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png" ContentType="image/png"/>
  <Default Extension="rels" ContentType="application/vnd.openxmlformats-package.relationships+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comments/comment1.xml" ContentType="application/vnd.openxmlformats-officedocument.presentationml.comments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67"/>
  </p:notesMasterIdLst>
  <p:handoutMasterIdLst>
    <p:handoutMasterId r:id="rId68"/>
  </p:handoutMasterIdLst>
  <p:sldIdLst>
    <p:sldId id="327" r:id="rId2"/>
    <p:sldId id="261" r:id="rId3"/>
    <p:sldId id="260" r:id="rId4"/>
    <p:sldId id="263" r:id="rId5"/>
    <p:sldId id="264" r:id="rId6"/>
    <p:sldId id="265" r:id="rId7"/>
    <p:sldId id="267" r:id="rId8"/>
    <p:sldId id="268" r:id="rId9"/>
    <p:sldId id="269" r:id="rId10"/>
    <p:sldId id="270" r:id="rId11"/>
    <p:sldId id="271" r:id="rId12"/>
    <p:sldId id="272" r:id="rId13"/>
    <p:sldId id="274" r:id="rId14"/>
    <p:sldId id="275" r:id="rId15"/>
    <p:sldId id="266" r:id="rId16"/>
    <p:sldId id="276" r:id="rId17"/>
    <p:sldId id="277" r:id="rId18"/>
    <p:sldId id="278" r:id="rId19"/>
    <p:sldId id="279" r:id="rId20"/>
    <p:sldId id="280" r:id="rId21"/>
    <p:sldId id="282" r:id="rId22"/>
    <p:sldId id="281" r:id="rId23"/>
    <p:sldId id="283" r:id="rId24"/>
    <p:sldId id="284" r:id="rId25"/>
    <p:sldId id="286" r:id="rId26"/>
    <p:sldId id="285" r:id="rId27"/>
    <p:sldId id="287" r:id="rId28"/>
    <p:sldId id="288" r:id="rId29"/>
    <p:sldId id="289" r:id="rId30"/>
    <p:sldId id="290" r:id="rId31"/>
    <p:sldId id="291" r:id="rId32"/>
    <p:sldId id="293" r:id="rId33"/>
    <p:sldId id="294" r:id="rId34"/>
    <p:sldId id="295" r:id="rId35"/>
    <p:sldId id="296" r:id="rId36"/>
    <p:sldId id="297" r:id="rId37"/>
    <p:sldId id="299" r:id="rId38"/>
    <p:sldId id="328" r:id="rId39"/>
    <p:sldId id="329" r:id="rId40"/>
    <p:sldId id="332" r:id="rId41"/>
    <p:sldId id="330" r:id="rId42"/>
    <p:sldId id="300" r:id="rId43"/>
    <p:sldId id="302" r:id="rId44"/>
    <p:sldId id="303" r:id="rId45"/>
    <p:sldId id="304" r:id="rId46"/>
    <p:sldId id="305" r:id="rId47"/>
    <p:sldId id="306" r:id="rId48"/>
    <p:sldId id="307" r:id="rId49"/>
    <p:sldId id="308" r:id="rId50"/>
    <p:sldId id="339" r:id="rId51"/>
    <p:sldId id="311" r:id="rId52"/>
    <p:sldId id="313" r:id="rId53"/>
    <p:sldId id="314" r:id="rId54"/>
    <p:sldId id="315" r:id="rId55"/>
    <p:sldId id="316" r:id="rId56"/>
    <p:sldId id="318" r:id="rId57"/>
    <p:sldId id="319" r:id="rId58"/>
    <p:sldId id="320" r:id="rId59"/>
    <p:sldId id="321" r:id="rId60"/>
    <p:sldId id="341" r:id="rId61"/>
    <p:sldId id="336" r:id="rId62"/>
    <p:sldId id="340" r:id="rId63"/>
    <p:sldId id="338" r:id="rId64"/>
    <p:sldId id="326" r:id="rId65"/>
    <p:sldId id="373" r:id="rId66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杨孜孜" initials="杨孜孜" lastIdx="1" clrIdx="0">
    <p:extLst/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7E6E6"/>
    <a:srgbClr val="5B9BD5"/>
    <a:srgbClr val="FF0000"/>
    <a:srgbClr val="000000"/>
    <a:srgbClr val="FEE67E"/>
    <a:srgbClr val="FFFF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517" autoAdjust="0"/>
    <p:restoredTop sz="94660"/>
  </p:normalViewPr>
  <p:slideViewPr>
    <p:cSldViewPr snapToGrid="0">
      <p:cViewPr varScale="1">
        <p:scale>
          <a:sx n="51" d="100"/>
          <a:sy n="51" d="100"/>
        </p:scale>
        <p:origin x="232" y="1136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50" d="100"/>
        <a:sy n="50" d="100"/>
      </p:scale>
      <p:origin x="0" y="-1116"/>
    </p:cViewPr>
  </p:sorterViewPr>
  <p:notesViewPr>
    <p:cSldViewPr snapToGrid="0" showGuides="1">
      <p:cViewPr varScale="1">
        <p:scale>
          <a:sx n="86" d="100"/>
          <a:sy n="86" d="100"/>
        </p:scale>
        <p:origin x="3864" y="10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63" Type="http://schemas.openxmlformats.org/officeDocument/2006/relationships/slide" Target="slides/slide62.xml"/><Relationship Id="rId64" Type="http://schemas.openxmlformats.org/officeDocument/2006/relationships/slide" Target="slides/slide63.xml"/><Relationship Id="rId65" Type="http://schemas.openxmlformats.org/officeDocument/2006/relationships/slide" Target="slides/slide64.xml"/><Relationship Id="rId66" Type="http://schemas.openxmlformats.org/officeDocument/2006/relationships/slide" Target="slides/slide65.xml"/><Relationship Id="rId67" Type="http://schemas.openxmlformats.org/officeDocument/2006/relationships/notesMaster" Target="notesMasters/notesMaster1.xml"/><Relationship Id="rId68" Type="http://schemas.openxmlformats.org/officeDocument/2006/relationships/handoutMaster" Target="handoutMasters/handoutMaster1.xml"/><Relationship Id="rId69" Type="http://schemas.openxmlformats.org/officeDocument/2006/relationships/commentAuthors" Target="commentAuthors.xml"/><Relationship Id="rId50" Type="http://schemas.openxmlformats.org/officeDocument/2006/relationships/slide" Target="slides/slide49.xml"/><Relationship Id="rId51" Type="http://schemas.openxmlformats.org/officeDocument/2006/relationships/slide" Target="slides/slide50.xml"/><Relationship Id="rId52" Type="http://schemas.openxmlformats.org/officeDocument/2006/relationships/slide" Target="slides/slide51.xml"/><Relationship Id="rId53" Type="http://schemas.openxmlformats.org/officeDocument/2006/relationships/slide" Target="slides/slide52.xml"/><Relationship Id="rId54" Type="http://schemas.openxmlformats.org/officeDocument/2006/relationships/slide" Target="slides/slide53.xml"/><Relationship Id="rId55" Type="http://schemas.openxmlformats.org/officeDocument/2006/relationships/slide" Target="slides/slide54.xml"/><Relationship Id="rId56" Type="http://schemas.openxmlformats.org/officeDocument/2006/relationships/slide" Target="slides/slide55.xml"/><Relationship Id="rId57" Type="http://schemas.openxmlformats.org/officeDocument/2006/relationships/slide" Target="slides/slide56.xml"/><Relationship Id="rId58" Type="http://schemas.openxmlformats.org/officeDocument/2006/relationships/slide" Target="slides/slide57.xml"/><Relationship Id="rId59" Type="http://schemas.openxmlformats.org/officeDocument/2006/relationships/slide" Target="slides/slide58.xml"/><Relationship Id="rId40" Type="http://schemas.openxmlformats.org/officeDocument/2006/relationships/slide" Target="slides/slide39.xml"/><Relationship Id="rId41" Type="http://schemas.openxmlformats.org/officeDocument/2006/relationships/slide" Target="slides/slide40.xml"/><Relationship Id="rId42" Type="http://schemas.openxmlformats.org/officeDocument/2006/relationships/slide" Target="slides/slide41.xml"/><Relationship Id="rId43" Type="http://schemas.openxmlformats.org/officeDocument/2006/relationships/slide" Target="slides/slide42.xml"/><Relationship Id="rId44" Type="http://schemas.openxmlformats.org/officeDocument/2006/relationships/slide" Target="slides/slide43.xml"/><Relationship Id="rId45" Type="http://schemas.openxmlformats.org/officeDocument/2006/relationships/slide" Target="slides/slide44.xml"/><Relationship Id="rId46" Type="http://schemas.openxmlformats.org/officeDocument/2006/relationships/slide" Target="slides/slide45.xml"/><Relationship Id="rId47" Type="http://schemas.openxmlformats.org/officeDocument/2006/relationships/slide" Target="slides/slide46.xml"/><Relationship Id="rId48" Type="http://schemas.openxmlformats.org/officeDocument/2006/relationships/slide" Target="slides/slide47.xml"/><Relationship Id="rId49" Type="http://schemas.openxmlformats.org/officeDocument/2006/relationships/slide" Target="slides/slide48.xml"/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slide" Target="slides/slide37.xml"/><Relationship Id="rId39" Type="http://schemas.openxmlformats.org/officeDocument/2006/relationships/slide" Target="slides/slide38.xml"/><Relationship Id="rId70" Type="http://schemas.openxmlformats.org/officeDocument/2006/relationships/presProps" Target="presProps.xml"/><Relationship Id="rId71" Type="http://schemas.openxmlformats.org/officeDocument/2006/relationships/viewProps" Target="viewProps.xml"/><Relationship Id="rId72" Type="http://schemas.openxmlformats.org/officeDocument/2006/relationships/theme" Target="theme/theme1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73" Type="http://schemas.openxmlformats.org/officeDocument/2006/relationships/tableStyles" Target="tableStyles.xml"/><Relationship Id="rId60" Type="http://schemas.openxmlformats.org/officeDocument/2006/relationships/slide" Target="slides/slide59.xml"/><Relationship Id="rId61" Type="http://schemas.openxmlformats.org/officeDocument/2006/relationships/slide" Target="slides/slide60.xml"/><Relationship Id="rId62" Type="http://schemas.openxmlformats.org/officeDocument/2006/relationships/slide" Target="slides/slide61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/Relationships>
</file>

<file path=ppt/comments/comment1.xml><?xml version="1.0" encoding="utf-8"?>
<p:cmLst xmlns:a="http://schemas.openxmlformats.org/drawingml/2006/main" xmlns:r="http://schemas.openxmlformats.org/officeDocument/2006/relationships" xmlns:p="http://schemas.openxmlformats.org/presentationml/2006/main">
  <p:cm authorId="1" dt="2017-08-23T16:36:57.652" idx="1">
    <p:pos x="10" y="10"/>
    <p:text/>
    <p:extLst>
      <p:ext uri="{C676402C-5697-4E1C-873F-D02D1690AC5C}">
        <p15:threadingInfo xmlns:p15="http://schemas.microsoft.com/office/powerpoint/2012/main" timeZoneBias="-480"/>
      </p:ext>
    </p:extLst>
  </p:cm>
</p:cmLst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>
            <a:extLst>
              <a:ext uri="{FF2B5EF4-FFF2-40B4-BE49-F238E27FC236}">
                <a16:creationId xmlns:a16="http://schemas.microsoft.com/office/drawing/2014/main" xmlns="" id="{36A5A727-357C-4F1E-9B36-9C694478B996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xmlns="" id="{C0082A5A-03E9-4105-9F27-5347BB17517A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4DCC8EF-8CB8-4162-AC26-7E67153A3F98}" type="datetimeFigureOut">
              <a:rPr lang="zh-CN" altLang="en-US" smtClean="0"/>
              <a:t>2020/4/8</a:t>
            </a:fld>
            <a:endParaRPr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xmlns="" id="{C518E5B2-6C2F-4A0A-BEBC-4E0F7913ACE4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xmlns="" id="{1E089345-7353-4629-8CF9-217DF8063181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3E90223-00C9-4675-A0F9-440E40C9A64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9664004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8ADD0D8-0860-4385-9633-F52B9C1D106A}" type="datetimeFigureOut">
              <a:rPr lang="zh-CN" altLang="en-US" smtClean="0"/>
              <a:t>2020/4/8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7511AC2-B93D-4D0D-8E73-8BF8755841A5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56990284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.xml"/></Relationships>
</file>

<file path=ppt/notesSlides/_rels/notesSlide1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1.xml"/></Relationships>
</file>

<file path=ppt/notesSlides/_rels/notesSlide1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.xml"/></Relationships>
</file>

<file path=ppt/notesSlides/_rels/notesSlide1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3.xml"/></Relationships>
</file>

<file path=ppt/notesSlides/_rels/notesSlide1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4.xml"/></Relationships>
</file>

<file path=ppt/notesSlides/_rels/notesSlide1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5.xml"/></Relationships>
</file>

<file path=ppt/notesSlides/_rels/notesSlide1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6.xml"/></Relationships>
</file>

<file path=ppt/notesSlides/_rels/notesSlide1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7.xml"/></Relationships>
</file>

<file path=ppt/notesSlides/_rels/notesSlide1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8.xml"/></Relationships>
</file>

<file path=ppt/notesSlides/_rels/notesSlide1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9.xml"/></Relationships>
</file>

<file path=ppt/notesSlides/_rels/notesSlide1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0.xml"/></Relationships>
</file>

<file path=ppt/notesSlides/_rels/notesSlide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.xml"/></Relationships>
</file>

<file path=ppt/notesSlides/_rels/notesSlide2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1.xml"/></Relationships>
</file>

<file path=ppt/notesSlides/_rels/notesSlide2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2.xml"/></Relationships>
</file>

<file path=ppt/notesSlides/_rels/notesSlide2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3.xml"/></Relationships>
</file>

<file path=ppt/notesSlides/_rels/notesSlide2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4.xml"/></Relationships>
</file>

<file path=ppt/notesSlides/_rels/notesSlide2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5.xml"/></Relationships>
</file>

<file path=ppt/notesSlides/_rels/notesSlide2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6.xml"/></Relationships>
</file>

<file path=ppt/notesSlides/_rels/notesSlide2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7.xml"/></Relationships>
</file>

<file path=ppt/notesSlides/_rels/notesSlide2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8.xml"/></Relationships>
</file>

<file path=ppt/notesSlides/_rels/notesSlide2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29.xml"/></Relationships>
</file>

<file path=ppt/notesSlides/_rels/notesSlide2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0.xml"/></Relationships>
</file>

<file path=ppt/notesSlides/_rels/notesSlide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.xml"/></Relationships>
</file>

<file path=ppt/notesSlides/_rels/notesSlide3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1.xml"/></Relationships>
</file>

<file path=ppt/notesSlides/_rels/notesSlide3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3.xml"/></Relationships>
</file>

<file path=ppt/notesSlides/_rels/notesSlide3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4.xml"/></Relationships>
</file>

<file path=ppt/notesSlides/_rels/notesSlide3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5.xml"/></Relationships>
</file>

<file path=ppt/notesSlides/_rels/notesSlide3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6.xml"/></Relationships>
</file>

<file path=ppt/notesSlides/_rels/notesSlide3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7.xml"/></Relationships>
</file>

<file path=ppt/notesSlides/_rels/notesSlide3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8.xml"/></Relationships>
</file>

<file path=ppt/notesSlides/_rels/notesSlide3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39.xml"/></Relationships>
</file>

<file path=ppt/notesSlides/_rels/notesSlide3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0.xml"/></Relationships>
</file>

<file path=ppt/notesSlides/_rels/notesSlide3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1.xml"/></Relationships>
</file>

<file path=ppt/notesSlides/_rels/notesSlide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.xml"/></Relationships>
</file>

<file path=ppt/notesSlides/_rels/notesSlide4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2.xml"/></Relationships>
</file>

<file path=ppt/notesSlides/_rels/notesSlide4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3.xml"/></Relationships>
</file>

<file path=ppt/notesSlides/_rels/notesSlide4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4.xml"/></Relationships>
</file>

<file path=ppt/notesSlides/_rels/notesSlide4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5.xml"/></Relationships>
</file>

<file path=ppt/notesSlides/_rels/notesSlide4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6.xml"/></Relationships>
</file>

<file path=ppt/notesSlides/_rels/notesSlide4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7.xml"/></Relationships>
</file>

<file path=ppt/notesSlides/_rels/notesSlide4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8.xml"/></Relationships>
</file>

<file path=ppt/notesSlides/_rels/notesSlide4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49.xml"/></Relationships>
</file>

<file path=ppt/notesSlides/_rels/notesSlide4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0.xml"/></Relationships>
</file>

<file path=ppt/notesSlides/_rels/notesSlide4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1.xml"/></Relationships>
</file>

<file path=ppt/notesSlides/_rels/notesSlide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.xml"/></Relationships>
</file>

<file path=ppt/notesSlides/_rels/notesSlide5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2.xml"/></Relationships>
</file>

<file path=ppt/notesSlides/_rels/notesSlide5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3.xml"/></Relationships>
</file>

<file path=ppt/notesSlides/_rels/notesSlide5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4.xml"/></Relationships>
</file>

<file path=ppt/notesSlides/_rels/notesSlide53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5.xml"/></Relationships>
</file>

<file path=ppt/notesSlides/_rels/notesSlide54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6.xml"/></Relationships>
</file>

<file path=ppt/notesSlides/_rels/notesSlide55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7.xml"/></Relationships>
</file>

<file path=ppt/notesSlides/_rels/notesSlide5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8.xml"/></Relationships>
</file>

<file path=ppt/notesSlides/_rels/notesSlide5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59.xml"/></Relationships>
</file>

<file path=ppt/notesSlides/_rels/notesSlide5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0.xml"/></Relationships>
</file>

<file path=ppt/notesSlides/_rels/notesSlide5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1.xml"/></Relationships>
</file>

<file path=ppt/notesSlides/_rels/notesSlide6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7.xml"/></Relationships>
</file>

<file path=ppt/notesSlides/_rels/notesSlide60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2.xml"/></Relationships>
</file>

<file path=ppt/notesSlides/_rels/notesSlide6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3.xml"/></Relationships>
</file>

<file path=ppt/notesSlides/_rels/notesSlide62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64.xml"/></Relationships>
</file>

<file path=ppt/notesSlides/_rels/notesSlide7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8.xml"/></Relationships>
</file>

<file path=ppt/notesSlides/_rels/notesSlide8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9.xml"/></Relationships>
</file>

<file path=ppt/notesSlides/_rels/notesSlide9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0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爱 北 京 本 妈 爸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12627914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和 回 几 会 家 叫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11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70601745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今 天 明 昨 开 块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12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02776679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来 老 师 看 见 了 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13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8547191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冷 里 狗 热 买 猫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14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48104269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一 二 三 四 五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15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29976977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六 七 八 九 十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16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8304304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那 呢 这 年 吗 哪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17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7759634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朋 友 漂 亮 苹 果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18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44749688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没 关 系 米 饭 有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19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1126126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商 店 认 识 名 字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20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3207891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杯 子 人 不 客 气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8734343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上 午 下 雨 去 写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21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17381688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书 先 生 谁 请 女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22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6574042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什 么 水 时 候 钱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23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6597128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他 她 我 同 学 们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24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997674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是 说 校 想 住 你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25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6902986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睡 喜 听 觉 欢 喂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26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533453570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现 在 岁 小 大 些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27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00426335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星 期 衣 服 医 院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28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61578940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再 太 能 月 怎 样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29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10084484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中 国  桌 椅 习 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30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97244290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喝 吃 姐 出 租 车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02309539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坐 做 谢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31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52069160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帮 助 别 便 宜 长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7511AC2-B93D-4D0D-8E73-8BF8755841A5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4969573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吧 白 百 报 纸 比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7511AC2-B93D-4D0D-8E73-8BF8755841A5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56179619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穿 船 次 篮 球  错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7511AC2-B93D-4D0D-8E73-8BF8755841A5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01907060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/>
              <a:t>唱 歌  从  但 弟 第 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7511AC2-B93D-4D0D-8E73-8BF8755841A5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6193983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到 得 等 懂 宾 馆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7511AC2-B93D-4D0D-8E73-8BF8755841A5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02918915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房 非 常 告 诉 哥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38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29037434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给 公 共  汽  司  贵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39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7102272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斤 过  孩  红 迎 还 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40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901470511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黑 答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41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957579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打 电 话 的 脑 视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07291989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鸡 蛋 件 火 站 场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7511AC2-B93D-4D0D-8E73-8BF8755841A5}" type="slidenum">
              <a:rPr kumimoji="0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 panose="020F0502020204030204"/>
                <a:ea typeface="等线" panose="02010600030101010101" pitchFamily="2" charset="-122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等线" panose="020F0502020204030204"/>
              <a:ea typeface="等线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15215175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zh-CN" altLang="en-US" dirty="0"/>
              <a:t>介 绍 进 近 教 室</a:t>
            </a:r>
          </a:p>
          <a:p>
            <a:endParaRPr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43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37872537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得 咖 啡 始 考 就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44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95634592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试 可 以 课 快 门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45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08119768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乐 累 离 两 零 路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46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81500439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旅 游 卖 慢 忙 每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47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959340960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牛 奶 妹 条 男 您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48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7083460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步 便 宜 旁 边 跑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49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355869795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票 妻 千 床 铅 笔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50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11905922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晴 让 上 班 身 体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51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254468058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点 东 西 影 都 读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07167475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事 情 手 表 病 间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52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25085233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问 题 虽 然 但 送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53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05908781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它 踢 题 足 球 外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54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7348152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跳 舞 完 玩 晚 往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55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78107132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西 瓜 笑 希 望 新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56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723558598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为 姓 雪 休 息 药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57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110965250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颜 色 要 眼 睛 也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58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663793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羊 肉 已 经 阴 最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59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93001975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意 思 鱼 因 洗 所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60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1048883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游 泳 远 运 动 左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61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6554737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对 起 儿 多 少 个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7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513118897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右 边 早 丈 夫 找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62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7339196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着 真 正 知 道 走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63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126989912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准 备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64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78828167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茶 菜 分 飞 机 钟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8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85186647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高 兴 汉 语 工 作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9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5176253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zh-CN" altLang="en-US" dirty="0"/>
              <a:t>很 号 前 好 后 面</a:t>
            </a: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27511AC2-B93D-4D0D-8E73-8BF8755841A5}" type="slidenum">
              <a:rPr lang="zh-CN" altLang="en-US" smtClean="0"/>
              <a:t>10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809136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2.png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3.png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2.png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2.png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2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2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图片 12">
            <a:extLst>
              <a:ext uri="{FF2B5EF4-FFF2-40B4-BE49-F238E27FC236}">
                <a16:creationId xmlns:a16="http://schemas.microsoft.com/office/drawing/2014/main" xmlns="" id="{AAEA2155-93AC-4677-8E2A-1ACD78AEE54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1453" y="416860"/>
            <a:ext cx="2846527" cy="2868256"/>
          </a:xfrm>
          <a:prstGeom prst="rect">
            <a:avLst/>
          </a:prstGeom>
        </p:spPr>
      </p:pic>
      <p:pic>
        <p:nvPicPr>
          <p:cNvPr id="14" name="图片 13">
            <a:extLst>
              <a:ext uri="{FF2B5EF4-FFF2-40B4-BE49-F238E27FC236}">
                <a16:creationId xmlns:a16="http://schemas.microsoft.com/office/drawing/2014/main" xmlns="" id="{CDFB334A-FAF7-44A9-A077-E1360BBA006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68106" y="413775"/>
            <a:ext cx="2846527" cy="2868256"/>
          </a:xfrm>
          <a:prstGeom prst="rect">
            <a:avLst/>
          </a:prstGeom>
        </p:spPr>
      </p:pic>
      <p:pic>
        <p:nvPicPr>
          <p:cNvPr id="15" name="图片 14">
            <a:extLst>
              <a:ext uri="{FF2B5EF4-FFF2-40B4-BE49-F238E27FC236}">
                <a16:creationId xmlns:a16="http://schemas.microsoft.com/office/drawing/2014/main" xmlns="" id="{BBA62712-8B03-42C0-8858-7BBF0DB8202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1453" y="3793857"/>
            <a:ext cx="2846527" cy="2868256"/>
          </a:xfrm>
          <a:prstGeom prst="rect">
            <a:avLst/>
          </a:prstGeom>
        </p:spPr>
      </p:pic>
      <p:pic>
        <p:nvPicPr>
          <p:cNvPr id="16" name="图片 15">
            <a:extLst>
              <a:ext uri="{FF2B5EF4-FFF2-40B4-BE49-F238E27FC236}">
                <a16:creationId xmlns:a16="http://schemas.microsoft.com/office/drawing/2014/main" xmlns="" id="{9824BEFD-3AE0-4C02-BCC6-118AAC01685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68106" y="3790772"/>
            <a:ext cx="2846527" cy="2868256"/>
          </a:xfrm>
          <a:prstGeom prst="rect">
            <a:avLst/>
          </a:prstGeom>
        </p:spPr>
      </p:pic>
      <p:pic>
        <p:nvPicPr>
          <p:cNvPr id="17" name="图片 16">
            <a:extLst>
              <a:ext uri="{FF2B5EF4-FFF2-40B4-BE49-F238E27FC236}">
                <a16:creationId xmlns:a16="http://schemas.microsoft.com/office/drawing/2014/main" xmlns="" id="{ABF87821-E85E-4530-838E-327B29030DD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64067" y="413775"/>
            <a:ext cx="2846527" cy="2868256"/>
          </a:xfrm>
          <a:prstGeom prst="rect">
            <a:avLst/>
          </a:prstGeom>
        </p:spPr>
      </p:pic>
      <p:pic>
        <p:nvPicPr>
          <p:cNvPr id="18" name="图片 17">
            <a:extLst>
              <a:ext uri="{FF2B5EF4-FFF2-40B4-BE49-F238E27FC236}">
                <a16:creationId xmlns:a16="http://schemas.microsoft.com/office/drawing/2014/main" xmlns="" id="{44558777-91D5-410A-88CB-5A94C36830D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64067" y="3790772"/>
            <a:ext cx="2846527" cy="2868256"/>
          </a:xfrm>
          <a:prstGeom prst="rect">
            <a:avLst/>
          </a:prstGeom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xmlns="" id="{275093C0-990B-42C8-ACC0-30EAED348FA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07665" y="6383564"/>
            <a:ext cx="390340" cy="3946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143214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图片 12">
            <a:extLst>
              <a:ext uri="{FF2B5EF4-FFF2-40B4-BE49-F238E27FC236}">
                <a16:creationId xmlns:a16="http://schemas.microsoft.com/office/drawing/2014/main" xmlns="" id="{AAEA2155-93AC-4677-8E2A-1ACD78AEE54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1453" y="416860"/>
            <a:ext cx="2846527" cy="2868256"/>
          </a:xfrm>
          <a:prstGeom prst="rect">
            <a:avLst/>
          </a:prstGeom>
        </p:spPr>
      </p:pic>
      <p:pic>
        <p:nvPicPr>
          <p:cNvPr id="14" name="图片 13">
            <a:extLst>
              <a:ext uri="{FF2B5EF4-FFF2-40B4-BE49-F238E27FC236}">
                <a16:creationId xmlns:a16="http://schemas.microsoft.com/office/drawing/2014/main" xmlns="" id="{CDFB334A-FAF7-44A9-A077-E1360BBA006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68106" y="413775"/>
            <a:ext cx="2846527" cy="2868256"/>
          </a:xfrm>
          <a:prstGeom prst="rect">
            <a:avLst/>
          </a:prstGeom>
        </p:spPr>
      </p:pic>
      <p:pic>
        <p:nvPicPr>
          <p:cNvPr id="15" name="图片 14">
            <a:extLst>
              <a:ext uri="{FF2B5EF4-FFF2-40B4-BE49-F238E27FC236}">
                <a16:creationId xmlns:a16="http://schemas.microsoft.com/office/drawing/2014/main" xmlns="" id="{BBA62712-8B03-42C0-8858-7BBF0DB8202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1453" y="3793857"/>
            <a:ext cx="2846527" cy="2868256"/>
          </a:xfrm>
          <a:prstGeom prst="rect">
            <a:avLst/>
          </a:prstGeom>
        </p:spPr>
      </p:pic>
      <p:pic>
        <p:nvPicPr>
          <p:cNvPr id="16" name="图片 15">
            <a:extLst>
              <a:ext uri="{FF2B5EF4-FFF2-40B4-BE49-F238E27FC236}">
                <a16:creationId xmlns:a16="http://schemas.microsoft.com/office/drawing/2014/main" xmlns="" id="{9824BEFD-3AE0-4C02-BCC6-118AAC01685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68106" y="3790772"/>
            <a:ext cx="2846527" cy="2868256"/>
          </a:xfrm>
          <a:prstGeom prst="rect">
            <a:avLst/>
          </a:prstGeom>
        </p:spPr>
      </p:pic>
      <p:pic>
        <p:nvPicPr>
          <p:cNvPr id="17" name="图片 16">
            <a:extLst>
              <a:ext uri="{FF2B5EF4-FFF2-40B4-BE49-F238E27FC236}">
                <a16:creationId xmlns:a16="http://schemas.microsoft.com/office/drawing/2014/main" xmlns="" id="{ABF87821-E85E-4530-838E-327B29030DDC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64067" y="413775"/>
            <a:ext cx="2846527" cy="2868256"/>
          </a:xfrm>
          <a:prstGeom prst="rect">
            <a:avLst/>
          </a:prstGeom>
        </p:spPr>
      </p:pic>
      <p:pic>
        <p:nvPicPr>
          <p:cNvPr id="18" name="图片 17">
            <a:extLst>
              <a:ext uri="{FF2B5EF4-FFF2-40B4-BE49-F238E27FC236}">
                <a16:creationId xmlns:a16="http://schemas.microsoft.com/office/drawing/2014/main" xmlns="" id="{44558777-91D5-410A-88CB-5A94C36830D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64067" y="3790772"/>
            <a:ext cx="2846527" cy="2868256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xmlns="" id="{9DE0FD4D-D293-4DC4-8405-E4A150EC8D02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76218" y="6458990"/>
            <a:ext cx="1101681" cy="3543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122629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xmlns="" id="{74AAC738-A2D2-4654-B899-1E5CEB20D83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1453" y="416860"/>
            <a:ext cx="2846527" cy="2868256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xmlns="" id="{EF1A5AC3-ECD6-40FC-B071-BE4CAC83F40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68106" y="413775"/>
            <a:ext cx="2846527" cy="2868256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xmlns="" id="{2A1F9470-142A-4480-9AA2-64B5D62CA6B6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7367" y="3790772"/>
            <a:ext cx="2846527" cy="2868256"/>
          </a:xfrm>
          <a:prstGeom prst="rect">
            <a:avLst/>
          </a:prstGeom>
        </p:spPr>
      </p:pic>
      <p:pic>
        <p:nvPicPr>
          <p:cNvPr id="11" name="图片 10">
            <a:extLst>
              <a:ext uri="{FF2B5EF4-FFF2-40B4-BE49-F238E27FC236}">
                <a16:creationId xmlns:a16="http://schemas.microsoft.com/office/drawing/2014/main" xmlns="" id="{AE7650B2-DD34-4D0C-8AE5-694C339C905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64067" y="413775"/>
            <a:ext cx="2846527" cy="2868256"/>
          </a:xfrm>
          <a:prstGeom prst="rect">
            <a:avLst/>
          </a:prstGeom>
        </p:spPr>
      </p:pic>
      <p:pic>
        <p:nvPicPr>
          <p:cNvPr id="12" name="图片 11">
            <a:extLst>
              <a:ext uri="{FF2B5EF4-FFF2-40B4-BE49-F238E27FC236}">
                <a16:creationId xmlns:a16="http://schemas.microsoft.com/office/drawing/2014/main" xmlns="" id="{735CEDF5-7A73-4DEF-9B5D-21C01EA1354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93328" y="3790772"/>
            <a:ext cx="2846527" cy="2868256"/>
          </a:xfrm>
          <a:prstGeom prst="rect">
            <a:avLst/>
          </a:prstGeom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xmlns="" id="{D9363591-B262-4AFA-A50E-CFACA32F101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07665" y="6383564"/>
            <a:ext cx="390340" cy="3946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9338879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:a16="http://schemas.microsoft.com/office/drawing/2014/main" xmlns="" id="{79CC1C2D-1050-4970-9192-A240DA51A30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1453" y="416860"/>
            <a:ext cx="2846527" cy="2868256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:a16="http://schemas.microsoft.com/office/drawing/2014/main" xmlns="" id="{E09B7C24-C7BF-4694-8D2C-EB9D66AEBD2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68106" y="413775"/>
            <a:ext cx="2846527" cy="2868256"/>
          </a:xfrm>
          <a:prstGeom prst="rect">
            <a:avLst/>
          </a:prstGeom>
        </p:spPr>
      </p:pic>
      <p:pic>
        <p:nvPicPr>
          <p:cNvPr id="9" name="图片 8">
            <a:extLst>
              <a:ext uri="{FF2B5EF4-FFF2-40B4-BE49-F238E27FC236}">
                <a16:creationId xmlns:a16="http://schemas.microsoft.com/office/drawing/2014/main" xmlns="" id="{D16EFF0F-2599-4075-AC03-61C20F8CB77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64067" y="413775"/>
            <a:ext cx="2846527" cy="2868256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xmlns="" id="{8A4F4249-1925-454A-B124-87B373ADD6A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07665" y="6383564"/>
            <a:ext cx="390340" cy="3946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9062633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组合 10">
            <a:extLst>
              <a:ext uri="{FF2B5EF4-FFF2-40B4-BE49-F238E27FC236}">
                <a16:creationId xmlns:a16="http://schemas.microsoft.com/office/drawing/2014/main" xmlns="" id="{5DDBDAF1-C0F2-4AFA-A805-6D08BAB03ECC}"/>
              </a:ext>
            </a:extLst>
          </p:cNvPr>
          <p:cNvGrpSpPr/>
          <p:nvPr userDrawn="1"/>
        </p:nvGrpSpPr>
        <p:grpSpPr>
          <a:xfrm>
            <a:off x="2872558" y="413769"/>
            <a:ext cx="6442488" cy="2868256"/>
            <a:chOff x="4668106" y="413775"/>
            <a:chExt cx="6442488" cy="2868256"/>
          </a:xfrm>
        </p:grpSpPr>
        <p:pic>
          <p:nvPicPr>
            <p:cNvPr id="9" name="图片 8">
              <a:extLst>
                <a:ext uri="{FF2B5EF4-FFF2-40B4-BE49-F238E27FC236}">
                  <a16:creationId xmlns:a16="http://schemas.microsoft.com/office/drawing/2014/main" xmlns="" id="{2EFB6782-DA80-4876-A4A2-502958C7D37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668106" y="413775"/>
              <a:ext cx="2846527" cy="2868256"/>
            </a:xfrm>
            <a:prstGeom prst="rect">
              <a:avLst/>
            </a:prstGeom>
          </p:spPr>
        </p:pic>
        <p:pic>
          <p:nvPicPr>
            <p:cNvPr id="10" name="图片 9">
              <a:extLst>
                <a:ext uri="{FF2B5EF4-FFF2-40B4-BE49-F238E27FC236}">
                  <a16:creationId xmlns:a16="http://schemas.microsoft.com/office/drawing/2014/main" xmlns="" id="{D3E98573-5928-49B0-AF3A-F2F8A01314A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264067" y="413775"/>
              <a:ext cx="2846527" cy="2868256"/>
            </a:xfrm>
            <a:prstGeom prst="rect">
              <a:avLst/>
            </a:prstGeom>
          </p:spPr>
        </p:pic>
      </p:grpSp>
      <p:pic>
        <p:nvPicPr>
          <p:cNvPr id="5" name="图片 4">
            <a:extLst>
              <a:ext uri="{FF2B5EF4-FFF2-40B4-BE49-F238E27FC236}">
                <a16:creationId xmlns:a16="http://schemas.microsoft.com/office/drawing/2014/main" xmlns="" id="{959616C0-9917-4FFE-A7C2-0ADFA6CED70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07665" y="6383564"/>
            <a:ext cx="390340" cy="3946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2439374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组合 10">
            <a:extLst>
              <a:ext uri="{FF2B5EF4-FFF2-40B4-BE49-F238E27FC236}">
                <a16:creationId xmlns:a16="http://schemas.microsoft.com/office/drawing/2014/main" xmlns="" id="{5DDBDAF1-C0F2-4AFA-A805-6D08BAB03ECC}"/>
              </a:ext>
            </a:extLst>
          </p:cNvPr>
          <p:cNvGrpSpPr/>
          <p:nvPr userDrawn="1"/>
        </p:nvGrpSpPr>
        <p:grpSpPr>
          <a:xfrm>
            <a:off x="2872558" y="413769"/>
            <a:ext cx="6442488" cy="2868256"/>
            <a:chOff x="4668106" y="413775"/>
            <a:chExt cx="6442488" cy="2868256"/>
          </a:xfrm>
        </p:grpSpPr>
        <p:pic>
          <p:nvPicPr>
            <p:cNvPr id="9" name="图片 8">
              <a:extLst>
                <a:ext uri="{FF2B5EF4-FFF2-40B4-BE49-F238E27FC236}">
                  <a16:creationId xmlns:a16="http://schemas.microsoft.com/office/drawing/2014/main" xmlns="" id="{2EFB6782-DA80-4876-A4A2-502958C7D37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668106" y="413775"/>
              <a:ext cx="2846527" cy="2868256"/>
            </a:xfrm>
            <a:prstGeom prst="rect">
              <a:avLst/>
            </a:prstGeom>
          </p:spPr>
        </p:pic>
        <p:pic>
          <p:nvPicPr>
            <p:cNvPr id="10" name="图片 9">
              <a:extLst>
                <a:ext uri="{FF2B5EF4-FFF2-40B4-BE49-F238E27FC236}">
                  <a16:creationId xmlns:a16="http://schemas.microsoft.com/office/drawing/2014/main" xmlns="" id="{D3E98573-5928-49B0-AF3A-F2F8A01314A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264067" y="413775"/>
              <a:ext cx="2846527" cy="2868256"/>
            </a:xfrm>
            <a:prstGeom prst="rect">
              <a:avLst/>
            </a:prstGeom>
          </p:spPr>
        </p:pic>
      </p:grpSp>
      <p:pic>
        <p:nvPicPr>
          <p:cNvPr id="5" name="图片 4">
            <a:extLst>
              <a:ext uri="{FF2B5EF4-FFF2-40B4-BE49-F238E27FC236}">
                <a16:creationId xmlns:a16="http://schemas.microsoft.com/office/drawing/2014/main" xmlns="" id="{959616C0-9917-4FFE-A7C2-0ADFA6CED70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07665" y="6383564"/>
            <a:ext cx="390340" cy="394678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:a16="http://schemas.microsoft.com/office/drawing/2014/main" xmlns="" id="{4EBEDEBE-1E24-4BA5-B402-B004E08AB85F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52575" y="3332102"/>
            <a:ext cx="7821235" cy="34483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0849618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99ACA3F-542B-4347-A71B-FCFE94279D70}" type="datetimeFigureOut">
              <a:rPr lang="zh-CN" altLang="en-US" smtClean="0"/>
              <a:t>2020/4/8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BCED00F-10A4-4178-9B82-E7DAC04A7979}" type="slidenum">
              <a:rPr lang="zh-CN" altLang="en-US" smtClean="0"/>
              <a:t>‹#›</a:t>
            </a:fld>
            <a:endParaRPr lang="zh-CN" altLang="en-US"/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xmlns="" id="{7EFBD67D-EC25-438A-9F04-DF2F4247019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607665" y="6383564"/>
            <a:ext cx="390340" cy="3946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8441343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F99ACA3F-542B-4347-A71B-FCFE94279D70}" type="datetimeFigureOut">
              <a:rPr lang="zh-CN" altLang="en-US" smtClean="0"/>
              <a:t>2020/4/8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BCED00F-10A4-4178-9B82-E7DAC04A7979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8043932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61" r:id="rId2"/>
    <p:sldLayoutId id="2147483650" r:id="rId3"/>
    <p:sldLayoutId id="2147483651" r:id="rId4"/>
    <p:sldLayoutId id="2147483652" r:id="rId5"/>
    <p:sldLayoutId id="2147483662" r:id="rId6"/>
    <p:sldLayoutId id="2147483655" r:id="rId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9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4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15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6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8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9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0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4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5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8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9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notesSlide" Target="../notesSlides/notesSlide30.xml"/><Relationship Id="rId3" Type="http://schemas.openxmlformats.org/officeDocument/2006/relationships/comments" Target="../comments/commen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1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4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5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6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38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39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0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1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3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4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5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6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8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49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0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1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3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4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5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6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8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59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60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61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notesSlide" Target="../notesSlides/notesSlide6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6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xmlns="" id="{D8A63D31-5F5A-4B44-9EEE-DC765ECC5FC7}"/>
              </a:ext>
            </a:extLst>
          </p:cNvPr>
          <p:cNvSpPr txBox="1"/>
          <p:nvPr/>
        </p:nvSpPr>
        <p:spPr>
          <a:xfrm>
            <a:off x="1917576" y="2034968"/>
            <a:ext cx="8327258" cy="28007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zh-CN" sz="8800" dirty="0">
                <a:solidFill>
                  <a:srgbClr val="FFC000">
                    <a:lumMod val="75000"/>
                  </a:srgbClr>
                </a:solidFill>
                <a:latin typeface="迷你简少儿" panose="03000509000000000000" pitchFamily="65" charset="-122"/>
                <a:ea typeface="迷你简少儿" panose="03000509000000000000" pitchFamily="65" charset="-122"/>
              </a:rPr>
              <a:t>HSK</a:t>
            </a:r>
            <a:endParaRPr kumimoji="0" lang="en-US" altLang="zh-CN" sz="8800" b="0" i="0" u="none" strike="noStrike" kern="1200" cap="none" spc="0" normalizeH="0" baseline="0" noProof="0" dirty="0">
              <a:ln>
                <a:noFill/>
              </a:ln>
              <a:solidFill>
                <a:srgbClr val="FFC000">
                  <a:lumMod val="75000"/>
                </a:srgbClr>
              </a:solidFill>
              <a:effectLst/>
              <a:uLnTx/>
              <a:uFillTx/>
              <a:latin typeface="迷你简少儿" panose="03000509000000000000" pitchFamily="65" charset="-122"/>
              <a:ea typeface="迷你简少儿" panose="03000509000000000000" pitchFamily="65" charset="-122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8800" b="0" i="0" u="none" strike="noStrike" kern="1200" cap="none" spc="0" normalizeH="0" baseline="0" noProof="0" dirty="0">
                <a:ln>
                  <a:noFill/>
                </a:ln>
                <a:solidFill>
                  <a:srgbClr val="FFC000">
                    <a:lumMod val="75000"/>
                  </a:srgbClr>
                </a:solidFill>
                <a:effectLst/>
                <a:uLnTx/>
                <a:uFillTx/>
                <a:latin typeface="迷你简少儿" panose="03000509000000000000" pitchFamily="65" charset="-122"/>
                <a:ea typeface="迷你简少儿" panose="03000509000000000000" pitchFamily="65" charset="-122"/>
                <a:cs typeface="+mn-cs"/>
              </a:rPr>
              <a:t>一级汉字</a:t>
            </a:r>
          </a:p>
        </p:txBody>
      </p:sp>
    </p:spTree>
    <p:extLst>
      <p:ext uri="{BB962C8B-B14F-4D97-AF65-F5344CB8AC3E}">
        <p14:creationId xmlns:p14="http://schemas.microsoft.com/office/powerpoint/2010/main" val="36707378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399">
            <a:extLst>
              <a:ext uri="{FF2B5EF4-FFF2-40B4-BE49-F238E27FC236}">
                <a16:creationId xmlns:a16="http://schemas.microsoft.com/office/drawing/2014/main" xmlns="" id="{0546EFBE-3096-4AEB-AD79-0FA42A331A59}"/>
              </a:ext>
            </a:extLst>
          </p:cNvPr>
          <p:cNvSpPr>
            <a:spLocks/>
          </p:cNvSpPr>
          <p:nvPr/>
        </p:nvSpPr>
        <p:spPr bwMode="auto">
          <a:xfrm>
            <a:off x="1595039" y="4187001"/>
            <a:ext cx="703697" cy="1957803"/>
          </a:xfrm>
          <a:custGeom>
            <a:avLst/>
            <a:gdLst>
              <a:gd name="T0" fmla="*/ 64 w 184"/>
              <a:gd name="T1" fmla="*/ 320 h 396"/>
              <a:gd name="T2" fmla="*/ 32 w 184"/>
              <a:gd name="T3" fmla="*/ 296 h 396"/>
              <a:gd name="T4" fmla="*/ 12 w 184"/>
              <a:gd name="T5" fmla="*/ 276 h 396"/>
              <a:gd name="T6" fmla="*/ 0 w 184"/>
              <a:gd name="T7" fmla="*/ 264 h 396"/>
              <a:gd name="T8" fmla="*/ 0 w 184"/>
              <a:gd name="T9" fmla="*/ 256 h 396"/>
              <a:gd name="T10" fmla="*/ 0 w 184"/>
              <a:gd name="T11" fmla="*/ 240 h 396"/>
              <a:gd name="T12" fmla="*/ 0 w 184"/>
              <a:gd name="T13" fmla="*/ 216 h 396"/>
              <a:gd name="T14" fmla="*/ 8 w 184"/>
              <a:gd name="T15" fmla="*/ 180 h 396"/>
              <a:gd name="T16" fmla="*/ 16 w 184"/>
              <a:gd name="T17" fmla="*/ 136 h 396"/>
              <a:gd name="T18" fmla="*/ 20 w 184"/>
              <a:gd name="T19" fmla="*/ 100 h 396"/>
              <a:gd name="T20" fmla="*/ 28 w 184"/>
              <a:gd name="T21" fmla="*/ 72 h 396"/>
              <a:gd name="T22" fmla="*/ 32 w 184"/>
              <a:gd name="T23" fmla="*/ 52 h 396"/>
              <a:gd name="T24" fmla="*/ 32 w 184"/>
              <a:gd name="T25" fmla="*/ 40 h 396"/>
              <a:gd name="T26" fmla="*/ 28 w 184"/>
              <a:gd name="T27" fmla="*/ 28 h 396"/>
              <a:gd name="T28" fmla="*/ 16 w 184"/>
              <a:gd name="T29" fmla="*/ 20 h 396"/>
              <a:gd name="T30" fmla="*/ 16 w 184"/>
              <a:gd name="T31" fmla="*/ 12 h 396"/>
              <a:gd name="T32" fmla="*/ 20 w 184"/>
              <a:gd name="T33" fmla="*/ 0 h 396"/>
              <a:gd name="T34" fmla="*/ 32 w 184"/>
              <a:gd name="T35" fmla="*/ 0 h 396"/>
              <a:gd name="T36" fmla="*/ 52 w 184"/>
              <a:gd name="T37" fmla="*/ 4 h 396"/>
              <a:gd name="T38" fmla="*/ 72 w 184"/>
              <a:gd name="T39" fmla="*/ 12 h 396"/>
              <a:gd name="T40" fmla="*/ 92 w 184"/>
              <a:gd name="T41" fmla="*/ 20 h 396"/>
              <a:gd name="T42" fmla="*/ 100 w 184"/>
              <a:gd name="T43" fmla="*/ 32 h 396"/>
              <a:gd name="T44" fmla="*/ 100 w 184"/>
              <a:gd name="T45" fmla="*/ 44 h 396"/>
              <a:gd name="T46" fmla="*/ 96 w 184"/>
              <a:gd name="T47" fmla="*/ 60 h 396"/>
              <a:gd name="T48" fmla="*/ 92 w 184"/>
              <a:gd name="T49" fmla="*/ 72 h 396"/>
              <a:gd name="T50" fmla="*/ 84 w 184"/>
              <a:gd name="T51" fmla="*/ 92 h 396"/>
              <a:gd name="T52" fmla="*/ 76 w 184"/>
              <a:gd name="T53" fmla="*/ 116 h 396"/>
              <a:gd name="T54" fmla="*/ 68 w 184"/>
              <a:gd name="T55" fmla="*/ 148 h 396"/>
              <a:gd name="T56" fmla="*/ 60 w 184"/>
              <a:gd name="T57" fmla="*/ 184 h 396"/>
              <a:gd name="T58" fmla="*/ 52 w 184"/>
              <a:gd name="T59" fmla="*/ 216 h 396"/>
              <a:gd name="T60" fmla="*/ 44 w 184"/>
              <a:gd name="T61" fmla="*/ 236 h 396"/>
              <a:gd name="T62" fmla="*/ 40 w 184"/>
              <a:gd name="T63" fmla="*/ 248 h 396"/>
              <a:gd name="T64" fmla="*/ 40 w 184"/>
              <a:gd name="T65" fmla="*/ 252 h 396"/>
              <a:gd name="T66" fmla="*/ 52 w 184"/>
              <a:gd name="T67" fmla="*/ 260 h 396"/>
              <a:gd name="T68" fmla="*/ 60 w 184"/>
              <a:gd name="T69" fmla="*/ 268 h 396"/>
              <a:gd name="T70" fmla="*/ 76 w 184"/>
              <a:gd name="T71" fmla="*/ 276 h 396"/>
              <a:gd name="T72" fmla="*/ 92 w 184"/>
              <a:gd name="T73" fmla="*/ 288 h 396"/>
              <a:gd name="T74" fmla="*/ 116 w 184"/>
              <a:gd name="T75" fmla="*/ 300 h 396"/>
              <a:gd name="T76" fmla="*/ 140 w 184"/>
              <a:gd name="T77" fmla="*/ 316 h 396"/>
              <a:gd name="T78" fmla="*/ 160 w 184"/>
              <a:gd name="T79" fmla="*/ 332 h 396"/>
              <a:gd name="T80" fmla="*/ 176 w 184"/>
              <a:gd name="T81" fmla="*/ 348 h 396"/>
              <a:gd name="T82" fmla="*/ 184 w 184"/>
              <a:gd name="T83" fmla="*/ 360 h 396"/>
              <a:gd name="T84" fmla="*/ 184 w 184"/>
              <a:gd name="T85" fmla="*/ 376 h 396"/>
              <a:gd name="T86" fmla="*/ 180 w 184"/>
              <a:gd name="T87" fmla="*/ 388 h 396"/>
              <a:gd name="T88" fmla="*/ 172 w 184"/>
              <a:gd name="T89" fmla="*/ 396 h 396"/>
              <a:gd name="T90" fmla="*/ 156 w 184"/>
              <a:gd name="T91" fmla="*/ 392 h 396"/>
              <a:gd name="T92" fmla="*/ 132 w 184"/>
              <a:gd name="T93" fmla="*/ 376 h 396"/>
              <a:gd name="T94" fmla="*/ 104 w 184"/>
              <a:gd name="T95" fmla="*/ 352 h 396"/>
              <a:gd name="T96" fmla="*/ 84 w 184"/>
              <a:gd name="T97" fmla="*/ 336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84" h="396">
                <a:moveTo>
                  <a:pt x="84" y="336"/>
                </a:moveTo>
                <a:lnTo>
                  <a:pt x="64" y="320"/>
                </a:lnTo>
                <a:lnTo>
                  <a:pt x="48" y="308"/>
                </a:lnTo>
                <a:lnTo>
                  <a:pt x="32" y="296"/>
                </a:lnTo>
                <a:lnTo>
                  <a:pt x="24" y="284"/>
                </a:lnTo>
                <a:lnTo>
                  <a:pt x="12" y="276"/>
                </a:lnTo>
                <a:lnTo>
                  <a:pt x="8" y="268"/>
                </a:lnTo>
                <a:lnTo>
                  <a:pt x="0" y="264"/>
                </a:lnTo>
                <a:lnTo>
                  <a:pt x="0" y="260"/>
                </a:lnTo>
                <a:lnTo>
                  <a:pt x="0" y="256"/>
                </a:lnTo>
                <a:lnTo>
                  <a:pt x="0" y="248"/>
                </a:lnTo>
                <a:lnTo>
                  <a:pt x="0" y="240"/>
                </a:lnTo>
                <a:lnTo>
                  <a:pt x="0" y="228"/>
                </a:lnTo>
                <a:lnTo>
                  <a:pt x="0" y="216"/>
                </a:lnTo>
                <a:lnTo>
                  <a:pt x="4" y="200"/>
                </a:lnTo>
                <a:lnTo>
                  <a:pt x="8" y="180"/>
                </a:lnTo>
                <a:lnTo>
                  <a:pt x="12" y="156"/>
                </a:lnTo>
                <a:lnTo>
                  <a:pt x="16" y="136"/>
                </a:lnTo>
                <a:lnTo>
                  <a:pt x="20" y="116"/>
                </a:lnTo>
                <a:lnTo>
                  <a:pt x="20" y="100"/>
                </a:lnTo>
                <a:lnTo>
                  <a:pt x="24" y="84"/>
                </a:lnTo>
                <a:lnTo>
                  <a:pt x="28" y="72"/>
                </a:lnTo>
                <a:lnTo>
                  <a:pt x="28" y="60"/>
                </a:lnTo>
                <a:lnTo>
                  <a:pt x="32" y="52"/>
                </a:lnTo>
                <a:lnTo>
                  <a:pt x="32" y="48"/>
                </a:lnTo>
                <a:lnTo>
                  <a:pt x="32" y="40"/>
                </a:lnTo>
                <a:lnTo>
                  <a:pt x="28" y="32"/>
                </a:lnTo>
                <a:lnTo>
                  <a:pt x="28" y="28"/>
                </a:lnTo>
                <a:lnTo>
                  <a:pt x="24" y="24"/>
                </a:lnTo>
                <a:lnTo>
                  <a:pt x="16" y="20"/>
                </a:lnTo>
                <a:lnTo>
                  <a:pt x="16" y="16"/>
                </a:lnTo>
                <a:lnTo>
                  <a:pt x="16" y="12"/>
                </a:lnTo>
                <a:lnTo>
                  <a:pt x="16" y="4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52" y="4"/>
                </a:lnTo>
                <a:lnTo>
                  <a:pt x="64" y="8"/>
                </a:lnTo>
                <a:lnTo>
                  <a:pt x="72" y="12"/>
                </a:lnTo>
                <a:lnTo>
                  <a:pt x="84" y="16"/>
                </a:lnTo>
                <a:lnTo>
                  <a:pt x="92" y="20"/>
                </a:lnTo>
                <a:lnTo>
                  <a:pt x="96" y="28"/>
                </a:lnTo>
                <a:lnTo>
                  <a:pt x="100" y="32"/>
                </a:lnTo>
                <a:lnTo>
                  <a:pt x="100" y="36"/>
                </a:lnTo>
                <a:lnTo>
                  <a:pt x="100" y="44"/>
                </a:lnTo>
                <a:lnTo>
                  <a:pt x="100" y="52"/>
                </a:lnTo>
                <a:lnTo>
                  <a:pt x="96" y="60"/>
                </a:lnTo>
                <a:lnTo>
                  <a:pt x="92" y="68"/>
                </a:lnTo>
                <a:lnTo>
                  <a:pt x="92" y="72"/>
                </a:lnTo>
                <a:lnTo>
                  <a:pt x="88" y="80"/>
                </a:lnTo>
                <a:lnTo>
                  <a:pt x="84" y="92"/>
                </a:lnTo>
                <a:lnTo>
                  <a:pt x="80" y="104"/>
                </a:lnTo>
                <a:lnTo>
                  <a:pt x="76" y="116"/>
                </a:lnTo>
                <a:lnTo>
                  <a:pt x="72" y="132"/>
                </a:lnTo>
                <a:lnTo>
                  <a:pt x="68" y="148"/>
                </a:lnTo>
                <a:lnTo>
                  <a:pt x="64" y="164"/>
                </a:lnTo>
                <a:lnTo>
                  <a:pt x="60" y="184"/>
                </a:lnTo>
                <a:lnTo>
                  <a:pt x="52" y="200"/>
                </a:lnTo>
                <a:lnTo>
                  <a:pt x="52" y="216"/>
                </a:lnTo>
                <a:lnTo>
                  <a:pt x="48" y="224"/>
                </a:lnTo>
                <a:lnTo>
                  <a:pt x="44" y="236"/>
                </a:lnTo>
                <a:lnTo>
                  <a:pt x="44" y="240"/>
                </a:lnTo>
                <a:lnTo>
                  <a:pt x="40" y="248"/>
                </a:lnTo>
                <a:lnTo>
                  <a:pt x="40" y="248"/>
                </a:lnTo>
                <a:lnTo>
                  <a:pt x="40" y="252"/>
                </a:lnTo>
                <a:lnTo>
                  <a:pt x="44" y="256"/>
                </a:lnTo>
                <a:lnTo>
                  <a:pt x="52" y="260"/>
                </a:lnTo>
                <a:lnTo>
                  <a:pt x="56" y="264"/>
                </a:lnTo>
                <a:lnTo>
                  <a:pt x="60" y="268"/>
                </a:lnTo>
                <a:lnTo>
                  <a:pt x="68" y="272"/>
                </a:lnTo>
                <a:lnTo>
                  <a:pt x="76" y="276"/>
                </a:lnTo>
                <a:lnTo>
                  <a:pt x="84" y="280"/>
                </a:lnTo>
                <a:lnTo>
                  <a:pt x="92" y="288"/>
                </a:lnTo>
                <a:lnTo>
                  <a:pt x="104" y="292"/>
                </a:lnTo>
                <a:lnTo>
                  <a:pt x="116" y="300"/>
                </a:lnTo>
                <a:lnTo>
                  <a:pt x="128" y="308"/>
                </a:lnTo>
                <a:lnTo>
                  <a:pt x="140" y="316"/>
                </a:lnTo>
                <a:lnTo>
                  <a:pt x="152" y="324"/>
                </a:lnTo>
                <a:lnTo>
                  <a:pt x="160" y="332"/>
                </a:lnTo>
                <a:lnTo>
                  <a:pt x="168" y="340"/>
                </a:lnTo>
                <a:lnTo>
                  <a:pt x="176" y="348"/>
                </a:lnTo>
                <a:lnTo>
                  <a:pt x="180" y="352"/>
                </a:lnTo>
                <a:lnTo>
                  <a:pt x="184" y="360"/>
                </a:lnTo>
                <a:lnTo>
                  <a:pt x="184" y="364"/>
                </a:lnTo>
                <a:lnTo>
                  <a:pt x="184" y="376"/>
                </a:lnTo>
                <a:lnTo>
                  <a:pt x="184" y="384"/>
                </a:lnTo>
                <a:lnTo>
                  <a:pt x="180" y="388"/>
                </a:lnTo>
                <a:lnTo>
                  <a:pt x="176" y="396"/>
                </a:lnTo>
                <a:lnTo>
                  <a:pt x="172" y="396"/>
                </a:lnTo>
                <a:lnTo>
                  <a:pt x="164" y="396"/>
                </a:lnTo>
                <a:lnTo>
                  <a:pt x="156" y="392"/>
                </a:lnTo>
                <a:lnTo>
                  <a:pt x="148" y="384"/>
                </a:lnTo>
                <a:lnTo>
                  <a:pt x="132" y="376"/>
                </a:lnTo>
                <a:lnTo>
                  <a:pt x="120" y="364"/>
                </a:lnTo>
                <a:lnTo>
                  <a:pt x="104" y="352"/>
                </a:lnTo>
                <a:lnTo>
                  <a:pt x="84" y="336"/>
                </a:lnTo>
                <a:lnTo>
                  <a:pt x="84" y="3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400">
            <a:extLst>
              <a:ext uri="{FF2B5EF4-FFF2-40B4-BE49-F238E27FC236}">
                <a16:creationId xmlns:a16="http://schemas.microsoft.com/office/drawing/2014/main" xmlns="" id="{435B1406-EEF9-4ABD-965C-06EA662B4CA9}"/>
              </a:ext>
            </a:extLst>
          </p:cNvPr>
          <p:cNvSpPr>
            <a:spLocks/>
          </p:cNvSpPr>
          <p:nvPr/>
        </p:nvSpPr>
        <p:spPr bwMode="auto">
          <a:xfrm>
            <a:off x="1104792" y="5037360"/>
            <a:ext cx="1040250" cy="276861"/>
          </a:xfrm>
          <a:custGeom>
            <a:avLst/>
            <a:gdLst>
              <a:gd name="T0" fmla="*/ 176 w 272"/>
              <a:gd name="T1" fmla="*/ 24 h 56"/>
              <a:gd name="T2" fmla="*/ 160 w 272"/>
              <a:gd name="T3" fmla="*/ 28 h 56"/>
              <a:gd name="T4" fmla="*/ 140 w 272"/>
              <a:gd name="T5" fmla="*/ 32 h 56"/>
              <a:gd name="T6" fmla="*/ 124 w 272"/>
              <a:gd name="T7" fmla="*/ 36 h 56"/>
              <a:gd name="T8" fmla="*/ 112 w 272"/>
              <a:gd name="T9" fmla="*/ 40 h 56"/>
              <a:gd name="T10" fmla="*/ 100 w 272"/>
              <a:gd name="T11" fmla="*/ 40 h 56"/>
              <a:gd name="T12" fmla="*/ 88 w 272"/>
              <a:gd name="T13" fmla="*/ 44 h 56"/>
              <a:gd name="T14" fmla="*/ 80 w 272"/>
              <a:gd name="T15" fmla="*/ 44 h 56"/>
              <a:gd name="T16" fmla="*/ 76 w 272"/>
              <a:gd name="T17" fmla="*/ 48 h 56"/>
              <a:gd name="T18" fmla="*/ 64 w 272"/>
              <a:gd name="T19" fmla="*/ 52 h 56"/>
              <a:gd name="T20" fmla="*/ 52 w 272"/>
              <a:gd name="T21" fmla="*/ 52 h 56"/>
              <a:gd name="T22" fmla="*/ 48 w 272"/>
              <a:gd name="T23" fmla="*/ 52 h 56"/>
              <a:gd name="T24" fmla="*/ 44 w 272"/>
              <a:gd name="T25" fmla="*/ 56 h 56"/>
              <a:gd name="T26" fmla="*/ 36 w 272"/>
              <a:gd name="T27" fmla="*/ 52 h 56"/>
              <a:gd name="T28" fmla="*/ 32 w 272"/>
              <a:gd name="T29" fmla="*/ 52 h 56"/>
              <a:gd name="T30" fmla="*/ 24 w 272"/>
              <a:gd name="T31" fmla="*/ 48 h 56"/>
              <a:gd name="T32" fmla="*/ 20 w 272"/>
              <a:gd name="T33" fmla="*/ 44 h 56"/>
              <a:gd name="T34" fmla="*/ 12 w 272"/>
              <a:gd name="T35" fmla="*/ 40 h 56"/>
              <a:gd name="T36" fmla="*/ 4 w 272"/>
              <a:gd name="T37" fmla="*/ 36 h 56"/>
              <a:gd name="T38" fmla="*/ 4 w 272"/>
              <a:gd name="T39" fmla="*/ 32 h 56"/>
              <a:gd name="T40" fmla="*/ 0 w 272"/>
              <a:gd name="T41" fmla="*/ 32 h 56"/>
              <a:gd name="T42" fmla="*/ 4 w 272"/>
              <a:gd name="T43" fmla="*/ 32 h 56"/>
              <a:gd name="T44" fmla="*/ 8 w 272"/>
              <a:gd name="T45" fmla="*/ 32 h 56"/>
              <a:gd name="T46" fmla="*/ 16 w 272"/>
              <a:gd name="T47" fmla="*/ 32 h 56"/>
              <a:gd name="T48" fmla="*/ 24 w 272"/>
              <a:gd name="T49" fmla="*/ 36 h 56"/>
              <a:gd name="T50" fmla="*/ 28 w 272"/>
              <a:gd name="T51" fmla="*/ 36 h 56"/>
              <a:gd name="T52" fmla="*/ 32 w 272"/>
              <a:gd name="T53" fmla="*/ 36 h 56"/>
              <a:gd name="T54" fmla="*/ 40 w 272"/>
              <a:gd name="T55" fmla="*/ 36 h 56"/>
              <a:gd name="T56" fmla="*/ 48 w 272"/>
              <a:gd name="T57" fmla="*/ 32 h 56"/>
              <a:gd name="T58" fmla="*/ 56 w 272"/>
              <a:gd name="T59" fmla="*/ 32 h 56"/>
              <a:gd name="T60" fmla="*/ 68 w 272"/>
              <a:gd name="T61" fmla="*/ 32 h 56"/>
              <a:gd name="T62" fmla="*/ 80 w 272"/>
              <a:gd name="T63" fmla="*/ 28 h 56"/>
              <a:gd name="T64" fmla="*/ 96 w 272"/>
              <a:gd name="T65" fmla="*/ 28 h 56"/>
              <a:gd name="T66" fmla="*/ 112 w 272"/>
              <a:gd name="T67" fmla="*/ 24 h 56"/>
              <a:gd name="T68" fmla="*/ 128 w 272"/>
              <a:gd name="T69" fmla="*/ 24 h 56"/>
              <a:gd name="T70" fmla="*/ 148 w 272"/>
              <a:gd name="T71" fmla="*/ 20 h 56"/>
              <a:gd name="T72" fmla="*/ 168 w 272"/>
              <a:gd name="T73" fmla="*/ 16 h 56"/>
              <a:gd name="T74" fmla="*/ 192 w 272"/>
              <a:gd name="T75" fmla="*/ 12 h 56"/>
              <a:gd name="T76" fmla="*/ 216 w 272"/>
              <a:gd name="T77" fmla="*/ 8 h 56"/>
              <a:gd name="T78" fmla="*/ 240 w 272"/>
              <a:gd name="T79" fmla="*/ 4 h 56"/>
              <a:gd name="T80" fmla="*/ 268 w 272"/>
              <a:gd name="T81" fmla="*/ 0 h 56"/>
              <a:gd name="T82" fmla="*/ 272 w 272"/>
              <a:gd name="T83" fmla="*/ 8 h 56"/>
              <a:gd name="T84" fmla="*/ 268 w 272"/>
              <a:gd name="T85" fmla="*/ 8 h 56"/>
              <a:gd name="T86" fmla="*/ 260 w 272"/>
              <a:gd name="T87" fmla="*/ 8 h 56"/>
              <a:gd name="T88" fmla="*/ 248 w 272"/>
              <a:gd name="T89" fmla="*/ 12 h 56"/>
              <a:gd name="T90" fmla="*/ 240 w 272"/>
              <a:gd name="T91" fmla="*/ 12 h 56"/>
              <a:gd name="T92" fmla="*/ 224 w 272"/>
              <a:gd name="T93" fmla="*/ 16 h 56"/>
              <a:gd name="T94" fmla="*/ 212 w 272"/>
              <a:gd name="T95" fmla="*/ 20 h 56"/>
              <a:gd name="T96" fmla="*/ 196 w 272"/>
              <a:gd name="T97" fmla="*/ 24 h 56"/>
              <a:gd name="T98" fmla="*/ 176 w 272"/>
              <a:gd name="T99" fmla="*/ 24 h 56"/>
              <a:gd name="T100" fmla="*/ 176 w 272"/>
              <a:gd name="T101" fmla="*/ 2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72" h="56">
                <a:moveTo>
                  <a:pt x="176" y="24"/>
                </a:moveTo>
                <a:lnTo>
                  <a:pt x="160" y="28"/>
                </a:lnTo>
                <a:lnTo>
                  <a:pt x="140" y="32"/>
                </a:lnTo>
                <a:lnTo>
                  <a:pt x="124" y="36"/>
                </a:lnTo>
                <a:lnTo>
                  <a:pt x="112" y="40"/>
                </a:lnTo>
                <a:lnTo>
                  <a:pt x="100" y="40"/>
                </a:lnTo>
                <a:lnTo>
                  <a:pt x="88" y="44"/>
                </a:lnTo>
                <a:lnTo>
                  <a:pt x="80" y="44"/>
                </a:lnTo>
                <a:lnTo>
                  <a:pt x="76" y="48"/>
                </a:lnTo>
                <a:lnTo>
                  <a:pt x="64" y="52"/>
                </a:lnTo>
                <a:lnTo>
                  <a:pt x="52" y="52"/>
                </a:lnTo>
                <a:lnTo>
                  <a:pt x="48" y="52"/>
                </a:lnTo>
                <a:lnTo>
                  <a:pt x="44" y="56"/>
                </a:lnTo>
                <a:lnTo>
                  <a:pt x="36" y="52"/>
                </a:lnTo>
                <a:lnTo>
                  <a:pt x="32" y="52"/>
                </a:lnTo>
                <a:lnTo>
                  <a:pt x="24" y="48"/>
                </a:lnTo>
                <a:lnTo>
                  <a:pt x="20" y="44"/>
                </a:lnTo>
                <a:lnTo>
                  <a:pt x="12" y="40"/>
                </a:lnTo>
                <a:lnTo>
                  <a:pt x="4" y="36"/>
                </a:lnTo>
                <a:lnTo>
                  <a:pt x="4" y="32"/>
                </a:lnTo>
                <a:lnTo>
                  <a:pt x="0" y="32"/>
                </a:lnTo>
                <a:lnTo>
                  <a:pt x="4" y="32"/>
                </a:lnTo>
                <a:lnTo>
                  <a:pt x="8" y="32"/>
                </a:lnTo>
                <a:lnTo>
                  <a:pt x="16" y="32"/>
                </a:lnTo>
                <a:lnTo>
                  <a:pt x="24" y="36"/>
                </a:lnTo>
                <a:lnTo>
                  <a:pt x="28" y="36"/>
                </a:lnTo>
                <a:lnTo>
                  <a:pt x="32" y="36"/>
                </a:lnTo>
                <a:lnTo>
                  <a:pt x="40" y="36"/>
                </a:lnTo>
                <a:lnTo>
                  <a:pt x="48" y="32"/>
                </a:lnTo>
                <a:lnTo>
                  <a:pt x="56" y="32"/>
                </a:lnTo>
                <a:lnTo>
                  <a:pt x="68" y="32"/>
                </a:lnTo>
                <a:lnTo>
                  <a:pt x="80" y="28"/>
                </a:lnTo>
                <a:lnTo>
                  <a:pt x="96" y="28"/>
                </a:lnTo>
                <a:lnTo>
                  <a:pt x="112" y="24"/>
                </a:lnTo>
                <a:lnTo>
                  <a:pt x="128" y="24"/>
                </a:lnTo>
                <a:lnTo>
                  <a:pt x="148" y="20"/>
                </a:lnTo>
                <a:lnTo>
                  <a:pt x="168" y="16"/>
                </a:lnTo>
                <a:lnTo>
                  <a:pt x="192" y="12"/>
                </a:lnTo>
                <a:lnTo>
                  <a:pt x="216" y="8"/>
                </a:lnTo>
                <a:lnTo>
                  <a:pt x="240" y="4"/>
                </a:lnTo>
                <a:lnTo>
                  <a:pt x="268" y="0"/>
                </a:lnTo>
                <a:lnTo>
                  <a:pt x="272" y="8"/>
                </a:lnTo>
                <a:lnTo>
                  <a:pt x="268" y="8"/>
                </a:lnTo>
                <a:lnTo>
                  <a:pt x="260" y="8"/>
                </a:lnTo>
                <a:lnTo>
                  <a:pt x="248" y="12"/>
                </a:lnTo>
                <a:lnTo>
                  <a:pt x="240" y="12"/>
                </a:lnTo>
                <a:lnTo>
                  <a:pt x="224" y="16"/>
                </a:lnTo>
                <a:lnTo>
                  <a:pt x="212" y="20"/>
                </a:lnTo>
                <a:lnTo>
                  <a:pt x="196" y="24"/>
                </a:lnTo>
                <a:lnTo>
                  <a:pt x="176" y="24"/>
                </a:lnTo>
                <a:lnTo>
                  <a:pt x="176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401">
            <a:extLst>
              <a:ext uri="{FF2B5EF4-FFF2-40B4-BE49-F238E27FC236}">
                <a16:creationId xmlns:a16="http://schemas.microsoft.com/office/drawing/2014/main" xmlns="" id="{1424C971-AE37-416C-A849-6E6CB8B2C7F8}"/>
              </a:ext>
            </a:extLst>
          </p:cNvPr>
          <p:cNvSpPr>
            <a:spLocks/>
          </p:cNvSpPr>
          <p:nvPr/>
        </p:nvSpPr>
        <p:spPr bwMode="auto">
          <a:xfrm>
            <a:off x="2365511" y="4285880"/>
            <a:ext cx="1132035" cy="692153"/>
          </a:xfrm>
          <a:custGeom>
            <a:avLst/>
            <a:gdLst>
              <a:gd name="T0" fmla="*/ 160 w 296"/>
              <a:gd name="T1" fmla="*/ 16 h 140"/>
              <a:gd name="T2" fmla="*/ 180 w 296"/>
              <a:gd name="T3" fmla="*/ 8 h 140"/>
              <a:gd name="T4" fmla="*/ 192 w 296"/>
              <a:gd name="T5" fmla="*/ 4 h 140"/>
              <a:gd name="T6" fmla="*/ 208 w 296"/>
              <a:gd name="T7" fmla="*/ 0 h 140"/>
              <a:gd name="T8" fmla="*/ 228 w 296"/>
              <a:gd name="T9" fmla="*/ 4 h 140"/>
              <a:gd name="T10" fmla="*/ 252 w 296"/>
              <a:gd name="T11" fmla="*/ 12 h 140"/>
              <a:gd name="T12" fmla="*/ 268 w 296"/>
              <a:gd name="T13" fmla="*/ 20 h 140"/>
              <a:gd name="T14" fmla="*/ 280 w 296"/>
              <a:gd name="T15" fmla="*/ 28 h 140"/>
              <a:gd name="T16" fmla="*/ 288 w 296"/>
              <a:gd name="T17" fmla="*/ 32 h 140"/>
              <a:gd name="T18" fmla="*/ 292 w 296"/>
              <a:gd name="T19" fmla="*/ 40 h 140"/>
              <a:gd name="T20" fmla="*/ 292 w 296"/>
              <a:gd name="T21" fmla="*/ 44 h 140"/>
              <a:gd name="T22" fmla="*/ 284 w 296"/>
              <a:gd name="T23" fmla="*/ 52 h 140"/>
              <a:gd name="T24" fmla="*/ 272 w 296"/>
              <a:gd name="T25" fmla="*/ 52 h 140"/>
              <a:gd name="T26" fmla="*/ 256 w 296"/>
              <a:gd name="T27" fmla="*/ 56 h 140"/>
              <a:gd name="T28" fmla="*/ 236 w 296"/>
              <a:gd name="T29" fmla="*/ 68 h 140"/>
              <a:gd name="T30" fmla="*/ 204 w 296"/>
              <a:gd name="T31" fmla="*/ 92 h 140"/>
              <a:gd name="T32" fmla="*/ 168 w 296"/>
              <a:gd name="T33" fmla="*/ 124 h 140"/>
              <a:gd name="T34" fmla="*/ 120 w 296"/>
              <a:gd name="T35" fmla="*/ 132 h 140"/>
              <a:gd name="T36" fmla="*/ 152 w 296"/>
              <a:gd name="T37" fmla="*/ 92 h 140"/>
              <a:gd name="T38" fmla="*/ 172 w 296"/>
              <a:gd name="T39" fmla="*/ 68 h 140"/>
              <a:gd name="T40" fmla="*/ 188 w 296"/>
              <a:gd name="T41" fmla="*/ 48 h 140"/>
              <a:gd name="T42" fmla="*/ 188 w 296"/>
              <a:gd name="T43" fmla="*/ 44 h 140"/>
              <a:gd name="T44" fmla="*/ 184 w 296"/>
              <a:gd name="T45" fmla="*/ 44 h 140"/>
              <a:gd name="T46" fmla="*/ 168 w 296"/>
              <a:gd name="T47" fmla="*/ 44 h 140"/>
              <a:gd name="T48" fmla="*/ 152 w 296"/>
              <a:gd name="T49" fmla="*/ 48 h 140"/>
              <a:gd name="T50" fmla="*/ 124 w 296"/>
              <a:gd name="T51" fmla="*/ 56 h 140"/>
              <a:gd name="T52" fmla="*/ 96 w 296"/>
              <a:gd name="T53" fmla="*/ 64 h 140"/>
              <a:gd name="T54" fmla="*/ 76 w 296"/>
              <a:gd name="T55" fmla="*/ 68 h 140"/>
              <a:gd name="T56" fmla="*/ 60 w 296"/>
              <a:gd name="T57" fmla="*/ 72 h 140"/>
              <a:gd name="T58" fmla="*/ 52 w 296"/>
              <a:gd name="T59" fmla="*/ 72 h 140"/>
              <a:gd name="T60" fmla="*/ 36 w 296"/>
              <a:gd name="T61" fmla="*/ 72 h 140"/>
              <a:gd name="T62" fmla="*/ 24 w 296"/>
              <a:gd name="T63" fmla="*/ 64 h 140"/>
              <a:gd name="T64" fmla="*/ 8 w 296"/>
              <a:gd name="T65" fmla="*/ 56 h 140"/>
              <a:gd name="T66" fmla="*/ 0 w 296"/>
              <a:gd name="T67" fmla="*/ 44 h 140"/>
              <a:gd name="T68" fmla="*/ 0 w 296"/>
              <a:gd name="T69" fmla="*/ 40 h 140"/>
              <a:gd name="T70" fmla="*/ 8 w 296"/>
              <a:gd name="T71" fmla="*/ 36 h 140"/>
              <a:gd name="T72" fmla="*/ 20 w 296"/>
              <a:gd name="T73" fmla="*/ 36 h 140"/>
              <a:gd name="T74" fmla="*/ 44 w 296"/>
              <a:gd name="T75" fmla="*/ 36 h 140"/>
              <a:gd name="T76" fmla="*/ 76 w 296"/>
              <a:gd name="T77" fmla="*/ 32 h 140"/>
              <a:gd name="T78" fmla="*/ 144 w 296"/>
              <a:gd name="T79" fmla="*/ 2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96" h="140">
                <a:moveTo>
                  <a:pt x="144" y="20"/>
                </a:moveTo>
                <a:lnTo>
                  <a:pt x="160" y="16"/>
                </a:lnTo>
                <a:lnTo>
                  <a:pt x="172" y="12"/>
                </a:lnTo>
                <a:lnTo>
                  <a:pt x="180" y="8"/>
                </a:lnTo>
                <a:lnTo>
                  <a:pt x="188" y="4"/>
                </a:lnTo>
                <a:lnTo>
                  <a:pt x="192" y="4"/>
                </a:lnTo>
                <a:lnTo>
                  <a:pt x="196" y="4"/>
                </a:lnTo>
                <a:lnTo>
                  <a:pt x="208" y="0"/>
                </a:lnTo>
                <a:lnTo>
                  <a:pt x="216" y="0"/>
                </a:lnTo>
                <a:lnTo>
                  <a:pt x="228" y="4"/>
                </a:lnTo>
                <a:lnTo>
                  <a:pt x="240" y="8"/>
                </a:lnTo>
                <a:lnTo>
                  <a:pt x="252" y="12"/>
                </a:lnTo>
                <a:lnTo>
                  <a:pt x="260" y="16"/>
                </a:lnTo>
                <a:lnTo>
                  <a:pt x="268" y="20"/>
                </a:lnTo>
                <a:lnTo>
                  <a:pt x="276" y="24"/>
                </a:lnTo>
                <a:lnTo>
                  <a:pt x="280" y="28"/>
                </a:lnTo>
                <a:lnTo>
                  <a:pt x="284" y="32"/>
                </a:lnTo>
                <a:lnTo>
                  <a:pt x="288" y="32"/>
                </a:lnTo>
                <a:lnTo>
                  <a:pt x="292" y="36"/>
                </a:lnTo>
                <a:lnTo>
                  <a:pt x="292" y="40"/>
                </a:lnTo>
                <a:lnTo>
                  <a:pt x="296" y="40"/>
                </a:lnTo>
                <a:lnTo>
                  <a:pt x="292" y="44"/>
                </a:lnTo>
                <a:lnTo>
                  <a:pt x="288" y="48"/>
                </a:lnTo>
                <a:lnTo>
                  <a:pt x="284" y="52"/>
                </a:lnTo>
                <a:lnTo>
                  <a:pt x="280" y="52"/>
                </a:lnTo>
                <a:lnTo>
                  <a:pt x="272" y="52"/>
                </a:lnTo>
                <a:lnTo>
                  <a:pt x="264" y="56"/>
                </a:lnTo>
                <a:lnTo>
                  <a:pt x="256" y="56"/>
                </a:lnTo>
                <a:lnTo>
                  <a:pt x="248" y="64"/>
                </a:lnTo>
                <a:lnTo>
                  <a:pt x="236" y="68"/>
                </a:lnTo>
                <a:lnTo>
                  <a:pt x="220" y="80"/>
                </a:lnTo>
                <a:lnTo>
                  <a:pt x="204" y="92"/>
                </a:lnTo>
                <a:lnTo>
                  <a:pt x="188" y="104"/>
                </a:lnTo>
                <a:lnTo>
                  <a:pt x="168" y="124"/>
                </a:lnTo>
                <a:lnTo>
                  <a:pt x="144" y="140"/>
                </a:lnTo>
                <a:lnTo>
                  <a:pt x="120" y="132"/>
                </a:lnTo>
                <a:lnTo>
                  <a:pt x="136" y="112"/>
                </a:lnTo>
                <a:lnTo>
                  <a:pt x="152" y="92"/>
                </a:lnTo>
                <a:lnTo>
                  <a:pt x="164" y="80"/>
                </a:lnTo>
                <a:lnTo>
                  <a:pt x="172" y="68"/>
                </a:lnTo>
                <a:lnTo>
                  <a:pt x="180" y="56"/>
                </a:lnTo>
                <a:lnTo>
                  <a:pt x="188" y="48"/>
                </a:lnTo>
                <a:lnTo>
                  <a:pt x="188" y="44"/>
                </a:lnTo>
                <a:lnTo>
                  <a:pt x="188" y="44"/>
                </a:lnTo>
                <a:lnTo>
                  <a:pt x="188" y="44"/>
                </a:lnTo>
                <a:lnTo>
                  <a:pt x="184" y="44"/>
                </a:lnTo>
                <a:lnTo>
                  <a:pt x="176" y="44"/>
                </a:lnTo>
                <a:lnTo>
                  <a:pt x="168" y="44"/>
                </a:lnTo>
                <a:lnTo>
                  <a:pt x="160" y="48"/>
                </a:lnTo>
                <a:lnTo>
                  <a:pt x="152" y="48"/>
                </a:lnTo>
                <a:lnTo>
                  <a:pt x="140" y="52"/>
                </a:lnTo>
                <a:lnTo>
                  <a:pt x="124" y="56"/>
                </a:lnTo>
                <a:lnTo>
                  <a:pt x="112" y="60"/>
                </a:lnTo>
                <a:lnTo>
                  <a:pt x="96" y="64"/>
                </a:lnTo>
                <a:lnTo>
                  <a:pt x="84" y="68"/>
                </a:lnTo>
                <a:lnTo>
                  <a:pt x="76" y="68"/>
                </a:lnTo>
                <a:lnTo>
                  <a:pt x="68" y="72"/>
                </a:lnTo>
                <a:lnTo>
                  <a:pt x="60" y="72"/>
                </a:lnTo>
                <a:lnTo>
                  <a:pt x="56" y="72"/>
                </a:lnTo>
                <a:lnTo>
                  <a:pt x="52" y="72"/>
                </a:lnTo>
                <a:lnTo>
                  <a:pt x="44" y="72"/>
                </a:lnTo>
                <a:lnTo>
                  <a:pt x="36" y="72"/>
                </a:lnTo>
                <a:lnTo>
                  <a:pt x="32" y="68"/>
                </a:lnTo>
                <a:lnTo>
                  <a:pt x="24" y="64"/>
                </a:lnTo>
                <a:lnTo>
                  <a:pt x="12" y="60"/>
                </a:lnTo>
                <a:lnTo>
                  <a:pt x="8" y="56"/>
                </a:lnTo>
                <a:lnTo>
                  <a:pt x="0" y="52"/>
                </a:lnTo>
                <a:lnTo>
                  <a:pt x="0" y="44"/>
                </a:lnTo>
                <a:lnTo>
                  <a:pt x="0" y="40"/>
                </a:lnTo>
                <a:lnTo>
                  <a:pt x="0" y="40"/>
                </a:lnTo>
                <a:lnTo>
                  <a:pt x="4" y="36"/>
                </a:lnTo>
                <a:lnTo>
                  <a:pt x="8" y="36"/>
                </a:lnTo>
                <a:lnTo>
                  <a:pt x="12" y="36"/>
                </a:lnTo>
                <a:lnTo>
                  <a:pt x="20" y="36"/>
                </a:lnTo>
                <a:lnTo>
                  <a:pt x="32" y="36"/>
                </a:lnTo>
                <a:lnTo>
                  <a:pt x="44" y="36"/>
                </a:lnTo>
                <a:lnTo>
                  <a:pt x="60" y="32"/>
                </a:lnTo>
                <a:lnTo>
                  <a:pt x="76" y="32"/>
                </a:lnTo>
                <a:lnTo>
                  <a:pt x="108" y="28"/>
                </a:lnTo>
                <a:lnTo>
                  <a:pt x="144" y="20"/>
                </a:lnTo>
                <a:lnTo>
                  <a:pt x="144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402">
            <a:extLst>
              <a:ext uri="{FF2B5EF4-FFF2-40B4-BE49-F238E27FC236}">
                <a16:creationId xmlns:a16="http://schemas.microsoft.com/office/drawing/2014/main" xmlns="" id="{81A30ED2-312A-4F6B-A6EA-FBE38DA193E3}"/>
              </a:ext>
            </a:extLst>
          </p:cNvPr>
          <p:cNvSpPr>
            <a:spLocks/>
          </p:cNvSpPr>
          <p:nvPr/>
        </p:nvSpPr>
        <p:spPr bwMode="auto">
          <a:xfrm>
            <a:off x="2562878" y="4800051"/>
            <a:ext cx="611912" cy="1680942"/>
          </a:xfrm>
          <a:custGeom>
            <a:avLst/>
            <a:gdLst>
              <a:gd name="T0" fmla="*/ 108 w 160"/>
              <a:gd name="T1" fmla="*/ 328 h 340"/>
              <a:gd name="T2" fmla="*/ 92 w 160"/>
              <a:gd name="T3" fmla="*/ 336 h 340"/>
              <a:gd name="T4" fmla="*/ 76 w 160"/>
              <a:gd name="T5" fmla="*/ 340 h 340"/>
              <a:gd name="T6" fmla="*/ 68 w 160"/>
              <a:gd name="T7" fmla="*/ 328 h 340"/>
              <a:gd name="T8" fmla="*/ 60 w 160"/>
              <a:gd name="T9" fmla="*/ 312 h 340"/>
              <a:gd name="T10" fmla="*/ 40 w 160"/>
              <a:gd name="T11" fmla="*/ 296 h 340"/>
              <a:gd name="T12" fmla="*/ 20 w 160"/>
              <a:gd name="T13" fmla="*/ 280 h 340"/>
              <a:gd name="T14" fmla="*/ 8 w 160"/>
              <a:gd name="T15" fmla="*/ 276 h 340"/>
              <a:gd name="T16" fmla="*/ 4 w 160"/>
              <a:gd name="T17" fmla="*/ 268 h 340"/>
              <a:gd name="T18" fmla="*/ 4 w 160"/>
              <a:gd name="T19" fmla="*/ 260 h 340"/>
              <a:gd name="T20" fmla="*/ 8 w 160"/>
              <a:gd name="T21" fmla="*/ 256 h 340"/>
              <a:gd name="T22" fmla="*/ 20 w 160"/>
              <a:gd name="T23" fmla="*/ 256 h 340"/>
              <a:gd name="T24" fmla="*/ 36 w 160"/>
              <a:gd name="T25" fmla="*/ 256 h 340"/>
              <a:gd name="T26" fmla="*/ 60 w 160"/>
              <a:gd name="T27" fmla="*/ 260 h 340"/>
              <a:gd name="T28" fmla="*/ 76 w 160"/>
              <a:gd name="T29" fmla="*/ 264 h 340"/>
              <a:gd name="T30" fmla="*/ 84 w 160"/>
              <a:gd name="T31" fmla="*/ 260 h 340"/>
              <a:gd name="T32" fmla="*/ 88 w 160"/>
              <a:gd name="T33" fmla="*/ 256 h 340"/>
              <a:gd name="T34" fmla="*/ 92 w 160"/>
              <a:gd name="T35" fmla="*/ 240 h 340"/>
              <a:gd name="T36" fmla="*/ 100 w 160"/>
              <a:gd name="T37" fmla="*/ 204 h 340"/>
              <a:gd name="T38" fmla="*/ 100 w 160"/>
              <a:gd name="T39" fmla="*/ 180 h 340"/>
              <a:gd name="T40" fmla="*/ 100 w 160"/>
              <a:gd name="T41" fmla="*/ 148 h 340"/>
              <a:gd name="T42" fmla="*/ 92 w 160"/>
              <a:gd name="T43" fmla="*/ 108 h 340"/>
              <a:gd name="T44" fmla="*/ 76 w 160"/>
              <a:gd name="T45" fmla="*/ 68 h 340"/>
              <a:gd name="T46" fmla="*/ 56 w 160"/>
              <a:gd name="T47" fmla="*/ 36 h 340"/>
              <a:gd name="T48" fmla="*/ 40 w 160"/>
              <a:gd name="T49" fmla="*/ 20 h 340"/>
              <a:gd name="T50" fmla="*/ 36 w 160"/>
              <a:gd name="T51" fmla="*/ 8 h 340"/>
              <a:gd name="T52" fmla="*/ 40 w 160"/>
              <a:gd name="T53" fmla="*/ 4 h 340"/>
              <a:gd name="T54" fmla="*/ 48 w 160"/>
              <a:gd name="T55" fmla="*/ 0 h 340"/>
              <a:gd name="T56" fmla="*/ 68 w 160"/>
              <a:gd name="T57" fmla="*/ 4 h 340"/>
              <a:gd name="T58" fmla="*/ 92 w 160"/>
              <a:gd name="T59" fmla="*/ 16 h 340"/>
              <a:gd name="T60" fmla="*/ 116 w 160"/>
              <a:gd name="T61" fmla="*/ 36 h 340"/>
              <a:gd name="T62" fmla="*/ 136 w 160"/>
              <a:gd name="T63" fmla="*/ 72 h 340"/>
              <a:gd name="T64" fmla="*/ 144 w 160"/>
              <a:gd name="T65" fmla="*/ 96 h 340"/>
              <a:gd name="T66" fmla="*/ 156 w 160"/>
              <a:gd name="T67" fmla="*/ 144 h 340"/>
              <a:gd name="T68" fmla="*/ 160 w 160"/>
              <a:gd name="T69" fmla="*/ 192 h 340"/>
              <a:gd name="T70" fmla="*/ 156 w 160"/>
              <a:gd name="T71" fmla="*/ 236 h 340"/>
              <a:gd name="T72" fmla="*/ 144 w 160"/>
              <a:gd name="T73" fmla="*/ 272 h 340"/>
              <a:gd name="T74" fmla="*/ 132 w 160"/>
              <a:gd name="T75" fmla="*/ 300 h 340"/>
              <a:gd name="T76" fmla="*/ 116 w 160"/>
              <a:gd name="T77" fmla="*/ 320 h 3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0" h="340">
                <a:moveTo>
                  <a:pt x="116" y="320"/>
                </a:moveTo>
                <a:lnTo>
                  <a:pt x="108" y="328"/>
                </a:lnTo>
                <a:lnTo>
                  <a:pt x="100" y="332"/>
                </a:lnTo>
                <a:lnTo>
                  <a:pt x="92" y="336"/>
                </a:lnTo>
                <a:lnTo>
                  <a:pt x="84" y="340"/>
                </a:lnTo>
                <a:lnTo>
                  <a:pt x="76" y="340"/>
                </a:lnTo>
                <a:lnTo>
                  <a:pt x="72" y="336"/>
                </a:lnTo>
                <a:lnTo>
                  <a:pt x="68" y="328"/>
                </a:lnTo>
                <a:lnTo>
                  <a:pt x="64" y="320"/>
                </a:lnTo>
                <a:lnTo>
                  <a:pt x="60" y="312"/>
                </a:lnTo>
                <a:lnTo>
                  <a:pt x="52" y="304"/>
                </a:lnTo>
                <a:lnTo>
                  <a:pt x="40" y="296"/>
                </a:lnTo>
                <a:lnTo>
                  <a:pt x="24" y="284"/>
                </a:lnTo>
                <a:lnTo>
                  <a:pt x="20" y="280"/>
                </a:lnTo>
                <a:lnTo>
                  <a:pt x="12" y="276"/>
                </a:lnTo>
                <a:lnTo>
                  <a:pt x="8" y="276"/>
                </a:lnTo>
                <a:lnTo>
                  <a:pt x="4" y="272"/>
                </a:lnTo>
                <a:lnTo>
                  <a:pt x="4" y="268"/>
                </a:lnTo>
                <a:lnTo>
                  <a:pt x="0" y="268"/>
                </a:lnTo>
                <a:lnTo>
                  <a:pt x="4" y="260"/>
                </a:lnTo>
                <a:lnTo>
                  <a:pt x="8" y="256"/>
                </a:lnTo>
                <a:lnTo>
                  <a:pt x="8" y="256"/>
                </a:lnTo>
                <a:lnTo>
                  <a:pt x="12" y="256"/>
                </a:lnTo>
                <a:lnTo>
                  <a:pt x="20" y="256"/>
                </a:lnTo>
                <a:lnTo>
                  <a:pt x="28" y="256"/>
                </a:lnTo>
                <a:lnTo>
                  <a:pt x="36" y="256"/>
                </a:lnTo>
                <a:lnTo>
                  <a:pt x="44" y="260"/>
                </a:lnTo>
                <a:lnTo>
                  <a:pt x="60" y="260"/>
                </a:lnTo>
                <a:lnTo>
                  <a:pt x="72" y="264"/>
                </a:lnTo>
                <a:lnTo>
                  <a:pt x="76" y="264"/>
                </a:lnTo>
                <a:lnTo>
                  <a:pt x="80" y="264"/>
                </a:lnTo>
                <a:lnTo>
                  <a:pt x="84" y="260"/>
                </a:lnTo>
                <a:lnTo>
                  <a:pt x="84" y="260"/>
                </a:lnTo>
                <a:lnTo>
                  <a:pt x="88" y="256"/>
                </a:lnTo>
                <a:lnTo>
                  <a:pt x="88" y="252"/>
                </a:lnTo>
                <a:lnTo>
                  <a:pt x="92" y="240"/>
                </a:lnTo>
                <a:lnTo>
                  <a:pt x="96" y="228"/>
                </a:lnTo>
                <a:lnTo>
                  <a:pt x="100" y="204"/>
                </a:lnTo>
                <a:lnTo>
                  <a:pt x="100" y="192"/>
                </a:lnTo>
                <a:lnTo>
                  <a:pt x="100" y="180"/>
                </a:lnTo>
                <a:lnTo>
                  <a:pt x="100" y="164"/>
                </a:lnTo>
                <a:lnTo>
                  <a:pt x="100" y="148"/>
                </a:lnTo>
                <a:lnTo>
                  <a:pt x="96" y="132"/>
                </a:lnTo>
                <a:lnTo>
                  <a:pt x="92" y="108"/>
                </a:lnTo>
                <a:lnTo>
                  <a:pt x="84" y="88"/>
                </a:lnTo>
                <a:lnTo>
                  <a:pt x="76" y="68"/>
                </a:lnTo>
                <a:lnTo>
                  <a:pt x="68" y="52"/>
                </a:lnTo>
                <a:lnTo>
                  <a:pt x="56" y="36"/>
                </a:lnTo>
                <a:lnTo>
                  <a:pt x="48" y="28"/>
                </a:lnTo>
                <a:lnTo>
                  <a:pt x="40" y="20"/>
                </a:lnTo>
                <a:lnTo>
                  <a:pt x="36" y="12"/>
                </a:lnTo>
                <a:lnTo>
                  <a:pt x="36" y="8"/>
                </a:lnTo>
                <a:lnTo>
                  <a:pt x="36" y="8"/>
                </a:lnTo>
                <a:lnTo>
                  <a:pt x="40" y="4"/>
                </a:lnTo>
                <a:lnTo>
                  <a:pt x="44" y="0"/>
                </a:lnTo>
                <a:lnTo>
                  <a:pt x="48" y="0"/>
                </a:lnTo>
                <a:lnTo>
                  <a:pt x="56" y="0"/>
                </a:lnTo>
                <a:lnTo>
                  <a:pt x="68" y="4"/>
                </a:lnTo>
                <a:lnTo>
                  <a:pt x="80" y="8"/>
                </a:lnTo>
                <a:lnTo>
                  <a:pt x="92" y="16"/>
                </a:lnTo>
                <a:lnTo>
                  <a:pt x="104" y="24"/>
                </a:lnTo>
                <a:lnTo>
                  <a:pt x="116" y="36"/>
                </a:lnTo>
                <a:lnTo>
                  <a:pt x="128" y="52"/>
                </a:lnTo>
                <a:lnTo>
                  <a:pt x="136" y="72"/>
                </a:lnTo>
                <a:lnTo>
                  <a:pt x="140" y="84"/>
                </a:lnTo>
                <a:lnTo>
                  <a:pt x="144" y="96"/>
                </a:lnTo>
                <a:lnTo>
                  <a:pt x="152" y="120"/>
                </a:lnTo>
                <a:lnTo>
                  <a:pt x="156" y="144"/>
                </a:lnTo>
                <a:lnTo>
                  <a:pt x="160" y="168"/>
                </a:lnTo>
                <a:lnTo>
                  <a:pt x="160" y="192"/>
                </a:lnTo>
                <a:lnTo>
                  <a:pt x="160" y="216"/>
                </a:lnTo>
                <a:lnTo>
                  <a:pt x="156" y="236"/>
                </a:lnTo>
                <a:lnTo>
                  <a:pt x="152" y="256"/>
                </a:lnTo>
                <a:lnTo>
                  <a:pt x="144" y="272"/>
                </a:lnTo>
                <a:lnTo>
                  <a:pt x="140" y="288"/>
                </a:lnTo>
                <a:lnTo>
                  <a:pt x="132" y="300"/>
                </a:lnTo>
                <a:lnTo>
                  <a:pt x="124" y="312"/>
                </a:lnTo>
                <a:lnTo>
                  <a:pt x="116" y="320"/>
                </a:lnTo>
                <a:lnTo>
                  <a:pt x="116" y="3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403">
            <a:extLst>
              <a:ext uri="{FF2B5EF4-FFF2-40B4-BE49-F238E27FC236}">
                <a16:creationId xmlns:a16="http://schemas.microsoft.com/office/drawing/2014/main" xmlns="" id="{84556EB9-5A06-45CB-98A3-202E283367F0}"/>
              </a:ext>
            </a:extLst>
          </p:cNvPr>
          <p:cNvSpPr>
            <a:spLocks/>
          </p:cNvSpPr>
          <p:nvPr/>
        </p:nvSpPr>
        <p:spPr bwMode="auto">
          <a:xfrm>
            <a:off x="2122249" y="5017584"/>
            <a:ext cx="1698054" cy="375740"/>
          </a:xfrm>
          <a:custGeom>
            <a:avLst/>
            <a:gdLst>
              <a:gd name="T0" fmla="*/ 84 w 444"/>
              <a:gd name="T1" fmla="*/ 72 h 76"/>
              <a:gd name="T2" fmla="*/ 72 w 444"/>
              <a:gd name="T3" fmla="*/ 72 h 76"/>
              <a:gd name="T4" fmla="*/ 60 w 444"/>
              <a:gd name="T5" fmla="*/ 76 h 76"/>
              <a:gd name="T6" fmla="*/ 48 w 444"/>
              <a:gd name="T7" fmla="*/ 76 h 76"/>
              <a:gd name="T8" fmla="*/ 44 w 444"/>
              <a:gd name="T9" fmla="*/ 72 h 76"/>
              <a:gd name="T10" fmla="*/ 32 w 444"/>
              <a:gd name="T11" fmla="*/ 72 h 76"/>
              <a:gd name="T12" fmla="*/ 24 w 444"/>
              <a:gd name="T13" fmla="*/ 64 h 76"/>
              <a:gd name="T14" fmla="*/ 12 w 444"/>
              <a:gd name="T15" fmla="*/ 56 h 76"/>
              <a:gd name="T16" fmla="*/ 0 w 444"/>
              <a:gd name="T17" fmla="*/ 44 h 76"/>
              <a:gd name="T18" fmla="*/ 8 w 444"/>
              <a:gd name="T19" fmla="*/ 44 h 76"/>
              <a:gd name="T20" fmla="*/ 24 w 444"/>
              <a:gd name="T21" fmla="*/ 44 h 76"/>
              <a:gd name="T22" fmla="*/ 44 w 444"/>
              <a:gd name="T23" fmla="*/ 40 h 76"/>
              <a:gd name="T24" fmla="*/ 64 w 444"/>
              <a:gd name="T25" fmla="*/ 36 h 76"/>
              <a:gd name="T26" fmla="*/ 88 w 444"/>
              <a:gd name="T27" fmla="*/ 32 h 76"/>
              <a:gd name="T28" fmla="*/ 116 w 444"/>
              <a:gd name="T29" fmla="*/ 28 h 76"/>
              <a:gd name="T30" fmla="*/ 148 w 444"/>
              <a:gd name="T31" fmla="*/ 24 h 76"/>
              <a:gd name="T32" fmla="*/ 184 w 444"/>
              <a:gd name="T33" fmla="*/ 20 h 76"/>
              <a:gd name="T34" fmla="*/ 216 w 444"/>
              <a:gd name="T35" fmla="*/ 16 h 76"/>
              <a:gd name="T36" fmla="*/ 248 w 444"/>
              <a:gd name="T37" fmla="*/ 12 h 76"/>
              <a:gd name="T38" fmla="*/ 276 w 444"/>
              <a:gd name="T39" fmla="*/ 8 h 76"/>
              <a:gd name="T40" fmla="*/ 300 w 444"/>
              <a:gd name="T41" fmla="*/ 4 h 76"/>
              <a:gd name="T42" fmla="*/ 324 w 444"/>
              <a:gd name="T43" fmla="*/ 4 h 76"/>
              <a:gd name="T44" fmla="*/ 340 w 444"/>
              <a:gd name="T45" fmla="*/ 0 h 76"/>
              <a:gd name="T46" fmla="*/ 356 w 444"/>
              <a:gd name="T47" fmla="*/ 0 h 76"/>
              <a:gd name="T48" fmla="*/ 368 w 444"/>
              <a:gd name="T49" fmla="*/ 0 h 76"/>
              <a:gd name="T50" fmla="*/ 388 w 444"/>
              <a:gd name="T51" fmla="*/ 0 h 76"/>
              <a:gd name="T52" fmla="*/ 404 w 444"/>
              <a:gd name="T53" fmla="*/ 4 h 76"/>
              <a:gd name="T54" fmla="*/ 416 w 444"/>
              <a:gd name="T55" fmla="*/ 4 h 76"/>
              <a:gd name="T56" fmla="*/ 424 w 444"/>
              <a:gd name="T57" fmla="*/ 8 h 76"/>
              <a:gd name="T58" fmla="*/ 432 w 444"/>
              <a:gd name="T59" fmla="*/ 16 h 76"/>
              <a:gd name="T60" fmla="*/ 440 w 444"/>
              <a:gd name="T61" fmla="*/ 20 h 76"/>
              <a:gd name="T62" fmla="*/ 444 w 444"/>
              <a:gd name="T63" fmla="*/ 24 h 76"/>
              <a:gd name="T64" fmla="*/ 444 w 444"/>
              <a:gd name="T65" fmla="*/ 28 h 76"/>
              <a:gd name="T66" fmla="*/ 444 w 444"/>
              <a:gd name="T67" fmla="*/ 32 h 76"/>
              <a:gd name="T68" fmla="*/ 440 w 444"/>
              <a:gd name="T69" fmla="*/ 36 h 76"/>
              <a:gd name="T70" fmla="*/ 436 w 444"/>
              <a:gd name="T71" fmla="*/ 40 h 76"/>
              <a:gd name="T72" fmla="*/ 428 w 444"/>
              <a:gd name="T73" fmla="*/ 40 h 76"/>
              <a:gd name="T74" fmla="*/ 424 w 444"/>
              <a:gd name="T75" fmla="*/ 40 h 76"/>
              <a:gd name="T76" fmla="*/ 416 w 444"/>
              <a:gd name="T77" fmla="*/ 44 h 76"/>
              <a:gd name="T78" fmla="*/ 404 w 444"/>
              <a:gd name="T79" fmla="*/ 44 h 76"/>
              <a:gd name="T80" fmla="*/ 392 w 444"/>
              <a:gd name="T81" fmla="*/ 44 h 76"/>
              <a:gd name="T82" fmla="*/ 380 w 444"/>
              <a:gd name="T83" fmla="*/ 44 h 76"/>
              <a:gd name="T84" fmla="*/ 364 w 444"/>
              <a:gd name="T85" fmla="*/ 44 h 76"/>
              <a:gd name="T86" fmla="*/ 344 w 444"/>
              <a:gd name="T87" fmla="*/ 44 h 76"/>
              <a:gd name="T88" fmla="*/ 324 w 444"/>
              <a:gd name="T89" fmla="*/ 44 h 76"/>
              <a:gd name="T90" fmla="*/ 280 w 444"/>
              <a:gd name="T91" fmla="*/ 44 h 76"/>
              <a:gd name="T92" fmla="*/ 244 w 444"/>
              <a:gd name="T93" fmla="*/ 48 h 76"/>
              <a:gd name="T94" fmla="*/ 208 w 444"/>
              <a:gd name="T95" fmla="*/ 52 h 76"/>
              <a:gd name="T96" fmla="*/ 172 w 444"/>
              <a:gd name="T97" fmla="*/ 56 h 76"/>
              <a:gd name="T98" fmla="*/ 160 w 444"/>
              <a:gd name="T99" fmla="*/ 60 h 76"/>
              <a:gd name="T100" fmla="*/ 144 w 444"/>
              <a:gd name="T101" fmla="*/ 60 h 76"/>
              <a:gd name="T102" fmla="*/ 132 w 444"/>
              <a:gd name="T103" fmla="*/ 64 h 76"/>
              <a:gd name="T104" fmla="*/ 120 w 444"/>
              <a:gd name="T105" fmla="*/ 64 h 76"/>
              <a:gd name="T106" fmla="*/ 108 w 444"/>
              <a:gd name="T107" fmla="*/ 68 h 76"/>
              <a:gd name="T108" fmla="*/ 100 w 444"/>
              <a:gd name="T109" fmla="*/ 68 h 76"/>
              <a:gd name="T110" fmla="*/ 92 w 444"/>
              <a:gd name="T111" fmla="*/ 72 h 76"/>
              <a:gd name="T112" fmla="*/ 84 w 444"/>
              <a:gd name="T113" fmla="*/ 72 h 76"/>
              <a:gd name="T114" fmla="*/ 84 w 444"/>
              <a:gd name="T115" fmla="*/ 7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44" h="76">
                <a:moveTo>
                  <a:pt x="84" y="72"/>
                </a:moveTo>
                <a:lnTo>
                  <a:pt x="72" y="72"/>
                </a:lnTo>
                <a:lnTo>
                  <a:pt x="60" y="76"/>
                </a:lnTo>
                <a:lnTo>
                  <a:pt x="48" y="76"/>
                </a:lnTo>
                <a:lnTo>
                  <a:pt x="44" y="72"/>
                </a:lnTo>
                <a:lnTo>
                  <a:pt x="32" y="72"/>
                </a:lnTo>
                <a:lnTo>
                  <a:pt x="24" y="64"/>
                </a:lnTo>
                <a:lnTo>
                  <a:pt x="12" y="56"/>
                </a:lnTo>
                <a:lnTo>
                  <a:pt x="0" y="44"/>
                </a:lnTo>
                <a:lnTo>
                  <a:pt x="8" y="44"/>
                </a:lnTo>
                <a:lnTo>
                  <a:pt x="24" y="44"/>
                </a:lnTo>
                <a:lnTo>
                  <a:pt x="44" y="40"/>
                </a:lnTo>
                <a:lnTo>
                  <a:pt x="64" y="36"/>
                </a:lnTo>
                <a:lnTo>
                  <a:pt x="88" y="32"/>
                </a:lnTo>
                <a:lnTo>
                  <a:pt x="116" y="28"/>
                </a:lnTo>
                <a:lnTo>
                  <a:pt x="148" y="24"/>
                </a:lnTo>
                <a:lnTo>
                  <a:pt x="184" y="20"/>
                </a:lnTo>
                <a:lnTo>
                  <a:pt x="216" y="16"/>
                </a:lnTo>
                <a:lnTo>
                  <a:pt x="248" y="12"/>
                </a:lnTo>
                <a:lnTo>
                  <a:pt x="276" y="8"/>
                </a:lnTo>
                <a:lnTo>
                  <a:pt x="300" y="4"/>
                </a:lnTo>
                <a:lnTo>
                  <a:pt x="324" y="4"/>
                </a:lnTo>
                <a:lnTo>
                  <a:pt x="340" y="0"/>
                </a:lnTo>
                <a:lnTo>
                  <a:pt x="356" y="0"/>
                </a:lnTo>
                <a:lnTo>
                  <a:pt x="368" y="0"/>
                </a:lnTo>
                <a:lnTo>
                  <a:pt x="388" y="0"/>
                </a:lnTo>
                <a:lnTo>
                  <a:pt x="404" y="4"/>
                </a:lnTo>
                <a:lnTo>
                  <a:pt x="416" y="4"/>
                </a:lnTo>
                <a:lnTo>
                  <a:pt x="424" y="8"/>
                </a:lnTo>
                <a:lnTo>
                  <a:pt x="432" y="16"/>
                </a:lnTo>
                <a:lnTo>
                  <a:pt x="440" y="20"/>
                </a:lnTo>
                <a:lnTo>
                  <a:pt x="444" y="24"/>
                </a:lnTo>
                <a:lnTo>
                  <a:pt x="444" y="28"/>
                </a:lnTo>
                <a:lnTo>
                  <a:pt x="444" y="32"/>
                </a:lnTo>
                <a:lnTo>
                  <a:pt x="440" y="36"/>
                </a:lnTo>
                <a:lnTo>
                  <a:pt x="436" y="40"/>
                </a:lnTo>
                <a:lnTo>
                  <a:pt x="428" y="40"/>
                </a:lnTo>
                <a:lnTo>
                  <a:pt x="424" y="40"/>
                </a:lnTo>
                <a:lnTo>
                  <a:pt x="416" y="44"/>
                </a:lnTo>
                <a:lnTo>
                  <a:pt x="404" y="44"/>
                </a:lnTo>
                <a:lnTo>
                  <a:pt x="392" y="44"/>
                </a:lnTo>
                <a:lnTo>
                  <a:pt x="380" y="44"/>
                </a:lnTo>
                <a:lnTo>
                  <a:pt x="364" y="44"/>
                </a:lnTo>
                <a:lnTo>
                  <a:pt x="344" y="44"/>
                </a:lnTo>
                <a:lnTo>
                  <a:pt x="324" y="44"/>
                </a:lnTo>
                <a:lnTo>
                  <a:pt x="280" y="44"/>
                </a:lnTo>
                <a:lnTo>
                  <a:pt x="244" y="48"/>
                </a:lnTo>
                <a:lnTo>
                  <a:pt x="208" y="52"/>
                </a:lnTo>
                <a:lnTo>
                  <a:pt x="172" y="56"/>
                </a:lnTo>
                <a:lnTo>
                  <a:pt x="160" y="60"/>
                </a:lnTo>
                <a:lnTo>
                  <a:pt x="144" y="60"/>
                </a:lnTo>
                <a:lnTo>
                  <a:pt x="132" y="64"/>
                </a:lnTo>
                <a:lnTo>
                  <a:pt x="120" y="64"/>
                </a:lnTo>
                <a:lnTo>
                  <a:pt x="108" y="68"/>
                </a:lnTo>
                <a:lnTo>
                  <a:pt x="100" y="68"/>
                </a:lnTo>
                <a:lnTo>
                  <a:pt x="92" y="72"/>
                </a:lnTo>
                <a:lnTo>
                  <a:pt x="84" y="72"/>
                </a:lnTo>
                <a:lnTo>
                  <a:pt x="84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404">
            <a:extLst>
              <a:ext uri="{FF2B5EF4-FFF2-40B4-BE49-F238E27FC236}">
                <a16:creationId xmlns:a16="http://schemas.microsoft.com/office/drawing/2014/main" xmlns="" id="{C3BC44F2-2E09-453A-81F6-9CDCD1F9B9A9}"/>
              </a:ext>
            </a:extLst>
          </p:cNvPr>
          <p:cNvSpPr>
            <a:spLocks/>
          </p:cNvSpPr>
          <p:nvPr/>
        </p:nvSpPr>
        <p:spPr bwMode="auto">
          <a:xfrm>
            <a:off x="1243189" y="4800051"/>
            <a:ext cx="1055547" cy="1443633"/>
          </a:xfrm>
          <a:custGeom>
            <a:avLst/>
            <a:gdLst>
              <a:gd name="T0" fmla="*/ 208 w 276"/>
              <a:gd name="T1" fmla="*/ 16 h 292"/>
              <a:gd name="T2" fmla="*/ 208 w 276"/>
              <a:gd name="T3" fmla="*/ 8 h 292"/>
              <a:gd name="T4" fmla="*/ 220 w 276"/>
              <a:gd name="T5" fmla="*/ 0 h 292"/>
              <a:gd name="T6" fmla="*/ 236 w 276"/>
              <a:gd name="T7" fmla="*/ 0 h 292"/>
              <a:gd name="T8" fmla="*/ 256 w 276"/>
              <a:gd name="T9" fmla="*/ 0 h 292"/>
              <a:gd name="T10" fmla="*/ 272 w 276"/>
              <a:gd name="T11" fmla="*/ 8 h 292"/>
              <a:gd name="T12" fmla="*/ 276 w 276"/>
              <a:gd name="T13" fmla="*/ 16 h 292"/>
              <a:gd name="T14" fmla="*/ 276 w 276"/>
              <a:gd name="T15" fmla="*/ 36 h 292"/>
              <a:gd name="T16" fmla="*/ 264 w 276"/>
              <a:gd name="T17" fmla="*/ 72 h 292"/>
              <a:gd name="T18" fmla="*/ 248 w 276"/>
              <a:gd name="T19" fmla="*/ 112 h 292"/>
              <a:gd name="T20" fmla="*/ 220 w 276"/>
              <a:gd name="T21" fmla="*/ 156 h 292"/>
              <a:gd name="T22" fmla="*/ 192 w 276"/>
              <a:gd name="T23" fmla="*/ 192 h 292"/>
              <a:gd name="T24" fmla="*/ 156 w 276"/>
              <a:gd name="T25" fmla="*/ 224 h 292"/>
              <a:gd name="T26" fmla="*/ 120 w 276"/>
              <a:gd name="T27" fmla="*/ 248 h 292"/>
              <a:gd name="T28" fmla="*/ 88 w 276"/>
              <a:gd name="T29" fmla="*/ 260 h 292"/>
              <a:gd name="T30" fmla="*/ 60 w 276"/>
              <a:gd name="T31" fmla="*/ 276 h 292"/>
              <a:gd name="T32" fmla="*/ 32 w 276"/>
              <a:gd name="T33" fmla="*/ 284 h 292"/>
              <a:gd name="T34" fmla="*/ 12 w 276"/>
              <a:gd name="T35" fmla="*/ 292 h 292"/>
              <a:gd name="T36" fmla="*/ 4 w 276"/>
              <a:gd name="T37" fmla="*/ 292 h 292"/>
              <a:gd name="T38" fmla="*/ 0 w 276"/>
              <a:gd name="T39" fmla="*/ 288 h 292"/>
              <a:gd name="T40" fmla="*/ 8 w 276"/>
              <a:gd name="T41" fmla="*/ 280 h 292"/>
              <a:gd name="T42" fmla="*/ 24 w 276"/>
              <a:gd name="T43" fmla="*/ 268 h 292"/>
              <a:gd name="T44" fmla="*/ 48 w 276"/>
              <a:gd name="T45" fmla="*/ 252 h 292"/>
              <a:gd name="T46" fmla="*/ 76 w 276"/>
              <a:gd name="T47" fmla="*/ 232 h 292"/>
              <a:gd name="T48" fmla="*/ 108 w 276"/>
              <a:gd name="T49" fmla="*/ 212 h 292"/>
              <a:gd name="T50" fmla="*/ 132 w 276"/>
              <a:gd name="T51" fmla="*/ 192 h 292"/>
              <a:gd name="T52" fmla="*/ 152 w 276"/>
              <a:gd name="T53" fmla="*/ 176 h 292"/>
              <a:gd name="T54" fmla="*/ 172 w 276"/>
              <a:gd name="T55" fmla="*/ 148 h 292"/>
              <a:gd name="T56" fmla="*/ 192 w 276"/>
              <a:gd name="T57" fmla="*/ 104 h 292"/>
              <a:gd name="T58" fmla="*/ 204 w 276"/>
              <a:gd name="T59" fmla="*/ 68 h 292"/>
              <a:gd name="T60" fmla="*/ 208 w 276"/>
              <a:gd name="T61" fmla="*/ 48 h 292"/>
              <a:gd name="T62" fmla="*/ 212 w 276"/>
              <a:gd name="T63" fmla="*/ 32 h 292"/>
              <a:gd name="T64" fmla="*/ 212 w 276"/>
              <a:gd name="T65" fmla="*/ 24 h 292"/>
              <a:gd name="T66" fmla="*/ 208 w 276"/>
              <a:gd name="T67" fmla="*/ 20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76" h="292">
                <a:moveTo>
                  <a:pt x="208" y="20"/>
                </a:moveTo>
                <a:lnTo>
                  <a:pt x="208" y="16"/>
                </a:lnTo>
                <a:lnTo>
                  <a:pt x="208" y="12"/>
                </a:lnTo>
                <a:lnTo>
                  <a:pt x="208" y="8"/>
                </a:lnTo>
                <a:lnTo>
                  <a:pt x="216" y="0"/>
                </a:lnTo>
                <a:lnTo>
                  <a:pt x="220" y="0"/>
                </a:lnTo>
                <a:lnTo>
                  <a:pt x="228" y="0"/>
                </a:lnTo>
                <a:lnTo>
                  <a:pt x="236" y="0"/>
                </a:lnTo>
                <a:lnTo>
                  <a:pt x="248" y="0"/>
                </a:lnTo>
                <a:lnTo>
                  <a:pt x="256" y="0"/>
                </a:lnTo>
                <a:lnTo>
                  <a:pt x="264" y="4"/>
                </a:lnTo>
                <a:lnTo>
                  <a:pt x="272" y="8"/>
                </a:lnTo>
                <a:lnTo>
                  <a:pt x="276" y="12"/>
                </a:lnTo>
                <a:lnTo>
                  <a:pt x="276" y="16"/>
                </a:lnTo>
                <a:lnTo>
                  <a:pt x="276" y="24"/>
                </a:lnTo>
                <a:lnTo>
                  <a:pt x="276" y="36"/>
                </a:lnTo>
                <a:lnTo>
                  <a:pt x="272" y="52"/>
                </a:lnTo>
                <a:lnTo>
                  <a:pt x="264" y="72"/>
                </a:lnTo>
                <a:lnTo>
                  <a:pt x="256" y="88"/>
                </a:lnTo>
                <a:lnTo>
                  <a:pt x="248" y="112"/>
                </a:lnTo>
                <a:lnTo>
                  <a:pt x="236" y="132"/>
                </a:lnTo>
                <a:lnTo>
                  <a:pt x="220" y="156"/>
                </a:lnTo>
                <a:lnTo>
                  <a:pt x="208" y="176"/>
                </a:lnTo>
                <a:lnTo>
                  <a:pt x="192" y="192"/>
                </a:lnTo>
                <a:lnTo>
                  <a:pt x="172" y="208"/>
                </a:lnTo>
                <a:lnTo>
                  <a:pt x="156" y="224"/>
                </a:lnTo>
                <a:lnTo>
                  <a:pt x="132" y="240"/>
                </a:lnTo>
                <a:lnTo>
                  <a:pt x="120" y="248"/>
                </a:lnTo>
                <a:lnTo>
                  <a:pt x="104" y="252"/>
                </a:lnTo>
                <a:lnTo>
                  <a:pt x="88" y="260"/>
                </a:lnTo>
                <a:lnTo>
                  <a:pt x="72" y="268"/>
                </a:lnTo>
                <a:lnTo>
                  <a:pt x="60" y="276"/>
                </a:lnTo>
                <a:lnTo>
                  <a:pt x="44" y="280"/>
                </a:lnTo>
                <a:lnTo>
                  <a:pt x="32" y="284"/>
                </a:lnTo>
                <a:lnTo>
                  <a:pt x="20" y="288"/>
                </a:lnTo>
                <a:lnTo>
                  <a:pt x="12" y="292"/>
                </a:lnTo>
                <a:lnTo>
                  <a:pt x="8" y="292"/>
                </a:lnTo>
                <a:lnTo>
                  <a:pt x="4" y="292"/>
                </a:lnTo>
                <a:lnTo>
                  <a:pt x="0" y="292"/>
                </a:lnTo>
                <a:lnTo>
                  <a:pt x="0" y="288"/>
                </a:lnTo>
                <a:lnTo>
                  <a:pt x="4" y="284"/>
                </a:lnTo>
                <a:lnTo>
                  <a:pt x="8" y="280"/>
                </a:lnTo>
                <a:lnTo>
                  <a:pt x="12" y="276"/>
                </a:lnTo>
                <a:lnTo>
                  <a:pt x="24" y="268"/>
                </a:lnTo>
                <a:lnTo>
                  <a:pt x="32" y="260"/>
                </a:lnTo>
                <a:lnTo>
                  <a:pt x="48" y="252"/>
                </a:lnTo>
                <a:lnTo>
                  <a:pt x="64" y="240"/>
                </a:lnTo>
                <a:lnTo>
                  <a:pt x="76" y="232"/>
                </a:lnTo>
                <a:lnTo>
                  <a:pt x="92" y="220"/>
                </a:lnTo>
                <a:lnTo>
                  <a:pt x="108" y="212"/>
                </a:lnTo>
                <a:lnTo>
                  <a:pt x="120" y="200"/>
                </a:lnTo>
                <a:lnTo>
                  <a:pt x="132" y="192"/>
                </a:lnTo>
                <a:lnTo>
                  <a:pt x="140" y="184"/>
                </a:lnTo>
                <a:lnTo>
                  <a:pt x="152" y="176"/>
                </a:lnTo>
                <a:lnTo>
                  <a:pt x="160" y="164"/>
                </a:lnTo>
                <a:lnTo>
                  <a:pt x="172" y="148"/>
                </a:lnTo>
                <a:lnTo>
                  <a:pt x="184" y="128"/>
                </a:lnTo>
                <a:lnTo>
                  <a:pt x="192" y="104"/>
                </a:lnTo>
                <a:lnTo>
                  <a:pt x="204" y="80"/>
                </a:lnTo>
                <a:lnTo>
                  <a:pt x="204" y="68"/>
                </a:lnTo>
                <a:lnTo>
                  <a:pt x="208" y="56"/>
                </a:lnTo>
                <a:lnTo>
                  <a:pt x="208" y="48"/>
                </a:lnTo>
                <a:lnTo>
                  <a:pt x="212" y="40"/>
                </a:lnTo>
                <a:lnTo>
                  <a:pt x="212" y="32"/>
                </a:lnTo>
                <a:lnTo>
                  <a:pt x="212" y="28"/>
                </a:lnTo>
                <a:lnTo>
                  <a:pt x="212" y="24"/>
                </a:lnTo>
                <a:lnTo>
                  <a:pt x="208" y="20"/>
                </a:lnTo>
                <a:lnTo>
                  <a:pt x="208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407">
            <a:extLst>
              <a:ext uri="{FF2B5EF4-FFF2-40B4-BE49-F238E27FC236}">
                <a16:creationId xmlns:a16="http://schemas.microsoft.com/office/drawing/2014/main" xmlns="" id="{BDEE564E-469B-4D21-81F6-2AA0FA11463E}"/>
              </a:ext>
            </a:extLst>
          </p:cNvPr>
          <p:cNvSpPr>
            <a:spLocks/>
          </p:cNvSpPr>
          <p:nvPr/>
        </p:nvSpPr>
        <p:spPr bwMode="auto">
          <a:xfrm>
            <a:off x="4804423" y="1329401"/>
            <a:ext cx="2462943" cy="435067"/>
          </a:xfrm>
          <a:custGeom>
            <a:avLst/>
            <a:gdLst>
              <a:gd name="T0" fmla="*/ 8 w 644"/>
              <a:gd name="T1" fmla="*/ 72 h 88"/>
              <a:gd name="T2" fmla="*/ 0 w 644"/>
              <a:gd name="T3" fmla="*/ 64 h 88"/>
              <a:gd name="T4" fmla="*/ 0 w 644"/>
              <a:gd name="T5" fmla="*/ 60 h 88"/>
              <a:gd name="T6" fmla="*/ 4 w 644"/>
              <a:gd name="T7" fmla="*/ 56 h 88"/>
              <a:gd name="T8" fmla="*/ 12 w 644"/>
              <a:gd name="T9" fmla="*/ 52 h 88"/>
              <a:gd name="T10" fmla="*/ 24 w 644"/>
              <a:gd name="T11" fmla="*/ 52 h 88"/>
              <a:gd name="T12" fmla="*/ 44 w 644"/>
              <a:gd name="T13" fmla="*/ 52 h 88"/>
              <a:gd name="T14" fmla="*/ 68 w 644"/>
              <a:gd name="T15" fmla="*/ 52 h 88"/>
              <a:gd name="T16" fmla="*/ 100 w 644"/>
              <a:gd name="T17" fmla="*/ 48 h 88"/>
              <a:gd name="T18" fmla="*/ 136 w 644"/>
              <a:gd name="T19" fmla="*/ 48 h 88"/>
              <a:gd name="T20" fmla="*/ 200 w 644"/>
              <a:gd name="T21" fmla="*/ 40 h 88"/>
              <a:gd name="T22" fmla="*/ 284 w 644"/>
              <a:gd name="T23" fmla="*/ 32 h 88"/>
              <a:gd name="T24" fmla="*/ 396 w 644"/>
              <a:gd name="T25" fmla="*/ 20 h 88"/>
              <a:gd name="T26" fmla="*/ 468 w 644"/>
              <a:gd name="T27" fmla="*/ 12 h 88"/>
              <a:gd name="T28" fmla="*/ 500 w 644"/>
              <a:gd name="T29" fmla="*/ 8 h 88"/>
              <a:gd name="T30" fmla="*/ 524 w 644"/>
              <a:gd name="T31" fmla="*/ 4 h 88"/>
              <a:gd name="T32" fmla="*/ 544 w 644"/>
              <a:gd name="T33" fmla="*/ 4 h 88"/>
              <a:gd name="T34" fmla="*/ 560 w 644"/>
              <a:gd name="T35" fmla="*/ 0 h 88"/>
              <a:gd name="T36" fmla="*/ 580 w 644"/>
              <a:gd name="T37" fmla="*/ 4 h 88"/>
              <a:gd name="T38" fmla="*/ 600 w 644"/>
              <a:gd name="T39" fmla="*/ 12 h 88"/>
              <a:gd name="T40" fmla="*/ 620 w 644"/>
              <a:gd name="T41" fmla="*/ 20 h 88"/>
              <a:gd name="T42" fmla="*/ 636 w 644"/>
              <a:gd name="T43" fmla="*/ 28 h 88"/>
              <a:gd name="T44" fmla="*/ 644 w 644"/>
              <a:gd name="T45" fmla="*/ 40 h 88"/>
              <a:gd name="T46" fmla="*/ 640 w 644"/>
              <a:gd name="T47" fmla="*/ 48 h 88"/>
              <a:gd name="T48" fmla="*/ 628 w 644"/>
              <a:gd name="T49" fmla="*/ 48 h 88"/>
              <a:gd name="T50" fmla="*/ 604 w 644"/>
              <a:gd name="T51" fmla="*/ 52 h 88"/>
              <a:gd name="T52" fmla="*/ 568 w 644"/>
              <a:gd name="T53" fmla="*/ 52 h 88"/>
              <a:gd name="T54" fmla="*/ 520 w 644"/>
              <a:gd name="T55" fmla="*/ 52 h 88"/>
              <a:gd name="T56" fmla="*/ 468 w 644"/>
              <a:gd name="T57" fmla="*/ 52 h 88"/>
              <a:gd name="T58" fmla="*/ 428 w 644"/>
              <a:gd name="T59" fmla="*/ 52 h 88"/>
              <a:gd name="T60" fmla="*/ 392 w 644"/>
              <a:gd name="T61" fmla="*/ 52 h 88"/>
              <a:gd name="T62" fmla="*/ 364 w 644"/>
              <a:gd name="T63" fmla="*/ 56 h 88"/>
              <a:gd name="T64" fmla="*/ 316 w 644"/>
              <a:gd name="T65" fmla="*/ 60 h 88"/>
              <a:gd name="T66" fmla="*/ 256 w 644"/>
              <a:gd name="T67" fmla="*/ 64 h 88"/>
              <a:gd name="T68" fmla="*/ 192 w 644"/>
              <a:gd name="T69" fmla="*/ 72 h 88"/>
              <a:gd name="T70" fmla="*/ 132 w 644"/>
              <a:gd name="T71" fmla="*/ 80 h 88"/>
              <a:gd name="T72" fmla="*/ 108 w 644"/>
              <a:gd name="T73" fmla="*/ 84 h 88"/>
              <a:gd name="T74" fmla="*/ 84 w 644"/>
              <a:gd name="T75" fmla="*/ 88 h 88"/>
              <a:gd name="T76" fmla="*/ 68 w 644"/>
              <a:gd name="T77" fmla="*/ 88 h 88"/>
              <a:gd name="T78" fmla="*/ 56 w 644"/>
              <a:gd name="T79" fmla="*/ 88 h 88"/>
              <a:gd name="T80" fmla="*/ 24 w 644"/>
              <a:gd name="T81" fmla="*/ 80 h 88"/>
              <a:gd name="T82" fmla="*/ 16 w 644"/>
              <a:gd name="T83" fmla="*/ 76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4" h="88">
                <a:moveTo>
                  <a:pt x="16" y="76"/>
                </a:moveTo>
                <a:lnTo>
                  <a:pt x="8" y="72"/>
                </a:lnTo>
                <a:lnTo>
                  <a:pt x="4" y="68"/>
                </a:lnTo>
                <a:lnTo>
                  <a:pt x="0" y="64"/>
                </a:lnTo>
                <a:lnTo>
                  <a:pt x="0" y="60"/>
                </a:lnTo>
                <a:lnTo>
                  <a:pt x="0" y="60"/>
                </a:lnTo>
                <a:lnTo>
                  <a:pt x="0" y="56"/>
                </a:lnTo>
                <a:lnTo>
                  <a:pt x="4" y="56"/>
                </a:lnTo>
                <a:lnTo>
                  <a:pt x="8" y="56"/>
                </a:lnTo>
                <a:lnTo>
                  <a:pt x="12" y="52"/>
                </a:lnTo>
                <a:lnTo>
                  <a:pt x="20" y="52"/>
                </a:lnTo>
                <a:lnTo>
                  <a:pt x="24" y="52"/>
                </a:lnTo>
                <a:lnTo>
                  <a:pt x="36" y="52"/>
                </a:lnTo>
                <a:lnTo>
                  <a:pt x="44" y="52"/>
                </a:lnTo>
                <a:lnTo>
                  <a:pt x="56" y="52"/>
                </a:lnTo>
                <a:lnTo>
                  <a:pt x="68" y="52"/>
                </a:lnTo>
                <a:lnTo>
                  <a:pt x="84" y="52"/>
                </a:lnTo>
                <a:lnTo>
                  <a:pt x="100" y="48"/>
                </a:lnTo>
                <a:lnTo>
                  <a:pt x="116" y="48"/>
                </a:lnTo>
                <a:lnTo>
                  <a:pt x="136" y="48"/>
                </a:lnTo>
                <a:lnTo>
                  <a:pt x="156" y="44"/>
                </a:lnTo>
                <a:lnTo>
                  <a:pt x="200" y="40"/>
                </a:lnTo>
                <a:lnTo>
                  <a:pt x="244" y="36"/>
                </a:lnTo>
                <a:lnTo>
                  <a:pt x="284" y="32"/>
                </a:lnTo>
                <a:lnTo>
                  <a:pt x="320" y="28"/>
                </a:lnTo>
                <a:lnTo>
                  <a:pt x="396" y="20"/>
                </a:lnTo>
                <a:lnTo>
                  <a:pt x="432" y="16"/>
                </a:lnTo>
                <a:lnTo>
                  <a:pt x="468" y="12"/>
                </a:lnTo>
                <a:lnTo>
                  <a:pt x="484" y="8"/>
                </a:lnTo>
                <a:lnTo>
                  <a:pt x="500" y="8"/>
                </a:lnTo>
                <a:lnTo>
                  <a:pt x="512" y="4"/>
                </a:lnTo>
                <a:lnTo>
                  <a:pt x="524" y="4"/>
                </a:lnTo>
                <a:lnTo>
                  <a:pt x="536" y="4"/>
                </a:lnTo>
                <a:lnTo>
                  <a:pt x="544" y="4"/>
                </a:lnTo>
                <a:lnTo>
                  <a:pt x="552" y="0"/>
                </a:lnTo>
                <a:lnTo>
                  <a:pt x="560" y="0"/>
                </a:lnTo>
                <a:lnTo>
                  <a:pt x="568" y="4"/>
                </a:lnTo>
                <a:lnTo>
                  <a:pt x="580" y="4"/>
                </a:lnTo>
                <a:lnTo>
                  <a:pt x="588" y="8"/>
                </a:lnTo>
                <a:lnTo>
                  <a:pt x="600" y="12"/>
                </a:lnTo>
                <a:lnTo>
                  <a:pt x="612" y="16"/>
                </a:lnTo>
                <a:lnTo>
                  <a:pt x="620" y="20"/>
                </a:lnTo>
                <a:lnTo>
                  <a:pt x="628" y="24"/>
                </a:lnTo>
                <a:lnTo>
                  <a:pt x="636" y="28"/>
                </a:lnTo>
                <a:lnTo>
                  <a:pt x="640" y="32"/>
                </a:lnTo>
                <a:lnTo>
                  <a:pt x="644" y="40"/>
                </a:lnTo>
                <a:lnTo>
                  <a:pt x="644" y="44"/>
                </a:lnTo>
                <a:lnTo>
                  <a:pt x="640" y="48"/>
                </a:lnTo>
                <a:lnTo>
                  <a:pt x="636" y="48"/>
                </a:lnTo>
                <a:lnTo>
                  <a:pt x="628" y="48"/>
                </a:lnTo>
                <a:lnTo>
                  <a:pt x="620" y="52"/>
                </a:lnTo>
                <a:lnTo>
                  <a:pt x="604" y="52"/>
                </a:lnTo>
                <a:lnTo>
                  <a:pt x="588" y="52"/>
                </a:lnTo>
                <a:lnTo>
                  <a:pt x="568" y="52"/>
                </a:lnTo>
                <a:lnTo>
                  <a:pt x="548" y="52"/>
                </a:lnTo>
                <a:lnTo>
                  <a:pt x="520" y="52"/>
                </a:lnTo>
                <a:lnTo>
                  <a:pt x="496" y="52"/>
                </a:lnTo>
                <a:lnTo>
                  <a:pt x="468" y="52"/>
                </a:lnTo>
                <a:lnTo>
                  <a:pt x="448" y="52"/>
                </a:lnTo>
                <a:lnTo>
                  <a:pt x="428" y="52"/>
                </a:lnTo>
                <a:lnTo>
                  <a:pt x="408" y="52"/>
                </a:lnTo>
                <a:lnTo>
                  <a:pt x="392" y="52"/>
                </a:lnTo>
                <a:lnTo>
                  <a:pt x="376" y="56"/>
                </a:lnTo>
                <a:lnTo>
                  <a:pt x="364" y="56"/>
                </a:lnTo>
                <a:lnTo>
                  <a:pt x="340" y="56"/>
                </a:lnTo>
                <a:lnTo>
                  <a:pt x="316" y="60"/>
                </a:lnTo>
                <a:lnTo>
                  <a:pt x="284" y="60"/>
                </a:lnTo>
                <a:lnTo>
                  <a:pt x="256" y="64"/>
                </a:lnTo>
                <a:lnTo>
                  <a:pt x="224" y="68"/>
                </a:lnTo>
                <a:lnTo>
                  <a:pt x="192" y="72"/>
                </a:lnTo>
                <a:lnTo>
                  <a:pt x="164" y="76"/>
                </a:lnTo>
                <a:lnTo>
                  <a:pt x="132" y="80"/>
                </a:lnTo>
                <a:lnTo>
                  <a:pt x="120" y="80"/>
                </a:lnTo>
                <a:lnTo>
                  <a:pt x="108" y="84"/>
                </a:lnTo>
                <a:lnTo>
                  <a:pt x="96" y="84"/>
                </a:lnTo>
                <a:lnTo>
                  <a:pt x="84" y="88"/>
                </a:lnTo>
                <a:lnTo>
                  <a:pt x="76" y="88"/>
                </a:lnTo>
                <a:lnTo>
                  <a:pt x="68" y="88"/>
                </a:lnTo>
                <a:lnTo>
                  <a:pt x="60" y="88"/>
                </a:lnTo>
                <a:lnTo>
                  <a:pt x="56" y="88"/>
                </a:lnTo>
                <a:lnTo>
                  <a:pt x="36" y="84"/>
                </a:lnTo>
                <a:lnTo>
                  <a:pt x="24" y="80"/>
                </a:lnTo>
                <a:lnTo>
                  <a:pt x="16" y="76"/>
                </a:lnTo>
                <a:lnTo>
                  <a:pt x="16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408">
            <a:extLst>
              <a:ext uri="{FF2B5EF4-FFF2-40B4-BE49-F238E27FC236}">
                <a16:creationId xmlns:a16="http://schemas.microsoft.com/office/drawing/2014/main" xmlns="" id="{36301AB5-0950-4EF5-BE57-5C598D994162}"/>
              </a:ext>
            </a:extLst>
          </p:cNvPr>
          <p:cNvSpPr>
            <a:spLocks/>
          </p:cNvSpPr>
          <p:nvPr/>
        </p:nvSpPr>
        <p:spPr bwMode="auto">
          <a:xfrm>
            <a:off x="5440129" y="637248"/>
            <a:ext cx="367146" cy="751480"/>
          </a:xfrm>
          <a:custGeom>
            <a:avLst/>
            <a:gdLst>
              <a:gd name="T0" fmla="*/ 16 w 96"/>
              <a:gd name="T1" fmla="*/ 28 h 152"/>
              <a:gd name="T2" fmla="*/ 8 w 96"/>
              <a:gd name="T3" fmla="*/ 24 h 152"/>
              <a:gd name="T4" fmla="*/ 4 w 96"/>
              <a:gd name="T5" fmla="*/ 20 h 152"/>
              <a:gd name="T6" fmla="*/ 4 w 96"/>
              <a:gd name="T7" fmla="*/ 16 h 152"/>
              <a:gd name="T8" fmla="*/ 0 w 96"/>
              <a:gd name="T9" fmla="*/ 8 h 152"/>
              <a:gd name="T10" fmla="*/ 4 w 96"/>
              <a:gd name="T11" fmla="*/ 4 h 152"/>
              <a:gd name="T12" fmla="*/ 8 w 96"/>
              <a:gd name="T13" fmla="*/ 0 h 152"/>
              <a:gd name="T14" fmla="*/ 16 w 96"/>
              <a:gd name="T15" fmla="*/ 0 h 152"/>
              <a:gd name="T16" fmla="*/ 24 w 96"/>
              <a:gd name="T17" fmla="*/ 0 h 152"/>
              <a:gd name="T18" fmla="*/ 36 w 96"/>
              <a:gd name="T19" fmla="*/ 0 h 152"/>
              <a:gd name="T20" fmla="*/ 48 w 96"/>
              <a:gd name="T21" fmla="*/ 0 h 152"/>
              <a:gd name="T22" fmla="*/ 64 w 96"/>
              <a:gd name="T23" fmla="*/ 4 h 152"/>
              <a:gd name="T24" fmla="*/ 76 w 96"/>
              <a:gd name="T25" fmla="*/ 4 h 152"/>
              <a:gd name="T26" fmla="*/ 88 w 96"/>
              <a:gd name="T27" fmla="*/ 44 h 152"/>
              <a:gd name="T28" fmla="*/ 92 w 96"/>
              <a:gd name="T29" fmla="*/ 84 h 152"/>
              <a:gd name="T30" fmla="*/ 96 w 96"/>
              <a:gd name="T31" fmla="*/ 120 h 152"/>
              <a:gd name="T32" fmla="*/ 96 w 96"/>
              <a:gd name="T33" fmla="*/ 152 h 152"/>
              <a:gd name="T34" fmla="*/ 88 w 96"/>
              <a:gd name="T35" fmla="*/ 148 h 152"/>
              <a:gd name="T36" fmla="*/ 76 w 96"/>
              <a:gd name="T37" fmla="*/ 148 h 152"/>
              <a:gd name="T38" fmla="*/ 68 w 96"/>
              <a:gd name="T39" fmla="*/ 144 h 152"/>
              <a:gd name="T40" fmla="*/ 60 w 96"/>
              <a:gd name="T41" fmla="*/ 136 h 152"/>
              <a:gd name="T42" fmla="*/ 56 w 96"/>
              <a:gd name="T43" fmla="*/ 128 h 152"/>
              <a:gd name="T44" fmla="*/ 52 w 96"/>
              <a:gd name="T45" fmla="*/ 116 h 152"/>
              <a:gd name="T46" fmla="*/ 44 w 96"/>
              <a:gd name="T47" fmla="*/ 104 h 152"/>
              <a:gd name="T48" fmla="*/ 44 w 96"/>
              <a:gd name="T49" fmla="*/ 92 h 152"/>
              <a:gd name="T50" fmla="*/ 40 w 96"/>
              <a:gd name="T51" fmla="*/ 80 h 152"/>
              <a:gd name="T52" fmla="*/ 36 w 96"/>
              <a:gd name="T53" fmla="*/ 68 h 152"/>
              <a:gd name="T54" fmla="*/ 32 w 96"/>
              <a:gd name="T55" fmla="*/ 56 h 152"/>
              <a:gd name="T56" fmla="*/ 28 w 96"/>
              <a:gd name="T57" fmla="*/ 48 h 152"/>
              <a:gd name="T58" fmla="*/ 24 w 96"/>
              <a:gd name="T59" fmla="*/ 40 h 152"/>
              <a:gd name="T60" fmla="*/ 24 w 96"/>
              <a:gd name="T61" fmla="*/ 36 h 152"/>
              <a:gd name="T62" fmla="*/ 20 w 96"/>
              <a:gd name="T63" fmla="*/ 32 h 152"/>
              <a:gd name="T64" fmla="*/ 16 w 96"/>
              <a:gd name="T65" fmla="*/ 28 h 152"/>
              <a:gd name="T66" fmla="*/ 16 w 96"/>
              <a:gd name="T67" fmla="*/ 2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6" h="152">
                <a:moveTo>
                  <a:pt x="16" y="28"/>
                </a:move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8" y="0"/>
                </a:lnTo>
                <a:lnTo>
                  <a:pt x="64" y="4"/>
                </a:lnTo>
                <a:lnTo>
                  <a:pt x="76" y="4"/>
                </a:lnTo>
                <a:lnTo>
                  <a:pt x="88" y="44"/>
                </a:lnTo>
                <a:lnTo>
                  <a:pt x="92" y="84"/>
                </a:lnTo>
                <a:lnTo>
                  <a:pt x="96" y="120"/>
                </a:lnTo>
                <a:lnTo>
                  <a:pt x="96" y="152"/>
                </a:lnTo>
                <a:lnTo>
                  <a:pt x="88" y="148"/>
                </a:lnTo>
                <a:lnTo>
                  <a:pt x="76" y="148"/>
                </a:lnTo>
                <a:lnTo>
                  <a:pt x="68" y="144"/>
                </a:lnTo>
                <a:lnTo>
                  <a:pt x="60" y="136"/>
                </a:lnTo>
                <a:lnTo>
                  <a:pt x="56" y="128"/>
                </a:lnTo>
                <a:lnTo>
                  <a:pt x="52" y="116"/>
                </a:lnTo>
                <a:lnTo>
                  <a:pt x="44" y="104"/>
                </a:lnTo>
                <a:lnTo>
                  <a:pt x="44" y="92"/>
                </a:lnTo>
                <a:lnTo>
                  <a:pt x="40" y="80"/>
                </a:lnTo>
                <a:lnTo>
                  <a:pt x="36" y="68"/>
                </a:lnTo>
                <a:lnTo>
                  <a:pt x="32" y="56"/>
                </a:lnTo>
                <a:lnTo>
                  <a:pt x="28" y="48"/>
                </a:lnTo>
                <a:lnTo>
                  <a:pt x="24" y="40"/>
                </a:lnTo>
                <a:lnTo>
                  <a:pt x="24" y="36"/>
                </a:lnTo>
                <a:lnTo>
                  <a:pt x="20" y="32"/>
                </a:lnTo>
                <a:lnTo>
                  <a:pt x="16" y="28"/>
                </a:lnTo>
                <a:lnTo>
                  <a:pt x="16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409">
            <a:extLst>
              <a:ext uri="{FF2B5EF4-FFF2-40B4-BE49-F238E27FC236}">
                <a16:creationId xmlns:a16="http://schemas.microsoft.com/office/drawing/2014/main" xmlns="" id="{CE2636DE-544A-444D-B160-439AEAEC72CC}"/>
              </a:ext>
            </a:extLst>
          </p:cNvPr>
          <p:cNvSpPr>
            <a:spLocks/>
          </p:cNvSpPr>
          <p:nvPr/>
        </p:nvSpPr>
        <p:spPr bwMode="auto">
          <a:xfrm>
            <a:off x="5627355" y="558145"/>
            <a:ext cx="963759" cy="553722"/>
          </a:xfrm>
          <a:custGeom>
            <a:avLst/>
            <a:gdLst>
              <a:gd name="T0" fmla="*/ 188 w 252"/>
              <a:gd name="T1" fmla="*/ 4 h 112"/>
              <a:gd name="T2" fmla="*/ 192 w 252"/>
              <a:gd name="T3" fmla="*/ 0 h 112"/>
              <a:gd name="T4" fmla="*/ 204 w 252"/>
              <a:gd name="T5" fmla="*/ 4 h 112"/>
              <a:gd name="T6" fmla="*/ 224 w 252"/>
              <a:gd name="T7" fmla="*/ 16 h 112"/>
              <a:gd name="T8" fmla="*/ 244 w 252"/>
              <a:gd name="T9" fmla="*/ 24 h 112"/>
              <a:gd name="T10" fmla="*/ 252 w 252"/>
              <a:gd name="T11" fmla="*/ 32 h 112"/>
              <a:gd name="T12" fmla="*/ 248 w 252"/>
              <a:gd name="T13" fmla="*/ 32 h 112"/>
              <a:gd name="T14" fmla="*/ 236 w 252"/>
              <a:gd name="T15" fmla="*/ 40 h 112"/>
              <a:gd name="T16" fmla="*/ 224 w 252"/>
              <a:gd name="T17" fmla="*/ 48 h 112"/>
              <a:gd name="T18" fmla="*/ 216 w 252"/>
              <a:gd name="T19" fmla="*/ 60 h 112"/>
              <a:gd name="T20" fmla="*/ 204 w 252"/>
              <a:gd name="T21" fmla="*/ 84 h 112"/>
              <a:gd name="T22" fmla="*/ 192 w 252"/>
              <a:gd name="T23" fmla="*/ 112 h 112"/>
              <a:gd name="T24" fmla="*/ 176 w 252"/>
              <a:gd name="T25" fmla="*/ 104 h 112"/>
              <a:gd name="T26" fmla="*/ 180 w 252"/>
              <a:gd name="T27" fmla="*/ 80 h 112"/>
              <a:gd name="T28" fmla="*/ 188 w 252"/>
              <a:gd name="T29" fmla="*/ 52 h 112"/>
              <a:gd name="T30" fmla="*/ 188 w 252"/>
              <a:gd name="T31" fmla="*/ 36 h 112"/>
              <a:gd name="T32" fmla="*/ 184 w 252"/>
              <a:gd name="T33" fmla="*/ 28 h 112"/>
              <a:gd name="T34" fmla="*/ 168 w 252"/>
              <a:gd name="T35" fmla="*/ 24 h 112"/>
              <a:gd name="T36" fmla="*/ 156 w 252"/>
              <a:gd name="T37" fmla="*/ 24 h 112"/>
              <a:gd name="T38" fmla="*/ 140 w 252"/>
              <a:gd name="T39" fmla="*/ 28 h 112"/>
              <a:gd name="T40" fmla="*/ 124 w 252"/>
              <a:gd name="T41" fmla="*/ 28 h 112"/>
              <a:gd name="T42" fmla="*/ 100 w 252"/>
              <a:gd name="T43" fmla="*/ 28 h 112"/>
              <a:gd name="T44" fmla="*/ 68 w 252"/>
              <a:gd name="T45" fmla="*/ 32 h 112"/>
              <a:gd name="T46" fmla="*/ 44 w 252"/>
              <a:gd name="T47" fmla="*/ 36 h 112"/>
              <a:gd name="T48" fmla="*/ 24 w 252"/>
              <a:gd name="T49" fmla="*/ 36 h 112"/>
              <a:gd name="T50" fmla="*/ 8 w 252"/>
              <a:gd name="T51" fmla="*/ 36 h 112"/>
              <a:gd name="T52" fmla="*/ 0 w 252"/>
              <a:gd name="T53" fmla="*/ 32 h 112"/>
              <a:gd name="T54" fmla="*/ 44 w 252"/>
              <a:gd name="T55" fmla="*/ 28 h 112"/>
              <a:gd name="T56" fmla="*/ 80 w 252"/>
              <a:gd name="T57" fmla="*/ 24 h 112"/>
              <a:gd name="T58" fmla="*/ 108 w 252"/>
              <a:gd name="T59" fmla="*/ 24 h 112"/>
              <a:gd name="T60" fmla="*/ 132 w 252"/>
              <a:gd name="T61" fmla="*/ 20 h 112"/>
              <a:gd name="T62" fmla="*/ 148 w 252"/>
              <a:gd name="T63" fmla="*/ 16 h 112"/>
              <a:gd name="T64" fmla="*/ 164 w 252"/>
              <a:gd name="T65" fmla="*/ 12 h 112"/>
              <a:gd name="T66" fmla="*/ 180 w 252"/>
              <a:gd name="T67" fmla="*/ 8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2" h="112">
                <a:moveTo>
                  <a:pt x="180" y="8"/>
                </a:moveTo>
                <a:lnTo>
                  <a:pt x="188" y="4"/>
                </a:lnTo>
                <a:lnTo>
                  <a:pt x="192" y="0"/>
                </a:lnTo>
                <a:lnTo>
                  <a:pt x="192" y="0"/>
                </a:lnTo>
                <a:lnTo>
                  <a:pt x="196" y="0"/>
                </a:lnTo>
                <a:lnTo>
                  <a:pt x="204" y="4"/>
                </a:lnTo>
                <a:lnTo>
                  <a:pt x="212" y="8"/>
                </a:lnTo>
                <a:lnTo>
                  <a:pt x="224" y="16"/>
                </a:lnTo>
                <a:lnTo>
                  <a:pt x="236" y="20"/>
                </a:lnTo>
                <a:lnTo>
                  <a:pt x="244" y="24"/>
                </a:lnTo>
                <a:lnTo>
                  <a:pt x="248" y="28"/>
                </a:lnTo>
                <a:lnTo>
                  <a:pt x="252" y="32"/>
                </a:lnTo>
                <a:lnTo>
                  <a:pt x="252" y="32"/>
                </a:lnTo>
                <a:lnTo>
                  <a:pt x="248" y="32"/>
                </a:lnTo>
                <a:lnTo>
                  <a:pt x="240" y="36"/>
                </a:lnTo>
                <a:lnTo>
                  <a:pt x="236" y="40"/>
                </a:lnTo>
                <a:lnTo>
                  <a:pt x="228" y="40"/>
                </a:lnTo>
                <a:lnTo>
                  <a:pt x="224" y="48"/>
                </a:lnTo>
                <a:lnTo>
                  <a:pt x="220" y="52"/>
                </a:lnTo>
                <a:lnTo>
                  <a:pt x="216" y="60"/>
                </a:lnTo>
                <a:lnTo>
                  <a:pt x="208" y="72"/>
                </a:lnTo>
                <a:lnTo>
                  <a:pt x="204" y="84"/>
                </a:lnTo>
                <a:lnTo>
                  <a:pt x="196" y="96"/>
                </a:lnTo>
                <a:lnTo>
                  <a:pt x="192" y="112"/>
                </a:lnTo>
                <a:lnTo>
                  <a:pt x="176" y="112"/>
                </a:lnTo>
                <a:lnTo>
                  <a:pt x="176" y="104"/>
                </a:lnTo>
                <a:lnTo>
                  <a:pt x="176" y="92"/>
                </a:lnTo>
                <a:lnTo>
                  <a:pt x="180" y="80"/>
                </a:lnTo>
                <a:lnTo>
                  <a:pt x="184" y="64"/>
                </a:lnTo>
                <a:lnTo>
                  <a:pt x="188" y="52"/>
                </a:lnTo>
                <a:lnTo>
                  <a:pt x="188" y="44"/>
                </a:lnTo>
                <a:lnTo>
                  <a:pt x="188" y="36"/>
                </a:lnTo>
                <a:lnTo>
                  <a:pt x="188" y="32"/>
                </a:lnTo>
                <a:lnTo>
                  <a:pt x="184" y="28"/>
                </a:lnTo>
                <a:lnTo>
                  <a:pt x="176" y="28"/>
                </a:lnTo>
                <a:lnTo>
                  <a:pt x="168" y="24"/>
                </a:lnTo>
                <a:lnTo>
                  <a:pt x="160" y="24"/>
                </a:lnTo>
                <a:lnTo>
                  <a:pt x="156" y="24"/>
                </a:lnTo>
                <a:lnTo>
                  <a:pt x="148" y="24"/>
                </a:lnTo>
                <a:lnTo>
                  <a:pt x="140" y="28"/>
                </a:lnTo>
                <a:lnTo>
                  <a:pt x="132" y="28"/>
                </a:lnTo>
                <a:lnTo>
                  <a:pt x="124" y="28"/>
                </a:lnTo>
                <a:lnTo>
                  <a:pt x="112" y="28"/>
                </a:lnTo>
                <a:lnTo>
                  <a:pt x="100" y="28"/>
                </a:lnTo>
                <a:lnTo>
                  <a:pt x="84" y="32"/>
                </a:lnTo>
                <a:lnTo>
                  <a:pt x="68" y="32"/>
                </a:lnTo>
                <a:lnTo>
                  <a:pt x="56" y="32"/>
                </a:lnTo>
                <a:lnTo>
                  <a:pt x="44" y="36"/>
                </a:lnTo>
                <a:lnTo>
                  <a:pt x="32" y="36"/>
                </a:lnTo>
                <a:lnTo>
                  <a:pt x="24" y="36"/>
                </a:lnTo>
                <a:lnTo>
                  <a:pt x="12" y="36"/>
                </a:lnTo>
                <a:lnTo>
                  <a:pt x="8" y="36"/>
                </a:lnTo>
                <a:lnTo>
                  <a:pt x="0" y="36"/>
                </a:lnTo>
                <a:lnTo>
                  <a:pt x="0" y="32"/>
                </a:lnTo>
                <a:lnTo>
                  <a:pt x="24" y="28"/>
                </a:lnTo>
                <a:lnTo>
                  <a:pt x="44" y="28"/>
                </a:lnTo>
                <a:lnTo>
                  <a:pt x="60" y="28"/>
                </a:lnTo>
                <a:lnTo>
                  <a:pt x="80" y="24"/>
                </a:lnTo>
                <a:lnTo>
                  <a:pt x="96" y="24"/>
                </a:lnTo>
                <a:lnTo>
                  <a:pt x="108" y="24"/>
                </a:lnTo>
                <a:lnTo>
                  <a:pt x="120" y="20"/>
                </a:lnTo>
                <a:lnTo>
                  <a:pt x="132" y="20"/>
                </a:lnTo>
                <a:lnTo>
                  <a:pt x="140" y="16"/>
                </a:lnTo>
                <a:lnTo>
                  <a:pt x="148" y="16"/>
                </a:lnTo>
                <a:lnTo>
                  <a:pt x="156" y="16"/>
                </a:lnTo>
                <a:lnTo>
                  <a:pt x="164" y="12"/>
                </a:lnTo>
                <a:lnTo>
                  <a:pt x="172" y="8"/>
                </a:lnTo>
                <a:lnTo>
                  <a:pt x="180" y="8"/>
                </a:lnTo>
                <a:lnTo>
                  <a:pt x="18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410">
            <a:extLst>
              <a:ext uri="{FF2B5EF4-FFF2-40B4-BE49-F238E27FC236}">
                <a16:creationId xmlns:a16="http://schemas.microsoft.com/office/drawing/2014/main" xmlns="" id="{8D6F0DC5-C027-4BF0-96E8-6A96EF21571C}"/>
              </a:ext>
            </a:extLst>
          </p:cNvPr>
          <p:cNvSpPr>
            <a:spLocks/>
          </p:cNvSpPr>
          <p:nvPr/>
        </p:nvSpPr>
        <p:spPr bwMode="auto">
          <a:xfrm>
            <a:off x="5688116" y="1072316"/>
            <a:ext cx="810782" cy="237309"/>
          </a:xfrm>
          <a:custGeom>
            <a:avLst/>
            <a:gdLst>
              <a:gd name="T0" fmla="*/ 0 w 212"/>
              <a:gd name="T1" fmla="*/ 16 h 48"/>
              <a:gd name="T2" fmla="*/ 8 w 212"/>
              <a:gd name="T3" fmla="*/ 16 h 48"/>
              <a:gd name="T4" fmla="*/ 16 w 212"/>
              <a:gd name="T5" fmla="*/ 16 h 48"/>
              <a:gd name="T6" fmla="*/ 28 w 212"/>
              <a:gd name="T7" fmla="*/ 12 h 48"/>
              <a:gd name="T8" fmla="*/ 40 w 212"/>
              <a:gd name="T9" fmla="*/ 12 h 48"/>
              <a:gd name="T10" fmla="*/ 56 w 212"/>
              <a:gd name="T11" fmla="*/ 12 h 48"/>
              <a:gd name="T12" fmla="*/ 72 w 212"/>
              <a:gd name="T13" fmla="*/ 8 h 48"/>
              <a:gd name="T14" fmla="*/ 92 w 212"/>
              <a:gd name="T15" fmla="*/ 8 h 48"/>
              <a:gd name="T16" fmla="*/ 112 w 212"/>
              <a:gd name="T17" fmla="*/ 4 h 48"/>
              <a:gd name="T18" fmla="*/ 128 w 212"/>
              <a:gd name="T19" fmla="*/ 4 h 48"/>
              <a:gd name="T20" fmla="*/ 148 w 212"/>
              <a:gd name="T21" fmla="*/ 0 h 48"/>
              <a:gd name="T22" fmla="*/ 160 w 212"/>
              <a:gd name="T23" fmla="*/ 0 h 48"/>
              <a:gd name="T24" fmla="*/ 176 w 212"/>
              <a:gd name="T25" fmla="*/ 0 h 48"/>
              <a:gd name="T26" fmla="*/ 184 w 212"/>
              <a:gd name="T27" fmla="*/ 0 h 48"/>
              <a:gd name="T28" fmla="*/ 192 w 212"/>
              <a:gd name="T29" fmla="*/ 0 h 48"/>
              <a:gd name="T30" fmla="*/ 200 w 212"/>
              <a:gd name="T31" fmla="*/ 0 h 48"/>
              <a:gd name="T32" fmla="*/ 204 w 212"/>
              <a:gd name="T33" fmla="*/ 4 h 48"/>
              <a:gd name="T34" fmla="*/ 208 w 212"/>
              <a:gd name="T35" fmla="*/ 4 h 48"/>
              <a:gd name="T36" fmla="*/ 212 w 212"/>
              <a:gd name="T37" fmla="*/ 8 h 48"/>
              <a:gd name="T38" fmla="*/ 212 w 212"/>
              <a:gd name="T39" fmla="*/ 12 h 48"/>
              <a:gd name="T40" fmla="*/ 212 w 212"/>
              <a:gd name="T41" fmla="*/ 16 h 48"/>
              <a:gd name="T42" fmla="*/ 212 w 212"/>
              <a:gd name="T43" fmla="*/ 20 h 48"/>
              <a:gd name="T44" fmla="*/ 208 w 212"/>
              <a:gd name="T45" fmla="*/ 24 h 48"/>
              <a:gd name="T46" fmla="*/ 204 w 212"/>
              <a:gd name="T47" fmla="*/ 28 h 48"/>
              <a:gd name="T48" fmla="*/ 196 w 212"/>
              <a:gd name="T49" fmla="*/ 28 h 48"/>
              <a:gd name="T50" fmla="*/ 196 w 212"/>
              <a:gd name="T51" fmla="*/ 28 h 48"/>
              <a:gd name="T52" fmla="*/ 192 w 212"/>
              <a:gd name="T53" fmla="*/ 32 h 48"/>
              <a:gd name="T54" fmla="*/ 188 w 212"/>
              <a:gd name="T55" fmla="*/ 32 h 48"/>
              <a:gd name="T56" fmla="*/ 180 w 212"/>
              <a:gd name="T57" fmla="*/ 32 h 48"/>
              <a:gd name="T58" fmla="*/ 172 w 212"/>
              <a:gd name="T59" fmla="*/ 32 h 48"/>
              <a:gd name="T60" fmla="*/ 164 w 212"/>
              <a:gd name="T61" fmla="*/ 36 h 48"/>
              <a:gd name="T62" fmla="*/ 152 w 212"/>
              <a:gd name="T63" fmla="*/ 36 h 48"/>
              <a:gd name="T64" fmla="*/ 140 w 212"/>
              <a:gd name="T65" fmla="*/ 36 h 48"/>
              <a:gd name="T66" fmla="*/ 128 w 212"/>
              <a:gd name="T67" fmla="*/ 40 h 48"/>
              <a:gd name="T68" fmla="*/ 112 w 212"/>
              <a:gd name="T69" fmla="*/ 40 h 48"/>
              <a:gd name="T70" fmla="*/ 96 w 212"/>
              <a:gd name="T71" fmla="*/ 40 h 48"/>
              <a:gd name="T72" fmla="*/ 80 w 212"/>
              <a:gd name="T73" fmla="*/ 40 h 48"/>
              <a:gd name="T74" fmla="*/ 60 w 212"/>
              <a:gd name="T75" fmla="*/ 44 h 48"/>
              <a:gd name="T76" fmla="*/ 44 w 212"/>
              <a:gd name="T77" fmla="*/ 44 h 48"/>
              <a:gd name="T78" fmla="*/ 20 w 212"/>
              <a:gd name="T79" fmla="*/ 44 h 48"/>
              <a:gd name="T80" fmla="*/ 0 w 212"/>
              <a:gd name="T81" fmla="*/ 48 h 48"/>
              <a:gd name="T82" fmla="*/ 0 w 212"/>
              <a:gd name="T83" fmla="*/ 16 h 48"/>
              <a:gd name="T84" fmla="*/ 0 w 212"/>
              <a:gd name="T85" fmla="*/ 16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12" h="48">
                <a:moveTo>
                  <a:pt x="0" y="16"/>
                </a:moveTo>
                <a:lnTo>
                  <a:pt x="8" y="16"/>
                </a:lnTo>
                <a:lnTo>
                  <a:pt x="16" y="16"/>
                </a:lnTo>
                <a:lnTo>
                  <a:pt x="28" y="12"/>
                </a:lnTo>
                <a:lnTo>
                  <a:pt x="40" y="12"/>
                </a:lnTo>
                <a:lnTo>
                  <a:pt x="56" y="12"/>
                </a:lnTo>
                <a:lnTo>
                  <a:pt x="72" y="8"/>
                </a:lnTo>
                <a:lnTo>
                  <a:pt x="92" y="8"/>
                </a:lnTo>
                <a:lnTo>
                  <a:pt x="112" y="4"/>
                </a:lnTo>
                <a:lnTo>
                  <a:pt x="128" y="4"/>
                </a:lnTo>
                <a:lnTo>
                  <a:pt x="148" y="0"/>
                </a:lnTo>
                <a:lnTo>
                  <a:pt x="160" y="0"/>
                </a:lnTo>
                <a:lnTo>
                  <a:pt x="176" y="0"/>
                </a:lnTo>
                <a:lnTo>
                  <a:pt x="184" y="0"/>
                </a:lnTo>
                <a:lnTo>
                  <a:pt x="192" y="0"/>
                </a:lnTo>
                <a:lnTo>
                  <a:pt x="200" y="0"/>
                </a:lnTo>
                <a:lnTo>
                  <a:pt x="204" y="4"/>
                </a:lnTo>
                <a:lnTo>
                  <a:pt x="208" y="4"/>
                </a:lnTo>
                <a:lnTo>
                  <a:pt x="212" y="8"/>
                </a:lnTo>
                <a:lnTo>
                  <a:pt x="212" y="12"/>
                </a:lnTo>
                <a:lnTo>
                  <a:pt x="212" y="16"/>
                </a:lnTo>
                <a:lnTo>
                  <a:pt x="212" y="20"/>
                </a:lnTo>
                <a:lnTo>
                  <a:pt x="208" y="24"/>
                </a:lnTo>
                <a:lnTo>
                  <a:pt x="204" y="28"/>
                </a:lnTo>
                <a:lnTo>
                  <a:pt x="196" y="28"/>
                </a:lnTo>
                <a:lnTo>
                  <a:pt x="196" y="28"/>
                </a:lnTo>
                <a:lnTo>
                  <a:pt x="192" y="32"/>
                </a:lnTo>
                <a:lnTo>
                  <a:pt x="188" y="32"/>
                </a:lnTo>
                <a:lnTo>
                  <a:pt x="180" y="32"/>
                </a:lnTo>
                <a:lnTo>
                  <a:pt x="172" y="32"/>
                </a:lnTo>
                <a:lnTo>
                  <a:pt x="164" y="36"/>
                </a:lnTo>
                <a:lnTo>
                  <a:pt x="152" y="36"/>
                </a:lnTo>
                <a:lnTo>
                  <a:pt x="140" y="36"/>
                </a:lnTo>
                <a:lnTo>
                  <a:pt x="128" y="40"/>
                </a:lnTo>
                <a:lnTo>
                  <a:pt x="112" y="40"/>
                </a:lnTo>
                <a:lnTo>
                  <a:pt x="96" y="40"/>
                </a:lnTo>
                <a:lnTo>
                  <a:pt x="80" y="40"/>
                </a:lnTo>
                <a:lnTo>
                  <a:pt x="60" y="44"/>
                </a:lnTo>
                <a:lnTo>
                  <a:pt x="44" y="44"/>
                </a:lnTo>
                <a:lnTo>
                  <a:pt x="20" y="44"/>
                </a:lnTo>
                <a:lnTo>
                  <a:pt x="0" y="48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411">
            <a:extLst>
              <a:ext uri="{FF2B5EF4-FFF2-40B4-BE49-F238E27FC236}">
                <a16:creationId xmlns:a16="http://schemas.microsoft.com/office/drawing/2014/main" xmlns="" id="{DA78923E-6C73-43EC-AABD-B5597A93273F}"/>
              </a:ext>
            </a:extLst>
          </p:cNvPr>
          <p:cNvSpPr>
            <a:spLocks/>
          </p:cNvSpPr>
          <p:nvPr/>
        </p:nvSpPr>
        <p:spPr bwMode="auto">
          <a:xfrm>
            <a:off x="5535850" y="1507383"/>
            <a:ext cx="1116739" cy="1582063"/>
          </a:xfrm>
          <a:custGeom>
            <a:avLst/>
            <a:gdLst>
              <a:gd name="T0" fmla="*/ 52 w 292"/>
              <a:gd name="T1" fmla="*/ 64 h 320"/>
              <a:gd name="T2" fmla="*/ 64 w 292"/>
              <a:gd name="T3" fmla="*/ 40 h 320"/>
              <a:gd name="T4" fmla="*/ 84 w 292"/>
              <a:gd name="T5" fmla="*/ 0 h 320"/>
              <a:gd name="T6" fmla="*/ 112 w 292"/>
              <a:gd name="T7" fmla="*/ 16 h 320"/>
              <a:gd name="T8" fmla="*/ 128 w 292"/>
              <a:gd name="T9" fmla="*/ 24 h 320"/>
              <a:gd name="T10" fmla="*/ 132 w 292"/>
              <a:gd name="T11" fmla="*/ 32 h 320"/>
              <a:gd name="T12" fmla="*/ 108 w 292"/>
              <a:gd name="T13" fmla="*/ 60 h 320"/>
              <a:gd name="T14" fmla="*/ 88 w 292"/>
              <a:gd name="T15" fmla="*/ 80 h 320"/>
              <a:gd name="T16" fmla="*/ 88 w 292"/>
              <a:gd name="T17" fmla="*/ 80 h 320"/>
              <a:gd name="T18" fmla="*/ 100 w 292"/>
              <a:gd name="T19" fmla="*/ 80 h 320"/>
              <a:gd name="T20" fmla="*/ 124 w 292"/>
              <a:gd name="T21" fmla="*/ 76 h 320"/>
              <a:gd name="T22" fmla="*/ 156 w 292"/>
              <a:gd name="T23" fmla="*/ 76 h 320"/>
              <a:gd name="T24" fmla="*/ 180 w 292"/>
              <a:gd name="T25" fmla="*/ 72 h 320"/>
              <a:gd name="T26" fmla="*/ 200 w 292"/>
              <a:gd name="T27" fmla="*/ 64 h 320"/>
              <a:gd name="T28" fmla="*/ 216 w 292"/>
              <a:gd name="T29" fmla="*/ 64 h 320"/>
              <a:gd name="T30" fmla="*/ 244 w 292"/>
              <a:gd name="T31" fmla="*/ 76 h 320"/>
              <a:gd name="T32" fmla="*/ 284 w 292"/>
              <a:gd name="T33" fmla="*/ 96 h 320"/>
              <a:gd name="T34" fmla="*/ 292 w 292"/>
              <a:gd name="T35" fmla="*/ 104 h 320"/>
              <a:gd name="T36" fmla="*/ 292 w 292"/>
              <a:gd name="T37" fmla="*/ 116 h 320"/>
              <a:gd name="T38" fmla="*/ 280 w 292"/>
              <a:gd name="T39" fmla="*/ 124 h 320"/>
              <a:gd name="T40" fmla="*/ 272 w 292"/>
              <a:gd name="T41" fmla="*/ 132 h 320"/>
              <a:gd name="T42" fmla="*/ 264 w 292"/>
              <a:gd name="T43" fmla="*/ 180 h 320"/>
              <a:gd name="T44" fmla="*/ 244 w 292"/>
              <a:gd name="T45" fmla="*/ 232 h 320"/>
              <a:gd name="T46" fmla="*/ 212 w 292"/>
              <a:gd name="T47" fmla="*/ 284 h 320"/>
              <a:gd name="T48" fmla="*/ 168 w 292"/>
              <a:gd name="T49" fmla="*/ 312 h 320"/>
              <a:gd name="T50" fmla="*/ 140 w 292"/>
              <a:gd name="T51" fmla="*/ 316 h 320"/>
              <a:gd name="T52" fmla="*/ 128 w 292"/>
              <a:gd name="T53" fmla="*/ 300 h 320"/>
              <a:gd name="T54" fmla="*/ 100 w 292"/>
              <a:gd name="T55" fmla="*/ 276 h 320"/>
              <a:gd name="T56" fmla="*/ 76 w 292"/>
              <a:gd name="T57" fmla="*/ 260 h 320"/>
              <a:gd name="T58" fmla="*/ 60 w 292"/>
              <a:gd name="T59" fmla="*/ 244 h 320"/>
              <a:gd name="T60" fmla="*/ 64 w 292"/>
              <a:gd name="T61" fmla="*/ 240 h 320"/>
              <a:gd name="T62" fmla="*/ 84 w 292"/>
              <a:gd name="T63" fmla="*/ 240 h 320"/>
              <a:gd name="T64" fmla="*/ 116 w 292"/>
              <a:gd name="T65" fmla="*/ 244 h 320"/>
              <a:gd name="T66" fmla="*/ 144 w 292"/>
              <a:gd name="T67" fmla="*/ 248 h 320"/>
              <a:gd name="T68" fmla="*/ 160 w 292"/>
              <a:gd name="T69" fmla="*/ 244 h 320"/>
              <a:gd name="T70" fmla="*/ 168 w 292"/>
              <a:gd name="T71" fmla="*/ 240 h 320"/>
              <a:gd name="T72" fmla="*/ 176 w 292"/>
              <a:gd name="T73" fmla="*/ 224 h 320"/>
              <a:gd name="T74" fmla="*/ 188 w 292"/>
              <a:gd name="T75" fmla="*/ 200 h 320"/>
              <a:gd name="T76" fmla="*/ 204 w 292"/>
              <a:gd name="T77" fmla="*/ 148 h 320"/>
              <a:gd name="T78" fmla="*/ 204 w 292"/>
              <a:gd name="T79" fmla="*/ 120 h 320"/>
              <a:gd name="T80" fmla="*/ 196 w 292"/>
              <a:gd name="T81" fmla="*/ 112 h 320"/>
              <a:gd name="T82" fmla="*/ 176 w 292"/>
              <a:gd name="T83" fmla="*/ 108 h 320"/>
              <a:gd name="T84" fmla="*/ 144 w 292"/>
              <a:gd name="T85" fmla="*/ 108 h 320"/>
              <a:gd name="T86" fmla="*/ 108 w 292"/>
              <a:gd name="T87" fmla="*/ 112 h 320"/>
              <a:gd name="T88" fmla="*/ 68 w 292"/>
              <a:gd name="T89" fmla="*/ 120 h 320"/>
              <a:gd name="T90" fmla="*/ 28 w 292"/>
              <a:gd name="T91" fmla="*/ 132 h 320"/>
              <a:gd name="T92" fmla="*/ 8 w 292"/>
              <a:gd name="T93" fmla="*/ 124 h 320"/>
              <a:gd name="T94" fmla="*/ 0 w 292"/>
              <a:gd name="T95" fmla="*/ 108 h 320"/>
              <a:gd name="T96" fmla="*/ 8 w 292"/>
              <a:gd name="T97" fmla="*/ 92 h 320"/>
              <a:gd name="T98" fmla="*/ 28 w 292"/>
              <a:gd name="T99" fmla="*/ 84 h 320"/>
              <a:gd name="T100" fmla="*/ 44 w 292"/>
              <a:gd name="T101" fmla="*/ 72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92" h="320">
                <a:moveTo>
                  <a:pt x="44" y="72"/>
                </a:moveTo>
                <a:lnTo>
                  <a:pt x="48" y="68"/>
                </a:lnTo>
                <a:lnTo>
                  <a:pt x="52" y="64"/>
                </a:lnTo>
                <a:lnTo>
                  <a:pt x="56" y="56"/>
                </a:lnTo>
                <a:lnTo>
                  <a:pt x="60" y="48"/>
                </a:lnTo>
                <a:lnTo>
                  <a:pt x="64" y="40"/>
                </a:lnTo>
                <a:lnTo>
                  <a:pt x="72" y="28"/>
                </a:lnTo>
                <a:lnTo>
                  <a:pt x="76" y="16"/>
                </a:lnTo>
                <a:lnTo>
                  <a:pt x="84" y="0"/>
                </a:lnTo>
                <a:lnTo>
                  <a:pt x="92" y="8"/>
                </a:lnTo>
                <a:lnTo>
                  <a:pt x="104" y="12"/>
                </a:lnTo>
                <a:lnTo>
                  <a:pt x="112" y="16"/>
                </a:lnTo>
                <a:lnTo>
                  <a:pt x="120" y="20"/>
                </a:lnTo>
                <a:lnTo>
                  <a:pt x="124" y="20"/>
                </a:lnTo>
                <a:lnTo>
                  <a:pt x="128" y="24"/>
                </a:lnTo>
                <a:lnTo>
                  <a:pt x="132" y="28"/>
                </a:lnTo>
                <a:lnTo>
                  <a:pt x="132" y="28"/>
                </a:lnTo>
                <a:lnTo>
                  <a:pt x="132" y="32"/>
                </a:lnTo>
                <a:lnTo>
                  <a:pt x="124" y="40"/>
                </a:lnTo>
                <a:lnTo>
                  <a:pt x="120" y="48"/>
                </a:lnTo>
                <a:lnTo>
                  <a:pt x="108" y="60"/>
                </a:lnTo>
                <a:lnTo>
                  <a:pt x="100" y="68"/>
                </a:lnTo>
                <a:lnTo>
                  <a:pt x="92" y="76"/>
                </a:lnTo>
                <a:lnTo>
                  <a:pt x="88" y="80"/>
                </a:lnTo>
                <a:lnTo>
                  <a:pt x="88" y="80"/>
                </a:lnTo>
                <a:lnTo>
                  <a:pt x="88" y="80"/>
                </a:lnTo>
                <a:lnTo>
                  <a:pt x="88" y="80"/>
                </a:lnTo>
                <a:lnTo>
                  <a:pt x="92" y="80"/>
                </a:lnTo>
                <a:lnTo>
                  <a:pt x="96" y="80"/>
                </a:lnTo>
                <a:lnTo>
                  <a:pt x="100" y="80"/>
                </a:lnTo>
                <a:lnTo>
                  <a:pt x="108" y="80"/>
                </a:lnTo>
                <a:lnTo>
                  <a:pt x="116" y="80"/>
                </a:lnTo>
                <a:lnTo>
                  <a:pt x="124" y="76"/>
                </a:lnTo>
                <a:lnTo>
                  <a:pt x="136" y="76"/>
                </a:lnTo>
                <a:lnTo>
                  <a:pt x="148" y="76"/>
                </a:lnTo>
                <a:lnTo>
                  <a:pt x="156" y="76"/>
                </a:lnTo>
                <a:lnTo>
                  <a:pt x="164" y="76"/>
                </a:lnTo>
                <a:lnTo>
                  <a:pt x="172" y="72"/>
                </a:lnTo>
                <a:lnTo>
                  <a:pt x="180" y="72"/>
                </a:lnTo>
                <a:lnTo>
                  <a:pt x="184" y="72"/>
                </a:lnTo>
                <a:lnTo>
                  <a:pt x="192" y="68"/>
                </a:lnTo>
                <a:lnTo>
                  <a:pt x="200" y="64"/>
                </a:lnTo>
                <a:lnTo>
                  <a:pt x="204" y="64"/>
                </a:lnTo>
                <a:lnTo>
                  <a:pt x="212" y="64"/>
                </a:lnTo>
                <a:lnTo>
                  <a:pt x="216" y="64"/>
                </a:lnTo>
                <a:lnTo>
                  <a:pt x="224" y="64"/>
                </a:lnTo>
                <a:lnTo>
                  <a:pt x="232" y="68"/>
                </a:lnTo>
                <a:lnTo>
                  <a:pt x="244" y="76"/>
                </a:lnTo>
                <a:lnTo>
                  <a:pt x="260" y="80"/>
                </a:lnTo>
                <a:lnTo>
                  <a:pt x="276" y="88"/>
                </a:lnTo>
                <a:lnTo>
                  <a:pt x="284" y="96"/>
                </a:lnTo>
                <a:lnTo>
                  <a:pt x="288" y="100"/>
                </a:lnTo>
                <a:lnTo>
                  <a:pt x="292" y="100"/>
                </a:lnTo>
                <a:lnTo>
                  <a:pt x="292" y="104"/>
                </a:lnTo>
                <a:lnTo>
                  <a:pt x="292" y="108"/>
                </a:lnTo>
                <a:lnTo>
                  <a:pt x="292" y="112"/>
                </a:lnTo>
                <a:lnTo>
                  <a:pt x="292" y="116"/>
                </a:lnTo>
                <a:lnTo>
                  <a:pt x="288" y="120"/>
                </a:lnTo>
                <a:lnTo>
                  <a:pt x="284" y="124"/>
                </a:lnTo>
                <a:lnTo>
                  <a:pt x="280" y="124"/>
                </a:lnTo>
                <a:lnTo>
                  <a:pt x="280" y="124"/>
                </a:lnTo>
                <a:lnTo>
                  <a:pt x="276" y="128"/>
                </a:lnTo>
                <a:lnTo>
                  <a:pt x="272" y="132"/>
                </a:lnTo>
                <a:lnTo>
                  <a:pt x="268" y="144"/>
                </a:lnTo>
                <a:lnTo>
                  <a:pt x="268" y="160"/>
                </a:lnTo>
                <a:lnTo>
                  <a:pt x="264" y="180"/>
                </a:lnTo>
                <a:lnTo>
                  <a:pt x="260" y="196"/>
                </a:lnTo>
                <a:lnTo>
                  <a:pt x="252" y="216"/>
                </a:lnTo>
                <a:lnTo>
                  <a:pt x="244" y="232"/>
                </a:lnTo>
                <a:lnTo>
                  <a:pt x="236" y="252"/>
                </a:lnTo>
                <a:lnTo>
                  <a:pt x="224" y="268"/>
                </a:lnTo>
                <a:lnTo>
                  <a:pt x="212" y="284"/>
                </a:lnTo>
                <a:lnTo>
                  <a:pt x="196" y="296"/>
                </a:lnTo>
                <a:lnTo>
                  <a:pt x="180" y="308"/>
                </a:lnTo>
                <a:lnTo>
                  <a:pt x="168" y="312"/>
                </a:lnTo>
                <a:lnTo>
                  <a:pt x="160" y="316"/>
                </a:lnTo>
                <a:lnTo>
                  <a:pt x="152" y="320"/>
                </a:lnTo>
                <a:lnTo>
                  <a:pt x="140" y="316"/>
                </a:lnTo>
                <a:lnTo>
                  <a:pt x="136" y="312"/>
                </a:lnTo>
                <a:lnTo>
                  <a:pt x="128" y="308"/>
                </a:lnTo>
                <a:lnTo>
                  <a:pt x="128" y="300"/>
                </a:lnTo>
                <a:lnTo>
                  <a:pt x="120" y="292"/>
                </a:lnTo>
                <a:lnTo>
                  <a:pt x="112" y="284"/>
                </a:lnTo>
                <a:lnTo>
                  <a:pt x="100" y="276"/>
                </a:lnTo>
                <a:lnTo>
                  <a:pt x="88" y="268"/>
                </a:lnTo>
                <a:lnTo>
                  <a:pt x="80" y="264"/>
                </a:lnTo>
                <a:lnTo>
                  <a:pt x="76" y="260"/>
                </a:lnTo>
                <a:lnTo>
                  <a:pt x="68" y="256"/>
                </a:lnTo>
                <a:lnTo>
                  <a:pt x="60" y="248"/>
                </a:lnTo>
                <a:lnTo>
                  <a:pt x="60" y="244"/>
                </a:lnTo>
                <a:lnTo>
                  <a:pt x="60" y="244"/>
                </a:lnTo>
                <a:lnTo>
                  <a:pt x="60" y="240"/>
                </a:lnTo>
                <a:lnTo>
                  <a:pt x="64" y="240"/>
                </a:lnTo>
                <a:lnTo>
                  <a:pt x="72" y="240"/>
                </a:lnTo>
                <a:lnTo>
                  <a:pt x="76" y="240"/>
                </a:lnTo>
                <a:lnTo>
                  <a:pt x="84" y="240"/>
                </a:lnTo>
                <a:lnTo>
                  <a:pt x="96" y="240"/>
                </a:lnTo>
                <a:lnTo>
                  <a:pt x="108" y="244"/>
                </a:lnTo>
                <a:lnTo>
                  <a:pt x="116" y="244"/>
                </a:lnTo>
                <a:lnTo>
                  <a:pt x="128" y="244"/>
                </a:lnTo>
                <a:lnTo>
                  <a:pt x="136" y="244"/>
                </a:lnTo>
                <a:lnTo>
                  <a:pt x="144" y="248"/>
                </a:lnTo>
                <a:lnTo>
                  <a:pt x="148" y="248"/>
                </a:lnTo>
                <a:lnTo>
                  <a:pt x="156" y="244"/>
                </a:lnTo>
                <a:lnTo>
                  <a:pt x="160" y="244"/>
                </a:lnTo>
                <a:lnTo>
                  <a:pt x="160" y="244"/>
                </a:lnTo>
                <a:lnTo>
                  <a:pt x="164" y="244"/>
                </a:lnTo>
                <a:lnTo>
                  <a:pt x="168" y="240"/>
                </a:lnTo>
                <a:lnTo>
                  <a:pt x="168" y="236"/>
                </a:lnTo>
                <a:lnTo>
                  <a:pt x="172" y="232"/>
                </a:lnTo>
                <a:lnTo>
                  <a:pt x="176" y="224"/>
                </a:lnTo>
                <a:lnTo>
                  <a:pt x="180" y="216"/>
                </a:lnTo>
                <a:lnTo>
                  <a:pt x="184" y="208"/>
                </a:lnTo>
                <a:lnTo>
                  <a:pt x="188" y="200"/>
                </a:lnTo>
                <a:lnTo>
                  <a:pt x="196" y="176"/>
                </a:lnTo>
                <a:lnTo>
                  <a:pt x="200" y="160"/>
                </a:lnTo>
                <a:lnTo>
                  <a:pt x="204" y="148"/>
                </a:lnTo>
                <a:lnTo>
                  <a:pt x="204" y="136"/>
                </a:lnTo>
                <a:lnTo>
                  <a:pt x="204" y="128"/>
                </a:lnTo>
                <a:lnTo>
                  <a:pt x="204" y="120"/>
                </a:lnTo>
                <a:lnTo>
                  <a:pt x="200" y="116"/>
                </a:lnTo>
                <a:lnTo>
                  <a:pt x="200" y="112"/>
                </a:lnTo>
                <a:lnTo>
                  <a:pt x="196" y="112"/>
                </a:lnTo>
                <a:lnTo>
                  <a:pt x="188" y="108"/>
                </a:lnTo>
                <a:lnTo>
                  <a:pt x="184" y="108"/>
                </a:lnTo>
                <a:lnTo>
                  <a:pt x="176" y="108"/>
                </a:lnTo>
                <a:lnTo>
                  <a:pt x="168" y="108"/>
                </a:lnTo>
                <a:lnTo>
                  <a:pt x="160" y="108"/>
                </a:lnTo>
                <a:lnTo>
                  <a:pt x="144" y="108"/>
                </a:lnTo>
                <a:lnTo>
                  <a:pt x="128" y="108"/>
                </a:lnTo>
                <a:lnTo>
                  <a:pt x="116" y="108"/>
                </a:lnTo>
                <a:lnTo>
                  <a:pt x="108" y="112"/>
                </a:lnTo>
                <a:lnTo>
                  <a:pt x="96" y="112"/>
                </a:lnTo>
                <a:lnTo>
                  <a:pt x="80" y="116"/>
                </a:lnTo>
                <a:lnTo>
                  <a:pt x="68" y="120"/>
                </a:lnTo>
                <a:lnTo>
                  <a:pt x="52" y="128"/>
                </a:lnTo>
                <a:lnTo>
                  <a:pt x="40" y="132"/>
                </a:lnTo>
                <a:lnTo>
                  <a:pt x="28" y="132"/>
                </a:lnTo>
                <a:lnTo>
                  <a:pt x="20" y="132"/>
                </a:lnTo>
                <a:lnTo>
                  <a:pt x="12" y="128"/>
                </a:lnTo>
                <a:lnTo>
                  <a:pt x="8" y="124"/>
                </a:lnTo>
                <a:lnTo>
                  <a:pt x="4" y="120"/>
                </a:lnTo>
                <a:lnTo>
                  <a:pt x="0" y="112"/>
                </a:lnTo>
                <a:lnTo>
                  <a:pt x="0" y="108"/>
                </a:lnTo>
                <a:lnTo>
                  <a:pt x="0" y="100"/>
                </a:lnTo>
                <a:lnTo>
                  <a:pt x="4" y="96"/>
                </a:lnTo>
                <a:lnTo>
                  <a:pt x="8" y="92"/>
                </a:lnTo>
                <a:lnTo>
                  <a:pt x="16" y="88"/>
                </a:lnTo>
                <a:lnTo>
                  <a:pt x="24" y="84"/>
                </a:lnTo>
                <a:lnTo>
                  <a:pt x="28" y="84"/>
                </a:lnTo>
                <a:lnTo>
                  <a:pt x="36" y="76"/>
                </a:lnTo>
                <a:lnTo>
                  <a:pt x="44" y="72"/>
                </a:lnTo>
                <a:lnTo>
                  <a:pt x="44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435">
            <a:extLst>
              <a:ext uri="{FF2B5EF4-FFF2-40B4-BE49-F238E27FC236}">
                <a16:creationId xmlns:a16="http://schemas.microsoft.com/office/drawing/2014/main" xmlns="" id="{5BF0BF0B-ADEB-4867-B426-4E680F607DCB}"/>
              </a:ext>
            </a:extLst>
          </p:cNvPr>
          <p:cNvSpPr>
            <a:spLocks/>
          </p:cNvSpPr>
          <p:nvPr/>
        </p:nvSpPr>
        <p:spPr bwMode="auto">
          <a:xfrm>
            <a:off x="2188440" y="825117"/>
            <a:ext cx="734293" cy="2234664"/>
          </a:xfrm>
          <a:custGeom>
            <a:avLst/>
            <a:gdLst>
              <a:gd name="T0" fmla="*/ 12 w 192"/>
              <a:gd name="T1" fmla="*/ 20 h 452"/>
              <a:gd name="T2" fmla="*/ 8 w 192"/>
              <a:gd name="T3" fmla="*/ 12 h 452"/>
              <a:gd name="T4" fmla="*/ 12 w 192"/>
              <a:gd name="T5" fmla="*/ 4 h 452"/>
              <a:gd name="T6" fmla="*/ 20 w 192"/>
              <a:gd name="T7" fmla="*/ 0 h 452"/>
              <a:gd name="T8" fmla="*/ 36 w 192"/>
              <a:gd name="T9" fmla="*/ 0 h 452"/>
              <a:gd name="T10" fmla="*/ 60 w 192"/>
              <a:gd name="T11" fmla="*/ 4 h 452"/>
              <a:gd name="T12" fmla="*/ 76 w 192"/>
              <a:gd name="T13" fmla="*/ 48 h 452"/>
              <a:gd name="T14" fmla="*/ 76 w 192"/>
              <a:gd name="T15" fmla="*/ 128 h 452"/>
              <a:gd name="T16" fmla="*/ 76 w 192"/>
              <a:gd name="T17" fmla="*/ 196 h 452"/>
              <a:gd name="T18" fmla="*/ 76 w 192"/>
              <a:gd name="T19" fmla="*/ 252 h 452"/>
              <a:gd name="T20" fmla="*/ 76 w 192"/>
              <a:gd name="T21" fmla="*/ 296 h 452"/>
              <a:gd name="T22" fmla="*/ 76 w 192"/>
              <a:gd name="T23" fmla="*/ 332 h 452"/>
              <a:gd name="T24" fmla="*/ 76 w 192"/>
              <a:gd name="T25" fmla="*/ 352 h 452"/>
              <a:gd name="T26" fmla="*/ 80 w 192"/>
              <a:gd name="T27" fmla="*/ 364 h 452"/>
              <a:gd name="T28" fmla="*/ 80 w 192"/>
              <a:gd name="T29" fmla="*/ 368 h 452"/>
              <a:gd name="T30" fmla="*/ 88 w 192"/>
              <a:gd name="T31" fmla="*/ 368 h 452"/>
              <a:gd name="T32" fmla="*/ 100 w 192"/>
              <a:gd name="T33" fmla="*/ 364 h 452"/>
              <a:gd name="T34" fmla="*/ 120 w 192"/>
              <a:gd name="T35" fmla="*/ 360 h 452"/>
              <a:gd name="T36" fmla="*/ 148 w 192"/>
              <a:gd name="T37" fmla="*/ 348 h 452"/>
              <a:gd name="T38" fmla="*/ 168 w 192"/>
              <a:gd name="T39" fmla="*/ 344 h 452"/>
              <a:gd name="T40" fmla="*/ 184 w 192"/>
              <a:gd name="T41" fmla="*/ 340 h 452"/>
              <a:gd name="T42" fmla="*/ 192 w 192"/>
              <a:gd name="T43" fmla="*/ 344 h 452"/>
              <a:gd name="T44" fmla="*/ 192 w 192"/>
              <a:gd name="T45" fmla="*/ 348 h 452"/>
              <a:gd name="T46" fmla="*/ 184 w 192"/>
              <a:gd name="T47" fmla="*/ 356 h 452"/>
              <a:gd name="T48" fmla="*/ 168 w 192"/>
              <a:gd name="T49" fmla="*/ 368 h 452"/>
              <a:gd name="T50" fmla="*/ 148 w 192"/>
              <a:gd name="T51" fmla="*/ 384 h 452"/>
              <a:gd name="T52" fmla="*/ 120 w 192"/>
              <a:gd name="T53" fmla="*/ 396 h 452"/>
              <a:gd name="T54" fmla="*/ 96 w 192"/>
              <a:gd name="T55" fmla="*/ 412 h 452"/>
              <a:gd name="T56" fmla="*/ 80 w 192"/>
              <a:gd name="T57" fmla="*/ 424 h 452"/>
              <a:gd name="T58" fmla="*/ 68 w 192"/>
              <a:gd name="T59" fmla="*/ 436 h 452"/>
              <a:gd name="T60" fmla="*/ 56 w 192"/>
              <a:gd name="T61" fmla="*/ 444 h 452"/>
              <a:gd name="T62" fmla="*/ 40 w 192"/>
              <a:gd name="T63" fmla="*/ 452 h 452"/>
              <a:gd name="T64" fmla="*/ 28 w 192"/>
              <a:gd name="T65" fmla="*/ 452 h 452"/>
              <a:gd name="T66" fmla="*/ 16 w 192"/>
              <a:gd name="T67" fmla="*/ 444 h 452"/>
              <a:gd name="T68" fmla="*/ 4 w 192"/>
              <a:gd name="T69" fmla="*/ 428 h 452"/>
              <a:gd name="T70" fmla="*/ 0 w 192"/>
              <a:gd name="T71" fmla="*/ 416 h 452"/>
              <a:gd name="T72" fmla="*/ 0 w 192"/>
              <a:gd name="T73" fmla="*/ 408 h 452"/>
              <a:gd name="T74" fmla="*/ 4 w 192"/>
              <a:gd name="T75" fmla="*/ 396 h 452"/>
              <a:gd name="T76" fmla="*/ 16 w 192"/>
              <a:gd name="T77" fmla="*/ 384 h 452"/>
              <a:gd name="T78" fmla="*/ 24 w 192"/>
              <a:gd name="T79" fmla="*/ 368 h 452"/>
              <a:gd name="T80" fmla="*/ 28 w 192"/>
              <a:gd name="T81" fmla="*/ 344 h 452"/>
              <a:gd name="T82" fmla="*/ 28 w 192"/>
              <a:gd name="T83" fmla="*/ 316 h 452"/>
              <a:gd name="T84" fmla="*/ 28 w 192"/>
              <a:gd name="T85" fmla="*/ 272 h 452"/>
              <a:gd name="T86" fmla="*/ 28 w 192"/>
              <a:gd name="T87" fmla="*/ 212 h 452"/>
              <a:gd name="T88" fmla="*/ 28 w 192"/>
              <a:gd name="T89" fmla="*/ 160 h 452"/>
              <a:gd name="T90" fmla="*/ 28 w 192"/>
              <a:gd name="T91" fmla="*/ 128 h 452"/>
              <a:gd name="T92" fmla="*/ 24 w 192"/>
              <a:gd name="T93" fmla="*/ 100 h 452"/>
              <a:gd name="T94" fmla="*/ 24 w 192"/>
              <a:gd name="T95" fmla="*/ 76 h 452"/>
              <a:gd name="T96" fmla="*/ 24 w 192"/>
              <a:gd name="T97" fmla="*/ 56 h 452"/>
              <a:gd name="T98" fmla="*/ 20 w 192"/>
              <a:gd name="T99" fmla="*/ 40 h 452"/>
              <a:gd name="T100" fmla="*/ 20 w 192"/>
              <a:gd name="T101" fmla="*/ 32 h 452"/>
              <a:gd name="T102" fmla="*/ 16 w 192"/>
              <a:gd name="T103" fmla="*/ 24 h 452"/>
              <a:gd name="T104" fmla="*/ 16 w 192"/>
              <a:gd name="T105" fmla="*/ 24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92" h="452">
                <a:moveTo>
                  <a:pt x="16" y="24"/>
                </a:moveTo>
                <a:lnTo>
                  <a:pt x="12" y="20"/>
                </a:lnTo>
                <a:lnTo>
                  <a:pt x="8" y="16"/>
                </a:lnTo>
                <a:lnTo>
                  <a:pt x="8" y="12"/>
                </a:lnTo>
                <a:lnTo>
                  <a:pt x="12" y="4"/>
                </a:lnTo>
                <a:lnTo>
                  <a:pt x="12" y="4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8" y="0"/>
                </a:lnTo>
                <a:lnTo>
                  <a:pt x="60" y="4"/>
                </a:lnTo>
                <a:lnTo>
                  <a:pt x="76" y="4"/>
                </a:lnTo>
                <a:lnTo>
                  <a:pt x="76" y="48"/>
                </a:lnTo>
                <a:lnTo>
                  <a:pt x="76" y="88"/>
                </a:lnTo>
                <a:lnTo>
                  <a:pt x="76" y="128"/>
                </a:lnTo>
                <a:lnTo>
                  <a:pt x="76" y="164"/>
                </a:lnTo>
                <a:lnTo>
                  <a:pt x="76" y="196"/>
                </a:lnTo>
                <a:lnTo>
                  <a:pt x="76" y="224"/>
                </a:lnTo>
                <a:lnTo>
                  <a:pt x="76" y="252"/>
                </a:lnTo>
                <a:lnTo>
                  <a:pt x="76" y="276"/>
                </a:lnTo>
                <a:lnTo>
                  <a:pt x="76" y="296"/>
                </a:lnTo>
                <a:lnTo>
                  <a:pt x="76" y="316"/>
                </a:lnTo>
                <a:lnTo>
                  <a:pt x="76" y="332"/>
                </a:lnTo>
                <a:lnTo>
                  <a:pt x="76" y="344"/>
                </a:lnTo>
                <a:lnTo>
                  <a:pt x="76" y="352"/>
                </a:lnTo>
                <a:lnTo>
                  <a:pt x="76" y="360"/>
                </a:lnTo>
                <a:lnTo>
                  <a:pt x="80" y="364"/>
                </a:lnTo>
                <a:lnTo>
                  <a:pt x="80" y="368"/>
                </a:lnTo>
                <a:lnTo>
                  <a:pt x="80" y="368"/>
                </a:lnTo>
                <a:lnTo>
                  <a:pt x="80" y="368"/>
                </a:lnTo>
                <a:lnTo>
                  <a:pt x="88" y="368"/>
                </a:lnTo>
                <a:lnTo>
                  <a:pt x="92" y="368"/>
                </a:lnTo>
                <a:lnTo>
                  <a:pt x="100" y="364"/>
                </a:lnTo>
                <a:lnTo>
                  <a:pt x="108" y="364"/>
                </a:lnTo>
                <a:lnTo>
                  <a:pt x="120" y="360"/>
                </a:lnTo>
                <a:lnTo>
                  <a:pt x="136" y="352"/>
                </a:lnTo>
                <a:lnTo>
                  <a:pt x="148" y="348"/>
                </a:lnTo>
                <a:lnTo>
                  <a:pt x="160" y="344"/>
                </a:lnTo>
                <a:lnTo>
                  <a:pt x="168" y="344"/>
                </a:lnTo>
                <a:lnTo>
                  <a:pt x="176" y="340"/>
                </a:lnTo>
                <a:lnTo>
                  <a:pt x="184" y="340"/>
                </a:lnTo>
                <a:lnTo>
                  <a:pt x="188" y="340"/>
                </a:lnTo>
                <a:lnTo>
                  <a:pt x="192" y="344"/>
                </a:lnTo>
                <a:lnTo>
                  <a:pt x="192" y="344"/>
                </a:lnTo>
                <a:lnTo>
                  <a:pt x="192" y="348"/>
                </a:lnTo>
                <a:lnTo>
                  <a:pt x="188" y="352"/>
                </a:lnTo>
                <a:lnTo>
                  <a:pt x="184" y="356"/>
                </a:lnTo>
                <a:lnTo>
                  <a:pt x="176" y="364"/>
                </a:lnTo>
                <a:lnTo>
                  <a:pt x="168" y="368"/>
                </a:lnTo>
                <a:lnTo>
                  <a:pt x="160" y="376"/>
                </a:lnTo>
                <a:lnTo>
                  <a:pt x="148" y="384"/>
                </a:lnTo>
                <a:lnTo>
                  <a:pt x="136" y="388"/>
                </a:lnTo>
                <a:lnTo>
                  <a:pt x="120" y="396"/>
                </a:lnTo>
                <a:lnTo>
                  <a:pt x="108" y="404"/>
                </a:lnTo>
                <a:lnTo>
                  <a:pt x="96" y="412"/>
                </a:lnTo>
                <a:lnTo>
                  <a:pt x="88" y="420"/>
                </a:lnTo>
                <a:lnTo>
                  <a:pt x="80" y="424"/>
                </a:lnTo>
                <a:lnTo>
                  <a:pt x="72" y="428"/>
                </a:lnTo>
                <a:lnTo>
                  <a:pt x="68" y="436"/>
                </a:lnTo>
                <a:lnTo>
                  <a:pt x="64" y="440"/>
                </a:lnTo>
                <a:lnTo>
                  <a:pt x="56" y="444"/>
                </a:lnTo>
                <a:lnTo>
                  <a:pt x="48" y="448"/>
                </a:lnTo>
                <a:lnTo>
                  <a:pt x="40" y="452"/>
                </a:lnTo>
                <a:lnTo>
                  <a:pt x="36" y="452"/>
                </a:lnTo>
                <a:lnTo>
                  <a:pt x="28" y="452"/>
                </a:lnTo>
                <a:lnTo>
                  <a:pt x="20" y="448"/>
                </a:lnTo>
                <a:lnTo>
                  <a:pt x="16" y="444"/>
                </a:lnTo>
                <a:lnTo>
                  <a:pt x="12" y="436"/>
                </a:lnTo>
                <a:lnTo>
                  <a:pt x="4" y="428"/>
                </a:lnTo>
                <a:lnTo>
                  <a:pt x="0" y="424"/>
                </a:lnTo>
                <a:lnTo>
                  <a:pt x="0" y="416"/>
                </a:lnTo>
                <a:lnTo>
                  <a:pt x="0" y="412"/>
                </a:lnTo>
                <a:lnTo>
                  <a:pt x="0" y="408"/>
                </a:lnTo>
                <a:lnTo>
                  <a:pt x="0" y="400"/>
                </a:lnTo>
                <a:lnTo>
                  <a:pt x="4" y="396"/>
                </a:lnTo>
                <a:lnTo>
                  <a:pt x="12" y="392"/>
                </a:lnTo>
                <a:lnTo>
                  <a:pt x="16" y="384"/>
                </a:lnTo>
                <a:lnTo>
                  <a:pt x="20" y="376"/>
                </a:lnTo>
                <a:lnTo>
                  <a:pt x="24" y="368"/>
                </a:lnTo>
                <a:lnTo>
                  <a:pt x="24" y="352"/>
                </a:lnTo>
                <a:lnTo>
                  <a:pt x="28" y="344"/>
                </a:lnTo>
                <a:lnTo>
                  <a:pt x="28" y="332"/>
                </a:lnTo>
                <a:lnTo>
                  <a:pt x="28" y="316"/>
                </a:lnTo>
                <a:lnTo>
                  <a:pt x="28" y="296"/>
                </a:lnTo>
                <a:lnTo>
                  <a:pt x="28" y="272"/>
                </a:lnTo>
                <a:lnTo>
                  <a:pt x="28" y="244"/>
                </a:lnTo>
                <a:lnTo>
                  <a:pt x="28" y="212"/>
                </a:lnTo>
                <a:lnTo>
                  <a:pt x="28" y="176"/>
                </a:lnTo>
                <a:lnTo>
                  <a:pt x="28" y="160"/>
                </a:lnTo>
                <a:lnTo>
                  <a:pt x="28" y="144"/>
                </a:lnTo>
                <a:lnTo>
                  <a:pt x="28" y="128"/>
                </a:lnTo>
                <a:lnTo>
                  <a:pt x="28" y="112"/>
                </a:lnTo>
                <a:lnTo>
                  <a:pt x="24" y="100"/>
                </a:lnTo>
                <a:lnTo>
                  <a:pt x="24" y="88"/>
                </a:lnTo>
                <a:lnTo>
                  <a:pt x="24" y="76"/>
                </a:lnTo>
                <a:lnTo>
                  <a:pt x="24" y="64"/>
                </a:lnTo>
                <a:lnTo>
                  <a:pt x="24" y="56"/>
                </a:lnTo>
                <a:lnTo>
                  <a:pt x="24" y="48"/>
                </a:lnTo>
                <a:lnTo>
                  <a:pt x="20" y="40"/>
                </a:lnTo>
                <a:lnTo>
                  <a:pt x="20" y="36"/>
                </a:lnTo>
                <a:lnTo>
                  <a:pt x="20" y="32"/>
                </a:lnTo>
                <a:lnTo>
                  <a:pt x="20" y="28"/>
                </a:lnTo>
                <a:lnTo>
                  <a:pt x="16" y="24"/>
                </a:lnTo>
                <a:lnTo>
                  <a:pt x="16" y="24"/>
                </a:lnTo>
                <a:lnTo>
                  <a:pt x="16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436">
            <a:extLst>
              <a:ext uri="{FF2B5EF4-FFF2-40B4-BE49-F238E27FC236}">
                <a16:creationId xmlns:a16="http://schemas.microsoft.com/office/drawing/2014/main" xmlns="" id="{418F7F56-87AC-47E0-9618-E02917124D85}"/>
              </a:ext>
            </a:extLst>
          </p:cNvPr>
          <p:cNvSpPr>
            <a:spLocks/>
          </p:cNvSpPr>
          <p:nvPr/>
        </p:nvSpPr>
        <p:spPr bwMode="auto">
          <a:xfrm>
            <a:off x="2371580" y="1161305"/>
            <a:ext cx="458934" cy="217534"/>
          </a:xfrm>
          <a:custGeom>
            <a:avLst/>
            <a:gdLst>
              <a:gd name="T0" fmla="*/ 120 w 120"/>
              <a:gd name="T1" fmla="*/ 16 h 44"/>
              <a:gd name="T2" fmla="*/ 116 w 120"/>
              <a:gd name="T3" fmla="*/ 20 h 44"/>
              <a:gd name="T4" fmla="*/ 116 w 120"/>
              <a:gd name="T5" fmla="*/ 24 h 44"/>
              <a:gd name="T6" fmla="*/ 112 w 120"/>
              <a:gd name="T7" fmla="*/ 28 h 44"/>
              <a:gd name="T8" fmla="*/ 108 w 120"/>
              <a:gd name="T9" fmla="*/ 28 h 44"/>
              <a:gd name="T10" fmla="*/ 104 w 120"/>
              <a:gd name="T11" fmla="*/ 32 h 44"/>
              <a:gd name="T12" fmla="*/ 96 w 120"/>
              <a:gd name="T13" fmla="*/ 32 h 44"/>
              <a:gd name="T14" fmla="*/ 88 w 120"/>
              <a:gd name="T15" fmla="*/ 36 h 44"/>
              <a:gd name="T16" fmla="*/ 80 w 120"/>
              <a:gd name="T17" fmla="*/ 36 h 44"/>
              <a:gd name="T18" fmla="*/ 40 w 120"/>
              <a:gd name="T19" fmla="*/ 40 h 44"/>
              <a:gd name="T20" fmla="*/ 0 w 120"/>
              <a:gd name="T21" fmla="*/ 44 h 44"/>
              <a:gd name="T22" fmla="*/ 0 w 120"/>
              <a:gd name="T23" fmla="*/ 12 h 44"/>
              <a:gd name="T24" fmla="*/ 16 w 120"/>
              <a:gd name="T25" fmla="*/ 12 h 44"/>
              <a:gd name="T26" fmla="*/ 28 w 120"/>
              <a:gd name="T27" fmla="*/ 8 h 44"/>
              <a:gd name="T28" fmla="*/ 40 w 120"/>
              <a:gd name="T29" fmla="*/ 8 h 44"/>
              <a:gd name="T30" fmla="*/ 52 w 120"/>
              <a:gd name="T31" fmla="*/ 4 h 44"/>
              <a:gd name="T32" fmla="*/ 60 w 120"/>
              <a:gd name="T33" fmla="*/ 4 h 44"/>
              <a:gd name="T34" fmla="*/ 72 w 120"/>
              <a:gd name="T35" fmla="*/ 0 h 44"/>
              <a:gd name="T36" fmla="*/ 84 w 120"/>
              <a:gd name="T37" fmla="*/ 0 h 44"/>
              <a:gd name="T38" fmla="*/ 96 w 120"/>
              <a:gd name="T39" fmla="*/ 4 h 44"/>
              <a:gd name="T40" fmla="*/ 104 w 120"/>
              <a:gd name="T41" fmla="*/ 4 h 44"/>
              <a:gd name="T42" fmla="*/ 112 w 120"/>
              <a:gd name="T43" fmla="*/ 8 h 44"/>
              <a:gd name="T44" fmla="*/ 116 w 120"/>
              <a:gd name="T45" fmla="*/ 12 h 44"/>
              <a:gd name="T46" fmla="*/ 120 w 120"/>
              <a:gd name="T47" fmla="*/ 16 h 44"/>
              <a:gd name="T48" fmla="*/ 120 w 120"/>
              <a:gd name="T49" fmla="*/ 1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20" h="44">
                <a:moveTo>
                  <a:pt x="120" y="16"/>
                </a:moveTo>
                <a:lnTo>
                  <a:pt x="116" y="20"/>
                </a:lnTo>
                <a:lnTo>
                  <a:pt x="116" y="24"/>
                </a:lnTo>
                <a:lnTo>
                  <a:pt x="112" y="28"/>
                </a:lnTo>
                <a:lnTo>
                  <a:pt x="108" y="28"/>
                </a:lnTo>
                <a:lnTo>
                  <a:pt x="104" y="32"/>
                </a:lnTo>
                <a:lnTo>
                  <a:pt x="96" y="32"/>
                </a:lnTo>
                <a:lnTo>
                  <a:pt x="88" y="36"/>
                </a:lnTo>
                <a:lnTo>
                  <a:pt x="80" y="36"/>
                </a:lnTo>
                <a:lnTo>
                  <a:pt x="40" y="40"/>
                </a:lnTo>
                <a:lnTo>
                  <a:pt x="0" y="44"/>
                </a:lnTo>
                <a:lnTo>
                  <a:pt x="0" y="12"/>
                </a:lnTo>
                <a:lnTo>
                  <a:pt x="16" y="12"/>
                </a:lnTo>
                <a:lnTo>
                  <a:pt x="28" y="8"/>
                </a:lnTo>
                <a:lnTo>
                  <a:pt x="40" y="8"/>
                </a:lnTo>
                <a:lnTo>
                  <a:pt x="52" y="4"/>
                </a:lnTo>
                <a:lnTo>
                  <a:pt x="60" y="4"/>
                </a:lnTo>
                <a:lnTo>
                  <a:pt x="72" y="0"/>
                </a:lnTo>
                <a:lnTo>
                  <a:pt x="84" y="0"/>
                </a:lnTo>
                <a:lnTo>
                  <a:pt x="96" y="4"/>
                </a:lnTo>
                <a:lnTo>
                  <a:pt x="104" y="4"/>
                </a:lnTo>
                <a:lnTo>
                  <a:pt x="112" y="8"/>
                </a:lnTo>
                <a:lnTo>
                  <a:pt x="116" y="12"/>
                </a:lnTo>
                <a:lnTo>
                  <a:pt x="120" y="16"/>
                </a:lnTo>
                <a:lnTo>
                  <a:pt x="12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437">
            <a:extLst>
              <a:ext uri="{FF2B5EF4-FFF2-40B4-BE49-F238E27FC236}">
                <a16:creationId xmlns:a16="http://schemas.microsoft.com/office/drawing/2014/main" xmlns="" id="{931324F4-1F57-408D-B370-C9DF7FA6EE86}"/>
              </a:ext>
            </a:extLst>
          </p:cNvPr>
          <p:cNvSpPr>
            <a:spLocks/>
          </p:cNvSpPr>
          <p:nvPr/>
        </p:nvSpPr>
        <p:spPr bwMode="auto">
          <a:xfrm>
            <a:off x="2312252" y="666910"/>
            <a:ext cx="917866" cy="1087669"/>
          </a:xfrm>
          <a:custGeom>
            <a:avLst/>
            <a:gdLst>
              <a:gd name="T0" fmla="*/ 176 w 240"/>
              <a:gd name="T1" fmla="*/ 188 h 220"/>
              <a:gd name="T2" fmla="*/ 168 w 240"/>
              <a:gd name="T3" fmla="*/ 204 h 220"/>
              <a:gd name="T4" fmla="*/ 160 w 240"/>
              <a:gd name="T5" fmla="*/ 216 h 220"/>
              <a:gd name="T6" fmla="*/ 148 w 240"/>
              <a:gd name="T7" fmla="*/ 220 h 220"/>
              <a:gd name="T8" fmla="*/ 132 w 240"/>
              <a:gd name="T9" fmla="*/ 216 h 220"/>
              <a:gd name="T10" fmla="*/ 128 w 240"/>
              <a:gd name="T11" fmla="*/ 204 h 220"/>
              <a:gd name="T12" fmla="*/ 128 w 240"/>
              <a:gd name="T13" fmla="*/ 192 h 220"/>
              <a:gd name="T14" fmla="*/ 132 w 240"/>
              <a:gd name="T15" fmla="*/ 168 h 220"/>
              <a:gd name="T16" fmla="*/ 140 w 240"/>
              <a:gd name="T17" fmla="*/ 128 h 220"/>
              <a:gd name="T18" fmla="*/ 148 w 240"/>
              <a:gd name="T19" fmla="*/ 88 h 220"/>
              <a:gd name="T20" fmla="*/ 148 w 240"/>
              <a:gd name="T21" fmla="*/ 68 h 220"/>
              <a:gd name="T22" fmla="*/ 148 w 240"/>
              <a:gd name="T23" fmla="*/ 52 h 220"/>
              <a:gd name="T24" fmla="*/ 144 w 240"/>
              <a:gd name="T25" fmla="*/ 44 h 220"/>
              <a:gd name="T26" fmla="*/ 136 w 240"/>
              <a:gd name="T27" fmla="*/ 44 h 220"/>
              <a:gd name="T28" fmla="*/ 112 w 240"/>
              <a:gd name="T29" fmla="*/ 48 h 220"/>
              <a:gd name="T30" fmla="*/ 80 w 240"/>
              <a:gd name="T31" fmla="*/ 56 h 220"/>
              <a:gd name="T32" fmla="*/ 44 w 240"/>
              <a:gd name="T33" fmla="*/ 60 h 220"/>
              <a:gd name="T34" fmla="*/ 16 w 240"/>
              <a:gd name="T35" fmla="*/ 60 h 220"/>
              <a:gd name="T36" fmla="*/ 0 w 240"/>
              <a:gd name="T37" fmla="*/ 32 h 220"/>
              <a:gd name="T38" fmla="*/ 40 w 240"/>
              <a:gd name="T39" fmla="*/ 32 h 220"/>
              <a:gd name="T40" fmla="*/ 88 w 240"/>
              <a:gd name="T41" fmla="*/ 24 h 220"/>
              <a:gd name="T42" fmla="*/ 108 w 240"/>
              <a:gd name="T43" fmla="*/ 20 h 220"/>
              <a:gd name="T44" fmla="*/ 124 w 240"/>
              <a:gd name="T45" fmla="*/ 16 h 220"/>
              <a:gd name="T46" fmla="*/ 132 w 240"/>
              <a:gd name="T47" fmla="*/ 12 h 220"/>
              <a:gd name="T48" fmla="*/ 140 w 240"/>
              <a:gd name="T49" fmla="*/ 4 h 220"/>
              <a:gd name="T50" fmla="*/ 148 w 240"/>
              <a:gd name="T51" fmla="*/ 0 h 220"/>
              <a:gd name="T52" fmla="*/ 160 w 240"/>
              <a:gd name="T53" fmla="*/ 0 h 220"/>
              <a:gd name="T54" fmla="*/ 180 w 240"/>
              <a:gd name="T55" fmla="*/ 8 h 220"/>
              <a:gd name="T56" fmla="*/ 208 w 240"/>
              <a:gd name="T57" fmla="*/ 20 h 220"/>
              <a:gd name="T58" fmla="*/ 232 w 240"/>
              <a:gd name="T59" fmla="*/ 32 h 220"/>
              <a:gd name="T60" fmla="*/ 236 w 240"/>
              <a:gd name="T61" fmla="*/ 40 h 220"/>
              <a:gd name="T62" fmla="*/ 240 w 240"/>
              <a:gd name="T63" fmla="*/ 44 h 220"/>
              <a:gd name="T64" fmla="*/ 236 w 240"/>
              <a:gd name="T65" fmla="*/ 52 h 220"/>
              <a:gd name="T66" fmla="*/ 224 w 240"/>
              <a:gd name="T67" fmla="*/ 60 h 220"/>
              <a:gd name="T68" fmla="*/ 220 w 240"/>
              <a:gd name="T69" fmla="*/ 64 h 220"/>
              <a:gd name="T70" fmla="*/ 212 w 240"/>
              <a:gd name="T71" fmla="*/ 72 h 220"/>
              <a:gd name="T72" fmla="*/ 208 w 240"/>
              <a:gd name="T73" fmla="*/ 84 h 220"/>
              <a:gd name="T74" fmla="*/ 200 w 240"/>
              <a:gd name="T75" fmla="*/ 120 h 220"/>
              <a:gd name="T76" fmla="*/ 180 w 240"/>
              <a:gd name="T77" fmla="*/ 18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0" h="220">
                <a:moveTo>
                  <a:pt x="180" y="180"/>
                </a:moveTo>
                <a:lnTo>
                  <a:pt x="176" y="188"/>
                </a:lnTo>
                <a:lnTo>
                  <a:pt x="172" y="196"/>
                </a:lnTo>
                <a:lnTo>
                  <a:pt x="168" y="204"/>
                </a:lnTo>
                <a:lnTo>
                  <a:pt x="164" y="212"/>
                </a:lnTo>
                <a:lnTo>
                  <a:pt x="160" y="216"/>
                </a:lnTo>
                <a:lnTo>
                  <a:pt x="152" y="216"/>
                </a:lnTo>
                <a:lnTo>
                  <a:pt x="148" y="220"/>
                </a:lnTo>
                <a:lnTo>
                  <a:pt x="144" y="220"/>
                </a:lnTo>
                <a:lnTo>
                  <a:pt x="132" y="216"/>
                </a:lnTo>
                <a:lnTo>
                  <a:pt x="128" y="208"/>
                </a:lnTo>
                <a:lnTo>
                  <a:pt x="128" y="204"/>
                </a:lnTo>
                <a:lnTo>
                  <a:pt x="128" y="196"/>
                </a:lnTo>
                <a:lnTo>
                  <a:pt x="128" y="192"/>
                </a:lnTo>
                <a:lnTo>
                  <a:pt x="128" y="184"/>
                </a:lnTo>
                <a:lnTo>
                  <a:pt x="132" y="168"/>
                </a:lnTo>
                <a:lnTo>
                  <a:pt x="136" y="148"/>
                </a:lnTo>
                <a:lnTo>
                  <a:pt x="140" y="128"/>
                </a:lnTo>
                <a:lnTo>
                  <a:pt x="148" y="104"/>
                </a:lnTo>
                <a:lnTo>
                  <a:pt x="148" y="88"/>
                </a:lnTo>
                <a:lnTo>
                  <a:pt x="148" y="80"/>
                </a:lnTo>
                <a:lnTo>
                  <a:pt x="148" y="68"/>
                </a:lnTo>
                <a:lnTo>
                  <a:pt x="148" y="60"/>
                </a:lnTo>
                <a:lnTo>
                  <a:pt x="148" y="52"/>
                </a:lnTo>
                <a:lnTo>
                  <a:pt x="148" y="48"/>
                </a:lnTo>
                <a:lnTo>
                  <a:pt x="144" y="44"/>
                </a:lnTo>
                <a:lnTo>
                  <a:pt x="144" y="44"/>
                </a:lnTo>
                <a:lnTo>
                  <a:pt x="136" y="44"/>
                </a:lnTo>
                <a:lnTo>
                  <a:pt x="124" y="44"/>
                </a:lnTo>
                <a:lnTo>
                  <a:pt x="112" y="48"/>
                </a:lnTo>
                <a:lnTo>
                  <a:pt x="100" y="52"/>
                </a:lnTo>
                <a:lnTo>
                  <a:pt x="80" y="56"/>
                </a:lnTo>
                <a:lnTo>
                  <a:pt x="56" y="56"/>
                </a:lnTo>
                <a:lnTo>
                  <a:pt x="44" y="60"/>
                </a:lnTo>
                <a:lnTo>
                  <a:pt x="32" y="60"/>
                </a:lnTo>
                <a:lnTo>
                  <a:pt x="16" y="60"/>
                </a:lnTo>
                <a:lnTo>
                  <a:pt x="0" y="60"/>
                </a:lnTo>
                <a:lnTo>
                  <a:pt x="0" y="32"/>
                </a:lnTo>
                <a:lnTo>
                  <a:pt x="20" y="32"/>
                </a:lnTo>
                <a:lnTo>
                  <a:pt x="40" y="32"/>
                </a:lnTo>
                <a:lnTo>
                  <a:pt x="64" y="28"/>
                </a:lnTo>
                <a:lnTo>
                  <a:pt x="88" y="24"/>
                </a:lnTo>
                <a:lnTo>
                  <a:pt x="96" y="20"/>
                </a:lnTo>
                <a:lnTo>
                  <a:pt x="108" y="20"/>
                </a:lnTo>
                <a:lnTo>
                  <a:pt x="116" y="16"/>
                </a:lnTo>
                <a:lnTo>
                  <a:pt x="124" y="16"/>
                </a:lnTo>
                <a:lnTo>
                  <a:pt x="128" y="12"/>
                </a:lnTo>
                <a:lnTo>
                  <a:pt x="132" y="12"/>
                </a:lnTo>
                <a:lnTo>
                  <a:pt x="136" y="8"/>
                </a:lnTo>
                <a:lnTo>
                  <a:pt x="140" y="4"/>
                </a:lnTo>
                <a:lnTo>
                  <a:pt x="144" y="4"/>
                </a:lnTo>
                <a:lnTo>
                  <a:pt x="148" y="0"/>
                </a:lnTo>
                <a:lnTo>
                  <a:pt x="156" y="0"/>
                </a:lnTo>
                <a:lnTo>
                  <a:pt x="160" y="0"/>
                </a:lnTo>
                <a:lnTo>
                  <a:pt x="168" y="4"/>
                </a:lnTo>
                <a:lnTo>
                  <a:pt x="180" y="8"/>
                </a:lnTo>
                <a:lnTo>
                  <a:pt x="192" y="12"/>
                </a:lnTo>
                <a:lnTo>
                  <a:pt x="208" y="20"/>
                </a:lnTo>
                <a:lnTo>
                  <a:pt x="220" y="28"/>
                </a:lnTo>
                <a:lnTo>
                  <a:pt x="232" y="32"/>
                </a:lnTo>
                <a:lnTo>
                  <a:pt x="236" y="36"/>
                </a:lnTo>
                <a:lnTo>
                  <a:pt x="236" y="40"/>
                </a:lnTo>
                <a:lnTo>
                  <a:pt x="240" y="40"/>
                </a:lnTo>
                <a:lnTo>
                  <a:pt x="240" y="44"/>
                </a:lnTo>
                <a:lnTo>
                  <a:pt x="240" y="48"/>
                </a:lnTo>
                <a:lnTo>
                  <a:pt x="236" y="52"/>
                </a:lnTo>
                <a:lnTo>
                  <a:pt x="232" y="56"/>
                </a:lnTo>
                <a:lnTo>
                  <a:pt x="224" y="60"/>
                </a:lnTo>
                <a:lnTo>
                  <a:pt x="220" y="60"/>
                </a:lnTo>
                <a:lnTo>
                  <a:pt x="220" y="64"/>
                </a:lnTo>
                <a:lnTo>
                  <a:pt x="216" y="68"/>
                </a:lnTo>
                <a:lnTo>
                  <a:pt x="212" y="72"/>
                </a:lnTo>
                <a:lnTo>
                  <a:pt x="212" y="80"/>
                </a:lnTo>
                <a:lnTo>
                  <a:pt x="208" y="84"/>
                </a:lnTo>
                <a:lnTo>
                  <a:pt x="204" y="104"/>
                </a:lnTo>
                <a:lnTo>
                  <a:pt x="200" y="120"/>
                </a:lnTo>
                <a:lnTo>
                  <a:pt x="192" y="140"/>
                </a:lnTo>
                <a:lnTo>
                  <a:pt x="180" y="180"/>
                </a:lnTo>
                <a:lnTo>
                  <a:pt x="180" y="1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438">
            <a:extLst>
              <a:ext uri="{FF2B5EF4-FFF2-40B4-BE49-F238E27FC236}">
                <a16:creationId xmlns:a16="http://schemas.microsoft.com/office/drawing/2014/main" xmlns="" id="{7D919BFC-122F-4C36-8919-B99186B37572}"/>
              </a:ext>
            </a:extLst>
          </p:cNvPr>
          <p:cNvSpPr>
            <a:spLocks/>
          </p:cNvSpPr>
          <p:nvPr/>
        </p:nvSpPr>
        <p:spPr bwMode="auto">
          <a:xfrm>
            <a:off x="2448142" y="1635924"/>
            <a:ext cx="397742" cy="59327"/>
          </a:xfrm>
          <a:custGeom>
            <a:avLst/>
            <a:gdLst>
              <a:gd name="T0" fmla="*/ 104 w 104"/>
              <a:gd name="T1" fmla="*/ 4 h 12"/>
              <a:gd name="T2" fmla="*/ 0 w 104"/>
              <a:gd name="T3" fmla="*/ 12 h 12"/>
              <a:gd name="T4" fmla="*/ 0 w 104"/>
              <a:gd name="T5" fmla="*/ 8 h 12"/>
              <a:gd name="T6" fmla="*/ 20 w 104"/>
              <a:gd name="T7" fmla="*/ 4 h 12"/>
              <a:gd name="T8" fmla="*/ 40 w 104"/>
              <a:gd name="T9" fmla="*/ 4 h 12"/>
              <a:gd name="T10" fmla="*/ 52 w 104"/>
              <a:gd name="T11" fmla="*/ 0 h 12"/>
              <a:gd name="T12" fmla="*/ 68 w 104"/>
              <a:gd name="T13" fmla="*/ 0 h 12"/>
              <a:gd name="T14" fmla="*/ 84 w 104"/>
              <a:gd name="T15" fmla="*/ 0 h 12"/>
              <a:gd name="T16" fmla="*/ 104 w 104"/>
              <a:gd name="T17" fmla="*/ 0 h 12"/>
              <a:gd name="T18" fmla="*/ 104 w 104"/>
              <a:gd name="T19" fmla="*/ 4 h 12"/>
              <a:gd name="T20" fmla="*/ 104 w 104"/>
              <a:gd name="T21" fmla="*/ 4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4" h="12">
                <a:moveTo>
                  <a:pt x="104" y="4"/>
                </a:moveTo>
                <a:lnTo>
                  <a:pt x="0" y="12"/>
                </a:lnTo>
                <a:lnTo>
                  <a:pt x="0" y="8"/>
                </a:lnTo>
                <a:lnTo>
                  <a:pt x="20" y="4"/>
                </a:lnTo>
                <a:lnTo>
                  <a:pt x="40" y="4"/>
                </a:lnTo>
                <a:lnTo>
                  <a:pt x="52" y="0"/>
                </a:lnTo>
                <a:lnTo>
                  <a:pt x="68" y="0"/>
                </a:lnTo>
                <a:lnTo>
                  <a:pt x="84" y="0"/>
                </a:lnTo>
                <a:lnTo>
                  <a:pt x="104" y="0"/>
                </a:lnTo>
                <a:lnTo>
                  <a:pt x="104" y="4"/>
                </a:lnTo>
                <a:lnTo>
                  <a:pt x="10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439">
            <a:extLst>
              <a:ext uri="{FF2B5EF4-FFF2-40B4-BE49-F238E27FC236}">
                <a16:creationId xmlns:a16="http://schemas.microsoft.com/office/drawing/2014/main" xmlns="" id="{B7023761-9B55-4893-9DC0-9171EBBDCCB5}"/>
              </a:ext>
            </a:extLst>
          </p:cNvPr>
          <p:cNvSpPr>
            <a:spLocks/>
          </p:cNvSpPr>
          <p:nvPr/>
        </p:nvSpPr>
        <p:spPr bwMode="auto">
          <a:xfrm>
            <a:off x="2756821" y="1457942"/>
            <a:ext cx="673101" cy="731704"/>
          </a:xfrm>
          <a:custGeom>
            <a:avLst/>
            <a:gdLst>
              <a:gd name="T0" fmla="*/ 0 w 176"/>
              <a:gd name="T1" fmla="*/ 136 h 148"/>
              <a:gd name="T2" fmla="*/ 16 w 176"/>
              <a:gd name="T3" fmla="*/ 124 h 148"/>
              <a:gd name="T4" fmla="*/ 28 w 176"/>
              <a:gd name="T5" fmla="*/ 112 h 148"/>
              <a:gd name="T6" fmla="*/ 40 w 176"/>
              <a:gd name="T7" fmla="*/ 100 h 148"/>
              <a:gd name="T8" fmla="*/ 52 w 176"/>
              <a:gd name="T9" fmla="*/ 92 h 148"/>
              <a:gd name="T10" fmla="*/ 64 w 176"/>
              <a:gd name="T11" fmla="*/ 80 h 148"/>
              <a:gd name="T12" fmla="*/ 72 w 176"/>
              <a:gd name="T13" fmla="*/ 72 h 148"/>
              <a:gd name="T14" fmla="*/ 80 w 176"/>
              <a:gd name="T15" fmla="*/ 64 h 148"/>
              <a:gd name="T16" fmla="*/ 88 w 176"/>
              <a:gd name="T17" fmla="*/ 56 h 148"/>
              <a:gd name="T18" fmla="*/ 96 w 176"/>
              <a:gd name="T19" fmla="*/ 44 h 148"/>
              <a:gd name="T20" fmla="*/ 104 w 176"/>
              <a:gd name="T21" fmla="*/ 32 h 148"/>
              <a:gd name="T22" fmla="*/ 108 w 176"/>
              <a:gd name="T23" fmla="*/ 24 h 148"/>
              <a:gd name="T24" fmla="*/ 108 w 176"/>
              <a:gd name="T25" fmla="*/ 16 h 148"/>
              <a:gd name="T26" fmla="*/ 104 w 176"/>
              <a:gd name="T27" fmla="*/ 12 h 148"/>
              <a:gd name="T28" fmla="*/ 104 w 176"/>
              <a:gd name="T29" fmla="*/ 8 h 148"/>
              <a:gd name="T30" fmla="*/ 108 w 176"/>
              <a:gd name="T31" fmla="*/ 4 h 148"/>
              <a:gd name="T32" fmla="*/ 112 w 176"/>
              <a:gd name="T33" fmla="*/ 4 h 148"/>
              <a:gd name="T34" fmla="*/ 120 w 176"/>
              <a:gd name="T35" fmla="*/ 0 h 148"/>
              <a:gd name="T36" fmla="*/ 128 w 176"/>
              <a:gd name="T37" fmla="*/ 4 h 148"/>
              <a:gd name="T38" fmla="*/ 140 w 176"/>
              <a:gd name="T39" fmla="*/ 8 h 148"/>
              <a:gd name="T40" fmla="*/ 152 w 176"/>
              <a:gd name="T41" fmla="*/ 12 h 148"/>
              <a:gd name="T42" fmla="*/ 160 w 176"/>
              <a:gd name="T43" fmla="*/ 20 h 148"/>
              <a:gd name="T44" fmla="*/ 168 w 176"/>
              <a:gd name="T45" fmla="*/ 28 h 148"/>
              <a:gd name="T46" fmla="*/ 176 w 176"/>
              <a:gd name="T47" fmla="*/ 36 h 148"/>
              <a:gd name="T48" fmla="*/ 176 w 176"/>
              <a:gd name="T49" fmla="*/ 40 h 148"/>
              <a:gd name="T50" fmla="*/ 176 w 176"/>
              <a:gd name="T51" fmla="*/ 44 h 148"/>
              <a:gd name="T52" fmla="*/ 176 w 176"/>
              <a:gd name="T53" fmla="*/ 48 h 148"/>
              <a:gd name="T54" fmla="*/ 172 w 176"/>
              <a:gd name="T55" fmla="*/ 52 h 148"/>
              <a:gd name="T56" fmla="*/ 168 w 176"/>
              <a:gd name="T57" fmla="*/ 56 h 148"/>
              <a:gd name="T58" fmla="*/ 164 w 176"/>
              <a:gd name="T59" fmla="*/ 60 h 148"/>
              <a:gd name="T60" fmla="*/ 156 w 176"/>
              <a:gd name="T61" fmla="*/ 64 h 148"/>
              <a:gd name="T62" fmla="*/ 148 w 176"/>
              <a:gd name="T63" fmla="*/ 72 h 148"/>
              <a:gd name="T64" fmla="*/ 140 w 176"/>
              <a:gd name="T65" fmla="*/ 76 h 148"/>
              <a:gd name="T66" fmla="*/ 132 w 176"/>
              <a:gd name="T67" fmla="*/ 84 h 148"/>
              <a:gd name="T68" fmla="*/ 120 w 176"/>
              <a:gd name="T69" fmla="*/ 92 h 148"/>
              <a:gd name="T70" fmla="*/ 108 w 176"/>
              <a:gd name="T71" fmla="*/ 100 h 148"/>
              <a:gd name="T72" fmla="*/ 96 w 176"/>
              <a:gd name="T73" fmla="*/ 108 h 148"/>
              <a:gd name="T74" fmla="*/ 80 w 176"/>
              <a:gd name="T75" fmla="*/ 116 h 148"/>
              <a:gd name="T76" fmla="*/ 64 w 176"/>
              <a:gd name="T77" fmla="*/ 128 h 148"/>
              <a:gd name="T78" fmla="*/ 48 w 176"/>
              <a:gd name="T79" fmla="*/ 140 h 148"/>
              <a:gd name="T80" fmla="*/ 28 w 176"/>
              <a:gd name="T81" fmla="*/ 148 h 148"/>
              <a:gd name="T82" fmla="*/ 0 w 176"/>
              <a:gd name="T83" fmla="*/ 136 h 148"/>
              <a:gd name="T84" fmla="*/ 0 w 176"/>
              <a:gd name="T85" fmla="*/ 136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6" h="148">
                <a:moveTo>
                  <a:pt x="0" y="136"/>
                </a:moveTo>
                <a:lnTo>
                  <a:pt x="16" y="124"/>
                </a:lnTo>
                <a:lnTo>
                  <a:pt x="28" y="112"/>
                </a:lnTo>
                <a:lnTo>
                  <a:pt x="40" y="100"/>
                </a:lnTo>
                <a:lnTo>
                  <a:pt x="52" y="92"/>
                </a:lnTo>
                <a:lnTo>
                  <a:pt x="64" y="80"/>
                </a:lnTo>
                <a:lnTo>
                  <a:pt x="72" y="72"/>
                </a:lnTo>
                <a:lnTo>
                  <a:pt x="80" y="64"/>
                </a:lnTo>
                <a:lnTo>
                  <a:pt x="88" y="56"/>
                </a:lnTo>
                <a:lnTo>
                  <a:pt x="96" y="44"/>
                </a:lnTo>
                <a:lnTo>
                  <a:pt x="104" y="32"/>
                </a:lnTo>
                <a:lnTo>
                  <a:pt x="108" y="24"/>
                </a:lnTo>
                <a:lnTo>
                  <a:pt x="108" y="16"/>
                </a:lnTo>
                <a:lnTo>
                  <a:pt x="104" y="12"/>
                </a:lnTo>
                <a:lnTo>
                  <a:pt x="104" y="8"/>
                </a:lnTo>
                <a:lnTo>
                  <a:pt x="108" y="4"/>
                </a:lnTo>
                <a:lnTo>
                  <a:pt x="112" y="4"/>
                </a:lnTo>
                <a:lnTo>
                  <a:pt x="120" y="0"/>
                </a:lnTo>
                <a:lnTo>
                  <a:pt x="128" y="4"/>
                </a:lnTo>
                <a:lnTo>
                  <a:pt x="140" y="8"/>
                </a:lnTo>
                <a:lnTo>
                  <a:pt x="152" y="12"/>
                </a:lnTo>
                <a:lnTo>
                  <a:pt x="160" y="20"/>
                </a:lnTo>
                <a:lnTo>
                  <a:pt x="168" y="28"/>
                </a:lnTo>
                <a:lnTo>
                  <a:pt x="176" y="36"/>
                </a:lnTo>
                <a:lnTo>
                  <a:pt x="176" y="40"/>
                </a:lnTo>
                <a:lnTo>
                  <a:pt x="176" y="44"/>
                </a:lnTo>
                <a:lnTo>
                  <a:pt x="176" y="48"/>
                </a:lnTo>
                <a:lnTo>
                  <a:pt x="172" y="52"/>
                </a:lnTo>
                <a:lnTo>
                  <a:pt x="168" y="56"/>
                </a:lnTo>
                <a:lnTo>
                  <a:pt x="164" y="60"/>
                </a:lnTo>
                <a:lnTo>
                  <a:pt x="156" y="64"/>
                </a:lnTo>
                <a:lnTo>
                  <a:pt x="148" y="72"/>
                </a:lnTo>
                <a:lnTo>
                  <a:pt x="140" y="76"/>
                </a:lnTo>
                <a:lnTo>
                  <a:pt x="132" y="84"/>
                </a:lnTo>
                <a:lnTo>
                  <a:pt x="120" y="92"/>
                </a:lnTo>
                <a:lnTo>
                  <a:pt x="108" y="100"/>
                </a:lnTo>
                <a:lnTo>
                  <a:pt x="96" y="108"/>
                </a:lnTo>
                <a:lnTo>
                  <a:pt x="80" y="116"/>
                </a:lnTo>
                <a:lnTo>
                  <a:pt x="64" y="128"/>
                </a:lnTo>
                <a:lnTo>
                  <a:pt x="48" y="140"/>
                </a:lnTo>
                <a:lnTo>
                  <a:pt x="28" y="148"/>
                </a:lnTo>
                <a:lnTo>
                  <a:pt x="0" y="136"/>
                </a:lnTo>
                <a:lnTo>
                  <a:pt x="0" y="1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440">
            <a:extLst>
              <a:ext uri="{FF2B5EF4-FFF2-40B4-BE49-F238E27FC236}">
                <a16:creationId xmlns:a16="http://schemas.microsoft.com/office/drawing/2014/main" xmlns="" id="{C1DE6280-52B8-4B1D-B262-925E07E2401C}"/>
              </a:ext>
            </a:extLst>
          </p:cNvPr>
          <p:cNvSpPr>
            <a:spLocks/>
          </p:cNvSpPr>
          <p:nvPr/>
        </p:nvSpPr>
        <p:spPr bwMode="auto">
          <a:xfrm>
            <a:off x="2345929" y="1695251"/>
            <a:ext cx="1545075" cy="988790"/>
          </a:xfrm>
          <a:custGeom>
            <a:avLst/>
            <a:gdLst>
              <a:gd name="T0" fmla="*/ 404 w 404"/>
              <a:gd name="T1" fmla="*/ 180 h 200"/>
              <a:gd name="T2" fmla="*/ 404 w 404"/>
              <a:gd name="T3" fmla="*/ 184 h 200"/>
              <a:gd name="T4" fmla="*/ 400 w 404"/>
              <a:gd name="T5" fmla="*/ 184 h 200"/>
              <a:gd name="T6" fmla="*/ 396 w 404"/>
              <a:gd name="T7" fmla="*/ 188 h 200"/>
              <a:gd name="T8" fmla="*/ 392 w 404"/>
              <a:gd name="T9" fmla="*/ 188 h 200"/>
              <a:gd name="T10" fmla="*/ 384 w 404"/>
              <a:gd name="T11" fmla="*/ 192 h 200"/>
              <a:gd name="T12" fmla="*/ 372 w 404"/>
              <a:gd name="T13" fmla="*/ 192 h 200"/>
              <a:gd name="T14" fmla="*/ 364 w 404"/>
              <a:gd name="T15" fmla="*/ 192 h 200"/>
              <a:gd name="T16" fmla="*/ 348 w 404"/>
              <a:gd name="T17" fmla="*/ 196 h 200"/>
              <a:gd name="T18" fmla="*/ 336 w 404"/>
              <a:gd name="T19" fmla="*/ 196 h 200"/>
              <a:gd name="T20" fmla="*/ 324 w 404"/>
              <a:gd name="T21" fmla="*/ 200 h 200"/>
              <a:gd name="T22" fmla="*/ 312 w 404"/>
              <a:gd name="T23" fmla="*/ 200 h 200"/>
              <a:gd name="T24" fmla="*/ 300 w 404"/>
              <a:gd name="T25" fmla="*/ 200 h 200"/>
              <a:gd name="T26" fmla="*/ 292 w 404"/>
              <a:gd name="T27" fmla="*/ 200 h 200"/>
              <a:gd name="T28" fmla="*/ 284 w 404"/>
              <a:gd name="T29" fmla="*/ 200 h 200"/>
              <a:gd name="T30" fmla="*/ 276 w 404"/>
              <a:gd name="T31" fmla="*/ 200 h 200"/>
              <a:gd name="T32" fmla="*/ 272 w 404"/>
              <a:gd name="T33" fmla="*/ 200 h 200"/>
              <a:gd name="T34" fmla="*/ 264 w 404"/>
              <a:gd name="T35" fmla="*/ 200 h 200"/>
              <a:gd name="T36" fmla="*/ 260 w 404"/>
              <a:gd name="T37" fmla="*/ 196 h 200"/>
              <a:gd name="T38" fmla="*/ 252 w 404"/>
              <a:gd name="T39" fmla="*/ 192 h 200"/>
              <a:gd name="T40" fmla="*/ 244 w 404"/>
              <a:gd name="T41" fmla="*/ 188 h 200"/>
              <a:gd name="T42" fmla="*/ 232 w 404"/>
              <a:gd name="T43" fmla="*/ 180 h 200"/>
              <a:gd name="T44" fmla="*/ 220 w 404"/>
              <a:gd name="T45" fmla="*/ 172 h 200"/>
              <a:gd name="T46" fmla="*/ 204 w 404"/>
              <a:gd name="T47" fmla="*/ 164 h 200"/>
              <a:gd name="T48" fmla="*/ 188 w 404"/>
              <a:gd name="T49" fmla="*/ 152 h 200"/>
              <a:gd name="T50" fmla="*/ 172 w 404"/>
              <a:gd name="T51" fmla="*/ 140 h 200"/>
              <a:gd name="T52" fmla="*/ 152 w 404"/>
              <a:gd name="T53" fmla="*/ 128 h 200"/>
              <a:gd name="T54" fmla="*/ 128 w 404"/>
              <a:gd name="T55" fmla="*/ 112 h 200"/>
              <a:gd name="T56" fmla="*/ 108 w 404"/>
              <a:gd name="T57" fmla="*/ 96 h 200"/>
              <a:gd name="T58" fmla="*/ 84 w 404"/>
              <a:gd name="T59" fmla="*/ 80 h 200"/>
              <a:gd name="T60" fmla="*/ 56 w 404"/>
              <a:gd name="T61" fmla="*/ 60 h 200"/>
              <a:gd name="T62" fmla="*/ 28 w 404"/>
              <a:gd name="T63" fmla="*/ 40 h 200"/>
              <a:gd name="T64" fmla="*/ 0 w 404"/>
              <a:gd name="T65" fmla="*/ 16 h 200"/>
              <a:gd name="T66" fmla="*/ 16 w 404"/>
              <a:gd name="T67" fmla="*/ 0 h 200"/>
              <a:gd name="T68" fmla="*/ 44 w 404"/>
              <a:gd name="T69" fmla="*/ 16 h 200"/>
              <a:gd name="T70" fmla="*/ 72 w 404"/>
              <a:gd name="T71" fmla="*/ 36 h 200"/>
              <a:gd name="T72" fmla="*/ 100 w 404"/>
              <a:gd name="T73" fmla="*/ 48 h 200"/>
              <a:gd name="T74" fmla="*/ 124 w 404"/>
              <a:gd name="T75" fmla="*/ 64 h 200"/>
              <a:gd name="T76" fmla="*/ 144 w 404"/>
              <a:gd name="T77" fmla="*/ 76 h 200"/>
              <a:gd name="T78" fmla="*/ 160 w 404"/>
              <a:gd name="T79" fmla="*/ 84 h 200"/>
              <a:gd name="T80" fmla="*/ 176 w 404"/>
              <a:gd name="T81" fmla="*/ 92 h 200"/>
              <a:gd name="T82" fmla="*/ 192 w 404"/>
              <a:gd name="T83" fmla="*/ 100 h 200"/>
              <a:gd name="T84" fmla="*/ 212 w 404"/>
              <a:gd name="T85" fmla="*/ 112 h 200"/>
              <a:gd name="T86" fmla="*/ 236 w 404"/>
              <a:gd name="T87" fmla="*/ 120 h 200"/>
              <a:gd name="T88" fmla="*/ 260 w 404"/>
              <a:gd name="T89" fmla="*/ 132 h 200"/>
              <a:gd name="T90" fmla="*/ 280 w 404"/>
              <a:gd name="T91" fmla="*/ 136 h 200"/>
              <a:gd name="T92" fmla="*/ 304 w 404"/>
              <a:gd name="T93" fmla="*/ 144 h 200"/>
              <a:gd name="T94" fmla="*/ 324 w 404"/>
              <a:gd name="T95" fmla="*/ 152 h 200"/>
              <a:gd name="T96" fmla="*/ 348 w 404"/>
              <a:gd name="T97" fmla="*/ 156 h 200"/>
              <a:gd name="T98" fmla="*/ 368 w 404"/>
              <a:gd name="T99" fmla="*/ 164 h 200"/>
              <a:gd name="T100" fmla="*/ 376 w 404"/>
              <a:gd name="T101" fmla="*/ 164 h 200"/>
              <a:gd name="T102" fmla="*/ 384 w 404"/>
              <a:gd name="T103" fmla="*/ 168 h 200"/>
              <a:gd name="T104" fmla="*/ 392 w 404"/>
              <a:gd name="T105" fmla="*/ 168 h 200"/>
              <a:gd name="T106" fmla="*/ 396 w 404"/>
              <a:gd name="T107" fmla="*/ 172 h 200"/>
              <a:gd name="T108" fmla="*/ 400 w 404"/>
              <a:gd name="T109" fmla="*/ 172 h 200"/>
              <a:gd name="T110" fmla="*/ 404 w 404"/>
              <a:gd name="T111" fmla="*/ 176 h 200"/>
              <a:gd name="T112" fmla="*/ 404 w 404"/>
              <a:gd name="T113" fmla="*/ 176 h 200"/>
              <a:gd name="T114" fmla="*/ 404 w 404"/>
              <a:gd name="T115" fmla="*/ 180 h 200"/>
              <a:gd name="T116" fmla="*/ 404 w 404"/>
              <a:gd name="T117" fmla="*/ 180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04" h="200">
                <a:moveTo>
                  <a:pt x="404" y="180"/>
                </a:moveTo>
                <a:lnTo>
                  <a:pt x="404" y="184"/>
                </a:lnTo>
                <a:lnTo>
                  <a:pt x="400" y="184"/>
                </a:lnTo>
                <a:lnTo>
                  <a:pt x="396" y="188"/>
                </a:lnTo>
                <a:lnTo>
                  <a:pt x="392" y="188"/>
                </a:lnTo>
                <a:lnTo>
                  <a:pt x="384" y="192"/>
                </a:lnTo>
                <a:lnTo>
                  <a:pt x="372" y="192"/>
                </a:lnTo>
                <a:lnTo>
                  <a:pt x="364" y="192"/>
                </a:lnTo>
                <a:lnTo>
                  <a:pt x="348" y="196"/>
                </a:lnTo>
                <a:lnTo>
                  <a:pt x="336" y="196"/>
                </a:lnTo>
                <a:lnTo>
                  <a:pt x="324" y="200"/>
                </a:lnTo>
                <a:lnTo>
                  <a:pt x="312" y="200"/>
                </a:lnTo>
                <a:lnTo>
                  <a:pt x="300" y="200"/>
                </a:lnTo>
                <a:lnTo>
                  <a:pt x="292" y="200"/>
                </a:lnTo>
                <a:lnTo>
                  <a:pt x="284" y="200"/>
                </a:lnTo>
                <a:lnTo>
                  <a:pt x="276" y="200"/>
                </a:lnTo>
                <a:lnTo>
                  <a:pt x="272" y="200"/>
                </a:lnTo>
                <a:lnTo>
                  <a:pt x="264" y="200"/>
                </a:lnTo>
                <a:lnTo>
                  <a:pt x="260" y="196"/>
                </a:lnTo>
                <a:lnTo>
                  <a:pt x="252" y="192"/>
                </a:lnTo>
                <a:lnTo>
                  <a:pt x="244" y="188"/>
                </a:lnTo>
                <a:lnTo>
                  <a:pt x="232" y="180"/>
                </a:lnTo>
                <a:lnTo>
                  <a:pt x="220" y="172"/>
                </a:lnTo>
                <a:lnTo>
                  <a:pt x="204" y="164"/>
                </a:lnTo>
                <a:lnTo>
                  <a:pt x="188" y="152"/>
                </a:lnTo>
                <a:lnTo>
                  <a:pt x="172" y="140"/>
                </a:lnTo>
                <a:lnTo>
                  <a:pt x="152" y="128"/>
                </a:lnTo>
                <a:lnTo>
                  <a:pt x="128" y="112"/>
                </a:lnTo>
                <a:lnTo>
                  <a:pt x="108" y="96"/>
                </a:lnTo>
                <a:lnTo>
                  <a:pt x="84" y="80"/>
                </a:lnTo>
                <a:lnTo>
                  <a:pt x="56" y="60"/>
                </a:lnTo>
                <a:lnTo>
                  <a:pt x="28" y="40"/>
                </a:lnTo>
                <a:lnTo>
                  <a:pt x="0" y="16"/>
                </a:lnTo>
                <a:lnTo>
                  <a:pt x="16" y="0"/>
                </a:lnTo>
                <a:lnTo>
                  <a:pt x="44" y="16"/>
                </a:lnTo>
                <a:lnTo>
                  <a:pt x="72" y="36"/>
                </a:lnTo>
                <a:lnTo>
                  <a:pt x="100" y="48"/>
                </a:lnTo>
                <a:lnTo>
                  <a:pt x="124" y="64"/>
                </a:lnTo>
                <a:lnTo>
                  <a:pt x="144" y="76"/>
                </a:lnTo>
                <a:lnTo>
                  <a:pt x="160" y="84"/>
                </a:lnTo>
                <a:lnTo>
                  <a:pt x="176" y="92"/>
                </a:lnTo>
                <a:lnTo>
                  <a:pt x="192" y="100"/>
                </a:lnTo>
                <a:lnTo>
                  <a:pt x="212" y="112"/>
                </a:lnTo>
                <a:lnTo>
                  <a:pt x="236" y="120"/>
                </a:lnTo>
                <a:lnTo>
                  <a:pt x="260" y="132"/>
                </a:lnTo>
                <a:lnTo>
                  <a:pt x="280" y="136"/>
                </a:lnTo>
                <a:lnTo>
                  <a:pt x="304" y="144"/>
                </a:lnTo>
                <a:lnTo>
                  <a:pt x="324" y="152"/>
                </a:lnTo>
                <a:lnTo>
                  <a:pt x="348" y="156"/>
                </a:lnTo>
                <a:lnTo>
                  <a:pt x="368" y="164"/>
                </a:lnTo>
                <a:lnTo>
                  <a:pt x="376" y="164"/>
                </a:lnTo>
                <a:lnTo>
                  <a:pt x="384" y="168"/>
                </a:lnTo>
                <a:lnTo>
                  <a:pt x="392" y="168"/>
                </a:lnTo>
                <a:lnTo>
                  <a:pt x="396" y="172"/>
                </a:lnTo>
                <a:lnTo>
                  <a:pt x="400" y="172"/>
                </a:lnTo>
                <a:lnTo>
                  <a:pt x="404" y="176"/>
                </a:lnTo>
                <a:lnTo>
                  <a:pt x="404" y="176"/>
                </a:lnTo>
                <a:lnTo>
                  <a:pt x="404" y="180"/>
                </a:lnTo>
                <a:lnTo>
                  <a:pt x="404" y="1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441">
            <a:extLst>
              <a:ext uri="{FF2B5EF4-FFF2-40B4-BE49-F238E27FC236}">
                <a16:creationId xmlns:a16="http://schemas.microsoft.com/office/drawing/2014/main" xmlns="" id="{796BCAAF-EB11-4E2D-BDF6-08F959922BA2}"/>
              </a:ext>
            </a:extLst>
          </p:cNvPr>
          <p:cNvSpPr>
            <a:spLocks/>
          </p:cNvSpPr>
          <p:nvPr/>
        </p:nvSpPr>
        <p:spPr bwMode="auto">
          <a:xfrm>
            <a:off x="1052394" y="1279960"/>
            <a:ext cx="1009654" cy="1206323"/>
          </a:xfrm>
          <a:custGeom>
            <a:avLst/>
            <a:gdLst>
              <a:gd name="T0" fmla="*/ 192 w 264"/>
              <a:gd name="T1" fmla="*/ 12 h 244"/>
              <a:gd name="T2" fmla="*/ 196 w 264"/>
              <a:gd name="T3" fmla="*/ 8 h 244"/>
              <a:gd name="T4" fmla="*/ 204 w 264"/>
              <a:gd name="T5" fmla="*/ 4 h 244"/>
              <a:gd name="T6" fmla="*/ 216 w 264"/>
              <a:gd name="T7" fmla="*/ 0 h 244"/>
              <a:gd name="T8" fmla="*/ 232 w 264"/>
              <a:gd name="T9" fmla="*/ 8 h 244"/>
              <a:gd name="T10" fmla="*/ 248 w 264"/>
              <a:gd name="T11" fmla="*/ 20 h 244"/>
              <a:gd name="T12" fmla="*/ 256 w 264"/>
              <a:gd name="T13" fmla="*/ 32 h 244"/>
              <a:gd name="T14" fmla="*/ 260 w 264"/>
              <a:gd name="T15" fmla="*/ 44 h 244"/>
              <a:gd name="T16" fmla="*/ 264 w 264"/>
              <a:gd name="T17" fmla="*/ 52 h 244"/>
              <a:gd name="T18" fmla="*/ 260 w 264"/>
              <a:gd name="T19" fmla="*/ 56 h 244"/>
              <a:gd name="T20" fmla="*/ 256 w 264"/>
              <a:gd name="T21" fmla="*/ 64 h 244"/>
              <a:gd name="T22" fmla="*/ 244 w 264"/>
              <a:gd name="T23" fmla="*/ 76 h 244"/>
              <a:gd name="T24" fmla="*/ 228 w 264"/>
              <a:gd name="T25" fmla="*/ 88 h 244"/>
              <a:gd name="T26" fmla="*/ 188 w 264"/>
              <a:gd name="T27" fmla="*/ 128 h 244"/>
              <a:gd name="T28" fmla="*/ 144 w 264"/>
              <a:gd name="T29" fmla="*/ 164 h 244"/>
              <a:gd name="T30" fmla="*/ 96 w 264"/>
              <a:gd name="T31" fmla="*/ 200 h 244"/>
              <a:gd name="T32" fmla="*/ 52 w 264"/>
              <a:gd name="T33" fmla="*/ 228 h 244"/>
              <a:gd name="T34" fmla="*/ 32 w 264"/>
              <a:gd name="T35" fmla="*/ 236 h 244"/>
              <a:gd name="T36" fmla="*/ 16 w 264"/>
              <a:gd name="T37" fmla="*/ 240 h 244"/>
              <a:gd name="T38" fmla="*/ 8 w 264"/>
              <a:gd name="T39" fmla="*/ 244 h 244"/>
              <a:gd name="T40" fmla="*/ 4 w 264"/>
              <a:gd name="T41" fmla="*/ 240 h 244"/>
              <a:gd name="T42" fmla="*/ 0 w 264"/>
              <a:gd name="T43" fmla="*/ 232 h 244"/>
              <a:gd name="T44" fmla="*/ 4 w 264"/>
              <a:gd name="T45" fmla="*/ 228 h 244"/>
              <a:gd name="T46" fmla="*/ 16 w 264"/>
              <a:gd name="T47" fmla="*/ 220 h 244"/>
              <a:gd name="T48" fmla="*/ 36 w 264"/>
              <a:gd name="T49" fmla="*/ 200 h 244"/>
              <a:gd name="T50" fmla="*/ 68 w 264"/>
              <a:gd name="T51" fmla="*/ 172 h 244"/>
              <a:gd name="T52" fmla="*/ 112 w 264"/>
              <a:gd name="T53" fmla="*/ 132 h 244"/>
              <a:gd name="T54" fmla="*/ 156 w 264"/>
              <a:gd name="T55" fmla="*/ 84 h 244"/>
              <a:gd name="T56" fmla="*/ 176 w 264"/>
              <a:gd name="T57" fmla="*/ 60 h 244"/>
              <a:gd name="T58" fmla="*/ 192 w 264"/>
              <a:gd name="T59" fmla="*/ 40 h 244"/>
              <a:gd name="T60" fmla="*/ 196 w 264"/>
              <a:gd name="T61" fmla="*/ 28 h 244"/>
              <a:gd name="T62" fmla="*/ 196 w 264"/>
              <a:gd name="T63" fmla="*/ 2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64" h="244">
                <a:moveTo>
                  <a:pt x="196" y="20"/>
                </a:moveTo>
                <a:lnTo>
                  <a:pt x="192" y="12"/>
                </a:lnTo>
                <a:lnTo>
                  <a:pt x="192" y="8"/>
                </a:lnTo>
                <a:lnTo>
                  <a:pt x="196" y="8"/>
                </a:lnTo>
                <a:lnTo>
                  <a:pt x="200" y="4"/>
                </a:lnTo>
                <a:lnTo>
                  <a:pt x="204" y="4"/>
                </a:lnTo>
                <a:lnTo>
                  <a:pt x="208" y="4"/>
                </a:lnTo>
                <a:lnTo>
                  <a:pt x="216" y="0"/>
                </a:lnTo>
                <a:lnTo>
                  <a:pt x="224" y="4"/>
                </a:lnTo>
                <a:lnTo>
                  <a:pt x="232" y="8"/>
                </a:lnTo>
                <a:lnTo>
                  <a:pt x="244" y="12"/>
                </a:lnTo>
                <a:lnTo>
                  <a:pt x="248" y="20"/>
                </a:lnTo>
                <a:lnTo>
                  <a:pt x="252" y="28"/>
                </a:lnTo>
                <a:lnTo>
                  <a:pt x="256" y="32"/>
                </a:lnTo>
                <a:lnTo>
                  <a:pt x="260" y="40"/>
                </a:lnTo>
                <a:lnTo>
                  <a:pt x="260" y="44"/>
                </a:lnTo>
                <a:lnTo>
                  <a:pt x="264" y="48"/>
                </a:lnTo>
                <a:lnTo>
                  <a:pt x="264" y="52"/>
                </a:lnTo>
                <a:lnTo>
                  <a:pt x="264" y="52"/>
                </a:lnTo>
                <a:lnTo>
                  <a:pt x="260" y="56"/>
                </a:lnTo>
                <a:lnTo>
                  <a:pt x="260" y="60"/>
                </a:lnTo>
                <a:lnTo>
                  <a:pt x="256" y="64"/>
                </a:lnTo>
                <a:lnTo>
                  <a:pt x="248" y="68"/>
                </a:lnTo>
                <a:lnTo>
                  <a:pt x="244" y="76"/>
                </a:lnTo>
                <a:lnTo>
                  <a:pt x="236" y="80"/>
                </a:lnTo>
                <a:lnTo>
                  <a:pt x="228" y="88"/>
                </a:lnTo>
                <a:lnTo>
                  <a:pt x="208" y="108"/>
                </a:lnTo>
                <a:lnTo>
                  <a:pt x="188" y="128"/>
                </a:lnTo>
                <a:lnTo>
                  <a:pt x="164" y="144"/>
                </a:lnTo>
                <a:lnTo>
                  <a:pt x="144" y="164"/>
                </a:lnTo>
                <a:lnTo>
                  <a:pt x="120" y="184"/>
                </a:lnTo>
                <a:lnTo>
                  <a:pt x="96" y="200"/>
                </a:lnTo>
                <a:lnTo>
                  <a:pt x="72" y="216"/>
                </a:lnTo>
                <a:lnTo>
                  <a:pt x="52" y="228"/>
                </a:lnTo>
                <a:lnTo>
                  <a:pt x="40" y="232"/>
                </a:lnTo>
                <a:lnTo>
                  <a:pt x="32" y="236"/>
                </a:lnTo>
                <a:lnTo>
                  <a:pt x="24" y="236"/>
                </a:lnTo>
                <a:lnTo>
                  <a:pt x="16" y="240"/>
                </a:lnTo>
                <a:lnTo>
                  <a:pt x="12" y="240"/>
                </a:lnTo>
                <a:lnTo>
                  <a:pt x="8" y="244"/>
                </a:lnTo>
                <a:lnTo>
                  <a:pt x="4" y="244"/>
                </a:lnTo>
                <a:lnTo>
                  <a:pt x="4" y="240"/>
                </a:lnTo>
                <a:lnTo>
                  <a:pt x="0" y="240"/>
                </a:lnTo>
                <a:lnTo>
                  <a:pt x="0" y="232"/>
                </a:lnTo>
                <a:lnTo>
                  <a:pt x="4" y="232"/>
                </a:lnTo>
                <a:lnTo>
                  <a:pt x="4" y="228"/>
                </a:lnTo>
                <a:lnTo>
                  <a:pt x="8" y="224"/>
                </a:lnTo>
                <a:lnTo>
                  <a:pt x="16" y="220"/>
                </a:lnTo>
                <a:lnTo>
                  <a:pt x="24" y="208"/>
                </a:lnTo>
                <a:lnTo>
                  <a:pt x="36" y="200"/>
                </a:lnTo>
                <a:lnTo>
                  <a:pt x="52" y="184"/>
                </a:lnTo>
                <a:lnTo>
                  <a:pt x="68" y="172"/>
                </a:lnTo>
                <a:lnTo>
                  <a:pt x="88" y="152"/>
                </a:lnTo>
                <a:lnTo>
                  <a:pt x="112" y="132"/>
                </a:lnTo>
                <a:lnTo>
                  <a:pt x="132" y="112"/>
                </a:lnTo>
                <a:lnTo>
                  <a:pt x="156" y="84"/>
                </a:lnTo>
                <a:lnTo>
                  <a:pt x="168" y="72"/>
                </a:lnTo>
                <a:lnTo>
                  <a:pt x="176" y="60"/>
                </a:lnTo>
                <a:lnTo>
                  <a:pt x="184" y="52"/>
                </a:lnTo>
                <a:lnTo>
                  <a:pt x="192" y="40"/>
                </a:lnTo>
                <a:lnTo>
                  <a:pt x="196" y="32"/>
                </a:lnTo>
                <a:lnTo>
                  <a:pt x="196" y="28"/>
                </a:lnTo>
                <a:lnTo>
                  <a:pt x="196" y="24"/>
                </a:lnTo>
                <a:lnTo>
                  <a:pt x="196" y="20"/>
                </a:lnTo>
                <a:lnTo>
                  <a:pt x="196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442">
            <a:extLst>
              <a:ext uri="{FF2B5EF4-FFF2-40B4-BE49-F238E27FC236}">
                <a16:creationId xmlns:a16="http://schemas.microsoft.com/office/drawing/2014/main" xmlns="" id="{3C1454B0-37F0-49BF-84FF-B5276F05CD41}"/>
              </a:ext>
            </a:extLst>
          </p:cNvPr>
          <p:cNvSpPr>
            <a:spLocks/>
          </p:cNvSpPr>
          <p:nvPr/>
        </p:nvSpPr>
        <p:spPr bwMode="auto">
          <a:xfrm>
            <a:off x="1602110" y="1833682"/>
            <a:ext cx="244765" cy="1206323"/>
          </a:xfrm>
          <a:custGeom>
            <a:avLst/>
            <a:gdLst>
              <a:gd name="T0" fmla="*/ 0 w 64"/>
              <a:gd name="T1" fmla="*/ 200 h 244"/>
              <a:gd name="T2" fmla="*/ 0 w 64"/>
              <a:gd name="T3" fmla="*/ 196 h 244"/>
              <a:gd name="T4" fmla="*/ 0 w 64"/>
              <a:gd name="T5" fmla="*/ 188 h 244"/>
              <a:gd name="T6" fmla="*/ 4 w 64"/>
              <a:gd name="T7" fmla="*/ 180 h 244"/>
              <a:gd name="T8" fmla="*/ 4 w 64"/>
              <a:gd name="T9" fmla="*/ 172 h 244"/>
              <a:gd name="T10" fmla="*/ 8 w 64"/>
              <a:gd name="T11" fmla="*/ 156 h 244"/>
              <a:gd name="T12" fmla="*/ 8 w 64"/>
              <a:gd name="T13" fmla="*/ 140 h 244"/>
              <a:gd name="T14" fmla="*/ 8 w 64"/>
              <a:gd name="T15" fmla="*/ 120 h 244"/>
              <a:gd name="T16" fmla="*/ 8 w 64"/>
              <a:gd name="T17" fmla="*/ 112 h 244"/>
              <a:gd name="T18" fmla="*/ 12 w 64"/>
              <a:gd name="T19" fmla="*/ 100 h 244"/>
              <a:gd name="T20" fmla="*/ 12 w 64"/>
              <a:gd name="T21" fmla="*/ 72 h 244"/>
              <a:gd name="T22" fmla="*/ 12 w 64"/>
              <a:gd name="T23" fmla="*/ 48 h 244"/>
              <a:gd name="T24" fmla="*/ 8 w 64"/>
              <a:gd name="T25" fmla="*/ 24 h 244"/>
              <a:gd name="T26" fmla="*/ 4 w 64"/>
              <a:gd name="T27" fmla="*/ 0 h 244"/>
              <a:gd name="T28" fmla="*/ 16 w 64"/>
              <a:gd name="T29" fmla="*/ 4 h 244"/>
              <a:gd name="T30" fmla="*/ 28 w 64"/>
              <a:gd name="T31" fmla="*/ 12 h 244"/>
              <a:gd name="T32" fmla="*/ 36 w 64"/>
              <a:gd name="T33" fmla="*/ 16 h 244"/>
              <a:gd name="T34" fmla="*/ 44 w 64"/>
              <a:gd name="T35" fmla="*/ 20 h 244"/>
              <a:gd name="T36" fmla="*/ 52 w 64"/>
              <a:gd name="T37" fmla="*/ 28 h 244"/>
              <a:gd name="T38" fmla="*/ 56 w 64"/>
              <a:gd name="T39" fmla="*/ 32 h 244"/>
              <a:gd name="T40" fmla="*/ 60 w 64"/>
              <a:gd name="T41" fmla="*/ 36 h 244"/>
              <a:gd name="T42" fmla="*/ 60 w 64"/>
              <a:gd name="T43" fmla="*/ 40 h 244"/>
              <a:gd name="T44" fmla="*/ 60 w 64"/>
              <a:gd name="T45" fmla="*/ 48 h 244"/>
              <a:gd name="T46" fmla="*/ 60 w 64"/>
              <a:gd name="T47" fmla="*/ 56 h 244"/>
              <a:gd name="T48" fmla="*/ 64 w 64"/>
              <a:gd name="T49" fmla="*/ 64 h 244"/>
              <a:gd name="T50" fmla="*/ 64 w 64"/>
              <a:gd name="T51" fmla="*/ 80 h 244"/>
              <a:gd name="T52" fmla="*/ 64 w 64"/>
              <a:gd name="T53" fmla="*/ 92 h 244"/>
              <a:gd name="T54" fmla="*/ 60 w 64"/>
              <a:gd name="T55" fmla="*/ 112 h 244"/>
              <a:gd name="T56" fmla="*/ 60 w 64"/>
              <a:gd name="T57" fmla="*/ 132 h 244"/>
              <a:gd name="T58" fmla="*/ 60 w 64"/>
              <a:gd name="T59" fmla="*/ 152 h 244"/>
              <a:gd name="T60" fmla="*/ 60 w 64"/>
              <a:gd name="T61" fmla="*/ 172 h 244"/>
              <a:gd name="T62" fmla="*/ 56 w 64"/>
              <a:gd name="T63" fmla="*/ 192 h 244"/>
              <a:gd name="T64" fmla="*/ 56 w 64"/>
              <a:gd name="T65" fmla="*/ 208 h 244"/>
              <a:gd name="T66" fmla="*/ 52 w 64"/>
              <a:gd name="T67" fmla="*/ 220 h 244"/>
              <a:gd name="T68" fmla="*/ 48 w 64"/>
              <a:gd name="T69" fmla="*/ 232 h 244"/>
              <a:gd name="T70" fmla="*/ 44 w 64"/>
              <a:gd name="T71" fmla="*/ 236 h 244"/>
              <a:gd name="T72" fmla="*/ 40 w 64"/>
              <a:gd name="T73" fmla="*/ 244 h 244"/>
              <a:gd name="T74" fmla="*/ 36 w 64"/>
              <a:gd name="T75" fmla="*/ 244 h 244"/>
              <a:gd name="T76" fmla="*/ 28 w 64"/>
              <a:gd name="T77" fmla="*/ 244 h 244"/>
              <a:gd name="T78" fmla="*/ 20 w 64"/>
              <a:gd name="T79" fmla="*/ 240 h 244"/>
              <a:gd name="T80" fmla="*/ 16 w 64"/>
              <a:gd name="T81" fmla="*/ 232 h 244"/>
              <a:gd name="T82" fmla="*/ 12 w 64"/>
              <a:gd name="T83" fmla="*/ 224 h 244"/>
              <a:gd name="T84" fmla="*/ 4 w 64"/>
              <a:gd name="T85" fmla="*/ 216 h 244"/>
              <a:gd name="T86" fmla="*/ 0 w 64"/>
              <a:gd name="T87" fmla="*/ 208 h 244"/>
              <a:gd name="T88" fmla="*/ 0 w 64"/>
              <a:gd name="T89" fmla="*/ 200 h 244"/>
              <a:gd name="T90" fmla="*/ 0 w 64"/>
              <a:gd name="T91" fmla="*/ 200 h 244"/>
              <a:gd name="T92" fmla="*/ 0 w 64"/>
              <a:gd name="T93" fmla="*/ 20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4" h="244">
                <a:moveTo>
                  <a:pt x="0" y="200"/>
                </a:moveTo>
                <a:lnTo>
                  <a:pt x="0" y="196"/>
                </a:lnTo>
                <a:lnTo>
                  <a:pt x="0" y="188"/>
                </a:lnTo>
                <a:lnTo>
                  <a:pt x="4" y="180"/>
                </a:lnTo>
                <a:lnTo>
                  <a:pt x="4" y="172"/>
                </a:lnTo>
                <a:lnTo>
                  <a:pt x="8" y="156"/>
                </a:lnTo>
                <a:lnTo>
                  <a:pt x="8" y="140"/>
                </a:lnTo>
                <a:lnTo>
                  <a:pt x="8" y="120"/>
                </a:lnTo>
                <a:lnTo>
                  <a:pt x="8" y="112"/>
                </a:lnTo>
                <a:lnTo>
                  <a:pt x="12" y="100"/>
                </a:lnTo>
                <a:lnTo>
                  <a:pt x="12" y="72"/>
                </a:lnTo>
                <a:lnTo>
                  <a:pt x="12" y="48"/>
                </a:lnTo>
                <a:lnTo>
                  <a:pt x="8" y="24"/>
                </a:lnTo>
                <a:lnTo>
                  <a:pt x="4" y="0"/>
                </a:lnTo>
                <a:lnTo>
                  <a:pt x="16" y="4"/>
                </a:lnTo>
                <a:lnTo>
                  <a:pt x="28" y="12"/>
                </a:lnTo>
                <a:lnTo>
                  <a:pt x="36" y="16"/>
                </a:lnTo>
                <a:lnTo>
                  <a:pt x="44" y="20"/>
                </a:lnTo>
                <a:lnTo>
                  <a:pt x="52" y="28"/>
                </a:lnTo>
                <a:lnTo>
                  <a:pt x="56" y="32"/>
                </a:lnTo>
                <a:lnTo>
                  <a:pt x="60" y="36"/>
                </a:lnTo>
                <a:lnTo>
                  <a:pt x="60" y="40"/>
                </a:lnTo>
                <a:lnTo>
                  <a:pt x="60" y="48"/>
                </a:lnTo>
                <a:lnTo>
                  <a:pt x="60" y="56"/>
                </a:lnTo>
                <a:lnTo>
                  <a:pt x="64" y="64"/>
                </a:lnTo>
                <a:lnTo>
                  <a:pt x="64" y="80"/>
                </a:lnTo>
                <a:lnTo>
                  <a:pt x="64" y="92"/>
                </a:lnTo>
                <a:lnTo>
                  <a:pt x="60" y="112"/>
                </a:lnTo>
                <a:lnTo>
                  <a:pt x="60" y="132"/>
                </a:lnTo>
                <a:lnTo>
                  <a:pt x="60" y="152"/>
                </a:lnTo>
                <a:lnTo>
                  <a:pt x="60" y="172"/>
                </a:lnTo>
                <a:lnTo>
                  <a:pt x="56" y="192"/>
                </a:lnTo>
                <a:lnTo>
                  <a:pt x="56" y="208"/>
                </a:lnTo>
                <a:lnTo>
                  <a:pt x="52" y="220"/>
                </a:lnTo>
                <a:lnTo>
                  <a:pt x="48" y="232"/>
                </a:lnTo>
                <a:lnTo>
                  <a:pt x="44" y="236"/>
                </a:lnTo>
                <a:lnTo>
                  <a:pt x="40" y="244"/>
                </a:lnTo>
                <a:lnTo>
                  <a:pt x="36" y="244"/>
                </a:lnTo>
                <a:lnTo>
                  <a:pt x="28" y="244"/>
                </a:lnTo>
                <a:lnTo>
                  <a:pt x="20" y="240"/>
                </a:lnTo>
                <a:lnTo>
                  <a:pt x="16" y="232"/>
                </a:lnTo>
                <a:lnTo>
                  <a:pt x="12" y="224"/>
                </a:lnTo>
                <a:lnTo>
                  <a:pt x="4" y="216"/>
                </a:lnTo>
                <a:lnTo>
                  <a:pt x="0" y="208"/>
                </a:lnTo>
                <a:lnTo>
                  <a:pt x="0" y="200"/>
                </a:lnTo>
                <a:lnTo>
                  <a:pt x="0" y="200"/>
                </a:lnTo>
                <a:lnTo>
                  <a:pt x="0" y="2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443">
            <a:extLst>
              <a:ext uri="{FF2B5EF4-FFF2-40B4-BE49-F238E27FC236}">
                <a16:creationId xmlns:a16="http://schemas.microsoft.com/office/drawing/2014/main" xmlns="" id="{532324E8-2584-4F7C-AD2F-672E13363F5D}"/>
              </a:ext>
            </a:extLst>
          </p:cNvPr>
          <p:cNvSpPr>
            <a:spLocks/>
          </p:cNvSpPr>
          <p:nvPr/>
        </p:nvSpPr>
        <p:spPr bwMode="auto">
          <a:xfrm>
            <a:off x="1281933" y="666910"/>
            <a:ext cx="795485" cy="850359"/>
          </a:xfrm>
          <a:custGeom>
            <a:avLst/>
            <a:gdLst>
              <a:gd name="T0" fmla="*/ 132 w 208"/>
              <a:gd name="T1" fmla="*/ 20 h 172"/>
              <a:gd name="T2" fmla="*/ 128 w 208"/>
              <a:gd name="T3" fmla="*/ 16 h 172"/>
              <a:gd name="T4" fmla="*/ 128 w 208"/>
              <a:gd name="T5" fmla="*/ 12 h 172"/>
              <a:gd name="T6" fmla="*/ 132 w 208"/>
              <a:gd name="T7" fmla="*/ 8 h 172"/>
              <a:gd name="T8" fmla="*/ 136 w 208"/>
              <a:gd name="T9" fmla="*/ 4 h 172"/>
              <a:gd name="T10" fmla="*/ 140 w 208"/>
              <a:gd name="T11" fmla="*/ 0 h 172"/>
              <a:gd name="T12" fmla="*/ 148 w 208"/>
              <a:gd name="T13" fmla="*/ 0 h 172"/>
              <a:gd name="T14" fmla="*/ 156 w 208"/>
              <a:gd name="T15" fmla="*/ 0 h 172"/>
              <a:gd name="T16" fmla="*/ 164 w 208"/>
              <a:gd name="T17" fmla="*/ 0 h 172"/>
              <a:gd name="T18" fmla="*/ 184 w 208"/>
              <a:gd name="T19" fmla="*/ 12 h 172"/>
              <a:gd name="T20" fmla="*/ 192 w 208"/>
              <a:gd name="T21" fmla="*/ 16 h 172"/>
              <a:gd name="T22" fmla="*/ 196 w 208"/>
              <a:gd name="T23" fmla="*/ 20 h 172"/>
              <a:gd name="T24" fmla="*/ 204 w 208"/>
              <a:gd name="T25" fmla="*/ 24 h 172"/>
              <a:gd name="T26" fmla="*/ 208 w 208"/>
              <a:gd name="T27" fmla="*/ 28 h 172"/>
              <a:gd name="T28" fmla="*/ 208 w 208"/>
              <a:gd name="T29" fmla="*/ 32 h 172"/>
              <a:gd name="T30" fmla="*/ 208 w 208"/>
              <a:gd name="T31" fmla="*/ 36 h 172"/>
              <a:gd name="T32" fmla="*/ 208 w 208"/>
              <a:gd name="T33" fmla="*/ 40 h 172"/>
              <a:gd name="T34" fmla="*/ 204 w 208"/>
              <a:gd name="T35" fmla="*/ 44 h 172"/>
              <a:gd name="T36" fmla="*/ 200 w 208"/>
              <a:gd name="T37" fmla="*/ 48 h 172"/>
              <a:gd name="T38" fmla="*/ 196 w 208"/>
              <a:gd name="T39" fmla="*/ 52 h 172"/>
              <a:gd name="T40" fmla="*/ 188 w 208"/>
              <a:gd name="T41" fmla="*/ 60 h 172"/>
              <a:gd name="T42" fmla="*/ 180 w 208"/>
              <a:gd name="T43" fmla="*/ 64 h 172"/>
              <a:gd name="T44" fmla="*/ 172 w 208"/>
              <a:gd name="T45" fmla="*/ 72 h 172"/>
              <a:gd name="T46" fmla="*/ 164 w 208"/>
              <a:gd name="T47" fmla="*/ 80 h 172"/>
              <a:gd name="T48" fmla="*/ 136 w 208"/>
              <a:gd name="T49" fmla="*/ 100 h 172"/>
              <a:gd name="T50" fmla="*/ 112 w 208"/>
              <a:gd name="T51" fmla="*/ 116 h 172"/>
              <a:gd name="T52" fmla="*/ 64 w 208"/>
              <a:gd name="T53" fmla="*/ 148 h 172"/>
              <a:gd name="T54" fmla="*/ 52 w 208"/>
              <a:gd name="T55" fmla="*/ 156 h 172"/>
              <a:gd name="T56" fmla="*/ 40 w 208"/>
              <a:gd name="T57" fmla="*/ 160 h 172"/>
              <a:gd name="T58" fmla="*/ 28 w 208"/>
              <a:gd name="T59" fmla="*/ 168 h 172"/>
              <a:gd name="T60" fmla="*/ 20 w 208"/>
              <a:gd name="T61" fmla="*/ 168 h 172"/>
              <a:gd name="T62" fmla="*/ 12 w 208"/>
              <a:gd name="T63" fmla="*/ 172 h 172"/>
              <a:gd name="T64" fmla="*/ 8 w 208"/>
              <a:gd name="T65" fmla="*/ 172 h 172"/>
              <a:gd name="T66" fmla="*/ 4 w 208"/>
              <a:gd name="T67" fmla="*/ 172 h 172"/>
              <a:gd name="T68" fmla="*/ 0 w 208"/>
              <a:gd name="T69" fmla="*/ 172 h 172"/>
              <a:gd name="T70" fmla="*/ 0 w 208"/>
              <a:gd name="T71" fmla="*/ 172 h 172"/>
              <a:gd name="T72" fmla="*/ 0 w 208"/>
              <a:gd name="T73" fmla="*/ 164 h 172"/>
              <a:gd name="T74" fmla="*/ 0 w 208"/>
              <a:gd name="T75" fmla="*/ 164 h 172"/>
              <a:gd name="T76" fmla="*/ 4 w 208"/>
              <a:gd name="T77" fmla="*/ 160 h 172"/>
              <a:gd name="T78" fmla="*/ 8 w 208"/>
              <a:gd name="T79" fmla="*/ 156 h 172"/>
              <a:gd name="T80" fmla="*/ 12 w 208"/>
              <a:gd name="T81" fmla="*/ 152 h 172"/>
              <a:gd name="T82" fmla="*/ 24 w 208"/>
              <a:gd name="T83" fmla="*/ 140 h 172"/>
              <a:gd name="T84" fmla="*/ 36 w 208"/>
              <a:gd name="T85" fmla="*/ 132 h 172"/>
              <a:gd name="T86" fmla="*/ 52 w 208"/>
              <a:gd name="T87" fmla="*/ 116 h 172"/>
              <a:gd name="T88" fmla="*/ 72 w 208"/>
              <a:gd name="T89" fmla="*/ 100 h 172"/>
              <a:gd name="T90" fmla="*/ 88 w 208"/>
              <a:gd name="T91" fmla="*/ 84 h 172"/>
              <a:gd name="T92" fmla="*/ 104 w 208"/>
              <a:gd name="T93" fmla="*/ 68 h 172"/>
              <a:gd name="T94" fmla="*/ 116 w 208"/>
              <a:gd name="T95" fmla="*/ 56 h 172"/>
              <a:gd name="T96" fmla="*/ 124 w 208"/>
              <a:gd name="T97" fmla="*/ 52 h 172"/>
              <a:gd name="T98" fmla="*/ 128 w 208"/>
              <a:gd name="T99" fmla="*/ 48 h 172"/>
              <a:gd name="T100" fmla="*/ 132 w 208"/>
              <a:gd name="T101" fmla="*/ 40 h 172"/>
              <a:gd name="T102" fmla="*/ 136 w 208"/>
              <a:gd name="T103" fmla="*/ 32 h 172"/>
              <a:gd name="T104" fmla="*/ 136 w 208"/>
              <a:gd name="T105" fmla="*/ 24 h 172"/>
              <a:gd name="T106" fmla="*/ 132 w 208"/>
              <a:gd name="T107" fmla="*/ 20 h 172"/>
              <a:gd name="T108" fmla="*/ 132 w 208"/>
              <a:gd name="T109" fmla="*/ 20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08" h="172">
                <a:moveTo>
                  <a:pt x="132" y="20"/>
                </a:moveTo>
                <a:lnTo>
                  <a:pt x="128" y="16"/>
                </a:lnTo>
                <a:lnTo>
                  <a:pt x="128" y="12"/>
                </a:lnTo>
                <a:lnTo>
                  <a:pt x="132" y="8"/>
                </a:lnTo>
                <a:lnTo>
                  <a:pt x="136" y="4"/>
                </a:lnTo>
                <a:lnTo>
                  <a:pt x="140" y="0"/>
                </a:lnTo>
                <a:lnTo>
                  <a:pt x="148" y="0"/>
                </a:lnTo>
                <a:lnTo>
                  <a:pt x="156" y="0"/>
                </a:lnTo>
                <a:lnTo>
                  <a:pt x="164" y="0"/>
                </a:lnTo>
                <a:lnTo>
                  <a:pt x="184" y="12"/>
                </a:lnTo>
                <a:lnTo>
                  <a:pt x="192" y="16"/>
                </a:lnTo>
                <a:lnTo>
                  <a:pt x="196" y="20"/>
                </a:lnTo>
                <a:lnTo>
                  <a:pt x="204" y="24"/>
                </a:lnTo>
                <a:lnTo>
                  <a:pt x="208" y="28"/>
                </a:lnTo>
                <a:lnTo>
                  <a:pt x="208" y="32"/>
                </a:lnTo>
                <a:lnTo>
                  <a:pt x="208" y="36"/>
                </a:lnTo>
                <a:lnTo>
                  <a:pt x="208" y="40"/>
                </a:lnTo>
                <a:lnTo>
                  <a:pt x="204" y="44"/>
                </a:lnTo>
                <a:lnTo>
                  <a:pt x="200" y="48"/>
                </a:lnTo>
                <a:lnTo>
                  <a:pt x="196" y="52"/>
                </a:lnTo>
                <a:lnTo>
                  <a:pt x="188" y="60"/>
                </a:lnTo>
                <a:lnTo>
                  <a:pt x="180" y="64"/>
                </a:lnTo>
                <a:lnTo>
                  <a:pt x="172" y="72"/>
                </a:lnTo>
                <a:lnTo>
                  <a:pt x="164" y="80"/>
                </a:lnTo>
                <a:lnTo>
                  <a:pt x="136" y="100"/>
                </a:lnTo>
                <a:lnTo>
                  <a:pt x="112" y="116"/>
                </a:lnTo>
                <a:lnTo>
                  <a:pt x="64" y="148"/>
                </a:lnTo>
                <a:lnTo>
                  <a:pt x="52" y="156"/>
                </a:lnTo>
                <a:lnTo>
                  <a:pt x="40" y="160"/>
                </a:lnTo>
                <a:lnTo>
                  <a:pt x="28" y="168"/>
                </a:lnTo>
                <a:lnTo>
                  <a:pt x="20" y="168"/>
                </a:lnTo>
                <a:lnTo>
                  <a:pt x="12" y="172"/>
                </a:lnTo>
                <a:lnTo>
                  <a:pt x="8" y="172"/>
                </a:lnTo>
                <a:lnTo>
                  <a:pt x="4" y="172"/>
                </a:lnTo>
                <a:lnTo>
                  <a:pt x="0" y="172"/>
                </a:lnTo>
                <a:lnTo>
                  <a:pt x="0" y="172"/>
                </a:lnTo>
                <a:lnTo>
                  <a:pt x="0" y="164"/>
                </a:lnTo>
                <a:lnTo>
                  <a:pt x="0" y="164"/>
                </a:lnTo>
                <a:lnTo>
                  <a:pt x="4" y="160"/>
                </a:lnTo>
                <a:lnTo>
                  <a:pt x="8" y="156"/>
                </a:lnTo>
                <a:lnTo>
                  <a:pt x="12" y="152"/>
                </a:lnTo>
                <a:lnTo>
                  <a:pt x="24" y="140"/>
                </a:lnTo>
                <a:lnTo>
                  <a:pt x="36" y="132"/>
                </a:lnTo>
                <a:lnTo>
                  <a:pt x="52" y="116"/>
                </a:lnTo>
                <a:lnTo>
                  <a:pt x="72" y="100"/>
                </a:lnTo>
                <a:lnTo>
                  <a:pt x="88" y="84"/>
                </a:lnTo>
                <a:lnTo>
                  <a:pt x="104" y="68"/>
                </a:lnTo>
                <a:lnTo>
                  <a:pt x="116" y="56"/>
                </a:lnTo>
                <a:lnTo>
                  <a:pt x="124" y="52"/>
                </a:lnTo>
                <a:lnTo>
                  <a:pt x="128" y="48"/>
                </a:lnTo>
                <a:lnTo>
                  <a:pt x="132" y="40"/>
                </a:lnTo>
                <a:lnTo>
                  <a:pt x="136" y="32"/>
                </a:lnTo>
                <a:lnTo>
                  <a:pt x="136" y="24"/>
                </a:lnTo>
                <a:lnTo>
                  <a:pt x="132" y="20"/>
                </a:lnTo>
                <a:lnTo>
                  <a:pt x="132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445">
            <a:extLst>
              <a:ext uri="{FF2B5EF4-FFF2-40B4-BE49-F238E27FC236}">
                <a16:creationId xmlns:a16="http://schemas.microsoft.com/office/drawing/2014/main" xmlns="" id="{23D553E3-3786-49DD-904C-F03062124009}"/>
              </a:ext>
            </a:extLst>
          </p:cNvPr>
          <p:cNvSpPr>
            <a:spLocks/>
          </p:cNvSpPr>
          <p:nvPr/>
        </p:nvSpPr>
        <p:spPr bwMode="auto">
          <a:xfrm>
            <a:off x="5579198" y="4034958"/>
            <a:ext cx="1315609" cy="593274"/>
          </a:xfrm>
          <a:custGeom>
            <a:avLst/>
            <a:gdLst>
              <a:gd name="T0" fmla="*/ 264 w 344"/>
              <a:gd name="T1" fmla="*/ 16 h 120"/>
              <a:gd name="T2" fmla="*/ 264 w 344"/>
              <a:gd name="T3" fmla="*/ 8 h 120"/>
              <a:gd name="T4" fmla="*/ 264 w 344"/>
              <a:gd name="T5" fmla="*/ 4 h 120"/>
              <a:gd name="T6" fmla="*/ 272 w 344"/>
              <a:gd name="T7" fmla="*/ 4 h 120"/>
              <a:gd name="T8" fmla="*/ 280 w 344"/>
              <a:gd name="T9" fmla="*/ 0 h 120"/>
              <a:gd name="T10" fmla="*/ 284 w 344"/>
              <a:gd name="T11" fmla="*/ 4 h 120"/>
              <a:gd name="T12" fmla="*/ 296 w 344"/>
              <a:gd name="T13" fmla="*/ 4 h 120"/>
              <a:gd name="T14" fmla="*/ 308 w 344"/>
              <a:gd name="T15" fmla="*/ 8 h 120"/>
              <a:gd name="T16" fmla="*/ 324 w 344"/>
              <a:gd name="T17" fmla="*/ 16 h 120"/>
              <a:gd name="T18" fmla="*/ 328 w 344"/>
              <a:gd name="T19" fmla="*/ 20 h 120"/>
              <a:gd name="T20" fmla="*/ 336 w 344"/>
              <a:gd name="T21" fmla="*/ 24 h 120"/>
              <a:gd name="T22" fmla="*/ 340 w 344"/>
              <a:gd name="T23" fmla="*/ 28 h 120"/>
              <a:gd name="T24" fmla="*/ 344 w 344"/>
              <a:gd name="T25" fmla="*/ 32 h 120"/>
              <a:gd name="T26" fmla="*/ 344 w 344"/>
              <a:gd name="T27" fmla="*/ 36 h 120"/>
              <a:gd name="T28" fmla="*/ 344 w 344"/>
              <a:gd name="T29" fmla="*/ 40 h 120"/>
              <a:gd name="T30" fmla="*/ 344 w 344"/>
              <a:gd name="T31" fmla="*/ 48 h 120"/>
              <a:gd name="T32" fmla="*/ 344 w 344"/>
              <a:gd name="T33" fmla="*/ 52 h 120"/>
              <a:gd name="T34" fmla="*/ 336 w 344"/>
              <a:gd name="T35" fmla="*/ 56 h 120"/>
              <a:gd name="T36" fmla="*/ 332 w 344"/>
              <a:gd name="T37" fmla="*/ 60 h 120"/>
              <a:gd name="T38" fmla="*/ 320 w 344"/>
              <a:gd name="T39" fmla="*/ 60 h 120"/>
              <a:gd name="T40" fmla="*/ 312 w 344"/>
              <a:gd name="T41" fmla="*/ 64 h 120"/>
              <a:gd name="T42" fmla="*/ 296 w 344"/>
              <a:gd name="T43" fmla="*/ 68 h 120"/>
              <a:gd name="T44" fmla="*/ 284 w 344"/>
              <a:gd name="T45" fmla="*/ 72 h 120"/>
              <a:gd name="T46" fmla="*/ 268 w 344"/>
              <a:gd name="T47" fmla="*/ 76 h 120"/>
              <a:gd name="T48" fmla="*/ 244 w 344"/>
              <a:gd name="T49" fmla="*/ 80 h 120"/>
              <a:gd name="T50" fmla="*/ 220 w 344"/>
              <a:gd name="T51" fmla="*/ 88 h 120"/>
              <a:gd name="T52" fmla="*/ 196 w 344"/>
              <a:gd name="T53" fmla="*/ 92 h 120"/>
              <a:gd name="T54" fmla="*/ 164 w 344"/>
              <a:gd name="T55" fmla="*/ 96 h 120"/>
              <a:gd name="T56" fmla="*/ 128 w 344"/>
              <a:gd name="T57" fmla="*/ 104 h 120"/>
              <a:gd name="T58" fmla="*/ 88 w 344"/>
              <a:gd name="T59" fmla="*/ 108 h 120"/>
              <a:gd name="T60" fmla="*/ 48 w 344"/>
              <a:gd name="T61" fmla="*/ 112 h 120"/>
              <a:gd name="T62" fmla="*/ 0 w 344"/>
              <a:gd name="T63" fmla="*/ 120 h 120"/>
              <a:gd name="T64" fmla="*/ 0 w 344"/>
              <a:gd name="T65" fmla="*/ 92 h 120"/>
              <a:gd name="T66" fmla="*/ 36 w 344"/>
              <a:gd name="T67" fmla="*/ 88 h 120"/>
              <a:gd name="T68" fmla="*/ 68 w 344"/>
              <a:gd name="T69" fmla="*/ 80 h 120"/>
              <a:gd name="T70" fmla="*/ 100 w 344"/>
              <a:gd name="T71" fmla="*/ 76 h 120"/>
              <a:gd name="T72" fmla="*/ 128 w 344"/>
              <a:gd name="T73" fmla="*/ 68 h 120"/>
              <a:gd name="T74" fmla="*/ 152 w 344"/>
              <a:gd name="T75" fmla="*/ 64 h 120"/>
              <a:gd name="T76" fmla="*/ 172 w 344"/>
              <a:gd name="T77" fmla="*/ 60 h 120"/>
              <a:gd name="T78" fmla="*/ 192 w 344"/>
              <a:gd name="T79" fmla="*/ 52 h 120"/>
              <a:gd name="T80" fmla="*/ 208 w 344"/>
              <a:gd name="T81" fmla="*/ 48 h 120"/>
              <a:gd name="T82" fmla="*/ 220 w 344"/>
              <a:gd name="T83" fmla="*/ 44 h 120"/>
              <a:gd name="T84" fmla="*/ 232 w 344"/>
              <a:gd name="T85" fmla="*/ 40 h 120"/>
              <a:gd name="T86" fmla="*/ 244 w 344"/>
              <a:gd name="T87" fmla="*/ 32 h 120"/>
              <a:gd name="T88" fmla="*/ 252 w 344"/>
              <a:gd name="T89" fmla="*/ 28 h 120"/>
              <a:gd name="T90" fmla="*/ 256 w 344"/>
              <a:gd name="T91" fmla="*/ 24 h 120"/>
              <a:gd name="T92" fmla="*/ 260 w 344"/>
              <a:gd name="T93" fmla="*/ 20 h 120"/>
              <a:gd name="T94" fmla="*/ 264 w 344"/>
              <a:gd name="T95" fmla="*/ 20 h 120"/>
              <a:gd name="T96" fmla="*/ 264 w 344"/>
              <a:gd name="T97" fmla="*/ 16 h 120"/>
              <a:gd name="T98" fmla="*/ 264 w 344"/>
              <a:gd name="T99" fmla="*/ 16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44" h="120">
                <a:moveTo>
                  <a:pt x="264" y="16"/>
                </a:moveTo>
                <a:lnTo>
                  <a:pt x="264" y="8"/>
                </a:lnTo>
                <a:lnTo>
                  <a:pt x="264" y="4"/>
                </a:lnTo>
                <a:lnTo>
                  <a:pt x="272" y="4"/>
                </a:lnTo>
                <a:lnTo>
                  <a:pt x="280" y="0"/>
                </a:lnTo>
                <a:lnTo>
                  <a:pt x="284" y="4"/>
                </a:lnTo>
                <a:lnTo>
                  <a:pt x="296" y="4"/>
                </a:lnTo>
                <a:lnTo>
                  <a:pt x="308" y="8"/>
                </a:lnTo>
                <a:lnTo>
                  <a:pt x="324" y="16"/>
                </a:lnTo>
                <a:lnTo>
                  <a:pt x="328" y="20"/>
                </a:lnTo>
                <a:lnTo>
                  <a:pt x="336" y="24"/>
                </a:lnTo>
                <a:lnTo>
                  <a:pt x="340" y="28"/>
                </a:lnTo>
                <a:lnTo>
                  <a:pt x="344" y="32"/>
                </a:lnTo>
                <a:lnTo>
                  <a:pt x="344" y="36"/>
                </a:lnTo>
                <a:lnTo>
                  <a:pt x="344" y="40"/>
                </a:lnTo>
                <a:lnTo>
                  <a:pt x="344" y="48"/>
                </a:lnTo>
                <a:lnTo>
                  <a:pt x="344" y="52"/>
                </a:lnTo>
                <a:lnTo>
                  <a:pt x="336" y="56"/>
                </a:lnTo>
                <a:lnTo>
                  <a:pt x="332" y="60"/>
                </a:lnTo>
                <a:lnTo>
                  <a:pt x="320" y="60"/>
                </a:lnTo>
                <a:lnTo>
                  <a:pt x="312" y="64"/>
                </a:lnTo>
                <a:lnTo>
                  <a:pt x="296" y="68"/>
                </a:lnTo>
                <a:lnTo>
                  <a:pt x="284" y="72"/>
                </a:lnTo>
                <a:lnTo>
                  <a:pt x="268" y="76"/>
                </a:lnTo>
                <a:lnTo>
                  <a:pt x="244" y="80"/>
                </a:lnTo>
                <a:lnTo>
                  <a:pt x="220" y="88"/>
                </a:lnTo>
                <a:lnTo>
                  <a:pt x="196" y="92"/>
                </a:lnTo>
                <a:lnTo>
                  <a:pt x="164" y="96"/>
                </a:lnTo>
                <a:lnTo>
                  <a:pt x="128" y="104"/>
                </a:lnTo>
                <a:lnTo>
                  <a:pt x="88" y="108"/>
                </a:lnTo>
                <a:lnTo>
                  <a:pt x="48" y="112"/>
                </a:lnTo>
                <a:lnTo>
                  <a:pt x="0" y="120"/>
                </a:lnTo>
                <a:lnTo>
                  <a:pt x="0" y="92"/>
                </a:lnTo>
                <a:lnTo>
                  <a:pt x="36" y="88"/>
                </a:lnTo>
                <a:lnTo>
                  <a:pt x="68" y="80"/>
                </a:lnTo>
                <a:lnTo>
                  <a:pt x="100" y="76"/>
                </a:lnTo>
                <a:lnTo>
                  <a:pt x="128" y="68"/>
                </a:lnTo>
                <a:lnTo>
                  <a:pt x="152" y="64"/>
                </a:lnTo>
                <a:lnTo>
                  <a:pt x="172" y="60"/>
                </a:lnTo>
                <a:lnTo>
                  <a:pt x="192" y="52"/>
                </a:lnTo>
                <a:lnTo>
                  <a:pt x="208" y="48"/>
                </a:lnTo>
                <a:lnTo>
                  <a:pt x="220" y="44"/>
                </a:lnTo>
                <a:lnTo>
                  <a:pt x="232" y="40"/>
                </a:lnTo>
                <a:lnTo>
                  <a:pt x="244" y="32"/>
                </a:lnTo>
                <a:lnTo>
                  <a:pt x="252" y="28"/>
                </a:lnTo>
                <a:lnTo>
                  <a:pt x="256" y="24"/>
                </a:lnTo>
                <a:lnTo>
                  <a:pt x="260" y="20"/>
                </a:lnTo>
                <a:lnTo>
                  <a:pt x="264" y="20"/>
                </a:lnTo>
                <a:lnTo>
                  <a:pt x="264" y="16"/>
                </a:lnTo>
                <a:lnTo>
                  <a:pt x="26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446">
            <a:extLst>
              <a:ext uri="{FF2B5EF4-FFF2-40B4-BE49-F238E27FC236}">
                <a16:creationId xmlns:a16="http://schemas.microsoft.com/office/drawing/2014/main" xmlns="" id="{143F64AD-628E-4E6E-B5AA-21DC150A1E0A}"/>
              </a:ext>
            </a:extLst>
          </p:cNvPr>
          <p:cNvSpPr>
            <a:spLocks/>
          </p:cNvSpPr>
          <p:nvPr/>
        </p:nvSpPr>
        <p:spPr bwMode="auto">
          <a:xfrm>
            <a:off x="4854974" y="4430474"/>
            <a:ext cx="917866" cy="1819373"/>
          </a:xfrm>
          <a:custGeom>
            <a:avLst/>
            <a:gdLst>
              <a:gd name="T0" fmla="*/ 0 w 240"/>
              <a:gd name="T1" fmla="*/ 364 h 368"/>
              <a:gd name="T2" fmla="*/ 0 w 240"/>
              <a:gd name="T3" fmla="*/ 356 h 368"/>
              <a:gd name="T4" fmla="*/ 8 w 240"/>
              <a:gd name="T5" fmla="*/ 344 h 368"/>
              <a:gd name="T6" fmla="*/ 24 w 240"/>
              <a:gd name="T7" fmla="*/ 328 h 368"/>
              <a:gd name="T8" fmla="*/ 56 w 240"/>
              <a:gd name="T9" fmla="*/ 300 h 368"/>
              <a:gd name="T10" fmla="*/ 92 w 240"/>
              <a:gd name="T11" fmla="*/ 260 h 368"/>
              <a:gd name="T12" fmla="*/ 120 w 240"/>
              <a:gd name="T13" fmla="*/ 224 h 368"/>
              <a:gd name="T14" fmla="*/ 140 w 240"/>
              <a:gd name="T15" fmla="*/ 188 h 368"/>
              <a:gd name="T16" fmla="*/ 152 w 240"/>
              <a:gd name="T17" fmla="*/ 152 h 368"/>
              <a:gd name="T18" fmla="*/ 160 w 240"/>
              <a:gd name="T19" fmla="*/ 108 h 368"/>
              <a:gd name="T20" fmla="*/ 164 w 240"/>
              <a:gd name="T21" fmla="*/ 60 h 368"/>
              <a:gd name="T22" fmla="*/ 164 w 240"/>
              <a:gd name="T23" fmla="*/ 40 h 368"/>
              <a:gd name="T24" fmla="*/ 164 w 240"/>
              <a:gd name="T25" fmla="*/ 28 h 368"/>
              <a:gd name="T26" fmla="*/ 160 w 240"/>
              <a:gd name="T27" fmla="*/ 16 h 368"/>
              <a:gd name="T28" fmla="*/ 160 w 240"/>
              <a:gd name="T29" fmla="*/ 4 h 368"/>
              <a:gd name="T30" fmla="*/ 172 w 240"/>
              <a:gd name="T31" fmla="*/ 0 h 368"/>
              <a:gd name="T32" fmla="*/ 188 w 240"/>
              <a:gd name="T33" fmla="*/ 0 h 368"/>
              <a:gd name="T34" fmla="*/ 208 w 240"/>
              <a:gd name="T35" fmla="*/ 4 h 368"/>
              <a:gd name="T36" fmla="*/ 228 w 240"/>
              <a:gd name="T37" fmla="*/ 8 h 368"/>
              <a:gd name="T38" fmla="*/ 236 w 240"/>
              <a:gd name="T39" fmla="*/ 16 h 368"/>
              <a:gd name="T40" fmla="*/ 240 w 240"/>
              <a:gd name="T41" fmla="*/ 28 h 368"/>
              <a:gd name="T42" fmla="*/ 236 w 240"/>
              <a:gd name="T43" fmla="*/ 48 h 368"/>
              <a:gd name="T44" fmla="*/ 232 w 240"/>
              <a:gd name="T45" fmla="*/ 76 h 368"/>
              <a:gd name="T46" fmla="*/ 224 w 240"/>
              <a:gd name="T47" fmla="*/ 108 h 368"/>
              <a:gd name="T48" fmla="*/ 216 w 240"/>
              <a:gd name="T49" fmla="*/ 144 h 368"/>
              <a:gd name="T50" fmla="*/ 204 w 240"/>
              <a:gd name="T51" fmla="*/ 184 h 368"/>
              <a:gd name="T52" fmla="*/ 176 w 240"/>
              <a:gd name="T53" fmla="*/ 228 h 368"/>
              <a:gd name="T54" fmla="*/ 140 w 240"/>
              <a:gd name="T55" fmla="*/ 276 h 368"/>
              <a:gd name="T56" fmla="*/ 96 w 240"/>
              <a:gd name="T57" fmla="*/ 320 h 368"/>
              <a:gd name="T58" fmla="*/ 52 w 240"/>
              <a:gd name="T59" fmla="*/ 348 h 368"/>
              <a:gd name="T60" fmla="*/ 32 w 240"/>
              <a:gd name="T61" fmla="*/ 360 h 368"/>
              <a:gd name="T62" fmla="*/ 16 w 240"/>
              <a:gd name="T63" fmla="*/ 364 h 368"/>
              <a:gd name="T64" fmla="*/ 8 w 240"/>
              <a:gd name="T65" fmla="*/ 368 h 368"/>
              <a:gd name="T66" fmla="*/ 0 w 240"/>
              <a:gd name="T67" fmla="*/ 368 h 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40" h="368">
                <a:moveTo>
                  <a:pt x="0" y="368"/>
                </a:moveTo>
                <a:lnTo>
                  <a:pt x="0" y="364"/>
                </a:lnTo>
                <a:lnTo>
                  <a:pt x="0" y="360"/>
                </a:lnTo>
                <a:lnTo>
                  <a:pt x="0" y="356"/>
                </a:lnTo>
                <a:lnTo>
                  <a:pt x="4" y="352"/>
                </a:lnTo>
                <a:lnTo>
                  <a:pt x="8" y="344"/>
                </a:lnTo>
                <a:lnTo>
                  <a:pt x="16" y="336"/>
                </a:lnTo>
                <a:lnTo>
                  <a:pt x="24" y="328"/>
                </a:lnTo>
                <a:lnTo>
                  <a:pt x="36" y="320"/>
                </a:lnTo>
                <a:lnTo>
                  <a:pt x="56" y="300"/>
                </a:lnTo>
                <a:lnTo>
                  <a:pt x="76" y="280"/>
                </a:lnTo>
                <a:lnTo>
                  <a:pt x="92" y="260"/>
                </a:lnTo>
                <a:lnTo>
                  <a:pt x="108" y="240"/>
                </a:lnTo>
                <a:lnTo>
                  <a:pt x="120" y="224"/>
                </a:lnTo>
                <a:lnTo>
                  <a:pt x="132" y="204"/>
                </a:lnTo>
                <a:lnTo>
                  <a:pt x="140" y="188"/>
                </a:lnTo>
                <a:lnTo>
                  <a:pt x="148" y="168"/>
                </a:lnTo>
                <a:lnTo>
                  <a:pt x="152" y="152"/>
                </a:lnTo>
                <a:lnTo>
                  <a:pt x="156" y="132"/>
                </a:lnTo>
                <a:lnTo>
                  <a:pt x="160" y="108"/>
                </a:lnTo>
                <a:lnTo>
                  <a:pt x="164" y="84"/>
                </a:lnTo>
                <a:lnTo>
                  <a:pt x="164" y="60"/>
                </a:lnTo>
                <a:lnTo>
                  <a:pt x="168" y="52"/>
                </a:lnTo>
                <a:lnTo>
                  <a:pt x="164" y="40"/>
                </a:lnTo>
                <a:lnTo>
                  <a:pt x="164" y="32"/>
                </a:lnTo>
                <a:lnTo>
                  <a:pt x="164" y="28"/>
                </a:lnTo>
                <a:lnTo>
                  <a:pt x="164" y="20"/>
                </a:lnTo>
                <a:lnTo>
                  <a:pt x="160" y="16"/>
                </a:lnTo>
                <a:lnTo>
                  <a:pt x="160" y="8"/>
                </a:lnTo>
                <a:lnTo>
                  <a:pt x="160" y="4"/>
                </a:lnTo>
                <a:lnTo>
                  <a:pt x="164" y="0"/>
                </a:lnTo>
                <a:lnTo>
                  <a:pt x="172" y="0"/>
                </a:lnTo>
                <a:lnTo>
                  <a:pt x="176" y="0"/>
                </a:lnTo>
                <a:lnTo>
                  <a:pt x="188" y="0"/>
                </a:lnTo>
                <a:lnTo>
                  <a:pt x="196" y="4"/>
                </a:lnTo>
                <a:lnTo>
                  <a:pt x="208" y="4"/>
                </a:lnTo>
                <a:lnTo>
                  <a:pt x="220" y="8"/>
                </a:lnTo>
                <a:lnTo>
                  <a:pt x="228" y="8"/>
                </a:lnTo>
                <a:lnTo>
                  <a:pt x="232" y="12"/>
                </a:lnTo>
                <a:lnTo>
                  <a:pt x="236" y="16"/>
                </a:lnTo>
                <a:lnTo>
                  <a:pt x="240" y="20"/>
                </a:lnTo>
                <a:lnTo>
                  <a:pt x="240" y="28"/>
                </a:lnTo>
                <a:lnTo>
                  <a:pt x="240" y="36"/>
                </a:lnTo>
                <a:lnTo>
                  <a:pt x="236" y="48"/>
                </a:lnTo>
                <a:lnTo>
                  <a:pt x="236" y="60"/>
                </a:lnTo>
                <a:lnTo>
                  <a:pt x="232" y="76"/>
                </a:lnTo>
                <a:lnTo>
                  <a:pt x="228" y="92"/>
                </a:lnTo>
                <a:lnTo>
                  <a:pt x="224" y="108"/>
                </a:lnTo>
                <a:lnTo>
                  <a:pt x="224" y="124"/>
                </a:lnTo>
                <a:lnTo>
                  <a:pt x="216" y="144"/>
                </a:lnTo>
                <a:lnTo>
                  <a:pt x="212" y="164"/>
                </a:lnTo>
                <a:lnTo>
                  <a:pt x="204" y="184"/>
                </a:lnTo>
                <a:lnTo>
                  <a:pt x="192" y="208"/>
                </a:lnTo>
                <a:lnTo>
                  <a:pt x="176" y="228"/>
                </a:lnTo>
                <a:lnTo>
                  <a:pt x="160" y="252"/>
                </a:lnTo>
                <a:lnTo>
                  <a:pt x="140" y="276"/>
                </a:lnTo>
                <a:lnTo>
                  <a:pt x="116" y="300"/>
                </a:lnTo>
                <a:lnTo>
                  <a:pt x="96" y="320"/>
                </a:lnTo>
                <a:lnTo>
                  <a:pt x="72" y="336"/>
                </a:lnTo>
                <a:lnTo>
                  <a:pt x="52" y="348"/>
                </a:lnTo>
                <a:lnTo>
                  <a:pt x="44" y="352"/>
                </a:lnTo>
                <a:lnTo>
                  <a:pt x="32" y="360"/>
                </a:lnTo>
                <a:lnTo>
                  <a:pt x="24" y="360"/>
                </a:lnTo>
                <a:lnTo>
                  <a:pt x="16" y="364"/>
                </a:lnTo>
                <a:lnTo>
                  <a:pt x="12" y="368"/>
                </a:lnTo>
                <a:lnTo>
                  <a:pt x="8" y="368"/>
                </a:lnTo>
                <a:lnTo>
                  <a:pt x="4" y="368"/>
                </a:lnTo>
                <a:lnTo>
                  <a:pt x="0" y="368"/>
                </a:lnTo>
                <a:lnTo>
                  <a:pt x="0" y="3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447">
            <a:extLst>
              <a:ext uri="{FF2B5EF4-FFF2-40B4-BE49-F238E27FC236}">
                <a16:creationId xmlns:a16="http://schemas.microsoft.com/office/drawing/2014/main" xmlns="" id="{CFAFF378-4190-48B2-A718-8372146E1DAE}"/>
              </a:ext>
            </a:extLst>
          </p:cNvPr>
          <p:cNvSpPr>
            <a:spLocks/>
          </p:cNvSpPr>
          <p:nvPr/>
        </p:nvSpPr>
        <p:spPr bwMode="auto">
          <a:xfrm>
            <a:off x="5581415" y="4746887"/>
            <a:ext cx="1789840" cy="375740"/>
          </a:xfrm>
          <a:custGeom>
            <a:avLst/>
            <a:gdLst>
              <a:gd name="T0" fmla="*/ 388 w 468"/>
              <a:gd name="T1" fmla="*/ 0 h 76"/>
              <a:gd name="T2" fmla="*/ 408 w 468"/>
              <a:gd name="T3" fmla="*/ 0 h 76"/>
              <a:gd name="T4" fmla="*/ 424 w 468"/>
              <a:gd name="T5" fmla="*/ 4 h 76"/>
              <a:gd name="T6" fmla="*/ 436 w 468"/>
              <a:gd name="T7" fmla="*/ 8 h 76"/>
              <a:gd name="T8" fmla="*/ 448 w 468"/>
              <a:gd name="T9" fmla="*/ 12 h 76"/>
              <a:gd name="T10" fmla="*/ 456 w 468"/>
              <a:gd name="T11" fmla="*/ 20 h 76"/>
              <a:gd name="T12" fmla="*/ 464 w 468"/>
              <a:gd name="T13" fmla="*/ 24 h 76"/>
              <a:gd name="T14" fmla="*/ 468 w 468"/>
              <a:gd name="T15" fmla="*/ 28 h 76"/>
              <a:gd name="T16" fmla="*/ 468 w 468"/>
              <a:gd name="T17" fmla="*/ 32 h 76"/>
              <a:gd name="T18" fmla="*/ 468 w 468"/>
              <a:gd name="T19" fmla="*/ 32 h 76"/>
              <a:gd name="T20" fmla="*/ 468 w 468"/>
              <a:gd name="T21" fmla="*/ 36 h 76"/>
              <a:gd name="T22" fmla="*/ 468 w 468"/>
              <a:gd name="T23" fmla="*/ 40 h 76"/>
              <a:gd name="T24" fmla="*/ 464 w 468"/>
              <a:gd name="T25" fmla="*/ 40 h 76"/>
              <a:gd name="T26" fmla="*/ 464 w 468"/>
              <a:gd name="T27" fmla="*/ 44 h 76"/>
              <a:gd name="T28" fmla="*/ 460 w 468"/>
              <a:gd name="T29" fmla="*/ 44 h 76"/>
              <a:gd name="T30" fmla="*/ 452 w 468"/>
              <a:gd name="T31" fmla="*/ 44 h 76"/>
              <a:gd name="T32" fmla="*/ 440 w 468"/>
              <a:gd name="T33" fmla="*/ 48 h 76"/>
              <a:gd name="T34" fmla="*/ 428 w 468"/>
              <a:gd name="T35" fmla="*/ 48 h 76"/>
              <a:gd name="T36" fmla="*/ 408 w 468"/>
              <a:gd name="T37" fmla="*/ 48 h 76"/>
              <a:gd name="T38" fmla="*/ 384 w 468"/>
              <a:gd name="T39" fmla="*/ 48 h 76"/>
              <a:gd name="T40" fmla="*/ 372 w 468"/>
              <a:gd name="T41" fmla="*/ 48 h 76"/>
              <a:gd name="T42" fmla="*/ 360 w 468"/>
              <a:gd name="T43" fmla="*/ 48 h 76"/>
              <a:gd name="T44" fmla="*/ 344 w 468"/>
              <a:gd name="T45" fmla="*/ 48 h 76"/>
              <a:gd name="T46" fmla="*/ 328 w 468"/>
              <a:gd name="T47" fmla="*/ 48 h 76"/>
              <a:gd name="T48" fmla="*/ 312 w 468"/>
              <a:gd name="T49" fmla="*/ 52 h 76"/>
              <a:gd name="T50" fmla="*/ 292 w 468"/>
              <a:gd name="T51" fmla="*/ 52 h 76"/>
              <a:gd name="T52" fmla="*/ 272 w 468"/>
              <a:gd name="T53" fmla="*/ 52 h 76"/>
              <a:gd name="T54" fmla="*/ 252 w 468"/>
              <a:gd name="T55" fmla="*/ 56 h 76"/>
              <a:gd name="T56" fmla="*/ 232 w 468"/>
              <a:gd name="T57" fmla="*/ 56 h 76"/>
              <a:gd name="T58" fmla="*/ 208 w 468"/>
              <a:gd name="T59" fmla="*/ 60 h 76"/>
              <a:gd name="T60" fmla="*/ 180 w 468"/>
              <a:gd name="T61" fmla="*/ 64 h 76"/>
              <a:gd name="T62" fmla="*/ 156 w 468"/>
              <a:gd name="T63" fmla="*/ 64 h 76"/>
              <a:gd name="T64" fmla="*/ 128 w 468"/>
              <a:gd name="T65" fmla="*/ 68 h 76"/>
              <a:gd name="T66" fmla="*/ 104 w 468"/>
              <a:gd name="T67" fmla="*/ 68 h 76"/>
              <a:gd name="T68" fmla="*/ 84 w 468"/>
              <a:gd name="T69" fmla="*/ 72 h 76"/>
              <a:gd name="T70" fmla="*/ 60 w 468"/>
              <a:gd name="T71" fmla="*/ 72 h 76"/>
              <a:gd name="T72" fmla="*/ 44 w 468"/>
              <a:gd name="T73" fmla="*/ 76 h 76"/>
              <a:gd name="T74" fmla="*/ 28 w 468"/>
              <a:gd name="T75" fmla="*/ 76 h 76"/>
              <a:gd name="T76" fmla="*/ 12 w 468"/>
              <a:gd name="T77" fmla="*/ 76 h 76"/>
              <a:gd name="T78" fmla="*/ 0 w 468"/>
              <a:gd name="T79" fmla="*/ 76 h 76"/>
              <a:gd name="T80" fmla="*/ 0 w 468"/>
              <a:gd name="T81" fmla="*/ 44 h 76"/>
              <a:gd name="T82" fmla="*/ 16 w 468"/>
              <a:gd name="T83" fmla="*/ 44 h 76"/>
              <a:gd name="T84" fmla="*/ 36 w 468"/>
              <a:gd name="T85" fmla="*/ 40 h 76"/>
              <a:gd name="T86" fmla="*/ 60 w 468"/>
              <a:gd name="T87" fmla="*/ 40 h 76"/>
              <a:gd name="T88" fmla="*/ 84 w 468"/>
              <a:gd name="T89" fmla="*/ 36 h 76"/>
              <a:gd name="T90" fmla="*/ 112 w 468"/>
              <a:gd name="T91" fmla="*/ 36 h 76"/>
              <a:gd name="T92" fmla="*/ 144 w 468"/>
              <a:gd name="T93" fmla="*/ 32 h 76"/>
              <a:gd name="T94" fmla="*/ 176 w 468"/>
              <a:gd name="T95" fmla="*/ 28 h 76"/>
              <a:gd name="T96" fmla="*/ 212 w 468"/>
              <a:gd name="T97" fmla="*/ 20 h 76"/>
              <a:gd name="T98" fmla="*/ 244 w 468"/>
              <a:gd name="T99" fmla="*/ 16 h 76"/>
              <a:gd name="T100" fmla="*/ 276 w 468"/>
              <a:gd name="T101" fmla="*/ 12 h 76"/>
              <a:gd name="T102" fmla="*/ 300 w 468"/>
              <a:gd name="T103" fmla="*/ 8 h 76"/>
              <a:gd name="T104" fmla="*/ 324 w 468"/>
              <a:gd name="T105" fmla="*/ 4 h 76"/>
              <a:gd name="T106" fmla="*/ 344 w 468"/>
              <a:gd name="T107" fmla="*/ 0 h 76"/>
              <a:gd name="T108" fmla="*/ 364 w 468"/>
              <a:gd name="T109" fmla="*/ 0 h 76"/>
              <a:gd name="T110" fmla="*/ 380 w 468"/>
              <a:gd name="T111" fmla="*/ 0 h 76"/>
              <a:gd name="T112" fmla="*/ 388 w 468"/>
              <a:gd name="T113" fmla="*/ 0 h 76"/>
              <a:gd name="T114" fmla="*/ 388 w 468"/>
              <a:gd name="T115" fmla="*/ 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68" h="76">
                <a:moveTo>
                  <a:pt x="388" y="0"/>
                </a:moveTo>
                <a:lnTo>
                  <a:pt x="408" y="0"/>
                </a:lnTo>
                <a:lnTo>
                  <a:pt x="424" y="4"/>
                </a:lnTo>
                <a:lnTo>
                  <a:pt x="436" y="8"/>
                </a:lnTo>
                <a:lnTo>
                  <a:pt x="448" y="12"/>
                </a:lnTo>
                <a:lnTo>
                  <a:pt x="456" y="20"/>
                </a:lnTo>
                <a:lnTo>
                  <a:pt x="464" y="24"/>
                </a:lnTo>
                <a:lnTo>
                  <a:pt x="468" y="28"/>
                </a:lnTo>
                <a:lnTo>
                  <a:pt x="468" y="32"/>
                </a:lnTo>
                <a:lnTo>
                  <a:pt x="468" y="32"/>
                </a:lnTo>
                <a:lnTo>
                  <a:pt x="468" y="36"/>
                </a:lnTo>
                <a:lnTo>
                  <a:pt x="468" y="40"/>
                </a:lnTo>
                <a:lnTo>
                  <a:pt x="464" y="40"/>
                </a:lnTo>
                <a:lnTo>
                  <a:pt x="464" y="44"/>
                </a:lnTo>
                <a:lnTo>
                  <a:pt x="460" y="44"/>
                </a:lnTo>
                <a:lnTo>
                  <a:pt x="452" y="44"/>
                </a:lnTo>
                <a:lnTo>
                  <a:pt x="440" y="48"/>
                </a:lnTo>
                <a:lnTo>
                  <a:pt x="428" y="48"/>
                </a:lnTo>
                <a:lnTo>
                  <a:pt x="408" y="48"/>
                </a:lnTo>
                <a:lnTo>
                  <a:pt x="384" y="48"/>
                </a:lnTo>
                <a:lnTo>
                  <a:pt x="372" y="48"/>
                </a:lnTo>
                <a:lnTo>
                  <a:pt x="360" y="48"/>
                </a:lnTo>
                <a:lnTo>
                  <a:pt x="344" y="48"/>
                </a:lnTo>
                <a:lnTo>
                  <a:pt x="328" y="48"/>
                </a:lnTo>
                <a:lnTo>
                  <a:pt x="312" y="52"/>
                </a:lnTo>
                <a:lnTo>
                  <a:pt x="292" y="52"/>
                </a:lnTo>
                <a:lnTo>
                  <a:pt x="272" y="52"/>
                </a:lnTo>
                <a:lnTo>
                  <a:pt x="252" y="56"/>
                </a:lnTo>
                <a:lnTo>
                  <a:pt x="232" y="56"/>
                </a:lnTo>
                <a:lnTo>
                  <a:pt x="208" y="60"/>
                </a:lnTo>
                <a:lnTo>
                  <a:pt x="180" y="64"/>
                </a:lnTo>
                <a:lnTo>
                  <a:pt x="156" y="64"/>
                </a:lnTo>
                <a:lnTo>
                  <a:pt x="128" y="68"/>
                </a:lnTo>
                <a:lnTo>
                  <a:pt x="104" y="68"/>
                </a:lnTo>
                <a:lnTo>
                  <a:pt x="84" y="72"/>
                </a:lnTo>
                <a:lnTo>
                  <a:pt x="60" y="72"/>
                </a:lnTo>
                <a:lnTo>
                  <a:pt x="44" y="76"/>
                </a:lnTo>
                <a:lnTo>
                  <a:pt x="28" y="76"/>
                </a:lnTo>
                <a:lnTo>
                  <a:pt x="12" y="76"/>
                </a:lnTo>
                <a:lnTo>
                  <a:pt x="0" y="76"/>
                </a:lnTo>
                <a:lnTo>
                  <a:pt x="0" y="44"/>
                </a:lnTo>
                <a:lnTo>
                  <a:pt x="16" y="44"/>
                </a:lnTo>
                <a:lnTo>
                  <a:pt x="36" y="40"/>
                </a:lnTo>
                <a:lnTo>
                  <a:pt x="60" y="40"/>
                </a:lnTo>
                <a:lnTo>
                  <a:pt x="84" y="36"/>
                </a:lnTo>
                <a:lnTo>
                  <a:pt x="112" y="36"/>
                </a:lnTo>
                <a:lnTo>
                  <a:pt x="144" y="32"/>
                </a:lnTo>
                <a:lnTo>
                  <a:pt x="176" y="28"/>
                </a:lnTo>
                <a:lnTo>
                  <a:pt x="212" y="20"/>
                </a:lnTo>
                <a:lnTo>
                  <a:pt x="244" y="16"/>
                </a:lnTo>
                <a:lnTo>
                  <a:pt x="276" y="12"/>
                </a:lnTo>
                <a:lnTo>
                  <a:pt x="300" y="8"/>
                </a:lnTo>
                <a:lnTo>
                  <a:pt x="324" y="4"/>
                </a:lnTo>
                <a:lnTo>
                  <a:pt x="344" y="0"/>
                </a:lnTo>
                <a:lnTo>
                  <a:pt x="364" y="0"/>
                </a:lnTo>
                <a:lnTo>
                  <a:pt x="380" y="0"/>
                </a:lnTo>
                <a:lnTo>
                  <a:pt x="388" y="0"/>
                </a:lnTo>
                <a:lnTo>
                  <a:pt x="388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448">
            <a:extLst>
              <a:ext uri="{FF2B5EF4-FFF2-40B4-BE49-F238E27FC236}">
                <a16:creationId xmlns:a16="http://schemas.microsoft.com/office/drawing/2014/main" xmlns="" id="{0057D961-3BB8-495D-94C5-E366BCE17213}"/>
              </a:ext>
            </a:extLst>
          </p:cNvPr>
          <p:cNvSpPr>
            <a:spLocks/>
          </p:cNvSpPr>
          <p:nvPr/>
        </p:nvSpPr>
        <p:spPr bwMode="auto">
          <a:xfrm>
            <a:off x="5636091" y="5458815"/>
            <a:ext cx="336551" cy="889911"/>
          </a:xfrm>
          <a:custGeom>
            <a:avLst/>
            <a:gdLst>
              <a:gd name="T0" fmla="*/ 8 w 88"/>
              <a:gd name="T1" fmla="*/ 0 h 180"/>
              <a:gd name="T2" fmla="*/ 12 w 88"/>
              <a:gd name="T3" fmla="*/ 0 h 180"/>
              <a:gd name="T4" fmla="*/ 16 w 88"/>
              <a:gd name="T5" fmla="*/ 0 h 180"/>
              <a:gd name="T6" fmla="*/ 20 w 88"/>
              <a:gd name="T7" fmla="*/ 0 h 180"/>
              <a:gd name="T8" fmla="*/ 28 w 88"/>
              <a:gd name="T9" fmla="*/ 0 h 180"/>
              <a:gd name="T10" fmla="*/ 36 w 88"/>
              <a:gd name="T11" fmla="*/ 0 h 180"/>
              <a:gd name="T12" fmla="*/ 48 w 88"/>
              <a:gd name="T13" fmla="*/ 0 h 180"/>
              <a:gd name="T14" fmla="*/ 56 w 88"/>
              <a:gd name="T15" fmla="*/ 0 h 180"/>
              <a:gd name="T16" fmla="*/ 68 w 88"/>
              <a:gd name="T17" fmla="*/ 4 h 180"/>
              <a:gd name="T18" fmla="*/ 72 w 88"/>
              <a:gd name="T19" fmla="*/ 24 h 180"/>
              <a:gd name="T20" fmla="*/ 76 w 88"/>
              <a:gd name="T21" fmla="*/ 44 h 180"/>
              <a:gd name="T22" fmla="*/ 80 w 88"/>
              <a:gd name="T23" fmla="*/ 60 h 180"/>
              <a:gd name="T24" fmla="*/ 84 w 88"/>
              <a:gd name="T25" fmla="*/ 76 h 180"/>
              <a:gd name="T26" fmla="*/ 88 w 88"/>
              <a:gd name="T27" fmla="*/ 92 h 180"/>
              <a:gd name="T28" fmla="*/ 88 w 88"/>
              <a:gd name="T29" fmla="*/ 108 h 180"/>
              <a:gd name="T30" fmla="*/ 88 w 88"/>
              <a:gd name="T31" fmla="*/ 120 h 180"/>
              <a:gd name="T32" fmla="*/ 88 w 88"/>
              <a:gd name="T33" fmla="*/ 132 h 180"/>
              <a:gd name="T34" fmla="*/ 88 w 88"/>
              <a:gd name="T35" fmla="*/ 140 h 180"/>
              <a:gd name="T36" fmla="*/ 88 w 88"/>
              <a:gd name="T37" fmla="*/ 152 h 180"/>
              <a:gd name="T38" fmla="*/ 88 w 88"/>
              <a:gd name="T39" fmla="*/ 160 h 180"/>
              <a:gd name="T40" fmla="*/ 88 w 88"/>
              <a:gd name="T41" fmla="*/ 164 h 180"/>
              <a:gd name="T42" fmla="*/ 84 w 88"/>
              <a:gd name="T43" fmla="*/ 172 h 180"/>
              <a:gd name="T44" fmla="*/ 84 w 88"/>
              <a:gd name="T45" fmla="*/ 176 h 180"/>
              <a:gd name="T46" fmla="*/ 84 w 88"/>
              <a:gd name="T47" fmla="*/ 176 h 180"/>
              <a:gd name="T48" fmla="*/ 80 w 88"/>
              <a:gd name="T49" fmla="*/ 180 h 180"/>
              <a:gd name="T50" fmla="*/ 68 w 88"/>
              <a:gd name="T51" fmla="*/ 180 h 180"/>
              <a:gd name="T52" fmla="*/ 60 w 88"/>
              <a:gd name="T53" fmla="*/ 180 h 180"/>
              <a:gd name="T54" fmla="*/ 56 w 88"/>
              <a:gd name="T55" fmla="*/ 176 h 180"/>
              <a:gd name="T56" fmla="*/ 52 w 88"/>
              <a:gd name="T57" fmla="*/ 172 h 180"/>
              <a:gd name="T58" fmla="*/ 52 w 88"/>
              <a:gd name="T59" fmla="*/ 168 h 180"/>
              <a:gd name="T60" fmla="*/ 48 w 88"/>
              <a:gd name="T61" fmla="*/ 164 h 180"/>
              <a:gd name="T62" fmla="*/ 44 w 88"/>
              <a:gd name="T63" fmla="*/ 156 h 180"/>
              <a:gd name="T64" fmla="*/ 44 w 88"/>
              <a:gd name="T65" fmla="*/ 148 h 180"/>
              <a:gd name="T66" fmla="*/ 40 w 88"/>
              <a:gd name="T67" fmla="*/ 140 h 180"/>
              <a:gd name="T68" fmla="*/ 40 w 88"/>
              <a:gd name="T69" fmla="*/ 128 h 180"/>
              <a:gd name="T70" fmla="*/ 36 w 88"/>
              <a:gd name="T71" fmla="*/ 108 h 180"/>
              <a:gd name="T72" fmla="*/ 28 w 88"/>
              <a:gd name="T73" fmla="*/ 84 h 180"/>
              <a:gd name="T74" fmla="*/ 20 w 88"/>
              <a:gd name="T75" fmla="*/ 64 h 180"/>
              <a:gd name="T76" fmla="*/ 12 w 88"/>
              <a:gd name="T77" fmla="*/ 44 h 180"/>
              <a:gd name="T78" fmla="*/ 4 w 88"/>
              <a:gd name="T79" fmla="*/ 28 h 180"/>
              <a:gd name="T80" fmla="*/ 4 w 88"/>
              <a:gd name="T81" fmla="*/ 16 h 180"/>
              <a:gd name="T82" fmla="*/ 0 w 88"/>
              <a:gd name="T83" fmla="*/ 8 h 180"/>
              <a:gd name="T84" fmla="*/ 4 w 88"/>
              <a:gd name="T85" fmla="*/ 4 h 180"/>
              <a:gd name="T86" fmla="*/ 4 w 88"/>
              <a:gd name="T87" fmla="*/ 0 h 180"/>
              <a:gd name="T88" fmla="*/ 8 w 88"/>
              <a:gd name="T89" fmla="*/ 0 h 180"/>
              <a:gd name="T90" fmla="*/ 8 w 88"/>
              <a:gd name="T91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8" h="180">
                <a:moveTo>
                  <a:pt x="8" y="0"/>
                </a:move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8" y="0"/>
                </a:lnTo>
                <a:lnTo>
                  <a:pt x="56" y="0"/>
                </a:lnTo>
                <a:lnTo>
                  <a:pt x="68" y="4"/>
                </a:lnTo>
                <a:lnTo>
                  <a:pt x="72" y="24"/>
                </a:lnTo>
                <a:lnTo>
                  <a:pt x="76" y="44"/>
                </a:lnTo>
                <a:lnTo>
                  <a:pt x="80" y="60"/>
                </a:lnTo>
                <a:lnTo>
                  <a:pt x="84" y="76"/>
                </a:lnTo>
                <a:lnTo>
                  <a:pt x="88" y="92"/>
                </a:lnTo>
                <a:lnTo>
                  <a:pt x="88" y="108"/>
                </a:lnTo>
                <a:lnTo>
                  <a:pt x="88" y="120"/>
                </a:lnTo>
                <a:lnTo>
                  <a:pt x="88" y="132"/>
                </a:lnTo>
                <a:lnTo>
                  <a:pt x="88" y="140"/>
                </a:lnTo>
                <a:lnTo>
                  <a:pt x="88" y="152"/>
                </a:lnTo>
                <a:lnTo>
                  <a:pt x="88" y="160"/>
                </a:lnTo>
                <a:lnTo>
                  <a:pt x="88" y="164"/>
                </a:lnTo>
                <a:lnTo>
                  <a:pt x="84" y="172"/>
                </a:lnTo>
                <a:lnTo>
                  <a:pt x="84" y="176"/>
                </a:lnTo>
                <a:lnTo>
                  <a:pt x="84" y="176"/>
                </a:lnTo>
                <a:lnTo>
                  <a:pt x="80" y="180"/>
                </a:lnTo>
                <a:lnTo>
                  <a:pt x="68" y="180"/>
                </a:lnTo>
                <a:lnTo>
                  <a:pt x="60" y="180"/>
                </a:lnTo>
                <a:lnTo>
                  <a:pt x="56" y="176"/>
                </a:lnTo>
                <a:lnTo>
                  <a:pt x="52" y="172"/>
                </a:lnTo>
                <a:lnTo>
                  <a:pt x="52" y="168"/>
                </a:lnTo>
                <a:lnTo>
                  <a:pt x="48" y="164"/>
                </a:lnTo>
                <a:lnTo>
                  <a:pt x="44" y="156"/>
                </a:lnTo>
                <a:lnTo>
                  <a:pt x="44" y="148"/>
                </a:lnTo>
                <a:lnTo>
                  <a:pt x="40" y="140"/>
                </a:lnTo>
                <a:lnTo>
                  <a:pt x="40" y="128"/>
                </a:lnTo>
                <a:lnTo>
                  <a:pt x="36" y="108"/>
                </a:lnTo>
                <a:lnTo>
                  <a:pt x="28" y="84"/>
                </a:lnTo>
                <a:lnTo>
                  <a:pt x="20" y="64"/>
                </a:lnTo>
                <a:lnTo>
                  <a:pt x="12" y="44"/>
                </a:lnTo>
                <a:lnTo>
                  <a:pt x="4" y="28"/>
                </a:lnTo>
                <a:lnTo>
                  <a:pt x="4" y="16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8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449">
            <a:extLst>
              <a:ext uri="{FF2B5EF4-FFF2-40B4-BE49-F238E27FC236}">
                <a16:creationId xmlns:a16="http://schemas.microsoft.com/office/drawing/2014/main" xmlns="" id="{A597398C-3B32-4975-9765-214843C99BEB}"/>
              </a:ext>
            </a:extLst>
          </p:cNvPr>
          <p:cNvSpPr>
            <a:spLocks/>
          </p:cNvSpPr>
          <p:nvPr/>
        </p:nvSpPr>
        <p:spPr bwMode="auto">
          <a:xfrm>
            <a:off x="5824963" y="5379712"/>
            <a:ext cx="1285013" cy="632825"/>
          </a:xfrm>
          <a:custGeom>
            <a:avLst/>
            <a:gdLst>
              <a:gd name="T0" fmla="*/ 220 w 336"/>
              <a:gd name="T1" fmla="*/ 20 h 128"/>
              <a:gd name="T2" fmla="*/ 200 w 336"/>
              <a:gd name="T3" fmla="*/ 24 h 128"/>
              <a:gd name="T4" fmla="*/ 172 w 336"/>
              <a:gd name="T5" fmla="*/ 24 h 128"/>
              <a:gd name="T6" fmla="*/ 132 w 336"/>
              <a:gd name="T7" fmla="*/ 28 h 128"/>
              <a:gd name="T8" fmla="*/ 88 w 336"/>
              <a:gd name="T9" fmla="*/ 32 h 128"/>
              <a:gd name="T10" fmla="*/ 52 w 336"/>
              <a:gd name="T11" fmla="*/ 32 h 128"/>
              <a:gd name="T12" fmla="*/ 24 w 336"/>
              <a:gd name="T13" fmla="*/ 36 h 128"/>
              <a:gd name="T14" fmla="*/ 4 w 336"/>
              <a:gd name="T15" fmla="*/ 36 h 128"/>
              <a:gd name="T16" fmla="*/ 0 w 336"/>
              <a:gd name="T17" fmla="*/ 28 h 128"/>
              <a:gd name="T18" fmla="*/ 72 w 336"/>
              <a:gd name="T19" fmla="*/ 24 h 128"/>
              <a:gd name="T20" fmla="*/ 148 w 336"/>
              <a:gd name="T21" fmla="*/ 16 h 128"/>
              <a:gd name="T22" fmla="*/ 184 w 336"/>
              <a:gd name="T23" fmla="*/ 16 h 128"/>
              <a:gd name="T24" fmla="*/ 212 w 336"/>
              <a:gd name="T25" fmla="*/ 12 h 128"/>
              <a:gd name="T26" fmla="*/ 228 w 336"/>
              <a:gd name="T27" fmla="*/ 8 h 128"/>
              <a:gd name="T28" fmla="*/ 236 w 336"/>
              <a:gd name="T29" fmla="*/ 4 h 128"/>
              <a:gd name="T30" fmla="*/ 256 w 336"/>
              <a:gd name="T31" fmla="*/ 0 h 128"/>
              <a:gd name="T32" fmla="*/ 272 w 336"/>
              <a:gd name="T33" fmla="*/ 4 h 128"/>
              <a:gd name="T34" fmla="*/ 300 w 336"/>
              <a:gd name="T35" fmla="*/ 12 h 128"/>
              <a:gd name="T36" fmla="*/ 316 w 336"/>
              <a:gd name="T37" fmla="*/ 20 h 128"/>
              <a:gd name="T38" fmla="*/ 324 w 336"/>
              <a:gd name="T39" fmla="*/ 24 h 128"/>
              <a:gd name="T40" fmla="*/ 332 w 336"/>
              <a:gd name="T41" fmla="*/ 28 h 128"/>
              <a:gd name="T42" fmla="*/ 336 w 336"/>
              <a:gd name="T43" fmla="*/ 32 h 128"/>
              <a:gd name="T44" fmla="*/ 328 w 336"/>
              <a:gd name="T45" fmla="*/ 36 h 128"/>
              <a:gd name="T46" fmla="*/ 312 w 336"/>
              <a:gd name="T47" fmla="*/ 40 h 128"/>
              <a:gd name="T48" fmla="*/ 300 w 336"/>
              <a:gd name="T49" fmla="*/ 48 h 128"/>
              <a:gd name="T50" fmla="*/ 288 w 336"/>
              <a:gd name="T51" fmla="*/ 64 h 128"/>
              <a:gd name="T52" fmla="*/ 272 w 336"/>
              <a:gd name="T53" fmla="*/ 92 h 128"/>
              <a:gd name="T54" fmla="*/ 252 w 336"/>
              <a:gd name="T55" fmla="*/ 128 h 128"/>
              <a:gd name="T56" fmla="*/ 232 w 336"/>
              <a:gd name="T57" fmla="*/ 108 h 128"/>
              <a:gd name="T58" fmla="*/ 248 w 336"/>
              <a:gd name="T59" fmla="*/ 72 h 128"/>
              <a:gd name="T60" fmla="*/ 256 w 336"/>
              <a:gd name="T61" fmla="*/ 44 h 128"/>
              <a:gd name="T62" fmla="*/ 260 w 336"/>
              <a:gd name="T63" fmla="*/ 32 h 128"/>
              <a:gd name="T64" fmla="*/ 256 w 336"/>
              <a:gd name="T65" fmla="*/ 24 h 128"/>
              <a:gd name="T66" fmla="*/ 240 w 336"/>
              <a:gd name="T67" fmla="*/ 20 h 128"/>
              <a:gd name="T68" fmla="*/ 228 w 336"/>
              <a:gd name="T69" fmla="*/ 2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36" h="128">
                <a:moveTo>
                  <a:pt x="228" y="20"/>
                </a:moveTo>
                <a:lnTo>
                  <a:pt x="220" y="20"/>
                </a:lnTo>
                <a:lnTo>
                  <a:pt x="212" y="20"/>
                </a:lnTo>
                <a:lnTo>
                  <a:pt x="200" y="24"/>
                </a:lnTo>
                <a:lnTo>
                  <a:pt x="188" y="24"/>
                </a:lnTo>
                <a:lnTo>
                  <a:pt x="172" y="24"/>
                </a:lnTo>
                <a:lnTo>
                  <a:pt x="152" y="28"/>
                </a:lnTo>
                <a:lnTo>
                  <a:pt x="132" y="28"/>
                </a:lnTo>
                <a:lnTo>
                  <a:pt x="112" y="28"/>
                </a:lnTo>
                <a:lnTo>
                  <a:pt x="88" y="32"/>
                </a:lnTo>
                <a:lnTo>
                  <a:pt x="68" y="32"/>
                </a:lnTo>
                <a:lnTo>
                  <a:pt x="52" y="32"/>
                </a:lnTo>
                <a:lnTo>
                  <a:pt x="36" y="32"/>
                </a:lnTo>
                <a:lnTo>
                  <a:pt x="24" y="36"/>
                </a:lnTo>
                <a:lnTo>
                  <a:pt x="12" y="36"/>
                </a:lnTo>
                <a:lnTo>
                  <a:pt x="4" y="36"/>
                </a:lnTo>
                <a:lnTo>
                  <a:pt x="0" y="36"/>
                </a:lnTo>
                <a:lnTo>
                  <a:pt x="0" y="28"/>
                </a:lnTo>
                <a:lnTo>
                  <a:pt x="36" y="28"/>
                </a:lnTo>
                <a:lnTo>
                  <a:pt x="72" y="24"/>
                </a:lnTo>
                <a:lnTo>
                  <a:pt x="112" y="20"/>
                </a:lnTo>
                <a:lnTo>
                  <a:pt x="148" y="16"/>
                </a:lnTo>
                <a:lnTo>
                  <a:pt x="168" y="16"/>
                </a:lnTo>
                <a:lnTo>
                  <a:pt x="184" y="16"/>
                </a:lnTo>
                <a:lnTo>
                  <a:pt x="200" y="12"/>
                </a:lnTo>
                <a:lnTo>
                  <a:pt x="212" y="12"/>
                </a:lnTo>
                <a:lnTo>
                  <a:pt x="220" y="8"/>
                </a:lnTo>
                <a:lnTo>
                  <a:pt x="228" y="8"/>
                </a:lnTo>
                <a:lnTo>
                  <a:pt x="236" y="4"/>
                </a:lnTo>
                <a:lnTo>
                  <a:pt x="236" y="4"/>
                </a:lnTo>
                <a:lnTo>
                  <a:pt x="248" y="0"/>
                </a:lnTo>
                <a:lnTo>
                  <a:pt x="256" y="0"/>
                </a:lnTo>
                <a:lnTo>
                  <a:pt x="260" y="0"/>
                </a:lnTo>
                <a:lnTo>
                  <a:pt x="272" y="4"/>
                </a:lnTo>
                <a:lnTo>
                  <a:pt x="284" y="8"/>
                </a:lnTo>
                <a:lnTo>
                  <a:pt x="300" y="12"/>
                </a:lnTo>
                <a:lnTo>
                  <a:pt x="308" y="16"/>
                </a:lnTo>
                <a:lnTo>
                  <a:pt x="316" y="20"/>
                </a:lnTo>
                <a:lnTo>
                  <a:pt x="320" y="24"/>
                </a:lnTo>
                <a:lnTo>
                  <a:pt x="324" y="24"/>
                </a:lnTo>
                <a:lnTo>
                  <a:pt x="328" y="28"/>
                </a:lnTo>
                <a:lnTo>
                  <a:pt x="332" y="28"/>
                </a:lnTo>
                <a:lnTo>
                  <a:pt x="332" y="32"/>
                </a:lnTo>
                <a:lnTo>
                  <a:pt x="336" y="32"/>
                </a:lnTo>
                <a:lnTo>
                  <a:pt x="332" y="32"/>
                </a:lnTo>
                <a:lnTo>
                  <a:pt x="328" y="36"/>
                </a:lnTo>
                <a:lnTo>
                  <a:pt x="324" y="36"/>
                </a:lnTo>
                <a:lnTo>
                  <a:pt x="312" y="40"/>
                </a:lnTo>
                <a:lnTo>
                  <a:pt x="308" y="44"/>
                </a:lnTo>
                <a:lnTo>
                  <a:pt x="300" y="48"/>
                </a:lnTo>
                <a:lnTo>
                  <a:pt x="296" y="56"/>
                </a:lnTo>
                <a:lnTo>
                  <a:pt x="288" y="64"/>
                </a:lnTo>
                <a:lnTo>
                  <a:pt x="280" y="76"/>
                </a:lnTo>
                <a:lnTo>
                  <a:pt x="272" y="92"/>
                </a:lnTo>
                <a:lnTo>
                  <a:pt x="260" y="108"/>
                </a:lnTo>
                <a:lnTo>
                  <a:pt x="252" y="128"/>
                </a:lnTo>
                <a:lnTo>
                  <a:pt x="220" y="128"/>
                </a:lnTo>
                <a:lnTo>
                  <a:pt x="232" y="108"/>
                </a:lnTo>
                <a:lnTo>
                  <a:pt x="240" y="88"/>
                </a:lnTo>
                <a:lnTo>
                  <a:pt x="248" y="72"/>
                </a:lnTo>
                <a:lnTo>
                  <a:pt x="252" y="56"/>
                </a:lnTo>
                <a:lnTo>
                  <a:pt x="256" y="44"/>
                </a:lnTo>
                <a:lnTo>
                  <a:pt x="260" y="36"/>
                </a:lnTo>
                <a:lnTo>
                  <a:pt x="260" y="32"/>
                </a:lnTo>
                <a:lnTo>
                  <a:pt x="260" y="28"/>
                </a:lnTo>
                <a:lnTo>
                  <a:pt x="256" y="24"/>
                </a:lnTo>
                <a:lnTo>
                  <a:pt x="248" y="20"/>
                </a:lnTo>
                <a:lnTo>
                  <a:pt x="240" y="20"/>
                </a:lnTo>
                <a:lnTo>
                  <a:pt x="228" y="20"/>
                </a:lnTo>
                <a:lnTo>
                  <a:pt x="228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450">
            <a:extLst>
              <a:ext uri="{FF2B5EF4-FFF2-40B4-BE49-F238E27FC236}">
                <a16:creationId xmlns:a16="http://schemas.microsoft.com/office/drawing/2014/main" xmlns="" id="{C8D92B81-69F4-4104-BB06-18D2FD23C291}"/>
              </a:ext>
            </a:extLst>
          </p:cNvPr>
          <p:cNvSpPr>
            <a:spLocks/>
          </p:cNvSpPr>
          <p:nvPr/>
        </p:nvSpPr>
        <p:spPr bwMode="auto">
          <a:xfrm>
            <a:off x="5915819" y="5992762"/>
            <a:ext cx="994355" cy="138431"/>
          </a:xfrm>
          <a:custGeom>
            <a:avLst/>
            <a:gdLst>
              <a:gd name="T0" fmla="*/ 260 w 260"/>
              <a:gd name="T1" fmla="*/ 16 h 28"/>
              <a:gd name="T2" fmla="*/ 256 w 260"/>
              <a:gd name="T3" fmla="*/ 20 h 28"/>
              <a:gd name="T4" fmla="*/ 252 w 260"/>
              <a:gd name="T5" fmla="*/ 20 h 28"/>
              <a:gd name="T6" fmla="*/ 248 w 260"/>
              <a:gd name="T7" fmla="*/ 24 h 28"/>
              <a:gd name="T8" fmla="*/ 236 w 260"/>
              <a:gd name="T9" fmla="*/ 24 h 28"/>
              <a:gd name="T10" fmla="*/ 232 w 260"/>
              <a:gd name="T11" fmla="*/ 24 h 28"/>
              <a:gd name="T12" fmla="*/ 228 w 260"/>
              <a:gd name="T13" fmla="*/ 24 h 28"/>
              <a:gd name="T14" fmla="*/ 220 w 260"/>
              <a:gd name="T15" fmla="*/ 24 h 28"/>
              <a:gd name="T16" fmla="*/ 212 w 260"/>
              <a:gd name="T17" fmla="*/ 24 h 28"/>
              <a:gd name="T18" fmla="*/ 204 w 260"/>
              <a:gd name="T19" fmla="*/ 24 h 28"/>
              <a:gd name="T20" fmla="*/ 192 w 260"/>
              <a:gd name="T21" fmla="*/ 24 h 28"/>
              <a:gd name="T22" fmla="*/ 180 w 260"/>
              <a:gd name="T23" fmla="*/ 24 h 28"/>
              <a:gd name="T24" fmla="*/ 168 w 260"/>
              <a:gd name="T25" fmla="*/ 24 h 28"/>
              <a:gd name="T26" fmla="*/ 152 w 260"/>
              <a:gd name="T27" fmla="*/ 24 h 28"/>
              <a:gd name="T28" fmla="*/ 132 w 260"/>
              <a:gd name="T29" fmla="*/ 24 h 28"/>
              <a:gd name="T30" fmla="*/ 116 w 260"/>
              <a:gd name="T31" fmla="*/ 24 h 28"/>
              <a:gd name="T32" fmla="*/ 96 w 260"/>
              <a:gd name="T33" fmla="*/ 28 h 28"/>
              <a:gd name="T34" fmla="*/ 72 w 260"/>
              <a:gd name="T35" fmla="*/ 28 h 28"/>
              <a:gd name="T36" fmla="*/ 52 w 260"/>
              <a:gd name="T37" fmla="*/ 28 h 28"/>
              <a:gd name="T38" fmla="*/ 24 w 260"/>
              <a:gd name="T39" fmla="*/ 28 h 28"/>
              <a:gd name="T40" fmla="*/ 0 w 260"/>
              <a:gd name="T41" fmla="*/ 28 h 28"/>
              <a:gd name="T42" fmla="*/ 0 w 260"/>
              <a:gd name="T43" fmla="*/ 16 h 28"/>
              <a:gd name="T44" fmla="*/ 12 w 260"/>
              <a:gd name="T45" fmla="*/ 16 h 28"/>
              <a:gd name="T46" fmla="*/ 24 w 260"/>
              <a:gd name="T47" fmla="*/ 16 h 28"/>
              <a:gd name="T48" fmla="*/ 40 w 260"/>
              <a:gd name="T49" fmla="*/ 16 h 28"/>
              <a:gd name="T50" fmla="*/ 56 w 260"/>
              <a:gd name="T51" fmla="*/ 16 h 28"/>
              <a:gd name="T52" fmla="*/ 72 w 260"/>
              <a:gd name="T53" fmla="*/ 12 h 28"/>
              <a:gd name="T54" fmla="*/ 96 w 260"/>
              <a:gd name="T55" fmla="*/ 12 h 28"/>
              <a:gd name="T56" fmla="*/ 116 w 260"/>
              <a:gd name="T57" fmla="*/ 8 h 28"/>
              <a:gd name="T58" fmla="*/ 144 w 260"/>
              <a:gd name="T59" fmla="*/ 8 h 28"/>
              <a:gd name="T60" fmla="*/ 168 w 260"/>
              <a:gd name="T61" fmla="*/ 4 h 28"/>
              <a:gd name="T62" fmla="*/ 188 w 260"/>
              <a:gd name="T63" fmla="*/ 4 h 28"/>
              <a:gd name="T64" fmla="*/ 208 w 260"/>
              <a:gd name="T65" fmla="*/ 4 h 28"/>
              <a:gd name="T66" fmla="*/ 224 w 260"/>
              <a:gd name="T67" fmla="*/ 4 h 28"/>
              <a:gd name="T68" fmla="*/ 236 w 260"/>
              <a:gd name="T69" fmla="*/ 0 h 28"/>
              <a:gd name="T70" fmla="*/ 248 w 260"/>
              <a:gd name="T71" fmla="*/ 4 h 28"/>
              <a:gd name="T72" fmla="*/ 252 w 260"/>
              <a:gd name="T73" fmla="*/ 4 h 28"/>
              <a:gd name="T74" fmla="*/ 256 w 260"/>
              <a:gd name="T75" fmla="*/ 4 h 28"/>
              <a:gd name="T76" fmla="*/ 260 w 260"/>
              <a:gd name="T77" fmla="*/ 4 h 28"/>
              <a:gd name="T78" fmla="*/ 260 w 260"/>
              <a:gd name="T79" fmla="*/ 8 h 28"/>
              <a:gd name="T80" fmla="*/ 260 w 260"/>
              <a:gd name="T81" fmla="*/ 12 h 28"/>
              <a:gd name="T82" fmla="*/ 260 w 260"/>
              <a:gd name="T83" fmla="*/ 16 h 28"/>
              <a:gd name="T84" fmla="*/ 260 w 260"/>
              <a:gd name="T85" fmla="*/ 16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60" h="28">
                <a:moveTo>
                  <a:pt x="260" y="16"/>
                </a:moveTo>
                <a:lnTo>
                  <a:pt x="256" y="20"/>
                </a:lnTo>
                <a:lnTo>
                  <a:pt x="252" y="20"/>
                </a:lnTo>
                <a:lnTo>
                  <a:pt x="248" y="24"/>
                </a:lnTo>
                <a:lnTo>
                  <a:pt x="236" y="24"/>
                </a:lnTo>
                <a:lnTo>
                  <a:pt x="232" y="24"/>
                </a:lnTo>
                <a:lnTo>
                  <a:pt x="228" y="24"/>
                </a:lnTo>
                <a:lnTo>
                  <a:pt x="220" y="24"/>
                </a:lnTo>
                <a:lnTo>
                  <a:pt x="212" y="24"/>
                </a:lnTo>
                <a:lnTo>
                  <a:pt x="204" y="24"/>
                </a:lnTo>
                <a:lnTo>
                  <a:pt x="192" y="24"/>
                </a:lnTo>
                <a:lnTo>
                  <a:pt x="180" y="24"/>
                </a:lnTo>
                <a:lnTo>
                  <a:pt x="168" y="24"/>
                </a:lnTo>
                <a:lnTo>
                  <a:pt x="152" y="24"/>
                </a:lnTo>
                <a:lnTo>
                  <a:pt x="132" y="24"/>
                </a:lnTo>
                <a:lnTo>
                  <a:pt x="116" y="24"/>
                </a:lnTo>
                <a:lnTo>
                  <a:pt x="96" y="28"/>
                </a:lnTo>
                <a:lnTo>
                  <a:pt x="72" y="28"/>
                </a:lnTo>
                <a:lnTo>
                  <a:pt x="52" y="28"/>
                </a:lnTo>
                <a:lnTo>
                  <a:pt x="24" y="28"/>
                </a:lnTo>
                <a:lnTo>
                  <a:pt x="0" y="28"/>
                </a:lnTo>
                <a:lnTo>
                  <a:pt x="0" y="16"/>
                </a:lnTo>
                <a:lnTo>
                  <a:pt x="12" y="16"/>
                </a:lnTo>
                <a:lnTo>
                  <a:pt x="24" y="16"/>
                </a:lnTo>
                <a:lnTo>
                  <a:pt x="40" y="16"/>
                </a:lnTo>
                <a:lnTo>
                  <a:pt x="56" y="16"/>
                </a:lnTo>
                <a:lnTo>
                  <a:pt x="72" y="12"/>
                </a:lnTo>
                <a:lnTo>
                  <a:pt x="96" y="12"/>
                </a:lnTo>
                <a:lnTo>
                  <a:pt x="116" y="8"/>
                </a:lnTo>
                <a:lnTo>
                  <a:pt x="144" y="8"/>
                </a:lnTo>
                <a:lnTo>
                  <a:pt x="168" y="4"/>
                </a:lnTo>
                <a:lnTo>
                  <a:pt x="188" y="4"/>
                </a:lnTo>
                <a:lnTo>
                  <a:pt x="208" y="4"/>
                </a:lnTo>
                <a:lnTo>
                  <a:pt x="224" y="4"/>
                </a:lnTo>
                <a:lnTo>
                  <a:pt x="236" y="0"/>
                </a:lnTo>
                <a:lnTo>
                  <a:pt x="248" y="4"/>
                </a:lnTo>
                <a:lnTo>
                  <a:pt x="252" y="4"/>
                </a:lnTo>
                <a:lnTo>
                  <a:pt x="256" y="4"/>
                </a:lnTo>
                <a:lnTo>
                  <a:pt x="260" y="4"/>
                </a:lnTo>
                <a:lnTo>
                  <a:pt x="260" y="8"/>
                </a:lnTo>
                <a:lnTo>
                  <a:pt x="260" y="12"/>
                </a:lnTo>
                <a:lnTo>
                  <a:pt x="260" y="16"/>
                </a:lnTo>
                <a:lnTo>
                  <a:pt x="26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452">
            <a:extLst>
              <a:ext uri="{FF2B5EF4-FFF2-40B4-BE49-F238E27FC236}">
                <a16:creationId xmlns:a16="http://schemas.microsoft.com/office/drawing/2014/main" xmlns="" id="{C098D88A-7E6E-41E4-9216-5D8107FC82C9}"/>
              </a:ext>
            </a:extLst>
          </p:cNvPr>
          <p:cNvSpPr>
            <a:spLocks/>
          </p:cNvSpPr>
          <p:nvPr/>
        </p:nvSpPr>
        <p:spPr bwMode="auto">
          <a:xfrm>
            <a:off x="8521882" y="4885317"/>
            <a:ext cx="351850" cy="1285426"/>
          </a:xfrm>
          <a:custGeom>
            <a:avLst/>
            <a:gdLst>
              <a:gd name="T0" fmla="*/ 8 w 92"/>
              <a:gd name="T1" fmla="*/ 28 h 260"/>
              <a:gd name="T2" fmla="*/ 0 w 92"/>
              <a:gd name="T3" fmla="*/ 20 h 260"/>
              <a:gd name="T4" fmla="*/ 0 w 92"/>
              <a:gd name="T5" fmla="*/ 12 h 260"/>
              <a:gd name="T6" fmla="*/ 0 w 92"/>
              <a:gd name="T7" fmla="*/ 8 h 260"/>
              <a:gd name="T8" fmla="*/ 0 w 92"/>
              <a:gd name="T9" fmla="*/ 4 h 260"/>
              <a:gd name="T10" fmla="*/ 4 w 92"/>
              <a:gd name="T11" fmla="*/ 0 h 260"/>
              <a:gd name="T12" fmla="*/ 8 w 92"/>
              <a:gd name="T13" fmla="*/ 0 h 260"/>
              <a:gd name="T14" fmla="*/ 12 w 92"/>
              <a:gd name="T15" fmla="*/ 0 h 260"/>
              <a:gd name="T16" fmla="*/ 20 w 92"/>
              <a:gd name="T17" fmla="*/ 0 h 260"/>
              <a:gd name="T18" fmla="*/ 32 w 92"/>
              <a:gd name="T19" fmla="*/ 0 h 260"/>
              <a:gd name="T20" fmla="*/ 44 w 92"/>
              <a:gd name="T21" fmla="*/ 0 h 260"/>
              <a:gd name="T22" fmla="*/ 60 w 92"/>
              <a:gd name="T23" fmla="*/ 4 h 260"/>
              <a:gd name="T24" fmla="*/ 76 w 92"/>
              <a:gd name="T25" fmla="*/ 4 h 260"/>
              <a:gd name="T26" fmla="*/ 76 w 92"/>
              <a:gd name="T27" fmla="*/ 12 h 260"/>
              <a:gd name="T28" fmla="*/ 76 w 92"/>
              <a:gd name="T29" fmla="*/ 20 h 260"/>
              <a:gd name="T30" fmla="*/ 76 w 92"/>
              <a:gd name="T31" fmla="*/ 28 h 260"/>
              <a:gd name="T32" fmla="*/ 76 w 92"/>
              <a:gd name="T33" fmla="*/ 36 h 260"/>
              <a:gd name="T34" fmla="*/ 76 w 92"/>
              <a:gd name="T35" fmla="*/ 48 h 260"/>
              <a:gd name="T36" fmla="*/ 80 w 92"/>
              <a:gd name="T37" fmla="*/ 60 h 260"/>
              <a:gd name="T38" fmla="*/ 80 w 92"/>
              <a:gd name="T39" fmla="*/ 76 h 260"/>
              <a:gd name="T40" fmla="*/ 84 w 92"/>
              <a:gd name="T41" fmla="*/ 92 h 260"/>
              <a:gd name="T42" fmla="*/ 84 w 92"/>
              <a:gd name="T43" fmla="*/ 120 h 260"/>
              <a:gd name="T44" fmla="*/ 88 w 92"/>
              <a:gd name="T45" fmla="*/ 152 h 260"/>
              <a:gd name="T46" fmla="*/ 88 w 92"/>
              <a:gd name="T47" fmla="*/ 180 h 260"/>
              <a:gd name="T48" fmla="*/ 92 w 92"/>
              <a:gd name="T49" fmla="*/ 208 h 260"/>
              <a:gd name="T50" fmla="*/ 92 w 92"/>
              <a:gd name="T51" fmla="*/ 220 h 260"/>
              <a:gd name="T52" fmla="*/ 92 w 92"/>
              <a:gd name="T53" fmla="*/ 232 h 260"/>
              <a:gd name="T54" fmla="*/ 88 w 92"/>
              <a:gd name="T55" fmla="*/ 240 h 260"/>
              <a:gd name="T56" fmla="*/ 88 w 92"/>
              <a:gd name="T57" fmla="*/ 248 h 260"/>
              <a:gd name="T58" fmla="*/ 84 w 92"/>
              <a:gd name="T59" fmla="*/ 252 h 260"/>
              <a:gd name="T60" fmla="*/ 80 w 92"/>
              <a:gd name="T61" fmla="*/ 256 h 260"/>
              <a:gd name="T62" fmla="*/ 80 w 92"/>
              <a:gd name="T63" fmla="*/ 260 h 260"/>
              <a:gd name="T64" fmla="*/ 76 w 92"/>
              <a:gd name="T65" fmla="*/ 260 h 260"/>
              <a:gd name="T66" fmla="*/ 68 w 92"/>
              <a:gd name="T67" fmla="*/ 260 h 260"/>
              <a:gd name="T68" fmla="*/ 64 w 92"/>
              <a:gd name="T69" fmla="*/ 260 h 260"/>
              <a:gd name="T70" fmla="*/ 60 w 92"/>
              <a:gd name="T71" fmla="*/ 256 h 260"/>
              <a:gd name="T72" fmla="*/ 56 w 92"/>
              <a:gd name="T73" fmla="*/ 252 h 260"/>
              <a:gd name="T74" fmla="*/ 52 w 92"/>
              <a:gd name="T75" fmla="*/ 244 h 260"/>
              <a:gd name="T76" fmla="*/ 52 w 92"/>
              <a:gd name="T77" fmla="*/ 240 h 260"/>
              <a:gd name="T78" fmla="*/ 48 w 92"/>
              <a:gd name="T79" fmla="*/ 232 h 260"/>
              <a:gd name="T80" fmla="*/ 48 w 92"/>
              <a:gd name="T81" fmla="*/ 224 h 260"/>
              <a:gd name="T82" fmla="*/ 48 w 92"/>
              <a:gd name="T83" fmla="*/ 212 h 260"/>
              <a:gd name="T84" fmla="*/ 44 w 92"/>
              <a:gd name="T85" fmla="*/ 200 h 260"/>
              <a:gd name="T86" fmla="*/ 44 w 92"/>
              <a:gd name="T87" fmla="*/ 188 h 260"/>
              <a:gd name="T88" fmla="*/ 40 w 92"/>
              <a:gd name="T89" fmla="*/ 176 h 260"/>
              <a:gd name="T90" fmla="*/ 40 w 92"/>
              <a:gd name="T91" fmla="*/ 160 h 260"/>
              <a:gd name="T92" fmla="*/ 36 w 92"/>
              <a:gd name="T93" fmla="*/ 148 h 260"/>
              <a:gd name="T94" fmla="*/ 32 w 92"/>
              <a:gd name="T95" fmla="*/ 112 h 260"/>
              <a:gd name="T96" fmla="*/ 28 w 92"/>
              <a:gd name="T97" fmla="*/ 96 h 260"/>
              <a:gd name="T98" fmla="*/ 28 w 92"/>
              <a:gd name="T99" fmla="*/ 80 h 260"/>
              <a:gd name="T100" fmla="*/ 24 w 92"/>
              <a:gd name="T101" fmla="*/ 68 h 260"/>
              <a:gd name="T102" fmla="*/ 20 w 92"/>
              <a:gd name="T103" fmla="*/ 56 h 260"/>
              <a:gd name="T104" fmla="*/ 16 w 92"/>
              <a:gd name="T105" fmla="*/ 48 h 260"/>
              <a:gd name="T106" fmla="*/ 12 w 92"/>
              <a:gd name="T107" fmla="*/ 40 h 260"/>
              <a:gd name="T108" fmla="*/ 8 w 92"/>
              <a:gd name="T109" fmla="*/ 32 h 260"/>
              <a:gd name="T110" fmla="*/ 8 w 92"/>
              <a:gd name="T111" fmla="*/ 28 h 260"/>
              <a:gd name="T112" fmla="*/ 8 w 92"/>
              <a:gd name="T113" fmla="*/ 28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92" h="260">
                <a:moveTo>
                  <a:pt x="8" y="28"/>
                </a:move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4" y="0"/>
                </a:lnTo>
                <a:lnTo>
                  <a:pt x="60" y="4"/>
                </a:lnTo>
                <a:lnTo>
                  <a:pt x="76" y="4"/>
                </a:lnTo>
                <a:lnTo>
                  <a:pt x="76" y="12"/>
                </a:lnTo>
                <a:lnTo>
                  <a:pt x="76" y="20"/>
                </a:lnTo>
                <a:lnTo>
                  <a:pt x="76" y="28"/>
                </a:lnTo>
                <a:lnTo>
                  <a:pt x="76" y="36"/>
                </a:lnTo>
                <a:lnTo>
                  <a:pt x="76" y="48"/>
                </a:lnTo>
                <a:lnTo>
                  <a:pt x="80" y="60"/>
                </a:lnTo>
                <a:lnTo>
                  <a:pt x="80" y="76"/>
                </a:lnTo>
                <a:lnTo>
                  <a:pt x="84" y="92"/>
                </a:lnTo>
                <a:lnTo>
                  <a:pt x="84" y="120"/>
                </a:lnTo>
                <a:lnTo>
                  <a:pt x="88" y="152"/>
                </a:lnTo>
                <a:lnTo>
                  <a:pt x="88" y="180"/>
                </a:lnTo>
                <a:lnTo>
                  <a:pt x="92" y="208"/>
                </a:lnTo>
                <a:lnTo>
                  <a:pt x="92" y="220"/>
                </a:lnTo>
                <a:lnTo>
                  <a:pt x="92" y="232"/>
                </a:lnTo>
                <a:lnTo>
                  <a:pt x="88" y="240"/>
                </a:lnTo>
                <a:lnTo>
                  <a:pt x="88" y="248"/>
                </a:lnTo>
                <a:lnTo>
                  <a:pt x="84" y="252"/>
                </a:lnTo>
                <a:lnTo>
                  <a:pt x="80" y="256"/>
                </a:lnTo>
                <a:lnTo>
                  <a:pt x="80" y="260"/>
                </a:lnTo>
                <a:lnTo>
                  <a:pt x="76" y="260"/>
                </a:lnTo>
                <a:lnTo>
                  <a:pt x="68" y="260"/>
                </a:lnTo>
                <a:lnTo>
                  <a:pt x="64" y="260"/>
                </a:lnTo>
                <a:lnTo>
                  <a:pt x="60" y="256"/>
                </a:lnTo>
                <a:lnTo>
                  <a:pt x="56" y="252"/>
                </a:lnTo>
                <a:lnTo>
                  <a:pt x="52" y="244"/>
                </a:lnTo>
                <a:lnTo>
                  <a:pt x="52" y="240"/>
                </a:lnTo>
                <a:lnTo>
                  <a:pt x="48" y="232"/>
                </a:lnTo>
                <a:lnTo>
                  <a:pt x="48" y="224"/>
                </a:lnTo>
                <a:lnTo>
                  <a:pt x="48" y="212"/>
                </a:lnTo>
                <a:lnTo>
                  <a:pt x="44" y="200"/>
                </a:lnTo>
                <a:lnTo>
                  <a:pt x="44" y="188"/>
                </a:lnTo>
                <a:lnTo>
                  <a:pt x="40" y="176"/>
                </a:lnTo>
                <a:lnTo>
                  <a:pt x="40" y="160"/>
                </a:lnTo>
                <a:lnTo>
                  <a:pt x="36" y="148"/>
                </a:lnTo>
                <a:lnTo>
                  <a:pt x="32" y="112"/>
                </a:lnTo>
                <a:lnTo>
                  <a:pt x="28" y="96"/>
                </a:lnTo>
                <a:lnTo>
                  <a:pt x="28" y="80"/>
                </a:lnTo>
                <a:lnTo>
                  <a:pt x="24" y="68"/>
                </a:lnTo>
                <a:lnTo>
                  <a:pt x="20" y="56"/>
                </a:lnTo>
                <a:lnTo>
                  <a:pt x="16" y="48"/>
                </a:lnTo>
                <a:lnTo>
                  <a:pt x="12" y="40"/>
                </a:lnTo>
                <a:lnTo>
                  <a:pt x="8" y="32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453">
            <a:extLst>
              <a:ext uri="{FF2B5EF4-FFF2-40B4-BE49-F238E27FC236}">
                <a16:creationId xmlns:a16="http://schemas.microsoft.com/office/drawing/2014/main" xmlns="" id="{C025D5A7-CAFF-49CD-8D58-52AFBD36864B}"/>
              </a:ext>
            </a:extLst>
          </p:cNvPr>
          <p:cNvSpPr>
            <a:spLocks/>
          </p:cNvSpPr>
          <p:nvPr/>
        </p:nvSpPr>
        <p:spPr bwMode="auto">
          <a:xfrm>
            <a:off x="8637842" y="4648008"/>
            <a:ext cx="2141689" cy="1621615"/>
          </a:xfrm>
          <a:custGeom>
            <a:avLst/>
            <a:gdLst>
              <a:gd name="T0" fmla="*/ 416 w 560"/>
              <a:gd name="T1" fmla="*/ 292 h 328"/>
              <a:gd name="T2" fmla="*/ 400 w 560"/>
              <a:gd name="T3" fmla="*/ 264 h 328"/>
              <a:gd name="T4" fmla="*/ 432 w 560"/>
              <a:gd name="T5" fmla="*/ 244 h 328"/>
              <a:gd name="T6" fmla="*/ 448 w 560"/>
              <a:gd name="T7" fmla="*/ 196 h 328"/>
              <a:gd name="T8" fmla="*/ 460 w 560"/>
              <a:gd name="T9" fmla="*/ 144 h 328"/>
              <a:gd name="T10" fmla="*/ 464 w 560"/>
              <a:gd name="T11" fmla="*/ 120 h 328"/>
              <a:gd name="T12" fmla="*/ 464 w 560"/>
              <a:gd name="T13" fmla="*/ 100 h 328"/>
              <a:gd name="T14" fmla="*/ 468 w 560"/>
              <a:gd name="T15" fmla="*/ 84 h 328"/>
              <a:gd name="T16" fmla="*/ 468 w 560"/>
              <a:gd name="T17" fmla="*/ 72 h 328"/>
              <a:gd name="T18" fmla="*/ 468 w 560"/>
              <a:gd name="T19" fmla="*/ 56 h 328"/>
              <a:gd name="T20" fmla="*/ 464 w 560"/>
              <a:gd name="T21" fmla="*/ 48 h 328"/>
              <a:gd name="T22" fmla="*/ 460 w 560"/>
              <a:gd name="T23" fmla="*/ 48 h 328"/>
              <a:gd name="T24" fmla="*/ 452 w 560"/>
              <a:gd name="T25" fmla="*/ 48 h 328"/>
              <a:gd name="T26" fmla="*/ 424 w 560"/>
              <a:gd name="T27" fmla="*/ 48 h 328"/>
              <a:gd name="T28" fmla="*/ 408 w 560"/>
              <a:gd name="T29" fmla="*/ 48 h 328"/>
              <a:gd name="T30" fmla="*/ 384 w 560"/>
              <a:gd name="T31" fmla="*/ 48 h 328"/>
              <a:gd name="T32" fmla="*/ 344 w 560"/>
              <a:gd name="T33" fmla="*/ 52 h 328"/>
              <a:gd name="T34" fmla="*/ 300 w 560"/>
              <a:gd name="T35" fmla="*/ 56 h 328"/>
              <a:gd name="T36" fmla="*/ 240 w 560"/>
              <a:gd name="T37" fmla="*/ 60 h 328"/>
              <a:gd name="T38" fmla="*/ 172 w 560"/>
              <a:gd name="T39" fmla="*/ 64 h 328"/>
              <a:gd name="T40" fmla="*/ 92 w 560"/>
              <a:gd name="T41" fmla="*/ 72 h 328"/>
              <a:gd name="T42" fmla="*/ 0 w 560"/>
              <a:gd name="T43" fmla="*/ 80 h 328"/>
              <a:gd name="T44" fmla="*/ 28 w 560"/>
              <a:gd name="T45" fmla="*/ 52 h 328"/>
              <a:gd name="T46" fmla="*/ 84 w 560"/>
              <a:gd name="T47" fmla="*/ 48 h 328"/>
              <a:gd name="T48" fmla="*/ 128 w 560"/>
              <a:gd name="T49" fmla="*/ 44 h 328"/>
              <a:gd name="T50" fmla="*/ 164 w 560"/>
              <a:gd name="T51" fmla="*/ 40 h 328"/>
              <a:gd name="T52" fmla="*/ 204 w 560"/>
              <a:gd name="T53" fmla="*/ 36 h 328"/>
              <a:gd name="T54" fmla="*/ 248 w 560"/>
              <a:gd name="T55" fmla="*/ 28 h 328"/>
              <a:gd name="T56" fmla="*/ 300 w 560"/>
              <a:gd name="T57" fmla="*/ 24 h 328"/>
              <a:gd name="T58" fmla="*/ 340 w 560"/>
              <a:gd name="T59" fmla="*/ 20 h 328"/>
              <a:gd name="T60" fmla="*/ 376 w 560"/>
              <a:gd name="T61" fmla="*/ 16 h 328"/>
              <a:gd name="T62" fmla="*/ 400 w 560"/>
              <a:gd name="T63" fmla="*/ 16 h 328"/>
              <a:gd name="T64" fmla="*/ 424 w 560"/>
              <a:gd name="T65" fmla="*/ 12 h 328"/>
              <a:gd name="T66" fmla="*/ 448 w 560"/>
              <a:gd name="T67" fmla="*/ 8 h 328"/>
              <a:gd name="T68" fmla="*/ 464 w 560"/>
              <a:gd name="T69" fmla="*/ 4 h 328"/>
              <a:gd name="T70" fmla="*/ 480 w 560"/>
              <a:gd name="T71" fmla="*/ 0 h 328"/>
              <a:gd name="T72" fmla="*/ 496 w 560"/>
              <a:gd name="T73" fmla="*/ 4 h 328"/>
              <a:gd name="T74" fmla="*/ 524 w 560"/>
              <a:gd name="T75" fmla="*/ 20 h 328"/>
              <a:gd name="T76" fmla="*/ 540 w 560"/>
              <a:gd name="T77" fmla="*/ 28 h 328"/>
              <a:gd name="T78" fmla="*/ 552 w 560"/>
              <a:gd name="T79" fmla="*/ 36 h 328"/>
              <a:gd name="T80" fmla="*/ 556 w 560"/>
              <a:gd name="T81" fmla="*/ 44 h 328"/>
              <a:gd name="T82" fmla="*/ 560 w 560"/>
              <a:gd name="T83" fmla="*/ 48 h 328"/>
              <a:gd name="T84" fmla="*/ 556 w 560"/>
              <a:gd name="T85" fmla="*/ 56 h 328"/>
              <a:gd name="T86" fmla="*/ 548 w 560"/>
              <a:gd name="T87" fmla="*/ 64 h 328"/>
              <a:gd name="T88" fmla="*/ 540 w 560"/>
              <a:gd name="T89" fmla="*/ 68 h 328"/>
              <a:gd name="T90" fmla="*/ 536 w 560"/>
              <a:gd name="T91" fmla="*/ 80 h 328"/>
              <a:gd name="T92" fmla="*/ 528 w 560"/>
              <a:gd name="T93" fmla="*/ 100 h 328"/>
              <a:gd name="T94" fmla="*/ 528 w 560"/>
              <a:gd name="T95" fmla="*/ 120 h 328"/>
              <a:gd name="T96" fmla="*/ 520 w 560"/>
              <a:gd name="T97" fmla="*/ 168 h 328"/>
              <a:gd name="T98" fmla="*/ 516 w 560"/>
              <a:gd name="T99" fmla="*/ 204 h 328"/>
              <a:gd name="T100" fmla="*/ 496 w 560"/>
              <a:gd name="T101" fmla="*/ 268 h 328"/>
              <a:gd name="T102" fmla="*/ 480 w 560"/>
              <a:gd name="T103" fmla="*/ 296 h 328"/>
              <a:gd name="T104" fmla="*/ 464 w 560"/>
              <a:gd name="T105" fmla="*/ 316 h 328"/>
              <a:gd name="T106" fmla="*/ 448 w 560"/>
              <a:gd name="T107" fmla="*/ 324 h 328"/>
              <a:gd name="T108" fmla="*/ 436 w 560"/>
              <a:gd name="T109" fmla="*/ 328 h 328"/>
              <a:gd name="T110" fmla="*/ 424 w 560"/>
              <a:gd name="T111" fmla="*/ 324 h 328"/>
              <a:gd name="T112" fmla="*/ 420 w 560"/>
              <a:gd name="T113" fmla="*/ 308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60" h="328">
                <a:moveTo>
                  <a:pt x="420" y="308"/>
                </a:moveTo>
                <a:lnTo>
                  <a:pt x="416" y="292"/>
                </a:lnTo>
                <a:lnTo>
                  <a:pt x="408" y="280"/>
                </a:lnTo>
                <a:lnTo>
                  <a:pt x="400" y="264"/>
                </a:lnTo>
                <a:lnTo>
                  <a:pt x="388" y="244"/>
                </a:lnTo>
                <a:lnTo>
                  <a:pt x="432" y="244"/>
                </a:lnTo>
                <a:lnTo>
                  <a:pt x="440" y="220"/>
                </a:lnTo>
                <a:lnTo>
                  <a:pt x="448" y="196"/>
                </a:lnTo>
                <a:lnTo>
                  <a:pt x="456" y="172"/>
                </a:lnTo>
                <a:lnTo>
                  <a:pt x="460" y="144"/>
                </a:lnTo>
                <a:lnTo>
                  <a:pt x="460" y="132"/>
                </a:lnTo>
                <a:lnTo>
                  <a:pt x="464" y="120"/>
                </a:lnTo>
                <a:lnTo>
                  <a:pt x="464" y="108"/>
                </a:lnTo>
                <a:lnTo>
                  <a:pt x="464" y="100"/>
                </a:lnTo>
                <a:lnTo>
                  <a:pt x="468" y="88"/>
                </a:lnTo>
                <a:lnTo>
                  <a:pt x="468" y="84"/>
                </a:lnTo>
                <a:lnTo>
                  <a:pt x="468" y="76"/>
                </a:lnTo>
                <a:lnTo>
                  <a:pt x="468" y="72"/>
                </a:lnTo>
                <a:lnTo>
                  <a:pt x="468" y="64"/>
                </a:lnTo>
                <a:lnTo>
                  <a:pt x="468" y="56"/>
                </a:lnTo>
                <a:lnTo>
                  <a:pt x="468" y="52"/>
                </a:lnTo>
                <a:lnTo>
                  <a:pt x="464" y="48"/>
                </a:lnTo>
                <a:lnTo>
                  <a:pt x="464" y="48"/>
                </a:lnTo>
                <a:lnTo>
                  <a:pt x="460" y="48"/>
                </a:lnTo>
                <a:lnTo>
                  <a:pt x="456" y="48"/>
                </a:lnTo>
                <a:lnTo>
                  <a:pt x="452" y="48"/>
                </a:lnTo>
                <a:lnTo>
                  <a:pt x="440" y="48"/>
                </a:lnTo>
                <a:lnTo>
                  <a:pt x="424" y="48"/>
                </a:lnTo>
                <a:lnTo>
                  <a:pt x="416" y="48"/>
                </a:lnTo>
                <a:lnTo>
                  <a:pt x="408" y="48"/>
                </a:lnTo>
                <a:lnTo>
                  <a:pt x="396" y="48"/>
                </a:lnTo>
                <a:lnTo>
                  <a:pt x="384" y="48"/>
                </a:lnTo>
                <a:lnTo>
                  <a:pt x="364" y="48"/>
                </a:lnTo>
                <a:lnTo>
                  <a:pt x="344" y="52"/>
                </a:lnTo>
                <a:lnTo>
                  <a:pt x="324" y="52"/>
                </a:lnTo>
                <a:lnTo>
                  <a:pt x="300" y="56"/>
                </a:lnTo>
                <a:lnTo>
                  <a:pt x="272" y="56"/>
                </a:lnTo>
                <a:lnTo>
                  <a:pt x="240" y="60"/>
                </a:lnTo>
                <a:lnTo>
                  <a:pt x="208" y="64"/>
                </a:lnTo>
                <a:lnTo>
                  <a:pt x="172" y="64"/>
                </a:lnTo>
                <a:lnTo>
                  <a:pt x="132" y="68"/>
                </a:lnTo>
                <a:lnTo>
                  <a:pt x="92" y="72"/>
                </a:lnTo>
                <a:lnTo>
                  <a:pt x="48" y="76"/>
                </a:lnTo>
                <a:lnTo>
                  <a:pt x="0" y="80"/>
                </a:lnTo>
                <a:lnTo>
                  <a:pt x="0" y="52"/>
                </a:lnTo>
                <a:lnTo>
                  <a:pt x="28" y="52"/>
                </a:lnTo>
                <a:lnTo>
                  <a:pt x="56" y="48"/>
                </a:lnTo>
                <a:lnTo>
                  <a:pt x="84" y="48"/>
                </a:lnTo>
                <a:lnTo>
                  <a:pt x="112" y="44"/>
                </a:lnTo>
                <a:lnTo>
                  <a:pt x="128" y="44"/>
                </a:lnTo>
                <a:lnTo>
                  <a:pt x="148" y="40"/>
                </a:lnTo>
                <a:lnTo>
                  <a:pt x="164" y="40"/>
                </a:lnTo>
                <a:lnTo>
                  <a:pt x="184" y="40"/>
                </a:lnTo>
                <a:lnTo>
                  <a:pt x="204" y="36"/>
                </a:lnTo>
                <a:lnTo>
                  <a:pt x="228" y="32"/>
                </a:lnTo>
                <a:lnTo>
                  <a:pt x="248" y="28"/>
                </a:lnTo>
                <a:lnTo>
                  <a:pt x="276" y="28"/>
                </a:lnTo>
                <a:lnTo>
                  <a:pt x="300" y="24"/>
                </a:lnTo>
                <a:lnTo>
                  <a:pt x="320" y="20"/>
                </a:lnTo>
                <a:lnTo>
                  <a:pt x="340" y="20"/>
                </a:lnTo>
                <a:lnTo>
                  <a:pt x="360" y="20"/>
                </a:lnTo>
                <a:lnTo>
                  <a:pt x="376" y="16"/>
                </a:lnTo>
                <a:lnTo>
                  <a:pt x="388" y="16"/>
                </a:lnTo>
                <a:lnTo>
                  <a:pt x="400" y="16"/>
                </a:lnTo>
                <a:lnTo>
                  <a:pt x="408" y="12"/>
                </a:lnTo>
                <a:lnTo>
                  <a:pt x="424" y="12"/>
                </a:lnTo>
                <a:lnTo>
                  <a:pt x="436" y="8"/>
                </a:lnTo>
                <a:lnTo>
                  <a:pt x="448" y="8"/>
                </a:lnTo>
                <a:lnTo>
                  <a:pt x="456" y="4"/>
                </a:lnTo>
                <a:lnTo>
                  <a:pt x="464" y="4"/>
                </a:lnTo>
                <a:lnTo>
                  <a:pt x="468" y="0"/>
                </a:lnTo>
                <a:lnTo>
                  <a:pt x="480" y="0"/>
                </a:lnTo>
                <a:lnTo>
                  <a:pt x="484" y="0"/>
                </a:lnTo>
                <a:lnTo>
                  <a:pt x="496" y="4"/>
                </a:lnTo>
                <a:lnTo>
                  <a:pt x="508" y="12"/>
                </a:lnTo>
                <a:lnTo>
                  <a:pt x="524" y="20"/>
                </a:lnTo>
                <a:lnTo>
                  <a:pt x="532" y="24"/>
                </a:lnTo>
                <a:lnTo>
                  <a:pt x="540" y="28"/>
                </a:lnTo>
                <a:lnTo>
                  <a:pt x="544" y="32"/>
                </a:lnTo>
                <a:lnTo>
                  <a:pt x="552" y="36"/>
                </a:lnTo>
                <a:lnTo>
                  <a:pt x="556" y="40"/>
                </a:lnTo>
                <a:lnTo>
                  <a:pt x="556" y="44"/>
                </a:lnTo>
                <a:lnTo>
                  <a:pt x="560" y="48"/>
                </a:lnTo>
                <a:lnTo>
                  <a:pt x="560" y="48"/>
                </a:lnTo>
                <a:lnTo>
                  <a:pt x="560" y="52"/>
                </a:lnTo>
                <a:lnTo>
                  <a:pt x="556" y="56"/>
                </a:lnTo>
                <a:lnTo>
                  <a:pt x="552" y="60"/>
                </a:lnTo>
                <a:lnTo>
                  <a:pt x="548" y="64"/>
                </a:lnTo>
                <a:lnTo>
                  <a:pt x="544" y="64"/>
                </a:lnTo>
                <a:lnTo>
                  <a:pt x="540" y="68"/>
                </a:lnTo>
                <a:lnTo>
                  <a:pt x="536" y="76"/>
                </a:lnTo>
                <a:lnTo>
                  <a:pt x="536" y="80"/>
                </a:lnTo>
                <a:lnTo>
                  <a:pt x="532" y="88"/>
                </a:lnTo>
                <a:lnTo>
                  <a:pt x="528" y="100"/>
                </a:lnTo>
                <a:lnTo>
                  <a:pt x="528" y="108"/>
                </a:lnTo>
                <a:lnTo>
                  <a:pt x="528" y="120"/>
                </a:lnTo>
                <a:lnTo>
                  <a:pt x="524" y="144"/>
                </a:lnTo>
                <a:lnTo>
                  <a:pt x="520" y="168"/>
                </a:lnTo>
                <a:lnTo>
                  <a:pt x="516" y="188"/>
                </a:lnTo>
                <a:lnTo>
                  <a:pt x="516" y="204"/>
                </a:lnTo>
                <a:lnTo>
                  <a:pt x="504" y="236"/>
                </a:lnTo>
                <a:lnTo>
                  <a:pt x="496" y="268"/>
                </a:lnTo>
                <a:lnTo>
                  <a:pt x="488" y="284"/>
                </a:lnTo>
                <a:lnTo>
                  <a:pt x="480" y="296"/>
                </a:lnTo>
                <a:lnTo>
                  <a:pt x="472" y="304"/>
                </a:lnTo>
                <a:lnTo>
                  <a:pt x="464" y="316"/>
                </a:lnTo>
                <a:lnTo>
                  <a:pt x="456" y="320"/>
                </a:lnTo>
                <a:lnTo>
                  <a:pt x="448" y="324"/>
                </a:lnTo>
                <a:lnTo>
                  <a:pt x="444" y="328"/>
                </a:lnTo>
                <a:lnTo>
                  <a:pt x="436" y="328"/>
                </a:lnTo>
                <a:lnTo>
                  <a:pt x="428" y="328"/>
                </a:lnTo>
                <a:lnTo>
                  <a:pt x="424" y="324"/>
                </a:lnTo>
                <a:lnTo>
                  <a:pt x="420" y="316"/>
                </a:lnTo>
                <a:lnTo>
                  <a:pt x="420" y="308"/>
                </a:lnTo>
                <a:lnTo>
                  <a:pt x="420" y="3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454">
            <a:extLst>
              <a:ext uri="{FF2B5EF4-FFF2-40B4-BE49-F238E27FC236}">
                <a16:creationId xmlns:a16="http://schemas.microsoft.com/office/drawing/2014/main" xmlns="" id="{D9610BB2-01F9-47C3-BC9F-576D595432B1}"/>
              </a:ext>
            </a:extLst>
          </p:cNvPr>
          <p:cNvSpPr>
            <a:spLocks/>
          </p:cNvSpPr>
          <p:nvPr/>
        </p:nvSpPr>
        <p:spPr bwMode="auto">
          <a:xfrm>
            <a:off x="9151455" y="4865542"/>
            <a:ext cx="229466" cy="1067893"/>
          </a:xfrm>
          <a:custGeom>
            <a:avLst/>
            <a:gdLst>
              <a:gd name="T0" fmla="*/ 56 w 60"/>
              <a:gd name="T1" fmla="*/ 32 h 216"/>
              <a:gd name="T2" fmla="*/ 56 w 60"/>
              <a:gd name="T3" fmla="*/ 32 h 216"/>
              <a:gd name="T4" fmla="*/ 56 w 60"/>
              <a:gd name="T5" fmla="*/ 36 h 216"/>
              <a:gd name="T6" fmla="*/ 56 w 60"/>
              <a:gd name="T7" fmla="*/ 40 h 216"/>
              <a:gd name="T8" fmla="*/ 60 w 60"/>
              <a:gd name="T9" fmla="*/ 48 h 216"/>
              <a:gd name="T10" fmla="*/ 60 w 60"/>
              <a:gd name="T11" fmla="*/ 52 h 216"/>
              <a:gd name="T12" fmla="*/ 60 w 60"/>
              <a:gd name="T13" fmla="*/ 64 h 216"/>
              <a:gd name="T14" fmla="*/ 60 w 60"/>
              <a:gd name="T15" fmla="*/ 72 h 216"/>
              <a:gd name="T16" fmla="*/ 60 w 60"/>
              <a:gd name="T17" fmla="*/ 84 h 216"/>
              <a:gd name="T18" fmla="*/ 60 w 60"/>
              <a:gd name="T19" fmla="*/ 96 h 216"/>
              <a:gd name="T20" fmla="*/ 60 w 60"/>
              <a:gd name="T21" fmla="*/ 108 h 216"/>
              <a:gd name="T22" fmla="*/ 60 w 60"/>
              <a:gd name="T23" fmla="*/ 124 h 216"/>
              <a:gd name="T24" fmla="*/ 60 w 60"/>
              <a:gd name="T25" fmla="*/ 140 h 216"/>
              <a:gd name="T26" fmla="*/ 56 w 60"/>
              <a:gd name="T27" fmla="*/ 156 h 216"/>
              <a:gd name="T28" fmla="*/ 56 w 60"/>
              <a:gd name="T29" fmla="*/ 176 h 216"/>
              <a:gd name="T30" fmla="*/ 56 w 60"/>
              <a:gd name="T31" fmla="*/ 196 h 216"/>
              <a:gd name="T32" fmla="*/ 56 w 60"/>
              <a:gd name="T33" fmla="*/ 216 h 216"/>
              <a:gd name="T34" fmla="*/ 12 w 60"/>
              <a:gd name="T35" fmla="*/ 216 h 216"/>
              <a:gd name="T36" fmla="*/ 12 w 60"/>
              <a:gd name="T37" fmla="*/ 196 h 216"/>
              <a:gd name="T38" fmla="*/ 12 w 60"/>
              <a:gd name="T39" fmla="*/ 172 h 216"/>
              <a:gd name="T40" fmla="*/ 12 w 60"/>
              <a:gd name="T41" fmla="*/ 148 h 216"/>
              <a:gd name="T42" fmla="*/ 12 w 60"/>
              <a:gd name="T43" fmla="*/ 124 h 216"/>
              <a:gd name="T44" fmla="*/ 8 w 60"/>
              <a:gd name="T45" fmla="*/ 96 h 216"/>
              <a:gd name="T46" fmla="*/ 8 w 60"/>
              <a:gd name="T47" fmla="*/ 64 h 216"/>
              <a:gd name="T48" fmla="*/ 4 w 60"/>
              <a:gd name="T49" fmla="*/ 32 h 216"/>
              <a:gd name="T50" fmla="*/ 0 w 60"/>
              <a:gd name="T51" fmla="*/ 0 h 216"/>
              <a:gd name="T52" fmla="*/ 16 w 60"/>
              <a:gd name="T53" fmla="*/ 8 h 216"/>
              <a:gd name="T54" fmla="*/ 24 w 60"/>
              <a:gd name="T55" fmla="*/ 12 h 216"/>
              <a:gd name="T56" fmla="*/ 36 w 60"/>
              <a:gd name="T57" fmla="*/ 16 h 216"/>
              <a:gd name="T58" fmla="*/ 44 w 60"/>
              <a:gd name="T59" fmla="*/ 20 h 216"/>
              <a:gd name="T60" fmla="*/ 48 w 60"/>
              <a:gd name="T61" fmla="*/ 24 h 216"/>
              <a:gd name="T62" fmla="*/ 52 w 60"/>
              <a:gd name="T63" fmla="*/ 28 h 216"/>
              <a:gd name="T64" fmla="*/ 56 w 60"/>
              <a:gd name="T65" fmla="*/ 28 h 216"/>
              <a:gd name="T66" fmla="*/ 56 w 60"/>
              <a:gd name="T67" fmla="*/ 32 h 216"/>
              <a:gd name="T68" fmla="*/ 56 w 60"/>
              <a:gd name="T69" fmla="*/ 32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0" h="216">
                <a:moveTo>
                  <a:pt x="56" y="32"/>
                </a:moveTo>
                <a:lnTo>
                  <a:pt x="56" y="32"/>
                </a:lnTo>
                <a:lnTo>
                  <a:pt x="56" y="36"/>
                </a:lnTo>
                <a:lnTo>
                  <a:pt x="56" y="40"/>
                </a:lnTo>
                <a:lnTo>
                  <a:pt x="60" y="48"/>
                </a:lnTo>
                <a:lnTo>
                  <a:pt x="60" y="52"/>
                </a:lnTo>
                <a:lnTo>
                  <a:pt x="60" y="64"/>
                </a:lnTo>
                <a:lnTo>
                  <a:pt x="60" y="72"/>
                </a:lnTo>
                <a:lnTo>
                  <a:pt x="60" y="84"/>
                </a:lnTo>
                <a:lnTo>
                  <a:pt x="60" y="96"/>
                </a:lnTo>
                <a:lnTo>
                  <a:pt x="60" y="108"/>
                </a:lnTo>
                <a:lnTo>
                  <a:pt x="60" y="124"/>
                </a:lnTo>
                <a:lnTo>
                  <a:pt x="60" y="140"/>
                </a:lnTo>
                <a:lnTo>
                  <a:pt x="56" y="156"/>
                </a:lnTo>
                <a:lnTo>
                  <a:pt x="56" y="176"/>
                </a:lnTo>
                <a:lnTo>
                  <a:pt x="56" y="196"/>
                </a:lnTo>
                <a:lnTo>
                  <a:pt x="56" y="216"/>
                </a:lnTo>
                <a:lnTo>
                  <a:pt x="12" y="216"/>
                </a:lnTo>
                <a:lnTo>
                  <a:pt x="12" y="196"/>
                </a:lnTo>
                <a:lnTo>
                  <a:pt x="12" y="172"/>
                </a:lnTo>
                <a:lnTo>
                  <a:pt x="12" y="148"/>
                </a:lnTo>
                <a:lnTo>
                  <a:pt x="12" y="124"/>
                </a:lnTo>
                <a:lnTo>
                  <a:pt x="8" y="96"/>
                </a:lnTo>
                <a:lnTo>
                  <a:pt x="8" y="64"/>
                </a:lnTo>
                <a:lnTo>
                  <a:pt x="4" y="32"/>
                </a:lnTo>
                <a:lnTo>
                  <a:pt x="0" y="0"/>
                </a:lnTo>
                <a:lnTo>
                  <a:pt x="16" y="8"/>
                </a:lnTo>
                <a:lnTo>
                  <a:pt x="24" y="12"/>
                </a:lnTo>
                <a:lnTo>
                  <a:pt x="36" y="16"/>
                </a:lnTo>
                <a:lnTo>
                  <a:pt x="44" y="20"/>
                </a:lnTo>
                <a:lnTo>
                  <a:pt x="48" y="24"/>
                </a:lnTo>
                <a:lnTo>
                  <a:pt x="52" y="28"/>
                </a:lnTo>
                <a:lnTo>
                  <a:pt x="56" y="28"/>
                </a:lnTo>
                <a:lnTo>
                  <a:pt x="56" y="32"/>
                </a:lnTo>
                <a:lnTo>
                  <a:pt x="56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455">
            <a:extLst>
              <a:ext uri="{FF2B5EF4-FFF2-40B4-BE49-F238E27FC236}">
                <a16:creationId xmlns:a16="http://schemas.microsoft.com/office/drawing/2014/main" xmlns="" id="{E4D57ED6-CDBF-4A9F-A16A-95A67A6312E9}"/>
              </a:ext>
            </a:extLst>
          </p:cNvPr>
          <p:cNvSpPr>
            <a:spLocks/>
          </p:cNvSpPr>
          <p:nvPr/>
        </p:nvSpPr>
        <p:spPr bwMode="auto">
          <a:xfrm>
            <a:off x="9777453" y="4865542"/>
            <a:ext cx="110657" cy="949238"/>
          </a:xfrm>
          <a:custGeom>
            <a:avLst/>
            <a:gdLst>
              <a:gd name="T0" fmla="*/ 20 w 28"/>
              <a:gd name="T1" fmla="*/ 68 h 192"/>
              <a:gd name="T2" fmla="*/ 16 w 28"/>
              <a:gd name="T3" fmla="*/ 76 h 192"/>
              <a:gd name="T4" fmla="*/ 16 w 28"/>
              <a:gd name="T5" fmla="*/ 88 h 192"/>
              <a:gd name="T6" fmla="*/ 16 w 28"/>
              <a:gd name="T7" fmla="*/ 104 h 192"/>
              <a:gd name="T8" fmla="*/ 12 w 28"/>
              <a:gd name="T9" fmla="*/ 116 h 192"/>
              <a:gd name="T10" fmla="*/ 12 w 28"/>
              <a:gd name="T11" fmla="*/ 132 h 192"/>
              <a:gd name="T12" fmla="*/ 8 w 28"/>
              <a:gd name="T13" fmla="*/ 152 h 192"/>
              <a:gd name="T14" fmla="*/ 8 w 28"/>
              <a:gd name="T15" fmla="*/ 172 h 192"/>
              <a:gd name="T16" fmla="*/ 4 w 28"/>
              <a:gd name="T17" fmla="*/ 192 h 192"/>
              <a:gd name="T18" fmla="*/ 0 w 28"/>
              <a:gd name="T19" fmla="*/ 192 h 192"/>
              <a:gd name="T20" fmla="*/ 0 w 28"/>
              <a:gd name="T21" fmla="*/ 0 h 192"/>
              <a:gd name="T22" fmla="*/ 4 w 28"/>
              <a:gd name="T23" fmla="*/ 4 h 192"/>
              <a:gd name="T24" fmla="*/ 12 w 28"/>
              <a:gd name="T25" fmla="*/ 8 h 192"/>
              <a:gd name="T26" fmla="*/ 16 w 28"/>
              <a:gd name="T27" fmla="*/ 12 h 192"/>
              <a:gd name="T28" fmla="*/ 20 w 28"/>
              <a:gd name="T29" fmla="*/ 16 h 192"/>
              <a:gd name="T30" fmla="*/ 24 w 28"/>
              <a:gd name="T31" fmla="*/ 24 h 192"/>
              <a:gd name="T32" fmla="*/ 28 w 28"/>
              <a:gd name="T33" fmla="*/ 24 h 192"/>
              <a:gd name="T34" fmla="*/ 28 w 28"/>
              <a:gd name="T35" fmla="*/ 28 h 192"/>
              <a:gd name="T36" fmla="*/ 24 w 28"/>
              <a:gd name="T37" fmla="*/ 28 h 192"/>
              <a:gd name="T38" fmla="*/ 24 w 28"/>
              <a:gd name="T39" fmla="*/ 32 h 192"/>
              <a:gd name="T40" fmla="*/ 24 w 28"/>
              <a:gd name="T41" fmla="*/ 40 h 192"/>
              <a:gd name="T42" fmla="*/ 20 w 28"/>
              <a:gd name="T43" fmla="*/ 44 h 192"/>
              <a:gd name="T44" fmla="*/ 20 w 28"/>
              <a:gd name="T45" fmla="*/ 52 h 192"/>
              <a:gd name="T46" fmla="*/ 20 w 28"/>
              <a:gd name="T47" fmla="*/ 68 h 192"/>
              <a:gd name="T48" fmla="*/ 20 w 28"/>
              <a:gd name="T49" fmla="*/ 6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8" h="192">
                <a:moveTo>
                  <a:pt x="20" y="68"/>
                </a:moveTo>
                <a:lnTo>
                  <a:pt x="16" y="76"/>
                </a:lnTo>
                <a:lnTo>
                  <a:pt x="16" y="88"/>
                </a:lnTo>
                <a:lnTo>
                  <a:pt x="16" y="104"/>
                </a:lnTo>
                <a:lnTo>
                  <a:pt x="12" y="116"/>
                </a:lnTo>
                <a:lnTo>
                  <a:pt x="12" y="132"/>
                </a:lnTo>
                <a:lnTo>
                  <a:pt x="8" y="152"/>
                </a:lnTo>
                <a:lnTo>
                  <a:pt x="8" y="172"/>
                </a:lnTo>
                <a:lnTo>
                  <a:pt x="4" y="192"/>
                </a:lnTo>
                <a:lnTo>
                  <a:pt x="0" y="192"/>
                </a:lnTo>
                <a:lnTo>
                  <a:pt x="0" y="0"/>
                </a:lnTo>
                <a:lnTo>
                  <a:pt x="4" y="4"/>
                </a:lnTo>
                <a:lnTo>
                  <a:pt x="12" y="8"/>
                </a:lnTo>
                <a:lnTo>
                  <a:pt x="16" y="12"/>
                </a:lnTo>
                <a:lnTo>
                  <a:pt x="20" y="16"/>
                </a:lnTo>
                <a:lnTo>
                  <a:pt x="24" y="24"/>
                </a:lnTo>
                <a:lnTo>
                  <a:pt x="28" y="24"/>
                </a:lnTo>
                <a:lnTo>
                  <a:pt x="28" y="28"/>
                </a:lnTo>
                <a:lnTo>
                  <a:pt x="24" y="28"/>
                </a:lnTo>
                <a:lnTo>
                  <a:pt x="24" y="32"/>
                </a:lnTo>
                <a:lnTo>
                  <a:pt x="24" y="40"/>
                </a:lnTo>
                <a:lnTo>
                  <a:pt x="20" y="44"/>
                </a:lnTo>
                <a:lnTo>
                  <a:pt x="20" y="52"/>
                </a:lnTo>
                <a:lnTo>
                  <a:pt x="20" y="68"/>
                </a:lnTo>
                <a:lnTo>
                  <a:pt x="20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456">
            <a:extLst>
              <a:ext uri="{FF2B5EF4-FFF2-40B4-BE49-F238E27FC236}">
                <a16:creationId xmlns:a16="http://schemas.microsoft.com/office/drawing/2014/main" xmlns="" id="{D59C9925-D59B-434D-81BD-215325AA12D8}"/>
              </a:ext>
            </a:extLst>
          </p:cNvPr>
          <p:cNvSpPr>
            <a:spLocks/>
          </p:cNvSpPr>
          <p:nvPr/>
        </p:nvSpPr>
        <p:spPr bwMode="auto">
          <a:xfrm>
            <a:off x="9214075" y="5102851"/>
            <a:ext cx="474231" cy="177982"/>
          </a:xfrm>
          <a:custGeom>
            <a:avLst/>
            <a:gdLst>
              <a:gd name="T0" fmla="*/ 52 w 124"/>
              <a:gd name="T1" fmla="*/ 8 h 36"/>
              <a:gd name="T2" fmla="*/ 68 w 124"/>
              <a:gd name="T3" fmla="*/ 4 h 36"/>
              <a:gd name="T4" fmla="*/ 80 w 124"/>
              <a:gd name="T5" fmla="*/ 0 h 36"/>
              <a:gd name="T6" fmla="*/ 92 w 124"/>
              <a:gd name="T7" fmla="*/ 0 h 36"/>
              <a:gd name="T8" fmla="*/ 104 w 124"/>
              <a:gd name="T9" fmla="*/ 0 h 36"/>
              <a:gd name="T10" fmla="*/ 112 w 124"/>
              <a:gd name="T11" fmla="*/ 0 h 36"/>
              <a:gd name="T12" fmla="*/ 120 w 124"/>
              <a:gd name="T13" fmla="*/ 0 h 36"/>
              <a:gd name="T14" fmla="*/ 120 w 124"/>
              <a:gd name="T15" fmla="*/ 4 h 36"/>
              <a:gd name="T16" fmla="*/ 124 w 124"/>
              <a:gd name="T17" fmla="*/ 8 h 36"/>
              <a:gd name="T18" fmla="*/ 120 w 124"/>
              <a:gd name="T19" fmla="*/ 12 h 36"/>
              <a:gd name="T20" fmla="*/ 120 w 124"/>
              <a:gd name="T21" fmla="*/ 20 h 36"/>
              <a:gd name="T22" fmla="*/ 112 w 124"/>
              <a:gd name="T23" fmla="*/ 24 h 36"/>
              <a:gd name="T24" fmla="*/ 108 w 124"/>
              <a:gd name="T25" fmla="*/ 28 h 36"/>
              <a:gd name="T26" fmla="*/ 104 w 124"/>
              <a:gd name="T27" fmla="*/ 28 h 36"/>
              <a:gd name="T28" fmla="*/ 96 w 124"/>
              <a:gd name="T29" fmla="*/ 32 h 36"/>
              <a:gd name="T30" fmla="*/ 88 w 124"/>
              <a:gd name="T31" fmla="*/ 32 h 36"/>
              <a:gd name="T32" fmla="*/ 72 w 124"/>
              <a:gd name="T33" fmla="*/ 32 h 36"/>
              <a:gd name="T34" fmla="*/ 60 w 124"/>
              <a:gd name="T35" fmla="*/ 36 h 36"/>
              <a:gd name="T36" fmla="*/ 40 w 124"/>
              <a:gd name="T37" fmla="*/ 36 h 36"/>
              <a:gd name="T38" fmla="*/ 20 w 124"/>
              <a:gd name="T39" fmla="*/ 36 h 36"/>
              <a:gd name="T40" fmla="*/ 0 w 124"/>
              <a:gd name="T41" fmla="*/ 36 h 36"/>
              <a:gd name="T42" fmla="*/ 0 w 124"/>
              <a:gd name="T43" fmla="*/ 12 h 36"/>
              <a:gd name="T44" fmla="*/ 12 w 124"/>
              <a:gd name="T45" fmla="*/ 12 h 36"/>
              <a:gd name="T46" fmla="*/ 24 w 124"/>
              <a:gd name="T47" fmla="*/ 8 h 36"/>
              <a:gd name="T48" fmla="*/ 36 w 124"/>
              <a:gd name="T49" fmla="*/ 8 h 36"/>
              <a:gd name="T50" fmla="*/ 52 w 124"/>
              <a:gd name="T51" fmla="*/ 8 h 36"/>
              <a:gd name="T52" fmla="*/ 52 w 124"/>
              <a:gd name="T53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4" h="36">
                <a:moveTo>
                  <a:pt x="52" y="8"/>
                </a:moveTo>
                <a:lnTo>
                  <a:pt x="68" y="4"/>
                </a:lnTo>
                <a:lnTo>
                  <a:pt x="80" y="0"/>
                </a:lnTo>
                <a:lnTo>
                  <a:pt x="92" y="0"/>
                </a:lnTo>
                <a:lnTo>
                  <a:pt x="104" y="0"/>
                </a:lnTo>
                <a:lnTo>
                  <a:pt x="112" y="0"/>
                </a:lnTo>
                <a:lnTo>
                  <a:pt x="120" y="0"/>
                </a:lnTo>
                <a:lnTo>
                  <a:pt x="120" y="4"/>
                </a:lnTo>
                <a:lnTo>
                  <a:pt x="124" y="8"/>
                </a:lnTo>
                <a:lnTo>
                  <a:pt x="120" y="12"/>
                </a:lnTo>
                <a:lnTo>
                  <a:pt x="120" y="20"/>
                </a:lnTo>
                <a:lnTo>
                  <a:pt x="112" y="24"/>
                </a:lnTo>
                <a:lnTo>
                  <a:pt x="108" y="28"/>
                </a:lnTo>
                <a:lnTo>
                  <a:pt x="104" y="28"/>
                </a:lnTo>
                <a:lnTo>
                  <a:pt x="96" y="32"/>
                </a:lnTo>
                <a:lnTo>
                  <a:pt x="88" y="32"/>
                </a:lnTo>
                <a:lnTo>
                  <a:pt x="72" y="32"/>
                </a:lnTo>
                <a:lnTo>
                  <a:pt x="60" y="36"/>
                </a:lnTo>
                <a:lnTo>
                  <a:pt x="40" y="36"/>
                </a:lnTo>
                <a:lnTo>
                  <a:pt x="20" y="36"/>
                </a:lnTo>
                <a:lnTo>
                  <a:pt x="0" y="36"/>
                </a:lnTo>
                <a:lnTo>
                  <a:pt x="0" y="12"/>
                </a:lnTo>
                <a:lnTo>
                  <a:pt x="12" y="12"/>
                </a:lnTo>
                <a:lnTo>
                  <a:pt x="24" y="8"/>
                </a:lnTo>
                <a:lnTo>
                  <a:pt x="36" y="8"/>
                </a:lnTo>
                <a:lnTo>
                  <a:pt x="52" y="8"/>
                </a:lnTo>
                <a:lnTo>
                  <a:pt x="52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457">
            <a:extLst>
              <a:ext uri="{FF2B5EF4-FFF2-40B4-BE49-F238E27FC236}">
                <a16:creationId xmlns:a16="http://schemas.microsoft.com/office/drawing/2014/main" xmlns="" id="{67066284-FABB-49A1-9A3A-01AB47F79453}"/>
              </a:ext>
            </a:extLst>
          </p:cNvPr>
          <p:cNvSpPr>
            <a:spLocks/>
          </p:cNvSpPr>
          <p:nvPr/>
        </p:nvSpPr>
        <p:spPr bwMode="auto">
          <a:xfrm>
            <a:off x="9275267" y="5458815"/>
            <a:ext cx="413039" cy="158206"/>
          </a:xfrm>
          <a:custGeom>
            <a:avLst/>
            <a:gdLst>
              <a:gd name="T0" fmla="*/ 76 w 108"/>
              <a:gd name="T1" fmla="*/ 28 h 32"/>
              <a:gd name="T2" fmla="*/ 60 w 108"/>
              <a:gd name="T3" fmla="*/ 28 h 32"/>
              <a:gd name="T4" fmla="*/ 40 w 108"/>
              <a:gd name="T5" fmla="*/ 32 h 32"/>
              <a:gd name="T6" fmla="*/ 20 w 108"/>
              <a:gd name="T7" fmla="*/ 32 h 32"/>
              <a:gd name="T8" fmla="*/ 0 w 108"/>
              <a:gd name="T9" fmla="*/ 32 h 32"/>
              <a:gd name="T10" fmla="*/ 0 w 108"/>
              <a:gd name="T11" fmla="*/ 4 h 32"/>
              <a:gd name="T12" fmla="*/ 8 w 108"/>
              <a:gd name="T13" fmla="*/ 4 h 32"/>
              <a:gd name="T14" fmla="*/ 16 w 108"/>
              <a:gd name="T15" fmla="*/ 4 h 32"/>
              <a:gd name="T16" fmla="*/ 28 w 108"/>
              <a:gd name="T17" fmla="*/ 4 h 32"/>
              <a:gd name="T18" fmla="*/ 40 w 108"/>
              <a:gd name="T19" fmla="*/ 4 h 32"/>
              <a:gd name="T20" fmla="*/ 48 w 108"/>
              <a:gd name="T21" fmla="*/ 0 h 32"/>
              <a:gd name="T22" fmla="*/ 60 w 108"/>
              <a:gd name="T23" fmla="*/ 0 h 32"/>
              <a:gd name="T24" fmla="*/ 68 w 108"/>
              <a:gd name="T25" fmla="*/ 0 h 32"/>
              <a:gd name="T26" fmla="*/ 80 w 108"/>
              <a:gd name="T27" fmla="*/ 0 h 32"/>
              <a:gd name="T28" fmla="*/ 92 w 108"/>
              <a:gd name="T29" fmla="*/ 0 h 32"/>
              <a:gd name="T30" fmla="*/ 96 w 108"/>
              <a:gd name="T31" fmla="*/ 4 h 32"/>
              <a:gd name="T32" fmla="*/ 104 w 108"/>
              <a:gd name="T33" fmla="*/ 8 h 32"/>
              <a:gd name="T34" fmla="*/ 104 w 108"/>
              <a:gd name="T35" fmla="*/ 12 h 32"/>
              <a:gd name="T36" fmla="*/ 108 w 108"/>
              <a:gd name="T37" fmla="*/ 16 h 32"/>
              <a:gd name="T38" fmla="*/ 108 w 108"/>
              <a:gd name="T39" fmla="*/ 16 h 32"/>
              <a:gd name="T40" fmla="*/ 104 w 108"/>
              <a:gd name="T41" fmla="*/ 20 h 32"/>
              <a:gd name="T42" fmla="*/ 100 w 108"/>
              <a:gd name="T43" fmla="*/ 20 h 32"/>
              <a:gd name="T44" fmla="*/ 100 w 108"/>
              <a:gd name="T45" fmla="*/ 24 h 32"/>
              <a:gd name="T46" fmla="*/ 88 w 108"/>
              <a:gd name="T47" fmla="*/ 24 h 32"/>
              <a:gd name="T48" fmla="*/ 76 w 108"/>
              <a:gd name="T49" fmla="*/ 28 h 32"/>
              <a:gd name="T50" fmla="*/ 76 w 108"/>
              <a:gd name="T51" fmla="*/ 28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8" h="32">
                <a:moveTo>
                  <a:pt x="76" y="28"/>
                </a:moveTo>
                <a:lnTo>
                  <a:pt x="60" y="28"/>
                </a:lnTo>
                <a:lnTo>
                  <a:pt x="40" y="32"/>
                </a:lnTo>
                <a:lnTo>
                  <a:pt x="20" y="32"/>
                </a:lnTo>
                <a:lnTo>
                  <a:pt x="0" y="32"/>
                </a:lnTo>
                <a:lnTo>
                  <a:pt x="0" y="4"/>
                </a:lnTo>
                <a:lnTo>
                  <a:pt x="8" y="4"/>
                </a:lnTo>
                <a:lnTo>
                  <a:pt x="16" y="4"/>
                </a:lnTo>
                <a:lnTo>
                  <a:pt x="28" y="4"/>
                </a:lnTo>
                <a:lnTo>
                  <a:pt x="40" y="4"/>
                </a:lnTo>
                <a:lnTo>
                  <a:pt x="48" y="0"/>
                </a:lnTo>
                <a:lnTo>
                  <a:pt x="60" y="0"/>
                </a:lnTo>
                <a:lnTo>
                  <a:pt x="68" y="0"/>
                </a:lnTo>
                <a:lnTo>
                  <a:pt x="80" y="0"/>
                </a:lnTo>
                <a:lnTo>
                  <a:pt x="92" y="0"/>
                </a:lnTo>
                <a:lnTo>
                  <a:pt x="96" y="4"/>
                </a:lnTo>
                <a:lnTo>
                  <a:pt x="104" y="8"/>
                </a:lnTo>
                <a:lnTo>
                  <a:pt x="104" y="12"/>
                </a:lnTo>
                <a:lnTo>
                  <a:pt x="108" y="16"/>
                </a:lnTo>
                <a:lnTo>
                  <a:pt x="108" y="16"/>
                </a:lnTo>
                <a:lnTo>
                  <a:pt x="104" y="20"/>
                </a:lnTo>
                <a:lnTo>
                  <a:pt x="100" y="20"/>
                </a:lnTo>
                <a:lnTo>
                  <a:pt x="100" y="24"/>
                </a:lnTo>
                <a:lnTo>
                  <a:pt x="88" y="24"/>
                </a:lnTo>
                <a:lnTo>
                  <a:pt x="76" y="28"/>
                </a:lnTo>
                <a:lnTo>
                  <a:pt x="76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458">
            <a:extLst>
              <a:ext uri="{FF2B5EF4-FFF2-40B4-BE49-F238E27FC236}">
                <a16:creationId xmlns:a16="http://schemas.microsoft.com/office/drawing/2014/main" xmlns="" id="{2FA54D53-C7C7-4BC7-9C8C-BCB1ACEDC82C}"/>
              </a:ext>
            </a:extLst>
          </p:cNvPr>
          <p:cNvSpPr>
            <a:spLocks/>
          </p:cNvSpPr>
          <p:nvPr/>
        </p:nvSpPr>
        <p:spPr bwMode="auto">
          <a:xfrm>
            <a:off x="8819056" y="5814780"/>
            <a:ext cx="1453289" cy="177982"/>
          </a:xfrm>
          <a:custGeom>
            <a:avLst/>
            <a:gdLst>
              <a:gd name="T0" fmla="*/ 108 w 380"/>
              <a:gd name="T1" fmla="*/ 28 h 36"/>
              <a:gd name="T2" fmla="*/ 84 w 380"/>
              <a:gd name="T3" fmla="*/ 28 h 36"/>
              <a:gd name="T4" fmla="*/ 68 w 380"/>
              <a:gd name="T5" fmla="*/ 32 h 36"/>
              <a:gd name="T6" fmla="*/ 52 w 380"/>
              <a:gd name="T7" fmla="*/ 32 h 36"/>
              <a:gd name="T8" fmla="*/ 36 w 380"/>
              <a:gd name="T9" fmla="*/ 36 h 36"/>
              <a:gd name="T10" fmla="*/ 24 w 380"/>
              <a:gd name="T11" fmla="*/ 36 h 36"/>
              <a:gd name="T12" fmla="*/ 12 w 380"/>
              <a:gd name="T13" fmla="*/ 36 h 36"/>
              <a:gd name="T14" fmla="*/ 4 w 380"/>
              <a:gd name="T15" fmla="*/ 36 h 36"/>
              <a:gd name="T16" fmla="*/ 0 w 380"/>
              <a:gd name="T17" fmla="*/ 36 h 36"/>
              <a:gd name="T18" fmla="*/ 0 w 380"/>
              <a:gd name="T19" fmla="*/ 28 h 36"/>
              <a:gd name="T20" fmla="*/ 40 w 380"/>
              <a:gd name="T21" fmla="*/ 24 h 36"/>
              <a:gd name="T22" fmla="*/ 80 w 380"/>
              <a:gd name="T23" fmla="*/ 20 h 36"/>
              <a:gd name="T24" fmla="*/ 116 w 380"/>
              <a:gd name="T25" fmla="*/ 16 h 36"/>
              <a:gd name="T26" fmla="*/ 148 w 380"/>
              <a:gd name="T27" fmla="*/ 12 h 36"/>
              <a:gd name="T28" fmla="*/ 180 w 380"/>
              <a:gd name="T29" fmla="*/ 12 h 36"/>
              <a:gd name="T30" fmla="*/ 208 w 380"/>
              <a:gd name="T31" fmla="*/ 8 h 36"/>
              <a:gd name="T32" fmla="*/ 236 w 380"/>
              <a:gd name="T33" fmla="*/ 4 h 36"/>
              <a:gd name="T34" fmla="*/ 256 w 380"/>
              <a:gd name="T35" fmla="*/ 4 h 36"/>
              <a:gd name="T36" fmla="*/ 280 w 380"/>
              <a:gd name="T37" fmla="*/ 4 h 36"/>
              <a:gd name="T38" fmla="*/ 296 w 380"/>
              <a:gd name="T39" fmla="*/ 0 h 36"/>
              <a:gd name="T40" fmla="*/ 312 w 380"/>
              <a:gd name="T41" fmla="*/ 0 h 36"/>
              <a:gd name="T42" fmla="*/ 324 w 380"/>
              <a:gd name="T43" fmla="*/ 0 h 36"/>
              <a:gd name="T44" fmla="*/ 336 w 380"/>
              <a:gd name="T45" fmla="*/ 0 h 36"/>
              <a:gd name="T46" fmla="*/ 344 w 380"/>
              <a:gd name="T47" fmla="*/ 0 h 36"/>
              <a:gd name="T48" fmla="*/ 348 w 380"/>
              <a:gd name="T49" fmla="*/ 0 h 36"/>
              <a:gd name="T50" fmla="*/ 352 w 380"/>
              <a:gd name="T51" fmla="*/ 0 h 36"/>
              <a:gd name="T52" fmla="*/ 364 w 380"/>
              <a:gd name="T53" fmla="*/ 4 h 36"/>
              <a:gd name="T54" fmla="*/ 372 w 380"/>
              <a:gd name="T55" fmla="*/ 8 h 36"/>
              <a:gd name="T56" fmla="*/ 380 w 380"/>
              <a:gd name="T57" fmla="*/ 12 h 36"/>
              <a:gd name="T58" fmla="*/ 320 w 380"/>
              <a:gd name="T59" fmla="*/ 12 h 36"/>
              <a:gd name="T60" fmla="*/ 260 w 380"/>
              <a:gd name="T61" fmla="*/ 16 h 36"/>
              <a:gd name="T62" fmla="*/ 228 w 380"/>
              <a:gd name="T63" fmla="*/ 16 h 36"/>
              <a:gd name="T64" fmla="*/ 192 w 380"/>
              <a:gd name="T65" fmla="*/ 20 h 36"/>
              <a:gd name="T66" fmla="*/ 172 w 380"/>
              <a:gd name="T67" fmla="*/ 20 h 36"/>
              <a:gd name="T68" fmla="*/ 152 w 380"/>
              <a:gd name="T69" fmla="*/ 24 h 36"/>
              <a:gd name="T70" fmla="*/ 128 w 380"/>
              <a:gd name="T71" fmla="*/ 24 h 36"/>
              <a:gd name="T72" fmla="*/ 108 w 380"/>
              <a:gd name="T73" fmla="*/ 28 h 36"/>
              <a:gd name="T74" fmla="*/ 108 w 380"/>
              <a:gd name="T75" fmla="*/ 2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80" h="36">
                <a:moveTo>
                  <a:pt x="108" y="28"/>
                </a:moveTo>
                <a:lnTo>
                  <a:pt x="84" y="28"/>
                </a:lnTo>
                <a:lnTo>
                  <a:pt x="68" y="32"/>
                </a:lnTo>
                <a:lnTo>
                  <a:pt x="52" y="32"/>
                </a:lnTo>
                <a:lnTo>
                  <a:pt x="36" y="36"/>
                </a:lnTo>
                <a:lnTo>
                  <a:pt x="24" y="36"/>
                </a:lnTo>
                <a:lnTo>
                  <a:pt x="12" y="36"/>
                </a:lnTo>
                <a:lnTo>
                  <a:pt x="4" y="36"/>
                </a:lnTo>
                <a:lnTo>
                  <a:pt x="0" y="36"/>
                </a:lnTo>
                <a:lnTo>
                  <a:pt x="0" y="28"/>
                </a:lnTo>
                <a:lnTo>
                  <a:pt x="40" y="24"/>
                </a:lnTo>
                <a:lnTo>
                  <a:pt x="80" y="20"/>
                </a:lnTo>
                <a:lnTo>
                  <a:pt x="116" y="16"/>
                </a:lnTo>
                <a:lnTo>
                  <a:pt x="148" y="12"/>
                </a:lnTo>
                <a:lnTo>
                  <a:pt x="180" y="12"/>
                </a:lnTo>
                <a:lnTo>
                  <a:pt x="208" y="8"/>
                </a:lnTo>
                <a:lnTo>
                  <a:pt x="236" y="4"/>
                </a:lnTo>
                <a:lnTo>
                  <a:pt x="256" y="4"/>
                </a:lnTo>
                <a:lnTo>
                  <a:pt x="280" y="4"/>
                </a:lnTo>
                <a:lnTo>
                  <a:pt x="296" y="0"/>
                </a:lnTo>
                <a:lnTo>
                  <a:pt x="312" y="0"/>
                </a:lnTo>
                <a:lnTo>
                  <a:pt x="324" y="0"/>
                </a:lnTo>
                <a:lnTo>
                  <a:pt x="336" y="0"/>
                </a:lnTo>
                <a:lnTo>
                  <a:pt x="344" y="0"/>
                </a:lnTo>
                <a:lnTo>
                  <a:pt x="348" y="0"/>
                </a:lnTo>
                <a:lnTo>
                  <a:pt x="352" y="0"/>
                </a:lnTo>
                <a:lnTo>
                  <a:pt x="364" y="4"/>
                </a:lnTo>
                <a:lnTo>
                  <a:pt x="372" y="8"/>
                </a:lnTo>
                <a:lnTo>
                  <a:pt x="380" y="12"/>
                </a:lnTo>
                <a:lnTo>
                  <a:pt x="320" y="12"/>
                </a:lnTo>
                <a:lnTo>
                  <a:pt x="260" y="16"/>
                </a:lnTo>
                <a:lnTo>
                  <a:pt x="228" y="16"/>
                </a:lnTo>
                <a:lnTo>
                  <a:pt x="192" y="20"/>
                </a:lnTo>
                <a:lnTo>
                  <a:pt x="172" y="20"/>
                </a:lnTo>
                <a:lnTo>
                  <a:pt x="152" y="24"/>
                </a:lnTo>
                <a:lnTo>
                  <a:pt x="128" y="24"/>
                </a:lnTo>
                <a:lnTo>
                  <a:pt x="108" y="28"/>
                </a:lnTo>
                <a:lnTo>
                  <a:pt x="108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459">
            <a:extLst>
              <a:ext uri="{FF2B5EF4-FFF2-40B4-BE49-F238E27FC236}">
                <a16:creationId xmlns:a16="http://schemas.microsoft.com/office/drawing/2014/main" xmlns="" id="{243E26A6-3218-4FB1-8812-A1A5F63D8C7D}"/>
              </a:ext>
            </a:extLst>
          </p:cNvPr>
          <p:cNvSpPr>
            <a:spLocks/>
          </p:cNvSpPr>
          <p:nvPr/>
        </p:nvSpPr>
        <p:spPr bwMode="auto">
          <a:xfrm>
            <a:off x="8849935" y="4034958"/>
            <a:ext cx="1483885" cy="375740"/>
          </a:xfrm>
          <a:custGeom>
            <a:avLst/>
            <a:gdLst>
              <a:gd name="T0" fmla="*/ 224 w 388"/>
              <a:gd name="T1" fmla="*/ 12 h 76"/>
              <a:gd name="T2" fmla="*/ 260 w 388"/>
              <a:gd name="T3" fmla="*/ 4 h 76"/>
              <a:gd name="T4" fmla="*/ 292 w 388"/>
              <a:gd name="T5" fmla="*/ 0 h 76"/>
              <a:gd name="T6" fmla="*/ 316 w 388"/>
              <a:gd name="T7" fmla="*/ 0 h 76"/>
              <a:gd name="T8" fmla="*/ 348 w 388"/>
              <a:gd name="T9" fmla="*/ 0 h 76"/>
              <a:gd name="T10" fmla="*/ 372 w 388"/>
              <a:gd name="T11" fmla="*/ 4 h 76"/>
              <a:gd name="T12" fmla="*/ 384 w 388"/>
              <a:gd name="T13" fmla="*/ 12 h 76"/>
              <a:gd name="T14" fmla="*/ 388 w 388"/>
              <a:gd name="T15" fmla="*/ 20 h 76"/>
              <a:gd name="T16" fmla="*/ 384 w 388"/>
              <a:gd name="T17" fmla="*/ 28 h 76"/>
              <a:gd name="T18" fmla="*/ 376 w 388"/>
              <a:gd name="T19" fmla="*/ 32 h 76"/>
              <a:gd name="T20" fmla="*/ 364 w 388"/>
              <a:gd name="T21" fmla="*/ 36 h 76"/>
              <a:gd name="T22" fmla="*/ 344 w 388"/>
              <a:gd name="T23" fmla="*/ 40 h 76"/>
              <a:gd name="T24" fmla="*/ 316 w 388"/>
              <a:gd name="T25" fmla="*/ 48 h 76"/>
              <a:gd name="T26" fmla="*/ 280 w 388"/>
              <a:gd name="T27" fmla="*/ 52 h 76"/>
              <a:gd name="T28" fmla="*/ 236 w 388"/>
              <a:gd name="T29" fmla="*/ 60 h 76"/>
              <a:gd name="T30" fmla="*/ 188 w 388"/>
              <a:gd name="T31" fmla="*/ 64 h 76"/>
              <a:gd name="T32" fmla="*/ 136 w 388"/>
              <a:gd name="T33" fmla="*/ 68 h 76"/>
              <a:gd name="T34" fmla="*/ 100 w 388"/>
              <a:gd name="T35" fmla="*/ 72 h 76"/>
              <a:gd name="T36" fmla="*/ 72 w 388"/>
              <a:gd name="T37" fmla="*/ 72 h 76"/>
              <a:gd name="T38" fmla="*/ 60 w 388"/>
              <a:gd name="T39" fmla="*/ 76 h 76"/>
              <a:gd name="T40" fmla="*/ 44 w 388"/>
              <a:gd name="T41" fmla="*/ 72 h 76"/>
              <a:gd name="T42" fmla="*/ 24 w 388"/>
              <a:gd name="T43" fmla="*/ 68 h 76"/>
              <a:gd name="T44" fmla="*/ 8 w 388"/>
              <a:gd name="T45" fmla="*/ 60 h 76"/>
              <a:gd name="T46" fmla="*/ 0 w 388"/>
              <a:gd name="T47" fmla="*/ 52 h 76"/>
              <a:gd name="T48" fmla="*/ 4 w 388"/>
              <a:gd name="T49" fmla="*/ 48 h 76"/>
              <a:gd name="T50" fmla="*/ 16 w 388"/>
              <a:gd name="T51" fmla="*/ 44 h 76"/>
              <a:gd name="T52" fmla="*/ 32 w 388"/>
              <a:gd name="T53" fmla="*/ 44 h 76"/>
              <a:gd name="T54" fmla="*/ 56 w 388"/>
              <a:gd name="T55" fmla="*/ 40 h 76"/>
              <a:gd name="T56" fmla="*/ 88 w 388"/>
              <a:gd name="T57" fmla="*/ 36 h 76"/>
              <a:gd name="T58" fmla="*/ 120 w 388"/>
              <a:gd name="T59" fmla="*/ 32 h 76"/>
              <a:gd name="T60" fmla="*/ 156 w 388"/>
              <a:gd name="T61" fmla="*/ 24 h 76"/>
              <a:gd name="T62" fmla="*/ 200 w 388"/>
              <a:gd name="T63" fmla="*/ 1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8" h="76">
                <a:moveTo>
                  <a:pt x="200" y="16"/>
                </a:moveTo>
                <a:lnTo>
                  <a:pt x="224" y="12"/>
                </a:lnTo>
                <a:lnTo>
                  <a:pt x="244" y="8"/>
                </a:lnTo>
                <a:lnTo>
                  <a:pt x="260" y="4"/>
                </a:lnTo>
                <a:lnTo>
                  <a:pt x="276" y="4"/>
                </a:lnTo>
                <a:lnTo>
                  <a:pt x="292" y="0"/>
                </a:lnTo>
                <a:lnTo>
                  <a:pt x="304" y="0"/>
                </a:lnTo>
                <a:lnTo>
                  <a:pt x="316" y="0"/>
                </a:lnTo>
                <a:lnTo>
                  <a:pt x="324" y="0"/>
                </a:lnTo>
                <a:lnTo>
                  <a:pt x="348" y="0"/>
                </a:lnTo>
                <a:lnTo>
                  <a:pt x="360" y="4"/>
                </a:lnTo>
                <a:lnTo>
                  <a:pt x="372" y="4"/>
                </a:lnTo>
                <a:lnTo>
                  <a:pt x="380" y="8"/>
                </a:lnTo>
                <a:lnTo>
                  <a:pt x="384" y="12"/>
                </a:lnTo>
                <a:lnTo>
                  <a:pt x="388" y="16"/>
                </a:lnTo>
                <a:lnTo>
                  <a:pt x="388" y="20"/>
                </a:lnTo>
                <a:lnTo>
                  <a:pt x="388" y="24"/>
                </a:lnTo>
                <a:lnTo>
                  <a:pt x="384" y="28"/>
                </a:lnTo>
                <a:lnTo>
                  <a:pt x="384" y="28"/>
                </a:lnTo>
                <a:lnTo>
                  <a:pt x="376" y="32"/>
                </a:lnTo>
                <a:lnTo>
                  <a:pt x="372" y="32"/>
                </a:lnTo>
                <a:lnTo>
                  <a:pt x="364" y="36"/>
                </a:lnTo>
                <a:lnTo>
                  <a:pt x="356" y="40"/>
                </a:lnTo>
                <a:lnTo>
                  <a:pt x="344" y="40"/>
                </a:lnTo>
                <a:lnTo>
                  <a:pt x="332" y="44"/>
                </a:lnTo>
                <a:lnTo>
                  <a:pt x="316" y="48"/>
                </a:lnTo>
                <a:lnTo>
                  <a:pt x="300" y="48"/>
                </a:lnTo>
                <a:lnTo>
                  <a:pt x="280" y="52"/>
                </a:lnTo>
                <a:lnTo>
                  <a:pt x="260" y="56"/>
                </a:lnTo>
                <a:lnTo>
                  <a:pt x="236" y="60"/>
                </a:lnTo>
                <a:lnTo>
                  <a:pt x="212" y="60"/>
                </a:lnTo>
                <a:lnTo>
                  <a:pt x="188" y="64"/>
                </a:lnTo>
                <a:lnTo>
                  <a:pt x="160" y="68"/>
                </a:lnTo>
                <a:lnTo>
                  <a:pt x="136" y="68"/>
                </a:lnTo>
                <a:lnTo>
                  <a:pt x="116" y="72"/>
                </a:lnTo>
                <a:lnTo>
                  <a:pt x="100" y="72"/>
                </a:lnTo>
                <a:lnTo>
                  <a:pt x="84" y="72"/>
                </a:lnTo>
                <a:lnTo>
                  <a:pt x="72" y="72"/>
                </a:lnTo>
                <a:lnTo>
                  <a:pt x="64" y="76"/>
                </a:lnTo>
                <a:lnTo>
                  <a:pt x="60" y="76"/>
                </a:lnTo>
                <a:lnTo>
                  <a:pt x="52" y="76"/>
                </a:lnTo>
                <a:lnTo>
                  <a:pt x="44" y="72"/>
                </a:lnTo>
                <a:lnTo>
                  <a:pt x="36" y="72"/>
                </a:lnTo>
                <a:lnTo>
                  <a:pt x="24" y="68"/>
                </a:lnTo>
                <a:lnTo>
                  <a:pt x="16" y="64"/>
                </a:lnTo>
                <a:lnTo>
                  <a:pt x="8" y="60"/>
                </a:lnTo>
                <a:lnTo>
                  <a:pt x="4" y="56"/>
                </a:lnTo>
                <a:lnTo>
                  <a:pt x="0" y="52"/>
                </a:lnTo>
                <a:lnTo>
                  <a:pt x="4" y="52"/>
                </a:lnTo>
                <a:lnTo>
                  <a:pt x="4" y="48"/>
                </a:lnTo>
                <a:lnTo>
                  <a:pt x="8" y="48"/>
                </a:lnTo>
                <a:lnTo>
                  <a:pt x="16" y="44"/>
                </a:lnTo>
                <a:lnTo>
                  <a:pt x="24" y="44"/>
                </a:lnTo>
                <a:lnTo>
                  <a:pt x="32" y="44"/>
                </a:lnTo>
                <a:lnTo>
                  <a:pt x="44" y="40"/>
                </a:lnTo>
                <a:lnTo>
                  <a:pt x="56" y="40"/>
                </a:lnTo>
                <a:lnTo>
                  <a:pt x="72" y="36"/>
                </a:lnTo>
                <a:lnTo>
                  <a:pt x="88" y="36"/>
                </a:lnTo>
                <a:lnTo>
                  <a:pt x="104" y="32"/>
                </a:lnTo>
                <a:lnTo>
                  <a:pt x="120" y="32"/>
                </a:lnTo>
                <a:lnTo>
                  <a:pt x="136" y="28"/>
                </a:lnTo>
                <a:lnTo>
                  <a:pt x="156" y="24"/>
                </a:lnTo>
                <a:lnTo>
                  <a:pt x="180" y="20"/>
                </a:lnTo>
                <a:lnTo>
                  <a:pt x="200" y="16"/>
                </a:lnTo>
                <a:lnTo>
                  <a:pt x="20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460">
            <a:extLst>
              <a:ext uri="{FF2B5EF4-FFF2-40B4-BE49-F238E27FC236}">
                <a16:creationId xmlns:a16="http://schemas.microsoft.com/office/drawing/2014/main" xmlns="" id="{FFE061FA-1753-45BB-822D-F45210A5D47B}"/>
              </a:ext>
            </a:extLst>
          </p:cNvPr>
          <p:cNvSpPr>
            <a:spLocks/>
          </p:cNvSpPr>
          <p:nvPr/>
        </p:nvSpPr>
        <p:spPr bwMode="auto">
          <a:xfrm>
            <a:off x="9152385" y="4351371"/>
            <a:ext cx="428338" cy="553722"/>
          </a:xfrm>
          <a:custGeom>
            <a:avLst/>
            <a:gdLst>
              <a:gd name="T0" fmla="*/ 84 w 112"/>
              <a:gd name="T1" fmla="*/ 52 h 112"/>
              <a:gd name="T2" fmla="*/ 68 w 112"/>
              <a:gd name="T3" fmla="*/ 64 h 112"/>
              <a:gd name="T4" fmla="*/ 56 w 112"/>
              <a:gd name="T5" fmla="*/ 76 h 112"/>
              <a:gd name="T6" fmla="*/ 44 w 112"/>
              <a:gd name="T7" fmla="*/ 84 h 112"/>
              <a:gd name="T8" fmla="*/ 36 w 112"/>
              <a:gd name="T9" fmla="*/ 92 h 112"/>
              <a:gd name="T10" fmla="*/ 28 w 112"/>
              <a:gd name="T11" fmla="*/ 100 h 112"/>
              <a:gd name="T12" fmla="*/ 20 w 112"/>
              <a:gd name="T13" fmla="*/ 104 h 112"/>
              <a:gd name="T14" fmla="*/ 8 w 112"/>
              <a:gd name="T15" fmla="*/ 108 h 112"/>
              <a:gd name="T16" fmla="*/ 0 w 112"/>
              <a:gd name="T17" fmla="*/ 112 h 112"/>
              <a:gd name="T18" fmla="*/ 20 w 112"/>
              <a:gd name="T19" fmla="*/ 88 h 112"/>
              <a:gd name="T20" fmla="*/ 36 w 112"/>
              <a:gd name="T21" fmla="*/ 68 h 112"/>
              <a:gd name="T22" fmla="*/ 48 w 112"/>
              <a:gd name="T23" fmla="*/ 52 h 112"/>
              <a:gd name="T24" fmla="*/ 60 w 112"/>
              <a:gd name="T25" fmla="*/ 36 h 112"/>
              <a:gd name="T26" fmla="*/ 68 w 112"/>
              <a:gd name="T27" fmla="*/ 24 h 112"/>
              <a:gd name="T28" fmla="*/ 72 w 112"/>
              <a:gd name="T29" fmla="*/ 16 h 112"/>
              <a:gd name="T30" fmla="*/ 76 w 112"/>
              <a:gd name="T31" fmla="*/ 8 h 112"/>
              <a:gd name="T32" fmla="*/ 76 w 112"/>
              <a:gd name="T33" fmla="*/ 8 h 112"/>
              <a:gd name="T34" fmla="*/ 68 w 112"/>
              <a:gd name="T35" fmla="*/ 4 h 112"/>
              <a:gd name="T36" fmla="*/ 68 w 112"/>
              <a:gd name="T37" fmla="*/ 4 h 112"/>
              <a:gd name="T38" fmla="*/ 68 w 112"/>
              <a:gd name="T39" fmla="*/ 0 h 112"/>
              <a:gd name="T40" fmla="*/ 68 w 112"/>
              <a:gd name="T41" fmla="*/ 0 h 112"/>
              <a:gd name="T42" fmla="*/ 72 w 112"/>
              <a:gd name="T43" fmla="*/ 0 h 112"/>
              <a:gd name="T44" fmla="*/ 76 w 112"/>
              <a:gd name="T45" fmla="*/ 0 h 112"/>
              <a:gd name="T46" fmla="*/ 84 w 112"/>
              <a:gd name="T47" fmla="*/ 0 h 112"/>
              <a:gd name="T48" fmla="*/ 92 w 112"/>
              <a:gd name="T49" fmla="*/ 8 h 112"/>
              <a:gd name="T50" fmla="*/ 100 w 112"/>
              <a:gd name="T51" fmla="*/ 12 h 112"/>
              <a:gd name="T52" fmla="*/ 108 w 112"/>
              <a:gd name="T53" fmla="*/ 16 h 112"/>
              <a:gd name="T54" fmla="*/ 112 w 112"/>
              <a:gd name="T55" fmla="*/ 20 h 112"/>
              <a:gd name="T56" fmla="*/ 112 w 112"/>
              <a:gd name="T57" fmla="*/ 24 h 112"/>
              <a:gd name="T58" fmla="*/ 112 w 112"/>
              <a:gd name="T59" fmla="*/ 28 h 112"/>
              <a:gd name="T60" fmla="*/ 104 w 112"/>
              <a:gd name="T61" fmla="*/ 32 h 112"/>
              <a:gd name="T62" fmla="*/ 96 w 112"/>
              <a:gd name="T63" fmla="*/ 44 h 112"/>
              <a:gd name="T64" fmla="*/ 92 w 112"/>
              <a:gd name="T65" fmla="*/ 48 h 112"/>
              <a:gd name="T66" fmla="*/ 84 w 112"/>
              <a:gd name="T67" fmla="*/ 52 h 112"/>
              <a:gd name="T68" fmla="*/ 84 w 112"/>
              <a:gd name="T69" fmla="*/ 5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2" h="112">
                <a:moveTo>
                  <a:pt x="84" y="52"/>
                </a:moveTo>
                <a:lnTo>
                  <a:pt x="68" y="64"/>
                </a:lnTo>
                <a:lnTo>
                  <a:pt x="56" y="76"/>
                </a:lnTo>
                <a:lnTo>
                  <a:pt x="44" y="84"/>
                </a:lnTo>
                <a:lnTo>
                  <a:pt x="36" y="92"/>
                </a:lnTo>
                <a:lnTo>
                  <a:pt x="28" y="100"/>
                </a:lnTo>
                <a:lnTo>
                  <a:pt x="20" y="104"/>
                </a:lnTo>
                <a:lnTo>
                  <a:pt x="8" y="108"/>
                </a:lnTo>
                <a:lnTo>
                  <a:pt x="0" y="112"/>
                </a:lnTo>
                <a:lnTo>
                  <a:pt x="20" y="88"/>
                </a:lnTo>
                <a:lnTo>
                  <a:pt x="36" y="68"/>
                </a:lnTo>
                <a:lnTo>
                  <a:pt x="48" y="52"/>
                </a:lnTo>
                <a:lnTo>
                  <a:pt x="60" y="36"/>
                </a:lnTo>
                <a:lnTo>
                  <a:pt x="68" y="24"/>
                </a:lnTo>
                <a:lnTo>
                  <a:pt x="72" y="16"/>
                </a:lnTo>
                <a:lnTo>
                  <a:pt x="76" y="8"/>
                </a:lnTo>
                <a:lnTo>
                  <a:pt x="76" y="8"/>
                </a:lnTo>
                <a:lnTo>
                  <a:pt x="68" y="4"/>
                </a:lnTo>
                <a:lnTo>
                  <a:pt x="68" y="4"/>
                </a:lnTo>
                <a:lnTo>
                  <a:pt x="68" y="0"/>
                </a:lnTo>
                <a:lnTo>
                  <a:pt x="68" y="0"/>
                </a:lnTo>
                <a:lnTo>
                  <a:pt x="72" y="0"/>
                </a:lnTo>
                <a:lnTo>
                  <a:pt x="76" y="0"/>
                </a:lnTo>
                <a:lnTo>
                  <a:pt x="84" y="0"/>
                </a:lnTo>
                <a:lnTo>
                  <a:pt x="92" y="8"/>
                </a:lnTo>
                <a:lnTo>
                  <a:pt x="100" y="12"/>
                </a:lnTo>
                <a:lnTo>
                  <a:pt x="108" y="16"/>
                </a:lnTo>
                <a:lnTo>
                  <a:pt x="112" y="20"/>
                </a:lnTo>
                <a:lnTo>
                  <a:pt x="112" y="24"/>
                </a:lnTo>
                <a:lnTo>
                  <a:pt x="112" y="28"/>
                </a:lnTo>
                <a:lnTo>
                  <a:pt x="104" y="32"/>
                </a:lnTo>
                <a:lnTo>
                  <a:pt x="96" y="44"/>
                </a:lnTo>
                <a:lnTo>
                  <a:pt x="92" y="48"/>
                </a:lnTo>
                <a:lnTo>
                  <a:pt x="84" y="52"/>
                </a:lnTo>
                <a:lnTo>
                  <a:pt x="84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343">
            <a:extLst>
              <a:ext uri="{FF2B5EF4-FFF2-40B4-BE49-F238E27FC236}">
                <a16:creationId xmlns:a16="http://schemas.microsoft.com/office/drawing/2014/main" xmlns="" id="{CB5FA1CD-8A40-4759-AD68-8F83F055111A}"/>
              </a:ext>
            </a:extLst>
          </p:cNvPr>
          <p:cNvSpPr>
            <a:spLocks/>
          </p:cNvSpPr>
          <p:nvPr/>
        </p:nvSpPr>
        <p:spPr bwMode="auto">
          <a:xfrm>
            <a:off x="8802534" y="1629746"/>
            <a:ext cx="249862" cy="1266798"/>
          </a:xfrm>
          <a:custGeom>
            <a:avLst/>
            <a:gdLst>
              <a:gd name="T0" fmla="*/ 12 w 68"/>
              <a:gd name="T1" fmla="*/ 20 h 288"/>
              <a:gd name="T2" fmla="*/ 8 w 68"/>
              <a:gd name="T3" fmla="*/ 8 h 288"/>
              <a:gd name="T4" fmla="*/ 12 w 68"/>
              <a:gd name="T5" fmla="*/ 4 h 288"/>
              <a:gd name="T6" fmla="*/ 16 w 68"/>
              <a:gd name="T7" fmla="*/ 0 h 288"/>
              <a:gd name="T8" fmla="*/ 20 w 68"/>
              <a:gd name="T9" fmla="*/ 0 h 288"/>
              <a:gd name="T10" fmla="*/ 28 w 68"/>
              <a:gd name="T11" fmla="*/ 0 h 288"/>
              <a:gd name="T12" fmla="*/ 40 w 68"/>
              <a:gd name="T13" fmla="*/ 4 h 288"/>
              <a:gd name="T14" fmla="*/ 52 w 68"/>
              <a:gd name="T15" fmla="*/ 4 h 288"/>
              <a:gd name="T16" fmla="*/ 68 w 68"/>
              <a:gd name="T17" fmla="*/ 8 h 288"/>
              <a:gd name="T18" fmla="*/ 68 w 68"/>
              <a:gd name="T19" fmla="*/ 16 h 288"/>
              <a:gd name="T20" fmla="*/ 68 w 68"/>
              <a:gd name="T21" fmla="*/ 28 h 288"/>
              <a:gd name="T22" fmla="*/ 68 w 68"/>
              <a:gd name="T23" fmla="*/ 44 h 288"/>
              <a:gd name="T24" fmla="*/ 68 w 68"/>
              <a:gd name="T25" fmla="*/ 56 h 288"/>
              <a:gd name="T26" fmla="*/ 68 w 68"/>
              <a:gd name="T27" fmla="*/ 76 h 288"/>
              <a:gd name="T28" fmla="*/ 64 w 68"/>
              <a:gd name="T29" fmla="*/ 92 h 288"/>
              <a:gd name="T30" fmla="*/ 64 w 68"/>
              <a:gd name="T31" fmla="*/ 112 h 288"/>
              <a:gd name="T32" fmla="*/ 64 w 68"/>
              <a:gd name="T33" fmla="*/ 136 h 288"/>
              <a:gd name="T34" fmla="*/ 64 w 68"/>
              <a:gd name="T35" fmla="*/ 156 h 288"/>
              <a:gd name="T36" fmla="*/ 60 w 68"/>
              <a:gd name="T37" fmla="*/ 176 h 288"/>
              <a:gd name="T38" fmla="*/ 60 w 68"/>
              <a:gd name="T39" fmla="*/ 192 h 288"/>
              <a:gd name="T40" fmla="*/ 60 w 68"/>
              <a:gd name="T41" fmla="*/ 208 h 288"/>
              <a:gd name="T42" fmla="*/ 56 w 68"/>
              <a:gd name="T43" fmla="*/ 224 h 288"/>
              <a:gd name="T44" fmla="*/ 56 w 68"/>
              <a:gd name="T45" fmla="*/ 236 h 288"/>
              <a:gd name="T46" fmla="*/ 56 w 68"/>
              <a:gd name="T47" fmla="*/ 248 h 288"/>
              <a:gd name="T48" fmla="*/ 52 w 68"/>
              <a:gd name="T49" fmla="*/ 256 h 288"/>
              <a:gd name="T50" fmla="*/ 48 w 68"/>
              <a:gd name="T51" fmla="*/ 268 h 288"/>
              <a:gd name="T52" fmla="*/ 44 w 68"/>
              <a:gd name="T53" fmla="*/ 276 h 288"/>
              <a:gd name="T54" fmla="*/ 40 w 68"/>
              <a:gd name="T55" fmla="*/ 280 h 288"/>
              <a:gd name="T56" fmla="*/ 40 w 68"/>
              <a:gd name="T57" fmla="*/ 284 h 288"/>
              <a:gd name="T58" fmla="*/ 36 w 68"/>
              <a:gd name="T59" fmla="*/ 288 h 288"/>
              <a:gd name="T60" fmla="*/ 32 w 68"/>
              <a:gd name="T61" fmla="*/ 288 h 288"/>
              <a:gd name="T62" fmla="*/ 28 w 68"/>
              <a:gd name="T63" fmla="*/ 288 h 288"/>
              <a:gd name="T64" fmla="*/ 20 w 68"/>
              <a:gd name="T65" fmla="*/ 288 h 288"/>
              <a:gd name="T66" fmla="*/ 16 w 68"/>
              <a:gd name="T67" fmla="*/ 284 h 288"/>
              <a:gd name="T68" fmla="*/ 12 w 68"/>
              <a:gd name="T69" fmla="*/ 280 h 288"/>
              <a:gd name="T70" fmla="*/ 12 w 68"/>
              <a:gd name="T71" fmla="*/ 276 h 288"/>
              <a:gd name="T72" fmla="*/ 8 w 68"/>
              <a:gd name="T73" fmla="*/ 268 h 288"/>
              <a:gd name="T74" fmla="*/ 8 w 68"/>
              <a:gd name="T75" fmla="*/ 264 h 288"/>
              <a:gd name="T76" fmla="*/ 4 w 68"/>
              <a:gd name="T77" fmla="*/ 252 h 288"/>
              <a:gd name="T78" fmla="*/ 4 w 68"/>
              <a:gd name="T79" fmla="*/ 244 h 288"/>
              <a:gd name="T80" fmla="*/ 4 w 68"/>
              <a:gd name="T81" fmla="*/ 236 h 288"/>
              <a:gd name="T82" fmla="*/ 0 w 68"/>
              <a:gd name="T83" fmla="*/ 232 h 288"/>
              <a:gd name="T84" fmla="*/ 4 w 68"/>
              <a:gd name="T85" fmla="*/ 228 h 288"/>
              <a:gd name="T86" fmla="*/ 4 w 68"/>
              <a:gd name="T87" fmla="*/ 220 h 288"/>
              <a:gd name="T88" fmla="*/ 4 w 68"/>
              <a:gd name="T89" fmla="*/ 212 h 288"/>
              <a:gd name="T90" fmla="*/ 8 w 68"/>
              <a:gd name="T91" fmla="*/ 196 h 288"/>
              <a:gd name="T92" fmla="*/ 8 w 68"/>
              <a:gd name="T93" fmla="*/ 188 h 288"/>
              <a:gd name="T94" fmla="*/ 8 w 68"/>
              <a:gd name="T95" fmla="*/ 180 h 288"/>
              <a:gd name="T96" fmla="*/ 12 w 68"/>
              <a:gd name="T97" fmla="*/ 172 h 288"/>
              <a:gd name="T98" fmla="*/ 12 w 68"/>
              <a:gd name="T99" fmla="*/ 160 h 288"/>
              <a:gd name="T100" fmla="*/ 12 w 68"/>
              <a:gd name="T101" fmla="*/ 136 h 288"/>
              <a:gd name="T102" fmla="*/ 12 w 68"/>
              <a:gd name="T103" fmla="*/ 108 h 288"/>
              <a:gd name="T104" fmla="*/ 16 w 68"/>
              <a:gd name="T105" fmla="*/ 92 h 288"/>
              <a:gd name="T106" fmla="*/ 16 w 68"/>
              <a:gd name="T107" fmla="*/ 80 h 288"/>
              <a:gd name="T108" fmla="*/ 16 w 68"/>
              <a:gd name="T109" fmla="*/ 64 h 288"/>
              <a:gd name="T110" fmla="*/ 16 w 68"/>
              <a:gd name="T111" fmla="*/ 56 h 288"/>
              <a:gd name="T112" fmla="*/ 12 w 68"/>
              <a:gd name="T113" fmla="*/ 44 h 288"/>
              <a:gd name="T114" fmla="*/ 12 w 68"/>
              <a:gd name="T115" fmla="*/ 36 h 288"/>
              <a:gd name="T116" fmla="*/ 12 w 68"/>
              <a:gd name="T117" fmla="*/ 28 h 288"/>
              <a:gd name="T118" fmla="*/ 12 w 68"/>
              <a:gd name="T119" fmla="*/ 20 h 288"/>
              <a:gd name="T120" fmla="*/ 12 w 68"/>
              <a:gd name="T121" fmla="*/ 20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8" h="288">
                <a:moveTo>
                  <a:pt x="12" y="20"/>
                </a:moveTo>
                <a:lnTo>
                  <a:pt x="8" y="8"/>
                </a:lnTo>
                <a:lnTo>
                  <a:pt x="12" y="4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40" y="4"/>
                </a:lnTo>
                <a:lnTo>
                  <a:pt x="52" y="4"/>
                </a:lnTo>
                <a:lnTo>
                  <a:pt x="68" y="8"/>
                </a:lnTo>
                <a:lnTo>
                  <a:pt x="68" y="16"/>
                </a:lnTo>
                <a:lnTo>
                  <a:pt x="68" y="28"/>
                </a:lnTo>
                <a:lnTo>
                  <a:pt x="68" y="44"/>
                </a:lnTo>
                <a:lnTo>
                  <a:pt x="68" y="56"/>
                </a:lnTo>
                <a:lnTo>
                  <a:pt x="68" y="76"/>
                </a:lnTo>
                <a:lnTo>
                  <a:pt x="64" y="92"/>
                </a:lnTo>
                <a:lnTo>
                  <a:pt x="64" y="112"/>
                </a:lnTo>
                <a:lnTo>
                  <a:pt x="64" y="136"/>
                </a:lnTo>
                <a:lnTo>
                  <a:pt x="64" y="156"/>
                </a:lnTo>
                <a:lnTo>
                  <a:pt x="60" y="176"/>
                </a:lnTo>
                <a:lnTo>
                  <a:pt x="60" y="192"/>
                </a:lnTo>
                <a:lnTo>
                  <a:pt x="60" y="208"/>
                </a:lnTo>
                <a:lnTo>
                  <a:pt x="56" y="224"/>
                </a:lnTo>
                <a:lnTo>
                  <a:pt x="56" y="236"/>
                </a:lnTo>
                <a:lnTo>
                  <a:pt x="56" y="248"/>
                </a:lnTo>
                <a:lnTo>
                  <a:pt x="52" y="256"/>
                </a:lnTo>
                <a:lnTo>
                  <a:pt x="48" y="268"/>
                </a:lnTo>
                <a:lnTo>
                  <a:pt x="44" y="276"/>
                </a:lnTo>
                <a:lnTo>
                  <a:pt x="40" y="280"/>
                </a:lnTo>
                <a:lnTo>
                  <a:pt x="40" y="284"/>
                </a:lnTo>
                <a:lnTo>
                  <a:pt x="36" y="288"/>
                </a:lnTo>
                <a:lnTo>
                  <a:pt x="32" y="288"/>
                </a:lnTo>
                <a:lnTo>
                  <a:pt x="28" y="288"/>
                </a:lnTo>
                <a:lnTo>
                  <a:pt x="20" y="288"/>
                </a:lnTo>
                <a:lnTo>
                  <a:pt x="16" y="284"/>
                </a:lnTo>
                <a:lnTo>
                  <a:pt x="12" y="280"/>
                </a:lnTo>
                <a:lnTo>
                  <a:pt x="12" y="276"/>
                </a:lnTo>
                <a:lnTo>
                  <a:pt x="8" y="268"/>
                </a:lnTo>
                <a:lnTo>
                  <a:pt x="8" y="264"/>
                </a:lnTo>
                <a:lnTo>
                  <a:pt x="4" y="252"/>
                </a:lnTo>
                <a:lnTo>
                  <a:pt x="4" y="244"/>
                </a:lnTo>
                <a:lnTo>
                  <a:pt x="4" y="236"/>
                </a:lnTo>
                <a:lnTo>
                  <a:pt x="0" y="232"/>
                </a:lnTo>
                <a:lnTo>
                  <a:pt x="4" y="228"/>
                </a:lnTo>
                <a:lnTo>
                  <a:pt x="4" y="220"/>
                </a:lnTo>
                <a:lnTo>
                  <a:pt x="4" y="212"/>
                </a:lnTo>
                <a:lnTo>
                  <a:pt x="8" y="196"/>
                </a:lnTo>
                <a:lnTo>
                  <a:pt x="8" y="188"/>
                </a:lnTo>
                <a:lnTo>
                  <a:pt x="8" y="180"/>
                </a:lnTo>
                <a:lnTo>
                  <a:pt x="12" y="172"/>
                </a:lnTo>
                <a:lnTo>
                  <a:pt x="12" y="160"/>
                </a:lnTo>
                <a:lnTo>
                  <a:pt x="12" y="136"/>
                </a:lnTo>
                <a:lnTo>
                  <a:pt x="12" y="108"/>
                </a:lnTo>
                <a:lnTo>
                  <a:pt x="16" y="92"/>
                </a:lnTo>
                <a:lnTo>
                  <a:pt x="16" y="80"/>
                </a:lnTo>
                <a:lnTo>
                  <a:pt x="16" y="64"/>
                </a:lnTo>
                <a:lnTo>
                  <a:pt x="16" y="56"/>
                </a:lnTo>
                <a:lnTo>
                  <a:pt x="12" y="44"/>
                </a:lnTo>
                <a:lnTo>
                  <a:pt x="12" y="36"/>
                </a:lnTo>
                <a:lnTo>
                  <a:pt x="12" y="28"/>
                </a:lnTo>
                <a:lnTo>
                  <a:pt x="12" y="20"/>
                </a:lnTo>
                <a:lnTo>
                  <a:pt x="12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344">
            <a:extLst>
              <a:ext uri="{FF2B5EF4-FFF2-40B4-BE49-F238E27FC236}">
                <a16:creationId xmlns:a16="http://schemas.microsoft.com/office/drawing/2014/main" xmlns="" id="{912469FA-BE40-443D-B468-E029387B6D56}"/>
              </a:ext>
            </a:extLst>
          </p:cNvPr>
          <p:cNvSpPr>
            <a:spLocks/>
          </p:cNvSpPr>
          <p:nvPr/>
        </p:nvSpPr>
        <p:spPr bwMode="auto">
          <a:xfrm>
            <a:off x="8920116" y="1541774"/>
            <a:ext cx="690795" cy="1407554"/>
          </a:xfrm>
          <a:custGeom>
            <a:avLst/>
            <a:gdLst>
              <a:gd name="T0" fmla="*/ 148 w 188"/>
              <a:gd name="T1" fmla="*/ 312 h 320"/>
              <a:gd name="T2" fmla="*/ 132 w 188"/>
              <a:gd name="T3" fmla="*/ 320 h 320"/>
              <a:gd name="T4" fmla="*/ 116 w 188"/>
              <a:gd name="T5" fmla="*/ 316 h 320"/>
              <a:gd name="T6" fmla="*/ 112 w 188"/>
              <a:gd name="T7" fmla="*/ 308 h 320"/>
              <a:gd name="T8" fmla="*/ 112 w 188"/>
              <a:gd name="T9" fmla="*/ 296 h 320"/>
              <a:gd name="T10" fmla="*/ 112 w 188"/>
              <a:gd name="T11" fmla="*/ 288 h 320"/>
              <a:gd name="T12" fmla="*/ 100 w 188"/>
              <a:gd name="T13" fmla="*/ 280 h 320"/>
              <a:gd name="T14" fmla="*/ 76 w 188"/>
              <a:gd name="T15" fmla="*/ 264 h 320"/>
              <a:gd name="T16" fmla="*/ 68 w 188"/>
              <a:gd name="T17" fmla="*/ 256 h 320"/>
              <a:gd name="T18" fmla="*/ 64 w 188"/>
              <a:gd name="T19" fmla="*/ 248 h 320"/>
              <a:gd name="T20" fmla="*/ 68 w 188"/>
              <a:gd name="T21" fmla="*/ 244 h 320"/>
              <a:gd name="T22" fmla="*/ 84 w 188"/>
              <a:gd name="T23" fmla="*/ 244 h 320"/>
              <a:gd name="T24" fmla="*/ 108 w 188"/>
              <a:gd name="T25" fmla="*/ 248 h 320"/>
              <a:gd name="T26" fmla="*/ 124 w 188"/>
              <a:gd name="T27" fmla="*/ 248 h 320"/>
              <a:gd name="T28" fmla="*/ 128 w 188"/>
              <a:gd name="T29" fmla="*/ 244 h 320"/>
              <a:gd name="T30" fmla="*/ 128 w 188"/>
              <a:gd name="T31" fmla="*/ 236 h 320"/>
              <a:gd name="T32" fmla="*/ 128 w 188"/>
              <a:gd name="T33" fmla="*/ 224 h 320"/>
              <a:gd name="T34" fmla="*/ 128 w 188"/>
              <a:gd name="T35" fmla="*/ 208 h 320"/>
              <a:gd name="T36" fmla="*/ 128 w 188"/>
              <a:gd name="T37" fmla="*/ 180 h 320"/>
              <a:gd name="T38" fmla="*/ 128 w 188"/>
              <a:gd name="T39" fmla="*/ 132 h 320"/>
              <a:gd name="T40" fmla="*/ 128 w 188"/>
              <a:gd name="T41" fmla="*/ 92 h 320"/>
              <a:gd name="T42" fmla="*/ 128 w 188"/>
              <a:gd name="T43" fmla="*/ 72 h 320"/>
              <a:gd name="T44" fmla="*/ 124 w 188"/>
              <a:gd name="T45" fmla="*/ 56 h 320"/>
              <a:gd name="T46" fmla="*/ 120 w 188"/>
              <a:gd name="T47" fmla="*/ 48 h 320"/>
              <a:gd name="T48" fmla="*/ 116 w 188"/>
              <a:gd name="T49" fmla="*/ 44 h 320"/>
              <a:gd name="T50" fmla="*/ 108 w 188"/>
              <a:gd name="T51" fmla="*/ 44 h 320"/>
              <a:gd name="T52" fmla="*/ 100 w 188"/>
              <a:gd name="T53" fmla="*/ 44 h 320"/>
              <a:gd name="T54" fmla="*/ 76 w 188"/>
              <a:gd name="T55" fmla="*/ 48 h 320"/>
              <a:gd name="T56" fmla="*/ 44 w 188"/>
              <a:gd name="T57" fmla="*/ 52 h 320"/>
              <a:gd name="T58" fmla="*/ 0 w 188"/>
              <a:gd name="T59" fmla="*/ 56 h 320"/>
              <a:gd name="T60" fmla="*/ 16 w 188"/>
              <a:gd name="T61" fmla="*/ 24 h 320"/>
              <a:gd name="T62" fmla="*/ 48 w 188"/>
              <a:gd name="T63" fmla="*/ 24 h 320"/>
              <a:gd name="T64" fmla="*/ 80 w 188"/>
              <a:gd name="T65" fmla="*/ 16 h 320"/>
              <a:gd name="T66" fmla="*/ 96 w 188"/>
              <a:gd name="T67" fmla="*/ 8 h 320"/>
              <a:gd name="T68" fmla="*/ 104 w 188"/>
              <a:gd name="T69" fmla="*/ 4 h 320"/>
              <a:gd name="T70" fmla="*/ 112 w 188"/>
              <a:gd name="T71" fmla="*/ 0 h 320"/>
              <a:gd name="T72" fmla="*/ 124 w 188"/>
              <a:gd name="T73" fmla="*/ 0 h 320"/>
              <a:gd name="T74" fmla="*/ 144 w 188"/>
              <a:gd name="T75" fmla="*/ 8 h 320"/>
              <a:gd name="T76" fmla="*/ 164 w 188"/>
              <a:gd name="T77" fmla="*/ 16 h 320"/>
              <a:gd name="T78" fmla="*/ 176 w 188"/>
              <a:gd name="T79" fmla="*/ 20 h 320"/>
              <a:gd name="T80" fmla="*/ 184 w 188"/>
              <a:gd name="T81" fmla="*/ 28 h 320"/>
              <a:gd name="T82" fmla="*/ 184 w 188"/>
              <a:gd name="T83" fmla="*/ 32 h 320"/>
              <a:gd name="T84" fmla="*/ 180 w 188"/>
              <a:gd name="T85" fmla="*/ 40 h 320"/>
              <a:gd name="T86" fmla="*/ 176 w 188"/>
              <a:gd name="T87" fmla="*/ 52 h 320"/>
              <a:gd name="T88" fmla="*/ 176 w 188"/>
              <a:gd name="T89" fmla="*/ 72 h 320"/>
              <a:gd name="T90" fmla="*/ 180 w 188"/>
              <a:gd name="T91" fmla="*/ 92 h 320"/>
              <a:gd name="T92" fmla="*/ 180 w 188"/>
              <a:gd name="T93" fmla="*/ 112 h 320"/>
              <a:gd name="T94" fmla="*/ 184 w 188"/>
              <a:gd name="T95" fmla="*/ 136 h 320"/>
              <a:gd name="T96" fmla="*/ 188 w 188"/>
              <a:gd name="T97" fmla="*/ 180 h 320"/>
              <a:gd name="T98" fmla="*/ 188 w 188"/>
              <a:gd name="T99" fmla="*/ 208 h 320"/>
              <a:gd name="T100" fmla="*/ 188 w 188"/>
              <a:gd name="T101" fmla="*/ 232 h 320"/>
              <a:gd name="T102" fmla="*/ 188 w 188"/>
              <a:gd name="T103" fmla="*/ 248 h 320"/>
              <a:gd name="T104" fmla="*/ 184 w 188"/>
              <a:gd name="T105" fmla="*/ 272 h 320"/>
              <a:gd name="T106" fmla="*/ 168 w 188"/>
              <a:gd name="T107" fmla="*/ 296 h 320"/>
              <a:gd name="T108" fmla="*/ 160 w 188"/>
              <a:gd name="T109" fmla="*/ 304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88" h="320">
                <a:moveTo>
                  <a:pt x="160" y="304"/>
                </a:moveTo>
                <a:lnTo>
                  <a:pt x="148" y="312"/>
                </a:lnTo>
                <a:lnTo>
                  <a:pt x="140" y="316"/>
                </a:lnTo>
                <a:lnTo>
                  <a:pt x="132" y="320"/>
                </a:lnTo>
                <a:lnTo>
                  <a:pt x="124" y="320"/>
                </a:lnTo>
                <a:lnTo>
                  <a:pt x="116" y="316"/>
                </a:lnTo>
                <a:lnTo>
                  <a:pt x="112" y="312"/>
                </a:lnTo>
                <a:lnTo>
                  <a:pt x="112" y="308"/>
                </a:lnTo>
                <a:lnTo>
                  <a:pt x="112" y="300"/>
                </a:lnTo>
                <a:lnTo>
                  <a:pt x="112" y="296"/>
                </a:lnTo>
                <a:lnTo>
                  <a:pt x="112" y="292"/>
                </a:lnTo>
                <a:lnTo>
                  <a:pt x="112" y="288"/>
                </a:lnTo>
                <a:lnTo>
                  <a:pt x="108" y="284"/>
                </a:lnTo>
                <a:lnTo>
                  <a:pt x="100" y="280"/>
                </a:lnTo>
                <a:lnTo>
                  <a:pt x="88" y="272"/>
                </a:lnTo>
                <a:lnTo>
                  <a:pt x="76" y="264"/>
                </a:lnTo>
                <a:lnTo>
                  <a:pt x="68" y="260"/>
                </a:lnTo>
                <a:lnTo>
                  <a:pt x="68" y="256"/>
                </a:lnTo>
                <a:lnTo>
                  <a:pt x="64" y="252"/>
                </a:lnTo>
                <a:lnTo>
                  <a:pt x="64" y="248"/>
                </a:lnTo>
                <a:lnTo>
                  <a:pt x="64" y="248"/>
                </a:lnTo>
                <a:lnTo>
                  <a:pt x="68" y="244"/>
                </a:lnTo>
                <a:lnTo>
                  <a:pt x="72" y="244"/>
                </a:lnTo>
                <a:lnTo>
                  <a:pt x="84" y="244"/>
                </a:lnTo>
                <a:lnTo>
                  <a:pt x="96" y="244"/>
                </a:lnTo>
                <a:lnTo>
                  <a:pt x="108" y="248"/>
                </a:lnTo>
                <a:lnTo>
                  <a:pt x="116" y="248"/>
                </a:lnTo>
                <a:lnTo>
                  <a:pt x="124" y="248"/>
                </a:lnTo>
                <a:lnTo>
                  <a:pt x="128" y="244"/>
                </a:lnTo>
                <a:lnTo>
                  <a:pt x="128" y="244"/>
                </a:lnTo>
                <a:lnTo>
                  <a:pt x="128" y="240"/>
                </a:lnTo>
                <a:lnTo>
                  <a:pt x="128" y="236"/>
                </a:lnTo>
                <a:lnTo>
                  <a:pt x="128" y="232"/>
                </a:lnTo>
                <a:lnTo>
                  <a:pt x="128" y="224"/>
                </a:lnTo>
                <a:lnTo>
                  <a:pt x="128" y="216"/>
                </a:lnTo>
                <a:lnTo>
                  <a:pt x="128" y="208"/>
                </a:lnTo>
                <a:lnTo>
                  <a:pt x="128" y="200"/>
                </a:lnTo>
                <a:lnTo>
                  <a:pt x="128" y="180"/>
                </a:lnTo>
                <a:lnTo>
                  <a:pt x="128" y="156"/>
                </a:lnTo>
                <a:lnTo>
                  <a:pt x="128" y="132"/>
                </a:lnTo>
                <a:lnTo>
                  <a:pt x="128" y="104"/>
                </a:lnTo>
                <a:lnTo>
                  <a:pt x="128" y="92"/>
                </a:lnTo>
                <a:lnTo>
                  <a:pt x="128" y="80"/>
                </a:lnTo>
                <a:lnTo>
                  <a:pt x="128" y="72"/>
                </a:lnTo>
                <a:lnTo>
                  <a:pt x="124" y="64"/>
                </a:lnTo>
                <a:lnTo>
                  <a:pt x="124" y="56"/>
                </a:lnTo>
                <a:lnTo>
                  <a:pt x="124" y="52"/>
                </a:lnTo>
                <a:lnTo>
                  <a:pt x="120" y="48"/>
                </a:lnTo>
                <a:lnTo>
                  <a:pt x="120" y="44"/>
                </a:lnTo>
                <a:lnTo>
                  <a:pt x="116" y="44"/>
                </a:lnTo>
                <a:lnTo>
                  <a:pt x="112" y="44"/>
                </a:lnTo>
                <a:lnTo>
                  <a:pt x="108" y="44"/>
                </a:lnTo>
                <a:lnTo>
                  <a:pt x="104" y="44"/>
                </a:lnTo>
                <a:lnTo>
                  <a:pt x="100" y="44"/>
                </a:lnTo>
                <a:lnTo>
                  <a:pt x="88" y="44"/>
                </a:lnTo>
                <a:lnTo>
                  <a:pt x="76" y="48"/>
                </a:lnTo>
                <a:lnTo>
                  <a:pt x="60" y="52"/>
                </a:lnTo>
                <a:lnTo>
                  <a:pt x="44" y="52"/>
                </a:lnTo>
                <a:lnTo>
                  <a:pt x="24" y="56"/>
                </a:lnTo>
                <a:lnTo>
                  <a:pt x="0" y="56"/>
                </a:lnTo>
                <a:lnTo>
                  <a:pt x="0" y="28"/>
                </a:lnTo>
                <a:lnTo>
                  <a:pt x="16" y="24"/>
                </a:lnTo>
                <a:lnTo>
                  <a:pt x="32" y="24"/>
                </a:lnTo>
                <a:lnTo>
                  <a:pt x="48" y="24"/>
                </a:lnTo>
                <a:lnTo>
                  <a:pt x="64" y="20"/>
                </a:lnTo>
                <a:lnTo>
                  <a:pt x="80" y="16"/>
                </a:lnTo>
                <a:lnTo>
                  <a:pt x="88" y="12"/>
                </a:lnTo>
                <a:lnTo>
                  <a:pt x="96" y="8"/>
                </a:lnTo>
                <a:lnTo>
                  <a:pt x="100" y="4"/>
                </a:lnTo>
                <a:lnTo>
                  <a:pt x="104" y="4"/>
                </a:lnTo>
                <a:lnTo>
                  <a:pt x="108" y="0"/>
                </a:lnTo>
                <a:lnTo>
                  <a:pt x="112" y="0"/>
                </a:lnTo>
                <a:lnTo>
                  <a:pt x="116" y="0"/>
                </a:lnTo>
                <a:lnTo>
                  <a:pt x="124" y="0"/>
                </a:lnTo>
                <a:lnTo>
                  <a:pt x="132" y="4"/>
                </a:lnTo>
                <a:lnTo>
                  <a:pt x="144" y="8"/>
                </a:lnTo>
                <a:lnTo>
                  <a:pt x="156" y="12"/>
                </a:lnTo>
                <a:lnTo>
                  <a:pt x="164" y="16"/>
                </a:lnTo>
                <a:lnTo>
                  <a:pt x="168" y="16"/>
                </a:lnTo>
                <a:lnTo>
                  <a:pt x="176" y="20"/>
                </a:lnTo>
                <a:lnTo>
                  <a:pt x="180" y="24"/>
                </a:lnTo>
                <a:lnTo>
                  <a:pt x="184" y="28"/>
                </a:lnTo>
                <a:lnTo>
                  <a:pt x="184" y="28"/>
                </a:lnTo>
                <a:lnTo>
                  <a:pt x="184" y="32"/>
                </a:lnTo>
                <a:lnTo>
                  <a:pt x="184" y="36"/>
                </a:lnTo>
                <a:lnTo>
                  <a:pt x="180" y="40"/>
                </a:lnTo>
                <a:lnTo>
                  <a:pt x="176" y="44"/>
                </a:lnTo>
                <a:lnTo>
                  <a:pt x="176" y="52"/>
                </a:lnTo>
                <a:lnTo>
                  <a:pt x="176" y="64"/>
                </a:lnTo>
                <a:lnTo>
                  <a:pt x="176" y="72"/>
                </a:lnTo>
                <a:lnTo>
                  <a:pt x="176" y="80"/>
                </a:lnTo>
                <a:lnTo>
                  <a:pt x="180" y="92"/>
                </a:lnTo>
                <a:lnTo>
                  <a:pt x="180" y="100"/>
                </a:lnTo>
                <a:lnTo>
                  <a:pt x="180" y="112"/>
                </a:lnTo>
                <a:lnTo>
                  <a:pt x="184" y="124"/>
                </a:lnTo>
                <a:lnTo>
                  <a:pt x="184" y="136"/>
                </a:lnTo>
                <a:lnTo>
                  <a:pt x="184" y="164"/>
                </a:lnTo>
                <a:lnTo>
                  <a:pt x="188" y="180"/>
                </a:lnTo>
                <a:lnTo>
                  <a:pt x="188" y="192"/>
                </a:lnTo>
                <a:lnTo>
                  <a:pt x="188" y="208"/>
                </a:lnTo>
                <a:lnTo>
                  <a:pt x="188" y="220"/>
                </a:lnTo>
                <a:lnTo>
                  <a:pt x="188" y="232"/>
                </a:lnTo>
                <a:lnTo>
                  <a:pt x="188" y="240"/>
                </a:lnTo>
                <a:lnTo>
                  <a:pt x="188" y="248"/>
                </a:lnTo>
                <a:lnTo>
                  <a:pt x="184" y="256"/>
                </a:lnTo>
                <a:lnTo>
                  <a:pt x="184" y="272"/>
                </a:lnTo>
                <a:lnTo>
                  <a:pt x="176" y="284"/>
                </a:lnTo>
                <a:lnTo>
                  <a:pt x="168" y="296"/>
                </a:lnTo>
                <a:lnTo>
                  <a:pt x="160" y="304"/>
                </a:lnTo>
                <a:lnTo>
                  <a:pt x="160" y="3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345">
            <a:extLst>
              <a:ext uri="{FF2B5EF4-FFF2-40B4-BE49-F238E27FC236}">
                <a16:creationId xmlns:a16="http://schemas.microsoft.com/office/drawing/2014/main" xmlns="" id="{7388D5E5-48F3-49E1-8286-FFC2CCF18F54}"/>
              </a:ext>
            </a:extLst>
          </p:cNvPr>
          <p:cNvSpPr>
            <a:spLocks/>
          </p:cNvSpPr>
          <p:nvPr/>
        </p:nvSpPr>
        <p:spPr bwMode="auto">
          <a:xfrm>
            <a:off x="9743190" y="1594557"/>
            <a:ext cx="264560" cy="897316"/>
          </a:xfrm>
          <a:custGeom>
            <a:avLst/>
            <a:gdLst>
              <a:gd name="T0" fmla="*/ 64 w 72"/>
              <a:gd name="T1" fmla="*/ 116 h 204"/>
              <a:gd name="T2" fmla="*/ 64 w 72"/>
              <a:gd name="T3" fmla="*/ 128 h 204"/>
              <a:gd name="T4" fmla="*/ 64 w 72"/>
              <a:gd name="T5" fmla="*/ 144 h 204"/>
              <a:gd name="T6" fmla="*/ 64 w 72"/>
              <a:gd name="T7" fmla="*/ 152 h 204"/>
              <a:gd name="T8" fmla="*/ 64 w 72"/>
              <a:gd name="T9" fmla="*/ 164 h 204"/>
              <a:gd name="T10" fmla="*/ 60 w 72"/>
              <a:gd name="T11" fmla="*/ 172 h 204"/>
              <a:gd name="T12" fmla="*/ 60 w 72"/>
              <a:gd name="T13" fmla="*/ 176 h 204"/>
              <a:gd name="T14" fmla="*/ 60 w 72"/>
              <a:gd name="T15" fmla="*/ 184 h 204"/>
              <a:gd name="T16" fmla="*/ 56 w 72"/>
              <a:gd name="T17" fmla="*/ 188 h 204"/>
              <a:gd name="T18" fmla="*/ 48 w 72"/>
              <a:gd name="T19" fmla="*/ 196 h 204"/>
              <a:gd name="T20" fmla="*/ 44 w 72"/>
              <a:gd name="T21" fmla="*/ 200 h 204"/>
              <a:gd name="T22" fmla="*/ 40 w 72"/>
              <a:gd name="T23" fmla="*/ 204 h 204"/>
              <a:gd name="T24" fmla="*/ 40 w 72"/>
              <a:gd name="T25" fmla="*/ 204 h 204"/>
              <a:gd name="T26" fmla="*/ 32 w 72"/>
              <a:gd name="T27" fmla="*/ 204 h 204"/>
              <a:gd name="T28" fmla="*/ 28 w 72"/>
              <a:gd name="T29" fmla="*/ 200 h 204"/>
              <a:gd name="T30" fmla="*/ 28 w 72"/>
              <a:gd name="T31" fmla="*/ 196 h 204"/>
              <a:gd name="T32" fmla="*/ 24 w 72"/>
              <a:gd name="T33" fmla="*/ 192 h 204"/>
              <a:gd name="T34" fmla="*/ 24 w 72"/>
              <a:gd name="T35" fmla="*/ 188 h 204"/>
              <a:gd name="T36" fmla="*/ 20 w 72"/>
              <a:gd name="T37" fmla="*/ 184 h 204"/>
              <a:gd name="T38" fmla="*/ 20 w 72"/>
              <a:gd name="T39" fmla="*/ 176 h 204"/>
              <a:gd name="T40" fmla="*/ 20 w 72"/>
              <a:gd name="T41" fmla="*/ 168 h 204"/>
              <a:gd name="T42" fmla="*/ 20 w 72"/>
              <a:gd name="T43" fmla="*/ 156 h 204"/>
              <a:gd name="T44" fmla="*/ 20 w 72"/>
              <a:gd name="T45" fmla="*/ 140 h 204"/>
              <a:gd name="T46" fmla="*/ 16 w 72"/>
              <a:gd name="T47" fmla="*/ 128 h 204"/>
              <a:gd name="T48" fmla="*/ 16 w 72"/>
              <a:gd name="T49" fmla="*/ 108 h 204"/>
              <a:gd name="T50" fmla="*/ 16 w 72"/>
              <a:gd name="T51" fmla="*/ 92 h 204"/>
              <a:gd name="T52" fmla="*/ 16 w 72"/>
              <a:gd name="T53" fmla="*/ 76 h 204"/>
              <a:gd name="T54" fmla="*/ 16 w 72"/>
              <a:gd name="T55" fmla="*/ 64 h 204"/>
              <a:gd name="T56" fmla="*/ 16 w 72"/>
              <a:gd name="T57" fmla="*/ 52 h 204"/>
              <a:gd name="T58" fmla="*/ 16 w 72"/>
              <a:gd name="T59" fmla="*/ 44 h 204"/>
              <a:gd name="T60" fmla="*/ 12 w 72"/>
              <a:gd name="T61" fmla="*/ 36 h 204"/>
              <a:gd name="T62" fmla="*/ 12 w 72"/>
              <a:gd name="T63" fmla="*/ 32 h 204"/>
              <a:gd name="T64" fmla="*/ 8 w 72"/>
              <a:gd name="T65" fmla="*/ 28 h 204"/>
              <a:gd name="T66" fmla="*/ 4 w 72"/>
              <a:gd name="T67" fmla="*/ 20 h 204"/>
              <a:gd name="T68" fmla="*/ 0 w 72"/>
              <a:gd name="T69" fmla="*/ 16 h 204"/>
              <a:gd name="T70" fmla="*/ 4 w 72"/>
              <a:gd name="T71" fmla="*/ 12 h 204"/>
              <a:gd name="T72" fmla="*/ 4 w 72"/>
              <a:gd name="T73" fmla="*/ 8 h 204"/>
              <a:gd name="T74" fmla="*/ 12 w 72"/>
              <a:gd name="T75" fmla="*/ 4 h 204"/>
              <a:gd name="T76" fmla="*/ 20 w 72"/>
              <a:gd name="T77" fmla="*/ 0 h 204"/>
              <a:gd name="T78" fmla="*/ 28 w 72"/>
              <a:gd name="T79" fmla="*/ 4 h 204"/>
              <a:gd name="T80" fmla="*/ 40 w 72"/>
              <a:gd name="T81" fmla="*/ 4 h 204"/>
              <a:gd name="T82" fmla="*/ 52 w 72"/>
              <a:gd name="T83" fmla="*/ 8 h 204"/>
              <a:gd name="T84" fmla="*/ 60 w 72"/>
              <a:gd name="T85" fmla="*/ 16 h 204"/>
              <a:gd name="T86" fmla="*/ 64 w 72"/>
              <a:gd name="T87" fmla="*/ 16 h 204"/>
              <a:gd name="T88" fmla="*/ 68 w 72"/>
              <a:gd name="T89" fmla="*/ 20 h 204"/>
              <a:gd name="T90" fmla="*/ 68 w 72"/>
              <a:gd name="T91" fmla="*/ 28 h 204"/>
              <a:gd name="T92" fmla="*/ 72 w 72"/>
              <a:gd name="T93" fmla="*/ 32 h 204"/>
              <a:gd name="T94" fmla="*/ 68 w 72"/>
              <a:gd name="T95" fmla="*/ 40 h 204"/>
              <a:gd name="T96" fmla="*/ 68 w 72"/>
              <a:gd name="T97" fmla="*/ 44 h 204"/>
              <a:gd name="T98" fmla="*/ 68 w 72"/>
              <a:gd name="T99" fmla="*/ 48 h 204"/>
              <a:gd name="T100" fmla="*/ 68 w 72"/>
              <a:gd name="T101" fmla="*/ 56 h 204"/>
              <a:gd name="T102" fmla="*/ 64 w 72"/>
              <a:gd name="T103" fmla="*/ 64 h 204"/>
              <a:gd name="T104" fmla="*/ 64 w 72"/>
              <a:gd name="T105" fmla="*/ 72 h 204"/>
              <a:gd name="T106" fmla="*/ 64 w 72"/>
              <a:gd name="T107" fmla="*/ 80 h 204"/>
              <a:gd name="T108" fmla="*/ 64 w 72"/>
              <a:gd name="T109" fmla="*/ 92 h 204"/>
              <a:gd name="T110" fmla="*/ 64 w 72"/>
              <a:gd name="T111" fmla="*/ 104 h 204"/>
              <a:gd name="T112" fmla="*/ 64 w 72"/>
              <a:gd name="T113" fmla="*/ 116 h 204"/>
              <a:gd name="T114" fmla="*/ 64 w 72"/>
              <a:gd name="T115" fmla="*/ 116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2" h="204">
                <a:moveTo>
                  <a:pt x="64" y="116"/>
                </a:moveTo>
                <a:lnTo>
                  <a:pt x="64" y="128"/>
                </a:lnTo>
                <a:lnTo>
                  <a:pt x="64" y="144"/>
                </a:lnTo>
                <a:lnTo>
                  <a:pt x="64" y="152"/>
                </a:lnTo>
                <a:lnTo>
                  <a:pt x="64" y="164"/>
                </a:lnTo>
                <a:lnTo>
                  <a:pt x="60" y="172"/>
                </a:lnTo>
                <a:lnTo>
                  <a:pt x="60" y="176"/>
                </a:lnTo>
                <a:lnTo>
                  <a:pt x="60" y="184"/>
                </a:lnTo>
                <a:lnTo>
                  <a:pt x="56" y="188"/>
                </a:lnTo>
                <a:lnTo>
                  <a:pt x="48" y="196"/>
                </a:lnTo>
                <a:lnTo>
                  <a:pt x="44" y="200"/>
                </a:lnTo>
                <a:lnTo>
                  <a:pt x="40" y="204"/>
                </a:lnTo>
                <a:lnTo>
                  <a:pt x="40" y="204"/>
                </a:lnTo>
                <a:lnTo>
                  <a:pt x="32" y="204"/>
                </a:lnTo>
                <a:lnTo>
                  <a:pt x="28" y="200"/>
                </a:lnTo>
                <a:lnTo>
                  <a:pt x="28" y="196"/>
                </a:lnTo>
                <a:lnTo>
                  <a:pt x="24" y="192"/>
                </a:lnTo>
                <a:lnTo>
                  <a:pt x="24" y="188"/>
                </a:lnTo>
                <a:lnTo>
                  <a:pt x="20" y="184"/>
                </a:lnTo>
                <a:lnTo>
                  <a:pt x="20" y="176"/>
                </a:lnTo>
                <a:lnTo>
                  <a:pt x="20" y="168"/>
                </a:lnTo>
                <a:lnTo>
                  <a:pt x="20" y="156"/>
                </a:lnTo>
                <a:lnTo>
                  <a:pt x="20" y="140"/>
                </a:lnTo>
                <a:lnTo>
                  <a:pt x="16" y="128"/>
                </a:lnTo>
                <a:lnTo>
                  <a:pt x="16" y="108"/>
                </a:lnTo>
                <a:lnTo>
                  <a:pt x="16" y="92"/>
                </a:lnTo>
                <a:lnTo>
                  <a:pt x="16" y="76"/>
                </a:lnTo>
                <a:lnTo>
                  <a:pt x="16" y="64"/>
                </a:lnTo>
                <a:lnTo>
                  <a:pt x="16" y="52"/>
                </a:lnTo>
                <a:lnTo>
                  <a:pt x="16" y="44"/>
                </a:lnTo>
                <a:lnTo>
                  <a:pt x="12" y="36"/>
                </a:lnTo>
                <a:lnTo>
                  <a:pt x="12" y="32"/>
                </a:lnTo>
                <a:lnTo>
                  <a:pt x="8" y="28"/>
                </a:lnTo>
                <a:lnTo>
                  <a:pt x="4" y="20"/>
                </a:lnTo>
                <a:lnTo>
                  <a:pt x="0" y="16"/>
                </a:lnTo>
                <a:lnTo>
                  <a:pt x="4" y="12"/>
                </a:lnTo>
                <a:lnTo>
                  <a:pt x="4" y="8"/>
                </a:lnTo>
                <a:lnTo>
                  <a:pt x="12" y="4"/>
                </a:lnTo>
                <a:lnTo>
                  <a:pt x="20" y="0"/>
                </a:lnTo>
                <a:lnTo>
                  <a:pt x="28" y="4"/>
                </a:lnTo>
                <a:lnTo>
                  <a:pt x="40" y="4"/>
                </a:lnTo>
                <a:lnTo>
                  <a:pt x="52" y="8"/>
                </a:lnTo>
                <a:lnTo>
                  <a:pt x="60" y="16"/>
                </a:lnTo>
                <a:lnTo>
                  <a:pt x="64" y="16"/>
                </a:lnTo>
                <a:lnTo>
                  <a:pt x="68" y="20"/>
                </a:lnTo>
                <a:lnTo>
                  <a:pt x="68" y="28"/>
                </a:lnTo>
                <a:lnTo>
                  <a:pt x="72" y="32"/>
                </a:lnTo>
                <a:lnTo>
                  <a:pt x="68" y="40"/>
                </a:lnTo>
                <a:lnTo>
                  <a:pt x="68" y="44"/>
                </a:lnTo>
                <a:lnTo>
                  <a:pt x="68" y="48"/>
                </a:lnTo>
                <a:lnTo>
                  <a:pt x="68" y="56"/>
                </a:lnTo>
                <a:lnTo>
                  <a:pt x="64" y="64"/>
                </a:lnTo>
                <a:lnTo>
                  <a:pt x="64" y="72"/>
                </a:lnTo>
                <a:lnTo>
                  <a:pt x="64" y="80"/>
                </a:lnTo>
                <a:lnTo>
                  <a:pt x="64" y="92"/>
                </a:lnTo>
                <a:lnTo>
                  <a:pt x="64" y="104"/>
                </a:lnTo>
                <a:lnTo>
                  <a:pt x="64" y="116"/>
                </a:lnTo>
                <a:lnTo>
                  <a:pt x="64" y="1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346">
            <a:extLst>
              <a:ext uri="{FF2B5EF4-FFF2-40B4-BE49-F238E27FC236}">
                <a16:creationId xmlns:a16="http://schemas.microsoft.com/office/drawing/2014/main" xmlns="" id="{36B4CB17-62FA-4FB1-A7E7-B788C7F396F6}"/>
              </a:ext>
            </a:extLst>
          </p:cNvPr>
          <p:cNvSpPr>
            <a:spLocks/>
          </p:cNvSpPr>
          <p:nvPr/>
        </p:nvSpPr>
        <p:spPr bwMode="auto">
          <a:xfrm>
            <a:off x="9948959" y="1401019"/>
            <a:ext cx="485026" cy="1724253"/>
          </a:xfrm>
          <a:custGeom>
            <a:avLst/>
            <a:gdLst>
              <a:gd name="T0" fmla="*/ 92 w 132"/>
              <a:gd name="T1" fmla="*/ 384 h 392"/>
              <a:gd name="T2" fmla="*/ 76 w 132"/>
              <a:gd name="T3" fmla="*/ 392 h 392"/>
              <a:gd name="T4" fmla="*/ 64 w 132"/>
              <a:gd name="T5" fmla="*/ 388 h 392"/>
              <a:gd name="T6" fmla="*/ 60 w 132"/>
              <a:gd name="T7" fmla="*/ 380 h 392"/>
              <a:gd name="T8" fmla="*/ 56 w 132"/>
              <a:gd name="T9" fmla="*/ 360 h 392"/>
              <a:gd name="T10" fmla="*/ 48 w 132"/>
              <a:gd name="T11" fmla="*/ 344 h 392"/>
              <a:gd name="T12" fmla="*/ 36 w 132"/>
              <a:gd name="T13" fmla="*/ 332 h 392"/>
              <a:gd name="T14" fmla="*/ 16 w 132"/>
              <a:gd name="T15" fmla="*/ 316 h 392"/>
              <a:gd name="T16" fmla="*/ 8 w 132"/>
              <a:gd name="T17" fmla="*/ 308 h 392"/>
              <a:gd name="T18" fmla="*/ 0 w 132"/>
              <a:gd name="T19" fmla="*/ 300 h 392"/>
              <a:gd name="T20" fmla="*/ 0 w 132"/>
              <a:gd name="T21" fmla="*/ 296 h 392"/>
              <a:gd name="T22" fmla="*/ 12 w 132"/>
              <a:gd name="T23" fmla="*/ 292 h 392"/>
              <a:gd name="T24" fmla="*/ 24 w 132"/>
              <a:gd name="T25" fmla="*/ 292 h 392"/>
              <a:gd name="T26" fmla="*/ 40 w 132"/>
              <a:gd name="T27" fmla="*/ 296 h 392"/>
              <a:gd name="T28" fmla="*/ 52 w 132"/>
              <a:gd name="T29" fmla="*/ 300 h 392"/>
              <a:gd name="T30" fmla="*/ 64 w 132"/>
              <a:gd name="T31" fmla="*/ 300 h 392"/>
              <a:gd name="T32" fmla="*/ 76 w 132"/>
              <a:gd name="T33" fmla="*/ 304 h 392"/>
              <a:gd name="T34" fmla="*/ 76 w 132"/>
              <a:gd name="T35" fmla="*/ 300 h 392"/>
              <a:gd name="T36" fmla="*/ 76 w 132"/>
              <a:gd name="T37" fmla="*/ 284 h 392"/>
              <a:gd name="T38" fmla="*/ 76 w 132"/>
              <a:gd name="T39" fmla="*/ 264 h 392"/>
              <a:gd name="T40" fmla="*/ 76 w 132"/>
              <a:gd name="T41" fmla="*/ 236 h 392"/>
              <a:gd name="T42" fmla="*/ 76 w 132"/>
              <a:gd name="T43" fmla="*/ 168 h 392"/>
              <a:gd name="T44" fmla="*/ 72 w 132"/>
              <a:gd name="T45" fmla="*/ 100 h 392"/>
              <a:gd name="T46" fmla="*/ 68 w 132"/>
              <a:gd name="T47" fmla="*/ 72 h 392"/>
              <a:gd name="T48" fmla="*/ 64 w 132"/>
              <a:gd name="T49" fmla="*/ 48 h 392"/>
              <a:gd name="T50" fmla="*/ 60 w 132"/>
              <a:gd name="T51" fmla="*/ 32 h 392"/>
              <a:gd name="T52" fmla="*/ 52 w 132"/>
              <a:gd name="T53" fmla="*/ 24 h 392"/>
              <a:gd name="T54" fmla="*/ 48 w 132"/>
              <a:gd name="T55" fmla="*/ 12 h 392"/>
              <a:gd name="T56" fmla="*/ 52 w 132"/>
              <a:gd name="T57" fmla="*/ 0 h 392"/>
              <a:gd name="T58" fmla="*/ 68 w 132"/>
              <a:gd name="T59" fmla="*/ 0 h 392"/>
              <a:gd name="T60" fmla="*/ 92 w 132"/>
              <a:gd name="T61" fmla="*/ 4 h 392"/>
              <a:gd name="T62" fmla="*/ 116 w 132"/>
              <a:gd name="T63" fmla="*/ 12 h 392"/>
              <a:gd name="T64" fmla="*/ 128 w 132"/>
              <a:gd name="T65" fmla="*/ 20 h 392"/>
              <a:gd name="T66" fmla="*/ 132 w 132"/>
              <a:gd name="T67" fmla="*/ 28 h 392"/>
              <a:gd name="T68" fmla="*/ 128 w 132"/>
              <a:gd name="T69" fmla="*/ 40 h 392"/>
              <a:gd name="T70" fmla="*/ 124 w 132"/>
              <a:gd name="T71" fmla="*/ 56 h 392"/>
              <a:gd name="T72" fmla="*/ 124 w 132"/>
              <a:gd name="T73" fmla="*/ 88 h 392"/>
              <a:gd name="T74" fmla="*/ 124 w 132"/>
              <a:gd name="T75" fmla="*/ 112 h 392"/>
              <a:gd name="T76" fmla="*/ 124 w 132"/>
              <a:gd name="T77" fmla="*/ 140 h 392"/>
              <a:gd name="T78" fmla="*/ 124 w 132"/>
              <a:gd name="T79" fmla="*/ 172 h 392"/>
              <a:gd name="T80" fmla="*/ 128 w 132"/>
              <a:gd name="T81" fmla="*/ 212 h 392"/>
              <a:gd name="T82" fmla="*/ 128 w 132"/>
              <a:gd name="T83" fmla="*/ 252 h 392"/>
              <a:gd name="T84" fmla="*/ 132 w 132"/>
              <a:gd name="T85" fmla="*/ 280 h 392"/>
              <a:gd name="T86" fmla="*/ 132 w 132"/>
              <a:gd name="T87" fmla="*/ 304 h 392"/>
              <a:gd name="T88" fmla="*/ 132 w 132"/>
              <a:gd name="T89" fmla="*/ 316 h 392"/>
              <a:gd name="T90" fmla="*/ 120 w 132"/>
              <a:gd name="T91" fmla="*/ 360 h 392"/>
              <a:gd name="T92" fmla="*/ 100 w 132"/>
              <a:gd name="T93" fmla="*/ 380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32" h="392">
                <a:moveTo>
                  <a:pt x="100" y="380"/>
                </a:moveTo>
                <a:lnTo>
                  <a:pt x="92" y="384"/>
                </a:lnTo>
                <a:lnTo>
                  <a:pt x="84" y="388"/>
                </a:lnTo>
                <a:lnTo>
                  <a:pt x="76" y="392"/>
                </a:lnTo>
                <a:lnTo>
                  <a:pt x="72" y="392"/>
                </a:lnTo>
                <a:lnTo>
                  <a:pt x="64" y="388"/>
                </a:lnTo>
                <a:lnTo>
                  <a:pt x="60" y="384"/>
                </a:lnTo>
                <a:lnTo>
                  <a:pt x="60" y="380"/>
                </a:lnTo>
                <a:lnTo>
                  <a:pt x="60" y="368"/>
                </a:lnTo>
                <a:lnTo>
                  <a:pt x="56" y="360"/>
                </a:lnTo>
                <a:lnTo>
                  <a:pt x="52" y="348"/>
                </a:lnTo>
                <a:lnTo>
                  <a:pt x="48" y="344"/>
                </a:lnTo>
                <a:lnTo>
                  <a:pt x="44" y="336"/>
                </a:lnTo>
                <a:lnTo>
                  <a:pt x="36" y="332"/>
                </a:lnTo>
                <a:lnTo>
                  <a:pt x="28" y="328"/>
                </a:lnTo>
                <a:lnTo>
                  <a:pt x="16" y="316"/>
                </a:lnTo>
                <a:lnTo>
                  <a:pt x="12" y="312"/>
                </a:lnTo>
                <a:lnTo>
                  <a:pt x="8" y="308"/>
                </a:lnTo>
                <a:lnTo>
                  <a:pt x="4" y="304"/>
                </a:lnTo>
                <a:lnTo>
                  <a:pt x="0" y="300"/>
                </a:lnTo>
                <a:lnTo>
                  <a:pt x="0" y="300"/>
                </a:lnTo>
                <a:lnTo>
                  <a:pt x="0" y="296"/>
                </a:lnTo>
                <a:lnTo>
                  <a:pt x="4" y="292"/>
                </a:lnTo>
                <a:lnTo>
                  <a:pt x="12" y="292"/>
                </a:lnTo>
                <a:lnTo>
                  <a:pt x="16" y="292"/>
                </a:lnTo>
                <a:lnTo>
                  <a:pt x="24" y="292"/>
                </a:lnTo>
                <a:lnTo>
                  <a:pt x="32" y="296"/>
                </a:lnTo>
                <a:lnTo>
                  <a:pt x="40" y="296"/>
                </a:lnTo>
                <a:lnTo>
                  <a:pt x="48" y="296"/>
                </a:lnTo>
                <a:lnTo>
                  <a:pt x="52" y="300"/>
                </a:lnTo>
                <a:lnTo>
                  <a:pt x="60" y="300"/>
                </a:lnTo>
                <a:lnTo>
                  <a:pt x="64" y="300"/>
                </a:lnTo>
                <a:lnTo>
                  <a:pt x="72" y="304"/>
                </a:lnTo>
                <a:lnTo>
                  <a:pt x="76" y="304"/>
                </a:lnTo>
                <a:lnTo>
                  <a:pt x="76" y="300"/>
                </a:lnTo>
                <a:lnTo>
                  <a:pt x="76" y="300"/>
                </a:lnTo>
                <a:lnTo>
                  <a:pt x="76" y="292"/>
                </a:lnTo>
                <a:lnTo>
                  <a:pt x="76" y="284"/>
                </a:lnTo>
                <a:lnTo>
                  <a:pt x="76" y="276"/>
                </a:lnTo>
                <a:lnTo>
                  <a:pt x="76" y="264"/>
                </a:lnTo>
                <a:lnTo>
                  <a:pt x="76" y="248"/>
                </a:lnTo>
                <a:lnTo>
                  <a:pt x="76" y="236"/>
                </a:lnTo>
                <a:lnTo>
                  <a:pt x="76" y="200"/>
                </a:lnTo>
                <a:lnTo>
                  <a:pt x="76" y="168"/>
                </a:lnTo>
                <a:lnTo>
                  <a:pt x="72" y="136"/>
                </a:lnTo>
                <a:lnTo>
                  <a:pt x="72" y="100"/>
                </a:lnTo>
                <a:lnTo>
                  <a:pt x="68" y="84"/>
                </a:lnTo>
                <a:lnTo>
                  <a:pt x="68" y="72"/>
                </a:lnTo>
                <a:lnTo>
                  <a:pt x="68" y="60"/>
                </a:lnTo>
                <a:lnTo>
                  <a:pt x="64" y="48"/>
                </a:lnTo>
                <a:lnTo>
                  <a:pt x="60" y="40"/>
                </a:lnTo>
                <a:lnTo>
                  <a:pt x="60" y="32"/>
                </a:lnTo>
                <a:lnTo>
                  <a:pt x="56" y="28"/>
                </a:lnTo>
                <a:lnTo>
                  <a:pt x="52" y="24"/>
                </a:lnTo>
                <a:lnTo>
                  <a:pt x="48" y="16"/>
                </a:lnTo>
                <a:lnTo>
                  <a:pt x="48" y="12"/>
                </a:lnTo>
                <a:lnTo>
                  <a:pt x="48" y="8"/>
                </a:lnTo>
                <a:lnTo>
                  <a:pt x="52" y="0"/>
                </a:lnTo>
                <a:lnTo>
                  <a:pt x="60" y="0"/>
                </a:lnTo>
                <a:lnTo>
                  <a:pt x="68" y="0"/>
                </a:lnTo>
                <a:lnTo>
                  <a:pt x="76" y="0"/>
                </a:lnTo>
                <a:lnTo>
                  <a:pt x="92" y="4"/>
                </a:lnTo>
                <a:lnTo>
                  <a:pt x="104" y="8"/>
                </a:lnTo>
                <a:lnTo>
                  <a:pt x="116" y="12"/>
                </a:lnTo>
                <a:lnTo>
                  <a:pt x="124" y="16"/>
                </a:lnTo>
                <a:lnTo>
                  <a:pt x="128" y="20"/>
                </a:lnTo>
                <a:lnTo>
                  <a:pt x="128" y="24"/>
                </a:lnTo>
                <a:lnTo>
                  <a:pt x="132" y="28"/>
                </a:lnTo>
                <a:lnTo>
                  <a:pt x="132" y="36"/>
                </a:lnTo>
                <a:lnTo>
                  <a:pt x="128" y="40"/>
                </a:lnTo>
                <a:lnTo>
                  <a:pt x="128" y="48"/>
                </a:lnTo>
                <a:lnTo>
                  <a:pt x="124" y="56"/>
                </a:lnTo>
                <a:lnTo>
                  <a:pt x="124" y="72"/>
                </a:lnTo>
                <a:lnTo>
                  <a:pt x="124" y="88"/>
                </a:lnTo>
                <a:lnTo>
                  <a:pt x="124" y="100"/>
                </a:lnTo>
                <a:lnTo>
                  <a:pt x="124" y="112"/>
                </a:lnTo>
                <a:lnTo>
                  <a:pt x="124" y="124"/>
                </a:lnTo>
                <a:lnTo>
                  <a:pt x="124" y="140"/>
                </a:lnTo>
                <a:lnTo>
                  <a:pt x="124" y="156"/>
                </a:lnTo>
                <a:lnTo>
                  <a:pt x="124" y="172"/>
                </a:lnTo>
                <a:lnTo>
                  <a:pt x="124" y="192"/>
                </a:lnTo>
                <a:lnTo>
                  <a:pt x="128" y="212"/>
                </a:lnTo>
                <a:lnTo>
                  <a:pt x="128" y="232"/>
                </a:lnTo>
                <a:lnTo>
                  <a:pt x="128" y="252"/>
                </a:lnTo>
                <a:lnTo>
                  <a:pt x="132" y="268"/>
                </a:lnTo>
                <a:lnTo>
                  <a:pt x="132" y="280"/>
                </a:lnTo>
                <a:lnTo>
                  <a:pt x="132" y="292"/>
                </a:lnTo>
                <a:lnTo>
                  <a:pt x="132" y="304"/>
                </a:lnTo>
                <a:lnTo>
                  <a:pt x="132" y="312"/>
                </a:lnTo>
                <a:lnTo>
                  <a:pt x="132" y="316"/>
                </a:lnTo>
                <a:lnTo>
                  <a:pt x="124" y="352"/>
                </a:lnTo>
                <a:lnTo>
                  <a:pt x="120" y="360"/>
                </a:lnTo>
                <a:lnTo>
                  <a:pt x="112" y="368"/>
                </a:lnTo>
                <a:lnTo>
                  <a:pt x="100" y="380"/>
                </a:lnTo>
                <a:lnTo>
                  <a:pt x="100" y="3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347">
            <a:extLst>
              <a:ext uri="{FF2B5EF4-FFF2-40B4-BE49-F238E27FC236}">
                <a16:creationId xmlns:a16="http://schemas.microsoft.com/office/drawing/2014/main" xmlns="" id="{26EB5BD3-4D55-4ED8-AF9F-E2B4797978D4}"/>
              </a:ext>
            </a:extLst>
          </p:cNvPr>
          <p:cNvSpPr>
            <a:spLocks/>
          </p:cNvSpPr>
          <p:nvPr/>
        </p:nvSpPr>
        <p:spPr bwMode="auto">
          <a:xfrm>
            <a:off x="8920116" y="2227956"/>
            <a:ext cx="411537" cy="158350"/>
          </a:xfrm>
          <a:custGeom>
            <a:avLst/>
            <a:gdLst>
              <a:gd name="T0" fmla="*/ 0 w 112"/>
              <a:gd name="T1" fmla="*/ 8 h 36"/>
              <a:gd name="T2" fmla="*/ 16 w 112"/>
              <a:gd name="T3" fmla="*/ 8 h 36"/>
              <a:gd name="T4" fmla="*/ 32 w 112"/>
              <a:gd name="T5" fmla="*/ 4 h 36"/>
              <a:gd name="T6" fmla="*/ 40 w 112"/>
              <a:gd name="T7" fmla="*/ 4 h 36"/>
              <a:gd name="T8" fmla="*/ 48 w 112"/>
              <a:gd name="T9" fmla="*/ 4 h 36"/>
              <a:gd name="T10" fmla="*/ 56 w 112"/>
              <a:gd name="T11" fmla="*/ 0 h 36"/>
              <a:gd name="T12" fmla="*/ 68 w 112"/>
              <a:gd name="T13" fmla="*/ 0 h 36"/>
              <a:gd name="T14" fmla="*/ 76 w 112"/>
              <a:gd name="T15" fmla="*/ 0 h 36"/>
              <a:gd name="T16" fmla="*/ 88 w 112"/>
              <a:gd name="T17" fmla="*/ 0 h 36"/>
              <a:gd name="T18" fmla="*/ 100 w 112"/>
              <a:gd name="T19" fmla="*/ 0 h 36"/>
              <a:gd name="T20" fmla="*/ 104 w 112"/>
              <a:gd name="T21" fmla="*/ 4 h 36"/>
              <a:gd name="T22" fmla="*/ 112 w 112"/>
              <a:gd name="T23" fmla="*/ 4 h 36"/>
              <a:gd name="T24" fmla="*/ 112 w 112"/>
              <a:gd name="T25" fmla="*/ 12 h 36"/>
              <a:gd name="T26" fmla="*/ 112 w 112"/>
              <a:gd name="T27" fmla="*/ 16 h 36"/>
              <a:gd name="T28" fmla="*/ 104 w 112"/>
              <a:gd name="T29" fmla="*/ 20 h 36"/>
              <a:gd name="T30" fmla="*/ 96 w 112"/>
              <a:gd name="T31" fmla="*/ 24 h 36"/>
              <a:gd name="T32" fmla="*/ 84 w 112"/>
              <a:gd name="T33" fmla="*/ 28 h 36"/>
              <a:gd name="T34" fmla="*/ 72 w 112"/>
              <a:gd name="T35" fmla="*/ 32 h 36"/>
              <a:gd name="T36" fmla="*/ 60 w 112"/>
              <a:gd name="T37" fmla="*/ 36 h 36"/>
              <a:gd name="T38" fmla="*/ 52 w 112"/>
              <a:gd name="T39" fmla="*/ 36 h 36"/>
              <a:gd name="T40" fmla="*/ 44 w 112"/>
              <a:gd name="T41" fmla="*/ 36 h 36"/>
              <a:gd name="T42" fmla="*/ 36 w 112"/>
              <a:gd name="T43" fmla="*/ 36 h 36"/>
              <a:gd name="T44" fmla="*/ 24 w 112"/>
              <a:gd name="T45" fmla="*/ 36 h 36"/>
              <a:gd name="T46" fmla="*/ 12 w 112"/>
              <a:gd name="T47" fmla="*/ 36 h 36"/>
              <a:gd name="T48" fmla="*/ 0 w 112"/>
              <a:gd name="T49" fmla="*/ 36 h 36"/>
              <a:gd name="T50" fmla="*/ 0 w 112"/>
              <a:gd name="T51" fmla="*/ 8 h 36"/>
              <a:gd name="T52" fmla="*/ 0 w 112"/>
              <a:gd name="T53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2" h="36">
                <a:moveTo>
                  <a:pt x="0" y="8"/>
                </a:moveTo>
                <a:lnTo>
                  <a:pt x="16" y="8"/>
                </a:lnTo>
                <a:lnTo>
                  <a:pt x="32" y="4"/>
                </a:lnTo>
                <a:lnTo>
                  <a:pt x="40" y="4"/>
                </a:lnTo>
                <a:lnTo>
                  <a:pt x="48" y="4"/>
                </a:lnTo>
                <a:lnTo>
                  <a:pt x="56" y="0"/>
                </a:lnTo>
                <a:lnTo>
                  <a:pt x="68" y="0"/>
                </a:lnTo>
                <a:lnTo>
                  <a:pt x="76" y="0"/>
                </a:lnTo>
                <a:lnTo>
                  <a:pt x="88" y="0"/>
                </a:lnTo>
                <a:lnTo>
                  <a:pt x="100" y="0"/>
                </a:lnTo>
                <a:lnTo>
                  <a:pt x="104" y="4"/>
                </a:lnTo>
                <a:lnTo>
                  <a:pt x="112" y="4"/>
                </a:lnTo>
                <a:lnTo>
                  <a:pt x="112" y="12"/>
                </a:lnTo>
                <a:lnTo>
                  <a:pt x="112" y="16"/>
                </a:lnTo>
                <a:lnTo>
                  <a:pt x="104" y="20"/>
                </a:lnTo>
                <a:lnTo>
                  <a:pt x="96" y="24"/>
                </a:lnTo>
                <a:lnTo>
                  <a:pt x="84" y="28"/>
                </a:lnTo>
                <a:lnTo>
                  <a:pt x="72" y="32"/>
                </a:lnTo>
                <a:lnTo>
                  <a:pt x="60" y="36"/>
                </a:lnTo>
                <a:lnTo>
                  <a:pt x="52" y="36"/>
                </a:lnTo>
                <a:lnTo>
                  <a:pt x="44" y="36"/>
                </a:lnTo>
                <a:lnTo>
                  <a:pt x="36" y="36"/>
                </a:lnTo>
                <a:lnTo>
                  <a:pt x="24" y="36"/>
                </a:lnTo>
                <a:lnTo>
                  <a:pt x="12" y="36"/>
                </a:lnTo>
                <a:lnTo>
                  <a:pt x="0" y="36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348">
            <a:extLst>
              <a:ext uri="{FF2B5EF4-FFF2-40B4-BE49-F238E27FC236}">
                <a16:creationId xmlns:a16="http://schemas.microsoft.com/office/drawing/2014/main" xmlns="" id="{886D00BB-08BF-4048-9DF3-70B0938BD9B2}"/>
              </a:ext>
            </a:extLst>
          </p:cNvPr>
          <p:cNvSpPr>
            <a:spLocks/>
          </p:cNvSpPr>
          <p:nvPr/>
        </p:nvSpPr>
        <p:spPr bwMode="auto">
          <a:xfrm>
            <a:off x="9713795" y="626864"/>
            <a:ext cx="543817" cy="563022"/>
          </a:xfrm>
          <a:custGeom>
            <a:avLst/>
            <a:gdLst>
              <a:gd name="T0" fmla="*/ 40 w 148"/>
              <a:gd name="T1" fmla="*/ 116 h 128"/>
              <a:gd name="T2" fmla="*/ 28 w 148"/>
              <a:gd name="T3" fmla="*/ 124 h 128"/>
              <a:gd name="T4" fmla="*/ 16 w 148"/>
              <a:gd name="T5" fmla="*/ 128 h 128"/>
              <a:gd name="T6" fmla="*/ 8 w 148"/>
              <a:gd name="T7" fmla="*/ 128 h 128"/>
              <a:gd name="T8" fmla="*/ 4 w 148"/>
              <a:gd name="T9" fmla="*/ 124 h 128"/>
              <a:gd name="T10" fmla="*/ 4 w 148"/>
              <a:gd name="T11" fmla="*/ 124 h 128"/>
              <a:gd name="T12" fmla="*/ 0 w 148"/>
              <a:gd name="T13" fmla="*/ 120 h 128"/>
              <a:gd name="T14" fmla="*/ 0 w 148"/>
              <a:gd name="T15" fmla="*/ 116 h 128"/>
              <a:gd name="T16" fmla="*/ 0 w 148"/>
              <a:gd name="T17" fmla="*/ 116 h 128"/>
              <a:gd name="T18" fmla="*/ 4 w 148"/>
              <a:gd name="T19" fmla="*/ 112 h 128"/>
              <a:gd name="T20" fmla="*/ 8 w 148"/>
              <a:gd name="T21" fmla="*/ 104 h 128"/>
              <a:gd name="T22" fmla="*/ 12 w 148"/>
              <a:gd name="T23" fmla="*/ 100 h 128"/>
              <a:gd name="T24" fmla="*/ 20 w 148"/>
              <a:gd name="T25" fmla="*/ 92 h 128"/>
              <a:gd name="T26" fmla="*/ 24 w 148"/>
              <a:gd name="T27" fmla="*/ 84 h 128"/>
              <a:gd name="T28" fmla="*/ 40 w 148"/>
              <a:gd name="T29" fmla="*/ 72 h 128"/>
              <a:gd name="T30" fmla="*/ 52 w 148"/>
              <a:gd name="T31" fmla="*/ 60 h 128"/>
              <a:gd name="T32" fmla="*/ 60 w 148"/>
              <a:gd name="T33" fmla="*/ 48 h 128"/>
              <a:gd name="T34" fmla="*/ 68 w 148"/>
              <a:gd name="T35" fmla="*/ 40 h 128"/>
              <a:gd name="T36" fmla="*/ 72 w 148"/>
              <a:gd name="T37" fmla="*/ 32 h 128"/>
              <a:gd name="T38" fmla="*/ 72 w 148"/>
              <a:gd name="T39" fmla="*/ 24 h 128"/>
              <a:gd name="T40" fmla="*/ 72 w 148"/>
              <a:gd name="T41" fmla="*/ 20 h 128"/>
              <a:gd name="T42" fmla="*/ 68 w 148"/>
              <a:gd name="T43" fmla="*/ 20 h 128"/>
              <a:gd name="T44" fmla="*/ 60 w 148"/>
              <a:gd name="T45" fmla="*/ 16 h 128"/>
              <a:gd name="T46" fmla="*/ 60 w 148"/>
              <a:gd name="T47" fmla="*/ 12 h 128"/>
              <a:gd name="T48" fmla="*/ 60 w 148"/>
              <a:gd name="T49" fmla="*/ 8 h 128"/>
              <a:gd name="T50" fmla="*/ 60 w 148"/>
              <a:gd name="T51" fmla="*/ 4 h 128"/>
              <a:gd name="T52" fmla="*/ 64 w 148"/>
              <a:gd name="T53" fmla="*/ 0 h 128"/>
              <a:gd name="T54" fmla="*/ 72 w 148"/>
              <a:gd name="T55" fmla="*/ 0 h 128"/>
              <a:gd name="T56" fmla="*/ 80 w 148"/>
              <a:gd name="T57" fmla="*/ 0 h 128"/>
              <a:gd name="T58" fmla="*/ 92 w 148"/>
              <a:gd name="T59" fmla="*/ 0 h 128"/>
              <a:gd name="T60" fmla="*/ 116 w 148"/>
              <a:gd name="T61" fmla="*/ 4 h 128"/>
              <a:gd name="T62" fmla="*/ 124 w 148"/>
              <a:gd name="T63" fmla="*/ 8 h 128"/>
              <a:gd name="T64" fmla="*/ 136 w 148"/>
              <a:gd name="T65" fmla="*/ 12 h 128"/>
              <a:gd name="T66" fmla="*/ 140 w 148"/>
              <a:gd name="T67" fmla="*/ 20 h 128"/>
              <a:gd name="T68" fmla="*/ 144 w 148"/>
              <a:gd name="T69" fmla="*/ 24 h 128"/>
              <a:gd name="T70" fmla="*/ 148 w 148"/>
              <a:gd name="T71" fmla="*/ 28 h 128"/>
              <a:gd name="T72" fmla="*/ 148 w 148"/>
              <a:gd name="T73" fmla="*/ 36 h 128"/>
              <a:gd name="T74" fmla="*/ 148 w 148"/>
              <a:gd name="T75" fmla="*/ 36 h 128"/>
              <a:gd name="T76" fmla="*/ 148 w 148"/>
              <a:gd name="T77" fmla="*/ 40 h 128"/>
              <a:gd name="T78" fmla="*/ 144 w 148"/>
              <a:gd name="T79" fmla="*/ 44 h 128"/>
              <a:gd name="T80" fmla="*/ 140 w 148"/>
              <a:gd name="T81" fmla="*/ 48 h 128"/>
              <a:gd name="T82" fmla="*/ 136 w 148"/>
              <a:gd name="T83" fmla="*/ 52 h 128"/>
              <a:gd name="T84" fmla="*/ 128 w 148"/>
              <a:gd name="T85" fmla="*/ 60 h 128"/>
              <a:gd name="T86" fmla="*/ 120 w 148"/>
              <a:gd name="T87" fmla="*/ 64 h 128"/>
              <a:gd name="T88" fmla="*/ 112 w 148"/>
              <a:gd name="T89" fmla="*/ 72 h 128"/>
              <a:gd name="T90" fmla="*/ 92 w 148"/>
              <a:gd name="T91" fmla="*/ 84 h 128"/>
              <a:gd name="T92" fmla="*/ 72 w 148"/>
              <a:gd name="T93" fmla="*/ 96 h 128"/>
              <a:gd name="T94" fmla="*/ 56 w 148"/>
              <a:gd name="T95" fmla="*/ 108 h 128"/>
              <a:gd name="T96" fmla="*/ 40 w 148"/>
              <a:gd name="T97" fmla="*/ 116 h 128"/>
              <a:gd name="T98" fmla="*/ 40 w 148"/>
              <a:gd name="T99" fmla="*/ 11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8" h="128">
                <a:moveTo>
                  <a:pt x="40" y="116"/>
                </a:moveTo>
                <a:lnTo>
                  <a:pt x="28" y="124"/>
                </a:lnTo>
                <a:lnTo>
                  <a:pt x="16" y="128"/>
                </a:lnTo>
                <a:lnTo>
                  <a:pt x="8" y="128"/>
                </a:lnTo>
                <a:lnTo>
                  <a:pt x="4" y="124"/>
                </a:lnTo>
                <a:lnTo>
                  <a:pt x="4" y="124"/>
                </a:lnTo>
                <a:lnTo>
                  <a:pt x="0" y="120"/>
                </a:lnTo>
                <a:lnTo>
                  <a:pt x="0" y="116"/>
                </a:lnTo>
                <a:lnTo>
                  <a:pt x="0" y="116"/>
                </a:lnTo>
                <a:lnTo>
                  <a:pt x="4" y="112"/>
                </a:lnTo>
                <a:lnTo>
                  <a:pt x="8" y="104"/>
                </a:lnTo>
                <a:lnTo>
                  <a:pt x="12" y="100"/>
                </a:lnTo>
                <a:lnTo>
                  <a:pt x="20" y="92"/>
                </a:lnTo>
                <a:lnTo>
                  <a:pt x="24" y="84"/>
                </a:lnTo>
                <a:lnTo>
                  <a:pt x="40" y="72"/>
                </a:lnTo>
                <a:lnTo>
                  <a:pt x="52" y="60"/>
                </a:lnTo>
                <a:lnTo>
                  <a:pt x="60" y="48"/>
                </a:lnTo>
                <a:lnTo>
                  <a:pt x="68" y="40"/>
                </a:lnTo>
                <a:lnTo>
                  <a:pt x="72" y="32"/>
                </a:lnTo>
                <a:lnTo>
                  <a:pt x="72" y="24"/>
                </a:lnTo>
                <a:lnTo>
                  <a:pt x="72" y="20"/>
                </a:lnTo>
                <a:lnTo>
                  <a:pt x="68" y="20"/>
                </a:lnTo>
                <a:lnTo>
                  <a:pt x="60" y="16"/>
                </a:lnTo>
                <a:lnTo>
                  <a:pt x="60" y="12"/>
                </a:lnTo>
                <a:lnTo>
                  <a:pt x="60" y="8"/>
                </a:lnTo>
                <a:lnTo>
                  <a:pt x="60" y="4"/>
                </a:lnTo>
                <a:lnTo>
                  <a:pt x="64" y="0"/>
                </a:lnTo>
                <a:lnTo>
                  <a:pt x="72" y="0"/>
                </a:lnTo>
                <a:lnTo>
                  <a:pt x="80" y="0"/>
                </a:lnTo>
                <a:lnTo>
                  <a:pt x="92" y="0"/>
                </a:lnTo>
                <a:lnTo>
                  <a:pt x="116" y="4"/>
                </a:lnTo>
                <a:lnTo>
                  <a:pt x="124" y="8"/>
                </a:lnTo>
                <a:lnTo>
                  <a:pt x="136" y="12"/>
                </a:lnTo>
                <a:lnTo>
                  <a:pt x="140" y="20"/>
                </a:lnTo>
                <a:lnTo>
                  <a:pt x="144" y="24"/>
                </a:lnTo>
                <a:lnTo>
                  <a:pt x="148" y="28"/>
                </a:lnTo>
                <a:lnTo>
                  <a:pt x="148" y="36"/>
                </a:lnTo>
                <a:lnTo>
                  <a:pt x="148" y="36"/>
                </a:lnTo>
                <a:lnTo>
                  <a:pt x="148" y="40"/>
                </a:lnTo>
                <a:lnTo>
                  <a:pt x="144" y="44"/>
                </a:lnTo>
                <a:lnTo>
                  <a:pt x="140" y="48"/>
                </a:lnTo>
                <a:lnTo>
                  <a:pt x="136" y="52"/>
                </a:lnTo>
                <a:lnTo>
                  <a:pt x="128" y="60"/>
                </a:lnTo>
                <a:lnTo>
                  <a:pt x="120" y="64"/>
                </a:lnTo>
                <a:lnTo>
                  <a:pt x="112" y="72"/>
                </a:lnTo>
                <a:lnTo>
                  <a:pt x="92" y="84"/>
                </a:lnTo>
                <a:lnTo>
                  <a:pt x="72" y="96"/>
                </a:lnTo>
                <a:lnTo>
                  <a:pt x="56" y="108"/>
                </a:lnTo>
                <a:lnTo>
                  <a:pt x="40" y="116"/>
                </a:lnTo>
                <a:lnTo>
                  <a:pt x="40" y="1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349">
            <a:extLst>
              <a:ext uri="{FF2B5EF4-FFF2-40B4-BE49-F238E27FC236}">
                <a16:creationId xmlns:a16="http://schemas.microsoft.com/office/drawing/2014/main" xmlns="" id="{EEFD7E7C-854C-4CD3-A962-3CCFBF1B11CA}"/>
              </a:ext>
            </a:extLst>
          </p:cNvPr>
          <p:cNvSpPr>
            <a:spLocks/>
          </p:cNvSpPr>
          <p:nvPr/>
        </p:nvSpPr>
        <p:spPr bwMode="auto">
          <a:xfrm>
            <a:off x="9096489" y="855591"/>
            <a:ext cx="426235" cy="351888"/>
          </a:xfrm>
          <a:custGeom>
            <a:avLst/>
            <a:gdLst>
              <a:gd name="T0" fmla="*/ 112 w 116"/>
              <a:gd name="T1" fmla="*/ 60 h 80"/>
              <a:gd name="T2" fmla="*/ 112 w 116"/>
              <a:gd name="T3" fmla="*/ 68 h 80"/>
              <a:gd name="T4" fmla="*/ 108 w 116"/>
              <a:gd name="T5" fmla="*/ 76 h 80"/>
              <a:gd name="T6" fmla="*/ 104 w 116"/>
              <a:gd name="T7" fmla="*/ 80 h 80"/>
              <a:gd name="T8" fmla="*/ 96 w 116"/>
              <a:gd name="T9" fmla="*/ 80 h 80"/>
              <a:gd name="T10" fmla="*/ 88 w 116"/>
              <a:gd name="T11" fmla="*/ 80 h 80"/>
              <a:gd name="T12" fmla="*/ 80 w 116"/>
              <a:gd name="T13" fmla="*/ 76 h 80"/>
              <a:gd name="T14" fmla="*/ 68 w 116"/>
              <a:gd name="T15" fmla="*/ 68 h 80"/>
              <a:gd name="T16" fmla="*/ 52 w 116"/>
              <a:gd name="T17" fmla="*/ 60 h 80"/>
              <a:gd name="T18" fmla="*/ 36 w 116"/>
              <a:gd name="T19" fmla="*/ 48 h 80"/>
              <a:gd name="T20" fmla="*/ 24 w 116"/>
              <a:gd name="T21" fmla="*/ 40 h 80"/>
              <a:gd name="T22" fmla="*/ 16 w 116"/>
              <a:gd name="T23" fmla="*/ 32 h 80"/>
              <a:gd name="T24" fmla="*/ 12 w 116"/>
              <a:gd name="T25" fmla="*/ 24 h 80"/>
              <a:gd name="T26" fmla="*/ 4 w 116"/>
              <a:gd name="T27" fmla="*/ 20 h 80"/>
              <a:gd name="T28" fmla="*/ 0 w 116"/>
              <a:gd name="T29" fmla="*/ 16 h 80"/>
              <a:gd name="T30" fmla="*/ 0 w 116"/>
              <a:gd name="T31" fmla="*/ 12 h 80"/>
              <a:gd name="T32" fmla="*/ 0 w 116"/>
              <a:gd name="T33" fmla="*/ 8 h 80"/>
              <a:gd name="T34" fmla="*/ 0 w 116"/>
              <a:gd name="T35" fmla="*/ 4 h 80"/>
              <a:gd name="T36" fmla="*/ 4 w 116"/>
              <a:gd name="T37" fmla="*/ 0 h 80"/>
              <a:gd name="T38" fmla="*/ 8 w 116"/>
              <a:gd name="T39" fmla="*/ 0 h 80"/>
              <a:gd name="T40" fmla="*/ 20 w 116"/>
              <a:gd name="T41" fmla="*/ 0 h 80"/>
              <a:gd name="T42" fmla="*/ 40 w 116"/>
              <a:gd name="T43" fmla="*/ 0 h 80"/>
              <a:gd name="T44" fmla="*/ 60 w 116"/>
              <a:gd name="T45" fmla="*/ 0 h 80"/>
              <a:gd name="T46" fmla="*/ 72 w 116"/>
              <a:gd name="T47" fmla="*/ 4 h 80"/>
              <a:gd name="T48" fmla="*/ 80 w 116"/>
              <a:gd name="T49" fmla="*/ 8 h 80"/>
              <a:gd name="T50" fmla="*/ 92 w 116"/>
              <a:gd name="T51" fmla="*/ 16 h 80"/>
              <a:gd name="T52" fmla="*/ 100 w 116"/>
              <a:gd name="T53" fmla="*/ 20 h 80"/>
              <a:gd name="T54" fmla="*/ 108 w 116"/>
              <a:gd name="T55" fmla="*/ 28 h 80"/>
              <a:gd name="T56" fmla="*/ 112 w 116"/>
              <a:gd name="T57" fmla="*/ 40 h 80"/>
              <a:gd name="T58" fmla="*/ 116 w 116"/>
              <a:gd name="T59" fmla="*/ 48 h 80"/>
              <a:gd name="T60" fmla="*/ 112 w 116"/>
              <a:gd name="T61" fmla="*/ 60 h 80"/>
              <a:gd name="T62" fmla="*/ 112 w 116"/>
              <a:gd name="T63" fmla="*/ 6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6" h="80">
                <a:moveTo>
                  <a:pt x="112" y="60"/>
                </a:moveTo>
                <a:lnTo>
                  <a:pt x="112" y="68"/>
                </a:lnTo>
                <a:lnTo>
                  <a:pt x="108" y="76"/>
                </a:lnTo>
                <a:lnTo>
                  <a:pt x="104" y="80"/>
                </a:lnTo>
                <a:lnTo>
                  <a:pt x="96" y="80"/>
                </a:lnTo>
                <a:lnTo>
                  <a:pt x="88" y="80"/>
                </a:lnTo>
                <a:lnTo>
                  <a:pt x="80" y="76"/>
                </a:lnTo>
                <a:lnTo>
                  <a:pt x="68" y="68"/>
                </a:lnTo>
                <a:lnTo>
                  <a:pt x="52" y="60"/>
                </a:lnTo>
                <a:lnTo>
                  <a:pt x="36" y="48"/>
                </a:lnTo>
                <a:lnTo>
                  <a:pt x="24" y="40"/>
                </a:lnTo>
                <a:lnTo>
                  <a:pt x="16" y="32"/>
                </a:lnTo>
                <a:lnTo>
                  <a:pt x="12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20" y="0"/>
                </a:lnTo>
                <a:lnTo>
                  <a:pt x="40" y="0"/>
                </a:lnTo>
                <a:lnTo>
                  <a:pt x="60" y="0"/>
                </a:lnTo>
                <a:lnTo>
                  <a:pt x="72" y="4"/>
                </a:lnTo>
                <a:lnTo>
                  <a:pt x="80" y="8"/>
                </a:lnTo>
                <a:lnTo>
                  <a:pt x="92" y="16"/>
                </a:lnTo>
                <a:lnTo>
                  <a:pt x="100" y="20"/>
                </a:lnTo>
                <a:lnTo>
                  <a:pt x="108" y="28"/>
                </a:lnTo>
                <a:lnTo>
                  <a:pt x="112" y="40"/>
                </a:lnTo>
                <a:lnTo>
                  <a:pt x="116" y="48"/>
                </a:lnTo>
                <a:lnTo>
                  <a:pt x="112" y="60"/>
                </a:lnTo>
                <a:lnTo>
                  <a:pt x="112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350">
            <a:extLst>
              <a:ext uri="{FF2B5EF4-FFF2-40B4-BE49-F238E27FC236}">
                <a16:creationId xmlns:a16="http://schemas.microsoft.com/office/drawing/2014/main" xmlns="" id="{0840F07A-9414-4CC5-8EDB-687FFEE68E61}"/>
              </a:ext>
            </a:extLst>
          </p:cNvPr>
          <p:cNvSpPr>
            <a:spLocks/>
          </p:cNvSpPr>
          <p:nvPr/>
        </p:nvSpPr>
        <p:spPr bwMode="auto">
          <a:xfrm>
            <a:off x="8420392" y="1084319"/>
            <a:ext cx="2513317" cy="439861"/>
          </a:xfrm>
          <a:custGeom>
            <a:avLst/>
            <a:gdLst>
              <a:gd name="T0" fmla="*/ 472 w 684"/>
              <a:gd name="T1" fmla="*/ 12 h 100"/>
              <a:gd name="T2" fmla="*/ 524 w 684"/>
              <a:gd name="T3" fmla="*/ 4 h 100"/>
              <a:gd name="T4" fmla="*/ 564 w 684"/>
              <a:gd name="T5" fmla="*/ 0 h 100"/>
              <a:gd name="T6" fmla="*/ 596 w 684"/>
              <a:gd name="T7" fmla="*/ 0 h 100"/>
              <a:gd name="T8" fmla="*/ 620 w 684"/>
              <a:gd name="T9" fmla="*/ 0 h 100"/>
              <a:gd name="T10" fmla="*/ 648 w 684"/>
              <a:gd name="T11" fmla="*/ 8 h 100"/>
              <a:gd name="T12" fmla="*/ 672 w 684"/>
              <a:gd name="T13" fmla="*/ 20 h 100"/>
              <a:gd name="T14" fmla="*/ 684 w 684"/>
              <a:gd name="T15" fmla="*/ 32 h 100"/>
              <a:gd name="T16" fmla="*/ 684 w 684"/>
              <a:gd name="T17" fmla="*/ 40 h 100"/>
              <a:gd name="T18" fmla="*/ 680 w 684"/>
              <a:gd name="T19" fmla="*/ 48 h 100"/>
              <a:gd name="T20" fmla="*/ 668 w 684"/>
              <a:gd name="T21" fmla="*/ 52 h 100"/>
              <a:gd name="T22" fmla="*/ 656 w 684"/>
              <a:gd name="T23" fmla="*/ 52 h 100"/>
              <a:gd name="T24" fmla="*/ 640 w 684"/>
              <a:gd name="T25" fmla="*/ 52 h 100"/>
              <a:gd name="T26" fmla="*/ 616 w 684"/>
              <a:gd name="T27" fmla="*/ 48 h 100"/>
              <a:gd name="T28" fmla="*/ 576 w 684"/>
              <a:gd name="T29" fmla="*/ 48 h 100"/>
              <a:gd name="T30" fmla="*/ 544 w 684"/>
              <a:gd name="T31" fmla="*/ 48 h 100"/>
              <a:gd name="T32" fmla="*/ 524 w 684"/>
              <a:gd name="T33" fmla="*/ 48 h 100"/>
              <a:gd name="T34" fmla="*/ 500 w 684"/>
              <a:gd name="T35" fmla="*/ 52 h 100"/>
              <a:gd name="T36" fmla="*/ 476 w 684"/>
              <a:gd name="T37" fmla="*/ 52 h 100"/>
              <a:gd name="T38" fmla="*/ 448 w 684"/>
              <a:gd name="T39" fmla="*/ 56 h 100"/>
              <a:gd name="T40" fmla="*/ 420 w 684"/>
              <a:gd name="T41" fmla="*/ 56 h 100"/>
              <a:gd name="T42" fmla="*/ 384 w 684"/>
              <a:gd name="T43" fmla="*/ 60 h 100"/>
              <a:gd name="T44" fmla="*/ 328 w 684"/>
              <a:gd name="T45" fmla="*/ 68 h 100"/>
              <a:gd name="T46" fmla="*/ 264 w 684"/>
              <a:gd name="T47" fmla="*/ 76 h 100"/>
              <a:gd name="T48" fmla="*/ 208 w 684"/>
              <a:gd name="T49" fmla="*/ 80 h 100"/>
              <a:gd name="T50" fmla="*/ 164 w 684"/>
              <a:gd name="T51" fmla="*/ 88 h 100"/>
              <a:gd name="T52" fmla="*/ 132 w 684"/>
              <a:gd name="T53" fmla="*/ 92 h 100"/>
              <a:gd name="T54" fmla="*/ 104 w 684"/>
              <a:gd name="T55" fmla="*/ 96 h 100"/>
              <a:gd name="T56" fmla="*/ 84 w 684"/>
              <a:gd name="T57" fmla="*/ 100 h 100"/>
              <a:gd name="T58" fmla="*/ 68 w 684"/>
              <a:gd name="T59" fmla="*/ 100 h 100"/>
              <a:gd name="T60" fmla="*/ 52 w 684"/>
              <a:gd name="T61" fmla="*/ 100 h 100"/>
              <a:gd name="T62" fmla="*/ 24 w 684"/>
              <a:gd name="T63" fmla="*/ 92 h 100"/>
              <a:gd name="T64" fmla="*/ 4 w 684"/>
              <a:gd name="T65" fmla="*/ 76 h 100"/>
              <a:gd name="T66" fmla="*/ 0 w 684"/>
              <a:gd name="T67" fmla="*/ 72 h 100"/>
              <a:gd name="T68" fmla="*/ 0 w 684"/>
              <a:gd name="T69" fmla="*/ 68 h 100"/>
              <a:gd name="T70" fmla="*/ 4 w 684"/>
              <a:gd name="T71" fmla="*/ 64 h 100"/>
              <a:gd name="T72" fmla="*/ 16 w 684"/>
              <a:gd name="T73" fmla="*/ 60 h 100"/>
              <a:gd name="T74" fmla="*/ 36 w 684"/>
              <a:gd name="T75" fmla="*/ 60 h 100"/>
              <a:gd name="T76" fmla="*/ 60 w 684"/>
              <a:gd name="T77" fmla="*/ 56 h 100"/>
              <a:gd name="T78" fmla="*/ 96 w 684"/>
              <a:gd name="T79" fmla="*/ 56 h 100"/>
              <a:gd name="T80" fmla="*/ 120 w 684"/>
              <a:gd name="T81" fmla="*/ 52 h 100"/>
              <a:gd name="T82" fmla="*/ 148 w 684"/>
              <a:gd name="T83" fmla="*/ 52 h 100"/>
              <a:gd name="T84" fmla="*/ 184 w 684"/>
              <a:gd name="T85" fmla="*/ 48 h 100"/>
              <a:gd name="T86" fmla="*/ 224 w 684"/>
              <a:gd name="T87" fmla="*/ 44 h 100"/>
              <a:gd name="T88" fmla="*/ 272 w 684"/>
              <a:gd name="T89" fmla="*/ 40 h 100"/>
              <a:gd name="T90" fmla="*/ 324 w 684"/>
              <a:gd name="T91" fmla="*/ 32 h 100"/>
              <a:gd name="T92" fmla="*/ 380 w 684"/>
              <a:gd name="T93" fmla="*/ 24 h 100"/>
              <a:gd name="T94" fmla="*/ 444 w 684"/>
              <a:gd name="T95" fmla="*/ 16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84" h="100">
                <a:moveTo>
                  <a:pt x="444" y="16"/>
                </a:moveTo>
                <a:lnTo>
                  <a:pt x="472" y="12"/>
                </a:lnTo>
                <a:lnTo>
                  <a:pt x="500" y="8"/>
                </a:lnTo>
                <a:lnTo>
                  <a:pt x="524" y="4"/>
                </a:lnTo>
                <a:lnTo>
                  <a:pt x="548" y="4"/>
                </a:lnTo>
                <a:lnTo>
                  <a:pt x="564" y="0"/>
                </a:lnTo>
                <a:lnTo>
                  <a:pt x="580" y="0"/>
                </a:lnTo>
                <a:lnTo>
                  <a:pt x="596" y="0"/>
                </a:lnTo>
                <a:lnTo>
                  <a:pt x="604" y="0"/>
                </a:lnTo>
                <a:lnTo>
                  <a:pt x="620" y="0"/>
                </a:lnTo>
                <a:lnTo>
                  <a:pt x="636" y="4"/>
                </a:lnTo>
                <a:lnTo>
                  <a:pt x="648" y="8"/>
                </a:lnTo>
                <a:lnTo>
                  <a:pt x="660" y="12"/>
                </a:lnTo>
                <a:lnTo>
                  <a:pt x="672" y="20"/>
                </a:lnTo>
                <a:lnTo>
                  <a:pt x="676" y="24"/>
                </a:lnTo>
                <a:lnTo>
                  <a:pt x="684" y="32"/>
                </a:lnTo>
                <a:lnTo>
                  <a:pt x="684" y="36"/>
                </a:lnTo>
                <a:lnTo>
                  <a:pt x="684" y="40"/>
                </a:lnTo>
                <a:lnTo>
                  <a:pt x="684" y="44"/>
                </a:lnTo>
                <a:lnTo>
                  <a:pt x="680" y="48"/>
                </a:lnTo>
                <a:lnTo>
                  <a:pt x="676" y="48"/>
                </a:lnTo>
                <a:lnTo>
                  <a:pt x="668" y="52"/>
                </a:lnTo>
                <a:lnTo>
                  <a:pt x="660" y="52"/>
                </a:lnTo>
                <a:lnTo>
                  <a:pt x="656" y="52"/>
                </a:lnTo>
                <a:lnTo>
                  <a:pt x="648" y="52"/>
                </a:lnTo>
                <a:lnTo>
                  <a:pt x="640" y="52"/>
                </a:lnTo>
                <a:lnTo>
                  <a:pt x="628" y="52"/>
                </a:lnTo>
                <a:lnTo>
                  <a:pt x="616" y="48"/>
                </a:lnTo>
                <a:lnTo>
                  <a:pt x="596" y="48"/>
                </a:lnTo>
                <a:lnTo>
                  <a:pt x="576" y="48"/>
                </a:lnTo>
                <a:lnTo>
                  <a:pt x="560" y="48"/>
                </a:lnTo>
                <a:lnTo>
                  <a:pt x="544" y="48"/>
                </a:lnTo>
                <a:lnTo>
                  <a:pt x="536" y="48"/>
                </a:lnTo>
                <a:lnTo>
                  <a:pt x="524" y="48"/>
                </a:lnTo>
                <a:lnTo>
                  <a:pt x="508" y="48"/>
                </a:lnTo>
                <a:lnTo>
                  <a:pt x="500" y="52"/>
                </a:lnTo>
                <a:lnTo>
                  <a:pt x="488" y="52"/>
                </a:lnTo>
                <a:lnTo>
                  <a:pt x="476" y="52"/>
                </a:lnTo>
                <a:lnTo>
                  <a:pt x="464" y="52"/>
                </a:lnTo>
                <a:lnTo>
                  <a:pt x="448" y="56"/>
                </a:lnTo>
                <a:lnTo>
                  <a:pt x="436" y="56"/>
                </a:lnTo>
                <a:lnTo>
                  <a:pt x="420" y="56"/>
                </a:lnTo>
                <a:lnTo>
                  <a:pt x="404" y="60"/>
                </a:lnTo>
                <a:lnTo>
                  <a:pt x="384" y="60"/>
                </a:lnTo>
                <a:lnTo>
                  <a:pt x="364" y="64"/>
                </a:lnTo>
                <a:lnTo>
                  <a:pt x="328" y="68"/>
                </a:lnTo>
                <a:lnTo>
                  <a:pt x="292" y="72"/>
                </a:lnTo>
                <a:lnTo>
                  <a:pt x="264" y="76"/>
                </a:lnTo>
                <a:lnTo>
                  <a:pt x="232" y="80"/>
                </a:lnTo>
                <a:lnTo>
                  <a:pt x="208" y="80"/>
                </a:lnTo>
                <a:lnTo>
                  <a:pt x="184" y="84"/>
                </a:lnTo>
                <a:lnTo>
                  <a:pt x="164" y="88"/>
                </a:lnTo>
                <a:lnTo>
                  <a:pt x="148" y="92"/>
                </a:lnTo>
                <a:lnTo>
                  <a:pt x="132" y="92"/>
                </a:lnTo>
                <a:lnTo>
                  <a:pt x="120" y="96"/>
                </a:lnTo>
                <a:lnTo>
                  <a:pt x="104" y="96"/>
                </a:lnTo>
                <a:lnTo>
                  <a:pt x="96" y="96"/>
                </a:lnTo>
                <a:lnTo>
                  <a:pt x="84" y="100"/>
                </a:lnTo>
                <a:lnTo>
                  <a:pt x="76" y="100"/>
                </a:lnTo>
                <a:lnTo>
                  <a:pt x="68" y="100"/>
                </a:lnTo>
                <a:lnTo>
                  <a:pt x="60" y="100"/>
                </a:lnTo>
                <a:lnTo>
                  <a:pt x="52" y="100"/>
                </a:lnTo>
                <a:lnTo>
                  <a:pt x="40" y="96"/>
                </a:lnTo>
                <a:lnTo>
                  <a:pt x="24" y="92"/>
                </a:lnTo>
                <a:lnTo>
                  <a:pt x="16" y="84"/>
                </a:lnTo>
                <a:lnTo>
                  <a:pt x="4" y="76"/>
                </a:lnTo>
                <a:lnTo>
                  <a:pt x="0" y="72"/>
                </a:lnTo>
                <a:lnTo>
                  <a:pt x="0" y="72"/>
                </a:lnTo>
                <a:lnTo>
                  <a:pt x="0" y="68"/>
                </a:lnTo>
                <a:lnTo>
                  <a:pt x="0" y="68"/>
                </a:lnTo>
                <a:lnTo>
                  <a:pt x="0" y="64"/>
                </a:lnTo>
                <a:lnTo>
                  <a:pt x="4" y="64"/>
                </a:lnTo>
                <a:lnTo>
                  <a:pt x="8" y="64"/>
                </a:lnTo>
                <a:lnTo>
                  <a:pt x="16" y="60"/>
                </a:lnTo>
                <a:lnTo>
                  <a:pt x="24" y="60"/>
                </a:lnTo>
                <a:lnTo>
                  <a:pt x="36" y="60"/>
                </a:lnTo>
                <a:lnTo>
                  <a:pt x="48" y="60"/>
                </a:lnTo>
                <a:lnTo>
                  <a:pt x="60" y="56"/>
                </a:lnTo>
                <a:lnTo>
                  <a:pt x="80" y="56"/>
                </a:lnTo>
                <a:lnTo>
                  <a:pt x="96" y="56"/>
                </a:lnTo>
                <a:lnTo>
                  <a:pt x="108" y="52"/>
                </a:lnTo>
                <a:lnTo>
                  <a:pt x="120" y="52"/>
                </a:lnTo>
                <a:lnTo>
                  <a:pt x="132" y="52"/>
                </a:lnTo>
                <a:lnTo>
                  <a:pt x="148" y="52"/>
                </a:lnTo>
                <a:lnTo>
                  <a:pt x="164" y="48"/>
                </a:lnTo>
                <a:lnTo>
                  <a:pt x="184" y="48"/>
                </a:lnTo>
                <a:lnTo>
                  <a:pt x="204" y="44"/>
                </a:lnTo>
                <a:lnTo>
                  <a:pt x="224" y="44"/>
                </a:lnTo>
                <a:lnTo>
                  <a:pt x="248" y="40"/>
                </a:lnTo>
                <a:lnTo>
                  <a:pt x="272" y="40"/>
                </a:lnTo>
                <a:lnTo>
                  <a:pt x="296" y="36"/>
                </a:lnTo>
                <a:lnTo>
                  <a:pt x="324" y="32"/>
                </a:lnTo>
                <a:lnTo>
                  <a:pt x="352" y="28"/>
                </a:lnTo>
                <a:lnTo>
                  <a:pt x="380" y="24"/>
                </a:lnTo>
                <a:lnTo>
                  <a:pt x="412" y="20"/>
                </a:lnTo>
                <a:lnTo>
                  <a:pt x="444" y="16"/>
                </a:lnTo>
                <a:lnTo>
                  <a:pt x="44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351">
            <a:extLst>
              <a:ext uri="{FF2B5EF4-FFF2-40B4-BE49-F238E27FC236}">
                <a16:creationId xmlns:a16="http://schemas.microsoft.com/office/drawing/2014/main" xmlns="" id="{84479A67-60A8-452C-BE65-FE54C58C1B08}"/>
              </a:ext>
            </a:extLst>
          </p:cNvPr>
          <p:cNvSpPr>
            <a:spLocks/>
          </p:cNvSpPr>
          <p:nvPr/>
        </p:nvSpPr>
        <p:spPr bwMode="auto">
          <a:xfrm>
            <a:off x="8920116" y="1893662"/>
            <a:ext cx="426235" cy="193539"/>
          </a:xfrm>
          <a:custGeom>
            <a:avLst/>
            <a:gdLst>
              <a:gd name="T0" fmla="*/ 84 w 116"/>
              <a:gd name="T1" fmla="*/ 40 h 44"/>
              <a:gd name="T2" fmla="*/ 68 w 116"/>
              <a:gd name="T3" fmla="*/ 40 h 44"/>
              <a:gd name="T4" fmla="*/ 48 w 116"/>
              <a:gd name="T5" fmla="*/ 44 h 44"/>
              <a:gd name="T6" fmla="*/ 36 w 116"/>
              <a:gd name="T7" fmla="*/ 44 h 44"/>
              <a:gd name="T8" fmla="*/ 28 w 116"/>
              <a:gd name="T9" fmla="*/ 44 h 44"/>
              <a:gd name="T10" fmla="*/ 12 w 116"/>
              <a:gd name="T11" fmla="*/ 44 h 44"/>
              <a:gd name="T12" fmla="*/ 0 w 116"/>
              <a:gd name="T13" fmla="*/ 44 h 44"/>
              <a:gd name="T14" fmla="*/ 0 w 116"/>
              <a:gd name="T15" fmla="*/ 12 h 44"/>
              <a:gd name="T16" fmla="*/ 20 w 116"/>
              <a:gd name="T17" fmla="*/ 12 h 44"/>
              <a:gd name="T18" fmla="*/ 36 w 116"/>
              <a:gd name="T19" fmla="*/ 12 h 44"/>
              <a:gd name="T20" fmla="*/ 48 w 116"/>
              <a:gd name="T21" fmla="*/ 8 h 44"/>
              <a:gd name="T22" fmla="*/ 60 w 116"/>
              <a:gd name="T23" fmla="*/ 4 h 44"/>
              <a:gd name="T24" fmla="*/ 72 w 116"/>
              <a:gd name="T25" fmla="*/ 4 h 44"/>
              <a:gd name="T26" fmla="*/ 80 w 116"/>
              <a:gd name="T27" fmla="*/ 4 h 44"/>
              <a:gd name="T28" fmla="*/ 88 w 116"/>
              <a:gd name="T29" fmla="*/ 0 h 44"/>
              <a:gd name="T30" fmla="*/ 92 w 116"/>
              <a:gd name="T31" fmla="*/ 0 h 44"/>
              <a:gd name="T32" fmla="*/ 92 w 116"/>
              <a:gd name="T33" fmla="*/ 0 h 44"/>
              <a:gd name="T34" fmla="*/ 96 w 116"/>
              <a:gd name="T35" fmla="*/ 4 h 44"/>
              <a:gd name="T36" fmla="*/ 104 w 116"/>
              <a:gd name="T37" fmla="*/ 8 h 44"/>
              <a:gd name="T38" fmla="*/ 108 w 116"/>
              <a:gd name="T39" fmla="*/ 12 h 44"/>
              <a:gd name="T40" fmla="*/ 112 w 116"/>
              <a:gd name="T41" fmla="*/ 20 h 44"/>
              <a:gd name="T42" fmla="*/ 116 w 116"/>
              <a:gd name="T43" fmla="*/ 24 h 44"/>
              <a:gd name="T44" fmla="*/ 116 w 116"/>
              <a:gd name="T45" fmla="*/ 28 h 44"/>
              <a:gd name="T46" fmla="*/ 116 w 116"/>
              <a:gd name="T47" fmla="*/ 28 h 44"/>
              <a:gd name="T48" fmla="*/ 112 w 116"/>
              <a:gd name="T49" fmla="*/ 32 h 44"/>
              <a:gd name="T50" fmla="*/ 104 w 116"/>
              <a:gd name="T51" fmla="*/ 36 h 44"/>
              <a:gd name="T52" fmla="*/ 96 w 116"/>
              <a:gd name="T53" fmla="*/ 36 h 44"/>
              <a:gd name="T54" fmla="*/ 84 w 116"/>
              <a:gd name="T55" fmla="*/ 40 h 44"/>
              <a:gd name="T56" fmla="*/ 84 w 116"/>
              <a:gd name="T57" fmla="*/ 4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16" h="44">
                <a:moveTo>
                  <a:pt x="84" y="40"/>
                </a:moveTo>
                <a:lnTo>
                  <a:pt x="68" y="40"/>
                </a:lnTo>
                <a:lnTo>
                  <a:pt x="48" y="44"/>
                </a:lnTo>
                <a:lnTo>
                  <a:pt x="36" y="44"/>
                </a:lnTo>
                <a:lnTo>
                  <a:pt x="28" y="44"/>
                </a:lnTo>
                <a:lnTo>
                  <a:pt x="12" y="44"/>
                </a:lnTo>
                <a:lnTo>
                  <a:pt x="0" y="44"/>
                </a:lnTo>
                <a:lnTo>
                  <a:pt x="0" y="12"/>
                </a:lnTo>
                <a:lnTo>
                  <a:pt x="20" y="12"/>
                </a:lnTo>
                <a:lnTo>
                  <a:pt x="36" y="12"/>
                </a:lnTo>
                <a:lnTo>
                  <a:pt x="48" y="8"/>
                </a:lnTo>
                <a:lnTo>
                  <a:pt x="60" y="4"/>
                </a:lnTo>
                <a:lnTo>
                  <a:pt x="72" y="4"/>
                </a:lnTo>
                <a:lnTo>
                  <a:pt x="80" y="4"/>
                </a:lnTo>
                <a:lnTo>
                  <a:pt x="88" y="0"/>
                </a:lnTo>
                <a:lnTo>
                  <a:pt x="92" y="0"/>
                </a:lnTo>
                <a:lnTo>
                  <a:pt x="92" y="0"/>
                </a:lnTo>
                <a:lnTo>
                  <a:pt x="96" y="4"/>
                </a:lnTo>
                <a:lnTo>
                  <a:pt x="104" y="8"/>
                </a:lnTo>
                <a:lnTo>
                  <a:pt x="108" y="12"/>
                </a:lnTo>
                <a:lnTo>
                  <a:pt x="112" y="20"/>
                </a:lnTo>
                <a:lnTo>
                  <a:pt x="116" y="24"/>
                </a:lnTo>
                <a:lnTo>
                  <a:pt x="116" y="28"/>
                </a:lnTo>
                <a:lnTo>
                  <a:pt x="116" y="28"/>
                </a:lnTo>
                <a:lnTo>
                  <a:pt x="112" y="32"/>
                </a:lnTo>
                <a:lnTo>
                  <a:pt x="104" y="36"/>
                </a:lnTo>
                <a:lnTo>
                  <a:pt x="96" y="36"/>
                </a:lnTo>
                <a:lnTo>
                  <a:pt x="84" y="40"/>
                </a:lnTo>
                <a:lnTo>
                  <a:pt x="84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399">
            <a:extLst>
              <a:ext uri="{FF2B5EF4-FFF2-40B4-BE49-F238E27FC236}">
                <a16:creationId xmlns:a16="http://schemas.microsoft.com/office/drawing/2014/main" xmlns="" id="{0224CCF8-ED12-4583-9969-7CFF58AC27C3}"/>
              </a:ext>
            </a:extLst>
          </p:cNvPr>
          <p:cNvSpPr>
            <a:spLocks/>
          </p:cNvSpPr>
          <p:nvPr/>
        </p:nvSpPr>
        <p:spPr bwMode="auto">
          <a:xfrm>
            <a:off x="1595039" y="4187001"/>
            <a:ext cx="703697" cy="1957803"/>
          </a:xfrm>
          <a:custGeom>
            <a:avLst/>
            <a:gdLst>
              <a:gd name="T0" fmla="*/ 64 w 184"/>
              <a:gd name="T1" fmla="*/ 320 h 396"/>
              <a:gd name="T2" fmla="*/ 32 w 184"/>
              <a:gd name="T3" fmla="*/ 296 h 396"/>
              <a:gd name="T4" fmla="*/ 12 w 184"/>
              <a:gd name="T5" fmla="*/ 276 h 396"/>
              <a:gd name="T6" fmla="*/ 0 w 184"/>
              <a:gd name="T7" fmla="*/ 264 h 396"/>
              <a:gd name="T8" fmla="*/ 0 w 184"/>
              <a:gd name="T9" fmla="*/ 256 h 396"/>
              <a:gd name="T10" fmla="*/ 0 w 184"/>
              <a:gd name="T11" fmla="*/ 240 h 396"/>
              <a:gd name="T12" fmla="*/ 0 w 184"/>
              <a:gd name="T13" fmla="*/ 216 h 396"/>
              <a:gd name="T14" fmla="*/ 8 w 184"/>
              <a:gd name="T15" fmla="*/ 180 h 396"/>
              <a:gd name="T16" fmla="*/ 16 w 184"/>
              <a:gd name="T17" fmla="*/ 136 h 396"/>
              <a:gd name="T18" fmla="*/ 20 w 184"/>
              <a:gd name="T19" fmla="*/ 100 h 396"/>
              <a:gd name="T20" fmla="*/ 28 w 184"/>
              <a:gd name="T21" fmla="*/ 72 h 396"/>
              <a:gd name="T22" fmla="*/ 32 w 184"/>
              <a:gd name="T23" fmla="*/ 52 h 396"/>
              <a:gd name="T24" fmla="*/ 32 w 184"/>
              <a:gd name="T25" fmla="*/ 40 h 396"/>
              <a:gd name="T26" fmla="*/ 28 w 184"/>
              <a:gd name="T27" fmla="*/ 28 h 396"/>
              <a:gd name="T28" fmla="*/ 16 w 184"/>
              <a:gd name="T29" fmla="*/ 20 h 396"/>
              <a:gd name="T30" fmla="*/ 16 w 184"/>
              <a:gd name="T31" fmla="*/ 12 h 396"/>
              <a:gd name="T32" fmla="*/ 20 w 184"/>
              <a:gd name="T33" fmla="*/ 0 h 396"/>
              <a:gd name="T34" fmla="*/ 32 w 184"/>
              <a:gd name="T35" fmla="*/ 0 h 396"/>
              <a:gd name="T36" fmla="*/ 52 w 184"/>
              <a:gd name="T37" fmla="*/ 4 h 396"/>
              <a:gd name="T38" fmla="*/ 72 w 184"/>
              <a:gd name="T39" fmla="*/ 12 h 396"/>
              <a:gd name="T40" fmla="*/ 92 w 184"/>
              <a:gd name="T41" fmla="*/ 20 h 396"/>
              <a:gd name="T42" fmla="*/ 100 w 184"/>
              <a:gd name="T43" fmla="*/ 32 h 396"/>
              <a:gd name="T44" fmla="*/ 100 w 184"/>
              <a:gd name="T45" fmla="*/ 44 h 396"/>
              <a:gd name="T46" fmla="*/ 96 w 184"/>
              <a:gd name="T47" fmla="*/ 60 h 396"/>
              <a:gd name="T48" fmla="*/ 92 w 184"/>
              <a:gd name="T49" fmla="*/ 72 h 396"/>
              <a:gd name="T50" fmla="*/ 84 w 184"/>
              <a:gd name="T51" fmla="*/ 92 h 396"/>
              <a:gd name="T52" fmla="*/ 76 w 184"/>
              <a:gd name="T53" fmla="*/ 116 h 396"/>
              <a:gd name="T54" fmla="*/ 68 w 184"/>
              <a:gd name="T55" fmla="*/ 148 h 396"/>
              <a:gd name="T56" fmla="*/ 60 w 184"/>
              <a:gd name="T57" fmla="*/ 184 h 396"/>
              <a:gd name="T58" fmla="*/ 52 w 184"/>
              <a:gd name="T59" fmla="*/ 216 h 396"/>
              <a:gd name="T60" fmla="*/ 44 w 184"/>
              <a:gd name="T61" fmla="*/ 236 h 396"/>
              <a:gd name="T62" fmla="*/ 40 w 184"/>
              <a:gd name="T63" fmla="*/ 248 h 396"/>
              <a:gd name="T64" fmla="*/ 40 w 184"/>
              <a:gd name="T65" fmla="*/ 252 h 396"/>
              <a:gd name="T66" fmla="*/ 52 w 184"/>
              <a:gd name="T67" fmla="*/ 260 h 396"/>
              <a:gd name="T68" fmla="*/ 60 w 184"/>
              <a:gd name="T69" fmla="*/ 268 h 396"/>
              <a:gd name="T70" fmla="*/ 76 w 184"/>
              <a:gd name="T71" fmla="*/ 276 h 396"/>
              <a:gd name="T72" fmla="*/ 92 w 184"/>
              <a:gd name="T73" fmla="*/ 288 h 396"/>
              <a:gd name="T74" fmla="*/ 116 w 184"/>
              <a:gd name="T75" fmla="*/ 300 h 396"/>
              <a:gd name="T76" fmla="*/ 140 w 184"/>
              <a:gd name="T77" fmla="*/ 316 h 396"/>
              <a:gd name="T78" fmla="*/ 160 w 184"/>
              <a:gd name="T79" fmla="*/ 332 h 396"/>
              <a:gd name="T80" fmla="*/ 176 w 184"/>
              <a:gd name="T81" fmla="*/ 348 h 396"/>
              <a:gd name="T82" fmla="*/ 184 w 184"/>
              <a:gd name="T83" fmla="*/ 360 h 396"/>
              <a:gd name="T84" fmla="*/ 184 w 184"/>
              <a:gd name="T85" fmla="*/ 376 h 396"/>
              <a:gd name="T86" fmla="*/ 180 w 184"/>
              <a:gd name="T87" fmla="*/ 388 h 396"/>
              <a:gd name="T88" fmla="*/ 172 w 184"/>
              <a:gd name="T89" fmla="*/ 396 h 396"/>
              <a:gd name="T90" fmla="*/ 156 w 184"/>
              <a:gd name="T91" fmla="*/ 392 h 396"/>
              <a:gd name="T92" fmla="*/ 132 w 184"/>
              <a:gd name="T93" fmla="*/ 376 h 396"/>
              <a:gd name="T94" fmla="*/ 104 w 184"/>
              <a:gd name="T95" fmla="*/ 352 h 396"/>
              <a:gd name="T96" fmla="*/ 84 w 184"/>
              <a:gd name="T97" fmla="*/ 336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84" h="396">
                <a:moveTo>
                  <a:pt x="84" y="336"/>
                </a:moveTo>
                <a:lnTo>
                  <a:pt x="64" y="320"/>
                </a:lnTo>
                <a:lnTo>
                  <a:pt x="48" y="308"/>
                </a:lnTo>
                <a:lnTo>
                  <a:pt x="32" y="296"/>
                </a:lnTo>
                <a:lnTo>
                  <a:pt x="24" y="284"/>
                </a:lnTo>
                <a:lnTo>
                  <a:pt x="12" y="276"/>
                </a:lnTo>
                <a:lnTo>
                  <a:pt x="8" y="268"/>
                </a:lnTo>
                <a:lnTo>
                  <a:pt x="0" y="264"/>
                </a:lnTo>
                <a:lnTo>
                  <a:pt x="0" y="260"/>
                </a:lnTo>
                <a:lnTo>
                  <a:pt x="0" y="256"/>
                </a:lnTo>
                <a:lnTo>
                  <a:pt x="0" y="248"/>
                </a:lnTo>
                <a:lnTo>
                  <a:pt x="0" y="240"/>
                </a:lnTo>
                <a:lnTo>
                  <a:pt x="0" y="228"/>
                </a:lnTo>
                <a:lnTo>
                  <a:pt x="0" y="216"/>
                </a:lnTo>
                <a:lnTo>
                  <a:pt x="4" y="200"/>
                </a:lnTo>
                <a:lnTo>
                  <a:pt x="8" y="180"/>
                </a:lnTo>
                <a:lnTo>
                  <a:pt x="12" y="156"/>
                </a:lnTo>
                <a:lnTo>
                  <a:pt x="16" y="136"/>
                </a:lnTo>
                <a:lnTo>
                  <a:pt x="20" y="116"/>
                </a:lnTo>
                <a:lnTo>
                  <a:pt x="20" y="100"/>
                </a:lnTo>
                <a:lnTo>
                  <a:pt x="24" y="84"/>
                </a:lnTo>
                <a:lnTo>
                  <a:pt x="28" y="72"/>
                </a:lnTo>
                <a:lnTo>
                  <a:pt x="28" y="60"/>
                </a:lnTo>
                <a:lnTo>
                  <a:pt x="32" y="52"/>
                </a:lnTo>
                <a:lnTo>
                  <a:pt x="32" y="48"/>
                </a:lnTo>
                <a:lnTo>
                  <a:pt x="32" y="40"/>
                </a:lnTo>
                <a:lnTo>
                  <a:pt x="28" y="32"/>
                </a:lnTo>
                <a:lnTo>
                  <a:pt x="28" y="28"/>
                </a:lnTo>
                <a:lnTo>
                  <a:pt x="24" y="24"/>
                </a:lnTo>
                <a:lnTo>
                  <a:pt x="16" y="20"/>
                </a:lnTo>
                <a:lnTo>
                  <a:pt x="16" y="16"/>
                </a:lnTo>
                <a:lnTo>
                  <a:pt x="16" y="12"/>
                </a:lnTo>
                <a:lnTo>
                  <a:pt x="16" y="4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52" y="4"/>
                </a:lnTo>
                <a:lnTo>
                  <a:pt x="64" y="8"/>
                </a:lnTo>
                <a:lnTo>
                  <a:pt x="72" y="12"/>
                </a:lnTo>
                <a:lnTo>
                  <a:pt x="84" y="16"/>
                </a:lnTo>
                <a:lnTo>
                  <a:pt x="92" y="20"/>
                </a:lnTo>
                <a:lnTo>
                  <a:pt x="96" y="28"/>
                </a:lnTo>
                <a:lnTo>
                  <a:pt x="100" y="32"/>
                </a:lnTo>
                <a:lnTo>
                  <a:pt x="100" y="36"/>
                </a:lnTo>
                <a:lnTo>
                  <a:pt x="100" y="44"/>
                </a:lnTo>
                <a:lnTo>
                  <a:pt x="100" y="52"/>
                </a:lnTo>
                <a:lnTo>
                  <a:pt x="96" y="60"/>
                </a:lnTo>
                <a:lnTo>
                  <a:pt x="92" y="68"/>
                </a:lnTo>
                <a:lnTo>
                  <a:pt x="92" y="72"/>
                </a:lnTo>
                <a:lnTo>
                  <a:pt x="88" y="80"/>
                </a:lnTo>
                <a:lnTo>
                  <a:pt x="84" y="92"/>
                </a:lnTo>
                <a:lnTo>
                  <a:pt x="80" y="104"/>
                </a:lnTo>
                <a:lnTo>
                  <a:pt x="76" y="116"/>
                </a:lnTo>
                <a:lnTo>
                  <a:pt x="72" y="132"/>
                </a:lnTo>
                <a:lnTo>
                  <a:pt x="68" y="148"/>
                </a:lnTo>
                <a:lnTo>
                  <a:pt x="64" y="164"/>
                </a:lnTo>
                <a:lnTo>
                  <a:pt x="60" y="184"/>
                </a:lnTo>
                <a:lnTo>
                  <a:pt x="52" y="200"/>
                </a:lnTo>
                <a:lnTo>
                  <a:pt x="52" y="216"/>
                </a:lnTo>
                <a:lnTo>
                  <a:pt x="48" y="224"/>
                </a:lnTo>
                <a:lnTo>
                  <a:pt x="44" y="236"/>
                </a:lnTo>
                <a:lnTo>
                  <a:pt x="44" y="240"/>
                </a:lnTo>
                <a:lnTo>
                  <a:pt x="40" y="248"/>
                </a:lnTo>
                <a:lnTo>
                  <a:pt x="40" y="248"/>
                </a:lnTo>
                <a:lnTo>
                  <a:pt x="40" y="252"/>
                </a:lnTo>
                <a:lnTo>
                  <a:pt x="44" y="256"/>
                </a:lnTo>
                <a:lnTo>
                  <a:pt x="52" y="260"/>
                </a:lnTo>
                <a:lnTo>
                  <a:pt x="56" y="264"/>
                </a:lnTo>
                <a:lnTo>
                  <a:pt x="60" y="268"/>
                </a:lnTo>
                <a:lnTo>
                  <a:pt x="68" y="272"/>
                </a:lnTo>
                <a:lnTo>
                  <a:pt x="76" y="276"/>
                </a:lnTo>
                <a:lnTo>
                  <a:pt x="84" y="280"/>
                </a:lnTo>
                <a:lnTo>
                  <a:pt x="92" y="288"/>
                </a:lnTo>
                <a:lnTo>
                  <a:pt x="104" y="292"/>
                </a:lnTo>
                <a:lnTo>
                  <a:pt x="116" y="300"/>
                </a:lnTo>
                <a:lnTo>
                  <a:pt x="128" y="308"/>
                </a:lnTo>
                <a:lnTo>
                  <a:pt x="140" y="316"/>
                </a:lnTo>
                <a:lnTo>
                  <a:pt x="152" y="324"/>
                </a:lnTo>
                <a:lnTo>
                  <a:pt x="160" y="332"/>
                </a:lnTo>
                <a:lnTo>
                  <a:pt x="168" y="340"/>
                </a:lnTo>
                <a:lnTo>
                  <a:pt x="176" y="348"/>
                </a:lnTo>
                <a:lnTo>
                  <a:pt x="180" y="352"/>
                </a:lnTo>
                <a:lnTo>
                  <a:pt x="184" y="360"/>
                </a:lnTo>
                <a:lnTo>
                  <a:pt x="184" y="364"/>
                </a:lnTo>
                <a:lnTo>
                  <a:pt x="184" y="376"/>
                </a:lnTo>
                <a:lnTo>
                  <a:pt x="184" y="384"/>
                </a:lnTo>
                <a:lnTo>
                  <a:pt x="180" y="388"/>
                </a:lnTo>
                <a:lnTo>
                  <a:pt x="176" y="396"/>
                </a:lnTo>
                <a:lnTo>
                  <a:pt x="172" y="396"/>
                </a:lnTo>
                <a:lnTo>
                  <a:pt x="164" y="396"/>
                </a:lnTo>
                <a:lnTo>
                  <a:pt x="156" y="392"/>
                </a:lnTo>
                <a:lnTo>
                  <a:pt x="148" y="384"/>
                </a:lnTo>
                <a:lnTo>
                  <a:pt x="132" y="376"/>
                </a:lnTo>
                <a:lnTo>
                  <a:pt x="120" y="364"/>
                </a:lnTo>
                <a:lnTo>
                  <a:pt x="104" y="352"/>
                </a:lnTo>
                <a:lnTo>
                  <a:pt x="84" y="336"/>
                </a:lnTo>
                <a:lnTo>
                  <a:pt x="84" y="3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400">
            <a:extLst>
              <a:ext uri="{FF2B5EF4-FFF2-40B4-BE49-F238E27FC236}">
                <a16:creationId xmlns:a16="http://schemas.microsoft.com/office/drawing/2014/main" xmlns="" id="{1A9521BC-9C75-481C-889A-C8A6132FC759}"/>
              </a:ext>
            </a:extLst>
          </p:cNvPr>
          <p:cNvSpPr>
            <a:spLocks/>
          </p:cNvSpPr>
          <p:nvPr/>
        </p:nvSpPr>
        <p:spPr bwMode="auto">
          <a:xfrm>
            <a:off x="1104792" y="5037360"/>
            <a:ext cx="1040250" cy="276861"/>
          </a:xfrm>
          <a:custGeom>
            <a:avLst/>
            <a:gdLst>
              <a:gd name="T0" fmla="*/ 176 w 272"/>
              <a:gd name="T1" fmla="*/ 24 h 56"/>
              <a:gd name="T2" fmla="*/ 160 w 272"/>
              <a:gd name="T3" fmla="*/ 28 h 56"/>
              <a:gd name="T4" fmla="*/ 140 w 272"/>
              <a:gd name="T5" fmla="*/ 32 h 56"/>
              <a:gd name="T6" fmla="*/ 124 w 272"/>
              <a:gd name="T7" fmla="*/ 36 h 56"/>
              <a:gd name="T8" fmla="*/ 112 w 272"/>
              <a:gd name="T9" fmla="*/ 40 h 56"/>
              <a:gd name="T10" fmla="*/ 100 w 272"/>
              <a:gd name="T11" fmla="*/ 40 h 56"/>
              <a:gd name="T12" fmla="*/ 88 w 272"/>
              <a:gd name="T13" fmla="*/ 44 h 56"/>
              <a:gd name="T14" fmla="*/ 80 w 272"/>
              <a:gd name="T15" fmla="*/ 44 h 56"/>
              <a:gd name="T16" fmla="*/ 76 w 272"/>
              <a:gd name="T17" fmla="*/ 48 h 56"/>
              <a:gd name="T18" fmla="*/ 64 w 272"/>
              <a:gd name="T19" fmla="*/ 52 h 56"/>
              <a:gd name="T20" fmla="*/ 52 w 272"/>
              <a:gd name="T21" fmla="*/ 52 h 56"/>
              <a:gd name="T22" fmla="*/ 48 w 272"/>
              <a:gd name="T23" fmla="*/ 52 h 56"/>
              <a:gd name="T24" fmla="*/ 44 w 272"/>
              <a:gd name="T25" fmla="*/ 56 h 56"/>
              <a:gd name="T26" fmla="*/ 36 w 272"/>
              <a:gd name="T27" fmla="*/ 52 h 56"/>
              <a:gd name="T28" fmla="*/ 32 w 272"/>
              <a:gd name="T29" fmla="*/ 52 h 56"/>
              <a:gd name="T30" fmla="*/ 24 w 272"/>
              <a:gd name="T31" fmla="*/ 48 h 56"/>
              <a:gd name="T32" fmla="*/ 20 w 272"/>
              <a:gd name="T33" fmla="*/ 44 h 56"/>
              <a:gd name="T34" fmla="*/ 12 w 272"/>
              <a:gd name="T35" fmla="*/ 40 h 56"/>
              <a:gd name="T36" fmla="*/ 4 w 272"/>
              <a:gd name="T37" fmla="*/ 36 h 56"/>
              <a:gd name="T38" fmla="*/ 4 w 272"/>
              <a:gd name="T39" fmla="*/ 32 h 56"/>
              <a:gd name="T40" fmla="*/ 0 w 272"/>
              <a:gd name="T41" fmla="*/ 32 h 56"/>
              <a:gd name="T42" fmla="*/ 4 w 272"/>
              <a:gd name="T43" fmla="*/ 32 h 56"/>
              <a:gd name="T44" fmla="*/ 8 w 272"/>
              <a:gd name="T45" fmla="*/ 32 h 56"/>
              <a:gd name="T46" fmla="*/ 16 w 272"/>
              <a:gd name="T47" fmla="*/ 32 h 56"/>
              <a:gd name="T48" fmla="*/ 24 w 272"/>
              <a:gd name="T49" fmla="*/ 36 h 56"/>
              <a:gd name="T50" fmla="*/ 28 w 272"/>
              <a:gd name="T51" fmla="*/ 36 h 56"/>
              <a:gd name="T52" fmla="*/ 32 w 272"/>
              <a:gd name="T53" fmla="*/ 36 h 56"/>
              <a:gd name="T54" fmla="*/ 40 w 272"/>
              <a:gd name="T55" fmla="*/ 36 h 56"/>
              <a:gd name="T56" fmla="*/ 48 w 272"/>
              <a:gd name="T57" fmla="*/ 32 h 56"/>
              <a:gd name="T58" fmla="*/ 56 w 272"/>
              <a:gd name="T59" fmla="*/ 32 h 56"/>
              <a:gd name="T60" fmla="*/ 68 w 272"/>
              <a:gd name="T61" fmla="*/ 32 h 56"/>
              <a:gd name="T62" fmla="*/ 80 w 272"/>
              <a:gd name="T63" fmla="*/ 28 h 56"/>
              <a:gd name="T64" fmla="*/ 96 w 272"/>
              <a:gd name="T65" fmla="*/ 28 h 56"/>
              <a:gd name="T66" fmla="*/ 112 w 272"/>
              <a:gd name="T67" fmla="*/ 24 h 56"/>
              <a:gd name="T68" fmla="*/ 128 w 272"/>
              <a:gd name="T69" fmla="*/ 24 h 56"/>
              <a:gd name="T70" fmla="*/ 148 w 272"/>
              <a:gd name="T71" fmla="*/ 20 h 56"/>
              <a:gd name="T72" fmla="*/ 168 w 272"/>
              <a:gd name="T73" fmla="*/ 16 h 56"/>
              <a:gd name="T74" fmla="*/ 192 w 272"/>
              <a:gd name="T75" fmla="*/ 12 h 56"/>
              <a:gd name="T76" fmla="*/ 216 w 272"/>
              <a:gd name="T77" fmla="*/ 8 h 56"/>
              <a:gd name="T78" fmla="*/ 240 w 272"/>
              <a:gd name="T79" fmla="*/ 4 h 56"/>
              <a:gd name="T80" fmla="*/ 268 w 272"/>
              <a:gd name="T81" fmla="*/ 0 h 56"/>
              <a:gd name="T82" fmla="*/ 272 w 272"/>
              <a:gd name="T83" fmla="*/ 8 h 56"/>
              <a:gd name="T84" fmla="*/ 268 w 272"/>
              <a:gd name="T85" fmla="*/ 8 h 56"/>
              <a:gd name="T86" fmla="*/ 260 w 272"/>
              <a:gd name="T87" fmla="*/ 8 h 56"/>
              <a:gd name="T88" fmla="*/ 248 w 272"/>
              <a:gd name="T89" fmla="*/ 12 h 56"/>
              <a:gd name="T90" fmla="*/ 240 w 272"/>
              <a:gd name="T91" fmla="*/ 12 h 56"/>
              <a:gd name="T92" fmla="*/ 224 w 272"/>
              <a:gd name="T93" fmla="*/ 16 h 56"/>
              <a:gd name="T94" fmla="*/ 212 w 272"/>
              <a:gd name="T95" fmla="*/ 20 h 56"/>
              <a:gd name="T96" fmla="*/ 196 w 272"/>
              <a:gd name="T97" fmla="*/ 24 h 56"/>
              <a:gd name="T98" fmla="*/ 176 w 272"/>
              <a:gd name="T99" fmla="*/ 24 h 56"/>
              <a:gd name="T100" fmla="*/ 176 w 272"/>
              <a:gd name="T101" fmla="*/ 2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72" h="56">
                <a:moveTo>
                  <a:pt x="176" y="24"/>
                </a:moveTo>
                <a:lnTo>
                  <a:pt x="160" y="28"/>
                </a:lnTo>
                <a:lnTo>
                  <a:pt x="140" y="32"/>
                </a:lnTo>
                <a:lnTo>
                  <a:pt x="124" y="36"/>
                </a:lnTo>
                <a:lnTo>
                  <a:pt x="112" y="40"/>
                </a:lnTo>
                <a:lnTo>
                  <a:pt x="100" y="40"/>
                </a:lnTo>
                <a:lnTo>
                  <a:pt x="88" y="44"/>
                </a:lnTo>
                <a:lnTo>
                  <a:pt x="80" y="44"/>
                </a:lnTo>
                <a:lnTo>
                  <a:pt x="76" y="48"/>
                </a:lnTo>
                <a:lnTo>
                  <a:pt x="64" y="52"/>
                </a:lnTo>
                <a:lnTo>
                  <a:pt x="52" y="52"/>
                </a:lnTo>
                <a:lnTo>
                  <a:pt x="48" y="52"/>
                </a:lnTo>
                <a:lnTo>
                  <a:pt x="44" y="56"/>
                </a:lnTo>
                <a:lnTo>
                  <a:pt x="36" y="52"/>
                </a:lnTo>
                <a:lnTo>
                  <a:pt x="32" y="52"/>
                </a:lnTo>
                <a:lnTo>
                  <a:pt x="24" y="48"/>
                </a:lnTo>
                <a:lnTo>
                  <a:pt x="20" y="44"/>
                </a:lnTo>
                <a:lnTo>
                  <a:pt x="12" y="40"/>
                </a:lnTo>
                <a:lnTo>
                  <a:pt x="4" y="36"/>
                </a:lnTo>
                <a:lnTo>
                  <a:pt x="4" y="32"/>
                </a:lnTo>
                <a:lnTo>
                  <a:pt x="0" y="32"/>
                </a:lnTo>
                <a:lnTo>
                  <a:pt x="4" y="32"/>
                </a:lnTo>
                <a:lnTo>
                  <a:pt x="8" y="32"/>
                </a:lnTo>
                <a:lnTo>
                  <a:pt x="16" y="32"/>
                </a:lnTo>
                <a:lnTo>
                  <a:pt x="24" y="36"/>
                </a:lnTo>
                <a:lnTo>
                  <a:pt x="28" y="36"/>
                </a:lnTo>
                <a:lnTo>
                  <a:pt x="32" y="36"/>
                </a:lnTo>
                <a:lnTo>
                  <a:pt x="40" y="36"/>
                </a:lnTo>
                <a:lnTo>
                  <a:pt x="48" y="32"/>
                </a:lnTo>
                <a:lnTo>
                  <a:pt x="56" y="32"/>
                </a:lnTo>
                <a:lnTo>
                  <a:pt x="68" y="32"/>
                </a:lnTo>
                <a:lnTo>
                  <a:pt x="80" y="28"/>
                </a:lnTo>
                <a:lnTo>
                  <a:pt x="96" y="28"/>
                </a:lnTo>
                <a:lnTo>
                  <a:pt x="112" y="24"/>
                </a:lnTo>
                <a:lnTo>
                  <a:pt x="128" y="24"/>
                </a:lnTo>
                <a:lnTo>
                  <a:pt x="148" y="20"/>
                </a:lnTo>
                <a:lnTo>
                  <a:pt x="168" y="16"/>
                </a:lnTo>
                <a:lnTo>
                  <a:pt x="192" y="12"/>
                </a:lnTo>
                <a:lnTo>
                  <a:pt x="216" y="8"/>
                </a:lnTo>
                <a:lnTo>
                  <a:pt x="240" y="4"/>
                </a:lnTo>
                <a:lnTo>
                  <a:pt x="268" y="0"/>
                </a:lnTo>
                <a:lnTo>
                  <a:pt x="272" y="8"/>
                </a:lnTo>
                <a:lnTo>
                  <a:pt x="268" y="8"/>
                </a:lnTo>
                <a:lnTo>
                  <a:pt x="260" y="8"/>
                </a:lnTo>
                <a:lnTo>
                  <a:pt x="248" y="12"/>
                </a:lnTo>
                <a:lnTo>
                  <a:pt x="240" y="12"/>
                </a:lnTo>
                <a:lnTo>
                  <a:pt x="224" y="16"/>
                </a:lnTo>
                <a:lnTo>
                  <a:pt x="212" y="20"/>
                </a:lnTo>
                <a:lnTo>
                  <a:pt x="196" y="24"/>
                </a:lnTo>
                <a:lnTo>
                  <a:pt x="176" y="24"/>
                </a:lnTo>
                <a:lnTo>
                  <a:pt x="176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403">
            <a:extLst>
              <a:ext uri="{FF2B5EF4-FFF2-40B4-BE49-F238E27FC236}">
                <a16:creationId xmlns:a16="http://schemas.microsoft.com/office/drawing/2014/main" xmlns="" id="{DDCBEB57-D299-4E6A-B4C3-C4B062765828}"/>
              </a:ext>
            </a:extLst>
          </p:cNvPr>
          <p:cNvSpPr>
            <a:spLocks/>
          </p:cNvSpPr>
          <p:nvPr/>
        </p:nvSpPr>
        <p:spPr bwMode="auto">
          <a:xfrm>
            <a:off x="2122249" y="5017584"/>
            <a:ext cx="1698054" cy="375740"/>
          </a:xfrm>
          <a:custGeom>
            <a:avLst/>
            <a:gdLst>
              <a:gd name="T0" fmla="*/ 84 w 444"/>
              <a:gd name="T1" fmla="*/ 72 h 76"/>
              <a:gd name="T2" fmla="*/ 72 w 444"/>
              <a:gd name="T3" fmla="*/ 72 h 76"/>
              <a:gd name="T4" fmla="*/ 60 w 444"/>
              <a:gd name="T5" fmla="*/ 76 h 76"/>
              <a:gd name="T6" fmla="*/ 48 w 444"/>
              <a:gd name="T7" fmla="*/ 76 h 76"/>
              <a:gd name="T8" fmla="*/ 44 w 444"/>
              <a:gd name="T9" fmla="*/ 72 h 76"/>
              <a:gd name="T10" fmla="*/ 32 w 444"/>
              <a:gd name="T11" fmla="*/ 72 h 76"/>
              <a:gd name="T12" fmla="*/ 24 w 444"/>
              <a:gd name="T13" fmla="*/ 64 h 76"/>
              <a:gd name="T14" fmla="*/ 12 w 444"/>
              <a:gd name="T15" fmla="*/ 56 h 76"/>
              <a:gd name="T16" fmla="*/ 0 w 444"/>
              <a:gd name="T17" fmla="*/ 44 h 76"/>
              <a:gd name="T18" fmla="*/ 8 w 444"/>
              <a:gd name="T19" fmla="*/ 44 h 76"/>
              <a:gd name="T20" fmla="*/ 24 w 444"/>
              <a:gd name="T21" fmla="*/ 44 h 76"/>
              <a:gd name="T22" fmla="*/ 44 w 444"/>
              <a:gd name="T23" fmla="*/ 40 h 76"/>
              <a:gd name="T24" fmla="*/ 64 w 444"/>
              <a:gd name="T25" fmla="*/ 36 h 76"/>
              <a:gd name="T26" fmla="*/ 88 w 444"/>
              <a:gd name="T27" fmla="*/ 32 h 76"/>
              <a:gd name="T28" fmla="*/ 116 w 444"/>
              <a:gd name="T29" fmla="*/ 28 h 76"/>
              <a:gd name="T30" fmla="*/ 148 w 444"/>
              <a:gd name="T31" fmla="*/ 24 h 76"/>
              <a:gd name="T32" fmla="*/ 184 w 444"/>
              <a:gd name="T33" fmla="*/ 20 h 76"/>
              <a:gd name="T34" fmla="*/ 216 w 444"/>
              <a:gd name="T35" fmla="*/ 16 h 76"/>
              <a:gd name="T36" fmla="*/ 248 w 444"/>
              <a:gd name="T37" fmla="*/ 12 h 76"/>
              <a:gd name="T38" fmla="*/ 276 w 444"/>
              <a:gd name="T39" fmla="*/ 8 h 76"/>
              <a:gd name="T40" fmla="*/ 300 w 444"/>
              <a:gd name="T41" fmla="*/ 4 h 76"/>
              <a:gd name="T42" fmla="*/ 324 w 444"/>
              <a:gd name="T43" fmla="*/ 4 h 76"/>
              <a:gd name="T44" fmla="*/ 340 w 444"/>
              <a:gd name="T45" fmla="*/ 0 h 76"/>
              <a:gd name="T46" fmla="*/ 356 w 444"/>
              <a:gd name="T47" fmla="*/ 0 h 76"/>
              <a:gd name="T48" fmla="*/ 368 w 444"/>
              <a:gd name="T49" fmla="*/ 0 h 76"/>
              <a:gd name="T50" fmla="*/ 388 w 444"/>
              <a:gd name="T51" fmla="*/ 0 h 76"/>
              <a:gd name="T52" fmla="*/ 404 w 444"/>
              <a:gd name="T53" fmla="*/ 4 h 76"/>
              <a:gd name="T54" fmla="*/ 416 w 444"/>
              <a:gd name="T55" fmla="*/ 4 h 76"/>
              <a:gd name="T56" fmla="*/ 424 w 444"/>
              <a:gd name="T57" fmla="*/ 8 h 76"/>
              <a:gd name="T58" fmla="*/ 432 w 444"/>
              <a:gd name="T59" fmla="*/ 16 h 76"/>
              <a:gd name="T60" fmla="*/ 440 w 444"/>
              <a:gd name="T61" fmla="*/ 20 h 76"/>
              <a:gd name="T62" fmla="*/ 444 w 444"/>
              <a:gd name="T63" fmla="*/ 24 h 76"/>
              <a:gd name="T64" fmla="*/ 444 w 444"/>
              <a:gd name="T65" fmla="*/ 28 h 76"/>
              <a:gd name="T66" fmla="*/ 444 w 444"/>
              <a:gd name="T67" fmla="*/ 32 h 76"/>
              <a:gd name="T68" fmla="*/ 440 w 444"/>
              <a:gd name="T69" fmla="*/ 36 h 76"/>
              <a:gd name="T70" fmla="*/ 436 w 444"/>
              <a:gd name="T71" fmla="*/ 40 h 76"/>
              <a:gd name="T72" fmla="*/ 428 w 444"/>
              <a:gd name="T73" fmla="*/ 40 h 76"/>
              <a:gd name="T74" fmla="*/ 424 w 444"/>
              <a:gd name="T75" fmla="*/ 40 h 76"/>
              <a:gd name="T76" fmla="*/ 416 w 444"/>
              <a:gd name="T77" fmla="*/ 44 h 76"/>
              <a:gd name="T78" fmla="*/ 404 w 444"/>
              <a:gd name="T79" fmla="*/ 44 h 76"/>
              <a:gd name="T80" fmla="*/ 392 w 444"/>
              <a:gd name="T81" fmla="*/ 44 h 76"/>
              <a:gd name="T82" fmla="*/ 380 w 444"/>
              <a:gd name="T83" fmla="*/ 44 h 76"/>
              <a:gd name="T84" fmla="*/ 364 w 444"/>
              <a:gd name="T85" fmla="*/ 44 h 76"/>
              <a:gd name="T86" fmla="*/ 344 w 444"/>
              <a:gd name="T87" fmla="*/ 44 h 76"/>
              <a:gd name="T88" fmla="*/ 324 w 444"/>
              <a:gd name="T89" fmla="*/ 44 h 76"/>
              <a:gd name="T90" fmla="*/ 280 w 444"/>
              <a:gd name="T91" fmla="*/ 44 h 76"/>
              <a:gd name="T92" fmla="*/ 244 w 444"/>
              <a:gd name="T93" fmla="*/ 48 h 76"/>
              <a:gd name="T94" fmla="*/ 208 w 444"/>
              <a:gd name="T95" fmla="*/ 52 h 76"/>
              <a:gd name="T96" fmla="*/ 172 w 444"/>
              <a:gd name="T97" fmla="*/ 56 h 76"/>
              <a:gd name="T98" fmla="*/ 160 w 444"/>
              <a:gd name="T99" fmla="*/ 60 h 76"/>
              <a:gd name="T100" fmla="*/ 144 w 444"/>
              <a:gd name="T101" fmla="*/ 60 h 76"/>
              <a:gd name="T102" fmla="*/ 132 w 444"/>
              <a:gd name="T103" fmla="*/ 64 h 76"/>
              <a:gd name="T104" fmla="*/ 120 w 444"/>
              <a:gd name="T105" fmla="*/ 64 h 76"/>
              <a:gd name="T106" fmla="*/ 108 w 444"/>
              <a:gd name="T107" fmla="*/ 68 h 76"/>
              <a:gd name="T108" fmla="*/ 100 w 444"/>
              <a:gd name="T109" fmla="*/ 68 h 76"/>
              <a:gd name="T110" fmla="*/ 92 w 444"/>
              <a:gd name="T111" fmla="*/ 72 h 76"/>
              <a:gd name="T112" fmla="*/ 84 w 444"/>
              <a:gd name="T113" fmla="*/ 72 h 76"/>
              <a:gd name="T114" fmla="*/ 84 w 444"/>
              <a:gd name="T115" fmla="*/ 7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44" h="76">
                <a:moveTo>
                  <a:pt x="84" y="72"/>
                </a:moveTo>
                <a:lnTo>
                  <a:pt x="72" y="72"/>
                </a:lnTo>
                <a:lnTo>
                  <a:pt x="60" y="76"/>
                </a:lnTo>
                <a:lnTo>
                  <a:pt x="48" y="76"/>
                </a:lnTo>
                <a:lnTo>
                  <a:pt x="44" y="72"/>
                </a:lnTo>
                <a:lnTo>
                  <a:pt x="32" y="72"/>
                </a:lnTo>
                <a:lnTo>
                  <a:pt x="24" y="64"/>
                </a:lnTo>
                <a:lnTo>
                  <a:pt x="12" y="56"/>
                </a:lnTo>
                <a:lnTo>
                  <a:pt x="0" y="44"/>
                </a:lnTo>
                <a:lnTo>
                  <a:pt x="8" y="44"/>
                </a:lnTo>
                <a:lnTo>
                  <a:pt x="24" y="44"/>
                </a:lnTo>
                <a:lnTo>
                  <a:pt x="44" y="40"/>
                </a:lnTo>
                <a:lnTo>
                  <a:pt x="64" y="36"/>
                </a:lnTo>
                <a:lnTo>
                  <a:pt x="88" y="32"/>
                </a:lnTo>
                <a:lnTo>
                  <a:pt x="116" y="28"/>
                </a:lnTo>
                <a:lnTo>
                  <a:pt x="148" y="24"/>
                </a:lnTo>
                <a:lnTo>
                  <a:pt x="184" y="20"/>
                </a:lnTo>
                <a:lnTo>
                  <a:pt x="216" y="16"/>
                </a:lnTo>
                <a:lnTo>
                  <a:pt x="248" y="12"/>
                </a:lnTo>
                <a:lnTo>
                  <a:pt x="276" y="8"/>
                </a:lnTo>
                <a:lnTo>
                  <a:pt x="300" y="4"/>
                </a:lnTo>
                <a:lnTo>
                  <a:pt x="324" y="4"/>
                </a:lnTo>
                <a:lnTo>
                  <a:pt x="340" y="0"/>
                </a:lnTo>
                <a:lnTo>
                  <a:pt x="356" y="0"/>
                </a:lnTo>
                <a:lnTo>
                  <a:pt x="368" y="0"/>
                </a:lnTo>
                <a:lnTo>
                  <a:pt x="388" y="0"/>
                </a:lnTo>
                <a:lnTo>
                  <a:pt x="404" y="4"/>
                </a:lnTo>
                <a:lnTo>
                  <a:pt x="416" y="4"/>
                </a:lnTo>
                <a:lnTo>
                  <a:pt x="424" y="8"/>
                </a:lnTo>
                <a:lnTo>
                  <a:pt x="432" y="16"/>
                </a:lnTo>
                <a:lnTo>
                  <a:pt x="440" y="20"/>
                </a:lnTo>
                <a:lnTo>
                  <a:pt x="444" y="24"/>
                </a:lnTo>
                <a:lnTo>
                  <a:pt x="444" y="28"/>
                </a:lnTo>
                <a:lnTo>
                  <a:pt x="444" y="32"/>
                </a:lnTo>
                <a:lnTo>
                  <a:pt x="440" y="36"/>
                </a:lnTo>
                <a:lnTo>
                  <a:pt x="436" y="40"/>
                </a:lnTo>
                <a:lnTo>
                  <a:pt x="428" y="40"/>
                </a:lnTo>
                <a:lnTo>
                  <a:pt x="424" y="40"/>
                </a:lnTo>
                <a:lnTo>
                  <a:pt x="416" y="44"/>
                </a:lnTo>
                <a:lnTo>
                  <a:pt x="404" y="44"/>
                </a:lnTo>
                <a:lnTo>
                  <a:pt x="392" y="44"/>
                </a:lnTo>
                <a:lnTo>
                  <a:pt x="380" y="44"/>
                </a:lnTo>
                <a:lnTo>
                  <a:pt x="364" y="44"/>
                </a:lnTo>
                <a:lnTo>
                  <a:pt x="344" y="44"/>
                </a:lnTo>
                <a:lnTo>
                  <a:pt x="324" y="44"/>
                </a:lnTo>
                <a:lnTo>
                  <a:pt x="280" y="44"/>
                </a:lnTo>
                <a:lnTo>
                  <a:pt x="244" y="48"/>
                </a:lnTo>
                <a:lnTo>
                  <a:pt x="208" y="52"/>
                </a:lnTo>
                <a:lnTo>
                  <a:pt x="172" y="56"/>
                </a:lnTo>
                <a:lnTo>
                  <a:pt x="160" y="60"/>
                </a:lnTo>
                <a:lnTo>
                  <a:pt x="144" y="60"/>
                </a:lnTo>
                <a:lnTo>
                  <a:pt x="132" y="64"/>
                </a:lnTo>
                <a:lnTo>
                  <a:pt x="120" y="64"/>
                </a:lnTo>
                <a:lnTo>
                  <a:pt x="108" y="68"/>
                </a:lnTo>
                <a:lnTo>
                  <a:pt x="100" y="68"/>
                </a:lnTo>
                <a:lnTo>
                  <a:pt x="92" y="72"/>
                </a:lnTo>
                <a:lnTo>
                  <a:pt x="84" y="72"/>
                </a:lnTo>
                <a:lnTo>
                  <a:pt x="84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404">
            <a:extLst>
              <a:ext uri="{FF2B5EF4-FFF2-40B4-BE49-F238E27FC236}">
                <a16:creationId xmlns:a16="http://schemas.microsoft.com/office/drawing/2014/main" xmlns="" id="{F8C4D1C3-66D7-47B5-A9E3-EFEFAAD5302F}"/>
              </a:ext>
            </a:extLst>
          </p:cNvPr>
          <p:cNvSpPr>
            <a:spLocks/>
          </p:cNvSpPr>
          <p:nvPr/>
        </p:nvSpPr>
        <p:spPr bwMode="auto">
          <a:xfrm>
            <a:off x="1243189" y="4800051"/>
            <a:ext cx="1055547" cy="1443633"/>
          </a:xfrm>
          <a:custGeom>
            <a:avLst/>
            <a:gdLst>
              <a:gd name="T0" fmla="*/ 208 w 276"/>
              <a:gd name="T1" fmla="*/ 16 h 292"/>
              <a:gd name="T2" fmla="*/ 208 w 276"/>
              <a:gd name="T3" fmla="*/ 8 h 292"/>
              <a:gd name="T4" fmla="*/ 220 w 276"/>
              <a:gd name="T5" fmla="*/ 0 h 292"/>
              <a:gd name="T6" fmla="*/ 236 w 276"/>
              <a:gd name="T7" fmla="*/ 0 h 292"/>
              <a:gd name="T8" fmla="*/ 256 w 276"/>
              <a:gd name="T9" fmla="*/ 0 h 292"/>
              <a:gd name="T10" fmla="*/ 272 w 276"/>
              <a:gd name="T11" fmla="*/ 8 h 292"/>
              <a:gd name="T12" fmla="*/ 276 w 276"/>
              <a:gd name="T13" fmla="*/ 16 h 292"/>
              <a:gd name="T14" fmla="*/ 276 w 276"/>
              <a:gd name="T15" fmla="*/ 36 h 292"/>
              <a:gd name="T16" fmla="*/ 264 w 276"/>
              <a:gd name="T17" fmla="*/ 72 h 292"/>
              <a:gd name="T18" fmla="*/ 248 w 276"/>
              <a:gd name="T19" fmla="*/ 112 h 292"/>
              <a:gd name="T20" fmla="*/ 220 w 276"/>
              <a:gd name="T21" fmla="*/ 156 h 292"/>
              <a:gd name="T22" fmla="*/ 192 w 276"/>
              <a:gd name="T23" fmla="*/ 192 h 292"/>
              <a:gd name="T24" fmla="*/ 156 w 276"/>
              <a:gd name="T25" fmla="*/ 224 h 292"/>
              <a:gd name="T26" fmla="*/ 120 w 276"/>
              <a:gd name="T27" fmla="*/ 248 h 292"/>
              <a:gd name="T28" fmla="*/ 88 w 276"/>
              <a:gd name="T29" fmla="*/ 260 h 292"/>
              <a:gd name="T30" fmla="*/ 60 w 276"/>
              <a:gd name="T31" fmla="*/ 276 h 292"/>
              <a:gd name="T32" fmla="*/ 32 w 276"/>
              <a:gd name="T33" fmla="*/ 284 h 292"/>
              <a:gd name="T34" fmla="*/ 12 w 276"/>
              <a:gd name="T35" fmla="*/ 292 h 292"/>
              <a:gd name="T36" fmla="*/ 4 w 276"/>
              <a:gd name="T37" fmla="*/ 292 h 292"/>
              <a:gd name="T38" fmla="*/ 0 w 276"/>
              <a:gd name="T39" fmla="*/ 288 h 292"/>
              <a:gd name="T40" fmla="*/ 8 w 276"/>
              <a:gd name="T41" fmla="*/ 280 h 292"/>
              <a:gd name="T42" fmla="*/ 24 w 276"/>
              <a:gd name="T43" fmla="*/ 268 h 292"/>
              <a:gd name="T44" fmla="*/ 48 w 276"/>
              <a:gd name="T45" fmla="*/ 252 h 292"/>
              <a:gd name="T46" fmla="*/ 76 w 276"/>
              <a:gd name="T47" fmla="*/ 232 h 292"/>
              <a:gd name="T48" fmla="*/ 108 w 276"/>
              <a:gd name="T49" fmla="*/ 212 h 292"/>
              <a:gd name="T50" fmla="*/ 132 w 276"/>
              <a:gd name="T51" fmla="*/ 192 h 292"/>
              <a:gd name="T52" fmla="*/ 152 w 276"/>
              <a:gd name="T53" fmla="*/ 176 h 292"/>
              <a:gd name="T54" fmla="*/ 172 w 276"/>
              <a:gd name="T55" fmla="*/ 148 h 292"/>
              <a:gd name="T56" fmla="*/ 192 w 276"/>
              <a:gd name="T57" fmla="*/ 104 h 292"/>
              <a:gd name="T58" fmla="*/ 204 w 276"/>
              <a:gd name="T59" fmla="*/ 68 h 292"/>
              <a:gd name="T60" fmla="*/ 208 w 276"/>
              <a:gd name="T61" fmla="*/ 48 h 292"/>
              <a:gd name="T62" fmla="*/ 212 w 276"/>
              <a:gd name="T63" fmla="*/ 32 h 292"/>
              <a:gd name="T64" fmla="*/ 212 w 276"/>
              <a:gd name="T65" fmla="*/ 24 h 292"/>
              <a:gd name="T66" fmla="*/ 208 w 276"/>
              <a:gd name="T67" fmla="*/ 20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76" h="292">
                <a:moveTo>
                  <a:pt x="208" y="20"/>
                </a:moveTo>
                <a:lnTo>
                  <a:pt x="208" y="16"/>
                </a:lnTo>
                <a:lnTo>
                  <a:pt x="208" y="12"/>
                </a:lnTo>
                <a:lnTo>
                  <a:pt x="208" y="8"/>
                </a:lnTo>
                <a:lnTo>
                  <a:pt x="216" y="0"/>
                </a:lnTo>
                <a:lnTo>
                  <a:pt x="220" y="0"/>
                </a:lnTo>
                <a:lnTo>
                  <a:pt x="228" y="0"/>
                </a:lnTo>
                <a:lnTo>
                  <a:pt x="236" y="0"/>
                </a:lnTo>
                <a:lnTo>
                  <a:pt x="248" y="0"/>
                </a:lnTo>
                <a:lnTo>
                  <a:pt x="256" y="0"/>
                </a:lnTo>
                <a:lnTo>
                  <a:pt x="264" y="4"/>
                </a:lnTo>
                <a:lnTo>
                  <a:pt x="272" y="8"/>
                </a:lnTo>
                <a:lnTo>
                  <a:pt x="276" y="12"/>
                </a:lnTo>
                <a:lnTo>
                  <a:pt x="276" y="16"/>
                </a:lnTo>
                <a:lnTo>
                  <a:pt x="276" y="24"/>
                </a:lnTo>
                <a:lnTo>
                  <a:pt x="276" y="36"/>
                </a:lnTo>
                <a:lnTo>
                  <a:pt x="272" y="52"/>
                </a:lnTo>
                <a:lnTo>
                  <a:pt x="264" y="72"/>
                </a:lnTo>
                <a:lnTo>
                  <a:pt x="256" y="88"/>
                </a:lnTo>
                <a:lnTo>
                  <a:pt x="248" y="112"/>
                </a:lnTo>
                <a:lnTo>
                  <a:pt x="236" y="132"/>
                </a:lnTo>
                <a:lnTo>
                  <a:pt x="220" y="156"/>
                </a:lnTo>
                <a:lnTo>
                  <a:pt x="208" y="176"/>
                </a:lnTo>
                <a:lnTo>
                  <a:pt x="192" y="192"/>
                </a:lnTo>
                <a:lnTo>
                  <a:pt x="172" y="208"/>
                </a:lnTo>
                <a:lnTo>
                  <a:pt x="156" y="224"/>
                </a:lnTo>
                <a:lnTo>
                  <a:pt x="132" y="240"/>
                </a:lnTo>
                <a:lnTo>
                  <a:pt x="120" y="248"/>
                </a:lnTo>
                <a:lnTo>
                  <a:pt x="104" y="252"/>
                </a:lnTo>
                <a:lnTo>
                  <a:pt x="88" y="260"/>
                </a:lnTo>
                <a:lnTo>
                  <a:pt x="72" y="268"/>
                </a:lnTo>
                <a:lnTo>
                  <a:pt x="60" y="276"/>
                </a:lnTo>
                <a:lnTo>
                  <a:pt x="44" y="280"/>
                </a:lnTo>
                <a:lnTo>
                  <a:pt x="32" y="284"/>
                </a:lnTo>
                <a:lnTo>
                  <a:pt x="20" y="288"/>
                </a:lnTo>
                <a:lnTo>
                  <a:pt x="12" y="292"/>
                </a:lnTo>
                <a:lnTo>
                  <a:pt x="8" y="292"/>
                </a:lnTo>
                <a:lnTo>
                  <a:pt x="4" y="292"/>
                </a:lnTo>
                <a:lnTo>
                  <a:pt x="0" y="292"/>
                </a:lnTo>
                <a:lnTo>
                  <a:pt x="0" y="288"/>
                </a:lnTo>
                <a:lnTo>
                  <a:pt x="4" y="284"/>
                </a:lnTo>
                <a:lnTo>
                  <a:pt x="8" y="280"/>
                </a:lnTo>
                <a:lnTo>
                  <a:pt x="12" y="276"/>
                </a:lnTo>
                <a:lnTo>
                  <a:pt x="24" y="268"/>
                </a:lnTo>
                <a:lnTo>
                  <a:pt x="32" y="260"/>
                </a:lnTo>
                <a:lnTo>
                  <a:pt x="48" y="252"/>
                </a:lnTo>
                <a:lnTo>
                  <a:pt x="64" y="240"/>
                </a:lnTo>
                <a:lnTo>
                  <a:pt x="76" y="232"/>
                </a:lnTo>
                <a:lnTo>
                  <a:pt x="92" y="220"/>
                </a:lnTo>
                <a:lnTo>
                  <a:pt x="108" y="212"/>
                </a:lnTo>
                <a:lnTo>
                  <a:pt x="120" y="200"/>
                </a:lnTo>
                <a:lnTo>
                  <a:pt x="132" y="192"/>
                </a:lnTo>
                <a:lnTo>
                  <a:pt x="140" y="184"/>
                </a:lnTo>
                <a:lnTo>
                  <a:pt x="152" y="176"/>
                </a:lnTo>
                <a:lnTo>
                  <a:pt x="160" y="164"/>
                </a:lnTo>
                <a:lnTo>
                  <a:pt x="172" y="148"/>
                </a:lnTo>
                <a:lnTo>
                  <a:pt x="184" y="128"/>
                </a:lnTo>
                <a:lnTo>
                  <a:pt x="192" y="104"/>
                </a:lnTo>
                <a:lnTo>
                  <a:pt x="204" y="80"/>
                </a:lnTo>
                <a:lnTo>
                  <a:pt x="204" y="68"/>
                </a:lnTo>
                <a:lnTo>
                  <a:pt x="208" y="56"/>
                </a:lnTo>
                <a:lnTo>
                  <a:pt x="208" y="48"/>
                </a:lnTo>
                <a:lnTo>
                  <a:pt x="212" y="40"/>
                </a:lnTo>
                <a:lnTo>
                  <a:pt x="212" y="32"/>
                </a:lnTo>
                <a:lnTo>
                  <a:pt x="212" y="28"/>
                </a:lnTo>
                <a:lnTo>
                  <a:pt x="212" y="24"/>
                </a:lnTo>
                <a:lnTo>
                  <a:pt x="208" y="20"/>
                </a:lnTo>
                <a:lnTo>
                  <a:pt x="208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407">
            <a:extLst>
              <a:ext uri="{FF2B5EF4-FFF2-40B4-BE49-F238E27FC236}">
                <a16:creationId xmlns:a16="http://schemas.microsoft.com/office/drawing/2014/main" xmlns="" id="{F64D59F6-A32B-4A55-99E3-E6AAE7C4FFCD}"/>
              </a:ext>
            </a:extLst>
          </p:cNvPr>
          <p:cNvSpPr>
            <a:spLocks/>
          </p:cNvSpPr>
          <p:nvPr/>
        </p:nvSpPr>
        <p:spPr bwMode="auto">
          <a:xfrm>
            <a:off x="4804423" y="1329401"/>
            <a:ext cx="2462943" cy="435067"/>
          </a:xfrm>
          <a:custGeom>
            <a:avLst/>
            <a:gdLst>
              <a:gd name="T0" fmla="*/ 8 w 644"/>
              <a:gd name="T1" fmla="*/ 72 h 88"/>
              <a:gd name="T2" fmla="*/ 0 w 644"/>
              <a:gd name="T3" fmla="*/ 64 h 88"/>
              <a:gd name="T4" fmla="*/ 0 w 644"/>
              <a:gd name="T5" fmla="*/ 60 h 88"/>
              <a:gd name="T6" fmla="*/ 4 w 644"/>
              <a:gd name="T7" fmla="*/ 56 h 88"/>
              <a:gd name="T8" fmla="*/ 12 w 644"/>
              <a:gd name="T9" fmla="*/ 52 h 88"/>
              <a:gd name="T10" fmla="*/ 24 w 644"/>
              <a:gd name="T11" fmla="*/ 52 h 88"/>
              <a:gd name="T12" fmla="*/ 44 w 644"/>
              <a:gd name="T13" fmla="*/ 52 h 88"/>
              <a:gd name="T14" fmla="*/ 68 w 644"/>
              <a:gd name="T15" fmla="*/ 52 h 88"/>
              <a:gd name="T16" fmla="*/ 100 w 644"/>
              <a:gd name="T17" fmla="*/ 48 h 88"/>
              <a:gd name="T18" fmla="*/ 136 w 644"/>
              <a:gd name="T19" fmla="*/ 48 h 88"/>
              <a:gd name="T20" fmla="*/ 200 w 644"/>
              <a:gd name="T21" fmla="*/ 40 h 88"/>
              <a:gd name="T22" fmla="*/ 284 w 644"/>
              <a:gd name="T23" fmla="*/ 32 h 88"/>
              <a:gd name="T24" fmla="*/ 396 w 644"/>
              <a:gd name="T25" fmla="*/ 20 h 88"/>
              <a:gd name="T26" fmla="*/ 468 w 644"/>
              <a:gd name="T27" fmla="*/ 12 h 88"/>
              <a:gd name="T28" fmla="*/ 500 w 644"/>
              <a:gd name="T29" fmla="*/ 8 h 88"/>
              <a:gd name="T30" fmla="*/ 524 w 644"/>
              <a:gd name="T31" fmla="*/ 4 h 88"/>
              <a:gd name="T32" fmla="*/ 544 w 644"/>
              <a:gd name="T33" fmla="*/ 4 h 88"/>
              <a:gd name="T34" fmla="*/ 560 w 644"/>
              <a:gd name="T35" fmla="*/ 0 h 88"/>
              <a:gd name="T36" fmla="*/ 580 w 644"/>
              <a:gd name="T37" fmla="*/ 4 h 88"/>
              <a:gd name="T38" fmla="*/ 600 w 644"/>
              <a:gd name="T39" fmla="*/ 12 h 88"/>
              <a:gd name="T40" fmla="*/ 620 w 644"/>
              <a:gd name="T41" fmla="*/ 20 h 88"/>
              <a:gd name="T42" fmla="*/ 636 w 644"/>
              <a:gd name="T43" fmla="*/ 28 h 88"/>
              <a:gd name="T44" fmla="*/ 644 w 644"/>
              <a:gd name="T45" fmla="*/ 40 h 88"/>
              <a:gd name="T46" fmla="*/ 640 w 644"/>
              <a:gd name="T47" fmla="*/ 48 h 88"/>
              <a:gd name="T48" fmla="*/ 628 w 644"/>
              <a:gd name="T49" fmla="*/ 48 h 88"/>
              <a:gd name="T50" fmla="*/ 604 w 644"/>
              <a:gd name="T51" fmla="*/ 52 h 88"/>
              <a:gd name="T52" fmla="*/ 568 w 644"/>
              <a:gd name="T53" fmla="*/ 52 h 88"/>
              <a:gd name="T54" fmla="*/ 520 w 644"/>
              <a:gd name="T55" fmla="*/ 52 h 88"/>
              <a:gd name="T56" fmla="*/ 468 w 644"/>
              <a:gd name="T57" fmla="*/ 52 h 88"/>
              <a:gd name="T58" fmla="*/ 428 w 644"/>
              <a:gd name="T59" fmla="*/ 52 h 88"/>
              <a:gd name="T60" fmla="*/ 392 w 644"/>
              <a:gd name="T61" fmla="*/ 52 h 88"/>
              <a:gd name="T62" fmla="*/ 364 w 644"/>
              <a:gd name="T63" fmla="*/ 56 h 88"/>
              <a:gd name="T64" fmla="*/ 316 w 644"/>
              <a:gd name="T65" fmla="*/ 60 h 88"/>
              <a:gd name="T66" fmla="*/ 256 w 644"/>
              <a:gd name="T67" fmla="*/ 64 h 88"/>
              <a:gd name="T68" fmla="*/ 192 w 644"/>
              <a:gd name="T69" fmla="*/ 72 h 88"/>
              <a:gd name="T70" fmla="*/ 132 w 644"/>
              <a:gd name="T71" fmla="*/ 80 h 88"/>
              <a:gd name="T72" fmla="*/ 108 w 644"/>
              <a:gd name="T73" fmla="*/ 84 h 88"/>
              <a:gd name="T74" fmla="*/ 84 w 644"/>
              <a:gd name="T75" fmla="*/ 88 h 88"/>
              <a:gd name="T76" fmla="*/ 68 w 644"/>
              <a:gd name="T77" fmla="*/ 88 h 88"/>
              <a:gd name="T78" fmla="*/ 56 w 644"/>
              <a:gd name="T79" fmla="*/ 88 h 88"/>
              <a:gd name="T80" fmla="*/ 24 w 644"/>
              <a:gd name="T81" fmla="*/ 80 h 88"/>
              <a:gd name="T82" fmla="*/ 16 w 644"/>
              <a:gd name="T83" fmla="*/ 76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4" h="88">
                <a:moveTo>
                  <a:pt x="16" y="76"/>
                </a:moveTo>
                <a:lnTo>
                  <a:pt x="8" y="72"/>
                </a:lnTo>
                <a:lnTo>
                  <a:pt x="4" y="68"/>
                </a:lnTo>
                <a:lnTo>
                  <a:pt x="0" y="64"/>
                </a:lnTo>
                <a:lnTo>
                  <a:pt x="0" y="60"/>
                </a:lnTo>
                <a:lnTo>
                  <a:pt x="0" y="60"/>
                </a:lnTo>
                <a:lnTo>
                  <a:pt x="0" y="56"/>
                </a:lnTo>
                <a:lnTo>
                  <a:pt x="4" y="56"/>
                </a:lnTo>
                <a:lnTo>
                  <a:pt x="8" y="56"/>
                </a:lnTo>
                <a:lnTo>
                  <a:pt x="12" y="52"/>
                </a:lnTo>
                <a:lnTo>
                  <a:pt x="20" y="52"/>
                </a:lnTo>
                <a:lnTo>
                  <a:pt x="24" y="52"/>
                </a:lnTo>
                <a:lnTo>
                  <a:pt x="36" y="52"/>
                </a:lnTo>
                <a:lnTo>
                  <a:pt x="44" y="52"/>
                </a:lnTo>
                <a:lnTo>
                  <a:pt x="56" y="52"/>
                </a:lnTo>
                <a:lnTo>
                  <a:pt x="68" y="52"/>
                </a:lnTo>
                <a:lnTo>
                  <a:pt x="84" y="52"/>
                </a:lnTo>
                <a:lnTo>
                  <a:pt x="100" y="48"/>
                </a:lnTo>
                <a:lnTo>
                  <a:pt x="116" y="48"/>
                </a:lnTo>
                <a:lnTo>
                  <a:pt x="136" y="48"/>
                </a:lnTo>
                <a:lnTo>
                  <a:pt x="156" y="44"/>
                </a:lnTo>
                <a:lnTo>
                  <a:pt x="200" y="40"/>
                </a:lnTo>
                <a:lnTo>
                  <a:pt x="244" y="36"/>
                </a:lnTo>
                <a:lnTo>
                  <a:pt x="284" y="32"/>
                </a:lnTo>
                <a:lnTo>
                  <a:pt x="320" y="28"/>
                </a:lnTo>
                <a:lnTo>
                  <a:pt x="396" y="20"/>
                </a:lnTo>
                <a:lnTo>
                  <a:pt x="432" y="16"/>
                </a:lnTo>
                <a:lnTo>
                  <a:pt x="468" y="12"/>
                </a:lnTo>
                <a:lnTo>
                  <a:pt x="484" y="8"/>
                </a:lnTo>
                <a:lnTo>
                  <a:pt x="500" y="8"/>
                </a:lnTo>
                <a:lnTo>
                  <a:pt x="512" y="4"/>
                </a:lnTo>
                <a:lnTo>
                  <a:pt x="524" y="4"/>
                </a:lnTo>
                <a:lnTo>
                  <a:pt x="536" y="4"/>
                </a:lnTo>
                <a:lnTo>
                  <a:pt x="544" y="4"/>
                </a:lnTo>
                <a:lnTo>
                  <a:pt x="552" y="0"/>
                </a:lnTo>
                <a:lnTo>
                  <a:pt x="560" y="0"/>
                </a:lnTo>
                <a:lnTo>
                  <a:pt x="568" y="4"/>
                </a:lnTo>
                <a:lnTo>
                  <a:pt x="580" y="4"/>
                </a:lnTo>
                <a:lnTo>
                  <a:pt x="588" y="8"/>
                </a:lnTo>
                <a:lnTo>
                  <a:pt x="600" y="12"/>
                </a:lnTo>
                <a:lnTo>
                  <a:pt x="612" y="16"/>
                </a:lnTo>
                <a:lnTo>
                  <a:pt x="620" y="20"/>
                </a:lnTo>
                <a:lnTo>
                  <a:pt x="628" y="24"/>
                </a:lnTo>
                <a:lnTo>
                  <a:pt x="636" y="28"/>
                </a:lnTo>
                <a:lnTo>
                  <a:pt x="640" y="32"/>
                </a:lnTo>
                <a:lnTo>
                  <a:pt x="644" y="40"/>
                </a:lnTo>
                <a:lnTo>
                  <a:pt x="644" y="44"/>
                </a:lnTo>
                <a:lnTo>
                  <a:pt x="640" y="48"/>
                </a:lnTo>
                <a:lnTo>
                  <a:pt x="636" y="48"/>
                </a:lnTo>
                <a:lnTo>
                  <a:pt x="628" y="48"/>
                </a:lnTo>
                <a:lnTo>
                  <a:pt x="620" y="52"/>
                </a:lnTo>
                <a:lnTo>
                  <a:pt x="604" y="52"/>
                </a:lnTo>
                <a:lnTo>
                  <a:pt x="588" y="52"/>
                </a:lnTo>
                <a:lnTo>
                  <a:pt x="568" y="52"/>
                </a:lnTo>
                <a:lnTo>
                  <a:pt x="548" y="52"/>
                </a:lnTo>
                <a:lnTo>
                  <a:pt x="520" y="52"/>
                </a:lnTo>
                <a:lnTo>
                  <a:pt x="496" y="52"/>
                </a:lnTo>
                <a:lnTo>
                  <a:pt x="468" y="52"/>
                </a:lnTo>
                <a:lnTo>
                  <a:pt x="448" y="52"/>
                </a:lnTo>
                <a:lnTo>
                  <a:pt x="428" y="52"/>
                </a:lnTo>
                <a:lnTo>
                  <a:pt x="408" y="52"/>
                </a:lnTo>
                <a:lnTo>
                  <a:pt x="392" y="52"/>
                </a:lnTo>
                <a:lnTo>
                  <a:pt x="376" y="56"/>
                </a:lnTo>
                <a:lnTo>
                  <a:pt x="364" y="56"/>
                </a:lnTo>
                <a:lnTo>
                  <a:pt x="340" y="56"/>
                </a:lnTo>
                <a:lnTo>
                  <a:pt x="316" y="60"/>
                </a:lnTo>
                <a:lnTo>
                  <a:pt x="284" y="60"/>
                </a:lnTo>
                <a:lnTo>
                  <a:pt x="256" y="64"/>
                </a:lnTo>
                <a:lnTo>
                  <a:pt x="224" y="68"/>
                </a:lnTo>
                <a:lnTo>
                  <a:pt x="192" y="72"/>
                </a:lnTo>
                <a:lnTo>
                  <a:pt x="164" y="76"/>
                </a:lnTo>
                <a:lnTo>
                  <a:pt x="132" y="80"/>
                </a:lnTo>
                <a:lnTo>
                  <a:pt x="120" y="80"/>
                </a:lnTo>
                <a:lnTo>
                  <a:pt x="108" y="84"/>
                </a:lnTo>
                <a:lnTo>
                  <a:pt x="96" y="84"/>
                </a:lnTo>
                <a:lnTo>
                  <a:pt x="84" y="88"/>
                </a:lnTo>
                <a:lnTo>
                  <a:pt x="76" y="88"/>
                </a:lnTo>
                <a:lnTo>
                  <a:pt x="68" y="88"/>
                </a:lnTo>
                <a:lnTo>
                  <a:pt x="60" y="88"/>
                </a:lnTo>
                <a:lnTo>
                  <a:pt x="56" y="88"/>
                </a:lnTo>
                <a:lnTo>
                  <a:pt x="36" y="84"/>
                </a:lnTo>
                <a:lnTo>
                  <a:pt x="24" y="80"/>
                </a:lnTo>
                <a:lnTo>
                  <a:pt x="16" y="76"/>
                </a:lnTo>
                <a:lnTo>
                  <a:pt x="16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408">
            <a:extLst>
              <a:ext uri="{FF2B5EF4-FFF2-40B4-BE49-F238E27FC236}">
                <a16:creationId xmlns:a16="http://schemas.microsoft.com/office/drawing/2014/main" xmlns="" id="{EEF6A097-BD52-40C1-8739-39A7CFCAEF3E}"/>
              </a:ext>
            </a:extLst>
          </p:cNvPr>
          <p:cNvSpPr>
            <a:spLocks/>
          </p:cNvSpPr>
          <p:nvPr/>
        </p:nvSpPr>
        <p:spPr bwMode="auto">
          <a:xfrm>
            <a:off x="5440129" y="637248"/>
            <a:ext cx="367146" cy="751480"/>
          </a:xfrm>
          <a:custGeom>
            <a:avLst/>
            <a:gdLst>
              <a:gd name="T0" fmla="*/ 16 w 96"/>
              <a:gd name="T1" fmla="*/ 28 h 152"/>
              <a:gd name="T2" fmla="*/ 8 w 96"/>
              <a:gd name="T3" fmla="*/ 24 h 152"/>
              <a:gd name="T4" fmla="*/ 4 w 96"/>
              <a:gd name="T5" fmla="*/ 20 h 152"/>
              <a:gd name="T6" fmla="*/ 4 w 96"/>
              <a:gd name="T7" fmla="*/ 16 h 152"/>
              <a:gd name="T8" fmla="*/ 0 w 96"/>
              <a:gd name="T9" fmla="*/ 8 h 152"/>
              <a:gd name="T10" fmla="*/ 4 w 96"/>
              <a:gd name="T11" fmla="*/ 4 h 152"/>
              <a:gd name="T12" fmla="*/ 8 w 96"/>
              <a:gd name="T13" fmla="*/ 0 h 152"/>
              <a:gd name="T14" fmla="*/ 16 w 96"/>
              <a:gd name="T15" fmla="*/ 0 h 152"/>
              <a:gd name="T16" fmla="*/ 24 w 96"/>
              <a:gd name="T17" fmla="*/ 0 h 152"/>
              <a:gd name="T18" fmla="*/ 36 w 96"/>
              <a:gd name="T19" fmla="*/ 0 h 152"/>
              <a:gd name="T20" fmla="*/ 48 w 96"/>
              <a:gd name="T21" fmla="*/ 0 h 152"/>
              <a:gd name="T22" fmla="*/ 64 w 96"/>
              <a:gd name="T23" fmla="*/ 4 h 152"/>
              <a:gd name="T24" fmla="*/ 76 w 96"/>
              <a:gd name="T25" fmla="*/ 4 h 152"/>
              <a:gd name="T26" fmla="*/ 88 w 96"/>
              <a:gd name="T27" fmla="*/ 44 h 152"/>
              <a:gd name="T28" fmla="*/ 92 w 96"/>
              <a:gd name="T29" fmla="*/ 84 h 152"/>
              <a:gd name="T30" fmla="*/ 96 w 96"/>
              <a:gd name="T31" fmla="*/ 120 h 152"/>
              <a:gd name="T32" fmla="*/ 96 w 96"/>
              <a:gd name="T33" fmla="*/ 152 h 152"/>
              <a:gd name="T34" fmla="*/ 88 w 96"/>
              <a:gd name="T35" fmla="*/ 148 h 152"/>
              <a:gd name="T36" fmla="*/ 76 w 96"/>
              <a:gd name="T37" fmla="*/ 148 h 152"/>
              <a:gd name="T38" fmla="*/ 68 w 96"/>
              <a:gd name="T39" fmla="*/ 144 h 152"/>
              <a:gd name="T40" fmla="*/ 60 w 96"/>
              <a:gd name="T41" fmla="*/ 136 h 152"/>
              <a:gd name="T42" fmla="*/ 56 w 96"/>
              <a:gd name="T43" fmla="*/ 128 h 152"/>
              <a:gd name="T44" fmla="*/ 52 w 96"/>
              <a:gd name="T45" fmla="*/ 116 h 152"/>
              <a:gd name="T46" fmla="*/ 44 w 96"/>
              <a:gd name="T47" fmla="*/ 104 h 152"/>
              <a:gd name="T48" fmla="*/ 44 w 96"/>
              <a:gd name="T49" fmla="*/ 92 h 152"/>
              <a:gd name="T50" fmla="*/ 40 w 96"/>
              <a:gd name="T51" fmla="*/ 80 h 152"/>
              <a:gd name="T52" fmla="*/ 36 w 96"/>
              <a:gd name="T53" fmla="*/ 68 h 152"/>
              <a:gd name="T54" fmla="*/ 32 w 96"/>
              <a:gd name="T55" fmla="*/ 56 h 152"/>
              <a:gd name="T56" fmla="*/ 28 w 96"/>
              <a:gd name="T57" fmla="*/ 48 h 152"/>
              <a:gd name="T58" fmla="*/ 24 w 96"/>
              <a:gd name="T59" fmla="*/ 40 h 152"/>
              <a:gd name="T60" fmla="*/ 24 w 96"/>
              <a:gd name="T61" fmla="*/ 36 h 152"/>
              <a:gd name="T62" fmla="*/ 20 w 96"/>
              <a:gd name="T63" fmla="*/ 32 h 152"/>
              <a:gd name="T64" fmla="*/ 16 w 96"/>
              <a:gd name="T65" fmla="*/ 28 h 152"/>
              <a:gd name="T66" fmla="*/ 16 w 96"/>
              <a:gd name="T67" fmla="*/ 2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6" h="152">
                <a:moveTo>
                  <a:pt x="16" y="28"/>
                </a:move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8" y="0"/>
                </a:lnTo>
                <a:lnTo>
                  <a:pt x="64" y="4"/>
                </a:lnTo>
                <a:lnTo>
                  <a:pt x="76" y="4"/>
                </a:lnTo>
                <a:lnTo>
                  <a:pt x="88" y="44"/>
                </a:lnTo>
                <a:lnTo>
                  <a:pt x="92" y="84"/>
                </a:lnTo>
                <a:lnTo>
                  <a:pt x="96" y="120"/>
                </a:lnTo>
                <a:lnTo>
                  <a:pt x="96" y="152"/>
                </a:lnTo>
                <a:lnTo>
                  <a:pt x="88" y="148"/>
                </a:lnTo>
                <a:lnTo>
                  <a:pt x="76" y="148"/>
                </a:lnTo>
                <a:lnTo>
                  <a:pt x="68" y="144"/>
                </a:lnTo>
                <a:lnTo>
                  <a:pt x="60" y="136"/>
                </a:lnTo>
                <a:lnTo>
                  <a:pt x="56" y="128"/>
                </a:lnTo>
                <a:lnTo>
                  <a:pt x="52" y="116"/>
                </a:lnTo>
                <a:lnTo>
                  <a:pt x="44" y="104"/>
                </a:lnTo>
                <a:lnTo>
                  <a:pt x="44" y="92"/>
                </a:lnTo>
                <a:lnTo>
                  <a:pt x="40" y="80"/>
                </a:lnTo>
                <a:lnTo>
                  <a:pt x="36" y="68"/>
                </a:lnTo>
                <a:lnTo>
                  <a:pt x="32" y="56"/>
                </a:lnTo>
                <a:lnTo>
                  <a:pt x="28" y="48"/>
                </a:lnTo>
                <a:lnTo>
                  <a:pt x="24" y="40"/>
                </a:lnTo>
                <a:lnTo>
                  <a:pt x="24" y="36"/>
                </a:lnTo>
                <a:lnTo>
                  <a:pt x="20" y="32"/>
                </a:lnTo>
                <a:lnTo>
                  <a:pt x="16" y="28"/>
                </a:lnTo>
                <a:lnTo>
                  <a:pt x="16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410">
            <a:extLst>
              <a:ext uri="{FF2B5EF4-FFF2-40B4-BE49-F238E27FC236}">
                <a16:creationId xmlns:a16="http://schemas.microsoft.com/office/drawing/2014/main" xmlns="" id="{EDE54E8B-A37C-4428-978D-8CD8CA519DEC}"/>
              </a:ext>
            </a:extLst>
          </p:cNvPr>
          <p:cNvSpPr>
            <a:spLocks/>
          </p:cNvSpPr>
          <p:nvPr/>
        </p:nvSpPr>
        <p:spPr bwMode="auto">
          <a:xfrm>
            <a:off x="5688116" y="1072316"/>
            <a:ext cx="810782" cy="237309"/>
          </a:xfrm>
          <a:custGeom>
            <a:avLst/>
            <a:gdLst>
              <a:gd name="T0" fmla="*/ 0 w 212"/>
              <a:gd name="T1" fmla="*/ 16 h 48"/>
              <a:gd name="T2" fmla="*/ 8 w 212"/>
              <a:gd name="T3" fmla="*/ 16 h 48"/>
              <a:gd name="T4" fmla="*/ 16 w 212"/>
              <a:gd name="T5" fmla="*/ 16 h 48"/>
              <a:gd name="T6" fmla="*/ 28 w 212"/>
              <a:gd name="T7" fmla="*/ 12 h 48"/>
              <a:gd name="T8" fmla="*/ 40 w 212"/>
              <a:gd name="T9" fmla="*/ 12 h 48"/>
              <a:gd name="T10" fmla="*/ 56 w 212"/>
              <a:gd name="T11" fmla="*/ 12 h 48"/>
              <a:gd name="T12" fmla="*/ 72 w 212"/>
              <a:gd name="T13" fmla="*/ 8 h 48"/>
              <a:gd name="T14" fmla="*/ 92 w 212"/>
              <a:gd name="T15" fmla="*/ 8 h 48"/>
              <a:gd name="T16" fmla="*/ 112 w 212"/>
              <a:gd name="T17" fmla="*/ 4 h 48"/>
              <a:gd name="T18" fmla="*/ 128 w 212"/>
              <a:gd name="T19" fmla="*/ 4 h 48"/>
              <a:gd name="T20" fmla="*/ 148 w 212"/>
              <a:gd name="T21" fmla="*/ 0 h 48"/>
              <a:gd name="T22" fmla="*/ 160 w 212"/>
              <a:gd name="T23" fmla="*/ 0 h 48"/>
              <a:gd name="T24" fmla="*/ 176 w 212"/>
              <a:gd name="T25" fmla="*/ 0 h 48"/>
              <a:gd name="T26" fmla="*/ 184 w 212"/>
              <a:gd name="T27" fmla="*/ 0 h 48"/>
              <a:gd name="T28" fmla="*/ 192 w 212"/>
              <a:gd name="T29" fmla="*/ 0 h 48"/>
              <a:gd name="T30" fmla="*/ 200 w 212"/>
              <a:gd name="T31" fmla="*/ 0 h 48"/>
              <a:gd name="T32" fmla="*/ 204 w 212"/>
              <a:gd name="T33" fmla="*/ 4 h 48"/>
              <a:gd name="T34" fmla="*/ 208 w 212"/>
              <a:gd name="T35" fmla="*/ 4 h 48"/>
              <a:gd name="T36" fmla="*/ 212 w 212"/>
              <a:gd name="T37" fmla="*/ 8 h 48"/>
              <a:gd name="T38" fmla="*/ 212 w 212"/>
              <a:gd name="T39" fmla="*/ 12 h 48"/>
              <a:gd name="T40" fmla="*/ 212 w 212"/>
              <a:gd name="T41" fmla="*/ 16 h 48"/>
              <a:gd name="T42" fmla="*/ 212 w 212"/>
              <a:gd name="T43" fmla="*/ 20 h 48"/>
              <a:gd name="T44" fmla="*/ 208 w 212"/>
              <a:gd name="T45" fmla="*/ 24 h 48"/>
              <a:gd name="T46" fmla="*/ 204 w 212"/>
              <a:gd name="T47" fmla="*/ 28 h 48"/>
              <a:gd name="T48" fmla="*/ 196 w 212"/>
              <a:gd name="T49" fmla="*/ 28 h 48"/>
              <a:gd name="T50" fmla="*/ 196 w 212"/>
              <a:gd name="T51" fmla="*/ 28 h 48"/>
              <a:gd name="T52" fmla="*/ 192 w 212"/>
              <a:gd name="T53" fmla="*/ 32 h 48"/>
              <a:gd name="T54" fmla="*/ 188 w 212"/>
              <a:gd name="T55" fmla="*/ 32 h 48"/>
              <a:gd name="T56" fmla="*/ 180 w 212"/>
              <a:gd name="T57" fmla="*/ 32 h 48"/>
              <a:gd name="T58" fmla="*/ 172 w 212"/>
              <a:gd name="T59" fmla="*/ 32 h 48"/>
              <a:gd name="T60" fmla="*/ 164 w 212"/>
              <a:gd name="T61" fmla="*/ 36 h 48"/>
              <a:gd name="T62" fmla="*/ 152 w 212"/>
              <a:gd name="T63" fmla="*/ 36 h 48"/>
              <a:gd name="T64" fmla="*/ 140 w 212"/>
              <a:gd name="T65" fmla="*/ 36 h 48"/>
              <a:gd name="T66" fmla="*/ 128 w 212"/>
              <a:gd name="T67" fmla="*/ 40 h 48"/>
              <a:gd name="T68" fmla="*/ 112 w 212"/>
              <a:gd name="T69" fmla="*/ 40 h 48"/>
              <a:gd name="T70" fmla="*/ 96 w 212"/>
              <a:gd name="T71" fmla="*/ 40 h 48"/>
              <a:gd name="T72" fmla="*/ 80 w 212"/>
              <a:gd name="T73" fmla="*/ 40 h 48"/>
              <a:gd name="T74" fmla="*/ 60 w 212"/>
              <a:gd name="T75" fmla="*/ 44 h 48"/>
              <a:gd name="T76" fmla="*/ 44 w 212"/>
              <a:gd name="T77" fmla="*/ 44 h 48"/>
              <a:gd name="T78" fmla="*/ 20 w 212"/>
              <a:gd name="T79" fmla="*/ 44 h 48"/>
              <a:gd name="T80" fmla="*/ 0 w 212"/>
              <a:gd name="T81" fmla="*/ 48 h 48"/>
              <a:gd name="T82" fmla="*/ 0 w 212"/>
              <a:gd name="T83" fmla="*/ 16 h 48"/>
              <a:gd name="T84" fmla="*/ 0 w 212"/>
              <a:gd name="T85" fmla="*/ 16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12" h="48">
                <a:moveTo>
                  <a:pt x="0" y="16"/>
                </a:moveTo>
                <a:lnTo>
                  <a:pt x="8" y="16"/>
                </a:lnTo>
                <a:lnTo>
                  <a:pt x="16" y="16"/>
                </a:lnTo>
                <a:lnTo>
                  <a:pt x="28" y="12"/>
                </a:lnTo>
                <a:lnTo>
                  <a:pt x="40" y="12"/>
                </a:lnTo>
                <a:lnTo>
                  <a:pt x="56" y="12"/>
                </a:lnTo>
                <a:lnTo>
                  <a:pt x="72" y="8"/>
                </a:lnTo>
                <a:lnTo>
                  <a:pt x="92" y="8"/>
                </a:lnTo>
                <a:lnTo>
                  <a:pt x="112" y="4"/>
                </a:lnTo>
                <a:lnTo>
                  <a:pt x="128" y="4"/>
                </a:lnTo>
                <a:lnTo>
                  <a:pt x="148" y="0"/>
                </a:lnTo>
                <a:lnTo>
                  <a:pt x="160" y="0"/>
                </a:lnTo>
                <a:lnTo>
                  <a:pt x="176" y="0"/>
                </a:lnTo>
                <a:lnTo>
                  <a:pt x="184" y="0"/>
                </a:lnTo>
                <a:lnTo>
                  <a:pt x="192" y="0"/>
                </a:lnTo>
                <a:lnTo>
                  <a:pt x="200" y="0"/>
                </a:lnTo>
                <a:lnTo>
                  <a:pt x="204" y="4"/>
                </a:lnTo>
                <a:lnTo>
                  <a:pt x="208" y="4"/>
                </a:lnTo>
                <a:lnTo>
                  <a:pt x="212" y="8"/>
                </a:lnTo>
                <a:lnTo>
                  <a:pt x="212" y="12"/>
                </a:lnTo>
                <a:lnTo>
                  <a:pt x="212" y="16"/>
                </a:lnTo>
                <a:lnTo>
                  <a:pt x="212" y="20"/>
                </a:lnTo>
                <a:lnTo>
                  <a:pt x="208" y="24"/>
                </a:lnTo>
                <a:lnTo>
                  <a:pt x="204" y="28"/>
                </a:lnTo>
                <a:lnTo>
                  <a:pt x="196" y="28"/>
                </a:lnTo>
                <a:lnTo>
                  <a:pt x="196" y="28"/>
                </a:lnTo>
                <a:lnTo>
                  <a:pt x="192" y="32"/>
                </a:lnTo>
                <a:lnTo>
                  <a:pt x="188" y="32"/>
                </a:lnTo>
                <a:lnTo>
                  <a:pt x="180" y="32"/>
                </a:lnTo>
                <a:lnTo>
                  <a:pt x="172" y="32"/>
                </a:lnTo>
                <a:lnTo>
                  <a:pt x="164" y="36"/>
                </a:lnTo>
                <a:lnTo>
                  <a:pt x="152" y="36"/>
                </a:lnTo>
                <a:lnTo>
                  <a:pt x="140" y="36"/>
                </a:lnTo>
                <a:lnTo>
                  <a:pt x="128" y="40"/>
                </a:lnTo>
                <a:lnTo>
                  <a:pt x="112" y="40"/>
                </a:lnTo>
                <a:lnTo>
                  <a:pt x="96" y="40"/>
                </a:lnTo>
                <a:lnTo>
                  <a:pt x="80" y="40"/>
                </a:lnTo>
                <a:lnTo>
                  <a:pt x="60" y="44"/>
                </a:lnTo>
                <a:lnTo>
                  <a:pt x="44" y="44"/>
                </a:lnTo>
                <a:lnTo>
                  <a:pt x="20" y="44"/>
                </a:lnTo>
                <a:lnTo>
                  <a:pt x="0" y="48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436">
            <a:extLst>
              <a:ext uri="{FF2B5EF4-FFF2-40B4-BE49-F238E27FC236}">
                <a16:creationId xmlns:a16="http://schemas.microsoft.com/office/drawing/2014/main" xmlns="" id="{FE3CB689-B941-4675-86B7-895C518993D7}"/>
              </a:ext>
            </a:extLst>
          </p:cNvPr>
          <p:cNvSpPr>
            <a:spLocks/>
          </p:cNvSpPr>
          <p:nvPr/>
        </p:nvSpPr>
        <p:spPr bwMode="auto">
          <a:xfrm>
            <a:off x="2371580" y="1161305"/>
            <a:ext cx="458934" cy="217534"/>
          </a:xfrm>
          <a:custGeom>
            <a:avLst/>
            <a:gdLst>
              <a:gd name="T0" fmla="*/ 120 w 120"/>
              <a:gd name="T1" fmla="*/ 16 h 44"/>
              <a:gd name="T2" fmla="*/ 116 w 120"/>
              <a:gd name="T3" fmla="*/ 20 h 44"/>
              <a:gd name="T4" fmla="*/ 116 w 120"/>
              <a:gd name="T5" fmla="*/ 24 h 44"/>
              <a:gd name="T6" fmla="*/ 112 w 120"/>
              <a:gd name="T7" fmla="*/ 28 h 44"/>
              <a:gd name="T8" fmla="*/ 108 w 120"/>
              <a:gd name="T9" fmla="*/ 28 h 44"/>
              <a:gd name="T10" fmla="*/ 104 w 120"/>
              <a:gd name="T11" fmla="*/ 32 h 44"/>
              <a:gd name="T12" fmla="*/ 96 w 120"/>
              <a:gd name="T13" fmla="*/ 32 h 44"/>
              <a:gd name="T14" fmla="*/ 88 w 120"/>
              <a:gd name="T15" fmla="*/ 36 h 44"/>
              <a:gd name="T16" fmla="*/ 80 w 120"/>
              <a:gd name="T17" fmla="*/ 36 h 44"/>
              <a:gd name="T18" fmla="*/ 40 w 120"/>
              <a:gd name="T19" fmla="*/ 40 h 44"/>
              <a:gd name="T20" fmla="*/ 0 w 120"/>
              <a:gd name="T21" fmla="*/ 44 h 44"/>
              <a:gd name="T22" fmla="*/ 0 w 120"/>
              <a:gd name="T23" fmla="*/ 12 h 44"/>
              <a:gd name="T24" fmla="*/ 16 w 120"/>
              <a:gd name="T25" fmla="*/ 12 h 44"/>
              <a:gd name="T26" fmla="*/ 28 w 120"/>
              <a:gd name="T27" fmla="*/ 8 h 44"/>
              <a:gd name="T28" fmla="*/ 40 w 120"/>
              <a:gd name="T29" fmla="*/ 8 h 44"/>
              <a:gd name="T30" fmla="*/ 52 w 120"/>
              <a:gd name="T31" fmla="*/ 4 h 44"/>
              <a:gd name="T32" fmla="*/ 60 w 120"/>
              <a:gd name="T33" fmla="*/ 4 h 44"/>
              <a:gd name="T34" fmla="*/ 72 w 120"/>
              <a:gd name="T35" fmla="*/ 0 h 44"/>
              <a:gd name="T36" fmla="*/ 84 w 120"/>
              <a:gd name="T37" fmla="*/ 0 h 44"/>
              <a:gd name="T38" fmla="*/ 96 w 120"/>
              <a:gd name="T39" fmla="*/ 4 h 44"/>
              <a:gd name="T40" fmla="*/ 104 w 120"/>
              <a:gd name="T41" fmla="*/ 4 h 44"/>
              <a:gd name="T42" fmla="*/ 112 w 120"/>
              <a:gd name="T43" fmla="*/ 8 h 44"/>
              <a:gd name="T44" fmla="*/ 116 w 120"/>
              <a:gd name="T45" fmla="*/ 12 h 44"/>
              <a:gd name="T46" fmla="*/ 120 w 120"/>
              <a:gd name="T47" fmla="*/ 16 h 44"/>
              <a:gd name="T48" fmla="*/ 120 w 120"/>
              <a:gd name="T49" fmla="*/ 1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20" h="44">
                <a:moveTo>
                  <a:pt x="120" y="16"/>
                </a:moveTo>
                <a:lnTo>
                  <a:pt x="116" y="20"/>
                </a:lnTo>
                <a:lnTo>
                  <a:pt x="116" y="24"/>
                </a:lnTo>
                <a:lnTo>
                  <a:pt x="112" y="28"/>
                </a:lnTo>
                <a:lnTo>
                  <a:pt x="108" y="28"/>
                </a:lnTo>
                <a:lnTo>
                  <a:pt x="104" y="32"/>
                </a:lnTo>
                <a:lnTo>
                  <a:pt x="96" y="32"/>
                </a:lnTo>
                <a:lnTo>
                  <a:pt x="88" y="36"/>
                </a:lnTo>
                <a:lnTo>
                  <a:pt x="80" y="36"/>
                </a:lnTo>
                <a:lnTo>
                  <a:pt x="40" y="40"/>
                </a:lnTo>
                <a:lnTo>
                  <a:pt x="0" y="44"/>
                </a:lnTo>
                <a:lnTo>
                  <a:pt x="0" y="12"/>
                </a:lnTo>
                <a:lnTo>
                  <a:pt x="16" y="12"/>
                </a:lnTo>
                <a:lnTo>
                  <a:pt x="28" y="8"/>
                </a:lnTo>
                <a:lnTo>
                  <a:pt x="40" y="8"/>
                </a:lnTo>
                <a:lnTo>
                  <a:pt x="52" y="4"/>
                </a:lnTo>
                <a:lnTo>
                  <a:pt x="60" y="4"/>
                </a:lnTo>
                <a:lnTo>
                  <a:pt x="72" y="0"/>
                </a:lnTo>
                <a:lnTo>
                  <a:pt x="84" y="0"/>
                </a:lnTo>
                <a:lnTo>
                  <a:pt x="96" y="4"/>
                </a:lnTo>
                <a:lnTo>
                  <a:pt x="104" y="4"/>
                </a:lnTo>
                <a:lnTo>
                  <a:pt x="112" y="8"/>
                </a:lnTo>
                <a:lnTo>
                  <a:pt x="116" y="12"/>
                </a:lnTo>
                <a:lnTo>
                  <a:pt x="120" y="16"/>
                </a:lnTo>
                <a:lnTo>
                  <a:pt x="12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438">
            <a:extLst>
              <a:ext uri="{FF2B5EF4-FFF2-40B4-BE49-F238E27FC236}">
                <a16:creationId xmlns:a16="http://schemas.microsoft.com/office/drawing/2014/main" xmlns="" id="{BA1244CC-B807-48F9-951C-9C118B34F672}"/>
              </a:ext>
            </a:extLst>
          </p:cNvPr>
          <p:cNvSpPr>
            <a:spLocks/>
          </p:cNvSpPr>
          <p:nvPr/>
        </p:nvSpPr>
        <p:spPr bwMode="auto">
          <a:xfrm>
            <a:off x="2448142" y="1635924"/>
            <a:ext cx="397742" cy="59327"/>
          </a:xfrm>
          <a:custGeom>
            <a:avLst/>
            <a:gdLst>
              <a:gd name="T0" fmla="*/ 104 w 104"/>
              <a:gd name="T1" fmla="*/ 4 h 12"/>
              <a:gd name="T2" fmla="*/ 0 w 104"/>
              <a:gd name="T3" fmla="*/ 12 h 12"/>
              <a:gd name="T4" fmla="*/ 0 w 104"/>
              <a:gd name="T5" fmla="*/ 8 h 12"/>
              <a:gd name="T6" fmla="*/ 20 w 104"/>
              <a:gd name="T7" fmla="*/ 4 h 12"/>
              <a:gd name="T8" fmla="*/ 40 w 104"/>
              <a:gd name="T9" fmla="*/ 4 h 12"/>
              <a:gd name="T10" fmla="*/ 52 w 104"/>
              <a:gd name="T11" fmla="*/ 0 h 12"/>
              <a:gd name="T12" fmla="*/ 68 w 104"/>
              <a:gd name="T13" fmla="*/ 0 h 12"/>
              <a:gd name="T14" fmla="*/ 84 w 104"/>
              <a:gd name="T15" fmla="*/ 0 h 12"/>
              <a:gd name="T16" fmla="*/ 104 w 104"/>
              <a:gd name="T17" fmla="*/ 0 h 12"/>
              <a:gd name="T18" fmla="*/ 104 w 104"/>
              <a:gd name="T19" fmla="*/ 4 h 12"/>
              <a:gd name="T20" fmla="*/ 104 w 104"/>
              <a:gd name="T21" fmla="*/ 4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04" h="12">
                <a:moveTo>
                  <a:pt x="104" y="4"/>
                </a:moveTo>
                <a:lnTo>
                  <a:pt x="0" y="12"/>
                </a:lnTo>
                <a:lnTo>
                  <a:pt x="0" y="8"/>
                </a:lnTo>
                <a:lnTo>
                  <a:pt x="20" y="4"/>
                </a:lnTo>
                <a:lnTo>
                  <a:pt x="40" y="4"/>
                </a:lnTo>
                <a:lnTo>
                  <a:pt x="52" y="0"/>
                </a:lnTo>
                <a:lnTo>
                  <a:pt x="68" y="0"/>
                </a:lnTo>
                <a:lnTo>
                  <a:pt x="84" y="0"/>
                </a:lnTo>
                <a:lnTo>
                  <a:pt x="104" y="0"/>
                </a:lnTo>
                <a:lnTo>
                  <a:pt x="104" y="4"/>
                </a:lnTo>
                <a:lnTo>
                  <a:pt x="10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439">
            <a:extLst>
              <a:ext uri="{FF2B5EF4-FFF2-40B4-BE49-F238E27FC236}">
                <a16:creationId xmlns:a16="http://schemas.microsoft.com/office/drawing/2014/main" xmlns="" id="{826B1536-4A0A-4E60-AA61-AB98F8376670}"/>
              </a:ext>
            </a:extLst>
          </p:cNvPr>
          <p:cNvSpPr>
            <a:spLocks/>
          </p:cNvSpPr>
          <p:nvPr/>
        </p:nvSpPr>
        <p:spPr bwMode="auto">
          <a:xfrm>
            <a:off x="2756821" y="1457942"/>
            <a:ext cx="673101" cy="731704"/>
          </a:xfrm>
          <a:custGeom>
            <a:avLst/>
            <a:gdLst>
              <a:gd name="T0" fmla="*/ 0 w 176"/>
              <a:gd name="T1" fmla="*/ 136 h 148"/>
              <a:gd name="T2" fmla="*/ 16 w 176"/>
              <a:gd name="T3" fmla="*/ 124 h 148"/>
              <a:gd name="T4" fmla="*/ 28 w 176"/>
              <a:gd name="T5" fmla="*/ 112 h 148"/>
              <a:gd name="T6" fmla="*/ 40 w 176"/>
              <a:gd name="T7" fmla="*/ 100 h 148"/>
              <a:gd name="T8" fmla="*/ 52 w 176"/>
              <a:gd name="T9" fmla="*/ 92 h 148"/>
              <a:gd name="T10" fmla="*/ 64 w 176"/>
              <a:gd name="T11" fmla="*/ 80 h 148"/>
              <a:gd name="T12" fmla="*/ 72 w 176"/>
              <a:gd name="T13" fmla="*/ 72 h 148"/>
              <a:gd name="T14" fmla="*/ 80 w 176"/>
              <a:gd name="T15" fmla="*/ 64 h 148"/>
              <a:gd name="T16" fmla="*/ 88 w 176"/>
              <a:gd name="T17" fmla="*/ 56 h 148"/>
              <a:gd name="T18" fmla="*/ 96 w 176"/>
              <a:gd name="T19" fmla="*/ 44 h 148"/>
              <a:gd name="T20" fmla="*/ 104 w 176"/>
              <a:gd name="T21" fmla="*/ 32 h 148"/>
              <a:gd name="T22" fmla="*/ 108 w 176"/>
              <a:gd name="T23" fmla="*/ 24 h 148"/>
              <a:gd name="T24" fmla="*/ 108 w 176"/>
              <a:gd name="T25" fmla="*/ 16 h 148"/>
              <a:gd name="T26" fmla="*/ 104 w 176"/>
              <a:gd name="T27" fmla="*/ 12 h 148"/>
              <a:gd name="T28" fmla="*/ 104 w 176"/>
              <a:gd name="T29" fmla="*/ 8 h 148"/>
              <a:gd name="T30" fmla="*/ 108 w 176"/>
              <a:gd name="T31" fmla="*/ 4 h 148"/>
              <a:gd name="T32" fmla="*/ 112 w 176"/>
              <a:gd name="T33" fmla="*/ 4 h 148"/>
              <a:gd name="T34" fmla="*/ 120 w 176"/>
              <a:gd name="T35" fmla="*/ 0 h 148"/>
              <a:gd name="T36" fmla="*/ 128 w 176"/>
              <a:gd name="T37" fmla="*/ 4 h 148"/>
              <a:gd name="T38" fmla="*/ 140 w 176"/>
              <a:gd name="T39" fmla="*/ 8 h 148"/>
              <a:gd name="T40" fmla="*/ 152 w 176"/>
              <a:gd name="T41" fmla="*/ 12 h 148"/>
              <a:gd name="T42" fmla="*/ 160 w 176"/>
              <a:gd name="T43" fmla="*/ 20 h 148"/>
              <a:gd name="T44" fmla="*/ 168 w 176"/>
              <a:gd name="T45" fmla="*/ 28 h 148"/>
              <a:gd name="T46" fmla="*/ 176 w 176"/>
              <a:gd name="T47" fmla="*/ 36 h 148"/>
              <a:gd name="T48" fmla="*/ 176 w 176"/>
              <a:gd name="T49" fmla="*/ 40 h 148"/>
              <a:gd name="T50" fmla="*/ 176 w 176"/>
              <a:gd name="T51" fmla="*/ 44 h 148"/>
              <a:gd name="T52" fmla="*/ 176 w 176"/>
              <a:gd name="T53" fmla="*/ 48 h 148"/>
              <a:gd name="T54" fmla="*/ 172 w 176"/>
              <a:gd name="T55" fmla="*/ 52 h 148"/>
              <a:gd name="T56" fmla="*/ 168 w 176"/>
              <a:gd name="T57" fmla="*/ 56 h 148"/>
              <a:gd name="T58" fmla="*/ 164 w 176"/>
              <a:gd name="T59" fmla="*/ 60 h 148"/>
              <a:gd name="T60" fmla="*/ 156 w 176"/>
              <a:gd name="T61" fmla="*/ 64 h 148"/>
              <a:gd name="T62" fmla="*/ 148 w 176"/>
              <a:gd name="T63" fmla="*/ 72 h 148"/>
              <a:gd name="T64" fmla="*/ 140 w 176"/>
              <a:gd name="T65" fmla="*/ 76 h 148"/>
              <a:gd name="T66" fmla="*/ 132 w 176"/>
              <a:gd name="T67" fmla="*/ 84 h 148"/>
              <a:gd name="T68" fmla="*/ 120 w 176"/>
              <a:gd name="T69" fmla="*/ 92 h 148"/>
              <a:gd name="T70" fmla="*/ 108 w 176"/>
              <a:gd name="T71" fmla="*/ 100 h 148"/>
              <a:gd name="T72" fmla="*/ 96 w 176"/>
              <a:gd name="T73" fmla="*/ 108 h 148"/>
              <a:gd name="T74" fmla="*/ 80 w 176"/>
              <a:gd name="T75" fmla="*/ 116 h 148"/>
              <a:gd name="T76" fmla="*/ 64 w 176"/>
              <a:gd name="T77" fmla="*/ 128 h 148"/>
              <a:gd name="T78" fmla="*/ 48 w 176"/>
              <a:gd name="T79" fmla="*/ 140 h 148"/>
              <a:gd name="T80" fmla="*/ 28 w 176"/>
              <a:gd name="T81" fmla="*/ 148 h 148"/>
              <a:gd name="T82" fmla="*/ 0 w 176"/>
              <a:gd name="T83" fmla="*/ 136 h 148"/>
              <a:gd name="T84" fmla="*/ 0 w 176"/>
              <a:gd name="T85" fmla="*/ 136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6" h="148">
                <a:moveTo>
                  <a:pt x="0" y="136"/>
                </a:moveTo>
                <a:lnTo>
                  <a:pt x="16" y="124"/>
                </a:lnTo>
                <a:lnTo>
                  <a:pt x="28" y="112"/>
                </a:lnTo>
                <a:lnTo>
                  <a:pt x="40" y="100"/>
                </a:lnTo>
                <a:lnTo>
                  <a:pt x="52" y="92"/>
                </a:lnTo>
                <a:lnTo>
                  <a:pt x="64" y="80"/>
                </a:lnTo>
                <a:lnTo>
                  <a:pt x="72" y="72"/>
                </a:lnTo>
                <a:lnTo>
                  <a:pt x="80" y="64"/>
                </a:lnTo>
                <a:lnTo>
                  <a:pt x="88" y="56"/>
                </a:lnTo>
                <a:lnTo>
                  <a:pt x="96" y="44"/>
                </a:lnTo>
                <a:lnTo>
                  <a:pt x="104" y="32"/>
                </a:lnTo>
                <a:lnTo>
                  <a:pt x="108" y="24"/>
                </a:lnTo>
                <a:lnTo>
                  <a:pt x="108" y="16"/>
                </a:lnTo>
                <a:lnTo>
                  <a:pt x="104" y="12"/>
                </a:lnTo>
                <a:lnTo>
                  <a:pt x="104" y="8"/>
                </a:lnTo>
                <a:lnTo>
                  <a:pt x="108" y="4"/>
                </a:lnTo>
                <a:lnTo>
                  <a:pt x="112" y="4"/>
                </a:lnTo>
                <a:lnTo>
                  <a:pt x="120" y="0"/>
                </a:lnTo>
                <a:lnTo>
                  <a:pt x="128" y="4"/>
                </a:lnTo>
                <a:lnTo>
                  <a:pt x="140" y="8"/>
                </a:lnTo>
                <a:lnTo>
                  <a:pt x="152" y="12"/>
                </a:lnTo>
                <a:lnTo>
                  <a:pt x="160" y="20"/>
                </a:lnTo>
                <a:lnTo>
                  <a:pt x="168" y="28"/>
                </a:lnTo>
                <a:lnTo>
                  <a:pt x="176" y="36"/>
                </a:lnTo>
                <a:lnTo>
                  <a:pt x="176" y="40"/>
                </a:lnTo>
                <a:lnTo>
                  <a:pt x="176" y="44"/>
                </a:lnTo>
                <a:lnTo>
                  <a:pt x="176" y="48"/>
                </a:lnTo>
                <a:lnTo>
                  <a:pt x="172" y="52"/>
                </a:lnTo>
                <a:lnTo>
                  <a:pt x="168" y="56"/>
                </a:lnTo>
                <a:lnTo>
                  <a:pt x="164" y="60"/>
                </a:lnTo>
                <a:lnTo>
                  <a:pt x="156" y="64"/>
                </a:lnTo>
                <a:lnTo>
                  <a:pt x="148" y="72"/>
                </a:lnTo>
                <a:lnTo>
                  <a:pt x="140" y="76"/>
                </a:lnTo>
                <a:lnTo>
                  <a:pt x="132" y="84"/>
                </a:lnTo>
                <a:lnTo>
                  <a:pt x="120" y="92"/>
                </a:lnTo>
                <a:lnTo>
                  <a:pt x="108" y="100"/>
                </a:lnTo>
                <a:lnTo>
                  <a:pt x="96" y="108"/>
                </a:lnTo>
                <a:lnTo>
                  <a:pt x="80" y="116"/>
                </a:lnTo>
                <a:lnTo>
                  <a:pt x="64" y="128"/>
                </a:lnTo>
                <a:lnTo>
                  <a:pt x="48" y="140"/>
                </a:lnTo>
                <a:lnTo>
                  <a:pt x="28" y="148"/>
                </a:lnTo>
                <a:lnTo>
                  <a:pt x="0" y="136"/>
                </a:lnTo>
                <a:lnTo>
                  <a:pt x="0" y="1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440">
            <a:extLst>
              <a:ext uri="{FF2B5EF4-FFF2-40B4-BE49-F238E27FC236}">
                <a16:creationId xmlns:a16="http://schemas.microsoft.com/office/drawing/2014/main" xmlns="" id="{5F177011-EBD4-4AD9-AB38-553C2EDCA020}"/>
              </a:ext>
            </a:extLst>
          </p:cNvPr>
          <p:cNvSpPr>
            <a:spLocks/>
          </p:cNvSpPr>
          <p:nvPr/>
        </p:nvSpPr>
        <p:spPr bwMode="auto">
          <a:xfrm>
            <a:off x="2345929" y="1695251"/>
            <a:ext cx="1545075" cy="988790"/>
          </a:xfrm>
          <a:custGeom>
            <a:avLst/>
            <a:gdLst>
              <a:gd name="T0" fmla="*/ 404 w 404"/>
              <a:gd name="T1" fmla="*/ 180 h 200"/>
              <a:gd name="T2" fmla="*/ 404 w 404"/>
              <a:gd name="T3" fmla="*/ 184 h 200"/>
              <a:gd name="T4" fmla="*/ 400 w 404"/>
              <a:gd name="T5" fmla="*/ 184 h 200"/>
              <a:gd name="T6" fmla="*/ 396 w 404"/>
              <a:gd name="T7" fmla="*/ 188 h 200"/>
              <a:gd name="T8" fmla="*/ 392 w 404"/>
              <a:gd name="T9" fmla="*/ 188 h 200"/>
              <a:gd name="T10" fmla="*/ 384 w 404"/>
              <a:gd name="T11" fmla="*/ 192 h 200"/>
              <a:gd name="T12" fmla="*/ 372 w 404"/>
              <a:gd name="T13" fmla="*/ 192 h 200"/>
              <a:gd name="T14" fmla="*/ 364 w 404"/>
              <a:gd name="T15" fmla="*/ 192 h 200"/>
              <a:gd name="T16" fmla="*/ 348 w 404"/>
              <a:gd name="T17" fmla="*/ 196 h 200"/>
              <a:gd name="T18" fmla="*/ 336 w 404"/>
              <a:gd name="T19" fmla="*/ 196 h 200"/>
              <a:gd name="T20" fmla="*/ 324 w 404"/>
              <a:gd name="T21" fmla="*/ 200 h 200"/>
              <a:gd name="T22" fmla="*/ 312 w 404"/>
              <a:gd name="T23" fmla="*/ 200 h 200"/>
              <a:gd name="T24" fmla="*/ 300 w 404"/>
              <a:gd name="T25" fmla="*/ 200 h 200"/>
              <a:gd name="T26" fmla="*/ 292 w 404"/>
              <a:gd name="T27" fmla="*/ 200 h 200"/>
              <a:gd name="T28" fmla="*/ 284 w 404"/>
              <a:gd name="T29" fmla="*/ 200 h 200"/>
              <a:gd name="T30" fmla="*/ 276 w 404"/>
              <a:gd name="T31" fmla="*/ 200 h 200"/>
              <a:gd name="T32" fmla="*/ 272 w 404"/>
              <a:gd name="T33" fmla="*/ 200 h 200"/>
              <a:gd name="T34" fmla="*/ 264 w 404"/>
              <a:gd name="T35" fmla="*/ 200 h 200"/>
              <a:gd name="T36" fmla="*/ 260 w 404"/>
              <a:gd name="T37" fmla="*/ 196 h 200"/>
              <a:gd name="T38" fmla="*/ 252 w 404"/>
              <a:gd name="T39" fmla="*/ 192 h 200"/>
              <a:gd name="T40" fmla="*/ 244 w 404"/>
              <a:gd name="T41" fmla="*/ 188 h 200"/>
              <a:gd name="T42" fmla="*/ 232 w 404"/>
              <a:gd name="T43" fmla="*/ 180 h 200"/>
              <a:gd name="T44" fmla="*/ 220 w 404"/>
              <a:gd name="T45" fmla="*/ 172 h 200"/>
              <a:gd name="T46" fmla="*/ 204 w 404"/>
              <a:gd name="T47" fmla="*/ 164 h 200"/>
              <a:gd name="T48" fmla="*/ 188 w 404"/>
              <a:gd name="T49" fmla="*/ 152 h 200"/>
              <a:gd name="T50" fmla="*/ 172 w 404"/>
              <a:gd name="T51" fmla="*/ 140 h 200"/>
              <a:gd name="T52" fmla="*/ 152 w 404"/>
              <a:gd name="T53" fmla="*/ 128 h 200"/>
              <a:gd name="T54" fmla="*/ 128 w 404"/>
              <a:gd name="T55" fmla="*/ 112 h 200"/>
              <a:gd name="T56" fmla="*/ 108 w 404"/>
              <a:gd name="T57" fmla="*/ 96 h 200"/>
              <a:gd name="T58" fmla="*/ 84 w 404"/>
              <a:gd name="T59" fmla="*/ 80 h 200"/>
              <a:gd name="T60" fmla="*/ 56 w 404"/>
              <a:gd name="T61" fmla="*/ 60 h 200"/>
              <a:gd name="T62" fmla="*/ 28 w 404"/>
              <a:gd name="T63" fmla="*/ 40 h 200"/>
              <a:gd name="T64" fmla="*/ 0 w 404"/>
              <a:gd name="T65" fmla="*/ 16 h 200"/>
              <a:gd name="T66" fmla="*/ 16 w 404"/>
              <a:gd name="T67" fmla="*/ 0 h 200"/>
              <a:gd name="T68" fmla="*/ 44 w 404"/>
              <a:gd name="T69" fmla="*/ 16 h 200"/>
              <a:gd name="T70" fmla="*/ 72 w 404"/>
              <a:gd name="T71" fmla="*/ 36 h 200"/>
              <a:gd name="T72" fmla="*/ 100 w 404"/>
              <a:gd name="T73" fmla="*/ 48 h 200"/>
              <a:gd name="T74" fmla="*/ 124 w 404"/>
              <a:gd name="T75" fmla="*/ 64 h 200"/>
              <a:gd name="T76" fmla="*/ 144 w 404"/>
              <a:gd name="T77" fmla="*/ 76 h 200"/>
              <a:gd name="T78" fmla="*/ 160 w 404"/>
              <a:gd name="T79" fmla="*/ 84 h 200"/>
              <a:gd name="T80" fmla="*/ 176 w 404"/>
              <a:gd name="T81" fmla="*/ 92 h 200"/>
              <a:gd name="T82" fmla="*/ 192 w 404"/>
              <a:gd name="T83" fmla="*/ 100 h 200"/>
              <a:gd name="T84" fmla="*/ 212 w 404"/>
              <a:gd name="T85" fmla="*/ 112 h 200"/>
              <a:gd name="T86" fmla="*/ 236 w 404"/>
              <a:gd name="T87" fmla="*/ 120 h 200"/>
              <a:gd name="T88" fmla="*/ 260 w 404"/>
              <a:gd name="T89" fmla="*/ 132 h 200"/>
              <a:gd name="T90" fmla="*/ 280 w 404"/>
              <a:gd name="T91" fmla="*/ 136 h 200"/>
              <a:gd name="T92" fmla="*/ 304 w 404"/>
              <a:gd name="T93" fmla="*/ 144 h 200"/>
              <a:gd name="T94" fmla="*/ 324 w 404"/>
              <a:gd name="T95" fmla="*/ 152 h 200"/>
              <a:gd name="T96" fmla="*/ 348 w 404"/>
              <a:gd name="T97" fmla="*/ 156 h 200"/>
              <a:gd name="T98" fmla="*/ 368 w 404"/>
              <a:gd name="T99" fmla="*/ 164 h 200"/>
              <a:gd name="T100" fmla="*/ 376 w 404"/>
              <a:gd name="T101" fmla="*/ 164 h 200"/>
              <a:gd name="T102" fmla="*/ 384 w 404"/>
              <a:gd name="T103" fmla="*/ 168 h 200"/>
              <a:gd name="T104" fmla="*/ 392 w 404"/>
              <a:gd name="T105" fmla="*/ 168 h 200"/>
              <a:gd name="T106" fmla="*/ 396 w 404"/>
              <a:gd name="T107" fmla="*/ 172 h 200"/>
              <a:gd name="T108" fmla="*/ 400 w 404"/>
              <a:gd name="T109" fmla="*/ 172 h 200"/>
              <a:gd name="T110" fmla="*/ 404 w 404"/>
              <a:gd name="T111" fmla="*/ 176 h 200"/>
              <a:gd name="T112" fmla="*/ 404 w 404"/>
              <a:gd name="T113" fmla="*/ 176 h 200"/>
              <a:gd name="T114" fmla="*/ 404 w 404"/>
              <a:gd name="T115" fmla="*/ 180 h 200"/>
              <a:gd name="T116" fmla="*/ 404 w 404"/>
              <a:gd name="T117" fmla="*/ 180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04" h="200">
                <a:moveTo>
                  <a:pt x="404" y="180"/>
                </a:moveTo>
                <a:lnTo>
                  <a:pt x="404" y="184"/>
                </a:lnTo>
                <a:lnTo>
                  <a:pt x="400" y="184"/>
                </a:lnTo>
                <a:lnTo>
                  <a:pt x="396" y="188"/>
                </a:lnTo>
                <a:lnTo>
                  <a:pt x="392" y="188"/>
                </a:lnTo>
                <a:lnTo>
                  <a:pt x="384" y="192"/>
                </a:lnTo>
                <a:lnTo>
                  <a:pt x="372" y="192"/>
                </a:lnTo>
                <a:lnTo>
                  <a:pt x="364" y="192"/>
                </a:lnTo>
                <a:lnTo>
                  <a:pt x="348" y="196"/>
                </a:lnTo>
                <a:lnTo>
                  <a:pt x="336" y="196"/>
                </a:lnTo>
                <a:lnTo>
                  <a:pt x="324" y="200"/>
                </a:lnTo>
                <a:lnTo>
                  <a:pt x="312" y="200"/>
                </a:lnTo>
                <a:lnTo>
                  <a:pt x="300" y="200"/>
                </a:lnTo>
                <a:lnTo>
                  <a:pt x="292" y="200"/>
                </a:lnTo>
                <a:lnTo>
                  <a:pt x="284" y="200"/>
                </a:lnTo>
                <a:lnTo>
                  <a:pt x="276" y="200"/>
                </a:lnTo>
                <a:lnTo>
                  <a:pt x="272" y="200"/>
                </a:lnTo>
                <a:lnTo>
                  <a:pt x="264" y="200"/>
                </a:lnTo>
                <a:lnTo>
                  <a:pt x="260" y="196"/>
                </a:lnTo>
                <a:lnTo>
                  <a:pt x="252" y="192"/>
                </a:lnTo>
                <a:lnTo>
                  <a:pt x="244" y="188"/>
                </a:lnTo>
                <a:lnTo>
                  <a:pt x="232" y="180"/>
                </a:lnTo>
                <a:lnTo>
                  <a:pt x="220" y="172"/>
                </a:lnTo>
                <a:lnTo>
                  <a:pt x="204" y="164"/>
                </a:lnTo>
                <a:lnTo>
                  <a:pt x="188" y="152"/>
                </a:lnTo>
                <a:lnTo>
                  <a:pt x="172" y="140"/>
                </a:lnTo>
                <a:lnTo>
                  <a:pt x="152" y="128"/>
                </a:lnTo>
                <a:lnTo>
                  <a:pt x="128" y="112"/>
                </a:lnTo>
                <a:lnTo>
                  <a:pt x="108" y="96"/>
                </a:lnTo>
                <a:lnTo>
                  <a:pt x="84" y="80"/>
                </a:lnTo>
                <a:lnTo>
                  <a:pt x="56" y="60"/>
                </a:lnTo>
                <a:lnTo>
                  <a:pt x="28" y="40"/>
                </a:lnTo>
                <a:lnTo>
                  <a:pt x="0" y="16"/>
                </a:lnTo>
                <a:lnTo>
                  <a:pt x="16" y="0"/>
                </a:lnTo>
                <a:lnTo>
                  <a:pt x="44" y="16"/>
                </a:lnTo>
                <a:lnTo>
                  <a:pt x="72" y="36"/>
                </a:lnTo>
                <a:lnTo>
                  <a:pt x="100" y="48"/>
                </a:lnTo>
                <a:lnTo>
                  <a:pt x="124" y="64"/>
                </a:lnTo>
                <a:lnTo>
                  <a:pt x="144" y="76"/>
                </a:lnTo>
                <a:lnTo>
                  <a:pt x="160" y="84"/>
                </a:lnTo>
                <a:lnTo>
                  <a:pt x="176" y="92"/>
                </a:lnTo>
                <a:lnTo>
                  <a:pt x="192" y="100"/>
                </a:lnTo>
                <a:lnTo>
                  <a:pt x="212" y="112"/>
                </a:lnTo>
                <a:lnTo>
                  <a:pt x="236" y="120"/>
                </a:lnTo>
                <a:lnTo>
                  <a:pt x="260" y="132"/>
                </a:lnTo>
                <a:lnTo>
                  <a:pt x="280" y="136"/>
                </a:lnTo>
                <a:lnTo>
                  <a:pt x="304" y="144"/>
                </a:lnTo>
                <a:lnTo>
                  <a:pt x="324" y="152"/>
                </a:lnTo>
                <a:lnTo>
                  <a:pt x="348" y="156"/>
                </a:lnTo>
                <a:lnTo>
                  <a:pt x="368" y="164"/>
                </a:lnTo>
                <a:lnTo>
                  <a:pt x="376" y="164"/>
                </a:lnTo>
                <a:lnTo>
                  <a:pt x="384" y="168"/>
                </a:lnTo>
                <a:lnTo>
                  <a:pt x="392" y="168"/>
                </a:lnTo>
                <a:lnTo>
                  <a:pt x="396" y="172"/>
                </a:lnTo>
                <a:lnTo>
                  <a:pt x="400" y="172"/>
                </a:lnTo>
                <a:lnTo>
                  <a:pt x="404" y="176"/>
                </a:lnTo>
                <a:lnTo>
                  <a:pt x="404" y="176"/>
                </a:lnTo>
                <a:lnTo>
                  <a:pt x="404" y="180"/>
                </a:lnTo>
                <a:lnTo>
                  <a:pt x="404" y="1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441">
            <a:extLst>
              <a:ext uri="{FF2B5EF4-FFF2-40B4-BE49-F238E27FC236}">
                <a16:creationId xmlns:a16="http://schemas.microsoft.com/office/drawing/2014/main" xmlns="" id="{5E2A348F-BDDD-4505-BA6F-C12774EA2F71}"/>
              </a:ext>
            </a:extLst>
          </p:cNvPr>
          <p:cNvSpPr>
            <a:spLocks/>
          </p:cNvSpPr>
          <p:nvPr/>
        </p:nvSpPr>
        <p:spPr bwMode="auto">
          <a:xfrm>
            <a:off x="1052394" y="1279960"/>
            <a:ext cx="1009654" cy="1206323"/>
          </a:xfrm>
          <a:custGeom>
            <a:avLst/>
            <a:gdLst>
              <a:gd name="T0" fmla="*/ 192 w 264"/>
              <a:gd name="T1" fmla="*/ 12 h 244"/>
              <a:gd name="T2" fmla="*/ 196 w 264"/>
              <a:gd name="T3" fmla="*/ 8 h 244"/>
              <a:gd name="T4" fmla="*/ 204 w 264"/>
              <a:gd name="T5" fmla="*/ 4 h 244"/>
              <a:gd name="T6" fmla="*/ 216 w 264"/>
              <a:gd name="T7" fmla="*/ 0 h 244"/>
              <a:gd name="T8" fmla="*/ 232 w 264"/>
              <a:gd name="T9" fmla="*/ 8 h 244"/>
              <a:gd name="T10" fmla="*/ 248 w 264"/>
              <a:gd name="T11" fmla="*/ 20 h 244"/>
              <a:gd name="T12" fmla="*/ 256 w 264"/>
              <a:gd name="T13" fmla="*/ 32 h 244"/>
              <a:gd name="T14" fmla="*/ 260 w 264"/>
              <a:gd name="T15" fmla="*/ 44 h 244"/>
              <a:gd name="T16" fmla="*/ 264 w 264"/>
              <a:gd name="T17" fmla="*/ 52 h 244"/>
              <a:gd name="T18" fmla="*/ 260 w 264"/>
              <a:gd name="T19" fmla="*/ 56 h 244"/>
              <a:gd name="T20" fmla="*/ 256 w 264"/>
              <a:gd name="T21" fmla="*/ 64 h 244"/>
              <a:gd name="T22" fmla="*/ 244 w 264"/>
              <a:gd name="T23" fmla="*/ 76 h 244"/>
              <a:gd name="T24" fmla="*/ 228 w 264"/>
              <a:gd name="T25" fmla="*/ 88 h 244"/>
              <a:gd name="T26" fmla="*/ 188 w 264"/>
              <a:gd name="T27" fmla="*/ 128 h 244"/>
              <a:gd name="T28" fmla="*/ 144 w 264"/>
              <a:gd name="T29" fmla="*/ 164 h 244"/>
              <a:gd name="T30" fmla="*/ 96 w 264"/>
              <a:gd name="T31" fmla="*/ 200 h 244"/>
              <a:gd name="T32" fmla="*/ 52 w 264"/>
              <a:gd name="T33" fmla="*/ 228 h 244"/>
              <a:gd name="T34" fmla="*/ 32 w 264"/>
              <a:gd name="T35" fmla="*/ 236 h 244"/>
              <a:gd name="T36" fmla="*/ 16 w 264"/>
              <a:gd name="T37" fmla="*/ 240 h 244"/>
              <a:gd name="T38" fmla="*/ 8 w 264"/>
              <a:gd name="T39" fmla="*/ 244 h 244"/>
              <a:gd name="T40" fmla="*/ 4 w 264"/>
              <a:gd name="T41" fmla="*/ 240 h 244"/>
              <a:gd name="T42" fmla="*/ 0 w 264"/>
              <a:gd name="T43" fmla="*/ 232 h 244"/>
              <a:gd name="T44" fmla="*/ 4 w 264"/>
              <a:gd name="T45" fmla="*/ 228 h 244"/>
              <a:gd name="T46" fmla="*/ 16 w 264"/>
              <a:gd name="T47" fmla="*/ 220 h 244"/>
              <a:gd name="T48" fmla="*/ 36 w 264"/>
              <a:gd name="T49" fmla="*/ 200 h 244"/>
              <a:gd name="T50" fmla="*/ 68 w 264"/>
              <a:gd name="T51" fmla="*/ 172 h 244"/>
              <a:gd name="T52" fmla="*/ 112 w 264"/>
              <a:gd name="T53" fmla="*/ 132 h 244"/>
              <a:gd name="T54" fmla="*/ 156 w 264"/>
              <a:gd name="T55" fmla="*/ 84 h 244"/>
              <a:gd name="T56" fmla="*/ 176 w 264"/>
              <a:gd name="T57" fmla="*/ 60 h 244"/>
              <a:gd name="T58" fmla="*/ 192 w 264"/>
              <a:gd name="T59" fmla="*/ 40 h 244"/>
              <a:gd name="T60" fmla="*/ 196 w 264"/>
              <a:gd name="T61" fmla="*/ 28 h 244"/>
              <a:gd name="T62" fmla="*/ 196 w 264"/>
              <a:gd name="T63" fmla="*/ 2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64" h="244">
                <a:moveTo>
                  <a:pt x="196" y="20"/>
                </a:moveTo>
                <a:lnTo>
                  <a:pt x="192" y="12"/>
                </a:lnTo>
                <a:lnTo>
                  <a:pt x="192" y="8"/>
                </a:lnTo>
                <a:lnTo>
                  <a:pt x="196" y="8"/>
                </a:lnTo>
                <a:lnTo>
                  <a:pt x="200" y="4"/>
                </a:lnTo>
                <a:lnTo>
                  <a:pt x="204" y="4"/>
                </a:lnTo>
                <a:lnTo>
                  <a:pt x="208" y="4"/>
                </a:lnTo>
                <a:lnTo>
                  <a:pt x="216" y="0"/>
                </a:lnTo>
                <a:lnTo>
                  <a:pt x="224" y="4"/>
                </a:lnTo>
                <a:lnTo>
                  <a:pt x="232" y="8"/>
                </a:lnTo>
                <a:lnTo>
                  <a:pt x="244" y="12"/>
                </a:lnTo>
                <a:lnTo>
                  <a:pt x="248" y="20"/>
                </a:lnTo>
                <a:lnTo>
                  <a:pt x="252" y="28"/>
                </a:lnTo>
                <a:lnTo>
                  <a:pt x="256" y="32"/>
                </a:lnTo>
                <a:lnTo>
                  <a:pt x="260" y="40"/>
                </a:lnTo>
                <a:lnTo>
                  <a:pt x="260" y="44"/>
                </a:lnTo>
                <a:lnTo>
                  <a:pt x="264" y="48"/>
                </a:lnTo>
                <a:lnTo>
                  <a:pt x="264" y="52"/>
                </a:lnTo>
                <a:lnTo>
                  <a:pt x="264" y="52"/>
                </a:lnTo>
                <a:lnTo>
                  <a:pt x="260" y="56"/>
                </a:lnTo>
                <a:lnTo>
                  <a:pt x="260" y="60"/>
                </a:lnTo>
                <a:lnTo>
                  <a:pt x="256" y="64"/>
                </a:lnTo>
                <a:lnTo>
                  <a:pt x="248" y="68"/>
                </a:lnTo>
                <a:lnTo>
                  <a:pt x="244" y="76"/>
                </a:lnTo>
                <a:lnTo>
                  <a:pt x="236" y="80"/>
                </a:lnTo>
                <a:lnTo>
                  <a:pt x="228" y="88"/>
                </a:lnTo>
                <a:lnTo>
                  <a:pt x="208" y="108"/>
                </a:lnTo>
                <a:lnTo>
                  <a:pt x="188" y="128"/>
                </a:lnTo>
                <a:lnTo>
                  <a:pt x="164" y="144"/>
                </a:lnTo>
                <a:lnTo>
                  <a:pt x="144" y="164"/>
                </a:lnTo>
                <a:lnTo>
                  <a:pt x="120" y="184"/>
                </a:lnTo>
                <a:lnTo>
                  <a:pt x="96" y="200"/>
                </a:lnTo>
                <a:lnTo>
                  <a:pt x="72" y="216"/>
                </a:lnTo>
                <a:lnTo>
                  <a:pt x="52" y="228"/>
                </a:lnTo>
                <a:lnTo>
                  <a:pt x="40" y="232"/>
                </a:lnTo>
                <a:lnTo>
                  <a:pt x="32" y="236"/>
                </a:lnTo>
                <a:lnTo>
                  <a:pt x="24" y="236"/>
                </a:lnTo>
                <a:lnTo>
                  <a:pt x="16" y="240"/>
                </a:lnTo>
                <a:lnTo>
                  <a:pt x="12" y="240"/>
                </a:lnTo>
                <a:lnTo>
                  <a:pt x="8" y="244"/>
                </a:lnTo>
                <a:lnTo>
                  <a:pt x="4" y="244"/>
                </a:lnTo>
                <a:lnTo>
                  <a:pt x="4" y="240"/>
                </a:lnTo>
                <a:lnTo>
                  <a:pt x="0" y="240"/>
                </a:lnTo>
                <a:lnTo>
                  <a:pt x="0" y="232"/>
                </a:lnTo>
                <a:lnTo>
                  <a:pt x="4" y="232"/>
                </a:lnTo>
                <a:lnTo>
                  <a:pt x="4" y="228"/>
                </a:lnTo>
                <a:lnTo>
                  <a:pt x="8" y="224"/>
                </a:lnTo>
                <a:lnTo>
                  <a:pt x="16" y="220"/>
                </a:lnTo>
                <a:lnTo>
                  <a:pt x="24" y="208"/>
                </a:lnTo>
                <a:lnTo>
                  <a:pt x="36" y="200"/>
                </a:lnTo>
                <a:lnTo>
                  <a:pt x="52" y="184"/>
                </a:lnTo>
                <a:lnTo>
                  <a:pt x="68" y="172"/>
                </a:lnTo>
                <a:lnTo>
                  <a:pt x="88" y="152"/>
                </a:lnTo>
                <a:lnTo>
                  <a:pt x="112" y="132"/>
                </a:lnTo>
                <a:lnTo>
                  <a:pt x="132" y="112"/>
                </a:lnTo>
                <a:lnTo>
                  <a:pt x="156" y="84"/>
                </a:lnTo>
                <a:lnTo>
                  <a:pt x="168" y="72"/>
                </a:lnTo>
                <a:lnTo>
                  <a:pt x="176" y="60"/>
                </a:lnTo>
                <a:lnTo>
                  <a:pt x="184" y="52"/>
                </a:lnTo>
                <a:lnTo>
                  <a:pt x="192" y="40"/>
                </a:lnTo>
                <a:lnTo>
                  <a:pt x="196" y="32"/>
                </a:lnTo>
                <a:lnTo>
                  <a:pt x="196" y="28"/>
                </a:lnTo>
                <a:lnTo>
                  <a:pt x="196" y="24"/>
                </a:lnTo>
                <a:lnTo>
                  <a:pt x="196" y="20"/>
                </a:lnTo>
                <a:lnTo>
                  <a:pt x="196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442">
            <a:extLst>
              <a:ext uri="{FF2B5EF4-FFF2-40B4-BE49-F238E27FC236}">
                <a16:creationId xmlns:a16="http://schemas.microsoft.com/office/drawing/2014/main" xmlns="" id="{539D960F-3EBB-47D1-8717-476F0694EA60}"/>
              </a:ext>
            </a:extLst>
          </p:cNvPr>
          <p:cNvSpPr>
            <a:spLocks/>
          </p:cNvSpPr>
          <p:nvPr/>
        </p:nvSpPr>
        <p:spPr bwMode="auto">
          <a:xfrm>
            <a:off x="1602110" y="1833682"/>
            <a:ext cx="244765" cy="1206323"/>
          </a:xfrm>
          <a:custGeom>
            <a:avLst/>
            <a:gdLst>
              <a:gd name="T0" fmla="*/ 0 w 64"/>
              <a:gd name="T1" fmla="*/ 200 h 244"/>
              <a:gd name="T2" fmla="*/ 0 w 64"/>
              <a:gd name="T3" fmla="*/ 196 h 244"/>
              <a:gd name="T4" fmla="*/ 0 w 64"/>
              <a:gd name="T5" fmla="*/ 188 h 244"/>
              <a:gd name="T6" fmla="*/ 4 w 64"/>
              <a:gd name="T7" fmla="*/ 180 h 244"/>
              <a:gd name="T8" fmla="*/ 4 w 64"/>
              <a:gd name="T9" fmla="*/ 172 h 244"/>
              <a:gd name="T10" fmla="*/ 8 w 64"/>
              <a:gd name="T11" fmla="*/ 156 h 244"/>
              <a:gd name="T12" fmla="*/ 8 w 64"/>
              <a:gd name="T13" fmla="*/ 140 h 244"/>
              <a:gd name="T14" fmla="*/ 8 w 64"/>
              <a:gd name="T15" fmla="*/ 120 h 244"/>
              <a:gd name="T16" fmla="*/ 8 w 64"/>
              <a:gd name="T17" fmla="*/ 112 h 244"/>
              <a:gd name="T18" fmla="*/ 12 w 64"/>
              <a:gd name="T19" fmla="*/ 100 h 244"/>
              <a:gd name="T20" fmla="*/ 12 w 64"/>
              <a:gd name="T21" fmla="*/ 72 h 244"/>
              <a:gd name="T22" fmla="*/ 12 w 64"/>
              <a:gd name="T23" fmla="*/ 48 h 244"/>
              <a:gd name="T24" fmla="*/ 8 w 64"/>
              <a:gd name="T25" fmla="*/ 24 h 244"/>
              <a:gd name="T26" fmla="*/ 4 w 64"/>
              <a:gd name="T27" fmla="*/ 0 h 244"/>
              <a:gd name="T28" fmla="*/ 16 w 64"/>
              <a:gd name="T29" fmla="*/ 4 h 244"/>
              <a:gd name="T30" fmla="*/ 28 w 64"/>
              <a:gd name="T31" fmla="*/ 12 h 244"/>
              <a:gd name="T32" fmla="*/ 36 w 64"/>
              <a:gd name="T33" fmla="*/ 16 h 244"/>
              <a:gd name="T34" fmla="*/ 44 w 64"/>
              <a:gd name="T35" fmla="*/ 20 h 244"/>
              <a:gd name="T36" fmla="*/ 52 w 64"/>
              <a:gd name="T37" fmla="*/ 28 h 244"/>
              <a:gd name="T38" fmla="*/ 56 w 64"/>
              <a:gd name="T39" fmla="*/ 32 h 244"/>
              <a:gd name="T40" fmla="*/ 60 w 64"/>
              <a:gd name="T41" fmla="*/ 36 h 244"/>
              <a:gd name="T42" fmla="*/ 60 w 64"/>
              <a:gd name="T43" fmla="*/ 40 h 244"/>
              <a:gd name="T44" fmla="*/ 60 w 64"/>
              <a:gd name="T45" fmla="*/ 48 h 244"/>
              <a:gd name="T46" fmla="*/ 60 w 64"/>
              <a:gd name="T47" fmla="*/ 56 h 244"/>
              <a:gd name="T48" fmla="*/ 64 w 64"/>
              <a:gd name="T49" fmla="*/ 64 h 244"/>
              <a:gd name="T50" fmla="*/ 64 w 64"/>
              <a:gd name="T51" fmla="*/ 80 h 244"/>
              <a:gd name="T52" fmla="*/ 64 w 64"/>
              <a:gd name="T53" fmla="*/ 92 h 244"/>
              <a:gd name="T54" fmla="*/ 60 w 64"/>
              <a:gd name="T55" fmla="*/ 112 h 244"/>
              <a:gd name="T56" fmla="*/ 60 w 64"/>
              <a:gd name="T57" fmla="*/ 132 h 244"/>
              <a:gd name="T58" fmla="*/ 60 w 64"/>
              <a:gd name="T59" fmla="*/ 152 h 244"/>
              <a:gd name="T60" fmla="*/ 60 w 64"/>
              <a:gd name="T61" fmla="*/ 172 h 244"/>
              <a:gd name="T62" fmla="*/ 56 w 64"/>
              <a:gd name="T63" fmla="*/ 192 h 244"/>
              <a:gd name="T64" fmla="*/ 56 w 64"/>
              <a:gd name="T65" fmla="*/ 208 h 244"/>
              <a:gd name="T66" fmla="*/ 52 w 64"/>
              <a:gd name="T67" fmla="*/ 220 h 244"/>
              <a:gd name="T68" fmla="*/ 48 w 64"/>
              <a:gd name="T69" fmla="*/ 232 h 244"/>
              <a:gd name="T70" fmla="*/ 44 w 64"/>
              <a:gd name="T71" fmla="*/ 236 h 244"/>
              <a:gd name="T72" fmla="*/ 40 w 64"/>
              <a:gd name="T73" fmla="*/ 244 h 244"/>
              <a:gd name="T74" fmla="*/ 36 w 64"/>
              <a:gd name="T75" fmla="*/ 244 h 244"/>
              <a:gd name="T76" fmla="*/ 28 w 64"/>
              <a:gd name="T77" fmla="*/ 244 h 244"/>
              <a:gd name="T78" fmla="*/ 20 w 64"/>
              <a:gd name="T79" fmla="*/ 240 h 244"/>
              <a:gd name="T80" fmla="*/ 16 w 64"/>
              <a:gd name="T81" fmla="*/ 232 h 244"/>
              <a:gd name="T82" fmla="*/ 12 w 64"/>
              <a:gd name="T83" fmla="*/ 224 h 244"/>
              <a:gd name="T84" fmla="*/ 4 w 64"/>
              <a:gd name="T85" fmla="*/ 216 h 244"/>
              <a:gd name="T86" fmla="*/ 0 w 64"/>
              <a:gd name="T87" fmla="*/ 208 h 244"/>
              <a:gd name="T88" fmla="*/ 0 w 64"/>
              <a:gd name="T89" fmla="*/ 200 h 244"/>
              <a:gd name="T90" fmla="*/ 0 w 64"/>
              <a:gd name="T91" fmla="*/ 200 h 244"/>
              <a:gd name="T92" fmla="*/ 0 w 64"/>
              <a:gd name="T93" fmla="*/ 20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4" h="244">
                <a:moveTo>
                  <a:pt x="0" y="200"/>
                </a:moveTo>
                <a:lnTo>
                  <a:pt x="0" y="196"/>
                </a:lnTo>
                <a:lnTo>
                  <a:pt x="0" y="188"/>
                </a:lnTo>
                <a:lnTo>
                  <a:pt x="4" y="180"/>
                </a:lnTo>
                <a:lnTo>
                  <a:pt x="4" y="172"/>
                </a:lnTo>
                <a:lnTo>
                  <a:pt x="8" y="156"/>
                </a:lnTo>
                <a:lnTo>
                  <a:pt x="8" y="140"/>
                </a:lnTo>
                <a:lnTo>
                  <a:pt x="8" y="120"/>
                </a:lnTo>
                <a:lnTo>
                  <a:pt x="8" y="112"/>
                </a:lnTo>
                <a:lnTo>
                  <a:pt x="12" y="100"/>
                </a:lnTo>
                <a:lnTo>
                  <a:pt x="12" y="72"/>
                </a:lnTo>
                <a:lnTo>
                  <a:pt x="12" y="48"/>
                </a:lnTo>
                <a:lnTo>
                  <a:pt x="8" y="24"/>
                </a:lnTo>
                <a:lnTo>
                  <a:pt x="4" y="0"/>
                </a:lnTo>
                <a:lnTo>
                  <a:pt x="16" y="4"/>
                </a:lnTo>
                <a:lnTo>
                  <a:pt x="28" y="12"/>
                </a:lnTo>
                <a:lnTo>
                  <a:pt x="36" y="16"/>
                </a:lnTo>
                <a:lnTo>
                  <a:pt x="44" y="20"/>
                </a:lnTo>
                <a:lnTo>
                  <a:pt x="52" y="28"/>
                </a:lnTo>
                <a:lnTo>
                  <a:pt x="56" y="32"/>
                </a:lnTo>
                <a:lnTo>
                  <a:pt x="60" y="36"/>
                </a:lnTo>
                <a:lnTo>
                  <a:pt x="60" y="40"/>
                </a:lnTo>
                <a:lnTo>
                  <a:pt x="60" y="48"/>
                </a:lnTo>
                <a:lnTo>
                  <a:pt x="60" y="56"/>
                </a:lnTo>
                <a:lnTo>
                  <a:pt x="64" y="64"/>
                </a:lnTo>
                <a:lnTo>
                  <a:pt x="64" y="80"/>
                </a:lnTo>
                <a:lnTo>
                  <a:pt x="64" y="92"/>
                </a:lnTo>
                <a:lnTo>
                  <a:pt x="60" y="112"/>
                </a:lnTo>
                <a:lnTo>
                  <a:pt x="60" y="132"/>
                </a:lnTo>
                <a:lnTo>
                  <a:pt x="60" y="152"/>
                </a:lnTo>
                <a:lnTo>
                  <a:pt x="60" y="172"/>
                </a:lnTo>
                <a:lnTo>
                  <a:pt x="56" y="192"/>
                </a:lnTo>
                <a:lnTo>
                  <a:pt x="56" y="208"/>
                </a:lnTo>
                <a:lnTo>
                  <a:pt x="52" y="220"/>
                </a:lnTo>
                <a:lnTo>
                  <a:pt x="48" y="232"/>
                </a:lnTo>
                <a:lnTo>
                  <a:pt x="44" y="236"/>
                </a:lnTo>
                <a:lnTo>
                  <a:pt x="40" y="244"/>
                </a:lnTo>
                <a:lnTo>
                  <a:pt x="36" y="244"/>
                </a:lnTo>
                <a:lnTo>
                  <a:pt x="28" y="244"/>
                </a:lnTo>
                <a:lnTo>
                  <a:pt x="20" y="240"/>
                </a:lnTo>
                <a:lnTo>
                  <a:pt x="16" y="232"/>
                </a:lnTo>
                <a:lnTo>
                  <a:pt x="12" y="224"/>
                </a:lnTo>
                <a:lnTo>
                  <a:pt x="4" y="216"/>
                </a:lnTo>
                <a:lnTo>
                  <a:pt x="0" y="208"/>
                </a:lnTo>
                <a:lnTo>
                  <a:pt x="0" y="200"/>
                </a:lnTo>
                <a:lnTo>
                  <a:pt x="0" y="200"/>
                </a:lnTo>
                <a:lnTo>
                  <a:pt x="0" y="20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443">
            <a:extLst>
              <a:ext uri="{FF2B5EF4-FFF2-40B4-BE49-F238E27FC236}">
                <a16:creationId xmlns:a16="http://schemas.microsoft.com/office/drawing/2014/main" xmlns="" id="{084DF266-69EE-4B49-A548-0BB3E5173D43}"/>
              </a:ext>
            </a:extLst>
          </p:cNvPr>
          <p:cNvSpPr>
            <a:spLocks/>
          </p:cNvSpPr>
          <p:nvPr/>
        </p:nvSpPr>
        <p:spPr bwMode="auto">
          <a:xfrm>
            <a:off x="1281933" y="666910"/>
            <a:ext cx="795485" cy="850359"/>
          </a:xfrm>
          <a:custGeom>
            <a:avLst/>
            <a:gdLst>
              <a:gd name="T0" fmla="*/ 132 w 208"/>
              <a:gd name="T1" fmla="*/ 20 h 172"/>
              <a:gd name="T2" fmla="*/ 128 w 208"/>
              <a:gd name="T3" fmla="*/ 16 h 172"/>
              <a:gd name="T4" fmla="*/ 128 w 208"/>
              <a:gd name="T5" fmla="*/ 12 h 172"/>
              <a:gd name="T6" fmla="*/ 132 w 208"/>
              <a:gd name="T7" fmla="*/ 8 h 172"/>
              <a:gd name="T8" fmla="*/ 136 w 208"/>
              <a:gd name="T9" fmla="*/ 4 h 172"/>
              <a:gd name="T10" fmla="*/ 140 w 208"/>
              <a:gd name="T11" fmla="*/ 0 h 172"/>
              <a:gd name="T12" fmla="*/ 148 w 208"/>
              <a:gd name="T13" fmla="*/ 0 h 172"/>
              <a:gd name="T14" fmla="*/ 156 w 208"/>
              <a:gd name="T15" fmla="*/ 0 h 172"/>
              <a:gd name="T16" fmla="*/ 164 w 208"/>
              <a:gd name="T17" fmla="*/ 0 h 172"/>
              <a:gd name="T18" fmla="*/ 184 w 208"/>
              <a:gd name="T19" fmla="*/ 12 h 172"/>
              <a:gd name="T20" fmla="*/ 192 w 208"/>
              <a:gd name="T21" fmla="*/ 16 h 172"/>
              <a:gd name="T22" fmla="*/ 196 w 208"/>
              <a:gd name="T23" fmla="*/ 20 h 172"/>
              <a:gd name="T24" fmla="*/ 204 w 208"/>
              <a:gd name="T25" fmla="*/ 24 h 172"/>
              <a:gd name="T26" fmla="*/ 208 w 208"/>
              <a:gd name="T27" fmla="*/ 28 h 172"/>
              <a:gd name="T28" fmla="*/ 208 w 208"/>
              <a:gd name="T29" fmla="*/ 32 h 172"/>
              <a:gd name="T30" fmla="*/ 208 w 208"/>
              <a:gd name="T31" fmla="*/ 36 h 172"/>
              <a:gd name="T32" fmla="*/ 208 w 208"/>
              <a:gd name="T33" fmla="*/ 40 h 172"/>
              <a:gd name="T34" fmla="*/ 204 w 208"/>
              <a:gd name="T35" fmla="*/ 44 h 172"/>
              <a:gd name="T36" fmla="*/ 200 w 208"/>
              <a:gd name="T37" fmla="*/ 48 h 172"/>
              <a:gd name="T38" fmla="*/ 196 w 208"/>
              <a:gd name="T39" fmla="*/ 52 h 172"/>
              <a:gd name="T40" fmla="*/ 188 w 208"/>
              <a:gd name="T41" fmla="*/ 60 h 172"/>
              <a:gd name="T42" fmla="*/ 180 w 208"/>
              <a:gd name="T43" fmla="*/ 64 h 172"/>
              <a:gd name="T44" fmla="*/ 172 w 208"/>
              <a:gd name="T45" fmla="*/ 72 h 172"/>
              <a:gd name="T46" fmla="*/ 164 w 208"/>
              <a:gd name="T47" fmla="*/ 80 h 172"/>
              <a:gd name="T48" fmla="*/ 136 w 208"/>
              <a:gd name="T49" fmla="*/ 100 h 172"/>
              <a:gd name="T50" fmla="*/ 112 w 208"/>
              <a:gd name="T51" fmla="*/ 116 h 172"/>
              <a:gd name="T52" fmla="*/ 64 w 208"/>
              <a:gd name="T53" fmla="*/ 148 h 172"/>
              <a:gd name="T54" fmla="*/ 52 w 208"/>
              <a:gd name="T55" fmla="*/ 156 h 172"/>
              <a:gd name="T56" fmla="*/ 40 w 208"/>
              <a:gd name="T57" fmla="*/ 160 h 172"/>
              <a:gd name="T58" fmla="*/ 28 w 208"/>
              <a:gd name="T59" fmla="*/ 168 h 172"/>
              <a:gd name="T60" fmla="*/ 20 w 208"/>
              <a:gd name="T61" fmla="*/ 168 h 172"/>
              <a:gd name="T62" fmla="*/ 12 w 208"/>
              <a:gd name="T63" fmla="*/ 172 h 172"/>
              <a:gd name="T64" fmla="*/ 8 w 208"/>
              <a:gd name="T65" fmla="*/ 172 h 172"/>
              <a:gd name="T66" fmla="*/ 4 w 208"/>
              <a:gd name="T67" fmla="*/ 172 h 172"/>
              <a:gd name="T68" fmla="*/ 0 w 208"/>
              <a:gd name="T69" fmla="*/ 172 h 172"/>
              <a:gd name="T70" fmla="*/ 0 w 208"/>
              <a:gd name="T71" fmla="*/ 172 h 172"/>
              <a:gd name="T72" fmla="*/ 0 w 208"/>
              <a:gd name="T73" fmla="*/ 164 h 172"/>
              <a:gd name="T74" fmla="*/ 0 w 208"/>
              <a:gd name="T75" fmla="*/ 164 h 172"/>
              <a:gd name="T76" fmla="*/ 4 w 208"/>
              <a:gd name="T77" fmla="*/ 160 h 172"/>
              <a:gd name="T78" fmla="*/ 8 w 208"/>
              <a:gd name="T79" fmla="*/ 156 h 172"/>
              <a:gd name="T80" fmla="*/ 12 w 208"/>
              <a:gd name="T81" fmla="*/ 152 h 172"/>
              <a:gd name="T82" fmla="*/ 24 w 208"/>
              <a:gd name="T83" fmla="*/ 140 h 172"/>
              <a:gd name="T84" fmla="*/ 36 w 208"/>
              <a:gd name="T85" fmla="*/ 132 h 172"/>
              <a:gd name="T86" fmla="*/ 52 w 208"/>
              <a:gd name="T87" fmla="*/ 116 h 172"/>
              <a:gd name="T88" fmla="*/ 72 w 208"/>
              <a:gd name="T89" fmla="*/ 100 h 172"/>
              <a:gd name="T90" fmla="*/ 88 w 208"/>
              <a:gd name="T91" fmla="*/ 84 h 172"/>
              <a:gd name="T92" fmla="*/ 104 w 208"/>
              <a:gd name="T93" fmla="*/ 68 h 172"/>
              <a:gd name="T94" fmla="*/ 116 w 208"/>
              <a:gd name="T95" fmla="*/ 56 h 172"/>
              <a:gd name="T96" fmla="*/ 124 w 208"/>
              <a:gd name="T97" fmla="*/ 52 h 172"/>
              <a:gd name="T98" fmla="*/ 128 w 208"/>
              <a:gd name="T99" fmla="*/ 48 h 172"/>
              <a:gd name="T100" fmla="*/ 132 w 208"/>
              <a:gd name="T101" fmla="*/ 40 h 172"/>
              <a:gd name="T102" fmla="*/ 136 w 208"/>
              <a:gd name="T103" fmla="*/ 32 h 172"/>
              <a:gd name="T104" fmla="*/ 136 w 208"/>
              <a:gd name="T105" fmla="*/ 24 h 172"/>
              <a:gd name="T106" fmla="*/ 132 w 208"/>
              <a:gd name="T107" fmla="*/ 20 h 172"/>
              <a:gd name="T108" fmla="*/ 132 w 208"/>
              <a:gd name="T109" fmla="*/ 20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08" h="172">
                <a:moveTo>
                  <a:pt x="132" y="20"/>
                </a:moveTo>
                <a:lnTo>
                  <a:pt x="128" y="16"/>
                </a:lnTo>
                <a:lnTo>
                  <a:pt x="128" y="12"/>
                </a:lnTo>
                <a:lnTo>
                  <a:pt x="132" y="8"/>
                </a:lnTo>
                <a:lnTo>
                  <a:pt x="136" y="4"/>
                </a:lnTo>
                <a:lnTo>
                  <a:pt x="140" y="0"/>
                </a:lnTo>
                <a:lnTo>
                  <a:pt x="148" y="0"/>
                </a:lnTo>
                <a:lnTo>
                  <a:pt x="156" y="0"/>
                </a:lnTo>
                <a:lnTo>
                  <a:pt x="164" y="0"/>
                </a:lnTo>
                <a:lnTo>
                  <a:pt x="184" y="12"/>
                </a:lnTo>
                <a:lnTo>
                  <a:pt x="192" y="16"/>
                </a:lnTo>
                <a:lnTo>
                  <a:pt x="196" y="20"/>
                </a:lnTo>
                <a:lnTo>
                  <a:pt x="204" y="24"/>
                </a:lnTo>
                <a:lnTo>
                  <a:pt x="208" y="28"/>
                </a:lnTo>
                <a:lnTo>
                  <a:pt x="208" y="32"/>
                </a:lnTo>
                <a:lnTo>
                  <a:pt x="208" y="36"/>
                </a:lnTo>
                <a:lnTo>
                  <a:pt x="208" y="40"/>
                </a:lnTo>
                <a:lnTo>
                  <a:pt x="204" y="44"/>
                </a:lnTo>
                <a:lnTo>
                  <a:pt x="200" y="48"/>
                </a:lnTo>
                <a:lnTo>
                  <a:pt x="196" y="52"/>
                </a:lnTo>
                <a:lnTo>
                  <a:pt x="188" y="60"/>
                </a:lnTo>
                <a:lnTo>
                  <a:pt x="180" y="64"/>
                </a:lnTo>
                <a:lnTo>
                  <a:pt x="172" y="72"/>
                </a:lnTo>
                <a:lnTo>
                  <a:pt x="164" y="80"/>
                </a:lnTo>
                <a:lnTo>
                  <a:pt x="136" y="100"/>
                </a:lnTo>
                <a:lnTo>
                  <a:pt x="112" y="116"/>
                </a:lnTo>
                <a:lnTo>
                  <a:pt x="64" y="148"/>
                </a:lnTo>
                <a:lnTo>
                  <a:pt x="52" y="156"/>
                </a:lnTo>
                <a:lnTo>
                  <a:pt x="40" y="160"/>
                </a:lnTo>
                <a:lnTo>
                  <a:pt x="28" y="168"/>
                </a:lnTo>
                <a:lnTo>
                  <a:pt x="20" y="168"/>
                </a:lnTo>
                <a:lnTo>
                  <a:pt x="12" y="172"/>
                </a:lnTo>
                <a:lnTo>
                  <a:pt x="8" y="172"/>
                </a:lnTo>
                <a:lnTo>
                  <a:pt x="4" y="172"/>
                </a:lnTo>
                <a:lnTo>
                  <a:pt x="0" y="172"/>
                </a:lnTo>
                <a:lnTo>
                  <a:pt x="0" y="172"/>
                </a:lnTo>
                <a:lnTo>
                  <a:pt x="0" y="164"/>
                </a:lnTo>
                <a:lnTo>
                  <a:pt x="0" y="164"/>
                </a:lnTo>
                <a:lnTo>
                  <a:pt x="4" y="160"/>
                </a:lnTo>
                <a:lnTo>
                  <a:pt x="8" y="156"/>
                </a:lnTo>
                <a:lnTo>
                  <a:pt x="12" y="152"/>
                </a:lnTo>
                <a:lnTo>
                  <a:pt x="24" y="140"/>
                </a:lnTo>
                <a:lnTo>
                  <a:pt x="36" y="132"/>
                </a:lnTo>
                <a:lnTo>
                  <a:pt x="52" y="116"/>
                </a:lnTo>
                <a:lnTo>
                  <a:pt x="72" y="100"/>
                </a:lnTo>
                <a:lnTo>
                  <a:pt x="88" y="84"/>
                </a:lnTo>
                <a:lnTo>
                  <a:pt x="104" y="68"/>
                </a:lnTo>
                <a:lnTo>
                  <a:pt x="116" y="56"/>
                </a:lnTo>
                <a:lnTo>
                  <a:pt x="124" y="52"/>
                </a:lnTo>
                <a:lnTo>
                  <a:pt x="128" y="48"/>
                </a:lnTo>
                <a:lnTo>
                  <a:pt x="132" y="40"/>
                </a:lnTo>
                <a:lnTo>
                  <a:pt x="136" y="32"/>
                </a:lnTo>
                <a:lnTo>
                  <a:pt x="136" y="24"/>
                </a:lnTo>
                <a:lnTo>
                  <a:pt x="132" y="20"/>
                </a:lnTo>
                <a:lnTo>
                  <a:pt x="132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445">
            <a:extLst>
              <a:ext uri="{FF2B5EF4-FFF2-40B4-BE49-F238E27FC236}">
                <a16:creationId xmlns:a16="http://schemas.microsoft.com/office/drawing/2014/main" xmlns="" id="{4AA01E40-F01D-47E4-9711-2B42C28850D2}"/>
              </a:ext>
            </a:extLst>
          </p:cNvPr>
          <p:cNvSpPr>
            <a:spLocks/>
          </p:cNvSpPr>
          <p:nvPr/>
        </p:nvSpPr>
        <p:spPr bwMode="auto">
          <a:xfrm>
            <a:off x="5579198" y="4034958"/>
            <a:ext cx="1315609" cy="593274"/>
          </a:xfrm>
          <a:custGeom>
            <a:avLst/>
            <a:gdLst>
              <a:gd name="T0" fmla="*/ 264 w 344"/>
              <a:gd name="T1" fmla="*/ 16 h 120"/>
              <a:gd name="T2" fmla="*/ 264 w 344"/>
              <a:gd name="T3" fmla="*/ 8 h 120"/>
              <a:gd name="T4" fmla="*/ 264 w 344"/>
              <a:gd name="T5" fmla="*/ 4 h 120"/>
              <a:gd name="T6" fmla="*/ 272 w 344"/>
              <a:gd name="T7" fmla="*/ 4 h 120"/>
              <a:gd name="T8" fmla="*/ 280 w 344"/>
              <a:gd name="T9" fmla="*/ 0 h 120"/>
              <a:gd name="T10" fmla="*/ 284 w 344"/>
              <a:gd name="T11" fmla="*/ 4 h 120"/>
              <a:gd name="T12" fmla="*/ 296 w 344"/>
              <a:gd name="T13" fmla="*/ 4 h 120"/>
              <a:gd name="T14" fmla="*/ 308 w 344"/>
              <a:gd name="T15" fmla="*/ 8 h 120"/>
              <a:gd name="T16" fmla="*/ 324 w 344"/>
              <a:gd name="T17" fmla="*/ 16 h 120"/>
              <a:gd name="T18" fmla="*/ 328 w 344"/>
              <a:gd name="T19" fmla="*/ 20 h 120"/>
              <a:gd name="T20" fmla="*/ 336 w 344"/>
              <a:gd name="T21" fmla="*/ 24 h 120"/>
              <a:gd name="T22" fmla="*/ 340 w 344"/>
              <a:gd name="T23" fmla="*/ 28 h 120"/>
              <a:gd name="T24" fmla="*/ 344 w 344"/>
              <a:gd name="T25" fmla="*/ 32 h 120"/>
              <a:gd name="T26" fmla="*/ 344 w 344"/>
              <a:gd name="T27" fmla="*/ 36 h 120"/>
              <a:gd name="T28" fmla="*/ 344 w 344"/>
              <a:gd name="T29" fmla="*/ 40 h 120"/>
              <a:gd name="T30" fmla="*/ 344 w 344"/>
              <a:gd name="T31" fmla="*/ 48 h 120"/>
              <a:gd name="T32" fmla="*/ 344 w 344"/>
              <a:gd name="T33" fmla="*/ 52 h 120"/>
              <a:gd name="T34" fmla="*/ 336 w 344"/>
              <a:gd name="T35" fmla="*/ 56 h 120"/>
              <a:gd name="T36" fmla="*/ 332 w 344"/>
              <a:gd name="T37" fmla="*/ 60 h 120"/>
              <a:gd name="T38" fmla="*/ 320 w 344"/>
              <a:gd name="T39" fmla="*/ 60 h 120"/>
              <a:gd name="T40" fmla="*/ 312 w 344"/>
              <a:gd name="T41" fmla="*/ 64 h 120"/>
              <a:gd name="T42" fmla="*/ 296 w 344"/>
              <a:gd name="T43" fmla="*/ 68 h 120"/>
              <a:gd name="T44" fmla="*/ 284 w 344"/>
              <a:gd name="T45" fmla="*/ 72 h 120"/>
              <a:gd name="T46" fmla="*/ 268 w 344"/>
              <a:gd name="T47" fmla="*/ 76 h 120"/>
              <a:gd name="T48" fmla="*/ 244 w 344"/>
              <a:gd name="T49" fmla="*/ 80 h 120"/>
              <a:gd name="T50" fmla="*/ 220 w 344"/>
              <a:gd name="T51" fmla="*/ 88 h 120"/>
              <a:gd name="T52" fmla="*/ 196 w 344"/>
              <a:gd name="T53" fmla="*/ 92 h 120"/>
              <a:gd name="T54" fmla="*/ 164 w 344"/>
              <a:gd name="T55" fmla="*/ 96 h 120"/>
              <a:gd name="T56" fmla="*/ 128 w 344"/>
              <a:gd name="T57" fmla="*/ 104 h 120"/>
              <a:gd name="T58" fmla="*/ 88 w 344"/>
              <a:gd name="T59" fmla="*/ 108 h 120"/>
              <a:gd name="T60" fmla="*/ 48 w 344"/>
              <a:gd name="T61" fmla="*/ 112 h 120"/>
              <a:gd name="T62" fmla="*/ 0 w 344"/>
              <a:gd name="T63" fmla="*/ 120 h 120"/>
              <a:gd name="T64" fmla="*/ 0 w 344"/>
              <a:gd name="T65" fmla="*/ 92 h 120"/>
              <a:gd name="T66" fmla="*/ 36 w 344"/>
              <a:gd name="T67" fmla="*/ 88 h 120"/>
              <a:gd name="T68" fmla="*/ 68 w 344"/>
              <a:gd name="T69" fmla="*/ 80 h 120"/>
              <a:gd name="T70" fmla="*/ 100 w 344"/>
              <a:gd name="T71" fmla="*/ 76 h 120"/>
              <a:gd name="T72" fmla="*/ 128 w 344"/>
              <a:gd name="T73" fmla="*/ 68 h 120"/>
              <a:gd name="T74" fmla="*/ 152 w 344"/>
              <a:gd name="T75" fmla="*/ 64 h 120"/>
              <a:gd name="T76" fmla="*/ 172 w 344"/>
              <a:gd name="T77" fmla="*/ 60 h 120"/>
              <a:gd name="T78" fmla="*/ 192 w 344"/>
              <a:gd name="T79" fmla="*/ 52 h 120"/>
              <a:gd name="T80" fmla="*/ 208 w 344"/>
              <a:gd name="T81" fmla="*/ 48 h 120"/>
              <a:gd name="T82" fmla="*/ 220 w 344"/>
              <a:gd name="T83" fmla="*/ 44 h 120"/>
              <a:gd name="T84" fmla="*/ 232 w 344"/>
              <a:gd name="T85" fmla="*/ 40 h 120"/>
              <a:gd name="T86" fmla="*/ 244 w 344"/>
              <a:gd name="T87" fmla="*/ 32 h 120"/>
              <a:gd name="T88" fmla="*/ 252 w 344"/>
              <a:gd name="T89" fmla="*/ 28 h 120"/>
              <a:gd name="T90" fmla="*/ 256 w 344"/>
              <a:gd name="T91" fmla="*/ 24 h 120"/>
              <a:gd name="T92" fmla="*/ 260 w 344"/>
              <a:gd name="T93" fmla="*/ 20 h 120"/>
              <a:gd name="T94" fmla="*/ 264 w 344"/>
              <a:gd name="T95" fmla="*/ 20 h 120"/>
              <a:gd name="T96" fmla="*/ 264 w 344"/>
              <a:gd name="T97" fmla="*/ 16 h 120"/>
              <a:gd name="T98" fmla="*/ 264 w 344"/>
              <a:gd name="T99" fmla="*/ 16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44" h="120">
                <a:moveTo>
                  <a:pt x="264" y="16"/>
                </a:moveTo>
                <a:lnTo>
                  <a:pt x="264" y="8"/>
                </a:lnTo>
                <a:lnTo>
                  <a:pt x="264" y="4"/>
                </a:lnTo>
                <a:lnTo>
                  <a:pt x="272" y="4"/>
                </a:lnTo>
                <a:lnTo>
                  <a:pt x="280" y="0"/>
                </a:lnTo>
                <a:lnTo>
                  <a:pt x="284" y="4"/>
                </a:lnTo>
                <a:lnTo>
                  <a:pt x="296" y="4"/>
                </a:lnTo>
                <a:lnTo>
                  <a:pt x="308" y="8"/>
                </a:lnTo>
                <a:lnTo>
                  <a:pt x="324" y="16"/>
                </a:lnTo>
                <a:lnTo>
                  <a:pt x="328" y="20"/>
                </a:lnTo>
                <a:lnTo>
                  <a:pt x="336" y="24"/>
                </a:lnTo>
                <a:lnTo>
                  <a:pt x="340" y="28"/>
                </a:lnTo>
                <a:lnTo>
                  <a:pt x="344" y="32"/>
                </a:lnTo>
                <a:lnTo>
                  <a:pt x="344" y="36"/>
                </a:lnTo>
                <a:lnTo>
                  <a:pt x="344" y="40"/>
                </a:lnTo>
                <a:lnTo>
                  <a:pt x="344" y="48"/>
                </a:lnTo>
                <a:lnTo>
                  <a:pt x="344" y="52"/>
                </a:lnTo>
                <a:lnTo>
                  <a:pt x="336" y="56"/>
                </a:lnTo>
                <a:lnTo>
                  <a:pt x="332" y="60"/>
                </a:lnTo>
                <a:lnTo>
                  <a:pt x="320" y="60"/>
                </a:lnTo>
                <a:lnTo>
                  <a:pt x="312" y="64"/>
                </a:lnTo>
                <a:lnTo>
                  <a:pt x="296" y="68"/>
                </a:lnTo>
                <a:lnTo>
                  <a:pt x="284" y="72"/>
                </a:lnTo>
                <a:lnTo>
                  <a:pt x="268" y="76"/>
                </a:lnTo>
                <a:lnTo>
                  <a:pt x="244" y="80"/>
                </a:lnTo>
                <a:lnTo>
                  <a:pt x="220" y="88"/>
                </a:lnTo>
                <a:lnTo>
                  <a:pt x="196" y="92"/>
                </a:lnTo>
                <a:lnTo>
                  <a:pt x="164" y="96"/>
                </a:lnTo>
                <a:lnTo>
                  <a:pt x="128" y="104"/>
                </a:lnTo>
                <a:lnTo>
                  <a:pt x="88" y="108"/>
                </a:lnTo>
                <a:lnTo>
                  <a:pt x="48" y="112"/>
                </a:lnTo>
                <a:lnTo>
                  <a:pt x="0" y="120"/>
                </a:lnTo>
                <a:lnTo>
                  <a:pt x="0" y="92"/>
                </a:lnTo>
                <a:lnTo>
                  <a:pt x="36" y="88"/>
                </a:lnTo>
                <a:lnTo>
                  <a:pt x="68" y="80"/>
                </a:lnTo>
                <a:lnTo>
                  <a:pt x="100" y="76"/>
                </a:lnTo>
                <a:lnTo>
                  <a:pt x="128" y="68"/>
                </a:lnTo>
                <a:lnTo>
                  <a:pt x="152" y="64"/>
                </a:lnTo>
                <a:lnTo>
                  <a:pt x="172" y="60"/>
                </a:lnTo>
                <a:lnTo>
                  <a:pt x="192" y="52"/>
                </a:lnTo>
                <a:lnTo>
                  <a:pt x="208" y="48"/>
                </a:lnTo>
                <a:lnTo>
                  <a:pt x="220" y="44"/>
                </a:lnTo>
                <a:lnTo>
                  <a:pt x="232" y="40"/>
                </a:lnTo>
                <a:lnTo>
                  <a:pt x="244" y="32"/>
                </a:lnTo>
                <a:lnTo>
                  <a:pt x="252" y="28"/>
                </a:lnTo>
                <a:lnTo>
                  <a:pt x="256" y="24"/>
                </a:lnTo>
                <a:lnTo>
                  <a:pt x="260" y="20"/>
                </a:lnTo>
                <a:lnTo>
                  <a:pt x="264" y="20"/>
                </a:lnTo>
                <a:lnTo>
                  <a:pt x="264" y="16"/>
                </a:lnTo>
                <a:lnTo>
                  <a:pt x="26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446">
            <a:extLst>
              <a:ext uri="{FF2B5EF4-FFF2-40B4-BE49-F238E27FC236}">
                <a16:creationId xmlns:a16="http://schemas.microsoft.com/office/drawing/2014/main" xmlns="" id="{544AA37F-3781-478E-AD43-094D706B825B}"/>
              </a:ext>
            </a:extLst>
          </p:cNvPr>
          <p:cNvSpPr>
            <a:spLocks/>
          </p:cNvSpPr>
          <p:nvPr/>
        </p:nvSpPr>
        <p:spPr bwMode="auto">
          <a:xfrm>
            <a:off x="4854974" y="4430474"/>
            <a:ext cx="917866" cy="1819373"/>
          </a:xfrm>
          <a:custGeom>
            <a:avLst/>
            <a:gdLst>
              <a:gd name="T0" fmla="*/ 0 w 240"/>
              <a:gd name="T1" fmla="*/ 364 h 368"/>
              <a:gd name="T2" fmla="*/ 0 w 240"/>
              <a:gd name="T3" fmla="*/ 356 h 368"/>
              <a:gd name="T4" fmla="*/ 8 w 240"/>
              <a:gd name="T5" fmla="*/ 344 h 368"/>
              <a:gd name="T6" fmla="*/ 24 w 240"/>
              <a:gd name="T7" fmla="*/ 328 h 368"/>
              <a:gd name="T8" fmla="*/ 56 w 240"/>
              <a:gd name="T9" fmla="*/ 300 h 368"/>
              <a:gd name="T10" fmla="*/ 92 w 240"/>
              <a:gd name="T11" fmla="*/ 260 h 368"/>
              <a:gd name="T12" fmla="*/ 120 w 240"/>
              <a:gd name="T13" fmla="*/ 224 h 368"/>
              <a:gd name="T14" fmla="*/ 140 w 240"/>
              <a:gd name="T15" fmla="*/ 188 h 368"/>
              <a:gd name="T16" fmla="*/ 152 w 240"/>
              <a:gd name="T17" fmla="*/ 152 h 368"/>
              <a:gd name="T18" fmla="*/ 160 w 240"/>
              <a:gd name="T19" fmla="*/ 108 h 368"/>
              <a:gd name="T20" fmla="*/ 164 w 240"/>
              <a:gd name="T21" fmla="*/ 60 h 368"/>
              <a:gd name="T22" fmla="*/ 164 w 240"/>
              <a:gd name="T23" fmla="*/ 40 h 368"/>
              <a:gd name="T24" fmla="*/ 164 w 240"/>
              <a:gd name="T25" fmla="*/ 28 h 368"/>
              <a:gd name="T26" fmla="*/ 160 w 240"/>
              <a:gd name="T27" fmla="*/ 16 h 368"/>
              <a:gd name="T28" fmla="*/ 160 w 240"/>
              <a:gd name="T29" fmla="*/ 4 h 368"/>
              <a:gd name="T30" fmla="*/ 172 w 240"/>
              <a:gd name="T31" fmla="*/ 0 h 368"/>
              <a:gd name="T32" fmla="*/ 188 w 240"/>
              <a:gd name="T33" fmla="*/ 0 h 368"/>
              <a:gd name="T34" fmla="*/ 208 w 240"/>
              <a:gd name="T35" fmla="*/ 4 h 368"/>
              <a:gd name="T36" fmla="*/ 228 w 240"/>
              <a:gd name="T37" fmla="*/ 8 h 368"/>
              <a:gd name="T38" fmla="*/ 236 w 240"/>
              <a:gd name="T39" fmla="*/ 16 h 368"/>
              <a:gd name="T40" fmla="*/ 240 w 240"/>
              <a:gd name="T41" fmla="*/ 28 h 368"/>
              <a:gd name="T42" fmla="*/ 236 w 240"/>
              <a:gd name="T43" fmla="*/ 48 h 368"/>
              <a:gd name="T44" fmla="*/ 232 w 240"/>
              <a:gd name="T45" fmla="*/ 76 h 368"/>
              <a:gd name="T46" fmla="*/ 224 w 240"/>
              <a:gd name="T47" fmla="*/ 108 h 368"/>
              <a:gd name="T48" fmla="*/ 216 w 240"/>
              <a:gd name="T49" fmla="*/ 144 h 368"/>
              <a:gd name="T50" fmla="*/ 204 w 240"/>
              <a:gd name="T51" fmla="*/ 184 h 368"/>
              <a:gd name="T52" fmla="*/ 176 w 240"/>
              <a:gd name="T53" fmla="*/ 228 h 368"/>
              <a:gd name="T54" fmla="*/ 140 w 240"/>
              <a:gd name="T55" fmla="*/ 276 h 368"/>
              <a:gd name="T56" fmla="*/ 96 w 240"/>
              <a:gd name="T57" fmla="*/ 320 h 368"/>
              <a:gd name="T58" fmla="*/ 52 w 240"/>
              <a:gd name="T59" fmla="*/ 348 h 368"/>
              <a:gd name="T60" fmla="*/ 32 w 240"/>
              <a:gd name="T61" fmla="*/ 360 h 368"/>
              <a:gd name="T62" fmla="*/ 16 w 240"/>
              <a:gd name="T63" fmla="*/ 364 h 368"/>
              <a:gd name="T64" fmla="*/ 8 w 240"/>
              <a:gd name="T65" fmla="*/ 368 h 368"/>
              <a:gd name="T66" fmla="*/ 0 w 240"/>
              <a:gd name="T67" fmla="*/ 368 h 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40" h="368">
                <a:moveTo>
                  <a:pt x="0" y="368"/>
                </a:moveTo>
                <a:lnTo>
                  <a:pt x="0" y="364"/>
                </a:lnTo>
                <a:lnTo>
                  <a:pt x="0" y="360"/>
                </a:lnTo>
                <a:lnTo>
                  <a:pt x="0" y="356"/>
                </a:lnTo>
                <a:lnTo>
                  <a:pt x="4" y="352"/>
                </a:lnTo>
                <a:lnTo>
                  <a:pt x="8" y="344"/>
                </a:lnTo>
                <a:lnTo>
                  <a:pt x="16" y="336"/>
                </a:lnTo>
                <a:lnTo>
                  <a:pt x="24" y="328"/>
                </a:lnTo>
                <a:lnTo>
                  <a:pt x="36" y="320"/>
                </a:lnTo>
                <a:lnTo>
                  <a:pt x="56" y="300"/>
                </a:lnTo>
                <a:lnTo>
                  <a:pt x="76" y="280"/>
                </a:lnTo>
                <a:lnTo>
                  <a:pt x="92" y="260"/>
                </a:lnTo>
                <a:lnTo>
                  <a:pt x="108" y="240"/>
                </a:lnTo>
                <a:lnTo>
                  <a:pt x="120" y="224"/>
                </a:lnTo>
                <a:lnTo>
                  <a:pt x="132" y="204"/>
                </a:lnTo>
                <a:lnTo>
                  <a:pt x="140" y="188"/>
                </a:lnTo>
                <a:lnTo>
                  <a:pt x="148" y="168"/>
                </a:lnTo>
                <a:lnTo>
                  <a:pt x="152" y="152"/>
                </a:lnTo>
                <a:lnTo>
                  <a:pt x="156" y="132"/>
                </a:lnTo>
                <a:lnTo>
                  <a:pt x="160" y="108"/>
                </a:lnTo>
                <a:lnTo>
                  <a:pt x="164" y="84"/>
                </a:lnTo>
                <a:lnTo>
                  <a:pt x="164" y="60"/>
                </a:lnTo>
                <a:lnTo>
                  <a:pt x="168" y="52"/>
                </a:lnTo>
                <a:lnTo>
                  <a:pt x="164" y="40"/>
                </a:lnTo>
                <a:lnTo>
                  <a:pt x="164" y="32"/>
                </a:lnTo>
                <a:lnTo>
                  <a:pt x="164" y="28"/>
                </a:lnTo>
                <a:lnTo>
                  <a:pt x="164" y="20"/>
                </a:lnTo>
                <a:lnTo>
                  <a:pt x="160" y="16"/>
                </a:lnTo>
                <a:lnTo>
                  <a:pt x="160" y="8"/>
                </a:lnTo>
                <a:lnTo>
                  <a:pt x="160" y="4"/>
                </a:lnTo>
                <a:lnTo>
                  <a:pt x="164" y="0"/>
                </a:lnTo>
                <a:lnTo>
                  <a:pt x="172" y="0"/>
                </a:lnTo>
                <a:lnTo>
                  <a:pt x="176" y="0"/>
                </a:lnTo>
                <a:lnTo>
                  <a:pt x="188" y="0"/>
                </a:lnTo>
                <a:lnTo>
                  <a:pt x="196" y="4"/>
                </a:lnTo>
                <a:lnTo>
                  <a:pt x="208" y="4"/>
                </a:lnTo>
                <a:lnTo>
                  <a:pt x="220" y="8"/>
                </a:lnTo>
                <a:lnTo>
                  <a:pt x="228" y="8"/>
                </a:lnTo>
                <a:lnTo>
                  <a:pt x="232" y="12"/>
                </a:lnTo>
                <a:lnTo>
                  <a:pt x="236" y="16"/>
                </a:lnTo>
                <a:lnTo>
                  <a:pt x="240" y="20"/>
                </a:lnTo>
                <a:lnTo>
                  <a:pt x="240" y="28"/>
                </a:lnTo>
                <a:lnTo>
                  <a:pt x="240" y="36"/>
                </a:lnTo>
                <a:lnTo>
                  <a:pt x="236" y="48"/>
                </a:lnTo>
                <a:lnTo>
                  <a:pt x="236" y="60"/>
                </a:lnTo>
                <a:lnTo>
                  <a:pt x="232" y="76"/>
                </a:lnTo>
                <a:lnTo>
                  <a:pt x="228" y="92"/>
                </a:lnTo>
                <a:lnTo>
                  <a:pt x="224" y="108"/>
                </a:lnTo>
                <a:lnTo>
                  <a:pt x="224" y="124"/>
                </a:lnTo>
                <a:lnTo>
                  <a:pt x="216" y="144"/>
                </a:lnTo>
                <a:lnTo>
                  <a:pt x="212" y="164"/>
                </a:lnTo>
                <a:lnTo>
                  <a:pt x="204" y="184"/>
                </a:lnTo>
                <a:lnTo>
                  <a:pt x="192" y="208"/>
                </a:lnTo>
                <a:lnTo>
                  <a:pt x="176" y="228"/>
                </a:lnTo>
                <a:lnTo>
                  <a:pt x="160" y="252"/>
                </a:lnTo>
                <a:lnTo>
                  <a:pt x="140" y="276"/>
                </a:lnTo>
                <a:lnTo>
                  <a:pt x="116" y="300"/>
                </a:lnTo>
                <a:lnTo>
                  <a:pt x="96" y="320"/>
                </a:lnTo>
                <a:lnTo>
                  <a:pt x="72" y="336"/>
                </a:lnTo>
                <a:lnTo>
                  <a:pt x="52" y="348"/>
                </a:lnTo>
                <a:lnTo>
                  <a:pt x="44" y="352"/>
                </a:lnTo>
                <a:lnTo>
                  <a:pt x="32" y="360"/>
                </a:lnTo>
                <a:lnTo>
                  <a:pt x="24" y="360"/>
                </a:lnTo>
                <a:lnTo>
                  <a:pt x="16" y="364"/>
                </a:lnTo>
                <a:lnTo>
                  <a:pt x="12" y="368"/>
                </a:lnTo>
                <a:lnTo>
                  <a:pt x="8" y="368"/>
                </a:lnTo>
                <a:lnTo>
                  <a:pt x="4" y="368"/>
                </a:lnTo>
                <a:lnTo>
                  <a:pt x="0" y="368"/>
                </a:lnTo>
                <a:lnTo>
                  <a:pt x="0" y="3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447">
            <a:extLst>
              <a:ext uri="{FF2B5EF4-FFF2-40B4-BE49-F238E27FC236}">
                <a16:creationId xmlns:a16="http://schemas.microsoft.com/office/drawing/2014/main" xmlns="" id="{6B84DDAA-5ED2-408C-9F8F-27B7E3CBA44D}"/>
              </a:ext>
            </a:extLst>
          </p:cNvPr>
          <p:cNvSpPr>
            <a:spLocks/>
          </p:cNvSpPr>
          <p:nvPr/>
        </p:nvSpPr>
        <p:spPr bwMode="auto">
          <a:xfrm>
            <a:off x="5581415" y="4746887"/>
            <a:ext cx="1789840" cy="375740"/>
          </a:xfrm>
          <a:custGeom>
            <a:avLst/>
            <a:gdLst>
              <a:gd name="T0" fmla="*/ 388 w 468"/>
              <a:gd name="T1" fmla="*/ 0 h 76"/>
              <a:gd name="T2" fmla="*/ 408 w 468"/>
              <a:gd name="T3" fmla="*/ 0 h 76"/>
              <a:gd name="T4" fmla="*/ 424 w 468"/>
              <a:gd name="T5" fmla="*/ 4 h 76"/>
              <a:gd name="T6" fmla="*/ 436 w 468"/>
              <a:gd name="T7" fmla="*/ 8 h 76"/>
              <a:gd name="T8" fmla="*/ 448 w 468"/>
              <a:gd name="T9" fmla="*/ 12 h 76"/>
              <a:gd name="T10" fmla="*/ 456 w 468"/>
              <a:gd name="T11" fmla="*/ 20 h 76"/>
              <a:gd name="T12" fmla="*/ 464 w 468"/>
              <a:gd name="T13" fmla="*/ 24 h 76"/>
              <a:gd name="T14" fmla="*/ 468 w 468"/>
              <a:gd name="T15" fmla="*/ 28 h 76"/>
              <a:gd name="T16" fmla="*/ 468 w 468"/>
              <a:gd name="T17" fmla="*/ 32 h 76"/>
              <a:gd name="T18" fmla="*/ 468 w 468"/>
              <a:gd name="T19" fmla="*/ 32 h 76"/>
              <a:gd name="T20" fmla="*/ 468 w 468"/>
              <a:gd name="T21" fmla="*/ 36 h 76"/>
              <a:gd name="T22" fmla="*/ 468 w 468"/>
              <a:gd name="T23" fmla="*/ 40 h 76"/>
              <a:gd name="T24" fmla="*/ 464 w 468"/>
              <a:gd name="T25" fmla="*/ 40 h 76"/>
              <a:gd name="T26" fmla="*/ 464 w 468"/>
              <a:gd name="T27" fmla="*/ 44 h 76"/>
              <a:gd name="T28" fmla="*/ 460 w 468"/>
              <a:gd name="T29" fmla="*/ 44 h 76"/>
              <a:gd name="T30" fmla="*/ 452 w 468"/>
              <a:gd name="T31" fmla="*/ 44 h 76"/>
              <a:gd name="T32" fmla="*/ 440 w 468"/>
              <a:gd name="T33" fmla="*/ 48 h 76"/>
              <a:gd name="T34" fmla="*/ 428 w 468"/>
              <a:gd name="T35" fmla="*/ 48 h 76"/>
              <a:gd name="T36" fmla="*/ 408 w 468"/>
              <a:gd name="T37" fmla="*/ 48 h 76"/>
              <a:gd name="T38" fmla="*/ 384 w 468"/>
              <a:gd name="T39" fmla="*/ 48 h 76"/>
              <a:gd name="T40" fmla="*/ 372 w 468"/>
              <a:gd name="T41" fmla="*/ 48 h 76"/>
              <a:gd name="T42" fmla="*/ 360 w 468"/>
              <a:gd name="T43" fmla="*/ 48 h 76"/>
              <a:gd name="T44" fmla="*/ 344 w 468"/>
              <a:gd name="T45" fmla="*/ 48 h 76"/>
              <a:gd name="T46" fmla="*/ 328 w 468"/>
              <a:gd name="T47" fmla="*/ 48 h 76"/>
              <a:gd name="T48" fmla="*/ 312 w 468"/>
              <a:gd name="T49" fmla="*/ 52 h 76"/>
              <a:gd name="T50" fmla="*/ 292 w 468"/>
              <a:gd name="T51" fmla="*/ 52 h 76"/>
              <a:gd name="T52" fmla="*/ 272 w 468"/>
              <a:gd name="T53" fmla="*/ 52 h 76"/>
              <a:gd name="T54" fmla="*/ 252 w 468"/>
              <a:gd name="T55" fmla="*/ 56 h 76"/>
              <a:gd name="T56" fmla="*/ 232 w 468"/>
              <a:gd name="T57" fmla="*/ 56 h 76"/>
              <a:gd name="T58" fmla="*/ 208 w 468"/>
              <a:gd name="T59" fmla="*/ 60 h 76"/>
              <a:gd name="T60" fmla="*/ 180 w 468"/>
              <a:gd name="T61" fmla="*/ 64 h 76"/>
              <a:gd name="T62" fmla="*/ 156 w 468"/>
              <a:gd name="T63" fmla="*/ 64 h 76"/>
              <a:gd name="T64" fmla="*/ 128 w 468"/>
              <a:gd name="T65" fmla="*/ 68 h 76"/>
              <a:gd name="T66" fmla="*/ 104 w 468"/>
              <a:gd name="T67" fmla="*/ 68 h 76"/>
              <a:gd name="T68" fmla="*/ 84 w 468"/>
              <a:gd name="T69" fmla="*/ 72 h 76"/>
              <a:gd name="T70" fmla="*/ 60 w 468"/>
              <a:gd name="T71" fmla="*/ 72 h 76"/>
              <a:gd name="T72" fmla="*/ 44 w 468"/>
              <a:gd name="T73" fmla="*/ 76 h 76"/>
              <a:gd name="T74" fmla="*/ 28 w 468"/>
              <a:gd name="T75" fmla="*/ 76 h 76"/>
              <a:gd name="T76" fmla="*/ 12 w 468"/>
              <a:gd name="T77" fmla="*/ 76 h 76"/>
              <a:gd name="T78" fmla="*/ 0 w 468"/>
              <a:gd name="T79" fmla="*/ 76 h 76"/>
              <a:gd name="T80" fmla="*/ 0 w 468"/>
              <a:gd name="T81" fmla="*/ 44 h 76"/>
              <a:gd name="T82" fmla="*/ 16 w 468"/>
              <a:gd name="T83" fmla="*/ 44 h 76"/>
              <a:gd name="T84" fmla="*/ 36 w 468"/>
              <a:gd name="T85" fmla="*/ 40 h 76"/>
              <a:gd name="T86" fmla="*/ 60 w 468"/>
              <a:gd name="T87" fmla="*/ 40 h 76"/>
              <a:gd name="T88" fmla="*/ 84 w 468"/>
              <a:gd name="T89" fmla="*/ 36 h 76"/>
              <a:gd name="T90" fmla="*/ 112 w 468"/>
              <a:gd name="T91" fmla="*/ 36 h 76"/>
              <a:gd name="T92" fmla="*/ 144 w 468"/>
              <a:gd name="T93" fmla="*/ 32 h 76"/>
              <a:gd name="T94" fmla="*/ 176 w 468"/>
              <a:gd name="T95" fmla="*/ 28 h 76"/>
              <a:gd name="T96" fmla="*/ 212 w 468"/>
              <a:gd name="T97" fmla="*/ 20 h 76"/>
              <a:gd name="T98" fmla="*/ 244 w 468"/>
              <a:gd name="T99" fmla="*/ 16 h 76"/>
              <a:gd name="T100" fmla="*/ 276 w 468"/>
              <a:gd name="T101" fmla="*/ 12 h 76"/>
              <a:gd name="T102" fmla="*/ 300 w 468"/>
              <a:gd name="T103" fmla="*/ 8 h 76"/>
              <a:gd name="T104" fmla="*/ 324 w 468"/>
              <a:gd name="T105" fmla="*/ 4 h 76"/>
              <a:gd name="T106" fmla="*/ 344 w 468"/>
              <a:gd name="T107" fmla="*/ 0 h 76"/>
              <a:gd name="T108" fmla="*/ 364 w 468"/>
              <a:gd name="T109" fmla="*/ 0 h 76"/>
              <a:gd name="T110" fmla="*/ 380 w 468"/>
              <a:gd name="T111" fmla="*/ 0 h 76"/>
              <a:gd name="T112" fmla="*/ 388 w 468"/>
              <a:gd name="T113" fmla="*/ 0 h 76"/>
              <a:gd name="T114" fmla="*/ 388 w 468"/>
              <a:gd name="T115" fmla="*/ 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68" h="76">
                <a:moveTo>
                  <a:pt x="388" y="0"/>
                </a:moveTo>
                <a:lnTo>
                  <a:pt x="408" y="0"/>
                </a:lnTo>
                <a:lnTo>
                  <a:pt x="424" y="4"/>
                </a:lnTo>
                <a:lnTo>
                  <a:pt x="436" y="8"/>
                </a:lnTo>
                <a:lnTo>
                  <a:pt x="448" y="12"/>
                </a:lnTo>
                <a:lnTo>
                  <a:pt x="456" y="20"/>
                </a:lnTo>
                <a:lnTo>
                  <a:pt x="464" y="24"/>
                </a:lnTo>
                <a:lnTo>
                  <a:pt x="468" y="28"/>
                </a:lnTo>
                <a:lnTo>
                  <a:pt x="468" y="32"/>
                </a:lnTo>
                <a:lnTo>
                  <a:pt x="468" y="32"/>
                </a:lnTo>
                <a:lnTo>
                  <a:pt x="468" y="36"/>
                </a:lnTo>
                <a:lnTo>
                  <a:pt x="468" y="40"/>
                </a:lnTo>
                <a:lnTo>
                  <a:pt x="464" y="40"/>
                </a:lnTo>
                <a:lnTo>
                  <a:pt x="464" y="44"/>
                </a:lnTo>
                <a:lnTo>
                  <a:pt x="460" y="44"/>
                </a:lnTo>
                <a:lnTo>
                  <a:pt x="452" y="44"/>
                </a:lnTo>
                <a:lnTo>
                  <a:pt x="440" y="48"/>
                </a:lnTo>
                <a:lnTo>
                  <a:pt x="428" y="48"/>
                </a:lnTo>
                <a:lnTo>
                  <a:pt x="408" y="48"/>
                </a:lnTo>
                <a:lnTo>
                  <a:pt x="384" y="48"/>
                </a:lnTo>
                <a:lnTo>
                  <a:pt x="372" y="48"/>
                </a:lnTo>
                <a:lnTo>
                  <a:pt x="360" y="48"/>
                </a:lnTo>
                <a:lnTo>
                  <a:pt x="344" y="48"/>
                </a:lnTo>
                <a:lnTo>
                  <a:pt x="328" y="48"/>
                </a:lnTo>
                <a:lnTo>
                  <a:pt x="312" y="52"/>
                </a:lnTo>
                <a:lnTo>
                  <a:pt x="292" y="52"/>
                </a:lnTo>
                <a:lnTo>
                  <a:pt x="272" y="52"/>
                </a:lnTo>
                <a:lnTo>
                  <a:pt x="252" y="56"/>
                </a:lnTo>
                <a:lnTo>
                  <a:pt x="232" y="56"/>
                </a:lnTo>
                <a:lnTo>
                  <a:pt x="208" y="60"/>
                </a:lnTo>
                <a:lnTo>
                  <a:pt x="180" y="64"/>
                </a:lnTo>
                <a:lnTo>
                  <a:pt x="156" y="64"/>
                </a:lnTo>
                <a:lnTo>
                  <a:pt x="128" y="68"/>
                </a:lnTo>
                <a:lnTo>
                  <a:pt x="104" y="68"/>
                </a:lnTo>
                <a:lnTo>
                  <a:pt x="84" y="72"/>
                </a:lnTo>
                <a:lnTo>
                  <a:pt x="60" y="72"/>
                </a:lnTo>
                <a:lnTo>
                  <a:pt x="44" y="76"/>
                </a:lnTo>
                <a:lnTo>
                  <a:pt x="28" y="76"/>
                </a:lnTo>
                <a:lnTo>
                  <a:pt x="12" y="76"/>
                </a:lnTo>
                <a:lnTo>
                  <a:pt x="0" y="76"/>
                </a:lnTo>
                <a:lnTo>
                  <a:pt x="0" y="44"/>
                </a:lnTo>
                <a:lnTo>
                  <a:pt x="16" y="44"/>
                </a:lnTo>
                <a:lnTo>
                  <a:pt x="36" y="40"/>
                </a:lnTo>
                <a:lnTo>
                  <a:pt x="60" y="40"/>
                </a:lnTo>
                <a:lnTo>
                  <a:pt x="84" y="36"/>
                </a:lnTo>
                <a:lnTo>
                  <a:pt x="112" y="36"/>
                </a:lnTo>
                <a:lnTo>
                  <a:pt x="144" y="32"/>
                </a:lnTo>
                <a:lnTo>
                  <a:pt x="176" y="28"/>
                </a:lnTo>
                <a:lnTo>
                  <a:pt x="212" y="20"/>
                </a:lnTo>
                <a:lnTo>
                  <a:pt x="244" y="16"/>
                </a:lnTo>
                <a:lnTo>
                  <a:pt x="276" y="12"/>
                </a:lnTo>
                <a:lnTo>
                  <a:pt x="300" y="8"/>
                </a:lnTo>
                <a:lnTo>
                  <a:pt x="324" y="4"/>
                </a:lnTo>
                <a:lnTo>
                  <a:pt x="344" y="0"/>
                </a:lnTo>
                <a:lnTo>
                  <a:pt x="364" y="0"/>
                </a:lnTo>
                <a:lnTo>
                  <a:pt x="380" y="0"/>
                </a:lnTo>
                <a:lnTo>
                  <a:pt x="388" y="0"/>
                </a:lnTo>
                <a:lnTo>
                  <a:pt x="388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448">
            <a:extLst>
              <a:ext uri="{FF2B5EF4-FFF2-40B4-BE49-F238E27FC236}">
                <a16:creationId xmlns:a16="http://schemas.microsoft.com/office/drawing/2014/main" xmlns="" id="{B5473EEE-BEEB-42E4-ABCF-B89EF4F04547}"/>
              </a:ext>
            </a:extLst>
          </p:cNvPr>
          <p:cNvSpPr>
            <a:spLocks/>
          </p:cNvSpPr>
          <p:nvPr/>
        </p:nvSpPr>
        <p:spPr bwMode="auto">
          <a:xfrm>
            <a:off x="5636091" y="5458815"/>
            <a:ext cx="336551" cy="889911"/>
          </a:xfrm>
          <a:custGeom>
            <a:avLst/>
            <a:gdLst>
              <a:gd name="T0" fmla="*/ 8 w 88"/>
              <a:gd name="T1" fmla="*/ 0 h 180"/>
              <a:gd name="T2" fmla="*/ 12 w 88"/>
              <a:gd name="T3" fmla="*/ 0 h 180"/>
              <a:gd name="T4" fmla="*/ 16 w 88"/>
              <a:gd name="T5" fmla="*/ 0 h 180"/>
              <a:gd name="T6" fmla="*/ 20 w 88"/>
              <a:gd name="T7" fmla="*/ 0 h 180"/>
              <a:gd name="T8" fmla="*/ 28 w 88"/>
              <a:gd name="T9" fmla="*/ 0 h 180"/>
              <a:gd name="T10" fmla="*/ 36 w 88"/>
              <a:gd name="T11" fmla="*/ 0 h 180"/>
              <a:gd name="T12" fmla="*/ 48 w 88"/>
              <a:gd name="T13" fmla="*/ 0 h 180"/>
              <a:gd name="T14" fmla="*/ 56 w 88"/>
              <a:gd name="T15" fmla="*/ 0 h 180"/>
              <a:gd name="T16" fmla="*/ 68 w 88"/>
              <a:gd name="T17" fmla="*/ 4 h 180"/>
              <a:gd name="T18" fmla="*/ 72 w 88"/>
              <a:gd name="T19" fmla="*/ 24 h 180"/>
              <a:gd name="T20" fmla="*/ 76 w 88"/>
              <a:gd name="T21" fmla="*/ 44 h 180"/>
              <a:gd name="T22" fmla="*/ 80 w 88"/>
              <a:gd name="T23" fmla="*/ 60 h 180"/>
              <a:gd name="T24" fmla="*/ 84 w 88"/>
              <a:gd name="T25" fmla="*/ 76 h 180"/>
              <a:gd name="T26" fmla="*/ 88 w 88"/>
              <a:gd name="T27" fmla="*/ 92 h 180"/>
              <a:gd name="T28" fmla="*/ 88 w 88"/>
              <a:gd name="T29" fmla="*/ 108 h 180"/>
              <a:gd name="T30" fmla="*/ 88 w 88"/>
              <a:gd name="T31" fmla="*/ 120 h 180"/>
              <a:gd name="T32" fmla="*/ 88 w 88"/>
              <a:gd name="T33" fmla="*/ 132 h 180"/>
              <a:gd name="T34" fmla="*/ 88 w 88"/>
              <a:gd name="T35" fmla="*/ 140 h 180"/>
              <a:gd name="T36" fmla="*/ 88 w 88"/>
              <a:gd name="T37" fmla="*/ 152 h 180"/>
              <a:gd name="T38" fmla="*/ 88 w 88"/>
              <a:gd name="T39" fmla="*/ 160 h 180"/>
              <a:gd name="T40" fmla="*/ 88 w 88"/>
              <a:gd name="T41" fmla="*/ 164 h 180"/>
              <a:gd name="T42" fmla="*/ 84 w 88"/>
              <a:gd name="T43" fmla="*/ 172 h 180"/>
              <a:gd name="T44" fmla="*/ 84 w 88"/>
              <a:gd name="T45" fmla="*/ 176 h 180"/>
              <a:gd name="T46" fmla="*/ 84 w 88"/>
              <a:gd name="T47" fmla="*/ 176 h 180"/>
              <a:gd name="T48" fmla="*/ 80 w 88"/>
              <a:gd name="T49" fmla="*/ 180 h 180"/>
              <a:gd name="T50" fmla="*/ 68 w 88"/>
              <a:gd name="T51" fmla="*/ 180 h 180"/>
              <a:gd name="T52" fmla="*/ 60 w 88"/>
              <a:gd name="T53" fmla="*/ 180 h 180"/>
              <a:gd name="T54" fmla="*/ 56 w 88"/>
              <a:gd name="T55" fmla="*/ 176 h 180"/>
              <a:gd name="T56" fmla="*/ 52 w 88"/>
              <a:gd name="T57" fmla="*/ 172 h 180"/>
              <a:gd name="T58" fmla="*/ 52 w 88"/>
              <a:gd name="T59" fmla="*/ 168 h 180"/>
              <a:gd name="T60" fmla="*/ 48 w 88"/>
              <a:gd name="T61" fmla="*/ 164 h 180"/>
              <a:gd name="T62" fmla="*/ 44 w 88"/>
              <a:gd name="T63" fmla="*/ 156 h 180"/>
              <a:gd name="T64" fmla="*/ 44 w 88"/>
              <a:gd name="T65" fmla="*/ 148 h 180"/>
              <a:gd name="T66" fmla="*/ 40 w 88"/>
              <a:gd name="T67" fmla="*/ 140 h 180"/>
              <a:gd name="T68" fmla="*/ 40 w 88"/>
              <a:gd name="T69" fmla="*/ 128 h 180"/>
              <a:gd name="T70" fmla="*/ 36 w 88"/>
              <a:gd name="T71" fmla="*/ 108 h 180"/>
              <a:gd name="T72" fmla="*/ 28 w 88"/>
              <a:gd name="T73" fmla="*/ 84 h 180"/>
              <a:gd name="T74" fmla="*/ 20 w 88"/>
              <a:gd name="T75" fmla="*/ 64 h 180"/>
              <a:gd name="T76" fmla="*/ 12 w 88"/>
              <a:gd name="T77" fmla="*/ 44 h 180"/>
              <a:gd name="T78" fmla="*/ 4 w 88"/>
              <a:gd name="T79" fmla="*/ 28 h 180"/>
              <a:gd name="T80" fmla="*/ 4 w 88"/>
              <a:gd name="T81" fmla="*/ 16 h 180"/>
              <a:gd name="T82" fmla="*/ 0 w 88"/>
              <a:gd name="T83" fmla="*/ 8 h 180"/>
              <a:gd name="T84" fmla="*/ 4 w 88"/>
              <a:gd name="T85" fmla="*/ 4 h 180"/>
              <a:gd name="T86" fmla="*/ 4 w 88"/>
              <a:gd name="T87" fmla="*/ 0 h 180"/>
              <a:gd name="T88" fmla="*/ 8 w 88"/>
              <a:gd name="T89" fmla="*/ 0 h 180"/>
              <a:gd name="T90" fmla="*/ 8 w 88"/>
              <a:gd name="T91" fmla="*/ 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8" h="180">
                <a:moveTo>
                  <a:pt x="8" y="0"/>
                </a:move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8" y="0"/>
                </a:lnTo>
                <a:lnTo>
                  <a:pt x="56" y="0"/>
                </a:lnTo>
                <a:lnTo>
                  <a:pt x="68" y="4"/>
                </a:lnTo>
                <a:lnTo>
                  <a:pt x="72" y="24"/>
                </a:lnTo>
                <a:lnTo>
                  <a:pt x="76" y="44"/>
                </a:lnTo>
                <a:lnTo>
                  <a:pt x="80" y="60"/>
                </a:lnTo>
                <a:lnTo>
                  <a:pt x="84" y="76"/>
                </a:lnTo>
                <a:lnTo>
                  <a:pt x="88" y="92"/>
                </a:lnTo>
                <a:lnTo>
                  <a:pt x="88" y="108"/>
                </a:lnTo>
                <a:lnTo>
                  <a:pt x="88" y="120"/>
                </a:lnTo>
                <a:lnTo>
                  <a:pt x="88" y="132"/>
                </a:lnTo>
                <a:lnTo>
                  <a:pt x="88" y="140"/>
                </a:lnTo>
                <a:lnTo>
                  <a:pt x="88" y="152"/>
                </a:lnTo>
                <a:lnTo>
                  <a:pt x="88" y="160"/>
                </a:lnTo>
                <a:lnTo>
                  <a:pt x="88" y="164"/>
                </a:lnTo>
                <a:lnTo>
                  <a:pt x="84" y="172"/>
                </a:lnTo>
                <a:lnTo>
                  <a:pt x="84" y="176"/>
                </a:lnTo>
                <a:lnTo>
                  <a:pt x="84" y="176"/>
                </a:lnTo>
                <a:lnTo>
                  <a:pt x="80" y="180"/>
                </a:lnTo>
                <a:lnTo>
                  <a:pt x="68" y="180"/>
                </a:lnTo>
                <a:lnTo>
                  <a:pt x="60" y="180"/>
                </a:lnTo>
                <a:lnTo>
                  <a:pt x="56" y="176"/>
                </a:lnTo>
                <a:lnTo>
                  <a:pt x="52" y="172"/>
                </a:lnTo>
                <a:lnTo>
                  <a:pt x="52" y="168"/>
                </a:lnTo>
                <a:lnTo>
                  <a:pt x="48" y="164"/>
                </a:lnTo>
                <a:lnTo>
                  <a:pt x="44" y="156"/>
                </a:lnTo>
                <a:lnTo>
                  <a:pt x="44" y="148"/>
                </a:lnTo>
                <a:lnTo>
                  <a:pt x="40" y="140"/>
                </a:lnTo>
                <a:lnTo>
                  <a:pt x="40" y="128"/>
                </a:lnTo>
                <a:lnTo>
                  <a:pt x="36" y="108"/>
                </a:lnTo>
                <a:lnTo>
                  <a:pt x="28" y="84"/>
                </a:lnTo>
                <a:lnTo>
                  <a:pt x="20" y="64"/>
                </a:lnTo>
                <a:lnTo>
                  <a:pt x="12" y="44"/>
                </a:lnTo>
                <a:lnTo>
                  <a:pt x="4" y="28"/>
                </a:lnTo>
                <a:lnTo>
                  <a:pt x="4" y="16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8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450">
            <a:extLst>
              <a:ext uri="{FF2B5EF4-FFF2-40B4-BE49-F238E27FC236}">
                <a16:creationId xmlns:a16="http://schemas.microsoft.com/office/drawing/2014/main" xmlns="" id="{CC625F2D-958B-4A30-986E-DC3A5395CA7B}"/>
              </a:ext>
            </a:extLst>
          </p:cNvPr>
          <p:cNvSpPr>
            <a:spLocks/>
          </p:cNvSpPr>
          <p:nvPr/>
        </p:nvSpPr>
        <p:spPr bwMode="auto">
          <a:xfrm>
            <a:off x="5915819" y="5992762"/>
            <a:ext cx="994355" cy="138431"/>
          </a:xfrm>
          <a:custGeom>
            <a:avLst/>
            <a:gdLst>
              <a:gd name="T0" fmla="*/ 260 w 260"/>
              <a:gd name="T1" fmla="*/ 16 h 28"/>
              <a:gd name="T2" fmla="*/ 256 w 260"/>
              <a:gd name="T3" fmla="*/ 20 h 28"/>
              <a:gd name="T4" fmla="*/ 252 w 260"/>
              <a:gd name="T5" fmla="*/ 20 h 28"/>
              <a:gd name="T6" fmla="*/ 248 w 260"/>
              <a:gd name="T7" fmla="*/ 24 h 28"/>
              <a:gd name="T8" fmla="*/ 236 w 260"/>
              <a:gd name="T9" fmla="*/ 24 h 28"/>
              <a:gd name="T10" fmla="*/ 232 w 260"/>
              <a:gd name="T11" fmla="*/ 24 h 28"/>
              <a:gd name="T12" fmla="*/ 228 w 260"/>
              <a:gd name="T13" fmla="*/ 24 h 28"/>
              <a:gd name="T14" fmla="*/ 220 w 260"/>
              <a:gd name="T15" fmla="*/ 24 h 28"/>
              <a:gd name="T16" fmla="*/ 212 w 260"/>
              <a:gd name="T17" fmla="*/ 24 h 28"/>
              <a:gd name="T18" fmla="*/ 204 w 260"/>
              <a:gd name="T19" fmla="*/ 24 h 28"/>
              <a:gd name="T20" fmla="*/ 192 w 260"/>
              <a:gd name="T21" fmla="*/ 24 h 28"/>
              <a:gd name="T22" fmla="*/ 180 w 260"/>
              <a:gd name="T23" fmla="*/ 24 h 28"/>
              <a:gd name="T24" fmla="*/ 168 w 260"/>
              <a:gd name="T25" fmla="*/ 24 h 28"/>
              <a:gd name="T26" fmla="*/ 152 w 260"/>
              <a:gd name="T27" fmla="*/ 24 h 28"/>
              <a:gd name="T28" fmla="*/ 132 w 260"/>
              <a:gd name="T29" fmla="*/ 24 h 28"/>
              <a:gd name="T30" fmla="*/ 116 w 260"/>
              <a:gd name="T31" fmla="*/ 24 h 28"/>
              <a:gd name="T32" fmla="*/ 96 w 260"/>
              <a:gd name="T33" fmla="*/ 28 h 28"/>
              <a:gd name="T34" fmla="*/ 72 w 260"/>
              <a:gd name="T35" fmla="*/ 28 h 28"/>
              <a:gd name="T36" fmla="*/ 52 w 260"/>
              <a:gd name="T37" fmla="*/ 28 h 28"/>
              <a:gd name="T38" fmla="*/ 24 w 260"/>
              <a:gd name="T39" fmla="*/ 28 h 28"/>
              <a:gd name="T40" fmla="*/ 0 w 260"/>
              <a:gd name="T41" fmla="*/ 28 h 28"/>
              <a:gd name="T42" fmla="*/ 0 w 260"/>
              <a:gd name="T43" fmla="*/ 16 h 28"/>
              <a:gd name="T44" fmla="*/ 12 w 260"/>
              <a:gd name="T45" fmla="*/ 16 h 28"/>
              <a:gd name="T46" fmla="*/ 24 w 260"/>
              <a:gd name="T47" fmla="*/ 16 h 28"/>
              <a:gd name="T48" fmla="*/ 40 w 260"/>
              <a:gd name="T49" fmla="*/ 16 h 28"/>
              <a:gd name="T50" fmla="*/ 56 w 260"/>
              <a:gd name="T51" fmla="*/ 16 h 28"/>
              <a:gd name="T52" fmla="*/ 72 w 260"/>
              <a:gd name="T53" fmla="*/ 12 h 28"/>
              <a:gd name="T54" fmla="*/ 96 w 260"/>
              <a:gd name="T55" fmla="*/ 12 h 28"/>
              <a:gd name="T56" fmla="*/ 116 w 260"/>
              <a:gd name="T57" fmla="*/ 8 h 28"/>
              <a:gd name="T58" fmla="*/ 144 w 260"/>
              <a:gd name="T59" fmla="*/ 8 h 28"/>
              <a:gd name="T60" fmla="*/ 168 w 260"/>
              <a:gd name="T61" fmla="*/ 4 h 28"/>
              <a:gd name="T62" fmla="*/ 188 w 260"/>
              <a:gd name="T63" fmla="*/ 4 h 28"/>
              <a:gd name="T64" fmla="*/ 208 w 260"/>
              <a:gd name="T65" fmla="*/ 4 h 28"/>
              <a:gd name="T66" fmla="*/ 224 w 260"/>
              <a:gd name="T67" fmla="*/ 4 h 28"/>
              <a:gd name="T68" fmla="*/ 236 w 260"/>
              <a:gd name="T69" fmla="*/ 0 h 28"/>
              <a:gd name="T70" fmla="*/ 248 w 260"/>
              <a:gd name="T71" fmla="*/ 4 h 28"/>
              <a:gd name="T72" fmla="*/ 252 w 260"/>
              <a:gd name="T73" fmla="*/ 4 h 28"/>
              <a:gd name="T74" fmla="*/ 256 w 260"/>
              <a:gd name="T75" fmla="*/ 4 h 28"/>
              <a:gd name="T76" fmla="*/ 260 w 260"/>
              <a:gd name="T77" fmla="*/ 4 h 28"/>
              <a:gd name="T78" fmla="*/ 260 w 260"/>
              <a:gd name="T79" fmla="*/ 8 h 28"/>
              <a:gd name="T80" fmla="*/ 260 w 260"/>
              <a:gd name="T81" fmla="*/ 12 h 28"/>
              <a:gd name="T82" fmla="*/ 260 w 260"/>
              <a:gd name="T83" fmla="*/ 16 h 28"/>
              <a:gd name="T84" fmla="*/ 260 w 260"/>
              <a:gd name="T85" fmla="*/ 16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60" h="28">
                <a:moveTo>
                  <a:pt x="260" y="16"/>
                </a:moveTo>
                <a:lnTo>
                  <a:pt x="256" y="20"/>
                </a:lnTo>
                <a:lnTo>
                  <a:pt x="252" y="20"/>
                </a:lnTo>
                <a:lnTo>
                  <a:pt x="248" y="24"/>
                </a:lnTo>
                <a:lnTo>
                  <a:pt x="236" y="24"/>
                </a:lnTo>
                <a:lnTo>
                  <a:pt x="232" y="24"/>
                </a:lnTo>
                <a:lnTo>
                  <a:pt x="228" y="24"/>
                </a:lnTo>
                <a:lnTo>
                  <a:pt x="220" y="24"/>
                </a:lnTo>
                <a:lnTo>
                  <a:pt x="212" y="24"/>
                </a:lnTo>
                <a:lnTo>
                  <a:pt x="204" y="24"/>
                </a:lnTo>
                <a:lnTo>
                  <a:pt x="192" y="24"/>
                </a:lnTo>
                <a:lnTo>
                  <a:pt x="180" y="24"/>
                </a:lnTo>
                <a:lnTo>
                  <a:pt x="168" y="24"/>
                </a:lnTo>
                <a:lnTo>
                  <a:pt x="152" y="24"/>
                </a:lnTo>
                <a:lnTo>
                  <a:pt x="132" y="24"/>
                </a:lnTo>
                <a:lnTo>
                  <a:pt x="116" y="24"/>
                </a:lnTo>
                <a:lnTo>
                  <a:pt x="96" y="28"/>
                </a:lnTo>
                <a:lnTo>
                  <a:pt x="72" y="28"/>
                </a:lnTo>
                <a:lnTo>
                  <a:pt x="52" y="28"/>
                </a:lnTo>
                <a:lnTo>
                  <a:pt x="24" y="28"/>
                </a:lnTo>
                <a:lnTo>
                  <a:pt x="0" y="28"/>
                </a:lnTo>
                <a:lnTo>
                  <a:pt x="0" y="16"/>
                </a:lnTo>
                <a:lnTo>
                  <a:pt x="12" y="16"/>
                </a:lnTo>
                <a:lnTo>
                  <a:pt x="24" y="16"/>
                </a:lnTo>
                <a:lnTo>
                  <a:pt x="40" y="16"/>
                </a:lnTo>
                <a:lnTo>
                  <a:pt x="56" y="16"/>
                </a:lnTo>
                <a:lnTo>
                  <a:pt x="72" y="12"/>
                </a:lnTo>
                <a:lnTo>
                  <a:pt x="96" y="12"/>
                </a:lnTo>
                <a:lnTo>
                  <a:pt x="116" y="8"/>
                </a:lnTo>
                <a:lnTo>
                  <a:pt x="144" y="8"/>
                </a:lnTo>
                <a:lnTo>
                  <a:pt x="168" y="4"/>
                </a:lnTo>
                <a:lnTo>
                  <a:pt x="188" y="4"/>
                </a:lnTo>
                <a:lnTo>
                  <a:pt x="208" y="4"/>
                </a:lnTo>
                <a:lnTo>
                  <a:pt x="224" y="4"/>
                </a:lnTo>
                <a:lnTo>
                  <a:pt x="236" y="0"/>
                </a:lnTo>
                <a:lnTo>
                  <a:pt x="248" y="4"/>
                </a:lnTo>
                <a:lnTo>
                  <a:pt x="252" y="4"/>
                </a:lnTo>
                <a:lnTo>
                  <a:pt x="256" y="4"/>
                </a:lnTo>
                <a:lnTo>
                  <a:pt x="260" y="4"/>
                </a:lnTo>
                <a:lnTo>
                  <a:pt x="260" y="8"/>
                </a:lnTo>
                <a:lnTo>
                  <a:pt x="260" y="12"/>
                </a:lnTo>
                <a:lnTo>
                  <a:pt x="260" y="16"/>
                </a:lnTo>
                <a:lnTo>
                  <a:pt x="26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452">
            <a:extLst>
              <a:ext uri="{FF2B5EF4-FFF2-40B4-BE49-F238E27FC236}">
                <a16:creationId xmlns:a16="http://schemas.microsoft.com/office/drawing/2014/main" xmlns="" id="{6A808497-E46D-4184-B99D-941CE61DBFD2}"/>
              </a:ext>
            </a:extLst>
          </p:cNvPr>
          <p:cNvSpPr>
            <a:spLocks/>
          </p:cNvSpPr>
          <p:nvPr/>
        </p:nvSpPr>
        <p:spPr bwMode="auto">
          <a:xfrm>
            <a:off x="8521882" y="4885317"/>
            <a:ext cx="351850" cy="1285426"/>
          </a:xfrm>
          <a:custGeom>
            <a:avLst/>
            <a:gdLst>
              <a:gd name="T0" fmla="*/ 8 w 92"/>
              <a:gd name="T1" fmla="*/ 28 h 260"/>
              <a:gd name="T2" fmla="*/ 0 w 92"/>
              <a:gd name="T3" fmla="*/ 20 h 260"/>
              <a:gd name="T4" fmla="*/ 0 w 92"/>
              <a:gd name="T5" fmla="*/ 12 h 260"/>
              <a:gd name="T6" fmla="*/ 0 w 92"/>
              <a:gd name="T7" fmla="*/ 8 h 260"/>
              <a:gd name="T8" fmla="*/ 0 w 92"/>
              <a:gd name="T9" fmla="*/ 4 h 260"/>
              <a:gd name="T10" fmla="*/ 4 w 92"/>
              <a:gd name="T11" fmla="*/ 0 h 260"/>
              <a:gd name="T12" fmla="*/ 8 w 92"/>
              <a:gd name="T13" fmla="*/ 0 h 260"/>
              <a:gd name="T14" fmla="*/ 12 w 92"/>
              <a:gd name="T15" fmla="*/ 0 h 260"/>
              <a:gd name="T16" fmla="*/ 20 w 92"/>
              <a:gd name="T17" fmla="*/ 0 h 260"/>
              <a:gd name="T18" fmla="*/ 32 w 92"/>
              <a:gd name="T19" fmla="*/ 0 h 260"/>
              <a:gd name="T20" fmla="*/ 44 w 92"/>
              <a:gd name="T21" fmla="*/ 0 h 260"/>
              <a:gd name="T22" fmla="*/ 60 w 92"/>
              <a:gd name="T23" fmla="*/ 4 h 260"/>
              <a:gd name="T24" fmla="*/ 76 w 92"/>
              <a:gd name="T25" fmla="*/ 4 h 260"/>
              <a:gd name="T26" fmla="*/ 76 w 92"/>
              <a:gd name="T27" fmla="*/ 12 h 260"/>
              <a:gd name="T28" fmla="*/ 76 w 92"/>
              <a:gd name="T29" fmla="*/ 20 h 260"/>
              <a:gd name="T30" fmla="*/ 76 w 92"/>
              <a:gd name="T31" fmla="*/ 28 h 260"/>
              <a:gd name="T32" fmla="*/ 76 w 92"/>
              <a:gd name="T33" fmla="*/ 36 h 260"/>
              <a:gd name="T34" fmla="*/ 76 w 92"/>
              <a:gd name="T35" fmla="*/ 48 h 260"/>
              <a:gd name="T36" fmla="*/ 80 w 92"/>
              <a:gd name="T37" fmla="*/ 60 h 260"/>
              <a:gd name="T38" fmla="*/ 80 w 92"/>
              <a:gd name="T39" fmla="*/ 76 h 260"/>
              <a:gd name="T40" fmla="*/ 84 w 92"/>
              <a:gd name="T41" fmla="*/ 92 h 260"/>
              <a:gd name="T42" fmla="*/ 84 w 92"/>
              <a:gd name="T43" fmla="*/ 120 h 260"/>
              <a:gd name="T44" fmla="*/ 88 w 92"/>
              <a:gd name="T45" fmla="*/ 152 h 260"/>
              <a:gd name="T46" fmla="*/ 88 w 92"/>
              <a:gd name="T47" fmla="*/ 180 h 260"/>
              <a:gd name="T48" fmla="*/ 92 w 92"/>
              <a:gd name="T49" fmla="*/ 208 h 260"/>
              <a:gd name="T50" fmla="*/ 92 w 92"/>
              <a:gd name="T51" fmla="*/ 220 h 260"/>
              <a:gd name="T52" fmla="*/ 92 w 92"/>
              <a:gd name="T53" fmla="*/ 232 h 260"/>
              <a:gd name="T54" fmla="*/ 88 w 92"/>
              <a:gd name="T55" fmla="*/ 240 h 260"/>
              <a:gd name="T56" fmla="*/ 88 w 92"/>
              <a:gd name="T57" fmla="*/ 248 h 260"/>
              <a:gd name="T58" fmla="*/ 84 w 92"/>
              <a:gd name="T59" fmla="*/ 252 h 260"/>
              <a:gd name="T60" fmla="*/ 80 w 92"/>
              <a:gd name="T61" fmla="*/ 256 h 260"/>
              <a:gd name="T62" fmla="*/ 80 w 92"/>
              <a:gd name="T63" fmla="*/ 260 h 260"/>
              <a:gd name="T64" fmla="*/ 76 w 92"/>
              <a:gd name="T65" fmla="*/ 260 h 260"/>
              <a:gd name="T66" fmla="*/ 68 w 92"/>
              <a:gd name="T67" fmla="*/ 260 h 260"/>
              <a:gd name="T68" fmla="*/ 64 w 92"/>
              <a:gd name="T69" fmla="*/ 260 h 260"/>
              <a:gd name="T70" fmla="*/ 60 w 92"/>
              <a:gd name="T71" fmla="*/ 256 h 260"/>
              <a:gd name="T72" fmla="*/ 56 w 92"/>
              <a:gd name="T73" fmla="*/ 252 h 260"/>
              <a:gd name="T74" fmla="*/ 52 w 92"/>
              <a:gd name="T75" fmla="*/ 244 h 260"/>
              <a:gd name="T76" fmla="*/ 52 w 92"/>
              <a:gd name="T77" fmla="*/ 240 h 260"/>
              <a:gd name="T78" fmla="*/ 48 w 92"/>
              <a:gd name="T79" fmla="*/ 232 h 260"/>
              <a:gd name="T80" fmla="*/ 48 w 92"/>
              <a:gd name="T81" fmla="*/ 224 h 260"/>
              <a:gd name="T82" fmla="*/ 48 w 92"/>
              <a:gd name="T83" fmla="*/ 212 h 260"/>
              <a:gd name="T84" fmla="*/ 44 w 92"/>
              <a:gd name="T85" fmla="*/ 200 h 260"/>
              <a:gd name="T86" fmla="*/ 44 w 92"/>
              <a:gd name="T87" fmla="*/ 188 h 260"/>
              <a:gd name="T88" fmla="*/ 40 w 92"/>
              <a:gd name="T89" fmla="*/ 176 h 260"/>
              <a:gd name="T90" fmla="*/ 40 w 92"/>
              <a:gd name="T91" fmla="*/ 160 h 260"/>
              <a:gd name="T92" fmla="*/ 36 w 92"/>
              <a:gd name="T93" fmla="*/ 148 h 260"/>
              <a:gd name="T94" fmla="*/ 32 w 92"/>
              <a:gd name="T95" fmla="*/ 112 h 260"/>
              <a:gd name="T96" fmla="*/ 28 w 92"/>
              <a:gd name="T97" fmla="*/ 96 h 260"/>
              <a:gd name="T98" fmla="*/ 28 w 92"/>
              <a:gd name="T99" fmla="*/ 80 h 260"/>
              <a:gd name="T100" fmla="*/ 24 w 92"/>
              <a:gd name="T101" fmla="*/ 68 h 260"/>
              <a:gd name="T102" fmla="*/ 20 w 92"/>
              <a:gd name="T103" fmla="*/ 56 h 260"/>
              <a:gd name="T104" fmla="*/ 16 w 92"/>
              <a:gd name="T105" fmla="*/ 48 h 260"/>
              <a:gd name="T106" fmla="*/ 12 w 92"/>
              <a:gd name="T107" fmla="*/ 40 h 260"/>
              <a:gd name="T108" fmla="*/ 8 w 92"/>
              <a:gd name="T109" fmla="*/ 32 h 260"/>
              <a:gd name="T110" fmla="*/ 8 w 92"/>
              <a:gd name="T111" fmla="*/ 28 h 260"/>
              <a:gd name="T112" fmla="*/ 8 w 92"/>
              <a:gd name="T113" fmla="*/ 28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92" h="260">
                <a:moveTo>
                  <a:pt x="8" y="28"/>
                </a:move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4" y="0"/>
                </a:lnTo>
                <a:lnTo>
                  <a:pt x="60" y="4"/>
                </a:lnTo>
                <a:lnTo>
                  <a:pt x="76" y="4"/>
                </a:lnTo>
                <a:lnTo>
                  <a:pt x="76" y="12"/>
                </a:lnTo>
                <a:lnTo>
                  <a:pt x="76" y="20"/>
                </a:lnTo>
                <a:lnTo>
                  <a:pt x="76" y="28"/>
                </a:lnTo>
                <a:lnTo>
                  <a:pt x="76" y="36"/>
                </a:lnTo>
                <a:lnTo>
                  <a:pt x="76" y="48"/>
                </a:lnTo>
                <a:lnTo>
                  <a:pt x="80" y="60"/>
                </a:lnTo>
                <a:lnTo>
                  <a:pt x="80" y="76"/>
                </a:lnTo>
                <a:lnTo>
                  <a:pt x="84" y="92"/>
                </a:lnTo>
                <a:lnTo>
                  <a:pt x="84" y="120"/>
                </a:lnTo>
                <a:lnTo>
                  <a:pt x="88" y="152"/>
                </a:lnTo>
                <a:lnTo>
                  <a:pt x="88" y="180"/>
                </a:lnTo>
                <a:lnTo>
                  <a:pt x="92" y="208"/>
                </a:lnTo>
                <a:lnTo>
                  <a:pt x="92" y="220"/>
                </a:lnTo>
                <a:lnTo>
                  <a:pt x="92" y="232"/>
                </a:lnTo>
                <a:lnTo>
                  <a:pt x="88" y="240"/>
                </a:lnTo>
                <a:lnTo>
                  <a:pt x="88" y="248"/>
                </a:lnTo>
                <a:lnTo>
                  <a:pt x="84" y="252"/>
                </a:lnTo>
                <a:lnTo>
                  <a:pt x="80" y="256"/>
                </a:lnTo>
                <a:lnTo>
                  <a:pt x="80" y="260"/>
                </a:lnTo>
                <a:lnTo>
                  <a:pt x="76" y="260"/>
                </a:lnTo>
                <a:lnTo>
                  <a:pt x="68" y="260"/>
                </a:lnTo>
                <a:lnTo>
                  <a:pt x="64" y="260"/>
                </a:lnTo>
                <a:lnTo>
                  <a:pt x="60" y="256"/>
                </a:lnTo>
                <a:lnTo>
                  <a:pt x="56" y="252"/>
                </a:lnTo>
                <a:lnTo>
                  <a:pt x="52" y="244"/>
                </a:lnTo>
                <a:lnTo>
                  <a:pt x="52" y="240"/>
                </a:lnTo>
                <a:lnTo>
                  <a:pt x="48" y="232"/>
                </a:lnTo>
                <a:lnTo>
                  <a:pt x="48" y="224"/>
                </a:lnTo>
                <a:lnTo>
                  <a:pt x="48" y="212"/>
                </a:lnTo>
                <a:lnTo>
                  <a:pt x="44" y="200"/>
                </a:lnTo>
                <a:lnTo>
                  <a:pt x="44" y="188"/>
                </a:lnTo>
                <a:lnTo>
                  <a:pt x="40" y="176"/>
                </a:lnTo>
                <a:lnTo>
                  <a:pt x="40" y="160"/>
                </a:lnTo>
                <a:lnTo>
                  <a:pt x="36" y="148"/>
                </a:lnTo>
                <a:lnTo>
                  <a:pt x="32" y="112"/>
                </a:lnTo>
                <a:lnTo>
                  <a:pt x="28" y="96"/>
                </a:lnTo>
                <a:lnTo>
                  <a:pt x="28" y="80"/>
                </a:lnTo>
                <a:lnTo>
                  <a:pt x="24" y="68"/>
                </a:lnTo>
                <a:lnTo>
                  <a:pt x="20" y="56"/>
                </a:lnTo>
                <a:lnTo>
                  <a:pt x="16" y="48"/>
                </a:lnTo>
                <a:lnTo>
                  <a:pt x="12" y="40"/>
                </a:lnTo>
                <a:lnTo>
                  <a:pt x="8" y="32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455">
            <a:extLst>
              <a:ext uri="{FF2B5EF4-FFF2-40B4-BE49-F238E27FC236}">
                <a16:creationId xmlns:a16="http://schemas.microsoft.com/office/drawing/2014/main" xmlns="" id="{5408585C-449C-4F88-9127-D4311EB6BC7C}"/>
              </a:ext>
            </a:extLst>
          </p:cNvPr>
          <p:cNvSpPr>
            <a:spLocks/>
          </p:cNvSpPr>
          <p:nvPr/>
        </p:nvSpPr>
        <p:spPr bwMode="auto">
          <a:xfrm>
            <a:off x="9777453" y="4865542"/>
            <a:ext cx="110657" cy="949238"/>
          </a:xfrm>
          <a:custGeom>
            <a:avLst/>
            <a:gdLst>
              <a:gd name="T0" fmla="*/ 20 w 28"/>
              <a:gd name="T1" fmla="*/ 68 h 192"/>
              <a:gd name="T2" fmla="*/ 16 w 28"/>
              <a:gd name="T3" fmla="*/ 76 h 192"/>
              <a:gd name="T4" fmla="*/ 16 w 28"/>
              <a:gd name="T5" fmla="*/ 88 h 192"/>
              <a:gd name="T6" fmla="*/ 16 w 28"/>
              <a:gd name="T7" fmla="*/ 104 h 192"/>
              <a:gd name="T8" fmla="*/ 12 w 28"/>
              <a:gd name="T9" fmla="*/ 116 h 192"/>
              <a:gd name="T10" fmla="*/ 12 w 28"/>
              <a:gd name="T11" fmla="*/ 132 h 192"/>
              <a:gd name="T12" fmla="*/ 8 w 28"/>
              <a:gd name="T13" fmla="*/ 152 h 192"/>
              <a:gd name="T14" fmla="*/ 8 w 28"/>
              <a:gd name="T15" fmla="*/ 172 h 192"/>
              <a:gd name="T16" fmla="*/ 4 w 28"/>
              <a:gd name="T17" fmla="*/ 192 h 192"/>
              <a:gd name="T18" fmla="*/ 0 w 28"/>
              <a:gd name="T19" fmla="*/ 192 h 192"/>
              <a:gd name="T20" fmla="*/ 0 w 28"/>
              <a:gd name="T21" fmla="*/ 0 h 192"/>
              <a:gd name="T22" fmla="*/ 4 w 28"/>
              <a:gd name="T23" fmla="*/ 4 h 192"/>
              <a:gd name="T24" fmla="*/ 12 w 28"/>
              <a:gd name="T25" fmla="*/ 8 h 192"/>
              <a:gd name="T26" fmla="*/ 16 w 28"/>
              <a:gd name="T27" fmla="*/ 12 h 192"/>
              <a:gd name="T28" fmla="*/ 20 w 28"/>
              <a:gd name="T29" fmla="*/ 16 h 192"/>
              <a:gd name="T30" fmla="*/ 24 w 28"/>
              <a:gd name="T31" fmla="*/ 24 h 192"/>
              <a:gd name="T32" fmla="*/ 28 w 28"/>
              <a:gd name="T33" fmla="*/ 24 h 192"/>
              <a:gd name="T34" fmla="*/ 28 w 28"/>
              <a:gd name="T35" fmla="*/ 28 h 192"/>
              <a:gd name="T36" fmla="*/ 24 w 28"/>
              <a:gd name="T37" fmla="*/ 28 h 192"/>
              <a:gd name="T38" fmla="*/ 24 w 28"/>
              <a:gd name="T39" fmla="*/ 32 h 192"/>
              <a:gd name="T40" fmla="*/ 24 w 28"/>
              <a:gd name="T41" fmla="*/ 40 h 192"/>
              <a:gd name="T42" fmla="*/ 20 w 28"/>
              <a:gd name="T43" fmla="*/ 44 h 192"/>
              <a:gd name="T44" fmla="*/ 20 w 28"/>
              <a:gd name="T45" fmla="*/ 52 h 192"/>
              <a:gd name="T46" fmla="*/ 20 w 28"/>
              <a:gd name="T47" fmla="*/ 68 h 192"/>
              <a:gd name="T48" fmla="*/ 20 w 28"/>
              <a:gd name="T49" fmla="*/ 6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8" h="192">
                <a:moveTo>
                  <a:pt x="20" y="68"/>
                </a:moveTo>
                <a:lnTo>
                  <a:pt x="16" y="76"/>
                </a:lnTo>
                <a:lnTo>
                  <a:pt x="16" y="88"/>
                </a:lnTo>
                <a:lnTo>
                  <a:pt x="16" y="104"/>
                </a:lnTo>
                <a:lnTo>
                  <a:pt x="12" y="116"/>
                </a:lnTo>
                <a:lnTo>
                  <a:pt x="12" y="132"/>
                </a:lnTo>
                <a:lnTo>
                  <a:pt x="8" y="152"/>
                </a:lnTo>
                <a:lnTo>
                  <a:pt x="8" y="172"/>
                </a:lnTo>
                <a:lnTo>
                  <a:pt x="4" y="192"/>
                </a:lnTo>
                <a:lnTo>
                  <a:pt x="0" y="192"/>
                </a:lnTo>
                <a:lnTo>
                  <a:pt x="0" y="0"/>
                </a:lnTo>
                <a:lnTo>
                  <a:pt x="4" y="4"/>
                </a:lnTo>
                <a:lnTo>
                  <a:pt x="12" y="8"/>
                </a:lnTo>
                <a:lnTo>
                  <a:pt x="16" y="12"/>
                </a:lnTo>
                <a:lnTo>
                  <a:pt x="20" y="16"/>
                </a:lnTo>
                <a:lnTo>
                  <a:pt x="24" y="24"/>
                </a:lnTo>
                <a:lnTo>
                  <a:pt x="28" y="24"/>
                </a:lnTo>
                <a:lnTo>
                  <a:pt x="28" y="28"/>
                </a:lnTo>
                <a:lnTo>
                  <a:pt x="24" y="28"/>
                </a:lnTo>
                <a:lnTo>
                  <a:pt x="24" y="32"/>
                </a:lnTo>
                <a:lnTo>
                  <a:pt x="24" y="40"/>
                </a:lnTo>
                <a:lnTo>
                  <a:pt x="20" y="44"/>
                </a:lnTo>
                <a:lnTo>
                  <a:pt x="20" y="52"/>
                </a:lnTo>
                <a:lnTo>
                  <a:pt x="20" y="68"/>
                </a:lnTo>
                <a:lnTo>
                  <a:pt x="20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456">
            <a:extLst>
              <a:ext uri="{FF2B5EF4-FFF2-40B4-BE49-F238E27FC236}">
                <a16:creationId xmlns:a16="http://schemas.microsoft.com/office/drawing/2014/main" xmlns="" id="{360306ED-E172-49E9-9531-B49E84E7E771}"/>
              </a:ext>
            </a:extLst>
          </p:cNvPr>
          <p:cNvSpPr>
            <a:spLocks/>
          </p:cNvSpPr>
          <p:nvPr/>
        </p:nvSpPr>
        <p:spPr bwMode="auto">
          <a:xfrm>
            <a:off x="9214075" y="5102851"/>
            <a:ext cx="474231" cy="177982"/>
          </a:xfrm>
          <a:custGeom>
            <a:avLst/>
            <a:gdLst>
              <a:gd name="T0" fmla="*/ 52 w 124"/>
              <a:gd name="T1" fmla="*/ 8 h 36"/>
              <a:gd name="T2" fmla="*/ 68 w 124"/>
              <a:gd name="T3" fmla="*/ 4 h 36"/>
              <a:gd name="T4" fmla="*/ 80 w 124"/>
              <a:gd name="T5" fmla="*/ 0 h 36"/>
              <a:gd name="T6" fmla="*/ 92 w 124"/>
              <a:gd name="T7" fmla="*/ 0 h 36"/>
              <a:gd name="T8" fmla="*/ 104 w 124"/>
              <a:gd name="T9" fmla="*/ 0 h 36"/>
              <a:gd name="T10" fmla="*/ 112 w 124"/>
              <a:gd name="T11" fmla="*/ 0 h 36"/>
              <a:gd name="T12" fmla="*/ 120 w 124"/>
              <a:gd name="T13" fmla="*/ 0 h 36"/>
              <a:gd name="T14" fmla="*/ 120 w 124"/>
              <a:gd name="T15" fmla="*/ 4 h 36"/>
              <a:gd name="T16" fmla="*/ 124 w 124"/>
              <a:gd name="T17" fmla="*/ 8 h 36"/>
              <a:gd name="T18" fmla="*/ 120 w 124"/>
              <a:gd name="T19" fmla="*/ 12 h 36"/>
              <a:gd name="T20" fmla="*/ 120 w 124"/>
              <a:gd name="T21" fmla="*/ 20 h 36"/>
              <a:gd name="T22" fmla="*/ 112 w 124"/>
              <a:gd name="T23" fmla="*/ 24 h 36"/>
              <a:gd name="T24" fmla="*/ 108 w 124"/>
              <a:gd name="T25" fmla="*/ 28 h 36"/>
              <a:gd name="T26" fmla="*/ 104 w 124"/>
              <a:gd name="T27" fmla="*/ 28 h 36"/>
              <a:gd name="T28" fmla="*/ 96 w 124"/>
              <a:gd name="T29" fmla="*/ 32 h 36"/>
              <a:gd name="T30" fmla="*/ 88 w 124"/>
              <a:gd name="T31" fmla="*/ 32 h 36"/>
              <a:gd name="T32" fmla="*/ 72 w 124"/>
              <a:gd name="T33" fmla="*/ 32 h 36"/>
              <a:gd name="T34" fmla="*/ 60 w 124"/>
              <a:gd name="T35" fmla="*/ 36 h 36"/>
              <a:gd name="T36" fmla="*/ 40 w 124"/>
              <a:gd name="T37" fmla="*/ 36 h 36"/>
              <a:gd name="T38" fmla="*/ 20 w 124"/>
              <a:gd name="T39" fmla="*/ 36 h 36"/>
              <a:gd name="T40" fmla="*/ 0 w 124"/>
              <a:gd name="T41" fmla="*/ 36 h 36"/>
              <a:gd name="T42" fmla="*/ 0 w 124"/>
              <a:gd name="T43" fmla="*/ 12 h 36"/>
              <a:gd name="T44" fmla="*/ 12 w 124"/>
              <a:gd name="T45" fmla="*/ 12 h 36"/>
              <a:gd name="T46" fmla="*/ 24 w 124"/>
              <a:gd name="T47" fmla="*/ 8 h 36"/>
              <a:gd name="T48" fmla="*/ 36 w 124"/>
              <a:gd name="T49" fmla="*/ 8 h 36"/>
              <a:gd name="T50" fmla="*/ 52 w 124"/>
              <a:gd name="T51" fmla="*/ 8 h 36"/>
              <a:gd name="T52" fmla="*/ 52 w 124"/>
              <a:gd name="T53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4" h="36">
                <a:moveTo>
                  <a:pt x="52" y="8"/>
                </a:moveTo>
                <a:lnTo>
                  <a:pt x="68" y="4"/>
                </a:lnTo>
                <a:lnTo>
                  <a:pt x="80" y="0"/>
                </a:lnTo>
                <a:lnTo>
                  <a:pt x="92" y="0"/>
                </a:lnTo>
                <a:lnTo>
                  <a:pt x="104" y="0"/>
                </a:lnTo>
                <a:lnTo>
                  <a:pt x="112" y="0"/>
                </a:lnTo>
                <a:lnTo>
                  <a:pt x="120" y="0"/>
                </a:lnTo>
                <a:lnTo>
                  <a:pt x="120" y="4"/>
                </a:lnTo>
                <a:lnTo>
                  <a:pt x="124" y="8"/>
                </a:lnTo>
                <a:lnTo>
                  <a:pt x="120" y="12"/>
                </a:lnTo>
                <a:lnTo>
                  <a:pt x="120" y="20"/>
                </a:lnTo>
                <a:lnTo>
                  <a:pt x="112" y="24"/>
                </a:lnTo>
                <a:lnTo>
                  <a:pt x="108" y="28"/>
                </a:lnTo>
                <a:lnTo>
                  <a:pt x="104" y="28"/>
                </a:lnTo>
                <a:lnTo>
                  <a:pt x="96" y="32"/>
                </a:lnTo>
                <a:lnTo>
                  <a:pt x="88" y="32"/>
                </a:lnTo>
                <a:lnTo>
                  <a:pt x="72" y="32"/>
                </a:lnTo>
                <a:lnTo>
                  <a:pt x="60" y="36"/>
                </a:lnTo>
                <a:lnTo>
                  <a:pt x="40" y="36"/>
                </a:lnTo>
                <a:lnTo>
                  <a:pt x="20" y="36"/>
                </a:lnTo>
                <a:lnTo>
                  <a:pt x="0" y="36"/>
                </a:lnTo>
                <a:lnTo>
                  <a:pt x="0" y="12"/>
                </a:lnTo>
                <a:lnTo>
                  <a:pt x="12" y="12"/>
                </a:lnTo>
                <a:lnTo>
                  <a:pt x="24" y="8"/>
                </a:lnTo>
                <a:lnTo>
                  <a:pt x="36" y="8"/>
                </a:lnTo>
                <a:lnTo>
                  <a:pt x="52" y="8"/>
                </a:lnTo>
                <a:lnTo>
                  <a:pt x="52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457">
            <a:extLst>
              <a:ext uri="{FF2B5EF4-FFF2-40B4-BE49-F238E27FC236}">
                <a16:creationId xmlns:a16="http://schemas.microsoft.com/office/drawing/2014/main" xmlns="" id="{A9BDD825-614A-4144-9A87-350B75750031}"/>
              </a:ext>
            </a:extLst>
          </p:cNvPr>
          <p:cNvSpPr>
            <a:spLocks/>
          </p:cNvSpPr>
          <p:nvPr/>
        </p:nvSpPr>
        <p:spPr bwMode="auto">
          <a:xfrm>
            <a:off x="9275267" y="5458815"/>
            <a:ext cx="413039" cy="158206"/>
          </a:xfrm>
          <a:custGeom>
            <a:avLst/>
            <a:gdLst>
              <a:gd name="T0" fmla="*/ 76 w 108"/>
              <a:gd name="T1" fmla="*/ 28 h 32"/>
              <a:gd name="T2" fmla="*/ 60 w 108"/>
              <a:gd name="T3" fmla="*/ 28 h 32"/>
              <a:gd name="T4" fmla="*/ 40 w 108"/>
              <a:gd name="T5" fmla="*/ 32 h 32"/>
              <a:gd name="T6" fmla="*/ 20 w 108"/>
              <a:gd name="T7" fmla="*/ 32 h 32"/>
              <a:gd name="T8" fmla="*/ 0 w 108"/>
              <a:gd name="T9" fmla="*/ 32 h 32"/>
              <a:gd name="T10" fmla="*/ 0 w 108"/>
              <a:gd name="T11" fmla="*/ 4 h 32"/>
              <a:gd name="T12" fmla="*/ 8 w 108"/>
              <a:gd name="T13" fmla="*/ 4 h 32"/>
              <a:gd name="T14" fmla="*/ 16 w 108"/>
              <a:gd name="T15" fmla="*/ 4 h 32"/>
              <a:gd name="T16" fmla="*/ 28 w 108"/>
              <a:gd name="T17" fmla="*/ 4 h 32"/>
              <a:gd name="T18" fmla="*/ 40 w 108"/>
              <a:gd name="T19" fmla="*/ 4 h 32"/>
              <a:gd name="T20" fmla="*/ 48 w 108"/>
              <a:gd name="T21" fmla="*/ 0 h 32"/>
              <a:gd name="T22" fmla="*/ 60 w 108"/>
              <a:gd name="T23" fmla="*/ 0 h 32"/>
              <a:gd name="T24" fmla="*/ 68 w 108"/>
              <a:gd name="T25" fmla="*/ 0 h 32"/>
              <a:gd name="T26" fmla="*/ 80 w 108"/>
              <a:gd name="T27" fmla="*/ 0 h 32"/>
              <a:gd name="T28" fmla="*/ 92 w 108"/>
              <a:gd name="T29" fmla="*/ 0 h 32"/>
              <a:gd name="T30" fmla="*/ 96 w 108"/>
              <a:gd name="T31" fmla="*/ 4 h 32"/>
              <a:gd name="T32" fmla="*/ 104 w 108"/>
              <a:gd name="T33" fmla="*/ 8 h 32"/>
              <a:gd name="T34" fmla="*/ 104 w 108"/>
              <a:gd name="T35" fmla="*/ 12 h 32"/>
              <a:gd name="T36" fmla="*/ 108 w 108"/>
              <a:gd name="T37" fmla="*/ 16 h 32"/>
              <a:gd name="T38" fmla="*/ 108 w 108"/>
              <a:gd name="T39" fmla="*/ 16 h 32"/>
              <a:gd name="T40" fmla="*/ 104 w 108"/>
              <a:gd name="T41" fmla="*/ 20 h 32"/>
              <a:gd name="T42" fmla="*/ 100 w 108"/>
              <a:gd name="T43" fmla="*/ 20 h 32"/>
              <a:gd name="T44" fmla="*/ 100 w 108"/>
              <a:gd name="T45" fmla="*/ 24 h 32"/>
              <a:gd name="T46" fmla="*/ 88 w 108"/>
              <a:gd name="T47" fmla="*/ 24 h 32"/>
              <a:gd name="T48" fmla="*/ 76 w 108"/>
              <a:gd name="T49" fmla="*/ 28 h 32"/>
              <a:gd name="T50" fmla="*/ 76 w 108"/>
              <a:gd name="T51" fmla="*/ 28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8" h="32">
                <a:moveTo>
                  <a:pt x="76" y="28"/>
                </a:moveTo>
                <a:lnTo>
                  <a:pt x="60" y="28"/>
                </a:lnTo>
                <a:lnTo>
                  <a:pt x="40" y="32"/>
                </a:lnTo>
                <a:lnTo>
                  <a:pt x="20" y="32"/>
                </a:lnTo>
                <a:lnTo>
                  <a:pt x="0" y="32"/>
                </a:lnTo>
                <a:lnTo>
                  <a:pt x="0" y="4"/>
                </a:lnTo>
                <a:lnTo>
                  <a:pt x="8" y="4"/>
                </a:lnTo>
                <a:lnTo>
                  <a:pt x="16" y="4"/>
                </a:lnTo>
                <a:lnTo>
                  <a:pt x="28" y="4"/>
                </a:lnTo>
                <a:lnTo>
                  <a:pt x="40" y="4"/>
                </a:lnTo>
                <a:lnTo>
                  <a:pt x="48" y="0"/>
                </a:lnTo>
                <a:lnTo>
                  <a:pt x="60" y="0"/>
                </a:lnTo>
                <a:lnTo>
                  <a:pt x="68" y="0"/>
                </a:lnTo>
                <a:lnTo>
                  <a:pt x="80" y="0"/>
                </a:lnTo>
                <a:lnTo>
                  <a:pt x="92" y="0"/>
                </a:lnTo>
                <a:lnTo>
                  <a:pt x="96" y="4"/>
                </a:lnTo>
                <a:lnTo>
                  <a:pt x="104" y="8"/>
                </a:lnTo>
                <a:lnTo>
                  <a:pt x="104" y="12"/>
                </a:lnTo>
                <a:lnTo>
                  <a:pt x="108" y="16"/>
                </a:lnTo>
                <a:lnTo>
                  <a:pt x="108" y="16"/>
                </a:lnTo>
                <a:lnTo>
                  <a:pt x="104" y="20"/>
                </a:lnTo>
                <a:lnTo>
                  <a:pt x="100" y="20"/>
                </a:lnTo>
                <a:lnTo>
                  <a:pt x="100" y="24"/>
                </a:lnTo>
                <a:lnTo>
                  <a:pt x="88" y="24"/>
                </a:lnTo>
                <a:lnTo>
                  <a:pt x="76" y="28"/>
                </a:lnTo>
                <a:lnTo>
                  <a:pt x="76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458">
            <a:extLst>
              <a:ext uri="{FF2B5EF4-FFF2-40B4-BE49-F238E27FC236}">
                <a16:creationId xmlns:a16="http://schemas.microsoft.com/office/drawing/2014/main" xmlns="" id="{F2BCF27B-4493-4B4A-B3A5-D6A683DECD14}"/>
              </a:ext>
            </a:extLst>
          </p:cNvPr>
          <p:cNvSpPr>
            <a:spLocks/>
          </p:cNvSpPr>
          <p:nvPr/>
        </p:nvSpPr>
        <p:spPr bwMode="auto">
          <a:xfrm>
            <a:off x="8819056" y="5814780"/>
            <a:ext cx="1453289" cy="177982"/>
          </a:xfrm>
          <a:custGeom>
            <a:avLst/>
            <a:gdLst>
              <a:gd name="T0" fmla="*/ 108 w 380"/>
              <a:gd name="T1" fmla="*/ 28 h 36"/>
              <a:gd name="T2" fmla="*/ 84 w 380"/>
              <a:gd name="T3" fmla="*/ 28 h 36"/>
              <a:gd name="T4" fmla="*/ 68 w 380"/>
              <a:gd name="T5" fmla="*/ 32 h 36"/>
              <a:gd name="T6" fmla="*/ 52 w 380"/>
              <a:gd name="T7" fmla="*/ 32 h 36"/>
              <a:gd name="T8" fmla="*/ 36 w 380"/>
              <a:gd name="T9" fmla="*/ 36 h 36"/>
              <a:gd name="T10" fmla="*/ 24 w 380"/>
              <a:gd name="T11" fmla="*/ 36 h 36"/>
              <a:gd name="T12" fmla="*/ 12 w 380"/>
              <a:gd name="T13" fmla="*/ 36 h 36"/>
              <a:gd name="T14" fmla="*/ 4 w 380"/>
              <a:gd name="T15" fmla="*/ 36 h 36"/>
              <a:gd name="T16" fmla="*/ 0 w 380"/>
              <a:gd name="T17" fmla="*/ 36 h 36"/>
              <a:gd name="T18" fmla="*/ 0 w 380"/>
              <a:gd name="T19" fmla="*/ 28 h 36"/>
              <a:gd name="T20" fmla="*/ 40 w 380"/>
              <a:gd name="T21" fmla="*/ 24 h 36"/>
              <a:gd name="T22" fmla="*/ 80 w 380"/>
              <a:gd name="T23" fmla="*/ 20 h 36"/>
              <a:gd name="T24" fmla="*/ 116 w 380"/>
              <a:gd name="T25" fmla="*/ 16 h 36"/>
              <a:gd name="T26" fmla="*/ 148 w 380"/>
              <a:gd name="T27" fmla="*/ 12 h 36"/>
              <a:gd name="T28" fmla="*/ 180 w 380"/>
              <a:gd name="T29" fmla="*/ 12 h 36"/>
              <a:gd name="T30" fmla="*/ 208 w 380"/>
              <a:gd name="T31" fmla="*/ 8 h 36"/>
              <a:gd name="T32" fmla="*/ 236 w 380"/>
              <a:gd name="T33" fmla="*/ 4 h 36"/>
              <a:gd name="T34" fmla="*/ 256 w 380"/>
              <a:gd name="T35" fmla="*/ 4 h 36"/>
              <a:gd name="T36" fmla="*/ 280 w 380"/>
              <a:gd name="T37" fmla="*/ 4 h 36"/>
              <a:gd name="T38" fmla="*/ 296 w 380"/>
              <a:gd name="T39" fmla="*/ 0 h 36"/>
              <a:gd name="T40" fmla="*/ 312 w 380"/>
              <a:gd name="T41" fmla="*/ 0 h 36"/>
              <a:gd name="T42" fmla="*/ 324 w 380"/>
              <a:gd name="T43" fmla="*/ 0 h 36"/>
              <a:gd name="T44" fmla="*/ 336 w 380"/>
              <a:gd name="T45" fmla="*/ 0 h 36"/>
              <a:gd name="T46" fmla="*/ 344 w 380"/>
              <a:gd name="T47" fmla="*/ 0 h 36"/>
              <a:gd name="T48" fmla="*/ 348 w 380"/>
              <a:gd name="T49" fmla="*/ 0 h 36"/>
              <a:gd name="T50" fmla="*/ 352 w 380"/>
              <a:gd name="T51" fmla="*/ 0 h 36"/>
              <a:gd name="T52" fmla="*/ 364 w 380"/>
              <a:gd name="T53" fmla="*/ 4 h 36"/>
              <a:gd name="T54" fmla="*/ 372 w 380"/>
              <a:gd name="T55" fmla="*/ 8 h 36"/>
              <a:gd name="T56" fmla="*/ 380 w 380"/>
              <a:gd name="T57" fmla="*/ 12 h 36"/>
              <a:gd name="T58" fmla="*/ 320 w 380"/>
              <a:gd name="T59" fmla="*/ 12 h 36"/>
              <a:gd name="T60" fmla="*/ 260 w 380"/>
              <a:gd name="T61" fmla="*/ 16 h 36"/>
              <a:gd name="T62" fmla="*/ 228 w 380"/>
              <a:gd name="T63" fmla="*/ 16 h 36"/>
              <a:gd name="T64" fmla="*/ 192 w 380"/>
              <a:gd name="T65" fmla="*/ 20 h 36"/>
              <a:gd name="T66" fmla="*/ 172 w 380"/>
              <a:gd name="T67" fmla="*/ 20 h 36"/>
              <a:gd name="T68" fmla="*/ 152 w 380"/>
              <a:gd name="T69" fmla="*/ 24 h 36"/>
              <a:gd name="T70" fmla="*/ 128 w 380"/>
              <a:gd name="T71" fmla="*/ 24 h 36"/>
              <a:gd name="T72" fmla="*/ 108 w 380"/>
              <a:gd name="T73" fmla="*/ 28 h 36"/>
              <a:gd name="T74" fmla="*/ 108 w 380"/>
              <a:gd name="T75" fmla="*/ 2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80" h="36">
                <a:moveTo>
                  <a:pt x="108" y="28"/>
                </a:moveTo>
                <a:lnTo>
                  <a:pt x="84" y="28"/>
                </a:lnTo>
                <a:lnTo>
                  <a:pt x="68" y="32"/>
                </a:lnTo>
                <a:lnTo>
                  <a:pt x="52" y="32"/>
                </a:lnTo>
                <a:lnTo>
                  <a:pt x="36" y="36"/>
                </a:lnTo>
                <a:lnTo>
                  <a:pt x="24" y="36"/>
                </a:lnTo>
                <a:lnTo>
                  <a:pt x="12" y="36"/>
                </a:lnTo>
                <a:lnTo>
                  <a:pt x="4" y="36"/>
                </a:lnTo>
                <a:lnTo>
                  <a:pt x="0" y="36"/>
                </a:lnTo>
                <a:lnTo>
                  <a:pt x="0" y="28"/>
                </a:lnTo>
                <a:lnTo>
                  <a:pt x="40" y="24"/>
                </a:lnTo>
                <a:lnTo>
                  <a:pt x="80" y="20"/>
                </a:lnTo>
                <a:lnTo>
                  <a:pt x="116" y="16"/>
                </a:lnTo>
                <a:lnTo>
                  <a:pt x="148" y="12"/>
                </a:lnTo>
                <a:lnTo>
                  <a:pt x="180" y="12"/>
                </a:lnTo>
                <a:lnTo>
                  <a:pt x="208" y="8"/>
                </a:lnTo>
                <a:lnTo>
                  <a:pt x="236" y="4"/>
                </a:lnTo>
                <a:lnTo>
                  <a:pt x="256" y="4"/>
                </a:lnTo>
                <a:lnTo>
                  <a:pt x="280" y="4"/>
                </a:lnTo>
                <a:lnTo>
                  <a:pt x="296" y="0"/>
                </a:lnTo>
                <a:lnTo>
                  <a:pt x="312" y="0"/>
                </a:lnTo>
                <a:lnTo>
                  <a:pt x="324" y="0"/>
                </a:lnTo>
                <a:lnTo>
                  <a:pt x="336" y="0"/>
                </a:lnTo>
                <a:lnTo>
                  <a:pt x="344" y="0"/>
                </a:lnTo>
                <a:lnTo>
                  <a:pt x="348" y="0"/>
                </a:lnTo>
                <a:lnTo>
                  <a:pt x="352" y="0"/>
                </a:lnTo>
                <a:lnTo>
                  <a:pt x="364" y="4"/>
                </a:lnTo>
                <a:lnTo>
                  <a:pt x="372" y="8"/>
                </a:lnTo>
                <a:lnTo>
                  <a:pt x="380" y="12"/>
                </a:lnTo>
                <a:lnTo>
                  <a:pt x="320" y="12"/>
                </a:lnTo>
                <a:lnTo>
                  <a:pt x="260" y="16"/>
                </a:lnTo>
                <a:lnTo>
                  <a:pt x="228" y="16"/>
                </a:lnTo>
                <a:lnTo>
                  <a:pt x="192" y="20"/>
                </a:lnTo>
                <a:lnTo>
                  <a:pt x="172" y="20"/>
                </a:lnTo>
                <a:lnTo>
                  <a:pt x="152" y="24"/>
                </a:lnTo>
                <a:lnTo>
                  <a:pt x="128" y="24"/>
                </a:lnTo>
                <a:lnTo>
                  <a:pt x="108" y="28"/>
                </a:lnTo>
                <a:lnTo>
                  <a:pt x="108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459">
            <a:extLst>
              <a:ext uri="{FF2B5EF4-FFF2-40B4-BE49-F238E27FC236}">
                <a16:creationId xmlns:a16="http://schemas.microsoft.com/office/drawing/2014/main" xmlns="" id="{1FE44D49-83F2-4904-A563-54AA3056C524}"/>
              </a:ext>
            </a:extLst>
          </p:cNvPr>
          <p:cNvSpPr>
            <a:spLocks/>
          </p:cNvSpPr>
          <p:nvPr/>
        </p:nvSpPr>
        <p:spPr bwMode="auto">
          <a:xfrm>
            <a:off x="8849935" y="4034958"/>
            <a:ext cx="1483885" cy="375740"/>
          </a:xfrm>
          <a:custGeom>
            <a:avLst/>
            <a:gdLst>
              <a:gd name="T0" fmla="*/ 224 w 388"/>
              <a:gd name="T1" fmla="*/ 12 h 76"/>
              <a:gd name="T2" fmla="*/ 260 w 388"/>
              <a:gd name="T3" fmla="*/ 4 h 76"/>
              <a:gd name="T4" fmla="*/ 292 w 388"/>
              <a:gd name="T5" fmla="*/ 0 h 76"/>
              <a:gd name="T6" fmla="*/ 316 w 388"/>
              <a:gd name="T7" fmla="*/ 0 h 76"/>
              <a:gd name="T8" fmla="*/ 348 w 388"/>
              <a:gd name="T9" fmla="*/ 0 h 76"/>
              <a:gd name="T10" fmla="*/ 372 w 388"/>
              <a:gd name="T11" fmla="*/ 4 h 76"/>
              <a:gd name="T12" fmla="*/ 384 w 388"/>
              <a:gd name="T13" fmla="*/ 12 h 76"/>
              <a:gd name="T14" fmla="*/ 388 w 388"/>
              <a:gd name="T15" fmla="*/ 20 h 76"/>
              <a:gd name="T16" fmla="*/ 384 w 388"/>
              <a:gd name="T17" fmla="*/ 28 h 76"/>
              <a:gd name="T18" fmla="*/ 376 w 388"/>
              <a:gd name="T19" fmla="*/ 32 h 76"/>
              <a:gd name="T20" fmla="*/ 364 w 388"/>
              <a:gd name="T21" fmla="*/ 36 h 76"/>
              <a:gd name="T22" fmla="*/ 344 w 388"/>
              <a:gd name="T23" fmla="*/ 40 h 76"/>
              <a:gd name="T24" fmla="*/ 316 w 388"/>
              <a:gd name="T25" fmla="*/ 48 h 76"/>
              <a:gd name="T26" fmla="*/ 280 w 388"/>
              <a:gd name="T27" fmla="*/ 52 h 76"/>
              <a:gd name="T28" fmla="*/ 236 w 388"/>
              <a:gd name="T29" fmla="*/ 60 h 76"/>
              <a:gd name="T30" fmla="*/ 188 w 388"/>
              <a:gd name="T31" fmla="*/ 64 h 76"/>
              <a:gd name="T32" fmla="*/ 136 w 388"/>
              <a:gd name="T33" fmla="*/ 68 h 76"/>
              <a:gd name="T34" fmla="*/ 100 w 388"/>
              <a:gd name="T35" fmla="*/ 72 h 76"/>
              <a:gd name="T36" fmla="*/ 72 w 388"/>
              <a:gd name="T37" fmla="*/ 72 h 76"/>
              <a:gd name="T38" fmla="*/ 60 w 388"/>
              <a:gd name="T39" fmla="*/ 76 h 76"/>
              <a:gd name="T40" fmla="*/ 44 w 388"/>
              <a:gd name="T41" fmla="*/ 72 h 76"/>
              <a:gd name="T42" fmla="*/ 24 w 388"/>
              <a:gd name="T43" fmla="*/ 68 h 76"/>
              <a:gd name="T44" fmla="*/ 8 w 388"/>
              <a:gd name="T45" fmla="*/ 60 h 76"/>
              <a:gd name="T46" fmla="*/ 0 w 388"/>
              <a:gd name="T47" fmla="*/ 52 h 76"/>
              <a:gd name="T48" fmla="*/ 4 w 388"/>
              <a:gd name="T49" fmla="*/ 48 h 76"/>
              <a:gd name="T50" fmla="*/ 16 w 388"/>
              <a:gd name="T51" fmla="*/ 44 h 76"/>
              <a:gd name="T52" fmla="*/ 32 w 388"/>
              <a:gd name="T53" fmla="*/ 44 h 76"/>
              <a:gd name="T54" fmla="*/ 56 w 388"/>
              <a:gd name="T55" fmla="*/ 40 h 76"/>
              <a:gd name="T56" fmla="*/ 88 w 388"/>
              <a:gd name="T57" fmla="*/ 36 h 76"/>
              <a:gd name="T58" fmla="*/ 120 w 388"/>
              <a:gd name="T59" fmla="*/ 32 h 76"/>
              <a:gd name="T60" fmla="*/ 156 w 388"/>
              <a:gd name="T61" fmla="*/ 24 h 76"/>
              <a:gd name="T62" fmla="*/ 200 w 388"/>
              <a:gd name="T63" fmla="*/ 1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8" h="76">
                <a:moveTo>
                  <a:pt x="200" y="16"/>
                </a:moveTo>
                <a:lnTo>
                  <a:pt x="224" y="12"/>
                </a:lnTo>
                <a:lnTo>
                  <a:pt x="244" y="8"/>
                </a:lnTo>
                <a:lnTo>
                  <a:pt x="260" y="4"/>
                </a:lnTo>
                <a:lnTo>
                  <a:pt x="276" y="4"/>
                </a:lnTo>
                <a:lnTo>
                  <a:pt x="292" y="0"/>
                </a:lnTo>
                <a:lnTo>
                  <a:pt x="304" y="0"/>
                </a:lnTo>
                <a:lnTo>
                  <a:pt x="316" y="0"/>
                </a:lnTo>
                <a:lnTo>
                  <a:pt x="324" y="0"/>
                </a:lnTo>
                <a:lnTo>
                  <a:pt x="348" y="0"/>
                </a:lnTo>
                <a:lnTo>
                  <a:pt x="360" y="4"/>
                </a:lnTo>
                <a:lnTo>
                  <a:pt x="372" y="4"/>
                </a:lnTo>
                <a:lnTo>
                  <a:pt x="380" y="8"/>
                </a:lnTo>
                <a:lnTo>
                  <a:pt x="384" y="12"/>
                </a:lnTo>
                <a:lnTo>
                  <a:pt x="388" y="16"/>
                </a:lnTo>
                <a:lnTo>
                  <a:pt x="388" y="20"/>
                </a:lnTo>
                <a:lnTo>
                  <a:pt x="388" y="24"/>
                </a:lnTo>
                <a:lnTo>
                  <a:pt x="384" y="28"/>
                </a:lnTo>
                <a:lnTo>
                  <a:pt x="384" y="28"/>
                </a:lnTo>
                <a:lnTo>
                  <a:pt x="376" y="32"/>
                </a:lnTo>
                <a:lnTo>
                  <a:pt x="372" y="32"/>
                </a:lnTo>
                <a:lnTo>
                  <a:pt x="364" y="36"/>
                </a:lnTo>
                <a:lnTo>
                  <a:pt x="356" y="40"/>
                </a:lnTo>
                <a:lnTo>
                  <a:pt x="344" y="40"/>
                </a:lnTo>
                <a:lnTo>
                  <a:pt x="332" y="44"/>
                </a:lnTo>
                <a:lnTo>
                  <a:pt x="316" y="48"/>
                </a:lnTo>
                <a:lnTo>
                  <a:pt x="300" y="48"/>
                </a:lnTo>
                <a:lnTo>
                  <a:pt x="280" y="52"/>
                </a:lnTo>
                <a:lnTo>
                  <a:pt x="260" y="56"/>
                </a:lnTo>
                <a:lnTo>
                  <a:pt x="236" y="60"/>
                </a:lnTo>
                <a:lnTo>
                  <a:pt x="212" y="60"/>
                </a:lnTo>
                <a:lnTo>
                  <a:pt x="188" y="64"/>
                </a:lnTo>
                <a:lnTo>
                  <a:pt x="160" y="68"/>
                </a:lnTo>
                <a:lnTo>
                  <a:pt x="136" y="68"/>
                </a:lnTo>
                <a:lnTo>
                  <a:pt x="116" y="72"/>
                </a:lnTo>
                <a:lnTo>
                  <a:pt x="100" y="72"/>
                </a:lnTo>
                <a:lnTo>
                  <a:pt x="84" y="72"/>
                </a:lnTo>
                <a:lnTo>
                  <a:pt x="72" y="72"/>
                </a:lnTo>
                <a:lnTo>
                  <a:pt x="64" y="76"/>
                </a:lnTo>
                <a:lnTo>
                  <a:pt x="60" y="76"/>
                </a:lnTo>
                <a:lnTo>
                  <a:pt x="52" y="76"/>
                </a:lnTo>
                <a:lnTo>
                  <a:pt x="44" y="72"/>
                </a:lnTo>
                <a:lnTo>
                  <a:pt x="36" y="72"/>
                </a:lnTo>
                <a:lnTo>
                  <a:pt x="24" y="68"/>
                </a:lnTo>
                <a:lnTo>
                  <a:pt x="16" y="64"/>
                </a:lnTo>
                <a:lnTo>
                  <a:pt x="8" y="60"/>
                </a:lnTo>
                <a:lnTo>
                  <a:pt x="4" y="56"/>
                </a:lnTo>
                <a:lnTo>
                  <a:pt x="0" y="52"/>
                </a:lnTo>
                <a:lnTo>
                  <a:pt x="4" y="52"/>
                </a:lnTo>
                <a:lnTo>
                  <a:pt x="4" y="48"/>
                </a:lnTo>
                <a:lnTo>
                  <a:pt x="8" y="48"/>
                </a:lnTo>
                <a:lnTo>
                  <a:pt x="16" y="44"/>
                </a:lnTo>
                <a:lnTo>
                  <a:pt x="24" y="44"/>
                </a:lnTo>
                <a:lnTo>
                  <a:pt x="32" y="44"/>
                </a:lnTo>
                <a:lnTo>
                  <a:pt x="44" y="40"/>
                </a:lnTo>
                <a:lnTo>
                  <a:pt x="56" y="40"/>
                </a:lnTo>
                <a:lnTo>
                  <a:pt x="72" y="36"/>
                </a:lnTo>
                <a:lnTo>
                  <a:pt x="88" y="36"/>
                </a:lnTo>
                <a:lnTo>
                  <a:pt x="104" y="32"/>
                </a:lnTo>
                <a:lnTo>
                  <a:pt x="120" y="32"/>
                </a:lnTo>
                <a:lnTo>
                  <a:pt x="136" y="28"/>
                </a:lnTo>
                <a:lnTo>
                  <a:pt x="156" y="24"/>
                </a:lnTo>
                <a:lnTo>
                  <a:pt x="180" y="20"/>
                </a:lnTo>
                <a:lnTo>
                  <a:pt x="200" y="16"/>
                </a:lnTo>
                <a:lnTo>
                  <a:pt x="20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460">
            <a:extLst>
              <a:ext uri="{FF2B5EF4-FFF2-40B4-BE49-F238E27FC236}">
                <a16:creationId xmlns:a16="http://schemas.microsoft.com/office/drawing/2014/main" xmlns="" id="{180DDD0D-DCBC-4628-99D1-0DEA84D190EE}"/>
              </a:ext>
            </a:extLst>
          </p:cNvPr>
          <p:cNvSpPr>
            <a:spLocks/>
          </p:cNvSpPr>
          <p:nvPr/>
        </p:nvSpPr>
        <p:spPr bwMode="auto">
          <a:xfrm>
            <a:off x="9152385" y="4351371"/>
            <a:ext cx="428338" cy="553722"/>
          </a:xfrm>
          <a:custGeom>
            <a:avLst/>
            <a:gdLst>
              <a:gd name="T0" fmla="*/ 84 w 112"/>
              <a:gd name="T1" fmla="*/ 52 h 112"/>
              <a:gd name="T2" fmla="*/ 68 w 112"/>
              <a:gd name="T3" fmla="*/ 64 h 112"/>
              <a:gd name="T4" fmla="*/ 56 w 112"/>
              <a:gd name="T5" fmla="*/ 76 h 112"/>
              <a:gd name="T6" fmla="*/ 44 w 112"/>
              <a:gd name="T7" fmla="*/ 84 h 112"/>
              <a:gd name="T8" fmla="*/ 36 w 112"/>
              <a:gd name="T9" fmla="*/ 92 h 112"/>
              <a:gd name="T10" fmla="*/ 28 w 112"/>
              <a:gd name="T11" fmla="*/ 100 h 112"/>
              <a:gd name="T12" fmla="*/ 20 w 112"/>
              <a:gd name="T13" fmla="*/ 104 h 112"/>
              <a:gd name="T14" fmla="*/ 8 w 112"/>
              <a:gd name="T15" fmla="*/ 108 h 112"/>
              <a:gd name="T16" fmla="*/ 0 w 112"/>
              <a:gd name="T17" fmla="*/ 112 h 112"/>
              <a:gd name="T18" fmla="*/ 20 w 112"/>
              <a:gd name="T19" fmla="*/ 88 h 112"/>
              <a:gd name="T20" fmla="*/ 36 w 112"/>
              <a:gd name="T21" fmla="*/ 68 h 112"/>
              <a:gd name="T22" fmla="*/ 48 w 112"/>
              <a:gd name="T23" fmla="*/ 52 h 112"/>
              <a:gd name="T24" fmla="*/ 60 w 112"/>
              <a:gd name="T25" fmla="*/ 36 h 112"/>
              <a:gd name="T26" fmla="*/ 68 w 112"/>
              <a:gd name="T27" fmla="*/ 24 h 112"/>
              <a:gd name="T28" fmla="*/ 72 w 112"/>
              <a:gd name="T29" fmla="*/ 16 h 112"/>
              <a:gd name="T30" fmla="*/ 76 w 112"/>
              <a:gd name="T31" fmla="*/ 8 h 112"/>
              <a:gd name="T32" fmla="*/ 76 w 112"/>
              <a:gd name="T33" fmla="*/ 8 h 112"/>
              <a:gd name="T34" fmla="*/ 68 w 112"/>
              <a:gd name="T35" fmla="*/ 4 h 112"/>
              <a:gd name="T36" fmla="*/ 68 w 112"/>
              <a:gd name="T37" fmla="*/ 4 h 112"/>
              <a:gd name="T38" fmla="*/ 68 w 112"/>
              <a:gd name="T39" fmla="*/ 0 h 112"/>
              <a:gd name="T40" fmla="*/ 68 w 112"/>
              <a:gd name="T41" fmla="*/ 0 h 112"/>
              <a:gd name="T42" fmla="*/ 72 w 112"/>
              <a:gd name="T43" fmla="*/ 0 h 112"/>
              <a:gd name="T44" fmla="*/ 76 w 112"/>
              <a:gd name="T45" fmla="*/ 0 h 112"/>
              <a:gd name="T46" fmla="*/ 84 w 112"/>
              <a:gd name="T47" fmla="*/ 0 h 112"/>
              <a:gd name="T48" fmla="*/ 92 w 112"/>
              <a:gd name="T49" fmla="*/ 8 h 112"/>
              <a:gd name="T50" fmla="*/ 100 w 112"/>
              <a:gd name="T51" fmla="*/ 12 h 112"/>
              <a:gd name="T52" fmla="*/ 108 w 112"/>
              <a:gd name="T53" fmla="*/ 16 h 112"/>
              <a:gd name="T54" fmla="*/ 112 w 112"/>
              <a:gd name="T55" fmla="*/ 20 h 112"/>
              <a:gd name="T56" fmla="*/ 112 w 112"/>
              <a:gd name="T57" fmla="*/ 24 h 112"/>
              <a:gd name="T58" fmla="*/ 112 w 112"/>
              <a:gd name="T59" fmla="*/ 28 h 112"/>
              <a:gd name="T60" fmla="*/ 104 w 112"/>
              <a:gd name="T61" fmla="*/ 32 h 112"/>
              <a:gd name="T62" fmla="*/ 96 w 112"/>
              <a:gd name="T63" fmla="*/ 44 h 112"/>
              <a:gd name="T64" fmla="*/ 92 w 112"/>
              <a:gd name="T65" fmla="*/ 48 h 112"/>
              <a:gd name="T66" fmla="*/ 84 w 112"/>
              <a:gd name="T67" fmla="*/ 52 h 112"/>
              <a:gd name="T68" fmla="*/ 84 w 112"/>
              <a:gd name="T69" fmla="*/ 5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2" h="112">
                <a:moveTo>
                  <a:pt x="84" y="52"/>
                </a:moveTo>
                <a:lnTo>
                  <a:pt x="68" y="64"/>
                </a:lnTo>
                <a:lnTo>
                  <a:pt x="56" y="76"/>
                </a:lnTo>
                <a:lnTo>
                  <a:pt x="44" y="84"/>
                </a:lnTo>
                <a:lnTo>
                  <a:pt x="36" y="92"/>
                </a:lnTo>
                <a:lnTo>
                  <a:pt x="28" y="100"/>
                </a:lnTo>
                <a:lnTo>
                  <a:pt x="20" y="104"/>
                </a:lnTo>
                <a:lnTo>
                  <a:pt x="8" y="108"/>
                </a:lnTo>
                <a:lnTo>
                  <a:pt x="0" y="112"/>
                </a:lnTo>
                <a:lnTo>
                  <a:pt x="20" y="88"/>
                </a:lnTo>
                <a:lnTo>
                  <a:pt x="36" y="68"/>
                </a:lnTo>
                <a:lnTo>
                  <a:pt x="48" y="52"/>
                </a:lnTo>
                <a:lnTo>
                  <a:pt x="60" y="36"/>
                </a:lnTo>
                <a:lnTo>
                  <a:pt x="68" y="24"/>
                </a:lnTo>
                <a:lnTo>
                  <a:pt x="72" y="16"/>
                </a:lnTo>
                <a:lnTo>
                  <a:pt x="76" y="8"/>
                </a:lnTo>
                <a:lnTo>
                  <a:pt x="76" y="8"/>
                </a:lnTo>
                <a:lnTo>
                  <a:pt x="68" y="4"/>
                </a:lnTo>
                <a:lnTo>
                  <a:pt x="68" y="4"/>
                </a:lnTo>
                <a:lnTo>
                  <a:pt x="68" y="0"/>
                </a:lnTo>
                <a:lnTo>
                  <a:pt x="68" y="0"/>
                </a:lnTo>
                <a:lnTo>
                  <a:pt x="72" y="0"/>
                </a:lnTo>
                <a:lnTo>
                  <a:pt x="76" y="0"/>
                </a:lnTo>
                <a:lnTo>
                  <a:pt x="84" y="0"/>
                </a:lnTo>
                <a:lnTo>
                  <a:pt x="92" y="8"/>
                </a:lnTo>
                <a:lnTo>
                  <a:pt x="100" y="12"/>
                </a:lnTo>
                <a:lnTo>
                  <a:pt x="108" y="16"/>
                </a:lnTo>
                <a:lnTo>
                  <a:pt x="112" y="20"/>
                </a:lnTo>
                <a:lnTo>
                  <a:pt x="112" y="24"/>
                </a:lnTo>
                <a:lnTo>
                  <a:pt x="112" y="28"/>
                </a:lnTo>
                <a:lnTo>
                  <a:pt x="104" y="32"/>
                </a:lnTo>
                <a:lnTo>
                  <a:pt x="96" y="44"/>
                </a:lnTo>
                <a:lnTo>
                  <a:pt x="92" y="48"/>
                </a:lnTo>
                <a:lnTo>
                  <a:pt x="84" y="52"/>
                </a:lnTo>
                <a:lnTo>
                  <a:pt x="84" y="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343">
            <a:extLst>
              <a:ext uri="{FF2B5EF4-FFF2-40B4-BE49-F238E27FC236}">
                <a16:creationId xmlns:a16="http://schemas.microsoft.com/office/drawing/2014/main" xmlns="" id="{2DE74307-E4CD-40BA-B616-863A4C5F2ECD}"/>
              </a:ext>
            </a:extLst>
          </p:cNvPr>
          <p:cNvSpPr>
            <a:spLocks/>
          </p:cNvSpPr>
          <p:nvPr/>
        </p:nvSpPr>
        <p:spPr bwMode="auto">
          <a:xfrm>
            <a:off x="8802534" y="1629746"/>
            <a:ext cx="249862" cy="1266798"/>
          </a:xfrm>
          <a:custGeom>
            <a:avLst/>
            <a:gdLst>
              <a:gd name="T0" fmla="*/ 12 w 68"/>
              <a:gd name="T1" fmla="*/ 20 h 288"/>
              <a:gd name="T2" fmla="*/ 8 w 68"/>
              <a:gd name="T3" fmla="*/ 8 h 288"/>
              <a:gd name="T4" fmla="*/ 12 w 68"/>
              <a:gd name="T5" fmla="*/ 4 h 288"/>
              <a:gd name="T6" fmla="*/ 16 w 68"/>
              <a:gd name="T7" fmla="*/ 0 h 288"/>
              <a:gd name="T8" fmla="*/ 20 w 68"/>
              <a:gd name="T9" fmla="*/ 0 h 288"/>
              <a:gd name="T10" fmla="*/ 28 w 68"/>
              <a:gd name="T11" fmla="*/ 0 h 288"/>
              <a:gd name="T12" fmla="*/ 40 w 68"/>
              <a:gd name="T13" fmla="*/ 4 h 288"/>
              <a:gd name="T14" fmla="*/ 52 w 68"/>
              <a:gd name="T15" fmla="*/ 4 h 288"/>
              <a:gd name="T16" fmla="*/ 68 w 68"/>
              <a:gd name="T17" fmla="*/ 8 h 288"/>
              <a:gd name="T18" fmla="*/ 68 w 68"/>
              <a:gd name="T19" fmla="*/ 16 h 288"/>
              <a:gd name="T20" fmla="*/ 68 w 68"/>
              <a:gd name="T21" fmla="*/ 28 h 288"/>
              <a:gd name="T22" fmla="*/ 68 w 68"/>
              <a:gd name="T23" fmla="*/ 44 h 288"/>
              <a:gd name="T24" fmla="*/ 68 w 68"/>
              <a:gd name="T25" fmla="*/ 56 h 288"/>
              <a:gd name="T26" fmla="*/ 68 w 68"/>
              <a:gd name="T27" fmla="*/ 76 h 288"/>
              <a:gd name="T28" fmla="*/ 64 w 68"/>
              <a:gd name="T29" fmla="*/ 92 h 288"/>
              <a:gd name="T30" fmla="*/ 64 w 68"/>
              <a:gd name="T31" fmla="*/ 112 h 288"/>
              <a:gd name="T32" fmla="*/ 64 w 68"/>
              <a:gd name="T33" fmla="*/ 136 h 288"/>
              <a:gd name="T34" fmla="*/ 64 w 68"/>
              <a:gd name="T35" fmla="*/ 156 h 288"/>
              <a:gd name="T36" fmla="*/ 60 w 68"/>
              <a:gd name="T37" fmla="*/ 176 h 288"/>
              <a:gd name="T38" fmla="*/ 60 w 68"/>
              <a:gd name="T39" fmla="*/ 192 h 288"/>
              <a:gd name="T40" fmla="*/ 60 w 68"/>
              <a:gd name="T41" fmla="*/ 208 h 288"/>
              <a:gd name="T42" fmla="*/ 56 w 68"/>
              <a:gd name="T43" fmla="*/ 224 h 288"/>
              <a:gd name="T44" fmla="*/ 56 w 68"/>
              <a:gd name="T45" fmla="*/ 236 h 288"/>
              <a:gd name="T46" fmla="*/ 56 w 68"/>
              <a:gd name="T47" fmla="*/ 248 h 288"/>
              <a:gd name="T48" fmla="*/ 52 w 68"/>
              <a:gd name="T49" fmla="*/ 256 h 288"/>
              <a:gd name="T50" fmla="*/ 48 w 68"/>
              <a:gd name="T51" fmla="*/ 268 h 288"/>
              <a:gd name="T52" fmla="*/ 44 w 68"/>
              <a:gd name="T53" fmla="*/ 276 h 288"/>
              <a:gd name="T54" fmla="*/ 40 w 68"/>
              <a:gd name="T55" fmla="*/ 280 h 288"/>
              <a:gd name="T56" fmla="*/ 40 w 68"/>
              <a:gd name="T57" fmla="*/ 284 h 288"/>
              <a:gd name="T58" fmla="*/ 36 w 68"/>
              <a:gd name="T59" fmla="*/ 288 h 288"/>
              <a:gd name="T60" fmla="*/ 32 w 68"/>
              <a:gd name="T61" fmla="*/ 288 h 288"/>
              <a:gd name="T62" fmla="*/ 28 w 68"/>
              <a:gd name="T63" fmla="*/ 288 h 288"/>
              <a:gd name="T64" fmla="*/ 20 w 68"/>
              <a:gd name="T65" fmla="*/ 288 h 288"/>
              <a:gd name="T66" fmla="*/ 16 w 68"/>
              <a:gd name="T67" fmla="*/ 284 h 288"/>
              <a:gd name="T68" fmla="*/ 12 w 68"/>
              <a:gd name="T69" fmla="*/ 280 h 288"/>
              <a:gd name="T70" fmla="*/ 12 w 68"/>
              <a:gd name="T71" fmla="*/ 276 h 288"/>
              <a:gd name="T72" fmla="*/ 8 w 68"/>
              <a:gd name="T73" fmla="*/ 268 h 288"/>
              <a:gd name="T74" fmla="*/ 8 w 68"/>
              <a:gd name="T75" fmla="*/ 264 h 288"/>
              <a:gd name="T76" fmla="*/ 4 w 68"/>
              <a:gd name="T77" fmla="*/ 252 h 288"/>
              <a:gd name="T78" fmla="*/ 4 w 68"/>
              <a:gd name="T79" fmla="*/ 244 h 288"/>
              <a:gd name="T80" fmla="*/ 4 w 68"/>
              <a:gd name="T81" fmla="*/ 236 h 288"/>
              <a:gd name="T82" fmla="*/ 0 w 68"/>
              <a:gd name="T83" fmla="*/ 232 h 288"/>
              <a:gd name="T84" fmla="*/ 4 w 68"/>
              <a:gd name="T85" fmla="*/ 228 h 288"/>
              <a:gd name="T86" fmla="*/ 4 w 68"/>
              <a:gd name="T87" fmla="*/ 220 h 288"/>
              <a:gd name="T88" fmla="*/ 4 w 68"/>
              <a:gd name="T89" fmla="*/ 212 h 288"/>
              <a:gd name="T90" fmla="*/ 8 w 68"/>
              <a:gd name="T91" fmla="*/ 196 h 288"/>
              <a:gd name="T92" fmla="*/ 8 w 68"/>
              <a:gd name="T93" fmla="*/ 188 h 288"/>
              <a:gd name="T94" fmla="*/ 8 w 68"/>
              <a:gd name="T95" fmla="*/ 180 h 288"/>
              <a:gd name="T96" fmla="*/ 12 w 68"/>
              <a:gd name="T97" fmla="*/ 172 h 288"/>
              <a:gd name="T98" fmla="*/ 12 w 68"/>
              <a:gd name="T99" fmla="*/ 160 h 288"/>
              <a:gd name="T100" fmla="*/ 12 w 68"/>
              <a:gd name="T101" fmla="*/ 136 h 288"/>
              <a:gd name="T102" fmla="*/ 12 w 68"/>
              <a:gd name="T103" fmla="*/ 108 h 288"/>
              <a:gd name="T104" fmla="*/ 16 w 68"/>
              <a:gd name="T105" fmla="*/ 92 h 288"/>
              <a:gd name="T106" fmla="*/ 16 w 68"/>
              <a:gd name="T107" fmla="*/ 80 h 288"/>
              <a:gd name="T108" fmla="*/ 16 w 68"/>
              <a:gd name="T109" fmla="*/ 64 h 288"/>
              <a:gd name="T110" fmla="*/ 16 w 68"/>
              <a:gd name="T111" fmla="*/ 56 h 288"/>
              <a:gd name="T112" fmla="*/ 12 w 68"/>
              <a:gd name="T113" fmla="*/ 44 h 288"/>
              <a:gd name="T114" fmla="*/ 12 w 68"/>
              <a:gd name="T115" fmla="*/ 36 h 288"/>
              <a:gd name="T116" fmla="*/ 12 w 68"/>
              <a:gd name="T117" fmla="*/ 28 h 288"/>
              <a:gd name="T118" fmla="*/ 12 w 68"/>
              <a:gd name="T119" fmla="*/ 20 h 288"/>
              <a:gd name="T120" fmla="*/ 12 w 68"/>
              <a:gd name="T121" fmla="*/ 20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8" h="288">
                <a:moveTo>
                  <a:pt x="12" y="20"/>
                </a:moveTo>
                <a:lnTo>
                  <a:pt x="8" y="8"/>
                </a:lnTo>
                <a:lnTo>
                  <a:pt x="12" y="4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40" y="4"/>
                </a:lnTo>
                <a:lnTo>
                  <a:pt x="52" y="4"/>
                </a:lnTo>
                <a:lnTo>
                  <a:pt x="68" y="8"/>
                </a:lnTo>
                <a:lnTo>
                  <a:pt x="68" y="16"/>
                </a:lnTo>
                <a:lnTo>
                  <a:pt x="68" y="28"/>
                </a:lnTo>
                <a:lnTo>
                  <a:pt x="68" y="44"/>
                </a:lnTo>
                <a:lnTo>
                  <a:pt x="68" y="56"/>
                </a:lnTo>
                <a:lnTo>
                  <a:pt x="68" y="76"/>
                </a:lnTo>
                <a:lnTo>
                  <a:pt x="64" y="92"/>
                </a:lnTo>
                <a:lnTo>
                  <a:pt x="64" y="112"/>
                </a:lnTo>
                <a:lnTo>
                  <a:pt x="64" y="136"/>
                </a:lnTo>
                <a:lnTo>
                  <a:pt x="64" y="156"/>
                </a:lnTo>
                <a:lnTo>
                  <a:pt x="60" y="176"/>
                </a:lnTo>
                <a:lnTo>
                  <a:pt x="60" y="192"/>
                </a:lnTo>
                <a:lnTo>
                  <a:pt x="60" y="208"/>
                </a:lnTo>
                <a:lnTo>
                  <a:pt x="56" y="224"/>
                </a:lnTo>
                <a:lnTo>
                  <a:pt x="56" y="236"/>
                </a:lnTo>
                <a:lnTo>
                  <a:pt x="56" y="248"/>
                </a:lnTo>
                <a:lnTo>
                  <a:pt x="52" y="256"/>
                </a:lnTo>
                <a:lnTo>
                  <a:pt x="48" y="268"/>
                </a:lnTo>
                <a:lnTo>
                  <a:pt x="44" y="276"/>
                </a:lnTo>
                <a:lnTo>
                  <a:pt x="40" y="280"/>
                </a:lnTo>
                <a:lnTo>
                  <a:pt x="40" y="284"/>
                </a:lnTo>
                <a:lnTo>
                  <a:pt x="36" y="288"/>
                </a:lnTo>
                <a:lnTo>
                  <a:pt x="32" y="288"/>
                </a:lnTo>
                <a:lnTo>
                  <a:pt x="28" y="288"/>
                </a:lnTo>
                <a:lnTo>
                  <a:pt x="20" y="288"/>
                </a:lnTo>
                <a:lnTo>
                  <a:pt x="16" y="284"/>
                </a:lnTo>
                <a:lnTo>
                  <a:pt x="12" y="280"/>
                </a:lnTo>
                <a:lnTo>
                  <a:pt x="12" y="276"/>
                </a:lnTo>
                <a:lnTo>
                  <a:pt x="8" y="268"/>
                </a:lnTo>
                <a:lnTo>
                  <a:pt x="8" y="264"/>
                </a:lnTo>
                <a:lnTo>
                  <a:pt x="4" y="252"/>
                </a:lnTo>
                <a:lnTo>
                  <a:pt x="4" y="244"/>
                </a:lnTo>
                <a:lnTo>
                  <a:pt x="4" y="236"/>
                </a:lnTo>
                <a:lnTo>
                  <a:pt x="0" y="232"/>
                </a:lnTo>
                <a:lnTo>
                  <a:pt x="4" y="228"/>
                </a:lnTo>
                <a:lnTo>
                  <a:pt x="4" y="220"/>
                </a:lnTo>
                <a:lnTo>
                  <a:pt x="4" y="212"/>
                </a:lnTo>
                <a:lnTo>
                  <a:pt x="8" y="196"/>
                </a:lnTo>
                <a:lnTo>
                  <a:pt x="8" y="188"/>
                </a:lnTo>
                <a:lnTo>
                  <a:pt x="8" y="180"/>
                </a:lnTo>
                <a:lnTo>
                  <a:pt x="12" y="172"/>
                </a:lnTo>
                <a:lnTo>
                  <a:pt x="12" y="160"/>
                </a:lnTo>
                <a:lnTo>
                  <a:pt x="12" y="136"/>
                </a:lnTo>
                <a:lnTo>
                  <a:pt x="12" y="108"/>
                </a:lnTo>
                <a:lnTo>
                  <a:pt x="16" y="92"/>
                </a:lnTo>
                <a:lnTo>
                  <a:pt x="16" y="80"/>
                </a:lnTo>
                <a:lnTo>
                  <a:pt x="16" y="64"/>
                </a:lnTo>
                <a:lnTo>
                  <a:pt x="16" y="56"/>
                </a:lnTo>
                <a:lnTo>
                  <a:pt x="12" y="44"/>
                </a:lnTo>
                <a:lnTo>
                  <a:pt x="12" y="36"/>
                </a:lnTo>
                <a:lnTo>
                  <a:pt x="12" y="28"/>
                </a:lnTo>
                <a:lnTo>
                  <a:pt x="12" y="20"/>
                </a:lnTo>
                <a:lnTo>
                  <a:pt x="12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345">
            <a:extLst>
              <a:ext uri="{FF2B5EF4-FFF2-40B4-BE49-F238E27FC236}">
                <a16:creationId xmlns:a16="http://schemas.microsoft.com/office/drawing/2014/main" xmlns="" id="{609091D1-D94F-48B2-9A94-1228287D00FC}"/>
              </a:ext>
            </a:extLst>
          </p:cNvPr>
          <p:cNvSpPr>
            <a:spLocks/>
          </p:cNvSpPr>
          <p:nvPr/>
        </p:nvSpPr>
        <p:spPr bwMode="auto">
          <a:xfrm>
            <a:off x="9743190" y="1594557"/>
            <a:ext cx="264560" cy="897316"/>
          </a:xfrm>
          <a:custGeom>
            <a:avLst/>
            <a:gdLst>
              <a:gd name="T0" fmla="*/ 64 w 72"/>
              <a:gd name="T1" fmla="*/ 116 h 204"/>
              <a:gd name="T2" fmla="*/ 64 w 72"/>
              <a:gd name="T3" fmla="*/ 128 h 204"/>
              <a:gd name="T4" fmla="*/ 64 w 72"/>
              <a:gd name="T5" fmla="*/ 144 h 204"/>
              <a:gd name="T6" fmla="*/ 64 w 72"/>
              <a:gd name="T7" fmla="*/ 152 h 204"/>
              <a:gd name="T8" fmla="*/ 64 w 72"/>
              <a:gd name="T9" fmla="*/ 164 h 204"/>
              <a:gd name="T10" fmla="*/ 60 w 72"/>
              <a:gd name="T11" fmla="*/ 172 h 204"/>
              <a:gd name="T12" fmla="*/ 60 w 72"/>
              <a:gd name="T13" fmla="*/ 176 h 204"/>
              <a:gd name="T14" fmla="*/ 60 w 72"/>
              <a:gd name="T15" fmla="*/ 184 h 204"/>
              <a:gd name="T16" fmla="*/ 56 w 72"/>
              <a:gd name="T17" fmla="*/ 188 h 204"/>
              <a:gd name="T18" fmla="*/ 48 w 72"/>
              <a:gd name="T19" fmla="*/ 196 h 204"/>
              <a:gd name="T20" fmla="*/ 44 w 72"/>
              <a:gd name="T21" fmla="*/ 200 h 204"/>
              <a:gd name="T22" fmla="*/ 40 w 72"/>
              <a:gd name="T23" fmla="*/ 204 h 204"/>
              <a:gd name="T24" fmla="*/ 40 w 72"/>
              <a:gd name="T25" fmla="*/ 204 h 204"/>
              <a:gd name="T26" fmla="*/ 32 w 72"/>
              <a:gd name="T27" fmla="*/ 204 h 204"/>
              <a:gd name="T28" fmla="*/ 28 w 72"/>
              <a:gd name="T29" fmla="*/ 200 h 204"/>
              <a:gd name="T30" fmla="*/ 28 w 72"/>
              <a:gd name="T31" fmla="*/ 196 h 204"/>
              <a:gd name="T32" fmla="*/ 24 w 72"/>
              <a:gd name="T33" fmla="*/ 192 h 204"/>
              <a:gd name="T34" fmla="*/ 24 w 72"/>
              <a:gd name="T35" fmla="*/ 188 h 204"/>
              <a:gd name="T36" fmla="*/ 20 w 72"/>
              <a:gd name="T37" fmla="*/ 184 h 204"/>
              <a:gd name="T38" fmla="*/ 20 w 72"/>
              <a:gd name="T39" fmla="*/ 176 h 204"/>
              <a:gd name="T40" fmla="*/ 20 w 72"/>
              <a:gd name="T41" fmla="*/ 168 h 204"/>
              <a:gd name="T42" fmla="*/ 20 w 72"/>
              <a:gd name="T43" fmla="*/ 156 h 204"/>
              <a:gd name="T44" fmla="*/ 20 w 72"/>
              <a:gd name="T45" fmla="*/ 140 h 204"/>
              <a:gd name="T46" fmla="*/ 16 w 72"/>
              <a:gd name="T47" fmla="*/ 128 h 204"/>
              <a:gd name="T48" fmla="*/ 16 w 72"/>
              <a:gd name="T49" fmla="*/ 108 h 204"/>
              <a:gd name="T50" fmla="*/ 16 w 72"/>
              <a:gd name="T51" fmla="*/ 92 h 204"/>
              <a:gd name="T52" fmla="*/ 16 w 72"/>
              <a:gd name="T53" fmla="*/ 76 h 204"/>
              <a:gd name="T54" fmla="*/ 16 w 72"/>
              <a:gd name="T55" fmla="*/ 64 h 204"/>
              <a:gd name="T56" fmla="*/ 16 w 72"/>
              <a:gd name="T57" fmla="*/ 52 h 204"/>
              <a:gd name="T58" fmla="*/ 16 w 72"/>
              <a:gd name="T59" fmla="*/ 44 h 204"/>
              <a:gd name="T60" fmla="*/ 12 w 72"/>
              <a:gd name="T61" fmla="*/ 36 h 204"/>
              <a:gd name="T62" fmla="*/ 12 w 72"/>
              <a:gd name="T63" fmla="*/ 32 h 204"/>
              <a:gd name="T64" fmla="*/ 8 w 72"/>
              <a:gd name="T65" fmla="*/ 28 h 204"/>
              <a:gd name="T66" fmla="*/ 4 w 72"/>
              <a:gd name="T67" fmla="*/ 20 h 204"/>
              <a:gd name="T68" fmla="*/ 0 w 72"/>
              <a:gd name="T69" fmla="*/ 16 h 204"/>
              <a:gd name="T70" fmla="*/ 4 w 72"/>
              <a:gd name="T71" fmla="*/ 12 h 204"/>
              <a:gd name="T72" fmla="*/ 4 w 72"/>
              <a:gd name="T73" fmla="*/ 8 h 204"/>
              <a:gd name="T74" fmla="*/ 12 w 72"/>
              <a:gd name="T75" fmla="*/ 4 h 204"/>
              <a:gd name="T76" fmla="*/ 20 w 72"/>
              <a:gd name="T77" fmla="*/ 0 h 204"/>
              <a:gd name="T78" fmla="*/ 28 w 72"/>
              <a:gd name="T79" fmla="*/ 4 h 204"/>
              <a:gd name="T80" fmla="*/ 40 w 72"/>
              <a:gd name="T81" fmla="*/ 4 h 204"/>
              <a:gd name="T82" fmla="*/ 52 w 72"/>
              <a:gd name="T83" fmla="*/ 8 h 204"/>
              <a:gd name="T84" fmla="*/ 60 w 72"/>
              <a:gd name="T85" fmla="*/ 16 h 204"/>
              <a:gd name="T86" fmla="*/ 64 w 72"/>
              <a:gd name="T87" fmla="*/ 16 h 204"/>
              <a:gd name="T88" fmla="*/ 68 w 72"/>
              <a:gd name="T89" fmla="*/ 20 h 204"/>
              <a:gd name="T90" fmla="*/ 68 w 72"/>
              <a:gd name="T91" fmla="*/ 28 h 204"/>
              <a:gd name="T92" fmla="*/ 72 w 72"/>
              <a:gd name="T93" fmla="*/ 32 h 204"/>
              <a:gd name="T94" fmla="*/ 68 w 72"/>
              <a:gd name="T95" fmla="*/ 40 h 204"/>
              <a:gd name="T96" fmla="*/ 68 w 72"/>
              <a:gd name="T97" fmla="*/ 44 h 204"/>
              <a:gd name="T98" fmla="*/ 68 w 72"/>
              <a:gd name="T99" fmla="*/ 48 h 204"/>
              <a:gd name="T100" fmla="*/ 68 w 72"/>
              <a:gd name="T101" fmla="*/ 56 h 204"/>
              <a:gd name="T102" fmla="*/ 64 w 72"/>
              <a:gd name="T103" fmla="*/ 64 h 204"/>
              <a:gd name="T104" fmla="*/ 64 w 72"/>
              <a:gd name="T105" fmla="*/ 72 h 204"/>
              <a:gd name="T106" fmla="*/ 64 w 72"/>
              <a:gd name="T107" fmla="*/ 80 h 204"/>
              <a:gd name="T108" fmla="*/ 64 w 72"/>
              <a:gd name="T109" fmla="*/ 92 h 204"/>
              <a:gd name="T110" fmla="*/ 64 w 72"/>
              <a:gd name="T111" fmla="*/ 104 h 204"/>
              <a:gd name="T112" fmla="*/ 64 w 72"/>
              <a:gd name="T113" fmla="*/ 116 h 204"/>
              <a:gd name="T114" fmla="*/ 64 w 72"/>
              <a:gd name="T115" fmla="*/ 116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2" h="204">
                <a:moveTo>
                  <a:pt x="64" y="116"/>
                </a:moveTo>
                <a:lnTo>
                  <a:pt x="64" y="128"/>
                </a:lnTo>
                <a:lnTo>
                  <a:pt x="64" y="144"/>
                </a:lnTo>
                <a:lnTo>
                  <a:pt x="64" y="152"/>
                </a:lnTo>
                <a:lnTo>
                  <a:pt x="64" y="164"/>
                </a:lnTo>
                <a:lnTo>
                  <a:pt x="60" y="172"/>
                </a:lnTo>
                <a:lnTo>
                  <a:pt x="60" y="176"/>
                </a:lnTo>
                <a:lnTo>
                  <a:pt x="60" y="184"/>
                </a:lnTo>
                <a:lnTo>
                  <a:pt x="56" y="188"/>
                </a:lnTo>
                <a:lnTo>
                  <a:pt x="48" y="196"/>
                </a:lnTo>
                <a:lnTo>
                  <a:pt x="44" y="200"/>
                </a:lnTo>
                <a:lnTo>
                  <a:pt x="40" y="204"/>
                </a:lnTo>
                <a:lnTo>
                  <a:pt x="40" y="204"/>
                </a:lnTo>
                <a:lnTo>
                  <a:pt x="32" y="204"/>
                </a:lnTo>
                <a:lnTo>
                  <a:pt x="28" y="200"/>
                </a:lnTo>
                <a:lnTo>
                  <a:pt x="28" y="196"/>
                </a:lnTo>
                <a:lnTo>
                  <a:pt x="24" y="192"/>
                </a:lnTo>
                <a:lnTo>
                  <a:pt x="24" y="188"/>
                </a:lnTo>
                <a:lnTo>
                  <a:pt x="20" y="184"/>
                </a:lnTo>
                <a:lnTo>
                  <a:pt x="20" y="176"/>
                </a:lnTo>
                <a:lnTo>
                  <a:pt x="20" y="168"/>
                </a:lnTo>
                <a:lnTo>
                  <a:pt x="20" y="156"/>
                </a:lnTo>
                <a:lnTo>
                  <a:pt x="20" y="140"/>
                </a:lnTo>
                <a:lnTo>
                  <a:pt x="16" y="128"/>
                </a:lnTo>
                <a:lnTo>
                  <a:pt x="16" y="108"/>
                </a:lnTo>
                <a:lnTo>
                  <a:pt x="16" y="92"/>
                </a:lnTo>
                <a:lnTo>
                  <a:pt x="16" y="76"/>
                </a:lnTo>
                <a:lnTo>
                  <a:pt x="16" y="64"/>
                </a:lnTo>
                <a:lnTo>
                  <a:pt x="16" y="52"/>
                </a:lnTo>
                <a:lnTo>
                  <a:pt x="16" y="44"/>
                </a:lnTo>
                <a:lnTo>
                  <a:pt x="12" y="36"/>
                </a:lnTo>
                <a:lnTo>
                  <a:pt x="12" y="32"/>
                </a:lnTo>
                <a:lnTo>
                  <a:pt x="8" y="28"/>
                </a:lnTo>
                <a:lnTo>
                  <a:pt x="4" y="20"/>
                </a:lnTo>
                <a:lnTo>
                  <a:pt x="0" y="16"/>
                </a:lnTo>
                <a:lnTo>
                  <a:pt x="4" y="12"/>
                </a:lnTo>
                <a:lnTo>
                  <a:pt x="4" y="8"/>
                </a:lnTo>
                <a:lnTo>
                  <a:pt x="12" y="4"/>
                </a:lnTo>
                <a:lnTo>
                  <a:pt x="20" y="0"/>
                </a:lnTo>
                <a:lnTo>
                  <a:pt x="28" y="4"/>
                </a:lnTo>
                <a:lnTo>
                  <a:pt x="40" y="4"/>
                </a:lnTo>
                <a:lnTo>
                  <a:pt x="52" y="8"/>
                </a:lnTo>
                <a:lnTo>
                  <a:pt x="60" y="16"/>
                </a:lnTo>
                <a:lnTo>
                  <a:pt x="64" y="16"/>
                </a:lnTo>
                <a:lnTo>
                  <a:pt x="68" y="20"/>
                </a:lnTo>
                <a:lnTo>
                  <a:pt x="68" y="28"/>
                </a:lnTo>
                <a:lnTo>
                  <a:pt x="72" y="32"/>
                </a:lnTo>
                <a:lnTo>
                  <a:pt x="68" y="40"/>
                </a:lnTo>
                <a:lnTo>
                  <a:pt x="68" y="44"/>
                </a:lnTo>
                <a:lnTo>
                  <a:pt x="68" y="48"/>
                </a:lnTo>
                <a:lnTo>
                  <a:pt x="68" y="56"/>
                </a:lnTo>
                <a:lnTo>
                  <a:pt x="64" y="64"/>
                </a:lnTo>
                <a:lnTo>
                  <a:pt x="64" y="72"/>
                </a:lnTo>
                <a:lnTo>
                  <a:pt x="64" y="80"/>
                </a:lnTo>
                <a:lnTo>
                  <a:pt x="64" y="92"/>
                </a:lnTo>
                <a:lnTo>
                  <a:pt x="64" y="104"/>
                </a:lnTo>
                <a:lnTo>
                  <a:pt x="64" y="116"/>
                </a:lnTo>
                <a:lnTo>
                  <a:pt x="64" y="1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347">
            <a:extLst>
              <a:ext uri="{FF2B5EF4-FFF2-40B4-BE49-F238E27FC236}">
                <a16:creationId xmlns:a16="http://schemas.microsoft.com/office/drawing/2014/main" xmlns="" id="{B14A136C-0C77-47CD-9487-348307A0950A}"/>
              </a:ext>
            </a:extLst>
          </p:cNvPr>
          <p:cNvSpPr>
            <a:spLocks/>
          </p:cNvSpPr>
          <p:nvPr/>
        </p:nvSpPr>
        <p:spPr bwMode="auto">
          <a:xfrm>
            <a:off x="8920116" y="2227956"/>
            <a:ext cx="411537" cy="158350"/>
          </a:xfrm>
          <a:custGeom>
            <a:avLst/>
            <a:gdLst>
              <a:gd name="T0" fmla="*/ 0 w 112"/>
              <a:gd name="T1" fmla="*/ 8 h 36"/>
              <a:gd name="T2" fmla="*/ 16 w 112"/>
              <a:gd name="T3" fmla="*/ 8 h 36"/>
              <a:gd name="T4" fmla="*/ 32 w 112"/>
              <a:gd name="T5" fmla="*/ 4 h 36"/>
              <a:gd name="T6" fmla="*/ 40 w 112"/>
              <a:gd name="T7" fmla="*/ 4 h 36"/>
              <a:gd name="T8" fmla="*/ 48 w 112"/>
              <a:gd name="T9" fmla="*/ 4 h 36"/>
              <a:gd name="T10" fmla="*/ 56 w 112"/>
              <a:gd name="T11" fmla="*/ 0 h 36"/>
              <a:gd name="T12" fmla="*/ 68 w 112"/>
              <a:gd name="T13" fmla="*/ 0 h 36"/>
              <a:gd name="T14" fmla="*/ 76 w 112"/>
              <a:gd name="T15" fmla="*/ 0 h 36"/>
              <a:gd name="T16" fmla="*/ 88 w 112"/>
              <a:gd name="T17" fmla="*/ 0 h 36"/>
              <a:gd name="T18" fmla="*/ 100 w 112"/>
              <a:gd name="T19" fmla="*/ 0 h 36"/>
              <a:gd name="T20" fmla="*/ 104 w 112"/>
              <a:gd name="T21" fmla="*/ 4 h 36"/>
              <a:gd name="T22" fmla="*/ 112 w 112"/>
              <a:gd name="T23" fmla="*/ 4 h 36"/>
              <a:gd name="T24" fmla="*/ 112 w 112"/>
              <a:gd name="T25" fmla="*/ 12 h 36"/>
              <a:gd name="T26" fmla="*/ 112 w 112"/>
              <a:gd name="T27" fmla="*/ 16 h 36"/>
              <a:gd name="T28" fmla="*/ 104 w 112"/>
              <a:gd name="T29" fmla="*/ 20 h 36"/>
              <a:gd name="T30" fmla="*/ 96 w 112"/>
              <a:gd name="T31" fmla="*/ 24 h 36"/>
              <a:gd name="T32" fmla="*/ 84 w 112"/>
              <a:gd name="T33" fmla="*/ 28 h 36"/>
              <a:gd name="T34" fmla="*/ 72 w 112"/>
              <a:gd name="T35" fmla="*/ 32 h 36"/>
              <a:gd name="T36" fmla="*/ 60 w 112"/>
              <a:gd name="T37" fmla="*/ 36 h 36"/>
              <a:gd name="T38" fmla="*/ 52 w 112"/>
              <a:gd name="T39" fmla="*/ 36 h 36"/>
              <a:gd name="T40" fmla="*/ 44 w 112"/>
              <a:gd name="T41" fmla="*/ 36 h 36"/>
              <a:gd name="T42" fmla="*/ 36 w 112"/>
              <a:gd name="T43" fmla="*/ 36 h 36"/>
              <a:gd name="T44" fmla="*/ 24 w 112"/>
              <a:gd name="T45" fmla="*/ 36 h 36"/>
              <a:gd name="T46" fmla="*/ 12 w 112"/>
              <a:gd name="T47" fmla="*/ 36 h 36"/>
              <a:gd name="T48" fmla="*/ 0 w 112"/>
              <a:gd name="T49" fmla="*/ 36 h 36"/>
              <a:gd name="T50" fmla="*/ 0 w 112"/>
              <a:gd name="T51" fmla="*/ 8 h 36"/>
              <a:gd name="T52" fmla="*/ 0 w 112"/>
              <a:gd name="T53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2" h="36">
                <a:moveTo>
                  <a:pt x="0" y="8"/>
                </a:moveTo>
                <a:lnTo>
                  <a:pt x="16" y="8"/>
                </a:lnTo>
                <a:lnTo>
                  <a:pt x="32" y="4"/>
                </a:lnTo>
                <a:lnTo>
                  <a:pt x="40" y="4"/>
                </a:lnTo>
                <a:lnTo>
                  <a:pt x="48" y="4"/>
                </a:lnTo>
                <a:lnTo>
                  <a:pt x="56" y="0"/>
                </a:lnTo>
                <a:lnTo>
                  <a:pt x="68" y="0"/>
                </a:lnTo>
                <a:lnTo>
                  <a:pt x="76" y="0"/>
                </a:lnTo>
                <a:lnTo>
                  <a:pt x="88" y="0"/>
                </a:lnTo>
                <a:lnTo>
                  <a:pt x="100" y="0"/>
                </a:lnTo>
                <a:lnTo>
                  <a:pt x="104" y="4"/>
                </a:lnTo>
                <a:lnTo>
                  <a:pt x="112" y="4"/>
                </a:lnTo>
                <a:lnTo>
                  <a:pt x="112" y="12"/>
                </a:lnTo>
                <a:lnTo>
                  <a:pt x="112" y="16"/>
                </a:lnTo>
                <a:lnTo>
                  <a:pt x="104" y="20"/>
                </a:lnTo>
                <a:lnTo>
                  <a:pt x="96" y="24"/>
                </a:lnTo>
                <a:lnTo>
                  <a:pt x="84" y="28"/>
                </a:lnTo>
                <a:lnTo>
                  <a:pt x="72" y="32"/>
                </a:lnTo>
                <a:lnTo>
                  <a:pt x="60" y="36"/>
                </a:lnTo>
                <a:lnTo>
                  <a:pt x="52" y="36"/>
                </a:lnTo>
                <a:lnTo>
                  <a:pt x="44" y="36"/>
                </a:lnTo>
                <a:lnTo>
                  <a:pt x="36" y="36"/>
                </a:lnTo>
                <a:lnTo>
                  <a:pt x="24" y="36"/>
                </a:lnTo>
                <a:lnTo>
                  <a:pt x="12" y="36"/>
                </a:lnTo>
                <a:lnTo>
                  <a:pt x="0" y="36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348">
            <a:extLst>
              <a:ext uri="{FF2B5EF4-FFF2-40B4-BE49-F238E27FC236}">
                <a16:creationId xmlns:a16="http://schemas.microsoft.com/office/drawing/2014/main" xmlns="" id="{A250CDC6-BD86-41FA-8E8E-F6DC210892E9}"/>
              </a:ext>
            </a:extLst>
          </p:cNvPr>
          <p:cNvSpPr>
            <a:spLocks/>
          </p:cNvSpPr>
          <p:nvPr/>
        </p:nvSpPr>
        <p:spPr bwMode="auto">
          <a:xfrm>
            <a:off x="9713795" y="626864"/>
            <a:ext cx="543817" cy="563022"/>
          </a:xfrm>
          <a:custGeom>
            <a:avLst/>
            <a:gdLst>
              <a:gd name="T0" fmla="*/ 40 w 148"/>
              <a:gd name="T1" fmla="*/ 116 h 128"/>
              <a:gd name="T2" fmla="*/ 28 w 148"/>
              <a:gd name="T3" fmla="*/ 124 h 128"/>
              <a:gd name="T4" fmla="*/ 16 w 148"/>
              <a:gd name="T5" fmla="*/ 128 h 128"/>
              <a:gd name="T6" fmla="*/ 8 w 148"/>
              <a:gd name="T7" fmla="*/ 128 h 128"/>
              <a:gd name="T8" fmla="*/ 4 w 148"/>
              <a:gd name="T9" fmla="*/ 124 h 128"/>
              <a:gd name="T10" fmla="*/ 4 w 148"/>
              <a:gd name="T11" fmla="*/ 124 h 128"/>
              <a:gd name="T12" fmla="*/ 0 w 148"/>
              <a:gd name="T13" fmla="*/ 120 h 128"/>
              <a:gd name="T14" fmla="*/ 0 w 148"/>
              <a:gd name="T15" fmla="*/ 116 h 128"/>
              <a:gd name="T16" fmla="*/ 0 w 148"/>
              <a:gd name="T17" fmla="*/ 116 h 128"/>
              <a:gd name="T18" fmla="*/ 4 w 148"/>
              <a:gd name="T19" fmla="*/ 112 h 128"/>
              <a:gd name="T20" fmla="*/ 8 w 148"/>
              <a:gd name="T21" fmla="*/ 104 h 128"/>
              <a:gd name="T22" fmla="*/ 12 w 148"/>
              <a:gd name="T23" fmla="*/ 100 h 128"/>
              <a:gd name="T24" fmla="*/ 20 w 148"/>
              <a:gd name="T25" fmla="*/ 92 h 128"/>
              <a:gd name="T26" fmla="*/ 24 w 148"/>
              <a:gd name="T27" fmla="*/ 84 h 128"/>
              <a:gd name="T28" fmla="*/ 40 w 148"/>
              <a:gd name="T29" fmla="*/ 72 h 128"/>
              <a:gd name="T30" fmla="*/ 52 w 148"/>
              <a:gd name="T31" fmla="*/ 60 h 128"/>
              <a:gd name="T32" fmla="*/ 60 w 148"/>
              <a:gd name="T33" fmla="*/ 48 h 128"/>
              <a:gd name="T34" fmla="*/ 68 w 148"/>
              <a:gd name="T35" fmla="*/ 40 h 128"/>
              <a:gd name="T36" fmla="*/ 72 w 148"/>
              <a:gd name="T37" fmla="*/ 32 h 128"/>
              <a:gd name="T38" fmla="*/ 72 w 148"/>
              <a:gd name="T39" fmla="*/ 24 h 128"/>
              <a:gd name="T40" fmla="*/ 72 w 148"/>
              <a:gd name="T41" fmla="*/ 20 h 128"/>
              <a:gd name="T42" fmla="*/ 68 w 148"/>
              <a:gd name="T43" fmla="*/ 20 h 128"/>
              <a:gd name="T44" fmla="*/ 60 w 148"/>
              <a:gd name="T45" fmla="*/ 16 h 128"/>
              <a:gd name="T46" fmla="*/ 60 w 148"/>
              <a:gd name="T47" fmla="*/ 12 h 128"/>
              <a:gd name="T48" fmla="*/ 60 w 148"/>
              <a:gd name="T49" fmla="*/ 8 h 128"/>
              <a:gd name="T50" fmla="*/ 60 w 148"/>
              <a:gd name="T51" fmla="*/ 4 h 128"/>
              <a:gd name="T52" fmla="*/ 64 w 148"/>
              <a:gd name="T53" fmla="*/ 0 h 128"/>
              <a:gd name="T54" fmla="*/ 72 w 148"/>
              <a:gd name="T55" fmla="*/ 0 h 128"/>
              <a:gd name="T56" fmla="*/ 80 w 148"/>
              <a:gd name="T57" fmla="*/ 0 h 128"/>
              <a:gd name="T58" fmla="*/ 92 w 148"/>
              <a:gd name="T59" fmla="*/ 0 h 128"/>
              <a:gd name="T60" fmla="*/ 116 w 148"/>
              <a:gd name="T61" fmla="*/ 4 h 128"/>
              <a:gd name="T62" fmla="*/ 124 w 148"/>
              <a:gd name="T63" fmla="*/ 8 h 128"/>
              <a:gd name="T64" fmla="*/ 136 w 148"/>
              <a:gd name="T65" fmla="*/ 12 h 128"/>
              <a:gd name="T66" fmla="*/ 140 w 148"/>
              <a:gd name="T67" fmla="*/ 20 h 128"/>
              <a:gd name="T68" fmla="*/ 144 w 148"/>
              <a:gd name="T69" fmla="*/ 24 h 128"/>
              <a:gd name="T70" fmla="*/ 148 w 148"/>
              <a:gd name="T71" fmla="*/ 28 h 128"/>
              <a:gd name="T72" fmla="*/ 148 w 148"/>
              <a:gd name="T73" fmla="*/ 36 h 128"/>
              <a:gd name="T74" fmla="*/ 148 w 148"/>
              <a:gd name="T75" fmla="*/ 36 h 128"/>
              <a:gd name="T76" fmla="*/ 148 w 148"/>
              <a:gd name="T77" fmla="*/ 40 h 128"/>
              <a:gd name="T78" fmla="*/ 144 w 148"/>
              <a:gd name="T79" fmla="*/ 44 h 128"/>
              <a:gd name="T80" fmla="*/ 140 w 148"/>
              <a:gd name="T81" fmla="*/ 48 h 128"/>
              <a:gd name="T82" fmla="*/ 136 w 148"/>
              <a:gd name="T83" fmla="*/ 52 h 128"/>
              <a:gd name="T84" fmla="*/ 128 w 148"/>
              <a:gd name="T85" fmla="*/ 60 h 128"/>
              <a:gd name="T86" fmla="*/ 120 w 148"/>
              <a:gd name="T87" fmla="*/ 64 h 128"/>
              <a:gd name="T88" fmla="*/ 112 w 148"/>
              <a:gd name="T89" fmla="*/ 72 h 128"/>
              <a:gd name="T90" fmla="*/ 92 w 148"/>
              <a:gd name="T91" fmla="*/ 84 h 128"/>
              <a:gd name="T92" fmla="*/ 72 w 148"/>
              <a:gd name="T93" fmla="*/ 96 h 128"/>
              <a:gd name="T94" fmla="*/ 56 w 148"/>
              <a:gd name="T95" fmla="*/ 108 h 128"/>
              <a:gd name="T96" fmla="*/ 40 w 148"/>
              <a:gd name="T97" fmla="*/ 116 h 128"/>
              <a:gd name="T98" fmla="*/ 40 w 148"/>
              <a:gd name="T99" fmla="*/ 116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8" h="128">
                <a:moveTo>
                  <a:pt x="40" y="116"/>
                </a:moveTo>
                <a:lnTo>
                  <a:pt x="28" y="124"/>
                </a:lnTo>
                <a:lnTo>
                  <a:pt x="16" y="128"/>
                </a:lnTo>
                <a:lnTo>
                  <a:pt x="8" y="128"/>
                </a:lnTo>
                <a:lnTo>
                  <a:pt x="4" y="124"/>
                </a:lnTo>
                <a:lnTo>
                  <a:pt x="4" y="124"/>
                </a:lnTo>
                <a:lnTo>
                  <a:pt x="0" y="120"/>
                </a:lnTo>
                <a:lnTo>
                  <a:pt x="0" y="116"/>
                </a:lnTo>
                <a:lnTo>
                  <a:pt x="0" y="116"/>
                </a:lnTo>
                <a:lnTo>
                  <a:pt x="4" y="112"/>
                </a:lnTo>
                <a:lnTo>
                  <a:pt x="8" y="104"/>
                </a:lnTo>
                <a:lnTo>
                  <a:pt x="12" y="100"/>
                </a:lnTo>
                <a:lnTo>
                  <a:pt x="20" y="92"/>
                </a:lnTo>
                <a:lnTo>
                  <a:pt x="24" y="84"/>
                </a:lnTo>
                <a:lnTo>
                  <a:pt x="40" y="72"/>
                </a:lnTo>
                <a:lnTo>
                  <a:pt x="52" y="60"/>
                </a:lnTo>
                <a:lnTo>
                  <a:pt x="60" y="48"/>
                </a:lnTo>
                <a:lnTo>
                  <a:pt x="68" y="40"/>
                </a:lnTo>
                <a:lnTo>
                  <a:pt x="72" y="32"/>
                </a:lnTo>
                <a:lnTo>
                  <a:pt x="72" y="24"/>
                </a:lnTo>
                <a:lnTo>
                  <a:pt x="72" y="20"/>
                </a:lnTo>
                <a:lnTo>
                  <a:pt x="68" y="20"/>
                </a:lnTo>
                <a:lnTo>
                  <a:pt x="60" y="16"/>
                </a:lnTo>
                <a:lnTo>
                  <a:pt x="60" y="12"/>
                </a:lnTo>
                <a:lnTo>
                  <a:pt x="60" y="8"/>
                </a:lnTo>
                <a:lnTo>
                  <a:pt x="60" y="4"/>
                </a:lnTo>
                <a:lnTo>
                  <a:pt x="64" y="0"/>
                </a:lnTo>
                <a:lnTo>
                  <a:pt x="72" y="0"/>
                </a:lnTo>
                <a:lnTo>
                  <a:pt x="80" y="0"/>
                </a:lnTo>
                <a:lnTo>
                  <a:pt x="92" y="0"/>
                </a:lnTo>
                <a:lnTo>
                  <a:pt x="116" y="4"/>
                </a:lnTo>
                <a:lnTo>
                  <a:pt x="124" y="8"/>
                </a:lnTo>
                <a:lnTo>
                  <a:pt x="136" y="12"/>
                </a:lnTo>
                <a:lnTo>
                  <a:pt x="140" y="20"/>
                </a:lnTo>
                <a:lnTo>
                  <a:pt x="144" y="24"/>
                </a:lnTo>
                <a:lnTo>
                  <a:pt x="148" y="28"/>
                </a:lnTo>
                <a:lnTo>
                  <a:pt x="148" y="36"/>
                </a:lnTo>
                <a:lnTo>
                  <a:pt x="148" y="36"/>
                </a:lnTo>
                <a:lnTo>
                  <a:pt x="148" y="40"/>
                </a:lnTo>
                <a:lnTo>
                  <a:pt x="144" y="44"/>
                </a:lnTo>
                <a:lnTo>
                  <a:pt x="140" y="48"/>
                </a:lnTo>
                <a:lnTo>
                  <a:pt x="136" y="52"/>
                </a:lnTo>
                <a:lnTo>
                  <a:pt x="128" y="60"/>
                </a:lnTo>
                <a:lnTo>
                  <a:pt x="120" y="64"/>
                </a:lnTo>
                <a:lnTo>
                  <a:pt x="112" y="72"/>
                </a:lnTo>
                <a:lnTo>
                  <a:pt x="92" y="84"/>
                </a:lnTo>
                <a:lnTo>
                  <a:pt x="72" y="96"/>
                </a:lnTo>
                <a:lnTo>
                  <a:pt x="56" y="108"/>
                </a:lnTo>
                <a:lnTo>
                  <a:pt x="40" y="116"/>
                </a:lnTo>
                <a:lnTo>
                  <a:pt x="40" y="1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349">
            <a:extLst>
              <a:ext uri="{FF2B5EF4-FFF2-40B4-BE49-F238E27FC236}">
                <a16:creationId xmlns:a16="http://schemas.microsoft.com/office/drawing/2014/main" xmlns="" id="{7B970442-2875-4FB3-A9F1-539615C2308B}"/>
              </a:ext>
            </a:extLst>
          </p:cNvPr>
          <p:cNvSpPr>
            <a:spLocks/>
          </p:cNvSpPr>
          <p:nvPr/>
        </p:nvSpPr>
        <p:spPr bwMode="auto">
          <a:xfrm>
            <a:off x="9096489" y="855591"/>
            <a:ext cx="426235" cy="351888"/>
          </a:xfrm>
          <a:custGeom>
            <a:avLst/>
            <a:gdLst>
              <a:gd name="T0" fmla="*/ 112 w 116"/>
              <a:gd name="T1" fmla="*/ 60 h 80"/>
              <a:gd name="T2" fmla="*/ 112 w 116"/>
              <a:gd name="T3" fmla="*/ 68 h 80"/>
              <a:gd name="T4" fmla="*/ 108 w 116"/>
              <a:gd name="T5" fmla="*/ 76 h 80"/>
              <a:gd name="T6" fmla="*/ 104 w 116"/>
              <a:gd name="T7" fmla="*/ 80 h 80"/>
              <a:gd name="T8" fmla="*/ 96 w 116"/>
              <a:gd name="T9" fmla="*/ 80 h 80"/>
              <a:gd name="T10" fmla="*/ 88 w 116"/>
              <a:gd name="T11" fmla="*/ 80 h 80"/>
              <a:gd name="T12" fmla="*/ 80 w 116"/>
              <a:gd name="T13" fmla="*/ 76 h 80"/>
              <a:gd name="T14" fmla="*/ 68 w 116"/>
              <a:gd name="T15" fmla="*/ 68 h 80"/>
              <a:gd name="T16" fmla="*/ 52 w 116"/>
              <a:gd name="T17" fmla="*/ 60 h 80"/>
              <a:gd name="T18" fmla="*/ 36 w 116"/>
              <a:gd name="T19" fmla="*/ 48 h 80"/>
              <a:gd name="T20" fmla="*/ 24 w 116"/>
              <a:gd name="T21" fmla="*/ 40 h 80"/>
              <a:gd name="T22" fmla="*/ 16 w 116"/>
              <a:gd name="T23" fmla="*/ 32 h 80"/>
              <a:gd name="T24" fmla="*/ 12 w 116"/>
              <a:gd name="T25" fmla="*/ 24 h 80"/>
              <a:gd name="T26" fmla="*/ 4 w 116"/>
              <a:gd name="T27" fmla="*/ 20 h 80"/>
              <a:gd name="T28" fmla="*/ 0 w 116"/>
              <a:gd name="T29" fmla="*/ 16 h 80"/>
              <a:gd name="T30" fmla="*/ 0 w 116"/>
              <a:gd name="T31" fmla="*/ 12 h 80"/>
              <a:gd name="T32" fmla="*/ 0 w 116"/>
              <a:gd name="T33" fmla="*/ 8 h 80"/>
              <a:gd name="T34" fmla="*/ 0 w 116"/>
              <a:gd name="T35" fmla="*/ 4 h 80"/>
              <a:gd name="T36" fmla="*/ 4 w 116"/>
              <a:gd name="T37" fmla="*/ 0 h 80"/>
              <a:gd name="T38" fmla="*/ 8 w 116"/>
              <a:gd name="T39" fmla="*/ 0 h 80"/>
              <a:gd name="T40" fmla="*/ 20 w 116"/>
              <a:gd name="T41" fmla="*/ 0 h 80"/>
              <a:gd name="T42" fmla="*/ 40 w 116"/>
              <a:gd name="T43" fmla="*/ 0 h 80"/>
              <a:gd name="T44" fmla="*/ 60 w 116"/>
              <a:gd name="T45" fmla="*/ 0 h 80"/>
              <a:gd name="T46" fmla="*/ 72 w 116"/>
              <a:gd name="T47" fmla="*/ 4 h 80"/>
              <a:gd name="T48" fmla="*/ 80 w 116"/>
              <a:gd name="T49" fmla="*/ 8 h 80"/>
              <a:gd name="T50" fmla="*/ 92 w 116"/>
              <a:gd name="T51" fmla="*/ 16 h 80"/>
              <a:gd name="T52" fmla="*/ 100 w 116"/>
              <a:gd name="T53" fmla="*/ 20 h 80"/>
              <a:gd name="T54" fmla="*/ 108 w 116"/>
              <a:gd name="T55" fmla="*/ 28 h 80"/>
              <a:gd name="T56" fmla="*/ 112 w 116"/>
              <a:gd name="T57" fmla="*/ 40 h 80"/>
              <a:gd name="T58" fmla="*/ 116 w 116"/>
              <a:gd name="T59" fmla="*/ 48 h 80"/>
              <a:gd name="T60" fmla="*/ 112 w 116"/>
              <a:gd name="T61" fmla="*/ 60 h 80"/>
              <a:gd name="T62" fmla="*/ 112 w 116"/>
              <a:gd name="T63" fmla="*/ 6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6" h="80">
                <a:moveTo>
                  <a:pt x="112" y="60"/>
                </a:moveTo>
                <a:lnTo>
                  <a:pt x="112" y="68"/>
                </a:lnTo>
                <a:lnTo>
                  <a:pt x="108" y="76"/>
                </a:lnTo>
                <a:lnTo>
                  <a:pt x="104" y="80"/>
                </a:lnTo>
                <a:lnTo>
                  <a:pt x="96" y="80"/>
                </a:lnTo>
                <a:lnTo>
                  <a:pt x="88" y="80"/>
                </a:lnTo>
                <a:lnTo>
                  <a:pt x="80" y="76"/>
                </a:lnTo>
                <a:lnTo>
                  <a:pt x="68" y="68"/>
                </a:lnTo>
                <a:lnTo>
                  <a:pt x="52" y="60"/>
                </a:lnTo>
                <a:lnTo>
                  <a:pt x="36" y="48"/>
                </a:lnTo>
                <a:lnTo>
                  <a:pt x="24" y="40"/>
                </a:lnTo>
                <a:lnTo>
                  <a:pt x="16" y="32"/>
                </a:lnTo>
                <a:lnTo>
                  <a:pt x="12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20" y="0"/>
                </a:lnTo>
                <a:lnTo>
                  <a:pt x="40" y="0"/>
                </a:lnTo>
                <a:lnTo>
                  <a:pt x="60" y="0"/>
                </a:lnTo>
                <a:lnTo>
                  <a:pt x="72" y="4"/>
                </a:lnTo>
                <a:lnTo>
                  <a:pt x="80" y="8"/>
                </a:lnTo>
                <a:lnTo>
                  <a:pt x="92" y="16"/>
                </a:lnTo>
                <a:lnTo>
                  <a:pt x="100" y="20"/>
                </a:lnTo>
                <a:lnTo>
                  <a:pt x="108" y="28"/>
                </a:lnTo>
                <a:lnTo>
                  <a:pt x="112" y="40"/>
                </a:lnTo>
                <a:lnTo>
                  <a:pt x="116" y="48"/>
                </a:lnTo>
                <a:lnTo>
                  <a:pt x="112" y="60"/>
                </a:lnTo>
                <a:lnTo>
                  <a:pt x="112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350">
            <a:extLst>
              <a:ext uri="{FF2B5EF4-FFF2-40B4-BE49-F238E27FC236}">
                <a16:creationId xmlns:a16="http://schemas.microsoft.com/office/drawing/2014/main" xmlns="" id="{2DD41130-51EC-44D9-9FD4-90A170E06920}"/>
              </a:ext>
            </a:extLst>
          </p:cNvPr>
          <p:cNvSpPr>
            <a:spLocks/>
          </p:cNvSpPr>
          <p:nvPr/>
        </p:nvSpPr>
        <p:spPr bwMode="auto">
          <a:xfrm>
            <a:off x="8420392" y="1084319"/>
            <a:ext cx="2513317" cy="439861"/>
          </a:xfrm>
          <a:custGeom>
            <a:avLst/>
            <a:gdLst>
              <a:gd name="T0" fmla="*/ 472 w 684"/>
              <a:gd name="T1" fmla="*/ 12 h 100"/>
              <a:gd name="T2" fmla="*/ 524 w 684"/>
              <a:gd name="T3" fmla="*/ 4 h 100"/>
              <a:gd name="T4" fmla="*/ 564 w 684"/>
              <a:gd name="T5" fmla="*/ 0 h 100"/>
              <a:gd name="T6" fmla="*/ 596 w 684"/>
              <a:gd name="T7" fmla="*/ 0 h 100"/>
              <a:gd name="T8" fmla="*/ 620 w 684"/>
              <a:gd name="T9" fmla="*/ 0 h 100"/>
              <a:gd name="T10" fmla="*/ 648 w 684"/>
              <a:gd name="T11" fmla="*/ 8 h 100"/>
              <a:gd name="T12" fmla="*/ 672 w 684"/>
              <a:gd name="T13" fmla="*/ 20 h 100"/>
              <a:gd name="T14" fmla="*/ 684 w 684"/>
              <a:gd name="T15" fmla="*/ 32 h 100"/>
              <a:gd name="T16" fmla="*/ 684 w 684"/>
              <a:gd name="T17" fmla="*/ 40 h 100"/>
              <a:gd name="T18" fmla="*/ 680 w 684"/>
              <a:gd name="T19" fmla="*/ 48 h 100"/>
              <a:gd name="T20" fmla="*/ 668 w 684"/>
              <a:gd name="T21" fmla="*/ 52 h 100"/>
              <a:gd name="T22" fmla="*/ 656 w 684"/>
              <a:gd name="T23" fmla="*/ 52 h 100"/>
              <a:gd name="T24" fmla="*/ 640 w 684"/>
              <a:gd name="T25" fmla="*/ 52 h 100"/>
              <a:gd name="T26" fmla="*/ 616 w 684"/>
              <a:gd name="T27" fmla="*/ 48 h 100"/>
              <a:gd name="T28" fmla="*/ 576 w 684"/>
              <a:gd name="T29" fmla="*/ 48 h 100"/>
              <a:gd name="T30" fmla="*/ 544 w 684"/>
              <a:gd name="T31" fmla="*/ 48 h 100"/>
              <a:gd name="T32" fmla="*/ 524 w 684"/>
              <a:gd name="T33" fmla="*/ 48 h 100"/>
              <a:gd name="T34" fmla="*/ 500 w 684"/>
              <a:gd name="T35" fmla="*/ 52 h 100"/>
              <a:gd name="T36" fmla="*/ 476 w 684"/>
              <a:gd name="T37" fmla="*/ 52 h 100"/>
              <a:gd name="T38" fmla="*/ 448 w 684"/>
              <a:gd name="T39" fmla="*/ 56 h 100"/>
              <a:gd name="T40" fmla="*/ 420 w 684"/>
              <a:gd name="T41" fmla="*/ 56 h 100"/>
              <a:gd name="T42" fmla="*/ 384 w 684"/>
              <a:gd name="T43" fmla="*/ 60 h 100"/>
              <a:gd name="T44" fmla="*/ 328 w 684"/>
              <a:gd name="T45" fmla="*/ 68 h 100"/>
              <a:gd name="T46" fmla="*/ 264 w 684"/>
              <a:gd name="T47" fmla="*/ 76 h 100"/>
              <a:gd name="T48" fmla="*/ 208 w 684"/>
              <a:gd name="T49" fmla="*/ 80 h 100"/>
              <a:gd name="T50" fmla="*/ 164 w 684"/>
              <a:gd name="T51" fmla="*/ 88 h 100"/>
              <a:gd name="T52" fmla="*/ 132 w 684"/>
              <a:gd name="T53" fmla="*/ 92 h 100"/>
              <a:gd name="T54" fmla="*/ 104 w 684"/>
              <a:gd name="T55" fmla="*/ 96 h 100"/>
              <a:gd name="T56" fmla="*/ 84 w 684"/>
              <a:gd name="T57" fmla="*/ 100 h 100"/>
              <a:gd name="T58" fmla="*/ 68 w 684"/>
              <a:gd name="T59" fmla="*/ 100 h 100"/>
              <a:gd name="T60" fmla="*/ 52 w 684"/>
              <a:gd name="T61" fmla="*/ 100 h 100"/>
              <a:gd name="T62" fmla="*/ 24 w 684"/>
              <a:gd name="T63" fmla="*/ 92 h 100"/>
              <a:gd name="T64" fmla="*/ 4 w 684"/>
              <a:gd name="T65" fmla="*/ 76 h 100"/>
              <a:gd name="T66" fmla="*/ 0 w 684"/>
              <a:gd name="T67" fmla="*/ 72 h 100"/>
              <a:gd name="T68" fmla="*/ 0 w 684"/>
              <a:gd name="T69" fmla="*/ 68 h 100"/>
              <a:gd name="T70" fmla="*/ 4 w 684"/>
              <a:gd name="T71" fmla="*/ 64 h 100"/>
              <a:gd name="T72" fmla="*/ 16 w 684"/>
              <a:gd name="T73" fmla="*/ 60 h 100"/>
              <a:gd name="T74" fmla="*/ 36 w 684"/>
              <a:gd name="T75" fmla="*/ 60 h 100"/>
              <a:gd name="T76" fmla="*/ 60 w 684"/>
              <a:gd name="T77" fmla="*/ 56 h 100"/>
              <a:gd name="T78" fmla="*/ 96 w 684"/>
              <a:gd name="T79" fmla="*/ 56 h 100"/>
              <a:gd name="T80" fmla="*/ 120 w 684"/>
              <a:gd name="T81" fmla="*/ 52 h 100"/>
              <a:gd name="T82" fmla="*/ 148 w 684"/>
              <a:gd name="T83" fmla="*/ 52 h 100"/>
              <a:gd name="T84" fmla="*/ 184 w 684"/>
              <a:gd name="T85" fmla="*/ 48 h 100"/>
              <a:gd name="T86" fmla="*/ 224 w 684"/>
              <a:gd name="T87" fmla="*/ 44 h 100"/>
              <a:gd name="T88" fmla="*/ 272 w 684"/>
              <a:gd name="T89" fmla="*/ 40 h 100"/>
              <a:gd name="T90" fmla="*/ 324 w 684"/>
              <a:gd name="T91" fmla="*/ 32 h 100"/>
              <a:gd name="T92" fmla="*/ 380 w 684"/>
              <a:gd name="T93" fmla="*/ 24 h 100"/>
              <a:gd name="T94" fmla="*/ 444 w 684"/>
              <a:gd name="T95" fmla="*/ 16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84" h="100">
                <a:moveTo>
                  <a:pt x="444" y="16"/>
                </a:moveTo>
                <a:lnTo>
                  <a:pt x="472" y="12"/>
                </a:lnTo>
                <a:lnTo>
                  <a:pt x="500" y="8"/>
                </a:lnTo>
                <a:lnTo>
                  <a:pt x="524" y="4"/>
                </a:lnTo>
                <a:lnTo>
                  <a:pt x="548" y="4"/>
                </a:lnTo>
                <a:lnTo>
                  <a:pt x="564" y="0"/>
                </a:lnTo>
                <a:lnTo>
                  <a:pt x="580" y="0"/>
                </a:lnTo>
                <a:lnTo>
                  <a:pt x="596" y="0"/>
                </a:lnTo>
                <a:lnTo>
                  <a:pt x="604" y="0"/>
                </a:lnTo>
                <a:lnTo>
                  <a:pt x="620" y="0"/>
                </a:lnTo>
                <a:lnTo>
                  <a:pt x="636" y="4"/>
                </a:lnTo>
                <a:lnTo>
                  <a:pt x="648" y="8"/>
                </a:lnTo>
                <a:lnTo>
                  <a:pt x="660" y="12"/>
                </a:lnTo>
                <a:lnTo>
                  <a:pt x="672" y="20"/>
                </a:lnTo>
                <a:lnTo>
                  <a:pt x="676" y="24"/>
                </a:lnTo>
                <a:lnTo>
                  <a:pt x="684" y="32"/>
                </a:lnTo>
                <a:lnTo>
                  <a:pt x="684" y="36"/>
                </a:lnTo>
                <a:lnTo>
                  <a:pt x="684" y="40"/>
                </a:lnTo>
                <a:lnTo>
                  <a:pt x="684" y="44"/>
                </a:lnTo>
                <a:lnTo>
                  <a:pt x="680" y="48"/>
                </a:lnTo>
                <a:lnTo>
                  <a:pt x="676" y="48"/>
                </a:lnTo>
                <a:lnTo>
                  <a:pt x="668" y="52"/>
                </a:lnTo>
                <a:lnTo>
                  <a:pt x="660" y="52"/>
                </a:lnTo>
                <a:lnTo>
                  <a:pt x="656" y="52"/>
                </a:lnTo>
                <a:lnTo>
                  <a:pt x="648" y="52"/>
                </a:lnTo>
                <a:lnTo>
                  <a:pt x="640" y="52"/>
                </a:lnTo>
                <a:lnTo>
                  <a:pt x="628" y="52"/>
                </a:lnTo>
                <a:lnTo>
                  <a:pt x="616" y="48"/>
                </a:lnTo>
                <a:lnTo>
                  <a:pt x="596" y="48"/>
                </a:lnTo>
                <a:lnTo>
                  <a:pt x="576" y="48"/>
                </a:lnTo>
                <a:lnTo>
                  <a:pt x="560" y="48"/>
                </a:lnTo>
                <a:lnTo>
                  <a:pt x="544" y="48"/>
                </a:lnTo>
                <a:lnTo>
                  <a:pt x="536" y="48"/>
                </a:lnTo>
                <a:lnTo>
                  <a:pt x="524" y="48"/>
                </a:lnTo>
                <a:lnTo>
                  <a:pt x="508" y="48"/>
                </a:lnTo>
                <a:lnTo>
                  <a:pt x="500" y="52"/>
                </a:lnTo>
                <a:lnTo>
                  <a:pt x="488" y="52"/>
                </a:lnTo>
                <a:lnTo>
                  <a:pt x="476" y="52"/>
                </a:lnTo>
                <a:lnTo>
                  <a:pt x="464" y="52"/>
                </a:lnTo>
                <a:lnTo>
                  <a:pt x="448" y="56"/>
                </a:lnTo>
                <a:lnTo>
                  <a:pt x="436" y="56"/>
                </a:lnTo>
                <a:lnTo>
                  <a:pt x="420" y="56"/>
                </a:lnTo>
                <a:lnTo>
                  <a:pt x="404" y="60"/>
                </a:lnTo>
                <a:lnTo>
                  <a:pt x="384" y="60"/>
                </a:lnTo>
                <a:lnTo>
                  <a:pt x="364" y="64"/>
                </a:lnTo>
                <a:lnTo>
                  <a:pt x="328" y="68"/>
                </a:lnTo>
                <a:lnTo>
                  <a:pt x="292" y="72"/>
                </a:lnTo>
                <a:lnTo>
                  <a:pt x="264" y="76"/>
                </a:lnTo>
                <a:lnTo>
                  <a:pt x="232" y="80"/>
                </a:lnTo>
                <a:lnTo>
                  <a:pt x="208" y="80"/>
                </a:lnTo>
                <a:lnTo>
                  <a:pt x="184" y="84"/>
                </a:lnTo>
                <a:lnTo>
                  <a:pt x="164" y="88"/>
                </a:lnTo>
                <a:lnTo>
                  <a:pt x="148" y="92"/>
                </a:lnTo>
                <a:lnTo>
                  <a:pt x="132" y="92"/>
                </a:lnTo>
                <a:lnTo>
                  <a:pt x="120" y="96"/>
                </a:lnTo>
                <a:lnTo>
                  <a:pt x="104" y="96"/>
                </a:lnTo>
                <a:lnTo>
                  <a:pt x="96" y="96"/>
                </a:lnTo>
                <a:lnTo>
                  <a:pt x="84" y="100"/>
                </a:lnTo>
                <a:lnTo>
                  <a:pt x="76" y="100"/>
                </a:lnTo>
                <a:lnTo>
                  <a:pt x="68" y="100"/>
                </a:lnTo>
                <a:lnTo>
                  <a:pt x="60" y="100"/>
                </a:lnTo>
                <a:lnTo>
                  <a:pt x="52" y="100"/>
                </a:lnTo>
                <a:lnTo>
                  <a:pt x="40" y="96"/>
                </a:lnTo>
                <a:lnTo>
                  <a:pt x="24" y="92"/>
                </a:lnTo>
                <a:lnTo>
                  <a:pt x="16" y="84"/>
                </a:lnTo>
                <a:lnTo>
                  <a:pt x="4" y="76"/>
                </a:lnTo>
                <a:lnTo>
                  <a:pt x="0" y="72"/>
                </a:lnTo>
                <a:lnTo>
                  <a:pt x="0" y="72"/>
                </a:lnTo>
                <a:lnTo>
                  <a:pt x="0" y="68"/>
                </a:lnTo>
                <a:lnTo>
                  <a:pt x="0" y="68"/>
                </a:lnTo>
                <a:lnTo>
                  <a:pt x="0" y="64"/>
                </a:lnTo>
                <a:lnTo>
                  <a:pt x="4" y="64"/>
                </a:lnTo>
                <a:lnTo>
                  <a:pt x="8" y="64"/>
                </a:lnTo>
                <a:lnTo>
                  <a:pt x="16" y="60"/>
                </a:lnTo>
                <a:lnTo>
                  <a:pt x="24" y="60"/>
                </a:lnTo>
                <a:lnTo>
                  <a:pt x="36" y="60"/>
                </a:lnTo>
                <a:lnTo>
                  <a:pt x="48" y="60"/>
                </a:lnTo>
                <a:lnTo>
                  <a:pt x="60" y="56"/>
                </a:lnTo>
                <a:lnTo>
                  <a:pt x="80" y="56"/>
                </a:lnTo>
                <a:lnTo>
                  <a:pt x="96" y="56"/>
                </a:lnTo>
                <a:lnTo>
                  <a:pt x="108" y="52"/>
                </a:lnTo>
                <a:lnTo>
                  <a:pt x="120" y="52"/>
                </a:lnTo>
                <a:lnTo>
                  <a:pt x="132" y="52"/>
                </a:lnTo>
                <a:lnTo>
                  <a:pt x="148" y="52"/>
                </a:lnTo>
                <a:lnTo>
                  <a:pt x="164" y="48"/>
                </a:lnTo>
                <a:lnTo>
                  <a:pt x="184" y="48"/>
                </a:lnTo>
                <a:lnTo>
                  <a:pt x="204" y="44"/>
                </a:lnTo>
                <a:lnTo>
                  <a:pt x="224" y="44"/>
                </a:lnTo>
                <a:lnTo>
                  <a:pt x="248" y="40"/>
                </a:lnTo>
                <a:lnTo>
                  <a:pt x="272" y="40"/>
                </a:lnTo>
                <a:lnTo>
                  <a:pt x="296" y="36"/>
                </a:lnTo>
                <a:lnTo>
                  <a:pt x="324" y="32"/>
                </a:lnTo>
                <a:lnTo>
                  <a:pt x="352" y="28"/>
                </a:lnTo>
                <a:lnTo>
                  <a:pt x="380" y="24"/>
                </a:lnTo>
                <a:lnTo>
                  <a:pt x="412" y="20"/>
                </a:lnTo>
                <a:lnTo>
                  <a:pt x="444" y="16"/>
                </a:lnTo>
                <a:lnTo>
                  <a:pt x="44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351">
            <a:extLst>
              <a:ext uri="{FF2B5EF4-FFF2-40B4-BE49-F238E27FC236}">
                <a16:creationId xmlns:a16="http://schemas.microsoft.com/office/drawing/2014/main" xmlns="" id="{A482DB97-BF9D-45C8-92C5-CF823454F609}"/>
              </a:ext>
            </a:extLst>
          </p:cNvPr>
          <p:cNvSpPr>
            <a:spLocks/>
          </p:cNvSpPr>
          <p:nvPr/>
        </p:nvSpPr>
        <p:spPr bwMode="auto">
          <a:xfrm>
            <a:off x="8920116" y="1893662"/>
            <a:ext cx="426235" cy="193539"/>
          </a:xfrm>
          <a:custGeom>
            <a:avLst/>
            <a:gdLst>
              <a:gd name="T0" fmla="*/ 84 w 116"/>
              <a:gd name="T1" fmla="*/ 40 h 44"/>
              <a:gd name="T2" fmla="*/ 68 w 116"/>
              <a:gd name="T3" fmla="*/ 40 h 44"/>
              <a:gd name="T4" fmla="*/ 48 w 116"/>
              <a:gd name="T5" fmla="*/ 44 h 44"/>
              <a:gd name="T6" fmla="*/ 36 w 116"/>
              <a:gd name="T7" fmla="*/ 44 h 44"/>
              <a:gd name="T8" fmla="*/ 28 w 116"/>
              <a:gd name="T9" fmla="*/ 44 h 44"/>
              <a:gd name="T10" fmla="*/ 12 w 116"/>
              <a:gd name="T11" fmla="*/ 44 h 44"/>
              <a:gd name="T12" fmla="*/ 0 w 116"/>
              <a:gd name="T13" fmla="*/ 44 h 44"/>
              <a:gd name="T14" fmla="*/ 0 w 116"/>
              <a:gd name="T15" fmla="*/ 12 h 44"/>
              <a:gd name="T16" fmla="*/ 20 w 116"/>
              <a:gd name="T17" fmla="*/ 12 h 44"/>
              <a:gd name="T18" fmla="*/ 36 w 116"/>
              <a:gd name="T19" fmla="*/ 12 h 44"/>
              <a:gd name="T20" fmla="*/ 48 w 116"/>
              <a:gd name="T21" fmla="*/ 8 h 44"/>
              <a:gd name="T22" fmla="*/ 60 w 116"/>
              <a:gd name="T23" fmla="*/ 4 h 44"/>
              <a:gd name="T24" fmla="*/ 72 w 116"/>
              <a:gd name="T25" fmla="*/ 4 h 44"/>
              <a:gd name="T26" fmla="*/ 80 w 116"/>
              <a:gd name="T27" fmla="*/ 4 h 44"/>
              <a:gd name="T28" fmla="*/ 88 w 116"/>
              <a:gd name="T29" fmla="*/ 0 h 44"/>
              <a:gd name="T30" fmla="*/ 92 w 116"/>
              <a:gd name="T31" fmla="*/ 0 h 44"/>
              <a:gd name="T32" fmla="*/ 92 w 116"/>
              <a:gd name="T33" fmla="*/ 0 h 44"/>
              <a:gd name="T34" fmla="*/ 96 w 116"/>
              <a:gd name="T35" fmla="*/ 4 h 44"/>
              <a:gd name="T36" fmla="*/ 104 w 116"/>
              <a:gd name="T37" fmla="*/ 8 h 44"/>
              <a:gd name="T38" fmla="*/ 108 w 116"/>
              <a:gd name="T39" fmla="*/ 12 h 44"/>
              <a:gd name="T40" fmla="*/ 112 w 116"/>
              <a:gd name="T41" fmla="*/ 20 h 44"/>
              <a:gd name="T42" fmla="*/ 116 w 116"/>
              <a:gd name="T43" fmla="*/ 24 h 44"/>
              <a:gd name="T44" fmla="*/ 116 w 116"/>
              <a:gd name="T45" fmla="*/ 28 h 44"/>
              <a:gd name="T46" fmla="*/ 116 w 116"/>
              <a:gd name="T47" fmla="*/ 28 h 44"/>
              <a:gd name="T48" fmla="*/ 112 w 116"/>
              <a:gd name="T49" fmla="*/ 32 h 44"/>
              <a:gd name="T50" fmla="*/ 104 w 116"/>
              <a:gd name="T51" fmla="*/ 36 h 44"/>
              <a:gd name="T52" fmla="*/ 96 w 116"/>
              <a:gd name="T53" fmla="*/ 36 h 44"/>
              <a:gd name="T54" fmla="*/ 84 w 116"/>
              <a:gd name="T55" fmla="*/ 40 h 44"/>
              <a:gd name="T56" fmla="*/ 84 w 116"/>
              <a:gd name="T57" fmla="*/ 4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16" h="44">
                <a:moveTo>
                  <a:pt x="84" y="40"/>
                </a:moveTo>
                <a:lnTo>
                  <a:pt x="68" y="40"/>
                </a:lnTo>
                <a:lnTo>
                  <a:pt x="48" y="44"/>
                </a:lnTo>
                <a:lnTo>
                  <a:pt x="36" y="44"/>
                </a:lnTo>
                <a:lnTo>
                  <a:pt x="28" y="44"/>
                </a:lnTo>
                <a:lnTo>
                  <a:pt x="12" y="44"/>
                </a:lnTo>
                <a:lnTo>
                  <a:pt x="0" y="44"/>
                </a:lnTo>
                <a:lnTo>
                  <a:pt x="0" y="12"/>
                </a:lnTo>
                <a:lnTo>
                  <a:pt x="20" y="12"/>
                </a:lnTo>
                <a:lnTo>
                  <a:pt x="36" y="12"/>
                </a:lnTo>
                <a:lnTo>
                  <a:pt x="48" y="8"/>
                </a:lnTo>
                <a:lnTo>
                  <a:pt x="60" y="4"/>
                </a:lnTo>
                <a:lnTo>
                  <a:pt x="72" y="4"/>
                </a:lnTo>
                <a:lnTo>
                  <a:pt x="80" y="4"/>
                </a:lnTo>
                <a:lnTo>
                  <a:pt x="88" y="0"/>
                </a:lnTo>
                <a:lnTo>
                  <a:pt x="92" y="0"/>
                </a:lnTo>
                <a:lnTo>
                  <a:pt x="92" y="0"/>
                </a:lnTo>
                <a:lnTo>
                  <a:pt x="96" y="4"/>
                </a:lnTo>
                <a:lnTo>
                  <a:pt x="104" y="8"/>
                </a:lnTo>
                <a:lnTo>
                  <a:pt x="108" y="12"/>
                </a:lnTo>
                <a:lnTo>
                  <a:pt x="112" y="20"/>
                </a:lnTo>
                <a:lnTo>
                  <a:pt x="116" y="24"/>
                </a:lnTo>
                <a:lnTo>
                  <a:pt x="116" y="28"/>
                </a:lnTo>
                <a:lnTo>
                  <a:pt x="116" y="28"/>
                </a:lnTo>
                <a:lnTo>
                  <a:pt x="112" y="32"/>
                </a:lnTo>
                <a:lnTo>
                  <a:pt x="104" y="36"/>
                </a:lnTo>
                <a:lnTo>
                  <a:pt x="96" y="36"/>
                </a:lnTo>
                <a:lnTo>
                  <a:pt x="84" y="40"/>
                </a:lnTo>
                <a:lnTo>
                  <a:pt x="84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454">
            <a:extLst>
              <a:ext uri="{FF2B5EF4-FFF2-40B4-BE49-F238E27FC236}">
                <a16:creationId xmlns:a16="http://schemas.microsoft.com/office/drawing/2014/main" xmlns="" id="{924CEC28-64C5-4C8E-8A15-FA10ECAA53EC}"/>
              </a:ext>
            </a:extLst>
          </p:cNvPr>
          <p:cNvSpPr>
            <a:spLocks/>
          </p:cNvSpPr>
          <p:nvPr/>
        </p:nvSpPr>
        <p:spPr bwMode="auto">
          <a:xfrm>
            <a:off x="9151455" y="4865542"/>
            <a:ext cx="229466" cy="1067893"/>
          </a:xfrm>
          <a:custGeom>
            <a:avLst/>
            <a:gdLst>
              <a:gd name="T0" fmla="*/ 56 w 60"/>
              <a:gd name="T1" fmla="*/ 32 h 216"/>
              <a:gd name="T2" fmla="*/ 56 w 60"/>
              <a:gd name="T3" fmla="*/ 32 h 216"/>
              <a:gd name="T4" fmla="*/ 56 w 60"/>
              <a:gd name="T5" fmla="*/ 36 h 216"/>
              <a:gd name="T6" fmla="*/ 56 w 60"/>
              <a:gd name="T7" fmla="*/ 40 h 216"/>
              <a:gd name="T8" fmla="*/ 60 w 60"/>
              <a:gd name="T9" fmla="*/ 48 h 216"/>
              <a:gd name="T10" fmla="*/ 60 w 60"/>
              <a:gd name="T11" fmla="*/ 52 h 216"/>
              <a:gd name="T12" fmla="*/ 60 w 60"/>
              <a:gd name="T13" fmla="*/ 64 h 216"/>
              <a:gd name="T14" fmla="*/ 60 w 60"/>
              <a:gd name="T15" fmla="*/ 72 h 216"/>
              <a:gd name="T16" fmla="*/ 60 w 60"/>
              <a:gd name="T17" fmla="*/ 84 h 216"/>
              <a:gd name="T18" fmla="*/ 60 w 60"/>
              <a:gd name="T19" fmla="*/ 96 h 216"/>
              <a:gd name="T20" fmla="*/ 60 w 60"/>
              <a:gd name="T21" fmla="*/ 108 h 216"/>
              <a:gd name="T22" fmla="*/ 60 w 60"/>
              <a:gd name="T23" fmla="*/ 124 h 216"/>
              <a:gd name="T24" fmla="*/ 60 w 60"/>
              <a:gd name="T25" fmla="*/ 140 h 216"/>
              <a:gd name="T26" fmla="*/ 56 w 60"/>
              <a:gd name="T27" fmla="*/ 156 h 216"/>
              <a:gd name="T28" fmla="*/ 56 w 60"/>
              <a:gd name="T29" fmla="*/ 176 h 216"/>
              <a:gd name="T30" fmla="*/ 56 w 60"/>
              <a:gd name="T31" fmla="*/ 196 h 216"/>
              <a:gd name="T32" fmla="*/ 56 w 60"/>
              <a:gd name="T33" fmla="*/ 216 h 216"/>
              <a:gd name="T34" fmla="*/ 12 w 60"/>
              <a:gd name="T35" fmla="*/ 216 h 216"/>
              <a:gd name="T36" fmla="*/ 12 w 60"/>
              <a:gd name="T37" fmla="*/ 196 h 216"/>
              <a:gd name="T38" fmla="*/ 12 w 60"/>
              <a:gd name="T39" fmla="*/ 172 h 216"/>
              <a:gd name="T40" fmla="*/ 12 w 60"/>
              <a:gd name="T41" fmla="*/ 148 h 216"/>
              <a:gd name="T42" fmla="*/ 12 w 60"/>
              <a:gd name="T43" fmla="*/ 124 h 216"/>
              <a:gd name="T44" fmla="*/ 8 w 60"/>
              <a:gd name="T45" fmla="*/ 96 h 216"/>
              <a:gd name="T46" fmla="*/ 8 w 60"/>
              <a:gd name="T47" fmla="*/ 64 h 216"/>
              <a:gd name="T48" fmla="*/ 4 w 60"/>
              <a:gd name="T49" fmla="*/ 32 h 216"/>
              <a:gd name="T50" fmla="*/ 0 w 60"/>
              <a:gd name="T51" fmla="*/ 0 h 216"/>
              <a:gd name="T52" fmla="*/ 16 w 60"/>
              <a:gd name="T53" fmla="*/ 8 h 216"/>
              <a:gd name="T54" fmla="*/ 24 w 60"/>
              <a:gd name="T55" fmla="*/ 12 h 216"/>
              <a:gd name="T56" fmla="*/ 36 w 60"/>
              <a:gd name="T57" fmla="*/ 16 h 216"/>
              <a:gd name="T58" fmla="*/ 44 w 60"/>
              <a:gd name="T59" fmla="*/ 20 h 216"/>
              <a:gd name="T60" fmla="*/ 48 w 60"/>
              <a:gd name="T61" fmla="*/ 24 h 216"/>
              <a:gd name="T62" fmla="*/ 52 w 60"/>
              <a:gd name="T63" fmla="*/ 28 h 216"/>
              <a:gd name="T64" fmla="*/ 56 w 60"/>
              <a:gd name="T65" fmla="*/ 28 h 216"/>
              <a:gd name="T66" fmla="*/ 56 w 60"/>
              <a:gd name="T67" fmla="*/ 32 h 216"/>
              <a:gd name="T68" fmla="*/ 56 w 60"/>
              <a:gd name="T69" fmla="*/ 32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0" h="216">
                <a:moveTo>
                  <a:pt x="56" y="32"/>
                </a:moveTo>
                <a:lnTo>
                  <a:pt x="56" y="32"/>
                </a:lnTo>
                <a:lnTo>
                  <a:pt x="56" y="36"/>
                </a:lnTo>
                <a:lnTo>
                  <a:pt x="56" y="40"/>
                </a:lnTo>
                <a:lnTo>
                  <a:pt x="60" y="48"/>
                </a:lnTo>
                <a:lnTo>
                  <a:pt x="60" y="52"/>
                </a:lnTo>
                <a:lnTo>
                  <a:pt x="60" y="64"/>
                </a:lnTo>
                <a:lnTo>
                  <a:pt x="60" y="72"/>
                </a:lnTo>
                <a:lnTo>
                  <a:pt x="60" y="84"/>
                </a:lnTo>
                <a:lnTo>
                  <a:pt x="60" y="96"/>
                </a:lnTo>
                <a:lnTo>
                  <a:pt x="60" y="108"/>
                </a:lnTo>
                <a:lnTo>
                  <a:pt x="60" y="124"/>
                </a:lnTo>
                <a:lnTo>
                  <a:pt x="60" y="140"/>
                </a:lnTo>
                <a:lnTo>
                  <a:pt x="56" y="156"/>
                </a:lnTo>
                <a:lnTo>
                  <a:pt x="56" y="176"/>
                </a:lnTo>
                <a:lnTo>
                  <a:pt x="56" y="196"/>
                </a:lnTo>
                <a:lnTo>
                  <a:pt x="56" y="216"/>
                </a:lnTo>
                <a:lnTo>
                  <a:pt x="12" y="216"/>
                </a:lnTo>
                <a:lnTo>
                  <a:pt x="12" y="196"/>
                </a:lnTo>
                <a:lnTo>
                  <a:pt x="12" y="172"/>
                </a:lnTo>
                <a:lnTo>
                  <a:pt x="12" y="148"/>
                </a:lnTo>
                <a:lnTo>
                  <a:pt x="12" y="124"/>
                </a:lnTo>
                <a:lnTo>
                  <a:pt x="8" y="96"/>
                </a:lnTo>
                <a:lnTo>
                  <a:pt x="8" y="64"/>
                </a:lnTo>
                <a:lnTo>
                  <a:pt x="4" y="32"/>
                </a:lnTo>
                <a:lnTo>
                  <a:pt x="0" y="0"/>
                </a:lnTo>
                <a:lnTo>
                  <a:pt x="16" y="8"/>
                </a:lnTo>
                <a:lnTo>
                  <a:pt x="24" y="12"/>
                </a:lnTo>
                <a:lnTo>
                  <a:pt x="36" y="16"/>
                </a:lnTo>
                <a:lnTo>
                  <a:pt x="44" y="20"/>
                </a:lnTo>
                <a:lnTo>
                  <a:pt x="48" y="24"/>
                </a:lnTo>
                <a:lnTo>
                  <a:pt x="52" y="28"/>
                </a:lnTo>
                <a:lnTo>
                  <a:pt x="56" y="28"/>
                </a:lnTo>
                <a:lnTo>
                  <a:pt x="56" y="32"/>
                </a:lnTo>
                <a:lnTo>
                  <a:pt x="56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xmlns="" id="{A59A4465-EED7-4FC1-9AA9-940D3C7E9C61}"/>
              </a:ext>
            </a:extLst>
          </p:cNvPr>
          <p:cNvSpPr/>
          <p:nvPr/>
        </p:nvSpPr>
        <p:spPr>
          <a:xfrm rot="4024164">
            <a:off x="6231298" y="660045"/>
            <a:ext cx="392449" cy="421788"/>
          </a:xfrm>
          <a:custGeom>
            <a:avLst/>
            <a:gdLst>
              <a:gd name="connsiteX0" fmla="*/ 37491 w 392449"/>
              <a:gd name="connsiteY0" fmla="*/ 34793 h 421788"/>
              <a:gd name="connsiteX1" fmla="*/ 39111 w 392449"/>
              <a:gd name="connsiteY1" fmla="*/ 33241 h 421788"/>
              <a:gd name="connsiteX2" fmla="*/ 69245 w 392449"/>
              <a:gd name="connsiteY2" fmla="*/ 12768 h 421788"/>
              <a:gd name="connsiteX3" fmla="*/ 93418 w 392449"/>
              <a:gd name="connsiteY3" fmla="*/ 6385 h 421788"/>
              <a:gd name="connsiteX4" fmla="*/ 117591 w 392449"/>
              <a:gd name="connsiteY4" fmla="*/ 0 h 421788"/>
              <a:gd name="connsiteX5" fmla="*/ 111631 w 392449"/>
              <a:gd name="connsiteY5" fmla="*/ 14089 h 421788"/>
              <a:gd name="connsiteX6" fmla="*/ 117924 w 392449"/>
              <a:gd name="connsiteY6" fmla="*/ 49972 h 421788"/>
              <a:gd name="connsiteX7" fmla="*/ 130177 w 392449"/>
              <a:gd name="connsiteY7" fmla="*/ 71766 h 421788"/>
              <a:gd name="connsiteX8" fmla="*/ 118256 w 392449"/>
              <a:gd name="connsiteY8" fmla="*/ 99943 h 421788"/>
              <a:gd name="connsiteX9" fmla="*/ 148722 w 392449"/>
              <a:gd name="connsiteY9" fmla="*/ 129442 h 421788"/>
              <a:gd name="connsiteX10" fmla="*/ 160974 w 392449"/>
              <a:gd name="connsiteY10" fmla="*/ 151236 h 421788"/>
              <a:gd name="connsiteX11" fmla="*/ 191441 w 392449"/>
              <a:gd name="connsiteY11" fmla="*/ 180735 h 421788"/>
              <a:gd name="connsiteX12" fmla="*/ 234159 w 392449"/>
              <a:gd name="connsiteY12" fmla="*/ 232027 h 421788"/>
              <a:gd name="connsiteX13" fmla="*/ 282839 w 392449"/>
              <a:gd name="connsiteY13" fmla="*/ 269232 h 421788"/>
              <a:gd name="connsiteX14" fmla="*/ 325557 w 392449"/>
              <a:gd name="connsiteY14" fmla="*/ 320524 h 421788"/>
              <a:gd name="connsiteX15" fmla="*/ 392449 w 392449"/>
              <a:gd name="connsiteY15" fmla="*/ 365433 h 421788"/>
              <a:gd name="connsiteX16" fmla="*/ 368608 w 392449"/>
              <a:gd name="connsiteY16" fmla="*/ 421788 h 421788"/>
              <a:gd name="connsiteX17" fmla="*/ 332182 w 392449"/>
              <a:gd name="connsiteY17" fmla="*/ 406378 h 421788"/>
              <a:gd name="connsiteX18" fmla="*/ 277543 w 392449"/>
              <a:gd name="connsiteY18" fmla="*/ 383263 h 421788"/>
              <a:gd name="connsiteX19" fmla="*/ 228864 w 392449"/>
              <a:gd name="connsiteY19" fmla="*/ 346059 h 421788"/>
              <a:gd name="connsiteX20" fmla="*/ 161972 w 392449"/>
              <a:gd name="connsiteY20" fmla="*/ 301152 h 421788"/>
              <a:gd name="connsiteX21" fmla="*/ 113293 w 392449"/>
              <a:gd name="connsiteY21" fmla="*/ 263947 h 421788"/>
              <a:gd name="connsiteX22" fmla="*/ 76867 w 392449"/>
              <a:gd name="connsiteY22" fmla="*/ 248538 h 421788"/>
              <a:gd name="connsiteX23" fmla="*/ 40440 w 392449"/>
              <a:gd name="connsiteY23" fmla="*/ 233127 h 421788"/>
              <a:gd name="connsiteX24" fmla="*/ 22227 w 392449"/>
              <a:gd name="connsiteY24" fmla="*/ 225422 h 421788"/>
              <a:gd name="connsiteX25" fmla="*/ 0 w 392449"/>
              <a:gd name="connsiteY25" fmla="*/ 231293 h 421788"/>
              <a:gd name="connsiteX26" fmla="*/ 37491 w 392449"/>
              <a:gd name="connsiteY26" fmla="*/ 34793 h 421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2449" h="421788">
                <a:moveTo>
                  <a:pt x="37491" y="34793"/>
                </a:moveTo>
                <a:lnTo>
                  <a:pt x="39111" y="33241"/>
                </a:lnTo>
                <a:lnTo>
                  <a:pt x="69245" y="12768"/>
                </a:lnTo>
                <a:lnTo>
                  <a:pt x="93418" y="6385"/>
                </a:lnTo>
                <a:lnTo>
                  <a:pt x="117591" y="0"/>
                </a:lnTo>
                <a:lnTo>
                  <a:pt x="111631" y="14089"/>
                </a:lnTo>
                <a:lnTo>
                  <a:pt x="117924" y="49972"/>
                </a:lnTo>
                <a:lnTo>
                  <a:pt x="130177" y="71766"/>
                </a:lnTo>
                <a:lnTo>
                  <a:pt x="118256" y="99943"/>
                </a:lnTo>
                <a:lnTo>
                  <a:pt x="148722" y="129442"/>
                </a:lnTo>
                <a:lnTo>
                  <a:pt x="160974" y="151236"/>
                </a:lnTo>
                <a:lnTo>
                  <a:pt x="191441" y="180735"/>
                </a:lnTo>
                <a:lnTo>
                  <a:pt x="234159" y="232027"/>
                </a:lnTo>
                <a:lnTo>
                  <a:pt x="282839" y="269232"/>
                </a:lnTo>
                <a:lnTo>
                  <a:pt x="325557" y="320524"/>
                </a:lnTo>
                <a:lnTo>
                  <a:pt x="392449" y="365433"/>
                </a:lnTo>
                <a:lnTo>
                  <a:pt x="368608" y="421788"/>
                </a:lnTo>
                <a:lnTo>
                  <a:pt x="332182" y="406378"/>
                </a:lnTo>
                <a:lnTo>
                  <a:pt x="277543" y="383263"/>
                </a:lnTo>
                <a:lnTo>
                  <a:pt x="228864" y="346059"/>
                </a:lnTo>
                <a:lnTo>
                  <a:pt x="161972" y="301152"/>
                </a:lnTo>
                <a:lnTo>
                  <a:pt x="113293" y="263947"/>
                </a:lnTo>
                <a:lnTo>
                  <a:pt x="76867" y="248538"/>
                </a:lnTo>
                <a:lnTo>
                  <a:pt x="40440" y="233127"/>
                </a:lnTo>
                <a:lnTo>
                  <a:pt x="22227" y="225422"/>
                </a:lnTo>
                <a:lnTo>
                  <a:pt x="0" y="231293"/>
                </a:lnTo>
                <a:lnTo>
                  <a:pt x="37491" y="3479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xmlns="" id="{000E51BA-637E-49EF-ABE1-D98C937E986B}"/>
              </a:ext>
            </a:extLst>
          </p:cNvPr>
          <p:cNvSpPr/>
          <p:nvPr/>
        </p:nvSpPr>
        <p:spPr>
          <a:xfrm rot="4024164">
            <a:off x="6619822" y="5426196"/>
            <a:ext cx="482803" cy="587112"/>
          </a:xfrm>
          <a:custGeom>
            <a:avLst/>
            <a:gdLst>
              <a:gd name="connsiteX0" fmla="*/ 47823 w 482803"/>
              <a:gd name="connsiteY0" fmla="*/ 67164 h 587112"/>
              <a:gd name="connsiteX1" fmla="*/ 56281 w 482803"/>
              <a:gd name="connsiteY1" fmla="*/ 61417 h 587112"/>
              <a:gd name="connsiteX2" fmla="*/ 86414 w 482803"/>
              <a:gd name="connsiteY2" fmla="*/ 40945 h 587112"/>
              <a:gd name="connsiteX3" fmla="*/ 110588 w 482803"/>
              <a:gd name="connsiteY3" fmla="*/ 34561 h 587112"/>
              <a:gd name="connsiteX4" fmla="*/ 116548 w 482803"/>
              <a:gd name="connsiteY4" fmla="*/ 20472 h 587112"/>
              <a:gd name="connsiteX5" fmla="*/ 140722 w 482803"/>
              <a:gd name="connsiteY5" fmla="*/ 14088 h 587112"/>
              <a:gd name="connsiteX6" fmla="*/ 146682 w 482803"/>
              <a:gd name="connsiteY6" fmla="*/ 0 h 587112"/>
              <a:gd name="connsiteX7" fmla="*/ 164894 w 482803"/>
              <a:gd name="connsiteY7" fmla="*/ 7704 h 587112"/>
              <a:gd name="connsiteX8" fmla="*/ 177147 w 482803"/>
              <a:gd name="connsiteY8" fmla="*/ 29497 h 587112"/>
              <a:gd name="connsiteX9" fmla="*/ 171187 w 482803"/>
              <a:gd name="connsiteY9" fmla="*/ 43587 h 587112"/>
              <a:gd name="connsiteX10" fmla="*/ 171520 w 482803"/>
              <a:gd name="connsiteY10" fmla="*/ 93558 h 587112"/>
              <a:gd name="connsiteX11" fmla="*/ 183773 w 482803"/>
              <a:gd name="connsiteY11" fmla="*/ 115352 h 587112"/>
              <a:gd name="connsiteX12" fmla="*/ 190065 w 482803"/>
              <a:gd name="connsiteY12" fmla="*/ 151236 h 587112"/>
              <a:gd name="connsiteX13" fmla="*/ 220530 w 482803"/>
              <a:gd name="connsiteY13" fmla="*/ 180734 h 587112"/>
              <a:gd name="connsiteX14" fmla="*/ 245037 w 482803"/>
              <a:gd name="connsiteY14" fmla="*/ 224322 h 587112"/>
              <a:gd name="connsiteX15" fmla="*/ 287755 w 482803"/>
              <a:gd name="connsiteY15" fmla="*/ 275615 h 587112"/>
              <a:gd name="connsiteX16" fmla="*/ 348687 w 482803"/>
              <a:gd name="connsiteY16" fmla="*/ 334612 h 587112"/>
              <a:gd name="connsiteX17" fmla="*/ 403658 w 482803"/>
              <a:gd name="connsiteY17" fmla="*/ 407698 h 587112"/>
              <a:gd name="connsiteX18" fmla="*/ 482803 w 482803"/>
              <a:gd name="connsiteY18" fmla="*/ 474401 h 587112"/>
              <a:gd name="connsiteX19" fmla="*/ 435121 w 482803"/>
              <a:gd name="connsiteY19" fmla="*/ 587112 h 587112"/>
              <a:gd name="connsiteX20" fmla="*/ 361936 w 482803"/>
              <a:gd name="connsiteY20" fmla="*/ 506321 h 587112"/>
              <a:gd name="connsiteX21" fmla="*/ 282791 w 482803"/>
              <a:gd name="connsiteY21" fmla="*/ 439618 h 587112"/>
              <a:gd name="connsiteX22" fmla="*/ 221860 w 482803"/>
              <a:gd name="connsiteY22" fmla="*/ 380621 h 587112"/>
              <a:gd name="connsiteX23" fmla="*/ 154968 w 482803"/>
              <a:gd name="connsiteY23" fmla="*/ 335712 h 587112"/>
              <a:gd name="connsiteX24" fmla="*/ 106289 w 482803"/>
              <a:gd name="connsiteY24" fmla="*/ 298508 h 587112"/>
              <a:gd name="connsiteX25" fmla="*/ 75823 w 482803"/>
              <a:gd name="connsiteY25" fmla="*/ 269009 h 587112"/>
              <a:gd name="connsiteX26" fmla="*/ 57610 w 482803"/>
              <a:gd name="connsiteY26" fmla="*/ 261304 h 587112"/>
              <a:gd name="connsiteX27" fmla="*/ 39398 w 482803"/>
              <a:gd name="connsiteY27" fmla="*/ 253599 h 587112"/>
              <a:gd name="connsiteX28" fmla="*/ 15224 w 482803"/>
              <a:gd name="connsiteY28" fmla="*/ 259983 h 587112"/>
              <a:gd name="connsiteX29" fmla="*/ 0 w 482803"/>
              <a:gd name="connsiteY29" fmla="*/ 270326 h 587112"/>
              <a:gd name="connsiteX30" fmla="*/ 47823 w 482803"/>
              <a:gd name="connsiteY30" fmla="*/ 67164 h 587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82803" h="587112">
                <a:moveTo>
                  <a:pt x="47823" y="67164"/>
                </a:moveTo>
                <a:lnTo>
                  <a:pt x="56281" y="61417"/>
                </a:lnTo>
                <a:lnTo>
                  <a:pt x="86414" y="40945"/>
                </a:lnTo>
                <a:lnTo>
                  <a:pt x="110588" y="34561"/>
                </a:lnTo>
                <a:lnTo>
                  <a:pt x="116548" y="20472"/>
                </a:lnTo>
                <a:lnTo>
                  <a:pt x="140722" y="14088"/>
                </a:lnTo>
                <a:lnTo>
                  <a:pt x="146682" y="0"/>
                </a:lnTo>
                <a:lnTo>
                  <a:pt x="164894" y="7704"/>
                </a:lnTo>
                <a:lnTo>
                  <a:pt x="177147" y="29497"/>
                </a:lnTo>
                <a:lnTo>
                  <a:pt x="171187" y="43587"/>
                </a:lnTo>
                <a:lnTo>
                  <a:pt x="171520" y="93558"/>
                </a:lnTo>
                <a:lnTo>
                  <a:pt x="183773" y="115352"/>
                </a:lnTo>
                <a:lnTo>
                  <a:pt x="190065" y="151236"/>
                </a:lnTo>
                <a:lnTo>
                  <a:pt x="220530" y="180734"/>
                </a:lnTo>
                <a:lnTo>
                  <a:pt x="245037" y="224322"/>
                </a:lnTo>
                <a:lnTo>
                  <a:pt x="287755" y="275615"/>
                </a:lnTo>
                <a:lnTo>
                  <a:pt x="348687" y="334612"/>
                </a:lnTo>
                <a:lnTo>
                  <a:pt x="403658" y="407698"/>
                </a:lnTo>
                <a:lnTo>
                  <a:pt x="482803" y="474401"/>
                </a:lnTo>
                <a:lnTo>
                  <a:pt x="435121" y="587112"/>
                </a:lnTo>
                <a:lnTo>
                  <a:pt x="361936" y="506321"/>
                </a:lnTo>
                <a:lnTo>
                  <a:pt x="282791" y="439618"/>
                </a:lnTo>
                <a:lnTo>
                  <a:pt x="221860" y="380621"/>
                </a:lnTo>
                <a:lnTo>
                  <a:pt x="154968" y="335712"/>
                </a:lnTo>
                <a:lnTo>
                  <a:pt x="106289" y="298508"/>
                </a:lnTo>
                <a:lnTo>
                  <a:pt x="75823" y="269009"/>
                </a:lnTo>
                <a:lnTo>
                  <a:pt x="57610" y="261304"/>
                </a:lnTo>
                <a:lnTo>
                  <a:pt x="39398" y="253599"/>
                </a:lnTo>
                <a:lnTo>
                  <a:pt x="15224" y="259983"/>
                </a:lnTo>
                <a:lnTo>
                  <a:pt x="0" y="270326"/>
                </a:lnTo>
                <a:lnTo>
                  <a:pt x="47823" y="6716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xmlns="" id="{2654CFCA-DFD0-42D9-9660-40E8A30973FC}"/>
              </a:ext>
            </a:extLst>
          </p:cNvPr>
          <p:cNvSpPr/>
          <p:nvPr/>
        </p:nvSpPr>
        <p:spPr>
          <a:xfrm rot="4024164">
            <a:off x="2529956" y="6120365"/>
            <a:ext cx="495718" cy="264056"/>
          </a:xfrm>
          <a:custGeom>
            <a:avLst/>
            <a:gdLst>
              <a:gd name="connsiteX0" fmla="*/ 0 w 495718"/>
              <a:gd name="connsiteY0" fmla="*/ 212763 h 264056"/>
              <a:gd name="connsiteX1" fmla="*/ 5960 w 495718"/>
              <a:gd name="connsiteY1" fmla="*/ 198674 h 264056"/>
              <a:gd name="connsiteX2" fmla="*/ 17880 w 495718"/>
              <a:gd name="connsiteY2" fmla="*/ 170496 h 264056"/>
              <a:gd name="connsiteX3" fmla="*/ 29801 w 495718"/>
              <a:gd name="connsiteY3" fmla="*/ 142318 h 264056"/>
              <a:gd name="connsiteX4" fmla="*/ 41721 w 495718"/>
              <a:gd name="connsiteY4" fmla="*/ 114141 h 264056"/>
              <a:gd name="connsiteX5" fmla="*/ 71854 w 495718"/>
              <a:gd name="connsiteY5" fmla="*/ 93667 h 264056"/>
              <a:gd name="connsiteX6" fmla="*/ 95695 w 495718"/>
              <a:gd name="connsiteY6" fmla="*/ 37312 h 264056"/>
              <a:gd name="connsiteX7" fmla="*/ 131790 w 495718"/>
              <a:gd name="connsiteY7" fmla="*/ 2749 h 264056"/>
              <a:gd name="connsiteX8" fmla="*/ 132953 w 495718"/>
              <a:gd name="connsiteY8" fmla="*/ 0 h 264056"/>
              <a:gd name="connsiteX9" fmla="*/ 490435 w 495718"/>
              <a:gd name="connsiteY9" fmla="*/ 76747 h 264056"/>
              <a:gd name="connsiteX10" fmla="*/ 495718 w 495718"/>
              <a:gd name="connsiteY10" fmla="*/ 106877 h 264056"/>
              <a:gd name="connsiteX11" fmla="*/ 483798 w 495718"/>
              <a:gd name="connsiteY11" fmla="*/ 135055 h 264056"/>
              <a:gd name="connsiteX12" fmla="*/ 459625 w 495718"/>
              <a:gd name="connsiteY12" fmla="*/ 141439 h 264056"/>
              <a:gd name="connsiteX13" fmla="*/ 417239 w 495718"/>
              <a:gd name="connsiteY13" fmla="*/ 140118 h 264056"/>
              <a:gd name="connsiteX14" fmla="*/ 374852 w 495718"/>
              <a:gd name="connsiteY14" fmla="*/ 138797 h 264056"/>
              <a:gd name="connsiteX15" fmla="*/ 332466 w 495718"/>
              <a:gd name="connsiteY15" fmla="*/ 137476 h 264056"/>
              <a:gd name="connsiteX16" fmla="*/ 284119 w 495718"/>
              <a:gd name="connsiteY16" fmla="*/ 150244 h 264056"/>
              <a:gd name="connsiteX17" fmla="*/ 229812 w 495718"/>
              <a:gd name="connsiteY17" fmla="*/ 177101 h 264056"/>
              <a:gd name="connsiteX18" fmla="*/ 151332 w 495718"/>
              <a:gd name="connsiteY18" fmla="*/ 210342 h 264056"/>
              <a:gd name="connsiteX19" fmla="*/ 127158 w 495718"/>
              <a:gd name="connsiteY19" fmla="*/ 216726 h 264056"/>
              <a:gd name="connsiteX20" fmla="*/ 97025 w 495718"/>
              <a:gd name="connsiteY20" fmla="*/ 237198 h 264056"/>
              <a:gd name="connsiteX21" fmla="*/ 91065 w 495718"/>
              <a:gd name="connsiteY21" fmla="*/ 251288 h 264056"/>
              <a:gd name="connsiteX22" fmla="*/ 66892 w 495718"/>
              <a:gd name="connsiteY22" fmla="*/ 257672 h 264056"/>
              <a:gd name="connsiteX23" fmla="*/ 48678 w 495718"/>
              <a:gd name="connsiteY23" fmla="*/ 249967 h 264056"/>
              <a:gd name="connsiteX24" fmla="*/ 42718 w 495718"/>
              <a:gd name="connsiteY24" fmla="*/ 264056 h 264056"/>
              <a:gd name="connsiteX25" fmla="*/ 12252 w 495718"/>
              <a:gd name="connsiteY25" fmla="*/ 234556 h 264056"/>
              <a:gd name="connsiteX26" fmla="*/ 0 w 495718"/>
              <a:gd name="connsiteY26" fmla="*/ 212763 h 264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95718" h="264056">
                <a:moveTo>
                  <a:pt x="0" y="212763"/>
                </a:moveTo>
                <a:lnTo>
                  <a:pt x="5960" y="198674"/>
                </a:lnTo>
                <a:lnTo>
                  <a:pt x="17880" y="170496"/>
                </a:lnTo>
                <a:lnTo>
                  <a:pt x="29801" y="142318"/>
                </a:lnTo>
                <a:lnTo>
                  <a:pt x="41721" y="114141"/>
                </a:lnTo>
                <a:lnTo>
                  <a:pt x="71854" y="93667"/>
                </a:lnTo>
                <a:lnTo>
                  <a:pt x="95695" y="37312"/>
                </a:lnTo>
                <a:lnTo>
                  <a:pt x="131790" y="2749"/>
                </a:lnTo>
                <a:lnTo>
                  <a:pt x="132953" y="0"/>
                </a:lnTo>
                <a:lnTo>
                  <a:pt x="490435" y="76747"/>
                </a:lnTo>
                <a:lnTo>
                  <a:pt x="495718" y="106877"/>
                </a:lnTo>
                <a:lnTo>
                  <a:pt x="483798" y="135055"/>
                </a:lnTo>
                <a:lnTo>
                  <a:pt x="459625" y="141439"/>
                </a:lnTo>
                <a:lnTo>
                  <a:pt x="417239" y="140118"/>
                </a:lnTo>
                <a:lnTo>
                  <a:pt x="374852" y="138797"/>
                </a:lnTo>
                <a:lnTo>
                  <a:pt x="332466" y="137476"/>
                </a:lnTo>
                <a:lnTo>
                  <a:pt x="284119" y="150244"/>
                </a:lnTo>
                <a:lnTo>
                  <a:pt x="229812" y="177101"/>
                </a:lnTo>
                <a:lnTo>
                  <a:pt x="151332" y="210342"/>
                </a:lnTo>
                <a:lnTo>
                  <a:pt x="127158" y="216726"/>
                </a:lnTo>
                <a:lnTo>
                  <a:pt x="97025" y="237198"/>
                </a:lnTo>
                <a:lnTo>
                  <a:pt x="91065" y="251288"/>
                </a:lnTo>
                <a:lnTo>
                  <a:pt x="66892" y="257672"/>
                </a:lnTo>
                <a:lnTo>
                  <a:pt x="48678" y="249967"/>
                </a:lnTo>
                <a:lnTo>
                  <a:pt x="42718" y="264056"/>
                </a:lnTo>
                <a:lnTo>
                  <a:pt x="12252" y="234556"/>
                </a:lnTo>
                <a:lnTo>
                  <a:pt x="0" y="21276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xmlns="" id="{C89E64AD-66AB-4782-80C6-27A14BA00C92}"/>
              </a:ext>
            </a:extLst>
          </p:cNvPr>
          <p:cNvSpPr/>
          <p:nvPr/>
        </p:nvSpPr>
        <p:spPr>
          <a:xfrm rot="4024164">
            <a:off x="5926363" y="257488"/>
            <a:ext cx="295396" cy="860513"/>
          </a:xfrm>
          <a:custGeom>
            <a:avLst/>
            <a:gdLst>
              <a:gd name="connsiteX0" fmla="*/ 140388 w 295396"/>
              <a:gd name="connsiteY0" fmla="*/ 114901 h 860513"/>
              <a:gd name="connsiteX1" fmla="*/ 146349 w 295396"/>
              <a:gd name="connsiteY1" fmla="*/ 100812 h 860513"/>
              <a:gd name="connsiteX2" fmla="*/ 176482 w 295396"/>
              <a:gd name="connsiteY2" fmla="*/ 80339 h 860513"/>
              <a:gd name="connsiteX3" fmla="*/ 206616 w 295396"/>
              <a:gd name="connsiteY3" fmla="*/ 59866 h 860513"/>
              <a:gd name="connsiteX4" fmla="*/ 260922 w 295396"/>
              <a:gd name="connsiteY4" fmla="*/ 33009 h 860513"/>
              <a:gd name="connsiteX5" fmla="*/ 295396 w 295396"/>
              <a:gd name="connsiteY5" fmla="*/ 0 h 860513"/>
              <a:gd name="connsiteX6" fmla="*/ 257905 w 295396"/>
              <a:gd name="connsiteY6" fmla="*/ 196500 h 860513"/>
              <a:gd name="connsiteX7" fmla="*/ 255960 w 295396"/>
              <a:gd name="connsiteY7" fmla="*/ 197014 h 860513"/>
              <a:gd name="connsiteX8" fmla="*/ 244039 w 295396"/>
              <a:gd name="connsiteY8" fmla="*/ 225191 h 860513"/>
              <a:gd name="connsiteX9" fmla="*/ 213905 w 295396"/>
              <a:gd name="connsiteY9" fmla="*/ 245664 h 860513"/>
              <a:gd name="connsiteX10" fmla="*/ 201985 w 295396"/>
              <a:gd name="connsiteY10" fmla="*/ 273842 h 860513"/>
              <a:gd name="connsiteX11" fmla="*/ 196025 w 295396"/>
              <a:gd name="connsiteY11" fmla="*/ 287931 h 860513"/>
              <a:gd name="connsiteX12" fmla="*/ 184104 w 295396"/>
              <a:gd name="connsiteY12" fmla="*/ 316109 h 860513"/>
              <a:gd name="connsiteX13" fmla="*/ 190397 w 295396"/>
              <a:gd name="connsiteY13" fmla="*/ 351991 h 860513"/>
              <a:gd name="connsiteX14" fmla="*/ 178476 w 295396"/>
              <a:gd name="connsiteY14" fmla="*/ 380170 h 860513"/>
              <a:gd name="connsiteX15" fmla="*/ 166556 w 295396"/>
              <a:gd name="connsiteY15" fmla="*/ 408347 h 860513"/>
              <a:gd name="connsiteX16" fmla="*/ 148675 w 295396"/>
              <a:gd name="connsiteY16" fmla="*/ 450613 h 860513"/>
              <a:gd name="connsiteX17" fmla="*/ 130794 w 295396"/>
              <a:gd name="connsiteY17" fmla="*/ 492881 h 860513"/>
              <a:gd name="connsiteX18" fmla="*/ 125166 w 295396"/>
              <a:gd name="connsiteY18" fmla="*/ 556941 h 860513"/>
              <a:gd name="connsiteX19" fmla="*/ 101325 w 295396"/>
              <a:gd name="connsiteY19" fmla="*/ 613296 h 860513"/>
              <a:gd name="connsiteX20" fmla="*/ 83444 w 295396"/>
              <a:gd name="connsiteY20" fmla="*/ 655563 h 860513"/>
              <a:gd name="connsiteX21" fmla="*/ 83777 w 295396"/>
              <a:gd name="connsiteY21" fmla="*/ 705534 h 860513"/>
              <a:gd name="connsiteX22" fmla="*/ 65896 w 295396"/>
              <a:gd name="connsiteY22" fmla="*/ 747802 h 860513"/>
              <a:gd name="connsiteX23" fmla="*/ 53975 w 295396"/>
              <a:gd name="connsiteY23" fmla="*/ 775979 h 860513"/>
              <a:gd name="connsiteX24" fmla="*/ 36095 w 295396"/>
              <a:gd name="connsiteY24" fmla="*/ 818245 h 860513"/>
              <a:gd name="connsiteX25" fmla="*/ 30134 w 295396"/>
              <a:gd name="connsiteY25" fmla="*/ 832334 h 860513"/>
              <a:gd name="connsiteX26" fmla="*/ 18214 w 295396"/>
              <a:gd name="connsiteY26" fmla="*/ 860513 h 860513"/>
              <a:gd name="connsiteX27" fmla="*/ 0 w 295396"/>
              <a:gd name="connsiteY27" fmla="*/ 852808 h 860513"/>
              <a:gd name="connsiteX28" fmla="*/ 17550 w 295396"/>
              <a:gd name="connsiteY28" fmla="*/ 760569 h 860513"/>
              <a:gd name="connsiteX29" fmla="*/ 47351 w 295396"/>
              <a:gd name="connsiteY29" fmla="*/ 690125 h 860513"/>
              <a:gd name="connsiteX30" fmla="*/ 71192 w 295396"/>
              <a:gd name="connsiteY30" fmla="*/ 633769 h 860513"/>
              <a:gd name="connsiteX31" fmla="*/ 82780 w 295396"/>
              <a:gd name="connsiteY31" fmla="*/ 555620 h 860513"/>
              <a:gd name="connsiteX32" fmla="*/ 106621 w 295396"/>
              <a:gd name="connsiteY32" fmla="*/ 499264 h 860513"/>
              <a:gd name="connsiteX33" fmla="*/ 124502 w 295396"/>
              <a:gd name="connsiteY33" fmla="*/ 456997 h 860513"/>
              <a:gd name="connsiteX34" fmla="*/ 124169 w 295396"/>
              <a:gd name="connsiteY34" fmla="*/ 407026 h 860513"/>
              <a:gd name="connsiteX35" fmla="*/ 142050 w 295396"/>
              <a:gd name="connsiteY35" fmla="*/ 364760 h 860513"/>
              <a:gd name="connsiteX36" fmla="*/ 135757 w 295396"/>
              <a:gd name="connsiteY36" fmla="*/ 328876 h 860513"/>
              <a:gd name="connsiteX37" fmla="*/ 147677 w 295396"/>
              <a:gd name="connsiteY37" fmla="*/ 300699 h 860513"/>
              <a:gd name="connsiteX38" fmla="*/ 159598 w 295396"/>
              <a:gd name="connsiteY38" fmla="*/ 272521 h 860513"/>
              <a:gd name="connsiteX39" fmla="*/ 153305 w 295396"/>
              <a:gd name="connsiteY39" fmla="*/ 236638 h 860513"/>
              <a:gd name="connsiteX40" fmla="*/ 147014 w 295396"/>
              <a:gd name="connsiteY40" fmla="*/ 200755 h 860513"/>
              <a:gd name="connsiteX41" fmla="*/ 158934 w 295396"/>
              <a:gd name="connsiteY41" fmla="*/ 172577 h 860513"/>
              <a:gd name="connsiteX42" fmla="*/ 152641 w 295396"/>
              <a:gd name="connsiteY42" fmla="*/ 136695 h 860513"/>
              <a:gd name="connsiteX43" fmla="*/ 140388 w 295396"/>
              <a:gd name="connsiteY43" fmla="*/ 114901 h 860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95396" h="860513">
                <a:moveTo>
                  <a:pt x="140388" y="114901"/>
                </a:moveTo>
                <a:lnTo>
                  <a:pt x="146349" y="100812"/>
                </a:lnTo>
                <a:lnTo>
                  <a:pt x="176482" y="80339"/>
                </a:lnTo>
                <a:lnTo>
                  <a:pt x="206616" y="59866"/>
                </a:lnTo>
                <a:lnTo>
                  <a:pt x="260922" y="33009"/>
                </a:lnTo>
                <a:lnTo>
                  <a:pt x="295396" y="0"/>
                </a:lnTo>
                <a:lnTo>
                  <a:pt x="257905" y="196500"/>
                </a:lnTo>
                <a:lnTo>
                  <a:pt x="255960" y="197014"/>
                </a:lnTo>
                <a:lnTo>
                  <a:pt x="244039" y="225191"/>
                </a:lnTo>
                <a:lnTo>
                  <a:pt x="213905" y="245664"/>
                </a:lnTo>
                <a:lnTo>
                  <a:pt x="201985" y="273842"/>
                </a:lnTo>
                <a:lnTo>
                  <a:pt x="196025" y="287931"/>
                </a:lnTo>
                <a:lnTo>
                  <a:pt x="184104" y="316109"/>
                </a:lnTo>
                <a:lnTo>
                  <a:pt x="190397" y="351991"/>
                </a:lnTo>
                <a:lnTo>
                  <a:pt x="178476" y="380170"/>
                </a:lnTo>
                <a:lnTo>
                  <a:pt x="166556" y="408347"/>
                </a:lnTo>
                <a:lnTo>
                  <a:pt x="148675" y="450613"/>
                </a:lnTo>
                <a:lnTo>
                  <a:pt x="130794" y="492881"/>
                </a:lnTo>
                <a:lnTo>
                  <a:pt x="125166" y="556941"/>
                </a:lnTo>
                <a:lnTo>
                  <a:pt x="101325" y="613296"/>
                </a:lnTo>
                <a:lnTo>
                  <a:pt x="83444" y="655563"/>
                </a:lnTo>
                <a:lnTo>
                  <a:pt x="83777" y="705534"/>
                </a:lnTo>
                <a:lnTo>
                  <a:pt x="65896" y="747802"/>
                </a:lnTo>
                <a:lnTo>
                  <a:pt x="53975" y="775979"/>
                </a:lnTo>
                <a:lnTo>
                  <a:pt x="36095" y="818245"/>
                </a:lnTo>
                <a:lnTo>
                  <a:pt x="30134" y="832334"/>
                </a:lnTo>
                <a:lnTo>
                  <a:pt x="18214" y="860513"/>
                </a:lnTo>
                <a:lnTo>
                  <a:pt x="0" y="852808"/>
                </a:lnTo>
                <a:lnTo>
                  <a:pt x="17550" y="760569"/>
                </a:lnTo>
                <a:lnTo>
                  <a:pt x="47351" y="690125"/>
                </a:lnTo>
                <a:lnTo>
                  <a:pt x="71192" y="633769"/>
                </a:lnTo>
                <a:lnTo>
                  <a:pt x="82780" y="555620"/>
                </a:lnTo>
                <a:lnTo>
                  <a:pt x="106621" y="499264"/>
                </a:lnTo>
                <a:lnTo>
                  <a:pt x="124502" y="456997"/>
                </a:lnTo>
                <a:lnTo>
                  <a:pt x="124169" y="407026"/>
                </a:lnTo>
                <a:lnTo>
                  <a:pt x="142050" y="364760"/>
                </a:lnTo>
                <a:lnTo>
                  <a:pt x="135757" y="328876"/>
                </a:lnTo>
                <a:lnTo>
                  <a:pt x="147677" y="300699"/>
                </a:lnTo>
                <a:lnTo>
                  <a:pt x="159598" y="272521"/>
                </a:lnTo>
                <a:lnTo>
                  <a:pt x="153305" y="236638"/>
                </a:lnTo>
                <a:lnTo>
                  <a:pt x="147014" y="200755"/>
                </a:lnTo>
                <a:lnTo>
                  <a:pt x="158934" y="172577"/>
                </a:lnTo>
                <a:lnTo>
                  <a:pt x="152641" y="136695"/>
                </a:lnTo>
                <a:lnTo>
                  <a:pt x="140388" y="11490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069F8179-97E5-46ED-8EF0-5449396549E5}"/>
              </a:ext>
            </a:extLst>
          </p:cNvPr>
          <p:cNvSpPr/>
          <p:nvPr/>
        </p:nvSpPr>
        <p:spPr>
          <a:xfrm rot="4024164">
            <a:off x="2113928" y="5243549"/>
            <a:ext cx="1602429" cy="679605"/>
          </a:xfrm>
          <a:custGeom>
            <a:avLst/>
            <a:gdLst>
              <a:gd name="connsiteX0" fmla="*/ 0 w 1602429"/>
              <a:gd name="connsiteY0" fmla="*/ 195703 h 679605"/>
              <a:gd name="connsiteX1" fmla="*/ 5960 w 1602429"/>
              <a:gd name="connsiteY1" fmla="*/ 181614 h 679605"/>
              <a:gd name="connsiteX2" fmla="*/ 17881 w 1602429"/>
              <a:gd name="connsiteY2" fmla="*/ 153436 h 679605"/>
              <a:gd name="connsiteX3" fmla="*/ 53975 w 1602429"/>
              <a:gd name="connsiteY3" fmla="*/ 118874 h 679605"/>
              <a:gd name="connsiteX4" fmla="*/ 90069 w 1602429"/>
              <a:gd name="connsiteY4" fmla="*/ 84313 h 679605"/>
              <a:gd name="connsiteX5" fmla="*/ 103035 w 1602429"/>
              <a:gd name="connsiteY5" fmla="*/ 77900 h 679605"/>
              <a:gd name="connsiteX6" fmla="*/ 163839 w 1602429"/>
              <a:gd name="connsiteY6" fmla="*/ 163720 h 679605"/>
              <a:gd name="connsiteX7" fmla="*/ 236026 w 1602429"/>
              <a:gd name="connsiteY7" fmla="*/ 94596 h 679605"/>
              <a:gd name="connsiteX8" fmla="*/ 214137 w 1602429"/>
              <a:gd name="connsiteY8" fmla="*/ 26517 h 679605"/>
              <a:gd name="connsiteX9" fmla="*/ 271202 w 1602429"/>
              <a:gd name="connsiteY9" fmla="*/ 11447 h 679605"/>
              <a:gd name="connsiteX10" fmla="*/ 361935 w 1602429"/>
              <a:gd name="connsiteY10" fmla="*/ 0 h 679605"/>
              <a:gd name="connsiteX11" fmla="*/ 464921 w 1602429"/>
              <a:gd name="connsiteY11" fmla="*/ 10347 h 679605"/>
              <a:gd name="connsiteX12" fmla="*/ 525521 w 1602429"/>
              <a:gd name="connsiteY12" fmla="*/ 19373 h 679605"/>
              <a:gd name="connsiteX13" fmla="*/ 586120 w 1602429"/>
              <a:gd name="connsiteY13" fmla="*/ 28399 h 679605"/>
              <a:gd name="connsiteX14" fmla="*/ 707319 w 1602429"/>
              <a:gd name="connsiteY14" fmla="*/ 46450 h 679605"/>
              <a:gd name="connsiteX15" fmla="*/ 822558 w 1602429"/>
              <a:gd name="connsiteY15" fmla="*/ 78592 h 679605"/>
              <a:gd name="connsiteX16" fmla="*/ 937796 w 1602429"/>
              <a:gd name="connsiteY16" fmla="*/ 110732 h 679605"/>
              <a:gd name="connsiteX17" fmla="*/ 1047075 w 1602429"/>
              <a:gd name="connsiteY17" fmla="*/ 156962 h 679605"/>
              <a:gd name="connsiteX18" fmla="*/ 1156353 w 1602429"/>
              <a:gd name="connsiteY18" fmla="*/ 203192 h 679605"/>
              <a:gd name="connsiteX19" fmla="*/ 1241458 w 1602429"/>
              <a:gd name="connsiteY19" fmla="*/ 255806 h 679605"/>
              <a:gd name="connsiteX20" fmla="*/ 1326563 w 1602429"/>
              <a:gd name="connsiteY20" fmla="*/ 308419 h 679605"/>
              <a:gd name="connsiteX21" fmla="*/ 1387495 w 1602429"/>
              <a:gd name="connsiteY21" fmla="*/ 367417 h 679605"/>
              <a:gd name="connsiteX22" fmla="*/ 1454387 w 1602429"/>
              <a:gd name="connsiteY22" fmla="*/ 412326 h 679605"/>
              <a:gd name="connsiteX23" fmla="*/ 1497105 w 1602429"/>
              <a:gd name="connsiteY23" fmla="*/ 463618 h 679605"/>
              <a:gd name="connsiteX24" fmla="*/ 1539824 w 1602429"/>
              <a:gd name="connsiteY24" fmla="*/ 514911 h 679605"/>
              <a:gd name="connsiteX25" fmla="*/ 1564329 w 1602429"/>
              <a:gd name="connsiteY25" fmla="*/ 558499 h 679605"/>
              <a:gd name="connsiteX26" fmla="*/ 1588835 w 1602429"/>
              <a:gd name="connsiteY26" fmla="*/ 602087 h 679605"/>
              <a:gd name="connsiteX27" fmla="*/ 1595128 w 1602429"/>
              <a:gd name="connsiteY27" fmla="*/ 637970 h 679605"/>
              <a:gd name="connsiteX28" fmla="*/ 1601420 w 1602429"/>
              <a:gd name="connsiteY28" fmla="*/ 673852 h 679605"/>
              <a:gd name="connsiteX29" fmla="*/ 1602429 w 1602429"/>
              <a:gd name="connsiteY29" fmla="*/ 679605 h 679605"/>
              <a:gd name="connsiteX30" fmla="*/ 1244947 w 1602429"/>
              <a:gd name="connsiteY30" fmla="*/ 602858 h 679605"/>
              <a:gd name="connsiteX31" fmla="*/ 1249744 w 1602429"/>
              <a:gd name="connsiteY31" fmla="*/ 591519 h 679605"/>
              <a:gd name="connsiteX32" fmla="*/ 1255704 w 1602429"/>
              <a:gd name="connsiteY32" fmla="*/ 577430 h 679605"/>
              <a:gd name="connsiteX33" fmla="*/ 1243451 w 1602429"/>
              <a:gd name="connsiteY33" fmla="*/ 555636 h 679605"/>
              <a:gd name="connsiteX34" fmla="*/ 1231199 w 1602429"/>
              <a:gd name="connsiteY34" fmla="*/ 533842 h 679605"/>
              <a:gd name="connsiteX35" fmla="*/ 1212986 w 1602429"/>
              <a:gd name="connsiteY35" fmla="*/ 526137 h 679605"/>
              <a:gd name="connsiteX36" fmla="*/ 1164306 w 1602429"/>
              <a:gd name="connsiteY36" fmla="*/ 488933 h 679605"/>
              <a:gd name="connsiteX37" fmla="*/ 1115628 w 1602429"/>
              <a:gd name="connsiteY37" fmla="*/ 451730 h 679605"/>
              <a:gd name="connsiteX38" fmla="*/ 1012309 w 1602429"/>
              <a:gd name="connsiteY38" fmla="*/ 391411 h 679605"/>
              <a:gd name="connsiteX39" fmla="*/ 957671 w 1602429"/>
              <a:gd name="connsiteY39" fmla="*/ 368296 h 679605"/>
              <a:gd name="connsiteX40" fmla="*/ 903032 w 1602429"/>
              <a:gd name="connsiteY40" fmla="*/ 345181 h 679605"/>
              <a:gd name="connsiteX41" fmla="*/ 830180 w 1602429"/>
              <a:gd name="connsiteY41" fmla="*/ 314362 h 679605"/>
              <a:gd name="connsiteX42" fmla="*/ 757327 w 1602429"/>
              <a:gd name="connsiteY42" fmla="*/ 283541 h 679605"/>
              <a:gd name="connsiteX43" fmla="*/ 678514 w 1602429"/>
              <a:gd name="connsiteY43" fmla="*/ 266811 h 679605"/>
              <a:gd name="connsiteX44" fmla="*/ 563277 w 1602429"/>
              <a:gd name="connsiteY44" fmla="*/ 234670 h 679605"/>
              <a:gd name="connsiteX45" fmla="*/ 460291 w 1602429"/>
              <a:gd name="connsiteY45" fmla="*/ 224323 h 679605"/>
              <a:gd name="connsiteX46" fmla="*/ 357305 w 1602429"/>
              <a:gd name="connsiteY46" fmla="*/ 213976 h 679605"/>
              <a:gd name="connsiteX47" fmla="*/ 272531 w 1602429"/>
              <a:gd name="connsiteY47" fmla="*/ 211333 h 679605"/>
              <a:gd name="connsiteX48" fmla="*/ 181798 w 1602429"/>
              <a:gd name="connsiteY48" fmla="*/ 222781 h 679605"/>
              <a:gd name="connsiteX49" fmla="*/ 133452 w 1602429"/>
              <a:gd name="connsiteY49" fmla="*/ 235549 h 679605"/>
              <a:gd name="connsiteX50" fmla="*/ 85105 w 1602429"/>
              <a:gd name="connsiteY50" fmla="*/ 248317 h 679605"/>
              <a:gd name="connsiteX51" fmla="*/ 42719 w 1602429"/>
              <a:gd name="connsiteY51" fmla="*/ 246996 h 679605"/>
              <a:gd name="connsiteX52" fmla="*/ 24506 w 1602429"/>
              <a:gd name="connsiteY52" fmla="*/ 239291 h 679605"/>
              <a:gd name="connsiteX53" fmla="*/ 12253 w 1602429"/>
              <a:gd name="connsiteY53" fmla="*/ 217497 h 679605"/>
              <a:gd name="connsiteX54" fmla="*/ 0 w 1602429"/>
              <a:gd name="connsiteY54" fmla="*/ 195703 h 679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1602429" h="679605">
                <a:moveTo>
                  <a:pt x="0" y="195703"/>
                </a:moveTo>
                <a:lnTo>
                  <a:pt x="5960" y="181614"/>
                </a:lnTo>
                <a:lnTo>
                  <a:pt x="17881" y="153436"/>
                </a:lnTo>
                <a:lnTo>
                  <a:pt x="53975" y="118874"/>
                </a:lnTo>
                <a:lnTo>
                  <a:pt x="90069" y="84313"/>
                </a:lnTo>
                <a:lnTo>
                  <a:pt x="103035" y="77900"/>
                </a:lnTo>
                <a:lnTo>
                  <a:pt x="163839" y="163720"/>
                </a:lnTo>
                <a:lnTo>
                  <a:pt x="236026" y="94596"/>
                </a:lnTo>
                <a:lnTo>
                  <a:pt x="214137" y="26517"/>
                </a:lnTo>
                <a:lnTo>
                  <a:pt x="271202" y="11447"/>
                </a:lnTo>
                <a:lnTo>
                  <a:pt x="361935" y="0"/>
                </a:lnTo>
                <a:lnTo>
                  <a:pt x="464921" y="10347"/>
                </a:lnTo>
                <a:lnTo>
                  <a:pt x="525521" y="19373"/>
                </a:lnTo>
                <a:lnTo>
                  <a:pt x="586120" y="28399"/>
                </a:lnTo>
                <a:lnTo>
                  <a:pt x="707319" y="46450"/>
                </a:lnTo>
                <a:lnTo>
                  <a:pt x="822558" y="78592"/>
                </a:lnTo>
                <a:lnTo>
                  <a:pt x="937796" y="110732"/>
                </a:lnTo>
                <a:lnTo>
                  <a:pt x="1047075" y="156962"/>
                </a:lnTo>
                <a:lnTo>
                  <a:pt x="1156353" y="203192"/>
                </a:lnTo>
                <a:lnTo>
                  <a:pt x="1241458" y="255806"/>
                </a:lnTo>
                <a:lnTo>
                  <a:pt x="1326563" y="308419"/>
                </a:lnTo>
                <a:lnTo>
                  <a:pt x="1387495" y="367417"/>
                </a:lnTo>
                <a:lnTo>
                  <a:pt x="1454387" y="412326"/>
                </a:lnTo>
                <a:lnTo>
                  <a:pt x="1497105" y="463618"/>
                </a:lnTo>
                <a:lnTo>
                  <a:pt x="1539824" y="514911"/>
                </a:lnTo>
                <a:lnTo>
                  <a:pt x="1564329" y="558499"/>
                </a:lnTo>
                <a:lnTo>
                  <a:pt x="1588835" y="602087"/>
                </a:lnTo>
                <a:lnTo>
                  <a:pt x="1595128" y="637970"/>
                </a:lnTo>
                <a:lnTo>
                  <a:pt x="1601420" y="673852"/>
                </a:lnTo>
                <a:lnTo>
                  <a:pt x="1602429" y="679605"/>
                </a:lnTo>
                <a:lnTo>
                  <a:pt x="1244947" y="602858"/>
                </a:lnTo>
                <a:lnTo>
                  <a:pt x="1249744" y="591519"/>
                </a:lnTo>
                <a:lnTo>
                  <a:pt x="1255704" y="577430"/>
                </a:lnTo>
                <a:lnTo>
                  <a:pt x="1243451" y="555636"/>
                </a:lnTo>
                <a:lnTo>
                  <a:pt x="1231199" y="533842"/>
                </a:lnTo>
                <a:lnTo>
                  <a:pt x="1212986" y="526137"/>
                </a:lnTo>
                <a:lnTo>
                  <a:pt x="1164306" y="488933"/>
                </a:lnTo>
                <a:lnTo>
                  <a:pt x="1115628" y="451730"/>
                </a:lnTo>
                <a:lnTo>
                  <a:pt x="1012309" y="391411"/>
                </a:lnTo>
                <a:lnTo>
                  <a:pt x="957671" y="368296"/>
                </a:lnTo>
                <a:lnTo>
                  <a:pt x="903032" y="345181"/>
                </a:lnTo>
                <a:lnTo>
                  <a:pt x="830180" y="314362"/>
                </a:lnTo>
                <a:lnTo>
                  <a:pt x="757327" y="283541"/>
                </a:lnTo>
                <a:lnTo>
                  <a:pt x="678514" y="266811"/>
                </a:lnTo>
                <a:lnTo>
                  <a:pt x="563277" y="234670"/>
                </a:lnTo>
                <a:lnTo>
                  <a:pt x="460291" y="224323"/>
                </a:lnTo>
                <a:lnTo>
                  <a:pt x="357305" y="213976"/>
                </a:lnTo>
                <a:lnTo>
                  <a:pt x="272531" y="211333"/>
                </a:lnTo>
                <a:lnTo>
                  <a:pt x="181798" y="222781"/>
                </a:lnTo>
                <a:lnTo>
                  <a:pt x="133452" y="235549"/>
                </a:lnTo>
                <a:lnTo>
                  <a:pt x="85105" y="248317"/>
                </a:lnTo>
                <a:lnTo>
                  <a:pt x="42719" y="246996"/>
                </a:lnTo>
                <a:lnTo>
                  <a:pt x="24506" y="239291"/>
                </a:lnTo>
                <a:lnTo>
                  <a:pt x="12253" y="217497"/>
                </a:lnTo>
                <a:lnTo>
                  <a:pt x="0" y="19570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A1EB5357-832E-44D8-AEA5-D6BECCCAB45C}"/>
              </a:ext>
            </a:extLst>
          </p:cNvPr>
          <p:cNvSpPr/>
          <p:nvPr/>
        </p:nvSpPr>
        <p:spPr>
          <a:xfrm rot="4024164">
            <a:off x="6204617" y="4929894"/>
            <a:ext cx="395842" cy="1117624"/>
          </a:xfrm>
          <a:custGeom>
            <a:avLst/>
            <a:gdLst>
              <a:gd name="connsiteX0" fmla="*/ 242044 w 395842"/>
              <a:gd name="connsiteY0" fmla="*/ 174767 h 1117624"/>
              <a:gd name="connsiteX1" fmla="*/ 253964 w 395842"/>
              <a:gd name="connsiteY1" fmla="*/ 146589 h 1117624"/>
              <a:gd name="connsiteX2" fmla="*/ 259925 w 395842"/>
              <a:gd name="connsiteY2" fmla="*/ 132500 h 1117624"/>
              <a:gd name="connsiteX3" fmla="*/ 296019 w 395842"/>
              <a:gd name="connsiteY3" fmla="*/ 97939 h 1117624"/>
              <a:gd name="connsiteX4" fmla="*/ 332113 w 395842"/>
              <a:gd name="connsiteY4" fmla="*/ 63377 h 1117624"/>
              <a:gd name="connsiteX5" fmla="*/ 374167 w 395842"/>
              <a:gd name="connsiteY5" fmla="*/ 14727 h 1117624"/>
              <a:gd name="connsiteX6" fmla="*/ 395842 w 395842"/>
              <a:gd name="connsiteY6" fmla="*/ 0 h 1117624"/>
              <a:gd name="connsiteX7" fmla="*/ 348019 w 395842"/>
              <a:gd name="connsiteY7" fmla="*/ 203162 h 1117624"/>
              <a:gd name="connsiteX8" fmla="*/ 333109 w 395842"/>
              <a:gd name="connsiteY8" fmla="*/ 213292 h 1117624"/>
              <a:gd name="connsiteX9" fmla="*/ 321189 w 395842"/>
              <a:gd name="connsiteY9" fmla="*/ 241470 h 1117624"/>
              <a:gd name="connsiteX10" fmla="*/ 303308 w 395842"/>
              <a:gd name="connsiteY10" fmla="*/ 283737 h 1117624"/>
              <a:gd name="connsiteX11" fmla="*/ 291387 w 395842"/>
              <a:gd name="connsiteY11" fmla="*/ 311914 h 1117624"/>
              <a:gd name="connsiteX12" fmla="*/ 279467 w 395842"/>
              <a:gd name="connsiteY12" fmla="*/ 340092 h 1117624"/>
              <a:gd name="connsiteX13" fmla="*/ 279799 w 395842"/>
              <a:gd name="connsiteY13" fmla="*/ 390064 h 1117624"/>
              <a:gd name="connsiteX14" fmla="*/ 261919 w 395842"/>
              <a:gd name="connsiteY14" fmla="*/ 432330 h 1117624"/>
              <a:gd name="connsiteX15" fmla="*/ 238077 w 395842"/>
              <a:gd name="connsiteY15" fmla="*/ 488687 h 1117624"/>
              <a:gd name="connsiteX16" fmla="*/ 226490 w 395842"/>
              <a:gd name="connsiteY16" fmla="*/ 566836 h 1117624"/>
              <a:gd name="connsiteX17" fmla="*/ 196688 w 395842"/>
              <a:gd name="connsiteY17" fmla="*/ 637280 h 1117624"/>
              <a:gd name="connsiteX18" fmla="*/ 166887 w 395842"/>
              <a:gd name="connsiteY18" fmla="*/ 707725 h 1117624"/>
              <a:gd name="connsiteX19" fmla="*/ 149338 w 395842"/>
              <a:gd name="connsiteY19" fmla="*/ 799963 h 1117624"/>
              <a:gd name="connsiteX20" fmla="*/ 119536 w 395842"/>
              <a:gd name="connsiteY20" fmla="*/ 870408 h 1117624"/>
              <a:gd name="connsiteX21" fmla="*/ 95695 w 395842"/>
              <a:gd name="connsiteY21" fmla="*/ 926763 h 1117624"/>
              <a:gd name="connsiteX22" fmla="*/ 71854 w 395842"/>
              <a:gd name="connsiteY22" fmla="*/ 983119 h 1117624"/>
              <a:gd name="connsiteX23" fmla="*/ 72187 w 395842"/>
              <a:gd name="connsiteY23" fmla="*/ 1033090 h 1117624"/>
              <a:gd name="connsiteX24" fmla="*/ 54306 w 395842"/>
              <a:gd name="connsiteY24" fmla="*/ 1075357 h 1117624"/>
              <a:gd name="connsiteX25" fmla="*/ 42386 w 395842"/>
              <a:gd name="connsiteY25" fmla="*/ 1103535 h 1117624"/>
              <a:gd name="connsiteX26" fmla="*/ 36425 w 395842"/>
              <a:gd name="connsiteY26" fmla="*/ 1117624 h 1117624"/>
              <a:gd name="connsiteX27" fmla="*/ 0 w 395842"/>
              <a:gd name="connsiteY27" fmla="*/ 1102214 h 1117624"/>
              <a:gd name="connsiteX28" fmla="*/ 53642 w 395842"/>
              <a:gd name="connsiteY28" fmla="*/ 975414 h 1117624"/>
              <a:gd name="connsiteX29" fmla="*/ 89071 w 395842"/>
              <a:gd name="connsiteY29" fmla="*/ 840909 h 1117624"/>
              <a:gd name="connsiteX30" fmla="*/ 130460 w 395842"/>
              <a:gd name="connsiteY30" fmla="*/ 692315 h 1117624"/>
              <a:gd name="connsiteX31" fmla="*/ 165890 w 395842"/>
              <a:gd name="connsiteY31" fmla="*/ 557810 h 1117624"/>
              <a:gd name="connsiteX32" fmla="*/ 195691 w 395842"/>
              <a:gd name="connsiteY32" fmla="*/ 487365 h 1117624"/>
              <a:gd name="connsiteX33" fmla="*/ 219532 w 395842"/>
              <a:gd name="connsiteY33" fmla="*/ 431009 h 1117624"/>
              <a:gd name="connsiteX34" fmla="*/ 225161 w 395842"/>
              <a:gd name="connsiteY34" fmla="*/ 366949 h 1117624"/>
              <a:gd name="connsiteX35" fmla="*/ 243041 w 395842"/>
              <a:gd name="connsiteY35" fmla="*/ 324683 h 1117624"/>
              <a:gd name="connsiteX36" fmla="*/ 236749 w 395842"/>
              <a:gd name="connsiteY36" fmla="*/ 288800 h 1117624"/>
              <a:gd name="connsiteX37" fmla="*/ 248669 w 395842"/>
              <a:gd name="connsiteY37" fmla="*/ 260622 h 1117624"/>
              <a:gd name="connsiteX38" fmla="*/ 242376 w 395842"/>
              <a:gd name="connsiteY38" fmla="*/ 224739 h 1117624"/>
              <a:gd name="connsiteX39" fmla="*/ 242044 w 395842"/>
              <a:gd name="connsiteY39" fmla="*/ 174767 h 1117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95842" h="1117624">
                <a:moveTo>
                  <a:pt x="242044" y="174767"/>
                </a:moveTo>
                <a:lnTo>
                  <a:pt x="253964" y="146589"/>
                </a:lnTo>
                <a:lnTo>
                  <a:pt x="259925" y="132500"/>
                </a:lnTo>
                <a:lnTo>
                  <a:pt x="296019" y="97939"/>
                </a:lnTo>
                <a:lnTo>
                  <a:pt x="332113" y="63377"/>
                </a:lnTo>
                <a:lnTo>
                  <a:pt x="374167" y="14727"/>
                </a:lnTo>
                <a:lnTo>
                  <a:pt x="395842" y="0"/>
                </a:lnTo>
                <a:lnTo>
                  <a:pt x="348019" y="203162"/>
                </a:lnTo>
                <a:lnTo>
                  <a:pt x="333109" y="213292"/>
                </a:lnTo>
                <a:lnTo>
                  <a:pt x="321189" y="241470"/>
                </a:lnTo>
                <a:lnTo>
                  <a:pt x="303308" y="283737"/>
                </a:lnTo>
                <a:lnTo>
                  <a:pt x="291387" y="311914"/>
                </a:lnTo>
                <a:lnTo>
                  <a:pt x="279467" y="340092"/>
                </a:lnTo>
                <a:lnTo>
                  <a:pt x="279799" y="390064"/>
                </a:lnTo>
                <a:lnTo>
                  <a:pt x="261919" y="432330"/>
                </a:lnTo>
                <a:lnTo>
                  <a:pt x="238077" y="488687"/>
                </a:lnTo>
                <a:lnTo>
                  <a:pt x="226490" y="566836"/>
                </a:lnTo>
                <a:lnTo>
                  <a:pt x="196688" y="637280"/>
                </a:lnTo>
                <a:lnTo>
                  <a:pt x="166887" y="707725"/>
                </a:lnTo>
                <a:lnTo>
                  <a:pt x="149338" y="799963"/>
                </a:lnTo>
                <a:lnTo>
                  <a:pt x="119536" y="870408"/>
                </a:lnTo>
                <a:lnTo>
                  <a:pt x="95695" y="926763"/>
                </a:lnTo>
                <a:lnTo>
                  <a:pt x="71854" y="983119"/>
                </a:lnTo>
                <a:lnTo>
                  <a:pt x="72187" y="1033090"/>
                </a:lnTo>
                <a:lnTo>
                  <a:pt x="54306" y="1075357"/>
                </a:lnTo>
                <a:lnTo>
                  <a:pt x="42386" y="1103535"/>
                </a:lnTo>
                <a:lnTo>
                  <a:pt x="36425" y="1117624"/>
                </a:lnTo>
                <a:lnTo>
                  <a:pt x="0" y="1102214"/>
                </a:lnTo>
                <a:lnTo>
                  <a:pt x="53642" y="975414"/>
                </a:lnTo>
                <a:lnTo>
                  <a:pt x="89071" y="840909"/>
                </a:lnTo>
                <a:lnTo>
                  <a:pt x="130460" y="692315"/>
                </a:lnTo>
                <a:lnTo>
                  <a:pt x="165890" y="557810"/>
                </a:lnTo>
                <a:lnTo>
                  <a:pt x="195691" y="487365"/>
                </a:lnTo>
                <a:lnTo>
                  <a:pt x="219532" y="431009"/>
                </a:lnTo>
                <a:lnTo>
                  <a:pt x="225161" y="366949"/>
                </a:lnTo>
                <a:lnTo>
                  <a:pt x="243041" y="324683"/>
                </a:lnTo>
                <a:lnTo>
                  <a:pt x="236749" y="288800"/>
                </a:lnTo>
                <a:lnTo>
                  <a:pt x="248669" y="260622"/>
                </a:lnTo>
                <a:lnTo>
                  <a:pt x="242376" y="224739"/>
                </a:lnTo>
                <a:lnTo>
                  <a:pt x="242044" y="17476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E1852D68-A79E-4638-B127-B72B6C0F33F2}"/>
              </a:ext>
            </a:extLst>
          </p:cNvPr>
          <p:cNvSpPr/>
          <p:nvPr/>
        </p:nvSpPr>
        <p:spPr>
          <a:xfrm rot="20497935">
            <a:off x="2669815" y="858075"/>
            <a:ext cx="668244" cy="819629"/>
          </a:xfrm>
          <a:custGeom>
            <a:avLst/>
            <a:gdLst>
              <a:gd name="connsiteX0" fmla="*/ 611045 w 668244"/>
              <a:gd name="connsiteY0" fmla="*/ 0 h 819629"/>
              <a:gd name="connsiteX1" fmla="*/ 614347 w 668244"/>
              <a:gd name="connsiteY1" fmla="*/ 5521 h 819629"/>
              <a:gd name="connsiteX2" fmla="*/ 651671 w 668244"/>
              <a:gd name="connsiteY2" fmla="*/ 38751 h 819629"/>
              <a:gd name="connsiteX3" fmla="*/ 659957 w 668244"/>
              <a:gd name="connsiteY3" fmla="*/ 62340 h 819629"/>
              <a:gd name="connsiteX4" fmla="*/ 653725 w 668244"/>
              <a:gd name="connsiteY4" fmla="*/ 81108 h 819629"/>
              <a:gd name="connsiteX5" fmla="*/ 668244 w 668244"/>
              <a:gd name="connsiteY5" fmla="*/ 85929 h 819629"/>
              <a:gd name="connsiteX6" fmla="*/ 662012 w 668244"/>
              <a:gd name="connsiteY6" fmla="*/ 104697 h 819629"/>
              <a:gd name="connsiteX7" fmla="*/ 655780 w 668244"/>
              <a:gd name="connsiteY7" fmla="*/ 123466 h 819629"/>
              <a:gd name="connsiteX8" fmla="*/ 635030 w 668244"/>
              <a:gd name="connsiteY8" fmla="*/ 137413 h 819629"/>
              <a:gd name="connsiteX9" fmla="*/ 614281 w 668244"/>
              <a:gd name="connsiteY9" fmla="*/ 151361 h 819629"/>
              <a:gd name="connsiteX10" fmla="*/ 579012 w 668244"/>
              <a:gd name="connsiteY10" fmla="*/ 160488 h 819629"/>
              <a:gd name="connsiteX11" fmla="*/ 564493 w 668244"/>
              <a:gd name="connsiteY11" fmla="*/ 155667 h 819629"/>
              <a:gd name="connsiteX12" fmla="*/ 558262 w 668244"/>
              <a:gd name="connsiteY12" fmla="*/ 174436 h 819629"/>
              <a:gd name="connsiteX13" fmla="*/ 537512 w 668244"/>
              <a:gd name="connsiteY13" fmla="*/ 188384 h 819629"/>
              <a:gd name="connsiteX14" fmla="*/ 516762 w 668244"/>
              <a:gd name="connsiteY14" fmla="*/ 202331 h 819629"/>
              <a:gd name="connsiteX15" fmla="*/ 504299 w 668244"/>
              <a:gd name="connsiteY15" fmla="*/ 239868 h 819629"/>
              <a:gd name="connsiteX16" fmla="*/ 483549 w 668244"/>
              <a:gd name="connsiteY16" fmla="*/ 253816 h 819629"/>
              <a:gd name="connsiteX17" fmla="*/ 437872 w 668244"/>
              <a:gd name="connsiteY17" fmla="*/ 342837 h 819629"/>
              <a:gd name="connsiteX18" fmla="*/ 398427 w 668244"/>
              <a:gd name="connsiteY18" fmla="*/ 413089 h 819629"/>
              <a:gd name="connsiteX19" fmla="*/ 338232 w 668244"/>
              <a:gd name="connsiteY19" fmla="*/ 497290 h 819629"/>
              <a:gd name="connsiteX20" fmla="*/ 232361 w 668244"/>
              <a:gd name="connsiteY20" fmla="*/ 670511 h 819629"/>
              <a:gd name="connsiteX21" fmla="*/ 205379 w 668244"/>
              <a:gd name="connsiteY21" fmla="*/ 703227 h 819629"/>
              <a:gd name="connsiteX22" fmla="*/ 178397 w 668244"/>
              <a:gd name="connsiteY22" fmla="*/ 735943 h 819629"/>
              <a:gd name="connsiteX23" fmla="*/ 151415 w 668244"/>
              <a:gd name="connsiteY23" fmla="*/ 768659 h 819629"/>
              <a:gd name="connsiteX24" fmla="*/ 124434 w 668244"/>
              <a:gd name="connsiteY24" fmla="*/ 801375 h 819629"/>
              <a:gd name="connsiteX25" fmla="*/ 103684 w 668244"/>
              <a:gd name="connsiteY25" fmla="*/ 815323 h 819629"/>
              <a:gd name="connsiteX26" fmla="*/ 74646 w 668244"/>
              <a:gd name="connsiteY26" fmla="*/ 805681 h 819629"/>
              <a:gd name="connsiteX27" fmla="*/ 53897 w 668244"/>
              <a:gd name="connsiteY27" fmla="*/ 819629 h 819629"/>
              <a:gd name="connsiteX28" fmla="*/ 39378 w 668244"/>
              <a:gd name="connsiteY28" fmla="*/ 814809 h 819629"/>
              <a:gd name="connsiteX29" fmla="*/ 2054 w 668244"/>
              <a:gd name="connsiteY29" fmla="*/ 781578 h 819629"/>
              <a:gd name="connsiteX30" fmla="*/ 0 w 668244"/>
              <a:gd name="connsiteY30" fmla="*/ 739222 h 819629"/>
              <a:gd name="connsiteX31" fmla="*/ 6231 w 668244"/>
              <a:gd name="connsiteY31" fmla="*/ 720454 h 819629"/>
              <a:gd name="connsiteX32" fmla="*/ 18695 w 668244"/>
              <a:gd name="connsiteY32" fmla="*/ 682917 h 819629"/>
              <a:gd name="connsiteX33" fmla="*/ 24927 w 668244"/>
              <a:gd name="connsiteY33" fmla="*/ 664148 h 819629"/>
              <a:gd name="connsiteX34" fmla="*/ 37390 w 668244"/>
              <a:gd name="connsiteY34" fmla="*/ 626612 h 819629"/>
              <a:gd name="connsiteX35" fmla="*/ 76834 w 668244"/>
              <a:gd name="connsiteY35" fmla="*/ 556360 h 819629"/>
              <a:gd name="connsiteX36" fmla="*/ 122511 w 668244"/>
              <a:gd name="connsiteY36" fmla="*/ 467339 h 819629"/>
              <a:gd name="connsiteX37" fmla="*/ 168188 w 668244"/>
              <a:gd name="connsiteY37" fmla="*/ 378318 h 819629"/>
              <a:gd name="connsiteX38" fmla="*/ 234615 w 668244"/>
              <a:gd name="connsiteY38" fmla="*/ 275349 h 819629"/>
              <a:gd name="connsiteX39" fmla="*/ 259541 w 668244"/>
              <a:gd name="connsiteY39" fmla="*/ 200276 h 819629"/>
              <a:gd name="connsiteX40" fmla="*/ 272005 w 668244"/>
              <a:gd name="connsiteY40" fmla="*/ 162739 h 819629"/>
              <a:gd name="connsiteX41" fmla="*/ 290700 w 668244"/>
              <a:gd name="connsiteY41" fmla="*/ 106435 h 819629"/>
              <a:gd name="connsiteX42" fmla="*/ 303163 w 668244"/>
              <a:gd name="connsiteY42" fmla="*/ 68898 h 819629"/>
              <a:gd name="connsiteX43" fmla="*/ 315626 w 668244"/>
              <a:gd name="connsiteY43" fmla="*/ 31361 h 819629"/>
              <a:gd name="connsiteX44" fmla="*/ 321858 w 668244"/>
              <a:gd name="connsiteY44" fmla="*/ 12593 h 819629"/>
              <a:gd name="connsiteX45" fmla="*/ 317434 w 668244"/>
              <a:gd name="connsiteY45" fmla="*/ 0 h 819629"/>
              <a:gd name="connsiteX46" fmla="*/ 611045 w 668244"/>
              <a:gd name="connsiteY46" fmla="*/ 0 h 819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668244" h="819629">
                <a:moveTo>
                  <a:pt x="611045" y="0"/>
                </a:moveTo>
                <a:lnTo>
                  <a:pt x="614347" y="5521"/>
                </a:lnTo>
                <a:lnTo>
                  <a:pt x="651671" y="38751"/>
                </a:lnTo>
                <a:lnTo>
                  <a:pt x="659957" y="62340"/>
                </a:lnTo>
                <a:lnTo>
                  <a:pt x="653725" y="81108"/>
                </a:lnTo>
                <a:lnTo>
                  <a:pt x="668244" y="85929"/>
                </a:lnTo>
                <a:lnTo>
                  <a:pt x="662012" y="104697"/>
                </a:lnTo>
                <a:lnTo>
                  <a:pt x="655780" y="123466"/>
                </a:lnTo>
                <a:lnTo>
                  <a:pt x="635030" y="137413"/>
                </a:lnTo>
                <a:lnTo>
                  <a:pt x="614281" y="151361"/>
                </a:lnTo>
                <a:lnTo>
                  <a:pt x="579012" y="160488"/>
                </a:lnTo>
                <a:lnTo>
                  <a:pt x="564493" y="155667"/>
                </a:lnTo>
                <a:lnTo>
                  <a:pt x="558262" y="174436"/>
                </a:lnTo>
                <a:lnTo>
                  <a:pt x="537512" y="188384"/>
                </a:lnTo>
                <a:lnTo>
                  <a:pt x="516762" y="202331"/>
                </a:lnTo>
                <a:lnTo>
                  <a:pt x="504299" y="239868"/>
                </a:lnTo>
                <a:lnTo>
                  <a:pt x="483549" y="253816"/>
                </a:lnTo>
                <a:lnTo>
                  <a:pt x="437872" y="342837"/>
                </a:lnTo>
                <a:lnTo>
                  <a:pt x="398427" y="413089"/>
                </a:lnTo>
                <a:lnTo>
                  <a:pt x="338232" y="497290"/>
                </a:lnTo>
                <a:lnTo>
                  <a:pt x="232361" y="670511"/>
                </a:lnTo>
                <a:lnTo>
                  <a:pt x="205379" y="703227"/>
                </a:lnTo>
                <a:lnTo>
                  <a:pt x="178397" y="735943"/>
                </a:lnTo>
                <a:lnTo>
                  <a:pt x="151415" y="768659"/>
                </a:lnTo>
                <a:lnTo>
                  <a:pt x="124434" y="801375"/>
                </a:lnTo>
                <a:lnTo>
                  <a:pt x="103684" y="815323"/>
                </a:lnTo>
                <a:lnTo>
                  <a:pt x="74646" y="805681"/>
                </a:lnTo>
                <a:lnTo>
                  <a:pt x="53897" y="819629"/>
                </a:lnTo>
                <a:lnTo>
                  <a:pt x="39378" y="814809"/>
                </a:lnTo>
                <a:lnTo>
                  <a:pt x="2054" y="781578"/>
                </a:lnTo>
                <a:lnTo>
                  <a:pt x="0" y="739222"/>
                </a:lnTo>
                <a:lnTo>
                  <a:pt x="6231" y="720454"/>
                </a:lnTo>
                <a:lnTo>
                  <a:pt x="18695" y="682917"/>
                </a:lnTo>
                <a:lnTo>
                  <a:pt x="24927" y="664148"/>
                </a:lnTo>
                <a:lnTo>
                  <a:pt x="37390" y="626612"/>
                </a:lnTo>
                <a:lnTo>
                  <a:pt x="76834" y="556360"/>
                </a:lnTo>
                <a:lnTo>
                  <a:pt x="122511" y="467339"/>
                </a:lnTo>
                <a:lnTo>
                  <a:pt x="168188" y="378318"/>
                </a:lnTo>
                <a:lnTo>
                  <a:pt x="234615" y="275349"/>
                </a:lnTo>
                <a:lnTo>
                  <a:pt x="259541" y="200276"/>
                </a:lnTo>
                <a:lnTo>
                  <a:pt x="272005" y="162739"/>
                </a:lnTo>
                <a:lnTo>
                  <a:pt x="290700" y="106435"/>
                </a:lnTo>
                <a:lnTo>
                  <a:pt x="303163" y="68898"/>
                </a:lnTo>
                <a:lnTo>
                  <a:pt x="315626" y="31361"/>
                </a:lnTo>
                <a:lnTo>
                  <a:pt x="321858" y="12593"/>
                </a:lnTo>
                <a:lnTo>
                  <a:pt x="317434" y="0"/>
                </a:lnTo>
                <a:lnTo>
                  <a:pt x="61104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273DC911-78DF-4233-BF7D-2EB6AA95457B}"/>
              </a:ext>
            </a:extLst>
          </p:cNvPr>
          <p:cNvSpPr/>
          <p:nvPr/>
        </p:nvSpPr>
        <p:spPr>
          <a:xfrm rot="20497935">
            <a:off x="2295982" y="699581"/>
            <a:ext cx="845063" cy="240841"/>
          </a:xfrm>
          <a:custGeom>
            <a:avLst/>
            <a:gdLst>
              <a:gd name="connsiteX0" fmla="*/ 630656 w 845063"/>
              <a:gd name="connsiteY0" fmla="*/ 28214 h 240841"/>
              <a:gd name="connsiteX1" fmla="*/ 659692 w 845063"/>
              <a:gd name="connsiteY1" fmla="*/ 37855 h 240841"/>
              <a:gd name="connsiteX2" fmla="*/ 674211 w 845063"/>
              <a:gd name="connsiteY2" fmla="*/ 42676 h 240841"/>
              <a:gd name="connsiteX3" fmla="*/ 697015 w 845063"/>
              <a:gd name="connsiteY3" fmla="*/ 71085 h 240841"/>
              <a:gd name="connsiteX4" fmla="*/ 734339 w 845063"/>
              <a:gd name="connsiteY4" fmla="*/ 104316 h 240841"/>
              <a:gd name="connsiteX5" fmla="*/ 771663 w 845063"/>
              <a:gd name="connsiteY5" fmla="*/ 137545 h 240841"/>
              <a:gd name="connsiteX6" fmla="*/ 817273 w 845063"/>
              <a:gd name="connsiteY6" fmla="*/ 194364 h 240841"/>
              <a:gd name="connsiteX7" fmla="*/ 845063 w 845063"/>
              <a:gd name="connsiteY7" fmla="*/ 240841 h 240841"/>
              <a:gd name="connsiteX8" fmla="*/ 551452 w 845063"/>
              <a:gd name="connsiteY8" fmla="*/ 240841 h 240841"/>
              <a:gd name="connsiteX9" fmla="*/ 547589 w 845063"/>
              <a:gd name="connsiteY9" fmla="*/ 229845 h 240841"/>
              <a:gd name="connsiteX10" fmla="*/ 518552 w 845063"/>
              <a:gd name="connsiteY10" fmla="*/ 220204 h 240841"/>
              <a:gd name="connsiteX11" fmla="*/ 474997 w 845063"/>
              <a:gd name="connsiteY11" fmla="*/ 205742 h 240841"/>
              <a:gd name="connsiteX12" fmla="*/ 425210 w 845063"/>
              <a:gd name="connsiteY12" fmla="*/ 210049 h 240841"/>
              <a:gd name="connsiteX13" fmla="*/ 375423 w 845063"/>
              <a:gd name="connsiteY13" fmla="*/ 214355 h 240841"/>
              <a:gd name="connsiteX14" fmla="*/ 296599 w 845063"/>
              <a:gd name="connsiteY14" fmla="*/ 209021 h 240841"/>
              <a:gd name="connsiteX15" fmla="*/ 209489 w 845063"/>
              <a:gd name="connsiteY15" fmla="*/ 180097 h 240841"/>
              <a:gd name="connsiteX16" fmla="*/ 159703 w 845063"/>
              <a:gd name="connsiteY16" fmla="*/ 184404 h 240841"/>
              <a:gd name="connsiteX17" fmla="*/ 116147 w 845063"/>
              <a:gd name="connsiteY17" fmla="*/ 169942 h 240841"/>
              <a:gd name="connsiteX18" fmla="*/ 58073 w 845063"/>
              <a:gd name="connsiteY18" fmla="*/ 150660 h 240841"/>
              <a:gd name="connsiteX19" fmla="*/ 0 w 845063"/>
              <a:gd name="connsiteY19" fmla="*/ 131378 h 240841"/>
              <a:gd name="connsiteX20" fmla="*/ 43621 w 845063"/>
              <a:gd name="connsiteY20" fmla="*/ 0 h 240841"/>
              <a:gd name="connsiteX21" fmla="*/ 116213 w 845063"/>
              <a:gd name="connsiteY21" fmla="*/ 24102 h 240841"/>
              <a:gd name="connsiteX22" fmla="*/ 188806 w 845063"/>
              <a:gd name="connsiteY22" fmla="*/ 48205 h 240841"/>
              <a:gd name="connsiteX23" fmla="*/ 282147 w 845063"/>
              <a:gd name="connsiteY23" fmla="*/ 58361 h 240841"/>
              <a:gd name="connsiteX24" fmla="*/ 375489 w 845063"/>
              <a:gd name="connsiteY24" fmla="*/ 68516 h 240841"/>
              <a:gd name="connsiteX25" fmla="*/ 410758 w 845063"/>
              <a:gd name="connsiteY25" fmla="*/ 59389 h 240841"/>
              <a:gd name="connsiteX26" fmla="*/ 454313 w 845063"/>
              <a:gd name="connsiteY26" fmla="*/ 73850 h 240841"/>
              <a:gd name="connsiteX27" fmla="*/ 489581 w 845063"/>
              <a:gd name="connsiteY27" fmla="*/ 64723 h 240841"/>
              <a:gd name="connsiteX28" fmla="*/ 518618 w 845063"/>
              <a:gd name="connsiteY28" fmla="*/ 74364 h 240841"/>
              <a:gd name="connsiteX29" fmla="*/ 539369 w 845063"/>
              <a:gd name="connsiteY29" fmla="*/ 60416 h 240841"/>
              <a:gd name="connsiteX30" fmla="*/ 553886 w 845063"/>
              <a:gd name="connsiteY30" fmla="*/ 65236 h 240841"/>
              <a:gd name="connsiteX31" fmla="*/ 574636 w 845063"/>
              <a:gd name="connsiteY31" fmla="*/ 51289 h 240841"/>
              <a:gd name="connsiteX32" fmla="*/ 595387 w 845063"/>
              <a:gd name="connsiteY32" fmla="*/ 37342 h 240841"/>
              <a:gd name="connsiteX33" fmla="*/ 609905 w 845063"/>
              <a:gd name="connsiteY33" fmla="*/ 42162 h 240841"/>
              <a:gd name="connsiteX34" fmla="*/ 630656 w 845063"/>
              <a:gd name="connsiteY34" fmla="*/ 28214 h 2408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845063" h="240841">
                <a:moveTo>
                  <a:pt x="630656" y="28214"/>
                </a:moveTo>
                <a:lnTo>
                  <a:pt x="659692" y="37855"/>
                </a:lnTo>
                <a:lnTo>
                  <a:pt x="674211" y="42676"/>
                </a:lnTo>
                <a:lnTo>
                  <a:pt x="697015" y="71085"/>
                </a:lnTo>
                <a:lnTo>
                  <a:pt x="734339" y="104316"/>
                </a:lnTo>
                <a:lnTo>
                  <a:pt x="771663" y="137545"/>
                </a:lnTo>
                <a:lnTo>
                  <a:pt x="817273" y="194364"/>
                </a:lnTo>
                <a:lnTo>
                  <a:pt x="845063" y="240841"/>
                </a:lnTo>
                <a:lnTo>
                  <a:pt x="551452" y="240841"/>
                </a:lnTo>
                <a:lnTo>
                  <a:pt x="547589" y="229845"/>
                </a:lnTo>
                <a:lnTo>
                  <a:pt x="518552" y="220204"/>
                </a:lnTo>
                <a:lnTo>
                  <a:pt x="474997" y="205742"/>
                </a:lnTo>
                <a:lnTo>
                  <a:pt x="425210" y="210049"/>
                </a:lnTo>
                <a:lnTo>
                  <a:pt x="375423" y="214355"/>
                </a:lnTo>
                <a:lnTo>
                  <a:pt x="296599" y="209021"/>
                </a:lnTo>
                <a:lnTo>
                  <a:pt x="209489" y="180097"/>
                </a:lnTo>
                <a:lnTo>
                  <a:pt x="159703" y="184404"/>
                </a:lnTo>
                <a:lnTo>
                  <a:pt x="116147" y="169942"/>
                </a:lnTo>
                <a:lnTo>
                  <a:pt x="58073" y="150660"/>
                </a:lnTo>
                <a:lnTo>
                  <a:pt x="0" y="131378"/>
                </a:lnTo>
                <a:lnTo>
                  <a:pt x="43621" y="0"/>
                </a:lnTo>
                <a:lnTo>
                  <a:pt x="116213" y="24102"/>
                </a:lnTo>
                <a:lnTo>
                  <a:pt x="188806" y="48205"/>
                </a:lnTo>
                <a:lnTo>
                  <a:pt x="282147" y="58361"/>
                </a:lnTo>
                <a:lnTo>
                  <a:pt x="375489" y="68516"/>
                </a:lnTo>
                <a:lnTo>
                  <a:pt x="410758" y="59389"/>
                </a:lnTo>
                <a:lnTo>
                  <a:pt x="454313" y="73850"/>
                </a:lnTo>
                <a:lnTo>
                  <a:pt x="489581" y="64723"/>
                </a:lnTo>
                <a:lnTo>
                  <a:pt x="518618" y="74364"/>
                </a:lnTo>
                <a:lnTo>
                  <a:pt x="539369" y="60416"/>
                </a:lnTo>
                <a:lnTo>
                  <a:pt x="553886" y="65236"/>
                </a:lnTo>
                <a:lnTo>
                  <a:pt x="574636" y="51289"/>
                </a:lnTo>
                <a:lnTo>
                  <a:pt x="595387" y="37342"/>
                </a:lnTo>
                <a:lnTo>
                  <a:pt x="609905" y="42162"/>
                </a:lnTo>
                <a:lnTo>
                  <a:pt x="630656" y="2821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xmlns="" id="{56AC8ABD-70CB-4FDC-A412-75A9FA624495}"/>
              </a:ext>
            </a:extLst>
          </p:cNvPr>
          <p:cNvSpPr/>
          <p:nvPr/>
        </p:nvSpPr>
        <p:spPr>
          <a:xfrm rot="20769240">
            <a:off x="2360720" y="4339388"/>
            <a:ext cx="1079018" cy="237258"/>
          </a:xfrm>
          <a:custGeom>
            <a:avLst/>
            <a:gdLst>
              <a:gd name="connsiteX0" fmla="*/ 833893 w 1079018"/>
              <a:gd name="connsiteY0" fmla="*/ 13899 h 237258"/>
              <a:gd name="connsiteX1" fmla="*/ 863600 w 1079018"/>
              <a:gd name="connsiteY1" fmla="*/ 21221 h 237258"/>
              <a:gd name="connsiteX2" fmla="*/ 903427 w 1079018"/>
              <a:gd name="connsiteY2" fmla="*/ 51405 h 237258"/>
              <a:gd name="connsiteX3" fmla="*/ 943254 w 1079018"/>
              <a:gd name="connsiteY3" fmla="*/ 81589 h 237258"/>
              <a:gd name="connsiteX4" fmla="*/ 983081 w 1079018"/>
              <a:gd name="connsiteY4" fmla="*/ 111773 h 237258"/>
              <a:gd name="connsiteX5" fmla="*/ 1008055 w 1079018"/>
              <a:gd name="connsiteY5" fmla="*/ 138296 h 237258"/>
              <a:gd name="connsiteX6" fmla="*/ 1033029 w 1079018"/>
              <a:gd name="connsiteY6" fmla="*/ 164819 h 237258"/>
              <a:gd name="connsiteX7" fmla="*/ 1058003 w 1079018"/>
              <a:gd name="connsiteY7" fmla="*/ 191342 h 237258"/>
              <a:gd name="connsiteX8" fmla="*/ 1068123 w 1079018"/>
              <a:gd name="connsiteY8" fmla="*/ 214205 h 237258"/>
              <a:gd name="connsiteX9" fmla="*/ 1078244 w 1079018"/>
              <a:gd name="connsiteY9" fmla="*/ 237067 h 237258"/>
              <a:gd name="connsiteX10" fmla="*/ 1079018 w 1079018"/>
              <a:gd name="connsiteY10" fmla="*/ 237258 h 237258"/>
              <a:gd name="connsiteX11" fmla="*/ 688658 w 1079018"/>
              <a:gd name="connsiteY11" fmla="*/ 237257 h 237258"/>
              <a:gd name="connsiteX12" fmla="*/ 702835 w 1079018"/>
              <a:gd name="connsiteY12" fmla="*/ 226008 h 237258"/>
              <a:gd name="connsiteX13" fmla="*/ 707568 w 1079018"/>
              <a:gd name="connsiteY13" fmla="*/ 206807 h 237258"/>
              <a:gd name="connsiteX14" fmla="*/ 692715 w 1079018"/>
              <a:gd name="connsiteY14" fmla="*/ 203146 h 237258"/>
              <a:gd name="connsiteX15" fmla="*/ 663008 w 1079018"/>
              <a:gd name="connsiteY15" fmla="*/ 195824 h 237258"/>
              <a:gd name="connsiteX16" fmla="*/ 633302 w 1079018"/>
              <a:gd name="connsiteY16" fmla="*/ 188502 h 237258"/>
              <a:gd name="connsiteX17" fmla="*/ 598863 w 1079018"/>
              <a:gd name="connsiteY17" fmla="*/ 200382 h 237258"/>
              <a:gd name="connsiteX18" fmla="*/ 569156 w 1079018"/>
              <a:gd name="connsiteY18" fmla="*/ 193060 h 237258"/>
              <a:gd name="connsiteX19" fmla="*/ 519864 w 1079018"/>
              <a:gd name="connsiteY19" fmla="*/ 201278 h 237258"/>
              <a:gd name="connsiteX20" fmla="*/ 455718 w 1079018"/>
              <a:gd name="connsiteY20" fmla="*/ 205835 h 237258"/>
              <a:gd name="connsiteX21" fmla="*/ 406426 w 1079018"/>
              <a:gd name="connsiteY21" fmla="*/ 214053 h 237258"/>
              <a:gd name="connsiteX22" fmla="*/ 342281 w 1079018"/>
              <a:gd name="connsiteY22" fmla="*/ 218611 h 237258"/>
              <a:gd name="connsiteX23" fmla="*/ 292988 w 1079018"/>
              <a:gd name="connsiteY23" fmla="*/ 226829 h 237258"/>
              <a:gd name="connsiteX24" fmla="*/ 263282 w 1079018"/>
              <a:gd name="connsiteY24" fmla="*/ 219507 h 237258"/>
              <a:gd name="connsiteX25" fmla="*/ 228842 w 1079018"/>
              <a:gd name="connsiteY25" fmla="*/ 231387 h 237258"/>
              <a:gd name="connsiteX26" fmla="*/ 199136 w 1079018"/>
              <a:gd name="connsiteY26" fmla="*/ 224065 h 237258"/>
              <a:gd name="connsiteX27" fmla="*/ 184282 w 1079018"/>
              <a:gd name="connsiteY27" fmla="*/ 220404 h 237258"/>
              <a:gd name="connsiteX28" fmla="*/ 169429 w 1079018"/>
              <a:gd name="connsiteY28" fmla="*/ 216743 h 237258"/>
              <a:gd name="connsiteX29" fmla="*/ 139723 w 1079018"/>
              <a:gd name="connsiteY29" fmla="*/ 209421 h 237258"/>
              <a:gd name="connsiteX30" fmla="*/ 110016 w 1079018"/>
              <a:gd name="connsiteY30" fmla="*/ 202099 h 237258"/>
              <a:gd name="connsiteX31" fmla="*/ 99895 w 1079018"/>
              <a:gd name="connsiteY31" fmla="*/ 179237 h 237258"/>
              <a:gd name="connsiteX32" fmla="*/ 74922 w 1079018"/>
              <a:gd name="connsiteY32" fmla="*/ 152714 h 237258"/>
              <a:gd name="connsiteX33" fmla="*/ 35094 w 1079018"/>
              <a:gd name="connsiteY33" fmla="*/ 122529 h 237258"/>
              <a:gd name="connsiteX34" fmla="*/ 24974 w 1079018"/>
              <a:gd name="connsiteY34" fmla="*/ 99667 h 237258"/>
              <a:gd name="connsiteX35" fmla="*/ 0 w 1079018"/>
              <a:gd name="connsiteY35" fmla="*/ 73145 h 237258"/>
              <a:gd name="connsiteX36" fmla="*/ 9465 w 1079018"/>
              <a:gd name="connsiteY36" fmla="*/ 34742 h 237258"/>
              <a:gd name="connsiteX37" fmla="*/ 14198 w 1079018"/>
              <a:gd name="connsiteY37" fmla="*/ 15541 h 237258"/>
              <a:gd name="connsiteX38" fmla="*/ 33784 w 1079018"/>
              <a:gd name="connsiteY38" fmla="*/ 0 h 237258"/>
              <a:gd name="connsiteX39" fmla="*/ 48637 w 1079018"/>
              <a:gd name="connsiteY39" fmla="*/ 3661 h 237258"/>
              <a:gd name="connsiteX40" fmla="*/ 63490 w 1079018"/>
              <a:gd name="connsiteY40" fmla="*/ 7322 h 237258"/>
              <a:gd name="connsiteX41" fmla="*/ 93197 w 1079018"/>
              <a:gd name="connsiteY41" fmla="*/ 14644 h 237258"/>
              <a:gd name="connsiteX42" fmla="*/ 137756 w 1079018"/>
              <a:gd name="connsiteY42" fmla="*/ 25627 h 237258"/>
              <a:gd name="connsiteX43" fmla="*/ 182317 w 1079018"/>
              <a:gd name="connsiteY43" fmla="*/ 36610 h 237258"/>
              <a:gd name="connsiteX44" fmla="*/ 246462 w 1079018"/>
              <a:gd name="connsiteY44" fmla="*/ 32053 h 237258"/>
              <a:gd name="connsiteX45" fmla="*/ 305875 w 1079018"/>
              <a:gd name="connsiteY45" fmla="*/ 46697 h 237258"/>
              <a:gd name="connsiteX46" fmla="*/ 429434 w 1079018"/>
              <a:gd name="connsiteY46" fmla="*/ 56783 h 237258"/>
              <a:gd name="connsiteX47" fmla="*/ 572578 w 1079018"/>
              <a:gd name="connsiteY47" fmla="*/ 51329 h 237258"/>
              <a:gd name="connsiteX48" fmla="*/ 636724 w 1079018"/>
              <a:gd name="connsiteY48" fmla="*/ 46772 h 237258"/>
              <a:gd name="connsiteX49" fmla="*/ 686016 w 1079018"/>
              <a:gd name="connsiteY49" fmla="*/ 38554 h 237258"/>
              <a:gd name="connsiteX50" fmla="*/ 720455 w 1079018"/>
              <a:gd name="connsiteY50" fmla="*/ 26675 h 237258"/>
              <a:gd name="connsiteX51" fmla="*/ 754894 w 1079018"/>
              <a:gd name="connsiteY51" fmla="*/ 14795 h 237258"/>
              <a:gd name="connsiteX52" fmla="*/ 769747 w 1079018"/>
              <a:gd name="connsiteY52" fmla="*/ 18456 h 237258"/>
              <a:gd name="connsiteX53" fmla="*/ 784601 w 1079018"/>
              <a:gd name="connsiteY53" fmla="*/ 22117 h 237258"/>
              <a:gd name="connsiteX54" fmla="*/ 833893 w 1079018"/>
              <a:gd name="connsiteY54" fmla="*/ 13899 h 237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1079018" h="237258">
                <a:moveTo>
                  <a:pt x="833893" y="13899"/>
                </a:moveTo>
                <a:lnTo>
                  <a:pt x="863600" y="21221"/>
                </a:lnTo>
                <a:lnTo>
                  <a:pt x="903427" y="51405"/>
                </a:lnTo>
                <a:lnTo>
                  <a:pt x="943254" y="81589"/>
                </a:lnTo>
                <a:lnTo>
                  <a:pt x="983081" y="111773"/>
                </a:lnTo>
                <a:lnTo>
                  <a:pt x="1008055" y="138296"/>
                </a:lnTo>
                <a:lnTo>
                  <a:pt x="1033029" y="164819"/>
                </a:lnTo>
                <a:lnTo>
                  <a:pt x="1058003" y="191342"/>
                </a:lnTo>
                <a:lnTo>
                  <a:pt x="1068123" y="214205"/>
                </a:lnTo>
                <a:lnTo>
                  <a:pt x="1078244" y="237067"/>
                </a:lnTo>
                <a:lnTo>
                  <a:pt x="1079018" y="237258"/>
                </a:lnTo>
                <a:lnTo>
                  <a:pt x="688658" y="237257"/>
                </a:lnTo>
                <a:lnTo>
                  <a:pt x="702835" y="226008"/>
                </a:lnTo>
                <a:lnTo>
                  <a:pt x="707568" y="206807"/>
                </a:lnTo>
                <a:lnTo>
                  <a:pt x="692715" y="203146"/>
                </a:lnTo>
                <a:lnTo>
                  <a:pt x="663008" y="195824"/>
                </a:lnTo>
                <a:lnTo>
                  <a:pt x="633302" y="188502"/>
                </a:lnTo>
                <a:lnTo>
                  <a:pt x="598863" y="200382"/>
                </a:lnTo>
                <a:lnTo>
                  <a:pt x="569156" y="193060"/>
                </a:lnTo>
                <a:lnTo>
                  <a:pt x="519864" y="201278"/>
                </a:lnTo>
                <a:lnTo>
                  <a:pt x="455718" y="205835"/>
                </a:lnTo>
                <a:lnTo>
                  <a:pt x="406426" y="214053"/>
                </a:lnTo>
                <a:lnTo>
                  <a:pt x="342281" y="218611"/>
                </a:lnTo>
                <a:lnTo>
                  <a:pt x="292988" y="226829"/>
                </a:lnTo>
                <a:lnTo>
                  <a:pt x="263282" y="219507"/>
                </a:lnTo>
                <a:lnTo>
                  <a:pt x="228842" y="231387"/>
                </a:lnTo>
                <a:lnTo>
                  <a:pt x="199136" y="224065"/>
                </a:lnTo>
                <a:lnTo>
                  <a:pt x="184282" y="220404"/>
                </a:lnTo>
                <a:lnTo>
                  <a:pt x="169429" y="216743"/>
                </a:lnTo>
                <a:lnTo>
                  <a:pt x="139723" y="209421"/>
                </a:lnTo>
                <a:lnTo>
                  <a:pt x="110016" y="202099"/>
                </a:lnTo>
                <a:lnTo>
                  <a:pt x="99895" y="179237"/>
                </a:lnTo>
                <a:lnTo>
                  <a:pt x="74922" y="152714"/>
                </a:lnTo>
                <a:lnTo>
                  <a:pt x="35094" y="122529"/>
                </a:lnTo>
                <a:lnTo>
                  <a:pt x="24974" y="99667"/>
                </a:lnTo>
                <a:lnTo>
                  <a:pt x="0" y="73145"/>
                </a:lnTo>
                <a:lnTo>
                  <a:pt x="9465" y="34742"/>
                </a:lnTo>
                <a:lnTo>
                  <a:pt x="14198" y="15541"/>
                </a:lnTo>
                <a:lnTo>
                  <a:pt x="33784" y="0"/>
                </a:lnTo>
                <a:lnTo>
                  <a:pt x="48637" y="3661"/>
                </a:lnTo>
                <a:lnTo>
                  <a:pt x="63490" y="7322"/>
                </a:lnTo>
                <a:lnTo>
                  <a:pt x="93197" y="14644"/>
                </a:lnTo>
                <a:lnTo>
                  <a:pt x="137756" y="25627"/>
                </a:lnTo>
                <a:lnTo>
                  <a:pt x="182317" y="36610"/>
                </a:lnTo>
                <a:lnTo>
                  <a:pt x="246462" y="32053"/>
                </a:lnTo>
                <a:lnTo>
                  <a:pt x="305875" y="46697"/>
                </a:lnTo>
                <a:lnTo>
                  <a:pt x="429434" y="56783"/>
                </a:lnTo>
                <a:lnTo>
                  <a:pt x="572578" y="51329"/>
                </a:lnTo>
                <a:lnTo>
                  <a:pt x="636724" y="46772"/>
                </a:lnTo>
                <a:lnTo>
                  <a:pt x="686016" y="38554"/>
                </a:lnTo>
                <a:lnTo>
                  <a:pt x="720455" y="26675"/>
                </a:lnTo>
                <a:lnTo>
                  <a:pt x="754894" y="14795"/>
                </a:lnTo>
                <a:lnTo>
                  <a:pt x="769747" y="18456"/>
                </a:lnTo>
                <a:lnTo>
                  <a:pt x="784601" y="22117"/>
                </a:lnTo>
                <a:lnTo>
                  <a:pt x="833893" y="138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4F94F4F1-539D-48DD-9621-CAFC6919A68D}"/>
              </a:ext>
            </a:extLst>
          </p:cNvPr>
          <p:cNvSpPr/>
          <p:nvPr/>
        </p:nvSpPr>
        <p:spPr>
          <a:xfrm rot="20769240">
            <a:off x="2781135" y="4512722"/>
            <a:ext cx="762394" cy="390107"/>
          </a:xfrm>
          <a:custGeom>
            <a:avLst/>
            <a:gdLst>
              <a:gd name="connsiteX0" fmla="*/ 728073 w 762394"/>
              <a:gd name="connsiteY0" fmla="*/ 1 h 390107"/>
              <a:gd name="connsiteX1" fmla="*/ 742153 w 762394"/>
              <a:gd name="connsiteY1" fmla="*/ 3471 h 390107"/>
              <a:gd name="connsiteX2" fmla="*/ 752273 w 762394"/>
              <a:gd name="connsiteY2" fmla="*/ 26332 h 390107"/>
              <a:gd name="connsiteX3" fmla="*/ 747540 w 762394"/>
              <a:gd name="connsiteY3" fmla="*/ 45533 h 390107"/>
              <a:gd name="connsiteX4" fmla="*/ 762394 w 762394"/>
              <a:gd name="connsiteY4" fmla="*/ 49194 h 390107"/>
              <a:gd name="connsiteX5" fmla="*/ 742807 w 762394"/>
              <a:gd name="connsiteY5" fmla="*/ 64735 h 390107"/>
              <a:gd name="connsiteX6" fmla="*/ 723222 w 762394"/>
              <a:gd name="connsiteY6" fmla="*/ 80275 h 390107"/>
              <a:gd name="connsiteX7" fmla="*/ 703636 w 762394"/>
              <a:gd name="connsiteY7" fmla="*/ 95816 h 390107"/>
              <a:gd name="connsiteX8" fmla="*/ 688783 w 762394"/>
              <a:gd name="connsiteY8" fmla="*/ 92155 h 390107"/>
              <a:gd name="connsiteX9" fmla="*/ 659077 w 762394"/>
              <a:gd name="connsiteY9" fmla="*/ 84833 h 390107"/>
              <a:gd name="connsiteX10" fmla="*/ 624637 w 762394"/>
              <a:gd name="connsiteY10" fmla="*/ 96711 h 390107"/>
              <a:gd name="connsiteX11" fmla="*/ 594930 w 762394"/>
              <a:gd name="connsiteY11" fmla="*/ 89389 h 390107"/>
              <a:gd name="connsiteX12" fmla="*/ 555759 w 762394"/>
              <a:gd name="connsiteY12" fmla="*/ 120470 h 390107"/>
              <a:gd name="connsiteX13" fmla="*/ 506467 w 762394"/>
              <a:gd name="connsiteY13" fmla="*/ 128689 h 390107"/>
              <a:gd name="connsiteX14" fmla="*/ 432856 w 762394"/>
              <a:gd name="connsiteY14" fmla="*/ 171648 h 390107"/>
              <a:gd name="connsiteX15" fmla="*/ 359244 w 762394"/>
              <a:gd name="connsiteY15" fmla="*/ 214608 h 390107"/>
              <a:gd name="connsiteX16" fmla="*/ 285634 w 762394"/>
              <a:gd name="connsiteY16" fmla="*/ 257567 h 390107"/>
              <a:gd name="connsiteX17" fmla="*/ 187705 w 762394"/>
              <a:gd name="connsiteY17" fmla="*/ 335269 h 390107"/>
              <a:gd name="connsiteX18" fmla="*/ 79655 w 762394"/>
              <a:gd name="connsiteY18" fmla="*/ 390107 h 390107"/>
              <a:gd name="connsiteX19" fmla="*/ 0 w 762394"/>
              <a:gd name="connsiteY19" fmla="*/ 329740 h 390107"/>
              <a:gd name="connsiteX20" fmla="*/ 83076 w 762394"/>
              <a:gd name="connsiteY20" fmla="*/ 248378 h 390107"/>
              <a:gd name="connsiteX21" fmla="*/ 166152 w 762394"/>
              <a:gd name="connsiteY21" fmla="*/ 167016 h 390107"/>
              <a:gd name="connsiteX22" fmla="*/ 224910 w 762394"/>
              <a:gd name="connsiteY22" fmla="*/ 120395 h 390107"/>
              <a:gd name="connsiteX23" fmla="*/ 268814 w 762394"/>
              <a:gd name="connsiteY23" fmla="*/ 70113 h 390107"/>
              <a:gd name="connsiteX24" fmla="*/ 312719 w 762394"/>
              <a:gd name="connsiteY24" fmla="*/ 19831 h 390107"/>
              <a:gd name="connsiteX25" fmla="*/ 337713 w 762394"/>
              <a:gd name="connsiteY25" fmla="*/ 0 h 390107"/>
              <a:gd name="connsiteX26" fmla="*/ 728073 w 762394"/>
              <a:gd name="connsiteY26" fmla="*/ 1 h 390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762394" h="390107">
                <a:moveTo>
                  <a:pt x="728073" y="1"/>
                </a:moveTo>
                <a:lnTo>
                  <a:pt x="742153" y="3471"/>
                </a:lnTo>
                <a:lnTo>
                  <a:pt x="752273" y="26332"/>
                </a:lnTo>
                <a:lnTo>
                  <a:pt x="747540" y="45533"/>
                </a:lnTo>
                <a:lnTo>
                  <a:pt x="762394" y="49194"/>
                </a:lnTo>
                <a:lnTo>
                  <a:pt x="742807" y="64735"/>
                </a:lnTo>
                <a:lnTo>
                  <a:pt x="723222" y="80275"/>
                </a:lnTo>
                <a:lnTo>
                  <a:pt x="703636" y="95816"/>
                </a:lnTo>
                <a:lnTo>
                  <a:pt x="688783" y="92155"/>
                </a:lnTo>
                <a:lnTo>
                  <a:pt x="659077" y="84833"/>
                </a:lnTo>
                <a:lnTo>
                  <a:pt x="624637" y="96711"/>
                </a:lnTo>
                <a:lnTo>
                  <a:pt x="594930" y="89389"/>
                </a:lnTo>
                <a:lnTo>
                  <a:pt x="555759" y="120470"/>
                </a:lnTo>
                <a:lnTo>
                  <a:pt x="506467" y="128689"/>
                </a:lnTo>
                <a:lnTo>
                  <a:pt x="432856" y="171648"/>
                </a:lnTo>
                <a:lnTo>
                  <a:pt x="359244" y="214608"/>
                </a:lnTo>
                <a:lnTo>
                  <a:pt x="285634" y="257567"/>
                </a:lnTo>
                <a:lnTo>
                  <a:pt x="187705" y="335269"/>
                </a:lnTo>
                <a:lnTo>
                  <a:pt x="79655" y="390107"/>
                </a:lnTo>
                <a:lnTo>
                  <a:pt x="0" y="329740"/>
                </a:lnTo>
                <a:lnTo>
                  <a:pt x="83076" y="248378"/>
                </a:lnTo>
                <a:lnTo>
                  <a:pt x="166152" y="167016"/>
                </a:lnTo>
                <a:lnTo>
                  <a:pt x="224910" y="120395"/>
                </a:lnTo>
                <a:lnTo>
                  <a:pt x="268814" y="70113"/>
                </a:lnTo>
                <a:lnTo>
                  <a:pt x="312719" y="19831"/>
                </a:lnTo>
                <a:lnTo>
                  <a:pt x="337713" y="0"/>
                </a:lnTo>
                <a:lnTo>
                  <a:pt x="728073" y="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F8E9CBE2-42A4-4490-84A7-0F639FD36CCC}"/>
              </a:ext>
            </a:extLst>
          </p:cNvPr>
          <p:cNvSpPr/>
          <p:nvPr/>
        </p:nvSpPr>
        <p:spPr>
          <a:xfrm rot="151037">
            <a:off x="5543373" y="1504672"/>
            <a:ext cx="489574" cy="662722"/>
          </a:xfrm>
          <a:custGeom>
            <a:avLst/>
            <a:gdLst>
              <a:gd name="connsiteX0" fmla="*/ 299230 w 489574"/>
              <a:gd name="connsiteY0" fmla="*/ 0 h 662722"/>
              <a:gd name="connsiteX1" fmla="*/ 331534 w 489574"/>
              <a:gd name="connsiteY1" fmla="*/ 38170 h 662722"/>
              <a:gd name="connsiteX2" fmla="*/ 378251 w 489574"/>
              <a:gd name="connsiteY2" fmla="*/ 55910 h 662722"/>
              <a:gd name="connsiteX3" fmla="*/ 409685 w 489574"/>
              <a:gd name="connsiteY3" fmla="*/ 74324 h 662722"/>
              <a:gd name="connsiteX4" fmla="*/ 441120 w 489574"/>
              <a:gd name="connsiteY4" fmla="*/ 92737 h 662722"/>
              <a:gd name="connsiteX5" fmla="*/ 456403 w 489574"/>
              <a:gd name="connsiteY5" fmla="*/ 92065 h 662722"/>
              <a:gd name="connsiteX6" fmla="*/ 472555 w 489574"/>
              <a:gd name="connsiteY6" fmla="*/ 111150 h 662722"/>
              <a:gd name="connsiteX7" fmla="*/ 488706 w 489574"/>
              <a:gd name="connsiteY7" fmla="*/ 130235 h 662722"/>
              <a:gd name="connsiteX8" fmla="*/ 489574 w 489574"/>
              <a:gd name="connsiteY8" fmla="*/ 149991 h 662722"/>
              <a:gd name="connsiteX9" fmla="*/ 460746 w 489574"/>
              <a:gd name="connsiteY9" fmla="*/ 190848 h 662722"/>
              <a:gd name="connsiteX10" fmla="*/ 447200 w 489574"/>
              <a:gd name="connsiteY10" fmla="*/ 231034 h 662722"/>
              <a:gd name="connsiteX11" fmla="*/ 403957 w 489574"/>
              <a:gd name="connsiteY11" fmla="*/ 292320 h 662722"/>
              <a:gd name="connsiteX12" fmla="*/ 375128 w 489574"/>
              <a:gd name="connsiteY12" fmla="*/ 333176 h 662722"/>
              <a:gd name="connsiteX13" fmla="*/ 346299 w 489574"/>
              <a:gd name="connsiteY13" fmla="*/ 374034 h 662722"/>
              <a:gd name="connsiteX14" fmla="*/ 331885 w 489574"/>
              <a:gd name="connsiteY14" fmla="*/ 394463 h 662722"/>
              <a:gd name="connsiteX15" fmla="*/ 347168 w 489574"/>
              <a:gd name="connsiteY15" fmla="*/ 393791 h 662722"/>
              <a:gd name="connsiteX16" fmla="*/ 352894 w 489574"/>
              <a:gd name="connsiteY16" fmla="*/ 393539 h 662722"/>
              <a:gd name="connsiteX17" fmla="*/ 203926 w 489574"/>
              <a:gd name="connsiteY17" fmla="*/ 637993 h 662722"/>
              <a:gd name="connsiteX18" fmla="*/ 159779 w 489574"/>
              <a:gd name="connsiteY18" fmla="*/ 659362 h 662722"/>
              <a:gd name="connsiteX19" fmla="*/ 113930 w 489574"/>
              <a:gd name="connsiteY19" fmla="*/ 661378 h 662722"/>
              <a:gd name="connsiteX20" fmla="*/ 83364 w 489574"/>
              <a:gd name="connsiteY20" fmla="*/ 662722 h 662722"/>
              <a:gd name="connsiteX21" fmla="*/ 51930 w 489574"/>
              <a:gd name="connsiteY21" fmla="*/ 644309 h 662722"/>
              <a:gd name="connsiteX22" fmla="*/ 35778 w 489574"/>
              <a:gd name="connsiteY22" fmla="*/ 625224 h 662722"/>
              <a:gd name="connsiteX23" fmla="*/ 19626 w 489574"/>
              <a:gd name="connsiteY23" fmla="*/ 606139 h 662722"/>
              <a:gd name="connsiteX24" fmla="*/ 2606 w 489574"/>
              <a:gd name="connsiteY24" fmla="*/ 567298 h 662722"/>
              <a:gd name="connsiteX25" fmla="*/ 1737 w 489574"/>
              <a:gd name="connsiteY25" fmla="*/ 547541 h 662722"/>
              <a:gd name="connsiteX26" fmla="*/ 0 w 489574"/>
              <a:gd name="connsiteY26" fmla="*/ 508028 h 662722"/>
              <a:gd name="connsiteX27" fmla="*/ 14415 w 489574"/>
              <a:gd name="connsiteY27" fmla="*/ 487599 h 662722"/>
              <a:gd name="connsiteX28" fmla="*/ 28830 w 489574"/>
              <a:gd name="connsiteY28" fmla="*/ 467170 h 662722"/>
              <a:gd name="connsiteX29" fmla="*/ 58527 w 489574"/>
              <a:gd name="connsiteY29" fmla="*/ 446069 h 662722"/>
              <a:gd name="connsiteX30" fmla="*/ 88224 w 489574"/>
              <a:gd name="connsiteY30" fmla="*/ 424970 h 662722"/>
              <a:gd name="connsiteX31" fmla="*/ 103508 w 489574"/>
              <a:gd name="connsiteY31" fmla="*/ 424298 h 662722"/>
              <a:gd name="connsiteX32" fmla="*/ 132336 w 489574"/>
              <a:gd name="connsiteY32" fmla="*/ 383440 h 662722"/>
              <a:gd name="connsiteX33" fmla="*/ 162034 w 489574"/>
              <a:gd name="connsiteY33" fmla="*/ 362340 h 662722"/>
              <a:gd name="connsiteX34" fmla="*/ 176449 w 489574"/>
              <a:gd name="connsiteY34" fmla="*/ 341911 h 662722"/>
              <a:gd name="connsiteX35" fmla="*/ 190863 w 489574"/>
              <a:gd name="connsiteY35" fmla="*/ 321483 h 662722"/>
              <a:gd name="connsiteX36" fmla="*/ 204408 w 489574"/>
              <a:gd name="connsiteY36" fmla="*/ 281297 h 662722"/>
              <a:gd name="connsiteX37" fmla="*/ 217955 w 489574"/>
              <a:gd name="connsiteY37" fmla="*/ 241113 h 662722"/>
              <a:gd name="connsiteX38" fmla="*/ 231501 w 489574"/>
              <a:gd name="connsiteY38" fmla="*/ 200927 h 662722"/>
              <a:gd name="connsiteX39" fmla="*/ 259461 w 489574"/>
              <a:gd name="connsiteY39" fmla="*/ 140313 h 662722"/>
              <a:gd name="connsiteX40" fmla="*/ 272138 w 489574"/>
              <a:gd name="connsiteY40" fmla="*/ 80371 h 662722"/>
              <a:gd name="connsiteX41" fmla="*/ 299230 w 489574"/>
              <a:gd name="connsiteY41" fmla="*/ 0 h 6627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489574" h="662722">
                <a:moveTo>
                  <a:pt x="299230" y="0"/>
                </a:moveTo>
                <a:lnTo>
                  <a:pt x="331534" y="38170"/>
                </a:lnTo>
                <a:lnTo>
                  <a:pt x="378251" y="55910"/>
                </a:lnTo>
                <a:lnTo>
                  <a:pt x="409685" y="74324"/>
                </a:lnTo>
                <a:lnTo>
                  <a:pt x="441120" y="92737"/>
                </a:lnTo>
                <a:lnTo>
                  <a:pt x="456403" y="92065"/>
                </a:lnTo>
                <a:lnTo>
                  <a:pt x="472555" y="111150"/>
                </a:lnTo>
                <a:lnTo>
                  <a:pt x="488706" y="130235"/>
                </a:lnTo>
                <a:lnTo>
                  <a:pt x="489574" y="149991"/>
                </a:lnTo>
                <a:lnTo>
                  <a:pt x="460746" y="190848"/>
                </a:lnTo>
                <a:lnTo>
                  <a:pt x="447200" y="231034"/>
                </a:lnTo>
                <a:lnTo>
                  <a:pt x="403957" y="292320"/>
                </a:lnTo>
                <a:lnTo>
                  <a:pt x="375128" y="333176"/>
                </a:lnTo>
                <a:lnTo>
                  <a:pt x="346299" y="374034"/>
                </a:lnTo>
                <a:lnTo>
                  <a:pt x="331885" y="394463"/>
                </a:lnTo>
                <a:lnTo>
                  <a:pt x="347168" y="393791"/>
                </a:lnTo>
                <a:lnTo>
                  <a:pt x="352894" y="393539"/>
                </a:lnTo>
                <a:lnTo>
                  <a:pt x="203926" y="637993"/>
                </a:lnTo>
                <a:lnTo>
                  <a:pt x="159779" y="659362"/>
                </a:lnTo>
                <a:lnTo>
                  <a:pt x="113930" y="661378"/>
                </a:lnTo>
                <a:lnTo>
                  <a:pt x="83364" y="662722"/>
                </a:lnTo>
                <a:lnTo>
                  <a:pt x="51930" y="644309"/>
                </a:lnTo>
                <a:lnTo>
                  <a:pt x="35778" y="625224"/>
                </a:lnTo>
                <a:lnTo>
                  <a:pt x="19626" y="606139"/>
                </a:lnTo>
                <a:lnTo>
                  <a:pt x="2606" y="567298"/>
                </a:lnTo>
                <a:lnTo>
                  <a:pt x="1737" y="547541"/>
                </a:lnTo>
                <a:lnTo>
                  <a:pt x="0" y="508028"/>
                </a:lnTo>
                <a:lnTo>
                  <a:pt x="14415" y="487599"/>
                </a:lnTo>
                <a:lnTo>
                  <a:pt x="28830" y="467170"/>
                </a:lnTo>
                <a:lnTo>
                  <a:pt x="58527" y="446069"/>
                </a:lnTo>
                <a:lnTo>
                  <a:pt x="88224" y="424970"/>
                </a:lnTo>
                <a:lnTo>
                  <a:pt x="103508" y="424298"/>
                </a:lnTo>
                <a:lnTo>
                  <a:pt x="132336" y="383440"/>
                </a:lnTo>
                <a:lnTo>
                  <a:pt x="162034" y="362340"/>
                </a:lnTo>
                <a:lnTo>
                  <a:pt x="176449" y="341911"/>
                </a:lnTo>
                <a:lnTo>
                  <a:pt x="190863" y="321483"/>
                </a:lnTo>
                <a:lnTo>
                  <a:pt x="204408" y="281297"/>
                </a:lnTo>
                <a:lnTo>
                  <a:pt x="217955" y="241113"/>
                </a:lnTo>
                <a:lnTo>
                  <a:pt x="231501" y="200927"/>
                </a:lnTo>
                <a:lnTo>
                  <a:pt x="259461" y="140313"/>
                </a:lnTo>
                <a:lnTo>
                  <a:pt x="272138" y="80371"/>
                </a:lnTo>
                <a:lnTo>
                  <a:pt x="29923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0A6D1EC5-6403-4939-A44C-E5E7EB6C3DDB}"/>
              </a:ext>
            </a:extLst>
          </p:cNvPr>
          <p:cNvSpPr/>
          <p:nvPr/>
        </p:nvSpPr>
        <p:spPr>
          <a:xfrm rot="151037">
            <a:off x="9334230" y="1732855"/>
            <a:ext cx="289271" cy="1220417"/>
          </a:xfrm>
          <a:custGeom>
            <a:avLst/>
            <a:gdLst>
              <a:gd name="connsiteX0" fmla="*/ 205846 w 289271"/>
              <a:gd name="connsiteY0" fmla="*/ 0 h 1220417"/>
              <a:gd name="connsiteX1" fmla="*/ 207356 w 289271"/>
              <a:gd name="connsiteY1" fmla="*/ 34337 h 1220417"/>
              <a:gd name="connsiteX2" fmla="*/ 209674 w 289271"/>
              <a:gd name="connsiteY2" fmla="*/ 87069 h 1220417"/>
              <a:gd name="connsiteX3" fmla="*/ 211219 w 289271"/>
              <a:gd name="connsiteY3" fmla="*/ 122224 h 1220417"/>
              <a:gd name="connsiteX4" fmla="*/ 212765 w 289271"/>
              <a:gd name="connsiteY4" fmla="*/ 157379 h 1220417"/>
              <a:gd name="connsiteX5" fmla="*/ 229766 w 289271"/>
              <a:gd name="connsiteY5" fmla="*/ 209466 h 1220417"/>
              <a:gd name="connsiteX6" fmla="*/ 231312 w 289271"/>
              <a:gd name="connsiteY6" fmla="*/ 244621 h 1220417"/>
              <a:gd name="connsiteX7" fmla="*/ 233630 w 289271"/>
              <a:gd name="connsiteY7" fmla="*/ 297353 h 1220417"/>
              <a:gd name="connsiteX8" fmla="*/ 250632 w 289271"/>
              <a:gd name="connsiteY8" fmla="*/ 349439 h 1220417"/>
              <a:gd name="connsiteX9" fmla="*/ 252950 w 289271"/>
              <a:gd name="connsiteY9" fmla="*/ 402172 h 1220417"/>
              <a:gd name="connsiteX10" fmla="*/ 258360 w 289271"/>
              <a:gd name="connsiteY10" fmla="*/ 525214 h 1220417"/>
              <a:gd name="connsiteX11" fmla="*/ 276134 w 289271"/>
              <a:gd name="connsiteY11" fmla="*/ 594878 h 1220417"/>
              <a:gd name="connsiteX12" fmla="*/ 278453 w 289271"/>
              <a:gd name="connsiteY12" fmla="*/ 647611 h 1220417"/>
              <a:gd name="connsiteX13" fmla="*/ 281544 w 289271"/>
              <a:gd name="connsiteY13" fmla="*/ 717920 h 1220417"/>
              <a:gd name="connsiteX14" fmla="*/ 283862 w 289271"/>
              <a:gd name="connsiteY14" fmla="*/ 770653 h 1220417"/>
              <a:gd name="connsiteX15" fmla="*/ 286180 w 289271"/>
              <a:gd name="connsiteY15" fmla="*/ 823385 h 1220417"/>
              <a:gd name="connsiteX16" fmla="*/ 287726 w 289271"/>
              <a:gd name="connsiteY16" fmla="*/ 858540 h 1220417"/>
              <a:gd name="connsiteX17" fmla="*/ 289271 w 289271"/>
              <a:gd name="connsiteY17" fmla="*/ 893695 h 1220417"/>
              <a:gd name="connsiteX18" fmla="*/ 276133 w 289271"/>
              <a:gd name="connsiteY18" fmla="*/ 929495 h 1220417"/>
              <a:gd name="connsiteX19" fmla="*/ 279224 w 289271"/>
              <a:gd name="connsiteY19" fmla="*/ 999805 h 1220417"/>
              <a:gd name="connsiteX20" fmla="*/ 252176 w 289271"/>
              <a:gd name="connsiteY20" fmla="*/ 1053828 h 1220417"/>
              <a:gd name="connsiteX21" fmla="*/ 225126 w 289271"/>
              <a:gd name="connsiteY21" fmla="*/ 1107852 h 1220417"/>
              <a:gd name="connsiteX22" fmla="*/ 197305 w 289271"/>
              <a:gd name="connsiteY22" fmla="*/ 1144297 h 1220417"/>
              <a:gd name="connsiteX23" fmla="*/ 154799 w 289271"/>
              <a:gd name="connsiteY23" fmla="*/ 1181389 h 1220417"/>
              <a:gd name="connsiteX24" fmla="*/ 126206 w 289271"/>
              <a:gd name="connsiteY24" fmla="*/ 1200258 h 1220417"/>
              <a:gd name="connsiteX25" fmla="*/ 97611 w 289271"/>
              <a:gd name="connsiteY25" fmla="*/ 1219126 h 1220417"/>
              <a:gd name="connsiteX26" fmla="*/ 68244 w 289271"/>
              <a:gd name="connsiteY26" fmla="*/ 1220417 h 1220417"/>
              <a:gd name="connsiteX27" fmla="*/ 38104 w 289271"/>
              <a:gd name="connsiteY27" fmla="*/ 1204131 h 1220417"/>
              <a:gd name="connsiteX28" fmla="*/ 33042 w 289271"/>
              <a:gd name="connsiteY28" fmla="*/ 1198587 h 1220417"/>
              <a:gd name="connsiteX29" fmla="*/ 0 w 289271"/>
              <a:gd name="connsiteY29" fmla="*/ 906413 h 1220417"/>
              <a:gd name="connsiteX30" fmla="*/ 24967 w 289271"/>
              <a:gd name="connsiteY30" fmla="*/ 905315 h 1220417"/>
              <a:gd name="connsiteX31" fmla="*/ 54334 w 289271"/>
              <a:gd name="connsiteY31" fmla="*/ 904024 h 1220417"/>
              <a:gd name="connsiteX32" fmla="*/ 68244 w 289271"/>
              <a:gd name="connsiteY32" fmla="*/ 885800 h 1220417"/>
              <a:gd name="connsiteX33" fmla="*/ 67472 w 289271"/>
              <a:gd name="connsiteY33" fmla="*/ 868223 h 1220417"/>
              <a:gd name="connsiteX34" fmla="*/ 66699 w 289271"/>
              <a:gd name="connsiteY34" fmla="*/ 850645 h 1220417"/>
              <a:gd name="connsiteX35" fmla="*/ 65926 w 289271"/>
              <a:gd name="connsiteY35" fmla="*/ 833068 h 1220417"/>
              <a:gd name="connsiteX36" fmla="*/ 64381 w 289271"/>
              <a:gd name="connsiteY36" fmla="*/ 797913 h 1220417"/>
              <a:gd name="connsiteX37" fmla="*/ 62835 w 289271"/>
              <a:gd name="connsiteY37" fmla="*/ 762758 h 1220417"/>
              <a:gd name="connsiteX38" fmla="*/ 61290 w 289271"/>
              <a:gd name="connsiteY38" fmla="*/ 727603 h 1220417"/>
              <a:gd name="connsiteX39" fmla="*/ 59744 w 289271"/>
              <a:gd name="connsiteY39" fmla="*/ 692448 h 1220417"/>
              <a:gd name="connsiteX40" fmla="*/ 55880 w 289271"/>
              <a:gd name="connsiteY40" fmla="*/ 604561 h 1220417"/>
              <a:gd name="connsiteX41" fmla="*/ 51244 w 289271"/>
              <a:gd name="connsiteY41" fmla="*/ 499097 h 1220417"/>
              <a:gd name="connsiteX42" fmla="*/ 46607 w 289271"/>
              <a:gd name="connsiteY42" fmla="*/ 393632 h 1220417"/>
              <a:gd name="connsiteX43" fmla="*/ 41198 w 289271"/>
              <a:gd name="connsiteY43" fmla="*/ 270590 h 1220417"/>
              <a:gd name="connsiteX44" fmla="*/ 38879 w 289271"/>
              <a:gd name="connsiteY44" fmla="*/ 217858 h 1220417"/>
              <a:gd name="connsiteX45" fmla="*/ 36561 w 289271"/>
              <a:gd name="connsiteY45" fmla="*/ 165125 h 1220417"/>
              <a:gd name="connsiteX46" fmla="*/ 35016 w 289271"/>
              <a:gd name="connsiteY46" fmla="*/ 129970 h 1220417"/>
              <a:gd name="connsiteX47" fmla="*/ 18787 w 289271"/>
              <a:gd name="connsiteY47" fmla="*/ 95461 h 1220417"/>
              <a:gd name="connsiteX48" fmla="*/ 17242 w 289271"/>
              <a:gd name="connsiteY48" fmla="*/ 60306 h 1220417"/>
              <a:gd name="connsiteX49" fmla="*/ 16469 w 289271"/>
              <a:gd name="connsiteY49" fmla="*/ 42729 h 1220417"/>
              <a:gd name="connsiteX50" fmla="*/ 1012 w 289271"/>
              <a:gd name="connsiteY50" fmla="*/ 25796 h 1220417"/>
              <a:gd name="connsiteX51" fmla="*/ 897 w 289271"/>
              <a:gd name="connsiteY51" fmla="*/ 23178 h 1220417"/>
              <a:gd name="connsiteX52" fmla="*/ 205846 w 289271"/>
              <a:gd name="connsiteY52" fmla="*/ 0 h 12204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289271" h="1220417">
                <a:moveTo>
                  <a:pt x="205846" y="0"/>
                </a:moveTo>
                <a:lnTo>
                  <a:pt x="207356" y="34337"/>
                </a:lnTo>
                <a:lnTo>
                  <a:pt x="209674" y="87069"/>
                </a:lnTo>
                <a:lnTo>
                  <a:pt x="211219" y="122224"/>
                </a:lnTo>
                <a:lnTo>
                  <a:pt x="212765" y="157379"/>
                </a:lnTo>
                <a:lnTo>
                  <a:pt x="229766" y="209466"/>
                </a:lnTo>
                <a:lnTo>
                  <a:pt x="231312" y="244621"/>
                </a:lnTo>
                <a:lnTo>
                  <a:pt x="233630" y="297353"/>
                </a:lnTo>
                <a:lnTo>
                  <a:pt x="250632" y="349439"/>
                </a:lnTo>
                <a:lnTo>
                  <a:pt x="252950" y="402172"/>
                </a:lnTo>
                <a:lnTo>
                  <a:pt x="258360" y="525214"/>
                </a:lnTo>
                <a:lnTo>
                  <a:pt x="276134" y="594878"/>
                </a:lnTo>
                <a:lnTo>
                  <a:pt x="278453" y="647611"/>
                </a:lnTo>
                <a:lnTo>
                  <a:pt x="281544" y="717920"/>
                </a:lnTo>
                <a:lnTo>
                  <a:pt x="283862" y="770653"/>
                </a:lnTo>
                <a:lnTo>
                  <a:pt x="286180" y="823385"/>
                </a:lnTo>
                <a:lnTo>
                  <a:pt x="287726" y="858540"/>
                </a:lnTo>
                <a:lnTo>
                  <a:pt x="289271" y="893695"/>
                </a:lnTo>
                <a:lnTo>
                  <a:pt x="276133" y="929495"/>
                </a:lnTo>
                <a:lnTo>
                  <a:pt x="279224" y="999805"/>
                </a:lnTo>
                <a:lnTo>
                  <a:pt x="252176" y="1053828"/>
                </a:lnTo>
                <a:lnTo>
                  <a:pt x="225126" y="1107852"/>
                </a:lnTo>
                <a:lnTo>
                  <a:pt x="197305" y="1144297"/>
                </a:lnTo>
                <a:lnTo>
                  <a:pt x="154799" y="1181389"/>
                </a:lnTo>
                <a:lnTo>
                  <a:pt x="126206" y="1200258"/>
                </a:lnTo>
                <a:lnTo>
                  <a:pt x="97611" y="1219126"/>
                </a:lnTo>
                <a:lnTo>
                  <a:pt x="68244" y="1220417"/>
                </a:lnTo>
                <a:lnTo>
                  <a:pt x="38104" y="1204131"/>
                </a:lnTo>
                <a:lnTo>
                  <a:pt x="33042" y="1198587"/>
                </a:lnTo>
                <a:lnTo>
                  <a:pt x="0" y="906413"/>
                </a:lnTo>
                <a:lnTo>
                  <a:pt x="24967" y="905315"/>
                </a:lnTo>
                <a:lnTo>
                  <a:pt x="54334" y="904024"/>
                </a:lnTo>
                <a:lnTo>
                  <a:pt x="68244" y="885800"/>
                </a:lnTo>
                <a:lnTo>
                  <a:pt x="67472" y="868223"/>
                </a:lnTo>
                <a:lnTo>
                  <a:pt x="66699" y="850645"/>
                </a:lnTo>
                <a:lnTo>
                  <a:pt x="65926" y="833068"/>
                </a:lnTo>
                <a:lnTo>
                  <a:pt x="64381" y="797913"/>
                </a:lnTo>
                <a:lnTo>
                  <a:pt x="62835" y="762758"/>
                </a:lnTo>
                <a:lnTo>
                  <a:pt x="61290" y="727603"/>
                </a:lnTo>
                <a:lnTo>
                  <a:pt x="59744" y="692448"/>
                </a:lnTo>
                <a:lnTo>
                  <a:pt x="55880" y="604561"/>
                </a:lnTo>
                <a:lnTo>
                  <a:pt x="51244" y="499097"/>
                </a:lnTo>
                <a:lnTo>
                  <a:pt x="46607" y="393632"/>
                </a:lnTo>
                <a:lnTo>
                  <a:pt x="41198" y="270590"/>
                </a:lnTo>
                <a:lnTo>
                  <a:pt x="38879" y="217858"/>
                </a:lnTo>
                <a:lnTo>
                  <a:pt x="36561" y="165125"/>
                </a:lnTo>
                <a:lnTo>
                  <a:pt x="35016" y="129970"/>
                </a:lnTo>
                <a:lnTo>
                  <a:pt x="18787" y="95461"/>
                </a:lnTo>
                <a:lnTo>
                  <a:pt x="17242" y="60306"/>
                </a:lnTo>
                <a:lnTo>
                  <a:pt x="16469" y="42729"/>
                </a:lnTo>
                <a:lnTo>
                  <a:pt x="1012" y="25796"/>
                </a:lnTo>
                <a:lnTo>
                  <a:pt x="897" y="23178"/>
                </a:lnTo>
                <a:lnTo>
                  <a:pt x="20584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5" name="任意多边形: 形状 124">
            <a:extLst>
              <a:ext uri="{FF2B5EF4-FFF2-40B4-BE49-F238E27FC236}">
                <a16:creationId xmlns:a16="http://schemas.microsoft.com/office/drawing/2014/main" xmlns="" id="{A2C95E17-D7E7-45FC-AEA1-4D7BFB885611}"/>
              </a:ext>
            </a:extLst>
          </p:cNvPr>
          <p:cNvSpPr/>
          <p:nvPr/>
        </p:nvSpPr>
        <p:spPr>
          <a:xfrm rot="151037">
            <a:off x="6088114" y="2075995"/>
            <a:ext cx="530365" cy="1023338"/>
          </a:xfrm>
          <a:custGeom>
            <a:avLst/>
            <a:gdLst>
              <a:gd name="connsiteX0" fmla="*/ 190081 w 530365"/>
              <a:gd name="connsiteY0" fmla="*/ 0 h 1023338"/>
              <a:gd name="connsiteX1" fmla="*/ 530365 w 530365"/>
              <a:gd name="connsiteY1" fmla="*/ 8618 h 1023338"/>
              <a:gd name="connsiteX2" fmla="*/ 527513 w 530365"/>
              <a:gd name="connsiteY2" fmla="*/ 12659 h 1023338"/>
              <a:gd name="connsiteX3" fmla="*/ 513100 w 530365"/>
              <a:gd name="connsiteY3" fmla="*/ 33088 h 1023338"/>
              <a:gd name="connsiteX4" fmla="*/ 497816 w 530365"/>
              <a:gd name="connsiteY4" fmla="*/ 33760 h 1023338"/>
              <a:gd name="connsiteX5" fmla="*/ 483402 w 530365"/>
              <a:gd name="connsiteY5" fmla="*/ 54188 h 1023338"/>
              <a:gd name="connsiteX6" fmla="*/ 468987 w 530365"/>
              <a:gd name="connsiteY6" fmla="*/ 74617 h 1023338"/>
              <a:gd name="connsiteX7" fmla="*/ 456310 w 530365"/>
              <a:gd name="connsiteY7" fmla="*/ 134559 h 1023338"/>
              <a:gd name="connsiteX8" fmla="*/ 459784 w 530365"/>
              <a:gd name="connsiteY8" fmla="*/ 213586 h 1023338"/>
              <a:gd name="connsiteX9" fmla="*/ 448844 w 530365"/>
              <a:gd name="connsiteY9" fmla="*/ 313041 h 1023338"/>
              <a:gd name="connsiteX10" fmla="*/ 437035 w 530365"/>
              <a:gd name="connsiteY10" fmla="*/ 392740 h 1023338"/>
              <a:gd name="connsiteX11" fmla="*/ 410812 w 530365"/>
              <a:gd name="connsiteY11" fmla="*/ 492867 h 1023338"/>
              <a:gd name="connsiteX12" fmla="*/ 383721 w 530365"/>
              <a:gd name="connsiteY12" fmla="*/ 573238 h 1023338"/>
              <a:gd name="connsiteX13" fmla="*/ 357497 w 530365"/>
              <a:gd name="connsiteY13" fmla="*/ 673365 h 1023338"/>
              <a:gd name="connsiteX14" fmla="*/ 315122 w 530365"/>
              <a:gd name="connsiteY14" fmla="*/ 754407 h 1023338"/>
              <a:gd name="connsiteX15" fmla="*/ 272747 w 530365"/>
              <a:gd name="connsiteY15" fmla="*/ 835450 h 1023338"/>
              <a:gd name="connsiteX16" fmla="*/ 214221 w 530365"/>
              <a:gd name="connsiteY16" fmla="*/ 897407 h 1023338"/>
              <a:gd name="connsiteX17" fmla="*/ 155695 w 530365"/>
              <a:gd name="connsiteY17" fmla="*/ 959365 h 1023338"/>
              <a:gd name="connsiteX18" fmla="*/ 110714 w 530365"/>
              <a:gd name="connsiteY18" fmla="*/ 981138 h 1023338"/>
              <a:gd name="connsiteX19" fmla="*/ 81016 w 530365"/>
              <a:gd name="connsiteY19" fmla="*/ 1002238 h 1023338"/>
              <a:gd name="connsiteX20" fmla="*/ 51319 w 530365"/>
              <a:gd name="connsiteY20" fmla="*/ 1023338 h 1023338"/>
              <a:gd name="connsiteX21" fmla="*/ 4601 w 530365"/>
              <a:gd name="connsiteY21" fmla="*/ 1005597 h 1023338"/>
              <a:gd name="connsiteX22" fmla="*/ 0 w 530365"/>
              <a:gd name="connsiteY22" fmla="*/ 1000160 h 1023338"/>
              <a:gd name="connsiteX23" fmla="*/ 8389 w 530365"/>
              <a:gd name="connsiteY23" fmla="*/ 668918 h 1023338"/>
              <a:gd name="connsiteX24" fmla="*/ 20402 w 530365"/>
              <a:gd name="connsiteY24" fmla="*/ 668390 h 1023338"/>
              <a:gd name="connsiteX25" fmla="*/ 50099 w 530365"/>
              <a:gd name="connsiteY25" fmla="*/ 647289 h 1023338"/>
              <a:gd name="connsiteX26" fmla="*/ 65382 w 530365"/>
              <a:gd name="connsiteY26" fmla="*/ 646617 h 1023338"/>
              <a:gd name="connsiteX27" fmla="*/ 80665 w 530365"/>
              <a:gd name="connsiteY27" fmla="*/ 645945 h 1023338"/>
              <a:gd name="connsiteX28" fmla="*/ 95080 w 530365"/>
              <a:gd name="connsiteY28" fmla="*/ 625516 h 1023338"/>
              <a:gd name="connsiteX29" fmla="*/ 94212 w 530365"/>
              <a:gd name="connsiteY29" fmla="*/ 605761 h 1023338"/>
              <a:gd name="connsiteX30" fmla="*/ 108625 w 530365"/>
              <a:gd name="connsiteY30" fmla="*/ 585332 h 1023338"/>
              <a:gd name="connsiteX31" fmla="*/ 122171 w 530365"/>
              <a:gd name="connsiteY31" fmla="*/ 545146 h 1023338"/>
              <a:gd name="connsiteX32" fmla="*/ 135717 w 530365"/>
              <a:gd name="connsiteY32" fmla="*/ 504961 h 1023338"/>
              <a:gd name="connsiteX33" fmla="*/ 149264 w 530365"/>
              <a:gd name="connsiteY33" fmla="*/ 464776 h 1023338"/>
              <a:gd name="connsiteX34" fmla="*/ 162810 w 530365"/>
              <a:gd name="connsiteY34" fmla="*/ 424591 h 1023338"/>
              <a:gd name="connsiteX35" fmla="*/ 188164 w 530365"/>
              <a:gd name="connsiteY35" fmla="*/ 304707 h 1023338"/>
              <a:gd name="connsiteX36" fmla="*/ 199973 w 530365"/>
              <a:gd name="connsiteY36" fmla="*/ 225008 h 1023338"/>
              <a:gd name="connsiteX37" fmla="*/ 212650 w 530365"/>
              <a:gd name="connsiteY37" fmla="*/ 165065 h 1023338"/>
              <a:gd name="connsiteX38" fmla="*/ 210045 w 530365"/>
              <a:gd name="connsiteY38" fmla="*/ 105796 h 1023338"/>
              <a:gd name="connsiteX39" fmla="*/ 208307 w 530365"/>
              <a:gd name="connsiteY39" fmla="*/ 66282 h 1023338"/>
              <a:gd name="connsiteX40" fmla="*/ 206570 w 530365"/>
              <a:gd name="connsiteY40" fmla="*/ 26769 h 1023338"/>
              <a:gd name="connsiteX41" fmla="*/ 190418 w 530365"/>
              <a:gd name="connsiteY41" fmla="*/ 7684 h 1023338"/>
              <a:gd name="connsiteX42" fmla="*/ 190081 w 530365"/>
              <a:gd name="connsiteY42" fmla="*/ 0 h 1023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530365" h="1023338">
                <a:moveTo>
                  <a:pt x="190081" y="0"/>
                </a:moveTo>
                <a:lnTo>
                  <a:pt x="530365" y="8618"/>
                </a:lnTo>
                <a:lnTo>
                  <a:pt x="527513" y="12659"/>
                </a:lnTo>
                <a:lnTo>
                  <a:pt x="513100" y="33088"/>
                </a:lnTo>
                <a:lnTo>
                  <a:pt x="497816" y="33760"/>
                </a:lnTo>
                <a:lnTo>
                  <a:pt x="483402" y="54188"/>
                </a:lnTo>
                <a:lnTo>
                  <a:pt x="468987" y="74617"/>
                </a:lnTo>
                <a:lnTo>
                  <a:pt x="456310" y="134559"/>
                </a:lnTo>
                <a:lnTo>
                  <a:pt x="459784" y="213586"/>
                </a:lnTo>
                <a:lnTo>
                  <a:pt x="448844" y="313041"/>
                </a:lnTo>
                <a:lnTo>
                  <a:pt x="437035" y="392740"/>
                </a:lnTo>
                <a:lnTo>
                  <a:pt x="410812" y="492867"/>
                </a:lnTo>
                <a:lnTo>
                  <a:pt x="383721" y="573238"/>
                </a:lnTo>
                <a:lnTo>
                  <a:pt x="357497" y="673365"/>
                </a:lnTo>
                <a:lnTo>
                  <a:pt x="315122" y="754407"/>
                </a:lnTo>
                <a:lnTo>
                  <a:pt x="272747" y="835450"/>
                </a:lnTo>
                <a:lnTo>
                  <a:pt x="214221" y="897407"/>
                </a:lnTo>
                <a:lnTo>
                  <a:pt x="155695" y="959365"/>
                </a:lnTo>
                <a:lnTo>
                  <a:pt x="110714" y="981138"/>
                </a:lnTo>
                <a:lnTo>
                  <a:pt x="81016" y="1002238"/>
                </a:lnTo>
                <a:lnTo>
                  <a:pt x="51319" y="1023338"/>
                </a:lnTo>
                <a:lnTo>
                  <a:pt x="4601" y="1005597"/>
                </a:lnTo>
                <a:lnTo>
                  <a:pt x="0" y="1000160"/>
                </a:lnTo>
                <a:lnTo>
                  <a:pt x="8389" y="668918"/>
                </a:lnTo>
                <a:lnTo>
                  <a:pt x="20402" y="668390"/>
                </a:lnTo>
                <a:lnTo>
                  <a:pt x="50099" y="647289"/>
                </a:lnTo>
                <a:lnTo>
                  <a:pt x="65382" y="646617"/>
                </a:lnTo>
                <a:lnTo>
                  <a:pt x="80665" y="645945"/>
                </a:lnTo>
                <a:lnTo>
                  <a:pt x="95080" y="625516"/>
                </a:lnTo>
                <a:lnTo>
                  <a:pt x="94212" y="605761"/>
                </a:lnTo>
                <a:lnTo>
                  <a:pt x="108625" y="585332"/>
                </a:lnTo>
                <a:lnTo>
                  <a:pt x="122171" y="545146"/>
                </a:lnTo>
                <a:lnTo>
                  <a:pt x="135717" y="504961"/>
                </a:lnTo>
                <a:lnTo>
                  <a:pt x="149264" y="464776"/>
                </a:lnTo>
                <a:lnTo>
                  <a:pt x="162810" y="424591"/>
                </a:lnTo>
                <a:lnTo>
                  <a:pt x="188164" y="304707"/>
                </a:lnTo>
                <a:lnTo>
                  <a:pt x="199973" y="225008"/>
                </a:lnTo>
                <a:lnTo>
                  <a:pt x="212650" y="165065"/>
                </a:lnTo>
                <a:lnTo>
                  <a:pt x="210045" y="105796"/>
                </a:lnTo>
                <a:lnTo>
                  <a:pt x="208307" y="66282"/>
                </a:lnTo>
                <a:lnTo>
                  <a:pt x="206570" y="26769"/>
                </a:lnTo>
                <a:lnTo>
                  <a:pt x="190418" y="7684"/>
                </a:lnTo>
                <a:lnTo>
                  <a:pt x="19008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78123D08-02CD-4E16-9475-0A385F9EFAEF}"/>
              </a:ext>
            </a:extLst>
          </p:cNvPr>
          <p:cNvSpPr/>
          <p:nvPr/>
        </p:nvSpPr>
        <p:spPr>
          <a:xfrm rot="151037">
            <a:off x="2507162" y="2497639"/>
            <a:ext cx="408017" cy="430614"/>
          </a:xfrm>
          <a:custGeom>
            <a:avLst/>
            <a:gdLst>
              <a:gd name="connsiteX0" fmla="*/ 345148 w 408017"/>
              <a:gd name="connsiteY0" fmla="*/ 2016 h 430614"/>
              <a:gd name="connsiteX1" fmla="*/ 375715 w 408017"/>
              <a:gd name="connsiteY1" fmla="*/ 672 h 430614"/>
              <a:gd name="connsiteX2" fmla="*/ 390997 w 408017"/>
              <a:gd name="connsiteY2" fmla="*/ 0 h 430614"/>
              <a:gd name="connsiteX3" fmla="*/ 407149 w 408017"/>
              <a:gd name="connsiteY3" fmla="*/ 19085 h 430614"/>
              <a:gd name="connsiteX4" fmla="*/ 408017 w 408017"/>
              <a:gd name="connsiteY4" fmla="*/ 38842 h 430614"/>
              <a:gd name="connsiteX5" fmla="*/ 393603 w 408017"/>
              <a:gd name="connsiteY5" fmla="*/ 59270 h 430614"/>
              <a:gd name="connsiteX6" fmla="*/ 379189 w 408017"/>
              <a:gd name="connsiteY6" fmla="*/ 79699 h 430614"/>
              <a:gd name="connsiteX7" fmla="*/ 350360 w 408017"/>
              <a:gd name="connsiteY7" fmla="*/ 120556 h 430614"/>
              <a:gd name="connsiteX8" fmla="*/ 320663 w 408017"/>
              <a:gd name="connsiteY8" fmla="*/ 141657 h 430614"/>
              <a:gd name="connsiteX9" fmla="*/ 291834 w 408017"/>
              <a:gd name="connsiteY9" fmla="*/ 182514 h 430614"/>
              <a:gd name="connsiteX10" fmla="*/ 247722 w 408017"/>
              <a:gd name="connsiteY10" fmla="*/ 224043 h 430614"/>
              <a:gd name="connsiteX11" fmla="*/ 202741 w 408017"/>
              <a:gd name="connsiteY11" fmla="*/ 245816 h 430614"/>
              <a:gd name="connsiteX12" fmla="*/ 143346 w 408017"/>
              <a:gd name="connsiteY12" fmla="*/ 288016 h 430614"/>
              <a:gd name="connsiteX13" fmla="*/ 99234 w 408017"/>
              <a:gd name="connsiteY13" fmla="*/ 329546 h 430614"/>
              <a:gd name="connsiteX14" fmla="*/ 55123 w 408017"/>
              <a:gd name="connsiteY14" fmla="*/ 371074 h 430614"/>
              <a:gd name="connsiteX15" fmla="*/ 26293 w 408017"/>
              <a:gd name="connsiteY15" fmla="*/ 411932 h 430614"/>
              <a:gd name="connsiteX16" fmla="*/ 0 w 408017"/>
              <a:gd name="connsiteY16" fmla="*/ 430614 h 430614"/>
              <a:gd name="connsiteX17" fmla="*/ 10070 w 408017"/>
              <a:gd name="connsiteY17" fmla="*/ 155312 h 430614"/>
              <a:gd name="connsiteX18" fmla="*/ 15002 w 408017"/>
              <a:gd name="connsiteY18" fmla="*/ 155095 h 430614"/>
              <a:gd name="connsiteX19" fmla="*/ 30285 w 408017"/>
              <a:gd name="connsiteY19" fmla="*/ 154423 h 430614"/>
              <a:gd name="connsiteX20" fmla="*/ 59982 w 408017"/>
              <a:gd name="connsiteY20" fmla="*/ 133322 h 430614"/>
              <a:gd name="connsiteX21" fmla="*/ 90549 w 408017"/>
              <a:gd name="connsiteY21" fmla="*/ 131978 h 430614"/>
              <a:gd name="connsiteX22" fmla="*/ 135529 w 408017"/>
              <a:gd name="connsiteY22" fmla="*/ 110206 h 430614"/>
              <a:gd name="connsiteX23" fmla="*/ 194924 w 408017"/>
              <a:gd name="connsiteY23" fmla="*/ 68004 h 430614"/>
              <a:gd name="connsiteX24" fmla="*/ 239905 w 408017"/>
              <a:gd name="connsiteY24" fmla="*/ 46233 h 430614"/>
              <a:gd name="connsiteX25" fmla="*/ 284885 w 408017"/>
              <a:gd name="connsiteY25" fmla="*/ 24460 h 430614"/>
              <a:gd name="connsiteX26" fmla="*/ 315451 w 408017"/>
              <a:gd name="connsiteY26" fmla="*/ 23116 h 430614"/>
              <a:gd name="connsiteX27" fmla="*/ 345148 w 408017"/>
              <a:gd name="connsiteY27" fmla="*/ 2016 h 43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08017" h="430614">
                <a:moveTo>
                  <a:pt x="345148" y="2016"/>
                </a:moveTo>
                <a:lnTo>
                  <a:pt x="375715" y="672"/>
                </a:lnTo>
                <a:lnTo>
                  <a:pt x="390997" y="0"/>
                </a:lnTo>
                <a:lnTo>
                  <a:pt x="407149" y="19085"/>
                </a:lnTo>
                <a:lnTo>
                  <a:pt x="408017" y="38842"/>
                </a:lnTo>
                <a:lnTo>
                  <a:pt x="393603" y="59270"/>
                </a:lnTo>
                <a:lnTo>
                  <a:pt x="379189" y="79699"/>
                </a:lnTo>
                <a:lnTo>
                  <a:pt x="350360" y="120556"/>
                </a:lnTo>
                <a:lnTo>
                  <a:pt x="320663" y="141657"/>
                </a:lnTo>
                <a:lnTo>
                  <a:pt x="291834" y="182514"/>
                </a:lnTo>
                <a:lnTo>
                  <a:pt x="247722" y="224043"/>
                </a:lnTo>
                <a:lnTo>
                  <a:pt x="202741" y="245816"/>
                </a:lnTo>
                <a:lnTo>
                  <a:pt x="143346" y="288016"/>
                </a:lnTo>
                <a:lnTo>
                  <a:pt x="99234" y="329546"/>
                </a:lnTo>
                <a:lnTo>
                  <a:pt x="55123" y="371074"/>
                </a:lnTo>
                <a:lnTo>
                  <a:pt x="26293" y="411932"/>
                </a:lnTo>
                <a:lnTo>
                  <a:pt x="0" y="430614"/>
                </a:lnTo>
                <a:lnTo>
                  <a:pt x="10070" y="155312"/>
                </a:lnTo>
                <a:lnTo>
                  <a:pt x="15002" y="155095"/>
                </a:lnTo>
                <a:lnTo>
                  <a:pt x="30285" y="154423"/>
                </a:lnTo>
                <a:lnTo>
                  <a:pt x="59982" y="133322"/>
                </a:lnTo>
                <a:lnTo>
                  <a:pt x="90549" y="131978"/>
                </a:lnTo>
                <a:lnTo>
                  <a:pt x="135529" y="110206"/>
                </a:lnTo>
                <a:lnTo>
                  <a:pt x="194924" y="68004"/>
                </a:lnTo>
                <a:lnTo>
                  <a:pt x="239905" y="46233"/>
                </a:lnTo>
                <a:lnTo>
                  <a:pt x="284885" y="24460"/>
                </a:lnTo>
                <a:lnTo>
                  <a:pt x="315451" y="23116"/>
                </a:lnTo>
                <a:lnTo>
                  <a:pt x="345148" y="20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5FE21367-A8E0-48D0-A678-EA0AC430B405}"/>
              </a:ext>
            </a:extLst>
          </p:cNvPr>
          <p:cNvSpPr/>
          <p:nvPr/>
        </p:nvSpPr>
        <p:spPr>
          <a:xfrm rot="151037">
            <a:off x="10326558" y="4911380"/>
            <a:ext cx="404347" cy="1359069"/>
          </a:xfrm>
          <a:custGeom>
            <a:avLst/>
            <a:gdLst>
              <a:gd name="connsiteX0" fmla="*/ 71152 w 404347"/>
              <a:gd name="connsiteY0" fmla="*/ 0 h 1359069"/>
              <a:gd name="connsiteX1" fmla="*/ 404347 w 404347"/>
              <a:gd name="connsiteY1" fmla="*/ 0 h 1359069"/>
              <a:gd name="connsiteX2" fmla="*/ 393399 w 404347"/>
              <a:gd name="connsiteY2" fmla="*/ 15516 h 1359069"/>
              <a:gd name="connsiteX3" fmla="*/ 378984 w 404347"/>
              <a:gd name="connsiteY3" fmla="*/ 35945 h 1359069"/>
              <a:gd name="connsiteX4" fmla="*/ 363701 w 404347"/>
              <a:gd name="connsiteY4" fmla="*/ 36617 h 1359069"/>
              <a:gd name="connsiteX5" fmla="*/ 349286 w 404347"/>
              <a:gd name="connsiteY5" fmla="*/ 57046 h 1359069"/>
              <a:gd name="connsiteX6" fmla="*/ 335740 w 404347"/>
              <a:gd name="connsiteY6" fmla="*/ 97231 h 1359069"/>
              <a:gd name="connsiteX7" fmla="*/ 336609 w 404347"/>
              <a:gd name="connsiteY7" fmla="*/ 116988 h 1359069"/>
              <a:gd name="connsiteX8" fmla="*/ 323063 w 404347"/>
              <a:gd name="connsiteY8" fmla="*/ 157173 h 1359069"/>
              <a:gd name="connsiteX9" fmla="*/ 310386 w 404347"/>
              <a:gd name="connsiteY9" fmla="*/ 217115 h 1359069"/>
              <a:gd name="connsiteX10" fmla="*/ 312123 w 404347"/>
              <a:gd name="connsiteY10" fmla="*/ 256629 h 1359069"/>
              <a:gd name="connsiteX11" fmla="*/ 314729 w 404347"/>
              <a:gd name="connsiteY11" fmla="*/ 315898 h 1359069"/>
              <a:gd name="connsiteX12" fmla="*/ 304657 w 404347"/>
              <a:gd name="connsiteY12" fmla="*/ 435111 h 1359069"/>
              <a:gd name="connsiteX13" fmla="*/ 294585 w 404347"/>
              <a:gd name="connsiteY13" fmla="*/ 554323 h 1359069"/>
              <a:gd name="connsiteX14" fmla="*/ 283645 w 404347"/>
              <a:gd name="connsiteY14" fmla="*/ 653778 h 1359069"/>
              <a:gd name="connsiteX15" fmla="*/ 287119 w 404347"/>
              <a:gd name="connsiteY15" fmla="*/ 732805 h 1359069"/>
              <a:gd name="connsiteX16" fmla="*/ 248219 w 404347"/>
              <a:gd name="connsiteY16" fmla="*/ 892874 h 1359069"/>
              <a:gd name="connsiteX17" fmla="*/ 224601 w 404347"/>
              <a:gd name="connsiteY17" fmla="*/ 1052272 h 1359069"/>
              <a:gd name="connsiteX18" fmla="*/ 197510 w 404347"/>
              <a:gd name="connsiteY18" fmla="*/ 1132642 h 1359069"/>
              <a:gd name="connsiteX19" fmla="*/ 169549 w 404347"/>
              <a:gd name="connsiteY19" fmla="*/ 1193256 h 1359069"/>
              <a:gd name="connsiteX20" fmla="*/ 140721 w 404347"/>
              <a:gd name="connsiteY20" fmla="*/ 1234113 h 1359069"/>
              <a:gd name="connsiteX21" fmla="*/ 112760 w 404347"/>
              <a:gd name="connsiteY21" fmla="*/ 1294728 h 1359069"/>
              <a:gd name="connsiteX22" fmla="*/ 83063 w 404347"/>
              <a:gd name="connsiteY22" fmla="*/ 1315828 h 1359069"/>
              <a:gd name="connsiteX23" fmla="*/ 53365 w 404347"/>
              <a:gd name="connsiteY23" fmla="*/ 1336928 h 1359069"/>
              <a:gd name="connsiteX24" fmla="*/ 38950 w 404347"/>
              <a:gd name="connsiteY24" fmla="*/ 1357357 h 1359069"/>
              <a:gd name="connsiteX25" fmla="*/ 8385 w 404347"/>
              <a:gd name="connsiteY25" fmla="*/ 1358701 h 1359069"/>
              <a:gd name="connsiteX26" fmla="*/ 1 w 404347"/>
              <a:gd name="connsiteY26" fmla="*/ 1359069 h 1359069"/>
              <a:gd name="connsiteX27" fmla="*/ 0 w 404347"/>
              <a:gd name="connsiteY27" fmla="*/ 825619 h 1359069"/>
              <a:gd name="connsiteX28" fmla="*/ 217 w 404347"/>
              <a:gd name="connsiteY28" fmla="*/ 824598 h 1359069"/>
              <a:gd name="connsiteX29" fmla="*/ 25571 w 404347"/>
              <a:gd name="connsiteY29" fmla="*/ 704714 h 1359069"/>
              <a:gd name="connsiteX30" fmla="*/ 50926 w 404347"/>
              <a:gd name="connsiteY30" fmla="*/ 584829 h 1359069"/>
              <a:gd name="connsiteX31" fmla="*/ 60128 w 404347"/>
              <a:gd name="connsiteY31" fmla="*/ 445861 h 1359069"/>
              <a:gd name="connsiteX32" fmla="*/ 57522 w 404347"/>
              <a:gd name="connsiteY32" fmla="*/ 386590 h 1359069"/>
              <a:gd name="connsiteX33" fmla="*/ 70200 w 404347"/>
              <a:gd name="connsiteY33" fmla="*/ 326649 h 1359069"/>
              <a:gd name="connsiteX34" fmla="*/ 67594 w 404347"/>
              <a:gd name="connsiteY34" fmla="*/ 267379 h 1359069"/>
              <a:gd name="connsiteX35" fmla="*/ 65857 w 404347"/>
              <a:gd name="connsiteY35" fmla="*/ 227865 h 1359069"/>
              <a:gd name="connsiteX36" fmla="*/ 78535 w 404347"/>
              <a:gd name="connsiteY36" fmla="*/ 167923 h 1359069"/>
              <a:gd name="connsiteX37" fmla="*/ 77666 w 404347"/>
              <a:gd name="connsiteY37" fmla="*/ 148167 h 1359069"/>
              <a:gd name="connsiteX38" fmla="*/ 75929 w 404347"/>
              <a:gd name="connsiteY38" fmla="*/ 108653 h 1359069"/>
              <a:gd name="connsiteX39" fmla="*/ 75060 w 404347"/>
              <a:gd name="connsiteY39" fmla="*/ 88897 h 1359069"/>
              <a:gd name="connsiteX40" fmla="*/ 73323 w 404347"/>
              <a:gd name="connsiteY40" fmla="*/ 49383 h 1359069"/>
              <a:gd name="connsiteX41" fmla="*/ 71586 w 404347"/>
              <a:gd name="connsiteY41" fmla="*/ 9869 h 1359069"/>
              <a:gd name="connsiteX42" fmla="*/ 71152 w 404347"/>
              <a:gd name="connsiteY42" fmla="*/ 0 h 1359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404347" h="1359069">
                <a:moveTo>
                  <a:pt x="71152" y="0"/>
                </a:moveTo>
                <a:lnTo>
                  <a:pt x="404347" y="0"/>
                </a:lnTo>
                <a:lnTo>
                  <a:pt x="393399" y="15516"/>
                </a:lnTo>
                <a:lnTo>
                  <a:pt x="378984" y="35945"/>
                </a:lnTo>
                <a:lnTo>
                  <a:pt x="363701" y="36617"/>
                </a:lnTo>
                <a:lnTo>
                  <a:pt x="349286" y="57046"/>
                </a:lnTo>
                <a:lnTo>
                  <a:pt x="335740" y="97231"/>
                </a:lnTo>
                <a:lnTo>
                  <a:pt x="336609" y="116988"/>
                </a:lnTo>
                <a:lnTo>
                  <a:pt x="323063" y="157173"/>
                </a:lnTo>
                <a:lnTo>
                  <a:pt x="310386" y="217115"/>
                </a:lnTo>
                <a:lnTo>
                  <a:pt x="312123" y="256629"/>
                </a:lnTo>
                <a:lnTo>
                  <a:pt x="314729" y="315898"/>
                </a:lnTo>
                <a:lnTo>
                  <a:pt x="304657" y="435111"/>
                </a:lnTo>
                <a:lnTo>
                  <a:pt x="294585" y="554323"/>
                </a:lnTo>
                <a:lnTo>
                  <a:pt x="283645" y="653778"/>
                </a:lnTo>
                <a:lnTo>
                  <a:pt x="287119" y="732805"/>
                </a:lnTo>
                <a:lnTo>
                  <a:pt x="248219" y="892874"/>
                </a:lnTo>
                <a:lnTo>
                  <a:pt x="224601" y="1052272"/>
                </a:lnTo>
                <a:lnTo>
                  <a:pt x="197510" y="1132642"/>
                </a:lnTo>
                <a:lnTo>
                  <a:pt x="169549" y="1193256"/>
                </a:lnTo>
                <a:lnTo>
                  <a:pt x="140721" y="1234113"/>
                </a:lnTo>
                <a:lnTo>
                  <a:pt x="112760" y="1294728"/>
                </a:lnTo>
                <a:lnTo>
                  <a:pt x="83063" y="1315828"/>
                </a:lnTo>
                <a:lnTo>
                  <a:pt x="53365" y="1336928"/>
                </a:lnTo>
                <a:lnTo>
                  <a:pt x="38950" y="1357357"/>
                </a:lnTo>
                <a:lnTo>
                  <a:pt x="8385" y="1358701"/>
                </a:lnTo>
                <a:lnTo>
                  <a:pt x="1" y="1359069"/>
                </a:lnTo>
                <a:lnTo>
                  <a:pt x="0" y="825619"/>
                </a:lnTo>
                <a:lnTo>
                  <a:pt x="217" y="824598"/>
                </a:lnTo>
                <a:lnTo>
                  <a:pt x="25571" y="704714"/>
                </a:lnTo>
                <a:lnTo>
                  <a:pt x="50926" y="584829"/>
                </a:lnTo>
                <a:lnTo>
                  <a:pt x="60128" y="445861"/>
                </a:lnTo>
                <a:lnTo>
                  <a:pt x="57522" y="386590"/>
                </a:lnTo>
                <a:lnTo>
                  <a:pt x="70200" y="326649"/>
                </a:lnTo>
                <a:lnTo>
                  <a:pt x="67594" y="267379"/>
                </a:lnTo>
                <a:lnTo>
                  <a:pt x="65857" y="227865"/>
                </a:lnTo>
                <a:lnTo>
                  <a:pt x="78535" y="167923"/>
                </a:lnTo>
                <a:lnTo>
                  <a:pt x="77666" y="148167"/>
                </a:lnTo>
                <a:lnTo>
                  <a:pt x="75929" y="108653"/>
                </a:lnTo>
                <a:lnTo>
                  <a:pt x="75060" y="88897"/>
                </a:lnTo>
                <a:lnTo>
                  <a:pt x="73323" y="49383"/>
                </a:lnTo>
                <a:lnTo>
                  <a:pt x="71586" y="9869"/>
                </a:lnTo>
                <a:lnTo>
                  <a:pt x="7115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AE728D12-7098-4F40-A34F-54BEEE84CE6B}"/>
              </a:ext>
            </a:extLst>
          </p:cNvPr>
          <p:cNvSpPr/>
          <p:nvPr/>
        </p:nvSpPr>
        <p:spPr>
          <a:xfrm rot="151037">
            <a:off x="2172652" y="825741"/>
            <a:ext cx="378030" cy="2235867"/>
          </a:xfrm>
          <a:custGeom>
            <a:avLst/>
            <a:gdLst>
              <a:gd name="connsiteX0" fmla="*/ 27960 w 378030"/>
              <a:gd name="connsiteY0" fmla="*/ 5375 h 2235867"/>
              <a:gd name="connsiteX1" fmla="*/ 43243 w 378030"/>
              <a:gd name="connsiteY1" fmla="*/ 4704 h 2235867"/>
              <a:gd name="connsiteX2" fmla="*/ 73809 w 378030"/>
              <a:gd name="connsiteY2" fmla="*/ 3360 h 2235867"/>
              <a:gd name="connsiteX3" fmla="*/ 104375 w 378030"/>
              <a:gd name="connsiteY3" fmla="*/ 2016 h 2235867"/>
              <a:gd name="connsiteX4" fmla="*/ 150224 w 378030"/>
              <a:gd name="connsiteY4" fmla="*/ 0 h 2235867"/>
              <a:gd name="connsiteX5" fmla="*/ 196942 w 378030"/>
              <a:gd name="connsiteY5" fmla="*/ 17742 h 2235867"/>
              <a:gd name="connsiteX6" fmla="*/ 258074 w 378030"/>
              <a:gd name="connsiteY6" fmla="*/ 15054 h 2235867"/>
              <a:gd name="connsiteX7" fmla="*/ 267628 w 378030"/>
              <a:gd name="connsiteY7" fmla="*/ 232378 h 2235867"/>
              <a:gd name="connsiteX8" fmla="*/ 276314 w 378030"/>
              <a:gd name="connsiteY8" fmla="*/ 429944 h 2235867"/>
              <a:gd name="connsiteX9" fmla="*/ 284999 w 378030"/>
              <a:gd name="connsiteY9" fmla="*/ 627511 h 2235867"/>
              <a:gd name="connsiteX10" fmla="*/ 292816 w 378030"/>
              <a:gd name="connsiteY10" fmla="*/ 805322 h 2235867"/>
              <a:gd name="connsiteX11" fmla="*/ 299765 w 378030"/>
              <a:gd name="connsiteY11" fmla="*/ 963376 h 2235867"/>
              <a:gd name="connsiteX12" fmla="*/ 305845 w 378030"/>
              <a:gd name="connsiteY12" fmla="*/ 1101672 h 2235867"/>
              <a:gd name="connsiteX13" fmla="*/ 311925 w 378030"/>
              <a:gd name="connsiteY13" fmla="*/ 1239970 h 2235867"/>
              <a:gd name="connsiteX14" fmla="*/ 317136 w 378030"/>
              <a:gd name="connsiteY14" fmla="*/ 1358510 h 2235867"/>
              <a:gd name="connsiteX15" fmla="*/ 321479 w 378030"/>
              <a:gd name="connsiteY15" fmla="*/ 1457293 h 2235867"/>
              <a:gd name="connsiteX16" fmla="*/ 325822 w 378030"/>
              <a:gd name="connsiteY16" fmla="*/ 1556077 h 2235867"/>
              <a:gd name="connsiteX17" fmla="*/ 329296 w 378030"/>
              <a:gd name="connsiteY17" fmla="*/ 1635104 h 2235867"/>
              <a:gd name="connsiteX18" fmla="*/ 331902 w 378030"/>
              <a:gd name="connsiteY18" fmla="*/ 1694374 h 2235867"/>
              <a:gd name="connsiteX19" fmla="*/ 333639 w 378030"/>
              <a:gd name="connsiteY19" fmla="*/ 1733887 h 2235867"/>
              <a:gd name="connsiteX20" fmla="*/ 335376 w 378030"/>
              <a:gd name="connsiteY20" fmla="*/ 1773401 h 2235867"/>
              <a:gd name="connsiteX21" fmla="*/ 351528 w 378030"/>
              <a:gd name="connsiteY21" fmla="*/ 1792486 h 2235867"/>
              <a:gd name="connsiteX22" fmla="*/ 352397 w 378030"/>
              <a:gd name="connsiteY22" fmla="*/ 1812243 h 2235867"/>
              <a:gd name="connsiteX23" fmla="*/ 378030 w 378030"/>
              <a:gd name="connsiteY23" fmla="*/ 1811116 h 2235867"/>
              <a:gd name="connsiteX24" fmla="*/ 367960 w 378030"/>
              <a:gd name="connsiteY24" fmla="*/ 2086418 h 2235867"/>
              <a:gd name="connsiteX25" fmla="*/ 364557 w 378030"/>
              <a:gd name="connsiteY25" fmla="*/ 2088836 h 2235867"/>
              <a:gd name="connsiteX26" fmla="*/ 334859 w 378030"/>
              <a:gd name="connsiteY26" fmla="*/ 2109936 h 2235867"/>
              <a:gd name="connsiteX27" fmla="*/ 321313 w 378030"/>
              <a:gd name="connsiteY27" fmla="*/ 2150122 h 2235867"/>
              <a:gd name="connsiteX28" fmla="*/ 306898 w 378030"/>
              <a:gd name="connsiteY28" fmla="*/ 2170551 h 2235867"/>
              <a:gd name="connsiteX29" fmla="*/ 277201 w 378030"/>
              <a:gd name="connsiteY29" fmla="*/ 2191651 h 2235867"/>
              <a:gd name="connsiteX30" fmla="*/ 247503 w 378030"/>
              <a:gd name="connsiteY30" fmla="*/ 2212751 h 2235867"/>
              <a:gd name="connsiteX31" fmla="*/ 217806 w 378030"/>
              <a:gd name="connsiteY31" fmla="*/ 2233852 h 2235867"/>
              <a:gd name="connsiteX32" fmla="*/ 202523 w 378030"/>
              <a:gd name="connsiteY32" fmla="*/ 2234524 h 2235867"/>
              <a:gd name="connsiteX33" fmla="*/ 171957 w 378030"/>
              <a:gd name="connsiteY33" fmla="*/ 2235867 h 2235867"/>
              <a:gd name="connsiteX34" fmla="*/ 140522 w 378030"/>
              <a:gd name="connsiteY34" fmla="*/ 2217454 h 2235867"/>
              <a:gd name="connsiteX35" fmla="*/ 124371 w 378030"/>
              <a:gd name="connsiteY35" fmla="*/ 2198370 h 2235867"/>
              <a:gd name="connsiteX36" fmla="*/ 107350 w 378030"/>
              <a:gd name="connsiteY36" fmla="*/ 2159528 h 2235867"/>
              <a:gd name="connsiteX37" fmla="*/ 75048 w 378030"/>
              <a:gd name="connsiteY37" fmla="*/ 2121358 h 2235867"/>
              <a:gd name="connsiteX38" fmla="*/ 58896 w 378030"/>
              <a:gd name="connsiteY38" fmla="*/ 2102274 h 2235867"/>
              <a:gd name="connsiteX39" fmla="*/ 57159 w 378030"/>
              <a:gd name="connsiteY39" fmla="*/ 2062760 h 2235867"/>
              <a:gd name="connsiteX40" fmla="*/ 56290 w 378030"/>
              <a:gd name="connsiteY40" fmla="*/ 2043003 h 2235867"/>
              <a:gd name="connsiteX41" fmla="*/ 55422 w 378030"/>
              <a:gd name="connsiteY41" fmla="*/ 2023248 h 2235867"/>
              <a:gd name="connsiteX42" fmla="*/ 53684 w 378030"/>
              <a:gd name="connsiteY42" fmla="*/ 1983734 h 2235867"/>
              <a:gd name="connsiteX43" fmla="*/ 68099 w 378030"/>
              <a:gd name="connsiteY43" fmla="*/ 1963305 h 2235867"/>
              <a:gd name="connsiteX44" fmla="*/ 97796 w 378030"/>
              <a:gd name="connsiteY44" fmla="*/ 1942204 h 2235867"/>
              <a:gd name="connsiteX45" fmla="*/ 111342 w 378030"/>
              <a:gd name="connsiteY45" fmla="*/ 1902019 h 2235867"/>
              <a:gd name="connsiteX46" fmla="*/ 124888 w 378030"/>
              <a:gd name="connsiteY46" fmla="*/ 1861834 h 2235867"/>
              <a:gd name="connsiteX47" fmla="*/ 138434 w 378030"/>
              <a:gd name="connsiteY47" fmla="*/ 1821649 h 2235867"/>
              <a:gd name="connsiteX48" fmla="*/ 134960 w 378030"/>
              <a:gd name="connsiteY48" fmla="*/ 1742621 h 2235867"/>
              <a:gd name="connsiteX49" fmla="*/ 148506 w 378030"/>
              <a:gd name="connsiteY49" fmla="*/ 1702437 h 2235867"/>
              <a:gd name="connsiteX50" fmla="*/ 145900 w 378030"/>
              <a:gd name="connsiteY50" fmla="*/ 1643167 h 2235867"/>
              <a:gd name="connsiteX51" fmla="*/ 142426 w 378030"/>
              <a:gd name="connsiteY51" fmla="*/ 1564139 h 2235867"/>
              <a:gd name="connsiteX52" fmla="*/ 138083 w 378030"/>
              <a:gd name="connsiteY52" fmla="*/ 1465356 h 2235867"/>
              <a:gd name="connsiteX53" fmla="*/ 132872 w 378030"/>
              <a:gd name="connsiteY53" fmla="*/ 1346816 h 2235867"/>
              <a:gd name="connsiteX54" fmla="*/ 126792 w 378030"/>
              <a:gd name="connsiteY54" fmla="*/ 1208519 h 2235867"/>
              <a:gd name="connsiteX55" fmla="*/ 119843 w 378030"/>
              <a:gd name="connsiteY55" fmla="*/ 1050465 h 2235867"/>
              <a:gd name="connsiteX56" fmla="*/ 112026 w 378030"/>
              <a:gd name="connsiteY56" fmla="*/ 872655 h 2235867"/>
              <a:gd name="connsiteX57" fmla="*/ 108552 w 378030"/>
              <a:gd name="connsiteY57" fmla="*/ 793628 h 2235867"/>
              <a:gd name="connsiteX58" fmla="*/ 105078 w 378030"/>
              <a:gd name="connsiteY58" fmla="*/ 714601 h 2235867"/>
              <a:gd name="connsiteX59" fmla="*/ 101603 w 378030"/>
              <a:gd name="connsiteY59" fmla="*/ 635574 h 2235867"/>
              <a:gd name="connsiteX60" fmla="*/ 98129 w 378030"/>
              <a:gd name="connsiteY60" fmla="*/ 556547 h 2235867"/>
              <a:gd name="connsiteX61" fmla="*/ 80240 w 378030"/>
              <a:gd name="connsiteY61" fmla="*/ 497950 h 2235867"/>
              <a:gd name="connsiteX62" fmla="*/ 77635 w 378030"/>
              <a:gd name="connsiteY62" fmla="*/ 438679 h 2235867"/>
              <a:gd name="connsiteX63" fmla="*/ 75029 w 378030"/>
              <a:gd name="connsiteY63" fmla="*/ 379409 h 2235867"/>
              <a:gd name="connsiteX64" fmla="*/ 72423 w 378030"/>
              <a:gd name="connsiteY64" fmla="*/ 320139 h 2235867"/>
              <a:gd name="connsiteX65" fmla="*/ 70686 w 378030"/>
              <a:gd name="connsiteY65" fmla="*/ 280625 h 2235867"/>
              <a:gd name="connsiteX66" fmla="*/ 68949 w 378030"/>
              <a:gd name="connsiteY66" fmla="*/ 241113 h 2235867"/>
              <a:gd name="connsiteX67" fmla="*/ 51929 w 378030"/>
              <a:gd name="connsiteY67" fmla="*/ 202271 h 2235867"/>
              <a:gd name="connsiteX68" fmla="*/ 51060 w 378030"/>
              <a:gd name="connsiteY68" fmla="*/ 182514 h 2235867"/>
              <a:gd name="connsiteX69" fmla="*/ 50191 w 378030"/>
              <a:gd name="connsiteY69" fmla="*/ 162757 h 2235867"/>
              <a:gd name="connsiteX70" fmla="*/ 49323 w 378030"/>
              <a:gd name="connsiteY70" fmla="*/ 143001 h 2235867"/>
              <a:gd name="connsiteX71" fmla="*/ 33171 w 378030"/>
              <a:gd name="connsiteY71" fmla="*/ 123916 h 2235867"/>
              <a:gd name="connsiteX72" fmla="*/ 17019 w 378030"/>
              <a:gd name="connsiteY72" fmla="*/ 104831 h 2235867"/>
              <a:gd name="connsiteX73" fmla="*/ 868 w 378030"/>
              <a:gd name="connsiteY73" fmla="*/ 85746 h 2235867"/>
              <a:gd name="connsiteX74" fmla="*/ 0 w 378030"/>
              <a:gd name="connsiteY74" fmla="*/ 65989 h 2235867"/>
              <a:gd name="connsiteX75" fmla="*/ 13545 w 378030"/>
              <a:gd name="connsiteY75" fmla="*/ 25804 h 2235867"/>
              <a:gd name="connsiteX76" fmla="*/ 27960 w 378030"/>
              <a:gd name="connsiteY76" fmla="*/ 5375 h 2235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78030" h="2235867">
                <a:moveTo>
                  <a:pt x="27960" y="5375"/>
                </a:moveTo>
                <a:lnTo>
                  <a:pt x="43243" y="4704"/>
                </a:lnTo>
                <a:lnTo>
                  <a:pt x="73809" y="3360"/>
                </a:lnTo>
                <a:lnTo>
                  <a:pt x="104375" y="2016"/>
                </a:lnTo>
                <a:lnTo>
                  <a:pt x="150224" y="0"/>
                </a:lnTo>
                <a:lnTo>
                  <a:pt x="196942" y="17742"/>
                </a:lnTo>
                <a:lnTo>
                  <a:pt x="258074" y="15054"/>
                </a:lnTo>
                <a:lnTo>
                  <a:pt x="267628" y="232378"/>
                </a:lnTo>
                <a:lnTo>
                  <a:pt x="276314" y="429944"/>
                </a:lnTo>
                <a:lnTo>
                  <a:pt x="284999" y="627511"/>
                </a:lnTo>
                <a:lnTo>
                  <a:pt x="292816" y="805322"/>
                </a:lnTo>
                <a:lnTo>
                  <a:pt x="299765" y="963376"/>
                </a:lnTo>
                <a:lnTo>
                  <a:pt x="305845" y="1101672"/>
                </a:lnTo>
                <a:lnTo>
                  <a:pt x="311925" y="1239970"/>
                </a:lnTo>
                <a:lnTo>
                  <a:pt x="317136" y="1358510"/>
                </a:lnTo>
                <a:lnTo>
                  <a:pt x="321479" y="1457293"/>
                </a:lnTo>
                <a:lnTo>
                  <a:pt x="325822" y="1556077"/>
                </a:lnTo>
                <a:lnTo>
                  <a:pt x="329296" y="1635104"/>
                </a:lnTo>
                <a:lnTo>
                  <a:pt x="331902" y="1694374"/>
                </a:lnTo>
                <a:lnTo>
                  <a:pt x="333639" y="1733887"/>
                </a:lnTo>
                <a:lnTo>
                  <a:pt x="335376" y="1773401"/>
                </a:lnTo>
                <a:lnTo>
                  <a:pt x="351528" y="1792486"/>
                </a:lnTo>
                <a:lnTo>
                  <a:pt x="352397" y="1812243"/>
                </a:lnTo>
                <a:lnTo>
                  <a:pt x="378030" y="1811116"/>
                </a:lnTo>
                <a:lnTo>
                  <a:pt x="367960" y="2086418"/>
                </a:lnTo>
                <a:lnTo>
                  <a:pt x="364557" y="2088836"/>
                </a:lnTo>
                <a:lnTo>
                  <a:pt x="334859" y="2109936"/>
                </a:lnTo>
                <a:lnTo>
                  <a:pt x="321313" y="2150122"/>
                </a:lnTo>
                <a:lnTo>
                  <a:pt x="306898" y="2170551"/>
                </a:lnTo>
                <a:lnTo>
                  <a:pt x="277201" y="2191651"/>
                </a:lnTo>
                <a:lnTo>
                  <a:pt x="247503" y="2212751"/>
                </a:lnTo>
                <a:lnTo>
                  <a:pt x="217806" y="2233852"/>
                </a:lnTo>
                <a:lnTo>
                  <a:pt x="202523" y="2234524"/>
                </a:lnTo>
                <a:lnTo>
                  <a:pt x="171957" y="2235867"/>
                </a:lnTo>
                <a:lnTo>
                  <a:pt x="140522" y="2217454"/>
                </a:lnTo>
                <a:lnTo>
                  <a:pt x="124371" y="2198370"/>
                </a:lnTo>
                <a:lnTo>
                  <a:pt x="107350" y="2159528"/>
                </a:lnTo>
                <a:lnTo>
                  <a:pt x="75048" y="2121358"/>
                </a:lnTo>
                <a:lnTo>
                  <a:pt x="58896" y="2102274"/>
                </a:lnTo>
                <a:lnTo>
                  <a:pt x="57159" y="2062760"/>
                </a:lnTo>
                <a:lnTo>
                  <a:pt x="56290" y="2043003"/>
                </a:lnTo>
                <a:lnTo>
                  <a:pt x="55422" y="2023248"/>
                </a:lnTo>
                <a:lnTo>
                  <a:pt x="53684" y="1983734"/>
                </a:lnTo>
                <a:lnTo>
                  <a:pt x="68099" y="1963305"/>
                </a:lnTo>
                <a:lnTo>
                  <a:pt x="97796" y="1942204"/>
                </a:lnTo>
                <a:lnTo>
                  <a:pt x="111342" y="1902019"/>
                </a:lnTo>
                <a:lnTo>
                  <a:pt x="124888" y="1861834"/>
                </a:lnTo>
                <a:lnTo>
                  <a:pt x="138434" y="1821649"/>
                </a:lnTo>
                <a:lnTo>
                  <a:pt x="134960" y="1742621"/>
                </a:lnTo>
                <a:lnTo>
                  <a:pt x="148506" y="1702437"/>
                </a:lnTo>
                <a:lnTo>
                  <a:pt x="145900" y="1643167"/>
                </a:lnTo>
                <a:lnTo>
                  <a:pt x="142426" y="1564139"/>
                </a:lnTo>
                <a:lnTo>
                  <a:pt x="138083" y="1465356"/>
                </a:lnTo>
                <a:lnTo>
                  <a:pt x="132872" y="1346816"/>
                </a:lnTo>
                <a:lnTo>
                  <a:pt x="126792" y="1208519"/>
                </a:lnTo>
                <a:lnTo>
                  <a:pt x="119843" y="1050465"/>
                </a:lnTo>
                <a:lnTo>
                  <a:pt x="112026" y="872655"/>
                </a:lnTo>
                <a:lnTo>
                  <a:pt x="108552" y="793628"/>
                </a:lnTo>
                <a:lnTo>
                  <a:pt x="105078" y="714601"/>
                </a:lnTo>
                <a:lnTo>
                  <a:pt x="101603" y="635574"/>
                </a:lnTo>
                <a:lnTo>
                  <a:pt x="98129" y="556547"/>
                </a:lnTo>
                <a:lnTo>
                  <a:pt x="80240" y="497950"/>
                </a:lnTo>
                <a:lnTo>
                  <a:pt x="77635" y="438679"/>
                </a:lnTo>
                <a:lnTo>
                  <a:pt x="75029" y="379409"/>
                </a:lnTo>
                <a:lnTo>
                  <a:pt x="72423" y="320139"/>
                </a:lnTo>
                <a:lnTo>
                  <a:pt x="70686" y="280625"/>
                </a:lnTo>
                <a:lnTo>
                  <a:pt x="68949" y="241113"/>
                </a:lnTo>
                <a:lnTo>
                  <a:pt x="51929" y="202271"/>
                </a:lnTo>
                <a:lnTo>
                  <a:pt x="51060" y="182514"/>
                </a:lnTo>
                <a:lnTo>
                  <a:pt x="50191" y="162757"/>
                </a:lnTo>
                <a:lnTo>
                  <a:pt x="49323" y="143001"/>
                </a:lnTo>
                <a:lnTo>
                  <a:pt x="33171" y="123916"/>
                </a:lnTo>
                <a:lnTo>
                  <a:pt x="17019" y="104831"/>
                </a:lnTo>
                <a:lnTo>
                  <a:pt x="868" y="85746"/>
                </a:lnTo>
                <a:lnTo>
                  <a:pt x="0" y="65989"/>
                </a:lnTo>
                <a:lnTo>
                  <a:pt x="13545" y="25804"/>
                </a:lnTo>
                <a:lnTo>
                  <a:pt x="27960" y="537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B4E2FD42-2601-4BD7-AA4C-4A964C61FECD}"/>
              </a:ext>
            </a:extLst>
          </p:cNvPr>
          <p:cNvSpPr/>
          <p:nvPr/>
        </p:nvSpPr>
        <p:spPr>
          <a:xfrm rot="151037">
            <a:off x="8920227" y="1536758"/>
            <a:ext cx="676990" cy="266095"/>
          </a:xfrm>
          <a:custGeom>
            <a:avLst/>
            <a:gdLst>
              <a:gd name="connsiteX0" fmla="*/ 391048 w 676990"/>
              <a:gd name="connsiteY0" fmla="*/ 2582 h 266095"/>
              <a:gd name="connsiteX1" fmla="*/ 405731 w 676990"/>
              <a:gd name="connsiteY1" fmla="*/ 1936 h 266095"/>
              <a:gd name="connsiteX2" fmla="*/ 420415 w 676990"/>
              <a:gd name="connsiteY2" fmla="*/ 1291 h 266095"/>
              <a:gd name="connsiteX3" fmla="*/ 449782 w 676990"/>
              <a:gd name="connsiteY3" fmla="*/ 0 h 266095"/>
              <a:gd name="connsiteX4" fmla="*/ 479922 w 676990"/>
              <a:gd name="connsiteY4" fmla="*/ 16286 h 266095"/>
              <a:gd name="connsiteX5" fmla="*/ 524746 w 676990"/>
              <a:gd name="connsiteY5" fmla="*/ 31927 h 266095"/>
              <a:gd name="connsiteX6" fmla="*/ 569569 w 676990"/>
              <a:gd name="connsiteY6" fmla="*/ 47567 h 266095"/>
              <a:gd name="connsiteX7" fmla="*/ 599708 w 676990"/>
              <a:gd name="connsiteY7" fmla="*/ 63854 h 266095"/>
              <a:gd name="connsiteX8" fmla="*/ 614392 w 676990"/>
              <a:gd name="connsiteY8" fmla="*/ 63209 h 266095"/>
              <a:gd name="connsiteX9" fmla="*/ 644533 w 676990"/>
              <a:gd name="connsiteY9" fmla="*/ 79495 h 266095"/>
              <a:gd name="connsiteX10" fmla="*/ 659988 w 676990"/>
              <a:gd name="connsiteY10" fmla="*/ 96427 h 266095"/>
              <a:gd name="connsiteX11" fmla="*/ 675445 w 676990"/>
              <a:gd name="connsiteY11" fmla="*/ 113359 h 266095"/>
              <a:gd name="connsiteX12" fmla="*/ 676217 w 676990"/>
              <a:gd name="connsiteY12" fmla="*/ 130936 h 266095"/>
              <a:gd name="connsiteX13" fmla="*/ 676990 w 676990"/>
              <a:gd name="connsiteY13" fmla="*/ 148514 h 266095"/>
              <a:gd name="connsiteX14" fmla="*/ 663079 w 676990"/>
              <a:gd name="connsiteY14" fmla="*/ 166736 h 266095"/>
              <a:gd name="connsiteX15" fmla="*/ 649169 w 676990"/>
              <a:gd name="connsiteY15" fmla="*/ 184960 h 266095"/>
              <a:gd name="connsiteX16" fmla="*/ 649205 w 676990"/>
              <a:gd name="connsiteY16" fmla="*/ 185778 h 266095"/>
              <a:gd name="connsiteX17" fmla="*/ 444256 w 676990"/>
              <a:gd name="connsiteY17" fmla="*/ 208956 h 266095"/>
              <a:gd name="connsiteX18" fmla="*/ 443599 w 676990"/>
              <a:gd name="connsiteY18" fmla="*/ 193997 h 266095"/>
              <a:gd name="connsiteX19" fmla="*/ 428915 w 676990"/>
              <a:gd name="connsiteY19" fmla="*/ 194643 h 266095"/>
              <a:gd name="connsiteX20" fmla="*/ 414231 w 676990"/>
              <a:gd name="connsiteY20" fmla="*/ 195288 h 266095"/>
              <a:gd name="connsiteX21" fmla="*/ 399548 w 676990"/>
              <a:gd name="connsiteY21" fmla="*/ 195934 h 266095"/>
              <a:gd name="connsiteX22" fmla="*/ 384864 w 676990"/>
              <a:gd name="connsiteY22" fmla="*/ 196579 h 266095"/>
              <a:gd name="connsiteX23" fmla="*/ 370181 w 676990"/>
              <a:gd name="connsiteY23" fmla="*/ 197225 h 266095"/>
              <a:gd name="connsiteX24" fmla="*/ 326130 w 676990"/>
              <a:gd name="connsiteY24" fmla="*/ 199162 h 266095"/>
              <a:gd name="connsiteX25" fmla="*/ 282852 w 676990"/>
              <a:gd name="connsiteY25" fmla="*/ 218675 h 266095"/>
              <a:gd name="connsiteX26" fmla="*/ 224890 w 676990"/>
              <a:gd name="connsiteY26" fmla="*/ 238835 h 266095"/>
              <a:gd name="connsiteX27" fmla="*/ 166156 w 676990"/>
              <a:gd name="connsiteY27" fmla="*/ 241418 h 266095"/>
              <a:gd name="connsiteX28" fmla="*/ 93511 w 676990"/>
              <a:gd name="connsiteY28" fmla="*/ 262222 h 266095"/>
              <a:gd name="connsiteX29" fmla="*/ 5409 w 676990"/>
              <a:gd name="connsiteY29" fmla="*/ 266095 h 266095"/>
              <a:gd name="connsiteX30" fmla="*/ 0 w 676990"/>
              <a:gd name="connsiteY30" fmla="*/ 143053 h 266095"/>
              <a:gd name="connsiteX31" fmla="*/ 57962 w 676990"/>
              <a:gd name="connsiteY31" fmla="*/ 122894 h 266095"/>
              <a:gd name="connsiteX32" fmla="*/ 116696 w 676990"/>
              <a:gd name="connsiteY32" fmla="*/ 120312 h 266095"/>
              <a:gd name="connsiteX33" fmla="*/ 175430 w 676990"/>
              <a:gd name="connsiteY33" fmla="*/ 117730 h 266095"/>
              <a:gd name="connsiteX34" fmla="*/ 233392 w 676990"/>
              <a:gd name="connsiteY34" fmla="*/ 97570 h 266095"/>
              <a:gd name="connsiteX35" fmla="*/ 291353 w 676990"/>
              <a:gd name="connsiteY35" fmla="*/ 77411 h 266095"/>
              <a:gd name="connsiteX36" fmla="*/ 319948 w 676990"/>
              <a:gd name="connsiteY36" fmla="*/ 58541 h 266095"/>
              <a:gd name="connsiteX37" fmla="*/ 348542 w 676990"/>
              <a:gd name="connsiteY37" fmla="*/ 39673 h 266095"/>
              <a:gd name="connsiteX38" fmla="*/ 362453 w 676990"/>
              <a:gd name="connsiteY38" fmla="*/ 21450 h 266095"/>
              <a:gd name="connsiteX39" fmla="*/ 377137 w 676990"/>
              <a:gd name="connsiteY39" fmla="*/ 20804 h 266095"/>
              <a:gd name="connsiteX40" fmla="*/ 391048 w 676990"/>
              <a:gd name="connsiteY40" fmla="*/ 2582 h 266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676990" h="266095">
                <a:moveTo>
                  <a:pt x="391048" y="2582"/>
                </a:moveTo>
                <a:lnTo>
                  <a:pt x="405731" y="1936"/>
                </a:lnTo>
                <a:lnTo>
                  <a:pt x="420415" y="1291"/>
                </a:lnTo>
                <a:lnTo>
                  <a:pt x="449782" y="0"/>
                </a:lnTo>
                <a:lnTo>
                  <a:pt x="479922" y="16286"/>
                </a:lnTo>
                <a:lnTo>
                  <a:pt x="524746" y="31927"/>
                </a:lnTo>
                <a:lnTo>
                  <a:pt x="569569" y="47567"/>
                </a:lnTo>
                <a:lnTo>
                  <a:pt x="599708" y="63854"/>
                </a:lnTo>
                <a:lnTo>
                  <a:pt x="614392" y="63209"/>
                </a:lnTo>
                <a:lnTo>
                  <a:pt x="644533" y="79495"/>
                </a:lnTo>
                <a:lnTo>
                  <a:pt x="659988" y="96427"/>
                </a:lnTo>
                <a:lnTo>
                  <a:pt x="675445" y="113359"/>
                </a:lnTo>
                <a:lnTo>
                  <a:pt x="676217" y="130936"/>
                </a:lnTo>
                <a:lnTo>
                  <a:pt x="676990" y="148514"/>
                </a:lnTo>
                <a:lnTo>
                  <a:pt x="663079" y="166736"/>
                </a:lnTo>
                <a:lnTo>
                  <a:pt x="649169" y="184960"/>
                </a:lnTo>
                <a:lnTo>
                  <a:pt x="649205" y="185778"/>
                </a:lnTo>
                <a:lnTo>
                  <a:pt x="444256" y="208956"/>
                </a:lnTo>
                <a:lnTo>
                  <a:pt x="443599" y="193997"/>
                </a:lnTo>
                <a:lnTo>
                  <a:pt x="428915" y="194643"/>
                </a:lnTo>
                <a:lnTo>
                  <a:pt x="414231" y="195288"/>
                </a:lnTo>
                <a:lnTo>
                  <a:pt x="399548" y="195934"/>
                </a:lnTo>
                <a:lnTo>
                  <a:pt x="384864" y="196579"/>
                </a:lnTo>
                <a:lnTo>
                  <a:pt x="370181" y="197225"/>
                </a:lnTo>
                <a:lnTo>
                  <a:pt x="326130" y="199162"/>
                </a:lnTo>
                <a:lnTo>
                  <a:pt x="282852" y="218675"/>
                </a:lnTo>
                <a:lnTo>
                  <a:pt x="224890" y="238835"/>
                </a:lnTo>
                <a:lnTo>
                  <a:pt x="166156" y="241418"/>
                </a:lnTo>
                <a:lnTo>
                  <a:pt x="93511" y="262222"/>
                </a:lnTo>
                <a:lnTo>
                  <a:pt x="5409" y="266095"/>
                </a:lnTo>
                <a:lnTo>
                  <a:pt x="0" y="143053"/>
                </a:lnTo>
                <a:lnTo>
                  <a:pt x="57962" y="122894"/>
                </a:lnTo>
                <a:lnTo>
                  <a:pt x="116696" y="120312"/>
                </a:lnTo>
                <a:lnTo>
                  <a:pt x="175430" y="117730"/>
                </a:lnTo>
                <a:lnTo>
                  <a:pt x="233392" y="97570"/>
                </a:lnTo>
                <a:lnTo>
                  <a:pt x="291353" y="77411"/>
                </a:lnTo>
                <a:lnTo>
                  <a:pt x="319948" y="58541"/>
                </a:lnTo>
                <a:lnTo>
                  <a:pt x="348542" y="39673"/>
                </a:lnTo>
                <a:lnTo>
                  <a:pt x="362453" y="21450"/>
                </a:lnTo>
                <a:lnTo>
                  <a:pt x="377137" y="20804"/>
                </a:lnTo>
                <a:lnTo>
                  <a:pt x="391048" y="258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2DA41C7E-CA4D-4740-8065-3E68E980FEF0}"/>
              </a:ext>
            </a:extLst>
          </p:cNvPr>
          <p:cNvSpPr/>
          <p:nvPr/>
        </p:nvSpPr>
        <p:spPr>
          <a:xfrm rot="151037">
            <a:off x="5741014" y="1815438"/>
            <a:ext cx="915210" cy="345401"/>
          </a:xfrm>
          <a:custGeom>
            <a:avLst/>
            <a:gdLst>
              <a:gd name="connsiteX0" fmla="*/ 552409 w 915210"/>
              <a:gd name="connsiteY0" fmla="*/ 4031 h 345401"/>
              <a:gd name="connsiteX1" fmla="*/ 567692 w 915210"/>
              <a:gd name="connsiteY1" fmla="*/ 3359 h 345401"/>
              <a:gd name="connsiteX2" fmla="*/ 598258 w 915210"/>
              <a:gd name="connsiteY2" fmla="*/ 2015 h 345401"/>
              <a:gd name="connsiteX3" fmla="*/ 613541 w 915210"/>
              <a:gd name="connsiteY3" fmla="*/ 1343 h 345401"/>
              <a:gd name="connsiteX4" fmla="*/ 644108 w 915210"/>
              <a:gd name="connsiteY4" fmla="*/ 0 h 345401"/>
              <a:gd name="connsiteX5" fmla="*/ 675542 w 915210"/>
              <a:gd name="connsiteY5" fmla="*/ 18412 h 345401"/>
              <a:gd name="connsiteX6" fmla="*/ 723128 w 915210"/>
              <a:gd name="connsiteY6" fmla="*/ 55910 h 345401"/>
              <a:gd name="connsiteX7" fmla="*/ 785129 w 915210"/>
              <a:gd name="connsiteY7" fmla="*/ 72979 h 345401"/>
              <a:gd name="connsiteX8" fmla="*/ 847998 w 915210"/>
              <a:gd name="connsiteY8" fmla="*/ 109805 h 345401"/>
              <a:gd name="connsiteX9" fmla="*/ 880302 w 915210"/>
              <a:gd name="connsiteY9" fmla="*/ 147975 h 345401"/>
              <a:gd name="connsiteX10" fmla="*/ 896452 w 915210"/>
              <a:gd name="connsiteY10" fmla="*/ 167060 h 345401"/>
              <a:gd name="connsiteX11" fmla="*/ 911736 w 915210"/>
              <a:gd name="connsiteY11" fmla="*/ 166388 h 345401"/>
              <a:gd name="connsiteX12" fmla="*/ 912604 w 915210"/>
              <a:gd name="connsiteY12" fmla="*/ 186145 h 345401"/>
              <a:gd name="connsiteX13" fmla="*/ 913473 w 915210"/>
              <a:gd name="connsiteY13" fmla="*/ 205901 h 345401"/>
              <a:gd name="connsiteX14" fmla="*/ 914341 w 915210"/>
              <a:gd name="connsiteY14" fmla="*/ 225658 h 345401"/>
              <a:gd name="connsiteX15" fmla="*/ 915210 w 915210"/>
              <a:gd name="connsiteY15" fmla="*/ 245414 h 345401"/>
              <a:gd name="connsiteX16" fmla="*/ 903647 w 915210"/>
              <a:gd name="connsiteY16" fmla="*/ 261802 h 345401"/>
              <a:gd name="connsiteX17" fmla="*/ 563363 w 915210"/>
              <a:gd name="connsiteY17" fmla="*/ 253184 h 345401"/>
              <a:gd name="connsiteX18" fmla="*/ 562832 w 915210"/>
              <a:gd name="connsiteY18" fmla="*/ 241111 h 345401"/>
              <a:gd name="connsiteX19" fmla="*/ 547549 w 915210"/>
              <a:gd name="connsiteY19" fmla="*/ 241783 h 345401"/>
              <a:gd name="connsiteX20" fmla="*/ 516115 w 915210"/>
              <a:gd name="connsiteY20" fmla="*/ 223370 h 345401"/>
              <a:gd name="connsiteX21" fmla="*/ 500831 w 915210"/>
              <a:gd name="connsiteY21" fmla="*/ 224042 h 345401"/>
              <a:gd name="connsiteX22" fmla="*/ 470265 w 915210"/>
              <a:gd name="connsiteY22" fmla="*/ 225385 h 345401"/>
              <a:gd name="connsiteX23" fmla="*/ 439699 w 915210"/>
              <a:gd name="connsiteY23" fmla="*/ 226729 h 345401"/>
              <a:gd name="connsiteX24" fmla="*/ 409133 w 915210"/>
              <a:gd name="connsiteY24" fmla="*/ 228073 h 345401"/>
              <a:gd name="connsiteX25" fmla="*/ 348001 w 915210"/>
              <a:gd name="connsiteY25" fmla="*/ 230761 h 345401"/>
              <a:gd name="connsiteX26" fmla="*/ 286869 w 915210"/>
              <a:gd name="connsiteY26" fmla="*/ 233448 h 345401"/>
              <a:gd name="connsiteX27" fmla="*/ 241019 w 915210"/>
              <a:gd name="connsiteY27" fmla="*/ 235464 h 345401"/>
              <a:gd name="connsiteX28" fmla="*/ 211322 w 915210"/>
              <a:gd name="connsiteY28" fmla="*/ 256564 h 345401"/>
              <a:gd name="connsiteX29" fmla="*/ 165473 w 915210"/>
              <a:gd name="connsiteY29" fmla="*/ 258580 h 345401"/>
              <a:gd name="connsiteX30" fmla="*/ 105209 w 915210"/>
              <a:gd name="connsiteY30" fmla="*/ 281025 h 345401"/>
              <a:gd name="connsiteX31" fmla="*/ 60229 w 915210"/>
              <a:gd name="connsiteY31" fmla="*/ 302797 h 345401"/>
              <a:gd name="connsiteX32" fmla="*/ 834 w 915210"/>
              <a:gd name="connsiteY32" fmla="*/ 344998 h 345401"/>
              <a:gd name="connsiteX33" fmla="*/ 0 w 915210"/>
              <a:gd name="connsiteY33" fmla="*/ 345401 h 345401"/>
              <a:gd name="connsiteX34" fmla="*/ 148968 w 915210"/>
              <a:gd name="connsiteY34" fmla="*/ 100947 h 345401"/>
              <a:gd name="connsiteX35" fmla="*/ 158524 w 915210"/>
              <a:gd name="connsiteY35" fmla="*/ 100527 h 345401"/>
              <a:gd name="connsiteX36" fmla="*/ 173807 w 915210"/>
              <a:gd name="connsiteY36" fmla="*/ 99855 h 345401"/>
              <a:gd name="connsiteX37" fmla="*/ 204374 w 915210"/>
              <a:gd name="connsiteY37" fmla="*/ 98511 h 345401"/>
              <a:gd name="connsiteX38" fmla="*/ 234939 w 915210"/>
              <a:gd name="connsiteY38" fmla="*/ 97167 h 345401"/>
              <a:gd name="connsiteX39" fmla="*/ 264637 w 915210"/>
              <a:gd name="connsiteY39" fmla="*/ 76067 h 345401"/>
              <a:gd name="connsiteX40" fmla="*/ 310486 w 915210"/>
              <a:gd name="connsiteY40" fmla="*/ 74051 h 345401"/>
              <a:gd name="connsiteX41" fmla="*/ 356336 w 915210"/>
              <a:gd name="connsiteY41" fmla="*/ 72035 h 345401"/>
              <a:gd name="connsiteX42" fmla="*/ 386901 w 915210"/>
              <a:gd name="connsiteY42" fmla="*/ 70692 h 345401"/>
              <a:gd name="connsiteX43" fmla="*/ 417468 w 915210"/>
              <a:gd name="connsiteY43" fmla="*/ 69348 h 345401"/>
              <a:gd name="connsiteX44" fmla="*/ 447165 w 915210"/>
              <a:gd name="connsiteY44" fmla="*/ 48247 h 345401"/>
              <a:gd name="connsiteX45" fmla="*/ 477731 w 915210"/>
              <a:gd name="connsiteY45" fmla="*/ 46903 h 345401"/>
              <a:gd name="connsiteX46" fmla="*/ 493014 w 915210"/>
              <a:gd name="connsiteY46" fmla="*/ 46231 h 345401"/>
              <a:gd name="connsiteX47" fmla="*/ 522711 w 915210"/>
              <a:gd name="connsiteY47" fmla="*/ 25131 h 345401"/>
              <a:gd name="connsiteX48" fmla="*/ 552409 w 915210"/>
              <a:gd name="connsiteY48" fmla="*/ 4031 h 345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915210" h="345401">
                <a:moveTo>
                  <a:pt x="552409" y="4031"/>
                </a:moveTo>
                <a:lnTo>
                  <a:pt x="567692" y="3359"/>
                </a:lnTo>
                <a:lnTo>
                  <a:pt x="598258" y="2015"/>
                </a:lnTo>
                <a:lnTo>
                  <a:pt x="613541" y="1343"/>
                </a:lnTo>
                <a:lnTo>
                  <a:pt x="644108" y="0"/>
                </a:lnTo>
                <a:lnTo>
                  <a:pt x="675542" y="18412"/>
                </a:lnTo>
                <a:lnTo>
                  <a:pt x="723128" y="55910"/>
                </a:lnTo>
                <a:lnTo>
                  <a:pt x="785129" y="72979"/>
                </a:lnTo>
                <a:lnTo>
                  <a:pt x="847998" y="109805"/>
                </a:lnTo>
                <a:lnTo>
                  <a:pt x="880302" y="147975"/>
                </a:lnTo>
                <a:lnTo>
                  <a:pt x="896452" y="167060"/>
                </a:lnTo>
                <a:lnTo>
                  <a:pt x="911736" y="166388"/>
                </a:lnTo>
                <a:lnTo>
                  <a:pt x="912604" y="186145"/>
                </a:lnTo>
                <a:lnTo>
                  <a:pt x="913473" y="205901"/>
                </a:lnTo>
                <a:lnTo>
                  <a:pt x="914341" y="225658"/>
                </a:lnTo>
                <a:lnTo>
                  <a:pt x="915210" y="245414"/>
                </a:lnTo>
                <a:lnTo>
                  <a:pt x="903647" y="261802"/>
                </a:lnTo>
                <a:lnTo>
                  <a:pt x="563363" y="253184"/>
                </a:lnTo>
                <a:lnTo>
                  <a:pt x="562832" y="241111"/>
                </a:lnTo>
                <a:lnTo>
                  <a:pt x="547549" y="241783"/>
                </a:lnTo>
                <a:lnTo>
                  <a:pt x="516115" y="223370"/>
                </a:lnTo>
                <a:lnTo>
                  <a:pt x="500831" y="224042"/>
                </a:lnTo>
                <a:lnTo>
                  <a:pt x="470265" y="225385"/>
                </a:lnTo>
                <a:lnTo>
                  <a:pt x="439699" y="226729"/>
                </a:lnTo>
                <a:lnTo>
                  <a:pt x="409133" y="228073"/>
                </a:lnTo>
                <a:lnTo>
                  <a:pt x="348001" y="230761"/>
                </a:lnTo>
                <a:lnTo>
                  <a:pt x="286869" y="233448"/>
                </a:lnTo>
                <a:lnTo>
                  <a:pt x="241019" y="235464"/>
                </a:lnTo>
                <a:lnTo>
                  <a:pt x="211322" y="256564"/>
                </a:lnTo>
                <a:lnTo>
                  <a:pt x="165473" y="258580"/>
                </a:lnTo>
                <a:lnTo>
                  <a:pt x="105209" y="281025"/>
                </a:lnTo>
                <a:lnTo>
                  <a:pt x="60229" y="302797"/>
                </a:lnTo>
                <a:lnTo>
                  <a:pt x="834" y="344998"/>
                </a:lnTo>
                <a:lnTo>
                  <a:pt x="0" y="345401"/>
                </a:lnTo>
                <a:lnTo>
                  <a:pt x="148968" y="100947"/>
                </a:lnTo>
                <a:lnTo>
                  <a:pt x="158524" y="100527"/>
                </a:lnTo>
                <a:lnTo>
                  <a:pt x="173807" y="99855"/>
                </a:lnTo>
                <a:lnTo>
                  <a:pt x="204374" y="98511"/>
                </a:lnTo>
                <a:lnTo>
                  <a:pt x="234939" y="97167"/>
                </a:lnTo>
                <a:lnTo>
                  <a:pt x="264637" y="76067"/>
                </a:lnTo>
                <a:lnTo>
                  <a:pt x="310486" y="74051"/>
                </a:lnTo>
                <a:lnTo>
                  <a:pt x="356336" y="72035"/>
                </a:lnTo>
                <a:lnTo>
                  <a:pt x="386901" y="70692"/>
                </a:lnTo>
                <a:lnTo>
                  <a:pt x="417468" y="69348"/>
                </a:lnTo>
                <a:lnTo>
                  <a:pt x="447165" y="48247"/>
                </a:lnTo>
                <a:lnTo>
                  <a:pt x="477731" y="46903"/>
                </a:lnTo>
                <a:lnTo>
                  <a:pt x="493014" y="46231"/>
                </a:lnTo>
                <a:lnTo>
                  <a:pt x="522711" y="25131"/>
                </a:lnTo>
                <a:lnTo>
                  <a:pt x="552409" y="403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E7776975-41FB-44BB-87A8-55AF1BC7C83E}"/>
              </a:ext>
            </a:extLst>
          </p:cNvPr>
          <p:cNvSpPr/>
          <p:nvPr/>
        </p:nvSpPr>
        <p:spPr>
          <a:xfrm rot="151037">
            <a:off x="9149427" y="2614130"/>
            <a:ext cx="198962" cy="307622"/>
          </a:xfrm>
          <a:custGeom>
            <a:avLst/>
            <a:gdLst>
              <a:gd name="connsiteX0" fmla="*/ 13911 w 198962"/>
              <a:gd name="connsiteY0" fmla="*/ 4518 h 307622"/>
              <a:gd name="connsiteX1" fmla="*/ 28595 w 198962"/>
              <a:gd name="connsiteY1" fmla="*/ 3873 h 307622"/>
              <a:gd name="connsiteX2" fmla="*/ 72645 w 198962"/>
              <a:gd name="connsiteY2" fmla="*/ 1936 h 307622"/>
              <a:gd name="connsiteX3" fmla="*/ 116696 w 198962"/>
              <a:gd name="connsiteY3" fmla="*/ 0 h 307622"/>
              <a:gd name="connsiteX4" fmla="*/ 161520 w 198962"/>
              <a:gd name="connsiteY4" fmla="*/ 15641 h 307622"/>
              <a:gd name="connsiteX5" fmla="*/ 165920 w 198962"/>
              <a:gd name="connsiteY5" fmla="*/ 15448 h 307622"/>
              <a:gd name="connsiteX6" fmla="*/ 198962 w 198962"/>
              <a:gd name="connsiteY6" fmla="*/ 307622 h 307622"/>
              <a:gd name="connsiteX7" fmla="*/ 188567 w 198962"/>
              <a:gd name="connsiteY7" fmla="*/ 296234 h 307622"/>
              <a:gd name="connsiteX8" fmla="*/ 187794 w 198962"/>
              <a:gd name="connsiteY8" fmla="*/ 278657 h 307622"/>
              <a:gd name="connsiteX9" fmla="*/ 186249 w 198962"/>
              <a:gd name="connsiteY9" fmla="*/ 243502 h 307622"/>
              <a:gd name="connsiteX10" fmla="*/ 185476 w 198962"/>
              <a:gd name="connsiteY10" fmla="*/ 225925 h 307622"/>
              <a:gd name="connsiteX11" fmla="*/ 184703 w 198962"/>
              <a:gd name="connsiteY11" fmla="*/ 208347 h 307622"/>
              <a:gd name="connsiteX12" fmla="*/ 183930 w 198962"/>
              <a:gd name="connsiteY12" fmla="*/ 190770 h 307622"/>
              <a:gd name="connsiteX13" fmla="*/ 168475 w 198962"/>
              <a:gd name="connsiteY13" fmla="*/ 173837 h 307622"/>
              <a:gd name="connsiteX14" fmla="*/ 138334 w 198962"/>
              <a:gd name="connsiteY14" fmla="*/ 157551 h 307622"/>
              <a:gd name="connsiteX15" fmla="*/ 92739 w 198962"/>
              <a:gd name="connsiteY15" fmla="*/ 124333 h 307622"/>
              <a:gd name="connsiteX16" fmla="*/ 47143 w 198962"/>
              <a:gd name="connsiteY16" fmla="*/ 91114 h 307622"/>
              <a:gd name="connsiteX17" fmla="*/ 17002 w 198962"/>
              <a:gd name="connsiteY17" fmla="*/ 74828 h 307622"/>
              <a:gd name="connsiteX18" fmla="*/ 16229 w 198962"/>
              <a:gd name="connsiteY18" fmla="*/ 57250 h 307622"/>
              <a:gd name="connsiteX19" fmla="*/ 773 w 198962"/>
              <a:gd name="connsiteY19" fmla="*/ 40319 h 307622"/>
              <a:gd name="connsiteX20" fmla="*/ 0 w 198962"/>
              <a:gd name="connsiteY20" fmla="*/ 22742 h 307622"/>
              <a:gd name="connsiteX21" fmla="*/ 13911 w 198962"/>
              <a:gd name="connsiteY21" fmla="*/ 4518 h 307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98962" h="307622">
                <a:moveTo>
                  <a:pt x="13911" y="4518"/>
                </a:moveTo>
                <a:lnTo>
                  <a:pt x="28595" y="3873"/>
                </a:lnTo>
                <a:lnTo>
                  <a:pt x="72645" y="1936"/>
                </a:lnTo>
                <a:lnTo>
                  <a:pt x="116696" y="0"/>
                </a:lnTo>
                <a:lnTo>
                  <a:pt x="161520" y="15641"/>
                </a:lnTo>
                <a:lnTo>
                  <a:pt x="165920" y="15448"/>
                </a:lnTo>
                <a:lnTo>
                  <a:pt x="198962" y="307622"/>
                </a:lnTo>
                <a:lnTo>
                  <a:pt x="188567" y="296234"/>
                </a:lnTo>
                <a:lnTo>
                  <a:pt x="187794" y="278657"/>
                </a:lnTo>
                <a:lnTo>
                  <a:pt x="186249" y="243502"/>
                </a:lnTo>
                <a:lnTo>
                  <a:pt x="185476" y="225925"/>
                </a:lnTo>
                <a:lnTo>
                  <a:pt x="184703" y="208347"/>
                </a:lnTo>
                <a:lnTo>
                  <a:pt x="183930" y="190770"/>
                </a:lnTo>
                <a:lnTo>
                  <a:pt x="168475" y="173837"/>
                </a:lnTo>
                <a:lnTo>
                  <a:pt x="138334" y="157551"/>
                </a:lnTo>
                <a:lnTo>
                  <a:pt x="92739" y="124333"/>
                </a:lnTo>
                <a:lnTo>
                  <a:pt x="47143" y="91114"/>
                </a:lnTo>
                <a:lnTo>
                  <a:pt x="17002" y="74828"/>
                </a:lnTo>
                <a:lnTo>
                  <a:pt x="16229" y="57250"/>
                </a:lnTo>
                <a:lnTo>
                  <a:pt x="773" y="40319"/>
                </a:lnTo>
                <a:lnTo>
                  <a:pt x="0" y="22742"/>
                </a:lnTo>
                <a:lnTo>
                  <a:pt x="13911" y="451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2569E724-1B33-470C-9B2E-3BAF5E5E24C9}"/>
              </a:ext>
            </a:extLst>
          </p:cNvPr>
          <p:cNvSpPr/>
          <p:nvPr/>
        </p:nvSpPr>
        <p:spPr>
          <a:xfrm rot="151037">
            <a:off x="5757463" y="2694872"/>
            <a:ext cx="325951" cy="362549"/>
          </a:xfrm>
          <a:custGeom>
            <a:avLst/>
            <a:gdLst>
              <a:gd name="connsiteX0" fmla="*/ 0 w 325951"/>
              <a:gd name="connsiteY0" fmla="*/ 6047 h 362549"/>
              <a:gd name="connsiteX1" fmla="*/ 15283 w 325951"/>
              <a:gd name="connsiteY1" fmla="*/ 5375 h 362549"/>
              <a:gd name="connsiteX2" fmla="*/ 45849 w 325951"/>
              <a:gd name="connsiteY2" fmla="*/ 4031 h 362549"/>
              <a:gd name="connsiteX3" fmla="*/ 61132 w 325951"/>
              <a:gd name="connsiteY3" fmla="*/ 3359 h 362549"/>
              <a:gd name="connsiteX4" fmla="*/ 91698 w 325951"/>
              <a:gd name="connsiteY4" fmla="*/ 2015 h 362549"/>
              <a:gd name="connsiteX5" fmla="*/ 137547 w 325951"/>
              <a:gd name="connsiteY5" fmla="*/ 0 h 362549"/>
              <a:gd name="connsiteX6" fmla="*/ 184265 w 325951"/>
              <a:gd name="connsiteY6" fmla="*/ 17741 h 362549"/>
              <a:gd name="connsiteX7" fmla="*/ 214831 w 325951"/>
              <a:gd name="connsiteY7" fmla="*/ 16397 h 362549"/>
              <a:gd name="connsiteX8" fmla="*/ 260680 w 325951"/>
              <a:gd name="connsiteY8" fmla="*/ 14381 h 362549"/>
              <a:gd name="connsiteX9" fmla="*/ 291246 w 325951"/>
              <a:gd name="connsiteY9" fmla="*/ 13038 h 362549"/>
              <a:gd name="connsiteX10" fmla="*/ 322681 w 325951"/>
              <a:gd name="connsiteY10" fmla="*/ 31451 h 362549"/>
              <a:gd name="connsiteX11" fmla="*/ 325951 w 325951"/>
              <a:gd name="connsiteY11" fmla="*/ 31307 h 362549"/>
              <a:gd name="connsiteX12" fmla="*/ 317562 w 325951"/>
              <a:gd name="connsiteY12" fmla="*/ 362549 h 362549"/>
              <a:gd name="connsiteX13" fmla="*/ 306011 w 325951"/>
              <a:gd name="connsiteY13" fmla="*/ 348902 h 362549"/>
              <a:gd name="connsiteX14" fmla="*/ 274577 w 325951"/>
              <a:gd name="connsiteY14" fmla="*/ 330489 h 362549"/>
              <a:gd name="connsiteX15" fmla="*/ 272840 w 325951"/>
              <a:gd name="connsiteY15" fmla="*/ 290975 h 362549"/>
              <a:gd name="connsiteX16" fmla="*/ 240537 w 325951"/>
              <a:gd name="connsiteY16" fmla="*/ 252806 h 362549"/>
              <a:gd name="connsiteX17" fmla="*/ 208233 w 325951"/>
              <a:gd name="connsiteY17" fmla="*/ 214636 h 362549"/>
              <a:gd name="connsiteX18" fmla="*/ 160647 w 325951"/>
              <a:gd name="connsiteY18" fmla="*/ 177139 h 362549"/>
              <a:gd name="connsiteX19" fmla="*/ 113061 w 325951"/>
              <a:gd name="connsiteY19" fmla="*/ 139641 h 362549"/>
              <a:gd name="connsiteX20" fmla="*/ 81626 w 325951"/>
              <a:gd name="connsiteY20" fmla="*/ 121228 h 362549"/>
              <a:gd name="connsiteX21" fmla="*/ 65474 w 325951"/>
              <a:gd name="connsiteY21" fmla="*/ 102143 h 362549"/>
              <a:gd name="connsiteX22" fmla="*/ 34040 w 325951"/>
              <a:gd name="connsiteY22" fmla="*/ 83730 h 362549"/>
              <a:gd name="connsiteX23" fmla="*/ 1737 w 325951"/>
              <a:gd name="connsiteY23" fmla="*/ 45560 h 362549"/>
              <a:gd name="connsiteX24" fmla="*/ 868 w 325951"/>
              <a:gd name="connsiteY24" fmla="*/ 25803 h 362549"/>
              <a:gd name="connsiteX25" fmla="*/ 0 w 325951"/>
              <a:gd name="connsiteY25" fmla="*/ 6047 h 362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25951" h="362549">
                <a:moveTo>
                  <a:pt x="0" y="6047"/>
                </a:moveTo>
                <a:lnTo>
                  <a:pt x="15283" y="5375"/>
                </a:lnTo>
                <a:lnTo>
                  <a:pt x="45849" y="4031"/>
                </a:lnTo>
                <a:lnTo>
                  <a:pt x="61132" y="3359"/>
                </a:lnTo>
                <a:lnTo>
                  <a:pt x="91698" y="2015"/>
                </a:lnTo>
                <a:lnTo>
                  <a:pt x="137547" y="0"/>
                </a:lnTo>
                <a:lnTo>
                  <a:pt x="184265" y="17741"/>
                </a:lnTo>
                <a:lnTo>
                  <a:pt x="214831" y="16397"/>
                </a:lnTo>
                <a:lnTo>
                  <a:pt x="260680" y="14381"/>
                </a:lnTo>
                <a:lnTo>
                  <a:pt x="291246" y="13038"/>
                </a:lnTo>
                <a:lnTo>
                  <a:pt x="322681" y="31451"/>
                </a:lnTo>
                <a:lnTo>
                  <a:pt x="325951" y="31307"/>
                </a:lnTo>
                <a:lnTo>
                  <a:pt x="317562" y="362549"/>
                </a:lnTo>
                <a:lnTo>
                  <a:pt x="306011" y="348902"/>
                </a:lnTo>
                <a:lnTo>
                  <a:pt x="274577" y="330489"/>
                </a:lnTo>
                <a:lnTo>
                  <a:pt x="272840" y="290975"/>
                </a:lnTo>
                <a:lnTo>
                  <a:pt x="240537" y="252806"/>
                </a:lnTo>
                <a:lnTo>
                  <a:pt x="208233" y="214636"/>
                </a:lnTo>
                <a:lnTo>
                  <a:pt x="160647" y="177139"/>
                </a:lnTo>
                <a:lnTo>
                  <a:pt x="113061" y="139641"/>
                </a:lnTo>
                <a:lnTo>
                  <a:pt x="81626" y="121228"/>
                </a:lnTo>
                <a:lnTo>
                  <a:pt x="65474" y="102143"/>
                </a:lnTo>
                <a:lnTo>
                  <a:pt x="34040" y="83730"/>
                </a:lnTo>
                <a:lnTo>
                  <a:pt x="1737" y="45560"/>
                </a:lnTo>
                <a:lnTo>
                  <a:pt x="868" y="25803"/>
                </a:lnTo>
                <a:lnTo>
                  <a:pt x="0" y="604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38DCF3D1-8EEA-4BF1-A5AC-2467D269D690}"/>
              </a:ext>
            </a:extLst>
          </p:cNvPr>
          <p:cNvSpPr/>
          <p:nvPr/>
        </p:nvSpPr>
        <p:spPr>
          <a:xfrm rot="151037">
            <a:off x="8641197" y="4614041"/>
            <a:ext cx="2139622" cy="476433"/>
          </a:xfrm>
          <a:custGeom>
            <a:avLst/>
            <a:gdLst>
              <a:gd name="connsiteX0" fmla="*/ 1776821 w 2139622"/>
              <a:gd name="connsiteY0" fmla="*/ 2687 h 476433"/>
              <a:gd name="connsiteX1" fmla="*/ 1822670 w 2139622"/>
              <a:gd name="connsiteY1" fmla="*/ 672 h 476433"/>
              <a:gd name="connsiteX2" fmla="*/ 1837953 w 2139622"/>
              <a:gd name="connsiteY2" fmla="*/ 0 h 476433"/>
              <a:gd name="connsiteX3" fmla="*/ 1884670 w 2139622"/>
              <a:gd name="connsiteY3" fmla="*/ 17741 h 476433"/>
              <a:gd name="connsiteX4" fmla="*/ 1932257 w 2139622"/>
              <a:gd name="connsiteY4" fmla="*/ 55239 h 476433"/>
              <a:gd name="connsiteX5" fmla="*/ 1995126 w 2139622"/>
              <a:gd name="connsiteY5" fmla="*/ 92064 h 476433"/>
              <a:gd name="connsiteX6" fmla="*/ 2026560 w 2139622"/>
              <a:gd name="connsiteY6" fmla="*/ 110478 h 476433"/>
              <a:gd name="connsiteX7" fmla="*/ 2057995 w 2139622"/>
              <a:gd name="connsiteY7" fmla="*/ 128891 h 476433"/>
              <a:gd name="connsiteX8" fmla="*/ 2074147 w 2139622"/>
              <a:gd name="connsiteY8" fmla="*/ 147976 h 476433"/>
              <a:gd name="connsiteX9" fmla="*/ 2105582 w 2139622"/>
              <a:gd name="connsiteY9" fmla="*/ 166388 h 476433"/>
              <a:gd name="connsiteX10" fmla="*/ 2121733 w 2139622"/>
              <a:gd name="connsiteY10" fmla="*/ 185473 h 476433"/>
              <a:gd name="connsiteX11" fmla="*/ 2122602 w 2139622"/>
              <a:gd name="connsiteY11" fmla="*/ 205230 h 476433"/>
              <a:gd name="connsiteX12" fmla="*/ 2138753 w 2139622"/>
              <a:gd name="connsiteY12" fmla="*/ 224315 h 476433"/>
              <a:gd name="connsiteX13" fmla="*/ 2139622 w 2139622"/>
              <a:gd name="connsiteY13" fmla="*/ 244072 h 476433"/>
              <a:gd name="connsiteX14" fmla="*/ 2125207 w 2139622"/>
              <a:gd name="connsiteY14" fmla="*/ 264500 h 476433"/>
              <a:gd name="connsiteX15" fmla="*/ 2121742 w 2139622"/>
              <a:gd name="connsiteY15" fmla="*/ 269412 h 476433"/>
              <a:gd name="connsiteX16" fmla="*/ 1788547 w 2139622"/>
              <a:gd name="connsiteY16" fmla="*/ 269412 h 476433"/>
              <a:gd name="connsiteX17" fmla="*/ 1788113 w 2139622"/>
              <a:gd name="connsiteY17" fmla="*/ 259525 h 476433"/>
              <a:gd name="connsiteX18" fmla="*/ 1771961 w 2139622"/>
              <a:gd name="connsiteY18" fmla="*/ 240440 h 476433"/>
              <a:gd name="connsiteX19" fmla="*/ 1756678 w 2139622"/>
              <a:gd name="connsiteY19" fmla="*/ 241112 h 476433"/>
              <a:gd name="connsiteX20" fmla="*/ 1741395 w 2139622"/>
              <a:gd name="connsiteY20" fmla="*/ 241784 h 476433"/>
              <a:gd name="connsiteX21" fmla="*/ 1726112 w 2139622"/>
              <a:gd name="connsiteY21" fmla="*/ 242456 h 476433"/>
              <a:gd name="connsiteX22" fmla="*/ 1680263 w 2139622"/>
              <a:gd name="connsiteY22" fmla="*/ 244472 h 476433"/>
              <a:gd name="connsiteX23" fmla="*/ 1619130 w 2139622"/>
              <a:gd name="connsiteY23" fmla="*/ 247159 h 476433"/>
              <a:gd name="connsiteX24" fmla="*/ 1588565 w 2139622"/>
              <a:gd name="connsiteY24" fmla="*/ 248503 h 476433"/>
              <a:gd name="connsiteX25" fmla="*/ 1557998 w 2139622"/>
              <a:gd name="connsiteY25" fmla="*/ 249847 h 476433"/>
              <a:gd name="connsiteX26" fmla="*/ 1512150 w 2139622"/>
              <a:gd name="connsiteY26" fmla="*/ 251862 h 476433"/>
              <a:gd name="connsiteX27" fmla="*/ 1466301 w 2139622"/>
              <a:gd name="connsiteY27" fmla="*/ 253878 h 476433"/>
              <a:gd name="connsiteX28" fmla="*/ 1389886 w 2139622"/>
              <a:gd name="connsiteY28" fmla="*/ 257237 h 476433"/>
              <a:gd name="connsiteX29" fmla="*/ 1314339 w 2139622"/>
              <a:gd name="connsiteY29" fmla="*/ 280354 h 476433"/>
              <a:gd name="connsiteX30" fmla="*/ 1237924 w 2139622"/>
              <a:gd name="connsiteY30" fmla="*/ 283713 h 476433"/>
              <a:gd name="connsiteX31" fmla="*/ 1147094 w 2139622"/>
              <a:gd name="connsiteY31" fmla="*/ 307501 h 476433"/>
              <a:gd name="connsiteX32" fmla="*/ 1040113 w 2139622"/>
              <a:gd name="connsiteY32" fmla="*/ 312204 h 476433"/>
              <a:gd name="connsiteX33" fmla="*/ 918718 w 2139622"/>
              <a:gd name="connsiteY33" fmla="*/ 337336 h 476433"/>
              <a:gd name="connsiteX34" fmla="*/ 797322 w 2139622"/>
              <a:gd name="connsiteY34" fmla="*/ 362468 h 476433"/>
              <a:gd name="connsiteX35" fmla="*/ 659775 w 2139622"/>
              <a:gd name="connsiteY35" fmla="*/ 368515 h 476433"/>
              <a:gd name="connsiteX36" fmla="*/ 507814 w 2139622"/>
              <a:gd name="connsiteY36" fmla="*/ 394991 h 476433"/>
              <a:gd name="connsiteX37" fmla="*/ 355852 w 2139622"/>
              <a:gd name="connsiteY37" fmla="*/ 421466 h 476433"/>
              <a:gd name="connsiteX38" fmla="*/ 188607 w 2139622"/>
              <a:gd name="connsiteY38" fmla="*/ 448613 h 476433"/>
              <a:gd name="connsiteX39" fmla="*/ 6080 w 2139622"/>
              <a:gd name="connsiteY39" fmla="*/ 476433 h 476433"/>
              <a:gd name="connsiteX40" fmla="*/ 0 w 2139622"/>
              <a:gd name="connsiteY40" fmla="*/ 338136 h 476433"/>
              <a:gd name="connsiteX41" fmla="*/ 106980 w 2139622"/>
              <a:gd name="connsiteY41" fmla="*/ 333433 h 476433"/>
              <a:gd name="connsiteX42" fmla="*/ 213094 w 2139622"/>
              <a:gd name="connsiteY42" fmla="*/ 308973 h 476433"/>
              <a:gd name="connsiteX43" fmla="*/ 320074 w 2139622"/>
              <a:gd name="connsiteY43" fmla="*/ 304270 h 476433"/>
              <a:gd name="connsiteX44" fmla="*/ 426187 w 2139622"/>
              <a:gd name="connsiteY44" fmla="*/ 279810 h 476433"/>
              <a:gd name="connsiteX45" fmla="*/ 487319 w 2139622"/>
              <a:gd name="connsiteY45" fmla="*/ 277122 h 476433"/>
              <a:gd name="connsiteX46" fmla="*/ 562866 w 2139622"/>
              <a:gd name="connsiteY46" fmla="*/ 254006 h 476433"/>
              <a:gd name="connsiteX47" fmla="*/ 623998 w 2139622"/>
              <a:gd name="connsiteY47" fmla="*/ 251318 h 476433"/>
              <a:gd name="connsiteX48" fmla="*/ 700413 w 2139622"/>
              <a:gd name="connsiteY48" fmla="*/ 247959 h 476433"/>
              <a:gd name="connsiteX49" fmla="*/ 775960 w 2139622"/>
              <a:gd name="connsiteY49" fmla="*/ 224842 h 476433"/>
              <a:gd name="connsiteX50" fmla="*/ 866788 w 2139622"/>
              <a:gd name="connsiteY50" fmla="*/ 201055 h 476433"/>
              <a:gd name="connsiteX51" fmla="*/ 942335 w 2139622"/>
              <a:gd name="connsiteY51" fmla="*/ 177939 h 476433"/>
              <a:gd name="connsiteX52" fmla="*/ 1049317 w 2139622"/>
              <a:gd name="connsiteY52" fmla="*/ 173235 h 476433"/>
              <a:gd name="connsiteX53" fmla="*/ 1140146 w 2139622"/>
              <a:gd name="connsiteY53" fmla="*/ 149447 h 476433"/>
              <a:gd name="connsiteX54" fmla="*/ 1215692 w 2139622"/>
              <a:gd name="connsiteY54" fmla="*/ 126331 h 476433"/>
              <a:gd name="connsiteX55" fmla="*/ 1292107 w 2139622"/>
              <a:gd name="connsiteY55" fmla="*/ 122971 h 476433"/>
              <a:gd name="connsiteX56" fmla="*/ 1368523 w 2139622"/>
              <a:gd name="connsiteY56" fmla="*/ 119612 h 476433"/>
              <a:gd name="connsiteX57" fmla="*/ 1428786 w 2139622"/>
              <a:gd name="connsiteY57" fmla="*/ 97167 h 476433"/>
              <a:gd name="connsiteX58" fmla="*/ 1474635 w 2139622"/>
              <a:gd name="connsiteY58" fmla="*/ 95152 h 476433"/>
              <a:gd name="connsiteX59" fmla="*/ 1520484 w 2139622"/>
              <a:gd name="connsiteY59" fmla="*/ 93136 h 476433"/>
              <a:gd name="connsiteX60" fmla="*/ 1550181 w 2139622"/>
              <a:gd name="connsiteY60" fmla="*/ 72036 h 476433"/>
              <a:gd name="connsiteX61" fmla="*/ 1611313 w 2139622"/>
              <a:gd name="connsiteY61" fmla="*/ 69349 h 476433"/>
              <a:gd name="connsiteX62" fmla="*/ 1656294 w 2139622"/>
              <a:gd name="connsiteY62" fmla="*/ 47576 h 476433"/>
              <a:gd name="connsiteX63" fmla="*/ 1702143 w 2139622"/>
              <a:gd name="connsiteY63" fmla="*/ 45561 h 476433"/>
              <a:gd name="connsiteX64" fmla="*/ 1731841 w 2139622"/>
              <a:gd name="connsiteY64" fmla="*/ 24460 h 476433"/>
              <a:gd name="connsiteX65" fmla="*/ 1762407 w 2139622"/>
              <a:gd name="connsiteY65" fmla="*/ 23116 h 476433"/>
              <a:gd name="connsiteX66" fmla="*/ 1776821 w 2139622"/>
              <a:gd name="connsiteY66" fmla="*/ 2687 h 4764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2139622" h="476433">
                <a:moveTo>
                  <a:pt x="1776821" y="2687"/>
                </a:moveTo>
                <a:lnTo>
                  <a:pt x="1822670" y="672"/>
                </a:lnTo>
                <a:lnTo>
                  <a:pt x="1837953" y="0"/>
                </a:lnTo>
                <a:lnTo>
                  <a:pt x="1884670" y="17741"/>
                </a:lnTo>
                <a:lnTo>
                  <a:pt x="1932257" y="55239"/>
                </a:lnTo>
                <a:lnTo>
                  <a:pt x="1995126" y="92064"/>
                </a:lnTo>
                <a:lnTo>
                  <a:pt x="2026560" y="110478"/>
                </a:lnTo>
                <a:lnTo>
                  <a:pt x="2057995" y="128891"/>
                </a:lnTo>
                <a:lnTo>
                  <a:pt x="2074147" y="147976"/>
                </a:lnTo>
                <a:lnTo>
                  <a:pt x="2105582" y="166388"/>
                </a:lnTo>
                <a:lnTo>
                  <a:pt x="2121733" y="185473"/>
                </a:lnTo>
                <a:lnTo>
                  <a:pt x="2122602" y="205230"/>
                </a:lnTo>
                <a:lnTo>
                  <a:pt x="2138753" y="224315"/>
                </a:lnTo>
                <a:lnTo>
                  <a:pt x="2139622" y="244072"/>
                </a:lnTo>
                <a:lnTo>
                  <a:pt x="2125207" y="264500"/>
                </a:lnTo>
                <a:lnTo>
                  <a:pt x="2121742" y="269412"/>
                </a:lnTo>
                <a:lnTo>
                  <a:pt x="1788547" y="269412"/>
                </a:lnTo>
                <a:lnTo>
                  <a:pt x="1788113" y="259525"/>
                </a:lnTo>
                <a:lnTo>
                  <a:pt x="1771961" y="240440"/>
                </a:lnTo>
                <a:lnTo>
                  <a:pt x="1756678" y="241112"/>
                </a:lnTo>
                <a:lnTo>
                  <a:pt x="1741395" y="241784"/>
                </a:lnTo>
                <a:lnTo>
                  <a:pt x="1726112" y="242456"/>
                </a:lnTo>
                <a:lnTo>
                  <a:pt x="1680263" y="244472"/>
                </a:lnTo>
                <a:lnTo>
                  <a:pt x="1619130" y="247159"/>
                </a:lnTo>
                <a:lnTo>
                  <a:pt x="1588565" y="248503"/>
                </a:lnTo>
                <a:lnTo>
                  <a:pt x="1557998" y="249847"/>
                </a:lnTo>
                <a:lnTo>
                  <a:pt x="1512150" y="251862"/>
                </a:lnTo>
                <a:lnTo>
                  <a:pt x="1466301" y="253878"/>
                </a:lnTo>
                <a:lnTo>
                  <a:pt x="1389886" y="257237"/>
                </a:lnTo>
                <a:lnTo>
                  <a:pt x="1314339" y="280354"/>
                </a:lnTo>
                <a:lnTo>
                  <a:pt x="1237924" y="283713"/>
                </a:lnTo>
                <a:lnTo>
                  <a:pt x="1147094" y="307501"/>
                </a:lnTo>
                <a:lnTo>
                  <a:pt x="1040113" y="312204"/>
                </a:lnTo>
                <a:lnTo>
                  <a:pt x="918718" y="337336"/>
                </a:lnTo>
                <a:lnTo>
                  <a:pt x="797322" y="362468"/>
                </a:lnTo>
                <a:lnTo>
                  <a:pt x="659775" y="368515"/>
                </a:lnTo>
                <a:lnTo>
                  <a:pt x="507814" y="394991"/>
                </a:lnTo>
                <a:lnTo>
                  <a:pt x="355852" y="421466"/>
                </a:lnTo>
                <a:lnTo>
                  <a:pt x="188607" y="448613"/>
                </a:lnTo>
                <a:lnTo>
                  <a:pt x="6080" y="476433"/>
                </a:lnTo>
                <a:lnTo>
                  <a:pt x="0" y="338136"/>
                </a:lnTo>
                <a:lnTo>
                  <a:pt x="106980" y="333433"/>
                </a:lnTo>
                <a:lnTo>
                  <a:pt x="213094" y="308973"/>
                </a:lnTo>
                <a:lnTo>
                  <a:pt x="320074" y="304270"/>
                </a:lnTo>
                <a:lnTo>
                  <a:pt x="426187" y="279810"/>
                </a:lnTo>
                <a:lnTo>
                  <a:pt x="487319" y="277122"/>
                </a:lnTo>
                <a:lnTo>
                  <a:pt x="562866" y="254006"/>
                </a:lnTo>
                <a:lnTo>
                  <a:pt x="623998" y="251318"/>
                </a:lnTo>
                <a:lnTo>
                  <a:pt x="700413" y="247959"/>
                </a:lnTo>
                <a:lnTo>
                  <a:pt x="775960" y="224842"/>
                </a:lnTo>
                <a:lnTo>
                  <a:pt x="866788" y="201055"/>
                </a:lnTo>
                <a:lnTo>
                  <a:pt x="942335" y="177939"/>
                </a:lnTo>
                <a:lnTo>
                  <a:pt x="1049317" y="173235"/>
                </a:lnTo>
                <a:lnTo>
                  <a:pt x="1140146" y="149447"/>
                </a:lnTo>
                <a:lnTo>
                  <a:pt x="1215692" y="126331"/>
                </a:lnTo>
                <a:lnTo>
                  <a:pt x="1292107" y="122971"/>
                </a:lnTo>
                <a:lnTo>
                  <a:pt x="1368523" y="119612"/>
                </a:lnTo>
                <a:lnTo>
                  <a:pt x="1428786" y="97167"/>
                </a:lnTo>
                <a:lnTo>
                  <a:pt x="1474635" y="95152"/>
                </a:lnTo>
                <a:lnTo>
                  <a:pt x="1520484" y="93136"/>
                </a:lnTo>
                <a:lnTo>
                  <a:pt x="1550181" y="72036"/>
                </a:lnTo>
                <a:lnTo>
                  <a:pt x="1611313" y="69349"/>
                </a:lnTo>
                <a:lnTo>
                  <a:pt x="1656294" y="47576"/>
                </a:lnTo>
                <a:lnTo>
                  <a:pt x="1702143" y="45561"/>
                </a:lnTo>
                <a:lnTo>
                  <a:pt x="1731841" y="24460"/>
                </a:lnTo>
                <a:lnTo>
                  <a:pt x="1762407" y="23116"/>
                </a:lnTo>
                <a:lnTo>
                  <a:pt x="1776821" y="268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DA8C3F63-1386-4AF3-AA66-8491DD44A865}"/>
              </a:ext>
            </a:extLst>
          </p:cNvPr>
          <p:cNvSpPr/>
          <p:nvPr/>
        </p:nvSpPr>
        <p:spPr>
          <a:xfrm rot="151037">
            <a:off x="10124151" y="5732185"/>
            <a:ext cx="193253" cy="534425"/>
          </a:xfrm>
          <a:custGeom>
            <a:avLst/>
            <a:gdLst>
              <a:gd name="connsiteX0" fmla="*/ 193252 w 193253"/>
              <a:gd name="connsiteY0" fmla="*/ 0 h 534425"/>
              <a:gd name="connsiteX1" fmla="*/ 193253 w 193253"/>
              <a:gd name="connsiteY1" fmla="*/ 533450 h 534425"/>
              <a:gd name="connsiteX2" fmla="*/ 171070 w 193253"/>
              <a:gd name="connsiteY2" fmla="*/ 534425 h 534425"/>
              <a:gd name="connsiteX3" fmla="*/ 154919 w 193253"/>
              <a:gd name="connsiteY3" fmla="*/ 515340 h 534425"/>
              <a:gd name="connsiteX4" fmla="*/ 137899 w 193253"/>
              <a:gd name="connsiteY4" fmla="*/ 476499 h 534425"/>
              <a:gd name="connsiteX5" fmla="*/ 136162 w 193253"/>
              <a:gd name="connsiteY5" fmla="*/ 436986 h 534425"/>
              <a:gd name="connsiteX6" fmla="*/ 117405 w 193253"/>
              <a:gd name="connsiteY6" fmla="*/ 358631 h 534425"/>
              <a:gd name="connsiteX7" fmla="*/ 84232 w 193253"/>
              <a:gd name="connsiteY7" fmla="*/ 300705 h 534425"/>
              <a:gd name="connsiteX8" fmla="*/ 50193 w 193253"/>
              <a:gd name="connsiteY8" fmla="*/ 223022 h 534425"/>
              <a:gd name="connsiteX9" fmla="*/ 0 w 193253"/>
              <a:gd name="connsiteY9" fmla="*/ 126254 h 534425"/>
              <a:gd name="connsiteX10" fmla="*/ 168114 w 193253"/>
              <a:gd name="connsiteY10" fmla="*/ 118863 h 534425"/>
              <a:gd name="connsiteX11" fmla="*/ 193252 w 193253"/>
              <a:gd name="connsiteY11" fmla="*/ 0 h 534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3253" h="534425">
                <a:moveTo>
                  <a:pt x="193252" y="0"/>
                </a:moveTo>
                <a:lnTo>
                  <a:pt x="193253" y="533450"/>
                </a:lnTo>
                <a:lnTo>
                  <a:pt x="171070" y="534425"/>
                </a:lnTo>
                <a:lnTo>
                  <a:pt x="154919" y="515340"/>
                </a:lnTo>
                <a:lnTo>
                  <a:pt x="137899" y="476499"/>
                </a:lnTo>
                <a:lnTo>
                  <a:pt x="136162" y="436986"/>
                </a:lnTo>
                <a:lnTo>
                  <a:pt x="117405" y="358631"/>
                </a:lnTo>
                <a:lnTo>
                  <a:pt x="84232" y="300705"/>
                </a:lnTo>
                <a:lnTo>
                  <a:pt x="50193" y="223022"/>
                </a:lnTo>
                <a:lnTo>
                  <a:pt x="0" y="126254"/>
                </a:lnTo>
                <a:lnTo>
                  <a:pt x="168114" y="118863"/>
                </a:lnTo>
                <a:lnTo>
                  <a:pt x="19325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5F0B3687-E1BD-4153-8394-368D90EC5B8B}"/>
              </a:ext>
            </a:extLst>
          </p:cNvPr>
          <p:cNvSpPr/>
          <p:nvPr/>
        </p:nvSpPr>
        <p:spPr>
          <a:xfrm rot="21447517">
            <a:off x="9957303" y="2680088"/>
            <a:ext cx="262649" cy="451158"/>
          </a:xfrm>
          <a:custGeom>
            <a:avLst/>
            <a:gdLst>
              <a:gd name="connsiteX0" fmla="*/ 16244 w 262649"/>
              <a:gd name="connsiteY0" fmla="*/ 0 h 451158"/>
              <a:gd name="connsiteX1" fmla="*/ 45610 w 262649"/>
              <a:gd name="connsiteY1" fmla="*/ 1303 h 451158"/>
              <a:gd name="connsiteX2" fmla="*/ 60294 w 262649"/>
              <a:gd name="connsiteY2" fmla="*/ 1955 h 451158"/>
              <a:gd name="connsiteX3" fmla="*/ 89661 w 262649"/>
              <a:gd name="connsiteY3" fmla="*/ 3259 h 451158"/>
              <a:gd name="connsiteX4" fmla="*/ 118247 w 262649"/>
              <a:gd name="connsiteY4" fmla="*/ 22139 h 451158"/>
              <a:gd name="connsiteX5" fmla="*/ 147614 w 262649"/>
              <a:gd name="connsiteY5" fmla="*/ 23442 h 451158"/>
              <a:gd name="connsiteX6" fmla="*/ 176980 w 262649"/>
              <a:gd name="connsiteY6" fmla="*/ 24745 h 451158"/>
              <a:gd name="connsiteX7" fmla="*/ 190883 w 262649"/>
              <a:gd name="connsiteY7" fmla="*/ 42975 h 451158"/>
              <a:gd name="connsiteX8" fmla="*/ 220249 w 262649"/>
              <a:gd name="connsiteY8" fmla="*/ 44278 h 451158"/>
              <a:gd name="connsiteX9" fmla="*/ 234933 w 262649"/>
              <a:gd name="connsiteY9" fmla="*/ 44930 h 451158"/>
              <a:gd name="connsiteX10" fmla="*/ 262649 w 262649"/>
              <a:gd name="connsiteY10" fmla="*/ 63235 h 451158"/>
              <a:gd name="connsiteX11" fmla="*/ 262648 w 262649"/>
              <a:gd name="connsiteY11" fmla="*/ 450289 h 451158"/>
              <a:gd name="connsiteX12" fmla="*/ 261039 w 262649"/>
              <a:gd name="connsiteY12" fmla="*/ 451158 h 451158"/>
              <a:gd name="connsiteX13" fmla="*/ 246357 w 262649"/>
              <a:gd name="connsiteY13" fmla="*/ 450506 h 451158"/>
              <a:gd name="connsiteX14" fmla="*/ 217770 w 262649"/>
              <a:gd name="connsiteY14" fmla="*/ 431626 h 451158"/>
              <a:gd name="connsiteX15" fmla="*/ 203866 w 262649"/>
              <a:gd name="connsiteY15" fmla="*/ 413397 h 451158"/>
              <a:gd name="connsiteX16" fmla="*/ 204646 w 262649"/>
              <a:gd name="connsiteY16" fmla="*/ 395820 h 451158"/>
              <a:gd name="connsiteX17" fmla="*/ 206987 w 262649"/>
              <a:gd name="connsiteY17" fmla="*/ 343089 h 451158"/>
              <a:gd name="connsiteX18" fmla="*/ 193865 w 262649"/>
              <a:gd name="connsiteY18" fmla="*/ 307283 h 451158"/>
              <a:gd name="connsiteX19" fmla="*/ 181522 w 262649"/>
              <a:gd name="connsiteY19" fmla="*/ 253900 h 451158"/>
              <a:gd name="connsiteX20" fmla="*/ 167618 w 262649"/>
              <a:gd name="connsiteY20" fmla="*/ 235671 h 451158"/>
              <a:gd name="connsiteX21" fmla="*/ 154495 w 262649"/>
              <a:gd name="connsiteY21" fmla="*/ 199865 h 451158"/>
              <a:gd name="connsiteX22" fmla="*/ 125909 w 262649"/>
              <a:gd name="connsiteY22" fmla="*/ 180985 h 451158"/>
              <a:gd name="connsiteX23" fmla="*/ 97322 w 262649"/>
              <a:gd name="connsiteY23" fmla="*/ 162103 h 451158"/>
              <a:gd name="connsiteX24" fmla="*/ 55613 w 262649"/>
              <a:gd name="connsiteY24" fmla="*/ 107417 h 451158"/>
              <a:gd name="connsiteX25" fmla="*/ 41709 w 262649"/>
              <a:gd name="connsiteY25" fmla="*/ 89189 h 451158"/>
              <a:gd name="connsiteX26" fmla="*/ 27807 w 262649"/>
              <a:gd name="connsiteY26" fmla="*/ 70959 h 451158"/>
              <a:gd name="connsiteX27" fmla="*/ 13904 w 262649"/>
              <a:gd name="connsiteY27" fmla="*/ 52731 h 451158"/>
              <a:gd name="connsiteX28" fmla="*/ 0 w 262649"/>
              <a:gd name="connsiteY28" fmla="*/ 34503 h 451158"/>
              <a:gd name="connsiteX29" fmla="*/ 780 w 262649"/>
              <a:gd name="connsiteY29" fmla="*/ 16925 h 451158"/>
              <a:gd name="connsiteX30" fmla="*/ 16244 w 262649"/>
              <a:gd name="connsiteY30" fmla="*/ 0 h 451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62649" h="451158">
                <a:moveTo>
                  <a:pt x="16244" y="0"/>
                </a:moveTo>
                <a:lnTo>
                  <a:pt x="45610" y="1303"/>
                </a:lnTo>
                <a:lnTo>
                  <a:pt x="60294" y="1955"/>
                </a:lnTo>
                <a:lnTo>
                  <a:pt x="89661" y="3259"/>
                </a:lnTo>
                <a:lnTo>
                  <a:pt x="118247" y="22139"/>
                </a:lnTo>
                <a:lnTo>
                  <a:pt x="147614" y="23442"/>
                </a:lnTo>
                <a:lnTo>
                  <a:pt x="176980" y="24745"/>
                </a:lnTo>
                <a:lnTo>
                  <a:pt x="190883" y="42975"/>
                </a:lnTo>
                <a:lnTo>
                  <a:pt x="220249" y="44278"/>
                </a:lnTo>
                <a:lnTo>
                  <a:pt x="234933" y="44930"/>
                </a:lnTo>
                <a:lnTo>
                  <a:pt x="262649" y="63235"/>
                </a:lnTo>
                <a:lnTo>
                  <a:pt x="262648" y="450289"/>
                </a:lnTo>
                <a:lnTo>
                  <a:pt x="261039" y="451158"/>
                </a:lnTo>
                <a:lnTo>
                  <a:pt x="246357" y="450506"/>
                </a:lnTo>
                <a:lnTo>
                  <a:pt x="217770" y="431626"/>
                </a:lnTo>
                <a:lnTo>
                  <a:pt x="203866" y="413397"/>
                </a:lnTo>
                <a:lnTo>
                  <a:pt x="204646" y="395820"/>
                </a:lnTo>
                <a:lnTo>
                  <a:pt x="206987" y="343089"/>
                </a:lnTo>
                <a:lnTo>
                  <a:pt x="193865" y="307283"/>
                </a:lnTo>
                <a:lnTo>
                  <a:pt x="181522" y="253900"/>
                </a:lnTo>
                <a:lnTo>
                  <a:pt x="167618" y="235671"/>
                </a:lnTo>
                <a:lnTo>
                  <a:pt x="154495" y="199865"/>
                </a:lnTo>
                <a:lnTo>
                  <a:pt x="125909" y="180985"/>
                </a:lnTo>
                <a:lnTo>
                  <a:pt x="97322" y="162103"/>
                </a:lnTo>
                <a:lnTo>
                  <a:pt x="55613" y="107417"/>
                </a:lnTo>
                <a:lnTo>
                  <a:pt x="41709" y="89189"/>
                </a:lnTo>
                <a:lnTo>
                  <a:pt x="27807" y="70959"/>
                </a:lnTo>
                <a:lnTo>
                  <a:pt x="13904" y="52731"/>
                </a:lnTo>
                <a:lnTo>
                  <a:pt x="0" y="34503"/>
                </a:lnTo>
                <a:lnTo>
                  <a:pt x="780" y="16925"/>
                </a:lnTo>
                <a:lnTo>
                  <a:pt x="1624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6" name="任意多边形: 形状 135">
            <a:extLst>
              <a:ext uri="{FF2B5EF4-FFF2-40B4-BE49-F238E27FC236}">
                <a16:creationId xmlns:a16="http://schemas.microsoft.com/office/drawing/2014/main" xmlns="" id="{FD7CF335-2543-45D9-9036-70A708E9660B}"/>
              </a:ext>
            </a:extLst>
          </p:cNvPr>
          <p:cNvSpPr/>
          <p:nvPr/>
        </p:nvSpPr>
        <p:spPr>
          <a:xfrm rot="21447517">
            <a:off x="10160351" y="1394175"/>
            <a:ext cx="306009" cy="1725598"/>
          </a:xfrm>
          <a:custGeom>
            <a:avLst/>
            <a:gdLst>
              <a:gd name="connsiteX0" fmla="*/ 17804 w 306009"/>
              <a:gd name="connsiteY0" fmla="*/ 0 h 1725598"/>
              <a:gd name="connsiteX1" fmla="*/ 47170 w 306009"/>
              <a:gd name="connsiteY1" fmla="*/ 1303 h 1725598"/>
              <a:gd name="connsiteX2" fmla="*/ 76537 w 306009"/>
              <a:gd name="connsiteY2" fmla="*/ 2607 h 1725598"/>
              <a:gd name="connsiteX3" fmla="*/ 105903 w 306009"/>
              <a:gd name="connsiteY3" fmla="*/ 3910 h 1725598"/>
              <a:gd name="connsiteX4" fmla="*/ 163856 w 306009"/>
              <a:gd name="connsiteY4" fmla="*/ 24094 h 1725598"/>
              <a:gd name="connsiteX5" fmla="*/ 207127 w 306009"/>
              <a:gd name="connsiteY5" fmla="*/ 43626 h 1725598"/>
              <a:gd name="connsiteX6" fmla="*/ 250396 w 306009"/>
              <a:gd name="connsiteY6" fmla="*/ 63158 h 1725598"/>
              <a:gd name="connsiteX7" fmla="*/ 278983 w 306009"/>
              <a:gd name="connsiteY7" fmla="*/ 82039 h 1725598"/>
              <a:gd name="connsiteX8" fmla="*/ 292885 w 306009"/>
              <a:gd name="connsiteY8" fmla="*/ 100268 h 1725598"/>
              <a:gd name="connsiteX9" fmla="*/ 292105 w 306009"/>
              <a:gd name="connsiteY9" fmla="*/ 117845 h 1725598"/>
              <a:gd name="connsiteX10" fmla="*/ 306009 w 306009"/>
              <a:gd name="connsiteY10" fmla="*/ 136074 h 1725598"/>
              <a:gd name="connsiteX11" fmla="*/ 304448 w 306009"/>
              <a:gd name="connsiteY11" fmla="*/ 171228 h 1725598"/>
              <a:gd name="connsiteX12" fmla="*/ 288985 w 306009"/>
              <a:gd name="connsiteY12" fmla="*/ 188153 h 1725598"/>
              <a:gd name="connsiteX13" fmla="*/ 287424 w 306009"/>
              <a:gd name="connsiteY13" fmla="*/ 223308 h 1725598"/>
              <a:gd name="connsiteX14" fmla="*/ 271182 w 306009"/>
              <a:gd name="connsiteY14" fmla="*/ 257810 h 1725598"/>
              <a:gd name="connsiteX15" fmla="*/ 268061 w 306009"/>
              <a:gd name="connsiteY15" fmla="*/ 328119 h 1725598"/>
              <a:gd name="connsiteX16" fmla="*/ 264940 w 306009"/>
              <a:gd name="connsiteY16" fmla="*/ 398427 h 1725598"/>
              <a:gd name="connsiteX17" fmla="*/ 262600 w 306009"/>
              <a:gd name="connsiteY17" fmla="*/ 451159 h 1725598"/>
              <a:gd name="connsiteX18" fmla="*/ 260259 w 306009"/>
              <a:gd name="connsiteY18" fmla="*/ 503890 h 1725598"/>
              <a:gd name="connsiteX19" fmla="*/ 257919 w 306009"/>
              <a:gd name="connsiteY19" fmla="*/ 556621 h 1725598"/>
              <a:gd name="connsiteX20" fmla="*/ 254798 w 306009"/>
              <a:gd name="connsiteY20" fmla="*/ 626930 h 1725598"/>
              <a:gd name="connsiteX21" fmla="*/ 251678 w 306009"/>
              <a:gd name="connsiteY21" fmla="*/ 697238 h 1725598"/>
              <a:gd name="connsiteX22" fmla="*/ 248557 w 306009"/>
              <a:gd name="connsiteY22" fmla="*/ 767546 h 1725598"/>
              <a:gd name="connsiteX23" fmla="*/ 244656 w 306009"/>
              <a:gd name="connsiteY23" fmla="*/ 855432 h 1725598"/>
              <a:gd name="connsiteX24" fmla="*/ 255438 w 306009"/>
              <a:gd name="connsiteY24" fmla="*/ 943969 h 1725598"/>
              <a:gd name="connsiteX25" fmla="*/ 251537 w 306009"/>
              <a:gd name="connsiteY25" fmla="*/ 1031855 h 1725598"/>
              <a:gd name="connsiteX26" fmla="*/ 247637 w 306009"/>
              <a:gd name="connsiteY26" fmla="*/ 1119741 h 1725598"/>
              <a:gd name="connsiteX27" fmla="*/ 259200 w 306009"/>
              <a:gd name="connsiteY27" fmla="*/ 1190701 h 1725598"/>
              <a:gd name="connsiteX28" fmla="*/ 256859 w 306009"/>
              <a:gd name="connsiteY28" fmla="*/ 1243432 h 1725598"/>
              <a:gd name="connsiteX29" fmla="*/ 254519 w 306009"/>
              <a:gd name="connsiteY29" fmla="*/ 1296164 h 1725598"/>
              <a:gd name="connsiteX30" fmla="*/ 252178 w 306009"/>
              <a:gd name="connsiteY30" fmla="*/ 1348895 h 1725598"/>
              <a:gd name="connsiteX31" fmla="*/ 250618 w 306009"/>
              <a:gd name="connsiteY31" fmla="*/ 1384049 h 1725598"/>
              <a:gd name="connsiteX32" fmla="*/ 249838 w 306009"/>
              <a:gd name="connsiteY32" fmla="*/ 1401626 h 1725598"/>
              <a:gd name="connsiteX33" fmla="*/ 213450 w 306009"/>
              <a:gd name="connsiteY33" fmla="*/ 1558517 h 1725598"/>
              <a:gd name="connsiteX34" fmla="*/ 197206 w 306009"/>
              <a:gd name="connsiteY34" fmla="*/ 1593019 h 1725598"/>
              <a:gd name="connsiteX35" fmla="*/ 166279 w 306009"/>
              <a:gd name="connsiteY35" fmla="*/ 1626870 h 1725598"/>
              <a:gd name="connsiteX36" fmla="*/ 119889 w 306009"/>
              <a:gd name="connsiteY36" fmla="*/ 1677646 h 1725598"/>
              <a:gd name="connsiteX37" fmla="*/ 89742 w 306009"/>
              <a:gd name="connsiteY37" fmla="*/ 1693920 h 1725598"/>
              <a:gd name="connsiteX38" fmla="*/ 59595 w 306009"/>
              <a:gd name="connsiteY38" fmla="*/ 1710194 h 1725598"/>
              <a:gd name="connsiteX39" fmla="*/ 31057 w 306009"/>
              <a:gd name="connsiteY39" fmla="*/ 1725598 h 1725598"/>
              <a:gd name="connsiteX40" fmla="*/ 31058 w 306009"/>
              <a:gd name="connsiteY40" fmla="*/ 1338544 h 1725598"/>
              <a:gd name="connsiteX41" fmla="*/ 31929 w 306009"/>
              <a:gd name="connsiteY41" fmla="*/ 1339119 h 1725598"/>
              <a:gd name="connsiteX42" fmla="*/ 46612 w 306009"/>
              <a:gd name="connsiteY42" fmla="*/ 1339771 h 1725598"/>
              <a:gd name="connsiteX43" fmla="*/ 47392 w 306009"/>
              <a:gd name="connsiteY43" fmla="*/ 1322194 h 1725598"/>
              <a:gd name="connsiteX44" fmla="*/ 48952 w 306009"/>
              <a:gd name="connsiteY44" fmla="*/ 1287040 h 1725598"/>
              <a:gd name="connsiteX45" fmla="*/ 50512 w 306009"/>
              <a:gd name="connsiteY45" fmla="*/ 1251885 h 1725598"/>
              <a:gd name="connsiteX46" fmla="*/ 52073 w 306009"/>
              <a:gd name="connsiteY46" fmla="*/ 1216731 h 1725598"/>
              <a:gd name="connsiteX47" fmla="*/ 54413 w 306009"/>
              <a:gd name="connsiteY47" fmla="*/ 1164000 h 1725598"/>
              <a:gd name="connsiteX48" fmla="*/ 57534 w 306009"/>
              <a:gd name="connsiteY48" fmla="*/ 1093691 h 1725598"/>
              <a:gd name="connsiteX49" fmla="*/ 59874 w 306009"/>
              <a:gd name="connsiteY49" fmla="*/ 1040960 h 1725598"/>
              <a:gd name="connsiteX50" fmla="*/ 66896 w 306009"/>
              <a:gd name="connsiteY50" fmla="*/ 882766 h 1725598"/>
              <a:gd name="connsiteX51" fmla="*/ 73137 w 306009"/>
              <a:gd name="connsiteY51" fmla="*/ 742149 h 1725598"/>
              <a:gd name="connsiteX52" fmla="*/ 64695 w 306009"/>
              <a:gd name="connsiteY52" fmla="*/ 600880 h 1725598"/>
              <a:gd name="connsiteX53" fmla="*/ 71717 w 306009"/>
              <a:gd name="connsiteY53" fmla="*/ 442687 h 1725598"/>
              <a:gd name="connsiteX54" fmla="*/ 60154 w 306009"/>
              <a:gd name="connsiteY54" fmla="*/ 371726 h 1725598"/>
              <a:gd name="connsiteX55" fmla="*/ 62494 w 306009"/>
              <a:gd name="connsiteY55" fmla="*/ 318995 h 1725598"/>
              <a:gd name="connsiteX56" fmla="*/ 64835 w 306009"/>
              <a:gd name="connsiteY56" fmla="*/ 266263 h 1725598"/>
              <a:gd name="connsiteX57" fmla="*/ 52492 w 306009"/>
              <a:gd name="connsiteY57" fmla="*/ 212880 h 1725598"/>
              <a:gd name="connsiteX58" fmla="*/ 39368 w 306009"/>
              <a:gd name="connsiteY58" fmla="*/ 177074 h 1725598"/>
              <a:gd name="connsiteX59" fmla="*/ 40929 w 306009"/>
              <a:gd name="connsiteY59" fmla="*/ 141920 h 1725598"/>
              <a:gd name="connsiteX60" fmla="*/ 27026 w 306009"/>
              <a:gd name="connsiteY60" fmla="*/ 123691 h 1725598"/>
              <a:gd name="connsiteX61" fmla="*/ 13123 w 306009"/>
              <a:gd name="connsiteY61" fmla="*/ 105463 h 1725598"/>
              <a:gd name="connsiteX62" fmla="*/ 0 w 306009"/>
              <a:gd name="connsiteY62" fmla="*/ 69657 h 1725598"/>
              <a:gd name="connsiteX63" fmla="*/ 780 w 306009"/>
              <a:gd name="connsiteY63" fmla="*/ 52079 h 1725598"/>
              <a:gd name="connsiteX64" fmla="*/ 1560 w 306009"/>
              <a:gd name="connsiteY64" fmla="*/ 34502 h 1725598"/>
              <a:gd name="connsiteX65" fmla="*/ 17804 w 306009"/>
              <a:gd name="connsiteY65" fmla="*/ 0 h 17255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306009" h="1725598">
                <a:moveTo>
                  <a:pt x="17804" y="0"/>
                </a:moveTo>
                <a:lnTo>
                  <a:pt x="47170" y="1303"/>
                </a:lnTo>
                <a:lnTo>
                  <a:pt x="76537" y="2607"/>
                </a:lnTo>
                <a:lnTo>
                  <a:pt x="105903" y="3910"/>
                </a:lnTo>
                <a:lnTo>
                  <a:pt x="163856" y="24094"/>
                </a:lnTo>
                <a:lnTo>
                  <a:pt x="207127" y="43626"/>
                </a:lnTo>
                <a:lnTo>
                  <a:pt x="250396" y="63158"/>
                </a:lnTo>
                <a:lnTo>
                  <a:pt x="278983" y="82039"/>
                </a:lnTo>
                <a:lnTo>
                  <a:pt x="292885" y="100268"/>
                </a:lnTo>
                <a:lnTo>
                  <a:pt x="292105" y="117845"/>
                </a:lnTo>
                <a:lnTo>
                  <a:pt x="306009" y="136074"/>
                </a:lnTo>
                <a:lnTo>
                  <a:pt x="304448" y="171228"/>
                </a:lnTo>
                <a:lnTo>
                  <a:pt x="288985" y="188153"/>
                </a:lnTo>
                <a:lnTo>
                  <a:pt x="287424" y="223308"/>
                </a:lnTo>
                <a:lnTo>
                  <a:pt x="271182" y="257810"/>
                </a:lnTo>
                <a:lnTo>
                  <a:pt x="268061" y="328119"/>
                </a:lnTo>
                <a:lnTo>
                  <a:pt x="264940" y="398427"/>
                </a:lnTo>
                <a:lnTo>
                  <a:pt x="262600" y="451159"/>
                </a:lnTo>
                <a:lnTo>
                  <a:pt x="260259" y="503890"/>
                </a:lnTo>
                <a:lnTo>
                  <a:pt x="257919" y="556621"/>
                </a:lnTo>
                <a:lnTo>
                  <a:pt x="254798" y="626930"/>
                </a:lnTo>
                <a:lnTo>
                  <a:pt x="251678" y="697238"/>
                </a:lnTo>
                <a:lnTo>
                  <a:pt x="248557" y="767546"/>
                </a:lnTo>
                <a:lnTo>
                  <a:pt x="244656" y="855432"/>
                </a:lnTo>
                <a:lnTo>
                  <a:pt x="255438" y="943969"/>
                </a:lnTo>
                <a:lnTo>
                  <a:pt x="251537" y="1031855"/>
                </a:lnTo>
                <a:lnTo>
                  <a:pt x="247637" y="1119741"/>
                </a:lnTo>
                <a:lnTo>
                  <a:pt x="259200" y="1190701"/>
                </a:lnTo>
                <a:lnTo>
                  <a:pt x="256859" y="1243432"/>
                </a:lnTo>
                <a:lnTo>
                  <a:pt x="254519" y="1296164"/>
                </a:lnTo>
                <a:lnTo>
                  <a:pt x="252178" y="1348895"/>
                </a:lnTo>
                <a:lnTo>
                  <a:pt x="250618" y="1384049"/>
                </a:lnTo>
                <a:lnTo>
                  <a:pt x="249838" y="1401626"/>
                </a:lnTo>
                <a:lnTo>
                  <a:pt x="213450" y="1558517"/>
                </a:lnTo>
                <a:lnTo>
                  <a:pt x="197206" y="1593019"/>
                </a:lnTo>
                <a:lnTo>
                  <a:pt x="166279" y="1626870"/>
                </a:lnTo>
                <a:lnTo>
                  <a:pt x="119889" y="1677646"/>
                </a:lnTo>
                <a:lnTo>
                  <a:pt x="89742" y="1693920"/>
                </a:lnTo>
                <a:lnTo>
                  <a:pt x="59595" y="1710194"/>
                </a:lnTo>
                <a:lnTo>
                  <a:pt x="31057" y="1725598"/>
                </a:lnTo>
                <a:lnTo>
                  <a:pt x="31058" y="1338544"/>
                </a:lnTo>
                <a:lnTo>
                  <a:pt x="31929" y="1339119"/>
                </a:lnTo>
                <a:lnTo>
                  <a:pt x="46612" y="1339771"/>
                </a:lnTo>
                <a:lnTo>
                  <a:pt x="47392" y="1322194"/>
                </a:lnTo>
                <a:lnTo>
                  <a:pt x="48952" y="1287040"/>
                </a:lnTo>
                <a:lnTo>
                  <a:pt x="50512" y="1251885"/>
                </a:lnTo>
                <a:lnTo>
                  <a:pt x="52073" y="1216731"/>
                </a:lnTo>
                <a:lnTo>
                  <a:pt x="54413" y="1164000"/>
                </a:lnTo>
                <a:lnTo>
                  <a:pt x="57534" y="1093691"/>
                </a:lnTo>
                <a:lnTo>
                  <a:pt x="59874" y="1040960"/>
                </a:lnTo>
                <a:lnTo>
                  <a:pt x="66896" y="882766"/>
                </a:lnTo>
                <a:lnTo>
                  <a:pt x="73137" y="742149"/>
                </a:lnTo>
                <a:lnTo>
                  <a:pt x="64695" y="600880"/>
                </a:lnTo>
                <a:lnTo>
                  <a:pt x="71717" y="442687"/>
                </a:lnTo>
                <a:lnTo>
                  <a:pt x="60154" y="371726"/>
                </a:lnTo>
                <a:lnTo>
                  <a:pt x="62494" y="318995"/>
                </a:lnTo>
                <a:lnTo>
                  <a:pt x="64835" y="266263"/>
                </a:lnTo>
                <a:lnTo>
                  <a:pt x="52492" y="212880"/>
                </a:lnTo>
                <a:lnTo>
                  <a:pt x="39368" y="177074"/>
                </a:lnTo>
                <a:lnTo>
                  <a:pt x="40929" y="141920"/>
                </a:lnTo>
                <a:lnTo>
                  <a:pt x="27026" y="123691"/>
                </a:lnTo>
                <a:lnTo>
                  <a:pt x="13123" y="105463"/>
                </a:lnTo>
                <a:lnTo>
                  <a:pt x="0" y="69657"/>
                </a:lnTo>
                <a:lnTo>
                  <a:pt x="780" y="52079"/>
                </a:lnTo>
                <a:lnTo>
                  <a:pt x="1560" y="34502"/>
                </a:lnTo>
                <a:lnTo>
                  <a:pt x="1780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323256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3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8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300"/>
                            </p:stCondLst>
                            <p:childTnLst>
                              <p:par>
                                <p:cTn id="3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1200"/>
                            </p:stCondLst>
                            <p:childTnLst>
                              <p:par>
                                <p:cTn id="3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27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0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33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48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6300"/>
                            </p:stCondLst>
                            <p:childTnLst>
                              <p:par>
                                <p:cTn id="6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1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8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00"/>
                            </p:stCondLst>
                            <p:childTnLst>
                              <p:par>
                                <p:cTn id="8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25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4000"/>
                            </p:stCondLst>
                            <p:childTnLst>
                              <p:par>
                                <p:cTn id="9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55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2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2" presetClass="entr" presetSubtype="2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8300"/>
                            </p:stCondLst>
                            <p:childTnLst>
                              <p:par>
                                <p:cTn id="10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9800"/>
                            </p:stCondLst>
                            <p:childTnLst>
                              <p:par>
                                <p:cTn id="11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1300"/>
                            </p:stCondLst>
                            <p:childTnLst>
                              <p:par>
                                <p:cTn id="11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7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2800"/>
                            </p:stCondLst>
                            <p:childTnLst>
                              <p:par>
                                <p:cTn id="11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1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2" presetClass="entr" presetSubtype="2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4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9" dur="2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2000"/>
                            </p:stCondLst>
                            <p:childTnLst>
                              <p:par>
                                <p:cTn id="13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3500"/>
                            </p:stCondLst>
                            <p:childTnLst>
                              <p:par>
                                <p:cTn id="13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7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5000"/>
                            </p:stCondLst>
                            <p:childTnLst>
                              <p:par>
                                <p:cTn id="13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4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7300"/>
                            </p:stCondLst>
                            <p:childTnLst>
                              <p:par>
                                <p:cTn id="14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8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9600"/>
                            </p:stCondLst>
                            <p:childTnLst>
                              <p:par>
                                <p:cTn id="15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6" fill="hold">
                      <p:stCondLst>
                        <p:cond delay="indefinite"/>
                      </p:stCondLst>
                      <p:childTnLst>
                        <p:par>
                          <p:cTn id="157" fill="hold">
                            <p:stCondLst>
                              <p:cond delay="0"/>
                            </p:stCondLst>
                            <p:childTnLst>
                              <p:par>
                                <p:cTn id="158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0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1000"/>
                            </p:stCondLst>
                            <p:childTnLst>
                              <p:par>
                                <p:cTn id="16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4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2500"/>
                            </p:stCondLst>
                            <p:childTnLst>
                              <p:par>
                                <p:cTn id="16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8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4000"/>
                            </p:stCondLst>
                            <p:childTnLst>
                              <p:par>
                                <p:cTn id="17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2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" fill="hold">
                            <p:stCondLst>
                              <p:cond delay="5500"/>
                            </p:stCondLst>
                            <p:childTnLst>
                              <p:par>
                                <p:cTn id="17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6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9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7800"/>
                            </p:stCondLst>
                            <p:childTnLst>
                              <p:par>
                                <p:cTn id="18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3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8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2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2500"/>
                            </p:stCondLst>
                            <p:childTnLst>
                              <p:par>
                                <p:cTn id="19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6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>
                            <p:stCondLst>
                              <p:cond delay="4000"/>
                            </p:stCondLst>
                            <p:childTnLst>
                              <p:par>
                                <p:cTn id="19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0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22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3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22" presetClass="entr" presetSubtype="2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6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" fill="hold">
                            <p:stCondLst>
                              <p:cond delay="6800"/>
                            </p:stCondLst>
                            <p:childTnLst>
                              <p:par>
                                <p:cTn id="20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0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1" fill="hold">
                            <p:stCondLst>
                              <p:cond delay="8300"/>
                            </p:stCondLst>
                            <p:childTnLst>
                              <p:par>
                                <p:cTn id="21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4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5" fill="hold">
                            <p:stCondLst>
                              <p:cond delay="9800"/>
                            </p:stCondLst>
                            <p:childTnLst>
                              <p:par>
                                <p:cTn id="2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8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11300"/>
                            </p:stCondLst>
                            <p:childTnLst>
                              <p:par>
                                <p:cTn id="2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2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12800"/>
                            </p:stCondLst>
                            <p:childTnLst>
                              <p:par>
                                <p:cTn id="2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6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6" grpId="0" animBg="1"/>
      <p:bldP spid="107" grpId="0" animBg="1"/>
      <p:bldP spid="108" grpId="0" animBg="1"/>
      <p:bldP spid="117" grpId="0" animBg="1"/>
      <p:bldP spid="118" grpId="0" animBg="1"/>
      <p:bldP spid="120" grpId="0" animBg="1"/>
      <p:bldP spid="121" grpId="0" animBg="1"/>
      <p:bldP spid="122" grpId="0" animBg="1"/>
      <p:bldP spid="123" grpId="0" animBg="1"/>
      <p:bldP spid="11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" name="Freeform 426">
            <a:extLst>
              <a:ext uri="{FF2B5EF4-FFF2-40B4-BE49-F238E27FC236}">
                <a16:creationId xmlns:a16="http://schemas.microsoft.com/office/drawing/2014/main" xmlns="" id="{068F4ADA-B4F9-4804-9414-80F8EB84D6FA}"/>
              </a:ext>
            </a:extLst>
          </p:cNvPr>
          <p:cNvSpPr>
            <a:spLocks/>
          </p:cNvSpPr>
          <p:nvPr/>
        </p:nvSpPr>
        <p:spPr bwMode="auto">
          <a:xfrm>
            <a:off x="1548752" y="634654"/>
            <a:ext cx="1098329" cy="548978"/>
          </a:xfrm>
          <a:custGeom>
            <a:avLst/>
            <a:gdLst>
              <a:gd name="T0" fmla="*/ 28 w 284"/>
              <a:gd name="T1" fmla="*/ 108 h 108"/>
              <a:gd name="T2" fmla="*/ 24 w 284"/>
              <a:gd name="T3" fmla="*/ 108 h 108"/>
              <a:gd name="T4" fmla="*/ 16 w 284"/>
              <a:gd name="T5" fmla="*/ 108 h 108"/>
              <a:gd name="T6" fmla="*/ 12 w 284"/>
              <a:gd name="T7" fmla="*/ 108 h 108"/>
              <a:gd name="T8" fmla="*/ 8 w 284"/>
              <a:gd name="T9" fmla="*/ 104 h 108"/>
              <a:gd name="T10" fmla="*/ 0 w 284"/>
              <a:gd name="T11" fmla="*/ 104 h 108"/>
              <a:gd name="T12" fmla="*/ 0 w 284"/>
              <a:gd name="T13" fmla="*/ 96 h 108"/>
              <a:gd name="T14" fmla="*/ 0 w 284"/>
              <a:gd name="T15" fmla="*/ 96 h 108"/>
              <a:gd name="T16" fmla="*/ 0 w 284"/>
              <a:gd name="T17" fmla="*/ 92 h 108"/>
              <a:gd name="T18" fmla="*/ 0 w 284"/>
              <a:gd name="T19" fmla="*/ 92 h 108"/>
              <a:gd name="T20" fmla="*/ 4 w 284"/>
              <a:gd name="T21" fmla="*/ 88 h 108"/>
              <a:gd name="T22" fmla="*/ 12 w 284"/>
              <a:gd name="T23" fmla="*/ 88 h 108"/>
              <a:gd name="T24" fmla="*/ 24 w 284"/>
              <a:gd name="T25" fmla="*/ 84 h 108"/>
              <a:gd name="T26" fmla="*/ 28 w 284"/>
              <a:gd name="T27" fmla="*/ 84 h 108"/>
              <a:gd name="T28" fmla="*/ 36 w 284"/>
              <a:gd name="T29" fmla="*/ 80 h 108"/>
              <a:gd name="T30" fmla="*/ 52 w 284"/>
              <a:gd name="T31" fmla="*/ 76 h 108"/>
              <a:gd name="T32" fmla="*/ 72 w 284"/>
              <a:gd name="T33" fmla="*/ 72 h 108"/>
              <a:gd name="T34" fmla="*/ 96 w 284"/>
              <a:gd name="T35" fmla="*/ 64 h 108"/>
              <a:gd name="T36" fmla="*/ 120 w 284"/>
              <a:gd name="T37" fmla="*/ 56 h 108"/>
              <a:gd name="T38" fmla="*/ 140 w 284"/>
              <a:gd name="T39" fmla="*/ 52 h 108"/>
              <a:gd name="T40" fmla="*/ 160 w 284"/>
              <a:gd name="T41" fmla="*/ 44 h 108"/>
              <a:gd name="T42" fmla="*/ 172 w 284"/>
              <a:gd name="T43" fmla="*/ 36 h 108"/>
              <a:gd name="T44" fmla="*/ 184 w 284"/>
              <a:gd name="T45" fmla="*/ 32 h 108"/>
              <a:gd name="T46" fmla="*/ 188 w 284"/>
              <a:gd name="T47" fmla="*/ 24 h 108"/>
              <a:gd name="T48" fmla="*/ 192 w 284"/>
              <a:gd name="T49" fmla="*/ 20 h 108"/>
              <a:gd name="T50" fmla="*/ 196 w 284"/>
              <a:gd name="T51" fmla="*/ 16 h 108"/>
              <a:gd name="T52" fmla="*/ 192 w 284"/>
              <a:gd name="T53" fmla="*/ 16 h 108"/>
              <a:gd name="T54" fmla="*/ 192 w 284"/>
              <a:gd name="T55" fmla="*/ 12 h 108"/>
              <a:gd name="T56" fmla="*/ 196 w 284"/>
              <a:gd name="T57" fmla="*/ 8 h 108"/>
              <a:gd name="T58" fmla="*/ 200 w 284"/>
              <a:gd name="T59" fmla="*/ 4 h 108"/>
              <a:gd name="T60" fmla="*/ 208 w 284"/>
              <a:gd name="T61" fmla="*/ 0 h 108"/>
              <a:gd name="T62" fmla="*/ 216 w 284"/>
              <a:gd name="T63" fmla="*/ 0 h 108"/>
              <a:gd name="T64" fmla="*/ 228 w 284"/>
              <a:gd name="T65" fmla="*/ 4 h 108"/>
              <a:gd name="T66" fmla="*/ 240 w 284"/>
              <a:gd name="T67" fmla="*/ 4 h 108"/>
              <a:gd name="T68" fmla="*/ 256 w 284"/>
              <a:gd name="T69" fmla="*/ 12 h 108"/>
              <a:gd name="T70" fmla="*/ 264 w 284"/>
              <a:gd name="T71" fmla="*/ 12 h 108"/>
              <a:gd name="T72" fmla="*/ 268 w 284"/>
              <a:gd name="T73" fmla="*/ 16 h 108"/>
              <a:gd name="T74" fmla="*/ 272 w 284"/>
              <a:gd name="T75" fmla="*/ 20 h 108"/>
              <a:gd name="T76" fmla="*/ 276 w 284"/>
              <a:gd name="T77" fmla="*/ 24 h 108"/>
              <a:gd name="T78" fmla="*/ 284 w 284"/>
              <a:gd name="T79" fmla="*/ 32 h 108"/>
              <a:gd name="T80" fmla="*/ 284 w 284"/>
              <a:gd name="T81" fmla="*/ 36 h 108"/>
              <a:gd name="T82" fmla="*/ 284 w 284"/>
              <a:gd name="T83" fmla="*/ 40 h 108"/>
              <a:gd name="T84" fmla="*/ 280 w 284"/>
              <a:gd name="T85" fmla="*/ 44 h 108"/>
              <a:gd name="T86" fmla="*/ 276 w 284"/>
              <a:gd name="T87" fmla="*/ 48 h 108"/>
              <a:gd name="T88" fmla="*/ 268 w 284"/>
              <a:gd name="T89" fmla="*/ 52 h 108"/>
              <a:gd name="T90" fmla="*/ 260 w 284"/>
              <a:gd name="T91" fmla="*/ 56 h 108"/>
              <a:gd name="T92" fmla="*/ 248 w 284"/>
              <a:gd name="T93" fmla="*/ 60 h 108"/>
              <a:gd name="T94" fmla="*/ 236 w 284"/>
              <a:gd name="T95" fmla="*/ 64 h 108"/>
              <a:gd name="T96" fmla="*/ 220 w 284"/>
              <a:gd name="T97" fmla="*/ 68 h 108"/>
              <a:gd name="T98" fmla="*/ 188 w 284"/>
              <a:gd name="T99" fmla="*/ 76 h 108"/>
              <a:gd name="T100" fmla="*/ 160 w 284"/>
              <a:gd name="T101" fmla="*/ 80 h 108"/>
              <a:gd name="T102" fmla="*/ 132 w 284"/>
              <a:gd name="T103" fmla="*/ 88 h 108"/>
              <a:gd name="T104" fmla="*/ 104 w 284"/>
              <a:gd name="T105" fmla="*/ 92 h 108"/>
              <a:gd name="T106" fmla="*/ 84 w 284"/>
              <a:gd name="T107" fmla="*/ 96 h 108"/>
              <a:gd name="T108" fmla="*/ 64 w 284"/>
              <a:gd name="T109" fmla="*/ 100 h 108"/>
              <a:gd name="T110" fmla="*/ 44 w 284"/>
              <a:gd name="T111" fmla="*/ 104 h 108"/>
              <a:gd name="T112" fmla="*/ 28 w 284"/>
              <a:gd name="T113" fmla="*/ 108 h 108"/>
              <a:gd name="T114" fmla="*/ 28 w 284"/>
              <a:gd name="T115" fmla="*/ 108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84" h="108">
                <a:moveTo>
                  <a:pt x="28" y="108"/>
                </a:moveTo>
                <a:lnTo>
                  <a:pt x="24" y="108"/>
                </a:lnTo>
                <a:lnTo>
                  <a:pt x="16" y="108"/>
                </a:lnTo>
                <a:lnTo>
                  <a:pt x="12" y="108"/>
                </a:lnTo>
                <a:lnTo>
                  <a:pt x="8" y="104"/>
                </a:lnTo>
                <a:lnTo>
                  <a:pt x="0" y="104"/>
                </a:lnTo>
                <a:lnTo>
                  <a:pt x="0" y="96"/>
                </a:lnTo>
                <a:lnTo>
                  <a:pt x="0" y="96"/>
                </a:lnTo>
                <a:lnTo>
                  <a:pt x="0" y="92"/>
                </a:lnTo>
                <a:lnTo>
                  <a:pt x="0" y="92"/>
                </a:lnTo>
                <a:lnTo>
                  <a:pt x="4" y="88"/>
                </a:lnTo>
                <a:lnTo>
                  <a:pt x="12" y="88"/>
                </a:lnTo>
                <a:lnTo>
                  <a:pt x="24" y="84"/>
                </a:lnTo>
                <a:lnTo>
                  <a:pt x="28" y="84"/>
                </a:lnTo>
                <a:lnTo>
                  <a:pt x="36" y="80"/>
                </a:lnTo>
                <a:lnTo>
                  <a:pt x="52" y="76"/>
                </a:lnTo>
                <a:lnTo>
                  <a:pt x="72" y="72"/>
                </a:lnTo>
                <a:lnTo>
                  <a:pt x="96" y="64"/>
                </a:lnTo>
                <a:lnTo>
                  <a:pt x="120" y="56"/>
                </a:lnTo>
                <a:lnTo>
                  <a:pt x="140" y="52"/>
                </a:lnTo>
                <a:lnTo>
                  <a:pt x="160" y="44"/>
                </a:lnTo>
                <a:lnTo>
                  <a:pt x="172" y="36"/>
                </a:lnTo>
                <a:lnTo>
                  <a:pt x="184" y="32"/>
                </a:lnTo>
                <a:lnTo>
                  <a:pt x="188" y="24"/>
                </a:lnTo>
                <a:lnTo>
                  <a:pt x="192" y="20"/>
                </a:lnTo>
                <a:lnTo>
                  <a:pt x="196" y="16"/>
                </a:lnTo>
                <a:lnTo>
                  <a:pt x="192" y="16"/>
                </a:lnTo>
                <a:lnTo>
                  <a:pt x="192" y="12"/>
                </a:lnTo>
                <a:lnTo>
                  <a:pt x="196" y="8"/>
                </a:lnTo>
                <a:lnTo>
                  <a:pt x="200" y="4"/>
                </a:lnTo>
                <a:lnTo>
                  <a:pt x="208" y="0"/>
                </a:lnTo>
                <a:lnTo>
                  <a:pt x="216" y="0"/>
                </a:lnTo>
                <a:lnTo>
                  <a:pt x="228" y="4"/>
                </a:lnTo>
                <a:lnTo>
                  <a:pt x="240" y="4"/>
                </a:lnTo>
                <a:lnTo>
                  <a:pt x="256" y="12"/>
                </a:lnTo>
                <a:lnTo>
                  <a:pt x="264" y="12"/>
                </a:lnTo>
                <a:lnTo>
                  <a:pt x="268" y="16"/>
                </a:lnTo>
                <a:lnTo>
                  <a:pt x="272" y="20"/>
                </a:lnTo>
                <a:lnTo>
                  <a:pt x="276" y="24"/>
                </a:lnTo>
                <a:lnTo>
                  <a:pt x="284" y="32"/>
                </a:lnTo>
                <a:lnTo>
                  <a:pt x="284" y="36"/>
                </a:lnTo>
                <a:lnTo>
                  <a:pt x="284" y="40"/>
                </a:lnTo>
                <a:lnTo>
                  <a:pt x="280" y="44"/>
                </a:lnTo>
                <a:lnTo>
                  <a:pt x="276" y="48"/>
                </a:lnTo>
                <a:lnTo>
                  <a:pt x="268" y="52"/>
                </a:lnTo>
                <a:lnTo>
                  <a:pt x="260" y="56"/>
                </a:lnTo>
                <a:lnTo>
                  <a:pt x="248" y="60"/>
                </a:lnTo>
                <a:lnTo>
                  <a:pt x="236" y="64"/>
                </a:lnTo>
                <a:lnTo>
                  <a:pt x="220" y="68"/>
                </a:lnTo>
                <a:lnTo>
                  <a:pt x="188" y="76"/>
                </a:lnTo>
                <a:lnTo>
                  <a:pt x="160" y="80"/>
                </a:lnTo>
                <a:lnTo>
                  <a:pt x="132" y="88"/>
                </a:lnTo>
                <a:lnTo>
                  <a:pt x="104" y="92"/>
                </a:lnTo>
                <a:lnTo>
                  <a:pt x="84" y="96"/>
                </a:lnTo>
                <a:lnTo>
                  <a:pt x="64" y="100"/>
                </a:lnTo>
                <a:lnTo>
                  <a:pt x="44" y="104"/>
                </a:lnTo>
                <a:lnTo>
                  <a:pt x="28" y="108"/>
                </a:lnTo>
                <a:lnTo>
                  <a:pt x="28" y="1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427">
            <a:extLst>
              <a:ext uri="{FF2B5EF4-FFF2-40B4-BE49-F238E27FC236}">
                <a16:creationId xmlns:a16="http://schemas.microsoft.com/office/drawing/2014/main" xmlns="" id="{50D807FA-98D9-4D78-8646-E89F1C92A247}"/>
              </a:ext>
            </a:extLst>
          </p:cNvPr>
          <p:cNvSpPr>
            <a:spLocks/>
          </p:cNvSpPr>
          <p:nvPr/>
        </p:nvSpPr>
        <p:spPr bwMode="auto">
          <a:xfrm>
            <a:off x="1193170" y="1366625"/>
            <a:ext cx="1500533" cy="467648"/>
          </a:xfrm>
          <a:custGeom>
            <a:avLst/>
            <a:gdLst>
              <a:gd name="T0" fmla="*/ 84 w 388"/>
              <a:gd name="T1" fmla="*/ 44 h 92"/>
              <a:gd name="T2" fmla="*/ 104 w 388"/>
              <a:gd name="T3" fmla="*/ 40 h 92"/>
              <a:gd name="T4" fmla="*/ 140 w 388"/>
              <a:gd name="T5" fmla="*/ 36 h 92"/>
              <a:gd name="T6" fmla="*/ 184 w 388"/>
              <a:gd name="T7" fmla="*/ 28 h 92"/>
              <a:gd name="T8" fmla="*/ 240 w 388"/>
              <a:gd name="T9" fmla="*/ 16 h 92"/>
              <a:gd name="T10" fmla="*/ 288 w 388"/>
              <a:gd name="T11" fmla="*/ 8 h 92"/>
              <a:gd name="T12" fmla="*/ 320 w 388"/>
              <a:gd name="T13" fmla="*/ 4 h 92"/>
              <a:gd name="T14" fmla="*/ 340 w 388"/>
              <a:gd name="T15" fmla="*/ 0 h 92"/>
              <a:gd name="T16" fmla="*/ 352 w 388"/>
              <a:gd name="T17" fmla="*/ 0 h 92"/>
              <a:gd name="T18" fmla="*/ 368 w 388"/>
              <a:gd name="T19" fmla="*/ 4 h 92"/>
              <a:gd name="T20" fmla="*/ 384 w 388"/>
              <a:gd name="T21" fmla="*/ 12 h 92"/>
              <a:gd name="T22" fmla="*/ 388 w 388"/>
              <a:gd name="T23" fmla="*/ 20 h 92"/>
              <a:gd name="T24" fmla="*/ 384 w 388"/>
              <a:gd name="T25" fmla="*/ 24 h 92"/>
              <a:gd name="T26" fmla="*/ 380 w 388"/>
              <a:gd name="T27" fmla="*/ 28 h 92"/>
              <a:gd name="T28" fmla="*/ 364 w 388"/>
              <a:gd name="T29" fmla="*/ 32 h 92"/>
              <a:gd name="T30" fmla="*/ 344 w 388"/>
              <a:gd name="T31" fmla="*/ 36 h 92"/>
              <a:gd name="T32" fmla="*/ 316 w 388"/>
              <a:gd name="T33" fmla="*/ 44 h 92"/>
              <a:gd name="T34" fmla="*/ 260 w 388"/>
              <a:gd name="T35" fmla="*/ 52 h 92"/>
              <a:gd name="T36" fmla="*/ 184 w 388"/>
              <a:gd name="T37" fmla="*/ 64 h 92"/>
              <a:gd name="T38" fmla="*/ 128 w 388"/>
              <a:gd name="T39" fmla="*/ 76 h 92"/>
              <a:gd name="T40" fmla="*/ 96 w 388"/>
              <a:gd name="T41" fmla="*/ 84 h 92"/>
              <a:gd name="T42" fmla="*/ 72 w 388"/>
              <a:gd name="T43" fmla="*/ 88 h 92"/>
              <a:gd name="T44" fmla="*/ 60 w 388"/>
              <a:gd name="T45" fmla="*/ 88 h 92"/>
              <a:gd name="T46" fmla="*/ 48 w 388"/>
              <a:gd name="T47" fmla="*/ 88 h 92"/>
              <a:gd name="T48" fmla="*/ 32 w 388"/>
              <a:gd name="T49" fmla="*/ 84 h 92"/>
              <a:gd name="T50" fmla="*/ 12 w 388"/>
              <a:gd name="T51" fmla="*/ 72 h 92"/>
              <a:gd name="T52" fmla="*/ 0 w 388"/>
              <a:gd name="T53" fmla="*/ 64 h 92"/>
              <a:gd name="T54" fmla="*/ 0 w 388"/>
              <a:gd name="T55" fmla="*/ 60 h 92"/>
              <a:gd name="T56" fmla="*/ 12 w 388"/>
              <a:gd name="T57" fmla="*/ 52 h 92"/>
              <a:gd name="T58" fmla="*/ 36 w 388"/>
              <a:gd name="T59" fmla="*/ 48 h 92"/>
              <a:gd name="T60" fmla="*/ 64 w 388"/>
              <a:gd name="T61" fmla="*/ 48 h 92"/>
              <a:gd name="T62" fmla="*/ 80 w 388"/>
              <a:gd name="T63" fmla="*/ 4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8" h="92">
                <a:moveTo>
                  <a:pt x="80" y="44"/>
                </a:moveTo>
                <a:lnTo>
                  <a:pt x="84" y="44"/>
                </a:lnTo>
                <a:lnTo>
                  <a:pt x="92" y="44"/>
                </a:lnTo>
                <a:lnTo>
                  <a:pt x="104" y="40"/>
                </a:lnTo>
                <a:lnTo>
                  <a:pt x="120" y="40"/>
                </a:lnTo>
                <a:lnTo>
                  <a:pt x="140" y="36"/>
                </a:lnTo>
                <a:lnTo>
                  <a:pt x="160" y="32"/>
                </a:lnTo>
                <a:lnTo>
                  <a:pt x="184" y="28"/>
                </a:lnTo>
                <a:lnTo>
                  <a:pt x="212" y="20"/>
                </a:lnTo>
                <a:lnTo>
                  <a:pt x="240" y="16"/>
                </a:lnTo>
                <a:lnTo>
                  <a:pt x="264" y="12"/>
                </a:lnTo>
                <a:lnTo>
                  <a:pt x="288" y="8"/>
                </a:lnTo>
                <a:lnTo>
                  <a:pt x="304" y="4"/>
                </a:lnTo>
                <a:lnTo>
                  <a:pt x="320" y="4"/>
                </a:lnTo>
                <a:lnTo>
                  <a:pt x="332" y="0"/>
                </a:lnTo>
                <a:lnTo>
                  <a:pt x="340" y="0"/>
                </a:lnTo>
                <a:lnTo>
                  <a:pt x="344" y="0"/>
                </a:lnTo>
                <a:lnTo>
                  <a:pt x="352" y="0"/>
                </a:lnTo>
                <a:lnTo>
                  <a:pt x="360" y="4"/>
                </a:lnTo>
                <a:lnTo>
                  <a:pt x="368" y="4"/>
                </a:lnTo>
                <a:lnTo>
                  <a:pt x="376" y="8"/>
                </a:lnTo>
                <a:lnTo>
                  <a:pt x="384" y="12"/>
                </a:lnTo>
                <a:lnTo>
                  <a:pt x="388" y="16"/>
                </a:lnTo>
                <a:lnTo>
                  <a:pt x="388" y="20"/>
                </a:lnTo>
                <a:lnTo>
                  <a:pt x="388" y="20"/>
                </a:lnTo>
                <a:lnTo>
                  <a:pt x="384" y="24"/>
                </a:lnTo>
                <a:lnTo>
                  <a:pt x="384" y="24"/>
                </a:lnTo>
                <a:lnTo>
                  <a:pt x="380" y="28"/>
                </a:lnTo>
                <a:lnTo>
                  <a:pt x="372" y="32"/>
                </a:lnTo>
                <a:lnTo>
                  <a:pt x="364" y="32"/>
                </a:lnTo>
                <a:lnTo>
                  <a:pt x="356" y="36"/>
                </a:lnTo>
                <a:lnTo>
                  <a:pt x="344" y="36"/>
                </a:lnTo>
                <a:lnTo>
                  <a:pt x="332" y="40"/>
                </a:lnTo>
                <a:lnTo>
                  <a:pt x="316" y="44"/>
                </a:lnTo>
                <a:lnTo>
                  <a:pt x="296" y="44"/>
                </a:lnTo>
                <a:lnTo>
                  <a:pt x="260" y="52"/>
                </a:lnTo>
                <a:lnTo>
                  <a:pt x="220" y="56"/>
                </a:lnTo>
                <a:lnTo>
                  <a:pt x="184" y="64"/>
                </a:lnTo>
                <a:lnTo>
                  <a:pt x="144" y="72"/>
                </a:lnTo>
                <a:lnTo>
                  <a:pt x="128" y="76"/>
                </a:lnTo>
                <a:lnTo>
                  <a:pt x="108" y="80"/>
                </a:lnTo>
                <a:lnTo>
                  <a:pt x="96" y="84"/>
                </a:lnTo>
                <a:lnTo>
                  <a:pt x="84" y="84"/>
                </a:lnTo>
                <a:lnTo>
                  <a:pt x="72" y="88"/>
                </a:lnTo>
                <a:lnTo>
                  <a:pt x="64" y="88"/>
                </a:lnTo>
                <a:lnTo>
                  <a:pt x="60" y="88"/>
                </a:lnTo>
                <a:lnTo>
                  <a:pt x="56" y="92"/>
                </a:lnTo>
                <a:lnTo>
                  <a:pt x="48" y="88"/>
                </a:lnTo>
                <a:lnTo>
                  <a:pt x="40" y="88"/>
                </a:lnTo>
                <a:lnTo>
                  <a:pt x="32" y="84"/>
                </a:lnTo>
                <a:lnTo>
                  <a:pt x="24" y="80"/>
                </a:lnTo>
                <a:lnTo>
                  <a:pt x="12" y="72"/>
                </a:lnTo>
                <a:lnTo>
                  <a:pt x="4" y="68"/>
                </a:lnTo>
                <a:lnTo>
                  <a:pt x="0" y="64"/>
                </a:lnTo>
                <a:lnTo>
                  <a:pt x="0" y="60"/>
                </a:lnTo>
                <a:lnTo>
                  <a:pt x="0" y="60"/>
                </a:lnTo>
                <a:lnTo>
                  <a:pt x="4" y="56"/>
                </a:lnTo>
                <a:lnTo>
                  <a:pt x="12" y="52"/>
                </a:lnTo>
                <a:lnTo>
                  <a:pt x="24" y="52"/>
                </a:lnTo>
                <a:lnTo>
                  <a:pt x="36" y="48"/>
                </a:lnTo>
                <a:lnTo>
                  <a:pt x="52" y="48"/>
                </a:lnTo>
                <a:lnTo>
                  <a:pt x="64" y="48"/>
                </a:lnTo>
                <a:lnTo>
                  <a:pt x="72" y="48"/>
                </a:lnTo>
                <a:lnTo>
                  <a:pt x="80" y="44"/>
                </a:lnTo>
                <a:lnTo>
                  <a:pt x="80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428">
            <a:extLst>
              <a:ext uri="{FF2B5EF4-FFF2-40B4-BE49-F238E27FC236}">
                <a16:creationId xmlns:a16="http://schemas.microsoft.com/office/drawing/2014/main" xmlns="" id="{B57CA415-5734-42D7-A31F-2FFB339AB0EE}"/>
              </a:ext>
            </a:extLst>
          </p:cNvPr>
          <p:cNvSpPr>
            <a:spLocks/>
          </p:cNvSpPr>
          <p:nvPr/>
        </p:nvSpPr>
        <p:spPr bwMode="auto">
          <a:xfrm>
            <a:off x="1980159" y="939642"/>
            <a:ext cx="293919" cy="2256910"/>
          </a:xfrm>
          <a:custGeom>
            <a:avLst/>
            <a:gdLst>
              <a:gd name="T0" fmla="*/ 24 w 76"/>
              <a:gd name="T1" fmla="*/ 4 h 444"/>
              <a:gd name="T2" fmla="*/ 44 w 76"/>
              <a:gd name="T3" fmla="*/ 12 h 444"/>
              <a:gd name="T4" fmla="*/ 64 w 76"/>
              <a:gd name="T5" fmla="*/ 20 h 444"/>
              <a:gd name="T6" fmla="*/ 72 w 76"/>
              <a:gd name="T7" fmla="*/ 24 h 444"/>
              <a:gd name="T8" fmla="*/ 72 w 76"/>
              <a:gd name="T9" fmla="*/ 28 h 444"/>
              <a:gd name="T10" fmla="*/ 76 w 76"/>
              <a:gd name="T11" fmla="*/ 36 h 444"/>
              <a:gd name="T12" fmla="*/ 76 w 76"/>
              <a:gd name="T13" fmla="*/ 48 h 444"/>
              <a:gd name="T14" fmla="*/ 72 w 76"/>
              <a:gd name="T15" fmla="*/ 64 h 444"/>
              <a:gd name="T16" fmla="*/ 72 w 76"/>
              <a:gd name="T17" fmla="*/ 88 h 444"/>
              <a:gd name="T18" fmla="*/ 68 w 76"/>
              <a:gd name="T19" fmla="*/ 120 h 444"/>
              <a:gd name="T20" fmla="*/ 68 w 76"/>
              <a:gd name="T21" fmla="*/ 168 h 444"/>
              <a:gd name="T22" fmla="*/ 68 w 76"/>
              <a:gd name="T23" fmla="*/ 224 h 444"/>
              <a:gd name="T24" fmla="*/ 64 w 76"/>
              <a:gd name="T25" fmla="*/ 292 h 444"/>
              <a:gd name="T26" fmla="*/ 64 w 76"/>
              <a:gd name="T27" fmla="*/ 348 h 444"/>
              <a:gd name="T28" fmla="*/ 60 w 76"/>
              <a:gd name="T29" fmla="*/ 388 h 444"/>
              <a:gd name="T30" fmla="*/ 60 w 76"/>
              <a:gd name="T31" fmla="*/ 416 h 444"/>
              <a:gd name="T32" fmla="*/ 56 w 76"/>
              <a:gd name="T33" fmla="*/ 432 h 444"/>
              <a:gd name="T34" fmla="*/ 48 w 76"/>
              <a:gd name="T35" fmla="*/ 440 h 444"/>
              <a:gd name="T36" fmla="*/ 36 w 76"/>
              <a:gd name="T37" fmla="*/ 440 h 444"/>
              <a:gd name="T38" fmla="*/ 24 w 76"/>
              <a:gd name="T39" fmla="*/ 436 h 444"/>
              <a:gd name="T40" fmla="*/ 12 w 76"/>
              <a:gd name="T41" fmla="*/ 416 h 444"/>
              <a:gd name="T42" fmla="*/ 4 w 76"/>
              <a:gd name="T43" fmla="*/ 404 h 444"/>
              <a:gd name="T44" fmla="*/ 0 w 76"/>
              <a:gd name="T45" fmla="*/ 384 h 444"/>
              <a:gd name="T46" fmla="*/ 0 w 76"/>
              <a:gd name="T47" fmla="*/ 372 h 444"/>
              <a:gd name="T48" fmla="*/ 4 w 76"/>
              <a:gd name="T49" fmla="*/ 356 h 444"/>
              <a:gd name="T50" fmla="*/ 8 w 76"/>
              <a:gd name="T51" fmla="*/ 340 h 444"/>
              <a:gd name="T52" fmla="*/ 8 w 76"/>
              <a:gd name="T53" fmla="*/ 320 h 444"/>
              <a:gd name="T54" fmla="*/ 12 w 76"/>
              <a:gd name="T55" fmla="*/ 296 h 444"/>
              <a:gd name="T56" fmla="*/ 12 w 76"/>
              <a:gd name="T57" fmla="*/ 264 h 444"/>
              <a:gd name="T58" fmla="*/ 16 w 76"/>
              <a:gd name="T59" fmla="*/ 224 h 444"/>
              <a:gd name="T60" fmla="*/ 16 w 76"/>
              <a:gd name="T61" fmla="*/ 192 h 444"/>
              <a:gd name="T62" fmla="*/ 16 w 76"/>
              <a:gd name="T63" fmla="*/ 168 h 444"/>
              <a:gd name="T64" fmla="*/ 16 w 76"/>
              <a:gd name="T65" fmla="*/ 148 h 444"/>
              <a:gd name="T66" fmla="*/ 16 w 76"/>
              <a:gd name="T67" fmla="*/ 136 h 444"/>
              <a:gd name="T68" fmla="*/ 16 w 76"/>
              <a:gd name="T69" fmla="*/ 112 h 444"/>
              <a:gd name="T70" fmla="*/ 12 w 76"/>
              <a:gd name="T71" fmla="*/ 76 h 444"/>
              <a:gd name="T72" fmla="*/ 12 w 76"/>
              <a:gd name="T73" fmla="*/ 28 h 444"/>
              <a:gd name="T74" fmla="*/ 8 w 76"/>
              <a:gd name="T75" fmla="*/ 0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6" h="444">
                <a:moveTo>
                  <a:pt x="8" y="0"/>
                </a:moveTo>
                <a:lnTo>
                  <a:pt x="24" y="4"/>
                </a:lnTo>
                <a:lnTo>
                  <a:pt x="36" y="8"/>
                </a:lnTo>
                <a:lnTo>
                  <a:pt x="44" y="12"/>
                </a:lnTo>
                <a:lnTo>
                  <a:pt x="56" y="16"/>
                </a:lnTo>
                <a:lnTo>
                  <a:pt x="64" y="20"/>
                </a:lnTo>
                <a:lnTo>
                  <a:pt x="68" y="20"/>
                </a:lnTo>
                <a:lnTo>
                  <a:pt x="72" y="24"/>
                </a:lnTo>
                <a:lnTo>
                  <a:pt x="72" y="24"/>
                </a:lnTo>
                <a:lnTo>
                  <a:pt x="72" y="28"/>
                </a:lnTo>
                <a:lnTo>
                  <a:pt x="76" y="28"/>
                </a:lnTo>
                <a:lnTo>
                  <a:pt x="76" y="36"/>
                </a:lnTo>
                <a:lnTo>
                  <a:pt x="76" y="40"/>
                </a:lnTo>
                <a:lnTo>
                  <a:pt x="76" y="48"/>
                </a:lnTo>
                <a:lnTo>
                  <a:pt x="76" y="56"/>
                </a:lnTo>
                <a:lnTo>
                  <a:pt x="72" y="64"/>
                </a:lnTo>
                <a:lnTo>
                  <a:pt x="72" y="72"/>
                </a:lnTo>
                <a:lnTo>
                  <a:pt x="72" y="88"/>
                </a:lnTo>
                <a:lnTo>
                  <a:pt x="72" y="100"/>
                </a:lnTo>
                <a:lnTo>
                  <a:pt x="68" y="120"/>
                </a:lnTo>
                <a:lnTo>
                  <a:pt x="68" y="140"/>
                </a:lnTo>
                <a:lnTo>
                  <a:pt x="68" y="168"/>
                </a:lnTo>
                <a:lnTo>
                  <a:pt x="68" y="196"/>
                </a:lnTo>
                <a:lnTo>
                  <a:pt x="68" y="224"/>
                </a:lnTo>
                <a:lnTo>
                  <a:pt x="68" y="260"/>
                </a:lnTo>
                <a:lnTo>
                  <a:pt x="64" y="292"/>
                </a:lnTo>
                <a:lnTo>
                  <a:pt x="64" y="320"/>
                </a:lnTo>
                <a:lnTo>
                  <a:pt x="64" y="348"/>
                </a:lnTo>
                <a:lnTo>
                  <a:pt x="64" y="368"/>
                </a:lnTo>
                <a:lnTo>
                  <a:pt x="60" y="388"/>
                </a:lnTo>
                <a:lnTo>
                  <a:pt x="60" y="404"/>
                </a:lnTo>
                <a:lnTo>
                  <a:pt x="60" y="416"/>
                </a:lnTo>
                <a:lnTo>
                  <a:pt x="60" y="424"/>
                </a:lnTo>
                <a:lnTo>
                  <a:pt x="56" y="432"/>
                </a:lnTo>
                <a:lnTo>
                  <a:pt x="52" y="436"/>
                </a:lnTo>
                <a:lnTo>
                  <a:pt x="48" y="440"/>
                </a:lnTo>
                <a:lnTo>
                  <a:pt x="40" y="444"/>
                </a:lnTo>
                <a:lnTo>
                  <a:pt x="36" y="440"/>
                </a:lnTo>
                <a:lnTo>
                  <a:pt x="28" y="440"/>
                </a:lnTo>
                <a:lnTo>
                  <a:pt x="24" y="436"/>
                </a:lnTo>
                <a:lnTo>
                  <a:pt x="20" y="428"/>
                </a:lnTo>
                <a:lnTo>
                  <a:pt x="12" y="416"/>
                </a:lnTo>
                <a:lnTo>
                  <a:pt x="8" y="408"/>
                </a:lnTo>
                <a:lnTo>
                  <a:pt x="4" y="404"/>
                </a:lnTo>
                <a:lnTo>
                  <a:pt x="0" y="392"/>
                </a:lnTo>
                <a:lnTo>
                  <a:pt x="0" y="384"/>
                </a:lnTo>
                <a:lnTo>
                  <a:pt x="0" y="380"/>
                </a:lnTo>
                <a:lnTo>
                  <a:pt x="0" y="372"/>
                </a:lnTo>
                <a:lnTo>
                  <a:pt x="0" y="368"/>
                </a:lnTo>
                <a:lnTo>
                  <a:pt x="4" y="356"/>
                </a:lnTo>
                <a:lnTo>
                  <a:pt x="4" y="348"/>
                </a:lnTo>
                <a:lnTo>
                  <a:pt x="8" y="340"/>
                </a:lnTo>
                <a:lnTo>
                  <a:pt x="8" y="332"/>
                </a:lnTo>
                <a:lnTo>
                  <a:pt x="8" y="320"/>
                </a:lnTo>
                <a:lnTo>
                  <a:pt x="8" y="308"/>
                </a:lnTo>
                <a:lnTo>
                  <a:pt x="12" y="296"/>
                </a:lnTo>
                <a:lnTo>
                  <a:pt x="12" y="280"/>
                </a:lnTo>
                <a:lnTo>
                  <a:pt x="12" y="264"/>
                </a:lnTo>
                <a:lnTo>
                  <a:pt x="16" y="244"/>
                </a:lnTo>
                <a:lnTo>
                  <a:pt x="16" y="224"/>
                </a:lnTo>
                <a:lnTo>
                  <a:pt x="16" y="208"/>
                </a:lnTo>
                <a:lnTo>
                  <a:pt x="16" y="192"/>
                </a:lnTo>
                <a:lnTo>
                  <a:pt x="16" y="180"/>
                </a:lnTo>
                <a:lnTo>
                  <a:pt x="16" y="168"/>
                </a:lnTo>
                <a:lnTo>
                  <a:pt x="16" y="156"/>
                </a:lnTo>
                <a:lnTo>
                  <a:pt x="16" y="148"/>
                </a:lnTo>
                <a:lnTo>
                  <a:pt x="16" y="144"/>
                </a:lnTo>
                <a:lnTo>
                  <a:pt x="16" y="136"/>
                </a:lnTo>
                <a:lnTo>
                  <a:pt x="16" y="124"/>
                </a:lnTo>
                <a:lnTo>
                  <a:pt x="16" y="112"/>
                </a:lnTo>
                <a:lnTo>
                  <a:pt x="16" y="96"/>
                </a:lnTo>
                <a:lnTo>
                  <a:pt x="12" y="76"/>
                </a:lnTo>
                <a:lnTo>
                  <a:pt x="12" y="56"/>
                </a:lnTo>
                <a:lnTo>
                  <a:pt x="12" y="28"/>
                </a:lnTo>
                <a:lnTo>
                  <a:pt x="8" y="0"/>
                </a:lnTo>
                <a:lnTo>
                  <a:pt x="8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429">
            <a:extLst>
              <a:ext uri="{FF2B5EF4-FFF2-40B4-BE49-F238E27FC236}">
                <a16:creationId xmlns:a16="http://schemas.microsoft.com/office/drawing/2014/main" xmlns="" id="{9A0440F0-511C-4CAD-9A0E-318C26DC1286}"/>
              </a:ext>
            </a:extLst>
          </p:cNvPr>
          <p:cNvSpPr>
            <a:spLocks/>
          </p:cNvSpPr>
          <p:nvPr/>
        </p:nvSpPr>
        <p:spPr bwMode="auto">
          <a:xfrm>
            <a:off x="1237191" y="1508953"/>
            <a:ext cx="943635" cy="1138622"/>
          </a:xfrm>
          <a:custGeom>
            <a:avLst/>
            <a:gdLst>
              <a:gd name="T0" fmla="*/ 244 w 244"/>
              <a:gd name="T1" fmla="*/ 40 h 224"/>
              <a:gd name="T2" fmla="*/ 228 w 244"/>
              <a:gd name="T3" fmla="*/ 60 h 224"/>
              <a:gd name="T4" fmla="*/ 212 w 244"/>
              <a:gd name="T5" fmla="*/ 80 h 224"/>
              <a:gd name="T6" fmla="*/ 192 w 244"/>
              <a:gd name="T7" fmla="*/ 104 h 224"/>
              <a:gd name="T8" fmla="*/ 168 w 244"/>
              <a:gd name="T9" fmla="*/ 124 h 224"/>
              <a:gd name="T10" fmla="*/ 144 w 244"/>
              <a:gd name="T11" fmla="*/ 144 h 224"/>
              <a:gd name="T12" fmla="*/ 116 w 244"/>
              <a:gd name="T13" fmla="*/ 164 h 224"/>
              <a:gd name="T14" fmla="*/ 92 w 244"/>
              <a:gd name="T15" fmla="*/ 184 h 224"/>
              <a:gd name="T16" fmla="*/ 64 w 244"/>
              <a:gd name="T17" fmla="*/ 200 h 224"/>
              <a:gd name="T18" fmla="*/ 52 w 244"/>
              <a:gd name="T19" fmla="*/ 204 h 224"/>
              <a:gd name="T20" fmla="*/ 44 w 244"/>
              <a:gd name="T21" fmla="*/ 212 h 224"/>
              <a:gd name="T22" fmla="*/ 32 w 244"/>
              <a:gd name="T23" fmla="*/ 216 h 224"/>
              <a:gd name="T24" fmla="*/ 24 w 244"/>
              <a:gd name="T25" fmla="*/ 220 h 224"/>
              <a:gd name="T26" fmla="*/ 16 w 244"/>
              <a:gd name="T27" fmla="*/ 224 h 224"/>
              <a:gd name="T28" fmla="*/ 12 w 244"/>
              <a:gd name="T29" fmla="*/ 224 h 224"/>
              <a:gd name="T30" fmla="*/ 4 w 244"/>
              <a:gd name="T31" fmla="*/ 224 h 224"/>
              <a:gd name="T32" fmla="*/ 0 w 244"/>
              <a:gd name="T33" fmla="*/ 224 h 224"/>
              <a:gd name="T34" fmla="*/ 0 w 244"/>
              <a:gd name="T35" fmla="*/ 224 h 224"/>
              <a:gd name="T36" fmla="*/ 0 w 244"/>
              <a:gd name="T37" fmla="*/ 220 h 224"/>
              <a:gd name="T38" fmla="*/ 0 w 244"/>
              <a:gd name="T39" fmla="*/ 216 h 224"/>
              <a:gd name="T40" fmla="*/ 4 w 244"/>
              <a:gd name="T41" fmla="*/ 212 h 224"/>
              <a:gd name="T42" fmla="*/ 12 w 244"/>
              <a:gd name="T43" fmla="*/ 204 h 224"/>
              <a:gd name="T44" fmla="*/ 20 w 244"/>
              <a:gd name="T45" fmla="*/ 196 h 224"/>
              <a:gd name="T46" fmla="*/ 32 w 244"/>
              <a:gd name="T47" fmla="*/ 184 h 224"/>
              <a:gd name="T48" fmla="*/ 44 w 244"/>
              <a:gd name="T49" fmla="*/ 172 h 224"/>
              <a:gd name="T50" fmla="*/ 60 w 244"/>
              <a:gd name="T51" fmla="*/ 160 h 224"/>
              <a:gd name="T52" fmla="*/ 76 w 244"/>
              <a:gd name="T53" fmla="*/ 144 h 224"/>
              <a:gd name="T54" fmla="*/ 96 w 244"/>
              <a:gd name="T55" fmla="*/ 128 h 224"/>
              <a:gd name="T56" fmla="*/ 116 w 244"/>
              <a:gd name="T57" fmla="*/ 108 h 224"/>
              <a:gd name="T58" fmla="*/ 140 w 244"/>
              <a:gd name="T59" fmla="*/ 84 h 224"/>
              <a:gd name="T60" fmla="*/ 164 w 244"/>
              <a:gd name="T61" fmla="*/ 60 h 224"/>
              <a:gd name="T62" fmla="*/ 192 w 244"/>
              <a:gd name="T63" fmla="*/ 32 h 224"/>
              <a:gd name="T64" fmla="*/ 220 w 244"/>
              <a:gd name="T65" fmla="*/ 0 h 224"/>
              <a:gd name="T66" fmla="*/ 244 w 244"/>
              <a:gd name="T67" fmla="*/ 40 h 224"/>
              <a:gd name="T68" fmla="*/ 244 w 244"/>
              <a:gd name="T69" fmla="*/ 40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4" h="224">
                <a:moveTo>
                  <a:pt x="244" y="40"/>
                </a:moveTo>
                <a:lnTo>
                  <a:pt x="228" y="60"/>
                </a:lnTo>
                <a:lnTo>
                  <a:pt x="212" y="80"/>
                </a:lnTo>
                <a:lnTo>
                  <a:pt x="192" y="104"/>
                </a:lnTo>
                <a:lnTo>
                  <a:pt x="168" y="124"/>
                </a:lnTo>
                <a:lnTo>
                  <a:pt x="144" y="144"/>
                </a:lnTo>
                <a:lnTo>
                  <a:pt x="116" y="164"/>
                </a:lnTo>
                <a:lnTo>
                  <a:pt x="92" y="184"/>
                </a:lnTo>
                <a:lnTo>
                  <a:pt x="64" y="200"/>
                </a:lnTo>
                <a:lnTo>
                  <a:pt x="52" y="204"/>
                </a:lnTo>
                <a:lnTo>
                  <a:pt x="44" y="212"/>
                </a:lnTo>
                <a:lnTo>
                  <a:pt x="32" y="216"/>
                </a:lnTo>
                <a:lnTo>
                  <a:pt x="24" y="220"/>
                </a:lnTo>
                <a:lnTo>
                  <a:pt x="16" y="224"/>
                </a:lnTo>
                <a:lnTo>
                  <a:pt x="12" y="224"/>
                </a:lnTo>
                <a:lnTo>
                  <a:pt x="4" y="224"/>
                </a:lnTo>
                <a:lnTo>
                  <a:pt x="0" y="224"/>
                </a:lnTo>
                <a:lnTo>
                  <a:pt x="0" y="224"/>
                </a:lnTo>
                <a:lnTo>
                  <a:pt x="0" y="220"/>
                </a:lnTo>
                <a:lnTo>
                  <a:pt x="0" y="216"/>
                </a:lnTo>
                <a:lnTo>
                  <a:pt x="4" y="212"/>
                </a:lnTo>
                <a:lnTo>
                  <a:pt x="12" y="204"/>
                </a:lnTo>
                <a:lnTo>
                  <a:pt x="20" y="196"/>
                </a:lnTo>
                <a:lnTo>
                  <a:pt x="32" y="184"/>
                </a:lnTo>
                <a:lnTo>
                  <a:pt x="44" y="172"/>
                </a:lnTo>
                <a:lnTo>
                  <a:pt x="60" y="160"/>
                </a:lnTo>
                <a:lnTo>
                  <a:pt x="76" y="144"/>
                </a:lnTo>
                <a:lnTo>
                  <a:pt x="96" y="128"/>
                </a:lnTo>
                <a:lnTo>
                  <a:pt x="116" y="108"/>
                </a:lnTo>
                <a:lnTo>
                  <a:pt x="140" y="84"/>
                </a:lnTo>
                <a:lnTo>
                  <a:pt x="164" y="60"/>
                </a:lnTo>
                <a:lnTo>
                  <a:pt x="192" y="32"/>
                </a:lnTo>
                <a:lnTo>
                  <a:pt x="220" y="0"/>
                </a:lnTo>
                <a:lnTo>
                  <a:pt x="244" y="40"/>
                </a:lnTo>
                <a:lnTo>
                  <a:pt x="244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430">
            <a:extLst>
              <a:ext uri="{FF2B5EF4-FFF2-40B4-BE49-F238E27FC236}">
                <a16:creationId xmlns:a16="http://schemas.microsoft.com/office/drawing/2014/main" xmlns="" id="{BD0A7710-3F96-4957-A2D2-6B1E1142AF43}"/>
              </a:ext>
            </a:extLst>
          </p:cNvPr>
          <p:cNvSpPr>
            <a:spLocks/>
          </p:cNvSpPr>
          <p:nvPr/>
        </p:nvSpPr>
        <p:spPr bwMode="auto">
          <a:xfrm>
            <a:off x="2105218" y="1895270"/>
            <a:ext cx="448612" cy="345652"/>
          </a:xfrm>
          <a:custGeom>
            <a:avLst/>
            <a:gdLst>
              <a:gd name="T0" fmla="*/ 0 w 116"/>
              <a:gd name="T1" fmla="*/ 0 h 68"/>
              <a:gd name="T2" fmla="*/ 20 w 116"/>
              <a:gd name="T3" fmla="*/ 0 h 68"/>
              <a:gd name="T4" fmla="*/ 36 w 116"/>
              <a:gd name="T5" fmla="*/ 4 h 68"/>
              <a:gd name="T6" fmla="*/ 52 w 116"/>
              <a:gd name="T7" fmla="*/ 4 h 68"/>
              <a:gd name="T8" fmla="*/ 64 w 116"/>
              <a:gd name="T9" fmla="*/ 4 h 68"/>
              <a:gd name="T10" fmla="*/ 76 w 116"/>
              <a:gd name="T11" fmla="*/ 4 h 68"/>
              <a:gd name="T12" fmla="*/ 84 w 116"/>
              <a:gd name="T13" fmla="*/ 8 h 68"/>
              <a:gd name="T14" fmla="*/ 92 w 116"/>
              <a:gd name="T15" fmla="*/ 8 h 68"/>
              <a:gd name="T16" fmla="*/ 100 w 116"/>
              <a:gd name="T17" fmla="*/ 12 h 68"/>
              <a:gd name="T18" fmla="*/ 108 w 116"/>
              <a:gd name="T19" fmla="*/ 16 h 68"/>
              <a:gd name="T20" fmla="*/ 112 w 116"/>
              <a:gd name="T21" fmla="*/ 24 h 68"/>
              <a:gd name="T22" fmla="*/ 116 w 116"/>
              <a:gd name="T23" fmla="*/ 32 h 68"/>
              <a:gd name="T24" fmla="*/ 116 w 116"/>
              <a:gd name="T25" fmla="*/ 44 h 68"/>
              <a:gd name="T26" fmla="*/ 116 w 116"/>
              <a:gd name="T27" fmla="*/ 56 h 68"/>
              <a:gd name="T28" fmla="*/ 112 w 116"/>
              <a:gd name="T29" fmla="*/ 60 h 68"/>
              <a:gd name="T30" fmla="*/ 108 w 116"/>
              <a:gd name="T31" fmla="*/ 64 h 68"/>
              <a:gd name="T32" fmla="*/ 104 w 116"/>
              <a:gd name="T33" fmla="*/ 68 h 68"/>
              <a:gd name="T34" fmla="*/ 100 w 116"/>
              <a:gd name="T35" fmla="*/ 68 h 68"/>
              <a:gd name="T36" fmla="*/ 92 w 116"/>
              <a:gd name="T37" fmla="*/ 64 h 68"/>
              <a:gd name="T38" fmla="*/ 80 w 116"/>
              <a:gd name="T39" fmla="*/ 60 h 68"/>
              <a:gd name="T40" fmla="*/ 64 w 116"/>
              <a:gd name="T41" fmla="*/ 52 h 68"/>
              <a:gd name="T42" fmla="*/ 48 w 116"/>
              <a:gd name="T43" fmla="*/ 40 h 68"/>
              <a:gd name="T44" fmla="*/ 36 w 116"/>
              <a:gd name="T45" fmla="*/ 36 h 68"/>
              <a:gd name="T46" fmla="*/ 28 w 116"/>
              <a:gd name="T47" fmla="*/ 32 h 68"/>
              <a:gd name="T48" fmla="*/ 20 w 116"/>
              <a:gd name="T49" fmla="*/ 24 h 68"/>
              <a:gd name="T50" fmla="*/ 12 w 116"/>
              <a:gd name="T51" fmla="*/ 20 h 68"/>
              <a:gd name="T52" fmla="*/ 8 w 116"/>
              <a:gd name="T53" fmla="*/ 16 h 68"/>
              <a:gd name="T54" fmla="*/ 4 w 116"/>
              <a:gd name="T55" fmla="*/ 12 h 68"/>
              <a:gd name="T56" fmla="*/ 0 w 116"/>
              <a:gd name="T57" fmla="*/ 4 h 68"/>
              <a:gd name="T58" fmla="*/ 0 w 116"/>
              <a:gd name="T59" fmla="*/ 0 h 68"/>
              <a:gd name="T60" fmla="*/ 0 w 116"/>
              <a:gd name="T61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6" h="68">
                <a:moveTo>
                  <a:pt x="0" y="0"/>
                </a:moveTo>
                <a:lnTo>
                  <a:pt x="20" y="0"/>
                </a:lnTo>
                <a:lnTo>
                  <a:pt x="36" y="4"/>
                </a:lnTo>
                <a:lnTo>
                  <a:pt x="52" y="4"/>
                </a:lnTo>
                <a:lnTo>
                  <a:pt x="64" y="4"/>
                </a:lnTo>
                <a:lnTo>
                  <a:pt x="76" y="4"/>
                </a:lnTo>
                <a:lnTo>
                  <a:pt x="84" y="8"/>
                </a:lnTo>
                <a:lnTo>
                  <a:pt x="92" y="8"/>
                </a:lnTo>
                <a:lnTo>
                  <a:pt x="100" y="12"/>
                </a:lnTo>
                <a:lnTo>
                  <a:pt x="108" y="16"/>
                </a:lnTo>
                <a:lnTo>
                  <a:pt x="112" y="24"/>
                </a:lnTo>
                <a:lnTo>
                  <a:pt x="116" y="32"/>
                </a:lnTo>
                <a:lnTo>
                  <a:pt x="116" y="44"/>
                </a:lnTo>
                <a:lnTo>
                  <a:pt x="116" y="56"/>
                </a:lnTo>
                <a:lnTo>
                  <a:pt x="112" y="60"/>
                </a:lnTo>
                <a:lnTo>
                  <a:pt x="108" y="64"/>
                </a:lnTo>
                <a:lnTo>
                  <a:pt x="104" y="68"/>
                </a:lnTo>
                <a:lnTo>
                  <a:pt x="100" y="68"/>
                </a:lnTo>
                <a:lnTo>
                  <a:pt x="92" y="64"/>
                </a:lnTo>
                <a:lnTo>
                  <a:pt x="80" y="60"/>
                </a:lnTo>
                <a:lnTo>
                  <a:pt x="64" y="52"/>
                </a:lnTo>
                <a:lnTo>
                  <a:pt x="48" y="40"/>
                </a:lnTo>
                <a:lnTo>
                  <a:pt x="36" y="36"/>
                </a:lnTo>
                <a:lnTo>
                  <a:pt x="28" y="32"/>
                </a:lnTo>
                <a:lnTo>
                  <a:pt x="20" y="24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431">
            <a:extLst>
              <a:ext uri="{FF2B5EF4-FFF2-40B4-BE49-F238E27FC236}">
                <a16:creationId xmlns:a16="http://schemas.microsoft.com/office/drawing/2014/main" xmlns="" id="{E039E854-83D6-4C5D-96D4-424683FEE124}"/>
              </a:ext>
            </a:extLst>
          </p:cNvPr>
          <p:cNvSpPr>
            <a:spLocks/>
          </p:cNvSpPr>
          <p:nvPr/>
        </p:nvSpPr>
        <p:spPr bwMode="auto">
          <a:xfrm>
            <a:off x="2791158" y="2139260"/>
            <a:ext cx="897226" cy="223658"/>
          </a:xfrm>
          <a:custGeom>
            <a:avLst/>
            <a:gdLst>
              <a:gd name="T0" fmla="*/ 220 w 232"/>
              <a:gd name="T1" fmla="*/ 4 h 44"/>
              <a:gd name="T2" fmla="*/ 224 w 232"/>
              <a:gd name="T3" fmla="*/ 8 h 44"/>
              <a:gd name="T4" fmla="*/ 228 w 232"/>
              <a:gd name="T5" fmla="*/ 12 h 44"/>
              <a:gd name="T6" fmla="*/ 232 w 232"/>
              <a:gd name="T7" fmla="*/ 16 h 44"/>
              <a:gd name="T8" fmla="*/ 232 w 232"/>
              <a:gd name="T9" fmla="*/ 24 h 44"/>
              <a:gd name="T10" fmla="*/ 228 w 232"/>
              <a:gd name="T11" fmla="*/ 28 h 44"/>
              <a:gd name="T12" fmla="*/ 228 w 232"/>
              <a:gd name="T13" fmla="*/ 32 h 44"/>
              <a:gd name="T14" fmla="*/ 220 w 232"/>
              <a:gd name="T15" fmla="*/ 32 h 44"/>
              <a:gd name="T16" fmla="*/ 212 w 232"/>
              <a:gd name="T17" fmla="*/ 36 h 44"/>
              <a:gd name="T18" fmla="*/ 208 w 232"/>
              <a:gd name="T19" fmla="*/ 36 h 44"/>
              <a:gd name="T20" fmla="*/ 204 w 232"/>
              <a:gd name="T21" fmla="*/ 36 h 44"/>
              <a:gd name="T22" fmla="*/ 196 w 232"/>
              <a:gd name="T23" fmla="*/ 36 h 44"/>
              <a:gd name="T24" fmla="*/ 188 w 232"/>
              <a:gd name="T25" fmla="*/ 36 h 44"/>
              <a:gd name="T26" fmla="*/ 180 w 232"/>
              <a:gd name="T27" fmla="*/ 36 h 44"/>
              <a:gd name="T28" fmla="*/ 172 w 232"/>
              <a:gd name="T29" fmla="*/ 36 h 44"/>
              <a:gd name="T30" fmla="*/ 160 w 232"/>
              <a:gd name="T31" fmla="*/ 36 h 44"/>
              <a:gd name="T32" fmla="*/ 148 w 232"/>
              <a:gd name="T33" fmla="*/ 40 h 44"/>
              <a:gd name="T34" fmla="*/ 132 w 232"/>
              <a:gd name="T35" fmla="*/ 40 h 44"/>
              <a:gd name="T36" fmla="*/ 116 w 232"/>
              <a:gd name="T37" fmla="*/ 40 h 44"/>
              <a:gd name="T38" fmla="*/ 100 w 232"/>
              <a:gd name="T39" fmla="*/ 40 h 44"/>
              <a:gd name="T40" fmla="*/ 84 w 232"/>
              <a:gd name="T41" fmla="*/ 40 h 44"/>
              <a:gd name="T42" fmla="*/ 64 w 232"/>
              <a:gd name="T43" fmla="*/ 40 h 44"/>
              <a:gd name="T44" fmla="*/ 44 w 232"/>
              <a:gd name="T45" fmla="*/ 44 h 44"/>
              <a:gd name="T46" fmla="*/ 24 w 232"/>
              <a:gd name="T47" fmla="*/ 44 h 44"/>
              <a:gd name="T48" fmla="*/ 0 w 232"/>
              <a:gd name="T49" fmla="*/ 44 h 44"/>
              <a:gd name="T50" fmla="*/ 0 w 232"/>
              <a:gd name="T51" fmla="*/ 16 h 44"/>
              <a:gd name="T52" fmla="*/ 24 w 232"/>
              <a:gd name="T53" fmla="*/ 12 h 44"/>
              <a:gd name="T54" fmla="*/ 48 w 232"/>
              <a:gd name="T55" fmla="*/ 12 h 44"/>
              <a:gd name="T56" fmla="*/ 72 w 232"/>
              <a:gd name="T57" fmla="*/ 8 h 44"/>
              <a:gd name="T58" fmla="*/ 92 w 232"/>
              <a:gd name="T59" fmla="*/ 8 h 44"/>
              <a:gd name="T60" fmla="*/ 112 w 232"/>
              <a:gd name="T61" fmla="*/ 4 h 44"/>
              <a:gd name="T62" fmla="*/ 128 w 232"/>
              <a:gd name="T63" fmla="*/ 4 h 44"/>
              <a:gd name="T64" fmla="*/ 144 w 232"/>
              <a:gd name="T65" fmla="*/ 0 h 44"/>
              <a:gd name="T66" fmla="*/ 160 w 232"/>
              <a:gd name="T67" fmla="*/ 0 h 44"/>
              <a:gd name="T68" fmla="*/ 172 w 232"/>
              <a:gd name="T69" fmla="*/ 0 h 44"/>
              <a:gd name="T70" fmla="*/ 184 w 232"/>
              <a:gd name="T71" fmla="*/ 0 h 44"/>
              <a:gd name="T72" fmla="*/ 196 w 232"/>
              <a:gd name="T73" fmla="*/ 0 h 44"/>
              <a:gd name="T74" fmla="*/ 204 w 232"/>
              <a:gd name="T75" fmla="*/ 0 h 44"/>
              <a:gd name="T76" fmla="*/ 208 w 232"/>
              <a:gd name="T77" fmla="*/ 0 h 44"/>
              <a:gd name="T78" fmla="*/ 212 w 232"/>
              <a:gd name="T79" fmla="*/ 0 h 44"/>
              <a:gd name="T80" fmla="*/ 216 w 232"/>
              <a:gd name="T81" fmla="*/ 0 h 44"/>
              <a:gd name="T82" fmla="*/ 220 w 232"/>
              <a:gd name="T83" fmla="*/ 4 h 44"/>
              <a:gd name="T84" fmla="*/ 220 w 232"/>
              <a:gd name="T85" fmla="*/ 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32" h="44">
                <a:moveTo>
                  <a:pt x="220" y="4"/>
                </a:moveTo>
                <a:lnTo>
                  <a:pt x="224" y="8"/>
                </a:lnTo>
                <a:lnTo>
                  <a:pt x="228" y="12"/>
                </a:lnTo>
                <a:lnTo>
                  <a:pt x="232" y="16"/>
                </a:lnTo>
                <a:lnTo>
                  <a:pt x="232" y="24"/>
                </a:lnTo>
                <a:lnTo>
                  <a:pt x="228" y="28"/>
                </a:lnTo>
                <a:lnTo>
                  <a:pt x="228" y="32"/>
                </a:lnTo>
                <a:lnTo>
                  <a:pt x="220" y="32"/>
                </a:lnTo>
                <a:lnTo>
                  <a:pt x="212" y="36"/>
                </a:lnTo>
                <a:lnTo>
                  <a:pt x="208" y="36"/>
                </a:lnTo>
                <a:lnTo>
                  <a:pt x="204" y="36"/>
                </a:lnTo>
                <a:lnTo>
                  <a:pt x="196" y="36"/>
                </a:lnTo>
                <a:lnTo>
                  <a:pt x="188" y="36"/>
                </a:lnTo>
                <a:lnTo>
                  <a:pt x="180" y="36"/>
                </a:lnTo>
                <a:lnTo>
                  <a:pt x="172" y="36"/>
                </a:lnTo>
                <a:lnTo>
                  <a:pt x="160" y="36"/>
                </a:lnTo>
                <a:lnTo>
                  <a:pt x="148" y="40"/>
                </a:lnTo>
                <a:lnTo>
                  <a:pt x="132" y="40"/>
                </a:lnTo>
                <a:lnTo>
                  <a:pt x="116" y="40"/>
                </a:lnTo>
                <a:lnTo>
                  <a:pt x="100" y="40"/>
                </a:lnTo>
                <a:lnTo>
                  <a:pt x="84" y="40"/>
                </a:lnTo>
                <a:lnTo>
                  <a:pt x="64" y="40"/>
                </a:lnTo>
                <a:lnTo>
                  <a:pt x="44" y="44"/>
                </a:lnTo>
                <a:lnTo>
                  <a:pt x="24" y="44"/>
                </a:lnTo>
                <a:lnTo>
                  <a:pt x="0" y="44"/>
                </a:lnTo>
                <a:lnTo>
                  <a:pt x="0" y="16"/>
                </a:lnTo>
                <a:lnTo>
                  <a:pt x="24" y="12"/>
                </a:lnTo>
                <a:lnTo>
                  <a:pt x="48" y="12"/>
                </a:lnTo>
                <a:lnTo>
                  <a:pt x="72" y="8"/>
                </a:lnTo>
                <a:lnTo>
                  <a:pt x="92" y="8"/>
                </a:lnTo>
                <a:lnTo>
                  <a:pt x="112" y="4"/>
                </a:lnTo>
                <a:lnTo>
                  <a:pt x="128" y="4"/>
                </a:lnTo>
                <a:lnTo>
                  <a:pt x="144" y="0"/>
                </a:lnTo>
                <a:lnTo>
                  <a:pt x="160" y="0"/>
                </a:lnTo>
                <a:lnTo>
                  <a:pt x="172" y="0"/>
                </a:lnTo>
                <a:lnTo>
                  <a:pt x="184" y="0"/>
                </a:lnTo>
                <a:lnTo>
                  <a:pt x="196" y="0"/>
                </a:lnTo>
                <a:lnTo>
                  <a:pt x="204" y="0"/>
                </a:lnTo>
                <a:lnTo>
                  <a:pt x="208" y="0"/>
                </a:lnTo>
                <a:lnTo>
                  <a:pt x="212" y="0"/>
                </a:lnTo>
                <a:lnTo>
                  <a:pt x="216" y="0"/>
                </a:lnTo>
                <a:lnTo>
                  <a:pt x="220" y="4"/>
                </a:lnTo>
                <a:lnTo>
                  <a:pt x="22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432">
            <a:extLst>
              <a:ext uri="{FF2B5EF4-FFF2-40B4-BE49-F238E27FC236}">
                <a16:creationId xmlns:a16="http://schemas.microsoft.com/office/drawing/2014/main" xmlns="" id="{9E6176E2-3364-4BBE-A4AF-0BB896CF137D}"/>
              </a:ext>
            </a:extLst>
          </p:cNvPr>
          <p:cNvSpPr>
            <a:spLocks/>
          </p:cNvSpPr>
          <p:nvPr/>
        </p:nvSpPr>
        <p:spPr bwMode="auto">
          <a:xfrm>
            <a:off x="2540095" y="1549618"/>
            <a:ext cx="386737" cy="1036958"/>
          </a:xfrm>
          <a:custGeom>
            <a:avLst/>
            <a:gdLst>
              <a:gd name="T0" fmla="*/ 4 w 100"/>
              <a:gd name="T1" fmla="*/ 12 h 204"/>
              <a:gd name="T2" fmla="*/ 4 w 100"/>
              <a:gd name="T3" fmla="*/ 4 h 204"/>
              <a:gd name="T4" fmla="*/ 8 w 100"/>
              <a:gd name="T5" fmla="*/ 0 h 204"/>
              <a:gd name="T6" fmla="*/ 12 w 100"/>
              <a:gd name="T7" fmla="*/ 0 h 204"/>
              <a:gd name="T8" fmla="*/ 20 w 100"/>
              <a:gd name="T9" fmla="*/ 0 h 204"/>
              <a:gd name="T10" fmla="*/ 28 w 100"/>
              <a:gd name="T11" fmla="*/ 4 h 204"/>
              <a:gd name="T12" fmla="*/ 44 w 100"/>
              <a:gd name="T13" fmla="*/ 4 h 204"/>
              <a:gd name="T14" fmla="*/ 56 w 100"/>
              <a:gd name="T15" fmla="*/ 4 h 204"/>
              <a:gd name="T16" fmla="*/ 76 w 100"/>
              <a:gd name="T17" fmla="*/ 8 h 204"/>
              <a:gd name="T18" fmla="*/ 76 w 100"/>
              <a:gd name="T19" fmla="*/ 24 h 204"/>
              <a:gd name="T20" fmla="*/ 80 w 100"/>
              <a:gd name="T21" fmla="*/ 44 h 204"/>
              <a:gd name="T22" fmla="*/ 84 w 100"/>
              <a:gd name="T23" fmla="*/ 60 h 204"/>
              <a:gd name="T24" fmla="*/ 84 w 100"/>
              <a:gd name="T25" fmla="*/ 76 h 204"/>
              <a:gd name="T26" fmla="*/ 88 w 100"/>
              <a:gd name="T27" fmla="*/ 88 h 204"/>
              <a:gd name="T28" fmla="*/ 88 w 100"/>
              <a:gd name="T29" fmla="*/ 100 h 204"/>
              <a:gd name="T30" fmla="*/ 92 w 100"/>
              <a:gd name="T31" fmla="*/ 112 h 204"/>
              <a:gd name="T32" fmla="*/ 92 w 100"/>
              <a:gd name="T33" fmla="*/ 124 h 204"/>
              <a:gd name="T34" fmla="*/ 96 w 100"/>
              <a:gd name="T35" fmla="*/ 144 h 204"/>
              <a:gd name="T36" fmla="*/ 96 w 100"/>
              <a:gd name="T37" fmla="*/ 160 h 204"/>
              <a:gd name="T38" fmla="*/ 100 w 100"/>
              <a:gd name="T39" fmla="*/ 172 h 204"/>
              <a:gd name="T40" fmla="*/ 100 w 100"/>
              <a:gd name="T41" fmla="*/ 180 h 204"/>
              <a:gd name="T42" fmla="*/ 100 w 100"/>
              <a:gd name="T43" fmla="*/ 188 h 204"/>
              <a:gd name="T44" fmla="*/ 96 w 100"/>
              <a:gd name="T45" fmla="*/ 196 h 204"/>
              <a:gd name="T46" fmla="*/ 92 w 100"/>
              <a:gd name="T47" fmla="*/ 200 h 204"/>
              <a:gd name="T48" fmla="*/ 92 w 100"/>
              <a:gd name="T49" fmla="*/ 204 h 204"/>
              <a:gd name="T50" fmla="*/ 84 w 100"/>
              <a:gd name="T51" fmla="*/ 204 h 204"/>
              <a:gd name="T52" fmla="*/ 80 w 100"/>
              <a:gd name="T53" fmla="*/ 200 h 204"/>
              <a:gd name="T54" fmla="*/ 72 w 100"/>
              <a:gd name="T55" fmla="*/ 196 h 204"/>
              <a:gd name="T56" fmla="*/ 68 w 100"/>
              <a:gd name="T57" fmla="*/ 192 h 204"/>
              <a:gd name="T58" fmla="*/ 68 w 100"/>
              <a:gd name="T59" fmla="*/ 188 h 204"/>
              <a:gd name="T60" fmla="*/ 64 w 100"/>
              <a:gd name="T61" fmla="*/ 184 h 204"/>
              <a:gd name="T62" fmla="*/ 60 w 100"/>
              <a:gd name="T63" fmla="*/ 176 h 204"/>
              <a:gd name="T64" fmla="*/ 56 w 100"/>
              <a:gd name="T65" fmla="*/ 168 h 204"/>
              <a:gd name="T66" fmla="*/ 52 w 100"/>
              <a:gd name="T67" fmla="*/ 156 h 204"/>
              <a:gd name="T68" fmla="*/ 48 w 100"/>
              <a:gd name="T69" fmla="*/ 144 h 204"/>
              <a:gd name="T70" fmla="*/ 48 w 100"/>
              <a:gd name="T71" fmla="*/ 128 h 204"/>
              <a:gd name="T72" fmla="*/ 44 w 100"/>
              <a:gd name="T73" fmla="*/ 112 h 204"/>
              <a:gd name="T74" fmla="*/ 40 w 100"/>
              <a:gd name="T75" fmla="*/ 96 h 204"/>
              <a:gd name="T76" fmla="*/ 36 w 100"/>
              <a:gd name="T77" fmla="*/ 84 h 204"/>
              <a:gd name="T78" fmla="*/ 32 w 100"/>
              <a:gd name="T79" fmla="*/ 72 h 204"/>
              <a:gd name="T80" fmla="*/ 28 w 100"/>
              <a:gd name="T81" fmla="*/ 60 h 204"/>
              <a:gd name="T82" fmla="*/ 24 w 100"/>
              <a:gd name="T83" fmla="*/ 52 h 204"/>
              <a:gd name="T84" fmla="*/ 20 w 100"/>
              <a:gd name="T85" fmla="*/ 44 h 204"/>
              <a:gd name="T86" fmla="*/ 16 w 100"/>
              <a:gd name="T87" fmla="*/ 40 h 204"/>
              <a:gd name="T88" fmla="*/ 16 w 100"/>
              <a:gd name="T89" fmla="*/ 36 h 204"/>
              <a:gd name="T90" fmla="*/ 8 w 100"/>
              <a:gd name="T91" fmla="*/ 32 h 204"/>
              <a:gd name="T92" fmla="*/ 4 w 100"/>
              <a:gd name="T93" fmla="*/ 24 h 204"/>
              <a:gd name="T94" fmla="*/ 0 w 100"/>
              <a:gd name="T95" fmla="*/ 20 h 204"/>
              <a:gd name="T96" fmla="*/ 4 w 100"/>
              <a:gd name="T97" fmla="*/ 12 h 204"/>
              <a:gd name="T98" fmla="*/ 4 w 100"/>
              <a:gd name="T99" fmla="*/ 12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0" h="204">
                <a:moveTo>
                  <a:pt x="4" y="12"/>
                </a:move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4"/>
                </a:lnTo>
                <a:lnTo>
                  <a:pt x="44" y="4"/>
                </a:lnTo>
                <a:lnTo>
                  <a:pt x="56" y="4"/>
                </a:lnTo>
                <a:lnTo>
                  <a:pt x="76" y="8"/>
                </a:lnTo>
                <a:lnTo>
                  <a:pt x="76" y="24"/>
                </a:lnTo>
                <a:lnTo>
                  <a:pt x="80" y="44"/>
                </a:lnTo>
                <a:lnTo>
                  <a:pt x="84" y="60"/>
                </a:lnTo>
                <a:lnTo>
                  <a:pt x="84" y="76"/>
                </a:lnTo>
                <a:lnTo>
                  <a:pt x="88" y="88"/>
                </a:lnTo>
                <a:lnTo>
                  <a:pt x="88" y="100"/>
                </a:lnTo>
                <a:lnTo>
                  <a:pt x="92" y="112"/>
                </a:lnTo>
                <a:lnTo>
                  <a:pt x="92" y="124"/>
                </a:lnTo>
                <a:lnTo>
                  <a:pt x="96" y="144"/>
                </a:lnTo>
                <a:lnTo>
                  <a:pt x="96" y="160"/>
                </a:lnTo>
                <a:lnTo>
                  <a:pt x="100" y="172"/>
                </a:lnTo>
                <a:lnTo>
                  <a:pt x="100" y="180"/>
                </a:lnTo>
                <a:lnTo>
                  <a:pt x="100" y="188"/>
                </a:lnTo>
                <a:lnTo>
                  <a:pt x="96" y="196"/>
                </a:lnTo>
                <a:lnTo>
                  <a:pt x="92" y="200"/>
                </a:lnTo>
                <a:lnTo>
                  <a:pt x="92" y="204"/>
                </a:lnTo>
                <a:lnTo>
                  <a:pt x="84" y="204"/>
                </a:lnTo>
                <a:lnTo>
                  <a:pt x="80" y="200"/>
                </a:lnTo>
                <a:lnTo>
                  <a:pt x="72" y="196"/>
                </a:lnTo>
                <a:lnTo>
                  <a:pt x="68" y="192"/>
                </a:lnTo>
                <a:lnTo>
                  <a:pt x="68" y="188"/>
                </a:lnTo>
                <a:lnTo>
                  <a:pt x="64" y="184"/>
                </a:lnTo>
                <a:lnTo>
                  <a:pt x="60" y="176"/>
                </a:lnTo>
                <a:lnTo>
                  <a:pt x="56" y="168"/>
                </a:lnTo>
                <a:lnTo>
                  <a:pt x="52" y="156"/>
                </a:lnTo>
                <a:lnTo>
                  <a:pt x="48" y="144"/>
                </a:lnTo>
                <a:lnTo>
                  <a:pt x="48" y="128"/>
                </a:lnTo>
                <a:lnTo>
                  <a:pt x="44" y="112"/>
                </a:lnTo>
                <a:lnTo>
                  <a:pt x="40" y="96"/>
                </a:lnTo>
                <a:lnTo>
                  <a:pt x="36" y="84"/>
                </a:lnTo>
                <a:lnTo>
                  <a:pt x="32" y="72"/>
                </a:lnTo>
                <a:lnTo>
                  <a:pt x="28" y="60"/>
                </a:lnTo>
                <a:lnTo>
                  <a:pt x="24" y="52"/>
                </a:lnTo>
                <a:lnTo>
                  <a:pt x="20" y="44"/>
                </a:lnTo>
                <a:lnTo>
                  <a:pt x="16" y="40"/>
                </a:lnTo>
                <a:lnTo>
                  <a:pt x="16" y="36"/>
                </a:lnTo>
                <a:lnTo>
                  <a:pt x="8" y="32"/>
                </a:lnTo>
                <a:lnTo>
                  <a:pt x="4" y="24"/>
                </a:lnTo>
                <a:lnTo>
                  <a:pt x="0" y="20"/>
                </a:lnTo>
                <a:lnTo>
                  <a:pt x="4" y="12"/>
                </a:lnTo>
                <a:lnTo>
                  <a:pt x="4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433">
            <a:extLst>
              <a:ext uri="{FF2B5EF4-FFF2-40B4-BE49-F238E27FC236}">
                <a16:creationId xmlns:a16="http://schemas.microsoft.com/office/drawing/2014/main" xmlns="" id="{1B8FE527-5C53-45D5-A490-98A8D2A601DE}"/>
              </a:ext>
            </a:extLst>
          </p:cNvPr>
          <p:cNvSpPr>
            <a:spLocks/>
          </p:cNvSpPr>
          <p:nvPr/>
        </p:nvSpPr>
        <p:spPr bwMode="auto">
          <a:xfrm>
            <a:off x="2745037" y="1488619"/>
            <a:ext cx="1005511" cy="752303"/>
          </a:xfrm>
          <a:custGeom>
            <a:avLst/>
            <a:gdLst>
              <a:gd name="T0" fmla="*/ 236 w 260"/>
              <a:gd name="T1" fmla="*/ 12 h 148"/>
              <a:gd name="T2" fmla="*/ 244 w 260"/>
              <a:gd name="T3" fmla="*/ 16 h 148"/>
              <a:gd name="T4" fmla="*/ 256 w 260"/>
              <a:gd name="T5" fmla="*/ 20 h 148"/>
              <a:gd name="T6" fmla="*/ 260 w 260"/>
              <a:gd name="T7" fmla="*/ 24 h 148"/>
              <a:gd name="T8" fmla="*/ 260 w 260"/>
              <a:gd name="T9" fmla="*/ 24 h 148"/>
              <a:gd name="T10" fmla="*/ 260 w 260"/>
              <a:gd name="T11" fmla="*/ 28 h 148"/>
              <a:gd name="T12" fmla="*/ 256 w 260"/>
              <a:gd name="T13" fmla="*/ 32 h 148"/>
              <a:gd name="T14" fmla="*/ 252 w 260"/>
              <a:gd name="T15" fmla="*/ 32 h 148"/>
              <a:gd name="T16" fmla="*/ 248 w 260"/>
              <a:gd name="T17" fmla="*/ 36 h 148"/>
              <a:gd name="T18" fmla="*/ 244 w 260"/>
              <a:gd name="T19" fmla="*/ 36 h 148"/>
              <a:gd name="T20" fmla="*/ 236 w 260"/>
              <a:gd name="T21" fmla="*/ 44 h 148"/>
              <a:gd name="T22" fmla="*/ 232 w 260"/>
              <a:gd name="T23" fmla="*/ 52 h 148"/>
              <a:gd name="T24" fmla="*/ 224 w 260"/>
              <a:gd name="T25" fmla="*/ 64 h 148"/>
              <a:gd name="T26" fmla="*/ 216 w 260"/>
              <a:gd name="T27" fmla="*/ 80 h 148"/>
              <a:gd name="T28" fmla="*/ 208 w 260"/>
              <a:gd name="T29" fmla="*/ 100 h 148"/>
              <a:gd name="T30" fmla="*/ 200 w 260"/>
              <a:gd name="T31" fmla="*/ 120 h 148"/>
              <a:gd name="T32" fmla="*/ 192 w 260"/>
              <a:gd name="T33" fmla="*/ 148 h 148"/>
              <a:gd name="T34" fmla="*/ 172 w 260"/>
              <a:gd name="T35" fmla="*/ 148 h 148"/>
              <a:gd name="T36" fmla="*/ 176 w 260"/>
              <a:gd name="T37" fmla="*/ 124 h 148"/>
              <a:gd name="T38" fmla="*/ 184 w 260"/>
              <a:gd name="T39" fmla="*/ 108 h 148"/>
              <a:gd name="T40" fmla="*/ 188 w 260"/>
              <a:gd name="T41" fmla="*/ 88 h 148"/>
              <a:gd name="T42" fmla="*/ 188 w 260"/>
              <a:gd name="T43" fmla="*/ 76 h 148"/>
              <a:gd name="T44" fmla="*/ 192 w 260"/>
              <a:gd name="T45" fmla="*/ 64 h 148"/>
              <a:gd name="T46" fmla="*/ 196 w 260"/>
              <a:gd name="T47" fmla="*/ 56 h 148"/>
              <a:gd name="T48" fmla="*/ 196 w 260"/>
              <a:gd name="T49" fmla="*/ 48 h 148"/>
              <a:gd name="T50" fmla="*/ 196 w 260"/>
              <a:gd name="T51" fmla="*/ 44 h 148"/>
              <a:gd name="T52" fmla="*/ 196 w 260"/>
              <a:gd name="T53" fmla="*/ 40 h 148"/>
              <a:gd name="T54" fmla="*/ 192 w 260"/>
              <a:gd name="T55" fmla="*/ 36 h 148"/>
              <a:gd name="T56" fmla="*/ 192 w 260"/>
              <a:gd name="T57" fmla="*/ 32 h 148"/>
              <a:gd name="T58" fmla="*/ 188 w 260"/>
              <a:gd name="T59" fmla="*/ 28 h 148"/>
              <a:gd name="T60" fmla="*/ 184 w 260"/>
              <a:gd name="T61" fmla="*/ 28 h 148"/>
              <a:gd name="T62" fmla="*/ 180 w 260"/>
              <a:gd name="T63" fmla="*/ 24 h 148"/>
              <a:gd name="T64" fmla="*/ 172 w 260"/>
              <a:gd name="T65" fmla="*/ 24 h 148"/>
              <a:gd name="T66" fmla="*/ 164 w 260"/>
              <a:gd name="T67" fmla="*/ 24 h 148"/>
              <a:gd name="T68" fmla="*/ 156 w 260"/>
              <a:gd name="T69" fmla="*/ 24 h 148"/>
              <a:gd name="T70" fmla="*/ 144 w 260"/>
              <a:gd name="T71" fmla="*/ 24 h 148"/>
              <a:gd name="T72" fmla="*/ 132 w 260"/>
              <a:gd name="T73" fmla="*/ 28 h 148"/>
              <a:gd name="T74" fmla="*/ 120 w 260"/>
              <a:gd name="T75" fmla="*/ 28 h 148"/>
              <a:gd name="T76" fmla="*/ 92 w 260"/>
              <a:gd name="T77" fmla="*/ 32 h 148"/>
              <a:gd name="T78" fmla="*/ 60 w 260"/>
              <a:gd name="T79" fmla="*/ 32 h 148"/>
              <a:gd name="T80" fmla="*/ 0 w 260"/>
              <a:gd name="T81" fmla="*/ 36 h 148"/>
              <a:gd name="T82" fmla="*/ 0 w 260"/>
              <a:gd name="T83" fmla="*/ 28 h 148"/>
              <a:gd name="T84" fmla="*/ 28 w 260"/>
              <a:gd name="T85" fmla="*/ 28 h 148"/>
              <a:gd name="T86" fmla="*/ 56 w 260"/>
              <a:gd name="T87" fmla="*/ 28 h 148"/>
              <a:gd name="T88" fmla="*/ 84 w 260"/>
              <a:gd name="T89" fmla="*/ 24 h 148"/>
              <a:gd name="T90" fmla="*/ 112 w 260"/>
              <a:gd name="T91" fmla="*/ 20 h 148"/>
              <a:gd name="T92" fmla="*/ 124 w 260"/>
              <a:gd name="T93" fmla="*/ 16 h 148"/>
              <a:gd name="T94" fmla="*/ 136 w 260"/>
              <a:gd name="T95" fmla="*/ 16 h 148"/>
              <a:gd name="T96" fmla="*/ 148 w 260"/>
              <a:gd name="T97" fmla="*/ 16 h 148"/>
              <a:gd name="T98" fmla="*/ 156 w 260"/>
              <a:gd name="T99" fmla="*/ 12 h 148"/>
              <a:gd name="T100" fmla="*/ 164 w 260"/>
              <a:gd name="T101" fmla="*/ 12 h 148"/>
              <a:gd name="T102" fmla="*/ 168 w 260"/>
              <a:gd name="T103" fmla="*/ 8 h 148"/>
              <a:gd name="T104" fmla="*/ 176 w 260"/>
              <a:gd name="T105" fmla="*/ 8 h 148"/>
              <a:gd name="T106" fmla="*/ 180 w 260"/>
              <a:gd name="T107" fmla="*/ 4 h 148"/>
              <a:gd name="T108" fmla="*/ 184 w 260"/>
              <a:gd name="T109" fmla="*/ 4 h 148"/>
              <a:gd name="T110" fmla="*/ 188 w 260"/>
              <a:gd name="T111" fmla="*/ 0 h 148"/>
              <a:gd name="T112" fmla="*/ 200 w 260"/>
              <a:gd name="T113" fmla="*/ 0 h 148"/>
              <a:gd name="T114" fmla="*/ 204 w 260"/>
              <a:gd name="T115" fmla="*/ 0 h 148"/>
              <a:gd name="T116" fmla="*/ 212 w 260"/>
              <a:gd name="T117" fmla="*/ 4 h 148"/>
              <a:gd name="T118" fmla="*/ 220 w 260"/>
              <a:gd name="T119" fmla="*/ 8 h 148"/>
              <a:gd name="T120" fmla="*/ 236 w 260"/>
              <a:gd name="T121" fmla="*/ 12 h 148"/>
              <a:gd name="T122" fmla="*/ 236 w 260"/>
              <a:gd name="T123" fmla="*/ 12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60" h="148">
                <a:moveTo>
                  <a:pt x="236" y="12"/>
                </a:moveTo>
                <a:lnTo>
                  <a:pt x="244" y="16"/>
                </a:lnTo>
                <a:lnTo>
                  <a:pt x="256" y="20"/>
                </a:lnTo>
                <a:lnTo>
                  <a:pt x="260" y="24"/>
                </a:lnTo>
                <a:lnTo>
                  <a:pt x="260" y="24"/>
                </a:lnTo>
                <a:lnTo>
                  <a:pt x="260" y="28"/>
                </a:lnTo>
                <a:lnTo>
                  <a:pt x="256" y="32"/>
                </a:lnTo>
                <a:lnTo>
                  <a:pt x="252" y="32"/>
                </a:lnTo>
                <a:lnTo>
                  <a:pt x="248" y="36"/>
                </a:lnTo>
                <a:lnTo>
                  <a:pt x="244" y="36"/>
                </a:lnTo>
                <a:lnTo>
                  <a:pt x="236" y="44"/>
                </a:lnTo>
                <a:lnTo>
                  <a:pt x="232" y="52"/>
                </a:lnTo>
                <a:lnTo>
                  <a:pt x="224" y="64"/>
                </a:lnTo>
                <a:lnTo>
                  <a:pt x="216" y="80"/>
                </a:lnTo>
                <a:lnTo>
                  <a:pt x="208" y="100"/>
                </a:lnTo>
                <a:lnTo>
                  <a:pt x="200" y="120"/>
                </a:lnTo>
                <a:lnTo>
                  <a:pt x="192" y="148"/>
                </a:lnTo>
                <a:lnTo>
                  <a:pt x="172" y="148"/>
                </a:lnTo>
                <a:lnTo>
                  <a:pt x="176" y="124"/>
                </a:lnTo>
                <a:lnTo>
                  <a:pt x="184" y="108"/>
                </a:lnTo>
                <a:lnTo>
                  <a:pt x="188" y="88"/>
                </a:lnTo>
                <a:lnTo>
                  <a:pt x="188" y="76"/>
                </a:lnTo>
                <a:lnTo>
                  <a:pt x="192" y="64"/>
                </a:lnTo>
                <a:lnTo>
                  <a:pt x="196" y="56"/>
                </a:lnTo>
                <a:lnTo>
                  <a:pt x="196" y="48"/>
                </a:lnTo>
                <a:lnTo>
                  <a:pt x="196" y="44"/>
                </a:lnTo>
                <a:lnTo>
                  <a:pt x="196" y="40"/>
                </a:lnTo>
                <a:lnTo>
                  <a:pt x="192" y="36"/>
                </a:lnTo>
                <a:lnTo>
                  <a:pt x="192" y="32"/>
                </a:lnTo>
                <a:lnTo>
                  <a:pt x="188" y="28"/>
                </a:lnTo>
                <a:lnTo>
                  <a:pt x="184" y="28"/>
                </a:lnTo>
                <a:lnTo>
                  <a:pt x="180" y="24"/>
                </a:lnTo>
                <a:lnTo>
                  <a:pt x="172" y="24"/>
                </a:lnTo>
                <a:lnTo>
                  <a:pt x="164" y="24"/>
                </a:lnTo>
                <a:lnTo>
                  <a:pt x="156" y="24"/>
                </a:lnTo>
                <a:lnTo>
                  <a:pt x="144" y="24"/>
                </a:lnTo>
                <a:lnTo>
                  <a:pt x="132" y="28"/>
                </a:lnTo>
                <a:lnTo>
                  <a:pt x="120" y="28"/>
                </a:lnTo>
                <a:lnTo>
                  <a:pt x="92" y="32"/>
                </a:lnTo>
                <a:lnTo>
                  <a:pt x="60" y="32"/>
                </a:lnTo>
                <a:lnTo>
                  <a:pt x="0" y="36"/>
                </a:lnTo>
                <a:lnTo>
                  <a:pt x="0" y="28"/>
                </a:lnTo>
                <a:lnTo>
                  <a:pt x="28" y="28"/>
                </a:lnTo>
                <a:lnTo>
                  <a:pt x="56" y="28"/>
                </a:lnTo>
                <a:lnTo>
                  <a:pt x="84" y="24"/>
                </a:lnTo>
                <a:lnTo>
                  <a:pt x="112" y="20"/>
                </a:lnTo>
                <a:lnTo>
                  <a:pt x="124" y="16"/>
                </a:lnTo>
                <a:lnTo>
                  <a:pt x="136" y="16"/>
                </a:lnTo>
                <a:lnTo>
                  <a:pt x="148" y="16"/>
                </a:lnTo>
                <a:lnTo>
                  <a:pt x="156" y="12"/>
                </a:lnTo>
                <a:lnTo>
                  <a:pt x="164" y="12"/>
                </a:lnTo>
                <a:lnTo>
                  <a:pt x="168" y="8"/>
                </a:lnTo>
                <a:lnTo>
                  <a:pt x="176" y="8"/>
                </a:lnTo>
                <a:lnTo>
                  <a:pt x="180" y="4"/>
                </a:lnTo>
                <a:lnTo>
                  <a:pt x="184" y="4"/>
                </a:lnTo>
                <a:lnTo>
                  <a:pt x="188" y="0"/>
                </a:lnTo>
                <a:lnTo>
                  <a:pt x="200" y="0"/>
                </a:lnTo>
                <a:lnTo>
                  <a:pt x="204" y="0"/>
                </a:lnTo>
                <a:lnTo>
                  <a:pt x="212" y="4"/>
                </a:lnTo>
                <a:lnTo>
                  <a:pt x="220" y="8"/>
                </a:lnTo>
                <a:lnTo>
                  <a:pt x="236" y="12"/>
                </a:lnTo>
                <a:lnTo>
                  <a:pt x="23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462">
            <a:extLst>
              <a:ext uri="{FF2B5EF4-FFF2-40B4-BE49-F238E27FC236}">
                <a16:creationId xmlns:a16="http://schemas.microsoft.com/office/drawing/2014/main" xmlns="" id="{07FBD0A7-8443-4D0B-A762-FA694C0F964A}"/>
              </a:ext>
            </a:extLst>
          </p:cNvPr>
          <p:cNvSpPr>
            <a:spLocks/>
          </p:cNvSpPr>
          <p:nvPr/>
        </p:nvSpPr>
        <p:spPr bwMode="auto">
          <a:xfrm>
            <a:off x="4974808" y="1208999"/>
            <a:ext cx="417673" cy="1626602"/>
          </a:xfrm>
          <a:custGeom>
            <a:avLst/>
            <a:gdLst>
              <a:gd name="T0" fmla="*/ 8 w 108"/>
              <a:gd name="T1" fmla="*/ 28 h 320"/>
              <a:gd name="T2" fmla="*/ 0 w 108"/>
              <a:gd name="T3" fmla="*/ 20 h 320"/>
              <a:gd name="T4" fmla="*/ 0 w 108"/>
              <a:gd name="T5" fmla="*/ 16 h 320"/>
              <a:gd name="T6" fmla="*/ 0 w 108"/>
              <a:gd name="T7" fmla="*/ 8 h 320"/>
              <a:gd name="T8" fmla="*/ 0 w 108"/>
              <a:gd name="T9" fmla="*/ 4 h 320"/>
              <a:gd name="T10" fmla="*/ 4 w 108"/>
              <a:gd name="T11" fmla="*/ 0 h 320"/>
              <a:gd name="T12" fmla="*/ 12 w 108"/>
              <a:gd name="T13" fmla="*/ 0 h 320"/>
              <a:gd name="T14" fmla="*/ 24 w 108"/>
              <a:gd name="T15" fmla="*/ 0 h 320"/>
              <a:gd name="T16" fmla="*/ 36 w 108"/>
              <a:gd name="T17" fmla="*/ 0 h 320"/>
              <a:gd name="T18" fmla="*/ 52 w 108"/>
              <a:gd name="T19" fmla="*/ 4 h 320"/>
              <a:gd name="T20" fmla="*/ 60 w 108"/>
              <a:gd name="T21" fmla="*/ 8 h 320"/>
              <a:gd name="T22" fmla="*/ 68 w 108"/>
              <a:gd name="T23" fmla="*/ 12 h 320"/>
              <a:gd name="T24" fmla="*/ 72 w 108"/>
              <a:gd name="T25" fmla="*/ 12 h 320"/>
              <a:gd name="T26" fmla="*/ 76 w 108"/>
              <a:gd name="T27" fmla="*/ 12 h 320"/>
              <a:gd name="T28" fmla="*/ 76 w 108"/>
              <a:gd name="T29" fmla="*/ 16 h 320"/>
              <a:gd name="T30" fmla="*/ 76 w 108"/>
              <a:gd name="T31" fmla="*/ 20 h 320"/>
              <a:gd name="T32" fmla="*/ 80 w 108"/>
              <a:gd name="T33" fmla="*/ 32 h 320"/>
              <a:gd name="T34" fmla="*/ 80 w 108"/>
              <a:gd name="T35" fmla="*/ 44 h 320"/>
              <a:gd name="T36" fmla="*/ 84 w 108"/>
              <a:gd name="T37" fmla="*/ 64 h 320"/>
              <a:gd name="T38" fmla="*/ 84 w 108"/>
              <a:gd name="T39" fmla="*/ 84 h 320"/>
              <a:gd name="T40" fmla="*/ 88 w 108"/>
              <a:gd name="T41" fmla="*/ 108 h 320"/>
              <a:gd name="T42" fmla="*/ 92 w 108"/>
              <a:gd name="T43" fmla="*/ 136 h 320"/>
              <a:gd name="T44" fmla="*/ 96 w 108"/>
              <a:gd name="T45" fmla="*/ 168 h 320"/>
              <a:gd name="T46" fmla="*/ 96 w 108"/>
              <a:gd name="T47" fmla="*/ 192 h 320"/>
              <a:gd name="T48" fmla="*/ 100 w 108"/>
              <a:gd name="T49" fmla="*/ 216 h 320"/>
              <a:gd name="T50" fmla="*/ 104 w 108"/>
              <a:gd name="T51" fmla="*/ 236 h 320"/>
              <a:gd name="T52" fmla="*/ 104 w 108"/>
              <a:gd name="T53" fmla="*/ 252 h 320"/>
              <a:gd name="T54" fmla="*/ 104 w 108"/>
              <a:gd name="T55" fmla="*/ 264 h 320"/>
              <a:gd name="T56" fmla="*/ 104 w 108"/>
              <a:gd name="T57" fmla="*/ 276 h 320"/>
              <a:gd name="T58" fmla="*/ 108 w 108"/>
              <a:gd name="T59" fmla="*/ 284 h 320"/>
              <a:gd name="T60" fmla="*/ 104 w 108"/>
              <a:gd name="T61" fmla="*/ 296 h 320"/>
              <a:gd name="T62" fmla="*/ 104 w 108"/>
              <a:gd name="T63" fmla="*/ 308 h 320"/>
              <a:gd name="T64" fmla="*/ 104 w 108"/>
              <a:gd name="T65" fmla="*/ 312 h 320"/>
              <a:gd name="T66" fmla="*/ 100 w 108"/>
              <a:gd name="T67" fmla="*/ 316 h 320"/>
              <a:gd name="T68" fmla="*/ 96 w 108"/>
              <a:gd name="T69" fmla="*/ 320 h 320"/>
              <a:gd name="T70" fmla="*/ 88 w 108"/>
              <a:gd name="T71" fmla="*/ 320 h 320"/>
              <a:gd name="T72" fmla="*/ 84 w 108"/>
              <a:gd name="T73" fmla="*/ 320 h 320"/>
              <a:gd name="T74" fmla="*/ 76 w 108"/>
              <a:gd name="T75" fmla="*/ 320 h 320"/>
              <a:gd name="T76" fmla="*/ 72 w 108"/>
              <a:gd name="T77" fmla="*/ 316 h 320"/>
              <a:gd name="T78" fmla="*/ 68 w 108"/>
              <a:gd name="T79" fmla="*/ 312 h 320"/>
              <a:gd name="T80" fmla="*/ 64 w 108"/>
              <a:gd name="T81" fmla="*/ 308 h 320"/>
              <a:gd name="T82" fmla="*/ 60 w 108"/>
              <a:gd name="T83" fmla="*/ 300 h 320"/>
              <a:gd name="T84" fmla="*/ 60 w 108"/>
              <a:gd name="T85" fmla="*/ 292 h 320"/>
              <a:gd name="T86" fmla="*/ 56 w 108"/>
              <a:gd name="T87" fmla="*/ 280 h 320"/>
              <a:gd name="T88" fmla="*/ 56 w 108"/>
              <a:gd name="T89" fmla="*/ 268 h 320"/>
              <a:gd name="T90" fmla="*/ 52 w 108"/>
              <a:gd name="T91" fmla="*/ 256 h 320"/>
              <a:gd name="T92" fmla="*/ 48 w 108"/>
              <a:gd name="T93" fmla="*/ 228 h 320"/>
              <a:gd name="T94" fmla="*/ 44 w 108"/>
              <a:gd name="T95" fmla="*/ 192 h 320"/>
              <a:gd name="T96" fmla="*/ 40 w 108"/>
              <a:gd name="T97" fmla="*/ 160 h 320"/>
              <a:gd name="T98" fmla="*/ 32 w 108"/>
              <a:gd name="T99" fmla="*/ 120 h 320"/>
              <a:gd name="T100" fmla="*/ 28 w 108"/>
              <a:gd name="T101" fmla="*/ 100 h 320"/>
              <a:gd name="T102" fmla="*/ 28 w 108"/>
              <a:gd name="T103" fmla="*/ 84 h 320"/>
              <a:gd name="T104" fmla="*/ 24 w 108"/>
              <a:gd name="T105" fmla="*/ 68 h 320"/>
              <a:gd name="T106" fmla="*/ 20 w 108"/>
              <a:gd name="T107" fmla="*/ 56 h 320"/>
              <a:gd name="T108" fmla="*/ 16 w 108"/>
              <a:gd name="T109" fmla="*/ 44 h 320"/>
              <a:gd name="T110" fmla="*/ 12 w 108"/>
              <a:gd name="T111" fmla="*/ 36 h 320"/>
              <a:gd name="T112" fmla="*/ 8 w 108"/>
              <a:gd name="T113" fmla="*/ 32 h 320"/>
              <a:gd name="T114" fmla="*/ 8 w 108"/>
              <a:gd name="T115" fmla="*/ 28 h 320"/>
              <a:gd name="T116" fmla="*/ 8 w 108"/>
              <a:gd name="T117" fmla="*/ 28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08" h="320">
                <a:moveTo>
                  <a:pt x="8" y="28"/>
                </a:moveTo>
                <a:lnTo>
                  <a:pt x="0" y="20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4" y="0"/>
                </a:lnTo>
                <a:lnTo>
                  <a:pt x="36" y="0"/>
                </a:lnTo>
                <a:lnTo>
                  <a:pt x="52" y="4"/>
                </a:lnTo>
                <a:lnTo>
                  <a:pt x="60" y="8"/>
                </a:lnTo>
                <a:lnTo>
                  <a:pt x="68" y="12"/>
                </a:lnTo>
                <a:lnTo>
                  <a:pt x="72" y="12"/>
                </a:lnTo>
                <a:lnTo>
                  <a:pt x="76" y="12"/>
                </a:lnTo>
                <a:lnTo>
                  <a:pt x="76" y="16"/>
                </a:lnTo>
                <a:lnTo>
                  <a:pt x="76" y="20"/>
                </a:lnTo>
                <a:lnTo>
                  <a:pt x="80" y="32"/>
                </a:lnTo>
                <a:lnTo>
                  <a:pt x="80" y="44"/>
                </a:lnTo>
                <a:lnTo>
                  <a:pt x="84" y="64"/>
                </a:lnTo>
                <a:lnTo>
                  <a:pt x="84" y="84"/>
                </a:lnTo>
                <a:lnTo>
                  <a:pt x="88" y="108"/>
                </a:lnTo>
                <a:lnTo>
                  <a:pt x="92" y="136"/>
                </a:lnTo>
                <a:lnTo>
                  <a:pt x="96" y="168"/>
                </a:lnTo>
                <a:lnTo>
                  <a:pt x="96" y="192"/>
                </a:lnTo>
                <a:lnTo>
                  <a:pt x="100" y="216"/>
                </a:lnTo>
                <a:lnTo>
                  <a:pt x="104" y="236"/>
                </a:lnTo>
                <a:lnTo>
                  <a:pt x="104" y="252"/>
                </a:lnTo>
                <a:lnTo>
                  <a:pt x="104" y="264"/>
                </a:lnTo>
                <a:lnTo>
                  <a:pt x="104" y="276"/>
                </a:lnTo>
                <a:lnTo>
                  <a:pt x="108" y="284"/>
                </a:lnTo>
                <a:lnTo>
                  <a:pt x="104" y="296"/>
                </a:lnTo>
                <a:lnTo>
                  <a:pt x="104" y="308"/>
                </a:lnTo>
                <a:lnTo>
                  <a:pt x="104" y="312"/>
                </a:lnTo>
                <a:lnTo>
                  <a:pt x="100" y="316"/>
                </a:lnTo>
                <a:lnTo>
                  <a:pt x="96" y="320"/>
                </a:lnTo>
                <a:lnTo>
                  <a:pt x="88" y="320"/>
                </a:lnTo>
                <a:lnTo>
                  <a:pt x="84" y="320"/>
                </a:lnTo>
                <a:lnTo>
                  <a:pt x="76" y="320"/>
                </a:lnTo>
                <a:lnTo>
                  <a:pt x="72" y="316"/>
                </a:lnTo>
                <a:lnTo>
                  <a:pt x="68" y="312"/>
                </a:lnTo>
                <a:lnTo>
                  <a:pt x="64" y="308"/>
                </a:lnTo>
                <a:lnTo>
                  <a:pt x="60" y="300"/>
                </a:lnTo>
                <a:lnTo>
                  <a:pt x="60" y="292"/>
                </a:lnTo>
                <a:lnTo>
                  <a:pt x="56" y="280"/>
                </a:lnTo>
                <a:lnTo>
                  <a:pt x="56" y="268"/>
                </a:lnTo>
                <a:lnTo>
                  <a:pt x="52" y="256"/>
                </a:lnTo>
                <a:lnTo>
                  <a:pt x="48" y="228"/>
                </a:lnTo>
                <a:lnTo>
                  <a:pt x="44" y="192"/>
                </a:lnTo>
                <a:lnTo>
                  <a:pt x="40" y="160"/>
                </a:lnTo>
                <a:lnTo>
                  <a:pt x="32" y="120"/>
                </a:lnTo>
                <a:lnTo>
                  <a:pt x="28" y="100"/>
                </a:lnTo>
                <a:lnTo>
                  <a:pt x="28" y="84"/>
                </a:lnTo>
                <a:lnTo>
                  <a:pt x="24" y="68"/>
                </a:lnTo>
                <a:lnTo>
                  <a:pt x="20" y="56"/>
                </a:lnTo>
                <a:lnTo>
                  <a:pt x="16" y="44"/>
                </a:lnTo>
                <a:lnTo>
                  <a:pt x="12" y="36"/>
                </a:lnTo>
                <a:lnTo>
                  <a:pt x="8" y="32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463">
            <a:extLst>
              <a:ext uri="{FF2B5EF4-FFF2-40B4-BE49-F238E27FC236}">
                <a16:creationId xmlns:a16="http://schemas.microsoft.com/office/drawing/2014/main" xmlns="" id="{AD259ED9-69D9-4993-8986-B6C4B016CB96}"/>
              </a:ext>
            </a:extLst>
          </p:cNvPr>
          <p:cNvSpPr>
            <a:spLocks/>
          </p:cNvSpPr>
          <p:nvPr/>
        </p:nvSpPr>
        <p:spPr bwMode="auto">
          <a:xfrm>
            <a:off x="5107254" y="1005674"/>
            <a:ext cx="2150247" cy="1972254"/>
          </a:xfrm>
          <a:custGeom>
            <a:avLst/>
            <a:gdLst>
              <a:gd name="T0" fmla="*/ 456 w 556"/>
              <a:gd name="T1" fmla="*/ 88 h 388"/>
              <a:gd name="T2" fmla="*/ 456 w 556"/>
              <a:gd name="T3" fmla="*/ 60 h 388"/>
              <a:gd name="T4" fmla="*/ 456 w 556"/>
              <a:gd name="T5" fmla="*/ 52 h 388"/>
              <a:gd name="T6" fmla="*/ 444 w 556"/>
              <a:gd name="T7" fmla="*/ 48 h 388"/>
              <a:gd name="T8" fmla="*/ 424 w 556"/>
              <a:gd name="T9" fmla="*/ 48 h 388"/>
              <a:gd name="T10" fmla="*/ 384 w 556"/>
              <a:gd name="T11" fmla="*/ 48 h 388"/>
              <a:gd name="T12" fmla="*/ 300 w 556"/>
              <a:gd name="T13" fmla="*/ 52 h 388"/>
              <a:gd name="T14" fmla="*/ 192 w 556"/>
              <a:gd name="T15" fmla="*/ 64 h 388"/>
              <a:gd name="T16" fmla="*/ 68 w 556"/>
              <a:gd name="T17" fmla="*/ 72 h 388"/>
              <a:gd name="T18" fmla="*/ 0 w 556"/>
              <a:gd name="T19" fmla="*/ 48 h 388"/>
              <a:gd name="T20" fmla="*/ 44 w 556"/>
              <a:gd name="T21" fmla="*/ 44 h 388"/>
              <a:gd name="T22" fmla="*/ 96 w 556"/>
              <a:gd name="T23" fmla="*/ 40 h 388"/>
              <a:gd name="T24" fmla="*/ 228 w 556"/>
              <a:gd name="T25" fmla="*/ 32 h 388"/>
              <a:gd name="T26" fmla="*/ 360 w 556"/>
              <a:gd name="T27" fmla="*/ 16 h 388"/>
              <a:gd name="T28" fmla="*/ 400 w 556"/>
              <a:gd name="T29" fmla="*/ 12 h 388"/>
              <a:gd name="T30" fmla="*/ 424 w 556"/>
              <a:gd name="T31" fmla="*/ 4 h 388"/>
              <a:gd name="T32" fmla="*/ 444 w 556"/>
              <a:gd name="T33" fmla="*/ 0 h 388"/>
              <a:gd name="T34" fmla="*/ 460 w 556"/>
              <a:gd name="T35" fmla="*/ 0 h 388"/>
              <a:gd name="T36" fmla="*/ 484 w 556"/>
              <a:gd name="T37" fmla="*/ 8 h 388"/>
              <a:gd name="T38" fmla="*/ 512 w 556"/>
              <a:gd name="T39" fmla="*/ 20 h 388"/>
              <a:gd name="T40" fmla="*/ 540 w 556"/>
              <a:gd name="T41" fmla="*/ 36 h 388"/>
              <a:gd name="T42" fmla="*/ 556 w 556"/>
              <a:gd name="T43" fmla="*/ 44 h 388"/>
              <a:gd name="T44" fmla="*/ 556 w 556"/>
              <a:gd name="T45" fmla="*/ 56 h 388"/>
              <a:gd name="T46" fmla="*/ 548 w 556"/>
              <a:gd name="T47" fmla="*/ 64 h 388"/>
              <a:gd name="T48" fmla="*/ 536 w 556"/>
              <a:gd name="T49" fmla="*/ 80 h 388"/>
              <a:gd name="T50" fmla="*/ 528 w 556"/>
              <a:gd name="T51" fmla="*/ 116 h 388"/>
              <a:gd name="T52" fmla="*/ 520 w 556"/>
              <a:gd name="T53" fmla="*/ 168 h 388"/>
              <a:gd name="T54" fmla="*/ 512 w 556"/>
              <a:gd name="T55" fmla="*/ 216 h 388"/>
              <a:gd name="T56" fmla="*/ 504 w 556"/>
              <a:gd name="T57" fmla="*/ 256 h 388"/>
              <a:gd name="T58" fmla="*/ 488 w 556"/>
              <a:gd name="T59" fmla="*/ 304 h 388"/>
              <a:gd name="T60" fmla="*/ 468 w 556"/>
              <a:gd name="T61" fmla="*/ 348 h 388"/>
              <a:gd name="T62" fmla="*/ 452 w 556"/>
              <a:gd name="T63" fmla="*/ 376 h 388"/>
              <a:gd name="T64" fmla="*/ 432 w 556"/>
              <a:gd name="T65" fmla="*/ 388 h 388"/>
              <a:gd name="T66" fmla="*/ 412 w 556"/>
              <a:gd name="T67" fmla="*/ 384 h 388"/>
              <a:gd name="T68" fmla="*/ 404 w 556"/>
              <a:gd name="T69" fmla="*/ 356 h 388"/>
              <a:gd name="T70" fmla="*/ 392 w 556"/>
              <a:gd name="T71" fmla="*/ 328 h 388"/>
              <a:gd name="T72" fmla="*/ 364 w 556"/>
              <a:gd name="T73" fmla="*/ 296 h 388"/>
              <a:gd name="T74" fmla="*/ 396 w 556"/>
              <a:gd name="T75" fmla="*/ 296 h 388"/>
              <a:gd name="T76" fmla="*/ 416 w 556"/>
              <a:gd name="T77" fmla="*/ 296 h 388"/>
              <a:gd name="T78" fmla="*/ 424 w 556"/>
              <a:gd name="T79" fmla="*/ 292 h 388"/>
              <a:gd name="T80" fmla="*/ 428 w 556"/>
              <a:gd name="T81" fmla="*/ 276 h 388"/>
              <a:gd name="T82" fmla="*/ 436 w 556"/>
              <a:gd name="T83" fmla="*/ 244 h 388"/>
              <a:gd name="T84" fmla="*/ 452 w 556"/>
              <a:gd name="T85" fmla="*/ 168 h 388"/>
              <a:gd name="T86" fmla="*/ 456 w 556"/>
              <a:gd name="T87" fmla="*/ 112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56" h="388">
                <a:moveTo>
                  <a:pt x="456" y="112"/>
                </a:moveTo>
                <a:lnTo>
                  <a:pt x="456" y="96"/>
                </a:lnTo>
                <a:lnTo>
                  <a:pt x="456" y="88"/>
                </a:lnTo>
                <a:lnTo>
                  <a:pt x="456" y="76"/>
                </a:lnTo>
                <a:lnTo>
                  <a:pt x="456" y="68"/>
                </a:lnTo>
                <a:lnTo>
                  <a:pt x="456" y="60"/>
                </a:lnTo>
                <a:lnTo>
                  <a:pt x="456" y="56"/>
                </a:lnTo>
                <a:lnTo>
                  <a:pt x="456" y="52"/>
                </a:lnTo>
                <a:lnTo>
                  <a:pt x="456" y="52"/>
                </a:lnTo>
                <a:lnTo>
                  <a:pt x="452" y="48"/>
                </a:lnTo>
                <a:lnTo>
                  <a:pt x="452" y="48"/>
                </a:lnTo>
                <a:lnTo>
                  <a:pt x="444" y="48"/>
                </a:lnTo>
                <a:lnTo>
                  <a:pt x="440" y="48"/>
                </a:lnTo>
                <a:lnTo>
                  <a:pt x="432" y="48"/>
                </a:lnTo>
                <a:lnTo>
                  <a:pt x="424" y="48"/>
                </a:lnTo>
                <a:lnTo>
                  <a:pt x="416" y="48"/>
                </a:lnTo>
                <a:lnTo>
                  <a:pt x="404" y="48"/>
                </a:lnTo>
                <a:lnTo>
                  <a:pt x="384" y="48"/>
                </a:lnTo>
                <a:lnTo>
                  <a:pt x="356" y="48"/>
                </a:lnTo>
                <a:lnTo>
                  <a:pt x="328" y="52"/>
                </a:lnTo>
                <a:lnTo>
                  <a:pt x="300" y="52"/>
                </a:lnTo>
                <a:lnTo>
                  <a:pt x="268" y="56"/>
                </a:lnTo>
                <a:lnTo>
                  <a:pt x="232" y="60"/>
                </a:lnTo>
                <a:lnTo>
                  <a:pt x="192" y="64"/>
                </a:lnTo>
                <a:lnTo>
                  <a:pt x="152" y="68"/>
                </a:lnTo>
                <a:lnTo>
                  <a:pt x="108" y="72"/>
                </a:lnTo>
                <a:lnTo>
                  <a:pt x="68" y="72"/>
                </a:lnTo>
                <a:lnTo>
                  <a:pt x="32" y="76"/>
                </a:lnTo>
                <a:lnTo>
                  <a:pt x="0" y="76"/>
                </a:lnTo>
                <a:lnTo>
                  <a:pt x="0" y="48"/>
                </a:lnTo>
                <a:lnTo>
                  <a:pt x="12" y="44"/>
                </a:lnTo>
                <a:lnTo>
                  <a:pt x="28" y="44"/>
                </a:lnTo>
                <a:lnTo>
                  <a:pt x="44" y="44"/>
                </a:lnTo>
                <a:lnTo>
                  <a:pt x="60" y="44"/>
                </a:lnTo>
                <a:lnTo>
                  <a:pt x="76" y="44"/>
                </a:lnTo>
                <a:lnTo>
                  <a:pt x="96" y="40"/>
                </a:lnTo>
                <a:lnTo>
                  <a:pt x="116" y="40"/>
                </a:lnTo>
                <a:lnTo>
                  <a:pt x="140" y="36"/>
                </a:lnTo>
                <a:lnTo>
                  <a:pt x="228" y="32"/>
                </a:lnTo>
                <a:lnTo>
                  <a:pt x="316" y="20"/>
                </a:lnTo>
                <a:lnTo>
                  <a:pt x="340" y="20"/>
                </a:lnTo>
                <a:lnTo>
                  <a:pt x="360" y="16"/>
                </a:lnTo>
                <a:lnTo>
                  <a:pt x="376" y="16"/>
                </a:lnTo>
                <a:lnTo>
                  <a:pt x="392" y="12"/>
                </a:lnTo>
                <a:lnTo>
                  <a:pt x="400" y="12"/>
                </a:lnTo>
                <a:lnTo>
                  <a:pt x="412" y="8"/>
                </a:lnTo>
                <a:lnTo>
                  <a:pt x="420" y="4"/>
                </a:lnTo>
                <a:lnTo>
                  <a:pt x="424" y="4"/>
                </a:lnTo>
                <a:lnTo>
                  <a:pt x="432" y="0"/>
                </a:lnTo>
                <a:lnTo>
                  <a:pt x="436" y="0"/>
                </a:lnTo>
                <a:lnTo>
                  <a:pt x="444" y="0"/>
                </a:lnTo>
                <a:lnTo>
                  <a:pt x="452" y="0"/>
                </a:lnTo>
                <a:lnTo>
                  <a:pt x="456" y="0"/>
                </a:lnTo>
                <a:lnTo>
                  <a:pt x="460" y="0"/>
                </a:lnTo>
                <a:lnTo>
                  <a:pt x="468" y="4"/>
                </a:lnTo>
                <a:lnTo>
                  <a:pt x="476" y="4"/>
                </a:lnTo>
                <a:lnTo>
                  <a:pt x="484" y="8"/>
                </a:lnTo>
                <a:lnTo>
                  <a:pt x="492" y="12"/>
                </a:lnTo>
                <a:lnTo>
                  <a:pt x="504" y="16"/>
                </a:lnTo>
                <a:lnTo>
                  <a:pt x="512" y="20"/>
                </a:lnTo>
                <a:lnTo>
                  <a:pt x="524" y="28"/>
                </a:lnTo>
                <a:lnTo>
                  <a:pt x="532" y="32"/>
                </a:lnTo>
                <a:lnTo>
                  <a:pt x="540" y="36"/>
                </a:lnTo>
                <a:lnTo>
                  <a:pt x="548" y="40"/>
                </a:lnTo>
                <a:lnTo>
                  <a:pt x="552" y="40"/>
                </a:lnTo>
                <a:lnTo>
                  <a:pt x="556" y="44"/>
                </a:lnTo>
                <a:lnTo>
                  <a:pt x="556" y="48"/>
                </a:lnTo>
                <a:lnTo>
                  <a:pt x="556" y="52"/>
                </a:lnTo>
                <a:lnTo>
                  <a:pt x="556" y="56"/>
                </a:lnTo>
                <a:lnTo>
                  <a:pt x="556" y="60"/>
                </a:lnTo>
                <a:lnTo>
                  <a:pt x="552" y="60"/>
                </a:lnTo>
                <a:lnTo>
                  <a:pt x="548" y="64"/>
                </a:lnTo>
                <a:lnTo>
                  <a:pt x="544" y="68"/>
                </a:lnTo>
                <a:lnTo>
                  <a:pt x="540" y="72"/>
                </a:lnTo>
                <a:lnTo>
                  <a:pt x="536" y="80"/>
                </a:lnTo>
                <a:lnTo>
                  <a:pt x="532" y="88"/>
                </a:lnTo>
                <a:lnTo>
                  <a:pt x="532" y="100"/>
                </a:lnTo>
                <a:lnTo>
                  <a:pt x="528" y="116"/>
                </a:lnTo>
                <a:lnTo>
                  <a:pt x="524" y="132"/>
                </a:lnTo>
                <a:lnTo>
                  <a:pt x="524" y="148"/>
                </a:lnTo>
                <a:lnTo>
                  <a:pt x="520" y="168"/>
                </a:lnTo>
                <a:lnTo>
                  <a:pt x="516" y="184"/>
                </a:lnTo>
                <a:lnTo>
                  <a:pt x="512" y="200"/>
                </a:lnTo>
                <a:lnTo>
                  <a:pt x="512" y="216"/>
                </a:lnTo>
                <a:lnTo>
                  <a:pt x="508" y="232"/>
                </a:lnTo>
                <a:lnTo>
                  <a:pt x="504" y="244"/>
                </a:lnTo>
                <a:lnTo>
                  <a:pt x="504" y="256"/>
                </a:lnTo>
                <a:lnTo>
                  <a:pt x="500" y="268"/>
                </a:lnTo>
                <a:lnTo>
                  <a:pt x="492" y="288"/>
                </a:lnTo>
                <a:lnTo>
                  <a:pt x="488" y="304"/>
                </a:lnTo>
                <a:lnTo>
                  <a:pt x="480" y="320"/>
                </a:lnTo>
                <a:lnTo>
                  <a:pt x="476" y="336"/>
                </a:lnTo>
                <a:lnTo>
                  <a:pt x="468" y="348"/>
                </a:lnTo>
                <a:lnTo>
                  <a:pt x="464" y="356"/>
                </a:lnTo>
                <a:lnTo>
                  <a:pt x="460" y="368"/>
                </a:lnTo>
                <a:lnTo>
                  <a:pt x="452" y="376"/>
                </a:lnTo>
                <a:lnTo>
                  <a:pt x="444" y="380"/>
                </a:lnTo>
                <a:lnTo>
                  <a:pt x="436" y="384"/>
                </a:lnTo>
                <a:lnTo>
                  <a:pt x="432" y="388"/>
                </a:lnTo>
                <a:lnTo>
                  <a:pt x="424" y="388"/>
                </a:lnTo>
                <a:lnTo>
                  <a:pt x="416" y="388"/>
                </a:lnTo>
                <a:lnTo>
                  <a:pt x="412" y="384"/>
                </a:lnTo>
                <a:lnTo>
                  <a:pt x="408" y="376"/>
                </a:lnTo>
                <a:lnTo>
                  <a:pt x="404" y="364"/>
                </a:lnTo>
                <a:lnTo>
                  <a:pt x="404" y="356"/>
                </a:lnTo>
                <a:lnTo>
                  <a:pt x="400" y="344"/>
                </a:lnTo>
                <a:lnTo>
                  <a:pt x="396" y="336"/>
                </a:lnTo>
                <a:lnTo>
                  <a:pt x="392" y="328"/>
                </a:lnTo>
                <a:lnTo>
                  <a:pt x="380" y="312"/>
                </a:lnTo>
                <a:lnTo>
                  <a:pt x="372" y="304"/>
                </a:lnTo>
                <a:lnTo>
                  <a:pt x="364" y="296"/>
                </a:lnTo>
                <a:lnTo>
                  <a:pt x="376" y="296"/>
                </a:lnTo>
                <a:lnTo>
                  <a:pt x="388" y="296"/>
                </a:lnTo>
                <a:lnTo>
                  <a:pt x="396" y="296"/>
                </a:lnTo>
                <a:lnTo>
                  <a:pt x="404" y="296"/>
                </a:lnTo>
                <a:lnTo>
                  <a:pt x="412" y="296"/>
                </a:lnTo>
                <a:lnTo>
                  <a:pt x="416" y="296"/>
                </a:lnTo>
                <a:lnTo>
                  <a:pt x="420" y="296"/>
                </a:lnTo>
                <a:lnTo>
                  <a:pt x="424" y="296"/>
                </a:lnTo>
                <a:lnTo>
                  <a:pt x="424" y="292"/>
                </a:lnTo>
                <a:lnTo>
                  <a:pt x="424" y="288"/>
                </a:lnTo>
                <a:lnTo>
                  <a:pt x="428" y="284"/>
                </a:lnTo>
                <a:lnTo>
                  <a:pt x="428" y="276"/>
                </a:lnTo>
                <a:lnTo>
                  <a:pt x="432" y="268"/>
                </a:lnTo>
                <a:lnTo>
                  <a:pt x="436" y="256"/>
                </a:lnTo>
                <a:lnTo>
                  <a:pt x="436" y="244"/>
                </a:lnTo>
                <a:lnTo>
                  <a:pt x="440" y="228"/>
                </a:lnTo>
                <a:lnTo>
                  <a:pt x="448" y="196"/>
                </a:lnTo>
                <a:lnTo>
                  <a:pt x="452" y="168"/>
                </a:lnTo>
                <a:lnTo>
                  <a:pt x="456" y="136"/>
                </a:lnTo>
                <a:lnTo>
                  <a:pt x="456" y="112"/>
                </a:lnTo>
                <a:lnTo>
                  <a:pt x="456" y="1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464">
            <a:extLst>
              <a:ext uri="{FF2B5EF4-FFF2-40B4-BE49-F238E27FC236}">
                <a16:creationId xmlns:a16="http://schemas.microsoft.com/office/drawing/2014/main" xmlns="" id="{4D32C469-1B71-41C3-A927-FCC02B8009F6}"/>
              </a:ext>
            </a:extLst>
          </p:cNvPr>
          <p:cNvSpPr>
            <a:spLocks/>
          </p:cNvSpPr>
          <p:nvPr/>
        </p:nvSpPr>
        <p:spPr bwMode="auto">
          <a:xfrm>
            <a:off x="5259412" y="2367952"/>
            <a:ext cx="1454126" cy="284655"/>
          </a:xfrm>
          <a:custGeom>
            <a:avLst/>
            <a:gdLst>
              <a:gd name="T0" fmla="*/ 0 w 376"/>
              <a:gd name="T1" fmla="*/ 24 h 56"/>
              <a:gd name="T2" fmla="*/ 16 w 376"/>
              <a:gd name="T3" fmla="*/ 24 h 56"/>
              <a:gd name="T4" fmla="*/ 32 w 376"/>
              <a:gd name="T5" fmla="*/ 24 h 56"/>
              <a:gd name="T6" fmla="*/ 52 w 376"/>
              <a:gd name="T7" fmla="*/ 20 h 56"/>
              <a:gd name="T8" fmla="*/ 72 w 376"/>
              <a:gd name="T9" fmla="*/ 20 h 56"/>
              <a:gd name="T10" fmla="*/ 96 w 376"/>
              <a:gd name="T11" fmla="*/ 20 h 56"/>
              <a:gd name="T12" fmla="*/ 120 w 376"/>
              <a:gd name="T13" fmla="*/ 16 h 56"/>
              <a:gd name="T14" fmla="*/ 148 w 376"/>
              <a:gd name="T15" fmla="*/ 16 h 56"/>
              <a:gd name="T16" fmla="*/ 176 w 376"/>
              <a:gd name="T17" fmla="*/ 12 h 56"/>
              <a:gd name="T18" fmla="*/ 204 w 376"/>
              <a:gd name="T19" fmla="*/ 12 h 56"/>
              <a:gd name="T20" fmla="*/ 228 w 376"/>
              <a:gd name="T21" fmla="*/ 8 h 56"/>
              <a:gd name="T22" fmla="*/ 248 w 376"/>
              <a:gd name="T23" fmla="*/ 8 h 56"/>
              <a:gd name="T24" fmla="*/ 264 w 376"/>
              <a:gd name="T25" fmla="*/ 4 h 56"/>
              <a:gd name="T26" fmla="*/ 280 w 376"/>
              <a:gd name="T27" fmla="*/ 4 h 56"/>
              <a:gd name="T28" fmla="*/ 292 w 376"/>
              <a:gd name="T29" fmla="*/ 4 h 56"/>
              <a:gd name="T30" fmla="*/ 304 w 376"/>
              <a:gd name="T31" fmla="*/ 0 h 56"/>
              <a:gd name="T32" fmla="*/ 308 w 376"/>
              <a:gd name="T33" fmla="*/ 0 h 56"/>
              <a:gd name="T34" fmla="*/ 332 w 376"/>
              <a:gd name="T35" fmla="*/ 4 h 56"/>
              <a:gd name="T36" fmla="*/ 352 w 376"/>
              <a:gd name="T37" fmla="*/ 8 h 56"/>
              <a:gd name="T38" fmla="*/ 360 w 376"/>
              <a:gd name="T39" fmla="*/ 12 h 56"/>
              <a:gd name="T40" fmla="*/ 364 w 376"/>
              <a:gd name="T41" fmla="*/ 20 h 56"/>
              <a:gd name="T42" fmla="*/ 372 w 376"/>
              <a:gd name="T43" fmla="*/ 28 h 56"/>
              <a:gd name="T44" fmla="*/ 376 w 376"/>
              <a:gd name="T45" fmla="*/ 40 h 56"/>
              <a:gd name="T46" fmla="*/ 324 w 376"/>
              <a:gd name="T47" fmla="*/ 44 h 56"/>
              <a:gd name="T48" fmla="*/ 272 w 376"/>
              <a:gd name="T49" fmla="*/ 44 h 56"/>
              <a:gd name="T50" fmla="*/ 220 w 376"/>
              <a:gd name="T51" fmla="*/ 44 h 56"/>
              <a:gd name="T52" fmla="*/ 172 w 376"/>
              <a:gd name="T53" fmla="*/ 48 h 56"/>
              <a:gd name="T54" fmla="*/ 124 w 376"/>
              <a:gd name="T55" fmla="*/ 52 h 56"/>
              <a:gd name="T56" fmla="*/ 80 w 376"/>
              <a:gd name="T57" fmla="*/ 52 h 56"/>
              <a:gd name="T58" fmla="*/ 40 w 376"/>
              <a:gd name="T59" fmla="*/ 56 h 56"/>
              <a:gd name="T60" fmla="*/ 0 w 376"/>
              <a:gd name="T61" fmla="*/ 56 h 56"/>
              <a:gd name="T62" fmla="*/ 0 w 376"/>
              <a:gd name="T63" fmla="*/ 24 h 56"/>
              <a:gd name="T64" fmla="*/ 0 w 376"/>
              <a:gd name="T65" fmla="*/ 2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76" h="56">
                <a:moveTo>
                  <a:pt x="0" y="24"/>
                </a:moveTo>
                <a:lnTo>
                  <a:pt x="16" y="24"/>
                </a:lnTo>
                <a:lnTo>
                  <a:pt x="32" y="24"/>
                </a:lnTo>
                <a:lnTo>
                  <a:pt x="52" y="20"/>
                </a:lnTo>
                <a:lnTo>
                  <a:pt x="72" y="20"/>
                </a:lnTo>
                <a:lnTo>
                  <a:pt x="96" y="20"/>
                </a:lnTo>
                <a:lnTo>
                  <a:pt x="120" y="16"/>
                </a:lnTo>
                <a:lnTo>
                  <a:pt x="148" y="16"/>
                </a:lnTo>
                <a:lnTo>
                  <a:pt x="176" y="12"/>
                </a:lnTo>
                <a:lnTo>
                  <a:pt x="204" y="12"/>
                </a:lnTo>
                <a:lnTo>
                  <a:pt x="228" y="8"/>
                </a:lnTo>
                <a:lnTo>
                  <a:pt x="248" y="8"/>
                </a:lnTo>
                <a:lnTo>
                  <a:pt x="264" y="4"/>
                </a:lnTo>
                <a:lnTo>
                  <a:pt x="280" y="4"/>
                </a:lnTo>
                <a:lnTo>
                  <a:pt x="292" y="4"/>
                </a:lnTo>
                <a:lnTo>
                  <a:pt x="304" y="0"/>
                </a:lnTo>
                <a:lnTo>
                  <a:pt x="308" y="0"/>
                </a:lnTo>
                <a:lnTo>
                  <a:pt x="332" y="4"/>
                </a:lnTo>
                <a:lnTo>
                  <a:pt x="352" y="8"/>
                </a:lnTo>
                <a:lnTo>
                  <a:pt x="360" y="12"/>
                </a:lnTo>
                <a:lnTo>
                  <a:pt x="364" y="20"/>
                </a:lnTo>
                <a:lnTo>
                  <a:pt x="372" y="28"/>
                </a:lnTo>
                <a:lnTo>
                  <a:pt x="376" y="40"/>
                </a:lnTo>
                <a:lnTo>
                  <a:pt x="324" y="44"/>
                </a:lnTo>
                <a:lnTo>
                  <a:pt x="272" y="44"/>
                </a:lnTo>
                <a:lnTo>
                  <a:pt x="220" y="44"/>
                </a:lnTo>
                <a:lnTo>
                  <a:pt x="172" y="48"/>
                </a:lnTo>
                <a:lnTo>
                  <a:pt x="124" y="52"/>
                </a:lnTo>
                <a:lnTo>
                  <a:pt x="80" y="52"/>
                </a:lnTo>
                <a:lnTo>
                  <a:pt x="40" y="56"/>
                </a:lnTo>
                <a:lnTo>
                  <a:pt x="0" y="56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465">
            <a:extLst>
              <a:ext uri="{FF2B5EF4-FFF2-40B4-BE49-F238E27FC236}">
                <a16:creationId xmlns:a16="http://schemas.microsoft.com/office/drawing/2014/main" xmlns="" id="{35C0002F-0052-4C0A-AAA5-4E7F2B25F935}"/>
              </a:ext>
            </a:extLst>
          </p:cNvPr>
          <p:cNvSpPr>
            <a:spLocks/>
          </p:cNvSpPr>
          <p:nvPr/>
        </p:nvSpPr>
        <p:spPr bwMode="auto">
          <a:xfrm>
            <a:off x="5533878" y="1615649"/>
            <a:ext cx="324859" cy="630309"/>
          </a:xfrm>
          <a:custGeom>
            <a:avLst/>
            <a:gdLst>
              <a:gd name="T0" fmla="*/ 4 w 84"/>
              <a:gd name="T1" fmla="*/ 4 h 124"/>
              <a:gd name="T2" fmla="*/ 8 w 84"/>
              <a:gd name="T3" fmla="*/ 0 h 124"/>
              <a:gd name="T4" fmla="*/ 12 w 84"/>
              <a:gd name="T5" fmla="*/ 0 h 124"/>
              <a:gd name="T6" fmla="*/ 16 w 84"/>
              <a:gd name="T7" fmla="*/ 0 h 124"/>
              <a:gd name="T8" fmla="*/ 24 w 84"/>
              <a:gd name="T9" fmla="*/ 0 h 124"/>
              <a:gd name="T10" fmla="*/ 32 w 84"/>
              <a:gd name="T11" fmla="*/ 0 h 124"/>
              <a:gd name="T12" fmla="*/ 40 w 84"/>
              <a:gd name="T13" fmla="*/ 0 h 124"/>
              <a:gd name="T14" fmla="*/ 52 w 84"/>
              <a:gd name="T15" fmla="*/ 0 h 124"/>
              <a:gd name="T16" fmla="*/ 64 w 84"/>
              <a:gd name="T17" fmla="*/ 4 h 124"/>
              <a:gd name="T18" fmla="*/ 68 w 84"/>
              <a:gd name="T19" fmla="*/ 28 h 124"/>
              <a:gd name="T20" fmla="*/ 72 w 84"/>
              <a:gd name="T21" fmla="*/ 48 h 124"/>
              <a:gd name="T22" fmla="*/ 76 w 84"/>
              <a:gd name="T23" fmla="*/ 64 h 124"/>
              <a:gd name="T24" fmla="*/ 80 w 84"/>
              <a:gd name="T25" fmla="*/ 80 h 124"/>
              <a:gd name="T26" fmla="*/ 80 w 84"/>
              <a:gd name="T27" fmla="*/ 92 h 124"/>
              <a:gd name="T28" fmla="*/ 84 w 84"/>
              <a:gd name="T29" fmla="*/ 100 h 124"/>
              <a:gd name="T30" fmla="*/ 84 w 84"/>
              <a:gd name="T31" fmla="*/ 108 h 124"/>
              <a:gd name="T32" fmla="*/ 84 w 84"/>
              <a:gd name="T33" fmla="*/ 112 h 124"/>
              <a:gd name="T34" fmla="*/ 84 w 84"/>
              <a:gd name="T35" fmla="*/ 116 h 124"/>
              <a:gd name="T36" fmla="*/ 80 w 84"/>
              <a:gd name="T37" fmla="*/ 120 h 124"/>
              <a:gd name="T38" fmla="*/ 76 w 84"/>
              <a:gd name="T39" fmla="*/ 124 h 124"/>
              <a:gd name="T40" fmla="*/ 72 w 84"/>
              <a:gd name="T41" fmla="*/ 124 h 124"/>
              <a:gd name="T42" fmla="*/ 64 w 84"/>
              <a:gd name="T43" fmla="*/ 124 h 124"/>
              <a:gd name="T44" fmla="*/ 56 w 84"/>
              <a:gd name="T45" fmla="*/ 120 h 124"/>
              <a:gd name="T46" fmla="*/ 48 w 84"/>
              <a:gd name="T47" fmla="*/ 116 h 124"/>
              <a:gd name="T48" fmla="*/ 44 w 84"/>
              <a:gd name="T49" fmla="*/ 104 h 124"/>
              <a:gd name="T50" fmla="*/ 40 w 84"/>
              <a:gd name="T51" fmla="*/ 92 h 124"/>
              <a:gd name="T52" fmla="*/ 32 w 84"/>
              <a:gd name="T53" fmla="*/ 80 h 124"/>
              <a:gd name="T54" fmla="*/ 28 w 84"/>
              <a:gd name="T55" fmla="*/ 68 h 124"/>
              <a:gd name="T56" fmla="*/ 28 w 84"/>
              <a:gd name="T57" fmla="*/ 56 h 124"/>
              <a:gd name="T58" fmla="*/ 24 w 84"/>
              <a:gd name="T59" fmla="*/ 48 h 124"/>
              <a:gd name="T60" fmla="*/ 16 w 84"/>
              <a:gd name="T61" fmla="*/ 36 h 124"/>
              <a:gd name="T62" fmla="*/ 12 w 84"/>
              <a:gd name="T63" fmla="*/ 32 h 124"/>
              <a:gd name="T64" fmla="*/ 8 w 84"/>
              <a:gd name="T65" fmla="*/ 24 h 124"/>
              <a:gd name="T66" fmla="*/ 0 w 84"/>
              <a:gd name="T67" fmla="*/ 20 h 124"/>
              <a:gd name="T68" fmla="*/ 0 w 84"/>
              <a:gd name="T69" fmla="*/ 16 h 124"/>
              <a:gd name="T70" fmla="*/ 0 w 84"/>
              <a:gd name="T71" fmla="*/ 8 h 124"/>
              <a:gd name="T72" fmla="*/ 4 w 84"/>
              <a:gd name="T73" fmla="*/ 4 h 124"/>
              <a:gd name="T74" fmla="*/ 4 w 84"/>
              <a:gd name="T75" fmla="*/ 4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4" h="124">
                <a:moveTo>
                  <a:pt x="4" y="4"/>
                </a:move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0"/>
                </a:lnTo>
                <a:lnTo>
                  <a:pt x="52" y="0"/>
                </a:lnTo>
                <a:lnTo>
                  <a:pt x="64" y="4"/>
                </a:lnTo>
                <a:lnTo>
                  <a:pt x="68" y="28"/>
                </a:lnTo>
                <a:lnTo>
                  <a:pt x="72" y="48"/>
                </a:lnTo>
                <a:lnTo>
                  <a:pt x="76" y="64"/>
                </a:lnTo>
                <a:lnTo>
                  <a:pt x="80" y="80"/>
                </a:lnTo>
                <a:lnTo>
                  <a:pt x="80" y="92"/>
                </a:lnTo>
                <a:lnTo>
                  <a:pt x="84" y="100"/>
                </a:lnTo>
                <a:lnTo>
                  <a:pt x="84" y="108"/>
                </a:lnTo>
                <a:lnTo>
                  <a:pt x="84" y="112"/>
                </a:lnTo>
                <a:lnTo>
                  <a:pt x="84" y="116"/>
                </a:lnTo>
                <a:lnTo>
                  <a:pt x="80" y="120"/>
                </a:lnTo>
                <a:lnTo>
                  <a:pt x="76" y="124"/>
                </a:lnTo>
                <a:lnTo>
                  <a:pt x="72" y="124"/>
                </a:lnTo>
                <a:lnTo>
                  <a:pt x="64" y="124"/>
                </a:lnTo>
                <a:lnTo>
                  <a:pt x="56" y="120"/>
                </a:lnTo>
                <a:lnTo>
                  <a:pt x="48" y="116"/>
                </a:lnTo>
                <a:lnTo>
                  <a:pt x="44" y="104"/>
                </a:lnTo>
                <a:lnTo>
                  <a:pt x="40" y="92"/>
                </a:lnTo>
                <a:lnTo>
                  <a:pt x="32" y="80"/>
                </a:lnTo>
                <a:lnTo>
                  <a:pt x="28" y="68"/>
                </a:lnTo>
                <a:lnTo>
                  <a:pt x="28" y="56"/>
                </a:lnTo>
                <a:lnTo>
                  <a:pt x="24" y="48"/>
                </a:lnTo>
                <a:lnTo>
                  <a:pt x="16" y="36"/>
                </a:lnTo>
                <a:lnTo>
                  <a:pt x="12" y="32"/>
                </a:lnTo>
                <a:lnTo>
                  <a:pt x="8" y="24"/>
                </a:lnTo>
                <a:lnTo>
                  <a:pt x="0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466">
            <a:extLst>
              <a:ext uri="{FF2B5EF4-FFF2-40B4-BE49-F238E27FC236}">
                <a16:creationId xmlns:a16="http://schemas.microsoft.com/office/drawing/2014/main" xmlns="" id="{6A722737-C502-40FA-B1EC-7DBD2D3A7CFB}"/>
              </a:ext>
            </a:extLst>
          </p:cNvPr>
          <p:cNvSpPr>
            <a:spLocks/>
          </p:cNvSpPr>
          <p:nvPr/>
        </p:nvSpPr>
        <p:spPr bwMode="auto">
          <a:xfrm>
            <a:off x="5691616" y="1554651"/>
            <a:ext cx="819879" cy="447316"/>
          </a:xfrm>
          <a:custGeom>
            <a:avLst/>
            <a:gdLst>
              <a:gd name="T0" fmla="*/ 152 w 212"/>
              <a:gd name="T1" fmla="*/ 88 h 88"/>
              <a:gd name="T2" fmla="*/ 148 w 212"/>
              <a:gd name="T3" fmla="*/ 88 h 88"/>
              <a:gd name="T4" fmla="*/ 148 w 212"/>
              <a:gd name="T5" fmla="*/ 84 h 88"/>
              <a:gd name="T6" fmla="*/ 148 w 212"/>
              <a:gd name="T7" fmla="*/ 80 h 88"/>
              <a:gd name="T8" fmla="*/ 148 w 212"/>
              <a:gd name="T9" fmla="*/ 68 h 88"/>
              <a:gd name="T10" fmla="*/ 152 w 212"/>
              <a:gd name="T11" fmla="*/ 56 h 88"/>
              <a:gd name="T12" fmla="*/ 152 w 212"/>
              <a:gd name="T13" fmla="*/ 44 h 88"/>
              <a:gd name="T14" fmla="*/ 152 w 212"/>
              <a:gd name="T15" fmla="*/ 36 h 88"/>
              <a:gd name="T16" fmla="*/ 152 w 212"/>
              <a:gd name="T17" fmla="*/ 28 h 88"/>
              <a:gd name="T18" fmla="*/ 152 w 212"/>
              <a:gd name="T19" fmla="*/ 24 h 88"/>
              <a:gd name="T20" fmla="*/ 148 w 212"/>
              <a:gd name="T21" fmla="*/ 20 h 88"/>
              <a:gd name="T22" fmla="*/ 144 w 212"/>
              <a:gd name="T23" fmla="*/ 20 h 88"/>
              <a:gd name="T24" fmla="*/ 140 w 212"/>
              <a:gd name="T25" fmla="*/ 20 h 88"/>
              <a:gd name="T26" fmla="*/ 132 w 212"/>
              <a:gd name="T27" fmla="*/ 20 h 88"/>
              <a:gd name="T28" fmla="*/ 124 w 212"/>
              <a:gd name="T29" fmla="*/ 20 h 88"/>
              <a:gd name="T30" fmla="*/ 116 w 212"/>
              <a:gd name="T31" fmla="*/ 20 h 88"/>
              <a:gd name="T32" fmla="*/ 104 w 212"/>
              <a:gd name="T33" fmla="*/ 20 h 88"/>
              <a:gd name="T34" fmla="*/ 88 w 212"/>
              <a:gd name="T35" fmla="*/ 24 h 88"/>
              <a:gd name="T36" fmla="*/ 64 w 212"/>
              <a:gd name="T37" fmla="*/ 24 h 88"/>
              <a:gd name="T38" fmla="*/ 40 w 212"/>
              <a:gd name="T39" fmla="*/ 28 h 88"/>
              <a:gd name="T40" fmla="*/ 20 w 212"/>
              <a:gd name="T41" fmla="*/ 32 h 88"/>
              <a:gd name="T42" fmla="*/ 0 w 212"/>
              <a:gd name="T43" fmla="*/ 32 h 88"/>
              <a:gd name="T44" fmla="*/ 0 w 212"/>
              <a:gd name="T45" fmla="*/ 28 h 88"/>
              <a:gd name="T46" fmla="*/ 20 w 212"/>
              <a:gd name="T47" fmla="*/ 28 h 88"/>
              <a:gd name="T48" fmla="*/ 36 w 212"/>
              <a:gd name="T49" fmla="*/ 24 h 88"/>
              <a:gd name="T50" fmla="*/ 56 w 212"/>
              <a:gd name="T51" fmla="*/ 24 h 88"/>
              <a:gd name="T52" fmla="*/ 80 w 212"/>
              <a:gd name="T53" fmla="*/ 20 h 88"/>
              <a:gd name="T54" fmla="*/ 92 w 212"/>
              <a:gd name="T55" fmla="*/ 20 h 88"/>
              <a:gd name="T56" fmla="*/ 104 w 212"/>
              <a:gd name="T57" fmla="*/ 16 h 88"/>
              <a:gd name="T58" fmla="*/ 112 w 212"/>
              <a:gd name="T59" fmla="*/ 16 h 88"/>
              <a:gd name="T60" fmla="*/ 120 w 212"/>
              <a:gd name="T61" fmla="*/ 12 h 88"/>
              <a:gd name="T62" fmla="*/ 124 w 212"/>
              <a:gd name="T63" fmla="*/ 12 h 88"/>
              <a:gd name="T64" fmla="*/ 132 w 212"/>
              <a:gd name="T65" fmla="*/ 8 h 88"/>
              <a:gd name="T66" fmla="*/ 140 w 212"/>
              <a:gd name="T67" fmla="*/ 4 h 88"/>
              <a:gd name="T68" fmla="*/ 144 w 212"/>
              <a:gd name="T69" fmla="*/ 4 h 88"/>
              <a:gd name="T70" fmla="*/ 152 w 212"/>
              <a:gd name="T71" fmla="*/ 0 h 88"/>
              <a:gd name="T72" fmla="*/ 152 w 212"/>
              <a:gd name="T73" fmla="*/ 0 h 88"/>
              <a:gd name="T74" fmla="*/ 156 w 212"/>
              <a:gd name="T75" fmla="*/ 0 h 88"/>
              <a:gd name="T76" fmla="*/ 160 w 212"/>
              <a:gd name="T77" fmla="*/ 4 h 88"/>
              <a:gd name="T78" fmla="*/ 168 w 212"/>
              <a:gd name="T79" fmla="*/ 4 h 88"/>
              <a:gd name="T80" fmla="*/ 176 w 212"/>
              <a:gd name="T81" fmla="*/ 8 h 88"/>
              <a:gd name="T82" fmla="*/ 188 w 212"/>
              <a:gd name="T83" fmla="*/ 12 h 88"/>
              <a:gd name="T84" fmla="*/ 200 w 212"/>
              <a:gd name="T85" fmla="*/ 16 h 88"/>
              <a:gd name="T86" fmla="*/ 208 w 212"/>
              <a:gd name="T87" fmla="*/ 20 h 88"/>
              <a:gd name="T88" fmla="*/ 212 w 212"/>
              <a:gd name="T89" fmla="*/ 24 h 88"/>
              <a:gd name="T90" fmla="*/ 212 w 212"/>
              <a:gd name="T91" fmla="*/ 24 h 88"/>
              <a:gd name="T92" fmla="*/ 212 w 212"/>
              <a:gd name="T93" fmla="*/ 28 h 88"/>
              <a:gd name="T94" fmla="*/ 208 w 212"/>
              <a:gd name="T95" fmla="*/ 28 h 88"/>
              <a:gd name="T96" fmla="*/ 204 w 212"/>
              <a:gd name="T97" fmla="*/ 32 h 88"/>
              <a:gd name="T98" fmla="*/ 196 w 212"/>
              <a:gd name="T99" fmla="*/ 32 h 88"/>
              <a:gd name="T100" fmla="*/ 192 w 212"/>
              <a:gd name="T101" fmla="*/ 32 h 88"/>
              <a:gd name="T102" fmla="*/ 188 w 212"/>
              <a:gd name="T103" fmla="*/ 36 h 88"/>
              <a:gd name="T104" fmla="*/ 184 w 212"/>
              <a:gd name="T105" fmla="*/ 40 h 88"/>
              <a:gd name="T106" fmla="*/ 176 w 212"/>
              <a:gd name="T107" fmla="*/ 48 h 88"/>
              <a:gd name="T108" fmla="*/ 172 w 212"/>
              <a:gd name="T109" fmla="*/ 56 h 88"/>
              <a:gd name="T110" fmla="*/ 168 w 212"/>
              <a:gd name="T111" fmla="*/ 64 h 88"/>
              <a:gd name="T112" fmla="*/ 160 w 212"/>
              <a:gd name="T113" fmla="*/ 76 h 88"/>
              <a:gd name="T114" fmla="*/ 152 w 212"/>
              <a:gd name="T115" fmla="*/ 88 h 88"/>
              <a:gd name="T116" fmla="*/ 152 w 212"/>
              <a:gd name="T117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12" h="88">
                <a:moveTo>
                  <a:pt x="152" y="88"/>
                </a:moveTo>
                <a:lnTo>
                  <a:pt x="148" y="88"/>
                </a:lnTo>
                <a:lnTo>
                  <a:pt x="148" y="84"/>
                </a:lnTo>
                <a:lnTo>
                  <a:pt x="148" y="80"/>
                </a:lnTo>
                <a:lnTo>
                  <a:pt x="148" y="68"/>
                </a:lnTo>
                <a:lnTo>
                  <a:pt x="152" y="56"/>
                </a:lnTo>
                <a:lnTo>
                  <a:pt x="152" y="44"/>
                </a:lnTo>
                <a:lnTo>
                  <a:pt x="152" y="36"/>
                </a:lnTo>
                <a:lnTo>
                  <a:pt x="152" y="28"/>
                </a:lnTo>
                <a:lnTo>
                  <a:pt x="152" y="24"/>
                </a:lnTo>
                <a:lnTo>
                  <a:pt x="148" y="20"/>
                </a:lnTo>
                <a:lnTo>
                  <a:pt x="144" y="20"/>
                </a:lnTo>
                <a:lnTo>
                  <a:pt x="140" y="20"/>
                </a:lnTo>
                <a:lnTo>
                  <a:pt x="132" y="20"/>
                </a:lnTo>
                <a:lnTo>
                  <a:pt x="124" y="20"/>
                </a:lnTo>
                <a:lnTo>
                  <a:pt x="116" y="20"/>
                </a:lnTo>
                <a:lnTo>
                  <a:pt x="104" y="20"/>
                </a:lnTo>
                <a:lnTo>
                  <a:pt x="88" y="24"/>
                </a:lnTo>
                <a:lnTo>
                  <a:pt x="64" y="24"/>
                </a:lnTo>
                <a:lnTo>
                  <a:pt x="40" y="28"/>
                </a:lnTo>
                <a:lnTo>
                  <a:pt x="20" y="32"/>
                </a:lnTo>
                <a:lnTo>
                  <a:pt x="0" y="32"/>
                </a:lnTo>
                <a:lnTo>
                  <a:pt x="0" y="28"/>
                </a:lnTo>
                <a:lnTo>
                  <a:pt x="20" y="28"/>
                </a:lnTo>
                <a:lnTo>
                  <a:pt x="36" y="24"/>
                </a:lnTo>
                <a:lnTo>
                  <a:pt x="56" y="24"/>
                </a:lnTo>
                <a:lnTo>
                  <a:pt x="80" y="20"/>
                </a:lnTo>
                <a:lnTo>
                  <a:pt x="92" y="20"/>
                </a:lnTo>
                <a:lnTo>
                  <a:pt x="104" y="16"/>
                </a:lnTo>
                <a:lnTo>
                  <a:pt x="112" y="16"/>
                </a:lnTo>
                <a:lnTo>
                  <a:pt x="120" y="12"/>
                </a:lnTo>
                <a:lnTo>
                  <a:pt x="124" y="12"/>
                </a:lnTo>
                <a:lnTo>
                  <a:pt x="132" y="8"/>
                </a:lnTo>
                <a:lnTo>
                  <a:pt x="140" y="4"/>
                </a:lnTo>
                <a:lnTo>
                  <a:pt x="144" y="4"/>
                </a:lnTo>
                <a:lnTo>
                  <a:pt x="152" y="0"/>
                </a:lnTo>
                <a:lnTo>
                  <a:pt x="152" y="0"/>
                </a:lnTo>
                <a:lnTo>
                  <a:pt x="156" y="0"/>
                </a:lnTo>
                <a:lnTo>
                  <a:pt x="160" y="4"/>
                </a:lnTo>
                <a:lnTo>
                  <a:pt x="168" y="4"/>
                </a:lnTo>
                <a:lnTo>
                  <a:pt x="176" y="8"/>
                </a:lnTo>
                <a:lnTo>
                  <a:pt x="188" y="12"/>
                </a:lnTo>
                <a:lnTo>
                  <a:pt x="200" y="16"/>
                </a:lnTo>
                <a:lnTo>
                  <a:pt x="208" y="20"/>
                </a:lnTo>
                <a:lnTo>
                  <a:pt x="212" y="24"/>
                </a:lnTo>
                <a:lnTo>
                  <a:pt x="212" y="24"/>
                </a:lnTo>
                <a:lnTo>
                  <a:pt x="212" y="28"/>
                </a:lnTo>
                <a:lnTo>
                  <a:pt x="208" y="28"/>
                </a:lnTo>
                <a:lnTo>
                  <a:pt x="204" y="32"/>
                </a:lnTo>
                <a:lnTo>
                  <a:pt x="196" y="32"/>
                </a:lnTo>
                <a:lnTo>
                  <a:pt x="192" y="32"/>
                </a:lnTo>
                <a:lnTo>
                  <a:pt x="188" y="36"/>
                </a:lnTo>
                <a:lnTo>
                  <a:pt x="184" y="40"/>
                </a:lnTo>
                <a:lnTo>
                  <a:pt x="176" y="48"/>
                </a:lnTo>
                <a:lnTo>
                  <a:pt x="172" y="56"/>
                </a:lnTo>
                <a:lnTo>
                  <a:pt x="168" y="64"/>
                </a:lnTo>
                <a:lnTo>
                  <a:pt x="160" y="76"/>
                </a:lnTo>
                <a:lnTo>
                  <a:pt x="152" y="88"/>
                </a:lnTo>
                <a:lnTo>
                  <a:pt x="152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467">
            <a:extLst>
              <a:ext uri="{FF2B5EF4-FFF2-40B4-BE49-F238E27FC236}">
                <a16:creationId xmlns:a16="http://schemas.microsoft.com/office/drawing/2014/main" xmlns="" id="{C8140696-5710-4E57-A388-735A1CDBB78F}"/>
              </a:ext>
            </a:extLst>
          </p:cNvPr>
          <p:cNvSpPr>
            <a:spLocks/>
          </p:cNvSpPr>
          <p:nvPr/>
        </p:nvSpPr>
        <p:spPr bwMode="auto">
          <a:xfrm>
            <a:off x="5783780" y="2022299"/>
            <a:ext cx="587838" cy="101662"/>
          </a:xfrm>
          <a:custGeom>
            <a:avLst/>
            <a:gdLst>
              <a:gd name="T0" fmla="*/ 0 w 152"/>
              <a:gd name="T1" fmla="*/ 12 h 20"/>
              <a:gd name="T2" fmla="*/ 20 w 152"/>
              <a:gd name="T3" fmla="*/ 12 h 20"/>
              <a:gd name="T4" fmla="*/ 40 w 152"/>
              <a:gd name="T5" fmla="*/ 8 h 20"/>
              <a:gd name="T6" fmla="*/ 56 w 152"/>
              <a:gd name="T7" fmla="*/ 8 h 20"/>
              <a:gd name="T8" fmla="*/ 72 w 152"/>
              <a:gd name="T9" fmla="*/ 4 h 20"/>
              <a:gd name="T10" fmla="*/ 84 w 152"/>
              <a:gd name="T11" fmla="*/ 4 h 20"/>
              <a:gd name="T12" fmla="*/ 96 w 152"/>
              <a:gd name="T13" fmla="*/ 4 h 20"/>
              <a:gd name="T14" fmla="*/ 104 w 152"/>
              <a:gd name="T15" fmla="*/ 0 h 20"/>
              <a:gd name="T16" fmla="*/ 112 w 152"/>
              <a:gd name="T17" fmla="*/ 0 h 20"/>
              <a:gd name="T18" fmla="*/ 124 w 152"/>
              <a:gd name="T19" fmla="*/ 0 h 20"/>
              <a:gd name="T20" fmla="*/ 132 w 152"/>
              <a:gd name="T21" fmla="*/ 0 h 20"/>
              <a:gd name="T22" fmla="*/ 140 w 152"/>
              <a:gd name="T23" fmla="*/ 0 h 20"/>
              <a:gd name="T24" fmla="*/ 144 w 152"/>
              <a:gd name="T25" fmla="*/ 4 h 20"/>
              <a:gd name="T26" fmla="*/ 148 w 152"/>
              <a:gd name="T27" fmla="*/ 4 h 20"/>
              <a:gd name="T28" fmla="*/ 152 w 152"/>
              <a:gd name="T29" fmla="*/ 4 h 20"/>
              <a:gd name="T30" fmla="*/ 152 w 152"/>
              <a:gd name="T31" fmla="*/ 8 h 20"/>
              <a:gd name="T32" fmla="*/ 152 w 152"/>
              <a:gd name="T33" fmla="*/ 8 h 20"/>
              <a:gd name="T34" fmla="*/ 152 w 152"/>
              <a:gd name="T35" fmla="*/ 8 h 20"/>
              <a:gd name="T36" fmla="*/ 148 w 152"/>
              <a:gd name="T37" fmla="*/ 8 h 20"/>
              <a:gd name="T38" fmla="*/ 144 w 152"/>
              <a:gd name="T39" fmla="*/ 8 h 20"/>
              <a:gd name="T40" fmla="*/ 136 w 152"/>
              <a:gd name="T41" fmla="*/ 12 h 20"/>
              <a:gd name="T42" fmla="*/ 128 w 152"/>
              <a:gd name="T43" fmla="*/ 12 h 20"/>
              <a:gd name="T44" fmla="*/ 116 w 152"/>
              <a:gd name="T45" fmla="*/ 12 h 20"/>
              <a:gd name="T46" fmla="*/ 104 w 152"/>
              <a:gd name="T47" fmla="*/ 12 h 20"/>
              <a:gd name="T48" fmla="*/ 88 w 152"/>
              <a:gd name="T49" fmla="*/ 12 h 20"/>
              <a:gd name="T50" fmla="*/ 72 w 152"/>
              <a:gd name="T51" fmla="*/ 16 h 20"/>
              <a:gd name="T52" fmla="*/ 60 w 152"/>
              <a:gd name="T53" fmla="*/ 16 h 20"/>
              <a:gd name="T54" fmla="*/ 48 w 152"/>
              <a:gd name="T55" fmla="*/ 16 h 20"/>
              <a:gd name="T56" fmla="*/ 36 w 152"/>
              <a:gd name="T57" fmla="*/ 16 h 20"/>
              <a:gd name="T58" fmla="*/ 28 w 152"/>
              <a:gd name="T59" fmla="*/ 16 h 20"/>
              <a:gd name="T60" fmla="*/ 16 w 152"/>
              <a:gd name="T61" fmla="*/ 20 h 20"/>
              <a:gd name="T62" fmla="*/ 8 w 152"/>
              <a:gd name="T63" fmla="*/ 20 h 20"/>
              <a:gd name="T64" fmla="*/ 4 w 152"/>
              <a:gd name="T65" fmla="*/ 20 h 20"/>
              <a:gd name="T66" fmla="*/ 4 w 152"/>
              <a:gd name="T67" fmla="*/ 16 h 20"/>
              <a:gd name="T68" fmla="*/ 0 w 152"/>
              <a:gd name="T69" fmla="*/ 12 h 20"/>
              <a:gd name="T70" fmla="*/ 0 w 152"/>
              <a:gd name="T71" fmla="*/ 1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2" h="20">
                <a:moveTo>
                  <a:pt x="0" y="12"/>
                </a:moveTo>
                <a:lnTo>
                  <a:pt x="20" y="12"/>
                </a:lnTo>
                <a:lnTo>
                  <a:pt x="40" y="8"/>
                </a:lnTo>
                <a:lnTo>
                  <a:pt x="56" y="8"/>
                </a:lnTo>
                <a:lnTo>
                  <a:pt x="72" y="4"/>
                </a:lnTo>
                <a:lnTo>
                  <a:pt x="84" y="4"/>
                </a:lnTo>
                <a:lnTo>
                  <a:pt x="96" y="4"/>
                </a:lnTo>
                <a:lnTo>
                  <a:pt x="104" y="0"/>
                </a:lnTo>
                <a:lnTo>
                  <a:pt x="112" y="0"/>
                </a:lnTo>
                <a:lnTo>
                  <a:pt x="124" y="0"/>
                </a:lnTo>
                <a:lnTo>
                  <a:pt x="132" y="0"/>
                </a:lnTo>
                <a:lnTo>
                  <a:pt x="140" y="0"/>
                </a:lnTo>
                <a:lnTo>
                  <a:pt x="144" y="4"/>
                </a:lnTo>
                <a:lnTo>
                  <a:pt x="148" y="4"/>
                </a:lnTo>
                <a:lnTo>
                  <a:pt x="152" y="4"/>
                </a:lnTo>
                <a:lnTo>
                  <a:pt x="152" y="8"/>
                </a:lnTo>
                <a:lnTo>
                  <a:pt x="152" y="8"/>
                </a:lnTo>
                <a:lnTo>
                  <a:pt x="152" y="8"/>
                </a:lnTo>
                <a:lnTo>
                  <a:pt x="148" y="8"/>
                </a:lnTo>
                <a:lnTo>
                  <a:pt x="144" y="8"/>
                </a:lnTo>
                <a:lnTo>
                  <a:pt x="136" y="12"/>
                </a:lnTo>
                <a:lnTo>
                  <a:pt x="128" y="12"/>
                </a:lnTo>
                <a:lnTo>
                  <a:pt x="116" y="12"/>
                </a:lnTo>
                <a:lnTo>
                  <a:pt x="104" y="12"/>
                </a:lnTo>
                <a:lnTo>
                  <a:pt x="88" y="12"/>
                </a:lnTo>
                <a:lnTo>
                  <a:pt x="72" y="16"/>
                </a:lnTo>
                <a:lnTo>
                  <a:pt x="60" y="16"/>
                </a:lnTo>
                <a:lnTo>
                  <a:pt x="48" y="16"/>
                </a:lnTo>
                <a:lnTo>
                  <a:pt x="36" y="16"/>
                </a:lnTo>
                <a:lnTo>
                  <a:pt x="28" y="16"/>
                </a:lnTo>
                <a:lnTo>
                  <a:pt x="16" y="20"/>
                </a:lnTo>
                <a:lnTo>
                  <a:pt x="8" y="20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469">
            <a:extLst>
              <a:ext uri="{FF2B5EF4-FFF2-40B4-BE49-F238E27FC236}">
                <a16:creationId xmlns:a16="http://schemas.microsoft.com/office/drawing/2014/main" xmlns="" id="{941FC02B-A4D0-4DFB-9515-EAFD2E681100}"/>
              </a:ext>
            </a:extLst>
          </p:cNvPr>
          <p:cNvSpPr>
            <a:spLocks/>
          </p:cNvSpPr>
          <p:nvPr/>
        </p:nvSpPr>
        <p:spPr bwMode="auto">
          <a:xfrm>
            <a:off x="2255915" y="4182680"/>
            <a:ext cx="1655227" cy="1179286"/>
          </a:xfrm>
          <a:custGeom>
            <a:avLst/>
            <a:gdLst>
              <a:gd name="T0" fmla="*/ 376 w 428"/>
              <a:gd name="T1" fmla="*/ 228 h 232"/>
              <a:gd name="T2" fmla="*/ 352 w 428"/>
              <a:gd name="T3" fmla="*/ 228 h 232"/>
              <a:gd name="T4" fmla="*/ 332 w 428"/>
              <a:gd name="T5" fmla="*/ 232 h 232"/>
              <a:gd name="T6" fmla="*/ 312 w 428"/>
              <a:gd name="T7" fmla="*/ 232 h 232"/>
              <a:gd name="T8" fmla="*/ 292 w 428"/>
              <a:gd name="T9" fmla="*/ 232 h 232"/>
              <a:gd name="T10" fmla="*/ 272 w 428"/>
              <a:gd name="T11" fmla="*/ 232 h 232"/>
              <a:gd name="T12" fmla="*/ 256 w 428"/>
              <a:gd name="T13" fmla="*/ 228 h 232"/>
              <a:gd name="T14" fmla="*/ 240 w 428"/>
              <a:gd name="T15" fmla="*/ 220 h 232"/>
              <a:gd name="T16" fmla="*/ 228 w 428"/>
              <a:gd name="T17" fmla="*/ 212 h 232"/>
              <a:gd name="T18" fmla="*/ 224 w 428"/>
              <a:gd name="T19" fmla="*/ 208 h 232"/>
              <a:gd name="T20" fmla="*/ 220 w 428"/>
              <a:gd name="T21" fmla="*/ 204 h 232"/>
              <a:gd name="T22" fmla="*/ 212 w 428"/>
              <a:gd name="T23" fmla="*/ 200 h 232"/>
              <a:gd name="T24" fmla="*/ 204 w 428"/>
              <a:gd name="T25" fmla="*/ 196 h 232"/>
              <a:gd name="T26" fmla="*/ 196 w 428"/>
              <a:gd name="T27" fmla="*/ 188 h 232"/>
              <a:gd name="T28" fmla="*/ 184 w 428"/>
              <a:gd name="T29" fmla="*/ 176 h 232"/>
              <a:gd name="T30" fmla="*/ 172 w 428"/>
              <a:gd name="T31" fmla="*/ 168 h 232"/>
              <a:gd name="T32" fmla="*/ 160 w 428"/>
              <a:gd name="T33" fmla="*/ 156 h 232"/>
              <a:gd name="T34" fmla="*/ 144 w 428"/>
              <a:gd name="T35" fmla="*/ 144 h 232"/>
              <a:gd name="T36" fmla="*/ 128 w 428"/>
              <a:gd name="T37" fmla="*/ 128 h 232"/>
              <a:gd name="T38" fmla="*/ 112 w 428"/>
              <a:gd name="T39" fmla="*/ 116 h 232"/>
              <a:gd name="T40" fmla="*/ 92 w 428"/>
              <a:gd name="T41" fmla="*/ 96 h 232"/>
              <a:gd name="T42" fmla="*/ 72 w 428"/>
              <a:gd name="T43" fmla="*/ 80 h 232"/>
              <a:gd name="T44" fmla="*/ 48 w 428"/>
              <a:gd name="T45" fmla="*/ 60 h 232"/>
              <a:gd name="T46" fmla="*/ 24 w 428"/>
              <a:gd name="T47" fmla="*/ 40 h 232"/>
              <a:gd name="T48" fmla="*/ 0 w 428"/>
              <a:gd name="T49" fmla="*/ 20 h 232"/>
              <a:gd name="T50" fmla="*/ 12 w 428"/>
              <a:gd name="T51" fmla="*/ 8 h 232"/>
              <a:gd name="T52" fmla="*/ 24 w 428"/>
              <a:gd name="T53" fmla="*/ 0 h 232"/>
              <a:gd name="T54" fmla="*/ 40 w 428"/>
              <a:gd name="T55" fmla="*/ 12 h 232"/>
              <a:gd name="T56" fmla="*/ 52 w 428"/>
              <a:gd name="T57" fmla="*/ 20 h 232"/>
              <a:gd name="T58" fmla="*/ 68 w 428"/>
              <a:gd name="T59" fmla="*/ 32 h 232"/>
              <a:gd name="T60" fmla="*/ 88 w 428"/>
              <a:gd name="T61" fmla="*/ 44 h 232"/>
              <a:gd name="T62" fmla="*/ 104 w 428"/>
              <a:gd name="T63" fmla="*/ 56 h 232"/>
              <a:gd name="T64" fmla="*/ 124 w 428"/>
              <a:gd name="T65" fmla="*/ 68 h 232"/>
              <a:gd name="T66" fmla="*/ 148 w 428"/>
              <a:gd name="T67" fmla="*/ 84 h 232"/>
              <a:gd name="T68" fmla="*/ 168 w 428"/>
              <a:gd name="T69" fmla="*/ 96 h 232"/>
              <a:gd name="T70" fmla="*/ 212 w 428"/>
              <a:gd name="T71" fmla="*/ 124 h 232"/>
              <a:gd name="T72" fmla="*/ 256 w 428"/>
              <a:gd name="T73" fmla="*/ 148 h 232"/>
              <a:gd name="T74" fmla="*/ 300 w 428"/>
              <a:gd name="T75" fmla="*/ 164 h 232"/>
              <a:gd name="T76" fmla="*/ 340 w 428"/>
              <a:gd name="T77" fmla="*/ 180 h 232"/>
              <a:gd name="T78" fmla="*/ 360 w 428"/>
              <a:gd name="T79" fmla="*/ 188 h 232"/>
              <a:gd name="T80" fmla="*/ 380 w 428"/>
              <a:gd name="T81" fmla="*/ 192 h 232"/>
              <a:gd name="T82" fmla="*/ 392 w 428"/>
              <a:gd name="T83" fmla="*/ 200 h 232"/>
              <a:gd name="T84" fmla="*/ 404 w 428"/>
              <a:gd name="T85" fmla="*/ 204 h 232"/>
              <a:gd name="T86" fmla="*/ 416 w 428"/>
              <a:gd name="T87" fmla="*/ 208 h 232"/>
              <a:gd name="T88" fmla="*/ 420 w 428"/>
              <a:gd name="T89" fmla="*/ 212 h 232"/>
              <a:gd name="T90" fmla="*/ 424 w 428"/>
              <a:gd name="T91" fmla="*/ 216 h 232"/>
              <a:gd name="T92" fmla="*/ 428 w 428"/>
              <a:gd name="T93" fmla="*/ 216 h 232"/>
              <a:gd name="T94" fmla="*/ 424 w 428"/>
              <a:gd name="T95" fmla="*/ 220 h 232"/>
              <a:gd name="T96" fmla="*/ 424 w 428"/>
              <a:gd name="T97" fmla="*/ 220 h 232"/>
              <a:gd name="T98" fmla="*/ 420 w 428"/>
              <a:gd name="T99" fmla="*/ 224 h 232"/>
              <a:gd name="T100" fmla="*/ 412 w 428"/>
              <a:gd name="T101" fmla="*/ 224 h 232"/>
              <a:gd name="T102" fmla="*/ 408 w 428"/>
              <a:gd name="T103" fmla="*/ 224 h 232"/>
              <a:gd name="T104" fmla="*/ 400 w 428"/>
              <a:gd name="T105" fmla="*/ 228 h 232"/>
              <a:gd name="T106" fmla="*/ 388 w 428"/>
              <a:gd name="T107" fmla="*/ 228 h 232"/>
              <a:gd name="T108" fmla="*/ 376 w 428"/>
              <a:gd name="T109" fmla="*/ 228 h 232"/>
              <a:gd name="T110" fmla="*/ 376 w 428"/>
              <a:gd name="T111" fmla="*/ 228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28" h="232">
                <a:moveTo>
                  <a:pt x="376" y="228"/>
                </a:moveTo>
                <a:lnTo>
                  <a:pt x="352" y="228"/>
                </a:lnTo>
                <a:lnTo>
                  <a:pt x="332" y="232"/>
                </a:lnTo>
                <a:lnTo>
                  <a:pt x="312" y="232"/>
                </a:lnTo>
                <a:lnTo>
                  <a:pt x="292" y="232"/>
                </a:lnTo>
                <a:lnTo>
                  <a:pt x="272" y="232"/>
                </a:lnTo>
                <a:lnTo>
                  <a:pt x="256" y="228"/>
                </a:lnTo>
                <a:lnTo>
                  <a:pt x="240" y="220"/>
                </a:lnTo>
                <a:lnTo>
                  <a:pt x="228" y="212"/>
                </a:lnTo>
                <a:lnTo>
                  <a:pt x="224" y="208"/>
                </a:lnTo>
                <a:lnTo>
                  <a:pt x="220" y="204"/>
                </a:lnTo>
                <a:lnTo>
                  <a:pt x="212" y="200"/>
                </a:lnTo>
                <a:lnTo>
                  <a:pt x="204" y="196"/>
                </a:lnTo>
                <a:lnTo>
                  <a:pt x="196" y="188"/>
                </a:lnTo>
                <a:lnTo>
                  <a:pt x="184" y="176"/>
                </a:lnTo>
                <a:lnTo>
                  <a:pt x="172" y="168"/>
                </a:lnTo>
                <a:lnTo>
                  <a:pt x="160" y="156"/>
                </a:lnTo>
                <a:lnTo>
                  <a:pt x="144" y="144"/>
                </a:lnTo>
                <a:lnTo>
                  <a:pt x="128" y="128"/>
                </a:lnTo>
                <a:lnTo>
                  <a:pt x="112" y="116"/>
                </a:lnTo>
                <a:lnTo>
                  <a:pt x="92" y="96"/>
                </a:lnTo>
                <a:lnTo>
                  <a:pt x="72" y="80"/>
                </a:lnTo>
                <a:lnTo>
                  <a:pt x="48" y="60"/>
                </a:lnTo>
                <a:lnTo>
                  <a:pt x="24" y="40"/>
                </a:lnTo>
                <a:lnTo>
                  <a:pt x="0" y="20"/>
                </a:lnTo>
                <a:lnTo>
                  <a:pt x="12" y="8"/>
                </a:lnTo>
                <a:lnTo>
                  <a:pt x="24" y="0"/>
                </a:lnTo>
                <a:lnTo>
                  <a:pt x="40" y="12"/>
                </a:lnTo>
                <a:lnTo>
                  <a:pt x="52" y="20"/>
                </a:lnTo>
                <a:lnTo>
                  <a:pt x="68" y="32"/>
                </a:lnTo>
                <a:lnTo>
                  <a:pt x="88" y="44"/>
                </a:lnTo>
                <a:lnTo>
                  <a:pt x="104" y="56"/>
                </a:lnTo>
                <a:lnTo>
                  <a:pt x="124" y="68"/>
                </a:lnTo>
                <a:lnTo>
                  <a:pt x="148" y="84"/>
                </a:lnTo>
                <a:lnTo>
                  <a:pt x="168" y="96"/>
                </a:lnTo>
                <a:lnTo>
                  <a:pt x="212" y="124"/>
                </a:lnTo>
                <a:lnTo>
                  <a:pt x="256" y="148"/>
                </a:lnTo>
                <a:lnTo>
                  <a:pt x="300" y="164"/>
                </a:lnTo>
                <a:lnTo>
                  <a:pt x="340" y="180"/>
                </a:lnTo>
                <a:lnTo>
                  <a:pt x="360" y="188"/>
                </a:lnTo>
                <a:lnTo>
                  <a:pt x="380" y="192"/>
                </a:lnTo>
                <a:lnTo>
                  <a:pt x="392" y="200"/>
                </a:lnTo>
                <a:lnTo>
                  <a:pt x="404" y="204"/>
                </a:lnTo>
                <a:lnTo>
                  <a:pt x="416" y="208"/>
                </a:lnTo>
                <a:lnTo>
                  <a:pt x="420" y="212"/>
                </a:lnTo>
                <a:lnTo>
                  <a:pt x="424" y="216"/>
                </a:lnTo>
                <a:lnTo>
                  <a:pt x="428" y="216"/>
                </a:lnTo>
                <a:lnTo>
                  <a:pt x="424" y="220"/>
                </a:lnTo>
                <a:lnTo>
                  <a:pt x="424" y="220"/>
                </a:lnTo>
                <a:lnTo>
                  <a:pt x="420" y="224"/>
                </a:lnTo>
                <a:lnTo>
                  <a:pt x="412" y="224"/>
                </a:lnTo>
                <a:lnTo>
                  <a:pt x="408" y="224"/>
                </a:lnTo>
                <a:lnTo>
                  <a:pt x="400" y="228"/>
                </a:lnTo>
                <a:lnTo>
                  <a:pt x="388" y="228"/>
                </a:lnTo>
                <a:lnTo>
                  <a:pt x="376" y="228"/>
                </a:lnTo>
                <a:lnTo>
                  <a:pt x="376" y="2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470">
            <a:extLst>
              <a:ext uri="{FF2B5EF4-FFF2-40B4-BE49-F238E27FC236}">
                <a16:creationId xmlns:a16="http://schemas.microsoft.com/office/drawing/2014/main" xmlns="" id="{AAFCDA62-881F-47F0-A4FB-1FBF15F2DC75}"/>
              </a:ext>
            </a:extLst>
          </p:cNvPr>
          <p:cNvSpPr>
            <a:spLocks/>
          </p:cNvSpPr>
          <p:nvPr/>
        </p:nvSpPr>
        <p:spPr bwMode="auto">
          <a:xfrm>
            <a:off x="1817489" y="4995981"/>
            <a:ext cx="959104" cy="264323"/>
          </a:xfrm>
          <a:custGeom>
            <a:avLst/>
            <a:gdLst>
              <a:gd name="T0" fmla="*/ 0 w 248"/>
              <a:gd name="T1" fmla="*/ 36 h 52"/>
              <a:gd name="T2" fmla="*/ 24 w 248"/>
              <a:gd name="T3" fmla="*/ 28 h 52"/>
              <a:gd name="T4" fmla="*/ 44 w 248"/>
              <a:gd name="T5" fmla="*/ 24 h 52"/>
              <a:gd name="T6" fmla="*/ 68 w 248"/>
              <a:gd name="T7" fmla="*/ 20 h 52"/>
              <a:gd name="T8" fmla="*/ 84 w 248"/>
              <a:gd name="T9" fmla="*/ 16 h 52"/>
              <a:gd name="T10" fmla="*/ 104 w 248"/>
              <a:gd name="T11" fmla="*/ 12 h 52"/>
              <a:gd name="T12" fmla="*/ 120 w 248"/>
              <a:gd name="T13" fmla="*/ 12 h 52"/>
              <a:gd name="T14" fmla="*/ 136 w 248"/>
              <a:gd name="T15" fmla="*/ 8 h 52"/>
              <a:gd name="T16" fmla="*/ 152 w 248"/>
              <a:gd name="T17" fmla="*/ 8 h 52"/>
              <a:gd name="T18" fmla="*/ 164 w 248"/>
              <a:gd name="T19" fmla="*/ 4 h 52"/>
              <a:gd name="T20" fmla="*/ 176 w 248"/>
              <a:gd name="T21" fmla="*/ 4 h 52"/>
              <a:gd name="T22" fmla="*/ 188 w 248"/>
              <a:gd name="T23" fmla="*/ 0 h 52"/>
              <a:gd name="T24" fmla="*/ 196 w 248"/>
              <a:gd name="T25" fmla="*/ 0 h 52"/>
              <a:gd name="T26" fmla="*/ 204 w 248"/>
              <a:gd name="T27" fmla="*/ 0 h 52"/>
              <a:gd name="T28" fmla="*/ 212 w 248"/>
              <a:gd name="T29" fmla="*/ 0 h 52"/>
              <a:gd name="T30" fmla="*/ 216 w 248"/>
              <a:gd name="T31" fmla="*/ 0 h 52"/>
              <a:gd name="T32" fmla="*/ 224 w 248"/>
              <a:gd name="T33" fmla="*/ 0 h 52"/>
              <a:gd name="T34" fmla="*/ 232 w 248"/>
              <a:gd name="T35" fmla="*/ 4 h 52"/>
              <a:gd name="T36" fmla="*/ 240 w 248"/>
              <a:gd name="T37" fmla="*/ 12 h 52"/>
              <a:gd name="T38" fmla="*/ 248 w 248"/>
              <a:gd name="T39" fmla="*/ 16 h 52"/>
              <a:gd name="T40" fmla="*/ 248 w 248"/>
              <a:gd name="T41" fmla="*/ 20 h 52"/>
              <a:gd name="T42" fmla="*/ 248 w 248"/>
              <a:gd name="T43" fmla="*/ 20 h 52"/>
              <a:gd name="T44" fmla="*/ 244 w 248"/>
              <a:gd name="T45" fmla="*/ 24 h 52"/>
              <a:gd name="T46" fmla="*/ 240 w 248"/>
              <a:gd name="T47" fmla="*/ 28 h 52"/>
              <a:gd name="T48" fmla="*/ 232 w 248"/>
              <a:gd name="T49" fmla="*/ 32 h 52"/>
              <a:gd name="T50" fmla="*/ 220 w 248"/>
              <a:gd name="T51" fmla="*/ 32 h 52"/>
              <a:gd name="T52" fmla="*/ 208 w 248"/>
              <a:gd name="T53" fmla="*/ 36 h 52"/>
              <a:gd name="T54" fmla="*/ 192 w 248"/>
              <a:gd name="T55" fmla="*/ 40 h 52"/>
              <a:gd name="T56" fmla="*/ 176 w 248"/>
              <a:gd name="T57" fmla="*/ 40 h 52"/>
              <a:gd name="T58" fmla="*/ 156 w 248"/>
              <a:gd name="T59" fmla="*/ 44 h 52"/>
              <a:gd name="T60" fmla="*/ 140 w 248"/>
              <a:gd name="T61" fmla="*/ 48 h 52"/>
              <a:gd name="T62" fmla="*/ 124 w 248"/>
              <a:gd name="T63" fmla="*/ 48 h 52"/>
              <a:gd name="T64" fmla="*/ 112 w 248"/>
              <a:gd name="T65" fmla="*/ 48 h 52"/>
              <a:gd name="T66" fmla="*/ 100 w 248"/>
              <a:gd name="T67" fmla="*/ 52 h 52"/>
              <a:gd name="T68" fmla="*/ 88 w 248"/>
              <a:gd name="T69" fmla="*/ 52 h 52"/>
              <a:gd name="T70" fmla="*/ 76 w 248"/>
              <a:gd name="T71" fmla="*/ 52 h 52"/>
              <a:gd name="T72" fmla="*/ 68 w 248"/>
              <a:gd name="T73" fmla="*/ 52 h 52"/>
              <a:gd name="T74" fmla="*/ 52 w 248"/>
              <a:gd name="T75" fmla="*/ 52 h 52"/>
              <a:gd name="T76" fmla="*/ 36 w 248"/>
              <a:gd name="T77" fmla="*/ 48 h 52"/>
              <a:gd name="T78" fmla="*/ 20 w 248"/>
              <a:gd name="T79" fmla="*/ 44 h 52"/>
              <a:gd name="T80" fmla="*/ 0 w 248"/>
              <a:gd name="T81" fmla="*/ 36 h 52"/>
              <a:gd name="T82" fmla="*/ 0 w 248"/>
              <a:gd name="T83" fmla="*/ 3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48" h="52">
                <a:moveTo>
                  <a:pt x="0" y="36"/>
                </a:moveTo>
                <a:lnTo>
                  <a:pt x="24" y="28"/>
                </a:lnTo>
                <a:lnTo>
                  <a:pt x="44" y="24"/>
                </a:lnTo>
                <a:lnTo>
                  <a:pt x="68" y="20"/>
                </a:lnTo>
                <a:lnTo>
                  <a:pt x="84" y="16"/>
                </a:lnTo>
                <a:lnTo>
                  <a:pt x="104" y="12"/>
                </a:lnTo>
                <a:lnTo>
                  <a:pt x="120" y="12"/>
                </a:lnTo>
                <a:lnTo>
                  <a:pt x="136" y="8"/>
                </a:lnTo>
                <a:lnTo>
                  <a:pt x="152" y="8"/>
                </a:lnTo>
                <a:lnTo>
                  <a:pt x="164" y="4"/>
                </a:lnTo>
                <a:lnTo>
                  <a:pt x="176" y="4"/>
                </a:lnTo>
                <a:lnTo>
                  <a:pt x="188" y="0"/>
                </a:lnTo>
                <a:lnTo>
                  <a:pt x="196" y="0"/>
                </a:lnTo>
                <a:lnTo>
                  <a:pt x="204" y="0"/>
                </a:lnTo>
                <a:lnTo>
                  <a:pt x="212" y="0"/>
                </a:lnTo>
                <a:lnTo>
                  <a:pt x="216" y="0"/>
                </a:lnTo>
                <a:lnTo>
                  <a:pt x="224" y="0"/>
                </a:lnTo>
                <a:lnTo>
                  <a:pt x="232" y="4"/>
                </a:lnTo>
                <a:lnTo>
                  <a:pt x="240" y="12"/>
                </a:lnTo>
                <a:lnTo>
                  <a:pt x="248" y="16"/>
                </a:lnTo>
                <a:lnTo>
                  <a:pt x="248" y="20"/>
                </a:lnTo>
                <a:lnTo>
                  <a:pt x="248" y="20"/>
                </a:lnTo>
                <a:lnTo>
                  <a:pt x="244" y="24"/>
                </a:lnTo>
                <a:lnTo>
                  <a:pt x="240" y="28"/>
                </a:lnTo>
                <a:lnTo>
                  <a:pt x="232" y="32"/>
                </a:lnTo>
                <a:lnTo>
                  <a:pt x="220" y="32"/>
                </a:lnTo>
                <a:lnTo>
                  <a:pt x="208" y="36"/>
                </a:lnTo>
                <a:lnTo>
                  <a:pt x="192" y="40"/>
                </a:lnTo>
                <a:lnTo>
                  <a:pt x="176" y="40"/>
                </a:lnTo>
                <a:lnTo>
                  <a:pt x="156" y="44"/>
                </a:lnTo>
                <a:lnTo>
                  <a:pt x="140" y="48"/>
                </a:lnTo>
                <a:lnTo>
                  <a:pt x="124" y="48"/>
                </a:lnTo>
                <a:lnTo>
                  <a:pt x="112" y="48"/>
                </a:lnTo>
                <a:lnTo>
                  <a:pt x="100" y="52"/>
                </a:lnTo>
                <a:lnTo>
                  <a:pt x="88" y="52"/>
                </a:lnTo>
                <a:lnTo>
                  <a:pt x="76" y="52"/>
                </a:lnTo>
                <a:lnTo>
                  <a:pt x="68" y="52"/>
                </a:lnTo>
                <a:lnTo>
                  <a:pt x="52" y="52"/>
                </a:lnTo>
                <a:lnTo>
                  <a:pt x="36" y="48"/>
                </a:lnTo>
                <a:lnTo>
                  <a:pt x="20" y="44"/>
                </a:lnTo>
                <a:lnTo>
                  <a:pt x="0" y="36"/>
                </a:lnTo>
                <a:lnTo>
                  <a:pt x="0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471">
            <a:extLst>
              <a:ext uri="{FF2B5EF4-FFF2-40B4-BE49-F238E27FC236}">
                <a16:creationId xmlns:a16="http://schemas.microsoft.com/office/drawing/2014/main" xmlns="" id="{DD8EF414-85C8-4C34-BF1A-BD760B60101A}"/>
              </a:ext>
            </a:extLst>
          </p:cNvPr>
          <p:cNvSpPr>
            <a:spLocks/>
          </p:cNvSpPr>
          <p:nvPr/>
        </p:nvSpPr>
        <p:spPr bwMode="auto">
          <a:xfrm>
            <a:off x="1432561" y="5382298"/>
            <a:ext cx="1732574" cy="365986"/>
          </a:xfrm>
          <a:custGeom>
            <a:avLst/>
            <a:gdLst>
              <a:gd name="T0" fmla="*/ 448 w 448"/>
              <a:gd name="T1" fmla="*/ 28 h 72"/>
              <a:gd name="T2" fmla="*/ 448 w 448"/>
              <a:gd name="T3" fmla="*/ 36 h 72"/>
              <a:gd name="T4" fmla="*/ 444 w 448"/>
              <a:gd name="T5" fmla="*/ 36 h 72"/>
              <a:gd name="T6" fmla="*/ 436 w 448"/>
              <a:gd name="T7" fmla="*/ 40 h 72"/>
              <a:gd name="T8" fmla="*/ 420 w 448"/>
              <a:gd name="T9" fmla="*/ 40 h 72"/>
              <a:gd name="T10" fmla="*/ 404 w 448"/>
              <a:gd name="T11" fmla="*/ 44 h 72"/>
              <a:gd name="T12" fmla="*/ 380 w 448"/>
              <a:gd name="T13" fmla="*/ 44 h 72"/>
              <a:gd name="T14" fmla="*/ 352 w 448"/>
              <a:gd name="T15" fmla="*/ 48 h 72"/>
              <a:gd name="T16" fmla="*/ 320 w 448"/>
              <a:gd name="T17" fmla="*/ 52 h 72"/>
              <a:gd name="T18" fmla="*/ 280 w 448"/>
              <a:gd name="T19" fmla="*/ 56 h 72"/>
              <a:gd name="T20" fmla="*/ 240 w 448"/>
              <a:gd name="T21" fmla="*/ 60 h 72"/>
              <a:gd name="T22" fmla="*/ 200 w 448"/>
              <a:gd name="T23" fmla="*/ 64 h 72"/>
              <a:gd name="T24" fmla="*/ 168 w 448"/>
              <a:gd name="T25" fmla="*/ 64 h 72"/>
              <a:gd name="T26" fmla="*/ 140 w 448"/>
              <a:gd name="T27" fmla="*/ 68 h 72"/>
              <a:gd name="T28" fmla="*/ 112 w 448"/>
              <a:gd name="T29" fmla="*/ 68 h 72"/>
              <a:gd name="T30" fmla="*/ 92 w 448"/>
              <a:gd name="T31" fmla="*/ 72 h 72"/>
              <a:gd name="T32" fmla="*/ 80 w 448"/>
              <a:gd name="T33" fmla="*/ 72 h 72"/>
              <a:gd name="T34" fmla="*/ 68 w 448"/>
              <a:gd name="T35" fmla="*/ 72 h 72"/>
              <a:gd name="T36" fmla="*/ 52 w 448"/>
              <a:gd name="T37" fmla="*/ 72 h 72"/>
              <a:gd name="T38" fmla="*/ 28 w 448"/>
              <a:gd name="T39" fmla="*/ 60 h 72"/>
              <a:gd name="T40" fmla="*/ 8 w 448"/>
              <a:gd name="T41" fmla="*/ 52 h 72"/>
              <a:gd name="T42" fmla="*/ 16 w 448"/>
              <a:gd name="T43" fmla="*/ 44 h 72"/>
              <a:gd name="T44" fmla="*/ 52 w 448"/>
              <a:gd name="T45" fmla="*/ 40 h 72"/>
              <a:gd name="T46" fmla="*/ 92 w 448"/>
              <a:gd name="T47" fmla="*/ 36 h 72"/>
              <a:gd name="T48" fmla="*/ 144 w 448"/>
              <a:gd name="T49" fmla="*/ 32 h 72"/>
              <a:gd name="T50" fmla="*/ 196 w 448"/>
              <a:gd name="T51" fmla="*/ 24 h 72"/>
              <a:gd name="T52" fmla="*/ 244 w 448"/>
              <a:gd name="T53" fmla="*/ 20 h 72"/>
              <a:gd name="T54" fmla="*/ 280 w 448"/>
              <a:gd name="T55" fmla="*/ 16 h 72"/>
              <a:gd name="T56" fmla="*/ 308 w 448"/>
              <a:gd name="T57" fmla="*/ 12 h 72"/>
              <a:gd name="T58" fmla="*/ 336 w 448"/>
              <a:gd name="T59" fmla="*/ 4 h 72"/>
              <a:gd name="T60" fmla="*/ 368 w 448"/>
              <a:gd name="T61" fmla="*/ 0 h 72"/>
              <a:gd name="T62" fmla="*/ 392 w 448"/>
              <a:gd name="T63" fmla="*/ 0 h 72"/>
              <a:gd name="T64" fmla="*/ 412 w 448"/>
              <a:gd name="T65" fmla="*/ 0 h 72"/>
              <a:gd name="T66" fmla="*/ 432 w 448"/>
              <a:gd name="T67" fmla="*/ 12 h 72"/>
              <a:gd name="T68" fmla="*/ 444 w 448"/>
              <a:gd name="T69" fmla="*/ 20 h 72"/>
              <a:gd name="T70" fmla="*/ 448 w 448"/>
              <a:gd name="T71" fmla="*/ 2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48" h="72">
                <a:moveTo>
                  <a:pt x="448" y="24"/>
                </a:moveTo>
                <a:lnTo>
                  <a:pt x="448" y="28"/>
                </a:lnTo>
                <a:lnTo>
                  <a:pt x="448" y="32"/>
                </a:lnTo>
                <a:lnTo>
                  <a:pt x="448" y="36"/>
                </a:lnTo>
                <a:lnTo>
                  <a:pt x="444" y="36"/>
                </a:lnTo>
                <a:lnTo>
                  <a:pt x="444" y="36"/>
                </a:lnTo>
                <a:lnTo>
                  <a:pt x="440" y="40"/>
                </a:lnTo>
                <a:lnTo>
                  <a:pt x="436" y="40"/>
                </a:lnTo>
                <a:lnTo>
                  <a:pt x="428" y="40"/>
                </a:lnTo>
                <a:lnTo>
                  <a:pt x="420" y="40"/>
                </a:lnTo>
                <a:lnTo>
                  <a:pt x="412" y="40"/>
                </a:lnTo>
                <a:lnTo>
                  <a:pt x="404" y="44"/>
                </a:lnTo>
                <a:lnTo>
                  <a:pt x="392" y="44"/>
                </a:lnTo>
                <a:lnTo>
                  <a:pt x="380" y="44"/>
                </a:lnTo>
                <a:lnTo>
                  <a:pt x="368" y="48"/>
                </a:lnTo>
                <a:lnTo>
                  <a:pt x="352" y="48"/>
                </a:lnTo>
                <a:lnTo>
                  <a:pt x="336" y="48"/>
                </a:lnTo>
                <a:lnTo>
                  <a:pt x="320" y="52"/>
                </a:lnTo>
                <a:lnTo>
                  <a:pt x="300" y="52"/>
                </a:lnTo>
                <a:lnTo>
                  <a:pt x="280" y="56"/>
                </a:lnTo>
                <a:lnTo>
                  <a:pt x="260" y="56"/>
                </a:lnTo>
                <a:lnTo>
                  <a:pt x="240" y="60"/>
                </a:lnTo>
                <a:lnTo>
                  <a:pt x="220" y="60"/>
                </a:lnTo>
                <a:lnTo>
                  <a:pt x="200" y="64"/>
                </a:lnTo>
                <a:lnTo>
                  <a:pt x="184" y="64"/>
                </a:lnTo>
                <a:lnTo>
                  <a:pt x="168" y="64"/>
                </a:lnTo>
                <a:lnTo>
                  <a:pt x="152" y="68"/>
                </a:lnTo>
                <a:lnTo>
                  <a:pt x="140" y="68"/>
                </a:lnTo>
                <a:lnTo>
                  <a:pt x="124" y="68"/>
                </a:lnTo>
                <a:lnTo>
                  <a:pt x="112" y="68"/>
                </a:lnTo>
                <a:lnTo>
                  <a:pt x="104" y="72"/>
                </a:lnTo>
                <a:lnTo>
                  <a:pt x="92" y="72"/>
                </a:lnTo>
                <a:lnTo>
                  <a:pt x="84" y="72"/>
                </a:lnTo>
                <a:lnTo>
                  <a:pt x="80" y="72"/>
                </a:lnTo>
                <a:lnTo>
                  <a:pt x="72" y="72"/>
                </a:lnTo>
                <a:lnTo>
                  <a:pt x="68" y="72"/>
                </a:lnTo>
                <a:lnTo>
                  <a:pt x="64" y="72"/>
                </a:lnTo>
                <a:lnTo>
                  <a:pt x="52" y="72"/>
                </a:lnTo>
                <a:lnTo>
                  <a:pt x="36" y="64"/>
                </a:lnTo>
                <a:lnTo>
                  <a:pt x="28" y="60"/>
                </a:lnTo>
                <a:lnTo>
                  <a:pt x="20" y="56"/>
                </a:lnTo>
                <a:lnTo>
                  <a:pt x="8" y="52"/>
                </a:lnTo>
                <a:lnTo>
                  <a:pt x="0" y="44"/>
                </a:lnTo>
                <a:lnTo>
                  <a:pt x="16" y="44"/>
                </a:lnTo>
                <a:lnTo>
                  <a:pt x="32" y="40"/>
                </a:lnTo>
                <a:lnTo>
                  <a:pt x="52" y="40"/>
                </a:lnTo>
                <a:lnTo>
                  <a:pt x="72" y="36"/>
                </a:lnTo>
                <a:lnTo>
                  <a:pt x="92" y="36"/>
                </a:lnTo>
                <a:lnTo>
                  <a:pt x="116" y="32"/>
                </a:lnTo>
                <a:lnTo>
                  <a:pt x="144" y="32"/>
                </a:lnTo>
                <a:lnTo>
                  <a:pt x="168" y="28"/>
                </a:lnTo>
                <a:lnTo>
                  <a:pt x="196" y="24"/>
                </a:lnTo>
                <a:lnTo>
                  <a:pt x="220" y="24"/>
                </a:lnTo>
                <a:lnTo>
                  <a:pt x="244" y="20"/>
                </a:lnTo>
                <a:lnTo>
                  <a:pt x="260" y="16"/>
                </a:lnTo>
                <a:lnTo>
                  <a:pt x="280" y="16"/>
                </a:lnTo>
                <a:lnTo>
                  <a:pt x="296" y="12"/>
                </a:lnTo>
                <a:lnTo>
                  <a:pt x="308" y="12"/>
                </a:lnTo>
                <a:lnTo>
                  <a:pt x="320" y="8"/>
                </a:lnTo>
                <a:lnTo>
                  <a:pt x="336" y="4"/>
                </a:lnTo>
                <a:lnTo>
                  <a:pt x="356" y="4"/>
                </a:lnTo>
                <a:lnTo>
                  <a:pt x="368" y="0"/>
                </a:lnTo>
                <a:lnTo>
                  <a:pt x="380" y="0"/>
                </a:lnTo>
                <a:lnTo>
                  <a:pt x="392" y="0"/>
                </a:lnTo>
                <a:lnTo>
                  <a:pt x="400" y="0"/>
                </a:lnTo>
                <a:lnTo>
                  <a:pt x="412" y="0"/>
                </a:lnTo>
                <a:lnTo>
                  <a:pt x="420" y="4"/>
                </a:lnTo>
                <a:lnTo>
                  <a:pt x="432" y="12"/>
                </a:lnTo>
                <a:lnTo>
                  <a:pt x="440" y="16"/>
                </a:lnTo>
                <a:lnTo>
                  <a:pt x="444" y="20"/>
                </a:lnTo>
                <a:lnTo>
                  <a:pt x="448" y="24"/>
                </a:lnTo>
                <a:lnTo>
                  <a:pt x="44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472">
            <a:extLst>
              <a:ext uri="{FF2B5EF4-FFF2-40B4-BE49-F238E27FC236}">
                <a16:creationId xmlns:a16="http://schemas.microsoft.com/office/drawing/2014/main" xmlns="" id="{3517A741-3CC4-48B7-B56E-F36C5716D04C}"/>
              </a:ext>
            </a:extLst>
          </p:cNvPr>
          <p:cNvSpPr>
            <a:spLocks/>
          </p:cNvSpPr>
          <p:nvPr/>
        </p:nvSpPr>
        <p:spPr bwMode="auto">
          <a:xfrm>
            <a:off x="1663011" y="5666954"/>
            <a:ext cx="1160207" cy="752303"/>
          </a:xfrm>
          <a:custGeom>
            <a:avLst/>
            <a:gdLst>
              <a:gd name="T0" fmla="*/ 136 w 300"/>
              <a:gd name="T1" fmla="*/ 0 h 148"/>
              <a:gd name="T2" fmla="*/ 148 w 300"/>
              <a:gd name="T3" fmla="*/ 4 h 148"/>
              <a:gd name="T4" fmla="*/ 164 w 300"/>
              <a:gd name="T5" fmla="*/ 12 h 148"/>
              <a:gd name="T6" fmla="*/ 172 w 300"/>
              <a:gd name="T7" fmla="*/ 20 h 148"/>
              <a:gd name="T8" fmla="*/ 172 w 300"/>
              <a:gd name="T9" fmla="*/ 24 h 148"/>
              <a:gd name="T10" fmla="*/ 164 w 300"/>
              <a:gd name="T11" fmla="*/ 32 h 148"/>
              <a:gd name="T12" fmla="*/ 148 w 300"/>
              <a:gd name="T13" fmla="*/ 44 h 148"/>
              <a:gd name="T14" fmla="*/ 128 w 300"/>
              <a:gd name="T15" fmla="*/ 56 h 148"/>
              <a:gd name="T16" fmla="*/ 104 w 300"/>
              <a:gd name="T17" fmla="*/ 76 h 148"/>
              <a:gd name="T18" fmla="*/ 80 w 300"/>
              <a:gd name="T19" fmla="*/ 88 h 148"/>
              <a:gd name="T20" fmla="*/ 68 w 300"/>
              <a:gd name="T21" fmla="*/ 100 h 148"/>
              <a:gd name="T22" fmla="*/ 64 w 300"/>
              <a:gd name="T23" fmla="*/ 108 h 148"/>
              <a:gd name="T24" fmla="*/ 64 w 300"/>
              <a:gd name="T25" fmla="*/ 112 h 148"/>
              <a:gd name="T26" fmla="*/ 72 w 300"/>
              <a:gd name="T27" fmla="*/ 112 h 148"/>
              <a:gd name="T28" fmla="*/ 84 w 300"/>
              <a:gd name="T29" fmla="*/ 112 h 148"/>
              <a:gd name="T30" fmla="*/ 96 w 300"/>
              <a:gd name="T31" fmla="*/ 112 h 148"/>
              <a:gd name="T32" fmla="*/ 116 w 300"/>
              <a:gd name="T33" fmla="*/ 112 h 148"/>
              <a:gd name="T34" fmla="*/ 148 w 300"/>
              <a:gd name="T35" fmla="*/ 108 h 148"/>
              <a:gd name="T36" fmla="*/ 196 w 300"/>
              <a:gd name="T37" fmla="*/ 104 h 148"/>
              <a:gd name="T38" fmla="*/ 256 w 300"/>
              <a:gd name="T39" fmla="*/ 100 h 148"/>
              <a:gd name="T40" fmla="*/ 300 w 300"/>
              <a:gd name="T41" fmla="*/ 100 h 148"/>
              <a:gd name="T42" fmla="*/ 288 w 300"/>
              <a:gd name="T43" fmla="*/ 104 h 148"/>
              <a:gd name="T44" fmla="*/ 272 w 300"/>
              <a:gd name="T45" fmla="*/ 104 h 148"/>
              <a:gd name="T46" fmla="*/ 248 w 300"/>
              <a:gd name="T47" fmla="*/ 108 h 148"/>
              <a:gd name="T48" fmla="*/ 216 w 300"/>
              <a:gd name="T49" fmla="*/ 112 h 148"/>
              <a:gd name="T50" fmla="*/ 184 w 300"/>
              <a:gd name="T51" fmla="*/ 116 h 148"/>
              <a:gd name="T52" fmla="*/ 128 w 300"/>
              <a:gd name="T53" fmla="*/ 128 h 148"/>
              <a:gd name="T54" fmla="*/ 88 w 300"/>
              <a:gd name="T55" fmla="*/ 132 h 148"/>
              <a:gd name="T56" fmla="*/ 60 w 300"/>
              <a:gd name="T57" fmla="*/ 136 h 148"/>
              <a:gd name="T58" fmla="*/ 40 w 300"/>
              <a:gd name="T59" fmla="*/ 144 h 148"/>
              <a:gd name="T60" fmla="*/ 24 w 300"/>
              <a:gd name="T61" fmla="*/ 148 h 148"/>
              <a:gd name="T62" fmla="*/ 16 w 300"/>
              <a:gd name="T63" fmla="*/ 148 h 148"/>
              <a:gd name="T64" fmla="*/ 8 w 300"/>
              <a:gd name="T65" fmla="*/ 144 h 148"/>
              <a:gd name="T66" fmla="*/ 4 w 300"/>
              <a:gd name="T67" fmla="*/ 132 h 148"/>
              <a:gd name="T68" fmla="*/ 0 w 300"/>
              <a:gd name="T69" fmla="*/ 124 h 148"/>
              <a:gd name="T70" fmla="*/ 4 w 300"/>
              <a:gd name="T71" fmla="*/ 120 h 148"/>
              <a:gd name="T72" fmla="*/ 12 w 300"/>
              <a:gd name="T73" fmla="*/ 116 h 148"/>
              <a:gd name="T74" fmla="*/ 28 w 300"/>
              <a:gd name="T75" fmla="*/ 108 h 148"/>
              <a:gd name="T76" fmla="*/ 56 w 300"/>
              <a:gd name="T77" fmla="*/ 96 h 148"/>
              <a:gd name="T78" fmla="*/ 68 w 300"/>
              <a:gd name="T79" fmla="*/ 80 h 148"/>
              <a:gd name="T80" fmla="*/ 96 w 300"/>
              <a:gd name="T81" fmla="*/ 56 h 148"/>
              <a:gd name="T82" fmla="*/ 120 w 300"/>
              <a:gd name="T83" fmla="*/ 36 h 148"/>
              <a:gd name="T84" fmla="*/ 136 w 300"/>
              <a:gd name="T85" fmla="*/ 16 h 148"/>
              <a:gd name="T86" fmla="*/ 136 w 300"/>
              <a:gd name="T87" fmla="*/ 8 h 148"/>
              <a:gd name="T88" fmla="*/ 132 w 300"/>
              <a:gd name="T89" fmla="*/ 4 h 148"/>
              <a:gd name="T90" fmla="*/ 132 w 300"/>
              <a:gd name="T91" fmla="*/ 0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00" h="148">
                <a:moveTo>
                  <a:pt x="132" y="0"/>
                </a:moveTo>
                <a:lnTo>
                  <a:pt x="136" y="0"/>
                </a:lnTo>
                <a:lnTo>
                  <a:pt x="140" y="0"/>
                </a:lnTo>
                <a:lnTo>
                  <a:pt x="148" y="4"/>
                </a:lnTo>
                <a:lnTo>
                  <a:pt x="156" y="8"/>
                </a:lnTo>
                <a:lnTo>
                  <a:pt x="164" y="12"/>
                </a:lnTo>
                <a:lnTo>
                  <a:pt x="168" y="16"/>
                </a:lnTo>
                <a:lnTo>
                  <a:pt x="172" y="20"/>
                </a:lnTo>
                <a:lnTo>
                  <a:pt x="172" y="24"/>
                </a:lnTo>
                <a:lnTo>
                  <a:pt x="172" y="24"/>
                </a:lnTo>
                <a:lnTo>
                  <a:pt x="168" y="28"/>
                </a:lnTo>
                <a:lnTo>
                  <a:pt x="164" y="32"/>
                </a:lnTo>
                <a:lnTo>
                  <a:pt x="156" y="36"/>
                </a:lnTo>
                <a:lnTo>
                  <a:pt x="148" y="44"/>
                </a:lnTo>
                <a:lnTo>
                  <a:pt x="140" y="48"/>
                </a:lnTo>
                <a:lnTo>
                  <a:pt x="128" y="56"/>
                </a:lnTo>
                <a:lnTo>
                  <a:pt x="116" y="68"/>
                </a:lnTo>
                <a:lnTo>
                  <a:pt x="104" y="76"/>
                </a:lnTo>
                <a:lnTo>
                  <a:pt x="92" y="84"/>
                </a:lnTo>
                <a:lnTo>
                  <a:pt x="80" y="88"/>
                </a:lnTo>
                <a:lnTo>
                  <a:pt x="72" y="96"/>
                </a:lnTo>
                <a:lnTo>
                  <a:pt x="68" y="100"/>
                </a:lnTo>
                <a:lnTo>
                  <a:pt x="64" y="104"/>
                </a:lnTo>
                <a:lnTo>
                  <a:pt x="64" y="108"/>
                </a:lnTo>
                <a:lnTo>
                  <a:pt x="64" y="108"/>
                </a:lnTo>
                <a:lnTo>
                  <a:pt x="64" y="112"/>
                </a:lnTo>
                <a:lnTo>
                  <a:pt x="68" y="112"/>
                </a:lnTo>
                <a:lnTo>
                  <a:pt x="72" y="112"/>
                </a:lnTo>
                <a:lnTo>
                  <a:pt x="76" y="112"/>
                </a:lnTo>
                <a:lnTo>
                  <a:pt x="84" y="112"/>
                </a:lnTo>
                <a:lnTo>
                  <a:pt x="88" y="112"/>
                </a:lnTo>
                <a:lnTo>
                  <a:pt x="96" y="112"/>
                </a:lnTo>
                <a:lnTo>
                  <a:pt x="108" y="112"/>
                </a:lnTo>
                <a:lnTo>
                  <a:pt x="116" y="112"/>
                </a:lnTo>
                <a:lnTo>
                  <a:pt x="132" y="112"/>
                </a:lnTo>
                <a:lnTo>
                  <a:pt x="148" y="108"/>
                </a:lnTo>
                <a:lnTo>
                  <a:pt x="172" y="108"/>
                </a:lnTo>
                <a:lnTo>
                  <a:pt x="196" y="104"/>
                </a:lnTo>
                <a:lnTo>
                  <a:pt x="224" y="104"/>
                </a:lnTo>
                <a:lnTo>
                  <a:pt x="256" y="100"/>
                </a:lnTo>
                <a:lnTo>
                  <a:pt x="296" y="96"/>
                </a:lnTo>
                <a:lnTo>
                  <a:pt x="300" y="100"/>
                </a:lnTo>
                <a:lnTo>
                  <a:pt x="296" y="100"/>
                </a:lnTo>
                <a:lnTo>
                  <a:pt x="288" y="104"/>
                </a:lnTo>
                <a:lnTo>
                  <a:pt x="280" y="104"/>
                </a:lnTo>
                <a:lnTo>
                  <a:pt x="272" y="104"/>
                </a:lnTo>
                <a:lnTo>
                  <a:pt x="260" y="108"/>
                </a:lnTo>
                <a:lnTo>
                  <a:pt x="248" y="108"/>
                </a:lnTo>
                <a:lnTo>
                  <a:pt x="232" y="112"/>
                </a:lnTo>
                <a:lnTo>
                  <a:pt x="216" y="112"/>
                </a:lnTo>
                <a:lnTo>
                  <a:pt x="200" y="116"/>
                </a:lnTo>
                <a:lnTo>
                  <a:pt x="184" y="116"/>
                </a:lnTo>
                <a:lnTo>
                  <a:pt x="152" y="124"/>
                </a:lnTo>
                <a:lnTo>
                  <a:pt x="128" y="128"/>
                </a:lnTo>
                <a:lnTo>
                  <a:pt x="108" y="128"/>
                </a:lnTo>
                <a:lnTo>
                  <a:pt x="88" y="132"/>
                </a:lnTo>
                <a:lnTo>
                  <a:pt x="72" y="132"/>
                </a:lnTo>
                <a:lnTo>
                  <a:pt x="60" y="136"/>
                </a:lnTo>
                <a:lnTo>
                  <a:pt x="48" y="144"/>
                </a:lnTo>
                <a:lnTo>
                  <a:pt x="40" y="144"/>
                </a:lnTo>
                <a:lnTo>
                  <a:pt x="32" y="148"/>
                </a:lnTo>
                <a:lnTo>
                  <a:pt x="24" y="148"/>
                </a:lnTo>
                <a:lnTo>
                  <a:pt x="20" y="148"/>
                </a:lnTo>
                <a:lnTo>
                  <a:pt x="16" y="148"/>
                </a:lnTo>
                <a:lnTo>
                  <a:pt x="12" y="144"/>
                </a:lnTo>
                <a:lnTo>
                  <a:pt x="8" y="144"/>
                </a:lnTo>
                <a:lnTo>
                  <a:pt x="8" y="136"/>
                </a:lnTo>
                <a:lnTo>
                  <a:pt x="4" y="132"/>
                </a:lnTo>
                <a:lnTo>
                  <a:pt x="0" y="128"/>
                </a:lnTo>
                <a:lnTo>
                  <a:pt x="0" y="124"/>
                </a:lnTo>
                <a:lnTo>
                  <a:pt x="0" y="124"/>
                </a:lnTo>
                <a:lnTo>
                  <a:pt x="4" y="120"/>
                </a:lnTo>
                <a:lnTo>
                  <a:pt x="8" y="116"/>
                </a:lnTo>
                <a:lnTo>
                  <a:pt x="12" y="116"/>
                </a:lnTo>
                <a:lnTo>
                  <a:pt x="20" y="112"/>
                </a:lnTo>
                <a:lnTo>
                  <a:pt x="28" y="108"/>
                </a:lnTo>
                <a:lnTo>
                  <a:pt x="40" y="104"/>
                </a:lnTo>
                <a:lnTo>
                  <a:pt x="56" y="96"/>
                </a:lnTo>
                <a:lnTo>
                  <a:pt x="60" y="88"/>
                </a:lnTo>
                <a:lnTo>
                  <a:pt x="68" y="80"/>
                </a:lnTo>
                <a:lnTo>
                  <a:pt x="84" y="68"/>
                </a:lnTo>
                <a:lnTo>
                  <a:pt x="96" y="56"/>
                </a:lnTo>
                <a:lnTo>
                  <a:pt x="112" y="44"/>
                </a:lnTo>
                <a:lnTo>
                  <a:pt x="120" y="36"/>
                </a:lnTo>
                <a:lnTo>
                  <a:pt x="128" y="24"/>
                </a:lnTo>
                <a:lnTo>
                  <a:pt x="136" y="16"/>
                </a:lnTo>
                <a:lnTo>
                  <a:pt x="136" y="12"/>
                </a:lnTo>
                <a:lnTo>
                  <a:pt x="136" y="8"/>
                </a:lnTo>
                <a:lnTo>
                  <a:pt x="132" y="4"/>
                </a:lnTo>
                <a:lnTo>
                  <a:pt x="132" y="4"/>
                </a:lnTo>
                <a:lnTo>
                  <a:pt x="132" y="0"/>
                </a:lnTo>
                <a:lnTo>
                  <a:pt x="132" y="0"/>
                </a:lnTo>
                <a:lnTo>
                  <a:pt x="132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473">
            <a:extLst>
              <a:ext uri="{FF2B5EF4-FFF2-40B4-BE49-F238E27FC236}">
                <a16:creationId xmlns:a16="http://schemas.microsoft.com/office/drawing/2014/main" xmlns="" id="{0619C1DC-7302-4E16-8159-51AE74F51BCB}"/>
              </a:ext>
            </a:extLst>
          </p:cNvPr>
          <p:cNvSpPr>
            <a:spLocks/>
          </p:cNvSpPr>
          <p:nvPr/>
        </p:nvSpPr>
        <p:spPr bwMode="auto">
          <a:xfrm>
            <a:off x="2530675" y="5829614"/>
            <a:ext cx="587838" cy="711638"/>
          </a:xfrm>
          <a:custGeom>
            <a:avLst/>
            <a:gdLst>
              <a:gd name="T0" fmla="*/ 32 w 152"/>
              <a:gd name="T1" fmla="*/ 4 h 140"/>
              <a:gd name="T2" fmla="*/ 48 w 152"/>
              <a:gd name="T3" fmla="*/ 12 h 140"/>
              <a:gd name="T4" fmla="*/ 64 w 152"/>
              <a:gd name="T5" fmla="*/ 20 h 140"/>
              <a:gd name="T6" fmla="*/ 80 w 152"/>
              <a:gd name="T7" fmla="*/ 28 h 140"/>
              <a:gd name="T8" fmla="*/ 100 w 152"/>
              <a:gd name="T9" fmla="*/ 40 h 140"/>
              <a:gd name="T10" fmla="*/ 116 w 152"/>
              <a:gd name="T11" fmla="*/ 52 h 140"/>
              <a:gd name="T12" fmla="*/ 132 w 152"/>
              <a:gd name="T13" fmla="*/ 64 h 140"/>
              <a:gd name="T14" fmla="*/ 140 w 152"/>
              <a:gd name="T15" fmla="*/ 72 h 140"/>
              <a:gd name="T16" fmla="*/ 144 w 152"/>
              <a:gd name="T17" fmla="*/ 76 h 140"/>
              <a:gd name="T18" fmla="*/ 148 w 152"/>
              <a:gd name="T19" fmla="*/ 84 h 140"/>
              <a:gd name="T20" fmla="*/ 148 w 152"/>
              <a:gd name="T21" fmla="*/ 92 h 140"/>
              <a:gd name="T22" fmla="*/ 152 w 152"/>
              <a:gd name="T23" fmla="*/ 104 h 140"/>
              <a:gd name="T24" fmla="*/ 152 w 152"/>
              <a:gd name="T25" fmla="*/ 116 h 140"/>
              <a:gd name="T26" fmla="*/ 152 w 152"/>
              <a:gd name="T27" fmla="*/ 124 h 140"/>
              <a:gd name="T28" fmla="*/ 148 w 152"/>
              <a:gd name="T29" fmla="*/ 132 h 140"/>
              <a:gd name="T30" fmla="*/ 140 w 152"/>
              <a:gd name="T31" fmla="*/ 136 h 140"/>
              <a:gd name="T32" fmla="*/ 136 w 152"/>
              <a:gd name="T33" fmla="*/ 140 h 140"/>
              <a:gd name="T34" fmla="*/ 132 w 152"/>
              <a:gd name="T35" fmla="*/ 140 h 140"/>
              <a:gd name="T36" fmla="*/ 128 w 152"/>
              <a:gd name="T37" fmla="*/ 140 h 140"/>
              <a:gd name="T38" fmla="*/ 124 w 152"/>
              <a:gd name="T39" fmla="*/ 140 h 140"/>
              <a:gd name="T40" fmla="*/ 120 w 152"/>
              <a:gd name="T41" fmla="*/ 136 h 140"/>
              <a:gd name="T42" fmla="*/ 116 w 152"/>
              <a:gd name="T43" fmla="*/ 132 h 140"/>
              <a:gd name="T44" fmla="*/ 108 w 152"/>
              <a:gd name="T45" fmla="*/ 124 h 140"/>
              <a:gd name="T46" fmla="*/ 96 w 152"/>
              <a:gd name="T47" fmla="*/ 116 h 140"/>
              <a:gd name="T48" fmla="*/ 84 w 152"/>
              <a:gd name="T49" fmla="*/ 108 h 140"/>
              <a:gd name="T50" fmla="*/ 72 w 152"/>
              <a:gd name="T51" fmla="*/ 92 h 140"/>
              <a:gd name="T52" fmla="*/ 60 w 152"/>
              <a:gd name="T53" fmla="*/ 80 h 140"/>
              <a:gd name="T54" fmla="*/ 44 w 152"/>
              <a:gd name="T55" fmla="*/ 64 h 140"/>
              <a:gd name="T56" fmla="*/ 32 w 152"/>
              <a:gd name="T57" fmla="*/ 48 h 140"/>
              <a:gd name="T58" fmla="*/ 20 w 152"/>
              <a:gd name="T59" fmla="*/ 40 h 140"/>
              <a:gd name="T60" fmla="*/ 12 w 152"/>
              <a:gd name="T61" fmla="*/ 28 h 140"/>
              <a:gd name="T62" fmla="*/ 4 w 152"/>
              <a:gd name="T63" fmla="*/ 20 h 140"/>
              <a:gd name="T64" fmla="*/ 0 w 152"/>
              <a:gd name="T65" fmla="*/ 12 h 140"/>
              <a:gd name="T66" fmla="*/ 0 w 152"/>
              <a:gd name="T67" fmla="*/ 8 h 140"/>
              <a:gd name="T68" fmla="*/ 0 w 152"/>
              <a:gd name="T69" fmla="*/ 4 h 140"/>
              <a:gd name="T70" fmla="*/ 4 w 152"/>
              <a:gd name="T71" fmla="*/ 0 h 140"/>
              <a:gd name="T72" fmla="*/ 12 w 152"/>
              <a:gd name="T73" fmla="*/ 0 h 140"/>
              <a:gd name="T74" fmla="*/ 20 w 152"/>
              <a:gd name="T75" fmla="*/ 0 h 140"/>
              <a:gd name="T76" fmla="*/ 32 w 152"/>
              <a:gd name="T77" fmla="*/ 4 h 140"/>
              <a:gd name="T78" fmla="*/ 32 w 152"/>
              <a:gd name="T79" fmla="*/ 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2" h="140">
                <a:moveTo>
                  <a:pt x="32" y="4"/>
                </a:moveTo>
                <a:lnTo>
                  <a:pt x="48" y="12"/>
                </a:lnTo>
                <a:lnTo>
                  <a:pt x="64" y="20"/>
                </a:lnTo>
                <a:lnTo>
                  <a:pt x="80" y="28"/>
                </a:lnTo>
                <a:lnTo>
                  <a:pt x="100" y="40"/>
                </a:lnTo>
                <a:lnTo>
                  <a:pt x="116" y="52"/>
                </a:lnTo>
                <a:lnTo>
                  <a:pt x="132" y="64"/>
                </a:lnTo>
                <a:lnTo>
                  <a:pt x="140" y="72"/>
                </a:lnTo>
                <a:lnTo>
                  <a:pt x="144" y="76"/>
                </a:lnTo>
                <a:lnTo>
                  <a:pt x="148" y="84"/>
                </a:lnTo>
                <a:lnTo>
                  <a:pt x="148" y="92"/>
                </a:lnTo>
                <a:lnTo>
                  <a:pt x="152" y="104"/>
                </a:lnTo>
                <a:lnTo>
                  <a:pt x="152" y="116"/>
                </a:lnTo>
                <a:lnTo>
                  <a:pt x="152" y="124"/>
                </a:lnTo>
                <a:lnTo>
                  <a:pt x="148" y="132"/>
                </a:lnTo>
                <a:lnTo>
                  <a:pt x="140" y="136"/>
                </a:lnTo>
                <a:lnTo>
                  <a:pt x="136" y="140"/>
                </a:lnTo>
                <a:lnTo>
                  <a:pt x="132" y="140"/>
                </a:lnTo>
                <a:lnTo>
                  <a:pt x="128" y="140"/>
                </a:lnTo>
                <a:lnTo>
                  <a:pt x="124" y="140"/>
                </a:lnTo>
                <a:lnTo>
                  <a:pt x="120" y="136"/>
                </a:lnTo>
                <a:lnTo>
                  <a:pt x="116" y="132"/>
                </a:lnTo>
                <a:lnTo>
                  <a:pt x="108" y="124"/>
                </a:lnTo>
                <a:lnTo>
                  <a:pt x="96" y="116"/>
                </a:lnTo>
                <a:lnTo>
                  <a:pt x="84" y="108"/>
                </a:lnTo>
                <a:lnTo>
                  <a:pt x="72" y="92"/>
                </a:lnTo>
                <a:lnTo>
                  <a:pt x="60" y="80"/>
                </a:lnTo>
                <a:lnTo>
                  <a:pt x="44" y="64"/>
                </a:lnTo>
                <a:lnTo>
                  <a:pt x="32" y="48"/>
                </a:lnTo>
                <a:lnTo>
                  <a:pt x="20" y="40"/>
                </a:lnTo>
                <a:lnTo>
                  <a:pt x="12" y="28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32" y="4"/>
                </a:lnTo>
                <a:lnTo>
                  <a:pt x="32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474">
            <a:extLst>
              <a:ext uri="{FF2B5EF4-FFF2-40B4-BE49-F238E27FC236}">
                <a16:creationId xmlns:a16="http://schemas.microsoft.com/office/drawing/2014/main" xmlns="" id="{1FFFAEB4-960C-4AB5-9D7B-EEBE65C09201}"/>
              </a:ext>
            </a:extLst>
          </p:cNvPr>
          <p:cNvSpPr>
            <a:spLocks/>
          </p:cNvSpPr>
          <p:nvPr/>
        </p:nvSpPr>
        <p:spPr bwMode="auto">
          <a:xfrm>
            <a:off x="1073724" y="3979355"/>
            <a:ext cx="1438655" cy="1585936"/>
          </a:xfrm>
          <a:custGeom>
            <a:avLst/>
            <a:gdLst>
              <a:gd name="T0" fmla="*/ 56 w 372"/>
              <a:gd name="T1" fmla="*/ 268 h 312"/>
              <a:gd name="T2" fmla="*/ 120 w 372"/>
              <a:gd name="T3" fmla="*/ 232 h 312"/>
              <a:gd name="T4" fmla="*/ 160 w 372"/>
              <a:gd name="T5" fmla="*/ 200 h 312"/>
              <a:gd name="T6" fmla="*/ 208 w 372"/>
              <a:gd name="T7" fmla="*/ 156 h 312"/>
              <a:gd name="T8" fmla="*/ 248 w 372"/>
              <a:gd name="T9" fmla="*/ 108 h 312"/>
              <a:gd name="T10" fmla="*/ 276 w 372"/>
              <a:gd name="T11" fmla="*/ 68 h 312"/>
              <a:gd name="T12" fmla="*/ 284 w 372"/>
              <a:gd name="T13" fmla="*/ 48 h 312"/>
              <a:gd name="T14" fmla="*/ 292 w 372"/>
              <a:gd name="T15" fmla="*/ 36 h 312"/>
              <a:gd name="T16" fmla="*/ 296 w 372"/>
              <a:gd name="T17" fmla="*/ 24 h 312"/>
              <a:gd name="T18" fmla="*/ 296 w 372"/>
              <a:gd name="T19" fmla="*/ 20 h 312"/>
              <a:gd name="T20" fmla="*/ 288 w 372"/>
              <a:gd name="T21" fmla="*/ 12 h 312"/>
              <a:gd name="T22" fmla="*/ 296 w 372"/>
              <a:gd name="T23" fmla="*/ 4 h 312"/>
              <a:gd name="T24" fmla="*/ 316 w 372"/>
              <a:gd name="T25" fmla="*/ 0 h 312"/>
              <a:gd name="T26" fmla="*/ 340 w 372"/>
              <a:gd name="T27" fmla="*/ 8 h 312"/>
              <a:gd name="T28" fmla="*/ 356 w 372"/>
              <a:gd name="T29" fmla="*/ 12 h 312"/>
              <a:gd name="T30" fmla="*/ 364 w 372"/>
              <a:gd name="T31" fmla="*/ 16 h 312"/>
              <a:gd name="T32" fmla="*/ 372 w 372"/>
              <a:gd name="T33" fmla="*/ 28 h 312"/>
              <a:gd name="T34" fmla="*/ 372 w 372"/>
              <a:gd name="T35" fmla="*/ 36 h 312"/>
              <a:gd name="T36" fmla="*/ 364 w 372"/>
              <a:gd name="T37" fmla="*/ 52 h 312"/>
              <a:gd name="T38" fmla="*/ 344 w 372"/>
              <a:gd name="T39" fmla="*/ 76 h 312"/>
              <a:gd name="T40" fmla="*/ 320 w 372"/>
              <a:gd name="T41" fmla="*/ 108 h 312"/>
              <a:gd name="T42" fmla="*/ 260 w 372"/>
              <a:gd name="T43" fmla="*/ 176 h 312"/>
              <a:gd name="T44" fmla="*/ 196 w 372"/>
              <a:gd name="T45" fmla="*/ 228 h 312"/>
              <a:gd name="T46" fmla="*/ 164 w 372"/>
              <a:gd name="T47" fmla="*/ 252 h 312"/>
              <a:gd name="T48" fmla="*/ 132 w 372"/>
              <a:gd name="T49" fmla="*/ 272 h 312"/>
              <a:gd name="T50" fmla="*/ 68 w 372"/>
              <a:gd name="T51" fmla="*/ 296 h 312"/>
              <a:gd name="T52" fmla="*/ 40 w 372"/>
              <a:gd name="T53" fmla="*/ 304 h 312"/>
              <a:gd name="T54" fmla="*/ 20 w 372"/>
              <a:gd name="T55" fmla="*/ 312 h 312"/>
              <a:gd name="T56" fmla="*/ 8 w 372"/>
              <a:gd name="T57" fmla="*/ 312 h 312"/>
              <a:gd name="T58" fmla="*/ 0 w 372"/>
              <a:gd name="T59" fmla="*/ 308 h 312"/>
              <a:gd name="T60" fmla="*/ 0 w 372"/>
              <a:gd name="T61" fmla="*/ 304 h 312"/>
              <a:gd name="T62" fmla="*/ 4 w 372"/>
              <a:gd name="T63" fmla="*/ 300 h 312"/>
              <a:gd name="T64" fmla="*/ 16 w 372"/>
              <a:gd name="T65" fmla="*/ 292 h 312"/>
              <a:gd name="T66" fmla="*/ 36 w 372"/>
              <a:gd name="T67" fmla="*/ 28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72" h="312">
                <a:moveTo>
                  <a:pt x="36" y="280"/>
                </a:moveTo>
                <a:lnTo>
                  <a:pt x="56" y="268"/>
                </a:lnTo>
                <a:lnTo>
                  <a:pt x="80" y="256"/>
                </a:lnTo>
                <a:lnTo>
                  <a:pt x="120" y="232"/>
                </a:lnTo>
                <a:lnTo>
                  <a:pt x="140" y="220"/>
                </a:lnTo>
                <a:lnTo>
                  <a:pt x="160" y="200"/>
                </a:lnTo>
                <a:lnTo>
                  <a:pt x="184" y="180"/>
                </a:lnTo>
                <a:lnTo>
                  <a:pt x="208" y="156"/>
                </a:lnTo>
                <a:lnTo>
                  <a:pt x="228" y="132"/>
                </a:lnTo>
                <a:lnTo>
                  <a:pt x="248" y="108"/>
                </a:lnTo>
                <a:lnTo>
                  <a:pt x="264" y="88"/>
                </a:lnTo>
                <a:lnTo>
                  <a:pt x="276" y="68"/>
                </a:lnTo>
                <a:lnTo>
                  <a:pt x="280" y="56"/>
                </a:lnTo>
                <a:lnTo>
                  <a:pt x="284" y="48"/>
                </a:lnTo>
                <a:lnTo>
                  <a:pt x="288" y="40"/>
                </a:lnTo>
                <a:lnTo>
                  <a:pt x="292" y="36"/>
                </a:lnTo>
                <a:lnTo>
                  <a:pt x="292" y="28"/>
                </a:lnTo>
                <a:lnTo>
                  <a:pt x="296" y="24"/>
                </a:lnTo>
                <a:lnTo>
                  <a:pt x="296" y="24"/>
                </a:lnTo>
                <a:lnTo>
                  <a:pt x="296" y="20"/>
                </a:lnTo>
                <a:lnTo>
                  <a:pt x="292" y="16"/>
                </a:lnTo>
                <a:lnTo>
                  <a:pt x="288" y="12"/>
                </a:lnTo>
                <a:lnTo>
                  <a:pt x="292" y="8"/>
                </a:lnTo>
                <a:lnTo>
                  <a:pt x="296" y="4"/>
                </a:lnTo>
                <a:lnTo>
                  <a:pt x="304" y="0"/>
                </a:lnTo>
                <a:lnTo>
                  <a:pt x="316" y="0"/>
                </a:lnTo>
                <a:lnTo>
                  <a:pt x="328" y="4"/>
                </a:lnTo>
                <a:lnTo>
                  <a:pt x="340" y="8"/>
                </a:lnTo>
                <a:lnTo>
                  <a:pt x="348" y="8"/>
                </a:lnTo>
                <a:lnTo>
                  <a:pt x="356" y="12"/>
                </a:lnTo>
                <a:lnTo>
                  <a:pt x="360" y="16"/>
                </a:lnTo>
                <a:lnTo>
                  <a:pt x="364" y="16"/>
                </a:lnTo>
                <a:lnTo>
                  <a:pt x="368" y="20"/>
                </a:lnTo>
                <a:lnTo>
                  <a:pt x="372" y="28"/>
                </a:lnTo>
                <a:lnTo>
                  <a:pt x="372" y="32"/>
                </a:lnTo>
                <a:lnTo>
                  <a:pt x="372" y="36"/>
                </a:lnTo>
                <a:lnTo>
                  <a:pt x="368" y="44"/>
                </a:lnTo>
                <a:lnTo>
                  <a:pt x="364" y="52"/>
                </a:lnTo>
                <a:lnTo>
                  <a:pt x="356" y="64"/>
                </a:lnTo>
                <a:lnTo>
                  <a:pt x="344" y="76"/>
                </a:lnTo>
                <a:lnTo>
                  <a:pt x="332" y="92"/>
                </a:lnTo>
                <a:lnTo>
                  <a:pt x="320" y="108"/>
                </a:lnTo>
                <a:lnTo>
                  <a:pt x="292" y="144"/>
                </a:lnTo>
                <a:lnTo>
                  <a:pt x="260" y="176"/>
                </a:lnTo>
                <a:lnTo>
                  <a:pt x="228" y="204"/>
                </a:lnTo>
                <a:lnTo>
                  <a:pt x="196" y="228"/>
                </a:lnTo>
                <a:lnTo>
                  <a:pt x="180" y="240"/>
                </a:lnTo>
                <a:lnTo>
                  <a:pt x="164" y="252"/>
                </a:lnTo>
                <a:lnTo>
                  <a:pt x="148" y="260"/>
                </a:lnTo>
                <a:lnTo>
                  <a:pt x="132" y="272"/>
                </a:lnTo>
                <a:lnTo>
                  <a:pt x="100" y="284"/>
                </a:lnTo>
                <a:lnTo>
                  <a:pt x="68" y="296"/>
                </a:lnTo>
                <a:lnTo>
                  <a:pt x="56" y="304"/>
                </a:lnTo>
                <a:lnTo>
                  <a:pt x="40" y="304"/>
                </a:lnTo>
                <a:lnTo>
                  <a:pt x="28" y="308"/>
                </a:lnTo>
                <a:lnTo>
                  <a:pt x="20" y="312"/>
                </a:lnTo>
                <a:lnTo>
                  <a:pt x="12" y="312"/>
                </a:lnTo>
                <a:lnTo>
                  <a:pt x="8" y="312"/>
                </a:lnTo>
                <a:lnTo>
                  <a:pt x="4" y="312"/>
                </a:lnTo>
                <a:lnTo>
                  <a:pt x="0" y="308"/>
                </a:lnTo>
                <a:lnTo>
                  <a:pt x="0" y="308"/>
                </a:lnTo>
                <a:lnTo>
                  <a:pt x="0" y="304"/>
                </a:lnTo>
                <a:lnTo>
                  <a:pt x="0" y="300"/>
                </a:lnTo>
                <a:lnTo>
                  <a:pt x="4" y="300"/>
                </a:lnTo>
                <a:lnTo>
                  <a:pt x="12" y="296"/>
                </a:lnTo>
                <a:lnTo>
                  <a:pt x="16" y="292"/>
                </a:lnTo>
                <a:lnTo>
                  <a:pt x="28" y="284"/>
                </a:lnTo>
                <a:lnTo>
                  <a:pt x="36" y="280"/>
                </a:lnTo>
                <a:lnTo>
                  <a:pt x="36" y="2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476">
            <a:extLst>
              <a:ext uri="{FF2B5EF4-FFF2-40B4-BE49-F238E27FC236}">
                <a16:creationId xmlns:a16="http://schemas.microsoft.com/office/drawing/2014/main" xmlns="" id="{25ED2DE6-558C-4A66-8BAD-24864A14CFE3}"/>
              </a:ext>
            </a:extLst>
          </p:cNvPr>
          <p:cNvSpPr>
            <a:spLocks/>
          </p:cNvSpPr>
          <p:nvPr/>
        </p:nvSpPr>
        <p:spPr bwMode="auto">
          <a:xfrm>
            <a:off x="8397057" y="987075"/>
            <a:ext cx="897226" cy="2012919"/>
          </a:xfrm>
          <a:custGeom>
            <a:avLst/>
            <a:gdLst>
              <a:gd name="T0" fmla="*/ 36 w 232"/>
              <a:gd name="T1" fmla="*/ 356 h 396"/>
              <a:gd name="T2" fmla="*/ 64 w 232"/>
              <a:gd name="T3" fmla="*/ 336 h 396"/>
              <a:gd name="T4" fmla="*/ 96 w 232"/>
              <a:gd name="T5" fmla="*/ 308 h 396"/>
              <a:gd name="T6" fmla="*/ 120 w 232"/>
              <a:gd name="T7" fmla="*/ 280 h 396"/>
              <a:gd name="T8" fmla="*/ 144 w 232"/>
              <a:gd name="T9" fmla="*/ 244 h 396"/>
              <a:gd name="T10" fmla="*/ 160 w 232"/>
              <a:gd name="T11" fmla="*/ 204 h 396"/>
              <a:gd name="T12" fmla="*/ 172 w 232"/>
              <a:gd name="T13" fmla="*/ 160 h 396"/>
              <a:gd name="T14" fmla="*/ 176 w 232"/>
              <a:gd name="T15" fmla="*/ 112 h 396"/>
              <a:gd name="T16" fmla="*/ 176 w 232"/>
              <a:gd name="T17" fmla="*/ 72 h 396"/>
              <a:gd name="T18" fmla="*/ 168 w 232"/>
              <a:gd name="T19" fmla="*/ 40 h 396"/>
              <a:gd name="T20" fmla="*/ 156 w 232"/>
              <a:gd name="T21" fmla="*/ 20 h 396"/>
              <a:gd name="T22" fmla="*/ 156 w 232"/>
              <a:gd name="T23" fmla="*/ 8 h 396"/>
              <a:gd name="T24" fmla="*/ 160 w 232"/>
              <a:gd name="T25" fmla="*/ 4 h 396"/>
              <a:gd name="T26" fmla="*/ 168 w 232"/>
              <a:gd name="T27" fmla="*/ 0 h 396"/>
              <a:gd name="T28" fmla="*/ 180 w 232"/>
              <a:gd name="T29" fmla="*/ 4 h 396"/>
              <a:gd name="T30" fmla="*/ 204 w 232"/>
              <a:gd name="T31" fmla="*/ 8 h 396"/>
              <a:gd name="T32" fmla="*/ 232 w 232"/>
              <a:gd name="T33" fmla="*/ 16 h 396"/>
              <a:gd name="T34" fmla="*/ 232 w 232"/>
              <a:gd name="T35" fmla="*/ 68 h 396"/>
              <a:gd name="T36" fmla="*/ 232 w 232"/>
              <a:gd name="T37" fmla="*/ 108 h 396"/>
              <a:gd name="T38" fmla="*/ 232 w 232"/>
              <a:gd name="T39" fmla="*/ 140 h 396"/>
              <a:gd name="T40" fmla="*/ 228 w 232"/>
              <a:gd name="T41" fmla="*/ 164 h 396"/>
              <a:gd name="T42" fmla="*/ 220 w 232"/>
              <a:gd name="T43" fmla="*/ 204 h 396"/>
              <a:gd name="T44" fmla="*/ 204 w 232"/>
              <a:gd name="T45" fmla="*/ 244 h 396"/>
              <a:gd name="T46" fmla="*/ 180 w 232"/>
              <a:gd name="T47" fmla="*/ 284 h 396"/>
              <a:gd name="T48" fmla="*/ 144 w 232"/>
              <a:gd name="T49" fmla="*/ 320 h 396"/>
              <a:gd name="T50" fmla="*/ 104 w 232"/>
              <a:gd name="T51" fmla="*/ 348 h 396"/>
              <a:gd name="T52" fmla="*/ 56 w 232"/>
              <a:gd name="T53" fmla="*/ 376 h 396"/>
              <a:gd name="T54" fmla="*/ 36 w 232"/>
              <a:gd name="T55" fmla="*/ 384 h 396"/>
              <a:gd name="T56" fmla="*/ 16 w 232"/>
              <a:gd name="T57" fmla="*/ 392 h 396"/>
              <a:gd name="T58" fmla="*/ 8 w 232"/>
              <a:gd name="T59" fmla="*/ 396 h 396"/>
              <a:gd name="T60" fmla="*/ 0 w 232"/>
              <a:gd name="T61" fmla="*/ 392 h 396"/>
              <a:gd name="T62" fmla="*/ 0 w 232"/>
              <a:gd name="T63" fmla="*/ 388 h 396"/>
              <a:gd name="T64" fmla="*/ 0 w 232"/>
              <a:gd name="T65" fmla="*/ 384 h 396"/>
              <a:gd name="T66" fmla="*/ 8 w 232"/>
              <a:gd name="T67" fmla="*/ 376 h 396"/>
              <a:gd name="T68" fmla="*/ 20 w 232"/>
              <a:gd name="T69" fmla="*/ 368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2" h="396">
                <a:moveTo>
                  <a:pt x="20" y="368"/>
                </a:moveTo>
                <a:lnTo>
                  <a:pt x="36" y="356"/>
                </a:lnTo>
                <a:lnTo>
                  <a:pt x="52" y="348"/>
                </a:lnTo>
                <a:lnTo>
                  <a:pt x="64" y="336"/>
                </a:lnTo>
                <a:lnTo>
                  <a:pt x="80" y="320"/>
                </a:lnTo>
                <a:lnTo>
                  <a:pt x="96" y="308"/>
                </a:lnTo>
                <a:lnTo>
                  <a:pt x="108" y="296"/>
                </a:lnTo>
                <a:lnTo>
                  <a:pt x="120" y="280"/>
                </a:lnTo>
                <a:lnTo>
                  <a:pt x="132" y="260"/>
                </a:lnTo>
                <a:lnTo>
                  <a:pt x="144" y="244"/>
                </a:lnTo>
                <a:lnTo>
                  <a:pt x="152" y="224"/>
                </a:lnTo>
                <a:lnTo>
                  <a:pt x="160" y="204"/>
                </a:lnTo>
                <a:lnTo>
                  <a:pt x="164" y="180"/>
                </a:lnTo>
                <a:lnTo>
                  <a:pt x="172" y="160"/>
                </a:lnTo>
                <a:lnTo>
                  <a:pt x="176" y="136"/>
                </a:lnTo>
                <a:lnTo>
                  <a:pt x="176" y="112"/>
                </a:lnTo>
                <a:lnTo>
                  <a:pt x="176" y="92"/>
                </a:lnTo>
                <a:lnTo>
                  <a:pt x="176" y="72"/>
                </a:lnTo>
                <a:lnTo>
                  <a:pt x="172" y="52"/>
                </a:lnTo>
                <a:lnTo>
                  <a:pt x="168" y="40"/>
                </a:lnTo>
                <a:lnTo>
                  <a:pt x="164" y="28"/>
                </a:lnTo>
                <a:lnTo>
                  <a:pt x="156" y="20"/>
                </a:lnTo>
                <a:lnTo>
                  <a:pt x="156" y="12"/>
                </a:lnTo>
                <a:lnTo>
                  <a:pt x="156" y="8"/>
                </a:lnTo>
                <a:lnTo>
                  <a:pt x="156" y="4"/>
                </a:lnTo>
                <a:lnTo>
                  <a:pt x="160" y="4"/>
                </a:lnTo>
                <a:lnTo>
                  <a:pt x="164" y="0"/>
                </a:lnTo>
                <a:lnTo>
                  <a:pt x="168" y="0"/>
                </a:lnTo>
                <a:lnTo>
                  <a:pt x="172" y="4"/>
                </a:lnTo>
                <a:lnTo>
                  <a:pt x="180" y="4"/>
                </a:lnTo>
                <a:lnTo>
                  <a:pt x="192" y="4"/>
                </a:lnTo>
                <a:lnTo>
                  <a:pt x="204" y="8"/>
                </a:lnTo>
                <a:lnTo>
                  <a:pt x="216" y="12"/>
                </a:lnTo>
                <a:lnTo>
                  <a:pt x="232" y="16"/>
                </a:lnTo>
                <a:lnTo>
                  <a:pt x="232" y="40"/>
                </a:lnTo>
                <a:lnTo>
                  <a:pt x="232" y="68"/>
                </a:lnTo>
                <a:lnTo>
                  <a:pt x="232" y="88"/>
                </a:lnTo>
                <a:lnTo>
                  <a:pt x="232" y="108"/>
                </a:lnTo>
                <a:lnTo>
                  <a:pt x="232" y="128"/>
                </a:lnTo>
                <a:lnTo>
                  <a:pt x="232" y="140"/>
                </a:lnTo>
                <a:lnTo>
                  <a:pt x="232" y="156"/>
                </a:lnTo>
                <a:lnTo>
                  <a:pt x="228" y="164"/>
                </a:lnTo>
                <a:lnTo>
                  <a:pt x="228" y="184"/>
                </a:lnTo>
                <a:lnTo>
                  <a:pt x="220" y="204"/>
                </a:lnTo>
                <a:lnTo>
                  <a:pt x="212" y="224"/>
                </a:lnTo>
                <a:lnTo>
                  <a:pt x="204" y="244"/>
                </a:lnTo>
                <a:lnTo>
                  <a:pt x="192" y="264"/>
                </a:lnTo>
                <a:lnTo>
                  <a:pt x="180" y="284"/>
                </a:lnTo>
                <a:lnTo>
                  <a:pt x="164" y="300"/>
                </a:lnTo>
                <a:lnTo>
                  <a:pt x="144" y="320"/>
                </a:lnTo>
                <a:lnTo>
                  <a:pt x="124" y="336"/>
                </a:lnTo>
                <a:lnTo>
                  <a:pt x="104" y="348"/>
                </a:lnTo>
                <a:lnTo>
                  <a:pt x="80" y="364"/>
                </a:lnTo>
                <a:lnTo>
                  <a:pt x="56" y="376"/>
                </a:lnTo>
                <a:lnTo>
                  <a:pt x="44" y="380"/>
                </a:lnTo>
                <a:lnTo>
                  <a:pt x="36" y="384"/>
                </a:lnTo>
                <a:lnTo>
                  <a:pt x="24" y="388"/>
                </a:lnTo>
                <a:lnTo>
                  <a:pt x="16" y="392"/>
                </a:lnTo>
                <a:lnTo>
                  <a:pt x="12" y="392"/>
                </a:lnTo>
                <a:lnTo>
                  <a:pt x="8" y="396"/>
                </a:lnTo>
                <a:lnTo>
                  <a:pt x="4" y="396"/>
                </a:lnTo>
                <a:lnTo>
                  <a:pt x="0" y="392"/>
                </a:lnTo>
                <a:lnTo>
                  <a:pt x="0" y="392"/>
                </a:lnTo>
                <a:lnTo>
                  <a:pt x="0" y="388"/>
                </a:lnTo>
                <a:lnTo>
                  <a:pt x="0" y="388"/>
                </a:lnTo>
                <a:lnTo>
                  <a:pt x="0" y="384"/>
                </a:lnTo>
                <a:lnTo>
                  <a:pt x="4" y="380"/>
                </a:lnTo>
                <a:lnTo>
                  <a:pt x="8" y="376"/>
                </a:lnTo>
                <a:lnTo>
                  <a:pt x="16" y="372"/>
                </a:lnTo>
                <a:lnTo>
                  <a:pt x="20" y="368"/>
                </a:lnTo>
                <a:lnTo>
                  <a:pt x="20" y="3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477">
            <a:extLst>
              <a:ext uri="{FF2B5EF4-FFF2-40B4-BE49-F238E27FC236}">
                <a16:creationId xmlns:a16="http://schemas.microsoft.com/office/drawing/2014/main" xmlns="" id="{DB2A405B-3F9D-4347-B8E4-312EABD58B17}"/>
              </a:ext>
            </a:extLst>
          </p:cNvPr>
          <p:cNvSpPr>
            <a:spLocks/>
          </p:cNvSpPr>
          <p:nvPr/>
        </p:nvSpPr>
        <p:spPr bwMode="auto">
          <a:xfrm>
            <a:off x="9085527" y="865080"/>
            <a:ext cx="1887268" cy="2114583"/>
          </a:xfrm>
          <a:custGeom>
            <a:avLst/>
            <a:gdLst>
              <a:gd name="T0" fmla="*/ 488 w 488"/>
              <a:gd name="T1" fmla="*/ 368 h 416"/>
              <a:gd name="T2" fmla="*/ 484 w 488"/>
              <a:gd name="T3" fmla="*/ 380 h 416"/>
              <a:gd name="T4" fmla="*/ 464 w 488"/>
              <a:gd name="T5" fmla="*/ 392 h 416"/>
              <a:gd name="T6" fmla="*/ 408 w 488"/>
              <a:gd name="T7" fmla="*/ 408 h 416"/>
              <a:gd name="T8" fmla="*/ 352 w 488"/>
              <a:gd name="T9" fmla="*/ 416 h 416"/>
              <a:gd name="T10" fmla="*/ 304 w 488"/>
              <a:gd name="T11" fmla="*/ 416 h 416"/>
              <a:gd name="T12" fmla="*/ 260 w 488"/>
              <a:gd name="T13" fmla="*/ 408 h 416"/>
              <a:gd name="T14" fmla="*/ 212 w 488"/>
              <a:gd name="T15" fmla="*/ 388 h 416"/>
              <a:gd name="T16" fmla="*/ 176 w 488"/>
              <a:gd name="T17" fmla="*/ 356 h 416"/>
              <a:gd name="T18" fmla="*/ 152 w 488"/>
              <a:gd name="T19" fmla="*/ 312 h 416"/>
              <a:gd name="T20" fmla="*/ 144 w 488"/>
              <a:gd name="T21" fmla="*/ 260 h 416"/>
              <a:gd name="T22" fmla="*/ 148 w 488"/>
              <a:gd name="T23" fmla="*/ 192 h 416"/>
              <a:gd name="T24" fmla="*/ 164 w 488"/>
              <a:gd name="T25" fmla="*/ 124 h 416"/>
              <a:gd name="T26" fmla="*/ 172 w 488"/>
              <a:gd name="T27" fmla="*/ 76 h 416"/>
              <a:gd name="T28" fmla="*/ 176 w 488"/>
              <a:gd name="T29" fmla="*/ 60 h 416"/>
              <a:gd name="T30" fmla="*/ 176 w 488"/>
              <a:gd name="T31" fmla="*/ 48 h 416"/>
              <a:gd name="T32" fmla="*/ 164 w 488"/>
              <a:gd name="T33" fmla="*/ 48 h 416"/>
              <a:gd name="T34" fmla="*/ 140 w 488"/>
              <a:gd name="T35" fmla="*/ 52 h 416"/>
              <a:gd name="T36" fmla="*/ 88 w 488"/>
              <a:gd name="T37" fmla="*/ 60 h 416"/>
              <a:gd name="T38" fmla="*/ 0 w 488"/>
              <a:gd name="T39" fmla="*/ 68 h 416"/>
              <a:gd name="T40" fmla="*/ 52 w 488"/>
              <a:gd name="T41" fmla="*/ 36 h 416"/>
              <a:gd name="T42" fmla="*/ 120 w 488"/>
              <a:gd name="T43" fmla="*/ 24 h 416"/>
              <a:gd name="T44" fmla="*/ 152 w 488"/>
              <a:gd name="T45" fmla="*/ 20 h 416"/>
              <a:gd name="T46" fmla="*/ 168 w 488"/>
              <a:gd name="T47" fmla="*/ 12 h 416"/>
              <a:gd name="T48" fmla="*/ 188 w 488"/>
              <a:gd name="T49" fmla="*/ 4 h 416"/>
              <a:gd name="T50" fmla="*/ 208 w 488"/>
              <a:gd name="T51" fmla="*/ 0 h 416"/>
              <a:gd name="T52" fmla="*/ 240 w 488"/>
              <a:gd name="T53" fmla="*/ 16 h 416"/>
              <a:gd name="T54" fmla="*/ 260 w 488"/>
              <a:gd name="T55" fmla="*/ 28 h 416"/>
              <a:gd name="T56" fmla="*/ 272 w 488"/>
              <a:gd name="T57" fmla="*/ 40 h 416"/>
              <a:gd name="T58" fmla="*/ 256 w 488"/>
              <a:gd name="T59" fmla="*/ 56 h 416"/>
              <a:gd name="T60" fmla="*/ 240 w 488"/>
              <a:gd name="T61" fmla="*/ 64 h 416"/>
              <a:gd name="T62" fmla="*/ 228 w 488"/>
              <a:gd name="T63" fmla="*/ 92 h 416"/>
              <a:gd name="T64" fmla="*/ 216 w 488"/>
              <a:gd name="T65" fmla="*/ 136 h 416"/>
              <a:gd name="T66" fmla="*/ 204 w 488"/>
              <a:gd name="T67" fmla="*/ 188 h 416"/>
              <a:gd name="T68" fmla="*/ 200 w 488"/>
              <a:gd name="T69" fmla="*/ 228 h 416"/>
              <a:gd name="T70" fmla="*/ 196 w 488"/>
              <a:gd name="T71" fmla="*/ 260 h 416"/>
              <a:gd name="T72" fmla="*/ 208 w 488"/>
              <a:gd name="T73" fmla="*/ 304 h 416"/>
              <a:gd name="T74" fmla="*/ 232 w 488"/>
              <a:gd name="T75" fmla="*/ 340 h 416"/>
              <a:gd name="T76" fmla="*/ 268 w 488"/>
              <a:gd name="T77" fmla="*/ 356 h 416"/>
              <a:gd name="T78" fmla="*/ 300 w 488"/>
              <a:gd name="T79" fmla="*/ 360 h 416"/>
              <a:gd name="T80" fmla="*/ 356 w 488"/>
              <a:gd name="T81" fmla="*/ 360 h 416"/>
              <a:gd name="T82" fmla="*/ 388 w 488"/>
              <a:gd name="T83" fmla="*/ 356 h 416"/>
              <a:gd name="T84" fmla="*/ 404 w 488"/>
              <a:gd name="T85" fmla="*/ 344 h 416"/>
              <a:gd name="T86" fmla="*/ 416 w 488"/>
              <a:gd name="T87" fmla="*/ 320 h 416"/>
              <a:gd name="T88" fmla="*/ 424 w 488"/>
              <a:gd name="T89" fmla="*/ 292 h 416"/>
              <a:gd name="T90" fmla="*/ 436 w 488"/>
              <a:gd name="T91" fmla="*/ 268 h 416"/>
              <a:gd name="T92" fmla="*/ 444 w 488"/>
              <a:gd name="T93" fmla="*/ 256 h 416"/>
              <a:gd name="T94" fmla="*/ 456 w 488"/>
              <a:gd name="T95" fmla="*/ 256 h 416"/>
              <a:gd name="T96" fmla="*/ 464 w 488"/>
              <a:gd name="T97" fmla="*/ 268 h 416"/>
              <a:gd name="T98" fmla="*/ 468 w 488"/>
              <a:gd name="T99" fmla="*/ 296 h 416"/>
              <a:gd name="T100" fmla="*/ 480 w 488"/>
              <a:gd name="T101" fmla="*/ 348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88" h="416">
                <a:moveTo>
                  <a:pt x="484" y="360"/>
                </a:moveTo>
                <a:lnTo>
                  <a:pt x="488" y="364"/>
                </a:lnTo>
                <a:lnTo>
                  <a:pt x="488" y="368"/>
                </a:lnTo>
                <a:lnTo>
                  <a:pt x="488" y="372"/>
                </a:lnTo>
                <a:lnTo>
                  <a:pt x="488" y="376"/>
                </a:lnTo>
                <a:lnTo>
                  <a:pt x="484" y="380"/>
                </a:lnTo>
                <a:lnTo>
                  <a:pt x="476" y="384"/>
                </a:lnTo>
                <a:lnTo>
                  <a:pt x="472" y="388"/>
                </a:lnTo>
                <a:lnTo>
                  <a:pt x="464" y="392"/>
                </a:lnTo>
                <a:lnTo>
                  <a:pt x="444" y="400"/>
                </a:lnTo>
                <a:lnTo>
                  <a:pt x="428" y="404"/>
                </a:lnTo>
                <a:lnTo>
                  <a:pt x="408" y="408"/>
                </a:lnTo>
                <a:lnTo>
                  <a:pt x="388" y="412"/>
                </a:lnTo>
                <a:lnTo>
                  <a:pt x="368" y="412"/>
                </a:lnTo>
                <a:lnTo>
                  <a:pt x="352" y="416"/>
                </a:lnTo>
                <a:lnTo>
                  <a:pt x="336" y="416"/>
                </a:lnTo>
                <a:lnTo>
                  <a:pt x="320" y="416"/>
                </a:lnTo>
                <a:lnTo>
                  <a:pt x="304" y="416"/>
                </a:lnTo>
                <a:lnTo>
                  <a:pt x="288" y="412"/>
                </a:lnTo>
                <a:lnTo>
                  <a:pt x="272" y="412"/>
                </a:lnTo>
                <a:lnTo>
                  <a:pt x="260" y="408"/>
                </a:lnTo>
                <a:lnTo>
                  <a:pt x="240" y="400"/>
                </a:lnTo>
                <a:lnTo>
                  <a:pt x="224" y="396"/>
                </a:lnTo>
                <a:lnTo>
                  <a:pt x="212" y="388"/>
                </a:lnTo>
                <a:lnTo>
                  <a:pt x="196" y="380"/>
                </a:lnTo>
                <a:lnTo>
                  <a:pt x="184" y="368"/>
                </a:lnTo>
                <a:lnTo>
                  <a:pt x="176" y="356"/>
                </a:lnTo>
                <a:lnTo>
                  <a:pt x="168" y="344"/>
                </a:lnTo>
                <a:lnTo>
                  <a:pt x="160" y="332"/>
                </a:lnTo>
                <a:lnTo>
                  <a:pt x="152" y="312"/>
                </a:lnTo>
                <a:lnTo>
                  <a:pt x="148" y="296"/>
                </a:lnTo>
                <a:lnTo>
                  <a:pt x="144" y="276"/>
                </a:lnTo>
                <a:lnTo>
                  <a:pt x="144" y="260"/>
                </a:lnTo>
                <a:lnTo>
                  <a:pt x="144" y="236"/>
                </a:lnTo>
                <a:lnTo>
                  <a:pt x="148" y="216"/>
                </a:lnTo>
                <a:lnTo>
                  <a:pt x="148" y="192"/>
                </a:lnTo>
                <a:lnTo>
                  <a:pt x="152" y="168"/>
                </a:lnTo>
                <a:lnTo>
                  <a:pt x="156" y="148"/>
                </a:lnTo>
                <a:lnTo>
                  <a:pt x="164" y="124"/>
                </a:lnTo>
                <a:lnTo>
                  <a:pt x="168" y="104"/>
                </a:lnTo>
                <a:lnTo>
                  <a:pt x="172" y="88"/>
                </a:lnTo>
                <a:lnTo>
                  <a:pt x="172" y="76"/>
                </a:lnTo>
                <a:lnTo>
                  <a:pt x="172" y="72"/>
                </a:lnTo>
                <a:lnTo>
                  <a:pt x="172" y="64"/>
                </a:lnTo>
                <a:lnTo>
                  <a:pt x="176" y="60"/>
                </a:lnTo>
                <a:lnTo>
                  <a:pt x="176" y="56"/>
                </a:lnTo>
                <a:lnTo>
                  <a:pt x="176" y="52"/>
                </a:lnTo>
                <a:lnTo>
                  <a:pt x="176" y="48"/>
                </a:lnTo>
                <a:lnTo>
                  <a:pt x="176" y="48"/>
                </a:lnTo>
                <a:lnTo>
                  <a:pt x="172" y="48"/>
                </a:lnTo>
                <a:lnTo>
                  <a:pt x="164" y="48"/>
                </a:lnTo>
                <a:lnTo>
                  <a:pt x="160" y="48"/>
                </a:lnTo>
                <a:lnTo>
                  <a:pt x="152" y="52"/>
                </a:lnTo>
                <a:lnTo>
                  <a:pt x="140" y="52"/>
                </a:lnTo>
                <a:lnTo>
                  <a:pt x="128" y="56"/>
                </a:lnTo>
                <a:lnTo>
                  <a:pt x="116" y="56"/>
                </a:lnTo>
                <a:lnTo>
                  <a:pt x="88" y="60"/>
                </a:lnTo>
                <a:lnTo>
                  <a:pt x="60" y="64"/>
                </a:lnTo>
                <a:lnTo>
                  <a:pt x="28" y="64"/>
                </a:lnTo>
                <a:lnTo>
                  <a:pt x="0" y="68"/>
                </a:lnTo>
                <a:lnTo>
                  <a:pt x="0" y="36"/>
                </a:lnTo>
                <a:lnTo>
                  <a:pt x="28" y="36"/>
                </a:lnTo>
                <a:lnTo>
                  <a:pt x="52" y="36"/>
                </a:lnTo>
                <a:lnTo>
                  <a:pt x="80" y="32"/>
                </a:lnTo>
                <a:lnTo>
                  <a:pt x="108" y="28"/>
                </a:lnTo>
                <a:lnTo>
                  <a:pt x="120" y="24"/>
                </a:lnTo>
                <a:lnTo>
                  <a:pt x="132" y="24"/>
                </a:lnTo>
                <a:lnTo>
                  <a:pt x="144" y="20"/>
                </a:lnTo>
                <a:lnTo>
                  <a:pt x="152" y="20"/>
                </a:lnTo>
                <a:lnTo>
                  <a:pt x="160" y="16"/>
                </a:lnTo>
                <a:lnTo>
                  <a:pt x="164" y="16"/>
                </a:lnTo>
                <a:lnTo>
                  <a:pt x="168" y="12"/>
                </a:lnTo>
                <a:lnTo>
                  <a:pt x="172" y="12"/>
                </a:lnTo>
                <a:lnTo>
                  <a:pt x="180" y="4"/>
                </a:lnTo>
                <a:lnTo>
                  <a:pt x="188" y="4"/>
                </a:lnTo>
                <a:lnTo>
                  <a:pt x="192" y="0"/>
                </a:lnTo>
                <a:lnTo>
                  <a:pt x="200" y="0"/>
                </a:lnTo>
                <a:lnTo>
                  <a:pt x="208" y="0"/>
                </a:lnTo>
                <a:lnTo>
                  <a:pt x="216" y="4"/>
                </a:lnTo>
                <a:lnTo>
                  <a:pt x="228" y="8"/>
                </a:lnTo>
                <a:lnTo>
                  <a:pt x="240" y="16"/>
                </a:lnTo>
                <a:lnTo>
                  <a:pt x="248" y="20"/>
                </a:lnTo>
                <a:lnTo>
                  <a:pt x="256" y="24"/>
                </a:lnTo>
                <a:lnTo>
                  <a:pt x="260" y="28"/>
                </a:lnTo>
                <a:lnTo>
                  <a:pt x="264" y="32"/>
                </a:lnTo>
                <a:lnTo>
                  <a:pt x="268" y="36"/>
                </a:lnTo>
                <a:lnTo>
                  <a:pt x="272" y="40"/>
                </a:lnTo>
                <a:lnTo>
                  <a:pt x="268" y="48"/>
                </a:lnTo>
                <a:lnTo>
                  <a:pt x="264" y="52"/>
                </a:lnTo>
                <a:lnTo>
                  <a:pt x="256" y="56"/>
                </a:lnTo>
                <a:lnTo>
                  <a:pt x="248" y="56"/>
                </a:lnTo>
                <a:lnTo>
                  <a:pt x="244" y="60"/>
                </a:lnTo>
                <a:lnTo>
                  <a:pt x="240" y="64"/>
                </a:lnTo>
                <a:lnTo>
                  <a:pt x="236" y="72"/>
                </a:lnTo>
                <a:lnTo>
                  <a:pt x="232" y="80"/>
                </a:lnTo>
                <a:lnTo>
                  <a:pt x="228" y="92"/>
                </a:lnTo>
                <a:lnTo>
                  <a:pt x="224" y="104"/>
                </a:lnTo>
                <a:lnTo>
                  <a:pt x="220" y="120"/>
                </a:lnTo>
                <a:lnTo>
                  <a:pt x="216" y="136"/>
                </a:lnTo>
                <a:lnTo>
                  <a:pt x="212" y="156"/>
                </a:lnTo>
                <a:lnTo>
                  <a:pt x="208" y="172"/>
                </a:lnTo>
                <a:lnTo>
                  <a:pt x="204" y="188"/>
                </a:lnTo>
                <a:lnTo>
                  <a:pt x="200" y="204"/>
                </a:lnTo>
                <a:lnTo>
                  <a:pt x="200" y="216"/>
                </a:lnTo>
                <a:lnTo>
                  <a:pt x="200" y="228"/>
                </a:lnTo>
                <a:lnTo>
                  <a:pt x="196" y="236"/>
                </a:lnTo>
                <a:lnTo>
                  <a:pt x="196" y="244"/>
                </a:lnTo>
                <a:lnTo>
                  <a:pt x="196" y="260"/>
                </a:lnTo>
                <a:lnTo>
                  <a:pt x="200" y="276"/>
                </a:lnTo>
                <a:lnTo>
                  <a:pt x="204" y="292"/>
                </a:lnTo>
                <a:lnTo>
                  <a:pt x="208" y="304"/>
                </a:lnTo>
                <a:lnTo>
                  <a:pt x="216" y="320"/>
                </a:lnTo>
                <a:lnTo>
                  <a:pt x="220" y="332"/>
                </a:lnTo>
                <a:lnTo>
                  <a:pt x="232" y="340"/>
                </a:lnTo>
                <a:lnTo>
                  <a:pt x="240" y="348"/>
                </a:lnTo>
                <a:lnTo>
                  <a:pt x="252" y="352"/>
                </a:lnTo>
                <a:lnTo>
                  <a:pt x="268" y="356"/>
                </a:lnTo>
                <a:lnTo>
                  <a:pt x="280" y="360"/>
                </a:lnTo>
                <a:lnTo>
                  <a:pt x="288" y="360"/>
                </a:lnTo>
                <a:lnTo>
                  <a:pt x="300" y="360"/>
                </a:lnTo>
                <a:lnTo>
                  <a:pt x="316" y="360"/>
                </a:lnTo>
                <a:lnTo>
                  <a:pt x="336" y="360"/>
                </a:lnTo>
                <a:lnTo>
                  <a:pt x="356" y="360"/>
                </a:lnTo>
                <a:lnTo>
                  <a:pt x="376" y="356"/>
                </a:lnTo>
                <a:lnTo>
                  <a:pt x="380" y="356"/>
                </a:lnTo>
                <a:lnTo>
                  <a:pt x="388" y="356"/>
                </a:lnTo>
                <a:lnTo>
                  <a:pt x="392" y="352"/>
                </a:lnTo>
                <a:lnTo>
                  <a:pt x="396" y="348"/>
                </a:lnTo>
                <a:lnTo>
                  <a:pt x="404" y="344"/>
                </a:lnTo>
                <a:lnTo>
                  <a:pt x="408" y="336"/>
                </a:lnTo>
                <a:lnTo>
                  <a:pt x="412" y="332"/>
                </a:lnTo>
                <a:lnTo>
                  <a:pt x="416" y="320"/>
                </a:lnTo>
                <a:lnTo>
                  <a:pt x="420" y="312"/>
                </a:lnTo>
                <a:lnTo>
                  <a:pt x="424" y="300"/>
                </a:lnTo>
                <a:lnTo>
                  <a:pt x="424" y="292"/>
                </a:lnTo>
                <a:lnTo>
                  <a:pt x="428" y="280"/>
                </a:lnTo>
                <a:lnTo>
                  <a:pt x="432" y="272"/>
                </a:lnTo>
                <a:lnTo>
                  <a:pt x="436" y="268"/>
                </a:lnTo>
                <a:lnTo>
                  <a:pt x="440" y="264"/>
                </a:lnTo>
                <a:lnTo>
                  <a:pt x="444" y="260"/>
                </a:lnTo>
                <a:lnTo>
                  <a:pt x="444" y="256"/>
                </a:lnTo>
                <a:lnTo>
                  <a:pt x="448" y="256"/>
                </a:lnTo>
                <a:lnTo>
                  <a:pt x="452" y="252"/>
                </a:lnTo>
                <a:lnTo>
                  <a:pt x="456" y="256"/>
                </a:lnTo>
                <a:lnTo>
                  <a:pt x="460" y="256"/>
                </a:lnTo>
                <a:lnTo>
                  <a:pt x="460" y="264"/>
                </a:lnTo>
                <a:lnTo>
                  <a:pt x="464" y="268"/>
                </a:lnTo>
                <a:lnTo>
                  <a:pt x="468" y="276"/>
                </a:lnTo>
                <a:lnTo>
                  <a:pt x="468" y="284"/>
                </a:lnTo>
                <a:lnTo>
                  <a:pt x="468" y="296"/>
                </a:lnTo>
                <a:lnTo>
                  <a:pt x="472" y="316"/>
                </a:lnTo>
                <a:lnTo>
                  <a:pt x="476" y="332"/>
                </a:lnTo>
                <a:lnTo>
                  <a:pt x="480" y="348"/>
                </a:lnTo>
                <a:lnTo>
                  <a:pt x="484" y="360"/>
                </a:lnTo>
                <a:lnTo>
                  <a:pt x="484" y="3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479">
            <a:extLst>
              <a:ext uri="{FF2B5EF4-FFF2-40B4-BE49-F238E27FC236}">
                <a16:creationId xmlns:a16="http://schemas.microsoft.com/office/drawing/2014/main" xmlns="" id="{77CFBA83-A229-4DDF-BBF5-D9E4E4458EDD}"/>
              </a:ext>
            </a:extLst>
          </p:cNvPr>
          <p:cNvSpPr>
            <a:spLocks/>
          </p:cNvSpPr>
          <p:nvPr/>
        </p:nvSpPr>
        <p:spPr bwMode="auto">
          <a:xfrm>
            <a:off x="5155121" y="5178973"/>
            <a:ext cx="603306" cy="467648"/>
          </a:xfrm>
          <a:custGeom>
            <a:avLst/>
            <a:gdLst>
              <a:gd name="T0" fmla="*/ 48 w 156"/>
              <a:gd name="T1" fmla="*/ 76 h 92"/>
              <a:gd name="T2" fmla="*/ 36 w 156"/>
              <a:gd name="T3" fmla="*/ 80 h 92"/>
              <a:gd name="T4" fmla="*/ 28 w 156"/>
              <a:gd name="T5" fmla="*/ 84 h 92"/>
              <a:gd name="T6" fmla="*/ 20 w 156"/>
              <a:gd name="T7" fmla="*/ 84 h 92"/>
              <a:gd name="T8" fmla="*/ 12 w 156"/>
              <a:gd name="T9" fmla="*/ 88 h 92"/>
              <a:gd name="T10" fmla="*/ 4 w 156"/>
              <a:gd name="T11" fmla="*/ 88 h 92"/>
              <a:gd name="T12" fmla="*/ 0 w 156"/>
              <a:gd name="T13" fmla="*/ 92 h 92"/>
              <a:gd name="T14" fmla="*/ 0 w 156"/>
              <a:gd name="T15" fmla="*/ 92 h 92"/>
              <a:gd name="T16" fmla="*/ 0 w 156"/>
              <a:gd name="T17" fmla="*/ 92 h 92"/>
              <a:gd name="T18" fmla="*/ 0 w 156"/>
              <a:gd name="T19" fmla="*/ 92 h 92"/>
              <a:gd name="T20" fmla="*/ 0 w 156"/>
              <a:gd name="T21" fmla="*/ 92 h 92"/>
              <a:gd name="T22" fmla="*/ 4 w 156"/>
              <a:gd name="T23" fmla="*/ 92 h 92"/>
              <a:gd name="T24" fmla="*/ 8 w 156"/>
              <a:gd name="T25" fmla="*/ 88 h 92"/>
              <a:gd name="T26" fmla="*/ 12 w 156"/>
              <a:gd name="T27" fmla="*/ 84 h 92"/>
              <a:gd name="T28" fmla="*/ 20 w 156"/>
              <a:gd name="T29" fmla="*/ 80 h 92"/>
              <a:gd name="T30" fmla="*/ 32 w 156"/>
              <a:gd name="T31" fmla="*/ 76 h 92"/>
              <a:gd name="T32" fmla="*/ 44 w 156"/>
              <a:gd name="T33" fmla="*/ 72 h 92"/>
              <a:gd name="T34" fmla="*/ 64 w 156"/>
              <a:gd name="T35" fmla="*/ 60 h 92"/>
              <a:gd name="T36" fmla="*/ 88 w 156"/>
              <a:gd name="T37" fmla="*/ 44 h 92"/>
              <a:gd name="T38" fmla="*/ 112 w 156"/>
              <a:gd name="T39" fmla="*/ 24 h 92"/>
              <a:gd name="T40" fmla="*/ 140 w 156"/>
              <a:gd name="T41" fmla="*/ 0 h 92"/>
              <a:gd name="T42" fmla="*/ 156 w 156"/>
              <a:gd name="T43" fmla="*/ 16 h 92"/>
              <a:gd name="T44" fmla="*/ 128 w 156"/>
              <a:gd name="T45" fmla="*/ 36 h 92"/>
              <a:gd name="T46" fmla="*/ 100 w 156"/>
              <a:gd name="T47" fmla="*/ 52 h 92"/>
              <a:gd name="T48" fmla="*/ 76 w 156"/>
              <a:gd name="T49" fmla="*/ 64 h 92"/>
              <a:gd name="T50" fmla="*/ 48 w 156"/>
              <a:gd name="T51" fmla="*/ 76 h 92"/>
              <a:gd name="T52" fmla="*/ 48 w 156"/>
              <a:gd name="T53" fmla="*/ 7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6" h="92">
                <a:moveTo>
                  <a:pt x="48" y="76"/>
                </a:moveTo>
                <a:lnTo>
                  <a:pt x="36" y="80"/>
                </a:lnTo>
                <a:lnTo>
                  <a:pt x="28" y="84"/>
                </a:lnTo>
                <a:lnTo>
                  <a:pt x="20" y="84"/>
                </a:lnTo>
                <a:lnTo>
                  <a:pt x="12" y="88"/>
                </a:lnTo>
                <a:lnTo>
                  <a:pt x="4" y="88"/>
                </a:lnTo>
                <a:lnTo>
                  <a:pt x="0" y="92"/>
                </a:lnTo>
                <a:lnTo>
                  <a:pt x="0" y="92"/>
                </a:lnTo>
                <a:lnTo>
                  <a:pt x="0" y="92"/>
                </a:lnTo>
                <a:lnTo>
                  <a:pt x="0" y="92"/>
                </a:lnTo>
                <a:lnTo>
                  <a:pt x="0" y="92"/>
                </a:lnTo>
                <a:lnTo>
                  <a:pt x="4" y="92"/>
                </a:lnTo>
                <a:lnTo>
                  <a:pt x="8" y="88"/>
                </a:lnTo>
                <a:lnTo>
                  <a:pt x="12" y="84"/>
                </a:lnTo>
                <a:lnTo>
                  <a:pt x="20" y="80"/>
                </a:lnTo>
                <a:lnTo>
                  <a:pt x="32" y="76"/>
                </a:lnTo>
                <a:lnTo>
                  <a:pt x="44" y="72"/>
                </a:lnTo>
                <a:lnTo>
                  <a:pt x="64" y="60"/>
                </a:lnTo>
                <a:lnTo>
                  <a:pt x="88" y="44"/>
                </a:lnTo>
                <a:lnTo>
                  <a:pt x="112" y="24"/>
                </a:lnTo>
                <a:lnTo>
                  <a:pt x="140" y="0"/>
                </a:lnTo>
                <a:lnTo>
                  <a:pt x="156" y="16"/>
                </a:lnTo>
                <a:lnTo>
                  <a:pt x="128" y="36"/>
                </a:lnTo>
                <a:lnTo>
                  <a:pt x="100" y="52"/>
                </a:lnTo>
                <a:lnTo>
                  <a:pt x="76" y="64"/>
                </a:lnTo>
                <a:lnTo>
                  <a:pt x="48" y="76"/>
                </a:lnTo>
                <a:lnTo>
                  <a:pt x="48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480">
            <a:extLst>
              <a:ext uri="{FF2B5EF4-FFF2-40B4-BE49-F238E27FC236}">
                <a16:creationId xmlns:a16="http://schemas.microsoft.com/office/drawing/2014/main" xmlns="" id="{2AFAE8F4-3F26-435D-A037-1D28A860ACEF}"/>
              </a:ext>
            </a:extLst>
          </p:cNvPr>
          <p:cNvSpPr>
            <a:spLocks/>
          </p:cNvSpPr>
          <p:nvPr/>
        </p:nvSpPr>
        <p:spPr bwMode="auto">
          <a:xfrm>
            <a:off x="5062952" y="4711326"/>
            <a:ext cx="835350" cy="569310"/>
          </a:xfrm>
          <a:custGeom>
            <a:avLst/>
            <a:gdLst>
              <a:gd name="T0" fmla="*/ 216 w 216"/>
              <a:gd name="T1" fmla="*/ 44 h 112"/>
              <a:gd name="T2" fmla="*/ 216 w 216"/>
              <a:gd name="T3" fmla="*/ 48 h 112"/>
              <a:gd name="T4" fmla="*/ 212 w 216"/>
              <a:gd name="T5" fmla="*/ 48 h 112"/>
              <a:gd name="T6" fmla="*/ 208 w 216"/>
              <a:gd name="T7" fmla="*/ 52 h 112"/>
              <a:gd name="T8" fmla="*/ 200 w 216"/>
              <a:gd name="T9" fmla="*/ 56 h 112"/>
              <a:gd name="T10" fmla="*/ 196 w 216"/>
              <a:gd name="T11" fmla="*/ 56 h 112"/>
              <a:gd name="T12" fmla="*/ 184 w 216"/>
              <a:gd name="T13" fmla="*/ 60 h 112"/>
              <a:gd name="T14" fmla="*/ 176 w 216"/>
              <a:gd name="T15" fmla="*/ 64 h 112"/>
              <a:gd name="T16" fmla="*/ 168 w 216"/>
              <a:gd name="T17" fmla="*/ 68 h 112"/>
              <a:gd name="T18" fmla="*/ 144 w 216"/>
              <a:gd name="T19" fmla="*/ 80 h 112"/>
              <a:gd name="T20" fmla="*/ 120 w 216"/>
              <a:gd name="T21" fmla="*/ 88 h 112"/>
              <a:gd name="T22" fmla="*/ 92 w 216"/>
              <a:gd name="T23" fmla="*/ 96 h 112"/>
              <a:gd name="T24" fmla="*/ 64 w 216"/>
              <a:gd name="T25" fmla="*/ 104 h 112"/>
              <a:gd name="T26" fmla="*/ 52 w 216"/>
              <a:gd name="T27" fmla="*/ 108 h 112"/>
              <a:gd name="T28" fmla="*/ 40 w 216"/>
              <a:gd name="T29" fmla="*/ 108 h 112"/>
              <a:gd name="T30" fmla="*/ 28 w 216"/>
              <a:gd name="T31" fmla="*/ 112 h 112"/>
              <a:gd name="T32" fmla="*/ 20 w 216"/>
              <a:gd name="T33" fmla="*/ 112 h 112"/>
              <a:gd name="T34" fmla="*/ 12 w 216"/>
              <a:gd name="T35" fmla="*/ 112 h 112"/>
              <a:gd name="T36" fmla="*/ 8 w 216"/>
              <a:gd name="T37" fmla="*/ 112 h 112"/>
              <a:gd name="T38" fmla="*/ 4 w 216"/>
              <a:gd name="T39" fmla="*/ 112 h 112"/>
              <a:gd name="T40" fmla="*/ 4 w 216"/>
              <a:gd name="T41" fmla="*/ 108 h 112"/>
              <a:gd name="T42" fmla="*/ 0 w 216"/>
              <a:gd name="T43" fmla="*/ 108 h 112"/>
              <a:gd name="T44" fmla="*/ 4 w 216"/>
              <a:gd name="T45" fmla="*/ 104 h 112"/>
              <a:gd name="T46" fmla="*/ 8 w 216"/>
              <a:gd name="T47" fmla="*/ 104 h 112"/>
              <a:gd name="T48" fmla="*/ 12 w 216"/>
              <a:gd name="T49" fmla="*/ 100 h 112"/>
              <a:gd name="T50" fmla="*/ 20 w 216"/>
              <a:gd name="T51" fmla="*/ 96 h 112"/>
              <a:gd name="T52" fmla="*/ 32 w 216"/>
              <a:gd name="T53" fmla="*/ 92 h 112"/>
              <a:gd name="T54" fmla="*/ 40 w 216"/>
              <a:gd name="T55" fmla="*/ 88 h 112"/>
              <a:gd name="T56" fmla="*/ 56 w 216"/>
              <a:gd name="T57" fmla="*/ 80 h 112"/>
              <a:gd name="T58" fmla="*/ 68 w 216"/>
              <a:gd name="T59" fmla="*/ 76 h 112"/>
              <a:gd name="T60" fmla="*/ 84 w 216"/>
              <a:gd name="T61" fmla="*/ 68 h 112"/>
              <a:gd name="T62" fmla="*/ 104 w 216"/>
              <a:gd name="T63" fmla="*/ 60 h 112"/>
              <a:gd name="T64" fmla="*/ 120 w 216"/>
              <a:gd name="T65" fmla="*/ 48 h 112"/>
              <a:gd name="T66" fmla="*/ 140 w 216"/>
              <a:gd name="T67" fmla="*/ 36 h 112"/>
              <a:gd name="T68" fmla="*/ 160 w 216"/>
              <a:gd name="T69" fmla="*/ 24 h 112"/>
              <a:gd name="T70" fmla="*/ 184 w 216"/>
              <a:gd name="T71" fmla="*/ 12 h 112"/>
              <a:gd name="T72" fmla="*/ 204 w 216"/>
              <a:gd name="T73" fmla="*/ 0 h 112"/>
              <a:gd name="T74" fmla="*/ 212 w 216"/>
              <a:gd name="T75" fmla="*/ 16 h 112"/>
              <a:gd name="T76" fmla="*/ 216 w 216"/>
              <a:gd name="T77" fmla="*/ 28 h 112"/>
              <a:gd name="T78" fmla="*/ 216 w 216"/>
              <a:gd name="T79" fmla="*/ 40 h 112"/>
              <a:gd name="T80" fmla="*/ 216 w 216"/>
              <a:gd name="T81" fmla="*/ 44 h 112"/>
              <a:gd name="T82" fmla="*/ 216 w 216"/>
              <a:gd name="T83" fmla="*/ 44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16" h="112">
                <a:moveTo>
                  <a:pt x="216" y="44"/>
                </a:moveTo>
                <a:lnTo>
                  <a:pt x="216" y="48"/>
                </a:lnTo>
                <a:lnTo>
                  <a:pt x="212" y="48"/>
                </a:lnTo>
                <a:lnTo>
                  <a:pt x="208" y="52"/>
                </a:lnTo>
                <a:lnTo>
                  <a:pt x="200" y="56"/>
                </a:lnTo>
                <a:lnTo>
                  <a:pt x="196" y="56"/>
                </a:lnTo>
                <a:lnTo>
                  <a:pt x="184" y="60"/>
                </a:lnTo>
                <a:lnTo>
                  <a:pt x="176" y="64"/>
                </a:lnTo>
                <a:lnTo>
                  <a:pt x="168" y="68"/>
                </a:lnTo>
                <a:lnTo>
                  <a:pt x="144" y="80"/>
                </a:lnTo>
                <a:lnTo>
                  <a:pt x="120" y="88"/>
                </a:lnTo>
                <a:lnTo>
                  <a:pt x="92" y="96"/>
                </a:lnTo>
                <a:lnTo>
                  <a:pt x="64" y="104"/>
                </a:lnTo>
                <a:lnTo>
                  <a:pt x="52" y="108"/>
                </a:lnTo>
                <a:lnTo>
                  <a:pt x="40" y="108"/>
                </a:lnTo>
                <a:lnTo>
                  <a:pt x="28" y="112"/>
                </a:lnTo>
                <a:lnTo>
                  <a:pt x="20" y="112"/>
                </a:lnTo>
                <a:lnTo>
                  <a:pt x="12" y="112"/>
                </a:lnTo>
                <a:lnTo>
                  <a:pt x="8" y="112"/>
                </a:lnTo>
                <a:lnTo>
                  <a:pt x="4" y="112"/>
                </a:lnTo>
                <a:lnTo>
                  <a:pt x="4" y="108"/>
                </a:lnTo>
                <a:lnTo>
                  <a:pt x="0" y="108"/>
                </a:lnTo>
                <a:lnTo>
                  <a:pt x="4" y="104"/>
                </a:lnTo>
                <a:lnTo>
                  <a:pt x="8" y="104"/>
                </a:lnTo>
                <a:lnTo>
                  <a:pt x="12" y="100"/>
                </a:lnTo>
                <a:lnTo>
                  <a:pt x="20" y="96"/>
                </a:lnTo>
                <a:lnTo>
                  <a:pt x="32" y="92"/>
                </a:lnTo>
                <a:lnTo>
                  <a:pt x="40" y="88"/>
                </a:lnTo>
                <a:lnTo>
                  <a:pt x="56" y="80"/>
                </a:lnTo>
                <a:lnTo>
                  <a:pt x="68" y="76"/>
                </a:lnTo>
                <a:lnTo>
                  <a:pt x="84" y="68"/>
                </a:lnTo>
                <a:lnTo>
                  <a:pt x="104" y="60"/>
                </a:lnTo>
                <a:lnTo>
                  <a:pt x="120" y="48"/>
                </a:lnTo>
                <a:lnTo>
                  <a:pt x="140" y="36"/>
                </a:lnTo>
                <a:lnTo>
                  <a:pt x="160" y="24"/>
                </a:lnTo>
                <a:lnTo>
                  <a:pt x="184" y="12"/>
                </a:lnTo>
                <a:lnTo>
                  <a:pt x="204" y="0"/>
                </a:lnTo>
                <a:lnTo>
                  <a:pt x="212" y="16"/>
                </a:lnTo>
                <a:lnTo>
                  <a:pt x="216" y="28"/>
                </a:lnTo>
                <a:lnTo>
                  <a:pt x="216" y="40"/>
                </a:lnTo>
                <a:lnTo>
                  <a:pt x="216" y="44"/>
                </a:lnTo>
                <a:lnTo>
                  <a:pt x="216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481">
            <a:extLst>
              <a:ext uri="{FF2B5EF4-FFF2-40B4-BE49-F238E27FC236}">
                <a16:creationId xmlns:a16="http://schemas.microsoft.com/office/drawing/2014/main" xmlns="" id="{EBAB1439-6DF7-4085-9BEE-F81C944CD645}"/>
              </a:ext>
            </a:extLst>
          </p:cNvPr>
          <p:cNvSpPr>
            <a:spLocks/>
          </p:cNvSpPr>
          <p:nvPr/>
        </p:nvSpPr>
        <p:spPr bwMode="auto">
          <a:xfrm>
            <a:off x="5374371" y="4548665"/>
            <a:ext cx="959104" cy="284655"/>
          </a:xfrm>
          <a:custGeom>
            <a:avLst/>
            <a:gdLst>
              <a:gd name="T0" fmla="*/ 144 w 248"/>
              <a:gd name="T1" fmla="*/ 48 h 56"/>
              <a:gd name="T2" fmla="*/ 120 w 248"/>
              <a:gd name="T3" fmla="*/ 52 h 56"/>
              <a:gd name="T4" fmla="*/ 100 w 248"/>
              <a:gd name="T5" fmla="*/ 52 h 56"/>
              <a:gd name="T6" fmla="*/ 84 w 248"/>
              <a:gd name="T7" fmla="*/ 52 h 56"/>
              <a:gd name="T8" fmla="*/ 72 w 248"/>
              <a:gd name="T9" fmla="*/ 56 h 56"/>
              <a:gd name="T10" fmla="*/ 60 w 248"/>
              <a:gd name="T11" fmla="*/ 56 h 56"/>
              <a:gd name="T12" fmla="*/ 52 w 248"/>
              <a:gd name="T13" fmla="*/ 56 h 56"/>
              <a:gd name="T14" fmla="*/ 44 w 248"/>
              <a:gd name="T15" fmla="*/ 56 h 56"/>
              <a:gd name="T16" fmla="*/ 44 w 248"/>
              <a:gd name="T17" fmla="*/ 56 h 56"/>
              <a:gd name="T18" fmla="*/ 36 w 248"/>
              <a:gd name="T19" fmla="*/ 56 h 56"/>
              <a:gd name="T20" fmla="*/ 28 w 248"/>
              <a:gd name="T21" fmla="*/ 56 h 56"/>
              <a:gd name="T22" fmla="*/ 24 w 248"/>
              <a:gd name="T23" fmla="*/ 56 h 56"/>
              <a:gd name="T24" fmla="*/ 16 w 248"/>
              <a:gd name="T25" fmla="*/ 52 h 56"/>
              <a:gd name="T26" fmla="*/ 8 w 248"/>
              <a:gd name="T27" fmla="*/ 44 h 56"/>
              <a:gd name="T28" fmla="*/ 4 w 248"/>
              <a:gd name="T29" fmla="*/ 40 h 56"/>
              <a:gd name="T30" fmla="*/ 0 w 248"/>
              <a:gd name="T31" fmla="*/ 36 h 56"/>
              <a:gd name="T32" fmla="*/ 0 w 248"/>
              <a:gd name="T33" fmla="*/ 32 h 56"/>
              <a:gd name="T34" fmla="*/ 0 w 248"/>
              <a:gd name="T35" fmla="*/ 28 h 56"/>
              <a:gd name="T36" fmla="*/ 4 w 248"/>
              <a:gd name="T37" fmla="*/ 28 h 56"/>
              <a:gd name="T38" fmla="*/ 12 w 248"/>
              <a:gd name="T39" fmla="*/ 24 h 56"/>
              <a:gd name="T40" fmla="*/ 20 w 248"/>
              <a:gd name="T41" fmla="*/ 24 h 56"/>
              <a:gd name="T42" fmla="*/ 28 w 248"/>
              <a:gd name="T43" fmla="*/ 24 h 56"/>
              <a:gd name="T44" fmla="*/ 36 w 248"/>
              <a:gd name="T45" fmla="*/ 24 h 56"/>
              <a:gd name="T46" fmla="*/ 44 w 248"/>
              <a:gd name="T47" fmla="*/ 24 h 56"/>
              <a:gd name="T48" fmla="*/ 56 w 248"/>
              <a:gd name="T49" fmla="*/ 24 h 56"/>
              <a:gd name="T50" fmla="*/ 68 w 248"/>
              <a:gd name="T51" fmla="*/ 20 h 56"/>
              <a:gd name="T52" fmla="*/ 84 w 248"/>
              <a:gd name="T53" fmla="*/ 16 h 56"/>
              <a:gd name="T54" fmla="*/ 100 w 248"/>
              <a:gd name="T55" fmla="*/ 16 h 56"/>
              <a:gd name="T56" fmla="*/ 120 w 248"/>
              <a:gd name="T57" fmla="*/ 12 h 56"/>
              <a:gd name="T58" fmla="*/ 136 w 248"/>
              <a:gd name="T59" fmla="*/ 8 h 56"/>
              <a:gd name="T60" fmla="*/ 152 w 248"/>
              <a:gd name="T61" fmla="*/ 8 h 56"/>
              <a:gd name="T62" fmla="*/ 168 w 248"/>
              <a:gd name="T63" fmla="*/ 4 h 56"/>
              <a:gd name="T64" fmla="*/ 180 w 248"/>
              <a:gd name="T65" fmla="*/ 4 h 56"/>
              <a:gd name="T66" fmla="*/ 192 w 248"/>
              <a:gd name="T67" fmla="*/ 4 h 56"/>
              <a:gd name="T68" fmla="*/ 200 w 248"/>
              <a:gd name="T69" fmla="*/ 0 h 56"/>
              <a:gd name="T70" fmla="*/ 208 w 248"/>
              <a:gd name="T71" fmla="*/ 0 h 56"/>
              <a:gd name="T72" fmla="*/ 216 w 248"/>
              <a:gd name="T73" fmla="*/ 0 h 56"/>
              <a:gd name="T74" fmla="*/ 224 w 248"/>
              <a:gd name="T75" fmla="*/ 0 h 56"/>
              <a:gd name="T76" fmla="*/ 232 w 248"/>
              <a:gd name="T77" fmla="*/ 4 h 56"/>
              <a:gd name="T78" fmla="*/ 240 w 248"/>
              <a:gd name="T79" fmla="*/ 8 h 56"/>
              <a:gd name="T80" fmla="*/ 244 w 248"/>
              <a:gd name="T81" fmla="*/ 16 h 56"/>
              <a:gd name="T82" fmla="*/ 248 w 248"/>
              <a:gd name="T83" fmla="*/ 20 h 56"/>
              <a:gd name="T84" fmla="*/ 248 w 248"/>
              <a:gd name="T85" fmla="*/ 28 h 56"/>
              <a:gd name="T86" fmla="*/ 244 w 248"/>
              <a:gd name="T87" fmla="*/ 32 h 56"/>
              <a:gd name="T88" fmla="*/ 240 w 248"/>
              <a:gd name="T89" fmla="*/ 32 h 56"/>
              <a:gd name="T90" fmla="*/ 240 w 248"/>
              <a:gd name="T91" fmla="*/ 32 h 56"/>
              <a:gd name="T92" fmla="*/ 232 w 248"/>
              <a:gd name="T93" fmla="*/ 36 h 56"/>
              <a:gd name="T94" fmla="*/ 224 w 248"/>
              <a:gd name="T95" fmla="*/ 36 h 56"/>
              <a:gd name="T96" fmla="*/ 212 w 248"/>
              <a:gd name="T97" fmla="*/ 40 h 56"/>
              <a:gd name="T98" fmla="*/ 200 w 248"/>
              <a:gd name="T99" fmla="*/ 40 h 56"/>
              <a:gd name="T100" fmla="*/ 184 w 248"/>
              <a:gd name="T101" fmla="*/ 44 h 56"/>
              <a:gd name="T102" fmla="*/ 164 w 248"/>
              <a:gd name="T103" fmla="*/ 44 h 56"/>
              <a:gd name="T104" fmla="*/ 144 w 248"/>
              <a:gd name="T105" fmla="*/ 48 h 56"/>
              <a:gd name="T106" fmla="*/ 144 w 248"/>
              <a:gd name="T107" fmla="*/ 48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48" h="56">
                <a:moveTo>
                  <a:pt x="144" y="48"/>
                </a:moveTo>
                <a:lnTo>
                  <a:pt x="120" y="52"/>
                </a:lnTo>
                <a:lnTo>
                  <a:pt x="100" y="52"/>
                </a:lnTo>
                <a:lnTo>
                  <a:pt x="84" y="52"/>
                </a:lnTo>
                <a:lnTo>
                  <a:pt x="72" y="56"/>
                </a:lnTo>
                <a:lnTo>
                  <a:pt x="60" y="56"/>
                </a:lnTo>
                <a:lnTo>
                  <a:pt x="52" y="56"/>
                </a:lnTo>
                <a:lnTo>
                  <a:pt x="44" y="56"/>
                </a:lnTo>
                <a:lnTo>
                  <a:pt x="44" y="56"/>
                </a:lnTo>
                <a:lnTo>
                  <a:pt x="36" y="56"/>
                </a:lnTo>
                <a:lnTo>
                  <a:pt x="28" y="56"/>
                </a:lnTo>
                <a:lnTo>
                  <a:pt x="24" y="56"/>
                </a:lnTo>
                <a:lnTo>
                  <a:pt x="16" y="52"/>
                </a:lnTo>
                <a:lnTo>
                  <a:pt x="8" y="44"/>
                </a:lnTo>
                <a:lnTo>
                  <a:pt x="4" y="40"/>
                </a:lnTo>
                <a:lnTo>
                  <a:pt x="0" y="36"/>
                </a:lnTo>
                <a:lnTo>
                  <a:pt x="0" y="32"/>
                </a:lnTo>
                <a:lnTo>
                  <a:pt x="0" y="28"/>
                </a:lnTo>
                <a:lnTo>
                  <a:pt x="4" y="28"/>
                </a:lnTo>
                <a:lnTo>
                  <a:pt x="12" y="24"/>
                </a:lnTo>
                <a:lnTo>
                  <a:pt x="20" y="24"/>
                </a:lnTo>
                <a:lnTo>
                  <a:pt x="28" y="24"/>
                </a:lnTo>
                <a:lnTo>
                  <a:pt x="36" y="24"/>
                </a:lnTo>
                <a:lnTo>
                  <a:pt x="44" y="24"/>
                </a:lnTo>
                <a:lnTo>
                  <a:pt x="56" y="24"/>
                </a:lnTo>
                <a:lnTo>
                  <a:pt x="68" y="20"/>
                </a:lnTo>
                <a:lnTo>
                  <a:pt x="84" y="16"/>
                </a:lnTo>
                <a:lnTo>
                  <a:pt x="100" y="16"/>
                </a:lnTo>
                <a:lnTo>
                  <a:pt x="120" y="12"/>
                </a:lnTo>
                <a:lnTo>
                  <a:pt x="136" y="8"/>
                </a:lnTo>
                <a:lnTo>
                  <a:pt x="152" y="8"/>
                </a:lnTo>
                <a:lnTo>
                  <a:pt x="168" y="4"/>
                </a:lnTo>
                <a:lnTo>
                  <a:pt x="180" y="4"/>
                </a:lnTo>
                <a:lnTo>
                  <a:pt x="192" y="4"/>
                </a:lnTo>
                <a:lnTo>
                  <a:pt x="200" y="0"/>
                </a:lnTo>
                <a:lnTo>
                  <a:pt x="208" y="0"/>
                </a:lnTo>
                <a:lnTo>
                  <a:pt x="216" y="0"/>
                </a:lnTo>
                <a:lnTo>
                  <a:pt x="224" y="0"/>
                </a:lnTo>
                <a:lnTo>
                  <a:pt x="232" y="4"/>
                </a:lnTo>
                <a:lnTo>
                  <a:pt x="240" y="8"/>
                </a:lnTo>
                <a:lnTo>
                  <a:pt x="244" y="16"/>
                </a:lnTo>
                <a:lnTo>
                  <a:pt x="248" y="20"/>
                </a:lnTo>
                <a:lnTo>
                  <a:pt x="248" y="28"/>
                </a:lnTo>
                <a:lnTo>
                  <a:pt x="244" y="32"/>
                </a:lnTo>
                <a:lnTo>
                  <a:pt x="240" y="32"/>
                </a:lnTo>
                <a:lnTo>
                  <a:pt x="240" y="32"/>
                </a:lnTo>
                <a:lnTo>
                  <a:pt x="232" y="36"/>
                </a:lnTo>
                <a:lnTo>
                  <a:pt x="224" y="36"/>
                </a:lnTo>
                <a:lnTo>
                  <a:pt x="212" y="40"/>
                </a:lnTo>
                <a:lnTo>
                  <a:pt x="200" y="40"/>
                </a:lnTo>
                <a:lnTo>
                  <a:pt x="184" y="44"/>
                </a:lnTo>
                <a:lnTo>
                  <a:pt x="164" y="44"/>
                </a:lnTo>
                <a:lnTo>
                  <a:pt x="144" y="48"/>
                </a:lnTo>
                <a:lnTo>
                  <a:pt x="144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482">
            <a:extLst>
              <a:ext uri="{FF2B5EF4-FFF2-40B4-BE49-F238E27FC236}">
                <a16:creationId xmlns:a16="http://schemas.microsoft.com/office/drawing/2014/main" xmlns="" id="{A81291BB-9A81-47CC-BA0D-BD9CA9442732}"/>
              </a:ext>
            </a:extLst>
          </p:cNvPr>
          <p:cNvSpPr>
            <a:spLocks/>
          </p:cNvSpPr>
          <p:nvPr/>
        </p:nvSpPr>
        <p:spPr bwMode="auto">
          <a:xfrm>
            <a:off x="6009701" y="4833320"/>
            <a:ext cx="556899" cy="569310"/>
          </a:xfrm>
          <a:custGeom>
            <a:avLst/>
            <a:gdLst>
              <a:gd name="T0" fmla="*/ 128 w 144"/>
              <a:gd name="T1" fmla="*/ 56 h 112"/>
              <a:gd name="T2" fmla="*/ 124 w 144"/>
              <a:gd name="T3" fmla="*/ 56 h 112"/>
              <a:gd name="T4" fmla="*/ 120 w 144"/>
              <a:gd name="T5" fmla="*/ 60 h 112"/>
              <a:gd name="T6" fmla="*/ 112 w 144"/>
              <a:gd name="T7" fmla="*/ 64 h 112"/>
              <a:gd name="T8" fmla="*/ 104 w 144"/>
              <a:gd name="T9" fmla="*/ 68 h 112"/>
              <a:gd name="T10" fmla="*/ 96 w 144"/>
              <a:gd name="T11" fmla="*/ 72 h 112"/>
              <a:gd name="T12" fmla="*/ 88 w 144"/>
              <a:gd name="T13" fmla="*/ 76 h 112"/>
              <a:gd name="T14" fmla="*/ 76 w 144"/>
              <a:gd name="T15" fmla="*/ 80 h 112"/>
              <a:gd name="T16" fmla="*/ 64 w 144"/>
              <a:gd name="T17" fmla="*/ 88 h 112"/>
              <a:gd name="T18" fmla="*/ 52 w 144"/>
              <a:gd name="T19" fmla="*/ 96 h 112"/>
              <a:gd name="T20" fmla="*/ 44 w 144"/>
              <a:gd name="T21" fmla="*/ 100 h 112"/>
              <a:gd name="T22" fmla="*/ 32 w 144"/>
              <a:gd name="T23" fmla="*/ 104 h 112"/>
              <a:gd name="T24" fmla="*/ 24 w 144"/>
              <a:gd name="T25" fmla="*/ 108 h 112"/>
              <a:gd name="T26" fmla="*/ 16 w 144"/>
              <a:gd name="T27" fmla="*/ 112 h 112"/>
              <a:gd name="T28" fmla="*/ 12 w 144"/>
              <a:gd name="T29" fmla="*/ 112 h 112"/>
              <a:gd name="T30" fmla="*/ 4 w 144"/>
              <a:gd name="T31" fmla="*/ 112 h 112"/>
              <a:gd name="T32" fmla="*/ 0 w 144"/>
              <a:gd name="T33" fmla="*/ 112 h 112"/>
              <a:gd name="T34" fmla="*/ 0 w 144"/>
              <a:gd name="T35" fmla="*/ 112 h 112"/>
              <a:gd name="T36" fmla="*/ 0 w 144"/>
              <a:gd name="T37" fmla="*/ 108 h 112"/>
              <a:gd name="T38" fmla="*/ 0 w 144"/>
              <a:gd name="T39" fmla="*/ 108 h 112"/>
              <a:gd name="T40" fmla="*/ 0 w 144"/>
              <a:gd name="T41" fmla="*/ 104 h 112"/>
              <a:gd name="T42" fmla="*/ 4 w 144"/>
              <a:gd name="T43" fmla="*/ 100 h 112"/>
              <a:gd name="T44" fmla="*/ 8 w 144"/>
              <a:gd name="T45" fmla="*/ 96 h 112"/>
              <a:gd name="T46" fmla="*/ 16 w 144"/>
              <a:gd name="T47" fmla="*/ 88 h 112"/>
              <a:gd name="T48" fmla="*/ 20 w 144"/>
              <a:gd name="T49" fmla="*/ 84 h 112"/>
              <a:gd name="T50" fmla="*/ 36 w 144"/>
              <a:gd name="T51" fmla="*/ 72 h 112"/>
              <a:gd name="T52" fmla="*/ 48 w 144"/>
              <a:gd name="T53" fmla="*/ 60 h 112"/>
              <a:gd name="T54" fmla="*/ 60 w 144"/>
              <a:gd name="T55" fmla="*/ 52 h 112"/>
              <a:gd name="T56" fmla="*/ 64 w 144"/>
              <a:gd name="T57" fmla="*/ 40 h 112"/>
              <a:gd name="T58" fmla="*/ 72 w 144"/>
              <a:gd name="T59" fmla="*/ 32 h 112"/>
              <a:gd name="T60" fmla="*/ 76 w 144"/>
              <a:gd name="T61" fmla="*/ 24 h 112"/>
              <a:gd name="T62" fmla="*/ 80 w 144"/>
              <a:gd name="T63" fmla="*/ 20 h 112"/>
              <a:gd name="T64" fmla="*/ 80 w 144"/>
              <a:gd name="T65" fmla="*/ 12 h 112"/>
              <a:gd name="T66" fmla="*/ 80 w 144"/>
              <a:gd name="T67" fmla="*/ 8 h 112"/>
              <a:gd name="T68" fmla="*/ 84 w 144"/>
              <a:gd name="T69" fmla="*/ 4 h 112"/>
              <a:gd name="T70" fmla="*/ 88 w 144"/>
              <a:gd name="T71" fmla="*/ 0 h 112"/>
              <a:gd name="T72" fmla="*/ 96 w 144"/>
              <a:gd name="T73" fmla="*/ 0 h 112"/>
              <a:gd name="T74" fmla="*/ 104 w 144"/>
              <a:gd name="T75" fmla="*/ 0 h 112"/>
              <a:gd name="T76" fmla="*/ 112 w 144"/>
              <a:gd name="T77" fmla="*/ 4 h 112"/>
              <a:gd name="T78" fmla="*/ 120 w 144"/>
              <a:gd name="T79" fmla="*/ 8 h 112"/>
              <a:gd name="T80" fmla="*/ 128 w 144"/>
              <a:gd name="T81" fmla="*/ 16 h 112"/>
              <a:gd name="T82" fmla="*/ 132 w 144"/>
              <a:gd name="T83" fmla="*/ 20 h 112"/>
              <a:gd name="T84" fmla="*/ 140 w 144"/>
              <a:gd name="T85" fmla="*/ 28 h 112"/>
              <a:gd name="T86" fmla="*/ 140 w 144"/>
              <a:gd name="T87" fmla="*/ 32 h 112"/>
              <a:gd name="T88" fmla="*/ 144 w 144"/>
              <a:gd name="T89" fmla="*/ 36 h 112"/>
              <a:gd name="T90" fmla="*/ 140 w 144"/>
              <a:gd name="T91" fmla="*/ 40 h 112"/>
              <a:gd name="T92" fmla="*/ 140 w 144"/>
              <a:gd name="T93" fmla="*/ 48 h 112"/>
              <a:gd name="T94" fmla="*/ 132 w 144"/>
              <a:gd name="T95" fmla="*/ 52 h 112"/>
              <a:gd name="T96" fmla="*/ 128 w 144"/>
              <a:gd name="T97" fmla="*/ 56 h 112"/>
              <a:gd name="T98" fmla="*/ 128 w 144"/>
              <a:gd name="T99" fmla="*/ 5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4" h="112">
                <a:moveTo>
                  <a:pt x="128" y="56"/>
                </a:moveTo>
                <a:lnTo>
                  <a:pt x="124" y="56"/>
                </a:lnTo>
                <a:lnTo>
                  <a:pt x="120" y="60"/>
                </a:lnTo>
                <a:lnTo>
                  <a:pt x="112" y="64"/>
                </a:lnTo>
                <a:lnTo>
                  <a:pt x="104" y="68"/>
                </a:lnTo>
                <a:lnTo>
                  <a:pt x="96" y="72"/>
                </a:lnTo>
                <a:lnTo>
                  <a:pt x="88" y="76"/>
                </a:lnTo>
                <a:lnTo>
                  <a:pt x="76" y="80"/>
                </a:lnTo>
                <a:lnTo>
                  <a:pt x="64" y="88"/>
                </a:lnTo>
                <a:lnTo>
                  <a:pt x="52" y="96"/>
                </a:lnTo>
                <a:lnTo>
                  <a:pt x="44" y="100"/>
                </a:lnTo>
                <a:lnTo>
                  <a:pt x="32" y="104"/>
                </a:lnTo>
                <a:lnTo>
                  <a:pt x="24" y="108"/>
                </a:lnTo>
                <a:lnTo>
                  <a:pt x="16" y="112"/>
                </a:lnTo>
                <a:lnTo>
                  <a:pt x="12" y="112"/>
                </a:lnTo>
                <a:lnTo>
                  <a:pt x="4" y="112"/>
                </a:lnTo>
                <a:lnTo>
                  <a:pt x="0" y="112"/>
                </a:lnTo>
                <a:lnTo>
                  <a:pt x="0" y="112"/>
                </a:lnTo>
                <a:lnTo>
                  <a:pt x="0" y="108"/>
                </a:lnTo>
                <a:lnTo>
                  <a:pt x="0" y="108"/>
                </a:lnTo>
                <a:lnTo>
                  <a:pt x="0" y="104"/>
                </a:lnTo>
                <a:lnTo>
                  <a:pt x="4" y="100"/>
                </a:lnTo>
                <a:lnTo>
                  <a:pt x="8" y="96"/>
                </a:lnTo>
                <a:lnTo>
                  <a:pt x="16" y="88"/>
                </a:lnTo>
                <a:lnTo>
                  <a:pt x="20" y="84"/>
                </a:lnTo>
                <a:lnTo>
                  <a:pt x="36" y="72"/>
                </a:lnTo>
                <a:lnTo>
                  <a:pt x="48" y="60"/>
                </a:lnTo>
                <a:lnTo>
                  <a:pt x="60" y="52"/>
                </a:lnTo>
                <a:lnTo>
                  <a:pt x="64" y="40"/>
                </a:lnTo>
                <a:lnTo>
                  <a:pt x="72" y="32"/>
                </a:lnTo>
                <a:lnTo>
                  <a:pt x="76" y="24"/>
                </a:lnTo>
                <a:lnTo>
                  <a:pt x="80" y="20"/>
                </a:lnTo>
                <a:lnTo>
                  <a:pt x="80" y="12"/>
                </a:lnTo>
                <a:lnTo>
                  <a:pt x="80" y="8"/>
                </a:lnTo>
                <a:lnTo>
                  <a:pt x="84" y="4"/>
                </a:lnTo>
                <a:lnTo>
                  <a:pt x="88" y="0"/>
                </a:lnTo>
                <a:lnTo>
                  <a:pt x="96" y="0"/>
                </a:lnTo>
                <a:lnTo>
                  <a:pt x="104" y="0"/>
                </a:lnTo>
                <a:lnTo>
                  <a:pt x="112" y="4"/>
                </a:lnTo>
                <a:lnTo>
                  <a:pt x="120" y="8"/>
                </a:lnTo>
                <a:lnTo>
                  <a:pt x="128" y="16"/>
                </a:lnTo>
                <a:lnTo>
                  <a:pt x="132" y="20"/>
                </a:lnTo>
                <a:lnTo>
                  <a:pt x="140" y="28"/>
                </a:lnTo>
                <a:lnTo>
                  <a:pt x="140" y="32"/>
                </a:lnTo>
                <a:lnTo>
                  <a:pt x="144" y="36"/>
                </a:lnTo>
                <a:lnTo>
                  <a:pt x="140" y="40"/>
                </a:lnTo>
                <a:lnTo>
                  <a:pt x="140" y="48"/>
                </a:lnTo>
                <a:lnTo>
                  <a:pt x="132" y="52"/>
                </a:lnTo>
                <a:lnTo>
                  <a:pt x="128" y="56"/>
                </a:lnTo>
                <a:lnTo>
                  <a:pt x="128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483">
            <a:extLst>
              <a:ext uri="{FF2B5EF4-FFF2-40B4-BE49-F238E27FC236}">
                <a16:creationId xmlns:a16="http://schemas.microsoft.com/office/drawing/2014/main" xmlns="" id="{95D3B8EA-E9DD-4315-B6B0-4D6973C37498}"/>
              </a:ext>
            </a:extLst>
          </p:cNvPr>
          <p:cNvSpPr>
            <a:spLocks/>
          </p:cNvSpPr>
          <p:nvPr/>
        </p:nvSpPr>
        <p:spPr bwMode="auto">
          <a:xfrm>
            <a:off x="5811783" y="5260303"/>
            <a:ext cx="1438655" cy="711638"/>
          </a:xfrm>
          <a:custGeom>
            <a:avLst/>
            <a:gdLst>
              <a:gd name="T0" fmla="*/ 228 w 372"/>
              <a:gd name="T1" fmla="*/ 140 h 140"/>
              <a:gd name="T2" fmla="*/ 224 w 372"/>
              <a:gd name="T3" fmla="*/ 136 h 140"/>
              <a:gd name="T4" fmla="*/ 216 w 372"/>
              <a:gd name="T5" fmla="*/ 136 h 140"/>
              <a:gd name="T6" fmla="*/ 208 w 372"/>
              <a:gd name="T7" fmla="*/ 132 h 140"/>
              <a:gd name="T8" fmla="*/ 196 w 372"/>
              <a:gd name="T9" fmla="*/ 128 h 140"/>
              <a:gd name="T10" fmla="*/ 184 w 372"/>
              <a:gd name="T11" fmla="*/ 120 h 140"/>
              <a:gd name="T12" fmla="*/ 172 w 372"/>
              <a:gd name="T13" fmla="*/ 112 h 140"/>
              <a:gd name="T14" fmla="*/ 156 w 372"/>
              <a:gd name="T15" fmla="*/ 104 h 140"/>
              <a:gd name="T16" fmla="*/ 140 w 372"/>
              <a:gd name="T17" fmla="*/ 92 h 140"/>
              <a:gd name="T18" fmla="*/ 108 w 372"/>
              <a:gd name="T19" fmla="*/ 72 h 140"/>
              <a:gd name="T20" fmla="*/ 72 w 372"/>
              <a:gd name="T21" fmla="*/ 48 h 140"/>
              <a:gd name="T22" fmla="*/ 36 w 372"/>
              <a:gd name="T23" fmla="*/ 24 h 140"/>
              <a:gd name="T24" fmla="*/ 0 w 372"/>
              <a:gd name="T25" fmla="*/ 0 h 140"/>
              <a:gd name="T26" fmla="*/ 8 w 372"/>
              <a:gd name="T27" fmla="*/ 0 h 140"/>
              <a:gd name="T28" fmla="*/ 16 w 372"/>
              <a:gd name="T29" fmla="*/ 0 h 140"/>
              <a:gd name="T30" fmla="*/ 28 w 372"/>
              <a:gd name="T31" fmla="*/ 0 h 140"/>
              <a:gd name="T32" fmla="*/ 44 w 372"/>
              <a:gd name="T33" fmla="*/ 4 h 140"/>
              <a:gd name="T34" fmla="*/ 60 w 372"/>
              <a:gd name="T35" fmla="*/ 8 h 140"/>
              <a:gd name="T36" fmla="*/ 80 w 372"/>
              <a:gd name="T37" fmla="*/ 16 h 140"/>
              <a:gd name="T38" fmla="*/ 100 w 372"/>
              <a:gd name="T39" fmla="*/ 24 h 140"/>
              <a:gd name="T40" fmla="*/ 128 w 372"/>
              <a:gd name="T41" fmla="*/ 36 h 140"/>
              <a:gd name="T42" fmla="*/ 152 w 372"/>
              <a:gd name="T43" fmla="*/ 48 h 140"/>
              <a:gd name="T44" fmla="*/ 176 w 372"/>
              <a:gd name="T45" fmla="*/ 56 h 140"/>
              <a:gd name="T46" fmla="*/ 200 w 372"/>
              <a:gd name="T47" fmla="*/ 64 h 140"/>
              <a:gd name="T48" fmla="*/ 220 w 372"/>
              <a:gd name="T49" fmla="*/ 72 h 140"/>
              <a:gd name="T50" fmla="*/ 244 w 372"/>
              <a:gd name="T51" fmla="*/ 80 h 140"/>
              <a:gd name="T52" fmla="*/ 264 w 372"/>
              <a:gd name="T53" fmla="*/ 84 h 140"/>
              <a:gd name="T54" fmla="*/ 284 w 372"/>
              <a:gd name="T55" fmla="*/ 92 h 140"/>
              <a:gd name="T56" fmla="*/ 304 w 372"/>
              <a:gd name="T57" fmla="*/ 92 h 140"/>
              <a:gd name="T58" fmla="*/ 320 w 372"/>
              <a:gd name="T59" fmla="*/ 96 h 140"/>
              <a:gd name="T60" fmla="*/ 332 w 372"/>
              <a:gd name="T61" fmla="*/ 100 h 140"/>
              <a:gd name="T62" fmla="*/ 344 w 372"/>
              <a:gd name="T63" fmla="*/ 100 h 140"/>
              <a:gd name="T64" fmla="*/ 356 w 372"/>
              <a:gd name="T65" fmla="*/ 104 h 140"/>
              <a:gd name="T66" fmla="*/ 364 w 372"/>
              <a:gd name="T67" fmla="*/ 104 h 140"/>
              <a:gd name="T68" fmla="*/ 368 w 372"/>
              <a:gd name="T69" fmla="*/ 108 h 140"/>
              <a:gd name="T70" fmla="*/ 372 w 372"/>
              <a:gd name="T71" fmla="*/ 112 h 140"/>
              <a:gd name="T72" fmla="*/ 372 w 372"/>
              <a:gd name="T73" fmla="*/ 112 h 140"/>
              <a:gd name="T74" fmla="*/ 372 w 372"/>
              <a:gd name="T75" fmla="*/ 116 h 140"/>
              <a:gd name="T76" fmla="*/ 368 w 372"/>
              <a:gd name="T77" fmla="*/ 120 h 140"/>
              <a:gd name="T78" fmla="*/ 364 w 372"/>
              <a:gd name="T79" fmla="*/ 120 h 140"/>
              <a:gd name="T80" fmla="*/ 356 w 372"/>
              <a:gd name="T81" fmla="*/ 124 h 140"/>
              <a:gd name="T82" fmla="*/ 348 w 372"/>
              <a:gd name="T83" fmla="*/ 124 h 140"/>
              <a:gd name="T84" fmla="*/ 340 w 372"/>
              <a:gd name="T85" fmla="*/ 128 h 140"/>
              <a:gd name="T86" fmla="*/ 328 w 372"/>
              <a:gd name="T87" fmla="*/ 128 h 140"/>
              <a:gd name="T88" fmla="*/ 316 w 372"/>
              <a:gd name="T89" fmla="*/ 132 h 140"/>
              <a:gd name="T90" fmla="*/ 288 w 372"/>
              <a:gd name="T91" fmla="*/ 136 h 140"/>
              <a:gd name="T92" fmla="*/ 264 w 372"/>
              <a:gd name="T93" fmla="*/ 136 h 140"/>
              <a:gd name="T94" fmla="*/ 252 w 372"/>
              <a:gd name="T95" fmla="*/ 140 h 140"/>
              <a:gd name="T96" fmla="*/ 244 w 372"/>
              <a:gd name="T97" fmla="*/ 140 h 140"/>
              <a:gd name="T98" fmla="*/ 236 w 372"/>
              <a:gd name="T99" fmla="*/ 140 h 140"/>
              <a:gd name="T100" fmla="*/ 228 w 372"/>
              <a:gd name="T101" fmla="*/ 140 h 140"/>
              <a:gd name="T102" fmla="*/ 228 w 372"/>
              <a:gd name="T103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72" h="140">
                <a:moveTo>
                  <a:pt x="228" y="140"/>
                </a:moveTo>
                <a:lnTo>
                  <a:pt x="224" y="136"/>
                </a:lnTo>
                <a:lnTo>
                  <a:pt x="216" y="136"/>
                </a:lnTo>
                <a:lnTo>
                  <a:pt x="208" y="132"/>
                </a:lnTo>
                <a:lnTo>
                  <a:pt x="196" y="128"/>
                </a:lnTo>
                <a:lnTo>
                  <a:pt x="184" y="120"/>
                </a:lnTo>
                <a:lnTo>
                  <a:pt x="172" y="112"/>
                </a:lnTo>
                <a:lnTo>
                  <a:pt x="156" y="104"/>
                </a:lnTo>
                <a:lnTo>
                  <a:pt x="140" y="92"/>
                </a:lnTo>
                <a:lnTo>
                  <a:pt x="108" y="72"/>
                </a:lnTo>
                <a:lnTo>
                  <a:pt x="72" y="48"/>
                </a:lnTo>
                <a:lnTo>
                  <a:pt x="36" y="24"/>
                </a:lnTo>
                <a:lnTo>
                  <a:pt x="0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4" y="4"/>
                </a:lnTo>
                <a:lnTo>
                  <a:pt x="60" y="8"/>
                </a:lnTo>
                <a:lnTo>
                  <a:pt x="80" y="16"/>
                </a:lnTo>
                <a:lnTo>
                  <a:pt x="100" y="24"/>
                </a:lnTo>
                <a:lnTo>
                  <a:pt x="128" y="36"/>
                </a:lnTo>
                <a:lnTo>
                  <a:pt x="152" y="48"/>
                </a:lnTo>
                <a:lnTo>
                  <a:pt x="176" y="56"/>
                </a:lnTo>
                <a:lnTo>
                  <a:pt x="200" y="64"/>
                </a:lnTo>
                <a:lnTo>
                  <a:pt x="220" y="72"/>
                </a:lnTo>
                <a:lnTo>
                  <a:pt x="244" y="80"/>
                </a:lnTo>
                <a:lnTo>
                  <a:pt x="264" y="84"/>
                </a:lnTo>
                <a:lnTo>
                  <a:pt x="284" y="92"/>
                </a:lnTo>
                <a:lnTo>
                  <a:pt x="304" y="92"/>
                </a:lnTo>
                <a:lnTo>
                  <a:pt x="320" y="96"/>
                </a:lnTo>
                <a:lnTo>
                  <a:pt x="332" y="100"/>
                </a:lnTo>
                <a:lnTo>
                  <a:pt x="344" y="100"/>
                </a:lnTo>
                <a:lnTo>
                  <a:pt x="356" y="104"/>
                </a:lnTo>
                <a:lnTo>
                  <a:pt x="364" y="104"/>
                </a:lnTo>
                <a:lnTo>
                  <a:pt x="368" y="108"/>
                </a:lnTo>
                <a:lnTo>
                  <a:pt x="372" y="112"/>
                </a:lnTo>
                <a:lnTo>
                  <a:pt x="372" y="112"/>
                </a:lnTo>
                <a:lnTo>
                  <a:pt x="372" y="116"/>
                </a:lnTo>
                <a:lnTo>
                  <a:pt x="368" y="120"/>
                </a:lnTo>
                <a:lnTo>
                  <a:pt x="364" y="120"/>
                </a:lnTo>
                <a:lnTo>
                  <a:pt x="356" y="124"/>
                </a:lnTo>
                <a:lnTo>
                  <a:pt x="348" y="124"/>
                </a:lnTo>
                <a:lnTo>
                  <a:pt x="340" y="128"/>
                </a:lnTo>
                <a:lnTo>
                  <a:pt x="328" y="128"/>
                </a:lnTo>
                <a:lnTo>
                  <a:pt x="316" y="132"/>
                </a:lnTo>
                <a:lnTo>
                  <a:pt x="288" y="136"/>
                </a:lnTo>
                <a:lnTo>
                  <a:pt x="264" y="136"/>
                </a:lnTo>
                <a:lnTo>
                  <a:pt x="252" y="140"/>
                </a:lnTo>
                <a:lnTo>
                  <a:pt x="244" y="140"/>
                </a:lnTo>
                <a:lnTo>
                  <a:pt x="236" y="140"/>
                </a:lnTo>
                <a:lnTo>
                  <a:pt x="228" y="140"/>
                </a:lnTo>
                <a:lnTo>
                  <a:pt x="228" y="1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484">
            <a:extLst>
              <a:ext uri="{FF2B5EF4-FFF2-40B4-BE49-F238E27FC236}">
                <a16:creationId xmlns:a16="http://schemas.microsoft.com/office/drawing/2014/main" xmlns="" id="{5DE0B5E0-0D89-4D83-BF6A-9B216C1AD4BF}"/>
              </a:ext>
            </a:extLst>
          </p:cNvPr>
          <p:cNvSpPr>
            <a:spLocks/>
          </p:cNvSpPr>
          <p:nvPr/>
        </p:nvSpPr>
        <p:spPr bwMode="auto">
          <a:xfrm>
            <a:off x="5636047" y="3877692"/>
            <a:ext cx="417673" cy="325320"/>
          </a:xfrm>
          <a:custGeom>
            <a:avLst/>
            <a:gdLst>
              <a:gd name="T0" fmla="*/ 0 w 108"/>
              <a:gd name="T1" fmla="*/ 12 h 64"/>
              <a:gd name="T2" fmla="*/ 8 w 108"/>
              <a:gd name="T3" fmla="*/ 8 h 64"/>
              <a:gd name="T4" fmla="*/ 16 w 108"/>
              <a:gd name="T5" fmla="*/ 4 h 64"/>
              <a:gd name="T6" fmla="*/ 28 w 108"/>
              <a:gd name="T7" fmla="*/ 0 h 64"/>
              <a:gd name="T8" fmla="*/ 40 w 108"/>
              <a:gd name="T9" fmla="*/ 0 h 64"/>
              <a:gd name="T10" fmla="*/ 56 w 108"/>
              <a:gd name="T11" fmla="*/ 0 h 64"/>
              <a:gd name="T12" fmla="*/ 68 w 108"/>
              <a:gd name="T13" fmla="*/ 4 h 64"/>
              <a:gd name="T14" fmla="*/ 80 w 108"/>
              <a:gd name="T15" fmla="*/ 4 h 64"/>
              <a:gd name="T16" fmla="*/ 92 w 108"/>
              <a:gd name="T17" fmla="*/ 12 h 64"/>
              <a:gd name="T18" fmla="*/ 100 w 108"/>
              <a:gd name="T19" fmla="*/ 16 h 64"/>
              <a:gd name="T20" fmla="*/ 104 w 108"/>
              <a:gd name="T21" fmla="*/ 24 h 64"/>
              <a:gd name="T22" fmla="*/ 108 w 108"/>
              <a:gd name="T23" fmla="*/ 32 h 64"/>
              <a:gd name="T24" fmla="*/ 108 w 108"/>
              <a:gd name="T25" fmla="*/ 40 h 64"/>
              <a:gd name="T26" fmla="*/ 108 w 108"/>
              <a:gd name="T27" fmla="*/ 52 h 64"/>
              <a:gd name="T28" fmla="*/ 104 w 108"/>
              <a:gd name="T29" fmla="*/ 60 h 64"/>
              <a:gd name="T30" fmla="*/ 96 w 108"/>
              <a:gd name="T31" fmla="*/ 64 h 64"/>
              <a:gd name="T32" fmla="*/ 88 w 108"/>
              <a:gd name="T33" fmla="*/ 64 h 64"/>
              <a:gd name="T34" fmla="*/ 84 w 108"/>
              <a:gd name="T35" fmla="*/ 64 h 64"/>
              <a:gd name="T36" fmla="*/ 76 w 108"/>
              <a:gd name="T37" fmla="*/ 60 h 64"/>
              <a:gd name="T38" fmla="*/ 64 w 108"/>
              <a:gd name="T39" fmla="*/ 56 h 64"/>
              <a:gd name="T40" fmla="*/ 56 w 108"/>
              <a:gd name="T41" fmla="*/ 52 h 64"/>
              <a:gd name="T42" fmla="*/ 44 w 108"/>
              <a:gd name="T43" fmla="*/ 44 h 64"/>
              <a:gd name="T44" fmla="*/ 32 w 108"/>
              <a:gd name="T45" fmla="*/ 36 h 64"/>
              <a:gd name="T46" fmla="*/ 16 w 108"/>
              <a:gd name="T47" fmla="*/ 24 h 64"/>
              <a:gd name="T48" fmla="*/ 0 w 108"/>
              <a:gd name="T49" fmla="*/ 12 h 64"/>
              <a:gd name="T50" fmla="*/ 0 w 108"/>
              <a:gd name="T51" fmla="*/ 1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8" h="64">
                <a:moveTo>
                  <a:pt x="0" y="12"/>
                </a:moveTo>
                <a:lnTo>
                  <a:pt x="8" y="8"/>
                </a:lnTo>
                <a:lnTo>
                  <a:pt x="16" y="4"/>
                </a:lnTo>
                <a:lnTo>
                  <a:pt x="28" y="0"/>
                </a:lnTo>
                <a:lnTo>
                  <a:pt x="40" y="0"/>
                </a:lnTo>
                <a:lnTo>
                  <a:pt x="56" y="0"/>
                </a:lnTo>
                <a:lnTo>
                  <a:pt x="68" y="4"/>
                </a:lnTo>
                <a:lnTo>
                  <a:pt x="80" y="4"/>
                </a:lnTo>
                <a:lnTo>
                  <a:pt x="92" y="12"/>
                </a:lnTo>
                <a:lnTo>
                  <a:pt x="100" y="16"/>
                </a:lnTo>
                <a:lnTo>
                  <a:pt x="104" y="24"/>
                </a:lnTo>
                <a:lnTo>
                  <a:pt x="108" y="32"/>
                </a:lnTo>
                <a:lnTo>
                  <a:pt x="108" y="40"/>
                </a:lnTo>
                <a:lnTo>
                  <a:pt x="108" y="52"/>
                </a:lnTo>
                <a:lnTo>
                  <a:pt x="104" y="60"/>
                </a:lnTo>
                <a:lnTo>
                  <a:pt x="96" y="64"/>
                </a:lnTo>
                <a:lnTo>
                  <a:pt x="88" y="64"/>
                </a:lnTo>
                <a:lnTo>
                  <a:pt x="84" y="64"/>
                </a:lnTo>
                <a:lnTo>
                  <a:pt x="76" y="60"/>
                </a:lnTo>
                <a:lnTo>
                  <a:pt x="64" y="56"/>
                </a:lnTo>
                <a:lnTo>
                  <a:pt x="56" y="52"/>
                </a:lnTo>
                <a:lnTo>
                  <a:pt x="44" y="44"/>
                </a:lnTo>
                <a:lnTo>
                  <a:pt x="32" y="36"/>
                </a:lnTo>
                <a:lnTo>
                  <a:pt x="16" y="24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485">
            <a:extLst>
              <a:ext uri="{FF2B5EF4-FFF2-40B4-BE49-F238E27FC236}">
                <a16:creationId xmlns:a16="http://schemas.microsoft.com/office/drawing/2014/main" xmlns="" id="{582D2B80-D28F-4F5C-A854-078CB456E004}"/>
              </a:ext>
            </a:extLst>
          </p:cNvPr>
          <p:cNvSpPr>
            <a:spLocks/>
          </p:cNvSpPr>
          <p:nvPr/>
        </p:nvSpPr>
        <p:spPr bwMode="auto">
          <a:xfrm>
            <a:off x="5114865" y="4121682"/>
            <a:ext cx="1964615" cy="467648"/>
          </a:xfrm>
          <a:custGeom>
            <a:avLst/>
            <a:gdLst>
              <a:gd name="T0" fmla="*/ 420 w 508"/>
              <a:gd name="T1" fmla="*/ 0 h 92"/>
              <a:gd name="T2" fmla="*/ 448 w 508"/>
              <a:gd name="T3" fmla="*/ 12 h 92"/>
              <a:gd name="T4" fmla="*/ 476 w 508"/>
              <a:gd name="T5" fmla="*/ 28 h 92"/>
              <a:gd name="T6" fmla="*/ 488 w 508"/>
              <a:gd name="T7" fmla="*/ 36 h 92"/>
              <a:gd name="T8" fmla="*/ 500 w 508"/>
              <a:gd name="T9" fmla="*/ 44 h 92"/>
              <a:gd name="T10" fmla="*/ 504 w 508"/>
              <a:gd name="T11" fmla="*/ 52 h 92"/>
              <a:gd name="T12" fmla="*/ 504 w 508"/>
              <a:gd name="T13" fmla="*/ 56 h 92"/>
              <a:gd name="T14" fmla="*/ 488 w 508"/>
              <a:gd name="T15" fmla="*/ 64 h 92"/>
              <a:gd name="T16" fmla="*/ 464 w 508"/>
              <a:gd name="T17" fmla="*/ 68 h 92"/>
              <a:gd name="T18" fmla="*/ 436 w 508"/>
              <a:gd name="T19" fmla="*/ 76 h 92"/>
              <a:gd name="T20" fmla="*/ 408 w 508"/>
              <a:gd name="T21" fmla="*/ 88 h 92"/>
              <a:gd name="T22" fmla="*/ 388 w 508"/>
              <a:gd name="T23" fmla="*/ 92 h 92"/>
              <a:gd name="T24" fmla="*/ 380 w 508"/>
              <a:gd name="T25" fmla="*/ 88 h 92"/>
              <a:gd name="T26" fmla="*/ 380 w 508"/>
              <a:gd name="T27" fmla="*/ 76 h 92"/>
              <a:gd name="T28" fmla="*/ 388 w 508"/>
              <a:gd name="T29" fmla="*/ 56 h 92"/>
              <a:gd name="T30" fmla="*/ 388 w 508"/>
              <a:gd name="T31" fmla="*/ 44 h 92"/>
              <a:gd name="T32" fmla="*/ 384 w 508"/>
              <a:gd name="T33" fmla="*/ 40 h 92"/>
              <a:gd name="T34" fmla="*/ 376 w 508"/>
              <a:gd name="T35" fmla="*/ 40 h 92"/>
              <a:gd name="T36" fmla="*/ 368 w 508"/>
              <a:gd name="T37" fmla="*/ 40 h 92"/>
              <a:gd name="T38" fmla="*/ 352 w 508"/>
              <a:gd name="T39" fmla="*/ 40 h 92"/>
              <a:gd name="T40" fmla="*/ 332 w 508"/>
              <a:gd name="T41" fmla="*/ 44 h 92"/>
              <a:gd name="T42" fmla="*/ 308 w 508"/>
              <a:gd name="T43" fmla="*/ 44 h 92"/>
              <a:gd name="T44" fmla="*/ 280 w 508"/>
              <a:gd name="T45" fmla="*/ 48 h 92"/>
              <a:gd name="T46" fmla="*/ 228 w 508"/>
              <a:gd name="T47" fmla="*/ 52 h 92"/>
              <a:gd name="T48" fmla="*/ 152 w 508"/>
              <a:gd name="T49" fmla="*/ 64 h 92"/>
              <a:gd name="T50" fmla="*/ 72 w 508"/>
              <a:gd name="T51" fmla="*/ 68 h 92"/>
              <a:gd name="T52" fmla="*/ 0 w 508"/>
              <a:gd name="T53" fmla="*/ 72 h 92"/>
              <a:gd name="T54" fmla="*/ 4 w 508"/>
              <a:gd name="T55" fmla="*/ 44 h 92"/>
              <a:gd name="T56" fmla="*/ 24 w 508"/>
              <a:gd name="T57" fmla="*/ 44 h 92"/>
              <a:gd name="T58" fmla="*/ 52 w 508"/>
              <a:gd name="T59" fmla="*/ 40 h 92"/>
              <a:gd name="T60" fmla="*/ 84 w 508"/>
              <a:gd name="T61" fmla="*/ 36 h 92"/>
              <a:gd name="T62" fmla="*/ 124 w 508"/>
              <a:gd name="T63" fmla="*/ 32 h 92"/>
              <a:gd name="T64" fmla="*/ 160 w 508"/>
              <a:gd name="T65" fmla="*/ 32 h 92"/>
              <a:gd name="T66" fmla="*/ 192 w 508"/>
              <a:gd name="T67" fmla="*/ 28 h 92"/>
              <a:gd name="T68" fmla="*/ 232 w 508"/>
              <a:gd name="T69" fmla="*/ 24 h 92"/>
              <a:gd name="T70" fmla="*/ 332 w 508"/>
              <a:gd name="T71" fmla="*/ 12 h 92"/>
              <a:gd name="T72" fmla="*/ 352 w 508"/>
              <a:gd name="T73" fmla="*/ 8 h 92"/>
              <a:gd name="T74" fmla="*/ 368 w 508"/>
              <a:gd name="T75" fmla="*/ 8 h 92"/>
              <a:gd name="T76" fmla="*/ 384 w 508"/>
              <a:gd name="T77" fmla="*/ 4 h 92"/>
              <a:gd name="T78" fmla="*/ 392 w 508"/>
              <a:gd name="T79" fmla="*/ 4 h 92"/>
              <a:gd name="T80" fmla="*/ 404 w 508"/>
              <a:gd name="T81" fmla="*/ 0 h 92"/>
              <a:gd name="T82" fmla="*/ 412 w 508"/>
              <a:gd name="T83" fmla="*/ 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08" h="92">
                <a:moveTo>
                  <a:pt x="412" y="0"/>
                </a:moveTo>
                <a:lnTo>
                  <a:pt x="420" y="0"/>
                </a:lnTo>
                <a:lnTo>
                  <a:pt x="432" y="4"/>
                </a:lnTo>
                <a:lnTo>
                  <a:pt x="448" y="12"/>
                </a:lnTo>
                <a:lnTo>
                  <a:pt x="464" y="24"/>
                </a:lnTo>
                <a:lnTo>
                  <a:pt x="476" y="28"/>
                </a:lnTo>
                <a:lnTo>
                  <a:pt x="484" y="32"/>
                </a:lnTo>
                <a:lnTo>
                  <a:pt x="488" y="36"/>
                </a:lnTo>
                <a:lnTo>
                  <a:pt x="496" y="40"/>
                </a:lnTo>
                <a:lnTo>
                  <a:pt x="500" y="44"/>
                </a:lnTo>
                <a:lnTo>
                  <a:pt x="504" y="48"/>
                </a:lnTo>
                <a:lnTo>
                  <a:pt x="504" y="52"/>
                </a:lnTo>
                <a:lnTo>
                  <a:pt x="508" y="52"/>
                </a:lnTo>
                <a:lnTo>
                  <a:pt x="504" y="56"/>
                </a:lnTo>
                <a:lnTo>
                  <a:pt x="496" y="60"/>
                </a:lnTo>
                <a:lnTo>
                  <a:pt x="488" y="64"/>
                </a:lnTo>
                <a:lnTo>
                  <a:pt x="476" y="64"/>
                </a:lnTo>
                <a:lnTo>
                  <a:pt x="464" y="68"/>
                </a:lnTo>
                <a:lnTo>
                  <a:pt x="448" y="72"/>
                </a:lnTo>
                <a:lnTo>
                  <a:pt x="436" y="76"/>
                </a:lnTo>
                <a:lnTo>
                  <a:pt x="420" y="80"/>
                </a:lnTo>
                <a:lnTo>
                  <a:pt x="408" y="88"/>
                </a:lnTo>
                <a:lnTo>
                  <a:pt x="396" y="92"/>
                </a:lnTo>
                <a:lnTo>
                  <a:pt x="388" y="92"/>
                </a:lnTo>
                <a:lnTo>
                  <a:pt x="384" y="92"/>
                </a:lnTo>
                <a:lnTo>
                  <a:pt x="380" y="88"/>
                </a:lnTo>
                <a:lnTo>
                  <a:pt x="380" y="84"/>
                </a:lnTo>
                <a:lnTo>
                  <a:pt x="380" y="76"/>
                </a:lnTo>
                <a:lnTo>
                  <a:pt x="384" y="64"/>
                </a:lnTo>
                <a:lnTo>
                  <a:pt x="388" y="56"/>
                </a:lnTo>
                <a:lnTo>
                  <a:pt x="388" y="48"/>
                </a:lnTo>
                <a:lnTo>
                  <a:pt x="388" y="44"/>
                </a:lnTo>
                <a:lnTo>
                  <a:pt x="388" y="40"/>
                </a:lnTo>
                <a:lnTo>
                  <a:pt x="384" y="40"/>
                </a:lnTo>
                <a:lnTo>
                  <a:pt x="380" y="40"/>
                </a:lnTo>
                <a:lnTo>
                  <a:pt x="376" y="40"/>
                </a:lnTo>
                <a:lnTo>
                  <a:pt x="372" y="40"/>
                </a:lnTo>
                <a:lnTo>
                  <a:pt x="368" y="40"/>
                </a:lnTo>
                <a:lnTo>
                  <a:pt x="360" y="40"/>
                </a:lnTo>
                <a:lnTo>
                  <a:pt x="352" y="40"/>
                </a:lnTo>
                <a:lnTo>
                  <a:pt x="344" y="40"/>
                </a:lnTo>
                <a:lnTo>
                  <a:pt x="332" y="44"/>
                </a:lnTo>
                <a:lnTo>
                  <a:pt x="320" y="44"/>
                </a:lnTo>
                <a:lnTo>
                  <a:pt x="308" y="44"/>
                </a:lnTo>
                <a:lnTo>
                  <a:pt x="296" y="48"/>
                </a:lnTo>
                <a:lnTo>
                  <a:pt x="280" y="48"/>
                </a:lnTo>
                <a:lnTo>
                  <a:pt x="264" y="52"/>
                </a:lnTo>
                <a:lnTo>
                  <a:pt x="228" y="52"/>
                </a:lnTo>
                <a:lnTo>
                  <a:pt x="192" y="56"/>
                </a:lnTo>
                <a:lnTo>
                  <a:pt x="152" y="64"/>
                </a:lnTo>
                <a:lnTo>
                  <a:pt x="112" y="68"/>
                </a:lnTo>
                <a:lnTo>
                  <a:pt x="72" y="68"/>
                </a:lnTo>
                <a:lnTo>
                  <a:pt x="32" y="72"/>
                </a:lnTo>
                <a:lnTo>
                  <a:pt x="0" y="72"/>
                </a:lnTo>
                <a:lnTo>
                  <a:pt x="0" y="44"/>
                </a:lnTo>
                <a:lnTo>
                  <a:pt x="4" y="44"/>
                </a:lnTo>
                <a:lnTo>
                  <a:pt x="12" y="44"/>
                </a:lnTo>
                <a:lnTo>
                  <a:pt x="24" y="44"/>
                </a:lnTo>
                <a:lnTo>
                  <a:pt x="36" y="44"/>
                </a:lnTo>
                <a:lnTo>
                  <a:pt x="52" y="40"/>
                </a:lnTo>
                <a:lnTo>
                  <a:pt x="68" y="40"/>
                </a:lnTo>
                <a:lnTo>
                  <a:pt x="84" y="36"/>
                </a:lnTo>
                <a:lnTo>
                  <a:pt x="104" y="36"/>
                </a:lnTo>
                <a:lnTo>
                  <a:pt x="124" y="32"/>
                </a:lnTo>
                <a:lnTo>
                  <a:pt x="144" y="32"/>
                </a:lnTo>
                <a:lnTo>
                  <a:pt x="160" y="32"/>
                </a:lnTo>
                <a:lnTo>
                  <a:pt x="176" y="28"/>
                </a:lnTo>
                <a:lnTo>
                  <a:pt x="192" y="28"/>
                </a:lnTo>
                <a:lnTo>
                  <a:pt x="208" y="24"/>
                </a:lnTo>
                <a:lnTo>
                  <a:pt x="232" y="24"/>
                </a:lnTo>
                <a:lnTo>
                  <a:pt x="280" y="16"/>
                </a:lnTo>
                <a:lnTo>
                  <a:pt x="332" y="12"/>
                </a:lnTo>
                <a:lnTo>
                  <a:pt x="340" y="12"/>
                </a:lnTo>
                <a:lnTo>
                  <a:pt x="352" y="8"/>
                </a:lnTo>
                <a:lnTo>
                  <a:pt x="360" y="8"/>
                </a:lnTo>
                <a:lnTo>
                  <a:pt x="368" y="8"/>
                </a:lnTo>
                <a:lnTo>
                  <a:pt x="376" y="4"/>
                </a:lnTo>
                <a:lnTo>
                  <a:pt x="384" y="4"/>
                </a:lnTo>
                <a:lnTo>
                  <a:pt x="388" y="4"/>
                </a:lnTo>
                <a:lnTo>
                  <a:pt x="392" y="4"/>
                </a:lnTo>
                <a:lnTo>
                  <a:pt x="400" y="0"/>
                </a:lnTo>
                <a:lnTo>
                  <a:pt x="404" y="0"/>
                </a:lnTo>
                <a:lnTo>
                  <a:pt x="412" y="0"/>
                </a:lnTo>
                <a:lnTo>
                  <a:pt x="412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486">
            <a:extLst>
              <a:ext uri="{FF2B5EF4-FFF2-40B4-BE49-F238E27FC236}">
                <a16:creationId xmlns:a16="http://schemas.microsoft.com/office/drawing/2014/main" xmlns="" id="{6018871E-1023-4B00-9F5F-9DC85990B5EA}"/>
              </a:ext>
            </a:extLst>
          </p:cNvPr>
          <p:cNvSpPr>
            <a:spLocks/>
          </p:cNvSpPr>
          <p:nvPr/>
        </p:nvSpPr>
        <p:spPr bwMode="auto">
          <a:xfrm>
            <a:off x="4889751" y="4223344"/>
            <a:ext cx="355797" cy="589643"/>
          </a:xfrm>
          <a:custGeom>
            <a:avLst/>
            <a:gdLst>
              <a:gd name="T0" fmla="*/ 72 w 92"/>
              <a:gd name="T1" fmla="*/ 88 h 116"/>
              <a:gd name="T2" fmla="*/ 64 w 92"/>
              <a:gd name="T3" fmla="*/ 100 h 116"/>
              <a:gd name="T4" fmla="*/ 56 w 92"/>
              <a:gd name="T5" fmla="*/ 108 h 116"/>
              <a:gd name="T6" fmla="*/ 44 w 92"/>
              <a:gd name="T7" fmla="*/ 112 h 116"/>
              <a:gd name="T8" fmla="*/ 36 w 92"/>
              <a:gd name="T9" fmla="*/ 116 h 116"/>
              <a:gd name="T10" fmla="*/ 24 w 92"/>
              <a:gd name="T11" fmla="*/ 116 h 116"/>
              <a:gd name="T12" fmla="*/ 16 w 92"/>
              <a:gd name="T13" fmla="*/ 116 h 116"/>
              <a:gd name="T14" fmla="*/ 12 w 92"/>
              <a:gd name="T15" fmla="*/ 112 h 116"/>
              <a:gd name="T16" fmla="*/ 8 w 92"/>
              <a:gd name="T17" fmla="*/ 104 h 116"/>
              <a:gd name="T18" fmla="*/ 4 w 92"/>
              <a:gd name="T19" fmla="*/ 96 h 116"/>
              <a:gd name="T20" fmla="*/ 4 w 92"/>
              <a:gd name="T21" fmla="*/ 88 h 116"/>
              <a:gd name="T22" fmla="*/ 0 w 92"/>
              <a:gd name="T23" fmla="*/ 84 h 116"/>
              <a:gd name="T24" fmla="*/ 4 w 92"/>
              <a:gd name="T25" fmla="*/ 80 h 116"/>
              <a:gd name="T26" fmla="*/ 4 w 92"/>
              <a:gd name="T27" fmla="*/ 76 h 116"/>
              <a:gd name="T28" fmla="*/ 8 w 92"/>
              <a:gd name="T29" fmla="*/ 72 h 116"/>
              <a:gd name="T30" fmla="*/ 12 w 92"/>
              <a:gd name="T31" fmla="*/ 64 h 116"/>
              <a:gd name="T32" fmla="*/ 20 w 92"/>
              <a:gd name="T33" fmla="*/ 60 h 116"/>
              <a:gd name="T34" fmla="*/ 24 w 92"/>
              <a:gd name="T35" fmla="*/ 56 h 116"/>
              <a:gd name="T36" fmla="*/ 28 w 92"/>
              <a:gd name="T37" fmla="*/ 52 h 116"/>
              <a:gd name="T38" fmla="*/ 32 w 92"/>
              <a:gd name="T39" fmla="*/ 48 h 116"/>
              <a:gd name="T40" fmla="*/ 36 w 92"/>
              <a:gd name="T41" fmla="*/ 40 h 116"/>
              <a:gd name="T42" fmla="*/ 40 w 92"/>
              <a:gd name="T43" fmla="*/ 32 h 116"/>
              <a:gd name="T44" fmla="*/ 48 w 92"/>
              <a:gd name="T45" fmla="*/ 20 h 116"/>
              <a:gd name="T46" fmla="*/ 52 w 92"/>
              <a:gd name="T47" fmla="*/ 12 h 116"/>
              <a:gd name="T48" fmla="*/ 60 w 92"/>
              <a:gd name="T49" fmla="*/ 0 h 116"/>
              <a:gd name="T50" fmla="*/ 64 w 92"/>
              <a:gd name="T51" fmla="*/ 0 h 116"/>
              <a:gd name="T52" fmla="*/ 72 w 92"/>
              <a:gd name="T53" fmla="*/ 0 h 116"/>
              <a:gd name="T54" fmla="*/ 80 w 92"/>
              <a:gd name="T55" fmla="*/ 0 h 116"/>
              <a:gd name="T56" fmla="*/ 88 w 92"/>
              <a:gd name="T57" fmla="*/ 4 h 116"/>
              <a:gd name="T58" fmla="*/ 92 w 92"/>
              <a:gd name="T59" fmla="*/ 8 h 116"/>
              <a:gd name="T60" fmla="*/ 92 w 92"/>
              <a:gd name="T61" fmla="*/ 16 h 116"/>
              <a:gd name="T62" fmla="*/ 92 w 92"/>
              <a:gd name="T63" fmla="*/ 24 h 116"/>
              <a:gd name="T64" fmla="*/ 92 w 92"/>
              <a:gd name="T65" fmla="*/ 32 h 116"/>
              <a:gd name="T66" fmla="*/ 92 w 92"/>
              <a:gd name="T67" fmla="*/ 40 h 116"/>
              <a:gd name="T68" fmla="*/ 92 w 92"/>
              <a:gd name="T69" fmla="*/ 52 h 116"/>
              <a:gd name="T70" fmla="*/ 88 w 92"/>
              <a:gd name="T71" fmla="*/ 60 h 116"/>
              <a:gd name="T72" fmla="*/ 80 w 92"/>
              <a:gd name="T73" fmla="*/ 76 h 116"/>
              <a:gd name="T74" fmla="*/ 72 w 92"/>
              <a:gd name="T75" fmla="*/ 88 h 116"/>
              <a:gd name="T76" fmla="*/ 72 w 92"/>
              <a:gd name="T77" fmla="*/ 88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2" h="116">
                <a:moveTo>
                  <a:pt x="72" y="88"/>
                </a:moveTo>
                <a:lnTo>
                  <a:pt x="64" y="100"/>
                </a:lnTo>
                <a:lnTo>
                  <a:pt x="56" y="108"/>
                </a:lnTo>
                <a:lnTo>
                  <a:pt x="44" y="112"/>
                </a:lnTo>
                <a:lnTo>
                  <a:pt x="36" y="116"/>
                </a:lnTo>
                <a:lnTo>
                  <a:pt x="24" y="116"/>
                </a:lnTo>
                <a:lnTo>
                  <a:pt x="16" y="116"/>
                </a:lnTo>
                <a:lnTo>
                  <a:pt x="12" y="112"/>
                </a:lnTo>
                <a:lnTo>
                  <a:pt x="8" y="104"/>
                </a:lnTo>
                <a:lnTo>
                  <a:pt x="4" y="96"/>
                </a:lnTo>
                <a:lnTo>
                  <a:pt x="4" y="88"/>
                </a:lnTo>
                <a:lnTo>
                  <a:pt x="0" y="84"/>
                </a:lnTo>
                <a:lnTo>
                  <a:pt x="4" y="80"/>
                </a:lnTo>
                <a:lnTo>
                  <a:pt x="4" y="76"/>
                </a:lnTo>
                <a:lnTo>
                  <a:pt x="8" y="72"/>
                </a:lnTo>
                <a:lnTo>
                  <a:pt x="12" y="64"/>
                </a:lnTo>
                <a:lnTo>
                  <a:pt x="20" y="60"/>
                </a:lnTo>
                <a:lnTo>
                  <a:pt x="24" y="56"/>
                </a:lnTo>
                <a:lnTo>
                  <a:pt x="28" y="52"/>
                </a:lnTo>
                <a:lnTo>
                  <a:pt x="32" y="48"/>
                </a:lnTo>
                <a:lnTo>
                  <a:pt x="36" y="40"/>
                </a:lnTo>
                <a:lnTo>
                  <a:pt x="40" y="32"/>
                </a:lnTo>
                <a:lnTo>
                  <a:pt x="48" y="20"/>
                </a:lnTo>
                <a:lnTo>
                  <a:pt x="52" y="12"/>
                </a:lnTo>
                <a:lnTo>
                  <a:pt x="60" y="0"/>
                </a:lnTo>
                <a:lnTo>
                  <a:pt x="64" y="0"/>
                </a:lnTo>
                <a:lnTo>
                  <a:pt x="72" y="0"/>
                </a:lnTo>
                <a:lnTo>
                  <a:pt x="80" y="0"/>
                </a:lnTo>
                <a:lnTo>
                  <a:pt x="88" y="4"/>
                </a:lnTo>
                <a:lnTo>
                  <a:pt x="92" y="8"/>
                </a:lnTo>
                <a:lnTo>
                  <a:pt x="92" y="16"/>
                </a:lnTo>
                <a:lnTo>
                  <a:pt x="92" y="24"/>
                </a:lnTo>
                <a:lnTo>
                  <a:pt x="92" y="32"/>
                </a:lnTo>
                <a:lnTo>
                  <a:pt x="92" y="40"/>
                </a:lnTo>
                <a:lnTo>
                  <a:pt x="92" y="52"/>
                </a:lnTo>
                <a:lnTo>
                  <a:pt x="88" y="60"/>
                </a:lnTo>
                <a:lnTo>
                  <a:pt x="80" y="76"/>
                </a:lnTo>
                <a:lnTo>
                  <a:pt x="72" y="88"/>
                </a:lnTo>
                <a:lnTo>
                  <a:pt x="72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487">
            <a:extLst>
              <a:ext uri="{FF2B5EF4-FFF2-40B4-BE49-F238E27FC236}">
                <a16:creationId xmlns:a16="http://schemas.microsoft.com/office/drawing/2014/main" xmlns="" id="{EC026829-030B-4A44-B7C1-2414C789041C}"/>
              </a:ext>
            </a:extLst>
          </p:cNvPr>
          <p:cNvSpPr>
            <a:spLocks/>
          </p:cNvSpPr>
          <p:nvPr/>
        </p:nvSpPr>
        <p:spPr bwMode="auto">
          <a:xfrm>
            <a:off x="5497042" y="4975648"/>
            <a:ext cx="603306" cy="1565604"/>
          </a:xfrm>
          <a:custGeom>
            <a:avLst/>
            <a:gdLst>
              <a:gd name="T0" fmla="*/ 84 w 156"/>
              <a:gd name="T1" fmla="*/ 232 h 308"/>
              <a:gd name="T2" fmla="*/ 88 w 156"/>
              <a:gd name="T3" fmla="*/ 216 h 308"/>
              <a:gd name="T4" fmla="*/ 96 w 156"/>
              <a:gd name="T5" fmla="*/ 192 h 308"/>
              <a:gd name="T6" fmla="*/ 96 w 156"/>
              <a:gd name="T7" fmla="*/ 164 h 308"/>
              <a:gd name="T8" fmla="*/ 92 w 156"/>
              <a:gd name="T9" fmla="*/ 132 h 308"/>
              <a:gd name="T10" fmla="*/ 84 w 156"/>
              <a:gd name="T11" fmla="*/ 104 h 308"/>
              <a:gd name="T12" fmla="*/ 72 w 156"/>
              <a:gd name="T13" fmla="*/ 88 h 308"/>
              <a:gd name="T14" fmla="*/ 64 w 156"/>
              <a:gd name="T15" fmla="*/ 72 h 308"/>
              <a:gd name="T16" fmla="*/ 48 w 156"/>
              <a:gd name="T17" fmla="*/ 48 h 308"/>
              <a:gd name="T18" fmla="*/ 24 w 156"/>
              <a:gd name="T19" fmla="*/ 24 h 308"/>
              <a:gd name="T20" fmla="*/ 40 w 156"/>
              <a:gd name="T21" fmla="*/ 0 h 308"/>
              <a:gd name="T22" fmla="*/ 84 w 156"/>
              <a:gd name="T23" fmla="*/ 36 h 308"/>
              <a:gd name="T24" fmla="*/ 104 w 156"/>
              <a:gd name="T25" fmla="*/ 52 h 308"/>
              <a:gd name="T26" fmla="*/ 116 w 156"/>
              <a:gd name="T27" fmla="*/ 68 h 308"/>
              <a:gd name="T28" fmla="*/ 136 w 156"/>
              <a:gd name="T29" fmla="*/ 96 h 308"/>
              <a:gd name="T30" fmla="*/ 148 w 156"/>
              <a:gd name="T31" fmla="*/ 128 h 308"/>
              <a:gd name="T32" fmla="*/ 156 w 156"/>
              <a:gd name="T33" fmla="*/ 156 h 308"/>
              <a:gd name="T34" fmla="*/ 156 w 156"/>
              <a:gd name="T35" fmla="*/ 188 h 308"/>
              <a:gd name="T36" fmla="*/ 156 w 156"/>
              <a:gd name="T37" fmla="*/ 216 h 308"/>
              <a:gd name="T38" fmla="*/ 148 w 156"/>
              <a:gd name="T39" fmla="*/ 252 h 308"/>
              <a:gd name="T40" fmla="*/ 136 w 156"/>
              <a:gd name="T41" fmla="*/ 276 h 308"/>
              <a:gd name="T42" fmla="*/ 116 w 156"/>
              <a:gd name="T43" fmla="*/ 292 h 308"/>
              <a:gd name="T44" fmla="*/ 96 w 156"/>
              <a:gd name="T45" fmla="*/ 304 h 308"/>
              <a:gd name="T46" fmla="*/ 80 w 156"/>
              <a:gd name="T47" fmla="*/ 308 h 308"/>
              <a:gd name="T48" fmla="*/ 68 w 156"/>
              <a:gd name="T49" fmla="*/ 304 h 308"/>
              <a:gd name="T50" fmla="*/ 64 w 156"/>
              <a:gd name="T51" fmla="*/ 292 h 308"/>
              <a:gd name="T52" fmla="*/ 52 w 156"/>
              <a:gd name="T53" fmla="*/ 280 h 308"/>
              <a:gd name="T54" fmla="*/ 28 w 156"/>
              <a:gd name="T55" fmla="*/ 264 h 308"/>
              <a:gd name="T56" fmla="*/ 16 w 156"/>
              <a:gd name="T57" fmla="*/ 260 h 308"/>
              <a:gd name="T58" fmla="*/ 4 w 156"/>
              <a:gd name="T59" fmla="*/ 252 h 308"/>
              <a:gd name="T60" fmla="*/ 0 w 156"/>
              <a:gd name="T61" fmla="*/ 240 h 308"/>
              <a:gd name="T62" fmla="*/ 0 w 156"/>
              <a:gd name="T63" fmla="*/ 236 h 308"/>
              <a:gd name="T64" fmla="*/ 8 w 156"/>
              <a:gd name="T65" fmla="*/ 236 h 308"/>
              <a:gd name="T66" fmla="*/ 20 w 156"/>
              <a:gd name="T67" fmla="*/ 236 h 308"/>
              <a:gd name="T68" fmla="*/ 36 w 156"/>
              <a:gd name="T69" fmla="*/ 236 h 308"/>
              <a:gd name="T70" fmla="*/ 56 w 156"/>
              <a:gd name="T71" fmla="*/ 240 h 308"/>
              <a:gd name="T72" fmla="*/ 68 w 156"/>
              <a:gd name="T73" fmla="*/ 240 h 308"/>
              <a:gd name="T74" fmla="*/ 76 w 156"/>
              <a:gd name="T75" fmla="*/ 240 h 308"/>
              <a:gd name="T76" fmla="*/ 80 w 156"/>
              <a:gd name="T77" fmla="*/ 240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6" h="308">
                <a:moveTo>
                  <a:pt x="80" y="240"/>
                </a:moveTo>
                <a:lnTo>
                  <a:pt x="84" y="232"/>
                </a:lnTo>
                <a:lnTo>
                  <a:pt x="88" y="228"/>
                </a:lnTo>
                <a:lnTo>
                  <a:pt x="88" y="216"/>
                </a:lnTo>
                <a:lnTo>
                  <a:pt x="92" y="204"/>
                </a:lnTo>
                <a:lnTo>
                  <a:pt x="96" y="192"/>
                </a:lnTo>
                <a:lnTo>
                  <a:pt x="96" y="176"/>
                </a:lnTo>
                <a:lnTo>
                  <a:pt x="96" y="164"/>
                </a:lnTo>
                <a:lnTo>
                  <a:pt x="96" y="148"/>
                </a:lnTo>
                <a:lnTo>
                  <a:pt x="92" y="132"/>
                </a:lnTo>
                <a:lnTo>
                  <a:pt x="88" y="120"/>
                </a:lnTo>
                <a:lnTo>
                  <a:pt x="84" y="104"/>
                </a:lnTo>
                <a:lnTo>
                  <a:pt x="76" y="92"/>
                </a:lnTo>
                <a:lnTo>
                  <a:pt x="72" y="88"/>
                </a:lnTo>
                <a:lnTo>
                  <a:pt x="68" y="80"/>
                </a:lnTo>
                <a:lnTo>
                  <a:pt x="64" y="72"/>
                </a:lnTo>
                <a:lnTo>
                  <a:pt x="56" y="60"/>
                </a:lnTo>
                <a:lnTo>
                  <a:pt x="48" y="48"/>
                </a:lnTo>
                <a:lnTo>
                  <a:pt x="36" y="36"/>
                </a:lnTo>
                <a:lnTo>
                  <a:pt x="24" y="24"/>
                </a:lnTo>
                <a:lnTo>
                  <a:pt x="12" y="12"/>
                </a:lnTo>
                <a:lnTo>
                  <a:pt x="40" y="0"/>
                </a:lnTo>
                <a:lnTo>
                  <a:pt x="64" y="16"/>
                </a:lnTo>
                <a:lnTo>
                  <a:pt x="84" y="36"/>
                </a:lnTo>
                <a:lnTo>
                  <a:pt x="96" y="44"/>
                </a:lnTo>
                <a:lnTo>
                  <a:pt x="104" y="52"/>
                </a:lnTo>
                <a:lnTo>
                  <a:pt x="108" y="60"/>
                </a:lnTo>
                <a:lnTo>
                  <a:pt x="116" y="68"/>
                </a:lnTo>
                <a:lnTo>
                  <a:pt x="124" y="80"/>
                </a:lnTo>
                <a:lnTo>
                  <a:pt x="136" y="96"/>
                </a:lnTo>
                <a:lnTo>
                  <a:pt x="144" y="112"/>
                </a:lnTo>
                <a:lnTo>
                  <a:pt x="148" y="128"/>
                </a:lnTo>
                <a:lnTo>
                  <a:pt x="152" y="144"/>
                </a:lnTo>
                <a:lnTo>
                  <a:pt x="156" y="156"/>
                </a:lnTo>
                <a:lnTo>
                  <a:pt x="156" y="172"/>
                </a:lnTo>
                <a:lnTo>
                  <a:pt x="156" y="188"/>
                </a:lnTo>
                <a:lnTo>
                  <a:pt x="156" y="204"/>
                </a:lnTo>
                <a:lnTo>
                  <a:pt x="156" y="216"/>
                </a:lnTo>
                <a:lnTo>
                  <a:pt x="152" y="232"/>
                </a:lnTo>
                <a:lnTo>
                  <a:pt x="148" y="252"/>
                </a:lnTo>
                <a:lnTo>
                  <a:pt x="140" y="264"/>
                </a:lnTo>
                <a:lnTo>
                  <a:pt x="136" y="276"/>
                </a:lnTo>
                <a:lnTo>
                  <a:pt x="124" y="284"/>
                </a:lnTo>
                <a:lnTo>
                  <a:pt x="116" y="292"/>
                </a:lnTo>
                <a:lnTo>
                  <a:pt x="104" y="300"/>
                </a:lnTo>
                <a:lnTo>
                  <a:pt x="96" y="304"/>
                </a:lnTo>
                <a:lnTo>
                  <a:pt x="88" y="304"/>
                </a:lnTo>
                <a:lnTo>
                  <a:pt x="80" y="308"/>
                </a:lnTo>
                <a:lnTo>
                  <a:pt x="76" y="304"/>
                </a:lnTo>
                <a:lnTo>
                  <a:pt x="68" y="304"/>
                </a:lnTo>
                <a:lnTo>
                  <a:pt x="64" y="300"/>
                </a:lnTo>
                <a:lnTo>
                  <a:pt x="64" y="292"/>
                </a:lnTo>
                <a:lnTo>
                  <a:pt x="60" y="284"/>
                </a:lnTo>
                <a:lnTo>
                  <a:pt x="52" y="280"/>
                </a:lnTo>
                <a:lnTo>
                  <a:pt x="40" y="272"/>
                </a:lnTo>
                <a:lnTo>
                  <a:pt x="28" y="264"/>
                </a:lnTo>
                <a:lnTo>
                  <a:pt x="20" y="264"/>
                </a:lnTo>
                <a:lnTo>
                  <a:pt x="16" y="260"/>
                </a:lnTo>
                <a:lnTo>
                  <a:pt x="8" y="256"/>
                </a:lnTo>
                <a:lnTo>
                  <a:pt x="4" y="252"/>
                </a:lnTo>
                <a:lnTo>
                  <a:pt x="0" y="248"/>
                </a:lnTo>
                <a:lnTo>
                  <a:pt x="0" y="240"/>
                </a:lnTo>
                <a:lnTo>
                  <a:pt x="0" y="240"/>
                </a:lnTo>
                <a:lnTo>
                  <a:pt x="0" y="236"/>
                </a:lnTo>
                <a:lnTo>
                  <a:pt x="4" y="236"/>
                </a:lnTo>
                <a:lnTo>
                  <a:pt x="8" y="236"/>
                </a:lnTo>
                <a:lnTo>
                  <a:pt x="12" y="236"/>
                </a:lnTo>
                <a:lnTo>
                  <a:pt x="20" y="236"/>
                </a:lnTo>
                <a:lnTo>
                  <a:pt x="28" y="236"/>
                </a:lnTo>
                <a:lnTo>
                  <a:pt x="36" y="236"/>
                </a:lnTo>
                <a:lnTo>
                  <a:pt x="44" y="240"/>
                </a:lnTo>
                <a:lnTo>
                  <a:pt x="56" y="240"/>
                </a:lnTo>
                <a:lnTo>
                  <a:pt x="60" y="240"/>
                </a:lnTo>
                <a:lnTo>
                  <a:pt x="68" y="240"/>
                </a:lnTo>
                <a:lnTo>
                  <a:pt x="72" y="240"/>
                </a:lnTo>
                <a:lnTo>
                  <a:pt x="76" y="240"/>
                </a:lnTo>
                <a:lnTo>
                  <a:pt x="80" y="240"/>
                </a:lnTo>
                <a:lnTo>
                  <a:pt x="80" y="240"/>
                </a:lnTo>
                <a:lnTo>
                  <a:pt x="80" y="2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488">
            <a:extLst>
              <a:ext uri="{FF2B5EF4-FFF2-40B4-BE49-F238E27FC236}">
                <a16:creationId xmlns:a16="http://schemas.microsoft.com/office/drawing/2014/main" xmlns="" id="{29C4D46F-8BB6-4EBE-B3F6-02BB4F7700F9}"/>
              </a:ext>
            </a:extLst>
          </p:cNvPr>
          <p:cNvSpPr>
            <a:spLocks/>
          </p:cNvSpPr>
          <p:nvPr/>
        </p:nvSpPr>
        <p:spPr bwMode="auto">
          <a:xfrm>
            <a:off x="4985605" y="5402630"/>
            <a:ext cx="912697" cy="711638"/>
          </a:xfrm>
          <a:custGeom>
            <a:avLst/>
            <a:gdLst>
              <a:gd name="T0" fmla="*/ 228 w 236"/>
              <a:gd name="T1" fmla="*/ 0 h 140"/>
              <a:gd name="T2" fmla="*/ 236 w 236"/>
              <a:gd name="T3" fmla="*/ 20 h 140"/>
              <a:gd name="T4" fmla="*/ 216 w 236"/>
              <a:gd name="T5" fmla="*/ 36 h 140"/>
              <a:gd name="T6" fmla="*/ 192 w 236"/>
              <a:gd name="T7" fmla="*/ 52 h 140"/>
              <a:gd name="T8" fmla="*/ 172 w 236"/>
              <a:gd name="T9" fmla="*/ 68 h 140"/>
              <a:gd name="T10" fmla="*/ 152 w 236"/>
              <a:gd name="T11" fmla="*/ 80 h 140"/>
              <a:gd name="T12" fmla="*/ 132 w 236"/>
              <a:gd name="T13" fmla="*/ 92 h 140"/>
              <a:gd name="T14" fmla="*/ 112 w 236"/>
              <a:gd name="T15" fmla="*/ 100 h 140"/>
              <a:gd name="T16" fmla="*/ 92 w 236"/>
              <a:gd name="T17" fmla="*/ 108 h 140"/>
              <a:gd name="T18" fmla="*/ 76 w 236"/>
              <a:gd name="T19" fmla="*/ 116 h 140"/>
              <a:gd name="T20" fmla="*/ 56 w 236"/>
              <a:gd name="T21" fmla="*/ 124 h 140"/>
              <a:gd name="T22" fmla="*/ 44 w 236"/>
              <a:gd name="T23" fmla="*/ 128 h 140"/>
              <a:gd name="T24" fmla="*/ 28 w 236"/>
              <a:gd name="T25" fmla="*/ 132 h 140"/>
              <a:gd name="T26" fmla="*/ 20 w 236"/>
              <a:gd name="T27" fmla="*/ 136 h 140"/>
              <a:gd name="T28" fmla="*/ 8 w 236"/>
              <a:gd name="T29" fmla="*/ 136 h 140"/>
              <a:gd name="T30" fmla="*/ 4 w 236"/>
              <a:gd name="T31" fmla="*/ 140 h 140"/>
              <a:gd name="T32" fmla="*/ 0 w 236"/>
              <a:gd name="T33" fmla="*/ 140 h 140"/>
              <a:gd name="T34" fmla="*/ 0 w 236"/>
              <a:gd name="T35" fmla="*/ 140 h 140"/>
              <a:gd name="T36" fmla="*/ 0 w 236"/>
              <a:gd name="T37" fmla="*/ 140 h 140"/>
              <a:gd name="T38" fmla="*/ 0 w 236"/>
              <a:gd name="T39" fmla="*/ 140 h 140"/>
              <a:gd name="T40" fmla="*/ 4 w 236"/>
              <a:gd name="T41" fmla="*/ 140 h 140"/>
              <a:gd name="T42" fmla="*/ 8 w 236"/>
              <a:gd name="T43" fmla="*/ 136 h 140"/>
              <a:gd name="T44" fmla="*/ 16 w 236"/>
              <a:gd name="T45" fmla="*/ 136 h 140"/>
              <a:gd name="T46" fmla="*/ 24 w 236"/>
              <a:gd name="T47" fmla="*/ 132 h 140"/>
              <a:gd name="T48" fmla="*/ 32 w 236"/>
              <a:gd name="T49" fmla="*/ 128 h 140"/>
              <a:gd name="T50" fmla="*/ 40 w 236"/>
              <a:gd name="T51" fmla="*/ 124 h 140"/>
              <a:gd name="T52" fmla="*/ 60 w 236"/>
              <a:gd name="T53" fmla="*/ 116 h 140"/>
              <a:gd name="T54" fmla="*/ 84 w 236"/>
              <a:gd name="T55" fmla="*/ 104 h 140"/>
              <a:gd name="T56" fmla="*/ 108 w 236"/>
              <a:gd name="T57" fmla="*/ 92 h 140"/>
              <a:gd name="T58" fmla="*/ 132 w 236"/>
              <a:gd name="T59" fmla="*/ 80 h 140"/>
              <a:gd name="T60" fmla="*/ 160 w 236"/>
              <a:gd name="T61" fmla="*/ 64 h 140"/>
              <a:gd name="T62" fmla="*/ 184 w 236"/>
              <a:gd name="T63" fmla="*/ 44 h 140"/>
              <a:gd name="T64" fmla="*/ 208 w 236"/>
              <a:gd name="T65" fmla="*/ 24 h 140"/>
              <a:gd name="T66" fmla="*/ 228 w 236"/>
              <a:gd name="T67" fmla="*/ 0 h 140"/>
              <a:gd name="T68" fmla="*/ 228 w 236"/>
              <a:gd name="T69" fmla="*/ 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6" h="140">
                <a:moveTo>
                  <a:pt x="228" y="0"/>
                </a:moveTo>
                <a:lnTo>
                  <a:pt x="236" y="20"/>
                </a:lnTo>
                <a:lnTo>
                  <a:pt x="216" y="36"/>
                </a:lnTo>
                <a:lnTo>
                  <a:pt x="192" y="52"/>
                </a:lnTo>
                <a:lnTo>
                  <a:pt x="172" y="68"/>
                </a:lnTo>
                <a:lnTo>
                  <a:pt x="152" y="80"/>
                </a:lnTo>
                <a:lnTo>
                  <a:pt x="132" y="92"/>
                </a:lnTo>
                <a:lnTo>
                  <a:pt x="112" y="100"/>
                </a:lnTo>
                <a:lnTo>
                  <a:pt x="92" y="108"/>
                </a:lnTo>
                <a:lnTo>
                  <a:pt x="76" y="116"/>
                </a:lnTo>
                <a:lnTo>
                  <a:pt x="56" y="124"/>
                </a:lnTo>
                <a:lnTo>
                  <a:pt x="44" y="128"/>
                </a:lnTo>
                <a:lnTo>
                  <a:pt x="28" y="132"/>
                </a:lnTo>
                <a:lnTo>
                  <a:pt x="20" y="136"/>
                </a:lnTo>
                <a:lnTo>
                  <a:pt x="8" y="136"/>
                </a:lnTo>
                <a:lnTo>
                  <a:pt x="4" y="140"/>
                </a:lnTo>
                <a:lnTo>
                  <a:pt x="0" y="140"/>
                </a:lnTo>
                <a:lnTo>
                  <a:pt x="0" y="140"/>
                </a:lnTo>
                <a:lnTo>
                  <a:pt x="0" y="140"/>
                </a:lnTo>
                <a:lnTo>
                  <a:pt x="0" y="140"/>
                </a:lnTo>
                <a:lnTo>
                  <a:pt x="4" y="140"/>
                </a:lnTo>
                <a:lnTo>
                  <a:pt x="8" y="136"/>
                </a:lnTo>
                <a:lnTo>
                  <a:pt x="16" y="136"/>
                </a:lnTo>
                <a:lnTo>
                  <a:pt x="24" y="132"/>
                </a:lnTo>
                <a:lnTo>
                  <a:pt x="32" y="128"/>
                </a:lnTo>
                <a:lnTo>
                  <a:pt x="40" y="124"/>
                </a:lnTo>
                <a:lnTo>
                  <a:pt x="60" y="116"/>
                </a:lnTo>
                <a:lnTo>
                  <a:pt x="84" y="104"/>
                </a:lnTo>
                <a:lnTo>
                  <a:pt x="108" y="92"/>
                </a:lnTo>
                <a:lnTo>
                  <a:pt x="132" y="80"/>
                </a:lnTo>
                <a:lnTo>
                  <a:pt x="160" y="64"/>
                </a:lnTo>
                <a:lnTo>
                  <a:pt x="184" y="44"/>
                </a:lnTo>
                <a:lnTo>
                  <a:pt x="208" y="24"/>
                </a:lnTo>
                <a:lnTo>
                  <a:pt x="228" y="0"/>
                </a:lnTo>
                <a:lnTo>
                  <a:pt x="228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490">
            <a:extLst>
              <a:ext uri="{FF2B5EF4-FFF2-40B4-BE49-F238E27FC236}">
                <a16:creationId xmlns:a16="http://schemas.microsoft.com/office/drawing/2014/main" xmlns="" id="{7C7B65F9-D726-4B5A-82FE-17AD24DB5AF8}"/>
              </a:ext>
            </a:extLst>
          </p:cNvPr>
          <p:cNvSpPr>
            <a:spLocks/>
          </p:cNvSpPr>
          <p:nvPr/>
        </p:nvSpPr>
        <p:spPr bwMode="auto">
          <a:xfrm>
            <a:off x="8505661" y="4590801"/>
            <a:ext cx="340326" cy="1016626"/>
          </a:xfrm>
          <a:custGeom>
            <a:avLst/>
            <a:gdLst>
              <a:gd name="T0" fmla="*/ 8 w 88"/>
              <a:gd name="T1" fmla="*/ 28 h 200"/>
              <a:gd name="T2" fmla="*/ 4 w 88"/>
              <a:gd name="T3" fmla="*/ 24 h 200"/>
              <a:gd name="T4" fmla="*/ 0 w 88"/>
              <a:gd name="T5" fmla="*/ 20 h 200"/>
              <a:gd name="T6" fmla="*/ 0 w 88"/>
              <a:gd name="T7" fmla="*/ 12 h 200"/>
              <a:gd name="T8" fmla="*/ 0 w 88"/>
              <a:gd name="T9" fmla="*/ 8 h 200"/>
              <a:gd name="T10" fmla="*/ 4 w 88"/>
              <a:gd name="T11" fmla="*/ 4 h 200"/>
              <a:gd name="T12" fmla="*/ 8 w 88"/>
              <a:gd name="T13" fmla="*/ 0 h 200"/>
              <a:gd name="T14" fmla="*/ 16 w 88"/>
              <a:gd name="T15" fmla="*/ 0 h 200"/>
              <a:gd name="T16" fmla="*/ 24 w 88"/>
              <a:gd name="T17" fmla="*/ 0 h 200"/>
              <a:gd name="T18" fmla="*/ 36 w 88"/>
              <a:gd name="T19" fmla="*/ 0 h 200"/>
              <a:gd name="T20" fmla="*/ 44 w 88"/>
              <a:gd name="T21" fmla="*/ 4 h 200"/>
              <a:gd name="T22" fmla="*/ 52 w 88"/>
              <a:gd name="T23" fmla="*/ 4 h 200"/>
              <a:gd name="T24" fmla="*/ 60 w 88"/>
              <a:gd name="T25" fmla="*/ 8 h 200"/>
              <a:gd name="T26" fmla="*/ 64 w 88"/>
              <a:gd name="T27" fmla="*/ 8 h 200"/>
              <a:gd name="T28" fmla="*/ 64 w 88"/>
              <a:gd name="T29" fmla="*/ 12 h 200"/>
              <a:gd name="T30" fmla="*/ 68 w 88"/>
              <a:gd name="T31" fmla="*/ 16 h 200"/>
              <a:gd name="T32" fmla="*/ 72 w 88"/>
              <a:gd name="T33" fmla="*/ 20 h 200"/>
              <a:gd name="T34" fmla="*/ 76 w 88"/>
              <a:gd name="T35" fmla="*/ 28 h 200"/>
              <a:gd name="T36" fmla="*/ 80 w 88"/>
              <a:gd name="T37" fmla="*/ 36 h 200"/>
              <a:gd name="T38" fmla="*/ 80 w 88"/>
              <a:gd name="T39" fmla="*/ 48 h 200"/>
              <a:gd name="T40" fmla="*/ 84 w 88"/>
              <a:gd name="T41" fmla="*/ 60 h 200"/>
              <a:gd name="T42" fmla="*/ 84 w 88"/>
              <a:gd name="T43" fmla="*/ 84 h 200"/>
              <a:gd name="T44" fmla="*/ 88 w 88"/>
              <a:gd name="T45" fmla="*/ 108 h 200"/>
              <a:gd name="T46" fmla="*/ 88 w 88"/>
              <a:gd name="T47" fmla="*/ 128 h 200"/>
              <a:gd name="T48" fmla="*/ 88 w 88"/>
              <a:gd name="T49" fmla="*/ 148 h 200"/>
              <a:gd name="T50" fmla="*/ 88 w 88"/>
              <a:gd name="T51" fmla="*/ 164 h 200"/>
              <a:gd name="T52" fmla="*/ 88 w 88"/>
              <a:gd name="T53" fmla="*/ 172 h 200"/>
              <a:gd name="T54" fmla="*/ 88 w 88"/>
              <a:gd name="T55" fmla="*/ 180 h 200"/>
              <a:gd name="T56" fmla="*/ 88 w 88"/>
              <a:gd name="T57" fmla="*/ 184 h 200"/>
              <a:gd name="T58" fmla="*/ 84 w 88"/>
              <a:gd name="T59" fmla="*/ 188 h 200"/>
              <a:gd name="T60" fmla="*/ 84 w 88"/>
              <a:gd name="T61" fmla="*/ 188 h 200"/>
              <a:gd name="T62" fmla="*/ 84 w 88"/>
              <a:gd name="T63" fmla="*/ 192 h 200"/>
              <a:gd name="T64" fmla="*/ 80 w 88"/>
              <a:gd name="T65" fmla="*/ 196 h 200"/>
              <a:gd name="T66" fmla="*/ 76 w 88"/>
              <a:gd name="T67" fmla="*/ 196 h 200"/>
              <a:gd name="T68" fmla="*/ 64 w 88"/>
              <a:gd name="T69" fmla="*/ 200 h 200"/>
              <a:gd name="T70" fmla="*/ 60 w 88"/>
              <a:gd name="T71" fmla="*/ 196 h 200"/>
              <a:gd name="T72" fmla="*/ 56 w 88"/>
              <a:gd name="T73" fmla="*/ 192 h 200"/>
              <a:gd name="T74" fmla="*/ 52 w 88"/>
              <a:gd name="T75" fmla="*/ 184 h 200"/>
              <a:gd name="T76" fmla="*/ 48 w 88"/>
              <a:gd name="T77" fmla="*/ 172 h 200"/>
              <a:gd name="T78" fmla="*/ 44 w 88"/>
              <a:gd name="T79" fmla="*/ 160 h 200"/>
              <a:gd name="T80" fmla="*/ 40 w 88"/>
              <a:gd name="T81" fmla="*/ 148 h 200"/>
              <a:gd name="T82" fmla="*/ 40 w 88"/>
              <a:gd name="T83" fmla="*/ 140 h 200"/>
              <a:gd name="T84" fmla="*/ 40 w 88"/>
              <a:gd name="T85" fmla="*/ 132 h 200"/>
              <a:gd name="T86" fmla="*/ 36 w 88"/>
              <a:gd name="T87" fmla="*/ 124 h 200"/>
              <a:gd name="T88" fmla="*/ 36 w 88"/>
              <a:gd name="T89" fmla="*/ 112 h 200"/>
              <a:gd name="T90" fmla="*/ 32 w 88"/>
              <a:gd name="T91" fmla="*/ 96 h 200"/>
              <a:gd name="T92" fmla="*/ 32 w 88"/>
              <a:gd name="T93" fmla="*/ 76 h 200"/>
              <a:gd name="T94" fmla="*/ 28 w 88"/>
              <a:gd name="T95" fmla="*/ 68 h 200"/>
              <a:gd name="T96" fmla="*/ 24 w 88"/>
              <a:gd name="T97" fmla="*/ 60 h 200"/>
              <a:gd name="T98" fmla="*/ 24 w 88"/>
              <a:gd name="T99" fmla="*/ 52 h 200"/>
              <a:gd name="T100" fmla="*/ 20 w 88"/>
              <a:gd name="T101" fmla="*/ 44 h 200"/>
              <a:gd name="T102" fmla="*/ 16 w 88"/>
              <a:gd name="T103" fmla="*/ 36 h 200"/>
              <a:gd name="T104" fmla="*/ 8 w 88"/>
              <a:gd name="T105" fmla="*/ 28 h 200"/>
              <a:gd name="T106" fmla="*/ 8 w 88"/>
              <a:gd name="T107" fmla="*/ 28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8" h="200">
                <a:moveTo>
                  <a:pt x="8" y="28"/>
                </a:move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4" y="4"/>
                </a:lnTo>
                <a:lnTo>
                  <a:pt x="52" y="4"/>
                </a:lnTo>
                <a:lnTo>
                  <a:pt x="60" y="8"/>
                </a:lnTo>
                <a:lnTo>
                  <a:pt x="64" y="8"/>
                </a:lnTo>
                <a:lnTo>
                  <a:pt x="64" y="12"/>
                </a:lnTo>
                <a:lnTo>
                  <a:pt x="68" y="16"/>
                </a:lnTo>
                <a:lnTo>
                  <a:pt x="72" y="20"/>
                </a:lnTo>
                <a:lnTo>
                  <a:pt x="76" y="28"/>
                </a:lnTo>
                <a:lnTo>
                  <a:pt x="80" y="36"/>
                </a:lnTo>
                <a:lnTo>
                  <a:pt x="80" y="48"/>
                </a:lnTo>
                <a:lnTo>
                  <a:pt x="84" y="60"/>
                </a:lnTo>
                <a:lnTo>
                  <a:pt x="84" y="84"/>
                </a:lnTo>
                <a:lnTo>
                  <a:pt x="88" y="108"/>
                </a:lnTo>
                <a:lnTo>
                  <a:pt x="88" y="128"/>
                </a:lnTo>
                <a:lnTo>
                  <a:pt x="88" y="148"/>
                </a:lnTo>
                <a:lnTo>
                  <a:pt x="88" y="164"/>
                </a:lnTo>
                <a:lnTo>
                  <a:pt x="88" y="172"/>
                </a:lnTo>
                <a:lnTo>
                  <a:pt x="88" y="180"/>
                </a:lnTo>
                <a:lnTo>
                  <a:pt x="88" y="184"/>
                </a:lnTo>
                <a:lnTo>
                  <a:pt x="84" y="188"/>
                </a:lnTo>
                <a:lnTo>
                  <a:pt x="84" y="188"/>
                </a:lnTo>
                <a:lnTo>
                  <a:pt x="84" y="192"/>
                </a:lnTo>
                <a:lnTo>
                  <a:pt x="80" y="196"/>
                </a:lnTo>
                <a:lnTo>
                  <a:pt x="76" y="196"/>
                </a:lnTo>
                <a:lnTo>
                  <a:pt x="64" y="200"/>
                </a:lnTo>
                <a:lnTo>
                  <a:pt x="60" y="196"/>
                </a:lnTo>
                <a:lnTo>
                  <a:pt x="56" y="192"/>
                </a:lnTo>
                <a:lnTo>
                  <a:pt x="52" y="184"/>
                </a:lnTo>
                <a:lnTo>
                  <a:pt x="48" y="172"/>
                </a:lnTo>
                <a:lnTo>
                  <a:pt x="44" y="160"/>
                </a:lnTo>
                <a:lnTo>
                  <a:pt x="40" y="148"/>
                </a:lnTo>
                <a:lnTo>
                  <a:pt x="40" y="140"/>
                </a:lnTo>
                <a:lnTo>
                  <a:pt x="40" y="132"/>
                </a:lnTo>
                <a:lnTo>
                  <a:pt x="36" y="124"/>
                </a:lnTo>
                <a:lnTo>
                  <a:pt x="36" y="112"/>
                </a:lnTo>
                <a:lnTo>
                  <a:pt x="32" y="96"/>
                </a:lnTo>
                <a:lnTo>
                  <a:pt x="32" y="76"/>
                </a:lnTo>
                <a:lnTo>
                  <a:pt x="28" y="68"/>
                </a:lnTo>
                <a:lnTo>
                  <a:pt x="24" y="60"/>
                </a:lnTo>
                <a:lnTo>
                  <a:pt x="24" y="52"/>
                </a:lnTo>
                <a:lnTo>
                  <a:pt x="20" y="44"/>
                </a:lnTo>
                <a:lnTo>
                  <a:pt x="16" y="36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491">
            <a:extLst>
              <a:ext uri="{FF2B5EF4-FFF2-40B4-BE49-F238E27FC236}">
                <a16:creationId xmlns:a16="http://schemas.microsoft.com/office/drawing/2014/main" xmlns="" id="{C1A8FE5D-B9FE-4FCD-83E0-52D2CF544237}"/>
              </a:ext>
            </a:extLst>
          </p:cNvPr>
          <p:cNvSpPr>
            <a:spLocks/>
          </p:cNvSpPr>
          <p:nvPr/>
        </p:nvSpPr>
        <p:spPr bwMode="auto">
          <a:xfrm>
            <a:off x="8709729" y="4529802"/>
            <a:ext cx="773470" cy="670973"/>
          </a:xfrm>
          <a:custGeom>
            <a:avLst/>
            <a:gdLst>
              <a:gd name="T0" fmla="*/ 144 w 200"/>
              <a:gd name="T1" fmla="*/ 0 h 132"/>
              <a:gd name="T2" fmla="*/ 144 w 200"/>
              <a:gd name="T3" fmla="*/ 0 h 132"/>
              <a:gd name="T4" fmla="*/ 152 w 200"/>
              <a:gd name="T5" fmla="*/ 4 h 132"/>
              <a:gd name="T6" fmla="*/ 164 w 200"/>
              <a:gd name="T7" fmla="*/ 8 h 132"/>
              <a:gd name="T8" fmla="*/ 176 w 200"/>
              <a:gd name="T9" fmla="*/ 12 h 132"/>
              <a:gd name="T10" fmla="*/ 184 w 200"/>
              <a:gd name="T11" fmla="*/ 16 h 132"/>
              <a:gd name="T12" fmla="*/ 192 w 200"/>
              <a:gd name="T13" fmla="*/ 20 h 132"/>
              <a:gd name="T14" fmla="*/ 196 w 200"/>
              <a:gd name="T15" fmla="*/ 24 h 132"/>
              <a:gd name="T16" fmla="*/ 200 w 200"/>
              <a:gd name="T17" fmla="*/ 28 h 132"/>
              <a:gd name="T18" fmla="*/ 196 w 200"/>
              <a:gd name="T19" fmla="*/ 28 h 132"/>
              <a:gd name="T20" fmla="*/ 192 w 200"/>
              <a:gd name="T21" fmla="*/ 32 h 132"/>
              <a:gd name="T22" fmla="*/ 188 w 200"/>
              <a:gd name="T23" fmla="*/ 32 h 132"/>
              <a:gd name="T24" fmla="*/ 184 w 200"/>
              <a:gd name="T25" fmla="*/ 32 h 132"/>
              <a:gd name="T26" fmla="*/ 180 w 200"/>
              <a:gd name="T27" fmla="*/ 36 h 132"/>
              <a:gd name="T28" fmla="*/ 172 w 200"/>
              <a:gd name="T29" fmla="*/ 40 h 132"/>
              <a:gd name="T30" fmla="*/ 168 w 200"/>
              <a:gd name="T31" fmla="*/ 48 h 132"/>
              <a:gd name="T32" fmla="*/ 164 w 200"/>
              <a:gd name="T33" fmla="*/ 60 h 132"/>
              <a:gd name="T34" fmla="*/ 156 w 200"/>
              <a:gd name="T35" fmla="*/ 72 h 132"/>
              <a:gd name="T36" fmla="*/ 152 w 200"/>
              <a:gd name="T37" fmla="*/ 88 h 132"/>
              <a:gd name="T38" fmla="*/ 144 w 200"/>
              <a:gd name="T39" fmla="*/ 108 h 132"/>
              <a:gd name="T40" fmla="*/ 136 w 200"/>
              <a:gd name="T41" fmla="*/ 128 h 132"/>
              <a:gd name="T42" fmla="*/ 124 w 200"/>
              <a:gd name="T43" fmla="*/ 128 h 132"/>
              <a:gd name="T44" fmla="*/ 112 w 200"/>
              <a:gd name="T45" fmla="*/ 132 h 132"/>
              <a:gd name="T46" fmla="*/ 120 w 200"/>
              <a:gd name="T47" fmla="*/ 112 h 132"/>
              <a:gd name="T48" fmla="*/ 124 w 200"/>
              <a:gd name="T49" fmla="*/ 96 h 132"/>
              <a:gd name="T50" fmla="*/ 128 w 200"/>
              <a:gd name="T51" fmla="*/ 84 h 132"/>
              <a:gd name="T52" fmla="*/ 132 w 200"/>
              <a:gd name="T53" fmla="*/ 72 h 132"/>
              <a:gd name="T54" fmla="*/ 132 w 200"/>
              <a:gd name="T55" fmla="*/ 60 h 132"/>
              <a:gd name="T56" fmla="*/ 136 w 200"/>
              <a:gd name="T57" fmla="*/ 52 h 132"/>
              <a:gd name="T58" fmla="*/ 136 w 200"/>
              <a:gd name="T59" fmla="*/ 48 h 132"/>
              <a:gd name="T60" fmla="*/ 136 w 200"/>
              <a:gd name="T61" fmla="*/ 44 h 132"/>
              <a:gd name="T62" fmla="*/ 136 w 200"/>
              <a:gd name="T63" fmla="*/ 36 h 132"/>
              <a:gd name="T64" fmla="*/ 136 w 200"/>
              <a:gd name="T65" fmla="*/ 32 h 132"/>
              <a:gd name="T66" fmla="*/ 132 w 200"/>
              <a:gd name="T67" fmla="*/ 24 h 132"/>
              <a:gd name="T68" fmla="*/ 120 w 200"/>
              <a:gd name="T69" fmla="*/ 20 h 132"/>
              <a:gd name="T70" fmla="*/ 108 w 200"/>
              <a:gd name="T71" fmla="*/ 20 h 132"/>
              <a:gd name="T72" fmla="*/ 96 w 200"/>
              <a:gd name="T73" fmla="*/ 20 h 132"/>
              <a:gd name="T74" fmla="*/ 88 w 200"/>
              <a:gd name="T75" fmla="*/ 20 h 132"/>
              <a:gd name="T76" fmla="*/ 76 w 200"/>
              <a:gd name="T77" fmla="*/ 24 h 132"/>
              <a:gd name="T78" fmla="*/ 64 w 200"/>
              <a:gd name="T79" fmla="*/ 28 h 132"/>
              <a:gd name="T80" fmla="*/ 48 w 200"/>
              <a:gd name="T81" fmla="*/ 28 h 132"/>
              <a:gd name="T82" fmla="*/ 32 w 200"/>
              <a:gd name="T83" fmla="*/ 32 h 132"/>
              <a:gd name="T84" fmla="*/ 20 w 200"/>
              <a:gd name="T85" fmla="*/ 32 h 132"/>
              <a:gd name="T86" fmla="*/ 4 w 200"/>
              <a:gd name="T87" fmla="*/ 32 h 132"/>
              <a:gd name="T88" fmla="*/ 0 w 200"/>
              <a:gd name="T89" fmla="*/ 28 h 132"/>
              <a:gd name="T90" fmla="*/ 20 w 200"/>
              <a:gd name="T91" fmla="*/ 28 h 132"/>
              <a:gd name="T92" fmla="*/ 40 w 200"/>
              <a:gd name="T93" fmla="*/ 24 h 132"/>
              <a:gd name="T94" fmla="*/ 60 w 200"/>
              <a:gd name="T95" fmla="*/ 24 h 132"/>
              <a:gd name="T96" fmla="*/ 80 w 200"/>
              <a:gd name="T97" fmla="*/ 20 h 132"/>
              <a:gd name="T98" fmla="*/ 88 w 200"/>
              <a:gd name="T99" fmla="*/ 16 h 132"/>
              <a:gd name="T100" fmla="*/ 96 w 200"/>
              <a:gd name="T101" fmla="*/ 12 h 132"/>
              <a:gd name="T102" fmla="*/ 108 w 200"/>
              <a:gd name="T103" fmla="*/ 8 h 132"/>
              <a:gd name="T104" fmla="*/ 120 w 200"/>
              <a:gd name="T105" fmla="*/ 8 h 132"/>
              <a:gd name="T106" fmla="*/ 128 w 200"/>
              <a:gd name="T107" fmla="*/ 4 h 132"/>
              <a:gd name="T108" fmla="*/ 136 w 200"/>
              <a:gd name="T109" fmla="*/ 0 h 132"/>
              <a:gd name="T110" fmla="*/ 140 w 200"/>
              <a:gd name="T111" fmla="*/ 0 h 132"/>
              <a:gd name="T112" fmla="*/ 144 w 200"/>
              <a:gd name="T113" fmla="*/ 0 h 132"/>
              <a:gd name="T114" fmla="*/ 144 w 200"/>
              <a:gd name="T115" fmla="*/ 0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0" h="132">
                <a:moveTo>
                  <a:pt x="144" y="0"/>
                </a:moveTo>
                <a:lnTo>
                  <a:pt x="144" y="0"/>
                </a:lnTo>
                <a:lnTo>
                  <a:pt x="152" y="4"/>
                </a:lnTo>
                <a:lnTo>
                  <a:pt x="164" y="8"/>
                </a:lnTo>
                <a:lnTo>
                  <a:pt x="176" y="12"/>
                </a:lnTo>
                <a:lnTo>
                  <a:pt x="184" y="16"/>
                </a:lnTo>
                <a:lnTo>
                  <a:pt x="192" y="20"/>
                </a:lnTo>
                <a:lnTo>
                  <a:pt x="196" y="24"/>
                </a:lnTo>
                <a:lnTo>
                  <a:pt x="200" y="28"/>
                </a:lnTo>
                <a:lnTo>
                  <a:pt x="196" y="28"/>
                </a:lnTo>
                <a:lnTo>
                  <a:pt x="192" y="32"/>
                </a:lnTo>
                <a:lnTo>
                  <a:pt x="188" y="32"/>
                </a:lnTo>
                <a:lnTo>
                  <a:pt x="184" y="32"/>
                </a:lnTo>
                <a:lnTo>
                  <a:pt x="180" y="36"/>
                </a:lnTo>
                <a:lnTo>
                  <a:pt x="172" y="40"/>
                </a:lnTo>
                <a:lnTo>
                  <a:pt x="168" y="48"/>
                </a:lnTo>
                <a:lnTo>
                  <a:pt x="164" y="60"/>
                </a:lnTo>
                <a:lnTo>
                  <a:pt x="156" y="72"/>
                </a:lnTo>
                <a:lnTo>
                  <a:pt x="152" y="88"/>
                </a:lnTo>
                <a:lnTo>
                  <a:pt x="144" y="108"/>
                </a:lnTo>
                <a:lnTo>
                  <a:pt x="136" y="128"/>
                </a:lnTo>
                <a:lnTo>
                  <a:pt x="124" y="128"/>
                </a:lnTo>
                <a:lnTo>
                  <a:pt x="112" y="132"/>
                </a:lnTo>
                <a:lnTo>
                  <a:pt x="120" y="112"/>
                </a:lnTo>
                <a:lnTo>
                  <a:pt x="124" y="96"/>
                </a:lnTo>
                <a:lnTo>
                  <a:pt x="128" y="84"/>
                </a:lnTo>
                <a:lnTo>
                  <a:pt x="132" y="72"/>
                </a:lnTo>
                <a:lnTo>
                  <a:pt x="132" y="60"/>
                </a:lnTo>
                <a:lnTo>
                  <a:pt x="136" y="52"/>
                </a:lnTo>
                <a:lnTo>
                  <a:pt x="136" y="48"/>
                </a:lnTo>
                <a:lnTo>
                  <a:pt x="136" y="44"/>
                </a:lnTo>
                <a:lnTo>
                  <a:pt x="136" y="36"/>
                </a:lnTo>
                <a:lnTo>
                  <a:pt x="136" y="32"/>
                </a:lnTo>
                <a:lnTo>
                  <a:pt x="132" y="24"/>
                </a:lnTo>
                <a:lnTo>
                  <a:pt x="120" y="20"/>
                </a:lnTo>
                <a:lnTo>
                  <a:pt x="108" y="20"/>
                </a:lnTo>
                <a:lnTo>
                  <a:pt x="96" y="20"/>
                </a:lnTo>
                <a:lnTo>
                  <a:pt x="88" y="20"/>
                </a:lnTo>
                <a:lnTo>
                  <a:pt x="76" y="24"/>
                </a:lnTo>
                <a:lnTo>
                  <a:pt x="64" y="28"/>
                </a:lnTo>
                <a:lnTo>
                  <a:pt x="48" y="28"/>
                </a:lnTo>
                <a:lnTo>
                  <a:pt x="32" y="32"/>
                </a:lnTo>
                <a:lnTo>
                  <a:pt x="20" y="32"/>
                </a:lnTo>
                <a:lnTo>
                  <a:pt x="4" y="32"/>
                </a:lnTo>
                <a:lnTo>
                  <a:pt x="0" y="28"/>
                </a:lnTo>
                <a:lnTo>
                  <a:pt x="20" y="28"/>
                </a:lnTo>
                <a:lnTo>
                  <a:pt x="40" y="24"/>
                </a:lnTo>
                <a:lnTo>
                  <a:pt x="60" y="24"/>
                </a:lnTo>
                <a:lnTo>
                  <a:pt x="80" y="20"/>
                </a:lnTo>
                <a:lnTo>
                  <a:pt x="88" y="16"/>
                </a:lnTo>
                <a:lnTo>
                  <a:pt x="96" y="12"/>
                </a:lnTo>
                <a:lnTo>
                  <a:pt x="108" y="8"/>
                </a:lnTo>
                <a:lnTo>
                  <a:pt x="120" y="8"/>
                </a:lnTo>
                <a:lnTo>
                  <a:pt x="128" y="4"/>
                </a:lnTo>
                <a:lnTo>
                  <a:pt x="136" y="0"/>
                </a:lnTo>
                <a:lnTo>
                  <a:pt x="140" y="0"/>
                </a:lnTo>
                <a:lnTo>
                  <a:pt x="144" y="0"/>
                </a:lnTo>
                <a:lnTo>
                  <a:pt x="144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492">
            <a:extLst>
              <a:ext uri="{FF2B5EF4-FFF2-40B4-BE49-F238E27FC236}">
                <a16:creationId xmlns:a16="http://schemas.microsoft.com/office/drawing/2014/main" xmlns="" id="{262CED18-4507-4CA2-8DF6-BD930B66D00F}"/>
              </a:ext>
            </a:extLst>
          </p:cNvPr>
          <p:cNvSpPr>
            <a:spLocks/>
          </p:cNvSpPr>
          <p:nvPr/>
        </p:nvSpPr>
        <p:spPr bwMode="auto">
          <a:xfrm>
            <a:off x="8693899" y="5099113"/>
            <a:ext cx="711593" cy="284655"/>
          </a:xfrm>
          <a:custGeom>
            <a:avLst/>
            <a:gdLst>
              <a:gd name="T0" fmla="*/ 0 w 184"/>
              <a:gd name="T1" fmla="*/ 24 h 56"/>
              <a:gd name="T2" fmla="*/ 8 w 184"/>
              <a:gd name="T3" fmla="*/ 20 h 56"/>
              <a:gd name="T4" fmla="*/ 16 w 184"/>
              <a:gd name="T5" fmla="*/ 20 h 56"/>
              <a:gd name="T6" fmla="*/ 24 w 184"/>
              <a:gd name="T7" fmla="*/ 20 h 56"/>
              <a:gd name="T8" fmla="*/ 36 w 184"/>
              <a:gd name="T9" fmla="*/ 20 h 56"/>
              <a:gd name="T10" fmla="*/ 48 w 184"/>
              <a:gd name="T11" fmla="*/ 16 h 56"/>
              <a:gd name="T12" fmla="*/ 64 w 184"/>
              <a:gd name="T13" fmla="*/ 16 h 56"/>
              <a:gd name="T14" fmla="*/ 80 w 184"/>
              <a:gd name="T15" fmla="*/ 12 h 56"/>
              <a:gd name="T16" fmla="*/ 100 w 184"/>
              <a:gd name="T17" fmla="*/ 8 h 56"/>
              <a:gd name="T18" fmla="*/ 116 w 184"/>
              <a:gd name="T19" fmla="*/ 4 h 56"/>
              <a:gd name="T20" fmla="*/ 132 w 184"/>
              <a:gd name="T21" fmla="*/ 4 h 56"/>
              <a:gd name="T22" fmla="*/ 148 w 184"/>
              <a:gd name="T23" fmla="*/ 4 h 56"/>
              <a:gd name="T24" fmla="*/ 160 w 184"/>
              <a:gd name="T25" fmla="*/ 0 h 56"/>
              <a:gd name="T26" fmla="*/ 168 w 184"/>
              <a:gd name="T27" fmla="*/ 0 h 56"/>
              <a:gd name="T28" fmla="*/ 176 w 184"/>
              <a:gd name="T29" fmla="*/ 4 h 56"/>
              <a:gd name="T30" fmla="*/ 180 w 184"/>
              <a:gd name="T31" fmla="*/ 4 h 56"/>
              <a:gd name="T32" fmla="*/ 180 w 184"/>
              <a:gd name="T33" fmla="*/ 8 h 56"/>
              <a:gd name="T34" fmla="*/ 184 w 184"/>
              <a:gd name="T35" fmla="*/ 12 h 56"/>
              <a:gd name="T36" fmla="*/ 184 w 184"/>
              <a:gd name="T37" fmla="*/ 20 h 56"/>
              <a:gd name="T38" fmla="*/ 180 w 184"/>
              <a:gd name="T39" fmla="*/ 24 h 56"/>
              <a:gd name="T40" fmla="*/ 176 w 184"/>
              <a:gd name="T41" fmla="*/ 28 h 56"/>
              <a:gd name="T42" fmla="*/ 172 w 184"/>
              <a:gd name="T43" fmla="*/ 28 h 56"/>
              <a:gd name="T44" fmla="*/ 172 w 184"/>
              <a:gd name="T45" fmla="*/ 32 h 56"/>
              <a:gd name="T46" fmla="*/ 164 w 184"/>
              <a:gd name="T47" fmla="*/ 32 h 56"/>
              <a:gd name="T48" fmla="*/ 160 w 184"/>
              <a:gd name="T49" fmla="*/ 36 h 56"/>
              <a:gd name="T50" fmla="*/ 152 w 184"/>
              <a:gd name="T51" fmla="*/ 36 h 56"/>
              <a:gd name="T52" fmla="*/ 144 w 184"/>
              <a:gd name="T53" fmla="*/ 36 h 56"/>
              <a:gd name="T54" fmla="*/ 136 w 184"/>
              <a:gd name="T55" fmla="*/ 40 h 56"/>
              <a:gd name="T56" fmla="*/ 128 w 184"/>
              <a:gd name="T57" fmla="*/ 40 h 56"/>
              <a:gd name="T58" fmla="*/ 116 w 184"/>
              <a:gd name="T59" fmla="*/ 44 h 56"/>
              <a:gd name="T60" fmla="*/ 104 w 184"/>
              <a:gd name="T61" fmla="*/ 44 h 56"/>
              <a:gd name="T62" fmla="*/ 88 w 184"/>
              <a:gd name="T63" fmla="*/ 44 h 56"/>
              <a:gd name="T64" fmla="*/ 76 w 184"/>
              <a:gd name="T65" fmla="*/ 48 h 56"/>
              <a:gd name="T66" fmla="*/ 60 w 184"/>
              <a:gd name="T67" fmla="*/ 48 h 56"/>
              <a:gd name="T68" fmla="*/ 40 w 184"/>
              <a:gd name="T69" fmla="*/ 52 h 56"/>
              <a:gd name="T70" fmla="*/ 24 w 184"/>
              <a:gd name="T71" fmla="*/ 52 h 56"/>
              <a:gd name="T72" fmla="*/ 4 w 184"/>
              <a:gd name="T73" fmla="*/ 56 h 56"/>
              <a:gd name="T74" fmla="*/ 0 w 184"/>
              <a:gd name="T75" fmla="*/ 24 h 56"/>
              <a:gd name="T76" fmla="*/ 0 w 184"/>
              <a:gd name="T77" fmla="*/ 2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4" h="56">
                <a:moveTo>
                  <a:pt x="0" y="24"/>
                </a:moveTo>
                <a:lnTo>
                  <a:pt x="8" y="20"/>
                </a:lnTo>
                <a:lnTo>
                  <a:pt x="16" y="20"/>
                </a:lnTo>
                <a:lnTo>
                  <a:pt x="24" y="20"/>
                </a:lnTo>
                <a:lnTo>
                  <a:pt x="36" y="20"/>
                </a:lnTo>
                <a:lnTo>
                  <a:pt x="48" y="16"/>
                </a:lnTo>
                <a:lnTo>
                  <a:pt x="64" y="16"/>
                </a:lnTo>
                <a:lnTo>
                  <a:pt x="80" y="12"/>
                </a:lnTo>
                <a:lnTo>
                  <a:pt x="100" y="8"/>
                </a:lnTo>
                <a:lnTo>
                  <a:pt x="116" y="4"/>
                </a:lnTo>
                <a:lnTo>
                  <a:pt x="132" y="4"/>
                </a:lnTo>
                <a:lnTo>
                  <a:pt x="148" y="4"/>
                </a:lnTo>
                <a:lnTo>
                  <a:pt x="160" y="0"/>
                </a:lnTo>
                <a:lnTo>
                  <a:pt x="168" y="0"/>
                </a:lnTo>
                <a:lnTo>
                  <a:pt x="176" y="4"/>
                </a:lnTo>
                <a:lnTo>
                  <a:pt x="180" y="4"/>
                </a:lnTo>
                <a:lnTo>
                  <a:pt x="180" y="8"/>
                </a:lnTo>
                <a:lnTo>
                  <a:pt x="184" y="12"/>
                </a:lnTo>
                <a:lnTo>
                  <a:pt x="184" y="20"/>
                </a:lnTo>
                <a:lnTo>
                  <a:pt x="180" y="24"/>
                </a:lnTo>
                <a:lnTo>
                  <a:pt x="176" y="28"/>
                </a:lnTo>
                <a:lnTo>
                  <a:pt x="172" y="28"/>
                </a:lnTo>
                <a:lnTo>
                  <a:pt x="172" y="32"/>
                </a:lnTo>
                <a:lnTo>
                  <a:pt x="164" y="32"/>
                </a:lnTo>
                <a:lnTo>
                  <a:pt x="160" y="36"/>
                </a:lnTo>
                <a:lnTo>
                  <a:pt x="152" y="36"/>
                </a:lnTo>
                <a:lnTo>
                  <a:pt x="144" y="36"/>
                </a:lnTo>
                <a:lnTo>
                  <a:pt x="136" y="40"/>
                </a:lnTo>
                <a:lnTo>
                  <a:pt x="128" y="40"/>
                </a:lnTo>
                <a:lnTo>
                  <a:pt x="116" y="44"/>
                </a:lnTo>
                <a:lnTo>
                  <a:pt x="104" y="44"/>
                </a:lnTo>
                <a:lnTo>
                  <a:pt x="88" y="44"/>
                </a:lnTo>
                <a:lnTo>
                  <a:pt x="76" y="48"/>
                </a:lnTo>
                <a:lnTo>
                  <a:pt x="60" y="48"/>
                </a:lnTo>
                <a:lnTo>
                  <a:pt x="40" y="52"/>
                </a:lnTo>
                <a:lnTo>
                  <a:pt x="24" y="52"/>
                </a:lnTo>
                <a:lnTo>
                  <a:pt x="4" y="56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493">
            <a:extLst>
              <a:ext uri="{FF2B5EF4-FFF2-40B4-BE49-F238E27FC236}">
                <a16:creationId xmlns:a16="http://schemas.microsoft.com/office/drawing/2014/main" xmlns="" id="{35964828-FEBB-4857-8EF1-3BC603781FBB}"/>
              </a:ext>
            </a:extLst>
          </p:cNvPr>
          <p:cNvSpPr>
            <a:spLocks/>
          </p:cNvSpPr>
          <p:nvPr/>
        </p:nvSpPr>
        <p:spPr bwMode="auto">
          <a:xfrm>
            <a:off x="9611664" y="4428140"/>
            <a:ext cx="881757" cy="914964"/>
          </a:xfrm>
          <a:custGeom>
            <a:avLst/>
            <a:gdLst>
              <a:gd name="T0" fmla="*/ 88 w 228"/>
              <a:gd name="T1" fmla="*/ 84 h 180"/>
              <a:gd name="T2" fmla="*/ 84 w 228"/>
              <a:gd name="T3" fmla="*/ 100 h 180"/>
              <a:gd name="T4" fmla="*/ 80 w 228"/>
              <a:gd name="T5" fmla="*/ 112 h 180"/>
              <a:gd name="T6" fmla="*/ 80 w 228"/>
              <a:gd name="T7" fmla="*/ 116 h 180"/>
              <a:gd name="T8" fmla="*/ 80 w 228"/>
              <a:gd name="T9" fmla="*/ 116 h 180"/>
              <a:gd name="T10" fmla="*/ 88 w 228"/>
              <a:gd name="T11" fmla="*/ 116 h 180"/>
              <a:gd name="T12" fmla="*/ 100 w 228"/>
              <a:gd name="T13" fmla="*/ 112 h 180"/>
              <a:gd name="T14" fmla="*/ 120 w 228"/>
              <a:gd name="T15" fmla="*/ 108 h 180"/>
              <a:gd name="T16" fmla="*/ 156 w 228"/>
              <a:gd name="T17" fmla="*/ 100 h 180"/>
              <a:gd name="T18" fmla="*/ 204 w 228"/>
              <a:gd name="T19" fmla="*/ 96 h 180"/>
              <a:gd name="T20" fmla="*/ 228 w 228"/>
              <a:gd name="T21" fmla="*/ 124 h 180"/>
              <a:gd name="T22" fmla="*/ 128 w 228"/>
              <a:gd name="T23" fmla="*/ 140 h 180"/>
              <a:gd name="T24" fmla="*/ 104 w 228"/>
              <a:gd name="T25" fmla="*/ 148 h 180"/>
              <a:gd name="T26" fmla="*/ 84 w 228"/>
              <a:gd name="T27" fmla="*/ 152 h 180"/>
              <a:gd name="T28" fmla="*/ 72 w 228"/>
              <a:gd name="T29" fmla="*/ 160 h 180"/>
              <a:gd name="T30" fmla="*/ 64 w 228"/>
              <a:gd name="T31" fmla="*/ 164 h 180"/>
              <a:gd name="T32" fmla="*/ 36 w 228"/>
              <a:gd name="T33" fmla="*/ 180 h 180"/>
              <a:gd name="T34" fmla="*/ 24 w 228"/>
              <a:gd name="T35" fmla="*/ 176 h 180"/>
              <a:gd name="T36" fmla="*/ 12 w 228"/>
              <a:gd name="T37" fmla="*/ 168 h 180"/>
              <a:gd name="T38" fmla="*/ 4 w 228"/>
              <a:gd name="T39" fmla="*/ 156 h 180"/>
              <a:gd name="T40" fmla="*/ 0 w 228"/>
              <a:gd name="T41" fmla="*/ 144 h 180"/>
              <a:gd name="T42" fmla="*/ 4 w 228"/>
              <a:gd name="T43" fmla="*/ 140 h 180"/>
              <a:gd name="T44" fmla="*/ 12 w 228"/>
              <a:gd name="T45" fmla="*/ 128 h 180"/>
              <a:gd name="T46" fmla="*/ 24 w 228"/>
              <a:gd name="T47" fmla="*/ 116 h 180"/>
              <a:gd name="T48" fmla="*/ 32 w 228"/>
              <a:gd name="T49" fmla="*/ 100 h 180"/>
              <a:gd name="T50" fmla="*/ 36 w 228"/>
              <a:gd name="T51" fmla="*/ 80 h 180"/>
              <a:gd name="T52" fmla="*/ 36 w 228"/>
              <a:gd name="T53" fmla="*/ 56 h 180"/>
              <a:gd name="T54" fmla="*/ 32 w 228"/>
              <a:gd name="T55" fmla="*/ 32 h 180"/>
              <a:gd name="T56" fmla="*/ 28 w 228"/>
              <a:gd name="T57" fmla="*/ 20 h 180"/>
              <a:gd name="T58" fmla="*/ 20 w 228"/>
              <a:gd name="T59" fmla="*/ 12 h 180"/>
              <a:gd name="T60" fmla="*/ 28 w 228"/>
              <a:gd name="T61" fmla="*/ 4 h 180"/>
              <a:gd name="T62" fmla="*/ 44 w 228"/>
              <a:gd name="T63" fmla="*/ 0 h 180"/>
              <a:gd name="T64" fmla="*/ 68 w 228"/>
              <a:gd name="T65" fmla="*/ 8 h 180"/>
              <a:gd name="T66" fmla="*/ 80 w 228"/>
              <a:gd name="T67" fmla="*/ 12 h 180"/>
              <a:gd name="T68" fmla="*/ 92 w 228"/>
              <a:gd name="T69" fmla="*/ 16 h 180"/>
              <a:gd name="T70" fmla="*/ 100 w 228"/>
              <a:gd name="T71" fmla="*/ 28 h 180"/>
              <a:gd name="T72" fmla="*/ 96 w 228"/>
              <a:gd name="T73" fmla="*/ 44 h 180"/>
              <a:gd name="T74" fmla="*/ 88 w 228"/>
              <a:gd name="T75" fmla="*/ 76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28" h="180">
                <a:moveTo>
                  <a:pt x="88" y="76"/>
                </a:moveTo>
                <a:lnTo>
                  <a:pt x="88" y="84"/>
                </a:lnTo>
                <a:lnTo>
                  <a:pt x="84" y="92"/>
                </a:lnTo>
                <a:lnTo>
                  <a:pt x="84" y="100"/>
                </a:lnTo>
                <a:lnTo>
                  <a:pt x="84" y="108"/>
                </a:lnTo>
                <a:lnTo>
                  <a:pt x="80" y="112"/>
                </a:lnTo>
                <a:lnTo>
                  <a:pt x="80" y="112"/>
                </a:lnTo>
                <a:lnTo>
                  <a:pt x="80" y="116"/>
                </a:lnTo>
                <a:lnTo>
                  <a:pt x="80" y="116"/>
                </a:lnTo>
                <a:lnTo>
                  <a:pt x="80" y="116"/>
                </a:lnTo>
                <a:lnTo>
                  <a:pt x="84" y="116"/>
                </a:lnTo>
                <a:lnTo>
                  <a:pt x="88" y="116"/>
                </a:lnTo>
                <a:lnTo>
                  <a:pt x="92" y="112"/>
                </a:lnTo>
                <a:lnTo>
                  <a:pt x="100" y="112"/>
                </a:lnTo>
                <a:lnTo>
                  <a:pt x="112" y="108"/>
                </a:lnTo>
                <a:lnTo>
                  <a:pt x="120" y="108"/>
                </a:lnTo>
                <a:lnTo>
                  <a:pt x="132" y="104"/>
                </a:lnTo>
                <a:lnTo>
                  <a:pt x="156" y="100"/>
                </a:lnTo>
                <a:lnTo>
                  <a:pt x="180" y="96"/>
                </a:lnTo>
                <a:lnTo>
                  <a:pt x="204" y="96"/>
                </a:lnTo>
                <a:lnTo>
                  <a:pt x="228" y="96"/>
                </a:lnTo>
                <a:lnTo>
                  <a:pt x="228" y="124"/>
                </a:lnTo>
                <a:lnTo>
                  <a:pt x="176" y="132"/>
                </a:lnTo>
                <a:lnTo>
                  <a:pt x="128" y="140"/>
                </a:lnTo>
                <a:lnTo>
                  <a:pt x="116" y="144"/>
                </a:lnTo>
                <a:lnTo>
                  <a:pt x="104" y="148"/>
                </a:lnTo>
                <a:lnTo>
                  <a:pt x="92" y="152"/>
                </a:lnTo>
                <a:lnTo>
                  <a:pt x="84" y="152"/>
                </a:lnTo>
                <a:lnTo>
                  <a:pt x="76" y="156"/>
                </a:lnTo>
                <a:lnTo>
                  <a:pt x="72" y="160"/>
                </a:lnTo>
                <a:lnTo>
                  <a:pt x="68" y="164"/>
                </a:lnTo>
                <a:lnTo>
                  <a:pt x="64" y="164"/>
                </a:lnTo>
                <a:lnTo>
                  <a:pt x="48" y="172"/>
                </a:lnTo>
                <a:lnTo>
                  <a:pt x="36" y="180"/>
                </a:lnTo>
                <a:lnTo>
                  <a:pt x="32" y="180"/>
                </a:lnTo>
                <a:lnTo>
                  <a:pt x="24" y="176"/>
                </a:lnTo>
                <a:lnTo>
                  <a:pt x="20" y="172"/>
                </a:lnTo>
                <a:lnTo>
                  <a:pt x="12" y="168"/>
                </a:lnTo>
                <a:lnTo>
                  <a:pt x="8" y="160"/>
                </a:lnTo>
                <a:lnTo>
                  <a:pt x="4" y="156"/>
                </a:lnTo>
                <a:lnTo>
                  <a:pt x="0" y="152"/>
                </a:lnTo>
                <a:lnTo>
                  <a:pt x="0" y="144"/>
                </a:lnTo>
                <a:lnTo>
                  <a:pt x="0" y="140"/>
                </a:lnTo>
                <a:lnTo>
                  <a:pt x="4" y="140"/>
                </a:lnTo>
                <a:lnTo>
                  <a:pt x="8" y="136"/>
                </a:lnTo>
                <a:lnTo>
                  <a:pt x="12" y="128"/>
                </a:lnTo>
                <a:lnTo>
                  <a:pt x="20" y="124"/>
                </a:lnTo>
                <a:lnTo>
                  <a:pt x="24" y="116"/>
                </a:lnTo>
                <a:lnTo>
                  <a:pt x="28" y="108"/>
                </a:lnTo>
                <a:lnTo>
                  <a:pt x="32" y="100"/>
                </a:lnTo>
                <a:lnTo>
                  <a:pt x="32" y="92"/>
                </a:lnTo>
                <a:lnTo>
                  <a:pt x="36" y="80"/>
                </a:lnTo>
                <a:lnTo>
                  <a:pt x="36" y="68"/>
                </a:lnTo>
                <a:lnTo>
                  <a:pt x="36" y="56"/>
                </a:lnTo>
                <a:lnTo>
                  <a:pt x="36" y="44"/>
                </a:lnTo>
                <a:lnTo>
                  <a:pt x="32" y="32"/>
                </a:lnTo>
                <a:lnTo>
                  <a:pt x="32" y="24"/>
                </a:lnTo>
                <a:lnTo>
                  <a:pt x="28" y="20"/>
                </a:lnTo>
                <a:lnTo>
                  <a:pt x="24" y="16"/>
                </a:lnTo>
                <a:lnTo>
                  <a:pt x="20" y="12"/>
                </a:lnTo>
                <a:lnTo>
                  <a:pt x="24" y="8"/>
                </a:lnTo>
                <a:lnTo>
                  <a:pt x="28" y="4"/>
                </a:lnTo>
                <a:lnTo>
                  <a:pt x="32" y="0"/>
                </a:lnTo>
                <a:lnTo>
                  <a:pt x="44" y="0"/>
                </a:lnTo>
                <a:lnTo>
                  <a:pt x="56" y="4"/>
                </a:lnTo>
                <a:lnTo>
                  <a:pt x="68" y="8"/>
                </a:lnTo>
                <a:lnTo>
                  <a:pt x="76" y="8"/>
                </a:lnTo>
                <a:lnTo>
                  <a:pt x="80" y="12"/>
                </a:lnTo>
                <a:lnTo>
                  <a:pt x="88" y="16"/>
                </a:lnTo>
                <a:lnTo>
                  <a:pt x="92" y="16"/>
                </a:lnTo>
                <a:lnTo>
                  <a:pt x="96" y="20"/>
                </a:lnTo>
                <a:lnTo>
                  <a:pt x="100" y="28"/>
                </a:lnTo>
                <a:lnTo>
                  <a:pt x="96" y="32"/>
                </a:lnTo>
                <a:lnTo>
                  <a:pt x="96" y="44"/>
                </a:lnTo>
                <a:lnTo>
                  <a:pt x="92" y="60"/>
                </a:lnTo>
                <a:lnTo>
                  <a:pt x="88" y="76"/>
                </a:lnTo>
                <a:lnTo>
                  <a:pt x="88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494">
            <a:extLst>
              <a:ext uri="{FF2B5EF4-FFF2-40B4-BE49-F238E27FC236}">
                <a16:creationId xmlns:a16="http://schemas.microsoft.com/office/drawing/2014/main" xmlns="" id="{CA7F4310-7333-4D6B-9121-B174C235CAA0}"/>
              </a:ext>
            </a:extLst>
          </p:cNvPr>
          <p:cNvSpPr>
            <a:spLocks/>
          </p:cNvSpPr>
          <p:nvPr/>
        </p:nvSpPr>
        <p:spPr bwMode="auto">
          <a:xfrm>
            <a:off x="10261959" y="3899495"/>
            <a:ext cx="355797" cy="2663560"/>
          </a:xfrm>
          <a:custGeom>
            <a:avLst/>
            <a:gdLst>
              <a:gd name="T0" fmla="*/ 4 w 92"/>
              <a:gd name="T1" fmla="*/ 20 h 524"/>
              <a:gd name="T2" fmla="*/ 0 w 92"/>
              <a:gd name="T3" fmla="*/ 8 h 524"/>
              <a:gd name="T4" fmla="*/ 8 w 92"/>
              <a:gd name="T5" fmla="*/ 4 h 524"/>
              <a:gd name="T6" fmla="*/ 24 w 92"/>
              <a:gd name="T7" fmla="*/ 0 h 524"/>
              <a:gd name="T8" fmla="*/ 52 w 92"/>
              <a:gd name="T9" fmla="*/ 12 h 524"/>
              <a:gd name="T10" fmla="*/ 76 w 92"/>
              <a:gd name="T11" fmla="*/ 24 h 524"/>
              <a:gd name="T12" fmla="*/ 88 w 92"/>
              <a:gd name="T13" fmla="*/ 36 h 524"/>
              <a:gd name="T14" fmla="*/ 92 w 92"/>
              <a:gd name="T15" fmla="*/ 44 h 524"/>
              <a:gd name="T16" fmla="*/ 88 w 92"/>
              <a:gd name="T17" fmla="*/ 52 h 524"/>
              <a:gd name="T18" fmla="*/ 88 w 92"/>
              <a:gd name="T19" fmla="*/ 56 h 524"/>
              <a:gd name="T20" fmla="*/ 84 w 92"/>
              <a:gd name="T21" fmla="*/ 68 h 524"/>
              <a:gd name="T22" fmla="*/ 84 w 92"/>
              <a:gd name="T23" fmla="*/ 80 h 524"/>
              <a:gd name="T24" fmla="*/ 84 w 92"/>
              <a:gd name="T25" fmla="*/ 100 h 524"/>
              <a:gd name="T26" fmla="*/ 84 w 92"/>
              <a:gd name="T27" fmla="*/ 120 h 524"/>
              <a:gd name="T28" fmla="*/ 84 w 92"/>
              <a:gd name="T29" fmla="*/ 148 h 524"/>
              <a:gd name="T30" fmla="*/ 84 w 92"/>
              <a:gd name="T31" fmla="*/ 180 h 524"/>
              <a:gd name="T32" fmla="*/ 84 w 92"/>
              <a:gd name="T33" fmla="*/ 220 h 524"/>
              <a:gd name="T34" fmla="*/ 84 w 92"/>
              <a:gd name="T35" fmla="*/ 288 h 524"/>
              <a:gd name="T36" fmla="*/ 80 w 92"/>
              <a:gd name="T37" fmla="*/ 344 h 524"/>
              <a:gd name="T38" fmla="*/ 80 w 92"/>
              <a:gd name="T39" fmla="*/ 384 h 524"/>
              <a:gd name="T40" fmla="*/ 80 w 92"/>
              <a:gd name="T41" fmla="*/ 408 h 524"/>
              <a:gd name="T42" fmla="*/ 72 w 92"/>
              <a:gd name="T43" fmla="*/ 464 h 524"/>
              <a:gd name="T44" fmla="*/ 64 w 92"/>
              <a:gd name="T45" fmla="*/ 496 h 524"/>
              <a:gd name="T46" fmla="*/ 56 w 92"/>
              <a:gd name="T47" fmla="*/ 512 h 524"/>
              <a:gd name="T48" fmla="*/ 52 w 92"/>
              <a:gd name="T49" fmla="*/ 520 h 524"/>
              <a:gd name="T50" fmla="*/ 44 w 92"/>
              <a:gd name="T51" fmla="*/ 524 h 524"/>
              <a:gd name="T52" fmla="*/ 40 w 92"/>
              <a:gd name="T53" fmla="*/ 524 h 524"/>
              <a:gd name="T54" fmla="*/ 32 w 92"/>
              <a:gd name="T55" fmla="*/ 516 h 524"/>
              <a:gd name="T56" fmla="*/ 28 w 92"/>
              <a:gd name="T57" fmla="*/ 504 h 524"/>
              <a:gd name="T58" fmla="*/ 24 w 92"/>
              <a:gd name="T59" fmla="*/ 484 h 524"/>
              <a:gd name="T60" fmla="*/ 24 w 92"/>
              <a:gd name="T61" fmla="*/ 464 h 524"/>
              <a:gd name="T62" fmla="*/ 24 w 92"/>
              <a:gd name="T63" fmla="*/ 448 h 524"/>
              <a:gd name="T64" fmla="*/ 20 w 92"/>
              <a:gd name="T65" fmla="*/ 428 h 524"/>
              <a:gd name="T66" fmla="*/ 20 w 92"/>
              <a:gd name="T67" fmla="*/ 400 h 524"/>
              <a:gd name="T68" fmla="*/ 20 w 92"/>
              <a:gd name="T69" fmla="*/ 372 h 524"/>
              <a:gd name="T70" fmla="*/ 20 w 92"/>
              <a:gd name="T71" fmla="*/ 336 h 524"/>
              <a:gd name="T72" fmla="*/ 24 w 92"/>
              <a:gd name="T73" fmla="*/ 296 h 524"/>
              <a:gd name="T74" fmla="*/ 24 w 92"/>
              <a:gd name="T75" fmla="*/ 252 h 524"/>
              <a:gd name="T76" fmla="*/ 24 w 92"/>
              <a:gd name="T77" fmla="*/ 204 h 524"/>
              <a:gd name="T78" fmla="*/ 24 w 92"/>
              <a:gd name="T79" fmla="*/ 164 h 524"/>
              <a:gd name="T80" fmla="*/ 24 w 92"/>
              <a:gd name="T81" fmla="*/ 128 h 524"/>
              <a:gd name="T82" fmla="*/ 24 w 92"/>
              <a:gd name="T83" fmla="*/ 96 h 524"/>
              <a:gd name="T84" fmla="*/ 20 w 92"/>
              <a:gd name="T85" fmla="*/ 72 h 524"/>
              <a:gd name="T86" fmla="*/ 20 w 92"/>
              <a:gd name="T87" fmla="*/ 52 h 524"/>
              <a:gd name="T88" fmla="*/ 16 w 92"/>
              <a:gd name="T89" fmla="*/ 36 h 524"/>
              <a:gd name="T90" fmla="*/ 12 w 92"/>
              <a:gd name="T91" fmla="*/ 28 h 524"/>
              <a:gd name="T92" fmla="*/ 8 w 92"/>
              <a:gd name="T93" fmla="*/ 24 h 5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2" h="524">
                <a:moveTo>
                  <a:pt x="8" y="24"/>
                </a:move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4" y="0"/>
                </a:lnTo>
                <a:lnTo>
                  <a:pt x="36" y="4"/>
                </a:lnTo>
                <a:lnTo>
                  <a:pt x="52" y="12"/>
                </a:lnTo>
                <a:lnTo>
                  <a:pt x="68" y="16"/>
                </a:lnTo>
                <a:lnTo>
                  <a:pt x="76" y="24"/>
                </a:lnTo>
                <a:lnTo>
                  <a:pt x="84" y="28"/>
                </a:lnTo>
                <a:lnTo>
                  <a:pt x="88" y="36"/>
                </a:lnTo>
                <a:lnTo>
                  <a:pt x="88" y="40"/>
                </a:lnTo>
                <a:lnTo>
                  <a:pt x="92" y="44"/>
                </a:lnTo>
                <a:lnTo>
                  <a:pt x="88" y="48"/>
                </a:lnTo>
                <a:lnTo>
                  <a:pt x="88" y="52"/>
                </a:lnTo>
                <a:lnTo>
                  <a:pt x="88" y="56"/>
                </a:lnTo>
                <a:lnTo>
                  <a:pt x="88" y="56"/>
                </a:lnTo>
                <a:lnTo>
                  <a:pt x="88" y="60"/>
                </a:lnTo>
                <a:lnTo>
                  <a:pt x="84" y="68"/>
                </a:lnTo>
                <a:lnTo>
                  <a:pt x="84" y="72"/>
                </a:lnTo>
                <a:lnTo>
                  <a:pt x="84" y="80"/>
                </a:lnTo>
                <a:lnTo>
                  <a:pt x="84" y="88"/>
                </a:lnTo>
                <a:lnTo>
                  <a:pt x="84" y="100"/>
                </a:lnTo>
                <a:lnTo>
                  <a:pt x="84" y="108"/>
                </a:lnTo>
                <a:lnTo>
                  <a:pt x="84" y="120"/>
                </a:lnTo>
                <a:lnTo>
                  <a:pt x="84" y="136"/>
                </a:lnTo>
                <a:lnTo>
                  <a:pt x="84" y="148"/>
                </a:lnTo>
                <a:lnTo>
                  <a:pt x="84" y="164"/>
                </a:lnTo>
                <a:lnTo>
                  <a:pt x="84" y="180"/>
                </a:lnTo>
                <a:lnTo>
                  <a:pt x="84" y="200"/>
                </a:lnTo>
                <a:lnTo>
                  <a:pt x="84" y="220"/>
                </a:lnTo>
                <a:lnTo>
                  <a:pt x="84" y="256"/>
                </a:lnTo>
                <a:lnTo>
                  <a:pt x="84" y="288"/>
                </a:lnTo>
                <a:lnTo>
                  <a:pt x="80" y="320"/>
                </a:lnTo>
                <a:lnTo>
                  <a:pt x="80" y="344"/>
                </a:lnTo>
                <a:lnTo>
                  <a:pt x="80" y="364"/>
                </a:lnTo>
                <a:lnTo>
                  <a:pt x="80" y="384"/>
                </a:lnTo>
                <a:lnTo>
                  <a:pt x="80" y="396"/>
                </a:lnTo>
                <a:lnTo>
                  <a:pt x="80" y="408"/>
                </a:lnTo>
                <a:lnTo>
                  <a:pt x="76" y="444"/>
                </a:lnTo>
                <a:lnTo>
                  <a:pt x="72" y="464"/>
                </a:lnTo>
                <a:lnTo>
                  <a:pt x="68" y="488"/>
                </a:lnTo>
                <a:lnTo>
                  <a:pt x="64" y="496"/>
                </a:lnTo>
                <a:lnTo>
                  <a:pt x="60" y="504"/>
                </a:lnTo>
                <a:lnTo>
                  <a:pt x="56" y="512"/>
                </a:lnTo>
                <a:lnTo>
                  <a:pt x="56" y="516"/>
                </a:lnTo>
                <a:lnTo>
                  <a:pt x="52" y="520"/>
                </a:lnTo>
                <a:lnTo>
                  <a:pt x="48" y="524"/>
                </a:lnTo>
                <a:lnTo>
                  <a:pt x="44" y="524"/>
                </a:lnTo>
                <a:lnTo>
                  <a:pt x="40" y="524"/>
                </a:lnTo>
                <a:lnTo>
                  <a:pt x="40" y="524"/>
                </a:lnTo>
                <a:lnTo>
                  <a:pt x="36" y="520"/>
                </a:lnTo>
                <a:lnTo>
                  <a:pt x="32" y="516"/>
                </a:lnTo>
                <a:lnTo>
                  <a:pt x="32" y="508"/>
                </a:lnTo>
                <a:lnTo>
                  <a:pt x="28" y="504"/>
                </a:lnTo>
                <a:lnTo>
                  <a:pt x="28" y="496"/>
                </a:lnTo>
                <a:lnTo>
                  <a:pt x="24" y="484"/>
                </a:lnTo>
                <a:lnTo>
                  <a:pt x="24" y="472"/>
                </a:lnTo>
                <a:lnTo>
                  <a:pt x="24" y="464"/>
                </a:lnTo>
                <a:lnTo>
                  <a:pt x="24" y="456"/>
                </a:lnTo>
                <a:lnTo>
                  <a:pt x="24" y="448"/>
                </a:lnTo>
                <a:lnTo>
                  <a:pt x="20" y="440"/>
                </a:lnTo>
                <a:lnTo>
                  <a:pt x="20" y="428"/>
                </a:lnTo>
                <a:lnTo>
                  <a:pt x="20" y="416"/>
                </a:lnTo>
                <a:lnTo>
                  <a:pt x="20" y="400"/>
                </a:lnTo>
                <a:lnTo>
                  <a:pt x="20" y="388"/>
                </a:lnTo>
                <a:lnTo>
                  <a:pt x="20" y="372"/>
                </a:lnTo>
                <a:lnTo>
                  <a:pt x="20" y="356"/>
                </a:lnTo>
                <a:lnTo>
                  <a:pt x="20" y="336"/>
                </a:lnTo>
                <a:lnTo>
                  <a:pt x="20" y="316"/>
                </a:lnTo>
                <a:lnTo>
                  <a:pt x="24" y="296"/>
                </a:lnTo>
                <a:lnTo>
                  <a:pt x="24" y="276"/>
                </a:lnTo>
                <a:lnTo>
                  <a:pt x="24" y="252"/>
                </a:lnTo>
                <a:lnTo>
                  <a:pt x="24" y="228"/>
                </a:lnTo>
                <a:lnTo>
                  <a:pt x="24" y="204"/>
                </a:lnTo>
                <a:lnTo>
                  <a:pt x="24" y="184"/>
                </a:lnTo>
                <a:lnTo>
                  <a:pt x="24" y="164"/>
                </a:lnTo>
                <a:lnTo>
                  <a:pt x="24" y="144"/>
                </a:lnTo>
                <a:lnTo>
                  <a:pt x="24" y="128"/>
                </a:lnTo>
                <a:lnTo>
                  <a:pt x="24" y="112"/>
                </a:lnTo>
                <a:lnTo>
                  <a:pt x="24" y="96"/>
                </a:lnTo>
                <a:lnTo>
                  <a:pt x="20" y="84"/>
                </a:lnTo>
                <a:lnTo>
                  <a:pt x="20" y="72"/>
                </a:lnTo>
                <a:lnTo>
                  <a:pt x="20" y="60"/>
                </a:lnTo>
                <a:lnTo>
                  <a:pt x="20" y="52"/>
                </a:lnTo>
                <a:lnTo>
                  <a:pt x="16" y="44"/>
                </a:lnTo>
                <a:lnTo>
                  <a:pt x="16" y="36"/>
                </a:lnTo>
                <a:lnTo>
                  <a:pt x="12" y="32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426">
            <a:extLst>
              <a:ext uri="{FF2B5EF4-FFF2-40B4-BE49-F238E27FC236}">
                <a16:creationId xmlns:a16="http://schemas.microsoft.com/office/drawing/2014/main" xmlns="" id="{5895B98A-9739-450A-8A2F-2597A53ACDAF}"/>
              </a:ext>
            </a:extLst>
          </p:cNvPr>
          <p:cNvSpPr>
            <a:spLocks/>
          </p:cNvSpPr>
          <p:nvPr/>
        </p:nvSpPr>
        <p:spPr bwMode="auto">
          <a:xfrm>
            <a:off x="1548752" y="634654"/>
            <a:ext cx="1098329" cy="548978"/>
          </a:xfrm>
          <a:custGeom>
            <a:avLst/>
            <a:gdLst>
              <a:gd name="T0" fmla="*/ 28 w 284"/>
              <a:gd name="T1" fmla="*/ 108 h 108"/>
              <a:gd name="T2" fmla="*/ 24 w 284"/>
              <a:gd name="T3" fmla="*/ 108 h 108"/>
              <a:gd name="T4" fmla="*/ 16 w 284"/>
              <a:gd name="T5" fmla="*/ 108 h 108"/>
              <a:gd name="T6" fmla="*/ 12 w 284"/>
              <a:gd name="T7" fmla="*/ 108 h 108"/>
              <a:gd name="T8" fmla="*/ 8 w 284"/>
              <a:gd name="T9" fmla="*/ 104 h 108"/>
              <a:gd name="T10" fmla="*/ 0 w 284"/>
              <a:gd name="T11" fmla="*/ 104 h 108"/>
              <a:gd name="T12" fmla="*/ 0 w 284"/>
              <a:gd name="T13" fmla="*/ 96 h 108"/>
              <a:gd name="T14" fmla="*/ 0 w 284"/>
              <a:gd name="T15" fmla="*/ 96 h 108"/>
              <a:gd name="T16" fmla="*/ 0 w 284"/>
              <a:gd name="T17" fmla="*/ 92 h 108"/>
              <a:gd name="T18" fmla="*/ 0 w 284"/>
              <a:gd name="T19" fmla="*/ 92 h 108"/>
              <a:gd name="T20" fmla="*/ 4 w 284"/>
              <a:gd name="T21" fmla="*/ 88 h 108"/>
              <a:gd name="T22" fmla="*/ 12 w 284"/>
              <a:gd name="T23" fmla="*/ 88 h 108"/>
              <a:gd name="T24" fmla="*/ 24 w 284"/>
              <a:gd name="T25" fmla="*/ 84 h 108"/>
              <a:gd name="T26" fmla="*/ 28 w 284"/>
              <a:gd name="T27" fmla="*/ 84 h 108"/>
              <a:gd name="T28" fmla="*/ 36 w 284"/>
              <a:gd name="T29" fmla="*/ 80 h 108"/>
              <a:gd name="T30" fmla="*/ 52 w 284"/>
              <a:gd name="T31" fmla="*/ 76 h 108"/>
              <a:gd name="T32" fmla="*/ 72 w 284"/>
              <a:gd name="T33" fmla="*/ 72 h 108"/>
              <a:gd name="T34" fmla="*/ 96 w 284"/>
              <a:gd name="T35" fmla="*/ 64 h 108"/>
              <a:gd name="T36" fmla="*/ 120 w 284"/>
              <a:gd name="T37" fmla="*/ 56 h 108"/>
              <a:gd name="T38" fmla="*/ 140 w 284"/>
              <a:gd name="T39" fmla="*/ 52 h 108"/>
              <a:gd name="T40" fmla="*/ 160 w 284"/>
              <a:gd name="T41" fmla="*/ 44 h 108"/>
              <a:gd name="T42" fmla="*/ 172 w 284"/>
              <a:gd name="T43" fmla="*/ 36 h 108"/>
              <a:gd name="T44" fmla="*/ 184 w 284"/>
              <a:gd name="T45" fmla="*/ 32 h 108"/>
              <a:gd name="T46" fmla="*/ 188 w 284"/>
              <a:gd name="T47" fmla="*/ 24 h 108"/>
              <a:gd name="T48" fmla="*/ 192 w 284"/>
              <a:gd name="T49" fmla="*/ 20 h 108"/>
              <a:gd name="T50" fmla="*/ 196 w 284"/>
              <a:gd name="T51" fmla="*/ 16 h 108"/>
              <a:gd name="T52" fmla="*/ 192 w 284"/>
              <a:gd name="T53" fmla="*/ 16 h 108"/>
              <a:gd name="T54" fmla="*/ 192 w 284"/>
              <a:gd name="T55" fmla="*/ 12 h 108"/>
              <a:gd name="T56" fmla="*/ 196 w 284"/>
              <a:gd name="T57" fmla="*/ 8 h 108"/>
              <a:gd name="T58" fmla="*/ 200 w 284"/>
              <a:gd name="T59" fmla="*/ 4 h 108"/>
              <a:gd name="T60" fmla="*/ 208 w 284"/>
              <a:gd name="T61" fmla="*/ 0 h 108"/>
              <a:gd name="T62" fmla="*/ 216 w 284"/>
              <a:gd name="T63" fmla="*/ 0 h 108"/>
              <a:gd name="T64" fmla="*/ 228 w 284"/>
              <a:gd name="T65" fmla="*/ 4 h 108"/>
              <a:gd name="T66" fmla="*/ 240 w 284"/>
              <a:gd name="T67" fmla="*/ 4 h 108"/>
              <a:gd name="T68" fmla="*/ 256 w 284"/>
              <a:gd name="T69" fmla="*/ 12 h 108"/>
              <a:gd name="T70" fmla="*/ 264 w 284"/>
              <a:gd name="T71" fmla="*/ 12 h 108"/>
              <a:gd name="T72" fmla="*/ 268 w 284"/>
              <a:gd name="T73" fmla="*/ 16 h 108"/>
              <a:gd name="T74" fmla="*/ 272 w 284"/>
              <a:gd name="T75" fmla="*/ 20 h 108"/>
              <a:gd name="T76" fmla="*/ 276 w 284"/>
              <a:gd name="T77" fmla="*/ 24 h 108"/>
              <a:gd name="T78" fmla="*/ 284 w 284"/>
              <a:gd name="T79" fmla="*/ 32 h 108"/>
              <a:gd name="T80" fmla="*/ 284 w 284"/>
              <a:gd name="T81" fmla="*/ 36 h 108"/>
              <a:gd name="T82" fmla="*/ 284 w 284"/>
              <a:gd name="T83" fmla="*/ 40 h 108"/>
              <a:gd name="T84" fmla="*/ 280 w 284"/>
              <a:gd name="T85" fmla="*/ 44 h 108"/>
              <a:gd name="T86" fmla="*/ 276 w 284"/>
              <a:gd name="T87" fmla="*/ 48 h 108"/>
              <a:gd name="T88" fmla="*/ 268 w 284"/>
              <a:gd name="T89" fmla="*/ 52 h 108"/>
              <a:gd name="T90" fmla="*/ 260 w 284"/>
              <a:gd name="T91" fmla="*/ 56 h 108"/>
              <a:gd name="T92" fmla="*/ 248 w 284"/>
              <a:gd name="T93" fmla="*/ 60 h 108"/>
              <a:gd name="T94" fmla="*/ 236 w 284"/>
              <a:gd name="T95" fmla="*/ 64 h 108"/>
              <a:gd name="T96" fmla="*/ 220 w 284"/>
              <a:gd name="T97" fmla="*/ 68 h 108"/>
              <a:gd name="T98" fmla="*/ 188 w 284"/>
              <a:gd name="T99" fmla="*/ 76 h 108"/>
              <a:gd name="T100" fmla="*/ 160 w 284"/>
              <a:gd name="T101" fmla="*/ 80 h 108"/>
              <a:gd name="T102" fmla="*/ 132 w 284"/>
              <a:gd name="T103" fmla="*/ 88 h 108"/>
              <a:gd name="T104" fmla="*/ 104 w 284"/>
              <a:gd name="T105" fmla="*/ 92 h 108"/>
              <a:gd name="T106" fmla="*/ 84 w 284"/>
              <a:gd name="T107" fmla="*/ 96 h 108"/>
              <a:gd name="T108" fmla="*/ 64 w 284"/>
              <a:gd name="T109" fmla="*/ 100 h 108"/>
              <a:gd name="T110" fmla="*/ 44 w 284"/>
              <a:gd name="T111" fmla="*/ 104 h 108"/>
              <a:gd name="T112" fmla="*/ 28 w 284"/>
              <a:gd name="T113" fmla="*/ 108 h 108"/>
              <a:gd name="T114" fmla="*/ 28 w 284"/>
              <a:gd name="T115" fmla="*/ 108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84" h="108">
                <a:moveTo>
                  <a:pt x="28" y="108"/>
                </a:moveTo>
                <a:lnTo>
                  <a:pt x="24" y="108"/>
                </a:lnTo>
                <a:lnTo>
                  <a:pt x="16" y="108"/>
                </a:lnTo>
                <a:lnTo>
                  <a:pt x="12" y="108"/>
                </a:lnTo>
                <a:lnTo>
                  <a:pt x="8" y="104"/>
                </a:lnTo>
                <a:lnTo>
                  <a:pt x="0" y="104"/>
                </a:lnTo>
                <a:lnTo>
                  <a:pt x="0" y="96"/>
                </a:lnTo>
                <a:lnTo>
                  <a:pt x="0" y="96"/>
                </a:lnTo>
                <a:lnTo>
                  <a:pt x="0" y="92"/>
                </a:lnTo>
                <a:lnTo>
                  <a:pt x="0" y="92"/>
                </a:lnTo>
                <a:lnTo>
                  <a:pt x="4" y="88"/>
                </a:lnTo>
                <a:lnTo>
                  <a:pt x="12" y="88"/>
                </a:lnTo>
                <a:lnTo>
                  <a:pt x="24" y="84"/>
                </a:lnTo>
                <a:lnTo>
                  <a:pt x="28" y="84"/>
                </a:lnTo>
                <a:lnTo>
                  <a:pt x="36" y="80"/>
                </a:lnTo>
                <a:lnTo>
                  <a:pt x="52" y="76"/>
                </a:lnTo>
                <a:lnTo>
                  <a:pt x="72" y="72"/>
                </a:lnTo>
                <a:lnTo>
                  <a:pt x="96" y="64"/>
                </a:lnTo>
                <a:lnTo>
                  <a:pt x="120" y="56"/>
                </a:lnTo>
                <a:lnTo>
                  <a:pt x="140" y="52"/>
                </a:lnTo>
                <a:lnTo>
                  <a:pt x="160" y="44"/>
                </a:lnTo>
                <a:lnTo>
                  <a:pt x="172" y="36"/>
                </a:lnTo>
                <a:lnTo>
                  <a:pt x="184" y="32"/>
                </a:lnTo>
                <a:lnTo>
                  <a:pt x="188" y="24"/>
                </a:lnTo>
                <a:lnTo>
                  <a:pt x="192" y="20"/>
                </a:lnTo>
                <a:lnTo>
                  <a:pt x="196" y="16"/>
                </a:lnTo>
                <a:lnTo>
                  <a:pt x="192" y="16"/>
                </a:lnTo>
                <a:lnTo>
                  <a:pt x="192" y="12"/>
                </a:lnTo>
                <a:lnTo>
                  <a:pt x="196" y="8"/>
                </a:lnTo>
                <a:lnTo>
                  <a:pt x="200" y="4"/>
                </a:lnTo>
                <a:lnTo>
                  <a:pt x="208" y="0"/>
                </a:lnTo>
                <a:lnTo>
                  <a:pt x="216" y="0"/>
                </a:lnTo>
                <a:lnTo>
                  <a:pt x="228" y="4"/>
                </a:lnTo>
                <a:lnTo>
                  <a:pt x="240" y="4"/>
                </a:lnTo>
                <a:lnTo>
                  <a:pt x="256" y="12"/>
                </a:lnTo>
                <a:lnTo>
                  <a:pt x="264" y="12"/>
                </a:lnTo>
                <a:lnTo>
                  <a:pt x="268" y="16"/>
                </a:lnTo>
                <a:lnTo>
                  <a:pt x="272" y="20"/>
                </a:lnTo>
                <a:lnTo>
                  <a:pt x="276" y="24"/>
                </a:lnTo>
                <a:lnTo>
                  <a:pt x="284" y="32"/>
                </a:lnTo>
                <a:lnTo>
                  <a:pt x="284" y="36"/>
                </a:lnTo>
                <a:lnTo>
                  <a:pt x="284" y="40"/>
                </a:lnTo>
                <a:lnTo>
                  <a:pt x="280" y="44"/>
                </a:lnTo>
                <a:lnTo>
                  <a:pt x="276" y="48"/>
                </a:lnTo>
                <a:lnTo>
                  <a:pt x="268" y="52"/>
                </a:lnTo>
                <a:lnTo>
                  <a:pt x="260" y="56"/>
                </a:lnTo>
                <a:lnTo>
                  <a:pt x="248" y="60"/>
                </a:lnTo>
                <a:lnTo>
                  <a:pt x="236" y="64"/>
                </a:lnTo>
                <a:lnTo>
                  <a:pt x="220" y="68"/>
                </a:lnTo>
                <a:lnTo>
                  <a:pt x="188" y="76"/>
                </a:lnTo>
                <a:lnTo>
                  <a:pt x="160" y="80"/>
                </a:lnTo>
                <a:lnTo>
                  <a:pt x="132" y="88"/>
                </a:lnTo>
                <a:lnTo>
                  <a:pt x="104" y="92"/>
                </a:lnTo>
                <a:lnTo>
                  <a:pt x="84" y="96"/>
                </a:lnTo>
                <a:lnTo>
                  <a:pt x="64" y="100"/>
                </a:lnTo>
                <a:lnTo>
                  <a:pt x="44" y="104"/>
                </a:lnTo>
                <a:lnTo>
                  <a:pt x="28" y="108"/>
                </a:lnTo>
                <a:lnTo>
                  <a:pt x="28" y="10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427">
            <a:extLst>
              <a:ext uri="{FF2B5EF4-FFF2-40B4-BE49-F238E27FC236}">
                <a16:creationId xmlns:a16="http://schemas.microsoft.com/office/drawing/2014/main" xmlns="" id="{322F1548-EBA9-4060-90BC-909E2A9D3DC5}"/>
              </a:ext>
            </a:extLst>
          </p:cNvPr>
          <p:cNvSpPr>
            <a:spLocks/>
          </p:cNvSpPr>
          <p:nvPr/>
        </p:nvSpPr>
        <p:spPr bwMode="auto">
          <a:xfrm>
            <a:off x="1193170" y="1366625"/>
            <a:ext cx="1500533" cy="467648"/>
          </a:xfrm>
          <a:custGeom>
            <a:avLst/>
            <a:gdLst>
              <a:gd name="T0" fmla="*/ 84 w 388"/>
              <a:gd name="T1" fmla="*/ 44 h 92"/>
              <a:gd name="T2" fmla="*/ 104 w 388"/>
              <a:gd name="T3" fmla="*/ 40 h 92"/>
              <a:gd name="T4" fmla="*/ 140 w 388"/>
              <a:gd name="T5" fmla="*/ 36 h 92"/>
              <a:gd name="T6" fmla="*/ 184 w 388"/>
              <a:gd name="T7" fmla="*/ 28 h 92"/>
              <a:gd name="T8" fmla="*/ 240 w 388"/>
              <a:gd name="T9" fmla="*/ 16 h 92"/>
              <a:gd name="T10" fmla="*/ 288 w 388"/>
              <a:gd name="T11" fmla="*/ 8 h 92"/>
              <a:gd name="T12" fmla="*/ 320 w 388"/>
              <a:gd name="T13" fmla="*/ 4 h 92"/>
              <a:gd name="T14" fmla="*/ 340 w 388"/>
              <a:gd name="T15" fmla="*/ 0 h 92"/>
              <a:gd name="T16" fmla="*/ 352 w 388"/>
              <a:gd name="T17" fmla="*/ 0 h 92"/>
              <a:gd name="T18" fmla="*/ 368 w 388"/>
              <a:gd name="T19" fmla="*/ 4 h 92"/>
              <a:gd name="T20" fmla="*/ 384 w 388"/>
              <a:gd name="T21" fmla="*/ 12 h 92"/>
              <a:gd name="T22" fmla="*/ 388 w 388"/>
              <a:gd name="T23" fmla="*/ 20 h 92"/>
              <a:gd name="T24" fmla="*/ 384 w 388"/>
              <a:gd name="T25" fmla="*/ 24 h 92"/>
              <a:gd name="T26" fmla="*/ 380 w 388"/>
              <a:gd name="T27" fmla="*/ 28 h 92"/>
              <a:gd name="T28" fmla="*/ 364 w 388"/>
              <a:gd name="T29" fmla="*/ 32 h 92"/>
              <a:gd name="T30" fmla="*/ 344 w 388"/>
              <a:gd name="T31" fmla="*/ 36 h 92"/>
              <a:gd name="T32" fmla="*/ 316 w 388"/>
              <a:gd name="T33" fmla="*/ 44 h 92"/>
              <a:gd name="T34" fmla="*/ 260 w 388"/>
              <a:gd name="T35" fmla="*/ 52 h 92"/>
              <a:gd name="T36" fmla="*/ 184 w 388"/>
              <a:gd name="T37" fmla="*/ 64 h 92"/>
              <a:gd name="T38" fmla="*/ 128 w 388"/>
              <a:gd name="T39" fmla="*/ 76 h 92"/>
              <a:gd name="T40" fmla="*/ 96 w 388"/>
              <a:gd name="T41" fmla="*/ 84 h 92"/>
              <a:gd name="T42" fmla="*/ 72 w 388"/>
              <a:gd name="T43" fmla="*/ 88 h 92"/>
              <a:gd name="T44" fmla="*/ 60 w 388"/>
              <a:gd name="T45" fmla="*/ 88 h 92"/>
              <a:gd name="T46" fmla="*/ 48 w 388"/>
              <a:gd name="T47" fmla="*/ 88 h 92"/>
              <a:gd name="T48" fmla="*/ 32 w 388"/>
              <a:gd name="T49" fmla="*/ 84 h 92"/>
              <a:gd name="T50" fmla="*/ 12 w 388"/>
              <a:gd name="T51" fmla="*/ 72 h 92"/>
              <a:gd name="T52" fmla="*/ 0 w 388"/>
              <a:gd name="T53" fmla="*/ 64 h 92"/>
              <a:gd name="T54" fmla="*/ 0 w 388"/>
              <a:gd name="T55" fmla="*/ 60 h 92"/>
              <a:gd name="T56" fmla="*/ 12 w 388"/>
              <a:gd name="T57" fmla="*/ 52 h 92"/>
              <a:gd name="T58" fmla="*/ 36 w 388"/>
              <a:gd name="T59" fmla="*/ 48 h 92"/>
              <a:gd name="T60" fmla="*/ 64 w 388"/>
              <a:gd name="T61" fmla="*/ 48 h 92"/>
              <a:gd name="T62" fmla="*/ 80 w 388"/>
              <a:gd name="T63" fmla="*/ 4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8" h="92">
                <a:moveTo>
                  <a:pt x="80" y="44"/>
                </a:moveTo>
                <a:lnTo>
                  <a:pt x="84" y="44"/>
                </a:lnTo>
                <a:lnTo>
                  <a:pt x="92" y="44"/>
                </a:lnTo>
                <a:lnTo>
                  <a:pt x="104" y="40"/>
                </a:lnTo>
                <a:lnTo>
                  <a:pt x="120" y="40"/>
                </a:lnTo>
                <a:lnTo>
                  <a:pt x="140" y="36"/>
                </a:lnTo>
                <a:lnTo>
                  <a:pt x="160" y="32"/>
                </a:lnTo>
                <a:lnTo>
                  <a:pt x="184" y="28"/>
                </a:lnTo>
                <a:lnTo>
                  <a:pt x="212" y="20"/>
                </a:lnTo>
                <a:lnTo>
                  <a:pt x="240" y="16"/>
                </a:lnTo>
                <a:lnTo>
                  <a:pt x="264" y="12"/>
                </a:lnTo>
                <a:lnTo>
                  <a:pt x="288" y="8"/>
                </a:lnTo>
                <a:lnTo>
                  <a:pt x="304" y="4"/>
                </a:lnTo>
                <a:lnTo>
                  <a:pt x="320" y="4"/>
                </a:lnTo>
                <a:lnTo>
                  <a:pt x="332" y="0"/>
                </a:lnTo>
                <a:lnTo>
                  <a:pt x="340" y="0"/>
                </a:lnTo>
                <a:lnTo>
                  <a:pt x="344" y="0"/>
                </a:lnTo>
                <a:lnTo>
                  <a:pt x="352" y="0"/>
                </a:lnTo>
                <a:lnTo>
                  <a:pt x="360" y="4"/>
                </a:lnTo>
                <a:lnTo>
                  <a:pt x="368" y="4"/>
                </a:lnTo>
                <a:lnTo>
                  <a:pt x="376" y="8"/>
                </a:lnTo>
                <a:lnTo>
                  <a:pt x="384" y="12"/>
                </a:lnTo>
                <a:lnTo>
                  <a:pt x="388" y="16"/>
                </a:lnTo>
                <a:lnTo>
                  <a:pt x="388" y="20"/>
                </a:lnTo>
                <a:lnTo>
                  <a:pt x="388" y="20"/>
                </a:lnTo>
                <a:lnTo>
                  <a:pt x="384" y="24"/>
                </a:lnTo>
                <a:lnTo>
                  <a:pt x="384" y="24"/>
                </a:lnTo>
                <a:lnTo>
                  <a:pt x="380" y="28"/>
                </a:lnTo>
                <a:lnTo>
                  <a:pt x="372" y="32"/>
                </a:lnTo>
                <a:lnTo>
                  <a:pt x="364" y="32"/>
                </a:lnTo>
                <a:lnTo>
                  <a:pt x="356" y="36"/>
                </a:lnTo>
                <a:lnTo>
                  <a:pt x="344" y="36"/>
                </a:lnTo>
                <a:lnTo>
                  <a:pt x="332" y="40"/>
                </a:lnTo>
                <a:lnTo>
                  <a:pt x="316" y="44"/>
                </a:lnTo>
                <a:lnTo>
                  <a:pt x="296" y="44"/>
                </a:lnTo>
                <a:lnTo>
                  <a:pt x="260" y="52"/>
                </a:lnTo>
                <a:lnTo>
                  <a:pt x="220" y="56"/>
                </a:lnTo>
                <a:lnTo>
                  <a:pt x="184" y="64"/>
                </a:lnTo>
                <a:lnTo>
                  <a:pt x="144" y="72"/>
                </a:lnTo>
                <a:lnTo>
                  <a:pt x="128" y="76"/>
                </a:lnTo>
                <a:lnTo>
                  <a:pt x="108" y="80"/>
                </a:lnTo>
                <a:lnTo>
                  <a:pt x="96" y="84"/>
                </a:lnTo>
                <a:lnTo>
                  <a:pt x="84" y="84"/>
                </a:lnTo>
                <a:lnTo>
                  <a:pt x="72" y="88"/>
                </a:lnTo>
                <a:lnTo>
                  <a:pt x="64" y="88"/>
                </a:lnTo>
                <a:lnTo>
                  <a:pt x="60" y="88"/>
                </a:lnTo>
                <a:lnTo>
                  <a:pt x="56" y="92"/>
                </a:lnTo>
                <a:lnTo>
                  <a:pt x="48" y="88"/>
                </a:lnTo>
                <a:lnTo>
                  <a:pt x="40" y="88"/>
                </a:lnTo>
                <a:lnTo>
                  <a:pt x="32" y="84"/>
                </a:lnTo>
                <a:lnTo>
                  <a:pt x="24" y="80"/>
                </a:lnTo>
                <a:lnTo>
                  <a:pt x="12" y="72"/>
                </a:lnTo>
                <a:lnTo>
                  <a:pt x="4" y="68"/>
                </a:lnTo>
                <a:lnTo>
                  <a:pt x="0" y="64"/>
                </a:lnTo>
                <a:lnTo>
                  <a:pt x="0" y="60"/>
                </a:lnTo>
                <a:lnTo>
                  <a:pt x="0" y="60"/>
                </a:lnTo>
                <a:lnTo>
                  <a:pt x="4" y="56"/>
                </a:lnTo>
                <a:lnTo>
                  <a:pt x="12" y="52"/>
                </a:lnTo>
                <a:lnTo>
                  <a:pt x="24" y="52"/>
                </a:lnTo>
                <a:lnTo>
                  <a:pt x="36" y="48"/>
                </a:lnTo>
                <a:lnTo>
                  <a:pt x="52" y="48"/>
                </a:lnTo>
                <a:lnTo>
                  <a:pt x="64" y="48"/>
                </a:lnTo>
                <a:lnTo>
                  <a:pt x="72" y="48"/>
                </a:lnTo>
                <a:lnTo>
                  <a:pt x="80" y="44"/>
                </a:lnTo>
                <a:lnTo>
                  <a:pt x="80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428">
            <a:extLst>
              <a:ext uri="{FF2B5EF4-FFF2-40B4-BE49-F238E27FC236}">
                <a16:creationId xmlns:a16="http://schemas.microsoft.com/office/drawing/2014/main" xmlns="" id="{328EC6C9-C9A3-4030-93EA-D6368C6EB991}"/>
              </a:ext>
            </a:extLst>
          </p:cNvPr>
          <p:cNvSpPr>
            <a:spLocks/>
          </p:cNvSpPr>
          <p:nvPr/>
        </p:nvSpPr>
        <p:spPr bwMode="auto">
          <a:xfrm>
            <a:off x="1980159" y="939642"/>
            <a:ext cx="293919" cy="2256910"/>
          </a:xfrm>
          <a:custGeom>
            <a:avLst/>
            <a:gdLst>
              <a:gd name="T0" fmla="*/ 24 w 76"/>
              <a:gd name="T1" fmla="*/ 4 h 444"/>
              <a:gd name="T2" fmla="*/ 44 w 76"/>
              <a:gd name="T3" fmla="*/ 12 h 444"/>
              <a:gd name="T4" fmla="*/ 64 w 76"/>
              <a:gd name="T5" fmla="*/ 20 h 444"/>
              <a:gd name="T6" fmla="*/ 72 w 76"/>
              <a:gd name="T7" fmla="*/ 24 h 444"/>
              <a:gd name="T8" fmla="*/ 72 w 76"/>
              <a:gd name="T9" fmla="*/ 28 h 444"/>
              <a:gd name="T10" fmla="*/ 76 w 76"/>
              <a:gd name="T11" fmla="*/ 36 h 444"/>
              <a:gd name="T12" fmla="*/ 76 w 76"/>
              <a:gd name="T13" fmla="*/ 48 h 444"/>
              <a:gd name="T14" fmla="*/ 72 w 76"/>
              <a:gd name="T15" fmla="*/ 64 h 444"/>
              <a:gd name="T16" fmla="*/ 72 w 76"/>
              <a:gd name="T17" fmla="*/ 88 h 444"/>
              <a:gd name="T18" fmla="*/ 68 w 76"/>
              <a:gd name="T19" fmla="*/ 120 h 444"/>
              <a:gd name="T20" fmla="*/ 68 w 76"/>
              <a:gd name="T21" fmla="*/ 168 h 444"/>
              <a:gd name="T22" fmla="*/ 68 w 76"/>
              <a:gd name="T23" fmla="*/ 224 h 444"/>
              <a:gd name="T24" fmla="*/ 64 w 76"/>
              <a:gd name="T25" fmla="*/ 292 h 444"/>
              <a:gd name="T26" fmla="*/ 64 w 76"/>
              <a:gd name="T27" fmla="*/ 348 h 444"/>
              <a:gd name="T28" fmla="*/ 60 w 76"/>
              <a:gd name="T29" fmla="*/ 388 h 444"/>
              <a:gd name="T30" fmla="*/ 60 w 76"/>
              <a:gd name="T31" fmla="*/ 416 h 444"/>
              <a:gd name="T32" fmla="*/ 56 w 76"/>
              <a:gd name="T33" fmla="*/ 432 h 444"/>
              <a:gd name="T34" fmla="*/ 48 w 76"/>
              <a:gd name="T35" fmla="*/ 440 h 444"/>
              <a:gd name="T36" fmla="*/ 36 w 76"/>
              <a:gd name="T37" fmla="*/ 440 h 444"/>
              <a:gd name="T38" fmla="*/ 24 w 76"/>
              <a:gd name="T39" fmla="*/ 436 h 444"/>
              <a:gd name="T40" fmla="*/ 12 w 76"/>
              <a:gd name="T41" fmla="*/ 416 h 444"/>
              <a:gd name="T42" fmla="*/ 4 w 76"/>
              <a:gd name="T43" fmla="*/ 404 h 444"/>
              <a:gd name="T44" fmla="*/ 0 w 76"/>
              <a:gd name="T45" fmla="*/ 384 h 444"/>
              <a:gd name="T46" fmla="*/ 0 w 76"/>
              <a:gd name="T47" fmla="*/ 372 h 444"/>
              <a:gd name="T48" fmla="*/ 4 w 76"/>
              <a:gd name="T49" fmla="*/ 356 h 444"/>
              <a:gd name="T50" fmla="*/ 8 w 76"/>
              <a:gd name="T51" fmla="*/ 340 h 444"/>
              <a:gd name="T52" fmla="*/ 8 w 76"/>
              <a:gd name="T53" fmla="*/ 320 h 444"/>
              <a:gd name="T54" fmla="*/ 12 w 76"/>
              <a:gd name="T55" fmla="*/ 296 h 444"/>
              <a:gd name="T56" fmla="*/ 12 w 76"/>
              <a:gd name="T57" fmla="*/ 264 h 444"/>
              <a:gd name="T58" fmla="*/ 16 w 76"/>
              <a:gd name="T59" fmla="*/ 224 h 444"/>
              <a:gd name="T60" fmla="*/ 16 w 76"/>
              <a:gd name="T61" fmla="*/ 192 h 444"/>
              <a:gd name="T62" fmla="*/ 16 w 76"/>
              <a:gd name="T63" fmla="*/ 168 h 444"/>
              <a:gd name="T64" fmla="*/ 16 w 76"/>
              <a:gd name="T65" fmla="*/ 148 h 444"/>
              <a:gd name="T66" fmla="*/ 16 w 76"/>
              <a:gd name="T67" fmla="*/ 136 h 444"/>
              <a:gd name="T68" fmla="*/ 16 w 76"/>
              <a:gd name="T69" fmla="*/ 112 h 444"/>
              <a:gd name="T70" fmla="*/ 12 w 76"/>
              <a:gd name="T71" fmla="*/ 76 h 444"/>
              <a:gd name="T72" fmla="*/ 12 w 76"/>
              <a:gd name="T73" fmla="*/ 28 h 444"/>
              <a:gd name="T74" fmla="*/ 8 w 76"/>
              <a:gd name="T75" fmla="*/ 0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6" h="444">
                <a:moveTo>
                  <a:pt x="8" y="0"/>
                </a:moveTo>
                <a:lnTo>
                  <a:pt x="24" y="4"/>
                </a:lnTo>
                <a:lnTo>
                  <a:pt x="36" y="8"/>
                </a:lnTo>
                <a:lnTo>
                  <a:pt x="44" y="12"/>
                </a:lnTo>
                <a:lnTo>
                  <a:pt x="56" y="16"/>
                </a:lnTo>
                <a:lnTo>
                  <a:pt x="64" y="20"/>
                </a:lnTo>
                <a:lnTo>
                  <a:pt x="68" y="20"/>
                </a:lnTo>
                <a:lnTo>
                  <a:pt x="72" y="24"/>
                </a:lnTo>
                <a:lnTo>
                  <a:pt x="72" y="24"/>
                </a:lnTo>
                <a:lnTo>
                  <a:pt x="72" y="28"/>
                </a:lnTo>
                <a:lnTo>
                  <a:pt x="76" y="28"/>
                </a:lnTo>
                <a:lnTo>
                  <a:pt x="76" y="36"/>
                </a:lnTo>
                <a:lnTo>
                  <a:pt x="76" y="40"/>
                </a:lnTo>
                <a:lnTo>
                  <a:pt x="76" y="48"/>
                </a:lnTo>
                <a:lnTo>
                  <a:pt x="76" y="56"/>
                </a:lnTo>
                <a:lnTo>
                  <a:pt x="72" y="64"/>
                </a:lnTo>
                <a:lnTo>
                  <a:pt x="72" y="72"/>
                </a:lnTo>
                <a:lnTo>
                  <a:pt x="72" y="88"/>
                </a:lnTo>
                <a:lnTo>
                  <a:pt x="72" y="100"/>
                </a:lnTo>
                <a:lnTo>
                  <a:pt x="68" y="120"/>
                </a:lnTo>
                <a:lnTo>
                  <a:pt x="68" y="140"/>
                </a:lnTo>
                <a:lnTo>
                  <a:pt x="68" y="168"/>
                </a:lnTo>
                <a:lnTo>
                  <a:pt x="68" y="196"/>
                </a:lnTo>
                <a:lnTo>
                  <a:pt x="68" y="224"/>
                </a:lnTo>
                <a:lnTo>
                  <a:pt x="68" y="260"/>
                </a:lnTo>
                <a:lnTo>
                  <a:pt x="64" y="292"/>
                </a:lnTo>
                <a:lnTo>
                  <a:pt x="64" y="320"/>
                </a:lnTo>
                <a:lnTo>
                  <a:pt x="64" y="348"/>
                </a:lnTo>
                <a:lnTo>
                  <a:pt x="64" y="368"/>
                </a:lnTo>
                <a:lnTo>
                  <a:pt x="60" y="388"/>
                </a:lnTo>
                <a:lnTo>
                  <a:pt x="60" y="404"/>
                </a:lnTo>
                <a:lnTo>
                  <a:pt x="60" y="416"/>
                </a:lnTo>
                <a:lnTo>
                  <a:pt x="60" y="424"/>
                </a:lnTo>
                <a:lnTo>
                  <a:pt x="56" y="432"/>
                </a:lnTo>
                <a:lnTo>
                  <a:pt x="52" y="436"/>
                </a:lnTo>
                <a:lnTo>
                  <a:pt x="48" y="440"/>
                </a:lnTo>
                <a:lnTo>
                  <a:pt x="40" y="444"/>
                </a:lnTo>
                <a:lnTo>
                  <a:pt x="36" y="440"/>
                </a:lnTo>
                <a:lnTo>
                  <a:pt x="28" y="440"/>
                </a:lnTo>
                <a:lnTo>
                  <a:pt x="24" y="436"/>
                </a:lnTo>
                <a:lnTo>
                  <a:pt x="20" y="428"/>
                </a:lnTo>
                <a:lnTo>
                  <a:pt x="12" y="416"/>
                </a:lnTo>
                <a:lnTo>
                  <a:pt x="8" y="408"/>
                </a:lnTo>
                <a:lnTo>
                  <a:pt x="4" y="404"/>
                </a:lnTo>
                <a:lnTo>
                  <a:pt x="0" y="392"/>
                </a:lnTo>
                <a:lnTo>
                  <a:pt x="0" y="384"/>
                </a:lnTo>
                <a:lnTo>
                  <a:pt x="0" y="380"/>
                </a:lnTo>
                <a:lnTo>
                  <a:pt x="0" y="372"/>
                </a:lnTo>
                <a:lnTo>
                  <a:pt x="0" y="368"/>
                </a:lnTo>
                <a:lnTo>
                  <a:pt x="4" y="356"/>
                </a:lnTo>
                <a:lnTo>
                  <a:pt x="4" y="348"/>
                </a:lnTo>
                <a:lnTo>
                  <a:pt x="8" y="340"/>
                </a:lnTo>
                <a:lnTo>
                  <a:pt x="8" y="332"/>
                </a:lnTo>
                <a:lnTo>
                  <a:pt x="8" y="320"/>
                </a:lnTo>
                <a:lnTo>
                  <a:pt x="8" y="308"/>
                </a:lnTo>
                <a:lnTo>
                  <a:pt x="12" y="296"/>
                </a:lnTo>
                <a:lnTo>
                  <a:pt x="12" y="280"/>
                </a:lnTo>
                <a:lnTo>
                  <a:pt x="12" y="264"/>
                </a:lnTo>
                <a:lnTo>
                  <a:pt x="16" y="244"/>
                </a:lnTo>
                <a:lnTo>
                  <a:pt x="16" y="224"/>
                </a:lnTo>
                <a:lnTo>
                  <a:pt x="16" y="208"/>
                </a:lnTo>
                <a:lnTo>
                  <a:pt x="16" y="192"/>
                </a:lnTo>
                <a:lnTo>
                  <a:pt x="16" y="180"/>
                </a:lnTo>
                <a:lnTo>
                  <a:pt x="16" y="168"/>
                </a:lnTo>
                <a:lnTo>
                  <a:pt x="16" y="156"/>
                </a:lnTo>
                <a:lnTo>
                  <a:pt x="16" y="148"/>
                </a:lnTo>
                <a:lnTo>
                  <a:pt x="16" y="144"/>
                </a:lnTo>
                <a:lnTo>
                  <a:pt x="16" y="136"/>
                </a:lnTo>
                <a:lnTo>
                  <a:pt x="16" y="124"/>
                </a:lnTo>
                <a:lnTo>
                  <a:pt x="16" y="112"/>
                </a:lnTo>
                <a:lnTo>
                  <a:pt x="16" y="96"/>
                </a:lnTo>
                <a:lnTo>
                  <a:pt x="12" y="76"/>
                </a:lnTo>
                <a:lnTo>
                  <a:pt x="12" y="56"/>
                </a:lnTo>
                <a:lnTo>
                  <a:pt x="12" y="28"/>
                </a:lnTo>
                <a:lnTo>
                  <a:pt x="8" y="0"/>
                </a:lnTo>
                <a:lnTo>
                  <a:pt x="8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429">
            <a:extLst>
              <a:ext uri="{FF2B5EF4-FFF2-40B4-BE49-F238E27FC236}">
                <a16:creationId xmlns:a16="http://schemas.microsoft.com/office/drawing/2014/main" xmlns="" id="{C5645EE2-73DF-4D61-A0B6-3E2F5B5D2D23}"/>
              </a:ext>
            </a:extLst>
          </p:cNvPr>
          <p:cNvSpPr>
            <a:spLocks/>
          </p:cNvSpPr>
          <p:nvPr/>
        </p:nvSpPr>
        <p:spPr bwMode="auto">
          <a:xfrm>
            <a:off x="1237191" y="1508953"/>
            <a:ext cx="943635" cy="1138622"/>
          </a:xfrm>
          <a:custGeom>
            <a:avLst/>
            <a:gdLst>
              <a:gd name="T0" fmla="*/ 244 w 244"/>
              <a:gd name="T1" fmla="*/ 40 h 224"/>
              <a:gd name="T2" fmla="*/ 228 w 244"/>
              <a:gd name="T3" fmla="*/ 60 h 224"/>
              <a:gd name="T4" fmla="*/ 212 w 244"/>
              <a:gd name="T5" fmla="*/ 80 h 224"/>
              <a:gd name="T6" fmla="*/ 192 w 244"/>
              <a:gd name="T7" fmla="*/ 104 h 224"/>
              <a:gd name="T8" fmla="*/ 168 w 244"/>
              <a:gd name="T9" fmla="*/ 124 h 224"/>
              <a:gd name="T10" fmla="*/ 144 w 244"/>
              <a:gd name="T11" fmla="*/ 144 h 224"/>
              <a:gd name="T12" fmla="*/ 116 w 244"/>
              <a:gd name="T13" fmla="*/ 164 h 224"/>
              <a:gd name="T14" fmla="*/ 92 w 244"/>
              <a:gd name="T15" fmla="*/ 184 h 224"/>
              <a:gd name="T16" fmla="*/ 64 w 244"/>
              <a:gd name="T17" fmla="*/ 200 h 224"/>
              <a:gd name="T18" fmla="*/ 52 w 244"/>
              <a:gd name="T19" fmla="*/ 204 h 224"/>
              <a:gd name="T20" fmla="*/ 44 w 244"/>
              <a:gd name="T21" fmla="*/ 212 h 224"/>
              <a:gd name="T22" fmla="*/ 32 w 244"/>
              <a:gd name="T23" fmla="*/ 216 h 224"/>
              <a:gd name="T24" fmla="*/ 24 w 244"/>
              <a:gd name="T25" fmla="*/ 220 h 224"/>
              <a:gd name="T26" fmla="*/ 16 w 244"/>
              <a:gd name="T27" fmla="*/ 224 h 224"/>
              <a:gd name="T28" fmla="*/ 12 w 244"/>
              <a:gd name="T29" fmla="*/ 224 h 224"/>
              <a:gd name="T30" fmla="*/ 4 w 244"/>
              <a:gd name="T31" fmla="*/ 224 h 224"/>
              <a:gd name="T32" fmla="*/ 0 w 244"/>
              <a:gd name="T33" fmla="*/ 224 h 224"/>
              <a:gd name="T34" fmla="*/ 0 w 244"/>
              <a:gd name="T35" fmla="*/ 224 h 224"/>
              <a:gd name="T36" fmla="*/ 0 w 244"/>
              <a:gd name="T37" fmla="*/ 220 h 224"/>
              <a:gd name="T38" fmla="*/ 0 w 244"/>
              <a:gd name="T39" fmla="*/ 216 h 224"/>
              <a:gd name="T40" fmla="*/ 4 w 244"/>
              <a:gd name="T41" fmla="*/ 212 h 224"/>
              <a:gd name="T42" fmla="*/ 12 w 244"/>
              <a:gd name="T43" fmla="*/ 204 h 224"/>
              <a:gd name="T44" fmla="*/ 20 w 244"/>
              <a:gd name="T45" fmla="*/ 196 h 224"/>
              <a:gd name="T46" fmla="*/ 32 w 244"/>
              <a:gd name="T47" fmla="*/ 184 h 224"/>
              <a:gd name="T48" fmla="*/ 44 w 244"/>
              <a:gd name="T49" fmla="*/ 172 h 224"/>
              <a:gd name="T50" fmla="*/ 60 w 244"/>
              <a:gd name="T51" fmla="*/ 160 h 224"/>
              <a:gd name="T52" fmla="*/ 76 w 244"/>
              <a:gd name="T53" fmla="*/ 144 h 224"/>
              <a:gd name="T54" fmla="*/ 96 w 244"/>
              <a:gd name="T55" fmla="*/ 128 h 224"/>
              <a:gd name="T56" fmla="*/ 116 w 244"/>
              <a:gd name="T57" fmla="*/ 108 h 224"/>
              <a:gd name="T58" fmla="*/ 140 w 244"/>
              <a:gd name="T59" fmla="*/ 84 h 224"/>
              <a:gd name="T60" fmla="*/ 164 w 244"/>
              <a:gd name="T61" fmla="*/ 60 h 224"/>
              <a:gd name="T62" fmla="*/ 192 w 244"/>
              <a:gd name="T63" fmla="*/ 32 h 224"/>
              <a:gd name="T64" fmla="*/ 220 w 244"/>
              <a:gd name="T65" fmla="*/ 0 h 224"/>
              <a:gd name="T66" fmla="*/ 244 w 244"/>
              <a:gd name="T67" fmla="*/ 40 h 224"/>
              <a:gd name="T68" fmla="*/ 244 w 244"/>
              <a:gd name="T69" fmla="*/ 40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4" h="224">
                <a:moveTo>
                  <a:pt x="244" y="40"/>
                </a:moveTo>
                <a:lnTo>
                  <a:pt x="228" y="60"/>
                </a:lnTo>
                <a:lnTo>
                  <a:pt x="212" y="80"/>
                </a:lnTo>
                <a:lnTo>
                  <a:pt x="192" y="104"/>
                </a:lnTo>
                <a:lnTo>
                  <a:pt x="168" y="124"/>
                </a:lnTo>
                <a:lnTo>
                  <a:pt x="144" y="144"/>
                </a:lnTo>
                <a:lnTo>
                  <a:pt x="116" y="164"/>
                </a:lnTo>
                <a:lnTo>
                  <a:pt x="92" y="184"/>
                </a:lnTo>
                <a:lnTo>
                  <a:pt x="64" y="200"/>
                </a:lnTo>
                <a:lnTo>
                  <a:pt x="52" y="204"/>
                </a:lnTo>
                <a:lnTo>
                  <a:pt x="44" y="212"/>
                </a:lnTo>
                <a:lnTo>
                  <a:pt x="32" y="216"/>
                </a:lnTo>
                <a:lnTo>
                  <a:pt x="24" y="220"/>
                </a:lnTo>
                <a:lnTo>
                  <a:pt x="16" y="224"/>
                </a:lnTo>
                <a:lnTo>
                  <a:pt x="12" y="224"/>
                </a:lnTo>
                <a:lnTo>
                  <a:pt x="4" y="224"/>
                </a:lnTo>
                <a:lnTo>
                  <a:pt x="0" y="224"/>
                </a:lnTo>
                <a:lnTo>
                  <a:pt x="0" y="224"/>
                </a:lnTo>
                <a:lnTo>
                  <a:pt x="0" y="220"/>
                </a:lnTo>
                <a:lnTo>
                  <a:pt x="0" y="216"/>
                </a:lnTo>
                <a:lnTo>
                  <a:pt x="4" y="212"/>
                </a:lnTo>
                <a:lnTo>
                  <a:pt x="12" y="204"/>
                </a:lnTo>
                <a:lnTo>
                  <a:pt x="20" y="196"/>
                </a:lnTo>
                <a:lnTo>
                  <a:pt x="32" y="184"/>
                </a:lnTo>
                <a:lnTo>
                  <a:pt x="44" y="172"/>
                </a:lnTo>
                <a:lnTo>
                  <a:pt x="60" y="160"/>
                </a:lnTo>
                <a:lnTo>
                  <a:pt x="76" y="144"/>
                </a:lnTo>
                <a:lnTo>
                  <a:pt x="96" y="128"/>
                </a:lnTo>
                <a:lnTo>
                  <a:pt x="116" y="108"/>
                </a:lnTo>
                <a:lnTo>
                  <a:pt x="140" y="84"/>
                </a:lnTo>
                <a:lnTo>
                  <a:pt x="164" y="60"/>
                </a:lnTo>
                <a:lnTo>
                  <a:pt x="192" y="32"/>
                </a:lnTo>
                <a:lnTo>
                  <a:pt x="220" y="0"/>
                </a:lnTo>
                <a:lnTo>
                  <a:pt x="244" y="40"/>
                </a:lnTo>
                <a:lnTo>
                  <a:pt x="244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430">
            <a:extLst>
              <a:ext uri="{FF2B5EF4-FFF2-40B4-BE49-F238E27FC236}">
                <a16:creationId xmlns:a16="http://schemas.microsoft.com/office/drawing/2014/main" xmlns="" id="{2534E16B-A95D-4E82-A540-4BABDF4BC9ED}"/>
              </a:ext>
            </a:extLst>
          </p:cNvPr>
          <p:cNvSpPr>
            <a:spLocks/>
          </p:cNvSpPr>
          <p:nvPr/>
        </p:nvSpPr>
        <p:spPr bwMode="auto">
          <a:xfrm>
            <a:off x="2105218" y="1895270"/>
            <a:ext cx="448612" cy="345652"/>
          </a:xfrm>
          <a:custGeom>
            <a:avLst/>
            <a:gdLst>
              <a:gd name="T0" fmla="*/ 0 w 116"/>
              <a:gd name="T1" fmla="*/ 0 h 68"/>
              <a:gd name="T2" fmla="*/ 20 w 116"/>
              <a:gd name="T3" fmla="*/ 0 h 68"/>
              <a:gd name="T4" fmla="*/ 36 w 116"/>
              <a:gd name="T5" fmla="*/ 4 h 68"/>
              <a:gd name="T6" fmla="*/ 52 w 116"/>
              <a:gd name="T7" fmla="*/ 4 h 68"/>
              <a:gd name="T8" fmla="*/ 64 w 116"/>
              <a:gd name="T9" fmla="*/ 4 h 68"/>
              <a:gd name="T10" fmla="*/ 76 w 116"/>
              <a:gd name="T11" fmla="*/ 4 h 68"/>
              <a:gd name="T12" fmla="*/ 84 w 116"/>
              <a:gd name="T13" fmla="*/ 8 h 68"/>
              <a:gd name="T14" fmla="*/ 92 w 116"/>
              <a:gd name="T15" fmla="*/ 8 h 68"/>
              <a:gd name="T16" fmla="*/ 100 w 116"/>
              <a:gd name="T17" fmla="*/ 12 h 68"/>
              <a:gd name="T18" fmla="*/ 108 w 116"/>
              <a:gd name="T19" fmla="*/ 16 h 68"/>
              <a:gd name="T20" fmla="*/ 112 w 116"/>
              <a:gd name="T21" fmla="*/ 24 h 68"/>
              <a:gd name="T22" fmla="*/ 116 w 116"/>
              <a:gd name="T23" fmla="*/ 32 h 68"/>
              <a:gd name="T24" fmla="*/ 116 w 116"/>
              <a:gd name="T25" fmla="*/ 44 h 68"/>
              <a:gd name="T26" fmla="*/ 116 w 116"/>
              <a:gd name="T27" fmla="*/ 56 h 68"/>
              <a:gd name="T28" fmla="*/ 112 w 116"/>
              <a:gd name="T29" fmla="*/ 60 h 68"/>
              <a:gd name="T30" fmla="*/ 108 w 116"/>
              <a:gd name="T31" fmla="*/ 64 h 68"/>
              <a:gd name="T32" fmla="*/ 104 w 116"/>
              <a:gd name="T33" fmla="*/ 68 h 68"/>
              <a:gd name="T34" fmla="*/ 100 w 116"/>
              <a:gd name="T35" fmla="*/ 68 h 68"/>
              <a:gd name="T36" fmla="*/ 92 w 116"/>
              <a:gd name="T37" fmla="*/ 64 h 68"/>
              <a:gd name="T38" fmla="*/ 80 w 116"/>
              <a:gd name="T39" fmla="*/ 60 h 68"/>
              <a:gd name="T40" fmla="*/ 64 w 116"/>
              <a:gd name="T41" fmla="*/ 52 h 68"/>
              <a:gd name="T42" fmla="*/ 48 w 116"/>
              <a:gd name="T43" fmla="*/ 40 h 68"/>
              <a:gd name="T44" fmla="*/ 36 w 116"/>
              <a:gd name="T45" fmla="*/ 36 h 68"/>
              <a:gd name="T46" fmla="*/ 28 w 116"/>
              <a:gd name="T47" fmla="*/ 32 h 68"/>
              <a:gd name="T48" fmla="*/ 20 w 116"/>
              <a:gd name="T49" fmla="*/ 24 h 68"/>
              <a:gd name="T50" fmla="*/ 12 w 116"/>
              <a:gd name="T51" fmla="*/ 20 h 68"/>
              <a:gd name="T52" fmla="*/ 8 w 116"/>
              <a:gd name="T53" fmla="*/ 16 h 68"/>
              <a:gd name="T54" fmla="*/ 4 w 116"/>
              <a:gd name="T55" fmla="*/ 12 h 68"/>
              <a:gd name="T56" fmla="*/ 0 w 116"/>
              <a:gd name="T57" fmla="*/ 4 h 68"/>
              <a:gd name="T58" fmla="*/ 0 w 116"/>
              <a:gd name="T59" fmla="*/ 0 h 68"/>
              <a:gd name="T60" fmla="*/ 0 w 116"/>
              <a:gd name="T61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6" h="68">
                <a:moveTo>
                  <a:pt x="0" y="0"/>
                </a:moveTo>
                <a:lnTo>
                  <a:pt x="20" y="0"/>
                </a:lnTo>
                <a:lnTo>
                  <a:pt x="36" y="4"/>
                </a:lnTo>
                <a:lnTo>
                  <a:pt x="52" y="4"/>
                </a:lnTo>
                <a:lnTo>
                  <a:pt x="64" y="4"/>
                </a:lnTo>
                <a:lnTo>
                  <a:pt x="76" y="4"/>
                </a:lnTo>
                <a:lnTo>
                  <a:pt x="84" y="8"/>
                </a:lnTo>
                <a:lnTo>
                  <a:pt x="92" y="8"/>
                </a:lnTo>
                <a:lnTo>
                  <a:pt x="100" y="12"/>
                </a:lnTo>
                <a:lnTo>
                  <a:pt x="108" y="16"/>
                </a:lnTo>
                <a:lnTo>
                  <a:pt x="112" y="24"/>
                </a:lnTo>
                <a:lnTo>
                  <a:pt x="116" y="32"/>
                </a:lnTo>
                <a:lnTo>
                  <a:pt x="116" y="44"/>
                </a:lnTo>
                <a:lnTo>
                  <a:pt x="116" y="56"/>
                </a:lnTo>
                <a:lnTo>
                  <a:pt x="112" y="60"/>
                </a:lnTo>
                <a:lnTo>
                  <a:pt x="108" y="64"/>
                </a:lnTo>
                <a:lnTo>
                  <a:pt x="104" y="68"/>
                </a:lnTo>
                <a:lnTo>
                  <a:pt x="100" y="68"/>
                </a:lnTo>
                <a:lnTo>
                  <a:pt x="92" y="64"/>
                </a:lnTo>
                <a:lnTo>
                  <a:pt x="80" y="60"/>
                </a:lnTo>
                <a:lnTo>
                  <a:pt x="64" y="52"/>
                </a:lnTo>
                <a:lnTo>
                  <a:pt x="48" y="40"/>
                </a:lnTo>
                <a:lnTo>
                  <a:pt x="36" y="36"/>
                </a:lnTo>
                <a:lnTo>
                  <a:pt x="28" y="32"/>
                </a:lnTo>
                <a:lnTo>
                  <a:pt x="20" y="24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431">
            <a:extLst>
              <a:ext uri="{FF2B5EF4-FFF2-40B4-BE49-F238E27FC236}">
                <a16:creationId xmlns:a16="http://schemas.microsoft.com/office/drawing/2014/main" xmlns="" id="{B0B97F4E-7B45-4EA7-873F-CACCBD833A46}"/>
              </a:ext>
            </a:extLst>
          </p:cNvPr>
          <p:cNvSpPr>
            <a:spLocks/>
          </p:cNvSpPr>
          <p:nvPr/>
        </p:nvSpPr>
        <p:spPr bwMode="auto">
          <a:xfrm>
            <a:off x="2791158" y="2139260"/>
            <a:ext cx="897226" cy="223658"/>
          </a:xfrm>
          <a:custGeom>
            <a:avLst/>
            <a:gdLst>
              <a:gd name="T0" fmla="*/ 220 w 232"/>
              <a:gd name="T1" fmla="*/ 4 h 44"/>
              <a:gd name="T2" fmla="*/ 224 w 232"/>
              <a:gd name="T3" fmla="*/ 8 h 44"/>
              <a:gd name="T4" fmla="*/ 228 w 232"/>
              <a:gd name="T5" fmla="*/ 12 h 44"/>
              <a:gd name="T6" fmla="*/ 232 w 232"/>
              <a:gd name="T7" fmla="*/ 16 h 44"/>
              <a:gd name="T8" fmla="*/ 232 w 232"/>
              <a:gd name="T9" fmla="*/ 24 h 44"/>
              <a:gd name="T10" fmla="*/ 228 w 232"/>
              <a:gd name="T11" fmla="*/ 28 h 44"/>
              <a:gd name="T12" fmla="*/ 228 w 232"/>
              <a:gd name="T13" fmla="*/ 32 h 44"/>
              <a:gd name="T14" fmla="*/ 220 w 232"/>
              <a:gd name="T15" fmla="*/ 32 h 44"/>
              <a:gd name="T16" fmla="*/ 212 w 232"/>
              <a:gd name="T17" fmla="*/ 36 h 44"/>
              <a:gd name="T18" fmla="*/ 208 w 232"/>
              <a:gd name="T19" fmla="*/ 36 h 44"/>
              <a:gd name="T20" fmla="*/ 204 w 232"/>
              <a:gd name="T21" fmla="*/ 36 h 44"/>
              <a:gd name="T22" fmla="*/ 196 w 232"/>
              <a:gd name="T23" fmla="*/ 36 h 44"/>
              <a:gd name="T24" fmla="*/ 188 w 232"/>
              <a:gd name="T25" fmla="*/ 36 h 44"/>
              <a:gd name="T26" fmla="*/ 180 w 232"/>
              <a:gd name="T27" fmla="*/ 36 h 44"/>
              <a:gd name="T28" fmla="*/ 172 w 232"/>
              <a:gd name="T29" fmla="*/ 36 h 44"/>
              <a:gd name="T30" fmla="*/ 160 w 232"/>
              <a:gd name="T31" fmla="*/ 36 h 44"/>
              <a:gd name="T32" fmla="*/ 148 w 232"/>
              <a:gd name="T33" fmla="*/ 40 h 44"/>
              <a:gd name="T34" fmla="*/ 132 w 232"/>
              <a:gd name="T35" fmla="*/ 40 h 44"/>
              <a:gd name="T36" fmla="*/ 116 w 232"/>
              <a:gd name="T37" fmla="*/ 40 h 44"/>
              <a:gd name="T38" fmla="*/ 100 w 232"/>
              <a:gd name="T39" fmla="*/ 40 h 44"/>
              <a:gd name="T40" fmla="*/ 84 w 232"/>
              <a:gd name="T41" fmla="*/ 40 h 44"/>
              <a:gd name="T42" fmla="*/ 64 w 232"/>
              <a:gd name="T43" fmla="*/ 40 h 44"/>
              <a:gd name="T44" fmla="*/ 44 w 232"/>
              <a:gd name="T45" fmla="*/ 44 h 44"/>
              <a:gd name="T46" fmla="*/ 24 w 232"/>
              <a:gd name="T47" fmla="*/ 44 h 44"/>
              <a:gd name="T48" fmla="*/ 0 w 232"/>
              <a:gd name="T49" fmla="*/ 44 h 44"/>
              <a:gd name="T50" fmla="*/ 0 w 232"/>
              <a:gd name="T51" fmla="*/ 16 h 44"/>
              <a:gd name="T52" fmla="*/ 24 w 232"/>
              <a:gd name="T53" fmla="*/ 12 h 44"/>
              <a:gd name="T54" fmla="*/ 48 w 232"/>
              <a:gd name="T55" fmla="*/ 12 h 44"/>
              <a:gd name="T56" fmla="*/ 72 w 232"/>
              <a:gd name="T57" fmla="*/ 8 h 44"/>
              <a:gd name="T58" fmla="*/ 92 w 232"/>
              <a:gd name="T59" fmla="*/ 8 h 44"/>
              <a:gd name="T60" fmla="*/ 112 w 232"/>
              <a:gd name="T61" fmla="*/ 4 h 44"/>
              <a:gd name="T62" fmla="*/ 128 w 232"/>
              <a:gd name="T63" fmla="*/ 4 h 44"/>
              <a:gd name="T64" fmla="*/ 144 w 232"/>
              <a:gd name="T65" fmla="*/ 0 h 44"/>
              <a:gd name="T66" fmla="*/ 160 w 232"/>
              <a:gd name="T67" fmla="*/ 0 h 44"/>
              <a:gd name="T68" fmla="*/ 172 w 232"/>
              <a:gd name="T69" fmla="*/ 0 h 44"/>
              <a:gd name="T70" fmla="*/ 184 w 232"/>
              <a:gd name="T71" fmla="*/ 0 h 44"/>
              <a:gd name="T72" fmla="*/ 196 w 232"/>
              <a:gd name="T73" fmla="*/ 0 h 44"/>
              <a:gd name="T74" fmla="*/ 204 w 232"/>
              <a:gd name="T75" fmla="*/ 0 h 44"/>
              <a:gd name="T76" fmla="*/ 208 w 232"/>
              <a:gd name="T77" fmla="*/ 0 h 44"/>
              <a:gd name="T78" fmla="*/ 212 w 232"/>
              <a:gd name="T79" fmla="*/ 0 h 44"/>
              <a:gd name="T80" fmla="*/ 216 w 232"/>
              <a:gd name="T81" fmla="*/ 0 h 44"/>
              <a:gd name="T82" fmla="*/ 220 w 232"/>
              <a:gd name="T83" fmla="*/ 4 h 44"/>
              <a:gd name="T84" fmla="*/ 220 w 232"/>
              <a:gd name="T85" fmla="*/ 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32" h="44">
                <a:moveTo>
                  <a:pt x="220" y="4"/>
                </a:moveTo>
                <a:lnTo>
                  <a:pt x="224" y="8"/>
                </a:lnTo>
                <a:lnTo>
                  <a:pt x="228" y="12"/>
                </a:lnTo>
                <a:lnTo>
                  <a:pt x="232" y="16"/>
                </a:lnTo>
                <a:lnTo>
                  <a:pt x="232" y="24"/>
                </a:lnTo>
                <a:lnTo>
                  <a:pt x="228" y="28"/>
                </a:lnTo>
                <a:lnTo>
                  <a:pt x="228" y="32"/>
                </a:lnTo>
                <a:lnTo>
                  <a:pt x="220" y="32"/>
                </a:lnTo>
                <a:lnTo>
                  <a:pt x="212" y="36"/>
                </a:lnTo>
                <a:lnTo>
                  <a:pt x="208" y="36"/>
                </a:lnTo>
                <a:lnTo>
                  <a:pt x="204" y="36"/>
                </a:lnTo>
                <a:lnTo>
                  <a:pt x="196" y="36"/>
                </a:lnTo>
                <a:lnTo>
                  <a:pt x="188" y="36"/>
                </a:lnTo>
                <a:lnTo>
                  <a:pt x="180" y="36"/>
                </a:lnTo>
                <a:lnTo>
                  <a:pt x="172" y="36"/>
                </a:lnTo>
                <a:lnTo>
                  <a:pt x="160" y="36"/>
                </a:lnTo>
                <a:lnTo>
                  <a:pt x="148" y="40"/>
                </a:lnTo>
                <a:lnTo>
                  <a:pt x="132" y="40"/>
                </a:lnTo>
                <a:lnTo>
                  <a:pt x="116" y="40"/>
                </a:lnTo>
                <a:lnTo>
                  <a:pt x="100" y="40"/>
                </a:lnTo>
                <a:lnTo>
                  <a:pt x="84" y="40"/>
                </a:lnTo>
                <a:lnTo>
                  <a:pt x="64" y="40"/>
                </a:lnTo>
                <a:lnTo>
                  <a:pt x="44" y="44"/>
                </a:lnTo>
                <a:lnTo>
                  <a:pt x="24" y="44"/>
                </a:lnTo>
                <a:lnTo>
                  <a:pt x="0" y="44"/>
                </a:lnTo>
                <a:lnTo>
                  <a:pt x="0" y="16"/>
                </a:lnTo>
                <a:lnTo>
                  <a:pt x="24" y="12"/>
                </a:lnTo>
                <a:lnTo>
                  <a:pt x="48" y="12"/>
                </a:lnTo>
                <a:lnTo>
                  <a:pt x="72" y="8"/>
                </a:lnTo>
                <a:lnTo>
                  <a:pt x="92" y="8"/>
                </a:lnTo>
                <a:lnTo>
                  <a:pt x="112" y="4"/>
                </a:lnTo>
                <a:lnTo>
                  <a:pt x="128" y="4"/>
                </a:lnTo>
                <a:lnTo>
                  <a:pt x="144" y="0"/>
                </a:lnTo>
                <a:lnTo>
                  <a:pt x="160" y="0"/>
                </a:lnTo>
                <a:lnTo>
                  <a:pt x="172" y="0"/>
                </a:lnTo>
                <a:lnTo>
                  <a:pt x="184" y="0"/>
                </a:lnTo>
                <a:lnTo>
                  <a:pt x="196" y="0"/>
                </a:lnTo>
                <a:lnTo>
                  <a:pt x="204" y="0"/>
                </a:lnTo>
                <a:lnTo>
                  <a:pt x="208" y="0"/>
                </a:lnTo>
                <a:lnTo>
                  <a:pt x="212" y="0"/>
                </a:lnTo>
                <a:lnTo>
                  <a:pt x="216" y="0"/>
                </a:lnTo>
                <a:lnTo>
                  <a:pt x="220" y="4"/>
                </a:lnTo>
                <a:lnTo>
                  <a:pt x="22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432">
            <a:extLst>
              <a:ext uri="{FF2B5EF4-FFF2-40B4-BE49-F238E27FC236}">
                <a16:creationId xmlns:a16="http://schemas.microsoft.com/office/drawing/2014/main" xmlns="" id="{78AAE218-44B2-493E-80CE-5E799B458F8D}"/>
              </a:ext>
            </a:extLst>
          </p:cNvPr>
          <p:cNvSpPr>
            <a:spLocks/>
          </p:cNvSpPr>
          <p:nvPr/>
        </p:nvSpPr>
        <p:spPr bwMode="auto">
          <a:xfrm>
            <a:off x="2540095" y="1549618"/>
            <a:ext cx="386737" cy="1036958"/>
          </a:xfrm>
          <a:custGeom>
            <a:avLst/>
            <a:gdLst>
              <a:gd name="T0" fmla="*/ 4 w 100"/>
              <a:gd name="T1" fmla="*/ 12 h 204"/>
              <a:gd name="T2" fmla="*/ 4 w 100"/>
              <a:gd name="T3" fmla="*/ 4 h 204"/>
              <a:gd name="T4" fmla="*/ 8 w 100"/>
              <a:gd name="T5" fmla="*/ 0 h 204"/>
              <a:gd name="T6" fmla="*/ 12 w 100"/>
              <a:gd name="T7" fmla="*/ 0 h 204"/>
              <a:gd name="T8" fmla="*/ 20 w 100"/>
              <a:gd name="T9" fmla="*/ 0 h 204"/>
              <a:gd name="T10" fmla="*/ 28 w 100"/>
              <a:gd name="T11" fmla="*/ 4 h 204"/>
              <a:gd name="T12" fmla="*/ 44 w 100"/>
              <a:gd name="T13" fmla="*/ 4 h 204"/>
              <a:gd name="T14" fmla="*/ 56 w 100"/>
              <a:gd name="T15" fmla="*/ 4 h 204"/>
              <a:gd name="T16" fmla="*/ 76 w 100"/>
              <a:gd name="T17" fmla="*/ 8 h 204"/>
              <a:gd name="T18" fmla="*/ 76 w 100"/>
              <a:gd name="T19" fmla="*/ 24 h 204"/>
              <a:gd name="T20" fmla="*/ 80 w 100"/>
              <a:gd name="T21" fmla="*/ 44 h 204"/>
              <a:gd name="T22" fmla="*/ 84 w 100"/>
              <a:gd name="T23" fmla="*/ 60 h 204"/>
              <a:gd name="T24" fmla="*/ 84 w 100"/>
              <a:gd name="T25" fmla="*/ 76 h 204"/>
              <a:gd name="T26" fmla="*/ 88 w 100"/>
              <a:gd name="T27" fmla="*/ 88 h 204"/>
              <a:gd name="T28" fmla="*/ 88 w 100"/>
              <a:gd name="T29" fmla="*/ 100 h 204"/>
              <a:gd name="T30" fmla="*/ 92 w 100"/>
              <a:gd name="T31" fmla="*/ 112 h 204"/>
              <a:gd name="T32" fmla="*/ 92 w 100"/>
              <a:gd name="T33" fmla="*/ 124 h 204"/>
              <a:gd name="T34" fmla="*/ 96 w 100"/>
              <a:gd name="T35" fmla="*/ 144 h 204"/>
              <a:gd name="T36" fmla="*/ 96 w 100"/>
              <a:gd name="T37" fmla="*/ 160 h 204"/>
              <a:gd name="T38" fmla="*/ 100 w 100"/>
              <a:gd name="T39" fmla="*/ 172 h 204"/>
              <a:gd name="T40" fmla="*/ 100 w 100"/>
              <a:gd name="T41" fmla="*/ 180 h 204"/>
              <a:gd name="T42" fmla="*/ 100 w 100"/>
              <a:gd name="T43" fmla="*/ 188 h 204"/>
              <a:gd name="T44" fmla="*/ 96 w 100"/>
              <a:gd name="T45" fmla="*/ 196 h 204"/>
              <a:gd name="T46" fmla="*/ 92 w 100"/>
              <a:gd name="T47" fmla="*/ 200 h 204"/>
              <a:gd name="T48" fmla="*/ 92 w 100"/>
              <a:gd name="T49" fmla="*/ 204 h 204"/>
              <a:gd name="T50" fmla="*/ 84 w 100"/>
              <a:gd name="T51" fmla="*/ 204 h 204"/>
              <a:gd name="T52" fmla="*/ 80 w 100"/>
              <a:gd name="T53" fmla="*/ 200 h 204"/>
              <a:gd name="T54" fmla="*/ 72 w 100"/>
              <a:gd name="T55" fmla="*/ 196 h 204"/>
              <a:gd name="T56" fmla="*/ 68 w 100"/>
              <a:gd name="T57" fmla="*/ 192 h 204"/>
              <a:gd name="T58" fmla="*/ 68 w 100"/>
              <a:gd name="T59" fmla="*/ 188 h 204"/>
              <a:gd name="T60" fmla="*/ 64 w 100"/>
              <a:gd name="T61" fmla="*/ 184 h 204"/>
              <a:gd name="T62" fmla="*/ 60 w 100"/>
              <a:gd name="T63" fmla="*/ 176 h 204"/>
              <a:gd name="T64" fmla="*/ 56 w 100"/>
              <a:gd name="T65" fmla="*/ 168 h 204"/>
              <a:gd name="T66" fmla="*/ 52 w 100"/>
              <a:gd name="T67" fmla="*/ 156 h 204"/>
              <a:gd name="T68" fmla="*/ 48 w 100"/>
              <a:gd name="T69" fmla="*/ 144 h 204"/>
              <a:gd name="T70" fmla="*/ 48 w 100"/>
              <a:gd name="T71" fmla="*/ 128 h 204"/>
              <a:gd name="T72" fmla="*/ 44 w 100"/>
              <a:gd name="T73" fmla="*/ 112 h 204"/>
              <a:gd name="T74" fmla="*/ 40 w 100"/>
              <a:gd name="T75" fmla="*/ 96 h 204"/>
              <a:gd name="T76" fmla="*/ 36 w 100"/>
              <a:gd name="T77" fmla="*/ 84 h 204"/>
              <a:gd name="T78" fmla="*/ 32 w 100"/>
              <a:gd name="T79" fmla="*/ 72 h 204"/>
              <a:gd name="T80" fmla="*/ 28 w 100"/>
              <a:gd name="T81" fmla="*/ 60 h 204"/>
              <a:gd name="T82" fmla="*/ 24 w 100"/>
              <a:gd name="T83" fmla="*/ 52 h 204"/>
              <a:gd name="T84" fmla="*/ 20 w 100"/>
              <a:gd name="T85" fmla="*/ 44 h 204"/>
              <a:gd name="T86" fmla="*/ 16 w 100"/>
              <a:gd name="T87" fmla="*/ 40 h 204"/>
              <a:gd name="T88" fmla="*/ 16 w 100"/>
              <a:gd name="T89" fmla="*/ 36 h 204"/>
              <a:gd name="T90" fmla="*/ 8 w 100"/>
              <a:gd name="T91" fmla="*/ 32 h 204"/>
              <a:gd name="T92" fmla="*/ 4 w 100"/>
              <a:gd name="T93" fmla="*/ 24 h 204"/>
              <a:gd name="T94" fmla="*/ 0 w 100"/>
              <a:gd name="T95" fmla="*/ 20 h 204"/>
              <a:gd name="T96" fmla="*/ 4 w 100"/>
              <a:gd name="T97" fmla="*/ 12 h 204"/>
              <a:gd name="T98" fmla="*/ 4 w 100"/>
              <a:gd name="T99" fmla="*/ 12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0" h="204">
                <a:moveTo>
                  <a:pt x="4" y="12"/>
                </a:move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4"/>
                </a:lnTo>
                <a:lnTo>
                  <a:pt x="44" y="4"/>
                </a:lnTo>
                <a:lnTo>
                  <a:pt x="56" y="4"/>
                </a:lnTo>
                <a:lnTo>
                  <a:pt x="76" y="8"/>
                </a:lnTo>
                <a:lnTo>
                  <a:pt x="76" y="24"/>
                </a:lnTo>
                <a:lnTo>
                  <a:pt x="80" y="44"/>
                </a:lnTo>
                <a:lnTo>
                  <a:pt x="84" y="60"/>
                </a:lnTo>
                <a:lnTo>
                  <a:pt x="84" y="76"/>
                </a:lnTo>
                <a:lnTo>
                  <a:pt x="88" y="88"/>
                </a:lnTo>
                <a:lnTo>
                  <a:pt x="88" y="100"/>
                </a:lnTo>
                <a:lnTo>
                  <a:pt x="92" y="112"/>
                </a:lnTo>
                <a:lnTo>
                  <a:pt x="92" y="124"/>
                </a:lnTo>
                <a:lnTo>
                  <a:pt x="96" y="144"/>
                </a:lnTo>
                <a:lnTo>
                  <a:pt x="96" y="160"/>
                </a:lnTo>
                <a:lnTo>
                  <a:pt x="100" y="172"/>
                </a:lnTo>
                <a:lnTo>
                  <a:pt x="100" y="180"/>
                </a:lnTo>
                <a:lnTo>
                  <a:pt x="100" y="188"/>
                </a:lnTo>
                <a:lnTo>
                  <a:pt x="96" y="196"/>
                </a:lnTo>
                <a:lnTo>
                  <a:pt x="92" y="200"/>
                </a:lnTo>
                <a:lnTo>
                  <a:pt x="92" y="204"/>
                </a:lnTo>
                <a:lnTo>
                  <a:pt x="84" y="204"/>
                </a:lnTo>
                <a:lnTo>
                  <a:pt x="80" y="200"/>
                </a:lnTo>
                <a:lnTo>
                  <a:pt x="72" y="196"/>
                </a:lnTo>
                <a:lnTo>
                  <a:pt x="68" y="192"/>
                </a:lnTo>
                <a:lnTo>
                  <a:pt x="68" y="188"/>
                </a:lnTo>
                <a:lnTo>
                  <a:pt x="64" y="184"/>
                </a:lnTo>
                <a:lnTo>
                  <a:pt x="60" y="176"/>
                </a:lnTo>
                <a:lnTo>
                  <a:pt x="56" y="168"/>
                </a:lnTo>
                <a:lnTo>
                  <a:pt x="52" y="156"/>
                </a:lnTo>
                <a:lnTo>
                  <a:pt x="48" y="144"/>
                </a:lnTo>
                <a:lnTo>
                  <a:pt x="48" y="128"/>
                </a:lnTo>
                <a:lnTo>
                  <a:pt x="44" y="112"/>
                </a:lnTo>
                <a:lnTo>
                  <a:pt x="40" y="96"/>
                </a:lnTo>
                <a:lnTo>
                  <a:pt x="36" y="84"/>
                </a:lnTo>
                <a:lnTo>
                  <a:pt x="32" y="72"/>
                </a:lnTo>
                <a:lnTo>
                  <a:pt x="28" y="60"/>
                </a:lnTo>
                <a:lnTo>
                  <a:pt x="24" y="52"/>
                </a:lnTo>
                <a:lnTo>
                  <a:pt x="20" y="44"/>
                </a:lnTo>
                <a:lnTo>
                  <a:pt x="16" y="40"/>
                </a:lnTo>
                <a:lnTo>
                  <a:pt x="16" y="36"/>
                </a:lnTo>
                <a:lnTo>
                  <a:pt x="8" y="32"/>
                </a:lnTo>
                <a:lnTo>
                  <a:pt x="4" y="24"/>
                </a:lnTo>
                <a:lnTo>
                  <a:pt x="0" y="20"/>
                </a:lnTo>
                <a:lnTo>
                  <a:pt x="4" y="12"/>
                </a:lnTo>
                <a:lnTo>
                  <a:pt x="4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462">
            <a:extLst>
              <a:ext uri="{FF2B5EF4-FFF2-40B4-BE49-F238E27FC236}">
                <a16:creationId xmlns:a16="http://schemas.microsoft.com/office/drawing/2014/main" xmlns="" id="{A7EE901C-C375-4A39-AA9B-1241771FF6B8}"/>
              </a:ext>
            </a:extLst>
          </p:cNvPr>
          <p:cNvSpPr>
            <a:spLocks/>
          </p:cNvSpPr>
          <p:nvPr/>
        </p:nvSpPr>
        <p:spPr bwMode="auto">
          <a:xfrm>
            <a:off x="4974808" y="1208999"/>
            <a:ext cx="417673" cy="1626602"/>
          </a:xfrm>
          <a:custGeom>
            <a:avLst/>
            <a:gdLst>
              <a:gd name="T0" fmla="*/ 8 w 108"/>
              <a:gd name="T1" fmla="*/ 28 h 320"/>
              <a:gd name="T2" fmla="*/ 0 w 108"/>
              <a:gd name="T3" fmla="*/ 20 h 320"/>
              <a:gd name="T4" fmla="*/ 0 w 108"/>
              <a:gd name="T5" fmla="*/ 16 h 320"/>
              <a:gd name="T6" fmla="*/ 0 w 108"/>
              <a:gd name="T7" fmla="*/ 8 h 320"/>
              <a:gd name="T8" fmla="*/ 0 w 108"/>
              <a:gd name="T9" fmla="*/ 4 h 320"/>
              <a:gd name="T10" fmla="*/ 4 w 108"/>
              <a:gd name="T11" fmla="*/ 0 h 320"/>
              <a:gd name="T12" fmla="*/ 12 w 108"/>
              <a:gd name="T13" fmla="*/ 0 h 320"/>
              <a:gd name="T14" fmla="*/ 24 w 108"/>
              <a:gd name="T15" fmla="*/ 0 h 320"/>
              <a:gd name="T16" fmla="*/ 36 w 108"/>
              <a:gd name="T17" fmla="*/ 0 h 320"/>
              <a:gd name="T18" fmla="*/ 52 w 108"/>
              <a:gd name="T19" fmla="*/ 4 h 320"/>
              <a:gd name="T20" fmla="*/ 60 w 108"/>
              <a:gd name="T21" fmla="*/ 8 h 320"/>
              <a:gd name="T22" fmla="*/ 68 w 108"/>
              <a:gd name="T23" fmla="*/ 12 h 320"/>
              <a:gd name="T24" fmla="*/ 72 w 108"/>
              <a:gd name="T25" fmla="*/ 12 h 320"/>
              <a:gd name="T26" fmla="*/ 76 w 108"/>
              <a:gd name="T27" fmla="*/ 12 h 320"/>
              <a:gd name="T28" fmla="*/ 76 w 108"/>
              <a:gd name="T29" fmla="*/ 16 h 320"/>
              <a:gd name="T30" fmla="*/ 76 w 108"/>
              <a:gd name="T31" fmla="*/ 20 h 320"/>
              <a:gd name="T32" fmla="*/ 80 w 108"/>
              <a:gd name="T33" fmla="*/ 32 h 320"/>
              <a:gd name="T34" fmla="*/ 80 w 108"/>
              <a:gd name="T35" fmla="*/ 44 h 320"/>
              <a:gd name="T36" fmla="*/ 84 w 108"/>
              <a:gd name="T37" fmla="*/ 64 h 320"/>
              <a:gd name="T38" fmla="*/ 84 w 108"/>
              <a:gd name="T39" fmla="*/ 84 h 320"/>
              <a:gd name="T40" fmla="*/ 88 w 108"/>
              <a:gd name="T41" fmla="*/ 108 h 320"/>
              <a:gd name="T42" fmla="*/ 92 w 108"/>
              <a:gd name="T43" fmla="*/ 136 h 320"/>
              <a:gd name="T44" fmla="*/ 96 w 108"/>
              <a:gd name="T45" fmla="*/ 168 h 320"/>
              <a:gd name="T46" fmla="*/ 96 w 108"/>
              <a:gd name="T47" fmla="*/ 192 h 320"/>
              <a:gd name="T48" fmla="*/ 100 w 108"/>
              <a:gd name="T49" fmla="*/ 216 h 320"/>
              <a:gd name="T50" fmla="*/ 104 w 108"/>
              <a:gd name="T51" fmla="*/ 236 h 320"/>
              <a:gd name="T52" fmla="*/ 104 w 108"/>
              <a:gd name="T53" fmla="*/ 252 h 320"/>
              <a:gd name="T54" fmla="*/ 104 w 108"/>
              <a:gd name="T55" fmla="*/ 264 h 320"/>
              <a:gd name="T56" fmla="*/ 104 w 108"/>
              <a:gd name="T57" fmla="*/ 276 h 320"/>
              <a:gd name="T58" fmla="*/ 108 w 108"/>
              <a:gd name="T59" fmla="*/ 284 h 320"/>
              <a:gd name="T60" fmla="*/ 104 w 108"/>
              <a:gd name="T61" fmla="*/ 296 h 320"/>
              <a:gd name="T62" fmla="*/ 104 w 108"/>
              <a:gd name="T63" fmla="*/ 308 h 320"/>
              <a:gd name="T64" fmla="*/ 104 w 108"/>
              <a:gd name="T65" fmla="*/ 312 h 320"/>
              <a:gd name="T66" fmla="*/ 100 w 108"/>
              <a:gd name="T67" fmla="*/ 316 h 320"/>
              <a:gd name="T68" fmla="*/ 96 w 108"/>
              <a:gd name="T69" fmla="*/ 320 h 320"/>
              <a:gd name="T70" fmla="*/ 88 w 108"/>
              <a:gd name="T71" fmla="*/ 320 h 320"/>
              <a:gd name="T72" fmla="*/ 84 w 108"/>
              <a:gd name="T73" fmla="*/ 320 h 320"/>
              <a:gd name="T74" fmla="*/ 76 w 108"/>
              <a:gd name="T75" fmla="*/ 320 h 320"/>
              <a:gd name="T76" fmla="*/ 72 w 108"/>
              <a:gd name="T77" fmla="*/ 316 h 320"/>
              <a:gd name="T78" fmla="*/ 68 w 108"/>
              <a:gd name="T79" fmla="*/ 312 h 320"/>
              <a:gd name="T80" fmla="*/ 64 w 108"/>
              <a:gd name="T81" fmla="*/ 308 h 320"/>
              <a:gd name="T82" fmla="*/ 60 w 108"/>
              <a:gd name="T83" fmla="*/ 300 h 320"/>
              <a:gd name="T84" fmla="*/ 60 w 108"/>
              <a:gd name="T85" fmla="*/ 292 h 320"/>
              <a:gd name="T86" fmla="*/ 56 w 108"/>
              <a:gd name="T87" fmla="*/ 280 h 320"/>
              <a:gd name="T88" fmla="*/ 56 w 108"/>
              <a:gd name="T89" fmla="*/ 268 h 320"/>
              <a:gd name="T90" fmla="*/ 52 w 108"/>
              <a:gd name="T91" fmla="*/ 256 h 320"/>
              <a:gd name="T92" fmla="*/ 48 w 108"/>
              <a:gd name="T93" fmla="*/ 228 h 320"/>
              <a:gd name="T94" fmla="*/ 44 w 108"/>
              <a:gd name="T95" fmla="*/ 192 h 320"/>
              <a:gd name="T96" fmla="*/ 40 w 108"/>
              <a:gd name="T97" fmla="*/ 160 h 320"/>
              <a:gd name="T98" fmla="*/ 32 w 108"/>
              <a:gd name="T99" fmla="*/ 120 h 320"/>
              <a:gd name="T100" fmla="*/ 28 w 108"/>
              <a:gd name="T101" fmla="*/ 100 h 320"/>
              <a:gd name="T102" fmla="*/ 28 w 108"/>
              <a:gd name="T103" fmla="*/ 84 h 320"/>
              <a:gd name="T104" fmla="*/ 24 w 108"/>
              <a:gd name="T105" fmla="*/ 68 h 320"/>
              <a:gd name="T106" fmla="*/ 20 w 108"/>
              <a:gd name="T107" fmla="*/ 56 h 320"/>
              <a:gd name="T108" fmla="*/ 16 w 108"/>
              <a:gd name="T109" fmla="*/ 44 h 320"/>
              <a:gd name="T110" fmla="*/ 12 w 108"/>
              <a:gd name="T111" fmla="*/ 36 h 320"/>
              <a:gd name="T112" fmla="*/ 8 w 108"/>
              <a:gd name="T113" fmla="*/ 32 h 320"/>
              <a:gd name="T114" fmla="*/ 8 w 108"/>
              <a:gd name="T115" fmla="*/ 28 h 320"/>
              <a:gd name="T116" fmla="*/ 8 w 108"/>
              <a:gd name="T117" fmla="*/ 28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08" h="320">
                <a:moveTo>
                  <a:pt x="8" y="28"/>
                </a:moveTo>
                <a:lnTo>
                  <a:pt x="0" y="20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4" y="0"/>
                </a:lnTo>
                <a:lnTo>
                  <a:pt x="36" y="0"/>
                </a:lnTo>
                <a:lnTo>
                  <a:pt x="52" y="4"/>
                </a:lnTo>
                <a:lnTo>
                  <a:pt x="60" y="8"/>
                </a:lnTo>
                <a:lnTo>
                  <a:pt x="68" y="12"/>
                </a:lnTo>
                <a:lnTo>
                  <a:pt x="72" y="12"/>
                </a:lnTo>
                <a:lnTo>
                  <a:pt x="76" y="12"/>
                </a:lnTo>
                <a:lnTo>
                  <a:pt x="76" y="16"/>
                </a:lnTo>
                <a:lnTo>
                  <a:pt x="76" y="20"/>
                </a:lnTo>
                <a:lnTo>
                  <a:pt x="80" y="32"/>
                </a:lnTo>
                <a:lnTo>
                  <a:pt x="80" y="44"/>
                </a:lnTo>
                <a:lnTo>
                  <a:pt x="84" y="64"/>
                </a:lnTo>
                <a:lnTo>
                  <a:pt x="84" y="84"/>
                </a:lnTo>
                <a:lnTo>
                  <a:pt x="88" y="108"/>
                </a:lnTo>
                <a:lnTo>
                  <a:pt x="92" y="136"/>
                </a:lnTo>
                <a:lnTo>
                  <a:pt x="96" y="168"/>
                </a:lnTo>
                <a:lnTo>
                  <a:pt x="96" y="192"/>
                </a:lnTo>
                <a:lnTo>
                  <a:pt x="100" y="216"/>
                </a:lnTo>
                <a:lnTo>
                  <a:pt x="104" y="236"/>
                </a:lnTo>
                <a:lnTo>
                  <a:pt x="104" y="252"/>
                </a:lnTo>
                <a:lnTo>
                  <a:pt x="104" y="264"/>
                </a:lnTo>
                <a:lnTo>
                  <a:pt x="104" y="276"/>
                </a:lnTo>
                <a:lnTo>
                  <a:pt x="108" y="284"/>
                </a:lnTo>
                <a:lnTo>
                  <a:pt x="104" y="296"/>
                </a:lnTo>
                <a:lnTo>
                  <a:pt x="104" y="308"/>
                </a:lnTo>
                <a:lnTo>
                  <a:pt x="104" y="312"/>
                </a:lnTo>
                <a:lnTo>
                  <a:pt x="100" y="316"/>
                </a:lnTo>
                <a:lnTo>
                  <a:pt x="96" y="320"/>
                </a:lnTo>
                <a:lnTo>
                  <a:pt x="88" y="320"/>
                </a:lnTo>
                <a:lnTo>
                  <a:pt x="84" y="320"/>
                </a:lnTo>
                <a:lnTo>
                  <a:pt x="76" y="320"/>
                </a:lnTo>
                <a:lnTo>
                  <a:pt x="72" y="316"/>
                </a:lnTo>
                <a:lnTo>
                  <a:pt x="68" y="312"/>
                </a:lnTo>
                <a:lnTo>
                  <a:pt x="64" y="308"/>
                </a:lnTo>
                <a:lnTo>
                  <a:pt x="60" y="300"/>
                </a:lnTo>
                <a:lnTo>
                  <a:pt x="60" y="292"/>
                </a:lnTo>
                <a:lnTo>
                  <a:pt x="56" y="280"/>
                </a:lnTo>
                <a:lnTo>
                  <a:pt x="56" y="268"/>
                </a:lnTo>
                <a:lnTo>
                  <a:pt x="52" y="256"/>
                </a:lnTo>
                <a:lnTo>
                  <a:pt x="48" y="228"/>
                </a:lnTo>
                <a:lnTo>
                  <a:pt x="44" y="192"/>
                </a:lnTo>
                <a:lnTo>
                  <a:pt x="40" y="160"/>
                </a:lnTo>
                <a:lnTo>
                  <a:pt x="32" y="120"/>
                </a:lnTo>
                <a:lnTo>
                  <a:pt x="28" y="100"/>
                </a:lnTo>
                <a:lnTo>
                  <a:pt x="28" y="84"/>
                </a:lnTo>
                <a:lnTo>
                  <a:pt x="24" y="68"/>
                </a:lnTo>
                <a:lnTo>
                  <a:pt x="20" y="56"/>
                </a:lnTo>
                <a:lnTo>
                  <a:pt x="16" y="44"/>
                </a:lnTo>
                <a:lnTo>
                  <a:pt x="12" y="36"/>
                </a:lnTo>
                <a:lnTo>
                  <a:pt x="8" y="32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464">
            <a:extLst>
              <a:ext uri="{FF2B5EF4-FFF2-40B4-BE49-F238E27FC236}">
                <a16:creationId xmlns:a16="http://schemas.microsoft.com/office/drawing/2014/main" xmlns="" id="{0E2B6F0B-2F61-4966-A1F1-B8070221246D}"/>
              </a:ext>
            </a:extLst>
          </p:cNvPr>
          <p:cNvSpPr>
            <a:spLocks/>
          </p:cNvSpPr>
          <p:nvPr/>
        </p:nvSpPr>
        <p:spPr bwMode="auto">
          <a:xfrm>
            <a:off x="5259412" y="2367952"/>
            <a:ext cx="1454126" cy="284655"/>
          </a:xfrm>
          <a:custGeom>
            <a:avLst/>
            <a:gdLst>
              <a:gd name="T0" fmla="*/ 0 w 376"/>
              <a:gd name="T1" fmla="*/ 24 h 56"/>
              <a:gd name="T2" fmla="*/ 16 w 376"/>
              <a:gd name="T3" fmla="*/ 24 h 56"/>
              <a:gd name="T4" fmla="*/ 32 w 376"/>
              <a:gd name="T5" fmla="*/ 24 h 56"/>
              <a:gd name="T6" fmla="*/ 52 w 376"/>
              <a:gd name="T7" fmla="*/ 20 h 56"/>
              <a:gd name="T8" fmla="*/ 72 w 376"/>
              <a:gd name="T9" fmla="*/ 20 h 56"/>
              <a:gd name="T10" fmla="*/ 96 w 376"/>
              <a:gd name="T11" fmla="*/ 20 h 56"/>
              <a:gd name="T12" fmla="*/ 120 w 376"/>
              <a:gd name="T13" fmla="*/ 16 h 56"/>
              <a:gd name="T14" fmla="*/ 148 w 376"/>
              <a:gd name="T15" fmla="*/ 16 h 56"/>
              <a:gd name="T16" fmla="*/ 176 w 376"/>
              <a:gd name="T17" fmla="*/ 12 h 56"/>
              <a:gd name="T18" fmla="*/ 204 w 376"/>
              <a:gd name="T19" fmla="*/ 12 h 56"/>
              <a:gd name="T20" fmla="*/ 228 w 376"/>
              <a:gd name="T21" fmla="*/ 8 h 56"/>
              <a:gd name="T22" fmla="*/ 248 w 376"/>
              <a:gd name="T23" fmla="*/ 8 h 56"/>
              <a:gd name="T24" fmla="*/ 264 w 376"/>
              <a:gd name="T25" fmla="*/ 4 h 56"/>
              <a:gd name="T26" fmla="*/ 280 w 376"/>
              <a:gd name="T27" fmla="*/ 4 h 56"/>
              <a:gd name="T28" fmla="*/ 292 w 376"/>
              <a:gd name="T29" fmla="*/ 4 h 56"/>
              <a:gd name="T30" fmla="*/ 304 w 376"/>
              <a:gd name="T31" fmla="*/ 0 h 56"/>
              <a:gd name="T32" fmla="*/ 308 w 376"/>
              <a:gd name="T33" fmla="*/ 0 h 56"/>
              <a:gd name="T34" fmla="*/ 332 w 376"/>
              <a:gd name="T35" fmla="*/ 4 h 56"/>
              <a:gd name="T36" fmla="*/ 352 w 376"/>
              <a:gd name="T37" fmla="*/ 8 h 56"/>
              <a:gd name="T38" fmla="*/ 360 w 376"/>
              <a:gd name="T39" fmla="*/ 12 h 56"/>
              <a:gd name="T40" fmla="*/ 364 w 376"/>
              <a:gd name="T41" fmla="*/ 20 h 56"/>
              <a:gd name="T42" fmla="*/ 372 w 376"/>
              <a:gd name="T43" fmla="*/ 28 h 56"/>
              <a:gd name="T44" fmla="*/ 376 w 376"/>
              <a:gd name="T45" fmla="*/ 40 h 56"/>
              <a:gd name="T46" fmla="*/ 324 w 376"/>
              <a:gd name="T47" fmla="*/ 44 h 56"/>
              <a:gd name="T48" fmla="*/ 272 w 376"/>
              <a:gd name="T49" fmla="*/ 44 h 56"/>
              <a:gd name="T50" fmla="*/ 220 w 376"/>
              <a:gd name="T51" fmla="*/ 44 h 56"/>
              <a:gd name="T52" fmla="*/ 172 w 376"/>
              <a:gd name="T53" fmla="*/ 48 h 56"/>
              <a:gd name="T54" fmla="*/ 124 w 376"/>
              <a:gd name="T55" fmla="*/ 52 h 56"/>
              <a:gd name="T56" fmla="*/ 80 w 376"/>
              <a:gd name="T57" fmla="*/ 52 h 56"/>
              <a:gd name="T58" fmla="*/ 40 w 376"/>
              <a:gd name="T59" fmla="*/ 56 h 56"/>
              <a:gd name="T60" fmla="*/ 0 w 376"/>
              <a:gd name="T61" fmla="*/ 56 h 56"/>
              <a:gd name="T62" fmla="*/ 0 w 376"/>
              <a:gd name="T63" fmla="*/ 24 h 56"/>
              <a:gd name="T64" fmla="*/ 0 w 376"/>
              <a:gd name="T65" fmla="*/ 2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76" h="56">
                <a:moveTo>
                  <a:pt x="0" y="24"/>
                </a:moveTo>
                <a:lnTo>
                  <a:pt x="16" y="24"/>
                </a:lnTo>
                <a:lnTo>
                  <a:pt x="32" y="24"/>
                </a:lnTo>
                <a:lnTo>
                  <a:pt x="52" y="20"/>
                </a:lnTo>
                <a:lnTo>
                  <a:pt x="72" y="20"/>
                </a:lnTo>
                <a:lnTo>
                  <a:pt x="96" y="20"/>
                </a:lnTo>
                <a:lnTo>
                  <a:pt x="120" y="16"/>
                </a:lnTo>
                <a:lnTo>
                  <a:pt x="148" y="16"/>
                </a:lnTo>
                <a:lnTo>
                  <a:pt x="176" y="12"/>
                </a:lnTo>
                <a:lnTo>
                  <a:pt x="204" y="12"/>
                </a:lnTo>
                <a:lnTo>
                  <a:pt x="228" y="8"/>
                </a:lnTo>
                <a:lnTo>
                  <a:pt x="248" y="8"/>
                </a:lnTo>
                <a:lnTo>
                  <a:pt x="264" y="4"/>
                </a:lnTo>
                <a:lnTo>
                  <a:pt x="280" y="4"/>
                </a:lnTo>
                <a:lnTo>
                  <a:pt x="292" y="4"/>
                </a:lnTo>
                <a:lnTo>
                  <a:pt x="304" y="0"/>
                </a:lnTo>
                <a:lnTo>
                  <a:pt x="308" y="0"/>
                </a:lnTo>
                <a:lnTo>
                  <a:pt x="332" y="4"/>
                </a:lnTo>
                <a:lnTo>
                  <a:pt x="352" y="8"/>
                </a:lnTo>
                <a:lnTo>
                  <a:pt x="360" y="12"/>
                </a:lnTo>
                <a:lnTo>
                  <a:pt x="364" y="20"/>
                </a:lnTo>
                <a:lnTo>
                  <a:pt x="372" y="28"/>
                </a:lnTo>
                <a:lnTo>
                  <a:pt x="376" y="40"/>
                </a:lnTo>
                <a:lnTo>
                  <a:pt x="324" y="44"/>
                </a:lnTo>
                <a:lnTo>
                  <a:pt x="272" y="44"/>
                </a:lnTo>
                <a:lnTo>
                  <a:pt x="220" y="44"/>
                </a:lnTo>
                <a:lnTo>
                  <a:pt x="172" y="48"/>
                </a:lnTo>
                <a:lnTo>
                  <a:pt x="124" y="52"/>
                </a:lnTo>
                <a:lnTo>
                  <a:pt x="80" y="52"/>
                </a:lnTo>
                <a:lnTo>
                  <a:pt x="40" y="56"/>
                </a:lnTo>
                <a:lnTo>
                  <a:pt x="0" y="56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465">
            <a:extLst>
              <a:ext uri="{FF2B5EF4-FFF2-40B4-BE49-F238E27FC236}">
                <a16:creationId xmlns:a16="http://schemas.microsoft.com/office/drawing/2014/main" xmlns="" id="{769E5D11-AFFB-4EFA-A374-690724DE15F8}"/>
              </a:ext>
            </a:extLst>
          </p:cNvPr>
          <p:cNvSpPr>
            <a:spLocks/>
          </p:cNvSpPr>
          <p:nvPr/>
        </p:nvSpPr>
        <p:spPr bwMode="auto">
          <a:xfrm>
            <a:off x="5533878" y="1615649"/>
            <a:ext cx="324859" cy="630309"/>
          </a:xfrm>
          <a:custGeom>
            <a:avLst/>
            <a:gdLst>
              <a:gd name="T0" fmla="*/ 4 w 84"/>
              <a:gd name="T1" fmla="*/ 4 h 124"/>
              <a:gd name="T2" fmla="*/ 8 w 84"/>
              <a:gd name="T3" fmla="*/ 0 h 124"/>
              <a:gd name="T4" fmla="*/ 12 w 84"/>
              <a:gd name="T5" fmla="*/ 0 h 124"/>
              <a:gd name="T6" fmla="*/ 16 w 84"/>
              <a:gd name="T7" fmla="*/ 0 h 124"/>
              <a:gd name="T8" fmla="*/ 24 w 84"/>
              <a:gd name="T9" fmla="*/ 0 h 124"/>
              <a:gd name="T10" fmla="*/ 32 w 84"/>
              <a:gd name="T11" fmla="*/ 0 h 124"/>
              <a:gd name="T12" fmla="*/ 40 w 84"/>
              <a:gd name="T13" fmla="*/ 0 h 124"/>
              <a:gd name="T14" fmla="*/ 52 w 84"/>
              <a:gd name="T15" fmla="*/ 0 h 124"/>
              <a:gd name="T16" fmla="*/ 64 w 84"/>
              <a:gd name="T17" fmla="*/ 4 h 124"/>
              <a:gd name="T18" fmla="*/ 68 w 84"/>
              <a:gd name="T19" fmla="*/ 28 h 124"/>
              <a:gd name="T20" fmla="*/ 72 w 84"/>
              <a:gd name="T21" fmla="*/ 48 h 124"/>
              <a:gd name="T22" fmla="*/ 76 w 84"/>
              <a:gd name="T23" fmla="*/ 64 h 124"/>
              <a:gd name="T24" fmla="*/ 80 w 84"/>
              <a:gd name="T25" fmla="*/ 80 h 124"/>
              <a:gd name="T26" fmla="*/ 80 w 84"/>
              <a:gd name="T27" fmla="*/ 92 h 124"/>
              <a:gd name="T28" fmla="*/ 84 w 84"/>
              <a:gd name="T29" fmla="*/ 100 h 124"/>
              <a:gd name="T30" fmla="*/ 84 w 84"/>
              <a:gd name="T31" fmla="*/ 108 h 124"/>
              <a:gd name="T32" fmla="*/ 84 w 84"/>
              <a:gd name="T33" fmla="*/ 112 h 124"/>
              <a:gd name="T34" fmla="*/ 84 w 84"/>
              <a:gd name="T35" fmla="*/ 116 h 124"/>
              <a:gd name="T36" fmla="*/ 80 w 84"/>
              <a:gd name="T37" fmla="*/ 120 h 124"/>
              <a:gd name="T38" fmla="*/ 76 w 84"/>
              <a:gd name="T39" fmla="*/ 124 h 124"/>
              <a:gd name="T40" fmla="*/ 72 w 84"/>
              <a:gd name="T41" fmla="*/ 124 h 124"/>
              <a:gd name="T42" fmla="*/ 64 w 84"/>
              <a:gd name="T43" fmla="*/ 124 h 124"/>
              <a:gd name="T44" fmla="*/ 56 w 84"/>
              <a:gd name="T45" fmla="*/ 120 h 124"/>
              <a:gd name="T46" fmla="*/ 48 w 84"/>
              <a:gd name="T47" fmla="*/ 116 h 124"/>
              <a:gd name="T48" fmla="*/ 44 w 84"/>
              <a:gd name="T49" fmla="*/ 104 h 124"/>
              <a:gd name="T50" fmla="*/ 40 w 84"/>
              <a:gd name="T51" fmla="*/ 92 h 124"/>
              <a:gd name="T52" fmla="*/ 32 w 84"/>
              <a:gd name="T53" fmla="*/ 80 h 124"/>
              <a:gd name="T54" fmla="*/ 28 w 84"/>
              <a:gd name="T55" fmla="*/ 68 h 124"/>
              <a:gd name="T56" fmla="*/ 28 w 84"/>
              <a:gd name="T57" fmla="*/ 56 h 124"/>
              <a:gd name="T58" fmla="*/ 24 w 84"/>
              <a:gd name="T59" fmla="*/ 48 h 124"/>
              <a:gd name="T60" fmla="*/ 16 w 84"/>
              <a:gd name="T61" fmla="*/ 36 h 124"/>
              <a:gd name="T62" fmla="*/ 12 w 84"/>
              <a:gd name="T63" fmla="*/ 32 h 124"/>
              <a:gd name="T64" fmla="*/ 8 w 84"/>
              <a:gd name="T65" fmla="*/ 24 h 124"/>
              <a:gd name="T66" fmla="*/ 0 w 84"/>
              <a:gd name="T67" fmla="*/ 20 h 124"/>
              <a:gd name="T68" fmla="*/ 0 w 84"/>
              <a:gd name="T69" fmla="*/ 16 h 124"/>
              <a:gd name="T70" fmla="*/ 0 w 84"/>
              <a:gd name="T71" fmla="*/ 8 h 124"/>
              <a:gd name="T72" fmla="*/ 4 w 84"/>
              <a:gd name="T73" fmla="*/ 4 h 124"/>
              <a:gd name="T74" fmla="*/ 4 w 84"/>
              <a:gd name="T75" fmla="*/ 4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4" h="124">
                <a:moveTo>
                  <a:pt x="4" y="4"/>
                </a:move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0"/>
                </a:lnTo>
                <a:lnTo>
                  <a:pt x="52" y="0"/>
                </a:lnTo>
                <a:lnTo>
                  <a:pt x="64" y="4"/>
                </a:lnTo>
                <a:lnTo>
                  <a:pt x="68" y="28"/>
                </a:lnTo>
                <a:lnTo>
                  <a:pt x="72" y="48"/>
                </a:lnTo>
                <a:lnTo>
                  <a:pt x="76" y="64"/>
                </a:lnTo>
                <a:lnTo>
                  <a:pt x="80" y="80"/>
                </a:lnTo>
                <a:lnTo>
                  <a:pt x="80" y="92"/>
                </a:lnTo>
                <a:lnTo>
                  <a:pt x="84" y="100"/>
                </a:lnTo>
                <a:lnTo>
                  <a:pt x="84" y="108"/>
                </a:lnTo>
                <a:lnTo>
                  <a:pt x="84" y="112"/>
                </a:lnTo>
                <a:lnTo>
                  <a:pt x="84" y="116"/>
                </a:lnTo>
                <a:lnTo>
                  <a:pt x="80" y="120"/>
                </a:lnTo>
                <a:lnTo>
                  <a:pt x="76" y="124"/>
                </a:lnTo>
                <a:lnTo>
                  <a:pt x="72" y="124"/>
                </a:lnTo>
                <a:lnTo>
                  <a:pt x="64" y="124"/>
                </a:lnTo>
                <a:lnTo>
                  <a:pt x="56" y="120"/>
                </a:lnTo>
                <a:lnTo>
                  <a:pt x="48" y="116"/>
                </a:lnTo>
                <a:lnTo>
                  <a:pt x="44" y="104"/>
                </a:lnTo>
                <a:lnTo>
                  <a:pt x="40" y="92"/>
                </a:lnTo>
                <a:lnTo>
                  <a:pt x="32" y="80"/>
                </a:lnTo>
                <a:lnTo>
                  <a:pt x="28" y="68"/>
                </a:lnTo>
                <a:lnTo>
                  <a:pt x="28" y="56"/>
                </a:lnTo>
                <a:lnTo>
                  <a:pt x="24" y="48"/>
                </a:lnTo>
                <a:lnTo>
                  <a:pt x="16" y="36"/>
                </a:lnTo>
                <a:lnTo>
                  <a:pt x="12" y="32"/>
                </a:lnTo>
                <a:lnTo>
                  <a:pt x="8" y="24"/>
                </a:lnTo>
                <a:lnTo>
                  <a:pt x="0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467">
            <a:extLst>
              <a:ext uri="{FF2B5EF4-FFF2-40B4-BE49-F238E27FC236}">
                <a16:creationId xmlns:a16="http://schemas.microsoft.com/office/drawing/2014/main" xmlns="" id="{2144DF75-6802-458B-ABB5-EC6CF111E2AC}"/>
              </a:ext>
            </a:extLst>
          </p:cNvPr>
          <p:cNvSpPr>
            <a:spLocks/>
          </p:cNvSpPr>
          <p:nvPr/>
        </p:nvSpPr>
        <p:spPr bwMode="auto">
          <a:xfrm>
            <a:off x="5783780" y="2026219"/>
            <a:ext cx="587838" cy="101662"/>
          </a:xfrm>
          <a:custGeom>
            <a:avLst/>
            <a:gdLst>
              <a:gd name="T0" fmla="*/ 0 w 152"/>
              <a:gd name="T1" fmla="*/ 12 h 20"/>
              <a:gd name="T2" fmla="*/ 20 w 152"/>
              <a:gd name="T3" fmla="*/ 12 h 20"/>
              <a:gd name="T4" fmla="*/ 40 w 152"/>
              <a:gd name="T5" fmla="*/ 8 h 20"/>
              <a:gd name="T6" fmla="*/ 56 w 152"/>
              <a:gd name="T7" fmla="*/ 8 h 20"/>
              <a:gd name="T8" fmla="*/ 72 w 152"/>
              <a:gd name="T9" fmla="*/ 4 h 20"/>
              <a:gd name="T10" fmla="*/ 84 w 152"/>
              <a:gd name="T11" fmla="*/ 4 h 20"/>
              <a:gd name="T12" fmla="*/ 96 w 152"/>
              <a:gd name="T13" fmla="*/ 4 h 20"/>
              <a:gd name="T14" fmla="*/ 104 w 152"/>
              <a:gd name="T15" fmla="*/ 0 h 20"/>
              <a:gd name="T16" fmla="*/ 112 w 152"/>
              <a:gd name="T17" fmla="*/ 0 h 20"/>
              <a:gd name="T18" fmla="*/ 124 w 152"/>
              <a:gd name="T19" fmla="*/ 0 h 20"/>
              <a:gd name="T20" fmla="*/ 132 w 152"/>
              <a:gd name="T21" fmla="*/ 0 h 20"/>
              <a:gd name="T22" fmla="*/ 140 w 152"/>
              <a:gd name="T23" fmla="*/ 0 h 20"/>
              <a:gd name="T24" fmla="*/ 144 w 152"/>
              <a:gd name="T25" fmla="*/ 4 h 20"/>
              <a:gd name="T26" fmla="*/ 148 w 152"/>
              <a:gd name="T27" fmla="*/ 4 h 20"/>
              <a:gd name="T28" fmla="*/ 152 w 152"/>
              <a:gd name="T29" fmla="*/ 4 h 20"/>
              <a:gd name="T30" fmla="*/ 152 w 152"/>
              <a:gd name="T31" fmla="*/ 8 h 20"/>
              <a:gd name="T32" fmla="*/ 152 w 152"/>
              <a:gd name="T33" fmla="*/ 8 h 20"/>
              <a:gd name="T34" fmla="*/ 152 w 152"/>
              <a:gd name="T35" fmla="*/ 8 h 20"/>
              <a:gd name="T36" fmla="*/ 148 w 152"/>
              <a:gd name="T37" fmla="*/ 8 h 20"/>
              <a:gd name="T38" fmla="*/ 144 w 152"/>
              <a:gd name="T39" fmla="*/ 8 h 20"/>
              <a:gd name="T40" fmla="*/ 136 w 152"/>
              <a:gd name="T41" fmla="*/ 12 h 20"/>
              <a:gd name="T42" fmla="*/ 128 w 152"/>
              <a:gd name="T43" fmla="*/ 12 h 20"/>
              <a:gd name="T44" fmla="*/ 116 w 152"/>
              <a:gd name="T45" fmla="*/ 12 h 20"/>
              <a:gd name="T46" fmla="*/ 104 w 152"/>
              <a:gd name="T47" fmla="*/ 12 h 20"/>
              <a:gd name="T48" fmla="*/ 88 w 152"/>
              <a:gd name="T49" fmla="*/ 12 h 20"/>
              <a:gd name="T50" fmla="*/ 72 w 152"/>
              <a:gd name="T51" fmla="*/ 16 h 20"/>
              <a:gd name="T52" fmla="*/ 60 w 152"/>
              <a:gd name="T53" fmla="*/ 16 h 20"/>
              <a:gd name="T54" fmla="*/ 48 w 152"/>
              <a:gd name="T55" fmla="*/ 16 h 20"/>
              <a:gd name="T56" fmla="*/ 36 w 152"/>
              <a:gd name="T57" fmla="*/ 16 h 20"/>
              <a:gd name="T58" fmla="*/ 28 w 152"/>
              <a:gd name="T59" fmla="*/ 16 h 20"/>
              <a:gd name="T60" fmla="*/ 16 w 152"/>
              <a:gd name="T61" fmla="*/ 20 h 20"/>
              <a:gd name="T62" fmla="*/ 8 w 152"/>
              <a:gd name="T63" fmla="*/ 20 h 20"/>
              <a:gd name="T64" fmla="*/ 4 w 152"/>
              <a:gd name="T65" fmla="*/ 20 h 20"/>
              <a:gd name="T66" fmla="*/ 4 w 152"/>
              <a:gd name="T67" fmla="*/ 16 h 20"/>
              <a:gd name="T68" fmla="*/ 0 w 152"/>
              <a:gd name="T69" fmla="*/ 12 h 20"/>
              <a:gd name="T70" fmla="*/ 0 w 152"/>
              <a:gd name="T71" fmla="*/ 1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2" h="20">
                <a:moveTo>
                  <a:pt x="0" y="12"/>
                </a:moveTo>
                <a:lnTo>
                  <a:pt x="20" y="12"/>
                </a:lnTo>
                <a:lnTo>
                  <a:pt x="40" y="8"/>
                </a:lnTo>
                <a:lnTo>
                  <a:pt x="56" y="8"/>
                </a:lnTo>
                <a:lnTo>
                  <a:pt x="72" y="4"/>
                </a:lnTo>
                <a:lnTo>
                  <a:pt x="84" y="4"/>
                </a:lnTo>
                <a:lnTo>
                  <a:pt x="96" y="4"/>
                </a:lnTo>
                <a:lnTo>
                  <a:pt x="104" y="0"/>
                </a:lnTo>
                <a:lnTo>
                  <a:pt x="112" y="0"/>
                </a:lnTo>
                <a:lnTo>
                  <a:pt x="124" y="0"/>
                </a:lnTo>
                <a:lnTo>
                  <a:pt x="132" y="0"/>
                </a:lnTo>
                <a:lnTo>
                  <a:pt x="140" y="0"/>
                </a:lnTo>
                <a:lnTo>
                  <a:pt x="144" y="4"/>
                </a:lnTo>
                <a:lnTo>
                  <a:pt x="148" y="4"/>
                </a:lnTo>
                <a:lnTo>
                  <a:pt x="152" y="4"/>
                </a:lnTo>
                <a:lnTo>
                  <a:pt x="152" y="8"/>
                </a:lnTo>
                <a:lnTo>
                  <a:pt x="152" y="8"/>
                </a:lnTo>
                <a:lnTo>
                  <a:pt x="152" y="8"/>
                </a:lnTo>
                <a:lnTo>
                  <a:pt x="148" y="8"/>
                </a:lnTo>
                <a:lnTo>
                  <a:pt x="144" y="8"/>
                </a:lnTo>
                <a:lnTo>
                  <a:pt x="136" y="12"/>
                </a:lnTo>
                <a:lnTo>
                  <a:pt x="128" y="12"/>
                </a:lnTo>
                <a:lnTo>
                  <a:pt x="116" y="12"/>
                </a:lnTo>
                <a:lnTo>
                  <a:pt x="104" y="12"/>
                </a:lnTo>
                <a:lnTo>
                  <a:pt x="88" y="12"/>
                </a:lnTo>
                <a:lnTo>
                  <a:pt x="72" y="16"/>
                </a:lnTo>
                <a:lnTo>
                  <a:pt x="60" y="16"/>
                </a:lnTo>
                <a:lnTo>
                  <a:pt x="48" y="16"/>
                </a:lnTo>
                <a:lnTo>
                  <a:pt x="36" y="16"/>
                </a:lnTo>
                <a:lnTo>
                  <a:pt x="28" y="16"/>
                </a:lnTo>
                <a:lnTo>
                  <a:pt x="16" y="20"/>
                </a:lnTo>
                <a:lnTo>
                  <a:pt x="8" y="20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469">
            <a:extLst>
              <a:ext uri="{FF2B5EF4-FFF2-40B4-BE49-F238E27FC236}">
                <a16:creationId xmlns:a16="http://schemas.microsoft.com/office/drawing/2014/main" xmlns="" id="{E9820B12-FB8D-4611-B1AF-E707F605037E}"/>
              </a:ext>
            </a:extLst>
          </p:cNvPr>
          <p:cNvSpPr>
            <a:spLocks/>
          </p:cNvSpPr>
          <p:nvPr/>
        </p:nvSpPr>
        <p:spPr bwMode="auto">
          <a:xfrm>
            <a:off x="2255915" y="4182680"/>
            <a:ext cx="1655227" cy="1179286"/>
          </a:xfrm>
          <a:custGeom>
            <a:avLst/>
            <a:gdLst>
              <a:gd name="T0" fmla="*/ 376 w 428"/>
              <a:gd name="T1" fmla="*/ 228 h 232"/>
              <a:gd name="T2" fmla="*/ 352 w 428"/>
              <a:gd name="T3" fmla="*/ 228 h 232"/>
              <a:gd name="T4" fmla="*/ 332 w 428"/>
              <a:gd name="T5" fmla="*/ 232 h 232"/>
              <a:gd name="T6" fmla="*/ 312 w 428"/>
              <a:gd name="T7" fmla="*/ 232 h 232"/>
              <a:gd name="T8" fmla="*/ 292 w 428"/>
              <a:gd name="T9" fmla="*/ 232 h 232"/>
              <a:gd name="T10" fmla="*/ 272 w 428"/>
              <a:gd name="T11" fmla="*/ 232 h 232"/>
              <a:gd name="T12" fmla="*/ 256 w 428"/>
              <a:gd name="T13" fmla="*/ 228 h 232"/>
              <a:gd name="T14" fmla="*/ 240 w 428"/>
              <a:gd name="T15" fmla="*/ 220 h 232"/>
              <a:gd name="T16" fmla="*/ 228 w 428"/>
              <a:gd name="T17" fmla="*/ 212 h 232"/>
              <a:gd name="T18" fmla="*/ 224 w 428"/>
              <a:gd name="T19" fmla="*/ 208 h 232"/>
              <a:gd name="T20" fmla="*/ 220 w 428"/>
              <a:gd name="T21" fmla="*/ 204 h 232"/>
              <a:gd name="T22" fmla="*/ 212 w 428"/>
              <a:gd name="T23" fmla="*/ 200 h 232"/>
              <a:gd name="T24" fmla="*/ 204 w 428"/>
              <a:gd name="T25" fmla="*/ 196 h 232"/>
              <a:gd name="T26" fmla="*/ 196 w 428"/>
              <a:gd name="T27" fmla="*/ 188 h 232"/>
              <a:gd name="T28" fmla="*/ 184 w 428"/>
              <a:gd name="T29" fmla="*/ 176 h 232"/>
              <a:gd name="T30" fmla="*/ 172 w 428"/>
              <a:gd name="T31" fmla="*/ 168 h 232"/>
              <a:gd name="T32" fmla="*/ 160 w 428"/>
              <a:gd name="T33" fmla="*/ 156 h 232"/>
              <a:gd name="T34" fmla="*/ 144 w 428"/>
              <a:gd name="T35" fmla="*/ 144 h 232"/>
              <a:gd name="T36" fmla="*/ 128 w 428"/>
              <a:gd name="T37" fmla="*/ 128 h 232"/>
              <a:gd name="T38" fmla="*/ 112 w 428"/>
              <a:gd name="T39" fmla="*/ 116 h 232"/>
              <a:gd name="T40" fmla="*/ 92 w 428"/>
              <a:gd name="T41" fmla="*/ 96 h 232"/>
              <a:gd name="T42" fmla="*/ 72 w 428"/>
              <a:gd name="T43" fmla="*/ 80 h 232"/>
              <a:gd name="T44" fmla="*/ 48 w 428"/>
              <a:gd name="T45" fmla="*/ 60 h 232"/>
              <a:gd name="T46" fmla="*/ 24 w 428"/>
              <a:gd name="T47" fmla="*/ 40 h 232"/>
              <a:gd name="T48" fmla="*/ 0 w 428"/>
              <a:gd name="T49" fmla="*/ 20 h 232"/>
              <a:gd name="T50" fmla="*/ 12 w 428"/>
              <a:gd name="T51" fmla="*/ 8 h 232"/>
              <a:gd name="T52" fmla="*/ 24 w 428"/>
              <a:gd name="T53" fmla="*/ 0 h 232"/>
              <a:gd name="T54" fmla="*/ 40 w 428"/>
              <a:gd name="T55" fmla="*/ 12 h 232"/>
              <a:gd name="T56" fmla="*/ 52 w 428"/>
              <a:gd name="T57" fmla="*/ 20 h 232"/>
              <a:gd name="T58" fmla="*/ 68 w 428"/>
              <a:gd name="T59" fmla="*/ 32 h 232"/>
              <a:gd name="T60" fmla="*/ 88 w 428"/>
              <a:gd name="T61" fmla="*/ 44 h 232"/>
              <a:gd name="T62" fmla="*/ 104 w 428"/>
              <a:gd name="T63" fmla="*/ 56 h 232"/>
              <a:gd name="T64" fmla="*/ 124 w 428"/>
              <a:gd name="T65" fmla="*/ 68 h 232"/>
              <a:gd name="T66" fmla="*/ 148 w 428"/>
              <a:gd name="T67" fmla="*/ 84 h 232"/>
              <a:gd name="T68" fmla="*/ 168 w 428"/>
              <a:gd name="T69" fmla="*/ 96 h 232"/>
              <a:gd name="T70" fmla="*/ 212 w 428"/>
              <a:gd name="T71" fmla="*/ 124 h 232"/>
              <a:gd name="T72" fmla="*/ 256 w 428"/>
              <a:gd name="T73" fmla="*/ 148 h 232"/>
              <a:gd name="T74" fmla="*/ 300 w 428"/>
              <a:gd name="T75" fmla="*/ 164 h 232"/>
              <a:gd name="T76" fmla="*/ 340 w 428"/>
              <a:gd name="T77" fmla="*/ 180 h 232"/>
              <a:gd name="T78" fmla="*/ 360 w 428"/>
              <a:gd name="T79" fmla="*/ 188 h 232"/>
              <a:gd name="T80" fmla="*/ 380 w 428"/>
              <a:gd name="T81" fmla="*/ 192 h 232"/>
              <a:gd name="T82" fmla="*/ 392 w 428"/>
              <a:gd name="T83" fmla="*/ 200 h 232"/>
              <a:gd name="T84" fmla="*/ 404 w 428"/>
              <a:gd name="T85" fmla="*/ 204 h 232"/>
              <a:gd name="T86" fmla="*/ 416 w 428"/>
              <a:gd name="T87" fmla="*/ 208 h 232"/>
              <a:gd name="T88" fmla="*/ 420 w 428"/>
              <a:gd name="T89" fmla="*/ 212 h 232"/>
              <a:gd name="T90" fmla="*/ 424 w 428"/>
              <a:gd name="T91" fmla="*/ 216 h 232"/>
              <a:gd name="T92" fmla="*/ 428 w 428"/>
              <a:gd name="T93" fmla="*/ 216 h 232"/>
              <a:gd name="T94" fmla="*/ 424 w 428"/>
              <a:gd name="T95" fmla="*/ 220 h 232"/>
              <a:gd name="T96" fmla="*/ 424 w 428"/>
              <a:gd name="T97" fmla="*/ 220 h 232"/>
              <a:gd name="T98" fmla="*/ 420 w 428"/>
              <a:gd name="T99" fmla="*/ 224 h 232"/>
              <a:gd name="T100" fmla="*/ 412 w 428"/>
              <a:gd name="T101" fmla="*/ 224 h 232"/>
              <a:gd name="T102" fmla="*/ 408 w 428"/>
              <a:gd name="T103" fmla="*/ 224 h 232"/>
              <a:gd name="T104" fmla="*/ 400 w 428"/>
              <a:gd name="T105" fmla="*/ 228 h 232"/>
              <a:gd name="T106" fmla="*/ 388 w 428"/>
              <a:gd name="T107" fmla="*/ 228 h 232"/>
              <a:gd name="T108" fmla="*/ 376 w 428"/>
              <a:gd name="T109" fmla="*/ 228 h 232"/>
              <a:gd name="T110" fmla="*/ 376 w 428"/>
              <a:gd name="T111" fmla="*/ 228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28" h="232">
                <a:moveTo>
                  <a:pt x="376" y="228"/>
                </a:moveTo>
                <a:lnTo>
                  <a:pt x="352" y="228"/>
                </a:lnTo>
                <a:lnTo>
                  <a:pt x="332" y="232"/>
                </a:lnTo>
                <a:lnTo>
                  <a:pt x="312" y="232"/>
                </a:lnTo>
                <a:lnTo>
                  <a:pt x="292" y="232"/>
                </a:lnTo>
                <a:lnTo>
                  <a:pt x="272" y="232"/>
                </a:lnTo>
                <a:lnTo>
                  <a:pt x="256" y="228"/>
                </a:lnTo>
                <a:lnTo>
                  <a:pt x="240" y="220"/>
                </a:lnTo>
                <a:lnTo>
                  <a:pt x="228" y="212"/>
                </a:lnTo>
                <a:lnTo>
                  <a:pt x="224" y="208"/>
                </a:lnTo>
                <a:lnTo>
                  <a:pt x="220" y="204"/>
                </a:lnTo>
                <a:lnTo>
                  <a:pt x="212" y="200"/>
                </a:lnTo>
                <a:lnTo>
                  <a:pt x="204" y="196"/>
                </a:lnTo>
                <a:lnTo>
                  <a:pt x="196" y="188"/>
                </a:lnTo>
                <a:lnTo>
                  <a:pt x="184" y="176"/>
                </a:lnTo>
                <a:lnTo>
                  <a:pt x="172" y="168"/>
                </a:lnTo>
                <a:lnTo>
                  <a:pt x="160" y="156"/>
                </a:lnTo>
                <a:lnTo>
                  <a:pt x="144" y="144"/>
                </a:lnTo>
                <a:lnTo>
                  <a:pt x="128" y="128"/>
                </a:lnTo>
                <a:lnTo>
                  <a:pt x="112" y="116"/>
                </a:lnTo>
                <a:lnTo>
                  <a:pt x="92" y="96"/>
                </a:lnTo>
                <a:lnTo>
                  <a:pt x="72" y="80"/>
                </a:lnTo>
                <a:lnTo>
                  <a:pt x="48" y="60"/>
                </a:lnTo>
                <a:lnTo>
                  <a:pt x="24" y="40"/>
                </a:lnTo>
                <a:lnTo>
                  <a:pt x="0" y="20"/>
                </a:lnTo>
                <a:lnTo>
                  <a:pt x="12" y="8"/>
                </a:lnTo>
                <a:lnTo>
                  <a:pt x="24" y="0"/>
                </a:lnTo>
                <a:lnTo>
                  <a:pt x="40" y="12"/>
                </a:lnTo>
                <a:lnTo>
                  <a:pt x="52" y="20"/>
                </a:lnTo>
                <a:lnTo>
                  <a:pt x="68" y="32"/>
                </a:lnTo>
                <a:lnTo>
                  <a:pt x="88" y="44"/>
                </a:lnTo>
                <a:lnTo>
                  <a:pt x="104" y="56"/>
                </a:lnTo>
                <a:lnTo>
                  <a:pt x="124" y="68"/>
                </a:lnTo>
                <a:lnTo>
                  <a:pt x="148" y="84"/>
                </a:lnTo>
                <a:lnTo>
                  <a:pt x="168" y="96"/>
                </a:lnTo>
                <a:lnTo>
                  <a:pt x="212" y="124"/>
                </a:lnTo>
                <a:lnTo>
                  <a:pt x="256" y="148"/>
                </a:lnTo>
                <a:lnTo>
                  <a:pt x="300" y="164"/>
                </a:lnTo>
                <a:lnTo>
                  <a:pt x="340" y="180"/>
                </a:lnTo>
                <a:lnTo>
                  <a:pt x="360" y="188"/>
                </a:lnTo>
                <a:lnTo>
                  <a:pt x="380" y="192"/>
                </a:lnTo>
                <a:lnTo>
                  <a:pt x="392" y="200"/>
                </a:lnTo>
                <a:lnTo>
                  <a:pt x="404" y="204"/>
                </a:lnTo>
                <a:lnTo>
                  <a:pt x="416" y="208"/>
                </a:lnTo>
                <a:lnTo>
                  <a:pt x="420" y="212"/>
                </a:lnTo>
                <a:lnTo>
                  <a:pt x="424" y="216"/>
                </a:lnTo>
                <a:lnTo>
                  <a:pt x="428" y="216"/>
                </a:lnTo>
                <a:lnTo>
                  <a:pt x="424" y="220"/>
                </a:lnTo>
                <a:lnTo>
                  <a:pt x="424" y="220"/>
                </a:lnTo>
                <a:lnTo>
                  <a:pt x="420" y="224"/>
                </a:lnTo>
                <a:lnTo>
                  <a:pt x="412" y="224"/>
                </a:lnTo>
                <a:lnTo>
                  <a:pt x="408" y="224"/>
                </a:lnTo>
                <a:lnTo>
                  <a:pt x="400" y="228"/>
                </a:lnTo>
                <a:lnTo>
                  <a:pt x="388" y="228"/>
                </a:lnTo>
                <a:lnTo>
                  <a:pt x="376" y="228"/>
                </a:lnTo>
                <a:lnTo>
                  <a:pt x="376" y="2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1" name="Freeform 470">
            <a:extLst>
              <a:ext uri="{FF2B5EF4-FFF2-40B4-BE49-F238E27FC236}">
                <a16:creationId xmlns:a16="http://schemas.microsoft.com/office/drawing/2014/main" xmlns="" id="{4065D7EA-7B40-4D3D-897A-CF0273753E18}"/>
              </a:ext>
            </a:extLst>
          </p:cNvPr>
          <p:cNvSpPr>
            <a:spLocks/>
          </p:cNvSpPr>
          <p:nvPr/>
        </p:nvSpPr>
        <p:spPr bwMode="auto">
          <a:xfrm>
            <a:off x="1817489" y="4995981"/>
            <a:ext cx="959104" cy="264323"/>
          </a:xfrm>
          <a:custGeom>
            <a:avLst/>
            <a:gdLst>
              <a:gd name="T0" fmla="*/ 0 w 248"/>
              <a:gd name="T1" fmla="*/ 36 h 52"/>
              <a:gd name="T2" fmla="*/ 24 w 248"/>
              <a:gd name="T3" fmla="*/ 28 h 52"/>
              <a:gd name="T4" fmla="*/ 44 w 248"/>
              <a:gd name="T5" fmla="*/ 24 h 52"/>
              <a:gd name="T6" fmla="*/ 68 w 248"/>
              <a:gd name="T7" fmla="*/ 20 h 52"/>
              <a:gd name="T8" fmla="*/ 84 w 248"/>
              <a:gd name="T9" fmla="*/ 16 h 52"/>
              <a:gd name="T10" fmla="*/ 104 w 248"/>
              <a:gd name="T11" fmla="*/ 12 h 52"/>
              <a:gd name="T12" fmla="*/ 120 w 248"/>
              <a:gd name="T13" fmla="*/ 12 h 52"/>
              <a:gd name="T14" fmla="*/ 136 w 248"/>
              <a:gd name="T15" fmla="*/ 8 h 52"/>
              <a:gd name="T16" fmla="*/ 152 w 248"/>
              <a:gd name="T17" fmla="*/ 8 h 52"/>
              <a:gd name="T18" fmla="*/ 164 w 248"/>
              <a:gd name="T19" fmla="*/ 4 h 52"/>
              <a:gd name="T20" fmla="*/ 176 w 248"/>
              <a:gd name="T21" fmla="*/ 4 h 52"/>
              <a:gd name="T22" fmla="*/ 188 w 248"/>
              <a:gd name="T23" fmla="*/ 0 h 52"/>
              <a:gd name="T24" fmla="*/ 196 w 248"/>
              <a:gd name="T25" fmla="*/ 0 h 52"/>
              <a:gd name="T26" fmla="*/ 204 w 248"/>
              <a:gd name="T27" fmla="*/ 0 h 52"/>
              <a:gd name="T28" fmla="*/ 212 w 248"/>
              <a:gd name="T29" fmla="*/ 0 h 52"/>
              <a:gd name="T30" fmla="*/ 216 w 248"/>
              <a:gd name="T31" fmla="*/ 0 h 52"/>
              <a:gd name="T32" fmla="*/ 224 w 248"/>
              <a:gd name="T33" fmla="*/ 0 h 52"/>
              <a:gd name="T34" fmla="*/ 232 w 248"/>
              <a:gd name="T35" fmla="*/ 4 h 52"/>
              <a:gd name="T36" fmla="*/ 240 w 248"/>
              <a:gd name="T37" fmla="*/ 12 h 52"/>
              <a:gd name="T38" fmla="*/ 248 w 248"/>
              <a:gd name="T39" fmla="*/ 16 h 52"/>
              <a:gd name="T40" fmla="*/ 248 w 248"/>
              <a:gd name="T41" fmla="*/ 20 h 52"/>
              <a:gd name="T42" fmla="*/ 248 w 248"/>
              <a:gd name="T43" fmla="*/ 20 h 52"/>
              <a:gd name="T44" fmla="*/ 244 w 248"/>
              <a:gd name="T45" fmla="*/ 24 h 52"/>
              <a:gd name="T46" fmla="*/ 240 w 248"/>
              <a:gd name="T47" fmla="*/ 28 h 52"/>
              <a:gd name="T48" fmla="*/ 232 w 248"/>
              <a:gd name="T49" fmla="*/ 32 h 52"/>
              <a:gd name="T50" fmla="*/ 220 w 248"/>
              <a:gd name="T51" fmla="*/ 32 h 52"/>
              <a:gd name="T52" fmla="*/ 208 w 248"/>
              <a:gd name="T53" fmla="*/ 36 h 52"/>
              <a:gd name="T54" fmla="*/ 192 w 248"/>
              <a:gd name="T55" fmla="*/ 40 h 52"/>
              <a:gd name="T56" fmla="*/ 176 w 248"/>
              <a:gd name="T57" fmla="*/ 40 h 52"/>
              <a:gd name="T58" fmla="*/ 156 w 248"/>
              <a:gd name="T59" fmla="*/ 44 h 52"/>
              <a:gd name="T60" fmla="*/ 140 w 248"/>
              <a:gd name="T61" fmla="*/ 48 h 52"/>
              <a:gd name="T62" fmla="*/ 124 w 248"/>
              <a:gd name="T63" fmla="*/ 48 h 52"/>
              <a:gd name="T64" fmla="*/ 112 w 248"/>
              <a:gd name="T65" fmla="*/ 48 h 52"/>
              <a:gd name="T66" fmla="*/ 100 w 248"/>
              <a:gd name="T67" fmla="*/ 52 h 52"/>
              <a:gd name="T68" fmla="*/ 88 w 248"/>
              <a:gd name="T69" fmla="*/ 52 h 52"/>
              <a:gd name="T70" fmla="*/ 76 w 248"/>
              <a:gd name="T71" fmla="*/ 52 h 52"/>
              <a:gd name="T72" fmla="*/ 68 w 248"/>
              <a:gd name="T73" fmla="*/ 52 h 52"/>
              <a:gd name="T74" fmla="*/ 52 w 248"/>
              <a:gd name="T75" fmla="*/ 52 h 52"/>
              <a:gd name="T76" fmla="*/ 36 w 248"/>
              <a:gd name="T77" fmla="*/ 48 h 52"/>
              <a:gd name="T78" fmla="*/ 20 w 248"/>
              <a:gd name="T79" fmla="*/ 44 h 52"/>
              <a:gd name="T80" fmla="*/ 0 w 248"/>
              <a:gd name="T81" fmla="*/ 36 h 52"/>
              <a:gd name="T82" fmla="*/ 0 w 248"/>
              <a:gd name="T83" fmla="*/ 3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48" h="52">
                <a:moveTo>
                  <a:pt x="0" y="36"/>
                </a:moveTo>
                <a:lnTo>
                  <a:pt x="24" y="28"/>
                </a:lnTo>
                <a:lnTo>
                  <a:pt x="44" y="24"/>
                </a:lnTo>
                <a:lnTo>
                  <a:pt x="68" y="20"/>
                </a:lnTo>
                <a:lnTo>
                  <a:pt x="84" y="16"/>
                </a:lnTo>
                <a:lnTo>
                  <a:pt x="104" y="12"/>
                </a:lnTo>
                <a:lnTo>
                  <a:pt x="120" y="12"/>
                </a:lnTo>
                <a:lnTo>
                  <a:pt x="136" y="8"/>
                </a:lnTo>
                <a:lnTo>
                  <a:pt x="152" y="8"/>
                </a:lnTo>
                <a:lnTo>
                  <a:pt x="164" y="4"/>
                </a:lnTo>
                <a:lnTo>
                  <a:pt x="176" y="4"/>
                </a:lnTo>
                <a:lnTo>
                  <a:pt x="188" y="0"/>
                </a:lnTo>
                <a:lnTo>
                  <a:pt x="196" y="0"/>
                </a:lnTo>
                <a:lnTo>
                  <a:pt x="204" y="0"/>
                </a:lnTo>
                <a:lnTo>
                  <a:pt x="212" y="0"/>
                </a:lnTo>
                <a:lnTo>
                  <a:pt x="216" y="0"/>
                </a:lnTo>
                <a:lnTo>
                  <a:pt x="224" y="0"/>
                </a:lnTo>
                <a:lnTo>
                  <a:pt x="232" y="4"/>
                </a:lnTo>
                <a:lnTo>
                  <a:pt x="240" y="12"/>
                </a:lnTo>
                <a:lnTo>
                  <a:pt x="248" y="16"/>
                </a:lnTo>
                <a:lnTo>
                  <a:pt x="248" y="20"/>
                </a:lnTo>
                <a:lnTo>
                  <a:pt x="248" y="20"/>
                </a:lnTo>
                <a:lnTo>
                  <a:pt x="244" y="24"/>
                </a:lnTo>
                <a:lnTo>
                  <a:pt x="240" y="28"/>
                </a:lnTo>
                <a:lnTo>
                  <a:pt x="232" y="32"/>
                </a:lnTo>
                <a:lnTo>
                  <a:pt x="220" y="32"/>
                </a:lnTo>
                <a:lnTo>
                  <a:pt x="208" y="36"/>
                </a:lnTo>
                <a:lnTo>
                  <a:pt x="192" y="40"/>
                </a:lnTo>
                <a:lnTo>
                  <a:pt x="176" y="40"/>
                </a:lnTo>
                <a:lnTo>
                  <a:pt x="156" y="44"/>
                </a:lnTo>
                <a:lnTo>
                  <a:pt x="140" y="48"/>
                </a:lnTo>
                <a:lnTo>
                  <a:pt x="124" y="48"/>
                </a:lnTo>
                <a:lnTo>
                  <a:pt x="112" y="48"/>
                </a:lnTo>
                <a:lnTo>
                  <a:pt x="100" y="52"/>
                </a:lnTo>
                <a:lnTo>
                  <a:pt x="88" y="52"/>
                </a:lnTo>
                <a:lnTo>
                  <a:pt x="76" y="52"/>
                </a:lnTo>
                <a:lnTo>
                  <a:pt x="68" y="52"/>
                </a:lnTo>
                <a:lnTo>
                  <a:pt x="52" y="52"/>
                </a:lnTo>
                <a:lnTo>
                  <a:pt x="36" y="48"/>
                </a:lnTo>
                <a:lnTo>
                  <a:pt x="20" y="44"/>
                </a:lnTo>
                <a:lnTo>
                  <a:pt x="0" y="36"/>
                </a:lnTo>
                <a:lnTo>
                  <a:pt x="0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471">
            <a:extLst>
              <a:ext uri="{FF2B5EF4-FFF2-40B4-BE49-F238E27FC236}">
                <a16:creationId xmlns:a16="http://schemas.microsoft.com/office/drawing/2014/main" xmlns="" id="{48FD91F3-1044-4CF0-9D15-264E836D5123}"/>
              </a:ext>
            </a:extLst>
          </p:cNvPr>
          <p:cNvSpPr>
            <a:spLocks/>
          </p:cNvSpPr>
          <p:nvPr/>
        </p:nvSpPr>
        <p:spPr bwMode="auto">
          <a:xfrm>
            <a:off x="1432561" y="5382298"/>
            <a:ext cx="1732574" cy="365986"/>
          </a:xfrm>
          <a:custGeom>
            <a:avLst/>
            <a:gdLst>
              <a:gd name="T0" fmla="*/ 448 w 448"/>
              <a:gd name="T1" fmla="*/ 28 h 72"/>
              <a:gd name="T2" fmla="*/ 448 w 448"/>
              <a:gd name="T3" fmla="*/ 36 h 72"/>
              <a:gd name="T4" fmla="*/ 444 w 448"/>
              <a:gd name="T5" fmla="*/ 36 h 72"/>
              <a:gd name="T6" fmla="*/ 436 w 448"/>
              <a:gd name="T7" fmla="*/ 40 h 72"/>
              <a:gd name="T8" fmla="*/ 420 w 448"/>
              <a:gd name="T9" fmla="*/ 40 h 72"/>
              <a:gd name="T10" fmla="*/ 404 w 448"/>
              <a:gd name="T11" fmla="*/ 44 h 72"/>
              <a:gd name="T12" fmla="*/ 380 w 448"/>
              <a:gd name="T13" fmla="*/ 44 h 72"/>
              <a:gd name="T14" fmla="*/ 352 w 448"/>
              <a:gd name="T15" fmla="*/ 48 h 72"/>
              <a:gd name="T16" fmla="*/ 320 w 448"/>
              <a:gd name="T17" fmla="*/ 52 h 72"/>
              <a:gd name="T18" fmla="*/ 280 w 448"/>
              <a:gd name="T19" fmla="*/ 56 h 72"/>
              <a:gd name="T20" fmla="*/ 240 w 448"/>
              <a:gd name="T21" fmla="*/ 60 h 72"/>
              <a:gd name="T22" fmla="*/ 200 w 448"/>
              <a:gd name="T23" fmla="*/ 64 h 72"/>
              <a:gd name="T24" fmla="*/ 168 w 448"/>
              <a:gd name="T25" fmla="*/ 64 h 72"/>
              <a:gd name="T26" fmla="*/ 140 w 448"/>
              <a:gd name="T27" fmla="*/ 68 h 72"/>
              <a:gd name="T28" fmla="*/ 112 w 448"/>
              <a:gd name="T29" fmla="*/ 68 h 72"/>
              <a:gd name="T30" fmla="*/ 92 w 448"/>
              <a:gd name="T31" fmla="*/ 72 h 72"/>
              <a:gd name="T32" fmla="*/ 80 w 448"/>
              <a:gd name="T33" fmla="*/ 72 h 72"/>
              <a:gd name="T34" fmla="*/ 68 w 448"/>
              <a:gd name="T35" fmla="*/ 72 h 72"/>
              <a:gd name="T36" fmla="*/ 52 w 448"/>
              <a:gd name="T37" fmla="*/ 72 h 72"/>
              <a:gd name="T38" fmla="*/ 28 w 448"/>
              <a:gd name="T39" fmla="*/ 60 h 72"/>
              <a:gd name="T40" fmla="*/ 8 w 448"/>
              <a:gd name="T41" fmla="*/ 52 h 72"/>
              <a:gd name="T42" fmla="*/ 16 w 448"/>
              <a:gd name="T43" fmla="*/ 44 h 72"/>
              <a:gd name="T44" fmla="*/ 52 w 448"/>
              <a:gd name="T45" fmla="*/ 40 h 72"/>
              <a:gd name="T46" fmla="*/ 92 w 448"/>
              <a:gd name="T47" fmla="*/ 36 h 72"/>
              <a:gd name="T48" fmla="*/ 144 w 448"/>
              <a:gd name="T49" fmla="*/ 32 h 72"/>
              <a:gd name="T50" fmla="*/ 196 w 448"/>
              <a:gd name="T51" fmla="*/ 24 h 72"/>
              <a:gd name="T52" fmla="*/ 244 w 448"/>
              <a:gd name="T53" fmla="*/ 20 h 72"/>
              <a:gd name="T54" fmla="*/ 280 w 448"/>
              <a:gd name="T55" fmla="*/ 16 h 72"/>
              <a:gd name="T56" fmla="*/ 308 w 448"/>
              <a:gd name="T57" fmla="*/ 12 h 72"/>
              <a:gd name="T58" fmla="*/ 336 w 448"/>
              <a:gd name="T59" fmla="*/ 4 h 72"/>
              <a:gd name="T60" fmla="*/ 368 w 448"/>
              <a:gd name="T61" fmla="*/ 0 h 72"/>
              <a:gd name="T62" fmla="*/ 392 w 448"/>
              <a:gd name="T63" fmla="*/ 0 h 72"/>
              <a:gd name="T64" fmla="*/ 412 w 448"/>
              <a:gd name="T65" fmla="*/ 0 h 72"/>
              <a:gd name="T66" fmla="*/ 432 w 448"/>
              <a:gd name="T67" fmla="*/ 12 h 72"/>
              <a:gd name="T68" fmla="*/ 444 w 448"/>
              <a:gd name="T69" fmla="*/ 20 h 72"/>
              <a:gd name="T70" fmla="*/ 448 w 448"/>
              <a:gd name="T71" fmla="*/ 2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48" h="72">
                <a:moveTo>
                  <a:pt x="448" y="24"/>
                </a:moveTo>
                <a:lnTo>
                  <a:pt x="448" y="28"/>
                </a:lnTo>
                <a:lnTo>
                  <a:pt x="448" y="32"/>
                </a:lnTo>
                <a:lnTo>
                  <a:pt x="448" y="36"/>
                </a:lnTo>
                <a:lnTo>
                  <a:pt x="444" y="36"/>
                </a:lnTo>
                <a:lnTo>
                  <a:pt x="444" y="36"/>
                </a:lnTo>
                <a:lnTo>
                  <a:pt x="440" y="40"/>
                </a:lnTo>
                <a:lnTo>
                  <a:pt x="436" y="40"/>
                </a:lnTo>
                <a:lnTo>
                  <a:pt x="428" y="40"/>
                </a:lnTo>
                <a:lnTo>
                  <a:pt x="420" y="40"/>
                </a:lnTo>
                <a:lnTo>
                  <a:pt x="412" y="40"/>
                </a:lnTo>
                <a:lnTo>
                  <a:pt x="404" y="44"/>
                </a:lnTo>
                <a:lnTo>
                  <a:pt x="392" y="44"/>
                </a:lnTo>
                <a:lnTo>
                  <a:pt x="380" y="44"/>
                </a:lnTo>
                <a:lnTo>
                  <a:pt x="368" y="48"/>
                </a:lnTo>
                <a:lnTo>
                  <a:pt x="352" y="48"/>
                </a:lnTo>
                <a:lnTo>
                  <a:pt x="336" y="48"/>
                </a:lnTo>
                <a:lnTo>
                  <a:pt x="320" y="52"/>
                </a:lnTo>
                <a:lnTo>
                  <a:pt x="300" y="52"/>
                </a:lnTo>
                <a:lnTo>
                  <a:pt x="280" y="56"/>
                </a:lnTo>
                <a:lnTo>
                  <a:pt x="260" y="56"/>
                </a:lnTo>
                <a:lnTo>
                  <a:pt x="240" y="60"/>
                </a:lnTo>
                <a:lnTo>
                  <a:pt x="220" y="60"/>
                </a:lnTo>
                <a:lnTo>
                  <a:pt x="200" y="64"/>
                </a:lnTo>
                <a:lnTo>
                  <a:pt x="184" y="64"/>
                </a:lnTo>
                <a:lnTo>
                  <a:pt x="168" y="64"/>
                </a:lnTo>
                <a:lnTo>
                  <a:pt x="152" y="68"/>
                </a:lnTo>
                <a:lnTo>
                  <a:pt x="140" y="68"/>
                </a:lnTo>
                <a:lnTo>
                  <a:pt x="124" y="68"/>
                </a:lnTo>
                <a:lnTo>
                  <a:pt x="112" y="68"/>
                </a:lnTo>
                <a:lnTo>
                  <a:pt x="104" y="72"/>
                </a:lnTo>
                <a:lnTo>
                  <a:pt x="92" y="72"/>
                </a:lnTo>
                <a:lnTo>
                  <a:pt x="84" y="72"/>
                </a:lnTo>
                <a:lnTo>
                  <a:pt x="80" y="72"/>
                </a:lnTo>
                <a:lnTo>
                  <a:pt x="72" y="72"/>
                </a:lnTo>
                <a:lnTo>
                  <a:pt x="68" y="72"/>
                </a:lnTo>
                <a:lnTo>
                  <a:pt x="64" y="72"/>
                </a:lnTo>
                <a:lnTo>
                  <a:pt x="52" y="72"/>
                </a:lnTo>
                <a:lnTo>
                  <a:pt x="36" y="64"/>
                </a:lnTo>
                <a:lnTo>
                  <a:pt x="28" y="60"/>
                </a:lnTo>
                <a:lnTo>
                  <a:pt x="20" y="56"/>
                </a:lnTo>
                <a:lnTo>
                  <a:pt x="8" y="52"/>
                </a:lnTo>
                <a:lnTo>
                  <a:pt x="0" y="44"/>
                </a:lnTo>
                <a:lnTo>
                  <a:pt x="16" y="44"/>
                </a:lnTo>
                <a:lnTo>
                  <a:pt x="32" y="40"/>
                </a:lnTo>
                <a:lnTo>
                  <a:pt x="52" y="40"/>
                </a:lnTo>
                <a:lnTo>
                  <a:pt x="72" y="36"/>
                </a:lnTo>
                <a:lnTo>
                  <a:pt x="92" y="36"/>
                </a:lnTo>
                <a:lnTo>
                  <a:pt x="116" y="32"/>
                </a:lnTo>
                <a:lnTo>
                  <a:pt x="144" y="32"/>
                </a:lnTo>
                <a:lnTo>
                  <a:pt x="168" y="28"/>
                </a:lnTo>
                <a:lnTo>
                  <a:pt x="196" y="24"/>
                </a:lnTo>
                <a:lnTo>
                  <a:pt x="220" y="24"/>
                </a:lnTo>
                <a:lnTo>
                  <a:pt x="244" y="20"/>
                </a:lnTo>
                <a:lnTo>
                  <a:pt x="260" y="16"/>
                </a:lnTo>
                <a:lnTo>
                  <a:pt x="280" y="16"/>
                </a:lnTo>
                <a:lnTo>
                  <a:pt x="296" y="12"/>
                </a:lnTo>
                <a:lnTo>
                  <a:pt x="308" y="12"/>
                </a:lnTo>
                <a:lnTo>
                  <a:pt x="320" y="8"/>
                </a:lnTo>
                <a:lnTo>
                  <a:pt x="336" y="4"/>
                </a:lnTo>
                <a:lnTo>
                  <a:pt x="356" y="4"/>
                </a:lnTo>
                <a:lnTo>
                  <a:pt x="368" y="0"/>
                </a:lnTo>
                <a:lnTo>
                  <a:pt x="380" y="0"/>
                </a:lnTo>
                <a:lnTo>
                  <a:pt x="392" y="0"/>
                </a:lnTo>
                <a:lnTo>
                  <a:pt x="400" y="0"/>
                </a:lnTo>
                <a:lnTo>
                  <a:pt x="412" y="0"/>
                </a:lnTo>
                <a:lnTo>
                  <a:pt x="420" y="4"/>
                </a:lnTo>
                <a:lnTo>
                  <a:pt x="432" y="12"/>
                </a:lnTo>
                <a:lnTo>
                  <a:pt x="440" y="16"/>
                </a:lnTo>
                <a:lnTo>
                  <a:pt x="444" y="20"/>
                </a:lnTo>
                <a:lnTo>
                  <a:pt x="448" y="24"/>
                </a:lnTo>
                <a:lnTo>
                  <a:pt x="44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473">
            <a:extLst>
              <a:ext uri="{FF2B5EF4-FFF2-40B4-BE49-F238E27FC236}">
                <a16:creationId xmlns:a16="http://schemas.microsoft.com/office/drawing/2014/main" xmlns="" id="{35A85C61-B250-448F-822E-C9FFEF963FA5}"/>
              </a:ext>
            </a:extLst>
          </p:cNvPr>
          <p:cNvSpPr>
            <a:spLocks/>
          </p:cNvSpPr>
          <p:nvPr/>
        </p:nvSpPr>
        <p:spPr bwMode="auto">
          <a:xfrm>
            <a:off x="2530675" y="5829614"/>
            <a:ext cx="587838" cy="711638"/>
          </a:xfrm>
          <a:custGeom>
            <a:avLst/>
            <a:gdLst>
              <a:gd name="T0" fmla="*/ 32 w 152"/>
              <a:gd name="T1" fmla="*/ 4 h 140"/>
              <a:gd name="T2" fmla="*/ 48 w 152"/>
              <a:gd name="T3" fmla="*/ 12 h 140"/>
              <a:gd name="T4" fmla="*/ 64 w 152"/>
              <a:gd name="T5" fmla="*/ 20 h 140"/>
              <a:gd name="T6" fmla="*/ 80 w 152"/>
              <a:gd name="T7" fmla="*/ 28 h 140"/>
              <a:gd name="T8" fmla="*/ 100 w 152"/>
              <a:gd name="T9" fmla="*/ 40 h 140"/>
              <a:gd name="T10" fmla="*/ 116 w 152"/>
              <a:gd name="T11" fmla="*/ 52 h 140"/>
              <a:gd name="T12" fmla="*/ 132 w 152"/>
              <a:gd name="T13" fmla="*/ 64 h 140"/>
              <a:gd name="T14" fmla="*/ 140 w 152"/>
              <a:gd name="T15" fmla="*/ 72 h 140"/>
              <a:gd name="T16" fmla="*/ 144 w 152"/>
              <a:gd name="T17" fmla="*/ 76 h 140"/>
              <a:gd name="T18" fmla="*/ 148 w 152"/>
              <a:gd name="T19" fmla="*/ 84 h 140"/>
              <a:gd name="T20" fmla="*/ 148 w 152"/>
              <a:gd name="T21" fmla="*/ 92 h 140"/>
              <a:gd name="T22" fmla="*/ 152 w 152"/>
              <a:gd name="T23" fmla="*/ 104 h 140"/>
              <a:gd name="T24" fmla="*/ 152 w 152"/>
              <a:gd name="T25" fmla="*/ 116 h 140"/>
              <a:gd name="T26" fmla="*/ 152 w 152"/>
              <a:gd name="T27" fmla="*/ 124 h 140"/>
              <a:gd name="T28" fmla="*/ 148 w 152"/>
              <a:gd name="T29" fmla="*/ 132 h 140"/>
              <a:gd name="T30" fmla="*/ 140 w 152"/>
              <a:gd name="T31" fmla="*/ 136 h 140"/>
              <a:gd name="T32" fmla="*/ 136 w 152"/>
              <a:gd name="T33" fmla="*/ 140 h 140"/>
              <a:gd name="T34" fmla="*/ 132 w 152"/>
              <a:gd name="T35" fmla="*/ 140 h 140"/>
              <a:gd name="T36" fmla="*/ 128 w 152"/>
              <a:gd name="T37" fmla="*/ 140 h 140"/>
              <a:gd name="T38" fmla="*/ 124 w 152"/>
              <a:gd name="T39" fmla="*/ 140 h 140"/>
              <a:gd name="T40" fmla="*/ 120 w 152"/>
              <a:gd name="T41" fmla="*/ 136 h 140"/>
              <a:gd name="T42" fmla="*/ 116 w 152"/>
              <a:gd name="T43" fmla="*/ 132 h 140"/>
              <a:gd name="T44" fmla="*/ 108 w 152"/>
              <a:gd name="T45" fmla="*/ 124 h 140"/>
              <a:gd name="T46" fmla="*/ 96 w 152"/>
              <a:gd name="T47" fmla="*/ 116 h 140"/>
              <a:gd name="T48" fmla="*/ 84 w 152"/>
              <a:gd name="T49" fmla="*/ 108 h 140"/>
              <a:gd name="T50" fmla="*/ 72 w 152"/>
              <a:gd name="T51" fmla="*/ 92 h 140"/>
              <a:gd name="T52" fmla="*/ 60 w 152"/>
              <a:gd name="T53" fmla="*/ 80 h 140"/>
              <a:gd name="T54" fmla="*/ 44 w 152"/>
              <a:gd name="T55" fmla="*/ 64 h 140"/>
              <a:gd name="T56" fmla="*/ 32 w 152"/>
              <a:gd name="T57" fmla="*/ 48 h 140"/>
              <a:gd name="T58" fmla="*/ 20 w 152"/>
              <a:gd name="T59" fmla="*/ 40 h 140"/>
              <a:gd name="T60" fmla="*/ 12 w 152"/>
              <a:gd name="T61" fmla="*/ 28 h 140"/>
              <a:gd name="T62" fmla="*/ 4 w 152"/>
              <a:gd name="T63" fmla="*/ 20 h 140"/>
              <a:gd name="T64" fmla="*/ 0 w 152"/>
              <a:gd name="T65" fmla="*/ 12 h 140"/>
              <a:gd name="T66" fmla="*/ 0 w 152"/>
              <a:gd name="T67" fmla="*/ 8 h 140"/>
              <a:gd name="T68" fmla="*/ 0 w 152"/>
              <a:gd name="T69" fmla="*/ 4 h 140"/>
              <a:gd name="T70" fmla="*/ 4 w 152"/>
              <a:gd name="T71" fmla="*/ 0 h 140"/>
              <a:gd name="T72" fmla="*/ 12 w 152"/>
              <a:gd name="T73" fmla="*/ 0 h 140"/>
              <a:gd name="T74" fmla="*/ 20 w 152"/>
              <a:gd name="T75" fmla="*/ 0 h 140"/>
              <a:gd name="T76" fmla="*/ 32 w 152"/>
              <a:gd name="T77" fmla="*/ 4 h 140"/>
              <a:gd name="T78" fmla="*/ 32 w 152"/>
              <a:gd name="T79" fmla="*/ 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52" h="140">
                <a:moveTo>
                  <a:pt x="32" y="4"/>
                </a:moveTo>
                <a:lnTo>
                  <a:pt x="48" y="12"/>
                </a:lnTo>
                <a:lnTo>
                  <a:pt x="64" y="20"/>
                </a:lnTo>
                <a:lnTo>
                  <a:pt x="80" y="28"/>
                </a:lnTo>
                <a:lnTo>
                  <a:pt x="100" y="40"/>
                </a:lnTo>
                <a:lnTo>
                  <a:pt x="116" y="52"/>
                </a:lnTo>
                <a:lnTo>
                  <a:pt x="132" y="64"/>
                </a:lnTo>
                <a:lnTo>
                  <a:pt x="140" y="72"/>
                </a:lnTo>
                <a:lnTo>
                  <a:pt x="144" y="76"/>
                </a:lnTo>
                <a:lnTo>
                  <a:pt x="148" y="84"/>
                </a:lnTo>
                <a:lnTo>
                  <a:pt x="148" y="92"/>
                </a:lnTo>
                <a:lnTo>
                  <a:pt x="152" y="104"/>
                </a:lnTo>
                <a:lnTo>
                  <a:pt x="152" y="116"/>
                </a:lnTo>
                <a:lnTo>
                  <a:pt x="152" y="124"/>
                </a:lnTo>
                <a:lnTo>
                  <a:pt x="148" y="132"/>
                </a:lnTo>
                <a:lnTo>
                  <a:pt x="140" y="136"/>
                </a:lnTo>
                <a:lnTo>
                  <a:pt x="136" y="140"/>
                </a:lnTo>
                <a:lnTo>
                  <a:pt x="132" y="140"/>
                </a:lnTo>
                <a:lnTo>
                  <a:pt x="128" y="140"/>
                </a:lnTo>
                <a:lnTo>
                  <a:pt x="124" y="140"/>
                </a:lnTo>
                <a:lnTo>
                  <a:pt x="120" y="136"/>
                </a:lnTo>
                <a:lnTo>
                  <a:pt x="116" y="132"/>
                </a:lnTo>
                <a:lnTo>
                  <a:pt x="108" y="124"/>
                </a:lnTo>
                <a:lnTo>
                  <a:pt x="96" y="116"/>
                </a:lnTo>
                <a:lnTo>
                  <a:pt x="84" y="108"/>
                </a:lnTo>
                <a:lnTo>
                  <a:pt x="72" y="92"/>
                </a:lnTo>
                <a:lnTo>
                  <a:pt x="60" y="80"/>
                </a:lnTo>
                <a:lnTo>
                  <a:pt x="44" y="64"/>
                </a:lnTo>
                <a:lnTo>
                  <a:pt x="32" y="48"/>
                </a:lnTo>
                <a:lnTo>
                  <a:pt x="20" y="40"/>
                </a:lnTo>
                <a:lnTo>
                  <a:pt x="12" y="28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32" y="4"/>
                </a:lnTo>
                <a:lnTo>
                  <a:pt x="32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474">
            <a:extLst>
              <a:ext uri="{FF2B5EF4-FFF2-40B4-BE49-F238E27FC236}">
                <a16:creationId xmlns:a16="http://schemas.microsoft.com/office/drawing/2014/main" xmlns="" id="{1AC38F84-6F1C-4DAB-873B-0EE94AB36FA0}"/>
              </a:ext>
            </a:extLst>
          </p:cNvPr>
          <p:cNvSpPr>
            <a:spLocks/>
          </p:cNvSpPr>
          <p:nvPr/>
        </p:nvSpPr>
        <p:spPr bwMode="auto">
          <a:xfrm>
            <a:off x="1073724" y="3979355"/>
            <a:ext cx="1438655" cy="1585936"/>
          </a:xfrm>
          <a:custGeom>
            <a:avLst/>
            <a:gdLst>
              <a:gd name="T0" fmla="*/ 56 w 372"/>
              <a:gd name="T1" fmla="*/ 268 h 312"/>
              <a:gd name="T2" fmla="*/ 120 w 372"/>
              <a:gd name="T3" fmla="*/ 232 h 312"/>
              <a:gd name="T4" fmla="*/ 160 w 372"/>
              <a:gd name="T5" fmla="*/ 200 h 312"/>
              <a:gd name="T6" fmla="*/ 208 w 372"/>
              <a:gd name="T7" fmla="*/ 156 h 312"/>
              <a:gd name="T8" fmla="*/ 248 w 372"/>
              <a:gd name="T9" fmla="*/ 108 h 312"/>
              <a:gd name="T10" fmla="*/ 276 w 372"/>
              <a:gd name="T11" fmla="*/ 68 h 312"/>
              <a:gd name="T12" fmla="*/ 284 w 372"/>
              <a:gd name="T13" fmla="*/ 48 h 312"/>
              <a:gd name="T14" fmla="*/ 292 w 372"/>
              <a:gd name="T15" fmla="*/ 36 h 312"/>
              <a:gd name="T16" fmla="*/ 296 w 372"/>
              <a:gd name="T17" fmla="*/ 24 h 312"/>
              <a:gd name="T18" fmla="*/ 296 w 372"/>
              <a:gd name="T19" fmla="*/ 20 h 312"/>
              <a:gd name="T20" fmla="*/ 288 w 372"/>
              <a:gd name="T21" fmla="*/ 12 h 312"/>
              <a:gd name="T22" fmla="*/ 296 w 372"/>
              <a:gd name="T23" fmla="*/ 4 h 312"/>
              <a:gd name="T24" fmla="*/ 316 w 372"/>
              <a:gd name="T25" fmla="*/ 0 h 312"/>
              <a:gd name="T26" fmla="*/ 340 w 372"/>
              <a:gd name="T27" fmla="*/ 8 h 312"/>
              <a:gd name="T28" fmla="*/ 356 w 372"/>
              <a:gd name="T29" fmla="*/ 12 h 312"/>
              <a:gd name="T30" fmla="*/ 364 w 372"/>
              <a:gd name="T31" fmla="*/ 16 h 312"/>
              <a:gd name="T32" fmla="*/ 372 w 372"/>
              <a:gd name="T33" fmla="*/ 28 h 312"/>
              <a:gd name="T34" fmla="*/ 372 w 372"/>
              <a:gd name="T35" fmla="*/ 36 h 312"/>
              <a:gd name="T36" fmla="*/ 364 w 372"/>
              <a:gd name="T37" fmla="*/ 52 h 312"/>
              <a:gd name="T38" fmla="*/ 344 w 372"/>
              <a:gd name="T39" fmla="*/ 76 h 312"/>
              <a:gd name="T40" fmla="*/ 320 w 372"/>
              <a:gd name="T41" fmla="*/ 108 h 312"/>
              <a:gd name="T42" fmla="*/ 260 w 372"/>
              <a:gd name="T43" fmla="*/ 176 h 312"/>
              <a:gd name="T44" fmla="*/ 196 w 372"/>
              <a:gd name="T45" fmla="*/ 228 h 312"/>
              <a:gd name="T46" fmla="*/ 164 w 372"/>
              <a:gd name="T47" fmla="*/ 252 h 312"/>
              <a:gd name="T48" fmla="*/ 132 w 372"/>
              <a:gd name="T49" fmla="*/ 272 h 312"/>
              <a:gd name="T50" fmla="*/ 68 w 372"/>
              <a:gd name="T51" fmla="*/ 296 h 312"/>
              <a:gd name="T52" fmla="*/ 40 w 372"/>
              <a:gd name="T53" fmla="*/ 304 h 312"/>
              <a:gd name="T54" fmla="*/ 20 w 372"/>
              <a:gd name="T55" fmla="*/ 312 h 312"/>
              <a:gd name="T56" fmla="*/ 8 w 372"/>
              <a:gd name="T57" fmla="*/ 312 h 312"/>
              <a:gd name="T58" fmla="*/ 0 w 372"/>
              <a:gd name="T59" fmla="*/ 308 h 312"/>
              <a:gd name="T60" fmla="*/ 0 w 372"/>
              <a:gd name="T61" fmla="*/ 304 h 312"/>
              <a:gd name="T62" fmla="*/ 4 w 372"/>
              <a:gd name="T63" fmla="*/ 300 h 312"/>
              <a:gd name="T64" fmla="*/ 16 w 372"/>
              <a:gd name="T65" fmla="*/ 292 h 312"/>
              <a:gd name="T66" fmla="*/ 36 w 372"/>
              <a:gd name="T67" fmla="*/ 280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72" h="312">
                <a:moveTo>
                  <a:pt x="36" y="280"/>
                </a:moveTo>
                <a:lnTo>
                  <a:pt x="56" y="268"/>
                </a:lnTo>
                <a:lnTo>
                  <a:pt x="80" y="256"/>
                </a:lnTo>
                <a:lnTo>
                  <a:pt x="120" y="232"/>
                </a:lnTo>
                <a:lnTo>
                  <a:pt x="140" y="220"/>
                </a:lnTo>
                <a:lnTo>
                  <a:pt x="160" y="200"/>
                </a:lnTo>
                <a:lnTo>
                  <a:pt x="184" y="180"/>
                </a:lnTo>
                <a:lnTo>
                  <a:pt x="208" y="156"/>
                </a:lnTo>
                <a:lnTo>
                  <a:pt x="228" y="132"/>
                </a:lnTo>
                <a:lnTo>
                  <a:pt x="248" y="108"/>
                </a:lnTo>
                <a:lnTo>
                  <a:pt x="264" y="88"/>
                </a:lnTo>
                <a:lnTo>
                  <a:pt x="276" y="68"/>
                </a:lnTo>
                <a:lnTo>
                  <a:pt x="280" y="56"/>
                </a:lnTo>
                <a:lnTo>
                  <a:pt x="284" y="48"/>
                </a:lnTo>
                <a:lnTo>
                  <a:pt x="288" y="40"/>
                </a:lnTo>
                <a:lnTo>
                  <a:pt x="292" y="36"/>
                </a:lnTo>
                <a:lnTo>
                  <a:pt x="292" y="28"/>
                </a:lnTo>
                <a:lnTo>
                  <a:pt x="296" y="24"/>
                </a:lnTo>
                <a:lnTo>
                  <a:pt x="296" y="24"/>
                </a:lnTo>
                <a:lnTo>
                  <a:pt x="296" y="20"/>
                </a:lnTo>
                <a:lnTo>
                  <a:pt x="292" y="16"/>
                </a:lnTo>
                <a:lnTo>
                  <a:pt x="288" y="12"/>
                </a:lnTo>
                <a:lnTo>
                  <a:pt x="292" y="8"/>
                </a:lnTo>
                <a:lnTo>
                  <a:pt x="296" y="4"/>
                </a:lnTo>
                <a:lnTo>
                  <a:pt x="304" y="0"/>
                </a:lnTo>
                <a:lnTo>
                  <a:pt x="316" y="0"/>
                </a:lnTo>
                <a:lnTo>
                  <a:pt x="328" y="4"/>
                </a:lnTo>
                <a:lnTo>
                  <a:pt x="340" y="8"/>
                </a:lnTo>
                <a:lnTo>
                  <a:pt x="348" y="8"/>
                </a:lnTo>
                <a:lnTo>
                  <a:pt x="356" y="12"/>
                </a:lnTo>
                <a:lnTo>
                  <a:pt x="360" y="16"/>
                </a:lnTo>
                <a:lnTo>
                  <a:pt x="364" y="16"/>
                </a:lnTo>
                <a:lnTo>
                  <a:pt x="368" y="20"/>
                </a:lnTo>
                <a:lnTo>
                  <a:pt x="372" y="28"/>
                </a:lnTo>
                <a:lnTo>
                  <a:pt x="372" y="32"/>
                </a:lnTo>
                <a:lnTo>
                  <a:pt x="372" y="36"/>
                </a:lnTo>
                <a:lnTo>
                  <a:pt x="368" y="44"/>
                </a:lnTo>
                <a:lnTo>
                  <a:pt x="364" y="52"/>
                </a:lnTo>
                <a:lnTo>
                  <a:pt x="356" y="64"/>
                </a:lnTo>
                <a:lnTo>
                  <a:pt x="344" y="76"/>
                </a:lnTo>
                <a:lnTo>
                  <a:pt x="332" y="92"/>
                </a:lnTo>
                <a:lnTo>
                  <a:pt x="320" y="108"/>
                </a:lnTo>
                <a:lnTo>
                  <a:pt x="292" y="144"/>
                </a:lnTo>
                <a:lnTo>
                  <a:pt x="260" y="176"/>
                </a:lnTo>
                <a:lnTo>
                  <a:pt x="228" y="204"/>
                </a:lnTo>
                <a:lnTo>
                  <a:pt x="196" y="228"/>
                </a:lnTo>
                <a:lnTo>
                  <a:pt x="180" y="240"/>
                </a:lnTo>
                <a:lnTo>
                  <a:pt x="164" y="252"/>
                </a:lnTo>
                <a:lnTo>
                  <a:pt x="148" y="260"/>
                </a:lnTo>
                <a:lnTo>
                  <a:pt x="132" y="272"/>
                </a:lnTo>
                <a:lnTo>
                  <a:pt x="100" y="284"/>
                </a:lnTo>
                <a:lnTo>
                  <a:pt x="68" y="296"/>
                </a:lnTo>
                <a:lnTo>
                  <a:pt x="56" y="304"/>
                </a:lnTo>
                <a:lnTo>
                  <a:pt x="40" y="304"/>
                </a:lnTo>
                <a:lnTo>
                  <a:pt x="28" y="308"/>
                </a:lnTo>
                <a:lnTo>
                  <a:pt x="20" y="312"/>
                </a:lnTo>
                <a:lnTo>
                  <a:pt x="12" y="312"/>
                </a:lnTo>
                <a:lnTo>
                  <a:pt x="8" y="312"/>
                </a:lnTo>
                <a:lnTo>
                  <a:pt x="4" y="312"/>
                </a:lnTo>
                <a:lnTo>
                  <a:pt x="0" y="308"/>
                </a:lnTo>
                <a:lnTo>
                  <a:pt x="0" y="308"/>
                </a:lnTo>
                <a:lnTo>
                  <a:pt x="0" y="304"/>
                </a:lnTo>
                <a:lnTo>
                  <a:pt x="0" y="300"/>
                </a:lnTo>
                <a:lnTo>
                  <a:pt x="4" y="300"/>
                </a:lnTo>
                <a:lnTo>
                  <a:pt x="12" y="296"/>
                </a:lnTo>
                <a:lnTo>
                  <a:pt x="16" y="292"/>
                </a:lnTo>
                <a:lnTo>
                  <a:pt x="28" y="284"/>
                </a:lnTo>
                <a:lnTo>
                  <a:pt x="36" y="280"/>
                </a:lnTo>
                <a:lnTo>
                  <a:pt x="36" y="2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476">
            <a:extLst>
              <a:ext uri="{FF2B5EF4-FFF2-40B4-BE49-F238E27FC236}">
                <a16:creationId xmlns:a16="http://schemas.microsoft.com/office/drawing/2014/main" xmlns="" id="{726B3EAC-2718-4E56-AEDD-7A3DDBA3993C}"/>
              </a:ext>
            </a:extLst>
          </p:cNvPr>
          <p:cNvSpPr>
            <a:spLocks/>
          </p:cNvSpPr>
          <p:nvPr/>
        </p:nvSpPr>
        <p:spPr bwMode="auto">
          <a:xfrm>
            <a:off x="8397057" y="987075"/>
            <a:ext cx="897226" cy="2012919"/>
          </a:xfrm>
          <a:custGeom>
            <a:avLst/>
            <a:gdLst>
              <a:gd name="T0" fmla="*/ 36 w 232"/>
              <a:gd name="T1" fmla="*/ 356 h 396"/>
              <a:gd name="T2" fmla="*/ 64 w 232"/>
              <a:gd name="T3" fmla="*/ 336 h 396"/>
              <a:gd name="T4" fmla="*/ 96 w 232"/>
              <a:gd name="T5" fmla="*/ 308 h 396"/>
              <a:gd name="T6" fmla="*/ 120 w 232"/>
              <a:gd name="T7" fmla="*/ 280 h 396"/>
              <a:gd name="T8" fmla="*/ 144 w 232"/>
              <a:gd name="T9" fmla="*/ 244 h 396"/>
              <a:gd name="T10" fmla="*/ 160 w 232"/>
              <a:gd name="T11" fmla="*/ 204 h 396"/>
              <a:gd name="T12" fmla="*/ 172 w 232"/>
              <a:gd name="T13" fmla="*/ 160 h 396"/>
              <a:gd name="T14" fmla="*/ 176 w 232"/>
              <a:gd name="T15" fmla="*/ 112 h 396"/>
              <a:gd name="T16" fmla="*/ 176 w 232"/>
              <a:gd name="T17" fmla="*/ 72 h 396"/>
              <a:gd name="T18" fmla="*/ 168 w 232"/>
              <a:gd name="T19" fmla="*/ 40 h 396"/>
              <a:gd name="T20" fmla="*/ 156 w 232"/>
              <a:gd name="T21" fmla="*/ 20 h 396"/>
              <a:gd name="T22" fmla="*/ 156 w 232"/>
              <a:gd name="T23" fmla="*/ 8 h 396"/>
              <a:gd name="T24" fmla="*/ 160 w 232"/>
              <a:gd name="T25" fmla="*/ 4 h 396"/>
              <a:gd name="T26" fmla="*/ 168 w 232"/>
              <a:gd name="T27" fmla="*/ 0 h 396"/>
              <a:gd name="T28" fmla="*/ 180 w 232"/>
              <a:gd name="T29" fmla="*/ 4 h 396"/>
              <a:gd name="T30" fmla="*/ 204 w 232"/>
              <a:gd name="T31" fmla="*/ 8 h 396"/>
              <a:gd name="T32" fmla="*/ 232 w 232"/>
              <a:gd name="T33" fmla="*/ 16 h 396"/>
              <a:gd name="T34" fmla="*/ 232 w 232"/>
              <a:gd name="T35" fmla="*/ 68 h 396"/>
              <a:gd name="T36" fmla="*/ 232 w 232"/>
              <a:gd name="T37" fmla="*/ 108 h 396"/>
              <a:gd name="T38" fmla="*/ 232 w 232"/>
              <a:gd name="T39" fmla="*/ 140 h 396"/>
              <a:gd name="T40" fmla="*/ 228 w 232"/>
              <a:gd name="T41" fmla="*/ 164 h 396"/>
              <a:gd name="T42" fmla="*/ 220 w 232"/>
              <a:gd name="T43" fmla="*/ 204 h 396"/>
              <a:gd name="T44" fmla="*/ 204 w 232"/>
              <a:gd name="T45" fmla="*/ 244 h 396"/>
              <a:gd name="T46" fmla="*/ 180 w 232"/>
              <a:gd name="T47" fmla="*/ 284 h 396"/>
              <a:gd name="T48" fmla="*/ 144 w 232"/>
              <a:gd name="T49" fmla="*/ 320 h 396"/>
              <a:gd name="T50" fmla="*/ 104 w 232"/>
              <a:gd name="T51" fmla="*/ 348 h 396"/>
              <a:gd name="T52" fmla="*/ 56 w 232"/>
              <a:gd name="T53" fmla="*/ 376 h 396"/>
              <a:gd name="T54" fmla="*/ 36 w 232"/>
              <a:gd name="T55" fmla="*/ 384 h 396"/>
              <a:gd name="T56" fmla="*/ 16 w 232"/>
              <a:gd name="T57" fmla="*/ 392 h 396"/>
              <a:gd name="T58" fmla="*/ 8 w 232"/>
              <a:gd name="T59" fmla="*/ 396 h 396"/>
              <a:gd name="T60" fmla="*/ 0 w 232"/>
              <a:gd name="T61" fmla="*/ 392 h 396"/>
              <a:gd name="T62" fmla="*/ 0 w 232"/>
              <a:gd name="T63" fmla="*/ 388 h 396"/>
              <a:gd name="T64" fmla="*/ 0 w 232"/>
              <a:gd name="T65" fmla="*/ 384 h 396"/>
              <a:gd name="T66" fmla="*/ 8 w 232"/>
              <a:gd name="T67" fmla="*/ 376 h 396"/>
              <a:gd name="T68" fmla="*/ 20 w 232"/>
              <a:gd name="T69" fmla="*/ 368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2" h="396">
                <a:moveTo>
                  <a:pt x="20" y="368"/>
                </a:moveTo>
                <a:lnTo>
                  <a:pt x="36" y="356"/>
                </a:lnTo>
                <a:lnTo>
                  <a:pt x="52" y="348"/>
                </a:lnTo>
                <a:lnTo>
                  <a:pt x="64" y="336"/>
                </a:lnTo>
                <a:lnTo>
                  <a:pt x="80" y="320"/>
                </a:lnTo>
                <a:lnTo>
                  <a:pt x="96" y="308"/>
                </a:lnTo>
                <a:lnTo>
                  <a:pt x="108" y="296"/>
                </a:lnTo>
                <a:lnTo>
                  <a:pt x="120" y="280"/>
                </a:lnTo>
                <a:lnTo>
                  <a:pt x="132" y="260"/>
                </a:lnTo>
                <a:lnTo>
                  <a:pt x="144" y="244"/>
                </a:lnTo>
                <a:lnTo>
                  <a:pt x="152" y="224"/>
                </a:lnTo>
                <a:lnTo>
                  <a:pt x="160" y="204"/>
                </a:lnTo>
                <a:lnTo>
                  <a:pt x="164" y="180"/>
                </a:lnTo>
                <a:lnTo>
                  <a:pt x="172" y="160"/>
                </a:lnTo>
                <a:lnTo>
                  <a:pt x="176" y="136"/>
                </a:lnTo>
                <a:lnTo>
                  <a:pt x="176" y="112"/>
                </a:lnTo>
                <a:lnTo>
                  <a:pt x="176" y="92"/>
                </a:lnTo>
                <a:lnTo>
                  <a:pt x="176" y="72"/>
                </a:lnTo>
                <a:lnTo>
                  <a:pt x="172" y="52"/>
                </a:lnTo>
                <a:lnTo>
                  <a:pt x="168" y="40"/>
                </a:lnTo>
                <a:lnTo>
                  <a:pt x="164" y="28"/>
                </a:lnTo>
                <a:lnTo>
                  <a:pt x="156" y="20"/>
                </a:lnTo>
                <a:lnTo>
                  <a:pt x="156" y="12"/>
                </a:lnTo>
                <a:lnTo>
                  <a:pt x="156" y="8"/>
                </a:lnTo>
                <a:lnTo>
                  <a:pt x="156" y="4"/>
                </a:lnTo>
                <a:lnTo>
                  <a:pt x="160" y="4"/>
                </a:lnTo>
                <a:lnTo>
                  <a:pt x="164" y="0"/>
                </a:lnTo>
                <a:lnTo>
                  <a:pt x="168" y="0"/>
                </a:lnTo>
                <a:lnTo>
                  <a:pt x="172" y="4"/>
                </a:lnTo>
                <a:lnTo>
                  <a:pt x="180" y="4"/>
                </a:lnTo>
                <a:lnTo>
                  <a:pt x="192" y="4"/>
                </a:lnTo>
                <a:lnTo>
                  <a:pt x="204" y="8"/>
                </a:lnTo>
                <a:lnTo>
                  <a:pt x="216" y="12"/>
                </a:lnTo>
                <a:lnTo>
                  <a:pt x="232" y="16"/>
                </a:lnTo>
                <a:lnTo>
                  <a:pt x="232" y="40"/>
                </a:lnTo>
                <a:lnTo>
                  <a:pt x="232" y="68"/>
                </a:lnTo>
                <a:lnTo>
                  <a:pt x="232" y="88"/>
                </a:lnTo>
                <a:lnTo>
                  <a:pt x="232" y="108"/>
                </a:lnTo>
                <a:lnTo>
                  <a:pt x="232" y="128"/>
                </a:lnTo>
                <a:lnTo>
                  <a:pt x="232" y="140"/>
                </a:lnTo>
                <a:lnTo>
                  <a:pt x="232" y="156"/>
                </a:lnTo>
                <a:lnTo>
                  <a:pt x="228" y="164"/>
                </a:lnTo>
                <a:lnTo>
                  <a:pt x="228" y="184"/>
                </a:lnTo>
                <a:lnTo>
                  <a:pt x="220" y="204"/>
                </a:lnTo>
                <a:lnTo>
                  <a:pt x="212" y="224"/>
                </a:lnTo>
                <a:lnTo>
                  <a:pt x="204" y="244"/>
                </a:lnTo>
                <a:lnTo>
                  <a:pt x="192" y="264"/>
                </a:lnTo>
                <a:lnTo>
                  <a:pt x="180" y="284"/>
                </a:lnTo>
                <a:lnTo>
                  <a:pt x="164" y="300"/>
                </a:lnTo>
                <a:lnTo>
                  <a:pt x="144" y="320"/>
                </a:lnTo>
                <a:lnTo>
                  <a:pt x="124" y="336"/>
                </a:lnTo>
                <a:lnTo>
                  <a:pt x="104" y="348"/>
                </a:lnTo>
                <a:lnTo>
                  <a:pt x="80" y="364"/>
                </a:lnTo>
                <a:lnTo>
                  <a:pt x="56" y="376"/>
                </a:lnTo>
                <a:lnTo>
                  <a:pt x="44" y="380"/>
                </a:lnTo>
                <a:lnTo>
                  <a:pt x="36" y="384"/>
                </a:lnTo>
                <a:lnTo>
                  <a:pt x="24" y="388"/>
                </a:lnTo>
                <a:lnTo>
                  <a:pt x="16" y="392"/>
                </a:lnTo>
                <a:lnTo>
                  <a:pt x="12" y="392"/>
                </a:lnTo>
                <a:lnTo>
                  <a:pt x="8" y="396"/>
                </a:lnTo>
                <a:lnTo>
                  <a:pt x="4" y="396"/>
                </a:lnTo>
                <a:lnTo>
                  <a:pt x="0" y="392"/>
                </a:lnTo>
                <a:lnTo>
                  <a:pt x="0" y="392"/>
                </a:lnTo>
                <a:lnTo>
                  <a:pt x="0" y="388"/>
                </a:lnTo>
                <a:lnTo>
                  <a:pt x="0" y="388"/>
                </a:lnTo>
                <a:lnTo>
                  <a:pt x="0" y="384"/>
                </a:lnTo>
                <a:lnTo>
                  <a:pt x="4" y="380"/>
                </a:lnTo>
                <a:lnTo>
                  <a:pt x="8" y="376"/>
                </a:lnTo>
                <a:lnTo>
                  <a:pt x="16" y="372"/>
                </a:lnTo>
                <a:lnTo>
                  <a:pt x="20" y="368"/>
                </a:lnTo>
                <a:lnTo>
                  <a:pt x="20" y="3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479">
            <a:extLst>
              <a:ext uri="{FF2B5EF4-FFF2-40B4-BE49-F238E27FC236}">
                <a16:creationId xmlns:a16="http://schemas.microsoft.com/office/drawing/2014/main" xmlns="" id="{C595075D-909E-483B-9AC1-5FF18CE8412C}"/>
              </a:ext>
            </a:extLst>
          </p:cNvPr>
          <p:cNvSpPr>
            <a:spLocks/>
          </p:cNvSpPr>
          <p:nvPr/>
        </p:nvSpPr>
        <p:spPr bwMode="auto">
          <a:xfrm>
            <a:off x="5155121" y="5178973"/>
            <a:ext cx="603306" cy="467648"/>
          </a:xfrm>
          <a:custGeom>
            <a:avLst/>
            <a:gdLst>
              <a:gd name="T0" fmla="*/ 48 w 156"/>
              <a:gd name="T1" fmla="*/ 76 h 92"/>
              <a:gd name="T2" fmla="*/ 36 w 156"/>
              <a:gd name="T3" fmla="*/ 80 h 92"/>
              <a:gd name="T4" fmla="*/ 28 w 156"/>
              <a:gd name="T5" fmla="*/ 84 h 92"/>
              <a:gd name="T6" fmla="*/ 20 w 156"/>
              <a:gd name="T7" fmla="*/ 84 h 92"/>
              <a:gd name="T8" fmla="*/ 12 w 156"/>
              <a:gd name="T9" fmla="*/ 88 h 92"/>
              <a:gd name="T10" fmla="*/ 4 w 156"/>
              <a:gd name="T11" fmla="*/ 88 h 92"/>
              <a:gd name="T12" fmla="*/ 0 w 156"/>
              <a:gd name="T13" fmla="*/ 92 h 92"/>
              <a:gd name="T14" fmla="*/ 0 w 156"/>
              <a:gd name="T15" fmla="*/ 92 h 92"/>
              <a:gd name="T16" fmla="*/ 0 w 156"/>
              <a:gd name="T17" fmla="*/ 92 h 92"/>
              <a:gd name="T18" fmla="*/ 0 w 156"/>
              <a:gd name="T19" fmla="*/ 92 h 92"/>
              <a:gd name="T20" fmla="*/ 0 w 156"/>
              <a:gd name="T21" fmla="*/ 92 h 92"/>
              <a:gd name="T22" fmla="*/ 4 w 156"/>
              <a:gd name="T23" fmla="*/ 92 h 92"/>
              <a:gd name="T24" fmla="*/ 8 w 156"/>
              <a:gd name="T25" fmla="*/ 88 h 92"/>
              <a:gd name="T26" fmla="*/ 12 w 156"/>
              <a:gd name="T27" fmla="*/ 84 h 92"/>
              <a:gd name="T28" fmla="*/ 20 w 156"/>
              <a:gd name="T29" fmla="*/ 80 h 92"/>
              <a:gd name="T30" fmla="*/ 32 w 156"/>
              <a:gd name="T31" fmla="*/ 76 h 92"/>
              <a:gd name="T32" fmla="*/ 44 w 156"/>
              <a:gd name="T33" fmla="*/ 72 h 92"/>
              <a:gd name="T34" fmla="*/ 64 w 156"/>
              <a:gd name="T35" fmla="*/ 60 h 92"/>
              <a:gd name="T36" fmla="*/ 88 w 156"/>
              <a:gd name="T37" fmla="*/ 44 h 92"/>
              <a:gd name="T38" fmla="*/ 112 w 156"/>
              <a:gd name="T39" fmla="*/ 24 h 92"/>
              <a:gd name="T40" fmla="*/ 140 w 156"/>
              <a:gd name="T41" fmla="*/ 0 h 92"/>
              <a:gd name="T42" fmla="*/ 156 w 156"/>
              <a:gd name="T43" fmla="*/ 16 h 92"/>
              <a:gd name="T44" fmla="*/ 128 w 156"/>
              <a:gd name="T45" fmla="*/ 36 h 92"/>
              <a:gd name="T46" fmla="*/ 100 w 156"/>
              <a:gd name="T47" fmla="*/ 52 h 92"/>
              <a:gd name="T48" fmla="*/ 76 w 156"/>
              <a:gd name="T49" fmla="*/ 64 h 92"/>
              <a:gd name="T50" fmla="*/ 48 w 156"/>
              <a:gd name="T51" fmla="*/ 76 h 92"/>
              <a:gd name="T52" fmla="*/ 48 w 156"/>
              <a:gd name="T53" fmla="*/ 7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56" h="92">
                <a:moveTo>
                  <a:pt x="48" y="76"/>
                </a:moveTo>
                <a:lnTo>
                  <a:pt x="36" y="80"/>
                </a:lnTo>
                <a:lnTo>
                  <a:pt x="28" y="84"/>
                </a:lnTo>
                <a:lnTo>
                  <a:pt x="20" y="84"/>
                </a:lnTo>
                <a:lnTo>
                  <a:pt x="12" y="88"/>
                </a:lnTo>
                <a:lnTo>
                  <a:pt x="4" y="88"/>
                </a:lnTo>
                <a:lnTo>
                  <a:pt x="0" y="92"/>
                </a:lnTo>
                <a:lnTo>
                  <a:pt x="0" y="92"/>
                </a:lnTo>
                <a:lnTo>
                  <a:pt x="0" y="92"/>
                </a:lnTo>
                <a:lnTo>
                  <a:pt x="0" y="92"/>
                </a:lnTo>
                <a:lnTo>
                  <a:pt x="0" y="92"/>
                </a:lnTo>
                <a:lnTo>
                  <a:pt x="4" y="92"/>
                </a:lnTo>
                <a:lnTo>
                  <a:pt x="8" y="88"/>
                </a:lnTo>
                <a:lnTo>
                  <a:pt x="12" y="84"/>
                </a:lnTo>
                <a:lnTo>
                  <a:pt x="20" y="80"/>
                </a:lnTo>
                <a:lnTo>
                  <a:pt x="32" y="76"/>
                </a:lnTo>
                <a:lnTo>
                  <a:pt x="44" y="72"/>
                </a:lnTo>
                <a:lnTo>
                  <a:pt x="64" y="60"/>
                </a:lnTo>
                <a:lnTo>
                  <a:pt x="88" y="44"/>
                </a:lnTo>
                <a:lnTo>
                  <a:pt x="112" y="24"/>
                </a:lnTo>
                <a:lnTo>
                  <a:pt x="140" y="0"/>
                </a:lnTo>
                <a:lnTo>
                  <a:pt x="156" y="16"/>
                </a:lnTo>
                <a:lnTo>
                  <a:pt x="128" y="36"/>
                </a:lnTo>
                <a:lnTo>
                  <a:pt x="100" y="52"/>
                </a:lnTo>
                <a:lnTo>
                  <a:pt x="76" y="64"/>
                </a:lnTo>
                <a:lnTo>
                  <a:pt x="48" y="76"/>
                </a:lnTo>
                <a:lnTo>
                  <a:pt x="48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480">
            <a:extLst>
              <a:ext uri="{FF2B5EF4-FFF2-40B4-BE49-F238E27FC236}">
                <a16:creationId xmlns:a16="http://schemas.microsoft.com/office/drawing/2014/main" xmlns="" id="{7C38B6DD-00CE-4DD3-A1C0-99E39181D5F1}"/>
              </a:ext>
            </a:extLst>
          </p:cNvPr>
          <p:cNvSpPr>
            <a:spLocks/>
          </p:cNvSpPr>
          <p:nvPr/>
        </p:nvSpPr>
        <p:spPr bwMode="auto">
          <a:xfrm>
            <a:off x="5062952" y="4711326"/>
            <a:ext cx="835350" cy="569310"/>
          </a:xfrm>
          <a:custGeom>
            <a:avLst/>
            <a:gdLst>
              <a:gd name="T0" fmla="*/ 216 w 216"/>
              <a:gd name="T1" fmla="*/ 44 h 112"/>
              <a:gd name="T2" fmla="*/ 216 w 216"/>
              <a:gd name="T3" fmla="*/ 48 h 112"/>
              <a:gd name="T4" fmla="*/ 212 w 216"/>
              <a:gd name="T5" fmla="*/ 48 h 112"/>
              <a:gd name="T6" fmla="*/ 208 w 216"/>
              <a:gd name="T7" fmla="*/ 52 h 112"/>
              <a:gd name="T8" fmla="*/ 200 w 216"/>
              <a:gd name="T9" fmla="*/ 56 h 112"/>
              <a:gd name="T10" fmla="*/ 196 w 216"/>
              <a:gd name="T11" fmla="*/ 56 h 112"/>
              <a:gd name="T12" fmla="*/ 184 w 216"/>
              <a:gd name="T13" fmla="*/ 60 h 112"/>
              <a:gd name="T14" fmla="*/ 176 w 216"/>
              <a:gd name="T15" fmla="*/ 64 h 112"/>
              <a:gd name="T16" fmla="*/ 168 w 216"/>
              <a:gd name="T17" fmla="*/ 68 h 112"/>
              <a:gd name="T18" fmla="*/ 144 w 216"/>
              <a:gd name="T19" fmla="*/ 80 h 112"/>
              <a:gd name="T20" fmla="*/ 120 w 216"/>
              <a:gd name="T21" fmla="*/ 88 h 112"/>
              <a:gd name="T22" fmla="*/ 92 w 216"/>
              <a:gd name="T23" fmla="*/ 96 h 112"/>
              <a:gd name="T24" fmla="*/ 64 w 216"/>
              <a:gd name="T25" fmla="*/ 104 h 112"/>
              <a:gd name="T26" fmla="*/ 52 w 216"/>
              <a:gd name="T27" fmla="*/ 108 h 112"/>
              <a:gd name="T28" fmla="*/ 40 w 216"/>
              <a:gd name="T29" fmla="*/ 108 h 112"/>
              <a:gd name="T30" fmla="*/ 28 w 216"/>
              <a:gd name="T31" fmla="*/ 112 h 112"/>
              <a:gd name="T32" fmla="*/ 20 w 216"/>
              <a:gd name="T33" fmla="*/ 112 h 112"/>
              <a:gd name="T34" fmla="*/ 12 w 216"/>
              <a:gd name="T35" fmla="*/ 112 h 112"/>
              <a:gd name="T36" fmla="*/ 8 w 216"/>
              <a:gd name="T37" fmla="*/ 112 h 112"/>
              <a:gd name="T38" fmla="*/ 4 w 216"/>
              <a:gd name="T39" fmla="*/ 112 h 112"/>
              <a:gd name="T40" fmla="*/ 4 w 216"/>
              <a:gd name="T41" fmla="*/ 108 h 112"/>
              <a:gd name="T42" fmla="*/ 0 w 216"/>
              <a:gd name="T43" fmla="*/ 108 h 112"/>
              <a:gd name="T44" fmla="*/ 4 w 216"/>
              <a:gd name="T45" fmla="*/ 104 h 112"/>
              <a:gd name="T46" fmla="*/ 8 w 216"/>
              <a:gd name="T47" fmla="*/ 104 h 112"/>
              <a:gd name="T48" fmla="*/ 12 w 216"/>
              <a:gd name="T49" fmla="*/ 100 h 112"/>
              <a:gd name="T50" fmla="*/ 20 w 216"/>
              <a:gd name="T51" fmla="*/ 96 h 112"/>
              <a:gd name="T52" fmla="*/ 32 w 216"/>
              <a:gd name="T53" fmla="*/ 92 h 112"/>
              <a:gd name="T54" fmla="*/ 40 w 216"/>
              <a:gd name="T55" fmla="*/ 88 h 112"/>
              <a:gd name="T56" fmla="*/ 56 w 216"/>
              <a:gd name="T57" fmla="*/ 80 h 112"/>
              <a:gd name="T58" fmla="*/ 68 w 216"/>
              <a:gd name="T59" fmla="*/ 76 h 112"/>
              <a:gd name="T60" fmla="*/ 84 w 216"/>
              <a:gd name="T61" fmla="*/ 68 h 112"/>
              <a:gd name="T62" fmla="*/ 104 w 216"/>
              <a:gd name="T63" fmla="*/ 60 h 112"/>
              <a:gd name="T64" fmla="*/ 120 w 216"/>
              <a:gd name="T65" fmla="*/ 48 h 112"/>
              <a:gd name="T66" fmla="*/ 140 w 216"/>
              <a:gd name="T67" fmla="*/ 36 h 112"/>
              <a:gd name="T68" fmla="*/ 160 w 216"/>
              <a:gd name="T69" fmla="*/ 24 h 112"/>
              <a:gd name="T70" fmla="*/ 184 w 216"/>
              <a:gd name="T71" fmla="*/ 12 h 112"/>
              <a:gd name="T72" fmla="*/ 204 w 216"/>
              <a:gd name="T73" fmla="*/ 0 h 112"/>
              <a:gd name="T74" fmla="*/ 212 w 216"/>
              <a:gd name="T75" fmla="*/ 16 h 112"/>
              <a:gd name="T76" fmla="*/ 216 w 216"/>
              <a:gd name="T77" fmla="*/ 28 h 112"/>
              <a:gd name="T78" fmla="*/ 216 w 216"/>
              <a:gd name="T79" fmla="*/ 40 h 112"/>
              <a:gd name="T80" fmla="*/ 216 w 216"/>
              <a:gd name="T81" fmla="*/ 44 h 112"/>
              <a:gd name="T82" fmla="*/ 216 w 216"/>
              <a:gd name="T83" fmla="*/ 44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16" h="112">
                <a:moveTo>
                  <a:pt x="216" y="44"/>
                </a:moveTo>
                <a:lnTo>
                  <a:pt x="216" y="48"/>
                </a:lnTo>
                <a:lnTo>
                  <a:pt x="212" y="48"/>
                </a:lnTo>
                <a:lnTo>
                  <a:pt x="208" y="52"/>
                </a:lnTo>
                <a:lnTo>
                  <a:pt x="200" y="56"/>
                </a:lnTo>
                <a:lnTo>
                  <a:pt x="196" y="56"/>
                </a:lnTo>
                <a:lnTo>
                  <a:pt x="184" y="60"/>
                </a:lnTo>
                <a:lnTo>
                  <a:pt x="176" y="64"/>
                </a:lnTo>
                <a:lnTo>
                  <a:pt x="168" y="68"/>
                </a:lnTo>
                <a:lnTo>
                  <a:pt x="144" y="80"/>
                </a:lnTo>
                <a:lnTo>
                  <a:pt x="120" y="88"/>
                </a:lnTo>
                <a:lnTo>
                  <a:pt x="92" y="96"/>
                </a:lnTo>
                <a:lnTo>
                  <a:pt x="64" y="104"/>
                </a:lnTo>
                <a:lnTo>
                  <a:pt x="52" y="108"/>
                </a:lnTo>
                <a:lnTo>
                  <a:pt x="40" y="108"/>
                </a:lnTo>
                <a:lnTo>
                  <a:pt x="28" y="112"/>
                </a:lnTo>
                <a:lnTo>
                  <a:pt x="20" y="112"/>
                </a:lnTo>
                <a:lnTo>
                  <a:pt x="12" y="112"/>
                </a:lnTo>
                <a:lnTo>
                  <a:pt x="8" y="112"/>
                </a:lnTo>
                <a:lnTo>
                  <a:pt x="4" y="112"/>
                </a:lnTo>
                <a:lnTo>
                  <a:pt x="4" y="108"/>
                </a:lnTo>
                <a:lnTo>
                  <a:pt x="0" y="108"/>
                </a:lnTo>
                <a:lnTo>
                  <a:pt x="4" y="104"/>
                </a:lnTo>
                <a:lnTo>
                  <a:pt x="8" y="104"/>
                </a:lnTo>
                <a:lnTo>
                  <a:pt x="12" y="100"/>
                </a:lnTo>
                <a:lnTo>
                  <a:pt x="20" y="96"/>
                </a:lnTo>
                <a:lnTo>
                  <a:pt x="32" y="92"/>
                </a:lnTo>
                <a:lnTo>
                  <a:pt x="40" y="88"/>
                </a:lnTo>
                <a:lnTo>
                  <a:pt x="56" y="80"/>
                </a:lnTo>
                <a:lnTo>
                  <a:pt x="68" y="76"/>
                </a:lnTo>
                <a:lnTo>
                  <a:pt x="84" y="68"/>
                </a:lnTo>
                <a:lnTo>
                  <a:pt x="104" y="60"/>
                </a:lnTo>
                <a:lnTo>
                  <a:pt x="120" y="48"/>
                </a:lnTo>
                <a:lnTo>
                  <a:pt x="140" y="36"/>
                </a:lnTo>
                <a:lnTo>
                  <a:pt x="160" y="24"/>
                </a:lnTo>
                <a:lnTo>
                  <a:pt x="184" y="12"/>
                </a:lnTo>
                <a:lnTo>
                  <a:pt x="204" y="0"/>
                </a:lnTo>
                <a:lnTo>
                  <a:pt x="212" y="16"/>
                </a:lnTo>
                <a:lnTo>
                  <a:pt x="216" y="28"/>
                </a:lnTo>
                <a:lnTo>
                  <a:pt x="216" y="40"/>
                </a:lnTo>
                <a:lnTo>
                  <a:pt x="216" y="44"/>
                </a:lnTo>
                <a:lnTo>
                  <a:pt x="216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481">
            <a:extLst>
              <a:ext uri="{FF2B5EF4-FFF2-40B4-BE49-F238E27FC236}">
                <a16:creationId xmlns:a16="http://schemas.microsoft.com/office/drawing/2014/main" xmlns="" id="{28066B40-E065-4F64-9E2A-A5F6E7890618}"/>
              </a:ext>
            </a:extLst>
          </p:cNvPr>
          <p:cNvSpPr>
            <a:spLocks/>
          </p:cNvSpPr>
          <p:nvPr/>
        </p:nvSpPr>
        <p:spPr bwMode="auto">
          <a:xfrm>
            <a:off x="5374371" y="4548665"/>
            <a:ext cx="959104" cy="284655"/>
          </a:xfrm>
          <a:custGeom>
            <a:avLst/>
            <a:gdLst>
              <a:gd name="T0" fmla="*/ 144 w 248"/>
              <a:gd name="T1" fmla="*/ 48 h 56"/>
              <a:gd name="T2" fmla="*/ 120 w 248"/>
              <a:gd name="T3" fmla="*/ 52 h 56"/>
              <a:gd name="T4" fmla="*/ 100 w 248"/>
              <a:gd name="T5" fmla="*/ 52 h 56"/>
              <a:gd name="T6" fmla="*/ 84 w 248"/>
              <a:gd name="T7" fmla="*/ 52 h 56"/>
              <a:gd name="T8" fmla="*/ 72 w 248"/>
              <a:gd name="T9" fmla="*/ 56 h 56"/>
              <a:gd name="T10" fmla="*/ 60 w 248"/>
              <a:gd name="T11" fmla="*/ 56 h 56"/>
              <a:gd name="T12" fmla="*/ 52 w 248"/>
              <a:gd name="T13" fmla="*/ 56 h 56"/>
              <a:gd name="T14" fmla="*/ 44 w 248"/>
              <a:gd name="T15" fmla="*/ 56 h 56"/>
              <a:gd name="T16" fmla="*/ 44 w 248"/>
              <a:gd name="T17" fmla="*/ 56 h 56"/>
              <a:gd name="T18" fmla="*/ 36 w 248"/>
              <a:gd name="T19" fmla="*/ 56 h 56"/>
              <a:gd name="T20" fmla="*/ 28 w 248"/>
              <a:gd name="T21" fmla="*/ 56 h 56"/>
              <a:gd name="T22" fmla="*/ 24 w 248"/>
              <a:gd name="T23" fmla="*/ 56 h 56"/>
              <a:gd name="T24" fmla="*/ 16 w 248"/>
              <a:gd name="T25" fmla="*/ 52 h 56"/>
              <a:gd name="T26" fmla="*/ 8 w 248"/>
              <a:gd name="T27" fmla="*/ 44 h 56"/>
              <a:gd name="T28" fmla="*/ 4 w 248"/>
              <a:gd name="T29" fmla="*/ 40 h 56"/>
              <a:gd name="T30" fmla="*/ 0 w 248"/>
              <a:gd name="T31" fmla="*/ 36 h 56"/>
              <a:gd name="T32" fmla="*/ 0 w 248"/>
              <a:gd name="T33" fmla="*/ 32 h 56"/>
              <a:gd name="T34" fmla="*/ 0 w 248"/>
              <a:gd name="T35" fmla="*/ 28 h 56"/>
              <a:gd name="T36" fmla="*/ 4 w 248"/>
              <a:gd name="T37" fmla="*/ 28 h 56"/>
              <a:gd name="T38" fmla="*/ 12 w 248"/>
              <a:gd name="T39" fmla="*/ 24 h 56"/>
              <a:gd name="T40" fmla="*/ 20 w 248"/>
              <a:gd name="T41" fmla="*/ 24 h 56"/>
              <a:gd name="T42" fmla="*/ 28 w 248"/>
              <a:gd name="T43" fmla="*/ 24 h 56"/>
              <a:gd name="T44" fmla="*/ 36 w 248"/>
              <a:gd name="T45" fmla="*/ 24 h 56"/>
              <a:gd name="T46" fmla="*/ 44 w 248"/>
              <a:gd name="T47" fmla="*/ 24 h 56"/>
              <a:gd name="T48" fmla="*/ 56 w 248"/>
              <a:gd name="T49" fmla="*/ 24 h 56"/>
              <a:gd name="T50" fmla="*/ 68 w 248"/>
              <a:gd name="T51" fmla="*/ 20 h 56"/>
              <a:gd name="T52" fmla="*/ 84 w 248"/>
              <a:gd name="T53" fmla="*/ 16 h 56"/>
              <a:gd name="T54" fmla="*/ 100 w 248"/>
              <a:gd name="T55" fmla="*/ 16 h 56"/>
              <a:gd name="T56" fmla="*/ 120 w 248"/>
              <a:gd name="T57" fmla="*/ 12 h 56"/>
              <a:gd name="T58" fmla="*/ 136 w 248"/>
              <a:gd name="T59" fmla="*/ 8 h 56"/>
              <a:gd name="T60" fmla="*/ 152 w 248"/>
              <a:gd name="T61" fmla="*/ 8 h 56"/>
              <a:gd name="T62" fmla="*/ 168 w 248"/>
              <a:gd name="T63" fmla="*/ 4 h 56"/>
              <a:gd name="T64" fmla="*/ 180 w 248"/>
              <a:gd name="T65" fmla="*/ 4 h 56"/>
              <a:gd name="T66" fmla="*/ 192 w 248"/>
              <a:gd name="T67" fmla="*/ 4 h 56"/>
              <a:gd name="T68" fmla="*/ 200 w 248"/>
              <a:gd name="T69" fmla="*/ 0 h 56"/>
              <a:gd name="T70" fmla="*/ 208 w 248"/>
              <a:gd name="T71" fmla="*/ 0 h 56"/>
              <a:gd name="T72" fmla="*/ 216 w 248"/>
              <a:gd name="T73" fmla="*/ 0 h 56"/>
              <a:gd name="T74" fmla="*/ 224 w 248"/>
              <a:gd name="T75" fmla="*/ 0 h 56"/>
              <a:gd name="T76" fmla="*/ 232 w 248"/>
              <a:gd name="T77" fmla="*/ 4 h 56"/>
              <a:gd name="T78" fmla="*/ 240 w 248"/>
              <a:gd name="T79" fmla="*/ 8 h 56"/>
              <a:gd name="T80" fmla="*/ 244 w 248"/>
              <a:gd name="T81" fmla="*/ 16 h 56"/>
              <a:gd name="T82" fmla="*/ 248 w 248"/>
              <a:gd name="T83" fmla="*/ 20 h 56"/>
              <a:gd name="T84" fmla="*/ 248 w 248"/>
              <a:gd name="T85" fmla="*/ 28 h 56"/>
              <a:gd name="T86" fmla="*/ 244 w 248"/>
              <a:gd name="T87" fmla="*/ 32 h 56"/>
              <a:gd name="T88" fmla="*/ 240 w 248"/>
              <a:gd name="T89" fmla="*/ 32 h 56"/>
              <a:gd name="T90" fmla="*/ 240 w 248"/>
              <a:gd name="T91" fmla="*/ 32 h 56"/>
              <a:gd name="T92" fmla="*/ 232 w 248"/>
              <a:gd name="T93" fmla="*/ 36 h 56"/>
              <a:gd name="T94" fmla="*/ 224 w 248"/>
              <a:gd name="T95" fmla="*/ 36 h 56"/>
              <a:gd name="T96" fmla="*/ 212 w 248"/>
              <a:gd name="T97" fmla="*/ 40 h 56"/>
              <a:gd name="T98" fmla="*/ 200 w 248"/>
              <a:gd name="T99" fmla="*/ 40 h 56"/>
              <a:gd name="T100" fmla="*/ 184 w 248"/>
              <a:gd name="T101" fmla="*/ 44 h 56"/>
              <a:gd name="T102" fmla="*/ 164 w 248"/>
              <a:gd name="T103" fmla="*/ 44 h 56"/>
              <a:gd name="T104" fmla="*/ 144 w 248"/>
              <a:gd name="T105" fmla="*/ 48 h 56"/>
              <a:gd name="T106" fmla="*/ 144 w 248"/>
              <a:gd name="T107" fmla="*/ 48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48" h="56">
                <a:moveTo>
                  <a:pt x="144" y="48"/>
                </a:moveTo>
                <a:lnTo>
                  <a:pt x="120" y="52"/>
                </a:lnTo>
                <a:lnTo>
                  <a:pt x="100" y="52"/>
                </a:lnTo>
                <a:lnTo>
                  <a:pt x="84" y="52"/>
                </a:lnTo>
                <a:lnTo>
                  <a:pt x="72" y="56"/>
                </a:lnTo>
                <a:lnTo>
                  <a:pt x="60" y="56"/>
                </a:lnTo>
                <a:lnTo>
                  <a:pt x="52" y="56"/>
                </a:lnTo>
                <a:lnTo>
                  <a:pt x="44" y="56"/>
                </a:lnTo>
                <a:lnTo>
                  <a:pt x="44" y="56"/>
                </a:lnTo>
                <a:lnTo>
                  <a:pt x="36" y="56"/>
                </a:lnTo>
                <a:lnTo>
                  <a:pt x="28" y="56"/>
                </a:lnTo>
                <a:lnTo>
                  <a:pt x="24" y="56"/>
                </a:lnTo>
                <a:lnTo>
                  <a:pt x="16" y="52"/>
                </a:lnTo>
                <a:lnTo>
                  <a:pt x="8" y="44"/>
                </a:lnTo>
                <a:lnTo>
                  <a:pt x="4" y="40"/>
                </a:lnTo>
                <a:lnTo>
                  <a:pt x="0" y="36"/>
                </a:lnTo>
                <a:lnTo>
                  <a:pt x="0" y="32"/>
                </a:lnTo>
                <a:lnTo>
                  <a:pt x="0" y="28"/>
                </a:lnTo>
                <a:lnTo>
                  <a:pt x="4" y="28"/>
                </a:lnTo>
                <a:lnTo>
                  <a:pt x="12" y="24"/>
                </a:lnTo>
                <a:lnTo>
                  <a:pt x="20" y="24"/>
                </a:lnTo>
                <a:lnTo>
                  <a:pt x="28" y="24"/>
                </a:lnTo>
                <a:lnTo>
                  <a:pt x="36" y="24"/>
                </a:lnTo>
                <a:lnTo>
                  <a:pt x="44" y="24"/>
                </a:lnTo>
                <a:lnTo>
                  <a:pt x="56" y="24"/>
                </a:lnTo>
                <a:lnTo>
                  <a:pt x="68" y="20"/>
                </a:lnTo>
                <a:lnTo>
                  <a:pt x="84" y="16"/>
                </a:lnTo>
                <a:lnTo>
                  <a:pt x="100" y="16"/>
                </a:lnTo>
                <a:lnTo>
                  <a:pt x="120" y="12"/>
                </a:lnTo>
                <a:lnTo>
                  <a:pt x="136" y="8"/>
                </a:lnTo>
                <a:lnTo>
                  <a:pt x="152" y="8"/>
                </a:lnTo>
                <a:lnTo>
                  <a:pt x="168" y="4"/>
                </a:lnTo>
                <a:lnTo>
                  <a:pt x="180" y="4"/>
                </a:lnTo>
                <a:lnTo>
                  <a:pt x="192" y="4"/>
                </a:lnTo>
                <a:lnTo>
                  <a:pt x="200" y="0"/>
                </a:lnTo>
                <a:lnTo>
                  <a:pt x="208" y="0"/>
                </a:lnTo>
                <a:lnTo>
                  <a:pt x="216" y="0"/>
                </a:lnTo>
                <a:lnTo>
                  <a:pt x="224" y="0"/>
                </a:lnTo>
                <a:lnTo>
                  <a:pt x="232" y="4"/>
                </a:lnTo>
                <a:lnTo>
                  <a:pt x="240" y="8"/>
                </a:lnTo>
                <a:lnTo>
                  <a:pt x="244" y="16"/>
                </a:lnTo>
                <a:lnTo>
                  <a:pt x="248" y="20"/>
                </a:lnTo>
                <a:lnTo>
                  <a:pt x="248" y="28"/>
                </a:lnTo>
                <a:lnTo>
                  <a:pt x="244" y="32"/>
                </a:lnTo>
                <a:lnTo>
                  <a:pt x="240" y="32"/>
                </a:lnTo>
                <a:lnTo>
                  <a:pt x="240" y="32"/>
                </a:lnTo>
                <a:lnTo>
                  <a:pt x="232" y="36"/>
                </a:lnTo>
                <a:lnTo>
                  <a:pt x="224" y="36"/>
                </a:lnTo>
                <a:lnTo>
                  <a:pt x="212" y="40"/>
                </a:lnTo>
                <a:lnTo>
                  <a:pt x="200" y="40"/>
                </a:lnTo>
                <a:lnTo>
                  <a:pt x="184" y="44"/>
                </a:lnTo>
                <a:lnTo>
                  <a:pt x="164" y="44"/>
                </a:lnTo>
                <a:lnTo>
                  <a:pt x="144" y="48"/>
                </a:lnTo>
                <a:lnTo>
                  <a:pt x="144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482">
            <a:extLst>
              <a:ext uri="{FF2B5EF4-FFF2-40B4-BE49-F238E27FC236}">
                <a16:creationId xmlns:a16="http://schemas.microsoft.com/office/drawing/2014/main" xmlns="" id="{2F03BB0C-33D8-4EC8-937A-45FE273C21DE}"/>
              </a:ext>
            </a:extLst>
          </p:cNvPr>
          <p:cNvSpPr>
            <a:spLocks/>
          </p:cNvSpPr>
          <p:nvPr/>
        </p:nvSpPr>
        <p:spPr bwMode="auto">
          <a:xfrm>
            <a:off x="6009701" y="4833320"/>
            <a:ext cx="556899" cy="569310"/>
          </a:xfrm>
          <a:custGeom>
            <a:avLst/>
            <a:gdLst>
              <a:gd name="T0" fmla="*/ 128 w 144"/>
              <a:gd name="T1" fmla="*/ 56 h 112"/>
              <a:gd name="T2" fmla="*/ 124 w 144"/>
              <a:gd name="T3" fmla="*/ 56 h 112"/>
              <a:gd name="T4" fmla="*/ 120 w 144"/>
              <a:gd name="T5" fmla="*/ 60 h 112"/>
              <a:gd name="T6" fmla="*/ 112 w 144"/>
              <a:gd name="T7" fmla="*/ 64 h 112"/>
              <a:gd name="T8" fmla="*/ 104 w 144"/>
              <a:gd name="T9" fmla="*/ 68 h 112"/>
              <a:gd name="T10" fmla="*/ 96 w 144"/>
              <a:gd name="T11" fmla="*/ 72 h 112"/>
              <a:gd name="T12" fmla="*/ 88 w 144"/>
              <a:gd name="T13" fmla="*/ 76 h 112"/>
              <a:gd name="T14" fmla="*/ 76 w 144"/>
              <a:gd name="T15" fmla="*/ 80 h 112"/>
              <a:gd name="T16" fmla="*/ 64 w 144"/>
              <a:gd name="T17" fmla="*/ 88 h 112"/>
              <a:gd name="T18" fmla="*/ 52 w 144"/>
              <a:gd name="T19" fmla="*/ 96 h 112"/>
              <a:gd name="T20" fmla="*/ 44 w 144"/>
              <a:gd name="T21" fmla="*/ 100 h 112"/>
              <a:gd name="T22" fmla="*/ 32 w 144"/>
              <a:gd name="T23" fmla="*/ 104 h 112"/>
              <a:gd name="T24" fmla="*/ 24 w 144"/>
              <a:gd name="T25" fmla="*/ 108 h 112"/>
              <a:gd name="T26" fmla="*/ 16 w 144"/>
              <a:gd name="T27" fmla="*/ 112 h 112"/>
              <a:gd name="T28" fmla="*/ 12 w 144"/>
              <a:gd name="T29" fmla="*/ 112 h 112"/>
              <a:gd name="T30" fmla="*/ 4 w 144"/>
              <a:gd name="T31" fmla="*/ 112 h 112"/>
              <a:gd name="T32" fmla="*/ 0 w 144"/>
              <a:gd name="T33" fmla="*/ 112 h 112"/>
              <a:gd name="T34" fmla="*/ 0 w 144"/>
              <a:gd name="T35" fmla="*/ 112 h 112"/>
              <a:gd name="T36" fmla="*/ 0 w 144"/>
              <a:gd name="T37" fmla="*/ 108 h 112"/>
              <a:gd name="T38" fmla="*/ 0 w 144"/>
              <a:gd name="T39" fmla="*/ 108 h 112"/>
              <a:gd name="T40" fmla="*/ 0 w 144"/>
              <a:gd name="T41" fmla="*/ 104 h 112"/>
              <a:gd name="T42" fmla="*/ 4 w 144"/>
              <a:gd name="T43" fmla="*/ 100 h 112"/>
              <a:gd name="T44" fmla="*/ 8 w 144"/>
              <a:gd name="T45" fmla="*/ 96 h 112"/>
              <a:gd name="T46" fmla="*/ 16 w 144"/>
              <a:gd name="T47" fmla="*/ 88 h 112"/>
              <a:gd name="T48" fmla="*/ 20 w 144"/>
              <a:gd name="T49" fmla="*/ 84 h 112"/>
              <a:gd name="T50" fmla="*/ 36 w 144"/>
              <a:gd name="T51" fmla="*/ 72 h 112"/>
              <a:gd name="T52" fmla="*/ 48 w 144"/>
              <a:gd name="T53" fmla="*/ 60 h 112"/>
              <a:gd name="T54" fmla="*/ 60 w 144"/>
              <a:gd name="T55" fmla="*/ 52 h 112"/>
              <a:gd name="T56" fmla="*/ 64 w 144"/>
              <a:gd name="T57" fmla="*/ 40 h 112"/>
              <a:gd name="T58" fmla="*/ 72 w 144"/>
              <a:gd name="T59" fmla="*/ 32 h 112"/>
              <a:gd name="T60" fmla="*/ 76 w 144"/>
              <a:gd name="T61" fmla="*/ 24 h 112"/>
              <a:gd name="T62" fmla="*/ 80 w 144"/>
              <a:gd name="T63" fmla="*/ 20 h 112"/>
              <a:gd name="T64" fmla="*/ 80 w 144"/>
              <a:gd name="T65" fmla="*/ 12 h 112"/>
              <a:gd name="T66" fmla="*/ 80 w 144"/>
              <a:gd name="T67" fmla="*/ 8 h 112"/>
              <a:gd name="T68" fmla="*/ 84 w 144"/>
              <a:gd name="T69" fmla="*/ 4 h 112"/>
              <a:gd name="T70" fmla="*/ 88 w 144"/>
              <a:gd name="T71" fmla="*/ 0 h 112"/>
              <a:gd name="T72" fmla="*/ 96 w 144"/>
              <a:gd name="T73" fmla="*/ 0 h 112"/>
              <a:gd name="T74" fmla="*/ 104 w 144"/>
              <a:gd name="T75" fmla="*/ 0 h 112"/>
              <a:gd name="T76" fmla="*/ 112 w 144"/>
              <a:gd name="T77" fmla="*/ 4 h 112"/>
              <a:gd name="T78" fmla="*/ 120 w 144"/>
              <a:gd name="T79" fmla="*/ 8 h 112"/>
              <a:gd name="T80" fmla="*/ 128 w 144"/>
              <a:gd name="T81" fmla="*/ 16 h 112"/>
              <a:gd name="T82" fmla="*/ 132 w 144"/>
              <a:gd name="T83" fmla="*/ 20 h 112"/>
              <a:gd name="T84" fmla="*/ 140 w 144"/>
              <a:gd name="T85" fmla="*/ 28 h 112"/>
              <a:gd name="T86" fmla="*/ 140 w 144"/>
              <a:gd name="T87" fmla="*/ 32 h 112"/>
              <a:gd name="T88" fmla="*/ 144 w 144"/>
              <a:gd name="T89" fmla="*/ 36 h 112"/>
              <a:gd name="T90" fmla="*/ 140 w 144"/>
              <a:gd name="T91" fmla="*/ 40 h 112"/>
              <a:gd name="T92" fmla="*/ 140 w 144"/>
              <a:gd name="T93" fmla="*/ 48 h 112"/>
              <a:gd name="T94" fmla="*/ 132 w 144"/>
              <a:gd name="T95" fmla="*/ 52 h 112"/>
              <a:gd name="T96" fmla="*/ 128 w 144"/>
              <a:gd name="T97" fmla="*/ 56 h 112"/>
              <a:gd name="T98" fmla="*/ 128 w 144"/>
              <a:gd name="T99" fmla="*/ 5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4" h="112">
                <a:moveTo>
                  <a:pt x="128" y="56"/>
                </a:moveTo>
                <a:lnTo>
                  <a:pt x="124" y="56"/>
                </a:lnTo>
                <a:lnTo>
                  <a:pt x="120" y="60"/>
                </a:lnTo>
                <a:lnTo>
                  <a:pt x="112" y="64"/>
                </a:lnTo>
                <a:lnTo>
                  <a:pt x="104" y="68"/>
                </a:lnTo>
                <a:lnTo>
                  <a:pt x="96" y="72"/>
                </a:lnTo>
                <a:lnTo>
                  <a:pt x="88" y="76"/>
                </a:lnTo>
                <a:lnTo>
                  <a:pt x="76" y="80"/>
                </a:lnTo>
                <a:lnTo>
                  <a:pt x="64" y="88"/>
                </a:lnTo>
                <a:lnTo>
                  <a:pt x="52" y="96"/>
                </a:lnTo>
                <a:lnTo>
                  <a:pt x="44" y="100"/>
                </a:lnTo>
                <a:lnTo>
                  <a:pt x="32" y="104"/>
                </a:lnTo>
                <a:lnTo>
                  <a:pt x="24" y="108"/>
                </a:lnTo>
                <a:lnTo>
                  <a:pt x="16" y="112"/>
                </a:lnTo>
                <a:lnTo>
                  <a:pt x="12" y="112"/>
                </a:lnTo>
                <a:lnTo>
                  <a:pt x="4" y="112"/>
                </a:lnTo>
                <a:lnTo>
                  <a:pt x="0" y="112"/>
                </a:lnTo>
                <a:lnTo>
                  <a:pt x="0" y="112"/>
                </a:lnTo>
                <a:lnTo>
                  <a:pt x="0" y="108"/>
                </a:lnTo>
                <a:lnTo>
                  <a:pt x="0" y="108"/>
                </a:lnTo>
                <a:lnTo>
                  <a:pt x="0" y="104"/>
                </a:lnTo>
                <a:lnTo>
                  <a:pt x="4" y="100"/>
                </a:lnTo>
                <a:lnTo>
                  <a:pt x="8" y="96"/>
                </a:lnTo>
                <a:lnTo>
                  <a:pt x="16" y="88"/>
                </a:lnTo>
                <a:lnTo>
                  <a:pt x="20" y="84"/>
                </a:lnTo>
                <a:lnTo>
                  <a:pt x="36" y="72"/>
                </a:lnTo>
                <a:lnTo>
                  <a:pt x="48" y="60"/>
                </a:lnTo>
                <a:lnTo>
                  <a:pt x="60" y="52"/>
                </a:lnTo>
                <a:lnTo>
                  <a:pt x="64" y="40"/>
                </a:lnTo>
                <a:lnTo>
                  <a:pt x="72" y="32"/>
                </a:lnTo>
                <a:lnTo>
                  <a:pt x="76" y="24"/>
                </a:lnTo>
                <a:lnTo>
                  <a:pt x="80" y="20"/>
                </a:lnTo>
                <a:lnTo>
                  <a:pt x="80" y="12"/>
                </a:lnTo>
                <a:lnTo>
                  <a:pt x="80" y="8"/>
                </a:lnTo>
                <a:lnTo>
                  <a:pt x="84" y="4"/>
                </a:lnTo>
                <a:lnTo>
                  <a:pt x="88" y="0"/>
                </a:lnTo>
                <a:lnTo>
                  <a:pt x="96" y="0"/>
                </a:lnTo>
                <a:lnTo>
                  <a:pt x="104" y="0"/>
                </a:lnTo>
                <a:lnTo>
                  <a:pt x="112" y="4"/>
                </a:lnTo>
                <a:lnTo>
                  <a:pt x="120" y="8"/>
                </a:lnTo>
                <a:lnTo>
                  <a:pt x="128" y="16"/>
                </a:lnTo>
                <a:lnTo>
                  <a:pt x="132" y="20"/>
                </a:lnTo>
                <a:lnTo>
                  <a:pt x="140" y="28"/>
                </a:lnTo>
                <a:lnTo>
                  <a:pt x="140" y="32"/>
                </a:lnTo>
                <a:lnTo>
                  <a:pt x="144" y="36"/>
                </a:lnTo>
                <a:lnTo>
                  <a:pt x="140" y="40"/>
                </a:lnTo>
                <a:lnTo>
                  <a:pt x="140" y="48"/>
                </a:lnTo>
                <a:lnTo>
                  <a:pt x="132" y="52"/>
                </a:lnTo>
                <a:lnTo>
                  <a:pt x="128" y="56"/>
                </a:lnTo>
                <a:lnTo>
                  <a:pt x="128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483">
            <a:extLst>
              <a:ext uri="{FF2B5EF4-FFF2-40B4-BE49-F238E27FC236}">
                <a16:creationId xmlns:a16="http://schemas.microsoft.com/office/drawing/2014/main" xmlns="" id="{9C6540EB-C92F-42A1-B640-96E23FFDA58A}"/>
              </a:ext>
            </a:extLst>
          </p:cNvPr>
          <p:cNvSpPr>
            <a:spLocks/>
          </p:cNvSpPr>
          <p:nvPr/>
        </p:nvSpPr>
        <p:spPr bwMode="auto">
          <a:xfrm>
            <a:off x="5811783" y="5260303"/>
            <a:ext cx="1438655" cy="711638"/>
          </a:xfrm>
          <a:custGeom>
            <a:avLst/>
            <a:gdLst>
              <a:gd name="T0" fmla="*/ 228 w 372"/>
              <a:gd name="T1" fmla="*/ 140 h 140"/>
              <a:gd name="T2" fmla="*/ 224 w 372"/>
              <a:gd name="T3" fmla="*/ 136 h 140"/>
              <a:gd name="T4" fmla="*/ 216 w 372"/>
              <a:gd name="T5" fmla="*/ 136 h 140"/>
              <a:gd name="T6" fmla="*/ 208 w 372"/>
              <a:gd name="T7" fmla="*/ 132 h 140"/>
              <a:gd name="T8" fmla="*/ 196 w 372"/>
              <a:gd name="T9" fmla="*/ 128 h 140"/>
              <a:gd name="T10" fmla="*/ 184 w 372"/>
              <a:gd name="T11" fmla="*/ 120 h 140"/>
              <a:gd name="T12" fmla="*/ 172 w 372"/>
              <a:gd name="T13" fmla="*/ 112 h 140"/>
              <a:gd name="T14" fmla="*/ 156 w 372"/>
              <a:gd name="T15" fmla="*/ 104 h 140"/>
              <a:gd name="T16" fmla="*/ 140 w 372"/>
              <a:gd name="T17" fmla="*/ 92 h 140"/>
              <a:gd name="T18" fmla="*/ 108 w 372"/>
              <a:gd name="T19" fmla="*/ 72 h 140"/>
              <a:gd name="T20" fmla="*/ 72 w 372"/>
              <a:gd name="T21" fmla="*/ 48 h 140"/>
              <a:gd name="T22" fmla="*/ 36 w 372"/>
              <a:gd name="T23" fmla="*/ 24 h 140"/>
              <a:gd name="T24" fmla="*/ 0 w 372"/>
              <a:gd name="T25" fmla="*/ 0 h 140"/>
              <a:gd name="T26" fmla="*/ 8 w 372"/>
              <a:gd name="T27" fmla="*/ 0 h 140"/>
              <a:gd name="T28" fmla="*/ 16 w 372"/>
              <a:gd name="T29" fmla="*/ 0 h 140"/>
              <a:gd name="T30" fmla="*/ 28 w 372"/>
              <a:gd name="T31" fmla="*/ 0 h 140"/>
              <a:gd name="T32" fmla="*/ 44 w 372"/>
              <a:gd name="T33" fmla="*/ 4 h 140"/>
              <a:gd name="T34" fmla="*/ 60 w 372"/>
              <a:gd name="T35" fmla="*/ 8 h 140"/>
              <a:gd name="T36" fmla="*/ 80 w 372"/>
              <a:gd name="T37" fmla="*/ 16 h 140"/>
              <a:gd name="T38" fmla="*/ 100 w 372"/>
              <a:gd name="T39" fmla="*/ 24 h 140"/>
              <a:gd name="T40" fmla="*/ 128 w 372"/>
              <a:gd name="T41" fmla="*/ 36 h 140"/>
              <a:gd name="T42" fmla="*/ 152 w 372"/>
              <a:gd name="T43" fmla="*/ 48 h 140"/>
              <a:gd name="T44" fmla="*/ 176 w 372"/>
              <a:gd name="T45" fmla="*/ 56 h 140"/>
              <a:gd name="T46" fmla="*/ 200 w 372"/>
              <a:gd name="T47" fmla="*/ 64 h 140"/>
              <a:gd name="T48" fmla="*/ 220 w 372"/>
              <a:gd name="T49" fmla="*/ 72 h 140"/>
              <a:gd name="T50" fmla="*/ 244 w 372"/>
              <a:gd name="T51" fmla="*/ 80 h 140"/>
              <a:gd name="T52" fmla="*/ 264 w 372"/>
              <a:gd name="T53" fmla="*/ 84 h 140"/>
              <a:gd name="T54" fmla="*/ 284 w 372"/>
              <a:gd name="T55" fmla="*/ 92 h 140"/>
              <a:gd name="T56" fmla="*/ 304 w 372"/>
              <a:gd name="T57" fmla="*/ 92 h 140"/>
              <a:gd name="T58" fmla="*/ 320 w 372"/>
              <a:gd name="T59" fmla="*/ 96 h 140"/>
              <a:gd name="T60" fmla="*/ 332 w 372"/>
              <a:gd name="T61" fmla="*/ 100 h 140"/>
              <a:gd name="T62" fmla="*/ 344 w 372"/>
              <a:gd name="T63" fmla="*/ 100 h 140"/>
              <a:gd name="T64" fmla="*/ 356 w 372"/>
              <a:gd name="T65" fmla="*/ 104 h 140"/>
              <a:gd name="T66" fmla="*/ 364 w 372"/>
              <a:gd name="T67" fmla="*/ 104 h 140"/>
              <a:gd name="T68" fmla="*/ 368 w 372"/>
              <a:gd name="T69" fmla="*/ 108 h 140"/>
              <a:gd name="T70" fmla="*/ 372 w 372"/>
              <a:gd name="T71" fmla="*/ 112 h 140"/>
              <a:gd name="T72" fmla="*/ 372 w 372"/>
              <a:gd name="T73" fmla="*/ 112 h 140"/>
              <a:gd name="T74" fmla="*/ 372 w 372"/>
              <a:gd name="T75" fmla="*/ 116 h 140"/>
              <a:gd name="T76" fmla="*/ 368 w 372"/>
              <a:gd name="T77" fmla="*/ 120 h 140"/>
              <a:gd name="T78" fmla="*/ 364 w 372"/>
              <a:gd name="T79" fmla="*/ 120 h 140"/>
              <a:gd name="T80" fmla="*/ 356 w 372"/>
              <a:gd name="T81" fmla="*/ 124 h 140"/>
              <a:gd name="T82" fmla="*/ 348 w 372"/>
              <a:gd name="T83" fmla="*/ 124 h 140"/>
              <a:gd name="T84" fmla="*/ 340 w 372"/>
              <a:gd name="T85" fmla="*/ 128 h 140"/>
              <a:gd name="T86" fmla="*/ 328 w 372"/>
              <a:gd name="T87" fmla="*/ 128 h 140"/>
              <a:gd name="T88" fmla="*/ 316 w 372"/>
              <a:gd name="T89" fmla="*/ 132 h 140"/>
              <a:gd name="T90" fmla="*/ 288 w 372"/>
              <a:gd name="T91" fmla="*/ 136 h 140"/>
              <a:gd name="T92" fmla="*/ 264 w 372"/>
              <a:gd name="T93" fmla="*/ 136 h 140"/>
              <a:gd name="T94" fmla="*/ 252 w 372"/>
              <a:gd name="T95" fmla="*/ 140 h 140"/>
              <a:gd name="T96" fmla="*/ 244 w 372"/>
              <a:gd name="T97" fmla="*/ 140 h 140"/>
              <a:gd name="T98" fmla="*/ 236 w 372"/>
              <a:gd name="T99" fmla="*/ 140 h 140"/>
              <a:gd name="T100" fmla="*/ 228 w 372"/>
              <a:gd name="T101" fmla="*/ 140 h 140"/>
              <a:gd name="T102" fmla="*/ 228 w 372"/>
              <a:gd name="T103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72" h="140">
                <a:moveTo>
                  <a:pt x="228" y="140"/>
                </a:moveTo>
                <a:lnTo>
                  <a:pt x="224" y="136"/>
                </a:lnTo>
                <a:lnTo>
                  <a:pt x="216" y="136"/>
                </a:lnTo>
                <a:lnTo>
                  <a:pt x="208" y="132"/>
                </a:lnTo>
                <a:lnTo>
                  <a:pt x="196" y="128"/>
                </a:lnTo>
                <a:lnTo>
                  <a:pt x="184" y="120"/>
                </a:lnTo>
                <a:lnTo>
                  <a:pt x="172" y="112"/>
                </a:lnTo>
                <a:lnTo>
                  <a:pt x="156" y="104"/>
                </a:lnTo>
                <a:lnTo>
                  <a:pt x="140" y="92"/>
                </a:lnTo>
                <a:lnTo>
                  <a:pt x="108" y="72"/>
                </a:lnTo>
                <a:lnTo>
                  <a:pt x="72" y="48"/>
                </a:lnTo>
                <a:lnTo>
                  <a:pt x="36" y="24"/>
                </a:lnTo>
                <a:lnTo>
                  <a:pt x="0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4" y="4"/>
                </a:lnTo>
                <a:lnTo>
                  <a:pt x="60" y="8"/>
                </a:lnTo>
                <a:lnTo>
                  <a:pt x="80" y="16"/>
                </a:lnTo>
                <a:lnTo>
                  <a:pt x="100" y="24"/>
                </a:lnTo>
                <a:lnTo>
                  <a:pt x="128" y="36"/>
                </a:lnTo>
                <a:lnTo>
                  <a:pt x="152" y="48"/>
                </a:lnTo>
                <a:lnTo>
                  <a:pt x="176" y="56"/>
                </a:lnTo>
                <a:lnTo>
                  <a:pt x="200" y="64"/>
                </a:lnTo>
                <a:lnTo>
                  <a:pt x="220" y="72"/>
                </a:lnTo>
                <a:lnTo>
                  <a:pt x="244" y="80"/>
                </a:lnTo>
                <a:lnTo>
                  <a:pt x="264" y="84"/>
                </a:lnTo>
                <a:lnTo>
                  <a:pt x="284" y="92"/>
                </a:lnTo>
                <a:lnTo>
                  <a:pt x="304" y="92"/>
                </a:lnTo>
                <a:lnTo>
                  <a:pt x="320" y="96"/>
                </a:lnTo>
                <a:lnTo>
                  <a:pt x="332" y="100"/>
                </a:lnTo>
                <a:lnTo>
                  <a:pt x="344" y="100"/>
                </a:lnTo>
                <a:lnTo>
                  <a:pt x="356" y="104"/>
                </a:lnTo>
                <a:lnTo>
                  <a:pt x="364" y="104"/>
                </a:lnTo>
                <a:lnTo>
                  <a:pt x="368" y="108"/>
                </a:lnTo>
                <a:lnTo>
                  <a:pt x="372" y="112"/>
                </a:lnTo>
                <a:lnTo>
                  <a:pt x="372" y="112"/>
                </a:lnTo>
                <a:lnTo>
                  <a:pt x="372" y="116"/>
                </a:lnTo>
                <a:lnTo>
                  <a:pt x="368" y="120"/>
                </a:lnTo>
                <a:lnTo>
                  <a:pt x="364" y="120"/>
                </a:lnTo>
                <a:lnTo>
                  <a:pt x="356" y="124"/>
                </a:lnTo>
                <a:lnTo>
                  <a:pt x="348" y="124"/>
                </a:lnTo>
                <a:lnTo>
                  <a:pt x="340" y="128"/>
                </a:lnTo>
                <a:lnTo>
                  <a:pt x="328" y="128"/>
                </a:lnTo>
                <a:lnTo>
                  <a:pt x="316" y="132"/>
                </a:lnTo>
                <a:lnTo>
                  <a:pt x="288" y="136"/>
                </a:lnTo>
                <a:lnTo>
                  <a:pt x="264" y="136"/>
                </a:lnTo>
                <a:lnTo>
                  <a:pt x="252" y="140"/>
                </a:lnTo>
                <a:lnTo>
                  <a:pt x="244" y="140"/>
                </a:lnTo>
                <a:lnTo>
                  <a:pt x="236" y="140"/>
                </a:lnTo>
                <a:lnTo>
                  <a:pt x="228" y="140"/>
                </a:lnTo>
                <a:lnTo>
                  <a:pt x="228" y="1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484">
            <a:extLst>
              <a:ext uri="{FF2B5EF4-FFF2-40B4-BE49-F238E27FC236}">
                <a16:creationId xmlns:a16="http://schemas.microsoft.com/office/drawing/2014/main" xmlns="" id="{7182D68E-13B1-456A-922A-0D390F03A238}"/>
              </a:ext>
            </a:extLst>
          </p:cNvPr>
          <p:cNvSpPr>
            <a:spLocks/>
          </p:cNvSpPr>
          <p:nvPr/>
        </p:nvSpPr>
        <p:spPr bwMode="auto">
          <a:xfrm>
            <a:off x="5636047" y="3877692"/>
            <a:ext cx="417673" cy="325320"/>
          </a:xfrm>
          <a:custGeom>
            <a:avLst/>
            <a:gdLst>
              <a:gd name="T0" fmla="*/ 0 w 108"/>
              <a:gd name="T1" fmla="*/ 12 h 64"/>
              <a:gd name="T2" fmla="*/ 8 w 108"/>
              <a:gd name="T3" fmla="*/ 8 h 64"/>
              <a:gd name="T4" fmla="*/ 16 w 108"/>
              <a:gd name="T5" fmla="*/ 4 h 64"/>
              <a:gd name="T6" fmla="*/ 28 w 108"/>
              <a:gd name="T7" fmla="*/ 0 h 64"/>
              <a:gd name="T8" fmla="*/ 40 w 108"/>
              <a:gd name="T9" fmla="*/ 0 h 64"/>
              <a:gd name="T10" fmla="*/ 56 w 108"/>
              <a:gd name="T11" fmla="*/ 0 h 64"/>
              <a:gd name="T12" fmla="*/ 68 w 108"/>
              <a:gd name="T13" fmla="*/ 4 h 64"/>
              <a:gd name="T14" fmla="*/ 80 w 108"/>
              <a:gd name="T15" fmla="*/ 4 h 64"/>
              <a:gd name="T16" fmla="*/ 92 w 108"/>
              <a:gd name="T17" fmla="*/ 12 h 64"/>
              <a:gd name="T18" fmla="*/ 100 w 108"/>
              <a:gd name="T19" fmla="*/ 16 h 64"/>
              <a:gd name="T20" fmla="*/ 104 w 108"/>
              <a:gd name="T21" fmla="*/ 24 h 64"/>
              <a:gd name="T22" fmla="*/ 108 w 108"/>
              <a:gd name="T23" fmla="*/ 32 h 64"/>
              <a:gd name="T24" fmla="*/ 108 w 108"/>
              <a:gd name="T25" fmla="*/ 40 h 64"/>
              <a:gd name="T26" fmla="*/ 108 w 108"/>
              <a:gd name="T27" fmla="*/ 52 h 64"/>
              <a:gd name="T28" fmla="*/ 104 w 108"/>
              <a:gd name="T29" fmla="*/ 60 h 64"/>
              <a:gd name="T30" fmla="*/ 96 w 108"/>
              <a:gd name="T31" fmla="*/ 64 h 64"/>
              <a:gd name="T32" fmla="*/ 88 w 108"/>
              <a:gd name="T33" fmla="*/ 64 h 64"/>
              <a:gd name="T34" fmla="*/ 84 w 108"/>
              <a:gd name="T35" fmla="*/ 64 h 64"/>
              <a:gd name="T36" fmla="*/ 76 w 108"/>
              <a:gd name="T37" fmla="*/ 60 h 64"/>
              <a:gd name="T38" fmla="*/ 64 w 108"/>
              <a:gd name="T39" fmla="*/ 56 h 64"/>
              <a:gd name="T40" fmla="*/ 56 w 108"/>
              <a:gd name="T41" fmla="*/ 52 h 64"/>
              <a:gd name="T42" fmla="*/ 44 w 108"/>
              <a:gd name="T43" fmla="*/ 44 h 64"/>
              <a:gd name="T44" fmla="*/ 32 w 108"/>
              <a:gd name="T45" fmla="*/ 36 h 64"/>
              <a:gd name="T46" fmla="*/ 16 w 108"/>
              <a:gd name="T47" fmla="*/ 24 h 64"/>
              <a:gd name="T48" fmla="*/ 0 w 108"/>
              <a:gd name="T49" fmla="*/ 12 h 64"/>
              <a:gd name="T50" fmla="*/ 0 w 108"/>
              <a:gd name="T51" fmla="*/ 1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8" h="64">
                <a:moveTo>
                  <a:pt x="0" y="12"/>
                </a:moveTo>
                <a:lnTo>
                  <a:pt x="8" y="8"/>
                </a:lnTo>
                <a:lnTo>
                  <a:pt x="16" y="4"/>
                </a:lnTo>
                <a:lnTo>
                  <a:pt x="28" y="0"/>
                </a:lnTo>
                <a:lnTo>
                  <a:pt x="40" y="0"/>
                </a:lnTo>
                <a:lnTo>
                  <a:pt x="56" y="0"/>
                </a:lnTo>
                <a:lnTo>
                  <a:pt x="68" y="4"/>
                </a:lnTo>
                <a:lnTo>
                  <a:pt x="80" y="4"/>
                </a:lnTo>
                <a:lnTo>
                  <a:pt x="92" y="12"/>
                </a:lnTo>
                <a:lnTo>
                  <a:pt x="100" y="16"/>
                </a:lnTo>
                <a:lnTo>
                  <a:pt x="104" y="24"/>
                </a:lnTo>
                <a:lnTo>
                  <a:pt x="108" y="32"/>
                </a:lnTo>
                <a:lnTo>
                  <a:pt x="108" y="40"/>
                </a:lnTo>
                <a:lnTo>
                  <a:pt x="108" y="52"/>
                </a:lnTo>
                <a:lnTo>
                  <a:pt x="104" y="60"/>
                </a:lnTo>
                <a:lnTo>
                  <a:pt x="96" y="64"/>
                </a:lnTo>
                <a:lnTo>
                  <a:pt x="88" y="64"/>
                </a:lnTo>
                <a:lnTo>
                  <a:pt x="84" y="64"/>
                </a:lnTo>
                <a:lnTo>
                  <a:pt x="76" y="60"/>
                </a:lnTo>
                <a:lnTo>
                  <a:pt x="64" y="56"/>
                </a:lnTo>
                <a:lnTo>
                  <a:pt x="56" y="52"/>
                </a:lnTo>
                <a:lnTo>
                  <a:pt x="44" y="44"/>
                </a:lnTo>
                <a:lnTo>
                  <a:pt x="32" y="36"/>
                </a:lnTo>
                <a:lnTo>
                  <a:pt x="16" y="24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486">
            <a:extLst>
              <a:ext uri="{FF2B5EF4-FFF2-40B4-BE49-F238E27FC236}">
                <a16:creationId xmlns:a16="http://schemas.microsoft.com/office/drawing/2014/main" xmlns="" id="{95F03E47-598A-4296-AD8E-0709EF24769B}"/>
              </a:ext>
            </a:extLst>
          </p:cNvPr>
          <p:cNvSpPr>
            <a:spLocks/>
          </p:cNvSpPr>
          <p:nvPr/>
        </p:nvSpPr>
        <p:spPr bwMode="auto">
          <a:xfrm>
            <a:off x="4889751" y="4223344"/>
            <a:ext cx="355797" cy="589643"/>
          </a:xfrm>
          <a:custGeom>
            <a:avLst/>
            <a:gdLst>
              <a:gd name="T0" fmla="*/ 72 w 92"/>
              <a:gd name="T1" fmla="*/ 88 h 116"/>
              <a:gd name="T2" fmla="*/ 64 w 92"/>
              <a:gd name="T3" fmla="*/ 100 h 116"/>
              <a:gd name="T4" fmla="*/ 56 w 92"/>
              <a:gd name="T5" fmla="*/ 108 h 116"/>
              <a:gd name="T6" fmla="*/ 44 w 92"/>
              <a:gd name="T7" fmla="*/ 112 h 116"/>
              <a:gd name="T8" fmla="*/ 36 w 92"/>
              <a:gd name="T9" fmla="*/ 116 h 116"/>
              <a:gd name="T10" fmla="*/ 24 w 92"/>
              <a:gd name="T11" fmla="*/ 116 h 116"/>
              <a:gd name="T12" fmla="*/ 16 w 92"/>
              <a:gd name="T13" fmla="*/ 116 h 116"/>
              <a:gd name="T14" fmla="*/ 12 w 92"/>
              <a:gd name="T15" fmla="*/ 112 h 116"/>
              <a:gd name="T16" fmla="*/ 8 w 92"/>
              <a:gd name="T17" fmla="*/ 104 h 116"/>
              <a:gd name="T18" fmla="*/ 4 w 92"/>
              <a:gd name="T19" fmla="*/ 96 h 116"/>
              <a:gd name="T20" fmla="*/ 4 w 92"/>
              <a:gd name="T21" fmla="*/ 88 h 116"/>
              <a:gd name="T22" fmla="*/ 0 w 92"/>
              <a:gd name="T23" fmla="*/ 84 h 116"/>
              <a:gd name="T24" fmla="*/ 4 w 92"/>
              <a:gd name="T25" fmla="*/ 80 h 116"/>
              <a:gd name="T26" fmla="*/ 4 w 92"/>
              <a:gd name="T27" fmla="*/ 76 h 116"/>
              <a:gd name="T28" fmla="*/ 8 w 92"/>
              <a:gd name="T29" fmla="*/ 72 h 116"/>
              <a:gd name="T30" fmla="*/ 12 w 92"/>
              <a:gd name="T31" fmla="*/ 64 h 116"/>
              <a:gd name="T32" fmla="*/ 20 w 92"/>
              <a:gd name="T33" fmla="*/ 60 h 116"/>
              <a:gd name="T34" fmla="*/ 24 w 92"/>
              <a:gd name="T35" fmla="*/ 56 h 116"/>
              <a:gd name="T36" fmla="*/ 28 w 92"/>
              <a:gd name="T37" fmla="*/ 52 h 116"/>
              <a:gd name="T38" fmla="*/ 32 w 92"/>
              <a:gd name="T39" fmla="*/ 48 h 116"/>
              <a:gd name="T40" fmla="*/ 36 w 92"/>
              <a:gd name="T41" fmla="*/ 40 h 116"/>
              <a:gd name="T42" fmla="*/ 40 w 92"/>
              <a:gd name="T43" fmla="*/ 32 h 116"/>
              <a:gd name="T44" fmla="*/ 48 w 92"/>
              <a:gd name="T45" fmla="*/ 20 h 116"/>
              <a:gd name="T46" fmla="*/ 52 w 92"/>
              <a:gd name="T47" fmla="*/ 12 h 116"/>
              <a:gd name="T48" fmla="*/ 60 w 92"/>
              <a:gd name="T49" fmla="*/ 0 h 116"/>
              <a:gd name="T50" fmla="*/ 64 w 92"/>
              <a:gd name="T51" fmla="*/ 0 h 116"/>
              <a:gd name="T52" fmla="*/ 72 w 92"/>
              <a:gd name="T53" fmla="*/ 0 h 116"/>
              <a:gd name="T54" fmla="*/ 80 w 92"/>
              <a:gd name="T55" fmla="*/ 0 h 116"/>
              <a:gd name="T56" fmla="*/ 88 w 92"/>
              <a:gd name="T57" fmla="*/ 4 h 116"/>
              <a:gd name="T58" fmla="*/ 92 w 92"/>
              <a:gd name="T59" fmla="*/ 8 h 116"/>
              <a:gd name="T60" fmla="*/ 92 w 92"/>
              <a:gd name="T61" fmla="*/ 16 h 116"/>
              <a:gd name="T62" fmla="*/ 92 w 92"/>
              <a:gd name="T63" fmla="*/ 24 h 116"/>
              <a:gd name="T64" fmla="*/ 92 w 92"/>
              <a:gd name="T65" fmla="*/ 32 h 116"/>
              <a:gd name="T66" fmla="*/ 92 w 92"/>
              <a:gd name="T67" fmla="*/ 40 h 116"/>
              <a:gd name="T68" fmla="*/ 92 w 92"/>
              <a:gd name="T69" fmla="*/ 52 h 116"/>
              <a:gd name="T70" fmla="*/ 88 w 92"/>
              <a:gd name="T71" fmla="*/ 60 h 116"/>
              <a:gd name="T72" fmla="*/ 80 w 92"/>
              <a:gd name="T73" fmla="*/ 76 h 116"/>
              <a:gd name="T74" fmla="*/ 72 w 92"/>
              <a:gd name="T75" fmla="*/ 88 h 116"/>
              <a:gd name="T76" fmla="*/ 72 w 92"/>
              <a:gd name="T77" fmla="*/ 88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2" h="116">
                <a:moveTo>
                  <a:pt x="72" y="88"/>
                </a:moveTo>
                <a:lnTo>
                  <a:pt x="64" y="100"/>
                </a:lnTo>
                <a:lnTo>
                  <a:pt x="56" y="108"/>
                </a:lnTo>
                <a:lnTo>
                  <a:pt x="44" y="112"/>
                </a:lnTo>
                <a:lnTo>
                  <a:pt x="36" y="116"/>
                </a:lnTo>
                <a:lnTo>
                  <a:pt x="24" y="116"/>
                </a:lnTo>
                <a:lnTo>
                  <a:pt x="16" y="116"/>
                </a:lnTo>
                <a:lnTo>
                  <a:pt x="12" y="112"/>
                </a:lnTo>
                <a:lnTo>
                  <a:pt x="8" y="104"/>
                </a:lnTo>
                <a:lnTo>
                  <a:pt x="4" y="96"/>
                </a:lnTo>
                <a:lnTo>
                  <a:pt x="4" y="88"/>
                </a:lnTo>
                <a:lnTo>
                  <a:pt x="0" y="84"/>
                </a:lnTo>
                <a:lnTo>
                  <a:pt x="4" y="80"/>
                </a:lnTo>
                <a:lnTo>
                  <a:pt x="4" y="76"/>
                </a:lnTo>
                <a:lnTo>
                  <a:pt x="8" y="72"/>
                </a:lnTo>
                <a:lnTo>
                  <a:pt x="12" y="64"/>
                </a:lnTo>
                <a:lnTo>
                  <a:pt x="20" y="60"/>
                </a:lnTo>
                <a:lnTo>
                  <a:pt x="24" y="56"/>
                </a:lnTo>
                <a:lnTo>
                  <a:pt x="28" y="52"/>
                </a:lnTo>
                <a:lnTo>
                  <a:pt x="32" y="48"/>
                </a:lnTo>
                <a:lnTo>
                  <a:pt x="36" y="40"/>
                </a:lnTo>
                <a:lnTo>
                  <a:pt x="40" y="32"/>
                </a:lnTo>
                <a:lnTo>
                  <a:pt x="48" y="20"/>
                </a:lnTo>
                <a:lnTo>
                  <a:pt x="52" y="12"/>
                </a:lnTo>
                <a:lnTo>
                  <a:pt x="60" y="0"/>
                </a:lnTo>
                <a:lnTo>
                  <a:pt x="64" y="0"/>
                </a:lnTo>
                <a:lnTo>
                  <a:pt x="72" y="0"/>
                </a:lnTo>
                <a:lnTo>
                  <a:pt x="80" y="0"/>
                </a:lnTo>
                <a:lnTo>
                  <a:pt x="88" y="4"/>
                </a:lnTo>
                <a:lnTo>
                  <a:pt x="92" y="8"/>
                </a:lnTo>
                <a:lnTo>
                  <a:pt x="92" y="16"/>
                </a:lnTo>
                <a:lnTo>
                  <a:pt x="92" y="24"/>
                </a:lnTo>
                <a:lnTo>
                  <a:pt x="92" y="32"/>
                </a:lnTo>
                <a:lnTo>
                  <a:pt x="92" y="40"/>
                </a:lnTo>
                <a:lnTo>
                  <a:pt x="92" y="52"/>
                </a:lnTo>
                <a:lnTo>
                  <a:pt x="88" y="60"/>
                </a:lnTo>
                <a:lnTo>
                  <a:pt x="80" y="76"/>
                </a:lnTo>
                <a:lnTo>
                  <a:pt x="72" y="88"/>
                </a:lnTo>
                <a:lnTo>
                  <a:pt x="72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488">
            <a:extLst>
              <a:ext uri="{FF2B5EF4-FFF2-40B4-BE49-F238E27FC236}">
                <a16:creationId xmlns:a16="http://schemas.microsoft.com/office/drawing/2014/main" xmlns="" id="{951D389E-3DF7-421A-BA4F-28ED720FA2D7}"/>
              </a:ext>
            </a:extLst>
          </p:cNvPr>
          <p:cNvSpPr>
            <a:spLocks/>
          </p:cNvSpPr>
          <p:nvPr/>
        </p:nvSpPr>
        <p:spPr bwMode="auto">
          <a:xfrm>
            <a:off x="4985605" y="5402630"/>
            <a:ext cx="912697" cy="711638"/>
          </a:xfrm>
          <a:custGeom>
            <a:avLst/>
            <a:gdLst>
              <a:gd name="T0" fmla="*/ 228 w 236"/>
              <a:gd name="T1" fmla="*/ 0 h 140"/>
              <a:gd name="T2" fmla="*/ 236 w 236"/>
              <a:gd name="T3" fmla="*/ 20 h 140"/>
              <a:gd name="T4" fmla="*/ 216 w 236"/>
              <a:gd name="T5" fmla="*/ 36 h 140"/>
              <a:gd name="T6" fmla="*/ 192 w 236"/>
              <a:gd name="T7" fmla="*/ 52 h 140"/>
              <a:gd name="T8" fmla="*/ 172 w 236"/>
              <a:gd name="T9" fmla="*/ 68 h 140"/>
              <a:gd name="T10" fmla="*/ 152 w 236"/>
              <a:gd name="T11" fmla="*/ 80 h 140"/>
              <a:gd name="T12" fmla="*/ 132 w 236"/>
              <a:gd name="T13" fmla="*/ 92 h 140"/>
              <a:gd name="T14" fmla="*/ 112 w 236"/>
              <a:gd name="T15" fmla="*/ 100 h 140"/>
              <a:gd name="T16" fmla="*/ 92 w 236"/>
              <a:gd name="T17" fmla="*/ 108 h 140"/>
              <a:gd name="T18" fmla="*/ 76 w 236"/>
              <a:gd name="T19" fmla="*/ 116 h 140"/>
              <a:gd name="T20" fmla="*/ 56 w 236"/>
              <a:gd name="T21" fmla="*/ 124 h 140"/>
              <a:gd name="T22" fmla="*/ 44 w 236"/>
              <a:gd name="T23" fmla="*/ 128 h 140"/>
              <a:gd name="T24" fmla="*/ 28 w 236"/>
              <a:gd name="T25" fmla="*/ 132 h 140"/>
              <a:gd name="T26" fmla="*/ 20 w 236"/>
              <a:gd name="T27" fmla="*/ 136 h 140"/>
              <a:gd name="T28" fmla="*/ 8 w 236"/>
              <a:gd name="T29" fmla="*/ 136 h 140"/>
              <a:gd name="T30" fmla="*/ 4 w 236"/>
              <a:gd name="T31" fmla="*/ 140 h 140"/>
              <a:gd name="T32" fmla="*/ 0 w 236"/>
              <a:gd name="T33" fmla="*/ 140 h 140"/>
              <a:gd name="T34" fmla="*/ 0 w 236"/>
              <a:gd name="T35" fmla="*/ 140 h 140"/>
              <a:gd name="T36" fmla="*/ 0 w 236"/>
              <a:gd name="T37" fmla="*/ 140 h 140"/>
              <a:gd name="T38" fmla="*/ 0 w 236"/>
              <a:gd name="T39" fmla="*/ 140 h 140"/>
              <a:gd name="T40" fmla="*/ 4 w 236"/>
              <a:gd name="T41" fmla="*/ 140 h 140"/>
              <a:gd name="T42" fmla="*/ 8 w 236"/>
              <a:gd name="T43" fmla="*/ 136 h 140"/>
              <a:gd name="T44" fmla="*/ 16 w 236"/>
              <a:gd name="T45" fmla="*/ 136 h 140"/>
              <a:gd name="T46" fmla="*/ 24 w 236"/>
              <a:gd name="T47" fmla="*/ 132 h 140"/>
              <a:gd name="T48" fmla="*/ 32 w 236"/>
              <a:gd name="T49" fmla="*/ 128 h 140"/>
              <a:gd name="T50" fmla="*/ 40 w 236"/>
              <a:gd name="T51" fmla="*/ 124 h 140"/>
              <a:gd name="T52" fmla="*/ 60 w 236"/>
              <a:gd name="T53" fmla="*/ 116 h 140"/>
              <a:gd name="T54" fmla="*/ 84 w 236"/>
              <a:gd name="T55" fmla="*/ 104 h 140"/>
              <a:gd name="T56" fmla="*/ 108 w 236"/>
              <a:gd name="T57" fmla="*/ 92 h 140"/>
              <a:gd name="T58" fmla="*/ 132 w 236"/>
              <a:gd name="T59" fmla="*/ 80 h 140"/>
              <a:gd name="T60" fmla="*/ 160 w 236"/>
              <a:gd name="T61" fmla="*/ 64 h 140"/>
              <a:gd name="T62" fmla="*/ 184 w 236"/>
              <a:gd name="T63" fmla="*/ 44 h 140"/>
              <a:gd name="T64" fmla="*/ 208 w 236"/>
              <a:gd name="T65" fmla="*/ 24 h 140"/>
              <a:gd name="T66" fmla="*/ 228 w 236"/>
              <a:gd name="T67" fmla="*/ 0 h 140"/>
              <a:gd name="T68" fmla="*/ 228 w 236"/>
              <a:gd name="T69" fmla="*/ 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6" h="140">
                <a:moveTo>
                  <a:pt x="228" y="0"/>
                </a:moveTo>
                <a:lnTo>
                  <a:pt x="236" y="20"/>
                </a:lnTo>
                <a:lnTo>
                  <a:pt x="216" y="36"/>
                </a:lnTo>
                <a:lnTo>
                  <a:pt x="192" y="52"/>
                </a:lnTo>
                <a:lnTo>
                  <a:pt x="172" y="68"/>
                </a:lnTo>
                <a:lnTo>
                  <a:pt x="152" y="80"/>
                </a:lnTo>
                <a:lnTo>
                  <a:pt x="132" y="92"/>
                </a:lnTo>
                <a:lnTo>
                  <a:pt x="112" y="100"/>
                </a:lnTo>
                <a:lnTo>
                  <a:pt x="92" y="108"/>
                </a:lnTo>
                <a:lnTo>
                  <a:pt x="76" y="116"/>
                </a:lnTo>
                <a:lnTo>
                  <a:pt x="56" y="124"/>
                </a:lnTo>
                <a:lnTo>
                  <a:pt x="44" y="128"/>
                </a:lnTo>
                <a:lnTo>
                  <a:pt x="28" y="132"/>
                </a:lnTo>
                <a:lnTo>
                  <a:pt x="20" y="136"/>
                </a:lnTo>
                <a:lnTo>
                  <a:pt x="8" y="136"/>
                </a:lnTo>
                <a:lnTo>
                  <a:pt x="4" y="140"/>
                </a:lnTo>
                <a:lnTo>
                  <a:pt x="0" y="140"/>
                </a:lnTo>
                <a:lnTo>
                  <a:pt x="0" y="140"/>
                </a:lnTo>
                <a:lnTo>
                  <a:pt x="0" y="140"/>
                </a:lnTo>
                <a:lnTo>
                  <a:pt x="0" y="140"/>
                </a:lnTo>
                <a:lnTo>
                  <a:pt x="4" y="140"/>
                </a:lnTo>
                <a:lnTo>
                  <a:pt x="8" y="136"/>
                </a:lnTo>
                <a:lnTo>
                  <a:pt x="16" y="136"/>
                </a:lnTo>
                <a:lnTo>
                  <a:pt x="24" y="132"/>
                </a:lnTo>
                <a:lnTo>
                  <a:pt x="32" y="128"/>
                </a:lnTo>
                <a:lnTo>
                  <a:pt x="40" y="124"/>
                </a:lnTo>
                <a:lnTo>
                  <a:pt x="60" y="116"/>
                </a:lnTo>
                <a:lnTo>
                  <a:pt x="84" y="104"/>
                </a:lnTo>
                <a:lnTo>
                  <a:pt x="108" y="92"/>
                </a:lnTo>
                <a:lnTo>
                  <a:pt x="132" y="80"/>
                </a:lnTo>
                <a:lnTo>
                  <a:pt x="160" y="64"/>
                </a:lnTo>
                <a:lnTo>
                  <a:pt x="184" y="44"/>
                </a:lnTo>
                <a:lnTo>
                  <a:pt x="208" y="24"/>
                </a:lnTo>
                <a:lnTo>
                  <a:pt x="228" y="0"/>
                </a:lnTo>
                <a:lnTo>
                  <a:pt x="228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490">
            <a:extLst>
              <a:ext uri="{FF2B5EF4-FFF2-40B4-BE49-F238E27FC236}">
                <a16:creationId xmlns:a16="http://schemas.microsoft.com/office/drawing/2014/main" xmlns="" id="{D9E9B336-9602-4426-9016-3575812C981E}"/>
              </a:ext>
            </a:extLst>
          </p:cNvPr>
          <p:cNvSpPr>
            <a:spLocks/>
          </p:cNvSpPr>
          <p:nvPr/>
        </p:nvSpPr>
        <p:spPr bwMode="auto">
          <a:xfrm>
            <a:off x="8505661" y="4590801"/>
            <a:ext cx="340326" cy="1016626"/>
          </a:xfrm>
          <a:custGeom>
            <a:avLst/>
            <a:gdLst>
              <a:gd name="T0" fmla="*/ 8 w 88"/>
              <a:gd name="T1" fmla="*/ 28 h 200"/>
              <a:gd name="T2" fmla="*/ 4 w 88"/>
              <a:gd name="T3" fmla="*/ 24 h 200"/>
              <a:gd name="T4" fmla="*/ 0 w 88"/>
              <a:gd name="T5" fmla="*/ 20 h 200"/>
              <a:gd name="T6" fmla="*/ 0 w 88"/>
              <a:gd name="T7" fmla="*/ 12 h 200"/>
              <a:gd name="T8" fmla="*/ 0 w 88"/>
              <a:gd name="T9" fmla="*/ 8 h 200"/>
              <a:gd name="T10" fmla="*/ 4 w 88"/>
              <a:gd name="T11" fmla="*/ 4 h 200"/>
              <a:gd name="T12" fmla="*/ 8 w 88"/>
              <a:gd name="T13" fmla="*/ 0 h 200"/>
              <a:gd name="T14" fmla="*/ 16 w 88"/>
              <a:gd name="T15" fmla="*/ 0 h 200"/>
              <a:gd name="T16" fmla="*/ 24 w 88"/>
              <a:gd name="T17" fmla="*/ 0 h 200"/>
              <a:gd name="T18" fmla="*/ 36 w 88"/>
              <a:gd name="T19" fmla="*/ 0 h 200"/>
              <a:gd name="T20" fmla="*/ 44 w 88"/>
              <a:gd name="T21" fmla="*/ 4 h 200"/>
              <a:gd name="T22" fmla="*/ 52 w 88"/>
              <a:gd name="T23" fmla="*/ 4 h 200"/>
              <a:gd name="T24" fmla="*/ 60 w 88"/>
              <a:gd name="T25" fmla="*/ 8 h 200"/>
              <a:gd name="T26" fmla="*/ 64 w 88"/>
              <a:gd name="T27" fmla="*/ 8 h 200"/>
              <a:gd name="T28" fmla="*/ 64 w 88"/>
              <a:gd name="T29" fmla="*/ 12 h 200"/>
              <a:gd name="T30" fmla="*/ 68 w 88"/>
              <a:gd name="T31" fmla="*/ 16 h 200"/>
              <a:gd name="T32" fmla="*/ 72 w 88"/>
              <a:gd name="T33" fmla="*/ 20 h 200"/>
              <a:gd name="T34" fmla="*/ 76 w 88"/>
              <a:gd name="T35" fmla="*/ 28 h 200"/>
              <a:gd name="T36" fmla="*/ 80 w 88"/>
              <a:gd name="T37" fmla="*/ 36 h 200"/>
              <a:gd name="T38" fmla="*/ 80 w 88"/>
              <a:gd name="T39" fmla="*/ 48 h 200"/>
              <a:gd name="T40" fmla="*/ 84 w 88"/>
              <a:gd name="T41" fmla="*/ 60 h 200"/>
              <a:gd name="T42" fmla="*/ 84 w 88"/>
              <a:gd name="T43" fmla="*/ 84 h 200"/>
              <a:gd name="T44" fmla="*/ 88 w 88"/>
              <a:gd name="T45" fmla="*/ 108 h 200"/>
              <a:gd name="T46" fmla="*/ 88 w 88"/>
              <a:gd name="T47" fmla="*/ 128 h 200"/>
              <a:gd name="T48" fmla="*/ 88 w 88"/>
              <a:gd name="T49" fmla="*/ 148 h 200"/>
              <a:gd name="T50" fmla="*/ 88 w 88"/>
              <a:gd name="T51" fmla="*/ 164 h 200"/>
              <a:gd name="T52" fmla="*/ 88 w 88"/>
              <a:gd name="T53" fmla="*/ 172 h 200"/>
              <a:gd name="T54" fmla="*/ 88 w 88"/>
              <a:gd name="T55" fmla="*/ 180 h 200"/>
              <a:gd name="T56" fmla="*/ 88 w 88"/>
              <a:gd name="T57" fmla="*/ 184 h 200"/>
              <a:gd name="T58" fmla="*/ 84 w 88"/>
              <a:gd name="T59" fmla="*/ 188 h 200"/>
              <a:gd name="T60" fmla="*/ 84 w 88"/>
              <a:gd name="T61" fmla="*/ 188 h 200"/>
              <a:gd name="T62" fmla="*/ 84 w 88"/>
              <a:gd name="T63" fmla="*/ 192 h 200"/>
              <a:gd name="T64" fmla="*/ 80 w 88"/>
              <a:gd name="T65" fmla="*/ 196 h 200"/>
              <a:gd name="T66" fmla="*/ 76 w 88"/>
              <a:gd name="T67" fmla="*/ 196 h 200"/>
              <a:gd name="T68" fmla="*/ 64 w 88"/>
              <a:gd name="T69" fmla="*/ 200 h 200"/>
              <a:gd name="T70" fmla="*/ 60 w 88"/>
              <a:gd name="T71" fmla="*/ 196 h 200"/>
              <a:gd name="T72" fmla="*/ 56 w 88"/>
              <a:gd name="T73" fmla="*/ 192 h 200"/>
              <a:gd name="T74" fmla="*/ 52 w 88"/>
              <a:gd name="T75" fmla="*/ 184 h 200"/>
              <a:gd name="T76" fmla="*/ 48 w 88"/>
              <a:gd name="T77" fmla="*/ 172 h 200"/>
              <a:gd name="T78" fmla="*/ 44 w 88"/>
              <a:gd name="T79" fmla="*/ 160 h 200"/>
              <a:gd name="T80" fmla="*/ 40 w 88"/>
              <a:gd name="T81" fmla="*/ 148 h 200"/>
              <a:gd name="T82" fmla="*/ 40 w 88"/>
              <a:gd name="T83" fmla="*/ 140 h 200"/>
              <a:gd name="T84" fmla="*/ 40 w 88"/>
              <a:gd name="T85" fmla="*/ 132 h 200"/>
              <a:gd name="T86" fmla="*/ 36 w 88"/>
              <a:gd name="T87" fmla="*/ 124 h 200"/>
              <a:gd name="T88" fmla="*/ 36 w 88"/>
              <a:gd name="T89" fmla="*/ 112 h 200"/>
              <a:gd name="T90" fmla="*/ 32 w 88"/>
              <a:gd name="T91" fmla="*/ 96 h 200"/>
              <a:gd name="T92" fmla="*/ 32 w 88"/>
              <a:gd name="T93" fmla="*/ 76 h 200"/>
              <a:gd name="T94" fmla="*/ 28 w 88"/>
              <a:gd name="T95" fmla="*/ 68 h 200"/>
              <a:gd name="T96" fmla="*/ 24 w 88"/>
              <a:gd name="T97" fmla="*/ 60 h 200"/>
              <a:gd name="T98" fmla="*/ 24 w 88"/>
              <a:gd name="T99" fmla="*/ 52 h 200"/>
              <a:gd name="T100" fmla="*/ 20 w 88"/>
              <a:gd name="T101" fmla="*/ 44 h 200"/>
              <a:gd name="T102" fmla="*/ 16 w 88"/>
              <a:gd name="T103" fmla="*/ 36 h 200"/>
              <a:gd name="T104" fmla="*/ 8 w 88"/>
              <a:gd name="T105" fmla="*/ 28 h 200"/>
              <a:gd name="T106" fmla="*/ 8 w 88"/>
              <a:gd name="T107" fmla="*/ 28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8" h="200">
                <a:moveTo>
                  <a:pt x="8" y="28"/>
                </a:move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4" y="4"/>
                </a:lnTo>
                <a:lnTo>
                  <a:pt x="52" y="4"/>
                </a:lnTo>
                <a:lnTo>
                  <a:pt x="60" y="8"/>
                </a:lnTo>
                <a:lnTo>
                  <a:pt x="64" y="8"/>
                </a:lnTo>
                <a:lnTo>
                  <a:pt x="64" y="12"/>
                </a:lnTo>
                <a:lnTo>
                  <a:pt x="68" y="16"/>
                </a:lnTo>
                <a:lnTo>
                  <a:pt x="72" y="20"/>
                </a:lnTo>
                <a:lnTo>
                  <a:pt x="76" y="28"/>
                </a:lnTo>
                <a:lnTo>
                  <a:pt x="80" y="36"/>
                </a:lnTo>
                <a:lnTo>
                  <a:pt x="80" y="48"/>
                </a:lnTo>
                <a:lnTo>
                  <a:pt x="84" y="60"/>
                </a:lnTo>
                <a:lnTo>
                  <a:pt x="84" y="84"/>
                </a:lnTo>
                <a:lnTo>
                  <a:pt x="88" y="108"/>
                </a:lnTo>
                <a:lnTo>
                  <a:pt x="88" y="128"/>
                </a:lnTo>
                <a:lnTo>
                  <a:pt x="88" y="148"/>
                </a:lnTo>
                <a:lnTo>
                  <a:pt x="88" y="164"/>
                </a:lnTo>
                <a:lnTo>
                  <a:pt x="88" y="172"/>
                </a:lnTo>
                <a:lnTo>
                  <a:pt x="88" y="180"/>
                </a:lnTo>
                <a:lnTo>
                  <a:pt x="88" y="184"/>
                </a:lnTo>
                <a:lnTo>
                  <a:pt x="84" y="188"/>
                </a:lnTo>
                <a:lnTo>
                  <a:pt x="84" y="188"/>
                </a:lnTo>
                <a:lnTo>
                  <a:pt x="84" y="192"/>
                </a:lnTo>
                <a:lnTo>
                  <a:pt x="80" y="196"/>
                </a:lnTo>
                <a:lnTo>
                  <a:pt x="76" y="196"/>
                </a:lnTo>
                <a:lnTo>
                  <a:pt x="64" y="200"/>
                </a:lnTo>
                <a:lnTo>
                  <a:pt x="60" y="196"/>
                </a:lnTo>
                <a:lnTo>
                  <a:pt x="56" y="192"/>
                </a:lnTo>
                <a:lnTo>
                  <a:pt x="52" y="184"/>
                </a:lnTo>
                <a:lnTo>
                  <a:pt x="48" y="172"/>
                </a:lnTo>
                <a:lnTo>
                  <a:pt x="44" y="160"/>
                </a:lnTo>
                <a:lnTo>
                  <a:pt x="40" y="148"/>
                </a:lnTo>
                <a:lnTo>
                  <a:pt x="40" y="140"/>
                </a:lnTo>
                <a:lnTo>
                  <a:pt x="40" y="132"/>
                </a:lnTo>
                <a:lnTo>
                  <a:pt x="36" y="124"/>
                </a:lnTo>
                <a:lnTo>
                  <a:pt x="36" y="112"/>
                </a:lnTo>
                <a:lnTo>
                  <a:pt x="32" y="96"/>
                </a:lnTo>
                <a:lnTo>
                  <a:pt x="32" y="76"/>
                </a:lnTo>
                <a:lnTo>
                  <a:pt x="28" y="68"/>
                </a:lnTo>
                <a:lnTo>
                  <a:pt x="24" y="60"/>
                </a:lnTo>
                <a:lnTo>
                  <a:pt x="24" y="52"/>
                </a:lnTo>
                <a:lnTo>
                  <a:pt x="20" y="44"/>
                </a:lnTo>
                <a:lnTo>
                  <a:pt x="16" y="36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492">
            <a:extLst>
              <a:ext uri="{FF2B5EF4-FFF2-40B4-BE49-F238E27FC236}">
                <a16:creationId xmlns:a16="http://schemas.microsoft.com/office/drawing/2014/main" xmlns="" id="{A86B7B81-68C4-4524-BD2B-D868BBD20C05}"/>
              </a:ext>
            </a:extLst>
          </p:cNvPr>
          <p:cNvSpPr>
            <a:spLocks/>
          </p:cNvSpPr>
          <p:nvPr/>
        </p:nvSpPr>
        <p:spPr bwMode="auto">
          <a:xfrm>
            <a:off x="8693899" y="5099113"/>
            <a:ext cx="711593" cy="284655"/>
          </a:xfrm>
          <a:custGeom>
            <a:avLst/>
            <a:gdLst>
              <a:gd name="T0" fmla="*/ 0 w 184"/>
              <a:gd name="T1" fmla="*/ 24 h 56"/>
              <a:gd name="T2" fmla="*/ 8 w 184"/>
              <a:gd name="T3" fmla="*/ 20 h 56"/>
              <a:gd name="T4" fmla="*/ 16 w 184"/>
              <a:gd name="T5" fmla="*/ 20 h 56"/>
              <a:gd name="T6" fmla="*/ 24 w 184"/>
              <a:gd name="T7" fmla="*/ 20 h 56"/>
              <a:gd name="T8" fmla="*/ 36 w 184"/>
              <a:gd name="T9" fmla="*/ 20 h 56"/>
              <a:gd name="T10" fmla="*/ 48 w 184"/>
              <a:gd name="T11" fmla="*/ 16 h 56"/>
              <a:gd name="T12" fmla="*/ 64 w 184"/>
              <a:gd name="T13" fmla="*/ 16 h 56"/>
              <a:gd name="T14" fmla="*/ 80 w 184"/>
              <a:gd name="T15" fmla="*/ 12 h 56"/>
              <a:gd name="T16" fmla="*/ 100 w 184"/>
              <a:gd name="T17" fmla="*/ 8 h 56"/>
              <a:gd name="T18" fmla="*/ 116 w 184"/>
              <a:gd name="T19" fmla="*/ 4 h 56"/>
              <a:gd name="T20" fmla="*/ 132 w 184"/>
              <a:gd name="T21" fmla="*/ 4 h 56"/>
              <a:gd name="T22" fmla="*/ 148 w 184"/>
              <a:gd name="T23" fmla="*/ 4 h 56"/>
              <a:gd name="T24" fmla="*/ 160 w 184"/>
              <a:gd name="T25" fmla="*/ 0 h 56"/>
              <a:gd name="T26" fmla="*/ 168 w 184"/>
              <a:gd name="T27" fmla="*/ 0 h 56"/>
              <a:gd name="T28" fmla="*/ 176 w 184"/>
              <a:gd name="T29" fmla="*/ 4 h 56"/>
              <a:gd name="T30" fmla="*/ 180 w 184"/>
              <a:gd name="T31" fmla="*/ 4 h 56"/>
              <a:gd name="T32" fmla="*/ 180 w 184"/>
              <a:gd name="T33" fmla="*/ 8 h 56"/>
              <a:gd name="T34" fmla="*/ 184 w 184"/>
              <a:gd name="T35" fmla="*/ 12 h 56"/>
              <a:gd name="T36" fmla="*/ 184 w 184"/>
              <a:gd name="T37" fmla="*/ 20 h 56"/>
              <a:gd name="T38" fmla="*/ 180 w 184"/>
              <a:gd name="T39" fmla="*/ 24 h 56"/>
              <a:gd name="T40" fmla="*/ 176 w 184"/>
              <a:gd name="T41" fmla="*/ 28 h 56"/>
              <a:gd name="T42" fmla="*/ 172 w 184"/>
              <a:gd name="T43" fmla="*/ 28 h 56"/>
              <a:gd name="T44" fmla="*/ 172 w 184"/>
              <a:gd name="T45" fmla="*/ 32 h 56"/>
              <a:gd name="T46" fmla="*/ 164 w 184"/>
              <a:gd name="T47" fmla="*/ 32 h 56"/>
              <a:gd name="T48" fmla="*/ 160 w 184"/>
              <a:gd name="T49" fmla="*/ 36 h 56"/>
              <a:gd name="T50" fmla="*/ 152 w 184"/>
              <a:gd name="T51" fmla="*/ 36 h 56"/>
              <a:gd name="T52" fmla="*/ 144 w 184"/>
              <a:gd name="T53" fmla="*/ 36 h 56"/>
              <a:gd name="T54" fmla="*/ 136 w 184"/>
              <a:gd name="T55" fmla="*/ 40 h 56"/>
              <a:gd name="T56" fmla="*/ 128 w 184"/>
              <a:gd name="T57" fmla="*/ 40 h 56"/>
              <a:gd name="T58" fmla="*/ 116 w 184"/>
              <a:gd name="T59" fmla="*/ 44 h 56"/>
              <a:gd name="T60" fmla="*/ 104 w 184"/>
              <a:gd name="T61" fmla="*/ 44 h 56"/>
              <a:gd name="T62" fmla="*/ 88 w 184"/>
              <a:gd name="T63" fmla="*/ 44 h 56"/>
              <a:gd name="T64" fmla="*/ 76 w 184"/>
              <a:gd name="T65" fmla="*/ 48 h 56"/>
              <a:gd name="T66" fmla="*/ 60 w 184"/>
              <a:gd name="T67" fmla="*/ 48 h 56"/>
              <a:gd name="T68" fmla="*/ 40 w 184"/>
              <a:gd name="T69" fmla="*/ 52 h 56"/>
              <a:gd name="T70" fmla="*/ 24 w 184"/>
              <a:gd name="T71" fmla="*/ 52 h 56"/>
              <a:gd name="T72" fmla="*/ 4 w 184"/>
              <a:gd name="T73" fmla="*/ 56 h 56"/>
              <a:gd name="T74" fmla="*/ 0 w 184"/>
              <a:gd name="T75" fmla="*/ 24 h 56"/>
              <a:gd name="T76" fmla="*/ 0 w 184"/>
              <a:gd name="T77" fmla="*/ 2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4" h="56">
                <a:moveTo>
                  <a:pt x="0" y="24"/>
                </a:moveTo>
                <a:lnTo>
                  <a:pt x="8" y="20"/>
                </a:lnTo>
                <a:lnTo>
                  <a:pt x="16" y="20"/>
                </a:lnTo>
                <a:lnTo>
                  <a:pt x="24" y="20"/>
                </a:lnTo>
                <a:lnTo>
                  <a:pt x="36" y="20"/>
                </a:lnTo>
                <a:lnTo>
                  <a:pt x="48" y="16"/>
                </a:lnTo>
                <a:lnTo>
                  <a:pt x="64" y="16"/>
                </a:lnTo>
                <a:lnTo>
                  <a:pt x="80" y="12"/>
                </a:lnTo>
                <a:lnTo>
                  <a:pt x="100" y="8"/>
                </a:lnTo>
                <a:lnTo>
                  <a:pt x="116" y="4"/>
                </a:lnTo>
                <a:lnTo>
                  <a:pt x="132" y="4"/>
                </a:lnTo>
                <a:lnTo>
                  <a:pt x="148" y="4"/>
                </a:lnTo>
                <a:lnTo>
                  <a:pt x="160" y="0"/>
                </a:lnTo>
                <a:lnTo>
                  <a:pt x="168" y="0"/>
                </a:lnTo>
                <a:lnTo>
                  <a:pt x="176" y="4"/>
                </a:lnTo>
                <a:lnTo>
                  <a:pt x="180" y="4"/>
                </a:lnTo>
                <a:lnTo>
                  <a:pt x="180" y="8"/>
                </a:lnTo>
                <a:lnTo>
                  <a:pt x="184" y="12"/>
                </a:lnTo>
                <a:lnTo>
                  <a:pt x="184" y="20"/>
                </a:lnTo>
                <a:lnTo>
                  <a:pt x="180" y="24"/>
                </a:lnTo>
                <a:lnTo>
                  <a:pt x="176" y="28"/>
                </a:lnTo>
                <a:lnTo>
                  <a:pt x="172" y="28"/>
                </a:lnTo>
                <a:lnTo>
                  <a:pt x="172" y="32"/>
                </a:lnTo>
                <a:lnTo>
                  <a:pt x="164" y="32"/>
                </a:lnTo>
                <a:lnTo>
                  <a:pt x="160" y="36"/>
                </a:lnTo>
                <a:lnTo>
                  <a:pt x="152" y="36"/>
                </a:lnTo>
                <a:lnTo>
                  <a:pt x="144" y="36"/>
                </a:lnTo>
                <a:lnTo>
                  <a:pt x="136" y="40"/>
                </a:lnTo>
                <a:lnTo>
                  <a:pt x="128" y="40"/>
                </a:lnTo>
                <a:lnTo>
                  <a:pt x="116" y="44"/>
                </a:lnTo>
                <a:lnTo>
                  <a:pt x="104" y="44"/>
                </a:lnTo>
                <a:lnTo>
                  <a:pt x="88" y="44"/>
                </a:lnTo>
                <a:lnTo>
                  <a:pt x="76" y="48"/>
                </a:lnTo>
                <a:lnTo>
                  <a:pt x="60" y="48"/>
                </a:lnTo>
                <a:lnTo>
                  <a:pt x="40" y="52"/>
                </a:lnTo>
                <a:lnTo>
                  <a:pt x="24" y="52"/>
                </a:lnTo>
                <a:lnTo>
                  <a:pt x="4" y="56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494">
            <a:extLst>
              <a:ext uri="{FF2B5EF4-FFF2-40B4-BE49-F238E27FC236}">
                <a16:creationId xmlns:a16="http://schemas.microsoft.com/office/drawing/2014/main" xmlns="" id="{A1FF77F0-AF74-4F8F-A6D9-161F03E292D4}"/>
              </a:ext>
            </a:extLst>
          </p:cNvPr>
          <p:cNvSpPr>
            <a:spLocks/>
          </p:cNvSpPr>
          <p:nvPr/>
        </p:nvSpPr>
        <p:spPr bwMode="auto">
          <a:xfrm>
            <a:off x="10261959" y="3899495"/>
            <a:ext cx="355797" cy="2663560"/>
          </a:xfrm>
          <a:custGeom>
            <a:avLst/>
            <a:gdLst>
              <a:gd name="T0" fmla="*/ 4 w 92"/>
              <a:gd name="T1" fmla="*/ 20 h 524"/>
              <a:gd name="T2" fmla="*/ 0 w 92"/>
              <a:gd name="T3" fmla="*/ 8 h 524"/>
              <a:gd name="T4" fmla="*/ 8 w 92"/>
              <a:gd name="T5" fmla="*/ 4 h 524"/>
              <a:gd name="T6" fmla="*/ 24 w 92"/>
              <a:gd name="T7" fmla="*/ 0 h 524"/>
              <a:gd name="T8" fmla="*/ 52 w 92"/>
              <a:gd name="T9" fmla="*/ 12 h 524"/>
              <a:gd name="T10" fmla="*/ 76 w 92"/>
              <a:gd name="T11" fmla="*/ 24 h 524"/>
              <a:gd name="T12" fmla="*/ 88 w 92"/>
              <a:gd name="T13" fmla="*/ 36 h 524"/>
              <a:gd name="T14" fmla="*/ 92 w 92"/>
              <a:gd name="T15" fmla="*/ 44 h 524"/>
              <a:gd name="T16" fmla="*/ 88 w 92"/>
              <a:gd name="T17" fmla="*/ 52 h 524"/>
              <a:gd name="T18" fmla="*/ 88 w 92"/>
              <a:gd name="T19" fmla="*/ 56 h 524"/>
              <a:gd name="T20" fmla="*/ 84 w 92"/>
              <a:gd name="T21" fmla="*/ 68 h 524"/>
              <a:gd name="T22" fmla="*/ 84 w 92"/>
              <a:gd name="T23" fmla="*/ 80 h 524"/>
              <a:gd name="T24" fmla="*/ 84 w 92"/>
              <a:gd name="T25" fmla="*/ 100 h 524"/>
              <a:gd name="T26" fmla="*/ 84 w 92"/>
              <a:gd name="T27" fmla="*/ 120 h 524"/>
              <a:gd name="T28" fmla="*/ 84 w 92"/>
              <a:gd name="T29" fmla="*/ 148 h 524"/>
              <a:gd name="T30" fmla="*/ 84 w 92"/>
              <a:gd name="T31" fmla="*/ 180 h 524"/>
              <a:gd name="T32" fmla="*/ 84 w 92"/>
              <a:gd name="T33" fmla="*/ 220 h 524"/>
              <a:gd name="T34" fmla="*/ 84 w 92"/>
              <a:gd name="T35" fmla="*/ 288 h 524"/>
              <a:gd name="T36" fmla="*/ 80 w 92"/>
              <a:gd name="T37" fmla="*/ 344 h 524"/>
              <a:gd name="T38" fmla="*/ 80 w 92"/>
              <a:gd name="T39" fmla="*/ 384 h 524"/>
              <a:gd name="T40" fmla="*/ 80 w 92"/>
              <a:gd name="T41" fmla="*/ 408 h 524"/>
              <a:gd name="T42" fmla="*/ 72 w 92"/>
              <a:gd name="T43" fmla="*/ 464 h 524"/>
              <a:gd name="T44" fmla="*/ 64 w 92"/>
              <a:gd name="T45" fmla="*/ 496 h 524"/>
              <a:gd name="T46" fmla="*/ 56 w 92"/>
              <a:gd name="T47" fmla="*/ 512 h 524"/>
              <a:gd name="T48" fmla="*/ 52 w 92"/>
              <a:gd name="T49" fmla="*/ 520 h 524"/>
              <a:gd name="T50" fmla="*/ 44 w 92"/>
              <a:gd name="T51" fmla="*/ 524 h 524"/>
              <a:gd name="T52" fmla="*/ 40 w 92"/>
              <a:gd name="T53" fmla="*/ 524 h 524"/>
              <a:gd name="T54" fmla="*/ 32 w 92"/>
              <a:gd name="T55" fmla="*/ 516 h 524"/>
              <a:gd name="T56" fmla="*/ 28 w 92"/>
              <a:gd name="T57" fmla="*/ 504 h 524"/>
              <a:gd name="T58" fmla="*/ 24 w 92"/>
              <a:gd name="T59" fmla="*/ 484 h 524"/>
              <a:gd name="T60" fmla="*/ 24 w 92"/>
              <a:gd name="T61" fmla="*/ 464 h 524"/>
              <a:gd name="T62" fmla="*/ 24 w 92"/>
              <a:gd name="T63" fmla="*/ 448 h 524"/>
              <a:gd name="T64" fmla="*/ 20 w 92"/>
              <a:gd name="T65" fmla="*/ 428 h 524"/>
              <a:gd name="T66" fmla="*/ 20 w 92"/>
              <a:gd name="T67" fmla="*/ 400 h 524"/>
              <a:gd name="T68" fmla="*/ 20 w 92"/>
              <a:gd name="T69" fmla="*/ 372 h 524"/>
              <a:gd name="T70" fmla="*/ 20 w 92"/>
              <a:gd name="T71" fmla="*/ 336 h 524"/>
              <a:gd name="T72" fmla="*/ 24 w 92"/>
              <a:gd name="T73" fmla="*/ 296 h 524"/>
              <a:gd name="T74" fmla="*/ 24 w 92"/>
              <a:gd name="T75" fmla="*/ 252 h 524"/>
              <a:gd name="T76" fmla="*/ 24 w 92"/>
              <a:gd name="T77" fmla="*/ 204 h 524"/>
              <a:gd name="T78" fmla="*/ 24 w 92"/>
              <a:gd name="T79" fmla="*/ 164 h 524"/>
              <a:gd name="T80" fmla="*/ 24 w 92"/>
              <a:gd name="T81" fmla="*/ 128 h 524"/>
              <a:gd name="T82" fmla="*/ 24 w 92"/>
              <a:gd name="T83" fmla="*/ 96 h 524"/>
              <a:gd name="T84" fmla="*/ 20 w 92"/>
              <a:gd name="T85" fmla="*/ 72 h 524"/>
              <a:gd name="T86" fmla="*/ 20 w 92"/>
              <a:gd name="T87" fmla="*/ 52 h 524"/>
              <a:gd name="T88" fmla="*/ 16 w 92"/>
              <a:gd name="T89" fmla="*/ 36 h 524"/>
              <a:gd name="T90" fmla="*/ 12 w 92"/>
              <a:gd name="T91" fmla="*/ 28 h 524"/>
              <a:gd name="T92" fmla="*/ 8 w 92"/>
              <a:gd name="T93" fmla="*/ 24 h 5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2" h="524">
                <a:moveTo>
                  <a:pt x="8" y="24"/>
                </a:move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4" y="0"/>
                </a:lnTo>
                <a:lnTo>
                  <a:pt x="36" y="4"/>
                </a:lnTo>
                <a:lnTo>
                  <a:pt x="52" y="12"/>
                </a:lnTo>
                <a:lnTo>
                  <a:pt x="68" y="16"/>
                </a:lnTo>
                <a:lnTo>
                  <a:pt x="76" y="24"/>
                </a:lnTo>
                <a:lnTo>
                  <a:pt x="84" y="28"/>
                </a:lnTo>
                <a:lnTo>
                  <a:pt x="88" y="36"/>
                </a:lnTo>
                <a:lnTo>
                  <a:pt x="88" y="40"/>
                </a:lnTo>
                <a:lnTo>
                  <a:pt x="92" y="44"/>
                </a:lnTo>
                <a:lnTo>
                  <a:pt x="88" y="48"/>
                </a:lnTo>
                <a:lnTo>
                  <a:pt x="88" y="52"/>
                </a:lnTo>
                <a:lnTo>
                  <a:pt x="88" y="56"/>
                </a:lnTo>
                <a:lnTo>
                  <a:pt x="88" y="56"/>
                </a:lnTo>
                <a:lnTo>
                  <a:pt x="88" y="60"/>
                </a:lnTo>
                <a:lnTo>
                  <a:pt x="84" y="68"/>
                </a:lnTo>
                <a:lnTo>
                  <a:pt x="84" y="72"/>
                </a:lnTo>
                <a:lnTo>
                  <a:pt x="84" y="80"/>
                </a:lnTo>
                <a:lnTo>
                  <a:pt x="84" y="88"/>
                </a:lnTo>
                <a:lnTo>
                  <a:pt x="84" y="100"/>
                </a:lnTo>
                <a:lnTo>
                  <a:pt x="84" y="108"/>
                </a:lnTo>
                <a:lnTo>
                  <a:pt x="84" y="120"/>
                </a:lnTo>
                <a:lnTo>
                  <a:pt x="84" y="136"/>
                </a:lnTo>
                <a:lnTo>
                  <a:pt x="84" y="148"/>
                </a:lnTo>
                <a:lnTo>
                  <a:pt x="84" y="164"/>
                </a:lnTo>
                <a:lnTo>
                  <a:pt x="84" y="180"/>
                </a:lnTo>
                <a:lnTo>
                  <a:pt x="84" y="200"/>
                </a:lnTo>
                <a:lnTo>
                  <a:pt x="84" y="220"/>
                </a:lnTo>
                <a:lnTo>
                  <a:pt x="84" y="256"/>
                </a:lnTo>
                <a:lnTo>
                  <a:pt x="84" y="288"/>
                </a:lnTo>
                <a:lnTo>
                  <a:pt x="80" y="320"/>
                </a:lnTo>
                <a:lnTo>
                  <a:pt x="80" y="344"/>
                </a:lnTo>
                <a:lnTo>
                  <a:pt x="80" y="364"/>
                </a:lnTo>
                <a:lnTo>
                  <a:pt x="80" y="384"/>
                </a:lnTo>
                <a:lnTo>
                  <a:pt x="80" y="396"/>
                </a:lnTo>
                <a:lnTo>
                  <a:pt x="80" y="408"/>
                </a:lnTo>
                <a:lnTo>
                  <a:pt x="76" y="444"/>
                </a:lnTo>
                <a:lnTo>
                  <a:pt x="72" y="464"/>
                </a:lnTo>
                <a:lnTo>
                  <a:pt x="68" y="488"/>
                </a:lnTo>
                <a:lnTo>
                  <a:pt x="64" y="496"/>
                </a:lnTo>
                <a:lnTo>
                  <a:pt x="60" y="504"/>
                </a:lnTo>
                <a:lnTo>
                  <a:pt x="56" y="512"/>
                </a:lnTo>
                <a:lnTo>
                  <a:pt x="56" y="516"/>
                </a:lnTo>
                <a:lnTo>
                  <a:pt x="52" y="520"/>
                </a:lnTo>
                <a:lnTo>
                  <a:pt x="48" y="524"/>
                </a:lnTo>
                <a:lnTo>
                  <a:pt x="44" y="524"/>
                </a:lnTo>
                <a:lnTo>
                  <a:pt x="40" y="524"/>
                </a:lnTo>
                <a:lnTo>
                  <a:pt x="40" y="524"/>
                </a:lnTo>
                <a:lnTo>
                  <a:pt x="36" y="520"/>
                </a:lnTo>
                <a:lnTo>
                  <a:pt x="32" y="516"/>
                </a:lnTo>
                <a:lnTo>
                  <a:pt x="32" y="508"/>
                </a:lnTo>
                <a:lnTo>
                  <a:pt x="28" y="504"/>
                </a:lnTo>
                <a:lnTo>
                  <a:pt x="28" y="496"/>
                </a:lnTo>
                <a:lnTo>
                  <a:pt x="24" y="484"/>
                </a:lnTo>
                <a:lnTo>
                  <a:pt x="24" y="472"/>
                </a:lnTo>
                <a:lnTo>
                  <a:pt x="24" y="464"/>
                </a:lnTo>
                <a:lnTo>
                  <a:pt x="24" y="456"/>
                </a:lnTo>
                <a:lnTo>
                  <a:pt x="24" y="448"/>
                </a:lnTo>
                <a:lnTo>
                  <a:pt x="20" y="440"/>
                </a:lnTo>
                <a:lnTo>
                  <a:pt x="20" y="428"/>
                </a:lnTo>
                <a:lnTo>
                  <a:pt x="20" y="416"/>
                </a:lnTo>
                <a:lnTo>
                  <a:pt x="20" y="400"/>
                </a:lnTo>
                <a:lnTo>
                  <a:pt x="20" y="388"/>
                </a:lnTo>
                <a:lnTo>
                  <a:pt x="20" y="372"/>
                </a:lnTo>
                <a:lnTo>
                  <a:pt x="20" y="356"/>
                </a:lnTo>
                <a:lnTo>
                  <a:pt x="20" y="336"/>
                </a:lnTo>
                <a:lnTo>
                  <a:pt x="20" y="316"/>
                </a:lnTo>
                <a:lnTo>
                  <a:pt x="24" y="296"/>
                </a:lnTo>
                <a:lnTo>
                  <a:pt x="24" y="276"/>
                </a:lnTo>
                <a:lnTo>
                  <a:pt x="24" y="252"/>
                </a:lnTo>
                <a:lnTo>
                  <a:pt x="24" y="228"/>
                </a:lnTo>
                <a:lnTo>
                  <a:pt x="24" y="204"/>
                </a:lnTo>
                <a:lnTo>
                  <a:pt x="24" y="184"/>
                </a:lnTo>
                <a:lnTo>
                  <a:pt x="24" y="164"/>
                </a:lnTo>
                <a:lnTo>
                  <a:pt x="24" y="144"/>
                </a:lnTo>
                <a:lnTo>
                  <a:pt x="24" y="128"/>
                </a:lnTo>
                <a:lnTo>
                  <a:pt x="24" y="112"/>
                </a:lnTo>
                <a:lnTo>
                  <a:pt x="24" y="96"/>
                </a:lnTo>
                <a:lnTo>
                  <a:pt x="20" y="84"/>
                </a:lnTo>
                <a:lnTo>
                  <a:pt x="20" y="72"/>
                </a:lnTo>
                <a:lnTo>
                  <a:pt x="20" y="60"/>
                </a:lnTo>
                <a:lnTo>
                  <a:pt x="20" y="52"/>
                </a:lnTo>
                <a:lnTo>
                  <a:pt x="16" y="44"/>
                </a:lnTo>
                <a:lnTo>
                  <a:pt x="16" y="36"/>
                </a:lnTo>
                <a:lnTo>
                  <a:pt x="12" y="32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xmlns="" id="{06E1AECF-D065-4434-9047-15D3FD88FEC6}"/>
              </a:ext>
            </a:extLst>
          </p:cNvPr>
          <p:cNvSpPr/>
          <p:nvPr/>
        </p:nvSpPr>
        <p:spPr>
          <a:xfrm rot="2557209">
            <a:off x="6390300" y="1219257"/>
            <a:ext cx="1111977" cy="1555402"/>
          </a:xfrm>
          <a:custGeom>
            <a:avLst/>
            <a:gdLst>
              <a:gd name="connsiteX0" fmla="*/ 253426 w 1111977"/>
              <a:gd name="connsiteY0" fmla="*/ 0 h 1555402"/>
              <a:gd name="connsiteX1" fmla="*/ 265210 w 1111977"/>
              <a:gd name="connsiteY1" fmla="*/ 2102 h 1555402"/>
              <a:gd name="connsiteX2" fmla="*/ 278978 w 1111977"/>
              <a:gd name="connsiteY2" fmla="*/ 17064 h 1555402"/>
              <a:gd name="connsiteX3" fmla="*/ 292746 w 1111977"/>
              <a:gd name="connsiteY3" fmla="*/ 32026 h 1555402"/>
              <a:gd name="connsiteX4" fmla="*/ 306513 w 1111977"/>
              <a:gd name="connsiteY4" fmla="*/ 46987 h 1555402"/>
              <a:gd name="connsiteX5" fmla="*/ 320282 w 1111977"/>
              <a:gd name="connsiteY5" fmla="*/ 61950 h 1555402"/>
              <a:gd name="connsiteX6" fmla="*/ 308899 w 1111977"/>
              <a:gd name="connsiteY6" fmla="*/ 72424 h 1555402"/>
              <a:gd name="connsiteX7" fmla="*/ 311282 w 1111977"/>
              <a:gd name="connsiteY7" fmla="*/ 97861 h 1555402"/>
              <a:gd name="connsiteX8" fmla="*/ 313668 w 1111977"/>
              <a:gd name="connsiteY8" fmla="*/ 123298 h 1555402"/>
              <a:gd name="connsiteX9" fmla="*/ 316052 w 1111977"/>
              <a:gd name="connsiteY9" fmla="*/ 148734 h 1555402"/>
              <a:gd name="connsiteX10" fmla="*/ 332204 w 1111977"/>
              <a:gd name="connsiteY10" fmla="*/ 189133 h 1555402"/>
              <a:gd name="connsiteX11" fmla="*/ 348357 w 1111977"/>
              <a:gd name="connsiteY11" fmla="*/ 229531 h 1555402"/>
              <a:gd name="connsiteX12" fmla="*/ 389661 w 1111977"/>
              <a:gd name="connsiteY12" fmla="*/ 274417 h 1555402"/>
              <a:gd name="connsiteX13" fmla="*/ 433348 w 1111977"/>
              <a:gd name="connsiteY13" fmla="*/ 344740 h 1555402"/>
              <a:gd name="connsiteX14" fmla="*/ 477037 w 1111977"/>
              <a:gd name="connsiteY14" fmla="*/ 415062 h 1555402"/>
              <a:gd name="connsiteX15" fmla="*/ 532108 w 1111977"/>
              <a:gd name="connsiteY15" fmla="*/ 474909 h 1555402"/>
              <a:gd name="connsiteX16" fmla="*/ 589565 w 1111977"/>
              <a:gd name="connsiteY16" fmla="*/ 560193 h 1555402"/>
              <a:gd name="connsiteX17" fmla="*/ 633252 w 1111977"/>
              <a:gd name="connsiteY17" fmla="*/ 630516 h 1555402"/>
              <a:gd name="connsiteX18" fmla="*/ 676941 w 1111977"/>
              <a:gd name="connsiteY18" fmla="*/ 700838 h 1555402"/>
              <a:gd name="connsiteX19" fmla="*/ 732012 w 1111977"/>
              <a:gd name="connsiteY19" fmla="*/ 760686 h 1555402"/>
              <a:gd name="connsiteX20" fmla="*/ 775700 w 1111977"/>
              <a:gd name="connsiteY20" fmla="*/ 831008 h 1555402"/>
              <a:gd name="connsiteX21" fmla="*/ 805620 w 1111977"/>
              <a:gd name="connsiteY21" fmla="*/ 886369 h 1555402"/>
              <a:gd name="connsiteX22" fmla="*/ 846924 w 1111977"/>
              <a:gd name="connsiteY22" fmla="*/ 931254 h 1555402"/>
              <a:gd name="connsiteX23" fmla="*/ 876844 w 1111977"/>
              <a:gd name="connsiteY23" fmla="*/ 986615 h 1555402"/>
              <a:gd name="connsiteX24" fmla="*/ 922917 w 1111977"/>
              <a:gd name="connsiteY24" fmla="*/ 1082373 h 1555402"/>
              <a:gd name="connsiteX25" fmla="*/ 966604 w 1111977"/>
              <a:gd name="connsiteY25" fmla="*/ 1152696 h 1555402"/>
              <a:gd name="connsiteX26" fmla="*/ 998910 w 1111977"/>
              <a:gd name="connsiteY26" fmla="*/ 1233493 h 1555402"/>
              <a:gd name="connsiteX27" fmla="*/ 1042597 w 1111977"/>
              <a:gd name="connsiteY27" fmla="*/ 1303815 h 1555402"/>
              <a:gd name="connsiteX28" fmla="*/ 1061134 w 1111977"/>
              <a:gd name="connsiteY28" fmla="*/ 1369651 h 1555402"/>
              <a:gd name="connsiteX29" fmla="*/ 1077287 w 1111977"/>
              <a:gd name="connsiteY29" fmla="*/ 1410049 h 1555402"/>
              <a:gd name="connsiteX30" fmla="*/ 1107208 w 1111977"/>
              <a:gd name="connsiteY30" fmla="*/ 1465410 h 1555402"/>
              <a:gd name="connsiteX31" fmla="*/ 1111977 w 1111977"/>
              <a:gd name="connsiteY31" fmla="*/ 1516283 h 1555402"/>
              <a:gd name="connsiteX32" fmla="*/ 1102978 w 1111977"/>
              <a:gd name="connsiteY32" fmla="*/ 1552195 h 1555402"/>
              <a:gd name="connsiteX33" fmla="*/ 1102174 w 1111977"/>
              <a:gd name="connsiteY33" fmla="*/ 1555402 h 1555402"/>
              <a:gd name="connsiteX34" fmla="*/ 705594 w 1111977"/>
              <a:gd name="connsiteY34" fmla="*/ 1211731 h 1555402"/>
              <a:gd name="connsiteX35" fmla="*/ 699480 w 1111977"/>
              <a:gd name="connsiteY35" fmla="*/ 1205086 h 1555402"/>
              <a:gd name="connsiteX36" fmla="*/ 683328 w 1111977"/>
              <a:gd name="connsiteY36" fmla="*/ 1164687 h 1555402"/>
              <a:gd name="connsiteX37" fmla="*/ 653407 w 1111977"/>
              <a:gd name="connsiteY37" fmla="*/ 1109327 h 1555402"/>
              <a:gd name="connsiteX38" fmla="*/ 612104 w 1111977"/>
              <a:gd name="connsiteY38" fmla="*/ 1064442 h 1555402"/>
              <a:gd name="connsiteX39" fmla="*/ 568417 w 1111977"/>
              <a:gd name="connsiteY39" fmla="*/ 994119 h 1555402"/>
              <a:gd name="connsiteX40" fmla="*/ 481039 w 1111977"/>
              <a:gd name="connsiteY40" fmla="*/ 853474 h 1555402"/>
              <a:gd name="connsiteX41" fmla="*/ 396048 w 1111977"/>
              <a:gd name="connsiteY41" fmla="*/ 738266 h 1555402"/>
              <a:gd name="connsiteX42" fmla="*/ 297289 w 1111977"/>
              <a:gd name="connsiteY42" fmla="*/ 608097 h 1555402"/>
              <a:gd name="connsiteX43" fmla="*/ 214682 w 1111977"/>
              <a:gd name="connsiteY43" fmla="*/ 518326 h 1555402"/>
              <a:gd name="connsiteX44" fmla="*/ 159609 w 1111977"/>
              <a:gd name="connsiteY44" fmla="*/ 458478 h 1555402"/>
              <a:gd name="connsiteX45" fmla="*/ 132074 w 1111977"/>
              <a:gd name="connsiteY45" fmla="*/ 428554 h 1555402"/>
              <a:gd name="connsiteX46" fmla="*/ 90771 w 1111977"/>
              <a:gd name="connsiteY46" fmla="*/ 383669 h 1555402"/>
              <a:gd name="connsiteX47" fmla="*/ 63235 w 1111977"/>
              <a:gd name="connsiteY47" fmla="*/ 353745 h 1555402"/>
              <a:gd name="connsiteX48" fmla="*/ 35699 w 1111977"/>
              <a:gd name="connsiteY48" fmla="*/ 323821 h 1555402"/>
              <a:gd name="connsiteX49" fmla="*/ 21931 w 1111977"/>
              <a:gd name="connsiteY49" fmla="*/ 308859 h 1555402"/>
              <a:gd name="connsiteX50" fmla="*/ 8164 w 1111977"/>
              <a:gd name="connsiteY50" fmla="*/ 293898 h 1555402"/>
              <a:gd name="connsiteX51" fmla="*/ 0 w 1111977"/>
              <a:gd name="connsiteY51" fmla="*/ 292441 h 1555402"/>
              <a:gd name="connsiteX52" fmla="*/ 253426 w 1111977"/>
              <a:gd name="connsiteY52" fmla="*/ 0 h 1555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1111977" h="1555402">
                <a:moveTo>
                  <a:pt x="253426" y="0"/>
                </a:moveTo>
                <a:lnTo>
                  <a:pt x="265210" y="2102"/>
                </a:lnTo>
                <a:lnTo>
                  <a:pt x="278978" y="17064"/>
                </a:lnTo>
                <a:lnTo>
                  <a:pt x="292746" y="32026"/>
                </a:lnTo>
                <a:lnTo>
                  <a:pt x="306513" y="46987"/>
                </a:lnTo>
                <a:lnTo>
                  <a:pt x="320282" y="61950"/>
                </a:lnTo>
                <a:lnTo>
                  <a:pt x="308899" y="72424"/>
                </a:lnTo>
                <a:lnTo>
                  <a:pt x="311282" y="97861"/>
                </a:lnTo>
                <a:lnTo>
                  <a:pt x="313668" y="123298"/>
                </a:lnTo>
                <a:lnTo>
                  <a:pt x="316052" y="148734"/>
                </a:lnTo>
                <a:lnTo>
                  <a:pt x="332204" y="189133"/>
                </a:lnTo>
                <a:lnTo>
                  <a:pt x="348357" y="229531"/>
                </a:lnTo>
                <a:lnTo>
                  <a:pt x="389661" y="274417"/>
                </a:lnTo>
                <a:lnTo>
                  <a:pt x="433348" y="344740"/>
                </a:lnTo>
                <a:lnTo>
                  <a:pt x="477037" y="415062"/>
                </a:lnTo>
                <a:lnTo>
                  <a:pt x="532108" y="474909"/>
                </a:lnTo>
                <a:lnTo>
                  <a:pt x="589565" y="560193"/>
                </a:lnTo>
                <a:lnTo>
                  <a:pt x="633252" y="630516"/>
                </a:lnTo>
                <a:lnTo>
                  <a:pt x="676941" y="700838"/>
                </a:lnTo>
                <a:lnTo>
                  <a:pt x="732012" y="760686"/>
                </a:lnTo>
                <a:lnTo>
                  <a:pt x="775700" y="831008"/>
                </a:lnTo>
                <a:lnTo>
                  <a:pt x="805620" y="886369"/>
                </a:lnTo>
                <a:lnTo>
                  <a:pt x="846924" y="931254"/>
                </a:lnTo>
                <a:lnTo>
                  <a:pt x="876844" y="986615"/>
                </a:lnTo>
                <a:lnTo>
                  <a:pt x="922917" y="1082373"/>
                </a:lnTo>
                <a:lnTo>
                  <a:pt x="966604" y="1152696"/>
                </a:lnTo>
                <a:lnTo>
                  <a:pt x="998910" y="1233493"/>
                </a:lnTo>
                <a:lnTo>
                  <a:pt x="1042597" y="1303815"/>
                </a:lnTo>
                <a:lnTo>
                  <a:pt x="1061134" y="1369651"/>
                </a:lnTo>
                <a:lnTo>
                  <a:pt x="1077287" y="1410049"/>
                </a:lnTo>
                <a:lnTo>
                  <a:pt x="1107208" y="1465410"/>
                </a:lnTo>
                <a:lnTo>
                  <a:pt x="1111977" y="1516283"/>
                </a:lnTo>
                <a:lnTo>
                  <a:pt x="1102978" y="1552195"/>
                </a:lnTo>
                <a:lnTo>
                  <a:pt x="1102174" y="1555402"/>
                </a:lnTo>
                <a:lnTo>
                  <a:pt x="705594" y="1211731"/>
                </a:lnTo>
                <a:lnTo>
                  <a:pt x="699480" y="1205086"/>
                </a:lnTo>
                <a:lnTo>
                  <a:pt x="683328" y="1164687"/>
                </a:lnTo>
                <a:lnTo>
                  <a:pt x="653407" y="1109327"/>
                </a:lnTo>
                <a:lnTo>
                  <a:pt x="612104" y="1064442"/>
                </a:lnTo>
                <a:lnTo>
                  <a:pt x="568417" y="994119"/>
                </a:lnTo>
                <a:lnTo>
                  <a:pt x="481039" y="853474"/>
                </a:lnTo>
                <a:lnTo>
                  <a:pt x="396048" y="738266"/>
                </a:lnTo>
                <a:lnTo>
                  <a:pt x="297289" y="608097"/>
                </a:lnTo>
                <a:lnTo>
                  <a:pt x="214682" y="518326"/>
                </a:lnTo>
                <a:lnTo>
                  <a:pt x="159609" y="458478"/>
                </a:lnTo>
                <a:lnTo>
                  <a:pt x="132074" y="428554"/>
                </a:lnTo>
                <a:lnTo>
                  <a:pt x="90771" y="383669"/>
                </a:lnTo>
                <a:lnTo>
                  <a:pt x="63235" y="353745"/>
                </a:lnTo>
                <a:lnTo>
                  <a:pt x="35699" y="323821"/>
                </a:lnTo>
                <a:lnTo>
                  <a:pt x="21931" y="308859"/>
                </a:lnTo>
                <a:lnTo>
                  <a:pt x="8164" y="293898"/>
                </a:lnTo>
                <a:lnTo>
                  <a:pt x="0" y="292441"/>
                </a:lnTo>
                <a:lnTo>
                  <a:pt x="25342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xmlns="" id="{F8975A9F-2D6F-45CB-9C7E-22B47B7673E9}"/>
              </a:ext>
            </a:extLst>
          </p:cNvPr>
          <p:cNvSpPr/>
          <p:nvPr/>
        </p:nvSpPr>
        <p:spPr>
          <a:xfrm rot="2557209">
            <a:off x="3304527" y="1523143"/>
            <a:ext cx="442605" cy="698752"/>
          </a:xfrm>
          <a:custGeom>
            <a:avLst/>
            <a:gdLst>
              <a:gd name="connsiteX0" fmla="*/ 109788 w 442605"/>
              <a:gd name="connsiteY0" fmla="*/ 20800 h 698752"/>
              <a:gd name="connsiteX1" fmla="*/ 136249 w 442605"/>
              <a:gd name="connsiteY1" fmla="*/ 16462 h 698752"/>
              <a:gd name="connsiteX2" fmla="*/ 184167 w 442605"/>
              <a:gd name="connsiteY2" fmla="*/ 0 h 698752"/>
              <a:gd name="connsiteX3" fmla="*/ 209318 w 442605"/>
              <a:gd name="connsiteY3" fmla="*/ 4487 h 698752"/>
              <a:gd name="connsiteX4" fmla="*/ 223086 w 442605"/>
              <a:gd name="connsiteY4" fmla="*/ 19449 h 698752"/>
              <a:gd name="connsiteX5" fmla="*/ 225470 w 442605"/>
              <a:gd name="connsiteY5" fmla="*/ 44885 h 698752"/>
              <a:gd name="connsiteX6" fmla="*/ 214087 w 442605"/>
              <a:gd name="connsiteY6" fmla="*/ 55361 h 698752"/>
              <a:gd name="connsiteX7" fmla="*/ 216472 w 442605"/>
              <a:gd name="connsiteY7" fmla="*/ 80797 h 698752"/>
              <a:gd name="connsiteX8" fmla="*/ 205089 w 442605"/>
              <a:gd name="connsiteY8" fmla="*/ 91272 h 698752"/>
              <a:gd name="connsiteX9" fmla="*/ 209858 w 442605"/>
              <a:gd name="connsiteY9" fmla="*/ 142146 h 698752"/>
              <a:gd name="connsiteX10" fmla="*/ 226010 w 442605"/>
              <a:gd name="connsiteY10" fmla="*/ 182545 h 698752"/>
              <a:gd name="connsiteX11" fmla="*/ 244547 w 442605"/>
              <a:gd name="connsiteY11" fmla="*/ 248379 h 698752"/>
              <a:gd name="connsiteX12" fmla="*/ 276852 w 442605"/>
              <a:gd name="connsiteY12" fmla="*/ 329176 h 698752"/>
              <a:gd name="connsiteX13" fmla="*/ 322924 w 442605"/>
              <a:gd name="connsiteY13" fmla="*/ 424936 h 698752"/>
              <a:gd name="connsiteX14" fmla="*/ 368997 w 442605"/>
              <a:gd name="connsiteY14" fmla="*/ 520695 h 698752"/>
              <a:gd name="connsiteX15" fmla="*/ 442605 w 442605"/>
              <a:gd name="connsiteY15" fmla="*/ 646378 h 698752"/>
              <a:gd name="connsiteX16" fmla="*/ 385688 w 442605"/>
              <a:gd name="connsiteY16" fmla="*/ 698752 h 698752"/>
              <a:gd name="connsiteX17" fmla="*/ 314465 w 442605"/>
              <a:gd name="connsiteY17" fmla="*/ 598506 h 698752"/>
              <a:gd name="connsiteX18" fmla="*/ 282161 w 442605"/>
              <a:gd name="connsiteY18" fmla="*/ 517708 h 698752"/>
              <a:gd name="connsiteX19" fmla="*/ 224704 w 442605"/>
              <a:gd name="connsiteY19" fmla="*/ 432424 h 698752"/>
              <a:gd name="connsiteX20" fmla="*/ 183401 w 442605"/>
              <a:gd name="connsiteY20" fmla="*/ 387539 h 698752"/>
              <a:gd name="connsiteX21" fmla="*/ 153480 w 442605"/>
              <a:gd name="connsiteY21" fmla="*/ 332178 h 698752"/>
              <a:gd name="connsiteX22" fmla="*/ 137328 w 442605"/>
              <a:gd name="connsiteY22" fmla="*/ 291779 h 698752"/>
              <a:gd name="connsiteX23" fmla="*/ 109792 w 442605"/>
              <a:gd name="connsiteY23" fmla="*/ 261856 h 698752"/>
              <a:gd name="connsiteX24" fmla="*/ 96025 w 442605"/>
              <a:gd name="connsiteY24" fmla="*/ 246894 h 698752"/>
              <a:gd name="connsiteX25" fmla="*/ 82257 w 442605"/>
              <a:gd name="connsiteY25" fmla="*/ 231932 h 698752"/>
              <a:gd name="connsiteX26" fmla="*/ 57105 w 442605"/>
              <a:gd name="connsiteY26" fmla="*/ 227446 h 698752"/>
              <a:gd name="connsiteX27" fmla="*/ 43337 w 442605"/>
              <a:gd name="connsiteY27" fmla="*/ 212484 h 698752"/>
              <a:gd name="connsiteX28" fmla="*/ 18187 w 442605"/>
              <a:gd name="connsiteY28" fmla="*/ 207997 h 698752"/>
              <a:gd name="connsiteX29" fmla="*/ 6804 w 442605"/>
              <a:gd name="connsiteY29" fmla="*/ 218471 h 698752"/>
              <a:gd name="connsiteX30" fmla="*/ 0 w 442605"/>
              <a:gd name="connsiteY30" fmla="*/ 217257 h 698752"/>
              <a:gd name="connsiteX31" fmla="*/ 109788 w 442605"/>
              <a:gd name="connsiteY31" fmla="*/ 20800 h 698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442605" h="698752">
                <a:moveTo>
                  <a:pt x="109788" y="20800"/>
                </a:moveTo>
                <a:lnTo>
                  <a:pt x="136249" y="16462"/>
                </a:lnTo>
                <a:lnTo>
                  <a:pt x="184167" y="0"/>
                </a:lnTo>
                <a:lnTo>
                  <a:pt x="209318" y="4487"/>
                </a:lnTo>
                <a:lnTo>
                  <a:pt x="223086" y="19449"/>
                </a:lnTo>
                <a:lnTo>
                  <a:pt x="225470" y="44885"/>
                </a:lnTo>
                <a:lnTo>
                  <a:pt x="214087" y="55361"/>
                </a:lnTo>
                <a:lnTo>
                  <a:pt x="216472" y="80797"/>
                </a:lnTo>
                <a:lnTo>
                  <a:pt x="205089" y="91272"/>
                </a:lnTo>
                <a:lnTo>
                  <a:pt x="209858" y="142146"/>
                </a:lnTo>
                <a:lnTo>
                  <a:pt x="226010" y="182545"/>
                </a:lnTo>
                <a:lnTo>
                  <a:pt x="244547" y="248379"/>
                </a:lnTo>
                <a:lnTo>
                  <a:pt x="276852" y="329176"/>
                </a:lnTo>
                <a:lnTo>
                  <a:pt x="322924" y="424936"/>
                </a:lnTo>
                <a:lnTo>
                  <a:pt x="368997" y="520695"/>
                </a:lnTo>
                <a:lnTo>
                  <a:pt x="442605" y="646378"/>
                </a:lnTo>
                <a:lnTo>
                  <a:pt x="385688" y="698752"/>
                </a:lnTo>
                <a:lnTo>
                  <a:pt x="314465" y="598506"/>
                </a:lnTo>
                <a:lnTo>
                  <a:pt x="282161" y="517708"/>
                </a:lnTo>
                <a:lnTo>
                  <a:pt x="224704" y="432424"/>
                </a:lnTo>
                <a:lnTo>
                  <a:pt x="183401" y="387539"/>
                </a:lnTo>
                <a:lnTo>
                  <a:pt x="153480" y="332178"/>
                </a:lnTo>
                <a:lnTo>
                  <a:pt x="137328" y="291779"/>
                </a:lnTo>
                <a:lnTo>
                  <a:pt x="109792" y="261856"/>
                </a:lnTo>
                <a:lnTo>
                  <a:pt x="96025" y="246894"/>
                </a:lnTo>
                <a:lnTo>
                  <a:pt x="82257" y="231932"/>
                </a:lnTo>
                <a:lnTo>
                  <a:pt x="57105" y="227446"/>
                </a:lnTo>
                <a:lnTo>
                  <a:pt x="43337" y="212484"/>
                </a:lnTo>
                <a:lnTo>
                  <a:pt x="18187" y="207997"/>
                </a:lnTo>
                <a:lnTo>
                  <a:pt x="6804" y="218471"/>
                </a:lnTo>
                <a:lnTo>
                  <a:pt x="0" y="217257"/>
                </a:lnTo>
                <a:lnTo>
                  <a:pt x="109788" y="2080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xmlns="" id="{2D6D770B-C510-431F-8940-519918C6399D}"/>
              </a:ext>
            </a:extLst>
          </p:cNvPr>
          <p:cNvSpPr/>
          <p:nvPr/>
        </p:nvSpPr>
        <p:spPr>
          <a:xfrm rot="2557209">
            <a:off x="6235406" y="1576751"/>
            <a:ext cx="213903" cy="399711"/>
          </a:xfrm>
          <a:custGeom>
            <a:avLst/>
            <a:gdLst>
              <a:gd name="connsiteX0" fmla="*/ 118903 w 213903"/>
              <a:gd name="connsiteY0" fmla="*/ 4360 h 399711"/>
              <a:gd name="connsiteX1" fmla="*/ 145508 w 213903"/>
              <a:gd name="connsiteY1" fmla="*/ 0 h 399711"/>
              <a:gd name="connsiteX2" fmla="*/ 169462 w 213903"/>
              <a:gd name="connsiteY2" fmla="*/ 4273 h 399711"/>
              <a:gd name="connsiteX3" fmla="*/ 172746 w 213903"/>
              <a:gd name="connsiteY3" fmla="*/ 6755 h 399711"/>
              <a:gd name="connsiteX4" fmla="*/ 184427 w 213903"/>
              <a:gd name="connsiteY4" fmla="*/ 19449 h 399711"/>
              <a:gd name="connsiteX5" fmla="*/ 173044 w 213903"/>
              <a:gd name="connsiteY5" fmla="*/ 29924 h 399711"/>
              <a:gd name="connsiteX6" fmla="*/ 175428 w 213903"/>
              <a:gd name="connsiteY6" fmla="*/ 55360 h 399711"/>
              <a:gd name="connsiteX7" fmla="*/ 152662 w 213903"/>
              <a:gd name="connsiteY7" fmla="*/ 76310 h 399711"/>
              <a:gd name="connsiteX8" fmla="*/ 141278 w 213903"/>
              <a:gd name="connsiteY8" fmla="*/ 86785 h 399711"/>
              <a:gd name="connsiteX9" fmla="*/ 143663 w 213903"/>
              <a:gd name="connsiteY9" fmla="*/ 112222 h 399711"/>
              <a:gd name="connsiteX10" fmla="*/ 146048 w 213903"/>
              <a:gd name="connsiteY10" fmla="*/ 137659 h 399711"/>
              <a:gd name="connsiteX11" fmla="*/ 150817 w 213903"/>
              <a:gd name="connsiteY11" fmla="*/ 188533 h 399711"/>
              <a:gd name="connsiteX12" fmla="*/ 166969 w 213903"/>
              <a:gd name="connsiteY12" fmla="*/ 228931 h 399711"/>
              <a:gd name="connsiteX13" fmla="*/ 183122 w 213903"/>
              <a:gd name="connsiteY13" fmla="*/ 269329 h 399711"/>
              <a:gd name="connsiteX14" fmla="*/ 201659 w 213903"/>
              <a:gd name="connsiteY14" fmla="*/ 335165 h 399711"/>
              <a:gd name="connsiteX15" fmla="*/ 213903 w 213903"/>
              <a:gd name="connsiteY15" fmla="*/ 378650 h 399711"/>
              <a:gd name="connsiteX16" fmla="*/ 197988 w 213903"/>
              <a:gd name="connsiteY16" fmla="*/ 399711 h 399711"/>
              <a:gd name="connsiteX17" fmla="*/ 195045 w 213903"/>
              <a:gd name="connsiteY17" fmla="*/ 396513 h 399711"/>
              <a:gd name="connsiteX18" fmla="*/ 181277 w 213903"/>
              <a:gd name="connsiteY18" fmla="*/ 381551 h 399711"/>
              <a:gd name="connsiteX19" fmla="*/ 139973 w 213903"/>
              <a:gd name="connsiteY19" fmla="*/ 336665 h 399711"/>
              <a:gd name="connsiteX20" fmla="*/ 110053 w 213903"/>
              <a:gd name="connsiteY20" fmla="*/ 281306 h 399711"/>
              <a:gd name="connsiteX21" fmla="*/ 68749 w 213903"/>
              <a:gd name="connsiteY21" fmla="*/ 236420 h 399711"/>
              <a:gd name="connsiteX22" fmla="*/ 41213 w 213903"/>
              <a:gd name="connsiteY22" fmla="*/ 206496 h 399711"/>
              <a:gd name="connsiteX23" fmla="*/ 13678 w 213903"/>
              <a:gd name="connsiteY23" fmla="*/ 176572 h 399711"/>
              <a:gd name="connsiteX24" fmla="*/ 0 w 213903"/>
              <a:gd name="connsiteY24" fmla="*/ 161708 h 399711"/>
              <a:gd name="connsiteX25" fmla="*/ 118903 w 213903"/>
              <a:gd name="connsiteY25" fmla="*/ 4360 h 399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13903" h="399711">
                <a:moveTo>
                  <a:pt x="118903" y="4360"/>
                </a:moveTo>
                <a:lnTo>
                  <a:pt x="145508" y="0"/>
                </a:lnTo>
                <a:lnTo>
                  <a:pt x="169462" y="4273"/>
                </a:lnTo>
                <a:lnTo>
                  <a:pt x="172746" y="6755"/>
                </a:lnTo>
                <a:lnTo>
                  <a:pt x="184427" y="19449"/>
                </a:lnTo>
                <a:lnTo>
                  <a:pt x="173044" y="29924"/>
                </a:lnTo>
                <a:lnTo>
                  <a:pt x="175428" y="55360"/>
                </a:lnTo>
                <a:lnTo>
                  <a:pt x="152662" y="76310"/>
                </a:lnTo>
                <a:lnTo>
                  <a:pt x="141278" y="86785"/>
                </a:lnTo>
                <a:lnTo>
                  <a:pt x="143663" y="112222"/>
                </a:lnTo>
                <a:lnTo>
                  <a:pt x="146048" y="137659"/>
                </a:lnTo>
                <a:lnTo>
                  <a:pt x="150817" y="188533"/>
                </a:lnTo>
                <a:lnTo>
                  <a:pt x="166969" y="228931"/>
                </a:lnTo>
                <a:lnTo>
                  <a:pt x="183122" y="269329"/>
                </a:lnTo>
                <a:lnTo>
                  <a:pt x="201659" y="335165"/>
                </a:lnTo>
                <a:lnTo>
                  <a:pt x="213903" y="378650"/>
                </a:lnTo>
                <a:lnTo>
                  <a:pt x="197988" y="399711"/>
                </a:lnTo>
                <a:lnTo>
                  <a:pt x="195045" y="396513"/>
                </a:lnTo>
                <a:lnTo>
                  <a:pt x="181277" y="381551"/>
                </a:lnTo>
                <a:lnTo>
                  <a:pt x="139973" y="336665"/>
                </a:lnTo>
                <a:lnTo>
                  <a:pt x="110053" y="281306"/>
                </a:lnTo>
                <a:lnTo>
                  <a:pt x="68749" y="236420"/>
                </a:lnTo>
                <a:lnTo>
                  <a:pt x="41213" y="206496"/>
                </a:lnTo>
                <a:lnTo>
                  <a:pt x="13678" y="176572"/>
                </a:lnTo>
                <a:lnTo>
                  <a:pt x="0" y="161708"/>
                </a:lnTo>
                <a:lnTo>
                  <a:pt x="118903" y="436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xmlns="" id="{5FDE6F74-8CF9-4207-952F-789E029878C0}"/>
              </a:ext>
            </a:extLst>
          </p:cNvPr>
          <p:cNvSpPr/>
          <p:nvPr/>
        </p:nvSpPr>
        <p:spPr>
          <a:xfrm rot="2557209">
            <a:off x="6612874" y="4189791"/>
            <a:ext cx="361633" cy="486459"/>
          </a:xfrm>
          <a:custGeom>
            <a:avLst/>
            <a:gdLst>
              <a:gd name="connsiteX0" fmla="*/ 234056 w 361633"/>
              <a:gd name="connsiteY0" fmla="*/ 3633 h 486459"/>
              <a:gd name="connsiteX1" fmla="*/ 247260 w 361633"/>
              <a:gd name="connsiteY1" fmla="*/ 5989 h 486459"/>
              <a:gd name="connsiteX2" fmla="*/ 283794 w 361633"/>
              <a:gd name="connsiteY2" fmla="*/ 0 h 486459"/>
              <a:gd name="connsiteX3" fmla="*/ 308946 w 361633"/>
              <a:gd name="connsiteY3" fmla="*/ 4488 h 486459"/>
              <a:gd name="connsiteX4" fmla="*/ 334098 w 361633"/>
              <a:gd name="connsiteY4" fmla="*/ 8975 h 486459"/>
              <a:gd name="connsiteX5" fmla="*/ 347865 w 361633"/>
              <a:gd name="connsiteY5" fmla="*/ 23936 h 486459"/>
              <a:gd name="connsiteX6" fmla="*/ 359248 w 361633"/>
              <a:gd name="connsiteY6" fmla="*/ 13462 h 486459"/>
              <a:gd name="connsiteX7" fmla="*/ 361633 w 361633"/>
              <a:gd name="connsiteY7" fmla="*/ 38899 h 486459"/>
              <a:gd name="connsiteX8" fmla="*/ 352634 w 361633"/>
              <a:gd name="connsiteY8" fmla="*/ 74810 h 486459"/>
              <a:gd name="connsiteX9" fmla="*/ 343635 w 361633"/>
              <a:gd name="connsiteY9" fmla="*/ 110722 h 486459"/>
              <a:gd name="connsiteX10" fmla="*/ 309486 w 361633"/>
              <a:gd name="connsiteY10" fmla="*/ 142146 h 486459"/>
              <a:gd name="connsiteX11" fmla="*/ 289103 w 361633"/>
              <a:gd name="connsiteY11" fmla="*/ 188532 h 486459"/>
              <a:gd name="connsiteX12" fmla="*/ 257338 w 361633"/>
              <a:gd name="connsiteY12" fmla="*/ 245394 h 486459"/>
              <a:gd name="connsiteX13" fmla="*/ 236956 w 361633"/>
              <a:gd name="connsiteY13" fmla="*/ 291780 h 486459"/>
              <a:gd name="connsiteX14" fmla="*/ 205191 w 361633"/>
              <a:gd name="connsiteY14" fmla="*/ 348642 h 486459"/>
              <a:gd name="connsiteX15" fmla="*/ 198577 w 361633"/>
              <a:gd name="connsiteY15" fmla="*/ 409990 h 486459"/>
              <a:gd name="connsiteX16" fmla="*/ 178194 w 361633"/>
              <a:gd name="connsiteY16" fmla="*/ 456376 h 486459"/>
              <a:gd name="connsiteX17" fmla="*/ 155428 w 361633"/>
              <a:gd name="connsiteY17" fmla="*/ 477326 h 486459"/>
              <a:gd name="connsiteX18" fmla="*/ 145503 w 361633"/>
              <a:gd name="connsiteY18" fmla="*/ 486459 h 486459"/>
              <a:gd name="connsiteX19" fmla="*/ 73780 w 361633"/>
              <a:gd name="connsiteY19" fmla="*/ 431381 h 486459"/>
              <a:gd name="connsiteX20" fmla="*/ 47669 w 361633"/>
              <a:gd name="connsiteY20" fmla="*/ 383069 h 486459"/>
              <a:gd name="connsiteX21" fmla="*/ 31517 w 361633"/>
              <a:gd name="connsiteY21" fmla="*/ 342670 h 486459"/>
              <a:gd name="connsiteX22" fmla="*/ 3982 w 361633"/>
              <a:gd name="connsiteY22" fmla="*/ 312746 h 486459"/>
              <a:gd name="connsiteX23" fmla="*/ 0 w 361633"/>
              <a:gd name="connsiteY23" fmla="*/ 308419 h 486459"/>
              <a:gd name="connsiteX24" fmla="*/ 234056 w 361633"/>
              <a:gd name="connsiteY24" fmla="*/ 3633 h 4864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61633" h="486459">
                <a:moveTo>
                  <a:pt x="234056" y="3633"/>
                </a:moveTo>
                <a:lnTo>
                  <a:pt x="247260" y="5989"/>
                </a:lnTo>
                <a:lnTo>
                  <a:pt x="283794" y="0"/>
                </a:lnTo>
                <a:lnTo>
                  <a:pt x="308946" y="4488"/>
                </a:lnTo>
                <a:lnTo>
                  <a:pt x="334098" y="8975"/>
                </a:lnTo>
                <a:lnTo>
                  <a:pt x="347865" y="23936"/>
                </a:lnTo>
                <a:lnTo>
                  <a:pt x="359248" y="13462"/>
                </a:lnTo>
                <a:lnTo>
                  <a:pt x="361633" y="38899"/>
                </a:lnTo>
                <a:lnTo>
                  <a:pt x="352634" y="74810"/>
                </a:lnTo>
                <a:lnTo>
                  <a:pt x="343635" y="110722"/>
                </a:lnTo>
                <a:lnTo>
                  <a:pt x="309486" y="142146"/>
                </a:lnTo>
                <a:lnTo>
                  <a:pt x="289103" y="188532"/>
                </a:lnTo>
                <a:lnTo>
                  <a:pt x="257338" y="245394"/>
                </a:lnTo>
                <a:lnTo>
                  <a:pt x="236956" y="291780"/>
                </a:lnTo>
                <a:lnTo>
                  <a:pt x="205191" y="348642"/>
                </a:lnTo>
                <a:lnTo>
                  <a:pt x="198577" y="409990"/>
                </a:lnTo>
                <a:lnTo>
                  <a:pt x="178194" y="456376"/>
                </a:lnTo>
                <a:lnTo>
                  <a:pt x="155428" y="477326"/>
                </a:lnTo>
                <a:lnTo>
                  <a:pt x="145503" y="486459"/>
                </a:lnTo>
                <a:lnTo>
                  <a:pt x="73780" y="431381"/>
                </a:lnTo>
                <a:lnTo>
                  <a:pt x="47669" y="383069"/>
                </a:lnTo>
                <a:lnTo>
                  <a:pt x="31517" y="342670"/>
                </a:lnTo>
                <a:lnTo>
                  <a:pt x="3982" y="312746"/>
                </a:lnTo>
                <a:lnTo>
                  <a:pt x="0" y="308419"/>
                </a:lnTo>
                <a:lnTo>
                  <a:pt x="234056" y="363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xmlns="" id="{61E875F7-D83A-4CBB-9C33-08879708409C}"/>
              </a:ext>
            </a:extLst>
          </p:cNvPr>
          <p:cNvSpPr/>
          <p:nvPr/>
        </p:nvSpPr>
        <p:spPr>
          <a:xfrm rot="2557209">
            <a:off x="9923848" y="4731533"/>
            <a:ext cx="412834" cy="833457"/>
          </a:xfrm>
          <a:custGeom>
            <a:avLst/>
            <a:gdLst>
              <a:gd name="connsiteX0" fmla="*/ 179859 w 412834"/>
              <a:gd name="connsiteY0" fmla="*/ 125699 h 833457"/>
              <a:gd name="connsiteX1" fmla="*/ 248158 w 412834"/>
              <a:gd name="connsiteY1" fmla="*/ 62850 h 833457"/>
              <a:gd name="connsiteX2" fmla="*/ 316458 w 412834"/>
              <a:gd name="connsiteY2" fmla="*/ 0 h 833457"/>
              <a:gd name="connsiteX3" fmla="*/ 412834 w 412834"/>
              <a:gd name="connsiteY3" fmla="*/ 104733 h 833457"/>
              <a:gd name="connsiteX4" fmla="*/ 292386 w 412834"/>
              <a:gd name="connsiteY4" fmla="*/ 270831 h 833457"/>
              <a:gd name="connsiteX5" fmla="*/ 183322 w 412834"/>
              <a:gd name="connsiteY5" fmla="*/ 426453 h 833457"/>
              <a:gd name="connsiteX6" fmla="*/ 162939 w 412834"/>
              <a:gd name="connsiteY6" fmla="*/ 472839 h 833457"/>
              <a:gd name="connsiteX7" fmla="*/ 142558 w 412834"/>
              <a:gd name="connsiteY7" fmla="*/ 519226 h 833457"/>
              <a:gd name="connsiteX8" fmla="*/ 122176 w 412834"/>
              <a:gd name="connsiteY8" fmla="*/ 565612 h 833457"/>
              <a:gd name="connsiteX9" fmla="*/ 99409 w 412834"/>
              <a:gd name="connsiteY9" fmla="*/ 586562 h 833457"/>
              <a:gd name="connsiteX10" fmla="*/ 90410 w 412834"/>
              <a:gd name="connsiteY10" fmla="*/ 622474 h 833457"/>
              <a:gd name="connsiteX11" fmla="*/ 92796 w 412834"/>
              <a:gd name="connsiteY11" fmla="*/ 647911 h 833457"/>
              <a:gd name="connsiteX12" fmla="*/ 95179 w 412834"/>
              <a:gd name="connsiteY12" fmla="*/ 673347 h 833457"/>
              <a:gd name="connsiteX13" fmla="*/ 83796 w 412834"/>
              <a:gd name="connsiteY13" fmla="*/ 683822 h 833457"/>
              <a:gd name="connsiteX14" fmla="*/ 65799 w 412834"/>
              <a:gd name="connsiteY14" fmla="*/ 755645 h 833457"/>
              <a:gd name="connsiteX15" fmla="*/ 59184 w 412834"/>
              <a:gd name="connsiteY15" fmla="*/ 816994 h 833457"/>
              <a:gd name="connsiteX16" fmla="*/ 47801 w 412834"/>
              <a:gd name="connsiteY16" fmla="*/ 827469 h 833457"/>
              <a:gd name="connsiteX17" fmla="*/ 11267 w 412834"/>
              <a:gd name="connsiteY17" fmla="*/ 833457 h 833457"/>
              <a:gd name="connsiteX18" fmla="*/ 0 w 412834"/>
              <a:gd name="connsiteY18" fmla="*/ 831447 h 833457"/>
              <a:gd name="connsiteX19" fmla="*/ 0 w 412834"/>
              <a:gd name="connsiteY19" fmla="*/ 401728 h 833457"/>
              <a:gd name="connsiteX20" fmla="*/ 7264 w 412834"/>
              <a:gd name="connsiteY20" fmla="*/ 395043 h 833457"/>
              <a:gd name="connsiteX21" fmla="*/ 27646 w 412834"/>
              <a:gd name="connsiteY21" fmla="*/ 348657 h 833457"/>
              <a:gd name="connsiteX22" fmla="*/ 50413 w 412834"/>
              <a:gd name="connsiteY22" fmla="*/ 327708 h 833457"/>
              <a:gd name="connsiteX23" fmla="*/ 70795 w 412834"/>
              <a:gd name="connsiteY23" fmla="*/ 281321 h 833457"/>
              <a:gd name="connsiteX24" fmla="*/ 125327 w 412834"/>
              <a:gd name="connsiteY24" fmla="*/ 203510 h 833457"/>
              <a:gd name="connsiteX25" fmla="*/ 179859 w 412834"/>
              <a:gd name="connsiteY25" fmla="*/ 125699 h 833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412834" h="833457">
                <a:moveTo>
                  <a:pt x="179859" y="125699"/>
                </a:moveTo>
                <a:lnTo>
                  <a:pt x="248158" y="62850"/>
                </a:lnTo>
                <a:lnTo>
                  <a:pt x="316458" y="0"/>
                </a:lnTo>
                <a:lnTo>
                  <a:pt x="412834" y="104733"/>
                </a:lnTo>
                <a:lnTo>
                  <a:pt x="292386" y="270831"/>
                </a:lnTo>
                <a:lnTo>
                  <a:pt x="183322" y="426453"/>
                </a:lnTo>
                <a:lnTo>
                  <a:pt x="162939" y="472839"/>
                </a:lnTo>
                <a:lnTo>
                  <a:pt x="142558" y="519226"/>
                </a:lnTo>
                <a:lnTo>
                  <a:pt x="122176" y="565612"/>
                </a:lnTo>
                <a:lnTo>
                  <a:pt x="99409" y="586562"/>
                </a:lnTo>
                <a:lnTo>
                  <a:pt x="90410" y="622474"/>
                </a:lnTo>
                <a:lnTo>
                  <a:pt x="92796" y="647911"/>
                </a:lnTo>
                <a:lnTo>
                  <a:pt x="95179" y="673347"/>
                </a:lnTo>
                <a:lnTo>
                  <a:pt x="83796" y="683822"/>
                </a:lnTo>
                <a:lnTo>
                  <a:pt x="65799" y="755645"/>
                </a:lnTo>
                <a:lnTo>
                  <a:pt x="59184" y="816994"/>
                </a:lnTo>
                <a:lnTo>
                  <a:pt x="47801" y="827469"/>
                </a:lnTo>
                <a:lnTo>
                  <a:pt x="11267" y="833457"/>
                </a:lnTo>
                <a:lnTo>
                  <a:pt x="0" y="831447"/>
                </a:lnTo>
                <a:lnTo>
                  <a:pt x="0" y="401728"/>
                </a:lnTo>
                <a:lnTo>
                  <a:pt x="7264" y="395043"/>
                </a:lnTo>
                <a:lnTo>
                  <a:pt x="27646" y="348657"/>
                </a:lnTo>
                <a:lnTo>
                  <a:pt x="50413" y="327708"/>
                </a:lnTo>
                <a:lnTo>
                  <a:pt x="70795" y="281321"/>
                </a:lnTo>
                <a:lnTo>
                  <a:pt x="125327" y="203510"/>
                </a:lnTo>
                <a:lnTo>
                  <a:pt x="179859" y="12569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xmlns="" id="{963CF036-3AF4-4D5F-A5CD-5ECD981761BF}"/>
              </a:ext>
            </a:extLst>
          </p:cNvPr>
          <p:cNvSpPr/>
          <p:nvPr/>
        </p:nvSpPr>
        <p:spPr>
          <a:xfrm rot="2557209">
            <a:off x="1875600" y="5801127"/>
            <a:ext cx="731078" cy="933735"/>
          </a:xfrm>
          <a:custGeom>
            <a:avLst/>
            <a:gdLst>
              <a:gd name="connsiteX0" fmla="*/ 705927 w 731078"/>
              <a:gd name="connsiteY0" fmla="*/ 0 h 933735"/>
              <a:gd name="connsiteX1" fmla="*/ 731078 w 731078"/>
              <a:gd name="connsiteY1" fmla="*/ 4487 h 933735"/>
              <a:gd name="connsiteX2" fmla="*/ 719695 w 731078"/>
              <a:gd name="connsiteY2" fmla="*/ 14962 h 933735"/>
              <a:gd name="connsiteX3" fmla="*/ 710696 w 731078"/>
              <a:gd name="connsiteY3" fmla="*/ 50874 h 933735"/>
              <a:gd name="connsiteX4" fmla="*/ 687930 w 731078"/>
              <a:gd name="connsiteY4" fmla="*/ 71824 h 933735"/>
              <a:gd name="connsiteX5" fmla="*/ 665163 w 731078"/>
              <a:gd name="connsiteY5" fmla="*/ 92774 h 933735"/>
              <a:gd name="connsiteX6" fmla="*/ 644781 w 731078"/>
              <a:gd name="connsiteY6" fmla="*/ 139160 h 933735"/>
              <a:gd name="connsiteX7" fmla="*/ 610631 w 731078"/>
              <a:gd name="connsiteY7" fmla="*/ 170584 h 933735"/>
              <a:gd name="connsiteX8" fmla="*/ 578866 w 731078"/>
              <a:gd name="connsiteY8" fmla="*/ 227446 h 933735"/>
              <a:gd name="connsiteX9" fmla="*/ 533332 w 731078"/>
              <a:gd name="connsiteY9" fmla="*/ 269346 h 933735"/>
              <a:gd name="connsiteX10" fmla="*/ 501566 w 731078"/>
              <a:gd name="connsiteY10" fmla="*/ 326207 h 933735"/>
              <a:gd name="connsiteX11" fmla="*/ 456033 w 731078"/>
              <a:gd name="connsiteY11" fmla="*/ 368106 h 933735"/>
              <a:gd name="connsiteX12" fmla="*/ 392502 w 731078"/>
              <a:gd name="connsiteY12" fmla="*/ 481829 h 933735"/>
              <a:gd name="connsiteX13" fmla="*/ 337971 w 731078"/>
              <a:gd name="connsiteY13" fmla="*/ 559641 h 933735"/>
              <a:gd name="connsiteX14" fmla="*/ 281054 w 731078"/>
              <a:gd name="connsiteY14" fmla="*/ 612015 h 933735"/>
              <a:gd name="connsiteX15" fmla="*/ 237905 w 731078"/>
              <a:gd name="connsiteY15" fmla="*/ 679351 h 933735"/>
              <a:gd name="connsiteX16" fmla="*/ 192372 w 731078"/>
              <a:gd name="connsiteY16" fmla="*/ 721251 h 933735"/>
              <a:gd name="connsiteX17" fmla="*/ 171990 w 731078"/>
              <a:gd name="connsiteY17" fmla="*/ 767638 h 933735"/>
              <a:gd name="connsiteX18" fmla="*/ 165376 w 731078"/>
              <a:gd name="connsiteY18" fmla="*/ 828986 h 933735"/>
              <a:gd name="connsiteX19" fmla="*/ 142609 w 731078"/>
              <a:gd name="connsiteY19" fmla="*/ 849936 h 933735"/>
              <a:gd name="connsiteX20" fmla="*/ 133610 w 731078"/>
              <a:gd name="connsiteY20" fmla="*/ 885847 h 933735"/>
              <a:gd name="connsiteX21" fmla="*/ 110844 w 731078"/>
              <a:gd name="connsiteY21" fmla="*/ 906797 h 933735"/>
              <a:gd name="connsiteX22" fmla="*/ 99460 w 731078"/>
              <a:gd name="connsiteY22" fmla="*/ 917272 h 933735"/>
              <a:gd name="connsiteX23" fmla="*/ 88077 w 731078"/>
              <a:gd name="connsiteY23" fmla="*/ 927746 h 933735"/>
              <a:gd name="connsiteX24" fmla="*/ 62926 w 731078"/>
              <a:gd name="connsiteY24" fmla="*/ 923260 h 933735"/>
              <a:gd name="connsiteX25" fmla="*/ 51543 w 731078"/>
              <a:gd name="connsiteY25" fmla="*/ 933735 h 933735"/>
              <a:gd name="connsiteX26" fmla="*/ 24007 w 731078"/>
              <a:gd name="connsiteY26" fmla="*/ 903811 h 933735"/>
              <a:gd name="connsiteX27" fmla="*/ 0 w 731078"/>
              <a:gd name="connsiteY27" fmla="*/ 899528 h 933735"/>
              <a:gd name="connsiteX28" fmla="*/ 187662 w 731078"/>
              <a:gd name="connsiteY28" fmla="*/ 587431 h 933735"/>
              <a:gd name="connsiteX29" fmla="*/ 191833 w 731078"/>
              <a:gd name="connsiteY29" fmla="*/ 583593 h 933735"/>
              <a:gd name="connsiteX30" fmla="*/ 225983 w 731078"/>
              <a:gd name="connsiteY30" fmla="*/ 552168 h 933735"/>
              <a:gd name="connsiteX31" fmla="*/ 248750 w 731078"/>
              <a:gd name="connsiteY31" fmla="*/ 531218 h 933735"/>
              <a:gd name="connsiteX32" fmla="*/ 294282 w 731078"/>
              <a:gd name="connsiteY32" fmla="*/ 489319 h 933735"/>
              <a:gd name="connsiteX33" fmla="*/ 326048 w 731078"/>
              <a:gd name="connsiteY33" fmla="*/ 432457 h 933735"/>
              <a:gd name="connsiteX34" fmla="*/ 394348 w 731078"/>
              <a:gd name="connsiteY34" fmla="*/ 369607 h 933735"/>
              <a:gd name="connsiteX35" fmla="*/ 448880 w 731078"/>
              <a:gd name="connsiteY35" fmla="*/ 291797 h 933735"/>
              <a:gd name="connsiteX36" fmla="*/ 528563 w 731078"/>
              <a:gd name="connsiteY36" fmla="*/ 218472 h 933735"/>
              <a:gd name="connsiteX37" fmla="*/ 605861 w 731078"/>
              <a:gd name="connsiteY37" fmla="*/ 119711 h 933735"/>
              <a:gd name="connsiteX38" fmla="*/ 705927 w 731078"/>
              <a:gd name="connsiteY38" fmla="*/ 0 h 933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731078" h="933735">
                <a:moveTo>
                  <a:pt x="705927" y="0"/>
                </a:moveTo>
                <a:lnTo>
                  <a:pt x="731078" y="4487"/>
                </a:lnTo>
                <a:lnTo>
                  <a:pt x="719695" y="14962"/>
                </a:lnTo>
                <a:lnTo>
                  <a:pt x="710696" y="50874"/>
                </a:lnTo>
                <a:lnTo>
                  <a:pt x="687930" y="71824"/>
                </a:lnTo>
                <a:lnTo>
                  <a:pt x="665163" y="92774"/>
                </a:lnTo>
                <a:lnTo>
                  <a:pt x="644781" y="139160"/>
                </a:lnTo>
                <a:lnTo>
                  <a:pt x="610631" y="170584"/>
                </a:lnTo>
                <a:lnTo>
                  <a:pt x="578866" y="227446"/>
                </a:lnTo>
                <a:lnTo>
                  <a:pt x="533332" y="269346"/>
                </a:lnTo>
                <a:lnTo>
                  <a:pt x="501566" y="326207"/>
                </a:lnTo>
                <a:lnTo>
                  <a:pt x="456033" y="368106"/>
                </a:lnTo>
                <a:lnTo>
                  <a:pt x="392502" y="481829"/>
                </a:lnTo>
                <a:lnTo>
                  <a:pt x="337971" y="559641"/>
                </a:lnTo>
                <a:lnTo>
                  <a:pt x="281054" y="612015"/>
                </a:lnTo>
                <a:lnTo>
                  <a:pt x="237905" y="679351"/>
                </a:lnTo>
                <a:lnTo>
                  <a:pt x="192372" y="721251"/>
                </a:lnTo>
                <a:lnTo>
                  <a:pt x="171990" y="767638"/>
                </a:lnTo>
                <a:lnTo>
                  <a:pt x="165376" y="828986"/>
                </a:lnTo>
                <a:lnTo>
                  <a:pt x="142609" y="849936"/>
                </a:lnTo>
                <a:lnTo>
                  <a:pt x="133610" y="885847"/>
                </a:lnTo>
                <a:lnTo>
                  <a:pt x="110844" y="906797"/>
                </a:lnTo>
                <a:lnTo>
                  <a:pt x="99460" y="917272"/>
                </a:lnTo>
                <a:lnTo>
                  <a:pt x="88077" y="927746"/>
                </a:lnTo>
                <a:lnTo>
                  <a:pt x="62926" y="923260"/>
                </a:lnTo>
                <a:lnTo>
                  <a:pt x="51543" y="933735"/>
                </a:lnTo>
                <a:lnTo>
                  <a:pt x="24007" y="903811"/>
                </a:lnTo>
                <a:lnTo>
                  <a:pt x="0" y="899528"/>
                </a:lnTo>
                <a:lnTo>
                  <a:pt x="187662" y="587431"/>
                </a:lnTo>
                <a:lnTo>
                  <a:pt x="191833" y="583593"/>
                </a:lnTo>
                <a:lnTo>
                  <a:pt x="225983" y="552168"/>
                </a:lnTo>
                <a:lnTo>
                  <a:pt x="248750" y="531218"/>
                </a:lnTo>
                <a:lnTo>
                  <a:pt x="294282" y="489319"/>
                </a:lnTo>
                <a:lnTo>
                  <a:pt x="326048" y="432457"/>
                </a:lnTo>
                <a:lnTo>
                  <a:pt x="394348" y="369607"/>
                </a:lnTo>
                <a:lnTo>
                  <a:pt x="448880" y="291797"/>
                </a:lnTo>
                <a:lnTo>
                  <a:pt x="528563" y="218472"/>
                </a:lnTo>
                <a:lnTo>
                  <a:pt x="605861" y="119711"/>
                </a:lnTo>
                <a:lnTo>
                  <a:pt x="70592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4CD6908B-21FC-495B-936F-5D40384990EB}"/>
              </a:ext>
            </a:extLst>
          </p:cNvPr>
          <p:cNvSpPr/>
          <p:nvPr/>
        </p:nvSpPr>
        <p:spPr>
          <a:xfrm rot="2557209">
            <a:off x="5466689" y="6176797"/>
            <a:ext cx="503804" cy="259436"/>
          </a:xfrm>
          <a:custGeom>
            <a:avLst/>
            <a:gdLst>
              <a:gd name="connsiteX0" fmla="*/ 0 w 503804"/>
              <a:gd name="connsiteY0" fmla="*/ 183157 h 259436"/>
              <a:gd name="connsiteX1" fmla="*/ 11384 w 503804"/>
              <a:gd name="connsiteY1" fmla="*/ 172682 h 259436"/>
              <a:gd name="connsiteX2" fmla="*/ 22767 w 503804"/>
              <a:gd name="connsiteY2" fmla="*/ 162207 h 259436"/>
              <a:gd name="connsiteX3" fmla="*/ 34150 w 503804"/>
              <a:gd name="connsiteY3" fmla="*/ 151733 h 259436"/>
              <a:gd name="connsiteX4" fmla="*/ 56917 w 503804"/>
              <a:gd name="connsiteY4" fmla="*/ 130783 h 259436"/>
              <a:gd name="connsiteX5" fmla="*/ 79684 w 503804"/>
              <a:gd name="connsiteY5" fmla="*/ 109833 h 259436"/>
              <a:gd name="connsiteX6" fmla="*/ 102450 w 503804"/>
              <a:gd name="connsiteY6" fmla="*/ 88883 h 259436"/>
              <a:gd name="connsiteX7" fmla="*/ 138984 w 503804"/>
              <a:gd name="connsiteY7" fmla="*/ 82895 h 259436"/>
              <a:gd name="connsiteX8" fmla="*/ 173134 w 503804"/>
              <a:gd name="connsiteY8" fmla="*/ 51470 h 259436"/>
              <a:gd name="connsiteX9" fmla="*/ 184517 w 503804"/>
              <a:gd name="connsiteY9" fmla="*/ 40996 h 259436"/>
              <a:gd name="connsiteX10" fmla="*/ 207284 w 503804"/>
              <a:gd name="connsiteY10" fmla="*/ 20046 h 259436"/>
              <a:gd name="connsiteX11" fmla="*/ 218667 w 503804"/>
              <a:gd name="connsiteY11" fmla="*/ 9571 h 259436"/>
              <a:gd name="connsiteX12" fmla="*/ 229068 w 503804"/>
              <a:gd name="connsiteY12" fmla="*/ 0 h 259436"/>
              <a:gd name="connsiteX13" fmla="*/ 503804 w 503804"/>
              <a:gd name="connsiteY13" fmla="*/ 189286 h 259436"/>
              <a:gd name="connsiteX14" fmla="*/ 484487 w 503804"/>
              <a:gd name="connsiteY14" fmla="*/ 207062 h 259436"/>
              <a:gd name="connsiteX15" fmla="*/ 475488 w 503804"/>
              <a:gd name="connsiteY15" fmla="*/ 242973 h 259436"/>
              <a:gd name="connsiteX16" fmla="*/ 450337 w 503804"/>
              <a:gd name="connsiteY16" fmla="*/ 238486 h 259436"/>
              <a:gd name="connsiteX17" fmla="*/ 427570 w 503804"/>
              <a:gd name="connsiteY17" fmla="*/ 259436 h 259436"/>
              <a:gd name="connsiteX18" fmla="*/ 402418 w 503804"/>
              <a:gd name="connsiteY18" fmla="*/ 254949 h 259436"/>
              <a:gd name="connsiteX19" fmla="*/ 374883 w 503804"/>
              <a:gd name="connsiteY19" fmla="*/ 225025 h 259436"/>
              <a:gd name="connsiteX20" fmla="*/ 335964 w 503804"/>
              <a:gd name="connsiteY20" fmla="*/ 205576 h 259436"/>
              <a:gd name="connsiteX21" fmla="*/ 299430 w 503804"/>
              <a:gd name="connsiteY21" fmla="*/ 211565 h 259436"/>
              <a:gd name="connsiteX22" fmla="*/ 237744 w 503804"/>
              <a:gd name="connsiteY22" fmla="*/ 213065 h 259436"/>
              <a:gd name="connsiteX23" fmla="*/ 176058 w 503804"/>
              <a:gd name="connsiteY23" fmla="*/ 214565 h 259436"/>
              <a:gd name="connsiteX24" fmla="*/ 153291 w 503804"/>
              <a:gd name="connsiteY24" fmla="*/ 235515 h 259436"/>
              <a:gd name="connsiteX25" fmla="*/ 128141 w 503804"/>
              <a:gd name="connsiteY25" fmla="*/ 231028 h 259436"/>
              <a:gd name="connsiteX26" fmla="*/ 91606 w 503804"/>
              <a:gd name="connsiteY26" fmla="*/ 237016 h 259436"/>
              <a:gd name="connsiteX27" fmla="*/ 66456 w 503804"/>
              <a:gd name="connsiteY27" fmla="*/ 232529 h 259436"/>
              <a:gd name="connsiteX28" fmla="*/ 41304 w 503804"/>
              <a:gd name="connsiteY28" fmla="*/ 228042 h 259436"/>
              <a:gd name="connsiteX29" fmla="*/ 13768 w 503804"/>
              <a:gd name="connsiteY29" fmla="*/ 198119 h 259436"/>
              <a:gd name="connsiteX30" fmla="*/ 0 w 503804"/>
              <a:gd name="connsiteY30" fmla="*/ 183157 h 2594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03804" h="259436">
                <a:moveTo>
                  <a:pt x="0" y="183157"/>
                </a:moveTo>
                <a:lnTo>
                  <a:pt x="11384" y="172682"/>
                </a:lnTo>
                <a:lnTo>
                  <a:pt x="22767" y="162207"/>
                </a:lnTo>
                <a:lnTo>
                  <a:pt x="34150" y="151733"/>
                </a:lnTo>
                <a:lnTo>
                  <a:pt x="56917" y="130783"/>
                </a:lnTo>
                <a:lnTo>
                  <a:pt x="79684" y="109833"/>
                </a:lnTo>
                <a:lnTo>
                  <a:pt x="102450" y="88883"/>
                </a:lnTo>
                <a:lnTo>
                  <a:pt x="138984" y="82895"/>
                </a:lnTo>
                <a:lnTo>
                  <a:pt x="173134" y="51470"/>
                </a:lnTo>
                <a:lnTo>
                  <a:pt x="184517" y="40996"/>
                </a:lnTo>
                <a:lnTo>
                  <a:pt x="207284" y="20046"/>
                </a:lnTo>
                <a:lnTo>
                  <a:pt x="218667" y="9571"/>
                </a:lnTo>
                <a:lnTo>
                  <a:pt x="229068" y="0"/>
                </a:lnTo>
                <a:lnTo>
                  <a:pt x="503804" y="189286"/>
                </a:lnTo>
                <a:lnTo>
                  <a:pt x="484487" y="207062"/>
                </a:lnTo>
                <a:lnTo>
                  <a:pt x="475488" y="242973"/>
                </a:lnTo>
                <a:lnTo>
                  <a:pt x="450337" y="238486"/>
                </a:lnTo>
                <a:lnTo>
                  <a:pt x="427570" y="259436"/>
                </a:lnTo>
                <a:lnTo>
                  <a:pt x="402418" y="254949"/>
                </a:lnTo>
                <a:lnTo>
                  <a:pt x="374883" y="225025"/>
                </a:lnTo>
                <a:lnTo>
                  <a:pt x="335964" y="205576"/>
                </a:lnTo>
                <a:lnTo>
                  <a:pt x="299430" y="211565"/>
                </a:lnTo>
                <a:lnTo>
                  <a:pt x="237744" y="213065"/>
                </a:lnTo>
                <a:lnTo>
                  <a:pt x="176058" y="214565"/>
                </a:lnTo>
                <a:lnTo>
                  <a:pt x="153291" y="235515"/>
                </a:lnTo>
                <a:lnTo>
                  <a:pt x="128141" y="231028"/>
                </a:lnTo>
                <a:lnTo>
                  <a:pt x="91606" y="237016"/>
                </a:lnTo>
                <a:lnTo>
                  <a:pt x="66456" y="232529"/>
                </a:lnTo>
                <a:lnTo>
                  <a:pt x="41304" y="228042"/>
                </a:lnTo>
                <a:lnTo>
                  <a:pt x="13768" y="198119"/>
                </a:lnTo>
                <a:lnTo>
                  <a:pt x="0" y="18315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xmlns="" id="{95CBAD7F-F5C5-4359-891D-FE7091FB6651}"/>
              </a:ext>
            </a:extLst>
          </p:cNvPr>
          <p:cNvSpPr/>
          <p:nvPr/>
        </p:nvSpPr>
        <p:spPr>
          <a:xfrm rot="2557209">
            <a:off x="2882211" y="1249376"/>
            <a:ext cx="626616" cy="709439"/>
          </a:xfrm>
          <a:custGeom>
            <a:avLst/>
            <a:gdLst>
              <a:gd name="connsiteX0" fmla="*/ 438639 w 626616"/>
              <a:gd name="connsiteY0" fmla="*/ 82463 h 709439"/>
              <a:gd name="connsiteX1" fmla="*/ 472789 w 626616"/>
              <a:gd name="connsiteY1" fmla="*/ 51039 h 709439"/>
              <a:gd name="connsiteX2" fmla="*/ 484173 w 626616"/>
              <a:gd name="connsiteY2" fmla="*/ 40564 h 709439"/>
              <a:gd name="connsiteX3" fmla="*/ 520707 w 626616"/>
              <a:gd name="connsiteY3" fmla="*/ 34577 h 709439"/>
              <a:gd name="connsiteX4" fmla="*/ 557241 w 626616"/>
              <a:gd name="connsiteY4" fmla="*/ 28588 h 709439"/>
              <a:gd name="connsiteX5" fmla="*/ 616543 w 626616"/>
              <a:gd name="connsiteY5" fmla="*/ 1651 h 709439"/>
              <a:gd name="connsiteX6" fmla="*/ 626616 w 626616"/>
              <a:gd name="connsiteY6" fmla="*/ 0 h 709439"/>
              <a:gd name="connsiteX7" fmla="*/ 516828 w 626616"/>
              <a:gd name="connsiteY7" fmla="*/ 196457 h 709439"/>
              <a:gd name="connsiteX8" fmla="*/ 498480 w 626616"/>
              <a:gd name="connsiteY8" fmla="*/ 193184 h 709439"/>
              <a:gd name="connsiteX9" fmla="*/ 475713 w 626616"/>
              <a:gd name="connsiteY9" fmla="*/ 214134 h 709439"/>
              <a:gd name="connsiteX10" fmla="*/ 452947 w 626616"/>
              <a:gd name="connsiteY10" fmla="*/ 235083 h 709439"/>
              <a:gd name="connsiteX11" fmla="*/ 430180 w 626616"/>
              <a:gd name="connsiteY11" fmla="*/ 256033 h 709439"/>
              <a:gd name="connsiteX12" fmla="*/ 396031 w 626616"/>
              <a:gd name="connsiteY12" fmla="*/ 287458 h 709439"/>
              <a:gd name="connsiteX13" fmla="*/ 375648 w 626616"/>
              <a:gd name="connsiteY13" fmla="*/ 333845 h 709439"/>
              <a:gd name="connsiteX14" fmla="*/ 341498 w 626616"/>
              <a:gd name="connsiteY14" fmla="*/ 365270 h 709439"/>
              <a:gd name="connsiteX15" fmla="*/ 275583 w 626616"/>
              <a:gd name="connsiteY15" fmla="*/ 453555 h 709439"/>
              <a:gd name="connsiteX16" fmla="*/ 184517 w 626616"/>
              <a:gd name="connsiteY16" fmla="*/ 537354 h 709439"/>
              <a:gd name="connsiteX17" fmla="*/ 27535 w 626616"/>
              <a:gd name="connsiteY17" fmla="*/ 709439 h 709439"/>
              <a:gd name="connsiteX18" fmla="*/ 0 w 626616"/>
              <a:gd name="connsiteY18" fmla="*/ 679516 h 709439"/>
              <a:gd name="connsiteX19" fmla="*/ 79683 w 626616"/>
              <a:gd name="connsiteY19" fmla="*/ 606191 h 709439"/>
              <a:gd name="connsiteX20" fmla="*/ 159366 w 626616"/>
              <a:gd name="connsiteY20" fmla="*/ 532867 h 709439"/>
              <a:gd name="connsiteX21" fmla="*/ 225281 w 626616"/>
              <a:gd name="connsiteY21" fmla="*/ 444581 h 709439"/>
              <a:gd name="connsiteX22" fmla="*/ 291196 w 626616"/>
              <a:gd name="connsiteY22" fmla="*/ 356296 h 709439"/>
              <a:gd name="connsiteX23" fmla="*/ 311578 w 626616"/>
              <a:gd name="connsiteY23" fmla="*/ 309908 h 709439"/>
              <a:gd name="connsiteX24" fmla="*/ 345728 w 626616"/>
              <a:gd name="connsiteY24" fmla="*/ 278484 h 709439"/>
              <a:gd name="connsiteX25" fmla="*/ 379878 w 626616"/>
              <a:gd name="connsiteY25" fmla="*/ 247059 h 709439"/>
              <a:gd name="connsiteX26" fmla="*/ 388877 w 626616"/>
              <a:gd name="connsiteY26" fmla="*/ 211148 h 709439"/>
              <a:gd name="connsiteX27" fmla="*/ 411644 w 626616"/>
              <a:gd name="connsiteY27" fmla="*/ 190198 h 709439"/>
              <a:gd name="connsiteX28" fmla="*/ 409259 w 626616"/>
              <a:gd name="connsiteY28" fmla="*/ 164761 h 709439"/>
              <a:gd name="connsiteX29" fmla="*/ 432025 w 626616"/>
              <a:gd name="connsiteY29" fmla="*/ 143812 h 709439"/>
              <a:gd name="connsiteX30" fmla="*/ 429641 w 626616"/>
              <a:gd name="connsiteY30" fmla="*/ 118375 h 709439"/>
              <a:gd name="connsiteX31" fmla="*/ 441025 w 626616"/>
              <a:gd name="connsiteY31" fmla="*/ 107900 h 709439"/>
              <a:gd name="connsiteX32" fmla="*/ 438639 w 626616"/>
              <a:gd name="connsiteY32" fmla="*/ 82463 h 709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626616" h="709439">
                <a:moveTo>
                  <a:pt x="438639" y="82463"/>
                </a:moveTo>
                <a:lnTo>
                  <a:pt x="472789" y="51039"/>
                </a:lnTo>
                <a:lnTo>
                  <a:pt x="484173" y="40564"/>
                </a:lnTo>
                <a:lnTo>
                  <a:pt x="520707" y="34577"/>
                </a:lnTo>
                <a:lnTo>
                  <a:pt x="557241" y="28588"/>
                </a:lnTo>
                <a:lnTo>
                  <a:pt x="616543" y="1651"/>
                </a:lnTo>
                <a:lnTo>
                  <a:pt x="626616" y="0"/>
                </a:lnTo>
                <a:lnTo>
                  <a:pt x="516828" y="196457"/>
                </a:lnTo>
                <a:lnTo>
                  <a:pt x="498480" y="193184"/>
                </a:lnTo>
                <a:lnTo>
                  <a:pt x="475713" y="214134"/>
                </a:lnTo>
                <a:lnTo>
                  <a:pt x="452947" y="235083"/>
                </a:lnTo>
                <a:lnTo>
                  <a:pt x="430180" y="256033"/>
                </a:lnTo>
                <a:lnTo>
                  <a:pt x="396031" y="287458"/>
                </a:lnTo>
                <a:lnTo>
                  <a:pt x="375648" y="333845"/>
                </a:lnTo>
                <a:lnTo>
                  <a:pt x="341498" y="365270"/>
                </a:lnTo>
                <a:lnTo>
                  <a:pt x="275583" y="453555"/>
                </a:lnTo>
                <a:lnTo>
                  <a:pt x="184517" y="537354"/>
                </a:lnTo>
                <a:lnTo>
                  <a:pt x="27535" y="709439"/>
                </a:lnTo>
                <a:lnTo>
                  <a:pt x="0" y="679516"/>
                </a:lnTo>
                <a:lnTo>
                  <a:pt x="79683" y="606191"/>
                </a:lnTo>
                <a:lnTo>
                  <a:pt x="159366" y="532867"/>
                </a:lnTo>
                <a:lnTo>
                  <a:pt x="225281" y="444581"/>
                </a:lnTo>
                <a:lnTo>
                  <a:pt x="291196" y="356296"/>
                </a:lnTo>
                <a:lnTo>
                  <a:pt x="311578" y="309908"/>
                </a:lnTo>
                <a:lnTo>
                  <a:pt x="345728" y="278484"/>
                </a:lnTo>
                <a:lnTo>
                  <a:pt x="379878" y="247059"/>
                </a:lnTo>
                <a:lnTo>
                  <a:pt x="388877" y="211148"/>
                </a:lnTo>
                <a:lnTo>
                  <a:pt x="411644" y="190198"/>
                </a:lnTo>
                <a:lnTo>
                  <a:pt x="409259" y="164761"/>
                </a:lnTo>
                <a:lnTo>
                  <a:pt x="432025" y="143812"/>
                </a:lnTo>
                <a:lnTo>
                  <a:pt x="429641" y="118375"/>
                </a:lnTo>
                <a:lnTo>
                  <a:pt x="441025" y="107900"/>
                </a:lnTo>
                <a:lnTo>
                  <a:pt x="438639" y="8246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E722F9E7-5C68-4749-AEC2-A7578F77CE40}"/>
              </a:ext>
            </a:extLst>
          </p:cNvPr>
          <p:cNvSpPr/>
          <p:nvPr/>
        </p:nvSpPr>
        <p:spPr>
          <a:xfrm rot="2557209">
            <a:off x="5827105" y="1382416"/>
            <a:ext cx="537791" cy="585219"/>
          </a:xfrm>
          <a:custGeom>
            <a:avLst/>
            <a:gdLst>
              <a:gd name="connsiteX0" fmla="*/ 336190 w 537791"/>
              <a:gd name="connsiteY0" fmla="*/ 67479 h 585219"/>
              <a:gd name="connsiteX1" fmla="*/ 347573 w 537791"/>
              <a:gd name="connsiteY1" fmla="*/ 57004 h 585219"/>
              <a:gd name="connsiteX2" fmla="*/ 372725 w 537791"/>
              <a:gd name="connsiteY2" fmla="*/ 61491 h 585219"/>
              <a:gd name="connsiteX3" fmla="*/ 395492 w 537791"/>
              <a:gd name="connsiteY3" fmla="*/ 40541 h 585219"/>
              <a:gd name="connsiteX4" fmla="*/ 432026 w 537791"/>
              <a:gd name="connsiteY4" fmla="*/ 34554 h 585219"/>
              <a:gd name="connsiteX5" fmla="*/ 479944 w 537791"/>
              <a:gd name="connsiteY5" fmla="*/ 18091 h 585219"/>
              <a:gd name="connsiteX6" fmla="*/ 527862 w 537791"/>
              <a:gd name="connsiteY6" fmla="*/ 1628 h 585219"/>
              <a:gd name="connsiteX7" fmla="*/ 537791 w 537791"/>
              <a:gd name="connsiteY7" fmla="*/ 0 h 585219"/>
              <a:gd name="connsiteX8" fmla="*/ 418888 w 537791"/>
              <a:gd name="connsiteY8" fmla="*/ 157348 h 585219"/>
              <a:gd name="connsiteX9" fmla="*/ 418797 w 537791"/>
              <a:gd name="connsiteY9" fmla="*/ 157250 h 585219"/>
              <a:gd name="connsiteX10" fmla="*/ 393647 w 537791"/>
              <a:gd name="connsiteY10" fmla="*/ 152763 h 585219"/>
              <a:gd name="connsiteX11" fmla="*/ 382263 w 537791"/>
              <a:gd name="connsiteY11" fmla="*/ 163238 h 585219"/>
              <a:gd name="connsiteX12" fmla="*/ 370880 w 537791"/>
              <a:gd name="connsiteY12" fmla="*/ 173713 h 585219"/>
              <a:gd name="connsiteX13" fmla="*/ 348113 w 537791"/>
              <a:gd name="connsiteY13" fmla="*/ 194663 h 585219"/>
              <a:gd name="connsiteX14" fmla="*/ 325347 w 537791"/>
              <a:gd name="connsiteY14" fmla="*/ 215613 h 585219"/>
              <a:gd name="connsiteX15" fmla="*/ 302580 w 537791"/>
              <a:gd name="connsiteY15" fmla="*/ 236563 h 585219"/>
              <a:gd name="connsiteX16" fmla="*/ 268430 w 537791"/>
              <a:gd name="connsiteY16" fmla="*/ 267987 h 585219"/>
              <a:gd name="connsiteX17" fmla="*/ 236664 w 537791"/>
              <a:gd name="connsiteY17" fmla="*/ 324848 h 585219"/>
              <a:gd name="connsiteX18" fmla="*/ 168365 w 537791"/>
              <a:gd name="connsiteY18" fmla="*/ 387697 h 585219"/>
              <a:gd name="connsiteX19" fmla="*/ 113833 w 537791"/>
              <a:gd name="connsiteY19" fmla="*/ 465509 h 585219"/>
              <a:gd name="connsiteX20" fmla="*/ 70684 w 537791"/>
              <a:gd name="connsiteY20" fmla="*/ 532845 h 585219"/>
              <a:gd name="connsiteX21" fmla="*/ 13767 w 537791"/>
              <a:gd name="connsiteY21" fmla="*/ 585219 h 585219"/>
              <a:gd name="connsiteX22" fmla="*/ 0 w 537791"/>
              <a:gd name="connsiteY22" fmla="*/ 570258 h 585219"/>
              <a:gd name="connsiteX23" fmla="*/ 56916 w 537791"/>
              <a:gd name="connsiteY23" fmla="*/ 517883 h 585219"/>
              <a:gd name="connsiteX24" fmla="*/ 88682 w 537791"/>
              <a:gd name="connsiteY24" fmla="*/ 461021 h 585219"/>
              <a:gd name="connsiteX25" fmla="*/ 145598 w 537791"/>
              <a:gd name="connsiteY25" fmla="*/ 408647 h 585219"/>
              <a:gd name="connsiteX26" fmla="*/ 200131 w 537791"/>
              <a:gd name="connsiteY26" fmla="*/ 330836 h 585219"/>
              <a:gd name="connsiteX27" fmla="*/ 234281 w 537791"/>
              <a:gd name="connsiteY27" fmla="*/ 299412 h 585219"/>
              <a:gd name="connsiteX28" fmla="*/ 254662 w 537791"/>
              <a:gd name="connsiteY28" fmla="*/ 253025 h 585219"/>
              <a:gd name="connsiteX29" fmla="*/ 277429 w 537791"/>
              <a:gd name="connsiteY29" fmla="*/ 232075 h 585219"/>
              <a:gd name="connsiteX30" fmla="*/ 286428 w 537791"/>
              <a:gd name="connsiteY30" fmla="*/ 196164 h 585219"/>
              <a:gd name="connsiteX31" fmla="*/ 297811 w 537791"/>
              <a:gd name="connsiteY31" fmla="*/ 185689 h 585219"/>
              <a:gd name="connsiteX32" fmla="*/ 306810 w 537791"/>
              <a:gd name="connsiteY32" fmla="*/ 149777 h 585219"/>
              <a:gd name="connsiteX33" fmla="*/ 315809 w 537791"/>
              <a:gd name="connsiteY33" fmla="*/ 113866 h 585219"/>
              <a:gd name="connsiteX34" fmla="*/ 327192 w 537791"/>
              <a:gd name="connsiteY34" fmla="*/ 103391 h 585219"/>
              <a:gd name="connsiteX35" fmla="*/ 336190 w 537791"/>
              <a:gd name="connsiteY35" fmla="*/ 67479 h 585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7791" h="585219">
                <a:moveTo>
                  <a:pt x="336190" y="67479"/>
                </a:moveTo>
                <a:lnTo>
                  <a:pt x="347573" y="57004"/>
                </a:lnTo>
                <a:lnTo>
                  <a:pt x="372725" y="61491"/>
                </a:lnTo>
                <a:lnTo>
                  <a:pt x="395492" y="40541"/>
                </a:lnTo>
                <a:lnTo>
                  <a:pt x="432026" y="34554"/>
                </a:lnTo>
                <a:lnTo>
                  <a:pt x="479944" y="18091"/>
                </a:lnTo>
                <a:lnTo>
                  <a:pt x="527862" y="1628"/>
                </a:lnTo>
                <a:lnTo>
                  <a:pt x="537791" y="0"/>
                </a:lnTo>
                <a:lnTo>
                  <a:pt x="418888" y="157348"/>
                </a:lnTo>
                <a:lnTo>
                  <a:pt x="418797" y="157250"/>
                </a:lnTo>
                <a:lnTo>
                  <a:pt x="393647" y="152763"/>
                </a:lnTo>
                <a:lnTo>
                  <a:pt x="382263" y="163238"/>
                </a:lnTo>
                <a:lnTo>
                  <a:pt x="370880" y="173713"/>
                </a:lnTo>
                <a:lnTo>
                  <a:pt x="348113" y="194663"/>
                </a:lnTo>
                <a:lnTo>
                  <a:pt x="325347" y="215613"/>
                </a:lnTo>
                <a:lnTo>
                  <a:pt x="302580" y="236563"/>
                </a:lnTo>
                <a:lnTo>
                  <a:pt x="268430" y="267987"/>
                </a:lnTo>
                <a:lnTo>
                  <a:pt x="236664" y="324848"/>
                </a:lnTo>
                <a:lnTo>
                  <a:pt x="168365" y="387697"/>
                </a:lnTo>
                <a:lnTo>
                  <a:pt x="113833" y="465509"/>
                </a:lnTo>
                <a:lnTo>
                  <a:pt x="70684" y="532845"/>
                </a:lnTo>
                <a:lnTo>
                  <a:pt x="13767" y="585219"/>
                </a:lnTo>
                <a:lnTo>
                  <a:pt x="0" y="570258"/>
                </a:lnTo>
                <a:lnTo>
                  <a:pt x="56916" y="517883"/>
                </a:lnTo>
                <a:lnTo>
                  <a:pt x="88682" y="461021"/>
                </a:lnTo>
                <a:lnTo>
                  <a:pt x="145598" y="408647"/>
                </a:lnTo>
                <a:lnTo>
                  <a:pt x="200131" y="330836"/>
                </a:lnTo>
                <a:lnTo>
                  <a:pt x="234281" y="299412"/>
                </a:lnTo>
                <a:lnTo>
                  <a:pt x="254662" y="253025"/>
                </a:lnTo>
                <a:lnTo>
                  <a:pt x="277429" y="232075"/>
                </a:lnTo>
                <a:lnTo>
                  <a:pt x="286428" y="196164"/>
                </a:lnTo>
                <a:lnTo>
                  <a:pt x="297811" y="185689"/>
                </a:lnTo>
                <a:lnTo>
                  <a:pt x="306810" y="149777"/>
                </a:lnTo>
                <a:lnTo>
                  <a:pt x="315809" y="113866"/>
                </a:lnTo>
                <a:lnTo>
                  <a:pt x="327192" y="103391"/>
                </a:lnTo>
                <a:lnTo>
                  <a:pt x="336190" y="6747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94F03E1B-C5C7-4C88-ACD9-05279A804AA2}"/>
              </a:ext>
            </a:extLst>
          </p:cNvPr>
          <p:cNvSpPr/>
          <p:nvPr/>
        </p:nvSpPr>
        <p:spPr>
          <a:xfrm rot="2557209">
            <a:off x="6464948" y="2452888"/>
            <a:ext cx="515987" cy="443712"/>
          </a:xfrm>
          <a:custGeom>
            <a:avLst/>
            <a:gdLst>
              <a:gd name="connsiteX0" fmla="*/ 119407 w 515987"/>
              <a:gd name="connsiteY0" fmla="*/ 0 h 443712"/>
              <a:gd name="connsiteX1" fmla="*/ 515987 w 515987"/>
              <a:gd name="connsiteY1" fmla="*/ 343671 h 443712"/>
              <a:gd name="connsiteX2" fmla="*/ 507792 w 515987"/>
              <a:gd name="connsiteY2" fmla="*/ 376376 h 443712"/>
              <a:gd name="connsiteX3" fmla="*/ 510177 w 515987"/>
              <a:gd name="connsiteY3" fmla="*/ 401812 h 443712"/>
              <a:gd name="connsiteX4" fmla="*/ 487410 w 515987"/>
              <a:gd name="connsiteY4" fmla="*/ 422762 h 443712"/>
              <a:gd name="connsiteX5" fmla="*/ 464643 w 515987"/>
              <a:gd name="connsiteY5" fmla="*/ 443712 h 443712"/>
              <a:gd name="connsiteX6" fmla="*/ 439493 w 515987"/>
              <a:gd name="connsiteY6" fmla="*/ 439225 h 443712"/>
              <a:gd name="connsiteX7" fmla="*/ 400573 w 515987"/>
              <a:gd name="connsiteY7" fmla="*/ 419776 h 443712"/>
              <a:gd name="connsiteX8" fmla="*/ 347886 w 515987"/>
              <a:gd name="connsiteY8" fmla="*/ 385365 h 443712"/>
              <a:gd name="connsiteX9" fmla="*/ 320351 w 515987"/>
              <a:gd name="connsiteY9" fmla="*/ 355441 h 443712"/>
              <a:gd name="connsiteX10" fmla="*/ 267664 w 515987"/>
              <a:gd name="connsiteY10" fmla="*/ 321032 h 443712"/>
              <a:gd name="connsiteX11" fmla="*/ 228744 w 515987"/>
              <a:gd name="connsiteY11" fmla="*/ 301582 h 443712"/>
              <a:gd name="connsiteX12" fmla="*/ 189826 w 515987"/>
              <a:gd name="connsiteY12" fmla="*/ 282133 h 443712"/>
              <a:gd name="connsiteX13" fmla="*/ 100604 w 515987"/>
              <a:gd name="connsiteY13" fmla="*/ 253710 h 443712"/>
              <a:gd name="connsiteX14" fmla="*/ 50302 w 515987"/>
              <a:gd name="connsiteY14" fmla="*/ 244736 h 443712"/>
              <a:gd name="connsiteX15" fmla="*/ 0 w 515987"/>
              <a:gd name="connsiteY15" fmla="*/ 235762 h 443712"/>
              <a:gd name="connsiteX16" fmla="*/ 34149 w 515987"/>
              <a:gd name="connsiteY16" fmla="*/ 204337 h 443712"/>
              <a:gd name="connsiteX17" fmla="*/ 68299 w 515987"/>
              <a:gd name="connsiteY17" fmla="*/ 172913 h 443712"/>
              <a:gd name="connsiteX18" fmla="*/ 91066 w 515987"/>
              <a:gd name="connsiteY18" fmla="*/ 151963 h 443712"/>
              <a:gd name="connsiteX19" fmla="*/ 113833 w 515987"/>
              <a:gd name="connsiteY19" fmla="*/ 131013 h 443712"/>
              <a:gd name="connsiteX20" fmla="*/ 136599 w 515987"/>
              <a:gd name="connsiteY20" fmla="*/ 110063 h 443712"/>
              <a:gd name="connsiteX21" fmla="*/ 147982 w 515987"/>
              <a:gd name="connsiteY21" fmla="*/ 99589 h 443712"/>
              <a:gd name="connsiteX22" fmla="*/ 159365 w 515987"/>
              <a:gd name="connsiteY22" fmla="*/ 89114 h 443712"/>
              <a:gd name="connsiteX23" fmla="*/ 170749 w 515987"/>
              <a:gd name="connsiteY23" fmla="*/ 78639 h 443712"/>
              <a:gd name="connsiteX24" fmla="*/ 156982 w 515987"/>
              <a:gd name="connsiteY24" fmla="*/ 63677 h 443712"/>
              <a:gd name="connsiteX25" fmla="*/ 143213 w 515987"/>
              <a:gd name="connsiteY25" fmla="*/ 48715 h 443712"/>
              <a:gd name="connsiteX26" fmla="*/ 140829 w 515987"/>
              <a:gd name="connsiteY26" fmla="*/ 23279 h 443712"/>
              <a:gd name="connsiteX27" fmla="*/ 119407 w 515987"/>
              <a:gd name="connsiteY27" fmla="*/ 0 h 44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15987" h="443712">
                <a:moveTo>
                  <a:pt x="119407" y="0"/>
                </a:moveTo>
                <a:lnTo>
                  <a:pt x="515987" y="343671"/>
                </a:lnTo>
                <a:lnTo>
                  <a:pt x="507792" y="376376"/>
                </a:lnTo>
                <a:lnTo>
                  <a:pt x="510177" y="401812"/>
                </a:lnTo>
                <a:lnTo>
                  <a:pt x="487410" y="422762"/>
                </a:lnTo>
                <a:lnTo>
                  <a:pt x="464643" y="443712"/>
                </a:lnTo>
                <a:lnTo>
                  <a:pt x="439493" y="439225"/>
                </a:lnTo>
                <a:lnTo>
                  <a:pt x="400573" y="419776"/>
                </a:lnTo>
                <a:lnTo>
                  <a:pt x="347886" y="385365"/>
                </a:lnTo>
                <a:lnTo>
                  <a:pt x="320351" y="355441"/>
                </a:lnTo>
                <a:lnTo>
                  <a:pt x="267664" y="321032"/>
                </a:lnTo>
                <a:lnTo>
                  <a:pt x="228744" y="301582"/>
                </a:lnTo>
                <a:lnTo>
                  <a:pt x="189826" y="282133"/>
                </a:lnTo>
                <a:lnTo>
                  <a:pt x="100604" y="253710"/>
                </a:lnTo>
                <a:lnTo>
                  <a:pt x="50302" y="244736"/>
                </a:lnTo>
                <a:lnTo>
                  <a:pt x="0" y="235762"/>
                </a:lnTo>
                <a:lnTo>
                  <a:pt x="34149" y="204337"/>
                </a:lnTo>
                <a:lnTo>
                  <a:pt x="68299" y="172913"/>
                </a:lnTo>
                <a:lnTo>
                  <a:pt x="91066" y="151963"/>
                </a:lnTo>
                <a:lnTo>
                  <a:pt x="113833" y="131013"/>
                </a:lnTo>
                <a:lnTo>
                  <a:pt x="136599" y="110063"/>
                </a:lnTo>
                <a:lnTo>
                  <a:pt x="147982" y="99589"/>
                </a:lnTo>
                <a:lnTo>
                  <a:pt x="159365" y="89114"/>
                </a:lnTo>
                <a:lnTo>
                  <a:pt x="170749" y="78639"/>
                </a:lnTo>
                <a:lnTo>
                  <a:pt x="156982" y="63677"/>
                </a:lnTo>
                <a:lnTo>
                  <a:pt x="143213" y="48715"/>
                </a:lnTo>
                <a:lnTo>
                  <a:pt x="140829" y="23279"/>
                </a:lnTo>
                <a:lnTo>
                  <a:pt x="11940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E60FC809-EA02-40C6-BF13-D10ABF82E8E3}"/>
              </a:ext>
            </a:extLst>
          </p:cNvPr>
          <p:cNvSpPr/>
          <p:nvPr/>
        </p:nvSpPr>
        <p:spPr>
          <a:xfrm rot="2557209">
            <a:off x="5345690" y="3648880"/>
            <a:ext cx="1348023" cy="1417080"/>
          </a:xfrm>
          <a:custGeom>
            <a:avLst/>
            <a:gdLst>
              <a:gd name="connsiteX0" fmla="*/ 986884 w 1348023"/>
              <a:gd name="connsiteY0" fmla="*/ 100278 h 1417080"/>
              <a:gd name="connsiteX1" fmla="*/ 998267 w 1348023"/>
              <a:gd name="connsiteY1" fmla="*/ 89803 h 1417080"/>
              <a:gd name="connsiteX2" fmla="*/ 1021033 w 1348023"/>
              <a:gd name="connsiteY2" fmla="*/ 68853 h 1417080"/>
              <a:gd name="connsiteX3" fmla="*/ 1043800 w 1348023"/>
              <a:gd name="connsiteY3" fmla="*/ 47903 h 1417080"/>
              <a:gd name="connsiteX4" fmla="*/ 1091718 w 1348023"/>
              <a:gd name="connsiteY4" fmla="*/ 31441 h 1417080"/>
              <a:gd name="connsiteX5" fmla="*/ 1164787 w 1348023"/>
              <a:gd name="connsiteY5" fmla="*/ 19465 h 1417080"/>
              <a:gd name="connsiteX6" fmla="*/ 1251624 w 1348023"/>
              <a:gd name="connsiteY6" fmla="*/ 22451 h 1417080"/>
              <a:gd name="connsiteX7" fmla="*/ 1299542 w 1348023"/>
              <a:gd name="connsiteY7" fmla="*/ 5988 h 1417080"/>
              <a:gd name="connsiteX8" fmla="*/ 1336076 w 1348023"/>
              <a:gd name="connsiteY8" fmla="*/ 0 h 1417080"/>
              <a:gd name="connsiteX9" fmla="*/ 1348023 w 1348023"/>
              <a:gd name="connsiteY9" fmla="*/ 2132 h 1417080"/>
              <a:gd name="connsiteX10" fmla="*/ 1113967 w 1348023"/>
              <a:gd name="connsiteY10" fmla="*/ 306918 h 1417080"/>
              <a:gd name="connsiteX11" fmla="*/ 1104180 w 1348023"/>
              <a:gd name="connsiteY11" fmla="*/ 296283 h 1417080"/>
              <a:gd name="connsiteX12" fmla="*/ 1090412 w 1348023"/>
              <a:gd name="connsiteY12" fmla="*/ 281321 h 1417080"/>
              <a:gd name="connsiteX13" fmla="*/ 1079029 w 1348023"/>
              <a:gd name="connsiteY13" fmla="*/ 291796 h 1417080"/>
              <a:gd name="connsiteX14" fmla="*/ 1067646 w 1348023"/>
              <a:gd name="connsiteY14" fmla="*/ 302271 h 1417080"/>
              <a:gd name="connsiteX15" fmla="*/ 1056263 w 1348023"/>
              <a:gd name="connsiteY15" fmla="*/ 312745 h 1417080"/>
              <a:gd name="connsiteX16" fmla="*/ 1044879 w 1348023"/>
              <a:gd name="connsiteY16" fmla="*/ 323221 h 1417080"/>
              <a:gd name="connsiteX17" fmla="*/ 1033496 w 1348023"/>
              <a:gd name="connsiteY17" fmla="*/ 333695 h 1417080"/>
              <a:gd name="connsiteX18" fmla="*/ 1010729 w 1348023"/>
              <a:gd name="connsiteY18" fmla="*/ 354645 h 1417080"/>
              <a:gd name="connsiteX19" fmla="*/ 987962 w 1348023"/>
              <a:gd name="connsiteY19" fmla="*/ 375595 h 1417080"/>
              <a:gd name="connsiteX20" fmla="*/ 965196 w 1348023"/>
              <a:gd name="connsiteY20" fmla="*/ 396545 h 1417080"/>
              <a:gd name="connsiteX21" fmla="*/ 944814 w 1348023"/>
              <a:gd name="connsiteY21" fmla="*/ 442931 h 1417080"/>
              <a:gd name="connsiteX22" fmla="*/ 910664 w 1348023"/>
              <a:gd name="connsiteY22" fmla="*/ 474356 h 1417080"/>
              <a:gd name="connsiteX23" fmla="*/ 876515 w 1348023"/>
              <a:gd name="connsiteY23" fmla="*/ 505780 h 1417080"/>
              <a:gd name="connsiteX24" fmla="*/ 856132 w 1348023"/>
              <a:gd name="connsiteY24" fmla="*/ 552168 h 1417080"/>
              <a:gd name="connsiteX25" fmla="*/ 810599 w 1348023"/>
              <a:gd name="connsiteY25" fmla="*/ 594067 h 1417080"/>
              <a:gd name="connsiteX26" fmla="*/ 778834 w 1348023"/>
              <a:gd name="connsiteY26" fmla="*/ 650928 h 1417080"/>
              <a:gd name="connsiteX27" fmla="*/ 676384 w 1348023"/>
              <a:gd name="connsiteY27" fmla="*/ 745202 h 1417080"/>
              <a:gd name="connsiteX28" fmla="*/ 587702 w 1348023"/>
              <a:gd name="connsiteY28" fmla="*/ 854438 h 1417080"/>
              <a:gd name="connsiteX29" fmla="*/ 501405 w 1348023"/>
              <a:gd name="connsiteY29" fmla="*/ 989110 h 1417080"/>
              <a:gd name="connsiteX30" fmla="*/ 401340 w 1348023"/>
              <a:gd name="connsiteY30" fmla="*/ 1108820 h 1417080"/>
              <a:gd name="connsiteX31" fmla="*/ 287507 w 1348023"/>
              <a:gd name="connsiteY31" fmla="*/ 1213569 h 1417080"/>
              <a:gd name="connsiteX32" fmla="*/ 187442 w 1348023"/>
              <a:gd name="connsiteY32" fmla="*/ 1333280 h 1417080"/>
              <a:gd name="connsiteX33" fmla="*/ 96375 w 1348023"/>
              <a:gd name="connsiteY33" fmla="*/ 1417080 h 1417080"/>
              <a:gd name="connsiteX34" fmla="*/ 0 w 1348023"/>
              <a:gd name="connsiteY34" fmla="*/ 1312346 h 1417080"/>
              <a:gd name="connsiteX35" fmla="*/ 11384 w 1348023"/>
              <a:gd name="connsiteY35" fmla="*/ 1301871 h 1417080"/>
              <a:gd name="connsiteX36" fmla="*/ 34150 w 1348023"/>
              <a:gd name="connsiteY36" fmla="*/ 1280922 h 1417080"/>
              <a:gd name="connsiteX37" fmla="*/ 68300 w 1348023"/>
              <a:gd name="connsiteY37" fmla="*/ 1249497 h 1417080"/>
              <a:gd name="connsiteX38" fmla="*/ 102450 w 1348023"/>
              <a:gd name="connsiteY38" fmla="*/ 1218072 h 1417080"/>
              <a:gd name="connsiteX39" fmla="*/ 134215 w 1348023"/>
              <a:gd name="connsiteY39" fmla="*/ 1161210 h 1417080"/>
              <a:gd name="connsiteX40" fmla="*/ 179748 w 1348023"/>
              <a:gd name="connsiteY40" fmla="*/ 1119311 h 1417080"/>
              <a:gd name="connsiteX41" fmla="*/ 211514 w 1348023"/>
              <a:gd name="connsiteY41" fmla="*/ 1062450 h 1417080"/>
              <a:gd name="connsiteX42" fmla="*/ 268430 w 1348023"/>
              <a:gd name="connsiteY42" fmla="*/ 1010075 h 1417080"/>
              <a:gd name="connsiteX43" fmla="*/ 311579 w 1348023"/>
              <a:gd name="connsiteY43" fmla="*/ 942739 h 1417080"/>
              <a:gd name="connsiteX44" fmla="*/ 368495 w 1348023"/>
              <a:gd name="connsiteY44" fmla="*/ 890365 h 1417080"/>
              <a:gd name="connsiteX45" fmla="*/ 414029 w 1348023"/>
              <a:gd name="connsiteY45" fmla="*/ 848465 h 1417080"/>
              <a:gd name="connsiteX46" fmla="*/ 445794 w 1348023"/>
              <a:gd name="connsiteY46" fmla="*/ 791604 h 1417080"/>
              <a:gd name="connsiteX47" fmla="*/ 491327 w 1348023"/>
              <a:gd name="connsiteY47" fmla="*/ 749705 h 1417080"/>
              <a:gd name="connsiteX48" fmla="*/ 523093 w 1348023"/>
              <a:gd name="connsiteY48" fmla="*/ 692843 h 1417080"/>
              <a:gd name="connsiteX49" fmla="*/ 591392 w 1348023"/>
              <a:gd name="connsiteY49" fmla="*/ 629994 h 1417080"/>
              <a:gd name="connsiteX50" fmla="*/ 700456 w 1348023"/>
              <a:gd name="connsiteY50" fmla="*/ 474371 h 1417080"/>
              <a:gd name="connsiteX51" fmla="*/ 834671 w 1348023"/>
              <a:gd name="connsiteY51" fmla="*/ 323237 h 1417080"/>
              <a:gd name="connsiteX52" fmla="*/ 857438 w 1348023"/>
              <a:gd name="connsiteY52" fmla="*/ 302287 h 1417080"/>
              <a:gd name="connsiteX53" fmla="*/ 877820 w 1348023"/>
              <a:gd name="connsiteY53" fmla="*/ 255900 h 1417080"/>
              <a:gd name="connsiteX54" fmla="*/ 900586 w 1348023"/>
              <a:gd name="connsiteY54" fmla="*/ 234950 h 1417080"/>
              <a:gd name="connsiteX55" fmla="*/ 923353 w 1348023"/>
              <a:gd name="connsiteY55" fmla="*/ 214000 h 1417080"/>
              <a:gd name="connsiteX56" fmla="*/ 932352 w 1348023"/>
              <a:gd name="connsiteY56" fmla="*/ 178089 h 1417080"/>
              <a:gd name="connsiteX57" fmla="*/ 955118 w 1348023"/>
              <a:gd name="connsiteY57" fmla="*/ 157140 h 1417080"/>
              <a:gd name="connsiteX58" fmla="*/ 966502 w 1348023"/>
              <a:gd name="connsiteY58" fmla="*/ 146665 h 1417080"/>
              <a:gd name="connsiteX59" fmla="*/ 977885 w 1348023"/>
              <a:gd name="connsiteY59" fmla="*/ 136190 h 1417080"/>
              <a:gd name="connsiteX60" fmla="*/ 986884 w 1348023"/>
              <a:gd name="connsiteY60" fmla="*/ 100278 h 1417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1348023" h="1417080">
                <a:moveTo>
                  <a:pt x="986884" y="100278"/>
                </a:moveTo>
                <a:lnTo>
                  <a:pt x="998267" y="89803"/>
                </a:lnTo>
                <a:lnTo>
                  <a:pt x="1021033" y="68853"/>
                </a:lnTo>
                <a:lnTo>
                  <a:pt x="1043800" y="47903"/>
                </a:lnTo>
                <a:lnTo>
                  <a:pt x="1091718" y="31441"/>
                </a:lnTo>
                <a:lnTo>
                  <a:pt x="1164787" y="19465"/>
                </a:lnTo>
                <a:lnTo>
                  <a:pt x="1251624" y="22451"/>
                </a:lnTo>
                <a:lnTo>
                  <a:pt x="1299542" y="5988"/>
                </a:lnTo>
                <a:lnTo>
                  <a:pt x="1336076" y="0"/>
                </a:lnTo>
                <a:lnTo>
                  <a:pt x="1348023" y="2132"/>
                </a:lnTo>
                <a:lnTo>
                  <a:pt x="1113967" y="306918"/>
                </a:lnTo>
                <a:lnTo>
                  <a:pt x="1104180" y="296283"/>
                </a:lnTo>
                <a:lnTo>
                  <a:pt x="1090412" y="281321"/>
                </a:lnTo>
                <a:lnTo>
                  <a:pt x="1079029" y="291796"/>
                </a:lnTo>
                <a:lnTo>
                  <a:pt x="1067646" y="302271"/>
                </a:lnTo>
                <a:lnTo>
                  <a:pt x="1056263" y="312745"/>
                </a:lnTo>
                <a:lnTo>
                  <a:pt x="1044879" y="323221"/>
                </a:lnTo>
                <a:lnTo>
                  <a:pt x="1033496" y="333695"/>
                </a:lnTo>
                <a:lnTo>
                  <a:pt x="1010729" y="354645"/>
                </a:lnTo>
                <a:lnTo>
                  <a:pt x="987962" y="375595"/>
                </a:lnTo>
                <a:lnTo>
                  <a:pt x="965196" y="396545"/>
                </a:lnTo>
                <a:lnTo>
                  <a:pt x="944814" y="442931"/>
                </a:lnTo>
                <a:lnTo>
                  <a:pt x="910664" y="474356"/>
                </a:lnTo>
                <a:lnTo>
                  <a:pt x="876515" y="505780"/>
                </a:lnTo>
                <a:lnTo>
                  <a:pt x="856132" y="552168"/>
                </a:lnTo>
                <a:lnTo>
                  <a:pt x="810599" y="594067"/>
                </a:lnTo>
                <a:lnTo>
                  <a:pt x="778834" y="650928"/>
                </a:lnTo>
                <a:lnTo>
                  <a:pt x="676384" y="745202"/>
                </a:lnTo>
                <a:lnTo>
                  <a:pt x="587702" y="854438"/>
                </a:lnTo>
                <a:lnTo>
                  <a:pt x="501405" y="989110"/>
                </a:lnTo>
                <a:lnTo>
                  <a:pt x="401340" y="1108820"/>
                </a:lnTo>
                <a:lnTo>
                  <a:pt x="287507" y="1213569"/>
                </a:lnTo>
                <a:lnTo>
                  <a:pt x="187442" y="1333280"/>
                </a:lnTo>
                <a:lnTo>
                  <a:pt x="96375" y="1417080"/>
                </a:lnTo>
                <a:lnTo>
                  <a:pt x="0" y="1312346"/>
                </a:lnTo>
                <a:lnTo>
                  <a:pt x="11384" y="1301871"/>
                </a:lnTo>
                <a:lnTo>
                  <a:pt x="34150" y="1280922"/>
                </a:lnTo>
                <a:lnTo>
                  <a:pt x="68300" y="1249497"/>
                </a:lnTo>
                <a:lnTo>
                  <a:pt x="102450" y="1218072"/>
                </a:lnTo>
                <a:lnTo>
                  <a:pt x="134215" y="1161210"/>
                </a:lnTo>
                <a:lnTo>
                  <a:pt x="179748" y="1119311"/>
                </a:lnTo>
                <a:lnTo>
                  <a:pt x="211514" y="1062450"/>
                </a:lnTo>
                <a:lnTo>
                  <a:pt x="268430" y="1010075"/>
                </a:lnTo>
                <a:lnTo>
                  <a:pt x="311579" y="942739"/>
                </a:lnTo>
                <a:lnTo>
                  <a:pt x="368495" y="890365"/>
                </a:lnTo>
                <a:lnTo>
                  <a:pt x="414029" y="848465"/>
                </a:lnTo>
                <a:lnTo>
                  <a:pt x="445794" y="791604"/>
                </a:lnTo>
                <a:lnTo>
                  <a:pt x="491327" y="749705"/>
                </a:lnTo>
                <a:lnTo>
                  <a:pt x="523093" y="692843"/>
                </a:lnTo>
                <a:lnTo>
                  <a:pt x="591392" y="629994"/>
                </a:lnTo>
                <a:lnTo>
                  <a:pt x="700456" y="474371"/>
                </a:lnTo>
                <a:lnTo>
                  <a:pt x="834671" y="323237"/>
                </a:lnTo>
                <a:lnTo>
                  <a:pt x="857438" y="302287"/>
                </a:lnTo>
                <a:lnTo>
                  <a:pt x="877820" y="255900"/>
                </a:lnTo>
                <a:lnTo>
                  <a:pt x="900586" y="234950"/>
                </a:lnTo>
                <a:lnTo>
                  <a:pt x="923353" y="214000"/>
                </a:lnTo>
                <a:lnTo>
                  <a:pt x="932352" y="178089"/>
                </a:lnTo>
                <a:lnTo>
                  <a:pt x="955118" y="157140"/>
                </a:lnTo>
                <a:lnTo>
                  <a:pt x="966502" y="146665"/>
                </a:lnTo>
                <a:lnTo>
                  <a:pt x="977885" y="136190"/>
                </a:lnTo>
                <a:lnTo>
                  <a:pt x="986884" y="10027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21048335-8B9B-4778-9F12-E7AD45C01584}"/>
              </a:ext>
            </a:extLst>
          </p:cNvPr>
          <p:cNvSpPr/>
          <p:nvPr/>
        </p:nvSpPr>
        <p:spPr>
          <a:xfrm rot="2557209">
            <a:off x="9462354" y="4447378"/>
            <a:ext cx="571753" cy="778050"/>
          </a:xfrm>
          <a:custGeom>
            <a:avLst/>
            <a:gdLst>
              <a:gd name="connsiteX0" fmla="*/ 0 w 571753"/>
              <a:gd name="connsiteY0" fmla="*/ 97276 h 778050"/>
              <a:gd name="connsiteX1" fmla="*/ 34150 w 571753"/>
              <a:gd name="connsiteY1" fmla="*/ 65851 h 778050"/>
              <a:gd name="connsiteX2" fmla="*/ 82068 w 571753"/>
              <a:gd name="connsiteY2" fmla="*/ 49389 h 778050"/>
              <a:gd name="connsiteX3" fmla="*/ 129985 w 571753"/>
              <a:gd name="connsiteY3" fmla="*/ 32926 h 778050"/>
              <a:gd name="connsiteX4" fmla="*/ 152752 w 571753"/>
              <a:gd name="connsiteY4" fmla="*/ 11976 h 778050"/>
              <a:gd name="connsiteX5" fmla="*/ 177903 w 571753"/>
              <a:gd name="connsiteY5" fmla="*/ 16464 h 778050"/>
              <a:gd name="connsiteX6" fmla="*/ 214438 w 571753"/>
              <a:gd name="connsiteY6" fmla="*/ 10475 h 778050"/>
              <a:gd name="connsiteX7" fmla="*/ 225821 w 571753"/>
              <a:gd name="connsiteY7" fmla="*/ 0 h 778050"/>
              <a:gd name="connsiteX8" fmla="*/ 250973 w 571753"/>
              <a:gd name="connsiteY8" fmla="*/ 4488 h 778050"/>
              <a:gd name="connsiteX9" fmla="*/ 289892 w 571753"/>
              <a:gd name="connsiteY9" fmla="*/ 23936 h 778050"/>
              <a:gd name="connsiteX10" fmla="*/ 292276 w 571753"/>
              <a:gd name="connsiteY10" fmla="*/ 49374 h 778050"/>
              <a:gd name="connsiteX11" fmla="*/ 333580 w 571753"/>
              <a:gd name="connsiteY11" fmla="*/ 94259 h 778050"/>
              <a:gd name="connsiteX12" fmla="*/ 377268 w 571753"/>
              <a:gd name="connsiteY12" fmla="*/ 164581 h 778050"/>
              <a:gd name="connsiteX13" fmla="*/ 420956 w 571753"/>
              <a:gd name="connsiteY13" fmla="*/ 234904 h 778050"/>
              <a:gd name="connsiteX14" fmla="*/ 448491 w 571753"/>
              <a:gd name="connsiteY14" fmla="*/ 264827 h 778050"/>
              <a:gd name="connsiteX15" fmla="*/ 464645 w 571753"/>
              <a:gd name="connsiteY15" fmla="*/ 305226 h 778050"/>
              <a:gd name="connsiteX16" fmla="*/ 492180 w 571753"/>
              <a:gd name="connsiteY16" fmla="*/ 335150 h 778050"/>
              <a:gd name="connsiteX17" fmla="*/ 519716 w 571753"/>
              <a:gd name="connsiteY17" fmla="*/ 365074 h 778050"/>
              <a:gd name="connsiteX18" fmla="*/ 522100 w 571753"/>
              <a:gd name="connsiteY18" fmla="*/ 390510 h 778050"/>
              <a:gd name="connsiteX19" fmla="*/ 535868 w 571753"/>
              <a:gd name="connsiteY19" fmla="*/ 405473 h 778050"/>
              <a:gd name="connsiteX20" fmla="*/ 547252 w 571753"/>
              <a:gd name="connsiteY20" fmla="*/ 394997 h 778050"/>
              <a:gd name="connsiteX21" fmla="*/ 558635 w 571753"/>
              <a:gd name="connsiteY21" fmla="*/ 384523 h 778050"/>
              <a:gd name="connsiteX22" fmla="*/ 556250 w 571753"/>
              <a:gd name="connsiteY22" fmla="*/ 359085 h 778050"/>
              <a:gd name="connsiteX23" fmla="*/ 571753 w 571753"/>
              <a:gd name="connsiteY23" fmla="*/ 344820 h 778050"/>
              <a:gd name="connsiteX24" fmla="*/ 571753 w 571753"/>
              <a:gd name="connsiteY24" fmla="*/ 774539 h 778050"/>
              <a:gd name="connsiteX25" fmla="*/ 557868 w 571753"/>
              <a:gd name="connsiteY25" fmla="*/ 772062 h 778050"/>
              <a:gd name="connsiteX26" fmla="*/ 521334 w 571753"/>
              <a:gd name="connsiteY26" fmla="*/ 778050 h 778050"/>
              <a:gd name="connsiteX27" fmla="*/ 482415 w 571753"/>
              <a:gd name="connsiteY27" fmla="*/ 758601 h 778050"/>
              <a:gd name="connsiteX28" fmla="*/ 457263 w 571753"/>
              <a:gd name="connsiteY28" fmla="*/ 754114 h 778050"/>
              <a:gd name="connsiteX29" fmla="*/ 432112 w 571753"/>
              <a:gd name="connsiteY29" fmla="*/ 749626 h 778050"/>
              <a:gd name="connsiteX30" fmla="*/ 404577 w 571753"/>
              <a:gd name="connsiteY30" fmla="*/ 719703 h 778050"/>
              <a:gd name="connsiteX31" fmla="*/ 390809 w 571753"/>
              <a:gd name="connsiteY31" fmla="*/ 704741 h 778050"/>
              <a:gd name="connsiteX32" fmla="*/ 402192 w 571753"/>
              <a:gd name="connsiteY32" fmla="*/ 694267 h 778050"/>
              <a:gd name="connsiteX33" fmla="*/ 399808 w 571753"/>
              <a:gd name="connsiteY33" fmla="*/ 668829 h 778050"/>
              <a:gd name="connsiteX34" fmla="*/ 383655 w 571753"/>
              <a:gd name="connsiteY34" fmla="*/ 628431 h 778050"/>
              <a:gd name="connsiteX35" fmla="*/ 392654 w 571753"/>
              <a:gd name="connsiteY35" fmla="*/ 592519 h 778050"/>
              <a:gd name="connsiteX36" fmla="*/ 376502 w 571753"/>
              <a:gd name="connsiteY36" fmla="*/ 552120 h 778050"/>
              <a:gd name="connsiteX37" fmla="*/ 360350 w 571753"/>
              <a:gd name="connsiteY37" fmla="*/ 511722 h 778050"/>
              <a:gd name="connsiteX38" fmla="*/ 344197 w 571753"/>
              <a:gd name="connsiteY38" fmla="*/ 471324 h 778050"/>
              <a:gd name="connsiteX39" fmla="*/ 316661 w 571753"/>
              <a:gd name="connsiteY39" fmla="*/ 441400 h 778050"/>
              <a:gd name="connsiteX40" fmla="*/ 286741 w 571753"/>
              <a:gd name="connsiteY40" fmla="*/ 386039 h 778050"/>
              <a:gd name="connsiteX41" fmla="*/ 245437 w 571753"/>
              <a:gd name="connsiteY41" fmla="*/ 341153 h 778050"/>
              <a:gd name="connsiteX42" fmla="*/ 204134 w 571753"/>
              <a:gd name="connsiteY42" fmla="*/ 296268 h 778050"/>
              <a:gd name="connsiteX43" fmla="*/ 162830 w 571753"/>
              <a:gd name="connsiteY43" fmla="*/ 251382 h 778050"/>
              <a:gd name="connsiteX44" fmla="*/ 110143 w 571753"/>
              <a:gd name="connsiteY44" fmla="*/ 216972 h 778050"/>
              <a:gd name="connsiteX45" fmla="*/ 82607 w 571753"/>
              <a:gd name="connsiteY45" fmla="*/ 187048 h 778050"/>
              <a:gd name="connsiteX46" fmla="*/ 57456 w 571753"/>
              <a:gd name="connsiteY46" fmla="*/ 182561 h 778050"/>
              <a:gd name="connsiteX47" fmla="*/ 32305 w 571753"/>
              <a:gd name="connsiteY47" fmla="*/ 178073 h 778050"/>
              <a:gd name="connsiteX48" fmla="*/ 7154 w 571753"/>
              <a:gd name="connsiteY48" fmla="*/ 173587 h 778050"/>
              <a:gd name="connsiteX49" fmla="*/ 4769 w 571753"/>
              <a:gd name="connsiteY49" fmla="*/ 148149 h 778050"/>
              <a:gd name="connsiteX50" fmla="*/ 2385 w 571753"/>
              <a:gd name="connsiteY50" fmla="*/ 122713 h 778050"/>
              <a:gd name="connsiteX51" fmla="*/ 0 w 571753"/>
              <a:gd name="connsiteY51" fmla="*/ 97276 h 778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571753" h="778050">
                <a:moveTo>
                  <a:pt x="0" y="97276"/>
                </a:moveTo>
                <a:lnTo>
                  <a:pt x="34150" y="65851"/>
                </a:lnTo>
                <a:lnTo>
                  <a:pt x="82068" y="49389"/>
                </a:lnTo>
                <a:lnTo>
                  <a:pt x="129985" y="32926"/>
                </a:lnTo>
                <a:lnTo>
                  <a:pt x="152752" y="11976"/>
                </a:lnTo>
                <a:lnTo>
                  <a:pt x="177903" y="16464"/>
                </a:lnTo>
                <a:lnTo>
                  <a:pt x="214438" y="10475"/>
                </a:lnTo>
                <a:lnTo>
                  <a:pt x="225821" y="0"/>
                </a:lnTo>
                <a:lnTo>
                  <a:pt x="250973" y="4488"/>
                </a:lnTo>
                <a:lnTo>
                  <a:pt x="289892" y="23936"/>
                </a:lnTo>
                <a:lnTo>
                  <a:pt x="292276" y="49374"/>
                </a:lnTo>
                <a:lnTo>
                  <a:pt x="333580" y="94259"/>
                </a:lnTo>
                <a:lnTo>
                  <a:pt x="377268" y="164581"/>
                </a:lnTo>
                <a:lnTo>
                  <a:pt x="420956" y="234904"/>
                </a:lnTo>
                <a:lnTo>
                  <a:pt x="448491" y="264827"/>
                </a:lnTo>
                <a:lnTo>
                  <a:pt x="464645" y="305226"/>
                </a:lnTo>
                <a:lnTo>
                  <a:pt x="492180" y="335150"/>
                </a:lnTo>
                <a:lnTo>
                  <a:pt x="519716" y="365074"/>
                </a:lnTo>
                <a:lnTo>
                  <a:pt x="522100" y="390510"/>
                </a:lnTo>
                <a:lnTo>
                  <a:pt x="535868" y="405473"/>
                </a:lnTo>
                <a:lnTo>
                  <a:pt x="547252" y="394997"/>
                </a:lnTo>
                <a:lnTo>
                  <a:pt x="558635" y="384523"/>
                </a:lnTo>
                <a:lnTo>
                  <a:pt x="556250" y="359085"/>
                </a:lnTo>
                <a:lnTo>
                  <a:pt x="571753" y="344820"/>
                </a:lnTo>
                <a:lnTo>
                  <a:pt x="571753" y="774539"/>
                </a:lnTo>
                <a:lnTo>
                  <a:pt x="557868" y="772062"/>
                </a:lnTo>
                <a:lnTo>
                  <a:pt x="521334" y="778050"/>
                </a:lnTo>
                <a:lnTo>
                  <a:pt x="482415" y="758601"/>
                </a:lnTo>
                <a:lnTo>
                  <a:pt x="457263" y="754114"/>
                </a:lnTo>
                <a:lnTo>
                  <a:pt x="432112" y="749626"/>
                </a:lnTo>
                <a:lnTo>
                  <a:pt x="404577" y="719703"/>
                </a:lnTo>
                <a:lnTo>
                  <a:pt x="390809" y="704741"/>
                </a:lnTo>
                <a:lnTo>
                  <a:pt x="402192" y="694267"/>
                </a:lnTo>
                <a:lnTo>
                  <a:pt x="399808" y="668829"/>
                </a:lnTo>
                <a:lnTo>
                  <a:pt x="383655" y="628431"/>
                </a:lnTo>
                <a:lnTo>
                  <a:pt x="392654" y="592519"/>
                </a:lnTo>
                <a:lnTo>
                  <a:pt x="376502" y="552120"/>
                </a:lnTo>
                <a:lnTo>
                  <a:pt x="360350" y="511722"/>
                </a:lnTo>
                <a:lnTo>
                  <a:pt x="344197" y="471324"/>
                </a:lnTo>
                <a:lnTo>
                  <a:pt x="316661" y="441400"/>
                </a:lnTo>
                <a:lnTo>
                  <a:pt x="286741" y="386039"/>
                </a:lnTo>
                <a:lnTo>
                  <a:pt x="245437" y="341153"/>
                </a:lnTo>
                <a:lnTo>
                  <a:pt x="204134" y="296268"/>
                </a:lnTo>
                <a:lnTo>
                  <a:pt x="162830" y="251382"/>
                </a:lnTo>
                <a:lnTo>
                  <a:pt x="110143" y="216972"/>
                </a:lnTo>
                <a:lnTo>
                  <a:pt x="82607" y="187048"/>
                </a:lnTo>
                <a:lnTo>
                  <a:pt x="57456" y="182561"/>
                </a:lnTo>
                <a:lnTo>
                  <a:pt x="32305" y="178073"/>
                </a:lnTo>
                <a:lnTo>
                  <a:pt x="7154" y="173587"/>
                </a:lnTo>
                <a:lnTo>
                  <a:pt x="4769" y="148149"/>
                </a:lnTo>
                <a:lnTo>
                  <a:pt x="2385" y="122713"/>
                </a:lnTo>
                <a:lnTo>
                  <a:pt x="0" y="9727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9437038B-C076-4251-8BB3-D0798990E1AE}"/>
              </a:ext>
            </a:extLst>
          </p:cNvPr>
          <p:cNvSpPr/>
          <p:nvPr/>
        </p:nvSpPr>
        <p:spPr>
          <a:xfrm rot="2557209">
            <a:off x="5121485" y="5242949"/>
            <a:ext cx="1261561" cy="996630"/>
          </a:xfrm>
          <a:custGeom>
            <a:avLst/>
            <a:gdLst>
              <a:gd name="connsiteX0" fmla="*/ 38380 w 1261561"/>
              <a:gd name="connsiteY0" fmla="*/ 3002 h 996630"/>
              <a:gd name="connsiteX1" fmla="*/ 161750 w 1261561"/>
              <a:gd name="connsiteY1" fmla="*/ 0 h 996630"/>
              <a:gd name="connsiteX2" fmla="*/ 287507 w 1261561"/>
              <a:gd name="connsiteY2" fmla="*/ 22436 h 996630"/>
              <a:gd name="connsiteX3" fmla="*/ 349192 w 1261561"/>
              <a:gd name="connsiteY3" fmla="*/ 20935 h 996630"/>
              <a:gd name="connsiteX4" fmla="*/ 399494 w 1261561"/>
              <a:gd name="connsiteY4" fmla="*/ 29909 h 996630"/>
              <a:gd name="connsiteX5" fmla="*/ 438414 w 1261561"/>
              <a:gd name="connsiteY5" fmla="*/ 49357 h 996630"/>
              <a:gd name="connsiteX6" fmla="*/ 488715 w 1261561"/>
              <a:gd name="connsiteY6" fmla="*/ 58332 h 996630"/>
              <a:gd name="connsiteX7" fmla="*/ 552786 w 1261561"/>
              <a:gd name="connsiteY7" fmla="*/ 82268 h 996630"/>
              <a:gd name="connsiteX8" fmla="*/ 642007 w 1261561"/>
              <a:gd name="connsiteY8" fmla="*/ 110691 h 996630"/>
              <a:gd name="connsiteX9" fmla="*/ 719845 w 1261561"/>
              <a:gd name="connsiteY9" fmla="*/ 149588 h 996630"/>
              <a:gd name="connsiteX10" fmla="*/ 786300 w 1261561"/>
              <a:gd name="connsiteY10" fmla="*/ 198961 h 996630"/>
              <a:gd name="connsiteX11" fmla="*/ 852755 w 1261561"/>
              <a:gd name="connsiteY11" fmla="*/ 248333 h 996630"/>
              <a:gd name="connsiteX12" fmla="*/ 905441 w 1261561"/>
              <a:gd name="connsiteY12" fmla="*/ 282744 h 996630"/>
              <a:gd name="connsiteX13" fmla="*/ 960513 w 1261561"/>
              <a:gd name="connsiteY13" fmla="*/ 342592 h 996630"/>
              <a:gd name="connsiteX14" fmla="*/ 1015584 w 1261561"/>
              <a:gd name="connsiteY14" fmla="*/ 402439 h 996630"/>
              <a:gd name="connsiteX15" fmla="*/ 1070656 w 1261561"/>
              <a:gd name="connsiteY15" fmla="*/ 462287 h 996630"/>
              <a:gd name="connsiteX16" fmla="*/ 1111959 w 1261561"/>
              <a:gd name="connsiteY16" fmla="*/ 507172 h 996630"/>
              <a:gd name="connsiteX17" fmla="*/ 1155647 w 1261561"/>
              <a:gd name="connsiteY17" fmla="*/ 577494 h 996630"/>
              <a:gd name="connsiteX18" fmla="*/ 1213103 w 1261561"/>
              <a:gd name="connsiteY18" fmla="*/ 662779 h 996630"/>
              <a:gd name="connsiteX19" fmla="*/ 1231640 w 1261561"/>
              <a:gd name="connsiteY19" fmla="*/ 728613 h 996630"/>
              <a:gd name="connsiteX20" fmla="*/ 1261561 w 1261561"/>
              <a:gd name="connsiteY20" fmla="*/ 783974 h 996630"/>
              <a:gd name="connsiteX21" fmla="*/ 1254946 w 1261561"/>
              <a:gd name="connsiteY21" fmla="*/ 845323 h 996630"/>
              <a:gd name="connsiteX22" fmla="*/ 1259715 w 1261561"/>
              <a:gd name="connsiteY22" fmla="*/ 896196 h 996630"/>
              <a:gd name="connsiteX23" fmla="*/ 1253101 w 1261561"/>
              <a:gd name="connsiteY23" fmla="*/ 957544 h 996630"/>
              <a:gd name="connsiteX24" fmla="*/ 1244103 w 1261561"/>
              <a:gd name="connsiteY24" fmla="*/ 993456 h 996630"/>
              <a:gd name="connsiteX25" fmla="*/ 1240654 w 1261561"/>
              <a:gd name="connsiteY25" fmla="*/ 996630 h 996630"/>
              <a:gd name="connsiteX26" fmla="*/ 965918 w 1261561"/>
              <a:gd name="connsiteY26" fmla="*/ 807344 h 996630"/>
              <a:gd name="connsiteX27" fmla="*/ 966901 w 1261561"/>
              <a:gd name="connsiteY27" fmla="*/ 806440 h 996630"/>
              <a:gd name="connsiteX28" fmla="*/ 978284 w 1261561"/>
              <a:gd name="connsiteY28" fmla="*/ 795965 h 996630"/>
              <a:gd name="connsiteX29" fmla="*/ 962131 w 1261561"/>
              <a:gd name="connsiteY29" fmla="*/ 755567 h 996630"/>
              <a:gd name="connsiteX30" fmla="*/ 959747 w 1261561"/>
              <a:gd name="connsiteY30" fmla="*/ 730130 h 996630"/>
              <a:gd name="connsiteX31" fmla="*/ 918444 w 1261561"/>
              <a:gd name="connsiteY31" fmla="*/ 685244 h 996630"/>
              <a:gd name="connsiteX32" fmla="*/ 888523 w 1261561"/>
              <a:gd name="connsiteY32" fmla="*/ 629884 h 996630"/>
              <a:gd name="connsiteX33" fmla="*/ 858602 w 1261561"/>
              <a:gd name="connsiteY33" fmla="*/ 574524 h 996630"/>
              <a:gd name="connsiteX34" fmla="*/ 803531 w 1261561"/>
              <a:gd name="connsiteY34" fmla="*/ 514676 h 996630"/>
              <a:gd name="connsiteX35" fmla="*/ 762228 w 1261561"/>
              <a:gd name="connsiteY35" fmla="*/ 469791 h 996630"/>
              <a:gd name="connsiteX36" fmla="*/ 707156 w 1261561"/>
              <a:gd name="connsiteY36" fmla="*/ 409943 h 996630"/>
              <a:gd name="connsiteX37" fmla="*/ 640701 w 1261561"/>
              <a:gd name="connsiteY37" fmla="*/ 360570 h 996630"/>
              <a:gd name="connsiteX38" fmla="*/ 588015 w 1261561"/>
              <a:gd name="connsiteY38" fmla="*/ 326160 h 996630"/>
              <a:gd name="connsiteX39" fmla="*/ 521560 w 1261561"/>
              <a:gd name="connsiteY39" fmla="*/ 276788 h 996630"/>
              <a:gd name="connsiteX40" fmla="*/ 457490 w 1261561"/>
              <a:gd name="connsiteY40" fmla="*/ 252851 h 996630"/>
              <a:gd name="connsiteX41" fmla="*/ 432339 w 1261561"/>
              <a:gd name="connsiteY41" fmla="*/ 248365 h 996630"/>
              <a:gd name="connsiteX42" fmla="*/ 393420 w 1261561"/>
              <a:gd name="connsiteY42" fmla="*/ 228916 h 996630"/>
              <a:gd name="connsiteX43" fmla="*/ 354501 w 1261561"/>
              <a:gd name="connsiteY43" fmla="*/ 209467 h 996630"/>
              <a:gd name="connsiteX44" fmla="*/ 290431 w 1261561"/>
              <a:gd name="connsiteY44" fmla="*/ 185530 h 996630"/>
              <a:gd name="connsiteX45" fmla="*/ 226360 w 1261561"/>
              <a:gd name="connsiteY45" fmla="*/ 161594 h 996630"/>
              <a:gd name="connsiteX46" fmla="*/ 150908 w 1261561"/>
              <a:gd name="connsiteY46" fmla="*/ 148134 h 996630"/>
              <a:gd name="connsiteX47" fmla="*/ 75454 w 1261561"/>
              <a:gd name="connsiteY47" fmla="*/ 134672 h 996630"/>
              <a:gd name="connsiteX48" fmla="*/ 0 w 1261561"/>
              <a:gd name="connsiteY48" fmla="*/ 121212 h 996630"/>
              <a:gd name="connsiteX49" fmla="*/ 38380 w 1261561"/>
              <a:gd name="connsiteY49" fmla="*/ 3002 h 996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1261561" h="996630">
                <a:moveTo>
                  <a:pt x="38380" y="3002"/>
                </a:moveTo>
                <a:lnTo>
                  <a:pt x="161750" y="0"/>
                </a:lnTo>
                <a:lnTo>
                  <a:pt x="287507" y="22436"/>
                </a:lnTo>
                <a:lnTo>
                  <a:pt x="349192" y="20935"/>
                </a:lnTo>
                <a:lnTo>
                  <a:pt x="399494" y="29909"/>
                </a:lnTo>
                <a:lnTo>
                  <a:pt x="438414" y="49357"/>
                </a:lnTo>
                <a:lnTo>
                  <a:pt x="488715" y="58332"/>
                </a:lnTo>
                <a:lnTo>
                  <a:pt x="552786" y="82268"/>
                </a:lnTo>
                <a:lnTo>
                  <a:pt x="642007" y="110691"/>
                </a:lnTo>
                <a:lnTo>
                  <a:pt x="719845" y="149588"/>
                </a:lnTo>
                <a:lnTo>
                  <a:pt x="786300" y="198961"/>
                </a:lnTo>
                <a:lnTo>
                  <a:pt x="852755" y="248333"/>
                </a:lnTo>
                <a:lnTo>
                  <a:pt x="905441" y="282744"/>
                </a:lnTo>
                <a:lnTo>
                  <a:pt x="960513" y="342592"/>
                </a:lnTo>
                <a:lnTo>
                  <a:pt x="1015584" y="402439"/>
                </a:lnTo>
                <a:lnTo>
                  <a:pt x="1070656" y="462287"/>
                </a:lnTo>
                <a:lnTo>
                  <a:pt x="1111959" y="507172"/>
                </a:lnTo>
                <a:lnTo>
                  <a:pt x="1155647" y="577494"/>
                </a:lnTo>
                <a:lnTo>
                  <a:pt x="1213103" y="662779"/>
                </a:lnTo>
                <a:lnTo>
                  <a:pt x="1231640" y="728613"/>
                </a:lnTo>
                <a:lnTo>
                  <a:pt x="1261561" y="783974"/>
                </a:lnTo>
                <a:lnTo>
                  <a:pt x="1254946" y="845323"/>
                </a:lnTo>
                <a:lnTo>
                  <a:pt x="1259715" y="896196"/>
                </a:lnTo>
                <a:lnTo>
                  <a:pt x="1253101" y="957544"/>
                </a:lnTo>
                <a:lnTo>
                  <a:pt x="1244103" y="993456"/>
                </a:lnTo>
                <a:lnTo>
                  <a:pt x="1240654" y="996630"/>
                </a:lnTo>
                <a:lnTo>
                  <a:pt x="965918" y="807344"/>
                </a:lnTo>
                <a:lnTo>
                  <a:pt x="966901" y="806440"/>
                </a:lnTo>
                <a:lnTo>
                  <a:pt x="978284" y="795965"/>
                </a:lnTo>
                <a:lnTo>
                  <a:pt x="962131" y="755567"/>
                </a:lnTo>
                <a:lnTo>
                  <a:pt x="959747" y="730130"/>
                </a:lnTo>
                <a:lnTo>
                  <a:pt x="918444" y="685244"/>
                </a:lnTo>
                <a:lnTo>
                  <a:pt x="888523" y="629884"/>
                </a:lnTo>
                <a:lnTo>
                  <a:pt x="858602" y="574524"/>
                </a:lnTo>
                <a:lnTo>
                  <a:pt x="803531" y="514676"/>
                </a:lnTo>
                <a:lnTo>
                  <a:pt x="762228" y="469791"/>
                </a:lnTo>
                <a:lnTo>
                  <a:pt x="707156" y="409943"/>
                </a:lnTo>
                <a:lnTo>
                  <a:pt x="640701" y="360570"/>
                </a:lnTo>
                <a:lnTo>
                  <a:pt x="588015" y="326160"/>
                </a:lnTo>
                <a:lnTo>
                  <a:pt x="521560" y="276788"/>
                </a:lnTo>
                <a:lnTo>
                  <a:pt x="457490" y="252851"/>
                </a:lnTo>
                <a:lnTo>
                  <a:pt x="432339" y="248365"/>
                </a:lnTo>
                <a:lnTo>
                  <a:pt x="393420" y="228916"/>
                </a:lnTo>
                <a:lnTo>
                  <a:pt x="354501" y="209467"/>
                </a:lnTo>
                <a:lnTo>
                  <a:pt x="290431" y="185530"/>
                </a:lnTo>
                <a:lnTo>
                  <a:pt x="226360" y="161594"/>
                </a:lnTo>
                <a:lnTo>
                  <a:pt x="150908" y="148134"/>
                </a:lnTo>
                <a:lnTo>
                  <a:pt x="75454" y="134672"/>
                </a:lnTo>
                <a:lnTo>
                  <a:pt x="0" y="121212"/>
                </a:lnTo>
                <a:lnTo>
                  <a:pt x="38380" y="300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A6F2EC93-C325-4132-A278-47D2EDC0BF4D}"/>
              </a:ext>
            </a:extLst>
          </p:cNvPr>
          <p:cNvSpPr/>
          <p:nvPr/>
        </p:nvSpPr>
        <p:spPr>
          <a:xfrm rot="2557209">
            <a:off x="1869124" y="5618094"/>
            <a:ext cx="278880" cy="868056"/>
          </a:xfrm>
          <a:custGeom>
            <a:avLst/>
            <a:gdLst>
              <a:gd name="connsiteX0" fmla="*/ 0 w 278880"/>
              <a:gd name="connsiteY0" fmla="*/ 38914 h 868056"/>
              <a:gd name="connsiteX1" fmla="*/ 11384 w 278880"/>
              <a:gd name="connsiteY1" fmla="*/ 28439 h 868056"/>
              <a:gd name="connsiteX2" fmla="*/ 22767 w 278880"/>
              <a:gd name="connsiteY2" fmla="*/ 17964 h 868056"/>
              <a:gd name="connsiteX3" fmla="*/ 59302 w 278880"/>
              <a:gd name="connsiteY3" fmla="*/ 11976 h 868056"/>
              <a:gd name="connsiteX4" fmla="*/ 95836 w 278880"/>
              <a:gd name="connsiteY4" fmla="*/ 5988 h 868056"/>
              <a:gd name="connsiteX5" fmla="*/ 132371 w 278880"/>
              <a:gd name="connsiteY5" fmla="*/ 0 h 868056"/>
              <a:gd name="connsiteX6" fmla="*/ 157522 w 278880"/>
              <a:gd name="connsiteY6" fmla="*/ 4487 h 868056"/>
              <a:gd name="connsiteX7" fmla="*/ 182673 w 278880"/>
              <a:gd name="connsiteY7" fmla="*/ 8974 h 868056"/>
              <a:gd name="connsiteX8" fmla="*/ 196441 w 278880"/>
              <a:gd name="connsiteY8" fmla="*/ 23936 h 868056"/>
              <a:gd name="connsiteX9" fmla="*/ 198825 w 278880"/>
              <a:gd name="connsiteY9" fmla="*/ 49373 h 868056"/>
              <a:gd name="connsiteX10" fmla="*/ 201210 w 278880"/>
              <a:gd name="connsiteY10" fmla="*/ 74809 h 868056"/>
              <a:gd name="connsiteX11" fmla="*/ 192211 w 278880"/>
              <a:gd name="connsiteY11" fmla="*/ 110721 h 868056"/>
              <a:gd name="connsiteX12" fmla="*/ 196980 w 278880"/>
              <a:gd name="connsiteY12" fmla="*/ 161595 h 868056"/>
              <a:gd name="connsiteX13" fmla="*/ 187981 w 278880"/>
              <a:gd name="connsiteY13" fmla="*/ 197506 h 868056"/>
              <a:gd name="connsiteX14" fmla="*/ 181367 w 278880"/>
              <a:gd name="connsiteY14" fmla="*/ 258855 h 868056"/>
              <a:gd name="connsiteX15" fmla="*/ 188521 w 278880"/>
              <a:gd name="connsiteY15" fmla="*/ 335165 h 868056"/>
              <a:gd name="connsiteX16" fmla="*/ 181906 w 278880"/>
              <a:gd name="connsiteY16" fmla="*/ 396514 h 868056"/>
              <a:gd name="connsiteX17" fmla="*/ 175292 w 278880"/>
              <a:gd name="connsiteY17" fmla="*/ 457862 h 868056"/>
              <a:gd name="connsiteX18" fmla="*/ 154911 w 278880"/>
              <a:gd name="connsiteY18" fmla="*/ 504249 h 868056"/>
              <a:gd name="connsiteX19" fmla="*/ 159680 w 278880"/>
              <a:gd name="connsiteY19" fmla="*/ 555122 h 868056"/>
              <a:gd name="connsiteX20" fmla="*/ 162063 w 278880"/>
              <a:gd name="connsiteY20" fmla="*/ 580559 h 868056"/>
              <a:gd name="connsiteX21" fmla="*/ 164449 w 278880"/>
              <a:gd name="connsiteY21" fmla="*/ 605996 h 868056"/>
              <a:gd name="connsiteX22" fmla="*/ 178216 w 278880"/>
              <a:gd name="connsiteY22" fmla="*/ 620957 h 868056"/>
              <a:gd name="connsiteX23" fmla="*/ 191984 w 278880"/>
              <a:gd name="connsiteY23" fmla="*/ 635920 h 868056"/>
              <a:gd name="connsiteX24" fmla="*/ 203367 w 278880"/>
              <a:gd name="connsiteY24" fmla="*/ 625445 h 868056"/>
              <a:gd name="connsiteX25" fmla="*/ 214751 w 278880"/>
              <a:gd name="connsiteY25" fmla="*/ 614970 h 868056"/>
              <a:gd name="connsiteX26" fmla="*/ 226134 w 278880"/>
              <a:gd name="connsiteY26" fmla="*/ 604495 h 868056"/>
              <a:gd name="connsiteX27" fmla="*/ 248901 w 278880"/>
              <a:gd name="connsiteY27" fmla="*/ 583545 h 868056"/>
              <a:gd name="connsiteX28" fmla="*/ 260284 w 278880"/>
              <a:gd name="connsiteY28" fmla="*/ 573071 h 868056"/>
              <a:gd name="connsiteX29" fmla="*/ 278880 w 278880"/>
              <a:gd name="connsiteY29" fmla="*/ 555959 h 868056"/>
              <a:gd name="connsiteX30" fmla="*/ 91218 w 278880"/>
              <a:gd name="connsiteY30" fmla="*/ 868056 h 868056"/>
              <a:gd name="connsiteX31" fmla="*/ 90073 w 278880"/>
              <a:gd name="connsiteY31" fmla="*/ 867852 h 868056"/>
              <a:gd name="connsiteX32" fmla="*/ 64922 w 278880"/>
              <a:gd name="connsiteY32" fmla="*/ 863365 h 868056"/>
              <a:gd name="connsiteX33" fmla="*/ 51154 w 278880"/>
              <a:gd name="connsiteY33" fmla="*/ 848403 h 868056"/>
              <a:gd name="connsiteX34" fmla="*/ 48770 w 278880"/>
              <a:gd name="connsiteY34" fmla="*/ 822967 h 868056"/>
              <a:gd name="connsiteX35" fmla="*/ 46385 w 278880"/>
              <a:gd name="connsiteY35" fmla="*/ 797529 h 868056"/>
              <a:gd name="connsiteX36" fmla="*/ 57768 w 278880"/>
              <a:gd name="connsiteY36" fmla="*/ 787055 h 868056"/>
              <a:gd name="connsiteX37" fmla="*/ 66768 w 278880"/>
              <a:gd name="connsiteY37" fmla="*/ 751143 h 868056"/>
              <a:gd name="connsiteX38" fmla="*/ 75766 w 278880"/>
              <a:gd name="connsiteY38" fmla="*/ 715231 h 868056"/>
              <a:gd name="connsiteX39" fmla="*/ 96148 w 278880"/>
              <a:gd name="connsiteY39" fmla="*/ 668845 h 868056"/>
              <a:gd name="connsiteX40" fmla="*/ 114146 w 278880"/>
              <a:gd name="connsiteY40" fmla="*/ 597022 h 868056"/>
              <a:gd name="connsiteX41" fmla="*/ 97993 w 278880"/>
              <a:gd name="connsiteY41" fmla="*/ 556624 h 868056"/>
              <a:gd name="connsiteX42" fmla="*/ 93225 w 278880"/>
              <a:gd name="connsiteY42" fmla="*/ 505750 h 868056"/>
              <a:gd name="connsiteX43" fmla="*/ 97454 w 278880"/>
              <a:gd name="connsiteY43" fmla="*/ 418964 h 868056"/>
              <a:gd name="connsiteX44" fmla="*/ 90300 w 278880"/>
              <a:gd name="connsiteY44" fmla="*/ 342654 h 868056"/>
              <a:gd name="connsiteX45" fmla="*/ 94530 w 278880"/>
              <a:gd name="connsiteY45" fmla="*/ 255869 h 868056"/>
              <a:gd name="connsiteX46" fmla="*/ 89761 w 278880"/>
              <a:gd name="connsiteY46" fmla="*/ 204995 h 868056"/>
              <a:gd name="connsiteX47" fmla="*/ 71224 w 278880"/>
              <a:gd name="connsiteY47" fmla="*/ 139160 h 868056"/>
              <a:gd name="connsiteX48" fmla="*/ 66455 w 278880"/>
              <a:gd name="connsiteY48" fmla="*/ 88286 h 868056"/>
              <a:gd name="connsiteX49" fmla="*/ 52688 w 278880"/>
              <a:gd name="connsiteY49" fmla="*/ 73325 h 868056"/>
              <a:gd name="connsiteX50" fmla="*/ 38920 w 278880"/>
              <a:gd name="connsiteY50" fmla="*/ 58362 h 868056"/>
              <a:gd name="connsiteX51" fmla="*/ 13768 w 278880"/>
              <a:gd name="connsiteY51" fmla="*/ 53876 h 868056"/>
              <a:gd name="connsiteX52" fmla="*/ 0 w 278880"/>
              <a:gd name="connsiteY52" fmla="*/ 38914 h 868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278880" h="868056">
                <a:moveTo>
                  <a:pt x="0" y="38914"/>
                </a:moveTo>
                <a:lnTo>
                  <a:pt x="11384" y="28439"/>
                </a:lnTo>
                <a:lnTo>
                  <a:pt x="22767" y="17964"/>
                </a:lnTo>
                <a:lnTo>
                  <a:pt x="59302" y="11976"/>
                </a:lnTo>
                <a:lnTo>
                  <a:pt x="95836" y="5988"/>
                </a:lnTo>
                <a:lnTo>
                  <a:pt x="132371" y="0"/>
                </a:lnTo>
                <a:lnTo>
                  <a:pt x="157522" y="4487"/>
                </a:lnTo>
                <a:lnTo>
                  <a:pt x="182673" y="8974"/>
                </a:lnTo>
                <a:lnTo>
                  <a:pt x="196441" y="23936"/>
                </a:lnTo>
                <a:lnTo>
                  <a:pt x="198825" y="49373"/>
                </a:lnTo>
                <a:lnTo>
                  <a:pt x="201210" y="74809"/>
                </a:lnTo>
                <a:lnTo>
                  <a:pt x="192211" y="110721"/>
                </a:lnTo>
                <a:lnTo>
                  <a:pt x="196980" y="161595"/>
                </a:lnTo>
                <a:lnTo>
                  <a:pt x="187981" y="197506"/>
                </a:lnTo>
                <a:lnTo>
                  <a:pt x="181367" y="258855"/>
                </a:lnTo>
                <a:lnTo>
                  <a:pt x="188521" y="335165"/>
                </a:lnTo>
                <a:lnTo>
                  <a:pt x="181906" y="396514"/>
                </a:lnTo>
                <a:lnTo>
                  <a:pt x="175292" y="457862"/>
                </a:lnTo>
                <a:lnTo>
                  <a:pt x="154911" y="504249"/>
                </a:lnTo>
                <a:lnTo>
                  <a:pt x="159680" y="555122"/>
                </a:lnTo>
                <a:lnTo>
                  <a:pt x="162063" y="580559"/>
                </a:lnTo>
                <a:lnTo>
                  <a:pt x="164449" y="605996"/>
                </a:lnTo>
                <a:lnTo>
                  <a:pt x="178216" y="620957"/>
                </a:lnTo>
                <a:lnTo>
                  <a:pt x="191984" y="635920"/>
                </a:lnTo>
                <a:lnTo>
                  <a:pt x="203367" y="625445"/>
                </a:lnTo>
                <a:lnTo>
                  <a:pt x="214751" y="614970"/>
                </a:lnTo>
                <a:lnTo>
                  <a:pt x="226134" y="604495"/>
                </a:lnTo>
                <a:lnTo>
                  <a:pt x="248901" y="583545"/>
                </a:lnTo>
                <a:lnTo>
                  <a:pt x="260284" y="573071"/>
                </a:lnTo>
                <a:lnTo>
                  <a:pt x="278880" y="555959"/>
                </a:lnTo>
                <a:lnTo>
                  <a:pt x="91218" y="868056"/>
                </a:lnTo>
                <a:lnTo>
                  <a:pt x="90073" y="867852"/>
                </a:lnTo>
                <a:lnTo>
                  <a:pt x="64922" y="863365"/>
                </a:lnTo>
                <a:lnTo>
                  <a:pt x="51154" y="848403"/>
                </a:lnTo>
                <a:lnTo>
                  <a:pt x="48770" y="822967"/>
                </a:lnTo>
                <a:lnTo>
                  <a:pt x="46385" y="797529"/>
                </a:lnTo>
                <a:lnTo>
                  <a:pt x="57768" y="787055"/>
                </a:lnTo>
                <a:lnTo>
                  <a:pt x="66768" y="751143"/>
                </a:lnTo>
                <a:lnTo>
                  <a:pt x="75766" y="715231"/>
                </a:lnTo>
                <a:lnTo>
                  <a:pt x="96148" y="668845"/>
                </a:lnTo>
                <a:lnTo>
                  <a:pt x="114146" y="597022"/>
                </a:lnTo>
                <a:lnTo>
                  <a:pt x="97993" y="556624"/>
                </a:lnTo>
                <a:lnTo>
                  <a:pt x="93225" y="505750"/>
                </a:lnTo>
                <a:lnTo>
                  <a:pt x="97454" y="418964"/>
                </a:lnTo>
                <a:lnTo>
                  <a:pt x="90300" y="342654"/>
                </a:lnTo>
                <a:lnTo>
                  <a:pt x="94530" y="255869"/>
                </a:lnTo>
                <a:lnTo>
                  <a:pt x="89761" y="204995"/>
                </a:lnTo>
                <a:lnTo>
                  <a:pt x="71224" y="139160"/>
                </a:lnTo>
                <a:lnTo>
                  <a:pt x="66455" y="88286"/>
                </a:lnTo>
                <a:lnTo>
                  <a:pt x="52688" y="73325"/>
                </a:lnTo>
                <a:lnTo>
                  <a:pt x="38920" y="58362"/>
                </a:lnTo>
                <a:lnTo>
                  <a:pt x="13768" y="53876"/>
                </a:lnTo>
                <a:lnTo>
                  <a:pt x="0" y="3891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26CA3939-F637-47C2-920D-54AB2064D2C3}"/>
              </a:ext>
            </a:extLst>
          </p:cNvPr>
          <p:cNvSpPr/>
          <p:nvPr/>
        </p:nvSpPr>
        <p:spPr>
          <a:xfrm rot="20854164">
            <a:off x="8711488" y="4566140"/>
            <a:ext cx="734807" cy="147907"/>
          </a:xfrm>
          <a:custGeom>
            <a:avLst/>
            <a:gdLst>
              <a:gd name="connsiteX0" fmla="*/ 544268 w 734807"/>
              <a:gd name="connsiteY0" fmla="*/ 0 h 147907"/>
              <a:gd name="connsiteX1" fmla="*/ 559374 w 734807"/>
              <a:gd name="connsiteY1" fmla="*/ 3330 h 147907"/>
              <a:gd name="connsiteX2" fmla="*/ 574480 w 734807"/>
              <a:gd name="connsiteY2" fmla="*/ 6660 h 147907"/>
              <a:gd name="connsiteX3" fmla="*/ 600317 w 734807"/>
              <a:gd name="connsiteY3" fmla="*/ 33176 h 147907"/>
              <a:gd name="connsiteX4" fmla="*/ 641261 w 734807"/>
              <a:gd name="connsiteY4" fmla="*/ 63021 h 147907"/>
              <a:gd name="connsiteX5" fmla="*/ 682205 w 734807"/>
              <a:gd name="connsiteY5" fmla="*/ 92867 h 147907"/>
              <a:gd name="connsiteX6" fmla="*/ 708041 w 734807"/>
              <a:gd name="connsiteY6" fmla="*/ 119382 h 147907"/>
              <a:gd name="connsiteX7" fmla="*/ 733878 w 734807"/>
              <a:gd name="connsiteY7" fmla="*/ 145898 h 147907"/>
              <a:gd name="connsiteX8" fmla="*/ 734807 w 734807"/>
              <a:gd name="connsiteY8" fmla="*/ 147907 h 147907"/>
              <a:gd name="connsiteX9" fmla="*/ 507639 w 734807"/>
              <a:gd name="connsiteY9" fmla="*/ 147907 h 147907"/>
              <a:gd name="connsiteX10" fmla="*/ 502900 w 734807"/>
              <a:gd name="connsiteY10" fmla="*/ 115805 h 147907"/>
              <a:gd name="connsiteX11" fmla="*/ 461957 w 734807"/>
              <a:gd name="connsiteY11" fmla="*/ 85960 h 147907"/>
              <a:gd name="connsiteX12" fmla="*/ 416636 w 734807"/>
              <a:gd name="connsiteY12" fmla="*/ 75971 h 147907"/>
              <a:gd name="connsiteX13" fmla="*/ 371316 w 734807"/>
              <a:gd name="connsiteY13" fmla="*/ 65981 h 147907"/>
              <a:gd name="connsiteX14" fmla="*/ 341103 w 734807"/>
              <a:gd name="connsiteY14" fmla="*/ 59321 h 147907"/>
              <a:gd name="connsiteX15" fmla="*/ 291406 w 734807"/>
              <a:gd name="connsiteY15" fmla="*/ 69187 h 147907"/>
              <a:gd name="connsiteX16" fmla="*/ 241708 w 734807"/>
              <a:gd name="connsiteY16" fmla="*/ 79053 h 147907"/>
              <a:gd name="connsiteX17" fmla="*/ 181282 w 734807"/>
              <a:gd name="connsiteY17" fmla="*/ 65734 h 147907"/>
              <a:gd name="connsiteX18" fmla="*/ 116478 w 734807"/>
              <a:gd name="connsiteY18" fmla="*/ 72270 h 147907"/>
              <a:gd name="connsiteX19" fmla="*/ 71158 w 734807"/>
              <a:gd name="connsiteY19" fmla="*/ 62280 h 147907"/>
              <a:gd name="connsiteX20" fmla="*/ 10730 w 734807"/>
              <a:gd name="connsiteY20" fmla="*/ 48960 h 147907"/>
              <a:gd name="connsiteX21" fmla="*/ 0 w 734807"/>
              <a:gd name="connsiteY21" fmla="*/ 25775 h 147907"/>
              <a:gd name="connsiteX22" fmla="*/ 75534 w 734807"/>
              <a:gd name="connsiteY22" fmla="*/ 42425 h 147907"/>
              <a:gd name="connsiteX23" fmla="*/ 155445 w 734807"/>
              <a:gd name="connsiteY23" fmla="*/ 39218 h 147907"/>
              <a:gd name="connsiteX24" fmla="*/ 230979 w 734807"/>
              <a:gd name="connsiteY24" fmla="*/ 55867 h 147907"/>
              <a:gd name="connsiteX25" fmla="*/ 310889 w 734807"/>
              <a:gd name="connsiteY25" fmla="*/ 52661 h 147907"/>
              <a:gd name="connsiteX26" fmla="*/ 345480 w 734807"/>
              <a:gd name="connsiteY26" fmla="*/ 39465 h 147907"/>
              <a:gd name="connsiteX27" fmla="*/ 380070 w 734807"/>
              <a:gd name="connsiteY27" fmla="*/ 26269 h 147907"/>
              <a:gd name="connsiteX28" fmla="*/ 429767 w 734807"/>
              <a:gd name="connsiteY28" fmla="*/ 16403 h 147907"/>
              <a:gd name="connsiteX29" fmla="*/ 475087 w 734807"/>
              <a:gd name="connsiteY29" fmla="*/ 26392 h 147907"/>
              <a:gd name="connsiteX30" fmla="*/ 509677 w 734807"/>
              <a:gd name="connsiteY30" fmla="*/ 13197 h 147907"/>
              <a:gd name="connsiteX31" fmla="*/ 544268 w 734807"/>
              <a:gd name="connsiteY31" fmla="*/ 0 h 147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734807" h="147907">
                <a:moveTo>
                  <a:pt x="544268" y="0"/>
                </a:moveTo>
                <a:lnTo>
                  <a:pt x="559374" y="3330"/>
                </a:lnTo>
                <a:lnTo>
                  <a:pt x="574480" y="6660"/>
                </a:lnTo>
                <a:lnTo>
                  <a:pt x="600317" y="33176"/>
                </a:lnTo>
                <a:lnTo>
                  <a:pt x="641261" y="63021"/>
                </a:lnTo>
                <a:lnTo>
                  <a:pt x="682205" y="92867"/>
                </a:lnTo>
                <a:lnTo>
                  <a:pt x="708041" y="119382"/>
                </a:lnTo>
                <a:lnTo>
                  <a:pt x="733878" y="145898"/>
                </a:lnTo>
                <a:lnTo>
                  <a:pt x="734807" y="147907"/>
                </a:lnTo>
                <a:lnTo>
                  <a:pt x="507639" y="147907"/>
                </a:lnTo>
                <a:lnTo>
                  <a:pt x="502900" y="115805"/>
                </a:lnTo>
                <a:lnTo>
                  <a:pt x="461957" y="85960"/>
                </a:lnTo>
                <a:lnTo>
                  <a:pt x="416636" y="75971"/>
                </a:lnTo>
                <a:lnTo>
                  <a:pt x="371316" y="65981"/>
                </a:lnTo>
                <a:lnTo>
                  <a:pt x="341103" y="59321"/>
                </a:lnTo>
                <a:lnTo>
                  <a:pt x="291406" y="69187"/>
                </a:lnTo>
                <a:lnTo>
                  <a:pt x="241708" y="79053"/>
                </a:lnTo>
                <a:lnTo>
                  <a:pt x="181282" y="65734"/>
                </a:lnTo>
                <a:lnTo>
                  <a:pt x="116478" y="72270"/>
                </a:lnTo>
                <a:lnTo>
                  <a:pt x="71158" y="62280"/>
                </a:lnTo>
                <a:lnTo>
                  <a:pt x="10730" y="48960"/>
                </a:lnTo>
                <a:lnTo>
                  <a:pt x="0" y="25775"/>
                </a:lnTo>
                <a:lnTo>
                  <a:pt x="75534" y="42425"/>
                </a:lnTo>
                <a:lnTo>
                  <a:pt x="155445" y="39218"/>
                </a:lnTo>
                <a:lnTo>
                  <a:pt x="230979" y="55867"/>
                </a:lnTo>
                <a:lnTo>
                  <a:pt x="310889" y="52661"/>
                </a:lnTo>
                <a:lnTo>
                  <a:pt x="345480" y="39465"/>
                </a:lnTo>
                <a:lnTo>
                  <a:pt x="380070" y="26269"/>
                </a:lnTo>
                <a:lnTo>
                  <a:pt x="429767" y="16403"/>
                </a:lnTo>
                <a:lnTo>
                  <a:pt x="475087" y="26392"/>
                </a:lnTo>
                <a:lnTo>
                  <a:pt x="509677" y="13197"/>
                </a:lnTo>
                <a:lnTo>
                  <a:pt x="54426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xmlns="" id="{22D53904-BE55-4A7E-A4E1-9AE172CB7EA9}"/>
              </a:ext>
            </a:extLst>
          </p:cNvPr>
          <p:cNvSpPr/>
          <p:nvPr/>
        </p:nvSpPr>
        <p:spPr>
          <a:xfrm rot="20854164">
            <a:off x="9085203" y="4671110"/>
            <a:ext cx="446143" cy="487482"/>
          </a:xfrm>
          <a:custGeom>
            <a:avLst/>
            <a:gdLst>
              <a:gd name="connsiteX0" fmla="*/ 425612 w 446143"/>
              <a:gd name="connsiteY0" fmla="*/ 0 h 487482"/>
              <a:gd name="connsiteX1" fmla="*/ 435414 w 446143"/>
              <a:gd name="connsiteY1" fmla="*/ 21177 h 487482"/>
              <a:gd name="connsiteX2" fmla="*/ 446143 w 446143"/>
              <a:gd name="connsiteY2" fmla="*/ 44363 h 487482"/>
              <a:gd name="connsiteX3" fmla="*/ 431037 w 446143"/>
              <a:gd name="connsiteY3" fmla="*/ 41033 h 487482"/>
              <a:gd name="connsiteX4" fmla="*/ 411553 w 446143"/>
              <a:gd name="connsiteY4" fmla="*/ 57559 h 487482"/>
              <a:gd name="connsiteX5" fmla="*/ 396447 w 446143"/>
              <a:gd name="connsiteY5" fmla="*/ 54229 h 487482"/>
              <a:gd name="connsiteX6" fmla="*/ 381339 w 446143"/>
              <a:gd name="connsiteY6" fmla="*/ 50899 h 487482"/>
              <a:gd name="connsiteX7" fmla="*/ 361856 w 446143"/>
              <a:gd name="connsiteY7" fmla="*/ 67425 h 487482"/>
              <a:gd name="connsiteX8" fmla="*/ 327266 w 446143"/>
              <a:gd name="connsiteY8" fmla="*/ 80621 h 487482"/>
              <a:gd name="connsiteX9" fmla="*/ 303406 w 446143"/>
              <a:gd name="connsiteY9" fmla="*/ 117003 h 487482"/>
              <a:gd name="connsiteX10" fmla="*/ 275168 w 446143"/>
              <a:gd name="connsiteY10" fmla="*/ 173241 h 487482"/>
              <a:gd name="connsiteX11" fmla="*/ 231825 w 446143"/>
              <a:gd name="connsiteY11" fmla="*/ 226149 h 487482"/>
              <a:gd name="connsiteX12" fmla="*/ 199211 w 446143"/>
              <a:gd name="connsiteY12" fmla="*/ 302242 h 487482"/>
              <a:gd name="connsiteX13" fmla="*/ 147114 w 446143"/>
              <a:gd name="connsiteY13" fmla="*/ 394861 h 487482"/>
              <a:gd name="connsiteX14" fmla="*/ 95018 w 446143"/>
              <a:gd name="connsiteY14" fmla="*/ 487482 h 487482"/>
              <a:gd name="connsiteX15" fmla="*/ 49697 w 446143"/>
              <a:gd name="connsiteY15" fmla="*/ 477492 h 487482"/>
              <a:gd name="connsiteX16" fmla="*/ 0 w 446143"/>
              <a:gd name="connsiteY16" fmla="*/ 487357 h 487482"/>
              <a:gd name="connsiteX17" fmla="*/ 52097 w 446143"/>
              <a:gd name="connsiteY17" fmla="*/ 394739 h 487482"/>
              <a:gd name="connsiteX18" fmla="*/ 84710 w 446143"/>
              <a:gd name="connsiteY18" fmla="*/ 318645 h 487482"/>
              <a:gd name="connsiteX19" fmla="*/ 112948 w 446143"/>
              <a:gd name="connsiteY19" fmla="*/ 262407 h 487482"/>
              <a:gd name="connsiteX20" fmla="*/ 141184 w 446143"/>
              <a:gd name="connsiteY20" fmla="*/ 206170 h 487482"/>
              <a:gd name="connsiteX21" fmla="*/ 154315 w 446143"/>
              <a:gd name="connsiteY21" fmla="*/ 146602 h 487482"/>
              <a:gd name="connsiteX22" fmla="*/ 178175 w 446143"/>
              <a:gd name="connsiteY22" fmla="*/ 110220 h 487482"/>
              <a:gd name="connsiteX23" fmla="*/ 182552 w 446143"/>
              <a:gd name="connsiteY23" fmla="*/ 90364 h 487482"/>
              <a:gd name="connsiteX24" fmla="*/ 186929 w 446143"/>
              <a:gd name="connsiteY24" fmla="*/ 70508 h 487482"/>
              <a:gd name="connsiteX25" fmla="*/ 195682 w 446143"/>
              <a:gd name="connsiteY25" fmla="*/ 30796 h 487482"/>
              <a:gd name="connsiteX26" fmla="*/ 200059 w 446143"/>
              <a:gd name="connsiteY26" fmla="*/ 10940 h 487482"/>
              <a:gd name="connsiteX27" fmla="*/ 198444 w 446143"/>
              <a:gd name="connsiteY27" fmla="*/ 0 h 487482"/>
              <a:gd name="connsiteX28" fmla="*/ 425612 w 446143"/>
              <a:gd name="connsiteY28" fmla="*/ 0 h 487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446143" h="487482">
                <a:moveTo>
                  <a:pt x="425612" y="0"/>
                </a:moveTo>
                <a:lnTo>
                  <a:pt x="435414" y="21177"/>
                </a:lnTo>
                <a:lnTo>
                  <a:pt x="446143" y="44363"/>
                </a:lnTo>
                <a:lnTo>
                  <a:pt x="431037" y="41033"/>
                </a:lnTo>
                <a:lnTo>
                  <a:pt x="411553" y="57559"/>
                </a:lnTo>
                <a:lnTo>
                  <a:pt x="396447" y="54229"/>
                </a:lnTo>
                <a:lnTo>
                  <a:pt x="381339" y="50899"/>
                </a:lnTo>
                <a:lnTo>
                  <a:pt x="361856" y="67425"/>
                </a:lnTo>
                <a:lnTo>
                  <a:pt x="327266" y="80621"/>
                </a:lnTo>
                <a:lnTo>
                  <a:pt x="303406" y="117003"/>
                </a:lnTo>
                <a:lnTo>
                  <a:pt x="275168" y="173241"/>
                </a:lnTo>
                <a:lnTo>
                  <a:pt x="231825" y="226149"/>
                </a:lnTo>
                <a:lnTo>
                  <a:pt x="199211" y="302242"/>
                </a:lnTo>
                <a:lnTo>
                  <a:pt x="147114" y="394861"/>
                </a:lnTo>
                <a:lnTo>
                  <a:pt x="95018" y="487482"/>
                </a:lnTo>
                <a:lnTo>
                  <a:pt x="49697" y="477492"/>
                </a:lnTo>
                <a:lnTo>
                  <a:pt x="0" y="487357"/>
                </a:lnTo>
                <a:lnTo>
                  <a:pt x="52097" y="394739"/>
                </a:lnTo>
                <a:lnTo>
                  <a:pt x="84710" y="318645"/>
                </a:lnTo>
                <a:lnTo>
                  <a:pt x="112948" y="262407"/>
                </a:lnTo>
                <a:lnTo>
                  <a:pt x="141184" y="206170"/>
                </a:lnTo>
                <a:lnTo>
                  <a:pt x="154315" y="146602"/>
                </a:lnTo>
                <a:lnTo>
                  <a:pt x="178175" y="110220"/>
                </a:lnTo>
                <a:lnTo>
                  <a:pt x="182552" y="90364"/>
                </a:lnTo>
                <a:lnTo>
                  <a:pt x="186929" y="70508"/>
                </a:lnTo>
                <a:lnTo>
                  <a:pt x="195682" y="30796"/>
                </a:lnTo>
                <a:lnTo>
                  <a:pt x="200059" y="10940"/>
                </a:lnTo>
                <a:lnTo>
                  <a:pt x="198444" y="0"/>
                </a:lnTo>
                <a:lnTo>
                  <a:pt x="42561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1587C6B3-DB1F-44F7-AE08-97E252019A43}"/>
              </a:ext>
            </a:extLst>
          </p:cNvPr>
          <p:cNvSpPr/>
          <p:nvPr/>
        </p:nvSpPr>
        <p:spPr>
          <a:xfrm rot="2557209">
            <a:off x="5365738" y="482297"/>
            <a:ext cx="1556727" cy="1580189"/>
          </a:xfrm>
          <a:custGeom>
            <a:avLst/>
            <a:gdLst>
              <a:gd name="connsiteX0" fmla="*/ 1064183 w 1556727"/>
              <a:gd name="connsiteY0" fmla="*/ 164627 h 1580189"/>
              <a:gd name="connsiteX1" fmla="*/ 1075566 w 1556727"/>
              <a:gd name="connsiteY1" fmla="*/ 154153 h 1580189"/>
              <a:gd name="connsiteX2" fmla="*/ 1098333 w 1556727"/>
              <a:gd name="connsiteY2" fmla="*/ 133203 h 1580189"/>
              <a:gd name="connsiteX3" fmla="*/ 1121099 w 1556727"/>
              <a:gd name="connsiteY3" fmla="*/ 112253 h 1580189"/>
              <a:gd name="connsiteX4" fmla="*/ 1132482 w 1556727"/>
              <a:gd name="connsiteY4" fmla="*/ 101778 h 1580189"/>
              <a:gd name="connsiteX5" fmla="*/ 1143866 w 1556727"/>
              <a:gd name="connsiteY5" fmla="*/ 91303 h 1580189"/>
              <a:gd name="connsiteX6" fmla="*/ 1180400 w 1556727"/>
              <a:gd name="connsiteY6" fmla="*/ 85316 h 1580189"/>
              <a:gd name="connsiteX7" fmla="*/ 1203167 w 1556727"/>
              <a:gd name="connsiteY7" fmla="*/ 64366 h 1580189"/>
              <a:gd name="connsiteX8" fmla="*/ 1239701 w 1556727"/>
              <a:gd name="connsiteY8" fmla="*/ 58378 h 1580189"/>
              <a:gd name="connsiteX9" fmla="*/ 1276236 w 1556727"/>
              <a:gd name="connsiteY9" fmla="*/ 52390 h 1580189"/>
              <a:gd name="connsiteX10" fmla="*/ 1324153 w 1556727"/>
              <a:gd name="connsiteY10" fmla="*/ 35927 h 1580189"/>
              <a:gd name="connsiteX11" fmla="*/ 1360688 w 1556727"/>
              <a:gd name="connsiteY11" fmla="*/ 29939 h 1580189"/>
              <a:gd name="connsiteX12" fmla="*/ 1422374 w 1556727"/>
              <a:gd name="connsiteY12" fmla="*/ 28439 h 1580189"/>
              <a:gd name="connsiteX13" fmla="*/ 1458908 w 1556727"/>
              <a:gd name="connsiteY13" fmla="*/ 22450 h 1580189"/>
              <a:gd name="connsiteX14" fmla="*/ 1495443 w 1556727"/>
              <a:gd name="connsiteY14" fmla="*/ 16463 h 1580189"/>
              <a:gd name="connsiteX15" fmla="*/ 1531976 w 1556727"/>
              <a:gd name="connsiteY15" fmla="*/ 10475 h 1580189"/>
              <a:gd name="connsiteX16" fmla="*/ 1543360 w 1556727"/>
              <a:gd name="connsiteY16" fmla="*/ 0 h 1580189"/>
              <a:gd name="connsiteX17" fmla="*/ 1556727 w 1556727"/>
              <a:gd name="connsiteY17" fmla="*/ 2385 h 1580189"/>
              <a:gd name="connsiteX18" fmla="*/ 1303301 w 1556727"/>
              <a:gd name="connsiteY18" fmla="*/ 294826 h 1580189"/>
              <a:gd name="connsiteX19" fmla="*/ 1286313 w 1556727"/>
              <a:gd name="connsiteY19" fmla="*/ 291795 h 1580189"/>
              <a:gd name="connsiteX20" fmla="*/ 1263547 w 1556727"/>
              <a:gd name="connsiteY20" fmla="*/ 312745 h 1580189"/>
              <a:gd name="connsiteX21" fmla="*/ 1252164 w 1556727"/>
              <a:gd name="connsiteY21" fmla="*/ 323220 h 1580189"/>
              <a:gd name="connsiteX22" fmla="*/ 1229397 w 1556727"/>
              <a:gd name="connsiteY22" fmla="*/ 344169 h 1580189"/>
              <a:gd name="connsiteX23" fmla="*/ 1206630 w 1556727"/>
              <a:gd name="connsiteY23" fmla="*/ 365119 h 1580189"/>
              <a:gd name="connsiteX24" fmla="*/ 1183863 w 1556727"/>
              <a:gd name="connsiteY24" fmla="*/ 386069 h 1580189"/>
              <a:gd name="connsiteX25" fmla="*/ 1149714 w 1556727"/>
              <a:gd name="connsiteY25" fmla="*/ 417494 h 1580189"/>
              <a:gd name="connsiteX26" fmla="*/ 1092797 w 1556727"/>
              <a:gd name="connsiteY26" fmla="*/ 469868 h 1580189"/>
              <a:gd name="connsiteX27" fmla="*/ 1013114 w 1556727"/>
              <a:gd name="connsiteY27" fmla="*/ 543192 h 1580189"/>
              <a:gd name="connsiteX28" fmla="*/ 947199 w 1556727"/>
              <a:gd name="connsiteY28" fmla="*/ 631479 h 1580189"/>
              <a:gd name="connsiteX29" fmla="*/ 867516 w 1556727"/>
              <a:gd name="connsiteY29" fmla="*/ 704803 h 1580189"/>
              <a:gd name="connsiteX30" fmla="*/ 790217 w 1556727"/>
              <a:gd name="connsiteY30" fmla="*/ 803563 h 1580189"/>
              <a:gd name="connsiteX31" fmla="*/ 701536 w 1556727"/>
              <a:gd name="connsiteY31" fmla="*/ 912799 h 1580189"/>
              <a:gd name="connsiteX32" fmla="*/ 601470 w 1556727"/>
              <a:gd name="connsiteY32" fmla="*/ 1032509 h 1580189"/>
              <a:gd name="connsiteX33" fmla="*/ 501406 w 1556727"/>
              <a:gd name="connsiteY33" fmla="*/ 1152220 h 1580189"/>
              <a:gd name="connsiteX34" fmla="*/ 389956 w 1556727"/>
              <a:gd name="connsiteY34" fmla="*/ 1282405 h 1580189"/>
              <a:gd name="connsiteX35" fmla="*/ 276123 w 1556727"/>
              <a:gd name="connsiteY35" fmla="*/ 1387154 h 1580189"/>
              <a:gd name="connsiteX36" fmla="*/ 187442 w 1556727"/>
              <a:gd name="connsiteY36" fmla="*/ 1496390 h 1580189"/>
              <a:gd name="connsiteX37" fmla="*/ 96375 w 1556727"/>
              <a:gd name="connsiteY37" fmla="*/ 1580189 h 1580189"/>
              <a:gd name="connsiteX38" fmla="*/ 0 w 1556727"/>
              <a:gd name="connsiteY38" fmla="*/ 1475456 h 1580189"/>
              <a:gd name="connsiteX39" fmla="*/ 20382 w 1556727"/>
              <a:gd name="connsiteY39" fmla="*/ 1429070 h 1580189"/>
              <a:gd name="connsiteX40" fmla="*/ 65916 w 1556727"/>
              <a:gd name="connsiteY40" fmla="*/ 1387170 h 1580189"/>
              <a:gd name="connsiteX41" fmla="*/ 111449 w 1556727"/>
              <a:gd name="connsiteY41" fmla="*/ 1345270 h 1580189"/>
              <a:gd name="connsiteX42" fmla="*/ 156982 w 1556727"/>
              <a:gd name="connsiteY42" fmla="*/ 1303371 h 1580189"/>
              <a:gd name="connsiteX43" fmla="*/ 202516 w 1556727"/>
              <a:gd name="connsiteY43" fmla="*/ 1261472 h 1580189"/>
              <a:gd name="connsiteX44" fmla="*/ 245664 w 1556727"/>
              <a:gd name="connsiteY44" fmla="*/ 1194135 h 1580189"/>
              <a:gd name="connsiteX45" fmla="*/ 302580 w 1556727"/>
              <a:gd name="connsiteY45" fmla="*/ 1141761 h 1580189"/>
              <a:gd name="connsiteX46" fmla="*/ 357112 w 1556727"/>
              <a:gd name="connsiteY46" fmla="*/ 1063950 h 1580189"/>
              <a:gd name="connsiteX47" fmla="*/ 593777 w 1556727"/>
              <a:gd name="connsiteY47" fmla="*/ 818541 h 1580189"/>
              <a:gd name="connsiteX48" fmla="*/ 802906 w 1556727"/>
              <a:gd name="connsiteY48" fmla="*/ 543208 h 1580189"/>
              <a:gd name="connsiteX49" fmla="*/ 871206 w 1556727"/>
              <a:gd name="connsiteY49" fmla="*/ 480359 h 1580189"/>
              <a:gd name="connsiteX50" fmla="*/ 914354 w 1556727"/>
              <a:gd name="connsiteY50" fmla="*/ 413023 h 1580189"/>
              <a:gd name="connsiteX51" fmla="*/ 959888 w 1556727"/>
              <a:gd name="connsiteY51" fmla="*/ 371123 h 1580189"/>
              <a:gd name="connsiteX52" fmla="*/ 991654 w 1556727"/>
              <a:gd name="connsiteY52" fmla="*/ 314262 h 1580189"/>
              <a:gd name="connsiteX53" fmla="*/ 1014420 w 1556727"/>
              <a:gd name="connsiteY53" fmla="*/ 293313 h 1580189"/>
              <a:gd name="connsiteX54" fmla="*/ 1034802 w 1556727"/>
              <a:gd name="connsiteY54" fmla="*/ 246925 h 1580189"/>
              <a:gd name="connsiteX55" fmla="*/ 1043800 w 1556727"/>
              <a:gd name="connsiteY55" fmla="*/ 211015 h 1580189"/>
              <a:gd name="connsiteX56" fmla="*/ 1055184 w 1556727"/>
              <a:gd name="connsiteY56" fmla="*/ 200539 h 1580189"/>
              <a:gd name="connsiteX57" fmla="*/ 1064183 w 1556727"/>
              <a:gd name="connsiteY57" fmla="*/ 164627 h 1580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556727" h="1580189">
                <a:moveTo>
                  <a:pt x="1064183" y="164627"/>
                </a:moveTo>
                <a:lnTo>
                  <a:pt x="1075566" y="154153"/>
                </a:lnTo>
                <a:lnTo>
                  <a:pt x="1098333" y="133203"/>
                </a:lnTo>
                <a:lnTo>
                  <a:pt x="1121099" y="112253"/>
                </a:lnTo>
                <a:lnTo>
                  <a:pt x="1132482" y="101778"/>
                </a:lnTo>
                <a:lnTo>
                  <a:pt x="1143866" y="91303"/>
                </a:lnTo>
                <a:lnTo>
                  <a:pt x="1180400" y="85316"/>
                </a:lnTo>
                <a:lnTo>
                  <a:pt x="1203167" y="64366"/>
                </a:lnTo>
                <a:lnTo>
                  <a:pt x="1239701" y="58378"/>
                </a:lnTo>
                <a:lnTo>
                  <a:pt x="1276236" y="52390"/>
                </a:lnTo>
                <a:lnTo>
                  <a:pt x="1324153" y="35927"/>
                </a:lnTo>
                <a:lnTo>
                  <a:pt x="1360688" y="29939"/>
                </a:lnTo>
                <a:lnTo>
                  <a:pt x="1422374" y="28439"/>
                </a:lnTo>
                <a:lnTo>
                  <a:pt x="1458908" y="22450"/>
                </a:lnTo>
                <a:lnTo>
                  <a:pt x="1495443" y="16463"/>
                </a:lnTo>
                <a:lnTo>
                  <a:pt x="1531976" y="10475"/>
                </a:lnTo>
                <a:lnTo>
                  <a:pt x="1543360" y="0"/>
                </a:lnTo>
                <a:lnTo>
                  <a:pt x="1556727" y="2385"/>
                </a:lnTo>
                <a:lnTo>
                  <a:pt x="1303301" y="294826"/>
                </a:lnTo>
                <a:lnTo>
                  <a:pt x="1286313" y="291795"/>
                </a:lnTo>
                <a:lnTo>
                  <a:pt x="1263547" y="312745"/>
                </a:lnTo>
                <a:lnTo>
                  <a:pt x="1252164" y="323220"/>
                </a:lnTo>
                <a:lnTo>
                  <a:pt x="1229397" y="344169"/>
                </a:lnTo>
                <a:lnTo>
                  <a:pt x="1206630" y="365119"/>
                </a:lnTo>
                <a:lnTo>
                  <a:pt x="1183863" y="386069"/>
                </a:lnTo>
                <a:lnTo>
                  <a:pt x="1149714" y="417494"/>
                </a:lnTo>
                <a:lnTo>
                  <a:pt x="1092797" y="469868"/>
                </a:lnTo>
                <a:lnTo>
                  <a:pt x="1013114" y="543192"/>
                </a:lnTo>
                <a:lnTo>
                  <a:pt x="947199" y="631479"/>
                </a:lnTo>
                <a:lnTo>
                  <a:pt x="867516" y="704803"/>
                </a:lnTo>
                <a:lnTo>
                  <a:pt x="790217" y="803563"/>
                </a:lnTo>
                <a:lnTo>
                  <a:pt x="701536" y="912799"/>
                </a:lnTo>
                <a:lnTo>
                  <a:pt x="601470" y="1032509"/>
                </a:lnTo>
                <a:lnTo>
                  <a:pt x="501406" y="1152220"/>
                </a:lnTo>
                <a:lnTo>
                  <a:pt x="389956" y="1282405"/>
                </a:lnTo>
                <a:lnTo>
                  <a:pt x="276123" y="1387154"/>
                </a:lnTo>
                <a:lnTo>
                  <a:pt x="187442" y="1496390"/>
                </a:lnTo>
                <a:lnTo>
                  <a:pt x="96375" y="1580189"/>
                </a:lnTo>
                <a:lnTo>
                  <a:pt x="0" y="1475456"/>
                </a:lnTo>
                <a:lnTo>
                  <a:pt x="20382" y="1429070"/>
                </a:lnTo>
                <a:lnTo>
                  <a:pt x="65916" y="1387170"/>
                </a:lnTo>
                <a:lnTo>
                  <a:pt x="111449" y="1345270"/>
                </a:lnTo>
                <a:lnTo>
                  <a:pt x="156982" y="1303371"/>
                </a:lnTo>
                <a:lnTo>
                  <a:pt x="202516" y="1261472"/>
                </a:lnTo>
                <a:lnTo>
                  <a:pt x="245664" y="1194135"/>
                </a:lnTo>
                <a:lnTo>
                  <a:pt x="302580" y="1141761"/>
                </a:lnTo>
                <a:lnTo>
                  <a:pt x="357112" y="1063950"/>
                </a:lnTo>
                <a:lnTo>
                  <a:pt x="593777" y="818541"/>
                </a:lnTo>
                <a:lnTo>
                  <a:pt x="802906" y="543208"/>
                </a:lnTo>
                <a:lnTo>
                  <a:pt x="871206" y="480359"/>
                </a:lnTo>
                <a:lnTo>
                  <a:pt x="914354" y="413023"/>
                </a:lnTo>
                <a:lnTo>
                  <a:pt x="959888" y="371123"/>
                </a:lnTo>
                <a:lnTo>
                  <a:pt x="991654" y="314262"/>
                </a:lnTo>
                <a:lnTo>
                  <a:pt x="1014420" y="293313"/>
                </a:lnTo>
                <a:lnTo>
                  <a:pt x="1034802" y="246925"/>
                </a:lnTo>
                <a:lnTo>
                  <a:pt x="1043800" y="211015"/>
                </a:lnTo>
                <a:lnTo>
                  <a:pt x="1055184" y="200539"/>
                </a:lnTo>
                <a:lnTo>
                  <a:pt x="1064183" y="16462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279D8E00-9922-43FA-9B53-5A922A0DD72C}"/>
              </a:ext>
            </a:extLst>
          </p:cNvPr>
          <p:cNvSpPr>
            <a:spLocks/>
          </p:cNvSpPr>
          <p:nvPr/>
        </p:nvSpPr>
        <p:spPr bwMode="auto">
          <a:xfrm>
            <a:off x="9085527" y="861711"/>
            <a:ext cx="1016864" cy="345653"/>
          </a:xfrm>
          <a:custGeom>
            <a:avLst/>
            <a:gdLst>
              <a:gd name="connsiteX0" fmla="*/ 742532 w 1016864"/>
              <a:gd name="connsiteY0" fmla="*/ 0 h 345653"/>
              <a:gd name="connsiteX1" fmla="*/ 773471 w 1016864"/>
              <a:gd name="connsiteY1" fmla="*/ 0 h 345653"/>
              <a:gd name="connsiteX2" fmla="*/ 804410 w 1016864"/>
              <a:gd name="connsiteY2" fmla="*/ 0 h 345653"/>
              <a:gd name="connsiteX3" fmla="*/ 835348 w 1016864"/>
              <a:gd name="connsiteY3" fmla="*/ 20333 h 345653"/>
              <a:gd name="connsiteX4" fmla="*/ 881757 w 1016864"/>
              <a:gd name="connsiteY4" fmla="*/ 40665 h 345653"/>
              <a:gd name="connsiteX5" fmla="*/ 928165 w 1016864"/>
              <a:gd name="connsiteY5" fmla="*/ 81330 h 345653"/>
              <a:gd name="connsiteX6" fmla="*/ 959104 w 1016864"/>
              <a:gd name="connsiteY6" fmla="*/ 101663 h 345653"/>
              <a:gd name="connsiteX7" fmla="*/ 990042 w 1016864"/>
              <a:gd name="connsiteY7" fmla="*/ 121995 h 345653"/>
              <a:gd name="connsiteX8" fmla="*/ 1005512 w 1016864"/>
              <a:gd name="connsiteY8" fmla="*/ 142328 h 345653"/>
              <a:gd name="connsiteX9" fmla="*/ 1016864 w 1016864"/>
              <a:gd name="connsiteY9" fmla="*/ 157249 h 345653"/>
              <a:gd name="connsiteX10" fmla="*/ 670776 w 1016864"/>
              <a:gd name="connsiteY10" fmla="*/ 243990 h 345653"/>
              <a:gd name="connsiteX11" fmla="*/ 665185 w 1016864"/>
              <a:gd name="connsiteY11" fmla="*/ 243990 h 345653"/>
              <a:gd name="connsiteX12" fmla="*/ 634246 w 1016864"/>
              <a:gd name="connsiteY12" fmla="*/ 243990 h 345653"/>
              <a:gd name="connsiteX13" fmla="*/ 618777 w 1016864"/>
              <a:gd name="connsiteY13" fmla="*/ 243990 h 345653"/>
              <a:gd name="connsiteX14" fmla="*/ 587838 w 1016864"/>
              <a:gd name="connsiteY14" fmla="*/ 264323 h 345653"/>
              <a:gd name="connsiteX15" fmla="*/ 541430 w 1016864"/>
              <a:gd name="connsiteY15" fmla="*/ 264323 h 345653"/>
              <a:gd name="connsiteX16" fmla="*/ 495021 w 1016864"/>
              <a:gd name="connsiteY16" fmla="*/ 284655 h 345653"/>
              <a:gd name="connsiteX17" fmla="*/ 448613 w 1016864"/>
              <a:gd name="connsiteY17" fmla="*/ 284655 h 345653"/>
              <a:gd name="connsiteX18" fmla="*/ 340327 w 1016864"/>
              <a:gd name="connsiteY18" fmla="*/ 304988 h 345653"/>
              <a:gd name="connsiteX19" fmla="*/ 232041 w 1016864"/>
              <a:gd name="connsiteY19" fmla="*/ 325321 h 345653"/>
              <a:gd name="connsiteX20" fmla="*/ 108286 w 1016864"/>
              <a:gd name="connsiteY20" fmla="*/ 325321 h 345653"/>
              <a:gd name="connsiteX21" fmla="*/ 0 w 1016864"/>
              <a:gd name="connsiteY21" fmla="*/ 345653 h 345653"/>
              <a:gd name="connsiteX22" fmla="*/ 0 w 1016864"/>
              <a:gd name="connsiteY22" fmla="*/ 182993 h 345653"/>
              <a:gd name="connsiteX23" fmla="*/ 108286 w 1016864"/>
              <a:gd name="connsiteY23" fmla="*/ 182993 h 345653"/>
              <a:gd name="connsiteX24" fmla="*/ 201103 w 1016864"/>
              <a:gd name="connsiteY24" fmla="*/ 182993 h 345653"/>
              <a:gd name="connsiteX25" fmla="*/ 309388 w 1016864"/>
              <a:gd name="connsiteY25" fmla="*/ 162660 h 345653"/>
              <a:gd name="connsiteX26" fmla="*/ 417674 w 1016864"/>
              <a:gd name="connsiteY26" fmla="*/ 142328 h 345653"/>
              <a:gd name="connsiteX27" fmla="*/ 464083 w 1016864"/>
              <a:gd name="connsiteY27" fmla="*/ 121995 h 345653"/>
              <a:gd name="connsiteX28" fmla="*/ 510491 w 1016864"/>
              <a:gd name="connsiteY28" fmla="*/ 121995 h 345653"/>
              <a:gd name="connsiteX29" fmla="*/ 556899 w 1016864"/>
              <a:gd name="connsiteY29" fmla="*/ 101663 h 345653"/>
              <a:gd name="connsiteX30" fmla="*/ 587838 w 1016864"/>
              <a:gd name="connsiteY30" fmla="*/ 101663 h 345653"/>
              <a:gd name="connsiteX31" fmla="*/ 618777 w 1016864"/>
              <a:gd name="connsiteY31" fmla="*/ 81330 h 345653"/>
              <a:gd name="connsiteX32" fmla="*/ 634246 w 1016864"/>
              <a:gd name="connsiteY32" fmla="*/ 81330 h 345653"/>
              <a:gd name="connsiteX33" fmla="*/ 649715 w 1016864"/>
              <a:gd name="connsiteY33" fmla="*/ 60998 h 345653"/>
              <a:gd name="connsiteX34" fmla="*/ 665185 w 1016864"/>
              <a:gd name="connsiteY34" fmla="*/ 60998 h 345653"/>
              <a:gd name="connsiteX35" fmla="*/ 696124 w 1016864"/>
              <a:gd name="connsiteY35" fmla="*/ 20333 h 345653"/>
              <a:gd name="connsiteX36" fmla="*/ 727062 w 1016864"/>
              <a:gd name="connsiteY36" fmla="*/ 20333 h 345653"/>
              <a:gd name="connsiteX37" fmla="*/ 742532 w 1016864"/>
              <a:gd name="connsiteY37" fmla="*/ 0 h 345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016864" h="345653">
                <a:moveTo>
                  <a:pt x="742532" y="0"/>
                </a:moveTo>
                <a:lnTo>
                  <a:pt x="773471" y="0"/>
                </a:lnTo>
                <a:lnTo>
                  <a:pt x="804410" y="0"/>
                </a:lnTo>
                <a:lnTo>
                  <a:pt x="835348" y="20333"/>
                </a:lnTo>
                <a:lnTo>
                  <a:pt x="881757" y="40665"/>
                </a:lnTo>
                <a:lnTo>
                  <a:pt x="928165" y="81330"/>
                </a:lnTo>
                <a:lnTo>
                  <a:pt x="959104" y="101663"/>
                </a:lnTo>
                <a:lnTo>
                  <a:pt x="990042" y="121995"/>
                </a:lnTo>
                <a:lnTo>
                  <a:pt x="1005512" y="142328"/>
                </a:lnTo>
                <a:lnTo>
                  <a:pt x="1016864" y="157249"/>
                </a:lnTo>
                <a:lnTo>
                  <a:pt x="670776" y="243990"/>
                </a:lnTo>
                <a:lnTo>
                  <a:pt x="665185" y="243990"/>
                </a:lnTo>
                <a:lnTo>
                  <a:pt x="634246" y="243990"/>
                </a:lnTo>
                <a:lnTo>
                  <a:pt x="618777" y="243990"/>
                </a:lnTo>
                <a:lnTo>
                  <a:pt x="587838" y="264323"/>
                </a:lnTo>
                <a:lnTo>
                  <a:pt x="541430" y="264323"/>
                </a:lnTo>
                <a:lnTo>
                  <a:pt x="495021" y="284655"/>
                </a:lnTo>
                <a:lnTo>
                  <a:pt x="448613" y="284655"/>
                </a:lnTo>
                <a:lnTo>
                  <a:pt x="340327" y="304988"/>
                </a:lnTo>
                <a:lnTo>
                  <a:pt x="232041" y="325321"/>
                </a:lnTo>
                <a:lnTo>
                  <a:pt x="108286" y="325321"/>
                </a:lnTo>
                <a:lnTo>
                  <a:pt x="0" y="345653"/>
                </a:lnTo>
                <a:lnTo>
                  <a:pt x="0" y="182993"/>
                </a:lnTo>
                <a:lnTo>
                  <a:pt x="108286" y="182993"/>
                </a:lnTo>
                <a:lnTo>
                  <a:pt x="201103" y="182993"/>
                </a:lnTo>
                <a:lnTo>
                  <a:pt x="309388" y="162660"/>
                </a:lnTo>
                <a:lnTo>
                  <a:pt x="417674" y="142328"/>
                </a:lnTo>
                <a:lnTo>
                  <a:pt x="464083" y="121995"/>
                </a:lnTo>
                <a:lnTo>
                  <a:pt x="510491" y="121995"/>
                </a:lnTo>
                <a:lnTo>
                  <a:pt x="556899" y="101663"/>
                </a:lnTo>
                <a:lnTo>
                  <a:pt x="587838" y="101663"/>
                </a:lnTo>
                <a:lnTo>
                  <a:pt x="618777" y="81330"/>
                </a:lnTo>
                <a:lnTo>
                  <a:pt x="634246" y="81330"/>
                </a:lnTo>
                <a:lnTo>
                  <a:pt x="649715" y="60998"/>
                </a:lnTo>
                <a:lnTo>
                  <a:pt x="665185" y="60998"/>
                </a:lnTo>
                <a:lnTo>
                  <a:pt x="696124" y="20333"/>
                </a:lnTo>
                <a:lnTo>
                  <a:pt x="727062" y="20333"/>
                </a:lnTo>
                <a:lnTo>
                  <a:pt x="742532" y="0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7CF73AC6-95FD-4162-A340-DB2755B56425}"/>
              </a:ext>
            </a:extLst>
          </p:cNvPr>
          <p:cNvSpPr>
            <a:spLocks/>
          </p:cNvSpPr>
          <p:nvPr/>
        </p:nvSpPr>
        <p:spPr bwMode="auto">
          <a:xfrm>
            <a:off x="9940378" y="2551766"/>
            <a:ext cx="705851" cy="415819"/>
          </a:xfrm>
          <a:custGeom>
            <a:avLst/>
            <a:gdLst>
              <a:gd name="connsiteX0" fmla="*/ 0 w 705851"/>
              <a:gd name="connsiteY0" fmla="*/ 0 h 415819"/>
              <a:gd name="connsiteX1" fmla="*/ 33667 w 705851"/>
              <a:gd name="connsiteY1" fmla="*/ 29501 h 415819"/>
              <a:gd name="connsiteX2" fmla="*/ 64606 w 705851"/>
              <a:gd name="connsiteY2" fmla="*/ 70166 h 415819"/>
              <a:gd name="connsiteX3" fmla="*/ 111014 w 705851"/>
              <a:gd name="connsiteY3" fmla="*/ 90499 h 415819"/>
              <a:gd name="connsiteX4" fmla="*/ 172892 w 705851"/>
              <a:gd name="connsiteY4" fmla="*/ 110831 h 415819"/>
              <a:gd name="connsiteX5" fmla="*/ 219300 w 705851"/>
              <a:gd name="connsiteY5" fmla="*/ 131164 h 415819"/>
              <a:gd name="connsiteX6" fmla="*/ 250239 w 705851"/>
              <a:gd name="connsiteY6" fmla="*/ 131164 h 415819"/>
              <a:gd name="connsiteX7" fmla="*/ 296647 w 705851"/>
              <a:gd name="connsiteY7" fmla="*/ 131164 h 415819"/>
              <a:gd name="connsiteX8" fmla="*/ 358525 w 705851"/>
              <a:gd name="connsiteY8" fmla="*/ 131164 h 415819"/>
              <a:gd name="connsiteX9" fmla="*/ 435872 w 705851"/>
              <a:gd name="connsiteY9" fmla="*/ 131164 h 415819"/>
              <a:gd name="connsiteX10" fmla="*/ 513219 w 705851"/>
              <a:gd name="connsiteY10" fmla="*/ 131164 h 415819"/>
              <a:gd name="connsiteX11" fmla="*/ 590566 w 705851"/>
              <a:gd name="connsiteY11" fmla="*/ 110831 h 415819"/>
              <a:gd name="connsiteX12" fmla="*/ 606035 w 705851"/>
              <a:gd name="connsiteY12" fmla="*/ 110831 h 415819"/>
              <a:gd name="connsiteX13" fmla="*/ 636974 w 705851"/>
              <a:gd name="connsiteY13" fmla="*/ 110831 h 415819"/>
              <a:gd name="connsiteX14" fmla="*/ 652443 w 705851"/>
              <a:gd name="connsiteY14" fmla="*/ 90499 h 415819"/>
              <a:gd name="connsiteX15" fmla="*/ 667913 w 705851"/>
              <a:gd name="connsiteY15" fmla="*/ 70166 h 415819"/>
              <a:gd name="connsiteX16" fmla="*/ 698852 w 705851"/>
              <a:gd name="connsiteY16" fmla="*/ 49834 h 415819"/>
              <a:gd name="connsiteX17" fmla="*/ 705851 w 705851"/>
              <a:gd name="connsiteY17" fmla="*/ 31435 h 415819"/>
              <a:gd name="connsiteX18" fmla="*/ 705851 w 705851"/>
              <a:gd name="connsiteY18" fmla="*/ 377381 h 415819"/>
              <a:gd name="connsiteX19" fmla="*/ 636974 w 705851"/>
              <a:gd name="connsiteY19" fmla="*/ 395487 h 415819"/>
              <a:gd name="connsiteX20" fmla="*/ 559627 w 705851"/>
              <a:gd name="connsiteY20" fmla="*/ 395487 h 415819"/>
              <a:gd name="connsiteX21" fmla="*/ 497749 w 705851"/>
              <a:gd name="connsiteY21" fmla="*/ 415819 h 415819"/>
              <a:gd name="connsiteX22" fmla="*/ 435872 w 705851"/>
              <a:gd name="connsiteY22" fmla="*/ 415819 h 415819"/>
              <a:gd name="connsiteX23" fmla="*/ 373994 w 705851"/>
              <a:gd name="connsiteY23" fmla="*/ 415819 h 415819"/>
              <a:gd name="connsiteX24" fmla="*/ 312116 w 705851"/>
              <a:gd name="connsiteY24" fmla="*/ 415819 h 415819"/>
              <a:gd name="connsiteX25" fmla="*/ 250239 w 705851"/>
              <a:gd name="connsiteY25" fmla="*/ 395487 h 415819"/>
              <a:gd name="connsiteX26" fmla="*/ 188361 w 705851"/>
              <a:gd name="connsiteY26" fmla="*/ 395487 h 415819"/>
              <a:gd name="connsiteX27" fmla="*/ 141953 w 705851"/>
              <a:gd name="connsiteY27" fmla="*/ 375154 h 415819"/>
              <a:gd name="connsiteX28" fmla="*/ 64606 w 705851"/>
              <a:gd name="connsiteY28" fmla="*/ 334489 h 415819"/>
              <a:gd name="connsiteX29" fmla="*/ 2728 w 705851"/>
              <a:gd name="connsiteY29" fmla="*/ 314157 h 415819"/>
              <a:gd name="connsiteX30" fmla="*/ 0 w 705851"/>
              <a:gd name="connsiteY30" fmla="*/ 311767 h 415819"/>
              <a:gd name="connsiteX31" fmla="*/ 0 w 705851"/>
              <a:gd name="connsiteY31" fmla="*/ 0 h 415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705851" h="415819">
                <a:moveTo>
                  <a:pt x="0" y="0"/>
                </a:moveTo>
                <a:lnTo>
                  <a:pt x="33667" y="29501"/>
                </a:lnTo>
                <a:lnTo>
                  <a:pt x="64606" y="70166"/>
                </a:lnTo>
                <a:lnTo>
                  <a:pt x="111014" y="90499"/>
                </a:lnTo>
                <a:lnTo>
                  <a:pt x="172892" y="110831"/>
                </a:lnTo>
                <a:lnTo>
                  <a:pt x="219300" y="131164"/>
                </a:lnTo>
                <a:lnTo>
                  <a:pt x="250239" y="131164"/>
                </a:lnTo>
                <a:lnTo>
                  <a:pt x="296647" y="131164"/>
                </a:lnTo>
                <a:lnTo>
                  <a:pt x="358525" y="131164"/>
                </a:lnTo>
                <a:lnTo>
                  <a:pt x="435872" y="131164"/>
                </a:lnTo>
                <a:lnTo>
                  <a:pt x="513219" y="131164"/>
                </a:lnTo>
                <a:lnTo>
                  <a:pt x="590566" y="110831"/>
                </a:lnTo>
                <a:lnTo>
                  <a:pt x="606035" y="110831"/>
                </a:lnTo>
                <a:lnTo>
                  <a:pt x="636974" y="110831"/>
                </a:lnTo>
                <a:lnTo>
                  <a:pt x="652443" y="90499"/>
                </a:lnTo>
                <a:lnTo>
                  <a:pt x="667913" y="70166"/>
                </a:lnTo>
                <a:lnTo>
                  <a:pt x="698852" y="49834"/>
                </a:lnTo>
                <a:lnTo>
                  <a:pt x="705851" y="31435"/>
                </a:lnTo>
                <a:lnTo>
                  <a:pt x="705851" y="377381"/>
                </a:lnTo>
                <a:lnTo>
                  <a:pt x="636974" y="395487"/>
                </a:lnTo>
                <a:lnTo>
                  <a:pt x="559627" y="395487"/>
                </a:lnTo>
                <a:lnTo>
                  <a:pt x="497749" y="415819"/>
                </a:lnTo>
                <a:lnTo>
                  <a:pt x="435872" y="415819"/>
                </a:lnTo>
                <a:lnTo>
                  <a:pt x="373994" y="415819"/>
                </a:lnTo>
                <a:lnTo>
                  <a:pt x="312116" y="415819"/>
                </a:lnTo>
                <a:lnTo>
                  <a:pt x="250239" y="395487"/>
                </a:lnTo>
                <a:lnTo>
                  <a:pt x="188361" y="395487"/>
                </a:lnTo>
                <a:lnTo>
                  <a:pt x="141953" y="375154"/>
                </a:lnTo>
                <a:lnTo>
                  <a:pt x="64606" y="334489"/>
                </a:lnTo>
                <a:lnTo>
                  <a:pt x="2728" y="314157"/>
                </a:lnTo>
                <a:lnTo>
                  <a:pt x="0" y="311767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F04AD5B3-D3EC-4F18-AECD-B745894FF3D9}"/>
              </a:ext>
            </a:extLst>
          </p:cNvPr>
          <p:cNvSpPr>
            <a:spLocks/>
          </p:cNvSpPr>
          <p:nvPr/>
        </p:nvSpPr>
        <p:spPr bwMode="auto">
          <a:xfrm>
            <a:off x="9642427" y="1010251"/>
            <a:ext cx="495021" cy="1853282"/>
          </a:xfrm>
          <a:custGeom>
            <a:avLst/>
            <a:gdLst>
              <a:gd name="connsiteX0" fmla="*/ 459965 w 495021"/>
              <a:gd name="connsiteY0" fmla="*/ 0 h 1853282"/>
              <a:gd name="connsiteX1" fmla="*/ 464082 w 495021"/>
              <a:gd name="connsiteY1" fmla="*/ 5411 h 1853282"/>
              <a:gd name="connsiteX2" fmla="*/ 479552 w 495021"/>
              <a:gd name="connsiteY2" fmla="*/ 25744 h 1853282"/>
              <a:gd name="connsiteX3" fmla="*/ 495021 w 495021"/>
              <a:gd name="connsiteY3" fmla="*/ 46076 h 1853282"/>
              <a:gd name="connsiteX4" fmla="*/ 479552 w 495021"/>
              <a:gd name="connsiteY4" fmla="*/ 86741 h 1853282"/>
              <a:gd name="connsiteX5" fmla="*/ 464082 w 495021"/>
              <a:gd name="connsiteY5" fmla="*/ 107074 h 1853282"/>
              <a:gd name="connsiteX6" fmla="*/ 433143 w 495021"/>
              <a:gd name="connsiteY6" fmla="*/ 127406 h 1853282"/>
              <a:gd name="connsiteX7" fmla="*/ 402205 w 495021"/>
              <a:gd name="connsiteY7" fmla="*/ 127406 h 1853282"/>
              <a:gd name="connsiteX8" fmla="*/ 386735 w 495021"/>
              <a:gd name="connsiteY8" fmla="*/ 147739 h 1853282"/>
              <a:gd name="connsiteX9" fmla="*/ 371266 w 495021"/>
              <a:gd name="connsiteY9" fmla="*/ 168072 h 1853282"/>
              <a:gd name="connsiteX10" fmla="*/ 355796 w 495021"/>
              <a:gd name="connsiteY10" fmla="*/ 208737 h 1853282"/>
              <a:gd name="connsiteX11" fmla="*/ 340327 w 495021"/>
              <a:gd name="connsiteY11" fmla="*/ 249402 h 1853282"/>
              <a:gd name="connsiteX12" fmla="*/ 324858 w 495021"/>
              <a:gd name="connsiteY12" fmla="*/ 310399 h 1853282"/>
              <a:gd name="connsiteX13" fmla="*/ 309388 w 495021"/>
              <a:gd name="connsiteY13" fmla="*/ 371397 h 1853282"/>
              <a:gd name="connsiteX14" fmla="*/ 293919 w 495021"/>
              <a:gd name="connsiteY14" fmla="*/ 452727 h 1853282"/>
              <a:gd name="connsiteX15" fmla="*/ 278449 w 495021"/>
              <a:gd name="connsiteY15" fmla="*/ 534057 h 1853282"/>
              <a:gd name="connsiteX16" fmla="*/ 262980 w 495021"/>
              <a:gd name="connsiteY16" fmla="*/ 635720 h 1853282"/>
              <a:gd name="connsiteX17" fmla="*/ 247511 w 495021"/>
              <a:gd name="connsiteY17" fmla="*/ 717050 h 1853282"/>
              <a:gd name="connsiteX18" fmla="*/ 232041 w 495021"/>
              <a:gd name="connsiteY18" fmla="*/ 798380 h 1853282"/>
              <a:gd name="connsiteX19" fmla="*/ 216572 w 495021"/>
              <a:gd name="connsiteY19" fmla="*/ 879710 h 1853282"/>
              <a:gd name="connsiteX20" fmla="*/ 216572 w 495021"/>
              <a:gd name="connsiteY20" fmla="*/ 940708 h 1853282"/>
              <a:gd name="connsiteX21" fmla="*/ 216572 w 495021"/>
              <a:gd name="connsiteY21" fmla="*/ 1001705 h 1853282"/>
              <a:gd name="connsiteX22" fmla="*/ 201102 w 495021"/>
              <a:gd name="connsiteY22" fmla="*/ 1042370 h 1853282"/>
              <a:gd name="connsiteX23" fmla="*/ 201102 w 495021"/>
              <a:gd name="connsiteY23" fmla="*/ 1083035 h 1853282"/>
              <a:gd name="connsiteX24" fmla="*/ 201102 w 495021"/>
              <a:gd name="connsiteY24" fmla="*/ 1164366 h 1853282"/>
              <a:gd name="connsiteX25" fmla="*/ 216572 w 495021"/>
              <a:gd name="connsiteY25" fmla="*/ 1245696 h 1853282"/>
              <a:gd name="connsiteX26" fmla="*/ 232041 w 495021"/>
              <a:gd name="connsiteY26" fmla="*/ 1327026 h 1853282"/>
              <a:gd name="connsiteX27" fmla="*/ 247511 w 495021"/>
              <a:gd name="connsiteY27" fmla="*/ 1388023 h 1853282"/>
              <a:gd name="connsiteX28" fmla="*/ 278449 w 495021"/>
              <a:gd name="connsiteY28" fmla="*/ 1469353 h 1853282"/>
              <a:gd name="connsiteX29" fmla="*/ 293919 w 495021"/>
              <a:gd name="connsiteY29" fmla="*/ 1530351 h 1853282"/>
              <a:gd name="connsiteX30" fmla="*/ 306660 w 495021"/>
              <a:gd name="connsiteY30" fmla="*/ 1541515 h 1853282"/>
              <a:gd name="connsiteX31" fmla="*/ 306660 w 495021"/>
              <a:gd name="connsiteY31" fmla="*/ 1853282 h 1853282"/>
              <a:gd name="connsiteX32" fmla="*/ 262980 w 495021"/>
              <a:gd name="connsiteY32" fmla="*/ 1815006 h 1853282"/>
              <a:gd name="connsiteX33" fmla="*/ 201102 w 495021"/>
              <a:gd name="connsiteY33" fmla="*/ 1774341 h 1853282"/>
              <a:gd name="connsiteX34" fmla="*/ 154694 w 495021"/>
              <a:gd name="connsiteY34" fmla="*/ 1713344 h 1853282"/>
              <a:gd name="connsiteX35" fmla="*/ 123755 w 495021"/>
              <a:gd name="connsiteY35" fmla="*/ 1652346 h 1853282"/>
              <a:gd name="connsiteX36" fmla="*/ 92816 w 495021"/>
              <a:gd name="connsiteY36" fmla="*/ 1591349 h 1853282"/>
              <a:gd name="connsiteX37" fmla="*/ 61878 w 495021"/>
              <a:gd name="connsiteY37" fmla="*/ 1530351 h 1853282"/>
              <a:gd name="connsiteX38" fmla="*/ 30939 w 495021"/>
              <a:gd name="connsiteY38" fmla="*/ 1428688 h 1853282"/>
              <a:gd name="connsiteX39" fmla="*/ 15469 w 495021"/>
              <a:gd name="connsiteY39" fmla="*/ 1347358 h 1853282"/>
              <a:gd name="connsiteX40" fmla="*/ 0 w 495021"/>
              <a:gd name="connsiteY40" fmla="*/ 1245696 h 1853282"/>
              <a:gd name="connsiteX41" fmla="*/ 0 w 495021"/>
              <a:gd name="connsiteY41" fmla="*/ 1164366 h 1853282"/>
              <a:gd name="connsiteX42" fmla="*/ 0 w 495021"/>
              <a:gd name="connsiteY42" fmla="*/ 1042370 h 1853282"/>
              <a:gd name="connsiteX43" fmla="*/ 15469 w 495021"/>
              <a:gd name="connsiteY43" fmla="*/ 940708 h 1853282"/>
              <a:gd name="connsiteX44" fmla="*/ 15469 w 495021"/>
              <a:gd name="connsiteY44" fmla="*/ 818713 h 1853282"/>
              <a:gd name="connsiteX45" fmla="*/ 30939 w 495021"/>
              <a:gd name="connsiteY45" fmla="*/ 696717 h 1853282"/>
              <a:gd name="connsiteX46" fmla="*/ 46408 w 495021"/>
              <a:gd name="connsiteY46" fmla="*/ 595055 h 1853282"/>
              <a:gd name="connsiteX47" fmla="*/ 77347 w 495021"/>
              <a:gd name="connsiteY47" fmla="*/ 473059 h 1853282"/>
              <a:gd name="connsiteX48" fmla="*/ 92816 w 495021"/>
              <a:gd name="connsiteY48" fmla="*/ 371397 h 1853282"/>
              <a:gd name="connsiteX49" fmla="*/ 108286 w 495021"/>
              <a:gd name="connsiteY49" fmla="*/ 290067 h 1853282"/>
              <a:gd name="connsiteX50" fmla="*/ 108286 w 495021"/>
              <a:gd name="connsiteY50" fmla="*/ 229069 h 1853282"/>
              <a:gd name="connsiteX51" fmla="*/ 108286 w 495021"/>
              <a:gd name="connsiteY51" fmla="*/ 208737 h 1853282"/>
              <a:gd name="connsiteX52" fmla="*/ 108286 w 495021"/>
              <a:gd name="connsiteY52" fmla="*/ 168072 h 1853282"/>
              <a:gd name="connsiteX53" fmla="*/ 123755 w 495021"/>
              <a:gd name="connsiteY53" fmla="*/ 147739 h 1853282"/>
              <a:gd name="connsiteX54" fmla="*/ 123755 w 495021"/>
              <a:gd name="connsiteY54" fmla="*/ 127406 h 1853282"/>
              <a:gd name="connsiteX55" fmla="*/ 123755 w 495021"/>
              <a:gd name="connsiteY55" fmla="*/ 107074 h 1853282"/>
              <a:gd name="connsiteX56" fmla="*/ 123755 w 495021"/>
              <a:gd name="connsiteY56" fmla="*/ 86741 h 1853282"/>
              <a:gd name="connsiteX57" fmla="*/ 113877 w 495021"/>
              <a:gd name="connsiteY57" fmla="*/ 86741 h 1853282"/>
              <a:gd name="connsiteX58" fmla="*/ 459965 w 495021"/>
              <a:gd name="connsiteY58" fmla="*/ 0 h 1853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495021" h="1853282">
                <a:moveTo>
                  <a:pt x="459965" y="0"/>
                </a:moveTo>
                <a:lnTo>
                  <a:pt x="464082" y="5411"/>
                </a:lnTo>
                <a:lnTo>
                  <a:pt x="479552" y="25744"/>
                </a:lnTo>
                <a:lnTo>
                  <a:pt x="495021" y="46076"/>
                </a:lnTo>
                <a:lnTo>
                  <a:pt x="479552" y="86741"/>
                </a:lnTo>
                <a:lnTo>
                  <a:pt x="464082" y="107074"/>
                </a:lnTo>
                <a:lnTo>
                  <a:pt x="433143" y="127406"/>
                </a:lnTo>
                <a:lnTo>
                  <a:pt x="402205" y="127406"/>
                </a:lnTo>
                <a:lnTo>
                  <a:pt x="386735" y="147739"/>
                </a:lnTo>
                <a:lnTo>
                  <a:pt x="371266" y="168072"/>
                </a:lnTo>
                <a:lnTo>
                  <a:pt x="355796" y="208737"/>
                </a:lnTo>
                <a:lnTo>
                  <a:pt x="340327" y="249402"/>
                </a:lnTo>
                <a:lnTo>
                  <a:pt x="324858" y="310399"/>
                </a:lnTo>
                <a:lnTo>
                  <a:pt x="309388" y="371397"/>
                </a:lnTo>
                <a:lnTo>
                  <a:pt x="293919" y="452727"/>
                </a:lnTo>
                <a:lnTo>
                  <a:pt x="278449" y="534057"/>
                </a:lnTo>
                <a:lnTo>
                  <a:pt x="262980" y="635720"/>
                </a:lnTo>
                <a:lnTo>
                  <a:pt x="247511" y="717050"/>
                </a:lnTo>
                <a:lnTo>
                  <a:pt x="232041" y="798380"/>
                </a:lnTo>
                <a:lnTo>
                  <a:pt x="216572" y="879710"/>
                </a:lnTo>
                <a:lnTo>
                  <a:pt x="216572" y="940708"/>
                </a:lnTo>
                <a:lnTo>
                  <a:pt x="216572" y="1001705"/>
                </a:lnTo>
                <a:lnTo>
                  <a:pt x="201102" y="1042370"/>
                </a:lnTo>
                <a:lnTo>
                  <a:pt x="201102" y="1083035"/>
                </a:lnTo>
                <a:lnTo>
                  <a:pt x="201102" y="1164366"/>
                </a:lnTo>
                <a:lnTo>
                  <a:pt x="216572" y="1245696"/>
                </a:lnTo>
                <a:lnTo>
                  <a:pt x="232041" y="1327026"/>
                </a:lnTo>
                <a:lnTo>
                  <a:pt x="247511" y="1388023"/>
                </a:lnTo>
                <a:lnTo>
                  <a:pt x="278449" y="1469353"/>
                </a:lnTo>
                <a:lnTo>
                  <a:pt x="293919" y="1530351"/>
                </a:lnTo>
                <a:lnTo>
                  <a:pt x="306660" y="1541515"/>
                </a:lnTo>
                <a:lnTo>
                  <a:pt x="306660" y="1853282"/>
                </a:lnTo>
                <a:lnTo>
                  <a:pt x="262980" y="1815006"/>
                </a:lnTo>
                <a:lnTo>
                  <a:pt x="201102" y="1774341"/>
                </a:lnTo>
                <a:lnTo>
                  <a:pt x="154694" y="1713344"/>
                </a:lnTo>
                <a:lnTo>
                  <a:pt x="123755" y="1652346"/>
                </a:lnTo>
                <a:lnTo>
                  <a:pt x="92816" y="1591349"/>
                </a:lnTo>
                <a:lnTo>
                  <a:pt x="61878" y="1530351"/>
                </a:lnTo>
                <a:lnTo>
                  <a:pt x="30939" y="1428688"/>
                </a:lnTo>
                <a:lnTo>
                  <a:pt x="15469" y="1347358"/>
                </a:lnTo>
                <a:lnTo>
                  <a:pt x="0" y="1245696"/>
                </a:lnTo>
                <a:lnTo>
                  <a:pt x="0" y="1164366"/>
                </a:lnTo>
                <a:lnTo>
                  <a:pt x="0" y="1042370"/>
                </a:lnTo>
                <a:lnTo>
                  <a:pt x="15469" y="940708"/>
                </a:lnTo>
                <a:lnTo>
                  <a:pt x="15469" y="818713"/>
                </a:lnTo>
                <a:lnTo>
                  <a:pt x="30939" y="696717"/>
                </a:lnTo>
                <a:lnTo>
                  <a:pt x="46408" y="595055"/>
                </a:lnTo>
                <a:lnTo>
                  <a:pt x="77347" y="473059"/>
                </a:lnTo>
                <a:lnTo>
                  <a:pt x="92816" y="371397"/>
                </a:lnTo>
                <a:lnTo>
                  <a:pt x="108286" y="290067"/>
                </a:lnTo>
                <a:lnTo>
                  <a:pt x="108286" y="229069"/>
                </a:lnTo>
                <a:lnTo>
                  <a:pt x="108286" y="208737"/>
                </a:lnTo>
                <a:lnTo>
                  <a:pt x="108286" y="168072"/>
                </a:lnTo>
                <a:lnTo>
                  <a:pt x="123755" y="147739"/>
                </a:lnTo>
                <a:lnTo>
                  <a:pt x="123755" y="127406"/>
                </a:lnTo>
                <a:lnTo>
                  <a:pt x="123755" y="107074"/>
                </a:lnTo>
                <a:lnTo>
                  <a:pt x="123755" y="86741"/>
                </a:lnTo>
                <a:lnTo>
                  <a:pt x="113877" y="86741"/>
                </a:lnTo>
                <a:lnTo>
                  <a:pt x="459965" y="0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5EB9DDEE-EE53-42B0-82E1-F9B8F74F271F}"/>
              </a:ext>
            </a:extLst>
          </p:cNvPr>
          <p:cNvSpPr>
            <a:spLocks/>
          </p:cNvSpPr>
          <p:nvPr/>
        </p:nvSpPr>
        <p:spPr bwMode="auto">
          <a:xfrm>
            <a:off x="10646228" y="2133952"/>
            <a:ext cx="317858" cy="795195"/>
          </a:xfrm>
          <a:custGeom>
            <a:avLst/>
            <a:gdLst>
              <a:gd name="connsiteX0" fmla="*/ 178633 w 317858"/>
              <a:gd name="connsiteY0" fmla="*/ 0 h 795195"/>
              <a:gd name="connsiteX1" fmla="*/ 194103 w 317858"/>
              <a:gd name="connsiteY1" fmla="*/ 20332 h 795195"/>
              <a:gd name="connsiteX2" fmla="*/ 209572 w 317858"/>
              <a:gd name="connsiteY2" fmla="*/ 20332 h 795195"/>
              <a:gd name="connsiteX3" fmla="*/ 209572 w 317858"/>
              <a:gd name="connsiteY3" fmla="*/ 60997 h 795195"/>
              <a:gd name="connsiteX4" fmla="*/ 225042 w 317858"/>
              <a:gd name="connsiteY4" fmla="*/ 81330 h 795195"/>
              <a:gd name="connsiteX5" fmla="*/ 240511 w 317858"/>
              <a:gd name="connsiteY5" fmla="*/ 121995 h 795195"/>
              <a:gd name="connsiteX6" fmla="*/ 240511 w 317858"/>
              <a:gd name="connsiteY6" fmla="*/ 162660 h 795195"/>
              <a:gd name="connsiteX7" fmla="*/ 240511 w 317858"/>
              <a:gd name="connsiteY7" fmla="*/ 223657 h 795195"/>
              <a:gd name="connsiteX8" fmla="*/ 255981 w 317858"/>
              <a:gd name="connsiteY8" fmla="*/ 325320 h 795195"/>
              <a:gd name="connsiteX9" fmla="*/ 271450 w 317858"/>
              <a:gd name="connsiteY9" fmla="*/ 406650 h 795195"/>
              <a:gd name="connsiteX10" fmla="*/ 286919 w 317858"/>
              <a:gd name="connsiteY10" fmla="*/ 487980 h 795195"/>
              <a:gd name="connsiteX11" fmla="*/ 302389 w 317858"/>
              <a:gd name="connsiteY11" fmla="*/ 548978 h 795195"/>
              <a:gd name="connsiteX12" fmla="*/ 317858 w 317858"/>
              <a:gd name="connsiteY12" fmla="*/ 569310 h 795195"/>
              <a:gd name="connsiteX13" fmla="*/ 317858 w 317858"/>
              <a:gd name="connsiteY13" fmla="*/ 589643 h 795195"/>
              <a:gd name="connsiteX14" fmla="*/ 317858 w 317858"/>
              <a:gd name="connsiteY14" fmla="*/ 609975 h 795195"/>
              <a:gd name="connsiteX15" fmla="*/ 317858 w 317858"/>
              <a:gd name="connsiteY15" fmla="*/ 630308 h 795195"/>
              <a:gd name="connsiteX16" fmla="*/ 302389 w 317858"/>
              <a:gd name="connsiteY16" fmla="*/ 650640 h 795195"/>
              <a:gd name="connsiteX17" fmla="*/ 271450 w 317858"/>
              <a:gd name="connsiteY17" fmla="*/ 670973 h 795195"/>
              <a:gd name="connsiteX18" fmla="*/ 255981 w 317858"/>
              <a:gd name="connsiteY18" fmla="*/ 691305 h 795195"/>
              <a:gd name="connsiteX19" fmla="*/ 225042 w 317858"/>
              <a:gd name="connsiteY19" fmla="*/ 711638 h 795195"/>
              <a:gd name="connsiteX20" fmla="*/ 147695 w 317858"/>
              <a:gd name="connsiteY20" fmla="*/ 752303 h 795195"/>
              <a:gd name="connsiteX21" fmla="*/ 85817 w 317858"/>
              <a:gd name="connsiteY21" fmla="*/ 772636 h 795195"/>
              <a:gd name="connsiteX22" fmla="*/ 8470 w 317858"/>
              <a:gd name="connsiteY22" fmla="*/ 792968 h 795195"/>
              <a:gd name="connsiteX23" fmla="*/ 0 w 317858"/>
              <a:gd name="connsiteY23" fmla="*/ 795195 h 795195"/>
              <a:gd name="connsiteX24" fmla="*/ 0 w 317858"/>
              <a:gd name="connsiteY24" fmla="*/ 449249 h 795195"/>
              <a:gd name="connsiteX25" fmla="*/ 8470 w 317858"/>
              <a:gd name="connsiteY25" fmla="*/ 426983 h 795195"/>
              <a:gd name="connsiteX26" fmla="*/ 23939 w 317858"/>
              <a:gd name="connsiteY26" fmla="*/ 406650 h 795195"/>
              <a:gd name="connsiteX27" fmla="*/ 39409 w 317858"/>
              <a:gd name="connsiteY27" fmla="*/ 345652 h 795195"/>
              <a:gd name="connsiteX28" fmla="*/ 54878 w 317858"/>
              <a:gd name="connsiteY28" fmla="*/ 304987 h 795195"/>
              <a:gd name="connsiteX29" fmla="*/ 70348 w 317858"/>
              <a:gd name="connsiteY29" fmla="*/ 243990 h 795195"/>
              <a:gd name="connsiteX30" fmla="*/ 70348 w 317858"/>
              <a:gd name="connsiteY30" fmla="*/ 203325 h 795195"/>
              <a:gd name="connsiteX31" fmla="*/ 85817 w 317858"/>
              <a:gd name="connsiteY31" fmla="*/ 142327 h 795195"/>
              <a:gd name="connsiteX32" fmla="*/ 101286 w 317858"/>
              <a:gd name="connsiteY32" fmla="*/ 101662 h 795195"/>
              <a:gd name="connsiteX33" fmla="*/ 116756 w 317858"/>
              <a:gd name="connsiteY33" fmla="*/ 81330 h 795195"/>
              <a:gd name="connsiteX34" fmla="*/ 132225 w 317858"/>
              <a:gd name="connsiteY34" fmla="*/ 60997 h 795195"/>
              <a:gd name="connsiteX35" fmla="*/ 147695 w 317858"/>
              <a:gd name="connsiteY35" fmla="*/ 40665 h 795195"/>
              <a:gd name="connsiteX36" fmla="*/ 147695 w 317858"/>
              <a:gd name="connsiteY36" fmla="*/ 20332 h 795195"/>
              <a:gd name="connsiteX37" fmla="*/ 163164 w 317858"/>
              <a:gd name="connsiteY37" fmla="*/ 20332 h 795195"/>
              <a:gd name="connsiteX38" fmla="*/ 178633 w 317858"/>
              <a:gd name="connsiteY38" fmla="*/ 0 h 795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17858" h="795195">
                <a:moveTo>
                  <a:pt x="178633" y="0"/>
                </a:moveTo>
                <a:lnTo>
                  <a:pt x="194103" y="20332"/>
                </a:lnTo>
                <a:lnTo>
                  <a:pt x="209572" y="20332"/>
                </a:lnTo>
                <a:lnTo>
                  <a:pt x="209572" y="60997"/>
                </a:lnTo>
                <a:lnTo>
                  <a:pt x="225042" y="81330"/>
                </a:lnTo>
                <a:lnTo>
                  <a:pt x="240511" y="121995"/>
                </a:lnTo>
                <a:lnTo>
                  <a:pt x="240511" y="162660"/>
                </a:lnTo>
                <a:lnTo>
                  <a:pt x="240511" y="223657"/>
                </a:lnTo>
                <a:lnTo>
                  <a:pt x="255981" y="325320"/>
                </a:lnTo>
                <a:lnTo>
                  <a:pt x="271450" y="406650"/>
                </a:lnTo>
                <a:lnTo>
                  <a:pt x="286919" y="487980"/>
                </a:lnTo>
                <a:lnTo>
                  <a:pt x="302389" y="548978"/>
                </a:lnTo>
                <a:lnTo>
                  <a:pt x="317858" y="569310"/>
                </a:lnTo>
                <a:lnTo>
                  <a:pt x="317858" y="589643"/>
                </a:lnTo>
                <a:lnTo>
                  <a:pt x="317858" y="609975"/>
                </a:lnTo>
                <a:lnTo>
                  <a:pt x="317858" y="630308"/>
                </a:lnTo>
                <a:lnTo>
                  <a:pt x="302389" y="650640"/>
                </a:lnTo>
                <a:lnTo>
                  <a:pt x="271450" y="670973"/>
                </a:lnTo>
                <a:lnTo>
                  <a:pt x="255981" y="691305"/>
                </a:lnTo>
                <a:lnTo>
                  <a:pt x="225042" y="711638"/>
                </a:lnTo>
                <a:lnTo>
                  <a:pt x="147695" y="752303"/>
                </a:lnTo>
                <a:lnTo>
                  <a:pt x="85817" y="772636"/>
                </a:lnTo>
                <a:lnTo>
                  <a:pt x="8470" y="792968"/>
                </a:lnTo>
                <a:lnTo>
                  <a:pt x="0" y="795195"/>
                </a:lnTo>
                <a:lnTo>
                  <a:pt x="0" y="449249"/>
                </a:lnTo>
                <a:lnTo>
                  <a:pt x="8470" y="426983"/>
                </a:lnTo>
                <a:lnTo>
                  <a:pt x="23939" y="406650"/>
                </a:lnTo>
                <a:lnTo>
                  <a:pt x="39409" y="345652"/>
                </a:lnTo>
                <a:lnTo>
                  <a:pt x="54878" y="304987"/>
                </a:lnTo>
                <a:lnTo>
                  <a:pt x="70348" y="243990"/>
                </a:lnTo>
                <a:lnTo>
                  <a:pt x="70348" y="203325"/>
                </a:lnTo>
                <a:lnTo>
                  <a:pt x="85817" y="142327"/>
                </a:lnTo>
                <a:lnTo>
                  <a:pt x="101286" y="101662"/>
                </a:lnTo>
                <a:lnTo>
                  <a:pt x="116756" y="81330"/>
                </a:lnTo>
                <a:lnTo>
                  <a:pt x="132225" y="60997"/>
                </a:lnTo>
                <a:lnTo>
                  <a:pt x="147695" y="40665"/>
                </a:lnTo>
                <a:lnTo>
                  <a:pt x="147695" y="20332"/>
                </a:lnTo>
                <a:lnTo>
                  <a:pt x="163164" y="20332"/>
                </a:lnTo>
                <a:lnTo>
                  <a:pt x="178633" y="0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027584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0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8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0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3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100"/>
                            </p:stCondLst>
                            <p:childTnLst>
                              <p:par>
                                <p:cTn id="5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6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7900"/>
                            </p:stCondLst>
                            <p:childTnLst>
                              <p:par>
                                <p:cTn id="6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94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0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000"/>
                            </p:stCondLst>
                            <p:childTnLst>
                              <p:par>
                                <p:cTn id="8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4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1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6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000"/>
                            </p:stCondLst>
                            <p:childTnLst>
                              <p:par>
                                <p:cTn id="9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0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2500"/>
                            </p:stCondLst>
                            <p:childTnLst>
                              <p:par>
                                <p:cTn id="10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40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5500"/>
                            </p:stCondLst>
                            <p:childTnLst>
                              <p:par>
                                <p:cTn id="11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8000"/>
                            </p:stCondLst>
                            <p:childTnLst>
                              <p:par>
                                <p:cTn id="1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4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1000"/>
                            </p:stCondLst>
                            <p:childTnLst>
                              <p:par>
                                <p:cTn id="12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8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2500"/>
                            </p:stCondLst>
                            <p:childTnLst>
                              <p:par>
                                <p:cTn id="13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5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4900"/>
                            </p:stCondLst>
                            <p:childTnLst>
                              <p:par>
                                <p:cTn id="13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6400"/>
                            </p:stCondLst>
                            <p:childTnLst>
                              <p:par>
                                <p:cTn id="14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3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7900"/>
                            </p:stCondLst>
                            <p:childTnLst>
                              <p:par>
                                <p:cTn id="14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7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0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0200"/>
                            </p:stCondLst>
                            <p:childTnLst>
                              <p:par>
                                <p:cTn id="15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4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11700"/>
                            </p:stCondLst>
                            <p:childTnLst>
                              <p:par>
                                <p:cTn id="15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8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13200"/>
                            </p:stCondLst>
                            <p:childTnLst>
                              <p:par>
                                <p:cTn id="16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2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14700"/>
                            </p:stCondLst>
                            <p:childTnLst>
                              <p:par>
                                <p:cTn id="16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1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000"/>
                            </p:stCondLst>
                            <p:childTnLst>
                              <p:par>
                                <p:cTn id="1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8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3300"/>
                            </p:stCondLst>
                            <p:childTnLst>
                              <p:par>
                                <p:cTn id="1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2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4800"/>
                            </p:stCondLst>
                            <p:childTnLst>
                              <p:par>
                                <p:cTn id="18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6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9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7100"/>
                            </p:stCondLst>
                            <p:childTnLst>
                              <p:par>
                                <p:cTn id="19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3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66" grpId="0" animBg="1"/>
      <p:bldP spid="73" grpId="0" animBg="1"/>
      <p:bldP spid="80" grpId="0" animBg="1"/>
      <p:bldP spid="83" grpId="0" animBg="1"/>
      <p:bldP spid="94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13" grpId="0" animBg="1"/>
      <p:bldP spid="114" grpId="0" animBg="1"/>
      <p:bldP spid="115" grpId="0" animBg="1"/>
      <p:bldP spid="128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Freeform 9">
            <a:extLst>
              <a:ext uri="{FF2B5EF4-FFF2-40B4-BE49-F238E27FC236}">
                <a16:creationId xmlns:a16="http://schemas.microsoft.com/office/drawing/2014/main" xmlns="" id="{AC0291FB-BB47-4D24-A583-6C55EDAD9DB8}"/>
              </a:ext>
            </a:extLst>
          </p:cNvPr>
          <p:cNvSpPr>
            <a:spLocks/>
          </p:cNvSpPr>
          <p:nvPr/>
        </p:nvSpPr>
        <p:spPr bwMode="auto">
          <a:xfrm>
            <a:off x="1138494" y="565728"/>
            <a:ext cx="1463245" cy="1658522"/>
          </a:xfrm>
          <a:custGeom>
            <a:avLst/>
            <a:gdLst>
              <a:gd name="T0" fmla="*/ 100 w 396"/>
              <a:gd name="T1" fmla="*/ 268 h 348"/>
              <a:gd name="T2" fmla="*/ 152 w 396"/>
              <a:gd name="T3" fmla="*/ 228 h 348"/>
              <a:gd name="T4" fmla="*/ 212 w 396"/>
              <a:gd name="T5" fmla="*/ 176 h 348"/>
              <a:gd name="T6" fmla="*/ 260 w 396"/>
              <a:gd name="T7" fmla="*/ 124 h 348"/>
              <a:gd name="T8" fmla="*/ 296 w 396"/>
              <a:gd name="T9" fmla="*/ 80 h 348"/>
              <a:gd name="T10" fmla="*/ 308 w 396"/>
              <a:gd name="T11" fmla="*/ 56 h 348"/>
              <a:gd name="T12" fmla="*/ 316 w 396"/>
              <a:gd name="T13" fmla="*/ 40 h 348"/>
              <a:gd name="T14" fmla="*/ 320 w 396"/>
              <a:gd name="T15" fmla="*/ 28 h 348"/>
              <a:gd name="T16" fmla="*/ 316 w 396"/>
              <a:gd name="T17" fmla="*/ 20 h 348"/>
              <a:gd name="T18" fmla="*/ 312 w 396"/>
              <a:gd name="T19" fmla="*/ 12 h 348"/>
              <a:gd name="T20" fmla="*/ 312 w 396"/>
              <a:gd name="T21" fmla="*/ 8 h 348"/>
              <a:gd name="T22" fmla="*/ 324 w 396"/>
              <a:gd name="T23" fmla="*/ 0 h 348"/>
              <a:gd name="T24" fmla="*/ 344 w 396"/>
              <a:gd name="T25" fmla="*/ 0 h 348"/>
              <a:gd name="T26" fmla="*/ 368 w 396"/>
              <a:gd name="T27" fmla="*/ 12 h 348"/>
              <a:gd name="T28" fmla="*/ 388 w 396"/>
              <a:gd name="T29" fmla="*/ 28 h 348"/>
              <a:gd name="T30" fmla="*/ 396 w 396"/>
              <a:gd name="T31" fmla="*/ 32 h 348"/>
              <a:gd name="T32" fmla="*/ 396 w 396"/>
              <a:gd name="T33" fmla="*/ 44 h 348"/>
              <a:gd name="T34" fmla="*/ 388 w 396"/>
              <a:gd name="T35" fmla="*/ 56 h 348"/>
              <a:gd name="T36" fmla="*/ 380 w 396"/>
              <a:gd name="T37" fmla="*/ 68 h 348"/>
              <a:gd name="T38" fmla="*/ 368 w 396"/>
              <a:gd name="T39" fmla="*/ 84 h 348"/>
              <a:gd name="T40" fmla="*/ 352 w 396"/>
              <a:gd name="T41" fmla="*/ 104 h 348"/>
              <a:gd name="T42" fmla="*/ 332 w 396"/>
              <a:gd name="T43" fmla="*/ 128 h 348"/>
              <a:gd name="T44" fmla="*/ 280 w 396"/>
              <a:gd name="T45" fmla="*/ 180 h 348"/>
              <a:gd name="T46" fmla="*/ 224 w 396"/>
              <a:gd name="T47" fmla="*/ 232 h 348"/>
              <a:gd name="T48" fmla="*/ 160 w 396"/>
              <a:gd name="T49" fmla="*/ 276 h 348"/>
              <a:gd name="T50" fmla="*/ 84 w 396"/>
              <a:gd name="T51" fmla="*/ 320 h 348"/>
              <a:gd name="T52" fmla="*/ 48 w 396"/>
              <a:gd name="T53" fmla="*/ 336 h 348"/>
              <a:gd name="T54" fmla="*/ 24 w 396"/>
              <a:gd name="T55" fmla="*/ 344 h 348"/>
              <a:gd name="T56" fmla="*/ 4 w 396"/>
              <a:gd name="T57" fmla="*/ 348 h 348"/>
              <a:gd name="T58" fmla="*/ 0 w 396"/>
              <a:gd name="T59" fmla="*/ 344 h 348"/>
              <a:gd name="T60" fmla="*/ 0 w 396"/>
              <a:gd name="T61" fmla="*/ 336 h 348"/>
              <a:gd name="T62" fmla="*/ 16 w 396"/>
              <a:gd name="T63" fmla="*/ 324 h 348"/>
              <a:gd name="T64" fmla="*/ 40 w 396"/>
              <a:gd name="T65" fmla="*/ 308 h 348"/>
              <a:gd name="T66" fmla="*/ 80 w 396"/>
              <a:gd name="T67" fmla="*/ 28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6" h="348">
                <a:moveTo>
                  <a:pt x="80" y="284"/>
                </a:moveTo>
                <a:lnTo>
                  <a:pt x="100" y="268"/>
                </a:lnTo>
                <a:lnTo>
                  <a:pt x="116" y="256"/>
                </a:lnTo>
                <a:lnTo>
                  <a:pt x="152" y="228"/>
                </a:lnTo>
                <a:lnTo>
                  <a:pt x="184" y="204"/>
                </a:lnTo>
                <a:lnTo>
                  <a:pt x="212" y="176"/>
                </a:lnTo>
                <a:lnTo>
                  <a:pt x="240" y="148"/>
                </a:lnTo>
                <a:lnTo>
                  <a:pt x="260" y="124"/>
                </a:lnTo>
                <a:lnTo>
                  <a:pt x="280" y="100"/>
                </a:lnTo>
                <a:lnTo>
                  <a:pt x="296" y="80"/>
                </a:lnTo>
                <a:lnTo>
                  <a:pt x="304" y="68"/>
                </a:lnTo>
                <a:lnTo>
                  <a:pt x="308" y="56"/>
                </a:lnTo>
                <a:lnTo>
                  <a:pt x="312" y="48"/>
                </a:lnTo>
                <a:lnTo>
                  <a:pt x="316" y="40"/>
                </a:lnTo>
                <a:lnTo>
                  <a:pt x="320" y="32"/>
                </a:lnTo>
                <a:lnTo>
                  <a:pt x="320" y="28"/>
                </a:lnTo>
                <a:lnTo>
                  <a:pt x="320" y="24"/>
                </a:lnTo>
                <a:lnTo>
                  <a:pt x="316" y="20"/>
                </a:lnTo>
                <a:lnTo>
                  <a:pt x="316" y="16"/>
                </a:lnTo>
                <a:lnTo>
                  <a:pt x="312" y="12"/>
                </a:lnTo>
                <a:lnTo>
                  <a:pt x="312" y="8"/>
                </a:lnTo>
                <a:lnTo>
                  <a:pt x="312" y="8"/>
                </a:lnTo>
                <a:lnTo>
                  <a:pt x="316" y="4"/>
                </a:lnTo>
                <a:lnTo>
                  <a:pt x="324" y="0"/>
                </a:lnTo>
                <a:lnTo>
                  <a:pt x="332" y="0"/>
                </a:lnTo>
                <a:lnTo>
                  <a:pt x="344" y="0"/>
                </a:lnTo>
                <a:lnTo>
                  <a:pt x="356" y="4"/>
                </a:lnTo>
                <a:lnTo>
                  <a:pt x="368" y="12"/>
                </a:lnTo>
                <a:lnTo>
                  <a:pt x="380" y="20"/>
                </a:lnTo>
                <a:lnTo>
                  <a:pt x="388" y="28"/>
                </a:lnTo>
                <a:lnTo>
                  <a:pt x="392" y="32"/>
                </a:lnTo>
                <a:lnTo>
                  <a:pt x="396" y="32"/>
                </a:lnTo>
                <a:lnTo>
                  <a:pt x="396" y="36"/>
                </a:lnTo>
                <a:lnTo>
                  <a:pt x="396" y="44"/>
                </a:lnTo>
                <a:lnTo>
                  <a:pt x="392" y="48"/>
                </a:lnTo>
                <a:lnTo>
                  <a:pt x="388" y="56"/>
                </a:lnTo>
                <a:lnTo>
                  <a:pt x="384" y="60"/>
                </a:lnTo>
                <a:lnTo>
                  <a:pt x="380" y="68"/>
                </a:lnTo>
                <a:lnTo>
                  <a:pt x="376" y="76"/>
                </a:lnTo>
                <a:lnTo>
                  <a:pt x="368" y="84"/>
                </a:lnTo>
                <a:lnTo>
                  <a:pt x="360" y="92"/>
                </a:lnTo>
                <a:lnTo>
                  <a:pt x="352" y="104"/>
                </a:lnTo>
                <a:lnTo>
                  <a:pt x="344" y="116"/>
                </a:lnTo>
                <a:lnTo>
                  <a:pt x="332" y="128"/>
                </a:lnTo>
                <a:lnTo>
                  <a:pt x="308" y="156"/>
                </a:lnTo>
                <a:lnTo>
                  <a:pt x="280" y="180"/>
                </a:lnTo>
                <a:lnTo>
                  <a:pt x="256" y="208"/>
                </a:lnTo>
                <a:lnTo>
                  <a:pt x="224" y="232"/>
                </a:lnTo>
                <a:lnTo>
                  <a:pt x="192" y="256"/>
                </a:lnTo>
                <a:lnTo>
                  <a:pt x="160" y="276"/>
                </a:lnTo>
                <a:lnTo>
                  <a:pt x="124" y="296"/>
                </a:lnTo>
                <a:lnTo>
                  <a:pt x="84" y="320"/>
                </a:lnTo>
                <a:lnTo>
                  <a:pt x="64" y="328"/>
                </a:lnTo>
                <a:lnTo>
                  <a:pt x="48" y="336"/>
                </a:lnTo>
                <a:lnTo>
                  <a:pt x="36" y="340"/>
                </a:lnTo>
                <a:lnTo>
                  <a:pt x="24" y="344"/>
                </a:lnTo>
                <a:lnTo>
                  <a:pt x="12" y="348"/>
                </a:lnTo>
                <a:lnTo>
                  <a:pt x="4" y="348"/>
                </a:lnTo>
                <a:lnTo>
                  <a:pt x="0" y="348"/>
                </a:lnTo>
                <a:lnTo>
                  <a:pt x="0" y="344"/>
                </a:lnTo>
                <a:lnTo>
                  <a:pt x="0" y="340"/>
                </a:lnTo>
                <a:lnTo>
                  <a:pt x="0" y="336"/>
                </a:lnTo>
                <a:lnTo>
                  <a:pt x="8" y="332"/>
                </a:lnTo>
                <a:lnTo>
                  <a:pt x="16" y="324"/>
                </a:lnTo>
                <a:lnTo>
                  <a:pt x="28" y="316"/>
                </a:lnTo>
                <a:lnTo>
                  <a:pt x="40" y="308"/>
                </a:lnTo>
                <a:lnTo>
                  <a:pt x="60" y="296"/>
                </a:lnTo>
                <a:lnTo>
                  <a:pt x="80" y="284"/>
                </a:lnTo>
                <a:lnTo>
                  <a:pt x="80" y="2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10">
            <a:extLst>
              <a:ext uri="{FF2B5EF4-FFF2-40B4-BE49-F238E27FC236}">
                <a16:creationId xmlns:a16="http://schemas.microsoft.com/office/drawing/2014/main" xmlns="" id="{1B6C40AE-0E3C-4BBF-B6C2-3D38F8203D48}"/>
              </a:ext>
            </a:extLst>
          </p:cNvPr>
          <p:cNvSpPr>
            <a:spLocks/>
          </p:cNvSpPr>
          <p:nvPr/>
        </p:nvSpPr>
        <p:spPr bwMode="auto">
          <a:xfrm>
            <a:off x="2335694" y="756362"/>
            <a:ext cx="1537146" cy="1239126"/>
          </a:xfrm>
          <a:custGeom>
            <a:avLst/>
            <a:gdLst>
              <a:gd name="T0" fmla="*/ 264 w 416"/>
              <a:gd name="T1" fmla="*/ 256 h 260"/>
              <a:gd name="T2" fmla="*/ 248 w 416"/>
              <a:gd name="T3" fmla="*/ 248 h 260"/>
              <a:gd name="T4" fmla="*/ 232 w 416"/>
              <a:gd name="T5" fmla="*/ 232 h 260"/>
              <a:gd name="T6" fmla="*/ 208 w 416"/>
              <a:gd name="T7" fmla="*/ 212 h 260"/>
              <a:gd name="T8" fmla="*/ 168 w 416"/>
              <a:gd name="T9" fmla="*/ 176 h 260"/>
              <a:gd name="T10" fmla="*/ 132 w 416"/>
              <a:gd name="T11" fmla="*/ 144 h 260"/>
              <a:gd name="T12" fmla="*/ 116 w 416"/>
              <a:gd name="T13" fmla="*/ 128 h 260"/>
              <a:gd name="T14" fmla="*/ 100 w 416"/>
              <a:gd name="T15" fmla="*/ 116 h 260"/>
              <a:gd name="T16" fmla="*/ 80 w 416"/>
              <a:gd name="T17" fmla="*/ 96 h 260"/>
              <a:gd name="T18" fmla="*/ 52 w 416"/>
              <a:gd name="T19" fmla="*/ 72 h 260"/>
              <a:gd name="T20" fmla="*/ 20 w 416"/>
              <a:gd name="T21" fmla="*/ 40 h 260"/>
              <a:gd name="T22" fmla="*/ 20 w 416"/>
              <a:gd name="T23" fmla="*/ 0 h 260"/>
              <a:gd name="T24" fmla="*/ 72 w 416"/>
              <a:gd name="T25" fmla="*/ 40 h 260"/>
              <a:gd name="T26" fmla="*/ 120 w 416"/>
              <a:gd name="T27" fmla="*/ 76 h 260"/>
              <a:gd name="T28" fmla="*/ 164 w 416"/>
              <a:gd name="T29" fmla="*/ 108 h 260"/>
              <a:gd name="T30" fmla="*/ 204 w 416"/>
              <a:gd name="T31" fmla="*/ 136 h 260"/>
              <a:gd name="T32" fmla="*/ 240 w 416"/>
              <a:gd name="T33" fmla="*/ 160 h 260"/>
              <a:gd name="T34" fmla="*/ 276 w 416"/>
              <a:gd name="T35" fmla="*/ 176 h 260"/>
              <a:gd name="T36" fmla="*/ 304 w 416"/>
              <a:gd name="T37" fmla="*/ 192 h 260"/>
              <a:gd name="T38" fmla="*/ 328 w 416"/>
              <a:gd name="T39" fmla="*/ 200 h 260"/>
              <a:gd name="T40" fmla="*/ 364 w 416"/>
              <a:gd name="T41" fmla="*/ 216 h 260"/>
              <a:gd name="T42" fmla="*/ 392 w 416"/>
              <a:gd name="T43" fmla="*/ 224 h 260"/>
              <a:gd name="T44" fmla="*/ 412 w 416"/>
              <a:gd name="T45" fmla="*/ 232 h 260"/>
              <a:gd name="T46" fmla="*/ 416 w 416"/>
              <a:gd name="T47" fmla="*/ 240 h 260"/>
              <a:gd name="T48" fmla="*/ 412 w 416"/>
              <a:gd name="T49" fmla="*/ 244 h 260"/>
              <a:gd name="T50" fmla="*/ 400 w 416"/>
              <a:gd name="T51" fmla="*/ 252 h 260"/>
              <a:gd name="T52" fmla="*/ 380 w 416"/>
              <a:gd name="T53" fmla="*/ 252 h 260"/>
              <a:gd name="T54" fmla="*/ 352 w 416"/>
              <a:gd name="T55" fmla="*/ 256 h 260"/>
              <a:gd name="T56" fmla="*/ 320 w 416"/>
              <a:gd name="T57" fmla="*/ 260 h 260"/>
              <a:gd name="T58" fmla="*/ 296 w 416"/>
              <a:gd name="T59" fmla="*/ 260 h 260"/>
              <a:gd name="T60" fmla="*/ 280 w 416"/>
              <a:gd name="T61" fmla="*/ 260 h 260"/>
              <a:gd name="T62" fmla="*/ 268 w 416"/>
              <a:gd name="T63" fmla="*/ 260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6" h="260">
                <a:moveTo>
                  <a:pt x="268" y="260"/>
                </a:moveTo>
                <a:lnTo>
                  <a:pt x="264" y="256"/>
                </a:lnTo>
                <a:lnTo>
                  <a:pt x="256" y="252"/>
                </a:lnTo>
                <a:lnTo>
                  <a:pt x="248" y="248"/>
                </a:lnTo>
                <a:lnTo>
                  <a:pt x="240" y="240"/>
                </a:lnTo>
                <a:lnTo>
                  <a:pt x="232" y="232"/>
                </a:lnTo>
                <a:lnTo>
                  <a:pt x="220" y="224"/>
                </a:lnTo>
                <a:lnTo>
                  <a:pt x="208" y="212"/>
                </a:lnTo>
                <a:lnTo>
                  <a:pt x="196" y="200"/>
                </a:lnTo>
                <a:lnTo>
                  <a:pt x="168" y="176"/>
                </a:lnTo>
                <a:lnTo>
                  <a:pt x="144" y="152"/>
                </a:lnTo>
                <a:lnTo>
                  <a:pt x="132" y="144"/>
                </a:lnTo>
                <a:lnTo>
                  <a:pt x="124" y="136"/>
                </a:lnTo>
                <a:lnTo>
                  <a:pt x="116" y="128"/>
                </a:lnTo>
                <a:lnTo>
                  <a:pt x="108" y="120"/>
                </a:lnTo>
                <a:lnTo>
                  <a:pt x="100" y="116"/>
                </a:lnTo>
                <a:lnTo>
                  <a:pt x="92" y="104"/>
                </a:lnTo>
                <a:lnTo>
                  <a:pt x="80" y="96"/>
                </a:lnTo>
                <a:lnTo>
                  <a:pt x="64" y="84"/>
                </a:lnTo>
                <a:lnTo>
                  <a:pt x="52" y="72"/>
                </a:lnTo>
                <a:lnTo>
                  <a:pt x="36" y="56"/>
                </a:lnTo>
                <a:lnTo>
                  <a:pt x="20" y="40"/>
                </a:lnTo>
                <a:lnTo>
                  <a:pt x="0" y="20"/>
                </a:lnTo>
                <a:lnTo>
                  <a:pt x="20" y="0"/>
                </a:lnTo>
                <a:lnTo>
                  <a:pt x="48" y="20"/>
                </a:lnTo>
                <a:lnTo>
                  <a:pt x="72" y="40"/>
                </a:lnTo>
                <a:lnTo>
                  <a:pt x="96" y="60"/>
                </a:lnTo>
                <a:lnTo>
                  <a:pt x="120" y="76"/>
                </a:lnTo>
                <a:lnTo>
                  <a:pt x="144" y="92"/>
                </a:lnTo>
                <a:lnTo>
                  <a:pt x="164" y="108"/>
                </a:lnTo>
                <a:lnTo>
                  <a:pt x="184" y="124"/>
                </a:lnTo>
                <a:lnTo>
                  <a:pt x="204" y="136"/>
                </a:lnTo>
                <a:lnTo>
                  <a:pt x="224" y="148"/>
                </a:lnTo>
                <a:lnTo>
                  <a:pt x="240" y="160"/>
                </a:lnTo>
                <a:lnTo>
                  <a:pt x="260" y="168"/>
                </a:lnTo>
                <a:lnTo>
                  <a:pt x="276" y="176"/>
                </a:lnTo>
                <a:lnTo>
                  <a:pt x="288" y="184"/>
                </a:lnTo>
                <a:lnTo>
                  <a:pt x="304" y="192"/>
                </a:lnTo>
                <a:lnTo>
                  <a:pt x="316" y="196"/>
                </a:lnTo>
                <a:lnTo>
                  <a:pt x="328" y="200"/>
                </a:lnTo>
                <a:lnTo>
                  <a:pt x="348" y="208"/>
                </a:lnTo>
                <a:lnTo>
                  <a:pt x="364" y="216"/>
                </a:lnTo>
                <a:lnTo>
                  <a:pt x="380" y="220"/>
                </a:lnTo>
                <a:lnTo>
                  <a:pt x="392" y="224"/>
                </a:lnTo>
                <a:lnTo>
                  <a:pt x="404" y="228"/>
                </a:lnTo>
                <a:lnTo>
                  <a:pt x="412" y="232"/>
                </a:lnTo>
                <a:lnTo>
                  <a:pt x="416" y="236"/>
                </a:lnTo>
                <a:lnTo>
                  <a:pt x="416" y="240"/>
                </a:lnTo>
                <a:lnTo>
                  <a:pt x="416" y="244"/>
                </a:lnTo>
                <a:lnTo>
                  <a:pt x="412" y="244"/>
                </a:lnTo>
                <a:lnTo>
                  <a:pt x="408" y="248"/>
                </a:lnTo>
                <a:lnTo>
                  <a:pt x="400" y="252"/>
                </a:lnTo>
                <a:lnTo>
                  <a:pt x="392" y="252"/>
                </a:lnTo>
                <a:lnTo>
                  <a:pt x="380" y="252"/>
                </a:lnTo>
                <a:lnTo>
                  <a:pt x="368" y="256"/>
                </a:lnTo>
                <a:lnTo>
                  <a:pt x="352" y="256"/>
                </a:lnTo>
                <a:lnTo>
                  <a:pt x="336" y="256"/>
                </a:lnTo>
                <a:lnTo>
                  <a:pt x="320" y="260"/>
                </a:lnTo>
                <a:lnTo>
                  <a:pt x="308" y="260"/>
                </a:lnTo>
                <a:lnTo>
                  <a:pt x="296" y="260"/>
                </a:lnTo>
                <a:lnTo>
                  <a:pt x="288" y="260"/>
                </a:lnTo>
                <a:lnTo>
                  <a:pt x="280" y="260"/>
                </a:lnTo>
                <a:lnTo>
                  <a:pt x="272" y="260"/>
                </a:lnTo>
                <a:lnTo>
                  <a:pt x="268" y="260"/>
                </a:lnTo>
                <a:lnTo>
                  <a:pt x="268" y="2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11">
            <a:extLst>
              <a:ext uri="{FF2B5EF4-FFF2-40B4-BE49-F238E27FC236}">
                <a16:creationId xmlns:a16="http://schemas.microsoft.com/office/drawing/2014/main" xmlns="" id="{1BC4D186-FD69-4C38-B702-313A3BD05107}"/>
              </a:ext>
            </a:extLst>
          </p:cNvPr>
          <p:cNvSpPr>
            <a:spLocks/>
          </p:cNvSpPr>
          <p:nvPr/>
        </p:nvSpPr>
        <p:spPr bwMode="auto">
          <a:xfrm>
            <a:off x="2173112" y="1576093"/>
            <a:ext cx="443408" cy="343143"/>
          </a:xfrm>
          <a:custGeom>
            <a:avLst/>
            <a:gdLst>
              <a:gd name="T0" fmla="*/ 0 w 120"/>
              <a:gd name="T1" fmla="*/ 8 h 72"/>
              <a:gd name="T2" fmla="*/ 4 w 120"/>
              <a:gd name="T3" fmla="*/ 4 h 72"/>
              <a:gd name="T4" fmla="*/ 8 w 120"/>
              <a:gd name="T5" fmla="*/ 0 h 72"/>
              <a:gd name="T6" fmla="*/ 16 w 120"/>
              <a:gd name="T7" fmla="*/ 0 h 72"/>
              <a:gd name="T8" fmla="*/ 24 w 120"/>
              <a:gd name="T9" fmla="*/ 0 h 72"/>
              <a:gd name="T10" fmla="*/ 36 w 120"/>
              <a:gd name="T11" fmla="*/ 0 h 72"/>
              <a:gd name="T12" fmla="*/ 48 w 120"/>
              <a:gd name="T13" fmla="*/ 0 h 72"/>
              <a:gd name="T14" fmla="*/ 60 w 120"/>
              <a:gd name="T15" fmla="*/ 0 h 72"/>
              <a:gd name="T16" fmla="*/ 72 w 120"/>
              <a:gd name="T17" fmla="*/ 0 h 72"/>
              <a:gd name="T18" fmla="*/ 84 w 120"/>
              <a:gd name="T19" fmla="*/ 4 h 72"/>
              <a:gd name="T20" fmla="*/ 92 w 120"/>
              <a:gd name="T21" fmla="*/ 8 h 72"/>
              <a:gd name="T22" fmla="*/ 100 w 120"/>
              <a:gd name="T23" fmla="*/ 12 h 72"/>
              <a:gd name="T24" fmla="*/ 108 w 120"/>
              <a:gd name="T25" fmla="*/ 16 h 72"/>
              <a:gd name="T26" fmla="*/ 112 w 120"/>
              <a:gd name="T27" fmla="*/ 20 h 72"/>
              <a:gd name="T28" fmla="*/ 116 w 120"/>
              <a:gd name="T29" fmla="*/ 28 h 72"/>
              <a:gd name="T30" fmla="*/ 120 w 120"/>
              <a:gd name="T31" fmla="*/ 36 h 72"/>
              <a:gd name="T32" fmla="*/ 120 w 120"/>
              <a:gd name="T33" fmla="*/ 44 h 72"/>
              <a:gd name="T34" fmla="*/ 120 w 120"/>
              <a:gd name="T35" fmla="*/ 52 h 72"/>
              <a:gd name="T36" fmla="*/ 120 w 120"/>
              <a:gd name="T37" fmla="*/ 60 h 72"/>
              <a:gd name="T38" fmla="*/ 116 w 120"/>
              <a:gd name="T39" fmla="*/ 64 h 72"/>
              <a:gd name="T40" fmla="*/ 116 w 120"/>
              <a:gd name="T41" fmla="*/ 68 h 72"/>
              <a:gd name="T42" fmla="*/ 104 w 120"/>
              <a:gd name="T43" fmla="*/ 72 h 72"/>
              <a:gd name="T44" fmla="*/ 96 w 120"/>
              <a:gd name="T45" fmla="*/ 72 h 72"/>
              <a:gd name="T46" fmla="*/ 88 w 120"/>
              <a:gd name="T47" fmla="*/ 72 h 72"/>
              <a:gd name="T48" fmla="*/ 84 w 120"/>
              <a:gd name="T49" fmla="*/ 68 h 72"/>
              <a:gd name="T50" fmla="*/ 76 w 120"/>
              <a:gd name="T51" fmla="*/ 64 h 72"/>
              <a:gd name="T52" fmla="*/ 68 w 120"/>
              <a:gd name="T53" fmla="*/ 60 h 72"/>
              <a:gd name="T54" fmla="*/ 60 w 120"/>
              <a:gd name="T55" fmla="*/ 56 h 72"/>
              <a:gd name="T56" fmla="*/ 52 w 120"/>
              <a:gd name="T57" fmla="*/ 48 h 72"/>
              <a:gd name="T58" fmla="*/ 44 w 120"/>
              <a:gd name="T59" fmla="*/ 40 h 72"/>
              <a:gd name="T60" fmla="*/ 36 w 120"/>
              <a:gd name="T61" fmla="*/ 36 h 72"/>
              <a:gd name="T62" fmla="*/ 24 w 120"/>
              <a:gd name="T63" fmla="*/ 28 h 72"/>
              <a:gd name="T64" fmla="*/ 20 w 120"/>
              <a:gd name="T65" fmla="*/ 24 h 72"/>
              <a:gd name="T66" fmla="*/ 12 w 120"/>
              <a:gd name="T67" fmla="*/ 20 h 72"/>
              <a:gd name="T68" fmla="*/ 8 w 120"/>
              <a:gd name="T69" fmla="*/ 16 h 72"/>
              <a:gd name="T70" fmla="*/ 4 w 120"/>
              <a:gd name="T71" fmla="*/ 12 h 72"/>
              <a:gd name="T72" fmla="*/ 4 w 120"/>
              <a:gd name="T73" fmla="*/ 8 h 72"/>
              <a:gd name="T74" fmla="*/ 0 w 120"/>
              <a:gd name="T75" fmla="*/ 8 h 72"/>
              <a:gd name="T76" fmla="*/ 0 w 120"/>
              <a:gd name="T77" fmla="*/ 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0" h="72">
                <a:moveTo>
                  <a:pt x="0" y="8"/>
                </a:move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8" y="0"/>
                </a:lnTo>
                <a:lnTo>
                  <a:pt x="60" y="0"/>
                </a:lnTo>
                <a:lnTo>
                  <a:pt x="72" y="0"/>
                </a:lnTo>
                <a:lnTo>
                  <a:pt x="84" y="4"/>
                </a:lnTo>
                <a:lnTo>
                  <a:pt x="92" y="8"/>
                </a:lnTo>
                <a:lnTo>
                  <a:pt x="100" y="12"/>
                </a:lnTo>
                <a:lnTo>
                  <a:pt x="108" y="16"/>
                </a:lnTo>
                <a:lnTo>
                  <a:pt x="112" y="20"/>
                </a:lnTo>
                <a:lnTo>
                  <a:pt x="116" y="28"/>
                </a:lnTo>
                <a:lnTo>
                  <a:pt x="120" y="36"/>
                </a:lnTo>
                <a:lnTo>
                  <a:pt x="120" y="44"/>
                </a:lnTo>
                <a:lnTo>
                  <a:pt x="120" y="52"/>
                </a:lnTo>
                <a:lnTo>
                  <a:pt x="120" y="60"/>
                </a:lnTo>
                <a:lnTo>
                  <a:pt x="116" y="64"/>
                </a:lnTo>
                <a:lnTo>
                  <a:pt x="116" y="68"/>
                </a:lnTo>
                <a:lnTo>
                  <a:pt x="104" y="72"/>
                </a:lnTo>
                <a:lnTo>
                  <a:pt x="96" y="72"/>
                </a:lnTo>
                <a:lnTo>
                  <a:pt x="88" y="72"/>
                </a:lnTo>
                <a:lnTo>
                  <a:pt x="84" y="68"/>
                </a:lnTo>
                <a:lnTo>
                  <a:pt x="76" y="64"/>
                </a:lnTo>
                <a:lnTo>
                  <a:pt x="68" y="60"/>
                </a:lnTo>
                <a:lnTo>
                  <a:pt x="60" y="56"/>
                </a:lnTo>
                <a:lnTo>
                  <a:pt x="52" y="48"/>
                </a:lnTo>
                <a:lnTo>
                  <a:pt x="44" y="40"/>
                </a:lnTo>
                <a:lnTo>
                  <a:pt x="36" y="36"/>
                </a:lnTo>
                <a:lnTo>
                  <a:pt x="24" y="28"/>
                </a:lnTo>
                <a:lnTo>
                  <a:pt x="20" y="24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4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12">
            <a:extLst>
              <a:ext uri="{FF2B5EF4-FFF2-40B4-BE49-F238E27FC236}">
                <a16:creationId xmlns:a16="http://schemas.microsoft.com/office/drawing/2014/main" xmlns="" id="{214FC36C-B681-4F90-B2ED-26FAAFD09789}"/>
              </a:ext>
            </a:extLst>
          </p:cNvPr>
          <p:cNvSpPr>
            <a:spLocks/>
          </p:cNvSpPr>
          <p:nvPr/>
        </p:nvSpPr>
        <p:spPr bwMode="auto">
          <a:xfrm>
            <a:off x="1670583" y="1995489"/>
            <a:ext cx="1345003" cy="1200999"/>
          </a:xfrm>
          <a:custGeom>
            <a:avLst/>
            <a:gdLst>
              <a:gd name="T0" fmla="*/ 268 w 364"/>
              <a:gd name="T1" fmla="*/ 168 h 252"/>
              <a:gd name="T2" fmla="*/ 248 w 364"/>
              <a:gd name="T3" fmla="*/ 200 h 252"/>
              <a:gd name="T4" fmla="*/ 236 w 364"/>
              <a:gd name="T5" fmla="*/ 224 h 252"/>
              <a:gd name="T6" fmla="*/ 228 w 364"/>
              <a:gd name="T7" fmla="*/ 236 h 252"/>
              <a:gd name="T8" fmla="*/ 216 w 364"/>
              <a:gd name="T9" fmla="*/ 244 h 252"/>
              <a:gd name="T10" fmla="*/ 208 w 364"/>
              <a:gd name="T11" fmla="*/ 252 h 252"/>
              <a:gd name="T12" fmla="*/ 192 w 364"/>
              <a:gd name="T13" fmla="*/ 248 h 252"/>
              <a:gd name="T14" fmla="*/ 184 w 364"/>
              <a:gd name="T15" fmla="*/ 240 h 252"/>
              <a:gd name="T16" fmla="*/ 172 w 364"/>
              <a:gd name="T17" fmla="*/ 228 h 252"/>
              <a:gd name="T18" fmla="*/ 168 w 364"/>
              <a:gd name="T19" fmla="*/ 216 h 252"/>
              <a:gd name="T20" fmla="*/ 168 w 364"/>
              <a:gd name="T21" fmla="*/ 208 h 252"/>
              <a:gd name="T22" fmla="*/ 176 w 364"/>
              <a:gd name="T23" fmla="*/ 200 h 252"/>
              <a:gd name="T24" fmla="*/ 184 w 364"/>
              <a:gd name="T25" fmla="*/ 192 h 252"/>
              <a:gd name="T26" fmla="*/ 196 w 364"/>
              <a:gd name="T27" fmla="*/ 180 h 252"/>
              <a:gd name="T28" fmla="*/ 208 w 364"/>
              <a:gd name="T29" fmla="*/ 160 h 252"/>
              <a:gd name="T30" fmla="*/ 224 w 364"/>
              <a:gd name="T31" fmla="*/ 136 h 252"/>
              <a:gd name="T32" fmla="*/ 244 w 364"/>
              <a:gd name="T33" fmla="*/ 104 h 252"/>
              <a:gd name="T34" fmla="*/ 260 w 364"/>
              <a:gd name="T35" fmla="*/ 80 h 252"/>
              <a:gd name="T36" fmla="*/ 268 w 364"/>
              <a:gd name="T37" fmla="*/ 64 h 252"/>
              <a:gd name="T38" fmla="*/ 272 w 364"/>
              <a:gd name="T39" fmla="*/ 56 h 252"/>
              <a:gd name="T40" fmla="*/ 268 w 364"/>
              <a:gd name="T41" fmla="*/ 52 h 252"/>
              <a:gd name="T42" fmla="*/ 260 w 364"/>
              <a:gd name="T43" fmla="*/ 52 h 252"/>
              <a:gd name="T44" fmla="*/ 256 w 364"/>
              <a:gd name="T45" fmla="*/ 52 h 252"/>
              <a:gd name="T46" fmla="*/ 244 w 364"/>
              <a:gd name="T47" fmla="*/ 52 h 252"/>
              <a:gd name="T48" fmla="*/ 220 w 364"/>
              <a:gd name="T49" fmla="*/ 56 h 252"/>
              <a:gd name="T50" fmla="*/ 184 w 364"/>
              <a:gd name="T51" fmla="*/ 64 h 252"/>
              <a:gd name="T52" fmla="*/ 144 w 364"/>
              <a:gd name="T53" fmla="*/ 72 h 252"/>
              <a:gd name="T54" fmla="*/ 108 w 364"/>
              <a:gd name="T55" fmla="*/ 80 h 252"/>
              <a:gd name="T56" fmla="*/ 84 w 364"/>
              <a:gd name="T57" fmla="*/ 80 h 252"/>
              <a:gd name="T58" fmla="*/ 64 w 364"/>
              <a:gd name="T59" fmla="*/ 84 h 252"/>
              <a:gd name="T60" fmla="*/ 52 w 364"/>
              <a:gd name="T61" fmla="*/ 80 h 252"/>
              <a:gd name="T62" fmla="*/ 36 w 364"/>
              <a:gd name="T63" fmla="*/ 76 h 252"/>
              <a:gd name="T64" fmla="*/ 16 w 364"/>
              <a:gd name="T65" fmla="*/ 68 h 252"/>
              <a:gd name="T66" fmla="*/ 4 w 364"/>
              <a:gd name="T67" fmla="*/ 56 h 252"/>
              <a:gd name="T68" fmla="*/ 0 w 364"/>
              <a:gd name="T69" fmla="*/ 48 h 252"/>
              <a:gd name="T70" fmla="*/ 4 w 364"/>
              <a:gd name="T71" fmla="*/ 44 h 252"/>
              <a:gd name="T72" fmla="*/ 12 w 364"/>
              <a:gd name="T73" fmla="*/ 40 h 252"/>
              <a:gd name="T74" fmla="*/ 32 w 364"/>
              <a:gd name="T75" fmla="*/ 40 h 252"/>
              <a:gd name="T76" fmla="*/ 60 w 364"/>
              <a:gd name="T77" fmla="*/ 40 h 252"/>
              <a:gd name="T78" fmla="*/ 88 w 364"/>
              <a:gd name="T79" fmla="*/ 40 h 252"/>
              <a:gd name="T80" fmla="*/ 104 w 364"/>
              <a:gd name="T81" fmla="*/ 40 h 252"/>
              <a:gd name="T82" fmla="*/ 124 w 364"/>
              <a:gd name="T83" fmla="*/ 36 h 252"/>
              <a:gd name="T84" fmla="*/ 144 w 364"/>
              <a:gd name="T85" fmla="*/ 32 h 252"/>
              <a:gd name="T86" fmla="*/ 172 w 364"/>
              <a:gd name="T87" fmla="*/ 32 h 252"/>
              <a:gd name="T88" fmla="*/ 204 w 364"/>
              <a:gd name="T89" fmla="*/ 24 h 252"/>
              <a:gd name="T90" fmla="*/ 228 w 364"/>
              <a:gd name="T91" fmla="*/ 20 h 252"/>
              <a:gd name="T92" fmla="*/ 248 w 364"/>
              <a:gd name="T93" fmla="*/ 16 h 252"/>
              <a:gd name="T94" fmla="*/ 260 w 364"/>
              <a:gd name="T95" fmla="*/ 12 h 252"/>
              <a:gd name="T96" fmla="*/ 272 w 364"/>
              <a:gd name="T97" fmla="*/ 4 h 252"/>
              <a:gd name="T98" fmla="*/ 284 w 364"/>
              <a:gd name="T99" fmla="*/ 0 h 252"/>
              <a:gd name="T100" fmla="*/ 300 w 364"/>
              <a:gd name="T101" fmla="*/ 4 h 252"/>
              <a:gd name="T102" fmla="*/ 320 w 364"/>
              <a:gd name="T103" fmla="*/ 12 h 252"/>
              <a:gd name="T104" fmla="*/ 340 w 364"/>
              <a:gd name="T105" fmla="*/ 20 h 252"/>
              <a:gd name="T106" fmla="*/ 352 w 364"/>
              <a:gd name="T107" fmla="*/ 28 h 252"/>
              <a:gd name="T108" fmla="*/ 360 w 364"/>
              <a:gd name="T109" fmla="*/ 36 h 252"/>
              <a:gd name="T110" fmla="*/ 360 w 364"/>
              <a:gd name="T111" fmla="*/ 44 h 252"/>
              <a:gd name="T112" fmla="*/ 352 w 364"/>
              <a:gd name="T113" fmla="*/ 52 h 252"/>
              <a:gd name="T114" fmla="*/ 344 w 364"/>
              <a:gd name="T115" fmla="*/ 64 h 252"/>
              <a:gd name="T116" fmla="*/ 328 w 364"/>
              <a:gd name="T117" fmla="*/ 76 h 252"/>
              <a:gd name="T118" fmla="*/ 312 w 364"/>
              <a:gd name="T119" fmla="*/ 100 h 252"/>
              <a:gd name="T120" fmla="*/ 292 w 364"/>
              <a:gd name="T121" fmla="*/ 132 h 252"/>
              <a:gd name="T122" fmla="*/ 280 w 364"/>
              <a:gd name="T123" fmla="*/ 152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64" h="252">
                <a:moveTo>
                  <a:pt x="280" y="152"/>
                </a:moveTo>
                <a:lnTo>
                  <a:pt x="268" y="168"/>
                </a:lnTo>
                <a:lnTo>
                  <a:pt x="260" y="188"/>
                </a:lnTo>
                <a:lnTo>
                  <a:pt x="248" y="200"/>
                </a:lnTo>
                <a:lnTo>
                  <a:pt x="240" y="212"/>
                </a:lnTo>
                <a:lnTo>
                  <a:pt x="236" y="224"/>
                </a:lnTo>
                <a:lnTo>
                  <a:pt x="232" y="232"/>
                </a:lnTo>
                <a:lnTo>
                  <a:pt x="228" y="236"/>
                </a:lnTo>
                <a:lnTo>
                  <a:pt x="224" y="240"/>
                </a:lnTo>
                <a:lnTo>
                  <a:pt x="216" y="244"/>
                </a:lnTo>
                <a:lnTo>
                  <a:pt x="212" y="248"/>
                </a:lnTo>
                <a:lnTo>
                  <a:pt x="208" y="252"/>
                </a:lnTo>
                <a:lnTo>
                  <a:pt x="200" y="252"/>
                </a:lnTo>
                <a:lnTo>
                  <a:pt x="192" y="248"/>
                </a:lnTo>
                <a:lnTo>
                  <a:pt x="188" y="248"/>
                </a:lnTo>
                <a:lnTo>
                  <a:pt x="184" y="240"/>
                </a:lnTo>
                <a:lnTo>
                  <a:pt x="180" y="236"/>
                </a:lnTo>
                <a:lnTo>
                  <a:pt x="172" y="228"/>
                </a:lnTo>
                <a:lnTo>
                  <a:pt x="172" y="220"/>
                </a:lnTo>
                <a:lnTo>
                  <a:pt x="168" y="216"/>
                </a:lnTo>
                <a:lnTo>
                  <a:pt x="168" y="212"/>
                </a:lnTo>
                <a:lnTo>
                  <a:pt x="168" y="208"/>
                </a:lnTo>
                <a:lnTo>
                  <a:pt x="172" y="204"/>
                </a:lnTo>
                <a:lnTo>
                  <a:pt x="176" y="200"/>
                </a:lnTo>
                <a:lnTo>
                  <a:pt x="184" y="192"/>
                </a:lnTo>
                <a:lnTo>
                  <a:pt x="184" y="192"/>
                </a:lnTo>
                <a:lnTo>
                  <a:pt x="192" y="184"/>
                </a:lnTo>
                <a:lnTo>
                  <a:pt x="196" y="180"/>
                </a:lnTo>
                <a:lnTo>
                  <a:pt x="204" y="172"/>
                </a:lnTo>
                <a:lnTo>
                  <a:pt x="208" y="160"/>
                </a:lnTo>
                <a:lnTo>
                  <a:pt x="216" y="148"/>
                </a:lnTo>
                <a:lnTo>
                  <a:pt x="224" y="136"/>
                </a:lnTo>
                <a:lnTo>
                  <a:pt x="236" y="120"/>
                </a:lnTo>
                <a:lnTo>
                  <a:pt x="244" y="104"/>
                </a:lnTo>
                <a:lnTo>
                  <a:pt x="252" y="92"/>
                </a:lnTo>
                <a:lnTo>
                  <a:pt x="260" y="80"/>
                </a:lnTo>
                <a:lnTo>
                  <a:pt x="264" y="72"/>
                </a:lnTo>
                <a:lnTo>
                  <a:pt x="268" y="64"/>
                </a:lnTo>
                <a:lnTo>
                  <a:pt x="272" y="60"/>
                </a:lnTo>
                <a:lnTo>
                  <a:pt x="272" y="56"/>
                </a:lnTo>
                <a:lnTo>
                  <a:pt x="272" y="52"/>
                </a:lnTo>
                <a:lnTo>
                  <a:pt x="268" y="52"/>
                </a:lnTo>
                <a:lnTo>
                  <a:pt x="264" y="52"/>
                </a:lnTo>
                <a:lnTo>
                  <a:pt x="260" y="52"/>
                </a:lnTo>
                <a:lnTo>
                  <a:pt x="260" y="52"/>
                </a:lnTo>
                <a:lnTo>
                  <a:pt x="256" y="52"/>
                </a:lnTo>
                <a:lnTo>
                  <a:pt x="252" y="52"/>
                </a:lnTo>
                <a:lnTo>
                  <a:pt x="244" y="52"/>
                </a:lnTo>
                <a:lnTo>
                  <a:pt x="232" y="56"/>
                </a:lnTo>
                <a:lnTo>
                  <a:pt x="220" y="56"/>
                </a:lnTo>
                <a:lnTo>
                  <a:pt x="204" y="60"/>
                </a:lnTo>
                <a:lnTo>
                  <a:pt x="184" y="64"/>
                </a:lnTo>
                <a:lnTo>
                  <a:pt x="164" y="68"/>
                </a:lnTo>
                <a:lnTo>
                  <a:pt x="144" y="72"/>
                </a:lnTo>
                <a:lnTo>
                  <a:pt x="124" y="76"/>
                </a:lnTo>
                <a:lnTo>
                  <a:pt x="108" y="80"/>
                </a:lnTo>
                <a:lnTo>
                  <a:pt x="92" y="80"/>
                </a:lnTo>
                <a:lnTo>
                  <a:pt x="84" y="80"/>
                </a:lnTo>
                <a:lnTo>
                  <a:pt x="72" y="84"/>
                </a:lnTo>
                <a:lnTo>
                  <a:pt x="64" y="84"/>
                </a:lnTo>
                <a:lnTo>
                  <a:pt x="60" y="84"/>
                </a:lnTo>
                <a:lnTo>
                  <a:pt x="52" y="80"/>
                </a:lnTo>
                <a:lnTo>
                  <a:pt x="44" y="80"/>
                </a:lnTo>
                <a:lnTo>
                  <a:pt x="36" y="76"/>
                </a:lnTo>
                <a:lnTo>
                  <a:pt x="24" y="72"/>
                </a:lnTo>
                <a:lnTo>
                  <a:pt x="16" y="68"/>
                </a:lnTo>
                <a:lnTo>
                  <a:pt x="8" y="60"/>
                </a:lnTo>
                <a:lnTo>
                  <a:pt x="4" y="56"/>
                </a:lnTo>
                <a:lnTo>
                  <a:pt x="4" y="52"/>
                </a:lnTo>
                <a:lnTo>
                  <a:pt x="0" y="48"/>
                </a:lnTo>
                <a:lnTo>
                  <a:pt x="0" y="44"/>
                </a:lnTo>
                <a:lnTo>
                  <a:pt x="4" y="44"/>
                </a:lnTo>
                <a:lnTo>
                  <a:pt x="8" y="40"/>
                </a:lnTo>
                <a:lnTo>
                  <a:pt x="12" y="40"/>
                </a:lnTo>
                <a:lnTo>
                  <a:pt x="20" y="40"/>
                </a:lnTo>
                <a:lnTo>
                  <a:pt x="32" y="40"/>
                </a:lnTo>
                <a:lnTo>
                  <a:pt x="48" y="40"/>
                </a:lnTo>
                <a:lnTo>
                  <a:pt x="60" y="40"/>
                </a:lnTo>
                <a:lnTo>
                  <a:pt x="76" y="40"/>
                </a:lnTo>
                <a:lnTo>
                  <a:pt x="88" y="40"/>
                </a:lnTo>
                <a:lnTo>
                  <a:pt x="100" y="40"/>
                </a:lnTo>
                <a:lnTo>
                  <a:pt x="104" y="40"/>
                </a:lnTo>
                <a:lnTo>
                  <a:pt x="112" y="36"/>
                </a:lnTo>
                <a:lnTo>
                  <a:pt x="124" y="36"/>
                </a:lnTo>
                <a:lnTo>
                  <a:pt x="132" y="36"/>
                </a:lnTo>
                <a:lnTo>
                  <a:pt x="144" y="32"/>
                </a:lnTo>
                <a:lnTo>
                  <a:pt x="156" y="32"/>
                </a:lnTo>
                <a:lnTo>
                  <a:pt x="172" y="32"/>
                </a:lnTo>
                <a:lnTo>
                  <a:pt x="188" y="28"/>
                </a:lnTo>
                <a:lnTo>
                  <a:pt x="204" y="24"/>
                </a:lnTo>
                <a:lnTo>
                  <a:pt x="216" y="24"/>
                </a:lnTo>
                <a:lnTo>
                  <a:pt x="228" y="20"/>
                </a:lnTo>
                <a:lnTo>
                  <a:pt x="240" y="20"/>
                </a:lnTo>
                <a:lnTo>
                  <a:pt x="248" y="16"/>
                </a:lnTo>
                <a:lnTo>
                  <a:pt x="256" y="12"/>
                </a:lnTo>
                <a:lnTo>
                  <a:pt x="260" y="12"/>
                </a:lnTo>
                <a:lnTo>
                  <a:pt x="264" y="8"/>
                </a:lnTo>
                <a:lnTo>
                  <a:pt x="272" y="4"/>
                </a:lnTo>
                <a:lnTo>
                  <a:pt x="280" y="0"/>
                </a:lnTo>
                <a:lnTo>
                  <a:pt x="284" y="0"/>
                </a:lnTo>
                <a:lnTo>
                  <a:pt x="292" y="0"/>
                </a:lnTo>
                <a:lnTo>
                  <a:pt x="300" y="4"/>
                </a:lnTo>
                <a:lnTo>
                  <a:pt x="308" y="8"/>
                </a:lnTo>
                <a:lnTo>
                  <a:pt x="320" y="12"/>
                </a:lnTo>
                <a:lnTo>
                  <a:pt x="332" y="20"/>
                </a:lnTo>
                <a:lnTo>
                  <a:pt x="340" y="20"/>
                </a:lnTo>
                <a:lnTo>
                  <a:pt x="348" y="24"/>
                </a:lnTo>
                <a:lnTo>
                  <a:pt x="352" y="28"/>
                </a:lnTo>
                <a:lnTo>
                  <a:pt x="356" y="32"/>
                </a:lnTo>
                <a:lnTo>
                  <a:pt x="360" y="36"/>
                </a:lnTo>
                <a:lnTo>
                  <a:pt x="364" y="40"/>
                </a:lnTo>
                <a:lnTo>
                  <a:pt x="360" y="44"/>
                </a:lnTo>
                <a:lnTo>
                  <a:pt x="360" y="48"/>
                </a:lnTo>
                <a:lnTo>
                  <a:pt x="352" y="52"/>
                </a:lnTo>
                <a:lnTo>
                  <a:pt x="348" y="60"/>
                </a:lnTo>
                <a:lnTo>
                  <a:pt x="344" y="64"/>
                </a:lnTo>
                <a:lnTo>
                  <a:pt x="336" y="68"/>
                </a:lnTo>
                <a:lnTo>
                  <a:pt x="328" y="76"/>
                </a:lnTo>
                <a:lnTo>
                  <a:pt x="320" y="88"/>
                </a:lnTo>
                <a:lnTo>
                  <a:pt x="312" y="100"/>
                </a:lnTo>
                <a:lnTo>
                  <a:pt x="304" y="116"/>
                </a:lnTo>
                <a:lnTo>
                  <a:pt x="292" y="132"/>
                </a:lnTo>
                <a:lnTo>
                  <a:pt x="280" y="152"/>
                </a:lnTo>
                <a:lnTo>
                  <a:pt x="280" y="1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14">
            <a:extLst>
              <a:ext uri="{FF2B5EF4-FFF2-40B4-BE49-F238E27FC236}">
                <a16:creationId xmlns:a16="http://schemas.microsoft.com/office/drawing/2014/main" xmlns="" id="{AD247595-B4A0-4D68-A0FA-0BC5551056DD}"/>
              </a:ext>
            </a:extLst>
          </p:cNvPr>
          <p:cNvSpPr>
            <a:spLocks/>
          </p:cNvSpPr>
          <p:nvPr/>
        </p:nvSpPr>
        <p:spPr bwMode="auto">
          <a:xfrm>
            <a:off x="5328696" y="820703"/>
            <a:ext cx="1300663" cy="362206"/>
          </a:xfrm>
          <a:custGeom>
            <a:avLst/>
            <a:gdLst>
              <a:gd name="T0" fmla="*/ 48 w 352"/>
              <a:gd name="T1" fmla="*/ 76 h 76"/>
              <a:gd name="T2" fmla="*/ 28 w 352"/>
              <a:gd name="T3" fmla="*/ 72 h 76"/>
              <a:gd name="T4" fmla="*/ 16 w 352"/>
              <a:gd name="T5" fmla="*/ 64 h 76"/>
              <a:gd name="T6" fmla="*/ 4 w 352"/>
              <a:gd name="T7" fmla="*/ 56 h 76"/>
              <a:gd name="T8" fmla="*/ 0 w 352"/>
              <a:gd name="T9" fmla="*/ 48 h 76"/>
              <a:gd name="T10" fmla="*/ 4 w 352"/>
              <a:gd name="T11" fmla="*/ 48 h 76"/>
              <a:gd name="T12" fmla="*/ 12 w 352"/>
              <a:gd name="T13" fmla="*/ 44 h 76"/>
              <a:gd name="T14" fmla="*/ 24 w 352"/>
              <a:gd name="T15" fmla="*/ 40 h 76"/>
              <a:gd name="T16" fmla="*/ 40 w 352"/>
              <a:gd name="T17" fmla="*/ 36 h 76"/>
              <a:gd name="T18" fmla="*/ 60 w 352"/>
              <a:gd name="T19" fmla="*/ 32 h 76"/>
              <a:gd name="T20" fmla="*/ 84 w 352"/>
              <a:gd name="T21" fmla="*/ 28 h 76"/>
              <a:gd name="T22" fmla="*/ 112 w 352"/>
              <a:gd name="T23" fmla="*/ 24 h 76"/>
              <a:gd name="T24" fmla="*/ 156 w 352"/>
              <a:gd name="T25" fmla="*/ 16 h 76"/>
              <a:gd name="T26" fmla="*/ 208 w 352"/>
              <a:gd name="T27" fmla="*/ 8 h 76"/>
              <a:gd name="T28" fmla="*/ 248 w 352"/>
              <a:gd name="T29" fmla="*/ 4 h 76"/>
              <a:gd name="T30" fmla="*/ 276 w 352"/>
              <a:gd name="T31" fmla="*/ 0 h 76"/>
              <a:gd name="T32" fmla="*/ 304 w 352"/>
              <a:gd name="T33" fmla="*/ 0 h 76"/>
              <a:gd name="T34" fmla="*/ 328 w 352"/>
              <a:gd name="T35" fmla="*/ 4 h 76"/>
              <a:gd name="T36" fmla="*/ 340 w 352"/>
              <a:gd name="T37" fmla="*/ 12 h 76"/>
              <a:gd name="T38" fmla="*/ 348 w 352"/>
              <a:gd name="T39" fmla="*/ 20 h 76"/>
              <a:gd name="T40" fmla="*/ 348 w 352"/>
              <a:gd name="T41" fmla="*/ 24 h 76"/>
              <a:gd name="T42" fmla="*/ 344 w 352"/>
              <a:gd name="T43" fmla="*/ 28 h 76"/>
              <a:gd name="T44" fmla="*/ 336 w 352"/>
              <a:gd name="T45" fmla="*/ 32 h 76"/>
              <a:gd name="T46" fmla="*/ 324 w 352"/>
              <a:gd name="T47" fmla="*/ 36 h 76"/>
              <a:gd name="T48" fmla="*/ 308 w 352"/>
              <a:gd name="T49" fmla="*/ 40 h 76"/>
              <a:gd name="T50" fmla="*/ 288 w 352"/>
              <a:gd name="T51" fmla="*/ 44 h 76"/>
              <a:gd name="T52" fmla="*/ 260 w 352"/>
              <a:gd name="T53" fmla="*/ 48 h 76"/>
              <a:gd name="T54" fmla="*/ 232 w 352"/>
              <a:gd name="T55" fmla="*/ 52 h 76"/>
              <a:gd name="T56" fmla="*/ 184 w 352"/>
              <a:gd name="T57" fmla="*/ 60 h 76"/>
              <a:gd name="T58" fmla="*/ 128 w 352"/>
              <a:gd name="T59" fmla="*/ 68 h 76"/>
              <a:gd name="T60" fmla="*/ 88 w 352"/>
              <a:gd name="T61" fmla="*/ 72 h 76"/>
              <a:gd name="T62" fmla="*/ 64 w 352"/>
              <a:gd name="T63" fmla="*/ 72 h 76"/>
              <a:gd name="T64" fmla="*/ 56 w 352"/>
              <a:gd name="T65" fmla="*/ 7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2" h="76">
                <a:moveTo>
                  <a:pt x="56" y="72"/>
                </a:moveTo>
                <a:lnTo>
                  <a:pt x="48" y="76"/>
                </a:lnTo>
                <a:lnTo>
                  <a:pt x="36" y="72"/>
                </a:lnTo>
                <a:lnTo>
                  <a:pt x="28" y="72"/>
                </a:lnTo>
                <a:lnTo>
                  <a:pt x="24" y="68"/>
                </a:lnTo>
                <a:lnTo>
                  <a:pt x="16" y="64"/>
                </a:lnTo>
                <a:lnTo>
                  <a:pt x="8" y="60"/>
                </a:lnTo>
                <a:lnTo>
                  <a:pt x="4" y="56"/>
                </a:lnTo>
                <a:lnTo>
                  <a:pt x="0" y="48"/>
                </a:lnTo>
                <a:lnTo>
                  <a:pt x="0" y="48"/>
                </a:lnTo>
                <a:lnTo>
                  <a:pt x="4" y="48"/>
                </a:lnTo>
                <a:lnTo>
                  <a:pt x="4" y="48"/>
                </a:lnTo>
                <a:lnTo>
                  <a:pt x="8" y="44"/>
                </a:lnTo>
                <a:lnTo>
                  <a:pt x="12" y="44"/>
                </a:lnTo>
                <a:lnTo>
                  <a:pt x="16" y="44"/>
                </a:lnTo>
                <a:lnTo>
                  <a:pt x="24" y="40"/>
                </a:lnTo>
                <a:lnTo>
                  <a:pt x="32" y="40"/>
                </a:lnTo>
                <a:lnTo>
                  <a:pt x="40" y="36"/>
                </a:lnTo>
                <a:lnTo>
                  <a:pt x="48" y="36"/>
                </a:lnTo>
                <a:lnTo>
                  <a:pt x="60" y="32"/>
                </a:lnTo>
                <a:lnTo>
                  <a:pt x="68" y="32"/>
                </a:lnTo>
                <a:lnTo>
                  <a:pt x="84" y="28"/>
                </a:lnTo>
                <a:lnTo>
                  <a:pt x="96" y="28"/>
                </a:lnTo>
                <a:lnTo>
                  <a:pt x="112" y="24"/>
                </a:lnTo>
                <a:lnTo>
                  <a:pt x="124" y="20"/>
                </a:lnTo>
                <a:lnTo>
                  <a:pt x="156" y="16"/>
                </a:lnTo>
                <a:lnTo>
                  <a:pt x="184" y="12"/>
                </a:lnTo>
                <a:lnTo>
                  <a:pt x="208" y="8"/>
                </a:lnTo>
                <a:lnTo>
                  <a:pt x="232" y="4"/>
                </a:lnTo>
                <a:lnTo>
                  <a:pt x="248" y="4"/>
                </a:lnTo>
                <a:lnTo>
                  <a:pt x="264" y="0"/>
                </a:lnTo>
                <a:lnTo>
                  <a:pt x="276" y="0"/>
                </a:lnTo>
                <a:lnTo>
                  <a:pt x="288" y="0"/>
                </a:lnTo>
                <a:lnTo>
                  <a:pt x="304" y="0"/>
                </a:lnTo>
                <a:lnTo>
                  <a:pt x="316" y="0"/>
                </a:lnTo>
                <a:lnTo>
                  <a:pt x="328" y="4"/>
                </a:lnTo>
                <a:lnTo>
                  <a:pt x="336" y="8"/>
                </a:lnTo>
                <a:lnTo>
                  <a:pt x="340" y="12"/>
                </a:lnTo>
                <a:lnTo>
                  <a:pt x="348" y="16"/>
                </a:lnTo>
                <a:lnTo>
                  <a:pt x="348" y="20"/>
                </a:lnTo>
                <a:lnTo>
                  <a:pt x="352" y="24"/>
                </a:lnTo>
                <a:lnTo>
                  <a:pt x="348" y="24"/>
                </a:lnTo>
                <a:lnTo>
                  <a:pt x="348" y="28"/>
                </a:lnTo>
                <a:lnTo>
                  <a:pt x="344" y="28"/>
                </a:lnTo>
                <a:lnTo>
                  <a:pt x="340" y="28"/>
                </a:lnTo>
                <a:lnTo>
                  <a:pt x="336" y="32"/>
                </a:lnTo>
                <a:lnTo>
                  <a:pt x="332" y="32"/>
                </a:lnTo>
                <a:lnTo>
                  <a:pt x="324" y="36"/>
                </a:lnTo>
                <a:lnTo>
                  <a:pt x="316" y="36"/>
                </a:lnTo>
                <a:lnTo>
                  <a:pt x="308" y="40"/>
                </a:lnTo>
                <a:lnTo>
                  <a:pt x="296" y="40"/>
                </a:lnTo>
                <a:lnTo>
                  <a:pt x="288" y="44"/>
                </a:lnTo>
                <a:lnTo>
                  <a:pt x="276" y="44"/>
                </a:lnTo>
                <a:lnTo>
                  <a:pt x="260" y="48"/>
                </a:lnTo>
                <a:lnTo>
                  <a:pt x="248" y="52"/>
                </a:lnTo>
                <a:lnTo>
                  <a:pt x="232" y="52"/>
                </a:lnTo>
                <a:lnTo>
                  <a:pt x="216" y="56"/>
                </a:lnTo>
                <a:lnTo>
                  <a:pt x="184" y="60"/>
                </a:lnTo>
                <a:lnTo>
                  <a:pt x="152" y="64"/>
                </a:lnTo>
                <a:lnTo>
                  <a:pt x="128" y="68"/>
                </a:lnTo>
                <a:lnTo>
                  <a:pt x="108" y="68"/>
                </a:lnTo>
                <a:lnTo>
                  <a:pt x="88" y="72"/>
                </a:lnTo>
                <a:lnTo>
                  <a:pt x="76" y="72"/>
                </a:lnTo>
                <a:lnTo>
                  <a:pt x="64" y="72"/>
                </a:lnTo>
                <a:lnTo>
                  <a:pt x="56" y="72"/>
                </a:lnTo>
                <a:lnTo>
                  <a:pt x="56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5">
            <a:extLst>
              <a:ext uri="{FF2B5EF4-FFF2-40B4-BE49-F238E27FC236}">
                <a16:creationId xmlns:a16="http://schemas.microsoft.com/office/drawing/2014/main" xmlns="" id="{4F69F820-BFB8-495A-BBCB-7A0C2B823A07}"/>
              </a:ext>
            </a:extLst>
          </p:cNvPr>
          <p:cNvSpPr>
            <a:spLocks/>
          </p:cNvSpPr>
          <p:nvPr/>
        </p:nvSpPr>
        <p:spPr bwMode="auto">
          <a:xfrm>
            <a:off x="4840947" y="1011339"/>
            <a:ext cx="1241542" cy="1925412"/>
          </a:xfrm>
          <a:custGeom>
            <a:avLst/>
            <a:gdLst>
              <a:gd name="T0" fmla="*/ 188 w 336"/>
              <a:gd name="T1" fmla="*/ 268 h 404"/>
              <a:gd name="T2" fmla="*/ 216 w 336"/>
              <a:gd name="T3" fmla="*/ 228 h 404"/>
              <a:gd name="T4" fmla="*/ 232 w 336"/>
              <a:gd name="T5" fmla="*/ 200 h 404"/>
              <a:gd name="T6" fmla="*/ 244 w 336"/>
              <a:gd name="T7" fmla="*/ 168 h 404"/>
              <a:gd name="T8" fmla="*/ 252 w 336"/>
              <a:gd name="T9" fmla="*/ 128 h 404"/>
              <a:gd name="T10" fmla="*/ 260 w 336"/>
              <a:gd name="T11" fmla="*/ 84 h 404"/>
              <a:gd name="T12" fmla="*/ 268 w 336"/>
              <a:gd name="T13" fmla="*/ 32 h 404"/>
              <a:gd name="T14" fmla="*/ 280 w 336"/>
              <a:gd name="T15" fmla="*/ 4 h 404"/>
              <a:gd name="T16" fmla="*/ 300 w 336"/>
              <a:gd name="T17" fmla="*/ 8 h 404"/>
              <a:gd name="T18" fmla="*/ 316 w 336"/>
              <a:gd name="T19" fmla="*/ 12 h 404"/>
              <a:gd name="T20" fmla="*/ 328 w 336"/>
              <a:gd name="T21" fmla="*/ 16 h 404"/>
              <a:gd name="T22" fmla="*/ 336 w 336"/>
              <a:gd name="T23" fmla="*/ 24 h 404"/>
              <a:gd name="T24" fmla="*/ 336 w 336"/>
              <a:gd name="T25" fmla="*/ 40 h 404"/>
              <a:gd name="T26" fmla="*/ 332 w 336"/>
              <a:gd name="T27" fmla="*/ 56 h 404"/>
              <a:gd name="T28" fmla="*/ 328 w 336"/>
              <a:gd name="T29" fmla="*/ 72 h 404"/>
              <a:gd name="T30" fmla="*/ 324 w 336"/>
              <a:gd name="T31" fmla="*/ 96 h 404"/>
              <a:gd name="T32" fmla="*/ 316 w 336"/>
              <a:gd name="T33" fmla="*/ 124 h 404"/>
              <a:gd name="T34" fmla="*/ 308 w 336"/>
              <a:gd name="T35" fmla="*/ 160 h 404"/>
              <a:gd name="T36" fmla="*/ 300 w 336"/>
              <a:gd name="T37" fmla="*/ 192 h 404"/>
              <a:gd name="T38" fmla="*/ 288 w 336"/>
              <a:gd name="T39" fmla="*/ 220 h 404"/>
              <a:gd name="T40" fmla="*/ 276 w 336"/>
              <a:gd name="T41" fmla="*/ 240 h 404"/>
              <a:gd name="T42" fmla="*/ 256 w 336"/>
              <a:gd name="T43" fmla="*/ 268 h 404"/>
              <a:gd name="T44" fmla="*/ 220 w 336"/>
              <a:gd name="T45" fmla="*/ 308 h 404"/>
              <a:gd name="T46" fmla="*/ 172 w 336"/>
              <a:gd name="T47" fmla="*/ 344 h 404"/>
              <a:gd name="T48" fmla="*/ 112 w 336"/>
              <a:gd name="T49" fmla="*/ 372 h 404"/>
              <a:gd name="T50" fmla="*/ 60 w 336"/>
              <a:gd name="T51" fmla="*/ 392 h 404"/>
              <a:gd name="T52" fmla="*/ 32 w 336"/>
              <a:gd name="T53" fmla="*/ 400 h 404"/>
              <a:gd name="T54" fmla="*/ 12 w 336"/>
              <a:gd name="T55" fmla="*/ 404 h 404"/>
              <a:gd name="T56" fmla="*/ 4 w 336"/>
              <a:gd name="T57" fmla="*/ 400 h 404"/>
              <a:gd name="T58" fmla="*/ 0 w 336"/>
              <a:gd name="T59" fmla="*/ 396 h 404"/>
              <a:gd name="T60" fmla="*/ 8 w 336"/>
              <a:gd name="T61" fmla="*/ 388 h 404"/>
              <a:gd name="T62" fmla="*/ 20 w 336"/>
              <a:gd name="T63" fmla="*/ 380 h 404"/>
              <a:gd name="T64" fmla="*/ 44 w 336"/>
              <a:gd name="T65" fmla="*/ 368 h 404"/>
              <a:gd name="T66" fmla="*/ 84 w 336"/>
              <a:gd name="T67" fmla="*/ 348 h 404"/>
              <a:gd name="T68" fmla="*/ 140 w 336"/>
              <a:gd name="T69" fmla="*/ 316 h 404"/>
              <a:gd name="T70" fmla="*/ 164 w 336"/>
              <a:gd name="T71" fmla="*/ 292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36" h="404">
                <a:moveTo>
                  <a:pt x="164" y="292"/>
                </a:moveTo>
                <a:lnTo>
                  <a:pt x="188" y="268"/>
                </a:lnTo>
                <a:lnTo>
                  <a:pt x="208" y="240"/>
                </a:lnTo>
                <a:lnTo>
                  <a:pt x="216" y="228"/>
                </a:lnTo>
                <a:lnTo>
                  <a:pt x="224" y="212"/>
                </a:lnTo>
                <a:lnTo>
                  <a:pt x="232" y="200"/>
                </a:lnTo>
                <a:lnTo>
                  <a:pt x="236" y="184"/>
                </a:lnTo>
                <a:lnTo>
                  <a:pt x="244" y="168"/>
                </a:lnTo>
                <a:lnTo>
                  <a:pt x="248" y="148"/>
                </a:lnTo>
                <a:lnTo>
                  <a:pt x="252" y="128"/>
                </a:lnTo>
                <a:lnTo>
                  <a:pt x="256" y="108"/>
                </a:lnTo>
                <a:lnTo>
                  <a:pt x="260" y="84"/>
                </a:lnTo>
                <a:lnTo>
                  <a:pt x="264" y="60"/>
                </a:lnTo>
                <a:lnTo>
                  <a:pt x="268" y="32"/>
                </a:lnTo>
                <a:lnTo>
                  <a:pt x="268" y="0"/>
                </a:lnTo>
                <a:lnTo>
                  <a:pt x="280" y="4"/>
                </a:lnTo>
                <a:lnTo>
                  <a:pt x="292" y="4"/>
                </a:lnTo>
                <a:lnTo>
                  <a:pt x="300" y="8"/>
                </a:lnTo>
                <a:lnTo>
                  <a:pt x="308" y="12"/>
                </a:lnTo>
                <a:lnTo>
                  <a:pt x="316" y="12"/>
                </a:lnTo>
                <a:lnTo>
                  <a:pt x="324" y="16"/>
                </a:lnTo>
                <a:lnTo>
                  <a:pt x="328" y="16"/>
                </a:lnTo>
                <a:lnTo>
                  <a:pt x="332" y="20"/>
                </a:lnTo>
                <a:lnTo>
                  <a:pt x="336" y="24"/>
                </a:lnTo>
                <a:lnTo>
                  <a:pt x="336" y="32"/>
                </a:lnTo>
                <a:lnTo>
                  <a:pt x="336" y="40"/>
                </a:lnTo>
                <a:lnTo>
                  <a:pt x="336" y="48"/>
                </a:lnTo>
                <a:lnTo>
                  <a:pt x="332" y="56"/>
                </a:lnTo>
                <a:lnTo>
                  <a:pt x="332" y="64"/>
                </a:lnTo>
                <a:lnTo>
                  <a:pt x="328" y="72"/>
                </a:lnTo>
                <a:lnTo>
                  <a:pt x="328" y="84"/>
                </a:lnTo>
                <a:lnTo>
                  <a:pt x="324" y="96"/>
                </a:lnTo>
                <a:lnTo>
                  <a:pt x="320" y="112"/>
                </a:lnTo>
                <a:lnTo>
                  <a:pt x="316" y="124"/>
                </a:lnTo>
                <a:lnTo>
                  <a:pt x="312" y="144"/>
                </a:lnTo>
                <a:lnTo>
                  <a:pt x="308" y="160"/>
                </a:lnTo>
                <a:lnTo>
                  <a:pt x="304" y="176"/>
                </a:lnTo>
                <a:lnTo>
                  <a:pt x="300" y="192"/>
                </a:lnTo>
                <a:lnTo>
                  <a:pt x="296" y="204"/>
                </a:lnTo>
                <a:lnTo>
                  <a:pt x="288" y="220"/>
                </a:lnTo>
                <a:lnTo>
                  <a:pt x="284" y="228"/>
                </a:lnTo>
                <a:lnTo>
                  <a:pt x="276" y="240"/>
                </a:lnTo>
                <a:lnTo>
                  <a:pt x="268" y="248"/>
                </a:lnTo>
                <a:lnTo>
                  <a:pt x="256" y="268"/>
                </a:lnTo>
                <a:lnTo>
                  <a:pt x="240" y="288"/>
                </a:lnTo>
                <a:lnTo>
                  <a:pt x="220" y="308"/>
                </a:lnTo>
                <a:lnTo>
                  <a:pt x="196" y="324"/>
                </a:lnTo>
                <a:lnTo>
                  <a:pt x="172" y="344"/>
                </a:lnTo>
                <a:lnTo>
                  <a:pt x="144" y="360"/>
                </a:lnTo>
                <a:lnTo>
                  <a:pt x="112" y="372"/>
                </a:lnTo>
                <a:lnTo>
                  <a:pt x="76" y="384"/>
                </a:lnTo>
                <a:lnTo>
                  <a:pt x="60" y="392"/>
                </a:lnTo>
                <a:lnTo>
                  <a:pt x="44" y="396"/>
                </a:lnTo>
                <a:lnTo>
                  <a:pt x="32" y="400"/>
                </a:lnTo>
                <a:lnTo>
                  <a:pt x="20" y="400"/>
                </a:lnTo>
                <a:lnTo>
                  <a:pt x="12" y="404"/>
                </a:lnTo>
                <a:lnTo>
                  <a:pt x="8" y="404"/>
                </a:lnTo>
                <a:lnTo>
                  <a:pt x="4" y="400"/>
                </a:lnTo>
                <a:lnTo>
                  <a:pt x="0" y="400"/>
                </a:lnTo>
                <a:lnTo>
                  <a:pt x="0" y="396"/>
                </a:lnTo>
                <a:lnTo>
                  <a:pt x="4" y="392"/>
                </a:lnTo>
                <a:lnTo>
                  <a:pt x="8" y="388"/>
                </a:lnTo>
                <a:lnTo>
                  <a:pt x="12" y="384"/>
                </a:lnTo>
                <a:lnTo>
                  <a:pt x="20" y="380"/>
                </a:lnTo>
                <a:lnTo>
                  <a:pt x="32" y="376"/>
                </a:lnTo>
                <a:lnTo>
                  <a:pt x="44" y="368"/>
                </a:lnTo>
                <a:lnTo>
                  <a:pt x="56" y="364"/>
                </a:lnTo>
                <a:lnTo>
                  <a:pt x="84" y="348"/>
                </a:lnTo>
                <a:lnTo>
                  <a:pt x="112" y="332"/>
                </a:lnTo>
                <a:lnTo>
                  <a:pt x="140" y="316"/>
                </a:lnTo>
                <a:lnTo>
                  <a:pt x="164" y="292"/>
                </a:lnTo>
                <a:lnTo>
                  <a:pt x="164" y="2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16">
            <a:extLst>
              <a:ext uri="{FF2B5EF4-FFF2-40B4-BE49-F238E27FC236}">
                <a16:creationId xmlns:a16="http://schemas.microsoft.com/office/drawing/2014/main" xmlns="" id="{409C33DA-0E27-4F43-A073-5082CF337440}"/>
              </a:ext>
            </a:extLst>
          </p:cNvPr>
          <p:cNvSpPr>
            <a:spLocks/>
          </p:cNvSpPr>
          <p:nvPr/>
        </p:nvSpPr>
        <p:spPr bwMode="auto">
          <a:xfrm>
            <a:off x="5106992" y="1487925"/>
            <a:ext cx="1714509" cy="419397"/>
          </a:xfrm>
          <a:custGeom>
            <a:avLst/>
            <a:gdLst>
              <a:gd name="T0" fmla="*/ 4 w 464"/>
              <a:gd name="T1" fmla="*/ 68 h 88"/>
              <a:gd name="T2" fmla="*/ 0 w 464"/>
              <a:gd name="T3" fmla="*/ 60 h 88"/>
              <a:gd name="T4" fmla="*/ 8 w 464"/>
              <a:gd name="T5" fmla="*/ 56 h 88"/>
              <a:gd name="T6" fmla="*/ 24 w 464"/>
              <a:gd name="T7" fmla="*/ 52 h 88"/>
              <a:gd name="T8" fmla="*/ 48 w 464"/>
              <a:gd name="T9" fmla="*/ 48 h 88"/>
              <a:gd name="T10" fmla="*/ 76 w 464"/>
              <a:gd name="T11" fmla="*/ 48 h 88"/>
              <a:gd name="T12" fmla="*/ 112 w 464"/>
              <a:gd name="T13" fmla="*/ 44 h 88"/>
              <a:gd name="T14" fmla="*/ 164 w 464"/>
              <a:gd name="T15" fmla="*/ 36 h 88"/>
              <a:gd name="T16" fmla="*/ 220 w 464"/>
              <a:gd name="T17" fmla="*/ 28 h 88"/>
              <a:gd name="T18" fmla="*/ 272 w 464"/>
              <a:gd name="T19" fmla="*/ 20 h 88"/>
              <a:gd name="T20" fmla="*/ 312 w 464"/>
              <a:gd name="T21" fmla="*/ 12 h 88"/>
              <a:gd name="T22" fmla="*/ 340 w 464"/>
              <a:gd name="T23" fmla="*/ 8 h 88"/>
              <a:gd name="T24" fmla="*/ 368 w 464"/>
              <a:gd name="T25" fmla="*/ 4 h 88"/>
              <a:gd name="T26" fmla="*/ 392 w 464"/>
              <a:gd name="T27" fmla="*/ 0 h 88"/>
              <a:gd name="T28" fmla="*/ 408 w 464"/>
              <a:gd name="T29" fmla="*/ 0 h 88"/>
              <a:gd name="T30" fmla="*/ 428 w 464"/>
              <a:gd name="T31" fmla="*/ 4 h 88"/>
              <a:gd name="T32" fmla="*/ 448 w 464"/>
              <a:gd name="T33" fmla="*/ 16 h 88"/>
              <a:gd name="T34" fmla="*/ 460 w 464"/>
              <a:gd name="T35" fmla="*/ 24 h 88"/>
              <a:gd name="T36" fmla="*/ 464 w 464"/>
              <a:gd name="T37" fmla="*/ 32 h 88"/>
              <a:gd name="T38" fmla="*/ 456 w 464"/>
              <a:gd name="T39" fmla="*/ 36 h 88"/>
              <a:gd name="T40" fmla="*/ 448 w 464"/>
              <a:gd name="T41" fmla="*/ 40 h 88"/>
              <a:gd name="T42" fmla="*/ 432 w 464"/>
              <a:gd name="T43" fmla="*/ 40 h 88"/>
              <a:gd name="T44" fmla="*/ 412 w 464"/>
              <a:gd name="T45" fmla="*/ 44 h 88"/>
              <a:gd name="T46" fmla="*/ 380 w 464"/>
              <a:gd name="T47" fmla="*/ 48 h 88"/>
              <a:gd name="T48" fmla="*/ 348 w 464"/>
              <a:gd name="T49" fmla="*/ 52 h 88"/>
              <a:gd name="T50" fmla="*/ 304 w 464"/>
              <a:gd name="T51" fmla="*/ 56 h 88"/>
              <a:gd name="T52" fmla="*/ 256 w 464"/>
              <a:gd name="T53" fmla="*/ 64 h 88"/>
              <a:gd name="T54" fmla="*/ 212 w 464"/>
              <a:gd name="T55" fmla="*/ 68 h 88"/>
              <a:gd name="T56" fmla="*/ 172 w 464"/>
              <a:gd name="T57" fmla="*/ 72 h 88"/>
              <a:gd name="T58" fmla="*/ 136 w 464"/>
              <a:gd name="T59" fmla="*/ 76 h 88"/>
              <a:gd name="T60" fmla="*/ 104 w 464"/>
              <a:gd name="T61" fmla="*/ 80 h 88"/>
              <a:gd name="T62" fmla="*/ 80 w 464"/>
              <a:gd name="T63" fmla="*/ 84 h 88"/>
              <a:gd name="T64" fmla="*/ 60 w 464"/>
              <a:gd name="T65" fmla="*/ 88 h 88"/>
              <a:gd name="T66" fmla="*/ 44 w 464"/>
              <a:gd name="T67" fmla="*/ 88 h 88"/>
              <a:gd name="T68" fmla="*/ 28 w 464"/>
              <a:gd name="T69" fmla="*/ 84 h 88"/>
              <a:gd name="T70" fmla="*/ 12 w 464"/>
              <a:gd name="T71" fmla="*/ 72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64" h="88">
                <a:moveTo>
                  <a:pt x="12" y="72"/>
                </a:moveTo>
                <a:lnTo>
                  <a:pt x="4" y="68"/>
                </a:lnTo>
                <a:lnTo>
                  <a:pt x="4" y="64"/>
                </a:lnTo>
                <a:lnTo>
                  <a:pt x="0" y="60"/>
                </a:lnTo>
                <a:lnTo>
                  <a:pt x="4" y="56"/>
                </a:lnTo>
                <a:lnTo>
                  <a:pt x="8" y="56"/>
                </a:lnTo>
                <a:lnTo>
                  <a:pt x="12" y="52"/>
                </a:lnTo>
                <a:lnTo>
                  <a:pt x="24" y="52"/>
                </a:lnTo>
                <a:lnTo>
                  <a:pt x="40" y="52"/>
                </a:lnTo>
                <a:lnTo>
                  <a:pt x="48" y="48"/>
                </a:lnTo>
                <a:lnTo>
                  <a:pt x="60" y="48"/>
                </a:lnTo>
                <a:lnTo>
                  <a:pt x="76" y="48"/>
                </a:lnTo>
                <a:lnTo>
                  <a:pt x="92" y="44"/>
                </a:lnTo>
                <a:lnTo>
                  <a:pt x="112" y="44"/>
                </a:lnTo>
                <a:lnTo>
                  <a:pt x="136" y="40"/>
                </a:lnTo>
                <a:lnTo>
                  <a:pt x="164" y="36"/>
                </a:lnTo>
                <a:lnTo>
                  <a:pt x="192" y="32"/>
                </a:lnTo>
                <a:lnTo>
                  <a:pt x="220" y="28"/>
                </a:lnTo>
                <a:lnTo>
                  <a:pt x="248" y="24"/>
                </a:lnTo>
                <a:lnTo>
                  <a:pt x="272" y="20"/>
                </a:lnTo>
                <a:lnTo>
                  <a:pt x="292" y="16"/>
                </a:lnTo>
                <a:lnTo>
                  <a:pt x="312" y="12"/>
                </a:lnTo>
                <a:lnTo>
                  <a:pt x="328" y="8"/>
                </a:lnTo>
                <a:lnTo>
                  <a:pt x="340" y="8"/>
                </a:lnTo>
                <a:lnTo>
                  <a:pt x="352" y="4"/>
                </a:lnTo>
                <a:lnTo>
                  <a:pt x="368" y="4"/>
                </a:lnTo>
                <a:lnTo>
                  <a:pt x="380" y="0"/>
                </a:lnTo>
                <a:lnTo>
                  <a:pt x="392" y="0"/>
                </a:lnTo>
                <a:lnTo>
                  <a:pt x="400" y="0"/>
                </a:lnTo>
                <a:lnTo>
                  <a:pt x="408" y="0"/>
                </a:lnTo>
                <a:lnTo>
                  <a:pt x="420" y="4"/>
                </a:lnTo>
                <a:lnTo>
                  <a:pt x="428" y="4"/>
                </a:lnTo>
                <a:lnTo>
                  <a:pt x="440" y="8"/>
                </a:lnTo>
                <a:lnTo>
                  <a:pt x="448" y="16"/>
                </a:lnTo>
                <a:lnTo>
                  <a:pt x="456" y="20"/>
                </a:lnTo>
                <a:lnTo>
                  <a:pt x="460" y="24"/>
                </a:lnTo>
                <a:lnTo>
                  <a:pt x="464" y="28"/>
                </a:lnTo>
                <a:lnTo>
                  <a:pt x="464" y="32"/>
                </a:lnTo>
                <a:lnTo>
                  <a:pt x="460" y="32"/>
                </a:lnTo>
                <a:lnTo>
                  <a:pt x="456" y="36"/>
                </a:lnTo>
                <a:lnTo>
                  <a:pt x="452" y="36"/>
                </a:lnTo>
                <a:lnTo>
                  <a:pt x="448" y="40"/>
                </a:lnTo>
                <a:lnTo>
                  <a:pt x="440" y="40"/>
                </a:lnTo>
                <a:lnTo>
                  <a:pt x="432" y="40"/>
                </a:lnTo>
                <a:lnTo>
                  <a:pt x="424" y="44"/>
                </a:lnTo>
                <a:lnTo>
                  <a:pt x="412" y="44"/>
                </a:lnTo>
                <a:lnTo>
                  <a:pt x="396" y="48"/>
                </a:lnTo>
                <a:lnTo>
                  <a:pt x="380" y="48"/>
                </a:lnTo>
                <a:lnTo>
                  <a:pt x="364" y="52"/>
                </a:lnTo>
                <a:lnTo>
                  <a:pt x="348" y="52"/>
                </a:lnTo>
                <a:lnTo>
                  <a:pt x="324" y="56"/>
                </a:lnTo>
                <a:lnTo>
                  <a:pt x="304" y="56"/>
                </a:lnTo>
                <a:lnTo>
                  <a:pt x="280" y="60"/>
                </a:lnTo>
                <a:lnTo>
                  <a:pt x="256" y="64"/>
                </a:lnTo>
                <a:lnTo>
                  <a:pt x="232" y="64"/>
                </a:lnTo>
                <a:lnTo>
                  <a:pt x="212" y="68"/>
                </a:lnTo>
                <a:lnTo>
                  <a:pt x="192" y="68"/>
                </a:lnTo>
                <a:lnTo>
                  <a:pt x="172" y="72"/>
                </a:lnTo>
                <a:lnTo>
                  <a:pt x="156" y="72"/>
                </a:lnTo>
                <a:lnTo>
                  <a:pt x="136" y="76"/>
                </a:lnTo>
                <a:lnTo>
                  <a:pt x="120" y="80"/>
                </a:lnTo>
                <a:lnTo>
                  <a:pt x="104" y="80"/>
                </a:lnTo>
                <a:lnTo>
                  <a:pt x="92" y="84"/>
                </a:lnTo>
                <a:lnTo>
                  <a:pt x="80" y="84"/>
                </a:lnTo>
                <a:lnTo>
                  <a:pt x="68" y="88"/>
                </a:lnTo>
                <a:lnTo>
                  <a:pt x="60" y="88"/>
                </a:lnTo>
                <a:lnTo>
                  <a:pt x="52" y="88"/>
                </a:lnTo>
                <a:lnTo>
                  <a:pt x="44" y="88"/>
                </a:lnTo>
                <a:lnTo>
                  <a:pt x="40" y="88"/>
                </a:lnTo>
                <a:lnTo>
                  <a:pt x="28" y="84"/>
                </a:lnTo>
                <a:lnTo>
                  <a:pt x="12" y="72"/>
                </a:lnTo>
                <a:lnTo>
                  <a:pt x="12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7">
            <a:extLst>
              <a:ext uri="{FF2B5EF4-FFF2-40B4-BE49-F238E27FC236}">
                <a16:creationId xmlns:a16="http://schemas.microsoft.com/office/drawing/2014/main" xmlns="" id="{7D369A72-3298-44D5-AC52-CFAD7C0C3C1C}"/>
              </a:ext>
            </a:extLst>
          </p:cNvPr>
          <p:cNvSpPr>
            <a:spLocks/>
          </p:cNvSpPr>
          <p:nvPr/>
        </p:nvSpPr>
        <p:spPr bwMode="auto">
          <a:xfrm>
            <a:off x="5772103" y="1697623"/>
            <a:ext cx="1625828" cy="1296317"/>
          </a:xfrm>
          <a:custGeom>
            <a:avLst/>
            <a:gdLst>
              <a:gd name="T0" fmla="*/ 260 w 440"/>
              <a:gd name="T1" fmla="*/ 268 h 272"/>
              <a:gd name="T2" fmla="*/ 248 w 440"/>
              <a:gd name="T3" fmla="*/ 268 h 272"/>
              <a:gd name="T4" fmla="*/ 236 w 440"/>
              <a:gd name="T5" fmla="*/ 260 h 272"/>
              <a:gd name="T6" fmla="*/ 224 w 440"/>
              <a:gd name="T7" fmla="*/ 252 h 272"/>
              <a:gd name="T8" fmla="*/ 212 w 440"/>
              <a:gd name="T9" fmla="*/ 240 h 272"/>
              <a:gd name="T10" fmla="*/ 204 w 440"/>
              <a:gd name="T11" fmla="*/ 236 h 272"/>
              <a:gd name="T12" fmla="*/ 196 w 440"/>
              <a:gd name="T13" fmla="*/ 228 h 272"/>
              <a:gd name="T14" fmla="*/ 188 w 440"/>
              <a:gd name="T15" fmla="*/ 216 h 272"/>
              <a:gd name="T16" fmla="*/ 176 w 440"/>
              <a:gd name="T17" fmla="*/ 208 h 272"/>
              <a:gd name="T18" fmla="*/ 164 w 440"/>
              <a:gd name="T19" fmla="*/ 196 h 272"/>
              <a:gd name="T20" fmla="*/ 152 w 440"/>
              <a:gd name="T21" fmla="*/ 180 h 272"/>
              <a:gd name="T22" fmla="*/ 136 w 440"/>
              <a:gd name="T23" fmla="*/ 168 h 272"/>
              <a:gd name="T24" fmla="*/ 120 w 440"/>
              <a:gd name="T25" fmla="*/ 152 h 272"/>
              <a:gd name="T26" fmla="*/ 88 w 440"/>
              <a:gd name="T27" fmla="*/ 116 h 272"/>
              <a:gd name="T28" fmla="*/ 60 w 440"/>
              <a:gd name="T29" fmla="*/ 88 h 272"/>
              <a:gd name="T30" fmla="*/ 28 w 440"/>
              <a:gd name="T31" fmla="*/ 56 h 272"/>
              <a:gd name="T32" fmla="*/ 0 w 440"/>
              <a:gd name="T33" fmla="*/ 28 h 272"/>
              <a:gd name="T34" fmla="*/ 16 w 440"/>
              <a:gd name="T35" fmla="*/ 0 h 272"/>
              <a:gd name="T36" fmla="*/ 28 w 440"/>
              <a:gd name="T37" fmla="*/ 12 h 272"/>
              <a:gd name="T38" fmla="*/ 40 w 440"/>
              <a:gd name="T39" fmla="*/ 24 h 272"/>
              <a:gd name="T40" fmla="*/ 56 w 440"/>
              <a:gd name="T41" fmla="*/ 36 h 272"/>
              <a:gd name="T42" fmla="*/ 72 w 440"/>
              <a:gd name="T43" fmla="*/ 48 h 272"/>
              <a:gd name="T44" fmla="*/ 92 w 440"/>
              <a:gd name="T45" fmla="*/ 64 h 272"/>
              <a:gd name="T46" fmla="*/ 112 w 440"/>
              <a:gd name="T47" fmla="*/ 76 h 272"/>
              <a:gd name="T48" fmla="*/ 132 w 440"/>
              <a:gd name="T49" fmla="*/ 96 h 272"/>
              <a:gd name="T50" fmla="*/ 152 w 440"/>
              <a:gd name="T51" fmla="*/ 112 h 272"/>
              <a:gd name="T52" fmla="*/ 176 w 440"/>
              <a:gd name="T53" fmla="*/ 132 h 272"/>
              <a:gd name="T54" fmla="*/ 200 w 440"/>
              <a:gd name="T55" fmla="*/ 148 h 272"/>
              <a:gd name="T56" fmla="*/ 220 w 440"/>
              <a:gd name="T57" fmla="*/ 160 h 272"/>
              <a:gd name="T58" fmla="*/ 244 w 440"/>
              <a:gd name="T59" fmla="*/ 176 h 272"/>
              <a:gd name="T60" fmla="*/ 268 w 440"/>
              <a:gd name="T61" fmla="*/ 184 h 272"/>
              <a:gd name="T62" fmla="*/ 292 w 440"/>
              <a:gd name="T63" fmla="*/ 196 h 272"/>
              <a:gd name="T64" fmla="*/ 316 w 440"/>
              <a:gd name="T65" fmla="*/ 204 h 272"/>
              <a:gd name="T66" fmla="*/ 344 w 440"/>
              <a:gd name="T67" fmla="*/ 212 h 272"/>
              <a:gd name="T68" fmla="*/ 364 w 440"/>
              <a:gd name="T69" fmla="*/ 216 h 272"/>
              <a:gd name="T70" fmla="*/ 384 w 440"/>
              <a:gd name="T71" fmla="*/ 220 h 272"/>
              <a:gd name="T72" fmla="*/ 400 w 440"/>
              <a:gd name="T73" fmla="*/ 228 h 272"/>
              <a:gd name="T74" fmla="*/ 416 w 440"/>
              <a:gd name="T75" fmla="*/ 232 h 272"/>
              <a:gd name="T76" fmla="*/ 428 w 440"/>
              <a:gd name="T77" fmla="*/ 236 h 272"/>
              <a:gd name="T78" fmla="*/ 432 w 440"/>
              <a:gd name="T79" fmla="*/ 240 h 272"/>
              <a:gd name="T80" fmla="*/ 440 w 440"/>
              <a:gd name="T81" fmla="*/ 244 h 272"/>
              <a:gd name="T82" fmla="*/ 440 w 440"/>
              <a:gd name="T83" fmla="*/ 244 h 272"/>
              <a:gd name="T84" fmla="*/ 440 w 440"/>
              <a:gd name="T85" fmla="*/ 248 h 272"/>
              <a:gd name="T86" fmla="*/ 436 w 440"/>
              <a:gd name="T87" fmla="*/ 252 h 272"/>
              <a:gd name="T88" fmla="*/ 428 w 440"/>
              <a:gd name="T89" fmla="*/ 252 h 272"/>
              <a:gd name="T90" fmla="*/ 420 w 440"/>
              <a:gd name="T91" fmla="*/ 256 h 272"/>
              <a:gd name="T92" fmla="*/ 408 w 440"/>
              <a:gd name="T93" fmla="*/ 260 h 272"/>
              <a:gd name="T94" fmla="*/ 396 w 440"/>
              <a:gd name="T95" fmla="*/ 260 h 272"/>
              <a:gd name="T96" fmla="*/ 380 w 440"/>
              <a:gd name="T97" fmla="*/ 264 h 272"/>
              <a:gd name="T98" fmla="*/ 360 w 440"/>
              <a:gd name="T99" fmla="*/ 264 h 272"/>
              <a:gd name="T100" fmla="*/ 340 w 440"/>
              <a:gd name="T101" fmla="*/ 268 h 272"/>
              <a:gd name="T102" fmla="*/ 324 w 440"/>
              <a:gd name="T103" fmla="*/ 268 h 272"/>
              <a:gd name="T104" fmla="*/ 308 w 440"/>
              <a:gd name="T105" fmla="*/ 268 h 272"/>
              <a:gd name="T106" fmla="*/ 296 w 440"/>
              <a:gd name="T107" fmla="*/ 272 h 272"/>
              <a:gd name="T108" fmla="*/ 284 w 440"/>
              <a:gd name="T109" fmla="*/ 272 h 272"/>
              <a:gd name="T110" fmla="*/ 276 w 440"/>
              <a:gd name="T111" fmla="*/ 272 h 272"/>
              <a:gd name="T112" fmla="*/ 268 w 440"/>
              <a:gd name="T113" fmla="*/ 272 h 272"/>
              <a:gd name="T114" fmla="*/ 260 w 440"/>
              <a:gd name="T115" fmla="*/ 268 h 272"/>
              <a:gd name="T116" fmla="*/ 260 w 440"/>
              <a:gd name="T117" fmla="*/ 268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40" h="272">
                <a:moveTo>
                  <a:pt x="260" y="268"/>
                </a:moveTo>
                <a:lnTo>
                  <a:pt x="248" y="268"/>
                </a:lnTo>
                <a:lnTo>
                  <a:pt x="236" y="260"/>
                </a:lnTo>
                <a:lnTo>
                  <a:pt x="224" y="252"/>
                </a:lnTo>
                <a:lnTo>
                  <a:pt x="212" y="240"/>
                </a:lnTo>
                <a:lnTo>
                  <a:pt x="204" y="236"/>
                </a:lnTo>
                <a:lnTo>
                  <a:pt x="196" y="228"/>
                </a:lnTo>
                <a:lnTo>
                  <a:pt x="188" y="216"/>
                </a:lnTo>
                <a:lnTo>
                  <a:pt x="176" y="208"/>
                </a:lnTo>
                <a:lnTo>
                  <a:pt x="164" y="196"/>
                </a:lnTo>
                <a:lnTo>
                  <a:pt x="152" y="180"/>
                </a:lnTo>
                <a:lnTo>
                  <a:pt x="136" y="168"/>
                </a:lnTo>
                <a:lnTo>
                  <a:pt x="120" y="152"/>
                </a:lnTo>
                <a:lnTo>
                  <a:pt x="88" y="116"/>
                </a:lnTo>
                <a:lnTo>
                  <a:pt x="60" y="88"/>
                </a:lnTo>
                <a:lnTo>
                  <a:pt x="28" y="56"/>
                </a:lnTo>
                <a:lnTo>
                  <a:pt x="0" y="28"/>
                </a:lnTo>
                <a:lnTo>
                  <a:pt x="16" y="0"/>
                </a:lnTo>
                <a:lnTo>
                  <a:pt x="28" y="12"/>
                </a:lnTo>
                <a:lnTo>
                  <a:pt x="40" y="24"/>
                </a:lnTo>
                <a:lnTo>
                  <a:pt x="56" y="36"/>
                </a:lnTo>
                <a:lnTo>
                  <a:pt x="72" y="48"/>
                </a:lnTo>
                <a:lnTo>
                  <a:pt x="92" y="64"/>
                </a:lnTo>
                <a:lnTo>
                  <a:pt x="112" y="76"/>
                </a:lnTo>
                <a:lnTo>
                  <a:pt x="132" y="96"/>
                </a:lnTo>
                <a:lnTo>
                  <a:pt x="152" y="112"/>
                </a:lnTo>
                <a:lnTo>
                  <a:pt x="176" y="132"/>
                </a:lnTo>
                <a:lnTo>
                  <a:pt x="200" y="148"/>
                </a:lnTo>
                <a:lnTo>
                  <a:pt x="220" y="160"/>
                </a:lnTo>
                <a:lnTo>
                  <a:pt x="244" y="176"/>
                </a:lnTo>
                <a:lnTo>
                  <a:pt x="268" y="184"/>
                </a:lnTo>
                <a:lnTo>
                  <a:pt x="292" y="196"/>
                </a:lnTo>
                <a:lnTo>
                  <a:pt x="316" y="204"/>
                </a:lnTo>
                <a:lnTo>
                  <a:pt x="344" y="212"/>
                </a:lnTo>
                <a:lnTo>
                  <a:pt x="364" y="216"/>
                </a:lnTo>
                <a:lnTo>
                  <a:pt x="384" y="220"/>
                </a:lnTo>
                <a:lnTo>
                  <a:pt x="400" y="228"/>
                </a:lnTo>
                <a:lnTo>
                  <a:pt x="416" y="232"/>
                </a:lnTo>
                <a:lnTo>
                  <a:pt x="428" y="236"/>
                </a:lnTo>
                <a:lnTo>
                  <a:pt x="432" y="240"/>
                </a:lnTo>
                <a:lnTo>
                  <a:pt x="440" y="244"/>
                </a:lnTo>
                <a:lnTo>
                  <a:pt x="440" y="244"/>
                </a:lnTo>
                <a:lnTo>
                  <a:pt x="440" y="248"/>
                </a:lnTo>
                <a:lnTo>
                  <a:pt x="436" y="252"/>
                </a:lnTo>
                <a:lnTo>
                  <a:pt x="428" y="252"/>
                </a:lnTo>
                <a:lnTo>
                  <a:pt x="420" y="256"/>
                </a:lnTo>
                <a:lnTo>
                  <a:pt x="408" y="260"/>
                </a:lnTo>
                <a:lnTo>
                  <a:pt x="396" y="260"/>
                </a:lnTo>
                <a:lnTo>
                  <a:pt x="380" y="264"/>
                </a:lnTo>
                <a:lnTo>
                  <a:pt x="360" y="264"/>
                </a:lnTo>
                <a:lnTo>
                  <a:pt x="340" y="268"/>
                </a:lnTo>
                <a:lnTo>
                  <a:pt x="324" y="268"/>
                </a:lnTo>
                <a:lnTo>
                  <a:pt x="308" y="268"/>
                </a:lnTo>
                <a:lnTo>
                  <a:pt x="296" y="272"/>
                </a:lnTo>
                <a:lnTo>
                  <a:pt x="284" y="272"/>
                </a:lnTo>
                <a:lnTo>
                  <a:pt x="276" y="272"/>
                </a:lnTo>
                <a:lnTo>
                  <a:pt x="268" y="272"/>
                </a:lnTo>
                <a:lnTo>
                  <a:pt x="260" y="268"/>
                </a:lnTo>
                <a:lnTo>
                  <a:pt x="260" y="2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22">
            <a:extLst>
              <a:ext uri="{FF2B5EF4-FFF2-40B4-BE49-F238E27FC236}">
                <a16:creationId xmlns:a16="http://schemas.microsoft.com/office/drawing/2014/main" xmlns="" id="{7349D4FE-E2D7-4609-8C69-09A16E060030}"/>
              </a:ext>
            </a:extLst>
          </p:cNvPr>
          <p:cNvSpPr>
            <a:spLocks/>
          </p:cNvSpPr>
          <p:nvPr/>
        </p:nvSpPr>
        <p:spPr bwMode="auto">
          <a:xfrm>
            <a:off x="8927607" y="692337"/>
            <a:ext cx="1522366" cy="381270"/>
          </a:xfrm>
          <a:custGeom>
            <a:avLst/>
            <a:gdLst>
              <a:gd name="T0" fmla="*/ 76 w 412"/>
              <a:gd name="T1" fmla="*/ 40 h 80"/>
              <a:gd name="T2" fmla="*/ 112 w 412"/>
              <a:gd name="T3" fmla="*/ 36 h 80"/>
              <a:gd name="T4" fmla="*/ 152 w 412"/>
              <a:gd name="T5" fmla="*/ 28 h 80"/>
              <a:gd name="T6" fmla="*/ 216 w 412"/>
              <a:gd name="T7" fmla="*/ 16 h 80"/>
              <a:gd name="T8" fmla="*/ 260 w 412"/>
              <a:gd name="T9" fmla="*/ 8 h 80"/>
              <a:gd name="T10" fmla="*/ 292 w 412"/>
              <a:gd name="T11" fmla="*/ 4 h 80"/>
              <a:gd name="T12" fmla="*/ 320 w 412"/>
              <a:gd name="T13" fmla="*/ 0 h 80"/>
              <a:gd name="T14" fmla="*/ 340 w 412"/>
              <a:gd name="T15" fmla="*/ 0 h 80"/>
              <a:gd name="T16" fmla="*/ 368 w 412"/>
              <a:gd name="T17" fmla="*/ 0 h 80"/>
              <a:gd name="T18" fmla="*/ 392 w 412"/>
              <a:gd name="T19" fmla="*/ 8 h 80"/>
              <a:gd name="T20" fmla="*/ 408 w 412"/>
              <a:gd name="T21" fmla="*/ 20 h 80"/>
              <a:gd name="T22" fmla="*/ 412 w 412"/>
              <a:gd name="T23" fmla="*/ 28 h 80"/>
              <a:gd name="T24" fmla="*/ 408 w 412"/>
              <a:gd name="T25" fmla="*/ 36 h 80"/>
              <a:gd name="T26" fmla="*/ 396 w 412"/>
              <a:gd name="T27" fmla="*/ 40 h 80"/>
              <a:gd name="T28" fmla="*/ 376 w 412"/>
              <a:gd name="T29" fmla="*/ 48 h 80"/>
              <a:gd name="T30" fmla="*/ 344 w 412"/>
              <a:gd name="T31" fmla="*/ 48 h 80"/>
              <a:gd name="T32" fmla="*/ 324 w 412"/>
              <a:gd name="T33" fmla="*/ 48 h 80"/>
              <a:gd name="T34" fmla="*/ 288 w 412"/>
              <a:gd name="T35" fmla="*/ 48 h 80"/>
              <a:gd name="T36" fmla="*/ 244 w 412"/>
              <a:gd name="T37" fmla="*/ 56 h 80"/>
              <a:gd name="T38" fmla="*/ 188 w 412"/>
              <a:gd name="T39" fmla="*/ 64 h 80"/>
              <a:gd name="T40" fmla="*/ 132 w 412"/>
              <a:gd name="T41" fmla="*/ 72 h 80"/>
              <a:gd name="T42" fmla="*/ 92 w 412"/>
              <a:gd name="T43" fmla="*/ 76 h 80"/>
              <a:gd name="T44" fmla="*/ 64 w 412"/>
              <a:gd name="T45" fmla="*/ 80 h 80"/>
              <a:gd name="T46" fmla="*/ 52 w 412"/>
              <a:gd name="T47" fmla="*/ 80 h 80"/>
              <a:gd name="T48" fmla="*/ 36 w 412"/>
              <a:gd name="T49" fmla="*/ 80 h 80"/>
              <a:gd name="T50" fmla="*/ 16 w 412"/>
              <a:gd name="T51" fmla="*/ 72 h 80"/>
              <a:gd name="T52" fmla="*/ 4 w 412"/>
              <a:gd name="T53" fmla="*/ 64 h 80"/>
              <a:gd name="T54" fmla="*/ 0 w 412"/>
              <a:gd name="T55" fmla="*/ 56 h 80"/>
              <a:gd name="T56" fmla="*/ 4 w 412"/>
              <a:gd name="T57" fmla="*/ 52 h 80"/>
              <a:gd name="T58" fmla="*/ 16 w 412"/>
              <a:gd name="T59" fmla="*/ 48 h 80"/>
              <a:gd name="T60" fmla="*/ 36 w 412"/>
              <a:gd name="T61" fmla="*/ 44 h 80"/>
              <a:gd name="T62" fmla="*/ 64 w 412"/>
              <a:gd name="T63" fmla="*/ 4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2" h="80">
                <a:moveTo>
                  <a:pt x="64" y="44"/>
                </a:moveTo>
                <a:lnTo>
                  <a:pt x="76" y="40"/>
                </a:lnTo>
                <a:lnTo>
                  <a:pt x="92" y="40"/>
                </a:lnTo>
                <a:lnTo>
                  <a:pt x="112" y="36"/>
                </a:lnTo>
                <a:lnTo>
                  <a:pt x="132" y="32"/>
                </a:lnTo>
                <a:lnTo>
                  <a:pt x="152" y="28"/>
                </a:lnTo>
                <a:lnTo>
                  <a:pt x="172" y="28"/>
                </a:lnTo>
                <a:lnTo>
                  <a:pt x="216" y="16"/>
                </a:lnTo>
                <a:lnTo>
                  <a:pt x="240" y="12"/>
                </a:lnTo>
                <a:lnTo>
                  <a:pt x="260" y="8"/>
                </a:lnTo>
                <a:lnTo>
                  <a:pt x="276" y="8"/>
                </a:lnTo>
                <a:lnTo>
                  <a:pt x="292" y="4"/>
                </a:lnTo>
                <a:lnTo>
                  <a:pt x="308" y="0"/>
                </a:lnTo>
                <a:lnTo>
                  <a:pt x="320" y="0"/>
                </a:lnTo>
                <a:lnTo>
                  <a:pt x="332" y="0"/>
                </a:lnTo>
                <a:lnTo>
                  <a:pt x="340" y="0"/>
                </a:lnTo>
                <a:lnTo>
                  <a:pt x="356" y="0"/>
                </a:lnTo>
                <a:lnTo>
                  <a:pt x="368" y="0"/>
                </a:lnTo>
                <a:lnTo>
                  <a:pt x="380" y="4"/>
                </a:lnTo>
                <a:lnTo>
                  <a:pt x="392" y="8"/>
                </a:lnTo>
                <a:lnTo>
                  <a:pt x="400" y="12"/>
                </a:lnTo>
                <a:lnTo>
                  <a:pt x="408" y="20"/>
                </a:lnTo>
                <a:lnTo>
                  <a:pt x="408" y="24"/>
                </a:lnTo>
                <a:lnTo>
                  <a:pt x="412" y="28"/>
                </a:lnTo>
                <a:lnTo>
                  <a:pt x="408" y="32"/>
                </a:lnTo>
                <a:lnTo>
                  <a:pt x="408" y="36"/>
                </a:lnTo>
                <a:lnTo>
                  <a:pt x="400" y="36"/>
                </a:lnTo>
                <a:lnTo>
                  <a:pt x="396" y="40"/>
                </a:lnTo>
                <a:lnTo>
                  <a:pt x="388" y="44"/>
                </a:lnTo>
                <a:lnTo>
                  <a:pt x="376" y="48"/>
                </a:lnTo>
                <a:lnTo>
                  <a:pt x="364" y="48"/>
                </a:lnTo>
                <a:lnTo>
                  <a:pt x="344" y="48"/>
                </a:lnTo>
                <a:lnTo>
                  <a:pt x="336" y="48"/>
                </a:lnTo>
                <a:lnTo>
                  <a:pt x="324" y="48"/>
                </a:lnTo>
                <a:lnTo>
                  <a:pt x="308" y="48"/>
                </a:lnTo>
                <a:lnTo>
                  <a:pt x="288" y="48"/>
                </a:lnTo>
                <a:lnTo>
                  <a:pt x="268" y="52"/>
                </a:lnTo>
                <a:lnTo>
                  <a:pt x="244" y="56"/>
                </a:lnTo>
                <a:lnTo>
                  <a:pt x="216" y="60"/>
                </a:lnTo>
                <a:lnTo>
                  <a:pt x="188" y="64"/>
                </a:lnTo>
                <a:lnTo>
                  <a:pt x="156" y="68"/>
                </a:lnTo>
                <a:lnTo>
                  <a:pt x="132" y="72"/>
                </a:lnTo>
                <a:lnTo>
                  <a:pt x="108" y="76"/>
                </a:lnTo>
                <a:lnTo>
                  <a:pt x="92" y="76"/>
                </a:lnTo>
                <a:lnTo>
                  <a:pt x="76" y="80"/>
                </a:lnTo>
                <a:lnTo>
                  <a:pt x="64" y="80"/>
                </a:lnTo>
                <a:lnTo>
                  <a:pt x="56" y="80"/>
                </a:lnTo>
                <a:lnTo>
                  <a:pt x="52" y="80"/>
                </a:lnTo>
                <a:lnTo>
                  <a:pt x="44" y="80"/>
                </a:lnTo>
                <a:lnTo>
                  <a:pt x="36" y="80"/>
                </a:lnTo>
                <a:lnTo>
                  <a:pt x="28" y="76"/>
                </a:lnTo>
                <a:lnTo>
                  <a:pt x="16" y="72"/>
                </a:lnTo>
                <a:lnTo>
                  <a:pt x="8" y="68"/>
                </a:lnTo>
                <a:lnTo>
                  <a:pt x="4" y="64"/>
                </a:lnTo>
                <a:lnTo>
                  <a:pt x="0" y="60"/>
                </a:lnTo>
                <a:lnTo>
                  <a:pt x="0" y="56"/>
                </a:lnTo>
                <a:lnTo>
                  <a:pt x="4" y="52"/>
                </a:lnTo>
                <a:lnTo>
                  <a:pt x="4" y="52"/>
                </a:lnTo>
                <a:lnTo>
                  <a:pt x="12" y="52"/>
                </a:lnTo>
                <a:lnTo>
                  <a:pt x="16" y="48"/>
                </a:lnTo>
                <a:lnTo>
                  <a:pt x="28" y="48"/>
                </a:lnTo>
                <a:lnTo>
                  <a:pt x="36" y="44"/>
                </a:lnTo>
                <a:lnTo>
                  <a:pt x="48" y="44"/>
                </a:lnTo>
                <a:lnTo>
                  <a:pt x="64" y="44"/>
                </a:lnTo>
                <a:lnTo>
                  <a:pt x="64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23">
            <a:extLst>
              <a:ext uri="{FF2B5EF4-FFF2-40B4-BE49-F238E27FC236}">
                <a16:creationId xmlns:a16="http://schemas.microsoft.com/office/drawing/2014/main" xmlns="" id="{692DC68E-0F19-41B9-A199-3A49F101BBB8}"/>
              </a:ext>
            </a:extLst>
          </p:cNvPr>
          <p:cNvSpPr>
            <a:spLocks/>
          </p:cNvSpPr>
          <p:nvPr/>
        </p:nvSpPr>
        <p:spPr bwMode="auto">
          <a:xfrm>
            <a:off x="8720683" y="959226"/>
            <a:ext cx="827695" cy="1944474"/>
          </a:xfrm>
          <a:custGeom>
            <a:avLst/>
            <a:gdLst>
              <a:gd name="T0" fmla="*/ 220 w 224"/>
              <a:gd name="T1" fmla="*/ 164 h 408"/>
              <a:gd name="T2" fmla="*/ 208 w 224"/>
              <a:gd name="T3" fmla="*/ 208 h 408"/>
              <a:gd name="T4" fmla="*/ 188 w 224"/>
              <a:gd name="T5" fmla="*/ 256 h 408"/>
              <a:gd name="T6" fmla="*/ 164 w 224"/>
              <a:gd name="T7" fmla="*/ 300 h 408"/>
              <a:gd name="T8" fmla="*/ 132 w 224"/>
              <a:gd name="T9" fmla="*/ 336 h 408"/>
              <a:gd name="T10" fmla="*/ 88 w 224"/>
              <a:gd name="T11" fmla="*/ 368 h 408"/>
              <a:gd name="T12" fmla="*/ 44 w 224"/>
              <a:gd name="T13" fmla="*/ 392 h 408"/>
              <a:gd name="T14" fmla="*/ 24 w 224"/>
              <a:gd name="T15" fmla="*/ 404 h 408"/>
              <a:gd name="T16" fmla="*/ 8 w 224"/>
              <a:gd name="T17" fmla="*/ 408 h 408"/>
              <a:gd name="T18" fmla="*/ 0 w 224"/>
              <a:gd name="T19" fmla="*/ 408 h 408"/>
              <a:gd name="T20" fmla="*/ 0 w 224"/>
              <a:gd name="T21" fmla="*/ 404 h 408"/>
              <a:gd name="T22" fmla="*/ 4 w 224"/>
              <a:gd name="T23" fmla="*/ 396 h 408"/>
              <a:gd name="T24" fmla="*/ 12 w 224"/>
              <a:gd name="T25" fmla="*/ 384 h 408"/>
              <a:gd name="T26" fmla="*/ 28 w 224"/>
              <a:gd name="T27" fmla="*/ 372 h 408"/>
              <a:gd name="T28" fmla="*/ 56 w 224"/>
              <a:gd name="T29" fmla="*/ 348 h 408"/>
              <a:gd name="T30" fmla="*/ 92 w 224"/>
              <a:gd name="T31" fmla="*/ 312 h 408"/>
              <a:gd name="T32" fmla="*/ 120 w 224"/>
              <a:gd name="T33" fmla="*/ 272 h 408"/>
              <a:gd name="T34" fmla="*/ 140 w 224"/>
              <a:gd name="T35" fmla="*/ 228 h 408"/>
              <a:gd name="T36" fmla="*/ 152 w 224"/>
              <a:gd name="T37" fmla="*/ 184 h 408"/>
              <a:gd name="T38" fmla="*/ 160 w 224"/>
              <a:gd name="T39" fmla="*/ 128 h 408"/>
              <a:gd name="T40" fmla="*/ 164 w 224"/>
              <a:gd name="T41" fmla="*/ 84 h 408"/>
              <a:gd name="T42" fmla="*/ 160 w 224"/>
              <a:gd name="T43" fmla="*/ 60 h 408"/>
              <a:gd name="T44" fmla="*/ 160 w 224"/>
              <a:gd name="T45" fmla="*/ 40 h 408"/>
              <a:gd name="T46" fmla="*/ 152 w 224"/>
              <a:gd name="T47" fmla="*/ 28 h 408"/>
              <a:gd name="T48" fmla="*/ 144 w 224"/>
              <a:gd name="T49" fmla="*/ 20 h 408"/>
              <a:gd name="T50" fmla="*/ 144 w 224"/>
              <a:gd name="T51" fmla="*/ 8 h 408"/>
              <a:gd name="T52" fmla="*/ 148 w 224"/>
              <a:gd name="T53" fmla="*/ 4 h 408"/>
              <a:gd name="T54" fmla="*/ 152 w 224"/>
              <a:gd name="T55" fmla="*/ 0 h 408"/>
              <a:gd name="T56" fmla="*/ 172 w 224"/>
              <a:gd name="T57" fmla="*/ 0 h 408"/>
              <a:gd name="T58" fmla="*/ 196 w 224"/>
              <a:gd name="T59" fmla="*/ 8 h 408"/>
              <a:gd name="T60" fmla="*/ 208 w 224"/>
              <a:gd name="T61" fmla="*/ 16 h 408"/>
              <a:gd name="T62" fmla="*/ 220 w 224"/>
              <a:gd name="T63" fmla="*/ 24 h 408"/>
              <a:gd name="T64" fmla="*/ 224 w 224"/>
              <a:gd name="T65" fmla="*/ 36 h 408"/>
              <a:gd name="T66" fmla="*/ 224 w 224"/>
              <a:gd name="T67" fmla="*/ 56 h 408"/>
              <a:gd name="T68" fmla="*/ 224 w 224"/>
              <a:gd name="T69" fmla="*/ 104 h 408"/>
              <a:gd name="T70" fmla="*/ 220 w 224"/>
              <a:gd name="T71" fmla="*/ 144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24" h="408">
                <a:moveTo>
                  <a:pt x="220" y="144"/>
                </a:moveTo>
                <a:lnTo>
                  <a:pt x="220" y="164"/>
                </a:lnTo>
                <a:lnTo>
                  <a:pt x="212" y="184"/>
                </a:lnTo>
                <a:lnTo>
                  <a:pt x="208" y="208"/>
                </a:lnTo>
                <a:lnTo>
                  <a:pt x="196" y="232"/>
                </a:lnTo>
                <a:lnTo>
                  <a:pt x="188" y="256"/>
                </a:lnTo>
                <a:lnTo>
                  <a:pt x="176" y="280"/>
                </a:lnTo>
                <a:lnTo>
                  <a:pt x="164" y="300"/>
                </a:lnTo>
                <a:lnTo>
                  <a:pt x="148" y="316"/>
                </a:lnTo>
                <a:lnTo>
                  <a:pt x="132" y="336"/>
                </a:lnTo>
                <a:lnTo>
                  <a:pt x="112" y="352"/>
                </a:lnTo>
                <a:lnTo>
                  <a:pt x="88" y="368"/>
                </a:lnTo>
                <a:lnTo>
                  <a:pt x="60" y="384"/>
                </a:lnTo>
                <a:lnTo>
                  <a:pt x="44" y="392"/>
                </a:lnTo>
                <a:lnTo>
                  <a:pt x="36" y="396"/>
                </a:lnTo>
                <a:lnTo>
                  <a:pt x="24" y="404"/>
                </a:lnTo>
                <a:lnTo>
                  <a:pt x="16" y="404"/>
                </a:lnTo>
                <a:lnTo>
                  <a:pt x="8" y="408"/>
                </a:lnTo>
                <a:lnTo>
                  <a:pt x="4" y="408"/>
                </a:lnTo>
                <a:lnTo>
                  <a:pt x="0" y="408"/>
                </a:lnTo>
                <a:lnTo>
                  <a:pt x="0" y="404"/>
                </a:lnTo>
                <a:lnTo>
                  <a:pt x="0" y="404"/>
                </a:lnTo>
                <a:lnTo>
                  <a:pt x="0" y="400"/>
                </a:lnTo>
                <a:lnTo>
                  <a:pt x="4" y="396"/>
                </a:lnTo>
                <a:lnTo>
                  <a:pt x="8" y="392"/>
                </a:lnTo>
                <a:lnTo>
                  <a:pt x="12" y="384"/>
                </a:lnTo>
                <a:lnTo>
                  <a:pt x="20" y="380"/>
                </a:lnTo>
                <a:lnTo>
                  <a:pt x="28" y="372"/>
                </a:lnTo>
                <a:lnTo>
                  <a:pt x="36" y="364"/>
                </a:lnTo>
                <a:lnTo>
                  <a:pt x="56" y="348"/>
                </a:lnTo>
                <a:lnTo>
                  <a:pt x="72" y="332"/>
                </a:lnTo>
                <a:lnTo>
                  <a:pt x="92" y="312"/>
                </a:lnTo>
                <a:lnTo>
                  <a:pt x="108" y="292"/>
                </a:lnTo>
                <a:lnTo>
                  <a:pt x="120" y="272"/>
                </a:lnTo>
                <a:lnTo>
                  <a:pt x="132" y="252"/>
                </a:lnTo>
                <a:lnTo>
                  <a:pt x="140" y="228"/>
                </a:lnTo>
                <a:lnTo>
                  <a:pt x="148" y="208"/>
                </a:lnTo>
                <a:lnTo>
                  <a:pt x="152" y="184"/>
                </a:lnTo>
                <a:lnTo>
                  <a:pt x="160" y="156"/>
                </a:lnTo>
                <a:lnTo>
                  <a:pt x="160" y="128"/>
                </a:lnTo>
                <a:lnTo>
                  <a:pt x="164" y="100"/>
                </a:lnTo>
                <a:lnTo>
                  <a:pt x="164" y="84"/>
                </a:lnTo>
                <a:lnTo>
                  <a:pt x="160" y="72"/>
                </a:lnTo>
                <a:lnTo>
                  <a:pt x="160" y="60"/>
                </a:lnTo>
                <a:lnTo>
                  <a:pt x="160" y="52"/>
                </a:lnTo>
                <a:lnTo>
                  <a:pt x="160" y="40"/>
                </a:lnTo>
                <a:lnTo>
                  <a:pt x="156" y="36"/>
                </a:lnTo>
                <a:lnTo>
                  <a:pt x="152" y="28"/>
                </a:lnTo>
                <a:lnTo>
                  <a:pt x="152" y="24"/>
                </a:lnTo>
                <a:lnTo>
                  <a:pt x="144" y="20"/>
                </a:lnTo>
                <a:lnTo>
                  <a:pt x="144" y="16"/>
                </a:lnTo>
                <a:lnTo>
                  <a:pt x="144" y="8"/>
                </a:lnTo>
                <a:lnTo>
                  <a:pt x="144" y="4"/>
                </a:lnTo>
                <a:lnTo>
                  <a:pt x="148" y="4"/>
                </a:lnTo>
                <a:lnTo>
                  <a:pt x="148" y="0"/>
                </a:lnTo>
                <a:lnTo>
                  <a:pt x="152" y="0"/>
                </a:lnTo>
                <a:lnTo>
                  <a:pt x="156" y="0"/>
                </a:lnTo>
                <a:lnTo>
                  <a:pt x="172" y="0"/>
                </a:lnTo>
                <a:lnTo>
                  <a:pt x="188" y="4"/>
                </a:lnTo>
                <a:lnTo>
                  <a:pt x="196" y="8"/>
                </a:lnTo>
                <a:lnTo>
                  <a:pt x="200" y="12"/>
                </a:lnTo>
                <a:lnTo>
                  <a:pt x="208" y="16"/>
                </a:lnTo>
                <a:lnTo>
                  <a:pt x="212" y="16"/>
                </a:lnTo>
                <a:lnTo>
                  <a:pt x="220" y="24"/>
                </a:lnTo>
                <a:lnTo>
                  <a:pt x="224" y="28"/>
                </a:lnTo>
                <a:lnTo>
                  <a:pt x="224" y="36"/>
                </a:lnTo>
                <a:lnTo>
                  <a:pt x="224" y="44"/>
                </a:lnTo>
                <a:lnTo>
                  <a:pt x="224" y="56"/>
                </a:lnTo>
                <a:lnTo>
                  <a:pt x="224" y="72"/>
                </a:lnTo>
                <a:lnTo>
                  <a:pt x="224" y="104"/>
                </a:lnTo>
                <a:lnTo>
                  <a:pt x="224" y="124"/>
                </a:lnTo>
                <a:lnTo>
                  <a:pt x="220" y="144"/>
                </a:lnTo>
                <a:lnTo>
                  <a:pt x="220" y="1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24">
            <a:extLst>
              <a:ext uri="{FF2B5EF4-FFF2-40B4-BE49-F238E27FC236}">
                <a16:creationId xmlns:a16="http://schemas.microsoft.com/office/drawing/2014/main" xmlns="" id="{123A05A9-561F-4E96-AB00-5DCA685E793D}"/>
              </a:ext>
            </a:extLst>
          </p:cNvPr>
          <p:cNvSpPr>
            <a:spLocks/>
          </p:cNvSpPr>
          <p:nvPr/>
        </p:nvSpPr>
        <p:spPr bwMode="auto">
          <a:xfrm>
            <a:off x="9799641" y="844846"/>
            <a:ext cx="325166" cy="2325744"/>
          </a:xfrm>
          <a:custGeom>
            <a:avLst/>
            <a:gdLst>
              <a:gd name="T0" fmla="*/ 80 w 88"/>
              <a:gd name="T1" fmla="*/ 184 h 488"/>
              <a:gd name="T2" fmla="*/ 80 w 88"/>
              <a:gd name="T3" fmla="*/ 264 h 488"/>
              <a:gd name="T4" fmla="*/ 80 w 88"/>
              <a:gd name="T5" fmla="*/ 308 h 488"/>
              <a:gd name="T6" fmla="*/ 80 w 88"/>
              <a:gd name="T7" fmla="*/ 352 h 488"/>
              <a:gd name="T8" fmla="*/ 76 w 88"/>
              <a:gd name="T9" fmla="*/ 392 h 488"/>
              <a:gd name="T10" fmla="*/ 76 w 88"/>
              <a:gd name="T11" fmla="*/ 420 h 488"/>
              <a:gd name="T12" fmla="*/ 72 w 88"/>
              <a:gd name="T13" fmla="*/ 448 h 488"/>
              <a:gd name="T14" fmla="*/ 68 w 88"/>
              <a:gd name="T15" fmla="*/ 464 h 488"/>
              <a:gd name="T16" fmla="*/ 60 w 88"/>
              <a:gd name="T17" fmla="*/ 480 h 488"/>
              <a:gd name="T18" fmla="*/ 56 w 88"/>
              <a:gd name="T19" fmla="*/ 488 h 488"/>
              <a:gd name="T20" fmla="*/ 48 w 88"/>
              <a:gd name="T21" fmla="*/ 488 h 488"/>
              <a:gd name="T22" fmla="*/ 40 w 88"/>
              <a:gd name="T23" fmla="*/ 484 h 488"/>
              <a:gd name="T24" fmla="*/ 36 w 88"/>
              <a:gd name="T25" fmla="*/ 472 h 488"/>
              <a:gd name="T26" fmla="*/ 32 w 88"/>
              <a:gd name="T27" fmla="*/ 452 h 488"/>
              <a:gd name="T28" fmla="*/ 28 w 88"/>
              <a:gd name="T29" fmla="*/ 424 h 488"/>
              <a:gd name="T30" fmla="*/ 24 w 88"/>
              <a:gd name="T31" fmla="*/ 352 h 488"/>
              <a:gd name="T32" fmla="*/ 24 w 88"/>
              <a:gd name="T33" fmla="*/ 272 h 488"/>
              <a:gd name="T34" fmla="*/ 24 w 88"/>
              <a:gd name="T35" fmla="*/ 184 h 488"/>
              <a:gd name="T36" fmla="*/ 20 w 88"/>
              <a:gd name="T37" fmla="*/ 108 h 488"/>
              <a:gd name="T38" fmla="*/ 16 w 88"/>
              <a:gd name="T39" fmla="*/ 72 h 488"/>
              <a:gd name="T40" fmla="*/ 12 w 88"/>
              <a:gd name="T41" fmla="*/ 48 h 488"/>
              <a:gd name="T42" fmla="*/ 8 w 88"/>
              <a:gd name="T43" fmla="*/ 32 h 488"/>
              <a:gd name="T44" fmla="*/ 4 w 88"/>
              <a:gd name="T45" fmla="*/ 24 h 488"/>
              <a:gd name="T46" fmla="*/ 0 w 88"/>
              <a:gd name="T47" fmla="*/ 24 h 488"/>
              <a:gd name="T48" fmla="*/ 0 w 88"/>
              <a:gd name="T49" fmla="*/ 8 h 488"/>
              <a:gd name="T50" fmla="*/ 24 w 88"/>
              <a:gd name="T51" fmla="*/ 8 h 488"/>
              <a:gd name="T52" fmla="*/ 52 w 88"/>
              <a:gd name="T53" fmla="*/ 20 h 488"/>
              <a:gd name="T54" fmla="*/ 72 w 88"/>
              <a:gd name="T55" fmla="*/ 32 h 488"/>
              <a:gd name="T56" fmla="*/ 84 w 88"/>
              <a:gd name="T57" fmla="*/ 40 h 488"/>
              <a:gd name="T58" fmla="*/ 88 w 88"/>
              <a:gd name="T59" fmla="*/ 48 h 488"/>
              <a:gd name="T60" fmla="*/ 84 w 88"/>
              <a:gd name="T61" fmla="*/ 64 h 488"/>
              <a:gd name="T62" fmla="*/ 80 w 88"/>
              <a:gd name="T63" fmla="*/ 72 h 488"/>
              <a:gd name="T64" fmla="*/ 76 w 88"/>
              <a:gd name="T65" fmla="*/ 84 h 488"/>
              <a:gd name="T66" fmla="*/ 76 w 88"/>
              <a:gd name="T67" fmla="*/ 104 h 488"/>
              <a:gd name="T68" fmla="*/ 76 w 88"/>
              <a:gd name="T69" fmla="*/ 132 h 488"/>
              <a:gd name="T70" fmla="*/ 76 w 88"/>
              <a:gd name="T71" fmla="*/ 148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8" h="488">
                <a:moveTo>
                  <a:pt x="76" y="148"/>
                </a:moveTo>
                <a:lnTo>
                  <a:pt x="80" y="184"/>
                </a:lnTo>
                <a:lnTo>
                  <a:pt x="80" y="220"/>
                </a:lnTo>
                <a:lnTo>
                  <a:pt x="80" y="264"/>
                </a:lnTo>
                <a:lnTo>
                  <a:pt x="80" y="284"/>
                </a:lnTo>
                <a:lnTo>
                  <a:pt x="80" y="308"/>
                </a:lnTo>
                <a:lnTo>
                  <a:pt x="80" y="332"/>
                </a:lnTo>
                <a:lnTo>
                  <a:pt x="80" y="352"/>
                </a:lnTo>
                <a:lnTo>
                  <a:pt x="80" y="372"/>
                </a:lnTo>
                <a:lnTo>
                  <a:pt x="76" y="392"/>
                </a:lnTo>
                <a:lnTo>
                  <a:pt x="76" y="408"/>
                </a:lnTo>
                <a:lnTo>
                  <a:pt x="76" y="420"/>
                </a:lnTo>
                <a:lnTo>
                  <a:pt x="72" y="436"/>
                </a:lnTo>
                <a:lnTo>
                  <a:pt x="72" y="448"/>
                </a:lnTo>
                <a:lnTo>
                  <a:pt x="68" y="456"/>
                </a:lnTo>
                <a:lnTo>
                  <a:pt x="68" y="464"/>
                </a:lnTo>
                <a:lnTo>
                  <a:pt x="64" y="472"/>
                </a:lnTo>
                <a:lnTo>
                  <a:pt x="60" y="480"/>
                </a:lnTo>
                <a:lnTo>
                  <a:pt x="56" y="484"/>
                </a:lnTo>
                <a:lnTo>
                  <a:pt x="56" y="488"/>
                </a:lnTo>
                <a:lnTo>
                  <a:pt x="52" y="488"/>
                </a:lnTo>
                <a:lnTo>
                  <a:pt x="48" y="488"/>
                </a:lnTo>
                <a:lnTo>
                  <a:pt x="44" y="488"/>
                </a:lnTo>
                <a:lnTo>
                  <a:pt x="40" y="484"/>
                </a:lnTo>
                <a:lnTo>
                  <a:pt x="40" y="480"/>
                </a:lnTo>
                <a:lnTo>
                  <a:pt x="36" y="472"/>
                </a:lnTo>
                <a:lnTo>
                  <a:pt x="36" y="464"/>
                </a:lnTo>
                <a:lnTo>
                  <a:pt x="32" y="452"/>
                </a:lnTo>
                <a:lnTo>
                  <a:pt x="32" y="440"/>
                </a:lnTo>
                <a:lnTo>
                  <a:pt x="28" y="424"/>
                </a:lnTo>
                <a:lnTo>
                  <a:pt x="28" y="392"/>
                </a:lnTo>
                <a:lnTo>
                  <a:pt x="24" y="352"/>
                </a:lnTo>
                <a:lnTo>
                  <a:pt x="24" y="312"/>
                </a:lnTo>
                <a:lnTo>
                  <a:pt x="24" y="272"/>
                </a:lnTo>
                <a:lnTo>
                  <a:pt x="24" y="228"/>
                </a:lnTo>
                <a:lnTo>
                  <a:pt x="24" y="184"/>
                </a:lnTo>
                <a:lnTo>
                  <a:pt x="20" y="144"/>
                </a:lnTo>
                <a:lnTo>
                  <a:pt x="20" y="108"/>
                </a:lnTo>
                <a:lnTo>
                  <a:pt x="16" y="88"/>
                </a:lnTo>
                <a:lnTo>
                  <a:pt x="16" y="72"/>
                </a:lnTo>
                <a:lnTo>
                  <a:pt x="12" y="60"/>
                </a:lnTo>
                <a:lnTo>
                  <a:pt x="12" y="48"/>
                </a:lnTo>
                <a:lnTo>
                  <a:pt x="8" y="40"/>
                </a:lnTo>
                <a:lnTo>
                  <a:pt x="8" y="32"/>
                </a:lnTo>
                <a:lnTo>
                  <a:pt x="4" y="28"/>
                </a:lnTo>
                <a:lnTo>
                  <a:pt x="4" y="24"/>
                </a:lnTo>
                <a:lnTo>
                  <a:pt x="0" y="24"/>
                </a:lnTo>
                <a:lnTo>
                  <a:pt x="0" y="24"/>
                </a:lnTo>
                <a:lnTo>
                  <a:pt x="0" y="16"/>
                </a:lnTo>
                <a:lnTo>
                  <a:pt x="0" y="8"/>
                </a:lnTo>
                <a:lnTo>
                  <a:pt x="8" y="0"/>
                </a:lnTo>
                <a:lnTo>
                  <a:pt x="24" y="8"/>
                </a:lnTo>
                <a:lnTo>
                  <a:pt x="40" y="16"/>
                </a:lnTo>
                <a:lnTo>
                  <a:pt x="52" y="20"/>
                </a:lnTo>
                <a:lnTo>
                  <a:pt x="64" y="28"/>
                </a:lnTo>
                <a:lnTo>
                  <a:pt x="72" y="32"/>
                </a:lnTo>
                <a:lnTo>
                  <a:pt x="80" y="36"/>
                </a:lnTo>
                <a:lnTo>
                  <a:pt x="84" y="40"/>
                </a:lnTo>
                <a:lnTo>
                  <a:pt x="88" y="44"/>
                </a:lnTo>
                <a:lnTo>
                  <a:pt x="88" y="48"/>
                </a:lnTo>
                <a:lnTo>
                  <a:pt x="88" y="56"/>
                </a:lnTo>
                <a:lnTo>
                  <a:pt x="84" y="64"/>
                </a:lnTo>
                <a:lnTo>
                  <a:pt x="84" y="68"/>
                </a:lnTo>
                <a:lnTo>
                  <a:pt x="80" y="72"/>
                </a:lnTo>
                <a:lnTo>
                  <a:pt x="80" y="76"/>
                </a:lnTo>
                <a:lnTo>
                  <a:pt x="76" y="84"/>
                </a:lnTo>
                <a:lnTo>
                  <a:pt x="76" y="92"/>
                </a:lnTo>
                <a:lnTo>
                  <a:pt x="76" y="104"/>
                </a:lnTo>
                <a:lnTo>
                  <a:pt x="76" y="116"/>
                </a:lnTo>
                <a:lnTo>
                  <a:pt x="76" y="132"/>
                </a:lnTo>
                <a:lnTo>
                  <a:pt x="76" y="148"/>
                </a:lnTo>
                <a:lnTo>
                  <a:pt x="76" y="1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25">
            <a:extLst>
              <a:ext uri="{FF2B5EF4-FFF2-40B4-BE49-F238E27FC236}">
                <a16:creationId xmlns:a16="http://schemas.microsoft.com/office/drawing/2014/main" xmlns="" id="{EDD46379-7CAF-4507-BFA5-EE7DF577BF9D}"/>
              </a:ext>
            </a:extLst>
          </p:cNvPr>
          <p:cNvSpPr>
            <a:spLocks/>
          </p:cNvSpPr>
          <p:nvPr/>
        </p:nvSpPr>
        <p:spPr bwMode="auto">
          <a:xfrm>
            <a:off x="8484199" y="1378623"/>
            <a:ext cx="2453522" cy="495650"/>
          </a:xfrm>
          <a:custGeom>
            <a:avLst/>
            <a:gdLst>
              <a:gd name="T0" fmla="*/ 640 w 664"/>
              <a:gd name="T1" fmla="*/ 16 h 104"/>
              <a:gd name="T2" fmla="*/ 660 w 664"/>
              <a:gd name="T3" fmla="*/ 28 h 104"/>
              <a:gd name="T4" fmla="*/ 664 w 664"/>
              <a:gd name="T5" fmla="*/ 32 h 104"/>
              <a:gd name="T6" fmla="*/ 664 w 664"/>
              <a:gd name="T7" fmla="*/ 44 h 104"/>
              <a:gd name="T8" fmla="*/ 664 w 664"/>
              <a:gd name="T9" fmla="*/ 48 h 104"/>
              <a:gd name="T10" fmla="*/ 656 w 664"/>
              <a:gd name="T11" fmla="*/ 52 h 104"/>
              <a:gd name="T12" fmla="*/ 636 w 664"/>
              <a:gd name="T13" fmla="*/ 56 h 104"/>
              <a:gd name="T14" fmla="*/ 608 w 664"/>
              <a:gd name="T15" fmla="*/ 56 h 104"/>
              <a:gd name="T16" fmla="*/ 568 w 664"/>
              <a:gd name="T17" fmla="*/ 56 h 104"/>
              <a:gd name="T18" fmla="*/ 520 w 664"/>
              <a:gd name="T19" fmla="*/ 56 h 104"/>
              <a:gd name="T20" fmla="*/ 456 w 664"/>
              <a:gd name="T21" fmla="*/ 60 h 104"/>
              <a:gd name="T22" fmla="*/ 376 w 664"/>
              <a:gd name="T23" fmla="*/ 68 h 104"/>
              <a:gd name="T24" fmla="*/ 284 w 664"/>
              <a:gd name="T25" fmla="*/ 80 h 104"/>
              <a:gd name="T26" fmla="*/ 236 w 664"/>
              <a:gd name="T27" fmla="*/ 84 h 104"/>
              <a:gd name="T28" fmla="*/ 196 w 664"/>
              <a:gd name="T29" fmla="*/ 92 h 104"/>
              <a:gd name="T30" fmla="*/ 160 w 664"/>
              <a:gd name="T31" fmla="*/ 96 h 104"/>
              <a:gd name="T32" fmla="*/ 128 w 664"/>
              <a:gd name="T33" fmla="*/ 100 h 104"/>
              <a:gd name="T34" fmla="*/ 104 w 664"/>
              <a:gd name="T35" fmla="*/ 100 h 104"/>
              <a:gd name="T36" fmla="*/ 88 w 664"/>
              <a:gd name="T37" fmla="*/ 104 h 104"/>
              <a:gd name="T38" fmla="*/ 76 w 664"/>
              <a:gd name="T39" fmla="*/ 104 h 104"/>
              <a:gd name="T40" fmla="*/ 68 w 664"/>
              <a:gd name="T41" fmla="*/ 104 h 104"/>
              <a:gd name="T42" fmla="*/ 52 w 664"/>
              <a:gd name="T43" fmla="*/ 100 h 104"/>
              <a:gd name="T44" fmla="*/ 28 w 664"/>
              <a:gd name="T45" fmla="*/ 92 h 104"/>
              <a:gd name="T46" fmla="*/ 8 w 664"/>
              <a:gd name="T47" fmla="*/ 84 h 104"/>
              <a:gd name="T48" fmla="*/ 0 w 664"/>
              <a:gd name="T49" fmla="*/ 72 h 104"/>
              <a:gd name="T50" fmla="*/ 4 w 664"/>
              <a:gd name="T51" fmla="*/ 68 h 104"/>
              <a:gd name="T52" fmla="*/ 12 w 664"/>
              <a:gd name="T53" fmla="*/ 68 h 104"/>
              <a:gd name="T54" fmla="*/ 36 w 664"/>
              <a:gd name="T55" fmla="*/ 64 h 104"/>
              <a:gd name="T56" fmla="*/ 56 w 664"/>
              <a:gd name="T57" fmla="*/ 64 h 104"/>
              <a:gd name="T58" fmla="*/ 84 w 664"/>
              <a:gd name="T59" fmla="*/ 64 h 104"/>
              <a:gd name="T60" fmla="*/ 120 w 664"/>
              <a:gd name="T61" fmla="*/ 60 h 104"/>
              <a:gd name="T62" fmla="*/ 160 w 664"/>
              <a:gd name="T63" fmla="*/ 56 h 104"/>
              <a:gd name="T64" fmla="*/ 252 w 664"/>
              <a:gd name="T65" fmla="*/ 44 h 104"/>
              <a:gd name="T66" fmla="*/ 328 w 664"/>
              <a:gd name="T67" fmla="*/ 32 h 104"/>
              <a:gd name="T68" fmla="*/ 404 w 664"/>
              <a:gd name="T69" fmla="*/ 24 h 104"/>
              <a:gd name="T70" fmla="*/ 476 w 664"/>
              <a:gd name="T71" fmla="*/ 12 h 104"/>
              <a:gd name="T72" fmla="*/ 512 w 664"/>
              <a:gd name="T73" fmla="*/ 8 h 104"/>
              <a:gd name="T74" fmla="*/ 536 w 664"/>
              <a:gd name="T75" fmla="*/ 4 h 104"/>
              <a:gd name="T76" fmla="*/ 556 w 664"/>
              <a:gd name="T77" fmla="*/ 4 h 104"/>
              <a:gd name="T78" fmla="*/ 572 w 664"/>
              <a:gd name="T79" fmla="*/ 0 h 104"/>
              <a:gd name="T80" fmla="*/ 596 w 664"/>
              <a:gd name="T81" fmla="*/ 4 h 104"/>
              <a:gd name="T82" fmla="*/ 624 w 664"/>
              <a:gd name="T83" fmla="*/ 12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64" h="104">
                <a:moveTo>
                  <a:pt x="624" y="12"/>
                </a:moveTo>
                <a:lnTo>
                  <a:pt x="640" y="16"/>
                </a:lnTo>
                <a:lnTo>
                  <a:pt x="652" y="24"/>
                </a:lnTo>
                <a:lnTo>
                  <a:pt x="660" y="28"/>
                </a:lnTo>
                <a:lnTo>
                  <a:pt x="660" y="28"/>
                </a:lnTo>
                <a:lnTo>
                  <a:pt x="664" y="32"/>
                </a:lnTo>
                <a:lnTo>
                  <a:pt x="664" y="36"/>
                </a:lnTo>
                <a:lnTo>
                  <a:pt x="664" y="44"/>
                </a:lnTo>
                <a:lnTo>
                  <a:pt x="664" y="48"/>
                </a:lnTo>
                <a:lnTo>
                  <a:pt x="664" y="48"/>
                </a:lnTo>
                <a:lnTo>
                  <a:pt x="660" y="52"/>
                </a:lnTo>
                <a:lnTo>
                  <a:pt x="656" y="52"/>
                </a:lnTo>
                <a:lnTo>
                  <a:pt x="644" y="52"/>
                </a:lnTo>
                <a:lnTo>
                  <a:pt x="636" y="56"/>
                </a:lnTo>
                <a:lnTo>
                  <a:pt x="624" y="56"/>
                </a:lnTo>
                <a:lnTo>
                  <a:pt x="608" y="56"/>
                </a:lnTo>
                <a:lnTo>
                  <a:pt x="588" y="56"/>
                </a:lnTo>
                <a:lnTo>
                  <a:pt x="568" y="56"/>
                </a:lnTo>
                <a:lnTo>
                  <a:pt x="548" y="56"/>
                </a:lnTo>
                <a:lnTo>
                  <a:pt x="520" y="56"/>
                </a:lnTo>
                <a:lnTo>
                  <a:pt x="488" y="60"/>
                </a:lnTo>
                <a:lnTo>
                  <a:pt x="456" y="60"/>
                </a:lnTo>
                <a:lnTo>
                  <a:pt x="416" y="64"/>
                </a:lnTo>
                <a:lnTo>
                  <a:pt x="376" y="68"/>
                </a:lnTo>
                <a:lnTo>
                  <a:pt x="332" y="76"/>
                </a:lnTo>
                <a:lnTo>
                  <a:pt x="284" y="80"/>
                </a:lnTo>
                <a:lnTo>
                  <a:pt x="260" y="84"/>
                </a:lnTo>
                <a:lnTo>
                  <a:pt x="236" y="84"/>
                </a:lnTo>
                <a:lnTo>
                  <a:pt x="216" y="88"/>
                </a:lnTo>
                <a:lnTo>
                  <a:pt x="196" y="92"/>
                </a:lnTo>
                <a:lnTo>
                  <a:pt x="176" y="92"/>
                </a:lnTo>
                <a:lnTo>
                  <a:pt x="160" y="96"/>
                </a:lnTo>
                <a:lnTo>
                  <a:pt x="144" y="96"/>
                </a:lnTo>
                <a:lnTo>
                  <a:pt x="128" y="100"/>
                </a:lnTo>
                <a:lnTo>
                  <a:pt x="116" y="100"/>
                </a:lnTo>
                <a:lnTo>
                  <a:pt x="104" y="100"/>
                </a:lnTo>
                <a:lnTo>
                  <a:pt x="96" y="100"/>
                </a:lnTo>
                <a:lnTo>
                  <a:pt x="88" y="104"/>
                </a:lnTo>
                <a:lnTo>
                  <a:pt x="80" y="104"/>
                </a:lnTo>
                <a:lnTo>
                  <a:pt x="76" y="104"/>
                </a:lnTo>
                <a:lnTo>
                  <a:pt x="72" y="104"/>
                </a:lnTo>
                <a:lnTo>
                  <a:pt x="68" y="104"/>
                </a:lnTo>
                <a:lnTo>
                  <a:pt x="64" y="104"/>
                </a:lnTo>
                <a:lnTo>
                  <a:pt x="52" y="100"/>
                </a:lnTo>
                <a:lnTo>
                  <a:pt x="40" y="96"/>
                </a:lnTo>
                <a:lnTo>
                  <a:pt x="28" y="92"/>
                </a:lnTo>
                <a:lnTo>
                  <a:pt x="16" y="88"/>
                </a:lnTo>
                <a:lnTo>
                  <a:pt x="8" y="84"/>
                </a:lnTo>
                <a:lnTo>
                  <a:pt x="4" y="76"/>
                </a:lnTo>
                <a:lnTo>
                  <a:pt x="0" y="72"/>
                </a:lnTo>
                <a:lnTo>
                  <a:pt x="4" y="72"/>
                </a:lnTo>
                <a:lnTo>
                  <a:pt x="4" y="68"/>
                </a:lnTo>
                <a:lnTo>
                  <a:pt x="8" y="68"/>
                </a:lnTo>
                <a:lnTo>
                  <a:pt x="12" y="68"/>
                </a:lnTo>
                <a:lnTo>
                  <a:pt x="20" y="68"/>
                </a:lnTo>
                <a:lnTo>
                  <a:pt x="36" y="64"/>
                </a:lnTo>
                <a:lnTo>
                  <a:pt x="44" y="64"/>
                </a:lnTo>
                <a:lnTo>
                  <a:pt x="56" y="64"/>
                </a:lnTo>
                <a:lnTo>
                  <a:pt x="68" y="64"/>
                </a:lnTo>
                <a:lnTo>
                  <a:pt x="84" y="64"/>
                </a:lnTo>
                <a:lnTo>
                  <a:pt x="100" y="60"/>
                </a:lnTo>
                <a:lnTo>
                  <a:pt x="120" y="60"/>
                </a:lnTo>
                <a:lnTo>
                  <a:pt x="140" y="56"/>
                </a:lnTo>
                <a:lnTo>
                  <a:pt x="160" y="56"/>
                </a:lnTo>
                <a:lnTo>
                  <a:pt x="208" y="48"/>
                </a:lnTo>
                <a:lnTo>
                  <a:pt x="252" y="44"/>
                </a:lnTo>
                <a:lnTo>
                  <a:pt x="292" y="40"/>
                </a:lnTo>
                <a:lnTo>
                  <a:pt x="328" y="32"/>
                </a:lnTo>
                <a:lnTo>
                  <a:pt x="368" y="28"/>
                </a:lnTo>
                <a:lnTo>
                  <a:pt x="404" y="24"/>
                </a:lnTo>
                <a:lnTo>
                  <a:pt x="440" y="16"/>
                </a:lnTo>
                <a:lnTo>
                  <a:pt x="476" y="12"/>
                </a:lnTo>
                <a:lnTo>
                  <a:pt x="496" y="8"/>
                </a:lnTo>
                <a:lnTo>
                  <a:pt x="512" y="8"/>
                </a:lnTo>
                <a:lnTo>
                  <a:pt x="524" y="4"/>
                </a:lnTo>
                <a:lnTo>
                  <a:pt x="536" y="4"/>
                </a:lnTo>
                <a:lnTo>
                  <a:pt x="548" y="4"/>
                </a:lnTo>
                <a:lnTo>
                  <a:pt x="556" y="4"/>
                </a:lnTo>
                <a:lnTo>
                  <a:pt x="564" y="4"/>
                </a:lnTo>
                <a:lnTo>
                  <a:pt x="572" y="0"/>
                </a:lnTo>
                <a:lnTo>
                  <a:pt x="584" y="4"/>
                </a:lnTo>
                <a:lnTo>
                  <a:pt x="596" y="4"/>
                </a:lnTo>
                <a:lnTo>
                  <a:pt x="612" y="8"/>
                </a:lnTo>
                <a:lnTo>
                  <a:pt x="624" y="12"/>
                </a:lnTo>
                <a:lnTo>
                  <a:pt x="624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52">
            <a:extLst>
              <a:ext uri="{FF2B5EF4-FFF2-40B4-BE49-F238E27FC236}">
                <a16:creationId xmlns:a16="http://schemas.microsoft.com/office/drawing/2014/main" xmlns="" id="{E5EF1DC3-3C27-48CE-A534-B5960F97907F}"/>
              </a:ext>
            </a:extLst>
          </p:cNvPr>
          <p:cNvSpPr>
            <a:spLocks/>
          </p:cNvSpPr>
          <p:nvPr/>
        </p:nvSpPr>
        <p:spPr bwMode="auto">
          <a:xfrm>
            <a:off x="8515546" y="4850051"/>
            <a:ext cx="842475" cy="324079"/>
          </a:xfrm>
          <a:custGeom>
            <a:avLst/>
            <a:gdLst>
              <a:gd name="T0" fmla="*/ 12 w 228"/>
              <a:gd name="T1" fmla="*/ 64 h 68"/>
              <a:gd name="T2" fmla="*/ 4 w 228"/>
              <a:gd name="T3" fmla="*/ 60 h 68"/>
              <a:gd name="T4" fmla="*/ 0 w 228"/>
              <a:gd name="T5" fmla="*/ 56 h 68"/>
              <a:gd name="T6" fmla="*/ 0 w 228"/>
              <a:gd name="T7" fmla="*/ 52 h 68"/>
              <a:gd name="T8" fmla="*/ 0 w 228"/>
              <a:gd name="T9" fmla="*/ 44 h 68"/>
              <a:gd name="T10" fmla="*/ 20 w 228"/>
              <a:gd name="T11" fmla="*/ 40 h 68"/>
              <a:gd name="T12" fmla="*/ 40 w 228"/>
              <a:gd name="T13" fmla="*/ 36 h 68"/>
              <a:gd name="T14" fmla="*/ 60 w 228"/>
              <a:gd name="T15" fmla="*/ 32 h 68"/>
              <a:gd name="T16" fmla="*/ 76 w 228"/>
              <a:gd name="T17" fmla="*/ 24 h 68"/>
              <a:gd name="T18" fmla="*/ 96 w 228"/>
              <a:gd name="T19" fmla="*/ 20 h 68"/>
              <a:gd name="T20" fmla="*/ 108 w 228"/>
              <a:gd name="T21" fmla="*/ 16 h 68"/>
              <a:gd name="T22" fmla="*/ 124 w 228"/>
              <a:gd name="T23" fmla="*/ 16 h 68"/>
              <a:gd name="T24" fmla="*/ 136 w 228"/>
              <a:gd name="T25" fmla="*/ 12 h 68"/>
              <a:gd name="T26" fmla="*/ 148 w 228"/>
              <a:gd name="T27" fmla="*/ 8 h 68"/>
              <a:gd name="T28" fmla="*/ 160 w 228"/>
              <a:gd name="T29" fmla="*/ 8 h 68"/>
              <a:gd name="T30" fmla="*/ 168 w 228"/>
              <a:gd name="T31" fmla="*/ 4 h 68"/>
              <a:gd name="T32" fmla="*/ 176 w 228"/>
              <a:gd name="T33" fmla="*/ 4 h 68"/>
              <a:gd name="T34" fmla="*/ 180 w 228"/>
              <a:gd name="T35" fmla="*/ 4 h 68"/>
              <a:gd name="T36" fmla="*/ 188 w 228"/>
              <a:gd name="T37" fmla="*/ 0 h 68"/>
              <a:gd name="T38" fmla="*/ 192 w 228"/>
              <a:gd name="T39" fmla="*/ 0 h 68"/>
              <a:gd name="T40" fmla="*/ 192 w 228"/>
              <a:gd name="T41" fmla="*/ 0 h 68"/>
              <a:gd name="T42" fmla="*/ 204 w 228"/>
              <a:gd name="T43" fmla="*/ 0 h 68"/>
              <a:gd name="T44" fmla="*/ 208 w 228"/>
              <a:gd name="T45" fmla="*/ 4 h 68"/>
              <a:gd name="T46" fmla="*/ 216 w 228"/>
              <a:gd name="T47" fmla="*/ 4 h 68"/>
              <a:gd name="T48" fmla="*/ 220 w 228"/>
              <a:gd name="T49" fmla="*/ 4 h 68"/>
              <a:gd name="T50" fmla="*/ 224 w 228"/>
              <a:gd name="T51" fmla="*/ 12 h 68"/>
              <a:gd name="T52" fmla="*/ 224 w 228"/>
              <a:gd name="T53" fmla="*/ 16 h 68"/>
              <a:gd name="T54" fmla="*/ 228 w 228"/>
              <a:gd name="T55" fmla="*/ 20 h 68"/>
              <a:gd name="T56" fmla="*/ 224 w 228"/>
              <a:gd name="T57" fmla="*/ 24 h 68"/>
              <a:gd name="T58" fmla="*/ 224 w 228"/>
              <a:gd name="T59" fmla="*/ 24 h 68"/>
              <a:gd name="T60" fmla="*/ 220 w 228"/>
              <a:gd name="T61" fmla="*/ 28 h 68"/>
              <a:gd name="T62" fmla="*/ 216 w 228"/>
              <a:gd name="T63" fmla="*/ 28 h 68"/>
              <a:gd name="T64" fmla="*/ 208 w 228"/>
              <a:gd name="T65" fmla="*/ 32 h 68"/>
              <a:gd name="T66" fmla="*/ 192 w 228"/>
              <a:gd name="T67" fmla="*/ 40 h 68"/>
              <a:gd name="T68" fmla="*/ 160 w 228"/>
              <a:gd name="T69" fmla="*/ 48 h 68"/>
              <a:gd name="T70" fmla="*/ 120 w 228"/>
              <a:gd name="T71" fmla="*/ 60 h 68"/>
              <a:gd name="T72" fmla="*/ 100 w 228"/>
              <a:gd name="T73" fmla="*/ 64 h 68"/>
              <a:gd name="T74" fmla="*/ 84 w 228"/>
              <a:gd name="T75" fmla="*/ 68 h 68"/>
              <a:gd name="T76" fmla="*/ 64 w 228"/>
              <a:gd name="T77" fmla="*/ 68 h 68"/>
              <a:gd name="T78" fmla="*/ 48 w 228"/>
              <a:gd name="T79" fmla="*/ 68 h 68"/>
              <a:gd name="T80" fmla="*/ 36 w 228"/>
              <a:gd name="T81" fmla="*/ 68 h 68"/>
              <a:gd name="T82" fmla="*/ 24 w 228"/>
              <a:gd name="T83" fmla="*/ 68 h 68"/>
              <a:gd name="T84" fmla="*/ 16 w 228"/>
              <a:gd name="T85" fmla="*/ 64 h 68"/>
              <a:gd name="T86" fmla="*/ 12 w 228"/>
              <a:gd name="T87" fmla="*/ 64 h 68"/>
              <a:gd name="T88" fmla="*/ 12 w 228"/>
              <a:gd name="T89" fmla="*/ 6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28" h="68">
                <a:moveTo>
                  <a:pt x="12" y="64"/>
                </a:moveTo>
                <a:lnTo>
                  <a:pt x="4" y="60"/>
                </a:lnTo>
                <a:lnTo>
                  <a:pt x="0" y="56"/>
                </a:lnTo>
                <a:lnTo>
                  <a:pt x="0" y="52"/>
                </a:lnTo>
                <a:lnTo>
                  <a:pt x="0" y="44"/>
                </a:lnTo>
                <a:lnTo>
                  <a:pt x="20" y="40"/>
                </a:lnTo>
                <a:lnTo>
                  <a:pt x="40" y="36"/>
                </a:lnTo>
                <a:lnTo>
                  <a:pt x="60" y="32"/>
                </a:lnTo>
                <a:lnTo>
                  <a:pt x="76" y="24"/>
                </a:lnTo>
                <a:lnTo>
                  <a:pt x="96" y="20"/>
                </a:lnTo>
                <a:lnTo>
                  <a:pt x="108" y="16"/>
                </a:lnTo>
                <a:lnTo>
                  <a:pt x="124" y="16"/>
                </a:lnTo>
                <a:lnTo>
                  <a:pt x="136" y="12"/>
                </a:lnTo>
                <a:lnTo>
                  <a:pt x="148" y="8"/>
                </a:lnTo>
                <a:lnTo>
                  <a:pt x="160" y="8"/>
                </a:lnTo>
                <a:lnTo>
                  <a:pt x="168" y="4"/>
                </a:lnTo>
                <a:lnTo>
                  <a:pt x="176" y="4"/>
                </a:lnTo>
                <a:lnTo>
                  <a:pt x="180" y="4"/>
                </a:lnTo>
                <a:lnTo>
                  <a:pt x="188" y="0"/>
                </a:lnTo>
                <a:lnTo>
                  <a:pt x="192" y="0"/>
                </a:lnTo>
                <a:lnTo>
                  <a:pt x="192" y="0"/>
                </a:lnTo>
                <a:lnTo>
                  <a:pt x="204" y="0"/>
                </a:lnTo>
                <a:lnTo>
                  <a:pt x="208" y="4"/>
                </a:lnTo>
                <a:lnTo>
                  <a:pt x="216" y="4"/>
                </a:lnTo>
                <a:lnTo>
                  <a:pt x="220" y="4"/>
                </a:lnTo>
                <a:lnTo>
                  <a:pt x="224" y="12"/>
                </a:lnTo>
                <a:lnTo>
                  <a:pt x="224" y="16"/>
                </a:lnTo>
                <a:lnTo>
                  <a:pt x="228" y="20"/>
                </a:lnTo>
                <a:lnTo>
                  <a:pt x="224" y="24"/>
                </a:lnTo>
                <a:lnTo>
                  <a:pt x="224" y="24"/>
                </a:lnTo>
                <a:lnTo>
                  <a:pt x="220" y="28"/>
                </a:lnTo>
                <a:lnTo>
                  <a:pt x="216" y="28"/>
                </a:lnTo>
                <a:lnTo>
                  <a:pt x="208" y="32"/>
                </a:lnTo>
                <a:lnTo>
                  <a:pt x="192" y="40"/>
                </a:lnTo>
                <a:lnTo>
                  <a:pt x="160" y="48"/>
                </a:lnTo>
                <a:lnTo>
                  <a:pt x="120" y="60"/>
                </a:lnTo>
                <a:lnTo>
                  <a:pt x="100" y="64"/>
                </a:lnTo>
                <a:lnTo>
                  <a:pt x="84" y="68"/>
                </a:lnTo>
                <a:lnTo>
                  <a:pt x="64" y="68"/>
                </a:lnTo>
                <a:lnTo>
                  <a:pt x="48" y="68"/>
                </a:lnTo>
                <a:lnTo>
                  <a:pt x="36" y="68"/>
                </a:lnTo>
                <a:lnTo>
                  <a:pt x="24" y="68"/>
                </a:lnTo>
                <a:lnTo>
                  <a:pt x="16" y="64"/>
                </a:lnTo>
                <a:lnTo>
                  <a:pt x="12" y="64"/>
                </a:lnTo>
                <a:lnTo>
                  <a:pt x="12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53">
            <a:extLst>
              <a:ext uri="{FF2B5EF4-FFF2-40B4-BE49-F238E27FC236}">
                <a16:creationId xmlns:a16="http://schemas.microsoft.com/office/drawing/2014/main" xmlns="" id="{B06BCA57-AD9F-4295-A6CE-A63C0E089A0D}"/>
              </a:ext>
            </a:extLst>
          </p:cNvPr>
          <p:cNvSpPr>
            <a:spLocks/>
          </p:cNvSpPr>
          <p:nvPr/>
        </p:nvSpPr>
        <p:spPr bwMode="auto">
          <a:xfrm>
            <a:off x="8796372" y="4259083"/>
            <a:ext cx="310386" cy="1486951"/>
          </a:xfrm>
          <a:custGeom>
            <a:avLst/>
            <a:gdLst>
              <a:gd name="T0" fmla="*/ 72 w 84"/>
              <a:gd name="T1" fmla="*/ 124 h 312"/>
              <a:gd name="T2" fmla="*/ 72 w 84"/>
              <a:gd name="T3" fmla="*/ 144 h 312"/>
              <a:gd name="T4" fmla="*/ 72 w 84"/>
              <a:gd name="T5" fmla="*/ 160 h 312"/>
              <a:gd name="T6" fmla="*/ 72 w 84"/>
              <a:gd name="T7" fmla="*/ 180 h 312"/>
              <a:gd name="T8" fmla="*/ 72 w 84"/>
              <a:gd name="T9" fmla="*/ 204 h 312"/>
              <a:gd name="T10" fmla="*/ 72 w 84"/>
              <a:gd name="T11" fmla="*/ 224 h 312"/>
              <a:gd name="T12" fmla="*/ 72 w 84"/>
              <a:gd name="T13" fmla="*/ 248 h 312"/>
              <a:gd name="T14" fmla="*/ 72 w 84"/>
              <a:gd name="T15" fmla="*/ 276 h 312"/>
              <a:gd name="T16" fmla="*/ 72 w 84"/>
              <a:gd name="T17" fmla="*/ 300 h 312"/>
              <a:gd name="T18" fmla="*/ 20 w 84"/>
              <a:gd name="T19" fmla="*/ 312 h 312"/>
              <a:gd name="T20" fmla="*/ 20 w 84"/>
              <a:gd name="T21" fmla="*/ 280 h 312"/>
              <a:gd name="T22" fmla="*/ 24 w 84"/>
              <a:gd name="T23" fmla="*/ 252 h 312"/>
              <a:gd name="T24" fmla="*/ 24 w 84"/>
              <a:gd name="T25" fmla="*/ 224 h 312"/>
              <a:gd name="T26" fmla="*/ 24 w 84"/>
              <a:gd name="T27" fmla="*/ 200 h 312"/>
              <a:gd name="T28" fmla="*/ 24 w 84"/>
              <a:gd name="T29" fmla="*/ 172 h 312"/>
              <a:gd name="T30" fmla="*/ 24 w 84"/>
              <a:gd name="T31" fmla="*/ 152 h 312"/>
              <a:gd name="T32" fmla="*/ 24 w 84"/>
              <a:gd name="T33" fmla="*/ 128 h 312"/>
              <a:gd name="T34" fmla="*/ 24 w 84"/>
              <a:gd name="T35" fmla="*/ 108 h 312"/>
              <a:gd name="T36" fmla="*/ 24 w 84"/>
              <a:gd name="T37" fmla="*/ 88 h 312"/>
              <a:gd name="T38" fmla="*/ 20 w 84"/>
              <a:gd name="T39" fmla="*/ 72 h 312"/>
              <a:gd name="T40" fmla="*/ 20 w 84"/>
              <a:gd name="T41" fmla="*/ 60 h 312"/>
              <a:gd name="T42" fmla="*/ 20 w 84"/>
              <a:gd name="T43" fmla="*/ 48 h 312"/>
              <a:gd name="T44" fmla="*/ 16 w 84"/>
              <a:gd name="T45" fmla="*/ 40 h 312"/>
              <a:gd name="T46" fmla="*/ 16 w 84"/>
              <a:gd name="T47" fmla="*/ 32 h 312"/>
              <a:gd name="T48" fmla="*/ 12 w 84"/>
              <a:gd name="T49" fmla="*/ 24 h 312"/>
              <a:gd name="T50" fmla="*/ 8 w 84"/>
              <a:gd name="T51" fmla="*/ 24 h 312"/>
              <a:gd name="T52" fmla="*/ 4 w 84"/>
              <a:gd name="T53" fmla="*/ 20 h 312"/>
              <a:gd name="T54" fmla="*/ 0 w 84"/>
              <a:gd name="T55" fmla="*/ 16 h 312"/>
              <a:gd name="T56" fmla="*/ 0 w 84"/>
              <a:gd name="T57" fmla="*/ 12 h 312"/>
              <a:gd name="T58" fmla="*/ 4 w 84"/>
              <a:gd name="T59" fmla="*/ 8 h 312"/>
              <a:gd name="T60" fmla="*/ 8 w 84"/>
              <a:gd name="T61" fmla="*/ 0 h 312"/>
              <a:gd name="T62" fmla="*/ 16 w 84"/>
              <a:gd name="T63" fmla="*/ 0 h 312"/>
              <a:gd name="T64" fmla="*/ 28 w 84"/>
              <a:gd name="T65" fmla="*/ 0 h 312"/>
              <a:gd name="T66" fmla="*/ 40 w 84"/>
              <a:gd name="T67" fmla="*/ 0 h 312"/>
              <a:gd name="T68" fmla="*/ 56 w 84"/>
              <a:gd name="T69" fmla="*/ 8 h 312"/>
              <a:gd name="T70" fmla="*/ 64 w 84"/>
              <a:gd name="T71" fmla="*/ 12 h 312"/>
              <a:gd name="T72" fmla="*/ 72 w 84"/>
              <a:gd name="T73" fmla="*/ 16 h 312"/>
              <a:gd name="T74" fmla="*/ 80 w 84"/>
              <a:gd name="T75" fmla="*/ 16 h 312"/>
              <a:gd name="T76" fmla="*/ 84 w 84"/>
              <a:gd name="T77" fmla="*/ 24 h 312"/>
              <a:gd name="T78" fmla="*/ 84 w 84"/>
              <a:gd name="T79" fmla="*/ 28 h 312"/>
              <a:gd name="T80" fmla="*/ 84 w 84"/>
              <a:gd name="T81" fmla="*/ 32 h 312"/>
              <a:gd name="T82" fmla="*/ 84 w 84"/>
              <a:gd name="T83" fmla="*/ 40 h 312"/>
              <a:gd name="T84" fmla="*/ 80 w 84"/>
              <a:gd name="T85" fmla="*/ 44 h 312"/>
              <a:gd name="T86" fmla="*/ 80 w 84"/>
              <a:gd name="T87" fmla="*/ 52 h 312"/>
              <a:gd name="T88" fmla="*/ 80 w 84"/>
              <a:gd name="T89" fmla="*/ 60 h 312"/>
              <a:gd name="T90" fmla="*/ 80 w 84"/>
              <a:gd name="T91" fmla="*/ 68 h 312"/>
              <a:gd name="T92" fmla="*/ 76 w 84"/>
              <a:gd name="T93" fmla="*/ 80 h 312"/>
              <a:gd name="T94" fmla="*/ 76 w 84"/>
              <a:gd name="T95" fmla="*/ 92 h 312"/>
              <a:gd name="T96" fmla="*/ 76 w 84"/>
              <a:gd name="T97" fmla="*/ 108 h 312"/>
              <a:gd name="T98" fmla="*/ 72 w 84"/>
              <a:gd name="T99" fmla="*/ 124 h 312"/>
              <a:gd name="T100" fmla="*/ 72 w 84"/>
              <a:gd name="T101" fmla="*/ 124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" h="312">
                <a:moveTo>
                  <a:pt x="72" y="124"/>
                </a:moveTo>
                <a:lnTo>
                  <a:pt x="72" y="144"/>
                </a:lnTo>
                <a:lnTo>
                  <a:pt x="72" y="160"/>
                </a:lnTo>
                <a:lnTo>
                  <a:pt x="72" y="180"/>
                </a:lnTo>
                <a:lnTo>
                  <a:pt x="72" y="204"/>
                </a:lnTo>
                <a:lnTo>
                  <a:pt x="72" y="224"/>
                </a:lnTo>
                <a:lnTo>
                  <a:pt x="72" y="248"/>
                </a:lnTo>
                <a:lnTo>
                  <a:pt x="72" y="276"/>
                </a:lnTo>
                <a:lnTo>
                  <a:pt x="72" y="300"/>
                </a:lnTo>
                <a:lnTo>
                  <a:pt x="20" y="312"/>
                </a:lnTo>
                <a:lnTo>
                  <a:pt x="20" y="280"/>
                </a:lnTo>
                <a:lnTo>
                  <a:pt x="24" y="252"/>
                </a:lnTo>
                <a:lnTo>
                  <a:pt x="24" y="224"/>
                </a:lnTo>
                <a:lnTo>
                  <a:pt x="24" y="200"/>
                </a:lnTo>
                <a:lnTo>
                  <a:pt x="24" y="172"/>
                </a:lnTo>
                <a:lnTo>
                  <a:pt x="24" y="152"/>
                </a:lnTo>
                <a:lnTo>
                  <a:pt x="24" y="128"/>
                </a:lnTo>
                <a:lnTo>
                  <a:pt x="24" y="108"/>
                </a:lnTo>
                <a:lnTo>
                  <a:pt x="24" y="88"/>
                </a:lnTo>
                <a:lnTo>
                  <a:pt x="20" y="72"/>
                </a:lnTo>
                <a:lnTo>
                  <a:pt x="20" y="60"/>
                </a:lnTo>
                <a:lnTo>
                  <a:pt x="20" y="48"/>
                </a:lnTo>
                <a:lnTo>
                  <a:pt x="16" y="40"/>
                </a:lnTo>
                <a:lnTo>
                  <a:pt x="16" y="32"/>
                </a:lnTo>
                <a:lnTo>
                  <a:pt x="12" y="24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0"/>
                </a:lnTo>
                <a:lnTo>
                  <a:pt x="56" y="8"/>
                </a:lnTo>
                <a:lnTo>
                  <a:pt x="64" y="12"/>
                </a:lnTo>
                <a:lnTo>
                  <a:pt x="72" y="16"/>
                </a:lnTo>
                <a:lnTo>
                  <a:pt x="80" y="16"/>
                </a:lnTo>
                <a:lnTo>
                  <a:pt x="84" y="24"/>
                </a:lnTo>
                <a:lnTo>
                  <a:pt x="84" y="28"/>
                </a:lnTo>
                <a:lnTo>
                  <a:pt x="84" y="32"/>
                </a:lnTo>
                <a:lnTo>
                  <a:pt x="84" y="40"/>
                </a:lnTo>
                <a:lnTo>
                  <a:pt x="80" y="44"/>
                </a:lnTo>
                <a:lnTo>
                  <a:pt x="80" y="52"/>
                </a:lnTo>
                <a:lnTo>
                  <a:pt x="80" y="60"/>
                </a:lnTo>
                <a:lnTo>
                  <a:pt x="80" y="68"/>
                </a:lnTo>
                <a:lnTo>
                  <a:pt x="76" y="80"/>
                </a:lnTo>
                <a:lnTo>
                  <a:pt x="76" y="92"/>
                </a:lnTo>
                <a:lnTo>
                  <a:pt x="76" y="108"/>
                </a:lnTo>
                <a:lnTo>
                  <a:pt x="72" y="124"/>
                </a:lnTo>
                <a:lnTo>
                  <a:pt x="72" y="1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54">
            <a:extLst>
              <a:ext uri="{FF2B5EF4-FFF2-40B4-BE49-F238E27FC236}">
                <a16:creationId xmlns:a16="http://schemas.microsoft.com/office/drawing/2014/main" xmlns="" id="{E07D9670-DB39-4A14-9519-93A3A602BF0B}"/>
              </a:ext>
            </a:extLst>
          </p:cNvPr>
          <p:cNvSpPr>
            <a:spLocks/>
          </p:cNvSpPr>
          <p:nvPr/>
        </p:nvSpPr>
        <p:spPr bwMode="auto">
          <a:xfrm>
            <a:off x="8426865" y="5326639"/>
            <a:ext cx="1005057" cy="724413"/>
          </a:xfrm>
          <a:custGeom>
            <a:avLst/>
            <a:gdLst>
              <a:gd name="T0" fmla="*/ 60 w 272"/>
              <a:gd name="T1" fmla="*/ 152 h 152"/>
              <a:gd name="T2" fmla="*/ 52 w 272"/>
              <a:gd name="T3" fmla="*/ 152 h 152"/>
              <a:gd name="T4" fmla="*/ 44 w 272"/>
              <a:gd name="T5" fmla="*/ 148 h 152"/>
              <a:gd name="T6" fmla="*/ 32 w 272"/>
              <a:gd name="T7" fmla="*/ 144 h 152"/>
              <a:gd name="T8" fmla="*/ 24 w 272"/>
              <a:gd name="T9" fmla="*/ 136 h 152"/>
              <a:gd name="T10" fmla="*/ 12 w 272"/>
              <a:gd name="T11" fmla="*/ 128 h 152"/>
              <a:gd name="T12" fmla="*/ 4 w 272"/>
              <a:gd name="T13" fmla="*/ 120 h 152"/>
              <a:gd name="T14" fmla="*/ 0 w 272"/>
              <a:gd name="T15" fmla="*/ 112 h 152"/>
              <a:gd name="T16" fmla="*/ 0 w 272"/>
              <a:gd name="T17" fmla="*/ 108 h 152"/>
              <a:gd name="T18" fmla="*/ 0 w 272"/>
              <a:gd name="T19" fmla="*/ 104 h 152"/>
              <a:gd name="T20" fmla="*/ 4 w 272"/>
              <a:gd name="T21" fmla="*/ 100 h 152"/>
              <a:gd name="T22" fmla="*/ 12 w 272"/>
              <a:gd name="T23" fmla="*/ 96 h 152"/>
              <a:gd name="T24" fmla="*/ 20 w 272"/>
              <a:gd name="T25" fmla="*/ 96 h 152"/>
              <a:gd name="T26" fmla="*/ 32 w 272"/>
              <a:gd name="T27" fmla="*/ 96 h 152"/>
              <a:gd name="T28" fmla="*/ 36 w 272"/>
              <a:gd name="T29" fmla="*/ 96 h 152"/>
              <a:gd name="T30" fmla="*/ 44 w 272"/>
              <a:gd name="T31" fmla="*/ 96 h 152"/>
              <a:gd name="T32" fmla="*/ 48 w 272"/>
              <a:gd name="T33" fmla="*/ 96 h 152"/>
              <a:gd name="T34" fmla="*/ 48 w 272"/>
              <a:gd name="T35" fmla="*/ 96 h 152"/>
              <a:gd name="T36" fmla="*/ 56 w 272"/>
              <a:gd name="T37" fmla="*/ 96 h 152"/>
              <a:gd name="T38" fmla="*/ 64 w 272"/>
              <a:gd name="T39" fmla="*/ 92 h 152"/>
              <a:gd name="T40" fmla="*/ 72 w 272"/>
              <a:gd name="T41" fmla="*/ 88 h 152"/>
              <a:gd name="T42" fmla="*/ 88 w 272"/>
              <a:gd name="T43" fmla="*/ 80 h 152"/>
              <a:gd name="T44" fmla="*/ 104 w 272"/>
              <a:gd name="T45" fmla="*/ 72 h 152"/>
              <a:gd name="T46" fmla="*/ 124 w 272"/>
              <a:gd name="T47" fmla="*/ 64 h 152"/>
              <a:gd name="T48" fmla="*/ 144 w 272"/>
              <a:gd name="T49" fmla="*/ 52 h 152"/>
              <a:gd name="T50" fmla="*/ 168 w 272"/>
              <a:gd name="T51" fmla="*/ 40 h 152"/>
              <a:gd name="T52" fmla="*/ 184 w 272"/>
              <a:gd name="T53" fmla="*/ 32 h 152"/>
              <a:gd name="T54" fmla="*/ 204 w 272"/>
              <a:gd name="T55" fmla="*/ 24 h 152"/>
              <a:gd name="T56" fmla="*/ 216 w 272"/>
              <a:gd name="T57" fmla="*/ 16 h 152"/>
              <a:gd name="T58" fmla="*/ 228 w 272"/>
              <a:gd name="T59" fmla="*/ 12 h 152"/>
              <a:gd name="T60" fmla="*/ 240 w 272"/>
              <a:gd name="T61" fmla="*/ 8 h 152"/>
              <a:gd name="T62" fmla="*/ 248 w 272"/>
              <a:gd name="T63" fmla="*/ 4 h 152"/>
              <a:gd name="T64" fmla="*/ 252 w 272"/>
              <a:gd name="T65" fmla="*/ 4 h 152"/>
              <a:gd name="T66" fmla="*/ 260 w 272"/>
              <a:gd name="T67" fmla="*/ 0 h 152"/>
              <a:gd name="T68" fmla="*/ 264 w 272"/>
              <a:gd name="T69" fmla="*/ 0 h 152"/>
              <a:gd name="T70" fmla="*/ 268 w 272"/>
              <a:gd name="T71" fmla="*/ 4 h 152"/>
              <a:gd name="T72" fmla="*/ 272 w 272"/>
              <a:gd name="T73" fmla="*/ 4 h 152"/>
              <a:gd name="T74" fmla="*/ 272 w 272"/>
              <a:gd name="T75" fmla="*/ 8 h 152"/>
              <a:gd name="T76" fmla="*/ 268 w 272"/>
              <a:gd name="T77" fmla="*/ 16 h 152"/>
              <a:gd name="T78" fmla="*/ 260 w 272"/>
              <a:gd name="T79" fmla="*/ 20 h 152"/>
              <a:gd name="T80" fmla="*/ 248 w 272"/>
              <a:gd name="T81" fmla="*/ 28 h 152"/>
              <a:gd name="T82" fmla="*/ 236 w 272"/>
              <a:gd name="T83" fmla="*/ 40 h 152"/>
              <a:gd name="T84" fmla="*/ 220 w 272"/>
              <a:gd name="T85" fmla="*/ 52 h 152"/>
              <a:gd name="T86" fmla="*/ 200 w 272"/>
              <a:gd name="T87" fmla="*/ 68 h 152"/>
              <a:gd name="T88" fmla="*/ 176 w 272"/>
              <a:gd name="T89" fmla="*/ 84 h 152"/>
              <a:gd name="T90" fmla="*/ 152 w 272"/>
              <a:gd name="T91" fmla="*/ 100 h 152"/>
              <a:gd name="T92" fmla="*/ 132 w 272"/>
              <a:gd name="T93" fmla="*/ 112 h 152"/>
              <a:gd name="T94" fmla="*/ 112 w 272"/>
              <a:gd name="T95" fmla="*/ 124 h 152"/>
              <a:gd name="T96" fmla="*/ 96 w 272"/>
              <a:gd name="T97" fmla="*/ 136 h 152"/>
              <a:gd name="T98" fmla="*/ 84 w 272"/>
              <a:gd name="T99" fmla="*/ 144 h 152"/>
              <a:gd name="T100" fmla="*/ 72 w 272"/>
              <a:gd name="T101" fmla="*/ 148 h 152"/>
              <a:gd name="T102" fmla="*/ 68 w 272"/>
              <a:gd name="T103" fmla="*/ 152 h 152"/>
              <a:gd name="T104" fmla="*/ 60 w 272"/>
              <a:gd name="T105" fmla="*/ 152 h 152"/>
              <a:gd name="T106" fmla="*/ 60 w 272"/>
              <a:gd name="T107" fmla="*/ 15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72" h="152">
                <a:moveTo>
                  <a:pt x="60" y="152"/>
                </a:moveTo>
                <a:lnTo>
                  <a:pt x="52" y="152"/>
                </a:lnTo>
                <a:lnTo>
                  <a:pt x="44" y="148"/>
                </a:lnTo>
                <a:lnTo>
                  <a:pt x="32" y="144"/>
                </a:lnTo>
                <a:lnTo>
                  <a:pt x="24" y="136"/>
                </a:lnTo>
                <a:lnTo>
                  <a:pt x="12" y="128"/>
                </a:lnTo>
                <a:lnTo>
                  <a:pt x="4" y="120"/>
                </a:lnTo>
                <a:lnTo>
                  <a:pt x="0" y="112"/>
                </a:lnTo>
                <a:lnTo>
                  <a:pt x="0" y="108"/>
                </a:lnTo>
                <a:lnTo>
                  <a:pt x="0" y="104"/>
                </a:lnTo>
                <a:lnTo>
                  <a:pt x="4" y="100"/>
                </a:lnTo>
                <a:lnTo>
                  <a:pt x="12" y="96"/>
                </a:lnTo>
                <a:lnTo>
                  <a:pt x="20" y="96"/>
                </a:lnTo>
                <a:lnTo>
                  <a:pt x="32" y="96"/>
                </a:lnTo>
                <a:lnTo>
                  <a:pt x="36" y="96"/>
                </a:lnTo>
                <a:lnTo>
                  <a:pt x="44" y="96"/>
                </a:lnTo>
                <a:lnTo>
                  <a:pt x="48" y="96"/>
                </a:lnTo>
                <a:lnTo>
                  <a:pt x="48" y="96"/>
                </a:lnTo>
                <a:lnTo>
                  <a:pt x="56" y="96"/>
                </a:lnTo>
                <a:lnTo>
                  <a:pt x="64" y="92"/>
                </a:lnTo>
                <a:lnTo>
                  <a:pt x="72" y="88"/>
                </a:lnTo>
                <a:lnTo>
                  <a:pt x="88" y="80"/>
                </a:lnTo>
                <a:lnTo>
                  <a:pt x="104" y="72"/>
                </a:lnTo>
                <a:lnTo>
                  <a:pt x="124" y="64"/>
                </a:lnTo>
                <a:lnTo>
                  <a:pt x="144" y="52"/>
                </a:lnTo>
                <a:lnTo>
                  <a:pt x="168" y="40"/>
                </a:lnTo>
                <a:lnTo>
                  <a:pt x="184" y="32"/>
                </a:lnTo>
                <a:lnTo>
                  <a:pt x="204" y="24"/>
                </a:lnTo>
                <a:lnTo>
                  <a:pt x="216" y="16"/>
                </a:lnTo>
                <a:lnTo>
                  <a:pt x="228" y="12"/>
                </a:lnTo>
                <a:lnTo>
                  <a:pt x="240" y="8"/>
                </a:lnTo>
                <a:lnTo>
                  <a:pt x="248" y="4"/>
                </a:lnTo>
                <a:lnTo>
                  <a:pt x="252" y="4"/>
                </a:lnTo>
                <a:lnTo>
                  <a:pt x="260" y="0"/>
                </a:lnTo>
                <a:lnTo>
                  <a:pt x="264" y="0"/>
                </a:lnTo>
                <a:lnTo>
                  <a:pt x="268" y="4"/>
                </a:lnTo>
                <a:lnTo>
                  <a:pt x="272" y="4"/>
                </a:lnTo>
                <a:lnTo>
                  <a:pt x="272" y="8"/>
                </a:lnTo>
                <a:lnTo>
                  <a:pt x="268" y="16"/>
                </a:lnTo>
                <a:lnTo>
                  <a:pt x="260" y="20"/>
                </a:lnTo>
                <a:lnTo>
                  <a:pt x="248" y="28"/>
                </a:lnTo>
                <a:lnTo>
                  <a:pt x="236" y="40"/>
                </a:lnTo>
                <a:lnTo>
                  <a:pt x="220" y="52"/>
                </a:lnTo>
                <a:lnTo>
                  <a:pt x="200" y="68"/>
                </a:lnTo>
                <a:lnTo>
                  <a:pt x="176" y="84"/>
                </a:lnTo>
                <a:lnTo>
                  <a:pt x="152" y="100"/>
                </a:lnTo>
                <a:lnTo>
                  <a:pt x="132" y="112"/>
                </a:lnTo>
                <a:lnTo>
                  <a:pt x="112" y="124"/>
                </a:lnTo>
                <a:lnTo>
                  <a:pt x="96" y="136"/>
                </a:lnTo>
                <a:lnTo>
                  <a:pt x="84" y="144"/>
                </a:lnTo>
                <a:lnTo>
                  <a:pt x="72" y="148"/>
                </a:lnTo>
                <a:lnTo>
                  <a:pt x="68" y="152"/>
                </a:lnTo>
                <a:lnTo>
                  <a:pt x="60" y="152"/>
                </a:lnTo>
                <a:lnTo>
                  <a:pt x="60" y="1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Freeform 55">
            <a:extLst>
              <a:ext uri="{FF2B5EF4-FFF2-40B4-BE49-F238E27FC236}">
                <a16:creationId xmlns:a16="http://schemas.microsoft.com/office/drawing/2014/main" xmlns="" id="{38EE4D10-1365-456D-8B74-AD81235D76C1}"/>
              </a:ext>
            </a:extLst>
          </p:cNvPr>
          <p:cNvSpPr>
            <a:spLocks/>
          </p:cNvSpPr>
          <p:nvPr/>
        </p:nvSpPr>
        <p:spPr bwMode="auto">
          <a:xfrm>
            <a:off x="9402362" y="4678480"/>
            <a:ext cx="1123299" cy="762539"/>
          </a:xfrm>
          <a:custGeom>
            <a:avLst/>
            <a:gdLst>
              <a:gd name="T0" fmla="*/ 260 w 304"/>
              <a:gd name="T1" fmla="*/ 108 h 160"/>
              <a:gd name="T2" fmla="*/ 252 w 304"/>
              <a:gd name="T3" fmla="*/ 140 h 160"/>
              <a:gd name="T4" fmla="*/ 200 w 304"/>
              <a:gd name="T5" fmla="*/ 160 h 160"/>
              <a:gd name="T6" fmla="*/ 200 w 304"/>
              <a:gd name="T7" fmla="*/ 140 h 160"/>
              <a:gd name="T8" fmla="*/ 208 w 304"/>
              <a:gd name="T9" fmla="*/ 112 h 160"/>
              <a:gd name="T10" fmla="*/ 212 w 304"/>
              <a:gd name="T11" fmla="*/ 84 h 160"/>
              <a:gd name="T12" fmla="*/ 216 w 304"/>
              <a:gd name="T13" fmla="*/ 64 h 160"/>
              <a:gd name="T14" fmla="*/ 220 w 304"/>
              <a:gd name="T15" fmla="*/ 48 h 160"/>
              <a:gd name="T16" fmla="*/ 216 w 304"/>
              <a:gd name="T17" fmla="*/ 44 h 160"/>
              <a:gd name="T18" fmla="*/ 212 w 304"/>
              <a:gd name="T19" fmla="*/ 44 h 160"/>
              <a:gd name="T20" fmla="*/ 196 w 304"/>
              <a:gd name="T21" fmla="*/ 44 h 160"/>
              <a:gd name="T22" fmla="*/ 172 w 304"/>
              <a:gd name="T23" fmla="*/ 48 h 160"/>
              <a:gd name="T24" fmla="*/ 140 w 304"/>
              <a:gd name="T25" fmla="*/ 56 h 160"/>
              <a:gd name="T26" fmla="*/ 104 w 304"/>
              <a:gd name="T27" fmla="*/ 64 h 160"/>
              <a:gd name="T28" fmla="*/ 80 w 304"/>
              <a:gd name="T29" fmla="*/ 68 h 160"/>
              <a:gd name="T30" fmla="*/ 56 w 304"/>
              <a:gd name="T31" fmla="*/ 72 h 160"/>
              <a:gd name="T32" fmla="*/ 44 w 304"/>
              <a:gd name="T33" fmla="*/ 76 h 160"/>
              <a:gd name="T34" fmla="*/ 24 w 304"/>
              <a:gd name="T35" fmla="*/ 72 h 160"/>
              <a:gd name="T36" fmla="*/ 8 w 304"/>
              <a:gd name="T37" fmla="*/ 60 h 160"/>
              <a:gd name="T38" fmla="*/ 0 w 304"/>
              <a:gd name="T39" fmla="*/ 48 h 160"/>
              <a:gd name="T40" fmla="*/ 0 w 304"/>
              <a:gd name="T41" fmla="*/ 44 h 160"/>
              <a:gd name="T42" fmla="*/ 12 w 304"/>
              <a:gd name="T43" fmla="*/ 40 h 160"/>
              <a:gd name="T44" fmla="*/ 28 w 304"/>
              <a:gd name="T45" fmla="*/ 40 h 160"/>
              <a:gd name="T46" fmla="*/ 40 w 304"/>
              <a:gd name="T47" fmla="*/ 40 h 160"/>
              <a:gd name="T48" fmla="*/ 60 w 304"/>
              <a:gd name="T49" fmla="*/ 36 h 160"/>
              <a:gd name="T50" fmla="*/ 84 w 304"/>
              <a:gd name="T51" fmla="*/ 32 h 160"/>
              <a:gd name="T52" fmla="*/ 120 w 304"/>
              <a:gd name="T53" fmla="*/ 28 h 160"/>
              <a:gd name="T54" fmla="*/ 152 w 304"/>
              <a:gd name="T55" fmla="*/ 20 h 160"/>
              <a:gd name="T56" fmla="*/ 176 w 304"/>
              <a:gd name="T57" fmla="*/ 16 h 160"/>
              <a:gd name="T58" fmla="*/ 196 w 304"/>
              <a:gd name="T59" fmla="*/ 12 h 160"/>
              <a:gd name="T60" fmla="*/ 204 w 304"/>
              <a:gd name="T61" fmla="*/ 4 h 160"/>
              <a:gd name="T62" fmla="*/ 228 w 304"/>
              <a:gd name="T63" fmla="*/ 0 h 160"/>
              <a:gd name="T64" fmla="*/ 248 w 304"/>
              <a:gd name="T65" fmla="*/ 4 h 160"/>
              <a:gd name="T66" fmla="*/ 276 w 304"/>
              <a:gd name="T67" fmla="*/ 12 h 160"/>
              <a:gd name="T68" fmla="*/ 288 w 304"/>
              <a:gd name="T69" fmla="*/ 16 h 160"/>
              <a:gd name="T70" fmla="*/ 296 w 304"/>
              <a:gd name="T71" fmla="*/ 20 h 160"/>
              <a:gd name="T72" fmla="*/ 304 w 304"/>
              <a:gd name="T73" fmla="*/ 28 h 160"/>
              <a:gd name="T74" fmla="*/ 304 w 304"/>
              <a:gd name="T75" fmla="*/ 32 h 160"/>
              <a:gd name="T76" fmla="*/ 296 w 304"/>
              <a:gd name="T77" fmla="*/ 48 h 160"/>
              <a:gd name="T78" fmla="*/ 284 w 304"/>
              <a:gd name="T79" fmla="*/ 56 h 160"/>
              <a:gd name="T80" fmla="*/ 272 w 304"/>
              <a:gd name="T81" fmla="*/ 76 h 160"/>
              <a:gd name="T82" fmla="*/ 268 w 304"/>
              <a:gd name="T83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4" h="160">
                <a:moveTo>
                  <a:pt x="268" y="92"/>
                </a:moveTo>
                <a:lnTo>
                  <a:pt x="260" y="108"/>
                </a:lnTo>
                <a:lnTo>
                  <a:pt x="256" y="124"/>
                </a:lnTo>
                <a:lnTo>
                  <a:pt x="252" y="140"/>
                </a:lnTo>
                <a:lnTo>
                  <a:pt x="248" y="160"/>
                </a:lnTo>
                <a:lnTo>
                  <a:pt x="200" y="160"/>
                </a:lnTo>
                <a:lnTo>
                  <a:pt x="200" y="152"/>
                </a:lnTo>
                <a:lnTo>
                  <a:pt x="200" y="140"/>
                </a:lnTo>
                <a:lnTo>
                  <a:pt x="204" y="124"/>
                </a:lnTo>
                <a:lnTo>
                  <a:pt x="208" y="112"/>
                </a:lnTo>
                <a:lnTo>
                  <a:pt x="212" y="96"/>
                </a:lnTo>
                <a:lnTo>
                  <a:pt x="212" y="84"/>
                </a:lnTo>
                <a:lnTo>
                  <a:pt x="216" y="72"/>
                </a:lnTo>
                <a:lnTo>
                  <a:pt x="216" y="64"/>
                </a:lnTo>
                <a:lnTo>
                  <a:pt x="220" y="56"/>
                </a:lnTo>
                <a:lnTo>
                  <a:pt x="220" y="48"/>
                </a:lnTo>
                <a:lnTo>
                  <a:pt x="220" y="48"/>
                </a:lnTo>
                <a:lnTo>
                  <a:pt x="216" y="44"/>
                </a:lnTo>
                <a:lnTo>
                  <a:pt x="216" y="44"/>
                </a:lnTo>
                <a:lnTo>
                  <a:pt x="212" y="44"/>
                </a:lnTo>
                <a:lnTo>
                  <a:pt x="204" y="44"/>
                </a:lnTo>
                <a:lnTo>
                  <a:pt x="196" y="44"/>
                </a:lnTo>
                <a:lnTo>
                  <a:pt x="184" y="48"/>
                </a:lnTo>
                <a:lnTo>
                  <a:pt x="172" y="48"/>
                </a:lnTo>
                <a:lnTo>
                  <a:pt x="156" y="52"/>
                </a:lnTo>
                <a:lnTo>
                  <a:pt x="140" y="56"/>
                </a:lnTo>
                <a:lnTo>
                  <a:pt x="124" y="60"/>
                </a:lnTo>
                <a:lnTo>
                  <a:pt x="104" y="64"/>
                </a:lnTo>
                <a:lnTo>
                  <a:pt x="92" y="68"/>
                </a:lnTo>
                <a:lnTo>
                  <a:pt x="80" y="68"/>
                </a:lnTo>
                <a:lnTo>
                  <a:pt x="68" y="72"/>
                </a:lnTo>
                <a:lnTo>
                  <a:pt x="56" y="72"/>
                </a:lnTo>
                <a:lnTo>
                  <a:pt x="48" y="72"/>
                </a:lnTo>
                <a:lnTo>
                  <a:pt x="44" y="76"/>
                </a:lnTo>
                <a:lnTo>
                  <a:pt x="32" y="76"/>
                </a:lnTo>
                <a:lnTo>
                  <a:pt x="24" y="72"/>
                </a:lnTo>
                <a:lnTo>
                  <a:pt x="16" y="68"/>
                </a:lnTo>
                <a:lnTo>
                  <a:pt x="8" y="60"/>
                </a:lnTo>
                <a:lnTo>
                  <a:pt x="0" y="56"/>
                </a:lnTo>
                <a:lnTo>
                  <a:pt x="0" y="48"/>
                </a:lnTo>
                <a:lnTo>
                  <a:pt x="0" y="48"/>
                </a:lnTo>
                <a:lnTo>
                  <a:pt x="0" y="44"/>
                </a:lnTo>
                <a:lnTo>
                  <a:pt x="4" y="44"/>
                </a:lnTo>
                <a:lnTo>
                  <a:pt x="12" y="40"/>
                </a:lnTo>
                <a:lnTo>
                  <a:pt x="16" y="40"/>
                </a:lnTo>
                <a:lnTo>
                  <a:pt x="28" y="40"/>
                </a:lnTo>
                <a:lnTo>
                  <a:pt x="32" y="40"/>
                </a:lnTo>
                <a:lnTo>
                  <a:pt x="40" y="40"/>
                </a:lnTo>
                <a:lnTo>
                  <a:pt x="48" y="36"/>
                </a:lnTo>
                <a:lnTo>
                  <a:pt x="60" y="36"/>
                </a:lnTo>
                <a:lnTo>
                  <a:pt x="72" y="36"/>
                </a:lnTo>
                <a:lnTo>
                  <a:pt x="84" y="32"/>
                </a:lnTo>
                <a:lnTo>
                  <a:pt x="100" y="28"/>
                </a:lnTo>
                <a:lnTo>
                  <a:pt x="120" y="28"/>
                </a:lnTo>
                <a:lnTo>
                  <a:pt x="136" y="24"/>
                </a:lnTo>
                <a:lnTo>
                  <a:pt x="152" y="20"/>
                </a:lnTo>
                <a:lnTo>
                  <a:pt x="168" y="20"/>
                </a:lnTo>
                <a:lnTo>
                  <a:pt x="176" y="16"/>
                </a:lnTo>
                <a:lnTo>
                  <a:pt x="188" y="12"/>
                </a:lnTo>
                <a:lnTo>
                  <a:pt x="196" y="12"/>
                </a:lnTo>
                <a:lnTo>
                  <a:pt x="200" y="8"/>
                </a:lnTo>
                <a:lnTo>
                  <a:pt x="204" y="4"/>
                </a:lnTo>
                <a:lnTo>
                  <a:pt x="216" y="0"/>
                </a:lnTo>
                <a:lnTo>
                  <a:pt x="228" y="0"/>
                </a:lnTo>
                <a:lnTo>
                  <a:pt x="236" y="0"/>
                </a:lnTo>
                <a:lnTo>
                  <a:pt x="248" y="4"/>
                </a:lnTo>
                <a:lnTo>
                  <a:pt x="260" y="4"/>
                </a:lnTo>
                <a:lnTo>
                  <a:pt x="276" y="12"/>
                </a:lnTo>
                <a:lnTo>
                  <a:pt x="284" y="12"/>
                </a:lnTo>
                <a:lnTo>
                  <a:pt x="288" y="16"/>
                </a:lnTo>
                <a:lnTo>
                  <a:pt x="296" y="20"/>
                </a:lnTo>
                <a:lnTo>
                  <a:pt x="296" y="20"/>
                </a:lnTo>
                <a:lnTo>
                  <a:pt x="300" y="24"/>
                </a:lnTo>
                <a:lnTo>
                  <a:pt x="304" y="28"/>
                </a:lnTo>
                <a:lnTo>
                  <a:pt x="304" y="28"/>
                </a:lnTo>
                <a:lnTo>
                  <a:pt x="304" y="32"/>
                </a:lnTo>
                <a:lnTo>
                  <a:pt x="296" y="44"/>
                </a:lnTo>
                <a:lnTo>
                  <a:pt x="296" y="48"/>
                </a:lnTo>
                <a:lnTo>
                  <a:pt x="292" y="52"/>
                </a:lnTo>
                <a:lnTo>
                  <a:pt x="284" y="56"/>
                </a:lnTo>
                <a:lnTo>
                  <a:pt x="280" y="64"/>
                </a:lnTo>
                <a:lnTo>
                  <a:pt x="272" y="76"/>
                </a:lnTo>
                <a:lnTo>
                  <a:pt x="268" y="92"/>
                </a:lnTo>
                <a:lnTo>
                  <a:pt x="268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56">
            <a:extLst>
              <a:ext uri="{FF2B5EF4-FFF2-40B4-BE49-F238E27FC236}">
                <a16:creationId xmlns:a16="http://schemas.microsoft.com/office/drawing/2014/main" xmlns="" id="{CB2A30EA-85B8-47AF-A9CF-D0F4EDC29E17}"/>
              </a:ext>
            </a:extLst>
          </p:cNvPr>
          <p:cNvSpPr>
            <a:spLocks/>
          </p:cNvSpPr>
          <p:nvPr/>
        </p:nvSpPr>
        <p:spPr bwMode="auto">
          <a:xfrm>
            <a:off x="8958954" y="4049385"/>
            <a:ext cx="1049398" cy="2382935"/>
          </a:xfrm>
          <a:custGeom>
            <a:avLst/>
            <a:gdLst>
              <a:gd name="T0" fmla="*/ 276 w 284"/>
              <a:gd name="T1" fmla="*/ 52 h 500"/>
              <a:gd name="T2" fmla="*/ 276 w 284"/>
              <a:gd name="T3" fmla="*/ 64 h 500"/>
              <a:gd name="T4" fmla="*/ 272 w 284"/>
              <a:gd name="T5" fmla="*/ 84 h 500"/>
              <a:gd name="T6" fmla="*/ 272 w 284"/>
              <a:gd name="T7" fmla="*/ 112 h 500"/>
              <a:gd name="T8" fmla="*/ 268 w 284"/>
              <a:gd name="T9" fmla="*/ 164 h 500"/>
              <a:gd name="T10" fmla="*/ 264 w 284"/>
              <a:gd name="T11" fmla="*/ 232 h 500"/>
              <a:gd name="T12" fmla="*/ 248 w 284"/>
              <a:gd name="T13" fmla="*/ 292 h 500"/>
              <a:gd name="T14" fmla="*/ 228 w 284"/>
              <a:gd name="T15" fmla="*/ 348 h 500"/>
              <a:gd name="T16" fmla="*/ 196 w 284"/>
              <a:gd name="T17" fmla="*/ 392 h 500"/>
              <a:gd name="T18" fmla="*/ 164 w 284"/>
              <a:gd name="T19" fmla="*/ 432 h 500"/>
              <a:gd name="T20" fmla="*/ 124 w 284"/>
              <a:gd name="T21" fmla="*/ 456 h 500"/>
              <a:gd name="T22" fmla="*/ 80 w 284"/>
              <a:gd name="T23" fmla="*/ 476 h 500"/>
              <a:gd name="T24" fmla="*/ 44 w 284"/>
              <a:gd name="T25" fmla="*/ 492 h 500"/>
              <a:gd name="T26" fmla="*/ 24 w 284"/>
              <a:gd name="T27" fmla="*/ 496 h 500"/>
              <a:gd name="T28" fmla="*/ 12 w 284"/>
              <a:gd name="T29" fmla="*/ 500 h 500"/>
              <a:gd name="T30" fmla="*/ 4 w 284"/>
              <a:gd name="T31" fmla="*/ 496 h 500"/>
              <a:gd name="T32" fmla="*/ 0 w 284"/>
              <a:gd name="T33" fmla="*/ 492 h 500"/>
              <a:gd name="T34" fmla="*/ 4 w 284"/>
              <a:gd name="T35" fmla="*/ 484 h 500"/>
              <a:gd name="T36" fmla="*/ 20 w 284"/>
              <a:gd name="T37" fmla="*/ 476 h 500"/>
              <a:gd name="T38" fmla="*/ 40 w 284"/>
              <a:gd name="T39" fmla="*/ 460 h 500"/>
              <a:gd name="T40" fmla="*/ 84 w 284"/>
              <a:gd name="T41" fmla="*/ 436 h 500"/>
              <a:gd name="T42" fmla="*/ 124 w 284"/>
              <a:gd name="T43" fmla="*/ 404 h 500"/>
              <a:gd name="T44" fmla="*/ 148 w 284"/>
              <a:gd name="T45" fmla="*/ 380 h 500"/>
              <a:gd name="T46" fmla="*/ 164 w 284"/>
              <a:gd name="T47" fmla="*/ 348 h 500"/>
              <a:gd name="T48" fmla="*/ 180 w 284"/>
              <a:gd name="T49" fmla="*/ 320 h 500"/>
              <a:gd name="T50" fmla="*/ 196 w 284"/>
              <a:gd name="T51" fmla="*/ 272 h 500"/>
              <a:gd name="T52" fmla="*/ 208 w 284"/>
              <a:gd name="T53" fmla="*/ 172 h 500"/>
              <a:gd name="T54" fmla="*/ 208 w 284"/>
              <a:gd name="T55" fmla="*/ 104 h 500"/>
              <a:gd name="T56" fmla="*/ 208 w 284"/>
              <a:gd name="T57" fmla="*/ 72 h 500"/>
              <a:gd name="T58" fmla="*/ 208 w 284"/>
              <a:gd name="T59" fmla="*/ 48 h 500"/>
              <a:gd name="T60" fmla="*/ 204 w 284"/>
              <a:gd name="T61" fmla="*/ 32 h 500"/>
              <a:gd name="T62" fmla="*/ 200 w 284"/>
              <a:gd name="T63" fmla="*/ 20 h 500"/>
              <a:gd name="T64" fmla="*/ 192 w 284"/>
              <a:gd name="T65" fmla="*/ 12 h 500"/>
              <a:gd name="T66" fmla="*/ 200 w 284"/>
              <a:gd name="T67" fmla="*/ 4 h 500"/>
              <a:gd name="T68" fmla="*/ 212 w 284"/>
              <a:gd name="T69" fmla="*/ 0 h 500"/>
              <a:gd name="T70" fmla="*/ 228 w 284"/>
              <a:gd name="T71" fmla="*/ 0 h 500"/>
              <a:gd name="T72" fmla="*/ 244 w 284"/>
              <a:gd name="T73" fmla="*/ 8 h 500"/>
              <a:gd name="T74" fmla="*/ 264 w 284"/>
              <a:gd name="T75" fmla="*/ 16 h 500"/>
              <a:gd name="T76" fmla="*/ 276 w 284"/>
              <a:gd name="T77" fmla="*/ 20 h 500"/>
              <a:gd name="T78" fmla="*/ 280 w 284"/>
              <a:gd name="T79" fmla="*/ 24 h 500"/>
              <a:gd name="T80" fmla="*/ 284 w 284"/>
              <a:gd name="T81" fmla="*/ 32 h 500"/>
              <a:gd name="T82" fmla="*/ 280 w 284"/>
              <a:gd name="T83" fmla="*/ 40 h 500"/>
              <a:gd name="T84" fmla="*/ 276 w 284"/>
              <a:gd name="T85" fmla="*/ 48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84" h="500">
                <a:moveTo>
                  <a:pt x="276" y="48"/>
                </a:moveTo>
                <a:lnTo>
                  <a:pt x="276" y="52"/>
                </a:lnTo>
                <a:lnTo>
                  <a:pt x="276" y="56"/>
                </a:lnTo>
                <a:lnTo>
                  <a:pt x="276" y="64"/>
                </a:lnTo>
                <a:lnTo>
                  <a:pt x="272" y="72"/>
                </a:lnTo>
                <a:lnTo>
                  <a:pt x="272" y="84"/>
                </a:lnTo>
                <a:lnTo>
                  <a:pt x="272" y="96"/>
                </a:lnTo>
                <a:lnTo>
                  <a:pt x="272" y="112"/>
                </a:lnTo>
                <a:lnTo>
                  <a:pt x="272" y="128"/>
                </a:lnTo>
                <a:lnTo>
                  <a:pt x="268" y="164"/>
                </a:lnTo>
                <a:lnTo>
                  <a:pt x="268" y="200"/>
                </a:lnTo>
                <a:lnTo>
                  <a:pt x="264" y="232"/>
                </a:lnTo>
                <a:lnTo>
                  <a:pt x="256" y="264"/>
                </a:lnTo>
                <a:lnTo>
                  <a:pt x="248" y="292"/>
                </a:lnTo>
                <a:lnTo>
                  <a:pt x="240" y="320"/>
                </a:lnTo>
                <a:lnTo>
                  <a:pt x="228" y="348"/>
                </a:lnTo>
                <a:lnTo>
                  <a:pt x="212" y="372"/>
                </a:lnTo>
                <a:lnTo>
                  <a:pt x="196" y="392"/>
                </a:lnTo>
                <a:lnTo>
                  <a:pt x="180" y="412"/>
                </a:lnTo>
                <a:lnTo>
                  <a:pt x="164" y="432"/>
                </a:lnTo>
                <a:lnTo>
                  <a:pt x="144" y="444"/>
                </a:lnTo>
                <a:lnTo>
                  <a:pt x="124" y="456"/>
                </a:lnTo>
                <a:lnTo>
                  <a:pt x="104" y="468"/>
                </a:lnTo>
                <a:lnTo>
                  <a:pt x="80" y="476"/>
                </a:lnTo>
                <a:lnTo>
                  <a:pt x="56" y="488"/>
                </a:lnTo>
                <a:lnTo>
                  <a:pt x="44" y="492"/>
                </a:lnTo>
                <a:lnTo>
                  <a:pt x="36" y="496"/>
                </a:lnTo>
                <a:lnTo>
                  <a:pt x="24" y="496"/>
                </a:lnTo>
                <a:lnTo>
                  <a:pt x="16" y="500"/>
                </a:lnTo>
                <a:lnTo>
                  <a:pt x="12" y="500"/>
                </a:lnTo>
                <a:lnTo>
                  <a:pt x="4" y="500"/>
                </a:lnTo>
                <a:lnTo>
                  <a:pt x="4" y="496"/>
                </a:lnTo>
                <a:lnTo>
                  <a:pt x="0" y="496"/>
                </a:lnTo>
                <a:lnTo>
                  <a:pt x="0" y="492"/>
                </a:lnTo>
                <a:lnTo>
                  <a:pt x="0" y="488"/>
                </a:lnTo>
                <a:lnTo>
                  <a:pt x="4" y="484"/>
                </a:lnTo>
                <a:lnTo>
                  <a:pt x="12" y="480"/>
                </a:lnTo>
                <a:lnTo>
                  <a:pt x="20" y="476"/>
                </a:lnTo>
                <a:lnTo>
                  <a:pt x="28" y="468"/>
                </a:lnTo>
                <a:lnTo>
                  <a:pt x="40" y="460"/>
                </a:lnTo>
                <a:lnTo>
                  <a:pt x="56" y="452"/>
                </a:lnTo>
                <a:lnTo>
                  <a:pt x="84" y="436"/>
                </a:lnTo>
                <a:lnTo>
                  <a:pt x="112" y="416"/>
                </a:lnTo>
                <a:lnTo>
                  <a:pt x="124" y="404"/>
                </a:lnTo>
                <a:lnTo>
                  <a:pt x="136" y="392"/>
                </a:lnTo>
                <a:lnTo>
                  <a:pt x="148" y="380"/>
                </a:lnTo>
                <a:lnTo>
                  <a:pt x="156" y="364"/>
                </a:lnTo>
                <a:lnTo>
                  <a:pt x="164" y="348"/>
                </a:lnTo>
                <a:lnTo>
                  <a:pt x="176" y="336"/>
                </a:lnTo>
                <a:lnTo>
                  <a:pt x="180" y="320"/>
                </a:lnTo>
                <a:lnTo>
                  <a:pt x="188" y="304"/>
                </a:lnTo>
                <a:lnTo>
                  <a:pt x="196" y="272"/>
                </a:lnTo>
                <a:lnTo>
                  <a:pt x="204" y="240"/>
                </a:lnTo>
                <a:lnTo>
                  <a:pt x="208" y="172"/>
                </a:lnTo>
                <a:lnTo>
                  <a:pt x="208" y="136"/>
                </a:lnTo>
                <a:lnTo>
                  <a:pt x="208" y="104"/>
                </a:lnTo>
                <a:lnTo>
                  <a:pt x="208" y="84"/>
                </a:lnTo>
                <a:lnTo>
                  <a:pt x="208" y="72"/>
                </a:lnTo>
                <a:lnTo>
                  <a:pt x="208" y="56"/>
                </a:lnTo>
                <a:lnTo>
                  <a:pt x="208" y="48"/>
                </a:lnTo>
                <a:lnTo>
                  <a:pt x="204" y="36"/>
                </a:lnTo>
                <a:lnTo>
                  <a:pt x="204" y="32"/>
                </a:lnTo>
                <a:lnTo>
                  <a:pt x="200" y="24"/>
                </a:lnTo>
                <a:lnTo>
                  <a:pt x="200" y="20"/>
                </a:lnTo>
                <a:lnTo>
                  <a:pt x="192" y="16"/>
                </a:lnTo>
                <a:lnTo>
                  <a:pt x="192" y="12"/>
                </a:lnTo>
                <a:lnTo>
                  <a:pt x="192" y="8"/>
                </a:lnTo>
                <a:lnTo>
                  <a:pt x="200" y="4"/>
                </a:lnTo>
                <a:lnTo>
                  <a:pt x="204" y="0"/>
                </a:lnTo>
                <a:lnTo>
                  <a:pt x="212" y="0"/>
                </a:lnTo>
                <a:lnTo>
                  <a:pt x="220" y="0"/>
                </a:lnTo>
                <a:lnTo>
                  <a:pt x="228" y="0"/>
                </a:lnTo>
                <a:lnTo>
                  <a:pt x="236" y="4"/>
                </a:lnTo>
                <a:lnTo>
                  <a:pt x="244" y="8"/>
                </a:lnTo>
                <a:lnTo>
                  <a:pt x="256" y="12"/>
                </a:lnTo>
                <a:lnTo>
                  <a:pt x="264" y="16"/>
                </a:lnTo>
                <a:lnTo>
                  <a:pt x="268" y="16"/>
                </a:lnTo>
                <a:lnTo>
                  <a:pt x="276" y="20"/>
                </a:lnTo>
                <a:lnTo>
                  <a:pt x="280" y="24"/>
                </a:lnTo>
                <a:lnTo>
                  <a:pt x="280" y="24"/>
                </a:lnTo>
                <a:lnTo>
                  <a:pt x="284" y="28"/>
                </a:lnTo>
                <a:lnTo>
                  <a:pt x="284" y="32"/>
                </a:lnTo>
                <a:lnTo>
                  <a:pt x="284" y="36"/>
                </a:lnTo>
                <a:lnTo>
                  <a:pt x="280" y="40"/>
                </a:lnTo>
                <a:lnTo>
                  <a:pt x="276" y="48"/>
                </a:lnTo>
                <a:lnTo>
                  <a:pt x="276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57">
            <a:extLst>
              <a:ext uri="{FF2B5EF4-FFF2-40B4-BE49-F238E27FC236}">
                <a16:creationId xmlns:a16="http://schemas.microsoft.com/office/drawing/2014/main" xmlns="" id="{C97CE676-6D87-454D-BACA-6237A7387DDC}"/>
              </a:ext>
            </a:extLst>
          </p:cNvPr>
          <p:cNvSpPr>
            <a:spLocks/>
          </p:cNvSpPr>
          <p:nvPr/>
        </p:nvSpPr>
        <p:spPr bwMode="auto">
          <a:xfrm>
            <a:off x="9697966" y="5460083"/>
            <a:ext cx="1300663" cy="972238"/>
          </a:xfrm>
          <a:custGeom>
            <a:avLst/>
            <a:gdLst>
              <a:gd name="T0" fmla="*/ 168 w 352"/>
              <a:gd name="T1" fmla="*/ 188 h 204"/>
              <a:gd name="T2" fmla="*/ 160 w 352"/>
              <a:gd name="T3" fmla="*/ 180 h 204"/>
              <a:gd name="T4" fmla="*/ 152 w 352"/>
              <a:gd name="T5" fmla="*/ 172 h 204"/>
              <a:gd name="T6" fmla="*/ 140 w 352"/>
              <a:gd name="T7" fmla="*/ 160 h 204"/>
              <a:gd name="T8" fmla="*/ 124 w 352"/>
              <a:gd name="T9" fmla="*/ 144 h 204"/>
              <a:gd name="T10" fmla="*/ 116 w 352"/>
              <a:gd name="T11" fmla="*/ 136 h 204"/>
              <a:gd name="T12" fmla="*/ 104 w 352"/>
              <a:gd name="T13" fmla="*/ 124 h 204"/>
              <a:gd name="T14" fmla="*/ 92 w 352"/>
              <a:gd name="T15" fmla="*/ 112 h 204"/>
              <a:gd name="T16" fmla="*/ 80 w 352"/>
              <a:gd name="T17" fmla="*/ 96 h 204"/>
              <a:gd name="T18" fmla="*/ 60 w 352"/>
              <a:gd name="T19" fmla="*/ 80 h 204"/>
              <a:gd name="T20" fmla="*/ 44 w 352"/>
              <a:gd name="T21" fmla="*/ 60 h 204"/>
              <a:gd name="T22" fmla="*/ 24 w 352"/>
              <a:gd name="T23" fmla="*/ 40 h 204"/>
              <a:gd name="T24" fmla="*/ 0 w 352"/>
              <a:gd name="T25" fmla="*/ 16 h 204"/>
              <a:gd name="T26" fmla="*/ 16 w 352"/>
              <a:gd name="T27" fmla="*/ 0 h 204"/>
              <a:gd name="T28" fmla="*/ 72 w 352"/>
              <a:gd name="T29" fmla="*/ 40 h 204"/>
              <a:gd name="T30" fmla="*/ 124 w 352"/>
              <a:gd name="T31" fmla="*/ 80 h 204"/>
              <a:gd name="T32" fmla="*/ 136 w 352"/>
              <a:gd name="T33" fmla="*/ 92 h 204"/>
              <a:gd name="T34" fmla="*/ 152 w 352"/>
              <a:gd name="T35" fmla="*/ 100 h 204"/>
              <a:gd name="T36" fmla="*/ 168 w 352"/>
              <a:gd name="T37" fmla="*/ 112 h 204"/>
              <a:gd name="T38" fmla="*/ 188 w 352"/>
              <a:gd name="T39" fmla="*/ 120 h 204"/>
              <a:gd name="T40" fmla="*/ 204 w 352"/>
              <a:gd name="T41" fmla="*/ 128 h 204"/>
              <a:gd name="T42" fmla="*/ 224 w 352"/>
              <a:gd name="T43" fmla="*/ 136 h 204"/>
              <a:gd name="T44" fmla="*/ 248 w 352"/>
              <a:gd name="T45" fmla="*/ 144 h 204"/>
              <a:gd name="T46" fmla="*/ 268 w 352"/>
              <a:gd name="T47" fmla="*/ 152 h 204"/>
              <a:gd name="T48" fmla="*/ 292 w 352"/>
              <a:gd name="T49" fmla="*/ 160 h 204"/>
              <a:gd name="T50" fmla="*/ 308 w 352"/>
              <a:gd name="T51" fmla="*/ 164 h 204"/>
              <a:gd name="T52" fmla="*/ 324 w 352"/>
              <a:gd name="T53" fmla="*/ 172 h 204"/>
              <a:gd name="T54" fmla="*/ 336 w 352"/>
              <a:gd name="T55" fmla="*/ 176 h 204"/>
              <a:gd name="T56" fmla="*/ 344 w 352"/>
              <a:gd name="T57" fmla="*/ 180 h 204"/>
              <a:gd name="T58" fmla="*/ 352 w 352"/>
              <a:gd name="T59" fmla="*/ 184 h 204"/>
              <a:gd name="T60" fmla="*/ 352 w 352"/>
              <a:gd name="T61" fmla="*/ 188 h 204"/>
              <a:gd name="T62" fmla="*/ 352 w 352"/>
              <a:gd name="T63" fmla="*/ 192 h 204"/>
              <a:gd name="T64" fmla="*/ 348 w 352"/>
              <a:gd name="T65" fmla="*/ 192 h 204"/>
              <a:gd name="T66" fmla="*/ 344 w 352"/>
              <a:gd name="T67" fmla="*/ 196 h 204"/>
              <a:gd name="T68" fmla="*/ 340 w 352"/>
              <a:gd name="T69" fmla="*/ 196 h 204"/>
              <a:gd name="T70" fmla="*/ 332 w 352"/>
              <a:gd name="T71" fmla="*/ 200 h 204"/>
              <a:gd name="T72" fmla="*/ 324 w 352"/>
              <a:gd name="T73" fmla="*/ 200 h 204"/>
              <a:gd name="T74" fmla="*/ 312 w 352"/>
              <a:gd name="T75" fmla="*/ 200 h 204"/>
              <a:gd name="T76" fmla="*/ 300 w 352"/>
              <a:gd name="T77" fmla="*/ 200 h 204"/>
              <a:gd name="T78" fmla="*/ 288 w 352"/>
              <a:gd name="T79" fmla="*/ 204 h 204"/>
              <a:gd name="T80" fmla="*/ 272 w 352"/>
              <a:gd name="T81" fmla="*/ 204 h 204"/>
              <a:gd name="T82" fmla="*/ 260 w 352"/>
              <a:gd name="T83" fmla="*/ 204 h 204"/>
              <a:gd name="T84" fmla="*/ 248 w 352"/>
              <a:gd name="T85" fmla="*/ 204 h 204"/>
              <a:gd name="T86" fmla="*/ 240 w 352"/>
              <a:gd name="T87" fmla="*/ 204 h 204"/>
              <a:gd name="T88" fmla="*/ 228 w 352"/>
              <a:gd name="T89" fmla="*/ 204 h 204"/>
              <a:gd name="T90" fmla="*/ 220 w 352"/>
              <a:gd name="T91" fmla="*/ 204 h 204"/>
              <a:gd name="T92" fmla="*/ 212 w 352"/>
              <a:gd name="T93" fmla="*/ 204 h 204"/>
              <a:gd name="T94" fmla="*/ 208 w 352"/>
              <a:gd name="T95" fmla="*/ 204 h 204"/>
              <a:gd name="T96" fmla="*/ 196 w 352"/>
              <a:gd name="T97" fmla="*/ 200 h 204"/>
              <a:gd name="T98" fmla="*/ 188 w 352"/>
              <a:gd name="T99" fmla="*/ 196 h 204"/>
              <a:gd name="T100" fmla="*/ 176 w 352"/>
              <a:gd name="T101" fmla="*/ 192 h 204"/>
              <a:gd name="T102" fmla="*/ 168 w 352"/>
              <a:gd name="T103" fmla="*/ 188 h 204"/>
              <a:gd name="T104" fmla="*/ 168 w 352"/>
              <a:gd name="T105" fmla="*/ 188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2" h="204">
                <a:moveTo>
                  <a:pt x="168" y="188"/>
                </a:moveTo>
                <a:lnTo>
                  <a:pt x="160" y="180"/>
                </a:lnTo>
                <a:lnTo>
                  <a:pt x="152" y="172"/>
                </a:lnTo>
                <a:lnTo>
                  <a:pt x="140" y="160"/>
                </a:lnTo>
                <a:lnTo>
                  <a:pt x="124" y="144"/>
                </a:lnTo>
                <a:lnTo>
                  <a:pt x="116" y="136"/>
                </a:lnTo>
                <a:lnTo>
                  <a:pt x="104" y="124"/>
                </a:lnTo>
                <a:lnTo>
                  <a:pt x="92" y="112"/>
                </a:lnTo>
                <a:lnTo>
                  <a:pt x="80" y="96"/>
                </a:lnTo>
                <a:lnTo>
                  <a:pt x="60" y="80"/>
                </a:lnTo>
                <a:lnTo>
                  <a:pt x="44" y="60"/>
                </a:lnTo>
                <a:lnTo>
                  <a:pt x="24" y="40"/>
                </a:lnTo>
                <a:lnTo>
                  <a:pt x="0" y="16"/>
                </a:lnTo>
                <a:lnTo>
                  <a:pt x="16" y="0"/>
                </a:lnTo>
                <a:lnTo>
                  <a:pt x="72" y="40"/>
                </a:lnTo>
                <a:lnTo>
                  <a:pt x="124" y="80"/>
                </a:lnTo>
                <a:lnTo>
                  <a:pt x="136" y="92"/>
                </a:lnTo>
                <a:lnTo>
                  <a:pt x="152" y="100"/>
                </a:lnTo>
                <a:lnTo>
                  <a:pt x="168" y="112"/>
                </a:lnTo>
                <a:lnTo>
                  <a:pt x="188" y="120"/>
                </a:lnTo>
                <a:lnTo>
                  <a:pt x="204" y="128"/>
                </a:lnTo>
                <a:lnTo>
                  <a:pt x="224" y="136"/>
                </a:lnTo>
                <a:lnTo>
                  <a:pt x="248" y="144"/>
                </a:lnTo>
                <a:lnTo>
                  <a:pt x="268" y="152"/>
                </a:lnTo>
                <a:lnTo>
                  <a:pt x="292" y="160"/>
                </a:lnTo>
                <a:lnTo>
                  <a:pt x="308" y="164"/>
                </a:lnTo>
                <a:lnTo>
                  <a:pt x="324" y="172"/>
                </a:lnTo>
                <a:lnTo>
                  <a:pt x="336" y="176"/>
                </a:lnTo>
                <a:lnTo>
                  <a:pt x="344" y="180"/>
                </a:lnTo>
                <a:lnTo>
                  <a:pt x="352" y="184"/>
                </a:lnTo>
                <a:lnTo>
                  <a:pt x="352" y="188"/>
                </a:lnTo>
                <a:lnTo>
                  <a:pt x="352" y="192"/>
                </a:lnTo>
                <a:lnTo>
                  <a:pt x="348" y="192"/>
                </a:lnTo>
                <a:lnTo>
                  <a:pt x="344" y="196"/>
                </a:lnTo>
                <a:lnTo>
                  <a:pt x="340" y="196"/>
                </a:lnTo>
                <a:lnTo>
                  <a:pt x="332" y="200"/>
                </a:lnTo>
                <a:lnTo>
                  <a:pt x="324" y="200"/>
                </a:lnTo>
                <a:lnTo>
                  <a:pt x="312" y="200"/>
                </a:lnTo>
                <a:lnTo>
                  <a:pt x="300" y="200"/>
                </a:lnTo>
                <a:lnTo>
                  <a:pt x="288" y="204"/>
                </a:lnTo>
                <a:lnTo>
                  <a:pt x="272" y="204"/>
                </a:lnTo>
                <a:lnTo>
                  <a:pt x="260" y="204"/>
                </a:lnTo>
                <a:lnTo>
                  <a:pt x="248" y="204"/>
                </a:lnTo>
                <a:lnTo>
                  <a:pt x="240" y="204"/>
                </a:lnTo>
                <a:lnTo>
                  <a:pt x="228" y="204"/>
                </a:lnTo>
                <a:lnTo>
                  <a:pt x="220" y="204"/>
                </a:lnTo>
                <a:lnTo>
                  <a:pt x="212" y="204"/>
                </a:lnTo>
                <a:lnTo>
                  <a:pt x="208" y="204"/>
                </a:lnTo>
                <a:lnTo>
                  <a:pt x="196" y="200"/>
                </a:lnTo>
                <a:lnTo>
                  <a:pt x="188" y="196"/>
                </a:lnTo>
                <a:lnTo>
                  <a:pt x="176" y="192"/>
                </a:lnTo>
                <a:lnTo>
                  <a:pt x="168" y="188"/>
                </a:lnTo>
                <a:lnTo>
                  <a:pt x="168" y="1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58">
            <a:extLst>
              <a:ext uri="{FF2B5EF4-FFF2-40B4-BE49-F238E27FC236}">
                <a16:creationId xmlns:a16="http://schemas.microsoft.com/office/drawing/2014/main" xmlns="" id="{FE0939AC-4CB2-4225-8ECD-3EAF95AF19B0}"/>
              </a:ext>
            </a:extLst>
          </p:cNvPr>
          <p:cNvSpPr>
            <a:spLocks/>
          </p:cNvSpPr>
          <p:nvPr/>
        </p:nvSpPr>
        <p:spPr bwMode="auto">
          <a:xfrm>
            <a:off x="9313681" y="5231321"/>
            <a:ext cx="1522366" cy="400333"/>
          </a:xfrm>
          <a:custGeom>
            <a:avLst/>
            <a:gdLst>
              <a:gd name="T0" fmla="*/ 240 w 412"/>
              <a:gd name="T1" fmla="*/ 20 h 84"/>
              <a:gd name="T2" fmla="*/ 260 w 412"/>
              <a:gd name="T3" fmla="*/ 12 h 84"/>
              <a:gd name="T4" fmla="*/ 280 w 412"/>
              <a:gd name="T5" fmla="*/ 12 h 84"/>
              <a:gd name="T6" fmla="*/ 296 w 412"/>
              <a:gd name="T7" fmla="*/ 8 h 84"/>
              <a:gd name="T8" fmla="*/ 312 w 412"/>
              <a:gd name="T9" fmla="*/ 4 h 84"/>
              <a:gd name="T10" fmla="*/ 324 w 412"/>
              <a:gd name="T11" fmla="*/ 4 h 84"/>
              <a:gd name="T12" fmla="*/ 332 w 412"/>
              <a:gd name="T13" fmla="*/ 4 h 84"/>
              <a:gd name="T14" fmla="*/ 340 w 412"/>
              <a:gd name="T15" fmla="*/ 0 h 84"/>
              <a:gd name="T16" fmla="*/ 348 w 412"/>
              <a:gd name="T17" fmla="*/ 0 h 84"/>
              <a:gd name="T18" fmla="*/ 364 w 412"/>
              <a:gd name="T19" fmla="*/ 4 h 84"/>
              <a:gd name="T20" fmla="*/ 384 w 412"/>
              <a:gd name="T21" fmla="*/ 8 h 84"/>
              <a:gd name="T22" fmla="*/ 392 w 412"/>
              <a:gd name="T23" fmla="*/ 16 h 84"/>
              <a:gd name="T24" fmla="*/ 400 w 412"/>
              <a:gd name="T25" fmla="*/ 20 h 84"/>
              <a:gd name="T26" fmla="*/ 408 w 412"/>
              <a:gd name="T27" fmla="*/ 24 h 84"/>
              <a:gd name="T28" fmla="*/ 412 w 412"/>
              <a:gd name="T29" fmla="*/ 32 h 84"/>
              <a:gd name="T30" fmla="*/ 412 w 412"/>
              <a:gd name="T31" fmla="*/ 36 h 84"/>
              <a:gd name="T32" fmla="*/ 408 w 412"/>
              <a:gd name="T33" fmla="*/ 40 h 84"/>
              <a:gd name="T34" fmla="*/ 404 w 412"/>
              <a:gd name="T35" fmla="*/ 44 h 84"/>
              <a:gd name="T36" fmla="*/ 396 w 412"/>
              <a:gd name="T37" fmla="*/ 48 h 84"/>
              <a:gd name="T38" fmla="*/ 384 w 412"/>
              <a:gd name="T39" fmla="*/ 48 h 84"/>
              <a:gd name="T40" fmla="*/ 372 w 412"/>
              <a:gd name="T41" fmla="*/ 48 h 84"/>
              <a:gd name="T42" fmla="*/ 360 w 412"/>
              <a:gd name="T43" fmla="*/ 52 h 84"/>
              <a:gd name="T44" fmla="*/ 348 w 412"/>
              <a:gd name="T45" fmla="*/ 52 h 84"/>
              <a:gd name="T46" fmla="*/ 340 w 412"/>
              <a:gd name="T47" fmla="*/ 52 h 84"/>
              <a:gd name="T48" fmla="*/ 332 w 412"/>
              <a:gd name="T49" fmla="*/ 52 h 84"/>
              <a:gd name="T50" fmla="*/ 324 w 412"/>
              <a:gd name="T51" fmla="*/ 52 h 84"/>
              <a:gd name="T52" fmla="*/ 316 w 412"/>
              <a:gd name="T53" fmla="*/ 52 h 84"/>
              <a:gd name="T54" fmla="*/ 304 w 412"/>
              <a:gd name="T55" fmla="*/ 52 h 84"/>
              <a:gd name="T56" fmla="*/ 292 w 412"/>
              <a:gd name="T57" fmla="*/ 52 h 84"/>
              <a:gd name="T58" fmla="*/ 264 w 412"/>
              <a:gd name="T59" fmla="*/ 52 h 84"/>
              <a:gd name="T60" fmla="*/ 232 w 412"/>
              <a:gd name="T61" fmla="*/ 56 h 84"/>
              <a:gd name="T62" fmla="*/ 200 w 412"/>
              <a:gd name="T63" fmla="*/ 60 h 84"/>
              <a:gd name="T64" fmla="*/ 164 w 412"/>
              <a:gd name="T65" fmla="*/ 64 h 84"/>
              <a:gd name="T66" fmla="*/ 128 w 412"/>
              <a:gd name="T67" fmla="*/ 72 h 84"/>
              <a:gd name="T68" fmla="*/ 112 w 412"/>
              <a:gd name="T69" fmla="*/ 72 h 84"/>
              <a:gd name="T70" fmla="*/ 96 w 412"/>
              <a:gd name="T71" fmla="*/ 76 h 84"/>
              <a:gd name="T72" fmla="*/ 80 w 412"/>
              <a:gd name="T73" fmla="*/ 76 h 84"/>
              <a:gd name="T74" fmla="*/ 72 w 412"/>
              <a:gd name="T75" fmla="*/ 80 h 84"/>
              <a:gd name="T76" fmla="*/ 60 w 412"/>
              <a:gd name="T77" fmla="*/ 80 h 84"/>
              <a:gd name="T78" fmla="*/ 56 w 412"/>
              <a:gd name="T79" fmla="*/ 80 h 84"/>
              <a:gd name="T80" fmla="*/ 48 w 412"/>
              <a:gd name="T81" fmla="*/ 80 h 84"/>
              <a:gd name="T82" fmla="*/ 44 w 412"/>
              <a:gd name="T83" fmla="*/ 84 h 84"/>
              <a:gd name="T84" fmla="*/ 32 w 412"/>
              <a:gd name="T85" fmla="*/ 80 h 84"/>
              <a:gd name="T86" fmla="*/ 20 w 412"/>
              <a:gd name="T87" fmla="*/ 76 h 84"/>
              <a:gd name="T88" fmla="*/ 12 w 412"/>
              <a:gd name="T89" fmla="*/ 72 h 84"/>
              <a:gd name="T90" fmla="*/ 4 w 412"/>
              <a:gd name="T91" fmla="*/ 68 h 84"/>
              <a:gd name="T92" fmla="*/ 0 w 412"/>
              <a:gd name="T93" fmla="*/ 60 h 84"/>
              <a:gd name="T94" fmla="*/ 0 w 412"/>
              <a:gd name="T95" fmla="*/ 52 h 84"/>
              <a:gd name="T96" fmla="*/ 36 w 412"/>
              <a:gd name="T97" fmla="*/ 48 h 84"/>
              <a:gd name="T98" fmla="*/ 72 w 412"/>
              <a:gd name="T99" fmla="*/ 44 h 84"/>
              <a:gd name="T100" fmla="*/ 104 w 412"/>
              <a:gd name="T101" fmla="*/ 40 h 84"/>
              <a:gd name="T102" fmla="*/ 136 w 412"/>
              <a:gd name="T103" fmla="*/ 36 h 84"/>
              <a:gd name="T104" fmla="*/ 164 w 412"/>
              <a:gd name="T105" fmla="*/ 28 h 84"/>
              <a:gd name="T106" fmla="*/ 192 w 412"/>
              <a:gd name="T107" fmla="*/ 24 h 84"/>
              <a:gd name="T108" fmla="*/ 216 w 412"/>
              <a:gd name="T109" fmla="*/ 20 h 84"/>
              <a:gd name="T110" fmla="*/ 240 w 412"/>
              <a:gd name="T111" fmla="*/ 20 h 84"/>
              <a:gd name="T112" fmla="*/ 240 w 412"/>
              <a:gd name="T113" fmla="*/ 2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12" h="84">
                <a:moveTo>
                  <a:pt x="240" y="20"/>
                </a:moveTo>
                <a:lnTo>
                  <a:pt x="260" y="12"/>
                </a:lnTo>
                <a:lnTo>
                  <a:pt x="280" y="12"/>
                </a:lnTo>
                <a:lnTo>
                  <a:pt x="296" y="8"/>
                </a:lnTo>
                <a:lnTo>
                  <a:pt x="312" y="4"/>
                </a:lnTo>
                <a:lnTo>
                  <a:pt x="324" y="4"/>
                </a:lnTo>
                <a:lnTo>
                  <a:pt x="332" y="4"/>
                </a:lnTo>
                <a:lnTo>
                  <a:pt x="340" y="0"/>
                </a:lnTo>
                <a:lnTo>
                  <a:pt x="348" y="0"/>
                </a:lnTo>
                <a:lnTo>
                  <a:pt x="364" y="4"/>
                </a:lnTo>
                <a:lnTo>
                  <a:pt x="384" y="8"/>
                </a:lnTo>
                <a:lnTo>
                  <a:pt x="392" y="16"/>
                </a:lnTo>
                <a:lnTo>
                  <a:pt x="400" y="20"/>
                </a:lnTo>
                <a:lnTo>
                  <a:pt x="408" y="24"/>
                </a:lnTo>
                <a:lnTo>
                  <a:pt x="412" y="32"/>
                </a:lnTo>
                <a:lnTo>
                  <a:pt x="412" y="36"/>
                </a:lnTo>
                <a:lnTo>
                  <a:pt x="408" y="40"/>
                </a:lnTo>
                <a:lnTo>
                  <a:pt x="404" y="44"/>
                </a:lnTo>
                <a:lnTo>
                  <a:pt x="396" y="48"/>
                </a:lnTo>
                <a:lnTo>
                  <a:pt x="384" y="48"/>
                </a:lnTo>
                <a:lnTo>
                  <a:pt x="372" y="48"/>
                </a:lnTo>
                <a:lnTo>
                  <a:pt x="360" y="52"/>
                </a:lnTo>
                <a:lnTo>
                  <a:pt x="348" y="52"/>
                </a:lnTo>
                <a:lnTo>
                  <a:pt x="340" y="52"/>
                </a:lnTo>
                <a:lnTo>
                  <a:pt x="332" y="52"/>
                </a:lnTo>
                <a:lnTo>
                  <a:pt x="324" y="52"/>
                </a:lnTo>
                <a:lnTo>
                  <a:pt x="316" y="52"/>
                </a:lnTo>
                <a:lnTo>
                  <a:pt x="304" y="52"/>
                </a:lnTo>
                <a:lnTo>
                  <a:pt x="292" y="52"/>
                </a:lnTo>
                <a:lnTo>
                  <a:pt x="264" y="52"/>
                </a:lnTo>
                <a:lnTo>
                  <a:pt x="232" y="56"/>
                </a:lnTo>
                <a:lnTo>
                  <a:pt x="200" y="60"/>
                </a:lnTo>
                <a:lnTo>
                  <a:pt x="164" y="64"/>
                </a:lnTo>
                <a:lnTo>
                  <a:pt x="128" y="72"/>
                </a:lnTo>
                <a:lnTo>
                  <a:pt x="112" y="72"/>
                </a:lnTo>
                <a:lnTo>
                  <a:pt x="96" y="76"/>
                </a:lnTo>
                <a:lnTo>
                  <a:pt x="80" y="76"/>
                </a:lnTo>
                <a:lnTo>
                  <a:pt x="72" y="80"/>
                </a:lnTo>
                <a:lnTo>
                  <a:pt x="60" y="80"/>
                </a:lnTo>
                <a:lnTo>
                  <a:pt x="56" y="80"/>
                </a:lnTo>
                <a:lnTo>
                  <a:pt x="48" y="80"/>
                </a:lnTo>
                <a:lnTo>
                  <a:pt x="44" y="84"/>
                </a:lnTo>
                <a:lnTo>
                  <a:pt x="32" y="80"/>
                </a:lnTo>
                <a:lnTo>
                  <a:pt x="20" y="76"/>
                </a:lnTo>
                <a:lnTo>
                  <a:pt x="12" y="72"/>
                </a:lnTo>
                <a:lnTo>
                  <a:pt x="4" y="68"/>
                </a:lnTo>
                <a:lnTo>
                  <a:pt x="0" y="60"/>
                </a:lnTo>
                <a:lnTo>
                  <a:pt x="0" y="52"/>
                </a:lnTo>
                <a:lnTo>
                  <a:pt x="36" y="48"/>
                </a:lnTo>
                <a:lnTo>
                  <a:pt x="72" y="44"/>
                </a:lnTo>
                <a:lnTo>
                  <a:pt x="104" y="40"/>
                </a:lnTo>
                <a:lnTo>
                  <a:pt x="136" y="36"/>
                </a:lnTo>
                <a:lnTo>
                  <a:pt x="164" y="28"/>
                </a:lnTo>
                <a:lnTo>
                  <a:pt x="192" y="24"/>
                </a:lnTo>
                <a:lnTo>
                  <a:pt x="216" y="20"/>
                </a:lnTo>
                <a:lnTo>
                  <a:pt x="240" y="20"/>
                </a:lnTo>
                <a:lnTo>
                  <a:pt x="24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207">
            <a:extLst>
              <a:ext uri="{FF2B5EF4-FFF2-40B4-BE49-F238E27FC236}">
                <a16:creationId xmlns:a16="http://schemas.microsoft.com/office/drawing/2014/main" xmlns="" id="{C302B180-F78D-4741-9CF1-E1BF1F5538FB}"/>
              </a:ext>
            </a:extLst>
          </p:cNvPr>
          <p:cNvSpPr>
            <a:spLocks/>
          </p:cNvSpPr>
          <p:nvPr/>
        </p:nvSpPr>
        <p:spPr bwMode="auto">
          <a:xfrm>
            <a:off x="1347028" y="4264179"/>
            <a:ext cx="297199" cy="1426784"/>
          </a:xfrm>
          <a:custGeom>
            <a:avLst/>
            <a:gdLst>
              <a:gd name="T0" fmla="*/ 60 w 72"/>
              <a:gd name="T1" fmla="*/ 260 h 288"/>
              <a:gd name="T2" fmla="*/ 56 w 72"/>
              <a:gd name="T3" fmla="*/ 272 h 288"/>
              <a:gd name="T4" fmla="*/ 48 w 72"/>
              <a:gd name="T5" fmla="*/ 280 h 288"/>
              <a:gd name="T6" fmla="*/ 44 w 72"/>
              <a:gd name="T7" fmla="*/ 284 h 288"/>
              <a:gd name="T8" fmla="*/ 32 w 72"/>
              <a:gd name="T9" fmla="*/ 284 h 288"/>
              <a:gd name="T10" fmla="*/ 20 w 72"/>
              <a:gd name="T11" fmla="*/ 272 h 288"/>
              <a:gd name="T12" fmla="*/ 12 w 72"/>
              <a:gd name="T13" fmla="*/ 252 h 288"/>
              <a:gd name="T14" fmla="*/ 8 w 72"/>
              <a:gd name="T15" fmla="*/ 240 h 288"/>
              <a:gd name="T16" fmla="*/ 8 w 72"/>
              <a:gd name="T17" fmla="*/ 228 h 288"/>
              <a:gd name="T18" fmla="*/ 12 w 72"/>
              <a:gd name="T19" fmla="*/ 212 h 288"/>
              <a:gd name="T20" fmla="*/ 16 w 72"/>
              <a:gd name="T21" fmla="*/ 192 h 288"/>
              <a:gd name="T22" fmla="*/ 16 w 72"/>
              <a:gd name="T23" fmla="*/ 172 h 288"/>
              <a:gd name="T24" fmla="*/ 16 w 72"/>
              <a:gd name="T25" fmla="*/ 148 h 288"/>
              <a:gd name="T26" fmla="*/ 16 w 72"/>
              <a:gd name="T27" fmla="*/ 120 h 288"/>
              <a:gd name="T28" fmla="*/ 16 w 72"/>
              <a:gd name="T29" fmla="*/ 88 h 288"/>
              <a:gd name="T30" fmla="*/ 12 w 72"/>
              <a:gd name="T31" fmla="*/ 60 h 288"/>
              <a:gd name="T32" fmla="*/ 12 w 72"/>
              <a:gd name="T33" fmla="*/ 40 h 288"/>
              <a:gd name="T34" fmla="*/ 8 w 72"/>
              <a:gd name="T35" fmla="*/ 28 h 288"/>
              <a:gd name="T36" fmla="*/ 4 w 72"/>
              <a:gd name="T37" fmla="*/ 20 h 288"/>
              <a:gd name="T38" fmla="*/ 0 w 72"/>
              <a:gd name="T39" fmla="*/ 12 h 288"/>
              <a:gd name="T40" fmla="*/ 0 w 72"/>
              <a:gd name="T41" fmla="*/ 4 h 288"/>
              <a:gd name="T42" fmla="*/ 8 w 72"/>
              <a:gd name="T43" fmla="*/ 0 h 288"/>
              <a:gd name="T44" fmla="*/ 28 w 72"/>
              <a:gd name="T45" fmla="*/ 4 h 288"/>
              <a:gd name="T46" fmla="*/ 52 w 72"/>
              <a:gd name="T47" fmla="*/ 8 h 288"/>
              <a:gd name="T48" fmla="*/ 72 w 72"/>
              <a:gd name="T49" fmla="*/ 36 h 288"/>
              <a:gd name="T50" fmla="*/ 68 w 72"/>
              <a:gd name="T51" fmla="*/ 80 h 288"/>
              <a:gd name="T52" fmla="*/ 68 w 72"/>
              <a:gd name="T53" fmla="*/ 120 h 288"/>
              <a:gd name="T54" fmla="*/ 68 w 72"/>
              <a:gd name="T55" fmla="*/ 156 h 288"/>
              <a:gd name="T56" fmla="*/ 68 w 72"/>
              <a:gd name="T57" fmla="*/ 184 h 288"/>
              <a:gd name="T58" fmla="*/ 64 w 72"/>
              <a:gd name="T59" fmla="*/ 212 h 288"/>
              <a:gd name="T60" fmla="*/ 64 w 72"/>
              <a:gd name="T61" fmla="*/ 232 h 288"/>
              <a:gd name="T62" fmla="*/ 64 w 72"/>
              <a:gd name="T63" fmla="*/ 244 h 288"/>
              <a:gd name="T64" fmla="*/ 60 w 72"/>
              <a:gd name="T65" fmla="*/ 252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2" h="288">
                <a:moveTo>
                  <a:pt x="60" y="252"/>
                </a:moveTo>
                <a:lnTo>
                  <a:pt x="60" y="260"/>
                </a:lnTo>
                <a:lnTo>
                  <a:pt x="56" y="268"/>
                </a:lnTo>
                <a:lnTo>
                  <a:pt x="56" y="272"/>
                </a:lnTo>
                <a:lnTo>
                  <a:pt x="52" y="276"/>
                </a:lnTo>
                <a:lnTo>
                  <a:pt x="48" y="280"/>
                </a:lnTo>
                <a:lnTo>
                  <a:pt x="48" y="284"/>
                </a:lnTo>
                <a:lnTo>
                  <a:pt x="44" y="284"/>
                </a:lnTo>
                <a:lnTo>
                  <a:pt x="40" y="288"/>
                </a:lnTo>
                <a:lnTo>
                  <a:pt x="32" y="284"/>
                </a:lnTo>
                <a:lnTo>
                  <a:pt x="28" y="280"/>
                </a:lnTo>
                <a:lnTo>
                  <a:pt x="20" y="272"/>
                </a:lnTo>
                <a:lnTo>
                  <a:pt x="16" y="264"/>
                </a:lnTo>
                <a:lnTo>
                  <a:pt x="12" y="252"/>
                </a:lnTo>
                <a:lnTo>
                  <a:pt x="12" y="244"/>
                </a:lnTo>
                <a:lnTo>
                  <a:pt x="8" y="240"/>
                </a:lnTo>
                <a:lnTo>
                  <a:pt x="8" y="232"/>
                </a:lnTo>
                <a:lnTo>
                  <a:pt x="8" y="228"/>
                </a:lnTo>
                <a:lnTo>
                  <a:pt x="8" y="220"/>
                </a:lnTo>
                <a:lnTo>
                  <a:pt x="12" y="212"/>
                </a:lnTo>
                <a:lnTo>
                  <a:pt x="12" y="200"/>
                </a:lnTo>
                <a:lnTo>
                  <a:pt x="16" y="192"/>
                </a:lnTo>
                <a:lnTo>
                  <a:pt x="16" y="184"/>
                </a:lnTo>
                <a:lnTo>
                  <a:pt x="16" y="172"/>
                </a:lnTo>
                <a:lnTo>
                  <a:pt x="16" y="160"/>
                </a:lnTo>
                <a:lnTo>
                  <a:pt x="16" y="148"/>
                </a:lnTo>
                <a:lnTo>
                  <a:pt x="16" y="136"/>
                </a:lnTo>
                <a:lnTo>
                  <a:pt x="16" y="120"/>
                </a:lnTo>
                <a:lnTo>
                  <a:pt x="16" y="104"/>
                </a:lnTo>
                <a:lnTo>
                  <a:pt x="16" y="88"/>
                </a:lnTo>
                <a:lnTo>
                  <a:pt x="16" y="72"/>
                </a:lnTo>
                <a:lnTo>
                  <a:pt x="12" y="60"/>
                </a:lnTo>
                <a:lnTo>
                  <a:pt x="12" y="48"/>
                </a:lnTo>
                <a:lnTo>
                  <a:pt x="12" y="40"/>
                </a:lnTo>
                <a:lnTo>
                  <a:pt x="12" y="32"/>
                </a:lnTo>
                <a:lnTo>
                  <a:pt x="8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8" y="4"/>
                </a:lnTo>
                <a:lnTo>
                  <a:pt x="40" y="4"/>
                </a:lnTo>
                <a:lnTo>
                  <a:pt x="52" y="8"/>
                </a:lnTo>
                <a:lnTo>
                  <a:pt x="72" y="12"/>
                </a:lnTo>
                <a:lnTo>
                  <a:pt x="72" y="36"/>
                </a:lnTo>
                <a:lnTo>
                  <a:pt x="68" y="60"/>
                </a:lnTo>
                <a:lnTo>
                  <a:pt x="68" y="80"/>
                </a:lnTo>
                <a:lnTo>
                  <a:pt x="68" y="100"/>
                </a:lnTo>
                <a:lnTo>
                  <a:pt x="68" y="120"/>
                </a:lnTo>
                <a:lnTo>
                  <a:pt x="68" y="140"/>
                </a:lnTo>
                <a:lnTo>
                  <a:pt x="68" y="156"/>
                </a:lnTo>
                <a:lnTo>
                  <a:pt x="68" y="172"/>
                </a:lnTo>
                <a:lnTo>
                  <a:pt x="68" y="184"/>
                </a:lnTo>
                <a:lnTo>
                  <a:pt x="68" y="200"/>
                </a:lnTo>
                <a:lnTo>
                  <a:pt x="64" y="212"/>
                </a:lnTo>
                <a:lnTo>
                  <a:pt x="64" y="220"/>
                </a:lnTo>
                <a:lnTo>
                  <a:pt x="64" y="232"/>
                </a:lnTo>
                <a:lnTo>
                  <a:pt x="64" y="240"/>
                </a:lnTo>
                <a:lnTo>
                  <a:pt x="64" y="244"/>
                </a:lnTo>
                <a:lnTo>
                  <a:pt x="60" y="252"/>
                </a:lnTo>
                <a:lnTo>
                  <a:pt x="60" y="2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208">
            <a:extLst>
              <a:ext uri="{FF2B5EF4-FFF2-40B4-BE49-F238E27FC236}">
                <a16:creationId xmlns:a16="http://schemas.microsoft.com/office/drawing/2014/main" xmlns="" id="{3783E209-6F22-4547-99E2-9A9B3A78672B}"/>
              </a:ext>
            </a:extLst>
          </p:cNvPr>
          <p:cNvSpPr>
            <a:spLocks/>
          </p:cNvSpPr>
          <p:nvPr/>
        </p:nvSpPr>
        <p:spPr bwMode="auto">
          <a:xfrm>
            <a:off x="1495628" y="4165097"/>
            <a:ext cx="842065" cy="1545682"/>
          </a:xfrm>
          <a:custGeom>
            <a:avLst/>
            <a:gdLst>
              <a:gd name="T0" fmla="*/ 124 w 204"/>
              <a:gd name="T1" fmla="*/ 4 h 312"/>
              <a:gd name="T2" fmla="*/ 132 w 204"/>
              <a:gd name="T3" fmla="*/ 0 h 312"/>
              <a:gd name="T4" fmla="*/ 144 w 204"/>
              <a:gd name="T5" fmla="*/ 0 h 312"/>
              <a:gd name="T6" fmla="*/ 164 w 204"/>
              <a:gd name="T7" fmla="*/ 12 h 312"/>
              <a:gd name="T8" fmla="*/ 192 w 204"/>
              <a:gd name="T9" fmla="*/ 28 h 312"/>
              <a:gd name="T10" fmla="*/ 204 w 204"/>
              <a:gd name="T11" fmla="*/ 40 h 312"/>
              <a:gd name="T12" fmla="*/ 200 w 204"/>
              <a:gd name="T13" fmla="*/ 48 h 312"/>
              <a:gd name="T14" fmla="*/ 192 w 204"/>
              <a:gd name="T15" fmla="*/ 56 h 312"/>
              <a:gd name="T16" fmla="*/ 188 w 204"/>
              <a:gd name="T17" fmla="*/ 60 h 312"/>
              <a:gd name="T18" fmla="*/ 188 w 204"/>
              <a:gd name="T19" fmla="*/ 72 h 312"/>
              <a:gd name="T20" fmla="*/ 184 w 204"/>
              <a:gd name="T21" fmla="*/ 84 h 312"/>
              <a:gd name="T22" fmla="*/ 184 w 204"/>
              <a:gd name="T23" fmla="*/ 124 h 312"/>
              <a:gd name="T24" fmla="*/ 184 w 204"/>
              <a:gd name="T25" fmla="*/ 172 h 312"/>
              <a:gd name="T26" fmla="*/ 184 w 204"/>
              <a:gd name="T27" fmla="*/ 212 h 312"/>
              <a:gd name="T28" fmla="*/ 184 w 204"/>
              <a:gd name="T29" fmla="*/ 240 h 312"/>
              <a:gd name="T30" fmla="*/ 180 w 204"/>
              <a:gd name="T31" fmla="*/ 260 h 312"/>
              <a:gd name="T32" fmla="*/ 176 w 204"/>
              <a:gd name="T33" fmla="*/ 276 h 312"/>
              <a:gd name="T34" fmla="*/ 168 w 204"/>
              <a:gd name="T35" fmla="*/ 296 h 312"/>
              <a:gd name="T36" fmla="*/ 160 w 204"/>
              <a:gd name="T37" fmla="*/ 304 h 312"/>
              <a:gd name="T38" fmla="*/ 152 w 204"/>
              <a:gd name="T39" fmla="*/ 312 h 312"/>
              <a:gd name="T40" fmla="*/ 144 w 204"/>
              <a:gd name="T41" fmla="*/ 312 h 312"/>
              <a:gd name="T42" fmla="*/ 136 w 204"/>
              <a:gd name="T43" fmla="*/ 308 h 312"/>
              <a:gd name="T44" fmla="*/ 132 w 204"/>
              <a:gd name="T45" fmla="*/ 300 h 312"/>
              <a:gd name="T46" fmla="*/ 128 w 204"/>
              <a:gd name="T47" fmla="*/ 280 h 312"/>
              <a:gd name="T48" fmla="*/ 128 w 204"/>
              <a:gd name="T49" fmla="*/ 260 h 312"/>
              <a:gd name="T50" fmla="*/ 128 w 204"/>
              <a:gd name="T51" fmla="*/ 200 h 312"/>
              <a:gd name="T52" fmla="*/ 128 w 204"/>
              <a:gd name="T53" fmla="*/ 132 h 312"/>
              <a:gd name="T54" fmla="*/ 128 w 204"/>
              <a:gd name="T55" fmla="*/ 100 h 312"/>
              <a:gd name="T56" fmla="*/ 128 w 204"/>
              <a:gd name="T57" fmla="*/ 76 h 312"/>
              <a:gd name="T58" fmla="*/ 124 w 204"/>
              <a:gd name="T59" fmla="*/ 56 h 312"/>
              <a:gd name="T60" fmla="*/ 120 w 204"/>
              <a:gd name="T61" fmla="*/ 48 h 312"/>
              <a:gd name="T62" fmla="*/ 104 w 204"/>
              <a:gd name="T63" fmla="*/ 48 h 312"/>
              <a:gd name="T64" fmla="*/ 76 w 204"/>
              <a:gd name="T65" fmla="*/ 52 h 312"/>
              <a:gd name="T66" fmla="*/ 40 w 204"/>
              <a:gd name="T67" fmla="*/ 56 h 312"/>
              <a:gd name="T68" fmla="*/ 0 w 204"/>
              <a:gd name="T69" fmla="*/ 32 h 312"/>
              <a:gd name="T70" fmla="*/ 24 w 204"/>
              <a:gd name="T71" fmla="*/ 28 h 312"/>
              <a:gd name="T72" fmla="*/ 56 w 204"/>
              <a:gd name="T73" fmla="*/ 24 h 312"/>
              <a:gd name="T74" fmla="*/ 76 w 204"/>
              <a:gd name="T75" fmla="*/ 20 h 312"/>
              <a:gd name="T76" fmla="*/ 96 w 204"/>
              <a:gd name="T77" fmla="*/ 16 h 312"/>
              <a:gd name="T78" fmla="*/ 108 w 204"/>
              <a:gd name="T79" fmla="*/ 12 h 312"/>
              <a:gd name="T80" fmla="*/ 116 w 204"/>
              <a:gd name="T81" fmla="*/ 8 h 312"/>
              <a:gd name="T82" fmla="*/ 120 w 204"/>
              <a:gd name="T83" fmla="*/ 8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04" h="312">
                <a:moveTo>
                  <a:pt x="120" y="8"/>
                </a:moveTo>
                <a:lnTo>
                  <a:pt x="124" y="4"/>
                </a:lnTo>
                <a:lnTo>
                  <a:pt x="128" y="0"/>
                </a:lnTo>
                <a:lnTo>
                  <a:pt x="132" y="0"/>
                </a:lnTo>
                <a:lnTo>
                  <a:pt x="136" y="0"/>
                </a:lnTo>
                <a:lnTo>
                  <a:pt x="144" y="0"/>
                </a:lnTo>
                <a:lnTo>
                  <a:pt x="152" y="4"/>
                </a:lnTo>
                <a:lnTo>
                  <a:pt x="164" y="12"/>
                </a:lnTo>
                <a:lnTo>
                  <a:pt x="180" y="20"/>
                </a:lnTo>
                <a:lnTo>
                  <a:pt x="192" y="28"/>
                </a:lnTo>
                <a:lnTo>
                  <a:pt x="200" y="32"/>
                </a:lnTo>
                <a:lnTo>
                  <a:pt x="204" y="40"/>
                </a:lnTo>
                <a:lnTo>
                  <a:pt x="204" y="44"/>
                </a:lnTo>
                <a:lnTo>
                  <a:pt x="200" y="48"/>
                </a:lnTo>
                <a:lnTo>
                  <a:pt x="196" y="52"/>
                </a:lnTo>
                <a:lnTo>
                  <a:pt x="192" y="56"/>
                </a:lnTo>
                <a:lnTo>
                  <a:pt x="192" y="56"/>
                </a:lnTo>
                <a:lnTo>
                  <a:pt x="188" y="60"/>
                </a:lnTo>
                <a:lnTo>
                  <a:pt x="188" y="64"/>
                </a:lnTo>
                <a:lnTo>
                  <a:pt x="188" y="72"/>
                </a:lnTo>
                <a:lnTo>
                  <a:pt x="184" y="76"/>
                </a:lnTo>
                <a:lnTo>
                  <a:pt x="184" y="84"/>
                </a:lnTo>
                <a:lnTo>
                  <a:pt x="184" y="100"/>
                </a:lnTo>
                <a:lnTo>
                  <a:pt x="184" y="124"/>
                </a:lnTo>
                <a:lnTo>
                  <a:pt x="184" y="148"/>
                </a:lnTo>
                <a:lnTo>
                  <a:pt x="184" y="172"/>
                </a:lnTo>
                <a:lnTo>
                  <a:pt x="184" y="200"/>
                </a:lnTo>
                <a:lnTo>
                  <a:pt x="184" y="212"/>
                </a:lnTo>
                <a:lnTo>
                  <a:pt x="184" y="228"/>
                </a:lnTo>
                <a:lnTo>
                  <a:pt x="184" y="240"/>
                </a:lnTo>
                <a:lnTo>
                  <a:pt x="180" y="252"/>
                </a:lnTo>
                <a:lnTo>
                  <a:pt x="180" y="260"/>
                </a:lnTo>
                <a:lnTo>
                  <a:pt x="180" y="268"/>
                </a:lnTo>
                <a:lnTo>
                  <a:pt x="176" y="276"/>
                </a:lnTo>
                <a:lnTo>
                  <a:pt x="172" y="284"/>
                </a:lnTo>
                <a:lnTo>
                  <a:pt x="168" y="296"/>
                </a:lnTo>
                <a:lnTo>
                  <a:pt x="164" y="300"/>
                </a:lnTo>
                <a:lnTo>
                  <a:pt x="160" y="304"/>
                </a:lnTo>
                <a:lnTo>
                  <a:pt x="156" y="308"/>
                </a:lnTo>
                <a:lnTo>
                  <a:pt x="152" y="312"/>
                </a:lnTo>
                <a:lnTo>
                  <a:pt x="148" y="312"/>
                </a:lnTo>
                <a:lnTo>
                  <a:pt x="144" y="312"/>
                </a:lnTo>
                <a:lnTo>
                  <a:pt x="140" y="312"/>
                </a:lnTo>
                <a:lnTo>
                  <a:pt x="136" y="308"/>
                </a:lnTo>
                <a:lnTo>
                  <a:pt x="132" y="304"/>
                </a:lnTo>
                <a:lnTo>
                  <a:pt x="132" y="300"/>
                </a:lnTo>
                <a:lnTo>
                  <a:pt x="128" y="292"/>
                </a:lnTo>
                <a:lnTo>
                  <a:pt x="128" y="280"/>
                </a:lnTo>
                <a:lnTo>
                  <a:pt x="128" y="272"/>
                </a:lnTo>
                <a:lnTo>
                  <a:pt x="128" y="260"/>
                </a:lnTo>
                <a:lnTo>
                  <a:pt x="128" y="232"/>
                </a:lnTo>
                <a:lnTo>
                  <a:pt x="128" y="200"/>
                </a:lnTo>
                <a:lnTo>
                  <a:pt x="128" y="168"/>
                </a:lnTo>
                <a:lnTo>
                  <a:pt x="128" y="132"/>
                </a:lnTo>
                <a:lnTo>
                  <a:pt x="128" y="116"/>
                </a:lnTo>
                <a:lnTo>
                  <a:pt x="128" y="100"/>
                </a:lnTo>
                <a:lnTo>
                  <a:pt x="128" y="84"/>
                </a:lnTo>
                <a:lnTo>
                  <a:pt x="128" y="76"/>
                </a:lnTo>
                <a:lnTo>
                  <a:pt x="124" y="64"/>
                </a:lnTo>
                <a:lnTo>
                  <a:pt x="124" y="56"/>
                </a:lnTo>
                <a:lnTo>
                  <a:pt x="120" y="52"/>
                </a:lnTo>
                <a:lnTo>
                  <a:pt x="120" y="48"/>
                </a:lnTo>
                <a:lnTo>
                  <a:pt x="112" y="48"/>
                </a:lnTo>
                <a:lnTo>
                  <a:pt x="104" y="48"/>
                </a:lnTo>
                <a:lnTo>
                  <a:pt x="92" y="48"/>
                </a:lnTo>
                <a:lnTo>
                  <a:pt x="76" y="52"/>
                </a:lnTo>
                <a:lnTo>
                  <a:pt x="56" y="56"/>
                </a:lnTo>
                <a:lnTo>
                  <a:pt x="40" y="56"/>
                </a:lnTo>
                <a:lnTo>
                  <a:pt x="0" y="60"/>
                </a:lnTo>
                <a:lnTo>
                  <a:pt x="0" y="32"/>
                </a:lnTo>
                <a:lnTo>
                  <a:pt x="12" y="32"/>
                </a:lnTo>
                <a:lnTo>
                  <a:pt x="24" y="28"/>
                </a:lnTo>
                <a:lnTo>
                  <a:pt x="44" y="24"/>
                </a:lnTo>
                <a:lnTo>
                  <a:pt x="56" y="24"/>
                </a:lnTo>
                <a:lnTo>
                  <a:pt x="68" y="20"/>
                </a:lnTo>
                <a:lnTo>
                  <a:pt x="76" y="20"/>
                </a:lnTo>
                <a:lnTo>
                  <a:pt x="88" y="16"/>
                </a:lnTo>
                <a:lnTo>
                  <a:pt x="96" y="16"/>
                </a:lnTo>
                <a:lnTo>
                  <a:pt x="100" y="16"/>
                </a:lnTo>
                <a:lnTo>
                  <a:pt x="108" y="12"/>
                </a:lnTo>
                <a:lnTo>
                  <a:pt x="112" y="12"/>
                </a:lnTo>
                <a:lnTo>
                  <a:pt x="116" y="8"/>
                </a:lnTo>
                <a:lnTo>
                  <a:pt x="120" y="8"/>
                </a:lnTo>
                <a:lnTo>
                  <a:pt x="12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209">
            <a:extLst>
              <a:ext uri="{FF2B5EF4-FFF2-40B4-BE49-F238E27FC236}">
                <a16:creationId xmlns:a16="http://schemas.microsoft.com/office/drawing/2014/main" xmlns="" id="{164938B4-66CB-4BE8-9738-3D996EBC2533}"/>
              </a:ext>
            </a:extLst>
          </p:cNvPr>
          <p:cNvSpPr>
            <a:spLocks/>
          </p:cNvSpPr>
          <p:nvPr/>
        </p:nvSpPr>
        <p:spPr bwMode="auto">
          <a:xfrm>
            <a:off x="1495628" y="4759590"/>
            <a:ext cx="511843" cy="198164"/>
          </a:xfrm>
          <a:custGeom>
            <a:avLst/>
            <a:gdLst>
              <a:gd name="T0" fmla="*/ 56 w 124"/>
              <a:gd name="T1" fmla="*/ 4 h 40"/>
              <a:gd name="T2" fmla="*/ 64 w 124"/>
              <a:gd name="T3" fmla="*/ 0 h 40"/>
              <a:gd name="T4" fmla="*/ 72 w 124"/>
              <a:gd name="T5" fmla="*/ 0 h 40"/>
              <a:gd name="T6" fmla="*/ 80 w 124"/>
              <a:gd name="T7" fmla="*/ 0 h 40"/>
              <a:gd name="T8" fmla="*/ 84 w 124"/>
              <a:gd name="T9" fmla="*/ 0 h 40"/>
              <a:gd name="T10" fmla="*/ 88 w 124"/>
              <a:gd name="T11" fmla="*/ 0 h 40"/>
              <a:gd name="T12" fmla="*/ 96 w 124"/>
              <a:gd name="T13" fmla="*/ 0 h 40"/>
              <a:gd name="T14" fmla="*/ 108 w 124"/>
              <a:gd name="T15" fmla="*/ 4 h 40"/>
              <a:gd name="T16" fmla="*/ 112 w 124"/>
              <a:gd name="T17" fmla="*/ 4 h 40"/>
              <a:gd name="T18" fmla="*/ 120 w 124"/>
              <a:gd name="T19" fmla="*/ 8 h 40"/>
              <a:gd name="T20" fmla="*/ 120 w 124"/>
              <a:gd name="T21" fmla="*/ 12 h 40"/>
              <a:gd name="T22" fmla="*/ 124 w 124"/>
              <a:gd name="T23" fmla="*/ 16 h 40"/>
              <a:gd name="T24" fmla="*/ 120 w 124"/>
              <a:gd name="T25" fmla="*/ 24 h 40"/>
              <a:gd name="T26" fmla="*/ 116 w 124"/>
              <a:gd name="T27" fmla="*/ 28 h 40"/>
              <a:gd name="T28" fmla="*/ 112 w 124"/>
              <a:gd name="T29" fmla="*/ 28 h 40"/>
              <a:gd name="T30" fmla="*/ 108 w 124"/>
              <a:gd name="T31" fmla="*/ 32 h 40"/>
              <a:gd name="T32" fmla="*/ 100 w 124"/>
              <a:gd name="T33" fmla="*/ 32 h 40"/>
              <a:gd name="T34" fmla="*/ 92 w 124"/>
              <a:gd name="T35" fmla="*/ 36 h 40"/>
              <a:gd name="T36" fmla="*/ 76 w 124"/>
              <a:gd name="T37" fmla="*/ 36 h 40"/>
              <a:gd name="T38" fmla="*/ 64 w 124"/>
              <a:gd name="T39" fmla="*/ 40 h 40"/>
              <a:gd name="T40" fmla="*/ 56 w 124"/>
              <a:gd name="T41" fmla="*/ 40 h 40"/>
              <a:gd name="T42" fmla="*/ 44 w 124"/>
              <a:gd name="T43" fmla="*/ 40 h 40"/>
              <a:gd name="T44" fmla="*/ 28 w 124"/>
              <a:gd name="T45" fmla="*/ 40 h 40"/>
              <a:gd name="T46" fmla="*/ 16 w 124"/>
              <a:gd name="T47" fmla="*/ 40 h 40"/>
              <a:gd name="T48" fmla="*/ 0 w 124"/>
              <a:gd name="T49" fmla="*/ 40 h 40"/>
              <a:gd name="T50" fmla="*/ 0 w 124"/>
              <a:gd name="T51" fmla="*/ 12 h 40"/>
              <a:gd name="T52" fmla="*/ 16 w 124"/>
              <a:gd name="T53" fmla="*/ 8 h 40"/>
              <a:gd name="T54" fmla="*/ 28 w 124"/>
              <a:gd name="T55" fmla="*/ 8 h 40"/>
              <a:gd name="T56" fmla="*/ 44 w 124"/>
              <a:gd name="T57" fmla="*/ 4 h 40"/>
              <a:gd name="T58" fmla="*/ 56 w 124"/>
              <a:gd name="T59" fmla="*/ 4 h 40"/>
              <a:gd name="T60" fmla="*/ 56 w 124"/>
              <a:gd name="T61" fmla="*/ 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4" h="40">
                <a:moveTo>
                  <a:pt x="56" y="4"/>
                </a:moveTo>
                <a:lnTo>
                  <a:pt x="64" y="0"/>
                </a:lnTo>
                <a:lnTo>
                  <a:pt x="72" y="0"/>
                </a:lnTo>
                <a:lnTo>
                  <a:pt x="80" y="0"/>
                </a:lnTo>
                <a:lnTo>
                  <a:pt x="84" y="0"/>
                </a:lnTo>
                <a:lnTo>
                  <a:pt x="88" y="0"/>
                </a:lnTo>
                <a:lnTo>
                  <a:pt x="96" y="0"/>
                </a:lnTo>
                <a:lnTo>
                  <a:pt x="108" y="4"/>
                </a:lnTo>
                <a:lnTo>
                  <a:pt x="112" y="4"/>
                </a:lnTo>
                <a:lnTo>
                  <a:pt x="120" y="8"/>
                </a:lnTo>
                <a:lnTo>
                  <a:pt x="120" y="12"/>
                </a:lnTo>
                <a:lnTo>
                  <a:pt x="124" y="16"/>
                </a:lnTo>
                <a:lnTo>
                  <a:pt x="120" y="24"/>
                </a:lnTo>
                <a:lnTo>
                  <a:pt x="116" y="28"/>
                </a:lnTo>
                <a:lnTo>
                  <a:pt x="112" y="28"/>
                </a:lnTo>
                <a:lnTo>
                  <a:pt x="108" y="32"/>
                </a:lnTo>
                <a:lnTo>
                  <a:pt x="100" y="32"/>
                </a:lnTo>
                <a:lnTo>
                  <a:pt x="92" y="36"/>
                </a:lnTo>
                <a:lnTo>
                  <a:pt x="76" y="36"/>
                </a:lnTo>
                <a:lnTo>
                  <a:pt x="64" y="40"/>
                </a:lnTo>
                <a:lnTo>
                  <a:pt x="56" y="40"/>
                </a:lnTo>
                <a:lnTo>
                  <a:pt x="44" y="40"/>
                </a:lnTo>
                <a:lnTo>
                  <a:pt x="28" y="40"/>
                </a:lnTo>
                <a:lnTo>
                  <a:pt x="16" y="40"/>
                </a:lnTo>
                <a:lnTo>
                  <a:pt x="0" y="40"/>
                </a:lnTo>
                <a:lnTo>
                  <a:pt x="0" y="12"/>
                </a:lnTo>
                <a:lnTo>
                  <a:pt x="16" y="8"/>
                </a:lnTo>
                <a:lnTo>
                  <a:pt x="28" y="8"/>
                </a:lnTo>
                <a:lnTo>
                  <a:pt x="44" y="4"/>
                </a:lnTo>
                <a:lnTo>
                  <a:pt x="56" y="4"/>
                </a:lnTo>
                <a:lnTo>
                  <a:pt x="56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210">
            <a:extLst>
              <a:ext uri="{FF2B5EF4-FFF2-40B4-BE49-F238E27FC236}">
                <a16:creationId xmlns:a16="http://schemas.microsoft.com/office/drawing/2014/main" xmlns="" id="{A8CF23FB-EA3B-4EDA-8F09-347E0C18E6F6}"/>
              </a:ext>
            </a:extLst>
          </p:cNvPr>
          <p:cNvSpPr>
            <a:spLocks/>
          </p:cNvSpPr>
          <p:nvPr/>
        </p:nvSpPr>
        <p:spPr bwMode="auto">
          <a:xfrm>
            <a:off x="1528650" y="5334267"/>
            <a:ext cx="561377" cy="79266"/>
          </a:xfrm>
          <a:custGeom>
            <a:avLst/>
            <a:gdLst>
              <a:gd name="T0" fmla="*/ 136 w 136"/>
              <a:gd name="T1" fmla="*/ 12 h 16"/>
              <a:gd name="T2" fmla="*/ 128 w 136"/>
              <a:gd name="T3" fmla="*/ 12 h 16"/>
              <a:gd name="T4" fmla="*/ 120 w 136"/>
              <a:gd name="T5" fmla="*/ 12 h 16"/>
              <a:gd name="T6" fmla="*/ 108 w 136"/>
              <a:gd name="T7" fmla="*/ 12 h 16"/>
              <a:gd name="T8" fmla="*/ 92 w 136"/>
              <a:gd name="T9" fmla="*/ 16 h 16"/>
              <a:gd name="T10" fmla="*/ 72 w 136"/>
              <a:gd name="T11" fmla="*/ 16 h 16"/>
              <a:gd name="T12" fmla="*/ 52 w 136"/>
              <a:gd name="T13" fmla="*/ 16 h 16"/>
              <a:gd name="T14" fmla="*/ 28 w 136"/>
              <a:gd name="T15" fmla="*/ 16 h 16"/>
              <a:gd name="T16" fmla="*/ 0 w 136"/>
              <a:gd name="T17" fmla="*/ 16 h 16"/>
              <a:gd name="T18" fmla="*/ 0 w 136"/>
              <a:gd name="T19" fmla="*/ 8 h 16"/>
              <a:gd name="T20" fmla="*/ 136 w 136"/>
              <a:gd name="T21" fmla="*/ 0 h 16"/>
              <a:gd name="T22" fmla="*/ 136 w 136"/>
              <a:gd name="T23" fmla="*/ 12 h 16"/>
              <a:gd name="T24" fmla="*/ 136 w 136"/>
              <a:gd name="T25" fmla="*/ 12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6" h="16">
                <a:moveTo>
                  <a:pt x="136" y="12"/>
                </a:moveTo>
                <a:lnTo>
                  <a:pt x="128" y="12"/>
                </a:lnTo>
                <a:lnTo>
                  <a:pt x="120" y="12"/>
                </a:lnTo>
                <a:lnTo>
                  <a:pt x="108" y="12"/>
                </a:lnTo>
                <a:lnTo>
                  <a:pt x="92" y="16"/>
                </a:lnTo>
                <a:lnTo>
                  <a:pt x="72" y="16"/>
                </a:lnTo>
                <a:lnTo>
                  <a:pt x="52" y="16"/>
                </a:lnTo>
                <a:lnTo>
                  <a:pt x="28" y="16"/>
                </a:lnTo>
                <a:lnTo>
                  <a:pt x="0" y="16"/>
                </a:lnTo>
                <a:lnTo>
                  <a:pt x="0" y="8"/>
                </a:lnTo>
                <a:lnTo>
                  <a:pt x="136" y="0"/>
                </a:lnTo>
                <a:lnTo>
                  <a:pt x="136" y="12"/>
                </a:lnTo>
                <a:lnTo>
                  <a:pt x="13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211">
            <a:extLst>
              <a:ext uri="{FF2B5EF4-FFF2-40B4-BE49-F238E27FC236}">
                <a16:creationId xmlns:a16="http://schemas.microsoft.com/office/drawing/2014/main" xmlns="" id="{9B1BB95F-A7BE-4FF5-9606-6927C2C0F3B7}"/>
              </a:ext>
            </a:extLst>
          </p:cNvPr>
          <p:cNvSpPr>
            <a:spLocks/>
          </p:cNvSpPr>
          <p:nvPr/>
        </p:nvSpPr>
        <p:spPr bwMode="auto">
          <a:xfrm>
            <a:off x="1891894" y="4046198"/>
            <a:ext cx="974154" cy="2417606"/>
          </a:xfrm>
          <a:custGeom>
            <a:avLst/>
            <a:gdLst>
              <a:gd name="T0" fmla="*/ 168 w 236"/>
              <a:gd name="T1" fmla="*/ 372 h 488"/>
              <a:gd name="T2" fmla="*/ 140 w 236"/>
              <a:gd name="T3" fmla="*/ 408 h 488"/>
              <a:gd name="T4" fmla="*/ 112 w 236"/>
              <a:gd name="T5" fmla="*/ 436 h 488"/>
              <a:gd name="T6" fmla="*/ 72 w 236"/>
              <a:gd name="T7" fmla="*/ 460 h 488"/>
              <a:gd name="T8" fmla="*/ 40 w 236"/>
              <a:gd name="T9" fmla="*/ 476 h 488"/>
              <a:gd name="T10" fmla="*/ 24 w 236"/>
              <a:gd name="T11" fmla="*/ 484 h 488"/>
              <a:gd name="T12" fmla="*/ 8 w 236"/>
              <a:gd name="T13" fmla="*/ 488 h 488"/>
              <a:gd name="T14" fmla="*/ 0 w 236"/>
              <a:gd name="T15" fmla="*/ 488 h 488"/>
              <a:gd name="T16" fmla="*/ 0 w 236"/>
              <a:gd name="T17" fmla="*/ 484 h 488"/>
              <a:gd name="T18" fmla="*/ 0 w 236"/>
              <a:gd name="T19" fmla="*/ 476 h 488"/>
              <a:gd name="T20" fmla="*/ 8 w 236"/>
              <a:gd name="T21" fmla="*/ 468 h 488"/>
              <a:gd name="T22" fmla="*/ 20 w 236"/>
              <a:gd name="T23" fmla="*/ 456 h 488"/>
              <a:gd name="T24" fmla="*/ 64 w 236"/>
              <a:gd name="T25" fmla="*/ 420 h 488"/>
              <a:gd name="T26" fmla="*/ 96 w 236"/>
              <a:gd name="T27" fmla="*/ 388 h 488"/>
              <a:gd name="T28" fmla="*/ 120 w 236"/>
              <a:gd name="T29" fmla="*/ 348 h 488"/>
              <a:gd name="T30" fmla="*/ 144 w 236"/>
              <a:gd name="T31" fmla="*/ 308 h 488"/>
              <a:gd name="T32" fmla="*/ 160 w 236"/>
              <a:gd name="T33" fmla="*/ 260 h 488"/>
              <a:gd name="T34" fmla="*/ 172 w 236"/>
              <a:gd name="T35" fmla="*/ 208 h 488"/>
              <a:gd name="T36" fmla="*/ 176 w 236"/>
              <a:gd name="T37" fmla="*/ 128 h 488"/>
              <a:gd name="T38" fmla="*/ 176 w 236"/>
              <a:gd name="T39" fmla="*/ 88 h 488"/>
              <a:gd name="T40" fmla="*/ 176 w 236"/>
              <a:gd name="T41" fmla="*/ 64 h 488"/>
              <a:gd name="T42" fmla="*/ 176 w 236"/>
              <a:gd name="T43" fmla="*/ 48 h 488"/>
              <a:gd name="T44" fmla="*/ 172 w 236"/>
              <a:gd name="T45" fmla="*/ 36 h 488"/>
              <a:gd name="T46" fmla="*/ 168 w 236"/>
              <a:gd name="T47" fmla="*/ 24 h 488"/>
              <a:gd name="T48" fmla="*/ 164 w 236"/>
              <a:gd name="T49" fmla="*/ 12 h 488"/>
              <a:gd name="T50" fmla="*/ 164 w 236"/>
              <a:gd name="T51" fmla="*/ 4 h 488"/>
              <a:gd name="T52" fmla="*/ 172 w 236"/>
              <a:gd name="T53" fmla="*/ 0 h 488"/>
              <a:gd name="T54" fmla="*/ 184 w 236"/>
              <a:gd name="T55" fmla="*/ 0 h 488"/>
              <a:gd name="T56" fmla="*/ 200 w 236"/>
              <a:gd name="T57" fmla="*/ 4 h 488"/>
              <a:gd name="T58" fmla="*/ 236 w 236"/>
              <a:gd name="T59" fmla="*/ 8 h 488"/>
              <a:gd name="T60" fmla="*/ 236 w 236"/>
              <a:gd name="T61" fmla="*/ 28 h 488"/>
              <a:gd name="T62" fmla="*/ 236 w 236"/>
              <a:gd name="T63" fmla="*/ 52 h 488"/>
              <a:gd name="T64" fmla="*/ 236 w 236"/>
              <a:gd name="T65" fmla="*/ 80 h 488"/>
              <a:gd name="T66" fmla="*/ 236 w 236"/>
              <a:gd name="T67" fmla="*/ 112 h 488"/>
              <a:gd name="T68" fmla="*/ 232 w 236"/>
              <a:gd name="T69" fmla="*/ 188 h 488"/>
              <a:gd name="T70" fmla="*/ 224 w 236"/>
              <a:gd name="T71" fmla="*/ 248 h 488"/>
              <a:gd name="T72" fmla="*/ 208 w 236"/>
              <a:gd name="T73" fmla="*/ 304 h 488"/>
              <a:gd name="T74" fmla="*/ 184 w 236"/>
              <a:gd name="T75" fmla="*/ 352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36" h="488">
                <a:moveTo>
                  <a:pt x="184" y="352"/>
                </a:moveTo>
                <a:lnTo>
                  <a:pt x="168" y="372"/>
                </a:lnTo>
                <a:lnTo>
                  <a:pt x="156" y="392"/>
                </a:lnTo>
                <a:lnTo>
                  <a:pt x="140" y="408"/>
                </a:lnTo>
                <a:lnTo>
                  <a:pt x="128" y="424"/>
                </a:lnTo>
                <a:lnTo>
                  <a:pt x="112" y="436"/>
                </a:lnTo>
                <a:lnTo>
                  <a:pt x="92" y="448"/>
                </a:lnTo>
                <a:lnTo>
                  <a:pt x="72" y="460"/>
                </a:lnTo>
                <a:lnTo>
                  <a:pt x="52" y="472"/>
                </a:lnTo>
                <a:lnTo>
                  <a:pt x="40" y="476"/>
                </a:lnTo>
                <a:lnTo>
                  <a:pt x="32" y="480"/>
                </a:lnTo>
                <a:lnTo>
                  <a:pt x="24" y="484"/>
                </a:lnTo>
                <a:lnTo>
                  <a:pt x="16" y="488"/>
                </a:lnTo>
                <a:lnTo>
                  <a:pt x="8" y="488"/>
                </a:lnTo>
                <a:lnTo>
                  <a:pt x="4" y="488"/>
                </a:lnTo>
                <a:lnTo>
                  <a:pt x="0" y="488"/>
                </a:lnTo>
                <a:lnTo>
                  <a:pt x="0" y="488"/>
                </a:lnTo>
                <a:lnTo>
                  <a:pt x="0" y="484"/>
                </a:lnTo>
                <a:lnTo>
                  <a:pt x="0" y="480"/>
                </a:lnTo>
                <a:lnTo>
                  <a:pt x="0" y="476"/>
                </a:lnTo>
                <a:lnTo>
                  <a:pt x="4" y="472"/>
                </a:lnTo>
                <a:lnTo>
                  <a:pt x="8" y="468"/>
                </a:lnTo>
                <a:lnTo>
                  <a:pt x="16" y="464"/>
                </a:lnTo>
                <a:lnTo>
                  <a:pt x="20" y="456"/>
                </a:lnTo>
                <a:lnTo>
                  <a:pt x="28" y="452"/>
                </a:lnTo>
                <a:lnTo>
                  <a:pt x="64" y="420"/>
                </a:lnTo>
                <a:lnTo>
                  <a:pt x="80" y="404"/>
                </a:lnTo>
                <a:lnTo>
                  <a:pt x="96" y="388"/>
                </a:lnTo>
                <a:lnTo>
                  <a:pt x="108" y="368"/>
                </a:lnTo>
                <a:lnTo>
                  <a:pt x="120" y="348"/>
                </a:lnTo>
                <a:lnTo>
                  <a:pt x="132" y="328"/>
                </a:lnTo>
                <a:lnTo>
                  <a:pt x="144" y="308"/>
                </a:lnTo>
                <a:lnTo>
                  <a:pt x="152" y="284"/>
                </a:lnTo>
                <a:lnTo>
                  <a:pt x="160" y="260"/>
                </a:lnTo>
                <a:lnTo>
                  <a:pt x="168" y="232"/>
                </a:lnTo>
                <a:lnTo>
                  <a:pt x="172" y="208"/>
                </a:lnTo>
                <a:lnTo>
                  <a:pt x="176" y="152"/>
                </a:lnTo>
                <a:lnTo>
                  <a:pt x="176" y="128"/>
                </a:lnTo>
                <a:lnTo>
                  <a:pt x="176" y="100"/>
                </a:lnTo>
                <a:lnTo>
                  <a:pt x="176" y="88"/>
                </a:lnTo>
                <a:lnTo>
                  <a:pt x="176" y="76"/>
                </a:lnTo>
                <a:lnTo>
                  <a:pt x="176" y="64"/>
                </a:lnTo>
                <a:lnTo>
                  <a:pt x="176" y="56"/>
                </a:lnTo>
                <a:lnTo>
                  <a:pt x="176" y="48"/>
                </a:lnTo>
                <a:lnTo>
                  <a:pt x="172" y="40"/>
                </a:lnTo>
                <a:lnTo>
                  <a:pt x="172" y="36"/>
                </a:lnTo>
                <a:lnTo>
                  <a:pt x="172" y="32"/>
                </a:lnTo>
                <a:lnTo>
                  <a:pt x="168" y="24"/>
                </a:lnTo>
                <a:lnTo>
                  <a:pt x="164" y="20"/>
                </a:lnTo>
                <a:lnTo>
                  <a:pt x="164" y="12"/>
                </a:lnTo>
                <a:lnTo>
                  <a:pt x="164" y="8"/>
                </a:lnTo>
                <a:lnTo>
                  <a:pt x="164" y="4"/>
                </a:lnTo>
                <a:lnTo>
                  <a:pt x="168" y="0"/>
                </a:lnTo>
                <a:lnTo>
                  <a:pt x="172" y="0"/>
                </a:lnTo>
                <a:lnTo>
                  <a:pt x="180" y="0"/>
                </a:lnTo>
                <a:lnTo>
                  <a:pt x="184" y="0"/>
                </a:lnTo>
                <a:lnTo>
                  <a:pt x="188" y="0"/>
                </a:lnTo>
                <a:lnTo>
                  <a:pt x="200" y="4"/>
                </a:lnTo>
                <a:lnTo>
                  <a:pt x="216" y="4"/>
                </a:lnTo>
                <a:lnTo>
                  <a:pt x="236" y="8"/>
                </a:lnTo>
                <a:lnTo>
                  <a:pt x="236" y="16"/>
                </a:lnTo>
                <a:lnTo>
                  <a:pt x="236" y="28"/>
                </a:lnTo>
                <a:lnTo>
                  <a:pt x="236" y="36"/>
                </a:lnTo>
                <a:lnTo>
                  <a:pt x="236" y="52"/>
                </a:lnTo>
                <a:lnTo>
                  <a:pt x="236" y="64"/>
                </a:lnTo>
                <a:lnTo>
                  <a:pt x="236" y="80"/>
                </a:lnTo>
                <a:lnTo>
                  <a:pt x="236" y="96"/>
                </a:lnTo>
                <a:lnTo>
                  <a:pt x="236" y="112"/>
                </a:lnTo>
                <a:lnTo>
                  <a:pt x="236" y="152"/>
                </a:lnTo>
                <a:lnTo>
                  <a:pt x="232" y="188"/>
                </a:lnTo>
                <a:lnTo>
                  <a:pt x="228" y="220"/>
                </a:lnTo>
                <a:lnTo>
                  <a:pt x="224" y="248"/>
                </a:lnTo>
                <a:lnTo>
                  <a:pt x="216" y="280"/>
                </a:lnTo>
                <a:lnTo>
                  <a:pt x="208" y="304"/>
                </a:lnTo>
                <a:lnTo>
                  <a:pt x="196" y="328"/>
                </a:lnTo>
                <a:lnTo>
                  <a:pt x="184" y="352"/>
                </a:lnTo>
                <a:lnTo>
                  <a:pt x="184" y="3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Freeform 212">
            <a:extLst>
              <a:ext uri="{FF2B5EF4-FFF2-40B4-BE49-F238E27FC236}">
                <a16:creationId xmlns:a16="http://schemas.microsoft.com/office/drawing/2014/main" xmlns="" id="{4AA1B2EB-F28B-47EB-8404-41077BD0D5F9}"/>
              </a:ext>
            </a:extLst>
          </p:cNvPr>
          <p:cNvSpPr>
            <a:spLocks/>
          </p:cNvSpPr>
          <p:nvPr/>
        </p:nvSpPr>
        <p:spPr bwMode="auto">
          <a:xfrm>
            <a:off x="2700936" y="4561426"/>
            <a:ext cx="610910" cy="217981"/>
          </a:xfrm>
          <a:custGeom>
            <a:avLst/>
            <a:gdLst>
              <a:gd name="T0" fmla="*/ 60 w 148"/>
              <a:gd name="T1" fmla="*/ 8 h 44"/>
              <a:gd name="T2" fmla="*/ 72 w 148"/>
              <a:gd name="T3" fmla="*/ 4 h 44"/>
              <a:gd name="T4" fmla="*/ 80 w 148"/>
              <a:gd name="T5" fmla="*/ 4 h 44"/>
              <a:gd name="T6" fmla="*/ 84 w 148"/>
              <a:gd name="T7" fmla="*/ 4 h 44"/>
              <a:gd name="T8" fmla="*/ 92 w 148"/>
              <a:gd name="T9" fmla="*/ 4 h 44"/>
              <a:gd name="T10" fmla="*/ 100 w 148"/>
              <a:gd name="T11" fmla="*/ 0 h 44"/>
              <a:gd name="T12" fmla="*/ 108 w 148"/>
              <a:gd name="T13" fmla="*/ 0 h 44"/>
              <a:gd name="T14" fmla="*/ 112 w 148"/>
              <a:gd name="T15" fmla="*/ 0 h 44"/>
              <a:gd name="T16" fmla="*/ 120 w 148"/>
              <a:gd name="T17" fmla="*/ 0 h 44"/>
              <a:gd name="T18" fmla="*/ 132 w 148"/>
              <a:gd name="T19" fmla="*/ 4 h 44"/>
              <a:gd name="T20" fmla="*/ 136 w 148"/>
              <a:gd name="T21" fmla="*/ 8 h 44"/>
              <a:gd name="T22" fmla="*/ 144 w 148"/>
              <a:gd name="T23" fmla="*/ 12 h 44"/>
              <a:gd name="T24" fmla="*/ 144 w 148"/>
              <a:gd name="T25" fmla="*/ 16 h 44"/>
              <a:gd name="T26" fmla="*/ 148 w 148"/>
              <a:gd name="T27" fmla="*/ 20 h 44"/>
              <a:gd name="T28" fmla="*/ 144 w 148"/>
              <a:gd name="T29" fmla="*/ 24 h 44"/>
              <a:gd name="T30" fmla="*/ 140 w 148"/>
              <a:gd name="T31" fmla="*/ 28 h 44"/>
              <a:gd name="T32" fmla="*/ 132 w 148"/>
              <a:gd name="T33" fmla="*/ 32 h 44"/>
              <a:gd name="T34" fmla="*/ 120 w 148"/>
              <a:gd name="T35" fmla="*/ 36 h 44"/>
              <a:gd name="T36" fmla="*/ 112 w 148"/>
              <a:gd name="T37" fmla="*/ 36 h 44"/>
              <a:gd name="T38" fmla="*/ 104 w 148"/>
              <a:gd name="T39" fmla="*/ 40 h 44"/>
              <a:gd name="T40" fmla="*/ 92 w 148"/>
              <a:gd name="T41" fmla="*/ 40 h 44"/>
              <a:gd name="T42" fmla="*/ 76 w 148"/>
              <a:gd name="T43" fmla="*/ 40 h 44"/>
              <a:gd name="T44" fmla="*/ 60 w 148"/>
              <a:gd name="T45" fmla="*/ 44 h 44"/>
              <a:gd name="T46" fmla="*/ 40 w 148"/>
              <a:gd name="T47" fmla="*/ 44 h 44"/>
              <a:gd name="T48" fmla="*/ 20 w 148"/>
              <a:gd name="T49" fmla="*/ 44 h 44"/>
              <a:gd name="T50" fmla="*/ 0 w 148"/>
              <a:gd name="T51" fmla="*/ 44 h 44"/>
              <a:gd name="T52" fmla="*/ 0 w 148"/>
              <a:gd name="T53" fmla="*/ 16 h 44"/>
              <a:gd name="T54" fmla="*/ 12 w 148"/>
              <a:gd name="T55" fmla="*/ 16 h 44"/>
              <a:gd name="T56" fmla="*/ 24 w 148"/>
              <a:gd name="T57" fmla="*/ 12 h 44"/>
              <a:gd name="T58" fmla="*/ 44 w 148"/>
              <a:gd name="T59" fmla="*/ 12 h 44"/>
              <a:gd name="T60" fmla="*/ 60 w 148"/>
              <a:gd name="T61" fmla="*/ 8 h 44"/>
              <a:gd name="T62" fmla="*/ 60 w 148"/>
              <a:gd name="T63" fmla="*/ 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8" h="44">
                <a:moveTo>
                  <a:pt x="60" y="8"/>
                </a:moveTo>
                <a:lnTo>
                  <a:pt x="72" y="4"/>
                </a:lnTo>
                <a:lnTo>
                  <a:pt x="80" y="4"/>
                </a:lnTo>
                <a:lnTo>
                  <a:pt x="84" y="4"/>
                </a:lnTo>
                <a:lnTo>
                  <a:pt x="92" y="4"/>
                </a:lnTo>
                <a:lnTo>
                  <a:pt x="100" y="0"/>
                </a:lnTo>
                <a:lnTo>
                  <a:pt x="108" y="0"/>
                </a:lnTo>
                <a:lnTo>
                  <a:pt x="112" y="0"/>
                </a:lnTo>
                <a:lnTo>
                  <a:pt x="120" y="0"/>
                </a:lnTo>
                <a:lnTo>
                  <a:pt x="132" y="4"/>
                </a:lnTo>
                <a:lnTo>
                  <a:pt x="136" y="8"/>
                </a:lnTo>
                <a:lnTo>
                  <a:pt x="144" y="12"/>
                </a:lnTo>
                <a:lnTo>
                  <a:pt x="144" y="16"/>
                </a:lnTo>
                <a:lnTo>
                  <a:pt x="148" y="20"/>
                </a:lnTo>
                <a:lnTo>
                  <a:pt x="144" y="24"/>
                </a:lnTo>
                <a:lnTo>
                  <a:pt x="140" y="28"/>
                </a:lnTo>
                <a:lnTo>
                  <a:pt x="132" y="32"/>
                </a:lnTo>
                <a:lnTo>
                  <a:pt x="120" y="36"/>
                </a:lnTo>
                <a:lnTo>
                  <a:pt x="112" y="36"/>
                </a:lnTo>
                <a:lnTo>
                  <a:pt x="104" y="40"/>
                </a:lnTo>
                <a:lnTo>
                  <a:pt x="92" y="40"/>
                </a:lnTo>
                <a:lnTo>
                  <a:pt x="76" y="40"/>
                </a:lnTo>
                <a:lnTo>
                  <a:pt x="60" y="44"/>
                </a:lnTo>
                <a:lnTo>
                  <a:pt x="40" y="44"/>
                </a:lnTo>
                <a:lnTo>
                  <a:pt x="20" y="44"/>
                </a:lnTo>
                <a:lnTo>
                  <a:pt x="0" y="44"/>
                </a:lnTo>
                <a:lnTo>
                  <a:pt x="0" y="16"/>
                </a:lnTo>
                <a:lnTo>
                  <a:pt x="12" y="16"/>
                </a:lnTo>
                <a:lnTo>
                  <a:pt x="24" y="12"/>
                </a:lnTo>
                <a:lnTo>
                  <a:pt x="44" y="12"/>
                </a:lnTo>
                <a:lnTo>
                  <a:pt x="60" y="8"/>
                </a:lnTo>
                <a:lnTo>
                  <a:pt x="6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213">
            <a:extLst>
              <a:ext uri="{FF2B5EF4-FFF2-40B4-BE49-F238E27FC236}">
                <a16:creationId xmlns:a16="http://schemas.microsoft.com/office/drawing/2014/main" xmlns="" id="{B3B10767-104B-451B-A87C-6D7934559DAC}"/>
              </a:ext>
            </a:extLst>
          </p:cNvPr>
          <p:cNvSpPr>
            <a:spLocks/>
          </p:cNvSpPr>
          <p:nvPr/>
        </p:nvSpPr>
        <p:spPr bwMode="auto">
          <a:xfrm>
            <a:off x="2667914" y="5096470"/>
            <a:ext cx="693465" cy="217981"/>
          </a:xfrm>
          <a:custGeom>
            <a:avLst/>
            <a:gdLst>
              <a:gd name="T0" fmla="*/ 144 w 168"/>
              <a:gd name="T1" fmla="*/ 36 h 44"/>
              <a:gd name="T2" fmla="*/ 136 w 168"/>
              <a:gd name="T3" fmla="*/ 40 h 44"/>
              <a:gd name="T4" fmla="*/ 124 w 168"/>
              <a:gd name="T5" fmla="*/ 40 h 44"/>
              <a:gd name="T6" fmla="*/ 112 w 168"/>
              <a:gd name="T7" fmla="*/ 40 h 44"/>
              <a:gd name="T8" fmla="*/ 96 w 168"/>
              <a:gd name="T9" fmla="*/ 40 h 44"/>
              <a:gd name="T10" fmla="*/ 76 w 168"/>
              <a:gd name="T11" fmla="*/ 40 h 44"/>
              <a:gd name="T12" fmla="*/ 56 w 168"/>
              <a:gd name="T13" fmla="*/ 40 h 44"/>
              <a:gd name="T14" fmla="*/ 28 w 168"/>
              <a:gd name="T15" fmla="*/ 40 h 44"/>
              <a:gd name="T16" fmla="*/ 0 w 168"/>
              <a:gd name="T17" fmla="*/ 44 h 44"/>
              <a:gd name="T18" fmla="*/ 0 w 168"/>
              <a:gd name="T19" fmla="*/ 16 h 44"/>
              <a:gd name="T20" fmla="*/ 28 w 168"/>
              <a:gd name="T21" fmla="*/ 12 h 44"/>
              <a:gd name="T22" fmla="*/ 52 w 168"/>
              <a:gd name="T23" fmla="*/ 8 h 44"/>
              <a:gd name="T24" fmla="*/ 72 w 168"/>
              <a:gd name="T25" fmla="*/ 8 h 44"/>
              <a:gd name="T26" fmla="*/ 88 w 168"/>
              <a:gd name="T27" fmla="*/ 4 h 44"/>
              <a:gd name="T28" fmla="*/ 100 w 168"/>
              <a:gd name="T29" fmla="*/ 4 h 44"/>
              <a:gd name="T30" fmla="*/ 112 w 168"/>
              <a:gd name="T31" fmla="*/ 4 h 44"/>
              <a:gd name="T32" fmla="*/ 120 w 168"/>
              <a:gd name="T33" fmla="*/ 4 h 44"/>
              <a:gd name="T34" fmla="*/ 124 w 168"/>
              <a:gd name="T35" fmla="*/ 0 h 44"/>
              <a:gd name="T36" fmla="*/ 140 w 168"/>
              <a:gd name="T37" fmla="*/ 4 h 44"/>
              <a:gd name="T38" fmla="*/ 152 w 168"/>
              <a:gd name="T39" fmla="*/ 8 h 44"/>
              <a:gd name="T40" fmla="*/ 156 w 168"/>
              <a:gd name="T41" fmla="*/ 12 h 44"/>
              <a:gd name="T42" fmla="*/ 164 w 168"/>
              <a:gd name="T43" fmla="*/ 12 h 44"/>
              <a:gd name="T44" fmla="*/ 164 w 168"/>
              <a:gd name="T45" fmla="*/ 16 h 44"/>
              <a:gd name="T46" fmla="*/ 168 w 168"/>
              <a:gd name="T47" fmla="*/ 20 h 44"/>
              <a:gd name="T48" fmla="*/ 164 w 168"/>
              <a:gd name="T49" fmla="*/ 24 h 44"/>
              <a:gd name="T50" fmla="*/ 160 w 168"/>
              <a:gd name="T51" fmla="*/ 28 h 44"/>
              <a:gd name="T52" fmla="*/ 152 w 168"/>
              <a:gd name="T53" fmla="*/ 32 h 44"/>
              <a:gd name="T54" fmla="*/ 144 w 168"/>
              <a:gd name="T55" fmla="*/ 36 h 44"/>
              <a:gd name="T56" fmla="*/ 144 w 168"/>
              <a:gd name="T57" fmla="*/ 3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68" h="44">
                <a:moveTo>
                  <a:pt x="144" y="36"/>
                </a:moveTo>
                <a:lnTo>
                  <a:pt x="136" y="40"/>
                </a:lnTo>
                <a:lnTo>
                  <a:pt x="124" y="40"/>
                </a:lnTo>
                <a:lnTo>
                  <a:pt x="112" y="40"/>
                </a:lnTo>
                <a:lnTo>
                  <a:pt x="96" y="40"/>
                </a:lnTo>
                <a:lnTo>
                  <a:pt x="76" y="40"/>
                </a:lnTo>
                <a:lnTo>
                  <a:pt x="56" y="40"/>
                </a:lnTo>
                <a:lnTo>
                  <a:pt x="28" y="40"/>
                </a:lnTo>
                <a:lnTo>
                  <a:pt x="0" y="44"/>
                </a:lnTo>
                <a:lnTo>
                  <a:pt x="0" y="16"/>
                </a:lnTo>
                <a:lnTo>
                  <a:pt x="28" y="12"/>
                </a:lnTo>
                <a:lnTo>
                  <a:pt x="52" y="8"/>
                </a:lnTo>
                <a:lnTo>
                  <a:pt x="72" y="8"/>
                </a:lnTo>
                <a:lnTo>
                  <a:pt x="88" y="4"/>
                </a:lnTo>
                <a:lnTo>
                  <a:pt x="100" y="4"/>
                </a:lnTo>
                <a:lnTo>
                  <a:pt x="112" y="4"/>
                </a:lnTo>
                <a:lnTo>
                  <a:pt x="120" y="4"/>
                </a:lnTo>
                <a:lnTo>
                  <a:pt x="124" y="0"/>
                </a:lnTo>
                <a:lnTo>
                  <a:pt x="140" y="4"/>
                </a:lnTo>
                <a:lnTo>
                  <a:pt x="152" y="8"/>
                </a:lnTo>
                <a:lnTo>
                  <a:pt x="156" y="12"/>
                </a:lnTo>
                <a:lnTo>
                  <a:pt x="164" y="12"/>
                </a:lnTo>
                <a:lnTo>
                  <a:pt x="164" y="16"/>
                </a:lnTo>
                <a:lnTo>
                  <a:pt x="168" y="20"/>
                </a:lnTo>
                <a:lnTo>
                  <a:pt x="164" y="24"/>
                </a:lnTo>
                <a:lnTo>
                  <a:pt x="160" y="28"/>
                </a:lnTo>
                <a:lnTo>
                  <a:pt x="152" y="32"/>
                </a:lnTo>
                <a:lnTo>
                  <a:pt x="144" y="36"/>
                </a:lnTo>
                <a:lnTo>
                  <a:pt x="144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Freeform 214">
            <a:extLst>
              <a:ext uri="{FF2B5EF4-FFF2-40B4-BE49-F238E27FC236}">
                <a16:creationId xmlns:a16="http://schemas.microsoft.com/office/drawing/2014/main" xmlns="" id="{D8BEBFC8-ACDE-4D4E-BB8E-E156FF828CD0}"/>
              </a:ext>
            </a:extLst>
          </p:cNvPr>
          <p:cNvSpPr>
            <a:spLocks/>
          </p:cNvSpPr>
          <p:nvPr/>
        </p:nvSpPr>
        <p:spPr bwMode="auto">
          <a:xfrm>
            <a:off x="2700936" y="3947116"/>
            <a:ext cx="957642" cy="2496872"/>
          </a:xfrm>
          <a:custGeom>
            <a:avLst/>
            <a:gdLst>
              <a:gd name="T0" fmla="*/ 128 w 232"/>
              <a:gd name="T1" fmla="*/ 408 h 504"/>
              <a:gd name="T2" fmla="*/ 144 w 232"/>
              <a:gd name="T3" fmla="*/ 412 h 504"/>
              <a:gd name="T4" fmla="*/ 152 w 232"/>
              <a:gd name="T5" fmla="*/ 412 h 504"/>
              <a:gd name="T6" fmla="*/ 156 w 232"/>
              <a:gd name="T7" fmla="*/ 412 h 504"/>
              <a:gd name="T8" fmla="*/ 160 w 232"/>
              <a:gd name="T9" fmla="*/ 396 h 504"/>
              <a:gd name="T10" fmla="*/ 164 w 232"/>
              <a:gd name="T11" fmla="*/ 380 h 504"/>
              <a:gd name="T12" fmla="*/ 164 w 232"/>
              <a:gd name="T13" fmla="*/ 356 h 504"/>
              <a:gd name="T14" fmla="*/ 164 w 232"/>
              <a:gd name="T15" fmla="*/ 328 h 504"/>
              <a:gd name="T16" fmla="*/ 164 w 232"/>
              <a:gd name="T17" fmla="*/ 292 h 504"/>
              <a:gd name="T18" fmla="*/ 164 w 232"/>
              <a:gd name="T19" fmla="*/ 228 h 504"/>
              <a:gd name="T20" fmla="*/ 164 w 232"/>
              <a:gd name="T21" fmla="*/ 148 h 504"/>
              <a:gd name="T22" fmla="*/ 160 w 232"/>
              <a:gd name="T23" fmla="*/ 100 h 504"/>
              <a:gd name="T24" fmla="*/ 160 w 232"/>
              <a:gd name="T25" fmla="*/ 76 h 504"/>
              <a:gd name="T26" fmla="*/ 156 w 232"/>
              <a:gd name="T27" fmla="*/ 60 h 504"/>
              <a:gd name="T28" fmla="*/ 152 w 232"/>
              <a:gd name="T29" fmla="*/ 52 h 504"/>
              <a:gd name="T30" fmla="*/ 148 w 232"/>
              <a:gd name="T31" fmla="*/ 48 h 504"/>
              <a:gd name="T32" fmla="*/ 140 w 232"/>
              <a:gd name="T33" fmla="*/ 48 h 504"/>
              <a:gd name="T34" fmla="*/ 124 w 232"/>
              <a:gd name="T35" fmla="*/ 48 h 504"/>
              <a:gd name="T36" fmla="*/ 104 w 232"/>
              <a:gd name="T37" fmla="*/ 48 h 504"/>
              <a:gd name="T38" fmla="*/ 64 w 232"/>
              <a:gd name="T39" fmla="*/ 52 h 504"/>
              <a:gd name="T40" fmla="*/ 20 w 232"/>
              <a:gd name="T41" fmla="*/ 52 h 504"/>
              <a:gd name="T42" fmla="*/ 0 w 232"/>
              <a:gd name="T43" fmla="*/ 24 h 504"/>
              <a:gd name="T44" fmla="*/ 88 w 232"/>
              <a:gd name="T45" fmla="*/ 16 h 504"/>
              <a:gd name="T46" fmla="*/ 112 w 232"/>
              <a:gd name="T47" fmla="*/ 16 h 504"/>
              <a:gd name="T48" fmla="*/ 124 w 232"/>
              <a:gd name="T49" fmla="*/ 12 h 504"/>
              <a:gd name="T50" fmla="*/ 132 w 232"/>
              <a:gd name="T51" fmla="*/ 8 h 504"/>
              <a:gd name="T52" fmla="*/ 136 w 232"/>
              <a:gd name="T53" fmla="*/ 4 h 504"/>
              <a:gd name="T54" fmla="*/ 148 w 232"/>
              <a:gd name="T55" fmla="*/ 0 h 504"/>
              <a:gd name="T56" fmla="*/ 160 w 232"/>
              <a:gd name="T57" fmla="*/ 0 h 504"/>
              <a:gd name="T58" fmla="*/ 184 w 232"/>
              <a:gd name="T59" fmla="*/ 8 h 504"/>
              <a:gd name="T60" fmla="*/ 212 w 232"/>
              <a:gd name="T61" fmla="*/ 20 h 504"/>
              <a:gd name="T62" fmla="*/ 228 w 232"/>
              <a:gd name="T63" fmla="*/ 28 h 504"/>
              <a:gd name="T64" fmla="*/ 232 w 232"/>
              <a:gd name="T65" fmla="*/ 32 h 504"/>
              <a:gd name="T66" fmla="*/ 232 w 232"/>
              <a:gd name="T67" fmla="*/ 40 h 504"/>
              <a:gd name="T68" fmla="*/ 228 w 232"/>
              <a:gd name="T69" fmla="*/ 48 h 504"/>
              <a:gd name="T70" fmla="*/ 224 w 232"/>
              <a:gd name="T71" fmla="*/ 56 h 504"/>
              <a:gd name="T72" fmla="*/ 220 w 232"/>
              <a:gd name="T73" fmla="*/ 72 h 504"/>
              <a:gd name="T74" fmla="*/ 216 w 232"/>
              <a:gd name="T75" fmla="*/ 96 h 504"/>
              <a:gd name="T76" fmla="*/ 216 w 232"/>
              <a:gd name="T77" fmla="*/ 132 h 504"/>
              <a:gd name="T78" fmla="*/ 216 w 232"/>
              <a:gd name="T79" fmla="*/ 216 h 504"/>
              <a:gd name="T80" fmla="*/ 220 w 232"/>
              <a:gd name="T81" fmla="*/ 268 h 504"/>
              <a:gd name="T82" fmla="*/ 220 w 232"/>
              <a:gd name="T83" fmla="*/ 320 h 504"/>
              <a:gd name="T84" fmla="*/ 220 w 232"/>
              <a:gd name="T85" fmla="*/ 368 h 504"/>
              <a:gd name="T86" fmla="*/ 220 w 232"/>
              <a:gd name="T87" fmla="*/ 408 h 504"/>
              <a:gd name="T88" fmla="*/ 220 w 232"/>
              <a:gd name="T89" fmla="*/ 436 h 504"/>
              <a:gd name="T90" fmla="*/ 216 w 232"/>
              <a:gd name="T91" fmla="*/ 456 h 504"/>
              <a:gd name="T92" fmla="*/ 200 w 232"/>
              <a:gd name="T93" fmla="*/ 476 h 504"/>
              <a:gd name="T94" fmla="*/ 188 w 232"/>
              <a:gd name="T95" fmla="*/ 492 h 504"/>
              <a:gd name="T96" fmla="*/ 176 w 232"/>
              <a:gd name="T97" fmla="*/ 500 h 504"/>
              <a:gd name="T98" fmla="*/ 160 w 232"/>
              <a:gd name="T99" fmla="*/ 504 h 504"/>
              <a:gd name="T100" fmla="*/ 148 w 232"/>
              <a:gd name="T101" fmla="*/ 496 h 504"/>
              <a:gd name="T102" fmla="*/ 140 w 232"/>
              <a:gd name="T103" fmla="*/ 480 h 504"/>
              <a:gd name="T104" fmla="*/ 136 w 232"/>
              <a:gd name="T105" fmla="*/ 468 h 504"/>
              <a:gd name="T106" fmla="*/ 116 w 232"/>
              <a:gd name="T107" fmla="*/ 448 h 504"/>
              <a:gd name="T108" fmla="*/ 92 w 232"/>
              <a:gd name="T109" fmla="*/ 428 h 504"/>
              <a:gd name="T110" fmla="*/ 80 w 232"/>
              <a:gd name="T111" fmla="*/ 420 h 504"/>
              <a:gd name="T112" fmla="*/ 72 w 232"/>
              <a:gd name="T113" fmla="*/ 412 h 504"/>
              <a:gd name="T114" fmla="*/ 68 w 232"/>
              <a:gd name="T115" fmla="*/ 408 h 504"/>
              <a:gd name="T116" fmla="*/ 72 w 232"/>
              <a:gd name="T117" fmla="*/ 400 h 504"/>
              <a:gd name="T118" fmla="*/ 80 w 232"/>
              <a:gd name="T119" fmla="*/ 400 h 504"/>
              <a:gd name="T120" fmla="*/ 92 w 232"/>
              <a:gd name="T121" fmla="*/ 400 h 504"/>
              <a:gd name="T122" fmla="*/ 112 w 232"/>
              <a:gd name="T123" fmla="*/ 404 h 5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32" h="504">
                <a:moveTo>
                  <a:pt x="112" y="404"/>
                </a:moveTo>
                <a:lnTo>
                  <a:pt x="128" y="408"/>
                </a:lnTo>
                <a:lnTo>
                  <a:pt x="140" y="412"/>
                </a:lnTo>
                <a:lnTo>
                  <a:pt x="144" y="412"/>
                </a:lnTo>
                <a:lnTo>
                  <a:pt x="148" y="412"/>
                </a:lnTo>
                <a:lnTo>
                  <a:pt x="152" y="412"/>
                </a:lnTo>
                <a:lnTo>
                  <a:pt x="152" y="412"/>
                </a:lnTo>
                <a:lnTo>
                  <a:pt x="156" y="412"/>
                </a:lnTo>
                <a:lnTo>
                  <a:pt x="156" y="404"/>
                </a:lnTo>
                <a:lnTo>
                  <a:pt x="160" y="396"/>
                </a:lnTo>
                <a:lnTo>
                  <a:pt x="160" y="384"/>
                </a:lnTo>
                <a:lnTo>
                  <a:pt x="164" y="380"/>
                </a:lnTo>
                <a:lnTo>
                  <a:pt x="164" y="368"/>
                </a:lnTo>
                <a:lnTo>
                  <a:pt x="164" y="356"/>
                </a:lnTo>
                <a:lnTo>
                  <a:pt x="164" y="344"/>
                </a:lnTo>
                <a:lnTo>
                  <a:pt x="164" y="328"/>
                </a:lnTo>
                <a:lnTo>
                  <a:pt x="164" y="312"/>
                </a:lnTo>
                <a:lnTo>
                  <a:pt x="164" y="292"/>
                </a:lnTo>
                <a:lnTo>
                  <a:pt x="164" y="268"/>
                </a:lnTo>
                <a:lnTo>
                  <a:pt x="164" y="228"/>
                </a:lnTo>
                <a:lnTo>
                  <a:pt x="164" y="184"/>
                </a:lnTo>
                <a:lnTo>
                  <a:pt x="164" y="148"/>
                </a:lnTo>
                <a:lnTo>
                  <a:pt x="160" y="116"/>
                </a:lnTo>
                <a:lnTo>
                  <a:pt x="160" y="100"/>
                </a:lnTo>
                <a:lnTo>
                  <a:pt x="160" y="88"/>
                </a:lnTo>
                <a:lnTo>
                  <a:pt x="160" y="76"/>
                </a:lnTo>
                <a:lnTo>
                  <a:pt x="156" y="68"/>
                </a:lnTo>
                <a:lnTo>
                  <a:pt x="156" y="60"/>
                </a:lnTo>
                <a:lnTo>
                  <a:pt x="156" y="56"/>
                </a:lnTo>
                <a:lnTo>
                  <a:pt x="152" y="52"/>
                </a:lnTo>
                <a:lnTo>
                  <a:pt x="152" y="48"/>
                </a:lnTo>
                <a:lnTo>
                  <a:pt x="148" y="48"/>
                </a:lnTo>
                <a:lnTo>
                  <a:pt x="144" y="48"/>
                </a:lnTo>
                <a:lnTo>
                  <a:pt x="140" y="48"/>
                </a:lnTo>
                <a:lnTo>
                  <a:pt x="132" y="48"/>
                </a:lnTo>
                <a:lnTo>
                  <a:pt x="124" y="48"/>
                </a:lnTo>
                <a:lnTo>
                  <a:pt x="116" y="48"/>
                </a:lnTo>
                <a:lnTo>
                  <a:pt x="104" y="48"/>
                </a:lnTo>
                <a:lnTo>
                  <a:pt x="92" y="48"/>
                </a:lnTo>
                <a:lnTo>
                  <a:pt x="64" y="52"/>
                </a:lnTo>
                <a:lnTo>
                  <a:pt x="40" y="52"/>
                </a:lnTo>
                <a:lnTo>
                  <a:pt x="20" y="52"/>
                </a:lnTo>
                <a:lnTo>
                  <a:pt x="0" y="56"/>
                </a:lnTo>
                <a:lnTo>
                  <a:pt x="0" y="24"/>
                </a:lnTo>
                <a:lnTo>
                  <a:pt x="44" y="24"/>
                </a:lnTo>
                <a:lnTo>
                  <a:pt x="88" y="16"/>
                </a:lnTo>
                <a:lnTo>
                  <a:pt x="104" y="16"/>
                </a:lnTo>
                <a:lnTo>
                  <a:pt x="112" y="16"/>
                </a:lnTo>
                <a:lnTo>
                  <a:pt x="120" y="12"/>
                </a:lnTo>
                <a:lnTo>
                  <a:pt x="124" y="12"/>
                </a:lnTo>
                <a:lnTo>
                  <a:pt x="128" y="8"/>
                </a:lnTo>
                <a:lnTo>
                  <a:pt x="132" y="8"/>
                </a:lnTo>
                <a:lnTo>
                  <a:pt x="136" y="4"/>
                </a:lnTo>
                <a:lnTo>
                  <a:pt x="136" y="4"/>
                </a:lnTo>
                <a:lnTo>
                  <a:pt x="140" y="0"/>
                </a:lnTo>
                <a:lnTo>
                  <a:pt x="148" y="0"/>
                </a:lnTo>
                <a:lnTo>
                  <a:pt x="152" y="0"/>
                </a:lnTo>
                <a:lnTo>
                  <a:pt x="160" y="0"/>
                </a:lnTo>
                <a:lnTo>
                  <a:pt x="172" y="4"/>
                </a:lnTo>
                <a:lnTo>
                  <a:pt x="184" y="8"/>
                </a:lnTo>
                <a:lnTo>
                  <a:pt x="200" y="12"/>
                </a:lnTo>
                <a:lnTo>
                  <a:pt x="212" y="20"/>
                </a:lnTo>
                <a:lnTo>
                  <a:pt x="224" y="24"/>
                </a:lnTo>
                <a:lnTo>
                  <a:pt x="228" y="28"/>
                </a:lnTo>
                <a:lnTo>
                  <a:pt x="228" y="32"/>
                </a:lnTo>
                <a:lnTo>
                  <a:pt x="232" y="32"/>
                </a:lnTo>
                <a:lnTo>
                  <a:pt x="232" y="36"/>
                </a:lnTo>
                <a:lnTo>
                  <a:pt x="232" y="40"/>
                </a:lnTo>
                <a:lnTo>
                  <a:pt x="232" y="44"/>
                </a:lnTo>
                <a:lnTo>
                  <a:pt x="228" y="48"/>
                </a:lnTo>
                <a:lnTo>
                  <a:pt x="224" y="52"/>
                </a:lnTo>
                <a:lnTo>
                  <a:pt x="224" y="56"/>
                </a:lnTo>
                <a:lnTo>
                  <a:pt x="220" y="64"/>
                </a:lnTo>
                <a:lnTo>
                  <a:pt x="220" y="72"/>
                </a:lnTo>
                <a:lnTo>
                  <a:pt x="220" y="84"/>
                </a:lnTo>
                <a:lnTo>
                  <a:pt x="216" y="96"/>
                </a:lnTo>
                <a:lnTo>
                  <a:pt x="216" y="112"/>
                </a:lnTo>
                <a:lnTo>
                  <a:pt x="216" y="132"/>
                </a:lnTo>
                <a:lnTo>
                  <a:pt x="216" y="172"/>
                </a:lnTo>
                <a:lnTo>
                  <a:pt x="216" y="216"/>
                </a:lnTo>
                <a:lnTo>
                  <a:pt x="220" y="240"/>
                </a:lnTo>
                <a:lnTo>
                  <a:pt x="220" y="268"/>
                </a:lnTo>
                <a:lnTo>
                  <a:pt x="220" y="292"/>
                </a:lnTo>
                <a:lnTo>
                  <a:pt x="220" y="320"/>
                </a:lnTo>
                <a:lnTo>
                  <a:pt x="220" y="344"/>
                </a:lnTo>
                <a:lnTo>
                  <a:pt x="220" y="368"/>
                </a:lnTo>
                <a:lnTo>
                  <a:pt x="220" y="392"/>
                </a:lnTo>
                <a:lnTo>
                  <a:pt x="220" y="408"/>
                </a:lnTo>
                <a:lnTo>
                  <a:pt x="220" y="424"/>
                </a:lnTo>
                <a:lnTo>
                  <a:pt x="220" y="436"/>
                </a:lnTo>
                <a:lnTo>
                  <a:pt x="216" y="448"/>
                </a:lnTo>
                <a:lnTo>
                  <a:pt x="216" y="456"/>
                </a:lnTo>
                <a:lnTo>
                  <a:pt x="208" y="468"/>
                </a:lnTo>
                <a:lnTo>
                  <a:pt x="200" y="476"/>
                </a:lnTo>
                <a:lnTo>
                  <a:pt x="196" y="484"/>
                </a:lnTo>
                <a:lnTo>
                  <a:pt x="188" y="492"/>
                </a:lnTo>
                <a:lnTo>
                  <a:pt x="180" y="496"/>
                </a:lnTo>
                <a:lnTo>
                  <a:pt x="176" y="500"/>
                </a:lnTo>
                <a:lnTo>
                  <a:pt x="168" y="500"/>
                </a:lnTo>
                <a:lnTo>
                  <a:pt x="160" y="504"/>
                </a:lnTo>
                <a:lnTo>
                  <a:pt x="156" y="500"/>
                </a:lnTo>
                <a:lnTo>
                  <a:pt x="148" y="496"/>
                </a:lnTo>
                <a:lnTo>
                  <a:pt x="144" y="488"/>
                </a:lnTo>
                <a:lnTo>
                  <a:pt x="140" y="480"/>
                </a:lnTo>
                <a:lnTo>
                  <a:pt x="140" y="476"/>
                </a:lnTo>
                <a:lnTo>
                  <a:pt x="136" y="468"/>
                </a:lnTo>
                <a:lnTo>
                  <a:pt x="128" y="460"/>
                </a:lnTo>
                <a:lnTo>
                  <a:pt x="116" y="448"/>
                </a:lnTo>
                <a:lnTo>
                  <a:pt x="104" y="436"/>
                </a:lnTo>
                <a:lnTo>
                  <a:pt x="92" y="428"/>
                </a:lnTo>
                <a:lnTo>
                  <a:pt x="88" y="424"/>
                </a:lnTo>
                <a:lnTo>
                  <a:pt x="80" y="420"/>
                </a:lnTo>
                <a:lnTo>
                  <a:pt x="76" y="416"/>
                </a:lnTo>
                <a:lnTo>
                  <a:pt x="72" y="412"/>
                </a:lnTo>
                <a:lnTo>
                  <a:pt x="72" y="408"/>
                </a:lnTo>
                <a:lnTo>
                  <a:pt x="68" y="408"/>
                </a:lnTo>
                <a:lnTo>
                  <a:pt x="68" y="404"/>
                </a:lnTo>
                <a:lnTo>
                  <a:pt x="72" y="400"/>
                </a:lnTo>
                <a:lnTo>
                  <a:pt x="76" y="400"/>
                </a:lnTo>
                <a:lnTo>
                  <a:pt x="80" y="400"/>
                </a:lnTo>
                <a:lnTo>
                  <a:pt x="88" y="400"/>
                </a:lnTo>
                <a:lnTo>
                  <a:pt x="92" y="400"/>
                </a:lnTo>
                <a:lnTo>
                  <a:pt x="100" y="404"/>
                </a:lnTo>
                <a:lnTo>
                  <a:pt x="112" y="404"/>
                </a:lnTo>
                <a:lnTo>
                  <a:pt x="112" y="4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Freeform 587">
            <a:extLst>
              <a:ext uri="{FF2B5EF4-FFF2-40B4-BE49-F238E27FC236}">
                <a16:creationId xmlns:a16="http://schemas.microsoft.com/office/drawing/2014/main" xmlns="" id="{4F886483-A676-40FA-A83D-63246130E7DD}"/>
              </a:ext>
            </a:extLst>
          </p:cNvPr>
          <p:cNvSpPr>
            <a:spLocks/>
          </p:cNvSpPr>
          <p:nvPr/>
        </p:nvSpPr>
        <p:spPr bwMode="auto">
          <a:xfrm>
            <a:off x="4840947" y="4466948"/>
            <a:ext cx="300664" cy="1439900"/>
          </a:xfrm>
          <a:custGeom>
            <a:avLst/>
            <a:gdLst>
              <a:gd name="T0" fmla="*/ 4 w 72"/>
              <a:gd name="T1" fmla="*/ 24 h 296"/>
              <a:gd name="T2" fmla="*/ 4 w 72"/>
              <a:gd name="T3" fmla="*/ 20 h 296"/>
              <a:gd name="T4" fmla="*/ 0 w 72"/>
              <a:gd name="T5" fmla="*/ 16 h 296"/>
              <a:gd name="T6" fmla="*/ 0 w 72"/>
              <a:gd name="T7" fmla="*/ 8 h 296"/>
              <a:gd name="T8" fmla="*/ 4 w 72"/>
              <a:gd name="T9" fmla="*/ 4 h 296"/>
              <a:gd name="T10" fmla="*/ 8 w 72"/>
              <a:gd name="T11" fmla="*/ 4 h 296"/>
              <a:gd name="T12" fmla="*/ 12 w 72"/>
              <a:gd name="T13" fmla="*/ 0 h 296"/>
              <a:gd name="T14" fmla="*/ 16 w 72"/>
              <a:gd name="T15" fmla="*/ 0 h 296"/>
              <a:gd name="T16" fmla="*/ 24 w 72"/>
              <a:gd name="T17" fmla="*/ 0 h 296"/>
              <a:gd name="T18" fmla="*/ 32 w 72"/>
              <a:gd name="T19" fmla="*/ 4 h 296"/>
              <a:gd name="T20" fmla="*/ 40 w 72"/>
              <a:gd name="T21" fmla="*/ 4 h 296"/>
              <a:gd name="T22" fmla="*/ 48 w 72"/>
              <a:gd name="T23" fmla="*/ 8 h 296"/>
              <a:gd name="T24" fmla="*/ 60 w 72"/>
              <a:gd name="T25" fmla="*/ 8 h 296"/>
              <a:gd name="T26" fmla="*/ 72 w 72"/>
              <a:gd name="T27" fmla="*/ 12 h 296"/>
              <a:gd name="T28" fmla="*/ 72 w 72"/>
              <a:gd name="T29" fmla="*/ 40 h 296"/>
              <a:gd name="T30" fmla="*/ 72 w 72"/>
              <a:gd name="T31" fmla="*/ 68 h 296"/>
              <a:gd name="T32" fmla="*/ 72 w 72"/>
              <a:gd name="T33" fmla="*/ 96 h 296"/>
              <a:gd name="T34" fmla="*/ 72 w 72"/>
              <a:gd name="T35" fmla="*/ 120 h 296"/>
              <a:gd name="T36" fmla="*/ 72 w 72"/>
              <a:gd name="T37" fmla="*/ 144 h 296"/>
              <a:gd name="T38" fmla="*/ 72 w 72"/>
              <a:gd name="T39" fmla="*/ 164 h 296"/>
              <a:gd name="T40" fmla="*/ 72 w 72"/>
              <a:gd name="T41" fmla="*/ 184 h 296"/>
              <a:gd name="T42" fmla="*/ 72 w 72"/>
              <a:gd name="T43" fmla="*/ 200 h 296"/>
              <a:gd name="T44" fmla="*/ 68 w 72"/>
              <a:gd name="T45" fmla="*/ 216 h 296"/>
              <a:gd name="T46" fmla="*/ 68 w 72"/>
              <a:gd name="T47" fmla="*/ 228 h 296"/>
              <a:gd name="T48" fmla="*/ 68 w 72"/>
              <a:gd name="T49" fmla="*/ 240 h 296"/>
              <a:gd name="T50" fmla="*/ 68 w 72"/>
              <a:gd name="T51" fmla="*/ 252 h 296"/>
              <a:gd name="T52" fmla="*/ 68 w 72"/>
              <a:gd name="T53" fmla="*/ 260 h 296"/>
              <a:gd name="T54" fmla="*/ 64 w 72"/>
              <a:gd name="T55" fmla="*/ 268 h 296"/>
              <a:gd name="T56" fmla="*/ 64 w 72"/>
              <a:gd name="T57" fmla="*/ 272 h 296"/>
              <a:gd name="T58" fmla="*/ 64 w 72"/>
              <a:gd name="T59" fmla="*/ 276 h 296"/>
              <a:gd name="T60" fmla="*/ 60 w 72"/>
              <a:gd name="T61" fmla="*/ 280 h 296"/>
              <a:gd name="T62" fmla="*/ 56 w 72"/>
              <a:gd name="T63" fmla="*/ 288 h 296"/>
              <a:gd name="T64" fmla="*/ 48 w 72"/>
              <a:gd name="T65" fmla="*/ 292 h 296"/>
              <a:gd name="T66" fmla="*/ 44 w 72"/>
              <a:gd name="T67" fmla="*/ 296 h 296"/>
              <a:gd name="T68" fmla="*/ 36 w 72"/>
              <a:gd name="T69" fmla="*/ 296 h 296"/>
              <a:gd name="T70" fmla="*/ 32 w 72"/>
              <a:gd name="T71" fmla="*/ 292 h 296"/>
              <a:gd name="T72" fmla="*/ 24 w 72"/>
              <a:gd name="T73" fmla="*/ 288 h 296"/>
              <a:gd name="T74" fmla="*/ 24 w 72"/>
              <a:gd name="T75" fmla="*/ 280 h 296"/>
              <a:gd name="T76" fmla="*/ 20 w 72"/>
              <a:gd name="T77" fmla="*/ 272 h 296"/>
              <a:gd name="T78" fmla="*/ 20 w 72"/>
              <a:gd name="T79" fmla="*/ 264 h 296"/>
              <a:gd name="T80" fmla="*/ 20 w 72"/>
              <a:gd name="T81" fmla="*/ 252 h 296"/>
              <a:gd name="T82" fmla="*/ 20 w 72"/>
              <a:gd name="T83" fmla="*/ 240 h 296"/>
              <a:gd name="T84" fmla="*/ 20 w 72"/>
              <a:gd name="T85" fmla="*/ 220 h 296"/>
              <a:gd name="T86" fmla="*/ 16 w 72"/>
              <a:gd name="T87" fmla="*/ 200 h 296"/>
              <a:gd name="T88" fmla="*/ 16 w 72"/>
              <a:gd name="T89" fmla="*/ 176 h 296"/>
              <a:gd name="T90" fmla="*/ 16 w 72"/>
              <a:gd name="T91" fmla="*/ 152 h 296"/>
              <a:gd name="T92" fmla="*/ 16 w 72"/>
              <a:gd name="T93" fmla="*/ 128 h 296"/>
              <a:gd name="T94" fmla="*/ 16 w 72"/>
              <a:gd name="T95" fmla="*/ 104 h 296"/>
              <a:gd name="T96" fmla="*/ 16 w 72"/>
              <a:gd name="T97" fmla="*/ 84 h 296"/>
              <a:gd name="T98" fmla="*/ 16 w 72"/>
              <a:gd name="T99" fmla="*/ 68 h 296"/>
              <a:gd name="T100" fmla="*/ 12 w 72"/>
              <a:gd name="T101" fmla="*/ 52 h 296"/>
              <a:gd name="T102" fmla="*/ 12 w 72"/>
              <a:gd name="T103" fmla="*/ 40 h 296"/>
              <a:gd name="T104" fmla="*/ 8 w 72"/>
              <a:gd name="T105" fmla="*/ 32 h 296"/>
              <a:gd name="T106" fmla="*/ 4 w 72"/>
              <a:gd name="T107" fmla="*/ 24 h 296"/>
              <a:gd name="T108" fmla="*/ 4 w 72"/>
              <a:gd name="T109" fmla="*/ 24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2" h="296">
                <a:moveTo>
                  <a:pt x="4" y="24"/>
                </a:move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0" y="4"/>
                </a:lnTo>
                <a:lnTo>
                  <a:pt x="48" y="8"/>
                </a:lnTo>
                <a:lnTo>
                  <a:pt x="60" y="8"/>
                </a:lnTo>
                <a:lnTo>
                  <a:pt x="72" y="12"/>
                </a:lnTo>
                <a:lnTo>
                  <a:pt x="72" y="40"/>
                </a:lnTo>
                <a:lnTo>
                  <a:pt x="72" y="68"/>
                </a:lnTo>
                <a:lnTo>
                  <a:pt x="72" y="96"/>
                </a:lnTo>
                <a:lnTo>
                  <a:pt x="72" y="120"/>
                </a:lnTo>
                <a:lnTo>
                  <a:pt x="72" y="144"/>
                </a:lnTo>
                <a:lnTo>
                  <a:pt x="72" y="164"/>
                </a:lnTo>
                <a:lnTo>
                  <a:pt x="72" y="184"/>
                </a:lnTo>
                <a:lnTo>
                  <a:pt x="72" y="200"/>
                </a:lnTo>
                <a:lnTo>
                  <a:pt x="68" y="216"/>
                </a:lnTo>
                <a:lnTo>
                  <a:pt x="68" y="228"/>
                </a:lnTo>
                <a:lnTo>
                  <a:pt x="68" y="240"/>
                </a:lnTo>
                <a:lnTo>
                  <a:pt x="68" y="252"/>
                </a:lnTo>
                <a:lnTo>
                  <a:pt x="68" y="260"/>
                </a:lnTo>
                <a:lnTo>
                  <a:pt x="64" y="268"/>
                </a:lnTo>
                <a:lnTo>
                  <a:pt x="64" y="272"/>
                </a:lnTo>
                <a:lnTo>
                  <a:pt x="64" y="276"/>
                </a:lnTo>
                <a:lnTo>
                  <a:pt x="60" y="280"/>
                </a:lnTo>
                <a:lnTo>
                  <a:pt x="56" y="288"/>
                </a:lnTo>
                <a:lnTo>
                  <a:pt x="48" y="292"/>
                </a:lnTo>
                <a:lnTo>
                  <a:pt x="44" y="296"/>
                </a:lnTo>
                <a:lnTo>
                  <a:pt x="36" y="296"/>
                </a:lnTo>
                <a:lnTo>
                  <a:pt x="32" y="292"/>
                </a:lnTo>
                <a:lnTo>
                  <a:pt x="24" y="288"/>
                </a:lnTo>
                <a:lnTo>
                  <a:pt x="24" y="280"/>
                </a:lnTo>
                <a:lnTo>
                  <a:pt x="20" y="272"/>
                </a:lnTo>
                <a:lnTo>
                  <a:pt x="20" y="264"/>
                </a:lnTo>
                <a:lnTo>
                  <a:pt x="20" y="252"/>
                </a:lnTo>
                <a:lnTo>
                  <a:pt x="20" y="240"/>
                </a:lnTo>
                <a:lnTo>
                  <a:pt x="20" y="220"/>
                </a:lnTo>
                <a:lnTo>
                  <a:pt x="16" y="200"/>
                </a:lnTo>
                <a:lnTo>
                  <a:pt x="16" y="176"/>
                </a:lnTo>
                <a:lnTo>
                  <a:pt x="16" y="152"/>
                </a:lnTo>
                <a:lnTo>
                  <a:pt x="16" y="128"/>
                </a:lnTo>
                <a:lnTo>
                  <a:pt x="16" y="104"/>
                </a:lnTo>
                <a:lnTo>
                  <a:pt x="16" y="84"/>
                </a:lnTo>
                <a:lnTo>
                  <a:pt x="16" y="68"/>
                </a:lnTo>
                <a:lnTo>
                  <a:pt x="12" y="52"/>
                </a:lnTo>
                <a:lnTo>
                  <a:pt x="12" y="40"/>
                </a:lnTo>
                <a:lnTo>
                  <a:pt x="8" y="32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Freeform 588">
            <a:extLst>
              <a:ext uri="{FF2B5EF4-FFF2-40B4-BE49-F238E27FC236}">
                <a16:creationId xmlns:a16="http://schemas.microsoft.com/office/drawing/2014/main" xmlns="" id="{FC9A925A-9F44-489D-811F-652DC192B620}"/>
              </a:ext>
            </a:extLst>
          </p:cNvPr>
          <p:cNvSpPr>
            <a:spLocks/>
          </p:cNvSpPr>
          <p:nvPr/>
        </p:nvSpPr>
        <p:spPr bwMode="auto">
          <a:xfrm>
            <a:off x="4941168" y="4408574"/>
            <a:ext cx="801770" cy="1556648"/>
          </a:xfrm>
          <a:custGeom>
            <a:avLst/>
            <a:gdLst>
              <a:gd name="T0" fmla="*/ 100 w 192"/>
              <a:gd name="T1" fmla="*/ 244 h 320"/>
              <a:gd name="T2" fmla="*/ 112 w 192"/>
              <a:gd name="T3" fmla="*/ 244 h 320"/>
              <a:gd name="T4" fmla="*/ 116 w 192"/>
              <a:gd name="T5" fmla="*/ 240 h 320"/>
              <a:gd name="T6" fmla="*/ 120 w 192"/>
              <a:gd name="T7" fmla="*/ 240 h 320"/>
              <a:gd name="T8" fmla="*/ 124 w 192"/>
              <a:gd name="T9" fmla="*/ 232 h 320"/>
              <a:gd name="T10" fmla="*/ 124 w 192"/>
              <a:gd name="T11" fmla="*/ 220 h 320"/>
              <a:gd name="T12" fmla="*/ 124 w 192"/>
              <a:gd name="T13" fmla="*/ 196 h 320"/>
              <a:gd name="T14" fmla="*/ 124 w 192"/>
              <a:gd name="T15" fmla="*/ 160 h 320"/>
              <a:gd name="T16" fmla="*/ 124 w 192"/>
              <a:gd name="T17" fmla="*/ 116 h 320"/>
              <a:gd name="T18" fmla="*/ 120 w 192"/>
              <a:gd name="T19" fmla="*/ 80 h 320"/>
              <a:gd name="T20" fmla="*/ 120 w 192"/>
              <a:gd name="T21" fmla="*/ 56 h 320"/>
              <a:gd name="T22" fmla="*/ 116 w 192"/>
              <a:gd name="T23" fmla="*/ 44 h 320"/>
              <a:gd name="T24" fmla="*/ 112 w 192"/>
              <a:gd name="T25" fmla="*/ 40 h 320"/>
              <a:gd name="T26" fmla="*/ 108 w 192"/>
              <a:gd name="T27" fmla="*/ 40 h 320"/>
              <a:gd name="T28" fmla="*/ 96 w 192"/>
              <a:gd name="T29" fmla="*/ 40 h 320"/>
              <a:gd name="T30" fmla="*/ 80 w 192"/>
              <a:gd name="T31" fmla="*/ 44 h 320"/>
              <a:gd name="T32" fmla="*/ 52 w 192"/>
              <a:gd name="T33" fmla="*/ 44 h 320"/>
              <a:gd name="T34" fmla="*/ 16 w 192"/>
              <a:gd name="T35" fmla="*/ 48 h 320"/>
              <a:gd name="T36" fmla="*/ 0 w 192"/>
              <a:gd name="T37" fmla="*/ 20 h 320"/>
              <a:gd name="T38" fmla="*/ 36 w 192"/>
              <a:gd name="T39" fmla="*/ 20 h 320"/>
              <a:gd name="T40" fmla="*/ 68 w 192"/>
              <a:gd name="T41" fmla="*/ 16 h 320"/>
              <a:gd name="T42" fmla="*/ 92 w 192"/>
              <a:gd name="T43" fmla="*/ 8 h 320"/>
              <a:gd name="T44" fmla="*/ 104 w 192"/>
              <a:gd name="T45" fmla="*/ 4 h 320"/>
              <a:gd name="T46" fmla="*/ 120 w 192"/>
              <a:gd name="T47" fmla="*/ 0 h 320"/>
              <a:gd name="T48" fmla="*/ 132 w 192"/>
              <a:gd name="T49" fmla="*/ 0 h 320"/>
              <a:gd name="T50" fmla="*/ 152 w 192"/>
              <a:gd name="T51" fmla="*/ 8 h 320"/>
              <a:gd name="T52" fmla="*/ 176 w 192"/>
              <a:gd name="T53" fmla="*/ 20 h 320"/>
              <a:gd name="T54" fmla="*/ 188 w 192"/>
              <a:gd name="T55" fmla="*/ 28 h 320"/>
              <a:gd name="T56" fmla="*/ 192 w 192"/>
              <a:gd name="T57" fmla="*/ 40 h 320"/>
              <a:gd name="T58" fmla="*/ 188 w 192"/>
              <a:gd name="T59" fmla="*/ 48 h 320"/>
              <a:gd name="T60" fmla="*/ 184 w 192"/>
              <a:gd name="T61" fmla="*/ 60 h 320"/>
              <a:gd name="T62" fmla="*/ 180 w 192"/>
              <a:gd name="T63" fmla="*/ 80 h 320"/>
              <a:gd name="T64" fmla="*/ 176 w 192"/>
              <a:gd name="T65" fmla="*/ 120 h 320"/>
              <a:gd name="T66" fmla="*/ 176 w 192"/>
              <a:gd name="T67" fmla="*/ 168 h 320"/>
              <a:gd name="T68" fmla="*/ 176 w 192"/>
              <a:gd name="T69" fmla="*/ 220 h 320"/>
              <a:gd name="T70" fmla="*/ 172 w 192"/>
              <a:gd name="T71" fmla="*/ 260 h 320"/>
              <a:gd name="T72" fmla="*/ 168 w 192"/>
              <a:gd name="T73" fmla="*/ 284 h 320"/>
              <a:gd name="T74" fmla="*/ 164 w 192"/>
              <a:gd name="T75" fmla="*/ 300 h 320"/>
              <a:gd name="T76" fmla="*/ 148 w 192"/>
              <a:gd name="T77" fmla="*/ 316 h 320"/>
              <a:gd name="T78" fmla="*/ 132 w 192"/>
              <a:gd name="T79" fmla="*/ 320 h 320"/>
              <a:gd name="T80" fmla="*/ 124 w 192"/>
              <a:gd name="T81" fmla="*/ 316 h 320"/>
              <a:gd name="T82" fmla="*/ 120 w 192"/>
              <a:gd name="T83" fmla="*/ 300 h 320"/>
              <a:gd name="T84" fmla="*/ 112 w 192"/>
              <a:gd name="T85" fmla="*/ 276 h 320"/>
              <a:gd name="T86" fmla="*/ 96 w 192"/>
              <a:gd name="T87" fmla="*/ 252 h 320"/>
              <a:gd name="T88" fmla="*/ 88 w 192"/>
              <a:gd name="T89" fmla="*/ 244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92" h="320">
                <a:moveTo>
                  <a:pt x="88" y="244"/>
                </a:moveTo>
                <a:lnTo>
                  <a:pt x="100" y="244"/>
                </a:lnTo>
                <a:lnTo>
                  <a:pt x="108" y="244"/>
                </a:lnTo>
                <a:lnTo>
                  <a:pt x="112" y="244"/>
                </a:lnTo>
                <a:lnTo>
                  <a:pt x="116" y="244"/>
                </a:lnTo>
                <a:lnTo>
                  <a:pt x="116" y="240"/>
                </a:lnTo>
                <a:lnTo>
                  <a:pt x="120" y="240"/>
                </a:lnTo>
                <a:lnTo>
                  <a:pt x="120" y="240"/>
                </a:lnTo>
                <a:lnTo>
                  <a:pt x="120" y="236"/>
                </a:lnTo>
                <a:lnTo>
                  <a:pt x="124" y="232"/>
                </a:lnTo>
                <a:lnTo>
                  <a:pt x="124" y="228"/>
                </a:lnTo>
                <a:lnTo>
                  <a:pt x="124" y="220"/>
                </a:lnTo>
                <a:lnTo>
                  <a:pt x="124" y="208"/>
                </a:lnTo>
                <a:lnTo>
                  <a:pt x="124" y="196"/>
                </a:lnTo>
                <a:lnTo>
                  <a:pt x="124" y="180"/>
                </a:lnTo>
                <a:lnTo>
                  <a:pt x="124" y="160"/>
                </a:lnTo>
                <a:lnTo>
                  <a:pt x="124" y="140"/>
                </a:lnTo>
                <a:lnTo>
                  <a:pt x="124" y="116"/>
                </a:lnTo>
                <a:lnTo>
                  <a:pt x="124" y="96"/>
                </a:lnTo>
                <a:lnTo>
                  <a:pt x="120" y="80"/>
                </a:lnTo>
                <a:lnTo>
                  <a:pt x="120" y="68"/>
                </a:lnTo>
                <a:lnTo>
                  <a:pt x="120" y="56"/>
                </a:lnTo>
                <a:lnTo>
                  <a:pt x="116" y="48"/>
                </a:lnTo>
                <a:lnTo>
                  <a:pt x="116" y="44"/>
                </a:lnTo>
                <a:lnTo>
                  <a:pt x="116" y="40"/>
                </a:lnTo>
                <a:lnTo>
                  <a:pt x="112" y="40"/>
                </a:lnTo>
                <a:lnTo>
                  <a:pt x="112" y="40"/>
                </a:lnTo>
                <a:lnTo>
                  <a:pt x="108" y="40"/>
                </a:lnTo>
                <a:lnTo>
                  <a:pt x="104" y="40"/>
                </a:lnTo>
                <a:lnTo>
                  <a:pt x="96" y="40"/>
                </a:lnTo>
                <a:lnTo>
                  <a:pt x="88" y="44"/>
                </a:lnTo>
                <a:lnTo>
                  <a:pt x="80" y="44"/>
                </a:lnTo>
                <a:lnTo>
                  <a:pt x="72" y="44"/>
                </a:lnTo>
                <a:lnTo>
                  <a:pt x="52" y="44"/>
                </a:lnTo>
                <a:lnTo>
                  <a:pt x="32" y="48"/>
                </a:lnTo>
                <a:lnTo>
                  <a:pt x="16" y="48"/>
                </a:lnTo>
                <a:lnTo>
                  <a:pt x="0" y="48"/>
                </a:lnTo>
                <a:lnTo>
                  <a:pt x="0" y="20"/>
                </a:lnTo>
                <a:lnTo>
                  <a:pt x="16" y="20"/>
                </a:lnTo>
                <a:lnTo>
                  <a:pt x="36" y="20"/>
                </a:lnTo>
                <a:lnTo>
                  <a:pt x="52" y="16"/>
                </a:lnTo>
                <a:lnTo>
                  <a:pt x="68" y="16"/>
                </a:lnTo>
                <a:lnTo>
                  <a:pt x="80" y="12"/>
                </a:lnTo>
                <a:lnTo>
                  <a:pt x="92" y="8"/>
                </a:lnTo>
                <a:lnTo>
                  <a:pt x="100" y="8"/>
                </a:lnTo>
                <a:lnTo>
                  <a:pt x="104" y="4"/>
                </a:lnTo>
                <a:lnTo>
                  <a:pt x="112" y="0"/>
                </a:lnTo>
                <a:lnTo>
                  <a:pt x="120" y="0"/>
                </a:lnTo>
                <a:lnTo>
                  <a:pt x="124" y="0"/>
                </a:lnTo>
                <a:lnTo>
                  <a:pt x="132" y="0"/>
                </a:lnTo>
                <a:lnTo>
                  <a:pt x="140" y="4"/>
                </a:lnTo>
                <a:lnTo>
                  <a:pt x="152" y="8"/>
                </a:lnTo>
                <a:lnTo>
                  <a:pt x="164" y="12"/>
                </a:lnTo>
                <a:lnTo>
                  <a:pt x="176" y="20"/>
                </a:lnTo>
                <a:lnTo>
                  <a:pt x="184" y="24"/>
                </a:lnTo>
                <a:lnTo>
                  <a:pt x="188" y="28"/>
                </a:lnTo>
                <a:lnTo>
                  <a:pt x="192" y="36"/>
                </a:lnTo>
                <a:lnTo>
                  <a:pt x="192" y="40"/>
                </a:lnTo>
                <a:lnTo>
                  <a:pt x="188" y="44"/>
                </a:lnTo>
                <a:lnTo>
                  <a:pt x="188" y="48"/>
                </a:lnTo>
                <a:lnTo>
                  <a:pt x="184" y="52"/>
                </a:lnTo>
                <a:lnTo>
                  <a:pt x="184" y="60"/>
                </a:lnTo>
                <a:lnTo>
                  <a:pt x="180" y="68"/>
                </a:lnTo>
                <a:lnTo>
                  <a:pt x="180" y="80"/>
                </a:lnTo>
                <a:lnTo>
                  <a:pt x="180" y="100"/>
                </a:lnTo>
                <a:lnTo>
                  <a:pt x="176" y="120"/>
                </a:lnTo>
                <a:lnTo>
                  <a:pt x="176" y="140"/>
                </a:lnTo>
                <a:lnTo>
                  <a:pt x="176" y="168"/>
                </a:lnTo>
                <a:lnTo>
                  <a:pt x="176" y="196"/>
                </a:lnTo>
                <a:lnTo>
                  <a:pt x="176" y="220"/>
                </a:lnTo>
                <a:lnTo>
                  <a:pt x="176" y="240"/>
                </a:lnTo>
                <a:lnTo>
                  <a:pt x="172" y="260"/>
                </a:lnTo>
                <a:lnTo>
                  <a:pt x="172" y="272"/>
                </a:lnTo>
                <a:lnTo>
                  <a:pt x="168" y="284"/>
                </a:lnTo>
                <a:lnTo>
                  <a:pt x="164" y="292"/>
                </a:lnTo>
                <a:lnTo>
                  <a:pt x="164" y="300"/>
                </a:lnTo>
                <a:lnTo>
                  <a:pt x="156" y="308"/>
                </a:lnTo>
                <a:lnTo>
                  <a:pt x="148" y="316"/>
                </a:lnTo>
                <a:lnTo>
                  <a:pt x="140" y="320"/>
                </a:lnTo>
                <a:lnTo>
                  <a:pt x="132" y="320"/>
                </a:lnTo>
                <a:lnTo>
                  <a:pt x="128" y="320"/>
                </a:lnTo>
                <a:lnTo>
                  <a:pt x="124" y="316"/>
                </a:lnTo>
                <a:lnTo>
                  <a:pt x="120" y="308"/>
                </a:lnTo>
                <a:lnTo>
                  <a:pt x="120" y="300"/>
                </a:lnTo>
                <a:lnTo>
                  <a:pt x="116" y="288"/>
                </a:lnTo>
                <a:lnTo>
                  <a:pt x="112" y="276"/>
                </a:lnTo>
                <a:lnTo>
                  <a:pt x="104" y="260"/>
                </a:lnTo>
                <a:lnTo>
                  <a:pt x="96" y="252"/>
                </a:lnTo>
                <a:lnTo>
                  <a:pt x="88" y="244"/>
                </a:lnTo>
                <a:lnTo>
                  <a:pt x="88" y="2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Freeform 589">
            <a:extLst>
              <a:ext uri="{FF2B5EF4-FFF2-40B4-BE49-F238E27FC236}">
                <a16:creationId xmlns:a16="http://schemas.microsoft.com/office/drawing/2014/main" xmlns="" id="{0F5231ED-BED7-43B4-A1C9-E5273A96B1FA}"/>
              </a:ext>
            </a:extLst>
          </p:cNvPr>
          <p:cNvSpPr>
            <a:spLocks/>
          </p:cNvSpPr>
          <p:nvPr/>
        </p:nvSpPr>
        <p:spPr bwMode="auto">
          <a:xfrm>
            <a:off x="4974575" y="5011775"/>
            <a:ext cx="484403" cy="194581"/>
          </a:xfrm>
          <a:custGeom>
            <a:avLst/>
            <a:gdLst>
              <a:gd name="T0" fmla="*/ 104 w 116"/>
              <a:gd name="T1" fmla="*/ 4 h 40"/>
              <a:gd name="T2" fmla="*/ 108 w 116"/>
              <a:gd name="T3" fmla="*/ 8 h 40"/>
              <a:gd name="T4" fmla="*/ 112 w 116"/>
              <a:gd name="T5" fmla="*/ 12 h 40"/>
              <a:gd name="T6" fmla="*/ 116 w 116"/>
              <a:gd name="T7" fmla="*/ 16 h 40"/>
              <a:gd name="T8" fmla="*/ 116 w 116"/>
              <a:gd name="T9" fmla="*/ 20 h 40"/>
              <a:gd name="T10" fmla="*/ 116 w 116"/>
              <a:gd name="T11" fmla="*/ 24 h 40"/>
              <a:gd name="T12" fmla="*/ 108 w 116"/>
              <a:gd name="T13" fmla="*/ 28 h 40"/>
              <a:gd name="T14" fmla="*/ 100 w 116"/>
              <a:gd name="T15" fmla="*/ 32 h 40"/>
              <a:gd name="T16" fmla="*/ 92 w 116"/>
              <a:gd name="T17" fmla="*/ 32 h 40"/>
              <a:gd name="T18" fmla="*/ 84 w 116"/>
              <a:gd name="T19" fmla="*/ 36 h 40"/>
              <a:gd name="T20" fmla="*/ 76 w 116"/>
              <a:gd name="T21" fmla="*/ 36 h 40"/>
              <a:gd name="T22" fmla="*/ 64 w 116"/>
              <a:gd name="T23" fmla="*/ 36 h 40"/>
              <a:gd name="T24" fmla="*/ 56 w 116"/>
              <a:gd name="T25" fmla="*/ 40 h 40"/>
              <a:gd name="T26" fmla="*/ 44 w 116"/>
              <a:gd name="T27" fmla="*/ 40 h 40"/>
              <a:gd name="T28" fmla="*/ 28 w 116"/>
              <a:gd name="T29" fmla="*/ 40 h 40"/>
              <a:gd name="T30" fmla="*/ 16 w 116"/>
              <a:gd name="T31" fmla="*/ 40 h 40"/>
              <a:gd name="T32" fmla="*/ 0 w 116"/>
              <a:gd name="T33" fmla="*/ 40 h 40"/>
              <a:gd name="T34" fmla="*/ 0 w 116"/>
              <a:gd name="T35" fmla="*/ 8 h 40"/>
              <a:gd name="T36" fmla="*/ 16 w 116"/>
              <a:gd name="T37" fmla="*/ 8 h 40"/>
              <a:gd name="T38" fmla="*/ 28 w 116"/>
              <a:gd name="T39" fmla="*/ 8 h 40"/>
              <a:gd name="T40" fmla="*/ 40 w 116"/>
              <a:gd name="T41" fmla="*/ 4 h 40"/>
              <a:gd name="T42" fmla="*/ 52 w 116"/>
              <a:gd name="T43" fmla="*/ 4 h 40"/>
              <a:gd name="T44" fmla="*/ 64 w 116"/>
              <a:gd name="T45" fmla="*/ 0 h 40"/>
              <a:gd name="T46" fmla="*/ 72 w 116"/>
              <a:gd name="T47" fmla="*/ 0 h 40"/>
              <a:gd name="T48" fmla="*/ 76 w 116"/>
              <a:gd name="T49" fmla="*/ 0 h 40"/>
              <a:gd name="T50" fmla="*/ 80 w 116"/>
              <a:gd name="T51" fmla="*/ 0 h 40"/>
              <a:gd name="T52" fmla="*/ 84 w 116"/>
              <a:gd name="T53" fmla="*/ 0 h 40"/>
              <a:gd name="T54" fmla="*/ 88 w 116"/>
              <a:gd name="T55" fmla="*/ 0 h 40"/>
              <a:gd name="T56" fmla="*/ 96 w 116"/>
              <a:gd name="T57" fmla="*/ 0 h 40"/>
              <a:gd name="T58" fmla="*/ 104 w 116"/>
              <a:gd name="T59" fmla="*/ 4 h 40"/>
              <a:gd name="T60" fmla="*/ 104 w 116"/>
              <a:gd name="T61" fmla="*/ 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6" h="40">
                <a:moveTo>
                  <a:pt x="104" y="4"/>
                </a:moveTo>
                <a:lnTo>
                  <a:pt x="108" y="8"/>
                </a:lnTo>
                <a:lnTo>
                  <a:pt x="112" y="12"/>
                </a:lnTo>
                <a:lnTo>
                  <a:pt x="116" y="16"/>
                </a:lnTo>
                <a:lnTo>
                  <a:pt x="116" y="20"/>
                </a:lnTo>
                <a:lnTo>
                  <a:pt x="116" y="24"/>
                </a:lnTo>
                <a:lnTo>
                  <a:pt x="108" y="28"/>
                </a:lnTo>
                <a:lnTo>
                  <a:pt x="100" y="32"/>
                </a:lnTo>
                <a:lnTo>
                  <a:pt x="92" y="32"/>
                </a:lnTo>
                <a:lnTo>
                  <a:pt x="84" y="36"/>
                </a:lnTo>
                <a:lnTo>
                  <a:pt x="76" y="36"/>
                </a:lnTo>
                <a:lnTo>
                  <a:pt x="64" y="36"/>
                </a:lnTo>
                <a:lnTo>
                  <a:pt x="56" y="40"/>
                </a:lnTo>
                <a:lnTo>
                  <a:pt x="44" y="40"/>
                </a:lnTo>
                <a:lnTo>
                  <a:pt x="28" y="40"/>
                </a:lnTo>
                <a:lnTo>
                  <a:pt x="16" y="40"/>
                </a:lnTo>
                <a:lnTo>
                  <a:pt x="0" y="40"/>
                </a:lnTo>
                <a:lnTo>
                  <a:pt x="0" y="8"/>
                </a:lnTo>
                <a:lnTo>
                  <a:pt x="16" y="8"/>
                </a:lnTo>
                <a:lnTo>
                  <a:pt x="28" y="8"/>
                </a:lnTo>
                <a:lnTo>
                  <a:pt x="40" y="4"/>
                </a:lnTo>
                <a:lnTo>
                  <a:pt x="52" y="4"/>
                </a:lnTo>
                <a:lnTo>
                  <a:pt x="64" y="0"/>
                </a:lnTo>
                <a:lnTo>
                  <a:pt x="72" y="0"/>
                </a:lnTo>
                <a:lnTo>
                  <a:pt x="76" y="0"/>
                </a:lnTo>
                <a:lnTo>
                  <a:pt x="80" y="0"/>
                </a:lnTo>
                <a:lnTo>
                  <a:pt x="84" y="0"/>
                </a:lnTo>
                <a:lnTo>
                  <a:pt x="88" y="0"/>
                </a:lnTo>
                <a:lnTo>
                  <a:pt x="96" y="0"/>
                </a:lnTo>
                <a:lnTo>
                  <a:pt x="104" y="4"/>
                </a:lnTo>
                <a:lnTo>
                  <a:pt x="10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1" name="Freeform 590">
            <a:extLst>
              <a:ext uri="{FF2B5EF4-FFF2-40B4-BE49-F238E27FC236}">
                <a16:creationId xmlns:a16="http://schemas.microsoft.com/office/drawing/2014/main" xmlns="" id="{0E05E146-C2BF-4254-97D0-9C3507D2EEBB}"/>
              </a:ext>
            </a:extLst>
          </p:cNvPr>
          <p:cNvSpPr>
            <a:spLocks/>
          </p:cNvSpPr>
          <p:nvPr/>
        </p:nvSpPr>
        <p:spPr bwMode="auto">
          <a:xfrm>
            <a:off x="5041390" y="5595518"/>
            <a:ext cx="400885" cy="77832"/>
          </a:xfrm>
          <a:custGeom>
            <a:avLst/>
            <a:gdLst>
              <a:gd name="T0" fmla="*/ 96 w 96"/>
              <a:gd name="T1" fmla="*/ 12 h 16"/>
              <a:gd name="T2" fmla="*/ 88 w 96"/>
              <a:gd name="T3" fmla="*/ 12 h 16"/>
              <a:gd name="T4" fmla="*/ 80 w 96"/>
              <a:gd name="T5" fmla="*/ 12 h 16"/>
              <a:gd name="T6" fmla="*/ 68 w 96"/>
              <a:gd name="T7" fmla="*/ 12 h 16"/>
              <a:gd name="T8" fmla="*/ 60 w 96"/>
              <a:gd name="T9" fmla="*/ 12 h 16"/>
              <a:gd name="T10" fmla="*/ 44 w 96"/>
              <a:gd name="T11" fmla="*/ 16 h 16"/>
              <a:gd name="T12" fmla="*/ 32 w 96"/>
              <a:gd name="T13" fmla="*/ 16 h 16"/>
              <a:gd name="T14" fmla="*/ 16 w 96"/>
              <a:gd name="T15" fmla="*/ 16 h 16"/>
              <a:gd name="T16" fmla="*/ 0 w 96"/>
              <a:gd name="T17" fmla="*/ 16 h 16"/>
              <a:gd name="T18" fmla="*/ 0 w 96"/>
              <a:gd name="T19" fmla="*/ 8 h 16"/>
              <a:gd name="T20" fmla="*/ 20 w 96"/>
              <a:gd name="T21" fmla="*/ 8 h 16"/>
              <a:gd name="T22" fmla="*/ 44 w 96"/>
              <a:gd name="T23" fmla="*/ 4 h 16"/>
              <a:gd name="T24" fmla="*/ 56 w 96"/>
              <a:gd name="T25" fmla="*/ 0 h 16"/>
              <a:gd name="T26" fmla="*/ 72 w 96"/>
              <a:gd name="T27" fmla="*/ 0 h 16"/>
              <a:gd name="T28" fmla="*/ 76 w 96"/>
              <a:gd name="T29" fmla="*/ 0 h 16"/>
              <a:gd name="T30" fmla="*/ 84 w 96"/>
              <a:gd name="T31" fmla="*/ 0 h 16"/>
              <a:gd name="T32" fmla="*/ 92 w 96"/>
              <a:gd name="T33" fmla="*/ 4 h 16"/>
              <a:gd name="T34" fmla="*/ 96 w 96"/>
              <a:gd name="T35" fmla="*/ 12 h 16"/>
              <a:gd name="T36" fmla="*/ 96 w 96"/>
              <a:gd name="T37" fmla="*/ 12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6" h="16">
                <a:moveTo>
                  <a:pt x="96" y="12"/>
                </a:moveTo>
                <a:lnTo>
                  <a:pt x="88" y="12"/>
                </a:lnTo>
                <a:lnTo>
                  <a:pt x="80" y="12"/>
                </a:lnTo>
                <a:lnTo>
                  <a:pt x="68" y="12"/>
                </a:lnTo>
                <a:lnTo>
                  <a:pt x="60" y="12"/>
                </a:lnTo>
                <a:lnTo>
                  <a:pt x="44" y="16"/>
                </a:lnTo>
                <a:lnTo>
                  <a:pt x="32" y="16"/>
                </a:lnTo>
                <a:lnTo>
                  <a:pt x="16" y="16"/>
                </a:lnTo>
                <a:lnTo>
                  <a:pt x="0" y="16"/>
                </a:lnTo>
                <a:lnTo>
                  <a:pt x="0" y="8"/>
                </a:lnTo>
                <a:lnTo>
                  <a:pt x="20" y="8"/>
                </a:lnTo>
                <a:lnTo>
                  <a:pt x="44" y="4"/>
                </a:lnTo>
                <a:lnTo>
                  <a:pt x="56" y="0"/>
                </a:lnTo>
                <a:lnTo>
                  <a:pt x="72" y="0"/>
                </a:lnTo>
                <a:lnTo>
                  <a:pt x="76" y="0"/>
                </a:lnTo>
                <a:lnTo>
                  <a:pt x="84" y="0"/>
                </a:lnTo>
                <a:lnTo>
                  <a:pt x="92" y="4"/>
                </a:lnTo>
                <a:lnTo>
                  <a:pt x="96" y="12"/>
                </a:lnTo>
                <a:lnTo>
                  <a:pt x="9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2" name="Freeform 591">
            <a:extLst>
              <a:ext uri="{FF2B5EF4-FFF2-40B4-BE49-F238E27FC236}">
                <a16:creationId xmlns:a16="http://schemas.microsoft.com/office/drawing/2014/main" xmlns="" id="{1A8476D4-6A51-4F8A-815D-574BAC758C12}"/>
              </a:ext>
            </a:extLst>
          </p:cNvPr>
          <p:cNvSpPr>
            <a:spLocks/>
          </p:cNvSpPr>
          <p:nvPr/>
        </p:nvSpPr>
        <p:spPr bwMode="auto">
          <a:xfrm>
            <a:off x="5676124" y="3922121"/>
            <a:ext cx="868585" cy="1225860"/>
          </a:xfrm>
          <a:custGeom>
            <a:avLst/>
            <a:gdLst>
              <a:gd name="T0" fmla="*/ 0 w 208"/>
              <a:gd name="T1" fmla="*/ 252 h 252"/>
              <a:gd name="T2" fmla="*/ 0 w 208"/>
              <a:gd name="T3" fmla="*/ 248 h 252"/>
              <a:gd name="T4" fmla="*/ 0 w 208"/>
              <a:gd name="T5" fmla="*/ 244 h 252"/>
              <a:gd name="T6" fmla="*/ 4 w 208"/>
              <a:gd name="T7" fmla="*/ 240 h 252"/>
              <a:gd name="T8" fmla="*/ 4 w 208"/>
              <a:gd name="T9" fmla="*/ 232 h 252"/>
              <a:gd name="T10" fmla="*/ 12 w 208"/>
              <a:gd name="T11" fmla="*/ 224 h 252"/>
              <a:gd name="T12" fmla="*/ 16 w 208"/>
              <a:gd name="T13" fmla="*/ 212 h 252"/>
              <a:gd name="T14" fmla="*/ 28 w 208"/>
              <a:gd name="T15" fmla="*/ 204 h 252"/>
              <a:gd name="T16" fmla="*/ 36 w 208"/>
              <a:gd name="T17" fmla="*/ 192 h 252"/>
              <a:gd name="T18" fmla="*/ 56 w 208"/>
              <a:gd name="T19" fmla="*/ 164 h 252"/>
              <a:gd name="T20" fmla="*/ 72 w 208"/>
              <a:gd name="T21" fmla="*/ 140 h 252"/>
              <a:gd name="T22" fmla="*/ 88 w 208"/>
              <a:gd name="T23" fmla="*/ 120 h 252"/>
              <a:gd name="T24" fmla="*/ 100 w 208"/>
              <a:gd name="T25" fmla="*/ 100 h 252"/>
              <a:gd name="T26" fmla="*/ 112 w 208"/>
              <a:gd name="T27" fmla="*/ 84 h 252"/>
              <a:gd name="T28" fmla="*/ 120 w 208"/>
              <a:gd name="T29" fmla="*/ 68 h 252"/>
              <a:gd name="T30" fmla="*/ 128 w 208"/>
              <a:gd name="T31" fmla="*/ 52 h 252"/>
              <a:gd name="T32" fmla="*/ 132 w 208"/>
              <a:gd name="T33" fmla="*/ 44 h 252"/>
              <a:gd name="T34" fmla="*/ 136 w 208"/>
              <a:gd name="T35" fmla="*/ 36 h 252"/>
              <a:gd name="T36" fmla="*/ 136 w 208"/>
              <a:gd name="T37" fmla="*/ 28 h 252"/>
              <a:gd name="T38" fmla="*/ 132 w 208"/>
              <a:gd name="T39" fmla="*/ 20 h 252"/>
              <a:gd name="T40" fmla="*/ 132 w 208"/>
              <a:gd name="T41" fmla="*/ 16 h 252"/>
              <a:gd name="T42" fmla="*/ 128 w 208"/>
              <a:gd name="T43" fmla="*/ 12 h 252"/>
              <a:gd name="T44" fmla="*/ 128 w 208"/>
              <a:gd name="T45" fmla="*/ 8 h 252"/>
              <a:gd name="T46" fmla="*/ 132 w 208"/>
              <a:gd name="T47" fmla="*/ 4 h 252"/>
              <a:gd name="T48" fmla="*/ 136 w 208"/>
              <a:gd name="T49" fmla="*/ 0 h 252"/>
              <a:gd name="T50" fmla="*/ 144 w 208"/>
              <a:gd name="T51" fmla="*/ 0 h 252"/>
              <a:gd name="T52" fmla="*/ 152 w 208"/>
              <a:gd name="T53" fmla="*/ 0 h 252"/>
              <a:gd name="T54" fmla="*/ 164 w 208"/>
              <a:gd name="T55" fmla="*/ 4 h 252"/>
              <a:gd name="T56" fmla="*/ 176 w 208"/>
              <a:gd name="T57" fmla="*/ 8 h 252"/>
              <a:gd name="T58" fmla="*/ 188 w 208"/>
              <a:gd name="T59" fmla="*/ 12 h 252"/>
              <a:gd name="T60" fmla="*/ 196 w 208"/>
              <a:gd name="T61" fmla="*/ 20 h 252"/>
              <a:gd name="T62" fmla="*/ 204 w 208"/>
              <a:gd name="T63" fmla="*/ 24 h 252"/>
              <a:gd name="T64" fmla="*/ 208 w 208"/>
              <a:gd name="T65" fmla="*/ 32 h 252"/>
              <a:gd name="T66" fmla="*/ 208 w 208"/>
              <a:gd name="T67" fmla="*/ 36 h 252"/>
              <a:gd name="T68" fmla="*/ 204 w 208"/>
              <a:gd name="T69" fmla="*/ 48 h 252"/>
              <a:gd name="T70" fmla="*/ 196 w 208"/>
              <a:gd name="T71" fmla="*/ 56 h 252"/>
              <a:gd name="T72" fmla="*/ 188 w 208"/>
              <a:gd name="T73" fmla="*/ 72 h 252"/>
              <a:gd name="T74" fmla="*/ 176 w 208"/>
              <a:gd name="T75" fmla="*/ 84 h 252"/>
              <a:gd name="T76" fmla="*/ 164 w 208"/>
              <a:gd name="T77" fmla="*/ 104 h 252"/>
              <a:gd name="T78" fmla="*/ 144 w 208"/>
              <a:gd name="T79" fmla="*/ 124 h 252"/>
              <a:gd name="T80" fmla="*/ 128 w 208"/>
              <a:gd name="T81" fmla="*/ 148 h 252"/>
              <a:gd name="T82" fmla="*/ 108 w 208"/>
              <a:gd name="T83" fmla="*/ 172 h 252"/>
              <a:gd name="T84" fmla="*/ 88 w 208"/>
              <a:gd name="T85" fmla="*/ 196 h 252"/>
              <a:gd name="T86" fmla="*/ 68 w 208"/>
              <a:gd name="T87" fmla="*/ 212 h 252"/>
              <a:gd name="T88" fmla="*/ 52 w 208"/>
              <a:gd name="T89" fmla="*/ 228 h 252"/>
              <a:gd name="T90" fmla="*/ 40 w 208"/>
              <a:gd name="T91" fmla="*/ 236 h 252"/>
              <a:gd name="T92" fmla="*/ 32 w 208"/>
              <a:gd name="T93" fmla="*/ 244 h 252"/>
              <a:gd name="T94" fmla="*/ 24 w 208"/>
              <a:gd name="T95" fmla="*/ 248 h 252"/>
              <a:gd name="T96" fmla="*/ 20 w 208"/>
              <a:gd name="T97" fmla="*/ 252 h 252"/>
              <a:gd name="T98" fmla="*/ 12 w 208"/>
              <a:gd name="T99" fmla="*/ 252 h 252"/>
              <a:gd name="T100" fmla="*/ 8 w 208"/>
              <a:gd name="T101" fmla="*/ 252 h 252"/>
              <a:gd name="T102" fmla="*/ 4 w 208"/>
              <a:gd name="T103" fmla="*/ 252 h 252"/>
              <a:gd name="T104" fmla="*/ 0 w 208"/>
              <a:gd name="T105" fmla="*/ 252 h 252"/>
              <a:gd name="T106" fmla="*/ 0 w 208"/>
              <a:gd name="T107" fmla="*/ 252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08" h="252">
                <a:moveTo>
                  <a:pt x="0" y="252"/>
                </a:moveTo>
                <a:lnTo>
                  <a:pt x="0" y="248"/>
                </a:lnTo>
                <a:lnTo>
                  <a:pt x="0" y="244"/>
                </a:lnTo>
                <a:lnTo>
                  <a:pt x="4" y="240"/>
                </a:lnTo>
                <a:lnTo>
                  <a:pt x="4" y="232"/>
                </a:lnTo>
                <a:lnTo>
                  <a:pt x="12" y="224"/>
                </a:lnTo>
                <a:lnTo>
                  <a:pt x="16" y="212"/>
                </a:lnTo>
                <a:lnTo>
                  <a:pt x="28" y="204"/>
                </a:lnTo>
                <a:lnTo>
                  <a:pt x="36" y="192"/>
                </a:lnTo>
                <a:lnTo>
                  <a:pt x="56" y="164"/>
                </a:lnTo>
                <a:lnTo>
                  <a:pt x="72" y="140"/>
                </a:lnTo>
                <a:lnTo>
                  <a:pt x="88" y="120"/>
                </a:lnTo>
                <a:lnTo>
                  <a:pt x="100" y="100"/>
                </a:lnTo>
                <a:lnTo>
                  <a:pt x="112" y="84"/>
                </a:lnTo>
                <a:lnTo>
                  <a:pt x="120" y="68"/>
                </a:lnTo>
                <a:lnTo>
                  <a:pt x="128" y="52"/>
                </a:lnTo>
                <a:lnTo>
                  <a:pt x="132" y="44"/>
                </a:lnTo>
                <a:lnTo>
                  <a:pt x="136" y="36"/>
                </a:lnTo>
                <a:lnTo>
                  <a:pt x="136" y="28"/>
                </a:lnTo>
                <a:lnTo>
                  <a:pt x="132" y="20"/>
                </a:lnTo>
                <a:lnTo>
                  <a:pt x="132" y="16"/>
                </a:lnTo>
                <a:lnTo>
                  <a:pt x="128" y="12"/>
                </a:lnTo>
                <a:lnTo>
                  <a:pt x="128" y="8"/>
                </a:lnTo>
                <a:lnTo>
                  <a:pt x="132" y="4"/>
                </a:lnTo>
                <a:lnTo>
                  <a:pt x="136" y="0"/>
                </a:lnTo>
                <a:lnTo>
                  <a:pt x="144" y="0"/>
                </a:lnTo>
                <a:lnTo>
                  <a:pt x="152" y="0"/>
                </a:lnTo>
                <a:lnTo>
                  <a:pt x="164" y="4"/>
                </a:lnTo>
                <a:lnTo>
                  <a:pt x="176" y="8"/>
                </a:lnTo>
                <a:lnTo>
                  <a:pt x="188" y="12"/>
                </a:lnTo>
                <a:lnTo>
                  <a:pt x="196" y="20"/>
                </a:lnTo>
                <a:lnTo>
                  <a:pt x="204" y="24"/>
                </a:lnTo>
                <a:lnTo>
                  <a:pt x="208" y="32"/>
                </a:lnTo>
                <a:lnTo>
                  <a:pt x="208" y="36"/>
                </a:lnTo>
                <a:lnTo>
                  <a:pt x="204" y="48"/>
                </a:lnTo>
                <a:lnTo>
                  <a:pt x="196" y="56"/>
                </a:lnTo>
                <a:lnTo>
                  <a:pt x="188" y="72"/>
                </a:lnTo>
                <a:lnTo>
                  <a:pt x="176" y="84"/>
                </a:lnTo>
                <a:lnTo>
                  <a:pt x="164" y="104"/>
                </a:lnTo>
                <a:lnTo>
                  <a:pt x="144" y="124"/>
                </a:lnTo>
                <a:lnTo>
                  <a:pt x="128" y="148"/>
                </a:lnTo>
                <a:lnTo>
                  <a:pt x="108" y="172"/>
                </a:lnTo>
                <a:lnTo>
                  <a:pt x="88" y="196"/>
                </a:lnTo>
                <a:lnTo>
                  <a:pt x="68" y="212"/>
                </a:lnTo>
                <a:lnTo>
                  <a:pt x="52" y="228"/>
                </a:lnTo>
                <a:lnTo>
                  <a:pt x="40" y="236"/>
                </a:lnTo>
                <a:lnTo>
                  <a:pt x="32" y="244"/>
                </a:lnTo>
                <a:lnTo>
                  <a:pt x="24" y="248"/>
                </a:lnTo>
                <a:lnTo>
                  <a:pt x="20" y="252"/>
                </a:lnTo>
                <a:lnTo>
                  <a:pt x="12" y="252"/>
                </a:lnTo>
                <a:lnTo>
                  <a:pt x="8" y="252"/>
                </a:lnTo>
                <a:lnTo>
                  <a:pt x="4" y="252"/>
                </a:lnTo>
                <a:lnTo>
                  <a:pt x="0" y="252"/>
                </a:lnTo>
                <a:lnTo>
                  <a:pt x="0" y="2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3" name="Freeform 592">
            <a:extLst>
              <a:ext uri="{FF2B5EF4-FFF2-40B4-BE49-F238E27FC236}">
                <a16:creationId xmlns:a16="http://schemas.microsoft.com/office/drawing/2014/main" xmlns="" id="{1821D1DB-6280-477A-85ED-9D078D5578D8}"/>
              </a:ext>
            </a:extLst>
          </p:cNvPr>
          <p:cNvSpPr>
            <a:spLocks/>
          </p:cNvSpPr>
          <p:nvPr/>
        </p:nvSpPr>
        <p:spPr bwMode="auto">
          <a:xfrm>
            <a:off x="5993492" y="4447490"/>
            <a:ext cx="1369691" cy="350246"/>
          </a:xfrm>
          <a:custGeom>
            <a:avLst/>
            <a:gdLst>
              <a:gd name="T0" fmla="*/ 12 w 328"/>
              <a:gd name="T1" fmla="*/ 40 h 72"/>
              <a:gd name="T2" fmla="*/ 32 w 328"/>
              <a:gd name="T3" fmla="*/ 40 h 72"/>
              <a:gd name="T4" fmla="*/ 52 w 328"/>
              <a:gd name="T5" fmla="*/ 40 h 72"/>
              <a:gd name="T6" fmla="*/ 56 w 328"/>
              <a:gd name="T7" fmla="*/ 36 h 72"/>
              <a:gd name="T8" fmla="*/ 64 w 328"/>
              <a:gd name="T9" fmla="*/ 36 h 72"/>
              <a:gd name="T10" fmla="*/ 76 w 328"/>
              <a:gd name="T11" fmla="*/ 32 h 72"/>
              <a:gd name="T12" fmla="*/ 88 w 328"/>
              <a:gd name="T13" fmla="*/ 32 h 72"/>
              <a:gd name="T14" fmla="*/ 104 w 328"/>
              <a:gd name="T15" fmla="*/ 28 h 72"/>
              <a:gd name="T16" fmla="*/ 120 w 328"/>
              <a:gd name="T17" fmla="*/ 24 h 72"/>
              <a:gd name="T18" fmla="*/ 140 w 328"/>
              <a:gd name="T19" fmla="*/ 20 h 72"/>
              <a:gd name="T20" fmla="*/ 160 w 328"/>
              <a:gd name="T21" fmla="*/ 16 h 72"/>
              <a:gd name="T22" fmla="*/ 180 w 328"/>
              <a:gd name="T23" fmla="*/ 12 h 72"/>
              <a:gd name="T24" fmla="*/ 196 w 328"/>
              <a:gd name="T25" fmla="*/ 12 h 72"/>
              <a:gd name="T26" fmla="*/ 216 w 328"/>
              <a:gd name="T27" fmla="*/ 8 h 72"/>
              <a:gd name="T28" fmla="*/ 228 w 328"/>
              <a:gd name="T29" fmla="*/ 4 h 72"/>
              <a:gd name="T30" fmla="*/ 244 w 328"/>
              <a:gd name="T31" fmla="*/ 4 h 72"/>
              <a:gd name="T32" fmla="*/ 252 w 328"/>
              <a:gd name="T33" fmla="*/ 4 h 72"/>
              <a:gd name="T34" fmla="*/ 264 w 328"/>
              <a:gd name="T35" fmla="*/ 0 h 72"/>
              <a:gd name="T36" fmla="*/ 272 w 328"/>
              <a:gd name="T37" fmla="*/ 0 h 72"/>
              <a:gd name="T38" fmla="*/ 284 w 328"/>
              <a:gd name="T39" fmla="*/ 0 h 72"/>
              <a:gd name="T40" fmla="*/ 296 w 328"/>
              <a:gd name="T41" fmla="*/ 4 h 72"/>
              <a:gd name="T42" fmla="*/ 304 w 328"/>
              <a:gd name="T43" fmla="*/ 4 h 72"/>
              <a:gd name="T44" fmla="*/ 316 w 328"/>
              <a:gd name="T45" fmla="*/ 8 h 72"/>
              <a:gd name="T46" fmla="*/ 324 w 328"/>
              <a:gd name="T47" fmla="*/ 12 h 72"/>
              <a:gd name="T48" fmla="*/ 328 w 328"/>
              <a:gd name="T49" fmla="*/ 16 h 72"/>
              <a:gd name="T50" fmla="*/ 328 w 328"/>
              <a:gd name="T51" fmla="*/ 20 h 72"/>
              <a:gd name="T52" fmla="*/ 328 w 328"/>
              <a:gd name="T53" fmla="*/ 28 h 72"/>
              <a:gd name="T54" fmla="*/ 328 w 328"/>
              <a:gd name="T55" fmla="*/ 28 h 72"/>
              <a:gd name="T56" fmla="*/ 324 w 328"/>
              <a:gd name="T57" fmla="*/ 28 h 72"/>
              <a:gd name="T58" fmla="*/ 316 w 328"/>
              <a:gd name="T59" fmla="*/ 32 h 72"/>
              <a:gd name="T60" fmla="*/ 308 w 328"/>
              <a:gd name="T61" fmla="*/ 32 h 72"/>
              <a:gd name="T62" fmla="*/ 296 w 328"/>
              <a:gd name="T63" fmla="*/ 36 h 72"/>
              <a:gd name="T64" fmla="*/ 280 w 328"/>
              <a:gd name="T65" fmla="*/ 36 h 72"/>
              <a:gd name="T66" fmla="*/ 264 w 328"/>
              <a:gd name="T67" fmla="*/ 40 h 72"/>
              <a:gd name="T68" fmla="*/ 244 w 328"/>
              <a:gd name="T69" fmla="*/ 44 h 72"/>
              <a:gd name="T70" fmla="*/ 224 w 328"/>
              <a:gd name="T71" fmla="*/ 44 h 72"/>
              <a:gd name="T72" fmla="*/ 200 w 328"/>
              <a:gd name="T73" fmla="*/ 48 h 72"/>
              <a:gd name="T74" fmla="*/ 172 w 328"/>
              <a:gd name="T75" fmla="*/ 52 h 72"/>
              <a:gd name="T76" fmla="*/ 144 w 328"/>
              <a:gd name="T77" fmla="*/ 56 h 72"/>
              <a:gd name="T78" fmla="*/ 112 w 328"/>
              <a:gd name="T79" fmla="*/ 60 h 72"/>
              <a:gd name="T80" fmla="*/ 76 w 328"/>
              <a:gd name="T81" fmla="*/ 64 h 72"/>
              <a:gd name="T82" fmla="*/ 40 w 328"/>
              <a:gd name="T83" fmla="*/ 68 h 72"/>
              <a:gd name="T84" fmla="*/ 0 w 328"/>
              <a:gd name="T85" fmla="*/ 72 h 72"/>
              <a:gd name="T86" fmla="*/ 12 w 328"/>
              <a:gd name="T87" fmla="*/ 40 h 72"/>
              <a:gd name="T88" fmla="*/ 12 w 328"/>
              <a:gd name="T89" fmla="*/ 4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28" h="72">
                <a:moveTo>
                  <a:pt x="12" y="40"/>
                </a:moveTo>
                <a:lnTo>
                  <a:pt x="32" y="40"/>
                </a:lnTo>
                <a:lnTo>
                  <a:pt x="52" y="40"/>
                </a:lnTo>
                <a:lnTo>
                  <a:pt x="56" y="36"/>
                </a:lnTo>
                <a:lnTo>
                  <a:pt x="64" y="36"/>
                </a:lnTo>
                <a:lnTo>
                  <a:pt x="76" y="32"/>
                </a:lnTo>
                <a:lnTo>
                  <a:pt x="88" y="32"/>
                </a:lnTo>
                <a:lnTo>
                  <a:pt x="104" y="28"/>
                </a:lnTo>
                <a:lnTo>
                  <a:pt x="120" y="24"/>
                </a:lnTo>
                <a:lnTo>
                  <a:pt x="140" y="20"/>
                </a:lnTo>
                <a:lnTo>
                  <a:pt x="160" y="16"/>
                </a:lnTo>
                <a:lnTo>
                  <a:pt x="180" y="12"/>
                </a:lnTo>
                <a:lnTo>
                  <a:pt x="196" y="12"/>
                </a:lnTo>
                <a:lnTo>
                  <a:pt x="216" y="8"/>
                </a:lnTo>
                <a:lnTo>
                  <a:pt x="228" y="4"/>
                </a:lnTo>
                <a:lnTo>
                  <a:pt x="244" y="4"/>
                </a:lnTo>
                <a:lnTo>
                  <a:pt x="252" y="4"/>
                </a:lnTo>
                <a:lnTo>
                  <a:pt x="264" y="0"/>
                </a:lnTo>
                <a:lnTo>
                  <a:pt x="272" y="0"/>
                </a:lnTo>
                <a:lnTo>
                  <a:pt x="284" y="0"/>
                </a:lnTo>
                <a:lnTo>
                  <a:pt x="296" y="4"/>
                </a:lnTo>
                <a:lnTo>
                  <a:pt x="304" y="4"/>
                </a:lnTo>
                <a:lnTo>
                  <a:pt x="316" y="8"/>
                </a:lnTo>
                <a:lnTo>
                  <a:pt x="324" y="12"/>
                </a:lnTo>
                <a:lnTo>
                  <a:pt x="328" y="16"/>
                </a:lnTo>
                <a:lnTo>
                  <a:pt x="328" y="20"/>
                </a:lnTo>
                <a:lnTo>
                  <a:pt x="328" y="28"/>
                </a:lnTo>
                <a:lnTo>
                  <a:pt x="328" y="28"/>
                </a:lnTo>
                <a:lnTo>
                  <a:pt x="324" y="28"/>
                </a:lnTo>
                <a:lnTo>
                  <a:pt x="316" y="32"/>
                </a:lnTo>
                <a:lnTo>
                  <a:pt x="308" y="32"/>
                </a:lnTo>
                <a:lnTo>
                  <a:pt x="296" y="36"/>
                </a:lnTo>
                <a:lnTo>
                  <a:pt x="280" y="36"/>
                </a:lnTo>
                <a:lnTo>
                  <a:pt x="264" y="40"/>
                </a:lnTo>
                <a:lnTo>
                  <a:pt x="244" y="44"/>
                </a:lnTo>
                <a:lnTo>
                  <a:pt x="224" y="44"/>
                </a:lnTo>
                <a:lnTo>
                  <a:pt x="200" y="48"/>
                </a:lnTo>
                <a:lnTo>
                  <a:pt x="172" y="52"/>
                </a:lnTo>
                <a:lnTo>
                  <a:pt x="144" y="56"/>
                </a:lnTo>
                <a:lnTo>
                  <a:pt x="112" y="60"/>
                </a:lnTo>
                <a:lnTo>
                  <a:pt x="76" y="64"/>
                </a:lnTo>
                <a:lnTo>
                  <a:pt x="40" y="68"/>
                </a:lnTo>
                <a:lnTo>
                  <a:pt x="0" y="72"/>
                </a:lnTo>
                <a:lnTo>
                  <a:pt x="12" y="40"/>
                </a:lnTo>
                <a:lnTo>
                  <a:pt x="12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Freeform 593">
            <a:extLst>
              <a:ext uri="{FF2B5EF4-FFF2-40B4-BE49-F238E27FC236}">
                <a16:creationId xmlns:a16="http://schemas.microsoft.com/office/drawing/2014/main" xmlns="" id="{BB2C4C2F-2A75-4500-A2B2-F47208386B04}"/>
              </a:ext>
            </a:extLst>
          </p:cNvPr>
          <p:cNvSpPr>
            <a:spLocks/>
          </p:cNvSpPr>
          <p:nvPr/>
        </p:nvSpPr>
        <p:spPr bwMode="auto">
          <a:xfrm>
            <a:off x="6193935" y="4661529"/>
            <a:ext cx="334071" cy="1926352"/>
          </a:xfrm>
          <a:custGeom>
            <a:avLst/>
            <a:gdLst>
              <a:gd name="T0" fmla="*/ 76 w 80"/>
              <a:gd name="T1" fmla="*/ 48 h 396"/>
              <a:gd name="T2" fmla="*/ 76 w 80"/>
              <a:gd name="T3" fmla="*/ 60 h 396"/>
              <a:gd name="T4" fmla="*/ 76 w 80"/>
              <a:gd name="T5" fmla="*/ 68 h 396"/>
              <a:gd name="T6" fmla="*/ 72 w 80"/>
              <a:gd name="T7" fmla="*/ 88 h 396"/>
              <a:gd name="T8" fmla="*/ 68 w 80"/>
              <a:gd name="T9" fmla="*/ 104 h 396"/>
              <a:gd name="T10" fmla="*/ 68 w 80"/>
              <a:gd name="T11" fmla="*/ 132 h 396"/>
              <a:gd name="T12" fmla="*/ 68 w 80"/>
              <a:gd name="T13" fmla="*/ 172 h 396"/>
              <a:gd name="T14" fmla="*/ 64 w 80"/>
              <a:gd name="T15" fmla="*/ 228 h 396"/>
              <a:gd name="T16" fmla="*/ 64 w 80"/>
              <a:gd name="T17" fmla="*/ 280 h 396"/>
              <a:gd name="T18" fmla="*/ 64 w 80"/>
              <a:gd name="T19" fmla="*/ 308 h 396"/>
              <a:gd name="T20" fmla="*/ 60 w 80"/>
              <a:gd name="T21" fmla="*/ 336 h 396"/>
              <a:gd name="T22" fmla="*/ 60 w 80"/>
              <a:gd name="T23" fmla="*/ 356 h 396"/>
              <a:gd name="T24" fmla="*/ 56 w 80"/>
              <a:gd name="T25" fmla="*/ 372 h 396"/>
              <a:gd name="T26" fmla="*/ 56 w 80"/>
              <a:gd name="T27" fmla="*/ 388 h 396"/>
              <a:gd name="T28" fmla="*/ 52 w 80"/>
              <a:gd name="T29" fmla="*/ 396 h 396"/>
              <a:gd name="T30" fmla="*/ 48 w 80"/>
              <a:gd name="T31" fmla="*/ 396 h 396"/>
              <a:gd name="T32" fmla="*/ 40 w 80"/>
              <a:gd name="T33" fmla="*/ 396 h 396"/>
              <a:gd name="T34" fmla="*/ 24 w 80"/>
              <a:gd name="T35" fmla="*/ 384 h 396"/>
              <a:gd name="T36" fmla="*/ 12 w 80"/>
              <a:gd name="T37" fmla="*/ 368 h 396"/>
              <a:gd name="T38" fmla="*/ 4 w 80"/>
              <a:gd name="T39" fmla="*/ 356 h 396"/>
              <a:gd name="T40" fmla="*/ 0 w 80"/>
              <a:gd name="T41" fmla="*/ 344 h 396"/>
              <a:gd name="T42" fmla="*/ 4 w 80"/>
              <a:gd name="T43" fmla="*/ 324 h 396"/>
              <a:gd name="T44" fmla="*/ 8 w 80"/>
              <a:gd name="T45" fmla="*/ 304 h 396"/>
              <a:gd name="T46" fmla="*/ 8 w 80"/>
              <a:gd name="T47" fmla="*/ 288 h 396"/>
              <a:gd name="T48" fmla="*/ 12 w 80"/>
              <a:gd name="T49" fmla="*/ 264 h 396"/>
              <a:gd name="T50" fmla="*/ 12 w 80"/>
              <a:gd name="T51" fmla="*/ 236 h 396"/>
              <a:gd name="T52" fmla="*/ 16 w 80"/>
              <a:gd name="T53" fmla="*/ 200 h 396"/>
              <a:gd name="T54" fmla="*/ 16 w 80"/>
              <a:gd name="T55" fmla="*/ 168 h 396"/>
              <a:gd name="T56" fmla="*/ 16 w 80"/>
              <a:gd name="T57" fmla="*/ 140 h 396"/>
              <a:gd name="T58" fmla="*/ 16 w 80"/>
              <a:gd name="T59" fmla="*/ 116 h 396"/>
              <a:gd name="T60" fmla="*/ 16 w 80"/>
              <a:gd name="T61" fmla="*/ 96 h 396"/>
              <a:gd name="T62" fmla="*/ 12 w 80"/>
              <a:gd name="T63" fmla="*/ 60 h 396"/>
              <a:gd name="T64" fmla="*/ 4 w 80"/>
              <a:gd name="T65" fmla="*/ 0 h 396"/>
              <a:gd name="T66" fmla="*/ 32 w 80"/>
              <a:gd name="T67" fmla="*/ 16 h 396"/>
              <a:gd name="T68" fmla="*/ 56 w 80"/>
              <a:gd name="T69" fmla="*/ 28 h 396"/>
              <a:gd name="T70" fmla="*/ 72 w 80"/>
              <a:gd name="T71" fmla="*/ 40 h 396"/>
              <a:gd name="T72" fmla="*/ 76 w 80"/>
              <a:gd name="T73" fmla="*/ 44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0" h="396">
                <a:moveTo>
                  <a:pt x="76" y="44"/>
                </a:moveTo>
                <a:lnTo>
                  <a:pt x="76" y="48"/>
                </a:lnTo>
                <a:lnTo>
                  <a:pt x="80" y="56"/>
                </a:lnTo>
                <a:lnTo>
                  <a:pt x="76" y="60"/>
                </a:lnTo>
                <a:lnTo>
                  <a:pt x="76" y="64"/>
                </a:lnTo>
                <a:lnTo>
                  <a:pt x="76" y="68"/>
                </a:lnTo>
                <a:lnTo>
                  <a:pt x="72" y="76"/>
                </a:lnTo>
                <a:lnTo>
                  <a:pt x="72" y="88"/>
                </a:lnTo>
                <a:lnTo>
                  <a:pt x="72" y="100"/>
                </a:lnTo>
                <a:lnTo>
                  <a:pt x="68" y="104"/>
                </a:lnTo>
                <a:lnTo>
                  <a:pt x="68" y="116"/>
                </a:lnTo>
                <a:lnTo>
                  <a:pt x="68" y="132"/>
                </a:lnTo>
                <a:lnTo>
                  <a:pt x="68" y="152"/>
                </a:lnTo>
                <a:lnTo>
                  <a:pt x="68" y="172"/>
                </a:lnTo>
                <a:lnTo>
                  <a:pt x="68" y="200"/>
                </a:lnTo>
                <a:lnTo>
                  <a:pt x="64" y="228"/>
                </a:lnTo>
                <a:lnTo>
                  <a:pt x="64" y="260"/>
                </a:lnTo>
                <a:lnTo>
                  <a:pt x="64" y="280"/>
                </a:lnTo>
                <a:lnTo>
                  <a:pt x="64" y="296"/>
                </a:lnTo>
                <a:lnTo>
                  <a:pt x="64" y="308"/>
                </a:lnTo>
                <a:lnTo>
                  <a:pt x="60" y="324"/>
                </a:lnTo>
                <a:lnTo>
                  <a:pt x="60" y="336"/>
                </a:lnTo>
                <a:lnTo>
                  <a:pt x="60" y="348"/>
                </a:lnTo>
                <a:lnTo>
                  <a:pt x="60" y="356"/>
                </a:lnTo>
                <a:lnTo>
                  <a:pt x="56" y="364"/>
                </a:lnTo>
                <a:lnTo>
                  <a:pt x="56" y="372"/>
                </a:lnTo>
                <a:lnTo>
                  <a:pt x="56" y="380"/>
                </a:lnTo>
                <a:lnTo>
                  <a:pt x="56" y="388"/>
                </a:lnTo>
                <a:lnTo>
                  <a:pt x="52" y="392"/>
                </a:lnTo>
                <a:lnTo>
                  <a:pt x="52" y="396"/>
                </a:lnTo>
                <a:lnTo>
                  <a:pt x="52" y="396"/>
                </a:lnTo>
                <a:lnTo>
                  <a:pt x="48" y="396"/>
                </a:lnTo>
                <a:lnTo>
                  <a:pt x="48" y="396"/>
                </a:lnTo>
                <a:lnTo>
                  <a:pt x="40" y="396"/>
                </a:lnTo>
                <a:lnTo>
                  <a:pt x="32" y="392"/>
                </a:lnTo>
                <a:lnTo>
                  <a:pt x="24" y="384"/>
                </a:lnTo>
                <a:lnTo>
                  <a:pt x="16" y="376"/>
                </a:lnTo>
                <a:lnTo>
                  <a:pt x="12" y="368"/>
                </a:lnTo>
                <a:lnTo>
                  <a:pt x="8" y="360"/>
                </a:lnTo>
                <a:lnTo>
                  <a:pt x="4" y="356"/>
                </a:lnTo>
                <a:lnTo>
                  <a:pt x="4" y="348"/>
                </a:lnTo>
                <a:lnTo>
                  <a:pt x="0" y="344"/>
                </a:lnTo>
                <a:lnTo>
                  <a:pt x="4" y="336"/>
                </a:lnTo>
                <a:lnTo>
                  <a:pt x="4" y="324"/>
                </a:lnTo>
                <a:lnTo>
                  <a:pt x="8" y="312"/>
                </a:lnTo>
                <a:lnTo>
                  <a:pt x="8" y="304"/>
                </a:lnTo>
                <a:lnTo>
                  <a:pt x="8" y="296"/>
                </a:lnTo>
                <a:lnTo>
                  <a:pt x="8" y="288"/>
                </a:lnTo>
                <a:lnTo>
                  <a:pt x="12" y="276"/>
                </a:lnTo>
                <a:lnTo>
                  <a:pt x="12" y="264"/>
                </a:lnTo>
                <a:lnTo>
                  <a:pt x="12" y="252"/>
                </a:lnTo>
                <a:lnTo>
                  <a:pt x="12" y="236"/>
                </a:lnTo>
                <a:lnTo>
                  <a:pt x="16" y="216"/>
                </a:lnTo>
                <a:lnTo>
                  <a:pt x="16" y="200"/>
                </a:lnTo>
                <a:lnTo>
                  <a:pt x="16" y="184"/>
                </a:lnTo>
                <a:lnTo>
                  <a:pt x="16" y="168"/>
                </a:lnTo>
                <a:lnTo>
                  <a:pt x="16" y="152"/>
                </a:lnTo>
                <a:lnTo>
                  <a:pt x="16" y="140"/>
                </a:lnTo>
                <a:lnTo>
                  <a:pt x="16" y="128"/>
                </a:lnTo>
                <a:lnTo>
                  <a:pt x="16" y="116"/>
                </a:lnTo>
                <a:lnTo>
                  <a:pt x="16" y="108"/>
                </a:lnTo>
                <a:lnTo>
                  <a:pt x="16" y="96"/>
                </a:lnTo>
                <a:lnTo>
                  <a:pt x="16" y="84"/>
                </a:lnTo>
                <a:lnTo>
                  <a:pt x="12" y="60"/>
                </a:lnTo>
                <a:lnTo>
                  <a:pt x="8" y="32"/>
                </a:lnTo>
                <a:lnTo>
                  <a:pt x="4" y="0"/>
                </a:lnTo>
                <a:lnTo>
                  <a:pt x="20" y="8"/>
                </a:lnTo>
                <a:lnTo>
                  <a:pt x="32" y="16"/>
                </a:lnTo>
                <a:lnTo>
                  <a:pt x="44" y="24"/>
                </a:lnTo>
                <a:lnTo>
                  <a:pt x="56" y="28"/>
                </a:lnTo>
                <a:lnTo>
                  <a:pt x="64" y="32"/>
                </a:lnTo>
                <a:lnTo>
                  <a:pt x="72" y="40"/>
                </a:lnTo>
                <a:lnTo>
                  <a:pt x="76" y="44"/>
                </a:lnTo>
                <a:lnTo>
                  <a:pt x="76" y="44"/>
                </a:lnTo>
                <a:lnTo>
                  <a:pt x="76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Freeform 594">
            <a:extLst>
              <a:ext uri="{FF2B5EF4-FFF2-40B4-BE49-F238E27FC236}">
                <a16:creationId xmlns:a16="http://schemas.microsoft.com/office/drawing/2014/main" xmlns="" id="{7D846AD0-3171-4F11-89DD-AADA84C6BBA6}"/>
              </a:ext>
            </a:extLst>
          </p:cNvPr>
          <p:cNvSpPr>
            <a:spLocks/>
          </p:cNvSpPr>
          <p:nvPr/>
        </p:nvSpPr>
        <p:spPr bwMode="auto">
          <a:xfrm>
            <a:off x="6310859" y="5011775"/>
            <a:ext cx="835177" cy="252955"/>
          </a:xfrm>
          <a:custGeom>
            <a:avLst/>
            <a:gdLst>
              <a:gd name="T0" fmla="*/ 88 w 200"/>
              <a:gd name="T1" fmla="*/ 12 h 52"/>
              <a:gd name="T2" fmla="*/ 104 w 200"/>
              <a:gd name="T3" fmla="*/ 8 h 52"/>
              <a:gd name="T4" fmla="*/ 116 w 200"/>
              <a:gd name="T5" fmla="*/ 8 h 52"/>
              <a:gd name="T6" fmla="*/ 128 w 200"/>
              <a:gd name="T7" fmla="*/ 4 h 52"/>
              <a:gd name="T8" fmla="*/ 136 w 200"/>
              <a:gd name="T9" fmla="*/ 4 h 52"/>
              <a:gd name="T10" fmla="*/ 144 w 200"/>
              <a:gd name="T11" fmla="*/ 4 h 52"/>
              <a:gd name="T12" fmla="*/ 152 w 200"/>
              <a:gd name="T13" fmla="*/ 0 h 52"/>
              <a:gd name="T14" fmla="*/ 164 w 200"/>
              <a:gd name="T15" fmla="*/ 0 h 52"/>
              <a:gd name="T16" fmla="*/ 172 w 200"/>
              <a:gd name="T17" fmla="*/ 0 h 52"/>
              <a:gd name="T18" fmla="*/ 180 w 200"/>
              <a:gd name="T19" fmla="*/ 4 h 52"/>
              <a:gd name="T20" fmla="*/ 188 w 200"/>
              <a:gd name="T21" fmla="*/ 4 h 52"/>
              <a:gd name="T22" fmla="*/ 192 w 200"/>
              <a:gd name="T23" fmla="*/ 8 h 52"/>
              <a:gd name="T24" fmla="*/ 196 w 200"/>
              <a:gd name="T25" fmla="*/ 12 h 52"/>
              <a:gd name="T26" fmla="*/ 200 w 200"/>
              <a:gd name="T27" fmla="*/ 16 h 52"/>
              <a:gd name="T28" fmla="*/ 200 w 200"/>
              <a:gd name="T29" fmla="*/ 20 h 52"/>
              <a:gd name="T30" fmla="*/ 200 w 200"/>
              <a:gd name="T31" fmla="*/ 24 h 52"/>
              <a:gd name="T32" fmla="*/ 200 w 200"/>
              <a:gd name="T33" fmla="*/ 28 h 52"/>
              <a:gd name="T34" fmla="*/ 196 w 200"/>
              <a:gd name="T35" fmla="*/ 28 h 52"/>
              <a:gd name="T36" fmla="*/ 192 w 200"/>
              <a:gd name="T37" fmla="*/ 32 h 52"/>
              <a:gd name="T38" fmla="*/ 184 w 200"/>
              <a:gd name="T39" fmla="*/ 36 h 52"/>
              <a:gd name="T40" fmla="*/ 176 w 200"/>
              <a:gd name="T41" fmla="*/ 36 h 52"/>
              <a:gd name="T42" fmla="*/ 164 w 200"/>
              <a:gd name="T43" fmla="*/ 40 h 52"/>
              <a:gd name="T44" fmla="*/ 152 w 200"/>
              <a:gd name="T45" fmla="*/ 40 h 52"/>
              <a:gd name="T46" fmla="*/ 140 w 200"/>
              <a:gd name="T47" fmla="*/ 44 h 52"/>
              <a:gd name="T48" fmla="*/ 108 w 200"/>
              <a:gd name="T49" fmla="*/ 48 h 52"/>
              <a:gd name="T50" fmla="*/ 72 w 200"/>
              <a:gd name="T51" fmla="*/ 52 h 52"/>
              <a:gd name="T52" fmla="*/ 40 w 200"/>
              <a:gd name="T53" fmla="*/ 52 h 52"/>
              <a:gd name="T54" fmla="*/ 0 w 200"/>
              <a:gd name="T55" fmla="*/ 52 h 52"/>
              <a:gd name="T56" fmla="*/ 0 w 200"/>
              <a:gd name="T57" fmla="*/ 24 h 52"/>
              <a:gd name="T58" fmla="*/ 20 w 200"/>
              <a:gd name="T59" fmla="*/ 24 h 52"/>
              <a:gd name="T60" fmla="*/ 40 w 200"/>
              <a:gd name="T61" fmla="*/ 20 h 52"/>
              <a:gd name="T62" fmla="*/ 64 w 200"/>
              <a:gd name="T63" fmla="*/ 16 h 52"/>
              <a:gd name="T64" fmla="*/ 88 w 200"/>
              <a:gd name="T65" fmla="*/ 12 h 52"/>
              <a:gd name="T66" fmla="*/ 88 w 200"/>
              <a:gd name="T67" fmla="*/ 1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00" h="52">
                <a:moveTo>
                  <a:pt x="88" y="12"/>
                </a:moveTo>
                <a:lnTo>
                  <a:pt x="104" y="8"/>
                </a:lnTo>
                <a:lnTo>
                  <a:pt x="116" y="8"/>
                </a:lnTo>
                <a:lnTo>
                  <a:pt x="128" y="4"/>
                </a:lnTo>
                <a:lnTo>
                  <a:pt x="136" y="4"/>
                </a:lnTo>
                <a:lnTo>
                  <a:pt x="144" y="4"/>
                </a:lnTo>
                <a:lnTo>
                  <a:pt x="152" y="0"/>
                </a:lnTo>
                <a:lnTo>
                  <a:pt x="164" y="0"/>
                </a:lnTo>
                <a:lnTo>
                  <a:pt x="172" y="0"/>
                </a:lnTo>
                <a:lnTo>
                  <a:pt x="180" y="4"/>
                </a:lnTo>
                <a:lnTo>
                  <a:pt x="188" y="4"/>
                </a:lnTo>
                <a:lnTo>
                  <a:pt x="192" y="8"/>
                </a:lnTo>
                <a:lnTo>
                  <a:pt x="196" y="12"/>
                </a:lnTo>
                <a:lnTo>
                  <a:pt x="200" y="16"/>
                </a:lnTo>
                <a:lnTo>
                  <a:pt x="200" y="20"/>
                </a:lnTo>
                <a:lnTo>
                  <a:pt x="200" y="24"/>
                </a:lnTo>
                <a:lnTo>
                  <a:pt x="200" y="28"/>
                </a:lnTo>
                <a:lnTo>
                  <a:pt x="196" y="28"/>
                </a:lnTo>
                <a:lnTo>
                  <a:pt x="192" y="32"/>
                </a:lnTo>
                <a:lnTo>
                  <a:pt x="184" y="36"/>
                </a:lnTo>
                <a:lnTo>
                  <a:pt x="176" y="36"/>
                </a:lnTo>
                <a:lnTo>
                  <a:pt x="164" y="40"/>
                </a:lnTo>
                <a:lnTo>
                  <a:pt x="152" y="40"/>
                </a:lnTo>
                <a:lnTo>
                  <a:pt x="140" y="44"/>
                </a:lnTo>
                <a:lnTo>
                  <a:pt x="108" y="48"/>
                </a:lnTo>
                <a:lnTo>
                  <a:pt x="72" y="52"/>
                </a:lnTo>
                <a:lnTo>
                  <a:pt x="40" y="52"/>
                </a:lnTo>
                <a:lnTo>
                  <a:pt x="0" y="52"/>
                </a:lnTo>
                <a:lnTo>
                  <a:pt x="0" y="24"/>
                </a:lnTo>
                <a:lnTo>
                  <a:pt x="20" y="24"/>
                </a:lnTo>
                <a:lnTo>
                  <a:pt x="40" y="20"/>
                </a:lnTo>
                <a:lnTo>
                  <a:pt x="64" y="16"/>
                </a:lnTo>
                <a:lnTo>
                  <a:pt x="88" y="12"/>
                </a:lnTo>
                <a:lnTo>
                  <a:pt x="88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6" name="Freeform 595">
            <a:extLst>
              <a:ext uri="{FF2B5EF4-FFF2-40B4-BE49-F238E27FC236}">
                <a16:creationId xmlns:a16="http://schemas.microsoft.com/office/drawing/2014/main" xmlns="" id="{AA36DE67-819E-478D-853F-4F017650F4B9}"/>
              </a:ext>
            </a:extLst>
          </p:cNvPr>
          <p:cNvSpPr>
            <a:spLocks/>
          </p:cNvSpPr>
          <p:nvPr/>
        </p:nvSpPr>
        <p:spPr bwMode="auto">
          <a:xfrm>
            <a:off x="6310859" y="5478769"/>
            <a:ext cx="935399" cy="272413"/>
          </a:xfrm>
          <a:custGeom>
            <a:avLst/>
            <a:gdLst>
              <a:gd name="T0" fmla="*/ 88 w 224"/>
              <a:gd name="T1" fmla="*/ 12 h 56"/>
              <a:gd name="T2" fmla="*/ 104 w 224"/>
              <a:gd name="T3" fmla="*/ 8 h 56"/>
              <a:gd name="T4" fmla="*/ 120 w 224"/>
              <a:gd name="T5" fmla="*/ 4 h 56"/>
              <a:gd name="T6" fmla="*/ 132 w 224"/>
              <a:gd name="T7" fmla="*/ 4 h 56"/>
              <a:gd name="T8" fmla="*/ 144 w 224"/>
              <a:gd name="T9" fmla="*/ 4 h 56"/>
              <a:gd name="T10" fmla="*/ 156 w 224"/>
              <a:gd name="T11" fmla="*/ 0 h 56"/>
              <a:gd name="T12" fmla="*/ 164 w 224"/>
              <a:gd name="T13" fmla="*/ 0 h 56"/>
              <a:gd name="T14" fmla="*/ 172 w 224"/>
              <a:gd name="T15" fmla="*/ 0 h 56"/>
              <a:gd name="T16" fmla="*/ 180 w 224"/>
              <a:gd name="T17" fmla="*/ 0 h 56"/>
              <a:gd name="T18" fmla="*/ 192 w 224"/>
              <a:gd name="T19" fmla="*/ 0 h 56"/>
              <a:gd name="T20" fmla="*/ 204 w 224"/>
              <a:gd name="T21" fmla="*/ 0 h 56"/>
              <a:gd name="T22" fmla="*/ 208 w 224"/>
              <a:gd name="T23" fmla="*/ 4 h 56"/>
              <a:gd name="T24" fmla="*/ 216 w 224"/>
              <a:gd name="T25" fmla="*/ 8 h 56"/>
              <a:gd name="T26" fmla="*/ 220 w 224"/>
              <a:gd name="T27" fmla="*/ 8 h 56"/>
              <a:gd name="T28" fmla="*/ 220 w 224"/>
              <a:gd name="T29" fmla="*/ 12 h 56"/>
              <a:gd name="T30" fmla="*/ 224 w 224"/>
              <a:gd name="T31" fmla="*/ 16 h 56"/>
              <a:gd name="T32" fmla="*/ 224 w 224"/>
              <a:gd name="T33" fmla="*/ 24 h 56"/>
              <a:gd name="T34" fmla="*/ 224 w 224"/>
              <a:gd name="T35" fmla="*/ 24 h 56"/>
              <a:gd name="T36" fmla="*/ 220 w 224"/>
              <a:gd name="T37" fmla="*/ 28 h 56"/>
              <a:gd name="T38" fmla="*/ 216 w 224"/>
              <a:gd name="T39" fmla="*/ 28 h 56"/>
              <a:gd name="T40" fmla="*/ 208 w 224"/>
              <a:gd name="T41" fmla="*/ 32 h 56"/>
              <a:gd name="T42" fmla="*/ 196 w 224"/>
              <a:gd name="T43" fmla="*/ 36 h 56"/>
              <a:gd name="T44" fmla="*/ 184 w 224"/>
              <a:gd name="T45" fmla="*/ 36 h 56"/>
              <a:gd name="T46" fmla="*/ 172 w 224"/>
              <a:gd name="T47" fmla="*/ 40 h 56"/>
              <a:gd name="T48" fmla="*/ 152 w 224"/>
              <a:gd name="T49" fmla="*/ 44 h 56"/>
              <a:gd name="T50" fmla="*/ 116 w 224"/>
              <a:gd name="T51" fmla="*/ 48 h 56"/>
              <a:gd name="T52" fmla="*/ 80 w 224"/>
              <a:gd name="T53" fmla="*/ 52 h 56"/>
              <a:gd name="T54" fmla="*/ 40 w 224"/>
              <a:gd name="T55" fmla="*/ 52 h 56"/>
              <a:gd name="T56" fmla="*/ 0 w 224"/>
              <a:gd name="T57" fmla="*/ 56 h 56"/>
              <a:gd name="T58" fmla="*/ 0 w 224"/>
              <a:gd name="T59" fmla="*/ 24 h 56"/>
              <a:gd name="T60" fmla="*/ 8 w 224"/>
              <a:gd name="T61" fmla="*/ 24 h 56"/>
              <a:gd name="T62" fmla="*/ 16 w 224"/>
              <a:gd name="T63" fmla="*/ 24 h 56"/>
              <a:gd name="T64" fmla="*/ 24 w 224"/>
              <a:gd name="T65" fmla="*/ 24 h 56"/>
              <a:gd name="T66" fmla="*/ 36 w 224"/>
              <a:gd name="T67" fmla="*/ 20 h 56"/>
              <a:gd name="T68" fmla="*/ 48 w 224"/>
              <a:gd name="T69" fmla="*/ 20 h 56"/>
              <a:gd name="T70" fmla="*/ 60 w 224"/>
              <a:gd name="T71" fmla="*/ 16 h 56"/>
              <a:gd name="T72" fmla="*/ 72 w 224"/>
              <a:gd name="T73" fmla="*/ 12 h 56"/>
              <a:gd name="T74" fmla="*/ 88 w 224"/>
              <a:gd name="T75" fmla="*/ 12 h 56"/>
              <a:gd name="T76" fmla="*/ 88 w 224"/>
              <a:gd name="T77" fmla="*/ 1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24" h="56">
                <a:moveTo>
                  <a:pt x="88" y="12"/>
                </a:moveTo>
                <a:lnTo>
                  <a:pt x="104" y="8"/>
                </a:lnTo>
                <a:lnTo>
                  <a:pt x="120" y="4"/>
                </a:lnTo>
                <a:lnTo>
                  <a:pt x="132" y="4"/>
                </a:lnTo>
                <a:lnTo>
                  <a:pt x="144" y="4"/>
                </a:lnTo>
                <a:lnTo>
                  <a:pt x="156" y="0"/>
                </a:lnTo>
                <a:lnTo>
                  <a:pt x="164" y="0"/>
                </a:lnTo>
                <a:lnTo>
                  <a:pt x="172" y="0"/>
                </a:lnTo>
                <a:lnTo>
                  <a:pt x="180" y="0"/>
                </a:lnTo>
                <a:lnTo>
                  <a:pt x="192" y="0"/>
                </a:lnTo>
                <a:lnTo>
                  <a:pt x="204" y="0"/>
                </a:lnTo>
                <a:lnTo>
                  <a:pt x="208" y="4"/>
                </a:lnTo>
                <a:lnTo>
                  <a:pt x="216" y="8"/>
                </a:lnTo>
                <a:lnTo>
                  <a:pt x="220" y="8"/>
                </a:lnTo>
                <a:lnTo>
                  <a:pt x="220" y="12"/>
                </a:lnTo>
                <a:lnTo>
                  <a:pt x="224" y="16"/>
                </a:lnTo>
                <a:lnTo>
                  <a:pt x="224" y="24"/>
                </a:lnTo>
                <a:lnTo>
                  <a:pt x="224" y="24"/>
                </a:lnTo>
                <a:lnTo>
                  <a:pt x="220" y="28"/>
                </a:lnTo>
                <a:lnTo>
                  <a:pt x="216" y="28"/>
                </a:lnTo>
                <a:lnTo>
                  <a:pt x="208" y="32"/>
                </a:lnTo>
                <a:lnTo>
                  <a:pt x="196" y="36"/>
                </a:lnTo>
                <a:lnTo>
                  <a:pt x="184" y="36"/>
                </a:lnTo>
                <a:lnTo>
                  <a:pt x="172" y="40"/>
                </a:lnTo>
                <a:lnTo>
                  <a:pt x="152" y="44"/>
                </a:lnTo>
                <a:lnTo>
                  <a:pt x="116" y="48"/>
                </a:lnTo>
                <a:lnTo>
                  <a:pt x="80" y="52"/>
                </a:lnTo>
                <a:lnTo>
                  <a:pt x="40" y="52"/>
                </a:lnTo>
                <a:lnTo>
                  <a:pt x="0" y="56"/>
                </a:lnTo>
                <a:lnTo>
                  <a:pt x="0" y="24"/>
                </a:lnTo>
                <a:lnTo>
                  <a:pt x="8" y="24"/>
                </a:lnTo>
                <a:lnTo>
                  <a:pt x="16" y="24"/>
                </a:lnTo>
                <a:lnTo>
                  <a:pt x="24" y="24"/>
                </a:lnTo>
                <a:lnTo>
                  <a:pt x="36" y="20"/>
                </a:lnTo>
                <a:lnTo>
                  <a:pt x="48" y="20"/>
                </a:lnTo>
                <a:lnTo>
                  <a:pt x="60" y="16"/>
                </a:lnTo>
                <a:lnTo>
                  <a:pt x="72" y="12"/>
                </a:lnTo>
                <a:lnTo>
                  <a:pt x="88" y="12"/>
                </a:lnTo>
                <a:lnTo>
                  <a:pt x="88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9">
            <a:extLst>
              <a:ext uri="{FF2B5EF4-FFF2-40B4-BE49-F238E27FC236}">
                <a16:creationId xmlns:a16="http://schemas.microsoft.com/office/drawing/2014/main" xmlns="" id="{AF9A3AB9-B05A-4190-AEFB-A13098AF091F}"/>
              </a:ext>
            </a:extLst>
          </p:cNvPr>
          <p:cNvSpPr>
            <a:spLocks/>
          </p:cNvSpPr>
          <p:nvPr/>
        </p:nvSpPr>
        <p:spPr bwMode="auto">
          <a:xfrm>
            <a:off x="1138494" y="565728"/>
            <a:ext cx="1463245" cy="1658522"/>
          </a:xfrm>
          <a:custGeom>
            <a:avLst/>
            <a:gdLst>
              <a:gd name="T0" fmla="*/ 100 w 396"/>
              <a:gd name="T1" fmla="*/ 268 h 348"/>
              <a:gd name="T2" fmla="*/ 152 w 396"/>
              <a:gd name="T3" fmla="*/ 228 h 348"/>
              <a:gd name="T4" fmla="*/ 212 w 396"/>
              <a:gd name="T5" fmla="*/ 176 h 348"/>
              <a:gd name="T6" fmla="*/ 260 w 396"/>
              <a:gd name="T7" fmla="*/ 124 h 348"/>
              <a:gd name="T8" fmla="*/ 296 w 396"/>
              <a:gd name="T9" fmla="*/ 80 h 348"/>
              <a:gd name="T10" fmla="*/ 308 w 396"/>
              <a:gd name="T11" fmla="*/ 56 h 348"/>
              <a:gd name="T12" fmla="*/ 316 w 396"/>
              <a:gd name="T13" fmla="*/ 40 h 348"/>
              <a:gd name="T14" fmla="*/ 320 w 396"/>
              <a:gd name="T15" fmla="*/ 28 h 348"/>
              <a:gd name="T16" fmla="*/ 316 w 396"/>
              <a:gd name="T17" fmla="*/ 20 h 348"/>
              <a:gd name="T18" fmla="*/ 312 w 396"/>
              <a:gd name="T19" fmla="*/ 12 h 348"/>
              <a:gd name="T20" fmla="*/ 312 w 396"/>
              <a:gd name="T21" fmla="*/ 8 h 348"/>
              <a:gd name="T22" fmla="*/ 324 w 396"/>
              <a:gd name="T23" fmla="*/ 0 h 348"/>
              <a:gd name="T24" fmla="*/ 344 w 396"/>
              <a:gd name="T25" fmla="*/ 0 h 348"/>
              <a:gd name="T26" fmla="*/ 368 w 396"/>
              <a:gd name="T27" fmla="*/ 12 h 348"/>
              <a:gd name="T28" fmla="*/ 388 w 396"/>
              <a:gd name="T29" fmla="*/ 28 h 348"/>
              <a:gd name="T30" fmla="*/ 396 w 396"/>
              <a:gd name="T31" fmla="*/ 32 h 348"/>
              <a:gd name="T32" fmla="*/ 396 w 396"/>
              <a:gd name="T33" fmla="*/ 44 h 348"/>
              <a:gd name="T34" fmla="*/ 388 w 396"/>
              <a:gd name="T35" fmla="*/ 56 h 348"/>
              <a:gd name="T36" fmla="*/ 380 w 396"/>
              <a:gd name="T37" fmla="*/ 68 h 348"/>
              <a:gd name="T38" fmla="*/ 368 w 396"/>
              <a:gd name="T39" fmla="*/ 84 h 348"/>
              <a:gd name="T40" fmla="*/ 352 w 396"/>
              <a:gd name="T41" fmla="*/ 104 h 348"/>
              <a:gd name="T42" fmla="*/ 332 w 396"/>
              <a:gd name="T43" fmla="*/ 128 h 348"/>
              <a:gd name="T44" fmla="*/ 280 w 396"/>
              <a:gd name="T45" fmla="*/ 180 h 348"/>
              <a:gd name="T46" fmla="*/ 224 w 396"/>
              <a:gd name="T47" fmla="*/ 232 h 348"/>
              <a:gd name="T48" fmla="*/ 160 w 396"/>
              <a:gd name="T49" fmla="*/ 276 h 348"/>
              <a:gd name="T50" fmla="*/ 84 w 396"/>
              <a:gd name="T51" fmla="*/ 320 h 348"/>
              <a:gd name="T52" fmla="*/ 48 w 396"/>
              <a:gd name="T53" fmla="*/ 336 h 348"/>
              <a:gd name="T54" fmla="*/ 24 w 396"/>
              <a:gd name="T55" fmla="*/ 344 h 348"/>
              <a:gd name="T56" fmla="*/ 4 w 396"/>
              <a:gd name="T57" fmla="*/ 348 h 348"/>
              <a:gd name="T58" fmla="*/ 0 w 396"/>
              <a:gd name="T59" fmla="*/ 344 h 348"/>
              <a:gd name="T60" fmla="*/ 0 w 396"/>
              <a:gd name="T61" fmla="*/ 336 h 348"/>
              <a:gd name="T62" fmla="*/ 16 w 396"/>
              <a:gd name="T63" fmla="*/ 324 h 348"/>
              <a:gd name="T64" fmla="*/ 40 w 396"/>
              <a:gd name="T65" fmla="*/ 308 h 348"/>
              <a:gd name="T66" fmla="*/ 80 w 396"/>
              <a:gd name="T67" fmla="*/ 284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6" h="348">
                <a:moveTo>
                  <a:pt x="80" y="284"/>
                </a:moveTo>
                <a:lnTo>
                  <a:pt x="100" y="268"/>
                </a:lnTo>
                <a:lnTo>
                  <a:pt x="116" y="256"/>
                </a:lnTo>
                <a:lnTo>
                  <a:pt x="152" y="228"/>
                </a:lnTo>
                <a:lnTo>
                  <a:pt x="184" y="204"/>
                </a:lnTo>
                <a:lnTo>
                  <a:pt x="212" y="176"/>
                </a:lnTo>
                <a:lnTo>
                  <a:pt x="240" y="148"/>
                </a:lnTo>
                <a:lnTo>
                  <a:pt x="260" y="124"/>
                </a:lnTo>
                <a:lnTo>
                  <a:pt x="280" y="100"/>
                </a:lnTo>
                <a:lnTo>
                  <a:pt x="296" y="80"/>
                </a:lnTo>
                <a:lnTo>
                  <a:pt x="304" y="68"/>
                </a:lnTo>
                <a:lnTo>
                  <a:pt x="308" y="56"/>
                </a:lnTo>
                <a:lnTo>
                  <a:pt x="312" y="48"/>
                </a:lnTo>
                <a:lnTo>
                  <a:pt x="316" y="40"/>
                </a:lnTo>
                <a:lnTo>
                  <a:pt x="320" y="32"/>
                </a:lnTo>
                <a:lnTo>
                  <a:pt x="320" y="28"/>
                </a:lnTo>
                <a:lnTo>
                  <a:pt x="320" y="24"/>
                </a:lnTo>
                <a:lnTo>
                  <a:pt x="316" y="20"/>
                </a:lnTo>
                <a:lnTo>
                  <a:pt x="316" y="16"/>
                </a:lnTo>
                <a:lnTo>
                  <a:pt x="312" y="12"/>
                </a:lnTo>
                <a:lnTo>
                  <a:pt x="312" y="8"/>
                </a:lnTo>
                <a:lnTo>
                  <a:pt x="312" y="8"/>
                </a:lnTo>
                <a:lnTo>
                  <a:pt x="316" y="4"/>
                </a:lnTo>
                <a:lnTo>
                  <a:pt x="324" y="0"/>
                </a:lnTo>
                <a:lnTo>
                  <a:pt x="332" y="0"/>
                </a:lnTo>
                <a:lnTo>
                  <a:pt x="344" y="0"/>
                </a:lnTo>
                <a:lnTo>
                  <a:pt x="356" y="4"/>
                </a:lnTo>
                <a:lnTo>
                  <a:pt x="368" y="12"/>
                </a:lnTo>
                <a:lnTo>
                  <a:pt x="380" y="20"/>
                </a:lnTo>
                <a:lnTo>
                  <a:pt x="388" y="28"/>
                </a:lnTo>
                <a:lnTo>
                  <a:pt x="392" y="32"/>
                </a:lnTo>
                <a:lnTo>
                  <a:pt x="396" y="32"/>
                </a:lnTo>
                <a:lnTo>
                  <a:pt x="396" y="36"/>
                </a:lnTo>
                <a:lnTo>
                  <a:pt x="396" y="44"/>
                </a:lnTo>
                <a:lnTo>
                  <a:pt x="392" y="48"/>
                </a:lnTo>
                <a:lnTo>
                  <a:pt x="388" y="56"/>
                </a:lnTo>
                <a:lnTo>
                  <a:pt x="384" y="60"/>
                </a:lnTo>
                <a:lnTo>
                  <a:pt x="380" y="68"/>
                </a:lnTo>
                <a:lnTo>
                  <a:pt x="376" y="76"/>
                </a:lnTo>
                <a:lnTo>
                  <a:pt x="368" y="84"/>
                </a:lnTo>
                <a:lnTo>
                  <a:pt x="360" y="92"/>
                </a:lnTo>
                <a:lnTo>
                  <a:pt x="352" y="104"/>
                </a:lnTo>
                <a:lnTo>
                  <a:pt x="344" y="116"/>
                </a:lnTo>
                <a:lnTo>
                  <a:pt x="332" y="128"/>
                </a:lnTo>
                <a:lnTo>
                  <a:pt x="308" y="156"/>
                </a:lnTo>
                <a:lnTo>
                  <a:pt x="280" y="180"/>
                </a:lnTo>
                <a:lnTo>
                  <a:pt x="256" y="208"/>
                </a:lnTo>
                <a:lnTo>
                  <a:pt x="224" y="232"/>
                </a:lnTo>
                <a:lnTo>
                  <a:pt x="192" y="256"/>
                </a:lnTo>
                <a:lnTo>
                  <a:pt x="160" y="276"/>
                </a:lnTo>
                <a:lnTo>
                  <a:pt x="124" y="296"/>
                </a:lnTo>
                <a:lnTo>
                  <a:pt x="84" y="320"/>
                </a:lnTo>
                <a:lnTo>
                  <a:pt x="64" y="328"/>
                </a:lnTo>
                <a:lnTo>
                  <a:pt x="48" y="336"/>
                </a:lnTo>
                <a:lnTo>
                  <a:pt x="36" y="340"/>
                </a:lnTo>
                <a:lnTo>
                  <a:pt x="24" y="344"/>
                </a:lnTo>
                <a:lnTo>
                  <a:pt x="12" y="348"/>
                </a:lnTo>
                <a:lnTo>
                  <a:pt x="4" y="348"/>
                </a:lnTo>
                <a:lnTo>
                  <a:pt x="0" y="348"/>
                </a:lnTo>
                <a:lnTo>
                  <a:pt x="0" y="344"/>
                </a:lnTo>
                <a:lnTo>
                  <a:pt x="0" y="340"/>
                </a:lnTo>
                <a:lnTo>
                  <a:pt x="0" y="336"/>
                </a:lnTo>
                <a:lnTo>
                  <a:pt x="8" y="332"/>
                </a:lnTo>
                <a:lnTo>
                  <a:pt x="16" y="324"/>
                </a:lnTo>
                <a:lnTo>
                  <a:pt x="28" y="316"/>
                </a:lnTo>
                <a:lnTo>
                  <a:pt x="40" y="308"/>
                </a:lnTo>
                <a:lnTo>
                  <a:pt x="60" y="296"/>
                </a:lnTo>
                <a:lnTo>
                  <a:pt x="80" y="284"/>
                </a:lnTo>
                <a:lnTo>
                  <a:pt x="80" y="2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10">
            <a:extLst>
              <a:ext uri="{FF2B5EF4-FFF2-40B4-BE49-F238E27FC236}">
                <a16:creationId xmlns:a16="http://schemas.microsoft.com/office/drawing/2014/main" xmlns="" id="{19FA8CA9-B8AE-4EBE-97DF-20EECC16896F}"/>
              </a:ext>
            </a:extLst>
          </p:cNvPr>
          <p:cNvSpPr>
            <a:spLocks/>
          </p:cNvSpPr>
          <p:nvPr/>
        </p:nvSpPr>
        <p:spPr bwMode="auto">
          <a:xfrm>
            <a:off x="2335694" y="756362"/>
            <a:ext cx="1537146" cy="1239126"/>
          </a:xfrm>
          <a:custGeom>
            <a:avLst/>
            <a:gdLst>
              <a:gd name="T0" fmla="*/ 264 w 416"/>
              <a:gd name="T1" fmla="*/ 256 h 260"/>
              <a:gd name="T2" fmla="*/ 248 w 416"/>
              <a:gd name="T3" fmla="*/ 248 h 260"/>
              <a:gd name="T4" fmla="*/ 232 w 416"/>
              <a:gd name="T5" fmla="*/ 232 h 260"/>
              <a:gd name="T6" fmla="*/ 208 w 416"/>
              <a:gd name="T7" fmla="*/ 212 h 260"/>
              <a:gd name="T8" fmla="*/ 168 w 416"/>
              <a:gd name="T9" fmla="*/ 176 h 260"/>
              <a:gd name="T10" fmla="*/ 132 w 416"/>
              <a:gd name="T11" fmla="*/ 144 h 260"/>
              <a:gd name="T12" fmla="*/ 116 w 416"/>
              <a:gd name="T13" fmla="*/ 128 h 260"/>
              <a:gd name="T14" fmla="*/ 100 w 416"/>
              <a:gd name="T15" fmla="*/ 116 h 260"/>
              <a:gd name="T16" fmla="*/ 80 w 416"/>
              <a:gd name="T17" fmla="*/ 96 h 260"/>
              <a:gd name="T18" fmla="*/ 52 w 416"/>
              <a:gd name="T19" fmla="*/ 72 h 260"/>
              <a:gd name="T20" fmla="*/ 20 w 416"/>
              <a:gd name="T21" fmla="*/ 40 h 260"/>
              <a:gd name="T22" fmla="*/ 20 w 416"/>
              <a:gd name="T23" fmla="*/ 0 h 260"/>
              <a:gd name="T24" fmla="*/ 72 w 416"/>
              <a:gd name="T25" fmla="*/ 40 h 260"/>
              <a:gd name="T26" fmla="*/ 120 w 416"/>
              <a:gd name="T27" fmla="*/ 76 h 260"/>
              <a:gd name="T28" fmla="*/ 164 w 416"/>
              <a:gd name="T29" fmla="*/ 108 h 260"/>
              <a:gd name="T30" fmla="*/ 204 w 416"/>
              <a:gd name="T31" fmla="*/ 136 h 260"/>
              <a:gd name="T32" fmla="*/ 240 w 416"/>
              <a:gd name="T33" fmla="*/ 160 h 260"/>
              <a:gd name="T34" fmla="*/ 276 w 416"/>
              <a:gd name="T35" fmla="*/ 176 h 260"/>
              <a:gd name="T36" fmla="*/ 304 w 416"/>
              <a:gd name="T37" fmla="*/ 192 h 260"/>
              <a:gd name="T38" fmla="*/ 328 w 416"/>
              <a:gd name="T39" fmla="*/ 200 h 260"/>
              <a:gd name="T40" fmla="*/ 364 w 416"/>
              <a:gd name="T41" fmla="*/ 216 h 260"/>
              <a:gd name="T42" fmla="*/ 392 w 416"/>
              <a:gd name="T43" fmla="*/ 224 h 260"/>
              <a:gd name="T44" fmla="*/ 412 w 416"/>
              <a:gd name="T45" fmla="*/ 232 h 260"/>
              <a:gd name="T46" fmla="*/ 416 w 416"/>
              <a:gd name="T47" fmla="*/ 240 h 260"/>
              <a:gd name="T48" fmla="*/ 412 w 416"/>
              <a:gd name="T49" fmla="*/ 244 h 260"/>
              <a:gd name="T50" fmla="*/ 400 w 416"/>
              <a:gd name="T51" fmla="*/ 252 h 260"/>
              <a:gd name="T52" fmla="*/ 380 w 416"/>
              <a:gd name="T53" fmla="*/ 252 h 260"/>
              <a:gd name="T54" fmla="*/ 352 w 416"/>
              <a:gd name="T55" fmla="*/ 256 h 260"/>
              <a:gd name="T56" fmla="*/ 320 w 416"/>
              <a:gd name="T57" fmla="*/ 260 h 260"/>
              <a:gd name="T58" fmla="*/ 296 w 416"/>
              <a:gd name="T59" fmla="*/ 260 h 260"/>
              <a:gd name="T60" fmla="*/ 280 w 416"/>
              <a:gd name="T61" fmla="*/ 260 h 260"/>
              <a:gd name="T62" fmla="*/ 268 w 416"/>
              <a:gd name="T63" fmla="*/ 260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6" h="260">
                <a:moveTo>
                  <a:pt x="268" y="260"/>
                </a:moveTo>
                <a:lnTo>
                  <a:pt x="264" y="256"/>
                </a:lnTo>
                <a:lnTo>
                  <a:pt x="256" y="252"/>
                </a:lnTo>
                <a:lnTo>
                  <a:pt x="248" y="248"/>
                </a:lnTo>
                <a:lnTo>
                  <a:pt x="240" y="240"/>
                </a:lnTo>
                <a:lnTo>
                  <a:pt x="232" y="232"/>
                </a:lnTo>
                <a:lnTo>
                  <a:pt x="220" y="224"/>
                </a:lnTo>
                <a:lnTo>
                  <a:pt x="208" y="212"/>
                </a:lnTo>
                <a:lnTo>
                  <a:pt x="196" y="200"/>
                </a:lnTo>
                <a:lnTo>
                  <a:pt x="168" y="176"/>
                </a:lnTo>
                <a:lnTo>
                  <a:pt x="144" y="152"/>
                </a:lnTo>
                <a:lnTo>
                  <a:pt x="132" y="144"/>
                </a:lnTo>
                <a:lnTo>
                  <a:pt x="124" y="136"/>
                </a:lnTo>
                <a:lnTo>
                  <a:pt x="116" y="128"/>
                </a:lnTo>
                <a:lnTo>
                  <a:pt x="108" y="120"/>
                </a:lnTo>
                <a:lnTo>
                  <a:pt x="100" y="116"/>
                </a:lnTo>
                <a:lnTo>
                  <a:pt x="92" y="104"/>
                </a:lnTo>
                <a:lnTo>
                  <a:pt x="80" y="96"/>
                </a:lnTo>
                <a:lnTo>
                  <a:pt x="64" y="84"/>
                </a:lnTo>
                <a:lnTo>
                  <a:pt x="52" y="72"/>
                </a:lnTo>
                <a:lnTo>
                  <a:pt x="36" y="56"/>
                </a:lnTo>
                <a:lnTo>
                  <a:pt x="20" y="40"/>
                </a:lnTo>
                <a:lnTo>
                  <a:pt x="0" y="20"/>
                </a:lnTo>
                <a:lnTo>
                  <a:pt x="20" y="0"/>
                </a:lnTo>
                <a:lnTo>
                  <a:pt x="48" y="20"/>
                </a:lnTo>
                <a:lnTo>
                  <a:pt x="72" y="40"/>
                </a:lnTo>
                <a:lnTo>
                  <a:pt x="96" y="60"/>
                </a:lnTo>
                <a:lnTo>
                  <a:pt x="120" y="76"/>
                </a:lnTo>
                <a:lnTo>
                  <a:pt x="144" y="92"/>
                </a:lnTo>
                <a:lnTo>
                  <a:pt x="164" y="108"/>
                </a:lnTo>
                <a:lnTo>
                  <a:pt x="184" y="124"/>
                </a:lnTo>
                <a:lnTo>
                  <a:pt x="204" y="136"/>
                </a:lnTo>
                <a:lnTo>
                  <a:pt x="224" y="148"/>
                </a:lnTo>
                <a:lnTo>
                  <a:pt x="240" y="160"/>
                </a:lnTo>
                <a:lnTo>
                  <a:pt x="260" y="168"/>
                </a:lnTo>
                <a:lnTo>
                  <a:pt x="276" y="176"/>
                </a:lnTo>
                <a:lnTo>
                  <a:pt x="288" y="184"/>
                </a:lnTo>
                <a:lnTo>
                  <a:pt x="304" y="192"/>
                </a:lnTo>
                <a:lnTo>
                  <a:pt x="316" y="196"/>
                </a:lnTo>
                <a:lnTo>
                  <a:pt x="328" y="200"/>
                </a:lnTo>
                <a:lnTo>
                  <a:pt x="348" y="208"/>
                </a:lnTo>
                <a:lnTo>
                  <a:pt x="364" y="216"/>
                </a:lnTo>
                <a:lnTo>
                  <a:pt x="380" y="220"/>
                </a:lnTo>
                <a:lnTo>
                  <a:pt x="392" y="224"/>
                </a:lnTo>
                <a:lnTo>
                  <a:pt x="404" y="228"/>
                </a:lnTo>
                <a:lnTo>
                  <a:pt x="412" y="232"/>
                </a:lnTo>
                <a:lnTo>
                  <a:pt x="416" y="236"/>
                </a:lnTo>
                <a:lnTo>
                  <a:pt x="416" y="240"/>
                </a:lnTo>
                <a:lnTo>
                  <a:pt x="416" y="244"/>
                </a:lnTo>
                <a:lnTo>
                  <a:pt x="412" y="244"/>
                </a:lnTo>
                <a:lnTo>
                  <a:pt x="408" y="248"/>
                </a:lnTo>
                <a:lnTo>
                  <a:pt x="400" y="252"/>
                </a:lnTo>
                <a:lnTo>
                  <a:pt x="392" y="252"/>
                </a:lnTo>
                <a:lnTo>
                  <a:pt x="380" y="252"/>
                </a:lnTo>
                <a:lnTo>
                  <a:pt x="368" y="256"/>
                </a:lnTo>
                <a:lnTo>
                  <a:pt x="352" y="256"/>
                </a:lnTo>
                <a:lnTo>
                  <a:pt x="336" y="256"/>
                </a:lnTo>
                <a:lnTo>
                  <a:pt x="320" y="260"/>
                </a:lnTo>
                <a:lnTo>
                  <a:pt x="308" y="260"/>
                </a:lnTo>
                <a:lnTo>
                  <a:pt x="296" y="260"/>
                </a:lnTo>
                <a:lnTo>
                  <a:pt x="288" y="260"/>
                </a:lnTo>
                <a:lnTo>
                  <a:pt x="280" y="260"/>
                </a:lnTo>
                <a:lnTo>
                  <a:pt x="272" y="260"/>
                </a:lnTo>
                <a:lnTo>
                  <a:pt x="268" y="260"/>
                </a:lnTo>
                <a:lnTo>
                  <a:pt x="268" y="2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95" name="Freeform 11">
            <a:extLst>
              <a:ext uri="{FF2B5EF4-FFF2-40B4-BE49-F238E27FC236}">
                <a16:creationId xmlns:a16="http://schemas.microsoft.com/office/drawing/2014/main" xmlns="" id="{3A2F6972-7955-4ABE-BF05-D30C17FBCEC2}"/>
              </a:ext>
            </a:extLst>
          </p:cNvPr>
          <p:cNvSpPr>
            <a:spLocks/>
          </p:cNvSpPr>
          <p:nvPr/>
        </p:nvSpPr>
        <p:spPr bwMode="auto">
          <a:xfrm>
            <a:off x="2173112" y="1576093"/>
            <a:ext cx="443408" cy="343143"/>
          </a:xfrm>
          <a:custGeom>
            <a:avLst/>
            <a:gdLst>
              <a:gd name="T0" fmla="*/ 0 w 120"/>
              <a:gd name="T1" fmla="*/ 8 h 72"/>
              <a:gd name="T2" fmla="*/ 4 w 120"/>
              <a:gd name="T3" fmla="*/ 4 h 72"/>
              <a:gd name="T4" fmla="*/ 8 w 120"/>
              <a:gd name="T5" fmla="*/ 0 h 72"/>
              <a:gd name="T6" fmla="*/ 16 w 120"/>
              <a:gd name="T7" fmla="*/ 0 h 72"/>
              <a:gd name="T8" fmla="*/ 24 w 120"/>
              <a:gd name="T9" fmla="*/ 0 h 72"/>
              <a:gd name="T10" fmla="*/ 36 w 120"/>
              <a:gd name="T11" fmla="*/ 0 h 72"/>
              <a:gd name="T12" fmla="*/ 48 w 120"/>
              <a:gd name="T13" fmla="*/ 0 h 72"/>
              <a:gd name="T14" fmla="*/ 60 w 120"/>
              <a:gd name="T15" fmla="*/ 0 h 72"/>
              <a:gd name="T16" fmla="*/ 72 w 120"/>
              <a:gd name="T17" fmla="*/ 0 h 72"/>
              <a:gd name="T18" fmla="*/ 84 w 120"/>
              <a:gd name="T19" fmla="*/ 4 h 72"/>
              <a:gd name="T20" fmla="*/ 92 w 120"/>
              <a:gd name="T21" fmla="*/ 8 h 72"/>
              <a:gd name="T22" fmla="*/ 100 w 120"/>
              <a:gd name="T23" fmla="*/ 12 h 72"/>
              <a:gd name="T24" fmla="*/ 108 w 120"/>
              <a:gd name="T25" fmla="*/ 16 h 72"/>
              <a:gd name="T26" fmla="*/ 112 w 120"/>
              <a:gd name="T27" fmla="*/ 20 h 72"/>
              <a:gd name="T28" fmla="*/ 116 w 120"/>
              <a:gd name="T29" fmla="*/ 28 h 72"/>
              <a:gd name="T30" fmla="*/ 120 w 120"/>
              <a:gd name="T31" fmla="*/ 36 h 72"/>
              <a:gd name="T32" fmla="*/ 120 w 120"/>
              <a:gd name="T33" fmla="*/ 44 h 72"/>
              <a:gd name="T34" fmla="*/ 120 w 120"/>
              <a:gd name="T35" fmla="*/ 52 h 72"/>
              <a:gd name="T36" fmla="*/ 120 w 120"/>
              <a:gd name="T37" fmla="*/ 60 h 72"/>
              <a:gd name="T38" fmla="*/ 116 w 120"/>
              <a:gd name="T39" fmla="*/ 64 h 72"/>
              <a:gd name="T40" fmla="*/ 116 w 120"/>
              <a:gd name="T41" fmla="*/ 68 h 72"/>
              <a:gd name="T42" fmla="*/ 104 w 120"/>
              <a:gd name="T43" fmla="*/ 72 h 72"/>
              <a:gd name="T44" fmla="*/ 96 w 120"/>
              <a:gd name="T45" fmla="*/ 72 h 72"/>
              <a:gd name="T46" fmla="*/ 88 w 120"/>
              <a:gd name="T47" fmla="*/ 72 h 72"/>
              <a:gd name="T48" fmla="*/ 84 w 120"/>
              <a:gd name="T49" fmla="*/ 68 h 72"/>
              <a:gd name="T50" fmla="*/ 76 w 120"/>
              <a:gd name="T51" fmla="*/ 64 h 72"/>
              <a:gd name="T52" fmla="*/ 68 w 120"/>
              <a:gd name="T53" fmla="*/ 60 h 72"/>
              <a:gd name="T54" fmla="*/ 60 w 120"/>
              <a:gd name="T55" fmla="*/ 56 h 72"/>
              <a:gd name="T56" fmla="*/ 52 w 120"/>
              <a:gd name="T57" fmla="*/ 48 h 72"/>
              <a:gd name="T58" fmla="*/ 44 w 120"/>
              <a:gd name="T59" fmla="*/ 40 h 72"/>
              <a:gd name="T60" fmla="*/ 36 w 120"/>
              <a:gd name="T61" fmla="*/ 36 h 72"/>
              <a:gd name="T62" fmla="*/ 24 w 120"/>
              <a:gd name="T63" fmla="*/ 28 h 72"/>
              <a:gd name="T64" fmla="*/ 20 w 120"/>
              <a:gd name="T65" fmla="*/ 24 h 72"/>
              <a:gd name="T66" fmla="*/ 12 w 120"/>
              <a:gd name="T67" fmla="*/ 20 h 72"/>
              <a:gd name="T68" fmla="*/ 8 w 120"/>
              <a:gd name="T69" fmla="*/ 16 h 72"/>
              <a:gd name="T70" fmla="*/ 4 w 120"/>
              <a:gd name="T71" fmla="*/ 12 h 72"/>
              <a:gd name="T72" fmla="*/ 4 w 120"/>
              <a:gd name="T73" fmla="*/ 8 h 72"/>
              <a:gd name="T74" fmla="*/ 0 w 120"/>
              <a:gd name="T75" fmla="*/ 8 h 72"/>
              <a:gd name="T76" fmla="*/ 0 w 120"/>
              <a:gd name="T77" fmla="*/ 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0" h="72">
                <a:moveTo>
                  <a:pt x="0" y="8"/>
                </a:move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8" y="0"/>
                </a:lnTo>
                <a:lnTo>
                  <a:pt x="60" y="0"/>
                </a:lnTo>
                <a:lnTo>
                  <a:pt x="72" y="0"/>
                </a:lnTo>
                <a:lnTo>
                  <a:pt x="84" y="4"/>
                </a:lnTo>
                <a:lnTo>
                  <a:pt x="92" y="8"/>
                </a:lnTo>
                <a:lnTo>
                  <a:pt x="100" y="12"/>
                </a:lnTo>
                <a:lnTo>
                  <a:pt x="108" y="16"/>
                </a:lnTo>
                <a:lnTo>
                  <a:pt x="112" y="20"/>
                </a:lnTo>
                <a:lnTo>
                  <a:pt x="116" y="28"/>
                </a:lnTo>
                <a:lnTo>
                  <a:pt x="120" y="36"/>
                </a:lnTo>
                <a:lnTo>
                  <a:pt x="120" y="44"/>
                </a:lnTo>
                <a:lnTo>
                  <a:pt x="120" y="52"/>
                </a:lnTo>
                <a:lnTo>
                  <a:pt x="120" y="60"/>
                </a:lnTo>
                <a:lnTo>
                  <a:pt x="116" y="64"/>
                </a:lnTo>
                <a:lnTo>
                  <a:pt x="116" y="68"/>
                </a:lnTo>
                <a:lnTo>
                  <a:pt x="104" y="72"/>
                </a:lnTo>
                <a:lnTo>
                  <a:pt x="96" y="72"/>
                </a:lnTo>
                <a:lnTo>
                  <a:pt x="88" y="72"/>
                </a:lnTo>
                <a:lnTo>
                  <a:pt x="84" y="68"/>
                </a:lnTo>
                <a:lnTo>
                  <a:pt x="76" y="64"/>
                </a:lnTo>
                <a:lnTo>
                  <a:pt x="68" y="60"/>
                </a:lnTo>
                <a:lnTo>
                  <a:pt x="60" y="56"/>
                </a:lnTo>
                <a:lnTo>
                  <a:pt x="52" y="48"/>
                </a:lnTo>
                <a:lnTo>
                  <a:pt x="44" y="40"/>
                </a:lnTo>
                <a:lnTo>
                  <a:pt x="36" y="36"/>
                </a:lnTo>
                <a:lnTo>
                  <a:pt x="24" y="28"/>
                </a:lnTo>
                <a:lnTo>
                  <a:pt x="20" y="24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4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4">
            <a:extLst>
              <a:ext uri="{FF2B5EF4-FFF2-40B4-BE49-F238E27FC236}">
                <a16:creationId xmlns:a16="http://schemas.microsoft.com/office/drawing/2014/main" xmlns="" id="{2BADF823-4D8E-4CAF-921A-EC14ADAA0FEB}"/>
              </a:ext>
            </a:extLst>
          </p:cNvPr>
          <p:cNvSpPr>
            <a:spLocks/>
          </p:cNvSpPr>
          <p:nvPr/>
        </p:nvSpPr>
        <p:spPr bwMode="auto">
          <a:xfrm>
            <a:off x="5328696" y="820703"/>
            <a:ext cx="1300663" cy="362206"/>
          </a:xfrm>
          <a:custGeom>
            <a:avLst/>
            <a:gdLst>
              <a:gd name="T0" fmla="*/ 48 w 352"/>
              <a:gd name="T1" fmla="*/ 76 h 76"/>
              <a:gd name="T2" fmla="*/ 28 w 352"/>
              <a:gd name="T3" fmla="*/ 72 h 76"/>
              <a:gd name="T4" fmla="*/ 16 w 352"/>
              <a:gd name="T5" fmla="*/ 64 h 76"/>
              <a:gd name="T6" fmla="*/ 4 w 352"/>
              <a:gd name="T7" fmla="*/ 56 h 76"/>
              <a:gd name="T8" fmla="*/ 0 w 352"/>
              <a:gd name="T9" fmla="*/ 48 h 76"/>
              <a:gd name="T10" fmla="*/ 4 w 352"/>
              <a:gd name="T11" fmla="*/ 48 h 76"/>
              <a:gd name="T12" fmla="*/ 12 w 352"/>
              <a:gd name="T13" fmla="*/ 44 h 76"/>
              <a:gd name="T14" fmla="*/ 24 w 352"/>
              <a:gd name="T15" fmla="*/ 40 h 76"/>
              <a:gd name="T16" fmla="*/ 40 w 352"/>
              <a:gd name="T17" fmla="*/ 36 h 76"/>
              <a:gd name="T18" fmla="*/ 60 w 352"/>
              <a:gd name="T19" fmla="*/ 32 h 76"/>
              <a:gd name="T20" fmla="*/ 84 w 352"/>
              <a:gd name="T21" fmla="*/ 28 h 76"/>
              <a:gd name="T22" fmla="*/ 112 w 352"/>
              <a:gd name="T23" fmla="*/ 24 h 76"/>
              <a:gd name="T24" fmla="*/ 156 w 352"/>
              <a:gd name="T25" fmla="*/ 16 h 76"/>
              <a:gd name="T26" fmla="*/ 208 w 352"/>
              <a:gd name="T27" fmla="*/ 8 h 76"/>
              <a:gd name="T28" fmla="*/ 248 w 352"/>
              <a:gd name="T29" fmla="*/ 4 h 76"/>
              <a:gd name="T30" fmla="*/ 276 w 352"/>
              <a:gd name="T31" fmla="*/ 0 h 76"/>
              <a:gd name="T32" fmla="*/ 304 w 352"/>
              <a:gd name="T33" fmla="*/ 0 h 76"/>
              <a:gd name="T34" fmla="*/ 328 w 352"/>
              <a:gd name="T35" fmla="*/ 4 h 76"/>
              <a:gd name="T36" fmla="*/ 340 w 352"/>
              <a:gd name="T37" fmla="*/ 12 h 76"/>
              <a:gd name="T38" fmla="*/ 348 w 352"/>
              <a:gd name="T39" fmla="*/ 20 h 76"/>
              <a:gd name="T40" fmla="*/ 348 w 352"/>
              <a:gd name="T41" fmla="*/ 24 h 76"/>
              <a:gd name="T42" fmla="*/ 344 w 352"/>
              <a:gd name="T43" fmla="*/ 28 h 76"/>
              <a:gd name="T44" fmla="*/ 336 w 352"/>
              <a:gd name="T45" fmla="*/ 32 h 76"/>
              <a:gd name="T46" fmla="*/ 324 w 352"/>
              <a:gd name="T47" fmla="*/ 36 h 76"/>
              <a:gd name="T48" fmla="*/ 308 w 352"/>
              <a:gd name="T49" fmla="*/ 40 h 76"/>
              <a:gd name="T50" fmla="*/ 288 w 352"/>
              <a:gd name="T51" fmla="*/ 44 h 76"/>
              <a:gd name="T52" fmla="*/ 260 w 352"/>
              <a:gd name="T53" fmla="*/ 48 h 76"/>
              <a:gd name="T54" fmla="*/ 232 w 352"/>
              <a:gd name="T55" fmla="*/ 52 h 76"/>
              <a:gd name="T56" fmla="*/ 184 w 352"/>
              <a:gd name="T57" fmla="*/ 60 h 76"/>
              <a:gd name="T58" fmla="*/ 128 w 352"/>
              <a:gd name="T59" fmla="*/ 68 h 76"/>
              <a:gd name="T60" fmla="*/ 88 w 352"/>
              <a:gd name="T61" fmla="*/ 72 h 76"/>
              <a:gd name="T62" fmla="*/ 64 w 352"/>
              <a:gd name="T63" fmla="*/ 72 h 76"/>
              <a:gd name="T64" fmla="*/ 56 w 352"/>
              <a:gd name="T65" fmla="*/ 7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2" h="76">
                <a:moveTo>
                  <a:pt x="56" y="72"/>
                </a:moveTo>
                <a:lnTo>
                  <a:pt x="48" y="76"/>
                </a:lnTo>
                <a:lnTo>
                  <a:pt x="36" y="72"/>
                </a:lnTo>
                <a:lnTo>
                  <a:pt x="28" y="72"/>
                </a:lnTo>
                <a:lnTo>
                  <a:pt x="24" y="68"/>
                </a:lnTo>
                <a:lnTo>
                  <a:pt x="16" y="64"/>
                </a:lnTo>
                <a:lnTo>
                  <a:pt x="8" y="60"/>
                </a:lnTo>
                <a:lnTo>
                  <a:pt x="4" y="56"/>
                </a:lnTo>
                <a:lnTo>
                  <a:pt x="0" y="48"/>
                </a:lnTo>
                <a:lnTo>
                  <a:pt x="0" y="48"/>
                </a:lnTo>
                <a:lnTo>
                  <a:pt x="4" y="48"/>
                </a:lnTo>
                <a:lnTo>
                  <a:pt x="4" y="48"/>
                </a:lnTo>
                <a:lnTo>
                  <a:pt x="8" y="44"/>
                </a:lnTo>
                <a:lnTo>
                  <a:pt x="12" y="44"/>
                </a:lnTo>
                <a:lnTo>
                  <a:pt x="16" y="44"/>
                </a:lnTo>
                <a:lnTo>
                  <a:pt x="24" y="40"/>
                </a:lnTo>
                <a:lnTo>
                  <a:pt x="32" y="40"/>
                </a:lnTo>
                <a:lnTo>
                  <a:pt x="40" y="36"/>
                </a:lnTo>
                <a:lnTo>
                  <a:pt x="48" y="36"/>
                </a:lnTo>
                <a:lnTo>
                  <a:pt x="60" y="32"/>
                </a:lnTo>
                <a:lnTo>
                  <a:pt x="68" y="32"/>
                </a:lnTo>
                <a:lnTo>
                  <a:pt x="84" y="28"/>
                </a:lnTo>
                <a:lnTo>
                  <a:pt x="96" y="28"/>
                </a:lnTo>
                <a:lnTo>
                  <a:pt x="112" y="24"/>
                </a:lnTo>
                <a:lnTo>
                  <a:pt x="124" y="20"/>
                </a:lnTo>
                <a:lnTo>
                  <a:pt x="156" y="16"/>
                </a:lnTo>
                <a:lnTo>
                  <a:pt x="184" y="12"/>
                </a:lnTo>
                <a:lnTo>
                  <a:pt x="208" y="8"/>
                </a:lnTo>
                <a:lnTo>
                  <a:pt x="232" y="4"/>
                </a:lnTo>
                <a:lnTo>
                  <a:pt x="248" y="4"/>
                </a:lnTo>
                <a:lnTo>
                  <a:pt x="264" y="0"/>
                </a:lnTo>
                <a:lnTo>
                  <a:pt x="276" y="0"/>
                </a:lnTo>
                <a:lnTo>
                  <a:pt x="288" y="0"/>
                </a:lnTo>
                <a:lnTo>
                  <a:pt x="304" y="0"/>
                </a:lnTo>
                <a:lnTo>
                  <a:pt x="316" y="0"/>
                </a:lnTo>
                <a:lnTo>
                  <a:pt x="328" y="4"/>
                </a:lnTo>
                <a:lnTo>
                  <a:pt x="336" y="8"/>
                </a:lnTo>
                <a:lnTo>
                  <a:pt x="340" y="12"/>
                </a:lnTo>
                <a:lnTo>
                  <a:pt x="348" y="16"/>
                </a:lnTo>
                <a:lnTo>
                  <a:pt x="348" y="20"/>
                </a:lnTo>
                <a:lnTo>
                  <a:pt x="352" y="24"/>
                </a:lnTo>
                <a:lnTo>
                  <a:pt x="348" y="24"/>
                </a:lnTo>
                <a:lnTo>
                  <a:pt x="348" y="28"/>
                </a:lnTo>
                <a:lnTo>
                  <a:pt x="344" y="28"/>
                </a:lnTo>
                <a:lnTo>
                  <a:pt x="340" y="28"/>
                </a:lnTo>
                <a:lnTo>
                  <a:pt x="336" y="32"/>
                </a:lnTo>
                <a:lnTo>
                  <a:pt x="332" y="32"/>
                </a:lnTo>
                <a:lnTo>
                  <a:pt x="324" y="36"/>
                </a:lnTo>
                <a:lnTo>
                  <a:pt x="316" y="36"/>
                </a:lnTo>
                <a:lnTo>
                  <a:pt x="308" y="40"/>
                </a:lnTo>
                <a:lnTo>
                  <a:pt x="296" y="40"/>
                </a:lnTo>
                <a:lnTo>
                  <a:pt x="288" y="44"/>
                </a:lnTo>
                <a:lnTo>
                  <a:pt x="276" y="44"/>
                </a:lnTo>
                <a:lnTo>
                  <a:pt x="260" y="48"/>
                </a:lnTo>
                <a:lnTo>
                  <a:pt x="248" y="52"/>
                </a:lnTo>
                <a:lnTo>
                  <a:pt x="232" y="52"/>
                </a:lnTo>
                <a:lnTo>
                  <a:pt x="216" y="56"/>
                </a:lnTo>
                <a:lnTo>
                  <a:pt x="184" y="60"/>
                </a:lnTo>
                <a:lnTo>
                  <a:pt x="152" y="64"/>
                </a:lnTo>
                <a:lnTo>
                  <a:pt x="128" y="68"/>
                </a:lnTo>
                <a:lnTo>
                  <a:pt x="108" y="68"/>
                </a:lnTo>
                <a:lnTo>
                  <a:pt x="88" y="72"/>
                </a:lnTo>
                <a:lnTo>
                  <a:pt x="76" y="72"/>
                </a:lnTo>
                <a:lnTo>
                  <a:pt x="64" y="72"/>
                </a:lnTo>
                <a:lnTo>
                  <a:pt x="56" y="72"/>
                </a:lnTo>
                <a:lnTo>
                  <a:pt x="56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15">
            <a:extLst>
              <a:ext uri="{FF2B5EF4-FFF2-40B4-BE49-F238E27FC236}">
                <a16:creationId xmlns:a16="http://schemas.microsoft.com/office/drawing/2014/main" xmlns="" id="{88FC38DC-339E-4309-8F57-D33F6B1FD305}"/>
              </a:ext>
            </a:extLst>
          </p:cNvPr>
          <p:cNvSpPr>
            <a:spLocks/>
          </p:cNvSpPr>
          <p:nvPr/>
        </p:nvSpPr>
        <p:spPr bwMode="auto">
          <a:xfrm>
            <a:off x="4840947" y="1011339"/>
            <a:ext cx="1241542" cy="1925412"/>
          </a:xfrm>
          <a:custGeom>
            <a:avLst/>
            <a:gdLst>
              <a:gd name="T0" fmla="*/ 188 w 336"/>
              <a:gd name="T1" fmla="*/ 268 h 404"/>
              <a:gd name="T2" fmla="*/ 216 w 336"/>
              <a:gd name="T3" fmla="*/ 228 h 404"/>
              <a:gd name="T4" fmla="*/ 232 w 336"/>
              <a:gd name="T5" fmla="*/ 200 h 404"/>
              <a:gd name="T6" fmla="*/ 244 w 336"/>
              <a:gd name="T7" fmla="*/ 168 h 404"/>
              <a:gd name="T8" fmla="*/ 252 w 336"/>
              <a:gd name="T9" fmla="*/ 128 h 404"/>
              <a:gd name="T10" fmla="*/ 260 w 336"/>
              <a:gd name="T11" fmla="*/ 84 h 404"/>
              <a:gd name="T12" fmla="*/ 268 w 336"/>
              <a:gd name="T13" fmla="*/ 32 h 404"/>
              <a:gd name="T14" fmla="*/ 280 w 336"/>
              <a:gd name="T15" fmla="*/ 4 h 404"/>
              <a:gd name="T16" fmla="*/ 300 w 336"/>
              <a:gd name="T17" fmla="*/ 8 h 404"/>
              <a:gd name="T18" fmla="*/ 316 w 336"/>
              <a:gd name="T19" fmla="*/ 12 h 404"/>
              <a:gd name="T20" fmla="*/ 328 w 336"/>
              <a:gd name="T21" fmla="*/ 16 h 404"/>
              <a:gd name="T22" fmla="*/ 336 w 336"/>
              <a:gd name="T23" fmla="*/ 24 h 404"/>
              <a:gd name="T24" fmla="*/ 336 w 336"/>
              <a:gd name="T25" fmla="*/ 40 h 404"/>
              <a:gd name="T26" fmla="*/ 332 w 336"/>
              <a:gd name="T27" fmla="*/ 56 h 404"/>
              <a:gd name="T28" fmla="*/ 328 w 336"/>
              <a:gd name="T29" fmla="*/ 72 h 404"/>
              <a:gd name="T30" fmla="*/ 324 w 336"/>
              <a:gd name="T31" fmla="*/ 96 h 404"/>
              <a:gd name="T32" fmla="*/ 316 w 336"/>
              <a:gd name="T33" fmla="*/ 124 h 404"/>
              <a:gd name="T34" fmla="*/ 308 w 336"/>
              <a:gd name="T35" fmla="*/ 160 h 404"/>
              <a:gd name="T36" fmla="*/ 300 w 336"/>
              <a:gd name="T37" fmla="*/ 192 h 404"/>
              <a:gd name="T38" fmla="*/ 288 w 336"/>
              <a:gd name="T39" fmla="*/ 220 h 404"/>
              <a:gd name="T40" fmla="*/ 276 w 336"/>
              <a:gd name="T41" fmla="*/ 240 h 404"/>
              <a:gd name="T42" fmla="*/ 256 w 336"/>
              <a:gd name="T43" fmla="*/ 268 h 404"/>
              <a:gd name="T44" fmla="*/ 220 w 336"/>
              <a:gd name="T45" fmla="*/ 308 h 404"/>
              <a:gd name="T46" fmla="*/ 172 w 336"/>
              <a:gd name="T47" fmla="*/ 344 h 404"/>
              <a:gd name="T48" fmla="*/ 112 w 336"/>
              <a:gd name="T49" fmla="*/ 372 h 404"/>
              <a:gd name="T50" fmla="*/ 60 w 336"/>
              <a:gd name="T51" fmla="*/ 392 h 404"/>
              <a:gd name="T52" fmla="*/ 32 w 336"/>
              <a:gd name="T53" fmla="*/ 400 h 404"/>
              <a:gd name="T54" fmla="*/ 12 w 336"/>
              <a:gd name="T55" fmla="*/ 404 h 404"/>
              <a:gd name="T56" fmla="*/ 4 w 336"/>
              <a:gd name="T57" fmla="*/ 400 h 404"/>
              <a:gd name="T58" fmla="*/ 0 w 336"/>
              <a:gd name="T59" fmla="*/ 396 h 404"/>
              <a:gd name="T60" fmla="*/ 8 w 336"/>
              <a:gd name="T61" fmla="*/ 388 h 404"/>
              <a:gd name="T62" fmla="*/ 20 w 336"/>
              <a:gd name="T63" fmla="*/ 380 h 404"/>
              <a:gd name="T64" fmla="*/ 44 w 336"/>
              <a:gd name="T65" fmla="*/ 368 h 404"/>
              <a:gd name="T66" fmla="*/ 84 w 336"/>
              <a:gd name="T67" fmla="*/ 348 h 404"/>
              <a:gd name="T68" fmla="*/ 140 w 336"/>
              <a:gd name="T69" fmla="*/ 316 h 404"/>
              <a:gd name="T70" fmla="*/ 164 w 336"/>
              <a:gd name="T71" fmla="*/ 292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36" h="404">
                <a:moveTo>
                  <a:pt x="164" y="292"/>
                </a:moveTo>
                <a:lnTo>
                  <a:pt x="188" y="268"/>
                </a:lnTo>
                <a:lnTo>
                  <a:pt x="208" y="240"/>
                </a:lnTo>
                <a:lnTo>
                  <a:pt x="216" y="228"/>
                </a:lnTo>
                <a:lnTo>
                  <a:pt x="224" y="212"/>
                </a:lnTo>
                <a:lnTo>
                  <a:pt x="232" y="200"/>
                </a:lnTo>
                <a:lnTo>
                  <a:pt x="236" y="184"/>
                </a:lnTo>
                <a:lnTo>
                  <a:pt x="244" y="168"/>
                </a:lnTo>
                <a:lnTo>
                  <a:pt x="248" y="148"/>
                </a:lnTo>
                <a:lnTo>
                  <a:pt x="252" y="128"/>
                </a:lnTo>
                <a:lnTo>
                  <a:pt x="256" y="108"/>
                </a:lnTo>
                <a:lnTo>
                  <a:pt x="260" y="84"/>
                </a:lnTo>
                <a:lnTo>
                  <a:pt x="264" y="60"/>
                </a:lnTo>
                <a:lnTo>
                  <a:pt x="268" y="32"/>
                </a:lnTo>
                <a:lnTo>
                  <a:pt x="268" y="0"/>
                </a:lnTo>
                <a:lnTo>
                  <a:pt x="280" y="4"/>
                </a:lnTo>
                <a:lnTo>
                  <a:pt x="292" y="4"/>
                </a:lnTo>
                <a:lnTo>
                  <a:pt x="300" y="8"/>
                </a:lnTo>
                <a:lnTo>
                  <a:pt x="308" y="12"/>
                </a:lnTo>
                <a:lnTo>
                  <a:pt x="316" y="12"/>
                </a:lnTo>
                <a:lnTo>
                  <a:pt x="324" y="16"/>
                </a:lnTo>
                <a:lnTo>
                  <a:pt x="328" y="16"/>
                </a:lnTo>
                <a:lnTo>
                  <a:pt x="332" y="20"/>
                </a:lnTo>
                <a:lnTo>
                  <a:pt x="336" y="24"/>
                </a:lnTo>
                <a:lnTo>
                  <a:pt x="336" y="32"/>
                </a:lnTo>
                <a:lnTo>
                  <a:pt x="336" y="40"/>
                </a:lnTo>
                <a:lnTo>
                  <a:pt x="336" y="48"/>
                </a:lnTo>
                <a:lnTo>
                  <a:pt x="332" y="56"/>
                </a:lnTo>
                <a:lnTo>
                  <a:pt x="332" y="64"/>
                </a:lnTo>
                <a:lnTo>
                  <a:pt x="328" y="72"/>
                </a:lnTo>
                <a:lnTo>
                  <a:pt x="328" y="84"/>
                </a:lnTo>
                <a:lnTo>
                  <a:pt x="324" y="96"/>
                </a:lnTo>
                <a:lnTo>
                  <a:pt x="320" y="112"/>
                </a:lnTo>
                <a:lnTo>
                  <a:pt x="316" y="124"/>
                </a:lnTo>
                <a:lnTo>
                  <a:pt x="312" y="144"/>
                </a:lnTo>
                <a:lnTo>
                  <a:pt x="308" y="160"/>
                </a:lnTo>
                <a:lnTo>
                  <a:pt x="304" y="176"/>
                </a:lnTo>
                <a:lnTo>
                  <a:pt x="300" y="192"/>
                </a:lnTo>
                <a:lnTo>
                  <a:pt x="296" y="204"/>
                </a:lnTo>
                <a:lnTo>
                  <a:pt x="288" y="220"/>
                </a:lnTo>
                <a:lnTo>
                  <a:pt x="284" y="228"/>
                </a:lnTo>
                <a:lnTo>
                  <a:pt x="276" y="240"/>
                </a:lnTo>
                <a:lnTo>
                  <a:pt x="268" y="248"/>
                </a:lnTo>
                <a:lnTo>
                  <a:pt x="256" y="268"/>
                </a:lnTo>
                <a:lnTo>
                  <a:pt x="240" y="288"/>
                </a:lnTo>
                <a:lnTo>
                  <a:pt x="220" y="308"/>
                </a:lnTo>
                <a:lnTo>
                  <a:pt x="196" y="324"/>
                </a:lnTo>
                <a:lnTo>
                  <a:pt x="172" y="344"/>
                </a:lnTo>
                <a:lnTo>
                  <a:pt x="144" y="360"/>
                </a:lnTo>
                <a:lnTo>
                  <a:pt x="112" y="372"/>
                </a:lnTo>
                <a:lnTo>
                  <a:pt x="76" y="384"/>
                </a:lnTo>
                <a:lnTo>
                  <a:pt x="60" y="392"/>
                </a:lnTo>
                <a:lnTo>
                  <a:pt x="44" y="396"/>
                </a:lnTo>
                <a:lnTo>
                  <a:pt x="32" y="400"/>
                </a:lnTo>
                <a:lnTo>
                  <a:pt x="20" y="400"/>
                </a:lnTo>
                <a:lnTo>
                  <a:pt x="12" y="404"/>
                </a:lnTo>
                <a:lnTo>
                  <a:pt x="8" y="404"/>
                </a:lnTo>
                <a:lnTo>
                  <a:pt x="4" y="400"/>
                </a:lnTo>
                <a:lnTo>
                  <a:pt x="0" y="400"/>
                </a:lnTo>
                <a:lnTo>
                  <a:pt x="0" y="396"/>
                </a:lnTo>
                <a:lnTo>
                  <a:pt x="4" y="392"/>
                </a:lnTo>
                <a:lnTo>
                  <a:pt x="8" y="388"/>
                </a:lnTo>
                <a:lnTo>
                  <a:pt x="12" y="384"/>
                </a:lnTo>
                <a:lnTo>
                  <a:pt x="20" y="380"/>
                </a:lnTo>
                <a:lnTo>
                  <a:pt x="32" y="376"/>
                </a:lnTo>
                <a:lnTo>
                  <a:pt x="44" y="368"/>
                </a:lnTo>
                <a:lnTo>
                  <a:pt x="56" y="364"/>
                </a:lnTo>
                <a:lnTo>
                  <a:pt x="84" y="348"/>
                </a:lnTo>
                <a:lnTo>
                  <a:pt x="112" y="332"/>
                </a:lnTo>
                <a:lnTo>
                  <a:pt x="140" y="316"/>
                </a:lnTo>
                <a:lnTo>
                  <a:pt x="164" y="292"/>
                </a:lnTo>
                <a:lnTo>
                  <a:pt x="164" y="2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16">
            <a:extLst>
              <a:ext uri="{FF2B5EF4-FFF2-40B4-BE49-F238E27FC236}">
                <a16:creationId xmlns:a16="http://schemas.microsoft.com/office/drawing/2014/main" xmlns="" id="{24B9A729-D31A-45CC-907A-7F1D792C7A66}"/>
              </a:ext>
            </a:extLst>
          </p:cNvPr>
          <p:cNvSpPr>
            <a:spLocks/>
          </p:cNvSpPr>
          <p:nvPr/>
        </p:nvSpPr>
        <p:spPr bwMode="auto">
          <a:xfrm>
            <a:off x="5106992" y="1487925"/>
            <a:ext cx="1714509" cy="419397"/>
          </a:xfrm>
          <a:custGeom>
            <a:avLst/>
            <a:gdLst>
              <a:gd name="T0" fmla="*/ 4 w 464"/>
              <a:gd name="T1" fmla="*/ 68 h 88"/>
              <a:gd name="T2" fmla="*/ 0 w 464"/>
              <a:gd name="T3" fmla="*/ 60 h 88"/>
              <a:gd name="T4" fmla="*/ 8 w 464"/>
              <a:gd name="T5" fmla="*/ 56 h 88"/>
              <a:gd name="T6" fmla="*/ 24 w 464"/>
              <a:gd name="T7" fmla="*/ 52 h 88"/>
              <a:gd name="T8" fmla="*/ 48 w 464"/>
              <a:gd name="T9" fmla="*/ 48 h 88"/>
              <a:gd name="T10" fmla="*/ 76 w 464"/>
              <a:gd name="T11" fmla="*/ 48 h 88"/>
              <a:gd name="T12" fmla="*/ 112 w 464"/>
              <a:gd name="T13" fmla="*/ 44 h 88"/>
              <a:gd name="T14" fmla="*/ 164 w 464"/>
              <a:gd name="T15" fmla="*/ 36 h 88"/>
              <a:gd name="T16" fmla="*/ 220 w 464"/>
              <a:gd name="T17" fmla="*/ 28 h 88"/>
              <a:gd name="T18" fmla="*/ 272 w 464"/>
              <a:gd name="T19" fmla="*/ 20 h 88"/>
              <a:gd name="T20" fmla="*/ 312 w 464"/>
              <a:gd name="T21" fmla="*/ 12 h 88"/>
              <a:gd name="T22" fmla="*/ 340 w 464"/>
              <a:gd name="T23" fmla="*/ 8 h 88"/>
              <a:gd name="T24" fmla="*/ 368 w 464"/>
              <a:gd name="T25" fmla="*/ 4 h 88"/>
              <a:gd name="T26" fmla="*/ 392 w 464"/>
              <a:gd name="T27" fmla="*/ 0 h 88"/>
              <a:gd name="T28" fmla="*/ 408 w 464"/>
              <a:gd name="T29" fmla="*/ 0 h 88"/>
              <a:gd name="T30" fmla="*/ 428 w 464"/>
              <a:gd name="T31" fmla="*/ 4 h 88"/>
              <a:gd name="T32" fmla="*/ 448 w 464"/>
              <a:gd name="T33" fmla="*/ 16 h 88"/>
              <a:gd name="T34" fmla="*/ 460 w 464"/>
              <a:gd name="T35" fmla="*/ 24 h 88"/>
              <a:gd name="T36" fmla="*/ 464 w 464"/>
              <a:gd name="T37" fmla="*/ 32 h 88"/>
              <a:gd name="T38" fmla="*/ 456 w 464"/>
              <a:gd name="T39" fmla="*/ 36 h 88"/>
              <a:gd name="T40" fmla="*/ 448 w 464"/>
              <a:gd name="T41" fmla="*/ 40 h 88"/>
              <a:gd name="T42" fmla="*/ 432 w 464"/>
              <a:gd name="T43" fmla="*/ 40 h 88"/>
              <a:gd name="T44" fmla="*/ 412 w 464"/>
              <a:gd name="T45" fmla="*/ 44 h 88"/>
              <a:gd name="T46" fmla="*/ 380 w 464"/>
              <a:gd name="T47" fmla="*/ 48 h 88"/>
              <a:gd name="T48" fmla="*/ 348 w 464"/>
              <a:gd name="T49" fmla="*/ 52 h 88"/>
              <a:gd name="T50" fmla="*/ 304 w 464"/>
              <a:gd name="T51" fmla="*/ 56 h 88"/>
              <a:gd name="T52" fmla="*/ 256 w 464"/>
              <a:gd name="T53" fmla="*/ 64 h 88"/>
              <a:gd name="T54" fmla="*/ 212 w 464"/>
              <a:gd name="T55" fmla="*/ 68 h 88"/>
              <a:gd name="T56" fmla="*/ 172 w 464"/>
              <a:gd name="T57" fmla="*/ 72 h 88"/>
              <a:gd name="T58" fmla="*/ 136 w 464"/>
              <a:gd name="T59" fmla="*/ 76 h 88"/>
              <a:gd name="T60" fmla="*/ 104 w 464"/>
              <a:gd name="T61" fmla="*/ 80 h 88"/>
              <a:gd name="T62" fmla="*/ 80 w 464"/>
              <a:gd name="T63" fmla="*/ 84 h 88"/>
              <a:gd name="T64" fmla="*/ 60 w 464"/>
              <a:gd name="T65" fmla="*/ 88 h 88"/>
              <a:gd name="T66" fmla="*/ 44 w 464"/>
              <a:gd name="T67" fmla="*/ 88 h 88"/>
              <a:gd name="T68" fmla="*/ 28 w 464"/>
              <a:gd name="T69" fmla="*/ 84 h 88"/>
              <a:gd name="T70" fmla="*/ 12 w 464"/>
              <a:gd name="T71" fmla="*/ 72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64" h="88">
                <a:moveTo>
                  <a:pt x="12" y="72"/>
                </a:moveTo>
                <a:lnTo>
                  <a:pt x="4" y="68"/>
                </a:lnTo>
                <a:lnTo>
                  <a:pt x="4" y="64"/>
                </a:lnTo>
                <a:lnTo>
                  <a:pt x="0" y="60"/>
                </a:lnTo>
                <a:lnTo>
                  <a:pt x="4" y="56"/>
                </a:lnTo>
                <a:lnTo>
                  <a:pt x="8" y="56"/>
                </a:lnTo>
                <a:lnTo>
                  <a:pt x="12" y="52"/>
                </a:lnTo>
                <a:lnTo>
                  <a:pt x="24" y="52"/>
                </a:lnTo>
                <a:lnTo>
                  <a:pt x="40" y="52"/>
                </a:lnTo>
                <a:lnTo>
                  <a:pt x="48" y="48"/>
                </a:lnTo>
                <a:lnTo>
                  <a:pt x="60" y="48"/>
                </a:lnTo>
                <a:lnTo>
                  <a:pt x="76" y="48"/>
                </a:lnTo>
                <a:lnTo>
                  <a:pt x="92" y="44"/>
                </a:lnTo>
                <a:lnTo>
                  <a:pt x="112" y="44"/>
                </a:lnTo>
                <a:lnTo>
                  <a:pt x="136" y="40"/>
                </a:lnTo>
                <a:lnTo>
                  <a:pt x="164" y="36"/>
                </a:lnTo>
                <a:lnTo>
                  <a:pt x="192" y="32"/>
                </a:lnTo>
                <a:lnTo>
                  <a:pt x="220" y="28"/>
                </a:lnTo>
                <a:lnTo>
                  <a:pt x="248" y="24"/>
                </a:lnTo>
                <a:lnTo>
                  <a:pt x="272" y="20"/>
                </a:lnTo>
                <a:lnTo>
                  <a:pt x="292" y="16"/>
                </a:lnTo>
                <a:lnTo>
                  <a:pt x="312" y="12"/>
                </a:lnTo>
                <a:lnTo>
                  <a:pt x="328" y="8"/>
                </a:lnTo>
                <a:lnTo>
                  <a:pt x="340" y="8"/>
                </a:lnTo>
                <a:lnTo>
                  <a:pt x="352" y="4"/>
                </a:lnTo>
                <a:lnTo>
                  <a:pt x="368" y="4"/>
                </a:lnTo>
                <a:lnTo>
                  <a:pt x="380" y="0"/>
                </a:lnTo>
                <a:lnTo>
                  <a:pt x="392" y="0"/>
                </a:lnTo>
                <a:lnTo>
                  <a:pt x="400" y="0"/>
                </a:lnTo>
                <a:lnTo>
                  <a:pt x="408" y="0"/>
                </a:lnTo>
                <a:lnTo>
                  <a:pt x="420" y="4"/>
                </a:lnTo>
                <a:lnTo>
                  <a:pt x="428" y="4"/>
                </a:lnTo>
                <a:lnTo>
                  <a:pt x="440" y="8"/>
                </a:lnTo>
                <a:lnTo>
                  <a:pt x="448" y="16"/>
                </a:lnTo>
                <a:lnTo>
                  <a:pt x="456" y="20"/>
                </a:lnTo>
                <a:lnTo>
                  <a:pt x="460" y="24"/>
                </a:lnTo>
                <a:lnTo>
                  <a:pt x="464" y="28"/>
                </a:lnTo>
                <a:lnTo>
                  <a:pt x="464" y="32"/>
                </a:lnTo>
                <a:lnTo>
                  <a:pt x="460" y="32"/>
                </a:lnTo>
                <a:lnTo>
                  <a:pt x="456" y="36"/>
                </a:lnTo>
                <a:lnTo>
                  <a:pt x="452" y="36"/>
                </a:lnTo>
                <a:lnTo>
                  <a:pt x="448" y="40"/>
                </a:lnTo>
                <a:lnTo>
                  <a:pt x="440" y="40"/>
                </a:lnTo>
                <a:lnTo>
                  <a:pt x="432" y="40"/>
                </a:lnTo>
                <a:lnTo>
                  <a:pt x="424" y="44"/>
                </a:lnTo>
                <a:lnTo>
                  <a:pt x="412" y="44"/>
                </a:lnTo>
                <a:lnTo>
                  <a:pt x="396" y="48"/>
                </a:lnTo>
                <a:lnTo>
                  <a:pt x="380" y="48"/>
                </a:lnTo>
                <a:lnTo>
                  <a:pt x="364" y="52"/>
                </a:lnTo>
                <a:lnTo>
                  <a:pt x="348" y="52"/>
                </a:lnTo>
                <a:lnTo>
                  <a:pt x="324" y="56"/>
                </a:lnTo>
                <a:lnTo>
                  <a:pt x="304" y="56"/>
                </a:lnTo>
                <a:lnTo>
                  <a:pt x="280" y="60"/>
                </a:lnTo>
                <a:lnTo>
                  <a:pt x="256" y="64"/>
                </a:lnTo>
                <a:lnTo>
                  <a:pt x="232" y="64"/>
                </a:lnTo>
                <a:lnTo>
                  <a:pt x="212" y="68"/>
                </a:lnTo>
                <a:lnTo>
                  <a:pt x="192" y="68"/>
                </a:lnTo>
                <a:lnTo>
                  <a:pt x="172" y="72"/>
                </a:lnTo>
                <a:lnTo>
                  <a:pt x="156" y="72"/>
                </a:lnTo>
                <a:lnTo>
                  <a:pt x="136" y="76"/>
                </a:lnTo>
                <a:lnTo>
                  <a:pt x="120" y="80"/>
                </a:lnTo>
                <a:lnTo>
                  <a:pt x="104" y="80"/>
                </a:lnTo>
                <a:lnTo>
                  <a:pt x="92" y="84"/>
                </a:lnTo>
                <a:lnTo>
                  <a:pt x="80" y="84"/>
                </a:lnTo>
                <a:lnTo>
                  <a:pt x="68" y="88"/>
                </a:lnTo>
                <a:lnTo>
                  <a:pt x="60" y="88"/>
                </a:lnTo>
                <a:lnTo>
                  <a:pt x="52" y="88"/>
                </a:lnTo>
                <a:lnTo>
                  <a:pt x="44" y="88"/>
                </a:lnTo>
                <a:lnTo>
                  <a:pt x="40" y="88"/>
                </a:lnTo>
                <a:lnTo>
                  <a:pt x="28" y="84"/>
                </a:lnTo>
                <a:lnTo>
                  <a:pt x="12" y="72"/>
                </a:lnTo>
                <a:lnTo>
                  <a:pt x="12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17">
            <a:extLst>
              <a:ext uri="{FF2B5EF4-FFF2-40B4-BE49-F238E27FC236}">
                <a16:creationId xmlns:a16="http://schemas.microsoft.com/office/drawing/2014/main" xmlns="" id="{951F31EE-4FDC-4DF6-ADBF-5AAF44F30A15}"/>
              </a:ext>
            </a:extLst>
          </p:cNvPr>
          <p:cNvSpPr>
            <a:spLocks/>
          </p:cNvSpPr>
          <p:nvPr/>
        </p:nvSpPr>
        <p:spPr bwMode="auto">
          <a:xfrm>
            <a:off x="5772103" y="1697623"/>
            <a:ext cx="1625828" cy="1296317"/>
          </a:xfrm>
          <a:custGeom>
            <a:avLst/>
            <a:gdLst>
              <a:gd name="T0" fmla="*/ 260 w 440"/>
              <a:gd name="T1" fmla="*/ 268 h 272"/>
              <a:gd name="T2" fmla="*/ 248 w 440"/>
              <a:gd name="T3" fmla="*/ 268 h 272"/>
              <a:gd name="T4" fmla="*/ 236 w 440"/>
              <a:gd name="T5" fmla="*/ 260 h 272"/>
              <a:gd name="T6" fmla="*/ 224 w 440"/>
              <a:gd name="T7" fmla="*/ 252 h 272"/>
              <a:gd name="T8" fmla="*/ 212 w 440"/>
              <a:gd name="T9" fmla="*/ 240 h 272"/>
              <a:gd name="T10" fmla="*/ 204 w 440"/>
              <a:gd name="T11" fmla="*/ 236 h 272"/>
              <a:gd name="T12" fmla="*/ 196 w 440"/>
              <a:gd name="T13" fmla="*/ 228 h 272"/>
              <a:gd name="T14" fmla="*/ 188 w 440"/>
              <a:gd name="T15" fmla="*/ 216 h 272"/>
              <a:gd name="T16" fmla="*/ 176 w 440"/>
              <a:gd name="T17" fmla="*/ 208 h 272"/>
              <a:gd name="T18" fmla="*/ 164 w 440"/>
              <a:gd name="T19" fmla="*/ 196 h 272"/>
              <a:gd name="T20" fmla="*/ 152 w 440"/>
              <a:gd name="T21" fmla="*/ 180 h 272"/>
              <a:gd name="T22" fmla="*/ 136 w 440"/>
              <a:gd name="T23" fmla="*/ 168 h 272"/>
              <a:gd name="T24" fmla="*/ 120 w 440"/>
              <a:gd name="T25" fmla="*/ 152 h 272"/>
              <a:gd name="T26" fmla="*/ 88 w 440"/>
              <a:gd name="T27" fmla="*/ 116 h 272"/>
              <a:gd name="T28" fmla="*/ 60 w 440"/>
              <a:gd name="T29" fmla="*/ 88 h 272"/>
              <a:gd name="T30" fmla="*/ 28 w 440"/>
              <a:gd name="T31" fmla="*/ 56 h 272"/>
              <a:gd name="T32" fmla="*/ 0 w 440"/>
              <a:gd name="T33" fmla="*/ 28 h 272"/>
              <a:gd name="T34" fmla="*/ 16 w 440"/>
              <a:gd name="T35" fmla="*/ 0 h 272"/>
              <a:gd name="T36" fmla="*/ 28 w 440"/>
              <a:gd name="T37" fmla="*/ 12 h 272"/>
              <a:gd name="T38" fmla="*/ 40 w 440"/>
              <a:gd name="T39" fmla="*/ 24 h 272"/>
              <a:gd name="T40" fmla="*/ 56 w 440"/>
              <a:gd name="T41" fmla="*/ 36 h 272"/>
              <a:gd name="T42" fmla="*/ 72 w 440"/>
              <a:gd name="T43" fmla="*/ 48 h 272"/>
              <a:gd name="T44" fmla="*/ 92 w 440"/>
              <a:gd name="T45" fmla="*/ 64 h 272"/>
              <a:gd name="T46" fmla="*/ 112 w 440"/>
              <a:gd name="T47" fmla="*/ 76 h 272"/>
              <a:gd name="T48" fmla="*/ 132 w 440"/>
              <a:gd name="T49" fmla="*/ 96 h 272"/>
              <a:gd name="T50" fmla="*/ 152 w 440"/>
              <a:gd name="T51" fmla="*/ 112 h 272"/>
              <a:gd name="T52" fmla="*/ 176 w 440"/>
              <a:gd name="T53" fmla="*/ 132 h 272"/>
              <a:gd name="T54" fmla="*/ 200 w 440"/>
              <a:gd name="T55" fmla="*/ 148 h 272"/>
              <a:gd name="T56" fmla="*/ 220 w 440"/>
              <a:gd name="T57" fmla="*/ 160 h 272"/>
              <a:gd name="T58" fmla="*/ 244 w 440"/>
              <a:gd name="T59" fmla="*/ 176 h 272"/>
              <a:gd name="T60" fmla="*/ 268 w 440"/>
              <a:gd name="T61" fmla="*/ 184 h 272"/>
              <a:gd name="T62" fmla="*/ 292 w 440"/>
              <a:gd name="T63" fmla="*/ 196 h 272"/>
              <a:gd name="T64" fmla="*/ 316 w 440"/>
              <a:gd name="T65" fmla="*/ 204 h 272"/>
              <a:gd name="T66" fmla="*/ 344 w 440"/>
              <a:gd name="T67" fmla="*/ 212 h 272"/>
              <a:gd name="T68" fmla="*/ 364 w 440"/>
              <a:gd name="T69" fmla="*/ 216 h 272"/>
              <a:gd name="T70" fmla="*/ 384 w 440"/>
              <a:gd name="T71" fmla="*/ 220 h 272"/>
              <a:gd name="T72" fmla="*/ 400 w 440"/>
              <a:gd name="T73" fmla="*/ 228 h 272"/>
              <a:gd name="T74" fmla="*/ 416 w 440"/>
              <a:gd name="T75" fmla="*/ 232 h 272"/>
              <a:gd name="T76" fmla="*/ 428 w 440"/>
              <a:gd name="T77" fmla="*/ 236 h 272"/>
              <a:gd name="T78" fmla="*/ 432 w 440"/>
              <a:gd name="T79" fmla="*/ 240 h 272"/>
              <a:gd name="T80" fmla="*/ 440 w 440"/>
              <a:gd name="T81" fmla="*/ 244 h 272"/>
              <a:gd name="T82" fmla="*/ 440 w 440"/>
              <a:gd name="T83" fmla="*/ 244 h 272"/>
              <a:gd name="T84" fmla="*/ 440 w 440"/>
              <a:gd name="T85" fmla="*/ 248 h 272"/>
              <a:gd name="T86" fmla="*/ 436 w 440"/>
              <a:gd name="T87" fmla="*/ 252 h 272"/>
              <a:gd name="T88" fmla="*/ 428 w 440"/>
              <a:gd name="T89" fmla="*/ 252 h 272"/>
              <a:gd name="T90" fmla="*/ 420 w 440"/>
              <a:gd name="T91" fmla="*/ 256 h 272"/>
              <a:gd name="T92" fmla="*/ 408 w 440"/>
              <a:gd name="T93" fmla="*/ 260 h 272"/>
              <a:gd name="T94" fmla="*/ 396 w 440"/>
              <a:gd name="T95" fmla="*/ 260 h 272"/>
              <a:gd name="T96" fmla="*/ 380 w 440"/>
              <a:gd name="T97" fmla="*/ 264 h 272"/>
              <a:gd name="T98" fmla="*/ 360 w 440"/>
              <a:gd name="T99" fmla="*/ 264 h 272"/>
              <a:gd name="T100" fmla="*/ 340 w 440"/>
              <a:gd name="T101" fmla="*/ 268 h 272"/>
              <a:gd name="T102" fmla="*/ 324 w 440"/>
              <a:gd name="T103" fmla="*/ 268 h 272"/>
              <a:gd name="T104" fmla="*/ 308 w 440"/>
              <a:gd name="T105" fmla="*/ 268 h 272"/>
              <a:gd name="T106" fmla="*/ 296 w 440"/>
              <a:gd name="T107" fmla="*/ 272 h 272"/>
              <a:gd name="T108" fmla="*/ 284 w 440"/>
              <a:gd name="T109" fmla="*/ 272 h 272"/>
              <a:gd name="T110" fmla="*/ 276 w 440"/>
              <a:gd name="T111" fmla="*/ 272 h 272"/>
              <a:gd name="T112" fmla="*/ 268 w 440"/>
              <a:gd name="T113" fmla="*/ 272 h 272"/>
              <a:gd name="T114" fmla="*/ 260 w 440"/>
              <a:gd name="T115" fmla="*/ 268 h 272"/>
              <a:gd name="T116" fmla="*/ 260 w 440"/>
              <a:gd name="T117" fmla="*/ 268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40" h="272">
                <a:moveTo>
                  <a:pt x="260" y="268"/>
                </a:moveTo>
                <a:lnTo>
                  <a:pt x="248" y="268"/>
                </a:lnTo>
                <a:lnTo>
                  <a:pt x="236" y="260"/>
                </a:lnTo>
                <a:lnTo>
                  <a:pt x="224" y="252"/>
                </a:lnTo>
                <a:lnTo>
                  <a:pt x="212" y="240"/>
                </a:lnTo>
                <a:lnTo>
                  <a:pt x="204" y="236"/>
                </a:lnTo>
                <a:lnTo>
                  <a:pt x="196" y="228"/>
                </a:lnTo>
                <a:lnTo>
                  <a:pt x="188" y="216"/>
                </a:lnTo>
                <a:lnTo>
                  <a:pt x="176" y="208"/>
                </a:lnTo>
                <a:lnTo>
                  <a:pt x="164" y="196"/>
                </a:lnTo>
                <a:lnTo>
                  <a:pt x="152" y="180"/>
                </a:lnTo>
                <a:lnTo>
                  <a:pt x="136" y="168"/>
                </a:lnTo>
                <a:lnTo>
                  <a:pt x="120" y="152"/>
                </a:lnTo>
                <a:lnTo>
                  <a:pt x="88" y="116"/>
                </a:lnTo>
                <a:lnTo>
                  <a:pt x="60" y="88"/>
                </a:lnTo>
                <a:lnTo>
                  <a:pt x="28" y="56"/>
                </a:lnTo>
                <a:lnTo>
                  <a:pt x="0" y="28"/>
                </a:lnTo>
                <a:lnTo>
                  <a:pt x="16" y="0"/>
                </a:lnTo>
                <a:lnTo>
                  <a:pt x="28" y="12"/>
                </a:lnTo>
                <a:lnTo>
                  <a:pt x="40" y="24"/>
                </a:lnTo>
                <a:lnTo>
                  <a:pt x="56" y="36"/>
                </a:lnTo>
                <a:lnTo>
                  <a:pt x="72" y="48"/>
                </a:lnTo>
                <a:lnTo>
                  <a:pt x="92" y="64"/>
                </a:lnTo>
                <a:lnTo>
                  <a:pt x="112" y="76"/>
                </a:lnTo>
                <a:lnTo>
                  <a:pt x="132" y="96"/>
                </a:lnTo>
                <a:lnTo>
                  <a:pt x="152" y="112"/>
                </a:lnTo>
                <a:lnTo>
                  <a:pt x="176" y="132"/>
                </a:lnTo>
                <a:lnTo>
                  <a:pt x="200" y="148"/>
                </a:lnTo>
                <a:lnTo>
                  <a:pt x="220" y="160"/>
                </a:lnTo>
                <a:lnTo>
                  <a:pt x="244" y="176"/>
                </a:lnTo>
                <a:lnTo>
                  <a:pt x="268" y="184"/>
                </a:lnTo>
                <a:lnTo>
                  <a:pt x="292" y="196"/>
                </a:lnTo>
                <a:lnTo>
                  <a:pt x="316" y="204"/>
                </a:lnTo>
                <a:lnTo>
                  <a:pt x="344" y="212"/>
                </a:lnTo>
                <a:lnTo>
                  <a:pt x="364" y="216"/>
                </a:lnTo>
                <a:lnTo>
                  <a:pt x="384" y="220"/>
                </a:lnTo>
                <a:lnTo>
                  <a:pt x="400" y="228"/>
                </a:lnTo>
                <a:lnTo>
                  <a:pt x="416" y="232"/>
                </a:lnTo>
                <a:lnTo>
                  <a:pt x="428" y="236"/>
                </a:lnTo>
                <a:lnTo>
                  <a:pt x="432" y="240"/>
                </a:lnTo>
                <a:lnTo>
                  <a:pt x="440" y="244"/>
                </a:lnTo>
                <a:lnTo>
                  <a:pt x="440" y="244"/>
                </a:lnTo>
                <a:lnTo>
                  <a:pt x="440" y="248"/>
                </a:lnTo>
                <a:lnTo>
                  <a:pt x="436" y="252"/>
                </a:lnTo>
                <a:lnTo>
                  <a:pt x="428" y="252"/>
                </a:lnTo>
                <a:lnTo>
                  <a:pt x="420" y="256"/>
                </a:lnTo>
                <a:lnTo>
                  <a:pt x="408" y="260"/>
                </a:lnTo>
                <a:lnTo>
                  <a:pt x="396" y="260"/>
                </a:lnTo>
                <a:lnTo>
                  <a:pt x="380" y="264"/>
                </a:lnTo>
                <a:lnTo>
                  <a:pt x="360" y="264"/>
                </a:lnTo>
                <a:lnTo>
                  <a:pt x="340" y="268"/>
                </a:lnTo>
                <a:lnTo>
                  <a:pt x="324" y="268"/>
                </a:lnTo>
                <a:lnTo>
                  <a:pt x="308" y="268"/>
                </a:lnTo>
                <a:lnTo>
                  <a:pt x="296" y="272"/>
                </a:lnTo>
                <a:lnTo>
                  <a:pt x="284" y="272"/>
                </a:lnTo>
                <a:lnTo>
                  <a:pt x="276" y="272"/>
                </a:lnTo>
                <a:lnTo>
                  <a:pt x="268" y="272"/>
                </a:lnTo>
                <a:lnTo>
                  <a:pt x="260" y="268"/>
                </a:lnTo>
                <a:lnTo>
                  <a:pt x="260" y="2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22">
            <a:extLst>
              <a:ext uri="{FF2B5EF4-FFF2-40B4-BE49-F238E27FC236}">
                <a16:creationId xmlns:a16="http://schemas.microsoft.com/office/drawing/2014/main" xmlns="" id="{6AC75DED-41D2-4A07-ACFC-254A6F2919EE}"/>
              </a:ext>
            </a:extLst>
          </p:cNvPr>
          <p:cNvSpPr>
            <a:spLocks/>
          </p:cNvSpPr>
          <p:nvPr/>
        </p:nvSpPr>
        <p:spPr bwMode="auto">
          <a:xfrm>
            <a:off x="8927607" y="692337"/>
            <a:ext cx="1522366" cy="381270"/>
          </a:xfrm>
          <a:custGeom>
            <a:avLst/>
            <a:gdLst>
              <a:gd name="T0" fmla="*/ 76 w 412"/>
              <a:gd name="T1" fmla="*/ 40 h 80"/>
              <a:gd name="T2" fmla="*/ 112 w 412"/>
              <a:gd name="T3" fmla="*/ 36 h 80"/>
              <a:gd name="T4" fmla="*/ 152 w 412"/>
              <a:gd name="T5" fmla="*/ 28 h 80"/>
              <a:gd name="T6" fmla="*/ 216 w 412"/>
              <a:gd name="T7" fmla="*/ 16 h 80"/>
              <a:gd name="T8" fmla="*/ 260 w 412"/>
              <a:gd name="T9" fmla="*/ 8 h 80"/>
              <a:gd name="T10" fmla="*/ 292 w 412"/>
              <a:gd name="T11" fmla="*/ 4 h 80"/>
              <a:gd name="T12" fmla="*/ 320 w 412"/>
              <a:gd name="T13" fmla="*/ 0 h 80"/>
              <a:gd name="T14" fmla="*/ 340 w 412"/>
              <a:gd name="T15" fmla="*/ 0 h 80"/>
              <a:gd name="T16" fmla="*/ 368 w 412"/>
              <a:gd name="T17" fmla="*/ 0 h 80"/>
              <a:gd name="T18" fmla="*/ 392 w 412"/>
              <a:gd name="T19" fmla="*/ 8 h 80"/>
              <a:gd name="T20" fmla="*/ 408 w 412"/>
              <a:gd name="T21" fmla="*/ 20 h 80"/>
              <a:gd name="T22" fmla="*/ 412 w 412"/>
              <a:gd name="T23" fmla="*/ 28 h 80"/>
              <a:gd name="T24" fmla="*/ 408 w 412"/>
              <a:gd name="T25" fmla="*/ 36 h 80"/>
              <a:gd name="T26" fmla="*/ 396 w 412"/>
              <a:gd name="T27" fmla="*/ 40 h 80"/>
              <a:gd name="T28" fmla="*/ 376 w 412"/>
              <a:gd name="T29" fmla="*/ 48 h 80"/>
              <a:gd name="T30" fmla="*/ 344 w 412"/>
              <a:gd name="T31" fmla="*/ 48 h 80"/>
              <a:gd name="T32" fmla="*/ 324 w 412"/>
              <a:gd name="T33" fmla="*/ 48 h 80"/>
              <a:gd name="T34" fmla="*/ 288 w 412"/>
              <a:gd name="T35" fmla="*/ 48 h 80"/>
              <a:gd name="T36" fmla="*/ 244 w 412"/>
              <a:gd name="T37" fmla="*/ 56 h 80"/>
              <a:gd name="T38" fmla="*/ 188 w 412"/>
              <a:gd name="T39" fmla="*/ 64 h 80"/>
              <a:gd name="T40" fmla="*/ 132 w 412"/>
              <a:gd name="T41" fmla="*/ 72 h 80"/>
              <a:gd name="T42" fmla="*/ 92 w 412"/>
              <a:gd name="T43" fmla="*/ 76 h 80"/>
              <a:gd name="T44" fmla="*/ 64 w 412"/>
              <a:gd name="T45" fmla="*/ 80 h 80"/>
              <a:gd name="T46" fmla="*/ 52 w 412"/>
              <a:gd name="T47" fmla="*/ 80 h 80"/>
              <a:gd name="T48" fmla="*/ 36 w 412"/>
              <a:gd name="T49" fmla="*/ 80 h 80"/>
              <a:gd name="T50" fmla="*/ 16 w 412"/>
              <a:gd name="T51" fmla="*/ 72 h 80"/>
              <a:gd name="T52" fmla="*/ 4 w 412"/>
              <a:gd name="T53" fmla="*/ 64 h 80"/>
              <a:gd name="T54" fmla="*/ 0 w 412"/>
              <a:gd name="T55" fmla="*/ 56 h 80"/>
              <a:gd name="T56" fmla="*/ 4 w 412"/>
              <a:gd name="T57" fmla="*/ 52 h 80"/>
              <a:gd name="T58" fmla="*/ 16 w 412"/>
              <a:gd name="T59" fmla="*/ 48 h 80"/>
              <a:gd name="T60" fmla="*/ 36 w 412"/>
              <a:gd name="T61" fmla="*/ 44 h 80"/>
              <a:gd name="T62" fmla="*/ 64 w 412"/>
              <a:gd name="T63" fmla="*/ 4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2" h="80">
                <a:moveTo>
                  <a:pt x="64" y="44"/>
                </a:moveTo>
                <a:lnTo>
                  <a:pt x="76" y="40"/>
                </a:lnTo>
                <a:lnTo>
                  <a:pt x="92" y="40"/>
                </a:lnTo>
                <a:lnTo>
                  <a:pt x="112" y="36"/>
                </a:lnTo>
                <a:lnTo>
                  <a:pt x="132" y="32"/>
                </a:lnTo>
                <a:lnTo>
                  <a:pt x="152" y="28"/>
                </a:lnTo>
                <a:lnTo>
                  <a:pt x="172" y="28"/>
                </a:lnTo>
                <a:lnTo>
                  <a:pt x="216" y="16"/>
                </a:lnTo>
                <a:lnTo>
                  <a:pt x="240" y="12"/>
                </a:lnTo>
                <a:lnTo>
                  <a:pt x="260" y="8"/>
                </a:lnTo>
                <a:lnTo>
                  <a:pt x="276" y="8"/>
                </a:lnTo>
                <a:lnTo>
                  <a:pt x="292" y="4"/>
                </a:lnTo>
                <a:lnTo>
                  <a:pt x="308" y="0"/>
                </a:lnTo>
                <a:lnTo>
                  <a:pt x="320" y="0"/>
                </a:lnTo>
                <a:lnTo>
                  <a:pt x="332" y="0"/>
                </a:lnTo>
                <a:lnTo>
                  <a:pt x="340" y="0"/>
                </a:lnTo>
                <a:lnTo>
                  <a:pt x="356" y="0"/>
                </a:lnTo>
                <a:lnTo>
                  <a:pt x="368" y="0"/>
                </a:lnTo>
                <a:lnTo>
                  <a:pt x="380" y="4"/>
                </a:lnTo>
                <a:lnTo>
                  <a:pt x="392" y="8"/>
                </a:lnTo>
                <a:lnTo>
                  <a:pt x="400" y="12"/>
                </a:lnTo>
                <a:lnTo>
                  <a:pt x="408" y="20"/>
                </a:lnTo>
                <a:lnTo>
                  <a:pt x="408" y="24"/>
                </a:lnTo>
                <a:lnTo>
                  <a:pt x="412" y="28"/>
                </a:lnTo>
                <a:lnTo>
                  <a:pt x="408" y="32"/>
                </a:lnTo>
                <a:lnTo>
                  <a:pt x="408" y="36"/>
                </a:lnTo>
                <a:lnTo>
                  <a:pt x="400" y="36"/>
                </a:lnTo>
                <a:lnTo>
                  <a:pt x="396" y="40"/>
                </a:lnTo>
                <a:lnTo>
                  <a:pt x="388" y="44"/>
                </a:lnTo>
                <a:lnTo>
                  <a:pt x="376" y="48"/>
                </a:lnTo>
                <a:lnTo>
                  <a:pt x="364" y="48"/>
                </a:lnTo>
                <a:lnTo>
                  <a:pt x="344" y="48"/>
                </a:lnTo>
                <a:lnTo>
                  <a:pt x="336" y="48"/>
                </a:lnTo>
                <a:lnTo>
                  <a:pt x="324" y="48"/>
                </a:lnTo>
                <a:lnTo>
                  <a:pt x="308" y="48"/>
                </a:lnTo>
                <a:lnTo>
                  <a:pt x="288" y="48"/>
                </a:lnTo>
                <a:lnTo>
                  <a:pt x="268" y="52"/>
                </a:lnTo>
                <a:lnTo>
                  <a:pt x="244" y="56"/>
                </a:lnTo>
                <a:lnTo>
                  <a:pt x="216" y="60"/>
                </a:lnTo>
                <a:lnTo>
                  <a:pt x="188" y="64"/>
                </a:lnTo>
                <a:lnTo>
                  <a:pt x="156" y="68"/>
                </a:lnTo>
                <a:lnTo>
                  <a:pt x="132" y="72"/>
                </a:lnTo>
                <a:lnTo>
                  <a:pt x="108" y="76"/>
                </a:lnTo>
                <a:lnTo>
                  <a:pt x="92" y="76"/>
                </a:lnTo>
                <a:lnTo>
                  <a:pt x="76" y="80"/>
                </a:lnTo>
                <a:lnTo>
                  <a:pt x="64" y="80"/>
                </a:lnTo>
                <a:lnTo>
                  <a:pt x="56" y="80"/>
                </a:lnTo>
                <a:lnTo>
                  <a:pt x="52" y="80"/>
                </a:lnTo>
                <a:lnTo>
                  <a:pt x="44" y="80"/>
                </a:lnTo>
                <a:lnTo>
                  <a:pt x="36" y="80"/>
                </a:lnTo>
                <a:lnTo>
                  <a:pt x="28" y="76"/>
                </a:lnTo>
                <a:lnTo>
                  <a:pt x="16" y="72"/>
                </a:lnTo>
                <a:lnTo>
                  <a:pt x="8" y="68"/>
                </a:lnTo>
                <a:lnTo>
                  <a:pt x="4" y="64"/>
                </a:lnTo>
                <a:lnTo>
                  <a:pt x="0" y="60"/>
                </a:lnTo>
                <a:lnTo>
                  <a:pt x="0" y="56"/>
                </a:lnTo>
                <a:lnTo>
                  <a:pt x="4" y="52"/>
                </a:lnTo>
                <a:lnTo>
                  <a:pt x="4" y="52"/>
                </a:lnTo>
                <a:lnTo>
                  <a:pt x="12" y="52"/>
                </a:lnTo>
                <a:lnTo>
                  <a:pt x="16" y="48"/>
                </a:lnTo>
                <a:lnTo>
                  <a:pt x="28" y="48"/>
                </a:lnTo>
                <a:lnTo>
                  <a:pt x="36" y="44"/>
                </a:lnTo>
                <a:lnTo>
                  <a:pt x="48" y="44"/>
                </a:lnTo>
                <a:lnTo>
                  <a:pt x="64" y="44"/>
                </a:lnTo>
                <a:lnTo>
                  <a:pt x="64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23">
            <a:extLst>
              <a:ext uri="{FF2B5EF4-FFF2-40B4-BE49-F238E27FC236}">
                <a16:creationId xmlns:a16="http://schemas.microsoft.com/office/drawing/2014/main" xmlns="" id="{A34FF968-6894-429E-A789-36CB33395188}"/>
              </a:ext>
            </a:extLst>
          </p:cNvPr>
          <p:cNvSpPr>
            <a:spLocks/>
          </p:cNvSpPr>
          <p:nvPr/>
        </p:nvSpPr>
        <p:spPr bwMode="auto">
          <a:xfrm>
            <a:off x="8720683" y="959226"/>
            <a:ext cx="827695" cy="1944474"/>
          </a:xfrm>
          <a:custGeom>
            <a:avLst/>
            <a:gdLst>
              <a:gd name="T0" fmla="*/ 220 w 224"/>
              <a:gd name="T1" fmla="*/ 164 h 408"/>
              <a:gd name="T2" fmla="*/ 208 w 224"/>
              <a:gd name="T3" fmla="*/ 208 h 408"/>
              <a:gd name="T4" fmla="*/ 188 w 224"/>
              <a:gd name="T5" fmla="*/ 256 h 408"/>
              <a:gd name="T6" fmla="*/ 164 w 224"/>
              <a:gd name="T7" fmla="*/ 300 h 408"/>
              <a:gd name="T8" fmla="*/ 132 w 224"/>
              <a:gd name="T9" fmla="*/ 336 h 408"/>
              <a:gd name="T10" fmla="*/ 88 w 224"/>
              <a:gd name="T11" fmla="*/ 368 h 408"/>
              <a:gd name="T12" fmla="*/ 44 w 224"/>
              <a:gd name="T13" fmla="*/ 392 h 408"/>
              <a:gd name="T14" fmla="*/ 24 w 224"/>
              <a:gd name="T15" fmla="*/ 404 h 408"/>
              <a:gd name="T16" fmla="*/ 8 w 224"/>
              <a:gd name="T17" fmla="*/ 408 h 408"/>
              <a:gd name="T18" fmla="*/ 0 w 224"/>
              <a:gd name="T19" fmla="*/ 408 h 408"/>
              <a:gd name="T20" fmla="*/ 0 w 224"/>
              <a:gd name="T21" fmla="*/ 404 h 408"/>
              <a:gd name="T22" fmla="*/ 4 w 224"/>
              <a:gd name="T23" fmla="*/ 396 h 408"/>
              <a:gd name="T24" fmla="*/ 12 w 224"/>
              <a:gd name="T25" fmla="*/ 384 h 408"/>
              <a:gd name="T26" fmla="*/ 28 w 224"/>
              <a:gd name="T27" fmla="*/ 372 h 408"/>
              <a:gd name="T28" fmla="*/ 56 w 224"/>
              <a:gd name="T29" fmla="*/ 348 h 408"/>
              <a:gd name="T30" fmla="*/ 92 w 224"/>
              <a:gd name="T31" fmla="*/ 312 h 408"/>
              <a:gd name="T32" fmla="*/ 120 w 224"/>
              <a:gd name="T33" fmla="*/ 272 h 408"/>
              <a:gd name="T34" fmla="*/ 140 w 224"/>
              <a:gd name="T35" fmla="*/ 228 h 408"/>
              <a:gd name="T36" fmla="*/ 152 w 224"/>
              <a:gd name="T37" fmla="*/ 184 h 408"/>
              <a:gd name="T38" fmla="*/ 160 w 224"/>
              <a:gd name="T39" fmla="*/ 128 h 408"/>
              <a:gd name="T40" fmla="*/ 164 w 224"/>
              <a:gd name="T41" fmla="*/ 84 h 408"/>
              <a:gd name="T42" fmla="*/ 160 w 224"/>
              <a:gd name="T43" fmla="*/ 60 h 408"/>
              <a:gd name="T44" fmla="*/ 160 w 224"/>
              <a:gd name="T45" fmla="*/ 40 h 408"/>
              <a:gd name="T46" fmla="*/ 152 w 224"/>
              <a:gd name="T47" fmla="*/ 28 h 408"/>
              <a:gd name="T48" fmla="*/ 144 w 224"/>
              <a:gd name="T49" fmla="*/ 20 h 408"/>
              <a:gd name="T50" fmla="*/ 144 w 224"/>
              <a:gd name="T51" fmla="*/ 8 h 408"/>
              <a:gd name="T52" fmla="*/ 148 w 224"/>
              <a:gd name="T53" fmla="*/ 4 h 408"/>
              <a:gd name="T54" fmla="*/ 152 w 224"/>
              <a:gd name="T55" fmla="*/ 0 h 408"/>
              <a:gd name="T56" fmla="*/ 172 w 224"/>
              <a:gd name="T57" fmla="*/ 0 h 408"/>
              <a:gd name="T58" fmla="*/ 196 w 224"/>
              <a:gd name="T59" fmla="*/ 8 h 408"/>
              <a:gd name="T60" fmla="*/ 208 w 224"/>
              <a:gd name="T61" fmla="*/ 16 h 408"/>
              <a:gd name="T62" fmla="*/ 220 w 224"/>
              <a:gd name="T63" fmla="*/ 24 h 408"/>
              <a:gd name="T64" fmla="*/ 224 w 224"/>
              <a:gd name="T65" fmla="*/ 36 h 408"/>
              <a:gd name="T66" fmla="*/ 224 w 224"/>
              <a:gd name="T67" fmla="*/ 56 h 408"/>
              <a:gd name="T68" fmla="*/ 224 w 224"/>
              <a:gd name="T69" fmla="*/ 104 h 408"/>
              <a:gd name="T70" fmla="*/ 220 w 224"/>
              <a:gd name="T71" fmla="*/ 144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24" h="408">
                <a:moveTo>
                  <a:pt x="220" y="144"/>
                </a:moveTo>
                <a:lnTo>
                  <a:pt x="220" y="164"/>
                </a:lnTo>
                <a:lnTo>
                  <a:pt x="212" y="184"/>
                </a:lnTo>
                <a:lnTo>
                  <a:pt x="208" y="208"/>
                </a:lnTo>
                <a:lnTo>
                  <a:pt x="196" y="232"/>
                </a:lnTo>
                <a:lnTo>
                  <a:pt x="188" y="256"/>
                </a:lnTo>
                <a:lnTo>
                  <a:pt x="176" y="280"/>
                </a:lnTo>
                <a:lnTo>
                  <a:pt x="164" y="300"/>
                </a:lnTo>
                <a:lnTo>
                  <a:pt x="148" y="316"/>
                </a:lnTo>
                <a:lnTo>
                  <a:pt x="132" y="336"/>
                </a:lnTo>
                <a:lnTo>
                  <a:pt x="112" y="352"/>
                </a:lnTo>
                <a:lnTo>
                  <a:pt x="88" y="368"/>
                </a:lnTo>
                <a:lnTo>
                  <a:pt x="60" y="384"/>
                </a:lnTo>
                <a:lnTo>
                  <a:pt x="44" y="392"/>
                </a:lnTo>
                <a:lnTo>
                  <a:pt x="36" y="396"/>
                </a:lnTo>
                <a:lnTo>
                  <a:pt x="24" y="404"/>
                </a:lnTo>
                <a:lnTo>
                  <a:pt x="16" y="404"/>
                </a:lnTo>
                <a:lnTo>
                  <a:pt x="8" y="408"/>
                </a:lnTo>
                <a:lnTo>
                  <a:pt x="4" y="408"/>
                </a:lnTo>
                <a:lnTo>
                  <a:pt x="0" y="408"/>
                </a:lnTo>
                <a:lnTo>
                  <a:pt x="0" y="404"/>
                </a:lnTo>
                <a:lnTo>
                  <a:pt x="0" y="404"/>
                </a:lnTo>
                <a:lnTo>
                  <a:pt x="0" y="400"/>
                </a:lnTo>
                <a:lnTo>
                  <a:pt x="4" y="396"/>
                </a:lnTo>
                <a:lnTo>
                  <a:pt x="8" y="392"/>
                </a:lnTo>
                <a:lnTo>
                  <a:pt x="12" y="384"/>
                </a:lnTo>
                <a:lnTo>
                  <a:pt x="20" y="380"/>
                </a:lnTo>
                <a:lnTo>
                  <a:pt x="28" y="372"/>
                </a:lnTo>
                <a:lnTo>
                  <a:pt x="36" y="364"/>
                </a:lnTo>
                <a:lnTo>
                  <a:pt x="56" y="348"/>
                </a:lnTo>
                <a:lnTo>
                  <a:pt x="72" y="332"/>
                </a:lnTo>
                <a:lnTo>
                  <a:pt x="92" y="312"/>
                </a:lnTo>
                <a:lnTo>
                  <a:pt x="108" y="292"/>
                </a:lnTo>
                <a:lnTo>
                  <a:pt x="120" y="272"/>
                </a:lnTo>
                <a:lnTo>
                  <a:pt x="132" y="252"/>
                </a:lnTo>
                <a:lnTo>
                  <a:pt x="140" y="228"/>
                </a:lnTo>
                <a:lnTo>
                  <a:pt x="148" y="208"/>
                </a:lnTo>
                <a:lnTo>
                  <a:pt x="152" y="184"/>
                </a:lnTo>
                <a:lnTo>
                  <a:pt x="160" y="156"/>
                </a:lnTo>
                <a:lnTo>
                  <a:pt x="160" y="128"/>
                </a:lnTo>
                <a:lnTo>
                  <a:pt x="164" y="100"/>
                </a:lnTo>
                <a:lnTo>
                  <a:pt x="164" y="84"/>
                </a:lnTo>
                <a:lnTo>
                  <a:pt x="160" y="72"/>
                </a:lnTo>
                <a:lnTo>
                  <a:pt x="160" y="60"/>
                </a:lnTo>
                <a:lnTo>
                  <a:pt x="160" y="52"/>
                </a:lnTo>
                <a:lnTo>
                  <a:pt x="160" y="40"/>
                </a:lnTo>
                <a:lnTo>
                  <a:pt x="156" y="36"/>
                </a:lnTo>
                <a:lnTo>
                  <a:pt x="152" y="28"/>
                </a:lnTo>
                <a:lnTo>
                  <a:pt x="152" y="24"/>
                </a:lnTo>
                <a:lnTo>
                  <a:pt x="144" y="20"/>
                </a:lnTo>
                <a:lnTo>
                  <a:pt x="144" y="16"/>
                </a:lnTo>
                <a:lnTo>
                  <a:pt x="144" y="8"/>
                </a:lnTo>
                <a:lnTo>
                  <a:pt x="144" y="4"/>
                </a:lnTo>
                <a:lnTo>
                  <a:pt x="148" y="4"/>
                </a:lnTo>
                <a:lnTo>
                  <a:pt x="148" y="0"/>
                </a:lnTo>
                <a:lnTo>
                  <a:pt x="152" y="0"/>
                </a:lnTo>
                <a:lnTo>
                  <a:pt x="156" y="0"/>
                </a:lnTo>
                <a:lnTo>
                  <a:pt x="172" y="0"/>
                </a:lnTo>
                <a:lnTo>
                  <a:pt x="188" y="4"/>
                </a:lnTo>
                <a:lnTo>
                  <a:pt x="196" y="8"/>
                </a:lnTo>
                <a:lnTo>
                  <a:pt x="200" y="12"/>
                </a:lnTo>
                <a:lnTo>
                  <a:pt x="208" y="16"/>
                </a:lnTo>
                <a:lnTo>
                  <a:pt x="212" y="16"/>
                </a:lnTo>
                <a:lnTo>
                  <a:pt x="220" y="24"/>
                </a:lnTo>
                <a:lnTo>
                  <a:pt x="224" y="28"/>
                </a:lnTo>
                <a:lnTo>
                  <a:pt x="224" y="36"/>
                </a:lnTo>
                <a:lnTo>
                  <a:pt x="224" y="44"/>
                </a:lnTo>
                <a:lnTo>
                  <a:pt x="224" y="56"/>
                </a:lnTo>
                <a:lnTo>
                  <a:pt x="224" y="72"/>
                </a:lnTo>
                <a:lnTo>
                  <a:pt x="224" y="104"/>
                </a:lnTo>
                <a:lnTo>
                  <a:pt x="224" y="124"/>
                </a:lnTo>
                <a:lnTo>
                  <a:pt x="220" y="144"/>
                </a:lnTo>
                <a:lnTo>
                  <a:pt x="220" y="1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24">
            <a:extLst>
              <a:ext uri="{FF2B5EF4-FFF2-40B4-BE49-F238E27FC236}">
                <a16:creationId xmlns:a16="http://schemas.microsoft.com/office/drawing/2014/main" xmlns="" id="{4043DD2B-FEC0-491D-A241-CB196684D27F}"/>
              </a:ext>
            </a:extLst>
          </p:cNvPr>
          <p:cNvSpPr>
            <a:spLocks/>
          </p:cNvSpPr>
          <p:nvPr/>
        </p:nvSpPr>
        <p:spPr bwMode="auto">
          <a:xfrm>
            <a:off x="9799641" y="844846"/>
            <a:ext cx="325166" cy="2325744"/>
          </a:xfrm>
          <a:custGeom>
            <a:avLst/>
            <a:gdLst>
              <a:gd name="T0" fmla="*/ 80 w 88"/>
              <a:gd name="T1" fmla="*/ 184 h 488"/>
              <a:gd name="T2" fmla="*/ 80 w 88"/>
              <a:gd name="T3" fmla="*/ 264 h 488"/>
              <a:gd name="T4" fmla="*/ 80 w 88"/>
              <a:gd name="T5" fmla="*/ 308 h 488"/>
              <a:gd name="T6" fmla="*/ 80 w 88"/>
              <a:gd name="T7" fmla="*/ 352 h 488"/>
              <a:gd name="T8" fmla="*/ 76 w 88"/>
              <a:gd name="T9" fmla="*/ 392 h 488"/>
              <a:gd name="T10" fmla="*/ 76 w 88"/>
              <a:gd name="T11" fmla="*/ 420 h 488"/>
              <a:gd name="T12" fmla="*/ 72 w 88"/>
              <a:gd name="T13" fmla="*/ 448 h 488"/>
              <a:gd name="T14" fmla="*/ 68 w 88"/>
              <a:gd name="T15" fmla="*/ 464 h 488"/>
              <a:gd name="T16" fmla="*/ 60 w 88"/>
              <a:gd name="T17" fmla="*/ 480 h 488"/>
              <a:gd name="T18" fmla="*/ 56 w 88"/>
              <a:gd name="T19" fmla="*/ 488 h 488"/>
              <a:gd name="T20" fmla="*/ 48 w 88"/>
              <a:gd name="T21" fmla="*/ 488 h 488"/>
              <a:gd name="T22" fmla="*/ 40 w 88"/>
              <a:gd name="T23" fmla="*/ 484 h 488"/>
              <a:gd name="T24" fmla="*/ 36 w 88"/>
              <a:gd name="T25" fmla="*/ 472 h 488"/>
              <a:gd name="T26" fmla="*/ 32 w 88"/>
              <a:gd name="T27" fmla="*/ 452 h 488"/>
              <a:gd name="T28" fmla="*/ 28 w 88"/>
              <a:gd name="T29" fmla="*/ 424 h 488"/>
              <a:gd name="T30" fmla="*/ 24 w 88"/>
              <a:gd name="T31" fmla="*/ 352 h 488"/>
              <a:gd name="T32" fmla="*/ 24 w 88"/>
              <a:gd name="T33" fmla="*/ 272 h 488"/>
              <a:gd name="T34" fmla="*/ 24 w 88"/>
              <a:gd name="T35" fmla="*/ 184 h 488"/>
              <a:gd name="T36" fmla="*/ 20 w 88"/>
              <a:gd name="T37" fmla="*/ 108 h 488"/>
              <a:gd name="T38" fmla="*/ 16 w 88"/>
              <a:gd name="T39" fmla="*/ 72 h 488"/>
              <a:gd name="T40" fmla="*/ 12 w 88"/>
              <a:gd name="T41" fmla="*/ 48 h 488"/>
              <a:gd name="T42" fmla="*/ 8 w 88"/>
              <a:gd name="T43" fmla="*/ 32 h 488"/>
              <a:gd name="T44" fmla="*/ 4 w 88"/>
              <a:gd name="T45" fmla="*/ 24 h 488"/>
              <a:gd name="T46" fmla="*/ 0 w 88"/>
              <a:gd name="T47" fmla="*/ 24 h 488"/>
              <a:gd name="T48" fmla="*/ 0 w 88"/>
              <a:gd name="T49" fmla="*/ 8 h 488"/>
              <a:gd name="T50" fmla="*/ 24 w 88"/>
              <a:gd name="T51" fmla="*/ 8 h 488"/>
              <a:gd name="T52" fmla="*/ 52 w 88"/>
              <a:gd name="T53" fmla="*/ 20 h 488"/>
              <a:gd name="T54" fmla="*/ 72 w 88"/>
              <a:gd name="T55" fmla="*/ 32 h 488"/>
              <a:gd name="T56" fmla="*/ 84 w 88"/>
              <a:gd name="T57" fmla="*/ 40 h 488"/>
              <a:gd name="T58" fmla="*/ 88 w 88"/>
              <a:gd name="T59" fmla="*/ 48 h 488"/>
              <a:gd name="T60" fmla="*/ 84 w 88"/>
              <a:gd name="T61" fmla="*/ 64 h 488"/>
              <a:gd name="T62" fmla="*/ 80 w 88"/>
              <a:gd name="T63" fmla="*/ 72 h 488"/>
              <a:gd name="T64" fmla="*/ 76 w 88"/>
              <a:gd name="T65" fmla="*/ 84 h 488"/>
              <a:gd name="T66" fmla="*/ 76 w 88"/>
              <a:gd name="T67" fmla="*/ 104 h 488"/>
              <a:gd name="T68" fmla="*/ 76 w 88"/>
              <a:gd name="T69" fmla="*/ 132 h 488"/>
              <a:gd name="T70" fmla="*/ 76 w 88"/>
              <a:gd name="T71" fmla="*/ 148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8" h="488">
                <a:moveTo>
                  <a:pt x="76" y="148"/>
                </a:moveTo>
                <a:lnTo>
                  <a:pt x="80" y="184"/>
                </a:lnTo>
                <a:lnTo>
                  <a:pt x="80" y="220"/>
                </a:lnTo>
                <a:lnTo>
                  <a:pt x="80" y="264"/>
                </a:lnTo>
                <a:lnTo>
                  <a:pt x="80" y="284"/>
                </a:lnTo>
                <a:lnTo>
                  <a:pt x="80" y="308"/>
                </a:lnTo>
                <a:lnTo>
                  <a:pt x="80" y="332"/>
                </a:lnTo>
                <a:lnTo>
                  <a:pt x="80" y="352"/>
                </a:lnTo>
                <a:lnTo>
                  <a:pt x="80" y="372"/>
                </a:lnTo>
                <a:lnTo>
                  <a:pt x="76" y="392"/>
                </a:lnTo>
                <a:lnTo>
                  <a:pt x="76" y="408"/>
                </a:lnTo>
                <a:lnTo>
                  <a:pt x="76" y="420"/>
                </a:lnTo>
                <a:lnTo>
                  <a:pt x="72" y="436"/>
                </a:lnTo>
                <a:lnTo>
                  <a:pt x="72" y="448"/>
                </a:lnTo>
                <a:lnTo>
                  <a:pt x="68" y="456"/>
                </a:lnTo>
                <a:lnTo>
                  <a:pt x="68" y="464"/>
                </a:lnTo>
                <a:lnTo>
                  <a:pt x="64" y="472"/>
                </a:lnTo>
                <a:lnTo>
                  <a:pt x="60" y="480"/>
                </a:lnTo>
                <a:lnTo>
                  <a:pt x="56" y="484"/>
                </a:lnTo>
                <a:lnTo>
                  <a:pt x="56" y="488"/>
                </a:lnTo>
                <a:lnTo>
                  <a:pt x="52" y="488"/>
                </a:lnTo>
                <a:lnTo>
                  <a:pt x="48" y="488"/>
                </a:lnTo>
                <a:lnTo>
                  <a:pt x="44" y="488"/>
                </a:lnTo>
                <a:lnTo>
                  <a:pt x="40" y="484"/>
                </a:lnTo>
                <a:lnTo>
                  <a:pt x="40" y="480"/>
                </a:lnTo>
                <a:lnTo>
                  <a:pt x="36" y="472"/>
                </a:lnTo>
                <a:lnTo>
                  <a:pt x="36" y="464"/>
                </a:lnTo>
                <a:lnTo>
                  <a:pt x="32" y="452"/>
                </a:lnTo>
                <a:lnTo>
                  <a:pt x="32" y="440"/>
                </a:lnTo>
                <a:lnTo>
                  <a:pt x="28" y="424"/>
                </a:lnTo>
                <a:lnTo>
                  <a:pt x="28" y="392"/>
                </a:lnTo>
                <a:lnTo>
                  <a:pt x="24" y="352"/>
                </a:lnTo>
                <a:lnTo>
                  <a:pt x="24" y="312"/>
                </a:lnTo>
                <a:lnTo>
                  <a:pt x="24" y="272"/>
                </a:lnTo>
                <a:lnTo>
                  <a:pt x="24" y="228"/>
                </a:lnTo>
                <a:lnTo>
                  <a:pt x="24" y="184"/>
                </a:lnTo>
                <a:lnTo>
                  <a:pt x="20" y="144"/>
                </a:lnTo>
                <a:lnTo>
                  <a:pt x="20" y="108"/>
                </a:lnTo>
                <a:lnTo>
                  <a:pt x="16" y="88"/>
                </a:lnTo>
                <a:lnTo>
                  <a:pt x="16" y="72"/>
                </a:lnTo>
                <a:lnTo>
                  <a:pt x="12" y="60"/>
                </a:lnTo>
                <a:lnTo>
                  <a:pt x="12" y="48"/>
                </a:lnTo>
                <a:lnTo>
                  <a:pt x="8" y="40"/>
                </a:lnTo>
                <a:lnTo>
                  <a:pt x="8" y="32"/>
                </a:lnTo>
                <a:lnTo>
                  <a:pt x="4" y="28"/>
                </a:lnTo>
                <a:lnTo>
                  <a:pt x="4" y="24"/>
                </a:lnTo>
                <a:lnTo>
                  <a:pt x="0" y="24"/>
                </a:lnTo>
                <a:lnTo>
                  <a:pt x="0" y="24"/>
                </a:lnTo>
                <a:lnTo>
                  <a:pt x="0" y="16"/>
                </a:lnTo>
                <a:lnTo>
                  <a:pt x="0" y="8"/>
                </a:lnTo>
                <a:lnTo>
                  <a:pt x="8" y="0"/>
                </a:lnTo>
                <a:lnTo>
                  <a:pt x="24" y="8"/>
                </a:lnTo>
                <a:lnTo>
                  <a:pt x="40" y="16"/>
                </a:lnTo>
                <a:lnTo>
                  <a:pt x="52" y="20"/>
                </a:lnTo>
                <a:lnTo>
                  <a:pt x="64" y="28"/>
                </a:lnTo>
                <a:lnTo>
                  <a:pt x="72" y="32"/>
                </a:lnTo>
                <a:lnTo>
                  <a:pt x="80" y="36"/>
                </a:lnTo>
                <a:lnTo>
                  <a:pt x="84" y="40"/>
                </a:lnTo>
                <a:lnTo>
                  <a:pt x="88" y="44"/>
                </a:lnTo>
                <a:lnTo>
                  <a:pt x="88" y="48"/>
                </a:lnTo>
                <a:lnTo>
                  <a:pt x="88" y="56"/>
                </a:lnTo>
                <a:lnTo>
                  <a:pt x="84" y="64"/>
                </a:lnTo>
                <a:lnTo>
                  <a:pt x="84" y="68"/>
                </a:lnTo>
                <a:lnTo>
                  <a:pt x="80" y="72"/>
                </a:lnTo>
                <a:lnTo>
                  <a:pt x="80" y="76"/>
                </a:lnTo>
                <a:lnTo>
                  <a:pt x="76" y="84"/>
                </a:lnTo>
                <a:lnTo>
                  <a:pt x="76" y="92"/>
                </a:lnTo>
                <a:lnTo>
                  <a:pt x="76" y="104"/>
                </a:lnTo>
                <a:lnTo>
                  <a:pt x="76" y="116"/>
                </a:lnTo>
                <a:lnTo>
                  <a:pt x="76" y="132"/>
                </a:lnTo>
                <a:lnTo>
                  <a:pt x="76" y="148"/>
                </a:lnTo>
                <a:lnTo>
                  <a:pt x="76" y="1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25">
            <a:extLst>
              <a:ext uri="{FF2B5EF4-FFF2-40B4-BE49-F238E27FC236}">
                <a16:creationId xmlns:a16="http://schemas.microsoft.com/office/drawing/2014/main" xmlns="" id="{EDC2A0DF-3805-47CD-93A9-8F6DE2638BC2}"/>
              </a:ext>
            </a:extLst>
          </p:cNvPr>
          <p:cNvSpPr>
            <a:spLocks/>
          </p:cNvSpPr>
          <p:nvPr/>
        </p:nvSpPr>
        <p:spPr bwMode="auto">
          <a:xfrm>
            <a:off x="8484199" y="1378623"/>
            <a:ext cx="2453522" cy="495650"/>
          </a:xfrm>
          <a:custGeom>
            <a:avLst/>
            <a:gdLst>
              <a:gd name="T0" fmla="*/ 640 w 664"/>
              <a:gd name="T1" fmla="*/ 16 h 104"/>
              <a:gd name="T2" fmla="*/ 660 w 664"/>
              <a:gd name="T3" fmla="*/ 28 h 104"/>
              <a:gd name="T4" fmla="*/ 664 w 664"/>
              <a:gd name="T5" fmla="*/ 32 h 104"/>
              <a:gd name="T6" fmla="*/ 664 w 664"/>
              <a:gd name="T7" fmla="*/ 44 h 104"/>
              <a:gd name="T8" fmla="*/ 664 w 664"/>
              <a:gd name="T9" fmla="*/ 48 h 104"/>
              <a:gd name="T10" fmla="*/ 656 w 664"/>
              <a:gd name="T11" fmla="*/ 52 h 104"/>
              <a:gd name="T12" fmla="*/ 636 w 664"/>
              <a:gd name="T13" fmla="*/ 56 h 104"/>
              <a:gd name="T14" fmla="*/ 608 w 664"/>
              <a:gd name="T15" fmla="*/ 56 h 104"/>
              <a:gd name="T16" fmla="*/ 568 w 664"/>
              <a:gd name="T17" fmla="*/ 56 h 104"/>
              <a:gd name="T18" fmla="*/ 520 w 664"/>
              <a:gd name="T19" fmla="*/ 56 h 104"/>
              <a:gd name="T20" fmla="*/ 456 w 664"/>
              <a:gd name="T21" fmla="*/ 60 h 104"/>
              <a:gd name="T22" fmla="*/ 376 w 664"/>
              <a:gd name="T23" fmla="*/ 68 h 104"/>
              <a:gd name="T24" fmla="*/ 284 w 664"/>
              <a:gd name="T25" fmla="*/ 80 h 104"/>
              <a:gd name="T26" fmla="*/ 236 w 664"/>
              <a:gd name="T27" fmla="*/ 84 h 104"/>
              <a:gd name="T28" fmla="*/ 196 w 664"/>
              <a:gd name="T29" fmla="*/ 92 h 104"/>
              <a:gd name="T30" fmla="*/ 160 w 664"/>
              <a:gd name="T31" fmla="*/ 96 h 104"/>
              <a:gd name="T32" fmla="*/ 128 w 664"/>
              <a:gd name="T33" fmla="*/ 100 h 104"/>
              <a:gd name="T34" fmla="*/ 104 w 664"/>
              <a:gd name="T35" fmla="*/ 100 h 104"/>
              <a:gd name="T36" fmla="*/ 88 w 664"/>
              <a:gd name="T37" fmla="*/ 104 h 104"/>
              <a:gd name="T38" fmla="*/ 76 w 664"/>
              <a:gd name="T39" fmla="*/ 104 h 104"/>
              <a:gd name="T40" fmla="*/ 68 w 664"/>
              <a:gd name="T41" fmla="*/ 104 h 104"/>
              <a:gd name="T42" fmla="*/ 52 w 664"/>
              <a:gd name="T43" fmla="*/ 100 h 104"/>
              <a:gd name="T44" fmla="*/ 28 w 664"/>
              <a:gd name="T45" fmla="*/ 92 h 104"/>
              <a:gd name="T46" fmla="*/ 8 w 664"/>
              <a:gd name="T47" fmla="*/ 84 h 104"/>
              <a:gd name="T48" fmla="*/ 0 w 664"/>
              <a:gd name="T49" fmla="*/ 72 h 104"/>
              <a:gd name="T50" fmla="*/ 4 w 664"/>
              <a:gd name="T51" fmla="*/ 68 h 104"/>
              <a:gd name="T52" fmla="*/ 12 w 664"/>
              <a:gd name="T53" fmla="*/ 68 h 104"/>
              <a:gd name="T54" fmla="*/ 36 w 664"/>
              <a:gd name="T55" fmla="*/ 64 h 104"/>
              <a:gd name="T56" fmla="*/ 56 w 664"/>
              <a:gd name="T57" fmla="*/ 64 h 104"/>
              <a:gd name="T58" fmla="*/ 84 w 664"/>
              <a:gd name="T59" fmla="*/ 64 h 104"/>
              <a:gd name="T60" fmla="*/ 120 w 664"/>
              <a:gd name="T61" fmla="*/ 60 h 104"/>
              <a:gd name="T62" fmla="*/ 160 w 664"/>
              <a:gd name="T63" fmla="*/ 56 h 104"/>
              <a:gd name="T64" fmla="*/ 252 w 664"/>
              <a:gd name="T65" fmla="*/ 44 h 104"/>
              <a:gd name="T66" fmla="*/ 328 w 664"/>
              <a:gd name="T67" fmla="*/ 32 h 104"/>
              <a:gd name="T68" fmla="*/ 404 w 664"/>
              <a:gd name="T69" fmla="*/ 24 h 104"/>
              <a:gd name="T70" fmla="*/ 476 w 664"/>
              <a:gd name="T71" fmla="*/ 12 h 104"/>
              <a:gd name="T72" fmla="*/ 512 w 664"/>
              <a:gd name="T73" fmla="*/ 8 h 104"/>
              <a:gd name="T74" fmla="*/ 536 w 664"/>
              <a:gd name="T75" fmla="*/ 4 h 104"/>
              <a:gd name="T76" fmla="*/ 556 w 664"/>
              <a:gd name="T77" fmla="*/ 4 h 104"/>
              <a:gd name="T78" fmla="*/ 572 w 664"/>
              <a:gd name="T79" fmla="*/ 0 h 104"/>
              <a:gd name="T80" fmla="*/ 596 w 664"/>
              <a:gd name="T81" fmla="*/ 4 h 104"/>
              <a:gd name="T82" fmla="*/ 624 w 664"/>
              <a:gd name="T83" fmla="*/ 12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64" h="104">
                <a:moveTo>
                  <a:pt x="624" y="12"/>
                </a:moveTo>
                <a:lnTo>
                  <a:pt x="640" y="16"/>
                </a:lnTo>
                <a:lnTo>
                  <a:pt x="652" y="24"/>
                </a:lnTo>
                <a:lnTo>
                  <a:pt x="660" y="28"/>
                </a:lnTo>
                <a:lnTo>
                  <a:pt x="660" y="28"/>
                </a:lnTo>
                <a:lnTo>
                  <a:pt x="664" y="32"/>
                </a:lnTo>
                <a:lnTo>
                  <a:pt x="664" y="36"/>
                </a:lnTo>
                <a:lnTo>
                  <a:pt x="664" y="44"/>
                </a:lnTo>
                <a:lnTo>
                  <a:pt x="664" y="48"/>
                </a:lnTo>
                <a:lnTo>
                  <a:pt x="664" y="48"/>
                </a:lnTo>
                <a:lnTo>
                  <a:pt x="660" y="52"/>
                </a:lnTo>
                <a:lnTo>
                  <a:pt x="656" y="52"/>
                </a:lnTo>
                <a:lnTo>
                  <a:pt x="644" y="52"/>
                </a:lnTo>
                <a:lnTo>
                  <a:pt x="636" y="56"/>
                </a:lnTo>
                <a:lnTo>
                  <a:pt x="624" y="56"/>
                </a:lnTo>
                <a:lnTo>
                  <a:pt x="608" y="56"/>
                </a:lnTo>
                <a:lnTo>
                  <a:pt x="588" y="56"/>
                </a:lnTo>
                <a:lnTo>
                  <a:pt x="568" y="56"/>
                </a:lnTo>
                <a:lnTo>
                  <a:pt x="548" y="56"/>
                </a:lnTo>
                <a:lnTo>
                  <a:pt x="520" y="56"/>
                </a:lnTo>
                <a:lnTo>
                  <a:pt x="488" y="60"/>
                </a:lnTo>
                <a:lnTo>
                  <a:pt x="456" y="60"/>
                </a:lnTo>
                <a:lnTo>
                  <a:pt x="416" y="64"/>
                </a:lnTo>
                <a:lnTo>
                  <a:pt x="376" y="68"/>
                </a:lnTo>
                <a:lnTo>
                  <a:pt x="332" y="76"/>
                </a:lnTo>
                <a:lnTo>
                  <a:pt x="284" y="80"/>
                </a:lnTo>
                <a:lnTo>
                  <a:pt x="260" y="84"/>
                </a:lnTo>
                <a:lnTo>
                  <a:pt x="236" y="84"/>
                </a:lnTo>
                <a:lnTo>
                  <a:pt x="216" y="88"/>
                </a:lnTo>
                <a:lnTo>
                  <a:pt x="196" y="92"/>
                </a:lnTo>
                <a:lnTo>
                  <a:pt x="176" y="92"/>
                </a:lnTo>
                <a:lnTo>
                  <a:pt x="160" y="96"/>
                </a:lnTo>
                <a:lnTo>
                  <a:pt x="144" y="96"/>
                </a:lnTo>
                <a:lnTo>
                  <a:pt x="128" y="100"/>
                </a:lnTo>
                <a:lnTo>
                  <a:pt x="116" y="100"/>
                </a:lnTo>
                <a:lnTo>
                  <a:pt x="104" y="100"/>
                </a:lnTo>
                <a:lnTo>
                  <a:pt x="96" y="100"/>
                </a:lnTo>
                <a:lnTo>
                  <a:pt x="88" y="104"/>
                </a:lnTo>
                <a:lnTo>
                  <a:pt x="80" y="104"/>
                </a:lnTo>
                <a:lnTo>
                  <a:pt x="76" y="104"/>
                </a:lnTo>
                <a:lnTo>
                  <a:pt x="72" y="104"/>
                </a:lnTo>
                <a:lnTo>
                  <a:pt x="68" y="104"/>
                </a:lnTo>
                <a:lnTo>
                  <a:pt x="64" y="104"/>
                </a:lnTo>
                <a:lnTo>
                  <a:pt x="52" y="100"/>
                </a:lnTo>
                <a:lnTo>
                  <a:pt x="40" y="96"/>
                </a:lnTo>
                <a:lnTo>
                  <a:pt x="28" y="92"/>
                </a:lnTo>
                <a:lnTo>
                  <a:pt x="16" y="88"/>
                </a:lnTo>
                <a:lnTo>
                  <a:pt x="8" y="84"/>
                </a:lnTo>
                <a:lnTo>
                  <a:pt x="4" y="76"/>
                </a:lnTo>
                <a:lnTo>
                  <a:pt x="0" y="72"/>
                </a:lnTo>
                <a:lnTo>
                  <a:pt x="4" y="72"/>
                </a:lnTo>
                <a:lnTo>
                  <a:pt x="4" y="68"/>
                </a:lnTo>
                <a:lnTo>
                  <a:pt x="8" y="68"/>
                </a:lnTo>
                <a:lnTo>
                  <a:pt x="12" y="68"/>
                </a:lnTo>
                <a:lnTo>
                  <a:pt x="20" y="68"/>
                </a:lnTo>
                <a:lnTo>
                  <a:pt x="36" y="64"/>
                </a:lnTo>
                <a:lnTo>
                  <a:pt x="44" y="64"/>
                </a:lnTo>
                <a:lnTo>
                  <a:pt x="56" y="64"/>
                </a:lnTo>
                <a:lnTo>
                  <a:pt x="68" y="64"/>
                </a:lnTo>
                <a:lnTo>
                  <a:pt x="84" y="64"/>
                </a:lnTo>
                <a:lnTo>
                  <a:pt x="100" y="60"/>
                </a:lnTo>
                <a:lnTo>
                  <a:pt x="120" y="60"/>
                </a:lnTo>
                <a:lnTo>
                  <a:pt x="140" y="56"/>
                </a:lnTo>
                <a:lnTo>
                  <a:pt x="160" y="56"/>
                </a:lnTo>
                <a:lnTo>
                  <a:pt x="208" y="48"/>
                </a:lnTo>
                <a:lnTo>
                  <a:pt x="252" y="44"/>
                </a:lnTo>
                <a:lnTo>
                  <a:pt x="292" y="40"/>
                </a:lnTo>
                <a:lnTo>
                  <a:pt x="328" y="32"/>
                </a:lnTo>
                <a:lnTo>
                  <a:pt x="368" y="28"/>
                </a:lnTo>
                <a:lnTo>
                  <a:pt x="404" y="24"/>
                </a:lnTo>
                <a:lnTo>
                  <a:pt x="440" y="16"/>
                </a:lnTo>
                <a:lnTo>
                  <a:pt x="476" y="12"/>
                </a:lnTo>
                <a:lnTo>
                  <a:pt x="496" y="8"/>
                </a:lnTo>
                <a:lnTo>
                  <a:pt x="512" y="8"/>
                </a:lnTo>
                <a:lnTo>
                  <a:pt x="524" y="4"/>
                </a:lnTo>
                <a:lnTo>
                  <a:pt x="536" y="4"/>
                </a:lnTo>
                <a:lnTo>
                  <a:pt x="548" y="4"/>
                </a:lnTo>
                <a:lnTo>
                  <a:pt x="556" y="4"/>
                </a:lnTo>
                <a:lnTo>
                  <a:pt x="564" y="4"/>
                </a:lnTo>
                <a:lnTo>
                  <a:pt x="572" y="0"/>
                </a:lnTo>
                <a:lnTo>
                  <a:pt x="584" y="4"/>
                </a:lnTo>
                <a:lnTo>
                  <a:pt x="596" y="4"/>
                </a:lnTo>
                <a:lnTo>
                  <a:pt x="612" y="8"/>
                </a:lnTo>
                <a:lnTo>
                  <a:pt x="624" y="12"/>
                </a:lnTo>
                <a:lnTo>
                  <a:pt x="624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52">
            <a:extLst>
              <a:ext uri="{FF2B5EF4-FFF2-40B4-BE49-F238E27FC236}">
                <a16:creationId xmlns:a16="http://schemas.microsoft.com/office/drawing/2014/main" xmlns="" id="{34759825-0234-4314-AC99-397870F9BA4D}"/>
              </a:ext>
            </a:extLst>
          </p:cNvPr>
          <p:cNvSpPr>
            <a:spLocks/>
          </p:cNvSpPr>
          <p:nvPr/>
        </p:nvSpPr>
        <p:spPr bwMode="auto">
          <a:xfrm>
            <a:off x="8515546" y="4850051"/>
            <a:ext cx="842475" cy="324079"/>
          </a:xfrm>
          <a:custGeom>
            <a:avLst/>
            <a:gdLst>
              <a:gd name="T0" fmla="*/ 12 w 228"/>
              <a:gd name="T1" fmla="*/ 64 h 68"/>
              <a:gd name="T2" fmla="*/ 4 w 228"/>
              <a:gd name="T3" fmla="*/ 60 h 68"/>
              <a:gd name="T4" fmla="*/ 0 w 228"/>
              <a:gd name="T5" fmla="*/ 56 h 68"/>
              <a:gd name="T6" fmla="*/ 0 w 228"/>
              <a:gd name="T7" fmla="*/ 52 h 68"/>
              <a:gd name="T8" fmla="*/ 0 w 228"/>
              <a:gd name="T9" fmla="*/ 44 h 68"/>
              <a:gd name="T10" fmla="*/ 20 w 228"/>
              <a:gd name="T11" fmla="*/ 40 h 68"/>
              <a:gd name="T12" fmla="*/ 40 w 228"/>
              <a:gd name="T13" fmla="*/ 36 h 68"/>
              <a:gd name="T14" fmla="*/ 60 w 228"/>
              <a:gd name="T15" fmla="*/ 32 h 68"/>
              <a:gd name="T16" fmla="*/ 76 w 228"/>
              <a:gd name="T17" fmla="*/ 24 h 68"/>
              <a:gd name="T18" fmla="*/ 96 w 228"/>
              <a:gd name="T19" fmla="*/ 20 h 68"/>
              <a:gd name="T20" fmla="*/ 108 w 228"/>
              <a:gd name="T21" fmla="*/ 16 h 68"/>
              <a:gd name="T22" fmla="*/ 124 w 228"/>
              <a:gd name="T23" fmla="*/ 16 h 68"/>
              <a:gd name="T24" fmla="*/ 136 w 228"/>
              <a:gd name="T25" fmla="*/ 12 h 68"/>
              <a:gd name="T26" fmla="*/ 148 w 228"/>
              <a:gd name="T27" fmla="*/ 8 h 68"/>
              <a:gd name="T28" fmla="*/ 160 w 228"/>
              <a:gd name="T29" fmla="*/ 8 h 68"/>
              <a:gd name="T30" fmla="*/ 168 w 228"/>
              <a:gd name="T31" fmla="*/ 4 h 68"/>
              <a:gd name="T32" fmla="*/ 176 w 228"/>
              <a:gd name="T33" fmla="*/ 4 h 68"/>
              <a:gd name="T34" fmla="*/ 180 w 228"/>
              <a:gd name="T35" fmla="*/ 4 h 68"/>
              <a:gd name="T36" fmla="*/ 188 w 228"/>
              <a:gd name="T37" fmla="*/ 0 h 68"/>
              <a:gd name="T38" fmla="*/ 192 w 228"/>
              <a:gd name="T39" fmla="*/ 0 h 68"/>
              <a:gd name="T40" fmla="*/ 192 w 228"/>
              <a:gd name="T41" fmla="*/ 0 h 68"/>
              <a:gd name="T42" fmla="*/ 204 w 228"/>
              <a:gd name="T43" fmla="*/ 0 h 68"/>
              <a:gd name="T44" fmla="*/ 208 w 228"/>
              <a:gd name="T45" fmla="*/ 4 h 68"/>
              <a:gd name="T46" fmla="*/ 216 w 228"/>
              <a:gd name="T47" fmla="*/ 4 h 68"/>
              <a:gd name="T48" fmla="*/ 220 w 228"/>
              <a:gd name="T49" fmla="*/ 4 h 68"/>
              <a:gd name="T50" fmla="*/ 224 w 228"/>
              <a:gd name="T51" fmla="*/ 12 h 68"/>
              <a:gd name="T52" fmla="*/ 224 w 228"/>
              <a:gd name="T53" fmla="*/ 16 h 68"/>
              <a:gd name="T54" fmla="*/ 228 w 228"/>
              <a:gd name="T55" fmla="*/ 20 h 68"/>
              <a:gd name="T56" fmla="*/ 224 w 228"/>
              <a:gd name="T57" fmla="*/ 24 h 68"/>
              <a:gd name="T58" fmla="*/ 224 w 228"/>
              <a:gd name="T59" fmla="*/ 24 h 68"/>
              <a:gd name="T60" fmla="*/ 220 w 228"/>
              <a:gd name="T61" fmla="*/ 28 h 68"/>
              <a:gd name="T62" fmla="*/ 216 w 228"/>
              <a:gd name="T63" fmla="*/ 28 h 68"/>
              <a:gd name="T64" fmla="*/ 208 w 228"/>
              <a:gd name="T65" fmla="*/ 32 h 68"/>
              <a:gd name="T66" fmla="*/ 192 w 228"/>
              <a:gd name="T67" fmla="*/ 40 h 68"/>
              <a:gd name="T68" fmla="*/ 160 w 228"/>
              <a:gd name="T69" fmla="*/ 48 h 68"/>
              <a:gd name="T70" fmla="*/ 120 w 228"/>
              <a:gd name="T71" fmla="*/ 60 h 68"/>
              <a:gd name="T72" fmla="*/ 100 w 228"/>
              <a:gd name="T73" fmla="*/ 64 h 68"/>
              <a:gd name="T74" fmla="*/ 84 w 228"/>
              <a:gd name="T75" fmla="*/ 68 h 68"/>
              <a:gd name="T76" fmla="*/ 64 w 228"/>
              <a:gd name="T77" fmla="*/ 68 h 68"/>
              <a:gd name="T78" fmla="*/ 48 w 228"/>
              <a:gd name="T79" fmla="*/ 68 h 68"/>
              <a:gd name="T80" fmla="*/ 36 w 228"/>
              <a:gd name="T81" fmla="*/ 68 h 68"/>
              <a:gd name="T82" fmla="*/ 24 w 228"/>
              <a:gd name="T83" fmla="*/ 68 h 68"/>
              <a:gd name="T84" fmla="*/ 16 w 228"/>
              <a:gd name="T85" fmla="*/ 64 h 68"/>
              <a:gd name="T86" fmla="*/ 12 w 228"/>
              <a:gd name="T87" fmla="*/ 64 h 68"/>
              <a:gd name="T88" fmla="*/ 12 w 228"/>
              <a:gd name="T89" fmla="*/ 6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28" h="68">
                <a:moveTo>
                  <a:pt x="12" y="64"/>
                </a:moveTo>
                <a:lnTo>
                  <a:pt x="4" y="60"/>
                </a:lnTo>
                <a:lnTo>
                  <a:pt x="0" y="56"/>
                </a:lnTo>
                <a:lnTo>
                  <a:pt x="0" y="52"/>
                </a:lnTo>
                <a:lnTo>
                  <a:pt x="0" y="44"/>
                </a:lnTo>
                <a:lnTo>
                  <a:pt x="20" y="40"/>
                </a:lnTo>
                <a:lnTo>
                  <a:pt x="40" y="36"/>
                </a:lnTo>
                <a:lnTo>
                  <a:pt x="60" y="32"/>
                </a:lnTo>
                <a:lnTo>
                  <a:pt x="76" y="24"/>
                </a:lnTo>
                <a:lnTo>
                  <a:pt x="96" y="20"/>
                </a:lnTo>
                <a:lnTo>
                  <a:pt x="108" y="16"/>
                </a:lnTo>
                <a:lnTo>
                  <a:pt x="124" y="16"/>
                </a:lnTo>
                <a:lnTo>
                  <a:pt x="136" y="12"/>
                </a:lnTo>
                <a:lnTo>
                  <a:pt x="148" y="8"/>
                </a:lnTo>
                <a:lnTo>
                  <a:pt x="160" y="8"/>
                </a:lnTo>
                <a:lnTo>
                  <a:pt x="168" y="4"/>
                </a:lnTo>
                <a:lnTo>
                  <a:pt x="176" y="4"/>
                </a:lnTo>
                <a:lnTo>
                  <a:pt x="180" y="4"/>
                </a:lnTo>
                <a:lnTo>
                  <a:pt x="188" y="0"/>
                </a:lnTo>
                <a:lnTo>
                  <a:pt x="192" y="0"/>
                </a:lnTo>
                <a:lnTo>
                  <a:pt x="192" y="0"/>
                </a:lnTo>
                <a:lnTo>
                  <a:pt x="204" y="0"/>
                </a:lnTo>
                <a:lnTo>
                  <a:pt x="208" y="4"/>
                </a:lnTo>
                <a:lnTo>
                  <a:pt x="216" y="4"/>
                </a:lnTo>
                <a:lnTo>
                  <a:pt x="220" y="4"/>
                </a:lnTo>
                <a:lnTo>
                  <a:pt x="224" y="12"/>
                </a:lnTo>
                <a:lnTo>
                  <a:pt x="224" y="16"/>
                </a:lnTo>
                <a:lnTo>
                  <a:pt x="228" y="20"/>
                </a:lnTo>
                <a:lnTo>
                  <a:pt x="224" y="24"/>
                </a:lnTo>
                <a:lnTo>
                  <a:pt x="224" y="24"/>
                </a:lnTo>
                <a:lnTo>
                  <a:pt x="220" y="28"/>
                </a:lnTo>
                <a:lnTo>
                  <a:pt x="216" y="28"/>
                </a:lnTo>
                <a:lnTo>
                  <a:pt x="208" y="32"/>
                </a:lnTo>
                <a:lnTo>
                  <a:pt x="192" y="40"/>
                </a:lnTo>
                <a:lnTo>
                  <a:pt x="160" y="48"/>
                </a:lnTo>
                <a:lnTo>
                  <a:pt x="120" y="60"/>
                </a:lnTo>
                <a:lnTo>
                  <a:pt x="100" y="64"/>
                </a:lnTo>
                <a:lnTo>
                  <a:pt x="84" y="68"/>
                </a:lnTo>
                <a:lnTo>
                  <a:pt x="64" y="68"/>
                </a:lnTo>
                <a:lnTo>
                  <a:pt x="48" y="68"/>
                </a:lnTo>
                <a:lnTo>
                  <a:pt x="36" y="68"/>
                </a:lnTo>
                <a:lnTo>
                  <a:pt x="24" y="68"/>
                </a:lnTo>
                <a:lnTo>
                  <a:pt x="16" y="64"/>
                </a:lnTo>
                <a:lnTo>
                  <a:pt x="12" y="64"/>
                </a:lnTo>
                <a:lnTo>
                  <a:pt x="12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53">
            <a:extLst>
              <a:ext uri="{FF2B5EF4-FFF2-40B4-BE49-F238E27FC236}">
                <a16:creationId xmlns:a16="http://schemas.microsoft.com/office/drawing/2014/main" xmlns="" id="{9D87EB15-9212-4054-A136-3413E96F2B5C}"/>
              </a:ext>
            </a:extLst>
          </p:cNvPr>
          <p:cNvSpPr>
            <a:spLocks/>
          </p:cNvSpPr>
          <p:nvPr/>
        </p:nvSpPr>
        <p:spPr bwMode="auto">
          <a:xfrm>
            <a:off x="8796372" y="4259083"/>
            <a:ext cx="310386" cy="1486951"/>
          </a:xfrm>
          <a:custGeom>
            <a:avLst/>
            <a:gdLst>
              <a:gd name="T0" fmla="*/ 72 w 84"/>
              <a:gd name="T1" fmla="*/ 124 h 312"/>
              <a:gd name="T2" fmla="*/ 72 w 84"/>
              <a:gd name="T3" fmla="*/ 144 h 312"/>
              <a:gd name="T4" fmla="*/ 72 w 84"/>
              <a:gd name="T5" fmla="*/ 160 h 312"/>
              <a:gd name="T6" fmla="*/ 72 w 84"/>
              <a:gd name="T7" fmla="*/ 180 h 312"/>
              <a:gd name="T8" fmla="*/ 72 w 84"/>
              <a:gd name="T9" fmla="*/ 204 h 312"/>
              <a:gd name="T10" fmla="*/ 72 w 84"/>
              <a:gd name="T11" fmla="*/ 224 h 312"/>
              <a:gd name="T12" fmla="*/ 72 w 84"/>
              <a:gd name="T13" fmla="*/ 248 h 312"/>
              <a:gd name="T14" fmla="*/ 72 w 84"/>
              <a:gd name="T15" fmla="*/ 276 h 312"/>
              <a:gd name="T16" fmla="*/ 72 w 84"/>
              <a:gd name="T17" fmla="*/ 300 h 312"/>
              <a:gd name="T18" fmla="*/ 20 w 84"/>
              <a:gd name="T19" fmla="*/ 312 h 312"/>
              <a:gd name="T20" fmla="*/ 20 w 84"/>
              <a:gd name="T21" fmla="*/ 280 h 312"/>
              <a:gd name="T22" fmla="*/ 24 w 84"/>
              <a:gd name="T23" fmla="*/ 252 h 312"/>
              <a:gd name="T24" fmla="*/ 24 w 84"/>
              <a:gd name="T25" fmla="*/ 224 h 312"/>
              <a:gd name="T26" fmla="*/ 24 w 84"/>
              <a:gd name="T27" fmla="*/ 200 h 312"/>
              <a:gd name="T28" fmla="*/ 24 w 84"/>
              <a:gd name="T29" fmla="*/ 172 h 312"/>
              <a:gd name="T30" fmla="*/ 24 w 84"/>
              <a:gd name="T31" fmla="*/ 152 h 312"/>
              <a:gd name="T32" fmla="*/ 24 w 84"/>
              <a:gd name="T33" fmla="*/ 128 h 312"/>
              <a:gd name="T34" fmla="*/ 24 w 84"/>
              <a:gd name="T35" fmla="*/ 108 h 312"/>
              <a:gd name="T36" fmla="*/ 24 w 84"/>
              <a:gd name="T37" fmla="*/ 88 h 312"/>
              <a:gd name="T38" fmla="*/ 20 w 84"/>
              <a:gd name="T39" fmla="*/ 72 h 312"/>
              <a:gd name="T40" fmla="*/ 20 w 84"/>
              <a:gd name="T41" fmla="*/ 60 h 312"/>
              <a:gd name="T42" fmla="*/ 20 w 84"/>
              <a:gd name="T43" fmla="*/ 48 h 312"/>
              <a:gd name="T44" fmla="*/ 16 w 84"/>
              <a:gd name="T45" fmla="*/ 40 h 312"/>
              <a:gd name="T46" fmla="*/ 16 w 84"/>
              <a:gd name="T47" fmla="*/ 32 h 312"/>
              <a:gd name="T48" fmla="*/ 12 w 84"/>
              <a:gd name="T49" fmla="*/ 24 h 312"/>
              <a:gd name="T50" fmla="*/ 8 w 84"/>
              <a:gd name="T51" fmla="*/ 24 h 312"/>
              <a:gd name="T52" fmla="*/ 4 w 84"/>
              <a:gd name="T53" fmla="*/ 20 h 312"/>
              <a:gd name="T54" fmla="*/ 0 w 84"/>
              <a:gd name="T55" fmla="*/ 16 h 312"/>
              <a:gd name="T56" fmla="*/ 0 w 84"/>
              <a:gd name="T57" fmla="*/ 12 h 312"/>
              <a:gd name="T58" fmla="*/ 4 w 84"/>
              <a:gd name="T59" fmla="*/ 8 h 312"/>
              <a:gd name="T60" fmla="*/ 8 w 84"/>
              <a:gd name="T61" fmla="*/ 0 h 312"/>
              <a:gd name="T62" fmla="*/ 16 w 84"/>
              <a:gd name="T63" fmla="*/ 0 h 312"/>
              <a:gd name="T64" fmla="*/ 28 w 84"/>
              <a:gd name="T65" fmla="*/ 0 h 312"/>
              <a:gd name="T66" fmla="*/ 40 w 84"/>
              <a:gd name="T67" fmla="*/ 0 h 312"/>
              <a:gd name="T68" fmla="*/ 56 w 84"/>
              <a:gd name="T69" fmla="*/ 8 h 312"/>
              <a:gd name="T70" fmla="*/ 64 w 84"/>
              <a:gd name="T71" fmla="*/ 12 h 312"/>
              <a:gd name="T72" fmla="*/ 72 w 84"/>
              <a:gd name="T73" fmla="*/ 16 h 312"/>
              <a:gd name="T74" fmla="*/ 80 w 84"/>
              <a:gd name="T75" fmla="*/ 16 h 312"/>
              <a:gd name="T76" fmla="*/ 84 w 84"/>
              <a:gd name="T77" fmla="*/ 24 h 312"/>
              <a:gd name="T78" fmla="*/ 84 w 84"/>
              <a:gd name="T79" fmla="*/ 28 h 312"/>
              <a:gd name="T80" fmla="*/ 84 w 84"/>
              <a:gd name="T81" fmla="*/ 32 h 312"/>
              <a:gd name="T82" fmla="*/ 84 w 84"/>
              <a:gd name="T83" fmla="*/ 40 h 312"/>
              <a:gd name="T84" fmla="*/ 80 w 84"/>
              <a:gd name="T85" fmla="*/ 44 h 312"/>
              <a:gd name="T86" fmla="*/ 80 w 84"/>
              <a:gd name="T87" fmla="*/ 52 h 312"/>
              <a:gd name="T88" fmla="*/ 80 w 84"/>
              <a:gd name="T89" fmla="*/ 60 h 312"/>
              <a:gd name="T90" fmla="*/ 80 w 84"/>
              <a:gd name="T91" fmla="*/ 68 h 312"/>
              <a:gd name="T92" fmla="*/ 76 w 84"/>
              <a:gd name="T93" fmla="*/ 80 h 312"/>
              <a:gd name="T94" fmla="*/ 76 w 84"/>
              <a:gd name="T95" fmla="*/ 92 h 312"/>
              <a:gd name="T96" fmla="*/ 76 w 84"/>
              <a:gd name="T97" fmla="*/ 108 h 312"/>
              <a:gd name="T98" fmla="*/ 72 w 84"/>
              <a:gd name="T99" fmla="*/ 124 h 312"/>
              <a:gd name="T100" fmla="*/ 72 w 84"/>
              <a:gd name="T101" fmla="*/ 124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" h="312">
                <a:moveTo>
                  <a:pt x="72" y="124"/>
                </a:moveTo>
                <a:lnTo>
                  <a:pt x="72" y="144"/>
                </a:lnTo>
                <a:lnTo>
                  <a:pt x="72" y="160"/>
                </a:lnTo>
                <a:lnTo>
                  <a:pt x="72" y="180"/>
                </a:lnTo>
                <a:lnTo>
                  <a:pt x="72" y="204"/>
                </a:lnTo>
                <a:lnTo>
                  <a:pt x="72" y="224"/>
                </a:lnTo>
                <a:lnTo>
                  <a:pt x="72" y="248"/>
                </a:lnTo>
                <a:lnTo>
                  <a:pt x="72" y="276"/>
                </a:lnTo>
                <a:lnTo>
                  <a:pt x="72" y="300"/>
                </a:lnTo>
                <a:lnTo>
                  <a:pt x="20" y="312"/>
                </a:lnTo>
                <a:lnTo>
                  <a:pt x="20" y="280"/>
                </a:lnTo>
                <a:lnTo>
                  <a:pt x="24" y="252"/>
                </a:lnTo>
                <a:lnTo>
                  <a:pt x="24" y="224"/>
                </a:lnTo>
                <a:lnTo>
                  <a:pt x="24" y="200"/>
                </a:lnTo>
                <a:lnTo>
                  <a:pt x="24" y="172"/>
                </a:lnTo>
                <a:lnTo>
                  <a:pt x="24" y="152"/>
                </a:lnTo>
                <a:lnTo>
                  <a:pt x="24" y="128"/>
                </a:lnTo>
                <a:lnTo>
                  <a:pt x="24" y="108"/>
                </a:lnTo>
                <a:lnTo>
                  <a:pt x="24" y="88"/>
                </a:lnTo>
                <a:lnTo>
                  <a:pt x="20" y="72"/>
                </a:lnTo>
                <a:lnTo>
                  <a:pt x="20" y="60"/>
                </a:lnTo>
                <a:lnTo>
                  <a:pt x="20" y="48"/>
                </a:lnTo>
                <a:lnTo>
                  <a:pt x="16" y="40"/>
                </a:lnTo>
                <a:lnTo>
                  <a:pt x="16" y="32"/>
                </a:lnTo>
                <a:lnTo>
                  <a:pt x="12" y="24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0"/>
                </a:lnTo>
                <a:lnTo>
                  <a:pt x="56" y="8"/>
                </a:lnTo>
                <a:lnTo>
                  <a:pt x="64" y="12"/>
                </a:lnTo>
                <a:lnTo>
                  <a:pt x="72" y="16"/>
                </a:lnTo>
                <a:lnTo>
                  <a:pt x="80" y="16"/>
                </a:lnTo>
                <a:lnTo>
                  <a:pt x="84" y="24"/>
                </a:lnTo>
                <a:lnTo>
                  <a:pt x="84" y="28"/>
                </a:lnTo>
                <a:lnTo>
                  <a:pt x="84" y="32"/>
                </a:lnTo>
                <a:lnTo>
                  <a:pt x="84" y="40"/>
                </a:lnTo>
                <a:lnTo>
                  <a:pt x="80" y="44"/>
                </a:lnTo>
                <a:lnTo>
                  <a:pt x="80" y="52"/>
                </a:lnTo>
                <a:lnTo>
                  <a:pt x="80" y="60"/>
                </a:lnTo>
                <a:lnTo>
                  <a:pt x="80" y="68"/>
                </a:lnTo>
                <a:lnTo>
                  <a:pt x="76" y="80"/>
                </a:lnTo>
                <a:lnTo>
                  <a:pt x="76" y="92"/>
                </a:lnTo>
                <a:lnTo>
                  <a:pt x="76" y="108"/>
                </a:lnTo>
                <a:lnTo>
                  <a:pt x="72" y="124"/>
                </a:lnTo>
                <a:lnTo>
                  <a:pt x="72" y="1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54">
            <a:extLst>
              <a:ext uri="{FF2B5EF4-FFF2-40B4-BE49-F238E27FC236}">
                <a16:creationId xmlns:a16="http://schemas.microsoft.com/office/drawing/2014/main" xmlns="" id="{8C68027A-F56D-4456-A69D-3BE7D09B243A}"/>
              </a:ext>
            </a:extLst>
          </p:cNvPr>
          <p:cNvSpPr>
            <a:spLocks/>
          </p:cNvSpPr>
          <p:nvPr/>
        </p:nvSpPr>
        <p:spPr bwMode="auto">
          <a:xfrm>
            <a:off x="8426865" y="5326639"/>
            <a:ext cx="1005057" cy="724413"/>
          </a:xfrm>
          <a:custGeom>
            <a:avLst/>
            <a:gdLst>
              <a:gd name="T0" fmla="*/ 60 w 272"/>
              <a:gd name="T1" fmla="*/ 152 h 152"/>
              <a:gd name="T2" fmla="*/ 52 w 272"/>
              <a:gd name="T3" fmla="*/ 152 h 152"/>
              <a:gd name="T4" fmla="*/ 44 w 272"/>
              <a:gd name="T5" fmla="*/ 148 h 152"/>
              <a:gd name="T6" fmla="*/ 32 w 272"/>
              <a:gd name="T7" fmla="*/ 144 h 152"/>
              <a:gd name="T8" fmla="*/ 24 w 272"/>
              <a:gd name="T9" fmla="*/ 136 h 152"/>
              <a:gd name="T10" fmla="*/ 12 w 272"/>
              <a:gd name="T11" fmla="*/ 128 h 152"/>
              <a:gd name="T12" fmla="*/ 4 w 272"/>
              <a:gd name="T13" fmla="*/ 120 h 152"/>
              <a:gd name="T14" fmla="*/ 0 w 272"/>
              <a:gd name="T15" fmla="*/ 112 h 152"/>
              <a:gd name="T16" fmla="*/ 0 w 272"/>
              <a:gd name="T17" fmla="*/ 108 h 152"/>
              <a:gd name="T18" fmla="*/ 0 w 272"/>
              <a:gd name="T19" fmla="*/ 104 h 152"/>
              <a:gd name="T20" fmla="*/ 4 w 272"/>
              <a:gd name="T21" fmla="*/ 100 h 152"/>
              <a:gd name="T22" fmla="*/ 12 w 272"/>
              <a:gd name="T23" fmla="*/ 96 h 152"/>
              <a:gd name="T24" fmla="*/ 20 w 272"/>
              <a:gd name="T25" fmla="*/ 96 h 152"/>
              <a:gd name="T26" fmla="*/ 32 w 272"/>
              <a:gd name="T27" fmla="*/ 96 h 152"/>
              <a:gd name="T28" fmla="*/ 36 w 272"/>
              <a:gd name="T29" fmla="*/ 96 h 152"/>
              <a:gd name="T30" fmla="*/ 44 w 272"/>
              <a:gd name="T31" fmla="*/ 96 h 152"/>
              <a:gd name="T32" fmla="*/ 48 w 272"/>
              <a:gd name="T33" fmla="*/ 96 h 152"/>
              <a:gd name="T34" fmla="*/ 48 w 272"/>
              <a:gd name="T35" fmla="*/ 96 h 152"/>
              <a:gd name="T36" fmla="*/ 56 w 272"/>
              <a:gd name="T37" fmla="*/ 96 h 152"/>
              <a:gd name="T38" fmla="*/ 64 w 272"/>
              <a:gd name="T39" fmla="*/ 92 h 152"/>
              <a:gd name="T40" fmla="*/ 72 w 272"/>
              <a:gd name="T41" fmla="*/ 88 h 152"/>
              <a:gd name="T42" fmla="*/ 88 w 272"/>
              <a:gd name="T43" fmla="*/ 80 h 152"/>
              <a:gd name="T44" fmla="*/ 104 w 272"/>
              <a:gd name="T45" fmla="*/ 72 h 152"/>
              <a:gd name="T46" fmla="*/ 124 w 272"/>
              <a:gd name="T47" fmla="*/ 64 h 152"/>
              <a:gd name="T48" fmla="*/ 144 w 272"/>
              <a:gd name="T49" fmla="*/ 52 h 152"/>
              <a:gd name="T50" fmla="*/ 168 w 272"/>
              <a:gd name="T51" fmla="*/ 40 h 152"/>
              <a:gd name="T52" fmla="*/ 184 w 272"/>
              <a:gd name="T53" fmla="*/ 32 h 152"/>
              <a:gd name="T54" fmla="*/ 204 w 272"/>
              <a:gd name="T55" fmla="*/ 24 h 152"/>
              <a:gd name="T56" fmla="*/ 216 w 272"/>
              <a:gd name="T57" fmla="*/ 16 h 152"/>
              <a:gd name="T58" fmla="*/ 228 w 272"/>
              <a:gd name="T59" fmla="*/ 12 h 152"/>
              <a:gd name="T60" fmla="*/ 240 w 272"/>
              <a:gd name="T61" fmla="*/ 8 h 152"/>
              <a:gd name="T62" fmla="*/ 248 w 272"/>
              <a:gd name="T63" fmla="*/ 4 h 152"/>
              <a:gd name="T64" fmla="*/ 252 w 272"/>
              <a:gd name="T65" fmla="*/ 4 h 152"/>
              <a:gd name="T66" fmla="*/ 260 w 272"/>
              <a:gd name="T67" fmla="*/ 0 h 152"/>
              <a:gd name="T68" fmla="*/ 264 w 272"/>
              <a:gd name="T69" fmla="*/ 0 h 152"/>
              <a:gd name="T70" fmla="*/ 268 w 272"/>
              <a:gd name="T71" fmla="*/ 4 h 152"/>
              <a:gd name="T72" fmla="*/ 272 w 272"/>
              <a:gd name="T73" fmla="*/ 4 h 152"/>
              <a:gd name="T74" fmla="*/ 272 w 272"/>
              <a:gd name="T75" fmla="*/ 8 h 152"/>
              <a:gd name="T76" fmla="*/ 268 w 272"/>
              <a:gd name="T77" fmla="*/ 16 h 152"/>
              <a:gd name="T78" fmla="*/ 260 w 272"/>
              <a:gd name="T79" fmla="*/ 20 h 152"/>
              <a:gd name="T80" fmla="*/ 248 w 272"/>
              <a:gd name="T81" fmla="*/ 28 h 152"/>
              <a:gd name="T82" fmla="*/ 236 w 272"/>
              <a:gd name="T83" fmla="*/ 40 h 152"/>
              <a:gd name="T84" fmla="*/ 220 w 272"/>
              <a:gd name="T85" fmla="*/ 52 h 152"/>
              <a:gd name="T86" fmla="*/ 200 w 272"/>
              <a:gd name="T87" fmla="*/ 68 h 152"/>
              <a:gd name="T88" fmla="*/ 176 w 272"/>
              <a:gd name="T89" fmla="*/ 84 h 152"/>
              <a:gd name="T90" fmla="*/ 152 w 272"/>
              <a:gd name="T91" fmla="*/ 100 h 152"/>
              <a:gd name="T92" fmla="*/ 132 w 272"/>
              <a:gd name="T93" fmla="*/ 112 h 152"/>
              <a:gd name="T94" fmla="*/ 112 w 272"/>
              <a:gd name="T95" fmla="*/ 124 h 152"/>
              <a:gd name="T96" fmla="*/ 96 w 272"/>
              <a:gd name="T97" fmla="*/ 136 h 152"/>
              <a:gd name="T98" fmla="*/ 84 w 272"/>
              <a:gd name="T99" fmla="*/ 144 h 152"/>
              <a:gd name="T100" fmla="*/ 72 w 272"/>
              <a:gd name="T101" fmla="*/ 148 h 152"/>
              <a:gd name="T102" fmla="*/ 68 w 272"/>
              <a:gd name="T103" fmla="*/ 152 h 152"/>
              <a:gd name="T104" fmla="*/ 60 w 272"/>
              <a:gd name="T105" fmla="*/ 152 h 152"/>
              <a:gd name="T106" fmla="*/ 60 w 272"/>
              <a:gd name="T107" fmla="*/ 15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72" h="152">
                <a:moveTo>
                  <a:pt x="60" y="152"/>
                </a:moveTo>
                <a:lnTo>
                  <a:pt x="52" y="152"/>
                </a:lnTo>
                <a:lnTo>
                  <a:pt x="44" y="148"/>
                </a:lnTo>
                <a:lnTo>
                  <a:pt x="32" y="144"/>
                </a:lnTo>
                <a:lnTo>
                  <a:pt x="24" y="136"/>
                </a:lnTo>
                <a:lnTo>
                  <a:pt x="12" y="128"/>
                </a:lnTo>
                <a:lnTo>
                  <a:pt x="4" y="120"/>
                </a:lnTo>
                <a:lnTo>
                  <a:pt x="0" y="112"/>
                </a:lnTo>
                <a:lnTo>
                  <a:pt x="0" y="108"/>
                </a:lnTo>
                <a:lnTo>
                  <a:pt x="0" y="104"/>
                </a:lnTo>
                <a:lnTo>
                  <a:pt x="4" y="100"/>
                </a:lnTo>
                <a:lnTo>
                  <a:pt x="12" y="96"/>
                </a:lnTo>
                <a:lnTo>
                  <a:pt x="20" y="96"/>
                </a:lnTo>
                <a:lnTo>
                  <a:pt x="32" y="96"/>
                </a:lnTo>
                <a:lnTo>
                  <a:pt x="36" y="96"/>
                </a:lnTo>
                <a:lnTo>
                  <a:pt x="44" y="96"/>
                </a:lnTo>
                <a:lnTo>
                  <a:pt x="48" y="96"/>
                </a:lnTo>
                <a:lnTo>
                  <a:pt x="48" y="96"/>
                </a:lnTo>
                <a:lnTo>
                  <a:pt x="56" y="96"/>
                </a:lnTo>
                <a:lnTo>
                  <a:pt x="64" y="92"/>
                </a:lnTo>
                <a:lnTo>
                  <a:pt x="72" y="88"/>
                </a:lnTo>
                <a:lnTo>
                  <a:pt x="88" y="80"/>
                </a:lnTo>
                <a:lnTo>
                  <a:pt x="104" y="72"/>
                </a:lnTo>
                <a:lnTo>
                  <a:pt x="124" y="64"/>
                </a:lnTo>
                <a:lnTo>
                  <a:pt x="144" y="52"/>
                </a:lnTo>
                <a:lnTo>
                  <a:pt x="168" y="40"/>
                </a:lnTo>
                <a:lnTo>
                  <a:pt x="184" y="32"/>
                </a:lnTo>
                <a:lnTo>
                  <a:pt x="204" y="24"/>
                </a:lnTo>
                <a:lnTo>
                  <a:pt x="216" y="16"/>
                </a:lnTo>
                <a:lnTo>
                  <a:pt x="228" y="12"/>
                </a:lnTo>
                <a:lnTo>
                  <a:pt x="240" y="8"/>
                </a:lnTo>
                <a:lnTo>
                  <a:pt x="248" y="4"/>
                </a:lnTo>
                <a:lnTo>
                  <a:pt x="252" y="4"/>
                </a:lnTo>
                <a:lnTo>
                  <a:pt x="260" y="0"/>
                </a:lnTo>
                <a:lnTo>
                  <a:pt x="264" y="0"/>
                </a:lnTo>
                <a:lnTo>
                  <a:pt x="268" y="4"/>
                </a:lnTo>
                <a:lnTo>
                  <a:pt x="272" y="4"/>
                </a:lnTo>
                <a:lnTo>
                  <a:pt x="272" y="8"/>
                </a:lnTo>
                <a:lnTo>
                  <a:pt x="268" y="16"/>
                </a:lnTo>
                <a:lnTo>
                  <a:pt x="260" y="20"/>
                </a:lnTo>
                <a:lnTo>
                  <a:pt x="248" y="28"/>
                </a:lnTo>
                <a:lnTo>
                  <a:pt x="236" y="40"/>
                </a:lnTo>
                <a:lnTo>
                  <a:pt x="220" y="52"/>
                </a:lnTo>
                <a:lnTo>
                  <a:pt x="200" y="68"/>
                </a:lnTo>
                <a:lnTo>
                  <a:pt x="176" y="84"/>
                </a:lnTo>
                <a:lnTo>
                  <a:pt x="152" y="100"/>
                </a:lnTo>
                <a:lnTo>
                  <a:pt x="132" y="112"/>
                </a:lnTo>
                <a:lnTo>
                  <a:pt x="112" y="124"/>
                </a:lnTo>
                <a:lnTo>
                  <a:pt x="96" y="136"/>
                </a:lnTo>
                <a:lnTo>
                  <a:pt x="84" y="144"/>
                </a:lnTo>
                <a:lnTo>
                  <a:pt x="72" y="148"/>
                </a:lnTo>
                <a:lnTo>
                  <a:pt x="68" y="152"/>
                </a:lnTo>
                <a:lnTo>
                  <a:pt x="60" y="152"/>
                </a:lnTo>
                <a:lnTo>
                  <a:pt x="60" y="1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56">
            <a:extLst>
              <a:ext uri="{FF2B5EF4-FFF2-40B4-BE49-F238E27FC236}">
                <a16:creationId xmlns:a16="http://schemas.microsoft.com/office/drawing/2014/main" xmlns="" id="{45C58F57-364E-4FF1-B2C6-2C07CD777311}"/>
              </a:ext>
            </a:extLst>
          </p:cNvPr>
          <p:cNvSpPr>
            <a:spLocks/>
          </p:cNvSpPr>
          <p:nvPr/>
        </p:nvSpPr>
        <p:spPr bwMode="auto">
          <a:xfrm>
            <a:off x="8958954" y="4049385"/>
            <a:ext cx="1049398" cy="2382935"/>
          </a:xfrm>
          <a:custGeom>
            <a:avLst/>
            <a:gdLst>
              <a:gd name="T0" fmla="*/ 276 w 284"/>
              <a:gd name="T1" fmla="*/ 52 h 500"/>
              <a:gd name="T2" fmla="*/ 276 w 284"/>
              <a:gd name="T3" fmla="*/ 64 h 500"/>
              <a:gd name="T4" fmla="*/ 272 w 284"/>
              <a:gd name="T5" fmla="*/ 84 h 500"/>
              <a:gd name="T6" fmla="*/ 272 w 284"/>
              <a:gd name="T7" fmla="*/ 112 h 500"/>
              <a:gd name="T8" fmla="*/ 268 w 284"/>
              <a:gd name="T9" fmla="*/ 164 h 500"/>
              <a:gd name="T10" fmla="*/ 264 w 284"/>
              <a:gd name="T11" fmla="*/ 232 h 500"/>
              <a:gd name="T12" fmla="*/ 248 w 284"/>
              <a:gd name="T13" fmla="*/ 292 h 500"/>
              <a:gd name="T14" fmla="*/ 228 w 284"/>
              <a:gd name="T15" fmla="*/ 348 h 500"/>
              <a:gd name="T16" fmla="*/ 196 w 284"/>
              <a:gd name="T17" fmla="*/ 392 h 500"/>
              <a:gd name="T18" fmla="*/ 164 w 284"/>
              <a:gd name="T19" fmla="*/ 432 h 500"/>
              <a:gd name="T20" fmla="*/ 124 w 284"/>
              <a:gd name="T21" fmla="*/ 456 h 500"/>
              <a:gd name="T22" fmla="*/ 80 w 284"/>
              <a:gd name="T23" fmla="*/ 476 h 500"/>
              <a:gd name="T24" fmla="*/ 44 w 284"/>
              <a:gd name="T25" fmla="*/ 492 h 500"/>
              <a:gd name="T26" fmla="*/ 24 w 284"/>
              <a:gd name="T27" fmla="*/ 496 h 500"/>
              <a:gd name="T28" fmla="*/ 12 w 284"/>
              <a:gd name="T29" fmla="*/ 500 h 500"/>
              <a:gd name="T30" fmla="*/ 4 w 284"/>
              <a:gd name="T31" fmla="*/ 496 h 500"/>
              <a:gd name="T32" fmla="*/ 0 w 284"/>
              <a:gd name="T33" fmla="*/ 492 h 500"/>
              <a:gd name="T34" fmla="*/ 4 w 284"/>
              <a:gd name="T35" fmla="*/ 484 h 500"/>
              <a:gd name="T36" fmla="*/ 20 w 284"/>
              <a:gd name="T37" fmla="*/ 476 h 500"/>
              <a:gd name="T38" fmla="*/ 40 w 284"/>
              <a:gd name="T39" fmla="*/ 460 h 500"/>
              <a:gd name="T40" fmla="*/ 84 w 284"/>
              <a:gd name="T41" fmla="*/ 436 h 500"/>
              <a:gd name="T42" fmla="*/ 124 w 284"/>
              <a:gd name="T43" fmla="*/ 404 h 500"/>
              <a:gd name="T44" fmla="*/ 148 w 284"/>
              <a:gd name="T45" fmla="*/ 380 h 500"/>
              <a:gd name="T46" fmla="*/ 164 w 284"/>
              <a:gd name="T47" fmla="*/ 348 h 500"/>
              <a:gd name="T48" fmla="*/ 180 w 284"/>
              <a:gd name="T49" fmla="*/ 320 h 500"/>
              <a:gd name="T50" fmla="*/ 196 w 284"/>
              <a:gd name="T51" fmla="*/ 272 h 500"/>
              <a:gd name="T52" fmla="*/ 208 w 284"/>
              <a:gd name="T53" fmla="*/ 172 h 500"/>
              <a:gd name="T54" fmla="*/ 208 w 284"/>
              <a:gd name="T55" fmla="*/ 104 h 500"/>
              <a:gd name="T56" fmla="*/ 208 w 284"/>
              <a:gd name="T57" fmla="*/ 72 h 500"/>
              <a:gd name="T58" fmla="*/ 208 w 284"/>
              <a:gd name="T59" fmla="*/ 48 h 500"/>
              <a:gd name="T60" fmla="*/ 204 w 284"/>
              <a:gd name="T61" fmla="*/ 32 h 500"/>
              <a:gd name="T62" fmla="*/ 200 w 284"/>
              <a:gd name="T63" fmla="*/ 20 h 500"/>
              <a:gd name="T64" fmla="*/ 192 w 284"/>
              <a:gd name="T65" fmla="*/ 12 h 500"/>
              <a:gd name="T66" fmla="*/ 200 w 284"/>
              <a:gd name="T67" fmla="*/ 4 h 500"/>
              <a:gd name="T68" fmla="*/ 212 w 284"/>
              <a:gd name="T69" fmla="*/ 0 h 500"/>
              <a:gd name="T70" fmla="*/ 228 w 284"/>
              <a:gd name="T71" fmla="*/ 0 h 500"/>
              <a:gd name="T72" fmla="*/ 244 w 284"/>
              <a:gd name="T73" fmla="*/ 8 h 500"/>
              <a:gd name="T74" fmla="*/ 264 w 284"/>
              <a:gd name="T75" fmla="*/ 16 h 500"/>
              <a:gd name="T76" fmla="*/ 276 w 284"/>
              <a:gd name="T77" fmla="*/ 20 h 500"/>
              <a:gd name="T78" fmla="*/ 280 w 284"/>
              <a:gd name="T79" fmla="*/ 24 h 500"/>
              <a:gd name="T80" fmla="*/ 284 w 284"/>
              <a:gd name="T81" fmla="*/ 32 h 500"/>
              <a:gd name="T82" fmla="*/ 280 w 284"/>
              <a:gd name="T83" fmla="*/ 40 h 500"/>
              <a:gd name="T84" fmla="*/ 276 w 284"/>
              <a:gd name="T85" fmla="*/ 48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84" h="500">
                <a:moveTo>
                  <a:pt x="276" y="48"/>
                </a:moveTo>
                <a:lnTo>
                  <a:pt x="276" y="52"/>
                </a:lnTo>
                <a:lnTo>
                  <a:pt x="276" y="56"/>
                </a:lnTo>
                <a:lnTo>
                  <a:pt x="276" y="64"/>
                </a:lnTo>
                <a:lnTo>
                  <a:pt x="272" y="72"/>
                </a:lnTo>
                <a:lnTo>
                  <a:pt x="272" y="84"/>
                </a:lnTo>
                <a:lnTo>
                  <a:pt x="272" y="96"/>
                </a:lnTo>
                <a:lnTo>
                  <a:pt x="272" y="112"/>
                </a:lnTo>
                <a:lnTo>
                  <a:pt x="272" y="128"/>
                </a:lnTo>
                <a:lnTo>
                  <a:pt x="268" y="164"/>
                </a:lnTo>
                <a:lnTo>
                  <a:pt x="268" y="200"/>
                </a:lnTo>
                <a:lnTo>
                  <a:pt x="264" y="232"/>
                </a:lnTo>
                <a:lnTo>
                  <a:pt x="256" y="264"/>
                </a:lnTo>
                <a:lnTo>
                  <a:pt x="248" y="292"/>
                </a:lnTo>
                <a:lnTo>
                  <a:pt x="240" y="320"/>
                </a:lnTo>
                <a:lnTo>
                  <a:pt x="228" y="348"/>
                </a:lnTo>
                <a:lnTo>
                  <a:pt x="212" y="372"/>
                </a:lnTo>
                <a:lnTo>
                  <a:pt x="196" y="392"/>
                </a:lnTo>
                <a:lnTo>
                  <a:pt x="180" y="412"/>
                </a:lnTo>
                <a:lnTo>
                  <a:pt x="164" y="432"/>
                </a:lnTo>
                <a:lnTo>
                  <a:pt x="144" y="444"/>
                </a:lnTo>
                <a:lnTo>
                  <a:pt x="124" y="456"/>
                </a:lnTo>
                <a:lnTo>
                  <a:pt x="104" y="468"/>
                </a:lnTo>
                <a:lnTo>
                  <a:pt x="80" y="476"/>
                </a:lnTo>
                <a:lnTo>
                  <a:pt x="56" y="488"/>
                </a:lnTo>
                <a:lnTo>
                  <a:pt x="44" y="492"/>
                </a:lnTo>
                <a:lnTo>
                  <a:pt x="36" y="496"/>
                </a:lnTo>
                <a:lnTo>
                  <a:pt x="24" y="496"/>
                </a:lnTo>
                <a:lnTo>
                  <a:pt x="16" y="500"/>
                </a:lnTo>
                <a:lnTo>
                  <a:pt x="12" y="500"/>
                </a:lnTo>
                <a:lnTo>
                  <a:pt x="4" y="500"/>
                </a:lnTo>
                <a:lnTo>
                  <a:pt x="4" y="496"/>
                </a:lnTo>
                <a:lnTo>
                  <a:pt x="0" y="496"/>
                </a:lnTo>
                <a:lnTo>
                  <a:pt x="0" y="492"/>
                </a:lnTo>
                <a:lnTo>
                  <a:pt x="0" y="488"/>
                </a:lnTo>
                <a:lnTo>
                  <a:pt x="4" y="484"/>
                </a:lnTo>
                <a:lnTo>
                  <a:pt x="12" y="480"/>
                </a:lnTo>
                <a:lnTo>
                  <a:pt x="20" y="476"/>
                </a:lnTo>
                <a:lnTo>
                  <a:pt x="28" y="468"/>
                </a:lnTo>
                <a:lnTo>
                  <a:pt x="40" y="460"/>
                </a:lnTo>
                <a:lnTo>
                  <a:pt x="56" y="452"/>
                </a:lnTo>
                <a:lnTo>
                  <a:pt x="84" y="436"/>
                </a:lnTo>
                <a:lnTo>
                  <a:pt x="112" y="416"/>
                </a:lnTo>
                <a:lnTo>
                  <a:pt x="124" y="404"/>
                </a:lnTo>
                <a:lnTo>
                  <a:pt x="136" y="392"/>
                </a:lnTo>
                <a:lnTo>
                  <a:pt x="148" y="380"/>
                </a:lnTo>
                <a:lnTo>
                  <a:pt x="156" y="364"/>
                </a:lnTo>
                <a:lnTo>
                  <a:pt x="164" y="348"/>
                </a:lnTo>
                <a:lnTo>
                  <a:pt x="176" y="336"/>
                </a:lnTo>
                <a:lnTo>
                  <a:pt x="180" y="320"/>
                </a:lnTo>
                <a:lnTo>
                  <a:pt x="188" y="304"/>
                </a:lnTo>
                <a:lnTo>
                  <a:pt x="196" y="272"/>
                </a:lnTo>
                <a:lnTo>
                  <a:pt x="204" y="240"/>
                </a:lnTo>
                <a:lnTo>
                  <a:pt x="208" y="172"/>
                </a:lnTo>
                <a:lnTo>
                  <a:pt x="208" y="136"/>
                </a:lnTo>
                <a:lnTo>
                  <a:pt x="208" y="104"/>
                </a:lnTo>
                <a:lnTo>
                  <a:pt x="208" y="84"/>
                </a:lnTo>
                <a:lnTo>
                  <a:pt x="208" y="72"/>
                </a:lnTo>
                <a:lnTo>
                  <a:pt x="208" y="56"/>
                </a:lnTo>
                <a:lnTo>
                  <a:pt x="208" y="48"/>
                </a:lnTo>
                <a:lnTo>
                  <a:pt x="204" y="36"/>
                </a:lnTo>
                <a:lnTo>
                  <a:pt x="204" y="32"/>
                </a:lnTo>
                <a:lnTo>
                  <a:pt x="200" y="24"/>
                </a:lnTo>
                <a:lnTo>
                  <a:pt x="200" y="20"/>
                </a:lnTo>
                <a:lnTo>
                  <a:pt x="192" y="16"/>
                </a:lnTo>
                <a:lnTo>
                  <a:pt x="192" y="12"/>
                </a:lnTo>
                <a:lnTo>
                  <a:pt x="192" y="8"/>
                </a:lnTo>
                <a:lnTo>
                  <a:pt x="200" y="4"/>
                </a:lnTo>
                <a:lnTo>
                  <a:pt x="204" y="0"/>
                </a:lnTo>
                <a:lnTo>
                  <a:pt x="212" y="0"/>
                </a:lnTo>
                <a:lnTo>
                  <a:pt x="220" y="0"/>
                </a:lnTo>
                <a:lnTo>
                  <a:pt x="228" y="0"/>
                </a:lnTo>
                <a:lnTo>
                  <a:pt x="236" y="4"/>
                </a:lnTo>
                <a:lnTo>
                  <a:pt x="244" y="8"/>
                </a:lnTo>
                <a:lnTo>
                  <a:pt x="256" y="12"/>
                </a:lnTo>
                <a:lnTo>
                  <a:pt x="264" y="16"/>
                </a:lnTo>
                <a:lnTo>
                  <a:pt x="268" y="16"/>
                </a:lnTo>
                <a:lnTo>
                  <a:pt x="276" y="20"/>
                </a:lnTo>
                <a:lnTo>
                  <a:pt x="280" y="24"/>
                </a:lnTo>
                <a:lnTo>
                  <a:pt x="280" y="24"/>
                </a:lnTo>
                <a:lnTo>
                  <a:pt x="284" y="28"/>
                </a:lnTo>
                <a:lnTo>
                  <a:pt x="284" y="32"/>
                </a:lnTo>
                <a:lnTo>
                  <a:pt x="284" y="36"/>
                </a:lnTo>
                <a:lnTo>
                  <a:pt x="280" y="40"/>
                </a:lnTo>
                <a:lnTo>
                  <a:pt x="276" y="48"/>
                </a:lnTo>
                <a:lnTo>
                  <a:pt x="276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Freeform 57">
            <a:extLst>
              <a:ext uri="{FF2B5EF4-FFF2-40B4-BE49-F238E27FC236}">
                <a16:creationId xmlns:a16="http://schemas.microsoft.com/office/drawing/2014/main" xmlns="" id="{ACB7F833-B3D2-4182-9F58-A901B914B7AC}"/>
              </a:ext>
            </a:extLst>
          </p:cNvPr>
          <p:cNvSpPr>
            <a:spLocks/>
          </p:cNvSpPr>
          <p:nvPr/>
        </p:nvSpPr>
        <p:spPr bwMode="auto">
          <a:xfrm>
            <a:off x="9697966" y="5460083"/>
            <a:ext cx="1300663" cy="972238"/>
          </a:xfrm>
          <a:custGeom>
            <a:avLst/>
            <a:gdLst>
              <a:gd name="T0" fmla="*/ 168 w 352"/>
              <a:gd name="T1" fmla="*/ 188 h 204"/>
              <a:gd name="T2" fmla="*/ 160 w 352"/>
              <a:gd name="T3" fmla="*/ 180 h 204"/>
              <a:gd name="T4" fmla="*/ 152 w 352"/>
              <a:gd name="T5" fmla="*/ 172 h 204"/>
              <a:gd name="T6" fmla="*/ 140 w 352"/>
              <a:gd name="T7" fmla="*/ 160 h 204"/>
              <a:gd name="T8" fmla="*/ 124 w 352"/>
              <a:gd name="T9" fmla="*/ 144 h 204"/>
              <a:gd name="T10" fmla="*/ 116 w 352"/>
              <a:gd name="T11" fmla="*/ 136 h 204"/>
              <a:gd name="T12" fmla="*/ 104 w 352"/>
              <a:gd name="T13" fmla="*/ 124 h 204"/>
              <a:gd name="T14" fmla="*/ 92 w 352"/>
              <a:gd name="T15" fmla="*/ 112 h 204"/>
              <a:gd name="T16" fmla="*/ 80 w 352"/>
              <a:gd name="T17" fmla="*/ 96 h 204"/>
              <a:gd name="T18" fmla="*/ 60 w 352"/>
              <a:gd name="T19" fmla="*/ 80 h 204"/>
              <a:gd name="T20" fmla="*/ 44 w 352"/>
              <a:gd name="T21" fmla="*/ 60 h 204"/>
              <a:gd name="T22" fmla="*/ 24 w 352"/>
              <a:gd name="T23" fmla="*/ 40 h 204"/>
              <a:gd name="T24" fmla="*/ 0 w 352"/>
              <a:gd name="T25" fmla="*/ 16 h 204"/>
              <a:gd name="T26" fmla="*/ 16 w 352"/>
              <a:gd name="T27" fmla="*/ 0 h 204"/>
              <a:gd name="T28" fmla="*/ 72 w 352"/>
              <a:gd name="T29" fmla="*/ 40 h 204"/>
              <a:gd name="T30" fmla="*/ 124 w 352"/>
              <a:gd name="T31" fmla="*/ 80 h 204"/>
              <a:gd name="T32" fmla="*/ 136 w 352"/>
              <a:gd name="T33" fmla="*/ 92 h 204"/>
              <a:gd name="T34" fmla="*/ 152 w 352"/>
              <a:gd name="T35" fmla="*/ 100 h 204"/>
              <a:gd name="T36" fmla="*/ 168 w 352"/>
              <a:gd name="T37" fmla="*/ 112 h 204"/>
              <a:gd name="T38" fmla="*/ 188 w 352"/>
              <a:gd name="T39" fmla="*/ 120 h 204"/>
              <a:gd name="T40" fmla="*/ 204 w 352"/>
              <a:gd name="T41" fmla="*/ 128 h 204"/>
              <a:gd name="T42" fmla="*/ 224 w 352"/>
              <a:gd name="T43" fmla="*/ 136 h 204"/>
              <a:gd name="T44" fmla="*/ 248 w 352"/>
              <a:gd name="T45" fmla="*/ 144 h 204"/>
              <a:gd name="T46" fmla="*/ 268 w 352"/>
              <a:gd name="T47" fmla="*/ 152 h 204"/>
              <a:gd name="T48" fmla="*/ 292 w 352"/>
              <a:gd name="T49" fmla="*/ 160 h 204"/>
              <a:gd name="T50" fmla="*/ 308 w 352"/>
              <a:gd name="T51" fmla="*/ 164 h 204"/>
              <a:gd name="T52" fmla="*/ 324 w 352"/>
              <a:gd name="T53" fmla="*/ 172 h 204"/>
              <a:gd name="T54" fmla="*/ 336 w 352"/>
              <a:gd name="T55" fmla="*/ 176 h 204"/>
              <a:gd name="T56" fmla="*/ 344 w 352"/>
              <a:gd name="T57" fmla="*/ 180 h 204"/>
              <a:gd name="T58" fmla="*/ 352 w 352"/>
              <a:gd name="T59" fmla="*/ 184 h 204"/>
              <a:gd name="T60" fmla="*/ 352 w 352"/>
              <a:gd name="T61" fmla="*/ 188 h 204"/>
              <a:gd name="T62" fmla="*/ 352 w 352"/>
              <a:gd name="T63" fmla="*/ 192 h 204"/>
              <a:gd name="T64" fmla="*/ 348 w 352"/>
              <a:gd name="T65" fmla="*/ 192 h 204"/>
              <a:gd name="T66" fmla="*/ 344 w 352"/>
              <a:gd name="T67" fmla="*/ 196 h 204"/>
              <a:gd name="T68" fmla="*/ 340 w 352"/>
              <a:gd name="T69" fmla="*/ 196 h 204"/>
              <a:gd name="T70" fmla="*/ 332 w 352"/>
              <a:gd name="T71" fmla="*/ 200 h 204"/>
              <a:gd name="T72" fmla="*/ 324 w 352"/>
              <a:gd name="T73" fmla="*/ 200 h 204"/>
              <a:gd name="T74" fmla="*/ 312 w 352"/>
              <a:gd name="T75" fmla="*/ 200 h 204"/>
              <a:gd name="T76" fmla="*/ 300 w 352"/>
              <a:gd name="T77" fmla="*/ 200 h 204"/>
              <a:gd name="T78" fmla="*/ 288 w 352"/>
              <a:gd name="T79" fmla="*/ 204 h 204"/>
              <a:gd name="T80" fmla="*/ 272 w 352"/>
              <a:gd name="T81" fmla="*/ 204 h 204"/>
              <a:gd name="T82" fmla="*/ 260 w 352"/>
              <a:gd name="T83" fmla="*/ 204 h 204"/>
              <a:gd name="T84" fmla="*/ 248 w 352"/>
              <a:gd name="T85" fmla="*/ 204 h 204"/>
              <a:gd name="T86" fmla="*/ 240 w 352"/>
              <a:gd name="T87" fmla="*/ 204 h 204"/>
              <a:gd name="T88" fmla="*/ 228 w 352"/>
              <a:gd name="T89" fmla="*/ 204 h 204"/>
              <a:gd name="T90" fmla="*/ 220 w 352"/>
              <a:gd name="T91" fmla="*/ 204 h 204"/>
              <a:gd name="T92" fmla="*/ 212 w 352"/>
              <a:gd name="T93" fmla="*/ 204 h 204"/>
              <a:gd name="T94" fmla="*/ 208 w 352"/>
              <a:gd name="T95" fmla="*/ 204 h 204"/>
              <a:gd name="T96" fmla="*/ 196 w 352"/>
              <a:gd name="T97" fmla="*/ 200 h 204"/>
              <a:gd name="T98" fmla="*/ 188 w 352"/>
              <a:gd name="T99" fmla="*/ 196 h 204"/>
              <a:gd name="T100" fmla="*/ 176 w 352"/>
              <a:gd name="T101" fmla="*/ 192 h 204"/>
              <a:gd name="T102" fmla="*/ 168 w 352"/>
              <a:gd name="T103" fmla="*/ 188 h 204"/>
              <a:gd name="T104" fmla="*/ 168 w 352"/>
              <a:gd name="T105" fmla="*/ 188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2" h="204">
                <a:moveTo>
                  <a:pt x="168" y="188"/>
                </a:moveTo>
                <a:lnTo>
                  <a:pt x="160" y="180"/>
                </a:lnTo>
                <a:lnTo>
                  <a:pt x="152" y="172"/>
                </a:lnTo>
                <a:lnTo>
                  <a:pt x="140" y="160"/>
                </a:lnTo>
                <a:lnTo>
                  <a:pt x="124" y="144"/>
                </a:lnTo>
                <a:lnTo>
                  <a:pt x="116" y="136"/>
                </a:lnTo>
                <a:lnTo>
                  <a:pt x="104" y="124"/>
                </a:lnTo>
                <a:lnTo>
                  <a:pt x="92" y="112"/>
                </a:lnTo>
                <a:lnTo>
                  <a:pt x="80" y="96"/>
                </a:lnTo>
                <a:lnTo>
                  <a:pt x="60" y="80"/>
                </a:lnTo>
                <a:lnTo>
                  <a:pt x="44" y="60"/>
                </a:lnTo>
                <a:lnTo>
                  <a:pt x="24" y="40"/>
                </a:lnTo>
                <a:lnTo>
                  <a:pt x="0" y="16"/>
                </a:lnTo>
                <a:lnTo>
                  <a:pt x="16" y="0"/>
                </a:lnTo>
                <a:lnTo>
                  <a:pt x="72" y="40"/>
                </a:lnTo>
                <a:lnTo>
                  <a:pt x="124" y="80"/>
                </a:lnTo>
                <a:lnTo>
                  <a:pt x="136" y="92"/>
                </a:lnTo>
                <a:lnTo>
                  <a:pt x="152" y="100"/>
                </a:lnTo>
                <a:lnTo>
                  <a:pt x="168" y="112"/>
                </a:lnTo>
                <a:lnTo>
                  <a:pt x="188" y="120"/>
                </a:lnTo>
                <a:lnTo>
                  <a:pt x="204" y="128"/>
                </a:lnTo>
                <a:lnTo>
                  <a:pt x="224" y="136"/>
                </a:lnTo>
                <a:lnTo>
                  <a:pt x="248" y="144"/>
                </a:lnTo>
                <a:lnTo>
                  <a:pt x="268" y="152"/>
                </a:lnTo>
                <a:lnTo>
                  <a:pt x="292" y="160"/>
                </a:lnTo>
                <a:lnTo>
                  <a:pt x="308" y="164"/>
                </a:lnTo>
                <a:lnTo>
                  <a:pt x="324" y="172"/>
                </a:lnTo>
                <a:lnTo>
                  <a:pt x="336" y="176"/>
                </a:lnTo>
                <a:lnTo>
                  <a:pt x="344" y="180"/>
                </a:lnTo>
                <a:lnTo>
                  <a:pt x="352" y="184"/>
                </a:lnTo>
                <a:lnTo>
                  <a:pt x="352" y="188"/>
                </a:lnTo>
                <a:lnTo>
                  <a:pt x="352" y="192"/>
                </a:lnTo>
                <a:lnTo>
                  <a:pt x="348" y="192"/>
                </a:lnTo>
                <a:lnTo>
                  <a:pt x="344" y="196"/>
                </a:lnTo>
                <a:lnTo>
                  <a:pt x="340" y="196"/>
                </a:lnTo>
                <a:lnTo>
                  <a:pt x="332" y="200"/>
                </a:lnTo>
                <a:lnTo>
                  <a:pt x="324" y="200"/>
                </a:lnTo>
                <a:lnTo>
                  <a:pt x="312" y="200"/>
                </a:lnTo>
                <a:lnTo>
                  <a:pt x="300" y="200"/>
                </a:lnTo>
                <a:lnTo>
                  <a:pt x="288" y="204"/>
                </a:lnTo>
                <a:lnTo>
                  <a:pt x="272" y="204"/>
                </a:lnTo>
                <a:lnTo>
                  <a:pt x="260" y="204"/>
                </a:lnTo>
                <a:lnTo>
                  <a:pt x="248" y="204"/>
                </a:lnTo>
                <a:lnTo>
                  <a:pt x="240" y="204"/>
                </a:lnTo>
                <a:lnTo>
                  <a:pt x="228" y="204"/>
                </a:lnTo>
                <a:lnTo>
                  <a:pt x="220" y="204"/>
                </a:lnTo>
                <a:lnTo>
                  <a:pt x="212" y="204"/>
                </a:lnTo>
                <a:lnTo>
                  <a:pt x="208" y="204"/>
                </a:lnTo>
                <a:lnTo>
                  <a:pt x="196" y="200"/>
                </a:lnTo>
                <a:lnTo>
                  <a:pt x="188" y="196"/>
                </a:lnTo>
                <a:lnTo>
                  <a:pt x="176" y="192"/>
                </a:lnTo>
                <a:lnTo>
                  <a:pt x="168" y="188"/>
                </a:lnTo>
                <a:lnTo>
                  <a:pt x="168" y="1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58">
            <a:extLst>
              <a:ext uri="{FF2B5EF4-FFF2-40B4-BE49-F238E27FC236}">
                <a16:creationId xmlns:a16="http://schemas.microsoft.com/office/drawing/2014/main" xmlns="" id="{A0450BBF-6E6C-4141-B71F-E029F772FAE4}"/>
              </a:ext>
            </a:extLst>
          </p:cNvPr>
          <p:cNvSpPr>
            <a:spLocks/>
          </p:cNvSpPr>
          <p:nvPr/>
        </p:nvSpPr>
        <p:spPr bwMode="auto">
          <a:xfrm>
            <a:off x="9313681" y="5231321"/>
            <a:ext cx="1522366" cy="400333"/>
          </a:xfrm>
          <a:custGeom>
            <a:avLst/>
            <a:gdLst>
              <a:gd name="T0" fmla="*/ 240 w 412"/>
              <a:gd name="T1" fmla="*/ 20 h 84"/>
              <a:gd name="T2" fmla="*/ 260 w 412"/>
              <a:gd name="T3" fmla="*/ 12 h 84"/>
              <a:gd name="T4" fmla="*/ 280 w 412"/>
              <a:gd name="T5" fmla="*/ 12 h 84"/>
              <a:gd name="T6" fmla="*/ 296 w 412"/>
              <a:gd name="T7" fmla="*/ 8 h 84"/>
              <a:gd name="T8" fmla="*/ 312 w 412"/>
              <a:gd name="T9" fmla="*/ 4 h 84"/>
              <a:gd name="T10" fmla="*/ 324 w 412"/>
              <a:gd name="T11" fmla="*/ 4 h 84"/>
              <a:gd name="T12" fmla="*/ 332 w 412"/>
              <a:gd name="T13" fmla="*/ 4 h 84"/>
              <a:gd name="T14" fmla="*/ 340 w 412"/>
              <a:gd name="T15" fmla="*/ 0 h 84"/>
              <a:gd name="T16" fmla="*/ 348 w 412"/>
              <a:gd name="T17" fmla="*/ 0 h 84"/>
              <a:gd name="T18" fmla="*/ 364 w 412"/>
              <a:gd name="T19" fmla="*/ 4 h 84"/>
              <a:gd name="T20" fmla="*/ 384 w 412"/>
              <a:gd name="T21" fmla="*/ 8 h 84"/>
              <a:gd name="T22" fmla="*/ 392 w 412"/>
              <a:gd name="T23" fmla="*/ 16 h 84"/>
              <a:gd name="T24" fmla="*/ 400 w 412"/>
              <a:gd name="T25" fmla="*/ 20 h 84"/>
              <a:gd name="T26" fmla="*/ 408 w 412"/>
              <a:gd name="T27" fmla="*/ 24 h 84"/>
              <a:gd name="T28" fmla="*/ 412 w 412"/>
              <a:gd name="T29" fmla="*/ 32 h 84"/>
              <a:gd name="T30" fmla="*/ 412 w 412"/>
              <a:gd name="T31" fmla="*/ 36 h 84"/>
              <a:gd name="T32" fmla="*/ 408 w 412"/>
              <a:gd name="T33" fmla="*/ 40 h 84"/>
              <a:gd name="T34" fmla="*/ 404 w 412"/>
              <a:gd name="T35" fmla="*/ 44 h 84"/>
              <a:gd name="T36" fmla="*/ 396 w 412"/>
              <a:gd name="T37" fmla="*/ 48 h 84"/>
              <a:gd name="T38" fmla="*/ 384 w 412"/>
              <a:gd name="T39" fmla="*/ 48 h 84"/>
              <a:gd name="T40" fmla="*/ 372 w 412"/>
              <a:gd name="T41" fmla="*/ 48 h 84"/>
              <a:gd name="T42" fmla="*/ 360 w 412"/>
              <a:gd name="T43" fmla="*/ 52 h 84"/>
              <a:gd name="T44" fmla="*/ 348 w 412"/>
              <a:gd name="T45" fmla="*/ 52 h 84"/>
              <a:gd name="T46" fmla="*/ 340 w 412"/>
              <a:gd name="T47" fmla="*/ 52 h 84"/>
              <a:gd name="T48" fmla="*/ 332 w 412"/>
              <a:gd name="T49" fmla="*/ 52 h 84"/>
              <a:gd name="T50" fmla="*/ 324 w 412"/>
              <a:gd name="T51" fmla="*/ 52 h 84"/>
              <a:gd name="T52" fmla="*/ 316 w 412"/>
              <a:gd name="T53" fmla="*/ 52 h 84"/>
              <a:gd name="T54" fmla="*/ 304 w 412"/>
              <a:gd name="T55" fmla="*/ 52 h 84"/>
              <a:gd name="T56" fmla="*/ 292 w 412"/>
              <a:gd name="T57" fmla="*/ 52 h 84"/>
              <a:gd name="T58" fmla="*/ 264 w 412"/>
              <a:gd name="T59" fmla="*/ 52 h 84"/>
              <a:gd name="T60" fmla="*/ 232 w 412"/>
              <a:gd name="T61" fmla="*/ 56 h 84"/>
              <a:gd name="T62" fmla="*/ 200 w 412"/>
              <a:gd name="T63" fmla="*/ 60 h 84"/>
              <a:gd name="T64" fmla="*/ 164 w 412"/>
              <a:gd name="T65" fmla="*/ 64 h 84"/>
              <a:gd name="T66" fmla="*/ 128 w 412"/>
              <a:gd name="T67" fmla="*/ 72 h 84"/>
              <a:gd name="T68" fmla="*/ 112 w 412"/>
              <a:gd name="T69" fmla="*/ 72 h 84"/>
              <a:gd name="T70" fmla="*/ 96 w 412"/>
              <a:gd name="T71" fmla="*/ 76 h 84"/>
              <a:gd name="T72" fmla="*/ 80 w 412"/>
              <a:gd name="T73" fmla="*/ 76 h 84"/>
              <a:gd name="T74" fmla="*/ 72 w 412"/>
              <a:gd name="T75" fmla="*/ 80 h 84"/>
              <a:gd name="T76" fmla="*/ 60 w 412"/>
              <a:gd name="T77" fmla="*/ 80 h 84"/>
              <a:gd name="T78" fmla="*/ 56 w 412"/>
              <a:gd name="T79" fmla="*/ 80 h 84"/>
              <a:gd name="T80" fmla="*/ 48 w 412"/>
              <a:gd name="T81" fmla="*/ 80 h 84"/>
              <a:gd name="T82" fmla="*/ 44 w 412"/>
              <a:gd name="T83" fmla="*/ 84 h 84"/>
              <a:gd name="T84" fmla="*/ 32 w 412"/>
              <a:gd name="T85" fmla="*/ 80 h 84"/>
              <a:gd name="T86" fmla="*/ 20 w 412"/>
              <a:gd name="T87" fmla="*/ 76 h 84"/>
              <a:gd name="T88" fmla="*/ 12 w 412"/>
              <a:gd name="T89" fmla="*/ 72 h 84"/>
              <a:gd name="T90" fmla="*/ 4 w 412"/>
              <a:gd name="T91" fmla="*/ 68 h 84"/>
              <a:gd name="T92" fmla="*/ 0 w 412"/>
              <a:gd name="T93" fmla="*/ 60 h 84"/>
              <a:gd name="T94" fmla="*/ 0 w 412"/>
              <a:gd name="T95" fmla="*/ 52 h 84"/>
              <a:gd name="T96" fmla="*/ 36 w 412"/>
              <a:gd name="T97" fmla="*/ 48 h 84"/>
              <a:gd name="T98" fmla="*/ 72 w 412"/>
              <a:gd name="T99" fmla="*/ 44 h 84"/>
              <a:gd name="T100" fmla="*/ 104 w 412"/>
              <a:gd name="T101" fmla="*/ 40 h 84"/>
              <a:gd name="T102" fmla="*/ 136 w 412"/>
              <a:gd name="T103" fmla="*/ 36 h 84"/>
              <a:gd name="T104" fmla="*/ 164 w 412"/>
              <a:gd name="T105" fmla="*/ 28 h 84"/>
              <a:gd name="T106" fmla="*/ 192 w 412"/>
              <a:gd name="T107" fmla="*/ 24 h 84"/>
              <a:gd name="T108" fmla="*/ 216 w 412"/>
              <a:gd name="T109" fmla="*/ 20 h 84"/>
              <a:gd name="T110" fmla="*/ 240 w 412"/>
              <a:gd name="T111" fmla="*/ 20 h 84"/>
              <a:gd name="T112" fmla="*/ 240 w 412"/>
              <a:gd name="T113" fmla="*/ 2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12" h="84">
                <a:moveTo>
                  <a:pt x="240" y="20"/>
                </a:moveTo>
                <a:lnTo>
                  <a:pt x="260" y="12"/>
                </a:lnTo>
                <a:lnTo>
                  <a:pt x="280" y="12"/>
                </a:lnTo>
                <a:lnTo>
                  <a:pt x="296" y="8"/>
                </a:lnTo>
                <a:lnTo>
                  <a:pt x="312" y="4"/>
                </a:lnTo>
                <a:lnTo>
                  <a:pt x="324" y="4"/>
                </a:lnTo>
                <a:lnTo>
                  <a:pt x="332" y="4"/>
                </a:lnTo>
                <a:lnTo>
                  <a:pt x="340" y="0"/>
                </a:lnTo>
                <a:lnTo>
                  <a:pt x="348" y="0"/>
                </a:lnTo>
                <a:lnTo>
                  <a:pt x="364" y="4"/>
                </a:lnTo>
                <a:lnTo>
                  <a:pt x="384" y="8"/>
                </a:lnTo>
                <a:lnTo>
                  <a:pt x="392" y="16"/>
                </a:lnTo>
                <a:lnTo>
                  <a:pt x="400" y="20"/>
                </a:lnTo>
                <a:lnTo>
                  <a:pt x="408" y="24"/>
                </a:lnTo>
                <a:lnTo>
                  <a:pt x="412" y="32"/>
                </a:lnTo>
                <a:lnTo>
                  <a:pt x="412" y="36"/>
                </a:lnTo>
                <a:lnTo>
                  <a:pt x="408" y="40"/>
                </a:lnTo>
                <a:lnTo>
                  <a:pt x="404" y="44"/>
                </a:lnTo>
                <a:lnTo>
                  <a:pt x="396" y="48"/>
                </a:lnTo>
                <a:lnTo>
                  <a:pt x="384" y="48"/>
                </a:lnTo>
                <a:lnTo>
                  <a:pt x="372" y="48"/>
                </a:lnTo>
                <a:lnTo>
                  <a:pt x="360" y="52"/>
                </a:lnTo>
                <a:lnTo>
                  <a:pt x="348" y="52"/>
                </a:lnTo>
                <a:lnTo>
                  <a:pt x="340" y="52"/>
                </a:lnTo>
                <a:lnTo>
                  <a:pt x="332" y="52"/>
                </a:lnTo>
                <a:lnTo>
                  <a:pt x="324" y="52"/>
                </a:lnTo>
                <a:lnTo>
                  <a:pt x="316" y="52"/>
                </a:lnTo>
                <a:lnTo>
                  <a:pt x="304" y="52"/>
                </a:lnTo>
                <a:lnTo>
                  <a:pt x="292" y="52"/>
                </a:lnTo>
                <a:lnTo>
                  <a:pt x="264" y="52"/>
                </a:lnTo>
                <a:lnTo>
                  <a:pt x="232" y="56"/>
                </a:lnTo>
                <a:lnTo>
                  <a:pt x="200" y="60"/>
                </a:lnTo>
                <a:lnTo>
                  <a:pt x="164" y="64"/>
                </a:lnTo>
                <a:lnTo>
                  <a:pt x="128" y="72"/>
                </a:lnTo>
                <a:lnTo>
                  <a:pt x="112" y="72"/>
                </a:lnTo>
                <a:lnTo>
                  <a:pt x="96" y="76"/>
                </a:lnTo>
                <a:lnTo>
                  <a:pt x="80" y="76"/>
                </a:lnTo>
                <a:lnTo>
                  <a:pt x="72" y="80"/>
                </a:lnTo>
                <a:lnTo>
                  <a:pt x="60" y="80"/>
                </a:lnTo>
                <a:lnTo>
                  <a:pt x="56" y="80"/>
                </a:lnTo>
                <a:lnTo>
                  <a:pt x="48" y="80"/>
                </a:lnTo>
                <a:lnTo>
                  <a:pt x="44" y="84"/>
                </a:lnTo>
                <a:lnTo>
                  <a:pt x="32" y="80"/>
                </a:lnTo>
                <a:lnTo>
                  <a:pt x="20" y="76"/>
                </a:lnTo>
                <a:lnTo>
                  <a:pt x="12" y="72"/>
                </a:lnTo>
                <a:lnTo>
                  <a:pt x="4" y="68"/>
                </a:lnTo>
                <a:lnTo>
                  <a:pt x="0" y="60"/>
                </a:lnTo>
                <a:lnTo>
                  <a:pt x="0" y="52"/>
                </a:lnTo>
                <a:lnTo>
                  <a:pt x="36" y="48"/>
                </a:lnTo>
                <a:lnTo>
                  <a:pt x="72" y="44"/>
                </a:lnTo>
                <a:lnTo>
                  <a:pt x="104" y="40"/>
                </a:lnTo>
                <a:lnTo>
                  <a:pt x="136" y="36"/>
                </a:lnTo>
                <a:lnTo>
                  <a:pt x="164" y="28"/>
                </a:lnTo>
                <a:lnTo>
                  <a:pt x="192" y="24"/>
                </a:lnTo>
                <a:lnTo>
                  <a:pt x="216" y="20"/>
                </a:lnTo>
                <a:lnTo>
                  <a:pt x="240" y="20"/>
                </a:lnTo>
                <a:lnTo>
                  <a:pt x="24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Freeform 207">
            <a:extLst>
              <a:ext uri="{FF2B5EF4-FFF2-40B4-BE49-F238E27FC236}">
                <a16:creationId xmlns:a16="http://schemas.microsoft.com/office/drawing/2014/main" xmlns="" id="{D6748B5B-8230-4B12-BB36-0311CAC193C1}"/>
              </a:ext>
            </a:extLst>
          </p:cNvPr>
          <p:cNvSpPr>
            <a:spLocks/>
          </p:cNvSpPr>
          <p:nvPr/>
        </p:nvSpPr>
        <p:spPr bwMode="auto">
          <a:xfrm>
            <a:off x="1347028" y="4264179"/>
            <a:ext cx="297199" cy="1426784"/>
          </a:xfrm>
          <a:custGeom>
            <a:avLst/>
            <a:gdLst>
              <a:gd name="T0" fmla="*/ 60 w 72"/>
              <a:gd name="T1" fmla="*/ 260 h 288"/>
              <a:gd name="T2" fmla="*/ 56 w 72"/>
              <a:gd name="T3" fmla="*/ 272 h 288"/>
              <a:gd name="T4" fmla="*/ 48 w 72"/>
              <a:gd name="T5" fmla="*/ 280 h 288"/>
              <a:gd name="T6" fmla="*/ 44 w 72"/>
              <a:gd name="T7" fmla="*/ 284 h 288"/>
              <a:gd name="T8" fmla="*/ 32 w 72"/>
              <a:gd name="T9" fmla="*/ 284 h 288"/>
              <a:gd name="T10" fmla="*/ 20 w 72"/>
              <a:gd name="T11" fmla="*/ 272 h 288"/>
              <a:gd name="T12" fmla="*/ 12 w 72"/>
              <a:gd name="T13" fmla="*/ 252 h 288"/>
              <a:gd name="T14" fmla="*/ 8 w 72"/>
              <a:gd name="T15" fmla="*/ 240 h 288"/>
              <a:gd name="T16" fmla="*/ 8 w 72"/>
              <a:gd name="T17" fmla="*/ 228 h 288"/>
              <a:gd name="T18" fmla="*/ 12 w 72"/>
              <a:gd name="T19" fmla="*/ 212 h 288"/>
              <a:gd name="T20" fmla="*/ 16 w 72"/>
              <a:gd name="T21" fmla="*/ 192 h 288"/>
              <a:gd name="T22" fmla="*/ 16 w 72"/>
              <a:gd name="T23" fmla="*/ 172 h 288"/>
              <a:gd name="T24" fmla="*/ 16 w 72"/>
              <a:gd name="T25" fmla="*/ 148 h 288"/>
              <a:gd name="T26" fmla="*/ 16 w 72"/>
              <a:gd name="T27" fmla="*/ 120 h 288"/>
              <a:gd name="T28" fmla="*/ 16 w 72"/>
              <a:gd name="T29" fmla="*/ 88 h 288"/>
              <a:gd name="T30" fmla="*/ 12 w 72"/>
              <a:gd name="T31" fmla="*/ 60 h 288"/>
              <a:gd name="T32" fmla="*/ 12 w 72"/>
              <a:gd name="T33" fmla="*/ 40 h 288"/>
              <a:gd name="T34" fmla="*/ 8 w 72"/>
              <a:gd name="T35" fmla="*/ 28 h 288"/>
              <a:gd name="T36" fmla="*/ 4 w 72"/>
              <a:gd name="T37" fmla="*/ 20 h 288"/>
              <a:gd name="T38" fmla="*/ 0 w 72"/>
              <a:gd name="T39" fmla="*/ 12 h 288"/>
              <a:gd name="T40" fmla="*/ 0 w 72"/>
              <a:gd name="T41" fmla="*/ 4 h 288"/>
              <a:gd name="T42" fmla="*/ 8 w 72"/>
              <a:gd name="T43" fmla="*/ 0 h 288"/>
              <a:gd name="T44" fmla="*/ 28 w 72"/>
              <a:gd name="T45" fmla="*/ 4 h 288"/>
              <a:gd name="T46" fmla="*/ 52 w 72"/>
              <a:gd name="T47" fmla="*/ 8 h 288"/>
              <a:gd name="T48" fmla="*/ 72 w 72"/>
              <a:gd name="T49" fmla="*/ 36 h 288"/>
              <a:gd name="T50" fmla="*/ 68 w 72"/>
              <a:gd name="T51" fmla="*/ 80 h 288"/>
              <a:gd name="T52" fmla="*/ 68 w 72"/>
              <a:gd name="T53" fmla="*/ 120 h 288"/>
              <a:gd name="T54" fmla="*/ 68 w 72"/>
              <a:gd name="T55" fmla="*/ 156 h 288"/>
              <a:gd name="T56" fmla="*/ 68 w 72"/>
              <a:gd name="T57" fmla="*/ 184 h 288"/>
              <a:gd name="T58" fmla="*/ 64 w 72"/>
              <a:gd name="T59" fmla="*/ 212 h 288"/>
              <a:gd name="T60" fmla="*/ 64 w 72"/>
              <a:gd name="T61" fmla="*/ 232 h 288"/>
              <a:gd name="T62" fmla="*/ 64 w 72"/>
              <a:gd name="T63" fmla="*/ 244 h 288"/>
              <a:gd name="T64" fmla="*/ 60 w 72"/>
              <a:gd name="T65" fmla="*/ 252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2" h="288">
                <a:moveTo>
                  <a:pt x="60" y="252"/>
                </a:moveTo>
                <a:lnTo>
                  <a:pt x="60" y="260"/>
                </a:lnTo>
                <a:lnTo>
                  <a:pt x="56" y="268"/>
                </a:lnTo>
                <a:lnTo>
                  <a:pt x="56" y="272"/>
                </a:lnTo>
                <a:lnTo>
                  <a:pt x="52" y="276"/>
                </a:lnTo>
                <a:lnTo>
                  <a:pt x="48" y="280"/>
                </a:lnTo>
                <a:lnTo>
                  <a:pt x="48" y="284"/>
                </a:lnTo>
                <a:lnTo>
                  <a:pt x="44" y="284"/>
                </a:lnTo>
                <a:lnTo>
                  <a:pt x="40" y="288"/>
                </a:lnTo>
                <a:lnTo>
                  <a:pt x="32" y="284"/>
                </a:lnTo>
                <a:lnTo>
                  <a:pt x="28" y="280"/>
                </a:lnTo>
                <a:lnTo>
                  <a:pt x="20" y="272"/>
                </a:lnTo>
                <a:lnTo>
                  <a:pt x="16" y="264"/>
                </a:lnTo>
                <a:lnTo>
                  <a:pt x="12" y="252"/>
                </a:lnTo>
                <a:lnTo>
                  <a:pt x="12" y="244"/>
                </a:lnTo>
                <a:lnTo>
                  <a:pt x="8" y="240"/>
                </a:lnTo>
                <a:lnTo>
                  <a:pt x="8" y="232"/>
                </a:lnTo>
                <a:lnTo>
                  <a:pt x="8" y="228"/>
                </a:lnTo>
                <a:lnTo>
                  <a:pt x="8" y="220"/>
                </a:lnTo>
                <a:lnTo>
                  <a:pt x="12" y="212"/>
                </a:lnTo>
                <a:lnTo>
                  <a:pt x="12" y="200"/>
                </a:lnTo>
                <a:lnTo>
                  <a:pt x="16" y="192"/>
                </a:lnTo>
                <a:lnTo>
                  <a:pt x="16" y="184"/>
                </a:lnTo>
                <a:lnTo>
                  <a:pt x="16" y="172"/>
                </a:lnTo>
                <a:lnTo>
                  <a:pt x="16" y="160"/>
                </a:lnTo>
                <a:lnTo>
                  <a:pt x="16" y="148"/>
                </a:lnTo>
                <a:lnTo>
                  <a:pt x="16" y="136"/>
                </a:lnTo>
                <a:lnTo>
                  <a:pt x="16" y="120"/>
                </a:lnTo>
                <a:lnTo>
                  <a:pt x="16" y="104"/>
                </a:lnTo>
                <a:lnTo>
                  <a:pt x="16" y="88"/>
                </a:lnTo>
                <a:lnTo>
                  <a:pt x="16" y="72"/>
                </a:lnTo>
                <a:lnTo>
                  <a:pt x="12" y="60"/>
                </a:lnTo>
                <a:lnTo>
                  <a:pt x="12" y="48"/>
                </a:lnTo>
                <a:lnTo>
                  <a:pt x="12" y="40"/>
                </a:lnTo>
                <a:lnTo>
                  <a:pt x="12" y="32"/>
                </a:lnTo>
                <a:lnTo>
                  <a:pt x="8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8" y="4"/>
                </a:lnTo>
                <a:lnTo>
                  <a:pt x="40" y="4"/>
                </a:lnTo>
                <a:lnTo>
                  <a:pt x="52" y="8"/>
                </a:lnTo>
                <a:lnTo>
                  <a:pt x="72" y="12"/>
                </a:lnTo>
                <a:lnTo>
                  <a:pt x="72" y="36"/>
                </a:lnTo>
                <a:lnTo>
                  <a:pt x="68" y="60"/>
                </a:lnTo>
                <a:lnTo>
                  <a:pt x="68" y="80"/>
                </a:lnTo>
                <a:lnTo>
                  <a:pt x="68" y="100"/>
                </a:lnTo>
                <a:lnTo>
                  <a:pt x="68" y="120"/>
                </a:lnTo>
                <a:lnTo>
                  <a:pt x="68" y="140"/>
                </a:lnTo>
                <a:lnTo>
                  <a:pt x="68" y="156"/>
                </a:lnTo>
                <a:lnTo>
                  <a:pt x="68" y="172"/>
                </a:lnTo>
                <a:lnTo>
                  <a:pt x="68" y="184"/>
                </a:lnTo>
                <a:lnTo>
                  <a:pt x="68" y="200"/>
                </a:lnTo>
                <a:lnTo>
                  <a:pt x="64" y="212"/>
                </a:lnTo>
                <a:lnTo>
                  <a:pt x="64" y="220"/>
                </a:lnTo>
                <a:lnTo>
                  <a:pt x="64" y="232"/>
                </a:lnTo>
                <a:lnTo>
                  <a:pt x="64" y="240"/>
                </a:lnTo>
                <a:lnTo>
                  <a:pt x="64" y="244"/>
                </a:lnTo>
                <a:lnTo>
                  <a:pt x="60" y="252"/>
                </a:lnTo>
                <a:lnTo>
                  <a:pt x="60" y="2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209">
            <a:extLst>
              <a:ext uri="{FF2B5EF4-FFF2-40B4-BE49-F238E27FC236}">
                <a16:creationId xmlns:a16="http://schemas.microsoft.com/office/drawing/2014/main" xmlns="" id="{24E987B2-EF92-4B50-B06B-4C75DB6180BA}"/>
              </a:ext>
            </a:extLst>
          </p:cNvPr>
          <p:cNvSpPr>
            <a:spLocks/>
          </p:cNvSpPr>
          <p:nvPr/>
        </p:nvSpPr>
        <p:spPr bwMode="auto">
          <a:xfrm>
            <a:off x="1495628" y="4759590"/>
            <a:ext cx="511843" cy="198164"/>
          </a:xfrm>
          <a:custGeom>
            <a:avLst/>
            <a:gdLst>
              <a:gd name="T0" fmla="*/ 56 w 124"/>
              <a:gd name="T1" fmla="*/ 4 h 40"/>
              <a:gd name="T2" fmla="*/ 64 w 124"/>
              <a:gd name="T3" fmla="*/ 0 h 40"/>
              <a:gd name="T4" fmla="*/ 72 w 124"/>
              <a:gd name="T5" fmla="*/ 0 h 40"/>
              <a:gd name="T6" fmla="*/ 80 w 124"/>
              <a:gd name="T7" fmla="*/ 0 h 40"/>
              <a:gd name="T8" fmla="*/ 84 w 124"/>
              <a:gd name="T9" fmla="*/ 0 h 40"/>
              <a:gd name="T10" fmla="*/ 88 w 124"/>
              <a:gd name="T11" fmla="*/ 0 h 40"/>
              <a:gd name="T12" fmla="*/ 96 w 124"/>
              <a:gd name="T13" fmla="*/ 0 h 40"/>
              <a:gd name="T14" fmla="*/ 108 w 124"/>
              <a:gd name="T15" fmla="*/ 4 h 40"/>
              <a:gd name="T16" fmla="*/ 112 w 124"/>
              <a:gd name="T17" fmla="*/ 4 h 40"/>
              <a:gd name="T18" fmla="*/ 120 w 124"/>
              <a:gd name="T19" fmla="*/ 8 h 40"/>
              <a:gd name="T20" fmla="*/ 120 w 124"/>
              <a:gd name="T21" fmla="*/ 12 h 40"/>
              <a:gd name="T22" fmla="*/ 124 w 124"/>
              <a:gd name="T23" fmla="*/ 16 h 40"/>
              <a:gd name="T24" fmla="*/ 120 w 124"/>
              <a:gd name="T25" fmla="*/ 24 h 40"/>
              <a:gd name="T26" fmla="*/ 116 w 124"/>
              <a:gd name="T27" fmla="*/ 28 h 40"/>
              <a:gd name="T28" fmla="*/ 112 w 124"/>
              <a:gd name="T29" fmla="*/ 28 h 40"/>
              <a:gd name="T30" fmla="*/ 108 w 124"/>
              <a:gd name="T31" fmla="*/ 32 h 40"/>
              <a:gd name="T32" fmla="*/ 100 w 124"/>
              <a:gd name="T33" fmla="*/ 32 h 40"/>
              <a:gd name="T34" fmla="*/ 92 w 124"/>
              <a:gd name="T35" fmla="*/ 36 h 40"/>
              <a:gd name="T36" fmla="*/ 76 w 124"/>
              <a:gd name="T37" fmla="*/ 36 h 40"/>
              <a:gd name="T38" fmla="*/ 64 w 124"/>
              <a:gd name="T39" fmla="*/ 40 h 40"/>
              <a:gd name="T40" fmla="*/ 56 w 124"/>
              <a:gd name="T41" fmla="*/ 40 h 40"/>
              <a:gd name="T42" fmla="*/ 44 w 124"/>
              <a:gd name="T43" fmla="*/ 40 h 40"/>
              <a:gd name="T44" fmla="*/ 28 w 124"/>
              <a:gd name="T45" fmla="*/ 40 h 40"/>
              <a:gd name="T46" fmla="*/ 16 w 124"/>
              <a:gd name="T47" fmla="*/ 40 h 40"/>
              <a:gd name="T48" fmla="*/ 0 w 124"/>
              <a:gd name="T49" fmla="*/ 40 h 40"/>
              <a:gd name="T50" fmla="*/ 0 w 124"/>
              <a:gd name="T51" fmla="*/ 12 h 40"/>
              <a:gd name="T52" fmla="*/ 16 w 124"/>
              <a:gd name="T53" fmla="*/ 8 h 40"/>
              <a:gd name="T54" fmla="*/ 28 w 124"/>
              <a:gd name="T55" fmla="*/ 8 h 40"/>
              <a:gd name="T56" fmla="*/ 44 w 124"/>
              <a:gd name="T57" fmla="*/ 4 h 40"/>
              <a:gd name="T58" fmla="*/ 56 w 124"/>
              <a:gd name="T59" fmla="*/ 4 h 40"/>
              <a:gd name="T60" fmla="*/ 56 w 124"/>
              <a:gd name="T61" fmla="*/ 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4" h="40">
                <a:moveTo>
                  <a:pt x="56" y="4"/>
                </a:moveTo>
                <a:lnTo>
                  <a:pt x="64" y="0"/>
                </a:lnTo>
                <a:lnTo>
                  <a:pt x="72" y="0"/>
                </a:lnTo>
                <a:lnTo>
                  <a:pt x="80" y="0"/>
                </a:lnTo>
                <a:lnTo>
                  <a:pt x="84" y="0"/>
                </a:lnTo>
                <a:lnTo>
                  <a:pt x="88" y="0"/>
                </a:lnTo>
                <a:lnTo>
                  <a:pt x="96" y="0"/>
                </a:lnTo>
                <a:lnTo>
                  <a:pt x="108" y="4"/>
                </a:lnTo>
                <a:lnTo>
                  <a:pt x="112" y="4"/>
                </a:lnTo>
                <a:lnTo>
                  <a:pt x="120" y="8"/>
                </a:lnTo>
                <a:lnTo>
                  <a:pt x="120" y="12"/>
                </a:lnTo>
                <a:lnTo>
                  <a:pt x="124" y="16"/>
                </a:lnTo>
                <a:lnTo>
                  <a:pt x="120" y="24"/>
                </a:lnTo>
                <a:lnTo>
                  <a:pt x="116" y="28"/>
                </a:lnTo>
                <a:lnTo>
                  <a:pt x="112" y="28"/>
                </a:lnTo>
                <a:lnTo>
                  <a:pt x="108" y="32"/>
                </a:lnTo>
                <a:lnTo>
                  <a:pt x="100" y="32"/>
                </a:lnTo>
                <a:lnTo>
                  <a:pt x="92" y="36"/>
                </a:lnTo>
                <a:lnTo>
                  <a:pt x="76" y="36"/>
                </a:lnTo>
                <a:lnTo>
                  <a:pt x="64" y="40"/>
                </a:lnTo>
                <a:lnTo>
                  <a:pt x="56" y="40"/>
                </a:lnTo>
                <a:lnTo>
                  <a:pt x="44" y="40"/>
                </a:lnTo>
                <a:lnTo>
                  <a:pt x="28" y="40"/>
                </a:lnTo>
                <a:lnTo>
                  <a:pt x="16" y="40"/>
                </a:lnTo>
                <a:lnTo>
                  <a:pt x="0" y="40"/>
                </a:lnTo>
                <a:lnTo>
                  <a:pt x="0" y="12"/>
                </a:lnTo>
                <a:lnTo>
                  <a:pt x="16" y="8"/>
                </a:lnTo>
                <a:lnTo>
                  <a:pt x="28" y="8"/>
                </a:lnTo>
                <a:lnTo>
                  <a:pt x="44" y="4"/>
                </a:lnTo>
                <a:lnTo>
                  <a:pt x="56" y="4"/>
                </a:lnTo>
                <a:lnTo>
                  <a:pt x="56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Freeform 210">
            <a:extLst>
              <a:ext uri="{FF2B5EF4-FFF2-40B4-BE49-F238E27FC236}">
                <a16:creationId xmlns:a16="http://schemas.microsoft.com/office/drawing/2014/main" xmlns="" id="{2162E9EF-D481-40EE-A570-4A04D18492A1}"/>
              </a:ext>
            </a:extLst>
          </p:cNvPr>
          <p:cNvSpPr>
            <a:spLocks/>
          </p:cNvSpPr>
          <p:nvPr/>
        </p:nvSpPr>
        <p:spPr bwMode="auto">
          <a:xfrm>
            <a:off x="1528650" y="5334267"/>
            <a:ext cx="561377" cy="79266"/>
          </a:xfrm>
          <a:custGeom>
            <a:avLst/>
            <a:gdLst>
              <a:gd name="T0" fmla="*/ 136 w 136"/>
              <a:gd name="T1" fmla="*/ 12 h 16"/>
              <a:gd name="T2" fmla="*/ 128 w 136"/>
              <a:gd name="T3" fmla="*/ 12 h 16"/>
              <a:gd name="T4" fmla="*/ 120 w 136"/>
              <a:gd name="T5" fmla="*/ 12 h 16"/>
              <a:gd name="T6" fmla="*/ 108 w 136"/>
              <a:gd name="T7" fmla="*/ 12 h 16"/>
              <a:gd name="T8" fmla="*/ 92 w 136"/>
              <a:gd name="T9" fmla="*/ 16 h 16"/>
              <a:gd name="T10" fmla="*/ 72 w 136"/>
              <a:gd name="T11" fmla="*/ 16 h 16"/>
              <a:gd name="T12" fmla="*/ 52 w 136"/>
              <a:gd name="T13" fmla="*/ 16 h 16"/>
              <a:gd name="T14" fmla="*/ 28 w 136"/>
              <a:gd name="T15" fmla="*/ 16 h 16"/>
              <a:gd name="T16" fmla="*/ 0 w 136"/>
              <a:gd name="T17" fmla="*/ 16 h 16"/>
              <a:gd name="T18" fmla="*/ 0 w 136"/>
              <a:gd name="T19" fmla="*/ 8 h 16"/>
              <a:gd name="T20" fmla="*/ 136 w 136"/>
              <a:gd name="T21" fmla="*/ 0 h 16"/>
              <a:gd name="T22" fmla="*/ 136 w 136"/>
              <a:gd name="T23" fmla="*/ 12 h 16"/>
              <a:gd name="T24" fmla="*/ 136 w 136"/>
              <a:gd name="T25" fmla="*/ 12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6" h="16">
                <a:moveTo>
                  <a:pt x="136" y="12"/>
                </a:moveTo>
                <a:lnTo>
                  <a:pt x="128" y="12"/>
                </a:lnTo>
                <a:lnTo>
                  <a:pt x="120" y="12"/>
                </a:lnTo>
                <a:lnTo>
                  <a:pt x="108" y="12"/>
                </a:lnTo>
                <a:lnTo>
                  <a:pt x="92" y="16"/>
                </a:lnTo>
                <a:lnTo>
                  <a:pt x="72" y="16"/>
                </a:lnTo>
                <a:lnTo>
                  <a:pt x="52" y="16"/>
                </a:lnTo>
                <a:lnTo>
                  <a:pt x="28" y="16"/>
                </a:lnTo>
                <a:lnTo>
                  <a:pt x="0" y="16"/>
                </a:lnTo>
                <a:lnTo>
                  <a:pt x="0" y="8"/>
                </a:lnTo>
                <a:lnTo>
                  <a:pt x="136" y="0"/>
                </a:lnTo>
                <a:lnTo>
                  <a:pt x="136" y="12"/>
                </a:lnTo>
                <a:lnTo>
                  <a:pt x="136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211">
            <a:extLst>
              <a:ext uri="{FF2B5EF4-FFF2-40B4-BE49-F238E27FC236}">
                <a16:creationId xmlns:a16="http://schemas.microsoft.com/office/drawing/2014/main" xmlns="" id="{48A75D63-1689-4F55-83BF-776274F26076}"/>
              </a:ext>
            </a:extLst>
          </p:cNvPr>
          <p:cNvSpPr>
            <a:spLocks/>
          </p:cNvSpPr>
          <p:nvPr/>
        </p:nvSpPr>
        <p:spPr bwMode="auto">
          <a:xfrm>
            <a:off x="1891894" y="4046198"/>
            <a:ext cx="974154" cy="2417606"/>
          </a:xfrm>
          <a:custGeom>
            <a:avLst/>
            <a:gdLst>
              <a:gd name="T0" fmla="*/ 168 w 236"/>
              <a:gd name="T1" fmla="*/ 372 h 488"/>
              <a:gd name="T2" fmla="*/ 140 w 236"/>
              <a:gd name="T3" fmla="*/ 408 h 488"/>
              <a:gd name="T4" fmla="*/ 112 w 236"/>
              <a:gd name="T5" fmla="*/ 436 h 488"/>
              <a:gd name="T6" fmla="*/ 72 w 236"/>
              <a:gd name="T7" fmla="*/ 460 h 488"/>
              <a:gd name="T8" fmla="*/ 40 w 236"/>
              <a:gd name="T9" fmla="*/ 476 h 488"/>
              <a:gd name="T10" fmla="*/ 24 w 236"/>
              <a:gd name="T11" fmla="*/ 484 h 488"/>
              <a:gd name="T12" fmla="*/ 8 w 236"/>
              <a:gd name="T13" fmla="*/ 488 h 488"/>
              <a:gd name="T14" fmla="*/ 0 w 236"/>
              <a:gd name="T15" fmla="*/ 488 h 488"/>
              <a:gd name="T16" fmla="*/ 0 w 236"/>
              <a:gd name="T17" fmla="*/ 484 h 488"/>
              <a:gd name="T18" fmla="*/ 0 w 236"/>
              <a:gd name="T19" fmla="*/ 476 h 488"/>
              <a:gd name="T20" fmla="*/ 8 w 236"/>
              <a:gd name="T21" fmla="*/ 468 h 488"/>
              <a:gd name="T22" fmla="*/ 20 w 236"/>
              <a:gd name="T23" fmla="*/ 456 h 488"/>
              <a:gd name="T24" fmla="*/ 64 w 236"/>
              <a:gd name="T25" fmla="*/ 420 h 488"/>
              <a:gd name="T26" fmla="*/ 96 w 236"/>
              <a:gd name="T27" fmla="*/ 388 h 488"/>
              <a:gd name="T28" fmla="*/ 120 w 236"/>
              <a:gd name="T29" fmla="*/ 348 h 488"/>
              <a:gd name="T30" fmla="*/ 144 w 236"/>
              <a:gd name="T31" fmla="*/ 308 h 488"/>
              <a:gd name="T32" fmla="*/ 160 w 236"/>
              <a:gd name="T33" fmla="*/ 260 h 488"/>
              <a:gd name="T34" fmla="*/ 172 w 236"/>
              <a:gd name="T35" fmla="*/ 208 h 488"/>
              <a:gd name="T36" fmla="*/ 176 w 236"/>
              <a:gd name="T37" fmla="*/ 128 h 488"/>
              <a:gd name="T38" fmla="*/ 176 w 236"/>
              <a:gd name="T39" fmla="*/ 88 h 488"/>
              <a:gd name="T40" fmla="*/ 176 w 236"/>
              <a:gd name="T41" fmla="*/ 64 h 488"/>
              <a:gd name="T42" fmla="*/ 176 w 236"/>
              <a:gd name="T43" fmla="*/ 48 h 488"/>
              <a:gd name="T44" fmla="*/ 172 w 236"/>
              <a:gd name="T45" fmla="*/ 36 h 488"/>
              <a:gd name="T46" fmla="*/ 168 w 236"/>
              <a:gd name="T47" fmla="*/ 24 h 488"/>
              <a:gd name="T48" fmla="*/ 164 w 236"/>
              <a:gd name="T49" fmla="*/ 12 h 488"/>
              <a:gd name="T50" fmla="*/ 164 w 236"/>
              <a:gd name="T51" fmla="*/ 4 h 488"/>
              <a:gd name="T52" fmla="*/ 172 w 236"/>
              <a:gd name="T53" fmla="*/ 0 h 488"/>
              <a:gd name="T54" fmla="*/ 184 w 236"/>
              <a:gd name="T55" fmla="*/ 0 h 488"/>
              <a:gd name="T56" fmla="*/ 200 w 236"/>
              <a:gd name="T57" fmla="*/ 4 h 488"/>
              <a:gd name="T58" fmla="*/ 236 w 236"/>
              <a:gd name="T59" fmla="*/ 8 h 488"/>
              <a:gd name="T60" fmla="*/ 236 w 236"/>
              <a:gd name="T61" fmla="*/ 28 h 488"/>
              <a:gd name="T62" fmla="*/ 236 w 236"/>
              <a:gd name="T63" fmla="*/ 52 h 488"/>
              <a:gd name="T64" fmla="*/ 236 w 236"/>
              <a:gd name="T65" fmla="*/ 80 h 488"/>
              <a:gd name="T66" fmla="*/ 236 w 236"/>
              <a:gd name="T67" fmla="*/ 112 h 488"/>
              <a:gd name="T68" fmla="*/ 232 w 236"/>
              <a:gd name="T69" fmla="*/ 188 h 488"/>
              <a:gd name="T70" fmla="*/ 224 w 236"/>
              <a:gd name="T71" fmla="*/ 248 h 488"/>
              <a:gd name="T72" fmla="*/ 208 w 236"/>
              <a:gd name="T73" fmla="*/ 304 h 488"/>
              <a:gd name="T74" fmla="*/ 184 w 236"/>
              <a:gd name="T75" fmla="*/ 352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36" h="488">
                <a:moveTo>
                  <a:pt x="184" y="352"/>
                </a:moveTo>
                <a:lnTo>
                  <a:pt x="168" y="372"/>
                </a:lnTo>
                <a:lnTo>
                  <a:pt x="156" y="392"/>
                </a:lnTo>
                <a:lnTo>
                  <a:pt x="140" y="408"/>
                </a:lnTo>
                <a:lnTo>
                  <a:pt x="128" y="424"/>
                </a:lnTo>
                <a:lnTo>
                  <a:pt x="112" y="436"/>
                </a:lnTo>
                <a:lnTo>
                  <a:pt x="92" y="448"/>
                </a:lnTo>
                <a:lnTo>
                  <a:pt x="72" y="460"/>
                </a:lnTo>
                <a:lnTo>
                  <a:pt x="52" y="472"/>
                </a:lnTo>
                <a:lnTo>
                  <a:pt x="40" y="476"/>
                </a:lnTo>
                <a:lnTo>
                  <a:pt x="32" y="480"/>
                </a:lnTo>
                <a:lnTo>
                  <a:pt x="24" y="484"/>
                </a:lnTo>
                <a:lnTo>
                  <a:pt x="16" y="488"/>
                </a:lnTo>
                <a:lnTo>
                  <a:pt x="8" y="488"/>
                </a:lnTo>
                <a:lnTo>
                  <a:pt x="4" y="488"/>
                </a:lnTo>
                <a:lnTo>
                  <a:pt x="0" y="488"/>
                </a:lnTo>
                <a:lnTo>
                  <a:pt x="0" y="488"/>
                </a:lnTo>
                <a:lnTo>
                  <a:pt x="0" y="484"/>
                </a:lnTo>
                <a:lnTo>
                  <a:pt x="0" y="480"/>
                </a:lnTo>
                <a:lnTo>
                  <a:pt x="0" y="476"/>
                </a:lnTo>
                <a:lnTo>
                  <a:pt x="4" y="472"/>
                </a:lnTo>
                <a:lnTo>
                  <a:pt x="8" y="468"/>
                </a:lnTo>
                <a:lnTo>
                  <a:pt x="16" y="464"/>
                </a:lnTo>
                <a:lnTo>
                  <a:pt x="20" y="456"/>
                </a:lnTo>
                <a:lnTo>
                  <a:pt x="28" y="452"/>
                </a:lnTo>
                <a:lnTo>
                  <a:pt x="64" y="420"/>
                </a:lnTo>
                <a:lnTo>
                  <a:pt x="80" y="404"/>
                </a:lnTo>
                <a:lnTo>
                  <a:pt x="96" y="388"/>
                </a:lnTo>
                <a:lnTo>
                  <a:pt x="108" y="368"/>
                </a:lnTo>
                <a:lnTo>
                  <a:pt x="120" y="348"/>
                </a:lnTo>
                <a:lnTo>
                  <a:pt x="132" y="328"/>
                </a:lnTo>
                <a:lnTo>
                  <a:pt x="144" y="308"/>
                </a:lnTo>
                <a:lnTo>
                  <a:pt x="152" y="284"/>
                </a:lnTo>
                <a:lnTo>
                  <a:pt x="160" y="260"/>
                </a:lnTo>
                <a:lnTo>
                  <a:pt x="168" y="232"/>
                </a:lnTo>
                <a:lnTo>
                  <a:pt x="172" y="208"/>
                </a:lnTo>
                <a:lnTo>
                  <a:pt x="176" y="152"/>
                </a:lnTo>
                <a:lnTo>
                  <a:pt x="176" y="128"/>
                </a:lnTo>
                <a:lnTo>
                  <a:pt x="176" y="100"/>
                </a:lnTo>
                <a:lnTo>
                  <a:pt x="176" y="88"/>
                </a:lnTo>
                <a:lnTo>
                  <a:pt x="176" y="76"/>
                </a:lnTo>
                <a:lnTo>
                  <a:pt x="176" y="64"/>
                </a:lnTo>
                <a:lnTo>
                  <a:pt x="176" y="56"/>
                </a:lnTo>
                <a:lnTo>
                  <a:pt x="176" y="48"/>
                </a:lnTo>
                <a:lnTo>
                  <a:pt x="172" y="40"/>
                </a:lnTo>
                <a:lnTo>
                  <a:pt x="172" y="36"/>
                </a:lnTo>
                <a:lnTo>
                  <a:pt x="172" y="32"/>
                </a:lnTo>
                <a:lnTo>
                  <a:pt x="168" y="24"/>
                </a:lnTo>
                <a:lnTo>
                  <a:pt x="164" y="20"/>
                </a:lnTo>
                <a:lnTo>
                  <a:pt x="164" y="12"/>
                </a:lnTo>
                <a:lnTo>
                  <a:pt x="164" y="8"/>
                </a:lnTo>
                <a:lnTo>
                  <a:pt x="164" y="4"/>
                </a:lnTo>
                <a:lnTo>
                  <a:pt x="168" y="0"/>
                </a:lnTo>
                <a:lnTo>
                  <a:pt x="172" y="0"/>
                </a:lnTo>
                <a:lnTo>
                  <a:pt x="180" y="0"/>
                </a:lnTo>
                <a:lnTo>
                  <a:pt x="184" y="0"/>
                </a:lnTo>
                <a:lnTo>
                  <a:pt x="188" y="0"/>
                </a:lnTo>
                <a:lnTo>
                  <a:pt x="200" y="4"/>
                </a:lnTo>
                <a:lnTo>
                  <a:pt x="216" y="4"/>
                </a:lnTo>
                <a:lnTo>
                  <a:pt x="236" y="8"/>
                </a:lnTo>
                <a:lnTo>
                  <a:pt x="236" y="16"/>
                </a:lnTo>
                <a:lnTo>
                  <a:pt x="236" y="28"/>
                </a:lnTo>
                <a:lnTo>
                  <a:pt x="236" y="36"/>
                </a:lnTo>
                <a:lnTo>
                  <a:pt x="236" y="52"/>
                </a:lnTo>
                <a:lnTo>
                  <a:pt x="236" y="64"/>
                </a:lnTo>
                <a:lnTo>
                  <a:pt x="236" y="80"/>
                </a:lnTo>
                <a:lnTo>
                  <a:pt x="236" y="96"/>
                </a:lnTo>
                <a:lnTo>
                  <a:pt x="236" y="112"/>
                </a:lnTo>
                <a:lnTo>
                  <a:pt x="236" y="152"/>
                </a:lnTo>
                <a:lnTo>
                  <a:pt x="232" y="188"/>
                </a:lnTo>
                <a:lnTo>
                  <a:pt x="228" y="220"/>
                </a:lnTo>
                <a:lnTo>
                  <a:pt x="224" y="248"/>
                </a:lnTo>
                <a:lnTo>
                  <a:pt x="216" y="280"/>
                </a:lnTo>
                <a:lnTo>
                  <a:pt x="208" y="304"/>
                </a:lnTo>
                <a:lnTo>
                  <a:pt x="196" y="328"/>
                </a:lnTo>
                <a:lnTo>
                  <a:pt x="184" y="352"/>
                </a:lnTo>
                <a:lnTo>
                  <a:pt x="184" y="3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Freeform 212">
            <a:extLst>
              <a:ext uri="{FF2B5EF4-FFF2-40B4-BE49-F238E27FC236}">
                <a16:creationId xmlns:a16="http://schemas.microsoft.com/office/drawing/2014/main" xmlns="" id="{AFF2D2BC-4ACA-4D2E-AF7A-BBB5F472A613}"/>
              </a:ext>
            </a:extLst>
          </p:cNvPr>
          <p:cNvSpPr>
            <a:spLocks/>
          </p:cNvSpPr>
          <p:nvPr/>
        </p:nvSpPr>
        <p:spPr bwMode="auto">
          <a:xfrm>
            <a:off x="2700936" y="4561426"/>
            <a:ext cx="610910" cy="217981"/>
          </a:xfrm>
          <a:custGeom>
            <a:avLst/>
            <a:gdLst>
              <a:gd name="T0" fmla="*/ 60 w 148"/>
              <a:gd name="T1" fmla="*/ 8 h 44"/>
              <a:gd name="T2" fmla="*/ 72 w 148"/>
              <a:gd name="T3" fmla="*/ 4 h 44"/>
              <a:gd name="T4" fmla="*/ 80 w 148"/>
              <a:gd name="T5" fmla="*/ 4 h 44"/>
              <a:gd name="T6" fmla="*/ 84 w 148"/>
              <a:gd name="T7" fmla="*/ 4 h 44"/>
              <a:gd name="T8" fmla="*/ 92 w 148"/>
              <a:gd name="T9" fmla="*/ 4 h 44"/>
              <a:gd name="T10" fmla="*/ 100 w 148"/>
              <a:gd name="T11" fmla="*/ 0 h 44"/>
              <a:gd name="T12" fmla="*/ 108 w 148"/>
              <a:gd name="T13" fmla="*/ 0 h 44"/>
              <a:gd name="T14" fmla="*/ 112 w 148"/>
              <a:gd name="T15" fmla="*/ 0 h 44"/>
              <a:gd name="T16" fmla="*/ 120 w 148"/>
              <a:gd name="T17" fmla="*/ 0 h 44"/>
              <a:gd name="T18" fmla="*/ 132 w 148"/>
              <a:gd name="T19" fmla="*/ 4 h 44"/>
              <a:gd name="T20" fmla="*/ 136 w 148"/>
              <a:gd name="T21" fmla="*/ 8 h 44"/>
              <a:gd name="T22" fmla="*/ 144 w 148"/>
              <a:gd name="T23" fmla="*/ 12 h 44"/>
              <a:gd name="T24" fmla="*/ 144 w 148"/>
              <a:gd name="T25" fmla="*/ 16 h 44"/>
              <a:gd name="T26" fmla="*/ 148 w 148"/>
              <a:gd name="T27" fmla="*/ 20 h 44"/>
              <a:gd name="T28" fmla="*/ 144 w 148"/>
              <a:gd name="T29" fmla="*/ 24 h 44"/>
              <a:gd name="T30" fmla="*/ 140 w 148"/>
              <a:gd name="T31" fmla="*/ 28 h 44"/>
              <a:gd name="T32" fmla="*/ 132 w 148"/>
              <a:gd name="T33" fmla="*/ 32 h 44"/>
              <a:gd name="T34" fmla="*/ 120 w 148"/>
              <a:gd name="T35" fmla="*/ 36 h 44"/>
              <a:gd name="T36" fmla="*/ 112 w 148"/>
              <a:gd name="T37" fmla="*/ 36 h 44"/>
              <a:gd name="T38" fmla="*/ 104 w 148"/>
              <a:gd name="T39" fmla="*/ 40 h 44"/>
              <a:gd name="T40" fmla="*/ 92 w 148"/>
              <a:gd name="T41" fmla="*/ 40 h 44"/>
              <a:gd name="T42" fmla="*/ 76 w 148"/>
              <a:gd name="T43" fmla="*/ 40 h 44"/>
              <a:gd name="T44" fmla="*/ 60 w 148"/>
              <a:gd name="T45" fmla="*/ 44 h 44"/>
              <a:gd name="T46" fmla="*/ 40 w 148"/>
              <a:gd name="T47" fmla="*/ 44 h 44"/>
              <a:gd name="T48" fmla="*/ 20 w 148"/>
              <a:gd name="T49" fmla="*/ 44 h 44"/>
              <a:gd name="T50" fmla="*/ 0 w 148"/>
              <a:gd name="T51" fmla="*/ 44 h 44"/>
              <a:gd name="T52" fmla="*/ 0 w 148"/>
              <a:gd name="T53" fmla="*/ 16 h 44"/>
              <a:gd name="T54" fmla="*/ 12 w 148"/>
              <a:gd name="T55" fmla="*/ 16 h 44"/>
              <a:gd name="T56" fmla="*/ 24 w 148"/>
              <a:gd name="T57" fmla="*/ 12 h 44"/>
              <a:gd name="T58" fmla="*/ 44 w 148"/>
              <a:gd name="T59" fmla="*/ 12 h 44"/>
              <a:gd name="T60" fmla="*/ 60 w 148"/>
              <a:gd name="T61" fmla="*/ 8 h 44"/>
              <a:gd name="T62" fmla="*/ 60 w 148"/>
              <a:gd name="T63" fmla="*/ 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8" h="44">
                <a:moveTo>
                  <a:pt x="60" y="8"/>
                </a:moveTo>
                <a:lnTo>
                  <a:pt x="72" y="4"/>
                </a:lnTo>
                <a:lnTo>
                  <a:pt x="80" y="4"/>
                </a:lnTo>
                <a:lnTo>
                  <a:pt x="84" y="4"/>
                </a:lnTo>
                <a:lnTo>
                  <a:pt x="92" y="4"/>
                </a:lnTo>
                <a:lnTo>
                  <a:pt x="100" y="0"/>
                </a:lnTo>
                <a:lnTo>
                  <a:pt x="108" y="0"/>
                </a:lnTo>
                <a:lnTo>
                  <a:pt x="112" y="0"/>
                </a:lnTo>
                <a:lnTo>
                  <a:pt x="120" y="0"/>
                </a:lnTo>
                <a:lnTo>
                  <a:pt x="132" y="4"/>
                </a:lnTo>
                <a:lnTo>
                  <a:pt x="136" y="8"/>
                </a:lnTo>
                <a:lnTo>
                  <a:pt x="144" y="12"/>
                </a:lnTo>
                <a:lnTo>
                  <a:pt x="144" y="16"/>
                </a:lnTo>
                <a:lnTo>
                  <a:pt x="148" y="20"/>
                </a:lnTo>
                <a:lnTo>
                  <a:pt x="144" y="24"/>
                </a:lnTo>
                <a:lnTo>
                  <a:pt x="140" y="28"/>
                </a:lnTo>
                <a:lnTo>
                  <a:pt x="132" y="32"/>
                </a:lnTo>
                <a:lnTo>
                  <a:pt x="120" y="36"/>
                </a:lnTo>
                <a:lnTo>
                  <a:pt x="112" y="36"/>
                </a:lnTo>
                <a:lnTo>
                  <a:pt x="104" y="40"/>
                </a:lnTo>
                <a:lnTo>
                  <a:pt x="92" y="40"/>
                </a:lnTo>
                <a:lnTo>
                  <a:pt x="76" y="40"/>
                </a:lnTo>
                <a:lnTo>
                  <a:pt x="60" y="44"/>
                </a:lnTo>
                <a:lnTo>
                  <a:pt x="40" y="44"/>
                </a:lnTo>
                <a:lnTo>
                  <a:pt x="20" y="44"/>
                </a:lnTo>
                <a:lnTo>
                  <a:pt x="0" y="44"/>
                </a:lnTo>
                <a:lnTo>
                  <a:pt x="0" y="16"/>
                </a:lnTo>
                <a:lnTo>
                  <a:pt x="12" y="16"/>
                </a:lnTo>
                <a:lnTo>
                  <a:pt x="24" y="12"/>
                </a:lnTo>
                <a:lnTo>
                  <a:pt x="44" y="12"/>
                </a:lnTo>
                <a:lnTo>
                  <a:pt x="60" y="8"/>
                </a:lnTo>
                <a:lnTo>
                  <a:pt x="6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213">
            <a:extLst>
              <a:ext uri="{FF2B5EF4-FFF2-40B4-BE49-F238E27FC236}">
                <a16:creationId xmlns:a16="http://schemas.microsoft.com/office/drawing/2014/main" xmlns="" id="{1ECBEE7A-21F5-497B-86B8-CB507858E340}"/>
              </a:ext>
            </a:extLst>
          </p:cNvPr>
          <p:cNvSpPr>
            <a:spLocks/>
          </p:cNvSpPr>
          <p:nvPr/>
        </p:nvSpPr>
        <p:spPr bwMode="auto">
          <a:xfrm>
            <a:off x="2667914" y="5096470"/>
            <a:ext cx="693465" cy="217981"/>
          </a:xfrm>
          <a:custGeom>
            <a:avLst/>
            <a:gdLst>
              <a:gd name="T0" fmla="*/ 144 w 168"/>
              <a:gd name="T1" fmla="*/ 36 h 44"/>
              <a:gd name="T2" fmla="*/ 136 w 168"/>
              <a:gd name="T3" fmla="*/ 40 h 44"/>
              <a:gd name="T4" fmla="*/ 124 w 168"/>
              <a:gd name="T5" fmla="*/ 40 h 44"/>
              <a:gd name="T6" fmla="*/ 112 w 168"/>
              <a:gd name="T7" fmla="*/ 40 h 44"/>
              <a:gd name="T8" fmla="*/ 96 w 168"/>
              <a:gd name="T9" fmla="*/ 40 h 44"/>
              <a:gd name="T10" fmla="*/ 76 w 168"/>
              <a:gd name="T11" fmla="*/ 40 h 44"/>
              <a:gd name="T12" fmla="*/ 56 w 168"/>
              <a:gd name="T13" fmla="*/ 40 h 44"/>
              <a:gd name="T14" fmla="*/ 28 w 168"/>
              <a:gd name="T15" fmla="*/ 40 h 44"/>
              <a:gd name="T16" fmla="*/ 0 w 168"/>
              <a:gd name="T17" fmla="*/ 44 h 44"/>
              <a:gd name="T18" fmla="*/ 0 w 168"/>
              <a:gd name="T19" fmla="*/ 16 h 44"/>
              <a:gd name="T20" fmla="*/ 28 w 168"/>
              <a:gd name="T21" fmla="*/ 12 h 44"/>
              <a:gd name="T22" fmla="*/ 52 w 168"/>
              <a:gd name="T23" fmla="*/ 8 h 44"/>
              <a:gd name="T24" fmla="*/ 72 w 168"/>
              <a:gd name="T25" fmla="*/ 8 h 44"/>
              <a:gd name="T26" fmla="*/ 88 w 168"/>
              <a:gd name="T27" fmla="*/ 4 h 44"/>
              <a:gd name="T28" fmla="*/ 100 w 168"/>
              <a:gd name="T29" fmla="*/ 4 h 44"/>
              <a:gd name="T30" fmla="*/ 112 w 168"/>
              <a:gd name="T31" fmla="*/ 4 h 44"/>
              <a:gd name="T32" fmla="*/ 120 w 168"/>
              <a:gd name="T33" fmla="*/ 4 h 44"/>
              <a:gd name="T34" fmla="*/ 124 w 168"/>
              <a:gd name="T35" fmla="*/ 0 h 44"/>
              <a:gd name="T36" fmla="*/ 140 w 168"/>
              <a:gd name="T37" fmla="*/ 4 h 44"/>
              <a:gd name="T38" fmla="*/ 152 w 168"/>
              <a:gd name="T39" fmla="*/ 8 h 44"/>
              <a:gd name="T40" fmla="*/ 156 w 168"/>
              <a:gd name="T41" fmla="*/ 12 h 44"/>
              <a:gd name="T42" fmla="*/ 164 w 168"/>
              <a:gd name="T43" fmla="*/ 12 h 44"/>
              <a:gd name="T44" fmla="*/ 164 w 168"/>
              <a:gd name="T45" fmla="*/ 16 h 44"/>
              <a:gd name="T46" fmla="*/ 168 w 168"/>
              <a:gd name="T47" fmla="*/ 20 h 44"/>
              <a:gd name="T48" fmla="*/ 164 w 168"/>
              <a:gd name="T49" fmla="*/ 24 h 44"/>
              <a:gd name="T50" fmla="*/ 160 w 168"/>
              <a:gd name="T51" fmla="*/ 28 h 44"/>
              <a:gd name="T52" fmla="*/ 152 w 168"/>
              <a:gd name="T53" fmla="*/ 32 h 44"/>
              <a:gd name="T54" fmla="*/ 144 w 168"/>
              <a:gd name="T55" fmla="*/ 36 h 44"/>
              <a:gd name="T56" fmla="*/ 144 w 168"/>
              <a:gd name="T57" fmla="*/ 3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68" h="44">
                <a:moveTo>
                  <a:pt x="144" y="36"/>
                </a:moveTo>
                <a:lnTo>
                  <a:pt x="136" y="40"/>
                </a:lnTo>
                <a:lnTo>
                  <a:pt x="124" y="40"/>
                </a:lnTo>
                <a:lnTo>
                  <a:pt x="112" y="40"/>
                </a:lnTo>
                <a:lnTo>
                  <a:pt x="96" y="40"/>
                </a:lnTo>
                <a:lnTo>
                  <a:pt x="76" y="40"/>
                </a:lnTo>
                <a:lnTo>
                  <a:pt x="56" y="40"/>
                </a:lnTo>
                <a:lnTo>
                  <a:pt x="28" y="40"/>
                </a:lnTo>
                <a:lnTo>
                  <a:pt x="0" y="44"/>
                </a:lnTo>
                <a:lnTo>
                  <a:pt x="0" y="16"/>
                </a:lnTo>
                <a:lnTo>
                  <a:pt x="28" y="12"/>
                </a:lnTo>
                <a:lnTo>
                  <a:pt x="52" y="8"/>
                </a:lnTo>
                <a:lnTo>
                  <a:pt x="72" y="8"/>
                </a:lnTo>
                <a:lnTo>
                  <a:pt x="88" y="4"/>
                </a:lnTo>
                <a:lnTo>
                  <a:pt x="100" y="4"/>
                </a:lnTo>
                <a:lnTo>
                  <a:pt x="112" y="4"/>
                </a:lnTo>
                <a:lnTo>
                  <a:pt x="120" y="4"/>
                </a:lnTo>
                <a:lnTo>
                  <a:pt x="124" y="0"/>
                </a:lnTo>
                <a:lnTo>
                  <a:pt x="140" y="4"/>
                </a:lnTo>
                <a:lnTo>
                  <a:pt x="152" y="8"/>
                </a:lnTo>
                <a:lnTo>
                  <a:pt x="156" y="12"/>
                </a:lnTo>
                <a:lnTo>
                  <a:pt x="164" y="12"/>
                </a:lnTo>
                <a:lnTo>
                  <a:pt x="164" y="16"/>
                </a:lnTo>
                <a:lnTo>
                  <a:pt x="168" y="20"/>
                </a:lnTo>
                <a:lnTo>
                  <a:pt x="164" y="24"/>
                </a:lnTo>
                <a:lnTo>
                  <a:pt x="160" y="28"/>
                </a:lnTo>
                <a:lnTo>
                  <a:pt x="152" y="32"/>
                </a:lnTo>
                <a:lnTo>
                  <a:pt x="144" y="36"/>
                </a:lnTo>
                <a:lnTo>
                  <a:pt x="144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Freeform 587">
            <a:extLst>
              <a:ext uri="{FF2B5EF4-FFF2-40B4-BE49-F238E27FC236}">
                <a16:creationId xmlns:a16="http://schemas.microsoft.com/office/drawing/2014/main" xmlns="" id="{9B627B78-2A5D-4D3D-8A07-625E20DF0C98}"/>
              </a:ext>
            </a:extLst>
          </p:cNvPr>
          <p:cNvSpPr>
            <a:spLocks/>
          </p:cNvSpPr>
          <p:nvPr/>
        </p:nvSpPr>
        <p:spPr bwMode="auto">
          <a:xfrm>
            <a:off x="4840947" y="4466948"/>
            <a:ext cx="300664" cy="1439900"/>
          </a:xfrm>
          <a:custGeom>
            <a:avLst/>
            <a:gdLst>
              <a:gd name="T0" fmla="*/ 4 w 72"/>
              <a:gd name="T1" fmla="*/ 24 h 296"/>
              <a:gd name="T2" fmla="*/ 4 w 72"/>
              <a:gd name="T3" fmla="*/ 20 h 296"/>
              <a:gd name="T4" fmla="*/ 0 w 72"/>
              <a:gd name="T5" fmla="*/ 16 h 296"/>
              <a:gd name="T6" fmla="*/ 0 w 72"/>
              <a:gd name="T7" fmla="*/ 8 h 296"/>
              <a:gd name="T8" fmla="*/ 4 w 72"/>
              <a:gd name="T9" fmla="*/ 4 h 296"/>
              <a:gd name="T10" fmla="*/ 8 w 72"/>
              <a:gd name="T11" fmla="*/ 4 h 296"/>
              <a:gd name="T12" fmla="*/ 12 w 72"/>
              <a:gd name="T13" fmla="*/ 0 h 296"/>
              <a:gd name="T14" fmla="*/ 16 w 72"/>
              <a:gd name="T15" fmla="*/ 0 h 296"/>
              <a:gd name="T16" fmla="*/ 24 w 72"/>
              <a:gd name="T17" fmla="*/ 0 h 296"/>
              <a:gd name="T18" fmla="*/ 32 w 72"/>
              <a:gd name="T19" fmla="*/ 4 h 296"/>
              <a:gd name="T20" fmla="*/ 40 w 72"/>
              <a:gd name="T21" fmla="*/ 4 h 296"/>
              <a:gd name="T22" fmla="*/ 48 w 72"/>
              <a:gd name="T23" fmla="*/ 8 h 296"/>
              <a:gd name="T24" fmla="*/ 60 w 72"/>
              <a:gd name="T25" fmla="*/ 8 h 296"/>
              <a:gd name="T26" fmla="*/ 72 w 72"/>
              <a:gd name="T27" fmla="*/ 12 h 296"/>
              <a:gd name="T28" fmla="*/ 72 w 72"/>
              <a:gd name="T29" fmla="*/ 40 h 296"/>
              <a:gd name="T30" fmla="*/ 72 w 72"/>
              <a:gd name="T31" fmla="*/ 68 h 296"/>
              <a:gd name="T32" fmla="*/ 72 w 72"/>
              <a:gd name="T33" fmla="*/ 96 h 296"/>
              <a:gd name="T34" fmla="*/ 72 w 72"/>
              <a:gd name="T35" fmla="*/ 120 h 296"/>
              <a:gd name="T36" fmla="*/ 72 w 72"/>
              <a:gd name="T37" fmla="*/ 144 h 296"/>
              <a:gd name="T38" fmla="*/ 72 w 72"/>
              <a:gd name="T39" fmla="*/ 164 h 296"/>
              <a:gd name="T40" fmla="*/ 72 w 72"/>
              <a:gd name="T41" fmla="*/ 184 h 296"/>
              <a:gd name="T42" fmla="*/ 72 w 72"/>
              <a:gd name="T43" fmla="*/ 200 h 296"/>
              <a:gd name="T44" fmla="*/ 68 w 72"/>
              <a:gd name="T45" fmla="*/ 216 h 296"/>
              <a:gd name="T46" fmla="*/ 68 w 72"/>
              <a:gd name="T47" fmla="*/ 228 h 296"/>
              <a:gd name="T48" fmla="*/ 68 w 72"/>
              <a:gd name="T49" fmla="*/ 240 h 296"/>
              <a:gd name="T50" fmla="*/ 68 w 72"/>
              <a:gd name="T51" fmla="*/ 252 h 296"/>
              <a:gd name="T52" fmla="*/ 68 w 72"/>
              <a:gd name="T53" fmla="*/ 260 h 296"/>
              <a:gd name="T54" fmla="*/ 64 w 72"/>
              <a:gd name="T55" fmla="*/ 268 h 296"/>
              <a:gd name="T56" fmla="*/ 64 w 72"/>
              <a:gd name="T57" fmla="*/ 272 h 296"/>
              <a:gd name="T58" fmla="*/ 64 w 72"/>
              <a:gd name="T59" fmla="*/ 276 h 296"/>
              <a:gd name="T60" fmla="*/ 60 w 72"/>
              <a:gd name="T61" fmla="*/ 280 h 296"/>
              <a:gd name="T62" fmla="*/ 56 w 72"/>
              <a:gd name="T63" fmla="*/ 288 h 296"/>
              <a:gd name="T64" fmla="*/ 48 w 72"/>
              <a:gd name="T65" fmla="*/ 292 h 296"/>
              <a:gd name="T66" fmla="*/ 44 w 72"/>
              <a:gd name="T67" fmla="*/ 296 h 296"/>
              <a:gd name="T68" fmla="*/ 36 w 72"/>
              <a:gd name="T69" fmla="*/ 296 h 296"/>
              <a:gd name="T70" fmla="*/ 32 w 72"/>
              <a:gd name="T71" fmla="*/ 292 h 296"/>
              <a:gd name="T72" fmla="*/ 24 w 72"/>
              <a:gd name="T73" fmla="*/ 288 h 296"/>
              <a:gd name="T74" fmla="*/ 24 w 72"/>
              <a:gd name="T75" fmla="*/ 280 h 296"/>
              <a:gd name="T76" fmla="*/ 20 w 72"/>
              <a:gd name="T77" fmla="*/ 272 h 296"/>
              <a:gd name="T78" fmla="*/ 20 w 72"/>
              <a:gd name="T79" fmla="*/ 264 h 296"/>
              <a:gd name="T80" fmla="*/ 20 w 72"/>
              <a:gd name="T81" fmla="*/ 252 h 296"/>
              <a:gd name="T82" fmla="*/ 20 w 72"/>
              <a:gd name="T83" fmla="*/ 240 h 296"/>
              <a:gd name="T84" fmla="*/ 20 w 72"/>
              <a:gd name="T85" fmla="*/ 220 h 296"/>
              <a:gd name="T86" fmla="*/ 16 w 72"/>
              <a:gd name="T87" fmla="*/ 200 h 296"/>
              <a:gd name="T88" fmla="*/ 16 w 72"/>
              <a:gd name="T89" fmla="*/ 176 h 296"/>
              <a:gd name="T90" fmla="*/ 16 w 72"/>
              <a:gd name="T91" fmla="*/ 152 h 296"/>
              <a:gd name="T92" fmla="*/ 16 w 72"/>
              <a:gd name="T93" fmla="*/ 128 h 296"/>
              <a:gd name="T94" fmla="*/ 16 w 72"/>
              <a:gd name="T95" fmla="*/ 104 h 296"/>
              <a:gd name="T96" fmla="*/ 16 w 72"/>
              <a:gd name="T97" fmla="*/ 84 h 296"/>
              <a:gd name="T98" fmla="*/ 16 w 72"/>
              <a:gd name="T99" fmla="*/ 68 h 296"/>
              <a:gd name="T100" fmla="*/ 12 w 72"/>
              <a:gd name="T101" fmla="*/ 52 h 296"/>
              <a:gd name="T102" fmla="*/ 12 w 72"/>
              <a:gd name="T103" fmla="*/ 40 h 296"/>
              <a:gd name="T104" fmla="*/ 8 w 72"/>
              <a:gd name="T105" fmla="*/ 32 h 296"/>
              <a:gd name="T106" fmla="*/ 4 w 72"/>
              <a:gd name="T107" fmla="*/ 24 h 296"/>
              <a:gd name="T108" fmla="*/ 4 w 72"/>
              <a:gd name="T109" fmla="*/ 24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2" h="296">
                <a:moveTo>
                  <a:pt x="4" y="24"/>
                </a:move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0" y="4"/>
                </a:lnTo>
                <a:lnTo>
                  <a:pt x="48" y="8"/>
                </a:lnTo>
                <a:lnTo>
                  <a:pt x="60" y="8"/>
                </a:lnTo>
                <a:lnTo>
                  <a:pt x="72" y="12"/>
                </a:lnTo>
                <a:lnTo>
                  <a:pt x="72" y="40"/>
                </a:lnTo>
                <a:lnTo>
                  <a:pt x="72" y="68"/>
                </a:lnTo>
                <a:lnTo>
                  <a:pt x="72" y="96"/>
                </a:lnTo>
                <a:lnTo>
                  <a:pt x="72" y="120"/>
                </a:lnTo>
                <a:lnTo>
                  <a:pt x="72" y="144"/>
                </a:lnTo>
                <a:lnTo>
                  <a:pt x="72" y="164"/>
                </a:lnTo>
                <a:lnTo>
                  <a:pt x="72" y="184"/>
                </a:lnTo>
                <a:lnTo>
                  <a:pt x="72" y="200"/>
                </a:lnTo>
                <a:lnTo>
                  <a:pt x="68" y="216"/>
                </a:lnTo>
                <a:lnTo>
                  <a:pt x="68" y="228"/>
                </a:lnTo>
                <a:lnTo>
                  <a:pt x="68" y="240"/>
                </a:lnTo>
                <a:lnTo>
                  <a:pt x="68" y="252"/>
                </a:lnTo>
                <a:lnTo>
                  <a:pt x="68" y="260"/>
                </a:lnTo>
                <a:lnTo>
                  <a:pt x="64" y="268"/>
                </a:lnTo>
                <a:lnTo>
                  <a:pt x="64" y="272"/>
                </a:lnTo>
                <a:lnTo>
                  <a:pt x="64" y="276"/>
                </a:lnTo>
                <a:lnTo>
                  <a:pt x="60" y="280"/>
                </a:lnTo>
                <a:lnTo>
                  <a:pt x="56" y="288"/>
                </a:lnTo>
                <a:lnTo>
                  <a:pt x="48" y="292"/>
                </a:lnTo>
                <a:lnTo>
                  <a:pt x="44" y="296"/>
                </a:lnTo>
                <a:lnTo>
                  <a:pt x="36" y="296"/>
                </a:lnTo>
                <a:lnTo>
                  <a:pt x="32" y="292"/>
                </a:lnTo>
                <a:lnTo>
                  <a:pt x="24" y="288"/>
                </a:lnTo>
                <a:lnTo>
                  <a:pt x="24" y="280"/>
                </a:lnTo>
                <a:lnTo>
                  <a:pt x="20" y="272"/>
                </a:lnTo>
                <a:lnTo>
                  <a:pt x="20" y="264"/>
                </a:lnTo>
                <a:lnTo>
                  <a:pt x="20" y="252"/>
                </a:lnTo>
                <a:lnTo>
                  <a:pt x="20" y="240"/>
                </a:lnTo>
                <a:lnTo>
                  <a:pt x="20" y="220"/>
                </a:lnTo>
                <a:lnTo>
                  <a:pt x="16" y="200"/>
                </a:lnTo>
                <a:lnTo>
                  <a:pt x="16" y="176"/>
                </a:lnTo>
                <a:lnTo>
                  <a:pt x="16" y="152"/>
                </a:lnTo>
                <a:lnTo>
                  <a:pt x="16" y="128"/>
                </a:lnTo>
                <a:lnTo>
                  <a:pt x="16" y="104"/>
                </a:lnTo>
                <a:lnTo>
                  <a:pt x="16" y="84"/>
                </a:lnTo>
                <a:lnTo>
                  <a:pt x="16" y="68"/>
                </a:lnTo>
                <a:lnTo>
                  <a:pt x="12" y="52"/>
                </a:lnTo>
                <a:lnTo>
                  <a:pt x="12" y="40"/>
                </a:lnTo>
                <a:lnTo>
                  <a:pt x="8" y="32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589">
            <a:extLst>
              <a:ext uri="{FF2B5EF4-FFF2-40B4-BE49-F238E27FC236}">
                <a16:creationId xmlns:a16="http://schemas.microsoft.com/office/drawing/2014/main" xmlns="" id="{D204E614-DFC1-472E-9A90-72AD0505743C}"/>
              </a:ext>
            </a:extLst>
          </p:cNvPr>
          <p:cNvSpPr>
            <a:spLocks/>
          </p:cNvSpPr>
          <p:nvPr/>
        </p:nvSpPr>
        <p:spPr bwMode="auto">
          <a:xfrm>
            <a:off x="4974575" y="5011775"/>
            <a:ext cx="484403" cy="194581"/>
          </a:xfrm>
          <a:custGeom>
            <a:avLst/>
            <a:gdLst>
              <a:gd name="T0" fmla="*/ 104 w 116"/>
              <a:gd name="T1" fmla="*/ 4 h 40"/>
              <a:gd name="T2" fmla="*/ 108 w 116"/>
              <a:gd name="T3" fmla="*/ 8 h 40"/>
              <a:gd name="T4" fmla="*/ 112 w 116"/>
              <a:gd name="T5" fmla="*/ 12 h 40"/>
              <a:gd name="T6" fmla="*/ 116 w 116"/>
              <a:gd name="T7" fmla="*/ 16 h 40"/>
              <a:gd name="T8" fmla="*/ 116 w 116"/>
              <a:gd name="T9" fmla="*/ 20 h 40"/>
              <a:gd name="T10" fmla="*/ 116 w 116"/>
              <a:gd name="T11" fmla="*/ 24 h 40"/>
              <a:gd name="T12" fmla="*/ 108 w 116"/>
              <a:gd name="T13" fmla="*/ 28 h 40"/>
              <a:gd name="T14" fmla="*/ 100 w 116"/>
              <a:gd name="T15" fmla="*/ 32 h 40"/>
              <a:gd name="T16" fmla="*/ 92 w 116"/>
              <a:gd name="T17" fmla="*/ 32 h 40"/>
              <a:gd name="T18" fmla="*/ 84 w 116"/>
              <a:gd name="T19" fmla="*/ 36 h 40"/>
              <a:gd name="T20" fmla="*/ 76 w 116"/>
              <a:gd name="T21" fmla="*/ 36 h 40"/>
              <a:gd name="T22" fmla="*/ 64 w 116"/>
              <a:gd name="T23" fmla="*/ 36 h 40"/>
              <a:gd name="T24" fmla="*/ 56 w 116"/>
              <a:gd name="T25" fmla="*/ 40 h 40"/>
              <a:gd name="T26" fmla="*/ 44 w 116"/>
              <a:gd name="T27" fmla="*/ 40 h 40"/>
              <a:gd name="T28" fmla="*/ 28 w 116"/>
              <a:gd name="T29" fmla="*/ 40 h 40"/>
              <a:gd name="T30" fmla="*/ 16 w 116"/>
              <a:gd name="T31" fmla="*/ 40 h 40"/>
              <a:gd name="T32" fmla="*/ 0 w 116"/>
              <a:gd name="T33" fmla="*/ 40 h 40"/>
              <a:gd name="T34" fmla="*/ 0 w 116"/>
              <a:gd name="T35" fmla="*/ 8 h 40"/>
              <a:gd name="T36" fmla="*/ 16 w 116"/>
              <a:gd name="T37" fmla="*/ 8 h 40"/>
              <a:gd name="T38" fmla="*/ 28 w 116"/>
              <a:gd name="T39" fmla="*/ 8 h 40"/>
              <a:gd name="T40" fmla="*/ 40 w 116"/>
              <a:gd name="T41" fmla="*/ 4 h 40"/>
              <a:gd name="T42" fmla="*/ 52 w 116"/>
              <a:gd name="T43" fmla="*/ 4 h 40"/>
              <a:gd name="T44" fmla="*/ 64 w 116"/>
              <a:gd name="T45" fmla="*/ 0 h 40"/>
              <a:gd name="T46" fmla="*/ 72 w 116"/>
              <a:gd name="T47" fmla="*/ 0 h 40"/>
              <a:gd name="T48" fmla="*/ 76 w 116"/>
              <a:gd name="T49" fmla="*/ 0 h 40"/>
              <a:gd name="T50" fmla="*/ 80 w 116"/>
              <a:gd name="T51" fmla="*/ 0 h 40"/>
              <a:gd name="T52" fmla="*/ 84 w 116"/>
              <a:gd name="T53" fmla="*/ 0 h 40"/>
              <a:gd name="T54" fmla="*/ 88 w 116"/>
              <a:gd name="T55" fmla="*/ 0 h 40"/>
              <a:gd name="T56" fmla="*/ 96 w 116"/>
              <a:gd name="T57" fmla="*/ 0 h 40"/>
              <a:gd name="T58" fmla="*/ 104 w 116"/>
              <a:gd name="T59" fmla="*/ 4 h 40"/>
              <a:gd name="T60" fmla="*/ 104 w 116"/>
              <a:gd name="T61" fmla="*/ 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6" h="40">
                <a:moveTo>
                  <a:pt x="104" y="4"/>
                </a:moveTo>
                <a:lnTo>
                  <a:pt x="108" y="8"/>
                </a:lnTo>
                <a:lnTo>
                  <a:pt x="112" y="12"/>
                </a:lnTo>
                <a:lnTo>
                  <a:pt x="116" y="16"/>
                </a:lnTo>
                <a:lnTo>
                  <a:pt x="116" y="20"/>
                </a:lnTo>
                <a:lnTo>
                  <a:pt x="116" y="24"/>
                </a:lnTo>
                <a:lnTo>
                  <a:pt x="108" y="28"/>
                </a:lnTo>
                <a:lnTo>
                  <a:pt x="100" y="32"/>
                </a:lnTo>
                <a:lnTo>
                  <a:pt x="92" y="32"/>
                </a:lnTo>
                <a:lnTo>
                  <a:pt x="84" y="36"/>
                </a:lnTo>
                <a:lnTo>
                  <a:pt x="76" y="36"/>
                </a:lnTo>
                <a:lnTo>
                  <a:pt x="64" y="36"/>
                </a:lnTo>
                <a:lnTo>
                  <a:pt x="56" y="40"/>
                </a:lnTo>
                <a:lnTo>
                  <a:pt x="44" y="40"/>
                </a:lnTo>
                <a:lnTo>
                  <a:pt x="28" y="40"/>
                </a:lnTo>
                <a:lnTo>
                  <a:pt x="16" y="40"/>
                </a:lnTo>
                <a:lnTo>
                  <a:pt x="0" y="40"/>
                </a:lnTo>
                <a:lnTo>
                  <a:pt x="0" y="8"/>
                </a:lnTo>
                <a:lnTo>
                  <a:pt x="16" y="8"/>
                </a:lnTo>
                <a:lnTo>
                  <a:pt x="28" y="8"/>
                </a:lnTo>
                <a:lnTo>
                  <a:pt x="40" y="4"/>
                </a:lnTo>
                <a:lnTo>
                  <a:pt x="52" y="4"/>
                </a:lnTo>
                <a:lnTo>
                  <a:pt x="64" y="0"/>
                </a:lnTo>
                <a:lnTo>
                  <a:pt x="72" y="0"/>
                </a:lnTo>
                <a:lnTo>
                  <a:pt x="76" y="0"/>
                </a:lnTo>
                <a:lnTo>
                  <a:pt x="80" y="0"/>
                </a:lnTo>
                <a:lnTo>
                  <a:pt x="84" y="0"/>
                </a:lnTo>
                <a:lnTo>
                  <a:pt x="88" y="0"/>
                </a:lnTo>
                <a:lnTo>
                  <a:pt x="96" y="0"/>
                </a:lnTo>
                <a:lnTo>
                  <a:pt x="104" y="4"/>
                </a:lnTo>
                <a:lnTo>
                  <a:pt x="10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Freeform 590">
            <a:extLst>
              <a:ext uri="{FF2B5EF4-FFF2-40B4-BE49-F238E27FC236}">
                <a16:creationId xmlns:a16="http://schemas.microsoft.com/office/drawing/2014/main" xmlns="" id="{10E4BAEB-FD13-468C-A380-70C7B1AB6901}"/>
              </a:ext>
            </a:extLst>
          </p:cNvPr>
          <p:cNvSpPr>
            <a:spLocks/>
          </p:cNvSpPr>
          <p:nvPr/>
        </p:nvSpPr>
        <p:spPr bwMode="auto">
          <a:xfrm>
            <a:off x="5041390" y="5595518"/>
            <a:ext cx="400885" cy="77832"/>
          </a:xfrm>
          <a:custGeom>
            <a:avLst/>
            <a:gdLst>
              <a:gd name="T0" fmla="*/ 96 w 96"/>
              <a:gd name="T1" fmla="*/ 12 h 16"/>
              <a:gd name="T2" fmla="*/ 88 w 96"/>
              <a:gd name="T3" fmla="*/ 12 h 16"/>
              <a:gd name="T4" fmla="*/ 80 w 96"/>
              <a:gd name="T5" fmla="*/ 12 h 16"/>
              <a:gd name="T6" fmla="*/ 68 w 96"/>
              <a:gd name="T7" fmla="*/ 12 h 16"/>
              <a:gd name="T8" fmla="*/ 60 w 96"/>
              <a:gd name="T9" fmla="*/ 12 h 16"/>
              <a:gd name="T10" fmla="*/ 44 w 96"/>
              <a:gd name="T11" fmla="*/ 16 h 16"/>
              <a:gd name="T12" fmla="*/ 32 w 96"/>
              <a:gd name="T13" fmla="*/ 16 h 16"/>
              <a:gd name="T14" fmla="*/ 16 w 96"/>
              <a:gd name="T15" fmla="*/ 16 h 16"/>
              <a:gd name="T16" fmla="*/ 0 w 96"/>
              <a:gd name="T17" fmla="*/ 16 h 16"/>
              <a:gd name="T18" fmla="*/ 0 w 96"/>
              <a:gd name="T19" fmla="*/ 8 h 16"/>
              <a:gd name="T20" fmla="*/ 20 w 96"/>
              <a:gd name="T21" fmla="*/ 8 h 16"/>
              <a:gd name="T22" fmla="*/ 44 w 96"/>
              <a:gd name="T23" fmla="*/ 4 h 16"/>
              <a:gd name="T24" fmla="*/ 56 w 96"/>
              <a:gd name="T25" fmla="*/ 0 h 16"/>
              <a:gd name="T26" fmla="*/ 72 w 96"/>
              <a:gd name="T27" fmla="*/ 0 h 16"/>
              <a:gd name="T28" fmla="*/ 76 w 96"/>
              <a:gd name="T29" fmla="*/ 0 h 16"/>
              <a:gd name="T30" fmla="*/ 84 w 96"/>
              <a:gd name="T31" fmla="*/ 0 h 16"/>
              <a:gd name="T32" fmla="*/ 92 w 96"/>
              <a:gd name="T33" fmla="*/ 4 h 16"/>
              <a:gd name="T34" fmla="*/ 96 w 96"/>
              <a:gd name="T35" fmla="*/ 12 h 16"/>
              <a:gd name="T36" fmla="*/ 96 w 96"/>
              <a:gd name="T37" fmla="*/ 12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96" h="16">
                <a:moveTo>
                  <a:pt x="96" y="12"/>
                </a:moveTo>
                <a:lnTo>
                  <a:pt x="88" y="12"/>
                </a:lnTo>
                <a:lnTo>
                  <a:pt x="80" y="12"/>
                </a:lnTo>
                <a:lnTo>
                  <a:pt x="68" y="12"/>
                </a:lnTo>
                <a:lnTo>
                  <a:pt x="60" y="12"/>
                </a:lnTo>
                <a:lnTo>
                  <a:pt x="44" y="16"/>
                </a:lnTo>
                <a:lnTo>
                  <a:pt x="32" y="16"/>
                </a:lnTo>
                <a:lnTo>
                  <a:pt x="16" y="16"/>
                </a:lnTo>
                <a:lnTo>
                  <a:pt x="0" y="16"/>
                </a:lnTo>
                <a:lnTo>
                  <a:pt x="0" y="8"/>
                </a:lnTo>
                <a:lnTo>
                  <a:pt x="20" y="8"/>
                </a:lnTo>
                <a:lnTo>
                  <a:pt x="44" y="4"/>
                </a:lnTo>
                <a:lnTo>
                  <a:pt x="56" y="0"/>
                </a:lnTo>
                <a:lnTo>
                  <a:pt x="72" y="0"/>
                </a:lnTo>
                <a:lnTo>
                  <a:pt x="76" y="0"/>
                </a:lnTo>
                <a:lnTo>
                  <a:pt x="84" y="0"/>
                </a:lnTo>
                <a:lnTo>
                  <a:pt x="92" y="4"/>
                </a:lnTo>
                <a:lnTo>
                  <a:pt x="96" y="12"/>
                </a:lnTo>
                <a:lnTo>
                  <a:pt x="96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591">
            <a:extLst>
              <a:ext uri="{FF2B5EF4-FFF2-40B4-BE49-F238E27FC236}">
                <a16:creationId xmlns:a16="http://schemas.microsoft.com/office/drawing/2014/main" xmlns="" id="{4870411D-C189-408D-8384-AFA06192D375}"/>
              </a:ext>
            </a:extLst>
          </p:cNvPr>
          <p:cNvSpPr>
            <a:spLocks/>
          </p:cNvSpPr>
          <p:nvPr/>
        </p:nvSpPr>
        <p:spPr bwMode="auto">
          <a:xfrm>
            <a:off x="5676124" y="3922121"/>
            <a:ext cx="868585" cy="1225860"/>
          </a:xfrm>
          <a:custGeom>
            <a:avLst/>
            <a:gdLst>
              <a:gd name="T0" fmla="*/ 0 w 208"/>
              <a:gd name="T1" fmla="*/ 252 h 252"/>
              <a:gd name="T2" fmla="*/ 0 w 208"/>
              <a:gd name="T3" fmla="*/ 248 h 252"/>
              <a:gd name="T4" fmla="*/ 0 w 208"/>
              <a:gd name="T5" fmla="*/ 244 h 252"/>
              <a:gd name="T6" fmla="*/ 4 w 208"/>
              <a:gd name="T7" fmla="*/ 240 h 252"/>
              <a:gd name="T8" fmla="*/ 4 w 208"/>
              <a:gd name="T9" fmla="*/ 232 h 252"/>
              <a:gd name="T10" fmla="*/ 12 w 208"/>
              <a:gd name="T11" fmla="*/ 224 h 252"/>
              <a:gd name="T12" fmla="*/ 16 w 208"/>
              <a:gd name="T13" fmla="*/ 212 h 252"/>
              <a:gd name="T14" fmla="*/ 28 w 208"/>
              <a:gd name="T15" fmla="*/ 204 h 252"/>
              <a:gd name="T16" fmla="*/ 36 w 208"/>
              <a:gd name="T17" fmla="*/ 192 h 252"/>
              <a:gd name="T18" fmla="*/ 56 w 208"/>
              <a:gd name="T19" fmla="*/ 164 h 252"/>
              <a:gd name="T20" fmla="*/ 72 w 208"/>
              <a:gd name="T21" fmla="*/ 140 h 252"/>
              <a:gd name="T22" fmla="*/ 88 w 208"/>
              <a:gd name="T23" fmla="*/ 120 h 252"/>
              <a:gd name="T24" fmla="*/ 100 w 208"/>
              <a:gd name="T25" fmla="*/ 100 h 252"/>
              <a:gd name="T26" fmla="*/ 112 w 208"/>
              <a:gd name="T27" fmla="*/ 84 h 252"/>
              <a:gd name="T28" fmla="*/ 120 w 208"/>
              <a:gd name="T29" fmla="*/ 68 h 252"/>
              <a:gd name="T30" fmla="*/ 128 w 208"/>
              <a:gd name="T31" fmla="*/ 52 h 252"/>
              <a:gd name="T32" fmla="*/ 132 w 208"/>
              <a:gd name="T33" fmla="*/ 44 h 252"/>
              <a:gd name="T34" fmla="*/ 136 w 208"/>
              <a:gd name="T35" fmla="*/ 36 h 252"/>
              <a:gd name="T36" fmla="*/ 136 w 208"/>
              <a:gd name="T37" fmla="*/ 28 h 252"/>
              <a:gd name="T38" fmla="*/ 132 w 208"/>
              <a:gd name="T39" fmla="*/ 20 h 252"/>
              <a:gd name="T40" fmla="*/ 132 w 208"/>
              <a:gd name="T41" fmla="*/ 16 h 252"/>
              <a:gd name="T42" fmla="*/ 128 w 208"/>
              <a:gd name="T43" fmla="*/ 12 h 252"/>
              <a:gd name="T44" fmla="*/ 128 w 208"/>
              <a:gd name="T45" fmla="*/ 8 h 252"/>
              <a:gd name="T46" fmla="*/ 132 w 208"/>
              <a:gd name="T47" fmla="*/ 4 h 252"/>
              <a:gd name="T48" fmla="*/ 136 w 208"/>
              <a:gd name="T49" fmla="*/ 0 h 252"/>
              <a:gd name="T50" fmla="*/ 144 w 208"/>
              <a:gd name="T51" fmla="*/ 0 h 252"/>
              <a:gd name="T52" fmla="*/ 152 w 208"/>
              <a:gd name="T53" fmla="*/ 0 h 252"/>
              <a:gd name="T54" fmla="*/ 164 w 208"/>
              <a:gd name="T55" fmla="*/ 4 h 252"/>
              <a:gd name="T56" fmla="*/ 176 w 208"/>
              <a:gd name="T57" fmla="*/ 8 h 252"/>
              <a:gd name="T58" fmla="*/ 188 w 208"/>
              <a:gd name="T59" fmla="*/ 12 h 252"/>
              <a:gd name="T60" fmla="*/ 196 w 208"/>
              <a:gd name="T61" fmla="*/ 20 h 252"/>
              <a:gd name="T62" fmla="*/ 204 w 208"/>
              <a:gd name="T63" fmla="*/ 24 h 252"/>
              <a:gd name="T64" fmla="*/ 208 w 208"/>
              <a:gd name="T65" fmla="*/ 32 h 252"/>
              <a:gd name="T66" fmla="*/ 208 w 208"/>
              <a:gd name="T67" fmla="*/ 36 h 252"/>
              <a:gd name="T68" fmla="*/ 204 w 208"/>
              <a:gd name="T69" fmla="*/ 48 h 252"/>
              <a:gd name="T70" fmla="*/ 196 w 208"/>
              <a:gd name="T71" fmla="*/ 56 h 252"/>
              <a:gd name="T72" fmla="*/ 188 w 208"/>
              <a:gd name="T73" fmla="*/ 72 h 252"/>
              <a:gd name="T74" fmla="*/ 176 w 208"/>
              <a:gd name="T75" fmla="*/ 84 h 252"/>
              <a:gd name="T76" fmla="*/ 164 w 208"/>
              <a:gd name="T77" fmla="*/ 104 h 252"/>
              <a:gd name="T78" fmla="*/ 144 w 208"/>
              <a:gd name="T79" fmla="*/ 124 h 252"/>
              <a:gd name="T80" fmla="*/ 128 w 208"/>
              <a:gd name="T81" fmla="*/ 148 h 252"/>
              <a:gd name="T82" fmla="*/ 108 w 208"/>
              <a:gd name="T83" fmla="*/ 172 h 252"/>
              <a:gd name="T84" fmla="*/ 88 w 208"/>
              <a:gd name="T85" fmla="*/ 196 h 252"/>
              <a:gd name="T86" fmla="*/ 68 w 208"/>
              <a:gd name="T87" fmla="*/ 212 h 252"/>
              <a:gd name="T88" fmla="*/ 52 w 208"/>
              <a:gd name="T89" fmla="*/ 228 h 252"/>
              <a:gd name="T90" fmla="*/ 40 w 208"/>
              <a:gd name="T91" fmla="*/ 236 h 252"/>
              <a:gd name="T92" fmla="*/ 32 w 208"/>
              <a:gd name="T93" fmla="*/ 244 h 252"/>
              <a:gd name="T94" fmla="*/ 24 w 208"/>
              <a:gd name="T95" fmla="*/ 248 h 252"/>
              <a:gd name="T96" fmla="*/ 20 w 208"/>
              <a:gd name="T97" fmla="*/ 252 h 252"/>
              <a:gd name="T98" fmla="*/ 12 w 208"/>
              <a:gd name="T99" fmla="*/ 252 h 252"/>
              <a:gd name="T100" fmla="*/ 8 w 208"/>
              <a:gd name="T101" fmla="*/ 252 h 252"/>
              <a:gd name="T102" fmla="*/ 4 w 208"/>
              <a:gd name="T103" fmla="*/ 252 h 252"/>
              <a:gd name="T104" fmla="*/ 0 w 208"/>
              <a:gd name="T105" fmla="*/ 252 h 252"/>
              <a:gd name="T106" fmla="*/ 0 w 208"/>
              <a:gd name="T107" fmla="*/ 252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08" h="252">
                <a:moveTo>
                  <a:pt x="0" y="252"/>
                </a:moveTo>
                <a:lnTo>
                  <a:pt x="0" y="248"/>
                </a:lnTo>
                <a:lnTo>
                  <a:pt x="0" y="244"/>
                </a:lnTo>
                <a:lnTo>
                  <a:pt x="4" y="240"/>
                </a:lnTo>
                <a:lnTo>
                  <a:pt x="4" y="232"/>
                </a:lnTo>
                <a:lnTo>
                  <a:pt x="12" y="224"/>
                </a:lnTo>
                <a:lnTo>
                  <a:pt x="16" y="212"/>
                </a:lnTo>
                <a:lnTo>
                  <a:pt x="28" y="204"/>
                </a:lnTo>
                <a:lnTo>
                  <a:pt x="36" y="192"/>
                </a:lnTo>
                <a:lnTo>
                  <a:pt x="56" y="164"/>
                </a:lnTo>
                <a:lnTo>
                  <a:pt x="72" y="140"/>
                </a:lnTo>
                <a:lnTo>
                  <a:pt x="88" y="120"/>
                </a:lnTo>
                <a:lnTo>
                  <a:pt x="100" y="100"/>
                </a:lnTo>
                <a:lnTo>
                  <a:pt x="112" y="84"/>
                </a:lnTo>
                <a:lnTo>
                  <a:pt x="120" y="68"/>
                </a:lnTo>
                <a:lnTo>
                  <a:pt x="128" y="52"/>
                </a:lnTo>
                <a:lnTo>
                  <a:pt x="132" y="44"/>
                </a:lnTo>
                <a:lnTo>
                  <a:pt x="136" y="36"/>
                </a:lnTo>
                <a:lnTo>
                  <a:pt x="136" y="28"/>
                </a:lnTo>
                <a:lnTo>
                  <a:pt x="132" y="20"/>
                </a:lnTo>
                <a:lnTo>
                  <a:pt x="132" y="16"/>
                </a:lnTo>
                <a:lnTo>
                  <a:pt x="128" y="12"/>
                </a:lnTo>
                <a:lnTo>
                  <a:pt x="128" y="8"/>
                </a:lnTo>
                <a:lnTo>
                  <a:pt x="132" y="4"/>
                </a:lnTo>
                <a:lnTo>
                  <a:pt x="136" y="0"/>
                </a:lnTo>
                <a:lnTo>
                  <a:pt x="144" y="0"/>
                </a:lnTo>
                <a:lnTo>
                  <a:pt x="152" y="0"/>
                </a:lnTo>
                <a:lnTo>
                  <a:pt x="164" y="4"/>
                </a:lnTo>
                <a:lnTo>
                  <a:pt x="176" y="8"/>
                </a:lnTo>
                <a:lnTo>
                  <a:pt x="188" y="12"/>
                </a:lnTo>
                <a:lnTo>
                  <a:pt x="196" y="20"/>
                </a:lnTo>
                <a:lnTo>
                  <a:pt x="204" y="24"/>
                </a:lnTo>
                <a:lnTo>
                  <a:pt x="208" y="32"/>
                </a:lnTo>
                <a:lnTo>
                  <a:pt x="208" y="36"/>
                </a:lnTo>
                <a:lnTo>
                  <a:pt x="204" y="48"/>
                </a:lnTo>
                <a:lnTo>
                  <a:pt x="196" y="56"/>
                </a:lnTo>
                <a:lnTo>
                  <a:pt x="188" y="72"/>
                </a:lnTo>
                <a:lnTo>
                  <a:pt x="176" y="84"/>
                </a:lnTo>
                <a:lnTo>
                  <a:pt x="164" y="104"/>
                </a:lnTo>
                <a:lnTo>
                  <a:pt x="144" y="124"/>
                </a:lnTo>
                <a:lnTo>
                  <a:pt x="128" y="148"/>
                </a:lnTo>
                <a:lnTo>
                  <a:pt x="108" y="172"/>
                </a:lnTo>
                <a:lnTo>
                  <a:pt x="88" y="196"/>
                </a:lnTo>
                <a:lnTo>
                  <a:pt x="68" y="212"/>
                </a:lnTo>
                <a:lnTo>
                  <a:pt x="52" y="228"/>
                </a:lnTo>
                <a:lnTo>
                  <a:pt x="40" y="236"/>
                </a:lnTo>
                <a:lnTo>
                  <a:pt x="32" y="244"/>
                </a:lnTo>
                <a:lnTo>
                  <a:pt x="24" y="248"/>
                </a:lnTo>
                <a:lnTo>
                  <a:pt x="20" y="252"/>
                </a:lnTo>
                <a:lnTo>
                  <a:pt x="12" y="252"/>
                </a:lnTo>
                <a:lnTo>
                  <a:pt x="8" y="252"/>
                </a:lnTo>
                <a:lnTo>
                  <a:pt x="4" y="252"/>
                </a:lnTo>
                <a:lnTo>
                  <a:pt x="0" y="252"/>
                </a:lnTo>
                <a:lnTo>
                  <a:pt x="0" y="2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Freeform 592">
            <a:extLst>
              <a:ext uri="{FF2B5EF4-FFF2-40B4-BE49-F238E27FC236}">
                <a16:creationId xmlns:a16="http://schemas.microsoft.com/office/drawing/2014/main" xmlns="" id="{A971618C-E331-45C0-B49F-939C54A84F84}"/>
              </a:ext>
            </a:extLst>
          </p:cNvPr>
          <p:cNvSpPr>
            <a:spLocks/>
          </p:cNvSpPr>
          <p:nvPr/>
        </p:nvSpPr>
        <p:spPr bwMode="auto">
          <a:xfrm>
            <a:off x="5993492" y="4447490"/>
            <a:ext cx="1369691" cy="350246"/>
          </a:xfrm>
          <a:custGeom>
            <a:avLst/>
            <a:gdLst>
              <a:gd name="T0" fmla="*/ 12 w 328"/>
              <a:gd name="T1" fmla="*/ 40 h 72"/>
              <a:gd name="T2" fmla="*/ 32 w 328"/>
              <a:gd name="T3" fmla="*/ 40 h 72"/>
              <a:gd name="T4" fmla="*/ 52 w 328"/>
              <a:gd name="T5" fmla="*/ 40 h 72"/>
              <a:gd name="T6" fmla="*/ 56 w 328"/>
              <a:gd name="T7" fmla="*/ 36 h 72"/>
              <a:gd name="T8" fmla="*/ 64 w 328"/>
              <a:gd name="T9" fmla="*/ 36 h 72"/>
              <a:gd name="T10" fmla="*/ 76 w 328"/>
              <a:gd name="T11" fmla="*/ 32 h 72"/>
              <a:gd name="T12" fmla="*/ 88 w 328"/>
              <a:gd name="T13" fmla="*/ 32 h 72"/>
              <a:gd name="T14" fmla="*/ 104 w 328"/>
              <a:gd name="T15" fmla="*/ 28 h 72"/>
              <a:gd name="T16" fmla="*/ 120 w 328"/>
              <a:gd name="T17" fmla="*/ 24 h 72"/>
              <a:gd name="T18" fmla="*/ 140 w 328"/>
              <a:gd name="T19" fmla="*/ 20 h 72"/>
              <a:gd name="T20" fmla="*/ 160 w 328"/>
              <a:gd name="T21" fmla="*/ 16 h 72"/>
              <a:gd name="T22" fmla="*/ 180 w 328"/>
              <a:gd name="T23" fmla="*/ 12 h 72"/>
              <a:gd name="T24" fmla="*/ 196 w 328"/>
              <a:gd name="T25" fmla="*/ 12 h 72"/>
              <a:gd name="T26" fmla="*/ 216 w 328"/>
              <a:gd name="T27" fmla="*/ 8 h 72"/>
              <a:gd name="T28" fmla="*/ 228 w 328"/>
              <a:gd name="T29" fmla="*/ 4 h 72"/>
              <a:gd name="T30" fmla="*/ 244 w 328"/>
              <a:gd name="T31" fmla="*/ 4 h 72"/>
              <a:gd name="T32" fmla="*/ 252 w 328"/>
              <a:gd name="T33" fmla="*/ 4 h 72"/>
              <a:gd name="T34" fmla="*/ 264 w 328"/>
              <a:gd name="T35" fmla="*/ 0 h 72"/>
              <a:gd name="T36" fmla="*/ 272 w 328"/>
              <a:gd name="T37" fmla="*/ 0 h 72"/>
              <a:gd name="T38" fmla="*/ 284 w 328"/>
              <a:gd name="T39" fmla="*/ 0 h 72"/>
              <a:gd name="T40" fmla="*/ 296 w 328"/>
              <a:gd name="T41" fmla="*/ 4 h 72"/>
              <a:gd name="T42" fmla="*/ 304 w 328"/>
              <a:gd name="T43" fmla="*/ 4 h 72"/>
              <a:gd name="T44" fmla="*/ 316 w 328"/>
              <a:gd name="T45" fmla="*/ 8 h 72"/>
              <a:gd name="T46" fmla="*/ 324 w 328"/>
              <a:gd name="T47" fmla="*/ 12 h 72"/>
              <a:gd name="T48" fmla="*/ 328 w 328"/>
              <a:gd name="T49" fmla="*/ 16 h 72"/>
              <a:gd name="T50" fmla="*/ 328 w 328"/>
              <a:gd name="T51" fmla="*/ 20 h 72"/>
              <a:gd name="T52" fmla="*/ 328 w 328"/>
              <a:gd name="T53" fmla="*/ 28 h 72"/>
              <a:gd name="T54" fmla="*/ 328 w 328"/>
              <a:gd name="T55" fmla="*/ 28 h 72"/>
              <a:gd name="T56" fmla="*/ 324 w 328"/>
              <a:gd name="T57" fmla="*/ 28 h 72"/>
              <a:gd name="T58" fmla="*/ 316 w 328"/>
              <a:gd name="T59" fmla="*/ 32 h 72"/>
              <a:gd name="T60" fmla="*/ 308 w 328"/>
              <a:gd name="T61" fmla="*/ 32 h 72"/>
              <a:gd name="T62" fmla="*/ 296 w 328"/>
              <a:gd name="T63" fmla="*/ 36 h 72"/>
              <a:gd name="T64" fmla="*/ 280 w 328"/>
              <a:gd name="T65" fmla="*/ 36 h 72"/>
              <a:gd name="T66" fmla="*/ 264 w 328"/>
              <a:gd name="T67" fmla="*/ 40 h 72"/>
              <a:gd name="T68" fmla="*/ 244 w 328"/>
              <a:gd name="T69" fmla="*/ 44 h 72"/>
              <a:gd name="T70" fmla="*/ 224 w 328"/>
              <a:gd name="T71" fmla="*/ 44 h 72"/>
              <a:gd name="T72" fmla="*/ 200 w 328"/>
              <a:gd name="T73" fmla="*/ 48 h 72"/>
              <a:gd name="T74" fmla="*/ 172 w 328"/>
              <a:gd name="T75" fmla="*/ 52 h 72"/>
              <a:gd name="T76" fmla="*/ 144 w 328"/>
              <a:gd name="T77" fmla="*/ 56 h 72"/>
              <a:gd name="T78" fmla="*/ 112 w 328"/>
              <a:gd name="T79" fmla="*/ 60 h 72"/>
              <a:gd name="T80" fmla="*/ 76 w 328"/>
              <a:gd name="T81" fmla="*/ 64 h 72"/>
              <a:gd name="T82" fmla="*/ 40 w 328"/>
              <a:gd name="T83" fmla="*/ 68 h 72"/>
              <a:gd name="T84" fmla="*/ 0 w 328"/>
              <a:gd name="T85" fmla="*/ 72 h 72"/>
              <a:gd name="T86" fmla="*/ 12 w 328"/>
              <a:gd name="T87" fmla="*/ 40 h 72"/>
              <a:gd name="T88" fmla="*/ 12 w 328"/>
              <a:gd name="T89" fmla="*/ 4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28" h="72">
                <a:moveTo>
                  <a:pt x="12" y="40"/>
                </a:moveTo>
                <a:lnTo>
                  <a:pt x="32" y="40"/>
                </a:lnTo>
                <a:lnTo>
                  <a:pt x="52" y="40"/>
                </a:lnTo>
                <a:lnTo>
                  <a:pt x="56" y="36"/>
                </a:lnTo>
                <a:lnTo>
                  <a:pt x="64" y="36"/>
                </a:lnTo>
                <a:lnTo>
                  <a:pt x="76" y="32"/>
                </a:lnTo>
                <a:lnTo>
                  <a:pt x="88" y="32"/>
                </a:lnTo>
                <a:lnTo>
                  <a:pt x="104" y="28"/>
                </a:lnTo>
                <a:lnTo>
                  <a:pt x="120" y="24"/>
                </a:lnTo>
                <a:lnTo>
                  <a:pt x="140" y="20"/>
                </a:lnTo>
                <a:lnTo>
                  <a:pt x="160" y="16"/>
                </a:lnTo>
                <a:lnTo>
                  <a:pt x="180" y="12"/>
                </a:lnTo>
                <a:lnTo>
                  <a:pt x="196" y="12"/>
                </a:lnTo>
                <a:lnTo>
                  <a:pt x="216" y="8"/>
                </a:lnTo>
                <a:lnTo>
                  <a:pt x="228" y="4"/>
                </a:lnTo>
                <a:lnTo>
                  <a:pt x="244" y="4"/>
                </a:lnTo>
                <a:lnTo>
                  <a:pt x="252" y="4"/>
                </a:lnTo>
                <a:lnTo>
                  <a:pt x="264" y="0"/>
                </a:lnTo>
                <a:lnTo>
                  <a:pt x="272" y="0"/>
                </a:lnTo>
                <a:lnTo>
                  <a:pt x="284" y="0"/>
                </a:lnTo>
                <a:lnTo>
                  <a:pt x="296" y="4"/>
                </a:lnTo>
                <a:lnTo>
                  <a:pt x="304" y="4"/>
                </a:lnTo>
                <a:lnTo>
                  <a:pt x="316" y="8"/>
                </a:lnTo>
                <a:lnTo>
                  <a:pt x="324" y="12"/>
                </a:lnTo>
                <a:lnTo>
                  <a:pt x="328" y="16"/>
                </a:lnTo>
                <a:lnTo>
                  <a:pt x="328" y="20"/>
                </a:lnTo>
                <a:lnTo>
                  <a:pt x="328" y="28"/>
                </a:lnTo>
                <a:lnTo>
                  <a:pt x="328" y="28"/>
                </a:lnTo>
                <a:lnTo>
                  <a:pt x="324" y="28"/>
                </a:lnTo>
                <a:lnTo>
                  <a:pt x="316" y="32"/>
                </a:lnTo>
                <a:lnTo>
                  <a:pt x="308" y="32"/>
                </a:lnTo>
                <a:lnTo>
                  <a:pt x="296" y="36"/>
                </a:lnTo>
                <a:lnTo>
                  <a:pt x="280" y="36"/>
                </a:lnTo>
                <a:lnTo>
                  <a:pt x="264" y="40"/>
                </a:lnTo>
                <a:lnTo>
                  <a:pt x="244" y="44"/>
                </a:lnTo>
                <a:lnTo>
                  <a:pt x="224" y="44"/>
                </a:lnTo>
                <a:lnTo>
                  <a:pt x="200" y="48"/>
                </a:lnTo>
                <a:lnTo>
                  <a:pt x="172" y="52"/>
                </a:lnTo>
                <a:lnTo>
                  <a:pt x="144" y="56"/>
                </a:lnTo>
                <a:lnTo>
                  <a:pt x="112" y="60"/>
                </a:lnTo>
                <a:lnTo>
                  <a:pt x="76" y="64"/>
                </a:lnTo>
                <a:lnTo>
                  <a:pt x="40" y="68"/>
                </a:lnTo>
                <a:lnTo>
                  <a:pt x="0" y="72"/>
                </a:lnTo>
                <a:lnTo>
                  <a:pt x="12" y="40"/>
                </a:lnTo>
                <a:lnTo>
                  <a:pt x="12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Freeform 593">
            <a:extLst>
              <a:ext uri="{FF2B5EF4-FFF2-40B4-BE49-F238E27FC236}">
                <a16:creationId xmlns:a16="http://schemas.microsoft.com/office/drawing/2014/main" xmlns="" id="{5534AB59-A7D8-4F36-A84A-117C3679FEF7}"/>
              </a:ext>
            </a:extLst>
          </p:cNvPr>
          <p:cNvSpPr>
            <a:spLocks/>
          </p:cNvSpPr>
          <p:nvPr/>
        </p:nvSpPr>
        <p:spPr bwMode="auto">
          <a:xfrm>
            <a:off x="6193935" y="4661529"/>
            <a:ext cx="334071" cy="1926352"/>
          </a:xfrm>
          <a:custGeom>
            <a:avLst/>
            <a:gdLst>
              <a:gd name="T0" fmla="*/ 76 w 80"/>
              <a:gd name="T1" fmla="*/ 48 h 396"/>
              <a:gd name="T2" fmla="*/ 76 w 80"/>
              <a:gd name="T3" fmla="*/ 60 h 396"/>
              <a:gd name="T4" fmla="*/ 76 w 80"/>
              <a:gd name="T5" fmla="*/ 68 h 396"/>
              <a:gd name="T6" fmla="*/ 72 w 80"/>
              <a:gd name="T7" fmla="*/ 88 h 396"/>
              <a:gd name="T8" fmla="*/ 68 w 80"/>
              <a:gd name="T9" fmla="*/ 104 h 396"/>
              <a:gd name="T10" fmla="*/ 68 w 80"/>
              <a:gd name="T11" fmla="*/ 132 h 396"/>
              <a:gd name="T12" fmla="*/ 68 w 80"/>
              <a:gd name="T13" fmla="*/ 172 h 396"/>
              <a:gd name="T14" fmla="*/ 64 w 80"/>
              <a:gd name="T15" fmla="*/ 228 h 396"/>
              <a:gd name="T16" fmla="*/ 64 w 80"/>
              <a:gd name="T17" fmla="*/ 280 h 396"/>
              <a:gd name="T18" fmla="*/ 64 w 80"/>
              <a:gd name="T19" fmla="*/ 308 h 396"/>
              <a:gd name="T20" fmla="*/ 60 w 80"/>
              <a:gd name="T21" fmla="*/ 336 h 396"/>
              <a:gd name="T22" fmla="*/ 60 w 80"/>
              <a:gd name="T23" fmla="*/ 356 h 396"/>
              <a:gd name="T24" fmla="*/ 56 w 80"/>
              <a:gd name="T25" fmla="*/ 372 h 396"/>
              <a:gd name="T26" fmla="*/ 56 w 80"/>
              <a:gd name="T27" fmla="*/ 388 h 396"/>
              <a:gd name="T28" fmla="*/ 52 w 80"/>
              <a:gd name="T29" fmla="*/ 396 h 396"/>
              <a:gd name="T30" fmla="*/ 48 w 80"/>
              <a:gd name="T31" fmla="*/ 396 h 396"/>
              <a:gd name="T32" fmla="*/ 40 w 80"/>
              <a:gd name="T33" fmla="*/ 396 h 396"/>
              <a:gd name="T34" fmla="*/ 24 w 80"/>
              <a:gd name="T35" fmla="*/ 384 h 396"/>
              <a:gd name="T36" fmla="*/ 12 w 80"/>
              <a:gd name="T37" fmla="*/ 368 h 396"/>
              <a:gd name="T38" fmla="*/ 4 w 80"/>
              <a:gd name="T39" fmla="*/ 356 h 396"/>
              <a:gd name="T40" fmla="*/ 0 w 80"/>
              <a:gd name="T41" fmla="*/ 344 h 396"/>
              <a:gd name="T42" fmla="*/ 4 w 80"/>
              <a:gd name="T43" fmla="*/ 324 h 396"/>
              <a:gd name="T44" fmla="*/ 8 w 80"/>
              <a:gd name="T45" fmla="*/ 304 h 396"/>
              <a:gd name="T46" fmla="*/ 8 w 80"/>
              <a:gd name="T47" fmla="*/ 288 h 396"/>
              <a:gd name="T48" fmla="*/ 12 w 80"/>
              <a:gd name="T49" fmla="*/ 264 h 396"/>
              <a:gd name="T50" fmla="*/ 12 w 80"/>
              <a:gd name="T51" fmla="*/ 236 h 396"/>
              <a:gd name="T52" fmla="*/ 16 w 80"/>
              <a:gd name="T53" fmla="*/ 200 h 396"/>
              <a:gd name="T54" fmla="*/ 16 w 80"/>
              <a:gd name="T55" fmla="*/ 168 h 396"/>
              <a:gd name="T56" fmla="*/ 16 w 80"/>
              <a:gd name="T57" fmla="*/ 140 h 396"/>
              <a:gd name="T58" fmla="*/ 16 w 80"/>
              <a:gd name="T59" fmla="*/ 116 h 396"/>
              <a:gd name="T60" fmla="*/ 16 w 80"/>
              <a:gd name="T61" fmla="*/ 96 h 396"/>
              <a:gd name="T62" fmla="*/ 12 w 80"/>
              <a:gd name="T63" fmla="*/ 60 h 396"/>
              <a:gd name="T64" fmla="*/ 4 w 80"/>
              <a:gd name="T65" fmla="*/ 0 h 396"/>
              <a:gd name="T66" fmla="*/ 32 w 80"/>
              <a:gd name="T67" fmla="*/ 16 h 396"/>
              <a:gd name="T68" fmla="*/ 56 w 80"/>
              <a:gd name="T69" fmla="*/ 28 h 396"/>
              <a:gd name="T70" fmla="*/ 72 w 80"/>
              <a:gd name="T71" fmla="*/ 40 h 396"/>
              <a:gd name="T72" fmla="*/ 76 w 80"/>
              <a:gd name="T73" fmla="*/ 44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0" h="396">
                <a:moveTo>
                  <a:pt x="76" y="44"/>
                </a:moveTo>
                <a:lnTo>
                  <a:pt x="76" y="48"/>
                </a:lnTo>
                <a:lnTo>
                  <a:pt x="80" y="56"/>
                </a:lnTo>
                <a:lnTo>
                  <a:pt x="76" y="60"/>
                </a:lnTo>
                <a:lnTo>
                  <a:pt x="76" y="64"/>
                </a:lnTo>
                <a:lnTo>
                  <a:pt x="76" y="68"/>
                </a:lnTo>
                <a:lnTo>
                  <a:pt x="72" y="76"/>
                </a:lnTo>
                <a:lnTo>
                  <a:pt x="72" y="88"/>
                </a:lnTo>
                <a:lnTo>
                  <a:pt x="72" y="100"/>
                </a:lnTo>
                <a:lnTo>
                  <a:pt x="68" y="104"/>
                </a:lnTo>
                <a:lnTo>
                  <a:pt x="68" y="116"/>
                </a:lnTo>
                <a:lnTo>
                  <a:pt x="68" y="132"/>
                </a:lnTo>
                <a:lnTo>
                  <a:pt x="68" y="152"/>
                </a:lnTo>
                <a:lnTo>
                  <a:pt x="68" y="172"/>
                </a:lnTo>
                <a:lnTo>
                  <a:pt x="68" y="200"/>
                </a:lnTo>
                <a:lnTo>
                  <a:pt x="64" y="228"/>
                </a:lnTo>
                <a:lnTo>
                  <a:pt x="64" y="260"/>
                </a:lnTo>
                <a:lnTo>
                  <a:pt x="64" y="280"/>
                </a:lnTo>
                <a:lnTo>
                  <a:pt x="64" y="296"/>
                </a:lnTo>
                <a:lnTo>
                  <a:pt x="64" y="308"/>
                </a:lnTo>
                <a:lnTo>
                  <a:pt x="60" y="324"/>
                </a:lnTo>
                <a:lnTo>
                  <a:pt x="60" y="336"/>
                </a:lnTo>
                <a:lnTo>
                  <a:pt x="60" y="348"/>
                </a:lnTo>
                <a:lnTo>
                  <a:pt x="60" y="356"/>
                </a:lnTo>
                <a:lnTo>
                  <a:pt x="56" y="364"/>
                </a:lnTo>
                <a:lnTo>
                  <a:pt x="56" y="372"/>
                </a:lnTo>
                <a:lnTo>
                  <a:pt x="56" y="380"/>
                </a:lnTo>
                <a:lnTo>
                  <a:pt x="56" y="388"/>
                </a:lnTo>
                <a:lnTo>
                  <a:pt x="52" y="392"/>
                </a:lnTo>
                <a:lnTo>
                  <a:pt x="52" y="396"/>
                </a:lnTo>
                <a:lnTo>
                  <a:pt x="52" y="396"/>
                </a:lnTo>
                <a:lnTo>
                  <a:pt x="48" y="396"/>
                </a:lnTo>
                <a:lnTo>
                  <a:pt x="48" y="396"/>
                </a:lnTo>
                <a:lnTo>
                  <a:pt x="40" y="396"/>
                </a:lnTo>
                <a:lnTo>
                  <a:pt x="32" y="392"/>
                </a:lnTo>
                <a:lnTo>
                  <a:pt x="24" y="384"/>
                </a:lnTo>
                <a:lnTo>
                  <a:pt x="16" y="376"/>
                </a:lnTo>
                <a:lnTo>
                  <a:pt x="12" y="368"/>
                </a:lnTo>
                <a:lnTo>
                  <a:pt x="8" y="360"/>
                </a:lnTo>
                <a:lnTo>
                  <a:pt x="4" y="356"/>
                </a:lnTo>
                <a:lnTo>
                  <a:pt x="4" y="348"/>
                </a:lnTo>
                <a:lnTo>
                  <a:pt x="0" y="344"/>
                </a:lnTo>
                <a:lnTo>
                  <a:pt x="4" y="336"/>
                </a:lnTo>
                <a:lnTo>
                  <a:pt x="4" y="324"/>
                </a:lnTo>
                <a:lnTo>
                  <a:pt x="8" y="312"/>
                </a:lnTo>
                <a:lnTo>
                  <a:pt x="8" y="304"/>
                </a:lnTo>
                <a:lnTo>
                  <a:pt x="8" y="296"/>
                </a:lnTo>
                <a:lnTo>
                  <a:pt x="8" y="288"/>
                </a:lnTo>
                <a:lnTo>
                  <a:pt x="12" y="276"/>
                </a:lnTo>
                <a:lnTo>
                  <a:pt x="12" y="264"/>
                </a:lnTo>
                <a:lnTo>
                  <a:pt x="12" y="252"/>
                </a:lnTo>
                <a:lnTo>
                  <a:pt x="12" y="236"/>
                </a:lnTo>
                <a:lnTo>
                  <a:pt x="16" y="216"/>
                </a:lnTo>
                <a:lnTo>
                  <a:pt x="16" y="200"/>
                </a:lnTo>
                <a:lnTo>
                  <a:pt x="16" y="184"/>
                </a:lnTo>
                <a:lnTo>
                  <a:pt x="16" y="168"/>
                </a:lnTo>
                <a:lnTo>
                  <a:pt x="16" y="152"/>
                </a:lnTo>
                <a:lnTo>
                  <a:pt x="16" y="140"/>
                </a:lnTo>
                <a:lnTo>
                  <a:pt x="16" y="128"/>
                </a:lnTo>
                <a:lnTo>
                  <a:pt x="16" y="116"/>
                </a:lnTo>
                <a:lnTo>
                  <a:pt x="16" y="108"/>
                </a:lnTo>
                <a:lnTo>
                  <a:pt x="16" y="96"/>
                </a:lnTo>
                <a:lnTo>
                  <a:pt x="16" y="84"/>
                </a:lnTo>
                <a:lnTo>
                  <a:pt x="12" y="60"/>
                </a:lnTo>
                <a:lnTo>
                  <a:pt x="8" y="32"/>
                </a:lnTo>
                <a:lnTo>
                  <a:pt x="4" y="0"/>
                </a:lnTo>
                <a:lnTo>
                  <a:pt x="20" y="8"/>
                </a:lnTo>
                <a:lnTo>
                  <a:pt x="32" y="16"/>
                </a:lnTo>
                <a:lnTo>
                  <a:pt x="44" y="24"/>
                </a:lnTo>
                <a:lnTo>
                  <a:pt x="56" y="28"/>
                </a:lnTo>
                <a:lnTo>
                  <a:pt x="64" y="32"/>
                </a:lnTo>
                <a:lnTo>
                  <a:pt x="72" y="40"/>
                </a:lnTo>
                <a:lnTo>
                  <a:pt x="76" y="44"/>
                </a:lnTo>
                <a:lnTo>
                  <a:pt x="76" y="44"/>
                </a:lnTo>
                <a:lnTo>
                  <a:pt x="76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Freeform 594">
            <a:extLst>
              <a:ext uri="{FF2B5EF4-FFF2-40B4-BE49-F238E27FC236}">
                <a16:creationId xmlns:a16="http://schemas.microsoft.com/office/drawing/2014/main" xmlns="" id="{2AC28E2A-5B9B-4170-9F22-4FE751AC1FCF}"/>
              </a:ext>
            </a:extLst>
          </p:cNvPr>
          <p:cNvSpPr>
            <a:spLocks/>
          </p:cNvSpPr>
          <p:nvPr/>
        </p:nvSpPr>
        <p:spPr bwMode="auto">
          <a:xfrm>
            <a:off x="6310859" y="5011775"/>
            <a:ext cx="835177" cy="252955"/>
          </a:xfrm>
          <a:custGeom>
            <a:avLst/>
            <a:gdLst>
              <a:gd name="T0" fmla="*/ 88 w 200"/>
              <a:gd name="T1" fmla="*/ 12 h 52"/>
              <a:gd name="T2" fmla="*/ 104 w 200"/>
              <a:gd name="T3" fmla="*/ 8 h 52"/>
              <a:gd name="T4" fmla="*/ 116 w 200"/>
              <a:gd name="T5" fmla="*/ 8 h 52"/>
              <a:gd name="T6" fmla="*/ 128 w 200"/>
              <a:gd name="T7" fmla="*/ 4 h 52"/>
              <a:gd name="T8" fmla="*/ 136 w 200"/>
              <a:gd name="T9" fmla="*/ 4 h 52"/>
              <a:gd name="T10" fmla="*/ 144 w 200"/>
              <a:gd name="T11" fmla="*/ 4 h 52"/>
              <a:gd name="T12" fmla="*/ 152 w 200"/>
              <a:gd name="T13" fmla="*/ 0 h 52"/>
              <a:gd name="T14" fmla="*/ 164 w 200"/>
              <a:gd name="T15" fmla="*/ 0 h 52"/>
              <a:gd name="T16" fmla="*/ 172 w 200"/>
              <a:gd name="T17" fmla="*/ 0 h 52"/>
              <a:gd name="T18" fmla="*/ 180 w 200"/>
              <a:gd name="T19" fmla="*/ 4 h 52"/>
              <a:gd name="T20" fmla="*/ 188 w 200"/>
              <a:gd name="T21" fmla="*/ 4 h 52"/>
              <a:gd name="T22" fmla="*/ 192 w 200"/>
              <a:gd name="T23" fmla="*/ 8 h 52"/>
              <a:gd name="T24" fmla="*/ 196 w 200"/>
              <a:gd name="T25" fmla="*/ 12 h 52"/>
              <a:gd name="T26" fmla="*/ 200 w 200"/>
              <a:gd name="T27" fmla="*/ 16 h 52"/>
              <a:gd name="T28" fmla="*/ 200 w 200"/>
              <a:gd name="T29" fmla="*/ 20 h 52"/>
              <a:gd name="T30" fmla="*/ 200 w 200"/>
              <a:gd name="T31" fmla="*/ 24 h 52"/>
              <a:gd name="T32" fmla="*/ 200 w 200"/>
              <a:gd name="T33" fmla="*/ 28 h 52"/>
              <a:gd name="T34" fmla="*/ 196 w 200"/>
              <a:gd name="T35" fmla="*/ 28 h 52"/>
              <a:gd name="T36" fmla="*/ 192 w 200"/>
              <a:gd name="T37" fmla="*/ 32 h 52"/>
              <a:gd name="T38" fmla="*/ 184 w 200"/>
              <a:gd name="T39" fmla="*/ 36 h 52"/>
              <a:gd name="T40" fmla="*/ 176 w 200"/>
              <a:gd name="T41" fmla="*/ 36 h 52"/>
              <a:gd name="T42" fmla="*/ 164 w 200"/>
              <a:gd name="T43" fmla="*/ 40 h 52"/>
              <a:gd name="T44" fmla="*/ 152 w 200"/>
              <a:gd name="T45" fmla="*/ 40 h 52"/>
              <a:gd name="T46" fmla="*/ 140 w 200"/>
              <a:gd name="T47" fmla="*/ 44 h 52"/>
              <a:gd name="T48" fmla="*/ 108 w 200"/>
              <a:gd name="T49" fmla="*/ 48 h 52"/>
              <a:gd name="T50" fmla="*/ 72 w 200"/>
              <a:gd name="T51" fmla="*/ 52 h 52"/>
              <a:gd name="T52" fmla="*/ 40 w 200"/>
              <a:gd name="T53" fmla="*/ 52 h 52"/>
              <a:gd name="T54" fmla="*/ 0 w 200"/>
              <a:gd name="T55" fmla="*/ 52 h 52"/>
              <a:gd name="T56" fmla="*/ 0 w 200"/>
              <a:gd name="T57" fmla="*/ 24 h 52"/>
              <a:gd name="T58" fmla="*/ 20 w 200"/>
              <a:gd name="T59" fmla="*/ 24 h 52"/>
              <a:gd name="T60" fmla="*/ 40 w 200"/>
              <a:gd name="T61" fmla="*/ 20 h 52"/>
              <a:gd name="T62" fmla="*/ 64 w 200"/>
              <a:gd name="T63" fmla="*/ 16 h 52"/>
              <a:gd name="T64" fmla="*/ 88 w 200"/>
              <a:gd name="T65" fmla="*/ 12 h 52"/>
              <a:gd name="T66" fmla="*/ 88 w 200"/>
              <a:gd name="T67" fmla="*/ 1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00" h="52">
                <a:moveTo>
                  <a:pt x="88" y="12"/>
                </a:moveTo>
                <a:lnTo>
                  <a:pt x="104" y="8"/>
                </a:lnTo>
                <a:lnTo>
                  <a:pt x="116" y="8"/>
                </a:lnTo>
                <a:lnTo>
                  <a:pt x="128" y="4"/>
                </a:lnTo>
                <a:lnTo>
                  <a:pt x="136" y="4"/>
                </a:lnTo>
                <a:lnTo>
                  <a:pt x="144" y="4"/>
                </a:lnTo>
                <a:lnTo>
                  <a:pt x="152" y="0"/>
                </a:lnTo>
                <a:lnTo>
                  <a:pt x="164" y="0"/>
                </a:lnTo>
                <a:lnTo>
                  <a:pt x="172" y="0"/>
                </a:lnTo>
                <a:lnTo>
                  <a:pt x="180" y="4"/>
                </a:lnTo>
                <a:lnTo>
                  <a:pt x="188" y="4"/>
                </a:lnTo>
                <a:lnTo>
                  <a:pt x="192" y="8"/>
                </a:lnTo>
                <a:lnTo>
                  <a:pt x="196" y="12"/>
                </a:lnTo>
                <a:lnTo>
                  <a:pt x="200" y="16"/>
                </a:lnTo>
                <a:lnTo>
                  <a:pt x="200" y="20"/>
                </a:lnTo>
                <a:lnTo>
                  <a:pt x="200" y="24"/>
                </a:lnTo>
                <a:lnTo>
                  <a:pt x="200" y="28"/>
                </a:lnTo>
                <a:lnTo>
                  <a:pt x="196" y="28"/>
                </a:lnTo>
                <a:lnTo>
                  <a:pt x="192" y="32"/>
                </a:lnTo>
                <a:lnTo>
                  <a:pt x="184" y="36"/>
                </a:lnTo>
                <a:lnTo>
                  <a:pt x="176" y="36"/>
                </a:lnTo>
                <a:lnTo>
                  <a:pt x="164" y="40"/>
                </a:lnTo>
                <a:lnTo>
                  <a:pt x="152" y="40"/>
                </a:lnTo>
                <a:lnTo>
                  <a:pt x="140" y="44"/>
                </a:lnTo>
                <a:lnTo>
                  <a:pt x="108" y="48"/>
                </a:lnTo>
                <a:lnTo>
                  <a:pt x="72" y="52"/>
                </a:lnTo>
                <a:lnTo>
                  <a:pt x="40" y="52"/>
                </a:lnTo>
                <a:lnTo>
                  <a:pt x="0" y="52"/>
                </a:lnTo>
                <a:lnTo>
                  <a:pt x="0" y="24"/>
                </a:lnTo>
                <a:lnTo>
                  <a:pt x="20" y="24"/>
                </a:lnTo>
                <a:lnTo>
                  <a:pt x="40" y="20"/>
                </a:lnTo>
                <a:lnTo>
                  <a:pt x="64" y="16"/>
                </a:lnTo>
                <a:lnTo>
                  <a:pt x="88" y="12"/>
                </a:lnTo>
                <a:lnTo>
                  <a:pt x="88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47" name="Freeform 595">
            <a:extLst>
              <a:ext uri="{FF2B5EF4-FFF2-40B4-BE49-F238E27FC236}">
                <a16:creationId xmlns:a16="http://schemas.microsoft.com/office/drawing/2014/main" xmlns="" id="{868DF7FE-0A60-430F-AA4D-0EE0A4984BB1}"/>
              </a:ext>
            </a:extLst>
          </p:cNvPr>
          <p:cNvSpPr>
            <a:spLocks/>
          </p:cNvSpPr>
          <p:nvPr/>
        </p:nvSpPr>
        <p:spPr bwMode="auto">
          <a:xfrm>
            <a:off x="6310859" y="5478769"/>
            <a:ext cx="935399" cy="272413"/>
          </a:xfrm>
          <a:custGeom>
            <a:avLst/>
            <a:gdLst>
              <a:gd name="T0" fmla="*/ 88 w 224"/>
              <a:gd name="T1" fmla="*/ 12 h 56"/>
              <a:gd name="T2" fmla="*/ 104 w 224"/>
              <a:gd name="T3" fmla="*/ 8 h 56"/>
              <a:gd name="T4" fmla="*/ 120 w 224"/>
              <a:gd name="T5" fmla="*/ 4 h 56"/>
              <a:gd name="T6" fmla="*/ 132 w 224"/>
              <a:gd name="T7" fmla="*/ 4 h 56"/>
              <a:gd name="T8" fmla="*/ 144 w 224"/>
              <a:gd name="T9" fmla="*/ 4 h 56"/>
              <a:gd name="T10" fmla="*/ 156 w 224"/>
              <a:gd name="T11" fmla="*/ 0 h 56"/>
              <a:gd name="T12" fmla="*/ 164 w 224"/>
              <a:gd name="T13" fmla="*/ 0 h 56"/>
              <a:gd name="T14" fmla="*/ 172 w 224"/>
              <a:gd name="T15" fmla="*/ 0 h 56"/>
              <a:gd name="T16" fmla="*/ 180 w 224"/>
              <a:gd name="T17" fmla="*/ 0 h 56"/>
              <a:gd name="T18" fmla="*/ 192 w 224"/>
              <a:gd name="T19" fmla="*/ 0 h 56"/>
              <a:gd name="T20" fmla="*/ 204 w 224"/>
              <a:gd name="T21" fmla="*/ 0 h 56"/>
              <a:gd name="T22" fmla="*/ 208 w 224"/>
              <a:gd name="T23" fmla="*/ 4 h 56"/>
              <a:gd name="T24" fmla="*/ 216 w 224"/>
              <a:gd name="T25" fmla="*/ 8 h 56"/>
              <a:gd name="T26" fmla="*/ 220 w 224"/>
              <a:gd name="T27" fmla="*/ 8 h 56"/>
              <a:gd name="T28" fmla="*/ 220 w 224"/>
              <a:gd name="T29" fmla="*/ 12 h 56"/>
              <a:gd name="T30" fmla="*/ 224 w 224"/>
              <a:gd name="T31" fmla="*/ 16 h 56"/>
              <a:gd name="T32" fmla="*/ 224 w 224"/>
              <a:gd name="T33" fmla="*/ 24 h 56"/>
              <a:gd name="T34" fmla="*/ 224 w 224"/>
              <a:gd name="T35" fmla="*/ 24 h 56"/>
              <a:gd name="T36" fmla="*/ 220 w 224"/>
              <a:gd name="T37" fmla="*/ 28 h 56"/>
              <a:gd name="T38" fmla="*/ 216 w 224"/>
              <a:gd name="T39" fmla="*/ 28 h 56"/>
              <a:gd name="T40" fmla="*/ 208 w 224"/>
              <a:gd name="T41" fmla="*/ 32 h 56"/>
              <a:gd name="T42" fmla="*/ 196 w 224"/>
              <a:gd name="T43" fmla="*/ 36 h 56"/>
              <a:gd name="T44" fmla="*/ 184 w 224"/>
              <a:gd name="T45" fmla="*/ 36 h 56"/>
              <a:gd name="T46" fmla="*/ 172 w 224"/>
              <a:gd name="T47" fmla="*/ 40 h 56"/>
              <a:gd name="T48" fmla="*/ 152 w 224"/>
              <a:gd name="T49" fmla="*/ 44 h 56"/>
              <a:gd name="T50" fmla="*/ 116 w 224"/>
              <a:gd name="T51" fmla="*/ 48 h 56"/>
              <a:gd name="T52" fmla="*/ 80 w 224"/>
              <a:gd name="T53" fmla="*/ 52 h 56"/>
              <a:gd name="T54" fmla="*/ 40 w 224"/>
              <a:gd name="T55" fmla="*/ 52 h 56"/>
              <a:gd name="T56" fmla="*/ 0 w 224"/>
              <a:gd name="T57" fmla="*/ 56 h 56"/>
              <a:gd name="T58" fmla="*/ 0 w 224"/>
              <a:gd name="T59" fmla="*/ 24 h 56"/>
              <a:gd name="T60" fmla="*/ 8 w 224"/>
              <a:gd name="T61" fmla="*/ 24 h 56"/>
              <a:gd name="T62" fmla="*/ 16 w 224"/>
              <a:gd name="T63" fmla="*/ 24 h 56"/>
              <a:gd name="T64" fmla="*/ 24 w 224"/>
              <a:gd name="T65" fmla="*/ 24 h 56"/>
              <a:gd name="T66" fmla="*/ 36 w 224"/>
              <a:gd name="T67" fmla="*/ 20 h 56"/>
              <a:gd name="T68" fmla="*/ 48 w 224"/>
              <a:gd name="T69" fmla="*/ 20 h 56"/>
              <a:gd name="T70" fmla="*/ 60 w 224"/>
              <a:gd name="T71" fmla="*/ 16 h 56"/>
              <a:gd name="T72" fmla="*/ 72 w 224"/>
              <a:gd name="T73" fmla="*/ 12 h 56"/>
              <a:gd name="T74" fmla="*/ 88 w 224"/>
              <a:gd name="T75" fmla="*/ 12 h 56"/>
              <a:gd name="T76" fmla="*/ 88 w 224"/>
              <a:gd name="T77" fmla="*/ 1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24" h="56">
                <a:moveTo>
                  <a:pt x="88" y="12"/>
                </a:moveTo>
                <a:lnTo>
                  <a:pt x="104" y="8"/>
                </a:lnTo>
                <a:lnTo>
                  <a:pt x="120" y="4"/>
                </a:lnTo>
                <a:lnTo>
                  <a:pt x="132" y="4"/>
                </a:lnTo>
                <a:lnTo>
                  <a:pt x="144" y="4"/>
                </a:lnTo>
                <a:lnTo>
                  <a:pt x="156" y="0"/>
                </a:lnTo>
                <a:lnTo>
                  <a:pt x="164" y="0"/>
                </a:lnTo>
                <a:lnTo>
                  <a:pt x="172" y="0"/>
                </a:lnTo>
                <a:lnTo>
                  <a:pt x="180" y="0"/>
                </a:lnTo>
                <a:lnTo>
                  <a:pt x="192" y="0"/>
                </a:lnTo>
                <a:lnTo>
                  <a:pt x="204" y="0"/>
                </a:lnTo>
                <a:lnTo>
                  <a:pt x="208" y="4"/>
                </a:lnTo>
                <a:lnTo>
                  <a:pt x="216" y="8"/>
                </a:lnTo>
                <a:lnTo>
                  <a:pt x="220" y="8"/>
                </a:lnTo>
                <a:lnTo>
                  <a:pt x="220" y="12"/>
                </a:lnTo>
                <a:lnTo>
                  <a:pt x="224" y="16"/>
                </a:lnTo>
                <a:lnTo>
                  <a:pt x="224" y="24"/>
                </a:lnTo>
                <a:lnTo>
                  <a:pt x="224" y="24"/>
                </a:lnTo>
                <a:lnTo>
                  <a:pt x="220" y="28"/>
                </a:lnTo>
                <a:lnTo>
                  <a:pt x="216" y="28"/>
                </a:lnTo>
                <a:lnTo>
                  <a:pt x="208" y="32"/>
                </a:lnTo>
                <a:lnTo>
                  <a:pt x="196" y="36"/>
                </a:lnTo>
                <a:lnTo>
                  <a:pt x="184" y="36"/>
                </a:lnTo>
                <a:lnTo>
                  <a:pt x="172" y="40"/>
                </a:lnTo>
                <a:lnTo>
                  <a:pt x="152" y="44"/>
                </a:lnTo>
                <a:lnTo>
                  <a:pt x="116" y="48"/>
                </a:lnTo>
                <a:lnTo>
                  <a:pt x="80" y="52"/>
                </a:lnTo>
                <a:lnTo>
                  <a:pt x="40" y="52"/>
                </a:lnTo>
                <a:lnTo>
                  <a:pt x="0" y="56"/>
                </a:lnTo>
                <a:lnTo>
                  <a:pt x="0" y="24"/>
                </a:lnTo>
                <a:lnTo>
                  <a:pt x="8" y="24"/>
                </a:lnTo>
                <a:lnTo>
                  <a:pt x="16" y="24"/>
                </a:lnTo>
                <a:lnTo>
                  <a:pt x="24" y="24"/>
                </a:lnTo>
                <a:lnTo>
                  <a:pt x="36" y="20"/>
                </a:lnTo>
                <a:lnTo>
                  <a:pt x="48" y="20"/>
                </a:lnTo>
                <a:lnTo>
                  <a:pt x="60" y="16"/>
                </a:lnTo>
                <a:lnTo>
                  <a:pt x="72" y="12"/>
                </a:lnTo>
                <a:lnTo>
                  <a:pt x="88" y="12"/>
                </a:lnTo>
                <a:lnTo>
                  <a:pt x="88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任意多边形: 形状 147">
            <a:extLst>
              <a:ext uri="{FF2B5EF4-FFF2-40B4-BE49-F238E27FC236}">
                <a16:creationId xmlns:a16="http://schemas.microsoft.com/office/drawing/2014/main" xmlns="" id="{7504232D-71FB-4C27-93B8-93F3348F34D6}"/>
              </a:ext>
            </a:extLst>
          </p:cNvPr>
          <p:cNvSpPr/>
          <p:nvPr/>
        </p:nvSpPr>
        <p:spPr>
          <a:xfrm rot="20810477">
            <a:off x="1678576" y="2042439"/>
            <a:ext cx="1304805" cy="281501"/>
          </a:xfrm>
          <a:custGeom>
            <a:avLst/>
            <a:gdLst>
              <a:gd name="connsiteX0" fmla="*/ 1059530 w 1304805"/>
              <a:gd name="connsiteY0" fmla="*/ 43171 h 281501"/>
              <a:gd name="connsiteX1" fmla="*/ 1073922 w 1304805"/>
              <a:gd name="connsiteY1" fmla="*/ 46535 h 281501"/>
              <a:gd name="connsiteX2" fmla="*/ 1102706 w 1304805"/>
              <a:gd name="connsiteY2" fmla="*/ 53265 h 281501"/>
              <a:gd name="connsiteX3" fmla="*/ 1127150 w 1304805"/>
              <a:gd name="connsiteY3" fmla="*/ 78558 h 281501"/>
              <a:gd name="connsiteX4" fmla="*/ 1151595 w 1304805"/>
              <a:gd name="connsiteY4" fmla="*/ 103850 h 281501"/>
              <a:gd name="connsiteX5" fmla="*/ 1190432 w 1304805"/>
              <a:gd name="connsiteY5" fmla="*/ 132506 h 281501"/>
              <a:gd name="connsiteX6" fmla="*/ 1224929 w 1304805"/>
              <a:gd name="connsiteY6" fmla="*/ 179726 h 281501"/>
              <a:gd name="connsiteX7" fmla="*/ 1253714 w 1304805"/>
              <a:gd name="connsiteY7" fmla="*/ 186456 h 281501"/>
              <a:gd name="connsiteX8" fmla="*/ 1278158 w 1304805"/>
              <a:gd name="connsiteY8" fmla="*/ 211748 h 281501"/>
              <a:gd name="connsiteX9" fmla="*/ 1288210 w 1304805"/>
              <a:gd name="connsiteY9" fmla="*/ 233676 h 281501"/>
              <a:gd name="connsiteX10" fmla="*/ 1298263 w 1304805"/>
              <a:gd name="connsiteY10" fmla="*/ 255604 h 281501"/>
              <a:gd name="connsiteX11" fmla="*/ 1304805 w 1304805"/>
              <a:gd name="connsiteY11" fmla="*/ 269875 h 281501"/>
              <a:gd name="connsiteX12" fmla="*/ 973453 w 1304805"/>
              <a:gd name="connsiteY12" fmla="*/ 281501 h 281501"/>
              <a:gd name="connsiteX13" fmla="*/ 974328 w 1304805"/>
              <a:gd name="connsiteY13" fmla="*/ 277759 h 281501"/>
              <a:gd name="connsiteX14" fmla="*/ 959936 w 1304805"/>
              <a:gd name="connsiteY14" fmla="*/ 274394 h 281501"/>
              <a:gd name="connsiteX15" fmla="*/ 945544 w 1304805"/>
              <a:gd name="connsiteY15" fmla="*/ 271030 h 281501"/>
              <a:gd name="connsiteX16" fmla="*/ 931152 w 1304805"/>
              <a:gd name="connsiteY16" fmla="*/ 267665 h 281501"/>
              <a:gd name="connsiteX17" fmla="*/ 916759 w 1304805"/>
              <a:gd name="connsiteY17" fmla="*/ 264300 h 281501"/>
              <a:gd name="connsiteX18" fmla="*/ 902367 w 1304805"/>
              <a:gd name="connsiteY18" fmla="*/ 260935 h 281501"/>
              <a:gd name="connsiteX19" fmla="*/ 873583 w 1304805"/>
              <a:gd name="connsiteY19" fmla="*/ 254206 h 281501"/>
              <a:gd name="connsiteX20" fmla="*/ 826067 w 1304805"/>
              <a:gd name="connsiteY20" fmla="*/ 262675 h 281501"/>
              <a:gd name="connsiteX21" fmla="*/ 782890 w 1304805"/>
              <a:gd name="connsiteY21" fmla="*/ 252581 h 281501"/>
              <a:gd name="connsiteX22" fmla="*/ 720981 w 1304805"/>
              <a:gd name="connsiteY22" fmla="*/ 257685 h 281501"/>
              <a:gd name="connsiteX23" fmla="*/ 644681 w 1304805"/>
              <a:gd name="connsiteY23" fmla="*/ 259425 h 281501"/>
              <a:gd name="connsiteX24" fmla="*/ 568381 w 1304805"/>
              <a:gd name="connsiteY24" fmla="*/ 261164 h 281501"/>
              <a:gd name="connsiteX25" fmla="*/ 492079 w 1304805"/>
              <a:gd name="connsiteY25" fmla="*/ 262903 h 281501"/>
              <a:gd name="connsiteX26" fmla="*/ 415779 w 1304805"/>
              <a:gd name="connsiteY26" fmla="*/ 264642 h 281501"/>
              <a:gd name="connsiteX27" fmla="*/ 353870 w 1304805"/>
              <a:gd name="connsiteY27" fmla="*/ 269747 h 281501"/>
              <a:gd name="connsiteX28" fmla="*/ 296302 w 1304805"/>
              <a:gd name="connsiteY28" fmla="*/ 256288 h 281501"/>
              <a:gd name="connsiteX29" fmla="*/ 267517 w 1304805"/>
              <a:gd name="connsiteY29" fmla="*/ 249559 h 281501"/>
              <a:gd name="connsiteX30" fmla="*/ 220001 w 1304805"/>
              <a:gd name="connsiteY30" fmla="*/ 258027 h 281501"/>
              <a:gd name="connsiteX31" fmla="*/ 191217 w 1304805"/>
              <a:gd name="connsiteY31" fmla="*/ 251298 h 281501"/>
              <a:gd name="connsiteX32" fmla="*/ 176825 w 1304805"/>
              <a:gd name="connsiteY32" fmla="*/ 247933 h 281501"/>
              <a:gd name="connsiteX33" fmla="*/ 152380 w 1304805"/>
              <a:gd name="connsiteY33" fmla="*/ 222641 h 281501"/>
              <a:gd name="connsiteX34" fmla="*/ 123596 w 1304805"/>
              <a:gd name="connsiteY34" fmla="*/ 215912 h 281501"/>
              <a:gd name="connsiteX35" fmla="*/ 99151 w 1304805"/>
              <a:gd name="connsiteY35" fmla="*/ 190619 h 281501"/>
              <a:gd name="connsiteX36" fmla="*/ 60315 w 1304805"/>
              <a:gd name="connsiteY36" fmla="*/ 161962 h 281501"/>
              <a:gd name="connsiteX37" fmla="*/ 35870 w 1304805"/>
              <a:gd name="connsiteY37" fmla="*/ 136669 h 281501"/>
              <a:gd name="connsiteX38" fmla="*/ 15765 w 1304805"/>
              <a:gd name="connsiteY38" fmla="*/ 92814 h 281501"/>
              <a:gd name="connsiteX39" fmla="*/ 5712 w 1304805"/>
              <a:gd name="connsiteY39" fmla="*/ 70887 h 281501"/>
              <a:gd name="connsiteX40" fmla="*/ 10052 w 1304805"/>
              <a:gd name="connsiteY40" fmla="*/ 52323 h 281501"/>
              <a:gd name="connsiteX41" fmla="*/ 0 w 1304805"/>
              <a:gd name="connsiteY41" fmla="*/ 30396 h 281501"/>
              <a:gd name="connsiteX42" fmla="*/ 4340 w 1304805"/>
              <a:gd name="connsiteY42" fmla="*/ 11833 h 281501"/>
              <a:gd name="connsiteX43" fmla="*/ 18732 w 1304805"/>
              <a:gd name="connsiteY43" fmla="*/ 15197 h 281501"/>
              <a:gd name="connsiteX44" fmla="*/ 37464 w 1304805"/>
              <a:gd name="connsiteY44" fmla="*/ 0 h 281501"/>
              <a:gd name="connsiteX45" fmla="*/ 51856 w 1304805"/>
              <a:gd name="connsiteY45" fmla="*/ 3364 h 281501"/>
              <a:gd name="connsiteX46" fmla="*/ 80640 w 1304805"/>
              <a:gd name="connsiteY46" fmla="*/ 10094 h 281501"/>
              <a:gd name="connsiteX47" fmla="*/ 123817 w 1304805"/>
              <a:gd name="connsiteY47" fmla="*/ 20188 h 281501"/>
              <a:gd name="connsiteX48" fmla="*/ 181386 w 1304805"/>
              <a:gd name="connsiteY48" fmla="*/ 33647 h 281501"/>
              <a:gd name="connsiteX49" fmla="*/ 224562 w 1304805"/>
              <a:gd name="connsiteY49" fmla="*/ 43741 h 281501"/>
              <a:gd name="connsiteX50" fmla="*/ 282131 w 1304805"/>
              <a:gd name="connsiteY50" fmla="*/ 57200 h 281501"/>
              <a:gd name="connsiteX51" fmla="*/ 325308 w 1304805"/>
              <a:gd name="connsiteY51" fmla="*/ 67294 h 281501"/>
              <a:gd name="connsiteX52" fmla="*/ 368483 w 1304805"/>
              <a:gd name="connsiteY52" fmla="*/ 77388 h 281501"/>
              <a:gd name="connsiteX53" fmla="*/ 382876 w 1304805"/>
              <a:gd name="connsiteY53" fmla="*/ 80753 h 281501"/>
              <a:gd name="connsiteX54" fmla="*/ 416000 w 1304805"/>
              <a:gd name="connsiteY54" fmla="*/ 68919 h 281501"/>
              <a:gd name="connsiteX55" fmla="*/ 459177 w 1304805"/>
              <a:gd name="connsiteY55" fmla="*/ 79013 h 281501"/>
              <a:gd name="connsiteX56" fmla="*/ 487961 w 1304805"/>
              <a:gd name="connsiteY56" fmla="*/ 85742 h 281501"/>
              <a:gd name="connsiteX57" fmla="*/ 535477 w 1304805"/>
              <a:gd name="connsiteY57" fmla="*/ 77274 h 281501"/>
              <a:gd name="connsiteX58" fmla="*/ 578654 w 1304805"/>
              <a:gd name="connsiteY58" fmla="*/ 87368 h 281501"/>
              <a:gd name="connsiteX59" fmla="*/ 636223 w 1304805"/>
              <a:gd name="connsiteY59" fmla="*/ 100827 h 281501"/>
              <a:gd name="connsiteX60" fmla="*/ 698131 w 1304805"/>
              <a:gd name="connsiteY60" fmla="*/ 95722 h 281501"/>
              <a:gd name="connsiteX61" fmla="*/ 760039 w 1304805"/>
              <a:gd name="connsiteY61" fmla="*/ 90619 h 281501"/>
              <a:gd name="connsiteX62" fmla="*/ 803216 w 1304805"/>
              <a:gd name="connsiteY62" fmla="*/ 100713 h 281501"/>
              <a:gd name="connsiteX63" fmla="*/ 850733 w 1304805"/>
              <a:gd name="connsiteY63" fmla="*/ 92244 h 281501"/>
              <a:gd name="connsiteX64" fmla="*/ 893909 w 1304805"/>
              <a:gd name="connsiteY64" fmla="*/ 102338 h 281501"/>
              <a:gd name="connsiteX65" fmla="*/ 927033 w 1304805"/>
              <a:gd name="connsiteY65" fmla="*/ 90505 h 281501"/>
              <a:gd name="connsiteX66" fmla="*/ 960157 w 1304805"/>
              <a:gd name="connsiteY66" fmla="*/ 78671 h 281501"/>
              <a:gd name="connsiteX67" fmla="*/ 974550 w 1304805"/>
              <a:gd name="connsiteY67" fmla="*/ 82035 h 281501"/>
              <a:gd name="connsiteX68" fmla="*/ 993281 w 1304805"/>
              <a:gd name="connsiteY68" fmla="*/ 66838 h 281501"/>
              <a:gd name="connsiteX69" fmla="*/ 1026405 w 1304805"/>
              <a:gd name="connsiteY69" fmla="*/ 55005 h 281501"/>
              <a:gd name="connsiteX70" fmla="*/ 1059530 w 1304805"/>
              <a:gd name="connsiteY70" fmla="*/ 43171 h 281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304805" h="281501">
                <a:moveTo>
                  <a:pt x="1059530" y="43171"/>
                </a:moveTo>
                <a:lnTo>
                  <a:pt x="1073922" y="46535"/>
                </a:lnTo>
                <a:lnTo>
                  <a:pt x="1102706" y="53265"/>
                </a:lnTo>
                <a:lnTo>
                  <a:pt x="1127150" y="78558"/>
                </a:lnTo>
                <a:lnTo>
                  <a:pt x="1151595" y="103850"/>
                </a:lnTo>
                <a:lnTo>
                  <a:pt x="1190432" y="132506"/>
                </a:lnTo>
                <a:lnTo>
                  <a:pt x="1224929" y="179726"/>
                </a:lnTo>
                <a:lnTo>
                  <a:pt x="1253714" y="186456"/>
                </a:lnTo>
                <a:lnTo>
                  <a:pt x="1278158" y="211748"/>
                </a:lnTo>
                <a:lnTo>
                  <a:pt x="1288210" y="233676"/>
                </a:lnTo>
                <a:lnTo>
                  <a:pt x="1298263" y="255604"/>
                </a:lnTo>
                <a:lnTo>
                  <a:pt x="1304805" y="269875"/>
                </a:lnTo>
                <a:lnTo>
                  <a:pt x="973453" y="281501"/>
                </a:lnTo>
                <a:lnTo>
                  <a:pt x="974328" y="277759"/>
                </a:lnTo>
                <a:lnTo>
                  <a:pt x="959936" y="274394"/>
                </a:lnTo>
                <a:lnTo>
                  <a:pt x="945544" y="271030"/>
                </a:lnTo>
                <a:lnTo>
                  <a:pt x="931152" y="267665"/>
                </a:lnTo>
                <a:lnTo>
                  <a:pt x="916759" y="264300"/>
                </a:lnTo>
                <a:lnTo>
                  <a:pt x="902367" y="260935"/>
                </a:lnTo>
                <a:lnTo>
                  <a:pt x="873583" y="254206"/>
                </a:lnTo>
                <a:lnTo>
                  <a:pt x="826067" y="262675"/>
                </a:lnTo>
                <a:lnTo>
                  <a:pt x="782890" y="252581"/>
                </a:lnTo>
                <a:lnTo>
                  <a:pt x="720981" y="257685"/>
                </a:lnTo>
                <a:lnTo>
                  <a:pt x="644681" y="259425"/>
                </a:lnTo>
                <a:lnTo>
                  <a:pt x="568381" y="261164"/>
                </a:lnTo>
                <a:lnTo>
                  <a:pt x="492079" y="262903"/>
                </a:lnTo>
                <a:lnTo>
                  <a:pt x="415779" y="264642"/>
                </a:lnTo>
                <a:lnTo>
                  <a:pt x="353870" y="269747"/>
                </a:lnTo>
                <a:lnTo>
                  <a:pt x="296302" y="256288"/>
                </a:lnTo>
                <a:lnTo>
                  <a:pt x="267517" y="249559"/>
                </a:lnTo>
                <a:lnTo>
                  <a:pt x="220001" y="258027"/>
                </a:lnTo>
                <a:lnTo>
                  <a:pt x="191217" y="251298"/>
                </a:lnTo>
                <a:lnTo>
                  <a:pt x="176825" y="247933"/>
                </a:lnTo>
                <a:lnTo>
                  <a:pt x="152380" y="222641"/>
                </a:lnTo>
                <a:lnTo>
                  <a:pt x="123596" y="215912"/>
                </a:lnTo>
                <a:lnTo>
                  <a:pt x="99151" y="190619"/>
                </a:lnTo>
                <a:lnTo>
                  <a:pt x="60315" y="161962"/>
                </a:lnTo>
                <a:lnTo>
                  <a:pt x="35870" y="136669"/>
                </a:lnTo>
                <a:lnTo>
                  <a:pt x="15765" y="92814"/>
                </a:lnTo>
                <a:lnTo>
                  <a:pt x="5712" y="70887"/>
                </a:lnTo>
                <a:lnTo>
                  <a:pt x="10052" y="52323"/>
                </a:lnTo>
                <a:lnTo>
                  <a:pt x="0" y="30396"/>
                </a:lnTo>
                <a:lnTo>
                  <a:pt x="4340" y="11833"/>
                </a:lnTo>
                <a:lnTo>
                  <a:pt x="18732" y="15197"/>
                </a:lnTo>
                <a:lnTo>
                  <a:pt x="37464" y="0"/>
                </a:lnTo>
                <a:lnTo>
                  <a:pt x="51856" y="3364"/>
                </a:lnTo>
                <a:lnTo>
                  <a:pt x="80640" y="10094"/>
                </a:lnTo>
                <a:lnTo>
                  <a:pt x="123817" y="20188"/>
                </a:lnTo>
                <a:lnTo>
                  <a:pt x="181386" y="33647"/>
                </a:lnTo>
                <a:lnTo>
                  <a:pt x="224562" y="43741"/>
                </a:lnTo>
                <a:lnTo>
                  <a:pt x="282131" y="57200"/>
                </a:lnTo>
                <a:lnTo>
                  <a:pt x="325308" y="67294"/>
                </a:lnTo>
                <a:lnTo>
                  <a:pt x="368483" y="77388"/>
                </a:lnTo>
                <a:lnTo>
                  <a:pt x="382876" y="80753"/>
                </a:lnTo>
                <a:lnTo>
                  <a:pt x="416000" y="68919"/>
                </a:lnTo>
                <a:lnTo>
                  <a:pt x="459177" y="79013"/>
                </a:lnTo>
                <a:lnTo>
                  <a:pt x="487961" y="85742"/>
                </a:lnTo>
                <a:lnTo>
                  <a:pt x="535477" y="77274"/>
                </a:lnTo>
                <a:lnTo>
                  <a:pt x="578654" y="87368"/>
                </a:lnTo>
                <a:lnTo>
                  <a:pt x="636223" y="100827"/>
                </a:lnTo>
                <a:lnTo>
                  <a:pt x="698131" y="95722"/>
                </a:lnTo>
                <a:lnTo>
                  <a:pt x="760039" y="90619"/>
                </a:lnTo>
                <a:lnTo>
                  <a:pt x="803216" y="100713"/>
                </a:lnTo>
                <a:lnTo>
                  <a:pt x="850733" y="92244"/>
                </a:lnTo>
                <a:lnTo>
                  <a:pt x="893909" y="102338"/>
                </a:lnTo>
                <a:lnTo>
                  <a:pt x="927033" y="90505"/>
                </a:lnTo>
                <a:lnTo>
                  <a:pt x="960157" y="78671"/>
                </a:lnTo>
                <a:lnTo>
                  <a:pt x="974550" y="82035"/>
                </a:lnTo>
                <a:lnTo>
                  <a:pt x="993281" y="66838"/>
                </a:lnTo>
                <a:lnTo>
                  <a:pt x="1026405" y="55005"/>
                </a:lnTo>
                <a:lnTo>
                  <a:pt x="1059530" y="4317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9" name="任意多边形: 形状 148">
            <a:extLst>
              <a:ext uri="{FF2B5EF4-FFF2-40B4-BE49-F238E27FC236}">
                <a16:creationId xmlns:a16="http://schemas.microsoft.com/office/drawing/2014/main" xmlns="" id="{8A8AB279-478A-48D4-81F9-305FEE62ADFC}"/>
              </a:ext>
            </a:extLst>
          </p:cNvPr>
          <p:cNvSpPr/>
          <p:nvPr/>
        </p:nvSpPr>
        <p:spPr>
          <a:xfrm rot="20810477">
            <a:off x="1477366" y="4198114"/>
            <a:ext cx="842511" cy="275056"/>
          </a:xfrm>
          <a:custGeom>
            <a:avLst/>
            <a:gdLst>
              <a:gd name="connsiteX0" fmla="*/ 582150 w 842511"/>
              <a:gd name="connsiteY0" fmla="*/ 0 h 275056"/>
              <a:gd name="connsiteX1" fmla="*/ 598228 w 842511"/>
              <a:gd name="connsiteY1" fmla="*/ 3759 h 275056"/>
              <a:gd name="connsiteX2" fmla="*/ 614305 w 842511"/>
              <a:gd name="connsiteY2" fmla="*/ 7517 h 275056"/>
              <a:gd name="connsiteX3" fmla="*/ 646460 w 842511"/>
              <a:gd name="connsiteY3" fmla="*/ 15035 h 275056"/>
              <a:gd name="connsiteX4" fmla="*/ 674104 w 842511"/>
              <a:gd name="connsiteY4" fmla="*/ 41849 h 275056"/>
              <a:gd name="connsiteX5" fmla="*/ 713314 w 842511"/>
              <a:gd name="connsiteY5" fmla="*/ 91717 h 275056"/>
              <a:gd name="connsiteX6" fmla="*/ 768603 w 842511"/>
              <a:gd name="connsiteY6" fmla="*/ 145344 h 275056"/>
              <a:gd name="connsiteX7" fmla="*/ 807813 w 842511"/>
              <a:gd name="connsiteY7" fmla="*/ 195212 h 275056"/>
              <a:gd name="connsiteX8" fmla="*/ 835456 w 842511"/>
              <a:gd name="connsiteY8" fmla="*/ 222026 h 275056"/>
              <a:gd name="connsiteX9" fmla="*/ 842511 w 842511"/>
              <a:gd name="connsiteY9" fmla="*/ 264378 h 275056"/>
              <a:gd name="connsiteX10" fmla="*/ 840015 w 842511"/>
              <a:gd name="connsiteY10" fmla="*/ 275056 h 275056"/>
              <a:gd name="connsiteX11" fmla="*/ 492086 w 842511"/>
              <a:gd name="connsiteY11" fmla="*/ 244802 h 275056"/>
              <a:gd name="connsiteX12" fmla="*/ 491349 w 842511"/>
              <a:gd name="connsiteY12" fmla="*/ 243332 h 275056"/>
              <a:gd name="connsiteX13" fmla="*/ 495860 w 842511"/>
              <a:gd name="connsiteY13" fmla="*/ 224035 h 275056"/>
              <a:gd name="connsiteX14" fmla="*/ 463705 w 842511"/>
              <a:gd name="connsiteY14" fmla="*/ 216518 h 275056"/>
              <a:gd name="connsiteX15" fmla="*/ 431550 w 842511"/>
              <a:gd name="connsiteY15" fmla="*/ 209000 h 275056"/>
              <a:gd name="connsiteX16" fmla="*/ 383318 w 842511"/>
              <a:gd name="connsiteY16" fmla="*/ 197724 h 275056"/>
              <a:gd name="connsiteX17" fmla="*/ 314497 w 842511"/>
              <a:gd name="connsiteY17" fmla="*/ 201986 h 275056"/>
              <a:gd name="connsiteX18" fmla="*/ 229597 w 842511"/>
              <a:gd name="connsiteY18" fmla="*/ 202488 h 275056"/>
              <a:gd name="connsiteX19" fmla="*/ 165287 w 842511"/>
              <a:gd name="connsiteY19" fmla="*/ 187453 h 275056"/>
              <a:gd name="connsiteX20" fmla="*/ 0 w 842511"/>
              <a:gd name="connsiteY20" fmla="*/ 169162 h 275056"/>
              <a:gd name="connsiteX21" fmla="*/ 31579 w 842511"/>
              <a:gd name="connsiteY21" fmla="*/ 34090 h 275056"/>
              <a:gd name="connsiteX22" fmla="*/ 79811 w 842511"/>
              <a:gd name="connsiteY22" fmla="*/ 45366 h 275056"/>
              <a:gd name="connsiteX23" fmla="*/ 132556 w 842511"/>
              <a:gd name="connsiteY23" fmla="*/ 37345 h 275056"/>
              <a:gd name="connsiteX24" fmla="*/ 217454 w 842511"/>
              <a:gd name="connsiteY24" fmla="*/ 36843 h 275056"/>
              <a:gd name="connsiteX25" fmla="*/ 265687 w 842511"/>
              <a:gd name="connsiteY25" fmla="*/ 48120 h 275056"/>
              <a:gd name="connsiteX26" fmla="*/ 318430 w 842511"/>
              <a:gd name="connsiteY26" fmla="*/ 40099 h 275056"/>
              <a:gd name="connsiteX27" fmla="*/ 350586 w 842511"/>
              <a:gd name="connsiteY27" fmla="*/ 47617 h 275056"/>
              <a:gd name="connsiteX28" fmla="*/ 403330 w 842511"/>
              <a:gd name="connsiteY28" fmla="*/ 39597 h 275056"/>
              <a:gd name="connsiteX29" fmla="*/ 435485 w 842511"/>
              <a:gd name="connsiteY29" fmla="*/ 47115 h 275056"/>
              <a:gd name="connsiteX30" fmla="*/ 451562 w 842511"/>
              <a:gd name="connsiteY30" fmla="*/ 50873 h 275056"/>
              <a:gd name="connsiteX31" fmla="*/ 488228 w 842511"/>
              <a:gd name="connsiteY31" fmla="*/ 39095 h 275056"/>
              <a:gd name="connsiteX32" fmla="*/ 504306 w 842511"/>
              <a:gd name="connsiteY32" fmla="*/ 42854 h 275056"/>
              <a:gd name="connsiteX33" fmla="*/ 524895 w 842511"/>
              <a:gd name="connsiteY33" fmla="*/ 27316 h 275056"/>
              <a:gd name="connsiteX34" fmla="*/ 540972 w 842511"/>
              <a:gd name="connsiteY34" fmla="*/ 31075 h 275056"/>
              <a:gd name="connsiteX35" fmla="*/ 561562 w 842511"/>
              <a:gd name="connsiteY35" fmla="*/ 15538 h 275056"/>
              <a:gd name="connsiteX36" fmla="*/ 582150 w 842511"/>
              <a:gd name="connsiteY36" fmla="*/ 0 h 275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842511" h="275056">
                <a:moveTo>
                  <a:pt x="582150" y="0"/>
                </a:moveTo>
                <a:lnTo>
                  <a:pt x="598228" y="3759"/>
                </a:lnTo>
                <a:lnTo>
                  <a:pt x="614305" y="7517"/>
                </a:lnTo>
                <a:lnTo>
                  <a:pt x="646460" y="15035"/>
                </a:lnTo>
                <a:lnTo>
                  <a:pt x="674104" y="41849"/>
                </a:lnTo>
                <a:lnTo>
                  <a:pt x="713314" y="91717"/>
                </a:lnTo>
                <a:lnTo>
                  <a:pt x="768603" y="145344"/>
                </a:lnTo>
                <a:lnTo>
                  <a:pt x="807813" y="195212"/>
                </a:lnTo>
                <a:lnTo>
                  <a:pt x="835456" y="222026"/>
                </a:lnTo>
                <a:lnTo>
                  <a:pt x="842511" y="264378"/>
                </a:lnTo>
                <a:lnTo>
                  <a:pt x="840015" y="275056"/>
                </a:lnTo>
                <a:lnTo>
                  <a:pt x="492086" y="244802"/>
                </a:lnTo>
                <a:lnTo>
                  <a:pt x="491349" y="243332"/>
                </a:lnTo>
                <a:lnTo>
                  <a:pt x="495860" y="224035"/>
                </a:lnTo>
                <a:lnTo>
                  <a:pt x="463705" y="216518"/>
                </a:lnTo>
                <a:lnTo>
                  <a:pt x="431550" y="209000"/>
                </a:lnTo>
                <a:lnTo>
                  <a:pt x="383318" y="197724"/>
                </a:lnTo>
                <a:lnTo>
                  <a:pt x="314497" y="201986"/>
                </a:lnTo>
                <a:lnTo>
                  <a:pt x="229597" y="202488"/>
                </a:lnTo>
                <a:lnTo>
                  <a:pt x="165287" y="187453"/>
                </a:lnTo>
                <a:lnTo>
                  <a:pt x="0" y="169162"/>
                </a:lnTo>
                <a:lnTo>
                  <a:pt x="31579" y="34090"/>
                </a:lnTo>
                <a:lnTo>
                  <a:pt x="79811" y="45366"/>
                </a:lnTo>
                <a:lnTo>
                  <a:pt x="132556" y="37345"/>
                </a:lnTo>
                <a:lnTo>
                  <a:pt x="217454" y="36843"/>
                </a:lnTo>
                <a:lnTo>
                  <a:pt x="265687" y="48120"/>
                </a:lnTo>
                <a:lnTo>
                  <a:pt x="318430" y="40099"/>
                </a:lnTo>
                <a:lnTo>
                  <a:pt x="350586" y="47617"/>
                </a:lnTo>
                <a:lnTo>
                  <a:pt x="403330" y="39597"/>
                </a:lnTo>
                <a:lnTo>
                  <a:pt x="435485" y="47115"/>
                </a:lnTo>
                <a:lnTo>
                  <a:pt x="451562" y="50873"/>
                </a:lnTo>
                <a:lnTo>
                  <a:pt x="488228" y="39095"/>
                </a:lnTo>
                <a:lnTo>
                  <a:pt x="504306" y="42854"/>
                </a:lnTo>
                <a:lnTo>
                  <a:pt x="524895" y="27316"/>
                </a:lnTo>
                <a:lnTo>
                  <a:pt x="540972" y="31075"/>
                </a:lnTo>
                <a:lnTo>
                  <a:pt x="561562" y="15538"/>
                </a:lnTo>
                <a:lnTo>
                  <a:pt x="58215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0" name="任意多边形: 形状 149">
            <a:extLst>
              <a:ext uri="{FF2B5EF4-FFF2-40B4-BE49-F238E27FC236}">
                <a16:creationId xmlns:a16="http://schemas.microsoft.com/office/drawing/2014/main" xmlns="" id="{8C9C4C54-A2EE-46AD-BC95-5AEFF5ADB2B4}"/>
              </a:ext>
            </a:extLst>
          </p:cNvPr>
          <p:cNvSpPr/>
          <p:nvPr/>
        </p:nvSpPr>
        <p:spPr>
          <a:xfrm rot="20810477">
            <a:off x="3125953" y="4190890"/>
            <a:ext cx="772128" cy="2184058"/>
          </a:xfrm>
          <a:custGeom>
            <a:avLst/>
            <a:gdLst>
              <a:gd name="connsiteX0" fmla="*/ 772128 w 772128"/>
              <a:gd name="connsiteY0" fmla="*/ 45313 h 2184058"/>
              <a:gd name="connsiteX1" fmla="*/ 762660 w 772128"/>
              <a:gd name="connsiteY1" fmla="*/ 52458 h 2184058"/>
              <a:gd name="connsiteX2" fmla="*/ 742071 w 772128"/>
              <a:gd name="connsiteY2" fmla="*/ 67996 h 2184058"/>
              <a:gd name="connsiteX3" fmla="*/ 737560 w 772128"/>
              <a:gd name="connsiteY3" fmla="*/ 87292 h 2184058"/>
              <a:gd name="connsiteX4" fmla="*/ 712460 w 772128"/>
              <a:gd name="connsiteY4" fmla="*/ 122126 h 2184058"/>
              <a:gd name="connsiteX5" fmla="*/ 703437 w 772128"/>
              <a:gd name="connsiteY5" fmla="*/ 160718 h 2184058"/>
              <a:gd name="connsiteX6" fmla="*/ 689904 w 772128"/>
              <a:gd name="connsiteY6" fmla="*/ 218607 h 2184058"/>
              <a:gd name="connsiteX7" fmla="*/ 660293 w 772128"/>
              <a:gd name="connsiteY7" fmla="*/ 272736 h 2184058"/>
              <a:gd name="connsiteX8" fmla="*/ 642248 w 772128"/>
              <a:gd name="connsiteY8" fmla="*/ 349921 h 2184058"/>
              <a:gd name="connsiteX9" fmla="*/ 619692 w 772128"/>
              <a:gd name="connsiteY9" fmla="*/ 446401 h 2184058"/>
              <a:gd name="connsiteX10" fmla="*/ 574580 w 772128"/>
              <a:gd name="connsiteY10" fmla="*/ 639362 h 2184058"/>
              <a:gd name="connsiteX11" fmla="*/ 524957 w 772128"/>
              <a:gd name="connsiteY11" fmla="*/ 851620 h 2184058"/>
              <a:gd name="connsiteX12" fmla="*/ 513967 w 772128"/>
              <a:gd name="connsiteY12" fmla="*/ 971156 h 2184058"/>
              <a:gd name="connsiteX13" fmla="*/ 482389 w 772128"/>
              <a:gd name="connsiteY13" fmla="*/ 1106228 h 2184058"/>
              <a:gd name="connsiteX14" fmla="*/ 455321 w 772128"/>
              <a:gd name="connsiteY14" fmla="*/ 1222005 h 2184058"/>
              <a:gd name="connsiteX15" fmla="*/ 423743 w 772128"/>
              <a:gd name="connsiteY15" fmla="*/ 1357078 h 2184058"/>
              <a:gd name="connsiteX16" fmla="*/ 396676 w 772128"/>
              <a:gd name="connsiteY16" fmla="*/ 1472854 h 2184058"/>
              <a:gd name="connsiteX17" fmla="*/ 369609 w 772128"/>
              <a:gd name="connsiteY17" fmla="*/ 1588631 h 2184058"/>
              <a:gd name="connsiteX18" fmla="*/ 342541 w 772128"/>
              <a:gd name="connsiteY18" fmla="*/ 1704409 h 2184058"/>
              <a:gd name="connsiteX19" fmla="*/ 324496 w 772128"/>
              <a:gd name="connsiteY19" fmla="*/ 1781593 h 2184058"/>
              <a:gd name="connsiteX20" fmla="*/ 306452 w 772128"/>
              <a:gd name="connsiteY20" fmla="*/ 1858777 h 2184058"/>
              <a:gd name="connsiteX21" fmla="*/ 292918 w 772128"/>
              <a:gd name="connsiteY21" fmla="*/ 1916666 h 2184058"/>
              <a:gd name="connsiteX22" fmla="*/ 263307 w 772128"/>
              <a:gd name="connsiteY22" fmla="*/ 1970795 h 2184058"/>
              <a:gd name="connsiteX23" fmla="*/ 254285 w 772128"/>
              <a:gd name="connsiteY23" fmla="*/ 2009388 h 2184058"/>
              <a:gd name="connsiteX24" fmla="*/ 208596 w 772128"/>
              <a:gd name="connsiteY24" fmla="*/ 2059758 h 2184058"/>
              <a:gd name="connsiteX25" fmla="*/ 167419 w 772128"/>
              <a:gd name="connsiteY25" fmla="*/ 2090833 h 2184058"/>
              <a:gd name="connsiteX26" fmla="*/ 142319 w 772128"/>
              <a:gd name="connsiteY26" fmla="*/ 2125667 h 2184058"/>
              <a:gd name="connsiteX27" fmla="*/ 101141 w 772128"/>
              <a:gd name="connsiteY27" fmla="*/ 2156742 h 2184058"/>
              <a:gd name="connsiteX28" fmla="*/ 64475 w 772128"/>
              <a:gd name="connsiteY28" fmla="*/ 2168520 h 2184058"/>
              <a:gd name="connsiteX29" fmla="*/ 43886 w 772128"/>
              <a:gd name="connsiteY29" fmla="*/ 2184058 h 2184058"/>
              <a:gd name="connsiteX30" fmla="*/ 11731 w 772128"/>
              <a:gd name="connsiteY30" fmla="*/ 2176540 h 2184058"/>
              <a:gd name="connsiteX31" fmla="*/ 0 w 772128"/>
              <a:gd name="connsiteY31" fmla="*/ 2180309 h 2184058"/>
              <a:gd name="connsiteX32" fmla="*/ 62378 w 772128"/>
              <a:gd name="connsiteY32" fmla="*/ 1740663 h 2184058"/>
              <a:gd name="connsiteX33" fmla="*/ 62745 w 772128"/>
              <a:gd name="connsiteY33" fmla="*/ 1740749 h 2184058"/>
              <a:gd name="connsiteX34" fmla="*/ 71767 w 772128"/>
              <a:gd name="connsiteY34" fmla="*/ 1702157 h 2184058"/>
              <a:gd name="connsiteX35" fmla="*/ 96867 w 772128"/>
              <a:gd name="connsiteY35" fmla="*/ 1667323 h 2184058"/>
              <a:gd name="connsiteX36" fmla="*/ 110401 w 772128"/>
              <a:gd name="connsiteY36" fmla="*/ 1609435 h 2184058"/>
              <a:gd name="connsiteX37" fmla="*/ 130989 w 772128"/>
              <a:gd name="connsiteY37" fmla="*/ 1593897 h 2184058"/>
              <a:gd name="connsiteX38" fmla="*/ 144523 w 772128"/>
              <a:gd name="connsiteY38" fmla="*/ 1536009 h 2184058"/>
              <a:gd name="connsiteX39" fmla="*/ 158057 w 772128"/>
              <a:gd name="connsiteY39" fmla="*/ 1478121 h 2184058"/>
              <a:gd name="connsiteX40" fmla="*/ 171590 w 772128"/>
              <a:gd name="connsiteY40" fmla="*/ 1420232 h 2184058"/>
              <a:gd name="connsiteX41" fmla="*/ 189635 w 772128"/>
              <a:gd name="connsiteY41" fmla="*/ 1343048 h 2184058"/>
              <a:gd name="connsiteX42" fmla="*/ 207680 w 772128"/>
              <a:gd name="connsiteY42" fmla="*/ 1265864 h 2184058"/>
              <a:gd name="connsiteX43" fmla="*/ 230236 w 772128"/>
              <a:gd name="connsiteY43" fmla="*/ 1169383 h 2184058"/>
              <a:gd name="connsiteX44" fmla="*/ 257303 w 772128"/>
              <a:gd name="connsiteY44" fmla="*/ 1053606 h 2184058"/>
              <a:gd name="connsiteX45" fmla="*/ 302415 w 772128"/>
              <a:gd name="connsiteY45" fmla="*/ 860645 h 2184058"/>
              <a:gd name="connsiteX46" fmla="*/ 352038 w 772128"/>
              <a:gd name="connsiteY46" fmla="*/ 648388 h 2184058"/>
              <a:gd name="connsiteX47" fmla="*/ 392639 w 772128"/>
              <a:gd name="connsiteY47" fmla="*/ 474723 h 2184058"/>
              <a:gd name="connsiteX48" fmla="*/ 412651 w 772128"/>
              <a:gd name="connsiteY48" fmla="*/ 316594 h 2184058"/>
              <a:gd name="connsiteX49" fmla="*/ 430696 w 772128"/>
              <a:gd name="connsiteY49" fmla="*/ 239410 h 2184058"/>
              <a:gd name="connsiteX50" fmla="*/ 444230 w 772128"/>
              <a:gd name="connsiteY50" fmla="*/ 181522 h 2184058"/>
              <a:gd name="connsiteX51" fmla="*/ 457763 w 772128"/>
              <a:gd name="connsiteY51" fmla="*/ 123634 h 2184058"/>
              <a:gd name="connsiteX52" fmla="*/ 450708 w 772128"/>
              <a:gd name="connsiteY52" fmla="*/ 81282 h 2184058"/>
              <a:gd name="connsiteX53" fmla="*/ 459730 w 772128"/>
              <a:gd name="connsiteY53" fmla="*/ 42690 h 2184058"/>
              <a:gd name="connsiteX54" fmla="*/ 464242 w 772128"/>
              <a:gd name="connsiteY54" fmla="*/ 23393 h 2184058"/>
              <a:gd name="connsiteX55" fmla="*/ 452675 w 772128"/>
              <a:gd name="connsiteY55" fmla="*/ 339 h 2184058"/>
              <a:gd name="connsiteX56" fmla="*/ 452755 w 772128"/>
              <a:gd name="connsiteY56" fmla="*/ 0 h 2184058"/>
              <a:gd name="connsiteX57" fmla="*/ 772128 w 772128"/>
              <a:gd name="connsiteY57" fmla="*/ 45313 h 21840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772128" h="2184058">
                <a:moveTo>
                  <a:pt x="772128" y="45313"/>
                </a:moveTo>
                <a:lnTo>
                  <a:pt x="762660" y="52458"/>
                </a:lnTo>
                <a:lnTo>
                  <a:pt x="742071" y="67996"/>
                </a:lnTo>
                <a:lnTo>
                  <a:pt x="737560" y="87292"/>
                </a:lnTo>
                <a:lnTo>
                  <a:pt x="712460" y="122126"/>
                </a:lnTo>
                <a:lnTo>
                  <a:pt x="703437" y="160718"/>
                </a:lnTo>
                <a:lnTo>
                  <a:pt x="689904" y="218607"/>
                </a:lnTo>
                <a:lnTo>
                  <a:pt x="660293" y="272736"/>
                </a:lnTo>
                <a:lnTo>
                  <a:pt x="642248" y="349921"/>
                </a:lnTo>
                <a:lnTo>
                  <a:pt x="619692" y="446401"/>
                </a:lnTo>
                <a:lnTo>
                  <a:pt x="574580" y="639362"/>
                </a:lnTo>
                <a:lnTo>
                  <a:pt x="524957" y="851620"/>
                </a:lnTo>
                <a:lnTo>
                  <a:pt x="513967" y="971156"/>
                </a:lnTo>
                <a:lnTo>
                  <a:pt x="482389" y="1106228"/>
                </a:lnTo>
                <a:lnTo>
                  <a:pt x="455321" y="1222005"/>
                </a:lnTo>
                <a:lnTo>
                  <a:pt x="423743" y="1357078"/>
                </a:lnTo>
                <a:lnTo>
                  <a:pt x="396676" y="1472854"/>
                </a:lnTo>
                <a:lnTo>
                  <a:pt x="369609" y="1588631"/>
                </a:lnTo>
                <a:lnTo>
                  <a:pt x="342541" y="1704409"/>
                </a:lnTo>
                <a:lnTo>
                  <a:pt x="324496" y="1781593"/>
                </a:lnTo>
                <a:lnTo>
                  <a:pt x="306452" y="1858777"/>
                </a:lnTo>
                <a:lnTo>
                  <a:pt x="292918" y="1916666"/>
                </a:lnTo>
                <a:lnTo>
                  <a:pt x="263307" y="1970795"/>
                </a:lnTo>
                <a:lnTo>
                  <a:pt x="254285" y="2009388"/>
                </a:lnTo>
                <a:lnTo>
                  <a:pt x="208596" y="2059758"/>
                </a:lnTo>
                <a:lnTo>
                  <a:pt x="167419" y="2090833"/>
                </a:lnTo>
                <a:lnTo>
                  <a:pt x="142319" y="2125667"/>
                </a:lnTo>
                <a:lnTo>
                  <a:pt x="101141" y="2156742"/>
                </a:lnTo>
                <a:lnTo>
                  <a:pt x="64475" y="2168520"/>
                </a:lnTo>
                <a:lnTo>
                  <a:pt x="43886" y="2184058"/>
                </a:lnTo>
                <a:lnTo>
                  <a:pt x="11731" y="2176540"/>
                </a:lnTo>
                <a:lnTo>
                  <a:pt x="0" y="2180309"/>
                </a:lnTo>
                <a:lnTo>
                  <a:pt x="62378" y="1740663"/>
                </a:lnTo>
                <a:lnTo>
                  <a:pt x="62745" y="1740749"/>
                </a:lnTo>
                <a:lnTo>
                  <a:pt x="71767" y="1702157"/>
                </a:lnTo>
                <a:lnTo>
                  <a:pt x="96867" y="1667323"/>
                </a:lnTo>
                <a:lnTo>
                  <a:pt x="110401" y="1609435"/>
                </a:lnTo>
                <a:lnTo>
                  <a:pt x="130989" y="1593897"/>
                </a:lnTo>
                <a:lnTo>
                  <a:pt x="144523" y="1536009"/>
                </a:lnTo>
                <a:lnTo>
                  <a:pt x="158057" y="1478121"/>
                </a:lnTo>
                <a:lnTo>
                  <a:pt x="171590" y="1420232"/>
                </a:lnTo>
                <a:lnTo>
                  <a:pt x="189635" y="1343048"/>
                </a:lnTo>
                <a:lnTo>
                  <a:pt x="207680" y="1265864"/>
                </a:lnTo>
                <a:lnTo>
                  <a:pt x="230236" y="1169383"/>
                </a:lnTo>
                <a:lnTo>
                  <a:pt x="257303" y="1053606"/>
                </a:lnTo>
                <a:lnTo>
                  <a:pt x="302415" y="860645"/>
                </a:lnTo>
                <a:lnTo>
                  <a:pt x="352038" y="648388"/>
                </a:lnTo>
                <a:lnTo>
                  <a:pt x="392639" y="474723"/>
                </a:lnTo>
                <a:lnTo>
                  <a:pt x="412651" y="316594"/>
                </a:lnTo>
                <a:lnTo>
                  <a:pt x="430696" y="239410"/>
                </a:lnTo>
                <a:lnTo>
                  <a:pt x="444230" y="181522"/>
                </a:lnTo>
                <a:lnTo>
                  <a:pt x="457763" y="123634"/>
                </a:lnTo>
                <a:lnTo>
                  <a:pt x="450708" y="81282"/>
                </a:lnTo>
                <a:lnTo>
                  <a:pt x="459730" y="42690"/>
                </a:lnTo>
                <a:lnTo>
                  <a:pt x="464242" y="23393"/>
                </a:lnTo>
                <a:lnTo>
                  <a:pt x="452675" y="339"/>
                </a:lnTo>
                <a:lnTo>
                  <a:pt x="452755" y="0"/>
                </a:lnTo>
                <a:lnTo>
                  <a:pt x="772128" y="4531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1" name="任意多边形: 形状 150">
            <a:extLst>
              <a:ext uri="{FF2B5EF4-FFF2-40B4-BE49-F238E27FC236}">
                <a16:creationId xmlns:a16="http://schemas.microsoft.com/office/drawing/2014/main" xmlns="" id="{4E7D52A5-4984-457E-8F72-679F870B6E05}"/>
              </a:ext>
            </a:extLst>
          </p:cNvPr>
          <p:cNvSpPr/>
          <p:nvPr/>
        </p:nvSpPr>
        <p:spPr>
          <a:xfrm rot="20810477">
            <a:off x="9395716" y="4738288"/>
            <a:ext cx="1124184" cy="227647"/>
          </a:xfrm>
          <a:custGeom>
            <a:avLst/>
            <a:gdLst>
              <a:gd name="connsiteX0" fmla="*/ 837935 w 1124184"/>
              <a:gd name="connsiteY0" fmla="*/ 0 h 227647"/>
              <a:gd name="connsiteX1" fmla="*/ 881111 w 1124184"/>
              <a:gd name="connsiteY1" fmla="*/ 10094 h 227647"/>
              <a:gd name="connsiteX2" fmla="*/ 909896 w 1124184"/>
              <a:gd name="connsiteY2" fmla="*/ 16823 h 227647"/>
              <a:gd name="connsiteX3" fmla="*/ 948732 w 1124184"/>
              <a:gd name="connsiteY3" fmla="*/ 45481 h 227647"/>
              <a:gd name="connsiteX4" fmla="*/ 991908 w 1124184"/>
              <a:gd name="connsiteY4" fmla="*/ 55575 h 227647"/>
              <a:gd name="connsiteX5" fmla="*/ 1040797 w 1124184"/>
              <a:gd name="connsiteY5" fmla="*/ 106160 h 227647"/>
              <a:gd name="connsiteX6" fmla="*/ 1069582 w 1124184"/>
              <a:gd name="connsiteY6" fmla="*/ 112889 h 227647"/>
              <a:gd name="connsiteX7" fmla="*/ 1079634 w 1124184"/>
              <a:gd name="connsiteY7" fmla="*/ 134816 h 227647"/>
              <a:gd name="connsiteX8" fmla="*/ 1104078 w 1124184"/>
              <a:gd name="connsiteY8" fmla="*/ 160109 h 227647"/>
              <a:gd name="connsiteX9" fmla="*/ 1114132 w 1124184"/>
              <a:gd name="connsiteY9" fmla="*/ 182036 h 227647"/>
              <a:gd name="connsiteX10" fmla="*/ 1124184 w 1124184"/>
              <a:gd name="connsiteY10" fmla="*/ 203964 h 227647"/>
              <a:gd name="connsiteX11" fmla="*/ 1119844 w 1124184"/>
              <a:gd name="connsiteY11" fmla="*/ 222527 h 227647"/>
              <a:gd name="connsiteX12" fmla="*/ 1115473 w 1124184"/>
              <a:gd name="connsiteY12" fmla="*/ 227647 h 227647"/>
              <a:gd name="connsiteX13" fmla="*/ 799892 w 1124184"/>
              <a:gd name="connsiteY13" fmla="*/ 227647 h 227647"/>
              <a:gd name="connsiteX14" fmla="*/ 800249 w 1124184"/>
              <a:gd name="connsiteY14" fmla="*/ 226120 h 227647"/>
              <a:gd name="connsiteX15" fmla="*/ 790197 w 1124184"/>
              <a:gd name="connsiteY15" fmla="*/ 204192 h 227647"/>
              <a:gd name="connsiteX16" fmla="*/ 775804 w 1124184"/>
              <a:gd name="connsiteY16" fmla="*/ 200827 h 227647"/>
              <a:gd name="connsiteX17" fmla="*/ 747021 w 1124184"/>
              <a:gd name="connsiteY17" fmla="*/ 194097 h 227647"/>
              <a:gd name="connsiteX18" fmla="*/ 718236 w 1124184"/>
              <a:gd name="connsiteY18" fmla="*/ 187368 h 227647"/>
              <a:gd name="connsiteX19" fmla="*/ 670720 w 1124184"/>
              <a:gd name="connsiteY19" fmla="*/ 195837 h 227647"/>
              <a:gd name="connsiteX20" fmla="*/ 627543 w 1124184"/>
              <a:gd name="connsiteY20" fmla="*/ 185743 h 227647"/>
              <a:gd name="connsiteX21" fmla="*/ 565635 w 1124184"/>
              <a:gd name="connsiteY21" fmla="*/ 190847 h 227647"/>
              <a:gd name="connsiteX22" fmla="*/ 503726 w 1124184"/>
              <a:gd name="connsiteY22" fmla="*/ 195951 h 227647"/>
              <a:gd name="connsiteX23" fmla="*/ 441818 w 1124184"/>
              <a:gd name="connsiteY23" fmla="*/ 201055 h 227647"/>
              <a:gd name="connsiteX24" fmla="*/ 365517 w 1124184"/>
              <a:gd name="connsiteY24" fmla="*/ 202795 h 227647"/>
              <a:gd name="connsiteX25" fmla="*/ 318001 w 1124184"/>
              <a:gd name="connsiteY25" fmla="*/ 211263 h 227647"/>
              <a:gd name="connsiteX26" fmla="*/ 274824 w 1124184"/>
              <a:gd name="connsiteY26" fmla="*/ 201169 h 227647"/>
              <a:gd name="connsiteX27" fmla="*/ 227308 w 1124184"/>
              <a:gd name="connsiteY27" fmla="*/ 209638 h 227647"/>
              <a:gd name="connsiteX28" fmla="*/ 184132 w 1124184"/>
              <a:gd name="connsiteY28" fmla="*/ 199544 h 227647"/>
              <a:gd name="connsiteX29" fmla="*/ 155347 w 1124184"/>
              <a:gd name="connsiteY29" fmla="*/ 192815 h 227647"/>
              <a:gd name="connsiteX30" fmla="*/ 136616 w 1124184"/>
              <a:gd name="connsiteY30" fmla="*/ 208013 h 227647"/>
              <a:gd name="connsiteX31" fmla="*/ 93439 w 1124184"/>
              <a:gd name="connsiteY31" fmla="*/ 197918 h 227647"/>
              <a:gd name="connsiteX32" fmla="*/ 68995 w 1124184"/>
              <a:gd name="connsiteY32" fmla="*/ 172627 h 227647"/>
              <a:gd name="connsiteX33" fmla="*/ 44550 w 1124184"/>
              <a:gd name="connsiteY33" fmla="*/ 147334 h 227647"/>
              <a:gd name="connsiteX34" fmla="*/ 24445 w 1124184"/>
              <a:gd name="connsiteY34" fmla="*/ 103478 h 227647"/>
              <a:gd name="connsiteX35" fmla="*/ 0 w 1124184"/>
              <a:gd name="connsiteY35" fmla="*/ 78186 h 227647"/>
              <a:gd name="connsiteX36" fmla="*/ 8680 w 1124184"/>
              <a:gd name="connsiteY36" fmla="*/ 41060 h 227647"/>
              <a:gd name="connsiteX37" fmla="*/ 13020 w 1124184"/>
              <a:gd name="connsiteY37" fmla="*/ 22497 h 227647"/>
              <a:gd name="connsiteX38" fmla="*/ 27412 w 1124184"/>
              <a:gd name="connsiteY38" fmla="*/ 25862 h 227647"/>
              <a:gd name="connsiteX39" fmla="*/ 60536 w 1124184"/>
              <a:gd name="connsiteY39" fmla="*/ 14029 h 227647"/>
              <a:gd name="connsiteX40" fmla="*/ 74928 w 1124184"/>
              <a:gd name="connsiteY40" fmla="*/ 17393 h 227647"/>
              <a:gd name="connsiteX41" fmla="*/ 118105 w 1124184"/>
              <a:gd name="connsiteY41" fmla="*/ 27488 h 227647"/>
              <a:gd name="connsiteX42" fmla="*/ 132497 w 1124184"/>
              <a:gd name="connsiteY42" fmla="*/ 30852 h 227647"/>
              <a:gd name="connsiteX43" fmla="*/ 161281 w 1124184"/>
              <a:gd name="connsiteY43" fmla="*/ 37582 h 227647"/>
              <a:gd name="connsiteX44" fmla="*/ 194405 w 1124184"/>
              <a:gd name="connsiteY44" fmla="*/ 25749 h 227647"/>
              <a:gd name="connsiteX45" fmla="*/ 237582 w 1124184"/>
              <a:gd name="connsiteY45" fmla="*/ 35843 h 227647"/>
              <a:gd name="connsiteX46" fmla="*/ 280758 w 1124184"/>
              <a:gd name="connsiteY46" fmla="*/ 45937 h 227647"/>
              <a:gd name="connsiteX47" fmla="*/ 328274 w 1124184"/>
              <a:gd name="connsiteY47" fmla="*/ 37468 h 227647"/>
              <a:gd name="connsiteX48" fmla="*/ 390183 w 1124184"/>
              <a:gd name="connsiteY48" fmla="*/ 32364 h 227647"/>
              <a:gd name="connsiteX49" fmla="*/ 462144 w 1124184"/>
              <a:gd name="connsiteY49" fmla="*/ 49188 h 227647"/>
              <a:gd name="connsiteX50" fmla="*/ 524052 w 1124184"/>
              <a:gd name="connsiteY50" fmla="*/ 44083 h 227647"/>
              <a:gd name="connsiteX51" fmla="*/ 585961 w 1124184"/>
              <a:gd name="connsiteY51" fmla="*/ 38979 h 227647"/>
              <a:gd name="connsiteX52" fmla="*/ 643529 w 1124184"/>
              <a:gd name="connsiteY52" fmla="*/ 52438 h 227647"/>
              <a:gd name="connsiteX53" fmla="*/ 676654 w 1124184"/>
              <a:gd name="connsiteY53" fmla="*/ 40604 h 227647"/>
              <a:gd name="connsiteX54" fmla="*/ 724170 w 1124184"/>
              <a:gd name="connsiteY54" fmla="*/ 32136 h 227647"/>
              <a:gd name="connsiteX55" fmla="*/ 752954 w 1124184"/>
              <a:gd name="connsiteY55" fmla="*/ 38865 h 227647"/>
              <a:gd name="connsiteX56" fmla="*/ 771686 w 1124184"/>
              <a:gd name="connsiteY56" fmla="*/ 23666 h 227647"/>
              <a:gd name="connsiteX57" fmla="*/ 790418 w 1124184"/>
              <a:gd name="connsiteY57" fmla="*/ 8469 h 227647"/>
              <a:gd name="connsiteX58" fmla="*/ 837935 w 1124184"/>
              <a:gd name="connsiteY58" fmla="*/ 0 h 227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1124184" h="227647">
                <a:moveTo>
                  <a:pt x="837935" y="0"/>
                </a:moveTo>
                <a:lnTo>
                  <a:pt x="881111" y="10094"/>
                </a:lnTo>
                <a:lnTo>
                  <a:pt x="909896" y="16823"/>
                </a:lnTo>
                <a:lnTo>
                  <a:pt x="948732" y="45481"/>
                </a:lnTo>
                <a:lnTo>
                  <a:pt x="991908" y="55575"/>
                </a:lnTo>
                <a:lnTo>
                  <a:pt x="1040797" y="106160"/>
                </a:lnTo>
                <a:lnTo>
                  <a:pt x="1069582" y="112889"/>
                </a:lnTo>
                <a:lnTo>
                  <a:pt x="1079634" y="134816"/>
                </a:lnTo>
                <a:lnTo>
                  <a:pt x="1104078" y="160109"/>
                </a:lnTo>
                <a:lnTo>
                  <a:pt x="1114132" y="182036"/>
                </a:lnTo>
                <a:lnTo>
                  <a:pt x="1124184" y="203964"/>
                </a:lnTo>
                <a:lnTo>
                  <a:pt x="1119844" y="222527"/>
                </a:lnTo>
                <a:lnTo>
                  <a:pt x="1115473" y="227647"/>
                </a:lnTo>
                <a:lnTo>
                  <a:pt x="799892" y="227647"/>
                </a:lnTo>
                <a:lnTo>
                  <a:pt x="800249" y="226120"/>
                </a:lnTo>
                <a:lnTo>
                  <a:pt x="790197" y="204192"/>
                </a:lnTo>
                <a:lnTo>
                  <a:pt x="775804" y="200827"/>
                </a:lnTo>
                <a:lnTo>
                  <a:pt x="747021" y="194097"/>
                </a:lnTo>
                <a:lnTo>
                  <a:pt x="718236" y="187368"/>
                </a:lnTo>
                <a:lnTo>
                  <a:pt x="670720" y="195837"/>
                </a:lnTo>
                <a:lnTo>
                  <a:pt x="627543" y="185743"/>
                </a:lnTo>
                <a:lnTo>
                  <a:pt x="565635" y="190847"/>
                </a:lnTo>
                <a:lnTo>
                  <a:pt x="503726" y="195951"/>
                </a:lnTo>
                <a:lnTo>
                  <a:pt x="441818" y="201055"/>
                </a:lnTo>
                <a:lnTo>
                  <a:pt x="365517" y="202795"/>
                </a:lnTo>
                <a:lnTo>
                  <a:pt x="318001" y="211263"/>
                </a:lnTo>
                <a:lnTo>
                  <a:pt x="274824" y="201169"/>
                </a:lnTo>
                <a:lnTo>
                  <a:pt x="227308" y="209638"/>
                </a:lnTo>
                <a:lnTo>
                  <a:pt x="184132" y="199544"/>
                </a:lnTo>
                <a:lnTo>
                  <a:pt x="155347" y="192815"/>
                </a:lnTo>
                <a:lnTo>
                  <a:pt x="136616" y="208013"/>
                </a:lnTo>
                <a:lnTo>
                  <a:pt x="93439" y="197918"/>
                </a:lnTo>
                <a:lnTo>
                  <a:pt x="68995" y="172627"/>
                </a:lnTo>
                <a:lnTo>
                  <a:pt x="44550" y="147334"/>
                </a:lnTo>
                <a:lnTo>
                  <a:pt x="24445" y="103478"/>
                </a:lnTo>
                <a:lnTo>
                  <a:pt x="0" y="78186"/>
                </a:lnTo>
                <a:lnTo>
                  <a:pt x="8680" y="41060"/>
                </a:lnTo>
                <a:lnTo>
                  <a:pt x="13020" y="22497"/>
                </a:lnTo>
                <a:lnTo>
                  <a:pt x="27412" y="25862"/>
                </a:lnTo>
                <a:lnTo>
                  <a:pt x="60536" y="14029"/>
                </a:lnTo>
                <a:lnTo>
                  <a:pt x="74928" y="17393"/>
                </a:lnTo>
                <a:lnTo>
                  <a:pt x="118105" y="27488"/>
                </a:lnTo>
                <a:lnTo>
                  <a:pt x="132497" y="30852"/>
                </a:lnTo>
                <a:lnTo>
                  <a:pt x="161281" y="37582"/>
                </a:lnTo>
                <a:lnTo>
                  <a:pt x="194405" y="25749"/>
                </a:lnTo>
                <a:lnTo>
                  <a:pt x="237582" y="35843"/>
                </a:lnTo>
                <a:lnTo>
                  <a:pt x="280758" y="45937"/>
                </a:lnTo>
                <a:lnTo>
                  <a:pt x="328274" y="37468"/>
                </a:lnTo>
                <a:lnTo>
                  <a:pt x="390183" y="32364"/>
                </a:lnTo>
                <a:lnTo>
                  <a:pt x="462144" y="49188"/>
                </a:lnTo>
                <a:lnTo>
                  <a:pt x="524052" y="44083"/>
                </a:lnTo>
                <a:lnTo>
                  <a:pt x="585961" y="38979"/>
                </a:lnTo>
                <a:lnTo>
                  <a:pt x="643529" y="52438"/>
                </a:lnTo>
                <a:lnTo>
                  <a:pt x="676654" y="40604"/>
                </a:lnTo>
                <a:lnTo>
                  <a:pt x="724170" y="32136"/>
                </a:lnTo>
                <a:lnTo>
                  <a:pt x="752954" y="38865"/>
                </a:lnTo>
                <a:lnTo>
                  <a:pt x="771686" y="23666"/>
                </a:lnTo>
                <a:lnTo>
                  <a:pt x="790418" y="8469"/>
                </a:lnTo>
                <a:lnTo>
                  <a:pt x="83793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2" name="任意多边形: 形状 151">
            <a:extLst>
              <a:ext uri="{FF2B5EF4-FFF2-40B4-BE49-F238E27FC236}">
                <a16:creationId xmlns:a16="http://schemas.microsoft.com/office/drawing/2014/main" xmlns="" id="{96CEC77A-5085-4013-AEBD-EA8AFD860931}"/>
              </a:ext>
            </a:extLst>
          </p:cNvPr>
          <p:cNvSpPr/>
          <p:nvPr/>
        </p:nvSpPr>
        <p:spPr>
          <a:xfrm rot="20810477">
            <a:off x="2224866" y="2239033"/>
            <a:ext cx="896167" cy="882195"/>
          </a:xfrm>
          <a:custGeom>
            <a:avLst/>
            <a:gdLst>
              <a:gd name="connsiteX0" fmla="*/ 882605 w 896167"/>
              <a:gd name="connsiteY0" fmla="*/ 0 h 882195"/>
              <a:gd name="connsiteX1" fmla="*/ 886115 w 896167"/>
              <a:gd name="connsiteY1" fmla="*/ 7656 h 882195"/>
              <a:gd name="connsiteX2" fmla="*/ 896167 w 896167"/>
              <a:gd name="connsiteY2" fmla="*/ 29584 h 882195"/>
              <a:gd name="connsiteX3" fmla="*/ 877435 w 896167"/>
              <a:gd name="connsiteY3" fmla="*/ 44782 h 882195"/>
              <a:gd name="connsiteX4" fmla="*/ 873095 w 896167"/>
              <a:gd name="connsiteY4" fmla="*/ 63345 h 882195"/>
              <a:gd name="connsiteX5" fmla="*/ 839971 w 896167"/>
              <a:gd name="connsiteY5" fmla="*/ 75178 h 882195"/>
              <a:gd name="connsiteX6" fmla="*/ 816899 w 896167"/>
              <a:gd name="connsiteY6" fmla="*/ 108940 h 882195"/>
              <a:gd name="connsiteX7" fmla="*/ 798168 w 896167"/>
              <a:gd name="connsiteY7" fmla="*/ 124138 h 882195"/>
              <a:gd name="connsiteX8" fmla="*/ 765043 w 896167"/>
              <a:gd name="connsiteY8" fmla="*/ 135971 h 882195"/>
              <a:gd name="connsiteX9" fmla="*/ 727580 w 896167"/>
              <a:gd name="connsiteY9" fmla="*/ 166368 h 882195"/>
              <a:gd name="connsiteX10" fmla="*/ 685775 w 896167"/>
              <a:gd name="connsiteY10" fmla="*/ 215328 h 882195"/>
              <a:gd name="connsiteX11" fmla="*/ 643972 w 896167"/>
              <a:gd name="connsiteY11" fmla="*/ 264287 h 882195"/>
              <a:gd name="connsiteX12" fmla="*/ 597828 w 896167"/>
              <a:gd name="connsiteY12" fmla="*/ 331809 h 882195"/>
              <a:gd name="connsiteX13" fmla="*/ 537293 w 896167"/>
              <a:gd name="connsiteY13" fmla="*/ 395967 h 882195"/>
              <a:gd name="connsiteX14" fmla="*/ 472418 w 896167"/>
              <a:gd name="connsiteY14" fmla="*/ 478687 h 882195"/>
              <a:gd name="connsiteX15" fmla="*/ 411882 w 896167"/>
              <a:gd name="connsiteY15" fmla="*/ 542844 h 882195"/>
              <a:gd name="connsiteX16" fmla="*/ 361399 w 896167"/>
              <a:gd name="connsiteY16" fmla="*/ 628930 h 882195"/>
              <a:gd name="connsiteX17" fmla="*/ 305203 w 896167"/>
              <a:gd name="connsiteY17" fmla="*/ 674525 h 882195"/>
              <a:gd name="connsiteX18" fmla="*/ 263399 w 896167"/>
              <a:gd name="connsiteY18" fmla="*/ 723483 h 882195"/>
              <a:gd name="connsiteX19" fmla="*/ 235987 w 896167"/>
              <a:gd name="connsiteY19" fmla="*/ 775808 h 882195"/>
              <a:gd name="connsiteX20" fmla="*/ 212916 w 896167"/>
              <a:gd name="connsiteY20" fmla="*/ 809569 h 882195"/>
              <a:gd name="connsiteX21" fmla="*/ 194184 w 896167"/>
              <a:gd name="connsiteY21" fmla="*/ 824767 h 882195"/>
              <a:gd name="connsiteX22" fmla="*/ 175451 w 896167"/>
              <a:gd name="connsiteY22" fmla="*/ 839966 h 882195"/>
              <a:gd name="connsiteX23" fmla="*/ 142328 w 896167"/>
              <a:gd name="connsiteY23" fmla="*/ 851799 h 882195"/>
              <a:gd name="connsiteX24" fmla="*/ 123596 w 896167"/>
              <a:gd name="connsiteY24" fmla="*/ 866998 h 882195"/>
              <a:gd name="connsiteX25" fmla="*/ 104864 w 896167"/>
              <a:gd name="connsiteY25" fmla="*/ 882195 h 882195"/>
              <a:gd name="connsiteX26" fmla="*/ 76080 w 896167"/>
              <a:gd name="connsiteY26" fmla="*/ 875466 h 882195"/>
              <a:gd name="connsiteX27" fmla="*/ 51635 w 896167"/>
              <a:gd name="connsiteY27" fmla="*/ 850174 h 882195"/>
              <a:gd name="connsiteX28" fmla="*/ 37243 w 896167"/>
              <a:gd name="connsiteY28" fmla="*/ 846809 h 882195"/>
              <a:gd name="connsiteX29" fmla="*/ 31530 w 896167"/>
              <a:gd name="connsiteY29" fmla="*/ 806319 h 882195"/>
              <a:gd name="connsiteX30" fmla="*/ 21478 w 896167"/>
              <a:gd name="connsiteY30" fmla="*/ 784391 h 882195"/>
              <a:gd name="connsiteX31" fmla="*/ 1373 w 896167"/>
              <a:gd name="connsiteY31" fmla="*/ 740535 h 882195"/>
              <a:gd name="connsiteX32" fmla="*/ 10053 w 896167"/>
              <a:gd name="connsiteY32" fmla="*/ 703409 h 882195"/>
              <a:gd name="connsiteX33" fmla="*/ 0 w 896167"/>
              <a:gd name="connsiteY33" fmla="*/ 681482 h 882195"/>
              <a:gd name="connsiteX34" fmla="*/ 4340 w 896167"/>
              <a:gd name="connsiteY34" fmla="*/ 662919 h 882195"/>
              <a:gd name="connsiteX35" fmla="*/ 8680 w 896167"/>
              <a:gd name="connsiteY35" fmla="*/ 644356 h 882195"/>
              <a:gd name="connsiteX36" fmla="*/ 27412 w 896167"/>
              <a:gd name="connsiteY36" fmla="*/ 629157 h 882195"/>
              <a:gd name="connsiteX37" fmla="*/ 46143 w 896167"/>
              <a:gd name="connsiteY37" fmla="*/ 613960 h 882195"/>
              <a:gd name="connsiteX38" fmla="*/ 83608 w 896167"/>
              <a:gd name="connsiteY38" fmla="*/ 583563 h 882195"/>
              <a:gd name="connsiteX39" fmla="*/ 121071 w 896167"/>
              <a:gd name="connsiteY39" fmla="*/ 553167 h 882195"/>
              <a:gd name="connsiteX40" fmla="*/ 139804 w 896167"/>
              <a:gd name="connsiteY40" fmla="*/ 537969 h 882195"/>
              <a:gd name="connsiteX41" fmla="*/ 177267 w 896167"/>
              <a:gd name="connsiteY41" fmla="*/ 507573 h 882195"/>
              <a:gd name="connsiteX42" fmla="*/ 204679 w 896167"/>
              <a:gd name="connsiteY42" fmla="*/ 455248 h 882195"/>
              <a:gd name="connsiteX43" fmla="*/ 246483 w 896167"/>
              <a:gd name="connsiteY43" fmla="*/ 406289 h 882195"/>
              <a:gd name="connsiteX44" fmla="*/ 288286 w 896167"/>
              <a:gd name="connsiteY44" fmla="*/ 357329 h 882195"/>
              <a:gd name="connsiteX45" fmla="*/ 348822 w 896167"/>
              <a:gd name="connsiteY45" fmla="*/ 293171 h 882195"/>
              <a:gd name="connsiteX46" fmla="*/ 394966 w 896167"/>
              <a:gd name="connsiteY46" fmla="*/ 225650 h 882195"/>
              <a:gd name="connsiteX47" fmla="*/ 436769 w 896167"/>
              <a:gd name="connsiteY47" fmla="*/ 176690 h 882195"/>
              <a:gd name="connsiteX48" fmla="*/ 478573 w 896167"/>
              <a:gd name="connsiteY48" fmla="*/ 127731 h 882195"/>
              <a:gd name="connsiteX49" fmla="*/ 501645 w 896167"/>
              <a:gd name="connsiteY49" fmla="*/ 93970 h 882195"/>
              <a:gd name="connsiteX50" fmla="*/ 524716 w 896167"/>
              <a:gd name="connsiteY50" fmla="*/ 60209 h 882195"/>
              <a:gd name="connsiteX51" fmla="*/ 543448 w 896167"/>
              <a:gd name="connsiteY51" fmla="*/ 45010 h 882195"/>
              <a:gd name="connsiteX52" fmla="*/ 547788 w 896167"/>
              <a:gd name="connsiteY52" fmla="*/ 26447 h 882195"/>
              <a:gd name="connsiteX53" fmla="*/ 551253 w 896167"/>
              <a:gd name="connsiteY53" fmla="*/ 11626 h 882195"/>
              <a:gd name="connsiteX54" fmla="*/ 882605 w 896167"/>
              <a:gd name="connsiteY54" fmla="*/ 0 h 882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896167" h="882195">
                <a:moveTo>
                  <a:pt x="882605" y="0"/>
                </a:moveTo>
                <a:lnTo>
                  <a:pt x="886115" y="7656"/>
                </a:lnTo>
                <a:lnTo>
                  <a:pt x="896167" y="29584"/>
                </a:lnTo>
                <a:lnTo>
                  <a:pt x="877435" y="44782"/>
                </a:lnTo>
                <a:lnTo>
                  <a:pt x="873095" y="63345"/>
                </a:lnTo>
                <a:lnTo>
                  <a:pt x="839971" y="75178"/>
                </a:lnTo>
                <a:lnTo>
                  <a:pt x="816899" y="108940"/>
                </a:lnTo>
                <a:lnTo>
                  <a:pt x="798168" y="124138"/>
                </a:lnTo>
                <a:lnTo>
                  <a:pt x="765043" y="135971"/>
                </a:lnTo>
                <a:lnTo>
                  <a:pt x="727580" y="166368"/>
                </a:lnTo>
                <a:lnTo>
                  <a:pt x="685775" y="215328"/>
                </a:lnTo>
                <a:lnTo>
                  <a:pt x="643972" y="264287"/>
                </a:lnTo>
                <a:lnTo>
                  <a:pt x="597828" y="331809"/>
                </a:lnTo>
                <a:lnTo>
                  <a:pt x="537293" y="395967"/>
                </a:lnTo>
                <a:lnTo>
                  <a:pt x="472418" y="478687"/>
                </a:lnTo>
                <a:lnTo>
                  <a:pt x="411882" y="542844"/>
                </a:lnTo>
                <a:lnTo>
                  <a:pt x="361399" y="628930"/>
                </a:lnTo>
                <a:lnTo>
                  <a:pt x="305203" y="674525"/>
                </a:lnTo>
                <a:lnTo>
                  <a:pt x="263399" y="723483"/>
                </a:lnTo>
                <a:lnTo>
                  <a:pt x="235987" y="775808"/>
                </a:lnTo>
                <a:lnTo>
                  <a:pt x="212916" y="809569"/>
                </a:lnTo>
                <a:lnTo>
                  <a:pt x="194184" y="824767"/>
                </a:lnTo>
                <a:lnTo>
                  <a:pt x="175451" y="839966"/>
                </a:lnTo>
                <a:lnTo>
                  <a:pt x="142328" y="851799"/>
                </a:lnTo>
                <a:lnTo>
                  <a:pt x="123596" y="866998"/>
                </a:lnTo>
                <a:lnTo>
                  <a:pt x="104864" y="882195"/>
                </a:lnTo>
                <a:lnTo>
                  <a:pt x="76080" y="875466"/>
                </a:lnTo>
                <a:lnTo>
                  <a:pt x="51635" y="850174"/>
                </a:lnTo>
                <a:lnTo>
                  <a:pt x="37243" y="846809"/>
                </a:lnTo>
                <a:lnTo>
                  <a:pt x="31530" y="806319"/>
                </a:lnTo>
                <a:lnTo>
                  <a:pt x="21478" y="784391"/>
                </a:lnTo>
                <a:lnTo>
                  <a:pt x="1373" y="740535"/>
                </a:lnTo>
                <a:lnTo>
                  <a:pt x="10053" y="703409"/>
                </a:lnTo>
                <a:lnTo>
                  <a:pt x="0" y="681482"/>
                </a:lnTo>
                <a:lnTo>
                  <a:pt x="4340" y="662919"/>
                </a:lnTo>
                <a:lnTo>
                  <a:pt x="8680" y="644356"/>
                </a:lnTo>
                <a:lnTo>
                  <a:pt x="27412" y="629157"/>
                </a:lnTo>
                <a:lnTo>
                  <a:pt x="46143" y="613960"/>
                </a:lnTo>
                <a:lnTo>
                  <a:pt x="83608" y="583563"/>
                </a:lnTo>
                <a:lnTo>
                  <a:pt x="121071" y="553167"/>
                </a:lnTo>
                <a:lnTo>
                  <a:pt x="139804" y="537969"/>
                </a:lnTo>
                <a:lnTo>
                  <a:pt x="177267" y="507573"/>
                </a:lnTo>
                <a:lnTo>
                  <a:pt x="204679" y="455248"/>
                </a:lnTo>
                <a:lnTo>
                  <a:pt x="246483" y="406289"/>
                </a:lnTo>
                <a:lnTo>
                  <a:pt x="288286" y="357329"/>
                </a:lnTo>
                <a:lnTo>
                  <a:pt x="348822" y="293171"/>
                </a:lnTo>
                <a:lnTo>
                  <a:pt x="394966" y="225650"/>
                </a:lnTo>
                <a:lnTo>
                  <a:pt x="436769" y="176690"/>
                </a:lnTo>
                <a:lnTo>
                  <a:pt x="478573" y="127731"/>
                </a:lnTo>
                <a:lnTo>
                  <a:pt x="501645" y="93970"/>
                </a:lnTo>
                <a:lnTo>
                  <a:pt x="524716" y="60209"/>
                </a:lnTo>
                <a:lnTo>
                  <a:pt x="543448" y="45010"/>
                </a:lnTo>
                <a:lnTo>
                  <a:pt x="547788" y="26447"/>
                </a:lnTo>
                <a:lnTo>
                  <a:pt x="551253" y="11626"/>
                </a:lnTo>
                <a:lnTo>
                  <a:pt x="88260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3" name="任意多边形: 形状 152">
            <a:extLst>
              <a:ext uri="{FF2B5EF4-FFF2-40B4-BE49-F238E27FC236}">
                <a16:creationId xmlns:a16="http://schemas.microsoft.com/office/drawing/2014/main" xmlns="" id="{E5EEFB07-3063-420E-82D0-D8209FACE460}"/>
              </a:ext>
            </a:extLst>
          </p:cNvPr>
          <p:cNvSpPr/>
          <p:nvPr/>
        </p:nvSpPr>
        <p:spPr>
          <a:xfrm rot="20810477">
            <a:off x="2689949" y="3960771"/>
            <a:ext cx="959565" cy="322879"/>
          </a:xfrm>
          <a:custGeom>
            <a:avLst/>
            <a:gdLst>
              <a:gd name="connsiteX0" fmla="*/ 625872 w 959565"/>
              <a:gd name="connsiteY0" fmla="*/ 15779 h 322879"/>
              <a:gd name="connsiteX1" fmla="*/ 658027 w 959565"/>
              <a:gd name="connsiteY1" fmla="*/ 23296 h 322879"/>
              <a:gd name="connsiteX2" fmla="*/ 674104 w 959565"/>
              <a:gd name="connsiteY2" fmla="*/ 27055 h 322879"/>
              <a:gd name="connsiteX3" fmla="*/ 706259 w 959565"/>
              <a:gd name="connsiteY3" fmla="*/ 34573 h 322879"/>
              <a:gd name="connsiteX4" fmla="*/ 749980 w 959565"/>
              <a:gd name="connsiteY4" fmla="*/ 65145 h 322879"/>
              <a:gd name="connsiteX5" fmla="*/ 793701 w 959565"/>
              <a:gd name="connsiteY5" fmla="*/ 95717 h 322879"/>
              <a:gd name="connsiteX6" fmla="*/ 853501 w 959565"/>
              <a:gd name="connsiteY6" fmla="*/ 130048 h 322879"/>
              <a:gd name="connsiteX7" fmla="*/ 892711 w 959565"/>
              <a:gd name="connsiteY7" fmla="*/ 179917 h 322879"/>
              <a:gd name="connsiteX8" fmla="*/ 936432 w 959565"/>
              <a:gd name="connsiteY8" fmla="*/ 210489 h 322879"/>
              <a:gd name="connsiteX9" fmla="*/ 947999 w 959565"/>
              <a:gd name="connsiteY9" fmla="*/ 233544 h 322879"/>
              <a:gd name="connsiteX10" fmla="*/ 943487 w 959565"/>
              <a:gd name="connsiteY10" fmla="*/ 252840 h 322879"/>
              <a:gd name="connsiteX11" fmla="*/ 959565 w 959565"/>
              <a:gd name="connsiteY11" fmla="*/ 256599 h 322879"/>
              <a:gd name="connsiteX12" fmla="*/ 955054 w 959565"/>
              <a:gd name="connsiteY12" fmla="*/ 275895 h 322879"/>
              <a:gd name="connsiteX13" fmla="*/ 950542 w 959565"/>
              <a:gd name="connsiteY13" fmla="*/ 295192 h 322879"/>
              <a:gd name="connsiteX14" fmla="*/ 946031 w 959565"/>
              <a:gd name="connsiteY14" fmla="*/ 314487 h 322879"/>
              <a:gd name="connsiteX15" fmla="*/ 934911 w 959565"/>
              <a:gd name="connsiteY15" fmla="*/ 322879 h 322879"/>
              <a:gd name="connsiteX16" fmla="*/ 615538 w 959565"/>
              <a:gd name="connsiteY16" fmla="*/ 277566 h 322879"/>
              <a:gd name="connsiteX17" fmla="*/ 619970 w 959565"/>
              <a:gd name="connsiteY17" fmla="*/ 258608 h 322879"/>
              <a:gd name="connsiteX18" fmla="*/ 603892 w 959565"/>
              <a:gd name="connsiteY18" fmla="*/ 254850 h 322879"/>
              <a:gd name="connsiteX19" fmla="*/ 587815 w 959565"/>
              <a:gd name="connsiteY19" fmla="*/ 251091 h 322879"/>
              <a:gd name="connsiteX20" fmla="*/ 571737 w 959565"/>
              <a:gd name="connsiteY20" fmla="*/ 247332 h 322879"/>
              <a:gd name="connsiteX21" fmla="*/ 539581 w 959565"/>
              <a:gd name="connsiteY21" fmla="*/ 239815 h 322879"/>
              <a:gd name="connsiteX22" fmla="*/ 507426 w 959565"/>
              <a:gd name="connsiteY22" fmla="*/ 232297 h 322879"/>
              <a:gd name="connsiteX23" fmla="*/ 475271 w 959565"/>
              <a:gd name="connsiteY23" fmla="*/ 224780 h 322879"/>
              <a:gd name="connsiteX24" fmla="*/ 427039 w 959565"/>
              <a:gd name="connsiteY24" fmla="*/ 213504 h 322879"/>
              <a:gd name="connsiteX25" fmla="*/ 378807 w 959565"/>
              <a:gd name="connsiteY25" fmla="*/ 202227 h 322879"/>
              <a:gd name="connsiteX26" fmla="*/ 261752 w 959565"/>
              <a:gd name="connsiteY26" fmla="*/ 195213 h 322879"/>
              <a:gd name="connsiteX27" fmla="*/ 165287 w 959565"/>
              <a:gd name="connsiteY27" fmla="*/ 172660 h 322879"/>
              <a:gd name="connsiteX28" fmla="*/ 84899 w 959565"/>
              <a:gd name="connsiteY28" fmla="*/ 153867 h 322879"/>
              <a:gd name="connsiteX29" fmla="*/ 0 w 959565"/>
              <a:gd name="connsiteY29" fmla="*/ 154369 h 322879"/>
              <a:gd name="connsiteX30" fmla="*/ 36090 w 959565"/>
              <a:gd name="connsiteY30" fmla="*/ 0 h 322879"/>
              <a:gd name="connsiteX31" fmla="*/ 212943 w 959565"/>
              <a:gd name="connsiteY31" fmla="*/ 41346 h 322879"/>
              <a:gd name="connsiteX32" fmla="*/ 398819 w 959565"/>
              <a:gd name="connsiteY32" fmla="*/ 44100 h 322879"/>
              <a:gd name="connsiteX33" fmla="*/ 463129 w 959565"/>
              <a:gd name="connsiteY33" fmla="*/ 59135 h 322879"/>
              <a:gd name="connsiteX34" fmla="*/ 495283 w 959565"/>
              <a:gd name="connsiteY34" fmla="*/ 66652 h 322879"/>
              <a:gd name="connsiteX35" fmla="*/ 531950 w 959565"/>
              <a:gd name="connsiteY35" fmla="*/ 54873 h 322879"/>
              <a:gd name="connsiteX36" fmla="*/ 548027 w 959565"/>
              <a:gd name="connsiteY36" fmla="*/ 58632 h 322879"/>
              <a:gd name="connsiteX37" fmla="*/ 568616 w 959565"/>
              <a:gd name="connsiteY37" fmla="*/ 43095 h 322879"/>
              <a:gd name="connsiteX38" fmla="*/ 584693 w 959565"/>
              <a:gd name="connsiteY38" fmla="*/ 46854 h 322879"/>
              <a:gd name="connsiteX39" fmla="*/ 605283 w 959565"/>
              <a:gd name="connsiteY39" fmla="*/ 31317 h 322879"/>
              <a:gd name="connsiteX40" fmla="*/ 625872 w 959565"/>
              <a:gd name="connsiteY40" fmla="*/ 15779 h 322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959565" h="322879">
                <a:moveTo>
                  <a:pt x="625872" y="15779"/>
                </a:moveTo>
                <a:lnTo>
                  <a:pt x="658027" y="23296"/>
                </a:lnTo>
                <a:lnTo>
                  <a:pt x="674104" y="27055"/>
                </a:lnTo>
                <a:lnTo>
                  <a:pt x="706259" y="34573"/>
                </a:lnTo>
                <a:lnTo>
                  <a:pt x="749980" y="65145"/>
                </a:lnTo>
                <a:lnTo>
                  <a:pt x="793701" y="95717"/>
                </a:lnTo>
                <a:lnTo>
                  <a:pt x="853501" y="130048"/>
                </a:lnTo>
                <a:lnTo>
                  <a:pt x="892711" y="179917"/>
                </a:lnTo>
                <a:lnTo>
                  <a:pt x="936432" y="210489"/>
                </a:lnTo>
                <a:lnTo>
                  <a:pt x="947999" y="233544"/>
                </a:lnTo>
                <a:lnTo>
                  <a:pt x="943487" y="252840"/>
                </a:lnTo>
                <a:lnTo>
                  <a:pt x="959565" y="256599"/>
                </a:lnTo>
                <a:lnTo>
                  <a:pt x="955054" y="275895"/>
                </a:lnTo>
                <a:lnTo>
                  <a:pt x="950542" y="295192"/>
                </a:lnTo>
                <a:lnTo>
                  <a:pt x="946031" y="314487"/>
                </a:lnTo>
                <a:lnTo>
                  <a:pt x="934911" y="322879"/>
                </a:lnTo>
                <a:lnTo>
                  <a:pt x="615538" y="277566"/>
                </a:lnTo>
                <a:lnTo>
                  <a:pt x="619970" y="258608"/>
                </a:lnTo>
                <a:lnTo>
                  <a:pt x="603892" y="254850"/>
                </a:lnTo>
                <a:lnTo>
                  <a:pt x="587815" y="251091"/>
                </a:lnTo>
                <a:lnTo>
                  <a:pt x="571737" y="247332"/>
                </a:lnTo>
                <a:lnTo>
                  <a:pt x="539581" y="239815"/>
                </a:lnTo>
                <a:lnTo>
                  <a:pt x="507426" y="232297"/>
                </a:lnTo>
                <a:lnTo>
                  <a:pt x="475271" y="224780"/>
                </a:lnTo>
                <a:lnTo>
                  <a:pt x="427039" y="213504"/>
                </a:lnTo>
                <a:lnTo>
                  <a:pt x="378807" y="202227"/>
                </a:lnTo>
                <a:lnTo>
                  <a:pt x="261752" y="195213"/>
                </a:lnTo>
                <a:lnTo>
                  <a:pt x="165287" y="172660"/>
                </a:lnTo>
                <a:lnTo>
                  <a:pt x="84899" y="153867"/>
                </a:lnTo>
                <a:lnTo>
                  <a:pt x="0" y="154369"/>
                </a:lnTo>
                <a:lnTo>
                  <a:pt x="36090" y="0"/>
                </a:lnTo>
                <a:lnTo>
                  <a:pt x="212943" y="41346"/>
                </a:lnTo>
                <a:lnTo>
                  <a:pt x="398819" y="44100"/>
                </a:lnTo>
                <a:lnTo>
                  <a:pt x="463129" y="59135"/>
                </a:lnTo>
                <a:lnTo>
                  <a:pt x="495283" y="66652"/>
                </a:lnTo>
                <a:lnTo>
                  <a:pt x="531950" y="54873"/>
                </a:lnTo>
                <a:lnTo>
                  <a:pt x="548027" y="58632"/>
                </a:lnTo>
                <a:lnTo>
                  <a:pt x="568616" y="43095"/>
                </a:lnTo>
                <a:lnTo>
                  <a:pt x="584693" y="46854"/>
                </a:lnTo>
                <a:lnTo>
                  <a:pt x="605283" y="31317"/>
                </a:lnTo>
                <a:lnTo>
                  <a:pt x="625872" y="1577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4" name="任意多边形: 形状 153">
            <a:extLst>
              <a:ext uri="{FF2B5EF4-FFF2-40B4-BE49-F238E27FC236}">
                <a16:creationId xmlns:a16="http://schemas.microsoft.com/office/drawing/2014/main" xmlns="" id="{F4B50B07-4C3E-4375-9FD8-AB2810BF0C40}"/>
              </a:ext>
            </a:extLst>
          </p:cNvPr>
          <p:cNvSpPr/>
          <p:nvPr/>
        </p:nvSpPr>
        <p:spPr>
          <a:xfrm rot="20810477">
            <a:off x="1897352" y="4386054"/>
            <a:ext cx="587182" cy="1282847"/>
          </a:xfrm>
          <a:custGeom>
            <a:avLst/>
            <a:gdLst>
              <a:gd name="connsiteX0" fmla="*/ 587182 w 587182"/>
              <a:gd name="connsiteY0" fmla="*/ 30254 h 1282847"/>
              <a:gd name="connsiteX1" fmla="*/ 585167 w 587182"/>
              <a:gd name="connsiteY1" fmla="*/ 38871 h 1282847"/>
              <a:gd name="connsiteX2" fmla="*/ 564579 w 587182"/>
              <a:gd name="connsiteY2" fmla="*/ 54408 h 1282847"/>
              <a:gd name="connsiteX3" fmla="*/ 543990 w 587182"/>
              <a:gd name="connsiteY3" fmla="*/ 69946 h 1282847"/>
              <a:gd name="connsiteX4" fmla="*/ 523401 w 587182"/>
              <a:gd name="connsiteY4" fmla="*/ 85483 h 1282847"/>
              <a:gd name="connsiteX5" fmla="*/ 502812 w 587182"/>
              <a:gd name="connsiteY5" fmla="*/ 101021 h 1282847"/>
              <a:gd name="connsiteX6" fmla="*/ 498301 w 587182"/>
              <a:gd name="connsiteY6" fmla="*/ 120317 h 1282847"/>
              <a:gd name="connsiteX7" fmla="*/ 489279 w 587182"/>
              <a:gd name="connsiteY7" fmla="*/ 158909 h 1282847"/>
              <a:gd name="connsiteX8" fmla="*/ 468690 w 587182"/>
              <a:gd name="connsiteY8" fmla="*/ 174447 h 1282847"/>
              <a:gd name="connsiteX9" fmla="*/ 459668 w 587182"/>
              <a:gd name="connsiteY9" fmla="*/ 213038 h 1282847"/>
              <a:gd name="connsiteX10" fmla="*/ 441623 w 587182"/>
              <a:gd name="connsiteY10" fmla="*/ 290223 h 1282847"/>
              <a:gd name="connsiteX11" fmla="*/ 414556 w 587182"/>
              <a:gd name="connsiteY11" fmla="*/ 406000 h 1282847"/>
              <a:gd name="connsiteX12" fmla="*/ 387489 w 587182"/>
              <a:gd name="connsiteY12" fmla="*/ 521776 h 1282847"/>
              <a:gd name="connsiteX13" fmla="*/ 360422 w 587182"/>
              <a:gd name="connsiteY13" fmla="*/ 637553 h 1282847"/>
              <a:gd name="connsiteX14" fmla="*/ 328843 w 587182"/>
              <a:gd name="connsiteY14" fmla="*/ 772626 h 1282847"/>
              <a:gd name="connsiteX15" fmla="*/ 315310 w 587182"/>
              <a:gd name="connsiteY15" fmla="*/ 830514 h 1282847"/>
              <a:gd name="connsiteX16" fmla="*/ 297265 w 587182"/>
              <a:gd name="connsiteY16" fmla="*/ 907699 h 1282847"/>
              <a:gd name="connsiteX17" fmla="*/ 283731 w 587182"/>
              <a:gd name="connsiteY17" fmla="*/ 965587 h 1282847"/>
              <a:gd name="connsiteX18" fmla="*/ 254120 w 587182"/>
              <a:gd name="connsiteY18" fmla="*/ 1019717 h 1282847"/>
              <a:gd name="connsiteX19" fmla="*/ 245098 w 587182"/>
              <a:gd name="connsiteY19" fmla="*/ 1058310 h 1282847"/>
              <a:gd name="connsiteX20" fmla="*/ 236075 w 587182"/>
              <a:gd name="connsiteY20" fmla="*/ 1096901 h 1282847"/>
              <a:gd name="connsiteX21" fmla="*/ 210975 w 587182"/>
              <a:gd name="connsiteY21" fmla="*/ 1131735 h 1282847"/>
              <a:gd name="connsiteX22" fmla="*/ 185876 w 587182"/>
              <a:gd name="connsiteY22" fmla="*/ 1166568 h 1282847"/>
              <a:gd name="connsiteX23" fmla="*/ 156264 w 587182"/>
              <a:gd name="connsiteY23" fmla="*/ 1220698 h 1282847"/>
              <a:gd name="connsiteX24" fmla="*/ 135675 w 587182"/>
              <a:gd name="connsiteY24" fmla="*/ 1236236 h 1282847"/>
              <a:gd name="connsiteX25" fmla="*/ 115086 w 587182"/>
              <a:gd name="connsiteY25" fmla="*/ 1251773 h 1282847"/>
              <a:gd name="connsiteX26" fmla="*/ 94497 w 587182"/>
              <a:gd name="connsiteY26" fmla="*/ 1267310 h 1282847"/>
              <a:gd name="connsiteX27" fmla="*/ 73909 w 587182"/>
              <a:gd name="connsiteY27" fmla="*/ 1282847 h 1282847"/>
              <a:gd name="connsiteX28" fmla="*/ 57831 w 587182"/>
              <a:gd name="connsiteY28" fmla="*/ 1279089 h 1282847"/>
              <a:gd name="connsiteX29" fmla="*/ 41754 w 587182"/>
              <a:gd name="connsiteY29" fmla="*/ 1275330 h 1282847"/>
              <a:gd name="connsiteX30" fmla="*/ 25676 w 587182"/>
              <a:gd name="connsiteY30" fmla="*/ 1271571 h 1282847"/>
              <a:gd name="connsiteX31" fmla="*/ 14110 w 587182"/>
              <a:gd name="connsiteY31" fmla="*/ 1248517 h 1282847"/>
              <a:gd name="connsiteX32" fmla="*/ 2544 w 587182"/>
              <a:gd name="connsiteY32" fmla="*/ 1225461 h 1282847"/>
              <a:gd name="connsiteX33" fmla="*/ 7055 w 587182"/>
              <a:gd name="connsiteY33" fmla="*/ 1206166 h 1282847"/>
              <a:gd name="connsiteX34" fmla="*/ 0 w 587182"/>
              <a:gd name="connsiteY34" fmla="*/ 1163815 h 1282847"/>
              <a:gd name="connsiteX35" fmla="*/ 13534 w 587182"/>
              <a:gd name="connsiteY35" fmla="*/ 1105927 h 1282847"/>
              <a:gd name="connsiteX36" fmla="*/ 22556 w 587182"/>
              <a:gd name="connsiteY36" fmla="*/ 1067334 h 1282847"/>
              <a:gd name="connsiteX37" fmla="*/ 36089 w 587182"/>
              <a:gd name="connsiteY37" fmla="*/ 1009446 h 1282847"/>
              <a:gd name="connsiteX38" fmla="*/ 67668 w 587182"/>
              <a:gd name="connsiteY38" fmla="*/ 874372 h 1282847"/>
              <a:gd name="connsiteX39" fmla="*/ 103758 w 587182"/>
              <a:gd name="connsiteY39" fmla="*/ 720004 h 1282847"/>
              <a:gd name="connsiteX40" fmla="*/ 139847 w 587182"/>
              <a:gd name="connsiteY40" fmla="*/ 565636 h 1282847"/>
              <a:gd name="connsiteX41" fmla="*/ 180448 w 587182"/>
              <a:gd name="connsiteY41" fmla="*/ 391970 h 1282847"/>
              <a:gd name="connsiteX42" fmla="*/ 198493 w 587182"/>
              <a:gd name="connsiteY42" fmla="*/ 314786 h 1282847"/>
              <a:gd name="connsiteX43" fmla="*/ 216538 w 587182"/>
              <a:gd name="connsiteY43" fmla="*/ 237601 h 1282847"/>
              <a:gd name="connsiteX44" fmla="*/ 234582 w 587182"/>
              <a:gd name="connsiteY44" fmla="*/ 160416 h 1282847"/>
              <a:gd name="connsiteX45" fmla="*/ 243605 w 587182"/>
              <a:gd name="connsiteY45" fmla="*/ 121825 h 1282847"/>
              <a:gd name="connsiteX46" fmla="*/ 241061 w 587182"/>
              <a:gd name="connsiteY46" fmla="*/ 60177 h 1282847"/>
              <a:gd name="connsiteX47" fmla="*/ 250083 w 587182"/>
              <a:gd name="connsiteY47" fmla="*/ 21585 h 1282847"/>
              <a:gd name="connsiteX48" fmla="*/ 239253 w 587182"/>
              <a:gd name="connsiteY48" fmla="*/ 0 h 1282847"/>
              <a:gd name="connsiteX49" fmla="*/ 587182 w 587182"/>
              <a:gd name="connsiteY49" fmla="*/ 30254 h 1282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587182" h="1282847">
                <a:moveTo>
                  <a:pt x="587182" y="30254"/>
                </a:moveTo>
                <a:lnTo>
                  <a:pt x="585167" y="38871"/>
                </a:lnTo>
                <a:lnTo>
                  <a:pt x="564579" y="54408"/>
                </a:lnTo>
                <a:lnTo>
                  <a:pt x="543990" y="69946"/>
                </a:lnTo>
                <a:lnTo>
                  <a:pt x="523401" y="85483"/>
                </a:lnTo>
                <a:lnTo>
                  <a:pt x="502812" y="101021"/>
                </a:lnTo>
                <a:lnTo>
                  <a:pt x="498301" y="120317"/>
                </a:lnTo>
                <a:lnTo>
                  <a:pt x="489279" y="158909"/>
                </a:lnTo>
                <a:lnTo>
                  <a:pt x="468690" y="174447"/>
                </a:lnTo>
                <a:lnTo>
                  <a:pt x="459668" y="213038"/>
                </a:lnTo>
                <a:lnTo>
                  <a:pt x="441623" y="290223"/>
                </a:lnTo>
                <a:lnTo>
                  <a:pt x="414556" y="406000"/>
                </a:lnTo>
                <a:lnTo>
                  <a:pt x="387489" y="521776"/>
                </a:lnTo>
                <a:lnTo>
                  <a:pt x="360422" y="637553"/>
                </a:lnTo>
                <a:lnTo>
                  <a:pt x="328843" y="772626"/>
                </a:lnTo>
                <a:lnTo>
                  <a:pt x="315310" y="830514"/>
                </a:lnTo>
                <a:lnTo>
                  <a:pt x="297265" y="907699"/>
                </a:lnTo>
                <a:lnTo>
                  <a:pt x="283731" y="965587"/>
                </a:lnTo>
                <a:lnTo>
                  <a:pt x="254120" y="1019717"/>
                </a:lnTo>
                <a:lnTo>
                  <a:pt x="245098" y="1058310"/>
                </a:lnTo>
                <a:lnTo>
                  <a:pt x="236075" y="1096901"/>
                </a:lnTo>
                <a:lnTo>
                  <a:pt x="210975" y="1131735"/>
                </a:lnTo>
                <a:lnTo>
                  <a:pt x="185876" y="1166568"/>
                </a:lnTo>
                <a:lnTo>
                  <a:pt x="156264" y="1220698"/>
                </a:lnTo>
                <a:lnTo>
                  <a:pt x="135675" y="1236236"/>
                </a:lnTo>
                <a:lnTo>
                  <a:pt x="115086" y="1251773"/>
                </a:lnTo>
                <a:lnTo>
                  <a:pt x="94497" y="1267310"/>
                </a:lnTo>
                <a:lnTo>
                  <a:pt x="73909" y="1282847"/>
                </a:lnTo>
                <a:lnTo>
                  <a:pt x="57831" y="1279089"/>
                </a:lnTo>
                <a:lnTo>
                  <a:pt x="41754" y="1275330"/>
                </a:lnTo>
                <a:lnTo>
                  <a:pt x="25676" y="1271571"/>
                </a:lnTo>
                <a:lnTo>
                  <a:pt x="14110" y="1248517"/>
                </a:lnTo>
                <a:lnTo>
                  <a:pt x="2544" y="1225461"/>
                </a:lnTo>
                <a:lnTo>
                  <a:pt x="7055" y="1206166"/>
                </a:lnTo>
                <a:lnTo>
                  <a:pt x="0" y="1163815"/>
                </a:lnTo>
                <a:lnTo>
                  <a:pt x="13534" y="1105927"/>
                </a:lnTo>
                <a:lnTo>
                  <a:pt x="22556" y="1067334"/>
                </a:lnTo>
                <a:lnTo>
                  <a:pt x="36089" y="1009446"/>
                </a:lnTo>
                <a:lnTo>
                  <a:pt x="67668" y="874372"/>
                </a:lnTo>
                <a:lnTo>
                  <a:pt x="103758" y="720004"/>
                </a:lnTo>
                <a:lnTo>
                  <a:pt x="139847" y="565636"/>
                </a:lnTo>
                <a:lnTo>
                  <a:pt x="180448" y="391970"/>
                </a:lnTo>
                <a:lnTo>
                  <a:pt x="198493" y="314786"/>
                </a:lnTo>
                <a:lnTo>
                  <a:pt x="216538" y="237601"/>
                </a:lnTo>
                <a:lnTo>
                  <a:pt x="234582" y="160416"/>
                </a:lnTo>
                <a:lnTo>
                  <a:pt x="243605" y="121825"/>
                </a:lnTo>
                <a:lnTo>
                  <a:pt x="241061" y="60177"/>
                </a:lnTo>
                <a:lnTo>
                  <a:pt x="250083" y="21585"/>
                </a:lnTo>
                <a:lnTo>
                  <a:pt x="239253" y="0"/>
                </a:lnTo>
                <a:lnTo>
                  <a:pt x="587182" y="3025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5" name="任意多边形: 形状 154">
            <a:extLst>
              <a:ext uri="{FF2B5EF4-FFF2-40B4-BE49-F238E27FC236}">
                <a16:creationId xmlns:a16="http://schemas.microsoft.com/office/drawing/2014/main" xmlns="" id="{0D5379F9-D72E-46F5-A9D9-10123A15A61E}"/>
              </a:ext>
            </a:extLst>
          </p:cNvPr>
          <p:cNvSpPr/>
          <p:nvPr/>
        </p:nvSpPr>
        <p:spPr>
          <a:xfrm rot="20810477">
            <a:off x="10082220" y="4887759"/>
            <a:ext cx="508699" cy="541787"/>
          </a:xfrm>
          <a:custGeom>
            <a:avLst/>
            <a:gdLst>
              <a:gd name="connsiteX0" fmla="*/ 508699 w 508699"/>
              <a:gd name="connsiteY0" fmla="*/ 0 h 541787"/>
              <a:gd name="connsiteX1" fmla="*/ 471266 w 508699"/>
              <a:gd name="connsiteY1" fmla="*/ 43839 h 541787"/>
              <a:gd name="connsiteX2" fmla="*/ 466926 w 508699"/>
              <a:gd name="connsiteY2" fmla="*/ 62402 h 541787"/>
              <a:gd name="connsiteX3" fmla="*/ 448194 w 508699"/>
              <a:gd name="connsiteY3" fmla="*/ 77600 h 541787"/>
              <a:gd name="connsiteX4" fmla="*/ 415071 w 508699"/>
              <a:gd name="connsiteY4" fmla="*/ 89434 h 541787"/>
              <a:gd name="connsiteX5" fmla="*/ 391999 w 508699"/>
              <a:gd name="connsiteY5" fmla="*/ 123195 h 541787"/>
              <a:gd name="connsiteX6" fmla="*/ 350195 w 508699"/>
              <a:gd name="connsiteY6" fmla="*/ 172154 h 541787"/>
              <a:gd name="connsiteX7" fmla="*/ 318444 w 508699"/>
              <a:gd name="connsiteY7" fmla="*/ 243041 h 541787"/>
              <a:gd name="connsiteX8" fmla="*/ 272300 w 508699"/>
              <a:gd name="connsiteY8" fmla="*/ 310564 h 541787"/>
              <a:gd name="connsiteX9" fmla="*/ 240549 w 508699"/>
              <a:gd name="connsiteY9" fmla="*/ 381451 h 541787"/>
              <a:gd name="connsiteX10" fmla="*/ 208798 w 508699"/>
              <a:gd name="connsiteY10" fmla="*/ 452338 h 541787"/>
              <a:gd name="connsiteX11" fmla="*/ 172707 w 508699"/>
              <a:gd name="connsiteY11" fmla="*/ 541787 h 541787"/>
              <a:gd name="connsiteX12" fmla="*/ 0 w 508699"/>
              <a:gd name="connsiteY12" fmla="*/ 501411 h 541787"/>
              <a:gd name="connsiteX13" fmla="*/ 8679 w 508699"/>
              <a:gd name="connsiteY13" fmla="*/ 464285 h 541787"/>
              <a:gd name="connsiteX14" fmla="*/ 21699 w 508699"/>
              <a:gd name="connsiteY14" fmla="*/ 408596 h 541787"/>
              <a:gd name="connsiteX15" fmla="*/ 53451 w 508699"/>
              <a:gd name="connsiteY15" fmla="*/ 337709 h 541787"/>
              <a:gd name="connsiteX16" fmla="*/ 80862 w 508699"/>
              <a:gd name="connsiteY16" fmla="*/ 285386 h 541787"/>
              <a:gd name="connsiteX17" fmla="*/ 112613 w 508699"/>
              <a:gd name="connsiteY17" fmla="*/ 214499 h 541787"/>
              <a:gd name="connsiteX18" fmla="*/ 125633 w 508699"/>
              <a:gd name="connsiteY18" fmla="*/ 158809 h 541787"/>
              <a:gd name="connsiteX19" fmla="*/ 153045 w 508699"/>
              <a:gd name="connsiteY19" fmla="*/ 106486 h 541787"/>
              <a:gd name="connsiteX20" fmla="*/ 161724 w 508699"/>
              <a:gd name="connsiteY20" fmla="*/ 69360 h 541787"/>
              <a:gd name="connsiteX21" fmla="*/ 184796 w 508699"/>
              <a:gd name="connsiteY21" fmla="*/ 35599 h 541787"/>
              <a:gd name="connsiteX22" fmla="*/ 193118 w 508699"/>
              <a:gd name="connsiteY22" fmla="*/ 0 h 541787"/>
              <a:gd name="connsiteX23" fmla="*/ 508699 w 508699"/>
              <a:gd name="connsiteY23" fmla="*/ 0 h 541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508699" h="541787">
                <a:moveTo>
                  <a:pt x="508699" y="0"/>
                </a:moveTo>
                <a:lnTo>
                  <a:pt x="471266" y="43839"/>
                </a:lnTo>
                <a:lnTo>
                  <a:pt x="466926" y="62402"/>
                </a:lnTo>
                <a:lnTo>
                  <a:pt x="448194" y="77600"/>
                </a:lnTo>
                <a:lnTo>
                  <a:pt x="415071" y="89434"/>
                </a:lnTo>
                <a:lnTo>
                  <a:pt x="391999" y="123195"/>
                </a:lnTo>
                <a:lnTo>
                  <a:pt x="350195" y="172154"/>
                </a:lnTo>
                <a:lnTo>
                  <a:pt x="318444" y="243041"/>
                </a:lnTo>
                <a:lnTo>
                  <a:pt x="272300" y="310564"/>
                </a:lnTo>
                <a:lnTo>
                  <a:pt x="240549" y="381451"/>
                </a:lnTo>
                <a:lnTo>
                  <a:pt x="208798" y="452338"/>
                </a:lnTo>
                <a:lnTo>
                  <a:pt x="172707" y="541787"/>
                </a:lnTo>
                <a:lnTo>
                  <a:pt x="0" y="501411"/>
                </a:lnTo>
                <a:lnTo>
                  <a:pt x="8679" y="464285"/>
                </a:lnTo>
                <a:lnTo>
                  <a:pt x="21699" y="408596"/>
                </a:lnTo>
                <a:lnTo>
                  <a:pt x="53451" y="337709"/>
                </a:lnTo>
                <a:lnTo>
                  <a:pt x="80862" y="285386"/>
                </a:lnTo>
                <a:lnTo>
                  <a:pt x="112613" y="214499"/>
                </a:lnTo>
                <a:lnTo>
                  <a:pt x="125633" y="158809"/>
                </a:lnTo>
                <a:lnTo>
                  <a:pt x="153045" y="106486"/>
                </a:lnTo>
                <a:lnTo>
                  <a:pt x="161724" y="69360"/>
                </a:lnTo>
                <a:lnTo>
                  <a:pt x="184796" y="35599"/>
                </a:lnTo>
                <a:lnTo>
                  <a:pt x="193118" y="0"/>
                </a:lnTo>
                <a:lnTo>
                  <a:pt x="5086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6" name="任意多边形: 形状 155">
            <a:extLst>
              <a:ext uri="{FF2B5EF4-FFF2-40B4-BE49-F238E27FC236}">
                <a16:creationId xmlns:a16="http://schemas.microsoft.com/office/drawing/2014/main" xmlns="" id="{963CF773-79D6-471B-BC28-6DABC258CB22}"/>
              </a:ext>
            </a:extLst>
          </p:cNvPr>
          <p:cNvSpPr/>
          <p:nvPr/>
        </p:nvSpPr>
        <p:spPr>
          <a:xfrm rot="20810477">
            <a:off x="3035633" y="5887098"/>
            <a:ext cx="348828" cy="584391"/>
          </a:xfrm>
          <a:custGeom>
            <a:avLst/>
            <a:gdLst>
              <a:gd name="connsiteX0" fmla="*/ 25099 w 348828"/>
              <a:gd name="connsiteY0" fmla="*/ 0 h 584391"/>
              <a:gd name="connsiteX1" fmla="*/ 41177 w 348828"/>
              <a:gd name="connsiteY1" fmla="*/ 3758 h 584391"/>
              <a:gd name="connsiteX2" fmla="*/ 57255 w 348828"/>
              <a:gd name="connsiteY2" fmla="*/ 7517 h 584391"/>
              <a:gd name="connsiteX3" fmla="*/ 89410 w 348828"/>
              <a:gd name="connsiteY3" fmla="*/ 15035 h 584391"/>
              <a:gd name="connsiteX4" fmla="*/ 105488 w 348828"/>
              <a:gd name="connsiteY4" fmla="*/ 18793 h 584391"/>
              <a:gd name="connsiteX5" fmla="*/ 133132 w 348828"/>
              <a:gd name="connsiteY5" fmla="*/ 45607 h 584391"/>
              <a:gd name="connsiteX6" fmla="*/ 181364 w 348828"/>
              <a:gd name="connsiteY6" fmla="*/ 56883 h 584391"/>
              <a:gd name="connsiteX7" fmla="*/ 241163 w 348828"/>
              <a:gd name="connsiteY7" fmla="*/ 91214 h 584391"/>
              <a:gd name="connsiteX8" fmla="*/ 284885 w 348828"/>
              <a:gd name="connsiteY8" fmla="*/ 121786 h 584391"/>
              <a:gd name="connsiteX9" fmla="*/ 300962 w 348828"/>
              <a:gd name="connsiteY9" fmla="*/ 125545 h 584391"/>
              <a:gd name="connsiteX10" fmla="*/ 317040 w 348828"/>
              <a:gd name="connsiteY10" fmla="*/ 129304 h 584391"/>
              <a:gd name="connsiteX11" fmla="*/ 333117 w 348828"/>
              <a:gd name="connsiteY11" fmla="*/ 133063 h 584391"/>
              <a:gd name="connsiteX12" fmla="*/ 348828 w 348828"/>
              <a:gd name="connsiteY12" fmla="*/ 136735 h 584391"/>
              <a:gd name="connsiteX13" fmla="*/ 286450 w 348828"/>
              <a:gd name="connsiteY13" fmla="*/ 576381 h 584391"/>
              <a:gd name="connsiteX14" fmla="*/ 261515 w 348828"/>
              <a:gd name="connsiteY14" fmla="*/ 584391 h 584391"/>
              <a:gd name="connsiteX15" fmla="*/ 249948 w 348828"/>
              <a:gd name="connsiteY15" fmla="*/ 561336 h 584391"/>
              <a:gd name="connsiteX16" fmla="*/ 222305 w 348828"/>
              <a:gd name="connsiteY16" fmla="*/ 534522 h 584391"/>
              <a:gd name="connsiteX17" fmla="*/ 215250 w 348828"/>
              <a:gd name="connsiteY17" fmla="*/ 492171 h 584391"/>
              <a:gd name="connsiteX18" fmla="*/ 208195 w 348828"/>
              <a:gd name="connsiteY18" fmla="*/ 449820 h 584391"/>
              <a:gd name="connsiteX19" fmla="*/ 212706 w 348828"/>
              <a:gd name="connsiteY19" fmla="*/ 430524 h 584391"/>
              <a:gd name="connsiteX20" fmla="*/ 205651 w 348828"/>
              <a:gd name="connsiteY20" fmla="*/ 388173 h 584391"/>
              <a:gd name="connsiteX21" fmla="*/ 182517 w 348828"/>
              <a:gd name="connsiteY21" fmla="*/ 342063 h 584391"/>
              <a:gd name="connsiteX22" fmla="*/ 147818 w 348828"/>
              <a:gd name="connsiteY22" fmla="*/ 272899 h 584391"/>
              <a:gd name="connsiteX23" fmla="*/ 113119 w 348828"/>
              <a:gd name="connsiteY23" fmla="*/ 203735 h 584391"/>
              <a:gd name="connsiteX24" fmla="*/ 73909 w 348828"/>
              <a:gd name="connsiteY24" fmla="*/ 153866 h 584391"/>
              <a:gd name="connsiteX25" fmla="*/ 62343 w 348828"/>
              <a:gd name="connsiteY25" fmla="*/ 130811 h 584391"/>
              <a:gd name="connsiteX26" fmla="*/ 34699 w 348828"/>
              <a:gd name="connsiteY26" fmla="*/ 103998 h 584391"/>
              <a:gd name="connsiteX27" fmla="*/ 23132 w 348828"/>
              <a:gd name="connsiteY27" fmla="*/ 80942 h 584391"/>
              <a:gd name="connsiteX28" fmla="*/ 11566 w 348828"/>
              <a:gd name="connsiteY28" fmla="*/ 57888 h 584391"/>
              <a:gd name="connsiteX29" fmla="*/ 16077 w 348828"/>
              <a:gd name="connsiteY29" fmla="*/ 38592 h 584391"/>
              <a:gd name="connsiteX30" fmla="*/ 0 w 348828"/>
              <a:gd name="connsiteY30" fmla="*/ 34833 h 584391"/>
              <a:gd name="connsiteX31" fmla="*/ 4511 w 348828"/>
              <a:gd name="connsiteY31" fmla="*/ 15537 h 584391"/>
              <a:gd name="connsiteX32" fmla="*/ 25099 w 348828"/>
              <a:gd name="connsiteY32" fmla="*/ 0 h 584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48828" h="584391">
                <a:moveTo>
                  <a:pt x="25099" y="0"/>
                </a:moveTo>
                <a:lnTo>
                  <a:pt x="41177" y="3758"/>
                </a:lnTo>
                <a:lnTo>
                  <a:pt x="57255" y="7517"/>
                </a:lnTo>
                <a:lnTo>
                  <a:pt x="89410" y="15035"/>
                </a:lnTo>
                <a:lnTo>
                  <a:pt x="105488" y="18793"/>
                </a:lnTo>
                <a:lnTo>
                  <a:pt x="133132" y="45607"/>
                </a:lnTo>
                <a:lnTo>
                  <a:pt x="181364" y="56883"/>
                </a:lnTo>
                <a:lnTo>
                  <a:pt x="241163" y="91214"/>
                </a:lnTo>
                <a:lnTo>
                  <a:pt x="284885" y="121786"/>
                </a:lnTo>
                <a:lnTo>
                  <a:pt x="300962" y="125545"/>
                </a:lnTo>
                <a:lnTo>
                  <a:pt x="317040" y="129304"/>
                </a:lnTo>
                <a:lnTo>
                  <a:pt x="333117" y="133063"/>
                </a:lnTo>
                <a:lnTo>
                  <a:pt x="348828" y="136735"/>
                </a:lnTo>
                <a:lnTo>
                  <a:pt x="286450" y="576381"/>
                </a:lnTo>
                <a:lnTo>
                  <a:pt x="261515" y="584391"/>
                </a:lnTo>
                <a:lnTo>
                  <a:pt x="249948" y="561336"/>
                </a:lnTo>
                <a:lnTo>
                  <a:pt x="222305" y="534522"/>
                </a:lnTo>
                <a:lnTo>
                  <a:pt x="215250" y="492171"/>
                </a:lnTo>
                <a:lnTo>
                  <a:pt x="208195" y="449820"/>
                </a:lnTo>
                <a:lnTo>
                  <a:pt x="212706" y="430524"/>
                </a:lnTo>
                <a:lnTo>
                  <a:pt x="205651" y="388173"/>
                </a:lnTo>
                <a:lnTo>
                  <a:pt x="182517" y="342063"/>
                </a:lnTo>
                <a:lnTo>
                  <a:pt x="147818" y="272899"/>
                </a:lnTo>
                <a:lnTo>
                  <a:pt x="113119" y="203735"/>
                </a:lnTo>
                <a:lnTo>
                  <a:pt x="73909" y="153866"/>
                </a:lnTo>
                <a:lnTo>
                  <a:pt x="62343" y="130811"/>
                </a:lnTo>
                <a:lnTo>
                  <a:pt x="34699" y="103998"/>
                </a:lnTo>
                <a:lnTo>
                  <a:pt x="23132" y="80942"/>
                </a:lnTo>
                <a:lnTo>
                  <a:pt x="11566" y="57888"/>
                </a:lnTo>
                <a:lnTo>
                  <a:pt x="16077" y="38592"/>
                </a:lnTo>
                <a:lnTo>
                  <a:pt x="0" y="34833"/>
                </a:lnTo>
                <a:lnTo>
                  <a:pt x="4511" y="15537"/>
                </a:lnTo>
                <a:lnTo>
                  <a:pt x="250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7" name="任意多边形: 形状 156">
            <a:extLst>
              <a:ext uri="{FF2B5EF4-FFF2-40B4-BE49-F238E27FC236}">
                <a16:creationId xmlns:a16="http://schemas.microsoft.com/office/drawing/2014/main" xmlns="" id="{6E818261-5F66-4EAF-8AE7-2AFC50E69271}"/>
              </a:ext>
            </a:extLst>
          </p:cNvPr>
          <p:cNvSpPr/>
          <p:nvPr/>
        </p:nvSpPr>
        <p:spPr>
          <a:xfrm rot="18915430">
            <a:off x="4979960" y="4279624"/>
            <a:ext cx="627929" cy="562149"/>
          </a:xfrm>
          <a:custGeom>
            <a:avLst/>
            <a:gdLst>
              <a:gd name="connsiteX0" fmla="*/ 496558 w 627929"/>
              <a:gd name="connsiteY0" fmla="*/ 260123 h 562149"/>
              <a:gd name="connsiteX1" fmla="*/ 520286 w 627929"/>
              <a:gd name="connsiteY1" fmla="*/ 283639 h 562149"/>
              <a:gd name="connsiteX2" fmla="*/ 532151 w 627929"/>
              <a:gd name="connsiteY2" fmla="*/ 295397 h 562149"/>
              <a:gd name="connsiteX3" fmla="*/ 555879 w 627929"/>
              <a:gd name="connsiteY3" fmla="*/ 318913 h 562149"/>
              <a:gd name="connsiteX4" fmla="*/ 565910 w 627929"/>
              <a:gd name="connsiteY4" fmla="*/ 356250 h 562149"/>
              <a:gd name="connsiteX5" fmla="*/ 587806 w 627929"/>
              <a:gd name="connsiteY5" fmla="*/ 405345 h 562149"/>
              <a:gd name="connsiteX6" fmla="*/ 609700 w 627929"/>
              <a:gd name="connsiteY6" fmla="*/ 454440 h 562149"/>
              <a:gd name="connsiteX7" fmla="*/ 617898 w 627929"/>
              <a:gd name="connsiteY7" fmla="*/ 517355 h 562149"/>
              <a:gd name="connsiteX8" fmla="*/ 627929 w 627929"/>
              <a:gd name="connsiteY8" fmla="*/ 554692 h 562149"/>
              <a:gd name="connsiteX9" fmla="*/ 627395 w 627929"/>
              <a:gd name="connsiteY9" fmla="*/ 562149 h 562149"/>
              <a:gd name="connsiteX10" fmla="*/ 362467 w 627929"/>
              <a:gd name="connsiteY10" fmla="*/ 401182 h 562149"/>
              <a:gd name="connsiteX11" fmla="*/ 359588 w 627929"/>
              <a:gd name="connsiteY11" fmla="*/ 398328 h 562149"/>
              <a:gd name="connsiteX12" fmla="*/ 347724 w 627929"/>
              <a:gd name="connsiteY12" fmla="*/ 386571 h 562149"/>
              <a:gd name="connsiteX13" fmla="*/ 335860 w 627929"/>
              <a:gd name="connsiteY13" fmla="*/ 374812 h 562149"/>
              <a:gd name="connsiteX14" fmla="*/ 312132 w 627929"/>
              <a:gd name="connsiteY14" fmla="*/ 351296 h 562149"/>
              <a:gd name="connsiteX15" fmla="*/ 274706 w 627929"/>
              <a:gd name="connsiteY15" fmla="*/ 341601 h 562149"/>
              <a:gd name="connsiteX16" fmla="*/ 250978 w 627929"/>
              <a:gd name="connsiteY16" fmla="*/ 318085 h 562149"/>
              <a:gd name="connsiteX17" fmla="*/ 227250 w 627929"/>
              <a:gd name="connsiteY17" fmla="*/ 294569 h 562149"/>
              <a:gd name="connsiteX18" fmla="*/ 167930 w 627929"/>
              <a:gd name="connsiteY18" fmla="*/ 235778 h 562149"/>
              <a:gd name="connsiteX19" fmla="*/ 94913 w 627929"/>
              <a:gd name="connsiteY19" fmla="*/ 190809 h 562149"/>
              <a:gd name="connsiteX20" fmla="*/ 47456 w 627929"/>
              <a:gd name="connsiteY20" fmla="*/ 143776 h 562149"/>
              <a:gd name="connsiteX21" fmla="*/ 0 w 627929"/>
              <a:gd name="connsiteY21" fmla="*/ 96744 h 562149"/>
              <a:gd name="connsiteX22" fmla="*/ 95878 w 627929"/>
              <a:gd name="connsiteY22" fmla="*/ 0 h 562149"/>
              <a:gd name="connsiteX23" fmla="*/ 143335 w 627929"/>
              <a:gd name="connsiteY23" fmla="*/ 47033 h 562149"/>
              <a:gd name="connsiteX24" fmla="*/ 202655 w 627929"/>
              <a:gd name="connsiteY24" fmla="*/ 105823 h 562149"/>
              <a:gd name="connsiteX25" fmla="*/ 263809 w 627929"/>
              <a:gd name="connsiteY25" fmla="*/ 139035 h 562149"/>
              <a:gd name="connsiteX26" fmla="*/ 311265 w 627929"/>
              <a:gd name="connsiteY26" fmla="*/ 186067 h 562149"/>
              <a:gd name="connsiteX27" fmla="*/ 360554 w 627929"/>
              <a:gd name="connsiteY27" fmla="*/ 207521 h 562149"/>
              <a:gd name="connsiteX28" fmla="*/ 409844 w 627929"/>
              <a:gd name="connsiteY28" fmla="*/ 228974 h 562149"/>
              <a:gd name="connsiteX29" fmla="*/ 433573 w 627929"/>
              <a:gd name="connsiteY29" fmla="*/ 252490 h 562149"/>
              <a:gd name="connsiteX30" fmla="*/ 459133 w 627929"/>
              <a:gd name="connsiteY30" fmla="*/ 250427 h 562149"/>
              <a:gd name="connsiteX31" fmla="*/ 496558 w 627929"/>
              <a:gd name="connsiteY31" fmla="*/ 260123 h 5621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627929" h="562149">
                <a:moveTo>
                  <a:pt x="496558" y="260123"/>
                </a:moveTo>
                <a:lnTo>
                  <a:pt x="520286" y="283639"/>
                </a:lnTo>
                <a:lnTo>
                  <a:pt x="532151" y="295397"/>
                </a:lnTo>
                <a:lnTo>
                  <a:pt x="555879" y="318913"/>
                </a:lnTo>
                <a:lnTo>
                  <a:pt x="565910" y="356250"/>
                </a:lnTo>
                <a:lnTo>
                  <a:pt x="587806" y="405345"/>
                </a:lnTo>
                <a:lnTo>
                  <a:pt x="609700" y="454440"/>
                </a:lnTo>
                <a:lnTo>
                  <a:pt x="617898" y="517355"/>
                </a:lnTo>
                <a:lnTo>
                  <a:pt x="627929" y="554692"/>
                </a:lnTo>
                <a:lnTo>
                  <a:pt x="627395" y="562149"/>
                </a:lnTo>
                <a:lnTo>
                  <a:pt x="362467" y="401182"/>
                </a:lnTo>
                <a:lnTo>
                  <a:pt x="359588" y="398328"/>
                </a:lnTo>
                <a:lnTo>
                  <a:pt x="347724" y="386571"/>
                </a:lnTo>
                <a:lnTo>
                  <a:pt x="335860" y="374812"/>
                </a:lnTo>
                <a:lnTo>
                  <a:pt x="312132" y="351296"/>
                </a:lnTo>
                <a:lnTo>
                  <a:pt x="274706" y="341601"/>
                </a:lnTo>
                <a:lnTo>
                  <a:pt x="250978" y="318085"/>
                </a:lnTo>
                <a:lnTo>
                  <a:pt x="227250" y="294569"/>
                </a:lnTo>
                <a:lnTo>
                  <a:pt x="167930" y="235778"/>
                </a:lnTo>
                <a:lnTo>
                  <a:pt x="94913" y="190809"/>
                </a:lnTo>
                <a:lnTo>
                  <a:pt x="47456" y="143776"/>
                </a:lnTo>
                <a:lnTo>
                  <a:pt x="0" y="96744"/>
                </a:lnTo>
                <a:lnTo>
                  <a:pt x="95878" y="0"/>
                </a:lnTo>
                <a:lnTo>
                  <a:pt x="143335" y="47033"/>
                </a:lnTo>
                <a:lnTo>
                  <a:pt x="202655" y="105823"/>
                </a:lnTo>
                <a:lnTo>
                  <a:pt x="263809" y="139035"/>
                </a:lnTo>
                <a:lnTo>
                  <a:pt x="311265" y="186067"/>
                </a:lnTo>
                <a:lnTo>
                  <a:pt x="360554" y="207521"/>
                </a:lnTo>
                <a:lnTo>
                  <a:pt x="409844" y="228974"/>
                </a:lnTo>
                <a:lnTo>
                  <a:pt x="433573" y="252490"/>
                </a:lnTo>
                <a:lnTo>
                  <a:pt x="459133" y="250427"/>
                </a:lnTo>
                <a:lnTo>
                  <a:pt x="496558" y="260123"/>
                </a:lnTo>
                <a:close/>
              </a:path>
            </a:pathLst>
          </a:custGeom>
          <a:solidFill>
            <a:srgbClr val="FF0000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8" name="任意多边形: 形状 157">
            <a:extLst>
              <a:ext uri="{FF2B5EF4-FFF2-40B4-BE49-F238E27FC236}">
                <a16:creationId xmlns:a16="http://schemas.microsoft.com/office/drawing/2014/main" xmlns="" id="{643CB3C9-5472-4071-AAF7-016F77E71E7E}"/>
              </a:ext>
            </a:extLst>
          </p:cNvPr>
          <p:cNvSpPr/>
          <p:nvPr/>
        </p:nvSpPr>
        <p:spPr>
          <a:xfrm rot="18915430">
            <a:off x="5324785" y="5544922"/>
            <a:ext cx="227232" cy="425142"/>
          </a:xfrm>
          <a:custGeom>
            <a:avLst/>
            <a:gdLst>
              <a:gd name="connsiteX0" fmla="*/ 227232 w 227232"/>
              <a:gd name="connsiteY0" fmla="*/ 79704 h 425142"/>
              <a:gd name="connsiteX1" fmla="*/ 227232 w 227232"/>
              <a:gd name="connsiteY1" fmla="*/ 379307 h 425142"/>
              <a:gd name="connsiteX2" fmla="*/ 202656 w 227232"/>
              <a:gd name="connsiteY2" fmla="*/ 389250 h 425142"/>
              <a:gd name="connsiteX3" fmla="*/ 175261 w 227232"/>
              <a:gd name="connsiteY3" fmla="*/ 416892 h 425142"/>
              <a:gd name="connsiteX4" fmla="*/ 124139 w 227232"/>
              <a:gd name="connsiteY4" fmla="*/ 421017 h 425142"/>
              <a:gd name="connsiteX5" fmla="*/ 73017 w 227232"/>
              <a:gd name="connsiteY5" fmla="*/ 425142 h 425142"/>
              <a:gd name="connsiteX6" fmla="*/ 35592 w 227232"/>
              <a:gd name="connsiteY6" fmla="*/ 415446 h 425142"/>
              <a:gd name="connsiteX7" fmla="*/ 11864 w 227232"/>
              <a:gd name="connsiteY7" fmla="*/ 391930 h 425142"/>
              <a:gd name="connsiteX8" fmla="*/ 0 w 227232"/>
              <a:gd name="connsiteY8" fmla="*/ 380172 h 425142"/>
              <a:gd name="connsiteX9" fmla="*/ 1833 w 227232"/>
              <a:gd name="connsiteY9" fmla="*/ 354593 h 425142"/>
              <a:gd name="connsiteX10" fmla="*/ 17363 w 227232"/>
              <a:gd name="connsiteY10" fmla="*/ 315194 h 425142"/>
              <a:gd name="connsiteX11" fmla="*/ 44757 w 227232"/>
              <a:gd name="connsiteY11" fmla="*/ 287553 h 425142"/>
              <a:gd name="connsiteX12" fmla="*/ 73985 w 227232"/>
              <a:gd name="connsiteY12" fmla="*/ 234333 h 425142"/>
              <a:gd name="connsiteX13" fmla="*/ 103211 w 227232"/>
              <a:gd name="connsiteY13" fmla="*/ 181113 h 425142"/>
              <a:gd name="connsiteX14" fmla="*/ 134271 w 227232"/>
              <a:gd name="connsiteY14" fmla="*/ 102315 h 425142"/>
              <a:gd name="connsiteX15" fmla="*/ 137938 w 227232"/>
              <a:gd name="connsiteY15" fmla="*/ 51157 h 425142"/>
              <a:gd name="connsiteX16" fmla="*/ 141603 w 227232"/>
              <a:gd name="connsiteY16" fmla="*/ 0 h 425142"/>
              <a:gd name="connsiteX17" fmla="*/ 177196 w 227232"/>
              <a:gd name="connsiteY17" fmla="*/ 35275 h 425142"/>
              <a:gd name="connsiteX18" fmla="*/ 200924 w 227232"/>
              <a:gd name="connsiteY18" fmla="*/ 58791 h 425142"/>
              <a:gd name="connsiteX19" fmla="*/ 212788 w 227232"/>
              <a:gd name="connsiteY19" fmla="*/ 70549 h 425142"/>
              <a:gd name="connsiteX20" fmla="*/ 224652 w 227232"/>
              <a:gd name="connsiteY20" fmla="*/ 82307 h 425142"/>
              <a:gd name="connsiteX21" fmla="*/ 227232 w 227232"/>
              <a:gd name="connsiteY21" fmla="*/ 79704 h 425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27232" h="425142">
                <a:moveTo>
                  <a:pt x="227232" y="79704"/>
                </a:moveTo>
                <a:lnTo>
                  <a:pt x="227232" y="379307"/>
                </a:lnTo>
                <a:lnTo>
                  <a:pt x="202656" y="389250"/>
                </a:lnTo>
                <a:lnTo>
                  <a:pt x="175261" y="416892"/>
                </a:lnTo>
                <a:lnTo>
                  <a:pt x="124139" y="421017"/>
                </a:lnTo>
                <a:lnTo>
                  <a:pt x="73017" y="425142"/>
                </a:lnTo>
                <a:lnTo>
                  <a:pt x="35592" y="415446"/>
                </a:lnTo>
                <a:lnTo>
                  <a:pt x="11864" y="391930"/>
                </a:lnTo>
                <a:lnTo>
                  <a:pt x="0" y="380172"/>
                </a:lnTo>
                <a:lnTo>
                  <a:pt x="1833" y="354593"/>
                </a:lnTo>
                <a:lnTo>
                  <a:pt x="17363" y="315194"/>
                </a:lnTo>
                <a:lnTo>
                  <a:pt x="44757" y="287553"/>
                </a:lnTo>
                <a:lnTo>
                  <a:pt x="73985" y="234333"/>
                </a:lnTo>
                <a:lnTo>
                  <a:pt x="103211" y="181113"/>
                </a:lnTo>
                <a:lnTo>
                  <a:pt x="134271" y="102315"/>
                </a:lnTo>
                <a:lnTo>
                  <a:pt x="137938" y="51157"/>
                </a:lnTo>
                <a:lnTo>
                  <a:pt x="141603" y="0"/>
                </a:lnTo>
                <a:lnTo>
                  <a:pt x="177196" y="35275"/>
                </a:lnTo>
                <a:lnTo>
                  <a:pt x="200924" y="58791"/>
                </a:lnTo>
                <a:lnTo>
                  <a:pt x="212788" y="70549"/>
                </a:lnTo>
                <a:lnTo>
                  <a:pt x="224652" y="82307"/>
                </a:lnTo>
                <a:lnTo>
                  <a:pt x="227232" y="79704"/>
                </a:lnTo>
                <a:close/>
              </a:path>
            </a:pathLst>
          </a:custGeom>
          <a:solidFill>
            <a:srgbClr val="FF0000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9" name="任意多边形: 形状 158">
            <a:extLst>
              <a:ext uri="{FF2B5EF4-FFF2-40B4-BE49-F238E27FC236}">
                <a16:creationId xmlns:a16="http://schemas.microsoft.com/office/drawing/2014/main" xmlns="" id="{4EC4AA00-5718-4D19-B5FE-31C7EEBA6255}"/>
              </a:ext>
            </a:extLst>
          </p:cNvPr>
          <p:cNvSpPr/>
          <p:nvPr/>
        </p:nvSpPr>
        <p:spPr>
          <a:xfrm rot="18915430">
            <a:off x="5142824" y="4605282"/>
            <a:ext cx="951913" cy="1010754"/>
          </a:xfrm>
          <a:custGeom>
            <a:avLst/>
            <a:gdLst>
              <a:gd name="connsiteX0" fmla="*/ 951913 w 951913"/>
              <a:gd name="connsiteY0" fmla="*/ 160967 h 1010754"/>
              <a:gd name="connsiteX1" fmla="*/ 950615 w 951913"/>
              <a:gd name="connsiteY1" fmla="*/ 179088 h 1010754"/>
              <a:gd name="connsiteX2" fmla="*/ 935084 w 951913"/>
              <a:gd name="connsiteY2" fmla="*/ 218487 h 1010754"/>
              <a:gd name="connsiteX3" fmla="*/ 921387 w 951913"/>
              <a:gd name="connsiteY3" fmla="*/ 232308 h 1010754"/>
              <a:gd name="connsiteX4" fmla="*/ 895827 w 951913"/>
              <a:gd name="connsiteY4" fmla="*/ 234370 h 1010754"/>
              <a:gd name="connsiteX5" fmla="*/ 882130 w 951913"/>
              <a:gd name="connsiteY5" fmla="*/ 248191 h 1010754"/>
              <a:gd name="connsiteX6" fmla="*/ 856568 w 951913"/>
              <a:gd name="connsiteY6" fmla="*/ 250254 h 1010754"/>
              <a:gd name="connsiteX7" fmla="*/ 829174 w 951913"/>
              <a:gd name="connsiteY7" fmla="*/ 277895 h 1010754"/>
              <a:gd name="connsiteX8" fmla="*/ 789916 w 951913"/>
              <a:gd name="connsiteY8" fmla="*/ 293778 h 1010754"/>
              <a:gd name="connsiteX9" fmla="*/ 748825 w 951913"/>
              <a:gd name="connsiteY9" fmla="*/ 335240 h 1010754"/>
              <a:gd name="connsiteX10" fmla="*/ 680339 w 951913"/>
              <a:gd name="connsiteY10" fmla="*/ 404343 h 1010754"/>
              <a:gd name="connsiteX11" fmla="*/ 599990 w 951913"/>
              <a:gd name="connsiteY11" fmla="*/ 461687 h 1010754"/>
              <a:gd name="connsiteX12" fmla="*/ 531504 w 951913"/>
              <a:gd name="connsiteY12" fmla="*/ 530790 h 1010754"/>
              <a:gd name="connsiteX13" fmla="*/ 435625 w 951913"/>
              <a:gd name="connsiteY13" fmla="*/ 627534 h 1010754"/>
              <a:gd name="connsiteX14" fmla="*/ 339746 w 951913"/>
              <a:gd name="connsiteY14" fmla="*/ 724278 h 1010754"/>
              <a:gd name="connsiteX15" fmla="*/ 257563 w 951913"/>
              <a:gd name="connsiteY15" fmla="*/ 807202 h 1010754"/>
              <a:gd name="connsiteX16" fmla="*/ 189078 w 951913"/>
              <a:gd name="connsiteY16" fmla="*/ 876304 h 1010754"/>
              <a:gd name="connsiteX17" fmla="*/ 108729 w 951913"/>
              <a:gd name="connsiteY17" fmla="*/ 933650 h 1010754"/>
              <a:gd name="connsiteX18" fmla="*/ 67638 w 951913"/>
              <a:gd name="connsiteY18" fmla="*/ 975111 h 1010754"/>
              <a:gd name="connsiteX19" fmla="*/ 14683 w 951913"/>
              <a:gd name="connsiteY19" fmla="*/ 1004814 h 1010754"/>
              <a:gd name="connsiteX20" fmla="*/ 0 w 951913"/>
              <a:gd name="connsiteY20" fmla="*/ 1010754 h 1010754"/>
              <a:gd name="connsiteX21" fmla="*/ 0 w 951913"/>
              <a:gd name="connsiteY21" fmla="*/ 711151 h 1010754"/>
              <a:gd name="connsiteX22" fmla="*/ 11117 w 951913"/>
              <a:gd name="connsiteY22" fmla="*/ 699933 h 1010754"/>
              <a:gd name="connsiteX23" fmla="*/ 22981 w 951913"/>
              <a:gd name="connsiteY23" fmla="*/ 711691 h 1010754"/>
              <a:gd name="connsiteX24" fmla="*/ 36678 w 951913"/>
              <a:gd name="connsiteY24" fmla="*/ 697871 h 1010754"/>
              <a:gd name="connsiteX25" fmla="*/ 62239 w 951913"/>
              <a:gd name="connsiteY25" fmla="*/ 695808 h 1010754"/>
              <a:gd name="connsiteX26" fmla="*/ 75936 w 951913"/>
              <a:gd name="connsiteY26" fmla="*/ 681988 h 1010754"/>
              <a:gd name="connsiteX27" fmla="*/ 103330 w 951913"/>
              <a:gd name="connsiteY27" fmla="*/ 654347 h 1010754"/>
              <a:gd name="connsiteX28" fmla="*/ 144422 w 951913"/>
              <a:gd name="connsiteY28" fmla="*/ 612885 h 1010754"/>
              <a:gd name="connsiteX29" fmla="*/ 185513 w 951913"/>
              <a:gd name="connsiteY29" fmla="*/ 571423 h 1010754"/>
              <a:gd name="connsiteX30" fmla="*/ 240301 w 951913"/>
              <a:gd name="connsiteY30" fmla="*/ 516141 h 1010754"/>
              <a:gd name="connsiteX31" fmla="*/ 308786 w 951913"/>
              <a:gd name="connsiteY31" fmla="*/ 447038 h 1010754"/>
              <a:gd name="connsiteX32" fmla="*/ 377271 w 951913"/>
              <a:gd name="connsiteY32" fmla="*/ 377935 h 1010754"/>
              <a:gd name="connsiteX33" fmla="*/ 459454 w 951913"/>
              <a:gd name="connsiteY33" fmla="*/ 295012 h 1010754"/>
              <a:gd name="connsiteX34" fmla="*/ 527939 w 951913"/>
              <a:gd name="connsiteY34" fmla="*/ 225909 h 1010754"/>
              <a:gd name="connsiteX35" fmla="*/ 570863 w 951913"/>
              <a:gd name="connsiteY35" fmla="*/ 158868 h 1010754"/>
              <a:gd name="connsiteX36" fmla="*/ 611954 w 951913"/>
              <a:gd name="connsiteY36" fmla="*/ 117407 h 1010754"/>
              <a:gd name="connsiteX37" fmla="*/ 653045 w 951913"/>
              <a:gd name="connsiteY37" fmla="*/ 75945 h 1010754"/>
              <a:gd name="connsiteX38" fmla="*/ 668576 w 951913"/>
              <a:gd name="connsiteY38" fmla="*/ 36546 h 1010754"/>
              <a:gd name="connsiteX39" fmla="*/ 682273 w 951913"/>
              <a:gd name="connsiteY39" fmla="*/ 22725 h 1010754"/>
              <a:gd name="connsiteX40" fmla="*/ 695970 w 951913"/>
              <a:gd name="connsiteY40" fmla="*/ 8905 h 1010754"/>
              <a:gd name="connsiteX41" fmla="*/ 686985 w 951913"/>
              <a:gd name="connsiteY41" fmla="*/ 0 h 1010754"/>
              <a:gd name="connsiteX42" fmla="*/ 951913 w 951913"/>
              <a:gd name="connsiteY42" fmla="*/ 160967 h 1010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951913" h="1010754">
                <a:moveTo>
                  <a:pt x="951913" y="160967"/>
                </a:moveTo>
                <a:lnTo>
                  <a:pt x="950615" y="179088"/>
                </a:lnTo>
                <a:lnTo>
                  <a:pt x="935084" y="218487"/>
                </a:lnTo>
                <a:lnTo>
                  <a:pt x="921387" y="232308"/>
                </a:lnTo>
                <a:lnTo>
                  <a:pt x="895827" y="234370"/>
                </a:lnTo>
                <a:lnTo>
                  <a:pt x="882130" y="248191"/>
                </a:lnTo>
                <a:lnTo>
                  <a:pt x="856568" y="250254"/>
                </a:lnTo>
                <a:lnTo>
                  <a:pt x="829174" y="277895"/>
                </a:lnTo>
                <a:lnTo>
                  <a:pt x="789916" y="293778"/>
                </a:lnTo>
                <a:lnTo>
                  <a:pt x="748825" y="335240"/>
                </a:lnTo>
                <a:lnTo>
                  <a:pt x="680339" y="404343"/>
                </a:lnTo>
                <a:lnTo>
                  <a:pt x="599990" y="461687"/>
                </a:lnTo>
                <a:lnTo>
                  <a:pt x="531504" y="530790"/>
                </a:lnTo>
                <a:lnTo>
                  <a:pt x="435625" y="627534"/>
                </a:lnTo>
                <a:lnTo>
                  <a:pt x="339746" y="724278"/>
                </a:lnTo>
                <a:lnTo>
                  <a:pt x="257563" y="807202"/>
                </a:lnTo>
                <a:lnTo>
                  <a:pt x="189078" y="876304"/>
                </a:lnTo>
                <a:lnTo>
                  <a:pt x="108729" y="933650"/>
                </a:lnTo>
                <a:lnTo>
                  <a:pt x="67638" y="975111"/>
                </a:lnTo>
                <a:lnTo>
                  <a:pt x="14683" y="1004814"/>
                </a:lnTo>
                <a:lnTo>
                  <a:pt x="0" y="1010754"/>
                </a:lnTo>
                <a:lnTo>
                  <a:pt x="0" y="711151"/>
                </a:lnTo>
                <a:lnTo>
                  <a:pt x="11117" y="699933"/>
                </a:lnTo>
                <a:lnTo>
                  <a:pt x="22981" y="711691"/>
                </a:lnTo>
                <a:lnTo>
                  <a:pt x="36678" y="697871"/>
                </a:lnTo>
                <a:lnTo>
                  <a:pt x="62239" y="695808"/>
                </a:lnTo>
                <a:lnTo>
                  <a:pt x="75936" y="681988"/>
                </a:lnTo>
                <a:lnTo>
                  <a:pt x="103330" y="654347"/>
                </a:lnTo>
                <a:lnTo>
                  <a:pt x="144422" y="612885"/>
                </a:lnTo>
                <a:lnTo>
                  <a:pt x="185513" y="571423"/>
                </a:lnTo>
                <a:lnTo>
                  <a:pt x="240301" y="516141"/>
                </a:lnTo>
                <a:lnTo>
                  <a:pt x="308786" y="447038"/>
                </a:lnTo>
                <a:lnTo>
                  <a:pt x="377271" y="377935"/>
                </a:lnTo>
                <a:lnTo>
                  <a:pt x="459454" y="295012"/>
                </a:lnTo>
                <a:lnTo>
                  <a:pt x="527939" y="225909"/>
                </a:lnTo>
                <a:lnTo>
                  <a:pt x="570863" y="158868"/>
                </a:lnTo>
                <a:lnTo>
                  <a:pt x="611954" y="117407"/>
                </a:lnTo>
                <a:lnTo>
                  <a:pt x="653045" y="75945"/>
                </a:lnTo>
                <a:lnTo>
                  <a:pt x="668576" y="36546"/>
                </a:lnTo>
                <a:lnTo>
                  <a:pt x="682273" y="22725"/>
                </a:lnTo>
                <a:lnTo>
                  <a:pt x="695970" y="8905"/>
                </a:lnTo>
                <a:lnTo>
                  <a:pt x="686985" y="0"/>
                </a:lnTo>
                <a:lnTo>
                  <a:pt x="951913" y="160967"/>
                </a:lnTo>
                <a:close/>
              </a:path>
            </a:pathLst>
          </a:custGeom>
          <a:solidFill>
            <a:srgbClr val="FF0000">
              <a:alpha val="8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4913527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2500"/>
                            </p:stCondLst>
                            <p:childTnLst>
                              <p:par>
                                <p:cTn id="5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000"/>
                            </p:stCondLst>
                            <p:childTnLst>
                              <p:par>
                                <p:cTn id="5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34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49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6400"/>
                            </p:stCondLst>
                            <p:childTnLst>
                              <p:par>
                                <p:cTn id="7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0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9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2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0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12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2700"/>
                            </p:stCondLst>
                            <p:childTnLst>
                              <p:par>
                                <p:cTn id="9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00"/>
                            </p:stCondLst>
                            <p:childTnLst>
                              <p:par>
                                <p:cTn id="10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0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3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4100"/>
                            </p:stCondLst>
                            <p:childTnLst>
                              <p:par>
                                <p:cTn id="11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5600"/>
                            </p:stCondLst>
                            <p:childTnLst>
                              <p:par>
                                <p:cTn id="11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1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7100"/>
                            </p:stCondLst>
                            <p:childTnLst>
                              <p:par>
                                <p:cTn id="12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5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86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0100"/>
                            </p:stCondLst>
                            <p:childTnLst>
                              <p:par>
                                <p:cTn id="13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3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11600"/>
                            </p:stCondLst>
                            <p:childTnLst>
                              <p:par>
                                <p:cTn id="13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7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13100"/>
                            </p:stCondLst>
                            <p:childTnLst>
                              <p:par>
                                <p:cTn id="13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0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2500"/>
                            </p:stCondLst>
                            <p:childTnLst>
                              <p:par>
                                <p:cTn id="15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4000"/>
                            </p:stCondLst>
                            <p:childTnLst>
                              <p:par>
                                <p:cTn id="15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8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1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" fill="hold">
                            <p:stCondLst>
                              <p:cond delay="6300"/>
                            </p:stCondLst>
                            <p:childTnLst>
                              <p:par>
                                <p:cTn id="16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5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7800"/>
                            </p:stCondLst>
                            <p:childTnLst>
                              <p:par>
                                <p:cTn id="16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9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9300"/>
                            </p:stCondLst>
                            <p:childTnLst>
                              <p:par>
                                <p:cTn id="17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3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13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Freeform 37">
            <a:extLst>
              <a:ext uri="{FF2B5EF4-FFF2-40B4-BE49-F238E27FC236}">
                <a16:creationId xmlns:a16="http://schemas.microsoft.com/office/drawing/2014/main" xmlns="" id="{D5C7E221-55E6-410F-968C-B3A36A1EC24A}"/>
              </a:ext>
            </a:extLst>
          </p:cNvPr>
          <p:cNvSpPr>
            <a:spLocks/>
          </p:cNvSpPr>
          <p:nvPr/>
        </p:nvSpPr>
        <p:spPr bwMode="auto">
          <a:xfrm>
            <a:off x="1976552" y="3887346"/>
            <a:ext cx="1167640" cy="438461"/>
          </a:xfrm>
          <a:custGeom>
            <a:avLst/>
            <a:gdLst>
              <a:gd name="T0" fmla="*/ 140 w 316"/>
              <a:gd name="T1" fmla="*/ 84 h 92"/>
              <a:gd name="T2" fmla="*/ 116 w 316"/>
              <a:gd name="T3" fmla="*/ 84 h 92"/>
              <a:gd name="T4" fmla="*/ 88 w 316"/>
              <a:gd name="T5" fmla="*/ 88 h 92"/>
              <a:gd name="T6" fmla="*/ 64 w 316"/>
              <a:gd name="T7" fmla="*/ 88 h 92"/>
              <a:gd name="T8" fmla="*/ 44 w 316"/>
              <a:gd name="T9" fmla="*/ 88 h 92"/>
              <a:gd name="T10" fmla="*/ 32 w 316"/>
              <a:gd name="T11" fmla="*/ 92 h 92"/>
              <a:gd name="T12" fmla="*/ 24 w 316"/>
              <a:gd name="T13" fmla="*/ 92 h 92"/>
              <a:gd name="T14" fmla="*/ 16 w 316"/>
              <a:gd name="T15" fmla="*/ 92 h 92"/>
              <a:gd name="T16" fmla="*/ 8 w 316"/>
              <a:gd name="T17" fmla="*/ 88 h 92"/>
              <a:gd name="T18" fmla="*/ 4 w 316"/>
              <a:gd name="T19" fmla="*/ 88 h 92"/>
              <a:gd name="T20" fmla="*/ 0 w 316"/>
              <a:gd name="T21" fmla="*/ 88 h 92"/>
              <a:gd name="T22" fmla="*/ 0 w 316"/>
              <a:gd name="T23" fmla="*/ 84 h 92"/>
              <a:gd name="T24" fmla="*/ 0 w 316"/>
              <a:gd name="T25" fmla="*/ 84 h 92"/>
              <a:gd name="T26" fmla="*/ 0 w 316"/>
              <a:gd name="T27" fmla="*/ 80 h 92"/>
              <a:gd name="T28" fmla="*/ 0 w 316"/>
              <a:gd name="T29" fmla="*/ 76 h 92"/>
              <a:gd name="T30" fmla="*/ 4 w 316"/>
              <a:gd name="T31" fmla="*/ 76 h 92"/>
              <a:gd name="T32" fmla="*/ 12 w 316"/>
              <a:gd name="T33" fmla="*/ 72 h 92"/>
              <a:gd name="T34" fmla="*/ 16 w 316"/>
              <a:gd name="T35" fmla="*/ 72 h 92"/>
              <a:gd name="T36" fmla="*/ 24 w 316"/>
              <a:gd name="T37" fmla="*/ 68 h 92"/>
              <a:gd name="T38" fmla="*/ 36 w 316"/>
              <a:gd name="T39" fmla="*/ 68 h 92"/>
              <a:gd name="T40" fmla="*/ 44 w 316"/>
              <a:gd name="T41" fmla="*/ 64 h 92"/>
              <a:gd name="T42" fmla="*/ 72 w 316"/>
              <a:gd name="T43" fmla="*/ 60 h 92"/>
              <a:gd name="T44" fmla="*/ 96 w 316"/>
              <a:gd name="T45" fmla="*/ 56 h 92"/>
              <a:gd name="T46" fmla="*/ 124 w 316"/>
              <a:gd name="T47" fmla="*/ 48 h 92"/>
              <a:gd name="T48" fmla="*/ 152 w 316"/>
              <a:gd name="T49" fmla="*/ 44 h 92"/>
              <a:gd name="T50" fmla="*/ 164 w 316"/>
              <a:gd name="T51" fmla="*/ 40 h 92"/>
              <a:gd name="T52" fmla="*/ 180 w 316"/>
              <a:gd name="T53" fmla="*/ 36 h 92"/>
              <a:gd name="T54" fmla="*/ 188 w 316"/>
              <a:gd name="T55" fmla="*/ 36 h 92"/>
              <a:gd name="T56" fmla="*/ 200 w 316"/>
              <a:gd name="T57" fmla="*/ 32 h 92"/>
              <a:gd name="T58" fmla="*/ 208 w 316"/>
              <a:gd name="T59" fmla="*/ 28 h 92"/>
              <a:gd name="T60" fmla="*/ 216 w 316"/>
              <a:gd name="T61" fmla="*/ 28 h 92"/>
              <a:gd name="T62" fmla="*/ 220 w 316"/>
              <a:gd name="T63" fmla="*/ 24 h 92"/>
              <a:gd name="T64" fmla="*/ 224 w 316"/>
              <a:gd name="T65" fmla="*/ 24 h 92"/>
              <a:gd name="T66" fmla="*/ 232 w 316"/>
              <a:gd name="T67" fmla="*/ 20 h 92"/>
              <a:gd name="T68" fmla="*/ 236 w 316"/>
              <a:gd name="T69" fmla="*/ 16 h 92"/>
              <a:gd name="T70" fmla="*/ 240 w 316"/>
              <a:gd name="T71" fmla="*/ 12 h 92"/>
              <a:gd name="T72" fmla="*/ 240 w 316"/>
              <a:gd name="T73" fmla="*/ 8 h 92"/>
              <a:gd name="T74" fmla="*/ 240 w 316"/>
              <a:gd name="T75" fmla="*/ 4 h 92"/>
              <a:gd name="T76" fmla="*/ 244 w 316"/>
              <a:gd name="T77" fmla="*/ 0 h 92"/>
              <a:gd name="T78" fmla="*/ 248 w 316"/>
              <a:gd name="T79" fmla="*/ 0 h 92"/>
              <a:gd name="T80" fmla="*/ 256 w 316"/>
              <a:gd name="T81" fmla="*/ 0 h 92"/>
              <a:gd name="T82" fmla="*/ 264 w 316"/>
              <a:gd name="T83" fmla="*/ 0 h 92"/>
              <a:gd name="T84" fmla="*/ 276 w 316"/>
              <a:gd name="T85" fmla="*/ 4 h 92"/>
              <a:gd name="T86" fmla="*/ 284 w 316"/>
              <a:gd name="T87" fmla="*/ 8 h 92"/>
              <a:gd name="T88" fmla="*/ 296 w 316"/>
              <a:gd name="T89" fmla="*/ 12 h 92"/>
              <a:gd name="T90" fmla="*/ 308 w 316"/>
              <a:gd name="T91" fmla="*/ 20 h 92"/>
              <a:gd name="T92" fmla="*/ 312 w 316"/>
              <a:gd name="T93" fmla="*/ 24 h 92"/>
              <a:gd name="T94" fmla="*/ 316 w 316"/>
              <a:gd name="T95" fmla="*/ 32 h 92"/>
              <a:gd name="T96" fmla="*/ 316 w 316"/>
              <a:gd name="T97" fmla="*/ 40 h 92"/>
              <a:gd name="T98" fmla="*/ 316 w 316"/>
              <a:gd name="T99" fmla="*/ 44 h 92"/>
              <a:gd name="T100" fmla="*/ 312 w 316"/>
              <a:gd name="T101" fmla="*/ 48 h 92"/>
              <a:gd name="T102" fmla="*/ 308 w 316"/>
              <a:gd name="T103" fmla="*/ 48 h 92"/>
              <a:gd name="T104" fmla="*/ 304 w 316"/>
              <a:gd name="T105" fmla="*/ 52 h 92"/>
              <a:gd name="T106" fmla="*/ 292 w 316"/>
              <a:gd name="T107" fmla="*/ 56 h 92"/>
              <a:gd name="T108" fmla="*/ 284 w 316"/>
              <a:gd name="T109" fmla="*/ 60 h 92"/>
              <a:gd name="T110" fmla="*/ 272 w 316"/>
              <a:gd name="T111" fmla="*/ 60 h 92"/>
              <a:gd name="T112" fmla="*/ 256 w 316"/>
              <a:gd name="T113" fmla="*/ 64 h 92"/>
              <a:gd name="T114" fmla="*/ 224 w 316"/>
              <a:gd name="T115" fmla="*/ 68 h 92"/>
              <a:gd name="T116" fmla="*/ 192 w 316"/>
              <a:gd name="T117" fmla="*/ 76 h 92"/>
              <a:gd name="T118" fmla="*/ 164 w 316"/>
              <a:gd name="T119" fmla="*/ 80 h 92"/>
              <a:gd name="T120" fmla="*/ 140 w 316"/>
              <a:gd name="T121" fmla="*/ 84 h 92"/>
              <a:gd name="T122" fmla="*/ 140 w 316"/>
              <a:gd name="T123" fmla="*/ 8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16" h="92">
                <a:moveTo>
                  <a:pt x="140" y="84"/>
                </a:moveTo>
                <a:lnTo>
                  <a:pt x="116" y="84"/>
                </a:lnTo>
                <a:lnTo>
                  <a:pt x="88" y="88"/>
                </a:lnTo>
                <a:lnTo>
                  <a:pt x="64" y="88"/>
                </a:lnTo>
                <a:lnTo>
                  <a:pt x="44" y="88"/>
                </a:lnTo>
                <a:lnTo>
                  <a:pt x="32" y="92"/>
                </a:lnTo>
                <a:lnTo>
                  <a:pt x="24" y="92"/>
                </a:lnTo>
                <a:lnTo>
                  <a:pt x="16" y="92"/>
                </a:lnTo>
                <a:lnTo>
                  <a:pt x="8" y="88"/>
                </a:lnTo>
                <a:lnTo>
                  <a:pt x="4" y="88"/>
                </a:lnTo>
                <a:lnTo>
                  <a:pt x="0" y="88"/>
                </a:lnTo>
                <a:lnTo>
                  <a:pt x="0" y="84"/>
                </a:lnTo>
                <a:lnTo>
                  <a:pt x="0" y="84"/>
                </a:lnTo>
                <a:lnTo>
                  <a:pt x="0" y="80"/>
                </a:lnTo>
                <a:lnTo>
                  <a:pt x="0" y="76"/>
                </a:lnTo>
                <a:lnTo>
                  <a:pt x="4" y="76"/>
                </a:lnTo>
                <a:lnTo>
                  <a:pt x="12" y="72"/>
                </a:lnTo>
                <a:lnTo>
                  <a:pt x="16" y="72"/>
                </a:lnTo>
                <a:lnTo>
                  <a:pt x="24" y="68"/>
                </a:lnTo>
                <a:lnTo>
                  <a:pt x="36" y="68"/>
                </a:lnTo>
                <a:lnTo>
                  <a:pt x="44" y="64"/>
                </a:lnTo>
                <a:lnTo>
                  <a:pt x="72" y="60"/>
                </a:lnTo>
                <a:lnTo>
                  <a:pt x="96" y="56"/>
                </a:lnTo>
                <a:lnTo>
                  <a:pt x="124" y="48"/>
                </a:lnTo>
                <a:lnTo>
                  <a:pt x="152" y="44"/>
                </a:lnTo>
                <a:lnTo>
                  <a:pt x="164" y="40"/>
                </a:lnTo>
                <a:lnTo>
                  <a:pt x="180" y="36"/>
                </a:lnTo>
                <a:lnTo>
                  <a:pt x="188" y="36"/>
                </a:lnTo>
                <a:lnTo>
                  <a:pt x="200" y="32"/>
                </a:lnTo>
                <a:lnTo>
                  <a:pt x="208" y="28"/>
                </a:lnTo>
                <a:lnTo>
                  <a:pt x="216" y="28"/>
                </a:lnTo>
                <a:lnTo>
                  <a:pt x="220" y="24"/>
                </a:lnTo>
                <a:lnTo>
                  <a:pt x="224" y="24"/>
                </a:lnTo>
                <a:lnTo>
                  <a:pt x="232" y="20"/>
                </a:lnTo>
                <a:lnTo>
                  <a:pt x="236" y="16"/>
                </a:lnTo>
                <a:lnTo>
                  <a:pt x="240" y="12"/>
                </a:lnTo>
                <a:lnTo>
                  <a:pt x="240" y="8"/>
                </a:lnTo>
                <a:lnTo>
                  <a:pt x="240" y="4"/>
                </a:lnTo>
                <a:lnTo>
                  <a:pt x="244" y="0"/>
                </a:lnTo>
                <a:lnTo>
                  <a:pt x="248" y="0"/>
                </a:lnTo>
                <a:lnTo>
                  <a:pt x="256" y="0"/>
                </a:lnTo>
                <a:lnTo>
                  <a:pt x="264" y="0"/>
                </a:lnTo>
                <a:lnTo>
                  <a:pt x="276" y="4"/>
                </a:lnTo>
                <a:lnTo>
                  <a:pt x="284" y="8"/>
                </a:lnTo>
                <a:lnTo>
                  <a:pt x="296" y="12"/>
                </a:lnTo>
                <a:lnTo>
                  <a:pt x="308" y="20"/>
                </a:lnTo>
                <a:lnTo>
                  <a:pt x="312" y="24"/>
                </a:lnTo>
                <a:lnTo>
                  <a:pt x="316" y="32"/>
                </a:lnTo>
                <a:lnTo>
                  <a:pt x="316" y="40"/>
                </a:lnTo>
                <a:lnTo>
                  <a:pt x="316" y="44"/>
                </a:lnTo>
                <a:lnTo>
                  <a:pt x="312" y="48"/>
                </a:lnTo>
                <a:lnTo>
                  <a:pt x="308" y="48"/>
                </a:lnTo>
                <a:lnTo>
                  <a:pt x="304" y="52"/>
                </a:lnTo>
                <a:lnTo>
                  <a:pt x="292" y="56"/>
                </a:lnTo>
                <a:lnTo>
                  <a:pt x="284" y="60"/>
                </a:lnTo>
                <a:lnTo>
                  <a:pt x="272" y="60"/>
                </a:lnTo>
                <a:lnTo>
                  <a:pt x="256" y="64"/>
                </a:lnTo>
                <a:lnTo>
                  <a:pt x="224" y="68"/>
                </a:lnTo>
                <a:lnTo>
                  <a:pt x="192" y="76"/>
                </a:lnTo>
                <a:lnTo>
                  <a:pt x="164" y="80"/>
                </a:lnTo>
                <a:lnTo>
                  <a:pt x="140" y="84"/>
                </a:lnTo>
                <a:lnTo>
                  <a:pt x="140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38">
            <a:extLst>
              <a:ext uri="{FF2B5EF4-FFF2-40B4-BE49-F238E27FC236}">
                <a16:creationId xmlns:a16="http://schemas.microsoft.com/office/drawing/2014/main" xmlns="" id="{85616E30-7263-4EAE-A6C1-F678989DDC2E}"/>
              </a:ext>
            </a:extLst>
          </p:cNvPr>
          <p:cNvSpPr>
            <a:spLocks/>
          </p:cNvSpPr>
          <p:nvPr/>
        </p:nvSpPr>
        <p:spPr bwMode="auto">
          <a:xfrm>
            <a:off x="1991333" y="4382996"/>
            <a:ext cx="1152859" cy="324079"/>
          </a:xfrm>
          <a:custGeom>
            <a:avLst/>
            <a:gdLst>
              <a:gd name="T0" fmla="*/ 4 w 312"/>
              <a:gd name="T1" fmla="*/ 56 h 68"/>
              <a:gd name="T2" fmla="*/ 0 w 312"/>
              <a:gd name="T3" fmla="*/ 48 h 68"/>
              <a:gd name="T4" fmla="*/ 8 w 312"/>
              <a:gd name="T5" fmla="*/ 44 h 68"/>
              <a:gd name="T6" fmla="*/ 16 w 312"/>
              <a:gd name="T7" fmla="*/ 40 h 68"/>
              <a:gd name="T8" fmla="*/ 28 w 312"/>
              <a:gd name="T9" fmla="*/ 40 h 68"/>
              <a:gd name="T10" fmla="*/ 48 w 312"/>
              <a:gd name="T11" fmla="*/ 36 h 68"/>
              <a:gd name="T12" fmla="*/ 80 w 312"/>
              <a:gd name="T13" fmla="*/ 32 h 68"/>
              <a:gd name="T14" fmla="*/ 120 w 312"/>
              <a:gd name="T15" fmla="*/ 24 h 68"/>
              <a:gd name="T16" fmla="*/ 168 w 312"/>
              <a:gd name="T17" fmla="*/ 16 h 68"/>
              <a:gd name="T18" fmla="*/ 212 w 312"/>
              <a:gd name="T19" fmla="*/ 8 h 68"/>
              <a:gd name="T20" fmla="*/ 240 w 312"/>
              <a:gd name="T21" fmla="*/ 4 h 68"/>
              <a:gd name="T22" fmla="*/ 260 w 312"/>
              <a:gd name="T23" fmla="*/ 0 h 68"/>
              <a:gd name="T24" fmla="*/ 284 w 312"/>
              <a:gd name="T25" fmla="*/ 0 h 68"/>
              <a:gd name="T26" fmla="*/ 300 w 312"/>
              <a:gd name="T27" fmla="*/ 4 h 68"/>
              <a:gd name="T28" fmla="*/ 308 w 312"/>
              <a:gd name="T29" fmla="*/ 12 h 68"/>
              <a:gd name="T30" fmla="*/ 312 w 312"/>
              <a:gd name="T31" fmla="*/ 20 h 68"/>
              <a:gd name="T32" fmla="*/ 308 w 312"/>
              <a:gd name="T33" fmla="*/ 28 h 68"/>
              <a:gd name="T34" fmla="*/ 292 w 312"/>
              <a:gd name="T35" fmla="*/ 32 h 68"/>
              <a:gd name="T36" fmla="*/ 272 w 312"/>
              <a:gd name="T37" fmla="*/ 40 h 68"/>
              <a:gd name="T38" fmla="*/ 260 w 312"/>
              <a:gd name="T39" fmla="*/ 40 h 68"/>
              <a:gd name="T40" fmla="*/ 252 w 312"/>
              <a:gd name="T41" fmla="*/ 40 h 68"/>
              <a:gd name="T42" fmla="*/ 240 w 312"/>
              <a:gd name="T43" fmla="*/ 44 h 68"/>
              <a:gd name="T44" fmla="*/ 224 w 312"/>
              <a:gd name="T45" fmla="*/ 44 h 68"/>
              <a:gd name="T46" fmla="*/ 200 w 312"/>
              <a:gd name="T47" fmla="*/ 48 h 68"/>
              <a:gd name="T48" fmla="*/ 120 w 312"/>
              <a:gd name="T49" fmla="*/ 60 h 68"/>
              <a:gd name="T50" fmla="*/ 84 w 312"/>
              <a:gd name="T51" fmla="*/ 64 h 68"/>
              <a:gd name="T52" fmla="*/ 64 w 312"/>
              <a:gd name="T53" fmla="*/ 68 h 68"/>
              <a:gd name="T54" fmla="*/ 48 w 312"/>
              <a:gd name="T55" fmla="*/ 68 h 68"/>
              <a:gd name="T56" fmla="*/ 40 w 312"/>
              <a:gd name="T57" fmla="*/ 68 h 68"/>
              <a:gd name="T58" fmla="*/ 32 w 312"/>
              <a:gd name="T59" fmla="*/ 68 h 68"/>
              <a:gd name="T60" fmla="*/ 20 w 312"/>
              <a:gd name="T61" fmla="*/ 64 h 68"/>
              <a:gd name="T62" fmla="*/ 12 w 312"/>
              <a:gd name="T63" fmla="*/ 6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12" h="68">
                <a:moveTo>
                  <a:pt x="12" y="60"/>
                </a:move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4" y="44"/>
                </a:lnTo>
                <a:lnTo>
                  <a:pt x="8" y="44"/>
                </a:lnTo>
                <a:lnTo>
                  <a:pt x="12" y="44"/>
                </a:lnTo>
                <a:lnTo>
                  <a:pt x="16" y="40"/>
                </a:lnTo>
                <a:lnTo>
                  <a:pt x="24" y="40"/>
                </a:lnTo>
                <a:lnTo>
                  <a:pt x="28" y="40"/>
                </a:lnTo>
                <a:lnTo>
                  <a:pt x="36" y="36"/>
                </a:lnTo>
                <a:lnTo>
                  <a:pt x="48" y="36"/>
                </a:lnTo>
                <a:lnTo>
                  <a:pt x="60" y="32"/>
                </a:lnTo>
                <a:lnTo>
                  <a:pt x="80" y="32"/>
                </a:lnTo>
                <a:lnTo>
                  <a:pt x="96" y="28"/>
                </a:lnTo>
                <a:lnTo>
                  <a:pt x="120" y="24"/>
                </a:lnTo>
                <a:lnTo>
                  <a:pt x="144" y="20"/>
                </a:lnTo>
                <a:lnTo>
                  <a:pt x="168" y="16"/>
                </a:lnTo>
                <a:lnTo>
                  <a:pt x="192" y="12"/>
                </a:lnTo>
                <a:lnTo>
                  <a:pt x="212" y="8"/>
                </a:lnTo>
                <a:lnTo>
                  <a:pt x="228" y="4"/>
                </a:lnTo>
                <a:lnTo>
                  <a:pt x="240" y="4"/>
                </a:lnTo>
                <a:lnTo>
                  <a:pt x="252" y="0"/>
                </a:lnTo>
                <a:lnTo>
                  <a:pt x="260" y="0"/>
                </a:lnTo>
                <a:lnTo>
                  <a:pt x="268" y="0"/>
                </a:lnTo>
                <a:lnTo>
                  <a:pt x="284" y="0"/>
                </a:lnTo>
                <a:lnTo>
                  <a:pt x="292" y="4"/>
                </a:lnTo>
                <a:lnTo>
                  <a:pt x="300" y="4"/>
                </a:lnTo>
                <a:lnTo>
                  <a:pt x="304" y="8"/>
                </a:lnTo>
                <a:lnTo>
                  <a:pt x="308" y="12"/>
                </a:lnTo>
                <a:lnTo>
                  <a:pt x="312" y="16"/>
                </a:lnTo>
                <a:lnTo>
                  <a:pt x="312" y="20"/>
                </a:lnTo>
                <a:lnTo>
                  <a:pt x="312" y="24"/>
                </a:lnTo>
                <a:lnTo>
                  <a:pt x="308" y="28"/>
                </a:lnTo>
                <a:lnTo>
                  <a:pt x="304" y="32"/>
                </a:lnTo>
                <a:lnTo>
                  <a:pt x="292" y="32"/>
                </a:lnTo>
                <a:lnTo>
                  <a:pt x="284" y="36"/>
                </a:lnTo>
                <a:lnTo>
                  <a:pt x="272" y="40"/>
                </a:lnTo>
                <a:lnTo>
                  <a:pt x="264" y="40"/>
                </a:lnTo>
                <a:lnTo>
                  <a:pt x="260" y="40"/>
                </a:lnTo>
                <a:lnTo>
                  <a:pt x="256" y="40"/>
                </a:lnTo>
                <a:lnTo>
                  <a:pt x="252" y="40"/>
                </a:lnTo>
                <a:lnTo>
                  <a:pt x="248" y="40"/>
                </a:lnTo>
                <a:lnTo>
                  <a:pt x="240" y="44"/>
                </a:lnTo>
                <a:lnTo>
                  <a:pt x="232" y="44"/>
                </a:lnTo>
                <a:lnTo>
                  <a:pt x="224" y="44"/>
                </a:lnTo>
                <a:lnTo>
                  <a:pt x="212" y="44"/>
                </a:lnTo>
                <a:lnTo>
                  <a:pt x="200" y="48"/>
                </a:lnTo>
                <a:lnTo>
                  <a:pt x="144" y="56"/>
                </a:lnTo>
                <a:lnTo>
                  <a:pt x="120" y="60"/>
                </a:lnTo>
                <a:lnTo>
                  <a:pt x="96" y="60"/>
                </a:lnTo>
                <a:lnTo>
                  <a:pt x="84" y="64"/>
                </a:lnTo>
                <a:lnTo>
                  <a:pt x="72" y="64"/>
                </a:lnTo>
                <a:lnTo>
                  <a:pt x="64" y="68"/>
                </a:lnTo>
                <a:lnTo>
                  <a:pt x="56" y="68"/>
                </a:lnTo>
                <a:lnTo>
                  <a:pt x="48" y="68"/>
                </a:lnTo>
                <a:lnTo>
                  <a:pt x="44" y="68"/>
                </a:lnTo>
                <a:lnTo>
                  <a:pt x="40" y="68"/>
                </a:lnTo>
                <a:lnTo>
                  <a:pt x="36" y="68"/>
                </a:lnTo>
                <a:lnTo>
                  <a:pt x="32" y="68"/>
                </a:lnTo>
                <a:lnTo>
                  <a:pt x="24" y="68"/>
                </a:lnTo>
                <a:lnTo>
                  <a:pt x="20" y="64"/>
                </a:lnTo>
                <a:lnTo>
                  <a:pt x="12" y="60"/>
                </a:lnTo>
                <a:lnTo>
                  <a:pt x="12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39">
            <a:extLst>
              <a:ext uri="{FF2B5EF4-FFF2-40B4-BE49-F238E27FC236}">
                <a16:creationId xmlns:a16="http://schemas.microsoft.com/office/drawing/2014/main" xmlns="" id="{5C0CC494-53E5-475E-AB42-D9A823682E9D}"/>
              </a:ext>
            </a:extLst>
          </p:cNvPr>
          <p:cNvSpPr>
            <a:spLocks/>
          </p:cNvSpPr>
          <p:nvPr/>
        </p:nvSpPr>
        <p:spPr bwMode="auto">
          <a:xfrm>
            <a:off x="1429683" y="4688012"/>
            <a:ext cx="2320500" cy="495650"/>
          </a:xfrm>
          <a:custGeom>
            <a:avLst/>
            <a:gdLst>
              <a:gd name="T0" fmla="*/ 472 w 628"/>
              <a:gd name="T1" fmla="*/ 8 h 104"/>
              <a:gd name="T2" fmla="*/ 508 w 628"/>
              <a:gd name="T3" fmla="*/ 4 h 104"/>
              <a:gd name="T4" fmla="*/ 544 w 628"/>
              <a:gd name="T5" fmla="*/ 0 h 104"/>
              <a:gd name="T6" fmla="*/ 576 w 628"/>
              <a:gd name="T7" fmla="*/ 4 h 104"/>
              <a:gd name="T8" fmla="*/ 600 w 628"/>
              <a:gd name="T9" fmla="*/ 12 h 104"/>
              <a:gd name="T10" fmla="*/ 620 w 628"/>
              <a:gd name="T11" fmla="*/ 24 h 104"/>
              <a:gd name="T12" fmla="*/ 628 w 628"/>
              <a:gd name="T13" fmla="*/ 36 h 104"/>
              <a:gd name="T14" fmla="*/ 624 w 628"/>
              <a:gd name="T15" fmla="*/ 40 h 104"/>
              <a:gd name="T16" fmla="*/ 616 w 628"/>
              <a:gd name="T17" fmla="*/ 44 h 104"/>
              <a:gd name="T18" fmla="*/ 600 w 628"/>
              <a:gd name="T19" fmla="*/ 48 h 104"/>
              <a:gd name="T20" fmla="*/ 576 w 628"/>
              <a:gd name="T21" fmla="*/ 48 h 104"/>
              <a:gd name="T22" fmla="*/ 520 w 628"/>
              <a:gd name="T23" fmla="*/ 48 h 104"/>
              <a:gd name="T24" fmla="*/ 476 w 628"/>
              <a:gd name="T25" fmla="*/ 52 h 104"/>
              <a:gd name="T26" fmla="*/ 444 w 628"/>
              <a:gd name="T27" fmla="*/ 52 h 104"/>
              <a:gd name="T28" fmla="*/ 408 w 628"/>
              <a:gd name="T29" fmla="*/ 56 h 104"/>
              <a:gd name="T30" fmla="*/ 360 w 628"/>
              <a:gd name="T31" fmla="*/ 64 h 104"/>
              <a:gd name="T32" fmla="*/ 308 w 628"/>
              <a:gd name="T33" fmla="*/ 68 h 104"/>
              <a:gd name="T34" fmla="*/ 248 w 628"/>
              <a:gd name="T35" fmla="*/ 76 h 104"/>
              <a:gd name="T36" fmla="*/ 200 w 628"/>
              <a:gd name="T37" fmla="*/ 80 h 104"/>
              <a:gd name="T38" fmla="*/ 156 w 628"/>
              <a:gd name="T39" fmla="*/ 88 h 104"/>
              <a:gd name="T40" fmla="*/ 120 w 628"/>
              <a:gd name="T41" fmla="*/ 92 h 104"/>
              <a:gd name="T42" fmla="*/ 92 w 628"/>
              <a:gd name="T43" fmla="*/ 96 h 104"/>
              <a:gd name="T44" fmla="*/ 68 w 628"/>
              <a:gd name="T45" fmla="*/ 100 h 104"/>
              <a:gd name="T46" fmla="*/ 52 w 628"/>
              <a:gd name="T47" fmla="*/ 104 h 104"/>
              <a:gd name="T48" fmla="*/ 48 w 628"/>
              <a:gd name="T49" fmla="*/ 104 h 104"/>
              <a:gd name="T50" fmla="*/ 36 w 628"/>
              <a:gd name="T51" fmla="*/ 100 h 104"/>
              <a:gd name="T52" fmla="*/ 16 w 628"/>
              <a:gd name="T53" fmla="*/ 92 h 104"/>
              <a:gd name="T54" fmla="*/ 0 w 628"/>
              <a:gd name="T55" fmla="*/ 84 h 104"/>
              <a:gd name="T56" fmla="*/ 0 w 628"/>
              <a:gd name="T57" fmla="*/ 72 h 104"/>
              <a:gd name="T58" fmla="*/ 4 w 628"/>
              <a:gd name="T59" fmla="*/ 72 h 104"/>
              <a:gd name="T60" fmla="*/ 16 w 628"/>
              <a:gd name="T61" fmla="*/ 68 h 104"/>
              <a:gd name="T62" fmla="*/ 32 w 628"/>
              <a:gd name="T63" fmla="*/ 68 h 104"/>
              <a:gd name="T64" fmla="*/ 52 w 628"/>
              <a:gd name="T65" fmla="*/ 64 h 104"/>
              <a:gd name="T66" fmla="*/ 84 w 628"/>
              <a:gd name="T67" fmla="*/ 60 h 104"/>
              <a:gd name="T68" fmla="*/ 124 w 628"/>
              <a:gd name="T69" fmla="*/ 56 h 104"/>
              <a:gd name="T70" fmla="*/ 180 w 628"/>
              <a:gd name="T71" fmla="*/ 48 h 104"/>
              <a:gd name="T72" fmla="*/ 248 w 628"/>
              <a:gd name="T73" fmla="*/ 40 h 104"/>
              <a:gd name="T74" fmla="*/ 320 w 628"/>
              <a:gd name="T75" fmla="*/ 28 h 104"/>
              <a:gd name="T76" fmla="*/ 380 w 628"/>
              <a:gd name="T77" fmla="*/ 20 h 104"/>
              <a:gd name="T78" fmla="*/ 424 w 628"/>
              <a:gd name="T79" fmla="*/ 16 h 104"/>
              <a:gd name="T80" fmla="*/ 460 w 628"/>
              <a:gd name="T81" fmla="*/ 8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28" h="104">
                <a:moveTo>
                  <a:pt x="460" y="8"/>
                </a:moveTo>
                <a:lnTo>
                  <a:pt x="472" y="8"/>
                </a:lnTo>
                <a:lnTo>
                  <a:pt x="488" y="4"/>
                </a:lnTo>
                <a:lnTo>
                  <a:pt x="508" y="4"/>
                </a:lnTo>
                <a:lnTo>
                  <a:pt x="528" y="0"/>
                </a:lnTo>
                <a:lnTo>
                  <a:pt x="544" y="0"/>
                </a:lnTo>
                <a:lnTo>
                  <a:pt x="560" y="0"/>
                </a:lnTo>
                <a:lnTo>
                  <a:pt x="576" y="4"/>
                </a:lnTo>
                <a:lnTo>
                  <a:pt x="588" y="8"/>
                </a:lnTo>
                <a:lnTo>
                  <a:pt x="600" y="12"/>
                </a:lnTo>
                <a:lnTo>
                  <a:pt x="612" y="16"/>
                </a:lnTo>
                <a:lnTo>
                  <a:pt x="620" y="24"/>
                </a:lnTo>
                <a:lnTo>
                  <a:pt x="628" y="32"/>
                </a:lnTo>
                <a:lnTo>
                  <a:pt x="628" y="36"/>
                </a:lnTo>
                <a:lnTo>
                  <a:pt x="628" y="40"/>
                </a:lnTo>
                <a:lnTo>
                  <a:pt x="624" y="40"/>
                </a:lnTo>
                <a:lnTo>
                  <a:pt x="620" y="44"/>
                </a:lnTo>
                <a:lnTo>
                  <a:pt x="616" y="44"/>
                </a:lnTo>
                <a:lnTo>
                  <a:pt x="608" y="44"/>
                </a:lnTo>
                <a:lnTo>
                  <a:pt x="600" y="48"/>
                </a:lnTo>
                <a:lnTo>
                  <a:pt x="588" y="48"/>
                </a:lnTo>
                <a:lnTo>
                  <a:pt x="576" y="48"/>
                </a:lnTo>
                <a:lnTo>
                  <a:pt x="548" y="48"/>
                </a:lnTo>
                <a:lnTo>
                  <a:pt x="520" y="48"/>
                </a:lnTo>
                <a:lnTo>
                  <a:pt x="496" y="48"/>
                </a:lnTo>
                <a:lnTo>
                  <a:pt x="476" y="52"/>
                </a:lnTo>
                <a:lnTo>
                  <a:pt x="460" y="52"/>
                </a:lnTo>
                <a:lnTo>
                  <a:pt x="444" y="52"/>
                </a:lnTo>
                <a:lnTo>
                  <a:pt x="428" y="56"/>
                </a:lnTo>
                <a:lnTo>
                  <a:pt x="408" y="56"/>
                </a:lnTo>
                <a:lnTo>
                  <a:pt x="384" y="60"/>
                </a:lnTo>
                <a:lnTo>
                  <a:pt x="360" y="64"/>
                </a:lnTo>
                <a:lnTo>
                  <a:pt x="336" y="64"/>
                </a:lnTo>
                <a:lnTo>
                  <a:pt x="308" y="68"/>
                </a:lnTo>
                <a:lnTo>
                  <a:pt x="276" y="72"/>
                </a:lnTo>
                <a:lnTo>
                  <a:pt x="248" y="76"/>
                </a:lnTo>
                <a:lnTo>
                  <a:pt x="224" y="80"/>
                </a:lnTo>
                <a:lnTo>
                  <a:pt x="200" y="80"/>
                </a:lnTo>
                <a:lnTo>
                  <a:pt x="176" y="84"/>
                </a:lnTo>
                <a:lnTo>
                  <a:pt x="156" y="88"/>
                </a:lnTo>
                <a:lnTo>
                  <a:pt x="136" y="92"/>
                </a:lnTo>
                <a:lnTo>
                  <a:pt x="120" y="92"/>
                </a:lnTo>
                <a:lnTo>
                  <a:pt x="104" y="96"/>
                </a:lnTo>
                <a:lnTo>
                  <a:pt x="92" y="96"/>
                </a:lnTo>
                <a:lnTo>
                  <a:pt x="80" y="100"/>
                </a:lnTo>
                <a:lnTo>
                  <a:pt x="68" y="100"/>
                </a:lnTo>
                <a:lnTo>
                  <a:pt x="60" y="104"/>
                </a:lnTo>
                <a:lnTo>
                  <a:pt x="52" y="104"/>
                </a:lnTo>
                <a:lnTo>
                  <a:pt x="48" y="104"/>
                </a:lnTo>
                <a:lnTo>
                  <a:pt x="48" y="104"/>
                </a:lnTo>
                <a:lnTo>
                  <a:pt x="40" y="104"/>
                </a:lnTo>
                <a:lnTo>
                  <a:pt x="36" y="100"/>
                </a:lnTo>
                <a:lnTo>
                  <a:pt x="28" y="96"/>
                </a:lnTo>
                <a:lnTo>
                  <a:pt x="16" y="92"/>
                </a:lnTo>
                <a:lnTo>
                  <a:pt x="8" y="88"/>
                </a:lnTo>
                <a:lnTo>
                  <a:pt x="0" y="84"/>
                </a:lnTo>
                <a:lnTo>
                  <a:pt x="0" y="76"/>
                </a:lnTo>
                <a:lnTo>
                  <a:pt x="0" y="72"/>
                </a:lnTo>
                <a:lnTo>
                  <a:pt x="0" y="72"/>
                </a:lnTo>
                <a:lnTo>
                  <a:pt x="4" y="72"/>
                </a:lnTo>
                <a:lnTo>
                  <a:pt x="8" y="72"/>
                </a:lnTo>
                <a:lnTo>
                  <a:pt x="16" y="68"/>
                </a:lnTo>
                <a:lnTo>
                  <a:pt x="20" y="68"/>
                </a:lnTo>
                <a:lnTo>
                  <a:pt x="32" y="68"/>
                </a:lnTo>
                <a:lnTo>
                  <a:pt x="40" y="64"/>
                </a:lnTo>
                <a:lnTo>
                  <a:pt x="52" y="64"/>
                </a:lnTo>
                <a:lnTo>
                  <a:pt x="64" y="64"/>
                </a:lnTo>
                <a:lnTo>
                  <a:pt x="84" y="60"/>
                </a:lnTo>
                <a:lnTo>
                  <a:pt x="104" y="60"/>
                </a:lnTo>
                <a:lnTo>
                  <a:pt x="124" y="56"/>
                </a:lnTo>
                <a:lnTo>
                  <a:pt x="152" y="52"/>
                </a:lnTo>
                <a:lnTo>
                  <a:pt x="180" y="48"/>
                </a:lnTo>
                <a:lnTo>
                  <a:pt x="212" y="44"/>
                </a:lnTo>
                <a:lnTo>
                  <a:pt x="248" y="40"/>
                </a:lnTo>
                <a:lnTo>
                  <a:pt x="288" y="32"/>
                </a:lnTo>
                <a:lnTo>
                  <a:pt x="320" y="28"/>
                </a:lnTo>
                <a:lnTo>
                  <a:pt x="352" y="24"/>
                </a:lnTo>
                <a:lnTo>
                  <a:pt x="380" y="20"/>
                </a:lnTo>
                <a:lnTo>
                  <a:pt x="404" y="16"/>
                </a:lnTo>
                <a:lnTo>
                  <a:pt x="424" y="16"/>
                </a:lnTo>
                <a:lnTo>
                  <a:pt x="444" y="12"/>
                </a:lnTo>
                <a:lnTo>
                  <a:pt x="460" y="8"/>
                </a:lnTo>
                <a:lnTo>
                  <a:pt x="46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40">
            <a:extLst>
              <a:ext uri="{FF2B5EF4-FFF2-40B4-BE49-F238E27FC236}">
                <a16:creationId xmlns:a16="http://schemas.microsoft.com/office/drawing/2014/main" xmlns="" id="{8B0CE514-8F6B-4010-9565-680A4C03D4D6}"/>
              </a:ext>
            </a:extLst>
          </p:cNvPr>
          <p:cNvSpPr>
            <a:spLocks/>
          </p:cNvSpPr>
          <p:nvPr/>
        </p:nvSpPr>
        <p:spPr bwMode="auto">
          <a:xfrm>
            <a:off x="2257377" y="5240853"/>
            <a:ext cx="73901" cy="1181936"/>
          </a:xfrm>
          <a:custGeom>
            <a:avLst/>
            <a:gdLst>
              <a:gd name="T0" fmla="*/ 4 w 20"/>
              <a:gd name="T1" fmla="*/ 4 h 248"/>
              <a:gd name="T2" fmla="*/ 4 w 20"/>
              <a:gd name="T3" fmla="*/ 0 h 248"/>
              <a:gd name="T4" fmla="*/ 8 w 20"/>
              <a:gd name="T5" fmla="*/ 4 h 248"/>
              <a:gd name="T6" fmla="*/ 12 w 20"/>
              <a:gd name="T7" fmla="*/ 4 h 248"/>
              <a:gd name="T8" fmla="*/ 20 w 20"/>
              <a:gd name="T9" fmla="*/ 8 h 248"/>
              <a:gd name="T10" fmla="*/ 20 w 20"/>
              <a:gd name="T11" fmla="*/ 48 h 248"/>
              <a:gd name="T12" fmla="*/ 20 w 20"/>
              <a:gd name="T13" fmla="*/ 88 h 248"/>
              <a:gd name="T14" fmla="*/ 20 w 20"/>
              <a:gd name="T15" fmla="*/ 124 h 248"/>
              <a:gd name="T16" fmla="*/ 16 w 20"/>
              <a:gd name="T17" fmla="*/ 164 h 248"/>
              <a:gd name="T18" fmla="*/ 16 w 20"/>
              <a:gd name="T19" fmla="*/ 180 h 248"/>
              <a:gd name="T20" fmla="*/ 16 w 20"/>
              <a:gd name="T21" fmla="*/ 196 h 248"/>
              <a:gd name="T22" fmla="*/ 16 w 20"/>
              <a:gd name="T23" fmla="*/ 208 h 248"/>
              <a:gd name="T24" fmla="*/ 16 w 20"/>
              <a:gd name="T25" fmla="*/ 220 h 248"/>
              <a:gd name="T26" fmla="*/ 12 w 20"/>
              <a:gd name="T27" fmla="*/ 228 h 248"/>
              <a:gd name="T28" fmla="*/ 12 w 20"/>
              <a:gd name="T29" fmla="*/ 236 h 248"/>
              <a:gd name="T30" fmla="*/ 12 w 20"/>
              <a:gd name="T31" fmla="*/ 240 h 248"/>
              <a:gd name="T32" fmla="*/ 12 w 20"/>
              <a:gd name="T33" fmla="*/ 244 h 248"/>
              <a:gd name="T34" fmla="*/ 8 w 20"/>
              <a:gd name="T35" fmla="*/ 248 h 248"/>
              <a:gd name="T36" fmla="*/ 8 w 20"/>
              <a:gd name="T37" fmla="*/ 248 h 248"/>
              <a:gd name="T38" fmla="*/ 8 w 20"/>
              <a:gd name="T39" fmla="*/ 248 h 248"/>
              <a:gd name="T40" fmla="*/ 4 w 20"/>
              <a:gd name="T41" fmla="*/ 244 h 248"/>
              <a:gd name="T42" fmla="*/ 4 w 20"/>
              <a:gd name="T43" fmla="*/ 240 h 248"/>
              <a:gd name="T44" fmla="*/ 0 w 20"/>
              <a:gd name="T45" fmla="*/ 236 h 248"/>
              <a:gd name="T46" fmla="*/ 0 w 20"/>
              <a:gd name="T47" fmla="*/ 236 h 248"/>
              <a:gd name="T48" fmla="*/ 0 w 20"/>
              <a:gd name="T49" fmla="*/ 232 h 248"/>
              <a:gd name="T50" fmla="*/ 0 w 20"/>
              <a:gd name="T51" fmla="*/ 232 h 248"/>
              <a:gd name="T52" fmla="*/ 0 w 20"/>
              <a:gd name="T53" fmla="*/ 228 h 248"/>
              <a:gd name="T54" fmla="*/ 0 w 20"/>
              <a:gd name="T55" fmla="*/ 220 h 248"/>
              <a:gd name="T56" fmla="*/ 0 w 20"/>
              <a:gd name="T57" fmla="*/ 212 h 248"/>
              <a:gd name="T58" fmla="*/ 4 w 20"/>
              <a:gd name="T59" fmla="*/ 204 h 248"/>
              <a:gd name="T60" fmla="*/ 4 w 20"/>
              <a:gd name="T61" fmla="*/ 188 h 248"/>
              <a:gd name="T62" fmla="*/ 8 w 20"/>
              <a:gd name="T63" fmla="*/ 176 h 248"/>
              <a:gd name="T64" fmla="*/ 8 w 20"/>
              <a:gd name="T65" fmla="*/ 160 h 248"/>
              <a:gd name="T66" fmla="*/ 8 w 20"/>
              <a:gd name="T67" fmla="*/ 144 h 248"/>
              <a:gd name="T68" fmla="*/ 12 w 20"/>
              <a:gd name="T69" fmla="*/ 128 h 248"/>
              <a:gd name="T70" fmla="*/ 12 w 20"/>
              <a:gd name="T71" fmla="*/ 116 h 248"/>
              <a:gd name="T72" fmla="*/ 12 w 20"/>
              <a:gd name="T73" fmla="*/ 104 h 248"/>
              <a:gd name="T74" fmla="*/ 12 w 20"/>
              <a:gd name="T75" fmla="*/ 92 h 248"/>
              <a:gd name="T76" fmla="*/ 12 w 20"/>
              <a:gd name="T77" fmla="*/ 84 h 248"/>
              <a:gd name="T78" fmla="*/ 12 w 20"/>
              <a:gd name="T79" fmla="*/ 72 h 248"/>
              <a:gd name="T80" fmla="*/ 16 w 20"/>
              <a:gd name="T81" fmla="*/ 68 h 248"/>
              <a:gd name="T82" fmla="*/ 8 w 20"/>
              <a:gd name="T83" fmla="*/ 44 h 248"/>
              <a:gd name="T84" fmla="*/ 4 w 20"/>
              <a:gd name="T85" fmla="*/ 24 h 248"/>
              <a:gd name="T86" fmla="*/ 4 w 20"/>
              <a:gd name="T87" fmla="*/ 16 h 248"/>
              <a:gd name="T88" fmla="*/ 0 w 20"/>
              <a:gd name="T89" fmla="*/ 12 h 248"/>
              <a:gd name="T90" fmla="*/ 0 w 20"/>
              <a:gd name="T91" fmla="*/ 4 h 248"/>
              <a:gd name="T92" fmla="*/ 4 w 20"/>
              <a:gd name="T93" fmla="*/ 4 h 248"/>
              <a:gd name="T94" fmla="*/ 4 w 20"/>
              <a:gd name="T95" fmla="*/ 4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0" h="248">
                <a:moveTo>
                  <a:pt x="4" y="4"/>
                </a:moveTo>
                <a:lnTo>
                  <a:pt x="4" y="0"/>
                </a:lnTo>
                <a:lnTo>
                  <a:pt x="8" y="4"/>
                </a:lnTo>
                <a:lnTo>
                  <a:pt x="12" y="4"/>
                </a:lnTo>
                <a:lnTo>
                  <a:pt x="20" y="8"/>
                </a:lnTo>
                <a:lnTo>
                  <a:pt x="20" y="48"/>
                </a:lnTo>
                <a:lnTo>
                  <a:pt x="20" y="88"/>
                </a:lnTo>
                <a:lnTo>
                  <a:pt x="20" y="124"/>
                </a:lnTo>
                <a:lnTo>
                  <a:pt x="16" y="164"/>
                </a:lnTo>
                <a:lnTo>
                  <a:pt x="16" y="180"/>
                </a:lnTo>
                <a:lnTo>
                  <a:pt x="16" y="196"/>
                </a:lnTo>
                <a:lnTo>
                  <a:pt x="16" y="208"/>
                </a:lnTo>
                <a:lnTo>
                  <a:pt x="16" y="220"/>
                </a:lnTo>
                <a:lnTo>
                  <a:pt x="12" y="228"/>
                </a:lnTo>
                <a:lnTo>
                  <a:pt x="12" y="236"/>
                </a:lnTo>
                <a:lnTo>
                  <a:pt x="12" y="240"/>
                </a:lnTo>
                <a:lnTo>
                  <a:pt x="12" y="244"/>
                </a:lnTo>
                <a:lnTo>
                  <a:pt x="8" y="248"/>
                </a:lnTo>
                <a:lnTo>
                  <a:pt x="8" y="248"/>
                </a:lnTo>
                <a:lnTo>
                  <a:pt x="8" y="248"/>
                </a:lnTo>
                <a:lnTo>
                  <a:pt x="4" y="244"/>
                </a:lnTo>
                <a:lnTo>
                  <a:pt x="4" y="240"/>
                </a:lnTo>
                <a:lnTo>
                  <a:pt x="0" y="236"/>
                </a:lnTo>
                <a:lnTo>
                  <a:pt x="0" y="236"/>
                </a:lnTo>
                <a:lnTo>
                  <a:pt x="0" y="232"/>
                </a:lnTo>
                <a:lnTo>
                  <a:pt x="0" y="232"/>
                </a:lnTo>
                <a:lnTo>
                  <a:pt x="0" y="228"/>
                </a:lnTo>
                <a:lnTo>
                  <a:pt x="0" y="220"/>
                </a:lnTo>
                <a:lnTo>
                  <a:pt x="0" y="212"/>
                </a:lnTo>
                <a:lnTo>
                  <a:pt x="4" y="204"/>
                </a:lnTo>
                <a:lnTo>
                  <a:pt x="4" y="188"/>
                </a:lnTo>
                <a:lnTo>
                  <a:pt x="8" y="176"/>
                </a:lnTo>
                <a:lnTo>
                  <a:pt x="8" y="160"/>
                </a:lnTo>
                <a:lnTo>
                  <a:pt x="8" y="144"/>
                </a:lnTo>
                <a:lnTo>
                  <a:pt x="12" y="128"/>
                </a:lnTo>
                <a:lnTo>
                  <a:pt x="12" y="116"/>
                </a:lnTo>
                <a:lnTo>
                  <a:pt x="12" y="104"/>
                </a:lnTo>
                <a:lnTo>
                  <a:pt x="12" y="92"/>
                </a:lnTo>
                <a:lnTo>
                  <a:pt x="12" y="84"/>
                </a:lnTo>
                <a:lnTo>
                  <a:pt x="12" y="72"/>
                </a:lnTo>
                <a:lnTo>
                  <a:pt x="16" y="68"/>
                </a:lnTo>
                <a:lnTo>
                  <a:pt x="8" y="44"/>
                </a:lnTo>
                <a:lnTo>
                  <a:pt x="4" y="24"/>
                </a:lnTo>
                <a:lnTo>
                  <a:pt x="4" y="16"/>
                </a:lnTo>
                <a:lnTo>
                  <a:pt x="0" y="12"/>
                </a:lnTo>
                <a:lnTo>
                  <a:pt x="0" y="4"/>
                </a:lnTo>
                <a:lnTo>
                  <a:pt x="4" y="4"/>
                </a:lnTo>
                <a:lnTo>
                  <a:pt x="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41">
            <a:extLst>
              <a:ext uri="{FF2B5EF4-FFF2-40B4-BE49-F238E27FC236}">
                <a16:creationId xmlns:a16="http://schemas.microsoft.com/office/drawing/2014/main" xmlns="" id="{672726DB-95B3-4113-876B-0956042466DD}"/>
              </a:ext>
            </a:extLst>
          </p:cNvPr>
          <p:cNvSpPr>
            <a:spLocks/>
          </p:cNvSpPr>
          <p:nvPr/>
        </p:nvSpPr>
        <p:spPr bwMode="auto">
          <a:xfrm>
            <a:off x="2286937" y="5450551"/>
            <a:ext cx="605990" cy="209698"/>
          </a:xfrm>
          <a:custGeom>
            <a:avLst/>
            <a:gdLst>
              <a:gd name="T0" fmla="*/ 68 w 164"/>
              <a:gd name="T1" fmla="*/ 8 h 44"/>
              <a:gd name="T2" fmla="*/ 80 w 164"/>
              <a:gd name="T3" fmla="*/ 4 h 44"/>
              <a:gd name="T4" fmla="*/ 88 w 164"/>
              <a:gd name="T5" fmla="*/ 4 h 44"/>
              <a:gd name="T6" fmla="*/ 96 w 164"/>
              <a:gd name="T7" fmla="*/ 4 h 44"/>
              <a:gd name="T8" fmla="*/ 104 w 164"/>
              <a:gd name="T9" fmla="*/ 0 h 44"/>
              <a:gd name="T10" fmla="*/ 116 w 164"/>
              <a:gd name="T11" fmla="*/ 0 h 44"/>
              <a:gd name="T12" fmla="*/ 124 w 164"/>
              <a:gd name="T13" fmla="*/ 0 h 44"/>
              <a:gd name="T14" fmla="*/ 128 w 164"/>
              <a:gd name="T15" fmla="*/ 0 h 44"/>
              <a:gd name="T16" fmla="*/ 136 w 164"/>
              <a:gd name="T17" fmla="*/ 0 h 44"/>
              <a:gd name="T18" fmla="*/ 144 w 164"/>
              <a:gd name="T19" fmla="*/ 4 h 44"/>
              <a:gd name="T20" fmla="*/ 152 w 164"/>
              <a:gd name="T21" fmla="*/ 4 h 44"/>
              <a:gd name="T22" fmla="*/ 156 w 164"/>
              <a:gd name="T23" fmla="*/ 8 h 44"/>
              <a:gd name="T24" fmla="*/ 160 w 164"/>
              <a:gd name="T25" fmla="*/ 8 h 44"/>
              <a:gd name="T26" fmla="*/ 164 w 164"/>
              <a:gd name="T27" fmla="*/ 12 h 44"/>
              <a:gd name="T28" fmla="*/ 164 w 164"/>
              <a:gd name="T29" fmla="*/ 16 h 44"/>
              <a:gd name="T30" fmla="*/ 164 w 164"/>
              <a:gd name="T31" fmla="*/ 16 h 44"/>
              <a:gd name="T32" fmla="*/ 164 w 164"/>
              <a:gd name="T33" fmla="*/ 20 h 44"/>
              <a:gd name="T34" fmla="*/ 160 w 164"/>
              <a:gd name="T35" fmla="*/ 20 h 44"/>
              <a:gd name="T36" fmla="*/ 156 w 164"/>
              <a:gd name="T37" fmla="*/ 24 h 44"/>
              <a:gd name="T38" fmla="*/ 148 w 164"/>
              <a:gd name="T39" fmla="*/ 24 h 44"/>
              <a:gd name="T40" fmla="*/ 140 w 164"/>
              <a:gd name="T41" fmla="*/ 28 h 44"/>
              <a:gd name="T42" fmla="*/ 132 w 164"/>
              <a:gd name="T43" fmla="*/ 28 h 44"/>
              <a:gd name="T44" fmla="*/ 120 w 164"/>
              <a:gd name="T45" fmla="*/ 32 h 44"/>
              <a:gd name="T46" fmla="*/ 108 w 164"/>
              <a:gd name="T47" fmla="*/ 36 h 44"/>
              <a:gd name="T48" fmla="*/ 96 w 164"/>
              <a:gd name="T49" fmla="*/ 36 h 44"/>
              <a:gd name="T50" fmla="*/ 84 w 164"/>
              <a:gd name="T51" fmla="*/ 40 h 44"/>
              <a:gd name="T52" fmla="*/ 68 w 164"/>
              <a:gd name="T53" fmla="*/ 40 h 44"/>
              <a:gd name="T54" fmla="*/ 36 w 164"/>
              <a:gd name="T55" fmla="*/ 40 h 44"/>
              <a:gd name="T56" fmla="*/ 0 w 164"/>
              <a:gd name="T57" fmla="*/ 44 h 44"/>
              <a:gd name="T58" fmla="*/ 0 w 164"/>
              <a:gd name="T59" fmla="*/ 16 h 44"/>
              <a:gd name="T60" fmla="*/ 12 w 164"/>
              <a:gd name="T61" fmla="*/ 16 h 44"/>
              <a:gd name="T62" fmla="*/ 28 w 164"/>
              <a:gd name="T63" fmla="*/ 12 h 44"/>
              <a:gd name="T64" fmla="*/ 48 w 164"/>
              <a:gd name="T65" fmla="*/ 12 h 44"/>
              <a:gd name="T66" fmla="*/ 56 w 164"/>
              <a:gd name="T67" fmla="*/ 8 h 44"/>
              <a:gd name="T68" fmla="*/ 68 w 164"/>
              <a:gd name="T69" fmla="*/ 8 h 44"/>
              <a:gd name="T70" fmla="*/ 68 w 164"/>
              <a:gd name="T71" fmla="*/ 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4" h="44">
                <a:moveTo>
                  <a:pt x="68" y="8"/>
                </a:moveTo>
                <a:lnTo>
                  <a:pt x="80" y="4"/>
                </a:lnTo>
                <a:lnTo>
                  <a:pt x="88" y="4"/>
                </a:lnTo>
                <a:lnTo>
                  <a:pt x="96" y="4"/>
                </a:lnTo>
                <a:lnTo>
                  <a:pt x="104" y="0"/>
                </a:lnTo>
                <a:lnTo>
                  <a:pt x="116" y="0"/>
                </a:lnTo>
                <a:lnTo>
                  <a:pt x="124" y="0"/>
                </a:lnTo>
                <a:lnTo>
                  <a:pt x="128" y="0"/>
                </a:lnTo>
                <a:lnTo>
                  <a:pt x="136" y="0"/>
                </a:lnTo>
                <a:lnTo>
                  <a:pt x="144" y="4"/>
                </a:lnTo>
                <a:lnTo>
                  <a:pt x="152" y="4"/>
                </a:lnTo>
                <a:lnTo>
                  <a:pt x="156" y="8"/>
                </a:lnTo>
                <a:lnTo>
                  <a:pt x="160" y="8"/>
                </a:lnTo>
                <a:lnTo>
                  <a:pt x="164" y="12"/>
                </a:lnTo>
                <a:lnTo>
                  <a:pt x="164" y="16"/>
                </a:lnTo>
                <a:lnTo>
                  <a:pt x="164" y="16"/>
                </a:lnTo>
                <a:lnTo>
                  <a:pt x="164" y="20"/>
                </a:lnTo>
                <a:lnTo>
                  <a:pt x="160" y="20"/>
                </a:lnTo>
                <a:lnTo>
                  <a:pt x="156" y="24"/>
                </a:lnTo>
                <a:lnTo>
                  <a:pt x="148" y="24"/>
                </a:lnTo>
                <a:lnTo>
                  <a:pt x="140" y="28"/>
                </a:lnTo>
                <a:lnTo>
                  <a:pt x="132" y="28"/>
                </a:lnTo>
                <a:lnTo>
                  <a:pt x="120" y="32"/>
                </a:lnTo>
                <a:lnTo>
                  <a:pt x="108" y="36"/>
                </a:lnTo>
                <a:lnTo>
                  <a:pt x="96" y="36"/>
                </a:lnTo>
                <a:lnTo>
                  <a:pt x="84" y="40"/>
                </a:lnTo>
                <a:lnTo>
                  <a:pt x="68" y="40"/>
                </a:lnTo>
                <a:lnTo>
                  <a:pt x="36" y="40"/>
                </a:lnTo>
                <a:lnTo>
                  <a:pt x="0" y="44"/>
                </a:lnTo>
                <a:lnTo>
                  <a:pt x="0" y="16"/>
                </a:lnTo>
                <a:lnTo>
                  <a:pt x="12" y="16"/>
                </a:lnTo>
                <a:lnTo>
                  <a:pt x="28" y="12"/>
                </a:lnTo>
                <a:lnTo>
                  <a:pt x="48" y="12"/>
                </a:lnTo>
                <a:lnTo>
                  <a:pt x="56" y="8"/>
                </a:lnTo>
                <a:lnTo>
                  <a:pt x="68" y="8"/>
                </a:lnTo>
                <a:lnTo>
                  <a:pt x="68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42">
            <a:extLst>
              <a:ext uri="{FF2B5EF4-FFF2-40B4-BE49-F238E27FC236}">
                <a16:creationId xmlns:a16="http://schemas.microsoft.com/office/drawing/2014/main" xmlns="" id="{1223F9F9-3624-4FF3-B105-223D80CB5707}"/>
              </a:ext>
            </a:extLst>
          </p:cNvPr>
          <p:cNvSpPr>
            <a:spLocks/>
          </p:cNvSpPr>
          <p:nvPr/>
        </p:nvSpPr>
        <p:spPr bwMode="auto">
          <a:xfrm>
            <a:off x="2286937" y="5755567"/>
            <a:ext cx="635551" cy="209698"/>
          </a:xfrm>
          <a:custGeom>
            <a:avLst/>
            <a:gdLst>
              <a:gd name="T0" fmla="*/ 136 w 172"/>
              <a:gd name="T1" fmla="*/ 36 h 44"/>
              <a:gd name="T2" fmla="*/ 128 w 172"/>
              <a:gd name="T3" fmla="*/ 36 h 44"/>
              <a:gd name="T4" fmla="*/ 116 w 172"/>
              <a:gd name="T5" fmla="*/ 40 h 44"/>
              <a:gd name="T6" fmla="*/ 100 w 172"/>
              <a:gd name="T7" fmla="*/ 40 h 44"/>
              <a:gd name="T8" fmla="*/ 84 w 172"/>
              <a:gd name="T9" fmla="*/ 40 h 44"/>
              <a:gd name="T10" fmla="*/ 68 w 172"/>
              <a:gd name="T11" fmla="*/ 40 h 44"/>
              <a:gd name="T12" fmla="*/ 48 w 172"/>
              <a:gd name="T13" fmla="*/ 40 h 44"/>
              <a:gd name="T14" fmla="*/ 24 w 172"/>
              <a:gd name="T15" fmla="*/ 40 h 44"/>
              <a:gd name="T16" fmla="*/ 0 w 172"/>
              <a:gd name="T17" fmla="*/ 44 h 44"/>
              <a:gd name="T18" fmla="*/ 0 w 172"/>
              <a:gd name="T19" fmla="*/ 16 h 44"/>
              <a:gd name="T20" fmla="*/ 28 w 172"/>
              <a:gd name="T21" fmla="*/ 12 h 44"/>
              <a:gd name="T22" fmla="*/ 48 w 172"/>
              <a:gd name="T23" fmla="*/ 8 h 44"/>
              <a:gd name="T24" fmla="*/ 68 w 172"/>
              <a:gd name="T25" fmla="*/ 8 h 44"/>
              <a:gd name="T26" fmla="*/ 88 w 172"/>
              <a:gd name="T27" fmla="*/ 4 h 44"/>
              <a:gd name="T28" fmla="*/ 100 w 172"/>
              <a:gd name="T29" fmla="*/ 4 h 44"/>
              <a:gd name="T30" fmla="*/ 112 w 172"/>
              <a:gd name="T31" fmla="*/ 4 h 44"/>
              <a:gd name="T32" fmla="*/ 120 w 172"/>
              <a:gd name="T33" fmla="*/ 0 h 44"/>
              <a:gd name="T34" fmla="*/ 128 w 172"/>
              <a:gd name="T35" fmla="*/ 0 h 44"/>
              <a:gd name="T36" fmla="*/ 136 w 172"/>
              <a:gd name="T37" fmla="*/ 4 h 44"/>
              <a:gd name="T38" fmla="*/ 144 w 172"/>
              <a:gd name="T39" fmla="*/ 4 h 44"/>
              <a:gd name="T40" fmla="*/ 148 w 172"/>
              <a:gd name="T41" fmla="*/ 4 h 44"/>
              <a:gd name="T42" fmla="*/ 156 w 172"/>
              <a:gd name="T43" fmla="*/ 8 h 44"/>
              <a:gd name="T44" fmla="*/ 164 w 172"/>
              <a:gd name="T45" fmla="*/ 12 h 44"/>
              <a:gd name="T46" fmla="*/ 168 w 172"/>
              <a:gd name="T47" fmla="*/ 12 h 44"/>
              <a:gd name="T48" fmla="*/ 172 w 172"/>
              <a:gd name="T49" fmla="*/ 16 h 44"/>
              <a:gd name="T50" fmla="*/ 172 w 172"/>
              <a:gd name="T51" fmla="*/ 20 h 44"/>
              <a:gd name="T52" fmla="*/ 172 w 172"/>
              <a:gd name="T53" fmla="*/ 24 h 44"/>
              <a:gd name="T54" fmla="*/ 168 w 172"/>
              <a:gd name="T55" fmla="*/ 24 h 44"/>
              <a:gd name="T56" fmla="*/ 168 w 172"/>
              <a:gd name="T57" fmla="*/ 28 h 44"/>
              <a:gd name="T58" fmla="*/ 164 w 172"/>
              <a:gd name="T59" fmla="*/ 28 h 44"/>
              <a:gd name="T60" fmla="*/ 156 w 172"/>
              <a:gd name="T61" fmla="*/ 32 h 44"/>
              <a:gd name="T62" fmla="*/ 152 w 172"/>
              <a:gd name="T63" fmla="*/ 32 h 44"/>
              <a:gd name="T64" fmla="*/ 144 w 172"/>
              <a:gd name="T65" fmla="*/ 32 h 44"/>
              <a:gd name="T66" fmla="*/ 136 w 172"/>
              <a:gd name="T67" fmla="*/ 36 h 44"/>
              <a:gd name="T68" fmla="*/ 136 w 172"/>
              <a:gd name="T69" fmla="*/ 3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2" h="44">
                <a:moveTo>
                  <a:pt x="136" y="36"/>
                </a:moveTo>
                <a:lnTo>
                  <a:pt x="128" y="36"/>
                </a:lnTo>
                <a:lnTo>
                  <a:pt x="116" y="40"/>
                </a:lnTo>
                <a:lnTo>
                  <a:pt x="100" y="40"/>
                </a:lnTo>
                <a:lnTo>
                  <a:pt x="84" y="40"/>
                </a:lnTo>
                <a:lnTo>
                  <a:pt x="68" y="40"/>
                </a:lnTo>
                <a:lnTo>
                  <a:pt x="48" y="40"/>
                </a:lnTo>
                <a:lnTo>
                  <a:pt x="24" y="40"/>
                </a:lnTo>
                <a:lnTo>
                  <a:pt x="0" y="44"/>
                </a:lnTo>
                <a:lnTo>
                  <a:pt x="0" y="16"/>
                </a:lnTo>
                <a:lnTo>
                  <a:pt x="28" y="12"/>
                </a:lnTo>
                <a:lnTo>
                  <a:pt x="48" y="8"/>
                </a:lnTo>
                <a:lnTo>
                  <a:pt x="68" y="8"/>
                </a:lnTo>
                <a:lnTo>
                  <a:pt x="88" y="4"/>
                </a:lnTo>
                <a:lnTo>
                  <a:pt x="100" y="4"/>
                </a:lnTo>
                <a:lnTo>
                  <a:pt x="112" y="4"/>
                </a:lnTo>
                <a:lnTo>
                  <a:pt x="120" y="0"/>
                </a:lnTo>
                <a:lnTo>
                  <a:pt x="128" y="0"/>
                </a:lnTo>
                <a:lnTo>
                  <a:pt x="136" y="4"/>
                </a:lnTo>
                <a:lnTo>
                  <a:pt x="144" y="4"/>
                </a:lnTo>
                <a:lnTo>
                  <a:pt x="148" y="4"/>
                </a:lnTo>
                <a:lnTo>
                  <a:pt x="156" y="8"/>
                </a:lnTo>
                <a:lnTo>
                  <a:pt x="164" y="12"/>
                </a:lnTo>
                <a:lnTo>
                  <a:pt x="168" y="12"/>
                </a:lnTo>
                <a:lnTo>
                  <a:pt x="172" y="16"/>
                </a:lnTo>
                <a:lnTo>
                  <a:pt x="172" y="20"/>
                </a:lnTo>
                <a:lnTo>
                  <a:pt x="172" y="24"/>
                </a:lnTo>
                <a:lnTo>
                  <a:pt x="168" y="24"/>
                </a:lnTo>
                <a:lnTo>
                  <a:pt x="168" y="28"/>
                </a:lnTo>
                <a:lnTo>
                  <a:pt x="164" y="28"/>
                </a:lnTo>
                <a:lnTo>
                  <a:pt x="156" y="32"/>
                </a:lnTo>
                <a:lnTo>
                  <a:pt x="152" y="32"/>
                </a:lnTo>
                <a:lnTo>
                  <a:pt x="144" y="32"/>
                </a:lnTo>
                <a:lnTo>
                  <a:pt x="136" y="36"/>
                </a:lnTo>
                <a:lnTo>
                  <a:pt x="136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43">
            <a:extLst>
              <a:ext uri="{FF2B5EF4-FFF2-40B4-BE49-F238E27FC236}">
                <a16:creationId xmlns:a16="http://schemas.microsoft.com/office/drawing/2014/main" xmlns="" id="{C6E1FD43-8B1A-49FA-9770-457F500CDECA}"/>
              </a:ext>
            </a:extLst>
          </p:cNvPr>
          <p:cNvSpPr>
            <a:spLocks/>
          </p:cNvSpPr>
          <p:nvPr/>
        </p:nvSpPr>
        <p:spPr bwMode="auto">
          <a:xfrm>
            <a:off x="2286937" y="5088345"/>
            <a:ext cx="1005057" cy="1506015"/>
          </a:xfrm>
          <a:custGeom>
            <a:avLst/>
            <a:gdLst>
              <a:gd name="T0" fmla="*/ 20 w 272"/>
              <a:gd name="T1" fmla="*/ 28 h 316"/>
              <a:gd name="T2" fmla="*/ 56 w 272"/>
              <a:gd name="T3" fmla="*/ 24 h 316"/>
              <a:gd name="T4" fmla="*/ 88 w 272"/>
              <a:gd name="T5" fmla="*/ 20 h 316"/>
              <a:gd name="T6" fmla="*/ 116 w 272"/>
              <a:gd name="T7" fmla="*/ 16 h 316"/>
              <a:gd name="T8" fmla="*/ 140 w 272"/>
              <a:gd name="T9" fmla="*/ 12 h 316"/>
              <a:gd name="T10" fmla="*/ 156 w 272"/>
              <a:gd name="T11" fmla="*/ 8 h 316"/>
              <a:gd name="T12" fmla="*/ 168 w 272"/>
              <a:gd name="T13" fmla="*/ 8 h 316"/>
              <a:gd name="T14" fmla="*/ 176 w 272"/>
              <a:gd name="T15" fmla="*/ 4 h 316"/>
              <a:gd name="T16" fmla="*/ 180 w 272"/>
              <a:gd name="T17" fmla="*/ 4 h 316"/>
              <a:gd name="T18" fmla="*/ 188 w 272"/>
              <a:gd name="T19" fmla="*/ 0 h 316"/>
              <a:gd name="T20" fmla="*/ 200 w 272"/>
              <a:gd name="T21" fmla="*/ 0 h 316"/>
              <a:gd name="T22" fmla="*/ 224 w 272"/>
              <a:gd name="T23" fmla="*/ 8 h 316"/>
              <a:gd name="T24" fmla="*/ 252 w 272"/>
              <a:gd name="T25" fmla="*/ 20 h 316"/>
              <a:gd name="T26" fmla="*/ 268 w 272"/>
              <a:gd name="T27" fmla="*/ 28 h 316"/>
              <a:gd name="T28" fmla="*/ 272 w 272"/>
              <a:gd name="T29" fmla="*/ 36 h 316"/>
              <a:gd name="T30" fmla="*/ 272 w 272"/>
              <a:gd name="T31" fmla="*/ 44 h 316"/>
              <a:gd name="T32" fmla="*/ 268 w 272"/>
              <a:gd name="T33" fmla="*/ 48 h 316"/>
              <a:gd name="T34" fmla="*/ 260 w 272"/>
              <a:gd name="T35" fmla="*/ 52 h 316"/>
              <a:gd name="T36" fmla="*/ 260 w 272"/>
              <a:gd name="T37" fmla="*/ 64 h 316"/>
              <a:gd name="T38" fmla="*/ 260 w 272"/>
              <a:gd name="T39" fmla="*/ 88 h 316"/>
              <a:gd name="T40" fmla="*/ 260 w 272"/>
              <a:gd name="T41" fmla="*/ 116 h 316"/>
              <a:gd name="T42" fmla="*/ 264 w 272"/>
              <a:gd name="T43" fmla="*/ 156 h 316"/>
              <a:gd name="T44" fmla="*/ 268 w 272"/>
              <a:gd name="T45" fmla="*/ 192 h 316"/>
              <a:gd name="T46" fmla="*/ 268 w 272"/>
              <a:gd name="T47" fmla="*/ 220 h 316"/>
              <a:gd name="T48" fmla="*/ 268 w 272"/>
              <a:gd name="T49" fmla="*/ 240 h 316"/>
              <a:gd name="T50" fmla="*/ 264 w 272"/>
              <a:gd name="T51" fmla="*/ 264 h 316"/>
              <a:gd name="T52" fmla="*/ 252 w 272"/>
              <a:gd name="T53" fmla="*/ 288 h 316"/>
              <a:gd name="T54" fmla="*/ 236 w 272"/>
              <a:gd name="T55" fmla="*/ 308 h 316"/>
              <a:gd name="T56" fmla="*/ 220 w 272"/>
              <a:gd name="T57" fmla="*/ 316 h 316"/>
              <a:gd name="T58" fmla="*/ 204 w 272"/>
              <a:gd name="T59" fmla="*/ 312 h 316"/>
              <a:gd name="T60" fmla="*/ 196 w 272"/>
              <a:gd name="T61" fmla="*/ 304 h 316"/>
              <a:gd name="T62" fmla="*/ 196 w 272"/>
              <a:gd name="T63" fmla="*/ 292 h 316"/>
              <a:gd name="T64" fmla="*/ 188 w 272"/>
              <a:gd name="T65" fmla="*/ 276 h 316"/>
              <a:gd name="T66" fmla="*/ 176 w 272"/>
              <a:gd name="T67" fmla="*/ 260 h 316"/>
              <a:gd name="T68" fmla="*/ 160 w 272"/>
              <a:gd name="T69" fmla="*/ 236 h 316"/>
              <a:gd name="T70" fmla="*/ 160 w 272"/>
              <a:gd name="T71" fmla="*/ 224 h 316"/>
              <a:gd name="T72" fmla="*/ 180 w 272"/>
              <a:gd name="T73" fmla="*/ 224 h 316"/>
              <a:gd name="T74" fmla="*/ 196 w 272"/>
              <a:gd name="T75" fmla="*/ 224 h 316"/>
              <a:gd name="T76" fmla="*/ 204 w 272"/>
              <a:gd name="T77" fmla="*/ 224 h 316"/>
              <a:gd name="T78" fmla="*/ 204 w 272"/>
              <a:gd name="T79" fmla="*/ 220 h 316"/>
              <a:gd name="T80" fmla="*/ 204 w 272"/>
              <a:gd name="T81" fmla="*/ 208 h 316"/>
              <a:gd name="T82" fmla="*/ 208 w 272"/>
              <a:gd name="T83" fmla="*/ 184 h 316"/>
              <a:gd name="T84" fmla="*/ 208 w 272"/>
              <a:gd name="T85" fmla="*/ 160 h 316"/>
              <a:gd name="T86" fmla="*/ 204 w 272"/>
              <a:gd name="T87" fmla="*/ 132 h 316"/>
              <a:gd name="T88" fmla="*/ 200 w 272"/>
              <a:gd name="T89" fmla="*/ 96 h 316"/>
              <a:gd name="T90" fmla="*/ 196 w 272"/>
              <a:gd name="T91" fmla="*/ 76 h 316"/>
              <a:gd name="T92" fmla="*/ 196 w 272"/>
              <a:gd name="T93" fmla="*/ 60 h 316"/>
              <a:gd name="T94" fmla="*/ 192 w 272"/>
              <a:gd name="T95" fmla="*/ 52 h 316"/>
              <a:gd name="T96" fmla="*/ 188 w 272"/>
              <a:gd name="T97" fmla="*/ 44 h 316"/>
              <a:gd name="T98" fmla="*/ 180 w 272"/>
              <a:gd name="T99" fmla="*/ 40 h 316"/>
              <a:gd name="T100" fmla="*/ 164 w 272"/>
              <a:gd name="T101" fmla="*/ 40 h 316"/>
              <a:gd name="T102" fmla="*/ 148 w 272"/>
              <a:gd name="T103" fmla="*/ 44 h 316"/>
              <a:gd name="T104" fmla="*/ 120 w 272"/>
              <a:gd name="T105" fmla="*/ 48 h 316"/>
              <a:gd name="T106" fmla="*/ 80 w 272"/>
              <a:gd name="T107" fmla="*/ 52 h 316"/>
              <a:gd name="T108" fmla="*/ 28 w 272"/>
              <a:gd name="T109" fmla="*/ 56 h 316"/>
              <a:gd name="T110" fmla="*/ 0 w 272"/>
              <a:gd name="T111" fmla="*/ 32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72" h="316">
                <a:moveTo>
                  <a:pt x="0" y="32"/>
                </a:moveTo>
                <a:lnTo>
                  <a:pt x="20" y="28"/>
                </a:lnTo>
                <a:lnTo>
                  <a:pt x="40" y="28"/>
                </a:lnTo>
                <a:lnTo>
                  <a:pt x="56" y="24"/>
                </a:lnTo>
                <a:lnTo>
                  <a:pt x="76" y="24"/>
                </a:lnTo>
                <a:lnTo>
                  <a:pt x="88" y="20"/>
                </a:lnTo>
                <a:lnTo>
                  <a:pt x="104" y="20"/>
                </a:lnTo>
                <a:lnTo>
                  <a:pt x="116" y="16"/>
                </a:lnTo>
                <a:lnTo>
                  <a:pt x="128" y="16"/>
                </a:lnTo>
                <a:lnTo>
                  <a:pt x="140" y="12"/>
                </a:lnTo>
                <a:lnTo>
                  <a:pt x="148" y="12"/>
                </a:lnTo>
                <a:lnTo>
                  <a:pt x="156" y="8"/>
                </a:lnTo>
                <a:lnTo>
                  <a:pt x="164" y="8"/>
                </a:lnTo>
                <a:lnTo>
                  <a:pt x="168" y="8"/>
                </a:lnTo>
                <a:lnTo>
                  <a:pt x="172" y="4"/>
                </a:lnTo>
                <a:lnTo>
                  <a:pt x="176" y="4"/>
                </a:lnTo>
                <a:lnTo>
                  <a:pt x="176" y="4"/>
                </a:lnTo>
                <a:lnTo>
                  <a:pt x="180" y="4"/>
                </a:lnTo>
                <a:lnTo>
                  <a:pt x="184" y="0"/>
                </a:lnTo>
                <a:lnTo>
                  <a:pt x="188" y="0"/>
                </a:lnTo>
                <a:lnTo>
                  <a:pt x="196" y="0"/>
                </a:lnTo>
                <a:lnTo>
                  <a:pt x="200" y="0"/>
                </a:lnTo>
                <a:lnTo>
                  <a:pt x="212" y="4"/>
                </a:lnTo>
                <a:lnTo>
                  <a:pt x="224" y="8"/>
                </a:lnTo>
                <a:lnTo>
                  <a:pt x="240" y="12"/>
                </a:lnTo>
                <a:lnTo>
                  <a:pt x="252" y="20"/>
                </a:lnTo>
                <a:lnTo>
                  <a:pt x="264" y="28"/>
                </a:lnTo>
                <a:lnTo>
                  <a:pt x="268" y="28"/>
                </a:lnTo>
                <a:lnTo>
                  <a:pt x="268" y="32"/>
                </a:lnTo>
                <a:lnTo>
                  <a:pt x="272" y="36"/>
                </a:lnTo>
                <a:lnTo>
                  <a:pt x="272" y="36"/>
                </a:lnTo>
                <a:lnTo>
                  <a:pt x="272" y="44"/>
                </a:lnTo>
                <a:lnTo>
                  <a:pt x="268" y="48"/>
                </a:lnTo>
                <a:lnTo>
                  <a:pt x="268" y="48"/>
                </a:lnTo>
                <a:lnTo>
                  <a:pt x="264" y="52"/>
                </a:lnTo>
                <a:lnTo>
                  <a:pt x="260" y="52"/>
                </a:lnTo>
                <a:lnTo>
                  <a:pt x="260" y="60"/>
                </a:lnTo>
                <a:lnTo>
                  <a:pt x="260" y="64"/>
                </a:lnTo>
                <a:lnTo>
                  <a:pt x="260" y="76"/>
                </a:lnTo>
                <a:lnTo>
                  <a:pt x="260" y="88"/>
                </a:lnTo>
                <a:lnTo>
                  <a:pt x="260" y="100"/>
                </a:lnTo>
                <a:lnTo>
                  <a:pt x="260" y="116"/>
                </a:lnTo>
                <a:lnTo>
                  <a:pt x="264" y="136"/>
                </a:lnTo>
                <a:lnTo>
                  <a:pt x="264" y="156"/>
                </a:lnTo>
                <a:lnTo>
                  <a:pt x="264" y="176"/>
                </a:lnTo>
                <a:lnTo>
                  <a:pt x="268" y="192"/>
                </a:lnTo>
                <a:lnTo>
                  <a:pt x="268" y="204"/>
                </a:lnTo>
                <a:lnTo>
                  <a:pt x="268" y="220"/>
                </a:lnTo>
                <a:lnTo>
                  <a:pt x="268" y="228"/>
                </a:lnTo>
                <a:lnTo>
                  <a:pt x="268" y="240"/>
                </a:lnTo>
                <a:lnTo>
                  <a:pt x="268" y="248"/>
                </a:lnTo>
                <a:lnTo>
                  <a:pt x="264" y="264"/>
                </a:lnTo>
                <a:lnTo>
                  <a:pt x="256" y="276"/>
                </a:lnTo>
                <a:lnTo>
                  <a:pt x="252" y="288"/>
                </a:lnTo>
                <a:lnTo>
                  <a:pt x="244" y="300"/>
                </a:lnTo>
                <a:lnTo>
                  <a:pt x="236" y="308"/>
                </a:lnTo>
                <a:lnTo>
                  <a:pt x="228" y="312"/>
                </a:lnTo>
                <a:lnTo>
                  <a:pt x="220" y="316"/>
                </a:lnTo>
                <a:lnTo>
                  <a:pt x="208" y="316"/>
                </a:lnTo>
                <a:lnTo>
                  <a:pt x="204" y="312"/>
                </a:lnTo>
                <a:lnTo>
                  <a:pt x="196" y="312"/>
                </a:lnTo>
                <a:lnTo>
                  <a:pt x="196" y="304"/>
                </a:lnTo>
                <a:lnTo>
                  <a:pt x="196" y="296"/>
                </a:lnTo>
                <a:lnTo>
                  <a:pt x="196" y="292"/>
                </a:lnTo>
                <a:lnTo>
                  <a:pt x="192" y="284"/>
                </a:lnTo>
                <a:lnTo>
                  <a:pt x="188" y="276"/>
                </a:lnTo>
                <a:lnTo>
                  <a:pt x="184" y="268"/>
                </a:lnTo>
                <a:lnTo>
                  <a:pt x="176" y="260"/>
                </a:lnTo>
                <a:lnTo>
                  <a:pt x="168" y="248"/>
                </a:lnTo>
                <a:lnTo>
                  <a:pt x="160" y="236"/>
                </a:lnTo>
                <a:lnTo>
                  <a:pt x="148" y="224"/>
                </a:lnTo>
                <a:lnTo>
                  <a:pt x="160" y="224"/>
                </a:lnTo>
                <a:lnTo>
                  <a:pt x="172" y="224"/>
                </a:lnTo>
                <a:lnTo>
                  <a:pt x="180" y="224"/>
                </a:lnTo>
                <a:lnTo>
                  <a:pt x="188" y="224"/>
                </a:lnTo>
                <a:lnTo>
                  <a:pt x="196" y="224"/>
                </a:lnTo>
                <a:lnTo>
                  <a:pt x="200" y="224"/>
                </a:lnTo>
                <a:lnTo>
                  <a:pt x="204" y="224"/>
                </a:lnTo>
                <a:lnTo>
                  <a:pt x="204" y="224"/>
                </a:lnTo>
                <a:lnTo>
                  <a:pt x="204" y="220"/>
                </a:lnTo>
                <a:lnTo>
                  <a:pt x="204" y="216"/>
                </a:lnTo>
                <a:lnTo>
                  <a:pt x="204" y="208"/>
                </a:lnTo>
                <a:lnTo>
                  <a:pt x="208" y="200"/>
                </a:lnTo>
                <a:lnTo>
                  <a:pt x="208" y="184"/>
                </a:lnTo>
                <a:lnTo>
                  <a:pt x="208" y="172"/>
                </a:lnTo>
                <a:lnTo>
                  <a:pt x="208" y="160"/>
                </a:lnTo>
                <a:lnTo>
                  <a:pt x="208" y="148"/>
                </a:lnTo>
                <a:lnTo>
                  <a:pt x="204" y="132"/>
                </a:lnTo>
                <a:lnTo>
                  <a:pt x="204" y="116"/>
                </a:lnTo>
                <a:lnTo>
                  <a:pt x="200" y="96"/>
                </a:lnTo>
                <a:lnTo>
                  <a:pt x="200" y="84"/>
                </a:lnTo>
                <a:lnTo>
                  <a:pt x="196" y="76"/>
                </a:lnTo>
                <a:lnTo>
                  <a:pt x="196" y="68"/>
                </a:lnTo>
                <a:lnTo>
                  <a:pt x="196" y="60"/>
                </a:lnTo>
                <a:lnTo>
                  <a:pt x="192" y="56"/>
                </a:lnTo>
                <a:lnTo>
                  <a:pt x="192" y="52"/>
                </a:lnTo>
                <a:lnTo>
                  <a:pt x="192" y="48"/>
                </a:lnTo>
                <a:lnTo>
                  <a:pt x="188" y="44"/>
                </a:lnTo>
                <a:lnTo>
                  <a:pt x="184" y="44"/>
                </a:lnTo>
                <a:lnTo>
                  <a:pt x="180" y="40"/>
                </a:lnTo>
                <a:lnTo>
                  <a:pt x="172" y="40"/>
                </a:lnTo>
                <a:lnTo>
                  <a:pt x="164" y="40"/>
                </a:lnTo>
                <a:lnTo>
                  <a:pt x="156" y="44"/>
                </a:lnTo>
                <a:lnTo>
                  <a:pt x="148" y="44"/>
                </a:lnTo>
                <a:lnTo>
                  <a:pt x="136" y="44"/>
                </a:lnTo>
                <a:lnTo>
                  <a:pt x="120" y="48"/>
                </a:lnTo>
                <a:lnTo>
                  <a:pt x="100" y="48"/>
                </a:lnTo>
                <a:lnTo>
                  <a:pt x="80" y="52"/>
                </a:lnTo>
                <a:lnTo>
                  <a:pt x="56" y="56"/>
                </a:lnTo>
                <a:lnTo>
                  <a:pt x="28" y="56"/>
                </a:lnTo>
                <a:lnTo>
                  <a:pt x="0" y="60"/>
                </a:lnTo>
                <a:lnTo>
                  <a:pt x="0" y="32"/>
                </a:lnTo>
                <a:lnTo>
                  <a:pt x="0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44">
            <a:extLst>
              <a:ext uri="{FF2B5EF4-FFF2-40B4-BE49-F238E27FC236}">
                <a16:creationId xmlns:a16="http://schemas.microsoft.com/office/drawing/2014/main" xmlns="" id="{8AE9E247-1529-4969-A5F7-BD80F7474898}"/>
              </a:ext>
            </a:extLst>
          </p:cNvPr>
          <p:cNvSpPr>
            <a:spLocks/>
          </p:cNvSpPr>
          <p:nvPr/>
        </p:nvSpPr>
        <p:spPr bwMode="auto">
          <a:xfrm>
            <a:off x="2331279" y="6155899"/>
            <a:ext cx="605990" cy="95318"/>
          </a:xfrm>
          <a:custGeom>
            <a:avLst/>
            <a:gdLst>
              <a:gd name="T0" fmla="*/ 156 w 164"/>
              <a:gd name="T1" fmla="*/ 4 h 20"/>
              <a:gd name="T2" fmla="*/ 160 w 164"/>
              <a:gd name="T3" fmla="*/ 8 h 20"/>
              <a:gd name="T4" fmla="*/ 164 w 164"/>
              <a:gd name="T5" fmla="*/ 8 h 20"/>
              <a:gd name="T6" fmla="*/ 164 w 164"/>
              <a:gd name="T7" fmla="*/ 8 h 20"/>
              <a:gd name="T8" fmla="*/ 164 w 164"/>
              <a:gd name="T9" fmla="*/ 12 h 20"/>
              <a:gd name="T10" fmla="*/ 164 w 164"/>
              <a:gd name="T11" fmla="*/ 12 h 20"/>
              <a:gd name="T12" fmla="*/ 164 w 164"/>
              <a:gd name="T13" fmla="*/ 16 h 20"/>
              <a:gd name="T14" fmla="*/ 164 w 164"/>
              <a:gd name="T15" fmla="*/ 16 h 20"/>
              <a:gd name="T16" fmla="*/ 160 w 164"/>
              <a:gd name="T17" fmla="*/ 16 h 20"/>
              <a:gd name="T18" fmla="*/ 160 w 164"/>
              <a:gd name="T19" fmla="*/ 16 h 20"/>
              <a:gd name="T20" fmla="*/ 152 w 164"/>
              <a:gd name="T21" fmla="*/ 16 h 20"/>
              <a:gd name="T22" fmla="*/ 148 w 164"/>
              <a:gd name="T23" fmla="*/ 16 h 20"/>
              <a:gd name="T24" fmla="*/ 140 w 164"/>
              <a:gd name="T25" fmla="*/ 16 h 20"/>
              <a:gd name="T26" fmla="*/ 132 w 164"/>
              <a:gd name="T27" fmla="*/ 16 h 20"/>
              <a:gd name="T28" fmla="*/ 124 w 164"/>
              <a:gd name="T29" fmla="*/ 16 h 20"/>
              <a:gd name="T30" fmla="*/ 112 w 164"/>
              <a:gd name="T31" fmla="*/ 16 h 20"/>
              <a:gd name="T32" fmla="*/ 100 w 164"/>
              <a:gd name="T33" fmla="*/ 16 h 20"/>
              <a:gd name="T34" fmla="*/ 88 w 164"/>
              <a:gd name="T35" fmla="*/ 20 h 20"/>
              <a:gd name="T36" fmla="*/ 72 w 164"/>
              <a:gd name="T37" fmla="*/ 20 h 20"/>
              <a:gd name="T38" fmla="*/ 56 w 164"/>
              <a:gd name="T39" fmla="*/ 20 h 20"/>
              <a:gd name="T40" fmla="*/ 40 w 164"/>
              <a:gd name="T41" fmla="*/ 20 h 20"/>
              <a:gd name="T42" fmla="*/ 20 w 164"/>
              <a:gd name="T43" fmla="*/ 20 h 20"/>
              <a:gd name="T44" fmla="*/ 0 w 164"/>
              <a:gd name="T45" fmla="*/ 20 h 20"/>
              <a:gd name="T46" fmla="*/ 0 w 164"/>
              <a:gd name="T47" fmla="*/ 12 h 20"/>
              <a:gd name="T48" fmla="*/ 24 w 164"/>
              <a:gd name="T49" fmla="*/ 8 h 20"/>
              <a:gd name="T50" fmla="*/ 48 w 164"/>
              <a:gd name="T51" fmla="*/ 4 h 20"/>
              <a:gd name="T52" fmla="*/ 68 w 164"/>
              <a:gd name="T53" fmla="*/ 4 h 20"/>
              <a:gd name="T54" fmla="*/ 84 w 164"/>
              <a:gd name="T55" fmla="*/ 4 h 20"/>
              <a:gd name="T56" fmla="*/ 100 w 164"/>
              <a:gd name="T57" fmla="*/ 0 h 20"/>
              <a:gd name="T58" fmla="*/ 112 w 164"/>
              <a:gd name="T59" fmla="*/ 0 h 20"/>
              <a:gd name="T60" fmla="*/ 120 w 164"/>
              <a:gd name="T61" fmla="*/ 0 h 20"/>
              <a:gd name="T62" fmla="*/ 128 w 164"/>
              <a:gd name="T63" fmla="*/ 0 h 20"/>
              <a:gd name="T64" fmla="*/ 136 w 164"/>
              <a:gd name="T65" fmla="*/ 0 h 20"/>
              <a:gd name="T66" fmla="*/ 144 w 164"/>
              <a:gd name="T67" fmla="*/ 4 h 20"/>
              <a:gd name="T68" fmla="*/ 152 w 164"/>
              <a:gd name="T69" fmla="*/ 4 h 20"/>
              <a:gd name="T70" fmla="*/ 156 w 164"/>
              <a:gd name="T71" fmla="*/ 4 h 20"/>
              <a:gd name="T72" fmla="*/ 156 w 164"/>
              <a:gd name="T73" fmla="*/ 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4" h="20">
                <a:moveTo>
                  <a:pt x="156" y="4"/>
                </a:moveTo>
                <a:lnTo>
                  <a:pt x="160" y="8"/>
                </a:lnTo>
                <a:lnTo>
                  <a:pt x="164" y="8"/>
                </a:lnTo>
                <a:lnTo>
                  <a:pt x="164" y="8"/>
                </a:lnTo>
                <a:lnTo>
                  <a:pt x="164" y="12"/>
                </a:lnTo>
                <a:lnTo>
                  <a:pt x="164" y="12"/>
                </a:lnTo>
                <a:lnTo>
                  <a:pt x="164" y="16"/>
                </a:lnTo>
                <a:lnTo>
                  <a:pt x="164" y="16"/>
                </a:lnTo>
                <a:lnTo>
                  <a:pt x="160" y="16"/>
                </a:lnTo>
                <a:lnTo>
                  <a:pt x="160" y="16"/>
                </a:lnTo>
                <a:lnTo>
                  <a:pt x="152" y="16"/>
                </a:lnTo>
                <a:lnTo>
                  <a:pt x="148" y="16"/>
                </a:lnTo>
                <a:lnTo>
                  <a:pt x="140" y="16"/>
                </a:lnTo>
                <a:lnTo>
                  <a:pt x="132" y="16"/>
                </a:lnTo>
                <a:lnTo>
                  <a:pt x="124" y="16"/>
                </a:lnTo>
                <a:lnTo>
                  <a:pt x="112" y="16"/>
                </a:lnTo>
                <a:lnTo>
                  <a:pt x="100" y="16"/>
                </a:lnTo>
                <a:lnTo>
                  <a:pt x="88" y="20"/>
                </a:lnTo>
                <a:lnTo>
                  <a:pt x="72" y="20"/>
                </a:lnTo>
                <a:lnTo>
                  <a:pt x="56" y="20"/>
                </a:lnTo>
                <a:lnTo>
                  <a:pt x="40" y="20"/>
                </a:lnTo>
                <a:lnTo>
                  <a:pt x="20" y="20"/>
                </a:lnTo>
                <a:lnTo>
                  <a:pt x="0" y="20"/>
                </a:lnTo>
                <a:lnTo>
                  <a:pt x="0" y="12"/>
                </a:lnTo>
                <a:lnTo>
                  <a:pt x="24" y="8"/>
                </a:lnTo>
                <a:lnTo>
                  <a:pt x="48" y="4"/>
                </a:lnTo>
                <a:lnTo>
                  <a:pt x="68" y="4"/>
                </a:lnTo>
                <a:lnTo>
                  <a:pt x="84" y="4"/>
                </a:lnTo>
                <a:lnTo>
                  <a:pt x="100" y="0"/>
                </a:lnTo>
                <a:lnTo>
                  <a:pt x="112" y="0"/>
                </a:lnTo>
                <a:lnTo>
                  <a:pt x="120" y="0"/>
                </a:lnTo>
                <a:lnTo>
                  <a:pt x="128" y="0"/>
                </a:lnTo>
                <a:lnTo>
                  <a:pt x="136" y="0"/>
                </a:lnTo>
                <a:lnTo>
                  <a:pt x="144" y="4"/>
                </a:lnTo>
                <a:lnTo>
                  <a:pt x="152" y="4"/>
                </a:lnTo>
                <a:lnTo>
                  <a:pt x="156" y="4"/>
                </a:lnTo>
                <a:lnTo>
                  <a:pt x="156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45">
            <a:extLst>
              <a:ext uri="{FF2B5EF4-FFF2-40B4-BE49-F238E27FC236}">
                <a16:creationId xmlns:a16="http://schemas.microsoft.com/office/drawing/2014/main" xmlns="" id="{EEF44613-9428-4AC8-87B2-B419C0308790}"/>
              </a:ext>
            </a:extLst>
          </p:cNvPr>
          <p:cNvSpPr>
            <a:spLocks/>
          </p:cNvSpPr>
          <p:nvPr/>
        </p:nvSpPr>
        <p:spPr bwMode="auto">
          <a:xfrm>
            <a:off x="1267100" y="4135171"/>
            <a:ext cx="1389344" cy="2154173"/>
          </a:xfrm>
          <a:custGeom>
            <a:avLst/>
            <a:gdLst>
              <a:gd name="T0" fmla="*/ 280 w 376"/>
              <a:gd name="T1" fmla="*/ 244 h 452"/>
              <a:gd name="T2" fmla="*/ 256 w 376"/>
              <a:gd name="T3" fmla="*/ 272 h 452"/>
              <a:gd name="T4" fmla="*/ 232 w 376"/>
              <a:gd name="T5" fmla="*/ 296 h 452"/>
              <a:gd name="T6" fmla="*/ 208 w 376"/>
              <a:gd name="T7" fmla="*/ 324 h 452"/>
              <a:gd name="T8" fmla="*/ 184 w 376"/>
              <a:gd name="T9" fmla="*/ 348 h 452"/>
              <a:gd name="T10" fmla="*/ 160 w 376"/>
              <a:gd name="T11" fmla="*/ 368 h 452"/>
              <a:gd name="T12" fmla="*/ 132 w 376"/>
              <a:gd name="T13" fmla="*/ 388 h 452"/>
              <a:gd name="T14" fmla="*/ 104 w 376"/>
              <a:gd name="T15" fmla="*/ 408 h 452"/>
              <a:gd name="T16" fmla="*/ 72 w 376"/>
              <a:gd name="T17" fmla="*/ 424 h 452"/>
              <a:gd name="T18" fmla="*/ 56 w 376"/>
              <a:gd name="T19" fmla="*/ 432 h 452"/>
              <a:gd name="T20" fmla="*/ 44 w 376"/>
              <a:gd name="T21" fmla="*/ 440 h 452"/>
              <a:gd name="T22" fmla="*/ 32 w 376"/>
              <a:gd name="T23" fmla="*/ 444 h 452"/>
              <a:gd name="T24" fmla="*/ 20 w 376"/>
              <a:gd name="T25" fmla="*/ 448 h 452"/>
              <a:gd name="T26" fmla="*/ 12 w 376"/>
              <a:gd name="T27" fmla="*/ 448 h 452"/>
              <a:gd name="T28" fmla="*/ 8 w 376"/>
              <a:gd name="T29" fmla="*/ 452 h 452"/>
              <a:gd name="T30" fmla="*/ 4 w 376"/>
              <a:gd name="T31" fmla="*/ 452 h 452"/>
              <a:gd name="T32" fmla="*/ 0 w 376"/>
              <a:gd name="T33" fmla="*/ 448 h 452"/>
              <a:gd name="T34" fmla="*/ 0 w 376"/>
              <a:gd name="T35" fmla="*/ 448 h 452"/>
              <a:gd name="T36" fmla="*/ 4 w 376"/>
              <a:gd name="T37" fmla="*/ 444 h 452"/>
              <a:gd name="T38" fmla="*/ 8 w 376"/>
              <a:gd name="T39" fmla="*/ 440 h 452"/>
              <a:gd name="T40" fmla="*/ 12 w 376"/>
              <a:gd name="T41" fmla="*/ 436 h 452"/>
              <a:gd name="T42" fmla="*/ 20 w 376"/>
              <a:gd name="T43" fmla="*/ 428 h 452"/>
              <a:gd name="T44" fmla="*/ 28 w 376"/>
              <a:gd name="T45" fmla="*/ 420 h 452"/>
              <a:gd name="T46" fmla="*/ 40 w 376"/>
              <a:gd name="T47" fmla="*/ 412 h 452"/>
              <a:gd name="T48" fmla="*/ 52 w 376"/>
              <a:gd name="T49" fmla="*/ 404 h 452"/>
              <a:gd name="T50" fmla="*/ 80 w 376"/>
              <a:gd name="T51" fmla="*/ 384 h 452"/>
              <a:gd name="T52" fmla="*/ 104 w 376"/>
              <a:gd name="T53" fmla="*/ 360 h 452"/>
              <a:gd name="T54" fmla="*/ 132 w 376"/>
              <a:gd name="T55" fmla="*/ 336 h 452"/>
              <a:gd name="T56" fmla="*/ 160 w 376"/>
              <a:gd name="T57" fmla="*/ 308 h 452"/>
              <a:gd name="T58" fmla="*/ 188 w 376"/>
              <a:gd name="T59" fmla="*/ 276 h 452"/>
              <a:gd name="T60" fmla="*/ 208 w 376"/>
              <a:gd name="T61" fmla="*/ 248 h 452"/>
              <a:gd name="T62" fmla="*/ 228 w 376"/>
              <a:gd name="T63" fmla="*/ 220 h 452"/>
              <a:gd name="T64" fmla="*/ 248 w 376"/>
              <a:gd name="T65" fmla="*/ 196 h 452"/>
              <a:gd name="T66" fmla="*/ 260 w 376"/>
              <a:gd name="T67" fmla="*/ 168 h 452"/>
              <a:gd name="T68" fmla="*/ 272 w 376"/>
              <a:gd name="T69" fmla="*/ 148 h 452"/>
              <a:gd name="T70" fmla="*/ 284 w 376"/>
              <a:gd name="T71" fmla="*/ 124 h 452"/>
              <a:gd name="T72" fmla="*/ 292 w 376"/>
              <a:gd name="T73" fmla="*/ 100 h 452"/>
              <a:gd name="T74" fmla="*/ 296 w 376"/>
              <a:gd name="T75" fmla="*/ 80 h 452"/>
              <a:gd name="T76" fmla="*/ 300 w 376"/>
              <a:gd name="T77" fmla="*/ 56 h 452"/>
              <a:gd name="T78" fmla="*/ 304 w 376"/>
              <a:gd name="T79" fmla="*/ 28 h 452"/>
              <a:gd name="T80" fmla="*/ 304 w 376"/>
              <a:gd name="T81" fmla="*/ 0 h 452"/>
              <a:gd name="T82" fmla="*/ 324 w 376"/>
              <a:gd name="T83" fmla="*/ 4 h 452"/>
              <a:gd name="T84" fmla="*/ 340 w 376"/>
              <a:gd name="T85" fmla="*/ 12 h 452"/>
              <a:gd name="T86" fmla="*/ 352 w 376"/>
              <a:gd name="T87" fmla="*/ 16 h 452"/>
              <a:gd name="T88" fmla="*/ 360 w 376"/>
              <a:gd name="T89" fmla="*/ 20 h 452"/>
              <a:gd name="T90" fmla="*/ 368 w 376"/>
              <a:gd name="T91" fmla="*/ 28 h 452"/>
              <a:gd name="T92" fmla="*/ 372 w 376"/>
              <a:gd name="T93" fmla="*/ 32 h 452"/>
              <a:gd name="T94" fmla="*/ 376 w 376"/>
              <a:gd name="T95" fmla="*/ 36 h 452"/>
              <a:gd name="T96" fmla="*/ 376 w 376"/>
              <a:gd name="T97" fmla="*/ 40 h 452"/>
              <a:gd name="T98" fmla="*/ 376 w 376"/>
              <a:gd name="T99" fmla="*/ 44 h 452"/>
              <a:gd name="T100" fmla="*/ 376 w 376"/>
              <a:gd name="T101" fmla="*/ 48 h 452"/>
              <a:gd name="T102" fmla="*/ 372 w 376"/>
              <a:gd name="T103" fmla="*/ 56 h 452"/>
              <a:gd name="T104" fmla="*/ 368 w 376"/>
              <a:gd name="T105" fmla="*/ 64 h 452"/>
              <a:gd name="T106" fmla="*/ 368 w 376"/>
              <a:gd name="T107" fmla="*/ 76 h 452"/>
              <a:gd name="T108" fmla="*/ 360 w 376"/>
              <a:gd name="T109" fmla="*/ 88 h 452"/>
              <a:gd name="T110" fmla="*/ 356 w 376"/>
              <a:gd name="T111" fmla="*/ 100 h 452"/>
              <a:gd name="T112" fmla="*/ 352 w 376"/>
              <a:gd name="T113" fmla="*/ 116 h 452"/>
              <a:gd name="T114" fmla="*/ 336 w 376"/>
              <a:gd name="T115" fmla="*/ 148 h 452"/>
              <a:gd name="T116" fmla="*/ 320 w 376"/>
              <a:gd name="T117" fmla="*/ 180 h 452"/>
              <a:gd name="T118" fmla="*/ 300 w 376"/>
              <a:gd name="T119" fmla="*/ 212 h 452"/>
              <a:gd name="T120" fmla="*/ 280 w 376"/>
              <a:gd name="T121" fmla="*/ 244 h 452"/>
              <a:gd name="T122" fmla="*/ 280 w 376"/>
              <a:gd name="T123" fmla="*/ 244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76" h="452">
                <a:moveTo>
                  <a:pt x="280" y="244"/>
                </a:moveTo>
                <a:lnTo>
                  <a:pt x="256" y="272"/>
                </a:lnTo>
                <a:lnTo>
                  <a:pt x="232" y="296"/>
                </a:lnTo>
                <a:lnTo>
                  <a:pt x="208" y="324"/>
                </a:lnTo>
                <a:lnTo>
                  <a:pt x="184" y="348"/>
                </a:lnTo>
                <a:lnTo>
                  <a:pt x="160" y="368"/>
                </a:lnTo>
                <a:lnTo>
                  <a:pt x="132" y="388"/>
                </a:lnTo>
                <a:lnTo>
                  <a:pt x="104" y="408"/>
                </a:lnTo>
                <a:lnTo>
                  <a:pt x="72" y="424"/>
                </a:lnTo>
                <a:lnTo>
                  <a:pt x="56" y="432"/>
                </a:lnTo>
                <a:lnTo>
                  <a:pt x="44" y="440"/>
                </a:lnTo>
                <a:lnTo>
                  <a:pt x="32" y="444"/>
                </a:lnTo>
                <a:lnTo>
                  <a:pt x="20" y="448"/>
                </a:lnTo>
                <a:lnTo>
                  <a:pt x="12" y="448"/>
                </a:lnTo>
                <a:lnTo>
                  <a:pt x="8" y="452"/>
                </a:lnTo>
                <a:lnTo>
                  <a:pt x="4" y="452"/>
                </a:lnTo>
                <a:lnTo>
                  <a:pt x="0" y="448"/>
                </a:lnTo>
                <a:lnTo>
                  <a:pt x="0" y="448"/>
                </a:lnTo>
                <a:lnTo>
                  <a:pt x="4" y="444"/>
                </a:lnTo>
                <a:lnTo>
                  <a:pt x="8" y="440"/>
                </a:lnTo>
                <a:lnTo>
                  <a:pt x="12" y="436"/>
                </a:lnTo>
                <a:lnTo>
                  <a:pt x="20" y="428"/>
                </a:lnTo>
                <a:lnTo>
                  <a:pt x="28" y="420"/>
                </a:lnTo>
                <a:lnTo>
                  <a:pt x="40" y="412"/>
                </a:lnTo>
                <a:lnTo>
                  <a:pt x="52" y="404"/>
                </a:lnTo>
                <a:lnTo>
                  <a:pt x="80" y="384"/>
                </a:lnTo>
                <a:lnTo>
                  <a:pt x="104" y="360"/>
                </a:lnTo>
                <a:lnTo>
                  <a:pt x="132" y="336"/>
                </a:lnTo>
                <a:lnTo>
                  <a:pt x="160" y="308"/>
                </a:lnTo>
                <a:lnTo>
                  <a:pt x="188" y="276"/>
                </a:lnTo>
                <a:lnTo>
                  <a:pt x="208" y="248"/>
                </a:lnTo>
                <a:lnTo>
                  <a:pt x="228" y="220"/>
                </a:lnTo>
                <a:lnTo>
                  <a:pt x="248" y="196"/>
                </a:lnTo>
                <a:lnTo>
                  <a:pt x="260" y="168"/>
                </a:lnTo>
                <a:lnTo>
                  <a:pt x="272" y="148"/>
                </a:lnTo>
                <a:lnTo>
                  <a:pt x="284" y="124"/>
                </a:lnTo>
                <a:lnTo>
                  <a:pt x="292" y="100"/>
                </a:lnTo>
                <a:lnTo>
                  <a:pt x="296" y="80"/>
                </a:lnTo>
                <a:lnTo>
                  <a:pt x="300" y="56"/>
                </a:lnTo>
                <a:lnTo>
                  <a:pt x="304" y="28"/>
                </a:lnTo>
                <a:lnTo>
                  <a:pt x="304" y="0"/>
                </a:lnTo>
                <a:lnTo>
                  <a:pt x="324" y="4"/>
                </a:lnTo>
                <a:lnTo>
                  <a:pt x="340" y="12"/>
                </a:lnTo>
                <a:lnTo>
                  <a:pt x="352" y="16"/>
                </a:lnTo>
                <a:lnTo>
                  <a:pt x="360" y="20"/>
                </a:lnTo>
                <a:lnTo>
                  <a:pt x="368" y="28"/>
                </a:lnTo>
                <a:lnTo>
                  <a:pt x="372" y="32"/>
                </a:lnTo>
                <a:lnTo>
                  <a:pt x="376" y="36"/>
                </a:lnTo>
                <a:lnTo>
                  <a:pt x="376" y="40"/>
                </a:lnTo>
                <a:lnTo>
                  <a:pt x="376" y="44"/>
                </a:lnTo>
                <a:lnTo>
                  <a:pt x="376" y="48"/>
                </a:lnTo>
                <a:lnTo>
                  <a:pt x="372" y="56"/>
                </a:lnTo>
                <a:lnTo>
                  <a:pt x="368" y="64"/>
                </a:lnTo>
                <a:lnTo>
                  <a:pt x="368" y="76"/>
                </a:lnTo>
                <a:lnTo>
                  <a:pt x="360" y="88"/>
                </a:lnTo>
                <a:lnTo>
                  <a:pt x="356" y="100"/>
                </a:lnTo>
                <a:lnTo>
                  <a:pt x="352" y="116"/>
                </a:lnTo>
                <a:lnTo>
                  <a:pt x="336" y="148"/>
                </a:lnTo>
                <a:lnTo>
                  <a:pt x="320" y="180"/>
                </a:lnTo>
                <a:lnTo>
                  <a:pt x="300" y="212"/>
                </a:lnTo>
                <a:lnTo>
                  <a:pt x="280" y="244"/>
                </a:lnTo>
                <a:lnTo>
                  <a:pt x="280" y="2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47">
            <a:extLst>
              <a:ext uri="{FF2B5EF4-FFF2-40B4-BE49-F238E27FC236}">
                <a16:creationId xmlns:a16="http://schemas.microsoft.com/office/drawing/2014/main" xmlns="" id="{191FD30F-640A-4D93-981F-4F9526DB2231}"/>
              </a:ext>
            </a:extLst>
          </p:cNvPr>
          <p:cNvSpPr>
            <a:spLocks/>
          </p:cNvSpPr>
          <p:nvPr/>
        </p:nvSpPr>
        <p:spPr bwMode="auto">
          <a:xfrm>
            <a:off x="5386461" y="4230488"/>
            <a:ext cx="266045" cy="1296317"/>
          </a:xfrm>
          <a:custGeom>
            <a:avLst/>
            <a:gdLst>
              <a:gd name="T0" fmla="*/ 12 w 72"/>
              <a:gd name="T1" fmla="*/ 0 h 272"/>
              <a:gd name="T2" fmla="*/ 16 w 72"/>
              <a:gd name="T3" fmla="*/ 0 h 272"/>
              <a:gd name="T4" fmla="*/ 20 w 72"/>
              <a:gd name="T5" fmla="*/ 0 h 272"/>
              <a:gd name="T6" fmla="*/ 28 w 72"/>
              <a:gd name="T7" fmla="*/ 0 h 272"/>
              <a:gd name="T8" fmla="*/ 36 w 72"/>
              <a:gd name="T9" fmla="*/ 0 h 272"/>
              <a:gd name="T10" fmla="*/ 52 w 72"/>
              <a:gd name="T11" fmla="*/ 4 h 272"/>
              <a:gd name="T12" fmla="*/ 72 w 72"/>
              <a:gd name="T13" fmla="*/ 12 h 272"/>
              <a:gd name="T14" fmla="*/ 72 w 72"/>
              <a:gd name="T15" fmla="*/ 32 h 272"/>
              <a:gd name="T16" fmla="*/ 72 w 72"/>
              <a:gd name="T17" fmla="*/ 52 h 272"/>
              <a:gd name="T18" fmla="*/ 72 w 72"/>
              <a:gd name="T19" fmla="*/ 88 h 272"/>
              <a:gd name="T20" fmla="*/ 72 w 72"/>
              <a:gd name="T21" fmla="*/ 120 h 272"/>
              <a:gd name="T22" fmla="*/ 72 w 72"/>
              <a:gd name="T23" fmla="*/ 148 h 272"/>
              <a:gd name="T24" fmla="*/ 68 w 72"/>
              <a:gd name="T25" fmla="*/ 172 h 272"/>
              <a:gd name="T26" fmla="*/ 68 w 72"/>
              <a:gd name="T27" fmla="*/ 192 h 272"/>
              <a:gd name="T28" fmla="*/ 68 w 72"/>
              <a:gd name="T29" fmla="*/ 212 h 272"/>
              <a:gd name="T30" fmla="*/ 64 w 72"/>
              <a:gd name="T31" fmla="*/ 224 h 272"/>
              <a:gd name="T32" fmla="*/ 64 w 72"/>
              <a:gd name="T33" fmla="*/ 236 h 272"/>
              <a:gd name="T34" fmla="*/ 60 w 72"/>
              <a:gd name="T35" fmla="*/ 244 h 272"/>
              <a:gd name="T36" fmla="*/ 60 w 72"/>
              <a:gd name="T37" fmla="*/ 252 h 272"/>
              <a:gd name="T38" fmla="*/ 56 w 72"/>
              <a:gd name="T39" fmla="*/ 260 h 272"/>
              <a:gd name="T40" fmla="*/ 52 w 72"/>
              <a:gd name="T41" fmla="*/ 264 h 272"/>
              <a:gd name="T42" fmla="*/ 48 w 72"/>
              <a:gd name="T43" fmla="*/ 268 h 272"/>
              <a:gd name="T44" fmla="*/ 44 w 72"/>
              <a:gd name="T45" fmla="*/ 272 h 272"/>
              <a:gd name="T46" fmla="*/ 44 w 72"/>
              <a:gd name="T47" fmla="*/ 272 h 272"/>
              <a:gd name="T48" fmla="*/ 36 w 72"/>
              <a:gd name="T49" fmla="*/ 272 h 272"/>
              <a:gd name="T50" fmla="*/ 28 w 72"/>
              <a:gd name="T51" fmla="*/ 268 h 272"/>
              <a:gd name="T52" fmla="*/ 24 w 72"/>
              <a:gd name="T53" fmla="*/ 260 h 272"/>
              <a:gd name="T54" fmla="*/ 20 w 72"/>
              <a:gd name="T55" fmla="*/ 252 h 272"/>
              <a:gd name="T56" fmla="*/ 12 w 72"/>
              <a:gd name="T57" fmla="*/ 244 h 272"/>
              <a:gd name="T58" fmla="*/ 8 w 72"/>
              <a:gd name="T59" fmla="*/ 236 h 272"/>
              <a:gd name="T60" fmla="*/ 8 w 72"/>
              <a:gd name="T61" fmla="*/ 228 h 272"/>
              <a:gd name="T62" fmla="*/ 8 w 72"/>
              <a:gd name="T63" fmla="*/ 220 h 272"/>
              <a:gd name="T64" fmla="*/ 4 w 72"/>
              <a:gd name="T65" fmla="*/ 216 h 272"/>
              <a:gd name="T66" fmla="*/ 8 w 72"/>
              <a:gd name="T67" fmla="*/ 208 h 272"/>
              <a:gd name="T68" fmla="*/ 8 w 72"/>
              <a:gd name="T69" fmla="*/ 196 h 272"/>
              <a:gd name="T70" fmla="*/ 8 w 72"/>
              <a:gd name="T71" fmla="*/ 184 h 272"/>
              <a:gd name="T72" fmla="*/ 12 w 72"/>
              <a:gd name="T73" fmla="*/ 172 h 272"/>
              <a:gd name="T74" fmla="*/ 12 w 72"/>
              <a:gd name="T75" fmla="*/ 156 h 272"/>
              <a:gd name="T76" fmla="*/ 16 w 72"/>
              <a:gd name="T77" fmla="*/ 136 h 272"/>
              <a:gd name="T78" fmla="*/ 16 w 72"/>
              <a:gd name="T79" fmla="*/ 112 h 272"/>
              <a:gd name="T80" fmla="*/ 16 w 72"/>
              <a:gd name="T81" fmla="*/ 92 h 272"/>
              <a:gd name="T82" fmla="*/ 12 w 72"/>
              <a:gd name="T83" fmla="*/ 72 h 272"/>
              <a:gd name="T84" fmla="*/ 12 w 72"/>
              <a:gd name="T85" fmla="*/ 52 h 272"/>
              <a:gd name="T86" fmla="*/ 8 w 72"/>
              <a:gd name="T87" fmla="*/ 36 h 272"/>
              <a:gd name="T88" fmla="*/ 4 w 72"/>
              <a:gd name="T89" fmla="*/ 28 h 272"/>
              <a:gd name="T90" fmla="*/ 4 w 72"/>
              <a:gd name="T91" fmla="*/ 20 h 272"/>
              <a:gd name="T92" fmla="*/ 0 w 72"/>
              <a:gd name="T93" fmla="*/ 16 h 272"/>
              <a:gd name="T94" fmla="*/ 4 w 72"/>
              <a:gd name="T95" fmla="*/ 12 h 272"/>
              <a:gd name="T96" fmla="*/ 4 w 72"/>
              <a:gd name="T97" fmla="*/ 4 h 272"/>
              <a:gd name="T98" fmla="*/ 12 w 72"/>
              <a:gd name="T99" fmla="*/ 0 h 272"/>
              <a:gd name="T100" fmla="*/ 12 w 72"/>
              <a:gd name="T101" fmla="*/ 0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2" h="272">
                <a:moveTo>
                  <a:pt x="12" y="0"/>
                </a:move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52" y="4"/>
                </a:lnTo>
                <a:lnTo>
                  <a:pt x="72" y="12"/>
                </a:lnTo>
                <a:lnTo>
                  <a:pt x="72" y="32"/>
                </a:lnTo>
                <a:lnTo>
                  <a:pt x="72" y="52"/>
                </a:lnTo>
                <a:lnTo>
                  <a:pt x="72" y="88"/>
                </a:lnTo>
                <a:lnTo>
                  <a:pt x="72" y="120"/>
                </a:lnTo>
                <a:lnTo>
                  <a:pt x="72" y="148"/>
                </a:lnTo>
                <a:lnTo>
                  <a:pt x="68" y="172"/>
                </a:lnTo>
                <a:lnTo>
                  <a:pt x="68" y="192"/>
                </a:lnTo>
                <a:lnTo>
                  <a:pt x="68" y="212"/>
                </a:lnTo>
                <a:lnTo>
                  <a:pt x="64" y="224"/>
                </a:lnTo>
                <a:lnTo>
                  <a:pt x="64" y="236"/>
                </a:lnTo>
                <a:lnTo>
                  <a:pt x="60" y="244"/>
                </a:lnTo>
                <a:lnTo>
                  <a:pt x="60" y="252"/>
                </a:lnTo>
                <a:lnTo>
                  <a:pt x="56" y="260"/>
                </a:lnTo>
                <a:lnTo>
                  <a:pt x="52" y="264"/>
                </a:lnTo>
                <a:lnTo>
                  <a:pt x="48" y="268"/>
                </a:lnTo>
                <a:lnTo>
                  <a:pt x="44" y="272"/>
                </a:lnTo>
                <a:lnTo>
                  <a:pt x="44" y="272"/>
                </a:lnTo>
                <a:lnTo>
                  <a:pt x="36" y="272"/>
                </a:lnTo>
                <a:lnTo>
                  <a:pt x="28" y="268"/>
                </a:lnTo>
                <a:lnTo>
                  <a:pt x="24" y="260"/>
                </a:lnTo>
                <a:lnTo>
                  <a:pt x="20" y="252"/>
                </a:lnTo>
                <a:lnTo>
                  <a:pt x="12" y="244"/>
                </a:lnTo>
                <a:lnTo>
                  <a:pt x="8" y="236"/>
                </a:lnTo>
                <a:lnTo>
                  <a:pt x="8" y="228"/>
                </a:lnTo>
                <a:lnTo>
                  <a:pt x="8" y="220"/>
                </a:lnTo>
                <a:lnTo>
                  <a:pt x="4" y="216"/>
                </a:lnTo>
                <a:lnTo>
                  <a:pt x="8" y="208"/>
                </a:lnTo>
                <a:lnTo>
                  <a:pt x="8" y="196"/>
                </a:lnTo>
                <a:lnTo>
                  <a:pt x="8" y="184"/>
                </a:lnTo>
                <a:lnTo>
                  <a:pt x="12" y="172"/>
                </a:lnTo>
                <a:lnTo>
                  <a:pt x="12" y="156"/>
                </a:lnTo>
                <a:lnTo>
                  <a:pt x="16" y="136"/>
                </a:lnTo>
                <a:lnTo>
                  <a:pt x="16" y="112"/>
                </a:lnTo>
                <a:lnTo>
                  <a:pt x="16" y="92"/>
                </a:lnTo>
                <a:lnTo>
                  <a:pt x="12" y="72"/>
                </a:lnTo>
                <a:lnTo>
                  <a:pt x="12" y="52"/>
                </a:lnTo>
                <a:lnTo>
                  <a:pt x="8" y="36"/>
                </a:lnTo>
                <a:lnTo>
                  <a:pt x="4" y="28"/>
                </a:lnTo>
                <a:lnTo>
                  <a:pt x="4" y="20"/>
                </a:lnTo>
                <a:lnTo>
                  <a:pt x="0" y="16"/>
                </a:lnTo>
                <a:lnTo>
                  <a:pt x="4" y="12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48">
            <a:extLst>
              <a:ext uri="{FF2B5EF4-FFF2-40B4-BE49-F238E27FC236}">
                <a16:creationId xmlns:a16="http://schemas.microsoft.com/office/drawing/2014/main" xmlns="" id="{11D72A6B-EDD0-4FAB-B36D-5FA828C7626B}"/>
              </a:ext>
            </a:extLst>
          </p:cNvPr>
          <p:cNvSpPr>
            <a:spLocks/>
          </p:cNvSpPr>
          <p:nvPr/>
        </p:nvSpPr>
        <p:spPr bwMode="auto">
          <a:xfrm>
            <a:off x="5504703" y="4077981"/>
            <a:ext cx="1182420" cy="1467888"/>
          </a:xfrm>
          <a:custGeom>
            <a:avLst/>
            <a:gdLst>
              <a:gd name="T0" fmla="*/ 92 w 320"/>
              <a:gd name="T1" fmla="*/ 68 h 308"/>
              <a:gd name="T2" fmla="*/ 32 w 320"/>
              <a:gd name="T3" fmla="*/ 72 h 308"/>
              <a:gd name="T4" fmla="*/ 0 w 320"/>
              <a:gd name="T5" fmla="*/ 44 h 308"/>
              <a:gd name="T6" fmla="*/ 16 w 320"/>
              <a:gd name="T7" fmla="*/ 40 h 308"/>
              <a:gd name="T8" fmla="*/ 44 w 320"/>
              <a:gd name="T9" fmla="*/ 40 h 308"/>
              <a:gd name="T10" fmla="*/ 80 w 320"/>
              <a:gd name="T11" fmla="*/ 36 h 308"/>
              <a:gd name="T12" fmla="*/ 124 w 320"/>
              <a:gd name="T13" fmla="*/ 28 h 308"/>
              <a:gd name="T14" fmla="*/ 160 w 320"/>
              <a:gd name="T15" fmla="*/ 24 h 308"/>
              <a:gd name="T16" fmla="*/ 192 w 320"/>
              <a:gd name="T17" fmla="*/ 16 h 308"/>
              <a:gd name="T18" fmla="*/ 212 w 320"/>
              <a:gd name="T19" fmla="*/ 12 h 308"/>
              <a:gd name="T20" fmla="*/ 224 w 320"/>
              <a:gd name="T21" fmla="*/ 8 h 308"/>
              <a:gd name="T22" fmla="*/ 236 w 320"/>
              <a:gd name="T23" fmla="*/ 0 h 308"/>
              <a:gd name="T24" fmla="*/ 248 w 320"/>
              <a:gd name="T25" fmla="*/ 0 h 308"/>
              <a:gd name="T26" fmla="*/ 264 w 320"/>
              <a:gd name="T27" fmla="*/ 8 h 308"/>
              <a:gd name="T28" fmla="*/ 292 w 320"/>
              <a:gd name="T29" fmla="*/ 20 h 308"/>
              <a:gd name="T30" fmla="*/ 304 w 320"/>
              <a:gd name="T31" fmla="*/ 28 h 308"/>
              <a:gd name="T32" fmla="*/ 312 w 320"/>
              <a:gd name="T33" fmla="*/ 36 h 308"/>
              <a:gd name="T34" fmla="*/ 320 w 320"/>
              <a:gd name="T35" fmla="*/ 48 h 308"/>
              <a:gd name="T36" fmla="*/ 316 w 320"/>
              <a:gd name="T37" fmla="*/ 56 h 308"/>
              <a:gd name="T38" fmla="*/ 304 w 320"/>
              <a:gd name="T39" fmla="*/ 64 h 308"/>
              <a:gd name="T40" fmla="*/ 300 w 320"/>
              <a:gd name="T41" fmla="*/ 72 h 308"/>
              <a:gd name="T42" fmla="*/ 296 w 320"/>
              <a:gd name="T43" fmla="*/ 88 h 308"/>
              <a:gd name="T44" fmla="*/ 296 w 320"/>
              <a:gd name="T45" fmla="*/ 112 h 308"/>
              <a:gd name="T46" fmla="*/ 292 w 320"/>
              <a:gd name="T47" fmla="*/ 148 h 308"/>
              <a:gd name="T48" fmla="*/ 292 w 320"/>
              <a:gd name="T49" fmla="*/ 180 h 308"/>
              <a:gd name="T50" fmla="*/ 292 w 320"/>
              <a:gd name="T51" fmla="*/ 212 h 308"/>
              <a:gd name="T52" fmla="*/ 292 w 320"/>
              <a:gd name="T53" fmla="*/ 264 h 308"/>
              <a:gd name="T54" fmla="*/ 288 w 320"/>
              <a:gd name="T55" fmla="*/ 284 h 308"/>
              <a:gd name="T56" fmla="*/ 284 w 320"/>
              <a:gd name="T57" fmla="*/ 296 h 308"/>
              <a:gd name="T58" fmla="*/ 276 w 320"/>
              <a:gd name="T59" fmla="*/ 304 h 308"/>
              <a:gd name="T60" fmla="*/ 272 w 320"/>
              <a:gd name="T61" fmla="*/ 308 h 308"/>
              <a:gd name="T62" fmla="*/ 256 w 320"/>
              <a:gd name="T63" fmla="*/ 300 h 308"/>
              <a:gd name="T64" fmla="*/ 240 w 320"/>
              <a:gd name="T65" fmla="*/ 280 h 308"/>
              <a:gd name="T66" fmla="*/ 232 w 320"/>
              <a:gd name="T67" fmla="*/ 260 h 308"/>
              <a:gd name="T68" fmla="*/ 228 w 320"/>
              <a:gd name="T69" fmla="*/ 248 h 308"/>
              <a:gd name="T70" fmla="*/ 228 w 320"/>
              <a:gd name="T71" fmla="*/ 244 h 308"/>
              <a:gd name="T72" fmla="*/ 232 w 320"/>
              <a:gd name="T73" fmla="*/ 232 h 308"/>
              <a:gd name="T74" fmla="*/ 232 w 320"/>
              <a:gd name="T75" fmla="*/ 220 h 308"/>
              <a:gd name="T76" fmla="*/ 236 w 320"/>
              <a:gd name="T77" fmla="*/ 204 h 308"/>
              <a:gd name="T78" fmla="*/ 236 w 320"/>
              <a:gd name="T79" fmla="*/ 164 h 308"/>
              <a:gd name="T80" fmla="*/ 236 w 320"/>
              <a:gd name="T81" fmla="*/ 112 h 308"/>
              <a:gd name="T82" fmla="*/ 236 w 320"/>
              <a:gd name="T83" fmla="*/ 84 h 308"/>
              <a:gd name="T84" fmla="*/ 236 w 320"/>
              <a:gd name="T85" fmla="*/ 68 h 308"/>
              <a:gd name="T86" fmla="*/ 232 w 320"/>
              <a:gd name="T87" fmla="*/ 56 h 308"/>
              <a:gd name="T88" fmla="*/ 232 w 320"/>
              <a:gd name="T89" fmla="*/ 52 h 308"/>
              <a:gd name="T90" fmla="*/ 220 w 320"/>
              <a:gd name="T91" fmla="*/ 48 h 308"/>
              <a:gd name="T92" fmla="*/ 196 w 320"/>
              <a:gd name="T93" fmla="*/ 52 h 308"/>
              <a:gd name="T94" fmla="*/ 164 w 320"/>
              <a:gd name="T95" fmla="*/ 56 h 308"/>
              <a:gd name="T96" fmla="*/ 120 w 320"/>
              <a:gd name="T97" fmla="*/ 64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20" h="308">
                <a:moveTo>
                  <a:pt x="120" y="64"/>
                </a:moveTo>
                <a:lnTo>
                  <a:pt x="92" y="68"/>
                </a:lnTo>
                <a:lnTo>
                  <a:pt x="64" y="72"/>
                </a:lnTo>
                <a:lnTo>
                  <a:pt x="32" y="72"/>
                </a:lnTo>
                <a:lnTo>
                  <a:pt x="0" y="72"/>
                </a:lnTo>
                <a:lnTo>
                  <a:pt x="0" y="44"/>
                </a:lnTo>
                <a:lnTo>
                  <a:pt x="8" y="40"/>
                </a:lnTo>
                <a:lnTo>
                  <a:pt x="16" y="40"/>
                </a:lnTo>
                <a:lnTo>
                  <a:pt x="32" y="40"/>
                </a:lnTo>
                <a:lnTo>
                  <a:pt x="44" y="40"/>
                </a:lnTo>
                <a:lnTo>
                  <a:pt x="60" y="36"/>
                </a:lnTo>
                <a:lnTo>
                  <a:pt x="80" y="36"/>
                </a:lnTo>
                <a:lnTo>
                  <a:pt x="100" y="32"/>
                </a:lnTo>
                <a:lnTo>
                  <a:pt x="124" y="28"/>
                </a:lnTo>
                <a:lnTo>
                  <a:pt x="144" y="24"/>
                </a:lnTo>
                <a:lnTo>
                  <a:pt x="160" y="24"/>
                </a:lnTo>
                <a:lnTo>
                  <a:pt x="176" y="20"/>
                </a:lnTo>
                <a:lnTo>
                  <a:pt x="192" y="16"/>
                </a:lnTo>
                <a:lnTo>
                  <a:pt x="204" y="16"/>
                </a:lnTo>
                <a:lnTo>
                  <a:pt x="212" y="12"/>
                </a:lnTo>
                <a:lnTo>
                  <a:pt x="220" y="8"/>
                </a:lnTo>
                <a:lnTo>
                  <a:pt x="224" y="8"/>
                </a:lnTo>
                <a:lnTo>
                  <a:pt x="228" y="4"/>
                </a:lnTo>
                <a:lnTo>
                  <a:pt x="236" y="0"/>
                </a:lnTo>
                <a:lnTo>
                  <a:pt x="244" y="0"/>
                </a:lnTo>
                <a:lnTo>
                  <a:pt x="248" y="0"/>
                </a:lnTo>
                <a:lnTo>
                  <a:pt x="256" y="4"/>
                </a:lnTo>
                <a:lnTo>
                  <a:pt x="264" y="8"/>
                </a:lnTo>
                <a:lnTo>
                  <a:pt x="276" y="12"/>
                </a:lnTo>
                <a:lnTo>
                  <a:pt x="292" y="20"/>
                </a:lnTo>
                <a:lnTo>
                  <a:pt x="300" y="24"/>
                </a:lnTo>
                <a:lnTo>
                  <a:pt x="304" y="28"/>
                </a:lnTo>
                <a:lnTo>
                  <a:pt x="308" y="32"/>
                </a:lnTo>
                <a:lnTo>
                  <a:pt x="312" y="36"/>
                </a:lnTo>
                <a:lnTo>
                  <a:pt x="320" y="40"/>
                </a:lnTo>
                <a:lnTo>
                  <a:pt x="320" y="48"/>
                </a:lnTo>
                <a:lnTo>
                  <a:pt x="320" y="52"/>
                </a:lnTo>
                <a:lnTo>
                  <a:pt x="316" y="56"/>
                </a:lnTo>
                <a:lnTo>
                  <a:pt x="312" y="60"/>
                </a:lnTo>
                <a:lnTo>
                  <a:pt x="304" y="64"/>
                </a:lnTo>
                <a:lnTo>
                  <a:pt x="304" y="68"/>
                </a:lnTo>
                <a:lnTo>
                  <a:pt x="300" y="72"/>
                </a:lnTo>
                <a:lnTo>
                  <a:pt x="296" y="80"/>
                </a:lnTo>
                <a:lnTo>
                  <a:pt x="296" y="88"/>
                </a:lnTo>
                <a:lnTo>
                  <a:pt x="296" y="100"/>
                </a:lnTo>
                <a:lnTo>
                  <a:pt x="296" y="112"/>
                </a:lnTo>
                <a:lnTo>
                  <a:pt x="292" y="128"/>
                </a:lnTo>
                <a:lnTo>
                  <a:pt x="292" y="148"/>
                </a:lnTo>
                <a:lnTo>
                  <a:pt x="292" y="164"/>
                </a:lnTo>
                <a:lnTo>
                  <a:pt x="292" y="180"/>
                </a:lnTo>
                <a:lnTo>
                  <a:pt x="292" y="196"/>
                </a:lnTo>
                <a:lnTo>
                  <a:pt x="292" y="212"/>
                </a:lnTo>
                <a:lnTo>
                  <a:pt x="292" y="240"/>
                </a:lnTo>
                <a:lnTo>
                  <a:pt x="292" y="264"/>
                </a:lnTo>
                <a:lnTo>
                  <a:pt x="288" y="272"/>
                </a:lnTo>
                <a:lnTo>
                  <a:pt x="288" y="284"/>
                </a:lnTo>
                <a:lnTo>
                  <a:pt x="288" y="292"/>
                </a:lnTo>
                <a:lnTo>
                  <a:pt x="284" y="296"/>
                </a:lnTo>
                <a:lnTo>
                  <a:pt x="280" y="300"/>
                </a:lnTo>
                <a:lnTo>
                  <a:pt x="276" y="304"/>
                </a:lnTo>
                <a:lnTo>
                  <a:pt x="276" y="308"/>
                </a:lnTo>
                <a:lnTo>
                  <a:pt x="272" y="308"/>
                </a:lnTo>
                <a:lnTo>
                  <a:pt x="260" y="308"/>
                </a:lnTo>
                <a:lnTo>
                  <a:pt x="256" y="300"/>
                </a:lnTo>
                <a:lnTo>
                  <a:pt x="248" y="292"/>
                </a:lnTo>
                <a:lnTo>
                  <a:pt x="240" y="280"/>
                </a:lnTo>
                <a:lnTo>
                  <a:pt x="236" y="268"/>
                </a:lnTo>
                <a:lnTo>
                  <a:pt x="232" y="260"/>
                </a:lnTo>
                <a:lnTo>
                  <a:pt x="228" y="252"/>
                </a:lnTo>
                <a:lnTo>
                  <a:pt x="228" y="248"/>
                </a:lnTo>
                <a:lnTo>
                  <a:pt x="228" y="244"/>
                </a:lnTo>
                <a:lnTo>
                  <a:pt x="228" y="244"/>
                </a:lnTo>
                <a:lnTo>
                  <a:pt x="232" y="240"/>
                </a:lnTo>
                <a:lnTo>
                  <a:pt x="232" y="232"/>
                </a:lnTo>
                <a:lnTo>
                  <a:pt x="232" y="228"/>
                </a:lnTo>
                <a:lnTo>
                  <a:pt x="232" y="220"/>
                </a:lnTo>
                <a:lnTo>
                  <a:pt x="232" y="212"/>
                </a:lnTo>
                <a:lnTo>
                  <a:pt x="236" y="204"/>
                </a:lnTo>
                <a:lnTo>
                  <a:pt x="236" y="184"/>
                </a:lnTo>
                <a:lnTo>
                  <a:pt x="236" y="164"/>
                </a:lnTo>
                <a:lnTo>
                  <a:pt x="236" y="140"/>
                </a:lnTo>
                <a:lnTo>
                  <a:pt x="236" y="112"/>
                </a:lnTo>
                <a:lnTo>
                  <a:pt x="236" y="96"/>
                </a:lnTo>
                <a:lnTo>
                  <a:pt x="236" y="84"/>
                </a:lnTo>
                <a:lnTo>
                  <a:pt x="236" y="76"/>
                </a:lnTo>
                <a:lnTo>
                  <a:pt x="236" y="68"/>
                </a:lnTo>
                <a:lnTo>
                  <a:pt x="236" y="60"/>
                </a:lnTo>
                <a:lnTo>
                  <a:pt x="232" y="56"/>
                </a:lnTo>
                <a:lnTo>
                  <a:pt x="232" y="52"/>
                </a:lnTo>
                <a:lnTo>
                  <a:pt x="232" y="52"/>
                </a:lnTo>
                <a:lnTo>
                  <a:pt x="228" y="52"/>
                </a:lnTo>
                <a:lnTo>
                  <a:pt x="220" y="48"/>
                </a:lnTo>
                <a:lnTo>
                  <a:pt x="208" y="52"/>
                </a:lnTo>
                <a:lnTo>
                  <a:pt x="196" y="52"/>
                </a:lnTo>
                <a:lnTo>
                  <a:pt x="180" y="52"/>
                </a:lnTo>
                <a:lnTo>
                  <a:pt x="164" y="56"/>
                </a:lnTo>
                <a:lnTo>
                  <a:pt x="144" y="60"/>
                </a:lnTo>
                <a:lnTo>
                  <a:pt x="120" y="64"/>
                </a:lnTo>
                <a:lnTo>
                  <a:pt x="120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49">
            <a:extLst>
              <a:ext uri="{FF2B5EF4-FFF2-40B4-BE49-F238E27FC236}">
                <a16:creationId xmlns:a16="http://schemas.microsoft.com/office/drawing/2014/main" xmlns="" id="{74FC96D7-2842-4F89-A1DD-355F82CA3370}"/>
              </a:ext>
            </a:extLst>
          </p:cNvPr>
          <p:cNvSpPr>
            <a:spLocks/>
          </p:cNvSpPr>
          <p:nvPr/>
        </p:nvSpPr>
        <p:spPr bwMode="auto">
          <a:xfrm>
            <a:off x="6007232" y="5298044"/>
            <a:ext cx="1359784" cy="1105682"/>
          </a:xfrm>
          <a:custGeom>
            <a:avLst/>
            <a:gdLst>
              <a:gd name="T0" fmla="*/ 304 w 368"/>
              <a:gd name="T1" fmla="*/ 88 h 232"/>
              <a:gd name="T2" fmla="*/ 308 w 368"/>
              <a:gd name="T3" fmla="*/ 72 h 232"/>
              <a:gd name="T4" fmla="*/ 316 w 368"/>
              <a:gd name="T5" fmla="*/ 60 h 232"/>
              <a:gd name="T6" fmla="*/ 320 w 368"/>
              <a:gd name="T7" fmla="*/ 56 h 232"/>
              <a:gd name="T8" fmla="*/ 328 w 368"/>
              <a:gd name="T9" fmla="*/ 56 h 232"/>
              <a:gd name="T10" fmla="*/ 336 w 368"/>
              <a:gd name="T11" fmla="*/ 60 h 232"/>
              <a:gd name="T12" fmla="*/ 344 w 368"/>
              <a:gd name="T13" fmla="*/ 72 h 232"/>
              <a:gd name="T14" fmla="*/ 348 w 368"/>
              <a:gd name="T15" fmla="*/ 92 h 232"/>
              <a:gd name="T16" fmla="*/ 352 w 368"/>
              <a:gd name="T17" fmla="*/ 112 h 232"/>
              <a:gd name="T18" fmla="*/ 356 w 368"/>
              <a:gd name="T19" fmla="*/ 136 h 232"/>
              <a:gd name="T20" fmla="*/ 360 w 368"/>
              <a:gd name="T21" fmla="*/ 152 h 232"/>
              <a:gd name="T22" fmla="*/ 364 w 368"/>
              <a:gd name="T23" fmla="*/ 160 h 232"/>
              <a:gd name="T24" fmla="*/ 368 w 368"/>
              <a:gd name="T25" fmla="*/ 172 h 232"/>
              <a:gd name="T26" fmla="*/ 368 w 368"/>
              <a:gd name="T27" fmla="*/ 180 h 232"/>
              <a:gd name="T28" fmla="*/ 364 w 368"/>
              <a:gd name="T29" fmla="*/ 184 h 232"/>
              <a:gd name="T30" fmla="*/ 356 w 368"/>
              <a:gd name="T31" fmla="*/ 192 h 232"/>
              <a:gd name="T32" fmla="*/ 336 w 368"/>
              <a:gd name="T33" fmla="*/ 204 h 232"/>
              <a:gd name="T34" fmla="*/ 300 w 368"/>
              <a:gd name="T35" fmla="*/ 216 h 232"/>
              <a:gd name="T36" fmla="*/ 260 w 368"/>
              <a:gd name="T37" fmla="*/ 228 h 232"/>
              <a:gd name="T38" fmla="*/ 208 w 368"/>
              <a:gd name="T39" fmla="*/ 232 h 232"/>
              <a:gd name="T40" fmla="*/ 144 w 368"/>
              <a:gd name="T41" fmla="*/ 232 h 232"/>
              <a:gd name="T42" fmla="*/ 116 w 368"/>
              <a:gd name="T43" fmla="*/ 232 h 232"/>
              <a:gd name="T44" fmla="*/ 92 w 368"/>
              <a:gd name="T45" fmla="*/ 228 h 232"/>
              <a:gd name="T46" fmla="*/ 76 w 368"/>
              <a:gd name="T47" fmla="*/ 224 h 232"/>
              <a:gd name="T48" fmla="*/ 44 w 368"/>
              <a:gd name="T49" fmla="*/ 212 h 232"/>
              <a:gd name="T50" fmla="*/ 24 w 368"/>
              <a:gd name="T51" fmla="*/ 192 h 232"/>
              <a:gd name="T52" fmla="*/ 12 w 368"/>
              <a:gd name="T53" fmla="*/ 176 h 232"/>
              <a:gd name="T54" fmla="*/ 8 w 368"/>
              <a:gd name="T55" fmla="*/ 156 h 232"/>
              <a:gd name="T56" fmla="*/ 8 w 368"/>
              <a:gd name="T57" fmla="*/ 132 h 232"/>
              <a:gd name="T58" fmla="*/ 8 w 368"/>
              <a:gd name="T59" fmla="*/ 100 h 232"/>
              <a:gd name="T60" fmla="*/ 8 w 368"/>
              <a:gd name="T61" fmla="*/ 72 h 232"/>
              <a:gd name="T62" fmla="*/ 8 w 368"/>
              <a:gd name="T63" fmla="*/ 52 h 232"/>
              <a:gd name="T64" fmla="*/ 8 w 368"/>
              <a:gd name="T65" fmla="*/ 36 h 232"/>
              <a:gd name="T66" fmla="*/ 4 w 368"/>
              <a:gd name="T67" fmla="*/ 28 h 232"/>
              <a:gd name="T68" fmla="*/ 0 w 368"/>
              <a:gd name="T69" fmla="*/ 16 h 232"/>
              <a:gd name="T70" fmla="*/ 0 w 368"/>
              <a:gd name="T71" fmla="*/ 8 h 232"/>
              <a:gd name="T72" fmla="*/ 12 w 368"/>
              <a:gd name="T73" fmla="*/ 0 h 232"/>
              <a:gd name="T74" fmla="*/ 32 w 368"/>
              <a:gd name="T75" fmla="*/ 4 h 232"/>
              <a:gd name="T76" fmla="*/ 52 w 368"/>
              <a:gd name="T77" fmla="*/ 12 h 232"/>
              <a:gd name="T78" fmla="*/ 60 w 368"/>
              <a:gd name="T79" fmla="*/ 20 h 232"/>
              <a:gd name="T80" fmla="*/ 64 w 368"/>
              <a:gd name="T81" fmla="*/ 36 h 232"/>
              <a:gd name="T82" fmla="*/ 64 w 368"/>
              <a:gd name="T83" fmla="*/ 60 h 232"/>
              <a:gd name="T84" fmla="*/ 56 w 368"/>
              <a:gd name="T85" fmla="*/ 104 h 232"/>
              <a:gd name="T86" fmla="*/ 56 w 368"/>
              <a:gd name="T87" fmla="*/ 136 h 232"/>
              <a:gd name="T88" fmla="*/ 64 w 368"/>
              <a:gd name="T89" fmla="*/ 156 h 232"/>
              <a:gd name="T90" fmla="*/ 72 w 368"/>
              <a:gd name="T91" fmla="*/ 168 h 232"/>
              <a:gd name="T92" fmla="*/ 88 w 368"/>
              <a:gd name="T93" fmla="*/ 176 h 232"/>
              <a:gd name="T94" fmla="*/ 116 w 368"/>
              <a:gd name="T95" fmla="*/ 184 h 232"/>
              <a:gd name="T96" fmla="*/ 148 w 368"/>
              <a:gd name="T97" fmla="*/ 184 h 232"/>
              <a:gd name="T98" fmla="*/ 188 w 368"/>
              <a:gd name="T99" fmla="*/ 184 h 232"/>
              <a:gd name="T100" fmla="*/ 224 w 368"/>
              <a:gd name="T101" fmla="*/ 180 h 232"/>
              <a:gd name="T102" fmla="*/ 256 w 368"/>
              <a:gd name="T103" fmla="*/ 172 h 232"/>
              <a:gd name="T104" fmla="*/ 276 w 368"/>
              <a:gd name="T105" fmla="*/ 160 h 232"/>
              <a:gd name="T106" fmla="*/ 292 w 368"/>
              <a:gd name="T107" fmla="*/ 148 h 232"/>
              <a:gd name="T108" fmla="*/ 296 w 368"/>
              <a:gd name="T109" fmla="*/ 136 h 232"/>
              <a:gd name="T110" fmla="*/ 300 w 368"/>
              <a:gd name="T111" fmla="*/ 120 h 232"/>
              <a:gd name="T112" fmla="*/ 304 w 368"/>
              <a:gd name="T113" fmla="*/ 100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68" h="232">
                <a:moveTo>
                  <a:pt x="304" y="100"/>
                </a:moveTo>
                <a:lnTo>
                  <a:pt x="304" y="88"/>
                </a:lnTo>
                <a:lnTo>
                  <a:pt x="304" y="80"/>
                </a:lnTo>
                <a:lnTo>
                  <a:pt x="308" y="72"/>
                </a:lnTo>
                <a:lnTo>
                  <a:pt x="312" y="64"/>
                </a:lnTo>
                <a:lnTo>
                  <a:pt x="316" y="60"/>
                </a:lnTo>
                <a:lnTo>
                  <a:pt x="316" y="56"/>
                </a:lnTo>
                <a:lnTo>
                  <a:pt x="320" y="56"/>
                </a:lnTo>
                <a:lnTo>
                  <a:pt x="328" y="56"/>
                </a:lnTo>
                <a:lnTo>
                  <a:pt x="328" y="56"/>
                </a:lnTo>
                <a:lnTo>
                  <a:pt x="332" y="56"/>
                </a:lnTo>
                <a:lnTo>
                  <a:pt x="336" y="60"/>
                </a:lnTo>
                <a:lnTo>
                  <a:pt x="340" y="68"/>
                </a:lnTo>
                <a:lnTo>
                  <a:pt x="344" y="72"/>
                </a:lnTo>
                <a:lnTo>
                  <a:pt x="344" y="80"/>
                </a:lnTo>
                <a:lnTo>
                  <a:pt x="348" y="92"/>
                </a:lnTo>
                <a:lnTo>
                  <a:pt x="348" y="100"/>
                </a:lnTo>
                <a:lnTo>
                  <a:pt x="352" y="112"/>
                </a:lnTo>
                <a:lnTo>
                  <a:pt x="356" y="124"/>
                </a:lnTo>
                <a:lnTo>
                  <a:pt x="356" y="136"/>
                </a:lnTo>
                <a:lnTo>
                  <a:pt x="360" y="144"/>
                </a:lnTo>
                <a:lnTo>
                  <a:pt x="360" y="152"/>
                </a:lnTo>
                <a:lnTo>
                  <a:pt x="364" y="156"/>
                </a:lnTo>
                <a:lnTo>
                  <a:pt x="364" y="160"/>
                </a:lnTo>
                <a:lnTo>
                  <a:pt x="368" y="168"/>
                </a:lnTo>
                <a:lnTo>
                  <a:pt x="368" y="172"/>
                </a:lnTo>
                <a:lnTo>
                  <a:pt x="368" y="176"/>
                </a:lnTo>
                <a:lnTo>
                  <a:pt x="368" y="180"/>
                </a:lnTo>
                <a:lnTo>
                  <a:pt x="368" y="184"/>
                </a:lnTo>
                <a:lnTo>
                  <a:pt x="364" y="184"/>
                </a:lnTo>
                <a:lnTo>
                  <a:pt x="360" y="188"/>
                </a:lnTo>
                <a:lnTo>
                  <a:pt x="356" y="192"/>
                </a:lnTo>
                <a:lnTo>
                  <a:pt x="348" y="196"/>
                </a:lnTo>
                <a:lnTo>
                  <a:pt x="336" y="204"/>
                </a:lnTo>
                <a:lnTo>
                  <a:pt x="320" y="212"/>
                </a:lnTo>
                <a:lnTo>
                  <a:pt x="300" y="216"/>
                </a:lnTo>
                <a:lnTo>
                  <a:pt x="280" y="224"/>
                </a:lnTo>
                <a:lnTo>
                  <a:pt x="260" y="228"/>
                </a:lnTo>
                <a:lnTo>
                  <a:pt x="236" y="232"/>
                </a:lnTo>
                <a:lnTo>
                  <a:pt x="208" y="232"/>
                </a:lnTo>
                <a:lnTo>
                  <a:pt x="176" y="232"/>
                </a:lnTo>
                <a:lnTo>
                  <a:pt x="144" y="232"/>
                </a:lnTo>
                <a:lnTo>
                  <a:pt x="128" y="232"/>
                </a:lnTo>
                <a:lnTo>
                  <a:pt x="116" y="232"/>
                </a:lnTo>
                <a:lnTo>
                  <a:pt x="104" y="228"/>
                </a:lnTo>
                <a:lnTo>
                  <a:pt x="92" y="228"/>
                </a:lnTo>
                <a:lnTo>
                  <a:pt x="84" y="228"/>
                </a:lnTo>
                <a:lnTo>
                  <a:pt x="76" y="224"/>
                </a:lnTo>
                <a:lnTo>
                  <a:pt x="60" y="220"/>
                </a:lnTo>
                <a:lnTo>
                  <a:pt x="44" y="212"/>
                </a:lnTo>
                <a:lnTo>
                  <a:pt x="32" y="204"/>
                </a:lnTo>
                <a:lnTo>
                  <a:pt x="24" y="192"/>
                </a:lnTo>
                <a:lnTo>
                  <a:pt x="16" y="184"/>
                </a:lnTo>
                <a:lnTo>
                  <a:pt x="12" y="176"/>
                </a:lnTo>
                <a:lnTo>
                  <a:pt x="12" y="168"/>
                </a:lnTo>
                <a:lnTo>
                  <a:pt x="8" y="156"/>
                </a:lnTo>
                <a:lnTo>
                  <a:pt x="8" y="144"/>
                </a:lnTo>
                <a:lnTo>
                  <a:pt x="8" y="132"/>
                </a:lnTo>
                <a:lnTo>
                  <a:pt x="8" y="116"/>
                </a:lnTo>
                <a:lnTo>
                  <a:pt x="8" y="100"/>
                </a:lnTo>
                <a:lnTo>
                  <a:pt x="8" y="88"/>
                </a:lnTo>
                <a:lnTo>
                  <a:pt x="8" y="72"/>
                </a:lnTo>
                <a:lnTo>
                  <a:pt x="8" y="60"/>
                </a:lnTo>
                <a:lnTo>
                  <a:pt x="8" y="52"/>
                </a:lnTo>
                <a:lnTo>
                  <a:pt x="8" y="44"/>
                </a:lnTo>
                <a:lnTo>
                  <a:pt x="8" y="36"/>
                </a:lnTo>
                <a:lnTo>
                  <a:pt x="4" y="32"/>
                </a:lnTo>
                <a:lnTo>
                  <a:pt x="4" y="28"/>
                </a:lnTo>
                <a:lnTo>
                  <a:pt x="4" y="24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32" y="4"/>
                </a:lnTo>
                <a:lnTo>
                  <a:pt x="40" y="8"/>
                </a:lnTo>
                <a:lnTo>
                  <a:pt x="52" y="12"/>
                </a:lnTo>
                <a:lnTo>
                  <a:pt x="56" y="16"/>
                </a:lnTo>
                <a:lnTo>
                  <a:pt x="60" y="20"/>
                </a:lnTo>
                <a:lnTo>
                  <a:pt x="64" y="28"/>
                </a:lnTo>
                <a:lnTo>
                  <a:pt x="64" y="36"/>
                </a:lnTo>
                <a:lnTo>
                  <a:pt x="64" y="48"/>
                </a:lnTo>
                <a:lnTo>
                  <a:pt x="64" y="60"/>
                </a:lnTo>
                <a:lnTo>
                  <a:pt x="60" y="88"/>
                </a:lnTo>
                <a:lnTo>
                  <a:pt x="56" y="104"/>
                </a:lnTo>
                <a:lnTo>
                  <a:pt x="56" y="120"/>
                </a:lnTo>
                <a:lnTo>
                  <a:pt x="56" y="136"/>
                </a:lnTo>
                <a:lnTo>
                  <a:pt x="60" y="148"/>
                </a:lnTo>
                <a:lnTo>
                  <a:pt x="64" y="156"/>
                </a:lnTo>
                <a:lnTo>
                  <a:pt x="68" y="164"/>
                </a:lnTo>
                <a:lnTo>
                  <a:pt x="72" y="168"/>
                </a:lnTo>
                <a:lnTo>
                  <a:pt x="80" y="172"/>
                </a:lnTo>
                <a:lnTo>
                  <a:pt x="88" y="176"/>
                </a:lnTo>
                <a:lnTo>
                  <a:pt x="100" y="180"/>
                </a:lnTo>
                <a:lnTo>
                  <a:pt x="116" y="184"/>
                </a:lnTo>
                <a:lnTo>
                  <a:pt x="128" y="184"/>
                </a:lnTo>
                <a:lnTo>
                  <a:pt x="148" y="184"/>
                </a:lnTo>
                <a:lnTo>
                  <a:pt x="168" y="184"/>
                </a:lnTo>
                <a:lnTo>
                  <a:pt x="188" y="184"/>
                </a:lnTo>
                <a:lnTo>
                  <a:pt x="204" y="184"/>
                </a:lnTo>
                <a:lnTo>
                  <a:pt x="224" y="180"/>
                </a:lnTo>
                <a:lnTo>
                  <a:pt x="240" y="176"/>
                </a:lnTo>
                <a:lnTo>
                  <a:pt x="256" y="172"/>
                </a:lnTo>
                <a:lnTo>
                  <a:pt x="268" y="164"/>
                </a:lnTo>
                <a:lnTo>
                  <a:pt x="276" y="160"/>
                </a:lnTo>
                <a:lnTo>
                  <a:pt x="284" y="156"/>
                </a:lnTo>
                <a:lnTo>
                  <a:pt x="292" y="148"/>
                </a:lnTo>
                <a:lnTo>
                  <a:pt x="292" y="140"/>
                </a:lnTo>
                <a:lnTo>
                  <a:pt x="296" y="136"/>
                </a:lnTo>
                <a:lnTo>
                  <a:pt x="296" y="128"/>
                </a:lnTo>
                <a:lnTo>
                  <a:pt x="300" y="120"/>
                </a:lnTo>
                <a:lnTo>
                  <a:pt x="300" y="112"/>
                </a:lnTo>
                <a:lnTo>
                  <a:pt x="304" y="100"/>
                </a:lnTo>
                <a:lnTo>
                  <a:pt x="304" y="1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50">
            <a:extLst>
              <a:ext uri="{FF2B5EF4-FFF2-40B4-BE49-F238E27FC236}">
                <a16:creationId xmlns:a16="http://schemas.microsoft.com/office/drawing/2014/main" xmlns="" id="{46AC5B12-9B01-481E-9CCD-D7D157748E94}"/>
              </a:ext>
            </a:extLst>
          </p:cNvPr>
          <p:cNvSpPr>
            <a:spLocks/>
          </p:cNvSpPr>
          <p:nvPr/>
        </p:nvSpPr>
        <p:spPr bwMode="auto">
          <a:xfrm>
            <a:off x="4810032" y="4516440"/>
            <a:ext cx="1300663" cy="1868221"/>
          </a:xfrm>
          <a:custGeom>
            <a:avLst/>
            <a:gdLst>
              <a:gd name="T0" fmla="*/ 284 w 352"/>
              <a:gd name="T1" fmla="*/ 252 h 392"/>
              <a:gd name="T2" fmla="*/ 248 w 352"/>
              <a:gd name="T3" fmla="*/ 292 h 392"/>
              <a:gd name="T4" fmla="*/ 200 w 352"/>
              <a:gd name="T5" fmla="*/ 328 h 392"/>
              <a:gd name="T6" fmla="*/ 152 w 352"/>
              <a:gd name="T7" fmla="*/ 352 h 392"/>
              <a:gd name="T8" fmla="*/ 104 w 352"/>
              <a:gd name="T9" fmla="*/ 372 h 392"/>
              <a:gd name="T10" fmla="*/ 60 w 352"/>
              <a:gd name="T11" fmla="*/ 384 h 392"/>
              <a:gd name="T12" fmla="*/ 32 w 352"/>
              <a:gd name="T13" fmla="*/ 392 h 392"/>
              <a:gd name="T14" fmla="*/ 16 w 352"/>
              <a:gd name="T15" fmla="*/ 392 h 392"/>
              <a:gd name="T16" fmla="*/ 8 w 352"/>
              <a:gd name="T17" fmla="*/ 392 h 392"/>
              <a:gd name="T18" fmla="*/ 0 w 352"/>
              <a:gd name="T19" fmla="*/ 388 h 392"/>
              <a:gd name="T20" fmla="*/ 4 w 352"/>
              <a:gd name="T21" fmla="*/ 384 h 392"/>
              <a:gd name="T22" fmla="*/ 16 w 352"/>
              <a:gd name="T23" fmla="*/ 376 h 392"/>
              <a:gd name="T24" fmla="*/ 40 w 352"/>
              <a:gd name="T25" fmla="*/ 364 h 392"/>
              <a:gd name="T26" fmla="*/ 76 w 352"/>
              <a:gd name="T27" fmla="*/ 348 h 392"/>
              <a:gd name="T28" fmla="*/ 144 w 352"/>
              <a:gd name="T29" fmla="*/ 316 h 392"/>
              <a:gd name="T30" fmla="*/ 176 w 352"/>
              <a:gd name="T31" fmla="*/ 296 h 392"/>
              <a:gd name="T32" fmla="*/ 200 w 352"/>
              <a:gd name="T33" fmla="*/ 272 h 392"/>
              <a:gd name="T34" fmla="*/ 224 w 352"/>
              <a:gd name="T35" fmla="*/ 248 h 392"/>
              <a:gd name="T36" fmla="*/ 256 w 352"/>
              <a:gd name="T37" fmla="*/ 196 h 392"/>
              <a:gd name="T38" fmla="*/ 276 w 352"/>
              <a:gd name="T39" fmla="*/ 140 h 392"/>
              <a:gd name="T40" fmla="*/ 284 w 352"/>
              <a:gd name="T41" fmla="*/ 92 h 392"/>
              <a:gd name="T42" fmla="*/ 284 w 352"/>
              <a:gd name="T43" fmla="*/ 60 h 392"/>
              <a:gd name="T44" fmla="*/ 284 w 352"/>
              <a:gd name="T45" fmla="*/ 48 h 392"/>
              <a:gd name="T46" fmla="*/ 280 w 352"/>
              <a:gd name="T47" fmla="*/ 32 h 392"/>
              <a:gd name="T48" fmla="*/ 272 w 352"/>
              <a:gd name="T49" fmla="*/ 24 h 392"/>
              <a:gd name="T50" fmla="*/ 272 w 352"/>
              <a:gd name="T51" fmla="*/ 12 h 392"/>
              <a:gd name="T52" fmla="*/ 272 w 352"/>
              <a:gd name="T53" fmla="*/ 4 h 392"/>
              <a:gd name="T54" fmla="*/ 284 w 352"/>
              <a:gd name="T55" fmla="*/ 0 h 392"/>
              <a:gd name="T56" fmla="*/ 312 w 352"/>
              <a:gd name="T57" fmla="*/ 4 h 392"/>
              <a:gd name="T58" fmla="*/ 336 w 352"/>
              <a:gd name="T59" fmla="*/ 12 h 392"/>
              <a:gd name="T60" fmla="*/ 348 w 352"/>
              <a:gd name="T61" fmla="*/ 20 h 392"/>
              <a:gd name="T62" fmla="*/ 348 w 352"/>
              <a:gd name="T63" fmla="*/ 28 h 392"/>
              <a:gd name="T64" fmla="*/ 352 w 352"/>
              <a:gd name="T65" fmla="*/ 40 h 392"/>
              <a:gd name="T66" fmla="*/ 348 w 352"/>
              <a:gd name="T67" fmla="*/ 56 h 392"/>
              <a:gd name="T68" fmla="*/ 344 w 352"/>
              <a:gd name="T69" fmla="*/ 104 h 392"/>
              <a:gd name="T70" fmla="*/ 332 w 352"/>
              <a:gd name="T71" fmla="*/ 164 h 392"/>
              <a:gd name="T72" fmla="*/ 312 w 352"/>
              <a:gd name="T73" fmla="*/ 208 h 392"/>
              <a:gd name="T74" fmla="*/ 300 w 352"/>
              <a:gd name="T75" fmla="*/ 232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2" h="392">
                <a:moveTo>
                  <a:pt x="300" y="232"/>
                </a:moveTo>
                <a:lnTo>
                  <a:pt x="284" y="252"/>
                </a:lnTo>
                <a:lnTo>
                  <a:pt x="268" y="276"/>
                </a:lnTo>
                <a:lnTo>
                  <a:pt x="248" y="292"/>
                </a:lnTo>
                <a:lnTo>
                  <a:pt x="224" y="312"/>
                </a:lnTo>
                <a:lnTo>
                  <a:pt x="200" y="328"/>
                </a:lnTo>
                <a:lnTo>
                  <a:pt x="176" y="340"/>
                </a:lnTo>
                <a:lnTo>
                  <a:pt x="152" y="352"/>
                </a:lnTo>
                <a:lnTo>
                  <a:pt x="128" y="364"/>
                </a:lnTo>
                <a:lnTo>
                  <a:pt x="104" y="372"/>
                </a:lnTo>
                <a:lnTo>
                  <a:pt x="80" y="380"/>
                </a:lnTo>
                <a:lnTo>
                  <a:pt x="60" y="384"/>
                </a:lnTo>
                <a:lnTo>
                  <a:pt x="40" y="388"/>
                </a:lnTo>
                <a:lnTo>
                  <a:pt x="32" y="392"/>
                </a:lnTo>
                <a:lnTo>
                  <a:pt x="24" y="392"/>
                </a:lnTo>
                <a:lnTo>
                  <a:pt x="16" y="392"/>
                </a:lnTo>
                <a:lnTo>
                  <a:pt x="12" y="392"/>
                </a:lnTo>
                <a:lnTo>
                  <a:pt x="8" y="392"/>
                </a:lnTo>
                <a:lnTo>
                  <a:pt x="4" y="392"/>
                </a:lnTo>
                <a:lnTo>
                  <a:pt x="0" y="388"/>
                </a:lnTo>
                <a:lnTo>
                  <a:pt x="0" y="388"/>
                </a:lnTo>
                <a:lnTo>
                  <a:pt x="4" y="384"/>
                </a:lnTo>
                <a:lnTo>
                  <a:pt x="8" y="380"/>
                </a:lnTo>
                <a:lnTo>
                  <a:pt x="16" y="376"/>
                </a:lnTo>
                <a:lnTo>
                  <a:pt x="28" y="368"/>
                </a:lnTo>
                <a:lnTo>
                  <a:pt x="40" y="364"/>
                </a:lnTo>
                <a:lnTo>
                  <a:pt x="56" y="356"/>
                </a:lnTo>
                <a:lnTo>
                  <a:pt x="76" y="348"/>
                </a:lnTo>
                <a:lnTo>
                  <a:pt x="112" y="332"/>
                </a:lnTo>
                <a:lnTo>
                  <a:pt x="144" y="316"/>
                </a:lnTo>
                <a:lnTo>
                  <a:pt x="160" y="304"/>
                </a:lnTo>
                <a:lnTo>
                  <a:pt x="176" y="296"/>
                </a:lnTo>
                <a:lnTo>
                  <a:pt x="188" y="284"/>
                </a:lnTo>
                <a:lnTo>
                  <a:pt x="200" y="272"/>
                </a:lnTo>
                <a:lnTo>
                  <a:pt x="212" y="260"/>
                </a:lnTo>
                <a:lnTo>
                  <a:pt x="224" y="248"/>
                </a:lnTo>
                <a:lnTo>
                  <a:pt x="240" y="224"/>
                </a:lnTo>
                <a:lnTo>
                  <a:pt x="256" y="196"/>
                </a:lnTo>
                <a:lnTo>
                  <a:pt x="268" y="168"/>
                </a:lnTo>
                <a:lnTo>
                  <a:pt x="276" y="140"/>
                </a:lnTo>
                <a:lnTo>
                  <a:pt x="284" y="116"/>
                </a:lnTo>
                <a:lnTo>
                  <a:pt x="284" y="92"/>
                </a:lnTo>
                <a:lnTo>
                  <a:pt x="288" y="72"/>
                </a:lnTo>
                <a:lnTo>
                  <a:pt x="284" y="60"/>
                </a:lnTo>
                <a:lnTo>
                  <a:pt x="284" y="52"/>
                </a:lnTo>
                <a:lnTo>
                  <a:pt x="284" y="48"/>
                </a:lnTo>
                <a:lnTo>
                  <a:pt x="284" y="40"/>
                </a:lnTo>
                <a:lnTo>
                  <a:pt x="280" y="32"/>
                </a:lnTo>
                <a:lnTo>
                  <a:pt x="276" y="28"/>
                </a:lnTo>
                <a:lnTo>
                  <a:pt x="272" y="24"/>
                </a:lnTo>
                <a:lnTo>
                  <a:pt x="272" y="20"/>
                </a:lnTo>
                <a:lnTo>
                  <a:pt x="272" y="12"/>
                </a:lnTo>
                <a:lnTo>
                  <a:pt x="272" y="8"/>
                </a:lnTo>
                <a:lnTo>
                  <a:pt x="272" y="4"/>
                </a:lnTo>
                <a:lnTo>
                  <a:pt x="276" y="4"/>
                </a:lnTo>
                <a:lnTo>
                  <a:pt x="284" y="0"/>
                </a:lnTo>
                <a:lnTo>
                  <a:pt x="296" y="0"/>
                </a:lnTo>
                <a:lnTo>
                  <a:pt x="312" y="4"/>
                </a:lnTo>
                <a:lnTo>
                  <a:pt x="324" y="8"/>
                </a:lnTo>
                <a:lnTo>
                  <a:pt x="336" y="12"/>
                </a:lnTo>
                <a:lnTo>
                  <a:pt x="344" y="16"/>
                </a:lnTo>
                <a:lnTo>
                  <a:pt x="348" y="20"/>
                </a:lnTo>
                <a:lnTo>
                  <a:pt x="348" y="24"/>
                </a:lnTo>
                <a:lnTo>
                  <a:pt x="348" y="28"/>
                </a:lnTo>
                <a:lnTo>
                  <a:pt x="348" y="32"/>
                </a:lnTo>
                <a:lnTo>
                  <a:pt x="352" y="40"/>
                </a:lnTo>
                <a:lnTo>
                  <a:pt x="352" y="48"/>
                </a:lnTo>
                <a:lnTo>
                  <a:pt x="348" y="56"/>
                </a:lnTo>
                <a:lnTo>
                  <a:pt x="348" y="64"/>
                </a:lnTo>
                <a:lnTo>
                  <a:pt x="344" y="104"/>
                </a:lnTo>
                <a:lnTo>
                  <a:pt x="336" y="144"/>
                </a:lnTo>
                <a:lnTo>
                  <a:pt x="332" y="164"/>
                </a:lnTo>
                <a:lnTo>
                  <a:pt x="324" y="184"/>
                </a:lnTo>
                <a:lnTo>
                  <a:pt x="312" y="208"/>
                </a:lnTo>
                <a:lnTo>
                  <a:pt x="300" y="232"/>
                </a:lnTo>
                <a:lnTo>
                  <a:pt x="300" y="2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82">
            <a:extLst>
              <a:ext uri="{FF2B5EF4-FFF2-40B4-BE49-F238E27FC236}">
                <a16:creationId xmlns:a16="http://schemas.microsoft.com/office/drawing/2014/main" xmlns="" id="{B1EAFB32-0A99-4458-9781-1D43425F6FA9}"/>
              </a:ext>
            </a:extLst>
          </p:cNvPr>
          <p:cNvSpPr>
            <a:spLocks/>
          </p:cNvSpPr>
          <p:nvPr/>
        </p:nvSpPr>
        <p:spPr bwMode="auto">
          <a:xfrm>
            <a:off x="8815046" y="4049530"/>
            <a:ext cx="1702588" cy="872874"/>
          </a:xfrm>
          <a:custGeom>
            <a:avLst/>
            <a:gdLst>
              <a:gd name="T0" fmla="*/ 368 w 472"/>
              <a:gd name="T1" fmla="*/ 0 h 188"/>
              <a:gd name="T2" fmla="*/ 384 w 472"/>
              <a:gd name="T3" fmla="*/ 0 h 188"/>
              <a:gd name="T4" fmla="*/ 400 w 472"/>
              <a:gd name="T5" fmla="*/ 8 h 188"/>
              <a:gd name="T6" fmla="*/ 424 w 472"/>
              <a:gd name="T7" fmla="*/ 20 h 188"/>
              <a:gd name="T8" fmla="*/ 452 w 472"/>
              <a:gd name="T9" fmla="*/ 36 h 188"/>
              <a:gd name="T10" fmla="*/ 468 w 472"/>
              <a:gd name="T11" fmla="*/ 48 h 188"/>
              <a:gd name="T12" fmla="*/ 472 w 472"/>
              <a:gd name="T13" fmla="*/ 52 h 188"/>
              <a:gd name="T14" fmla="*/ 472 w 472"/>
              <a:gd name="T15" fmla="*/ 60 h 188"/>
              <a:gd name="T16" fmla="*/ 468 w 472"/>
              <a:gd name="T17" fmla="*/ 64 h 188"/>
              <a:gd name="T18" fmla="*/ 456 w 472"/>
              <a:gd name="T19" fmla="*/ 68 h 188"/>
              <a:gd name="T20" fmla="*/ 444 w 472"/>
              <a:gd name="T21" fmla="*/ 72 h 188"/>
              <a:gd name="T22" fmla="*/ 424 w 472"/>
              <a:gd name="T23" fmla="*/ 76 h 188"/>
              <a:gd name="T24" fmla="*/ 392 w 472"/>
              <a:gd name="T25" fmla="*/ 92 h 188"/>
              <a:gd name="T26" fmla="*/ 344 w 472"/>
              <a:gd name="T27" fmla="*/ 120 h 188"/>
              <a:gd name="T28" fmla="*/ 284 w 472"/>
              <a:gd name="T29" fmla="*/ 160 h 188"/>
              <a:gd name="T30" fmla="*/ 220 w 472"/>
              <a:gd name="T31" fmla="*/ 164 h 188"/>
              <a:gd name="T32" fmla="*/ 252 w 472"/>
              <a:gd name="T33" fmla="*/ 140 h 188"/>
              <a:gd name="T34" fmla="*/ 276 w 472"/>
              <a:gd name="T35" fmla="*/ 116 h 188"/>
              <a:gd name="T36" fmla="*/ 300 w 472"/>
              <a:gd name="T37" fmla="*/ 96 h 188"/>
              <a:gd name="T38" fmla="*/ 320 w 472"/>
              <a:gd name="T39" fmla="*/ 80 h 188"/>
              <a:gd name="T40" fmla="*/ 336 w 472"/>
              <a:gd name="T41" fmla="*/ 64 h 188"/>
              <a:gd name="T42" fmla="*/ 344 w 472"/>
              <a:gd name="T43" fmla="*/ 56 h 188"/>
              <a:gd name="T44" fmla="*/ 352 w 472"/>
              <a:gd name="T45" fmla="*/ 52 h 188"/>
              <a:gd name="T46" fmla="*/ 352 w 472"/>
              <a:gd name="T47" fmla="*/ 48 h 188"/>
              <a:gd name="T48" fmla="*/ 344 w 472"/>
              <a:gd name="T49" fmla="*/ 48 h 188"/>
              <a:gd name="T50" fmla="*/ 336 w 472"/>
              <a:gd name="T51" fmla="*/ 48 h 188"/>
              <a:gd name="T52" fmla="*/ 324 w 472"/>
              <a:gd name="T53" fmla="*/ 52 h 188"/>
              <a:gd name="T54" fmla="*/ 304 w 472"/>
              <a:gd name="T55" fmla="*/ 56 h 188"/>
              <a:gd name="T56" fmla="*/ 276 w 472"/>
              <a:gd name="T57" fmla="*/ 60 h 188"/>
              <a:gd name="T58" fmla="*/ 224 w 472"/>
              <a:gd name="T59" fmla="*/ 68 h 188"/>
              <a:gd name="T60" fmla="*/ 156 w 472"/>
              <a:gd name="T61" fmla="*/ 80 h 188"/>
              <a:gd name="T62" fmla="*/ 116 w 472"/>
              <a:gd name="T63" fmla="*/ 88 h 188"/>
              <a:gd name="T64" fmla="*/ 92 w 472"/>
              <a:gd name="T65" fmla="*/ 92 h 188"/>
              <a:gd name="T66" fmla="*/ 76 w 472"/>
              <a:gd name="T67" fmla="*/ 92 h 188"/>
              <a:gd name="T68" fmla="*/ 64 w 472"/>
              <a:gd name="T69" fmla="*/ 92 h 188"/>
              <a:gd name="T70" fmla="*/ 52 w 472"/>
              <a:gd name="T71" fmla="*/ 92 h 188"/>
              <a:gd name="T72" fmla="*/ 36 w 472"/>
              <a:gd name="T73" fmla="*/ 84 h 188"/>
              <a:gd name="T74" fmla="*/ 16 w 472"/>
              <a:gd name="T75" fmla="*/ 76 h 188"/>
              <a:gd name="T76" fmla="*/ 0 w 472"/>
              <a:gd name="T77" fmla="*/ 60 h 188"/>
              <a:gd name="T78" fmla="*/ 36 w 472"/>
              <a:gd name="T79" fmla="*/ 48 h 188"/>
              <a:gd name="T80" fmla="*/ 104 w 472"/>
              <a:gd name="T81" fmla="*/ 44 h 188"/>
              <a:gd name="T82" fmla="*/ 160 w 472"/>
              <a:gd name="T83" fmla="*/ 36 h 188"/>
              <a:gd name="T84" fmla="*/ 204 w 472"/>
              <a:gd name="T85" fmla="*/ 32 h 188"/>
              <a:gd name="T86" fmla="*/ 240 w 472"/>
              <a:gd name="T87" fmla="*/ 28 h 188"/>
              <a:gd name="T88" fmla="*/ 268 w 472"/>
              <a:gd name="T89" fmla="*/ 24 h 188"/>
              <a:gd name="T90" fmla="*/ 304 w 472"/>
              <a:gd name="T91" fmla="*/ 20 h 188"/>
              <a:gd name="T92" fmla="*/ 336 w 472"/>
              <a:gd name="T93" fmla="*/ 16 h 188"/>
              <a:gd name="T94" fmla="*/ 360 w 472"/>
              <a:gd name="T95" fmla="*/ 8 h 188"/>
              <a:gd name="T96" fmla="*/ 364 w 472"/>
              <a:gd name="T97" fmla="*/ 4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72" h="188">
                <a:moveTo>
                  <a:pt x="364" y="4"/>
                </a:moveTo>
                <a:lnTo>
                  <a:pt x="368" y="0"/>
                </a:lnTo>
                <a:lnTo>
                  <a:pt x="376" y="0"/>
                </a:lnTo>
                <a:lnTo>
                  <a:pt x="384" y="0"/>
                </a:lnTo>
                <a:lnTo>
                  <a:pt x="392" y="0"/>
                </a:lnTo>
                <a:lnTo>
                  <a:pt x="400" y="8"/>
                </a:lnTo>
                <a:lnTo>
                  <a:pt x="412" y="12"/>
                </a:lnTo>
                <a:lnTo>
                  <a:pt x="424" y="20"/>
                </a:lnTo>
                <a:lnTo>
                  <a:pt x="440" y="28"/>
                </a:lnTo>
                <a:lnTo>
                  <a:pt x="452" y="36"/>
                </a:lnTo>
                <a:lnTo>
                  <a:pt x="464" y="44"/>
                </a:lnTo>
                <a:lnTo>
                  <a:pt x="468" y="48"/>
                </a:lnTo>
                <a:lnTo>
                  <a:pt x="468" y="52"/>
                </a:lnTo>
                <a:lnTo>
                  <a:pt x="472" y="52"/>
                </a:lnTo>
                <a:lnTo>
                  <a:pt x="472" y="56"/>
                </a:lnTo>
                <a:lnTo>
                  <a:pt x="472" y="60"/>
                </a:lnTo>
                <a:lnTo>
                  <a:pt x="468" y="60"/>
                </a:lnTo>
                <a:lnTo>
                  <a:pt x="468" y="64"/>
                </a:lnTo>
                <a:lnTo>
                  <a:pt x="464" y="64"/>
                </a:lnTo>
                <a:lnTo>
                  <a:pt x="456" y="68"/>
                </a:lnTo>
                <a:lnTo>
                  <a:pt x="452" y="68"/>
                </a:lnTo>
                <a:lnTo>
                  <a:pt x="444" y="72"/>
                </a:lnTo>
                <a:lnTo>
                  <a:pt x="436" y="72"/>
                </a:lnTo>
                <a:lnTo>
                  <a:pt x="424" y="76"/>
                </a:lnTo>
                <a:lnTo>
                  <a:pt x="408" y="84"/>
                </a:lnTo>
                <a:lnTo>
                  <a:pt x="392" y="92"/>
                </a:lnTo>
                <a:lnTo>
                  <a:pt x="368" y="104"/>
                </a:lnTo>
                <a:lnTo>
                  <a:pt x="344" y="120"/>
                </a:lnTo>
                <a:lnTo>
                  <a:pt x="316" y="140"/>
                </a:lnTo>
                <a:lnTo>
                  <a:pt x="284" y="160"/>
                </a:lnTo>
                <a:lnTo>
                  <a:pt x="248" y="188"/>
                </a:lnTo>
                <a:lnTo>
                  <a:pt x="220" y="164"/>
                </a:lnTo>
                <a:lnTo>
                  <a:pt x="236" y="152"/>
                </a:lnTo>
                <a:lnTo>
                  <a:pt x="252" y="140"/>
                </a:lnTo>
                <a:lnTo>
                  <a:pt x="264" y="124"/>
                </a:lnTo>
                <a:lnTo>
                  <a:pt x="276" y="116"/>
                </a:lnTo>
                <a:lnTo>
                  <a:pt x="288" y="104"/>
                </a:lnTo>
                <a:lnTo>
                  <a:pt x="300" y="96"/>
                </a:lnTo>
                <a:lnTo>
                  <a:pt x="312" y="84"/>
                </a:lnTo>
                <a:lnTo>
                  <a:pt x="320" y="80"/>
                </a:lnTo>
                <a:lnTo>
                  <a:pt x="328" y="72"/>
                </a:lnTo>
                <a:lnTo>
                  <a:pt x="336" y="64"/>
                </a:lnTo>
                <a:lnTo>
                  <a:pt x="340" y="60"/>
                </a:lnTo>
                <a:lnTo>
                  <a:pt x="344" y="56"/>
                </a:lnTo>
                <a:lnTo>
                  <a:pt x="348" y="52"/>
                </a:lnTo>
                <a:lnTo>
                  <a:pt x="352" y="52"/>
                </a:lnTo>
                <a:lnTo>
                  <a:pt x="352" y="52"/>
                </a:lnTo>
                <a:lnTo>
                  <a:pt x="352" y="48"/>
                </a:lnTo>
                <a:lnTo>
                  <a:pt x="348" y="48"/>
                </a:lnTo>
                <a:lnTo>
                  <a:pt x="344" y="48"/>
                </a:lnTo>
                <a:lnTo>
                  <a:pt x="340" y="48"/>
                </a:lnTo>
                <a:lnTo>
                  <a:pt x="336" y="48"/>
                </a:lnTo>
                <a:lnTo>
                  <a:pt x="332" y="52"/>
                </a:lnTo>
                <a:lnTo>
                  <a:pt x="324" y="52"/>
                </a:lnTo>
                <a:lnTo>
                  <a:pt x="316" y="52"/>
                </a:lnTo>
                <a:lnTo>
                  <a:pt x="304" y="56"/>
                </a:lnTo>
                <a:lnTo>
                  <a:pt x="292" y="56"/>
                </a:lnTo>
                <a:lnTo>
                  <a:pt x="276" y="60"/>
                </a:lnTo>
                <a:lnTo>
                  <a:pt x="260" y="60"/>
                </a:lnTo>
                <a:lnTo>
                  <a:pt x="224" y="68"/>
                </a:lnTo>
                <a:lnTo>
                  <a:pt x="188" y="76"/>
                </a:lnTo>
                <a:lnTo>
                  <a:pt x="156" y="80"/>
                </a:lnTo>
                <a:lnTo>
                  <a:pt x="128" y="84"/>
                </a:lnTo>
                <a:lnTo>
                  <a:pt x="116" y="88"/>
                </a:lnTo>
                <a:lnTo>
                  <a:pt x="104" y="88"/>
                </a:lnTo>
                <a:lnTo>
                  <a:pt x="92" y="92"/>
                </a:lnTo>
                <a:lnTo>
                  <a:pt x="84" y="92"/>
                </a:lnTo>
                <a:lnTo>
                  <a:pt x="76" y="92"/>
                </a:lnTo>
                <a:lnTo>
                  <a:pt x="72" y="92"/>
                </a:lnTo>
                <a:lnTo>
                  <a:pt x="64" y="92"/>
                </a:lnTo>
                <a:lnTo>
                  <a:pt x="60" y="92"/>
                </a:lnTo>
                <a:lnTo>
                  <a:pt x="52" y="92"/>
                </a:lnTo>
                <a:lnTo>
                  <a:pt x="44" y="88"/>
                </a:lnTo>
                <a:lnTo>
                  <a:pt x="36" y="84"/>
                </a:lnTo>
                <a:lnTo>
                  <a:pt x="24" y="80"/>
                </a:lnTo>
                <a:lnTo>
                  <a:pt x="16" y="76"/>
                </a:lnTo>
                <a:lnTo>
                  <a:pt x="8" y="68"/>
                </a:lnTo>
                <a:lnTo>
                  <a:pt x="0" y="60"/>
                </a:lnTo>
                <a:lnTo>
                  <a:pt x="0" y="48"/>
                </a:lnTo>
                <a:lnTo>
                  <a:pt x="36" y="48"/>
                </a:lnTo>
                <a:lnTo>
                  <a:pt x="72" y="44"/>
                </a:lnTo>
                <a:lnTo>
                  <a:pt x="104" y="44"/>
                </a:lnTo>
                <a:lnTo>
                  <a:pt x="136" y="40"/>
                </a:lnTo>
                <a:lnTo>
                  <a:pt x="160" y="36"/>
                </a:lnTo>
                <a:lnTo>
                  <a:pt x="184" y="36"/>
                </a:lnTo>
                <a:lnTo>
                  <a:pt x="204" y="32"/>
                </a:lnTo>
                <a:lnTo>
                  <a:pt x="224" y="32"/>
                </a:lnTo>
                <a:lnTo>
                  <a:pt x="240" y="28"/>
                </a:lnTo>
                <a:lnTo>
                  <a:pt x="256" y="28"/>
                </a:lnTo>
                <a:lnTo>
                  <a:pt x="268" y="24"/>
                </a:lnTo>
                <a:lnTo>
                  <a:pt x="280" y="24"/>
                </a:lnTo>
                <a:lnTo>
                  <a:pt x="304" y="20"/>
                </a:lnTo>
                <a:lnTo>
                  <a:pt x="324" y="20"/>
                </a:lnTo>
                <a:lnTo>
                  <a:pt x="336" y="16"/>
                </a:lnTo>
                <a:lnTo>
                  <a:pt x="348" y="12"/>
                </a:lnTo>
                <a:lnTo>
                  <a:pt x="360" y="8"/>
                </a:lnTo>
                <a:lnTo>
                  <a:pt x="364" y="4"/>
                </a:lnTo>
                <a:lnTo>
                  <a:pt x="36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83">
            <a:extLst>
              <a:ext uri="{FF2B5EF4-FFF2-40B4-BE49-F238E27FC236}">
                <a16:creationId xmlns:a16="http://schemas.microsoft.com/office/drawing/2014/main" xmlns="" id="{944EA622-C33E-42F0-8EAB-3C6D5CFEA483}"/>
              </a:ext>
            </a:extLst>
          </p:cNvPr>
          <p:cNvSpPr>
            <a:spLocks/>
          </p:cNvSpPr>
          <p:nvPr/>
        </p:nvSpPr>
        <p:spPr bwMode="auto">
          <a:xfrm>
            <a:off x="9204621" y="4699543"/>
            <a:ext cx="678149" cy="1652889"/>
          </a:xfrm>
          <a:custGeom>
            <a:avLst/>
            <a:gdLst>
              <a:gd name="T0" fmla="*/ 32 w 188"/>
              <a:gd name="T1" fmla="*/ 288 h 356"/>
              <a:gd name="T2" fmla="*/ 16 w 188"/>
              <a:gd name="T3" fmla="*/ 280 h 356"/>
              <a:gd name="T4" fmla="*/ 4 w 188"/>
              <a:gd name="T5" fmla="*/ 272 h 356"/>
              <a:gd name="T6" fmla="*/ 0 w 188"/>
              <a:gd name="T7" fmla="*/ 264 h 356"/>
              <a:gd name="T8" fmla="*/ 0 w 188"/>
              <a:gd name="T9" fmla="*/ 260 h 356"/>
              <a:gd name="T10" fmla="*/ 8 w 188"/>
              <a:gd name="T11" fmla="*/ 256 h 356"/>
              <a:gd name="T12" fmla="*/ 20 w 188"/>
              <a:gd name="T13" fmla="*/ 256 h 356"/>
              <a:gd name="T14" fmla="*/ 40 w 188"/>
              <a:gd name="T15" fmla="*/ 256 h 356"/>
              <a:gd name="T16" fmla="*/ 64 w 188"/>
              <a:gd name="T17" fmla="*/ 260 h 356"/>
              <a:gd name="T18" fmla="*/ 84 w 188"/>
              <a:gd name="T19" fmla="*/ 264 h 356"/>
              <a:gd name="T20" fmla="*/ 100 w 188"/>
              <a:gd name="T21" fmla="*/ 264 h 356"/>
              <a:gd name="T22" fmla="*/ 108 w 188"/>
              <a:gd name="T23" fmla="*/ 264 h 356"/>
              <a:gd name="T24" fmla="*/ 116 w 188"/>
              <a:gd name="T25" fmla="*/ 260 h 356"/>
              <a:gd name="T26" fmla="*/ 120 w 188"/>
              <a:gd name="T27" fmla="*/ 244 h 356"/>
              <a:gd name="T28" fmla="*/ 124 w 188"/>
              <a:gd name="T29" fmla="*/ 232 h 356"/>
              <a:gd name="T30" fmla="*/ 128 w 188"/>
              <a:gd name="T31" fmla="*/ 196 h 356"/>
              <a:gd name="T32" fmla="*/ 124 w 188"/>
              <a:gd name="T33" fmla="*/ 152 h 356"/>
              <a:gd name="T34" fmla="*/ 120 w 188"/>
              <a:gd name="T35" fmla="*/ 108 h 356"/>
              <a:gd name="T36" fmla="*/ 116 w 188"/>
              <a:gd name="T37" fmla="*/ 76 h 356"/>
              <a:gd name="T38" fmla="*/ 108 w 188"/>
              <a:gd name="T39" fmla="*/ 52 h 356"/>
              <a:gd name="T40" fmla="*/ 96 w 188"/>
              <a:gd name="T41" fmla="*/ 32 h 356"/>
              <a:gd name="T42" fmla="*/ 84 w 188"/>
              <a:gd name="T43" fmla="*/ 16 h 356"/>
              <a:gd name="T44" fmla="*/ 84 w 188"/>
              <a:gd name="T45" fmla="*/ 4 h 356"/>
              <a:gd name="T46" fmla="*/ 96 w 188"/>
              <a:gd name="T47" fmla="*/ 0 h 356"/>
              <a:gd name="T48" fmla="*/ 112 w 188"/>
              <a:gd name="T49" fmla="*/ 4 h 356"/>
              <a:gd name="T50" fmla="*/ 132 w 188"/>
              <a:gd name="T51" fmla="*/ 12 h 356"/>
              <a:gd name="T52" fmla="*/ 152 w 188"/>
              <a:gd name="T53" fmla="*/ 24 h 356"/>
              <a:gd name="T54" fmla="*/ 164 w 188"/>
              <a:gd name="T55" fmla="*/ 36 h 356"/>
              <a:gd name="T56" fmla="*/ 168 w 188"/>
              <a:gd name="T57" fmla="*/ 52 h 356"/>
              <a:gd name="T58" fmla="*/ 176 w 188"/>
              <a:gd name="T59" fmla="*/ 76 h 356"/>
              <a:gd name="T60" fmla="*/ 180 w 188"/>
              <a:gd name="T61" fmla="*/ 112 h 356"/>
              <a:gd name="T62" fmla="*/ 184 w 188"/>
              <a:gd name="T63" fmla="*/ 152 h 356"/>
              <a:gd name="T64" fmla="*/ 188 w 188"/>
              <a:gd name="T65" fmla="*/ 184 h 356"/>
              <a:gd name="T66" fmla="*/ 188 w 188"/>
              <a:gd name="T67" fmla="*/ 212 h 356"/>
              <a:gd name="T68" fmla="*/ 188 w 188"/>
              <a:gd name="T69" fmla="*/ 236 h 356"/>
              <a:gd name="T70" fmla="*/ 184 w 188"/>
              <a:gd name="T71" fmla="*/ 276 h 356"/>
              <a:gd name="T72" fmla="*/ 172 w 188"/>
              <a:gd name="T73" fmla="*/ 312 h 356"/>
              <a:gd name="T74" fmla="*/ 156 w 188"/>
              <a:gd name="T75" fmla="*/ 332 h 356"/>
              <a:gd name="T76" fmla="*/ 136 w 188"/>
              <a:gd name="T77" fmla="*/ 348 h 356"/>
              <a:gd name="T78" fmla="*/ 120 w 188"/>
              <a:gd name="T79" fmla="*/ 356 h 356"/>
              <a:gd name="T80" fmla="*/ 108 w 188"/>
              <a:gd name="T81" fmla="*/ 356 h 356"/>
              <a:gd name="T82" fmla="*/ 100 w 188"/>
              <a:gd name="T83" fmla="*/ 344 h 356"/>
              <a:gd name="T84" fmla="*/ 96 w 188"/>
              <a:gd name="T85" fmla="*/ 332 h 356"/>
              <a:gd name="T86" fmla="*/ 88 w 188"/>
              <a:gd name="T87" fmla="*/ 320 h 356"/>
              <a:gd name="T88" fmla="*/ 76 w 188"/>
              <a:gd name="T89" fmla="*/ 312 h 356"/>
              <a:gd name="T90" fmla="*/ 56 w 188"/>
              <a:gd name="T91" fmla="*/ 300 h 356"/>
              <a:gd name="T92" fmla="*/ 44 w 188"/>
              <a:gd name="T93" fmla="*/ 296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88" h="356">
                <a:moveTo>
                  <a:pt x="44" y="296"/>
                </a:moveTo>
                <a:lnTo>
                  <a:pt x="32" y="288"/>
                </a:lnTo>
                <a:lnTo>
                  <a:pt x="24" y="284"/>
                </a:lnTo>
                <a:lnTo>
                  <a:pt x="16" y="280"/>
                </a:lnTo>
                <a:lnTo>
                  <a:pt x="8" y="276"/>
                </a:lnTo>
                <a:lnTo>
                  <a:pt x="4" y="272"/>
                </a:lnTo>
                <a:lnTo>
                  <a:pt x="0" y="268"/>
                </a:lnTo>
                <a:lnTo>
                  <a:pt x="0" y="264"/>
                </a:lnTo>
                <a:lnTo>
                  <a:pt x="0" y="260"/>
                </a:lnTo>
                <a:lnTo>
                  <a:pt x="0" y="260"/>
                </a:lnTo>
                <a:lnTo>
                  <a:pt x="4" y="256"/>
                </a:lnTo>
                <a:lnTo>
                  <a:pt x="8" y="256"/>
                </a:lnTo>
                <a:lnTo>
                  <a:pt x="12" y="256"/>
                </a:lnTo>
                <a:lnTo>
                  <a:pt x="20" y="256"/>
                </a:lnTo>
                <a:lnTo>
                  <a:pt x="28" y="256"/>
                </a:lnTo>
                <a:lnTo>
                  <a:pt x="40" y="256"/>
                </a:lnTo>
                <a:lnTo>
                  <a:pt x="52" y="260"/>
                </a:lnTo>
                <a:lnTo>
                  <a:pt x="64" y="260"/>
                </a:lnTo>
                <a:lnTo>
                  <a:pt x="76" y="260"/>
                </a:lnTo>
                <a:lnTo>
                  <a:pt x="84" y="264"/>
                </a:lnTo>
                <a:lnTo>
                  <a:pt x="92" y="264"/>
                </a:lnTo>
                <a:lnTo>
                  <a:pt x="100" y="264"/>
                </a:lnTo>
                <a:lnTo>
                  <a:pt x="104" y="264"/>
                </a:lnTo>
                <a:lnTo>
                  <a:pt x="108" y="264"/>
                </a:lnTo>
                <a:lnTo>
                  <a:pt x="112" y="264"/>
                </a:lnTo>
                <a:lnTo>
                  <a:pt x="116" y="260"/>
                </a:lnTo>
                <a:lnTo>
                  <a:pt x="120" y="252"/>
                </a:lnTo>
                <a:lnTo>
                  <a:pt x="120" y="244"/>
                </a:lnTo>
                <a:lnTo>
                  <a:pt x="124" y="236"/>
                </a:lnTo>
                <a:lnTo>
                  <a:pt x="124" y="232"/>
                </a:lnTo>
                <a:lnTo>
                  <a:pt x="124" y="212"/>
                </a:lnTo>
                <a:lnTo>
                  <a:pt x="128" y="196"/>
                </a:lnTo>
                <a:lnTo>
                  <a:pt x="124" y="172"/>
                </a:lnTo>
                <a:lnTo>
                  <a:pt x="124" y="152"/>
                </a:lnTo>
                <a:lnTo>
                  <a:pt x="120" y="128"/>
                </a:lnTo>
                <a:lnTo>
                  <a:pt x="120" y="108"/>
                </a:lnTo>
                <a:lnTo>
                  <a:pt x="116" y="92"/>
                </a:lnTo>
                <a:lnTo>
                  <a:pt x="116" y="76"/>
                </a:lnTo>
                <a:lnTo>
                  <a:pt x="112" y="64"/>
                </a:lnTo>
                <a:lnTo>
                  <a:pt x="108" y="52"/>
                </a:lnTo>
                <a:lnTo>
                  <a:pt x="100" y="40"/>
                </a:lnTo>
                <a:lnTo>
                  <a:pt x="96" y="32"/>
                </a:lnTo>
                <a:lnTo>
                  <a:pt x="88" y="24"/>
                </a:lnTo>
                <a:lnTo>
                  <a:pt x="84" y="16"/>
                </a:lnTo>
                <a:lnTo>
                  <a:pt x="84" y="12"/>
                </a:lnTo>
                <a:lnTo>
                  <a:pt x="84" y="4"/>
                </a:lnTo>
                <a:lnTo>
                  <a:pt x="88" y="0"/>
                </a:lnTo>
                <a:lnTo>
                  <a:pt x="96" y="0"/>
                </a:lnTo>
                <a:lnTo>
                  <a:pt x="104" y="0"/>
                </a:lnTo>
                <a:lnTo>
                  <a:pt x="112" y="4"/>
                </a:lnTo>
                <a:lnTo>
                  <a:pt x="120" y="4"/>
                </a:lnTo>
                <a:lnTo>
                  <a:pt x="132" y="12"/>
                </a:lnTo>
                <a:lnTo>
                  <a:pt x="144" y="16"/>
                </a:lnTo>
                <a:lnTo>
                  <a:pt x="152" y="24"/>
                </a:lnTo>
                <a:lnTo>
                  <a:pt x="160" y="32"/>
                </a:lnTo>
                <a:lnTo>
                  <a:pt x="164" y="36"/>
                </a:lnTo>
                <a:lnTo>
                  <a:pt x="164" y="44"/>
                </a:lnTo>
                <a:lnTo>
                  <a:pt x="168" y="52"/>
                </a:lnTo>
                <a:lnTo>
                  <a:pt x="172" y="64"/>
                </a:lnTo>
                <a:lnTo>
                  <a:pt x="176" y="76"/>
                </a:lnTo>
                <a:lnTo>
                  <a:pt x="180" y="92"/>
                </a:lnTo>
                <a:lnTo>
                  <a:pt x="180" y="112"/>
                </a:lnTo>
                <a:lnTo>
                  <a:pt x="184" y="132"/>
                </a:lnTo>
                <a:lnTo>
                  <a:pt x="184" y="152"/>
                </a:lnTo>
                <a:lnTo>
                  <a:pt x="184" y="168"/>
                </a:lnTo>
                <a:lnTo>
                  <a:pt x="188" y="184"/>
                </a:lnTo>
                <a:lnTo>
                  <a:pt x="188" y="200"/>
                </a:lnTo>
                <a:lnTo>
                  <a:pt x="188" y="212"/>
                </a:lnTo>
                <a:lnTo>
                  <a:pt x="188" y="224"/>
                </a:lnTo>
                <a:lnTo>
                  <a:pt x="188" y="236"/>
                </a:lnTo>
                <a:lnTo>
                  <a:pt x="188" y="244"/>
                </a:lnTo>
                <a:lnTo>
                  <a:pt x="184" y="276"/>
                </a:lnTo>
                <a:lnTo>
                  <a:pt x="176" y="300"/>
                </a:lnTo>
                <a:lnTo>
                  <a:pt x="172" y="312"/>
                </a:lnTo>
                <a:lnTo>
                  <a:pt x="164" y="324"/>
                </a:lnTo>
                <a:lnTo>
                  <a:pt x="156" y="332"/>
                </a:lnTo>
                <a:lnTo>
                  <a:pt x="148" y="340"/>
                </a:lnTo>
                <a:lnTo>
                  <a:pt x="136" y="348"/>
                </a:lnTo>
                <a:lnTo>
                  <a:pt x="128" y="352"/>
                </a:lnTo>
                <a:lnTo>
                  <a:pt x="120" y="356"/>
                </a:lnTo>
                <a:lnTo>
                  <a:pt x="116" y="356"/>
                </a:lnTo>
                <a:lnTo>
                  <a:pt x="108" y="356"/>
                </a:lnTo>
                <a:lnTo>
                  <a:pt x="104" y="352"/>
                </a:lnTo>
                <a:lnTo>
                  <a:pt x="100" y="344"/>
                </a:lnTo>
                <a:lnTo>
                  <a:pt x="96" y="336"/>
                </a:lnTo>
                <a:lnTo>
                  <a:pt x="96" y="332"/>
                </a:lnTo>
                <a:lnTo>
                  <a:pt x="92" y="328"/>
                </a:lnTo>
                <a:lnTo>
                  <a:pt x="88" y="320"/>
                </a:lnTo>
                <a:lnTo>
                  <a:pt x="80" y="316"/>
                </a:lnTo>
                <a:lnTo>
                  <a:pt x="76" y="312"/>
                </a:lnTo>
                <a:lnTo>
                  <a:pt x="64" y="304"/>
                </a:lnTo>
                <a:lnTo>
                  <a:pt x="56" y="300"/>
                </a:lnTo>
                <a:lnTo>
                  <a:pt x="44" y="296"/>
                </a:lnTo>
                <a:lnTo>
                  <a:pt x="44" y="2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60">
            <a:extLst>
              <a:ext uri="{FF2B5EF4-FFF2-40B4-BE49-F238E27FC236}">
                <a16:creationId xmlns:a16="http://schemas.microsoft.com/office/drawing/2014/main" xmlns="" id="{61525A6C-1147-4516-907E-8A6A3309FF04}"/>
              </a:ext>
            </a:extLst>
          </p:cNvPr>
          <p:cNvSpPr>
            <a:spLocks/>
          </p:cNvSpPr>
          <p:nvPr/>
        </p:nvSpPr>
        <p:spPr bwMode="auto">
          <a:xfrm>
            <a:off x="1345475" y="1861166"/>
            <a:ext cx="981152" cy="947161"/>
          </a:xfrm>
          <a:custGeom>
            <a:avLst/>
            <a:gdLst>
              <a:gd name="T0" fmla="*/ 68 w 272"/>
              <a:gd name="T1" fmla="*/ 168 h 204"/>
              <a:gd name="T2" fmla="*/ 100 w 272"/>
              <a:gd name="T3" fmla="*/ 152 h 204"/>
              <a:gd name="T4" fmla="*/ 128 w 272"/>
              <a:gd name="T5" fmla="*/ 132 h 204"/>
              <a:gd name="T6" fmla="*/ 156 w 272"/>
              <a:gd name="T7" fmla="*/ 112 h 204"/>
              <a:gd name="T8" fmla="*/ 180 w 272"/>
              <a:gd name="T9" fmla="*/ 92 h 204"/>
              <a:gd name="T10" fmla="*/ 204 w 272"/>
              <a:gd name="T11" fmla="*/ 72 h 204"/>
              <a:gd name="T12" fmla="*/ 224 w 272"/>
              <a:gd name="T13" fmla="*/ 52 h 204"/>
              <a:gd name="T14" fmla="*/ 244 w 272"/>
              <a:gd name="T15" fmla="*/ 24 h 204"/>
              <a:gd name="T16" fmla="*/ 260 w 272"/>
              <a:gd name="T17" fmla="*/ 0 h 204"/>
              <a:gd name="T18" fmla="*/ 272 w 272"/>
              <a:gd name="T19" fmla="*/ 24 h 204"/>
              <a:gd name="T20" fmla="*/ 260 w 272"/>
              <a:gd name="T21" fmla="*/ 40 h 204"/>
              <a:gd name="T22" fmla="*/ 244 w 272"/>
              <a:gd name="T23" fmla="*/ 60 h 204"/>
              <a:gd name="T24" fmla="*/ 228 w 272"/>
              <a:gd name="T25" fmla="*/ 76 h 204"/>
              <a:gd name="T26" fmla="*/ 208 w 272"/>
              <a:gd name="T27" fmla="*/ 92 h 204"/>
              <a:gd name="T28" fmla="*/ 188 w 272"/>
              <a:gd name="T29" fmla="*/ 108 h 204"/>
              <a:gd name="T30" fmla="*/ 168 w 272"/>
              <a:gd name="T31" fmla="*/ 124 h 204"/>
              <a:gd name="T32" fmla="*/ 148 w 272"/>
              <a:gd name="T33" fmla="*/ 136 h 204"/>
              <a:gd name="T34" fmla="*/ 124 w 272"/>
              <a:gd name="T35" fmla="*/ 152 h 204"/>
              <a:gd name="T36" fmla="*/ 100 w 272"/>
              <a:gd name="T37" fmla="*/ 164 h 204"/>
              <a:gd name="T38" fmla="*/ 80 w 272"/>
              <a:gd name="T39" fmla="*/ 172 h 204"/>
              <a:gd name="T40" fmla="*/ 60 w 272"/>
              <a:gd name="T41" fmla="*/ 180 h 204"/>
              <a:gd name="T42" fmla="*/ 40 w 272"/>
              <a:gd name="T43" fmla="*/ 188 h 204"/>
              <a:gd name="T44" fmla="*/ 32 w 272"/>
              <a:gd name="T45" fmla="*/ 192 h 204"/>
              <a:gd name="T46" fmla="*/ 24 w 272"/>
              <a:gd name="T47" fmla="*/ 196 h 204"/>
              <a:gd name="T48" fmla="*/ 16 w 272"/>
              <a:gd name="T49" fmla="*/ 196 h 204"/>
              <a:gd name="T50" fmla="*/ 12 w 272"/>
              <a:gd name="T51" fmla="*/ 200 h 204"/>
              <a:gd name="T52" fmla="*/ 8 w 272"/>
              <a:gd name="T53" fmla="*/ 200 h 204"/>
              <a:gd name="T54" fmla="*/ 4 w 272"/>
              <a:gd name="T55" fmla="*/ 200 h 204"/>
              <a:gd name="T56" fmla="*/ 4 w 272"/>
              <a:gd name="T57" fmla="*/ 204 h 204"/>
              <a:gd name="T58" fmla="*/ 0 w 272"/>
              <a:gd name="T59" fmla="*/ 204 h 204"/>
              <a:gd name="T60" fmla="*/ 0 w 272"/>
              <a:gd name="T61" fmla="*/ 204 h 204"/>
              <a:gd name="T62" fmla="*/ 4 w 272"/>
              <a:gd name="T63" fmla="*/ 200 h 204"/>
              <a:gd name="T64" fmla="*/ 8 w 272"/>
              <a:gd name="T65" fmla="*/ 196 h 204"/>
              <a:gd name="T66" fmla="*/ 16 w 272"/>
              <a:gd name="T67" fmla="*/ 196 h 204"/>
              <a:gd name="T68" fmla="*/ 24 w 272"/>
              <a:gd name="T69" fmla="*/ 188 h 204"/>
              <a:gd name="T70" fmla="*/ 36 w 272"/>
              <a:gd name="T71" fmla="*/ 184 h 204"/>
              <a:gd name="T72" fmla="*/ 52 w 272"/>
              <a:gd name="T73" fmla="*/ 176 h 204"/>
              <a:gd name="T74" fmla="*/ 68 w 272"/>
              <a:gd name="T75" fmla="*/ 168 h 204"/>
              <a:gd name="T76" fmla="*/ 68 w 272"/>
              <a:gd name="T77" fmla="*/ 168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2" h="204">
                <a:moveTo>
                  <a:pt x="68" y="168"/>
                </a:moveTo>
                <a:lnTo>
                  <a:pt x="100" y="152"/>
                </a:lnTo>
                <a:lnTo>
                  <a:pt x="128" y="132"/>
                </a:lnTo>
                <a:lnTo>
                  <a:pt x="156" y="112"/>
                </a:lnTo>
                <a:lnTo>
                  <a:pt x="180" y="92"/>
                </a:lnTo>
                <a:lnTo>
                  <a:pt x="204" y="72"/>
                </a:lnTo>
                <a:lnTo>
                  <a:pt x="224" y="52"/>
                </a:lnTo>
                <a:lnTo>
                  <a:pt x="244" y="24"/>
                </a:lnTo>
                <a:lnTo>
                  <a:pt x="260" y="0"/>
                </a:lnTo>
                <a:lnTo>
                  <a:pt x="272" y="24"/>
                </a:lnTo>
                <a:lnTo>
                  <a:pt x="260" y="40"/>
                </a:lnTo>
                <a:lnTo>
                  <a:pt x="244" y="60"/>
                </a:lnTo>
                <a:lnTo>
                  <a:pt x="228" y="76"/>
                </a:lnTo>
                <a:lnTo>
                  <a:pt x="208" y="92"/>
                </a:lnTo>
                <a:lnTo>
                  <a:pt x="188" y="108"/>
                </a:lnTo>
                <a:lnTo>
                  <a:pt x="168" y="124"/>
                </a:lnTo>
                <a:lnTo>
                  <a:pt x="148" y="136"/>
                </a:lnTo>
                <a:lnTo>
                  <a:pt x="124" y="152"/>
                </a:lnTo>
                <a:lnTo>
                  <a:pt x="100" y="164"/>
                </a:lnTo>
                <a:lnTo>
                  <a:pt x="80" y="172"/>
                </a:lnTo>
                <a:lnTo>
                  <a:pt x="60" y="180"/>
                </a:lnTo>
                <a:lnTo>
                  <a:pt x="40" y="188"/>
                </a:lnTo>
                <a:lnTo>
                  <a:pt x="32" y="192"/>
                </a:lnTo>
                <a:lnTo>
                  <a:pt x="24" y="196"/>
                </a:lnTo>
                <a:lnTo>
                  <a:pt x="16" y="196"/>
                </a:lnTo>
                <a:lnTo>
                  <a:pt x="12" y="200"/>
                </a:lnTo>
                <a:lnTo>
                  <a:pt x="8" y="200"/>
                </a:lnTo>
                <a:lnTo>
                  <a:pt x="4" y="200"/>
                </a:lnTo>
                <a:lnTo>
                  <a:pt x="4" y="204"/>
                </a:lnTo>
                <a:lnTo>
                  <a:pt x="0" y="204"/>
                </a:lnTo>
                <a:lnTo>
                  <a:pt x="0" y="204"/>
                </a:lnTo>
                <a:lnTo>
                  <a:pt x="4" y="200"/>
                </a:lnTo>
                <a:lnTo>
                  <a:pt x="8" y="196"/>
                </a:lnTo>
                <a:lnTo>
                  <a:pt x="16" y="196"/>
                </a:lnTo>
                <a:lnTo>
                  <a:pt x="24" y="188"/>
                </a:lnTo>
                <a:lnTo>
                  <a:pt x="36" y="184"/>
                </a:lnTo>
                <a:lnTo>
                  <a:pt x="52" y="176"/>
                </a:lnTo>
                <a:lnTo>
                  <a:pt x="68" y="168"/>
                </a:lnTo>
                <a:lnTo>
                  <a:pt x="68" y="1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Freeform 61">
            <a:extLst>
              <a:ext uri="{FF2B5EF4-FFF2-40B4-BE49-F238E27FC236}">
                <a16:creationId xmlns:a16="http://schemas.microsoft.com/office/drawing/2014/main" xmlns="" id="{200C9E3B-D2F9-4D2B-8E45-BAC1F15F1D41}"/>
              </a:ext>
            </a:extLst>
          </p:cNvPr>
          <p:cNvSpPr>
            <a:spLocks/>
          </p:cNvSpPr>
          <p:nvPr/>
        </p:nvSpPr>
        <p:spPr bwMode="auto">
          <a:xfrm>
            <a:off x="1792765" y="1359728"/>
            <a:ext cx="317432" cy="390008"/>
          </a:xfrm>
          <a:custGeom>
            <a:avLst/>
            <a:gdLst>
              <a:gd name="T0" fmla="*/ 80 w 88"/>
              <a:gd name="T1" fmla="*/ 80 h 84"/>
              <a:gd name="T2" fmla="*/ 72 w 88"/>
              <a:gd name="T3" fmla="*/ 84 h 84"/>
              <a:gd name="T4" fmla="*/ 64 w 88"/>
              <a:gd name="T5" fmla="*/ 84 h 84"/>
              <a:gd name="T6" fmla="*/ 60 w 88"/>
              <a:gd name="T7" fmla="*/ 84 h 84"/>
              <a:gd name="T8" fmla="*/ 52 w 88"/>
              <a:gd name="T9" fmla="*/ 80 h 84"/>
              <a:gd name="T10" fmla="*/ 44 w 88"/>
              <a:gd name="T11" fmla="*/ 72 h 84"/>
              <a:gd name="T12" fmla="*/ 36 w 88"/>
              <a:gd name="T13" fmla="*/ 64 h 84"/>
              <a:gd name="T14" fmla="*/ 24 w 88"/>
              <a:gd name="T15" fmla="*/ 52 h 84"/>
              <a:gd name="T16" fmla="*/ 16 w 88"/>
              <a:gd name="T17" fmla="*/ 40 h 84"/>
              <a:gd name="T18" fmla="*/ 8 w 88"/>
              <a:gd name="T19" fmla="*/ 20 h 84"/>
              <a:gd name="T20" fmla="*/ 0 w 88"/>
              <a:gd name="T21" fmla="*/ 0 h 84"/>
              <a:gd name="T22" fmla="*/ 24 w 88"/>
              <a:gd name="T23" fmla="*/ 4 h 84"/>
              <a:gd name="T24" fmla="*/ 44 w 88"/>
              <a:gd name="T25" fmla="*/ 8 h 84"/>
              <a:gd name="T26" fmla="*/ 52 w 88"/>
              <a:gd name="T27" fmla="*/ 12 h 84"/>
              <a:gd name="T28" fmla="*/ 60 w 88"/>
              <a:gd name="T29" fmla="*/ 12 h 84"/>
              <a:gd name="T30" fmla="*/ 64 w 88"/>
              <a:gd name="T31" fmla="*/ 16 h 84"/>
              <a:gd name="T32" fmla="*/ 68 w 88"/>
              <a:gd name="T33" fmla="*/ 20 h 84"/>
              <a:gd name="T34" fmla="*/ 76 w 88"/>
              <a:gd name="T35" fmla="*/ 24 h 84"/>
              <a:gd name="T36" fmla="*/ 80 w 88"/>
              <a:gd name="T37" fmla="*/ 32 h 84"/>
              <a:gd name="T38" fmla="*/ 84 w 88"/>
              <a:gd name="T39" fmla="*/ 40 h 84"/>
              <a:gd name="T40" fmla="*/ 88 w 88"/>
              <a:gd name="T41" fmla="*/ 48 h 84"/>
              <a:gd name="T42" fmla="*/ 88 w 88"/>
              <a:gd name="T43" fmla="*/ 60 h 84"/>
              <a:gd name="T44" fmla="*/ 84 w 88"/>
              <a:gd name="T45" fmla="*/ 68 h 84"/>
              <a:gd name="T46" fmla="*/ 84 w 88"/>
              <a:gd name="T47" fmla="*/ 72 h 84"/>
              <a:gd name="T48" fmla="*/ 80 w 88"/>
              <a:gd name="T49" fmla="*/ 80 h 84"/>
              <a:gd name="T50" fmla="*/ 80 w 88"/>
              <a:gd name="T51" fmla="*/ 8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8" h="84">
                <a:moveTo>
                  <a:pt x="80" y="80"/>
                </a:moveTo>
                <a:lnTo>
                  <a:pt x="72" y="84"/>
                </a:lnTo>
                <a:lnTo>
                  <a:pt x="64" y="84"/>
                </a:lnTo>
                <a:lnTo>
                  <a:pt x="60" y="84"/>
                </a:lnTo>
                <a:lnTo>
                  <a:pt x="52" y="80"/>
                </a:lnTo>
                <a:lnTo>
                  <a:pt x="44" y="72"/>
                </a:lnTo>
                <a:lnTo>
                  <a:pt x="36" y="64"/>
                </a:lnTo>
                <a:lnTo>
                  <a:pt x="24" y="52"/>
                </a:lnTo>
                <a:lnTo>
                  <a:pt x="16" y="40"/>
                </a:lnTo>
                <a:lnTo>
                  <a:pt x="8" y="20"/>
                </a:lnTo>
                <a:lnTo>
                  <a:pt x="0" y="0"/>
                </a:lnTo>
                <a:lnTo>
                  <a:pt x="24" y="4"/>
                </a:lnTo>
                <a:lnTo>
                  <a:pt x="44" y="8"/>
                </a:lnTo>
                <a:lnTo>
                  <a:pt x="52" y="12"/>
                </a:lnTo>
                <a:lnTo>
                  <a:pt x="60" y="12"/>
                </a:lnTo>
                <a:lnTo>
                  <a:pt x="64" y="16"/>
                </a:lnTo>
                <a:lnTo>
                  <a:pt x="68" y="20"/>
                </a:lnTo>
                <a:lnTo>
                  <a:pt x="76" y="24"/>
                </a:lnTo>
                <a:lnTo>
                  <a:pt x="80" y="32"/>
                </a:lnTo>
                <a:lnTo>
                  <a:pt x="84" y="40"/>
                </a:lnTo>
                <a:lnTo>
                  <a:pt x="88" y="48"/>
                </a:lnTo>
                <a:lnTo>
                  <a:pt x="88" y="60"/>
                </a:lnTo>
                <a:lnTo>
                  <a:pt x="84" y="68"/>
                </a:lnTo>
                <a:lnTo>
                  <a:pt x="84" y="72"/>
                </a:lnTo>
                <a:lnTo>
                  <a:pt x="80" y="80"/>
                </a:lnTo>
                <a:lnTo>
                  <a:pt x="80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62">
            <a:extLst>
              <a:ext uri="{FF2B5EF4-FFF2-40B4-BE49-F238E27FC236}">
                <a16:creationId xmlns:a16="http://schemas.microsoft.com/office/drawing/2014/main" xmlns="" id="{C6278C4E-BA50-4491-BFAE-1AA5B8EF0EDD}"/>
              </a:ext>
            </a:extLst>
          </p:cNvPr>
          <p:cNvSpPr>
            <a:spLocks/>
          </p:cNvSpPr>
          <p:nvPr/>
        </p:nvSpPr>
        <p:spPr bwMode="auto">
          <a:xfrm>
            <a:off x="1432047" y="1638304"/>
            <a:ext cx="1919019" cy="408579"/>
          </a:xfrm>
          <a:custGeom>
            <a:avLst/>
            <a:gdLst>
              <a:gd name="T0" fmla="*/ 8 w 532"/>
              <a:gd name="T1" fmla="*/ 76 h 88"/>
              <a:gd name="T2" fmla="*/ 0 w 532"/>
              <a:gd name="T3" fmla="*/ 60 h 88"/>
              <a:gd name="T4" fmla="*/ 8 w 532"/>
              <a:gd name="T5" fmla="*/ 52 h 88"/>
              <a:gd name="T6" fmla="*/ 28 w 532"/>
              <a:gd name="T7" fmla="*/ 52 h 88"/>
              <a:gd name="T8" fmla="*/ 52 w 532"/>
              <a:gd name="T9" fmla="*/ 52 h 88"/>
              <a:gd name="T10" fmla="*/ 80 w 532"/>
              <a:gd name="T11" fmla="*/ 48 h 88"/>
              <a:gd name="T12" fmla="*/ 116 w 532"/>
              <a:gd name="T13" fmla="*/ 40 h 88"/>
              <a:gd name="T14" fmla="*/ 160 w 532"/>
              <a:gd name="T15" fmla="*/ 36 h 88"/>
              <a:gd name="T16" fmla="*/ 208 w 532"/>
              <a:gd name="T17" fmla="*/ 28 h 88"/>
              <a:gd name="T18" fmla="*/ 268 w 532"/>
              <a:gd name="T19" fmla="*/ 20 h 88"/>
              <a:gd name="T20" fmla="*/ 332 w 532"/>
              <a:gd name="T21" fmla="*/ 12 h 88"/>
              <a:gd name="T22" fmla="*/ 384 w 532"/>
              <a:gd name="T23" fmla="*/ 4 h 88"/>
              <a:gd name="T24" fmla="*/ 428 w 532"/>
              <a:gd name="T25" fmla="*/ 0 h 88"/>
              <a:gd name="T26" fmla="*/ 456 w 532"/>
              <a:gd name="T27" fmla="*/ 0 h 88"/>
              <a:gd name="T28" fmla="*/ 480 w 532"/>
              <a:gd name="T29" fmla="*/ 0 h 88"/>
              <a:gd name="T30" fmla="*/ 504 w 532"/>
              <a:gd name="T31" fmla="*/ 4 h 88"/>
              <a:gd name="T32" fmla="*/ 524 w 532"/>
              <a:gd name="T33" fmla="*/ 16 h 88"/>
              <a:gd name="T34" fmla="*/ 532 w 532"/>
              <a:gd name="T35" fmla="*/ 24 h 88"/>
              <a:gd name="T36" fmla="*/ 532 w 532"/>
              <a:gd name="T37" fmla="*/ 32 h 88"/>
              <a:gd name="T38" fmla="*/ 524 w 532"/>
              <a:gd name="T39" fmla="*/ 36 h 88"/>
              <a:gd name="T40" fmla="*/ 512 w 532"/>
              <a:gd name="T41" fmla="*/ 40 h 88"/>
              <a:gd name="T42" fmla="*/ 492 w 532"/>
              <a:gd name="T43" fmla="*/ 40 h 88"/>
              <a:gd name="T44" fmla="*/ 452 w 532"/>
              <a:gd name="T45" fmla="*/ 40 h 88"/>
              <a:gd name="T46" fmla="*/ 404 w 532"/>
              <a:gd name="T47" fmla="*/ 40 h 88"/>
              <a:gd name="T48" fmla="*/ 356 w 532"/>
              <a:gd name="T49" fmla="*/ 44 h 88"/>
              <a:gd name="T50" fmla="*/ 300 w 532"/>
              <a:gd name="T51" fmla="*/ 52 h 88"/>
              <a:gd name="T52" fmla="*/ 136 w 532"/>
              <a:gd name="T53" fmla="*/ 76 h 88"/>
              <a:gd name="T54" fmla="*/ 104 w 532"/>
              <a:gd name="T55" fmla="*/ 80 h 88"/>
              <a:gd name="T56" fmla="*/ 80 w 532"/>
              <a:gd name="T57" fmla="*/ 84 h 88"/>
              <a:gd name="T58" fmla="*/ 64 w 532"/>
              <a:gd name="T59" fmla="*/ 88 h 88"/>
              <a:gd name="T60" fmla="*/ 56 w 532"/>
              <a:gd name="T61" fmla="*/ 88 h 88"/>
              <a:gd name="T62" fmla="*/ 40 w 532"/>
              <a:gd name="T63" fmla="*/ 84 h 88"/>
              <a:gd name="T64" fmla="*/ 20 w 532"/>
              <a:gd name="T65" fmla="*/ 8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32" h="88">
                <a:moveTo>
                  <a:pt x="20" y="80"/>
                </a:moveTo>
                <a:lnTo>
                  <a:pt x="8" y="76"/>
                </a:lnTo>
                <a:lnTo>
                  <a:pt x="4" y="68"/>
                </a:lnTo>
                <a:lnTo>
                  <a:pt x="0" y="60"/>
                </a:lnTo>
                <a:lnTo>
                  <a:pt x="0" y="52"/>
                </a:lnTo>
                <a:lnTo>
                  <a:pt x="8" y="52"/>
                </a:lnTo>
                <a:lnTo>
                  <a:pt x="16" y="52"/>
                </a:lnTo>
                <a:lnTo>
                  <a:pt x="28" y="52"/>
                </a:lnTo>
                <a:lnTo>
                  <a:pt x="40" y="52"/>
                </a:lnTo>
                <a:lnTo>
                  <a:pt x="52" y="52"/>
                </a:lnTo>
                <a:lnTo>
                  <a:pt x="68" y="48"/>
                </a:lnTo>
                <a:lnTo>
                  <a:pt x="80" y="48"/>
                </a:lnTo>
                <a:lnTo>
                  <a:pt x="100" y="44"/>
                </a:lnTo>
                <a:lnTo>
                  <a:pt x="116" y="40"/>
                </a:lnTo>
                <a:lnTo>
                  <a:pt x="136" y="40"/>
                </a:lnTo>
                <a:lnTo>
                  <a:pt x="160" y="36"/>
                </a:lnTo>
                <a:lnTo>
                  <a:pt x="184" y="32"/>
                </a:lnTo>
                <a:lnTo>
                  <a:pt x="208" y="28"/>
                </a:lnTo>
                <a:lnTo>
                  <a:pt x="236" y="24"/>
                </a:lnTo>
                <a:lnTo>
                  <a:pt x="268" y="20"/>
                </a:lnTo>
                <a:lnTo>
                  <a:pt x="300" y="16"/>
                </a:lnTo>
                <a:lnTo>
                  <a:pt x="332" y="12"/>
                </a:lnTo>
                <a:lnTo>
                  <a:pt x="360" y="8"/>
                </a:lnTo>
                <a:lnTo>
                  <a:pt x="384" y="4"/>
                </a:lnTo>
                <a:lnTo>
                  <a:pt x="408" y="4"/>
                </a:lnTo>
                <a:lnTo>
                  <a:pt x="428" y="0"/>
                </a:lnTo>
                <a:lnTo>
                  <a:pt x="444" y="0"/>
                </a:lnTo>
                <a:lnTo>
                  <a:pt x="456" y="0"/>
                </a:lnTo>
                <a:lnTo>
                  <a:pt x="464" y="0"/>
                </a:lnTo>
                <a:lnTo>
                  <a:pt x="480" y="0"/>
                </a:lnTo>
                <a:lnTo>
                  <a:pt x="492" y="0"/>
                </a:lnTo>
                <a:lnTo>
                  <a:pt x="504" y="4"/>
                </a:lnTo>
                <a:lnTo>
                  <a:pt x="516" y="8"/>
                </a:lnTo>
                <a:lnTo>
                  <a:pt x="524" y="16"/>
                </a:lnTo>
                <a:lnTo>
                  <a:pt x="528" y="20"/>
                </a:lnTo>
                <a:lnTo>
                  <a:pt x="532" y="24"/>
                </a:lnTo>
                <a:lnTo>
                  <a:pt x="532" y="28"/>
                </a:lnTo>
                <a:lnTo>
                  <a:pt x="532" y="32"/>
                </a:lnTo>
                <a:lnTo>
                  <a:pt x="528" y="36"/>
                </a:lnTo>
                <a:lnTo>
                  <a:pt x="524" y="36"/>
                </a:lnTo>
                <a:lnTo>
                  <a:pt x="520" y="36"/>
                </a:lnTo>
                <a:lnTo>
                  <a:pt x="512" y="40"/>
                </a:lnTo>
                <a:lnTo>
                  <a:pt x="504" y="40"/>
                </a:lnTo>
                <a:lnTo>
                  <a:pt x="492" y="40"/>
                </a:lnTo>
                <a:lnTo>
                  <a:pt x="480" y="40"/>
                </a:lnTo>
                <a:lnTo>
                  <a:pt x="452" y="40"/>
                </a:lnTo>
                <a:lnTo>
                  <a:pt x="428" y="40"/>
                </a:lnTo>
                <a:lnTo>
                  <a:pt x="404" y="40"/>
                </a:lnTo>
                <a:lnTo>
                  <a:pt x="380" y="40"/>
                </a:lnTo>
                <a:lnTo>
                  <a:pt x="356" y="44"/>
                </a:lnTo>
                <a:lnTo>
                  <a:pt x="328" y="48"/>
                </a:lnTo>
                <a:lnTo>
                  <a:pt x="300" y="52"/>
                </a:lnTo>
                <a:lnTo>
                  <a:pt x="268" y="52"/>
                </a:lnTo>
                <a:lnTo>
                  <a:pt x="136" y="76"/>
                </a:lnTo>
                <a:lnTo>
                  <a:pt x="116" y="76"/>
                </a:lnTo>
                <a:lnTo>
                  <a:pt x="104" y="80"/>
                </a:lnTo>
                <a:lnTo>
                  <a:pt x="88" y="84"/>
                </a:lnTo>
                <a:lnTo>
                  <a:pt x="80" y="84"/>
                </a:lnTo>
                <a:lnTo>
                  <a:pt x="68" y="84"/>
                </a:lnTo>
                <a:lnTo>
                  <a:pt x="64" y="88"/>
                </a:lnTo>
                <a:lnTo>
                  <a:pt x="56" y="88"/>
                </a:lnTo>
                <a:lnTo>
                  <a:pt x="56" y="88"/>
                </a:lnTo>
                <a:lnTo>
                  <a:pt x="48" y="88"/>
                </a:lnTo>
                <a:lnTo>
                  <a:pt x="40" y="84"/>
                </a:lnTo>
                <a:lnTo>
                  <a:pt x="28" y="84"/>
                </a:lnTo>
                <a:lnTo>
                  <a:pt x="20" y="80"/>
                </a:lnTo>
                <a:lnTo>
                  <a:pt x="20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Freeform 63">
            <a:extLst>
              <a:ext uri="{FF2B5EF4-FFF2-40B4-BE49-F238E27FC236}">
                <a16:creationId xmlns:a16="http://schemas.microsoft.com/office/drawing/2014/main" xmlns="" id="{D0D6DF09-34B4-42E3-A734-1152AE0FFD91}"/>
              </a:ext>
            </a:extLst>
          </p:cNvPr>
          <p:cNvSpPr>
            <a:spLocks/>
          </p:cNvSpPr>
          <p:nvPr/>
        </p:nvSpPr>
        <p:spPr bwMode="auto">
          <a:xfrm>
            <a:off x="1778336" y="932576"/>
            <a:ext cx="1183154" cy="315720"/>
          </a:xfrm>
          <a:custGeom>
            <a:avLst/>
            <a:gdLst>
              <a:gd name="T0" fmla="*/ 132 w 328"/>
              <a:gd name="T1" fmla="*/ 20 h 68"/>
              <a:gd name="T2" fmla="*/ 160 w 328"/>
              <a:gd name="T3" fmla="*/ 16 h 68"/>
              <a:gd name="T4" fmla="*/ 180 w 328"/>
              <a:gd name="T5" fmla="*/ 12 h 68"/>
              <a:gd name="T6" fmla="*/ 200 w 328"/>
              <a:gd name="T7" fmla="*/ 8 h 68"/>
              <a:gd name="T8" fmla="*/ 220 w 328"/>
              <a:gd name="T9" fmla="*/ 8 h 68"/>
              <a:gd name="T10" fmla="*/ 236 w 328"/>
              <a:gd name="T11" fmla="*/ 4 h 68"/>
              <a:gd name="T12" fmla="*/ 248 w 328"/>
              <a:gd name="T13" fmla="*/ 4 h 68"/>
              <a:gd name="T14" fmla="*/ 260 w 328"/>
              <a:gd name="T15" fmla="*/ 0 h 68"/>
              <a:gd name="T16" fmla="*/ 268 w 328"/>
              <a:gd name="T17" fmla="*/ 0 h 68"/>
              <a:gd name="T18" fmla="*/ 284 w 328"/>
              <a:gd name="T19" fmla="*/ 0 h 68"/>
              <a:gd name="T20" fmla="*/ 296 w 328"/>
              <a:gd name="T21" fmla="*/ 4 h 68"/>
              <a:gd name="T22" fmla="*/ 304 w 328"/>
              <a:gd name="T23" fmla="*/ 4 h 68"/>
              <a:gd name="T24" fmla="*/ 312 w 328"/>
              <a:gd name="T25" fmla="*/ 8 h 68"/>
              <a:gd name="T26" fmla="*/ 320 w 328"/>
              <a:gd name="T27" fmla="*/ 8 h 68"/>
              <a:gd name="T28" fmla="*/ 324 w 328"/>
              <a:gd name="T29" fmla="*/ 12 h 68"/>
              <a:gd name="T30" fmla="*/ 328 w 328"/>
              <a:gd name="T31" fmla="*/ 16 h 68"/>
              <a:gd name="T32" fmla="*/ 328 w 328"/>
              <a:gd name="T33" fmla="*/ 20 h 68"/>
              <a:gd name="T34" fmla="*/ 328 w 328"/>
              <a:gd name="T35" fmla="*/ 24 h 68"/>
              <a:gd name="T36" fmla="*/ 324 w 328"/>
              <a:gd name="T37" fmla="*/ 24 h 68"/>
              <a:gd name="T38" fmla="*/ 320 w 328"/>
              <a:gd name="T39" fmla="*/ 28 h 68"/>
              <a:gd name="T40" fmla="*/ 316 w 328"/>
              <a:gd name="T41" fmla="*/ 28 h 68"/>
              <a:gd name="T42" fmla="*/ 308 w 328"/>
              <a:gd name="T43" fmla="*/ 32 h 68"/>
              <a:gd name="T44" fmla="*/ 300 w 328"/>
              <a:gd name="T45" fmla="*/ 36 h 68"/>
              <a:gd name="T46" fmla="*/ 292 w 328"/>
              <a:gd name="T47" fmla="*/ 36 h 68"/>
              <a:gd name="T48" fmla="*/ 280 w 328"/>
              <a:gd name="T49" fmla="*/ 40 h 68"/>
              <a:gd name="T50" fmla="*/ 256 w 328"/>
              <a:gd name="T51" fmla="*/ 44 h 68"/>
              <a:gd name="T52" fmla="*/ 224 w 328"/>
              <a:gd name="T53" fmla="*/ 48 h 68"/>
              <a:gd name="T54" fmla="*/ 192 w 328"/>
              <a:gd name="T55" fmla="*/ 56 h 68"/>
              <a:gd name="T56" fmla="*/ 156 w 328"/>
              <a:gd name="T57" fmla="*/ 60 h 68"/>
              <a:gd name="T58" fmla="*/ 140 w 328"/>
              <a:gd name="T59" fmla="*/ 60 h 68"/>
              <a:gd name="T60" fmla="*/ 124 w 328"/>
              <a:gd name="T61" fmla="*/ 64 h 68"/>
              <a:gd name="T62" fmla="*/ 108 w 328"/>
              <a:gd name="T63" fmla="*/ 64 h 68"/>
              <a:gd name="T64" fmla="*/ 96 w 328"/>
              <a:gd name="T65" fmla="*/ 64 h 68"/>
              <a:gd name="T66" fmla="*/ 84 w 328"/>
              <a:gd name="T67" fmla="*/ 68 h 68"/>
              <a:gd name="T68" fmla="*/ 76 w 328"/>
              <a:gd name="T69" fmla="*/ 68 h 68"/>
              <a:gd name="T70" fmla="*/ 68 w 328"/>
              <a:gd name="T71" fmla="*/ 68 h 68"/>
              <a:gd name="T72" fmla="*/ 60 w 328"/>
              <a:gd name="T73" fmla="*/ 68 h 68"/>
              <a:gd name="T74" fmla="*/ 44 w 328"/>
              <a:gd name="T75" fmla="*/ 68 h 68"/>
              <a:gd name="T76" fmla="*/ 32 w 328"/>
              <a:gd name="T77" fmla="*/ 64 h 68"/>
              <a:gd name="T78" fmla="*/ 24 w 328"/>
              <a:gd name="T79" fmla="*/ 60 h 68"/>
              <a:gd name="T80" fmla="*/ 12 w 328"/>
              <a:gd name="T81" fmla="*/ 60 h 68"/>
              <a:gd name="T82" fmla="*/ 8 w 328"/>
              <a:gd name="T83" fmla="*/ 52 h 68"/>
              <a:gd name="T84" fmla="*/ 0 w 328"/>
              <a:gd name="T85" fmla="*/ 48 h 68"/>
              <a:gd name="T86" fmla="*/ 0 w 328"/>
              <a:gd name="T87" fmla="*/ 40 h 68"/>
              <a:gd name="T88" fmla="*/ 8 w 328"/>
              <a:gd name="T89" fmla="*/ 40 h 68"/>
              <a:gd name="T90" fmla="*/ 16 w 328"/>
              <a:gd name="T91" fmla="*/ 40 h 68"/>
              <a:gd name="T92" fmla="*/ 28 w 328"/>
              <a:gd name="T93" fmla="*/ 36 h 68"/>
              <a:gd name="T94" fmla="*/ 44 w 328"/>
              <a:gd name="T95" fmla="*/ 36 h 68"/>
              <a:gd name="T96" fmla="*/ 64 w 328"/>
              <a:gd name="T97" fmla="*/ 32 h 68"/>
              <a:gd name="T98" fmla="*/ 84 w 328"/>
              <a:gd name="T99" fmla="*/ 28 h 68"/>
              <a:gd name="T100" fmla="*/ 108 w 328"/>
              <a:gd name="T101" fmla="*/ 24 h 68"/>
              <a:gd name="T102" fmla="*/ 132 w 328"/>
              <a:gd name="T103" fmla="*/ 20 h 68"/>
              <a:gd name="T104" fmla="*/ 132 w 328"/>
              <a:gd name="T105" fmla="*/ 2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28" h="68">
                <a:moveTo>
                  <a:pt x="132" y="20"/>
                </a:moveTo>
                <a:lnTo>
                  <a:pt x="160" y="16"/>
                </a:lnTo>
                <a:lnTo>
                  <a:pt x="180" y="12"/>
                </a:lnTo>
                <a:lnTo>
                  <a:pt x="200" y="8"/>
                </a:lnTo>
                <a:lnTo>
                  <a:pt x="220" y="8"/>
                </a:lnTo>
                <a:lnTo>
                  <a:pt x="236" y="4"/>
                </a:lnTo>
                <a:lnTo>
                  <a:pt x="248" y="4"/>
                </a:lnTo>
                <a:lnTo>
                  <a:pt x="260" y="0"/>
                </a:lnTo>
                <a:lnTo>
                  <a:pt x="268" y="0"/>
                </a:lnTo>
                <a:lnTo>
                  <a:pt x="284" y="0"/>
                </a:lnTo>
                <a:lnTo>
                  <a:pt x="296" y="4"/>
                </a:lnTo>
                <a:lnTo>
                  <a:pt x="304" y="4"/>
                </a:lnTo>
                <a:lnTo>
                  <a:pt x="312" y="8"/>
                </a:lnTo>
                <a:lnTo>
                  <a:pt x="320" y="8"/>
                </a:lnTo>
                <a:lnTo>
                  <a:pt x="324" y="12"/>
                </a:lnTo>
                <a:lnTo>
                  <a:pt x="328" y="16"/>
                </a:lnTo>
                <a:lnTo>
                  <a:pt x="328" y="20"/>
                </a:lnTo>
                <a:lnTo>
                  <a:pt x="328" y="24"/>
                </a:lnTo>
                <a:lnTo>
                  <a:pt x="324" y="24"/>
                </a:lnTo>
                <a:lnTo>
                  <a:pt x="320" y="28"/>
                </a:lnTo>
                <a:lnTo>
                  <a:pt x="316" y="28"/>
                </a:lnTo>
                <a:lnTo>
                  <a:pt x="308" y="32"/>
                </a:lnTo>
                <a:lnTo>
                  <a:pt x="300" y="36"/>
                </a:lnTo>
                <a:lnTo>
                  <a:pt x="292" y="36"/>
                </a:lnTo>
                <a:lnTo>
                  <a:pt x="280" y="40"/>
                </a:lnTo>
                <a:lnTo>
                  <a:pt x="256" y="44"/>
                </a:lnTo>
                <a:lnTo>
                  <a:pt x="224" y="48"/>
                </a:lnTo>
                <a:lnTo>
                  <a:pt x="192" y="56"/>
                </a:lnTo>
                <a:lnTo>
                  <a:pt x="156" y="60"/>
                </a:lnTo>
                <a:lnTo>
                  <a:pt x="140" y="60"/>
                </a:lnTo>
                <a:lnTo>
                  <a:pt x="124" y="64"/>
                </a:lnTo>
                <a:lnTo>
                  <a:pt x="108" y="64"/>
                </a:lnTo>
                <a:lnTo>
                  <a:pt x="96" y="64"/>
                </a:lnTo>
                <a:lnTo>
                  <a:pt x="84" y="68"/>
                </a:lnTo>
                <a:lnTo>
                  <a:pt x="76" y="68"/>
                </a:lnTo>
                <a:lnTo>
                  <a:pt x="68" y="68"/>
                </a:lnTo>
                <a:lnTo>
                  <a:pt x="60" y="68"/>
                </a:lnTo>
                <a:lnTo>
                  <a:pt x="44" y="68"/>
                </a:lnTo>
                <a:lnTo>
                  <a:pt x="32" y="64"/>
                </a:lnTo>
                <a:lnTo>
                  <a:pt x="24" y="60"/>
                </a:lnTo>
                <a:lnTo>
                  <a:pt x="12" y="60"/>
                </a:lnTo>
                <a:lnTo>
                  <a:pt x="8" y="52"/>
                </a:lnTo>
                <a:lnTo>
                  <a:pt x="0" y="48"/>
                </a:lnTo>
                <a:lnTo>
                  <a:pt x="0" y="40"/>
                </a:lnTo>
                <a:lnTo>
                  <a:pt x="8" y="40"/>
                </a:lnTo>
                <a:lnTo>
                  <a:pt x="16" y="40"/>
                </a:lnTo>
                <a:lnTo>
                  <a:pt x="28" y="36"/>
                </a:lnTo>
                <a:lnTo>
                  <a:pt x="44" y="36"/>
                </a:lnTo>
                <a:lnTo>
                  <a:pt x="64" y="32"/>
                </a:lnTo>
                <a:lnTo>
                  <a:pt x="84" y="28"/>
                </a:lnTo>
                <a:lnTo>
                  <a:pt x="108" y="24"/>
                </a:lnTo>
                <a:lnTo>
                  <a:pt x="132" y="20"/>
                </a:lnTo>
                <a:lnTo>
                  <a:pt x="132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64">
            <a:extLst>
              <a:ext uri="{FF2B5EF4-FFF2-40B4-BE49-F238E27FC236}">
                <a16:creationId xmlns:a16="http://schemas.microsoft.com/office/drawing/2014/main" xmlns="" id="{60A37FB1-688B-4ABA-AB46-CA48EC78DF8F}"/>
              </a:ext>
            </a:extLst>
          </p:cNvPr>
          <p:cNvSpPr>
            <a:spLocks/>
          </p:cNvSpPr>
          <p:nvPr/>
        </p:nvSpPr>
        <p:spPr bwMode="auto">
          <a:xfrm>
            <a:off x="2196769" y="523997"/>
            <a:ext cx="317432" cy="2674338"/>
          </a:xfrm>
          <a:custGeom>
            <a:avLst/>
            <a:gdLst>
              <a:gd name="T0" fmla="*/ 80 w 88"/>
              <a:gd name="T1" fmla="*/ 128 h 576"/>
              <a:gd name="T2" fmla="*/ 76 w 88"/>
              <a:gd name="T3" fmla="*/ 148 h 576"/>
              <a:gd name="T4" fmla="*/ 76 w 88"/>
              <a:gd name="T5" fmla="*/ 172 h 576"/>
              <a:gd name="T6" fmla="*/ 76 w 88"/>
              <a:gd name="T7" fmla="*/ 200 h 576"/>
              <a:gd name="T8" fmla="*/ 72 w 88"/>
              <a:gd name="T9" fmla="*/ 232 h 576"/>
              <a:gd name="T10" fmla="*/ 72 w 88"/>
              <a:gd name="T11" fmla="*/ 268 h 576"/>
              <a:gd name="T12" fmla="*/ 72 w 88"/>
              <a:gd name="T13" fmla="*/ 308 h 576"/>
              <a:gd name="T14" fmla="*/ 72 w 88"/>
              <a:gd name="T15" fmla="*/ 352 h 576"/>
              <a:gd name="T16" fmla="*/ 68 w 88"/>
              <a:gd name="T17" fmla="*/ 400 h 576"/>
              <a:gd name="T18" fmla="*/ 68 w 88"/>
              <a:gd name="T19" fmla="*/ 444 h 576"/>
              <a:gd name="T20" fmla="*/ 68 w 88"/>
              <a:gd name="T21" fmla="*/ 480 h 576"/>
              <a:gd name="T22" fmla="*/ 64 w 88"/>
              <a:gd name="T23" fmla="*/ 512 h 576"/>
              <a:gd name="T24" fmla="*/ 64 w 88"/>
              <a:gd name="T25" fmla="*/ 536 h 576"/>
              <a:gd name="T26" fmla="*/ 60 w 88"/>
              <a:gd name="T27" fmla="*/ 556 h 576"/>
              <a:gd name="T28" fmla="*/ 60 w 88"/>
              <a:gd name="T29" fmla="*/ 568 h 576"/>
              <a:gd name="T30" fmla="*/ 56 w 88"/>
              <a:gd name="T31" fmla="*/ 576 h 576"/>
              <a:gd name="T32" fmla="*/ 52 w 88"/>
              <a:gd name="T33" fmla="*/ 576 h 576"/>
              <a:gd name="T34" fmla="*/ 40 w 88"/>
              <a:gd name="T35" fmla="*/ 572 h 576"/>
              <a:gd name="T36" fmla="*/ 24 w 88"/>
              <a:gd name="T37" fmla="*/ 560 h 576"/>
              <a:gd name="T38" fmla="*/ 16 w 88"/>
              <a:gd name="T39" fmla="*/ 544 h 576"/>
              <a:gd name="T40" fmla="*/ 8 w 88"/>
              <a:gd name="T41" fmla="*/ 524 h 576"/>
              <a:gd name="T42" fmla="*/ 8 w 88"/>
              <a:gd name="T43" fmla="*/ 500 h 576"/>
              <a:gd name="T44" fmla="*/ 12 w 88"/>
              <a:gd name="T45" fmla="*/ 468 h 576"/>
              <a:gd name="T46" fmla="*/ 16 w 88"/>
              <a:gd name="T47" fmla="*/ 428 h 576"/>
              <a:gd name="T48" fmla="*/ 16 w 88"/>
              <a:gd name="T49" fmla="*/ 388 h 576"/>
              <a:gd name="T50" fmla="*/ 20 w 88"/>
              <a:gd name="T51" fmla="*/ 352 h 576"/>
              <a:gd name="T52" fmla="*/ 20 w 88"/>
              <a:gd name="T53" fmla="*/ 300 h 576"/>
              <a:gd name="T54" fmla="*/ 24 w 88"/>
              <a:gd name="T55" fmla="*/ 236 h 576"/>
              <a:gd name="T56" fmla="*/ 24 w 88"/>
              <a:gd name="T57" fmla="*/ 176 h 576"/>
              <a:gd name="T58" fmla="*/ 24 w 88"/>
              <a:gd name="T59" fmla="*/ 140 h 576"/>
              <a:gd name="T60" fmla="*/ 20 w 88"/>
              <a:gd name="T61" fmla="*/ 112 h 576"/>
              <a:gd name="T62" fmla="*/ 20 w 88"/>
              <a:gd name="T63" fmla="*/ 84 h 576"/>
              <a:gd name="T64" fmla="*/ 20 w 88"/>
              <a:gd name="T65" fmla="*/ 64 h 576"/>
              <a:gd name="T66" fmla="*/ 16 w 88"/>
              <a:gd name="T67" fmla="*/ 48 h 576"/>
              <a:gd name="T68" fmla="*/ 16 w 88"/>
              <a:gd name="T69" fmla="*/ 36 h 576"/>
              <a:gd name="T70" fmla="*/ 12 w 88"/>
              <a:gd name="T71" fmla="*/ 28 h 576"/>
              <a:gd name="T72" fmla="*/ 4 w 88"/>
              <a:gd name="T73" fmla="*/ 24 h 576"/>
              <a:gd name="T74" fmla="*/ 0 w 88"/>
              <a:gd name="T75" fmla="*/ 12 h 576"/>
              <a:gd name="T76" fmla="*/ 4 w 88"/>
              <a:gd name="T77" fmla="*/ 4 h 576"/>
              <a:gd name="T78" fmla="*/ 8 w 88"/>
              <a:gd name="T79" fmla="*/ 0 h 576"/>
              <a:gd name="T80" fmla="*/ 16 w 88"/>
              <a:gd name="T81" fmla="*/ 0 h 576"/>
              <a:gd name="T82" fmla="*/ 28 w 88"/>
              <a:gd name="T83" fmla="*/ 0 h 576"/>
              <a:gd name="T84" fmla="*/ 52 w 88"/>
              <a:gd name="T85" fmla="*/ 4 h 576"/>
              <a:gd name="T86" fmla="*/ 76 w 88"/>
              <a:gd name="T87" fmla="*/ 12 h 576"/>
              <a:gd name="T88" fmla="*/ 84 w 88"/>
              <a:gd name="T89" fmla="*/ 20 h 576"/>
              <a:gd name="T90" fmla="*/ 88 w 88"/>
              <a:gd name="T91" fmla="*/ 32 h 576"/>
              <a:gd name="T92" fmla="*/ 88 w 88"/>
              <a:gd name="T93" fmla="*/ 44 h 576"/>
              <a:gd name="T94" fmla="*/ 84 w 88"/>
              <a:gd name="T95" fmla="*/ 56 h 576"/>
              <a:gd name="T96" fmla="*/ 84 w 88"/>
              <a:gd name="T97" fmla="*/ 76 h 576"/>
              <a:gd name="T98" fmla="*/ 80 w 88"/>
              <a:gd name="T99" fmla="*/ 104 h 576"/>
              <a:gd name="T100" fmla="*/ 80 w 88"/>
              <a:gd name="T101" fmla="*/ 120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8" h="576">
                <a:moveTo>
                  <a:pt x="80" y="120"/>
                </a:moveTo>
                <a:lnTo>
                  <a:pt x="80" y="128"/>
                </a:lnTo>
                <a:lnTo>
                  <a:pt x="76" y="140"/>
                </a:lnTo>
                <a:lnTo>
                  <a:pt x="76" y="148"/>
                </a:lnTo>
                <a:lnTo>
                  <a:pt x="76" y="160"/>
                </a:lnTo>
                <a:lnTo>
                  <a:pt x="76" y="172"/>
                </a:lnTo>
                <a:lnTo>
                  <a:pt x="76" y="188"/>
                </a:lnTo>
                <a:lnTo>
                  <a:pt x="76" y="200"/>
                </a:lnTo>
                <a:lnTo>
                  <a:pt x="76" y="216"/>
                </a:lnTo>
                <a:lnTo>
                  <a:pt x="72" y="232"/>
                </a:lnTo>
                <a:lnTo>
                  <a:pt x="72" y="252"/>
                </a:lnTo>
                <a:lnTo>
                  <a:pt x="72" y="268"/>
                </a:lnTo>
                <a:lnTo>
                  <a:pt x="72" y="288"/>
                </a:lnTo>
                <a:lnTo>
                  <a:pt x="72" y="308"/>
                </a:lnTo>
                <a:lnTo>
                  <a:pt x="72" y="332"/>
                </a:lnTo>
                <a:lnTo>
                  <a:pt x="72" y="352"/>
                </a:lnTo>
                <a:lnTo>
                  <a:pt x="68" y="376"/>
                </a:lnTo>
                <a:lnTo>
                  <a:pt x="68" y="400"/>
                </a:lnTo>
                <a:lnTo>
                  <a:pt x="68" y="424"/>
                </a:lnTo>
                <a:lnTo>
                  <a:pt x="68" y="444"/>
                </a:lnTo>
                <a:lnTo>
                  <a:pt x="68" y="464"/>
                </a:lnTo>
                <a:lnTo>
                  <a:pt x="68" y="480"/>
                </a:lnTo>
                <a:lnTo>
                  <a:pt x="64" y="496"/>
                </a:lnTo>
                <a:lnTo>
                  <a:pt x="64" y="512"/>
                </a:lnTo>
                <a:lnTo>
                  <a:pt x="64" y="524"/>
                </a:lnTo>
                <a:lnTo>
                  <a:pt x="64" y="536"/>
                </a:lnTo>
                <a:lnTo>
                  <a:pt x="60" y="548"/>
                </a:lnTo>
                <a:lnTo>
                  <a:pt x="60" y="556"/>
                </a:lnTo>
                <a:lnTo>
                  <a:pt x="60" y="564"/>
                </a:lnTo>
                <a:lnTo>
                  <a:pt x="60" y="568"/>
                </a:lnTo>
                <a:lnTo>
                  <a:pt x="56" y="572"/>
                </a:lnTo>
                <a:lnTo>
                  <a:pt x="56" y="576"/>
                </a:lnTo>
                <a:lnTo>
                  <a:pt x="56" y="576"/>
                </a:lnTo>
                <a:lnTo>
                  <a:pt x="52" y="576"/>
                </a:lnTo>
                <a:lnTo>
                  <a:pt x="44" y="576"/>
                </a:lnTo>
                <a:lnTo>
                  <a:pt x="40" y="572"/>
                </a:lnTo>
                <a:lnTo>
                  <a:pt x="32" y="568"/>
                </a:lnTo>
                <a:lnTo>
                  <a:pt x="24" y="560"/>
                </a:lnTo>
                <a:lnTo>
                  <a:pt x="20" y="552"/>
                </a:lnTo>
                <a:lnTo>
                  <a:pt x="16" y="544"/>
                </a:lnTo>
                <a:lnTo>
                  <a:pt x="12" y="536"/>
                </a:lnTo>
                <a:lnTo>
                  <a:pt x="8" y="524"/>
                </a:lnTo>
                <a:lnTo>
                  <a:pt x="8" y="512"/>
                </a:lnTo>
                <a:lnTo>
                  <a:pt x="8" y="500"/>
                </a:lnTo>
                <a:lnTo>
                  <a:pt x="8" y="484"/>
                </a:lnTo>
                <a:lnTo>
                  <a:pt x="12" y="468"/>
                </a:lnTo>
                <a:lnTo>
                  <a:pt x="12" y="448"/>
                </a:lnTo>
                <a:lnTo>
                  <a:pt x="16" y="428"/>
                </a:lnTo>
                <a:lnTo>
                  <a:pt x="16" y="404"/>
                </a:lnTo>
                <a:lnTo>
                  <a:pt x="16" y="388"/>
                </a:lnTo>
                <a:lnTo>
                  <a:pt x="20" y="372"/>
                </a:lnTo>
                <a:lnTo>
                  <a:pt x="20" y="352"/>
                </a:lnTo>
                <a:lnTo>
                  <a:pt x="20" y="328"/>
                </a:lnTo>
                <a:lnTo>
                  <a:pt x="20" y="300"/>
                </a:lnTo>
                <a:lnTo>
                  <a:pt x="24" y="268"/>
                </a:lnTo>
                <a:lnTo>
                  <a:pt x="24" y="236"/>
                </a:lnTo>
                <a:lnTo>
                  <a:pt x="24" y="196"/>
                </a:lnTo>
                <a:lnTo>
                  <a:pt x="24" y="176"/>
                </a:lnTo>
                <a:lnTo>
                  <a:pt x="24" y="160"/>
                </a:lnTo>
                <a:lnTo>
                  <a:pt x="24" y="140"/>
                </a:lnTo>
                <a:lnTo>
                  <a:pt x="20" y="124"/>
                </a:lnTo>
                <a:lnTo>
                  <a:pt x="20" y="112"/>
                </a:lnTo>
                <a:lnTo>
                  <a:pt x="20" y="96"/>
                </a:lnTo>
                <a:lnTo>
                  <a:pt x="20" y="84"/>
                </a:lnTo>
                <a:lnTo>
                  <a:pt x="20" y="76"/>
                </a:lnTo>
                <a:lnTo>
                  <a:pt x="20" y="64"/>
                </a:lnTo>
                <a:lnTo>
                  <a:pt x="20" y="56"/>
                </a:lnTo>
                <a:lnTo>
                  <a:pt x="16" y="48"/>
                </a:lnTo>
                <a:lnTo>
                  <a:pt x="16" y="44"/>
                </a:lnTo>
                <a:lnTo>
                  <a:pt x="16" y="36"/>
                </a:lnTo>
                <a:lnTo>
                  <a:pt x="12" y="32"/>
                </a:lnTo>
                <a:lnTo>
                  <a:pt x="12" y="28"/>
                </a:lnTo>
                <a:lnTo>
                  <a:pt x="12" y="28"/>
                </a:lnTo>
                <a:lnTo>
                  <a:pt x="4" y="24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52" y="4"/>
                </a:lnTo>
                <a:lnTo>
                  <a:pt x="68" y="8"/>
                </a:lnTo>
                <a:lnTo>
                  <a:pt x="76" y="12"/>
                </a:lnTo>
                <a:lnTo>
                  <a:pt x="80" y="16"/>
                </a:lnTo>
                <a:lnTo>
                  <a:pt x="84" y="20"/>
                </a:lnTo>
                <a:lnTo>
                  <a:pt x="88" y="28"/>
                </a:lnTo>
                <a:lnTo>
                  <a:pt x="88" y="32"/>
                </a:lnTo>
                <a:lnTo>
                  <a:pt x="88" y="40"/>
                </a:lnTo>
                <a:lnTo>
                  <a:pt x="88" y="44"/>
                </a:lnTo>
                <a:lnTo>
                  <a:pt x="84" y="48"/>
                </a:lnTo>
                <a:lnTo>
                  <a:pt x="84" y="56"/>
                </a:lnTo>
                <a:lnTo>
                  <a:pt x="84" y="68"/>
                </a:lnTo>
                <a:lnTo>
                  <a:pt x="84" y="76"/>
                </a:lnTo>
                <a:lnTo>
                  <a:pt x="80" y="92"/>
                </a:lnTo>
                <a:lnTo>
                  <a:pt x="80" y="104"/>
                </a:lnTo>
                <a:lnTo>
                  <a:pt x="80" y="120"/>
                </a:lnTo>
                <a:lnTo>
                  <a:pt x="80" y="1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Freeform 65">
            <a:extLst>
              <a:ext uri="{FF2B5EF4-FFF2-40B4-BE49-F238E27FC236}">
                <a16:creationId xmlns:a16="http://schemas.microsoft.com/office/drawing/2014/main" xmlns="" id="{F145B331-3DD4-4E64-A1C0-116481FA0772}"/>
              </a:ext>
            </a:extLst>
          </p:cNvPr>
          <p:cNvSpPr>
            <a:spLocks/>
          </p:cNvSpPr>
          <p:nvPr/>
        </p:nvSpPr>
        <p:spPr bwMode="auto">
          <a:xfrm>
            <a:off x="2543058" y="1192582"/>
            <a:ext cx="476147" cy="501438"/>
          </a:xfrm>
          <a:custGeom>
            <a:avLst/>
            <a:gdLst>
              <a:gd name="T0" fmla="*/ 104 w 132"/>
              <a:gd name="T1" fmla="*/ 60 h 108"/>
              <a:gd name="T2" fmla="*/ 72 w 132"/>
              <a:gd name="T3" fmla="*/ 80 h 108"/>
              <a:gd name="T4" fmla="*/ 40 w 132"/>
              <a:gd name="T5" fmla="*/ 96 h 108"/>
              <a:gd name="T6" fmla="*/ 28 w 132"/>
              <a:gd name="T7" fmla="*/ 104 h 108"/>
              <a:gd name="T8" fmla="*/ 16 w 132"/>
              <a:gd name="T9" fmla="*/ 108 h 108"/>
              <a:gd name="T10" fmla="*/ 8 w 132"/>
              <a:gd name="T11" fmla="*/ 108 h 108"/>
              <a:gd name="T12" fmla="*/ 0 w 132"/>
              <a:gd name="T13" fmla="*/ 104 h 108"/>
              <a:gd name="T14" fmla="*/ 0 w 132"/>
              <a:gd name="T15" fmla="*/ 104 h 108"/>
              <a:gd name="T16" fmla="*/ 0 w 132"/>
              <a:gd name="T17" fmla="*/ 100 h 108"/>
              <a:gd name="T18" fmla="*/ 0 w 132"/>
              <a:gd name="T19" fmla="*/ 100 h 108"/>
              <a:gd name="T20" fmla="*/ 0 w 132"/>
              <a:gd name="T21" fmla="*/ 96 h 108"/>
              <a:gd name="T22" fmla="*/ 4 w 132"/>
              <a:gd name="T23" fmla="*/ 88 h 108"/>
              <a:gd name="T24" fmla="*/ 16 w 132"/>
              <a:gd name="T25" fmla="*/ 80 h 108"/>
              <a:gd name="T26" fmla="*/ 24 w 132"/>
              <a:gd name="T27" fmla="*/ 68 h 108"/>
              <a:gd name="T28" fmla="*/ 36 w 132"/>
              <a:gd name="T29" fmla="*/ 60 h 108"/>
              <a:gd name="T30" fmla="*/ 44 w 132"/>
              <a:gd name="T31" fmla="*/ 52 h 108"/>
              <a:gd name="T32" fmla="*/ 52 w 132"/>
              <a:gd name="T33" fmla="*/ 44 h 108"/>
              <a:gd name="T34" fmla="*/ 56 w 132"/>
              <a:gd name="T35" fmla="*/ 36 h 108"/>
              <a:gd name="T36" fmla="*/ 56 w 132"/>
              <a:gd name="T37" fmla="*/ 32 h 108"/>
              <a:gd name="T38" fmla="*/ 56 w 132"/>
              <a:gd name="T39" fmla="*/ 28 h 108"/>
              <a:gd name="T40" fmla="*/ 52 w 132"/>
              <a:gd name="T41" fmla="*/ 20 h 108"/>
              <a:gd name="T42" fmla="*/ 52 w 132"/>
              <a:gd name="T43" fmla="*/ 16 h 108"/>
              <a:gd name="T44" fmla="*/ 52 w 132"/>
              <a:gd name="T45" fmla="*/ 16 h 108"/>
              <a:gd name="T46" fmla="*/ 56 w 132"/>
              <a:gd name="T47" fmla="*/ 8 h 108"/>
              <a:gd name="T48" fmla="*/ 60 w 132"/>
              <a:gd name="T49" fmla="*/ 4 h 108"/>
              <a:gd name="T50" fmla="*/ 64 w 132"/>
              <a:gd name="T51" fmla="*/ 4 h 108"/>
              <a:gd name="T52" fmla="*/ 72 w 132"/>
              <a:gd name="T53" fmla="*/ 0 h 108"/>
              <a:gd name="T54" fmla="*/ 84 w 132"/>
              <a:gd name="T55" fmla="*/ 4 h 108"/>
              <a:gd name="T56" fmla="*/ 96 w 132"/>
              <a:gd name="T57" fmla="*/ 8 h 108"/>
              <a:gd name="T58" fmla="*/ 104 w 132"/>
              <a:gd name="T59" fmla="*/ 12 h 108"/>
              <a:gd name="T60" fmla="*/ 112 w 132"/>
              <a:gd name="T61" fmla="*/ 12 h 108"/>
              <a:gd name="T62" fmla="*/ 120 w 132"/>
              <a:gd name="T63" fmla="*/ 20 h 108"/>
              <a:gd name="T64" fmla="*/ 128 w 132"/>
              <a:gd name="T65" fmla="*/ 24 h 108"/>
              <a:gd name="T66" fmla="*/ 132 w 132"/>
              <a:gd name="T67" fmla="*/ 32 h 108"/>
              <a:gd name="T68" fmla="*/ 132 w 132"/>
              <a:gd name="T69" fmla="*/ 32 h 108"/>
              <a:gd name="T70" fmla="*/ 132 w 132"/>
              <a:gd name="T71" fmla="*/ 36 h 108"/>
              <a:gd name="T72" fmla="*/ 128 w 132"/>
              <a:gd name="T73" fmla="*/ 40 h 108"/>
              <a:gd name="T74" fmla="*/ 124 w 132"/>
              <a:gd name="T75" fmla="*/ 44 h 108"/>
              <a:gd name="T76" fmla="*/ 124 w 132"/>
              <a:gd name="T77" fmla="*/ 48 h 108"/>
              <a:gd name="T78" fmla="*/ 116 w 132"/>
              <a:gd name="T79" fmla="*/ 52 h 108"/>
              <a:gd name="T80" fmla="*/ 112 w 132"/>
              <a:gd name="T81" fmla="*/ 56 h 108"/>
              <a:gd name="T82" fmla="*/ 104 w 132"/>
              <a:gd name="T83" fmla="*/ 60 h 108"/>
              <a:gd name="T84" fmla="*/ 104 w 132"/>
              <a:gd name="T85" fmla="*/ 6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2" h="108">
                <a:moveTo>
                  <a:pt x="104" y="60"/>
                </a:moveTo>
                <a:lnTo>
                  <a:pt x="72" y="80"/>
                </a:lnTo>
                <a:lnTo>
                  <a:pt x="40" y="96"/>
                </a:lnTo>
                <a:lnTo>
                  <a:pt x="28" y="104"/>
                </a:lnTo>
                <a:lnTo>
                  <a:pt x="16" y="108"/>
                </a:lnTo>
                <a:lnTo>
                  <a:pt x="8" y="108"/>
                </a:lnTo>
                <a:lnTo>
                  <a:pt x="0" y="104"/>
                </a:lnTo>
                <a:lnTo>
                  <a:pt x="0" y="104"/>
                </a:lnTo>
                <a:lnTo>
                  <a:pt x="0" y="100"/>
                </a:lnTo>
                <a:lnTo>
                  <a:pt x="0" y="100"/>
                </a:lnTo>
                <a:lnTo>
                  <a:pt x="0" y="96"/>
                </a:lnTo>
                <a:lnTo>
                  <a:pt x="4" y="88"/>
                </a:lnTo>
                <a:lnTo>
                  <a:pt x="16" y="80"/>
                </a:lnTo>
                <a:lnTo>
                  <a:pt x="24" y="68"/>
                </a:lnTo>
                <a:lnTo>
                  <a:pt x="36" y="60"/>
                </a:lnTo>
                <a:lnTo>
                  <a:pt x="44" y="52"/>
                </a:lnTo>
                <a:lnTo>
                  <a:pt x="52" y="44"/>
                </a:lnTo>
                <a:lnTo>
                  <a:pt x="56" y="36"/>
                </a:lnTo>
                <a:lnTo>
                  <a:pt x="56" y="32"/>
                </a:lnTo>
                <a:lnTo>
                  <a:pt x="56" y="28"/>
                </a:lnTo>
                <a:lnTo>
                  <a:pt x="52" y="20"/>
                </a:lnTo>
                <a:lnTo>
                  <a:pt x="52" y="16"/>
                </a:lnTo>
                <a:lnTo>
                  <a:pt x="52" y="16"/>
                </a:lnTo>
                <a:lnTo>
                  <a:pt x="56" y="8"/>
                </a:lnTo>
                <a:lnTo>
                  <a:pt x="60" y="4"/>
                </a:lnTo>
                <a:lnTo>
                  <a:pt x="64" y="4"/>
                </a:lnTo>
                <a:lnTo>
                  <a:pt x="72" y="0"/>
                </a:lnTo>
                <a:lnTo>
                  <a:pt x="84" y="4"/>
                </a:lnTo>
                <a:lnTo>
                  <a:pt x="96" y="8"/>
                </a:lnTo>
                <a:lnTo>
                  <a:pt x="104" y="12"/>
                </a:lnTo>
                <a:lnTo>
                  <a:pt x="112" y="12"/>
                </a:lnTo>
                <a:lnTo>
                  <a:pt x="120" y="20"/>
                </a:lnTo>
                <a:lnTo>
                  <a:pt x="128" y="24"/>
                </a:lnTo>
                <a:lnTo>
                  <a:pt x="132" y="32"/>
                </a:lnTo>
                <a:lnTo>
                  <a:pt x="132" y="32"/>
                </a:lnTo>
                <a:lnTo>
                  <a:pt x="132" y="36"/>
                </a:lnTo>
                <a:lnTo>
                  <a:pt x="128" y="40"/>
                </a:lnTo>
                <a:lnTo>
                  <a:pt x="124" y="44"/>
                </a:lnTo>
                <a:lnTo>
                  <a:pt x="124" y="48"/>
                </a:lnTo>
                <a:lnTo>
                  <a:pt x="116" y="52"/>
                </a:lnTo>
                <a:lnTo>
                  <a:pt x="112" y="56"/>
                </a:lnTo>
                <a:lnTo>
                  <a:pt x="104" y="60"/>
                </a:lnTo>
                <a:lnTo>
                  <a:pt x="104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66">
            <a:extLst>
              <a:ext uri="{FF2B5EF4-FFF2-40B4-BE49-F238E27FC236}">
                <a16:creationId xmlns:a16="http://schemas.microsoft.com/office/drawing/2014/main" xmlns="" id="{C8CF9B76-6C50-459D-B603-B9A66FF9CDC6}"/>
              </a:ext>
            </a:extLst>
          </p:cNvPr>
          <p:cNvSpPr>
            <a:spLocks/>
          </p:cNvSpPr>
          <p:nvPr/>
        </p:nvSpPr>
        <p:spPr bwMode="auto">
          <a:xfrm>
            <a:off x="2312199" y="1786879"/>
            <a:ext cx="1486157" cy="947161"/>
          </a:xfrm>
          <a:custGeom>
            <a:avLst/>
            <a:gdLst>
              <a:gd name="T0" fmla="*/ 412 w 412"/>
              <a:gd name="T1" fmla="*/ 180 h 204"/>
              <a:gd name="T2" fmla="*/ 412 w 412"/>
              <a:gd name="T3" fmla="*/ 180 h 204"/>
              <a:gd name="T4" fmla="*/ 408 w 412"/>
              <a:gd name="T5" fmla="*/ 184 h 204"/>
              <a:gd name="T6" fmla="*/ 404 w 412"/>
              <a:gd name="T7" fmla="*/ 188 h 204"/>
              <a:gd name="T8" fmla="*/ 396 w 412"/>
              <a:gd name="T9" fmla="*/ 188 h 204"/>
              <a:gd name="T10" fmla="*/ 384 w 412"/>
              <a:gd name="T11" fmla="*/ 192 h 204"/>
              <a:gd name="T12" fmla="*/ 372 w 412"/>
              <a:gd name="T13" fmla="*/ 192 h 204"/>
              <a:gd name="T14" fmla="*/ 360 w 412"/>
              <a:gd name="T15" fmla="*/ 196 h 204"/>
              <a:gd name="T16" fmla="*/ 344 w 412"/>
              <a:gd name="T17" fmla="*/ 196 h 204"/>
              <a:gd name="T18" fmla="*/ 324 w 412"/>
              <a:gd name="T19" fmla="*/ 200 h 204"/>
              <a:gd name="T20" fmla="*/ 308 w 412"/>
              <a:gd name="T21" fmla="*/ 200 h 204"/>
              <a:gd name="T22" fmla="*/ 296 w 412"/>
              <a:gd name="T23" fmla="*/ 200 h 204"/>
              <a:gd name="T24" fmla="*/ 284 w 412"/>
              <a:gd name="T25" fmla="*/ 204 h 204"/>
              <a:gd name="T26" fmla="*/ 272 w 412"/>
              <a:gd name="T27" fmla="*/ 204 h 204"/>
              <a:gd name="T28" fmla="*/ 260 w 412"/>
              <a:gd name="T29" fmla="*/ 204 h 204"/>
              <a:gd name="T30" fmla="*/ 252 w 412"/>
              <a:gd name="T31" fmla="*/ 204 h 204"/>
              <a:gd name="T32" fmla="*/ 248 w 412"/>
              <a:gd name="T33" fmla="*/ 204 h 204"/>
              <a:gd name="T34" fmla="*/ 240 w 412"/>
              <a:gd name="T35" fmla="*/ 200 h 204"/>
              <a:gd name="T36" fmla="*/ 232 w 412"/>
              <a:gd name="T37" fmla="*/ 200 h 204"/>
              <a:gd name="T38" fmla="*/ 228 w 412"/>
              <a:gd name="T39" fmla="*/ 196 h 204"/>
              <a:gd name="T40" fmla="*/ 220 w 412"/>
              <a:gd name="T41" fmla="*/ 192 h 204"/>
              <a:gd name="T42" fmla="*/ 212 w 412"/>
              <a:gd name="T43" fmla="*/ 188 h 204"/>
              <a:gd name="T44" fmla="*/ 200 w 412"/>
              <a:gd name="T45" fmla="*/ 184 h 204"/>
              <a:gd name="T46" fmla="*/ 184 w 412"/>
              <a:gd name="T47" fmla="*/ 168 h 204"/>
              <a:gd name="T48" fmla="*/ 172 w 412"/>
              <a:gd name="T49" fmla="*/ 160 h 204"/>
              <a:gd name="T50" fmla="*/ 156 w 412"/>
              <a:gd name="T51" fmla="*/ 148 h 204"/>
              <a:gd name="T52" fmla="*/ 136 w 412"/>
              <a:gd name="T53" fmla="*/ 132 h 204"/>
              <a:gd name="T54" fmla="*/ 116 w 412"/>
              <a:gd name="T55" fmla="*/ 116 h 204"/>
              <a:gd name="T56" fmla="*/ 92 w 412"/>
              <a:gd name="T57" fmla="*/ 96 h 204"/>
              <a:gd name="T58" fmla="*/ 64 w 412"/>
              <a:gd name="T59" fmla="*/ 76 h 204"/>
              <a:gd name="T60" fmla="*/ 32 w 412"/>
              <a:gd name="T61" fmla="*/ 48 h 204"/>
              <a:gd name="T62" fmla="*/ 0 w 412"/>
              <a:gd name="T63" fmla="*/ 20 h 204"/>
              <a:gd name="T64" fmla="*/ 16 w 412"/>
              <a:gd name="T65" fmla="*/ 0 h 204"/>
              <a:gd name="T66" fmla="*/ 48 w 412"/>
              <a:gd name="T67" fmla="*/ 20 h 204"/>
              <a:gd name="T68" fmla="*/ 80 w 412"/>
              <a:gd name="T69" fmla="*/ 40 h 204"/>
              <a:gd name="T70" fmla="*/ 140 w 412"/>
              <a:gd name="T71" fmla="*/ 80 h 204"/>
              <a:gd name="T72" fmla="*/ 156 w 412"/>
              <a:gd name="T73" fmla="*/ 88 h 204"/>
              <a:gd name="T74" fmla="*/ 176 w 412"/>
              <a:gd name="T75" fmla="*/ 96 h 204"/>
              <a:gd name="T76" fmla="*/ 196 w 412"/>
              <a:gd name="T77" fmla="*/ 108 h 204"/>
              <a:gd name="T78" fmla="*/ 216 w 412"/>
              <a:gd name="T79" fmla="*/ 116 h 204"/>
              <a:gd name="T80" fmla="*/ 236 w 412"/>
              <a:gd name="T81" fmla="*/ 120 h 204"/>
              <a:gd name="T82" fmla="*/ 260 w 412"/>
              <a:gd name="T83" fmla="*/ 128 h 204"/>
              <a:gd name="T84" fmla="*/ 284 w 412"/>
              <a:gd name="T85" fmla="*/ 136 h 204"/>
              <a:gd name="T86" fmla="*/ 308 w 412"/>
              <a:gd name="T87" fmla="*/ 144 h 204"/>
              <a:gd name="T88" fmla="*/ 332 w 412"/>
              <a:gd name="T89" fmla="*/ 148 h 204"/>
              <a:gd name="T90" fmla="*/ 356 w 412"/>
              <a:gd name="T91" fmla="*/ 156 h 204"/>
              <a:gd name="T92" fmla="*/ 372 w 412"/>
              <a:gd name="T93" fmla="*/ 160 h 204"/>
              <a:gd name="T94" fmla="*/ 388 w 412"/>
              <a:gd name="T95" fmla="*/ 164 h 204"/>
              <a:gd name="T96" fmla="*/ 400 w 412"/>
              <a:gd name="T97" fmla="*/ 168 h 204"/>
              <a:gd name="T98" fmla="*/ 408 w 412"/>
              <a:gd name="T99" fmla="*/ 172 h 204"/>
              <a:gd name="T100" fmla="*/ 412 w 412"/>
              <a:gd name="T101" fmla="*/ 176 h 204"/>
              <a:gd name="T102" fmla="*/ 412 w 412"/>
              <a:gd name="T103" fmla="*/ 180 h 204"/>
              <a:gd name="T104" fmla="*/ 412 w 412"/>
              <a:gd name="T105" fmla="*/ 180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12" h="204">
                <a:moveTo>
                  <a:pt x="412" y="180"/>
                </a:moveTo>
                <a:lnTo>
                  <a:pt x="412" y="180"/>
                </a:lnTo>
                <a:lnTo>
                  <a:pt x="408" y="184"/>
                </a:lnTo>
                <a:lnTo>
                  <a:pt x="404" y="188"/>
                </a:lnTo>
                <a:lnTo>
                  <a:pt x="396" y="188"/>
                </a:lnTo>
                <a:lnTo>
                  <a:pt x="384" y="192"/>
                </a:lnTo>
                <a:lnTo>
                  <a:pt x="372" y="192"/>
                </a:lnTo>
                <a:lnTo>
                  <a:pt x="360" y="196"/>
                </a:lnTo>
                <a:lnTo>
                  <a:pt x="344" y="196"/>
                </a:lnTo>
                <a:lnTo>
                  <a:pt x="324" y="200"/>
                </a:lnTo>
                <a:lnTo>
                  <a:pt x="308" y="200"/>
                </a:lnTo>
                <a:lnTo>
                  <a:pt x="296" y="200"/>
                </a:lnTo>
                <a:lnTo>
                  <a:pt x="284" y="204"/>
                </a:lnTo>
                <a:lnTo>
                  <a:pt x="272" y="204"/>
                </a:lnTo>
                <a:lnTo>
                  <a:pt x="260" y="204"/>
                </a:lnTo>
                <a:lnTo>
                  <a:pt x="252" y="204"/>
                </a:lnTo>
                <a:lnTo>
                  <a:pt x="248" y="204"/>
                </a:lnTo>
                <a:lnTo>
                  <a:pt x="240" y="200"/>
                </a:lnTo>
                <a:lnTo>
                  <a:pt x="232" y="200"/>
                </a:lnTo>
                <a:lnTo>
                  <a:pt x="228" y="196"/>
                </a:lnTo>
                <a:lnTo>
                  <a:pt x="220" y="192"/>
                </a:lnTo>
                <a:lnTo>
                  <a:pt x="212" y="188"/>
                </a:lnTo>
                <a:lnTo>
                  <a:pt x="200" y="184"/>
                </a:lnTo>
                <a:lnTo>
                  <a:pt x="184" y="168"/>
                </a:lnTo>
                <a:lnTo>
                  <a:pt x="172" y="160"/>
                </a:lnTo>
                <a:lnTo>
                  <a:pt x="156" y="148"/>
                </a:lnTo>
                <a:lnTo>
                  <a:pt x="136" y="132"/>
                </a:lnTo>
                <a:lnTo>
                  <a:pt x="116" y="116"/>
                </a:lnTo>
                <a:lnTo>
                  <a:pt x="92" y="96"/>
                </a:lnTo>
                <a:lnTo>
                  <a:pt x="64" y="76"/>
                </a:lnTo>
                <a:lnTo>
                  <a:pt x="32" y="48"/>
                </a:lnTo>
                <a:lnTo>
                  <a:pt x="0" y="20"/>
                </a:lnTo>
                <a:lnTo>
                  <a:pt x="16" y="0"/>
                </a:lnTo>
                <a:lnTo>
                  <a:pt x="48" y="20"/>
                </a:lnTo>
                <a:lnTo>
                  <a:pt x="80" y="40"/>
                </a:lnTo>
                <a:lnTo>
                  <a:pt x="140" y="80"/>
                </a:lnTo>
                <a:lnTo>
                  <a:pt x="156" y="88"/>
                </a:lnTo>
                <a:lnTo>
                  <a:pt x="176" y="96"/>
                </a:lnTo>
                <a:lnTo>
                  <a:pt x="196" y="108"/>
                </a:lnTo>
                <a:lnTo>
                  <a:pt x="216" y="116"/>
                </a:lnTo>
                <a:lnTo>
                  <a:pt x="236" y="120"/>
                </a:lnTo>
                <a:lnTo>
                  <a:pt x="260" y="128"/>
                </a:lnTo>
                <a:lnTo>
                  <a:pt x="284" y="136"/>
                </a:lnTo>
                <a:lnTo>
                  <a:pt x="308" y="144"/>
                </a:lnTo>
                <a:lnTo>
                  <a:pt x="332" y="148"/>
                </a:lnTo>
                <a:lnTo>
                  <a:pt x="356" y="156"/>
                </a:lnTo>
                <a:lnTo>
                  <a:pt x="372" y="160"/>
                </a:lnTo>
                <a:lnTo>
                  <a:pt x="388" y="164"/>
                </a:lnTo>
                <a:lnTo>
                  <a:pt x="400" y="168"/>
                </a:lnTo>
                <a:lnTo>
                  <a:pt x="408" y="172"/>
                </a:lnTo>
                <a:lnTo>
                  <a:pt x="412" y="176"/>
                </a:lnTo>
                <a:lnTo>
                  <a:pt x="412" y="180"/>
                </a:lnTo>
                <a:lnTo>
                  <a:pt x="412" y="1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68">
            <a:extLst>
              <a:ext uri="{FF2B5EF4-FFF2-40B4-BE49-F238E27FC236}">
                <a16:creationId xmlns:a16="http://schemas.microsoft.com/office/drawing/2014/main" xmlns="" id="{F5E56A06-11F2-470F-9FE2-073327A35ACF}"/>
              </a:ext>
            </a:extLst>
          </p:cNvPr>
          <p:cNvSpPr>
            <a:spLocks/>
          </p:cNvSpPr>
          <p:nvPr/>
        </p:nvSpPr>
        <p:spPr bwMode="auto">
          <a:xfrm>
            <a:off x="5760639" y="619995"/>
            <a:ext cx="317432" cy="1170023"/>
          </a:xfrm>
          <a:custGeom>
            <a:avLst/>
            <a:gdLst>
              <a:gd name="T0" fmla="*/ 80 w 88"/>
              <a:gd name="T1" fmla="*/ 92 h 252"/>
              <a:gd name="T2" fmla="*/ 76 w 88"/>
              <a:gd name="T3" fmla="*/ 104 h 252"/>
              <a:gd name="T4" fmla="*/ 76 w 88"/>
              <a:gd name="T5" fmla="*/ 116 h 252"/>
              <a:gd name="T6" fmla="*/ 76 w 88"/>
              <a:gd name="T7" fmla="*/ 132 h 252"/>
              <a:gd name="T8" fmla="*/ 76 w 88"/>
              <a:gd name="T9" fmla="*/ 152 h 252"/>
              <a:gd name="T10" fmla="*/ 76 w 88"/>
              <a:gd name="T11" fmla="*/ 172 h 252"/>
              <a:gd name="T12" fmla="*/ 76 w 88"/>
              <a:gd name="T13" fmla="*/ 196 h 252"/>
              <a:gd name="T14" fmla="*/ 76 w 88"/>
              <a:gd name="T15" fmla="*/ 224 h 252"/>
              <a:gd name="T16" fmla="*/ 76 w 88"/>
              <a:gd name="T17" fmla="*/ 252 h 252"/>
              <a:gd name="T18" fmla="*/ 24 w 88"/>
              <a:gd name="T19" fmla="*/ 252 h 252"/>
              <a:gd name="T20" fmla="*/ 24 w 88"/>
              <a:gd name="T21" fmla="*/ 208 h 252"/>
              <a:gd name="T22" fmla="*/ 24 w 88"/>
              <a:gd name="T23" fmla="*/ 188 h 252"/>
              <a:gd name="T24" fmla="*/ 24 w 88"/>
              <a:gd name="T25" fmla="*/ 168 h 252"/>
              <a:gd name="T26" fmla="*/ 24 w 88"/>
              <a:gd name="T27" fmla="*/ 148 h 252"/>
              <a:gd name="T28" fmla="*/ 20 w 88"/>
              <a:gd name="T29" fmla="*/ 132 h 252"/>
              <a:gd name="T30" fmla="*/ 20 w 88"/>
              <a:gd name="T31" fmla="*/ 116 h 252"/>
              <a:gd name="T32" fmla="*/ 20 w 88"/>
              <a:gd name="T33" fmla="*/ 100 h 252"/>
              <a:gd name="T34" fmla="*/ 20 w 88"/>
              <a:gd name="T35" fmla="*/ 84 h 252"/>
              <a:gd name="T36" fmla="*/ 16 w 88"/>
              <a:gd name="T37" fmla="*/ 72 h 252"/>
              <a:gd name="T38" fmla="*/ 16 w 88"/>
              <a:gd name="T39" fmla="*/ 60 h 252"/>
              <a:gd name="T40" fmla="*/ 16 w 88"/>
              <a:gd name="T41" fmla="*/ 52 h 252"/>
              <a:gd name="T42" fmla="*/ 12 w 88"/>
              <a:gd name="T43" fmla="*/ 44 h 252"/>
              <a:gd name="T44" fmla="*/ 12 w 88"/>
              <a:gd name="T45" fmla="*/ 36 h 252"/>
              <a:gd name="T46" fmla="*/ 12 w 88"/>
              <a:gd name="T47" fmla="*/ 32 h 252"/>
              <a:gd name="T48" fmla="*/ 8 w 88"/>
              <a:gd name="T49" fmla="*/ 28 h 252"/>
              <a:gd name="T50" fmla="*/ 4 w 88"/>
              <a:gd name="T51" fmla="*/ 24 h 252"/>
              <a:gd name="T52" fmla="*/ 0 w 88"/>
              <a:gd name="T53" fmla="*/ 20 h 252"/>
              <a:gd name="T54" fmla="*/ 0 w 88"/>
              <a:gd name="T55" fmla="*/ 12 h 252"/>
              <a:gd name="T56" fmla="*/ 0 w 88"/>
              <a:gd name="T57" fmla="*/ 8 h 252"/>
              <a:gd name="T58" fmla="*/ 4 w 88"/>
              <a:gd name="T59" fmla="*/ 0 h 252"/>
              <a:gd name="T60" fmla="*/ 8 w 88"/>
              <a:gd name="T61" fmla="*/ 0 h 252"/>
              <a:gd name="T62" fmla="*/ 12 w 88"/>
              <a:gd name="T63" fmla="*/ 0 h 252"/>
              <a:gd name="T64" fmla="*/ 20 w 88"/>
              <a:gd name="T65" fmla="*/ 0 h 252"/>
              <a:gd name="T66" fmla="*/ 28 w 88"/>
              <a:gd name="T67" fmla="*/ 0 h 252"/>
              <a:gd name="T68" fmla="*/ 36 w 88"/>
              <a:gd name="T69" fmla="*/ 0 h 252"/>
              <a:gd name="T70" fmla="*/ 44 w 88"/>
              <a:gd name="T71" fmla="*/ 4 h 252"/>
              <a:gd name="T72" fmla="*/ 60 w 88"/>
              <a:gd name="T73" fmla="*/ 8 h 252"/>
              <a:gd name="T74" fmla="*/ 72 w 88"/>
              <a:gd name="T75" fmla="*/ 12 h 252"/>
              <a:gd name="T76" fmla="*/ 76 w 88"/>
              <a:gd name="T77" fmla="*/ 16 h 252"/>
              <a:gd name="T78" fmla="*/ 80 w 88"/>
              <a:gd name="T79" fmla="*/ 16 h 252"/>
              <a:gd name="T80" fmla="*/ 84 w 88"/>
              <a:gd name="T81" fmla="*/ 20 h 252"/>
              <a:gd name="T82" fmla="*/ 84 w 88"/>
              <a:gd name="T83" fmla="*/ 20 h 252"/>
              <a:gd name="T84" fmla="*/ 88 w 88"/>
              <a:gd name="T85" fmla="*/ 28 h 252"/>
              <a:gd name="T86" fmla="*/ 84 w 88"/>
              <a:gd name="T87" fmla="*/ 40 h 252"/>
              <a:gd name="T88" fmla="*/ 84 w 88"/>
              <a:gd name="T89" fmla="*/ 44 h 252"/>
              <a:gd name="T90" fmla="*/ 84 w 88"/>
              <a:gd name="T91" fmla="*/ 48 h 252"/>
              <a:gd name="T92" fmla="*/ 80 w 88"/>
              <a:gd name="T93" fmla="*/ 52 h 252"/>
              <a:gd name="T94" fmla="*/ 80 w 88"/>
              <a:gd name="T95" fmla="*/ 60 h 252"/>
              <a:gd name="T96" fmla="*/ 80 w 88"/>
              <a:gd name="T97" fmla="*/ 72 h 252"/>
              <a:gd name="T98" fmla="*/ 80 w 88"/>
              <a:gd name="T99" fmla="*/ 92 h 252"/>
              <a:gd name="T100" fmla="*/ 80 w 88"/>
              <a:gd name="T101" fmla="*/ 92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8" h="252">
                <a:moveTo>
                  <a:pt x="80" y="92"/>
                </a:moveTo>
                <a:lnTo>
                  <a:pt x="76" y="104"/>
                </a:lnTo>
                <a:lnTo>
                  <a:pt x="76" y="116"/>
                </a:lnTo>
                <a:lnTo>
                  <a:pt x="76" y="132"/>
                </a:lnTo>
                <a:lnTo>
                  <a:pt x="76" y="152"/>
                </a:lnTo>
                <a:lnTo>
                  <a:pt x="76" y="172"/>
                </a:lnTo>
                <a:lnTo>
                  <a:pt x="76" y="196"/>
                </a:lnTo>
                <a:lnTo>
                  <a:pt x="76" y="224"/>
                </a:lnTo>
                <a:lnTo>
                  <a:pt x="76" y="252"/>
                </a:lnTo>
                <a:lnTo>
                  <a:pt x="24" y="252"/>
                </a:lnTo>
                <a:lnTo>
                  <a:pt x="24" y="208"/>
                </a:lnTo>
                <a:lnTo>
                  <a:pt x="24" y="188"/>
                </a:lnTo>
                <a:lnTo>
                  <a:pt x="24" y="168"/>
                </a:lnTo>
                <a:lnTo>
                  <a:pt x="24" y="148"/>
                </a:lnTo>
                <a:lnTo>
                  <a:pt x="20" y="132"/>
                </a:lnTo>
                <a:lnTo>
                  <a:pt x="20" y="116"/>
                </a:lnTo>
                <a:lnTo>
                  <a:pt x="20" y="100"/>
                </a:lnTo>
                <a:lnTo>
                  <a:pt x="20" y="84"/>
                </a:lnTo>
                <a:lnTo>
                  <a:pt x="16" y="72"/>
                </a:lnTo>
                <a:lnTo>
                  <a:pt x="16" y="60"/>
                </a:lnTo>
                <a:lnTo>
                  <a:pt x="16" y="52"/>
                </a:lnTo>
                <a:lnTo>
                  <a:pt x="12" y="44"/>
                </a:lnTo>
                <a:lnTo>
                  <a:pt x="12" y="36"/>
                </a:lnTo>
                <a:lnTo>
                  <a:pt x="12" y="32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60" y="8"/>
                </a:lnTo>
                <a:lnTo>
                  <a:pt x="72" y="12"/>
                </a:lnTo>
                <a:lnTo>
                  <a:pt x="76" y="16"/>
                </a:lnTo>
                <a:lnTo>
                  <a:pt x="80" y="16"/>
                </a:lnTo>
                <a:lnTo>
                  <a:pt x="84" y="20"/>
                </a:lnTo>
                <a:lnTo>
                  <a:pt x="84" y="20"/>
                </a:lnTo>
                <a:lnTo>
                  <a:pt x="88" y="28"/>
                </a:lnTo>
                <a:lnTo>
                  <a:pt x="84" y="40"/>
                </a:lnTo>
                <a:lnTo>
                  <a:pt x="84" y="44"/>
                </a:lnTo>
                <a:lnTo>
                  <a:pt x="84" y="48"/>
                </a:lnTo>
                <a:lnTo>
                  <a:pt x="80" y="52"/>
                </a:lnTo>
                <a:lnTo>
                  <a:pt x="80" y="60"/>
                </a:lnTo>
                <a:lnTo>
                  <a:pt x="80" y="72"/>
                </a:lnTo>
                <a:lnTo>
                  <a:pt x="80" y="92"/>
                </a:lnTo>
                <a:lnTo>
                  <a:pt x="80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Freeform 69">
            <a:extLst>
              <a:ext uri="{FF2B5EF4-FFF2-40B4-BE49-F238E27FC236}">
                <a16:creationId xmlns:a16="http://schemas.microsoft.com/office/drawing/2014/main" xmlns="" id="{CF7CB232-2AD3-4A84-88B1-82B6D65E08CD}"/>
              </a:ext>
            </a:extLst>
          </p:cNvPr>
          <p:cNvSpPr>
            <a:spLocks/>
          </p:cNvSpPr>
          <p:nvPr/>
        </p:nvSpPr>
        <p:spPr bwMode="auto">
          <a:xfrm>
            <a:off x="4952631" y="917143"/>
            <a:ext cx="1861304" cy="1912895"/>
          </a:xfrm>
          <a:custGeom>
            <a:avLst/>
            <a:gdLst>
              <a:gd name="T0" fmla="*/ 168 w 516"/>
              <a:gd name="T1" fmla="*/ 352 h 412"/>
              <a:gd name="T2" fmla="*/ 104 w 516"/>
              <a:gd name="T3" fmla="*/ 380 h 412"/>
              <a:gd name="T4" fmla="*/ 52 w 516"/>
              <a:gd name="T5" fmla="*/ 400 h 412"/>
              <a:gd name="T6" fmla="*/ 28 w 516"/>
              <a:gd name="T7" fmla="*/ 408 h 412"/>
              <a:gd name="T8" fmla="*/ 12 w 516"/>
              <a:gd name="T9" fmla="*/ 412 h 412"/>
              <a:gd name="T10" fmla="*/ 0 w 516"/>
              <a:gd name="T11" fmla="*/ 408 h 412"/>
              <a:gd name="T12" fmla="*/ 0 w 516"/>
              <a:gd name="T13" fmla="*/ 404 h 412"/>
              <a:gd name="T14" fmla="*/ 8 w 516"/>
              <a:gd name="T15" fmla="*/ 392 h 412"/>
              <a:gd name="T16" fmla="*/ 32 w 516"/>
              <a:gd name="T17" fmla="*/ 380 h 412"/>
              <a:gd name="T18" fmla="*/ 68 w 516"/>
              <a:gd name="T19" fmla="*/ 360 h 412"/>
              <a:gd name="T20" fmla="*/ 136 w 516"/>
              <a:gd name="T21" fmla="*/ 324 h 412"/>
              <a:gd name="T22" fmla="*/ 224 w 516"/>
              <a:gd name="T23" fmla="*/ 268 h 412"/>
              <a:gd name="T24" fmla="*/ 284 w 516"/>
              <a:gd name="T25" fmla="*/ 220 h 412"/>
              <a:gd name="T26" fmla="*/ 316 w 516"/>
              <a:gd name="T27" fmla="*/ 192 h 412"/>
              <a:gd name="T28" fmla="*/ 344 w 516"/>
              <a:gd name="T29" fmla="*/ 164 h 412"/>
              <a:gd name="T30" fmla="*/ 368 w 516"/>
              <a:gd name="T31" fmla="*/ 136 h 412"/>
              <a:gd name="T32" fmla="*/ 392 w 516"/>
              <a:gd name="T33" fmla="*/ 104 h 412"/>
              <a:gd name="T34" fmla="*/ 420 w 516"/>
              <a:gd name="T35" fmla="*/ 64 h 412"/>
              <a:gd name="T36" fmla="*/ 436 w 516"/>
              <a:gd name="T37" fmla="*/ 36 h 412"/>
              <a:gd name="T38" fmla="*/ 440 w 516"/>
              <a:gd name="T39" fmla="*/ 16 h 412"/>
              <a:gd name="T40" fmla="*/ 436 w 516"/>
              <a:gd name="T41" fmla="*/ 8 h 412"/>
              <a:gd name="T42" fmla="*/ 440 w 516"/>
              <a:gd name="T43" fmla="*/ 0 h 412"/>
              <a:gd name="T44" fmla="*/ 456 w 516"/>
              <a:gd name="T45" fmla="*/ 0 h 412"/>
              <a:gd name="T46" fmla="*/ 480 w 516"/>
              <a:gd name="T47" fmla="*/ 4 h 412"/>
              <a:gd name="T48" fmla="*/ 500 w 516"/>
              <a:gd name="T49" fmla="*/ 20 h 412"/>
              <a:gd name="T50" fmla="*/ 512 w 516"/>
              <a:gd name="T51" fmla="*/ 32 h 412"/>
              <a:gd name="T52" fmla="*/ 512 w 516"/>
              <a:gd name="T53" fmla="*/ 44 h 412"/>
              <a:gd name="T54" fmla="*/ 504 w 516"/>
              <a:gd name="T55" fmla="*/ 56 h 412"/>
              <a:gd name="T56" fmla="*/ 492 w 516"/>
              <a:gd name="T57" fmla="*/ 64 h 412"/>
              <a:gd name="T58" fmla="*/ 480 w 516"/>
              <a:gd name="T59" fmla="*/ 80 h 412"/>
              <a:gd name="T60" fmla="*/ 464 w 516"/>
              <a:gd name="T61" fmla="*/ 100 h 412"/>
              <a:gd name="T62" fmla="*/ 444 w 516"/>
              <a:gd name="T63" fmla="*/ 124 h 412"/>
              <a:gd name="T64" fmla="*/ 404 w 516"/>
              <a:gd name="T65" fmla="*/ 172 h 412"/>
              <a:gd name="T66" fmla="*/ 348 w 516"/>
              <a:gd name="T67" fmla="*/ 228 h 412"/>
              <a:gd name="T68" fmla="*/ 288 w 516"/>
              <a:gd name="T69" fmla="*/ 276 h 412"/>
              <a:gd name="T70" fmla="*/ 228 w 516"/>
              <a:gd name="T71" fmla="*/ 316 h 412"/>
              <a:gd name="T72" fmla="*/ 196 w 516"/>
              <a:gd name="T73" fmla="*/ 332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16" h="412">
                <a:moveTo>
                  <a:pt x="196" y="332"/>
                </a:moveTo>
                <a:lnTo>
                  <a:pt x="168" y="352"/>
                </a:lnTo>
                <a:lnTo>
                  <a:pt x="136" y="368"/>
                </a:lnTo>
                <a:lnTo>
                  <a:pt x="104" y="380"/>
                </a:lnTo>
                <a:lnTo>
                  <a:pt x="68" y="392"/>
                </a:lnTo>
                <a:lnTo>
                  <a:pt x="52" y="400"/>
                </a:lnTo>
                <a:lnTo>
                  <a:pt x="40" y="404"/>
                </a:lnTo>
                <a:lnTo>
                  <a:pt x="28" y="408"/>
                </a:lnTo>
                <a:lnTo>
                  <a:pt x="20" y="408"/>
                </a:lnTo>
                <a:lnTo>
                  <a:pt x="12" y="412"/>
                </a:lnTo>
                <a:lnTo>
                  <a:pt x="4" y="412"/>
                </a:lnTo>
                <a:lnTo>
                  <a:pt x="0" y="408"/>
                </a:lnTo>
                <a:lnTo>
                  <a:pt x="0" y="408"/>
                </a:lnTo>
                <a:lnTo>
                  <a:pt x="0" y="404"/>
                </a:lnTo>
                <a:lnTo>
                  <a:pt x="4" y="400"/>
                </a:lnTo>
                <a:lnTo>
                  <a:pt x="8" y="392"/>
                </a:lnTo>
                <a:lnTo>
                  <a:pt x="20" y="388"/>
                </a:lnTo>
                <a:lnTo>
                  <a:pt x="32" y="380"/>
                </a:lnTo>
                <a:lnTo>
                  <a:pt x="48" y="368"/>
                </a:lnTo>
                <a:lnTo>
                  <a:pt x="68" y="360"/>
                </a:lnTo>
                <a:lnTo>
                  <a:pt x="92" y="348"/>
                </a:lnTo>
                <a:lnTo>
                  <a:pt x="136" y="324"/>
                </a:lnTo>
                <a:lnTo>
                  <a:pt x="180" y="296"/>
                </a:lnTo>
                <a:lnTo>
                  <a:pt x="224" y="268"/>
                </a:lnTo>
                <a:lnTo>
                  <a:pt x="264" y="236"/>
                </a:lnTo>
                <a:lnTo>
                  <a:pt x="284" y="220"/>
                </a:lnTo>
                <a:lnTo>
                  <a:pt x="300" y="204"/>
                </a:lnTo>
                <a:lnTo>
                  <a:pt x="316" y="192"/>
                </a:lnTo>
                <a:lnTo>
                  <a:pt x="332" y="176"/>
                </a:lnTo>
                <a:lnTo>
                  <a:pt x="344" y="164"/>
                </a:lnTo>
                <a:lnTo>
                  <a:pt x="356" y="148"/>
                </a:lnTo>
                <a:lnTo>
                  <a:pt x="368" y="136"/>
                </a:lnTo>
                <a:lnTo>
                  <a:pt x="376" y="124"/>
                </a:lnTo>
                <a:lnTo>
                  <a:pt x="392" y="104"/>
                </a:lnTo>
                <a:lnTo>
                  <a:pt x="408" y="84"/>
                </a:lnTo>
                <a:lnTo>
                  <a:pt x="420" y="64"/>
                </a:lnTo>
                <a:lnTo>
                  <a:pt x="428" y="48"/>
                </a:lnTo>
                <a:lnTo>
                  <a:pt x="436" y="36"/>
                </a:lnTo>
                <a:lnTo>
                  <a:pt x="440" y="28"/>
                </a:lnTo>
                <a:lnTo>
                  <a:pt x="440" y="16"/>
                </a:lnTo>
                <a:lnTo>
                  <a:pt x="440" y="12"/>
                </a:lnTo>
                <a:lnTo>
                  <a:pt x="436" y="8"/>
                </a:lnTo>
                <a:lnTo>
                  <a:pt x="436" y="4"/>
                </a:lnTo>
                <a:lnTo>
                  <a:pt x="440" y="0"/>
                </a:lnTo>
                <a:lnTo>
                  <a:pt x="448" y="0"/>
                </a:lnTo>
                <a:lnTo>
                  <a:pt x="456" y="0"/>
                </a:lnTo>
                <a:lnTo>
                  <a:pt x="468" y="0"/>
                </a:lnTo>
                <a:lnTo>
                  <a:pt x="480" y="4"/>
                </a:lnTo>
                <a:lnTo>
                  <a:pt x="492" y="12"/>
                </a:lnTo>
                <a:lnTo>
                  <a:pt x="500" y="20"/>
                </a:lnTo>
                <a:lnTo>
                  <a:pt x="508" y="24"/>
                </a:lnTo>
                <a:lnTo>
                  <a:pt x="512" y="32"/>
                </a:lnTo>
                <a:lnTo>
                  <a:pt x="516" y="36"/>
                </a:lnTo>
                <a:lnTo>
                  <a:pt x="512" y="44"/>
                </a:lnTo>
                <a:lnTo>
                  <a:pt x="508" y="48"/>
                </a:lnTo>
                <a:lnTo>
                  <a:pt x="504" y="56"/>
                </a:lnTo>
                <a:lnTo>
                  <a:pt x="496" y="60"/>
                </a:lnTo>
                <a:lnTo>
                  <a:pt x="492" y="64"/>
                </a:lnTo>
                <a:lnTo>
                  <a:pt x="488" y="72"/>
                </a:lnTo>
                <a:lnTo>
                  <a:pt x="480" y="80"/>
                </a:lnTo>
                <a:lnTo>
                  <a:pt x="472" y="88"/>
                </a:lnTo>
                <a:lnTo>
                  <a:pt x="464" y="100"/>
                </a:lnTo>
                <a:lnTo>
                  <a:pt x="456" y="112"/>
                </a:lnTo>
                <a:lnTo>
                  <a:pt x="444" y="124"/>
                </a:lnTo>
                <a:lnTo>
                  <a:pt x="428" y="140"/>
                </a:lnTo>
                <a:lnTo>
                  <a:pt x="404" y="172"/>
                </a:lnTo>
                <a:lnTo>
                  <a:pt x="376" y="200"/>
                </a:lnTo>
                <a:lnTo>
                  <a:pt x="348" y="228"/>
                </a:lnTo>
                <a:lnTo>
                  <a:pt x="316" y="252"/>
                </a:lnTo>
                <a:lnTo>
                  <a:pt x="288" y="276"/>
                </a:lnTo>
                <a:lnTo>
                  <a:pt x="260" y="296"/>
                </a:lnTo>
                <a:lnTo>
                  <a:pt x="228" y="316"/>
                </a:lnTo>
                <a:lnTo>
                  <a:pt x="196" y="332"/>
                </a:lnTo>
                <a:lnTo>
                  <a:pt x="196" y="3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70">
            <a:extLst>
              <a:ext uri="{FF2B5EF4-FFF2-40B4-BE49-F238E27FC236}">
                <a16:creationId xmlns:a16="http://schemas.microsoft.com/office/drawing/2014/main" xmlns="" id="{AD795B42-19FC-4CBC-8FB6-84808B7D131D}"/>
              </a:ext>
            </a:extLst>
          </p:cNvPr>
          <p:cNvSpPr>
            <a:spLocks/>
          </p:cNvSpPr>
          <p:nvPr/>
        </p:nvSpPr>
        <p:spPr bwMode="auto">
          <a:xfrm>
            <a:off x="5717352" y="2012879"/>
            <a:ext cx="1197583" cy="1058592"/>
          </a:xfrm>
          <a:custGeom>
            <a:avLst/>
            <a:gdLst>
              <a:gd name="T0" fmla="*/ 292 w 332"/>
              <a:gd name="T1" fmla="*/ 84 h 228"/>
              <a:gd name="T2" fmla="*/ 300 w 332"/>
              <a:gd name="T3" fmla="*/ 88 h 228"/>
              <a:gd name="T4" fmla="*/ 308 w 332"/>
              <a:gd name="T5" fmla="*/ 104 h 228"/>
              <a:gd name="T6" fmla="*/ 312 w 332"/>
              <a:gd name="T7" fmla="*/ 132 h 228"/>
              <a:gd name="T8" fmla="*/ 320 w 332"/>
              <a:gd name="T9" fmla="*/ 160 h 228"/>
              <a:gd name="T10" fmla="*/ 332 w 332"/>
              <a:gd name="T11" fmla="*/ 176 h 228"/>
              <a:gd name="T12" fmla="*/ 332 w 332"/>
              <a:gd name="T13" fmla="*/ 188 h 228"/>
              <a:gd name="T14" fmla="*/ 320 w 332"/>
              <a:gd name="T15" fmla="*/ 196 h 228"/>
              <a:gd name="T16" fmla="*/ 296 w 332"/>
              <a:gd name="T17" fmla="*/ 208 h 228"/>
              <a:gd name="T18" fmla="*/ 268 w 332"/>
              <a:gd name="T19" fmla="*/ 216 h 228"/>
              <a:gd name="T20" fmla="*/ 244 w 332"/>
              <a:gd name="T21" fmla="*/ 220 h 228"/>
              <a:gd name="T22" fmla="*/ 216 w 332"/>
              <a:gd name="T23" fmla="*/ 224 h 228"/>
              <a:gd name="T24" fmla="*/ 180 w 332"/>
              <a:gd name="T25" fmla="*/ 224 h 228"/>
              <a:gd name="T26" fmla="*/ 144 w 332"/>
              <a:gd name="T27" fmla="*/ 228 h 228"/>
              <a:gd name="T28" fmla="*/ 108 w 332"/>
              <a:gd name="T29" fmla="*/ 224 h 228"/>
              <a:gd name="T30" fmla="*/ 84 w 332"/>
              <a:gd name="T31" fmla="*/ 224 h 228"/>
              <a:gd name="T32" fmla="*/ 64 w 332"/>
              <a:gd name="T33" fmla="*/ 216 h 228"/>
              <a:gd name="T34" fmla="*/ 44 w 332"/>
              <a:gd name="T35" fmla="*/ 204 h 228"/>
              <a:gd name="T36" fmla="*/ 28 w 332"/>
              <a:gd name="T37" fmla="*/ 184 h 228"/>
              <a:gd name="T38" fmla="*/ 20 w 332"/>
              <a:gd name="T39" fmla="*/ 160 h 228"/>
              <a:gd name="T40" fmla="*/ 16 w 332"/>
              <a:gd name="T41" fmla="*/ 128 h 228"/>
              <a:gd name="T42" fmla="*/ 16 w 332"/>
              <a:gd name="T43" fmla="*/ 92 h 228"/>
              <a:gd name="T44" fmla="*/ 16 w 332"/>
              <a:gd name="T45" fmla="*/ 60 h 228"/>
              <a:gd name="T46" fmla="*/ 12 w 332"/>
              <a:gd name="T47" fmla="*/ 40 h 228"/>
              <a:gd name="T48" fmla="*/ 8 w 332"/>
              <a:gd name="T49" fmla="*/ 28 h 228"/>
              <a:gd name="T50" fmla="*/ 0 w 332"/>
              <a:gd name="T51" fmla="*/ 20 h 228"/>
              <a:gd name="T52" fmla="*/ 0 w 332"/>
              <a:gd name="T53" fmla="*/ 12 h 228"/>
              <a:gd name="T54" fmla="*/ 4 w 332"/>
              <a:gd name="T55" fmla="*/ 0 h 228"/>
              <a:gd name="T56" fmla="*/ 20 w 332"/>
              <a:gd name="T57" fmla="*/ 0 h 228"/>
              <a:gd name="T58" fmla="*/ 36 w 332"/>
              <a:gd name="T59" fmla="*/ 4 h 228"/>
              <a:gd name="T60" fmla="*/ 48 w 332"/>
              <a:gd name="T61" fmla="*/ 8 h 228"/>
              <a:gd name="T62" fmla="*/ 64 w 332"/>
              <a:gd name="T63" fmla="*/ 12 h 228"/>
              <a:gd name="T64" fmla="*/ 68 w 332"/>
              <a:gd name="T65" fmla="*/ 20 h 228"/>
              <a:gd name="T66" fmla="*/ 68 w 332"/>
              <a:gd name="T67" fmla="*/ 28 h 228"/>
              <a:gd name="T68" fmla="*/ 68 w 332"/>
              <a:gd name="T69" fmla="*/ 44 h 228"/>
              <a:gd name="T70" fmla="*/ 68 w 332"/>
              <a:gd name="T71" fmla="*/ 68 h 228"/>
              <a:gd name="T72" fmla="*/ 68 w 332"/>
              <a:gd name="T73" fmla="*/ 96 h 228"/>
              <a:gd name="T74" fmla="*/ 68 w 332"/>
              <a:gd name="T75" fmla="*/ 120 h 228"/>
              <a:gd name="T76" fmla="*/ 68 w 332"/>
              <a:gd name="T77" fmla="*/ 140 h 228"/>
              <a:gd name="T78" fmla="*/ 72 w 332"/>
              <a:gd name="T79" fmla="*/ 152 h 228"/>
              <a:gd name="T80" fmla="*/ 76 w 332"/>
              <a:gd name="T81" fmla="*/ 164 h 228"/>
              <a:gd name="T82" fmla="*/ 88 w 332"/>
              <a:gd name="T83" fmla="*/ 172 h 228"/>
              <a:gd name="T84" fmla="*/ 108 w 332"/>
              <a:gd name="T85" fmla="*/ 176 h 228"/>
              <a:gd name="T86" fmla="*/ 132 w 332"/>
              <a:gd name="T87" fmla="*/ 180 h 228"/>
              <a:gd name="T88" fmla="*/ 184 w 332"/>
              <a:gd name="T89" fmla="*/ 176 h 228"/>
              <a:gd name="T90" fmla="*/ 228 w 332"/>
              <a:gd name="T91" fmla="*/ 168 h 228"/>
              <a:gd name="T92" fmla="*/ 244 w 332"/>
              <a:gd name="T93" fmla="*/ 160 h 228"/>
              <a:gd name="T94" fmla="*/ 260 w 332"/>
              <a:gd name="T95" fmla="*/ 140 h 228"/>
              <a:gd name="T96" fmla="*/ 268 w 332"/>
              <a:gd name="T97" fmla="*/ 116 h 228"/>
              <a:gd name="T98" fmla="*/ 272 w 332"/>
              <a:gd name="T99" fmla="*/ 100 h 228"/>
              <a:gd name="T100" fmla="*/ 280 w 332"/>
              <a:gd name="T101" fmla="*/ 88 h 228"/>
              <a:gd name="T102" fmla="*/ 284 w 332"/>
              <a:gd name="T103" fmla="*/ 84 h 228"/>
              <a:gd name="T104" fmla="*/ 288 w 332"/>
              <a:gd name="T105" fmla="*/ 8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32" h="228">
                <a:moveTo>
                  <a:pt x="288" y="84"/>
                </a:moveTo>
                <a:lnTo>
                  <a:pt x="292" y="84"/>
                </a:lnTo>
                <a:lnTo>
                  <a:pt x="296" y="84"/>
                </a:lnTo>
                <a:lnTo>
                  <a:pt x="300" y="88"/>
                </a:lnTo>
                <a:lnTo>
                  <a:pt x="300" y="92"/>
                </a:lnTo>
                <a:lnTo>
                  <a:pt x="308" y="104"/>
                </a:lnTo>
                <a:lnTo>
                  <a:pt x="308" y="116"/>
                </a:lnTo>
                <a:lnTo>
                  <a:pt x="312" y="132"/>
                </a:lnTo>
                <a:lnTo>
                  <a:pt x="316" y="148"/>
                </a:lnTo>
                <a:lnTo>
                  <a:pt x="320" y="160"/>
                </a:lnTo>
                <a:lnTo>
                  <a:pt x="328" y="168"/>
                </a:lnTo>
                <a:lnTo>
                  <a:pt x="332" y="176"/>
                </a:lnTo>
                <a:lnTo>
                  <a:pt x="332" y="180"/>
                </a:lnTo>
                <a:lnTo>
                  <a:pt x="332" y="188"/>
                </a:lnTo>
                <a:lnTo>
                  <a:pt x="328" y="192"/>
                </a:lnTo>
                <a:lnTo>
                  <a:pt x="320" y="196"/>
                </a:lnTo>
                <a:lnTo>
                  <a:pt x="308" y="200"/>
                </a:lnTo>
                <a:lnTo>
                  <a:pt x="296" y="208"/>
                </a:lnTo>
                <a:lnTo>
                  <a:pt x="280" y="212"/>
                </a:lnTo>
                <a:lnTo>
                  <a:pt x="268" y="216"/>
                </a:lnTo>
                <a:lnTo>
                  <a:pt x="256" y="216"/>
                </a:lnTo>
                <a:lnTo>
                  <a:pt x="244" y="220"/>
                </a:lnTo>
                <a:lnTo>
                  <a:pt x="232" y="220"/>
                </a:lnTo>
                <a:lnTo>
                  <a:pt x="216" y="224"/>
                </a:lnTo>
                <a:lnTo>
                  <a:pt x="200" y="224"/>
                </a:lnTo>
                <a:lnTo>
                  <a:pt x="180" y="224"/>
                </a:lnTo>
                <a:lnTo>
                  <a:pt x="160" y="228"/>
                </a:lnTo>
                <a:lnTo>
                  <a:pt x="144" y="228"/>
                </a:lnTo>
                <a:lnTo>
                  <a:pt x="124" y="228"/>
                </a:lnTo>
                <a:lnTo>
                  <a:pt x="108" y="224"/>
                </a:lnTo>
                <a:lnTo>
                  <a:pt x="96" y="224"/>
                </a:lnTo>
                <a:lnTo>
                  <a:pt x="84" y="224"/>
                </a:lnTo>
                <a:lnTo>
                  <a:pt x="72" y="220"/>
                </a:lnTo>
                <a:lnTo>
                  <a:pt x="64" y="216"/>
                </a:lnTo>
                <a:lnTo>
                  <a:pt x="56" y="212"/>
                </a:lnTo>
                <a:lnTo>
                  <a:pt x="44" y="204"/>
                </a:lnTo>
                <a:lnTo>
                  <a:pt x="32" y="192"/>
                </a:lnTo>
                <a:lnTo>
                  <a:pt x="28" y="184"/>
                </a:lnTo>
                <a:lnTo>
                  <a:pt x="24" y="172"/>
                </a:lnTo>
                <a:lnTo>
                  <a:pt x="20" y="160"/>
                </a:lnTo>
                <a:lnTo>
                  <a:pt x="20" y="144"/>
                </a:lnTo>
                <a:lnTo>
                  <a:pt x="16" y="128"/>
                </a:lnTo>
                <a:lnTo>
                  <a:pt x="16" y="108"/>
                </a:lnTo>
                <a:lnTo>
                  <a:pt x="16" y="92"/>
                </a:lnTo>
                <a:lnTo>
                  <a:pt x="16" y="76"/>
                </a:lnTo>
                <a:lnTo>
                  <a:pt x="16" y="60"/>
                </a:lnTo>
                <a:lnTo>
                  <a:pt x="12" y="52"/>
                </a:lnTo>
                <a:lnTo>
                  <a:pt x="12" y="40"/>
                </a:lnTo>
                <a:lnTo>
                  <a:pt x="8" y="32"/>
                </a:lnTo>
                <a:lnTo>
                  <a:pt x="8" y="28"/>
                </a:lnTo>
                <a:lnTo>
                  <a:pt x="4" y="20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40" y="4"/>
                </a:lnTo>
                <a:lnTo>
                  <a:pt x="48" y="8"/>
                </a:lnTo>
                <a:lnTo>
                  <a:pt x="56" y="12"/>
                </a:lnTo>
                <a:lnTo>
                  <a:pt x="64" y="12"/>
                </a:lnTo>
                <a:lnTo>
                  <a:pt x="68" y="16"/>
                </a:lnTo>
                <a:lnTo>
                  <a:pt x="68" y="20"/>
                </a:lnTo>
                <a:lnTo>
                  <a:pt x="68" y="24"/>
                </a:lnTo>
                <a:lnTo>
                  <a:pt x="68" y="28"/>
                </a:lnTo>
                <a:lnTo>
                  <a:pt x="68" y="36"/>
                </a:lnTo>
                <a:lnTo>
                  <a:pt x="68" y="44"/>
                </a:lnTo>
                <a:lnTo>
                  <a:pt x="68" y="56"/>
                </a:lnTo>
                <a:lnTo>
                  <a:pt x="68" y="68"/>
                </a:lnTo>
                <a:lnTo>
                  <a:pt x="68" y="80"/>
                </a:lnTo>
                <a:lnTo>
                  <a:pt x="68" y="96"/>
                </a:lnTo>
                <a:lnTo>
                  <a:pt x="68" y="108"/>
                </a:lnTo>
                <a:lnTo>
                  <a:pt x="68" y="120"/>
                </a:lnTo>
                <a:lnTo>
                  <a:pt x="68" y="128"/>
                </a:lnTo>
                <a:lnTo>
                  <a:pt x="68" y="140"/>
                </a:lnTo>
                <a:lnTo>
                  <a:pt x="68" y="144"/>
                </a:lnTo>
                <a:lnTo>
                  <a:pt x="72" y="152"/>
                </a:lnTo>
                <a:lnTo>
                  <a:pt x="72" y="156"/>
                </a:lnTo>
                <a:lnTo>
                  <a:pt x="76" y="164"/>
                </a:lnTo>
                <a:lnTo>
                  <a:pt x="80" y="168"/>
                </a:lnTo>
                <a:lnTo>
                  <a:pt x="88" y="172"/>
                </a:lnTo>
                <a:lnTo>
                  <a:pt x="96" y="172"/>
                </a:lnTo>
                <a:lnTo>
                  <a:pt x="108" y="176"/>
                </a:lnTo>
                <a:lnTo>
                  <a:pt x="120" y="176"/>
                </a:lnTo>
                <a:lnTo>
                  <a:pt x="132" y="180"/>
                </a:lnTo>
                <a:lnTo>
                  <a:pt x="148" y="180"/>
                </a:lnTo>
                <a:lnTo>
                  <a:pt x="184" y="176"/>
                </a:lnTo>
                <a:lnTo>
                  <a:pt x="220" y="172"/>
                </a:lnTo>
                <a:lnTo>
                  <a:pt x="228" y="168"/>
                </a:lnTo>
                <a:lnTo>
                  <a:pt x="236" y="164"/>
                </a:lnTo>
                <a:lnTo>
                  <a:pt x="244" y="160"/>
                </a:lnTo>
                <a:lnTo>
                  <a:pt x="248" y="156"/>
                </a:lnTo>
                <a:lnTo>
                  <a:pt x="260" y="140"/>
                </a:lnTo>
                <a:lnTo>
                  <a:pt x="264" y="124"/>
                </a:lnTo>
                <a:lnTo>
                  <a:pt x="268" y="116"/>
                </a:lnTo>
                <a:lnTo>
                  <a:pt x="272" y="108"/>
                </a:lnTo>
                <a:lnTo>
                  <a:pt x="272" y="100"/>
                </a:lnTo>
                <a:lnTo>
                  <a:pt x="276" y="96"/>
                </a:lnTo>
                <a:lnTo>
                  <a:pt x="280" y="88"/>
                </a:lnTo>
                <a:lnTo>
                  <a:pt x="284" y="88"/>
                </a:lnTo>
                <a:lnTo>
                  <a:pt x="284" y="84"/>
                </a:lnTo>
                <a:lnTo>
                  <a:pt x="288" y="84"/>
                </a:lnTo>
                <a:lnTo>
                  <a:pt x="288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Freeform 71">
            <a:extLst>
              <a:ext uri="{FF2B5EF4-FFF2-40B4-BE49-F238E27FC236}">
                <a16:creationId xmlns:a16="http://schemas.microsoft.com/office/drawing/2014/main" xmlns="" id="{0AECF9B0-0E9D-4CC7-9B40-DE84438184B7}"/>
              </a:ext>
            </a:extLst>
          </p:cNvPr>
          <p:cNvSpPr>
            <a:spLocks/>
          </p:cNvSpPr>
          <p:nvPr/>
        </p:nvSpPr>
        <p:spPr bwMode="auto">
          <a:xfrm>
            <a:off x="5414350" y="1158577"/>
            <a:ext cx="1010010" cy="260005"/>
          </a:xfrm>
          <a:custGeom>
            <a:avLst/>
            <a:gdLst>
              <a:gd name="T0" fmla="*/ 280 w 280"/>
              <a:gd name="T1" fmla="*/ 20 h 56"/>
              <a:gd name="T2" fmla="*/ 280 w 280"/>
              <a:gd name="T3" fmla="*/ 20 h 56"/>
              <a:gd name="T4" fmla="*/ 276 w 280"/>
              <a:gd name="T5" fmla="*/ 24 h 56"/>
              <a:gd name="T6" fmla="*/ 268 w 280"/>
              <a:gd name="T7" fmla="*/ 28 h 56"/>
              <a:gd name="T8" fmla="*/ 260 w 280"/>
              <a:gd name="T9" fmla="*/ 32 h 56"/>
              <a:gd name="T10" fmla="*/ 248 w 280"/>
              <a:gd name="T11" fmla="*/ 32 h 56"/>
              <a:gd name="T12" fmla="*/ 236 w 280"/>
              <a:gd name="T13" fmla="*/ 36 h 56"/>
              <a:gd name="T14" fmla="*/ 220 w 280"/>
              <a:gd name="T15" fmla="*/ 40 h 56"/>
              <a:gd name="T16" fmla="*/ 200 w 280"/>
              <a:gd name="T17" fmla="*/ 44 h 56"/>
              <a:gd name="T18" fmla="*/ 180 w 280"/>
              <a:gd name="T19" fmla="*/ 44 h 56"/>
              <a:gd name="T20" fmla="*/ 160 w 280"/>
              <a:gd name="T21" fmla="*/ 48 h 56"/>
              <a:gd name="T22" fmla="*/ 140 w 280"/>
              <a:gd name="T23" fmla="*/ 52 h 56"/>
              <a:gd name="T24" fmla="*/ 124 w 280"/>
              <a:gd name="T25" fmla="*/ 52 h 56"/>
              <a:gd name="T26" fmla="*/ 112 w 280"/>
              <a:gd name="T27" fmla="*/ 56 h 56"/>
              <a:gd name="T28" fmla="*/ 100 w 280"/>
              <a:gd name="T29" fmla="*/ 56 h 56"/>
              <a:gd name="T30" fmla="*/ 88 w 280"/>
              <a:gd name="T31" fmla="*/ 56 h 56"/>
              <a:gd name="T32" fmla="*/ 76 w 280"/>
              <a:gd name="T33" fmla="*/ 56 h 56"/>
              <a:gd name="T34" fmla="*/ 56 w 280"/>
              <a:gd name="T35" fmla="*/ 56 h 56"/>
              <a:gd name="T36" fmla="*/ 40 w 280"/>
              <a:gd name="T37" fmla="*/ 52 h 56"/>
              <a:gd name="T38" fmla="*/ 20 w 280"/>
              <a:gd name="T39" fmla="*/ 44 h 56"/>
              <a:gd name="T40" fmla="*/ 0 w 280"/>
              <a:gd name="T41" fmla="*/ 36 h 56"/>
              <a:gd name="T42" fmla="*/ 28 w 280"/>
              <a:gd name="T43" fmla="*/ 32 h 56"/>
              <a:gd name="T44" fmla="*/ 52 w 280"/>
              <a:gd name="T45" fmla="*/ 28 h 56"/>
              <a:gd name="T46" fmla="*/ 80 w 280"/>
              <a:gd name="T47" fmla="*/ 24 h 56"/>
              <a:gd name="T48" fmla="*/ 100 w 280"/>
              <a:gd name="T49" fmla="*/ 20 h 56"/>
              <a:gd name="T50" fmla="*/ 124 w 280"/>
              <a:gd name="T51" fmla="*/ 16 h 56"/>
              <a:gd name="T52" fmla="*/ 144 w 280"/>
              <a:gd name="T53" fmla="*/ 12 h 56"/>
              <a:gd name="T54" fmla="*/ 160 w 280"/>
              <a:gd name="T55" fmla="*/ 8 h 56"/>
              <a:gd name="T56" fmla="*/ 176 w 280"/>
              <a:gd name="T57" fmla="*/ 8 h 56"/>
              <a:gd name="T58" fmla="*/ 192 w 280"/>
              <a:gd name="T59" fmla="*/ 4 h 56"/>
              <a:gd name="T60" fmla="*/ 208 w 280"/>
              <a:gd name="T61" fmla="*/ 4 h 56"/>
              <a:gd name="T62" fmla="*/ 220 w 280"/>
              <a:gd name="T63" fmla="*/ 4 h 56"/>
              <a:gd name="T64" fmla="*/ 228 w 280"/>
              <a:gd name="T65" fmla="*/ 0 h 56"/>
              <a:gd name="T66" fmla="*/ 236 w 280"/>
              <a:gd name="T67" fmla="*/ 0 h 56"/>
              <a:gd name="T68" fmla="*/ 244 w 280"/>
              <a:gd name="T69" fmla="*/ 0 h 56"/>
              <a:gd name="T70" fmla="*/ 252 w 280"/>
              <a:gd name="T71" fmla="*/ 0 h 56"/>
              <a:gd name="T72" fmla="*/ 256 w 280"/>
              <a:gd name="T73" fmla="*/ 0 h 56"/>
              <a:gd name="T74" fmla="*/ 268 w 280"/>
              <a:gd name="T75" fmla="*/ 4 h 56"/>
              <a:gd name="T76" fmla="*/ 276 w 280"/>
              <a:gd name="T77" fmla="*/ 8 h 56"/>
              <a:gd name="T78" fmla="*/ 280 w 280"/>
              <a:gd name="T79" fmla="*/ 12 h 56"/>
              <a:gd name="T80" fmla="*/ 280 w 280"/>
              <a:gd name="T81" fmla="*/ 20 h 56"/>
              <a:gd name="T82" fmla="*/ 280 w 280"/>
              <a:gd name="T83" fmla="*/ 2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80" h="56">
                <a:moveTo>
                  <a:pt x="280" y="20"/>
                </a:moveTo>
                <a:lnTo>
                  <a:pt x="280" y="20"/>
                </a:lnTo>
                <a:lnTo>
                  <a:pt x="276" y="24"/>
                </a:lnTo>
                <a:lnTo>
                  <a:pt x="268" y="28"/>
                </a:lnTo>
                <a:lnTo>
                  <a:pt x="260" y="32"/>
                </a:lnTo>
                <a:lnTo>
                  <a:pt x="248" y="32"/>
                </a:lnTo>
                <a:lnTo>
                  <a:pt x="236" y="36"/>
                </a:lnTo>
                <a:lnTo>
                  <a:pt x="220" y="40"/>
                </a:lnTo>
                <a:lnTo>
                  <a:pt x="200" y="44"/>
                </a:lnTo>
                <a:lnTo>
                  <a:pt x="180" y="44"/>
                </a:lnTo>
                <a:lnTo>
                  <a:pt x="160" y="48"/>
                </a:lnTo>
                <a:lnTo>
                  <a:pt x="140" y="52"/>
                </a:lnTo>
                <a:lnTo>
                  <a:pt x="124" y="52"/>
                </a:lnTo>
                <a:lnTo>
                  <a:pt x="112" y="56"/>
                </a:lnTo>
                <a:lnTo>
                  <a:pt x="100" y="56"/>
                </a:lnTo>
                <a:lnTo>
                  <a:pt x="88" y="56"/>
                </a:lnTo>
                <a:lnTo>
                  <a:pt x="76" y="56"/>
                </a:lnTo>
                <a:lnTo>
                  <a:pt x="56" y="56"/>
                </a:lnTo>
                <a:lnTo>
                  <a:pt x="40" y="52"/>
                </a:lnTo>
                <a:lnTo>
                  <a:pt x="20" y="44"/>
                </a:lnTo>
                <a:lnTo>
                  <a:pt x="0" y="36"/>
                </a:lnTo>
                <a:lnTo>
                  <a:pt x="28" y="32"/>
                </a:lnTo>
                <a:lnTo>
                  <a:pt x="52" y="28"/>
                </a:lnTo>
                <a:lnTo>
                  <a:pt x="80" y="24"/>
                </a:lnTo>
                <a:lnTo>
                  <a:pt x="100" y="20"/>
                </a:lnTo>
                <a:lnTo>
                  <a:pt x="124" y="16"/>
                </a:lnTo>
                <a:lnTo>
                  <a:pt x="144" y="12"/>
                </a:lnTo>
                <a:lnTo>
                  <a:pt x="160" y="8"/>
                </a:lnTo>
                <a:lnTo>
                  <a:pt x="176" y="8"/>
                </a:lnTo>
                <a:lnTo>
                  <a:pt x="192" y="4"/>
                </a:lnTo>
                <a:lnTo>
                  <a:pt x="208" y="4"/>
                </a:lnTo>
                <a:lnTo>
                  <a:pt x="220" y="4"/>
                </a:lnTo>
                <a:lnTo>
                  <a:pt x="228" y="0"/>
                </a:lnTo>
                <a:lnTo>
                  <a:pt x="236" y="0"/>
                </a:lnTo>
                <a:lnTo>
                  <a:pt x="244" y="0"/>
                </a:lnTo>
                <a:lnTo>
                  <a:pt x="252" y="0"/>
                </a:lnTo>
                <a:lnTo>
                  <a:pt x="256" y="0"/>
                </a:lnTo>
                <a:lnTo>
                  <a:pt x="268" y="4"/>
                </a:lnTo>
                <a:lnTo>
                  <a:pt x="276" y="8"/>
                </a:lnTo>
                <a:lnTo>
                  <a:pt x="280" y="12"/>
                </a:lnTo>
                <a:lnTo>
                  <a:pt x="280" y="20"/>
                </a:lnTo>
                <a:lnTo>
                  <a:pt x="28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72">
            <a:extLst>
              <a:ext uri="{FF2B5EF4-FFF2-40B4-BE49-F238E27FC236}">
                <a16:creationId xmlns:a16="http://schemas.microsoft.com/office/drawing/2014/main" xmlns="" id="{2D5BDBB0-E86A-4559-AFD3-94B265C197C8}"/>
              </a:ext>
            </a:extLst>
          </p:cNvPr>
          <p:cNvSpPr>
            <a:spLocks/>
          </p:cNvSpPr>
          <p:nvPr/>
        </p:nvSpPr>
        <p:spPr bwMode="auto">
          <a:xfrm>
            <a:off x="4851630" y="1492869"/>
            <a:ext cx="2438452" cy="557154"/>
          </a:xfrm>
          <a:custGeom>
            <a:avLst/>
            <a:gdLst>
              <a:gd name="T0" fmla="*/ 52 w 676"/>
              <a:gd name="T1" fmla="*/ 120 h 120"/>
              <a:gd name="T2" fmla="*/ 40 w 676"/>
              <a:gd name="T3" fmla="*/ 112 h 120"/>
              <a:gd name="T4" fmla="*/ 28 w 676"/>
              <a:gd name="T5" fmla="*/ 104 h 120"/>
              <a:gd name="T6" fmla="*/ 8 w 676"/>
              <a:gd name="T7" fmla="*/ 88 h 120"/>
              <a:gd name="T8" fmla="*/ 8 w 676"/>
              <a:gd name="T9" fmla="*/ 80 h 120"/>
              <a:gd name="T10" fmla="*/ 24 w 676"/>
              <a:gd name="T11" fmla="*/ 80 h 120"/>
              <a:gd name="T12" fmla="*/ 44 w 676"/>
              <a:gd name="T13" fmla="*/ 76 h 120"/>
              <a:gd name="T14" fmla="*/ 84 w 676"/>
              <a:gd name="T15" fmla="*/ 72 h 120"/>
              <a:gd name="T16" fmla="*/ 116 w 676"/>
              <a:gd name="T17" fmla="*/ 68 h 120"/>
              <a:gd name="T18" fmla="*/ 152 w 676"/>
              <a:gd name="T19" fmla="*/ 64 h 120"/>
              <a:gd name="T20" fmla="*/ 196 w 676"/>
              <a:gd name="T21" fmla="*/ 56 h 120"/>
              <a:gd name="T22" fmla="*/ 248 w 676"/>
              <a:gd name="T23" fmla="*/ 52 h 120"/>
              <a:gd name="T24" fmla="*/ 300 w 676"/>
              <a:gd name="T25" fmla="*/ 44 h 120"/>
              <a:gd name="T26" fmla="*/ 340 w 676"/>
              <a:gd name="T27" fmla="*/ 36 h 120"/>
              <a:gd name="T28" fmla="*/ 380 w 676"/>
              <a:gd name="T29" fmla="*/ 32 h 120"/>
              <a:gd name="T30" fmla="*/ 412 w 676"/>
              <a:gd name="T31" fmla="*/ 24 h 120"/>
              <a:gd name="T32" fmla="*/ 460 w 676"/>
              <a:gd name="T33" fmla="*/ 16 h 120"/>
              <a:gd name="T34" fmla="*/ 508 w 676"/>
              <a:gd name="T35" fmla="*/ 4 h 120"/>
              <a:gd name="T36" fmla="*/ 548 w 676"/>
              <a:gd name="T37" fmla="*/ 0 h 120"/>
              <a:gd name="T38" fmla="*/ 616 w 676"/>
              <a:gd name="T39" fmla="*/ 0 h 120"/>
              <a:gd name="T40" fmla="*/ 648 w 676"/>
              <a:gd name="T41" fmla="*/ 4 h 120"/>
              <a:gd name="T42" fmla="*/ 668 w 676"/>
              <a:gd name="T43" fmla="*/ 12 h 120"/>
              <a:gd name="T44" fmla="*/ 676 w 676"/>
              <a:gd name="T45" fmla="*/ 24 h 120"/>
              <a:gd name="T46" fmla="*/ 676 w 676"/>
              <a:gd name="T47" fmla="*/ 36 h 120"/>
              <a:gd name="T48" fmla="*/ 668 w 676"/>
              <a:gd name="T49" fmla="*/ 40 h 120"/>
              <a:gd name="T50" fmla="*/ 656 w 676"/>
              <a:gd name="T51" fmla="*/ 44 h 120"/>
              <a:gd name="T52" fmla="*/ 644 w 676"/>
              <a:gd name="T53" fmla="*/ 48 h 120"/>
              <a:gd name="T54" fmla="*/ 624 w 676"/>
              <a:gd name="T55" fmla="*/ 48 h 120"/>
              <a:gd name="T56" fmla="*/ 596 w 676"/>
              <a:gd name="T57" fmla="*/ 48 h 120"/>
              <a:gd name="T58" fmla="*/ 548 w 676"/>
              <a:gd name="T59" fmla="*/ 48 h 120"/>
              <a:gd name="T60" fmla="*/ 484 w 676"/>
              <a:gd name="T61" fmla="*/ 52 h 120"/>
              <a:gd name="T62" fmla="*/ 444 w 676"/>
              <a:gd name="T63" fmla="*/ 56 h 120"/>
              <a:gd name="T64" fmla="*/ 412 w 676"/>
              <a:gd name="T65" fmla="*/ 60 h 120"/>
              <a:gd name="T66" fmla="*/ 372 w 676"/>
              <a:gd name="T67" fmla="*/ 64 h 120"/>
              <a:gd name="T68" fmla="*/ 324 w 676"/>
              <a:gd name="T69" fmla="*/ 72 h 120"/>
              <a:gd name="T70" fmla="*/ 272 w 676"/>
              <a:gd name="T71" fmla="*/ 80 h 120"/>
              <a:gd name="T72" fmla="*/ 224 w 676"/>
              <a:gd name="T73" fmla="*/ 92 h 120"/>
              <a:gd name="T74" fmla="*/ 180 w 676"/>
              <a:gd name="T75" fmla="*/ 100 h 120"/>
              <a:gd name="T76" fmla="*/ 144 w 676"/>
              <a:gd name="T77" fmla="*/ 104 h 120"/>
              <a:gd name="T78" fmla="*/ 116 w 676"/>
              <a:gd name="T79" fmla="*/ 112 h 120"/>
              <a:gd name="T80" fmla="*/ 92 w 676"/>
              <a:gd name="T81" fmla="*/ 116 h 120"/>
              <a:gd name="T82" fmla="*/ 72 w 676"/>
              <a:gd name="T83" fmla="*/ 120 h 120"/>
              <a:gd name="T84" fmla="*/ 60 w 676"/>
              <a:gd name="T85" fmla="*/ 120 h 120"/>
              <a:gd name="T86" fmla="*/ 56 w 676"/>
              <a:gd name="T87" fmla="*/ 120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76" h="120">
                <a:moveTo>
                  <a:pt x="56" y="120"/>
                </a:moveTo>
                <a:lnTo>
                  <a:pt x="52" y="120"/>
                </a:lnTo>
                <a:lnTo>
                  <a:pt x="48" y="116"/>
                </a:lnTo>
                <a:lnTo>
                  <a:pt x="40" y="112"/>
                </a:lnTo>
                <a:lnTo>
                  <a:pt x="36" y="108"/>
                </a:lnTo>
                <a:lnTo>
                  <a:pt x="28" y="104"/>
                </a:lnTo>
                <a:lnTo>
                  <a:pt x="20" y="96"/>
                </a:lnTo>
                <a:lnTo>
                  <a:pt x="8" y="88"/>
                </a:lnTo>
                <a:lnTo>
                  <a:pt x="0" y="80"/>
                </a:lnTo>
                <a:lnTo>
                  <a:pt x="8" y="80"/>
                </a:lnTo>
                <a:lnTo>
                  <a:pt x="12" y="80"/>
                </a:lnTo>
                <a:lnTo>
                  <a:pt x="24" y="80"/>
                </a:lnTo>
                <a:lnTo>
                  <a:pt x="32" y="76"/>
                </a:lnTo>
                <a:lnTo>
                  <a:pt x="44" y="76"/>
                </a:lnTo>
                <a:lnTo>
                  <a:pt x="56" y="76"/>
                </a:lnTo>
                <a:lnTo>
                  <a:pt x="84" y="72"/>
                </a:lnTo>
                <a:lnTo>
                  <a:pt x="96" y="72"/>
                </a:lnTo>
                <a:lnTo>
                  <a:pt x="116" y="68"/>
                </a:lnTo>
                <a:lnTo>
                  <a:pt x="132" y="64"/>
                </a:lnTo>
                <a:lnTo>
                  <a:pt x="152" y="64"/>
                </a:lnTo>
                <a:lnTo>
                  <a:pt x="172" y="60"/>
                </a:lnTo>
                <a:lnTo>
                  <a:pt x="196" y="56"/>
                </a:lnTo>
                <a:lnTo>
                  <a:pt x="220" y="56"/>
                </a:lnTo>
                <a:lnTo>
                  <a:pt x="248" y="52"/>
                </a:lnTo>
                <a:lnTo>
                  <a:pt x="272" y="48"/>
                </a:lnTo>
                <a:lnTo>
                  <a:pt x="300" y="44"/>
                </a:lnTo>
                <a:lnTo>
                  <a:pt x="320" y="40"/>
                </a:lnTo>
                <a:lnTo>
                  <a:pt x="340" y="36"/>
                </a:lnTo>
                <a:lnTo>
                  <a:pt x="360" y="32"/>
                </a:lnTo>
                <a:lnTo>
                  <a:pt x="380" y="32"/>
                </a:lnTo>
                <a:lnTo>
                  <a:pt x="396" y="28"/>
                </a:lnTo>
                <a:lnTo>
                  <a:pt x="412" y="24"/>
                </a:lnTo>
                <a:lnTo>
                  <a:pt x="436" y="20"/>
                </a:lnTo>
                <a:lnTo>
                  <a:pt x="460" y="16"/>
                </a:lnTo>
                <a:lnTo>
                  <a:pt x="484" y="12"/>
                </a:lnTo>
                <a:lnTo>
                  <a:pt x="508" y="4"/>
                </a:lnTo>
                <a:lnTo>
                  <a:pt x="528" y="4"/>
                </a:lnTo>
                <a:lnTo>
                  <a:pt x="548" y="0"/>
                </a:lnTo>
                <a:lnTo>
                  <a:pt x="592" y="0"/>
                </a:lnTo>
                <a:lnTo>
                  <a:pt x="616" y="0"/>
                </a:lnTo>
                <a:lnTo>
                  <a:pt x="632" y="0"/>
                </a:lnTo>
                <a:lnTo>
                  <a:pt x="648" y="4"/>
                </a:lnTo>
                <a:lnTo>
                  <a:pt x="660" y="8"/>
                </a:lnTo>
                <a:lnTo>
                  <a:pt x="668" y="12"/>
                </a:lnTo>
                <a:lnTo>
                  <a:pt x="672" y="20"/>
                </a:lnTo>
                <a:lnTo>
                  <a:pt x="676" y="24"/>
                </a:lnTo>
                <a:lnTo>
                  <a:pt x="676" y="28"/>
                </a:lnTo>
                <a:lnTo>
                  <a:pt x="676" y="36"/>
                </a:lnTo>
                <a:lnTo>
                  <a:pt x="672" y="40"/>
                </a:lnTo>
                <a:lnTo>
                  <a:pt x="668" y="40"/>
                </a:lnTo>
                <a:lnTo>
                  <a:pt x="660" y="44"/>
                </a:lnTo>
                <a:lnTo>
                  <a:pt x="656" y="44"/>
                </a:lnTo>
                <a:lnTo>
                  <a:pt x="652" y="44"/>
                </a:lnTo>
                <a:lnTo>
                  <a:pt x="644" y="48"/>
                </a:lnTo>
                <a:lnTo>
                  <a:pt x="632" y="48"/>
                </a:lnTo>
                <a:lnTo>
                  <a:pt x="624" y="48"/>
                </a:lnTo>
                <a:lnTo>
                  <a:pt x="608" y="48"/>
                </a:lnTo>
                <a:lnTo>
                  <a:pt x="596" y="48"/>
                </a:lnTo>
                <a:lnTo>
                  <a:pt x="580" y="48"/>
                </a:lnTo>
                <a:lnTo>
                  <a:pt x="548" y="48"/>
                </a:lnTo>
                <a:lnTo>
                  <a:pt x="516" y="52"/>
                </a:lnTo>
                <a:lnTo>
                  <a:pt x="484" y="52"/>
                </a:lnTo>
                <a:lnTo>
                  <a:pt x="456" y="52"/>
                </a:lnTo>
                <a:lnTo>
                  <a:pt x="444" y="56"/>
                </a:lnTo>
                <a:lnTo>
                  <a:pt x="428" y="56"/>
                </a:lnTo>
                <a:lnTo>
                  <a:pt x="412" y="60"/>
                </a:lnTo>
                <a:lnTo>
                  <a:pt x="392" y="60"/>
                </a:lnTo>
                <a:lnTo>
                  <a:pt x="372" y="64"/>
                </a:lnTo>
                <a:lnTo>
                  <a:pt x="348" y="68"/>
                </a:lnTo>
                <a:lnTo>
                  <a:pt x="324" y="72"/>
                </a:lnTo>
                <a:lnTo>
                  <a:pt x="300" y="76"/>
                </a:lnTo>
                <a:lnTo>
                  <a:pt x="272" y="80"/>
                </a:lnTo>
                <a:lnTo>
                  <a:pt x="248" y="84"/>
                </a:lnTo>
                <a:lnTo>
                  <a:pt x="224" y="92"/>
                </a:lnTo>
                <a:lnTo>
                  <a:pt x="200" y="96"/>
                </a:lnTo>
                <a:lnTo>
                  <a:pt x="180" y="100"/>
                </a:lnTo>
                <a:lnTo>
                  <a:pt x="164" y="100"/>
                </a:lnTo>
                <a:lnTo>
                  <a:pt x="144" y="104"/>
                </a:lnTo>
                <a:lnTo>
                  <a:pt x="132" y="108"/>
                </a:lnTo>
                <a:lnTo>
                  <a:pt x="116" y="112"/>
                </a:lnTo>
                <a:lnTo>
                  <a:pt x="104" y="116"/>
                </a:lnTo>
                <a:lnTo>
                  <a:pt x="92" y="116"/>
                </a:lnTo>
                <a:lnTo>
                  <a:pt x="80" y="120"/>
                </a:lnTo>
                <a:lnTo>
                  <a:pt x="72" y="120"/>
                </a:lnTo>
                <a:lnTo>
                  <a:pt x="64" y="120"/>
                </a:lnTo>
                <a:lnTo>
                  <a:pt x="60" y="120"/>
                </a:lnTo>
                <a:lnTo>
                  <a:pt x="56" y="120"/>
                </a:lnTo>
                <a:lnTo>
                  <a:pt x="56" y="1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Freeform 73">
            <a:extLst>
              <a:ext uri="{FF2B5EF4-FFF2-40B4-BE49-F238E27FC236}">
                <a16:creationId xmlns:a16="http://schemas.microsoft.com/office/drawing/2014/main" xmlns="" id="{B3F6AACF-1500-4F85-8C6E-D9D074ED9154}"/>
              </a:ext>
            </a:extLst>
          </p:cNvPr>
          <p:cNvSpPr>
            <a:spLocks/>
          </p:cNvSpPr>
          <p:nvPr/>
        </p:nvSpPr>
        <p:spPr bwMode="auto">
          <a:xfrm>
            <a:off x="5832782" y="1957164"/>
            <a:ext cx="894580" cy="612869"/>
          </a:xfrm>
          <a:custGeom>
            <a:avLst/>
            <a:gdLst>
              <a:gd name="T0" fmla="*/ 148 w 248"/>
              <a:gd name="T1" fmla="*/ 44 h 132"/>
              <a:gd name="T2" fmla="*/ 156 w 248"/>
              <a:gd name="T3" fmla="*/ 40 h 132"/>
              <a:gd name="T4" fmla="*/ 164 w 248"/>
              <a:gd name="T5" fmla="*/ 36 h 132"/>
              <a:gd name="T6" fmla="*/ 168 w 248"/>
              <a:gd name="T7" fmla="*/ 32 h 132"/>
              <a:gd name="T8" fmla="*/ 172 w 248"/>
              <a:gd name="T9" fmla="*/ 28 h 132"/>
              <a:gd name="T10" fmla="*/ 176 w 248"/>
              <a:gd name="T11" fmla="*/ 24 h 132"/>
              <a:gd name="T12" fmla="*/ 176 w 248"/>
              <a:gd name="T13" fmla="*/ 20 h 132"/>
              <a:gd name="T14" fmla="*/ 176 w 248"/>
              <a:gd name="T15" fmla="*/ 16 h 132"/>
              <a:gd name="T16" fmla="*/ 176 w 248"/>
              <a:gd name="T17" fmla="*/ 16 h 132"/>
              <a:gd name="T18" fmla="*/ 176 w 248"/>
              <a:gd name="T19" fmla="*/ 12 h 132"/>
              <a:gd name="T20" fmla="*/ 176 w 248"/>
              <a:gd name="T21" fmla="*/ 8 h 132"/>
              <a:gd name="T22" fmla="*/ 176 w 248"/>
              <a:gd name="T23" fmla="*/ 4 h 132"/>
              <a:gd name="T24" fmla="*/ 180 w 248"/>
              <a:gd name="T25" fmla="*/ 4 h 132"/>
              <a:gd name="T26" fmla="*/ 184 w 248"/>
              <a:gd name="T27" fmla="*/ 0 h 132"/>
              <a:gd name="T28" fmla="*/ 188 w 248"/>
              <a:gd name="T29" fmla="*/ 0 h 132"/>
              <a:gd name="T30" fmla="*/ 200 w 248"/>
              <a:gd name="T31" fmla="*/ 0 h 132"/>
              <a:gd name="T32" fmla="*/ 208 w 248"/>
              <a:gd name="T33" fmla="*/ 4 h 132"/>
              <a:gd name="T34" fmla="*/ 220 w 248"/>
              <a:gd name="T35" fmla="*/ 8 h 132"/>
              <a:gd name="T36" fmla="*/ 232 w 248"/>
              <a:gd name="T37" fmla="*/ 16 h 132"/>
              <a:gd name="T38" fmla="*/ 236 w 248"/>
              <a:gd name="T39" fmla="*/ 24 h 132"/>
              <a:gd name="T40" fmla="*/ 244 w 248"/>
              <a:gd name="T41" fmla="*/ 32 h 132"/>
              <a:gd name="T42" fmla="*/ 248 w 248"/>
              <a:gd name="T43" fmla="*/ 36 h 132"/>
              <a:gd name="T44" fmla="*/ 248 w 248"/>
              <a:gd name="T45" fmla="*/ 40 h 132"/>
              <a:gd name="T46" fmla="*/ 248 w 248"/>
              <a:gd name="T47" fmla="*/ 44 h 132"/>
              <a:gd name="T48" fmla="*/ 244 w 248"/>
              <a:gd name="T49" fmla="*/ 44 h 132"/>
              <a:gd name="T50" fmla="*/ 240 w 248"/>
              <a:gd name="T51" fmla="*/ 48 h 132"/>
              <a:gd name="T52" fmla="*/ 236 w 248"/>
              <a:gd name="T53" fmla="*/ 52 h 132"/>
              <a:gd name="T54" fmla="*/ 228 w 248"/>
              <a:gd name="T55" fmla="*/ 56 h 132"/>
              <a:gd name="T56" fmla="*/ 216 w 248"/>
              <a:gd name="T57" fmla="*/ 64 h 132"/>
              <a:gd name="T58" fmla="*/ 204 w 248"/>
              <a:gd name="T59" fmla="*/ 68 h 132"/>
              <a:gd name="T60" fmla="*/ 192 w 248"/>
              <a:gd name="T61" fmla="*/ 76 h 132"/>
              <a:gd name="T62" fmla="*/ 176 w 248"/>
              <a:gd name="T63" fmla="*/ 80 h 132"/>
              <a:gd name="T64" fmla="*/ 160 w 248"/>
              <a:gd name="T65" fmla="*/ 88 h 132"/>
              <a:gd name="T66" fmla="*/ 140 w 248"/>
              <a:gd name="T67" fmla="*/ 96 h 132"/>
              <a:gd name="T68" fmla="*/ 116 w 248"/>
              <a:gd name="T69" fmla="*/ 104 h 132"/>
              <a:gd name="T70" fmla="*/ 92 w 248"/>
              <a:gd name="T71" fmla="*/ 108 h 132"/>
              <a:gd name="T72" fmla="*/ 68 w 248"/>
              <a:gd name="T73" fmla="*/ 116 h 132"/>
              <a:gd name="T74" fmla="*/ 40 w 248"/>
              <a:gd name="T75" fmla="*/ 124 h 132"/>
              <a:gd name="T76" fmla="*/ 8 w 248"/>
              <a:gd name="T77" fmla="*/ 132 h 132"/>
              <a:gd name="T78" fmla="*/ 0 w 248"/>
              <a:gd name="T79" fmla="*/ 108 h 132"/>
              <a:gd name="T80" fmla="*/ 28 w 248"/>
              <a:gd name="T81" fmla="*/ 100 h 132"/>
              <a:gd name="T82" fmla="*/ 52 w 248"/>
              <a:gd name="T83" fmla="*/ 88 h 132"/>
              <a:gd name="T84" fmla="*/ 76 w 248"/>
              <a:gd name="T85" fmla="*/ 80 h 132"/>
              <a:gd name="T86" fmla="*/ 96 w 248"/>
              <a:gd name="T87" fmla="*/ 72 h 132"/>
              <a:gd name="T88" fmla="*/ 112 w 248"/>
              <a:gd name="T89" fmla="*/ 64 h 132"/>
              <a:gd name="T90" fmla="*/ 128 w 248"/>
              <a:gd name="T91" fmla="*/ 56 h 132"/>
              <a:gd name="T92" fmla="*/ 140 w 248"/>
              <a:gd name="T93" fmla="*/ 52 h 132"/>
              <a:gd name="T94" fmla="*/ 148 w 248"/>
              <a:gd name="T95" fmla="*/ 44 h 132"/>
              <a:gd name="T96" fmla="*/ 148 w 248"/>
              <a:gd name="T97" fmla="*/ 44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48" h="132">
                <a:moveTo>
                  <a:pt x="148" y="44"/>
                </a:moveTo>
                <a:lnTo>
                  <a:pt x="156" y="40"/>
                </a:lnTo>
                <a:lnTo>
                  <a:pt x="164" y="36"/>
                </a:lnTo>
                <a:lnTo>
                  <a:pt x="168" y="32"/>
                </a:lnTo>
                <a:lnTo>
                  <a:pt x="172" y="28"/>
                </a:lnTo>
                <a:lnTo>
                  <a:pt x="176" y="24"/>
                </a:lnTo>
                <a:lnTo>
                  <a:pt x="176" y="20"/>
                </a:lnTo>
                <a:lnTo>
                  <a:pt x="176" y="16"/>
                </a:lnTo>
                <a:lnTo>
                  <a:pt x="176" y="16"/>
                </a:lnTo>
                <a:lnTo>
                  <a:pt x="176" y="12"/>
                </a:lnTo>
                <a:lnTo>
                  <a:pt x="176" y="8"/>
                </a:lnTo>
                <a:lnTo>
                  <a:pt x="176" y="4"/>
                </a:lnTo>
                <a:lnTo>
                  <a:pt x="180" y="4"/>
                </a:lnTo>
                <a:lnTo>
                  <a:pt x="184" y="0"/>
                </a:lnTo>
                <a:lnTo>
                  <a:pt x="188" y="0"/>
                </a:lnTo>
                <a:lnTo>
                  <a:pt x="200" y="0"/>
                </a:lnTo>
                <a:lnTo>
                  <a:pt x="208" y="4"/>
                </a:lnTo>
                <a:lnTo>
                  <a:pt x="220" y="8"/>
                </a:lnTo>
                <a:lnTo>
                  <a:pt x="232" y="16"/>
                </a:lnTo>
                <a:lnTo>
                  <a:pt x="236" y="24"/>
                </a:lnTo>
                <a:lnTo>
                  <a:pt x="244" y="32"/>
                </a:lnTo>
                <a:lnTo>
                  <a:pt x="248" y="36"/>
                </a:lnTo>
                <a:lnTo>
                  <a:pt x="248" y="40"/>
                </a:lnTo>
                <a:lnTo>
                  <a:pt x="248" y="44"/>
                </a:lnTo>
                <a:lnTo>
                  <a:pt x="244" y="44"/>
                </a:lnTo>
                <a:lnTo>
                  <a:pt x="240" y="48"/>
                </a:lnTo>
                <a:lnTo>
                  <a:pt x="236" y="52"/>
                </a:lnTo>
                <a:lnTo>
                  <a:pt x="228" y="56"/>
                </a:lnTo>
                <a:lnTo>
                  <a:pt x="216" y="64"/>
                </a:lnTo>
                <a:lnTo>
                  <a:pt x="204" y="68"/>
                </a:lnTo>
                <a:lnTo>
                  <a:pt x="192" y="76"/>
                </a:lnTo>
                <a:lnTo>
                  <a:pt x="176" y="80"/>
                </a:lnTo>
                <a:lnTo>
                  <a:pt x="160" y="88"/>
                </a:lnTo>
                <a:lnTo>
                  <a:pt x="140" y="96"/>
                </a:lnTo>
                <a:lnTo>
                  <a:pt x="116" y="104"/>
                </a:lnTo>
                <a:lnTo>
                  <a:pt x="92" y="108"/>
                </a:lnTo>
                <a:lnTo>
                  <a:pt x="68" y="116"/>
                </a:lnTo>
                <a:lnTo>
                  <a:pt x="40" y="124"/>
                </a:lnTo>
                <a:lnTo>
                  <a:pt x="8" y="132"/>
                </a:lnTo>
                <a:lnTo>
                  <a:pt x="0" y="108"/>
                </a:lnTo>
                <a:lnTo>
                  <a:pt x="28" y="100"/>
                </a:lnTo>
                <a:lnTo>
                  <a:pt x="52" y="88"/>
                </a:lnTo>
                <a:lnTo>
                  <a:pt x="76" y="80"/>
                </a:lnTo>
                <a:lnTo>
                  <a:pt x="96" y="72"/>
                </a:lnTo>
                <a:lnTo>
                  <a:pt x="112" y="64"/>
                </a:lnTo>
                <a:lnTo>
                  <a:pt x="128" y="56"/>
                </a:lnTo>
                <a:lnTo>
                  <a:pt x="140" y="52"/>
                </a:lnTo>
                <a:lnTo>
                  <a:pt x="148" y="44"/>
                </a:lnTo>
                <a:lnTo>
                  <a:pt x="148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Freeform 75">
            <a:extLst>
              <a:ext uri="{FF2B5EF4-FFF2-40B4-BE49-F238E27FC236}">
                <a16:creationId xmlns:a16="http://schemas.microsoft.com/office/drawing/2014/main" xmlns="" id="{B6691F63-43C1-4B47-BD9F-994E2FF6FD06}"/>
              </a:ext>
            </a:extLst>
          </p:cNvPr>
          <p:cNvSpPr>
            <a:spLocks/>
          </p:cNvSpPr>
          <p:nvPr/>
        </p:nvSpPr>
        <p:spPr bwMode="auto">
          <a:xfrm>
            <a:off x="9421051" y="784003"/>
            <a:ext cx="1313013" cy="315720"/>
          </a:xfrm>
          <a:custGeom>
            <a:avLst/>
            <a:gdLst>
              <a:gd name="T0" fmla="*/ 328 w 364"/>
              <a:gd name="T1" fmla="*/ 40 h 68"/>
              <a:gd name="T2" fmla="*/ 256 w 364"/>
              <a:gd name="T3" fmla="*/ 48 h 68"/>
              <a:gd name="T4" fmla="*/ 248 w 364"/>
              <a:gd name="T5" fmla="*/ 48 h 68"/>
              <a:gd name="T6" fmla="*/ 236 w 364"/>
              <a:gd name="T7" fmla="*/ 48 h 68"/>
              <a:gd name="T8" fmla="*/ 224 w 364"/>
              <a:gd name="T9" fmla="*/ 52 h 68"/>
              <a:gd name="T10" fmla="*/ 208 w 364"/>
              <a:gd name="T11" fmla="*/ 52 h 68"/>
              <a:gd name="T12" fmla="*/ 196 w 364"/>
              <a:gd name="T13" fmla="*/ 56 h 68"/>
              <a:gd name="T14" fmla="*/ 180 w 364"/>
              <a:gd name="T15" fmla="*/ 56 h 68"/>
              <a:gd name="T16" fmla="*/ 160 w 364"/>
              <a:gd name="T17" fmla="*/ 60 h 68"/>
              <a:gd name="T18" fmla="*/ 144 w 364"/>
              <a:gd name="T19" fmla="*/ 60 h 68"/>
              <a:gd name="T20" fmla="*/ 124 w 364"/>
              <a:gd name="T21" fmla="*/ 64 h 68"/>
              <a:gd name="T22" fmla="*/ 108 w 364"/>
              <a:gd name="T23" fmla="*/ 64 h 68"/>
              <a:gd name="T24" fmla="*/ 92 w 364"/>
              <a:gd name="T25" fmla="*/ 68 h 68"/>
              <a:gd name="T26" fmla="*/ 80 w 364"/>
              <a:gd name="T27" fmla="*/ 68 h 68"/>
              <a:gd name="T28" fmla="*/ 68 w 364"/>
              <a:gd name="T29" fmla="*/ 68 h 68"/>
              <a:gd name="T30" fmla="*/ 60 w 364"/>
              <a:gd name="T31" fmla="*/ 68 h 68"/>
              <a:gd name="T32" fmla="*/ 52 w 364"/>
              <a:gd name="T33" fmla="*/ 68 h 68"/>
              <a:gd name="T34" fmla="*/ 48 w 364"/>
              <a:gd name="T35" fmla="*/ 68 h 68"/>
              <a:gd name="T36" fmla="*/ 36 w 364"/>
              <a:gd name="T37" fmla="*/ 68 h 68"/>
              <a:gd name="T38" fmla="*/ 32 w 364"/>
              <a:gd name="T39" fmla="*/ 68 h 68"/>
              <a:gd name="T40" fmla="*/ 24 w 364"/>
              <a:gd name="T41" fmla="*/ 64 h 68"/>
              <a:gd name="T42" fmla="*/ 20 w 364"/>
              <a:gd name="T43" fmla="*/ 60 h 68"/>
              <a:gd name="T44" fmla="*/ 12 w 364"/>
              <a:gd name="T45" fmla="*/ 56 h 68"/>
              <a:gd name="T46" fmla="*/ 8 w 364"/>
              <a:gd name="T47" fmla="*/ 52 h 68"/>
              <a:gd name="T48" fmla="*/ 4 w 364"/>
              <a:gd name="T49" fmla="*/ 44 h 68"/>
              <a:gd name="T50" fmla="*/ 0 w 364"/>
              <a:gd name="T51" fmla="*/ 36 h 68"/>
              <a:gd name="T52" fmla="*/ 24 w 364"/>
              <a:gd name="T53" fmla="*/ 36 h 68"/>
              <a:gd name="T54" fmla="*/ 52 w 364"/>
              <a:gd name="T55" fmla="*/ 32 h 68"/>
              <a:gd name="T56" fmla="*/ 84 w 364"/>
              <a:gd name="T57" fmla="*/ 28 h 68"/>
              <a:gd name="T58" fmla="*/ 100 w 364"/>
              <a:gd name="T59" fmla="*/ 28 h 68"/>
              <a:gd name="T60" fmla="*/ 120 w 364"/>
              <a:gd name="T61" fmla="*/ 24 h 68"/>
              <a:gd name="T62" fmla="*/ 136 w 364"/>
              <a:gd name="T63" fmla="*/ 24 h 68"/>
              <a:gd name="T64" fmla="*/ 156 w 364"/>
              <a:gd name="T65" fmla="*/ 20 h 68"/>
              <a:gd name="T66" fmla="*/ 172 w 364"/>
              <a:gd name="T67" fmla="*/ 20 h 68"/>
              <a:gd name="T68" fmla="*/ 184 w 364"/>
              <a:gd name="T69" fmla="*/ 20 h 68"/>
              <a:gd name="T70" fmla="*/ 200 w 364"/>
              <a:gd name="T71" fmla="*/ 16 h 68"/>
              <a:gd name="T72" fmla="*/ 212 w 364"/>
              <a:gd name="T73" fmla="*/ 12 h 68"/>
              <a:gd name="T74" fmla="*/ 232 w 364"/>
              <a:gd name="T75" fmla="*/ 8 h 68"/>
              <a:gd name="T76" fmla="*/ 252 w 364"/>
              <a:gd name="T77" fmla="*/ 4 h 68"/>
              <a:gd name="T78" fmla="*/ 268 w 364"/>
              <a:gd name="T79" fmla="*/ 0 h 68"/>
              <a:gd name="T80" fmla="*/ 288 w 364"/>
              <a:gd name="T81" fmla="*/ 0 h 68"/>
              <a:gd name="T82" fmla="*/ 304 w 364"/>
              <a:gd name="T83" fmla="*/ 0 h 68"/>
              <a:gd name="T84" fmla="*/ 316 w 364"/>
              <a:gd name="T85" fmla="*/ 0 h 68"/>
              <a:gd name="T86" fmla="*/ 332 w 364"/>
              <a:gd name="T87" fmla="*/ 0 h 68"/>
              <a:gd name="T88" fmla="*/ 340 w 364"/>
              <a:gd name="T89" fmla="*/ 4 h 68"/>
              <a:gd name="T90" fmla="*/ 352 w 364"/>
              <a:gd name="T91" fmla="*/ 8 h 68"/>
              <a:gd name="T92" fmla="*/ 356 w 364"/>
              <a:gd name="T93" fmla="*/ 12 h 68"/>
              <a:gd name="T94" fmla="*/ 360 w 364"/>
              <a:gd name="T95" fmla="*/ 16 h 68"/>
              <a:gd name="T96" fmla="*/ 364 w 364"/>
              <a:gd name="T97" fmla="*/ 20 h 68"/>
              <a:gd name="T98" fmla="*/ 364 w 364"/>
              <a:gd name="T99" fmla="*/ 24 h 68"/>
              <a:gd name="T100" fmla="*/ 364 w 364"/>
              <a:gd name="T101" fmla="*/ 28 h 68"/>
              <a:gd name="T102" fmla="*/ 364 w 364"/>
              <a:gd name="T103" fmla="*/ 32 h 68"/>
              <a:gd name="T104" fmla="*/ 360 w 364"/>
              <a:gd name="T105" fmla="*/ 32 h 68"/>
              <a:gd name="T106" fmla="*/ 356 w 364"/>
              <a:gd name="T107" fmla="*/ 36 h 68"/>
              <a:gd name="T108" fmla="*/ 352 w 364"/>
              <a:gd name="T109" fmla="*/ 36 h 68"/>
              <a:gd name="T110" fmla="*/ 344 w 364"/>
              <a:gd name="T111" fmla="*/ 36 h 68"/>
              <a:gd name="T112" fmla="*/ 336 w 364"/>
              <a:gd name="T113" fmla="*/ 40 h 68"/>
              <a:gd name="T114" fmla="*/ 328 w 364"/>
              <a:gd name="T115" fmla="*/ 40 h 68"/>
              <a:gd name="T116" fmla="*/ 328 w 364"/>
              <a:gd name="T117" fmla="*/ 4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64" h="68">
                <a:moveTo>
                  <a:pt x="328" y="40"/>
                </a:moveTo>
                <a:lnTo>
                  <a:pt x="256" y="48"/>
                </a:lnTo>
                <a:lnTo>
                  <a:pt x="248" y="48"/>
                </a:lnTo>
                <a:lnTo>
                  <a:pt x="236" y="48"/>
                </a:lnTo>
                <a:lnTo>
                  <a:pt x="224" y="52"/>
                </a:lnTo>
                <a:lnTo>
                  <a:pt x="208" y="52"/>
                </a:lnTo>
                <a:lnTo>
                  <a:pt x="196" y="56"/>
                </a:lnTo>
                <a:lnTo>
                  <a:pt x="180" y="56"/>
                </a:lnTo>
                <a:lnTo>
                  <a:pt x="160" y="60"/>
                </a:lnTo>
                <a:lnTo>
                  <a:pt x="144" y="60"/>
                </a:lnTo>
                <a:lnTo>
                  <a:pt x="124" y="64"/>
                </a:lnTo>
                <a:lnTo>
                  <a:pt x="108" y="64"/>
                </a:lnTo>
                <a:lnTo>
                  <a:pt x="92" y="68"/>
                </a:lnTo>
                <a:lnTo>
                  <a:pt x="80" y="68"/>
                </a:lnTo>
                <a:lnTo>
                  <a:pt x="68" y="68"/>
                </a:lnTo>
                <a:lnTo>
                  <a:pt x="60" y="68"/>
                </a:lnTo>
                <a:lnTo>
                  <a:pt x="52" y="68"/>
                </a:lnTo>
                <a:lnTo>
                  <a:pt x="48" y="68"/>
                </a:lnTo>
                <a:lnTo>
                  <a:pt x="36" y="68"/>
                </a:lnTo>
                <a:lnTo>
                  <a:pt x="32" y="68"/>
                </a:lnTo>
                <a:lnTo>
                  <a:pt x="24" y="64"/>
                </a:lnTo>
                <a:lnTo>
                  <a:pt x="20" y="60"/>
                </a:lnTo>
                <a:lnTo>
                  <a:pt x="12" y="56"/>
                </a:lnTo>
                <a:lnTo>
                  <a:pt x="8" y="52"/>
                </a:lnTo>
                <a:lnTo>
                  <a:pt x="4" y="44"/>
                </a:lnTo>
                <a:lnTo>
                  <a:pt x="0" y="36"/>
                </a:lnTo>
                <a:lnTo>
                  <a:pt x="24" y="36"/>
                </a:lnTo>
                <a:lnTo>
                  <a:pt x="52" y="32"/>
                </a:lnTo>
                <a:lnTo>
                  <a:pt x="84" y="28"/>
                </a:lnTo>
                <a:lnTo>
                  <a:pt x="100" y="28"/>
                </a:lnTo>
                <a:lnTo>
                  <a:pt x="120" y="24"/>
                </a:lnTo>
                <a:lnTo>
                  <a:pt x="136" y="24"/>
                </a:lnTo>
                <a:lnTo>
                  <a:pt x="156" y="20"/>
                </a:lnTo>
                <a:lnTo>
                  <a:pt x="172" y="20"/>
                </a:lnTo>
                <a:lnTo>
                  <a:pt x="184" y="20"/>
                </a:lnTo>
                <a:lnTo>
                  <a:pt x="200" y="16"/>
                </a:lnTo>
                <a:lnTo>
                  <a:pt x="212" y="12"/>
                </a:lnTo>
                <a:lnTo>
                  <a:pt x="232" y="8"/>
                </a:lnTo>
                <a:lnTo>
                  <a:pt x="252" y="4"/>
                </a:lnTo>
                <a:lnTo>
                  <a:pt x="268" y="0"/>
                </a:lnTo>
                <a:lnTo>
                  <a:pt x="288" y="0"/>
                </a:lnTo>
                <a:lnTo>
                  <a:pt x="304" y="0"/>
                </a:lnTo>
                <a:lnTo>
                  <a:pt x="316" y="0"/>
                </a:lnTo>
                <a:lnTo>
                  <a:pt x="332" y="0"/>
                </a:lnTo>
                <a:lnTo>
                  <a:pt x="340" y="4"/>
                </a:lnTo>
                <a:lnTo>
                  <a:pt x="352" y="8"/>
                </a:lnTo>
                <a:lnTo>
                  <a:pt x="356" y="12"/>
                </a:lnTo>
                <a:lnTo>
                  <a:pt x="360" y="16"/>
                </a:lnTo>
                <a:lnTo>
                  <a:pt x="364" y="20"/>
                </a:lnTo>
                <a:lnTo>
                  <a:pt x="364" y="24"/>
                </a:lnTo>
                <a:lnTo>
                  <a:pt x="364" y="28"/>
                </a:lnTo>
                <a:lnTo>
                  <a:pt x="364" y="32"/>
                </a:lnTo>
                <a:lnTo>
                  <a:pt x="360" y="32"/>
                </a:lnTo>
                <a:lnTo>
                  <a:pt x="356" y="36"/>
                </a:lnTo>
                <a:lnTo>
                  <a:pt x="352" y="36"/>
                </a:lnTo>
                <a:lnTo>
                  <a:pt x="344" y="36"/>
                </a:lnTo>
                <a:lnTo>
                  <a:pt x="336" y="40"/>
                </a:lnTo>
                <a:lnTo>
                  <a:pt x="328" y="40"/>
                </a:lnTo>
                <a:lnTo>
                  <a:pt x="328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Freeform 76">
            <a:extLst>
              <a:ext uri="{FF2B5EF4-FFF2-40B4-BE49-F238E27FC236}">
                <a16:creationId xmlns:a16="http://schemas.microsoft.com/office/drawing/2014/main" xmlns="" id="{88673A5D-7016-4378-A6D5-55479AD2486B}"/>
              </a:ext>
            </a:extLst>
          </p:cNvPr>
          <p:cNvSpPr>
            <a:spLocks/>
          </p:cNvSpPr>
          <p:nvPr/>
        </p:nvSpPr>
        <p:spPr bwMode="auto">
          <a:xfrm>
            <a:off x="9464338" y="1378300"/>
            <a:ext cx="202002" cy="872874"/>
          </a:xfrm>
          <a:custGeom>
            <a:avLst/>
            <a:gdLst>
              <a:gd name="T0" fmla="*/ 0 w 56"/>
              <a:gd name="T1" fmla="*/ 120 h 188"/>
              <a:gd name="T2" fmla="*/ 4 w 56"/>
              <a:gd name="T3" fmla="*/ 96 h 188"/>
              <a:gd name="T4" fmla="*/ 8 w 56"/>
              <a:gd name="T5" fmla="*/ 84 h 188"/>
              <a:gd name="T6" fmla="*/ 8 w 56"/>
              <a:gd name="T7" fmla="*/ 68 h 188"/>
              <a:gd name="T8" fmla="*/ 8 w 56"/>
              <a:gd name="T9" fmla="*/ 56 h 188"/>
              <a:gd name="T10" fmla="*/ 4 w 56"/>
              <a:gd name="T11" fmla="*/ 44 h 188"/>
              <a:gd name="T12" fmla="*/ 4 w 56"/>
              <a:gd name="T13" fmla="*/ 32 h 188"/>
              <a:gd name="T14" fmla="*/ 0 w 56"/>
              <a:gd name="T15" fmla="*/ 24 h 188"/>
              <a:gd name="T16" fmla="*/ 0 w 56"/>
              <a:gd name="T17" fmla="*/ 16 h 188"/>
              <a:gd name="T18" fmla="*/ 0 w 56"/>
              <a:gd name="T19" fmla="*/ 8 h 188"/>
              <a:gd name="T20" fmla="*/ 0 w 56"/>
              <a:gd name="T21" fmla="*/ 4 h 188"/>
              <a:gd name="T22" fmla="*/ 4 w 56"/>
              <a:gd name="T23" fmla="*/ 0 h 188"/>
              <a:gd name="T24" fmla="*/ 8 w 56"/>
              <a:gd name="T25" fmla="*/ 0 h 188"/>
              <a:gd name="T26" fmla="*/ 12 w 56"/>
              <a:gd name="T27" fmla="*/ 0 h 188"/>
              <a:gd name="T28" fmla="*/ 16 w 56"/>
              <a:gd name="T29" fmla="*/ 4 h 188"/>
              <a:gd name="T30" fmla="*/ 24 w 56"/>
              <a:gd name="T31" fmla="*/ 4 h 188"/>
              <a:gd name="T32" fmla="*/ 28 w 56"/>
              <a:gd name="T33" fmla="*/ 4 h 188"/>
              <a:gd name="T34" fmla="*/ 36 w 56"/>
              <a:gd name="T35" fmla="*/ 8 h 188"/>
              <a:gd name="T36" fmla="*/ 48 w 56"/>
              <a:gd name="T37" fmla="*/ 12 h 188"/>
              <a:gd name="T38" fmla="*/ 56 w 56"/>
              <a:gd name="T39" fmla="*/ 12 h 188"/>
              <a:gd name="T40" fmla="*/ 56 w 56"/>
              <a:gd name="T41" fmla="*/ 36 h 188"/>
              <a:gd name="T42" fmla="*/ 56 w 56"/>
              <a:gd name="T43" fmla="*/ 60 h 188"/>
              <a:gd name="T44" fmla="*/ 56 w 56"/>
              <a:gd name="T45" fmla="*/ 80 h 188"/>
              <a:gd name="T46" fmla="*/ 56 w 56"/>
              <a:gd name="T47" fmla="*/ 96 h 188"/>
              <a:gd name="T48" fmla="*/ 56 w 56"/>
              <a:gd name="T49" fmla="*/ 116 h 188"/>
              <a:gd name="T50" fmla="*/ 52 w 56"/>
              <a:gd name="T51" fmla="*/ 128 h 188"/>
              <a:gd name="T52" fmla="*/ 52 w 56"/>
              <a:gd name="T53" fmla="*/ 140 h 188"/>
              <a:gd name="T54" fmla="*/ 52 w 56"/>
              <a:gd name="T55" fmla="*/ 152 h 188"/>
              <a:gd name="T56" fmla="*/ 48 w 56"/>
              <a:gd name="T57" fmla="*/ 160 h 188"/>
              <a:gd name="T58" fmla="*/ 48 w 56"/>
              <a:gd name="T59" fmla="*/ 168 h 188"/>
              <a:gd name="T60" fmla="*/ 44 w 56"/>
              <a:gd name="T61" fmla="*/ 176 h 188"/>
              <a:gd name="T62" fmla="*/ 40 w 56"/>
              <a:gd name="T63" fmla="*/ 180 h 188"/>
              <a:gd name="T64" fmla="*/ 36 w 56"/>
              <a:gd name="T65" fmla="*/ 184 h 188"/>
              <a:gd name="T66" fmla="*/ 36 w 56"/>
              <a:gd name="T67" fmla="*/ 188 h 188"/>
              <a:gd name="T68" fmla="*/ 32 w 56"/>
              <a:gd name="T69" fmla="*/ 188 h 188"/>
              <a:gd name="T70" fmla="*/ 28 w 56"/>
              <a:gd name="T71" fmla="*/ 188 h 188"/>
              <a:gd name="T72" fmla="*/ 20 w 56"/>
              <a:gd name="T73" fmla="*/ 188 h 188"/>
              <a:gd name="T74" fmla="*/ 12 w 56"/>
              <a:gd name="T75" fmla="*/ 180 h 188"/>
              <a:gd name="T76" fmla="*/ 8 w 56"/>
              <a:gd name="T77" fmla="*/ 176 h 188"/>
              <a:gd name="T78" fmla="*/ 4 w 56"/>
              <a:gd name="T79" fmla="*/ 164 h 188"/>
              <a:gd name="T80" fmla="*/ 0 w 56"/>
              <a:gd name="T81" fmla="*/ 152 h 188"/>
              <a:gd name="T82" fmla="*/ 0 w 56"/>
              <a:gd name="T83" fmla="*/ 140 h 188"/>
              <a:gd name="T84" fmla="*/ 0 w 56"/>
              <a:gd name="T85" fmla="*/ 128 h 188"/>
              <a:gd name="T86" fmla="*/ 0 w 56"/>
              <a:gd name="T87" fmla="*/ 120 h 188"/>
              <a:gd name="T88" fmla="*/ 0 w 56"/>
              <a:gd name="T89" fmla="*/ 120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6" h="188">
                <a:moveTo>
                  <a:pt x="0" y="120"/>
                </a:moveTo>
                <a:lnTo>
                  <a:pt x="4" y="96"/>
                </a:lnTo>
                <a:lnTo>
                  <a:pt x="8" y="84"/>
                </a:lnTo>
                <a:lnTo>
                  <a:pt x="8" y="68"/>
                </a:lnTo>
                <a:lnTo>
                  <a:pt x="8" y="56"/>
                </a:lnTo>
                <a:lnTo>
                  <a:pt x="4" y="44"/>
                </a:lnTo>
                <a:lnTo>
                  <a:pt x="4" y="32"/>
                </a:lnTo>
                <a:lnTo>
                  <a:pt x="0" y="24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4"/>
                </a:lnTo>
                <a:lnTo>
                  <a:pt x="24" y="4"/>
                </a:lnTo>
                <a:lnTo>
                  <a:pt x="28" y="4"/>
                </a:lnTo>
                <a:lnTo>
                  <a:pt x="36" y="8"/>
                </a:lnTo>
                <a:lnTo>
                  <a:pt x="48" y="12"/>
                </a:lnTo>
                <a:lnTo>
                  <a:pt x="56" y="12"/>
                </a:lnTo>
                <a:lnTo>
                  <a:pt x="56" y="36"/>
                </a:lnTo>
                <a:lnTo>
                  <a:pt x="56" y="60"/>
                </a:lnTo>
                <a:lnTo>
                  <a:pt x="56" y="80"/>
                </a:lnTo>
                <a:lnTo>
                  <a:pt x="56" y="96"/>
                </a:lnTo>
                <a:lnTo>
                  <a:pt x="56" y="116"/>
                </a:lnTo>
                <a:lnTo>
                  <a:pt x="52" y="128"/>
                </a:lnTo>
                <a:lnTo>
                  <a:pt x="52" y="140"/>
                </a:lnTo>
                <a:lnTo>
                  <a:pt x="52" y="152"/>
                </a:lnTo>
                <a:lnTo>
                  <a:pt x="48" y="160"/>
                </a:lnTo>
                <a:lnTo>
                  <a:pt x="48" y="168"/>
                </a:lnTo>
                <a:lnTo>
                  <a:pt x="44" y="176"/>
                </a:lnTo>
                <a:lnTo>
                  <a:pt x="40" y="180"/>
                </a:lnTo>
                <a:lnTo>
                  <a:pt x="36" y="184"/>
                </a:lnTo>
                <a:lnTo>
                  <a:pt x="36" y="188"/>
                </a:lnTo>
                <a:lnTo>
                  <a:pt x="32" y="188"/>
                </a:lnTo>
                <a:lnTo>
                  <a:pt x="28" y="188"/>
                </a:lnTo>
                <a:lnTo>
                  <a:pt x="20" y="188"/>
                </a:lnTo>
                <a:lnTo>
                  <a:pt x="12" y="180"/>
                </a:lnTo>
                <a:lnTo>
                  <a:pt x="8" y="176"/>
                </a:lnTo>
                <a:lnTo>
                  <a:pt x="4" y="164"/>
                </a:lnTo>
                <a:lnTo>
                  <a:pt x="0" y="152"/>
                </a:lnTo>
                <a:lnTo>
                  <a:pt x="0" y="140"/>
                </a:lnTo>
                <a:lnTo>
                  <a:pt x="0" y="128"/>
                </a:lnTo>
                <a:lnTo>
                  <a:pt x="0" y="120"/>
                </a:lnTo>
                <a:lnTo>
                  <a:pt x="0" y="1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Freeform 77">
            <a:extLst>
              <a:ext uri="{FF2B5EF4-FFF2-40B4-BE49-F238E27FC236}">
                <a16:creationId xmlns:a16="http://schemas.microsoft.com/office/drawing/2014/main" xmlns="" id="{34E22075-D1A5-48A1-9CF6-98492DE21528}"/>
              </a:ext>
            </a:extLst>
          </p:cNvPr>
          <p:cNvSpPr>
            <a:spLocks/>
          </p:cNvSpPr>
          <p:nvPr/>
        </p:nvSpPr>
        <p:spPr bwMode="auto">
          <a:xfrm>
            <a:off x="9868342" y="951149"/>
            <a:ext cx="245288" cy="2191471"/>
          </a:xfrm>
          <a:custGeom>
            <a:avLst/>
            <a:gdLst>
              <a:gd name="T0" fmla="*/ 64 w 68"/>
              <a:gd name="T1" fmla="*/ 260 h 472"/>
              <a:gd name="T2" fmla="*/ 64 w 68"/>
              <a:gd name="T3" fmla="*/ 324 h 472"/>
              <a:gd name="T4" fmla="*/ 64 w 68"/>
              <a:gd name="T5" fmla="*/ 376 h 472"/>
              <a:gd name="T6" fmla="*/ 60 w 68"/>
              <a:gd name="T7" fmla="*/ 412 h 472"/>
              <a:gd name="T8" fmla="*/ 60 w 68"/>
              <a:gd name="T9" fmla="*/ 436 h 472"/>
              <a:gd name="T10" fmla="*/ 56 w 68"/>
              <a:gd name="T11" fmla="*/ 456 h 472"/>
              <a:gd name="T12" fmla="*/ 52 w 68"/>
              <a:gd name="T13" fmla="*/ 468 h 472"/>
              <a:gd name="T14" fmla="*/ 48 w 68"/>
              <a:gd name="T15" fmla="*/ 472 h 472"/>
              <a:gd name="T16" fmla="*/ 36 w 68"/>
              <a:gd name="T17" fmla="*/ 468 h 472"/>
              <a:gd name="T18" fmla="*/ 32 w 68"/>
              <a:gd name="T19" fmla="*/ 460 h 472"/>
              <a:gd name="T20" fmla="*/ 24 w 68"/>
              <a:gd name="T21" fmla="*/ 448 h 472"/>
              <a:gd name="T22" fmla="*/ 20 w 68"/>
              <a:gd name="T23" fmla="*/ 432 h 472"/>
              <a:gd name="T24" fmla="*/ 16 w 68"/>
              <a:gd name="T25" fmla="*/ 404 h 472"/>
              <a:gd name="T26" fmla="*/ 12 w 68"/>
              <a:gd name="T27" fmla="*/ 364 h 472"/>
              <a:gd name="T28" fmla="*/ 12 w 68"/>
              <a:gd name="T29" fmla="*/ 312 h 472"/>
              <a:gd name="T30" fmla="*/ 12 w 68"/>
              <a:gd name="T31" fmla="*/ 244 h 472"/>
              <a:gd name="T32" fmla="*/ 12 w 68"/>
              <a:gd name="T33" fmla="*/ 176 h 472"/>
              <a:gd name="T34" fmla="*/ 8 w 68"/>
              <a:gd name="T35" fmla="*/ 124 h 472"/>
              <a:gd name="T36" fmla="*/ 8 w 68"/>
              <a:gd name="T37" fmla="*/ 84 h 472"/>
              <a:gd name="T38" fmla="*/ 4 w 68"/>
              <a:gd name="T39" fmla="*/ 60 h 472"/>
              <a:gd name="T40" fmla="*/ 0 w 68"/>
              <a:gd name="T41" fmla="*/ 16 h 472"/>
              <a:gd name="T42" fmla="*/ 20 w 68"/>
              <a:gd name="T43" fmla="*/ 8 h 472"/>
              <a:gd name="T44" fmla="*/ 44 w 68"/>
              <a:gd name="T45" fmla="*/ 12 h 472"/>
              <a:gd name="T46" fmla="*/ 56 w 68"/>
              <a:gd name="T47" fmla="*/ 16 h 472"/>
              <a:gd name="T48" fmla="*/ 64 w 68"/>
              <a:gd name="T49" fmla="*/ 24 h 472"/>
              <a:gd name="T50" fmla="*/ 68 w 68"/>
              <a:gd name="T51" fmla="*/ 32 h 472"/>
              <a:gd name="T52" fmla="*/ 68 w 68"/>
              <a:gd name="T53" fmla="*/ 44 h 472"/>
              <a:gd name="T54" fmla="*/ 68 w 68"/>
              <a:gd name="T55" fmla="*/ 60 h 472"/>
              <a:gd name="T56" fmla="*/ 64 w 68"/>
              <a:gd name="T57" fmla="*/ 68 h 472"/>
              <a:gd name="T58" fmla="*/ 64 w 68"/>
              <a:gd name="T59" fmla="*/ 80 h 472"/>
              <a:gd name="T60" fmla="*/ 64 w 68"/>
              <a:gd name="T61" fmla="*/ 96 h 472"/>
              <a:gd name="T62" fmla="*/ 64 w 68"/>
              <a:gd name="T63" fmla="*/ 116 h 472"/>
              <a:gd name="T64" fmla="*/ 64 w 68"/>
              <a:gd name="T65" fmla="*/ 140 h 472"/>
              <a:gd name="T66" fmla="*/ 64 w 68"/>
              <a:gd name="T67" fmla="*/ 168 h 472"/>
              <a:gd name="T68" fmla="*/ 64 w 68"/>
              <a:gd name="T69" fmla="*/ 204 h 472"/>
              <a:gd name="T70" fmla="*/ 64 w 68"/>
              <a:gd name="T71" fmla="*/ 224 h 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8" h="472">
                <a:moveTo>
                  <a:pt x="64" y="224"/>
                </a:moveTo>
                <a:lnTo>
                  <a:pt x="64" y="260"/>
                </a:lnTo>
                <a:lnTo>
                  <a:pt x="64" y="292"/>
                </a:lnTo>
                <a:lnTo>
                  <a:pt x="64" y="324"/>
                </a:lnTo>
                <a:lnTo>
                  <a:pt x="64" y="352"/>
                </a:lnTo>
                <a:lnTo>
                  <a:pt x="64" y="376"/>
                </a:lnTo>
                <a:lnTo>
                  <a:pt x="64" y="396"/>
                </a:lnTo>
                <a:lnTo>
                  <a:pt x="60" y="412"/>
                </a:lnTo>
                <a:lnTo>
                  <a:pt x="60" y="428"/>
                </a:lnTo>
                <a:lnTo>
                  <a:pt x="60" y="436"/>
                </a:lnTo>
                <a:lnTo>
                  <a:pt x="60" y="448"/>
                </a:lnTo>
                <a:lnTo>
                  <a:pt x="56" y="456"/>
                </a:lnTo>
                <a:lnTo>
                  <a:pt x="56" y="460"/>
                </a:lnTo>
                <a:lnTo>
                  <a:pt x="52" y="468"/>
                </a:lnTo>
                <a:lnTo>
                  <a:pt x="48" y="468"/>
                </a:lnTo>
                <a:lnTo>
                  <a:pt x="48" y="472"/>
                </a:lnTo>
                <a:lnTo>
                  <a:pt x="44" y="472"/>
                </a:lnTo>
                <a:lnTo>
                  <a:pt x="36" y="468"/>
                </a:lnTo>
                <a:lnTo>
                  <a:pt x="32" y="464"/>
                </a:lnTo>
                <a:lnTo>
                  <a:pt x="32" y="460"/>
                </a:lnTo>
                <a:lnTo>
                  <a:pt x="28" y="456"/>
                </a:lnTo>
                <a:lnTo>
                  <a:pt x="24" y="448"/>
                </a:lnTo>
                <a:lnTo>
                  <a:pt x="20" y="440"/>
                </a:lnTo>
                <a:lnTo>
                  <a:pt x="20" y="432"/>
                </a:lnTo>
                <a:lnTo>
                  <a:pt x="16" y="420"/>
                </a:lnTo>
                <a:lnTo>
                  <a:pt x="16" y="404"/>
                </a:lnTo>
                <a:lnTo>
                  <a:pt x="16" y="388"/>
                </a:lnTo>
                <a:lnTo>
                  <a:pt x="12" y="364"/>
                </a:lnTo>
                <a:lnTo>
                  <a:pt x="12" y="340"/>
                </a:lnTo>
                <a:lnTo>
                  <a:pt x="12" y="312"/>
                </a:lnTo>
                <a:lnTo>
                  <a:pt x="12" y="280"/>
                </a:lnTo>
                <a:lnTo>
                  <a:pt x="12" y="244"/>
                </a:lnTo>
                <a:lnTo>
                  <a:pt x="12" y="208"/>
                </a:lnTo>
                <a:lnTo>
                  <a:pt x="12" y="176"/>
                </a:lnTo>
                <a:lnTo>
                  <a:pt x="8" y="148"/>
                </a:lnTo>
                <a:lnTo>
                  <a:pt x="8" y="124"/>
                </a:lnTo>
                <a:lnTo>
                  <a:pt x="8" y="100"/>
                </a:lnTo>
                <a:lnTo>
                  <a:pt x="8" y="84"/>
                </a:lnTo>
                <a:lnTo>
                  <a:pt x="4" y="72"/>
                </a:lnTo>
                <a:lnTo>
                  <a:pt x="4" y="60"/>
                </a:lnTo>
                <a:lnTo>
                  <a:pt x="0" y="28"/>
                </a:lnTo>
                <a:lnTo>
                  <a:pt x="0" y="16"/>
                </a:lnTo>
                <a:lnTo>
                  <a:pt x="0" y="0"/>
                </a:lnTo>
                <a:lnTo>
                  <a:pt x="20" y="8"/>
                </a:lnTo>
                <a:lnTo>
                  <a:pt x="36" y="12"/>
                </a:lnTo>
                <a:lnTo>
                  <a:pt x="44" y="12"/>
                </a:lnTo>
                <a:lnTo>
                  <a:pt x="48" y="16"/>
                </a:lnTo>
                <a:lnTo>
                  <a:pt x="56" y="16"/>
                </a:lnTo>
                <a:lnTo>
                  <a:pt x="56" y="16"/>
                </a:lnTo>
                <a:lnTo>
                  <a:pt x="64" y="24"/>
                </a:lnTo>
                <a:lnTo>
                  <a:pt x="68" y="28"/>
                </a:lnTo>
                <a:lnTo>
                  <a:pt x="68" y="32"/>
                </a:lnTo>
                <a:lnTo>
                  <a:pt x="68" y="36"/>
                </a:lnTo>
                <a:lnTo>
                  <a:pt x="68" y="44"/>
                </a:lnTo>
                <a:lnTo>
                  <a:pt x="68" y="56"/>
                </a:lnTo>
                <a:lnTo>
                  <a:pt x="68" y="60"/>
                </a:lnTo>
                <a:lnTo>
                  <a:pt x="64" y="60"/>
                </a:lnTo>
                <a:lnTo>
                  <a:pt x="64" y="68"/>
                </a:lnTo>
                <a:lnTo>
                  <a:pt x="64" y="72"/>
                </a:lnTo>
                <a:lnTo>
                  <a:pt x="64" y="80"/>
                </a:lnTo>
                <a:lnTo>
                  <a:pt x="64" y="84"/>
                </a:lnTo>
                <a:lnTo>
                  <a:pt x="64" y="96"/>
                </a:lnTo>
                <a:lnTo>
                  <a:pt x="64" y="104"/>
                </a:lnTo>
                <a:lnTo>
                  <a:pt x="64" y="116"/>
                </a:lnTo>
                <a:lnTo>
                  <a:pt x="64" y="128"/>
                </a:lnTo>
                <a:lnTo>
                  <a:pt x="64" y="140"/>
                </a:lnTo>
                <a:lnTo>
                  <a:pt x="64" y="156"/>
                </a:lnTo>
                <a:lnTo>
                  <a:pt x="64" y="168"/>
                </a:lnTo>
                <a:lnTo>
                  <a:pt x="64" y="188"/>
                </a:lnTo>
                <a:lnTo>
                  <a:pt x="64" y="204"/>
                </a:lnTo>
                <a:lnTo>
                  <a:pt x="64" y="224"/>
                </a:lnTo>
                <a:lnTo>
                  <a:pt x="64" y="2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Freeform 78">
            <a:extLst>
              <a:ext uri="{FF2B5EF4-FFF2-40B4-BE49-F238E27FC236}">
                <a16:creationId xmlns:a16="http://schemas.microsoft.com/office/drawing/2014/main" xmlns="" id="{FDE6D0C9-4188-4C9C-89F3-55C684538BF6}"/>
              </a:ext>
            </a:extLst>
          </p:cNvPr>
          <p:cNvSpPr>
            <a:spLocks/>
          </p:cNvSpPr>
          <p:nvPr/>
        </p:nvSpPr>
        <p:spPr bwMode="auto">
          <a:xfrm>
            <a:off x="8641901" y="1062580"/>
            <a:ext cx="259717" cy="1077164"/>
          </a:xfrm>
          <a:custGeom>
            <a:avLst/>
            <a:gdLst>
              <a:gd name="T0" fmla="*/ 8 w 72"/>
              <a:gd name="T1" fmla="*/ 24 h 232"/>
              <a:gd name="T2" fmla="*/ 4 w 72"/>
              <a:gd name="T3" fmla="*/ 20 h 232"/>
              <a:gd name="T4" fmla="*/ 0 w 72"/>
              <a:gd name="T5" fmla="*/ 16 h 232"/>
              <a:gd name="T6" fmla="*/ 0 w 72"/>
              <a:gd name="T7" fmla="*/ 12 h 232"/>
              <a:gd name="T8" fmla="*/ 4 w 72"/>
              <a:gd name="T9" fmla="*/ 4 h 232"/>
              <a:gd name="T10" fmla="*/ 4 w 72"/>
              <a:gd name="T11" fmla="*/ 0 h 232"/>
              <a:gd name="T12" fmla="*/ 8 w 72"/>
              <a:gd name="T13" fmla="*/ 0 h 232"/>
              <a:gd name="T14" fmla="*/ 16 w 72"/>
              <a:gd name="T15" fmla="*/ 0 h 232"/>
              <a:gd name="T16" fmla="*/ 28 w 72"/>
              <a:gd name="T17" fmla="*/ 0 h 232"/>
              <a:gd name="T18" fmla="*/ 40 w 72"/>
              <a:gd name="T19" fmla="*/ 4 h 232"/>
              <a:gd name="T20" fmla="*/ 52 w 72"/>
              <a:gd name="T21" fmla="*/ 8 h 232"/>
              <a:gd name="T22" fmla="*/ 60 w 72"/>
              <a:gd name="T23" fmla="*/ 12 h 232"/>
              <a:gd name="T24" fmla="*/ 64 w 72"/>
              <a:gd name="T25" fmla="*/ 16 h 232"/>
              <a:gd name="T26" fmla="*/ 64 w 72"/>
              <a:gd name="T27" fmla="*/ 20 h 232"/>
              <a:gd name="T28" fmla="*/ 68 w 72"/>
              <a:gd name="T29" fmla="*/ 24 h 232"/>
              <a:gd name="T30" fmla="*/ 68 w 72"/>
              <a:gd name="T31" fmla="*/ 32 h 232"/>
              <a:gd name="T32" fmla="*/ 68 w 72"/>
              <a:gd name="T33" fmla="*/ 36 h 232"/>
              <a:gd name="T34" fmla="*/ 68 w 72"/>
              <a:gd name="T35" fmla="*/ 44 h 232"/>
              <a:gd name="T36" fmla="*/ 68 w 72"/>
              <a:gd name="T37" fmla="*/ 52 h 232"/>
              <a:gd name="T38" fmla="*/ 68 w 72"/>
              <a:gd name="T39" fmla="*/ 64 h 232"/>
              <a:gd name="T40" fmla="*/ 72 w 72"/>
              <a:gd name="T41" fmla="*/ 76 h 232"/>
              <a:gd name="T42" fmla="*/ 68 w 72"/>
              <a:gd name="T43" fmla="*/ 100 h 232"/>
              <a:gd name="T44" fmla="*/ 68 w 72"/>
              <a:gd name="T45" fmla="*/ 120 h 232"/>
              <a:gd name="T46" fmla="*/ 68 w 72"/>
              <a:gd name="T47" fmla="*/ 140 h 232"/>
              <a:gd name="T48" fmla="*/ 68 w 72"/>
              <a:gd name="T49" fmla="*/ 156 h 232"/>
              <a:gd name="T50" fmla="*/ 64 w 72"/>
              <a:gd name="T51" fmla="*/ 172 h 232"/>
              <a:gd name="T52" fmla="*/ 64 w 72"/>
              <a:gd name="T53" fmla="*/ 188 h 232"/>
              <a:gd name="T54" fmla="*/ 60 w 72"/>
              <a:gd name="T55" fmla="*/ 200 h 232"/>
              <a:gd name="T56" fmla="*/ 56 w 72"/>
              <a:gd name="T57" fmla="*/ 212 h 232"/>
              <a:gd name="T58" fmla="*/ 52 w 72"/>
              <a:gd name="T59" fmla="*/ 220 h 232"/>
              <a:gd name="T60" fmla="*/ 48 w 72"/>
              <a:gd name="T61" fmla="*/ 228 h 232"/>
              <a:gd name="T62" fmla="*/ 40 w 72"/>
              <a:gd name="T63" fmla="*/ 232 h 232"/>
              <a:gd name="T64" fmla="*/ 36 w 72"/>
              <a:gd name="T65" fmla="*/ 232 h 232"/>
              <a:gd name="T66" fmla="*/ 28 w 72"/>
              <a:gd name="T67" fmla="*/ 232 h 232"/>
              <a:gd name="T68" fmla="*/ 24 w 72"/>
              <a:gd name="T69" fmla="*/ 228 h 232"/>
              <a:gd name="T70" fmla="*/ 20 w 72"/>
              <a:gd name="T71" fmla="*/ 220 h 232"/>
              <a:gd name="T72" fmla="*/ 12 w 72"/>
              <a:gd name="T73" fmla="*/ 208 h 232"/>
              <a:gd name="T74" fmla="*/ 12 w 72"/>
              <a:gd name="T75" fmla="*/ 196 h 232"/>
              <a:gd name="T76" fmla="*/ 8 w 72"/>
              <a:gd name="T77" fmla="*/ 184 h 232"/>
              <a:gd name="T78" fmla="*/ 8 w 72"/>
              <a:gd name="T79" fmla="*/ 168 h 232"/>
              <a:gd name="T80" fmla="*/ 12 w 72"/>
              <a:gd name="T81" fmla="*/ 156 h 232"/>
              <a:gd name="T82" fmla="*/ 12 w 72"/>
              <a:gd name="T83" fmla="*/ 140 h 232"/>
              <a:gd name="T84" fmla="*/ 16 w 72"/>
              <a:gd name="T85" fmla="*/ 124 h 232"/>
              <a:gd name="T86" fmla="*/ 16 w 72"/>
              <a:gd name="T87" fmla="*/ 104 h 232"/>
              <a:gd name="T88" fmla="*/ 16 w 72"/>
              <a:gd name="T89" fmla="*/ 80 h 232"/>
              <a:gd name="T90" fmla="*/ 16 w 72"/>
              <a:gd name="T91" fmla="*/ 72 h 232"/>
              <a:gd name="T92" fmla="*/ 16 w 72"/>
              <a:gd name="T93" fmla="*/ 60 h 232"/>
              <a:gd name="T94" fmla="*/ 16 w 72"/>
              <a:gd name="T95" fmla="*/ 52 h 232"/>
              <a:gd name="T96" fmla="*/ 16 w 72"/>
              <a:gd name="T97" fmla="*/ 44 h 232"/>
              <a:gd name="T98" fmla="*/ 12 w 72"/>
              <a:gd name="T99" fmla="*/ 36 h 232"/>
              <a:gd name="T100" fmla="*/ 12 w 72"/>
              <a:gd name="T101" fmla="*/ 32 h 232"/>
              <a:gd name="T102" fmla="*/ 12 w 72"/>
              <a:gd name="T103" fmla="*/ 28 h 232"/>
              <a:gd name="T104" fmla="*/ 8 w 72"/>
              <a:gd name="T105" fmla="*/ 24 h 232"/>
              <a:gd name="T106" fmla="*/ 8 w 72"/>
              <a:gd name="T107" fmla="*/ 24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2" h="232">
                <a:moveTo>
                  <a:pt x="8" y="24"/>
                </a:move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4"/>
                </a:lnTo>
                <a:lnTo>
                  <a:pt x="52" y="8"/>
                </a:lnTo>
                <a:lnTo>
                  <a:pt x="60" y="12"/>
                </a:lnTo>
                <a:lnTo>
                  <a:pt x="64" y="16"/>
                </a:lnTo>
                <a:lnTo>
                  <a:pt x="64" y="20"/>
                </a:lnTo>
                <a:lnTo>
                  <a:pt x="68" y="24"/>
                </a:lnTo>
                <a:lnTo>
                  <a:pt x="68" y="32"/>
                </a:lnTo>
                <a:lnTo>
                  <a:pt x="68" y="36"/>
                </a:lnTo>
                <a:lnTo>
                  <a:pt x="68" y="44"/>
                </a:lnTo>
                <a:lnTo>
                  <a:pt x="68" y="52"/>
                </a:lnTo>
                <a:lnTo>
                  <a:pt x="68" y="64"/>
                </a:lnTo>
                <a:lnTo>
                  <a:pt x="72" y="76"/>
                </a:lnTo>
                <a:lnTo>
                  <a:pt x="68" y="100"/>
                </a:lnTo>
                <a:lnTo>
                  <a:pt x="68" y="120"/>
                </a:lnTo>
                <a:lnTo>
                  <a:pt x="68" y="140"/>
                </a:lnTo>
                <a:lnTo>
                  <a:pt x="68" y="156"/>
                </a:lnTo>
                <a:lnTo>
                  <a:pt x="64" y="172"/>
                </a:lnTo>
                <a:lnTo>
                  <a:pt x="64" y="188"/>
                </a:lnTo>
                <a:lnTo>
                  <a:pt x="60" y="200"/>
                </a:lnTo>
                <a:lnTo>
                  <a:pt x="56" y="212"/>
                </a:lnTo>
                <a:lnTo>
                  <a:pt x="52" y="220"/>
                </a:lnTo>
                <a:lnTo>
                  <a:pt x="48" y="228"/>
                </a:lnTo>
                <a:lnTo>
                  <a:pt x="40" y="232"/>
                </a:lnTo>
                <a:lnTo>
                  <a:pt x="36" y="232"/>
                </a:lnTo>
                <a:lnTo>
                  <a:pt x="28" y="232"/>
                </a:lnTo>
                <a:lnTo>
                  <a:pt x="24" y="228"/>
                </a:lnTo>
                <a:lnTo>
                  <a:pt x="20" y="220"/>
                </a:lnTo>
                <a:lnTo>
                  <a:pt x="12" y="208"/>
                </a:lnTo>
                <a:lnTo>
                  <a:pt x="12" y="196"/>
                </a:lnTo>
                <a:lnTo>
                  <a:pt x="8" y="184"/>
                </a:lnTo>
                <a:lnTo>
                  <a:pt x="8" y="168"/>
                </a:lnTo>
                <a:lnTo>
                  <a:pt x="12" y="156"/>
                </a:lnTo>
                <a:lnTo>
                  <a:pt x="12" y="140"/>
                </a:lnTo>
                <a:lnTo>
                  <a:pt x="16" y="124"/>
                </a:lnTo>
                <a:lnTo>
                  <a:pt x="16" y="104"/>
                </a:lnTo>
                <a:lnTo>
                  <a:pt x="16" y="80"/>
                </a:lnTo>
                <a:lnTo>
                  <a:pt x="16" y="72"/>
                </a:lnTo>
                <a:lnTo>
                  <a:pt x="16" y="60"/>
                </a:lnTo>
                <a:lnTo>
                  <a:pt x="16" y="52"/>
                </a:lnTo>
                <a:lnTo>
                  <a:pt x="16" y="44"/>
                </a:lnTo>
                <a:lnTo>
                  <a:pt x="12" y="36"/>
                </a:lnTo>
                <a:lnTo>
                  <a:pt x="12" y="32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Freeform 79">
            <a:extLst>
              <a:ext uri="{FF2B5EF4-FFF2-40B4-BE49-F238E27FC236}">
                <a16:creationId xmlns:a16="http://schemas.microsoft.com/office/drawing/2014/main" xmlns="" id="{B69C0909-E04F-4455-8B02-36AF2CE1147D}"/>
              </a:ext>
            </a:extLst>
          </p:cNvPr>
          <p:cNvSpPr>
            <a:spLocks/>
          </p:cNvSpPr>
          <p:nvPr/>
        </p:nvSpPr>
        <p:spPr bwMode="auto">
          <a:xfrm>
            <a:off x="8526471" y="635428"/>
            <a:ext cx="808008" cy="2191471"/>
          </a:xfrm>
          <a:custGeom>
            <a:avLst/>
            <a:gdLst>
              <a:gd name="T0" fmla="*/ 220 w 224"/>
              <a:gd name="T1" fmla="*/ 28 h 472"/>
              <a:gd name="T2" fmla="*/ 224 w 224"/>
              <a:gd name="T3" fmla="*/ 44 h 472"/>
              <a:gd name="T4" fmla="*/ 224 w 224"/>
              <a:gd name="T5" fmla="*/ 72 h 472"/>
              <a:gd name="T6" fmla="*/ 224 w 224"/>
              <a:gd name="T7" fmla="*/ 108 h 472"/>
              <a:gd name="T8" fmla="*/ 220 w 224"/>
              <a:gd name="T9" fmla="*/ 156 h 472"/>
              <a:gd name="T10" fmla="*/ 216 w 224"/>
              <a:gd name="T11" fmla="*/ 196 h 472"/>
              <a:gd name="T12" fmla="*/ 212 w 224"/>
              <a:gd name="T13" fmla="*/ 236 h 472"/>
              <a:gd name="T14" fmla="*/ 204 w 224"/>
              <a:gd name="T15" fmla="*/ 268 h 472"/>
              <a:gd name="T16" fmla="*/ 192 w 224"/>
              <a:gd name="T17" fmla="*/ 308 h 472"/>
              <a:gd name="T18" fmla="*/ 164 w 224"/>
              <a:gd name="T19" fmla="*/ 356 h 472"/>
              <a:gd name="T20" fmla="*/ 128 w 224"/>
              <a:gd name="T21" fmla="*/ 404 h 472"/>
              <a:gd name="T22" fmla="*/ 84 w 224"/>
              <a:gd name="T23" fmla="*/ 436 h 472"/>
              <a:gd name="T24" fmla="*/ 48 w 224"/>
              <a:gd name="T25" fmla="*/ 456 h 472"/>
              <a:gd name="T26" fmla="*/ 28 w 224"/>
              <a:gd name="T27" fmla="*/ 468 h 472"/>
              <a:gd name="T28" fmla="*/ 12 w 224"/>
              <a:gd name="T29" fmla="*/ 472 h 472"/>
              <a:gd name="T30" fmla="*/ 4 w 224"/>
              <a:gd name="T31" fmla="*/ 472 h 472"/>
              <a:gd name="T32" fmla="*/ 0 w 224"/>
              <a:gd name="T33" fmla="*/ 468 h 472"/>
              <a:gd name="T34" fmla="*/ 4 w 224"/>
              <a:gd name="T35" fmla="*/ 464 h 472"/>
              <a:gd name="T36" fmla="*/ 12 w 224"/>
              <a:gd name="T37" fmla="*/ 456 h 472"/>
              <a:gd name="T38" fmla="*/ 24 w 224"/>
              <a:gd name="T39" fmla="*/ 444 h 472"/>
              <a:gd name="T40" fmla="*/ 52 w 224"/>
              <a:gd name="T41" fmla="*/ 420 h 472"/>
              <a:gd name="T42" fmla="*/ 88 w 224"/>
              <a:gd name="T43" fmla="*/ 384 h 472"/>
              <a:gd name="T44" fmla="*/ 120 w 224"/>
              <a:gd name="T45" fmla="*/ 340 h 472"/>
              <a:gd name="T46" fmla="*/ 140 w 224"/>
              <a:gd name="T47" fmla="*/ 288 h 472"/>
              <a:gd name="T48" fmla="*/ 156 w 224"/>
              <a:gd name="T49" fmla="*/ 228 h 472"/>
              <a:gd name="T50" fmla="*/ 164 w 224"/>
              <a:gd name="T51" fmla="*/ 156 h 472"/>
              <a:gd name="T52" fmla="*/ 164 w 224"/>
              <a:gd name="T53" fmla="*/ 96 h 472"/>
              <a:gd name="T54" fmla="*/ 164 w 224"/>
              <a:gd name="T55" fmla="*/ 64 h 472"/>
              <a:gd name="T56" fmla="*/ 160 w 224"/>
              <a:gd name="T57" fmla="*/ 40 h 472"/>
              <a:gd name="T58" fmla="*/ 156 w 224"/>
              <a:gd name="T59" fmla="*/ 24 h 472"/>
              <a:gd name="T60" fmla="*/ 148 w 224"/>
              <a:gd name="T61" fmla="*/ 20 h 472"/>
              <a:gd name="T62" fmla="*/ 148 w 224"/>
              <a:gd name="T63" fmla="*/ 12 h 472"/>
              <a:gd name="T64" fmla="*/ 156 w 224"/>
              <a:gd name="T65" fmla="*/ 4 h 472"/>
              <a:gd name="T66" fmla="*/ 172 w 224"/>
              <a:gd name="T67" fmla="*/ 0 h 472"/>
              <a:gd name="T68" fmla="*/ 192 w 224"/>
              <a:gd name="T69" fmla="*/ 8 h 472"/>
              <a:gd name="T70" fmla="*/ 212 w 224"/>
              <a:gd name="T71" fmla="*/ 20 h 472"/>
              <a:gd name="T72" fmla="*/ 220 w 224"/>
              <a:gd name="T73" fmla="*/ 28 h 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24" h="472">
                <a:moveTo>
                  <a:pt x="220" y="28"/>
                </a:moveTo>
                <a:lnTo>
                  <a:pt x="220" y="28"/>
                </a:lnTo>
                <a:lnTo>
                  <a:pt x="224" y="36"/>
                </a:lnTo>
                <a:lnTo>
                  <a:pt x="224" y="44"/>
                </a:lnTo>
                <a:lnTo>
                  <a:pt x="224" y="56"/>
                </a:lnTo>
                <a:lnTo>
                  <a:pt x="224" y="72"/>
                </a:lnTo>
                <a:lnTo>
                  <a:pt x="224" y="88"/>
                </a:lnTo>
                <a:lnTo>
                  <a:pt x="224" y="108"/>
                </a:lnTo>
                <a:lnTo>
                  <a:pt x="224" y="132"/>
                </a:lnTo>
                <a:lnTo>
                  <a:pt x="220" y="156"/>
                </a:lnTo>
                <a:lnTo>
                  <a:pt x="220" y="176"/>
                </a:lnTo>
                <a:lnTo>
                  <a:pt x="216" y="196"/>
                </a:lnTo>
                <a:lnTo>
                  <a:pt x="216" y="216"/>
                </a:lnTo>
                <a:lnTo>
                  <a:pt x="212" y="236"/>
                </a:lnTo>
                <a:lnTo>
                  <a:pt x="208" y="252"/>
                </a:lnTo>
                <a:lnTo>
                  <a:pt x="204" y="268"/>
                </a:lnTo>
                <a:lnTo>
                  <a:pt x="204" y="280"/>
                </a:lnTo>
                <a:lnTo>
                  <a:pt x="192" y="308"/>
                </a:lnTo>
                <a:lnTo>
                  <a:pt x="180" y="332"/>
                </a:lnTo>
                <a:lnTo>
                  <a:pt x="164" y="356"/>
                </a:lnTo>
                <a:lnTo>
                  <a:pt x="148" y="380"/>
                </a:lnTo>
                <a:lnTo>
                  <a:pt x="128" y="404"/>
                </a:lnTo>
                <a:lnTo>
                  <a:pt x="108" y="420"/>
                </a:lnTo>
                <a:lnTo>
                  <a:pt x="84" y="436"/>
                </a:lnTo>
                <a:lnTo>
                  <a:pt x="60" y="452"/>
                </a:lnTo>
                <a:lnTo>
                  <a:pt x="48" y="456"/>
                </a:lnTo>
                <a:lnTo>
                  <a:pt x="36" y="464"/>
                </a:lnTo>
                <a:lnTo>
                  <a:pt x="28" y="468"/>
                </a:lnTo>
                <a:lnTo>
                  <a:pt x="20" y="468"/>
                </a:lnTo>
                <a:lnTo>
                  <a:pt x="12" y="472"/>
                </a:lnTo>
                <a:lnTo>
                  <a:pt x="8" y="472"/>
                </a:lnTo>
                <a:lnTo>
                  <a:pt x="4" y="472"/>
                </a:lnTo>
                <a:lnTo>
                  <a:pt x="0" y="472"/>
                </a:lnTo>
                <a:lnTo>
                  <a:pt x="0" y="468"/>
                </a:lnTo>
                <a:lnTo>
                  <a:pt x="0" y="468"/>
                </a:lnTo>
                <a:lnTo>
                  <a:pt x="4" y="464"/>
                </a:lnTo>
                <a:lnTo>
                  <a:pt x="8" y="460"/>
                </a:lnTo>
                <a:lnTo>
                  <a:pt x="12" y="456"/>
                </a:lnTo>
                <a:lnTo>
                  <a:pt x="16" y="448"/>
                </a:lnTo>
                <a:lnTo>
                  <a:pt x="24" y="444"/>
                </a:lnTo>
                <a:lnTo>
                  <a:pt x="36" y="436"/>
                </a:lnTo>
                <a:lnTo>
                  <a:pt x="52" y="420"/>
                </a:lnTo>
                <a:lnTo>
                  <a:pt x="72" y="404"/>
                </a:lnTo>
                <a:lnTo>
                  <a:pt x="88" y="384"/>
                </a:lnTo>
                <a:lnTo>
                  <a:pt x="104" y="360"/>
                </a:lnTo>
                <a:lnTo>
                  <a:pt x="120" y="340"/>
                </a:lnTo>
                <a:lnTo>
                  <a:pt x="132" y="316"/>
                </a:lnTo>
                <a:lnTo>
                  <a:pt x="140" y="288"/>
                </a:lnTo>
                <a:lnTo>
                  <a:pt x="148" y="260"/>
                </a:lnTo>
                <a:lnTo>
                  <a:pt x="156" y="228"/>
                </a:lnTo>
                <a:lnTo>
                  <a:pt x="160" y="192"/>
                </a:lnTo>
                <a:lnTo>
                  <a:pt x="164" y="156"/>
                </a:lnTo>
                <a:lnTo>
                  <a:pt x="164" y="116"/>
                </a:lnTo>
                <a:lnTo>
                  <a:pt x="164" y="96"/>
                </a:lnTo>
                <a:lnTo>
                  <a:pt x="164" y="80"/>
                </a:lnTo>
                <a:lnTo>
                  <a:pt x="164" y="64"/>
                </a:lnTo>
                <a:lnTo>
                  <a:pt x="160" y="52"/>
                </a:lnTo>
                <a:lnTo>
                  <a:pt x="160" y="40"/>
                </a:lnTo>
                <a:lnTo>
                  <a:pt x="156" y="32"/>
                </a:lnTo>
                <a:lnTo>
                  <a:pt x="156" y="24"/>
                </a:lnTo>
                <a:lnTo>
                  <a:pt x="152" y="20"/>
                </a:lnTo>
                <a:lnTo>
                  <a:pt x="148" y="20"/>
                </a:lnTo>
                <a:lnTo>
                  <a:pt x="148" y="16"/>
                </a:lnTo>
                <a:lnTo>
                  <a:pt x="148" y="12"/>
                </a:lnTo>
                <a:lnTo>
                  <a:pt x="148" y="8"/>
                </a:lnTo>
                <a:lnTo>
                  <a:pt x="156" y="4"/>
                </a:lnTo>
                <a:lnTo>
                  <a:pt x="164" y="0"/>
                </a:lnTo>
                <a:lnTo>
                  <a:pt x="172" y="0"/>
                </a:lnTo>
                <a:lnTo>
                  <a:pt x="180" y="4"/>
                </a:lnTo>
                <a:lnTo>
                  <a:pt x="192" y="8"/>
                </a:lnTo>
                <a:lnTo>
                  <a:pt x="204" y="12"/>
                </a:lnTo>
                <a:lnTo>
                  <a:pt x="212" y="20"/>
                </a:lnTo>
                <a:lnTo>
                  <a:pt x="216" y="24"/>
                </a:lnTo>
                <a:lnTo>
                  <a:pt x="220" y="28"/>
                </a:lnTo>
                <a:lnTo>
                  <a:pt x="220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Freeform 80">
            <a:extLst>
              <a:ext uri="{FF2B5EF4-FFF2-40B4-BE49-F238E27FC236}">
                <a16:creationId xmlns:a16="http://schemas.microsoft.com/office/drawing/2014/main" xmlns="" id="{C055A05C-40E2-45B5-9693-D46251CE2FA1}"/>
              </a:ext>
            </a:extLst>
          </p:cNvPr>
          <p:cNvSpPr>
            <a:spLocks/>
          </p:cNvSpPr>
          <p:nvPr/>
        </p:nvSpPr>
        <p:spPr bwMode="auto">
          <a:xfrm>
            <a:off x="9550910" y="1266869"/>
            <a:ext cx="1183154" cy="1095736"/>
          </a:xfrm>
          <a:custGeom>
            <a:avLst/>
            <a:gdLst>
              <a:gd name="T0" fmla="*/ 272 w 328"/>
              <a:gd name="T1" fmla="*/ 228 h 236"/>
              <a:gd name="T2" fmla="*/ 256 w 328"/>
              <a:gd name="T3" fmla="*/ 236 h 236"/>
              <a:gd name="T4" fmla="*/ 240 w 328"/>
              <a:gd name="T5" fmla="*/ 232 h 236"/>
              <a:gd name="T6" fmla="*/ 228 w 328"/>
              <a:gd name="T7" fmla="*/ 224 h 236"/>
              <a:gd name="T8" fmla="*/ 228 w 328"/>
              <a:gd name="T9" fmla="*/ 208 h 236"/>
              <a:gd name="T10" fmla="*/ 216 w 328"/>
              <a:gd name="T11" fmla="*/ 200 h 236"/>
              <a:gd name="T12" fmla="*/ 208 w 328"/>
              <a:gd name="T13" fmla="*/ 192 h 236"/>
              <a:gd name="T14" fmla="*/ 192 w 328"/>
              <a:gd name="T15" fmla="*/ 184 h 236"/>
              <a:gd name="T16" fmla="*/ 180 w 328"/>
              <a:gd name="T17" fmla="*/ 180 h 236"/>
              <a:gd name="T18" fmla="*/ 176 w 328"/>
              <a:gd name="T19" fmla="*/ 172 h 236"/>
              <a:gd name="T20" fmla="*/ 172 w 328"/>
              <a:gd name="T21" fmla="*/ 168 h 236"/>
              <a:gd name="T22" fmla="*/ 176 w 328"/>
              <a:gd name="T23" fmla="*/ 160 h 236"/>
              <a:gd name="T24" fmla="*/ 192 w 328"/>
              <a:gd name="T25" fmla="*/ 160 h 236"/>
              <a:gd name="T26" fmla="*/ 204 w 328"/>
              <a:gd name="T27" fmla="*/ 160 h 236"/>
              <a:gd name="T28" fmla="*/ 220 w 328"/>
              <a:gd name="T29" fmla="*/ 160 h 236"/>
              <a:gd name="T30" fmla="*/ 236 w 328"/>
              <a:gd name="T31" fmla="*/ 164 h 236"/>
              <a:gd name="T32" fmla="*/ 240 w 328"/>
              <a:gd name="T33" fmla="*/ 160 h 236"/>
              <a:gd name="T34" fmla="*/ 240 w 328"/>
              <a:gd name="T35" fmla="*/ 152 h 236"/>
              <a:gd name="T36" fmla="*/ 244 w 328"/>
              <a:gd name="T37" fmla="*/ 144 h 236"/>
              <a:gd name="T38" fmla="*/ 248 w 328"/>
              <a:gd name="T39" fmla="*/ 132 h 236"/>
              <a:gd name="T40" fmla="*/ 248 w 328"/>
              <a:gd name="T41" fmla="*/ 100 h 236"/>
              <a:gd name="T42" fmla="*/ 248 w 328"/>
              <a:gd name="T43" fmla="*/ 80 h 236"/>
              <a:gd name="T44" fmla="*/ 248 w 328"/>
              <a:gd name="T45" fmla="*/ 60 h 236"/>
              <a:gd name="T46" fmla="*/ 244 w 328"/>
              <a:gd name="T47" fmla="*/ 52 h 236"/>
              <a:gd name="T48" fmla="*/ 236 w 328"/>
              <a:gd name="T49" fmla="*/ 48 h 236"/>
              <a:gd name="T50" fmla="*/ 224 w 328"/>
              <a:gd name="T51" fmla="*/ 48 h 236"/>
              <a:gd name="T52" fmla="*/ 208 w 328"/>
              <a:gd name="T53" fmla="*/ 48 h 236"/>
              <a:gd name="T54" fmla="*/ 184 w 328"/>
              <a:gd name="T55" fmla="*/ 52 h 236"/>
              <a:gd name="T56" fmla="*/ 160 w 328"/>
              <a:gd name="T57" fmla="*/ 56 h 236"/>
              <a:gd name="T58" fmla="*/ 124 w 328"/>
              <a:gd name="T59" fmla="*/ 56 h 236"/>
              <a:gd name="T60" fmla="*/ 68 w 328"/>
              <a:gd name="T61" fmla="*/ 64 h 236"/>
              <a:gd name="T62" fmla="*/ 0 w 328"/>
              <a:gd name="T63" fmla="*/ 72 h 236"/>
              <a:gd name="T64" fmla="*/ 72 w 328"/>
              <a:gd name="T65" fmla="*/ 28 h 236"/>
              <a:gd name="T66" fmla="*/ 148 w 328"/>
              <a:gd name="T67" fmla="*/ 20 h 236"/>
              <a:gd name="T68" fmla="*/ 184 w 328"/>
              <a:gd name="T69" fmla="*/ 16 h 236"/>
              <a:gd name="T70" fmla="*/ 208 w 328"/>
              <a:gd name="T71" fmla="*/ 16 h 236"/>
              <a:gd name="T72" fmla="*/ 224 w 328"/>
              <a:gd name="T73" fmla="*/ 12 h 236"/>
              <a:gd name="T74" fmla="*/ 232 w 328"/>
              <a:gd name="T75" fmla="*/ 8 h 236"/>
              <a:gd name="T76" fmla="*/ 240 w 328"/>
              <a:gd name="T77" fmla="*/ 4 h 236"/>
              <a:gd name="T78" fmla="*/ 252 w 328"/>
              <a:gd name="T79" fmla="*/ 4 h 236"/>
              <a:gd name="T80" fmla="*/ 268 w 328"/>
              <a:gd name="T81" fmla="*/ 8 h 236"/>
              <a:gd name="T82" fmla="*/ 296 w 328"/>
              <a:gd name="T83" fmla="*/ 16 h 236"/>
              <a:gd name="T84" fmla="*/ 320 w 328"/>
              <a:gd name="T85" fmla="*/ 28 h 236"/>
              <a:gd name="T86" fmla="*/ 328 w 328"/>
              <a:gd name="T87" fmla="*/ 32 h 236"/>
              <a:gd name="T88" fmla="*/ 328 w 328"/>
              <a:gd name="T89" fmla="*/ 36 h 236"/>
              <a:gd name="T90" fmla="*/ 328 w 328"/>
              <a:gd name="T91" fmla="*/ 48 h 236"/>
              <a:gd name="T92" fmla="*/ 320 w 328"/>
              <a:gd name="T93" fmla="*/ 56 h 236"/>
              <a:gd name="T94" fmla="*/ 316 w 328"/>
              <a:gd name="T95" fmla="*/ 76 h 236"/>
              <a:gd name="T96" fmla="*/ 312 w 328"/>
              <a:gd name="T97" fmla="*/ 108 h 236"/>
              <a:gd name="T98" fmla="*/ 308 w 328"/>
              <a:gd name="T99" fmla="*/ 144 h 236"/>
              <a:gd name="T100" fmla="*/ 300 w 328"/>
              <a:gd name="T101" fmla="*/ 180 h 236"/>
              <a:gd name="T102" fmla="*/ 288 w 328"/>
              <a:gd name="T103" fmla="*/ 208 h 236"/>
              <a:gd name="T104" fmla="*/ 280 w 328"/>
              <a:gd name="T105" fmla="*/ 22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28" h="236">
                <a:moveTo>
                  <a:pt x="280" y="220"/>
                </a:moveTo>
                <a:lnTo>
                  <a:pt x="272" y="228"/>
                </a:lnTo>
                <a:lnTo>
                  <a:pt x="264" y="232"/>
                </a:lnTo>
                <a:lnTo>
                  <a:pt x="256" y="236"/>
                </a:lnTo>
                <a:lnTo>
                  <a:pt x="248" y="236"/>
                </a:lnTo>
                <a:lnTo>
                  <a:pt x="240" y="232"/>
                </a:lnTo>
                <a:lnTo>
                  <a:pt x="232" y="232"/>
                </a:lnTo>
                <a:lnTo>
                  <a:pt x="228" y="224"/>
                </a:lnTo>
                <a:lnTo>
                  <a:pt x="228" y="220"/>
                </a:lnTo>
                <a:lnTo>
                  <a:pt x="228" y="208"/>
                </a:lnTo>
                <a:lnTo>
                  <a:pt x="220" y="204"/>
                </a:lnTo>
                <a:lnTo>
                  <a:pt x="216" y="200"/>
                </a:lnTo>
                <a:lnTo>
                  <a:pt x="212" y="196"/>
                </a:lnTo>
                <a:lnTo>
                  <a:pt x="208" y="192"/>
                </a:lnTo>
                <a:lnTo>
                  <a:pt x="200" y="188"/>
                </a:lnTo>
                <a:lnTo>
                  <a:pt x="192" y="184"/>
                </a:lnTo>
                <a:lnTo>
                  <a:pt x="184" y="180"/>
                </a:lnTo>
                <a:lnTo>
                  <a:pt x="180" y="180"/>
                </a:lnTo>
                <a:lnTo>
                  <a:pt x="176" y="176"/>
                </a:lnTo>
                <a:lnTo>
                  <a:pt x="176" y="172"/>
                </a:lnTo>
                <a:lnTo>
                  <a:pt x="172" y="172"/>
                </a:lnTo>
                <a:lnTo>
                  <a:pt x="172" y="168"/>
                </a:lnTo>
                <a:lnTo>
                  <a:pt x="172" y="168"/>
                </a:lnTo>
                <a:lnTo>
                  <a:pt x="176" y="160"/>
                </a:lnTo>
                <a:lnTo>
                  <a:pt x="184" y="160"/>
                </a:lnTo>
                <a:lnTo>
                  <a:pt x="192" y="160"/>
                </a:lnTo>
                <a:lnTo>
                  <a:pt x="196" y="160"/>
                </a:lnTo>
                <a:lnTo>
                  <a:pt x="204" y="160"/>
                </a:lnTo>
                <a:lnTo>
                  <a:pt x="212" y="160"/>
                </a:lnTo>
                <a:lnTo>
                  <a:pt x="220" y="160"/>
                </a:lnTo>
                <a:lnTo>
                  <a:pt x="228" y="164"/>
                </a:lnTo>
                <a:lnTo>
                  <a:pt x="236" y="164"/>
                </a:lnTo>
                <a:lnTo>
                  <a:pt x="236" y="160"/>
                </a:lnTo>
                <a:lnTo>
                  <a:pt x="240" y="160"/>
                </a:lnTo>
                <a:lnTo>
                  <a:pt x="240" y="156"/>
                </a:lnTo>
                <a:lnTo>
                  <a:pt x="240" y="152"/>
                </a:lnTo>
                <a:lnTo>
                  <a:pt x="244" y="148"/>
                </a:lnTo>
                <a:lnTo>
                  <a:pt x="244" y="144"/>
                </a:lnTo>
                <a:lnTo>
                  <a:pt x="244" y="136"/>
                </a:lnTo>
                <a:lnTo>
                  <a:pt x="248" y="132"/>
                </a:lnTo>
                <a:lnTo>
                  <a:pt x="248" y="116"/>
                </a:lnTo>
                <a:lnTo>
                  <a:pt x="248" y="100"/>
                </a:lnTo>
                <a:lnTo>
                  <a:pt x="248" y="88"/>
                </a:lnTo>
                <a:lnTo>
                  <a:pt x="248" y="80"/>
                </a:lnTo>
                <a:lnTo>
                  <a:pt x="248" y="68"/>
                </a:lnTo>
                <a:lnTo>
                  <a:pt x="248" y="60"/>
                </a:lnTo>
                <a:lnTo>
                  <a:pt x="244" y="56"/>
                </a:lnTo>
                <a:lnTo>
                  <a:pt x="244" y="52"/>
                </a:lnTo>
                <a:lnTo>
                  <a:pt x="240" y="52"/>
                </a:lnTo>
                <a:lnTo>
                  <a:pt x="236" y="48"/>
                </a:lnTo>
                <a:lnTo>
                  <a:pt x="232" y="48"/>
                </a:lnTo>
                <a:lnTo>
                  <a:pt x="224" y="48"/>
                </a:lnTo>
                <a:lnTo>
                  <a:pt x="220" y="48"/>
                </a:lnTo>
                <a:lnTo>
                  <a:pt x="208" y="48"/>
                </a:lnTo>
                <a:lnTo>
                  <a:pt x="200" y="52"/>
                </a:lnTo>
                <a:lnTo>
                  <a:pt x="184" y="52"/>
                </a:lnTo>
                <a:lnTo>
                  <a:pt x="176" y="52"/>
                </a:lnTo>
                <a:lnTo>
                  <a:pt x="160" y="56"/>
                </a:lnTo>
                <a:lnTo>
                  <a:pt x="144" y="56"/>
                </a:lnTo>
                <a:lnTo>
                  <a:pt x="124" y="56"/>
                </a:lnTo>
                <a:lnTo>
                  <a:pt x="96" y="60"/>
                </a:lnTo>
                <a:lnTo>
                  <a:pt x="68" y="64"/>
                </a:lnTo>
                <a:lnTo>
                  <a:pt x="36" y="68"/>
                </a:lnTo>
                <a:lnTo>
                  <a:pt x="0" y="72"/>
                </a:lnTo>
                <a:lnTo>
                  <a:pt x="0" y="32"/>
                </a:lnTo>
                <a:lnTo>
                  <a:pt x="72" y="28"/>
                </a:lnTo>
                <a:lnTo>
                  <a:pt x="112" y="24"/>
                </a:lnTo>
                <a:lnTo>
                  <a:pt x="148" y="20"/>
                </a:lnTo>
                <a:lnTo>
                  <a:pt x="168" y="20"/>
                </a:lnTo>
                <a:lnTo>
                  <a:pt x="184" y="16"/>
                </a:lnTo>
                <a:lnTo>
                  <a:pt x="196" y="16"/>
                </a:lnTo>
                <a:lnTo>
                  <a:pt x="208" y="16"/>
                </a:lnTo>
                <a:lnTo>
                  <a:pt x="216" y="12"/>
                </a:lnTo>
                <a:lnTo>
                  <a:pt x="224" y="12"/>
                </a:lnTo>
                <a:lnTo>
                  <a:pt x="228" y="8"/>
                </a:lnTo>
                <a:lnTo>
                  <a:pt x="232" y="8"/>
                </a:lnTo>
                <a:lnTo>
                  <a:pt x="236" y="4"/>
                </a:lnTo>
                <a:lnTo>
                  <a:pt x="240" y="4"/>
                </a:lnTo>
                <a:lnTo>
                  <a:pt x="244" y="0"/>
                </a:lnTo>
                <a:lnTo>
                  <a:pt x="252" y="4"/>
                </a:lnTo>
                <a:lnTo>
                  <a:pt x="260" y="4"/>
                </a:lnTo>
                <a:lnTo>
                  <a:pt x="268" y="8"/>
                </a:lnTo>
                <a:lnTo>
                  <a:pt x="284" y="12"/>
                </a:lnTo>
                <a:lnTo>
                  <a:pt x="296" y="16"/>
                </a:lnTo>
                <a:lnTo>
                  <a:pt x="312" y="24"/>
                </a:lnTo>
                <a:lnTo>
                  <a:pt x="320" y="28"/>
                </a:lnTo>
                <a:lnTo>
                  <a:pt x="324" y="32"/>
                </a:lnTo>
                <a:lnTo>
                  <a:pt x="328" y="32"/>
                </a:lnTo>
                <a:lnTo>
                  <a:pt x="328" y="36"/>
                </a:lnTo>
                <a:lnTo>
                  <a:pt x="328" y="36"/>
                </a:lnTo>
                <a:lnTo>
                  <a:pt x="328" y="44"/>
                </a:lnTo>
                <a:lnTo>
                  <a:pt x="328" y="48"/>
                </a:lnTo>
                <a:lnTo>
                  <a:pt x="324" y="52"/>
                </a:lnTo>
                <a:lnTo>
                  <a:pt x="320" y="56"/>
                </a:lnTo>
                <a:lnTo>
                  <a:pt x="316" y="64"/>
                </a:lnTo>
                <a:lnTo>
                  <a:pt x="316" y="76"/>
                </a:lnTo>
                <a:lnTo>
                  <a:pt x="316" y="92"/>
                </a:lnTo>
                <a:lnTo>
                  <a:pt x="312" y="108"/>
                </a:lnTo>
                <a:lnTo>
                  <a:pt x="312" y="124"/>
                </a:lnTo>
                <a:lnTo>
                  <a:pt x="308" y="144"/>
                </a:lnTo>
                <a:lnTo>
                  <a:pt x="304" y="160"/>
                </a:lnTo>
                <a:lnTo>
                  <a:pt x="300" y="180"/>
                </a:lnTo>
                <a:lnTo>
                  <a:pt x="296" y="196"/>
                </a:lnTo>
                <a:lnTo>
                  <a:pt x="288" y="208"/>
                </a:lnTo>
                <a:lnTo>
                  <a:pt x="280" y="220"/>
                </a:lnTo>
                <a:lnTo>
                  <a:pt x="280" y="2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37">
            <a:extLst>
              <a:ext uri="{FF2B5EF4-FFF2-40B4-BE49-F238E27FC236}">
                <a16:creationId xmlns:a16="http://schemas.microsoft.com/office/drawing/2014/main" xmlns="" id="{DAA8DD7F-B81F-4766-BD1B-33F7C203D7AD}"/>
              </a:ext>
            </a:extLst>
          </p:cNvPr>
          <p:cNvSpPr>
            <a:spLocks/>
          </p:cNvSpPr>
          <p:nvPr/>
        </p:nvSpPr>
        <p:spPr bwMode="auto">
          <a:xfrm>
            <a:off x="1976552" y="3887346"/>
            <a:ext cx="1167640" cy="438461"/>
          </a:xfrm>
          <a:custGeom>
            <a:avLst/>
            <a:gdLst>
              <a:gd name="T0" fmla="*/ 140 w 316"/>
              <a:gd name="T1" fmla="*/ 84 h 92"/>
              <a:gd name="T2" fmla="*/ 116 w 316"/>
              <a:gd name="T3" fmla="*/ 84 h 92"/>
              <a:gd name="T4" fmla="*/ 88 w 316"/>
              <a:gd name="T5" fmla="*/ 88 h 92"/>
              <a:gd name="T6" fmla="*/ 64 w 316"/>
              <a:gd name="T7" fmla="*/ 88 h 92"/>
              <a:gd name="T8" fmla="*/ 44 w 316"/>
              <a:gd name="T9" fmla="*/ 88 h 92"/>
              <a:gd name="T10" fmla="*/ 32 w 316"/>
              <a:gd name="T11" fmla="*/ 92 h 92"/>
              <a:gd name="T12" fmla="*/ 24 w 316"/>
              <a:gd name="T13" fmla="*/ 92 h 92"/>
              <a:gd name="T14" fmla="*/ 16 w 316"/>
              <a:gd name="T15" fmla="*/ 92 h 92"/>
              <a:gd name="T16" fmla="*/ 8 w 316"/>
              <a:gd name="T17" fmla="*/ 88 h 92"/>
              <a:gd name="T18" fmla="*/ 4 w 316"/>
              <a:gd name="T19" fmla="*/ 88 h 92"/>
              <a:gd name="T20" fmla="*/ 0 w 316"/>
              <a:gd name="T21" fmla="*/ 88 h 92"/>
              <a:gd name="T22" fmla="*/ 0 w 316"/>
              <a:gd name="T23" fmla="*/ 84 h 92"/>
              <a:gd name="T24" fmla="*/ 0 w 316"/>
              <a:gd name="T25" fmla="*/ 84 h 92"/>
              <a:gd name="T26" fmla="*/ 0 w 316"/>
              <a:gd name="T27" fmla="*/ 80 h 92"/>
              <a:gd name="T28" fmla="*/ 0 w 316"/>
              <a:gd name="T29" fmla="*/ 76 h 92"/>
              <a:gd name="T30" fmla="*/ 4 w 316"/>
              <a:gd name="T31" fmla="*/ 76 h 92"/>
              <a:gd name="T32" fmla="*/ 12 w 316"/>
              <a:gd name="T33" fmla="*/ 72 h 92"/>
              <a:gd name="T34" fmla="*/ 16 w 316"/>
              <a:gd name="T35" fmla="*/ 72 h 92"/>
              <a:gd name="T36" fmla="*/ 24 w 316"/>
              <a:gd name="T37" fmla="*/ 68 h 92"/>
              <a:gd name="T38" fmla="*/ 36 w 316"/>
              <a:gd name="T39" fmla="*/ 68 h 92"/>
              <a:gd name="T40" fmla="*/ 44 w 316"/>
              <a:gd name="T41" fmla="*/ 64 h 92"/>
              <a:gd name="T42" fmla="*/ 72 w 316"/>
              <a:gd name="T43" fmla="*/ 60 h 92"/>
              <a:gd name="T44" fmla="*/ 96 w 316"/>
              <a:gd name="T45" fmla="*/ 56 h 92"/>
              <a:gd name="T46" fmla="*/ 124 w 316"/>
              <a:gd name="T47" fmla="*/ 48 h 92"/>
              <a:gd name="T48" fmla="*/ 152 w 316"/>
              <a:gd name="T49" fmla="*/ 44 h 92"/>
              <a:gd name="T50" fmla="*/ 164 w 316"/>
              <a:gd name="T51" fmla="*/ 40 h 92"/>
              <a:gd name="T52" fmla="*/ 180 w 316"/>
              <a:gd name="T53" fmla="*/ 36 h 92"/>
              <a:gd name="T54" fmla="*/ 188 w 316"/>
              <a:gd name="T55" fmla="*/ 36 h 92"/>
              <a:gd name="T56" fmla="*/ 200 w 316"/>
              <a:gd name="T57" fmla="*/ 32 h 92"/>
              <a:gd name="T58" fmla="*/ 208 w 316"/>
              <a:gd name="T59" fmla="*/ 28 h 92"/>
              <a:gd name="T60" fmla="*/ 216 w 316"/>
              <a:gd name="T61" fmla="*/ 28 h 92"/>
              <a:gd name="T62" fmla="*/ 220 w 316"/>
              <a:gd name="T63" fmla="*/ 24 h 92"/>
              <a:gd name="T64" fmla="*/ 224 w 316"/>
              <a:gd name="T65" fmla="*/ 24 h 92"/>
              <a:gd name="T66" fmla="*/ 232 w 316"/>
              <a:gd name="T67" fmla="*/ 20 h 92"/>
              <a:gd name="T68" fmla="*/ 236 w 316"/>
              <a:gd name="T69" fmla="*/ 16 h 92"/>
              <a:gd name="T70" fmla="*/ 240 w 316"/>
              <a:gd name="T71" fmla="*/ 12 h 92"/>
              <a:gd name="T72" fmla="*/ 240 w 316"/>
              <a:gd name="T73" fmla="*/ 8 h 92"/>
              <a:gd name="T74" fmla="*/ 240 w 316"/>
              <a:gd name="T75" fmla="*/ 4 h 92"/>
              <a:gd name="T76" fmla="*/ 244 w 316"/>
              <a:gd name="T77" fmla="*/ 0 h 92"/>
              <a:gd name="T78" fmla="*/ 248 w 316"/>
              <a:gd name="T79" fmla="*/ 0 h 92"/>
              <a:gd name="T80" fmla="*/ 256 w 316"/>
              <a:gd name="T81" fmla="*/ 0 h 92"/>
              <a:gd name="T82" fmla="*/ 264 w 316"/>
              <a:gd name="T83" fmla="*/ 0 h 92"/>
              <a:gd name="T84" fmla="*/ 276 w 316"/>
              <a:gd name="T85" fmla="*/ 4 h 92"/>
              <a:gd name="T86" fmla="*/ 284 w 316"/>
              <a:gd name="T87" fmla="*/ 8 h 92"/>
              <a:gd name="T88" fmla="*/ 296 w 316"/>
              <a:gd name="T89" fmla="*/ 12 h 92"/>
              <a:gd name="T90" fmla="*/ 308 w 316"/>
              <a:gd name="T91" fmla="*/ 20 h 92"/>
              <a:gd name="T92" fmla="*/ 312 w 316"/>
              <a:gd name="T93" fmla="*/ 24 h 92"/>
              <a:gd name="T94" fmla="*/ 316 w 316"/>
              <a:gd name="T95" fmla="*/ 32 h 92"/>
              <a:gd name="T96" fmla="*/ 316 w 316"/>
              <a:gd name="T97" fmla="*/ 40 h 92"/>
              <a:gd name="T98" fmla="*/ 316 w 316"/>
              <a:gd name="T99" fmla="*/ 44 h 92"/>
              <a:gd name="T100" fmla="*/ 312 w 316"/>
              <a:gd name="T101" fmla="*/ 48 h 92"/>
              <a:gd name="T102" fmla="*/ 308 w 316"/>
              <a:gd name="T103" fmla="*/ 48 h 92"/>
              <a:gd name="T104" fmla="*/ 304 w 316"/>
              <a:gd name="T105" fmla="*/ 52 h 92"/>
              <a:gd name="T106" fmla="*/ 292 w 316"/>
              <a:gd name="T107" fmla="*/ 56 h 92"/>
              <a:gd name="T108" fmla="*/ 284 w 316"/>
              <a:gd name="T109" fmla="*/ 60 h 92"/>
              <a:gd name="T110" fmla="*/ 272 w 316"/>
              <a:gd name="T111" fmla="*/ 60 h 92"/>
              <a:gd name="T112" fmla="*/ 256 w 316"/>
              <a:gd name="T113" fmla="*/ 64 h 92"/>
              <a:gd name="T114" fmla="*/ 224 w 316"/>
              <a:gd name="T115" fmla="*/ 68 h 92"/>
              <a:gd name="T116" fmla="*/ 192 w 316"/>
              <a:gd name="T117" fmla="*/ 76 h 92"/>
              <a:gd name="T118" fmla="*/ 164 w 316"/>
              <a:gd name="T119" fmla="*/ 80 h 92"/>
              <a:gd name="T120" fmla="*/ 140 w 316"/>
              <a:gd name="T121" fmla="*/ 84 h 92"/>
              <a:gd name="T122" fmla="*/ 140 w 316"/>
              <a:gd name="T123" fmla="*/ 8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16" h="92">
                <a:moveTo>
                  <a:pt x="140" y="84"/>
                </a:moveTo>
                <a:lnTo>
                  <a:pt x="116" y="84"/>
                </a:lnTo>
                <a:lnTo>
                  <a:pt x="88" y="88"/>
                </a:lnTo>
                <a:lnTo>
                  <a:pt x="64" y="88"/>
                </a:lnTo>
                <a:lnTo>
                  <a:pt x="44" y="88"/>
                </a:lnTo>
                <a:lnTo>
                  <a:pt x="32" y="92"/>
                </a:lnTo>
                <a:lnTo>
                  <a:pt x="24" y="92"/>
                </a:lnTo>
                <a:lnTo>
                  <a:pt x="16" y="92"/>
                </a:lnTo>
                <a:lnTo>
                  <a:pt x="8" y="88"/>
                </a:lnTo>
                <a:lnTo>
                  <a:pt x="4" y="88"/>
                </a:lnTo>
                <a:lnTo>
                  <a:pt x="0" y="88"/>
                </a:lnTo>
                <a:lnTo>
                  <a:pt x="0" y="84"/>
                </a:lnTo>
                <a:lnTo>
                  <a:pt x="0" y="84"/>
                </a:lnTo>
                <a:lnTo>
                  <a:pt x="0" y="80"/>
                </a:lnTo>
                <a:lnTo>
                  <a:pt x="0" y="76"/>
                </a:lnTo>
                <a:lnTo>
                  <a:pt x="4" y="76"/>
                </a:lnTo>
                <a:lnTo>
                  <a:pt x="12" y="72"/>
                </a:lnTo>
                <a:lnTo>
                  <a:pt x="16" y="72"/>
                </a:lnTo>
                <a:lnTo>
                  <a:pt x="24" y="68"/>
                </a:lnTo>
                <a:lnTo>
                  <a:pt x="36" y="68"/>
                </a:lnTo>
                <a:lnTo>
                  <a:pt x="44" y="64"/>
                </a:lnTo>
                <a:lnTo>
                  <a:pt x="72" y="60"/>
                </a:lnTo>
                <a:lnTo>
                  <a:pt x="96" y="56"/>
                </a:lnTo>
                <a:lnTo>
                  <a:pt x="124" y="48"/>
                </a:lnTo>
                <a:lnTo>
                  <a:pt x="152" y="44"/>
                </a:lnTo>
                <a:lnTo>
                  <a:pt x="164" y="40"/>
                </a:lnTo>
                <a:lnTo>
                  <a:pt x="180" y="36"/>
                </a:lnTo>
                <a:lnTo>
                  <a:pt x="188" y="36"/>
                </a:lnTo>
                <a:lnTo>
                  <a:pt x="200" y="32"/>
                </a:lnTo>
                <a:lnTo>
                  <a:pt x="208" y="28"/>
                </a:lnTo>
                <a:lnTo>
                  <a:pt x="216" y="28"/>
                </a:lnTo>
                <a:lnTo>
                  <a:pt x="220" y="24"/>
                </a:lnTo>
                <a:lnTo>
                  <a:pt x="224" y="24"/>
                </a:lnTo>
                <a:lnTo>
                  <a:pt x="232" y="20"/>
                </a:lnTo>
                <a:lnTo>
                  <a:pt x="236" y="16"/>
                </a:lnTo>
                <a:lnTo>
                  <a:pt x="240" y="12"/>
                </a:lnTo>
                <a:lnTo>
                  <a:pt x="240" y="8"/>
                </a:lnTo>
                <a:lnTo>
                  <a:pt x="240" y="4"/>
                </a:lnTo>
                <a:lnTo>
                  <a:pt x="244" y="0"/>
                </a:lnTo>
                <a:lnTo>
                  <a:pt x="248" y="0"/>
                </a:lnTo>
                <a:lnTo>
                  <a:pt x="256" y="0"/>
                </a:lnTo>
                <a:lnTo>
                  <a:pt x="264" y="0"/>
                </a:lnTo>
                <a:lnTo>
                  <a:pt x="276" y="4"/>
                </a:lnTo>
                <a:lnTo>
                  <a:pt x="284" y="8"/>
                </a:lnTo>
                <a:lnTo>
                  <a:pt x="296" y="12"/>
                </a:lnTo>
                <a:lnTo>
                  <a:pt x="308" y="20"/>
                </a:lnTo>
                <a:lnTo>
                  <a:pt x="312" y="24"/>
                </a:lnTo>
                <a:lnTo>
                  <a:pt x="316" y="32"/>
                </a:lnTo>
                <a:lnTo>
                  <a:pt x="316" y="40"/>
                </a:lnTo>
                <a:lnTo>
                  <a:pt x="316" y="44"/>
                </a:lnTo>
                <a:lnTo>
                  <a:pt x="312" y="48"/>
                </a:lnTo>
                <a:lnTo>
                  <a:pt x="308" y="48"/>
                </a:lnTo>
                <a:lnTo>
                  <a:pt x="304" y="52"/>
                </a:lnTo>
                <a:lnTo>
                  <a:pt x="292" y="56"/>
                </a:lnTo>
                <a:lnTo>
                  <a:pt x="284" y="60"/>
                </a:lnTo>
                <a:lnTo>
                  <a:pt x="272" y="60"/>
                </a:lnTo>
                <a:lnTo>
                  <a:pt x="256" y="64"/>
                </a:lnTo>
                <a:lnTo>
                  <a:pt x="224" y="68"/>
                </a:lnTo>
                <a:lnTo>
                  <a:pt x="192" y="76"/>
                </a:lnTo>
                <a:lnTo>
                  <a:pt x="164" y="80"/>
                </a:lnTo>
                <a:lnTo>
                  <a:pt x="140" y="84"/>
                </a:lnTo>
                <a:lnTo>
                  <a:pt x="140" y="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38">
            <a:extLst>
              <a:ext uri="{FF2B5EF4-FFF2-40B4-BE49-F238E27FC236}">
                <a16:creationId xmlns:a16="http://schemas.microsoft.com/office/drawing/2014/main" xmlns="" id="{D48F8A46-7628-4B5D-8436-2F8BEB0B9211}"/>
              </a:ext>
            </a:extLst>
          </p:cNvPr>
          <p:cNvSpPr>
            <a:spLocks/>
          </p:cNvSpPr>
          <p:nvPr/>
        </p:nvSpPr>
        <p:spPr bwMode="auto">
          <a:xfrm>
            <a:off x="1991333" y="4382996"/>
            <a:ext cx="1152859" cy="324079"/>
          </a:xfrm>
          <a:custGeom>
            <a:avLst/>
            <a:gdLst>
              <a:gd name="T0" fmla="*/ 4 w 312"/>
              <a:gd name="T1" fmla="*/ 56 h 68"/>
              <a:gd name="T2" fmla="*/ 0 w 312"/>
              <a:gd name="T3" fmla="*/ 48 h 68"/>
              <a:gd name="T4" fmla="*/ 8 w 312"/>
              <a:gd name="T5" fmla="*/ 44 h 68"/>
              <a:gd name="T6" fmla="*/ 16 w 312"/>
              <a:gd name="T7" fmla="*/ 40 h 68"/>
              <a:gd name="T8" fmla="*/ 28 w 312"/>
              <a:gd name="T9" fmla="*/ 40 h 68"/>
              <a:gd name="T10" fmla="*/ 48 w 312"/>
              <a:gd name="T11" fmla="*/ 36 h 68"/>
              <a:gd name="T12" fmla="*/ 80 w 312"/>
              <a:gd name="T13" fmla="*/ 32 h 68"/>
              <a:gd name="T14" fmla="*/ 120 w 312"/>
              <a:gd name="T15" fmla="*/ 24 h 68"/>
              <a:gd name="T16" fmla="*/ 168 w 312"/>
              <a:gd name="T17" fmla="*/ 16 h 68"/>
              <a:gd name="T18" fmla="*/ 212 w 312"/>
              <a:gd name="T19" fmla="*/ 8 h 68"/>
              <a:gd name="T20" fmla="*/ 240 w 312"/>
              <a:gd name="T21" fmla="*/ 4 h 68"/>
              <a:gd name="T22" fmla="*/ 260 w 312"/>
              <a:gd name="T23" fmla="*/ 0 h 68"/>
              <a:gd name="T24" fmla="*/ 284 w 312"/>
              <a:gd name="T25" fmla="*/ 0 h 68"/>
              <a:gd name="T26" fmla="*/ 300 w 312"/>
              <a:gd name="T27" fmla="*/ 4 h 68"/>
              <a:gd name="T28" fmla="*/ 308 w 312"/>
              <a:gd name="T29" fmla="*/ 12 h 68"/>
              <a:gd name="T30" fmla="*/ 312 w 312"/>
              <a:gd name="T31" fmla="*/ 20 h 68"/>
              <a:gd name="T32" fmla="*/ 308 w 312"/>
              <a:gd name="T33" fmla="*/ 28 h 68"/>
              <a:gd name="T34" fmla="*/ 292 w 312"/>
              <a:gd name="T35" fmla="*/ 32 h 68"/>
              <a:gd name="T36" fmla="*/ 272 w 312"/>
              <a:gd name="T37" fmla="*/ 40 h 68"/>
              <a:gd name="T38" fmla="*/ 260 w 312"/>
              <a:gd name="T39" fmla="*/ 40 h 68"/>
              <a:gd name="T40" fmla="*/ 252 w 312"/>
              <a:gd name="T41" fmla="*/ 40 h 68"/>
              <a:gd name="T42" fmla="*/ 240 w 312"/>
              <a:gd name="T43" fmla="*/ 44 h 68"/>
              <a:gd name="T44" fmla="*/ 224 w 312"/>
              <a:gd name="T45" fmla="*/ 44 h 68"/>
              <a:gd name="T46" fmla="*/ 200 w 312"/>
              <a:gd name="T47" fmla="*/ 48 h 68"/>
              <a:gd name="T48" fmla="*/ 120 w 312"/>
              <a:gd name="T49" fmla="*/ 60 h 68"/>
              <a:gd name="T50" fmla="*/ 84 w 312"/>
              <a:gd name="T51" fmla="*/ 64 h 68"/>
              <a:gd name="T52" fmla="*/ 64 w 312"/>
              <a:gd name="T53" fmla="*/ 68 h 68"/>
              <a:gd name="T54" fmla="*/ 48 w 312"/>
              <a:gd name="T55" fmla="*/ 68 h 68"/>
              <a:gd name="T56" fmla="*/ 40 w 312"/>
              <a:gd name="T57" fmla="*/ 68 h 68"/>
              <a:gd name="T58" fmla="*/ 32 w 312"/>
              <a:gd name="T59" fmla="*/ 68 h 68"/>
              <a:gd name="T60" fmla="*/ 20 w 312"/>
              <a:gd name="T61" fmla="*/ 64 h 68"/>
              <a:gd name="T62" fmla="*/ 12 w 312"/>
              <a:gd name="T63" fmla="*/ 6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12" h="68">
                <a:moveTo>
                  <a:pt x="12" y="60"/>
                </a:move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4" y="44"/>
                </a:lnTo>
                <a:lnTo>
                  <a:pt x="8" y="44"/>
                </a:lnTo>
                <a:lnTo>
                  <a:pt x="12" y="44"/>
                </a:lnTo>
                <a:lnTo>
                  <a:pt x="16" y="40"/>
                </a:lnTo>
                <a:lnTo>
                  <a:pt x="24" y="40"/>
                </a:lnTo>
                <a:lnTo>
                  <a:pt x="28" y="40"/>
                </a:lnTo>
                <a:lnTo>
                  <a:pt x="36" y="36"/>
                </a:lnTo>
                <a:lnTo>
                  <a:pt x="48" y="36"/>
                </a:lnTo>
                <a:lnTo>
                  <a:pt x="60" y="32"/>
                </a:lnTo>
                <a:lnTo>
                  <a:pt x="80" y="32"/>
                </a:lnTo>
                <a:lnTo>
                  <a:pt x="96" y="28"/>
                </a:lnTo>
                <a:lnTo>
                  <a:pt x="120" y="24"/>
                </a:lnTo>
                <a:lnTo>
                  <a:pt x="144" y="20"/>
                </a:lnTo>
                <a:lnTo>
                  <a:pt x="168" y="16"/>
                </a:lnTo>
                <a:lnTo>
                  <a:pt x="192" y="12"/>
                </a:lnTo>
                <a:lnTo>
                  <a:pt x="212" y="8"/>
                </a:lnTo>
                <a:lnTo>
                  <a:pt x="228" y="4"/>
                </a:lnTo>
                <a:lnTo>
                  <a:pt x="240" y="4"/>
                </a:lnTo>
                <a:lnTo>
                  <a:pt x="252" y="0"/>
                </a:lnTo>
                <a:lnTo>
                  <a:pt x="260" y="0"/>
                </a:lnTo>
                <a:lnTo>
                  <a:pt x="268" y="0"/>
                </a:lnTo>
                <a:lnTo>
                  <a:pt x="284" y="0"/>
                </a:lnTo>
                <a:lnTo>
                  <a:pt x="292" y="4"/>
                </a:lnTo>
                <a:lnTo>
                  <a:pt x="300" y="4"/>
                </a:lnTo>
                <a:lnTo>
                  <a:pt x="304" y="8"/>
                </a:lnTo>
                <a:lnTo>
                  <a:pt x="308" y="12"/>
                </a:lnTo>
                <a:lnTo>
                  <a:pt x="312" y="16"/>
                </a:lnTo>
                <a:lnTo>
                  <a:pt x="312" y="20"/>
                </a:lnTo>
                <a:lnTo>
                  <a:pt x="312" y="24"/>
                </a:lnTo>
                <a:lnTo>
                  <a:pt x="308" y="28"/>
                </a:lnTo>
                <a:lnTo>
                  <a:pt x="304" y="32"/>
                </a:lnTo>
                <a:lnTo>
                  <a:pt x="292" y="32"/>
                </a:lnTo>
                <a:lnTo>
                  <a:pt x="284" y="36"/>
                </a:lnTo>
                <a:lnTo>
                  <a:pt x="272" y="40"/>
                </a:lnTo>
                <a:lnTo>
                  <a:pt x="264" y="40"/>
                </a:lnTo>
                <a:lnTo>
                  <a:pt x="260" y="40"/>
                </a:lnTo>
                <a:lnTo>
                  <a:pt x="256" y="40"/>
                </a:lnTo>
                <a:lnTo>
                  <a:pt x="252" y="40"/>
                </a:lnTo>
                <a:lnTo>
                  <a:pt x="248" y="40"/>
                </a:lnTo>
                <a:lnTo>
                  <a:pt x="240" y="44"/>
                </a:lnTo>
                <a:lnTo>
                  <a:pt x="232" y="44"/>
                </a:lnTo>
                <a:lnTo>
                  <a:pt x="224" y="44"/>
                </a:lnTo>
                <a:lnTo>
                  <a:pt x="212" y="44"/>
                </a:lnTo>
                <a:lnTo>
                  <a:pt x="200" y="48"/>
                </a:lnTo>
                <a:lnTo>
                  <a:pt x="144" y="56"/>
                </a:lnTo>
                <a:lnTo>
                  <a:pt x="120" y="60"/>
                </a:lnTo>
                <a:lnTo>
                  <a:pt x="96" y="60"/>
                </a:lnTo>
                <a:lnTo>
                  <a:pt x="84" y="64"/>
                </a:lnTo>
                <a:lnTo>
                  <a:pt x="72" y="64"/>
                </a:lnTo>
                <a:lnTo>
                  <a:pt x="64" y="68"/>
                </a:lnTo>
                <a:lnTo>
                  <a:pt x="56" y="68"/>
                </a:lnTo>
                <a:lnTo>
                  <a:pt x="48" y="68"/>
                </a:lnTo>
                <a:lnTo>
                  <a:pt x="44" y="68"/>
                </a:lnTo>
                <a:lnTo>
                  <a:pt x="40" y="68"/>
                </a:lnTo>
                <a:lnTo>
                  <a:pt x="36" y="68"/>
                </a:lnTo>
                <a:lnTo>
                  <a:pt x="32" y="68"/>
                </a:lnTo>
                <a:lnTo>
                  <a:pt x="24" y="68"/>
                </a:lnTo>
                <a:lnTo>
                  <a:pt x="20" y="64"/>
                </a:lnTo>
                <a:lnTo>
                  <a:pt x="12" y="60"/>
                </a:lnTo>
                <a:lnTo>
                  <a:pt x="12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39">
            <a:extLst>
              <a:ext uri="{FF2B5EF4-FFF2-40B4-BE49-F238E27FC236}">
                <a16:creationId xmlns:a16="http://schemas.microsoft.com/office/drawing/2014/main" xmlns="" id="{1CC6CFBD-1803-4856-BB32-6AF8B2E864B4}"/>
              </a:ext>
            </a:extLst>
          </p:cNvPr>
          <p:cNvSpPr>
            <a:spLocks/>
          </p:cNvSpPr>
          <p:nvPr/>
        </p:nvSpPr>
        <p:spPr bwMode="auto">
          <a:xfrm>
            <a:off x="1429683" y="4688012"/>
            <a:ext cx="2320500" cy="495650"/>
          </a:xfrm>
          <a:custGeom>
            <a:avLst/>
            <a:gdLst>
              <a:gd name="T0" fmla="*/ 472 w 628"/>
              <a:gd name="T1" fmla="*/ 8 h 104"/>
              <a:gd name="T2" fmla="*/ 508 w 628"/>
              <a:gd name="T3" fmla="*/ 4 h 104"/>
              <a:gd name="T4" fmla="*/ 544 w 628"/>
              <a:gd name="T5" fmla="*/ 0 h 104"/>
              <a:gd name="T6" fmla="*/ 576 w 628"/>
              <a:gd name="T7" fmla="*/ 4 h 104"/>
              <a:gd name="T8" fmla="*/ 600 w 628"/>
              <a:gd name="T9" fmla="*/ 12 h 104"/>
              <a:gd name="T10" fmla="*/ 620 w 628"/>
              <a:gd name="T11" fmla="*/ 24 h 104"/>
              <a:gd name="T12" fmla="*/ 628 w 628"/>
              <a:gd name="T13" fmla="*/ 36 h 104"/>
              <a:gd name="T14" fmla="*/ 624 w 628"/>
              <a:gd name="T15" fmla="*/ 40 h 104"/>
              <a:gd name="T16" fmla="*/ 616 w 628"/>
              <a:gd name="T17" fmla="*/ 44 h 104"/>
              <a:gd name="T18" fmla="*/ 600 w 628"/>
              <a:gd name="T19" fmla="*/ 48 h 104"/>
              <a:gd name="T20" fmla="*/ 576 w 628"/>
              <a:gd name="T21" fmla="*/ 48 h 104"/>
              <a:gd name="T22" fmla="*/ 520 w 628"/>
              <a:gd name="T23" fmla="*/ 48 h 104"/>
              <a:gd name="T24" fmla="*/ 476 w 628"/>
              <a:gd name="T25" fmla="*/ 52 h 104"/>
              <a:gd name="T26" fmla="*/ 444 w 628"/>
              <a:gd name="T27" fmla="*/ 52 h 104"/>
              <a:gd name="T28" fmla="*/ 408 w 628"/>
              <a:gd name="T29" fmla="*/ 56 h 104"/>
              <a:gd name="T30" fmla="*/ 360 w 628"/>
              <a:gd name="T31" fmla="*/ 64 h 104"/>
              <a:gd name="T32" fmla="*/ 308 w 628"/>
              <a:gd name="T33" fmla="*/ 68 h 104"/>
              <a:gd name="T34" fmla="*/ 248 w 628"/>
              <a:gd name="T35" fmla="*/ 76 h 104"/>
              <a:gd name="T36" fmla="*/ 200 w 628"/>
              <a:gd name="T37" fmla="*/ 80 h 104"/>
              <a:gd name="T38" fmla="*/ 156 w 628"/>
              <a:gd name="T39" fmla="*/ 88 h 104"/>
              <a:gd name="T40" fmla="*/ 120 w 628"/>
              <a:gd name="T41" fmla="*/ 92 h 104"/>
              <a:gd name="T42" fmla="*/ 92 w 628"/>
              <a:gd name="T43" fmla="*/ 96 h 104"/>
              <a:gd name="T44" fmla="*/ 68 w 628"/>
              <a:gd name="T45" fmla="*/ 100 h 104"/>
              <a:gd name="T46" fmla="*/ 52 w 628"/>
              <a:gd name="T47" fmla="*/ 104 h 104"/>
              <a:gd name="T48" fmla="*/ 48 w 628"/>
              <a:gd name="T49" fmla="*/ 104 h 104"/>
              <a:gd name="T50" fmla="*/ 36 w 628"/>
              <a:gd name="T51" fmla="*/ 100 h 104"/>
              <a:gd name="T52" fmla="*/ 16 w 628"/>
              <a:gd name="T53" fmla="*/ 92 h 104"/>
              <a:gd name="T54" fmla="*/ 0 w 628"/>
              <a:gd name="T55" fmla="*/ 84 h 104"/>
              <a:gd name="T56" fmla="*/ 0 w 628"/>
              <a:gd name="T57" fmla="*/ 72 h 104"/>
              <a:gd name="T58" fmla="*/ 4 w 628"/>
              <a:gd name="T59" fmla="*/ 72 h 104"/>
              <a:gd name="T60" fmla="*/ 16 w 628"/>
              <a:gd name="T61" fmla="*/ 68 h 104"/>
              <a:gd name="T62" fmla="*/ 32 w 628"/>
              <a:gd name="T63" fmla="*/ 68 h 104"/>
              <a:gd name="T64" fmla="*/ 52 w 628"/>
              <a:gd name="T65" fmla="*/ 64 h 104"/>
              <a:gd name="T66" fmla="*/ 84 w 628"/>
              <a:gd name="T67" fmla="*/ 60 h 104"/>
              <a:gd name="T68" fmla="*/ 124 w 628"/>
              <a:gd name="T69" fmla="*/ 56 h 104"/>
              <a:gd name="T70" fmla="*/ 180 w 628"/>
              <a:gd name="T71" fmla="*/ 48 h 104"/>
              <a:gd name="T72" fmla="*/ 248 w 628"/>
              <a:gd name="T73" fmla="*/ 40 h 104"/>
              <a:gd name="T74" fmla="*/ 320 w 628"/>
              <a:gd name="T75" fmla="*/ 28 h 104"/>
              <a:gd name="T76" fmla="*/ 380 w 628"/>
              <a:gd name="T77" fmla="*/ 20 h 104"/>
              <a:gd name="T78" fmla="*/ 424 w 628"/>
              <a:gd name="T79" fmla="*/ 16 h 104"/>
              <a:gd name="T80" fmla="*/ 460 w 628"/>
              <a:gd name="T81" fmla="*/ 8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28" h="104">
                <a:moveTo>
                  <a:pt x="460" y="8"/>
                </a:moveTo>
                <a:lnTo>
                  <a:pt x="472" y="8"/>
                </a:lnTo>
                <a:lnTo>
                  <a:pt x="488" y="4"/>
                </a:lnTo>
                <a:lnTo>
                  <a:pt x="508" y="4"/>
                </a:lnTo>
                <a:lnTo>
                  <a:pt x="528" y="0"/>
                </a:lnTo>
                <a:lnTo>
                  <a:pt x="544" y="0"/>
                </a:lnTo>
                <a:lnTo>
                  <a:pt x="560" y="0"/>
                </a:lnTo>
                <a:lnTo>
                  <a:pt x="576" y="4"/>
                </a:lnTo>
                <a:lnTo>
                  <a:pt x="588" y="8"/>
                </a:lnTo>
                <a:lnTo>
                  <a:pt x="600" y="12"/>
                </a:lnTo>
                <a:lnTo>
                  <a:pt x="612" y="16"/>
                </a:lnTo>
                <a:lnTo>
                  <a:pt x="620" y="24"/>
                </a:lnTo>
                <a:lnTo>
                  <a:pt x="628" y="32"/>
                </a:lnTo>
                <a:lnTo>
                  <a:pt x="628" y="36"/>
                </a:lnTo>
                <a:lnTo>
                  <a:pt x="628" y="40"/>
                </a:lnTo>
                <a:lnTo>
                  <a:pt x="624" y="40"/>
                </a:lnTo>
                <a:lnTo>
                  <a:pt x="620" y="44"/>
                </a:lnTo>
                <a:lnTo>
                  <a:pt x="616" y="44"/>
                </a:lnTo>
                <a:lnTo>
                  <a:pt x="608" y="44"/>
                </a:lnTo>
                <a:lnTo>
                  <a:pt x="600" y="48"/>
                </a:lnTo>
                <a:lnTo>
                  <a:pt x="588" y="48"/>
                </a:lnTo>
                <a:lnTo>
                  <a:pt x="576" y="48"/>
                </a:lnTo>
                <a:lnTo>
                  <a:pt x="548" y="48"/>
                </a:lnTo>
                <a:lnTo>
                  <a:pt x="520" y="48"/>
                </a:lnTo>
                <a:lnTo>
                  <a:pt x="496" y="48"/>
                </a:lnTo>
                <a:lnTo>
                  <a:pt x="476" y="52"/>
                </a:lnTo>
                <a:lnTo>
                  <a:pt x="460" y="52"/>
                </a:lnTo>
                <a:lnTo>
                  <a:pt x="444" y="52"/>
                </a:lnTo>
                <a:lnTo>
                  <a:pt x="428" y="56"/>
                </a:lnTo>
                <a:lnTo>
                  <a:pt x="408" y="56"/>
                </a:lnTo>
                <a:lnTo>
                  <a:pt x="384" y="60"/>
                </a:lnTo>
                <a:lnTo>
                  <a:pt x="360" y="64"/>
                </a:lnTo>
                <a:lnTo>
                  <a:pt x="336" y="64"/>
                </a:lnTo>
                <a:lnTo>
                  <a:pt x="308" y="68"/>
                </a:lnTo>
                <a:lnTo>
                  <a:pt x="276" y="72"/>
                </a:lnTo>
                <a:lnTo>
                  <a:pt x="248" y="76"/>
                </a:lnTo>
                <a:lnTo>
                  <a:pt x="224" y="80"/>
                </a:lnTo>
                <a:lnTo>
                  <a:pt x="200" y="80"/>
                </a:lnTo>
                <a:lnTo>
                  <a:pt x="176" y="84"/>
                </a:lnTo>
                <a:lnTo>
                  <a:pt x="156" y="88"/>
                </a:lnTo>
                <a:lnTo>
                  <a:pt x="136" y="92"/>
                </a:lnTo>
                <a:lnTo>
                  <a:pt x="120" y="92"/>
                </a:lnTo>
                <a:lnTo>
                  <a:pt x="104" y="96"/>
                </a:lnTo>
                <a:lnTo>
                  <a:pt x="92" y="96"/>
                </a:lnTo>
                <a:lnTo>
                  <a:pt x="80" y="100"/>
                </a:lnTo>
                <a:lnTo>
                  <a:pt x="68" y="100"/>
                </a:lnTo>
                <a:lnTo>
                  <a:pt x="60" y="104"/>
                </a:lnTo>
                <a:lnTo>
                  <a:pt x="52" y="104"/>
                </a:lnTo>
                <a:lnTo>
                  <a:pt x="48" y="104"/>
                </a:lnTo>
                <a:lnTo>
                  <a:pt x="48" y="104"/>
                </a:lnTo>
                <a:lnTo>
                  <a:pt x="40" y="104"/>
                </a:lnTo>
                <a:lnTo>
                  <a:pt x="36" y="100"/>
                </a:lnTo>
                <a:lnTo>
                  <a:pt x="28" y="96"/>
                </a:lnTo>
                <a:lnTo>
                  <a:pt x="16" y="92"/>
                </a:lnTo>
                <a:lnTo>
                  <a:pt x="8" y="88"/>
                </a:lnTo>
                <a:lnTo>
                  <a:pt x="0" y="84"/>
                </a:lnTo>
                <a:lnTo>
                  <a:pt x="0" y="76"/>
                </a:lnTo>
                <a:lnTo>
                  <a:pt x="0" y="72"/>
                </a:lnTo>
                <a:lnTo>
                  <a:pt x="0" y="72"/>
                </a:lnTo>
                <a:lnTo>
                  <a:pt x="4" y="72"/>
                </a:lnTo>
                <a:lnTo>
                  <a:pt x="8" y="72"/>
                </a:lnTo>
                <a:lnTo>
                  <a:pt x="16" y="68"/>
                </a:lnTo>
                <a:lnTo>
                  <a:pt x="20" y="68"/>
                </a:lnTo>
                <a:lnTo>
                  <a:pt x="32" y="68"/>
                </a:lnTo>
                <a:lnTo>
                  <a:pt x="40" y="64"/>
                </a:lnTo>
                <a:lnTo>
                  <a:pt x="52" y="64"/>
                </a:lnTo>
                <a:lnTo>
                  <a:pt x="64" y="64"/>
                </a:lnTo>
                <a:lnTo>
                  <a:pt x="84" y="60"/>
                </a:lnTo>
                <a:lnTo>
                  <a:pt x="104" y="60"/>
                </a:lnTo>
                <a:lnTo>
                  <a:pt x="124" y="56"/>
                </a:lnTo>
                <a:lnTo>
                  <a:pt x="152" y="52"/>
                </a:lnTo>
                <a:lnTo>
                  <a:pt x="180" y="48"/>
                </a:lnTo>
                <a:lnTo>
                  <a:pt x="212" y="44"/>
                </a:lnTo>
                <a:lnTo>
                  <a:pt x="248" y="40"/>
                </a:lnTo>
                <a:lnTo>
                  <a:pt x="288" y="32"/>
                </a:lnTo>
                <a:lnTo>
                  <a:pt x="320" y="28"/>
                </a:lnTo>
                <a:lnTo>
                  <a:pt x="352" y="24"/>
                </a:lnTo>
                <a:lnTo>
                  <a:pt x="380" y="20"/>
                </a:lnTo>
                <a:lnTo>
                  <a:pt x="404" y="16"/>
                </a:lnTo>
                <a:lnTo>
                  <a:pt x="424" y="16"/>
                </a:lnTo>
                <a:lnTo>
                  <a:pt x="444" y="12"/>
                </a:lnTo>
                <a:lnTo>
                  <a:pt x="460" y="8"/>
                </a:lnTo>
                <a:lnTo>
                  <a:pt x="46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40">
            <a:extLst>
              <a:ext uri="{FF2B5EF4-FFF2-40B4-BE49-F238E27FC236}">
                <a16:creationId xmlns:a16="http://schemas.microsoft.com/office/drawing/2014/main" xmlns="" id="{1EF2E184-F904-4620-8A7B-72C33876B029}"/>
              </a:ext>
            </a:extLst>
          </p:cNvPr>
          <p:cNvSpPr>
            <a:spLocks/>
          </p:cNvSpPr>
          <p:nvPr/>
        </p:nvSpPr>
        <p:spPr bwMode="auto">
          <a:xfrm>
            <a:off x="2257377" y="5240853"/>
            <a:ext cx="73901" cy="1181936"/>
          </a:xfrm>
          <a:custGeom>
            <a:avLst/>
            <a:gdLst>
              <a:gd name="T0" fmla="*/ 4 w 20"/>
              <a:gd name="T1" fmla="*/ 4 h 248"/>
              <a:gd name="T2" fmla="*/ 4 w 20"/>
              <a:gd name="T3" fmla="*/ 0 h 248"/>
              <a:gd name="T4" fmla="*/ 8 w 20"/>
              <a:gd name="T5" fmla="*/ 4 h 248"/>
              <a:gd name="T6" fmla="*/ 12 w 20"/>
              <a:gd name="T7" fmla="*/ 4 h 248"/>
              <a:gd name="T8" fmla="*/ 20 w 20"/>
              <a:gd name="T9" fmla="*/ 8 h 248"/>
              <a:gd name="T10" fmla="*/ 20 w 20"/>
              <a:gd name="T11" fmla="*/ 48 h 248"/>
              <a:gd name="T12" fmla="*/ 20 w 20"/>
              <a:gd name="T13" fmla="*/ 88 h 248"/>
              <a:gd name="T14" fmla="*/ 20 w 20"/>
              <a:gd name="T15" fmla="*/ 124 h 248"/>
              <a:gd name="T16" fmla="*/ 16 w 20"/>
              <a:gd name="T17" fmla="*/ 164 h 248"/>
              <a:gd name="T18" fmla="*/ 16 w 20"/>
              <a:gd name="T19" fmla="*/ 180 h 248"/>
              <a:gd name="T20" fmla="*/ 16 w 20"/>
              <a:gd name="T21" fmla="*/ 196 h 248"/>
              <a:gd name="T22" fmla="*/ 16 w 20"/>
              <a:gd name="T23" fmla="*/ 208 h 248"/>
              <a:gd name="T24" fmla="*/ 16 w 20"/>
              <a:gd name="T25" fmla="*/ 220 h 248"/>
              <a:gd name="T26" fmla="*/ 12 w 20"/>
              <a:gd name="T27" fmla="*/ 228 h 248"/>
              <a:gd name="T28" fmla="*/ 12 w 20"/>
              <a:gd name="T29" fmla="*/ 236 h 248"/>
              <a:gd name="T30" fmla="*/ 12 w 20"/>
              <a:gd name="T31" fmla="*/ 240 h 248"/>
              <a:gd name="T32" fmla="*/ 12 w 20"/>
              <a:gd name="T33" fmla="*/ 244 h 248"/>
              <a:gd name="T34" fmla="*/ 8 w 20"/>
              <a:gd name="T35" fmla="*/ 248 h 248"/>
              <a:gd name="T36" fmla="*/ 8 w 20"/>
              <a:gd name="T37" fmla="*/ 248 h 248"/>
              <a:gd name="T38" fmla="*/ 8 w 20"/>
              <a:gd name="T39" fmla="*/ 248 h 248"/>
              <a:gd name="T40" fmla="*/ 4 w 20"/>
              <a:gd name="T41" fmla="*/ 244 h 248"/>
              <a:gd name="T42" fmla="*/ 4 w 20"/>
              <a:gd name="T43" fmla="*/ 240 h 248"/>
              <a:gd name="T44" fmla="*/ 0 w 20"/>
              <a:gd name="T45" fmla="*/ 236 h 248"/>
              <a:gd name="T46" fmla="*/ 0 w 20"/>
              <a:gd name="T47" fmla="*/ 236 h 248"/>
              <a:gd name="T48" fmla="*/ 0 w 20"/>
              <a:gd name="T49" fmla="*/ 232 h 248"/>
              <a:gd name="T50" fmla="*/ 0 w 20"/>
              <a:gd name="T51" fmla="*/ 232 h 248"/>
              <a:gd name="T52" fmla="*/ 0 w 20"/>
              <a:gd name="T53" fmla="*/ 228 h 248"/>
              <a:gd name="T54" fmla="*/ 0 w 20"/>
              <a:gd name="T55" fmla="*/ 220 h 248"/>
              <a:gd name="T56" fmla="*/ 0 w 20"/>
              <a:gd name="T57" fmla="*/ 212 h 248"/>
              <a:gd name="T58" fmla="*/ 4 w 20"/>
              <a:gd name="T59" fmla="*/ 204 h 248"/>
              <a:gd name="T60" fmla="*/ 4 w 20"/>
              <a:gd name="T61" fmla="*/ 188 h 248"/>
              <a:gd name="T62" fmla="*/ 8 w 20"/>
              <a:gd name="T63" fmla="*/ 176 h 248"/>
              <a:gd name="T64" fmla="*/ 8 w 20"/>
              <a:gd name="T65" fmla="*/ 160 h 248"/>
              <a:gd name="T66" fmla="*/ 8 w 20"/>
              <a:gd name="T67" fmla="*/ 144 h 248"/>
              <a:gd name="T68" fmla="*/ 12 w 20"/>
              <a:gd name="T69" fmla="*/ 128 h 248"/>
              <a:gd name="T70" fmla="*/ 12 w 20"/>
              <a:gd name="T71" fmla="*/ 116 h 248"/>
              <a:gd name="T72" fmla="*/ 12 w 20"/>
              <a:gd name="T73" fmla="*/ 104 h 248"/>
              <a:gd name="T74" fmla="*/ 12 w 20"/>
              <a:gd name="T75" fmla="*/ 92 h 248"/>
              <a:gd name="T76" fmla="*/ 12 w 20"/>
              <a:gd name="T77" fmla="*/ 84 h 248"/>
              <a:gd name="T78" fmla="*/ 12 w 20"/>
              <a:gd name="T79" fmla="*/ 72 h 248"/>
              <a:gd name="T80" fmla="*/ 16 w 20"/>
              <a:gd name="T81" fmla="*/ 68 h 248"/>
              <a:gd name="T82" fmla="*/ 8 w 20"/>
              <a:gd name="T83" fmla="*/ 44 h 248"/>
              <a:gd name="T84" fmla="*/ 4 w 20"/>
              <a:gd name="T85" fmla="*/ 24 h 248"/>
              <a:gd name="T86" fmla="*/ 4 w 20"/>
              <a:gd name="T87" fmla="*/ 16 h 248"/>
              <a:gd name="T88" fmla="*/ 0 w 20"/>
              <a:gd name="T89" fmla="*/ 12 h 248"/>
              <a:gd name="T90" fmla="*/ 0 w 20"/>
              <a:gd name="T91" fmla="*/ 4 h 248"/>
              <a:gd name="T92" fmla="*/ 4 w 20"/>
              <a:gd name="T93" fmla="*/ 4 h 248"/>
              <a:gd name="T94" fmla="*/ 4 w 20"/>
              <a:gd name="T95" fmla="*/ 4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0" h="248">
                <a:moveTo>
                  <a:pt x="4" y="4"/>
                </a:moveTo>
                <a:lnTo>
                  <a:pt x="4" y="0"/>
                </a:lnTo>
                <a:lnTo>
                  <a:pt x="8" y="4"/>
                </a:lnTo>
                <a:lnTo>
                  <a:pt x="12" y="4"/>
                </a:lnTo>
                <a:lnTo>
                  <a:pt x="20" y="8"/>
                </a:lnTo>
                <a:lnTo>
                  <a:pt x="20" y="48"/>
                </a:lnTo>
                <a:lnTo>
                  <a:pt x="20" y="88"/>
                </a:lnTo>
                <a:lnTo>
                  <a:pt x="20" y="124"/>
                </a:lnTo>
                <a:lnTo>
                  <a:pt x="16" y="164"/>
                </a:lnTo>
                <a:lnTo>
                  <a:pt x="16" y="180"/>
                </a:lnTo>
                <a:lnTo>
                  <a:pt x="16" y="196"/>
                </a:lnTo>
                <a:lnTo>
                  <a:pt x="16" y="208"/>
                </a:lnTo>
                <a:lnTo>
                  <a:pt x="16" y="220"/>
                </a:lnTo>
                <a:lnTo>
                  <a:pt x="12" y="228"/>
                </a:lnTo>
                <a:lnTo>
                  <a:pt x="12" y="236"/>
                </a:lnTo>
                <a:lnTo>
                  <a:pt x="12" y="240"/>
                </a:lnTo>
                <a:lnTo>
                  <a:pt x="12" y="244"/>
                </a:lnTo>
                <a:lnTo>
                  <a:pt x="8" y="248"/>
                </a:lnTo>
                <a:lnTo>
                  <a:pt x="8" y="248"/>
                </a:lnTo>
                <a:lnTo>
                  <a:pt x="8" y="248"/>
                </a:lnTo>
                <a:lnTo>
                  <a:pt x="4" y="244"/>
                </a:lnTo>
                <a:lnTo>
                  <a:pt x="4" y="240"/>
                </a:lnTo>
                <a:lnTo>
                  <a:pt x="0" y="236"/>
                </a:lnTo>
                <a:lnTo>
                  <a:pt x="0" y="236"/>
                </a:lnTo>
                <a:lnTo>
                  <a:pt x="0" y="232"/>
                </a:lnTo>
                <a:lnTo>
                  <a:pt x="0" y="232"/>
                </a:lnTo>
                <a:lnTo>
                  <a:pt x="0" y="228"/>
                </a:lnTo>
                <a:lnTo>
                  <a:pt x="0" y="220"/>
                </a:lnTo>
                <a:lnTo>
                  <a:pt x="0" y="212"/>
                </a:lnTo>
                <a:lnTo>
                  <a:pt x="4" y="204"/>
                </a:lnTo>
                <a:lnTo>
                  <a:pt x="4" y="188"/>
                </a:lnTo>
                <a:lnTo>
                  <a:pt x="8" y="176"/>
                </a:lnTo>
                <a:lnTo>
                  <a:pt x="8" y="160"/>
                </a:lnTo>
                <a:lnTo>
                  <a:pt x="8" y="144"/>
                </a:lnTo>
                <a:lnTo>
                  <a:pt x="12" y="128"/>
                </a:lnTo>
                <a:lnTo>
                  <a:pt x="12" y="116"/>
                </a:lnTo>
                <a:lnTo>
                  <a:pt x="12" y="104"/>
                </a:lnTo>
                <a:lnTo>
                  <a:pt x="12" y="92"/>
                </a:lnTo>
                <a:lnTo>
                  <a:pt x="12" y="84"/>
                </a:lnTo>
                <a:lnTo>
                  <a:pt x="12" y="72"/>
                </a:lnTo>
                <a:lnTo>
                  <a:pt x="16" y="68"/>
                </a:lnTo>
                <a:lnTo>
                  <a:pt x="8" y="44"/>
                </a:lnTo>
                <a:lnTo>
                  <a:pt x="4" y="24"/>
                </a:lnTo>
                <a:lnTo>
                  <a:pt x="4" y="16"/>
                </a:lnTo>
                <a:lnTo>
                  <a:pt x="0" y="12"/>
                </a:lnTo>
                <a:lnTo>
                  <a:pt x="0" y="4"/>
                </a:lnTo>
                <a:lnTo>
                  <a:pt x="4" y="4"/>
                </a:lnTo>
                <a:lnTo>
                  <a:pt x="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41">
            <a:extLst>
              <a:ext uri="{FF2B5EF4-FFF2-40B4-BE49-F238E27FC236}">
                <a16:creationId xmlns:a16="http://schemas.microsoft.com/office/drawing/2014/main" xmlns="" id="{6D7D30E3-736E-4C71-AA7B-C8B9F2F8BA22}"/>
              </a:ext>
            </a:extLst>
          </p:cNvPr>
          <p:cNvSpPr>
            <a:spLocks/>
          </p:cNvSpPr>
          <p:nvPr/>
        </p:nvSpPr>
        <p:spPr bwMode="auto">
          <a:xfrm>
            <a:off x="2286937" y="5450551"/>
            <a:ext cx="605990" cy="209698"/>
          </a:xfrm>
          <a:custGeom>
            <a:avLst/>
            <a:gdLst>
              <a:gd name="T0" fmla="*/ 68 w 164"/>
              <a:gd name="T1" fmla="*/ 8 h 44"/>
              <a:gd name="T2" fmla="*/ 80 w 164"/>
              <a:gd name="T3" fmla="*/ 4 h 44"/>
              <a:gd name="T4" fmla="*/ 88 w 164"/>
              <a:gd name="T5" fmla="*/ 4 h 44"/>
              <a:gd name="T6" fmla="*/ 96 w 164"/>
              <a:gd name="T7" fmla="*/ 4 h 44"/>
              <a:gd name="T8" fmla="*/ 104 w 164"/>
              <a:gd name="T9" fmla="*/ 0 h 44"/>
              <a:gd name="T10" fmla="*/ 116 w 164"/>
              <a:gd name="T11" fmla="*/ 0 h 44"/>
              <a:gd name="T12" fmla="*/ 124 w 164"/>
              <a:gd name="T13" fmla="*/ 0 h 44"/>
              <a:gd name="T14" fmla="*/ 128 w 164"/>
              <a:gd name="T15" fmla="*/ 0 h 44"/>
              <a:gd name="T16" fmla="*/ 136 w 164"/>
              <a:gd name="T17" fmla="*/ 0 h 44"/>
              <a:gd name="T18" fmla="*/ 144 w 164"/>
              <a:gd name="T19" fmla="*/ 4 h 44"/>
              <a:gd name="T20" fmla="*/ 152 w 164"/>
              <a:gd name="T21" fmla="*/ 4 h 44"/>
              <a:gd name="T22" fmla="*/ 156 w 164"/>
              <a:gd name="T23" fmla="*/ 8 h 44"/>
              <a:gd name="T24" fmla="*/ 160 w 164"/>
              <a:gd name="T25" fmla="*/ 8 h 44"/>
              <a:gd name="T26" fmla="*/ 164 w 164"/>
              <a:gd name="T27" fmla="*/ 12 h 44"/>
              <a:gd name="T28" fmla="*/ 164 w 164"/>
              <a:gd name="T29" fmla="*/ 16 h 44"/>
              <a:gd name="T30" fmla="*/ 164 w 164"/>
              <a:gd name="T31" fmla="*/ 16 h 44"/>
              <a:gd name="T32" fmla="*/ 164 w 164"/>
              <a:gd name="T33" fmla="*/ 20 h 44"/>
              <a:gd name="T34" fmla="*/ 160 w 164"/>
              <a:gd name="T35" fmla="*/ 20 h 44"/>
              <a:gd name="T36" fmla="*/ 156 w 164"/>
              <a:gd name="T37" fmla="*/ 24 h 44"/>
              <a:gd name="T38" fmla="*/ 148 w 164"/>
              <a:gd name="T39" fmla="*/ 24 h 44"/>
              <a:gd name="T40" fmla="*/ 140 w 164"/>
              <a:gd name="T41" fmla="*/ 28 h 44"/>
              <a:gd name="T42" fmla="*/ 132 w 164"/>
              <a:gd name="T43" fmla="*/ 28 h 44"/>
              <a:gd name="T44" fmla="*/ 120 w 164"/>
              <a:gd name="T45" fmla="*/ 32 h 44"/>
              <a:gd name="T46" fmla="*/ 108 w 164"/>
              <a:gd name="T47" fmla="*/ 36 h 44"/>
              <a:gd name="T48" fmla="*/ 96 w 164"/>
              <a:gd name="T49" fmla="*/ 36 h 44"/>
              <a:gd name="T50" fmla="*/ 84 w 164"/>
              <a:gd name="T51" fmla="*/ 40 h 44"/>
              <a:gd name="T52" fmla="*/ 68 w 164"/>
              <a:gd name="T53" fmla="*/ 40 h 44"/>
              <a:gd name="T54" fmla="*/ 36 w 164"/>
              <a:gd name="T55" fmla="*/ 40 h 44"/>
              <a:gd name="T56" fmla="*/ 0 w 164"/>
              <a:gd name="T57" fmla="*/ 44 h 44"/>
              <a:gd name="T58" fmla="*/ 0 w 164"/>
              <a:gd name="T59" fmla="*/ 16 h 44"/>
              <a:gd name="T60" fmla="*/ 12 w 164"/>
              <a:gd name="T61" fmla="*/ 16 h 44"/>
              <a:gd name="T62" fmla="*/ 28 w 164"/>
              <a:gd name="T63" fmla="*/ 12 h 44"/>
              <a:gd name="T64" fmla="*/ 48 w 164"/>
              <a:gd name="T65" fmla="*/ 12 h 44"/>
              <a:gd name="T66" fmla="*/ 56 w 164"/>
              <a:gd name="T67" fmla="*/ 8 h 44"/>
              <a:gd name="T68" fmla="*/ 68 w 164"/>
              <a:gd name="T69" fmla="*/ 8 h 44"/>
              <a:gd name="T70" fmla="*/ 68 w 164"/>
              <a:gd name="T71" fmla="*/ 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4" h="44">
                <a:moveTo>
                  <a:pt x="68" y="8"/>
                </a:moveTo>
                <a:lnTo>
                  <a:pt x="80" y="4"/>
                </a:lnTo>
                <a:lnTo>
                  <a:pt x="88" y="4"/>
                </a:lnTo>
                <a:lnTo>
                  <a:pt x="96" y="4"/>
                </a:lnTo>
                <a:lnTo>
                  <a:pt x="104" y="0"/>
                </a:lnTo>
                <a:lnTo>
                  <a:pt x="116" y="0"/>
                </a:lnTo>
                <a:lnTo>
                  <a:pt x="124" y="0"/>
                </a:lnTo>
                <a:lnTo>
                  <a:pt x="128" y="0"/>
                </a:lnTo>
                <a:lnTo>
                  <a:pt x="136" y="0"/>
                </a:lnTo>
                <a:lnTo>
                  <a:pt x="144" y="4"/>
                </a:lnTo>
                <a:lnTo>
                  <a:pt x="152" y="4"/>
                </a:lnTo>
                <a:lnTo>
                  <a:pt x="156" y="8"/>
                </a:lnTo>
                <a:lnTo>
                  <a:pt x="160" y="8"/>
                </a:lnTo>
                <a:lnTo>
                  <a:pt x="164" y="12"/>
                </a:lnTo>
                <a:lnTo>
                  <a:pt x="164" y="16"/>
                </a:lnTo>
                <a:lnTo>
                  <a:pt x="164" y="16"/>
                </a:lnTo>
                <a:lnTo>
                  <a:pt x="164" y="20"/>
                </a:lnTo>
                <a:lnTo>
                  <a:pt x="160" y="20"/>
                </a:lnTo>
                <a:lnTo>
                  <a:pt x="156" y="24"/>
                </a:lnTo>
                <a:lnTo>
                  <a:pt x="148" y="24"/>
                </a:lnTo>
                <a:lnTo>
                  <a:pt x="140" y="28"/>
                </a:lnTo>
                <a:lnTo>
                  <a:pt x="132" y="28"/>
                </a:lnTo>
                <a:lnTo>
                  <a:pt x="120" y="32"/>
                </a:lnTo>
                <a:lnTo>
                  <a:pt x="108" y="36"/>
                </a:lnTo>
                <a:lnTo>
                  <a:pt x="96" y="36"/>
                </a:lnTo>
                <a:lnTo>
                  <a:pt x="84" y="40"/>
                </a:lnTo>
                <a:lnTo>
                  <a:pt x="68" y="40"/>
                </a:lnTo>
                <a:lnTo>
                  <a:pt x="36" y="40"/>
                </a:lnTo>
                <a:lnTo>
                  <a:pt x="0" y="44"/>
                </a:lnTo>
                <a:lnTo>
                  <a:pt x="0" y="16"/>
                </a:lnTo>
                <a:lnTo>
                  <a:pt x="12" y="16"/>
                </a:lnTo>
                <a:lnTo>
                  <a:pt x="28" y="12"/>
                </a:lnTo>
                <a:lnTo>
                  <a:pt x="48" y="12"/>
                </a:lnTo>
                <a:lnTo>
                  <a:pt x="56" y="8"/>
                </a:lnTo>
                <a:lnTo>
                  <a:pt x="68" y="8"/>
                </a:lnTo>
                <a:lnTo>
                  <a:pt x="68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42">
            <a:extLst>
              <a:ext uri="{FF2B5EF4-FFF2-40B4-BE49-F238E27FC236}">
                <a16:creationId xmlns:a16="http://schemas.microsoft.com/office/drawing/2014/main" xmlns="" id="{279B21C4-A982-4860-A259-5EEFEE50AA5E}"/>
              </a:ext>
            </a:extLst>
          </p:cNvPr>
          <p:cNvSpPr>
            <a:spLocks/>
          </p:cNvSpPr>
          <p:nvPr/>
        </p:nvSpPr>
        <p:spPr bwMode="auto">
          <a:xfrm>
            <a:off x="2286937" y="5755567"/>
            <a:ext cx="635551" cy="209698"/>
          </a:xfrm>
          <a:custGeom>
            <a:avLst/>
            <a:gdLst>
              <a:gd name="T0" fmla="*/ 136 w 172"/>
              <a:gd name="T1" fmla="*/ 36 h 44"/>
              <a:gd name="T2" fmla="*/ 128 w 172"/>
              <a:gd name="T3" fmla="*/ 36 h 44"/>
              <a:gd name="T4" fmla="*/ 116 w 172"/>
              <a:gd name="T5" fmla="*/ 40 h 44"/>
              <a:gd name="T6" fmla="*/ 100 w 172"/>
              <a:gd name="T7" fmla="*/ 40 h 44"/>
              <a:gd name="T8" fmla="*/ 84 w 172"/>
              <a:gd name="T9" fmla="*/ 40 h 44"/>
              <a:gd name="T10" fmla="*/ 68 w 172"/>
              <a:gd name="T11" fmla="*/ 40 h 44"/>
              <a:gd name="T12" fmla="*/ 48 w 172"/>
              <a:gd name="T13" fmla="*/ 40 h 44"/>
              <a:gd name="T14" fmla="*/ 24 w 172"/>
              <a:gd name="T15" fmla="*/ 40 h 44"/>
              <a:gd name="T16" fmla="*/ 0 w 172"/>
              <a:gd name="T17" fmla="*/ 44 h 44"/>
              <a:gd name="T18" fmla="*/ 0 w 172"/>
              <a:gd name="T19" fmla="*/ 16 h 44"/>
              <a:gd name="T20" fmla="*/ 28 w 172"/>
              <a:gd name="T21" fmla="*/ 12 h 44"/>
              <a:gd name="T22" fmla="*/ 48 w 172"/>
              <a:gd name="T23" fmla="*/ 8 h 44"/>
              <a:gd name="T24" fmla="*/ 68 w 172"/>
              <a:gd name="T25" fmla="*/ 8 h 44"/>
              <a:gd name="T26" fmla="*/ 88 w 172"/>
              <a:gd name="T27" fmla="*/ 4 h 44"/>
              <a:gd name="T28" fmla="*/ 100 w 172"/>
              <a:gd name="T29" fmla="*/ 4 h 44"/>
              <a:gd name="T30" fmla="*/ 112 w 172"/>
              <a:gd name="T31" fmla="*/ 4 h 44"/>
              <a:gd name="T32" fmla="*/ 120 w 172"/>
              <a:gd name="T33" fmla="*/ 0 h 44"/>
              <a:gd name="T34" fmla="*/ 128 w 172"/>
              <a:gd name="T35" fmla="*/ 0 h 44"/>
              <a:gd name="T36" fmla="*/ 136 w 172"/>
              <a:gd name="T37" fmla="*/ 4 h 44"/>
              <a:gd name="T38" fmla="*/ 144 w 172"/>
              <a:gd name="T39" fmla="*/ 4 h 44"/>
              <a:gd name="T40" fmla="*/ 148 w 172"/>
              <a:gd name="T41" fmla="*/ 4 h 44"/>
              <a:gd name="T42" fmla="*/ 156 w 172"/>
              <a:gd name="T43" fmla="*/ 8 h 44"/>
              <a:gd name="T44" fmla="*/ 164 w 172"/>
              <a:gd name="T45" fmla="*/ 12 h 44"/>
              <a:gd name="T46" fmla="*/ 168 w 172"/>
              <a:gd name="T47" fmla="*/ 12 h 44"/>
              <a:gd name="T48" fmla="*/ 172 w 172"/>
              <a:gd name="T49" fmla="*/ 16 h 44"/>
              <a:gd name="T50" fmla="*/ 172 w 172"/>
              <a:gd name="T51" fmla="*/ 20 h 44"/>
              <a:gd name="T52" fmla="*/ 172 w 172"/>
              <a:gd name="T53" fmla="*/ 24 h 44"/>
              <a:gd name="T54" fmla="*/ 168 w 172"/>
              <a:gd name="T55" fmla="*/ 24 h 44"/>
              <a:gd name="T56" fmla="*/ 168 w 172"/>
              <a:gd name="T57" fmla="*/ 28 h 44"/>
              <a:gd name="T58" fmla="*/ 164 w 172"/>
              <a:gd name="T59" fmla="*/ 28 h 44"/>
              <a:gd name="T60" fmla="*/ 156 w 172"/>
              <a:gd name="T61" fmla="*/ 32 h 44"/>
              <a:gd name="T62" fmla="*/ 152 w 172"/>
              <a:gd name="T63" fmla="*/ 32 h 44"/>
              <a:gd name="T64" fmla="*/ 144 w 172"/>
              <a:gd name="T65" fmla="*/ 32 h 44"/>
              <a:gd name="T66" fmla="*/ 136 w 172"/>
              <a:gd name="T67" fmla="*/ 36 h 44"/>
              <a:gd name="T68" fmla="*/ 136 w 172"/>
              <a:gd name="T69" fmla="*/ 3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2" h="44">
                <a:moveTo>
                  <a:pt x="136" y="36"/>
                </a:moveTo>
                <a:lnTo>
                  <a:pt x="128" y="36"/>
                </a:lnTo>
                <a:lnTo>
                  <a:pt x="116" y="40"/>
                </a:lnTo>
                <a:lnTo>
                  <a:pt x="100" y="40"/>
                </a:lnTo>
                <a:lnTo>
                  <a:pt x="84" y="40"/>
                </a:lnTo>
                <a:lnTo>
                  <a:pt x="68" y="40"/>
                </a:lnTo>
                <a:lnTo>
                  <a:pt x="48" y="40"/>
                </a:lnTo>
                <a:lnTo>
                  <a:pt x="24" y="40"/>
                </a:lnTo>
                <a:lnTo>
                  <a:pt x="0" y="44"/>
                </a:lnTo>
                <a:lnTo>
                  <a:pt x="0" y="16"/>
                </a:lnTo>
                <a:lnTo>
                  <a:pt x="28" y="12"/>
                </a:lnTo>
                <a:lnTo>
                  <a:pt x="48" y="8"/>
                </a:lnTo>
                <a:lnTo>
                  <a:pt x="68" y="8"/>
                </a:lnTo>
                <a:lnTo>
                  <a:pt x="88" y="4"/>
                </a:lnTo>
                <a:lnTo>
                  <a:pt x="100" y="4"/>
                </a:lnTo>
                <a:lnTo>
                  <a:pt x="112" y="4"/>
                </a:lnTo>
                <a:lnTo>
                  <a:pt x="120" y="0"/>
                </a:lnTo>
                <a:lnTo>
                  <a:pt x="128" y="0"/>
                </a:lnTo>
                <a:lnTo>
                  <a:pt x="136" y="4"/>
                </a:lnTo>
                <a:lnTo>
                  <a:pt x="144" y="4"/>
                </a:lnTo>
                <a:lnTo>
                  <a:pt x="148" y="4"/>
                </a:lnTo>
                <a:lnTo>
                  <a:pt x="156" y="8"/>
                </a:lnTo>
                <a:lnTo>
                  <a:pt x="164" y="12"/>
                </a:lnTo>
                <a:lnTo>
                  <a:pt x="168" y="12"/>
                </a:lnTo>
                <a:lnTo>
                  <a:pt x="172" y="16"/>
                </a:lnTo>
                <a:lnTo>
                  <a:pt x="172" y="20"/>
                </a:lnTo>
                <a:lnTo>
                  <a:pt x="172" y="24"/>
                </a:lnTo>
                <a:lnTo>
                  <a:pt x="168" y="24"/>
                </a:lnTo>
                <a:lnTo>
                  <a:pt x="168" y="28"/>
                </a:lnTo>
                <a:lnTo>
                  <a:pt x="164" y="28"/>
                </a:lnTo>
                <a:lnTo>
                  <a:pt x="156" y="32"/>
                </a:lnTo>
                <a:lnTo>
                  <a:pt x="152" y="32"/>
                </a:lnTo>
                <a:lnTo>
                  <a:pt x="144" y="32"/>
                </a:lnTo>
                <a:lnTo>
                  <a:pt x="136" y="36"/>
                </a:lnTo>
                <a:lnTo>
                  <a:pt x="136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44">
            <a:extLst>
              <a:ext uri="{FF2B5EF4-FFF2-40B4-BE49-F238E27FC236}">
                <a16:creationId xmlns:a16="http://schemas.microsoft.com/office/drawing/2014/main" xmlns="" id="{296E85D3-F45D-41B4-9C14-039A99BD36E0}"/>
              </a:ext>
            </a:extLst>
          </p:cNvPr>
          <p:cNvSpPr>
            <a:spLocks/>
          </p:cNvSpPr>
          <p:nvPr/>
        </p:nvSpPr>
        <p:spPr bwMode="auto">
          <a:xfrm>
            <a:off x="2331279" y="6155899"/>
            <a:ext cx="605990" cy="95318"/>
          </a:xfrm>
          <a:custGeom>
            <a:avLst/>
            <a:gdLst>
              <a:gd name="T0" fmla="*/ 156 w 164"/>
              <a:gd name="T1" fmla="*/ 4 h 20"/>
              <a:gd name="T2" fmla="*/ 160 w 164"/>
              <a:gd name="T3" fmla="*/ 8 h 20"/>
              <a:gd name="T4" fmla="*/ 164 w 164"/>
              <a:gd name="T5" fmla="*/ 8 h 20"/>
              <a:gd name="T6" fmla="*/ 164 w 164"/>
              <a:gd name="T7" fmla="*/ 8 h 20"/>
              <a:gd name="T8" fmla="*/ 164 w 164"/>
              <a:gd name="T9" fmla="*/ 12 h 20"/>
              <a:gd name="T10" fmla="*/ 164 w 164"/>
              <a:gd name="T11" fmla="*/ 12 h 20"/>
              <a:gd name="T12" fmla="*/ 164 w 164"/>
              <a:gd name="T13" fmla="*/ 16 h 20"/>
              <a:gd name="T14" fmla="*/ 164 w 164"/>
              <a:gd name="T15" fmla="*/ 16 h 20"/>
              <a:gd name="T16" fmla="*/ 160 w 164"/>
              <a:gd name="T17" fmla="*/ 16 h 20"/>
              <a:gd name="T18" fmla="*/ 160 w 164"/>
              <a:gd name="T19" fmla="*/ 16 h 20"/>
              <a:gd name="T20" fmla="*/ 152 w 164"/>
              <a:gd name="T21" fmla="*/ 16 h 20"/>
              <a:gd name="T22" fmla="*/ 148 w 164"/>
              <a:gd name="T23" fmla="*/ 16 h 20"/>
              <a:gd name="T24" fmla="*/ 140 w 164"/>
              <a:gd name="T25" fmla="*/ 16 h 20"/>
              <a:gd name="T26" fmla="*/ 132 w 164"/>
              <a:gd name="T27" fmla="*/ 16 h 20"/>
              <a:gd name="T28" fmla="*/ 124 w 164"/>
              <a:gd name="T29" fmla="*/ 16 h 20"/>
              <a:gd name="T30" fmla="*/ 112 w 164"/>
              <a:gd name="T31" fmla="*/ 16 h 20"/>
              <a:gd name="T32" fmla="*/ 100 w 164"/>
              <a:gd name="T33" fmla="*/ 16 h 20"/>
              <a:gd name="T34" fmla="*/ 88 w 164"/>
              <a:gd name="T35" fmla="*/ 20 h 20"/>
              <a:gd name="T36" fmla="*/ 72 w 164"/>
              <a:gd name="T37" fmla="*/ 20 h 20"/>
              <a:gd name="T38" fmla="*/ 56 w 164"/>
              <a:gd name="T39" fmla="*/ 20 h 20"/>
              <a:gd name="T40" fmla="*/ 40 w 164"/>
              <a:gd name="T41" fmla="*/ 20 h 20"/>
              <a:gd name="T42" fmla="*/ 20 w 164"/>
              <a:gd name="T43" fmla="*/ 20 h 20"/>
              <a:gd name="T44" fmla="*/ 0 w 164"/>
              <a:gd name="T45" fmla="*/ 20 h 20"/>
              <a:gd name="T46" fmla="*/ 0 w 164"/>
              <a:gd name="T47" fmla="*/ 12 h 20"/>
              <a:gd name="T48" fmla="*/ 24 w 164"/>
              <a:gd name="T49" fmla="*/ 8 h 20"/>
              <a:gd name="T50" fmla="*/ 48 w 164"/>
              <a:gd name="T51" fmla="*/ 4 h 20"/>
              <a:gd name="T52" fmla="*/ 68 w 164"/>
              <a:gd name="T53" fmla="*/ 4 h 20"/>
              <a:gd name="T54" fmla="*/ 84 w 164"/>
              <a:gd name="T55" fmla="*/ 4 h 20"/>
              <a:gd name="T56" fmla="*/ 100 w 164"/>
              <a:gd name="T57" fmla="*/ 0 h 20"/>
              <a:gd name="T58" fmla="*/ 112 w 164"/>
              <a:gd name="T59" fmla="*/ 0 h 20"/>
              <a:gd name="T60" fmla="*/ 120 w 164"/>
              <a:gd name="T61" fmla="*/ 0 h 20"/>
              <a:gd name="T62" fmla="*/ 128 w 164"/>
              <a:gd name="T63" fmla="*/ 0 h 20"/>
              <a:gd name="T64" fmla="*/ 136 w 164"/>
              <a:gd name="T65" fmla="*/ 0 h 20"/>
              <a:gd name="T66" fmla="*/ 144 w 164"/>
              <a:gd name="T67" fmla="*/ 4 h 20"/>
              <a:gd name="T68" fmla="*/ 152 w 164"/>
              <a:gd name="T69" fmla="*/ 4 h 20"/>
              <a:gd name="T70" fmla="*/ 156 w 164"/>
              <a:gd name="T71" fmla="*/ 4 h 20"/>
              <a:gd name="T72" fmla="*/ 156 w 164"/>
              <a:gd name="T73" fmla="*/ 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4" h="20">
                <a:moveTo>
                  <a:pt x="156" y="4"/>
                </a:moveTo>
                <a:lnTo>
                  <a:pt x="160" y="8"/>
                </a:lnTo>
                <a:lnTo>
                  <a:pt x="164" y="8"/>
                </a:lnTo>
                <a:lnTo>
                  <a:pt x="164" y="8"/>
                </a:lnTo>
                <a:lnTo>
                  <a:pt x="164" y="12"/>
                </a:lnTo>
                <a:lnTo>
                  <a:pt x="164" y="12"/>
                </a:lnTo>
                <a:lnTo>
                  <a:pt x="164" y="16"/>
                </a:lnTo>
                <a:lnTo>
                  <a:pt x="164" y="16"/>
                </a:lnTo>
                <a:lnTo>
                  <a:pt x="160" y="16"/>
                </a:lnTo>
                <a:lnTo>
                  <a:pt x="160" y="16"/>
                </a:lnTo>
                <a:lnTo>
                  <a:pt x="152" y="16"/>
                </a:lnTo>
                <a:lnTo>
                  <a:pt x="148" y="16"/>
                </a:lnTo>
                <a:lnTo>
                  <a:pt x="140" y="16"/>
                </a:lnTo>
                <a:lnTo>
                  <a:pt x="132" y="16"/>
                </a:lnTo>
                <a:lnTo>
                  <a:pt x="124" y="16"/>
                </a:lnTo>
                <a:lnTo>
                  <a:pt x="112" y="16"/>
                </a:lnTo>
                <a:lnTo>
                  <a:pt x="100" y="16"/>
                </a:lnTo>
                <a:lnTo>
                  <a:pt x="88" y="20"/>
                </a:lnTo>
                <a:lnTo>
                  <a:pt x="72" y="20"/>
                </a:lnTo>
                <a:lnTo>
                  <a:pt x="56" y="20"/>
                </a:lnTo>
                <a:lnTo>
                  <a:pt x="40" y="20"/>
                </a:lnTo>
                <a:lnTo>
                  <a:pt x="20" y="20"/>
                </a:lnTo>
                <a:lnTo>
                  <a:pt x="0" y="20"/>
                </a:lnTo>
                <a:lnTo>
                  <a:pt x="0" y="12"/>
                </a:lnTo>
                <a:lnTo>
                  <a:pt x="24" y="8"/>
                </a:lnTo>
                <a:lnTo>
                  <a:pt x="48" y="4"/>
                </a:lnTo>
                <a:lnTo>
                  <a:pt x="68" y="4"/>
                </a:lnTo>
                <a:lnTo>
                  <a:pt x="84" y="4"/>
                </a:lnTo>
                <a:lnTo>
                  <a:pt x="100" y="0"/>
                </a:lnTo>
                <a:lnTo>
                  <a:pt x="112" y="0"/>
                </a:lnTo>
                <a:lnTo>
                  <a:pt x="120" y="0"/>
                </a:lnTo>
                <a:lnTo>
                  <a:pt x="128" y="0"/>
                </a:lnTo>
                <a:lnTo>
                  <a:pt x="136" y="0"/>
                </a:lnTo>
                <a:lnTo>
                  <a:pt x="144" y="4"/>
                </a:lnTo>
                <a:lnTo>
                  <a:pt x="152" y="4"/>
                </a:lnTo>
                <a:lnTo>
                  <a:pt x="156" y="4"/>
                </a:lnTo>
                <a:lnTo>
                  <a:pt x="156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45">
            <a:extLst>
              <a:ext uri="{FF2B5EF4-FFF2-40B4-BE49-F238E27FC236}">
                <a16:creationId xmlns:a16="http://schemas.microsoft.com/office/drawing/2014/main" xmlns="" id="{28C8D578-BA53-4A74-B580-969921A95E2F}"/>
              </a:ext>
            </a:extLst>
          </p:cNvPr>
          <p:cNvSpPr>
            <a:spLocks/>
          </p:cNvSpPr>
          <p:nvPr/>
        </p:nvSpPr>
        <p:spPr bwMode="auto">
          <a:xfrm>
            <a:off x="1267100" y="4135171"/>
            <a:ext cx="1389344" cy="2154173"/>
          </a:xfrm>
          <a:custGeom>
            <a:avLst/>
            <a:gdLst>
              <a:gd name="T0" fmla="*/ 280 w 376"/>
              <a:gd name="T1" fmla="*/ 244 h 452"/>
              <a:gd name="T2" fmla="*/ 256 w 376"/>
              <a:gd name="T3" fmla="*/ 272 h 452"/>
              <a:gd name="T4" fmla="*/ 232 w 376"/>
              <a:gd name="T5" fmla="*/ 296 h 452"/>
              <a:gd name="T6" fmla="*/ 208 w 376"/>
              <a:gd name="T7" fmla="*/ 324 h 452"/>
              <a:gd name="T8" fmla="*/ 184 w 376"/>
              <a:gd name="T9" fmla="*/ 348 h 452"/>
              <a:gd name="T10" fmla="*/ 160 w 376"/>
              <a:gd name="T11" fmla="*/ 368 h 452"/>
              <a:gd name="T12" fmla="*/ 132 w 376"/>
              <a:gd name="T13" fmla="*/ 388 h 452"/>
              <a:gd name="T14" fmla="*/ 104 w 376"/>
              <a:gd name="T15" fmla="*/ 408 h 452"/>
              <a:gd name="T16" fmla="*/ 72 w 376"/>
              <a:gd name="T17" fmla="*/ 424 h 452"/>
              <a:gd name="T18" fmla="*/ 56 w 376"/>
              <a:gd name="T19" fmla="*/ 432 h 452"/>
              <a:gd name="T20" fmla="*/ 44 w 376"/>
              <a:gd name="T21" fmla="*/ 440 h 452"/>
              <a:gd name="T22" fmla="*/ 32 w 376"/>
              <a:gd name="T23" fmla="*/ 444 h 452"/>
              <a:gd name="T24" fmla="*/ 20 w 376"/>
              <a:gd name="T25" fmla="*/ 448 h 452"/>
              <a:gd name="T26" fmla="*/ 12 w 376"/>
              <a:gd name="T27" fmla="*/ 448 h 452"/>
              <a:gd name="T28" fmla="*/ 8 w 376"/>
              <a:gd name="T29" fmla="*/ 452 h 452"/>
              <a:gd name="T30" fmla="*/ 4 w 376"/>
              <a:gd name="T31" fmla="*/ 452 h 452"/>
              <a:gd name="T32" fmla="*/ 0 w 376"/>
              <a:gd name="T33" fmla="*/ 448 h 452"/>
              <a:gd name="T34" fmla="*/ 0 w 376"/>
              <a:gd name="T35" fmla="*/ 448 h 452"/>
              <a:gd name="T36" fmla="*/ 4 w 376"/>
              <a:gd name="T37" fmla="*/ 444 h 452"/>
              <a:gd name="T38" fmla="*/ 8 w 376"/>
              <a:gd name="T39" fmla="*/ 440 h 452"/>
              <a:gd name="T40" fmla="*/ 12 w 376"/>
              <a:gd name="T41" fmla="*/ 436 h 452"/>
              <a:gd name="T42" fmla="*/ 20 w 376"/>
              <a:gd name="T43" fmla="*/ 428 h 452"/>
              <a:gd name="T44" fmla="*/ 28 w 376"/>
              <a:gd name="T45" fmla="*/ 420 h 452"/>
              <a:gd name="T46" fmla="*/ 40 w 376"/>
              <a:gd name="T47" fmla="*/ 412 h 452"/>
              <a:gd name="T48" fmla="*/ 52 w 376"/>
              <a:gd name="T49" fmla="*/ 404 h 452"/>
              <a:gd name="T50" fmla="*/ 80 w 376"/>
              <a:gd name="T51" fmla="*/ 384 h 452"/>
              <a:gd name="T52" fmla="*/ 104 w 376"/>
              <a:gd name="T53" fmla="*/ 360 h 452"/>
              <a:gd name="T54" fmla="*/ 132 w 376"/>
              <a:gd name="T55" fmla="*/ 336 h 452"/>
              <a:gd name="T56" fmla="*/ 160 w 376"/>
              <a:gd name="T57" fmla="*/ 308 h 452"/>
              <a:gd name="T58" fmla="*/ 188 w 376"/>
              <a:gd name="T59" fmla="*/ 276 h 452"/>
              <a:gd name="T60" fmla="*/ 208 w 376"/>
              <a:gd name="T61" fmla="*/ 248 h 452"/>
              <a:gd name="T62" fmla="*/ 228 w 376"/>
              <a:gd name="T63" fmla="*/ 220 h 452"/>
              <a:gd name="T64" fmla="*/ 248 w 376"/>
              <a:gd name="T65" fmla="*/ 196 h 452"/>
              <a:gd name="T66" fmla="*/ 260 w 376"/>
              <a:gd name="T67" fmla="*/ 168 h 452"/>
              <a:gd name="T68" fmla="*/ 272 w 376"/>
              <a:gd name="T69" fmla="*/ 148 h 452"/>
              <a:gd name="T70" fmla="*/ 284 w 376"/>
              <a:gd name="T71" fmla="*/ 124 h 452"/>
              <a:gd name="T72" fmla="*/ 292 w 376"/>
              <a:gd name="T73" fmla="*/ 100 h 452"/>
              <a:gd name="T74" fmla="*/ 296 w 376"/>
              <a:gd name="T75" fmla="*/ 80 h 452"/>
              <a:gd name="T76" fmla="*/ 300 w 376"/>
              <a:gd name="T77" fmla="*/ 56 h 452"/>
              <a:gd name="T78" fmla="*/ 304 w 376"/>
              <a:gd name="T79" fmla="*/ 28 h 452"/>
              <a:gd name="T80" fmla="*/ 304 w 376"/>
              <a:gd name="T81" fmla="*/ 0 h 452"/>
              <a:gd name="T82" fmla="*/ 324 w 376"/>
              <a:gd name="T83" fmla="*/ 4 h 452"/>
              <a:gd name="T84" fmla="*/ 340 w 376"/>
              <a:gd name="T85" fmla="*/ 12 h 452"/>
              <a:gd name="T86" fmla="*/ 352 w 376"/>
              <a:gd name="T87" fmla="*/ 16 h 452"/>
              <a:gd name="T88" fmla="*/ 360 w 376"/>
              <a:gd name="T89" fmla="*/ 20 h 452"/>
              <a:gd name="T90" fmla="*/ 368 w 376"/>
              <a:gd name="T91" fmla="*/ 28 h 452"/>
              <a:gd name="T92" fmla="*/ 372 w 376"/>
              <a:gd name="T93" fmla="*/ 32 h 452"/>
              <a:gd name="T94" fmla="*/ 376 w 376"/>
              <a:gd name="T95" fmla="*/ 36 h 452"/>
              <a:gd name="T96" fmla="*/ 376 w 376"/>
              <a:gd name="T97" fmla="*/ 40 h 452"/>
              <a:gd name="T98" fmla="*/ 376 w 376"/>
              <a:gd name="T99" fmla="*/ 44 h 452"/>
              <a:gd name="T100" fmla="*/ 376 w 376"/>
              <a:gd name="T101" fmla="*/ 48 h 452"/>
              <a:gd name="T102" fmla="*/ 372 w 376"/>
              <a:gd name="T103" fmla="*/ 56 h 452"/>
              <a:gd name="T104" fmla="*/ 368 w 376"/>
              <a:gd name="T105" fmla="*/ 64 h 452"/>
              <a:gd name="T106" fmla="*/ 368 w 376"/>
              <a:gd name="T107" fmla="*/ 76 h 452"/>
              <a:gd name="T108" fmla="*/ 360 w 376"/>
              <a:gd name="T109" fmla="*/ 88 h 452"/>
              <a:gd name="T110" fmla="*/ 356 w 376"/>
              <a:gd name="T111" fmla="*/ 100 h 452"/>
              <a:gd name="T112" fmla="*/ 352 w 376"/>
              <a:gd name="T113" fmla="*/ 116 h 452"/>
              <a:gd name="T114" fmla="*/ 336 w 376"/>
              <a:gd name="T115" fmla="*/ 148 h 452"/>
              <a:gd name="T116" fmla="*/ 320 w 376"/>
              <a:gd name="T117" fmla="*/ 180 h 452"/>
              <a:gd name="T118" fmla="*/ 300 w 376"/>
              <a:gd name="T119" fmla="*/ 212 h 452"/>
              <a:gd name="T120" fmla="*/ 280 w 376"/>
              <a:gd name="T121" fmla="*/ 244 h 452"/>
              <a:gd name="T122" fmla="*/ 280 w 376"/>
              <a:gd name="T123" fmla="*/ 244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76" h="452">
                <a:moveTo>
                  <a:pt x="280" y="244"/>
                </a:moveTo>
                <a:lnTo>
                  <a:pt x="256" y="272"/>
                </a:lnTo>
                <a:lnTo>
                  <a:pt x="232" y="296"/>
                </a:lnTo>
                <a:lnTo>
                  <a:pt x="208" y="324"/>
                </a:lnTo>
                <a:lnTo>
                  <a:pt x="184" y="348"/>
                </a:lnTo>
                <a:lnTo>
                  <a:pt x="160" y="368"/>
                </a:lnTo>
                <a:lnTo>
                  <a:pt x="132" y="388"/>
                </a:lnTo>
                <a:lnTo>
                  <a:pt x="104" y="408"/>
                </a:lnTo>
                <a:lnTo>
                  <a:pt x="72" y="424"/>
                </a:lnTo>
                <a:lnTo>
                  <a:pt x="56" y="432"/>
                </a:lnTo>
                <a:lnTo>
                  <a:pt x="44" y="440"/>
                </a:lnTo>
                <a:lnTo>
                  <a:pt x="32" y="444"/>
                </a:lnTo>
                <a:lnTo>
                  <a:pt x="20" y="448"/>
                </a:lnTo>
                <a:lnTo>
                  <a:pt x="12" y="448"/>
                </a:lnTo>
                <a:lnTo>
                  <a:pt x="8" y="452"/>
                </a:lnTo>
                <a:lnTo>
                  <a:pt x="4" y="452"/>
                </a:lnTo>
                <a:lnTo>
                  <a:pt x="0" y="448"/>
                </a:lnTo>
                <a:lnTo>
                  <a:pt x="0" y="448"/>
                </a:lnTo>
                <a:lnTo>
                  <a:pt x="4" y="444"/>
                </a:lnTo>
                <a:lnTo>
                  <a:pt x="8" y="440"/>
                </a:lnTo>
                <a:lnTo>
                  <a:pt x="12" y="436"/>
                </a:lnTo>
                <a:lnTo>
                  <a:pt x="20" y="428"/>
                </a:lnTo>
                <a:lnTo>
                  <a:pt x="28" y="420"/>
                </a:lnTo>
                <a:lnTo>
                  <a:pt x="40" y="412"/>
                </a:lnTo>
                <a:lnTo>
                  <a:pt x="52" y="404"/>
                </a:lnTo>
                <a:lnTo>
                  <a:pt x="80" y="384"/>
                </a:lnTo>
                <a:lnTo>
                  <a:pt x="104" y="360"/>
                </a:lnTo>
                <a:lnTo>
                  <a:pt x="132" y="336"/>
                </a:lnTo>
                <a:lnTo>
                  <a:pt x="160" y="308"/>
                </a:lnTo>
                <a:lnTo>
                  <a:pt x="188" y="276"/>
                </a:lnTo>
                <a:lnTo>
                  <a:pt x="208" y="248"/>
                </a:lnTo>
                <a:lnTo>
                  <a:pt x="228" y="220"/>
                </a:lnTo>
                <a:lnTo>
                  <a:pt x="248" y="196"/>
                </a:lnTo>
                <a:lnTo>
                  <a:pt x="260" y="168"/>
                </a:lnTo>
                <a:lnTo>
                  <a:pt x="272" y="148"/>
                </a:lnTo>
                <a:lnTo>
                  <a:pt x="284" y="124"/>
                </a:lnTo>
                <a:lnTo>
                  <a:pt x="292" y="100"/>
                </a:lnTo>
                <a:lnTo>
                  <a:pt x="296" y="80"/>
                </a:lnTo>
                <a:lnTo>
                  <a:pt x="300" y="56"/>
                </a:lnTo>
                <a:lnTo>
                  <a:pt x="304" y="28"/>
                </a:lnTo>
                <a:lnTo>
                  <a:pt x="304" y="0"/>
                </a:lnTo>
                <a:lnTo>
                  <a:pt x="324" y="4"/>
                </a:lnTo>
                <a:lnTo>
                  <a:pt x="340" y="12"/>
                </a:lnTo>
                <a:lnTo>
                  <a:pt x="352" y="16"/>
                </a:lnTo>
                <a:lnTo>
                  <a:pt x="360" y="20"/>
                </a:lnTo>
                <a:lnTo>
                  <a:pt x="368" y="28"/>
                </a:lnTo>
                <a:lnTo>
                  <a:pt x="372" y="32"/>
                </a:lnTo>
                <a:lnTo>
                  <a:pt x="376" y="36"/>
                </a:lnTo>
                <a:lnTo>
                  <a:pt x="376" y="40"/>
                </a:lnTo>
                <a:lnTo>
                  <a:pt x="376" y="44"/>
                </a:lnTo>
                <a:lnTo>
                  <a:pt x="376" y="48"/>
                </a:lnTo>
                <a:lnTo>
                  <a:pt x="372" y="56"/>
                </a:lnTo>
                <a:lnTo>
                  <a:pt x="368" y="64"/>
                </a:lnTo>
                <a:lnTo>
                  <a:pt x="368" y="76"/>
                </a:lnTo>
                <a:lnTo>
                  <a:pt x="360" y="88"/>
                </a:lnTo>
                <a:lnTo>
                  <a:pt x="356" y="100"/>
                </a:lnTo>
                <a:lnTo>
                  <a:pt x="352" y="116"/>
                </a:lnTo>
                <a:lnTo>
                  <a:pt x="336" y="148"/>
                </a:lnTo>
                <a:lnTo>
                  <a:pt x="320" y="180"/>
                </a:lnTo>
                <a:lnTo>
                  <a:pt x="300" y="212"/>
                </a:lnTo>
                <a:lnTo>
                  <a:pt x="280" y="244"/>
                </a:lnTo>
                <a:lnTo>
                  <a:pt x="280" y="2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47">
            <a:extLst>
              <a:ext uri="{FF2B5EF4-FFF2-40B4-BE49-F238E27FC236}">
                <a16:creationId xmlns:a16="http://schemas.microsoft.com/office/drawing/2014/main" xmlns="" id="{308037F7-0E29-4C09-8872-202E65535797}"/>
              </a:ext>
            </a:extLst>
          </p:cNvPr>
          <p:cNvSpPr>
            <a:spLocks/>
          </p:cNvSpPr>
          <p:nvPr/>
        </p:nvSpPr>
        <p:spPr bwMode="auto">
          <a:xfrm>
            <a:off x="5386461" y="4230488"/>
            <a:ext cx="266045" cy="1296317"/>
          </a:xfrm>
          <a:custGeom>
            <a:avLst/>
            <a:gdLst>
              <a:gd name="T0" fmla="*/ 12 w 72"/>
              <a:gd name="T1" fmla="*/ 0 h 272"/>
              <a:gd name="T2" fmla="*/ 16 w 72"/>
              <a:gd name="T3" fmla="*/ 0 h 272"/>
              <a:gd name="T4" fmla="*/ 20 w 72"/>
              <a:gd name="T5" fmla="*/ 0 h 272"/>
              <a:gd name="T6" fmla="*/ 28 w 72"/>
              <a:gd name="T7" fmla="*/ 0 h 272"/>
              <a:gd name="T8" fmla="*/ 36 w 72"/>
              <a:gd name="T9" fmla="*/ 0 h 272"/>
              <a:gd name="T10" fmla="*/ 52 w 72"/>
              <a:gd name="T11" fmla="*/ 4 h 272"/>
              <a:gd name="T12" fmla="*/ 72 w 72"/>
              <a:gd name="T13" fmla="*/ 12 h 272"/>
              <a:gd name="T14" fmla="*/ 72 w 72"/>
              <a:gd name="T15" fmla="*/ 32 h 272"/>
              <a:gd name="T16" fmla="*/ 72 w 72"/>
              <a:gd name="T17" fmla="*/ 52 h 272"/>
              <a:gd name="T18" fmla="*/ 72 w 72"/>
              <a:gd name="T19" fmla="*/ 88 h 272"/>
              <a:gd name="T20" fmla="*/ 72 w 72"/>
              <a:gd name="T21" fmla="*/ 120 h 272"/>
              <a:gd name="T22" fmla="*/ 72 w 72"/>
              <a:gd name="T23" fmla="*/ 148 h 272"/>
              <a:gd name="T24" fmla="*/ 68 w 72"/>
              <a:gd name="T25" fmla="*/ 172 h 272"/>
              <a:gd name="T26" fmla="*/ 68 w 72"/>
              <a:gd name="T27" fmla="*/ 192 h 272"/>
              <a:gd name="T28" fmla="*/ 68 w 72"/>
              <a:gd name="T29" fmla="*/ 212 h 272"/>
              <a:gd name="T30" fmla="*/ 64 w 72"/>
              <a:gd name="T31" fmla="*/ 224 h 272"/>
              <a:gd name="T32" fmla="*/ 64 w 72"/>
              <a:gd name="T33" fmla="*/ 236 h 272"/>
              <a:gd name="T34" fmla="*/ 60 w 72"/>
              <a:gd name="T35" fmla="*/ 244 h 272"/>
              <a:gd name="T36" fmla="*/ 60 w 72"/>
              <a:gd name="T37" fmla="*/ 252 h 272"/>
              <a:gd name="T38" fmla="*/ 56 w 72"/>
              <a:gd name="T39" fmla="*/ 260 h 272"/>
              <a:gd name="T40" fmla="*/ 52 w 72"/>
              <a:gd name="T41" fmla="*/ 264 h 272"/>
              <a:gd name="T42" fmla="*/ 48 w 72"/>
              <a:gd name="T43" fmla="*/ 268 h 272"/>
              <a:gd name="T44" fmla="*/ 44 w 72"/>
              <a:gd name="T45" fmla="*/ 272 h 272"/>
              <a:gd name="T46" fmla="*/ 44 w 72"/>
              <a:gd name="T47" fmla="*/ 272 h 272"/>
              <a:gd name="T48" fmla="*/ 36 w 72"/>
              <a:gd name="T49" fmla="*/ 272 h 272"/>
              <a:gd name="T50" fmla="*/ 28 w 72"/>
              <a:gd name="T51" fmla="*/ 268 h 272"/>
              <a:gd name="T52" fmla="*/ 24 w 72"/>
              <a:gd name="T53" fmla="*/ 260 h 272"/>
              <a:gd name="T54" fmla="*/ 20 w 72"/>
              <a:gd name="T55" fmla="*/ 252 h 272"/>
              <a:gd name="T56" fmla="*/ 12 w 72"/>
              <a:gd name="T57" fmla="*/ 244 h 272"/>
              <a:gd name="T58" fmla="*/ 8 w 72"/>
              <a:gd name="T59" fmla="*/ 236 h 272"/>
              <a:gd name="T60" fmla="*/ 8 w 72"/>
              <a:gd name="T61" fmla="*/ 228 h 272"/>
              <a:gd name="T62" fmla="*/ 8 w 72"/>
              <a:gd name="T63" fmla="*/ 220 h 272"/>
              <a:gd name="T64" fmla="*/ 4 w 72"/>
              <a:gd name="T65" fmla="*/ 216 h 272"/>
              <a:gd name="T66" fmla="*/ 8 w 72"/>
              <a:gd name="T67" fmla="*/ 208 h 272"/>
              <a:gd name="T68" fmla="*/ 8 w 72"/>
              <a:gd name="T69" fmla="*/ 196 h 272"/>
              <a:gd name="T70" fmla="*/ 8 w 72"/>
              <a:gd name="T71" fmla="*/ 184 h 272"/>
              <a:gd name="T72" fmla="*/ 12 w 72"/>
              <a:gd name="T73" fmla="*/ 172 h 272"/>
              <a:gd name="T74" fmla="*/ 12 w 72"/>
              <a:gd name="T75" fmla="*/ 156 h 272"/>
              <a:gd name="T76" fmla="*/ 16 w 72"/>
              <a:gd name="T77" fmla="*/ 136 h 272"/>
              <a:gd name="T78" fmla="*/ 16 w 72"/>
              <a:gd name="T79" fmla="*/ 112 h 272"/>
              <a:gd name="T80" fmla="*/ 16 w 72"/>
              <a:gd name="T81" fmla="*/ 92 h 272"/>
              <a:gd name="T82" fmla="*/ 12 w 72"/>
              <a:gd name="T83" fmla="*/ 72 h 272"/>
              <a:gd name="T84" fmla="*/ 12 w 72"/>
              <a:gd name="T85" fmla="*/ 52 h 272"/>
              <a:gd name="T86" fmla="*/ 8 w 72"/>
              <a:gd name="T87" fmla="*/ 36 h 272"/>
              <a:gd name="T88" fmla="*/ 4 w 72"/>
              <a:gd name="T89" fmla="*/ 28 h 272"/>
              <a:gd name="T90" fmla="*/ 4 w 72"/>
              <a:gd name="T91" fmla="*/ 20 h 272"/>
              <a:gd name="T92" fmla="*/ 0 w 72"/>
              <a:gd name="T93" fmla="*/ 16 h 272"/>
              <a:gd name="T94" fmla="*/ 4 w 72"/>
              <a:gd name="T95" fmla="*/ 12 h 272"/>
              <a:gd name="T96" fmla="*/ 4 w 72"/>
              <a:gd name="T97" fmla="*/ 4 h 272"/>
              <a:gd name="T98" fmla="*/ 12 w 72"/>
              <a:gd name="T99" fmla="*/ 0 h 272"/>
              <a:gd name="T100" fmla="*/ 12 w 72"/>
              <a:gd name="T101" fmla="*/ 0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72" h="272">
                <a:moveTo>
                  <a:pt x="12" y="0"/>
                </a:move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52" y="4"/>
                </a:lnTo>
                <a:lnTo>
                  <a:pt x="72" y="12"/>
                </a:lnTo>
                <a:lnTo>
                  <a:pt x="72" y="32"/>
                </a:lnTo>
                <a:lnTo>
                  <a:pt x="72" y="52"/>
                </a:lnTo>
                <a:lnTo>
                  <a:pt x="72" y="88"/>
                </a:lnTo>
                <a:lnTo>
                  <a:pt x="72" y="120"/>
                </a:lnTo>
                <a:lnTo>
                  <a:pt x="72" y="148"/>
                </a:lnTo>
                <a:lnTo>
                  <a:pt x="68" y="172"/>
                </a:lnTo>
                <a:lnTo>
                  <a:pt x="68" y="192"/>
                </a:lnTo>
                <a:lnTo>
                  <a:pt x="68" y="212"/>
                </a:lnTo>
                <a:lnTo>
                  <a:pt x="64" y="224"/>
                </a:lnTo>
                <a:lnTo>
                  <a:pt x="64" y="236"/>
                </a:lnTo>
                <a:lnTo>
                  <a:pt x="60" y="244"/>
                </a:lnTo>
                <a:lnTo>
                  <a:pt x="60" y="252"/>
                </a:lnTo>
                <a:lnTo>
                  <a:pt x="56" y="260"/>
                </a:lnTo>
                <a:lnTo>
                  <a:pt x="52" y="264"/>
                </a:lnTo>
                <a:lnTo>
                  <a:pt x="48" y="268"/>
                </a:lnTo>
                <a:lnTo>
                  <a:pt x="44" y="272"/>
                </a:lnTo>
                <a:lnTo>
                  <a:pt x="44" y="272"/>
                </a:lnTo>
                <a:lnTo>
                  <a:pt x="36" y="272"/>
                </a:lnTo>
                <a:lnTo>
                  <a:pt x="28" y="268"/>
                </a:lnTo>
                <a:lnTo>
                  <a:pt x="24" y="260"/>
                </a:lnTo>
                <a:lnTo>
                  <a:pt x="20" y="252"/>
                </a:lnTo>
                <a:lnTo>
                  <a:pt x="12" y="244"/>
                </a:lnTo>
                <a:lnTo>
                  <a:pt x="8" y="236"/>
                </a:lnTo>
                <a:lnTo>
                  <a:pt x="8" y="228"/>
                </a:lnTo>
                <a:lnTo>
                  <a:pt x="8" y="220"/>
                </a:lnTo>
                <a:lnTo>
                  <a:pt x="4" y="216"/>
                </a:lnTo>
                <a:lnTo>
                  <a:pt x="8" y="208"/>
                </a:lnTo>
                <a:lnTo>
                  <a:pt x="8" y="196"/>
                </a:lnTo>
                <a:lnTo>
                  <a:pt x="8" y="184"/>
                </a:lnTo>
                <a:lnTo>
                  <a:pt x="12" y="172"/>
                </a:lnTo>
                <a:lnTo>
                  <a:pt x="12" y="156"/>
                </a:lnTo>
                <a:lnTo>
                  <a:pt x="16" y="136"/>
                </a:lnTo>
                <a:lnTo>
                  <a:pt x="16" y="112"/>
                </a:lnTo>
                <a:lnTo>
                  <a:pt x="16" y="92"/>
                </a:lnTo>
                <a:lnTo>
                  <a:pt x="12" y="72"/>
                </a:lnTo>
                <a:lnTo>
                  <a:pt x="12" y="52"/>
                </a:lnTo>
                <a:lnTo>
                  <a:pt x="8" y="36"/>
                </a:lnTo>
                <a:lnTo>
                  <a:pt x="4" y="28"/>
                </a:lnTo>
                <a:lnTo>
                  <a:pt x="4" y="20"/>
                </a:lnTo>
                <a:lnTo>
                  <a:pt x="0" y="16"/>
                </a:lnTo>
                <a:lnTo>
                  <a:pt x="4" y="12"/>
                </a:lnTo>
                <a:lnTo>
                  <a:pt x="4" y="4"/>
                </a:lnTo>
                <a:lnTo>
                  <a:pt x="12" y="0"/>
                </a:lnTo>
                <a:lnTo>
                  <a:pt x="12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50">
            <a:extLst>
              <a:ext uri="{FF2B5EF4-FFF2-40B4-BE49-F238E27FC236}">
                <a16:creationId xmlns:a16="http://schemas.microsoft.com/office/drawing/2014/main" xmlns="" id="{D5D8E81D-C338-40C7-A540-4F3E2C20DDC5}"/>
              </a:ext>
            </a:extLst>
          </p:cNvPr>
          <p:cNvSpPr>
            <a:spLocks/>
          </p:cNvSpPr>
          <p:nvPr/>
        </p:nvSpPr>
        <p:spPr bwMode="auto">
          <a:xfrm>
            <a:off x="4810032" y="4516440"/>
            <a:ext cx="1300663" cy="1868221"/>
          </a:xfrm>
          <a:custGeom>
            <a:avLst/>
            <a:gdLst>
              <a:gd name="T0" fmla="*/ 284 w 352"/>
              <a:gd name="T1" fmla="*/ 252 h 392"/>
              <a:gd name="T2" fmla="*/ 248 w 352"/>
              <a:gd name="T3" fmla="*/ 292 h 392"/>
              <a:gd name="T4" fmla="*/ 200 w 352"/>
              <a:gd name="T5" fmla="*/ 328 h 392"/>
              <a:gd name="T6" fmla="*/ 152 w 352"/>
              <a:gd name="T7" fmla="*/ 352 h 392"/>
              <a:gd name="T8" fmla="*/ 104 w 352"/>
              <a:gd name="T9" fmla="*/ 372 h 392"/>
              <a:gd name="T10" fmla="*/ 60 w 352"/>
              <a:gd name="T11" fmla="*/ 384 h 392"/>
              <a:gd name="T12" fmla="*/ 32 w 352"/>
              <a:gd name="T13" fmla="*/ 392 h 392"/>
              <a:gd name="T14" fmla="*/ 16 w 352"/>
              <a:gd name="T15" fmla="*/ 392 h 392"/>
              <a:gd name="T16" fmla="*/ 8 w 352"/>
              <a:gd name="T17" fmla="*/ 392 h 392"/>
              <a:gd name="T18" fmla="*/ 0 w 352"/>
              <a:gd name="T19" fmla="*/ 388 h 392"/>
              <a:gd name="T20" fmla="*/ 4 w 352"/>
              <a:gd name="T21" fmla="*/ 384 h 392"/>
              <a:gd name="T22" fmla="*/ 16 w 352"/>
              <a:gd name="T23" fmla="*/ 376 h 392"/>
              <a:gd name="T24" fmla="*/ 40 w 352"/>
              <a:gd name="T25" fmla="*/ 364 h 392"/>
              <a:gd name="T26" fmla="*/ 76 w 352"/>
              <a:gd name="T27" fmla="*/ 348 h 392"/>
              <a:gd name="T28" fmla="*/ 144 w 352"/>
              <a:gd name="T29" fmla="*/ 316 h 392"/>
              <a:gd name="T30" fmla="*/ 176 w 352"/>
              <a:gd name="T31" fmla="*/ 296 h 392"/>
              <a:gd name="T32" fmla="*/ 200 w 352"/>
              <a:gd name="T33" fmla="*/ 272 h 392"/>
              <a:gd name="T34" fmla="*/ 224 w 352"/>
              <a:gd name="T35" fmla="*/ 248 h 392"/>
              <a:gd name="T36" fmla="*/ 256 w 352"/>
              <a:gd name="T37" fmla="*/ 196 h 392"/>
              <a:gd name="T38" fmla="*/ 276 w 352"/>
              <a:gd name="T39" fmla="*/ 140 h 392"/>
              <a:gd name="T40" fmla="*/ 284 w 352"/>
              <a:gd name="T41" fmla="*/ 92 h 392"/>
              <a:gd name="T42" fmla="*/ 284 w 352"/>
              <a:gd name="T43" fmla="*/ 60 h 392"/>
              <a:gd name="T44" fmla="*/ 284 w 352"/>
              <a:gd name="T45" fmla="*/ 48 h 392"/>
              <a:gd name="T46" fmla="*/ 280 w 352"/>
              <a:gd name="T47" fmla="*/ 32 h 392"/>
              <a:gd name="T48" fmla="*/ 272 w 352"/>
              <a:gd name="T49" fmla="*/ 24 h 392"/>
              <a:gd name="T50" fmla="*/ 272 w 352"/>
              <a:gd name="T51" fmla="*/ 12 h 392"/>
              <a:gd name="T52" fmla="*/ 272 w 352"/>
              <a:gd name="T53" fmla="*/ 4 h 392"/>
              <a:gd name="T54" fmla="*/ 284 w 352"/>
              <a:gd name="T55" fmla="*/ 0 h 392"/>
              <a:gd name="T56" fmla="*/ 312 w 352"/>
              <a:gd name="T57" fmla="*/ 4 h 392"/>
              <a:gd name="T58" fmla="*/ 336 w 352"/>
              <a:gd name="T59" fmla="*/ 12 h 392"/>
              <a:gd name="T60" fmla="*/ 348 w 352"/>
              <a:gd name="T61" fmla="*/ 20 h 392"/>
              <a:gd name="T62" fmla="*/ 348 w 352"/>
              <a:gd name="T63" fmla="*/ 28 h 392"/>
              <a:gd name="T64" fmla="*/ 352 w 352"/>
              <a:gd name="T65" fmla="*/ 40 h 392"/>
              <a:gd name="T66" fmla="*/ 348 w 352"/>
              <a:gd name="T67" fmla="*/ 56 h 392"/>
              <a:gd name="T68" fmla="*/ 344 w 352"/>
              <a:gd name="T69" fmla="*/ 104 h 392"/>
              <a:gd name="T70" fmla="*/ 332 w 352"/>
              <a:gd name="T71" fmla="*/ 164 h 392"/>
              <a:gd name="T72" fmla="*/ 312 w 352"/>
              <a:gd name="T73" fmla="*/ 208 h 392"/>
              <a:gd name="T74" fmla="*/ 300 w 352"/>
              <a:gd name="T75" fmla="*/ 232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52" h="392">
                <a:moveTo>
                  <a:pt x="300" y="232"/>
                </a:moveTo>
                <a:lnTo>
                  <a:pt x="284" y="252"/>
                </a:lnTo>
                <a:lnTo>
                  <a:pt x="268" y="276"/>
                </a:lnTo>
                <a:lnTo>
                  <a:pt x="248" y="292"/>
                </a:lnTo>
                <a:lnTo>
                  <a:pt x="224" y="312"/>
                </a:lnTo>
                <a:lnTo>
                  <a:pt x="200" y="328"/>
                </a:lnTo>
                <a:lnTo>
                  <a:pt x="176" y="340"/>
                </a:lnTo>
                <a:lnTo>
                  <a:pt x="152" y="352"/>
                </a:lnTo>
                <a:lnTo>
                  <a:pt x="128" y="364"/>
                </a:lnTo>
                <a:lnTo>
                  <a:pt x="104" y="372"/>
                </a:lnTo>
                <a:lnTo>
                  <a:pt x="80" y="380"/>
                </a:lnTo>
                <a:lnTo>
                  <a:pt x="60" y="384"/>
                </a:lnTo>
                <a:lnTo>
                  <a:pt x="40" y="388"/>
                </a:lnTo>
                <a:lnTo>
                  <a:pt x="32" y="392"/>
                </a:lnTo>
                <a:lnTo>
                  <a:pt x="24" y="392"/>
                </a:lnTo>
                <a:lnTo>
                  <a:pt x="16" y="392"/>
                </a:lnTo>
                <a:lnTo>
                  <a:pt x="12" y="392"/>
                </a:lnTo>
                <a:lnTo>
                  <a:pt x="8" y="392"/>
                </a:lnTo>
                <a:lnTo>
                  <a:pt x="4" y="392"/>
                </a:lnTo>
                <a:lnTo>
                  <a:pt x="0" y="388"/>
                </a:lnTo>
                <a:lnTo>
                  <a:pt x="0" y="388"/>
                </a:lnTo>
                <a:lnTo>
                  <a:pt x="4" y="384"/>
                </a:lnTo>
                <a:lnTo>
                  <a:pt x="8" y="380"/>
                </a:lnTo>
                <a:lnTo>
                  <a:pt x="16" y="376"/>
                </a:lnTo>
                <a:lnTo>
                  <a:pt x="28" y="368"/>
                </a:lnTo>
                <a:lnTo>
                  <a:pt x="40" y="364"/>
                </a:lnTo>
                <a:lnTo>
                  <a:pt x="56" y="356"/>
                </a:lnTo>
                <a:lnTo>
                  <a:pt x="76" y="348"/>
                </a:lnTo>
                <a:lnTo>
                  <a:pt x="112" y="332"/>
                </a:lnTo>
                <a:lnTo>
                  <a:pt x="144" y="316"/>
                </a:lnTo>
                <a:lnTo>
                  <a:pt x="160" y="304"/>
                </a:lnTo>
                <a:lnTo>
                  <a:pt x="176" y="296"/>
                </a:lnTo>
                <a:lnTo>
                  <a:pt x="188" y="284"/>
                </a:lnTo>
                <a:lnTo>
                  <a:pt x="200" y="272"/>
                </a:lnTo>
                <a:lnTo>
                  <a:pt x="212" y="260"/>
                </a:lnTo>
                <a:lnTo>
                  <a:pt x="224" y="248"/>
                </a:lnTo>
                <a:lnTo>
                  <a:pt x="240" y="224"/>
                </a:lnTo>
                <a:lnTo>
                  <a:pt x="256" y="196"/>
                </a:lnTo>
                <a:lnTo>
                  <a:pt x="268" y="168"/>
                </a:lnTo>
                <a:lnTo>
                  <a:pt x="276" y="140"/>
                </a:lnTo>
                <a:lnTo>
                  <a:pt x="284" y="116"/>
                </a:lnTo>
                <a:lnTo>
                  <a:pt x="284" y="92"/>
                </a:lnTo>
                <a:lnTo>
                  <a:pt x="288" y="72"/>
                </a:lnTo>
                <a:lnTo>
                  <a:pt x="284" y="60"/>
                </a:lnTo>
                <a:lnTo>
                  <a:pt x="284" y="52"/>
                </a:lnTo>
                <a:lnTo>
                  <a:pt x="284" y="48"/>
                </a:lnTo>
                <a:lnTo>
                  <a:pt x="284" y="40"/>
                </a:lnTo>
                <a:lnTo>
                  <a:pt x="280" y="32"/>
                </a:lnTo>
                <a:lnTo>
                  <a:pt x="276" y="28"/>
                </a:lnTo>
                <a:lnTo>
                  <a:pt x="272" y="24"/>
                </a:lnTo>
                <a:lnTo>
                  <a:pt x="272" y="20"/>
                </a:lnTo>
                <a:lnTo>
                  <a:pt x="272" y="12"/>
                </a:lnTo>
                <a:lnTo>
                  <a:pt x="272" y="8"/>
                </a:lnTo>
                <a:lnTo>
                  <a:pt x="272" y="4"/>
                </a:lnTo>
                <a:lnTo>
                  <a:pt x="276" y="4"/>
                </a:lnTo>
                <a:lnTo>
                  <a:pt x="284" y="0"/>
                </a:lnTo>
                <a:lnTo>
                  <a:pt x="296" y="0"/>
                </a:lnTo>
                <a:lnTo>
                  <a:pt x="312" y="4"/>
                </a:lnTo>
                <a:lnTo>
                  <a:pt x="324" y="8"/>
                </a:lnTo>
                <a:lnTo>
                  <a:pt x="336" y="12"/>
                </a:lnTo>
                <a:lnTo>
                  <a:pt x="344" y="16"/>
                </a:lnTo>
                <a:lnTo>
                  <a:pt x="348" y="20"/>
                </a:lnTo>
                <a:lnTo>
                  <a:pt x="348" y="24"/>
                </a:lnTo>
                <a:lnTo>
                  <a:pt x="348" y="28"/>
                </a:lnTo>
                <a:lnTo>
                  <a:pt x="348" y="32"/>
                </a:lnTo>
                <a:lnTo>
                  <a:pt x="352" y="40"/>
                </a:lnTo>
                <a:lnTo>
                  <a:pt x="352" y="48"/>
                </a:lnTo>
                <a:lnTo>
                  <a:pt x="348" y="56"/>
                </a:lnTo>
                <a:lnTo>
                  <a:pt x="348" y="64"/>
                </a:lnTo>
                <a:lnTo>
                  <a:pt x="344" y="104"/>
                </a:lnTo>
                <a:lnTo>
                  <a:pt x="336" y="144"/>
                </a:lnTo>
                <a:lnTo>
                  <a:pt x="332" y="164"/>
                </a:lnTo>
                <a:lnTo>
                  <a:pt x="324" y="184"/>
                </a:lnTo>
                <a:lnTo>
                  <a:pt x="312" y="208"/>
                </a:lnTo>
                <a:lnTo>
                  <a:pt x="300" y="232"/>
                </a:lnTo>
                <a:lnTo>
                  <a:pt x="300" y="2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60">
            <a:extLst>
              <a:ext uri="{FF2B5EF4-FFF2-40B4-BE49-F238E27FC236}">
                <a16:creationId xmlns:a16="http://schemas.microsoft.com/office/drawing/2014/main" xmlns="" id="{45F27244-1C0E-4E92-9A91-F481AF4C63FE}"/>
              </a:ext>
            </a:extLst>
          </p:cNvPr>
          <p:cNvSpPr>
            <a:spLocks/>
          </p:cNvSpPr>
          <p:nvPr/>
        </p:nvSpPr>
        <p:spPr bwMode="auto">
          <a:xfrm>
            <a:off x="1345475" y="1861166"/>
            <a:ext cx="981152" cy="947161"/>
          </a:xfrm>
          <a:custGeom>
            <a:avLst/>
            <a:gdLst>
              <a:gd name="T0" fmla="*/ 68 w 272"/>
              <a:gd name="T1" fmla="*/ 168 h 204"/>
              <a:gd name="T2" fmla="*/ 100 w 272"/>
              <a:gd name="T3" fmla="*/ 152 h 204"/>
              <a:gd name="T4" fmla="*/ 128 w 272"/>
              <a:gd name="T5" fmla="*/ 132 h 204"/>
              <a:gd name="T6" fmla="*/ 156 w 272"/>
              <a:gd name="T7" fmla="*/ 112 h 204"/>
              <a:gd name="T8" fmla="*/ 180 w 272"/>
              <a:gd name="T9" fmla="*/ 92 h 204"/>
              <a:gd name="T10" fmla="*/ 204 w 272"/>
              <a:gd name="T11" fmla="*/ 72 h 204"/>
              <a:gd name="T12" fmla="*/ 224 w 272"/>
              <a:gd name="T13" fmla="*/ 52 h 204"/>
              <a:gd name="T14" fmla="*/ 244 w 272"/>
              <a:gd name="T15" fmla="*/ 24 h 204"/>
              <a:gd name="T16" fmla="*/ 260 w 272"/>
              <a:gd name="T17" fmla="*/ 0 h 204"/>
              <a:gd name="T18" fmla="*/ 272 w 272"/>
              <a:gd name="T19" fmla="*/ 24 h 204"/>
              <a:gd name="T20" fmla="*/ 260 w 272"/>
              <a:gd name="T21" fmla="*/ 40 h 204"/>
              <a:gd name="T22" fmla="*/ 244 w 272"/>
              <a:gd name="T23" fmla="*/ 60 h 204"/>
              <a:gd name="T24" fmla="*/ 228 w 272"/>
              <a:gd name="T25" fmla="*/ 76 h 204"/>
              <a:gd name="T26" fmla="*/ 208 w 272"/>
              <a:gd name="T27" fmla="*/ 92 h 204"/>
              <a:gd name="T28" fmla="*/ 188 w 272"/>
              <a:gd name="T29" fmla="*/ 108 h 204"/>
              <a:gd name="T30" fmla="*/ 168 w 272"/>
              <a:gd name="T31" fmla="*/ 124 h 204"/>
              <a:gd name="T32" fmla="*/ 148 w 272"/>
              <a:gd name="T33" fmla="*/ 136 h 204"/>
              <a:gd name="T34" fmla="*/ 124 w 272"/>
              <a:gd name="T35" fmla="*/ 152 h 204"/>
              <a:gd name="T36" fmla="*/ 100 w 272"/>
              <a:gd name="T37" fmla="*/ 164 h 204"/>
              <a:gd name="T38" fmla="*/ 80 w 272"/>
              <a:gd name="T39" fmla="*/ 172 h 204"/>
              <a:gd name="T40" fmla="*/ 60 w 272"/>
              <a:gd name="T41" fmla="*/ 180 h 204"/>
              <a:gd name="T42" fmla="*/ 40 w 272"/>
              <a:gd name="T43" fmla="*/ 188 h 204"/>
              <a:gd name="T44" fmla="*/ 32 w 272"/>
              <a:gd name="T45" fmla="*/ 192 h 204"/>
              <a:gd name="T46" fmla="*/ 24 w 272"/>
              <a:gd name="T47" fmla="*/ 196 h 204"/>
              <a:gd name="T48" fmla="*/ 16 w 272"/>
              <a:gd name="T49" fmla="*/ 196 h 204"/>
              <a:gd name="T50" fmla="*/ 12 w 272"/>
              <a:gd name="T51" fmla="*/ 200 h 204"/>
              <a:gd name="T52" fmla="*/ 8 w 272"/>
              <a:gd name="T53" fmla="*/ 200 h 204"/>
              <a:gd name="T54" fmla="*/ 4 w 272"/>
              <a:gd name="T55" fmla="*/ 200 h 204"/>
              <a:gd name="T56" fmla="*/ 4 w 272"/>
              <a:gd name="T57" fmla="*/ 204 h 204"/>
              <a:gd name="T58" fmla="*/ 0 w 272"/>
              <a:gd name="T59" fmla="*/ 204 h 204"/>
              <a:gd name="T60" fmla="*/ 0 w 272"/>
              <a:gd name="T61" fmla="*/ 204 h 204"/>
              <a:gd name="T62" fmla="*/ 4 w 272"/>
              <a:gd name="T63" fmla="*/ 200 h 204"/>
              <a:gd name="T64" fmla="*/ 8 w 272"/>
              <a:gd name="T65" fmla="*/ 196 h 204"/>
              <a:gd name="T66" fmla="*/ 16 w 272"/>
              <a:gd name="T67" fmla="*/ 196 h 204"/>
              <a:gd name="T68" fmla="*/ 24 w 272"/>
              <a:gd name="T69" fmla="*/ 188 h 204"/>
              <a:gd name="T70" fmla="*/ 36 w 272"/>
              <a:gd name="T71" fmla="*/ 184 h 204"/>
              <a:gd name="T72" fmla="*/ 52 w 272"/>
              <a:gd name="T73" fmla="*/ 176 h 204"/>
              <a:gd name="T74" fmla="*/ 68 w 272"/>
              <a:gd name="T75" fmla="*/ 168 h 204"/>
              <a:gd name="T76" fmla="*/ 68 w 272"/>
              <a:gd name="T77" fmla="*/ 168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2" h="204">
                <a:moveTo>
                  <a:pt x="68" y="168"/>
                </a:moveTo>
                <a:lnTo>
                  <a:pt x="100" y="152"/>
                </a:lnTo>
                <a:lnTo>
                  <a:pt x="128" y="132"/>
                </a:lnTo>
                <a:lnTo>
                  <a:pt x="156" y="112"/>
                </a:lnTo>
                <a:lnTo>
                  <a:pt x="180" y="92"/>
                </a:lnTo>
                <a:lnTo>
                  <a:pt x="204" y="72"/>
                </a:lnTo>
                <a:lnTo>
                  <a:pt x="224" y="52"/>
                </a:lnTo>
                <a:lnTo>
                  <a:pt x="244" y="24"/>
                </a:lnTo>
                <a:lnTo>
                  <a:pt x="260" y="0"/>
                </a:lnTo>
                <a:lnTo>
                  <a:pt x="272" y="24"/>
                </a:lnTo>
                <a:lnTo>
                  <a:pt x="260" y="40"/>
                </a:lnTo>
                <a:lnTo>
                  <a:pt x="244" y="60"/>
                </a:lnTo>
                <a:lnTo>
                  <a:pt x="228" y="76"/>
                </a:lnTo>
                <a:lnTo>
                  <a:pt x="208" y="92"/>
                </a:lnTo>
                <a:lnTo>
                  <a:pt x="188" y="108"/>
                </a:lnTo>
                <a:lnTo>
                  <a:pt x="168" y="124"/>
                </a:lnTo>
                <a:lnTo>
                  <a:pt x="148" y="136"/>
                </a:lnTo>
                <a:lnTo>
                  <a:pt x="124" y="152"/>
                </a:lnTo>
                <a:lnTo>
                  <a:pt x="100" y="164"/>
                </a:lnTo>
                <a:lnTo>
                  <a:pt x="80" y="172"/>
                </a:lnTo>
                <a:lnTo>
                  <a:pt x="60" y="180"/>
                </a:lnTo>
                <a:lnTo>
                  <a:pt x="40" y="188"/>
                </a:lnTo>
                <a:lnTo>
                  <a:pt x="32" y="192"/>
                </a:lnTo>
                <a:lnTo>
                  <a:pt x="24" y="196"/>
                </a:lnTo>
                <a:lnTo>
                  <a:pt x="16" y="196"/>
                </a:lnTo>
                <a:lnTo>
                  <a:pt x="12" y="200"/>
                </a:lnTo>
                <a:lnTo>
                  <a:pt x="8" y="200"/>
                </a:lnTo>
                <a:lnTo>
                  <a:pt x="4" y="200"/>
                </a:lnTo>
                <a:lnTo>
                  <a:pt x="4" y="204"/>
                </a:lnTo>
                <a:lnTo>
                  <a:pt x="0" y="204"/>
                </a:lnTo>
                <a:lnTo>
                  <a:pt x="0" y="204"/>
                </a:lnTo>
                <a:lnTo>
                  <a:pt x="4" y="200"/>
                </a:lnTo>
                <a:lnTo>
                  <a:pt x="8" y="196"/>
                </a:lnTo>
                <a:lnTo>
                  <a:pt x="16" y="196"/>
                </a:lnTo>
                <a:lnTo>
                  <a:pt x="24" y="188"/>
                </a:lnTo>
                <a:lnTo>
                  <a:pt x="36" y="184"/>
                </a:lnTo>
                <a:lnTo>
                  <a:pt x="52" y="176"/>
                </a:lnTo>
                <a:lnTo>
                  <a:pt x="68" y="168"/>
                </a:lnTo>
                <a:lnTo>
                  <a:pt x="68" y="1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61">
            <a:extLst>
              <a:ext uri="{FF2B5EF4-FFF2-40B4-BE49-F238E27FC236}">
                <a16:creationId xmlns:a16="http://schemas.microsoft.com/office/drawing/2014/main" xmlns="" id="{152DC0AF-D251-47E3-8369-3C09B7BFDCDB}"/>
              </a:ext>
            </a:extLst>
          </p:cNvPr>
          <p:cNvSpPr>
            <a:spLocks/>
          </p:cNvSpPr>
          <p:nvPr/>
        </p:nvSpPr>
        <p:spPr bwMode="auto">
          <a:xfrm>
            <a:off x="1792765" y="1359728"/>
            <a:ext cx="317432" cy="390008"/>
          </a:xfrm>
          <a:custGeom>
            <a:avLst/>
            <a:gdLst>
              <a:gd name="T0" fmla="*/ 80 w 88"/>
              <a:gd name="T1" fmla="*/ 80 h 84"/>
              <a:gd name="T2" fmla="*/ 72 w 88"/>
              <a:gd name="T3" fmla="*/ 84 h 84"/>
              <a:gd name="T4" fmla="*/ 64 w 88"/>
              <a:gd name="T5" fmla="*/ 84 h 84"/>
              <a:gd name="T6" fmla="*/ 60 w 88"/>
              <a:gd name="T7" fmla="*/ 84 h 84"/>
              <a:gd name="T8" fmla="*/ 52 w 88"/>
              <a:gd name="T9" fmla="*/ 80 h 84"/>
              <a:gd name="T10" fmla="*/ 44 w 88"/>
              <a:gd name="T11" fmla="*/ 72 h 84"/>
              <a:gd name="T12" fmla="*/ 36 w 88"/>
              <a:gd name="T13" fmla="*/ 64 h 84"/>
              <a:gd name="T14" fmla="*/ 24 w 88"/>
              <a:gd name="T15" fmla="*/ 52 h 84"/>
              <a:gd name="T16" fmla="*/ 16 w 88"/>
              <a:gd name="T17" fmla="*/ 40 h 84"/>
              <a:gd name="T18" fmla="*/ 8 w 88"/>
              <a:gd name="T19" fmla="*/ 20 h 84"/>
              <a:gd name="T20" fmla="*/ 0 w 88"/>
              <a:gd name="T21" fmla="*/ 0 h 84"/>
              <a:gd name="T22" fmla="*/ 24 w 88"/>
              <a:gd name="T23" fmla="*/ 4 h 84"/>
              <a:gd name="T24" fmla="*/ 44 w 88"/>
              <a:gd name="T25" fmla="*/ 8 h 84"/>
              <a:gd name="T26" fmla="*/ 52 w 88"/>
              <a:gd name="T27" fmla="*/ 12 h 84"/>
              <a:gd name="T28" fmla="*/ 60 w 88"/>
              <a:gd name="T29" fmla="*/ 12 h 84"/>
              <a:gd name="T30" fmla="*/ 64 w 88"/>
              <a:gd name="T31" fmla="*/ 16 h 84"/>
              <a:gd name="T32" fmla="*/ 68 w 88"/>
              <a:gd name="T33" fmla="*/ 20 h 84"/>
              <a:gd name="T34" fmla="*/ 76 w 88"/>
              <a:gd name="T35" fmla="*/ 24 h 84"/>
              <a:gd name="T36" fmla="*/ 80 w 88"/>
              <a:gd name="T37" fmla="*/ 32 h 84"/>
              <a:gd name="T38" fmla="*/ 84 w 88"/>
              <a:gd name="T39" fmla="*/ 40 h 84"/>
              <a:gd name="T40" fmla="*/ 88 w 88"/>
              <a:gd name="T41" fmla="*/ 48 h 84"/>
              <a:gd name="T42" fmla="*/ 88 w 88"/>
              <a:gd name="T43" fmla="*/ 60 h 84"/>
              <a:gd name="T44" fmla="*/ 84 w 88"/>
              <a:gd name="T45" fmla="*/ 68 h 84"/>
              <a:gd name="T46" fmla="*/ 84 w 88"/>
              <a:gd name="T47" fmla="*/ 72 h 84"/>
              <a:gd name="T48" fmla="*/ 80 w 88"/>
              <a:gd name="T49" fmla="*/ 80 h 84"/>
              <a:gd name="T50" fmla="*/ 80 w 88"/>
              <a:gd name="T51" fmla="*/ 8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8" h="84">
                <a:moveTo>
                  <a:pt x="80" y="80"/>
                </a:moveTo>
                <a:lnTo>
                  <a:pt x="72" y="84"/>
                </a:lnTo>
                <a:lnTo>
                  <a:pt x="64" y="84"/>
                </a:lnTo>
                <a:lnTo>
                  <a:pt x="60" y="84"/>
                </a:lnTo>
                <a:lnTo>
                  <a:pt x="52" y="80"/>
                </a:lnTo>
                <a:lnTo>
                  <a:pt x="44" y="72"/>
                </a:lnTo>
                <a:lnTo>
                  <a:pt x="36" y="64"/>
                </a:lnTo>
                <a:lnTo>
                  <a:pt x="24" y="52"/>
                </a:lnTo>
                <a:lnTo>
                  <a:pt x="16" y="40"/>
                </a:lnTo>
                <a:lnTo>
                  <a:pt x="8" y="20"/>
                </a:lnTo>
                <a:lnTo>
                  <a:pt x="0" y="0"/>
                </a:lnTo>
                <a:lnTo>
                  <a:pt x="24" y="4"/>
                </a:lnTo>
                <a:lnTo>
                  <a:pt x="44" y="8"/>
                </a:lnTo>
                <a:lnTo>
                  <a:pt x="52" y="12"/>
                </a:lnTo>
                <a:lnTo>
                  <a:pt x="60" y="12"/>
                </a:lnTo>
                <a:lnTo>
                  <a:pt x="64" y="16"/>
                </a:lnTo>
                <a:lnTo>
                  <a:pt x="68" y="20"/>
                </a:lnTo>
                <a:lnTo>
                  <a:pt x="76" y="24"/>
                </a:lnTo>
                <a:lnTo>
                  <a:pt x="80" y="32"/>
                </a:lnTo>
                <a:lnTo>
                  <a:pt x="84" y="40"/>
                </a:lnTo>
                <a:lnTo>
                  <a:pt x="88" y="48"/>
                </a:lnTo>
                <a:lnTo>
                  <a:pt x="88" y="60"/>
                </a:lnTo>
                <a:lnTo>
                  <a:pt x="84" y="68"/>
                </a:lnTo>
                <a:lnTo>
                  <a:pt x="84" y="72"/>
                </a:lnTo>
                <a:lnTo>
                  <a:pt x="80" y="80"/>
                </a:lnTo>
                <a:lnTo>
                  <a:pt x="80" y="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62">
            <a:extLst>
              <a:ext uri="{FF2B5EF4-FFF2-40B4-BE49-F238E27FC236}">
                <a16:creationId xmlns:a16="http://schemas.microsoft.com/office/drawing/2014/main" xmlns="" id="{A95A4E26-184B-4D0F-86BD-3A1D540A3F8C}"/>
              </a:ext>
            </a:extLst>
          </p:cNvPr>
          <p:cNvSpPr>
            <a:spLocks/>
          </p:cNvSpPr>
          <p:nvPr/>
        </p:nvSpPr>
        <p:spPr bwMode="auto">
          <a:xfrm>
            <a:off x="1432047" y="1638304"/>
            <a:ext cx="1919019" cy="408579"/>
          </a:xfrm>
          <a:custGeom>
            <a:avLst/>
            <a:gdLst>
              <a:gd name="T0" fmla="*/ 8 w 532"/>
              <a:gd name="T1" fmla="*/ 76 h 88"/>
              <a:gd name="T2" fmla="*/ 0 w 532"/>
              <a:gd name="T3" fmla="*/ 60 h 88"/>
              <a:gd name="T4" fmla="*/ 8 w 532"/>
              <a:gd name="T5" fmla="*/ 52 h 88"/>
              <a:gd name="T6" fmla="*/ 28 w 532"/>
              <a:gd name="T7" fmla="*/ 52 h 88"/>
              <a:gd name="T8" fmla="*/ 52 w 532"/>
              <a:gd name="T9" fmla="*/ 52 h 88"/>
              <a:gd name="T10" fmla="*/ 80 w 532"/>
              <a:gd name="T11" fmla="*/ 48 h 88"/>
              <a:gd name="T12" fmla="*/ 116 w 532"/>
              <a:gd name="T13" fmla="*/ 40 h 88"/>
              <a:gd name="T14" fmla="*/ 160 w 532"/>
              <a:gd name="T15" fmla="*/ 36 h 88"/>
              <a:gd name="T16" fmla="*/ 208 w 532"/>
              <a:gd name="T17" fmla="*/ 28 h 88"/>
              <a:gd name="T18" fmla="*/ 268 w 532"/>
              <a:gd name="T19" fmla="*/ 20 h 88"/>
              <a:gd name="T20" fmla="*/ 332 w 532"/>
              <a:gd name="T21" fmla="*/ 12 h 88"/>
              <a:gd name="T22" fmla="*/ 384 w 532"/>
              <a:gd name="T23" fmla="*/ 4 h 88"/>
              <a:gd name="T24" fmla="*/ 428 w 532"/>
              <a:gd name="T25" fmla="*/ 0 h 88"/>
              <a:gd name="T26" fmla="*/ 456 w 532"/>
              <a:gd name="T27" fmla="*/ 0 h 88"/>
              <a:gd name="T28" fmla="*/ 480 w 532"/>
              <a:gd name="T29" fmla="*/ 0 h 88"/>
              <a:gd name="T30" fmla="*/ 504 w 532"/>
              <a:gd name="T31" fmla="*/ 4 h 88"/>
              <a:gd name="T32" fmla="*/ 524 w 532"/>
              <a:gd name="T33" fmla="*/ 16 h 88"/>
              <a:gd name="T34" fmla="*/ 532 w 532"/>
              <a:gd name="T35" fmla="*/ 24 h 88"/>
              <a:gd name="T36" fmla="*/ 532 w 532"/>
              <a:gd name="T37" fmla="*/ 32 h 88"/>
              <a:gd name="T38" fmla="*/ 524 w 532"/>
              <a:gd name="T39" fmla="*/ 36 h 88"/>
              <a:gd name="T40" fmla="*/ 512 w 532"/>
              <a:gd name="T41" fmla="*/ 40 h 88"/>
              <a:gd name="T42" fmla="*/ 492 w 532"/>
              <a:gd name="T43" fmla="*/ 40 h 88"/>
              <a:gd name="T44" fmla="*/ 452 w 532"/>
              <a:gd name="T45" fmla="*/ 40 h 88"/>
              <a:gd name="T46" fmla="*/ 404 w 532"/>
              <a:gd name="T47" fmla="*/ 40 h 88"/>
              <a:gd name="T48" fmla="*/ 356 w 532"/>
              <a:gd name="T49" fmla="*/ 44 h 88"/>
              <a:gd name="T50" fmla="*/ 300 w 532"/>
              <a:gd name="T51" fmla="*/ 52 h 88"/>
              <a:gd name="T52" fmla="*/ 136 w 532"/>
              <a:gd name="T53" fmla="*/ 76 h 88"/>
              <a:gd name="T54" fmla="*/ 104 w 532"/>
              <a:gd name="T55" fmla="*/ 80 h 88"/>
              <a:gd name="T56" fmla="*/ 80 w 532"/>
              <a:gd name="T57" fmla="*/ 84 h 88"/>
              <a:gd name="T58" fmla="*/ 64 w 532"/>
              <a:gd name="T59" fmla="*/ 88 h 88"/>
              <a:gd name="T60" fmla="*/ 56 w 532"/>
              <a:gd name="T61" fmla="*/ 88 h 88"/>
              <a:gd name="T62" fmla="*/ 40 w 532"/>
              <a:gd name="T63" fmla="*/ 84 h 88"/>
              <a:gd name="T64" fmla="*/ 20 w 532"/>
              <a:gd name="T65" fmla="*/ 8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32" h="88">
                <a:moveTo>
                  <a:pt x="20" y="80"/>
                </a:moveTo>
                <a:lnTo>
                  <a:pt x="8" y="76"/>
                </a:lnTo>
                <a:lnTo>
                  <a:pt x="4" y="68"/>
                </a:lnTo>
                <a:lnTo>
                  <a:pt x="0" y="60"/>
                </a:lnTo>
                <a:lnTo>
                  <a:pt x="0" y="52"/>
                </a:lnTo>
                <a:lnTo>
                  <a:pt x="8" y="52"/>
                </a:lnTo>
                <a:lnTo>
                  <a:pt x="16" y="52"/>
                </a:lnTo>
                <a:lnTo>
                  <a:pt x="28" y="52"/>
                </a:lnTo>
                <a:lnTo>
                  <a:pt x="40" y="52"/>
                </a:lnTo>
                <a:lnTo>
                  <a:pt x="52" y="52"/>
                </a:lnTo>
                <a:lnTo>
                  <a:pt x="68" y="48"/>
                </a:lnTo>
                <a:lnTo>
                  <a:pt x="80" y="48"/>
                </a:lnTo>
                <a:lnTo>
                  <a:pt x="100" y="44"/>
                </a:lnTo>
                <a:lnTo>
                  <a:pt x="116" y="40"/>
                </a:lnTo>
                <a:lnTo>
                  <a:pt x="136" y="40"/>
                </a:lnTo>
                <a:lnTo>
                  <a:pt x="160" y="36"/>
                </a:lnTo>
                <a:lnTo>
                  <a:pt x="184" y="32"/>
                </a:lnTo>
                <a:lnTo>
                  <a:pt x="208" y="28"/>
                </a:lnTo>
                <a:lnTo>
                  <a:pt x="236" y="24"/>
                </a:lnTo>
                <a:lnTo>
                  <a:pt x="268" y="20"/>
                </a:lnTo>
                <a:lnTo>
                  <a:pt x="300" y="16"/>
                </a:lnTo>
                <a:lnTo>
                  <a:pt x="332" y="12"/>
                </a:lnTo>
                <a:lnTo>
                  <a:pt x="360" y="8"/>
                </a:lnTo>
                <a:lnTo>
                  <a:pt x="384" y="4"/>
                </a:lnTo>
                <a:lnTo>
                  <a:pt x="408" y="4"/>
                </a:lnTo>
                <a:lnTo>
                  <a:pt x="428" y="0"/>
                </a:lnTo>
                <a:lnTo>
                  <a:pt x="444" y="0"/>
                </a:lnTo>
                <a:lnTo>
                  <a:pt x="456" y="0"/>
                </a:lnTo>
                <a:lnTo>
                  <a:pt x="464" y="0"/>
                </a:lnTo>
                <a:lnTo>
                  <a:pt x="480" y="0"/>
                </a:lnTo>
                <a:lnTo>
                  <a:pt x="492" y="0"/>
                </a:lnTo>
                <a:lnTo>
                  <a:pt x="504" y="4"/>
                </a:lnTo>
                <a:lnTo>
                  <a:pt x="516" y="8"/>
                </a:lnTo>
                <a:lnTo>
                  <a:pt x="524" y="16"/>
                </a:lnTo>
                <a:lnTo>
                  <a:pt x="528" y="20"/>
                </a:lnTo>
                <a:lnTo>
                  <a:pt x="532" y="24"/>
                </a:lnTo>
                <a:lnTo>
                  <a:pt x="532" y="28"/>
                </a:lnTo>
                <a:lnTo>
                  <a:pt x="532" y="32"/>
                </a:lnTo>
                <a:lnTo>
                  <a:pt x="528" y="36"/>
                </a:lnTo>
                <a:lnTo>
                  <a:pt x="524" y="36"/>
                </a:lnTo>
                <a:lnTo>
                  <a:pt x="520" y="36"/>
                </a:lnTo>
                <a:lnTo>
                  <a:pt x="512" y="40"/>
                </a:lnTo>
                <a:lnTo>
                  <a:pt x="504" y="40"/>
                </a:lnTo>
                <a:lnTo>
                  <a:pt x="492" y="40"/>
                </a:lnTo>
                <a:lnTo>
                  <a:pt x="480" y="40"/>
                </a:lnTo>
                <a:lnTo>
                  <a:pt x="452" y="40"/>
                </a:lnTo>
                <a:lnTo>
                  <a:pt x="428" y="40"/>
                </a:lnTo>
                <a:lnTo>
                  <a:pt x="404" y="40"/>
                </a:lnTo>
                <a:lnTo>
                  <a:pt x="380" y="40"/>
                </a:lnTo>
                <a:lnTo>
                  <a:pt x="356" y="44"/>
                </a:lnTo>
                <a:lnTo>
                  <a:pt x="328" y="48"/>
                </a:lnTo>
                <a:lnTo>
                  <a:pt x="300" y="52"/>
                </a:lnTo>
                <a:lnTo>
                  <a:pt x="268" y="52"/>
                </a:lnTo>
                <a:lnTo>
                  <a:pt x="136" y="76"/>
                </a:lnTo>
                <a:lnTo>
                  <a:pt x="116" y="76"/>
                </a:lnTo>
                <a:lnTo>
                  <a:pt x="104" y="80"/>
                </a:lnTo>
                <a:lnTo>
                  <a:pt x="88" y="84"/>
                </a:lnTo>
                <a:lnTo>
                  <a:pt x="80" y="84"/>
                </a:lnTo>
                <a:lnTo>
                  <a:pt x="68" y="84"/>
                </a:lnTo>
                <a:lnTo>
                  <a:pt x="64" y="88"/>
                </a:lnTo>
                <a:lnTo>
                  <a:pt x="56" y="88"/>
                </a:lnTo>
                <a:lnTo>
                  <a:pt x="56" y="88"/>
                </a:lnTo>
                <a:lnTo>
                  <a:pt x="48" y="88"/>
                </a:lnTo>
                <a:lnTo>
                  <a:pt x="40" y="84"/>
                </a:lnTo>
                <a:lnTo>
                  <a:pt x="28" y="84"/>
                </a:lnTo>
                <a:lnTo>
                  <a:pt x="20" y="80"/>
                </a:lnTo>
                <a:lnTo>
                  <a:pt x="20" y="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63">
            <a:extLst>
              <a:ext uri="{FF2B5EF4-FFF2-40B4-BE49-F238E27FC236}">
                <a16:creationId xmlns:a16="http://schemas.microsoft.com/office/drawing/2014/main" xmlns="" id="{5B2DB8E3-E2FB-4A66-95F0-090A709BA847}"/>
              </a:ext>
            </a:extLst>
          </p:cNvPr>
          <p:cNvSpPr>
            <a:spLocks/>
          </p:cNvSpPr>
          <p:nvPr/>
        </p:nvSpPr>
        <p:spPr bwMode="auto">
          <a:xfrm>
            <a:off x="1778336" y="932576"/>
            <a:ext cx="1183154" cy="315720"/>
          </a:xfrm>
          <a:custGeom>
            <a:avLst/>
            <a:gdLst>
              <a:gd name="T0" fmla="*/ 132 w 328"/>
              <a:gd name="T1" fmla="*/ 20 h 68"/>
              <a:gd name="T2" fmla="*/ 160 w 328"/>
              <a:gd name="T3" fmla="*/ 16 h 68"/>
              <a:gd name="T4" fmla="*/ 180 w 328"/>
              <a:gd name="T5" fmla="*/ 12 h 68"/>
              <a:gd name="T6" fmla="*/ 200 w 328"/>
              <a:gd name="T7" fmla="*/ 8 h 68"/>
              <a:gd name="T8" fmla="*/ 220 w 328"/>
              <a:gd name="T9" fmla="*/ 8 h 68"/>
              <a:gd name="T10" fmla="*/ 236 w 328"/>
              <a:gd name="T11" fmla="*/ 4 h 68"/>
              <a:gd name="T12" fmla="*/ 248 w 328"/>
              <a:gd name="T13" fmla="*/ 4 h 68"/>
              <a:gd name="T14" fmla="*/ 260 w 328"/>
              <a:gd name="T15" fmla="*/ 0 h 68"/>
              <a:gd name="T16" fmla="*/ 268 w 328"/>
              <a:gd name="T17" fmla="*/ 0 h 68"/>
              <a:gd name="T18" fmla="*/ 284 w 328"/>
              <a:gd name="T19" fmla="*/ 0 h 68"/>
              <a:gd name="T20" fmla="*/ 296 w 328"/>
              <a:gd name="T21" fmla="*/ 4 h 68"/>
              <a:gd name="T22" fmla="*/ 304 w 328"/>
              <a:gd name="T23" fmla="*/ 4 h 68"/>
              <a:gd name="T24" fmla="*/ 312 w 328"/>
              <a:gd name="T25" fmla="*/ 8 h 68"/>
              <a:gd name="T26" fmla="*/ 320 w 328"/>
              <a:gd name="T27" fmla="*/ 8 h 68"/>
              <a:gd name="T28" fmla="*/ 324 w 328"/>
              <a:gd name="T29" fmla="*/ 12 h 68"/>
              <a:gd name="T30" fmla="*/ 328 w 328"/>
              <a:gd name="T31" fmla="*/ 16 h 68"/>
              <a:gd name="T32" fmla="*/ 328 w 328"/>
              <a:gd name="T33" fmla="*/ 20 h 68"/>
              <a:gd name="T34" fmla="*/ 328 w 328"/>
              <a:gd name="T35" fmla="*/ 24 h 68"/>
              <a:gd name="T36" fmla="*/ 324 w 328"/>
              <a:gd name="T37" fmla="*/ 24 h 68"/>
              <a:gd name="T38" fmla="*/ 320 w 328"/>
              <a:gd name="T39" fmla="*/ 28 h 68"/>
              <a:gd name="T40" fmla="*/ 316 w 328"/>
              <a:gd name="T41" fmla="*/ 28 h 68"/>
              <a:gd name="T42" fmla="*/ 308 w 328"/>
              <a:gd name="T43" fmla="*/ 32 h 68"/>
              <a:gd name="T44" fmla="*/ 300 w 328"/>
              <a:gd name="T45" fmla="*/ 36 h 68"/>
              <a:gd name="T46" fmla="*/ 292 w 328"/>
              <a:gd name="T47" fmla="*/ 36 h 68"/>
              <a:gd name="T48" fmla="*/ 280 w 328"/>
              <a:gd name="T49" fmla="*/ 40 h 68"/>
              <a:gd name="T50" fmla="*/ 256 w 328"/>
              <a:gd name="T51" fmla="*/ 44 h 68"/>
              <a:gd name="T52" fmla="*/ 224 w 328"/>
              <a:gd name="T53" fmla="*/ 48 h 68"/>
              <a:gd name="T54" fmla="*/ 192 w 328"/>
              <a:gd name="T55" fmla="*/ 56 h 68"/>
              <a:gd name="T56" fmla="*/ 156 w 328"/>
              <a:gd name="T57" fmla="*/ 60 h 68"/>
              <a:gd name="T58" fmla="*/ 140 w 328"/>
              <a:gd name="T59" fmla="*/ 60 h 68"/>
              <a:gd name="T60" fmla="*/ 124 w 328"/>
              <a:gd name="T61" fmla="*/ 64 h 68"/>
              <a:gd name="T62" fmla="*/ 108 w 328"/>
              <a:gd name="T63" fmla="*/ 64 h 68"/>
              <a:gd name="T64" fmla="*/ 96 w 328"/>
              <a:gd name="T65" fmla="*/ 64 h 68"/>
              <a:gd name="T66" fmla="*/ 84 w 328"/>
              <a:gd name="T67" fmla="*/ 68 h 68"/>
              <a:gd name="T68" fmla="*/ 76 w 328"/>
              <a:gd name="T69" fmla="*/ 68 h 68"/>
              <a:gd name="T70" fmla="*/ 68 w 328"/>
              <a:gd name="T71" fmla="*/ 68 h 68"/>
              <a:gd name="T72" fmla="*/ 60 w 328"/>
              <a:gd name="T73" fmla="*/ 68 h 68"/>
              <a:gd name="T74" fmla="*/ 44 w 328"/>
              <a:gd name="T75" fmla="*/ 68 h 68"/>
              <a:gd name="T76" fmla="*/ 32 w 328"/>
              <a:gd name="T77" fmla="*/ 64 h 68"/>
              <a:gd name="T78" fmla="*/ 24 w 328"/>
              <a:gd name="T79" fmla="*/ 60 h 68"/>
              <a:gd name="T80" fmla="*/ 12 w 328"/>
              <a:gd name="T81" fmla="*/ 60 h 68"/>
              <a:gd name="T82" fmla="*/ 8 w 328"/>
              <a:gd name="T83" fmla="*/ 52 h 68"/>
              <a:gd name="T84" fmla="*/ 0 w 328"/>
              <a:gd name="T85" fmla="*/ 48 h 68"/>
              <a:gd name="T86" fmla="*/ 0 w 328"/>
              <a:gd name="T87" fmla="*/ 40 h 68"/>
              <a:gd name="T88" fmla="*/ 8 w 328"/>
              <a:gd name="T89" fmla="*/ 40 h 68"/>
              <a:gd name="T90" fmla="*/ 16 w 328"/>
              <a:gd name="T91" fmla="*/ 40 h 68"/>
              <a:gd name="T92" fmla="*/ 28 w 328"/>
              <a:gd name="T93" fmla="*/ 36 h 68"/>
              <a:gd name="T94" fmla="*/ 44 w 328"/>
              <a:gd name="T95" fmla="*/ 36 h 68"/>
              <a:gd name="T96" fmla="*/ 64 w 328"/>
              <a:gd name="T97" fmla="*/ 32 h 68"/>
              <a:gd name="T98" fmla="*/ 84 w 328"/>
              <a:gd name="T99" fmla="*/ 28 h 68"/>
              <a:gd name="T100" fmla="*/ 108 w 328"/>
              <a:gd name="T101" fmla="*/ 24 h 68"/>
              <a:gd name="T102" fmla="*/ 132 w 328"/>
              <a:gd name="T103" fmla="*/ 20 h 68"/>
              <a:gd name="T104" fmla="*/ 132 w 328"/>
              <a:gd name="T105" fmla="*/ 2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28" h="68">
                <a:moveTo>
                  <a:pt x="132" y="20"/>
                </a:moveTo>
                <a:lnTo>
                  <a:pt x="160" y="16"/>
                </a:lnTo>
                <a:lnTo>
                  <a:pt x="180" y="12"/>
                </a:lnTo>
                <a:lnTo>
                  <a:pt x="200" y="8"/>
                </a:lnTo>
                <a:lnTo>
                  <a:pt x="220" y="8"/>
                </a:lnTo>
                <a:lnTo>
                  <a:pt x="236" y="4"/>
                </a:lnTo>
                <a:lnTo>
                  <a:pt x="248" y="4"/>
                </a:lnTo>
                <a:lnTo>
                  <a:pt x="260" y="0"/>
                </a:lnTo>
                <a:lnTo>
                  <a:pt x="268" y="0"/>
                </a:lnTo>
                <a:lnTo>
                  <a:pt x="284" y="0"/>
                </a:lnTo>
                <a:lnTo>
                  <a:pt x="296" y="4"/>
                </a:lnTo>
                <a:lnTo>
                  <a:pt x="304" y="4"/>
                </a:lnTo>
                <a:lnTo>
                  <a:pt x="312" y="8"/>
                </a:lnTo>
                <a:lnTo>
                  <a:pt x="320" y="8"/>
                </a:lnTo>
                <a:lnTo>
                  <a:pt x="324" y="12"/>
                </a:lnTo>
                <a:lnTo>
                  <a:pt x="328" y="16"/>
                </a:lnTo>
                <a:lnTo>
                  <a:pt x="328" y="20"/>
                </a:lnTo>
                <a:lnTo>
                  <a:pt x="328" y="24"/>
                </a:lnTo>
                <a:lnTo>
                  <a:pt x="324" y="24"/>
                </a:lnTo>
                <a:lnTo>
                  <a:pt x="320" y="28"/>
                </a:lnTo>
                <a:lnTo>
                  <a:pt x="316" y="28"/>
                </a:lnTo>
                <a:lnTo>
                  <a:pt x="308" y="32"/>
                </a:lnTo>
                <a:lnTo>
                  <a:pt x="300" y="36"/>
                </a:lnTo>
                <a:lnTo>
                  <a:pt x="292" y="36"/>
                </a:lnTo>
                <a:lnTo>
                  <a:pt x="280" y="40"/>
                </a:lnTo>
                <a:lnTo>
                  <a:pt x="256" y="44"/>
                </a:lnTo>
                <a:lnTo>
                  <a:pt x="224" y="48"/>
                </a:lnTo>
                <a:lnTo>
                  <a:pt x="192" y="56"/>
                </a:lnTo>
                <a:lnTo>
                  <a:pt x="156" y="60"/>
                </a:lnTo>
                <a:lnTo>
                  <a:pt x="140" y="60"/>
                </a:lnTo>
                <a:lnTo>
                  <a:pt x="124" y="64"/>
                </a:lnTo>
                <a:lnTo>
                  <a:pt x="108" y="64"/>
                </a:lnTo>
                <a:lnTo>
                  <a:pt x="96" y="64"/>
                </a:lnTo>
                <a:lnTo>
                  <a:pt x="84" y="68"/>
                </a:lnTo>
                <a:lnTo>
                  <a:pt x="76" y="68"/>
                </a:lnTo>
                <a:lnTo>
                  <a:pt x="68" y="68"/>
                </a:lnTo>
                <a:lnTo>
                  <a:pt x="60" y="68"/>
                </a:lnTo>
                <a:lnTo>
                  <a:pt x="44" y="68"/>
                </a:lnTo>
                <a:lnTo>
                  <a:pt x="32" y="64"/>
                </a:lnTo>
                <a:lnTo>
                  <a:pt x="24" y="60"/>
                </a:lnTo>
                <a:lnTo>
                  <a:pt x="12" y="60"/>
                </a:lnTo>
                <a:lnTo>
                  <a:pt x="8" y="52"/>
                </a:lnTo>
                <a:lnTo>
                  <a:pt x="0" y="48"/>
                </a:lnTo>
                <a:lnTo>
                  <a:pt x="0" y="40"/>
                </a:lnTo>
                <a:lnTo>
                  <a:pt x="8" y="40"/>
                </a:lnTo>
                <a:lnTo>
                  <a:pt x="16" y="40"/>
                </a:lnTo>
                <a:lnTo>
                  <a:pt x="28" y="36"/>
                </a:lnTo>
                <a:lnTo>
                  <a:pt x="44" y="36"/>
                </a:lnTo>
                <a:lnTo>
                  <a:pt x="64" y="32"/>
                </a:lnTo>
                <a:lnTo>
                  <a:pt x="84" y="28"/>
                </a:lnTo>
                <a:lnTo>
                  <a:pt x="108" y="24"/>
                </a:lnTo>
                <a:lnTo>
                  <a:pt x="132" y="20"/>
                </a:lnTo>
                <a:lnTo>
                  <a:pt x="132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64">
            <a:extLst>
              <a:ext uri="{FF2B5EF4-FFF2-40B4-BE49-F238E27FC236}">
                <a16:creationId xmlns:a16="http://schemas.microsoft.com/office/drawing/2014/main" xmlns="" id="{9629C64F-94C7-4B15-88EE-81A441A44435}"/>
              </a:ext>
            </a:extLst>
          </p:cNvPr>
          <p:cNvSpPr>
            <a:spLocks/>
          </p:cNvSpPr>
          <p:nvPr/>
        </p:nvSpPr>
        <p:spPr bwMode="auto">
          <a:xfrm>
            <a:off x="2196769" y="523997"/>
            <a:ext cx="317432" cy="2674338"/>
          </a:xfrm>
          <a:custGeom>
            <a:avLst/>
            <a:gdLst>
              <a:gd name="T0" fmla="*/ 80 w 88"/>
              <a:gd name="T1" fmla="*/ 128 h 576"/>
              <a:gd name="T2" fmla="*/ 76 w 88"/>
              <a:gd name="T3" fmla="*/ 148 h 576"/>
              <a:gd name="T4" fmla="*/ 76 w 88"/>
              <a:gd name="T5" fmla="*/ 172 h 576"/>
              <a:gd name="T6" fmla="*/ 76 w 88"/>
              <a:gd name="T7" fmla="*/ 200 h 576"/>
              <a:gd name="T8" fmla="*/ 72 w 88"/>
              <a:gd name="T9" fmla="*/ 232 h 576"/>
              <a:gd name="T10" fmla="*/ 72 w 88"/>
              <a:gd name="T11" fmla="*/ 268 h 576"/>
              <a:gd name="T12" fmla="*/ 72 w 88"/>
              <a:gd name="T13" fmla="*/ 308 h 576"/>
              <a:gd name="T14" fmla="*/ 72 w 88"/>
              <a:gd name="T15" fmla="*/ 352 h 576"/>
              <a:gd name="T16" fmla="*/ 68 w 88"/>
              <a:gd name="T17" fmla="*/ 400 h 576"/>
              <a:gd name="T18" fmla="*/ 68 w 88"/>
              <a:gd name="T19" fmla="*/ 444 h 576"/>
              <a:gd name="T20" fmla="*/ 68 w 88"/>
              <a:gd name="T21" fmla="*/ 480 h 576"/>
              <a:gd name="T22" fmla="*/ 64 w 88"/>
              <a:gd name="T23" fmla="*/ 512 h 576"/>
              <a:gd name="T24" fmla="*/ 64 w 88"/>
              <a:gd name="T25" fmla="*/ 536 h 576"/>
              <a:gd name="T26" fmla="*/ 60 w 88"/>
              <a:gd name="T27" fmla="*/ 556 h 576"/>
              <a:gd name="T28" fmla="*/ 60 w 88"/>
              <a:gd name="T29" fmla="*/ 568 h 576"/>
              <a:gd name="T30" fmla="*/ 56 w 88"/>
              <a:gd name="T31" fmla="*/ 576 h 576"/>
              <a:gd name="T32" fmla="*/ 52 w 88"/>
              <a:gd name="T33" fmla="*/ 576 h 576"/>
              <a:gd name="T34" fmla="*/ 40 w 88"/>
              <a:gd name="T35" fmla="*/ 572 h 576"/>
              <a:gd name="T36" fmla="*/ 24 w 88"/>
              <a:gd name="T37" fmla="*/ 560 h 576"/>
              <a:gd name="T38" fmla="*/ 16 w 88"/>
              <a:gd name="T39" fmla="*/ 544 h 576"/>
              <a:gd name="T40" fmla="*/ 8 w 88"/>
              <a:gd name="T41" fmla="*/ 524 h 576"/>
              <a:gd name="T42" fmla="*/ 8 w 88"/>
              <a:gd name="T43" fmla="*/ 500 h 576"/>
              <a:gd name="T44" fmla="*/ 12 w 88"/>
              <a:gd name="T45" fmla="*/ 468 h 576"/>
              <a:gd name="T46" fmla="*/ 16 w 88"/>
              <a:gd name="T47" fmla="*/ 428 h 576"/>
              <a:gd name="T48" fmla="*/ 16 w 88"/>
              <a:gd name="T49" fmla="*/ 388 h 576"/>
              <a:gd name="T50" fmla="*/ 20 w 88"/>
              <a:gd name="T51" fmla="*/ 352 h 576"/>
              <a:gd name="T52" fmla="*/ 20 w 88"/>
              <a:gd name="T53" fmla="*/ 300 h 576"/>
              <a:gd name="T54" fmla="*/ 24 w 88"/>
              <a:gd name="T55" fmla="*/ 236 h 576"/>
              <a:gd name="T56" fmla="*/ 24 w 88"/>
              <a:gd name="T57" fmla="*/ 176 h 576"/>
              <a:gd name="T58" fmla="*/ 24 w 88"/>
              <a:gd name="T59" fmla="*/ 140 h 576"/>
              <a:gd name="T60" fmla="*/ 20 w 88"/>
              <a:gd name="T61" fmla="*/ 112 h 576"/>
              <a:gd name="T62" fmla="*/ 20 w 88"/>
              <a:gd name="T63" fmla="*/ 84 h 576"/>
              <a:gd name="T64" fmla="*/ 20 w 88"/>
              <a:gd name="T65" fmla="*/ 64 h 576"/>
              <a:gd name="T66" fmla="*/ 16 w 88"/>
              <a:gd name="T67" fmla="*/ 48 h 576"/>
              <a:gd name="T68" fmla="*/ 16 w 88"/>
              <a:gd name="T69" fmla="*/ 36 h 576"/>
              <a:gd name="T70" fmla="*/ 12 w 88"/>
              <a:gd name="T71" fmla="*/ 28 h 576"/>
              <a:gd name="T72" fmla="*/ 4 w 88"/>
              <a:gd name="T73" fmla="*/ 24 h 576"/>
              <a:gd name="T74" fmla="*/ 0 w 88"/>
              <a:gd name="T75" fmla="*/ 12 h 576"/>
              <a:gd name="T76" fmla="*/ 4 w 88"/>
              <a:gd name="T77" fmla="*/ 4 h 576"/>
              <a:gd name="T78" fmla="*/ 8 w 88"/>
              <a:gd name="T79" fmla="*/ 0 h 576"/>
              <a:gd name="T80" fmla="*/ 16 w 88"/>
              <a:gd name="T81" fmla="*/ 0 h 576"/>
              <a:gd name="T82" fmla="*/ 28 w 88"/>
              <a:gd name="T83" fmla="*/ 0 h 576"/>
              <a:gd name="T84" fmla="*/ 52 w 88"/>
              <a:gd name="T85" fmla="*/ 4 h 576"/>
              <a:gd name="T86" fmla="*/ 76 w 88"/>
              <a:gd name="T87" fmla="*/ 12 h 576"/>
              <a:gd name="T88" fmla="*/ 84 w 88"/>
              <a:gd name="T89" fmla="*/ 20 h 576"/>
              <a:gd name="T90" fmla="*/ 88 w 88"/>
              <a:gd name="T91" fmla="*/ 32 h 576"/>
              <a:gd name="T92" fmla="*/ 88 w 88"/>
              <a:gd name="T93" fmla="*/ 44 h 576"/>
              <a:gd name="T94" fmla="*/ 84 w 88"/>
              <a:gd name="T95" fmla="*/ 56 h 576"/>
              <a:gd name="T96" fmla="*/ 84 w 88"/>
              <a:gd name="T97" fmla="*/ 76 h 576"/>
              <a:gd name="T98" fmla="*/ 80 w 88"/>
              <a:gd name="T99" fmla="*/ 104 h 576"/>
              <a:gd name="T100" fmla="*/ 80 w 88"/>
              <a:gd name="T101" fmla="*/ 120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8" h="576">
                <a:moveTo>
                  <a:pt x="80" y="120"/>
                </a:moveTo>
                <a:lnTo>
                  <a:pt x="80" y="128"/>
                </a:lnTo>
                <a:lnTo>
                  <a:pt x="76" y="140"/>
                </a:lnTo>
                <a:lnTo>
                  <a:pt x="76" y="148"/>
                </a:lnTo>
                <a:lnTo>
                  <a:pt x="76" y="160"/>
                </a:lnTo>
                <a:lnTo>
                  <a:pt x="76" y="172"/>
                </a:lnTo>
                <a:lnTo>
                  <a:pt x="76" y="188"/>
                </a:lnTo>
                <a:lnTo>
                  <a:pt x="76" y="200"/>
                </a:lnTo>
                <a:lnTo>
                  <a:pt x="76" y="216"/>
                </a:lnTo>
                <a:lnTo>
                  <a:pt x="72" y="232"/>
                </a:lnTo>
                <a:lnTo>
                  <a:pt x="72" y="252"/>
                </a:lnTo>
                <a:lnTo>
                  <a:pt x="72" y="268"/>
                </a:lnTo>
                <a:lnTo>
                  <a:pt x="72" y="288"/>
                </a:lnTo>
                <a:lnTo>
                  <a:pt x="72" y="308"/>
                </a:lnTo>
                <a:lnTo>
                  <a:pt x="72" y="332"/>
                </a:lnTo>
                <a:lnTo>
                  <a:pt x="72" y="352"/>
                </a:lnTo>
                <a:lnTo>
                  <a:pt x="68" y="376"/>
                </a:lnTo>
                <a:lnTo>
                  <a:pt x="68" y="400"/>
                </a:lnTo>
                <a:lnTo>
                  <a:pt x="68" y="424"/>
                </a:lnTo>
                <a:lnTo>
                  <a:pt x="68" y="444"/>
                </a:lnTo>
                <a:lnTo>
                  <a:pt x="68" y="464"/>
                </a:lnTo>
                <a:lnTo>
                  <a:pt x="68" y="480"/>
                </a:lnTo>
                <a:lnTo>
                  <a:pt x="64" y="496"/>
                </a:lnTo>
                <a:lnTo>
                  <a:pt x="64" y="512"/>
                </a:lnTo>
                <a:lnTo>
                  <a:pt x="64" y="524"/>
                </a:lnTo>
                <a:lnTo>
                  <a:pt x="64" y="536"/>
                </a:lnTo>
                <a:lnTo>
                  <a:pt x="60" y="548"/>
                </a:lnTo>
                <a:lnTo>
                  <a:pt x="60" y="556"/>
                </a:lnTo>
                <a:lnTo>
                  <a:pt x="60" y="564"/>
                </a:lnTo>
                <a:lnTo>
                  <a:pt x="60" y="568"/>
                </a:lnTo>
                <a:lnTo>
                  <a:pt x="56" y="572"/>
                </a:lnTo>
                <a:lnTo>
                  <a:pt x="56" y="576"/>
                </a:lnTo>
                <a:lnTo>
                  <a:pt x="56" y="576"/>
                </a:lnTo>
                <a:lnTo>
                  <a:pt x="52" y="576"/>
                </a:lnTo>
                <a:lnTo>
                  <a:pt x="44" y="576"/>
                </a:lnTo>
                <a:lnTo>
                  <a:pt x="40" y="572"/>
                </a:lnTo>
                <a:lnTo>
                  <a:pt x="32" y="568"/>
                </a:lnTo>
                <a:lnTo>
                  <a:pt x="24" y="560"/>
                </a:lnTo>
                <a:lnTo>
                  <a:pt x="20" y="552"/>
                </a:lnTo>
                <a:lnTo>
                  <a:pt x="16" y="544"/>
                </a:lnTo>
                <a:lnTo>
                  <a:pt x="12" y="536"/>
                </a:lnTo>
                <a:lnTo>
                  <a:pt x="8" y="524"/>
                </a:lnTo>
                <a:lnTo>
                  <a:pt x="8" y="512"/>
                </a:lnTo>
                <a:lnTo>
                  <a:pt x="8" y="500"/>
                </a:lnTo>
                <a:lnTo>
                  <a:pt x="8" y="484"/>
                </a:lnTo>
                <a:lnTo>
                  <a:pt x="12" y="468"/>
                </a:lnTo>
                <a:lnTo>
                  <a:pt x="12" y="448"/>
                </a:lnTo>
                <a:lnTo>
                  <a:pt x="16" y="428"/>
                </a:lnTo>
                <a:lnTo>
                  <a:pt x="16" y="404"/>
                </a:lnTo>
                <a:lnTo>
                  <a:pt x="16" y="388"/>
                </a:lnTo>
                <a:lnTo>
                  <a:pt x="20" y="372"/>
                </a:lnTo>
                <a:lnTo>
                  <a:pt x="20" y="352"/>
                </a:lnTo>
                <a:lnTo>
                  <a:pt x="20" y="328"/>
                </a:lnTo>
                <a:lnTo>
                  <a:pt x="20" y="300"/>
                </a:lnTo>
                <a:lnTo>
                  <a:pt x="24" y="268"/>
                </a:lnTo>
                <a:lnTo>
                  <a:pt x="24" y="236"/>
                </a:lnTo>
                <a:lnTo>
                  <a:pt x="24" y="196"/>
                </a:lnTo>
                <a:lnTo>
                  <a:pt x="24" y="176"/>
                </a:lnTo>
                <a:lnTo>
                  <a:pt x="24" y="160"/>
                </a:lnTo>
                <a:lnTo>
                  <a:pt x="24" y="140"/>
                </a:lnTo>
                <a:lnTo>
                  <a:pt x="20" y="124"/>
                </a:lnTo>
                <a:lnTo>
                  <a:pt x="20" y="112"/>
                </a:lnTo>
                <a:lnTo>
                  <a:pt x="20" y="96"/>
                </a:lnTo>
                <a:lnTo>
                  <a:pt x="20" y="84"/>
                </a:lnTo>
                <a:lnTo>
                  <a:pt x="20" y="76"/>
                </a:lnTo>
                <a:lnTo>
                  <a:pt x="20" y="64"/>
                </a:lnTo>
                <a:lnTo>
                  <a:pt x="20" y="56"/>
                </a:lnTo>
                <a:lnTo>
                  <a:pt x="16" y="48"/>
                </a:lnTo>
                <a:lnTo>
                  <a:pt x="16" y="44"/>
                </a:lnTo>
                <a:lnTo>
                  <a:pt x="16" y="36"/>
                </a:lnTo>
                <a:lnTo>
                  <a:pt x="12" y="32"/>
                </a:lnTo>
                <a:lnTo>
                  <a:pt x="12" y="28"/>
                </a:lnTo>
                <a:lnTo>
                  <a:pt x="12" y="28"/>
                </a:lnTo>
                <a:lnTo>
                  <a:pt x="4" y="24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52" y="4"/>
                </a:lnTo>
                <a:lnTo>
                  <a:pt x="68" y="8"/>
                </a:lnTo>
                <a:lnTo>
                  <a:pt x="76" y="12"/>
                </a:lnTo>
                <a:lnTo>
                  <a:pt x="80" y="16"/>
                </a:lnTo>
                <a:lnTo>
                  <a:pt x="84" y="20"/>
                </a:lnTo>
                <a:lnTo>
                  <a:pt x="88" y="28"/>
                </a:lnTo>
                <a:lnTo>
                  <a:pt x="88" y="32"/>
                </a:lnTo>
                <a:lnTo>
                  <a:pt x="88" y="40"/>
                </a:lnTo>
                <a:lnTo>
                  <a:pt x="88" y="44"/>
                </a:lnTo>
                <a:lnTo>
                  <a:pt x="84" y="48"/>
                </a:lnTo>
                <a:lnTo>
                  <a:pt x="84" y="56"/>
                </a:lnTo>
                <a:lnTo>
                  <a:pt x="84" y="68"/>
                </a:lnTo>
                <a:lnTo>
                  <a:pt x="84" y="76"/>
                </a:lnTo>
                <a:lnTo>
                  <a:pt x="80" y="92"/>
                </a:lnTo>
                <a:lnTo>
                  <a:pt x="80" y="104"/>
                </a:lnTo>
                <a:lnTo>
                  <a:pt x="80" y="120"/>
                </a:lnTo>
                <a:lnTo>
                  <a:pt x="80" y="1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65">
            <a:extLst>
              <a:ext uri="{FF2B5EF4-FFF2-40B4-BE49-F238E27FC236}">
                <a16:creationId xmlns:a16="http://schemas.microsoft.com/office/drawing/2014/main" xmlns="" id="{B84A659E-3345-48FA-A755-2915837D4D84}"/>
              </a:ext>
            </a:extLst>
          </p:cNvPr>
          <p:cNvSpPr>
            <a:spLocks/>
          </p:cNvSpPr>
          <p:nvPr/>
        </p:nvSpPr>
        <p:spPr bwMode="auto">
          <a:xfrm>
            <a:off x="2543058" y="1192582"/>
            <a:ext cx="476147" cy="501438"/>
          </a:xfrm>
          <a:custGeom>
            <a:avLst/>
            <a:gdLst>
              <a:gd name="T0" fmla="*/ 104 w 132"/>
              <a:gd name="T1" fmla="*/ 60 h 108"/>
              <a:gd name="T2" fmla="*/ 72 w 132"/>
              <a:gd name="T3" fmla="*/ 80 h 108"/>
              <a:gd name="T4" fmla="*/ 40 w 132"/>
              <a:gd name="T5" fmla="*/ 96 h 108"/>
              <a:gd name="T6" fmla="*/ 28 w 132"/>
              <a:gd name="T7" fmla="*/ 104 h 108"/>
              <a:gd name="T8" fmla="*/ 16 w 132"/>
              <a:gd name="T9" fmla="*/ 108 h 108"/>
              <a:gd name="T10" fmla="*/ 8 w 132"/>
              <a:gd name="T11" fmla="*/ 108 h 108"/>
              <a:gd name="T12" fmla="*/ 0 w 132"/>
              <a:gd name="T13" fmla="*/ 104 h 108"/>
              <a:gd name="T14" fmla="*/ 0 w 132"/>
              <a:gd name="T15" fmla="*/ 104 h 108"/>
              <a:gd name="T16" fmla="*/ 0 w 132"/>
              <a:gd name="T17" fmla="*/ 100 h 108"/>
              <a:gd name="T18" fmla="*/ 0 w 132"/>
              <a:gd name="T19" fmla="*/ 100 h 108"/>
              <a:gd name="T20" fmla="*/ 0 w 132"/>
              <a:gd name="T21" fmla="*/ 96 h 108"/>
              <a:gd name="T22" fmla="*/ 4 w 132"/>
              <a:gd name="T23" fmla="*/ 88 h 108"/>
              <a:gd name="T24" fmla="*/ 16 w 132"/>
              <a:gd name="T25" fmla="*/ 80 h 108"/>
              <a:gd name="T26" fmla="*/ 24 w 132"/>
              <a:gd name="T27" fmla="*/ 68 h 108"/>
              <a:gd name="T28" fmla="*/ 36 w 132"/>
              <a:gd name="T29" fmla="*/ 60 h 108"/>
              <a:gd name="T30" fmla="*/ 44 w 132"/>
              <a:gd name="T31" fmla="*/ 52 h 108"/>
              <a:gd name="T32" fmla="*/ 52 w 132"/>
              <a:gd name="T33" fmla="*/ 44 h 108"/>
              <a:gd name="T34" fmla="*/ 56 w 132"/>
              <a:gd name="T35" fmla="*/ 36 h 108"/>
              <a:gd name="T36" fmla="*/ 56 w 132"/>
              <a:gd name="T37" fmla="*/ 32 h 108"/>
              <a:gd name="T38" fmla="*/ 56 w 132"/>
              <a:gd name="T39" fmla="*/ 28 h 108"/>
              <a:gd name="T40" fmla="*/ 52 w 132"/>
              <a:gd name="T41" fmla="*/ 20 h 108"/>
              <a:gd name="T42" fmla="*/ 52 w 132"/>
              <a:gd name="T43" fmla="*/ 16 h 108"/>
              <a:gd name="T44" fmla="*/ 52 w 132"/>
              <a:gd name="T45" fmla="*/ 16 h 108"/>
              <a:gd name="T46" fmla="*/ 56 w 132"/>
              <a:gd name="T47" fmla="*/ 8 h 108"/>
              <a:gd name="T48" fmla="*/ 60 w 132"/>
              <a:gd name="T49" fmla="*/ 4 h 108"/>
              <a:gd name="T50" fmla="*/ 64 w 132"/>
              <a:gd name="T51" fmla="*/ 4 h 108"/>
              <a:gd name="T52" fmla="*/ 72 w 132"/>
              <a:gd name="T53" fmla="*/ 0 h 108"/>
              <a:gd name="T54" fmla="*/ 84 w 132"/>
              <a:gd name="T55" fmla="*/ 4 h 108"/>
              <a:gd name="T56" fmla="*/ 96 w 132"/>
              <a:gd name="T57" fmla="*/ 8 h 108"/>
              <a:gd name="T58" fmla="*/ 104 w 132"/>
              <a:gd name="T59" fmla="*/ 12 h 108"/>
              <a:gd name="T60" fmla="*/ 112 w 132"/>
              <a:gd name="T61" fmla="*/ 12 h 108"/>
              <a:gd name="T62" fmla="*/ 120 w 132"/>
              <a:gd name="T63" fmla="*/ 20 h 108"/>
              <a:gd name="T64" fmla="*/ 128 w 132"/>
              <a:gd name="T65" fmla="*/ 24 h 108"/>
              <a:gd name="T66" fmla="*/ 132 w 132"/>
              <a:gd name="T67" fmla="*/ 32 h 108"/>
              <a:gd name="T68" fmla="*/ 132 w 132"/>
              <a:gd name="T69" fmla="*/ 32 h 108"/>
              <a:gd name="T70" fmla="*/ 132 w 132"/>
              <a:gd name="T71" fmla="*/ 36 h 108"/>
              <a:gd name="T72" fmla="*/ 128 w 132"/>
              <a:gd name="T73" fmla="*/ 40 h 108"/>
              <a:gd name="T74" fmla="*/ 124 w 132"/>
              <a:gd name="T75" fmla="*/ 44 h 108"/>
              <a:gd name="T76" fmla="*/ 124 w 132"/>
              <a:gd name="T77" fmla="*/ 48 h 108"/>
              <a:gd name="T78" fmla="*/ 116 w 132"/>
              <a:gd name="T79" fmla="*/ 52 h 108"/>
              <a:gd name="T80" fmla="*/ 112 w 132"/>
              <a:gd name="T81" fmla="*/ 56 h 108"/>
              <a:gd name="T82" fmla="*/ 104 w 132"/>
              <a:gd name="T83" fmla="*/ 60 h 108"/>
              <a:gd name="T84" fmla="*/ 104 w 132"/>
              <a:gd name="T85" fmla="*/ 6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2" h="108">
                <a:moveTo>
                  <a:pt x="104" y="60"/>
                </a:moveTo>
                <a:lnTo>
                  <a:pt x="72" y="80"/>
                </a:lnTo>
                <a:lnTo>
                  <a:pt x="40" y="96"/>
                </a:lnTo>
                <a:lnTo>
                  <a:pt x="28" y="104"/>
                </a:lnTo>
                <a:lnTo>
                  <a:pt x="16" y="108"/>
                </a:lnTo>
                <a:lnTo>
                  <a:pt x="8" y="108"/>
                </a:lnTo>
                <a:lnTo>
                  <a:pt x="0" y="104"/>
                </a:lnTo>
                <a:lnTo>
                  <a:pt x="0" y="104"/>
                </a:lnTo>
                <a:lnTo>
                  <a:pt x="0" y="100"/>
                </a:lnTo>
                <a:lnTo>
                  <a:pt x="0" y="100"/>
                </a:lnTo>
                <a:lnTo>
                  <a:pt x="0" y="96"/>
                </a:lnTo>
                <a:lnTo>
                  <a:pt x="4" y="88"/>
                </a:lnTo>
                <a:lnTo>
                  <a:pt x="16" y="80"/>
                </a:lnTo>
                <a:lnTo>
                  <a:pt x="24" y="68"/>
                </a:lnTo>
                <a:lnTo>
                  <a:pt x="36" y="60"/>
                </a:lnTo>
                <a:lnTo>
                  <a:pt x="44" y="52"/>
                </a:lnTo>
                <a:lnTo>
                  <a:pt x="52" y="44"/>
                </a:lnTo>
                <a:lnTo>
                  <a:pt x="56" y="36"/>
                </a:lnTo>
                <a:lnTo>
                  <a:pt x="56" y="32"/>
                </a:lnTo>
                <a:lnTo>
                  <a:pt x="56" y="28"/>
                </a:lnTo>
                <a:lnTo>
                  <a:pt x="52" y="20"/>
                </a:lnTo>
                <a:lnTo>
                  <a:pt x="52" y="16"/>
                </a:lnTo>
                <a:lnTo>
                  <a:pt x="52" y="16"/>
                </a:lnTo>
                <a:lnTo>
                  <a:pt x="56" y="8"/>
                </a:lnTo>
                <a:lnTo>
                  <a:pt x="60" y="4"/>
                </a:lnTo>
                <a:lnTo>
                  <a:pt x="64" y="4"/>
                </a:lnTo>
                <a:lnTo>
                  <a:pt x="72" y="0"/>
                </a:lnTo>
                <a:lnTo>
                  <a:pt x="84" y="4"/>
                </a:lnTo>
                <a:lnTo>
                  <a:pt x="96" y="8"/>
                </a:lnTo>
                <a:lnTo>
                  <a:pt x="104" y="12"/>
                </a:lnTo>
                <a:lnTo>
                  <a:pt x="112" y="12"/>
                </a:lnTo>
                <a:lnTo>
                  <a:pt x="120" y="20"/>
                </a:lnTo>
                <a:lnTo>
                  <a:pt x="128" y="24"/>
                </a:lnTo>
                <a:lnTo>
                  <a:pt x="132" y="32"/>
                </a:lnTo>
                <a:lnTo>
                  <a:pt x="132" y="32"/>
                </a:lnTo>
                <a:lnTo>
                  <a:pt x="132" y="36"/>
                </a:lnTo>
                <a:lnTo>
                  <a:pt x="128" y="40"/>
                </a:lnTo>
                <a:lnTo>
                  <a:pt x="124" y="44"/>
                </a:lnTo>
                <a:lnTo>
                  <a:pt x="124" y="48"/>
                </a:lnTo>
                <a:lnTo>
                  <a:pt x="116" y="52"/>
                </a:lnTo>
                <a:lnTo>
                  <a:pt x="112" y="56"/>
                </a:lnTo>
                <a:lnTo>
                  <a:pt x="104" y="60"/>
                </a:lnTo>
                <a:lnTo>
                  <a:pt x="104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66">
            <a:extLst>
              <a:ext uri="{FF2B5EF4-FFF2-40B4-BE49-F238E27FC236}">
                <a16:creationId xmlns:a16="http://schemas.microsoft.com/office/drawing/2014/main" xmlns="" id="{48E55BC9-6E1E-41DC-A7C3-066BE7100CA4}"/>
              </a:ext>
            </a:extLst>
          </p:cNvPr>
          <p:cNvSpPr>
            <a:spLocks/>
          </p:cNvSpPr>
          <p:nvPr/>
        </p:nvSpPr>
        <p:spPr bwMode="auto">
          <a:xfrm>
            <a:off x="2312199" y="1786879"/>
            <a:ext cx="1486157" cy="947161"/>
          </a:xfrm>
          <a:custGeom>
            <a:avLst/>
            <a:gdLst>
              <a:gd name="T0" fmla="*/ 412 w 412"/>
              <a:gd name="T1" fmla="*/ 180 h 204"/>
              <a:gd name="T2" fmla="*/ 412 w 412"/>
              <a:gd name="T3" fmla="*/ 180 h 204"/>
              <a:gd name="T4" fmla="*/ 408 w 412"/>
              <a:gd name="T5" fmla="*/ 184 h 204"/>
              <a:gd name="T6" fmla="*/ 404 w 412"/>
              <a:gd name="T7" fmla="*/ 188 h 204"/>
              <a:gd name="T8" fmla="*/ 396 w 412"/>
              <a:gd name="T9" fmla="*/ 188 h 204"/>
              <a:gd name="T10" fmla="*/ 384 w 412"/>
              <a:gd name="T11" fmla="*/ 192 h 204"/>
              <a:gd name="T12" fmla="*/ 372 w 412"/>
              <a:gd name="T13" fmla="*/ 192 h 204"/>
              <a:gd name="T14" fmla="*/ 360 w 412"/>
              <a:gd name="T15" fmla="*/ 196 h 204"/>
              <a:gd name="T16" fmla="*/ 344 w 412"/>
              <a:gd name="T17" fmla="*/ 196 h 204"/>
              <a:gd name="T18" fmla="*/ 324 w 412"/>
              <a:gd name="T19" fmla="*/ 200 h 204"/>
              <a:gd name="T20" fmla="*/ 308 w 412"/>
              <a:gd name="T21" fmla="*/ 200 h 204"/>
              <a:gd name="T22" fmla="*/ 296 w 412"/>
              <a:gd name="T23" fmla="*/ 200 h 204"/>
              <a:gd name="T24" fmla="*/ 284 w 412"/>
              <a:gd name="T25" fmla="*/ 204 h 204"/>
              <a:gd name="T26" fmla="*/ 272 w 412"/>
              <a:gd name="T27" fmla="*/ 204 h 204"/>
              <a:gd name="T28" fmla="*/ 260 w 412"/>
              <a:gd name="T29" fmla="*/ 204 h 204"/>
              <a:gd name="T30" fmla="*/ 252 w 412"/>
              <a:gd name="T31" fmla="*/ 204 h 204"/>
              <a:gd name="T32" fmla="*/ 248 w 412"/>
              <a:gd name="T33" fmla="*/ 204 h 204"/>
              <a:gd name="T34" fmla="*/ 240 w 412"/>
              <a:gd name="T35" fmla="*/ 200 h 204"/>
              <a:gd name="T36" fmla="*/ 232 w 412"/>
              <a:gd name="T37" fmla="*/ 200 h 204"/>
              <a:gd name="T38" fmla="*/ 228 w 412"/>
              <a:gd name="T39" fmla="*/ 196 h 204"/>
              <a:gd name="T40" fmla="*/ 220 w 412"/>
              <a:gd name="T41" fmla="*/ 192 h 204"/>
              <a:gd name="T42" fmla="*/ 212 w 412"/>
              <a:gd name="T43" fmla="*/ 188 h 204"/>
              <a:gd name="T44" fmla="*/ 200 w 412"/>
              <a:gd name="T45" fmla="*/ 184 h 204"/>
              <a:gd name="T46" fmla="*/ 184 w 412"/>
              <a:gd name="T47" fmla="*/ 168 h 204"/>
              <a:gd name="T48" fmla="*/ 172 w 412"/>
              <a:gd name="T49" fmla="*/ 160 h 204"/>
              <a:gd name="T50" fmla="*/ 156 w 412"/>
              <a:gd name="T51" fmla="*/ 148 h 204"/>
              <a:gd name="T52" fmla="*/ 136 w 412"/>
              <a:gd name="T53" fmla="*/ 132 h 204"/>
              <a:gd name="T54" fmla="*/ 116 w 412"/>
              <a:gd name="T55" fmla="*/ 116 h 204"/>
              <a:gd name="T56" fmla="*/ 92 w 412"/>
              <a:gd name="T57" fmla="*/ 96 h 204"/>
              <a:gd name="T58" fmla="*/ 64 w 412"/>
              <a:gd name="T59" fmla="*/ 76 h 204"/>
              <a:gd name="T60" fmla="*/ 32 w 412"/>
              <a:gd name="T61" fmla="*/ 48 h 204"/>
              <a:gd name="T62" fmla="*/ 0 w 412"/>
              <a:gd name="T63" fmla="*/ 20 h 204"/>
              <a:gd name="T64" fmla="*/ 16 w 412"/>
              <a:gd name="T65" fmla="*/ 0 h 204"/>
              <a:gd name="T66" fmla="*/ 48 w 412"/>
              <a:gd name="T67" fmla="*/ 20 h 204"/>
              <a:gd name="T68" fmla="*/ 80 w 412"/>
              <a:gd name="T69" fmla="*/ 40 h 204"/>
              <a:gd name="T70" fmla="*/ 140 w 412"/>
              <a:gd name="T71" fmla="*/ 80 h 204"/>
              <a:gd name="T72" fmla="*/ 156 w 412"/>
              <a:gd name="T73" fmla="*/ 88 h 204"/>
              <a:gd name="T74" fmla="*/ 176 w 412"/>
              <a:gd name="T75" fmla="*/ 96 h 204"/>
              <a:gd name="T76" fmla="*/ 196 w 412"/>
              <a:gd name="T77" fmla="*/ 108 h 204"/>
              <a:gd name="T78" fmla="*/ 216 w 412"/>
              <a:gd name="T79" fmla="*/ 116 h 204"/>
              <a:gd name="T80" fmla="*/ 236 w 412"/>
              <a:gd name="T81" fmla="*/ 120 h 204"/>
              <a:gd name="T82" fmla="*/ 260 w 412"/>
              <a:gd name="T83" fmla="*/ 128 h 204"/>
              <a:gd name="T84" fmla="*/ 284 w 412"/>
              <a:gd name="T85" fmla="*/ 136 h 204"/>
              <a:gd name="T86" fmla="*/ 308 w 412"/>
              <a:gd name="T87" fmla="*/ 144 h 204"/>
              <a:gd name="T88" fmla="*/ 332 w 412"/>
              <a:gd name="T89" fmla="*/ 148 h 204"/>
              <a:gd name="T90" fmla="*/ 356 w 412"/>
              <a:gd name="T91" fmla="*/ 156 h 204"/>
              <a:gd name="T92" fmla="*/ 372 w 412"/>
              <a:gd name="T93" fmla="*/ 160 h 204"/>
              <a:gd name="T94" fmla="*/ 388 w 412"/>
              <a:gd name="T95" fmla="*/ 164 h 204"/>
              <a:gd name="T96" fmla="*/ 400 w 412"/>
              <a:gd name="T97" fmla="*/ 168 h 204"/>
              <a:gd name="T98" fmla="*/ 408 w 412"/>
              <a:gd name="T99" fmla="*/ 172 h 204"/>
              <a:gd name="T100" fmla="*/ 412 w 412"/>
              <a:gd name="T101" fmla="*/ 176 h 204"/>
              <a:gd name="T102" fmla="*/ 412 w 412"/>
              <a:gd name="T103" fmla="*/ 180 h 204"/>
              <a:gd name="T104" fmla="*/ 412 w 412"/>
              <a:gd name="T105" fmla="*/ 180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12" h="204">
                <a:moveTo>
                  <a:pt x="412" y="180"/>
                </a:moveTo>
                <a:lnTo>
                  <a:pt x="412" y="180"/>
                </a:lnTo>
                <a:lnTo>
                  <a:pt x="408" y="184"/>
                </a:lnTo>
                <a:lnTo>
                  <a:pt x="404" y="188"/>
                </a:lnTo>
                <a:lnTo>
                  <a:pt x="396" y="188"/>
                </a:lnTo>
                <a:lnTo>
                  <a:pt x="384" y="192"/>
                </a:lnTo>
                <a:lnTo>
                  <a:pt x="372" y="192"/>
                </a:lnTo>
                <a:lnTo>
                  <a:pt x="360" y="196"/>
                </a:lnTo>
                <a:lnTo>
                  <a:pt x="344" y="196"/>
                </a:lnTo>
                <a:lnTo>
                  <a:pt x="324" y="200"/>
                </a:lnTo>
                <a:lnTo>
                  <a:pt x="308" y="200"/>
                </a:lnTo>
                <a:lnTo>
                  <a:pt x="296" y="200"/>
                </a:lnTo>
                <a:lnTo>
                  <a:pt x="284" y="204"/>
                </a:lnTo>
                <a:lnTo>
                  <a:pt x="272" y="204"/>
                </a:lnTo>
                <a:lnTo>
                  <a:pt x="260" y="204"/>
                </a:lnTo>
                <a:lnTo>
                  <a:pt x="252" y="204"/>
                </a:lnTo>
                <a:lnTo>
                  <a:pt x="248" y="204"/>
                </a:lnTo>
                <a:lnTo>
                  <a:pt x="240" y="200"/>
                </a:lnTo>
                <a:lnTo>
                  <a:pt x="232" y="200"/>
                </a:lnTo>
                <a:lnTo>
                  <a:pt x="228" y="196"/>
                </a:lnTo>
                <a:lnTo>
                  <a:pt x="220" y="192"/>
                </a:lnTo>
                <a:lnTo>
                  <a:pt x="212" y="188"/>
                </a:lnTo>
                <a:lnTo>
                  <a:pt x="200" y="184"/>
                </a:lnTo>
                <a:lnTo>
                  <a:pt x="184" y="168"/>
                </a:lnTo>
                <a:lnTo>
                  <a:pt x="172" y="160"/>
                </a:lnTo>
                <a:lnTo>
                  <a:pt x="156" y="148"/>
                </a:lnTo>
                <a:lnTo>
                  <a:pt x="136" y="132"/>
                </a:lnTo>
                <a:lnTo>
                  <a:pt x="116" y="116"/>
                </a:lnTo>
                <a:lnTo>
                  <a:pt x="92" y="96"/>
                </a:lnTo>
                <a:lnTo>
                  <a:pt x="64" y="76"/>
                </a:lnTo>
                <a:lnTo>
                  <a:pt x="32" y="48"/>
                </a:lnTo>
                <a:lnTo>
                  <a:pt x="0" y="20"/>
                </a:lnTo>
                <a:lnTo>
                  <a:pt x="16" y="0"/>
                </a:lnTo>
                <a:lnTo>
                  <a:pt x="48" y="20"/>
                </a:lnTo>
                <a:lnTo>
                  <a:pt x="80" y="40"/>
                </a:lnTo>
                <a:lnTo>
                  <a:pt x="140" y="80"/>
                </a:lnTo>
                <a:lnTo>
                  <a:pt x="156" y="88"/>
                </a:lnTo>
                <a:lnTo>
                  <a:pt x="176" y="96"/>
                </a:lnTo>
                <a:lnTo>
                  <a:pt x="196" y="108"/>
                </a:lnTo>
                <a:lnTo>
                  <a:pt x="216" y="116"/>
                </a:lnTo>
                <a:lnTo>
                  <a:pt x="236" y="120"/>
                </a:lnTo>
                <a:lnTo>
                  <a:pt x="260" y="128"/>
                </a:lnTo>
                <a:lnTo>
                  <a:pt x="284" y="136"/>
                </a:lnTo>
                <a:lnTo>
                  <a:pt x="308" y="144"/>
                </a:lnTo>
                <a:lnTo>
                  <a:pt x="332" y="148"/>
                </a:lnTo>
                <a:lnTo>
                  <a:pt x="356" y="156"/>
                </a:lnTo>
                <a:lnTo>
                  <a:pt x="372" y="160"/>
                </a:lnTo>
                <a:lnTo>
                  <a:pt x="388" y="164"/>
                </a:lnTo>
                <a:lnTo>
                  <a:pt x="400" y="168"/>
                </a:lnTo>
                <a:lnTo>
                  <a:pt x="408" y="172"/>
                </a:lnTo>
                <a:lnTo>
                  <a:pt x="412" y="176"/>
                </a:lnTo>
                <a:lnTo>
                  <a:pt x="412" y="180"/>
                </a:lnTo>
                <a:lnTo>
                  <a:pt x="412" y="1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68">
            <a:extLst>
              <a:ext uri="{FF2B5EF4-FFF2-40B4-BE49-F238E27FC236}">
                <a16:creationId xmlns:a16="http://schemas.microsoft.com/office/drawing/2014/main" xmlns="" id="{AF0B5C5A-037D-4442-AEF8-40DC3E0567C7}"/>
              </a:ext>
            </a:extLst>
          </p:cNvPr>
          <p:cNvSpPr>
            <a:spLocks/>
          </p:cNvSpPr>
          <p:nvPr/>
        </p:nvSpPr>
        <p:spPr bwMode="auto">
          <a:xfrm>
            <a:off x="5760639" y="619995"/>
            <a:ext cx="317432" cy="1170023"/>
          </a:xfrm>
          <a:custGeom>
            <a:avLst/>
            <a:gdLst>
              <a:gd name="T0" fmla="*/ 80 w 88"/>
              <a:gd name="T1" fmla="*/ 92 h 252"/>
              <a:gd name="T2" fmla="*/ 76 w 88"/>
              <a:gd name="T3" fmla="*/ 104 h 252"/>
              <a:gd name="T4" fmla="*/ 76 w 88"/>
              <a:gd name="T5" fmla="*/ 116 h 252"/>
              <a:gd name="T6" fmla="*/ 76 w 88"/>
              <a:gd name="T7" fmla="*/ 132 h 252"/>
              <a:gd name="T8" fmla="*/ 76 w 88"/>
              <a:gd name="T9" fmla="*/ 152 h 252"/>
              <a:gd name="T10" fmla="*/ 76 w 88"/>
              <a:gd name="T11" fmla="*/ 172 h 252"/>
              <a:gd name="T12" fmla="*/ 76 w 88"/>
              <a:gd name="T13" fmla="*/ 196 h 252"/>
              <a:gd name="T14" fmla="*/ 76 w 88"/>
              <a:gd name="T15" fmla="*/ 224 h 252"/>
              <a:gd name="T16" fmla="*/ 76 w 88"/>
              <a:gd name="T17" fmla="*/ 252 h 252"/>
              <a:gd name="T18" fmla="*/ 24 w 88"/>
              <a:gd name="T19" fmla="*/ 252 h 252"/>
              <a:gd name="T20" fmla="*/ 24 w 88"/>
              <a:gd name="T21" fmla="*/ 208 h 252"/>
              <a:gd name="T22" fmla="*/ 24 w 88"/>
              <a:gd name="T23" fmla="*/ 188 h 252"/>
              <a:gd name="T24" fmla="*/ 24 w 88"/>
              <a:gd name="T25" fmla="*/ 168 h 252"/>
              <a:gd name="T26" fmla="*/ 24 w 88"/>
              <a:gd name="T27" fmla="*/ 148 h 252"/>
              <a:gd name="T28" fmla="*/ 20 w 88"/>
              <a:gd name="T29" fmla="*/ 132 h 252"/>
              <a:gd name="T30" fmla="*/ 20 w 88"/>
              <a:gd name="T31" fmla="*/ 116 h 252"/>
              <a:gd name="T32" fmla="*/ 20 w 88"/>
              <a:gd name="T33" fmla="*/ 100 h 252"/>
              <a:gd name="T34" fmla="*/ 20 w 88"/>
              <a:gd name="T35" fmla="*/ 84 h 252"/>
              <a:gd name="T36" fmla="*/ 16 w 88"/>
              <a:gd name="T37" fmla="*/ 72 h 252"/>
              <a:gd name="T38" fmla="*/ 16 w 88"/>
              <a:gd name="T39" fmla="*/ 60 h 252"/>
              <a:gd name="T40" fmla="*/ 16 w 88"/>
              <a:gd name="T41" fmla="*/ 52 h 252"/>
              <a:gd name="T42" fmla="*/ 12 w 88"/>
              <a:gd name="T43" fmla="*/ 44 h 252"/>
              <a:gd name="T44" fmla="*/ 12 w 88"/>
              <a:gd name="T45" fmla="*/ 36 h 252"/>
              <a:gd name="T46" fmla="*/ 12 w 88"/>
              <a:gd name="T47" fmla="*/ 32 h 252"/>
              <a:gd name="T48" fmla="*/ 8 w 88"/>
              <a:gd name="T49" fmla="*/ 28 h 252"/>
              <a:gd name="T50" fmla="*/ 4 w 88"/>
              <a:gd name="T51" fmla="*/ 24 h 252"/>
              <a:gd name="T52" fmla="*/ 0 w 88"/>
              <a:gd name="T53" fmla="*/ 20 h 252"/>
              <a:gd name="T54" fmla="*/ 0 w 88"/>
              <a:gd name="T55" fmla="*/ 12 h 252"/>
              <a:gd name="T56" fmla="*/ 0 w 88"/>
              <a:gd name="T57" fmla="*/ 8 h 252"/>
              <a:gd name="T58" fmla="*/ 4 w 88"/>
              <a:gd name="T59" fmla="*/ 0 h 252"/>
              <a:gd name="T60" fmla="*/ 8 w 88"/>
              <a:gd name="T61" fmla="*/ 0 h 252"/>
              <a:gd name="T62" fmla="*/ 12 w 88"/>
              <a:gd name="T63" fmla="*/ 0 h 252"/>
              <a:gd name="T64" fmla="*/ 20 w 88"/>
              <a:gd name="T65" fmla="*/ 0 h 252"/>
              <a:gd name="T66" fmla="*/ 28 w 88"/>
              <a:gd name="T67" fmla="*/ 0 h 252"/>
              <a:gd name="T68" fmla="*/ 36 w 88"/>
              <a:gd name="T69" fmla="*/ 0 h 252"/>
              <a:gd name="T70" fmla="*/ 44 w 88"/>
              <a:gd name="T71" fmla="*/ 4 h 252"/>
              <a:gd name="T72" fmla="*/ 60 w 88"/>
              <a:gd name="T73" fmla="*/ 8 h 252"/>
              <a:gd name="T74" fmla="*/ 72 w 88"/>
              <a:gd name="T75" fmla="*/ 12 h 252"/>
              <a:gd name="T76" fmla="*/ 76 w 88"/>
              <a:gd name="T77" fmla="*/ 16 h 252"/>
              <a:gd name="T78" fmla="*/ 80 w 88"/>
              <a:gd name="T79" fmla="*/ 16 h 252"/>
              <a:gd name="T80" fmla="*/ 84 w 88"/>
              <a:gd name="T81" fmla="*/ 20 h 252"/>
              <a:gd name="T82" fmla="*/ 84 w 88"/>
              <a:gd name="T83" fmla="*/ 20 h 252"/>
              <a:gd name="T84" fmla="*/ 88 w 88"/>
              <a:gd name="T85" fmla="*/ 28 h 252"/>
              <a:gd name="T86" fmla="*/ 84 w 88"/>
              <a:gd name="T87" fmla="*/ 40 h 252"/>
              <a:gd name="T88" fmla="*/ 84 w 88"/>
              <a:gd name="T89" fmla="*/ 44 h 252"/>
              <a:gd name="T90" fmla="*/ 84 w 88"/>
              <a:gd name="T91" fmla="*/ 48 h 252"/>
              <a:gd name="T92" fmla="*/ 80 w 88"/>
              <a:gd name="T93" fmla="*/ 52 h 252"/>
              <a:gd name="T94" fmla="*/ 80 w 88"/>
              <a:gd name="T95" fmla="*/ 60 h 252"/>
              <a:gd name="T96" fmla="*/ 80 w 88"/>
              <a:gd name="T97" fmla="*/ 72 h 252"/>
              <a:gd name="T98" fmla="*/ 80 w 88"/>
              <a:gd name="T99" fmla="*/ 92 h 252"/>
              <a:gd name="T100" fmla="*/ 80 w 88"/>
              <a:gd name="T101" fmla="*/ 92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8" h="252">
                <a:moveTo>
                  <a:pt x="80" y="92"/>
                </a:moveTo>
                <a:lnTo>
                  <a:pt x="76" y="104"/>
                </a:lnTo>
                <a:lnTo>
                  <a:pt x="76" y="116"/>
                </a:lnTo>
                <a:lnTo>
                  <a:pt x="76" y="132"/>
                </a:lnTo>
                <a:lnTo>
                  <a:pt x="76" y="152"/>
                </a:lnTo>
                <a:lnTo>
                  <a:pt x="76" y="172"/>
                </a:lnTo>
                <a:lnTo>
                  <a:pt x="76" y="196"/>
                </a:lnTo>
                <a:lnTo>
                  <a:pt x="76" y="224"/>
                </a:lnTo>
                <a:lnTo>
                  <a:pt x="76" y="252"/>
                </a:lnTo>
                <a:lnTo>
                  <a:pt x="24" y="252"/>
                </a:lnTo>
                <a:lnTo>
                  <a:pt x="24" y="208"/>
                </a:lnTo>
                <a:lnTo>
                  <a:pt x="24" y="188"/>
                </a:lnTo>
                <a:lnTo>
                  <a:pt x="24" y="168"/>
                </a:lnTo>
                <a:lnTo>
                  <a:pt x="24" y="148"/>
                </a:lnTo>
                <a:lnTo>
                  <a:pt x="20" y="132"/>
                </a:lnTo>
                <a:lnTo>
                  <a:pt x="20" y="116"/>
                </a:lnTo>
                <a:lnTo>
                  <a:pt x="20" y="100"/>
                </a:lnTo>
                <a:lnTo>
                  <a:pt x="20" y="84"/>
                </a:lnTo>
                <a:lnTo>
                  <a:pt x="16" y="72"/>
                </a:lnTo>
                <a:lnTo>
                  <a:pt x="16" y="60"/>
                </a:lnTo>
                <a:lnTo>
                  <a:pt x="16" y="52"/>
                </a:lnTo>
                <a:lnTo>
                  <a:pt x="12" y="44"/>
                </a:lnTo>
                <a:lnTo>
                  <a:pt x="12" y="36"/>
                </a:lnTo>
                <a:lnTo>
                  <a:pt x="12" y="32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60" y="8"/>
                </a:lnTo>
                <a:lnTo>
                  <a:pt x="72" y="12"/>
                </a:lnTo>
                <a:lnTo>
                  <a:pt x="76" y="16"/>
                </a:lnTo>
                <a:lnTo>
                  <a:pt x="80" y="16"/>
                </a:lnTo>
                <a:lnTo>
                  <a:pt x="84" y="20"/>
                </a:lnTo>
                <a:lnTo>
                  <a:pt x="84" y="20"/>
                </a:lnTo>
                <a:lnTo>
                  <a:pt x="88" y="28"/>
                </a:lnTo>
                <a:lnTo>
                  <a:pt x="84" y="40"/>
                </a:lnTo>
                <a:lnTo>
                  <a:pt x="84" y="44"/>
                </a:lnTo>
                <a:lnTo>
                  <a:pt x="84" y="48"/>
                </a:lnTo>
                <a:lnTo>
                  <a:pt x="80" y="52"/>
                </a:lnTo>
                <a:lnTo>
                  <a:pt x="80" y="60"/>
                </a:lnTo>
                <a:lnTo>
                  <a:pt x="80" y="72"/>
                </a:lnTo>
                <a:lnTo>
                  <a:pt x="80" y="92"/>
                </a:lnTo>
                <a:lnTo>
                  <a:pt x="80" y="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69">
            <a:extLst>
              <a:ext uri="{FF2B5EF4-FFF2-40B4-BE49-F238E27FC236}">
                <a16:creationId xmlns:a16="http://schemas.microsoft.com/office/drawing/2014/main" xmlns="" id="{03B0406C-6576-4868-AD3A-5AA269A584EF}"/>
              </a:ext>
            </a:extLst>
          </p:cNvPr>
          <p:cNvSpPr>
            <a:spLocks/>
          </p:cNvSpPr>
          <p:nvPr/>
        </p:nvSpPr>
        <p:spPr bwMode="auto">
          <a:xfrm>
            <a:off x="4952631" y="917143"/>
            <a:ext cx="1861304" cy="1912895"/>
          </a:xfrm>
          <a:custGeom>
            <a:avLst/>
            <a:gdLst>
              <a:gd name="T0" fmla="*/ 168 w 516"/>
              <a:gd name="T1" fmla="*/ 352 h 412"/>
              <a:gd name="T2" fmla="*/ 104 w 516"/>
              <a:gd name="T3" fmla="*/ 380 h 412"/>
              <a:gd name="T4" fmla="*/ 52 w 516"/>
              <a:gd name="T5" fmla="*/ 400 h 412"/>
              <a:gd name="T6" fmla="*/ 28 w 516"/>
              <a:gd name="T7" fmla="*/ 408 h 412"/>
              <a:gd name="T8" fmla="*/ 12 w 516"/>
              <a:gd name="T9" fmla="*/ 412 h 412"/>
              <a:gd name="T10" fmla="*/ 0 w 516"/>
              <a:gd name="T11" fmla="*/ 408 h 412"/>
              <a:gd name="T12" fmla="*/ 0 w 516"/>
              <a:gd name="T13" fmla="*/ 404 h 412"/>
              <a:gd name="T14" fmla="*/ 8 w 516"/>
              <a:gd name="T15" fmla="*/ 392 h 412"/>
              <a:gd name="T16" fmla="*/ 32 w 516"/>
              <a:gd name="T17" fmla="*/ 380 h 412"/>
              <a:gd name="T18" fmla="*/ 68 w 516"/>
              <a:gd name="T19" fmla="*/ 360 h 412"/>
              <a:gd name="T20" fmla="*/ 136 w 516"/>
              <a:gd name="T21" fmla="*/ 324 h 412"/>
              <a:gd name="T22" fmla="*/ 224 w 516"/>
              <a:gd name="T23" fmla="*/ 268 h 412"/>
              <a:gd name="T24" fmla="*/ 284 w 516"/>
              <a:gd name="T25" fmla="*/ 220 h 412"/>
              <a:gd name="T26" fmla="*/ 316 w 516"/>
              <a:gd name="T27" fmla="*/ 192 h 412"/>
              <a:gd name="T28" fmla="*/ 344 w 516"/>
              <a:gd name="T29" fmla="*/ 164 h 412"/>
              <a:gd name="T30" fmla="*/ 368 w 516"/>
              <a:gd name="T31" fmla="*/ 136 h 412"/>
              <a:gd name="T32" fmla="*/ 392 w 516"/>
              <a:gd name="T33" fmla="*/ 104 h 412"/>
              <a:gd name="T34" fmla="*/ 420 w 516"/>
              <a:gd name="T35" fmla="*/ 64 h 412"/>
              <a:gd name="T36" fmla="*/ 436 w 516"/>
              <a:gd name="T37" fmla="*/ 36 h 412"/>
              <a:gd name="T38" fmla="*/ 440 w 516"/>
              <a:gd name="T39" fmla="*/ 16 h 412"/>
              <a:gd name="T40" fmla="*/ 436 w 516"/>
              <a:gd name="T41" fmla="*/ 8 h 412"/>
              <a:gd name="T42" fmla="*/ 440 w 516"/>
              <a:gd name="T43" fmla="*/ 0 h 412"/>
              <a:gd name="T44" fmla="*/ 456 w 516"/>
              <a:gd name="T45" fmla="*/ 0 h 412"/>
              <a:gd name="T46" fmla="*/ 480 w 516"/>
              <a:gd name="T47" fmla="*/ 4 h 412"/>
              <a:gd name="T48" fmla="*/ 500 w 516"/>
              <a:gd name="T49" fmla="*/ 20 h 412"/>
              <a:gd name="T50" fmla="*/ 512 w 516"/>
              <a:gd name="T51" fmla="*/ 32 h 412"/>
              <a:gd name="T52" fmla="*/ 512 w 516"/>
              <a:gd name="T53" fmla="*/ 44 h 412"/>
              <a:gd name="T54" fmla="*/ 504 w 516"/>
              <a:gd name="T55" fmla="*/ 56 h 412"/>
              <a:gd name="T56" fmla="*/ 492 w 516"/>
              <a:gd name="T57" fmla="*/ 64 h 412"/>
              <a:gd name="T58" fmla="*/ 480 w 516"/>
              <a:gd name="T59" fmla="*/ 80 h 412"/>
              <a:gd name="T60" fmla="*/ 464 w 516"/>
              <a:gd name="T61" fmla="*/ 100 h 412"/>
              <a:gd name="T62" fmla="*/ 444 w 516"/>
              <a:gd name="T63" fmla="*/ 124 h 412"/>
              <a:gd name="T64" fmla="*/ 404 w 516"/>
              <a:gd name="T65" fmla="*/ 172 h 412"/>
              <a:gd name="T66" fmla="*/ 348 w 516"/>
              <a:gd name="T67" fmla="*/ 228 h 412"/>
              <a:gd name="T68" fmla="*/ 288 w 516"/>
              <a:gd name="T69" fmla="*/ 276 h 412"/>
              <a:gd name="T70" fmla="*/ 228 w 516"/>
              <a:gd name="T71" fmla="*/ 316 h 412"/>
              <a:gd name="T72" fmla="*/ 196 w 516"/>
              <a:gd name="T73" fmla="*/ 332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16" h="412">
                <a:moveTo>
                  <a:pt x="196" y="332"/>
                </a:moveTo>
                <a:lnTo>
                  <a:pt x="168" y="352"/>
                </a:lnTo>
                <a:lnTo>
                  <a:pt x="136" y="368"/>
                </a:lnTo>
                <a:lnTo>
                  <a:pt x="104" y="380"/>
                </a:lnTo>
                <a:lnTo>
                  <a:pt x="68" y="392"/>
                </a:lnTo>
                <a:lnTo>
                  <a:pt x="52" y="400"/>
                </a:lnTo>
                <a:lnTo>
                  <a:pt x="40" y="404"/>
                </a:lnTo>
                <a:lnTo>
                  <a:pt x="28" y="408"/>
                </a:lnTo>
                <a:lnTo>
                  <a:pt x="20" y="408"/>
                </a:lnTo>
                <a:lnTo>
                  <a:pt x="12" y="412"/>
                </a:lnTo>
                <a:lnTo>
                  <a:pt x="4" y="412"/>
                </a:lnTo>
                <a:lnTo>
                  <a:pt x="0" y="408"/>
                </a:lnTo>
                <a:lnTo>
                  <a:pt x="0" y="408"/>
                </a:lnTo>
                <a:lnTo>
                  <a:pt x="0" y="404"/>
                </a:lnTo>
                <a:lnTo>
                  <a:pt x="4" y="400"/>
                </a:lnTo>
                <a:lnTo>
                  <a:pt x="8" y="392"/>
                </a:lnTo>
                <a:lnTo>
                  <a:pt x="20" y="388"/>
                </a:lnTo>
                <a:lnTo>
                  <a:pt x="32" y="380"/>
                </a:lnTo>
                <a:lnTo>
                  <a:pt x="48" y="368"/>
                </a:lnTo>
                <a:lnTo>
                  <a:pt x="68" y="360"/>
                </a:lnTo>
                <a:lnTo>
                  <a:pt x="92" y="348"/>
                </a:lnTo>
                <a:lnTo>
                  <a:pt x="136" y="324"/>
                </a:lnTo>
                <a:lnTo>
                  <a:pt x="180" y="296"/>
                </a:lnTo>
                <a:lnTo>
                  <a:pt x="224" y="268"/>
                </a:lnTo>
                <a:lnTo>
                  <a:pt x="264" y="236"/>
                </a:lnTo>
                <a:lnTo>
                  <a:pt x="284" y="220"/>
                </a:lnTo>
                <a:lnTo>
                  <a:pt x="300" y="204"/>
                </a:lnTo>
                <a:lnTo>
                  <a:pt x="316" y="192"/>
                </a:lnTo>
                <a:lnTo>
                  <a:pt x="332" y="176"/>
                </a:lnTo>
                <a:lnTo>
                  <a:pt x="344" y="164"/>
                </a:lnTo>
                <a:lnTo>
                  <a:pt x="356" y="148"/>
                </a:lnTo>
                <a:lnTo>
                  <a:pt x="368" y="136"/>
                </a:lnTo>
                <a:lnTo>
                  <a:pt x="376" y="124"/>
                </a:lnTo>
                <a:lnTo>
                  <a:pt x="392" y="104"/>
                </a:lnTo>
                <a:lnTo>
                  <a:pt x="408" y="84"/>
                </a:lnTo>
                <a:lnTo>
                  <a:pt x="420" y="64"/>
                </a:lnTo>
                <a:lnTo>
                  <a:pt x="428" y="48"/>
                </a:lnTo>
                <a:lnTo>
                  <a:pt x="436" y="36"/>
                </a:lnTo>
                <a:lnTo>
                  <a:pt x="440" y="28"/>
                </a:lnTo>
                <a:lnTo>
                  <a:pt x="440" y="16"/>
                </a:lnTo>
                <a:lnTo>
                  <a:pt x="440" y="12"/>
                </a:lnTo>
                <a:lnTo>
                  <a:pt x="436" y="8"/>
                </a:lnTo>
                <a:lnTo>
                  <a:pt x="436" y="4"/>
                </a:lnTo>
                <a:lnTo>
                  <a:pt x="440" y="0"/>
                </a:lnTo>
                <a:lnTo>
                  <a:pt x="448" y="0"/>
                </a:lnTo>
                <a:lnTo>
                  <a:pt x="456" y="0"/>
                </a:lnTo>
                <a:lnTo>
                  <a:pt x="468" y="0"/>
                </a:lnTo>
                <a:lnTo>
                  <a:pt x="480" y="4"/>
                </a:lnTo>
                <a:lnTo>
                  <a:pt x="492" y="12"/>
                </a:lnTo>
                <a:lnTo>
                  <a:pt x="500" y="20"/>
                </a:lnTo>
                <a:lnTo>
                  <a:pt x="508" y="24"/>
                </a:lnTo>
                <a:lnTo>
                  <a:pt x="512" y="32"/>
                </a:lnTo>
                <a:lnTo>
                  <a:pt x="516" y="36"/>
                </a:lnTo>
                <a:lnTo>
                  <a:pt x="512" y="44"/>
                </a:lnTo>
                <a:lnTo>
                  <a:pt x="508" y="48"/>
                </a:lnTo>
                <a:lnTo>
                  <a:pt x="504" y="56"/>
                </a:lnTo>
                <a:lnTo>
                  <a:pt x="496" y="60"/>
                </a:lnTo>
                <a:lnTo>
                  <a:pt x="492" y="64"/>
                </a:lnTo>
                <a:lnTo>
                  <a:pt x="488" y="72"/>
                </a:lnTo>
                <a:lnTo>
                  <a:pt x="480" y="80"/>
                </a:lnTo>
                <a:lnTo>
                  <a:pt x="472" y="88"/>
                </a:lnTo>
                <a:lnTo>
                  <a:pt x="464" y="100"/>
                </a:lnTo>
                <a:lnTo>
                  <a:pt x="456" y="112"/>
                </a:lnTo>
                <a:lnTo>
                  <a:pt x="444" y="124"/>
                </a:lnTo>
                <a:lnTo>
                  <a:pt x="428" y="140"/>
                </a:lnTo>
                <a:lnTo>
                  <a:pt x="404" y="172"/>
                </a:lnTo>
                <a:lnTo>
                  <a:pt x="376" y="200"/>
                </a:lnTo>
                <a:lnTo>
                  <a:pt x="348" y="228"/>
                </a:lnTo>
                <a:lnTo>
                  <a:pt x="316" y="252"/>
                </a:lnTo>
                <a:lnTo>
                  <a:pt x="288" y="276"/>
                </a:lnTo>
                <a:lnTo>
                  <a:pt x="260" y="296"/>
                </a:lnTo>
                <a:lnTo>
                  <a:pt x="228" y="316"/>
                </a:lnTo>
                <a:lnTo>
                  <a:pt x="196" y="332"/>
                </a:lnTo>
                <a:lnTo>
                  <a:pt x="196" y="3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71">
            <a:extLst>
              <a:ext uri="{FF2B5EF4-FFF2-40B4-BE49-F238E27FC236}">
                <a16:creationId xmlns:a16="http://schemas.microsoft.com/office/drawing/2014/main" xmlns="" id="{4F1096F7-7C0F-4F45-B233-06F2329665A1}"/>
              </a:ext>
            </a:extLst>
          </p:cNvPr>
          <p:cNvSpPr>
            <a:spLocks/>
          </p:cNvSpPr>
          <p:nvPr/>
        </p:nvSpPr>
        <p:spPr bwMode="auto">
          <a:xfrm>
            <a:off x="5414350" y="1158577"/>
            <a:ext cx="1010010" cy="260005"/>
          </a:xfrm>
          <a:custGeom>
            <a:avLst/>
            <a:gdLst>
              <a:gd name="T0" fmla="*/ 280 w 280"/>
              <a:gd name="T1" fmla="*/ 20 h 56"/>
              <a:gd name="T2" fmla="*/ 280 w 280"/>
              <a:gd name="T3" fmla="*/ 20 h 56"/>
              <a:gd name="T4" fmla="*/ 276 w 280"/>
              <a:gd name="T5" fmla="*/ 24 h 56"/>
              <a:gd name="T6" fmla="*/ 268 w 280"/>
              <a:gd name="T7" fmla="*/ 28 h 56"/>
              <a:gd name="T8" fmla="*/ 260 w 280"/>
              <a:gd name="T9" fmla="*/ 32 h 56"/>
              <a:gd name="T10" fmla="*/ 248 w 280"/>
              <a:gd name="T11" fmla="*/ 32 h 56"/>
              <a:gd name="T12" fmla="*/ 236 w 280"/>
              <a:gd name="T13" fmla="*/ 36 h 56"/>
              <a:gd name="T14" fmla="*/ 220 w 280"/>
              <a:gd name="T15" fmla="*/ 40 h 56"/>
              <a:gd name="T16" fmla="*/ 200 w 280"/>
              <a:gd name="T17" fmla="*/ 44 h 56"/>
              <a:gd name="T18" fmla="*/ 180 w 280"/>
              <a:gd name="T19" fmla="*/ 44 h 56"/>
              <a:gd name="T20" fmla="*/ 160 w 280"/>
              <a:gd name="T21" fmla="*/ 48 h 56"/>
              <a:gd name="T22" fmla="*/ 140 w 280"/>
              <a:gd name="T23" fmla="*/ 52 h 56"/>
              <a:gd name="T24" fmla="*/ 124 w 280"/>
              <a:gd name="T25" fmla="*/ 52 h 56"/>
              <a:gd name="T26" fmla="*/ 112 w 280"/>
              <a:gd name="T27" fmla="*/ 56 h 56"/>
              <a:gd name="T28" fmla="*/ 100 w 280"/>
              <a:gd name="T29" fmla="*/ 56 h 56"/>
              <a:gd name="T30" fmla="*/ 88 w 280"/>
              <a:gd name="T31" fmla="*/ 56 h 56"/>
              <a:gd name="T32" fmla="*/ 76 w 280"/>
              <a:gd name="T33" fmla="*/ 56 h 56"/>
              <a:gd name="T34" fmla="*/ 56 w 280"/>
              <a:gd name="T35" fmla="*/ 56 h 56"/>
              <a:gd name="T36" fmla="*/ 40 w 280"/>
              <a:gd name="T37" fmla="*/ 52 h 56"/>
              <a:gd name="T38" fmla="*/ 20 w 280"/>
              <a:gd name="T39" fmla="*/ 44 h 56"/>
              <a:gd name="T40" fmla="*/ 0 w 280"/>
              <a:gd name="T41" fmla="*/ 36 h 56"/>
              <a:gd name="T42" fmla="*/ 28 w 280"/>
              <a:gd name="T43" fmla="*/ 32 h 56"/>
              <a:gd name="T44" fmla="*/ 52 w 280"/>
              <a:gd name="T45" fmla="*/ 28 h 56"/>
              <a:gd name="T46" fmla="*/ 80 w 280"/>
              <a:gd name="T47" fmla="*/ 24 h 56"/>
              <a:gd name="T48" fmla="*/ 100 w 280"/>
              <a:gd name="T49" fmla="*/ 20 h 56"/>
              <a:gd name="T50" fmla="*/ 124 w 280"/>
              <a:gd name="T51" fmla="*/ 16 h 56"/>
              <a:gd name="T52" fmla="*/ 144 w 280"/>
              <a:gd name="T53" fmla="*/ 12 h 56"/>
              <a:gd name="T54" fmla="*/ 160 w 280"/>
              <a:gd name="T55" fmla="*/ 8 h 56"/>
              <a:gd name="T56" fmla="*/ 176 w 280"/>
              <a:gd name="T57" fmla="*/ 8 h 56"/>
              <a:gd name="T58" fmla="*/ 192 w 280"/>
              <a:gd name="T59" fmla="*/ 4 h 56"/>
              <a:gd name="T60" fmla="*/ 208 w 280"/>
              <a:gd name="T61" fmla="*/ 4 h 56"/>
              <a:gd name="T62" fmla="*/ 220 w 280"/>
              <a:gd name="T63" fmla="*/ 4 h 56"/>
              <a:gd name="T64" fmla="*/ 228 w 280"/>
              <a:gd name="T65" fmla="*/ 0 h 56"/>
              <a:gd name="T66" fmla="*/ 236 w 280"/>
              <a:gd name="T67" fmla="*/ 0 h 56"/>
              <a:gd name="T68" fmla="*/ 244 w 280"/>
              <a:gd name="T69" fmla="*/ 0 h 56"/>
              <a:gd name="T70" fmla="*/ 252 w 280"/>
              <a:gd name="T71" fmla="*/ 0 h 56"/>
              <a:gd name="T72" fmla="*/ 256 w 280"/>
              <a:gd name="T73" fmla="*/ 0 h 56"/>
              <a:gd name="T74" fmla="*/ 268 w 280"/>
              <a:gd name="T75" fmla="*/ 4 h 56"/>
              <a:gd name="T76" fmla="*/ 276 w 280"/>
              <a:gd name="T77" fmla="*/ 8 h 56"/>
              <a:gd name="T78" fmla="*/ 280 w 280"/>
              <a:gd name="T79" fmla="*/ 12 h 56"/>
              <a:gd name="T80" fmla="*/ 280 w 280"/>
              <a:gd name="T81" fmla="*/ 20 h 56"/>
              <a:gd name="T82" fmla="*/ 280 w 280"/>
              <a:gd name="T83" fmla="*/ 2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80" h="56">
                <a:moveTo>
                  <a:pt x="280" y="20"/>
                </a:moveTo>
                <a:lnTo>
                  <a:pt x="280" y="20"/>
                </a:lnTo>
                <a:lnTo>
                  <a:pt x="276" y="24"/>
                </a:lnTo>
                <a:lnTo>
                  <a:pt x="268" y="28"/>
                </a:lnTo>
                <a:lnTo>
                  <a:pt x="260" y="32"/>
                </a:lnTo>
                <a:lnTo>
                  <a:pt x="248" y="32"/>
                </a:lnTo>
                <a:lnTo>
                  <a:pt x="236" y="36"/>
                </a:lnTo>
                <a:lnTo>
                  <a:pt x="220" y="40"/>
                </a:lnTo>
                <a:lnTo>
                  <a:pt x="200" y="44"/>
                </a:lnTo>
                <a:lnTo>
                  <a:pt x="180" y="44"/>
                </a:lnTo>
                <a:lnTo>
                  <a:pt x="160" y="48"/>
                </a:lnTo>
                <a:lnTo>
                  <a:pt x="140" y="52"/>
                </a:lnTo>
                <a:lnTo>
                  <a:pt x="124" y="52"/>
                </a:lnTo>
                <a:lnTo>
                  <a:pt x="112" y="56"/>
                </a:lnTo>
                <a:lnTo>
                  <a:pt x="100" y="56"/>
                </a:lnTo>
                <a:lnTo>
                  <a:pt x="88" y="56"/>
                </a:lnTo>
                <a:lnTo>
                  <a:pt x="76" y="56"/>
                </a:lnTo>
                <a:lnTo>
                  <a:pt x="56" y="56"/>
                </a:lnTo>
                <a:lnTo>
                  <a:pt x="40" y="52"/>
                </a:lnTo>
                <a:lnTo>
                  <a:pt x="20" y="44"/>
                </a:lnTo>
                <a:lnTo>
                  <a:pt x="0" y="36"/>
                </a:lnTo>
                <a:lnTo>
                  <a:pt x="28" y="32"/>
                </a:lnTo>
                <a:lnTo>
                  <a:pt x="52" y="28"/>
                </a:lnTo>
                <a:lnTo>
                  <a:pt x="80" y="24"/>
                </a:lnTo>
                <a:lnTo>
                  <a:pt x="100" y="20"/>
                </a:lnTo>
                <a:lnTo>
                  <a:pt x="124" y="16"/>
                </a:lnTo>
                <a:lnTo>
                  <a:pt x="144" y="12"/>
                </a:lnTo>
                <a:lnTo>
                  <a:pt x="160" y="8"/>
                </a:lnTo>
                <a:lnTo>
                  <a:pt x="176" y="8"/>
                </a:lnTo>
                <a:lnTo>
                  <a:pt x="192" y="4"/>
                </a:lnTo>
                <a:lnTo>
                  <a:pt x="208" y="4"/>
                </a:lnTo>
                <a:lnTo>
                  <a:pt x="220" y="4"/>
                </a:lnTo>
                <a:lnTo>
                  <a:pt x="228" y="0"/>
                </a:lnTo>
                <a:lnTo>
                  <a:pt x="236" y="0"/>
                </a:lnTo>
                <a:lnTo>
                  <a:pt x="244" y="0"/>
                </a:lnTo>
                <a:lnTo>
                  <a:pt x="252" y="0"/>
                </a:lnTo>
                <a:lnTo>
                  <a:pt x="256" y="0"/>
                </a:lnTo>
                <a:lnTo>
                  <a:pt x="268" y="4"/>
                </a:lnTo>
                <a:lnTo>
                  <a:pt x="276" y="8"/>
                </a:lnTo>
                <a:lnTo>
                  <a:pt x="280" y="12"/>
                </a:lnTo>
                <a:lnTo>
                  <a:pt x="280" y="20"/>
                </a:lnTo>
                <a:lnTo>
                  <a:pt x="28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72">
            <a:extLst>
              <a:ext uri="{FF2B5EF4-FFF2-40B4-BE49-F238E27FC236}">
                <a16:creationId xmlns:a16="http://schemas.microsoft.com/office/drawing/2014/main" xmlns="" id="{BCDB7054-B8B6-4838-8F4E-8493285A6F5F}"/>
              </a:ext>
            </a:extLst>
          </p:cNvPr>
          <p:cNvSpPr>
            <a:spLocks/>
          </p:cNvSpPr>
          <p:nvPr/>
        </p:nvSpPr>
        <p:spPr bwMode="auto">
          <a:xfrm>
            <a:off x="4851630" y="1492869"/>
            <a:ext cx="2438452" cy="557154"/>
          </a:xfrm>
          <a:custGeom>
            <a:avLst/>
            <a:gdLst>
              <a:gd name="T0" fmla="*/ 52 w 676"/>
              <a:gd name="T1" fmla="*/ 120 h 120"/>
              <a:gd name="T2" fmla="*/ 40 w 676"/>
              <a:gd name="T3" fmla="*/ 112 h 120"/>
              <a:gd name="T4" fmla="*/ 28 w 676"/>
              <a:gd name="T5" fmla="*/ 104 h 120"/>
              <a:gd name="T6" fmla="*/ 8 w 676"/>
              <a:gd name="T7" fmla="*/ 88 h 120"/>
              <a:gd name="T8" fmla="*/ 8 w 676"/>
              <a:gd name="T9" fmla="*/ 80 h 120"/>
              <a:gd name="T10" fmla="*/ 24 w 676"/>
              <a:gd name="T11" fmla="*/ 80 h 120"/>
              <a:gd name="T12" fmla="*/ 44 w 676"/>
              <a:gd name="T13" fmla="*/ 76 h 120"/>
              <a:gd name="T14" fmla="*/ 84 w 676"/>
              <a:gd name="T15" fmla="*/ 72 h 120"/>
              <a:gd name="T16" fmla="*/ 116 w 676"/>
              <a:gd name="T17" fmla="*/ 68 h 120"/>
              <a:gd name="T18" fmla="*/ 152 w 676"/>
              <a:gd name="T19" fmla="*/ 64 h 120"/>
              <a:gd name="T20" fmla="*/ 196 w 676"/>
              <a:gd name="T21" fmla="*/ 56 h 120"/>
              <a:gd name="T22" fmla="*/ 248 w 676"/>
              <a:gd name="T23" fmla="*/ 52 h 120"/>
              <a:gd name="T24" fmla="*/ 300 w 676"/>
              <a:gd name="T25" fmla="*/ 44 h 120"/>
              <a:gd name="T26" fmla="*/ 340 w 676"/>
              <a:gd name="T27" fmla="*/ 36 h 120"/>
              <a:gd name="T28" fmla="*/ 380 w 676"/>
              <a:gd name="T29" fmla="*/ 32 h 120"/>
              <a:gd name="T30" fmla="*/ 412 w 676"/>
              <a:gd name="T31" fmla="*/ 24 h 120"/>
              <a:gd name="T32" fmla="*/ 460 w 676"/>
              <a:gd name="T33" fmla="*/ 16 h 120"/>
              <a:gd name="T34" fmla="*/ 508 w 676"/>
              <a:gd name="T35" fmla="*/ 4 h 120"/>
              <a:gd name="T36" fmla="*/ 548 w 676"/>
              <a:gd name="T37" fmla="*/ 0 h 120"/>
              <a:gd name="T38" fmla="*/ 616 w 676"/>
              <a:gd name="T39" fmla="*/ 0 h 120"/>
              <a:gd name="T40" fmla="*/ 648 w 676"/>
              <a:gd name="T41" fmla="*/ 4 h 120"/>
              <a:gd name="T42" fmla="*/ 668 w 676"/>
              <a:gd name="T43" fmla="*/ 12 h 120"/>
              <a:gd name="T44" fmla="*/ 676 w 676"/>
              <a:gd name="T45" fmla="*/ 24 h 120"/>
              <a:gd name="T46" fmla="*/ 676 w 676"/>
              <a:gd name="T47" fmla="*/ 36 h 120"/>
              <a:gd name="T48" fmla="*/ 668 w 676"/>
              <a:gd name="T49" fmla="*/ 40 h 120"/>
              <a:gd name="T50" fmla="*/ 656 w 676"/>
              <a:gd name="T51" fmla="*/ 44 h 120"/>
              <a:gd name="T52" fmla="*/ 644 w 676"/>
              <a:gd name="T53" fmla="*/ 48 h 120"/>
              <a:gd name="T54" fmla="*/ 624 w 676"/>
              <a:gd name="T55" fmla="*/ 48 h 120"/>
              <a:gd name="T56" fmla="*/ 596 w 676"/>
              <a:gd name="T57" fmla="*/ 48 h 120"/>
              <a:gd name="T58" fmla="*/ 548 w 676"/>
              <a:gd name="T59" fmla="*/ 48 h 120"/>
              <a:gd name="T60" fmla="*/ 484 w 676"/>
              <a:gd name="T61" fmla="*/ 52 h 120"/>
              <a:gd name="T62" fmla="*/ 444 w 676"/>
              <a:gd name="T63" fmla="*/ 56 h 120"/>
              <a:gd name="T64" fmla="*/ 412 w 676"/>
              <a:gd name="T65" fmla="*/ 60 h 120"/>
              <a:gd name="T66" fmla="*/ 372 w 676"/>
              <a:gd name="T67" fmla="*/ 64 h 120"/>
              <a:gd name="T68" fmla="*/ 324 w 676"/>
              <a:gd name="T69" fmla="*/ 72 h 120"/>
              <a:gd name="T70" fmla="*/ 272 w 676"/>
              <a:gd name="T71" fmla="*/ 80 h 120"/>
              <a:gd name="T72" fmla="*/ 224 w 676"/>
              <a:gd name="T73" fmla="*/ 92 h 120"/>
              <a:gd name="T74" fmla="*/ 180 w 676"/>
              <a:gd name="T75" fmla="*/ 100 h 120"/>
              <a:gd name="T76" fmla="*/ 144 w 676"/>
              <a:gd name="T77" fmla="*/ 104 h 120"/>
              <a:gd name="T78" fmla="*/ 116 w 676"/>
              <a:gd name="T79" fmla="*/ 112 h 120"/>
              <a:gd name="T80" fmla="*/ 92 w 676"/>
              <a:gd name="T81" fmla="*/ 116 h 120"/>
              <a:gd name="T82" fmla="*/ 72 w 676"/>
              <a:gd name="T83" fmla="*/ 120 h 120"/>
              <a:gd name="T84" fmla="*/ 60 w 676"/>
              <a:gd name="T85" fmla="*/ 120 h 120"/>
              <a:gd name="T86" fmla="*/ 56 w 676"/>
              <a:gd name="T87" fmla="*/ 120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76" h="120">
                <a:moveTo>
                  <a:pt x="56" y="120"/>
                </a:moveTo>
                <a:lnTo>
                  <a:pt x="52" y="120"/>
                </a:lnTo>
                <a:lnTo>
                  <a:pt x="48" y="116"/>
                </a:lnTo>
                <a:lnTo>
                  <a:pt x="40" y="112"/>
                </a:lnTo>
                <a:lnTo>
                  <a:pt x="36" y="108"/>
                </a:lnTo>
                <a:lnTo>
                  <a:pt x="28" y="104"/>
                </a:lnTo>
                <a:lnTo>
                  <a:pt x="20" y="96"/>
                </a:lnTo>
                <a:lnTo>
                  <a:pt x="8" y="88"/>
                </a:lnTo>
                <a:lnTo>
                  <a:pt x="0" y="80"/>
                </a:lnTo>
                <a:lnTo>
                  <a:pt x="8" y="80"/>
                </a:lnTo>
                <a:lnTo>
                  <a:pt x="12" y="80"/>
                </a:lnTo>
                <a:lnTo>
                  <a:pt x="24" y="80"/>
                </a:lnTo>
                <a:lnTo>
                  <a:pt x="32" y="76"/>
                </a:lnTo>
                <a:lnTo>
                  <a:pt x="44" y="76"/>
                </a:lnTo>
                <a:lnTo>
                  <a:pt x="56" y="76"/>
                </a:lnTo>
                <a:lnTo>
                  <a:pt x="84" y="72"/>
                </a:lnTo>
                <a:lnTo>
                  <a:pt x="96" y="72"/>
                </a:lnTo>
                <a:lnTo>
                  <a:pt x="116" y="68"/>
                </a:lnTo>
                <a:lnTo>
                  <a:pt x="132" y="64"/>
                </a:lnTo>
                <a:lnTo>
                  <a:pt x="152" y="64"/>
                </a:lnTo>
                <a:lnTo>
                  <a:pt x="172" y="60"/>
                </a:lnTo>
                <a:lnTo>
                  <a:pt x="196" y="56"/>
                </a:lnTo>
                <a:lnTo>
                  <a:pt x="220" y="56"/>
                </a:lnTo>
                <a:lnTo>
                  <a:pt x="248" y="52"/>
                </a:lnTo>
                <a:lnTo>
                  <a:pt x="272" y="48"/>
                </a:lnTo>
                <a:lnTo>
                  <a:pt x="300" y="44"/>
                </a:lnTo>
                <a:lnTo>
                  <a:pt x="320" y="40"/>
                </a:lnTo>
                <a:lnTo>
                  <a:pt x="340" y="36"/>
                </a:lnTo>
                <a:lnTo>
                  <a:pt x="360" y="32"/>
                </a:lnTo>
                <a:lnTo>
                  <a:pt x="380" y="32"/>
                </a:lnTo>
                <a:lnTo>
                  <a:pt x="396" y="28"/>
                </a:lnTo>
                <a:lnTo>
                  <a:pt x="412" y="24"/>
                </a:lnTo>
                <a:lnTo>
                  <a:pt x="436" y="20"/>
                </a:lnTo>
                <a:lnTo>
                  <a:pt x="460" y="16"/>
                </a:lnTo>
                <a:lnTo>
                  <a:pt x="484" y="12"/>
                </a:lnTo>
                <a:lnTo>
                  <a:pt x="508" y="4"/>
                </a:lnTo>
                <a:lnTo>
                  <a:pt x="528" y="4"/>
                </a:lnTo>
                <a:lnTo>
                  <a:pt x="548" y="0"/>
                </a:lnTo>
                <a:lnTo>
                  <a:pt x="592" y="0"/>
                </a:lnTo>
                <a:lnTo>
                  <a:pt x="616" y="0"/>
                </a:lnTo>
                <a:lnTo>
                  <a:pt x="632" y="0"/>
                </a:lnTo>
                <a:lnTo>
                  <a:pt x="648" y="4"/>
                </a:lnTo>
                <a:lnTo>
                  <a:pt x="660" y="8"/>
                </a:lnTo>
                <a:lnTo>
                  <a:pt x="668" y="12"/>
                </a:lnTo>
                <a:lnTo>
                  <a:pt x="672" y="20"/>
                </a:lnTo>
                <a:lnTo>
                  <a:pt x="676" y="24"/>
                </a:lnTo>
                <a:lnTo>
                  <a:pt x="676" y="28"/>
                </a:lnTo>
                <a:lnTo>
                  <a:pt x="676" y="36"/>
                </a:lnTo>
                <a:lnTo>
                  <a:pt x="672" y="40"/>
                </a:lnTo>
                <a:lnTo>
                  <a:pt x="668" y="40"/>
                </a:lnTo>
                <a:lnTo>
                  <a:pt x="660" y="44"/>
                </a:lnTo>
                <a:lnTo>
                  <a:pt x="656" y="44"/>
                </a:lnTo>
                <a:lnTo>
                  <a:pt x="652" y="44"/>
                </a:lnTo>
                <a:lnTo>
                  <a:pt x="644" y="48"/>
                </a:lnTo>
                <a:lnTo>
                  <a:pt x="632" y="48"/>
                </a:lnTo>
                <a:lnTo>
                  <a:pt x="624" y="48"/>
                </a:lnTo>
                <a:lnTo>
                  <a:pt x="608" y="48"/>
                </a:lnTo>
                <a:lnTo>
                  <a:pt x="596" y="48"/>
                </a:lnTo>
                <a:lnTo>
                  <a:pt x="580" y="48"/>
                </a:lnTo>
                <a:lnTo>
                  <a:pt x="548" y="48"/>
                </a:lnTo>
                <a:lnTo>
                  <a:pt x="516" y="52"/>
                </a:lnTo>
                <a:lnTo>
                  <a:pt x="484" y="52"/>
                </a:lnTo>
                <a:lnTo>
                  <a:pt x="456" y="52"/>
                </a:lnTo>
                <a:lnTo>
                  <a:pt x="444" y="56"/>
                </a:lnTo>
                <a:lnTo>
                  <a:pt x="428" y="56"/>
                </a:lnTo>
                <a:lnTo>
                  <a:pt x="412" y="60"/>
                </a:lnTo>
                <a:lnTo>
                  <a:pt x="392" y="60"/>
                </a:lnTo>
                <a:lnTo>
                  <a:pt x="372" y="64"/>
                </a:lnTo>
                <a:lnTo>
                  <a:pt x="348" y="68"/>
                </a:lnTo>
                <a:lnTo>
                  <a:pt x="324" y="72"/>
                </a:lnTo>
                <a:lnTo>
                  <a:pt x="300" y="76"/>
                </a:lnTo>
                <a:lnTo>
                  <a:pt x="272" y="80"/>
                </a:lnTo>
                <a:lnTo>
                  <a:pt x="248" y="84"/>
                </a:lnTo>
                <a:lnTo>
                  <a:pt x="224" y="92"/>
                </a:lnTo>
                <a:lnTo>
                  <a:pt x="200" y="96"/>
                </a:lnTo>
                <a:lnTo>
                  <a:pt x="180" y="100"/>
                </a:lnTo>
                <a:lnTo>
                  <a:pt x="164" y="100"/>
                </a:lnTo>
                <a:lnTo>
                  <a:pt x="144" y="104"/>
                </a:lnTo>
                <a:lnTo>
                  <a:pt x="132" y="108"/>
                </a:lnTo>
                <a:lnTo>
                  <a:pt x="116" y="112"/>
                </a:lnTo>
                <a:lnTo>
                  <a:pt x="104" y="116"/>
                </a:lnTo>
                <a:lnTo>
                  <a:pt x="92" y="116"/>
                </a:lnTo>
                <a:lnTo>
                  <a:pt x="80" y="120"/>
                </a:lnTo>
                <a:lnTo>
                  <a:pt x="72" y="120"/>
                </a:lnTo>
                <a:lnTo>
                  <a:pt x="64" y="120"/>
                </a:lnTo>
                <a:lnTo>
                  <a:pt x="60" y="120"/>
                </a:lnTo>
                <a:lnTo>
                  <a:pt x="56" y="120"/>
                </a:lnTo>
                <a:lnTo>
                  <a:pt x="56" y="1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73">
            <a:extLst>
              <a:ext uri="{FF2B5EF4-FFF2-40B4-BE49-F238E27FC236}">
                <a16:creationId xmlns:a16="http://schemas.microsoft.com/office/drawing/2014/main" xmlns="" id="{45F6C6C5-4BE4-414B-B2FD-EAA14E42CDCE}"/>
              </a:ext>
            </a:extLst>
          </p:cNvPr>
          <p:cNvSpPr>
            <a:spLocks/>
          </p:cNvSpPr>
          <p:nvPr/>
        </p:nvSpPr>
        <p:spPr bwMode="auto">
          <a:xfrm>
            <a:off x="5832782" y="1957164"/>
            <a:ext cx="894580" cy="612869"/>
          </a:xfrm>
          <a:custGeom>
            <a:avLst/>
            <a:gdLst>
              <a:gd name="T0" fmla="*/ 148 w 248"/>
              <a:gd name="T1" fmla="*/ 44 h 132"/>
              <a:gd name="T2" fmla="*/ 156 w 248"/>
              <a:gd name="T3" fmla="*/ 40 h 132"/>
              <a:gd name="T4" fmla="*/ 164 w 248"/>
              <a:gd name="T5" fmla="*/ 36 h 132"/>
              <a:gd name="T6" fmla="*/ 168 w 248"/>
              <a:gd name="T7" fmla="*/ 32 h 132"/>
              <a:gd name="T8" fmla="*/ 172 w 248"/>
              <a:gd name="T9" fmla="*/ 28 h 132"/>
              <a:gd name="T10" fmla="*/ 176 w 248"/>
              <a:gd name="T11" fmla="*/ 24 h 132"/>
              <a:gd name="T12" fmla="*/ 176 w 248"/>
              <a:gd name="T13" fmla="*/ 20 h 132"/>
              <a:gd name="T14" fmla="*/ 176 w 248"/>
              <a:gd name="T15" fmla="*/ 16 h 132"/>
              <a:gd name="T16" fmla="*/ 176 w 248"/>
              <a:gd name="T17" fmla="*/ 16 h 132"/>
              <a:gd name="T18" fmla="*/ 176 w 248"/>
              <a:gd name="T19" fmla="*/ 12 h 132"/>
              <a:gd name="T20" fmla="*/ 176 w 248"/>
              <a:gd name="T21" fmla="*/ 8 h 132"/>
              <a:gd name="T22" fmla="*/ 176 w 248"/>
              <a:gd name="T23" fmla="*/ 4 h 132"/>
              <a:gd name="T24" fmla="*/ 180 w 248"/>
              <a:gd name="T25" fmla="*/ 4 h 132"/>
              <a:gd name="T26" fmla="*/ 184 w 248"/>
              <a:gd name="T27" fmla="*/ 0 h 132"/>
              <a:gd name="T28" fmla="*/ 188 w 248"/>
              <a:gd name="T29" fmla="*/ 0 h 132"/>
              <a:gd name="T30" fmla="*/ 200 w 248"/>
              <a:gd name="T31" fmla="*/ 0 h 132"/>
              <a:gd name="T32" fmla="*/ 208 w 248"/>
              <a:gd name="T33" fmla="*/ 4 h 132"/>
              <a:gd name="T34" fmla="*/ 220 w 248"/>
              <a:gd name="T35" fmla="*/ 8 h 132"/>
              <a:gd name="T36" fmla="*/ 232 w 248"/>
              <a:gd name="T37" fmla="*/ 16 h 132"/>
              <a:gd name="T38" fmla="*/ 236 w 248"/>
              <a:gd name="T39" fmla="*/ 24 h 132"/>
              <a:gd name="T40" fmla="*/ 244 w 248"/>
              <a:gd name="T41" fmla="*/ 32 h 132"/>
              <a:gd name="T42" fmla="*/ 248 w 248"/>
              <a:gd name="T43" fmla="*/ 36 h 132"/>
              <a:gd name="T44" fmla="*/ 248 w 248"/>
              <a:gd name="T45" fmla="*/ 40 h 132"/>
              <a:gd name="T46" fmla="*/ 248 w 248"/>
              <a:gd name="T47" fmla="*/ 44 h 132"/>
              <a:gd name="T48" fmla="*/ 244 w 248"/>
              <a:gd name="T49" fmla="*/ 44 h 132"/>
              <a:gd name="T50" fmla="*/ 240 w 248"/>
              <a:gd name="T51" fmla="*/ 48 h 132"/>
              <a:gd name="T52" fmla="*/ 236 w 248"/>
              <a:gd name="T53" fmla="*/ 52 h 132"/>
              <a:gd name="T54" fmla="*/ 228 w 248"/>
              <a:gd name="T55" fmla="*/ 56 h 132"/>
              <a:gd name="T56" fmla="*/ 216 w 248"/>
              <a:gd name="T57" fmla="*/ 64 h 132"/>
              <a:gd name="T58" fmla="*/ 204 w 248"/>
              <a:gd name="T59" fmla="*/ 68 h 132"/>
              <a:gd name="T60" fmla="*/ 192 w 248"/>
              <a:gd name="T61" fmla="*/ 76 h 132"/>
              <a:gd name="T62" fmla="*/ 176 w 248"/>
              <a:gd name="T63" fmla="*/ 80 h 132"/>
              <a:gd name="T64" fmla="*/ 160 w 248"/>
              <a:gd name="T65" fmla="*/ 88 h 132"/>
              <a:gd name="T66" fmla="*/ 140 w 248"/>
              <a:gd name="T67" fmla="*/ 96 h 132"/>
              <a:gd name="T68" fmla="*/ 116 w 248"/>
              <a:gd name="T69" fmla="*/ 104 h 132"/>
              <a:gd name="T70" fmla="*/ 92 w 248"/>
              <a:gd name="T71" fmla="*/ 108 h 132"/>
              <a:gd name="T72" fmla="*/ 68 w 248"/>
              <a:gd name="T73" fmla="*/ 116 h 132"/>
              <a:gd name="T74" fmla="*/ 40 w 248"/>
              <a:gd name="T75" fmla="*/ 124 h 132"/>
              <a:gd name="T76" fmla="*/ 8 w 248"/>
              <a:gd name="T77" fmla="*/ 132 h 132"/>
              <a:gd name="T78" fmla="*/ 0 w 248"/>
              <a:gd name="T79" fmla="*/ 108 h 132"/>
              <a:gd name="T80" fmla="*/ 28 w 248"/>
              <a:gd name="T81" fmla="*/ 100 h 132"/>
              <a:gd name="T82" fmla="*/ 52 w 248"/>
              <a:gd name="T83" fmla="*/ 88 h 132"/>
              <a:gd name="T84" fmla="*/ 76 w 248"/>
              <a:gd name="T85" fmla="*/ 80 h 132"/>
              <a:gd name="T86" fmla="*/ 96 w 248"/>
              <a:gd name="T87" fmla="*/ 72 h 132"/>
              <a:gd name="T88" fmla="*/ 112 w 248"/>
              <a:gd name="T89" fmla="*/ 64 h 132"/>
              <a:gd name="T90" fmla="*/ 128 w 248"/>
              <a:gd name="T91" fmla="*/ 56 h 132"/>
              <a:gd name="T92" fmla="*/ 140 w 248"/>
              <a:gd name="T93" fmla="*/ 52 h 132"/>
              <a:gd name="T94" fmla="*/ 148 w 248"/>
              <a:gd name="T95" fmla="*/ 44 h 132"/>
              <a:gd name="T96" fmla="*/ 148 w 248"/>
              <a:gd name="T97" fmla="*/ 44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48" h="132">
                <a:moveTo>
                  <a:pt x="148" y="44"/>
                </a:moveTo>
                <a:lnTo>
                  <a:pt x="156" y="40"/>
                </a:lnTo>
                <a:lnTo>
                  <a:pt x="164" y="36"/>
                </a:lnTo>
                <a:lnTo>
                  <a:pt x="168" y="32"/>
                </a:lnTo>
                <a:lnTo>
                  <a:pt x="172" y="28"/>
                </a:lnTo>
                <a:lnTo>
                  <a:pt x="176" y="24"/>
                </a:lnTo>
                <a:lnTo>
                  <a:pt x="176" y="20"/>
                </a:lnTo>
                <a:lnTo>
                  <a:pt x="176" y="16"/>
                </a:lnTo>
                <a:lnTo>
                  <a:pt x="176" y="16"/>
                </a:lnTo>
                <a:lnTo>
                  <a:pt x="176" y="12"/>
                </a:lnTo>
                <a:lnTo>
                  <a:pt x="176" y="8"/>
                </a:lnTo>
                <a:lnTo>
                  <a:pt x="176" y="4"/>
                </a:lnTo>
                <a:lnTo>
                  <a:pt x="180" y="4"/>
                </a:lnTo>
                <a:lnTo>
                  <a:pt x="184" y="0"/>
                </a:lnTo>
                <a:lnTo>
                  <a:pt x="188" y="0"/>
                </a:lnTo>
                <a:lnTo>
                  <a:pt x="200" y="0"/>
                </a:lnTo>
                <a:lnTo>
                  <a:pt x="208" y="4"/>
                </a:lnTo>
                <a:lnTo>
                  <a:pt x="220" y="8"/>
                </a:lnTo>
                <a:lnTo>
                  <a:pt x="232" y="16"/>
                </a:lnTo>
                <a:lnTo>
                  <a:pt x="236" y="24"/>
                </a:lnTo>
                <a:lnTo>
                  <a:pt x="244" y="32"/>
                </a:lnTo>
                <a:lnTo>
                  <a:pt x="248" y="36"/>
                </a:lnTo>
                <a:lnTo>
                  <a:pt x="248" y="40"/>
                </a:lnTo>
                <a:lnTo>
                  <a:pt x="248" y="44"/>
                </a:lnTo>
                <a:lnTo>
                  <a:pt x="244" y="44"/>
                </a:lnTo>
                <a:lnTo>
                  <a:pt x="240" y="48"/>
                </a:lnTo>
                <a:lnTo>
                  <a:pt x="236" y="52"/>
                </a:lnTo>
                <a:lnTo>
                  <a:pt x="228" y="56"/>
                </a:lnTo>
                <a:lnTo>
                  <a:pt x="216" y="64"/>
                </a:lnTo>
                <a:lnTo>
                  <a:pt x="204" y="68"/>
                </a:lnTo>
                <a:lnTo>
                  <a:pt x="192" y="76"/>
                </a:lnTo>
                <a:lnTo>
                  <a:pt x="176" y="80"/>
                </a:lnTo>
                <a:lnTo>
                  <a:pt x="160" y="88"/>
                </a:lnTo>
                <a:lnTo>
                  <a:pt x="140" y="96"/>
                </a:lnTo>
                <a:lnTo>
                  <a:pt x="116" y="104"/>
                </a:lnTo>
                <a:lnTo>
                  <a:pt x="92" y="108"/>
                </a:lnTo>
                <a:lnTo>
                  <a:pt x="68" y="116"/>
                </a:lnTo>
                <a:lnTo>
                  <a:pt x="40" y="124"/>
                </a:lnTo>
                <a:lnTo>
                  <a:pt x="8" y="132"/>
                </a:lnTo>
                <a:lnTo>
                  <a:pt x="0" y="108"/>
                </a:lnTo>
                <a:lnTo>
                  <a:pt x="28" y="100"/>
                </a:lnTo>
                <a:lnTo>
                  <a:pt x="52" y="88"/>
                </a:lnTo>
                <a:lnTo>
                  <a:pt x="76" y="80"/>
                </a:lnTo>
                <a:lnTo>
                  <a:pt x="96" y="72"/>
                </a:lnTo>
                <a:lnTo>
                  <a:pt x="112" y="64"/>
                </a:lnTo>
                <a:lnTo>
                  <a:pt x="128" y="56"/>
                </a:lnTo>
                <a:lnTo>
                  <a:pt x="140" y="52"/>
                </a:lnTo>
                <a:lnTo>
                  <a:pt x="148" y="44"/>
                </a:lnTo>
                <a:lnTo>
                  <a:pt x="148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8" name="Freeform 75">
            <a:extLst>
              <a:ext uri="{FF2B5EF4-FFF2-40B4-BE49-F238E27FC236}">
                <a16:creationId xmlns:a16="http://schemas.microsoft.com/office/drawing/2014/main" xmlns="" id="{B74A3A9B-56C3-4FF0-910C-07885ACDA40C}"/>
              </a:ext>
            </a:extLst>
          </p:cNvPr>
          <p:cNvSpPr>
            <a:spLocks/>
          </p:cNvSpPr>
          <p:nvPr/>
        </p:nvSpPr>
        <p:spPr bwMode="auto">
          <a:xfrm>
            <a:off x="9421051" y="784003"/>
            <a:ext cx="1313013" cy="315720"/>
          </a:xfrm>
          <a:custGeom>
            <a:avLst/>
            <a:gdLst>
              <a:gd name="T0" fmla="*/ 328 w 364"/>
              <a:gd name="T1" fmla="*/ 40 h 68"/>
              <a:gd name="T2" fmla="*/ 256 w 364"/>
              <a:gd name="T3" fmla="*/ 48 h 68"/>
              <a:gd name="T4" fmla="*/ 248 w 364"/>
              <a:gd name="T5" fmla="*/ 48 h 68"/>
              <a:gd name="T6" fmla="*/ 236 w 364"/>
              <a:gd name="T7" fmla="*/ 48 h 68"/>
              <a:gd name="T8" fmla="*/ 224 w 364"/>
              <a:gd name="T9" fmla="*/ 52 h 68"/>
              <a:gd name="T10" fmla="*/ 208 w 364"/>
              <a:gd name="T11" fmla="*/ 52 h 68"/>
              <a:gd name="T12" fmla="*/ 196 w 364"/>
              <a:gd name="T13" fmla="*/ 56 h 68"/>
              <a:gd name="T14" fmla="*/ 180 w 364"/>
              <a:gd name="T15" fmla="*/ 56 h 68"/>
              <a:gd name="T16" fmla="*/ 160 w 364"/>
              <a:gd name="T17" fmla="*/ 60 h 68"/>
              <a:gd name="T18" fmla="*/ 144 w 364"/>
              <a:gd name="T19" fmla="*/ 60 h 68"/>
              <a:gd name="T20" fmla="*/ 124 w 364"/>
              <a:gd name="T21" fmla="*/ 64 h 68"/>
              <a:gd name="T22" fmla="*/ 108 w 364"/>
              <a:gd name="T23" fmla="*/ 64 h 68"/>
              <a:gd name="T24" fmla="*/ 92 w 364"/>
              <a:gd name="T25" fmla="*/ 68 h 68"/>
              <a:gd name="T26" fmla="*/ 80 w 364"/>
              <a:gd name="T27" fmla="*/ 68 h 68"/>
              <a:gd name="T28" fmla="*/ 68 w 364"/>
              <a:gd name="T29" fmla="*/ 68 h 68"/>
              <a:gd name="T30" fmla="*/ 60 w 364"/>
              <a:gd name="T31" fmla="*/ 68 h 68"/>
              <a:gd name="T32" fmla="*/ 52 w 364"/>
              <a:gd name="T33" fmla="*/ 68 h 68"/>
              <a:gd name="T34" fmla="*/ 48 w 364"/>
              <a:gd name="T35" fmla="*/ 68 h 68"/>
              <a:gd name="T36" fmla="*/ 36 w 364"/>
              <a:gd name="T37" fmla="*/ 68 h 68"/>
              <a:gd name="T38" fmla="*/ 32 w 364"/>
              <a:gd name="T39" fmla="*/ 68 h 68"/>
              <a:gd name="T40" fmla="*/ 24 w 364"/>
              <a:gd name="T41" fmla="*/ 64 h 68"/>
              <a:gd name="T42" fmla="*/ 20 w 364"/>
              <a:gd name="T43" fmla="*/ 60 h 68"/>
              <a:gd name="T44" fmla="*/ 12 w 364"/>
              <a:gd name="T45" fmla="*/ 56 h 68"/>
              <a:gd name="T46" fmla="*/ 8 w 364"/>
              <a:gd name="T47" fmla="*/ 52 h 68"/>
              <a:gd name="T48" fmla="*/ 4 w 364"/>
              <a:gd name="T49" fmla="*/ 44 h 68"/>
              <a:gd name="T50" fmla="*/ 0 w 364"/>
              <a:gd name="T51" fmla="*/ 36 h 68"/>
              <a:gd name="T52" fmla="*/ 24 w 364"/>
              <a:gd name="T53" fmla="*/ 36 h 68"/>
              <a:gd name="T54" fmla="*/ 52 w 364"/>
              <a:gd name="T55" fmla="*/ 32 h 68"/>
              <a:gd name="T56" fmla="*/ 84 w 364"/>
              <a:gd name="T57" fmla="*/ 28 h 68"/>
              <a:gd name="T58" fmla="*/ 100 w 364"/>
              <a:gd name="T59" fmla="*/ 28 h 68"/>
              <a:gd name="T60" fmla="*/ 120 w 364"/>
              <a:gd name="T61" fmla="*/ 24 h 68"/>
              <a:gd name="T62" fmla="*/ 136 w 364"/>
              <a:gd name="T63" fmla="*/ 24 h 68"/>
              <a:gd name="T64" fmla="*/ 156 w 364"/>
              <a:gd name="T65" fmla="*/ 20 h 68"/>
              <a:gd name="T66" fmla="*/ 172 w 364"/>
              <a:gd name="T67" fmla="*/ 20 h 68"/>
              <a:gd name="T68" fmla="*/ 184 w 364"/>
              <a:gd name="T69" fmla="*/ 20 h 68"/>
              <a:gd name="T70" fmla="*/ 200 w 364"/>
              <a:gd name="T71" fmla="*/ 16 h 68"/>
              <a:gd name="T72" fmla="*/ 212 w 364"/>
              <a:gd name="T73" fmla="*/ 12 h 68"/>
              <a:gd name="T74" fmla="*/ 232 w 364"/>
              <a:gd name="T75" fmla="*/ 8 h 68"/>
              <a:gd name="T76" fmla="*/ 252 w 364"/>
              <a:gd name="T77" fmla="*/ 4 h 68"/>
              <a:gd name="T78" fmla="*/ 268 w 364"/>
              <a:gd name="T79" fmla="*/ 0 h 68"/>
              <a:gd name="T80" fmla="*/ 288 w 364"/>
              <a:gd name="T81" fmla="*/ 0 h 68"/>
              <a:gd name="T82" fmla="*/ 304 w 364"/>
              <a:gd name="T83" fmla="*/ 0 h 68"/>
              <a:gd name="T84" fmla="*/ 316 w 364"/>
              <a:gd name="T85" fmla="*/ 0 h 68"/>
              <a:gd name="T86" fmla="*/ 332 w 364"/>
              <a:gd name="T87" fmla="*/ 0 h 68"/>
              <a:gd name="T88" fmla="*/ 340 w 364"/>
              <a:gd name="T89" fmla="*/ 4 h 68"/>
              <a:gd name="T90" fmla="*/ 352 w 364"/>
              <a:gd name="T91" fmla="*/ 8 h 68"/>
              <a:gd name="T92" fmla="*/ 356 w 364"/>
              <a:gd name="T93" fmla="*/ 12 h 68"/>
              <a:gd name="T94" fmla="*/ 360 w 364"/>
              <a:gd name="T95" fmla="*/ 16 h 68"/>
              <a:gd name="T96" fmla="*/ 364 w 364"/>
              <a:gd name="T97" fmla="*/ 20 h 68"/>
              <a:gd name="T98" fmla="*/ 364 w 364"/>
              <a:gd name="T99" fmla="*/ 24 h 68"/>
              <a:gd name="T100" fmla="*/ 364 w 364"/>
              <a:gd name="T101" fmla="*/ 28 h 68"/>
              <a:gd name="T102" fmla="*/ 364 w 364"/>
              <a:gd name="T103" fmla="*/ 32 h 68"/>
              <a:gd name="T104" fmla="*/ 360 w 364"/>
              <a:gd name="T105" fmla="*/ 32 h 68"/>
              <a:gd name="T106" fmla="*/ 356 w 364"/>
              <a:gd name="T107" fmla="*/ 36 h 68"/>
              <a:gd name="T108" fmla="*/ 352 w 364"/>
              <a:gd name="T109" fmla="*/ 36 h 68"/>
              <a:gd name="T110" fmla="*/ 344 w 364"/>
              <a:gd name="T111" fmla="*/ 36 h 68"/>
              <a:gd name="T112" fmla="*/ 336 w 364"/>
              <a:gd name="T113" fmla="*/ 40 h 68"/>
              <a:gd name="T114" fmla="*/ 328 w 364"/>
              <a:gd name="T115" fmla="*/ 40 h 68"/>
              <a:gd name="T116" fmla="*/ 328 w 364"/>
              <a:gd name="T117" fmla="*/ 4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64" h="68">
                <a:moveTo>
                  <a:pt x="328" y="40"/>
                </a:moveTo>
                <a:lnTo>
                  <a:pt x="256" y="48"/>
                </a:lnTo>
                <a:lnTo>
                  <a:pt x="248" y="48"/>
                </a:lnTo>
                <a:lnTo>
                  <a:pt x="236" y="48"/>
                </a:lnTo>
                <a:lnTo>
                  <a:pt x="224" y="52"/>
                </a:lnTo>
                <a:lnTo>
                  <a:pt x="208" y="52"/>
                </a:lnTo>
                <a:lnTo>
                  <a:pt x="196" y="56"/>
                </a:lnTo>
                <a:lnTo>
                  <a:pt x="180" y="56"/>
                </a:lnTo>
                <a:lnTo>
                  <a:pt x="160" y="60"/>
                </a:lnTo>
                <a:lnTo>
                  <a:pt x="144" y="60"/>
                </a:lnTo>
                <a:lnTo>
                  <a:pt x="124" y="64"/>
                </a:lnTo>
                <a:lnTo>
                  <a:pt x="108" y="64"/>
                </a:lnTo>
                <a:lnTo>
                  <a:pt x="92" y="68"/>
                </a:lnTo>
                <a:lnTo>
                  <a:pt x="80" y="68"/>
                </a:lnTo>
                <a:lnTo>
                  <a:pt x="68" y="68"/>
                </a:lnTo>
                <a:lnTo>
                  <a:pt x="60" y="68"/>
                </a:lnTo>
                <a:lnTo>
                  <a:pt x="52" y="68"/>
                </a:lnTo>
                <a:lnTo>
                  <a:pt x="48" y="68"/>
                </a:lnTo>
                <a:lnTo>
                  <a:pt x="36" y="68"/>
                </a:lnTo>
                <a:lnTo>
                  <a:pt x="32" y="68"/>
                </a:lnTo>
                <a:lnTo>
                  <a:pt x="24" y="64"/>
                </a:lnTo>
                <a:lnTo>
                  <a:pt x="20" y="60"/>
                </a:lnTo>
                <a:lnTo>
                  <a:pt x="12" y="56"/>
                </a:lnTo>
                <a:lnTo>
                  <a:pt x="8" y="52"/>
                </a:lnTo>
                <a:lnTo>
                  <a:pt x="4" y="44"/>
                </a:lnTo>
                <a:lnTo>
                  <a:pt x="0" y="36"/>
                </a:lnTo>
                <a:lnTo>
                  <a:pt x="24" y="36"/>
                </a:lnTo>
                <a:lnTo>
                  <a:pt x="52" y="32"/>
                </a:lnTo>
                <a:lnTo>
                  <a:pt x="84" y="28"/>
                </a:lnTo>
                <a:lnTo>
                  <a:pt x="100" y="28"/>
                </a:lnTo>
                <a:lnTo>
                  <a:pt x="120" y="24"/>
                </a:lnTo>
                <a:lnTo>
                  <a:pt x="136" y="24"/>
                </a:lnTo>
                <a:lnTo>
                  <a:pt x="156" y="20"/>
                </a:lnTo>
                <a:lnTo>
                  <a:pt x="172" y="20"/>
                </a:lnTo>
                <a:lnTo>
                  <a:pt x="184" y="20"/>
                </a:lnTo>
                <a:lnTo>
                  <a:pt x="200" y="16"/>
                </a:lnTo>
                <a:lnTo>
                  <a:pt x="212" y="12"/>
                </a:lnTo>
                <a:lnTo>
                  <a:pt x="232" y="8"/>
                </a:lnTo>
                <a:lnTo>
                  <a:pt x="252" y="4"/>
                </a:lnTo>
                <a:lnTo>
                  <a:pt x="268" y="0"/>
                </a:lnTo>
                <a:lnTo>
                  <a:pt x="288" y="0"/>
                </a:lnTo>
                <a:lnTo>
                  <a:pt x="304" y="0"/>
                </a:lnTo>
                <a:lnTo>
                  <a:pt x="316" y="0"/>
                </a:lnTo>
                <a:lnTo>
                  <a:pt x="332" y="0"/>
                </a:lnTo>
                <a:lnTo>
                  <a:pt x="340" y="4"/>
                </a:lnTo>
                <a:lnTo>
                  <a:pt x="352" y="8"/>
                </a:lnTo>
                <a:lnTo>
                  <a:pt x="356" y="12"/>
                </a:lnTo>
                <a:lnTo>
                  <a:pt x="360" y="16"/>
                </a:lnTo>
                <a:lnTo>
                  <a:pt x="364" y="20"/>
                </a:lnTo>
                <a:lnTo>
                  <a:pt x="364" y="24"/>
                </a:lnTo>
                <a:lnTo>
                  <a:pt x="364" y="28"/>
                </a:lnTo>
                <a:lnTo>
                  <a:pt x="364" y="32"/>
                </a:lnTo>
                <a:lnTo>
                  <a:pt x="360" y="32"/>
                </a:lnTo>
                <a:lnTo>
                  <a:pt x="356" y="36"/>
                </a:lnTo>
                <a:lnTo>
                  <a:pt x="352" y="36"/>
                </a:lnTo>
                <a:lnTo>
                  <a:pt x="344" y="36"/>
                </a:lnTo>
                <a:lnTo>
                  <a:pt x="336" y="40"/>
                </a:lnTo>
                <a:lnTo>
                  <a:pt x="328" y="40"/>
                </a:lnTo>
                <a:lnTo>
                  <a:pt x="328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76">
            <a:extLst>
              <a:ext uri="{FF2B5EF4-FFF2-40B4-BE49-F238E27FC236}">
                <a16:creationId xmlns:a16="http://schemas.microsoft.com/office/drawing/2014/main" xmlns="" id="{9124923E-EEDE-48A9-A068-385CF586C442}"/>
              </a:ext>
            </a:extLst>
          </p:cNvPr>
          <p:cNvSpPr>
            <a:spLocks/>
          </p:cNvSpPr>
          <p:nvPr/>
        </p:nvSpPr>
        <p:spPr bwMode="auto">
          <a:xfrm>
            <a:off x="9464338" y="1378300"/>
            <a:ext cx="202002" cy="872874"/>
          </a:xfrm>
          <a:custGeom>
            <a:avLst/>
            <a:gdLst>
              <a:gd name="T0" fmla="*/ 0 w 56"/>
              <a:gd name="T1" fmla="*/ 120 h 188"/>
              <a:gd name="T2" fmla="*/ 4 w 56"/>
              <a:gd name="T3" fmla="*/ 96 h 188"/>
              <a:gd name="T4" fmla="*/ 8 w 56"/>
              <a:gd name="T5" fmla="*/ 84 h 188"/>
              <a:gd name="T6" fmla="*/ 8 w 56"/>
              <a:gd name="T7" fmla="*/ 68 h 188"/>
              <a:gd name="T8" fmla="*/ 8 w 56"/>
              <a:gd name="T9" fmla="*/ 56 h 188"/>
              <a:gd name="T10" fmla="*/ 4 w 56"/>
              <a:gd name="T11" fmla="*/ 44 h 188"/>
              <a:gd name="T12" fmla="*/ 4 w 56"/>
              <a:gd name="T13" fmla="*/ 32 h 188"/>
              <a:gd name="T14" fmla="*/ 0 w 56"/>
              <a:gd name="T15" fmla="*/ 24 h 188"/>
              <a:gd name="T16" fmla="*/ 0 w 56"/>
              <a:gd name="T17" fmla="*/ 16 h 188"/>
              <a:gd name="T18" fmla="*/ 0 w 56"/>
              <a:gd name="T19" fmla="*/ 8 h 188"/>
              <a:gd name="T20" fmla="*/ 0 w 56"/>
              <a:gd name="T21" fmla="*/ 4 h 188"/>
              <a:gd name="T22" fmla="*/ 4 w 56"/>
              <a:gd name="T23" fmla="*/ 0 h 188"/>
              <a:gd name="T24" fmla="*/ 8 w 56"/>
              <a:gd name="T25" fmla="*/ 0 h 188"/>
              <a:gd name="T26" fmla="*/ 12 w 56"/>
              <a:gd name="T27" fmla="*/ 0 h 188"/>
              <a:gd name="T28" fmla="*/ 16 w 56"/>
              <a:gd name="T29" fmla="*/ 4 h 188"/>
              <a:gd name="T30" fmla="*/ 24 w 56"/>
              <a:gd name="T31" fmla="*/ 4 h 188"/>
              <a:gd name="T32" fmla="*/ 28 w 56"/>
              <a:gd name="T33" fmla="*/ 4 h 188"/>
              <a:gd name="T34" fmla="*/ 36 w 56"/>
              <a:gd name="T35" fmla="*/ 8 h 188"/>
              <a:gd name="T36" fmla="*/ 48 w 56"/>
              <a:gd name="T37" fmla="*/ 12 h 188"/>
              <a:gd name="T38" fmla="*/ 56 w 56"/>
              <a:gd name="T39" fmla="*/ 12 h 188"/>
              <a:gd name="T40" fmla="*/ 56 w 56"/>
              <a:gd name="T41" fmla="*/ 36 h 188"/>
              <a:gd name="T42" fmla="*/ 56 w 56"/>
              <a:gd name="T43" fmla="*/ 60 h 188"/>
              <a:gd name="T44" fmla="*/ 56 w 56"/>
              <a:gd name="T45" fmla="*/ 80 h 188"/>
              <a:gd name="T46" fmla="*/ 56 w 56"/>
              <a:gd name="T47" fmla="*/ 96 h 188"/>
              <a:gd name="T48" fmla="*/ 56 w 56"/>
              <a:gd name="T49" fmla="*/ 116 h 188"/>
              <a:gd name="T50" fmla="*/ 52 w 56"/>
              <a:gd name="T51" fmla="*/ 128 h 188"/>
              <a:gd name="T52" fmla="*/ 52 w 56"/>
              <a:gd name="T53" fmla="*/ 140 h 188"/>
              <a:gd name="T54" fmla="*/ 52 w 56"/>
              <a:gd name="T55" fmla="*/ 152 h 188"/>
              <a:gd name="T56" fmla="*/ 48 w 56"/>
              <a:gd name="T57" fmla="*/ 160 h 188"/>
              <a:gd name="T58" fmla="*/ 48 w 56"/>
              <a:gd name="T59" fmla="*/ 168 h 188"/>
              <a:gd name="T60" fmla="*/ 44 w 56"/>
              <a:gd name="T61" fmla="*/ 176 h 188"/>
              <a:gd name="T62" fmla="*/ 40 w 56"/>
              <a:gd name="T63" fmla="*/ 180 h 188"/>
              <a:gd name="T64" fmla="*/ 36 w 56"/>
              <a:gd name="T65" fmla="*/ 184 h 188"/>
              <a:gd name="T66" fmla="*/ 36 w 56"/>
              <a:gd name="T67" fmla="*/ 188 h 188"/>
              <a:gd name="T68" fmla="*/ 32 w 56"/>
              <a:gd name="T69" fmla="*/ 188 h 188"/>
              <a:gd name="T70" fmla="*/ 28 w 56"/>
              <a:gd name="T71" fmla="*/ 188 h 188"/>
              <a:gd name="T72" fmla="*/ 20 w 56"/>
              <a:gd name="T73" fmla="*/ 188 h 188"/>
              <a:gd name="T74" fmla="*/ 12 w 56"/>
              <a:gd name="T75" fmla="*/ 180 h 188"/>
              <a:gd name="T76" fmla="*/ 8 w 56"/>
              <a:gd name="T77" fmla="*/ 176 h 188"/>
              <a:gd name="T78" fmla="*/ 4 w 56"/>
              <a:gd name="T79" fmla="*/ 164 h 188"/>
              <a:gd name="T80" fmla="*/ 0 w 56"/>
              <a:gd name="T81" fmla="*/ 152 h 188"/>
              <a:gd name="T82" fmla="*/ 0 w 56"/>
              <a:gd name="T83" fmla="*/ 140 h 188"/>
              <a:gd name="T84" fmla="*/ 0 w 56"/>
              <a:gd name="T85" fmla="*/ 128 h 188"/>
              <a:gd name="T86" fmla="*/ 0 w 56"/>
              <a:gd name="T87" fmla="*/ 120 h 188"/>
              <a:gd name="T88" fmla="*/ 0 w 56"/>
              <a:gd name="T89" fmla="*/ 120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6" h="188">
                <a:moveTo>
                  <a:pt x="0" y="120"/>
                </a:moveTo>
                <a:lnTo>
                  <a:pt x="4" y="96"/>
                </a:lnTo>
                <a:lnTo>
                  <a:pt x="8" y="84"/>
                </a:lnTo>
                <a:lnTo>
                  <a:pt x="8" y="68"/>
                </a:lnTo>
                <a:lnTo>
                  <a:pt x="8" y="56"/>
                </a:lnTo>
                <a:lnTo>
                  <a:pt x="4" y="44"/>
                </a:lnTo>
                <a:lnTo>
                  <a:pt x="4" y="32"/>
                </a:lnTo>
                <a:lnTo>
                  <a:pt x="0" y="24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4"/>
                </a:lnTo>
                <a:lnTo>
                  <a:pt x="24" y="4"/>
                </a:lnTo>
                <a:lnTo>
                  <a:pt x="28" y="4"/>
                </a:lnTo>
                <a:lnTo>
                  <a:pt x="36" y="8"/>
                </a:lnTo>
                <a:lnTo>
                  <a:pt x="48" y="12"/>
                </a:lnTo>
                <a:lnTo>
                  <a:pt x="56" y="12"/>
                </a:lnTo>
                <a:lnTo>
                  <a:pt x="56" y="36"/>
                </a:lnTo>
                <a:lnTo>
                  <a:pt x="56" y="60"/>
                </a:lnTo>
                <a:lnTo>
                  <a:pt x="56" y="80"/>
                </a:lnTo>
                <a:lnTo>
                  <a:pt x="56" y="96"/>
                </a:lnTo>
                <a:lnTo>
                  <a:pt x="56" y="116"/>
                </a:lnTo>
                <a:lnTo>
                  <a:pt x="52" y="128"/>
                </a:lnTo>
                <a:lnTo>
                  <a:pt x="52" y="140"/>
                </a:lnTo>
                <a:lnTo>
                  <a:pt x="52" y="152"/>
                </a:lnTo>
                <a:lnTo>
                  <a:pt x="48" y="160"/>
                </a:lnTo>
                <a:lnTo>
                  <a:pt x="48" y="168"/>
                </a:lnTo>
                <a:lnTo>
                  <a:pt x="44" y="176"/>
                </a:lnTo>
                <a:lnTo>
                  <a:pt x="40" y="180"/>
                </a:lnTo>
                <a:lnTo>
                  <a:pt x="36" y="184"/>
                </a:lnTo>
                <a:lnTo>
                  <a:pt x="36" y="188"/>
                </a:lnTo>
                <a:lnTo>
                  <a:pt x="32" y="188"/>
                </a:lnTo>
                <a:lnTo>
                  <a:pt x="28" y="188"/>
                </a:lnTo>
                <a:lnTo>
                  <a:pt x="20" y="188"/>
                </a:lnTo>
                <a:lnTo>
                  <a:pt x="12" y="180"/>
                </a:lnTo>
                <a:lnTo>
                  <a:pt x="8" y="176"/>
                </a:lnTo>
                <a:lnTo>
                  <a:pt x="4" y="164"/>
                </a:lnTo>
                <a:lnTo>
                  <a:pt x="0" y="152"/>
                </a:lnTo>
                <a:lnTo>
                  <a:pt x="0" y="140"/>
                </a:lnTo>
                <a:lnTo>
                  <a:pt x="0" y="128"/>
                </a:lnTo>
                <a:lnTo>
                  <a:pt x="0" y="120"/>
                </a:lnTo>
                <a:lnTo>
                  <a:pt x="0" y="1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77">
            <a:extLst>
              <a:ext uri="{FF2B5EF4-FFF2-40B4-BE49-F238E27FC236}">
                <a16:creationId xmlns:a16="http://schemas.microsoft.com/office/drawing/2014/main" xmlns="" id="{2EF2B24D-9CE8-4851-B190-33B475F4B0A1}"/>
              </a:ext>
            </a:extLst>
          </p:cNvPr>
          <p:cNvSpPr>
            <a:spLocks/>
          </p:cNvSpPr>
          <p:nvPr/>
        </p:nvSpPr>
        <p:spPr bwMode="auto">
          <a:xfrm>
            <a:off x="9868342" y="951149"/>
            <a:ext cx="245288" cy="2191471"/>
          </a:xfrm>
          <a:custGeom>
            <a:avLst/>
            <a:gdLst>
              <a:gd name="T0" fmla="*/ 64 w 68"/>
              <a:gd name="T1" fmla="*/ 260 h 472"/>
              <a:gd name="T2" fmla="*/ 64 w 68"/>
              <a:gd name="T3" fmla="*/ 324 h 472"/>
              <a:gd name="T4" fmla="*/ 64 w 68"/>
              <a:gd name="T5" fmla="*/ 376 h 472"/>
              <a:gd name="T6" fmla="*/ 60 w 68"/>
              <a:gd name="T7" fmla="*/ 412 h 472"/>
              <a:gd name="T8" fmla="*/ 60 w 68"/>
              <a:gd name="T9" fmla="*/ 436 h 472"/>
              <a:gd name="T10" fmla="*/ 56 w 68"/>
              <a:gd name="T11" fmla="*/ 456 h 472"/>
              <a:gd name="T12" fmla="*/ 52 w 68"/>
              <a:gd name="T13" fmla="*/ 468 h 472"/>
              <a:gd name="T14" fmla="*/ 48 w 68"/>
              <a:gd name="T15" fmla="*/ 472 h 472"/>
              <a:gd name="T16" fmla="*/ 36 w 68"/>
              <a:gd name="T17" fmla="*/ 468 h 472"/>
              <a:gd name="T18" fmla="*/ 32 w 68"/>
              <a:gd name="T19" fmla="*/ 460 h 472"/>
              <a:gd name="T20" fmla="*/ 24 w 68"/>
              <a:gd name="T21" fmla="*/ 448 h 472"/>
              <a:gd name="T22" fmla="*/ 20 w 68"/>
              <a:gd name="T23" fmla="*/ 432 h 472"/>
              <a:gd name="T24" fmla="*/ 16 w 68"/>
              <a:gd name="T25" fmla="*/ 404 h 472"/>
              <a:gd name="T26" fmla="*/ 12 w 68"/>
              <a:gd name="T27" fmla="*/ 364 h 472"/>
              <a:gd name="T28" fmla="*/ 12 w 68"/>
              <a:gd name="T29" fmla="*/ 312 h 472"/>
              <a:gd name="T30" fmla="*/ 12 w 68"/>
              <a:gd name="T31" fmla="*/ 244 h 472"/>
              <a:gd name="T32" fmla="*/ 12 w 68"/>
              <a:gd name="T33" fmla="*/ 176 h 472"/>
              <a:gd name="T34" fmla="*/ 8 w 68"/>
              <a:gd name="T35" fmla="*/ 124 h 472"/>
              <a:gd name="T36" fmla="*/ 8 w 68"/>
              <a:gd name="T37" fmla="*/ 84 h 472"/>
              <a:gd name="T38" fmla="*/ 4 w 68"/>
              <a:gd name="T39" fmla="*/ 60 h 472"/>
              <a:gd name="T40" fmla="*/ 0 w 68"/>
              <a:gd name="T41" fmla="*/ 16 h 472"/>
              <a:gd name="T42" fmla="*/ 20 w 68"/>
              <a:gd name="T43" fmla="*/ 8 h 472"/>
              <a:gd name="T44" fmla="*/ 44 w 68"/>
              <a:gd name="T45" fmla="*/ 12 h 472"/>
              <a:gd name="T46" fmla="*/ 56 w 68"/>
              <a:gd name="T47" fmla="*/ 16 h 472"/>
              <a:gd name="T48" fmla="*/ 64 w 68"/>
              <a:gd name="T49" fmla="*/ 24 h 472"/>
              <a:gd name="T50" fmla="*/ 68 w 68"/>
              <a:gd name="T51" fmla="*/ 32 h 472"/>
              <a:gd name="T52" fmla="*/ 68 w 68"/>
              <a:gd name="T53" fmla="*/ 44 h 472"/>
              <a:gd name="T54" fmla="*/ 68 w 68"/>
              <a:gd name="T55" fmla="*/ 60 h 472"/>
              <a:gd name="T56" fmla="*/ 64 w 68"/>
              <a:gd name="T57" fmla="*/ 68 h 472"/>
              <a:gd name="T58" fmla="*/ 64 w 68"/>
              <a:gd name="T59" fmla="*/ 80 h 472"/>
              <a:gd name="T60" fmla="*/ 64 w 68"/>
              <a:gd name="T61" fmla="*/ 96 h 472"/>
              <a:gd name="T62" fmla="*/ 64 w 68"/>
              <a:gd name="T63" fmla="*/ 116 h 472"/>
              <a:gd name="T64" fmla="*/ 64 w 68"/>
              <a:gd name="T65" fmla="*/ 140 h 472"/>
              <a:gd name="T66" fmla="*/ 64 w 68"/>
              <a:gd name="T67" fmla="*/ 168 h 472"/>
              <a:gd name="T68" fmla="*/ 64 w 68"/>
              <a:gd name="T69" fmla="*/ 204 h 472"/>
              <a:gd name="T70" fmla="*/ 64 w 68"/>
              <a:gd name="T71" fmla="*/ 224 h 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8" h="472">
                <a:moveTo>
                  <a:pt x="64" y="224"/>
                </a:moveTo>
                <a:lnTo>
                  <a:pt x="64" y="260"/>
                </a:lnTo>
                <a:lnTo>
                  <a:pt x="64" y="292"/>
                </a:lnTo>
                <a:lnTo>
                  <a:pt x="64" y="324"/>
                </a:lnTo>
                <a:lnTo>
                  <a:pt x="64" y="352"/>
                </a:lnTo>
                <a:lnTo>
                  <a:pt x="64" y="376"/>
                </a:lnTo>
                <a:lnTo>
                  <a:pt x="64" y="396"/>
                </a:lnTo>
                <a:lnTo>
                  <a:pt x="60" y="412"/>
                </a:lnTo>
                <a:lnTo>
                  <a:pt x="60" y="428"/>
                </a:lnTo>
                <a:lnTo>
                  <a:pt x="60" y="436"/>
                </a:lnTo>
                <a:lnTo>
                  <a:pt x="60" y="448"/>
                </a:lnTo>
                <a:lnTo>
                  <a:pt x="56" y="456"/>
                </a:lnTo>
                <a:lnTo>
                  <a:pt x="56" y="460"/>
                </a:lnTo>
                <a:lnTo>
                  <a:pt x="52" y="468"/>
                </a:lnTo>
                <a:lnTo>
                  <a:pt x="48" y="468"/>
                </a:lnTo>
                <a:lnTo>
                  <a:pt x="48" y="472"/>
                </a:lnTo>
                <a:lnTo>
                  <a:pt x="44" y="472"/>
                </a:lnTo>
                <a:lnTo>
                  <a:pt x="36" y="468"/>
                </a:lnTo>
                <a:lnTo>
                  <a:pt x="32" y="464"/>
                </a:lnTo>
                <a:lnTo>
                  <a:pt x="32" y="460"/>
                </a:lnTo>
                <a:lnTo>
                  <a:pt x="28" y="456"/>
                </a:lnTo>
                <a:lnTo>
                  <a:pt x="24" y="448"/>
                </a:lnTo>
                <a:lnTo>
                  <a:pt x="20" y="440"/>
                </a:lnTo>
                <a:lnTo>
                  <a:pt x="20" y="432"/>
                </a:lnTo>
                <a:lnTo>
                  <a:pt x="16" y="420"/>
                </a:lnTo>
                <a:lnTo>
                  <a:pt x="16" y="404"/>
                </a:lnTo>
                <a:lnTo>
                  <a:pt x="16" y="388"/>
                </a:lnTo>
                <a:lnTo>
                  <a:pt x="12" y="364"/>
                </a:lnTo>
                <a:lnTo>
                  <a:pt x="12" y="340"/>
                </a:lnTo>
                <a:lnTo>
                  <a:pt x="12" y="312"/>
                </a:lnTo>
                <a:lnTo>
                  <a:pt x="12" y="280"/>
                </a:lnTo>
                <a:lnTo>
                  <a:pt x="12" y="244"/>
                </a:lnTo>
                <a:lnTo>
                  <a:pt x="12" y="208"/>
                </a:lnTo>
                <a:lnTo>
                  <a:pt x="12" y="176"/>
                </a:lnTo>
                <a:lnTo>
                  <a:pt x="8" y="148"/>
                </a:lnTo>
                <a:lnTo>
                  <a:pt x="8" y="124"/>
                </a:lnTo>
                <a:lnTo>
                  <a:pt x="8" y="100"/>
                </a:lnTo>
                <a:lnTo>
                  <a:pt x="8" y="84"/>
                </a:lnTo>
                <a:lnTo>
                  <a:pt x="4" y="72"/>
                </a:lnTo>
                <a:lnTo>
                  <a:pt x="4" y="60"/>
                </a:lnTo>
                <a:lnTo>
                  <a:pt x="0" y="28"/>
                </a:lnTo>
                <a:lnTo>
                  <a:pt x="0" y="16"/>
                </a:lnTo>
                <a:lnTo>
                  <a:pt x="0" y="0"/>
                </a:lnTo>
                <a:lnTo>
                  <a:pt x="20" y="8"/>
                </a:lnTo>
                <a:lnTo>
                  <a:pt x="36" y="12"/>
                </a:lnTo>
                <a:lnTo>
                  <a:pt x="44" y="12"/>
                </a:lnTo>
                <a:lnTo>
                  <a:pt x="48" y="16"/>
                </a:lnTo>
                <a:lnTo>
                  <a:pt x="56" y="16"/>
                </a:lnTo>
                <a:lnTo>
                  <a:pt x="56" y="16"/>
                </a:lnTo>
                <a:lnTo>
                  <a:pt x="64" y="24"/>
                </a:lnTo>
                <a:lnTo>
                  <a:pt x="68" y="28"/>
                </a:lnTo>
                <a:lnTo>
                  <a:pt x="68" y="32"/>
                </a:lnTo>
                <a:lnTo>
                  <a:pt x="68" y="36"/>
                </a:lnTo>
                <a:lnTo>
                  <a:pt x="68" y="44"/>
                </a:lnTo>
                <a:lnTo>
                  <a:pt x="68" y="56"/>
                </a:lnTo>
                <a:lnTo>
                  <a:pt x="68" y="60"/>
                </a:lnTo>
                <a:lnTo>
                  <a:pt x="64" y="60"/>
                </a:lnTo>
                <a:lnTo>
                  <a:pt x="64" y="68"/>
                </a:lnTo>
                <a:lnTo>
                  <a:pt x="64" y="72"/>
                </a:lnTo>
                <a:lnTo>
                  <a:pt x="64" y="80"/>
                </a:lnTo>
                <a:lnTo>
                  <a:pt x="64" y="84"/>
                </a:lnTo>
                <a:lnTo>
                  <a:pt x="64" y="96"/>
                </a:lnTo>
                <a:lnTo>
                  <a:pt x="64" y="104"/>
                </a:lnTo>
                <a:lnTo>
                  <a:pt x="64" y="116"/>
                </a:lnTo>
                <a:lnTo>
                  <a:pt x="64" y="128"/>
                </a:lnTo>
                <a:lnTo>
                  <a:pt x="64" y="140"/>
                </a:lnTo>
                <a:lnTo>
                  <a:pt x="64" y="156"/>
                </a:lnTo>
                <a:lnTo>
                  <a:pt x="64" y="168"/>
                </a:lnTo>
                <a:lnTo>
                  <a:pt x="64" y="188"/>
                </a:lnTo>
                <a:lnTo>
                  <a:pt x="64" y="204"/>
                </a:lnTo>
                <a:lnTo>
                  <a:pt x="64" y="224"/>
                </a:lnTo>
                <a:lnTo>
                  <a:pt x="64" y="2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78">
            <a:extLst>
              <a:ext uri="{FF2B5EF4-FFF2-40B4-BE49-F238E27FC236}">
                <a16:creationId xmlns:a16="http://schemas.microsoft.com/office/drawing/2014/main" xmlns="" id="{EC3F289F-BD46-4E5E-8AE7-3ADF2D05CF84}"/>
              </a:ext>
            </a:extLst>
          </p:cNvPr>
          <p:cNvSpPr>
            <a:spLocks/>
          </p:cNvSpPr>
          <p:nvPr/>
        </p:nvSpPr>
        <p:spPr bwMode="auto">
          <a:xfrm>
            <a:off x="8641901" y="1062580"/>
            <a:ext cx="259717" cy="1077164"/>
          </a:xfrm>
          <a:custGeom>
            <a:avLst/>
            <a:gdLst>
              <a:gd name="T0" fmla="*/ 8 w 72"/>
              <a:gd name="T1" fmla="*/ 24 h 232"/>
              <a:gd name="T2" fmla="*/ 4 w 72"/>
              <a:gd name="T3" fmla="*/ 20 h 232"/>
              <a:gd name="T4" fmla="*/ 0 w 72"/>
              <a:gd name="T5" fmla="*/ 16 h 232"/>
              <a:gd name="T6" fmla="*/ 0 w 72"/>
              <a:gd name="T7" fmla="*/ 12 h 232"/>
              <a:gd name="T8" fmla="*/ 4 w 72"/>
              <a:gd name="T9" fmla="*/ 4 h 232"/>
              <a:gd name="T10" fmla="*/ 4 w 72"/>
              <a:gd name="T11" fmla="*/ 0 h 232"/>
              <a:gd name="T12" fmla="*/ 8 w 72"/>
              <a:gd name="T13" fmla="*/ 0 h 232"/>
              <a:gd name="T14" fmla="*/ 16 w 72"/>
              <a:gd name="T15" fmla="*/ 0 h 232"/>
              <a:gd name="T16" fmla="*/ 28 w 72"/>
              <a:gd name="T17" fmla="*/ 0 h 232"/>
              <a:gd name="T18" fmla="*/ 40 w 72"/>
              <a:gd name="T19" fmla="*/ 4 h 232"/>
              <a:gd name="T20" fmla="*/ 52 w 72"/>
              <a:gd name="T21" fmla="*/ 8 h 232"/>
              <a:gd name="T22" fmla="*/ 60 w 72"/>
              <a:gd name="T23" fmla="*/ 12 h 232"/>
              <a:gd name="T24" fmla="*/ 64 w 72"/>
              <a:gd name="T25" fmla="*/ 16 h 232"/>
              <a:gd name="T26" fmla="*/ 64 w 72"/>
              <a:gd name="T27" fmla="*/ 20 h 232"/>
              <a:gd name="T28" fmla="*/ 68 w 72"/>
              <a:gd name="T29" fmla="*/ 24 h 232"/>
              <a:gd name="T30" fmla="*/ 68 w 72"/>
              <a:gd name="T31" fmla="*/ 32 h 232"/>
              <a:gd name="T32" fmla="*/ 68 w 72"/>
              <a:gd name="T33" fmla="*/ 36 h 232"/>
              <a:gd name="T34" fmla="*/ 68 w 72"/>
              <a:gd name="T35" fmla="*/ 44 h 232"/>
              <a:gd name="T36" fmla="*/ 68 w 72"/>
              <a:gd name="T37" fmla="*/ 52 h 232"/>
              <a:gd name="T38" fmla="*/ 68 w 72"/>
              <a:gd name="T39" fmla="*/ 64 h 232"/>
              <a:gd name="T40" fmla="*/ 72 w 72"/>
              <a:gd name="T41" fmla="*/ 76 h 232"/>
              <a:gd name="T42" fmla="*/ 68 w 72"/>
              <a:gd name="T43" fmla="*/ 100 h 232"/>
              <a:gd name="T44" fmla="*/ 68 w 72"/>
              <a:gd name="T45" fmla="*/ 120 h 232"/>
              <a:gd name="T46" fmla="*/ 68 w 72"/>
              <a:gd name="T47" fmla="*/ 140 h 232"/>
              <a:gd name="T48" fmla="*/ 68 w 72"/>
              <a:gd name="T49" fmla="*/ 156 h 232"/>
              <a:gd name="T50" fmla="*/ 64 w 72"/>
              <a:gd name="T51" fmla="*/ 172 h 232"/>
              <a:gd name="T52" fmla="*/ 64 w 72"/>
              <a:gd name="T53" fmla="*/ 188 h 232"/>
              <a:gd name="T54" fmla="*/ 60 w 72"/>
              <a:gd name="T55" fmla="*/ 200 h 232"/>
              <a:gd name="T56" fmla="*/ 56 w 72"/>
              <a:gd name="T57" fmla="*/ 212 h 232"/>
              <a:gd name="T58" fmla="*/ 52 w 72"/>
              <a:gd name="T59" fmla="*/ 220 h 232"/>
              <a:gd name="T60" fmla="*/ 48 w 72"/>
              <a:gd name="T61" fmla="*/ 228 h 232"/>
              <a:gd name="T62" fmla="*/ 40 w 72"/>
              <a:gd name="T63" fmla="*/ 232 h 232"/>
              <a:gd name="T64" fmla="*/ 36 w 72"/>
              <a:gd name="T65" fmla="*/ 232 h 232"/>
              <a:gd name="T66" fmla="*/ 28 w 72"/>
              <a:gd name="T67" fmla="*/ 232 h 232"/>
              <a:gd name="T68" fmla="*/ 24 w 72"/>
              <a:gd name="T69" fmla="*/ 228 h 232"/>
              <a:gd name="T70" fmla="*/ 20 w 72"/>
              <a:gd name="T71" fmla="*/ 220 h 232"/>
              <a:gd name="T72" fmla="*/ 12 w 72"/>
              <a:gd name="T73" fmla="*/ 208 h 232"/>
              <a:gd name="T74" fmla="*/ 12 w 72"/>
              <a:gd name="T75" fmla="*/ 196 h 232"/>
              <a:gd name="T76" fmla="*/ 8 w 72"/>
              <a:gd name="T77" fmla="*/ 184 h 232"/>
              <a:gd name="T78" fmla="*/ 8 w 72"/>
              <a:gd name="T79" fmla="*/ 168 h 232"/>
              <a:gd name="T80" fmla="*/ 12 w 72"/>
              <a:gd name="T81" fmla="*/ 156 h 232"/>
              <a:gd name="T82" fmla="*/ 12 w 72"/>
              <a:gd name="T83" fmla="*/ 140 h 232"/>
              <a:gd name="T84" fmla="*/ 16 w 72"/>
              <a:gd name="T85" fmla="*/ 124 h 232"/>
              <a:gd name="T86" fmla="*/ 16 w 72"/>
              <a:gd name="T87" fmla="*/ 104 h 232"/>
              <a:gd name="T88" fmla="*/ 16 w 72"/>
              <a:gd name="T89" fmla="*/ 80 h 232"/>
              <a:gd name="T90" fmla="*/ 16 w 72"/>
              <a:gd name="T91" fmla="*/ 72 h 232"/>
              <a:gd name="T92" fmla="*/ 16 w 72"/>
              <a:gd name="T93" fmla="*/ 60 h 232"/>
              <a:gd name="T94" fmla="*/ 16 w 72"/>
              <a:gd name="T95" fmla="*/ 52 h 232"/>
              <a:gd name="T96" fmla="*/ 16 w 72"/>
              <a:gd name="T97" fmla="*/ 44 h 232"/>
              <a:gd name="T98" fmla="*/ 12 w 72"/>
              <a:gd name="T99" fmla="*/ 36 h 232"/>
              <a:gd name="T100" fmla="*/ 12 w 72"/>
              <a:gd name="T101" fmla="*/ 32 h 232"/>
              <a:gd name="T102" fmla="*/ 12 w 72"/>
              <a:gd name="T103" fmla="*/ 28 h 232"/>
              <a:gd name="T104" fmla="*/ 8 w 72"/>
              <a:gd name="T105" fmla="*/ 24 h 232"/>
              <a:gd name="T106" fmla="*/ 8 w 72"/>
              <a:gd name="T107" fmla="*/ 24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2" h="232">
                <a:moveTo>
                  <a:pt x="8" y="24"/>
                </a:move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4"/>
                </a:lnTo>
                <a:lnTo>
                  <a:pt x="52" y="8"/>
                </a:lnTo>
                <a:lnTo>
                  <a:pt x="60" y="12"/>
                </a:lnTo>
                <a:lnTo>
                  <a:pt x="64" y="16"/>
                </a:lnTo>
                <a:lnTo>
                  <a:pt x="64" y="20"/>
                </a:lnTo>
                <a:lnTo>
                  <a:pt x="68" y="24"/>
                </a:lnTo>
                <a:lnTo>
                  <a:pt x="68" y="32"/>
                </a:lnTo>
                <a:lnTo>
                  <a:pt x="68" y="36"/>
                </a:lnTo>
                <a:lnTo>
                  <a:pt x="68" y="44"/>
                </a:lnTo>
                <a:lnTo>
                  <a:pt x="68" y="52"/>
                </a:lnTo>
                <a:lnTo>
                  <a:pt x="68" y="64"/>
                </a:lnTo>
                <a:lnTo>
                  <a:pt x="72" y="76"/>
                </a:lnTo>
                <a:lnTo>
                  <a:pt x="68" y="100"/>
                </a:lnTo>
                <a:lnTo>
                  <a:pt x="68" y="120"/>
                </a:lnTo>
                <a:lnTo>
                  <a:pt x="68" y="140"/>
                </a:lnTo>
                <a:lnTo>
                  <a:pt x="68" y="156"/>
                </a:lnTo>
                <a:lnTo>
                  <a:pt x="64" y="172"/>
                </a:lnTo>
                <a:lnTo>
                  <a:pt x="64" y="188"/>
                </a:lnTo>
                <a:lnTo>
                  <a:pt x="60" y="200"/>
                </a:lnTo>
                <a:lnTo>
                  <a:pt x="56" y="212"/>
                </a:lnTo>
                <a:lnTo>
                  <a:pt x="52" y="220"/>
                </a:lnTo>
                <a:lnTo>
                  <a:pt x="48" y="228"/>
                </a:lnTo>
                <a:lnTo>
                  <a:pt x="40" y="232"/>
                </a:lnTo>
                <a:lnTo>
                  <a:pt x="36" y="232"/>
                </a:lnTo>
                <a:lnTo>
                  <a:pt x="28" y="232"/>
                </a:lnTo>
                <a:lnTo>
                  <a:pt x="24" y="228"/>
                </a:lnTo>
                <a:lnTo>
                  <a:pt x="20" y="220"/>
                </a:lnTo>
                <a:lnTo>
                  <a:pt x="12" y="208"/>
                </a:lnTo>
                <a:lnTo>
                  <a:pt x="12" y="196"/>
                </a:lnTo>
                <a:lnTo>
                  <a:pt x="8" y="184"/>
                </a:lnTo>
                <a:lnTo>
                  <a:pt x="8" y="168"/>
                </a:lnTo>
                <a:lnTo>
                  <a:pt x="12" y="156"/>
                </a:lnTo>
                <a:lnTo>
                  <a:pt x="12" y="140"/>
                </a:lnTo>
                <a:lnTo>
                  <a:pt x="16" y="124"/>
                </a:lnTo>
                <a:lnTo>
                  <a:pt x="16" y="104"/>
                </a:lnTo>
                <a:lnTo>
                  <a:pt x="16" y="80"/>
                </a:lnTo>
                <a:lnTo>
                  <a:pt x="16" y="72"/>
                </a:lnTo>
                <a:lnTo>
                  <a:pt x="16" y="60"/>
                </a:lnTo>
                <a:lnTo>
                  <a:pt x="16" y="52"/>
                </a:lnTo>
                <a:lnTo>
                  <a:pt x="16" y="44"/>
                </a:lnTo>
                <a:lnTo>
                  <a:pt x="12" y="36"/>
                </a:lnTo>
                <a:lnTo>
                  <a:pt x="12" y="32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79">
            <a:extLst>
              <a:ext uri="{FF2B5EF4-FFF2-40B4-BE49-F238E27FC236}">
                <a16:creationId xmlns:a16="http://schemas.microsoft.com/office/drawing/2014/main" xmlns="" id="{F6EBFFA5-DB8D-4AC8-ACB9-577B884EC449}"/>
              </a:ext>
            </a:extLst>
          </p:cNvPr>
          <p:cNvSpPr>
            <a:spLocks/>
          </p:cNvSpPr>
          <p:nvPr/>
        </p:nvSpPr>
        <p:spPr bwMode="auto">
          <a:xfrm>
            <a:off x="8526471" y="635428"/>
            <a:ext cx="808008" cy="2191471"/>
          </a:xfrm>
          <a:custGeom>
            <a:avLst/>
            <a:gdLst>
              <a:gd name="T0" fmla="*/ 220 w 224"/>
              <a:gd name="T1" fmla="*/ 28 h 472"/>
              <a:gd name="T2" fmla="*/ 224 w 224"/>
              <a:gd name="T3" fmla="*/ 44 h 472"/>
              <a:gd name="T4" fmla="*/ 224 w 224"/>
              <a:gd name="T5" fmla="*/ 72 h 472"/>
              <a:gd name="T6" fmla="*/ 224 w 224"/>
              <a:gd name="T7" fmla="*/ 108 h 472"/>
              <a:gd name="T8" fmla="*/ 220 w 224"/>
              <a:gd name="T9" fmla="*/ 156 h 472"/>
              <a:gd name="T10" fmla="*/ 216 w 224"/>
              <a:gd name="T11" fmla="*/ 196 h 472"/>
              <a:gd name="T12" fmla="*/ 212 w 224"/>
              <a:gd name="T13" fmla="*/ 236 h 472"/>
              <a:gd name="T14" fmla="*/ 204 w 224"/>
              <a:gd name="T15" fmla="*/ 268 h 472"/>
              <a:gd name="T16" fmla="*/ 192 w 224"/>
              <a:gd name="T17" fmla="*/ 308 h 472"/>
              <a:gd name="T18" fmla="*/ 164 w 224"/>
              <a:gd name="T19" fmla="*/ 356 h 472"/>
              <a:gd name="T20" fmla="*/ 128 w 224"/>
              <a:gd name="T21" fmla="*/ 404 h 472"/>
              <a:gd name="T22" fmla="*/ 84 w 224"/>
              <a:gd name="T23" fmla="*/ 436 h 472"/>
              <a:gd name="T24" fmla="*/ 48 w 224"/>
              <a:gd name="T25" fmla="*/ 456 h 472"/>
              <a:gd name="T26" fmla="*/ 28 w 224"/>
              <a:gd name="T27" fmla="*/ 468 h 472"/>
              <a:gd name="T28" fmla="*/ 12 w 224"/>
              <a:gd name="T29" fmla="*/ 472 h 472"/>
              <a:gd name="T30" fmla="*/ 4 w 224"/>
              <a:gd name="T31" fmla="*/ 472 h 472"/>
              <a:gd name="T32" fmla="*/ 0 w 224"/>
              <a:gd name="T33" fmla="*/ 468 h 472"/>
              <a:gd name="T34" fmla="*/ 4 w 224"/>
              <a:gd name="T35" fmla="*/ 464 h 472"/>
              <a:gd name="T36" fmla="*/ 12 w 224"/>
              <a:gd name="T37" fmla="*/ 456 h 472"/>
              <a:gd name="T38" fmla="*/ 24 w 224"/>
              <a:gd name="T39" fmla="*/ 444 h 472"/>
              <a:gd name="T40" fmla="*/ 52 w 224"/>
              <a:gd name="T41" fmla="*/ 420 h 472"/>
              <a:gd name="T42" fmla="*/ 88 w 224"/>
              <a:gd name="T43" fmla="*/ 384 h 472"/>
              <a:gd name="T44" fmla="*/ 120 w 224"/>
              <a:gd name="T45" fmla="*/ 340 h 472"/>
              <a:gd name="T46" fmla="*/ 140 w 224"/>
              <a:gd name="T47" fmla="*/ 288 h 472"/>
              <a:gd name="T48" fmla="*/ 156 w 224"/>
              <a:gd name="T49" fmla="*/ 228 h 472"/>
              <a:gd name="T50" fmla="*/ 164 w 224"/>
              <a:gd name="T51" fmla="*/ 156 h 472"/>
              <a:gd name="T52" fmla="*/ 164 w 224"/>
              <a:gd name="T53" fmla="*/ 96 h 472"/>
              <a:gd name="T54" fmla="*/ 164 w 224"/>
              <a:gd name="T55" fmla="*/ 64 h 472"/>
              <a:gd name="T56" fmla="*/ 160 w 224"/>
              <a:gd name="T57" fmla="*/ 40 h 472"/>
              <a:gd name="T58" fmla="*/ 156 w 224"/>
              <a:gd name="T59" fmla="*/ 24 h 472"/>
              <a:gd name="T60" fmla="*/ 148 w 224"/>
              <a:gd name="T61" fmla="*/ 20 h 472"/>
              <a:gd name="T62" fmla="*/ 148 w 224"/>
              <a:gd name="T63" fmla="*/ 12 h 472"/>
              <a:gd name="T64" fmla="*/ 156 w 224"/>
              <a:gd name="T65" fmla="*/ 4 h 472"/>
              <a:gd name="T66" fmla="*/ 172 w 224"/>
              <a:gd name="T67" fmla="*/ 0 h 472"/>
              <a:gd name="T68" fmla="*/ 192 w 224"/>
              <a:gd name="T69" fmla="*/ 8 h 472"/>
              <a:gd name="T70" fmla="*/ 212 w 224"/>
              <a:gd name="T71" fmla="*/ 20 h 472"/>
              <a:gd name="T72" fmla="*/ 220 w 224"/>
              <a:gd name="T73" fmla="*/ 28 h 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24" h="472">
                <a:moveTo>
                  <a:pt x="220" y="28"/>
                </a:moveTo>
                <a:lnTo>
                  <a:pt x="220" y="28"/>
                </a:lnTo>
                <a:lnTo>
                  <a:pt x="224" y="36"/>
                </a:lnTo>
                <a:lnTo>
                  <a:pt x="224" y="44"/>
                </a:lnTo>
                <a:lnTo>
                  <a:pt x="224" y="56"/>
                </a:lnTo>
                <a:lnTo>
                  <a:pt x="224" y="72"/>
                </a:lnTo>
                <a:lnTo>
                  <a:pt x="224" y="88"/>
                </a:lnTo>
                <a:lnTo>
                  <a:pt x="224" y="108"/>
                </a:lnTo>
                <a:lnTo>
                  <a:pt x="224" y="132"/>
                </a:lnTo>
                <a:lnTo>
                  <a:pt x="220" y="156"/>
                </a:lnTo>
                <a:lnTo>
                  <a:pt x="220" y="176"/>
                </a:lnTo>
                <a:lnTo>
                  <a:pt x="216" y="196"/>
                </a:lnTo>
                <a:lnTo>
                  <a:pt x="216" y="216"/>
                </a:lnTo>
                <a:lnTo>
                  <a:pt x="212" y="236"/>
                </a:lnTo>
                <a:lnTo>
                  <a:pt x="208" y="252"/>
                </a:lnTo>
                <a:lnTo>
                  <a:pt x="204" y="268"/>
                </a:lnTo>
                <a:lnTo>
                  <a:pt x="204" y="280"/>
                </a:lnTo>
                <a:lnTo>
                  <a:pt x="192" y="308"/>
                </a:lnTo>
                <a:lnTo>
                  <a:pt x="180" y="332"/>
                </a:lnTo>
                <a:lnTo>
                  <a:pt x="164" y="356"/>
                </a:lnTo>
                <a:lnTo>
                  <a:pt x="148" y="380"/>
                </a:lnTo>
                <a:lnTo>
                  <a:pt x="128" y="404"/>
                </a:lnTo>
                <a:lnTo>
                  <a:pt x="108" y="420"/>
                </a:lnTo>
                <a:lnTo>
                  <a:pt x="84" y="436"/>
                </a:lnTo>
                <a:lnTo>
                  <a:pt x="60" y="452"/>
                </a:lnTo>
                <a:lnTo>
                  <a:pt x="48" y="456"/>
                </a:lnTo>
                <a:lnTo>
                  <a:pt x="36" y="464"/>
                </a:lnTo>
                <a:lnTo>
                  <a:pt x="28" y="468"/>
                </a:lnTo>
                <a:lnTo>
                  <a:pt x="20" y="468"/>
                </a:lnTo>
                <a:lnTo>
                  <a:pt x="12" y="472"/>
                </a:lnTo>
                <a:lnTo>
                  <a:pt x="8" y="472"/>
                </a:lnTo>
                <a:lnTo>
                  <a:pt x="4" y="472"/>
                </a:lnTo>
                <a:lnTo>
                  <a:pt x="0" y="472"/>
                </a:lnTo>
                <a:lnTo>
                  <a:pt x="0" y="468"/>
                </a:lnTo>
                <a:lnTo>
                  <a:pt x="0" y="468"/>
                </a:lnTo>
                <a:lnTo>
                  <a:pt x="4" y="464"/>
                </a:lnTo>
                <a:lnTo>
                  <a:pt x="8" y="460"/>
                </a:lnTo>
                <a:lnTo>
                  <a:pt x="12" y="456"/>
                </a:lnTo>
                <a:lnTo>
                  <a:pt x="16" y="448"/>
                </a:lnTo>
                <a:lnTo>
                  <a:pt x="24" y="444"/>
                </a:lnTo>
                <a:lnTo>
                  <a:pt x="36" y="436"/>
                </a:lnTo>
                <a:lnTo>
                  <a:pt x="52" y="420"/>
                </a:lnTo>
                <a:lnTo>
                  <a:pt x="72" y="404"/>
                </a:lnTo>
                <a:lnTo>
                  <a:pt x="88" y="384"/>
                </a:lnTo>
                <a:lnTo>
                  <a:pt x="104" y="360"/>
                </a:lnTo>
                <a:lnTo>
                  <a:pt x="120" y="340"/>
                </a:lnTo>
                <a:lnTo>
                  <a:pt x="132" y="316"/>
                </a:lnTo>
                <a:lnTo>
                  <a:pt x="140" y="288"/>
                </a:lnTo>
                <a:lnTo>
                  <a:pt x="148" y="260"/>
                </a:lnTo>
                <a:lnTo>
                  <a:pt x="156" y="228"/>
                </a:lnTo>
                <a:lnTo>
                  <a:pt x="160" y="192"/>
                </a:lnTo>
                <a:lnTo>
                  <a:pt x="164" y="156"/>
                </a:lnTo>
                <a:lnTo>
                  <a:pt x="164" y="116"/>
                </a:lnTo>
                <a:lnTo>
                  <a:pt x="164" y="96"/>
                </a:lnTo>
                <a:lnTo>
                  <a:pt x="164" y="80"/>
                </a:lnTo>
                <a:lnTo>
                  <a:pt x="164" y="64"/>
                </a:lnTo>
                <a:lnTo>
                  <a:pt x="160" y="52"/>
                </a:lnTo>
                <a:lnTo>
                  <a:pt x="160" y="40"/>
                </a:lnTo>
                <a:lnTo>
                  <a:pt x="156" y="32"/>
                </a:lnTo>
                <a:lnTo>
                  <a:pt x="156" y="24"/>
                </a:lnTo>
                <a:lnTo>
                  <a:pt x="152" y="20"/>
                </a:lnTo>
                <a:lnTo>
                  <a:pt x="148" y="20"/>
                </a:lnTo>
                <a:lnTo>
                  <a:pt x="148" y="16"/>
                </a:lnTo>
                <a:lnTo>
                  <a:pt x="148" y="12"/>
                </a:lnTo>
                <a:lnTo>
                  <a:pt x="148" y="8"/>
                </a:lnTo>
                <a:lnTo>
                  <a:pt x="156" y="4"/>
                </a:lnTo>
                <a:lnTo>
                  <a:pt x="164" y="0"/>
                </a:lnTo>
                <a:lnTo>
                  <a:pt x="172" y="0"/>
                </a:lnTo>
                <a:lnTo>
                  <a:pt x="180" y="4"/>
                </a:lnTo>
                <a:lnTo>
                  <a:pt x="192" y="8"/>
                </a:lnTo>
                <a:lnTo>
                  <a:pt x="204" y="12"/>
                </a:lnTo>
                <a:lnTo>
                  <a:pt x="212" y="20"/>
                </a:lnTo>
                <a:lnTo>
                  <a:pt x="216" y="24"/>
                </a:lnTo>
                <a:lnTo>
                  <a:pt x="220" y="28"/>
                </a:lnTo>
                <a:lnTo>
                  <a:pt x="220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任意多边形: 形状 62">
            <a:extLst>
              <a:ext uri="{FF2B5EF4-FFF2-40B4-BE49-F238E27FC236}">
                <a16:creationId xmlns:a16="http://schemas.microsoft.com/office/drawing/2014/main" xmlns="" id="{831FC083-9485-4680-8A18-F4AC0B302FF9}"/>
              </a:ext>
            </a:extLst>
          </p:cNvPr>
          <p:cNvSpPr/>
          <p:nvPr/>
        </p:nvSpPr>
        <p:spPr>
          <a:xfrm rot="20861666">
            <a:off x="10405956" y="1473701"/>
            <a:ext cx="421240" cy="828560"/>
          </a:xfrm>
          <a:custGeom>
            <a:avLst/>
            <a:gdLst>
              <a:gd name="connsiteX0" fmla="*/ 421240 w 421240"/>
              <a:gd name="connsiteY0" fmla="*/ 0 h 828560"/>
              <a:gd name="connsiteX1" fmla="*/ 414244 w 421240"/>
              <a:gd name="connsiteY1" fmla="*/ 32075 h 828560"/>
              <a:gd name="connsiteX2" fmla="*/ 410286 w 421240"/>
              <a:gd name="connsiteY2" fmla="*/ 50220 h 828560"/>
              <a:gd name="connsiteX3" fmla="*/ 392230 w 421240"/>
              <a:gd name="connsiteY3" fmla="*/ 65289 h 828560"/>
              <a:gd name="connsiteX4" fmla="*/ 374175 w 421240"/>
              <a:gd name="connsiteY4" fmla="*/ 80360 h 828560"/>
              <a:gd name="connsiteX5" fmla="*/ 352162 w 421240"/>
              <a:gd name="connsiteY5" fmla="*/ 113575 h 828560"/>
              <a:gd name="connsiteX6" fmla="*/ 340287 w 421240"/>
              <a:gd name="connsiteY6" fmla="*/ 168010 h 828560"/>
              <a:gd name="connsiteX7" fmla="*/ 324455 w 421240"/>
              <a:gd name="connsiteY7" fmla="*/ 240590 h 828560"/>
              <a:gd name="connsiteX8" fmla="*/ 294525 w 421240"/>
              <a:gd name="connsiteY8" fmla="*/ 310096 h 828560"/>
              <a:gd name="connsiteX9" fmla="*/ 278692 w 421240"/>
              <a:gd name="connsiteY9" fmla="*/ 382677 h 828560"/>
              <a:gd name="connsiteX10" fmla="*/ 244804 w 421240"/>
              <a:gd name="connsiteY10" fmla="*/ 470327 h 828560"/>
              <a:gd name="connsiteX11" fmla="*/ 214875 w 421240"/>
              <a:gd name="connsiteY11" fmla="*/ 539832 h 828560"/>
              <a:gd name="connsiteX12" fmla="*/ 180987 w 421240"/>
              <a:gd name="connsiteY12" fmla="*/ 627483 h 828560"/>
              <a:gd name="connsiteX13" fmla="*/ 151057 w 421240"/>
              <a:gd name="connsiteY13" fmla="*/ 696988 h 828560"/>
              <a:gd name="connsiteX14" fmla="*/ 110989 w 421240"/>
              <a:gd name="connsiteY14" fmla="*/ 745273 h 828560"/>
              <a:gd name="connsiteX15" fmla="*/ 70920 w 421240"/>
              <a:gd name="connsiteY15" fmla="*/ 793558 h 828560"/>
              <a:gd name="connsiteX16" fmla="*/ 34809 w 421240"/>
              <a:gd name="connsiteY16" fmla="*/ 823698 h 828560"/>
              <a:gd name="connsiteX17" fmla="*/ 21867 w 421240"/>
              <a:gd name="connsiteY17" fmla="*/ 828526 h 828560"/>
              <a:gd name="connsiteX18" fmla="*/ 595 w 421240"/>
              <a:gd name="connsiteY18" fmla="*/ 828560 h 828560"/>
              <a:gd name="connsiteX19" fmla="*/ 0 w 421240"/>
              <a:gd name="connsiteY19" fmla="*/ 452033 h 828560"/>
              <a:gd name="connsiteX20" fmla="*/ 15291 w 421240"/>
              <a:gd name="connsiteY20" fmla="*/ 439270 h 828560"/>
              <a:gd name="connsiteX21" fmla="*/ 19249 w 421240"/>
              <a:gd name="connsiteY21" fmla="*/ 421125 h 828560"/>
              <a:gd name="connsiteX22" fmla="*/ 27166 w 421240"/>
              <a:gd name="connsiteY22" fmla="*/ 384834 h 828560"/>
              <a:gd name="connsiteX23" fmla="*/ 45221 w 421240"/>
              <a:gd name="connsiteY23" fmla="*/ 369764 h 828560"/>
              <a:gd name="connsiteX24" fmla="*/ 61054 w 421240"/>
              <a:gd name="connsiteY24" fmla="*/ 297184 h 828560"/>
              <a:gd name="connsiteX25" fmla="*/ 76886 w 421240"/>
              <a:gd name="connsiteY25" fmla="*/ 224604 h 828560"/>
              <a:gd name="connsiteX26" fmla="*/ 88760 w 421240"/>
              <a:gd name="connsiteY26" fmla="*/ 170169 h 828560"/>
              <a:gd name="connsiteX27" fmla="*/ 96677 w 421240"/>
              <a:gd name="connsiteY27" fmla="*/ 133878 h 828560"/>
              <a:gd name="connsiteX28" fmla="*/ 108551 w 421240"/>
              <a:gd name="connsiteY28" fmla="*/ 79443 h 828560"/>
              <a:gd name="connsiteX29" fmla="*/ 116467 w 421240"/>
              <a:gd name="connsiteY29" fmla="*/ 43153 h 828560"/>
              <a:gd name="connsiteX30" fmla="*/ 106328 w 421240"/>
              <a:gd name="connsiteY30" fmla="*/ 21932 h 828560"/>
              <a:gd name="connsiteX31" fmla="*/ 110286 w 421240"/>
              <a:gd name="connsiteY31" fmla="*/ 3787 h 828560"/>
              <a:gd name="connsiteX32" fmla="*/ 96189 w 421240"/>
              <a:gd name="connsiteY32" fmla="*/ 712 h 828560"/>
              <a:gd name="connsiteX33" fmla="*/ 96095 w 421240"/>
              <a:gd name="connsiteY33" fmla="*/ 514 h 828560"/>
              <a:gd name="connsiteX34" fmla="*/ 421240 w 421240"/>
              <a:gd name="connsiteY34" fmla="*/ 0 h 828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421240" h="828560">
                <a:moveTo>
                  <a:pt x="421240" y="0"/>
                </a:moveTo>
                <a:lnTo>
                  <a:pt x="414244" y="32075"/>
                </a:lnTo>
                <a:lnTo>
                  <a:pt x="410286" y="50220"/>
                </a:lnTo>
                <a:lnTo>
                  <a:pt x="392230" y="65289"/>
                </a:lnTo>
                <a:lnTo>
                  <a:pt x="374175" y="80360"/>
                </a:lnTo>
                <a:lnTo>
                  <a:pt x="352162" y="113575"/>
                </a:lnTo>
                <a:lnTo>
                  <a:pt x="340287" y="168010"/>
                </a:lnTo>
                <a:lnTo>
                  <a:pt x="324455" y="240590"/>
                </a:lnTo>
                <a:lnTo>
                  <a:pt x="294525" y="310096"/>
                </a:lnTo>
                <a:lnTo>
                  <a:pt x="278692" y="382677"/>
                </a:lnTo>
                <a:lnTo>
                  <a:pt x="244804" y="470327"/>
                </a:lnTo>
                <a:lnTo>
                  <a:pt x="214875" y="539832"/>
                </a:lnTo>
                <a:lnTo>
                  <a:pt x="180987" y="627483"/>
                </a:lnTo>
                <a:lnTo>
                  <a:pt x="151057" y="696988"/>
                </a:lnTo>
                <a:lnTo>
                  <a:pt x="110989" y="745273"/>
                </a:lnTo>
                <a:lnTo>
                  <a:pt x="70920" y="793558"/>
                </a:lnTo>
                <a:lnTo>
                  <a:pt x="34809" y="823698"/>
                </a:lnTo>
                <a:lnTo>
                  <a:pt x="21867" y="828526"/>
                </a:lnTo>
                <a:lnTo>
                  <a:pt x="595" y="828560"/>
                </a:lnTo>
                <a:lnTo>
                  <a:pt x="0" y="452033"/>
                </a:lnTo>
                <a:lnTo>
                  <a:pt x="15291" y="439270"/>
                </a:lnTo>
                <a:lnTo>
                  <a:pt x="19249" y="421125"/>
                </a:lnTo>
                <a:lnTo>
                  <a:pt x="27166" y="384834"/>
                </a:lnTo>
                <a:lnTo>
                  <a:pt x="45221" y="369764"/>
                </a:lnTo>
                <a:lnTo>
                  <a:pt x="61054" y="297184"/>
                </a:lnTo>
                <a:lnTo>
                  <a:pt x="76886" y="224604"/>
                </a:lnTo>
                <a:lnTo>
                  <a:pt x="88760" y="170169"/>
                </a:lnTo>
                <a:lnTo>
                  <a:pt x="96677" y="133878"/>
                </a:lnTo>
                <a:lnTo>
                  <a:pt x="108551" y="79443"/>
                </a:lnTo>
                <a:lnTo>
                  <a:pt x="116467" y="43153"/>
                </a:lnTo>
                <a:lnTo>
                  <a:pt x="106328" y="21932"/>
                </a:lnTo>
                <a:lnTo>
                  <a:pt x="110286" y="3787"/>
                </a:lnTo>
                <a:lnTo>
                  <a:pt x="96189" y="712"/>
                </a:lnTo>
                <a:lnTo>
                  <a:pt x="96095" y="514"/>
                </a:lnTo>
                <a:lnTo>
                  <a:pt x="42124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5" name="任意多边形: 形状 64">
            <a:extLst>
              <a:ext uri="{FF2B5EF4-FFF2-40B4-BE49-F238E27FC236}">
                <a16:creationId xmlns:a16="http://schemas.microsoft.com/office/drawing/2014/main" xmlns="" id="{3506BB31-6EFE-4D35-8E00-E448788294CA}"/>
              </a:ext>
            </a:extLst>
          </p:cNvPr>
          <p:cNvSpPr/>
          <p:nvPr/>
        </p:nvSpPr>
        <p:spPr>
          <a:xfrm rot="20861666">
            <a:off x="8815155" y="4100162"/>
            <a:ext cx="1609433" cy="283386"/>
          </a:xfrm>
          <a:custGeom>
            <a:avLst/>
            <a:gdLst>
              <a:gd name="connsiteX0" fmla="*/ 1356316 w 1609433"/>
              <a:gd name="connsiteY0" fmla="*/ 65170 h 283386"/>
              <a:gd name="connsiteX1" fmla="*/ 1384510 w 1609433"/>
              <a:gd name="connsiteY1" fmla="*/ 71320 h 283386"/>
              <a:gd name="connsiteX2" fmla="*/ 1412704 w 1609433"/>
              <a:gd name="connsiteY2" fmla="*/ 77470 h 283386"/>
              <a:gd name="connsiteX3" fmla="*/ 1440899 w 1609433"/>
              <a:gd name="connsiteY3" fmla="*/ 83620 h 283386"/>
              <a:gd name="connsiteX4" fmla="*/ 1461177 w 1609433"/>
              <a:gd name="connsiteY4" fmla="*/ 126061 h 283386"/>
              <a:gd name="connsiteX5" fmla="*/ 1499510 w 1609433"/>
              <a:gd name="connsiteY5" fmla="*/ 153431 h 283386"/>
              <a:gd name="connsiteX6" fmla="*/ 1533887 w 1609433"/>
              <a:gd name="connsiteY6" fmla="*/ 198947 h 283386"/>
              <a:gd name="connsiteX7" fmla="*/ 1582358 w 1609433"/>
              <a:gd name="connsiteY7" fmla="*/ 247538 h 283386"/>
              <a:gd name="connsiteX8" fmla="*/ 1609433 w 1609433"/>
              <a:gd name="connsiteY8" fmla="*/ 283386 h 283386"/>
              <a:gd name="connsiteX9" fmla="*/ 1249643 w 1609433"/>
              <a:gd name="connsiteY9" fmla="*/ 283386 h 283386"/>
              <a:gd name="connsiteX10" fmla="*/ 1252430 w 1609433"/>
              <a:gd name="connsiteY10" fmla="*/ 270611 h 283386"/>
              <a:gd name="connsiteX11" fmla="*/ 1238332 w 1609433"/>
              <a:gd name="connsiteY11" fmla="*/ 267536 h 283386"/>
              <a:gd name="connsiteX12" fmla="*/ 1224235 w 1609433"/>
              <a:gd name="connsiteY12" fmla="*/ 264460 h 283386"/>
              <a:gd name="connsiteX13" fmla="*/ 1210137 w 1609433"/>
              <a:gd name="connsiteY13" fmla="*/ 261385 h 283386"/>
              <a:gd name="connsiteX14" fmla="*/ 1196041 w 1609433"/>
              <a:gd name="connsiteY14" fmla="*/ 258310 h 283386"/>
              <a:gd name="connsiteX15" fmla="*/ 1177985 w 1609433"/>
              <a:gd name="connsiteY15" fmla="*/ 273379 h 283386"/>
              <a:gd name="connsiteX16" fmla="*/ 1149791 w 1609433"/>
              <a:gd name="connsiteY16" fmla="*/ 267229 h 283386"/>
              <a:gd name="connsiteX17" fmla="*/ 1121596 w 1609433"/>
              <a:gd name="connsiteY17" fmla="*/ 261079 h 283386"/>
              <a:gd name="connsiteX18" fmla="*/ 1075347 w 1609433"/>
              <a:gd name="connsiteY18" fmla="*/ 269999 h 283386"/>
              <a:gd name="connsiteX19" fmla="*/ 1033055 w 1609433"/>
              <a:gd name="connsiteY19" fmla="*/ 260774 h 283386"/>
              <a:gd name="connsiteX20" fmla="*/ 972708 w 1609433"/>
              <a:gd name="connsiteY20" fmla="*/ 266618 h 283386"/>
              <a:gd name="connsiteX21" fmla="*/ 916319 w 1609433"/>
              <a:gd name="connsiteY21" fmla="*/ 254318 h 283386"/>
              <a:gd name="connsiteX22" fmla="*/ 781528 w 1609433"/>
              <a:gd name="connsiteY22" fmla="*/ 262932 h 283386"/>
              <a:gd name="connsiteX23" fmla="*/ 646736 w 1609433"/>
              <a:gd name="connsiteY23" fmla="*/ 271546 h 283386"/>
              <a:gd name="connsiteX24" fmla="*/ 530001 w 1609433"/>
              <a:gd name="connsiteY24" fmla="*/ 265090 h 283386"/>
              <a:gd name="connsiteX25" fmla="*/ 427363 w 1609433"/>
              <a:gd name="connsiteY25" fmla="*/ 261710 h 283386"/>
              <a:gd name="connsiteX26" fmla="*/ 381113 w 1609433"/>
              <a:gd name="connsiteY26" fmla="*/ 270630 h 283386"/>
              <a:gd name="connsiteX27" fmla="*/ 338821 w 1609433"/>
              <a:gd name="connsiteY27" fmla="*/ 261404 h 283386"/>
              <a:gd name="connsiteX28" fmla="*/ 292571 w 1609433"/>
              <a:gd name="connsiteY28" fmla="*/ 270323 h 283386"/>
              <a:gd name="connsiteX29" fmla="*/ 264377 w 1609433"/>
              <a:gd name="connsiteY29" fmla="*/ 264173 h 283386"/>
              <a:gd name="connsiteX30" fmla="*/ 236183 w 1609433"/>
              <a:gd name="connsiteY30" fmla="*/ 258023 h 283386"/>
              <a:gd name="connsiteX31" fmla="*/ 222086 w 1609433"/>
              <a:gd name="connsiteY31" fmla="*/ 254948 h 283386"/>
              <a:gd name="connsiteX32" fmla="*/ 193891 w 1609433"/>
              <a:gd name="connsiteY32" fmla="*/ 248797 h 283386"/>
              <a:gd name="connsiteX33" fmla="*/ 179794 w 1609433"/>
              <a:gd name="connsiteY33" fmla="*/ 245722 h 283386"/>
              <a:gd name="connsiteX34" fmla="*/ 151599 w 1609433"/>
              <a:gd name="connsiteY34" fmla="*/ 239572 h 283386"/>
              <a:gd name="connsiteX35" fmla="*/ 127363 w 1609433"/>
              <a:gd name="connsiteY35" fmla="*/ 215277 h 283386"/>
              <a:gd name="connsiteX36" fmla="*/ 103126 w 1609433"/>
              <a:gd name="connsiteY36" fmla="*/ 190982 h 283386"/>
              <a:gd name="connsiteX37" fmla="*/ 64793 w 1609433"/>
              <a:gd name="connsiteY37" fmla="*/ 163611 h 283386"/>
              <a:gd name="connsiteX38" fmla="*/ 40557 w 1609433"/>
              <a:gd name="connsiteY38" fmla="*/ 139316 h 283386"/>
              <a:gd name="connsiteX39" fmla="*/ 20278 w 1609433"/>
              <a:gd name="connsiteY39" fmla="*/ 96876 h 283386"/>
              <a:gd name="connsiteX40" fmla="*/ 0 w 1609433"/>
              <a:gd name="connsiteY40" fmla="*/ 54435 h 283386"/>
              <a:gd name="connsiteX41" fmla="*/ 11875 w 1609433"/>
              <a:gd name="connsiteY41" fmla="*/ 0 h 283386"/>
              <a:gd name="connsiteX42" fmla="*/ 138749 w 1609433"/>
              <a:gd name="connsiteY42" fmla="*/ 27676 h 283386"/>
              <a:gd name="connsiteX43" fmla="*/ 269583 w 1609433"/>
              <a:gd name="connsiteY43" fmla="*/ 37207 h 283386"/>
              <a:gd name="connsiteX44" fmla="*/ 382360 w 1609433"/>
              <a:gd name="connsiteY44" fmla="*/ 61808 h 283386"/>
              <a:gd name="connsiteX45" fmla="*/ 499096 w 1609433"/>
              <a:gd name="connsiteY45" fmla="*/ 68263 h 283386"/>
              <a:gd name="connsiteX46" fmla="*/ 587637 w 1609433"/>
              <a:gd name="connsiteY46" fmla="*/ 68569 h 283386"/>
              <a:gd name="connsiteX47" fmla="*/ 672221 w 1609433"/>
              <a:gd name="connsiteY47" fmla="*/ 87020 h 283386"/>
              <a:gd name="connsiteX48" fmla="*/ 746665 w 1609433"/>
              <a:gd name="connsiteY48" fmla="*/ 84251 h 283386"/>
              <a:gd name="connsiteX49" fmla="*/ 817151 w 1609433"/>
              <a:gd name="connsiteY49" fmla="*/ 99627 h 283386"/>
              <a:gd name="connsiteX50" fmla="*/ 877498 w 1609433"/>
              <a:gd name="connsiteY50" fmla="*/ 93782 h 283386"/>
              <a:gd name="connsiteX51" fmla="*/ 933887 w 1609433"/>
              <a:gd name="connsiteY51" fmla="*/ 106082 h 283386"/>
              <a:gd name="connsiteX52" fmla="*/ 980137 w 1609433"/>
              <a:gd name="connsiteY52" fmla="*/ 97162 h 283386"/>
              <a:gd name="connsiteX53" fmla="*/ 1022428 w 1609433"/>
              <a:gd name="connsiteY53" fmla="*/ 106388 h 283386"/>
              <a:gd name="connsiteX54" fmla="*/ 1110970 w 1609433"/>
              <a:gd name="connsiteY54" fmla="*/ 106693 h 283386"/>
              <a:gd name="connsiteX55" fmla="*/ 1181456 w 1609433"/>
              <a:gd name="connsiteY55" fmla="*/ 122069 h 283386"/>
              <a:gd name="connsiteX56" fmla="*/ 1227706 w 1609433"/>
              <a:gd name="connsiteY56" fmla="*/ 113149 h 283386"/>
              <a:gd name="connsiteX57" fmla="*/ 1273955 w 1609433"/>
              <a:gd name="connsiteY57" fmla="*/ 104229 h 283386"/>
              <a:gd name="connsiteX58" fmla="*/ 1320205 w 1609433"/>
              <a:gd name="connsiteY58" fmla="*/ 95310 h 283386"/>
              <a:gd name="connsiteX59" fmla="*/ 1338260 w 1609433"/>
              <a:gd name="connsiteY59" fmla="*/ 80240 h 283386"/>
              <a:gd name="connsiteX60" fmla="*/ 1356316 w 1609433"/>
              <a:gd name="connsiteY60" fmla="*/ 65170 h 283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1609433" h="283386">
                <a:moveTo>
                  <a:pt x="1356316" y="65170"/>
                </a:moveTo>
                <a:lnTo>
                  <a:pt x="1384510" y="71320"/>
                </a:lnTo>
                <a:lnTo>
                  <a:pt x="1412704" y="77470"/>
                </a:lnTo>
                <a:lnTo>
                  <a:pt x="1440899" y="83620"/>
                </a:lnTo>
                <a:lnTo>
                  <a:pt x="1461177" y="126061"/>
                </a:lnTo>
                <a:lnTo>
                  <a:pt x="1499510" y="153431"/>
                </a:lnTo>
                <a:lnTo>
                  <a:pt x="1533887" y="198947"/>
                </a:lnTo>
                <a:lnTo>
                  <a:pt x="1582358" y="247538"/>
                </a:lnTo>
                <a:lnTo>
                  <a:pt x="1609433" y="283386"/>
                </a:lnTo>
                <a:lnTo>
                  <a:pt x="1249643" y="283386"/>
                </a:lnTo>
                <a:lnTo>
                  <a:pt x="1252430" y="270611"/>
                </a:lnTo>
                <a:lnTo>
                  <a:pt x="1238332" y="267536"/>
                </a:lnTo>
                <a:lnTo>
                  <a:pt x="1224235" y="264460"/>
                </a:lnTo>
                <a:lnTo>
                  <a:pt x="1210137" y="261385"/>
                </a:lnTo>
                <a:lnTo>
                  <a:pt x="1196041" y="258310"/>
                </a:lnTo>
                <a:lnTo>
                  <a:pt x="1177985" y="273379"/>
                </a:lnTo>
                <a:lnTo>
                  <a:pt x="1149791" y="267229"/>
                </a:lnTo>
                <a:lnTo>
                  <a:pt x="1121596" y="261079"/>
                </a:lnTo>
                <a:lnTo>
                  <a:pt x="1075347" y="269999"/>
                </a:lnTo>
                <a:lnTo>
                  <a:pt x="1033055" y="260774"/>
                </a:lnTo>
                <a:lnTo>
                  <a:pt x="972708" y="266618"/>
                </a:lnTo>
                <a:lnTo>
                  <a:pt x="916319" y="254318"/>
                </a:lnTo>
                <a:lnTo>
                  <a:pt x="781528" y="262932"/>
                </a:lnTo>
                <a:lnTo>
                  <a:pt x="646736" y="271546"/>
                </a:lnTo>
                <a:lnTo>
                  <a:pt x="530001" y="265090"/>
                </a:lnTo>
                <a:lnTo>
                  <a:pt x="427363" y="261710"/>
                </a:lnTo>
                <a:lnTo>
                  <a:pt x="381113" y="270630"/>
                </a:lnTo>
                <a:lnTo>
                  <a:pt x="338821" y="261404"/>
                </a:lnTo>
                <a:lnTo>
                  <a:pt x="292571" y="270323"/>
                </a:lnTo>
                <a:lnTo>
                  <a:pt x="264377" y="264173"/>
                </a:lnTo>
                <a:lnTo>
                  <a:pt x="236183" y="258023"/>
                </a:lnTo>
                <a:lnTo>
                  <a:pt x="222086" y="254948"/>
                </a:lnTo>
                <a:lnTo>
                  <a:pt x="193891" y="248797"/>
                </a:lnTo>
                <a:lnTo>
                  <a:pt x="179794" y="245722"/>
                </a:lnTo>
                <a:lnTo>
                  <a:pt x="151599" y="239572"/>
                </a:lnTo>
                <a:lnTo>
                  <a:pt x="127363" y="215277"/>
                </a:lnTo>
                <a:lnTo>
                  <a:pt x="103126" y="190982"/>
                </a:lnTo>
                <a:lnTo>
                  <a:pt x="64793" y="163611"/>
                </a:lnTo>
                <a:lnTo>
                  <a:pt x="40557" y="139316"/>
                </a:lnTo>
                <a:lnTo>
                  <a:pt x="20278" y="96876"/>
                </a:lnTo>
                <a:lnTo>
                  <a:pt x="0" y="54435"/>
                </a:lnTo>
                <a:lnTo>
                  <a:pt x="11875" y="0"/>
                </a:lnTo>
                <a:lnTo>
                  <a:pt x="138749" y="27676"/>
                </a:lnTo>
                <a:lnTo>
                  <a:pt x="269583" y="37207"/>
                </a:lnTo>
                <a:lnTo>
                  <a:pt x="382360" y="61808"/>
                </a:lnTo>
                <a:lnTo>
                  <a:pt x="499096" y="68263"/>
                </a:lnTo>
                <a:lnTo>
                  <a:pt x="587637" y="68569"/>
                </a:lnTo>
                <a:lnTo>
                  <a:pt x="672221" y="87020"/>
                </a:lnTo>
                <a:lnTo>
                  <a:pt x="746665" y="84251"/>
                </a:lnTo>
                <a:lnTo>
                  <a:pt x="817151" y="99627"/>
                </a:lnTo>
                <a:lnTo>
                  <a:pt x="877498" y="93782"/>
                </a:lnTo>
                <a:lnTo>
                  <a:pt x="933887" y="106082"/>
                </a:lnTo>
                <a:lnTo>
                  <a:pt x="980137" y="97162"/>
                </a:lnTo>
                <a:lnTo>
                  <a:pt x="1022428" y="106388"/>
                </a:lnTo>
                <a:lnTo>
                  <a:pt x="1110970" y="106693"/>
                </a:lnTo>
                <a:lnTo>
                  <a:pt x="1181456" y="122069"/>
                </a:lnTo>
                <a:lnTo>
                  <a:pt x="1227706" y="113149"/>
                </a:lnTo>
                <a:lnTo>
                  <a:pt x="1273955" y="104229"/>
                </a:lnTo>
                <a:lnTo>
                  <a:pt x="1320205" y="95310"/>
                </a:lnTo>
                <a:lnTo>
                  <a:pt x="1338260" y="80240"/>
                </a:lnTo>
                <a:lnTo>
                  <a:pt x="1356316" y="6517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6" name="任意多边形: 形状 65">
            <a:extLst>
              <a:ext uri="{FF2B5EF4-FFF2-40B4-BE49-F238E27FC236}">
                <a16:creationId xmlns:a16="http://schemas.microsoft.com/office/drawing/2014/main" xmlns="" id="{ADCA8921-9953-4B32-8539-0DDB5586B36D}"/>
              </a:ext>
            </a:extLst>
          </p:cNvPr>
          <p:cNvSpPr/>
          <p:nvPr/>
        </p:nvSpPr>
        <p:spPr>
          <a:xfrm rot="20861666">
            <a:off x="6270385" y="4268072"/>
            <a:ext cx="547470" cy="1258727"/>
          </a:xfrm>
          <a:custGeom>
            <a:avLst/>
            <a:gdLst>
              <a:gd name="connsiteX0" fmla="*/ 512860 w 547470"/>
              <a:gd name="connsiteY0" fmla="*/ 0 h 1258727"/>
              <a:gd name="connsiteX1" fmla="*/ 522652 w 547470"/>
              <a:gd name="connsiteY1" fmla="*/ 20544 h 1258727"/>
              <a:gd name="connsiteX2" fmla="*/ 547470 w 547470"/>
              <a:gd name="connsiteY2" fmla="*/ 45469 h 1258727"/>
              <a:gd name="connsiteX3" fmla="*/ 539344 w 547470"/>
              <a:gd name="connsiteY3" fmla="*/ 82720 h 1258727"/>
              <a:gd name="connsiteX4" fmla="*/ 535281 w 547470"/>
              <a:gd name="connsiteY4" fmla="*/ 101345 h 1258727"/>
              <a:gd name="connsiteX5" fmla="*/ 516778 w 547470"/>
              <a:gd name="connsiteY5" fmla="*/ 116821 h 1258727"/>
              <a:gd name="connsiteX6" fmla="*/ 498274 w 547470"/>
              <a:gd name="connsiteY6" fmla="*/ 132296 h 1258727"/>
              <a:gd name="connsiteX7" fmla="*/ 465330 w 547470"/>
              <a:gd name="connsiteY7" fmla="*/ 144622 h 1258727"/>
              <a:gd name="connsiteX8" fmla="*/ 461267 w 547470"/>
              <a:gd name="connsiteY8" fmla="*/ 163247 h 1258727"/>
              <a:gd name="connsiteX9" fmla="*/ 442763 w 547470"/>
              <a:gd name="connsiteY9" fmla="*/ 178723 h 1258727"/>
              <a:gd name="connsiteX10" fmla="*/ 420197 w 547470"/>
              <a:gd name="connsiteY10" fmla="*/ 212824 h 1258727"/>
              <a:gd name="connsiteX11" fmla="*/ 412071 w 547470"/>
              <a:gd name="connsiteY11" fmla="*/ 250075 h 1258727"/>
              <a:gd name="connsiteX12" fmla="*/ 399883 w 547470"/>
              <a:gd name="connsiteY12" fmla="*/ 305951 h 1258727"/>
              <a:gd name="connsiteX13" fmla="*/ 387694 w 547470"/>
              <a:gd name="connsiteY13" fmla="*/ 361828 h 1258727"/>
              <a:gd name="connsiteX14" fmla="*/ 357001 w 547470"/>
              <a:gd name="connsiteY14" fmla="*/ 433180 h 1258727"/>
              <a:gd name="connsiteX15" fmla="*/ 336686 w 547470"/>
              <a:gd name="connsiteY15" fmla="*/ 526307 h 1258727"/>
              <a:gd name="connsiteX16" fmla="*/ 320435 w 547470"/>
              <a:gd name="connsiteY16" fmla="*/ 600809 h 1258727"/>
              <a:gd name="connsiteX17" fmla="*/ 304183 w 547470"/>
              <a:gd name="connsiteY17" fmla="*/ 675311 h 1258727"/>
              <a:gd name="connsiteX18" fmla="*/ 287931 w 547470"/>
              <a:gd name="connsiteY18" fmla="*/ 749814 h 1258727"/>
              <a:gd name="connsiteX19" fmla="*/ 271680 w 547470"/>
              <a:gd name="connsiteY19" fmla="*/ 824316 h 1258727"/>
              <a:gd name="connsiteX20" fmla="*/ 243239 w 547470"/>
              <a:gd name="connsiteY20" fmla="*/ 954694 h 1258727"/>
              <a:gd name="connsiteX21" fmla="*/ 218862 w 547470"/>
              <a:gd name="connsiteY21" fmla="*/ 1066447 h 1258727"/>
              <a:gd name="connsiteX22" fmla="*/ 196296 w 547470"/>
              <a:gd name="connsiteY22" fmla="*/ 1100548 h 1258727"/>
              <a:gd name="connsiteX23" fmla="*/ 184107 w 547470"/>
              <a:gd name="connsiteY23" fmla="*/ 1156424 h 1258727"/>
              <a:gd name="connsiteX24" fmla="*/ 175981 w 547470"/>
              <a:gd name="connsiteY24" fmla="*/ 1193675 h 1258727"/>
              <a:gd name="connsiteX25" fmla="*/ 157478 w 547470"/>
              <a:gd name="connsiteY25" fmla="*/ 1209151 h 1258727"/>
              <a:gd name="connsiteX26" fmla="*/ 138974 w 547470"/>
              <a:gd name="connsiteY26" fmla="*/ 1224626 h 1258727"/>
              <a:gd name="connsiteX27" fmla="*/ 120470 w 547470"/>
              <a:gd name="connsiteY27" fmla="*/ 1240102 h 1258727"/>
              <a:gd name="connsiteX28" fmla="*/ 116407 w 547470"/>
              <a:gd name="connsiteY28" fmla="*/ 1258727 h 1258727"/>
              <a:gd name="connsiteX29" fmla="*/ 101967 w 547470"/>
              <a:gd name="connsiteY29" fmla="*/ 1255577 h 1258727"/>
              <a:gd name="connsiteX30" fmla="*/ 58645 w 547470"/>
              <a:gd name="connsiteY30" fmla="*/ 1246127 h 1258727"/>
              <a:gd name="connsiteX31" fmla="*/ 52330 w 547470"/>
              <a:gd name="connsiteY31" fmla="*/ 1205726 h 1258727"/>
              <a:gd name="connsiteX32" fmla="*/ 31575 w 547470"/>
              <a:gd name="connsiteY32" fmla="*/ 1162175 h 1258727"/>
              <a:gd name="connsiteX33" fmla="*/ 14882 w 547470"/>
              <a:gd name="connsiteY33" fmla="*/ 1099998 h 1258727"/>
              <a:gd name="connsiteX34" fmla="*/ 12630 w 547470"/>
              <a:gd name="connsiteY34" fmla="*/ 1040971 h 1258727"/>
              <a:gd name="connsiteX35" fmla="*/ 6316 w 547470"/>
              <a:gd name="connsiteY35" fmla="*/ 1000570 h 1258727"/>
              <a:gd name="connsiteX36" fmla="*/ 0 w 547470"/>
              <a:gd name="connsiteY36" fmla="*/ 960169 h 1258727"/>
              <a:gd name="connsiteX37" fmla="*/ 4063 w 547470"/>
              <a:gd name="connsiteY37" fmla="*/ 941544 h 1258727"/>
              <a:gd name="connsiteX38" fmla="*/ 8126 w 547470"/>
              <a:gd name="connsiteY38" fmla="*/ 922918 h 1258727"/>
              <a:gd name="connsiteX39" fmla="*/ 26630 w 547470"/>
              <a:gd name="connsiteY39" fmla="*/ 907443 h 1258727"/>
              <a:gd name="connsiteX40" fmla="*/ 34756 w 547470"/>
              <a:gd name="connsiteY40" fmla="*/ 870192 h 1258727"/>
              <a:gd name="connsiteX41" fmla="*/ 38819 w 547470"/>
              <a:gd name="connsiteY41" fmla="*/ 851567 h 1258727"/>
              <a:gd name="connsiteX42" fmla="*/ 46944 w 547470"/>
              <a:gd name="connsiteY42" fmla="*/ 814316 h 1258727"/>
              <a:gd name="connsiteX43" fmla="*/ 55070 w 547470"/>
              <a:gd name="connsiteY43" fmla="*/ 777065 h 1258727"/>
              <a:gd name="connsiteX44" fmla="*/ 77637 w 547470"/>
              <a:gd name="connsiteY44" fmla="*/ 742964 h 1258727"/>
              <a:gd name="connsiteX45" fmla="*/ 97951 w 547470"/>
              <a:gd name="connsiteY45" fmla="*/ 649836 h 1258727"/>
              <a:gd name="connsiteX46" fmla="*/ 118266 w 547470"/>
              <a:gd name="connsiteY46" fmla="*/ 556709 h 1258727"/>
              <a:gd name="connsiteX47" fmla="*/ 142643 w 547470"/>
              <a:gd name="connsiteY47" fmla="*/ 444956 h 1258727"/>
              <a:gd name="connsiteX48" fmla="*/ 171083 w 547470"/>
              <a:gd name="connsiteY48" fmla="*/ 314578 h 1258727"/>
              <a:gd name="connsiteX49" fmla="*/ 187335 w 547470"/>
              <a:gd name="connsiteY49" fmla="*/ 240076 h 1258727"/>
              <a:gd name="connsiteX50" fmla="*/ 199524 w 547470"/>
              <a:gd name="connsiteY50" fmla="*/ 184199 h 1258727"/>
              <a:gd name="connsiteX51" fmla="*/ 207650 w 547470"/>
              <a:gd name="connsiteY51" fmla="*/ 146948 h 1258727"/>
              <a:gd name="connsiteX52" fmla="*/ 215776 w 547470"/>
              <a:gd name="connsiteY52" fmla="*/ 109697 h 1258727"/>
              <a:gd name="connsiteX53" fmla="*/ 223901 w 547470"/>
              <a:gd name="connsiteY53" fmla="*/ 72446 h 1258727"/>
              <a:gd name="connsiteX54" fmla="*/ 213524 w 547470"/>
              <a:gd name="connsiteY54" fmla="*/ 50671 h 1258727"/>
              <a:gd name="connsiteX55" fmla="*/ 217587 w 547470"/>
              <a:gd name="connsiteY55" fmla="*/ 32045 h 1258727"/>
              <a:gd name="connsiteX56" fmla="*/ 203145 w 547470"/>
              <a:gd name="connsiteY56" fmla="*/ 28894 h 1258727"/>
              <a:gd name="connsiteX57" fmla="*/ 195940 w 547470"/>
              <a:gd name="connsiteY57" fmla="*/ 21657 h 1258727"/>
              <a:gd name="connsiteX58" fmla="*/ 512860 w 547470"/>
              <a:gd name="connsiteY58" fmla="*/ 0 h 1258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547470" h="1258727">
                <a:moveTo>
                  <a:pt x="512860" y="0"/>
                </a:moveTo>
                <a:lnTo>
                  <a:pt x="522652" y="20544"/>
                </a:lnTo>
                <a:lnTo>
                  <a:pt x="547470" y="45469"/>
                </a:lnTo>
                <a:lnTo>
                  <a:pt x="539344" y="82720"/>
                </a:lnTo>
                <a:lnTo>
                  <a:pt x="535281" y="101345"/>
                </a:lnTo>
                <a:lnTo>
                  <a:pt x="516778" y="116821"/>
                </a:lnTo>
                <a:lnTo>
                  <a:pt x="498274" y="132296"/>
                </a:lnTo>
                <a:lnTo>
                  <a:pt x="465330" y="144622"/>
                </a:lnTo>
                <a:lnTo>
                  <a:pt x="461267" y="163247"/>
                </a:lnTo>
                <a:lnTo>
                  <a:pt x="442763" y="178723"/>
                </a:lnTo>
                <a:lnTo>
                  <a:pt x="420197" y="212824"/>
                </a:lnTo>
                <a:lnTo>
                  <a:pt x="412071" y="250075"/>
                </a:lnTo>
                <a:lnTo>
                  <a:pt x="399883" y="305951"/>
                </a:lnTo>
                <a:lnTo>
                  <a:pt x="387694" y="361828"/>
                </a:lnTo>
                <a:lnTo>
                  <a:pt x="357001" y="433180"/>
                </a:lnTo>
                <a:lnTo>
                  <a:pt x="336686" y="526307"/>
                </a:lnTo>
                <a:lnTo>
                  <a:pt x="320435" y="600809"/>
                </a:lnTo>
                <a:lnTo>
                  <a:pt x="304183" y="675311"/>
                </a:lnTo>
                <a:lnTo>
                  <a:pt x="287931" y="749814"/>
                </a:lnTo>
                <a:lnTo>
                  <a:pt x="271680" y="824316"/>
                </a:lnTo>
                <a:lnTo>
                  <a:pt x="243239" y="954694"/>
                </a:lnTo>
                <a:lnTo>
                  <a:pt x="218862" y="1066447"/>
                </a:lnTo>
                <a:lnTo>
                  <a:pt x="196296" y="1100548"/>
                </a:lnTo>
                <a:lnTo>
                  <a:pt x="184107" y="1156424"/>
                </a:lnTo>
                <a:lnTo>
                  <a:pt x="175981" y="1193675"/>
                </a:lnTo>
                <a:lnTo>
                  <a:pt x="157478" y="1209151"/>
                </a:lnTo>
                <a:lnTo>
                  <a:pt x="138974" y="1224626"/>
                </a:lnTo>
                <a:lnTo>
                  <a:pt x="120470" y="1240102"/>
                </a:lnTo>
                <a:lnTo>
                  <a:pt x="116407" y="1258727"/>
                </a:lnTo>
                <a:lnTo>
                  <a:pt x="101967" y="1255577"/>
                </a:lnTo>
                <a:lnTo>
                  <a:pt x="58645" y="1246127"/>
                </a:lnTo>
                <a:lnTo>
                  <a:pt x="52330" y="1205726"/>
                </a:lnTo>
                <a:lnTo>
                  <a:pt x="31575" y="1162175"/>
                </a:lnTo>
                <a:lnTo>
                  <a:pt x="14882" y="1099998"/>
                </a:lnTo>
                <a:lnTo>
                  <a:pt x="12630" y="1040971"/>
                </a:lnTo>
                <a:lnTo>
                  <a:pt x="6316" y="1000570"/>
                </a:lnTo>
                <a:lnTo>
                  <a:pt x="0" y="960169"/>
                </a:lnTo>
                <a:lnTo>
                  <a:pt x="4063" y="941544"/>
                </a:lnTo>
                <a:lnTo>
                  <a:pt x="8126" y="922918"/>
                </a:lnTo>
                <a:lnTo>
                  <a:pt x="26630" y="907443"/>
                </a:lnTo>
                <a:lnTo>
                  <a:pt x="34756" y="870192"/>
                </a:lnTo>
                <a:lnTo>
                  <a:pt x="38819" y="851567"/>
                </a:lnTo>
                <a:lnTo>
                  <a:pt x="46944" y="814316"/>
                </a:lnTo>
                <a:lnTo>
                  <a:pt x="55070" y="777065"/>
                </a:lnTo>
                <a:lnTo>
                  <a:pt x="77637" y="742964"/>
                </a:lnTo>
                <a:lnTo>
                  <a:pt x="97951" y="649836"/>
                </a:lnTo>
                <a:lnTo>
                  <a:pt x="118266" y="556709"/>
                </a:lnTo>
                <a:lnTo>
                  <a:pt x="142643" y="444956"/>
                </a:lnTo>
                <a:lnTo>
                  <a:pt x="171083" y="314578"/>
                </a:lnTo>
                <a:lnTo>
                  <a:pt x="187335" y="240076"/>
                </a:lnTo>
                <a:lnTo>
                  <a:pt x="199524" y="184199"/>
                </a:lnTo>
                <a:lnTo>
                  <a:pt x="207650" y="146948"/>
                </a:lnTo>
                <a:lnTo>
                  <a:pt x="215776" y="109697"/>
                </a:lnTo>
                <a:lnTo>
                  <a:pt x="223901" y="72446"/>
                </a:lnTo>
                <a:lnTo>
                  <a:pt x="213524" y="50671"/>
                </a:lnTo>
                <a:lnTo>
                  <a:pt x="217587" y="32045"/>
                </a:lnTo>
                <a:lnTo>
                  <a:pt x="203145" y="28894"/>
                </a:lnTo>
                <a:lnTo>
                  <a:pt x="195940" y="21657"/>
                </a:lnTo>
                <a:lnTo>
                  <a:pt x="51286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7" name="任意多边形: 形状 66">
            <a:extLst>
              <a:ext uri="{FF2B5EF4-FFF2-40B4-BE49-F238E27FC236}">
                <a16:creationId xmlns:a16="http://schemas.microsoft.com/office/drawing/2014/main" xmlns="" id="{AB4747B2-0C97-4FF4-8B23-CFAD45B915B4}"/>
              </a:ext>
            </a:extLst>
          </p:cNvPr>
          <p:cNvSpPr/>
          <p:nvPr/>
        </p:nvSpPr>
        <p:spPr>
          <a:xfrm rot="20861666">
            <a:off x="3000056" y="5257236"/>
            <a:ext cx="425920" cy="1279696"/>
          </a:xfrm>
          <a:custGeom>
            <a:avLst/>
            <a:gdLst>
              <a:gd name="connsiteX0" fmla="*/ 418205 w 425920"/>
              <a:gd name="connsiteY0" fmla="*/ 169 h 1279696"/>
              <a:gd name="connsiteX1" fmla="*/ 415543 w 425920"/>
              <a:gd name="connsiteY1" fmla="*/ 12376 h 1279696"/>
              <a:gd name="connsiteX2" fmla="*/ 425920 w 425920"/>
              <a:gd name="connsiteY2" fmla="*/ 34152 h 1279696"/>
              <a:gd name="connsiteX3" fmla="*/ 417794 w 425920"/>
              <a:gd name="connsiteY3" fmla="*/ 71403 h 1279696"/>
              <a:gd name="connsiteX4" fmla="*/ 399291 w 425920"/>
              <a:gd name="connsiteY4" fmla="*/ 86878 h 1279696"/>
              <a:gd name="connsiteX5" fmla="*/ 380788 w 425920"/>
              <a:gd name="connsiteY5" fmla="*/ 102353 h 1279696"/>
              <a:gd name="connsiteX6" fmla="*/ 366346 w 425920"/>
              <a:gd name="connsiteY6" fmla="*/ 99203 h 1279696"/>
              <a:gd name="connsiteX7" fmla="*/ 358220 w 425920"/>
              <a:gd name="connsiteY7" fmla="*/ 136454 h 1279696"/>
              <a:gd name="connsiteX8" fmla="*/ 354157 w 425920"/>
              <a:gd name="connsiteY8" fmla="*/ 155080 h 1279696"/>
              <a:gd name="connsiteX9" fmla="*/ 341969 w 425920"/>
              <a:gd name="connsiteY9" fmla="*/ 210956 h 1279696"/>
              <a:gd name="connsiteX10" fmla="*/ 329780 w 425920"/>
              <a:gd name="connsiteY10" fmla="*/ 266833 h 1279696"/>
              <a:gd name="connsiteX11" fmla="*/ 317591 w 425920"/>
              <a:gd name="connsiteY11" fmla="*/ 322709 h 1279696"/>
              <a:gd name="connsiteX12" fmla="*/ 301340 w 425920"/>
              <a:gd name="connsiteY12" fmla="*/ 397211 h 1279696"/>
              <a:gd name="connsiteX13" fmla="*/ 295466 w 425920"/>
              <a:gd name="connsiteY13" fmla="*/ 493490 h 1279696"/>
              <a:gd name="connsiteX14" fmla="*/ 275152 w 425920"/>
              <a:gd name="connsiteY14" fmla="*/ 586617 h 1279696"/>
              <a:gd name="connsiteX15" fmla="*/ 254837 w 425920"/>
              <a:gd name="connsiteY15" fmla="*/ 679744 h 1279696"/>
              <a:gd name="connsiteX16" fmla="*/ 253026 w 425920"/>
              <a:gd name="connsiteY16" fmla="*/ 757396 h 1279696"/>
              <a:gd name="connsiteX17" fmla="*/ 240837 w 425920"/>
              <a:gd name="connsiteY17" fmla="*/ 813273 h 1279696"/>
              <a:gd name="connsiteX18" fmla="*/ 224586 w 425920"/>
              <a:gd name="connsiteY18" fmla="*/ 887775 h 1279696"/>
              <a:gd name="connsiteX19" fmla="*/ 216460 w 425920"/>
              <a:gd name="connsiteY19" fmla="*/ 925026 h 1279696"/>
              <a:gd name="connsiteX20" fmla="*/ 204271 w 425920"/>
              <a:gd name="connsiteY20" fmla="*/ 980902 h 1279696"/>
              <a:gd name="connsiteX21" fmla="*/ 196145 w 425920"/>
              <a:gd name="connsiteY21" fmla="*/ 1018153 h 1279696"/>
              <a:gd name="connsiteX22" fmla="*/ 165453 w 425920"/>
              <a:gd name="connsiteY22" fmla="*/ 1089505 h 1279696"/>
              <a:gd name="connsiteX23" fmla="*/ 124383 w 425920"/>
              <a:gd name="connsiteY23" fmla="*/ 1139081 h 1279696"/>
              <a:gd name="connsiteX24" fmla="*/ 97754 w 425920"/>
              <a:gd name="connsiteY24" fmla="*/ 1191808 h 1279696"/>
              <a:gd name="connsiteX25" fmla="*/ 56683 w 425920"/>
              <a:gd name="connsiteY25" fmla="*/ 1241384 h 1279696"/>
              <a:gd name="connsiteX26" fmla="*/ 19676 w 425920"/>
              <a:gd name="connsiteY26" fmla="*/ 1272335 h 1279696"/>
              <a:gd name="connsiteX27" fmla="*/ 0 w 425920"/>
              <a:gd name="connsiteY27" fmla="*/ 1279696 h 1279696"/>
              <a:gd name="connsiteX28" fmla="*/ 251 w 425920"/>
              <a:gd name="connsiteY28" fmla="*/ 806585 h 1279696"/>
              <a:gd name="connsiteX29" fmla="*/ 5724 w 425920"/>
              <a:gd name="connsiteY29" fmla="*/ 781497 h 1279696"/>
              <a:gd name="connsiteX30" fmla="*/ 28290 w 425920"/>
              <a:gd name="connsiteY30" fmla="*/ 747396 h 1279696"/>
              <a:gd name="connsiteX31" fmla="*/ 44542 w 425920"/>
              <a:gd name="connsiteY31" fmla="*/ 672894 h 1279696"/>
              <a:gd name="connsiteX32" fmla="*/ 56730 w 425920"/>
              <a:gd name="connsiteY32" fmla="*/ 617018 h 1279696"/>
              <a:gd name="connsiteX33" fmla="*/ 68919 w 425920"/>
              <a:gd name="connsiteY33" fmla="*/ 561141 h 1279696"/>
              <a:gd name="connsiteX34" fmla="*/ 81108 w 425920"/>
              <a:gd name="connsiteY34" fmla="*/ 505265 h 1279696"/>
              <a:gd name="connsiteX35" fmla="*/ 82919 w 425920"/>
              <a:gd name="connsiteY35" fmla="*/ 427613 h 1279696"/>
              <a:gd name="connsiteX36" fmla="*/ 99171 w 425920"/>
              <a:gd name="connsiteY36" fmla="*/ 353111 h 1279696"/>
              <a:gd name="connsiteX37" fmla="*/ 105045 w 425920"/>
              <a:gd name="connsiteY37" fmla="*/ 256834 h 1279696"/>
              <a:gd name="connsiteX38" fmla="*/ 117234 w 425920"/>
              <a:gd name="connsiteY38" fmla="*/ 200957 h 1279696"/>
              <a:gd name="connsiteX39" fmla="*/ 110918 w 425920"/>
              <a:gd name="connsiteY39" fmla="*/ 160555 h 1279696"/>
              <a:gd name="connsiteX40" fmla="*/ 119044 w 425920"/>
              <a:gd name="connsiteY40" fmla="*/ 123304 h 1279696"/>
              <a:gd name="connsiteX41" fmla="*/ 127170 w 425920"/>
              <a:gd name="connsiteY41" fmla="*/ 86053 h 1279696"/>
              <a:gd name="connsiteX42" fmla="*/ 116792 w 425920"/>
              <a:gd name="connsiteY42" fmla="*/ 64278 h 1279696"/>
              <a:gd name="connsiteX43" fmla="*/ 120855 w 425920"/>
              <a:gd name="connsiteY43" fmla="*/ 45652 h 1279696"/>
              <a:gd name="connsiteX44" fmla="*/ 124918 w 425920"/>
              <a:gd name="connsiteY44" fmla="*/ 27027 h 1279696"/>
              <a:gd name="connsiteX45" fmla="*/ 114540 w 425920"/>
              <a:gd name="connsiteY45" fmla="*/ 5252 h 1279696"/>
              <a:gd name="connsiteX46" fmla="*/ 100100 w 425920"/>
              <a:gd name="connsiteY46" fmla="*/ 2102 h 1279696"/>
              <a:gd name="connsiteX47" fmla="*/ 99098 w 425920"/>
              <a:gd name="connsiteY47" fmla="*/ 0 h 1279696"/>
              <a:gd name="connsiteX48" fmla="*/ 418205 w 425920"/>
              <a:gd name="connsiteY48" fmla="*/ 169 h 1279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25920" h="1279696">
                <a:moveTo>
                  <a:pt x="418205" y="169"/>
                </a:moveTo>
                <a:lnTo>
                  <a:pt x="415543" y="12376"/>
                </a:lnTo>
                <a:lnTo>
                  <a:pt x="425920" y="34152"/>
                </a:lnTo>
                <a:lnTo>
                  <a:pt x="417794" y="71403"/>
                </a:lnTo>
                <a:lnTo>
                  <a:pt x="399291" y="86878"/>
                </a:lnTo>
                <a:lnTo>
                  <a:pt x="380788" y="102353"/>
                </a:lnTo>
                <a:lnTo>
                  <a:pt x="366346" y="99203"/>
                </a:lnTo>
                <a:lnTo>
                  <a:pt x="358220" y="136454"/>
                </a:lnTo>
                <a:lnTo>
                  <a:pt x="354157" y="155080"/>
                </a:lnTo>
                <a:lnTo>
                  <a:pt x="341969" y="210956"/>
                </a:lnTo>
                <a:lnTo>
                  <a:pt x="329780" y="266833"/>
                </a:lnTo>
                <a:lnTo>
                  <a:pt x="317591" y="322709"/>
                </a:lnTo>
                <a:lnTo>
                  <a:pt x="301340" y="397211"/>
                </a:lnTo>
                <a:lnTo>
                  <a:pt x="295466" y="493490"/>
                </a:lnTo>
                <a:lnTo>
                  <a:pt x="275152" y="586617"/>
                </a:lnTo>
                <a:lnTo>
                  <a:pt x="254837" y="679744"/>
                </a:lnTo>
                <a:lnTo>
                  <a:pt x="253026" y="757396"/>
                </a:lnTo>
                <a:lnTo>
                  <a:pt x="240837" y="813273"/>
                </a:lnTo>
                <a:lnTo>
                  <a:pt x="224586" y="887775"/>
                </a:lnTo>
                <a:lnTo>
                  <a:pt x="216460" y="925026"/>
                </a:lnTo>
                <a:lnTo>
                  <a:pt x="204271" y="980902"/>
                </a:lnTo>
                <a:lnTo>
                  <a:pt x="196145" y="1018153"/>
                </a:lnTo>
                <a:lnTo>
                  <a:pt x="165453" y="1089505"/>
                </a:lnTo>
                <a:lnTo>
                  <a:pt x="124383" y="1139081"/>
                </a:lnTo>
                <a:lnTo>
                  <a:pt x="97754" y="1191808"/>
                </a:lnTo>
                <a:lnTo>
                  <a:pt x="56683" y="1241384"/>
                </a:lnTo>
                <a:lnTo>
                  <a:pt x="19676" y="1272335"/>
                </a:lnTo>
                <a:lnTo>
                  <a:pt x="0" y="1279696"/>
                </a:lnTo>
                <a:lnTo>
                  <a:pt x="251" y="806585"/>
                </a:lnTo>
                <a:lnTo>
                  <a:pt x="5724" y="781497"/>
                </a:lnTo>
                <a:lnTo>
                  <a:pt x="28290" y="747396"/>
                </a:lnTo>
                <a:lnTo>
                  <a:pt x="44542" y="672894"/>
                </a:lnTo>
                <a:lnTo>
                  <a:pt x="56730" y="617018"/>
                </a:lnTo>
                <a:lnTo>
                  <a:pt x="68919" y="561141"/>
                </a:lnTo>
                <a:lnTo>
                  <a:pt x="81108" y="505265"/>
                </a:lnTo>
                <a:lnTo>
                  <a:pt x="82919" y="427613"/>
                </a:lnTo>
                <a:lnTo>
                  <a:pt x="99171" y="353111"/>
                </a:lnTo>
                <a:lnTo>
                  <a:pt x="105045" y="256834"/>
                </a:lnTo>
                <a:lnTo>
                  <a:pt x="117234" y="200957"/>
                </a:lnTo>
                <a:lnTo>
                  <a:pt x="110918" y="160555"/>
                </a:lnTo>
                <a:lnTo>
                  <a:pt x="119044" y="123304"/>
                </a:lnTo>
                <a:lnTo>
                  <a:pt x="127170" y="86053"/>
                </a:lnTo>
                <a:lnTo>
                  <a:pt x="116792" y="64278"/>
                </a:lnTo>
                <a:lnTo>
                  <a:pt x="120855" y="45652"/>
                </a:lnTo>
                <a:lnTo>
                  <a:pt x="124918" y="27027"/>
                </a:lnTo>
                <a:lnTo>
                  <a:pt x="114540" y="5252"/>
                </a:lnTo>
                <a:lnTo>
                  <a:pt x="100100" y="2102"/>
                </a:lnTo>
                <a:lnTo>
                  <a:pt x="99098" y="0"/>
                </a:lnTo>
                <a:lnTo>
                  <a:pt x="418205" y="16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9" name="任意多边形: 形状 68">
            <a:extLst>
              <a:ext uri="{FF2B5EF4-FFF2-40B4-BE49-F238E27FC236}">
                <a16:creationId xmlns:a16="http://schemas.microsoft.com/office/drawing/2014/main" xmlns="" id="{541B4C68-02BE-4C61-BEAF-8161753E6529}"/>
              </a:ext>
            </a:extLst>
          </p:cNvPr>
          <p:cNvSpPr/>
          <p:nvPr/>
        </p:nvSpPr>
        <p:spPr>
          <a:xfrm rot="20861666">
            <a:off x="9527813" y="1293319"/>
            <a:ext cx="1195552" cy="275035"/>
          </a:xfrm>
          <a:custGeom>
            <a:avLst/>
            <a:gdLst>
              <a:gd name="connsiteX0" fmla="*/ 931176 w 1195552"/>
              <a:gd name="connsiteY0" fmla="*/ 42422 h 275035"/>
              <a:gd name="connsiteX1" fmla="*/ 955412 w 1195552"/>
              <a:gd name="connsiteY1" fmla="*/ 66718 h 275035"/>
              <a:gd name="connsiteX2" fmla="*/ 983606 w 1195552"/>
              <a:gd name="connsiteY2" fmla="*/ 72868 h 275035"/>
              <a:gd name="connsiteX3" fmla="*/ 1007842 w 1195552"/>
              <a:gd name="connsiteY3" fmla="*/ 97163 h 275035"/>
              <a:gd name="connsiteX4" fmla="*/ 1060273 w 1195552"/>
              <a:gd name="connsiteY4" fmla="*/ 127608 h 275035"/>
              <a:gd name="connsiteX5" fmla="*/ 1098607 w 1195552"/>
              <a:gd name="connsiteY5" fmla="*/ 154979 h 275035"/>
              <a:gd name="connsiteX6" fmla="*/ 1147079 w 1195552"/>
              <a:gd name="connsiteY6" fmla="*/ 203570 h 275035"/>
              <a:gd name="connsiteX7" fmla="*/ 1171316 w 1195552"/>
              <a:gd name="connsiteY7" fmla="*/ 227865 h 275035"/>
              <a:gd name="connsiteX8" fmla="*/ 1181455 w 1195552"/>
              <a:gd name="connsiteY8" fmla="*/ 249085 h 275035"/>
              <a:gd name="connsiteX9" fmla="*/ 1195552 w 1195552"/>
              <a:gd name="connsiteY9" fmla="*/ 252160 h 275035"/>
              <a:gd name="connsiteX10" fmla="*/ 1191594 w 1195552"/>
              <a:gd name="connsiteY10" fmla="*/ 270305 h 275035"/>
              <a:gd name="connsiteX11" fmla="*/ 1190674 w 1195552"/>
              <a:gd name="connsiteY11" fmla="*/ 274521 h 275035"/>
              <a:gd name="connsiteX12" fmla="*/ 865529 w 1195552"/>
              <a:gd name="connsiteY12" fmla="*/ 275035 h 275035"/>
              <a:gd name="connsiteX13" fmla="*/ 855484 w 1195552"/>
              <a:gd name="connsiteY13" fmla="*/ 254013 h 275035"/>
              <a:gd name="connsiteX14" fmla="*/ 841387 w 1195552"/>
              <a:gd name="connsiteY14" fmla="*/ 250938 h 275035"/>
              <a:gd name="connsiteX15" fmla="*/ 813193 w 1195552"/>
              <a:gd name="connsiteY15" fmla="*/ 244788 h 275035"/>
              <a:gd name="connsiteX16" fmla="*/ 799095 w 1195552"/>
              <a:gd name="connsiteY16" fmla="*/ 241713 h 275035"/>
              <a:gd name="connsiteX17" fmla="*/ 756804 w 1195552"/>
              <a:gd name="connsiteY17" fmla="*/ 232488 h 275035"/>
              <a:gd name="connsiteX18" fmla="*/ 724651 w 1195552"/>
              <a:gd name="connsiteY18" fmla="*/ 244481 h 275035"/>
              <a:gd name="connsiteX19" fmla="*/ 668263 w 1195552"/>
              <a:gd name="connsiteY19" fmla="*/ 232181 h 275035"/>
              <a:gd name="connsiteX20" fmla="*/ 640068 w 1195552"/>
              <a:gd name="connsiteY20" fmla="*/ 226031 h 275035"/>
              <a:gd name="connsiteX21" fmla="*/ 579721 w 1195552"/>
              <a:gd name="connsiteY21" fmla="*/ 231876 h 275035"/>
              <a:gd name="connsiteX22" fmla="*/ 523332 w 1195552"/>
              <a:gd name="connsiteY22" fmla="*/ 219575 h 275035"/>
              <a:gd name="connsiteX23" fmla="*/ 452846 w 1195552"/>
              <a:gd name="connsiteY23" fmla="*/ 204200 h 275035"/>
              <a:gd name="connsiteX24" fmla="*/ 350207 w 1195552"/>
              <a:gd name="connsiteY24" fmla="*/ 200819 h 275035"/>
              <a:gd name="connsiteX25" fmla="*/ 247569 w 1195552"/>
              <a:gd name="connsiteY25" fmla="*/ 197438 h 275035"/>
              <a:gd name="connsiteX26" fmla="*/ 130833 w 1195552"/>
              <a:gd name="connsiteY26" fmla="*/ 190983 h 275035"/>
              <a:gd name="connsiteX27" fmla="*/ 0 w 1195552"/>
              <a:gd name="connsiteY27" fmla="*/ 181451 h 275035"/>
              <a:gd name="connsiteX28" fmla="*/ 39581 w 1195552"/>
              <a:gd name="connsiteY28" fmla="*/ 0 h 275035"/>
              <a:gd name="connsiteX29" fmla="*/ 297289 w 1195552"/>
              <a:gd name="connsiteY29" fmla="*/ 37208 h 275035"/>
              <a:gd name="connsiteX30" fmla="*/ 442219 w 1195552"/>
              <a:gd name="connsiteY30" fmla="*/ 49814 h 275035"/>
              <a:gd name="connsiteX31" fmla="*/ 573052 w 1195552"/>
              <a:gd name="connsiteY31" fmla="*/ 59344 h 275035"/>
              <a:gd name="connsiteX32" fmla="*/ 643539 w 1195552"/>
              <a:gd name="connsiteY32" fmla="*/ 74720 h 275035"/>
              <a:gd name="connsiteX33" fmla="*/ 703886 w 1195552"/>
              <a:gd name="connsiteY33" fmla="*/ 68875 h 275035"/>
              <a:gd name="connsiteX34" fmla="*/ 746177 w 1195552"/>
              <a:gd name="connsiteY34" fmla="*/ 78101 h 275035"/>
              <a:gd name="connsiteX35" fmla="*/ 788469 w 1195552"/>
              <a:gd name="connsiteY35" fmla="*/ 87326 h 275035"/>
              <a:gd name="connsiteX36" fmla="*/ 820621 w 1195552"/>
              <a:gd name="connsiteY36" fmla="*/ 75331 h 275035"/>
              <a:gd name="connsiteX37" fmla="*/ 848816 w 1195552"/>
              <a:gd name="connsiteY37" fmla="*/ 81481 h 275035"/>
              <a:gd name="connsiteX38" fmla="*/ 866870 w 1195552"/>
              <a:gd name="connsiteY38" fmla="*/ 66412 h 275035"/>
              <a:gd name="connsiteX39" fmla="*/ 880968 w 1195552"/>
              <a:gd name="connsiteY39" fmla="*/ 69487 h 275035"/>
              <a:gd name="connsiteX40" fmla="*/ 899023 w 1195552"/>
              <a:gd name="connsiteY40" fmla="*/ 54417 h 275035"/>
              <a:gd name="connsiteX41" fmla="*/ 913120 w 1195552"/>
              <a:gd name="connsiteY41" fmla="*/ 57492 h 275035"/>
              <a:gd name="connsiteX42" fmla="*/ 931176 w 1195552"/>
              <a:gd name="connsiteY42" fmla="*/ 42422 h 275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195552" h="275035">
                <a:moveTo>
                  <a:pt x="931176" y="42422"/>
                </a:moveTo>
                <a:lnTo>
                  <a:pt x="955412" y="66718"/>
                </a:lnTo>
                <a:lnTo>
                  <a:pt x="983606" y="72868"/>
                </a:lnTo>
                <a:lnTo>
                  <a:pt x="1007842" y="97163"/>
                </a:lnTo>
                <a:lnTo>
                  <a:pt x="1060273" y="127608"/>
                </a:lnTo>
                <a:lnTo>
                  <a:pt x="1098607" y="154979"/>
                </a:lnTo>
                <a:lnTo>
                  <a:pt x="1147079" y="203570"/>
                </a:lnTo>
                <a:lnTo>
                  <a:pt x="1171316" y="227865"/>
                </a:lnTo>
                <a:lnTo>
                  <a:pt x="1181455" y="249085"/>
                </a:lnTo>
                <a:lnTo>
                  <a:pt x="1195552" y="252160"/>
                </a:lnTo>
                <a:lnTo>
                  <a:pt x="1191594" y="270305"/>
                </a:lnTo>
                <a:lnTo>
                  <a:pt x="1190674" y="274521"/>
                </a:lnTo>
                <a:lnTo>
                  <a:pt x="865529" y="275035"/>
                </a:lnTo>
                <a:lnTo>
                  <a:pt x="855484" y="254013"/>
                </a:lnTo>
                <a:lnTo>
                  <a:pt x="841387" y="250938"/>
                </a:lnTo>
                <a:lnTo>
                  <a:pt x="813193" y="244788"/>
                </a:lnTo>
                <a:lnTo>
                  <a:pt x="799095" y="241713"/>
                </a:lnTo>
                <a:lnTo>
                  <a:pt x="756804" y="232488"/>
                </a:lnTo>
                <a:lnTo>
                  <a:pt x="724651" y="244481"/>
                </a:lnTo>
                <a:lnTo>
                  <a:pt x="668263" y="232181"/>
                </a:lnTo>
                <a:lnTo>
                  <a:pt x="640068" y="226031"/>
                </a:lnTo>
                <a:lnTo>
                  <a:pt x="579721" y="231876"/>
                </a:lnTo>
                <a:lnTo>
                  <a:pt x="523332" y="219575"/>
                </a:lnTo>
                <a:lnTo>
                  <a:pt x="452846" y="204200"/>
                </a:lnTo>
                <a:lnTo>
                  <a:pt x="350207" y="200819"/>
                </a:lnTo>
                <a:lnTo>
                  <a:pt x="247569" y="197438"/>
                </a:lnTo>
                <a:lnTo>
                  <a:pt x="130833" y="190983"/>
                </a:lnTo>
                <a:lnTo>
                  <a:pt x="0" y="181451"/>
                </a:lnTo>
                <a:lnTo>
                  <a:pt x="39581" y="0"/>
                </a:lnTo>
                <a:lnTo>
                  <a:pt x="297289" y="37208"/>
                </a:lnTo>
                <a:lnTo>
                  <a:pt x="442219" y="49814"/>
                </a:lnTo>
                <a:lnTo>
                  <a:pt x="573052" y="59344"/>
                </a:lnTo>
                <a:lnTo>
                  <a:pt x="643539" y="74720"/>
                </a:lnTo>
                <a:lnTo>
                  <a:pt x="703886" y="68875"/>
                </a:lnTo>
                <a:lnTo>
                  <a:pt x="746177" y="78101"/>
                </a:lnTo>
                <a:lnTo>
                  <a:pt x="788469" y="87326"/>
                </a:lnTo>
                <a:lnTo>
                  <a:pt x="820621" y="75331"/>
                </a:lnTo>
                <a:lnTo>
                  <a:pt x="848816" y="81481"/>
                </a:lnTo>
                <a:lnTo>
                  <a:pt x="866870" y="66412"/>
                </a:lnTo>
                <a:lnTo>
                  <a:pt x="880968" y="69487"/>
                </a:lnTo>
                <a:lnTo>
                  <a:pt x="899023" y="54417"/>
                </a:lnTo>
                <a:lnTo>
                  <a:pt x="913120" y="57492"/>
                </a:lnTo>
                <a:lnTo>
                  <a:pt x="931176" y="4242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0" name="任意多边形: 形状 69">
            <a:extLst>
              <a:ext uri="{FF2B5EF4-FFF2-40B4-BE49-F238E27FC236}">
                <a16:creationId xmlns:a16="http://schemas.microsoft.com/office/drawing/2014/main" xmlns="" id="{2A9E2CFB-DE11-4249-AFC3-4C56BECF442E}"/>
              </a:ext>
            </a:extLst>
          </p:cNvPr>
          <p:cNvSpPr/>
          <p:nvPr/>
        </p:nvSpPr>
        <p:spPr>
          <a:xfrm rot="20861666">
            <a:off x="10200427" y="1980338"/>
            <a:ext cx="284074" cy="406260"/>
          </a:xfrm>
          <a:custGeom>
            <a:avLst/>
            <a:gdLst>
              <a:gd name="connsiteX0" fmla="*/ 262207 w 284074"/>
              <a:gd name="connsiteY0" fmla="*/ 10605 h 406260"/>
              <a:gd name="connsiteX1" fmla="*/ 262802 w 284074"/>
              <a:gd name="connsiteY1" fmla="*/ 387132 h 406260"/>
              <a:gd name="connsiteX2" fmla="*/ 284074 w 284074"/>
              <a:gd name="connsiteY2" fmla="*/ 387098 h 406260"/>
              <a:gd name="connsiteX3" fmla="*/ 264864 w 284074"/>
              <a:gd name="connsiteY3" fmla="*/ 394265 h 406260"/>
              <a:gd name="connsiteX4" fmla="*/ 232711 w 284074"/>
              <a:gd name="connsiteY4" fmla="*/ 406260 h 406260"/>
              <a:gd name="connsiteX5" fmla="*/ 204517 w 284074"/>
              <a:gd name="connsiteY5" fmla="*/ 400109 h 406260"/>
              <a:gd name="connsiteX6" fmla="*/ 180280 w 284074"/>
              <a:gd name="connsiteY6" fmla="*/ 375814 h 406260"/>
              <a:gd name="connsiteX7" fmla="*/ 152086 w 284074"/>
              <a:gd name="connsiteY7" fmla="*/ 369664 h 406260"/>
              <a:gd name="connsiteX8" fmla="*/ 145905 w 284074"/>
              <a:gd name="connsiteY8" fmla="*/ 330299 h 406260"/>
              <a:gd name="connsiteX9" fmla="*/ 149863 w 284074"/>
              <a:gd name="connsiteY9" fmla="*/ 312153 h 406260"/>
              <a:gd name="connsiteX10" fmla="*/ 161737 w 284074"/>
              <a:gd name="connsiteY10" fmla="*/ 257718 h 406260"/>
              <a:gd name="connsiteX11" fmla="*/ 137501 w 284074"/>
              <a:gd name="connsiteY11" fmla="*/ 233423 h 406260"/>
              <a:gd name="connsiteX12" fmla="*/ 127362 w 284074"/>
              <a:gd name="connsiteY12" fmla="*/ 212202 h 406260"/>
              <a:gd name="connsiteX13" fmla="*/ 117224 w 284074"/>
              <a:gd name="connsiteY13" fmla="*/ 190982 h 406260"/>
              <a:gd name="connsiteX14" fmla="*/ 107084 w 284074"/>
              <a:gd name="connsiteY14" fmla="*/ 169762 h 406260"/>
              <a:gd name="connsiteX15" fmla="*/ 82847 w 284074"/>
              <a:gd name="connsiteY15" fmla="*/ 145467 h 406260"/>
              <a:gd name="connsiteX16" fmla="*/ 58612 w 284074"/>
              <a:gd name="connsiteY16" fmla="*/ 121172 h 406260"/>
              <a:gd name="connsiteX17" fmla="*/ 34376 w 284074"/>
              <a:gd name="connsiteY17" fmla="*/ 96876 h 406260"/>
              <a:gd name="connsiteX18" fmla="*/ 20278 w 284074"/>
              <a:gd name="connsiteY18" fmla="*/ 93801 h 406260"/>
              <a:gd name="connsiteX19" fmla="*/ 10139 w 284074"/>
              <a:gd name="connsiteY19" fmla="*/ 72580 h 406260"/>
              <a:gd name="connsiteX20" fmla="*/ 14097 w 284074"/>
              <a:gd name="connsiteY20" fmla="*/ 54435 h 406260"/>
              <a:gd name="connsiteX21" fmla="*/ 0 w 284074"/>
              <a:gd name="connsiteY21" fmla="*/ 51360 h 406260"/>
              <a:gd name="connsiteX22" fmla="*/ 3957 w 284074"/>
              <a:gd name="connsiteY22" fmla="*/ 33216 h 406260"/>
              <a:gd name="connsiteX23" fmla="*/ 25971 w 284074"/>
              <a:gd name="connsiteY23" fmla="*/ 0 h 406260"/>
              <a:gd name="connsiteX24" fmla="*/ 54166 w 284074"/>
              <a:gd name="connsiteY24" fmla="*/ 6151 h 406260"/>
              <a:gd name="connsiteX25" fmla="*/ 82360 w 284074"/>
              <a:gd name="connsiteY25" fmla="*/ 12301 h 406260"/>
              <a:gd name="connsiteX26" fmla="*/ 96458 w 284074"/>
              <a:gd name="connsiteY26" fmla="*/ 15376 h 406260"/>
              <a:gd name="connsiteX27" fmla="*/ 124652 w 284074"/>
              <a:gd name="connsiteY27" fmla="*/ 21526 h 406260"/>
              <a:gd name="connsiteX28" fmla="*/ 152847 w 284074"/>
              <a:gd name="connsiteY28" fmla="*/ 27676 h 406260"/>
              <a:gd name="connsiteX29" fmla="*/ 181041 w 284074"/>
              <a:gd name="connsiteY29" fmla="*/ 33827 h 406260"/>
              <a:gd name="connsiteX30" fmla="*/ 205277 w 284074"/>
              <a:gd name="connsiteY30" fmla="*/ 58122 h 406260"/>
              <a:gd name="connsiteX31" fmla="*/ 233472 w 284074"/>
              <a:gd name="connsiteY31" fmla="*/ 64272 h 406260"/>
              <a:gd name="connsiteX32" fmla="*/ 237430 w 284074"/>
              <a:gd name="connsiteY32" fmla="*/ 46127 h 406260"/>
              <a:gd name="connsiteX33" fmla="*/ 251526 w 284074"/>
              <a:gd name="connsiteY33" fmla="*/ 49202 h 406260"/>
              <a:gd name="connsiteX34" fmla="*/ 255484 w 284074"/>
              <a:gd name="connsiteY34" fmla="*/ 31057 h 406260"/>
              <a:gd name="connsiteX35" fmla="*/ 259443 w 284074"/>
              <a:gd name="connsiteY35" fmla="*/ 12911 h 406260"/>
              <a:gd name="connsiteX36" fmla="*/ 262207 w 284074"/>
              <a:gd name="connsiteY36" fmla="*/ 10605 h 406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84074" h="406260">
                <a:moveTo>
                  <a:pt x="262207" y="10605"/>
                </a:moveTo>
                <a:lnTo>
                  <a:pt x="262802" y="387132"/>
                </a:lnTo>
                <a:lnTo>
                  <a:pt x="284074" y="387098"/>
                </a:lnTo>
                <a:lnTo>
                  <a:pt x="264864" y="394265"/>
                </a:lnTo>
                <a:lnTo>
                  <a:pt x="232711" y="406260"/>
                </a:lnTo>
                <a:lnTo>
                  <a:pt x="204517" y="400109"/>
                </a:lnTo>
                <a:lnTo>
                  <a:pt x="180280" y="375814"/>
                </a:lnTo>
                <a:lnTo>
                  <a:pt x="152086" y="369664"/>
                </a:lnTo>
                <a:lnTo>
                  <a:pt x="145905" y="330299"/>
                </a:lnTo>
                <a:lnTo>
                  <a:pt x="149863" y="312153"/>
                </a:lnTo>
                <a:lnTo>
                  <a:pt x="161737" y="257718"/>
                </a:lnTo>
                <a:lnTo>
                  <a:pt x="137501" y="233423"/>
                </a:lnTo>
                <a:lnTo>
                  <a:pt x="127362" y="212202"/>
                </a:lnTo>
                <a:lnTo>
                  <a:pt x="117224" y="190982"/>
                </a:lnTo>
                <a:lnTo>
                  <a:pt x="107084" y="169762"/>
                </a:lnTo>
                <a:lnTo>
                  <a:pt x="82847" y="145467"/>
                </a:lnTo>
                <a:lnTo>
                  <a:pt x="58612" y="121172"/>
                </a:lnTo>
                <a:lnTo>
                  <a:pt x="34376" y="96876"/>
                </a:lnTo>
                <a:lnTo>
                  <a:pt x="20278" y="93801"/>
                </a:lnTo>
                <a:lnTo>
                  <a:pt x="10139" y="72580"/>
                </a:lnTo>
                <a:lnTo>
                  <a:pt x="14097" y="54435"/>
                </a:lnTo>
                <a:lnTo>
                  <a:pt x="0" y="51360"/>
                </a:lnTo>
                <a:lnTo>
                  <a:pt x="3957" y="33216"/>
                </a:lnTo>
                <a:lnTo>
                  <a:pt x="25971" y="0"/>
                </a:lnTo>
                <a:lnTo>
                  <a:pt x="54166" y="6151"/>
                </a:lnTo>
                <a:lnTo>
                  <a:pt x="82360" y="12301"/>
                </a:lnTo>
                <a:lnTo>
                  <a:pt x="96458" y="15376"/>
                </a:lnTo>
                <a:lnTo>
                  <a:pt x="124652" y="21526"/>
                </a:lnTo>
                <a:lnTo>
                  <a:pt x="152847" y="27676"/>
                </a:lnTo>
                <a:lnTo>
                  <a:pt x="181041" y="33827"/>
                </a:lnTo>
                <a:lnTo>
                  <a:pt x="205277" y="58122"/>
                </a:lnTo>
                <a:lnTo>
                  <a:pt x="233472" y="64272"/>
                </a:lnTo>
                <a:lnTo>
                  <a:pt x="237430" y="46127"/>
                </a:lnTo>
                <a:lnTo>
                  <a:pt x="251526" y="49202"/>
                </a:lnTo>
                <a:lnTo>
                  <a:pt x="255484" y="31057"/>
                </a:lnTo>
                <a:lnTo>
                  <a:pt x="259443" y="12911"/>
                </a:lnTo>
                <a:lnTo>
                  <a:pt x="262207" y="1060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3" name="任意多边形: 形状 72">
            <a:extLst>
              <a:ext uri="{FF2B5EF4-FFF2-40B4-BE49-F238E27FC236}">
                <a16:creationId xmlns:a16="http://schemas.microsoft.com/office/drawing/2014/main" xmlns="" id="{355025A4-6339-4970-8E72-4EF95528D26B}"/>
              </a:ext>
            </a:extLst>
          </p:cNvPr>
          <p:cNvSpPr/>
          <p:nvPr/>
        </p:nvSpPr>
        <p:spPr>
          <a:xfrm rot="20861666">
            <a:off x="5483975" y="4149642"/>
            <a:ext cx="1153147" cy="228594"/>
          </a:xfrm>
          <a:custGeom>
            <a:avLst/>
            <a:gdLst>
              <a:gd name="connsiteX0" fmla="*/ 925132 w 1153147"/>
              <a:gd name="connsiteY0" fmla="*/ 0 h 228594"/>
              <a:gd name="connsiteX1" fmla="*/ 954013 w 1153147"/>
              <a:gd name="connsiteY1" fmla="*/ 6300 h 228594"/>
              <a:gd name="connsiteX2" fmla="*/ 968454 w 1153147"/>
              <a:gd name="connsiteY2" fmla="*/ 9451 h 228594"/>
              <a:gd name="connsiteX3" fmla="*/ 993272 w 1153147"/>
              <a:gd name="connsiteY3" fmla="*/ 34376 h 228594"/>
              <a:gd name="connsiteX4" fmla="*/ 1018091 w 1153147"/>
              <a:gd name="connsiteY4" fmla="*/ 59302 h 228594"/>
              <a:gd name="connsiteX5" fmla="*/ 1057349 w 1153147"/>
              <a:gd name="connsiteY5" fmla="*/ 87378 h 228594"/>
              <a:gd name="connsiteX6" fmla="*/ 1106986 w 1153147"/>
              <a:gd name="connsiteY6" fmla="*/ 137229 h 228594"/>
              <a:gd name="connsiteX7" fmla="*/ 1131805 w 1153147"/>
              <a:gd name="connsiteY7" fmla="*/ 162154 h 228594"/>
              <a:gd name="connsiteX8" fmla="*/ 1142183 w 1153147"/>
              <a:gd name="connsiteY8" fmla="*/ 183930 h 228594"/>
              <a:gd name="connsiteX9" fmla="*/ 1152560 w 1153147"/>
              <a:gd name="connsiteY9" fmla="*/ 205705 h 228594"/>
              <a:gd name="connsiteX10" fmla="*/ 1153147 w 1153147"/>
              <a:gd name="connsiteY10" fmla="*/ 206937 h 228594"/>
              <a:gd name="connsiteX11" fmla="*/ 836227 w 1153147"/>
              <a:gd name="connsiteY11" fmla="*/ 228594 h 228594"/>
              <a:gd name="connsiteX12" fmla="*/ 818614 w 1153147"/>
              <a:gd name="connsiteY12" fmla="*/ 210906 h 228594"/>
              <a:gd name="connsiteX13" fmla="*/ 771229 w 1153147"/>
              <a:gd name="connsiteY13" fmla="*/ 220081 h 228594"/>
              <a:gd name="connsiteX14" fmla="*/ 727907 w 1153147"/>
              <a:gd name="connsiteY14" fmla="*/ 210631 h 228594"/>
              <a:gd name="connsiteX15" fmla="*/ 670144 w 1153147"/>
              <a:gd name="connsiteY15" fmla="*/ 198031 h 228594"/>
              <a:gd name="connsiteX16" fmla="*/ 608319 w 1153147"/>
              <a:gd name="connsiteY16" fmla="*/ 204057 h 228594"/>
              <a:gd name="connsiteX17" fmla="*/ 532053 w 1153147"/>
              <a:gd name="connsiteY17" fmla="*/ 206931 h 228594"/>
              <a:gd name="connsiteX18" fmla="*/ 441346 w 1153147"/>
              <a:gd name="connsiteY18" fmla="*/ 206657 h 228594"/>
              <a:gd name="connsiteX19" fmla="*/ 336198 w 1153147"/>
              <a:gd name="connsiteY19" fmla="*/ 203232 h 228594"/>
              <a:gd name="connsiteX20" fmla="*/ 231050 w 1153147"/>
              <a:gd name="connsiteY20" fmla="*/ 199808 h 228594"/>
              <a:gd name="connsiteX21" fmla="*/ 115525 w 1153147"/>
              <a:gd name="connsiteY21" fmla="*/ 174607 h 228594"/>
              <a:gd name="connsiteX22" fmla="*/ 0 w 1153147"/>
              <a:gd name="connsiteY22" fmla="*/ 149407 h 228594"/>
              <a:gd name="connsiteX23" fmla="*/ 28440 w 1153147"/>
              <a:gd name="connsiteY23" fmla="*/ 19029 h 228594"/>
              <a:gd name="connsiteX24" fmla="*/ 61385 w 1153147"/>
              <a:gd name="connsiteY24" fmla="*/ 6703 h 228594"/>
              <a:gd name="connsiteX25" fmla="*/ 90266 w 1153147"/>
              <a:gd name="connsiteY25" fmla="*/ 13003 h 228594"/>
              <a:gd name="connsiteX26" fmla="*/ 148028 w 1153147"/>
              <a:gd name="connsiteY26" fmla="*/ 25603 h 228594"/>
              <a:gd name="connsiteX27" fmla="*/ 191351 w 1153147"/>
              <a:gd name="connsiteY27" fmla="*/ 35053 h 228594"/>
              <a:gd name="connsiteX28" fmla="*/ 253176 w 1153147"/>
              <a:gd name="connsiteY28" fmla="*/ 29028 h 228594"/>
              <a:gd name="connsiteX29" fmla="*/ 325379 w 1153147"/>
              <a:gd name="connsiteY29" fmla="*/ 44779 h 228594"/>
              <a:gd name="connsiteX30" fmla="*/ 401645 w 1153147"/>
              <a:gd name="connsiteY30" fmla="*/ 41903 h 228594"/>
              <a:gd name="connsiteX31" fmla="*/ 492353 w 1153147"/>
              <a:gd name="connsiteY31" fmla="*/ 42178 h 228594"/>
              <a:gd name="connsiteX32" fmla="*/ 568619 w 1153147"/>
              <a:gd name="connsiteY32" fmla="*/ 39302 h 228594"/>
              <a:gd name="connsiteX33" fmla="*/ 626382 w 1153147"/>
              <a:gd name="connsiteY33" fmla="*/ 51902 h 228594"/>
              <a:gd name="connsiteX34" fmla="*/ 688207 w 1153147"/>
              <a:gd name="connsiteY34" fmla="*/ 45878 h 228594"/>
              <a:gd name="connsiteX35" fmla="*/ 750033 w 1153147"/>
              <a:gd name="connsiteY35" fmla="*/ 39852 h 228594"/>
              <a:gd name="connsiteX36" fmla="*/ 793355 w 1153147"/>
              <a:gd name="connsiteY36" fmla="*/ 49302 h 228594"/>
              <a:gd name="connsiteX37" fmla="*/ 826299 w 1153147"/>
              <a:gd name="connsiteY37" fmla="*/ 36977 h 228594"/>
              <a:gd name="connsiteX38" fmla="*/ 859244 w 1153147"/>
              <a:gd name="connsiteY38" fmla="*/ 24651 h 228594"/>
              <a:gd name="connsiteX39" fmla="*/ 873684 w 1153147"/>
              <a:gd name="connsiteY39" fmla="*/ 27801 h 228594"/>
              <a:gd name="connsiteX40" fmla="*/ 892187 w 1153147"/>
              <a:gd name="connsiteY40" fmla="*/ 12326 h 228594"/>
              <a:gd name="connsiteX41" fmla="*/ 925132 w 1153147"/>
              <a:gd name="connsiteY41" fmla="*/ 0 h 228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1153147" h="228594">
                <a:moveTo>
                  <a:pt x="925132" y="0"/>
                </a:moveTo>
                <a:lnTo>
                  <a:pt x="954013" y="6300"/>
                </a:lnTo>
                <a:lnTo>
                  <a:pt x="968454" y="9451"/>
                </a:lnTo>
                <a:lnTo>
                  <a:pt x="993272" y="34376"/>
                </a:lnTo>
                <a:lnTo>
                  <a:pt x="1018091" y="59302"/>
                </a:lnTo>
                <a:lnTo>
                  <a:pt x="1057349" y="87378"/>
                </a:lnTo>
                <a:lnTo>
                  <a:pt x="1106986" y="137229"/>
                </a:lnTo>
                <a:lnTo>
                  <a:pt x="1131805" y="162154"/>
                </a:lnTo>
                <a:lnTo>
                  <a:pt x="1142183" y="183930"/>
                </a:lnTo>
                <a:lnTo>
                  <a:pt x="1152560" y="205705"/>
                </a:lnTo>
                <a:lnTo>
                  <a:pt x="1153147" y="206937"/>
                </a:lnTo>
                <a:lnTo>
                  <a:pt x="836227" y="228594"/>
                </a:lnTo>
                <a:lnTo>
                  <a:pt x="818614" y="210906"/>
                </a:lnTo>
                <a:lnTo>
                  <a:pt x="771229" y="220081"/>
                </a:lnTo>
                <a:lnTo>
                  <a:pt x="727907" y="210631"/>
                </a:lnTo>
                <a:lnTo>
                  <a:pt x="670144" y="198031"/>
                </a:lnTo>
                <a:lnTo>
                  <a:pt x="608319" y="204057"/>
                </a:lnTo>
                <a:lnTo>
                  <a:pt x="532053" y="206931"/>
                </a:lnTo>
                <a:lnTo>
                  <a:pt x="441346" y="206657"/>
                </a:lnTo>
                <a:lnTo>
                  <a:pt x="336198" y="203232"/>
                </a:lnTo>
                <a:lnTo>
                  <a:pt x="231050" y="199808"/>
                </a:lnTo>
                <a:lnTo>
                  <a:pt x="115525" y="174607"/>
                </a:lnTo>
                <a:lnTo>
                  <a:pt x="0" y="149407"/>
                </a:lnTo>
                <a:lnTo>
                  <a:pt x="28440" y="19029"/>
                </a:lnTo>
                <a:lnTo>
                  <a:pt x="61385" y="6703"/>
                </a:lnTo>
                <a:lnTo>
                  <a:pt x="90266" y="13003"/>
                </a:lnTo>
                <a:lnTo>
                  <a:pt x="148028" y="25603"/>
                </a:lnTo>
                <a:lnTo>
                  <a:pt x="191351" y="35053"/>
                </a:lnTo>
                <a:lnTo>
                  <a:pt x="253176" y="29028"/>
                </a:lnTo>
                <a:lnTo>
                  <a:pt x="325379" y="44779"/>
                </a:lnTo>
                <a:lnTo>
                  <a:pt x="401645" y="41903"/>
                </a:lnTo>
                <a:lnTo>
                  <a:pt x="492353" y="42178"/>
                </a:lnTo>
                <a:lnTo>
                  <a:pt x="568619" y="39302"/>
                </a:lnTo>
                <a:lnTo>
                  <a:pt x="626382" y="51902"/>
                </a:lnTo>
                <a:lnTo>
                  <a:pt x="688207" y="45878"/>
                </a:lnTo>
                <a:lnTo>
                  <a:pt x="750033" y="39852"/>
                </a:lnTo>
                <a:lnTo>
                  <a:pt x="793355" y="49302"/>
                </a:lnTo>
                <a:lnTo>
                  <a:pt x="826299" y="36977"/>
                </a:lnTo>
                <a:lnTo>
                  <a:pt x="859244" y="24651"/>
                </a:lnTo>
                <a:lnTo>
                  <a:pt x="873684" y="27801"/>
                </a:lnTo>
                <a:lnTo>
                  <a:pt x="892187" y="12326"/>
                </a:lnTo>
                <a:lnTo>
                  <a:pt x="92513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4" name="任意多边形: 形状 73">
            <a:extLst>
              <a:ext uri="{FF2B5EF4-FFF2-40B4-BE49-F238E27FC236}">
                <a16:creationId xmlns:a16="http://schemas.microsoft.com/office/drawing/2014/main" xmlns="" id="{E4AB936E-3E73-43C4-B38F-9F3DD671C590}"/>
              </a:ext>
            </a:extLst>
          </p:cNvPr>
          <p:cNvSpPr/>
          <p:nvPr/>
        </p:nvSpPr>
        <p:spPr>
          <a:xfrm rot="20861666">
            <a:off x="9567146" y="4295804"/>
            <a:ext cx="998952" cy="542349"/>
          </a:xfrm>
          <a:custGeom>
            <a:avLst/>
            <a:gdLst>
              <a:gd name="connsiteX0" fmla="*/ 936997 w 998952"/>
              <a:gd name="connsiteY0" fmla="*/ 0 h 542349"/>
              <a:gd name="connsiteX1" fmla="*/ 944298 w 998952"/>
              <a:gd name="connsiteY1" fmla="*/ 9667 h 542349"/>
              <a:gd name="connsiteX2" fmla="*/ 978674 w 998952"/>
              <a:gd name="connsiteY2" fmla="*/ 55183 h 542349"/>
              <a:gd name="connsiteX3" fmla="*/ 988812 w 998952"/>
              <a:gd name="connsiteY3" fmla="*/ 76403 h 542349"/>
              <a:gd name="connsiteX4" fmla="*/ 984854 w 998952"/>
              <a:gd name="connsiteY4" fmla="*/ 94548 h 542349"/>
              <a:gd name="connsiteX5" fmla="*/ 998952 w 998952"/>
              <a:gd name="connsiteY5" fmla="*/ 97623 h 542349"/>
              <a:gd name="connsiteX6" fmla="*/ 994993 w 998952"/>
              <a:gd name="connsiteY6" fmla="*/ 115768 h 542349"/>
              <a:gd name="connsiteX7" fmla="*/ 991035 w 998952"/>
              <a:gd name="connsiteY7" fmla="*/ 133913 h 542349"/>
              <a:gd name="connsiteX8" fmla="*/ 976938 w 998952"/>
              <a:gd name="connsiteY8" fmla="*/ 130838 h 542349"/>
              <a:gd name="connsiteX9" fmla="*/ 972980 w 998952"/>
              <a:gd name="connsiteY9" fmla="*/ 148984 h 542349"/>
              <a:gd name="connsiteX10" fmla="*/ 958883 w 998952"/>
              <a:gd name="connsiteY10" fmla="*/ 145909 h 542349"/>
              <a:gd name="connsiteX11" fmla="*/ 926730 w 998952"/>
              <a:gd name="connsiteY11" fmla="*/ 157903 h 542349"/>
              <a:gd name="connsiteX12" fmla="*/ 912632 w 998952"/>
              <a:gd name="connsiteY12" fmla="*/ 154828 h 542349"/>
              <a:gd name="connsiteX13" fmla="*/ 880481 w 998952"/>
              <a:gd name="connsiteY13" fmla="*/ 166822 h 542349"/>
              <a:gd name="connsiteX14" fmla="*/ 852287 w 998952"/>
              <a:gd name="connsiteY14" fmla="*/ 160672 h 542349"/>
              <a:gd name="connsiteX15" fmla="*/ 806037 w 998952"/>
              <a:gd name="connsiteY15" fmla="*/ 169592 h 542349"/>
              <a:gd name="connsiteX16" fmla="*/ 741732 w 998952"/>
              <a:gd name="connsiteY16" fmla="*/ 193582 h 542349"/>
              <a:gd name="connsiteX17" fmla="*/ 677426 w 998952"/>
              <a:gd name="connsiteY17" fmla="*/ 217571 h 542349"/>
              <a:gd name="connsiteX18" fmla="*/ 580969 w 998952"/>
              <a:gd name="connsiteY18" fmla="*/ 253557 h 542349"/>
              <a:gd name="connsiteX19" fmla="*/ 480553 w 998952"/>
              <a:gd name="connsiteY19" fmla="*/ 307686 h 542349"/>
              <a:gd name="connsiteX20" fmla="*/ 362081 w 998952"/>
              <a:gd name="connsiteY20" fmla="*/ 376886 h 542349"/>
              <a:gd name="connsiteX21" fmla="*/ 229514 w 998952"/>
              <a:gd name="connsiteY21" fmla="*/ 443010 h 542349"/>
              <a:gd name="connsiteX22" fmla="*/ 74932 w 998952"/>
              <a:gd name="connsiteY22" fmla="*/ 542349 h 542349"/>
              <a:gd name="connsiteX23" fmla="*/ 0 w 998952"/>
              <a:gd name="connsiteY23" fmla="*/ 411953 h 542349"/>
              <a:gd name="connsiteX24" fmla="*/ 68263 w 998952"/>
              <a:gd name="connsiteY24" fmla="*/ 369818 h 542349"/>
              <a:gd name="connsiteX25" fmla="*/ 136526 w 998952"/>
              <a:gd name="connsiteY25" fmla="*/ 327684 h 542349"/>
              <a:gd name="connsiteX26" fmla="*/ 194650 w 998952"/>
              <a:gd name="connsiteY26" fmla="*/ 264329 h 542349"/>
              <a:gd name="connsiteX27" fmla="*/ 244858 w 998952"/>
              <a:gd name="connsiteY27" fmla="*/ 237264 h 542349"/>
              <a:gd name="connsiteX28" fmla="*/ 299024 w 998952"/>
              <a:gd name="connsiteY28" fmla="*/ 192054 h 542349"/>
              <a:gd name="connsiteX29" fmla="*/ 349232 w 998952"/>
              <a:gd name="connsiteY29" fmla="*/ 164989 h 542349"/>
              <a:gd name="connsiteX30" fmla="*/ 403399 w 998952"/>
              <a:gd name="connsiteY30" fmla="*/ 119779 h 542349"/>
              <a:gd name="connsiteX31" fmla="*/ 435551 w 998952"/>
              <a:gd name="connsiteY31" fmla="*/ 107784 h 542349"/>
              <a:gd name="connsiteX32" fmla="*/ 471661 w 998952"/>
              <a:gd name="connsiteY32" fmla="*/ 77644 h 542349"/>
              <a:gd name="connsiteX33" fmla="*/ 507772 w 998952"/>
              <a:gd name="connsiteY33" fmla="*/ 47505 h 542349"/>
              <a:gd name="connsiteX34" fmla="*/ 525827 w 998952"/>
              <a:gd name="connsiteY34" fmla="*/ 32434 h 542349"/>
              <a:gd name="connsiteX35" fmla="*/ 543883 w 998952"/>
              <a:gd name="connsiteY35" fmla="*/ 17364 h 542349"/>
              <a:gd name="connsiteX36" fmla="*/ 561938 w 998952"/>
              <a:gd name="connsiteY36" fmla="*/ 2294 h 542349"/>
              <a:gd name="connsiteX37" fmla="*/ 576036 w 998952"/>
              <a:gd name="connsiteY37" fmla="*/ 5369 h 542349"/>
              <a:gd name="connsiteX38" fmla="*/ 577207 w 998952"/>
              <a:gd name="connsiteY38" fmla="*/ 0 h 542349"/>
              <a:gd name="connsiteX39" fmla="*/ 936997 w 998952"/>
              <a:gd name="connsiteY39" fmla="*/ 0 h 542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998952" h="542349">
                <a:moveTo>
                  <a:pt x="936997" y="0"/>
                </a:moveTo>
                <a:lnTo>
                  <a:pt x="944298" y="9667"/>
                </a:lnTo>
                <a:lnTo>
                  <a:pt x="978674" y="55183"/>
                </a:lnTo>
                <a:lnTo>
                  <a:pt x="988812" y="76403"/>
                </a:lnTo>
                <a:lnTo>
                  <a:pt x="984854" y="94548"/>
                </a:lnTo>
                <a:lnTo>
                  <a:pt x="998952" y="97623"/>
                </a:lnTo>
                <a:lnTo>
                  <a:pt x="994993" y="115768"/>
                </a:lnTo>
                <a:lnTo>
                  <a:pt x="991035" y="133913"/>
                </a:lnTo>
                <a:lnTo>
                  <a:pt x="976938" y="130838"/>
                </a:lnTo>
                <a:lnTo>
                  <a:pt x="972980" y="148984"/>
                </a:lnTo>
                <a:lnTo>
                  <a:pt x="958883" y="145909"/>
                </a:lnTo>
                <a:lnTo>
                  <a:pt x="926730" y="157903"/>
                </a:lnTo>
                <a:lnTo>
                  <a:pt x="912632" y="154828"/>
                </a:lnTo>
                <a:lnTo>
                  <a:pt x="880481" y="166822"/>
                </a:lnTo>
                <a:lnTo>
                  <a:pt x="852287" y="160672"/>
                </a:lnTo>
                <a:lnTo>
                  <a:pt x="806037" y="169592"/>
                </a:lnTo>
                <a:lnTo>
                  <a:pt x="741732" y="193582"/>
                </a:lnTo>
                <a:lnTo>
                  <a:pt x="677426" y="217571"/>
                </a:lnTo>
                <a:lnTo>
                  <a:pt x="580969" y="253557"/>
                </a:lnTo>
                <a:lnTo>
                  <a:pt x="480553" y="307686"/>
                </a:lnTo>
                <a:lnTo>
                  <a:pt x="362081" y="376886"/>
                </a:lnTo>
                <a:lnTo>
                  <a:pt x="229514" y="443010"/>
                </a:lnTo>
                <a:lnTo>
                  <a:pt x="74932" y="542349"/>
                </a:lnTo>
                <a:lnTo>
                  <a:pt x="0" y="411953"/>
                </a:lnTo>
                <a:lnTo>
                  <a:pt x="68263" y="369818"/>
                </a:lnTo>
                <a:lnTo>
                  <a:pt x="136526" y="327684"/>
                </a:lnTo>
                <a:lnTo>
                  <a:pt x="194650" y="264329"/>
                </a:lnTo>
                <a:lnTo>
                  <a:pt x="244858" y="237264"/>
                </a:lnTo>
                <a:lnTo>
                  <a:pt x="299024" y="192054"/>
                </a:lnTo>
                <a:lnTo>
                  <a:pt x="349232" y="164989"/>
                </a:lnTo>
                <a:lnTo>
                  <a:pt x="403399" y="119779"/>
                </a:lnTo>
                <a:lnTo>
                  <a:pt x="435551" y="107784"/>
                </a:lnTo>
                <a:lnTo>
                  <a:pt x="471661" y="77644"/>
                </a:lnTo>
                <a:lnTo>
                  <a:pt x="507772" y="47505"/>
                </a:lnTo>
                <a:lnTo>
                  <a:pt x="525827" y="32434"/>
                </a:lnTo>
                <a:lnTo>
                  <a:pt x="543883" y="17364"/>
                </a:lnTo>
                <a:lnTo>
                  <a:pt x="561938" y="2294"/>
                </a:lnTo>
                <a:lnTo>
                  <a:pt x="576036" y="5369"/>
                </a:lnTo>
                <a:lnTo>
                  <a:pt x="577207" y="0"/>
                </a:lnTo>
                <a:lnTo>
                  <a:pt x="93699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5" name="任意多边形: 形状 74">
            <a:extLst>
              <a:ext uri="{FF2B5EF4-FFF2-40B4-BE49-F238E27FC236}">
                <a16:creationId xmlns:a16="http://schemas.microsoft.com/office/drawing/2014/main" xmlns="" id="{144A084B-3C82-4D5C-B3EB-3AD0E1A9EC6F}"/>
              </a:ext>
            </a:extLst>
          </p:cNvPr>
          <p:cNvSpPr/>
          <p:nvPr/>
        </p:nvSpPr>
        <p:spPr>
          <a:xfrm rot="20861666">
            <a:off x="2268415" y="5134009"/>
            <a:ext cx="1000028" cy="202948"/>
          </a:xfrm>
          <a:custGeom>
            <a:avLst/>
            <a:gdLst>
              <a:gd name="connsiteX0" fmla="*/ 725215 w 1000028"/>
              <a:gd name="connsiteY0" fmla="*/ 0 h 202948"/>
              <a:gd name="connsiteX1" fmla="*/ 739655 w 1000028"/>
              <a:gd name="connsiteY1" fmla="*/ 3150 h 202948"/>
              <a:gd name="connsiteX2" fmla="*/ 768536 w 1000028"/>
              <a:gd name="connsiteY2" fmla="*/ 9450 h 202948"/>
              <a:gd name="connsiteX3" fmla="*/ 782978 w 1000028"/>
              <a:gd name="connsiteY3" fmla="*/ 12600 h 202948"/>
              <a:gd name="connsiteX4" fmla="*/ 822236 w 1000028"/>
              <a:gd name="connsiteY4" fmla="*/ 40676 h 202948"/>
              <a:gd name="connsiteX5" fmla="*/ 861495 w 1000028"/>
              <a:gd name="connsiteY5" fmla="*/ 68752 h 202948"/>
              <a:gd name="connsiteX6" fmla="*/ 915195 w 1000028"/>
              <a:gd name="connsiteY6" fmla="*/ 99978 h 202948"/>
              <a:gd name="connsiteX7" fmla="*/ 950392 w 1000028"/>
              <a:gd name="connsiteY7" fmla="*/ 146679 h 202948"/>
              <a:gd name="connsiteX8" fmla="*/ 985588 w 1000028"/>
              <a:gd name="connsiteY8" fmla="*/ 193380 h 202948"/>
              <a:gd name="connsiteX9" fmla="*/ 1000028 w 1000028"/>
              <a:gd name="connsiteY9" fmla="*/ 196530 h 202948"/>
              <a:gd name="connsiteX10" fmla="*/ 998628 w 1000028"/>
              <a:gd name="connsiteY10" fmla="*/ 202948 h 202948"/>
              <a:gd name="connsiteX11" fmla="*/ 679521 w 1000028"/>
              <a:gd name="connsiteY11" fmla="*/ 202779 h 202948"/>
              <a:gd name="connsiteX12" fmla="*/ 670144 w 1000028"/>
              <a:gd name="connsiteY12" fmla="*/ 183105 h 202948"/>
              <a:gd name="connsiteX13" fmla="*/ 641264 w 1000028"/>
              <a:gd name="connsiteY13" fmla="*/ 176805 h 202948"/>
              <a:gd name="connsiteX14" fmla="*/ 612382 w 1000028"/>
              <a:gd name="connsiteY14" fmla="*/ 170505 h 202948"/>
              <a:gd name="connsiteX15" fmla="*/ 579438 w 1000028"/>
              <a:gd name="connsiteY15" fmla="*/ 182831 h 202948"/>
              <a:gd name="connsiteX16" fmla="*/ 550556 w 1000028"/>
              <a:gd name="connsiteY16" fmla="*/ 176531 h 202948"/>
              <a:gd name="connsiteX17" fmla="*/ 507235 w 1000028"/>
              <a:gd name="connsiteY17" fmla="*/ 167081 h 202948"/>
              <a:gd name="connsiteX18" fmla="*/ 445409 w 1000028"/>
              <a:gd name="connsiteY18" fmla="*/ 173106 h 202948"/>
              <a:gd name="connsiteX19" fmla="*/ 373205 w 1000028"/>
              <a:gd name="connsiteY19" fmla="*/ 157355 h 202948"/>
              <a:gd name="connsiteX20" fmla="*/ 296939 w 1000028"/>
              <a:gd name="connsiteY20" fmla="*/ 160230 h 202948"/>
              <a:gd name="connsiteX21" fmla="*/ 206233 w 1000028"/>
              <a:gd name="connsiteY21" fmla="*/ 159956 h 202948"/>
              <a:gd name="connsiteX22" fmla="*/ 105148 w 1000028"/>
              <a:gd name="connsiteY22" fmla="*/ 137906 h 202948"/>
              <a:gd name="connsiteX23" fmla="*/ 0 w 1000028"/>
              <a:gd name="connsiteY23" fmla="*/ 134480 h 202948"/>
              <a:gd name="connsiteX24" fmla="*/ 28440 w 1000028"/>
              <a:gd name="connsiteY24" fmla="*/ 4102 h 202948"/>
              <a:gd name="connsiteX25" fmla="*/ 104706 w 1000028"/>
              <a:gd name="connsiteY25" fmla="*/ 1227 h 202948"/>
              <a:gd name="connsiteX26" fmla="*/ 176910 w 1000028"/>
              <a:gd name="connsiteY26" fmla="*/ 16978 h 202948"/>
              <a:gd name="connsiteX27" fmla="*/ 238736 w 1000028"/>
              <a:gd name="connsiteY27" fmla="*/ 10952 h 202948"/>
              <a:gd name="connsiteX28" fmla="*/ 310939 w 1000028"/>
              <a:gd name="connsiteY28" fmla="*/ 26702 h 202948"/>
              <a:gd name="connsiteX29" fmla="*/ 358324 w 1000028"/>
              <a:gd name="connsiteY29" fmla="*/ 17527 h 202948"/>
              <a:gd name="connsiteX30" fmla="*/ 416087 w 1000028"/>
              <a:gd name="connsiteY30" fmla="*/ 30127 h 202948"/>
              <a:gd name="connsiteX31" fmla="*/ 463471 w 1000028"/>
              <a:gd name="connsiteY31" fmla="*/ 20951 h 202948"/>
              <a:gd name="connsiteX32" fmla="*/ 506793 w 1000028"/>
              <a:gd name="connsiteY32" fmla="*/ 30401 h 202948"/>
              <a:gd name="connsiteX33" fmla="*/ 554179 w 1000028"/>
              <a:gd name="connsiteY33" fmla="*/ 21227 h 202948"/>
              <a:gd name="connsiteX34" fmla="*/ 583059 w 1000028"/>
              <a:gd name="connsiteY34" fmla="*/ 27527 h 202948"/>
              <a:gd name="connsiteX35" fmla="*/ 616004 w 1000028"/>
              <a:gd name="connsiteY35" fmla="*/ 15201 h 202948"/>
              <a:gd name="connsiteX36" fmla="*/ 644885 w 1000028"/>
              <a:gd name="connsiteY36" fmla="*/ 21501 h 202948"/>
              <a:gd name="connsiteX37" fmla="*/ 659327 w 1000028"/>
              <a:gd name="connsiteY37" fmla="*/ 24651 h 202948"/>
              <a:gd name="connsiteX38" fmla="*/ 677830 w 1000028"/>
              <a:gd name="connsiteY38" fmla="*/ 9176 h 202948"/>
              <a:gd name="connsiteX39" fmla="*/ 692270 w 1000028"/>
              <a:gd name="connsiteY39" fmla="*/ 12326 h 202948"/>
              <a:gd name="connsiteX40" fmla="*/ 706711 w 1000028"/>
              <a:gd name="connsiteY40" fmla="*/ 15476 h 202948"/>
              <a:gd name="connsiteX41" fmla="*/ 725215 w 1000028"/>
              <a:gd name="connsiteY41" fmla="*/ 0 h 20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1000028" h="202948">
                <a:moveTo>
                  <a:pt x="725215" y="0"/>
                </a:moveTo>
                <a:lnTo>
                  <a:pt x="739655" y="3150"/>
                </a:lnTo>
                <a:lnTo>
                  <a:pt x="768536" y="9450"/>
                </a:lnTo>
                <a:lnTo>
                  <a:pt x="782978" y="12600"/>
                </a:lnTo>
                <a:lnTo>
                  <a:pt x="822236" y="40676"/>
                </a:lnTo>
                <a:lnTo>
                  <a:pt x="861495" y="68752"/>
                </a:lnTo>
                <a:lnTo>
                  <a:pt x="915195" y="99978"/>
                </a:lnTo>
                <a:lnTo>
                  <a:pt x="950392" y="146679"/>
                </a:lnTo>
                <a:lnTo>
                  <a:pt x="985588" y="193380"/>
                </a:lnTo>
                <a:lnTo>
                  <a:pt x="1000028" y="196530"/>
                </a:lnTo>
                <a:lnTo>
                  <a:pt x="998628" y="202948"/>
                </a:lnTo>
                <a:lnTo>
                  <a:pt x="679521" y="202779"/>
                </a:lnTo>
                <a:lnTo>
                  <a:pt x="670144" y="183105"/>
                </a:lnTo>
                <a:lnTo>
                  <a:pt x="641264" y="176805"/>
                </a:lnTo>
                <a:lnTo>
                  <a:pt x="612382" y="170505"/>
                </a:lnTo>
                <a:lnTo>
                  <a:pt x="579438" y="182831"/>
                </a:lnTo>
                <a:lnTo>
                  <a:pt x="550556" y="176531"/>
                </a:lnTo>
                <a:lnTo>
                  <a:pt x="507235" y="167081"/>
                </a:lnTo>
                <a:lnTo>
                  <a:pt x="445409" y="173106"/>
                </a:lnTo>
                <a:lnTo>
                  <a:pt x="373205" y="157355"/>
                </a:lnTo>
                <a:lnTo>
                  <a:pt x="296939" y="160230"/>
                </a:lnTo>
                <a:lnTo>
                  <a:pt x="206233" y="159956"/>
                </a:lnTo>
                <a:lnTo>
                  <a:pt x="105148" y="137906"/>
                </a:lnTo>
                <a:lnTo>
                  <a:pt x="0" y="134480"/>
                </a:lnTo>
                <a:lnTo>
                  <a:pt x="28440" y="4102"/>
                </a:lnTo>
                <a:lnTo>
                  <a:pt x="104706" y="1227"/>
                </a:lnTo>
                <a:lnTo>
                  <a:pt x="176910" y="16978"/>
                </a:lnTo>
                <a:lnTo>
                  <a:pt x="238736" y="10952"/>
                </a:lnTo>
                <a:lnTo>
                  <a:pt x="310939" y="26702"/>
                </a:lnTo>
                <a:lnTo>
                  <a:pt x="358324" y="17527"/>
                </a:lnTo>
                <a:lnTo>
                  <a:pt x="416087" y="30127"/>
                </a:lnTo>
                <a:lnTo>
                  <a:pt x="463471" y="20951"/>
                </a:lnTo>
                <a:lnTo>
                  <a:pt x="506793" y="30401"/>
                </a:lnTo>
                <a:lnTo>
                  <a:pt x="554179" y="21227"/>
                </a:lnTo>
                <a:lnTo>
                  <a:pt x="583059" y="27527"/>
                </a:lnTo>
                <a:lnTo>
                  <a:pt x="616004" y="15201"/>
                </a:lnTo>
                <a:lnTo>
                  <a:pt x="644885" y="21501"/>
                </a:lnTo>
                <a:lnTo>
                  <a:pt x="659327" y="24651"/>
                </a:lnTo>
                <a:lnTo>
                  <a:pt x="677830" y="9176"/>
                </a:lnTo>
                <a:lnTo>
                  <a:pt x="692270" y="12326"/>
                </a:lnTo>
                <a:lnTo>
                  <a:pt x="706711" y="15476"/>
                </a:lnTo>
                <a:lnTo>
                  <a:pt x="72521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xmlns="" id="{5FC563BD-49C5-47F3-B117-2D213CB5F192}"/>
              </a:ext>
            </a:extLst>
          </p:cNvPr>
          <p:cNvSpPr/>
          <p:nvPr/>
        </p:nvSpPr>
        <p:spPr>
          <a:xfrm rot="20861666">
            <a:off x="2882486" y="6122383"/>
            <a:ext cx="212949" cy="490401"/>
          </a:xfrm>
          <a:custGeom>
            <a:avLst/>
            <a:gdLst>
              <a:gd name="connsiteX0" fmla="*/ 212949 w 212949"/>
              <a:gd name="connsiteY0" fmla="*/ 0 h 490401"/>
              <a:gd name="connsiteX1" fmla="*/ 212698 w 212949"/>
              <a:gd name="connsiteY1" fmla="*/ 473111 h 490401"/>
              <a:gd name="connsiteX2" fmla="*/ 199430 w 212949"/>
              <a:gd name="connsiteY2" fmla="*/ 478076 h 490401"/>
              <a:gd name="connsiteX3" fmla="*/ 166486 w 212949"/>
              <a:gd name="connsiteY3" fmla="*/ 490401 h 490401"/>
              <a:gd name="connsiteX4" fmla="*/ 123164 w 212949"/>
              <a:gd name="connsiteY4" fmla="*/ 480950 h 490401"/>
              <a:gd name="connsiteX5" fmla="*/ 112786 w 212949"/>
              <a:gd name="connsiteY5" fmla="*/ 459175 h 490401"/>
              <a:gd name="connsiteX6" fmla="*/ 83904 w 212949"/>
              <a:gd name="connsiteY6" fmla="*/ 452875 h 490401"/>
              <a:gd name="connsiteX7" fmla="*/ 92030 w 212949"/>
              <a:gd name="connsiteY7" fmla="*/ 415624 h 490401"/>
              <a:gd name="connsiteX8" fmla="*/ 100156 w 212949"/>
              <a:gd name="connsiteY8" fmla="*/ 378373 h 490401"/>
              <a:gd name="connsiteX9" fmla="*/ 104219 w 212949"/>
              <a:gd name="connsiteY9" fmla="*/ 359747 h 490401"/>
              <a:gd name="connsiteX10" fmla="*/ 97904 w 212949"/>
              <a:gd name="connsiteY10" fmla="*/ 319346 h 490401"/>
              <a:gd name="connsiteX11" fmla="*/ 91590 w 212949"/>
              <a:gd name="connsiteY11" fmla="*/ 278945 h 490401"/>
              <a:gd name="connsiteX12" fmla="*/ 85275 w 212949"/>
              <a:gd name="connsiteY12" fmla="*/ 238544 h 490401"/>
              <a:gd name="connsiteX13" fmla="*/ 64519 w 212949"/>
              <a:gd name="connsiteY13" fmla="*/ 194993 h 490401"/>
              <a:gd name="connsiteX14" fmla="*/ 47827 w 212949"/>
              <a:gd name="connsiteY14" fmla="*/ 132817 h 490401"/>
              <a:gd name="connsiteX15" fmla="*/ 31134 w 212949"/>
              <a:gd name="connsiteY15" fmla="*/ 70641 h 490401"/>
              <a:gd name="connsiteX16" fmla="*/ 0 w 212949"/>
              <a:gd name="connsiteY16" fmla="*/ 5313 h 490401"/>
              <a:gd name="connsiteX17" fmla="*/ 43323 w 212949"/>
              <a:gd name="connsiteY17" fmla="*/ 14764 h 490401"/>
              <a:gd name="connsiteX18" fmla="*/ 86645 w 212949"/>
              <a:gd name="connsiteY18" fmla="*/ 24214 h 490401"/>
              <a:gd name="connsiteX19" fmla="*/ 115526 w 212949"/>
              <a:gd name="connsiteY19" fmla="*/ 30514 h 490401"/>
              <a:gd name="connsiteX20" fmla="*/ 144407 w 212949"/>
              <a:gd name="connsiteY20" fmla="*/ 36814 h 490401"/>
              <a:gd name="connsiteX21" fmla="*/ 173288 w 212949"/>
              <a:gd name="connsiteY21" fmla="*/ 43114 h 490401"/>
              <a:gd name="connsiteX22" fmla="*/ 187730 w 212949"/>
              <a:gd name="connsiteY22" fmla="*/ 46264 h 490401"/>
              <a:gd name="connsiteX23" fmla="*/ 202170 w 212949"/>
              <a:gd name="connsiteY23" fmla="*/ 49414 h 490401"/>
              <a:gd name="connsiteX24" fmla="*/ 206233 w 212949"/>
              <a:gd name="connsiteY24" fmla="*/ 30789 h 490401"/>
              <a:gd name="connsiteX25" fmla="*/ 210296 w 212949"/>
              <a:gd name="connsiteY25" fmla="*/ 12163 h 490401"/>
              <a:gd name="connsiteX26" fmla="*/ 212949 w 212949"/>
              <a:gd name="connsiteY26" fmla="*/ 0 h 490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12949" h="490401">
                <a:moveTo>
                  <a:pt x="212949" y="0"/>
                </a:moveTo>
                <a:lnTo>
                  <a:pt x="212698" y="473111"/>
                </a:lnTo>
                <a:lnTo>
                  <a:pt x="199430" y="478076"/>
                </a:lnTo>
                <a:lnTo>
                  <a:pt x="166486" y="490401"/>
                </a:lnTo>
                <a:lnTo>
                  <a:pt x="123164" y="480950"/>
                </a:lnTo>
                <a:lnTo>
                  <a:pt x="112786" y="459175"/>
                </a:lnTo>
                <a:lnTo>
                  <a:pt x="83904" y="452875"/>
                </a:lnTo>
                <a:lnTo>
                  <a:pt x="92030" y="415624"/>
                </a:lnTo>
                <a:lnTo>
                  <a:pt x="100156" y="378373"/>
                </a:lnTo>
                <a:lnTo>
                  <a:pt x="104219" y="359747"/>
                </a:lnTo>
                <a:lnTo>
                  <a:pt x="97904" y="319346"/>
                </a:lnTo>
                <a:lnTo>
                  <a:pt x="91590" y="278945"/>
                </a:lnTo>
                <a:lnTo>
                  <a:pt x="85275" y="238544"/>
                </a:lnTo>
                <a:lnTo>
                  <a:pt x="64519" y="194993"/>
                </a:lnTo>
                <a:lnTo>
                  <a:pt x="47827" y="132817"/>
                </a:lnTo>
                <a:lnTo>
                  <a:pt x="31134" y="70641"/>
                </a:lnTo>
                <a:lnTo>
                  <a:pt x="0" y="5313"/>
                </a:lnTo>
                <a:lnTo>
                  <a:pt x="43323" y="14764"/>
                </a:lnTo>
                <a:lnTo>
                  <a:pt x="86645" y="24214"/>
                </a:lnTo>
                <a:lnTo>
                  <a:pt x="115526" y="30514"/>
                </a:lnTo>
                <a:lnTo>
                  <a:pt x="144407" y="36814"/>
                </a:lnTo>
                <a:lnTo>
                  <a:pt x="173288" y="43114"/>
                </a:lnTo>
                <a:lnTo>
                  <a:pt x="187730" y="46264"/>
                </a:lnTo>
                <a:lnTo>
                  <a:pt x="202170" y="49414"/>
                </a:lnTo>
                <a:lnTo>
                  <a:pt x="206233" y="30789"/>
                </a:lnTo>
                <a:lnTo>
                  <a:pt x="210296" y="12163"/>
                </a:lnTo>
                <a:lnTo>
                  <a:pt x="21294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xmlns="" id="{CDDE62D7-5B95-4DA6-AA8D-1903D711F2AC}"/>
              </a:ext>
            </a:extLst>
          </p:cNvPr>
          <p:cNvSpPr/>
          <p:nvPr/>
        </p:nvSpPr>
        <p:spPr>
          <a:xfrm rot="21045856">
            <a:off x="9235828" y="5857458"/>
            <a:ext cx="386241" cy="525432"/>
          </a:xfrm>
          <a:custGeom>
            <a:avLst/>
            <a:gdLst>
              <a:gd name="connsiteX0" fmla="*/ 23184 w 386241"/>
              <a:gd name="connsiteY0" fmla="*/ 0 h 525432"/>
              <a:gd name="connsiteX1" fmla="*/ 37425 w 386241"/>
              <a:gd name="connsiteY1" fmla="*/ 2316 h 525432"/>
              <a:gd name="connsiteX2" fmla="*/ 51667 w 386241"/>
              <a:gd name="connsiteY2" fmla="*/ 4632 h 525432"/>
              <a:gd name="connsiteX3" fmla="*/ 80151 w 386241"/>
              <a:gd name="connsiteY3" fmla="*/ 9263 h 525432"/>
              <a:gd name="connsiteX4" fmla="*/ 108634 w 386241"/>
              <a:gd name="connsiteY4" fmla="*/ 13895 h 525432"/>
              <a:gd name="connsiteX5" fmla="*/ 151358 w 386241"/>
              <a:gd name="connsiteY5" fmla="*/ 20842 h 525432"/>
              <a:gd name="connsiteX6" fmla="*/ 191103 w 386241"/>
              <a:gd name="connsiteY6" fmla="*/ 46119 h 525432"/>
              <a:gd name="connsiteX7" fmla="*/ 233828 w 386241"/>
              <a:gd name="connsiteY7" fmla="*/ 53067 h 525432"/>
              <a:gd name="connsiteX8" fmla="*/ 276552 w 386241"/>
              <a:gd name="connsiteY8" fmla="*/ 60014 h 525432"/>
              <a:gd name="connsiteX9" fmla="*/ 302056 w 386241"/>
              <a:gd name="connsiteY9" fmla="*/ 82977 h 525432"/>
              <a:gd name="connsiteX10" fmla="*/ 330538 w 386241"/>
              <a:gd name="connsiteY10" fmla="*/ 87608 h 525432"/>
              <a:gd name="connsiteX11" fmla="*/ 359022 w 386241"/>
              <a:gd name="connsiteY11" fmla="*/ 92240 h 525432"/>
              <a:gd name="connsiteX12" fmla="*/ 373263 w 386241"/>
              <a:gd name="connsiteY12" fmla="*/ 94555 h 525432"/>
              <a:gd name="connsiteX13" fmla="*/ 386241 w 386241"/>
              <a:gd name="connsiteY13" fmla="*/ 96666 h 525432"/>
              <a:gd name="connsiteX14" fmla="*/ 386241 w 386241"/>
              <a:gd name="connsiteY14" fmla="*/ 514735 h 525432"/>
              <a:gd name="connsiteX15" fmla="*/ 361674 w 386241"/>
              <a:gd name="connsiteY15" fmla="*/ 525432 h 525432"/>
              <a:gd name="connsiteX16" fmla="*/ 347432 w 386241"/>
              <a:gd name="connsiteY16" fmla="*/ 523116 h 525432"/>
              <a:gd name="connsiteX17" fmla="*/ 318949 w 386241"/>
              <a:gd name="connsiteY17" fmla="*/ 518485 h 525432"/>
              <a:gd name="connsiteX18" fmla="*/ 307688 w 386241"/>
              <a:gd name="connsiteY18" fmla="*/ 497838 h 525432"/>
              <a:gd name="connsiteX19" fmla="*/ 299408 w 386241"/>
              <a:gd name="connsiteY19" fmla="*/ 458861 h 525432"/>
              <a:gd name="connsiteX20" fmla="*/ 291128 w 386241"/>
              <a:gd name="connsiteY20" fmla="*/ 419882 h 525432"/>
              <a:gd name="connsiteX21" fmla="*/ 294108 w 386241"/>
              <a:gd name="connsiteY21" fmla="*/ 401551 h 525432"/>
              <a:gd name="connsiteX22" fmla="*/ 282847 w 386241"/>
              <a:gd name="connsiteY22" fmla="*/ 380905 h 525432"/>
              <a:gd name="connsiteX23" fmla="*/ 274567 w 386241"/>
              <a:gd name="connsiteY23" fmla="*/ 341927 h 525432"/>
              <a:gd name="connsiteX24" fmla="*/ 249064 w 386241"/>
              <a:gd name="connsiteY24" fmla="*/ 318964 h 525432"/>
              <a:gd name="connsiteX25" fmla="*/ 237803 w 386241"/>
              <a:gd name="connsiteY25" fmla="*/ 298318 h 525432"/>
              <a:gd name="connsiteX26" fmla="*/ 201040 w 386241"/>
              <a:gd name="connsiteY26" fmla="*/ 254708 h 525432"/>
              <a:gd name="connsiteX27" fmla="*/ 175538 w 386241"/>
              <a:gd name="connsiteY27" fmla="*/ 231746 h 525432"/>
              <a:gd name="connsiteX28" fmla="*/ 135793 w 386241"/>
              <a:gd name="connsiteY28" fmla="*/ 206467 h 525432"/>
              <a:gd name="connsiteX29" fmla="*/ 99030 w 386241"/>
              <a:gd name="connsiteY29" fmla="*/ 162858 h 525432"/>
              <a:gd name="connsiteX30" fmla="*/ 73527 w 386241"/>
              <a:gd name="connsiteY30" fmla="*/ 139895 h 525432"/>
              <a:gd name="connsiteX31" fmla="*/ 48025 w 386241"/>
              <a:gd name="connsiteY31" fmla="*/ 116933 h 525432"/>
              <a:gd name="connsiteX32" fmla="*/ 22521 w 386241"/>
              <a:gd name="connsiteY32" fmla="*/ 93970 h 525432"/>
              <a:gd name="connsiteX33" fmla="*/ 11261 w 386241"/>
              <a:gd name="connsiteY33" fmla="*/ 73324 h 525432"/>
              <a:gd name="connsiteX34" fmla="*/ 0 w 386241"/>
              <a:gd name="connsiteY34" fmla="*/ 52677 h 525432"/>
              <a:gd name="connsiteX35" fmla="*/ 2981 w 386241"/>
              <a:gd name="connsiteY35" fmla="*/ 34346 h 525432"/>
              <a:gd name="connsiteX36" fmla="*/ 5961 w 386241"/>
              <a:gd name="connsiteY36" fmla="*/ 16015 h 525432"/>
              <a:gd name="connsiteX37" fmla="*/ 23184 w 386241"/>
              <a:gd name="connsiteY37" fmla="*/ 0 h 525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86241" h="525432">
                <a:moveTo>
                  <a:pt x="23184" y="0"/>
                </a:moveTo>
                <a:lnTo>
                  <a:pt x="37425" y="2316"/>
                </a:lnTo>
                <a:lnTo>
                  <a:pt x="51667" y="4632"/>
                </a:lnTo>
                <a:lnTo>
                  <a:pt x="80151" y="9263"/>
                </a:lnTo>
                <a:lnTo>
                  <a:pt x="108634" y="13895"/>
                </a:lnTo>
                <a:lnTo>
                  <a:pt x="151358" y="20842"/>
                </a:lnTo>
                <a:lnTo>
                  <a:pt x="191103" y="46119"/>
                </a:lnTo>
                <a:lnTo>
                  <a:pt x="233828" y="53067"/>
                </a:lnTo>
                <a:lnTo>
                  <a:pt x="276552" y="60014"/>
                </a:lnTo>
                <a:lnTo>
                  <a:pt x="302056" y="82977"/>
                </a:lnTo>
                <a:lnTo>
                  <a:pt x="330538" y="87608"/>
                </a:lnTo>
                <a:lnTo>
                  <a:pt x="359022" y="92240"/>
                </a:lnTo>
                <a:lnTo>
                  <a:pt x="373263" y="94555"/>
                </a:lnTo>
                <a:lnTo>
                  <a:pt x="386241" y="96666"/>
                </a:lnTo>
                <a:lnTo>
                  <a:pt x="386241" y="514735"/>
                </a:lnTo>
                <a:lnTo>
                  <a:pt x="361674" y="525432"/>
                </a:lnTo>
                <a:lnTo>
                  <a:pt x="347432" y="523116"/>
                </a:lnTo>
                <a:lnTo>
                  <a:pt x="318949" y="518485"/>
                </a:lnTo>
                <a:lnTo>
                  <a:pt x="307688" y="497838"/>
                </a:lnTo>
                <a:lnTo>
                  <a:pt x="299408" y="458861"/>
                </a:lnTo>
                <a:lnTo>
                  <a:pt x="291128" y="419882"/>
                </a:lnTo>
                <a:lnTo>
                  <a:pt x="294108" y="401551"/>
                </a:lnTo>
                <a:lnTo>
                  <a:pt x="282847" y="380905"/>
                </a:lnTo>
                <a:lnTo>
                  <a:pt x="274567" y="341927"/>
                </a:lnTo>
                <a:lnTo>
                  <a:pt x="249064" y="318964"/>
                </a:lnTo>
                <a:lnTo>
                  <a:pt x="237803" y="298318"/>
                </a:lnTo>
                <a:lnTo>
                  <a:pt x="201040" y="254708"/>
                </a:lnTo>
                <a:lnTo>
                  <a:pt x="175538" y="231746"/>
                </a:lnTo>
                <a:lnTo>
                  <a:pt x="135793" y="206467"/>
                </a:lnTo>
                <a:lnTo>
                  <a:pt x="99030" y="162858"/>
                </a:lnTo>
                <a:lnTo>
                  <a:pt x="73527" y="139895"/>
                </a:lnTo>
                <a:lnTo>
                  <a:pt x="48025" y="116933"/>
                </a:lnTo>
                <a:lnTo>
                  <a:pt x="22521" y="93970"/>
                </a:lnTo>
                <a:lnTo>
                  <a:pt x="11261" y="73324"/>
                </a:lnTo>
                <a:lnTo>
                  <a:pt x="0" y="52677"/>
                </a:lnTo>
                <a:lnTo>
                  <a:pt x="2981" y="34346"/>
                </a:lnTo>
                <a:lnTo>
                  <a:pt x="5961" y="16015"/>
                </a:lnTo>
                <a:lnTo>
                  <a:pt x="2318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xmlns="" id="{CDDD39C1-1125-42E5-8148-1DB5B5F2F07F}"/>
              </a:ext>
            </a:extLst>
          </p:cNvPr>
          <p:cNvSpPr/>
          <p:nvPr/>
        </p:nvSpPr>
        <p:spPr>
          <a:xfrm rot="21045856">
            <a:off x="9525963" y="4678306"/>
            <a:ext cx="385785" cy="1639291"/>
          </a:xfrm>
          <a:custGeom>
            <a:avLst/>
            <a:gdLst>
              <a:gd name="connsiteX0" fmla="*/ 126783 w 385785"/>
              <a:gd name="connsiteY0" fmla="*/ 0 h 1639291"/>
              <a:gd name="connsiteX1" fmla="*/ 155266 w 385785"/>
              <a:gd name="connsiteY1" fmla="*/ 4632 h 1639291"/>
              <a:gd name="connsiteX2" fmla="*/ 183749 w 385785"/>
              <a:gd name="connsiteY2" fmla="*/ 9264 h 1639291"/>
              <a:gd name="connsiteX3" fmla="*/ 209252 w 385785"/>
              <a:gd name="connsiteY3" fmla="*/ 32226 h 1639291"/>
              <a:gd name="connsiteX4" fmla="*/ 237735 w 385785"/>
              <a:gd name="connsiteY4" fmla="*/ 36858 h 1639291"/>
              <a:gd name="connsiteX5" fmla="*/ 274499 w 385785"/>
              <a:gd name="connsiteY5" fmla="*/ 80468 h 1639291"/>
              <a:gd name="connsiteX6" fmla="*/ 314243 w 385785"/>
              <a:gd name="connsiteY6" fmla="*/ 105745 h 1639291"/>
              <a:gd name="connsiteX7" fmla="*/ 336765 w 385785"/>
              <a:gd name="connsiteY7" fmla="*/ 147039 h 1639291"/>
              <a:gd name="connsiteX8" fmla="*/ 359287 w 385785"/>
              <a:gd name="connsiteY8" fmla="*/ 188333 h 1639291"/>
              <a:gd name="connsiteX9" fmla="*/ 370548 w 385785"/>
              <a:gd name="connsiteY9" fmla="*/ 208979 h 1639291"/>
              <a:gd name="connsiteX10" fmla="*/ 364587 w 385785"/>
              <a:gd name="connsiteY10" fmla="*/ 245642 h 1639291"/>
              <a:gd name="connsiteX11" fmla="*/ 372866 w 385785"/>
              <a:gd name="connsiteY11" fmla="*/ 284619 h 1639291"/>
              <a:gd name="connsiteX12" fmla="*/ 378166 w 385785"/>
              <a:gd name="connsiteY12" fmla="*/ 341928 h 1639291"/>
              <a:gd name="connsiteX13" fmla="*/ 383466 w 385785"/>
              <a:gd name="connsiteY13" fmla="*/ 399237 h 1639291"/>
              <a:gd name="connsiteX14" fmla="*/ 385785 w 385785"/>
              <a:gd name="connsiteY14" fmla="*/ 474877 h 1639291"/>
              <a:gd name="connsiteX15" fmla="*/ 370881 w 385785"/>
              <a:gd name="connsiteY15" fmla="*/ 566532 h 1639291"/>
              <a:gd name="connsiteX16" fmla="*/ 370219 w 385785"/>
              <a:gd name="connsiteY16" fmla="*/ 660503 h 1639291"/>
              <a:gd name="connsiteX17" fmla="*/ 355315 w 385785"/>
              <a:gd name="connsiteY17" fmla="*/ 752158 h 1639291"/>
              <a:gd name="connsiteX18" fmla="*/ 343392 w 385785"/>
              <a:gd name="connsiteY18" fmla="*/ 825482 h 1639291"/>
              <a:gd name="connsiteX19" fmla="*/ 345712 w 385785"/>
              <a:gd name="connsiteY19" fmla="*/ 901122 h 1639291"/>
              <a:gd name="connsiteX20" fmla="*/ 333789 w 385785"/>
              <a:gd name="connsiteY20" fmla="*/ 974447 h 1639291"/>
              <a:gd name="connsiteX21" fmla="*/ 324847 w 385785"/>
              <a:gd name="connsiteY21" fmla="*/ 1029439 h 1639291"/>
              <a:gd name="connsiteX22" fmla="*/ 315904 w 385785"/>
              <a:gd name="connsiteY22" fmla="*/ 1084432 h 1639291"/>
              <a:gd name="connsiteX23" fmla="*/ 306962 w 385785"/>
              <a:gd name="connsiteY23" fmla="*/ 1139426 h 1639291"/>
              <a:gd name="connsiteX24" fmla="*/ 301001 w 385785"/>
              <a:gd name="connsiteY24" fmla="*/ 1176087 h 1639291"/>
              <a:gd name="connsiteX25" fmla="*/ 262913 w 385785"/>
              <a:gd name="connsiteY25" fmla="*/ 1320419 h 1639291"/>
              <a:gd name="connsiteX26" fmla="*/ 216546 w 385785"/>
              <a:gd name="connsiteY26" fmla="*/ 1425774 h 1639291"/>
              <a:gd name="connsiteX27" fmla="*/ 193362 w 385785"/>
              <a:gd name="connsiteY27" fmla="*/ 1478452 h 1639291"/>
              <a:gd name="connsiteX28" fmla="*/ 155937 w 385785"/>
              <a:gd name="connsiteY28" fmla="*/ 1528814 h 1639291"/>
              <a:gd name="connsiteX29" fmla="*/ 121492 w 385785"/>
              <a:gd name="connsiteY29" fmla="*/ 1560843 h 1639291"/>
              <a:gd name="connsiteX30" fmla="*/ 87047 w 385785"/>
              <a:gd name="connsiteY30" fmla="*/ 1592874 h 1639291"/>
              <a:gd name="connsiteX31" fmla="*/ 38361 w 385785"/>
              <a:gd name="connsiteY31" fmla="*/ 1622590 h 1639291"/>
              <a:gd name="connsiteX32" fmla="*/ 6896 w 385785"/>
              <a:gd name="connsiteY32" fmla="*/ 1636288 h 1639291"/>
              <a:gd name="connsiteX33" fmla="*/ 0 w 385785"/>
              <a:gd name="connsiteY33" fmla="*/ 1639291 h 1639291"/>
              <a:gd name="connsiteX34" fmla="*/ 0 w 385785"/>
              <a:gd name="connsiteY34" fmla="*/ 1221222 h 1639291"/>
              <a:gd name="connsiteX35" fmla="*/ 1264 w 385785"/>
              <a:gd name="connsiteY35" fmla="*/ 1221427 h 1639291"/>
              <a:gd name="connsiteX36" fmla="*/ 15506 w 385785"/>
              <a:gd name="connsiteY36" fmla="*/ 1223743 h 1639291"/>
              <a:gd name="connsiteX37" fmla="*/ 32728 w 385785"/>
              <a:gd name="connsiteY37" fmla="*/ 1207728 h 1639291"/>
              <a:gd name="connsiteX38" fmla="*/ 52931 w 385785"/>
              <a:gd name="connsiteY38" fmla="*/ 1173382 h 1639291"/>
              <a:gd name="connsiteX39" fmla="*/ 58893 w 385785"/>
              <a:gd name="connsiteY39" fmla="*/ 1136719 h 1639291"/>
              <a:gd name="connsiteX40" fmla="*/ 79096 w 385785"/>
              <a:gd name="connsiteY40" fmla="*/ 1102374 h 1639291"/>
              <a:gd name="connsiteX41" fmla="*/ 82077 w 385785"/>
              <a:gd name="connsiteY41" fmla="*/ 1084042 h 1639291"/>
              <a:gd name="connsiteX42" fmla="*/ 96980 w 385785"/>
              <a:gd name="connsiteY42" fmla="*/ 992387 h 1639291"/>
              <a:gd name="connsiteX43" fmla="*/ 123144 w 385785"/>
              <a:gd name="connsiteY43" fmla="*/ 921379 h 1639291"/>
              <a:gd name="connsiteX44" fmla="*/ 126787 w 385785"/>
              <a:gd name="connsiteY44" fmla="*/ 809077 h 1639291"/>
              <a:gd name="connsiteX45" fmla="*/ 141691 w 385785"/>
              <a:gd name="connsiteY45" fmla="*/ 717422 h 1639291"/>
              <a:gd name="connsiteX46" fmla="*/ 145333 w 385785"/>
              <a:gd name="connsiteY46" fmla="*/ 605119 h 1639291"/>
              <a:gd name="connsiteX47" fmla="*/ 160237 w 385785"/>
              <a:gd name="connsiteY47" fmla="*/ 513464 h 1639291"/>
              <a:gd name="connsiteX48" fmla="*/ 157918 w 385785"/>
              <a:gd name="connsiteY48" fmla="*/ 437824 h 1639291"/>
              <a:gd name="connsiteX49" fmla="*/ 169841 w 385785"/>
              <a:gd name="connsiteY49" fmla="*/ 364500 h 1639291"/>
              <a:gd name="connsiteX50" fmla="*/ 164542 w 385785"/>
              <a:gd name="connsiteY50" fmla="*/ 307192 h 1639291"/>
              <a:gd name="connsiteX51" fmla="*/ 159242 w 385785"/>
              <a:gd name="connsiteY51" fmla="*/ 249882 h 1639291"/>
              <a:gd name="connsiteX52" fmla="*/ 139701 w 385785"/>
              <a:gd name="connsiteY52" fmla="*/ 190258 h 1639291"/>
              <a:gd name="connsiteX53" fmla="*/ 131421 w 385785"/>
              <a:gd name="connsiteY53" fmla="*/ 151281 h 1639291"/>
              <a:gd name="connsiteX54" fmla="*/ 108898 w 385785"/>
              <a:gd name="connsiteY54" fmla="*/ 109987 h 1639291"/>
              <a:gd name="connsiteX55" fmla="*/ 100619 w 385785"/>
              <a:gd name="connsiteY55" fmla="*/ 71009 h 1639291"/>
              <a:gd name="connsiteX56" fmla="*/ 103599 w 385785"/>
              <a:gd name="connsiteY56" fmla="*/ 52679 h 1639291"/>
              <a:gd name="connsiteX57" fmla="*/ 109561 w 385785"/>
              <a:gd name="connsiteY57" fmla="*/ 16016 h 1639291"/>
              <a:gd name="connsiteX58" fmla="*/ 126783 w 385785"/>
              <a:gd name="connsiteY58" fmla="*/ 0 h 1639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385785" h="1639291">
                <a:moveTo>
                  <a:pt x="126783" y="0"/>
                </a:moveTo>
                <a:lnTo>
                  <a:pt x="155266" y="4632"/>
                </a:lnTo>
                <a:lnTo>
                  <a:pt x="183749" y="9264"/>
                </a:lnTo>
                <a:lnTo>
                  <a:pt x="209252" y="32226"/>
                </a:lnTo>
                <a:lnTo>
                  <a:pt x="237735" y="36858"/>
                </a:lnTo>
                <a:lnTo>
                  <a:pt x="274499" y="80468"/>
                </a:lnTo>
                <a:lnTo>
                  <a:pt x="314243" y="105745"/>
                </a:lnTo>
                <a:lnTo>
                  <a:pt x="336765" y="147039"/>
                </a:lnTo>
                <a:lnTo>
                  <a:pt x="359287" y="188333"/>
                </a:lnTo>
                <a:lnTo>
                  <a:pt x="370548" y="208979"/>
                </a:lnTo>
                <a:lnTo>
                  <a:pt x="364587" y="245642"/>
                </a:lnTo>
                <a:lnTo>
                  <a:pt x="372866" y="284619"/>
                </a:lnTo>
                <a:lnTo>
                  <a:pt x="378166" y="341928"/>
                </a:lnTo>
                <a:lnTo>
                  <a:pt x="383466" y="399237"/>
                </a:lnTo>
                <a:lnTo>
                  <a:pt x="385785" y="474877"/>
                </a:lnTo>
                <a:lnTo>
                  <a:pt x="370881" y="566532"/>
                </a:lnTo>
                <a:lnTo>
                  <a:pt x="370219" y="660503"/>
                </a:lnTo>
                <a:lnTo>
                  <a:pt x="355315" y="752158"/>
                </a:lnTo>
                <a:lnTo>
                  <a:pt x="343392" y="825482"/>
                </a:lnTo>
                <a:lnTo>
                  <a:pt x="345712" y="901122"/>
                </a:lnTo>
                <a:lnTo>
                  <a:pt x="333789" y="974447"/>
                </a:lnTo>
                <a:lnTo>
                  <a:pt x="324847" y="1029439"/>
                </a:lnTo>
                <a:lnTo>
                  <a:pt x="315904" y="1084432"/>
                </a:lnTo>
                <a:lnTo>
                  <a:pt x="306962" y="1139426"/>
                </a:lnTo>
                <a:lnTo>
                  <a:pt x="301001" y="1176087"/>
                </a:lnTo>
                <a:lnTo>
                  <a:pt x="262913" y="1320419"/>
                </a:lnTo>
                <a:lnTo>
                  <a:pt x="216546" y="1425774"/>
                </a:lnTo>
                <a:lnTo>
                  <a:pt x="193362" y="1478452"/>
                </a:lnTo>
                <a:lnTo>
                  <a:pt x="155937" y="1528814"/>
                </a:lnTo>
                <a:lnTo>
                  <a:pt x="121492" y="1560843"/>
                </a:lnTo>
                <a:lnTo>
                  <a:pt x="87047" y="1592874"/>
                </a:lnTo>
                <a:lnTo>
                  <a:pt x="38361" y="1622590"/>
                </a:lnTo>
                <a:lnTo>
                  <a:pt x="6896" y="1636288"/>
                </a:lnTo>
                <a:lnTo>
                  <a:pt x="0" y="1639291"/>
                </a:lnTo>
                <a:lnTo>
                  <a:pt x="0" y="1221222"/>
                </a:lnTo>
                <a:lnTo>
                  <a:pt x="1264" y="1221427"/>
                </a:lnTo>
                <a:lnTo>
                  <a:pt x="15506" y="1223743"/>
                </a:lnTo>
                <a:lnTo>
                  <a:pt x="32728" y="1207728"/>
                </a:lnTo>
                <a:lnTo>
                  <a:pt x="52931" y="1173382"/>
                </a:lnTo>
                <a:lnTo>
                  <a:pt x="58893" y="1136719"/>
                </a:lnTo>
                <a:lnTo>
                  <a:pt x="79096" y="1102374"/>
                </a:lnTo>
                <a:lnTo>
                  <a:pt x="82077" y="1084042"/>
                </a:lnTo>
                <a:lnTo>
                  <a:pt x="96980" y="992387"/>
                </a:lnTo>
                <a:lnTo>
                  <a:pt x="123144" y="921379"/>
                </a:lnTo>
                <a:lnTo>
                  <a:pt x="126787" y="809077"/>
                </a:lnTo>
                <a:lnTo>
                  <a:pt x="141691" y="717422"/>
                </a:lnTo>
                <a:lnTo>
                  <a:pt x="145333" y="605119"/>
                </a:lnTo>
                <a:lnTo>
                  <a:pt x="160237" y="513464"/>
                </a:lnTo>
                <a:lnTo>
                  <a:pt x="157918" y="437824"/>
                </a:lnTo>
                <a:lnTo>
                  <a:pt x="169841" y="364500"/>
                </a:lnTo>
                <a:lnTo>
                  <a:pt x="164542" y="307192"/>
                </a:lnTo>
                <a:lnTo>
                  <a:pt x="159242" y="249882"/>
                </a:lnTo>
                <a:lnTo>
                  <a:pt x="139701" y="190258"/>
                </a:lnTo>
                <a:lnTo>
                  <a:pt x="131421" y="151281"/>
                </a:lnTo>
                <a:lnTo>
                  <a:pt x="108898" y="109987"/>
                </a:lnTo>
                <a:lnTo>
                  <a:pt x="100619" y="71009"/>
                </a:lnTo>
                <a:lnTo>
                  <a:pt x="103599" y="52679"/>
                </a:lnTo>
                <a:lnTo>
                  <a:pt x="109561" y="16016"/>
                </a:lnTo>
                <a:lnTo>
                  <a:pt x="12678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xmlns="" id="{EDB4FA25-8CF0-44E3-A2EC-79DD5955C60E}"/>
              </a:ext>
            </a:extLst>
          </p:cNvPr>
          <p:cNvSpPr/>
          <p:nvPr/>
        </p:nvSpPr>
        <p:spPr>
          <a:xfrm>
            <a:off x="5998867" y="2783391"/>
            <a:ext cx="916069" cy="288080"/>
          </a:xfrm>
          <a:custGeom>
            <a:avLst/>
            <a:gdLst>
              <a:gd name="connsiteX0" fmla="*/ 555690 w 916069"/>
              <a:gd name="connsiteY0" fmla="*/ 0 h 288080"/>
              <a:gd name="connsiteX1" fmla="*/ 894257 w 916069"/>
              <a:gd name="connsiteY1" fmla="*/ 0 h 288080"/>
              <a:gd name="connsiteX2" fmla="*/ 901640 w 916069"/>
              <a:gd name="connsiteY2" fmla="*/ 9503 h 288080"/>
              <a:gd name="connsiteX3" fmla="*/ 916069 w 916069"/>
              <a:gd name="connsiteY3" fmla="*/ 46647 h 288080"/>
              <a:gd name="connsiteX4" fmla="*/ 916069 w 916069"/>
              <a:gd name="connsiteY4" fmla="*/ 65219 h 288080"/>
              <a:gd name="connsiteX5" fmla="*/ 916069 w 916069"/>
              <a:gd name="connsiteY5" fmla="*/ 102362 h 288080"/>
              <a:gd name="connsiteX6" fmla="*/ 901640 w 916069"/>
              <a:gd name="connsiteY6" fmla="*/ 120934 h 288080"/>
              <a:gd name="connsiteX7" fmla="*/ 872783 w 916069"/>
              <a:gd name="connsiteY7" fmla="*/ 139506 h 288080"/>
              <a:gd name="connsiteX8" fmla="*/ 829497 w 916069"/>
              <a:gd name="connsiteY8" fmla="*/ 158078 h 288080"/>
              <a:gd name="connsiteX9" fmla="*/ 786211 w 916069"/>
              <a:gd name="connsiteY9" fmla="*/ 195221 h 288080"/>
              <a:gd name="connsiteX10" fmla="*/ 728496 w 916069"/>
              <a:gd name="connsiteY10" fmla="*/ 213793 h 288080"/>
              <a:gd name="connsiteX11" fmla="*/ 685210 w 916069"/>
              <a:gd name="connsiteY11" fmla="*/ 232365 h 288080"/>
              <a:gd name="connsiteX12" fmla="*/ 641924 w 916069"/>
              <a:gd name="connsiteY12" fmla="*/ 232365 h 288080"/>
              <a:gd name="connsiteX13" fmla="*/ 598638 w 916069"/>
              <a:gd name="connsiteY13" fmla="*/ 250937 h 288080"/>
              <a:gd name="connsiteX14" fmla="*/ 555351 w 916069"/>
              <a:gd name="connsiteY14" fmla="*/ 250937 h 288080"/>
              <a:gd name="connsiteX15" fmla="*/ 497637 w 916069"/>
              <a:gd name="connsiteY15" fmla="*/ 269508 h 288080"/>
              <a:gd name="connsiteX16" fmla="*/ 439922 w 916069"/>
              <a:gd name="connsiteY16" fmla="*/ 269508 h 288080"/>
              <a:gd name="connsiteX17" fmla="*/ 367778 w 916069"/>
              <a:gd name="connsiteY17" fmla="*/ 269508 h 288080"/>
              <a:gd name="connsiteX18" fmla="*/ 295635 w 916069"/>
              <a:gd name="connsiteY18" fmla="*/ 288080 h 288080"/>
              <a:gd name="connsiteX19" fmla="*/ 237920 w 916069"/>
              <a:gd name="connsiteY19" fmla="*/ 288080 h 288080"/>
              <a:gd name="connsiteX20" fmla="*/ 165776 w 916069"/>
              <a:gd name="connsiteY20" fmla="*/ 288080 h 288080"/>
              <a:gd name="connsiteX21" fmla="*/ 108061 w 916069"/>
              <a:gd name="connsiteY21" fmla="*/ 269508 h 288080"/>
              <a:gd name="connsiteX22" fmla="*/ 64775 w 916069"/>
              <a:gd name="connsiteY22" fmla="*/ 269508 h 288080"/>
              <a:gd name="connsiteX23" fmla="*/ 21489 w 916069"/>
              <a:gd name="connsiteY23" fmla="*/ 269508 h 288080"/>
              <a:gd name="connsiteX24" fmla="*/ 0 w 916069"/>
              <a:gd name="connsiteY24" fmla="*/ 260288 h 288080"/>
              <a:gd name="connsiteX25" fmla="*/ 0 w 916069"/>
              <a:gd name="connsiteY25" fmla="*/ 416 h 288080"/>
              <a:gd name="connsiteX26" fmla="*/ 7060 w 916069"/>
              <a:gd name="connsiteY26" fmla="*/ 9503 h 288080"/>
              <a:gd name="connsiteX27" fmla="*/ 35918 w 916069"/>
              <a:gd name="connsiteY27" fmla="*/ 28075 h 288080"/>
              <a:gd name="connsiteX28" fmla="*/ 64775 w 916069"/>
              <a:gd name="connsiteY28" fmla="*/ 28075 h 288080"/>
              <a:gd name="connsiteX29" fmla="*/ 108061 w 916069"/>
              <a:gd name="connsiteY29" fmla="*/ 46647 h 288080"/>
              <a:gd name="connsiteX30" fmla="*/ 151348 w 916069"/>
              <a:gd name="connsiteY30" fmla="*/ 46647 h 288080"/>
              <a:gd name="connsiteX31" fmla="*/ 194634 w 916069"/>
              <a:gd name="connsiteY31" fmla="*/ 65219 h 288080"/>
              <a:gd name="connsiteX32" fmla="*/ 252349 w 916069"/>
              <a:gd name="connsiteY32" fmla="*/ 65219 h 288080"/>
              <a:gd name="connsiteX33" fmla="*/ 382207 w 916069"/>
              <a:gd name="connsiteY33" fmla="*/ 46647 h 288080"/>
              <a:gd name="connsiteX34" fmla="*/ 512065 w 916069"/>
              <a:gd name="connsiteY34" fmla="*/ 28075 h 288080"/>
              <a:gd name="connsiteX35" fmla="*/ 540923 w 916069"/>
              <a:gd name="connsiteY35" fmla="*/ 9503 h 288080"/>
              <a:gd name="connsiteX36" fmla="*/ 555690 w 916069"/>
              <a:gd name="connsiteY36" fmla="*/ 0 h 288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916069" h="288080">
                <a:moveTo>
                  <a:pt x="555690" y="0"/>
                </a:moveTo>
                <a:lnTo>
                  <a:pt x="894257" y="0"/>
                </a:lnTo>
                <a:lnTo>
                  <a:pt x="901640" y="9503"/>
                </a:lnTo>
                <a:lnTo>
                  <a:pt x="916069" y="46647"/>
                </a:lnTo>
                <a:lnTo>
                  <a:pt x="916069" y="65219"/>
                </a:lnTo>
                <a:lnTo>
                  <a:pt x="916069" y="102362"/>
                </a:lnTo>
                <a:lnTo>
                  <a:pt x="901640" y="120934"/>
                </a:lnTo>
                <a:lnTo>
                  <a:pt x="872783" y="139506"/>
                </a:lnTo>
                <a:lnTo>
                  <a:pt x="829497" y="158078"/>
                </a:lnTo>
                <a:lnTo>
                  <a:pt x="786211" y="195221"/>
                </a:lnTo>
                <a:lnTo>
                  <a:pt x="728496" y="213793"/>
                </a:lnTo>
                <a:lnTo>
                  <a:pt x="685210" y="232365"/>
                </a:lnTo>
                <a:lnTo>
                  <a:pt x="641924" y="232365"/>
                </a:lnTo>
                <a:lnTo>
                  <a:pt x="598638" y="250937"/>
                </a:lnTo>
                <a:lnTo>
                  <a:pt x="555351" y="250937"/>
                </a:lnTo>
                <a:lnTo>
                  <a:pt x="497637" y="269508"/>
                </a:lnTo>
                <a:lnTo>
                  <a:pt x="439922" y="269508"/>
                </a:lnTo>
                <a:lnTo>
                  <a:pt x="367778" y="269508"/>
                </a:lnTo>
                <a:lnTo>
                  <a:pt x="295635" y="288080"/>
                </a:lnTo>
                <a:lnTo>
                  <a:pt x="237920" y="288080"/>
                </a:lnTo>
                <a:lnTo>
                  <a:pt x="165776" y="288080"/>
                </a:lnTo>
                <a:lnTo>
                  <a:pt x="108061" y="269508"/>
                </a:lnTo>
                <a:lnTo>
                  <a:pt x="64775" y="269508"/>
                </a:lnTo>
                <a:lnTo>
                  <a:pt x="21489" y="269508"/>
                </a:lnTo>
                <a:lnTo>
                  <a:pt x="0" y="260288"/>
                </a:lnTo>
                <a:lnTo>
                  <a:pt x="0" y="416"/>
                </a:lnTo>
                <a:lnTo>
                  <a:pt x="7060" y="9503"/>
                </a:lnTo>
                <a:lnTo>
                  <a:pt x="35918" y="28075"/>
                </a:lnTo>
                <a:lnTo>
                  <a:pt x="64775" y="28075"/>
                </a:lnTo>
                <a:lnTo>
                  <a:pt x="108061" y="46647"/>
                </a:lnTo>
                <a:lnTo>
                  <a:pt x="151348" y="46647"/>
                </a:lnTo>
                <a:lnTo>
                  <a:pt x="194634" y="65219"/>
                </a:lnTo>
                <a:lnTo>
                  <a:pt x="252349" y="65219"/>
                </a:lnTo>
                <a:lnTo>
                  <a:pt x="382207" y="46647"/>
                </a:lnTo>
                <a:lnTo>
                  <a:pt x="512065" y="28075"/>
                </a:lnTo>
                <a:lnTo>
                  <a:pt x="540923" y="9503"/>
                </a:lnTo>
                <a:lnTo>
                  <a:pt x="55569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xmlns="" id="{D7E1ACBB-9994-45EF-BF2C-8DEB0342DFF8}"/>
              </a:ext>
            </a:extLst>
          </p:cNvPr>
          <p:cNvSpPr/>
          <p:nvPr/>
        </p:nvSpPr>
        <p:spPr>
          <a:xfrm>
            <a:off x="6246718" y="6050777"/>
            <a:ext cx="1120298" cy="352949"/>
          </a:xfrm>
          <a:custGeom>
            <a:avLst/>
            <a:gdLst>
              <a:gd name="connsiteX0" fmla="*/ 0 w 1120298"/>
              <a:gd name="connsiteY0" fmla="*/ 0 h 352949"/>
              <a:gd name="connsiteX1" fmla="*/ 587 w 1120298"/>
              <a:gd name="connsiteY1" fmla="*/ 0 h 352949"/>
              <a:gd name="connsiteX2" fmla="*/ 11779 w 1120298"/>
              <a:gd name="connsiteY2" fmla="*/ 28870 h 352949"/>
              <a:gd name="connsiteX3" fmla="*/ 26559 w 1120298"/>
              <a:gd name="connsiteY3" fmla="*/ 47933 h 352949"/>
              <a:gd name="connsiteX4" fmla="*/ 56119 w 1120298"/>
              <a:gd name="connsiteY4" fmla="*/ 66997 h 352949"/>
              <a:gd name="connsiteX5" fmla="*/ 85680 w 1120298"/>
              <a:gd name="connsiteY5" fmla="*/ 86060 h 352949"/>
              <a:gd name="connsiteX6" fmla="*/ 130021 w 1120298"/>
              <a:gd name="connsiteY6" fmla="*/ 105124 h 352949"/>
              <a:gd name="connsiteX7" fmla="*/ 189142 w 1120298"/>
              <a:gd name="connsiteY7" fmla="*/ 124187 h 352949"/>
              <a:gd name="connsiteX8" fmla="*/ 233483 w 1120298"/>
              <a:gd name="connsiteY8" fmla="*/ 124187 h 352949"/>
              <a:gd name="connsiteX9" fmla="*/ 307384 w 1120298"/>
              <a:gd name="connsiteY9" fmla="*/ 124187 h 352949"/>
              <a:gd name="connsiteX10" fmla="*/ 381285 w 1120298"/>
              <a:gd name="connsiteY10" fmla="*/ 124187 h 352949"/>
              <a:gd name="connsiteX11" fmla="*/ 455186 w 1120298"/>
              <a:gd name="connsiteY11" fmla="*/ 124187 h 352949"/>
              <a:gd name="connsiteX12" fmla="*/ 514308 w 1120298"/>
              <a:gd name="connsiteY12" fmla="*/ 124187 h 352949"/>
              <a:gd name="connsiteX13" fmla="*/ 588209 w 1120298"/>
              <a:gd name="connsiteY13" fmla="*/ 105124 h 352949"/>
              <a:gd name="connsiteX14" fmla="*/ 647330 w 1120298"/>
              <a:gd name="connsiteY14" fmla="*/ 86060 h 352949"/>
              <a:gd name="connsiteX15" fmla="*/ 706451 w 1120298"/>
              <a:gd name="connsiteY15" fmla="*/ 66997 h 352949"/>
              <a:gd name="connsiteX16" fmla="*/ 750792 w 1120298"/>
              <a:gd name="connsiteY16" fmla="*/ 28870 h 352949"/>
              <a:gd name="connsiteX17" fmla="*/ 780352 w 1120298"/>
              <a:gd name="connsiteY17" fmla="*/ 9807 h 352949"/>
              <a:gd name="connsiteX18" fmla="*/ 795559 w 1120298"/>
              <a:gd name="connsiteY18" fmla="*/ 0 h 352949"/>
              <a:gd name="connsiteX19" fmla="*/ 1105518 w 1120298"/>
              <a:gd name="connsiteY19" fmla="*/ 0 h 352949"/>
              <a:gd name="connsiteX20" fmla="*/ 1105518 w 1120298"/>
              <a:gd name="connsiteY20" fmla="*/ 9807 h 352949"/>
              <a:gd name="connsiteX21" fmla="*/ 1120298 w 1120298"/>
              <a:gd name="connsiteY21" fmla="*/ 47933 h 352949"/>
              <a:gd name="connsiteX22" fmla="*/ 1120298 w 1120298"/>
              <a:gd name="connsiteY22" fmla="*/ 66997 h 352949"/>
              <a:gd name="connsiteX23" fmla="*/ 1120298 w 1120298"/>
              <a:gd name="connsiteY23" fmla="*/ 86060 h 352949"/>
              <a:gd name="connsiteX24" fmla="*/ 1120298 w 1120298"/>
              <a:gd name="connsiteY24" fmla="*/ 105124 h 352949"/>
              <a:gd name="connsiteX25" fmla="*/ 1120298 w 1120298"/>
              <a:gd name="connsiteY25" fmla="*/ 124187 h 352949"/>
              <a:gd name="connsiteX26" fmla="*/ 1105518 w 1120298"/>
              <a:gd name="connsiteY26" fmla="*/ 124187 h 352949"/>
              <a:gd name="connsiteX27" fmla="*/ 1090738 w 1120298"/>
              <a:gd name="connsiteY27" fmla="*/ 143251 h 352949"/>
              <a:gd name="connsiteX28" fmla="*/ 1075957 w 1120298"/>
              <a:gd name="connsiteY28" fmla="*/ 162314 h 352949"/>
              <a:gd name="connsiteX29" fmla="*/ 1046397 w 1120298"/>
              <a:gd name="connsiteY29" fmla="*/ 181378 h 352949"/>
              <a:gd name="connsiteX30" fmla="*/ 1002056 w 1120298"/>
              <a:gd name="connsiteY30" fmla="*/ 219505 h 352949"/>
              <a:gd name="connsiteX31" fmla="*/ 942935 w 1120298"/>
              <a:gd name="connsiteY31" fmla="*/ 257632 h 352949"/>
              <a:gd name="connsiteX32" fmla="*/ 869034 w 1120298"/>
              <a:gd name="connsiteY32" fmla="*/ 276695 h 352949"/>
              <a:gd name="connsiteX33" fmla="*/ 795132 w 1120298"/>
              <a:gd name="connsiteY33" fmla="*/ 314822 h 352949"/>
              <a:gd name="connsiteX34" fmla="*/ 721231 w 1120298"/>
              <a:gd name="connsiteY34" fmla="*/ 333886 h 352949"/>
              <a:gd name="connsiteX35" fmla="*/ 632550 w 1120298"/>
              <a:gd name="connsiteY35" fmla="*/ 352949 h 352949"/>
              <a:gd name="connsiteX36" fmla="*/ 529088 w 1120298"/>
              <a:gd name="connsiteY36" fmla="*/ 352949 h 352949"/>
              <a:gd name="connsiteX37" fmla="*/ 410846 w 1120298"/>
              <a:gd name="connsiteY37" fmla="*/ 352949 h 352949"/>
              <a:gd name="connsiteX38" fmla="*/ 292604 w 1120298"/>
              <a:gd name="connsiteY38" fmla="*/ 352949 h 352949"/>
              <a:gd name="connsiteX39" fmla="*/ 233483 w 1120298"/>
              <a:gd name="connsiteY39" fmla="*/ 352949 h 352949"/>
              <a:gd name="connsiteX40" fmla="*/ 189142 w 1120298"/>
              <a:gd name="connsiteY40" fmla="*/ 352949 h 352949"/>
              <a:gd name="connsiteX41" fmla="*/ 144801 w 1120298"/>
              <a:gd name="connsiteY41" fmla="*/ 333886 h 352949"/>
              <a:gd name="connsiteX42" fmla="*/ 100460 w 1120298"/>
              <a:gd name="connsiteY42" fmla="*/ 333886 h 352949"/>
              <a:gd name="connsiteX43" fmla="*/ 70900 w 1120298"/>
              <a:gd name="connsiteY43" fmla="*/ 333886 h 352949"/>
              <a:gd name="connsiteX44" fmla="*/ 41339 w 1120298"/>
              <a:gd name="connsiteY44" fmla="*/ 314822 h 352949"/>
              <a:gd name="connsiteX45" fmla="*/ 0 w 1120298"/>
              <a:gd name="connsiteY45" fmla="*/ 301493 h 352949"/>
              <a:gd name="connsiteX46" fmla="*/ 0 w 1120298"/>
              <a:gd name="connsiteY46" fmla="*/ 0 h 3529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120298" h="352949">
                <a:moveTo>
                  <a:pt x="0" y="0"/>
                </a:moveTo>
                <a:lnTo>
                  <a:pt x="587" y="0"/>
                </a:lnTo>
                <a:lnTo>
                  <a:pt x="11779" y="28870"/>
                </a:lnTo>
                <a:lnTo>
                  <a:pt x="26559" y="47933"/>
                </a:lnTo>
                <a:lnTo>
                  <a:pt x="56119" y="66997"/>
                </a:lnTo>
                <a:lnTo>
                  <a:pt x="85680" y="86060"/>
                </a:lnTo>
                <a:lnTo>
                  <a:pt x="130021" y="105124"/>
                </a:lnTo>
                <a:lnTo>
                  <a:pt x="189142" y="124187"/>
                </a:lnTo>
                <a:lnTo>
                  <a:pt x="233483" y="124187"/>
                </a:lnTo>
                <a:lnTo>
                  <a:pt x="307384" y="124187"/>
                </a:lnTo>
                <a:lnTo>
                  <a:pt x="381285" y="124187"/>
                </a:lnTo>
                <a:lnTo>
                  <a:pt x="455186" y="124187"/>
                </a:lnTo>
                <a:lnTo>
                  <a:pt x="514308" y="124187"/>
                </a:lnTo>
                <a:lnTo>
                  <a:pt x="588209" y="105124"/>
                </a:lnTo>
                <a:lnTo>
                  <a:pt x="647330" y="86060"/>
                </a:lnTo>
                <a:lnTo>
                  <a:pt x="706451" y="66997"/>
                </a:lnTo>
                <a:lnTo>
                  <a:pt x="750792" y="28870"/>
                </a:lnTo>
                <a:lnTo>
                  <a:pt x="780352" y="9807"/>
                </a:lnTo>
                <a:lnTo>
                  <a:pt x="795559" y="0"/>
                </a:lnTo>
                <a:lnTo>
                  <a:pt x="1105518" y="0"/>
                </a:lnTo>
                <a:lnTo>
                  <a:pt x="1105518" y="9807"/>
                </a:lnTo>
                <a:lnTo>
                  <a:pt x="1120298" y="47933"/>
                </a:lnTo>
                <a:lnTo>
                  <a:pt x="1120298" y="66997"/>
                </a:lnTo>
                <a:lnTo>
                  <a:pt x="1120298" y="86060"/>
                </a:lnTo>
                <a:lnTo>
                  <a:pt x="1120298" y="105124"/>
                </a:lnTo>
                <a:lnTo>
                  <a:pt x="1120298" y="124187"/>
                </a:lnTo>
                <a:lnTo>
                  <a:pt x="1105518" y="124187"/>
                </a:lnTo>
                <a:lnTo>
                  <a:pt x="1090738" y="143251"/>
                </a:lnTo>
                <a:lnTo>
                  <a:pt x="1075957" y="162314"/>
                </a:lnTo>
                <a:lnTo>
                  <a:pt x="1046397" y="181378"/>
                </a:lnTo>
                <a:lnTo>
                  <a:pt x="1002056" y="219505"/>
                </a:lnTo>
                <a:lnTo>
                  <a:pt x="942935" y="257632"/>
                </a:lnTo>
                <a:lnTo>
                  <a:pt x="869034" y="276695"/>
                </a:lnTo>
                <a:lnTo>
                  <a:pt x="795132" y="314822"/>
                </a:lnTo>
                <a:lnTo>
                  <a:pt x="721231" y="333886"/>
                </a:lnTo>
                <a:lnTo>
                  <a:pt x="632550" y="352949"/>
                </a:lnTo>
                <a:lnTo>
                  <a:pt x="529088" y="352949"/>
                </a:lnTo>
                <a:lnTo>
                  <a:pt x="410846" y="352949"/>
                </a:lnTo>
                <a:lnTo>
                  <a:pt x="292604" y="352949"/>
                </a:lnTo>
                <a:lnTo>
                  <a:pt x="233483" y="352949"/>
                </a:lnTo>
                <a:lnTo>
                  <a:pt x="189142" y="352949"/>
                </a:lnTo>
                <a:lnTo>
                  <a:pt x="144801" y="333886"/>
                </a:lnTo>
                <a:lnTo>
                  <a:pt x="100460" y="333886"/>
                </a:lnTo>
                <a:lnTo>
                  <a:pt x="70900" y="333886"/>
                </a:lnTo>
                <a:lnTo>
                  <a:pt x="41339" y="314822"/>
                </a:lnTo>
                <a:lnTo>
                  <a:pt x="0" y="301493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xmlns="" id="{98800826-69A5-4751-817A-234CBB52E29F}"/>
              </a:ext>
            </a:extLst>
          </p:cNvPr>
          <p:cNvSpPr/>
          <p:nvPr/>
        </p:nvSpPr>
        <p:spPr>
          <a:xfrm>
            <a:off x="5717352" y="2012878"/>
            <a:ext cx="281514" cy="1030800"/>
          </a:xfrm>
          <a:custGeom>
            <a:avLst/>
            <a:gdLst>
              <a:gd name="connsiteX0" fmla="*/ 14429 w 281514"/>
              <a:gd name="connsiteY0" fmla="*/ 0 h 1030800"/>
              <a:gd name="connsiteX1" fmla="*/ 43286 w 281514"/>
              <a:gd name="connsiteY1" fmla="*/ 0 h 1030800"/>
              <a:gd name="connsiteX2" fmla="*/ 72144 w 281514"/>
              <a:gd name="connsiteY2" fmla="*/ 0 h 1030800"/>
              <a:gd name="connsiteX3" fmla="*/ 101001 w 281514"/>
              <a:gd name="connsiteY3" fmla="*/ 0 h 1030800"/>
              <a:gd name="connsiteX4" fmla="*/ 129859 w 281514"/>
              <a:gd name="connsiteY4" fmla="*/ 18572 h 1030800"/>
              <a:gd name="connsiteX5" fmla="*/ 144287 w 281514"/>
              <a:gd name="connsiteY5" fmla="*/ 18572 h 1030800"/>
              <a:gd name="connsiteX6" fmla="*/ 173145 w 281514"/>
              <a:gd name="connsiteY6" fmla="*/ 37144 h 1030800"/>
              <a:gd name="connsiteX7" fmla="*/ 202002 w 281514"/>
              <a:gd name="connsiteY7" fmla="*/ 55715 h 1030800"/>
              <a:gd name="connsiteX8" fmla="*/ 230860 w 281514"/>
              <a:gd name="connsiteY8" fmla="*/ 55715 h 1030800"/>
              <a:gd name="connsiteX9" fmla="*/ 245288 w 281514"/>
              <a:gd name="connsiteY9" fmla="*/ 74287 h 1030800"/>
              <a:gd name="connsiteX10" fmla="*/ 245288 w 281514"/>
              <a:gd name="connsiteY10" fmla="*/ 92859 h 1030800"/>
              <a:gd name="connsiteX11" fmla="*/ 245288 w 281514"/>
              <a:gd name="connsiteY11" fmla="*/ 111431 h 1030800"/>
              <a:gd name="connsiteX12" fmla="*/ 245288 w 281514"/>
              <a:gd name="connsiteY12" fmla="*/ 130003 h 1030800"/>
              <a:gd name="connsiteX13" fmla="*/ 245288 w 281514"/>
              <a:gd name="connsiteY13" fmla="*/ 167146 h 1030800"/>
              <a:gd name="connsiteX14" fmla="*/ 245288 w 281514"/>
              <a:gd name="connsiteY14" fmla="*/ 204290 h 1030800"/>
              <a:gd name="connsiteX15" fmla="*/ 245288 w 281514"/>
              <a:gd name="connsiteY15" fmla="*/ 260005 h 1030800"/>
              <a:gd name="connsiteX16" fmla="*/ 245288 w 281514"/>
              <a:gd name="connsiteY16" fmla="*/ 315721 h 1030800"/>
              <a:gd name="connsiteX17" fmla="*/ 245288 w 281514"/>
              <a:gd name="connsiteY17" fmla="*/ 371436 h 1030800"/>
              <a:gd name="connsiteX18" fmla="*/ 245288 w 281514"/>
              <a:gd name="connsiteY18" fmla="*/ 445723 h 1030800"/>
              <a:gd name="connsiteX19" fmla="*/ 245288 w 281514"/>
              <a:gd name="connsiteY19" fmla="*/ 501438 h 1030800"/>
              <a:gd name="connsiteX20" fmla="*/ 245288 w 281514"/>
              <a:gd name="connsiteY20" fmla="*/ 557154 h 1030800"/>
              <a:gd name="connsiteX21" fmla="*/ 245288 w 281514"/>
              <a:gd name="connsiteY21" fmla="*/ 594297 h 1030800"/>
              <a:gd name="connsiteX22" fmla="*/ 245288 w 281514"/>
              <a:gd name="connsiteY22" fmla="*/ 650013 h 1030800"/>
              <a:gd name="connsiteX23" fmla="*/ 245288 w 281514"/>
              <a:gd name="connsiteY23" fmla="*/ 668585 h 1030800"/>
              <a:gd name="connsiteX24" fmla="*/ 259717 w 281514"/>
              <a:gd name="connsiteY24" fmla="*/ 705728 h 1030800"/>
              <a:gd name="connsiteX25" fmla="*/ 259717 w 281514"/>
              <a:gd name="connsiteY25" fmla="*/ 724300 h 1030800"/>
              <a:gd name="connsiteX26" fmla="*/ 274146 w 281514"/>
              <a:gd name="connsiteY26" fmla="*/ 761444 h 1030800"/>
              <a:gd name="connsiteX27" fmla="*/ 281514 w 281514"/>
              <a:gd name="connsiteY27" fmla="*/ 770928 h 1030800"/>
              <a:gd name="connsiteX28" fmla="*/ 281514 w 281514"/>
              <a:gd name="connsiteY28" fmla="*/ 1030800 h 1030800"/>
              <a:gd name="connsiteX29" fmla="*/ 259717 w 281514"/>
              <a:gd name="connsiteY29" fmla="*/ 1021449 h 1030800"/>
              <a:gd name="connsiteX30" fmla="*/ 230860 w 281514"/>
              <a:gd name="connsiteY30" fmla="*/ 1002877 h 1030800"/>
              <a:gd name="connsiteX31" fmla="*/ 202002 w 281514"/>
              <a:gd name="connsiteY31" fmla="*/ 984305 h 1030800"/>
              <a:gd name="connsiteX32" fmla="*/ 158716 w 281514"/>
              <a:gd name="connsiteY32" fmla="*/ 947161 h 1030800"/>
              <a:gd name="connsiteX33" fmla="*/ 115430 w 281514"/>
              <a:gd name="connsiteY33" fmla="*/ 891446 h 1030800"/>
              <a:gd name="connsiteX34" fmla="*/ 101001 w 281514"/>
              <a:gd name="connsiteY34" fmla="*/ 854302 h 1030800"/>
              <a:gd name="connsiteX35" fmla="*/ 86573 w 281514"/>
              <a:gd name="connsiteY35" fmla="*/ 798587 h 1030800"/>
              <a:gd name="connsiteX36" fmla="*/ 72144 w 281514"/>
              <a:gd name="connsiteY36" fmla="*/ 742872 h 1030800"/>
              <a:gd name="connsiteX37" fmla="*/ 72144 w 281514"/>
              <a:gd name="connsiteY37" fmla="*/ 668585 h 1030800"/>
              <a:gd name="connsiteX38" fmla="*/ 57715 w 281514"/>
              <a:gd name="connsiteY38" fmla="*/ 594297 h 1030800"/>
              <a:gd name="connsiteX39" fmla="*/ 57715 w 281514"/>
              <a:gd name="connsiteY39" fmla="*/ 501438 h 1030800"/>
              <a:gd name="connsiteX40" fmla="*/ 57715 w 281514"/>
              <a:gd name="connsiteY40" fmla="*/ 427151 h 1030800"/>
              <a:gd name="connsiteX41" fmla="*/ 57715 w 281514"/>
              <a:gd name="connsiteY41" fmla="*/ 352864 h 1030800"/>
              <a:gd name="connsiteX42" fmla="*/ 57715 w 281514"/>
              <a:gd name="connsiteY42" fmla="*/ 278577 h 1030800"/>
              <a:gd name="connsiteX43" fmla="*/ 43286 w 281514"/>
              <a:gd name="connsiteY43" fmla="*/ 241433 h 1030800"/>
              <a:gd name="connsiteX44" fmla="*/ 43286 w 281514"/>
              <a:gd name="connsiteY44" fmla="*/ 185718 h 1030800"/>
              <a:gd name="connsiteX45" fmla="*/ 28858 w 281514"/>
              <a:gd name="connsiteY45" fmla="*/ 148574 h 1030800"/>
              <a:gd name="connsiteX46" fmla="*/ 28858 w 281514"/>
              <a:gd name="connsiteY46" fmla="*/ 130003 h 1030800"/>
              <a:gd name="connsiteX47" fmla="*/ 14429 w 281514"/>
              <a:gd name="connsiteY47" fmla="*/ 92859 h 1030800"/>
              <a:gd name="connsiteX48" fmla="*/ 0 w 281514"/>
              <a:gd name="connsiteY48" fmla="*/ 92859 h 1030800"/>
              <a:gd name="connsiteX49" fmla="*/ 0 w 281514"/>
              <a:gd name="connsiteY49" fmla="*/ 74287 h 1030800"/>
              <a:gd name="connsiteX50" fmla="*/ 0 w 281514"/>
              <a:gd name="connsiteY50" fmla="*/ 55715 h 1030800"/>
              <a:gd name="connsiteX51" fmla="*/ 14429 w 281514"/>
              <a:gd name="connsiteY51" fmla="*/ 18572 h 1030800"/>
              <a:gd name="connsiteX52" fmla="*/ 14429 w 281514"/>
              <a:gd name="connsiteY52" fmla="*/ 0 h 1030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281514" h="1030800">
                <a:moveTo>
                  <a:pt x="14429" y="0"/>
                </a:moveTo>
                <a:lnTo>
                  <a:pt x="43286" y="0"/>
                </a:lnTo>
                <a:lnTo>
                  <a:pt x="72144" y="0"/>
                </a:lnTo>
                <a:lnTo>
                  <a:pt x="101001" y="0"/>
                </a:lnTo>
                <a:lnTo>
                  <a:pt x="129859" y="18572"/>
                </a:lnTo>
                <a:lnTo>
                  <a:pt x="144287" y="18572"/>
                </a:lnTo>
                <a:lnTo>
                  <a:pt x="173145" y="37144"/>
                </a:lnTo>
                <a:lnTo>
                  <a:pt x="202002" y="55715"/>
                </a:lnTo>
                <a:lnTo>
                  <a:pt x="230860" y="55715"/>
                </a:lnTo>
                <a:lnTo>
                  <a:pt x="245288" y="74287"/>
                </a:lnTo>
                <a:lnTo>
                  <a:pt x="245288" y="92859"/>
                </a:lnTo>
                <a:lnTo>
                  <a:pt x="245288" y="111431"/>
                </a:lnTo>
                <a:lnTo>
                  <a:pt x="245288" y="130003"/>
                </a:lnTo>
                <a:lnTo>
                  <a:pt x="245288" y="167146"/>
                </a:lnTo>
                <a:lnTo>
                  <a:pt x="245288" y="204290"/>
                </a:lnTo>
                <a:lnTo>
                  <a:pt x="245288" y="260005"/>
                </a:lnTo>
                <a:lnTo>
                  <a:pt x="245288" y="315721"/>
                </a:lnTo>
                <a:lnTo>
                  <a:pt x="245288" y="371436"/>
                </a:lnTo>
                <a:lnTo>
                  <a:pt x="245288" y="445723"/>
                </a:lnTo>
                <a:lnTo>
                  <a:pt x="245288" y="501438"/>
                </a:lnTo>
                <a:lnTo>
                  <a:pt x="245288" y="557154"/>
                </a:lnTo>
                <a:lnTo>
                  <a:pt x="245288" y="594297"/>
                </a:lnTo>
                <a:lnTo>
                  <a:pt x="245288" y="650013"/>
                </a:lnTo>
                <a:lnTo>
                  <a:pt x="245288" y="668585"/>
                </a:lnTo>
                <a:lnTo>
                  <a:pt x="259717" y="705728"/>
                </a:lnTo>
                <a:lnTo>
                  <a:pt x="259717" y="724300"/>
                </a:lnTo>
                <a:lnTo>
                  <a:pt x="274146" y="761444"/>
                </a:lnTo>
                <a:lnTo>
                  <a:pt x="281514" y="770928"/>
                </a:lnTo>
                <a:lnTo>
                  <a:pt x="281514" y="1030800"/>
                </a:lnTo>
                <a:lnTo>
                  <a:pt x="259717" y="1021449"/>
                </a:lnTo>
                <a:lnTo>
                  <a:pt x="230860" y="1002877"/>
                </a:lnTo>
                <a:lnTo>
                  <a:pt x="202002" y="984305"/>
                </a:lnTo>
                <a:lnTo>
                  <a:pt x="158716" y="947161"/>
                </a:lnTo>
                <a:lnTo>
                  <a:pt x="115430" y="891446"/>
                </a:lnTo>
                <a:lnTo>
                  <a:pt x="101001" y="854302"/>
                </a:lnTo>
                <a:lnTo>
                  <a:pt x="86573" y="798587"/>
                </a:lnTo>
                <a:lnTo>
                  <a:pt x="72144" y="742872"/>
                </a:lnTo>
                <a:lnTo>
                  <a:pt x="72144" y="668585"/>
                </a:lnTo>
                <a:lnTo>
                  <a:pt x="57715" y="594297"/>
                </a:lnTo>
                <a:lnTo>
                  <a:pt x="57715" y="501438"/>
                </a:lnTo>
                <a:lnTo>
                  <a:pt x="57715" y="427151"/>
                </a:lnTo>
                <a:lnTo>
                  <a:pt x="57715" y="352864"/>
                </a:lnTo>
                <a:lnTo>
                  <a:pt x="57715" y="278577"/>
                </a:lnTo>
                <a:lnTo>
                  <a:pt x="43286" y="241433"/>
                </a:lnTo>
                <a:lnTo>
                  <a:pt x="43286" y="185718"/>
                </a:lnTo>
                <a:lnTo>
                  <a:pt x="28858" y="148574"/>
                </a:lnTo>
                <a:lnTo>
                  <a:pt x="28858" y="130003"/>
                </a:lnTo>
                <a:lnTo>
                  <a:pt x="14429" y="92859"/>
                </a:lnTo>
                <a:lnTo>
                  <a:pt x="0" y="92859"/>
                </a:lnTo>
                <a:lnTo>
                  <a:pt x="0" y="74287"/>
                </a:lnTo>
                <a:lnTo>
                  <a:pt x="0" y="55715"/>
                </a:lnTo>
                <a:lnTo>
                  <a:pt x="14429" y="18572"/>
                </a:lnTo>
                <a:lnTo>
                  <a:pt x="1442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xmlns="" id="{B6D97B76-66F5-458C-BFA2-304658D966FD}"/>
              </a:ext>
            </a:extLst>
          </p:cNvPr>
          <p:cNvSpPr/>
          <p:nvPr/>
        </p:nvSpPr>
        <p:spPr>
          <a:xfrm>
            <a:off x="6554557" y="2402887"/>
            <a:ext cx="338567" cy="380504"/>
          </a:xfrm>
          <a:custGeom>
            <a:avLst/>
            <a:gdLst>
              <a:gd name="connsiteX0" fmla="*/ 187235 w 338567"/>
              <a:gd name="connsiteY0" fmla="*/ 0 h 380504"/>
              <a:gd name="connsiteX1" fmla="*/ 201663 w 338567"/>
              <a:gd name="connsiteY1" fmla="*/ 0 h 380504"/>
              <a:gd name="connsiteX2" fmla="*/ 216092 w 338567"/>
              <a:gd name="connsiteY2" fmla="*/ 0 h 380504"/>
              <a:gd name="connsiteX3" fmla="*/ 230521 w 338567"/>
              <a:gd name="connsiteY3" fmla="*/ 0 h 380504"/>
              <a:gd name="connsiteX4" fmla="*/ 244950 w 338567"/>
              <a:gd name="connsiteY4" fmla="*/ 18572 h 380504"/>
              <a:gd name="connsiteX5" fmla="*/ 244950 w 338567"/>
              <a:gd name="connsiteY5" fmla="*/ 37143 h 380504"/>
              <a:gd name="connsiteX6" fmla="*/ 273807 w 338567"/>
              <a:gd name="connsiteY6" fmla="*/ 92859 h 380504"/>
              <a:gd name="connsiteX7" fmla="*/ 273807 w 338567"/>
              <a:gd name="connsiteY7" fmla="*/ 148574 h 380504"/>
              <a:gd name="connsiteX8" fmla="*/ 288236 w 338567"/>
              <a:gd name="connsiteY8" fmla="*/ 222861 h 380504"/>
              <a:gd name="connsiteX9" fmla="*/ 302664 w 338567"/>
              <a:gd name="connsiteY9" fmla="*/ 297148 h 380504"/>
              <a:gd name="connsiteX10" fmla="*/ 317093 w 338567"/>
              <a:gd name="connsiteY10" fmla="*/ 352864 h 380504"/>
              <a:gd name="connsiteX11" fmla="*/ 338567 w 338567"/>
              <a:gd name="connsiteY11" fmla="*/ 380504 h 380504"/>
              <a:gd name="connsiteX12" fmla="*/ 0 w 338567"/>
              <a:gd name="connsiteY12" fmla="*/ 380504 h 380504"/>
              <a:gd name="connsiteX13" fmla="*/ 14090 w 338567"/>
              <a:gd name="connsiteY13" fmla="*/ 371436 h 380504"/>
              <a:gd name="connsiteX14" fmla="*/ 42948 w 338567"/>
              <a:gd name="connsiteY14" fmla="*/ 352864 h 380504"/>
              <a:gd name="connsiteX15" fmla="*/ 57376 w 338567"/>
              <a:gd name="connsiteY15" fmla="*/ 334292 h 380504"/>
              <a:gd name="connsiteX16" fmla="*/ 100662 w 338567"/>
              <a:gd name="connsiteY16" fmla="*/ 260005 h 380504"/>
              <a:gd name="connsiteX17" fmla="*/ 115091 w 338567"/>
              <a:gd name="connsiteY17" fmla="*/ 185718 h 380504"/>
              <a:gd name="connsiteX18" fmla="*/ 129520 w 338567"/>
              <a:gd name="connsiteY18" fmla="*/ 148574 h 380504"/>
              <a:gd name="connsiteX19" fmla="*/ 143949 w 338567"/>
              <a:gd name="connsiteY19" fmla="*/ 111430 h 380504"/>
              <a:gd name="connsiteX20" fmla="*/ 143949 w 338567"/>
              <a:gd name="connsiteY20" fmla="*/ 74287 h 380504"/>
              <a:gd name="connsiteX21" fmla="*/ 158377 w 338567"/>
              <a:gd name="connsiteY21" fmla="*/ 55715 h 380504"/>
              <a:gd name="connsiteX22" fmla="*/ 172806 w 338567"/>
              <a:gd name="connsiteY22" fmla="*/ 18572 h 380504"/>
              <a:gd name="connsiteX23" fmla="*/ 187235 w 338567"/>
              <a:gd name="connsiteY23" fmla="*/ 18572 h 380504"/>
              <a:gd name="connsiteX24" fmla="*/ 187235 w 338567"/>
              <a:gd name="connsiteY24" fmla="*/ 0 h 380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38567" h="380504">
                <a:moveTo>
                  <a:pt x="187235" y="0"/>
                </a:moveTo>
                <a:lnTo>
                  <a:pt x="201663" y="0"/>
                </a:lnTo>
                <a:lnTo>
                  <a:pt x="216092" y="0"/>
                </a:lnTo>
                <a:lnTo>
                  <a:pt x="230521" y="0"/>
                </a:lnTo>
                <a:lnTo>
                  <a:pt x="244950" y="18572"/>
                </a:lnTo>
                <a:lnTo>
                  <a:pt x="244950" y="37143"/>
                </a:lnTo>
                <a:lnTo>
                  <a:pt x="273807" y="92859"/>
                </a:lnTo>
                <a:lnTo>
                  <a:pt x="273807" y="148574"/>
                </a:lnTo>
                <a:lnTo>
                  <a:pt x="288236" y="222861"/>
                </a:lnTo>
                <a:lnTo>
                  <a:pt x="302664" y="297148"/>
                </a:lnTo>
                <a:lnTo>
                  <a:pt x="317093" y="352864"/>
                </a:lnTo>
                <a:lnTo>
                  <a:pt x="338567" y="380504"/>
                </a:lnTo>
                <a:lnTo>
                  <a:pt x="0" y="380504"/>
                </a:lnTo>
                <a:lnTo>
                  <a:pt x="14090" y="371436"/>
                </a:lnTo>
                <a:lnTo>
                  <a:pt x="42948" y="352864"/>
                </a:lnTo>
                <a:lnTo>
                  <a:pt x="57376" y="334292"/>
                </a:lnTo>
                <a:lnTo>
                  <a:pt x="100662" y="260005"/>
                </a:lnTo>
                <a:lnTo>
                  <a:pt x="115091" y="185718"/>
                </a:lnTo>
                <a:lnTo>
                  <a:pt x="129520" y="148574"/>
                </a:lnTo>
                <a:lnTo>
                  <a:pt x="143949" y="111430"/>
                </a:lnTo>
                <a:lnTo>
                  <a:pt x="143949" y="74287"/>
                </a:lnTo>
                <a:lnTo>
                  <a:pt x="158377" y="55715"/>
                </a:lnTo>
                <a:lnTo>
                  <a:pt x="172806" y="18572"/>
                </a:lnTo>
                <a:lnTo>
                  <a:pt x="187235" y="18572"/>
                </a:lnTo>
                <a:lnTo>
                  <a:pt x="18723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xmlns="" id="{76A21CB9-C7B3-4B53-A275-3C435B638805}"/>
              </a:ext>
            </a:extLst>
          </p:cNvPr>
          <p:cNvSpPr/>
          <p:nvPr/>
        </p:nvSpPr>
        <p:spPr>
          <a:xfrm>
            <a:off x="6007233" y="5298043"/>
            <a:ext cx="240073" cy="1054226"/>
          </a:xfrm>
          <a:custGeom>
            <a:avLst/>
            <a:gdLst>
              <a:gd name="connsiteX0" fmla="*/ 44341 w 240073"/>
              <a:gd name="connsiteY0" fmla="*/ 0 h 1054226"/>
              <a:gd name="connsiteX1" fmla="*/ 73902 w 240073"/>
              <a:gd name="connsiteY1" fmla="*/ 0 h 1054226"/>
              <a:gd name="connsiteX2" fmla="*/ 118242 w 240073"/>
              <a:gd name="connsiteY2" fmla="*/ 19064 h 1054226"/>
              <a:gd name="connsiteX3" fmla="*/ 147803 w 240073"/>
              <a:gd name="connsiteY3" fmla="*/ 38127 h 1054226"/>
              <a:gd name="connsiteX4" fmla="*/ 192144 w 240073"/>
              <a:gd name="connsiteY4" fmla="*/ 57191 h 1054226"/>
              <a:gd name="connsiteX5" fmla="*/ 206924 w 240073"/>
              <a:gd name="connsiteY5" fmla="*/ 76254 h 1054226"/>
              <a:gd name="connsiteX6" fmla="*/ 221704 w 240073"/>
              <a:gd name="connsiteY6" fmla="*/ 95318 h 1054226"/>
              <a:gd name="connsiteX7" fmla="*/ 236484 w 240073"/>
              <a:gd name="connsiteY7" fmla="*/ 133445 h 1054226"/>
              <a:gd name="connsiteX8" fmla="*/ 236484 w 240073"/>
              <a:gd name="connsiteY8" fmla="*/ 171572 h 1054226"/>
              <a:gd name="connsiteX9" fmla="*/ 236484 w 240073"/>
              <a:gd name="connsiteY9" fmla="*/ 228762 h 1054226"/>
              <a:gd name="connsiteX10" fmla="*/ 236484 w 240073"/>
              <a:gd name="connsiteY10" fmla="*/ 285952 h 1054226"/>
              <a:gd name="connsiteX11" fmla="*/ 221704 w 240073"/>
              <a:gd name="connsiteY11" fmla="*/ 419397 h 1054226"/>
              <a:gd name="connsiteX12" fmla="*/ 206924 w 240073"/>
              <a:gd name="connsiteY12" fmla="*/ 495651 h 1054226"/>
              <a:gd name="connsiteX13" fmla="*/ 206924 w 240073"/>
              <a:gd name="connsiteY13" fmla="*/ 571905 h 1054226"/>
              <a:gd name="connsiteX14" fmla="*/ 206924 w 240073"/>
              <a:gd name="connsiteY14" fmla="*/ 648159 h 1054226"/>
              <a:gd name="connsiteX15" fmla="*/ 221704 w 240073"/>
              <a:gd name="connsiteY15" fmla="*/ 705349 h 1054226"/>
              <a:gd name="connsiteX16" fmla="*/ 236484 w 240073"/>
              <a:gd name="connsiteY16" fmla="*/ 743476 h 1054226"/>
              <a:gd name="connsiteX17" fmla="*/ 240073 w 240073"/>
              <a:gd name="connsiteY17" fmla="*/ 752733 h 1054226"/>
              <a:gd name="connsiteX18" fmla="*/ 239486 w 240073"/>
              <a:gd name="connsiteY18" fmla="*/ 752733 h 1054226"/>
              <a:gd name="connsiteX19" fmla="*/ 239486 w 240073"/>
              <a:gd name="connsiteY19" fmla="*/ 1054226 h 1054226"/>
              <a:gd name="connsiteX20" fmla="*/ 221704 w 240073"/>
              <a:gd name="connsiteY20" fmla="*/ 1048492 h 1054226"/>
              <a:gd name="connsiteX21" fmla="*/ 162583 w 240073"/>
              <a:gd name="connsiteY21" fmla="*/ 1010365 h 1054226"/>
              <a:gd name="connsiteX22" fmla="*/ 118242 w 240073"/>
              <a:gd name="connsiteY22" fmla="*/ 972238 h 1054226"/>
              <a:gd name="connsiteX23" fmla="*/ 88682 w 240073"/>
              <a:gd name="connsiteY23" fmla="*/ 915047 h 1054226"/>
              <a:gd name="connsiteX24" fmla="*/ 59121 w 240073"/>
              <a:gd name="connsiteY24" fmla="*/ 876920 h 1054226"/>
              <a:gd name="connsiteX25" fmla="*/ 44341 w 240073"/>
              <a:gd name="connsiteY25" fmla="*/ 838793 h 1054226"/>
              <a:gd name="connsiteX26" fmla="*/ 44341 w 240073"/>
              <a:gd name="connsiteY26" fmla="*/ 800666 h 1054226"/>
              <a:gd name="connsiteX27" fmla="*/ 29561 w 240073"/>
              <a:gd name="connsiteY27" fmla="*/ 743476 h 1054226"/>
              <a:gd name="connsiteX28" fmla="*/ 29561 w 240073"/>
              <a:gd name="connsiteY28" fmla="*/ 686286 h 1054226"/>
              <a:gd name="connsiteX29" fmla="*/ 29561 w 240073"/>
              <a:gd name="connsiteY29" fmla="*/ 629095 h 1054226"/>
              <a:gd name="connsiteX30" fmla="*/ 29561 w 240073"/>
              <a:gd name="connsiteY30" fmla="*/ 552841 h 1054226"/>
              <a:gd name="connsiteX31" fmla="*/ 29561 w 240073"/>
              <a:gd name="connsiteY31" fmla="*/ 476587 h 1054226"/>
              <a:gd name="connsiteX32" fmla="*/ 29561 w 240073"/>
              <a:gd name="connsiteY32" fmla="*/ 419397 h 1054226"/>
              <a:gd name="connsiteX33" fmla="*/ 29561 w 240073"/>
              <a:gd name="connsiteY33" fmla="*/ 343143 h 1054226"/>
              <a:gd name="connsiteX34" fmla="*/ 29561 w 240073"/>
              <a:gd name="connsiteY34" fmla="*/ 285952 h 1054226"/>
              <a:gd name="connsiteX35" fmla="*/ 29561 w 240073"/>
              <a:gd name="connsiteY35" fmla="*/ 247826 h 1054226"/>
              <a:gd name="connsiteX36" fmla="*/ 29561 w 240073"/>
              <a:gd name="connsiteY36" fmla="*/ 209699 h 1054226"/>
              <a:gd name="connsiteX37" fmla="*/ 29561 w 240073"/>
              <a:gd name="connsiteY37" fmla="*/ 171572 h 1054226"/>
              <a:gd name="connsiteX38" fmla="*/ 14781 w 240073"/>
              <a:gd name="connsiteY38" fmla="*/ 152508 h 1054226"/>
              <a:gd name="connsiteX39" fmla="*/ 14781 w 240073"/>
              <a:gd name="connsiteY39" fmla="*/ 133445 h 1054226"/>
              <a:gd name="connsiteX40" fmla="*/ 14781 w 240073"/>
              <a:gd name="connsiteY40" fmla="*/ 114381 h 1054226"/>
              <a:gd name="connsiteX41" fmla="*/ 0 w 240073"/>
              <a:gd name="connsiteY41" fmla="*/ 76254 h 1054226"/>
              <a:gd name="connsiteX42" fmla="*/ 0 w 240073"/>
              <a:gd name="connsiteY42" fmla="*/ 57191 h 1054226"/>
              <a:gd name="connsiteX43" fmla="*/ 0 w 240073"/>
              <a:gd name="connsiteY43" fmla="*/ 38127 h 1054226"/>
              <a:gd name="connsiteX44" fmla="*/ 14781 w 240073"/>
              <a:gd name="connsiteY44" fmla="*/ 19064 h 1054226"/>
              <a:gd name="connsiteX45" fmla="*/ 44341 w 240073"/>
              <a:gd name="connsiteY45" fmla="*/ 0 h 1054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0073" h="1054226">
                <a:moveTo>
                  <a:pt x="44341" y="0"/>
                </a:moveTo>
                <a:lnTo>
                  <a:pt x="73902" y="0"/>
                </a:lnTo>
                <a:lnTo>
                  <a:pt x="118242" y="19064"/>
                </a:lnTo>
                <a:lnTo>
                  <a:pt x="147803" y="38127"/>
                </a:lnTo>
                <a:lnTo>
                  <a:pt x="192144" y="57191"/>
                </a:lnTo>
                <a:lnTo>
                  <a:pt x="206924" y="76254"/>
                </a:lnTo>
                <a:lnTo>
                  <a:pt x="221704" y="95318"/>
                </a:lnTo>
                <a:lnTo>
                  <a:pt x="236484" y="133445"/>
                </a:lnTo>
                <a:lnTo>
                  <a:pt x="236484" y="171572"/>
                </a:lnTo>
                <a:lnTo>
                  <a:pt x="236484" y="228762"/>
                </a:lnTo>
                <a:lnTo>
                  <a:pt x="236484" y="285952"/>
                </a:lnTo>
                <a:lnTo>
                  <a:pt x="221704" y="419397"/>
                </a:lnTo>
                <a:lnTo>
                  <a:pt x="206924" y="495651"/>
                </a:lnTo>
                <a:lnTo>
                  <a:pt x="206924" y="571905"/>
                </a:lnTo>
                <a:lnTo>
                  <a:pt x="206924" y="648159"/>
                </a:lnTo>
                <a:lnTo>
                  <a:pt x="221704" y="705349"/>
                </a:lnTo>
                <a:lnTo>
                  <a:pt x="236484" y="743476"/>
                </a:lnTo>
                <a:lnTo>
                  <a:pt x="240073" y="752733"/>
                </a:lnTo>
                <a:lnTo>
                  <a:pt x="239486" y="752733"/>
                </a:lnTo>
                <a:lnTo>
                  <a:pt x="239486" y="1054226"/>
                </a:lnTo>
                <a:lnTo>
                  <a:pt x="221704" y="1048492"/>
                </a:lnTo>
                <a:lnTo>
                  <a:pt x="162583" y="1010365"/>
                </a:lnTo>
                <a:lnTo>
                  <a:pt x="118242" y="972238"/>
                </a:lnTo>
                <a:lnTo>
                  <a:pt x="88682" y="915047"/>
                </a:lnTo>
                <a:lnTo>
                  <a:pt x="59121" y="876920"/>
                </a:lnTo>
                <a:lnTo>
                  <a:pt x="44341" y="838793"/>
                </a:lnTo>
                <a:lnTo>
                  <a:pt x="44341" y="800666"/>
                </a:lnTo>
                <a:lnTo>
                  <a:pt x="29561" y="743476"/>
                </a:lnTo>
                <a:lnTo>
                  <a:pt x="29561" y="686286"/>
                </a:lnTo>
                <a:lnTo>
                  <a:pt x="29561" y="629095"/>
                </a:lnTo>
                <a:lnTo>
                  <a:pt x="29561" y="552841"/>
                </a:lnTo>
                <a:lnTo>
                  <a:pt x="29561" y="476587"/>
                </a:lnTo>
                <a:lnTo>
                  <a:pt x="29561" y="419397"/>
                </a:lnTo>
                <a:lnTo>
                  <a:pt x="29561" y="343143"/>
                </a:lnTo>
                <a:lnTo>
                  <a:pt x="29561" y="285952"/>
                </a:lnTo>
                <a:lnTo>
                  <a:pt x="29561" y="247826"/>
                </a:lnTo>
                <a:lnTo>
                  <a:pt x="29561" y="209699"/>
                </a:lnTo>
                <a:lnTo>
                  <a:pt x="29561" y="171572"/>
                </a:lnTo>
                <a:lnTo>
                  <a:pt x="14781" y="152508"/>
                </a:lnTo>
                <a:lnTo>
                  <a:pt x="14781" y="133445"/>
                </a:lnTo>
                <a:lnTo>
                  <a:pt x="14781" y="114381"/>
                </a:lnTo>
                <a:lnTo>
                  <a:pt x="0" y="76254"/>
                </a:lnTo>
                <a:lnTo>
                  <a:pt x="0" y="57191"/>
                </a:lnTo>
                <a:lnTo>
                  <a:pt x="0" y="38127"/>
                </a:lnTo>
                <a:lnTo>
                  <a:pt x="14781" y="19064"/>
                </a:lnTo>
                <a:lnTo>
                  <a:pt x="4434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xmlns="" id="{CA42E454-19E2-4B33-A8A5-232B428B5DD7}"/>
              </a:ext>
            </a:extLst>
          </p:cNvPr>
          <p:cNvSpPr/>
          <p:nvPr/>
        </p:nvSpPr>
        <p:spPr>
          <a:xfrm>
            <a:off x="7042278" y="5564933"/>
            <a:ext cx="309959" cy="485844"/>
          </a:xfrm>
          <a:custGeom>
            <a:avLst/>
            <a:gdLst>
              <a:gd name="connsiteX0" fmla="*/ 132596 w 309959"/>
              <a:gd name="connsiteY0" fmla="*/ 0 h 485844"/>
              <a:gd name="connsiteX1" fmla="*/ 147376 w 309959"/>
              <a:gd name="connsiteY1" fmla="*/ 0 h 485844"/>
              <a:gd name="connsiteX2" fmla="*/ 176937 w 309959"/>
              <a:gd name="connsiteY2" fmla="*/ 0 h 485844"/>
              <a:gd name="connsiteX3" fmla="*/ 191717 w 309959"/>
              <a:gd name="connsiteY3" fmla="*/ 0 h 485844"/>
              <a:gd name="connsiteX4" fmla="*/ 206497 w 309959"/>
              <a:gd name="connsiteY4" fmla="*/ 19063 h 485844"/>
              <a:gd name="connsiteX5" fmla="*/ 221277 w 309959"/>
              <a:gd name="connsiteY5" fmla="*/ 57190 h 485844"/>
              <a:gd name="connsiteX6" fmla="*/ 236058 w 309959"/>
              <a:gd name="connsiteY6" fmla="*/ 76254 h 485844"/>
              <a:gd name="connsiteX7" fmla="*/ 236058 w 309959"/>
              <a:gd name="connsiteY7" fmla="*/ 114381 h 485844"/>
              <a:gd name="connsiteX8" fmla="*/ 250838 w 309959"/>
              <a:gd name="connsiteY8" fmla="*/ 171571 h 485844"/>
              <a:gd name="connsiteX9" fmla="*/ 250838 w 309959"/>
              <a:gd name="connsiteY9" fmla="*/ 209698 h 485844"/>
              <a:gd name="connsiteX10" fmla="*/ 265618 w 309959"/>
              <a:gd name="connsiteY10" fmla="*/ 266889 h 485844"/>
              <a:gd name="connsiteX11" fmla="*/ 280398 w 309959"/>
              <a:gd name="connsiteY11" fmla="*/ 324079 h 485844"/>
              <a:gd name="connsiteX12" fmla="*/ 280398 w 309959"/>
              <a:gd name="connsiteY12" fmla="*/ 381270 h 485844"/>
              <a:gd name="connsiteX13" fmla="*/ 295179 w 309959"/>
              <a:gd name="connsiteY13" fmla="*/ 419397 h 485844"/>
              <a:gd name="connsiteX14" fmla="*/ 295179 w 309959"/>
              <a:gd name="connsiteY14" fmla="*/ 457524 h 485844"/>
              <a:gd name="connsiteX15" fmla="*/ 309959 w 309959"/>
              <a:gd name="connsiteY15" fmla="*/ 476587 h 485844"/>
              <a:gd name="connsiteX16" fmla="*/ 309959 w 309959"/>
              <a:gd name="connsiteY16" fmla="*/ 485844 h 485844"/>
              <a:gd name="connsiteX17" fmla="*/ 0 w 309959"/>
              <a:gd name="connsiteY17" fmla="*/ 485844 h 485844"/>
              <a:gd name="connsiteX18" fmla="*/ 14354 w 309959"/>
              <a:gd name="connsiteY18" fmla="*/ 476587 h 485844"/>
              <a:gd name="connsiteX19" fmla="*/ 43914 w 309959"/>
              <a:gd name="connsiteY19" fmla="*/ 438460 h 485844"/>
              <a:gd name="connsiteX20" fmla="*/ 43914 w 309959"/>
              <a:gd name="connsiteY20" fmla="*/ 400333 h 485844"/>
              <a:gd name="connsiteX21" fmla="*/ 58694 w 309959"/>
              <a:gd name="connsiteY21" fmla="*/ 381270 h 485844"/>
              <a:gd name="connsiteX22" fmla="*/ 58694 w 309959"/>
              <a:gd name="connsiteY22" fmla="*/ 343143 h 485844"/>
              <a:gd name="connsiteX23" fmla="*/ 73475 w 309959"/>
              <a:gd name="connsiteY23" fmla="*/ 305016 h 485844"/>
              <a:gd name="connsiteX24" fmla="*/ 73475 w 309959"/>
              <a:gd name="connsiteY24" fmla="*/ 266889 h 485844"/>
              <a:gd name="connsiteX25" fmla="*/ 88255 w 309959"/>
              <a:gd name="connsiteY25" fmla="*/ 209698 h 485844"/>
              <a:gd name="connsiteX26" fmla="*/ 88255 w 309959"/>
              <a:gd name="connsiteY26" fmla="*/ 152508 h 485844"/>
              <a:gd name="connsiteX27" fmla="*/ 88255 w 309959"/>
              <a:gd name="connsiteY27" fmla="*/ 114381 h 485844"/>
              <a:gd name="connsiteX28" fmla="*/ 103035 w 309959"/>
              <a:gd name="connsiteY28" fmla="*/ 76254 h 485844"/>
              <a:gd name="connsiteX29" fmla="*/ 117816 w 309959"/>
              <a:gd name="connsiteY29" fmla="*/ 38127 h 485844"/>
              <a:gd name="connsiteX30" fmla="*/ 132596 w 309959"/>
              <a:gd name="connsiteY30" fmla="*/ 19063 h 485844"/>
              <a:gd name="connsiteX31" fmla="*/ 132596 w 309959"/>
              <a:gd name="connsiteY31" fmla="*/ 0 h 485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09959" h="485844">
                <a:moveTo>
                  <a:pt x="132596" y="0"/>
                </a:moveTo>
                <a:lnTo>
                  <a:pt x="147376" y="0"/>
                </a:lnTo>
                <a:lnTo>
                  <a:pt x="176937" y="0"/>
                </a:lnTo>
                <a:lnTo>
                  <a:pt x="191717" y="0"/>
                </a:lnTo>
                <a:lnTo>
                  <a:pt x="206497" y="19063"/>
                </a:lnTo>
                <a:lnTo>
                  <a:pt x="221277" y="57190"/>
                </a:lnTo>
                <a:lnTo>
                  <a:pt x="236058" y="76254"/>
                </a:lnTo>
                <a:lnTo>
                  <a:pt x="236058" y="114381"/>
                </a:lnTo>
                <a:lnTo>
                  <a:pt x="250838" y="171571"/>
                </a:lnTo>
                <a:lnTo>
                  <a:pt x="250838" y="209698"/>
                </a:lnTo>
                <a:lnTo>
                  <a:pt x="265618" y="266889"/>
                </a:lnTo>
                <a:lnTo>
                  <a:pt x="280398" y="324079"/>
                </a:lnTo>
                <a:lnTo>
                  <a:pt x="280398" y="381270"/>
                </a:lnTo>
                <a:lnTo>
                  <a:pt x="295179" y="419397"/>
                </a:lnTo>
                <a:lnTo>
                  <a:pt x="295179" y="457524"/>
                </a:lnTo>
                <a:lnTo>
                  <a:pt x="309959" y="476587"/>
                </a:lnTo>
                <a:lnTo>
                  <a:pt x="309959" y="485844"/>
                </a:lnTo>
                <a:lnTo>
                  <a:pt x="0" y="485844"/>
                </a:lnTo>
                <a:lnTo>
                  <a:pt x="14354" y="476587"/>
                </a:lnTo>
                <a:lnTo>
                  <a:pt x="43914" y="438460"/>
                </a:lnTo>
                <a:lnTo>
                  <a:pt x="43914" y="400333"/>
                </a:lnTo>
                <a:lnTo>
                  <a:pt x="58694" y="381270"/>
                </a:lnTo>
                <a:lnTo>
                  <a:pt x="58694" y="343143"/>
                </a:lnTo>
                <a:lnTo>
                  <a:pt x="73475" y="305016"/>
                </a:lnTo>
                <a:lnTo>
                  <a:pt x="73475" y="266889"/>
                </a:lnTo>
                <a:lnTo>
                  <a:pt x="88255" y="209698"/>
                </a:lnTo>
                <a:lnTo>
                  <a:pt x="88255" y="152508"/>
                </a:lnTo>
                <a:lnTo>
                  <a:pt x="88255" y="114381"/>
                </a:lnTo>
                <a:lnTo>
                  <a:pt x="103035" y="76254"/>
                </a:lnTo>
                <a:lnTo>
                  <a:pt x="117816" y="38127"/>
                </a:lnTo>
                <a:lnTo>
                  <a:pt x="132596" y="19063"/>
                </a:lnTo>
                <a:lnTo>
                  <a:pt x="13259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2211918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0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5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000"/>
                            </p:stCondLst>
                            <p:childTnLst>
                              <p:par>
                                <p:cTn id="4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00"/>
                            </p:stCondLst>
                            <p:childTnLst>
                              <p:par>
                                <p:cTn id="50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7000"/>
                            </p:stCondLst>
                            <p:childTnLst>
                              <p:par>
                                <p:cTn id="5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4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000"/>
                            </p:stCondLst>
                            <p:childTnLst>
                              <p:par>
                                <p:cTn id="6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25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000"/>
                            </p:stCondLst>
                            <p:childTnLst>
                              <p:par>
                                <p:cTn id="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55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8600"/>
                            </p:stCondLst>
                            <p:childTnLst>
                              <p:par>
                                <p:cTn id="9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8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2500"/>
                            </p:stCondLst>
                            <p:childTnLst>
                              <p:par>
                                <p:cTn id="10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4000"/>
                            </p:stCondLst>
                            <p:childTnLst>
                              <p:par>
                                <p:cTn id="10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0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5500"/>
                            </p:stCondLst>
                            <p:childTnLst>
                              <p:par>
                                <p:cTn id="11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7000"/>
                            </p:stCondLst>
                            <p:childTnLst>
                              <p:par>
                                <p:cTn id="1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8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4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10200"/>
                            </p:stCondLst>
                            <p:childTnLst>
                              <p:par>
                                <p:cTn id="12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11700"/>
                            </p:stCondLst>
                            <p:childTnLst>
                              <p:par>
                                <p:cTn id="13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32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1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1000"/>
                            </p:stCondLst>
                            <p:childTnLst>
                              <p:par>
                                <p:cTn id="14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5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8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3300"/>
                            </p:stCondLst>
                            <p:childTnLst>
                              <p:par>
                                <p:cTn id="15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2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4800"/>
                            </p:stCondLst>
                            <p:childTnLst>
                              <p:par>
                                <p:cTn id="15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6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22" presetClass="entr" presetSubtype="4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2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7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0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2400"/>
                            </p:stCondLst>
                            <p:childTnLst>
                              <p:par>
                                <p:cTn id="17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4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5" grpId="0" animBg="1"/>
      <p:bldP spid="66" grpId="0" animBg="1"/>
      <p:bldP spid="67" grpId="0" animBg="1"/>
      <p:bldP spid="69" grpId="0" animBg="1"/>
      <p:bldP spid="70" grpId="0" animBg="1"/>
      <p:bldP spid="73" grpId="0" animBg="1"/>
      <p:bldP spid="74" grpId="0" animBg="1"/>
      <p:bldP spid="75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xmlns="" id="{CC6F7676-EB39-458F-8BC3-D5C9AB6732CD}"/>
              </a:ext>
            </a:extLst>
          </p:cNvPr>
          <p:cNvGrpSpPr/>
          <p:nvPr/>
        </p:nvGrpSpPr>
        <p:grpSpPr>
          <a:xfrm>
            <a:off x="8413658" y="629763"/>
            <a:ext cx="2628382" cy="2487315"/>
            <a:chOff x="8404949" y="612345"/>
            <a:chExt cx="2628382" cy="2487315"/>
          </a:xfrm>
        </p:grpSpPr>
        <p:sp>
          <p:nvSpPr>
            <p:cNvPr id="129" name="Freeform 374">
              <a:extLst>
                <a:ext uri="{FF2B5EF4-FFF2-40B4-BE49-F238E27FC236}">
                  <a16:creationId xmlns:a16="http://schemas.microsoft.com/office/drawing/2014/main" xmlns="" id="{AB7EBF83-7B2A-4C38-9D47-A6A2AD17E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8534936" y="695618"/>
              <a:ext cx="983802" cy="1059848"/>
            </a:xfrm>
            <a:custGeom>
              <a:avLst/>
              <a:gdLst>
                <a:gd name="T0" fmla="*/ 120 w 252"/>
                <a:gd name="T1" fmla="*/ 96 h 192"/>
                <a:gd name="T2" fmla="*/ 132 w 252"/>
                <a:gd name="T3" fmla="*/ 84 h 192"/>
                <a:gd name="T4" fmla="*/ 140 w 252"/>
                <a:gd name="T5" fmla="*/ 76 h 192"/>
                <a:gd name="T6" fmla="*/ 148 w 252"/>
                <a:gd name="T7" fmla="*/ 68 h 192"/>
                <a:gd name="T8" fmla="*/ 156 w 252"/>
                <a:gd name="T9" fmla="*/ 60 h 192"/>
                <a:gd name="T10" fmla="*/ 164 w 252"/>
                <a:gd name="T11" fmla="*/ 56 h 192"/>
                <a:gd name="T12" fmla="*/ 168 w 252"/>
                <a:gd name="T13" fmla="*/ 48 h 192"/>
                <a:gd name="T14" fmla="*/ 172 w 252"/>
                <a:gd name="T15" fmla="*/ 44 h 192"/>
                <a:gd name="T16" fmla="*/ 172 w 252"/>
                <a:gd name="T17" fmla="*/ 40 h 192"/>
                <a:gd name="T18" fmla="*/ 176 w 252"/>
                <a:gd name="T19" fmla="*/ 32 h 192"/>
                <a:gd name="T20" fmla="*/ 180 w 252"/>
                <a:gd name="T21" fmla="*/ 24 h 192"/>
                <a:gd name="T22" fmla="*/ 180 w 252"/>
                <a:gd name="T23" fmla="*/ 16 h 192"/>
                <a:gd name="T24" fmla="*/ 180 w 252"/>
                <a:gd name="T25" fmla="*/ 8 h 192"/>
                <a:gd name="T26" fmla="*/ 180 w 252"/>
                <a:gd name="T27" fmla="*/ 4 h 192"/>
                <a:gd name="T28" fmla="*/ 180 w 252"/>
                <a:gd name="T29" fmla="*/ 0 h 192"/>
                <a:gd name="T30" fmla="*/ 188 w 252"/>
                <a:gd name="T31" fmla="*/ 0 h 192"/>
                <a:gd name="T32" fmla="*/ 196 w 252"/>
                <a:gd name="T33" fmla="*/ 0 h 192"/>
                <a:gd name="T34" fmla="*/ 200 w 252"/>
                <a:gd name="T35" fmla="*/ 0 h 192"/>
                <a:gd name="T36" fmla="*/ 212 w 252"/>
                <a:gd name="T37" fmla="*/ 4 h 192"/>
                <a:gd name="T38" fmla="*/ 220 w 252"/>
                <a:gd name="T39" fmla="*/ 8 h 192"/>
                <a:gd name="T40" fmla="*/ 232 w 252"/>
                <a:gd name="T41" fmla="*/ 16 h 192"/>
                <a:gd name="T42" fmla="*/ 240 w 252"/>
                <a:gd name="T43" fmla="*/ 20 h 192"/>
                <a:gd name="T44" fmla="*/ 248 w 252"/>
                <a:gd name="T45" fmla="*/ 28 h 192"/>
                <a:gd name="T46" fmla="*/ 252 w 252"/>
                <a:gd name="T47" fmla="*/ 32 h 192"/>
                <a:gd name="T48" fmla="*/ 252 w 252"/>
                <a:gd name="T49" fmla="*/ 40 h 192"/>
                <a:gd name="T50" fmla="*/ 252 w 252"/>
                <a:gd name="T51" fmla="*/ 44 h 192"/>
                <a:gd name="T52" fmla="*/ 248 w 252"/>
                <a:gd name="T53" fmla="*/ 48 h 192"/>
                <a:gd name="T54" fmla="*/ 240 w 252"/>
                <a:gd name="T55" fmla="*/ 52 h 192"/>
                <a:gd name="T56" fmla="*/ 236 w 252"/>
                <a:gd name="T57" fmla="*/ 60 h 192"/>
                <a:gd name="T58" fmla="*/ 224 w 252"/>
                <a:gd name="T59" fmla="*/ 68 h 192"/>
                <a:gd name="T60" fmla="*/ 216 w 252"/>
                <a:gd name="T61" fmla="*/ 76 h 192"/>
                <a:gd name="T62" fmla="*/ 204 w 252"/>
                <a:gd name="T63" fmla="*/ 88 h 192"/>
                <a:gd name="T64" fmla="*/ 188 w 252"/>
                <a:gd name="T65" fmla="*/ 100 h 192"/>
                <a:gd name="T66" fmla="*/ 156 w 252"/>
                <a:gd name="T67" fmla="*/ 124 h 192"/>
                <a:gd name="T68" fmla="*/ 128 w 252"/>
                <a:gd name="T69" fmla="*/ 144 h 192"/>
                <a:gd name="T70" fmla="*/ 96 w 252"/>
                <a:gd name="T71" fmla="*/ 160 h 192"/>
                <a:gd name="T72" fmla="*/ 68 w 252"/>
                <a:gd name="T73" fmla="*/ 172 h 192"/>
                <a:gd name="T74" fmla="*/ 56 w 252"/>
                <a:gd name="T75" fmla="*/ 180 h 192"/>
                <a:gd name="T76" fmla="*/ 44 w 252"/>
                <a:gd name="T77" fmla="*/ 184 h 192"/>
                <a:gd name="T78" fmla="*/ 32 w 252"/>
                <a:gd name="T79" fmla="*/ 188 h 192"/>
                <a:gd name="T80" fmla="*/ 24 w 252"/>
                <a:gd name="T81" fmla="*/ 188 h 192"/>
                <a:gd name="T82" fmla="*/ 16 w 252"/>
                <a:gd name="T83" fmla="*/ 192 h 192"/>
                <a:gd name="T84" fmla="*/ 8 w 252"/>
                <a:gd name="T85" fmla="*/ 192 h 192"/>
                <a:gd name="T86" fmla="*/ 4 w 252"/>
                <a:gd name="T87" fmla="*/ 192 h 192"/>
                <a:gd name="T88" fmla="*/ 0 w 252"/>
                <a:gd name="T89" fmla="*/ 192 h 192"/>
                <a:gd name="T90" fmla="*/ 0 w 252"/>
                <a:gd name="T91" fmla="*/ 192 h 192"/>
                <a:gd name="T92" fmla="*/ 0 w 252"/>
                <a:gd name="T93" fmla="*/ 188 h 192"/>
                <a:gd name="T94" fmla="*/ 0 w 252"/>
                <a:gd name="T95" fmla="*/ 188 h 192"/>
                <a:gd name="T96" fmla="*/ 4 w 252"/>
                <a:gd name="T97" fmla="*/ 184 h 192"/>
                <a:gd name="T98" fmla="*/ 8 w 252"/>
                <a:gd name="T99" fmla="*/ 180 h 192"/>
                <a:gd name="T100" fmla="*/ 16 w 252"/>
                <a:gd name="T101" fmla="*/ 172 h 192"/>
                <a:gd name="T102" fmla="*/ 24 w 252"/>
                <a:gd name="T103" fmla="*/ 168 h 192"/>
                <a:gd name="T104" fmla="*/ 36 w 252"/>
                <a:gd name="T105" fmla="*/ 160 h 192"/>
                <a:gd name="T106" fmla="*/ 80 w 252"/>
                <a:gd name="T107" fmla="*/ 128 h 192"/>
                <a:gd name="T108" fmla="*/ 100 w 252"/>
                <a:gd name="T109" fmla="*/ 112 h 192"/>
                <a:gd name="T110" fmla="*/ 120 w 252"/>
                <a:gd name="T111" fmla="*/ 96 h 192"/>
                <a:gd name="T112" fmla="*/ 120 w 252"/>
                <a:gd name="T113" fmla="*/ 9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2" h="192">
                  <a:moveTo>
                    <a:pt x="120" y="96"/>
                  </a:moveTo>
                  <a:lnTo>
                    <a:pt x="132" y="84"/>
                  </a:lnTo>
                  <a:lnTo>
                    <a:pt x="140" y="76"/>
                  </a:lnTo>
                  <a:lnTo>
                    <a:pt x="148" y="68"/>
                  </a:lnTo>
                  <a:lnTo>
                    <a:pt x="156" y="60"/>
                  </a:lnTo>
                  <a:lnTo>
                    <a:pt x="164" y="56"/>
                  </a:lnTo>
                  <a:lnTo>
                    <a:pt x="168" y="48"/>
                  </a:lnTo>
                  <a:lnTo>
                    <a:pt x="172" y="44"/>
                  </a:lnTo>
                  <a:lnTo>
                    <a:pt x="172" y="40"/>
                  </a:lnTo>
                  <a:lnTo>
                    <a:pt x="176" y="32"/>
                  </a:lnTo>
                  <a:lnTo>
                    <a:pt x="180" y="24"/>
                  </a:lnTo>
                  <a:lnTo>
                    <a:pt x="180" y="16"/>
                  </a:lnTo>
                  <a:lnTo>
                    <a:pt x="180" y="8"/>
                  </a:lnTo>
                  <a:lnTo>
                    <a:pt x="180" y="4"/>
                  </a:lnTo>
                  <a:lnTo>
                    <a:pt x="180" y="0"/>
                  </a:lnTo>
                  <a:lnTo>
                    <a:pt x="188" y="0"/>
                  </a:lnTo>
                  <a:lnTo>
                    <a:pt x="196" y="0"/>
                  </a:lnTo>
                  <a:lnTo>
                    <a:pt x="200" y="0"/>
                  </a:lnTo>
                  <a:lnTo>
                    <a:pt x="212" y="4"/>
                  </a:lnTo>
                  <a:lnTo>
                    <a:pt x="220" y="8"/>
                  </a:lnTo>
                  <a:lnTo>
                    <a:pt x="232" y="16"/>
                  </a:lnTo>
                  <a:lnTo>
                    <a:pt x="240" y="20"/>
                  </a:lnTo>
                  <a:lnTo>
                    <a:pt x="248" y="28"/>
                  </a:lnTo>
                  <a:lnTo>
                    <a:pt x="252" y="32"/>
                  </a:lnTo>
                  <a:lnTo>
                    <a:pt x="252" y="40"/>
                  </a:lnTo>
                  <a:lnTo>
                    <a:pt x="252" y="44"/>
                  </a:lnTo>
                  <a:lnTo>
                    <a:pt x="248" y="48"/>
                  </a:lnTo>
                  <a:lnTo>
                    <a:pt x="240" y="52"/>
                  </a:lnTo>
                  <a:lnTo>
                    <a:pt x="236" y="60"/>
                  </a:lnTo>
                  <a:lnTo>
                    <a:pt x="224" y="68"/>
                  </a:lnTo>
                  <a:lnTo>
                    <a:pt x="216" y="76"/>
                  </a:lnTo>
                  <a:lnTo>
                    <a:pt x="204" y="88"/>
                  </a:lnTo>
                  <a:lnTo>
                    <a:pt x="188" y="100"/>
                  </a:lnTo>
                  <a:lnTo>
                    <a:pt x="156" y="124"/>
                  </a:lnTo>
                  <a:lnTo>
                    <a:pt x="128" y="144"/>
                  </a:lnTo>
                  <a:lnTo>
                    <a:pt x="96" y="160"/>
                  </a:lnTo>
                  <a:lnTo>
                    <a:pt x="68" y="172"/>
                  </a:lnTo>
                  <a:lnTo>
                    <a:pt x="56" y="180"/>
                  </a:lnTo>
                  <a:lnTo>
                    <a:pt x="44" y="184"/>
                  </a:lnTo>
                  <a:lnTo>
                    <a:pt x="32" y="188"/>
                  </a:lnTo>
                  <a:lnTo>
                    <a:pt x="24" y="188"/>
                  </a:lnTo>
                  <a:lnTo>
                    <a:pt x="16" y="192"/>
                  </a:lnTo>
                  <a:lnTo>
                    <a:pt x="8" y="192"/>
                  </a:lnTo>
                  <a:lnTo>
                    <a:pt x="4" y="192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4" y="184"/>
                  </a:lnTo>
                  <a:lnTo>
                    <a:pt x="8" y="180"/>
                  </a:lnTo>
                  <a:lnTo>
                    <a:pt x="16" y="172"/>
                  </a:lnTo>
                  <a:lnTo>
                    <a:pt x="24" y="168"/>
                  </a:lnTo>
                  <a:lnTo>
                    <a:pt x="36" y="160"/>
                  </a:lnTo>
                  <a:lnTo>
                    <a:pt x="80" y="128"/>
                  </a:lnTo>
                  <a:lnTo>
                    <a:pt x="100" y="112"/>
                  </a:lnTo>
                  <a:lnTo>
                    <a:pt x="120" y="96"/>
                  </a:lnTo>
                  <a:lnTo>
                    <a:pt x="120" y="96"/>
                  </a:lnTo>
                </a:path>
              </a:pathLst>
            </a:custGeom>
            <a:solidFill>
              <a:srgbClr val="E7E6E6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376">
              <a:extLst>
                <a:ext uri="{FF2B5EF4-FFF2-40B4-BE49-F238E27FC236}">
                  <a16:creationId xmlns:a16="http://schemas.microsoft.com/office/drawing/2014/main" xmlns="" id="{FE3B938C-B9C9-4C61-9789-E753E034A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9046" y="612345"/>
              <a:ext cx="874492" cy="1192328"/>
            </a:xfrm>
            <a:custGeom>
              <a:avLst/>
              <a:gdLst>
                <a:gd name="T0" fmla="*/ 148 w 224"/>
                <a:gd name="T1" fmla="*/ 128 h 216"/>
                <a:gd name="T2" fmla="*/ 124 w 224"/>
                <a:gd name="T3" fmla="*/ 152 h 216"/>
                <a:gd name="T4" fmla="*/ 100 w 224"/>
                <a:gd name="T5" fmla="*/ 168 h 216"/>
                <a:gd name="T6" fmla="*/ 80 w 224"/>
                <a:gd name="T7" fmla="*/ 184 h 216"/>
                <a:gd name="T8" fmla="*/ 56 w 224"/>
                <a:gd name="T9" fmla="*/ 196 h 216"/>
                <a:gd name="T10" fmla="*/ 44 w 224"/>
                <a:gd name="T11" fmla="*/ 204 h 216"/>
                <a:gd name="T12" fmla="*/ 32 w 224"/>
                <a:gd name="T13" fmla="*/ 208 h 216"/>
                <a:gd name="T14" fmla="*/ 24 w 224"/>
                <a:gd name="T15" fmla="*/ 212 h 216"/>
                <a:gd name="T16" fmla="*/ 16 w 224"/>
                <a:gd name="T17" fmla="*/ 216 h 216"/>
                <a:gd name="T18" fmla="*/ 12 w 224"/>
                <a:gd name="T19" fmla="*/ 216 h 216"/>
                <a:gd name="T20" fmla="*/ 8 w 224"/>
                <a:gd name="T21" fmla="*/ 216 h 216"/>
                <a:gd name="T22" fmla="*/ 4 w 224"/>
                <a:gd name="T23" fmla="*/ 216 h 216"/>
                <a:gd name="T24" fmla="*/ 0 w 224"/>
                <a:gd name="T25" fmla="*/ 216 h 216"/>
                <a:gd name="T26" fmla="*/ 0 w 224"/>
                <a:gd name="T27" fmla="*/ 212 h 216"/>
                <a:gd name="T28" fmla="*/ 0 w 224"/>
                <a:gd name="T29" fmla="*/ 212 h 216"/>
                <a:gd name="T30" fmla="*/ 0 w 224"/>
                <a:gd name="T31" fmla="*/ 208 h 216"/>
                <a:gd name="T32" fmla="*/ 4 w 224"/>
                <a:gd name="T33" fmla="*/ 204 h 216"/>
                <a:gd name="T34" fmla="*/ 8 w 224"/>
                <a:gd name="T35" fmla="*/ 200 h 216"/>
                <a:gd name="T36" fmla="*/ 12 w 224"/>
                <a:gd name="T37" fmla="*/ 196 h 216"/>
                <a:gd name="T38" fmla="*/ 20 w 224"/>
                <a:gd name="T39" fmla="*/ 188 h 216"/>
                <a:gd name="T40" fmla="*/ 24 w 224"/>
                <a:gd name="T41" fmla="*/ 184 h 216"/>
                <a:gd name="T42" fmla="*/ 40 w 224"/>
                <a:gd name="T43" fmla="*/ 168 h 216"/>
                <a:gd name="T44" fmla="*/ 60 w 224"/>
                <a:gd name="T45" fmla="*/ 152 h 216"/>
                <a:gd name="T46" fmla="*/ 76 w 224"/>
                <a:gd name="T47" fmla="*/ 132 h 216"/>
                <a:gd name="T48" fmla="*/ 96 w 224"/>
                <a:gd name="T49" fmla="*/ 112 h 216"/>
                <a:gd name="T50" fmla="*/ 104 w 224"/>
                <a:gd name="T51" fmla="*/ 100 h 216"/>
                <a:gd name="T52" fmla="*/ 112 w 224"/>
                <a:gd name="T53" fmla="*/ 88 h 216"/>
                <a:gd name="T54" fmla="*/ 120 w 224"/>
                <a:gd name="T55" fmla="*/ 80 h 216"/>
                <a:gd name="T56" fmla="*/ 128 w 224"/>
                <a:gd name="T57" fmla="*/ 72 h 216"/>
                <a:gd name="T58" fmla="*/ 132 w 224"/>
                <a:gd name="T59" fmla="*/ 64 h 216"/>
                <a:gd name="T60" fmla="*/ 136 w 224"/>
                <a:gd name="T61" fmla="*/ 60 h 216"/>
                <a:gd name="T62" fmla="*/ 136 w 224"/>
                <a:gd name="T63" fmla="*/ 52 h 216"/>
                <a:gd name="T64" fmla="*/ 140 w 224"/>
                <a:gd name="T65" fmla="*/ 48 h 216"/>
                <a:gd name="T66" fmla="*/ 140 w 224"/>
                <a:gd name="T67" fmla="*/ 40 h 216"/>
                <a:gd name="T68" fmla="*/ 144 w 224"/>
                <a:gd name="T69" fmla="*/ 32 h 216"/>
                <a:gd name="T70" fmla="*/ 144 w 224"/>
                <a:gd name="T71" fmla="*/ 24 h 216"/>
                <a:gd name="T72" fmla="*/ 144 w 224"/>
                <a:gd name="T73" fmla="*/ 20 h 216"/>
                <a:gd name="T74" fmla="*/ 140 w 224"/>
                <a:gd name="T75" fmla="*/ 12 h 216"/>
                <a:gd name="T76" fmla="*/ 144 w 224"/>
                <a:gd name="T77" fmla="*/ 8 h 216"/>
                <a:gd name="T78" fmla="*/ 144 w 224"/>
                <a:gd name="T79" fmla="*/ 4 h 216"/>
                <a:gd name="T80" fmla="*/ 152 w 224"/>
                <a:gd name="T81" fmla="*/ 0 h 216"/>
                <a:gd name="T82" fmla="*/ 160 w 224"/>
                <a:gd name="T83" fmla="*/ 0 h 216"/>
                <a:gd name="T84" fmla="*/ 168 w 224"/>
                <a:gd name="T85" fmla="*/ 4 h 216"/>
                <a:gd name="T86" fmla="*/ 180 w 224"/>
                <a:gd name="T87" fmla="*/ 4 h 216"/>
                <a:gd name="T88" fmla="*/ 192 w 224"/>
                <a:gd name="T89" fmla="*/ 12 h 216"/>
                <a:gd name="T90" fmla="*/ 204 w 224"/>
                <a:gd name="T91" fmla="*/ 16 h 216"/>
                <a:gd name="T92" fmla="*/ 212 w 224"/>
                <a:gd name="T93" fmla="*/ 20 h 216"/>
                <a:gd name="T94" fmla="*/ 216 w 224"/>
                <a:gd name="T95" fmla="*/ 28 h 216"/>
                <a:gd name="T96" fmla="*/ 220 w 224"/>
                <a:gd name="T97" fmla="*/ 32 h 216"/>
                <a:gd name="T98" fmla="*/ 224 w 224"/>
                <a:gd name="T99" fmla="*/ 40 h 216"/>
                <a:gd name="T100" fmla="*/ 220 w 224"/>
                <a:gd name="T101" fmla="*/ 48 h 216"/>
                <a:gd name="T102" fmla="*/ 216 w 224"/>
                <a:gd name="T103" fmla="*/ 52 h 216"/>
                <a:gd name="T104" fmla="*/ 208 w 224"/>
                <a:gd name="T105" fmla="*/ 60 h 216"/>
                <a:gd name="T106" fmla="*/ 208 w 224"/>
                <a:gd name="T107" fmla="*/ 68 h 216"/>
                <a:gd name="T108" fmla="*/ 200 w 224"/>
                <a:gd name="T109" fmla="*/ 72 h 216"/>
                <a:gd name="T110" fmla="*/ 196 w 224"/>
                <a:gd name="T111" fmla="*/ 80 h 216"/>
                <a:gd name="T112" fmla="*/ 188 w 224"/>
                <a:gd name="T113" fmla="*/ 88 h 216"/>
                <a:gd name="T114" fmla="*/ 180 w 224"/>
                <a:gd name="T115" fmla="*/ 96 h 216"/>
                <a:gd name="T116" fmla="*/ 172 w 224"/>
                <a:gd name="T117" fmla="*/ 104 h 216"/>
                <a:gd name="T118" fmla="*/ 160 w 224"/>
                <a:gd name="T119" fmla="*/ 116 h 216"/>
                <a:gd name="T120" fmla="*/ 148 w 224"/>
                <a:gd name="T121" fmla="*/ 128 h 216"/>
                <a:gd name="T122" fmla="*/ 148 w 224"/>
                <a:gd name="T123" fmla="*/ 12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4" h="216">
                  <a:moveTo>
                    <a:pt x="148" y="128"/>
                  </a:moveTo>
                  <a:lnTo>
                    <a:pt x="124" y="152"/>
                  </a:lnTo>
                  <a:lnTo>
                    <a:pt x="100" y="168"/>
                  </a:lnTo>
                  <a:lnTo>
                    <a:pt x="80" y="184"/>
                  </a:lnTo>
                  <a:lnTo>
                    <a:pt x="56" y="196"/>
                  </a:lnTo>
                  <a:lnTo>
                    <a:pt x="44" y="204"/>
                  </a:lnTo>
                  <a:lnTo>
                    <a:pt x="32" y="208"/>
                  </a:lnTo>
                  <a:lnTo>
                    <a:pt x="24" y="212"/>
                  </a:lnTo>
                  <a:lnTo>
                    <a:pt x="16" y="216"/>
                  </a:lnTo>
                  <a:lnTo>
                    <a:pt x="12" y="216"/>
                  </a:lnTo>
                  <a:lnTo>
                    <a:pt x="8" y="216"/>
                  </a:lnTo>
                  <a:lnTo>
                    <a:pt x="4" y="216"/>
                  </a:lnTo>
                  <a:lnTo>
                    <a:pt x="0" y="216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08"/>
                  </a:lnTo>
                  <a:lnTo>
                    <a:pt x="4" y="204"/>
                  </a:lnTo>
                  <a:lnTo>
                    <a:pt x="8" y="200"/>
                  </a:lnTo>
                  <a:lnTo>
                    <a:pt x="12" y="196"/>
                  </a:lnTo>
                  <a:lnTo>
                    <a:pt x="20" y="188"/>
                  </a:lnTo>
                  <a:lnTo>
                    <a:pt x="24" y="184"/>
                  </a:lnTo>
                  <a:lnTo>
                    <a:pt x="40" y="168"/>
                  </a:lnTo>
                  <a:lnTo>
                    <a:pt x="60" y="152"/>
                  </a:lnTo>
                  <a:lnTo>
                    <a:pt x="76" y="132"/>
                  </a:lnTo>
                  <a:lnTo>
                    <a:pt x="96" y="112"/>
                  </a:lnTo>
                  <a:lnTo>
                    <a:pt x="104" y="100"/>
                  </a:lnTo>
                  <a:lnTo>
                    <a:pt x="112" y="88"/>
                  </a:lnTo>
                  <a:lnTo>
                    <a:pt x="120" y="80"/>
                  </a:lnTo>
                  <a:lnTo>
                    <a:pt x="128" y="72"/>
                  </a:lnTo>
                  <a:lnTo>
                    <a:pt x="132" y="64"/>
                  </a:lnTo>
                  <a:lnTo>
                    <a:pt x="136" y="60"/>
                  </a:lnTo>
                  <a:lnTo>
                    <a:pt x="136" y="52"/>
                  </a:lnTo>
                  <a:lnTo>
                    <a:pt x="140" y="48"/>
                  </a:lnTo>
                  <a:lnTo>
                    <a:pt x="140" y="40"/>
                  </a:lnTo>
                  <a:lnTo>
                    <a:pt x="144" y="32"/>
                  </a:lnTo>
                  <a:lnTo>
                    <a:pt x="144" y="24"/>
                  </a:lnTo>
                  <a:lnTo>
                    <a:pt x="144" y="20"/>
                  </a:lnTo>
                  <a:lnTo>
                    <a:pt x="140" y="12"/>
                  </a:lnTo>
                  <a:lnTo>
                    <a:pt x="144" y="8"/>
                  </a:lnTo>
                  <a:lnTo>
                    <a:pt x="144" y="4"/>
                  </a:lnTo>
                  <a:lnTo>
                    <a:pt x="152" y="0"/>
                  </a:lnTo>
                  <a:lnTo>
                    <a:pt x="160" y="0"/>
                  </a:lnTo>
                  <a:lnTo>
                    <a:pt x="168" y="4"/>
                  </a:lnTo>
                  <a:lnTo>
                    <a:pt x="180" y="4"/>
                  </a:lnTo>
                  <a:lnTo>
                    <a:pt x="192" y="12"/>
                  </a:lnTo>
                  <a:lnTo>
                    <a:pt x="204" y="16"/>
                  </a:lnTo>
                  <a:lnTo>
                    <a:pt x="212" y="20"/>
                  </a:lnTo>
                  <a:lnTo>
                    <a:pt x="216" y="28"/>
                  </a:lnTo>
                  <a:lnTo>
                    <a:pt x="220" y="32"/>
                  </a:lnTo>
                  <a:lnTo>
                    <a:pt x="224" y="40"/>
                  </a:lnTo>
                  <a:lnTo>
                    <a:pt x="220" y="48"/>
                  </a:lnTo>
                  <a:lnTo>
                    <a:pt x="216" y="52"/>
                  </a:lnTo>
                  <a:lnTo>
                    <a:pt x="208" y="60"/>
                  </a:lnTo>
                  <a:lnTo>
                    <a:pt x="208" y="68"/>
                  </a:lnTo>
                  <a:lnTo>
                    <a:pt x="200" y="72"/>
                  </a:lnTo>
                  <a:lnTo>
                    <a:pt x="196" y="80"/>
                  </a:lnTo>
                  <a:lnTo>
                    <a:pt x="188" y="88"/>
                  </a:lnTo>
                  <a:lnTo>
                    <a:pt x="180" y="96"/>
                  </a:lnTo>
                  <a:lnTo>
                    <a:pt x="172" y="104"/>
                  </a:lnTo>
                  <a:lnTo>
                    <a:pt x="160" y="116"/>
                  </a:lnTo>
                  <a:lnTo>
                    <a:pt x="148" y="128"/>
                  </a:lnTo>
                  <a:lnTo>
                    <a:pt x="148" y="128"/>
                  </a:lnTo>
                </a:path>
              </a:pathLst>
            </a:custGeom>
            <a:solidFill>
              <a:srgbClr val="E7E6E6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377">
              <a:extLst>
                <a:ext uri="{FF2B5EF4-FFF2-40B4-BE49-F238E27FC236}">
                  <a16:creationId xmlns:a16="http://schemas.microsoft.com/office/drawing/2014/main" xmlns="" id="{6BF8D5D3-7E42-45E8-866B-4391228F3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6417" y="1720171"/>
              <a:ext cx="312317" cy="750724"/>
            </a:xfrm>
            <a:custGeom>
              <a:avLst/>
              <a:gdLst>
                <a:gd name="T0" fmla="*/ 8 w 80"/>
                <a:gd name="T1" fmla="*/ 28 h 136"/>
                <a:gd name="T2" fmla="*/ 4 w 80"/>
                <a:gd name="T3" fmla="*/ 28 h 136"/>
                <a:gd name="T4" fmla="*/ 0 w 80"/>
                <a:gd name="T5" fmla="*/ 24 h 136"/>
                <a:gd name="T6" fmla="*/ 0 w 80"/>
                <a:gd name="T7" fmla="*/ 20 h 136"/>
                <a:gd name="T8" fmla="*/ 0 w 80"/>
                <a:gd name="T9" fmla="*/ 16 h 136"/>
                <a:gd name="T10" fmla="*/ 4 w 80"/>
                <a:gd name="T11" fmla="*/ 12 h 136"/>
                <a:gd name="T12" fmla="*/ 8 w 80"/>
                <a:gd name="T13" fmla="*/ 8 h 136"/>
                <a:gd name="T14" fmla="*/ 12 w 80"/>
                <a:gd name="T15" fmla="*/ 4 h 136"/>
                <a:gd name="T16" fmla="*/ 16 w 80"/>
                <a:gd name="T17" fmla="*/ 4 h 136"/>
                <a:gd name="T18" fmla="*/ 24 w 80"/>
                <a:gd name="T19" fmla="*/ 0 h 136"/>
                <a:gd name="T20" fmla="*/ 36 w 80"/>
                <a:gd name="T21" fmla="*/ 4 h 136"/>
                <a:gd name="T22" fmla="*/ 48 w 80"/>
                <a:gd name="T23" fmla="*/ 8 h 136"/>
                <a:gd name="T24" fmla="*/ 56 w 80"/>
                <a:gd name="T25" fmla="*/ 12 h 136"/>
                <a:gd name="T26" fmla="*/ 68 w 80"/>
                <a:gd name="T27" fmla="*/ 12 h 136"/>
                <a:gd name="T28" fmla="*/ 68 w 80"/>
                <a:gd name="T29" fmla="*/ 28 h 136"/>
                <a:gd name="T30" fmla="*/ 72 w 80"/>
                <a:gd name="T31" fmla="*/ 44 h 136"/>
                <a:gd name="T32" fmla="*/ 76 w 80"/>
                <a:gd name="T33" fmla="*/ 60 h 136"/>
                <a:gd name="T34" fmla="*/ 76 w 80"/>
                <a:gd name="T35" fmla="*/ 72 h 136"/>
                <a:gd name="T36" fmla="*/ 80 w 80"/>
                <a:gd name="T37" fmla="*/ 80 h 136"/>
                <a:gd name="T38" fmla="*/ 80 w 80"/>
                <a:gd name="T39" fmla="*/ 92 h 136"/>
                <a:gd name="T40" fmla="*/ 80 w 80"/>
                <a:gd name="T41" fmla="*/ 100 h 136"/>
                <a:gd name="T42" fmla="*/ 80 w 80"/>
                <a:gd name="T43" fmla="*/ 104 h 136"/>
                <a:gd name="T44" fmla="*/ 80 w 80"/>
                <a:gd name="T45" fmla="*/ 116 h 136"/>
                <a:gd name="T46" fmla="*/ 80 w 80"/>
                <a:gd name="T47" fmla="*/ 124 h 136"/>
                <a:gd name="T48" fmla="*/ 76 w 80"/>
                <a:gd name="T49" fmla="*/ 132 h 136"/>
                <a:gd name="T50" fmla="*/ 68 w 80"/>
                <a:gd name="T51" fmla="*/ 136 h 136"/>
                <a:gd name="T52" fmla="*/ 64 w 80"/>
                <a:gd name="T53" fmla="*/ 136 h 136"/>
                <a:gd name="T54" fmla="*/ 56 w 80"/>
                <a:gd name="T55" fmla="*/ 132 h 136"/>
                <a:gd name="T56" fmla="*/ 52 w 80"/>
                <a:gd name="T57" fmla="*/ 128 h 136"/>
                <a:gd name="T58" fmla="*/ 44 w 80"/>
                <a:gd name="T59" fmla="*/ 120 h 136"/>
                <a:gd name="T60" fmla="*/ 40 w 80"/>
                <a:gd name="T61" fmla="*/ 112 h 136"/>
                <a:gd name="T62" fmla="*/ 36 w 80"/>
                <a:gd name="T63" fmla="*/ 108 h 136"/>
                <a:gd name="T64" fmla="*/ 36 w 80"/>
                <a:gd name="T65" fmla="*/ 100 h 136"/>
                <a:gd name="T66" fmla="*/ 36 w 80"/>
                <a:gd name="T67" fmla="*/ 96 h 136"/>
                <a:gd name="T68" fmla="*/ 32 w 80"/>
                <a:gd name="T69" fmla="*/ 92 h 136"/>
                <a:gd name="T70" fmla="*/ 28 w 80"/>
                <a:gd name="T71" fmla="*/ 84 h 136"/>
                <a:gd name="T72" fmla="*/ 28 w 80"/>
                <a:gd name="T73" fmla="*/ 72 h 136"/>
                <a:gd name="T74" fmla="*/ 24 w 80"/>
                <a:gd name="T75" fmla="*/ 60 h 136"/>
                <a:gd name="T76" fmla="*/ 20 w 80"/>
                <a:gd name="T77" fmla="*/ 48 h 136"/>
                <a:gd name="T78" fmla="*/ 16 w 80"/>
                <a:gd name="T79" fmla="*/ 40 h 136"/>
                <a:gd name="T80" fmla="*/ 12 w 80"/>
                <a:gd name="T81" fmla="*/ 32 h 136"/>
                <a:gd name="T82" fmla="*/ 8 w 80"/>
                <a:gd name="T83" fmla="*/ 28 h 136"/>
                <a:gd name="T84" fmla="*/ 8 w 80"/>
                <a:gd name="T85" fmla="*/ 28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0" h="136">
                  <a:moveTo>
                    <a:pt x="8" y="28"/>
                  </a:moveTo>
                  <a:lnTo>
                    <a:pt x="4" y="28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24" y="0"/>
                  </a:lnTo>
                  <a:lnTo>
                    <a:pt x="36" y="4"/>
                  </a:lnTo>
                  <a:lnTo>
                    <a:pt x="48" y="8"/>
                  </a:lnTo>
                  <a:lnTo>
                    <a:pt x="56" y="12"/>
                  </a:lnTo>
                  <a:lnTo>
                    <a:pt x="68" y="12"/>
                  </a:lnTo>
                  <a:lnTo>
                    <a:pt x="68" y="28"/>
                  </a:lnTo>
                  <a:lnTo>
                    <a:pt x="72" y="44"/>
                  </a:lnTo>
                  <a:lnTo>
                    <a:pt x="76" y="60"/>
                  </a:lnTo>
                  <a:lnTo>
                    <a:pt x="76" y="72"/>
                  </a:lnTo>
                  <a:lnTo>
                    <a:pt x="80" y="80"/>
                  </a:lnTo>
                  <a:lnTo>
                    <a:pt x="80" y="92"/>
                  </a:lnTo>
                  <a:lnTo>
                    <a:pt x="80" y="100"/>
                  </a:lnTo>
                  <a:lnTo>
                    <a:pt x="80" y="104"/>
                  </a:lnTo>
                  <a:lnTo>
                    <a:pt x="80" y="116"/>
                  </a:lnTo>
                  <a:lnTo>
                    <a:pt x="80" y="124"/>
                  </a:lnTo>
                  <a:lnTo>
                    <a:pt x="76" y="132"/>
                  </a:lnTo>
                  <a:lnTo>
                    <a:pt x="68" y="136"/>
                  </a:lnTo>
                  <a:lnTo>
                    <a:pt x="64" y="136"/>
                  </a:lnTo>
                  <a:lnTo>
                    <a:pt x="56" y="132"/>
                  </a:lnTo>
                  <a:lnTo>
                    <a:pt x="52" y="128"/>
                  </a:lnTo>
                  <a:lnTo>
                    <a:pt x="44" y="120"/>
                  </a:lnTo>
                  <a:lnTo>
                    <a:pt x="40" y="112"/>
                  </a:lnTo>
                  <a:lnTo>
                    <a:pt x="36" y="108"/>
                  </a:lnTo>
                  <a:lnTo>
                    <a:pt x="36" y="100"/>
                  </a:lnTo>
                  <a:lnTo>
                    <a:pt x="36" y="96"/>
                  </a:lnTo>
                  <a:lnTo>
                    <a:pt x="32" y="92"/>
                  </a:lnTo>
                  <a:lnTo>
                    <a:pt x="28" y="84"/>
                  </a:lnTo>
                  <a:lnTo>
                    <a:pt x="28" y="72"/>
                  </a:lnTo>
                  <a:lnTo>
                    <a:pt x="24" y="60"/>
                  </a:lnTo>
                  <a:lnTo>
                    <a:pt x="20" y="48"/>
                  </a:lnTo>
                  <a:lnTo>
                    <a:pt x="16" y="40"/>
                  </a:lnTo>
                  <a:lnTo>
                    <a:pt x="12" y="32"/>
                  </a:lnTo>
                  <a:lnTo>
                    <a:pt x="8" y="28"/>
                  </a:lnTo>
                  <a:lnTo>
                    <a:pt x="8" y="28"/>
                  </a:lnTo>
                </a:path>
              </a:pathLst>
            </a:custGeom>
            <a:solidFill>
              <a:srgbClr val="E7E6E6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379">
              <a:extLst>
                <a:ext uri="{FF2B5EF4-FFF2-40B4-BE49-F238E27FC236}">
                  <a16:creationId xmlns:a16="http://schemas.microsoft.com/office/drawing/2014/main" xmlns="" id="{5B23D13D-A02B-48D2-B228-39AE7070F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3857" y="2194091"/>
              <a:ext cx="468479" cy="59135"/>
            </a:xfrm>
            <a:custGeom>
              <a:avLst/>
              <a:gdLst>
                <a:gd name="T0" fmla="*/ 0 w 120"/>
                <a:gd name="T1" fmla="*/ 4 h 12"/>
                <a:gd name="T2" fmla="*/ 16 w 120"/>
                <a:gd name="T3" fmla="*/ 4 h 12"/>
                <a:gd name="T4" fmla="*/ 32 w 120"/>
                <a:gd name="T5" fmla="*/ 4 h 12"/>
                <a:gd name="T6" fmla="*/ 44 w 120"/>
                <a:gd name="T7" fmla="*/ 0 h 12"/>
                <a:gd name="T8" fmla="*/ 56 w 120"/>
                <a:gd name="T9" fmla="*/ 0 h 12"/>
                <a:gd name="T10" fmla="*/ 64 w 120"/>
                <a:gd name="T11" fmla="*/ 0 h 12"/>
                <a:gd name="T12" fmla="*/ 76 w 120"/>
                <a:gd name="T13" fmla="*/ 0 h 12"/>
                <a:gd name="T14" fmla="*/ 80 w 120"/>
                <a:gd name="T15" fmla="*/ 0 h 12"/>
                <a:gd name="T16" fmla="*/ 88 w 120"/>
                <a:gd name="T17" fmla="*/ 0 h 12"/>
                <a:gd name="T18" fmla="*/ 96 w 120"/>
                <a:gd name="T19" fmla="*/ 0 h 12"/>
                <a:gd name="T20" fmla="*/ 100 w 120"/>
                <a:gd name="T21" fmla="*/ 0 h 12"/>
                <a:gd name="T22" fmla="*/ 108 w 120"/>
                <a:gd name="T23" fmla="*/ 0 h 12"/>
                <a:gd name="T24" fmla="*/ 112 w 120"/>
                <a:gd name="T25" fmla="*/ 0 h 12"/>
                <a:gd name="T26" fmla="*/ 116 w 120"/>
                <a:gd name="T27" fmla="*/ 4 h 12"/>
                <a:gd name="T28" fmla="*/ 116 w 120"/>
                <a:gd name="T29" fmla="*/ 4 h 12"/>
                <a:gd name="T30" fmla="*/ 120 w 120"/>
                <a:gd name="T31" fmla="*/ 4 h 12"/>
                <a:gd name="T32" fmla="*/ 116 w 120"/>
                <a:gd name="T33" fmla="*/ 4 h 12"/>
                <a:gd name="T34" fmla="*/ 116 w 120"/>
                <a:gd name="T35" fmla="*/ 4 h 12"/>
                <a:gd name="T36" fmla="*/ 108 w 120"/>
                <a:gd name="T37" fmla="*/ 8 h 12"/>
                <a:gd name="T38" fmla="*/ 104 w 120"/>
                <a:gd name="T39" fmla="*/ 8 h 12"/>
                <a:gd name="T40" fmla="*/ 100 w 120"/>
                <a:gd name="T41" fmla="*/ 8 h 12"/>
                <a:gd name="T42" fmla="*/ 92 w 120"/>
                <a:gd name="T43" fmla="*/ 8 h 12"/>
                <a:gd name="T44" fmla="*/ 84 w 120"/>
                <a:gd name="T45" fmla="*/ 12 h 12"/>
                <a:gd name="T46" fmla="*/ 72 w 120"/>
                <a:gd name="T47" fmla="*/ 12 h 12"/>
                <a:gd name="T48" fmla="*/ 56 w 120"/>
                <a:gd name="T49" fmla="*/ 12 h 12"/>
                <a:gd name="T50" fmla="*/ 40 w 120"/>
                <a:gd name="T51" fmla="*/ 12 h 12"/>
                <a:gd name="T52" fmla="*/ 20 w 120"/>
                <a:gd name="T53" fmla="*/ 12 h 12"/>
                <a:gd name="T54" fmla="*/ 0 w 120"/>
                <a:gd name="T55" fmla="*/ 12 h 12"/>
                <a:gd name="T56" fmla="*/ 0 w 120"/>
                <a:gd name="T57" fmla="*/ 4 h 12"/>
                <a:gd name="T58" fmla="*/ 0 w 120"/>
                <a:gd name="T5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0" h="12">
                  <a:moveTo>
                    <a:pt x="0" y="4"/>
                  </a:moveTo>
                  <a:lnTo>
                    <a:pt x="16" y="4"/>
                  </a:lnTo>
                  <a:lnTo>
                    <a:pt x="32" y="4"/>
                  </a:lnTo>
                  <a:lnTo>
                    <a:pt x="44" y="0"/>
                  </a:lnTo>
                  <a:lnTo>
                    <a:pt x="56" y="0"/>
                  </a:lnTo>
                  <a:lnTo>
                    <a:pt x="64" y="0"/>
                  </a:lnTo>
                  <a:lnTo>
                    <a:pt x="76" y="0"/>
                  </a:lnTo>
                  <a:lnTo>
                    <a:pt x="80" y="0"/>
                  </a:lnTo>
                  <a:lnTo>
                    <a:pt x="88" y="0"/>
                  </a:lnTo>
                  <a:lnTo>
                    <a:pt x="96" y="0"/>
                  </a:lnTo>
                  <a:lnTo>
                    <a:pt x="100" y="0"/>
                  </a:lnTo>
                  <a:lnTo>
                    <a:pt x="108" y="0"/>
                  </a:lnTo>
                  <a:lnTo>
                    <a:pt x="112" y="0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20" y="4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08" y="8"/>
                  </a:lnTo>
                  <a:lnTo>
                    <a:pt x="104" y="8"/>
                  </a:lnTo>
                  <a:lnTo>
                    <a:pt x="100" y="8"/>
                  </a:lnTo>
                  <a:lnTo>
                    <a:pt x="92" y="8"/>
                  </a:lnTo>
                  <a:lnTo>
                    <a:pt x="84" y="12"/>
                  </a:lnTo>
                  <a:lnTo>
                    <a:pt x="72" y="12"/>
                  </a:lnTo>
                  <a:lnTo>
                    <a:pt x="56" y="12"/>
                  </a:lnTo>
                  <a:lnTo>
                    <a:pt x="40" y="12"/>
                  </a:lnTo>
                  <a:lnTo>
                    <a:pt x="20" y="12"/>
                  </a:lnTo>
                  <a:lnTo>
                    <a:pt x="0" y="12"/>
                  </a:lnTo>
                  <a:lnTo>
                    <a:pt x="0" y="4"/>
                  </a:lnTo>
                  <a:lnTo>
                    <a:pt x="0" y="4"/>
                  </a:lnTo>
                </a:path>
              </a:pathLst>
            </a:custGeom>
            <a:solidFill>
              <a:srgbClr val="E7E6E6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381">
              <a:extLst>
                <a:ext uri="{FF2B5EF4-FFF2-40B4-BE49-F238E27FC236}">
                  <a16:creationId xmlns:a16="http://schemas.microsoft.com/office/drawing/2014/main" xmlns="" id="{A0D8FCAA-CF86-4B3D-8E3E-EA5B26F49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8404949" y="1490730"/>
              <a:ext cx="780795" cy="971528"/>
            </a:xfrm>
            <a:custGeom>
              <a:avLst/>
              <a:gdLst>
                <a:gd name="T0" fmla="*/ 196 w 200"/>
                <a:gd name="T1" fmla="*/ 44 h 176"/>
                <a:gd name="T2" fmla="*/ 192 w 200"/>
                <a:gd name="T3" fmla="*/ 44 h 176"/>
                <a:gd name="T4" fmla="*/ 188 w 200"/>
                <a:gd name="T5" fmla="*/ 48 h 176"/>
                <a:gd name="T6" fmla="*/ 184 w 200"/>
                <a:gd name="T7" fmla="*/ 56 h 176"/>
                <a:gd name="T8" fmla="*/ 176 w 200"/>
                <a:gd name="T9" fmla="*/ 60 h 176"/>
                <a:gd name="T10" fmla="*/ 168 w 200"/>
                <a:gd name="T11" fmla="*/ 68 h 176"/>
                <a:gd name="T12" fmla="*/ 160 w 200"/>
                <a:gd name="T13" fmla="*/ 72 h 176"/>
                <a:gd name="T14" fmla="*/ 152 w 200"/>
                <a:gd name="T15" fmla="*/ 84 h 176"/>
                <a:gd name="T16" fmla="*/ 140 w 200"/>
                <a:gd name="T17" fmla="*/ 92 h 176"/>
                <a:gd name="T18" fmla="*/ 116 w 200"/>
                <a:gd name="T19" fmla="*/ 112 h 176"/>
                <a:gd name="T20" fmla="*/ 92 w 200"/>
                <a:gd name="T21" fmla="*/ 128 h 176"/>
                <a:gd name="T22" fmla="*/ 68 w 200"/>
                <a:gd name="T23" fmla="*/ 144 h 176"/>
                <a:gd name="T24" fmla="*/ 44 w 200"/>
                <a:gd name="T25" fmla="*/ 156 h 176"/>
                <a:gd name="T26" fmla="*/ 36 w 200"/>
                <a:gd name="T27" fmla="*/ 160 h 176"/>
                <a:gd name="T28" fmla="*/ 24 w 200"/>
                <a:gd name="T29" fmla="*/ 164 h 176"/>
                <a:gd name="T30" fmla="*/ 20 w 200"/>
                <a:gd name="T31" fmla="*/ 168 h 176"/>
                <a:gd name="T32" fmla="*/ 12 w 200"/>
                <a:gd name="T33" fmla="*/ 172 h 176"/>
                <a:gd name="T34" fmla="*/ 8 w 200"/>
                <a:gd name="T35" fmla="*/ 172 h 176"/>
                <a:gd name="T36" fmla="*/ 4 w 200"/>
                <a:gd name="T37" fmla="*/ 176 h 176"/>
                <a:gd name="T38" fmla="*/ 0 w 200"/>
                <a:gd name="T39" fmla="*/ 176 h 176"/>
                <a:gd name="T40" fmla="*/ 0 w 200"/>
                <a:gd name="T41" fmla="*/ 176 h 176"/>
                <a:gd name="T42" fmla="*/ 0 w 200"/>
                <a:gd name="T43" fmla="*/ 176 h 176"/>
                <a:gd name="T44" fmla="*/ 4 w 200"/>
                <a:gd name="T45" fmla="*/ 172 h 176"/>
                <a:gd name="T46" fmla="*/ 4 w 200"/>
                <a:gd name="T47" fmla="*/ 172 h 176"/>
                <a:gd name="T48" fmla="*/ 8 w 200"/>
                <a:gd name="T49" fmla="*/ 168 h 176"/>
                <a:gd name="T50" fmla="*/ 16 w 200"/>
                <a:gd name="T51" fmla="*/ 164 h 176"/>
                <a:gd name="T52" fmla="*/ 24 w 200"/>
                <a:gd name="T53" fmla="*/ 160 h 176"/>
                <a:gd name="T54" fmla="*/ 32 w 200"/>
                <a:gd name="T55" fmla="*/ 156 h 176"/>
                <a:gd name="T56" fmla="*/ 44 w 200"/>
                <a:gd name="T57" fmla="*/ 148 h 176"/>
                <a:gd name="T58" fmla="*/ 64 w 200"/>
                <a:gd name="T59" fmla="*/ 132 h 176"/>
                <a:gd name="T60" fmla="*/ 84 w 200"/>
                <a:gd name="T61" fmla="*/ 120 h 176"/>
                <a:gd name="T62" fmla="*/ 108 w 200"/>
                <a:gd name="T63" fmla="*/ 100 h 176"/>
                <a:gd name="T64" fmla="*/ 128 w 200"/>
                <a:gd name="T65" fmla="*/ 84 h 176"/>
                <a:gd name="T66" fmla="*/ 144 w 200"/>
                <a:gd name="T67" fmla="*/ 64 h 176"/>
                <a:gd name="T68" fmla="*/ 164 w 200"/>
                <a:gd name="T69" fmla="*/ 44 h 176"/>
                <a:gd name="T70" fmla="*/ 176 w 200"/>
                <a:gd name="T71" fmla="*/ 24 h 176"/>
                <a:gd name="T72" fmla="*/ 192 w 200"/>
                <a:gd name="T73" fmla="*/ 0 h 176"/>
                <a:gd name="T74" fmla="*/ 196 w 200"/>
                <a:gd name="T75" fmla="*/ 8 h 176"/>
                <a:gd name="T76" fmla="*/ 196 w 200"/>
                <a:gd name="T77" fmla="*/ 16 h 176"/>
                <a:gd name="T78" fmla="*/ 200 w 200"/>
                <a:gd name="T79" fmla="*/ 28 h 176"/>
                <a:gd name="T80" fmla="*/ 196 w 200"/>
                <a:gd name="T81" fmla="*/ 36 h 176"/>
                <a:gd name="T82" fmla="*/ 196 w 200"/>
                <a:gd name="T83" fmla="*/ 44 h 176"/>
                <a:gd name="T84" fmla="*/ 196 w 200"/>
                <a:gd name="T85" fmla="*/ 44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" h="176">
                  <a:moveTo>
                    <a:pt x="196" y="44"/>
                  </a:moveTo>
                  <a:lnTo>
                    <a:pt x="192" y="44"/>
                  </a:lnTo>
                  <a:lnTo>
                    <a:pt x="188" y="48"/>
                  </a:lnTo>
                  <a:lnTo>
                    <a:pt x="184" y="56"/>
                  </a:lnTo>
                  <a:lnTo>
                    <a:pt x="176" y="60"/>
                  </a:lnTo>
                  <a:lnTo>
                    <a:pt x="168" y="68"/>
                  </a:lnTo>
                  <a:lnTo>
                    <a:pt x="160" y="72"/>
                  </a:lnTo>
                  <a:lnTo>
                    <a:pt x="152" y="84"/>
                  </a:lnTo>
                  <a:lnTo>
                    <a:pt x="140" y="92"/>
                  </a:lnTo>
                  <a:lnTo>
                    <a:pt x="116" y="112"/>
                  </a:lnTo>
                  <a:lnTo>
                    <a:pt x="92" y="128"/>
                  </a:lnTo>
                  <a:lnTo>
                    <a:pt x="68" y="144"/>
                  </a:lnTo>
                  <a:lnTo>
                    <a:pt x="44" y="156"/>
                  </a:lnTo>
                  <a:lnTo>
                    <a:pt x="36" y="160"/>
                  </a:lnTo>
                  <a:lnTo>
                    <a:pt x="24" y="164"/>
                  </a:lnTo>
                  <a:lnTo>
                    <a:pt x="20" y="168"/>
                  </a:lnTo>
                  <a:lnTo>
                    <a:pt x="12" y="172"/>
                  </a:lnTo>
                  <a:lnTo>
                    <a:pt x="8" y="172"/>
                  </a:lnTo>
                  <a:lnTo>
                    <a:pt x="4" y="176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4" y="172"/>
                  </a:lnTo>
                  <a:lnTo>
                    <a:pt x="4" y="172"/>
                  </a:lnTo>
                  <a:lnTo>
                    <a:pt x="8" y="168"/>
                  </a:lnTo>
                  <a:lnTo>
                    <a:pt x="16" y="164"/>
                  </a:lnTo>
                  <a:lnTo>
                    <a:pt x="24" y="160"/>
                  </a:lnTo>
                  <a:lnTo>
                    <a:pt x="32" y="156"/>
                  </a:lnTo>
                  <a:lnTo>
                    <a:pt x="44" y="148"/>
                  </a:lnTo>
                  <a:lnTo>
                    <a:pt x="64" y="132"/>
                  </a:lnTo>
                  <a:lnTo>
                    <a:pt x="84" y="120"/>
                  </a:lnTo>
                  <a:lnTo>
                    <a:pt x="108" y="100"/>
                  </a:lnTo>
                  <a:lnTo>
                    <a:pt x="128" y="84"/>
                  </a:lnTo>
                  <a:lnTo>
                    <a:pt x="144" y="64"/>
                  </a:lnTo>
                  <a:lnTo>
                    <a:pt x="164" y="44"/>
                  </a:lnTo>
                  <a:lnTo>
                    <a:pt x="176" y="24"/>
                  </a:lnTo>
                  <a:lnTo>
                    <a:pt x="192" y="0"/>
                  </a:lnTo>
                  <a:lnTo>
                    <a:pt x="196" y="8"/>
                  </a:lnTo>
                  <a:lnTo>
                    <a:pt x="196" y="16"/>
                  </a:lnTo>
                  <a:lnTo>
                    <a:pt x="200" y="28"/>
                  </a:lnTo>
                  <a:lnTo>
                    <a:pt x="196" y="36"/>
                  </a:lnTo>
                  <a:lnTo>
                    <a:pt x="196" y="44"/>
                  </a:lnTo>
                  <a:lnTo>
                    <a:pt x="196" y="44"/>
                  </a:lnTo>
                </a:path>
              </a:pathLst>
            </a:custGeom>
            <a:solidFill>
              <a:srgbClr val="E7E6E6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任意多边形: 形状 150">
              <a:extLst>
                <a:ext uri="{FF2B5EF4-FFF2-40B4-BE49-F238E27FC236}">
                  <a16:creationId xmlns:a16="http://schemas.microsoft.com/office/drawing/2014/main" xmlns="" id="{964F79D5-2DF4-4507-861C-54FBBF6CACD1}"/>
                </a:ext>
              </a:extLst>
            </p:cNvPr>
            <p:cNvSpPr/>
            <p:nvPr/>
          </p:nvSpPr>
          <p:spPr>
            <a:xfrm rot="20989391">
              <a:off x="10341820" y="1371913"/>
              <a:ext cx="691511" cy="1638376"/>
            </a:xfrm>
            <a:custGeom>
              <a:avLst/>
              <a:gdLst>
                <a:gd name="connsiteX0" fmla="*/ 628618 w 691511"/>
                <a:gd name="connsiteY0" fmla="*/ 0 h 1462631"/>
                <a:gd name="connsiteX1" fmla="*/ 644554 w 691511"/>
                <a:gd name="connsiteY1" fmla="*/ 16352 h 1462631"/>
                <a:gd name="connsiteX2" fmla="*/ 655144 w 691511"/>
                <a:gd name="connsiteY2" fmla="*/ 39161 h 1462631"/>
                <a:gd name="connsiteX3" fmla="*/ 680920 w 691511"/>
                <a:gd name="connsiteY3" fmla="*/ 65611 h 1462631"/>
                <a:gd name="connsiteX4" fmla="*/ 691511 w 691511"/>
                <a:gd name="connsiteY4" fmla="*/ 88419 h 1462631"/>
                <a:gd name="connsiteX5" fmla="*/ 686915 w 691511"/>
                <a:gd name="connsiteY5" fmla="*/ 107588 h 1462631"/>
                <a:gd name="connsiteX6" fmla="*/ 671730 w 691511"/>
                <a:gd name="connsiteY6" fmla="*/ 103948 h 1462631"/>
                <a:gd name="connsiteX7" fmla="*/ 651949 w 691511"/>
                <a:gd name="connsiteY7" fmla="*/ 119475 h 1462631"/>
                <a:gd name="connsiteX8" fmla="*/ 632168 w 691511"/>
                <a:gd name="connsiteY8" fmla="*/ 135003 h 1462631"/>
                <a:gd name="connsiteX9" fmla="*/ 627572 w 691511"/>
                <a:gd name="connsiteY9" fmla="*/ 154172 h 1462631"/>
                <a:gd name="connsiteX10" fmla="*/ 607791 w 691511"/>
                <a:gd name="connsiteY10" fmla="*/ 169700 h 1462631"/>
                <a:gd name="connsiteX11" fmla="*/ 598601 w 691511"/>
                <a:gd name="connsiteY11" fmla="*/ 208037 h 1462631"/>
                <a:gd name="connsiteX12" fmla="*/ 574224 w 691511"/>
                <a:gd name="connsiteY12" fmla="*/ 242733 h 1462631"/>
                <a:gd name="connsiteX13" fmla="*/ 560438 w 691511"/>
                <a:gd name="connsiteY13" fmla="*/ 300239 h 1462631"/>
                <a:gd name="connsiteX14" fmla="*/ 531467 w 691511"/>
                <a:gd name="connsiteY14" fmla="*/ 354104 h 1462631"/>
                <a:gd name="connsiteX15" fmla="*/ 513085 w 691511"/>
                <a:gd name="connsiteY15" fmla="*/ 430778 h 1462631"/>
                <a:gd name="connsiteX16" fmla="*/ 494704 w 691511"/>
                <a:gd name="connsiteY16" fmla="*/ 507452 h 1462631"/>
                <a:gd name="connsiteX17" fmla="*/ 471727 w 691511"/>
                <a:gd name="connsiteY17" fmla="*/ 603294 h 1462631"/>
                <a:gd name="connsiteX18" fmla="*/ 438161 w 691511"/>
                <a:gd name="connsiteY18" fmla="*/ 676329 h 1462631"/>
                <a:gd name="connsiteX19" fmla="*/ 419780 w 691511"/>
                <a:gd name="connsiteY19" fmla="*/ 753002 h 1462631"/>
                <a:gd name="connsiteX20" fmla="*/ 386213 w 691511"/>
                <a:gd name="connsiteY20" fmla="*/ 826036 h 1462631"/>
                <a:gd name="connsiteX21" fmla="*/ 372427 w 691511"/>
                <a:gd name="connsiteY21" fmla="*/ 883542 h 1462631"/>
                <a:gd name="connsiteX22" fmla="*/ 358641 w 691511"/>
                <a:gd name="connsiteY22" fmla="*/ 941047 h 1462631"/>
                <a:gd name="connsiteX23" fmla="*/ 329669 w 691511"/>
                <a:gd name="connsiteY23" fmla="*/ 994912 h 1462631"/>
                <a:gd name="connsiteX24" fmla="*/ 315883 w 691511"/>
                <a:gd name="connsiteY24" fmla="*/ 1052418 h 1462631"/>
                <a:gd name="connsiteX25" fmla="*/ 282316 w 691511"/>
                <a:gd name="connsiteY25" fmla="*/ 1125451 h 1462631"/>
                <a:gd name="connsiteX26" fmla="*/ 228968 w 691511"/>
                <a:gd name="connsiteY26" fmla="*/ 1214013 h 1462631"/>
                <a:gd name="connsiteX27" fmla="*/ 180216 w 691511"/>
                <a:gd name="connsiteY27" fmla="*/ 1283406 h 1462631"/>
                <a:gd name="connsiteX28" fmla="*/ 131464 w 691511"/>
                <a:gd name="connsiteY28" fmla="*/ 1352799 h 1462631"/>
                <a:gd name="connsiteX29" fmla="*/ 87306 w 691511"/>
                <a:gd name="connsiteY29" fmla="*/ 1403024 h 1462631"/>
                <a:gd name="connsiteX30" fmla="*/ 27963 w 691511"/>
                <a:gd name="connsiteY30" fmla="*/ 1449608 h 1462631"/>
                <a:gd name="connsiteX31" fmla="*/ 16513 w 691511"/>
                <a:gd name="connsiteY31" fmla="*/ 1462631 h 1462631"/>
                <a:gd name="connsiteX32" fmla="*/ 0 w 691511"/>
                <a:gd name="connsiteY32" fmla="*/ 1097363 h 1462631"/>
                <a:gd name="connsiteX33" fmla="*/ 8975 w 691511"/>
                <a:gd name="connsiteY33" fmla="*/ 1059922 h 1462631"/>
                <a:gd name="connsiteX34" fmla="*/ 33351 w 691511"/>
                <a:gd name="connsiteY34" fmla="*/ 1025226 h 1462631"/>
                <a:gd name="connsiteX35" fmla="*/ 42541 w 691511"/>
                <a:gd name="connsiteY35" fmla="*/ 986889 h 1462631"/>
                <a:gd name="connsiteX36" fmla="*/ 71513 w 691511"/>
                <a:gd name="connsiteY36" fmla="*/ 933024 h 1462631"/>
                <a:gd name="connsiteX37" fmla="*/ 100485 w 691511"/>
                <a:gd name="connsiteY37" fmla="*/ 879159 h 1462631"/>
                <a:gd name="connsiteX38" fmla="*/ 152433 w 691511"/>
                <a:gd name="connsiteY38" fmla="*/ 729451 h 1462631"/>
                <a:gd name="connsiteX39" fmla="*/ 195191 w 691511"/>
                <a:gd name="connsiteY39" fmla="*/ 618081 h 1462631"/>
                <a:gd name="connsiteX40" fmla="*/ 274711 w 691511"/>
                <a:gd name="connsiteY40" fmla="*/ 353362 h 1462631"/>
                <a:gd name="connsiteX41" fmla="*/ 288497 w 691511"/>
                <a:gd name="connsiteY41" fmla="*/ 295856 h 1462631"/>
                <a:gd name="connsiteX42" fmla="*/ 302283 w 691511"/>
                <a:gd name="connsiteY42" fmla="*/ 238351 h 1462631"/>
                <a:gd name="connsiteX43" fmla="*/ 311474 w 691511"/>
                <a:gd name="connsiteY43" fmla="*/ 200014 h 1462631"/>
                <a:gd name="connsiteX44" fmla="*/ 320664 w 691511"/>
                <a:gd name="connsiteY44" fmla="*/ 161676 h 1462631"/>
                <a:gd name="connsiteX45" fmla="*/ 329855 w 691511"/>
                <a:gd name="connsiteY45" fmla="*/ 123340 h 1462631"/>
                <a:gd name="connsiteX46" fmla="*/ 339046 w 691511"/>
                <a:gd name="connsiteY46" fmla="*/ 85003 h 1462631"/>
                <a:gd name="connsiteX47" fmla="*/ 343641 w 691511"/>
                <a:gd name="connsiteY47" fmla="*/ 65834 h 1462631"/>
                <a:gd name="connsiteX48" fmla="*/ 337646 w 691511"/>
                <a:gd name="connsiteY48" fmla="*/ 23857 h 1462631"/>
                <a:gd name="connsiteX49" fmla="*/ 322460 w 691511"/>
                <a:gd name="connsiteY49" fmla="*/ 20216 h 1462631"/>
                <a:gd name="connsiteX50" fmla="*/ 319561 w 691511"/>
                <a:gd name="connsiteY50" fmla="*/ 13972 h 1462631"/>
                <a:gd name="connsiteX51" fmla="*/ 628618 w 691511"/>
                <a:gd name="connsiteY51" fmla="*/ 0 h 146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691511" h="1462631">
                  <a:moveTo>
                    <a:pt x="628618" y="0"/>
                  </a:moveTo>
                  <a:lnTo>
                    <a:pt x="644554" y="16352"/>
                  </a:lnTo>
                  <a:lnTo>
                    <a:pt x="655144" y="39161"/>
                  </a:lnTo>
                  <a:lnTo>
                    <a:pt x="680920" y="65611"/>
                  </a:lnTo>
                  <a:lnTo>
                    <a:pt x="691511" y="88419"/>
                  </a:lnTo>
                  <a:lnTo>
                    <a:pt x="686915" y="107588"/>
                  </a:lnTo>
                  <a:lnTo>
                    <a:pt x="671730" y="103948"/>
                  </a:lnTo>
                  <a:lnTo>
                    <a:pt x="651949" y="119475"/>
                  </a:lnTo>
                  <a:lnTo>
                    <a:pt x="632168" y="135003"/>
                  </a:lnTo>
                  <a:lnTo>
                    <a:pt x="627572" y="154172"/>
                  </a:lnTo>
                  <a:lnTo>
                    <a:pt x="607791" y="169700"/>
                  </a:lnTo>
                  <a:lnTo>
                    <a:pt x="598601" y="208037"/>
                  </a:lnTo>
                  <a:lnTo>
                    <a:pt x="574224" y="242733"/>
                  </a:lnTo>
                  <a:lnTo>
                    <a:pt x="560438" y="300239"/>
                  </a:lnTo>
                  <a:lnTo>
                    <a:pt x="531467" y="354104"/>
                  </a:lnTo>
                  <a:lnTo>
                    <a:pt x="513085" y="430778"/>
                  </a:lnTo>
                  <a:lnTo>
                    <a:pt x="494704" y="507452"/>
                  </a:lnTo>
                  <a:lnTo>
                    <a:pt x="471727" y="603294"/>
                  </a:lnTo>
                  <a:lnTo>
                    <a:pt x="438161" y="676329"/>
                  </a:lnTo>
                  <a:lnTo>
                    <a:pt x="419780" y="753002"/>
                  </a:lnTo>
                  <a:lnTo>
                    <a:pt x="386213" y="826036"/>
                  </a:lnTo>
                  <a:lnTo>
                    <a:pt x="372427" y="883542"/>
                  </a:lnTo>
                  <a:lnTo>
                    <a:pt x="358641" y="941047"/>
                  </a:lnTo>
                  <a:lnTo>
                    <a:pt x="329669" y="994912"/>
                  </a:lnTo>
                  <a:lnTo>
                    <a:pt x="315883" y="1052418"/>
                  </a:lnTo>
                  <a:lnTo>
                    <a:pt x="282316" y="1125451"/>
                  </a:lnTo>
                  <a:lnTo>
                    <a:pt x="228968" y="1214013"/>
                  </a:lnTo>
                  <a:lnTo>
                    <a:pt x="180216" y="1283406"/>
                  </a:lnTo>
                  <a:lnTo>
                    <a:pt x="131464" y="1352799"/>
                  </a:lnTo>
                  <a:lnTo>
                    <a:pt x="87306" y="1403024"/>
                  </a:lnTo>
                  <a:lnTo>
                    <a:pt x="27963" y="1449608"/>
                  </a:lnTo>
                  <a:lnTo>
                    <a:pt x="16513" y="1462631"/>
                  </a:lnTo>
                  <a:lnTo>
                    <a:pt x="0" y="1097363"/>
                  </a:lnTo>
                  <a:lnTo>
                    <a:pt x="8975" y="1059922"/>
                  </a:lnTo>
                  <a:lnTo>
                    <a:pt x="33351" y="1025226"/>
                  </a:lnTo>
                  <a:lnTo>
                    <a:pt x="42541" y="986889"/>
                  </a:lnTo>
                  <a:lnTo>
                    <a:pt x="71513" y="933024"/>
                  </a:lnTo>
                  <a:lnTo>
                    <a:pt x="100485" y="879159"/>
                  </a:lnTo>
                  <a:lnTo>
                    <a:pt x="152433" y="729451"/>
                  </a:lnTo>
                  <a:lnTo>
                    <a:pt x="195191" y="618081"/>
                  </a:lnTo>
                  <a:lnTo>
                    <a:pt x="274711" y="353362"/>
                  </a:lnTo>
                  <a:lnTo>
                    <a:pt x="288497" y="295856"/>
                  </a:lnTo>
                  <a:lnTo>
                    <a:pt x="302283" y="238351"/>
                  </a:lnTo>
                  <a:lnTo>
                    <a:pt x="311474" y="200014"/>
                  </a:lnTo>
                  <a:lnTo>
                    <a:pt x="320664" y="161676"/>
                  </a:lnTo>
                  <a:lnTo>
                    <a:pt x="329855" y="123340"/>
                  </a:lnTo>
                  <a:lnTo>
                    <a:pt x="339046" y="85003"/>
                  </a:lnTo>
                  <a:lnTo>
                    <a:pt x="343641" y="65834"/>
                  </a:lnTo>
                  <a:lnTo>
                    <a:pt x="337646" y="23857"/>
                  </a:lnTo>
                  <a:lnTo>
                    <a:pt x="322460" y="20216"/>
                  </a:lnTo>
                  <a:lnTo>
                    <a:pt x="319561" y="13972"/>
                  </a:lnTo>
                  <a:lnTo>
                    <a:pt x="628618" y="0"/>
                  </a:lnTo>
                  <a:close/>
                </a:path>
              </a:pathLst>
            </a:custGeom>
            <a:solidFill>
              <a:srgbClr val="E7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2" name="任意多边形: 形状 151">
              <a:extLst>
                <a:ext uri="{FF2B5EF4-FFF2-40B4-BE49-F238E27FC236}">
                  <a16:creationId xmlns:a16="http://schemas.microsoft.com/office/drawing/2014/main" xmlns="" id="{DB1BAF6A-504B-481B-87C4-FF89148D6423}"/>
                </a:ext>
              </a:extLst>
            </p:cNvPr>
            <p:cNvSpPr/>
            <p:nvPr/>
          </p:nvSpPr>
          <p:spPr>
            <a:xfrm rot="20791124">
              <a:off x="9926047" y="1888064"/>
              <a:ext cx="316494" cy="283664"/>
            </a:xfrm>
            <a:custGeom>
              <a:avLst/>
              <a:gdLst>
                <a:gd name="connsiteX0" fmla="*/ 311618 w 316494"/>
                <a:gd name="connsiteY0" fmla="*/ 13791 h 283664"/>
                <a:gd name="connsiteX1" fmla="*/ 316494 w 316494"/>
                <a:gd name="connsiteY1" fmla="*/ 24293 h 283664"/>
                <a:gd name="connsiteX2" fmla="*/ 311899 w 316494"/>
                <a:gd name="connsiteY2" fmla="*/ 43462 h 283664"/>
                <a:gd name="connsiteX3" fmla="*/ 292118 w 316494"/>
                <a:gd name="connsiteY3" fmla="*/ 58990 h 283664"/>
                <a:gd name="connsiteX4" fmla="*/ 276932 w 316494"/>
                <a:gd name="connsiteY4" fmla="*/ 55350 h 283664"/>
                <a:gd name="connsiteX5" fmla="*/ 261746 w 316494"/>
                <a:gd name="connsiteY5" fmla="*/ 51709 h 283664"/>
                <a:gd name="connsiteX6" fmla="*/ 241967 w 316494"/>
                <a:gd name="connsiteY6" fmla="*/ 67237 h 283664"/>
                <a:gd name="connsiteX7" fmla="*/ 222185 w 316494"/>
                <a:gd name="connsiteY7" fmla="*/ 82765 h 283664"/>
                <a:gd name="connsiteX8" fmla="*/ 197809 w 316494"/>
                <a:gd name="connsiteY8" fmla="*/ 117461 h 283664"/>
                <a:gd name="connsiteX9" fmla="*/ 158247 w 316494"/>
                <a:gd name="connsiteY9" fmla="*/ 148518 h 283664"/>
                <a:gd name="connsiteX10" fmla="*/ 133871 w 316494"/>
                <a:gd name="connsiteY10" fmla="*/ 183214 h 283664"/>
                <a:gd name="connsiteX11" fmla="*/ 89713 w 316494"/>
                <a:gd name="connsiteY11" fmla="*/ 233439 h 283664"/>
                <a:gd name="connsiteX12" fmla="*/ 45557 w 316494"/>
                <a:gd name="connsiteY12" fmla="*/ 283664 h 283664"/>
                <a:gd name="connsiteX13" fmla="*/ 0 w 316494"/>
                <a:gd name="connsiteY13" fmla="*/ 272742 h 283664"/>
                <a:gd name="connsiteX14" fmla="*/ 53348 w 316494"/>
                <a:gd name="connsiteY14" fmla="*/ 184181 h 283664"/>
                <a:gd name="connsiteX15" fmla="*/ 91510 w 316494"/>
                <a:gd name="connsiteY15" fmla="*/ 91978 h 283664"/>
                <a:gd name="connsiteX16" fmla="*/ 100701 w 316494"/>
                <a:gd name="connsiteY16" fmla="*/ 53641 h 283664"/>
                <a:gd name="connsiteX17" fmla="*/ 105296 w 316494"/>
                <a:gd name="connsiteY17" fmla="*/ 34472 h 283664"/>
                <a:gd name="connsiteX18" fmla="*/ 100373 w 316494"/>
                <a:gd name="connsiteY18" fmla="*/ 0 h 283664"/>
                <a:gd name="connsiteX19" fmla="*/ 311618 w 316494"/>
                <a:gd name="connsiteY19" fmla="*/ 13791 h 283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16494" h="283664">
                  <a:moveTo>
                    <a:pt x="311618" y="13791"/>
                  </a:moveTo>
                  <a:lnTo>
                    <a:pt x="316494" y="24293"/>
                  </a:lnTo>
                  <a:lnTo>
                    <a:pt x="311899" y="43462"/>
                  </a:lnTo>
                  <a:lnTo>
                    <a:pt x="292118" y="58990"/>
                  </a:lnTo>
                  <a:lnTo>
                    <a:pt x="276932" y="55350"/>
                  </a:lnTo>
                  <a:lnTo>
                    <a:pt x="261746" y="51709"/>
                  </a:lnTo>
                  <a:lnTo>
                    <a:pt x="241967" y="67237"/>
                  </a:lnTo>
                  <a:lnTo>
                    <a:pt x="222185" y="82765"/>
                  </a:lnTo>
                  <a:lnTo>
                    <a:pt x="197809" y="117461"/>
                  </a:lnTo>
                  <a:lnTo>
                    <a:pt x="158247" y="148518"/>
                  </a:lnTo>
                  <a:lnTo>
                    <a:pt x="133871" y="183214"/>
                  </a:lnTo>
                  <a:lnTo>
                    <a:pt x="89713" y="233439"/>
                  </a:lnTo>
                  <a:lnTo>
                    <a:pt x="45557" y="283664"/>
                  </a:lnTo>
                  <a:lnTo>
                    <a:pt x="0" y="272742"/>
                  </a:lnTo>
                  <a:lnTo>
                    <a:pt x="53348" y="184181"/>
                  </a:lnTo>
                  <a:lnTo>
                    <a:pt x="91510" y="91978"/>
                  </a:lnTo>
                  <a:lnTo>
                    <a:pt x="100701" y="53641"/>
                  </a:lnTo>
                  <a:lnTo>
                    <a:pt x="105296" y="34472"/>
                  </a:lnTo>
                  <a:lnTo>
                    <a:pt x="100373" y="0"/>
                  </a:lnTo>
                  <a:lnTo>
                    <a:pt x="311618" y="13791"/>
                  </a:lnTo>
                  <a:close/>
                </a:path>
              </a:pathLst>
            </a:custGeom>
            <a:solidFill>
              <a:srgbClr val="E7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53" name="任意多边形: 形状 152">
              <a:extLst>
                <a:ext uri="{FF2B5EF4-FFF2-40B4-BE49-F238E27FC236}">
                  <a16:creationId xmlns:a16="http://schemas.microsoft.com/office/drawing/2014/main" xmlns="" id="{9DDE4DCF-85EE-4AD6-A3E3-B8511A4B6E89}"/>
                </a:ext>
              </a:extLst>
            </p:cNvPr>
            <p:cNvSpPr/>
            <p:nvPr/>
          </p:nvSpPr>
          <p:spPr>
            <a:xfrm rot="20791124">
              <a:off x="8848511" y="2517302"/>
              <a:ext cx="274959" cy="502838"/>
            </a:xfrm>
            <a:custGeom>
              <a:avLst/>
              <a:gdLst>
                <a:gd name="connsiteX0" fmla="*/ 18382 w 274959"/>
                <a:gd name="connsiteY0" fmla="*/ 0 h 448900"/>
                <a:gd name="connsiteX1" fmla="*/ 48752 w 274959"/>
                <a:gd name="connsiteY1" fmla="*/ 7281 h 448900"/>
                <a:gd name="connsiteX2" fmla="*/ 79124 w 274959"/>
                <a:gd name="connsiteY2" fmla="*/ 14562 h 448900"/>
                <a:gd name="connsiteX3" fmla="*/ 109495 w 274959"/>
                <a:gd name="connsiteY3" fmla="*/ 21843 h 448900"/>
                <a:gd name="connsiteX4" fmla="*/ 150457 w 274959"/>
                <a:gd name="connsiteY4" fmla="*/ 51934 h 448900"/>
                <a:gd name="connsiteX5" fmla="*/ 180828 w 274959"/>
                <a:gd name="connsiteY5" fmla="*/ 59215 h 448900"/>
                <a:gd name="connsiteX6" fmla="*/ 211200 w 274959"/>
                <a:gd name="connsiteY6" fmla="*/ 66496 h 448900"/>
                <a:gd name="connsiteX7" fmla="*/ 226385 w 274959"/>
                <a:gd name="connsiteY7" fmla="*/ 70136 h 448900"/>
                <a:gd name="connsiteX8" fmla="*/ 241570 w 274959"/>
                <a:gd name="connsiteY8" fmla="*/ 73777 h 448900"/>
                <a:gd name="connsiteX9" fmla="*/ 256756 w 274959"/>
                <a:gd name="connsiteY9" fmla="*/ 77417 h 448900"/>
                <a:gd name="connsiteX10" fmla="*/ 259025 w 274959"/>
                <a:gd name="connsiteY10" fmla="*/ 77961 h 448900"/>
                <a:gd name="connsiteX11" fmla="*/ 274959 w 274959"/>
                <a:gd name="connsiteY11" fmla="*/ 430406 h 448900"/>
                <a:gd name="connsiteX12" fmla="*/ 234783 w 274959"/>
                <a:gd name="connsiteY12" fmla="*/ 437013 h 448900"/>
                <a:gd name="connsiteX13" fmla="*/ 199816 w 274959"/>
                <a:gd name="connsiteY13" fmla="*/ 448900 h 448900"/>
                <a:gd name="connsiteX14" fmla="*/ 169445 w 274959"/>
                <a:gd name="connsiteY14" fmla="*/ 441619 h 448900"/>
                <a:gd name="connsiteX15" fmla="*/ 154259 w 274959"/>
                <a:gd name="connsiteY15" fmla="*/ 437978 h 448900"/>
                <a:gd name="connsiteX16" fmla="*/ 128484 w 274959"/>
                <a:gd name="connsiteY16" fmla="*/ 411529 h 448900"/>
                <a:gd name="connsiteX17" fmla="*/ 122489 w 274959"/>
                <a:gd name="connsiteY17" fmla="*/ 369551 h 448900"/>
                <a:gd name="connsiteX18" fmla="*/ 116494 w 274959"/>
                <a:gd name="connsiteY18" fmla="*/ 327574 h 448900"/>
                <a:gd name="connsiteX19" fmla="*/ 110498 w 274959"/>
                <a:gd name="connsiteY19" fmla="*/ 285597 h 448900"/>
                <a:gd name="connsiteX20" fmla="*/ 104504 w 274959"/>
                <a:gd name="connsiteY20" fmla="*/ 243618 h 448900"/>
                <a:gd name="connsiteX21" fmla="*/ 83323 w 274959"/>
                <a:gd name="connsiteY21" fmla="*/ 198001 h 448900"/>
                <a:gd name="connsiteX22" fmla="*/ 46956 w 274959"/>
                <a:gd name="connsiteY22" fmla="*/ 148742 h 448900"/>
                <a:gd name="connsiteX23" fmla="*/ 25775 w 274959"/>
                <a:gd name="connsiteY23" fmla="*/ 103125 h 448900"/>
                <a:gd name="connsiteX24" fmla="*/ 0 w 274959"/>
                <a:gd name="connsiteY24" fmla="*/ 76675 h 448900"/>
                <a:gd name="connsiteX25" fmla="*/ 9191 w 274959"/>
                <a:gd name="connsiteY25" fmla="*/ 38338 h 448900"/>
                <a:gd name="connsiteX26" fmla="*/ 13786 w 274959"/>
                <a:gd name="connsiteY26" fmla="*/ 19169 h 448900"/>
                <a:gd name="connsiteX27" fmla="*/ 18382 w 274959"/>
                <a:gd name="connsiteY27" fmla="*/ 0 h 448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74959" h="448900">
                  <a:moveTo>
                    <a:pt x="18382" y="0"/>
                  </a:moveTo>
                  <a:lnTo>
                    <a:pt x="48752" y="7281"/>
                  </a:lnTo>
                  <a:lnTo>
                    <a:pt x="79124" y="14562"/>
                  </a:lnTo>
                  <a:lnTo>
                    <a:pt x="109495" y="21843"/>
                  </a:lnTo>
                  <a:lnTo>
                    <a:pt x="150457" y="51934"/>
                  </a:lnTo>
                  <a:lnTo>
                    <a:pt x="180828" y="59215"/>
                  </a:lnTo>
                  <a:lnTo>
                    <a:pt x="211200" y="66496"/>
                  </a:lnTo>
                  <a:lnTo>
                    <a:pt x="226385" y="70136"/>
                  </a:lnTo>
                  <a:lnTo>
                    <a:pt x="241570" y="73777"/>
                  </a:lnTo>
                  <a:lnTo>
                    <a:pt x="256756" y="77417"/>
                  </a:lnTo>
                  <a:lnTo>
                    <a:pt x="259025" y="77961"/>
                  </a:lnTo>
                  <a:lnTo>
                    <a:pt x="274959" y="430406"/>
                  </a:lnTo>
                  <a:lnTo>
                    <a:pt x="234783" y="437013"/>
                  </a:lnTo>
                  <a:lnTo>
                    <a:pt x="199816" y="448900"/>
                  </a:lnTo>
                  <a:lnTo>
                    <a:pt x="169445" y="441619"/>
                  </a:lnTo>
                  <a:lnTo>
                    <a:pt x="154259" y="437978"/>
                  </a:lnTo>
                  <a:lnTo>
                    <a:pt x="128484" y="411529"/>
                  </a:lnTo>
                  <a:lnTo>
                    <a:pt x="122489" y="369551"/>
                  </a:lnTo>
                  <a:lnTo>
                    <a:pt x="116494" y="327574"/>
                  </a:lnTo>
                  <a:lnTo>
                    <a:pt x="110498" y="285597"/>
                  </a:lnTo>
                  <a:lnTo>
                    <a:pt x="104504" y="243618"/>
                  </a:lnTo>
                  <a:lnTo>
                    <a:pt x="83323" y="198001"/>
                  </a:lnTo>
                  <a:lnTo>
                    <a:pt x="46956" y="148742"/>
                  </a:lnTo>
                  <a:lnTo>
                    <a:pt x="25775" y="103125"/>
                  </a:lnTo>
                  <a:lnTo>
                    <a:pt x="0" y="76675"/>
                  </a:lnTo>
                  <a:lnTo>
                    <a:pt x="9191" y="38338"/>
                  </a:lnTo>
                  <a:lnTo>
                    <a:pt x="13786" y="19169"/>
                  </a:lnTo>
                  <a:lnTo>
                    <a:pt x="18382" y="0"/>
                  </a:lnTo>
                  <a:close/>
                </a:path>
              </a:pathLst>
            </a:custGeom>
            <a:solidFill>
              <a:srgbClr val="E7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2" name="任意多边形: 形状 161">
              <a:extLst>
                <a:ext uri="{FF2B5EF4-FFF2-40B4-BE49-F238E27FC236}">
                  <a16:creationId xmlns:a16="http://schemas.microsoft.com/office/drawing/2014/main" xmlns="" id="{12C1E9EB-20CA-45BE-8B3A-D7C2F6E7B86D}"/>
                </a:ext>
              </a:extLst>
            </p:cNvPr>
            <p:cNvSpPr/>
            <p:nvPr/>
          </p:nvSpPr>
          <p:spPr>
            <a:xfrm rot="20852334">
              <a:off x="8858575" y="773749"/>
              <a:ext cx="481058" cy="2190059"/>
            </a:xfrm>
            <a:custGeom>
              <a:avLst/>
              <a:gdLst>
                <a:gd name="connsiteX0" fmla="*/ 69435 w 481058"/>
                <a:gd name="connsiteY0" fmla="*/ 0 h 2058763"/>
                <a:gd name="connsiteX1" fmla="*/ 84621 w 481058"/>
                <a:gd name="connsiteY1" fmla="*/ 3640 h 2058763"/>
                <a:gd name="connsiteX2" fmla="*/ 99807 w 481058"/>
                <a:gd name="connsiteY2" fmla="*/ 7281 h 2058763"/>
                <a:gd name="connsiteX3" fmla="*/ 130178 w 481058"/>
                <a:gd name="connsiteY3" fmla="*/ 14562 h 2058763"/>
                <a:gd name="connsiteX4" fmla="*/ 155954 w 481058"/>
                <a:gd name="connsiteY4" fmla="*/ 41012 h 2058763"/>
                <a:gd name="connsiteX5" fmla="*/ 186325 w 481058"/>
                <a:gd name="connsiteY5" fmla="*/ 48293 h 2058763"/>
                <a:gd name="connsiteX6" fmla="*/ 207506 w 481058"/>
                <a:gd name="connsiteY6" fmla="*/ 93910 h 2058763"/>
                <a:gd name="connsiteX7" fmla="*/ 248467 w 481058"/>
                <a:gd name="connsiteY7" fmla="*/ 124001 h 2058763"/>
                <a:gd name="connsiteX8" fmla="*/ 295424 w 481058"/>
                <a:gd name="connsiteY8" fmla="*/ 196068 h 2058763"/>
                <a:gd name="connsiteX9" fmla="*/ 357566 w 481058"/>
                <a:gd name="connsiteY9" fmla="*/ 271776 h 2058763"/>
                <a:gd name="connsiteX10" fmla="*/ 399928 w 481058"/>
                <a:gd name="connsiteY10" fmla="*/ 363012 h 2058763"/>
                <a:gd name="connsiteX11" fmla="*/ 442289 w 481058"/>
                <a:gd name="connsiteY11" fmla="*/ 454249 h 2058763"/>
                <a:gd name="connsiteX12" fmla="*/ 454279 w 481058"/>
                <a:gd name="connsiteY12" fmla="*/ 538203 h 2058763"/>
                <a:gd name="connsiteX13" fmla="*/ 461674 w 481058"/>
                <a:gd name="connsiteY13" fmla="*/ 641326 h 2058763"/>
                <a:gd name="connsiteX14" fmla="*/ 473663 w 481058"/>
                <a:gd name="connsiteY14" fmla="*/ 725282 h 2058763"/>
                <a:gd name="connsiteX15" fmla="*/ 481058 w 481058"/>
                <a:gd name="connsiteY15" fmla="*/ 828405 h 2058763"/>
                <a:gd name="connsiteX16" fmla="*/ 473267 w 481058"/>
                <a:gd name="connsiteY16" fmla="*/ 927889 h 2058763"/>
                <a:gd name="connsiteX17" fmla="*/ 450290 w 481058"/>
                <a:gd name="connsiteY17" fmla="*/ 1023731 h 2058763"/>
                <a:gd name="connsiteX18" fmla="*/ 434709 w 481058"/>
                <a:gd name="connsiteY18" fmla="*/ 1222697 h 2058763"/>
                <a:gd name="connsiteX19" fmla="*/ 407137 w 481058"/>
                <a:gd name="connsiteY19" fmla="*/ 1337708 h 2058763"/>
                <a:gd name="connsiteX20" fmla="*/ 379565 w 481058"/>
                <a:gd name="connsiteY20" fmla="*/ 1452719 h 2058763"/>
                <a:gd name="connsiteX21" fmla="*/ 332212 w 481058"/>
                <a:gd name="connsiteY21" fmla="*/ 1583259 h 2058763"/>
                <a:gd name="connsiteX22" fmla="*/ 269673 w 481058"/>
                <a:gd name="connsiteY22" fmla="*/ 1710157 h 2058763"/>
                <a:gd name="connsiteX23" fmla="*/ 255887 w 481058"/>
                <a:gd name="connsiteY23" fmla="*/ 1767663 h 2058763"/>
                <a:gd name="connsiteX24" fmla="*/ 226915 w 481058"/>
                <a:gd name="connsiteY24" fmla="*/ 1821528 h 2058763"/>
                <a:gd name="connsiteX25" fmla="*/ 197944 w 481058"/>
                <a:gd name="connsiteY25" fmla="*/ 1875393 h 2058763"/>
                <a:gd name="connsiteX26" fmla="*/ 173567 w 481058"/>
                <a:gd name="connsiteY26" fmla="*/ 1910089 h 2058763"/>
                <a:gd name="connsiteX27" fmla="*/ 149192 w 481058"/>
                <a:gd name="connsiteY27" fmla="*/ 1944786 h 2058763"/>
                <a:gd name="connsiteX28" fmla="*/ 124815 w 481058"/>
                <a:gd name="connsiteY28" fmla="*/ 1979483 h 2058763"/>
                <a:gd name="connsiteX29" fmla="*/ 100439 w 481058"/>
                <a:gd name="connsiteY29" fmla="*/ 2014179 h 2058763"/>
                <a:gd name="connsiteX30" fmla="*/ 65472 w 481058"/>
                <a:gd name="connsiteY30" fmla="*/ 2026067 h 2058763"/>
                <a:gd name="connsiteX31" fmla="*/ 25910 w 481058"/>
                <a:gd name="connsiteY31" fmla="*/ 2057123 h 2058763"/>
                <a:gd name="connsiteX32" fmla="*/ 15934 w 481058"/>
                <a:gd name="connsiteY32" fmla="*/ 2058763 h 2058763"/>
                <a:gd name="connsiteX33" fmla="*/ 0 w 481058"/>
                <a:gd name="connsiteY33" fmla="*/ 1706318 h 2058763"/>
                <a:gd name="connsiteX34" fmla="*/ 12917 w 481058"/>
                <a:gd name="connsiteY34" fmla="*/ 1709415 h 2058763"/>
                <a:gd name="connsiteX35" fmla="*/ 17512 w 481058"/>
                <a:gd name="connsiteY35" fmla="*/ 1690246 h 2058763"/>
                <a:gd name="connsiteX36" fmla="*/ 37293 w 481058"/>
                <a:gd name="connsiteY36" fmla="*/ 1674718 h 2058763"/>
                <a:gd name="connsiteX37" fmla="*/ 41888 w 481058"/>
                <a:gd name="connsiteY37" fmla="*/ 1655550 h 2058763"/>
                <a:gd name="connsiteX38" fmla="*/ 46484 w 481058"/>
                <a:gd name="connsiteY38" fmla="*/ 1636381 h 2058763"/>
                <a:gd name="connsiteX39" fmla="*/ 51079 w 481058"/>
                <a:gd name="connsiteY39" fmla="*/ 1617213 h 2058763"/>
                <a:gd name="connsiteX40" fmla="*/ 75455 w 481058"/>
                <a:gd name="connsiteY40" fmla="*/ 1582516 h 2058763"/>
                <a:gd name="connsiteX41" fmla="*/ 84646 w 481058"/>
                <a:gd name="connsiteY41" fmla="*/ 1544179 h 2058763"/>
                <a:gd name="connsiteX42" fmla="*/ 109022 w 481058"/>
                <a:gd name="connsiteY42" fmla="*/ 1509483 h 2058763"/>
                <a:gd name="connsiteX43" fmla="*/ 118213 w 481058"/>
                <a:gd name="connsiteY43" fmla="*/ 1471146 h 2058763"/>
                <a:gd name="connsiteX44" fmla="*/ 160971 w 481058"/>
                <a:gd name="connsiteY44" fmla="*/ 1359775 h 2058763"/>
                <a:gd name="connsiteX45" fmla="*/ 188543 w 481058"/>
                <a:gd name="connsiteY45" fmla="*/ 1244764 h 2058763"/>
                <a:gd name="connsiteX46" fmla="*/ 220710 w 481058"/>
                <a:gd name="connsiteY46" fmla="*/ 1110584 h 2058763"/>
                <a:gd name="connsiteX47" fmla="*/ 242287 w 481058"/>
                <a:gd name="connsiteY47" fmla="*/ 953595 h 2058763"/>
                <a:gd name="connsiteX48" fmla="*/ 259268 w 481058"/>
                <a:gd name="connsiteY48" fmla="*/ 815776 h 2058763"/>
                <a:gd name="connsiteX49" fmla="*/ 261064 w 481058"/>
                <a:gd name="connsiteY49" fmla="*/ 674315 h 2058763"/>
                <a:gd name="connsiteX50" fmla="*/ 243080 w 481058"/>
                <a:gd name="connsiteY50" fmla="*/ 548382 h 2058763"/>
                <a:gd name="connsiteX51" fmla="*/ 220499 w 481058"/>
                <a:gd name="connsiteY51" fmla="*/ 441618 h 2058763"/>
                <a:gd name="connsiteX52" fmla="*/ 193324 w 481058"/>
                <a:gd name="connsiteY52" fmla="*/ 354022 h 2058763"/>
                <a:gd name="connsiteX53" fmla="*/ 161552 w 481058"/>
                <a:gd name="connsiteY53" fmla="*/ 285595 h 2058763"/>
                <a:gd name="connsiteX54" fmla="*/ 134376 w 481058"/>
                <a:gd name="connsiteY54" fmla="*/ 198000 h 2058763"/>
                <a:gd name="connsiteX55" fmla="*/ 98011 w 481058"/>
                <a:gd name="connsiteY55" fmla="*/ 148742 h 2058763"/>
                <a:gd name="connsiteX56" fmla="*/ 72235 w 481058"/>
                <a:gd name="connsiteY56" fmla="*/ 122292 h 2058763"/>
                <a:gd name="connsiteX57" fmla="*/ 61644 w 481058"/>
                <a:gd name="connsiteY57" fmla="*/ 99483 h 2058763"/>
                <a:gd name="connsiteX58" fmla="*/ 51054 w 481058"/>
                <a:gd name="connsiteY58" fmla="*/ 76674 h 2058763"/>
                <a:gd name="connsiteX59" fmla="*/ 55649 w 481058"/>
                <a:gd name="connsiteY59" fmla="*/ 57505 h 2058763"/>
                <a:gd name="connsiteX60" fmla="*/ 45059 w 481058"/>
                <a:gd name="connsiteY60" fmla="*/ 34696 h 2058763"/>
                <a:gd name="connsiteX61" fmla="*/ 49654 w 481058"/>
                <a:gd name="connsiteY61" fmla="*/ 15528 h 2058763"/>
                <a:gd name="connsiteX62" fmla="*/ 69435 w 481058"/>
                <a:gd name="connsiteY62" fmla="*/ 0 h 205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481058" h="2058763">
                  <a:moveTo>
                    <a:pt x="69435" y="0"/>
                  </a:moveTo>
                  <a:lnTo>
                    <a:pt x="84621" y="3640"/>
                  </a:lnTo>
                  <a:lnTo>
                    <a:pt x="99807" y="7281"/>
                  </a:lnTo>
                  <a:lnTo>
                    <a:pt x="130178" y="14562"/>
                  </a:lnTo>
                  <a:lnTo>
                    <a:pt x="155954" y="41012"/>
                  </a:lnTo>
                  <a:lnTo>
                    <a:pt x="186325" y="48293"/>
                  </a:lnTo>
                  <a:lnTo>
                    <a:pt x="207506" y="93910"/>
                  </a:lnTo>
                  <a:lnTo>
                    <a:pt x="248467" y="124001"/>
                  </a:lnTo>
                  <a:lnTo>
                    <a:pt x="295424" y="196068"/>
                  </a:lnTo>
                  <a:lnTo>
                    <a:pt x="357566" y="271776"/>
                  </a:lnTo>
                  <a:lnTo>
                    <a:pt x="399928" y="363012"/>
                  </a:lnTo>
                  <a:lnTo>
                    <a:pt x="442289" y="454249"/>
                  </a:lnTo>
                  <a:lnTo>
                    <a:pt x="454279" y="538203"/>
                  </a:lnTo>
                  <a:lnTo>
                    <a:pt x="461674" y="641326"/>
                  </a:lnTo>
                  <a:lnTo>
                    <a:pt x="473663" y="725282"/>
                  </a:lnTo>
                  <a:lnTo>
                    <a:pt x="481058" y="828405"/>
                  </a:lnTo>
                  <a:lnTo>
                    <a:pt x="473267" y="927889"/>
                  </a:lnTo>
                  <a:lnTo>
                    <a:pt x="450290" y="1023731"/>
                  </a:lnTo>
                  <a:lnTo>
                    <a:pt x="434709" y="1222697"/>
                  </a:lnTo>
                  <a:lnTo>
                    <a:pt x="407137" y="1337708"/>
                  </a:lnTo>
                  <a:lnTo>
                    <a:pt x="379565" y="1452719"/>
                  </a:lnTo>
                  <a:lnTo>
                    <a:pt x="332212" y="1583259"/>
                  </a:lnTo>
                  <a:lnTo>
                    <a:pt x="269673" y="1710157"/>
                  </a:lnTo>
                  <a:lnTo>
                    <a:pt x="255887" y="1767663"/>
                  </a:lnTo>
                  <a:lnTo>
                    <a:pt x="226915" y="1821528"/>
                  </a:lnTo>
                  <a:lnTo>
                    <a:pt x="197944" y="1875393"/>
                  </a:lnTo>
                  <a:lnTo>
                    <a:pt x="173567" y="1910089"/>
                  </a:lnTo>
                  <a:lnTo>
                    <a:pt x="149192" y="1944786"/>
                  </a:lnTo>
                  <a:lnTo>
                    <a:pt x="124815" y="1979483"/>
                  </a:lnTo>
                  <a:lnTo>
                    <a:pt x="100439" y="2014179"/>
                  </a:lnTo>
                  <a:lnTo>
                    <a:pt x="65472" y="2026067"/>
                  </a:lnTo>
                  <a:lnTo>
                    <a:pt x="25910" y="2057123"/>
                  </a:lnTo>
                  <a:lnTo>
                    <a:pt x="15934" y="2058763"/>
                  </a:lnTo>
                  <a:lnTo>
                    <a:pt x="0" y="1706318"/>
                  </a:lnTo>
                  <a:lnTo>
                    <a:pt x="12917" y="1709415"/>
                  </a:lnTo>
                  <a:lnTo>
                    <a:pt x="17512" y="1690246"/>
                  </a:lnTo>
                  <a:lnTo>
                    <a:pt x="37293" y="1674718"/>
                  </a:lnTo>
                  <a:lnTo>
                    <a:pt x="41888" y="1655550"/>
                  </a:lnTo>
                  <a:lnTo>
                    <a:pt x="46484" y="1636381"/>
                  </a:lnTo>
                  <a:lnTo>
                    <a:pt x="51079" y="1617213"/>
                  </a:lnTo>
                  <a:lnTo>
                    <a:pt x="75455" y="1582516"/>
                  </a:lnTo>
                  <a:lnTo>
                    <a:pt x="84646" y="1544179"/>
                  </a:lnTo>
                  <a:lnTo>
                    <a:pt x="109022" y="1509483"/>
                  </a:lnTo>
                  <a:lnTo>
                    <a:pt x="118213" y="1471146"/>
                  </a:lnTo>
                  <a:lnTo>
                    <a:pt x="160971" y="1359775"/>
                  </a:lnTo>
                  <a:lnTo>
                    <a:pt x="188543" y="1244764"/>
                  </a:lnTo>
                  <a:lnTo>
                    <a:pt x="220710" y="1110584"/>
                  </a:lnTo>
                  <a:lnTo>
                    <a:pt x="242287" y="953595"/>
                  </a:lnTo>
                  <a:lnTo>
                    <a:pt x="259268" y="815776"/>
                  </a:lnTo>
                  <a:lnTo>
                    <a:pt x="261064" y="674315"/>
                  </a:lnTo>
                  <a:lnTo>
                    <a:pt x="243080" y="548382"/>
                  </a:lnTo>
                  <a:lnTo>
                    <a:pt x="220499" y="441618"/>
                  </a:lnTo>
                  <a:lnTo>
                    <a:pt x="193324" y="354022"/>
                  </a:lnTo>
                  <a:lnTo>
                    <a:pt x="161552" y="285595"/>
                  </a:lnTo>
                  <a:lnTo>
                    <a:pt x="134376" y="198000"/>
                  </a:lnTo>
                  <a:lnTo>
                    <a:pt x="98011" y="148742"/>
                  </a:lnTo>
                  <a:lnTo>
                    <a:pt x="72235" y="122292"/>
                  </a:lnTo>
                  <a:lnTo>
                    <a:pt x="61644" y="99483"/>
                  </a:lnTo>
                  <a:lnTo>
                    <a:pt x="51054" y="76674"/>
                  </a:lnTo>
                  <a:lnTo>
                    <a:pt x="55649" y="57505"/>
                  </a:lnTo>
                  <a:lnTo>
                    <a:pt x="45059" y="34696"/>
                  </a:lnTo>
                  <a:lnTo>
                    <a:pt x="49654" y="15528"/>
                  </a:lnTo>
                  <a:lnTo>
                    <a:pt x="69435" y="0"/>
                  </a:lnTo>
                  <a:close/>
                </a:path>
              </a:pathLst>
            </a:custGeom>
            <a:solidFill>
              <a:srgbClr val="E7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3" name="任意多边形: 形状 162">
              <a:extLst>
                <a:ext uri="{FF2B5EF4-FFF2-40B4-BE49-F238E27FC236}">
                  <a16:creationId xmlns:a16="http://schemas.microsoft.com/office/drawing/2014/main" xmlns="" id="{9900BF94-EBA8-4686-BE10-7E0E7A88A680}"/>
                </a:ext>
              </a:extLst>
            </p:cNvPr>
            <p:cNvSpPr/>
            <p:nvPr/>
          </p:nvSpPr>
          <p:spPr>
            <a:xfrm rot="20791124">
              <a:off x="9732833" y="1225180"/>
              <a:ext cx="1109596" cy="290944"/>
            </a:xfrm>
            <a:custGeom>
              <a:avLst/>
              <a:gdLst>
                <a:gd name="connsiteX0" fmla="*/ 843396 w 1109596"/>
                <a:gd name="connsiteY0" fmla="*/ 32317 h 259736"/>
                <a:gd name="connsiteX1" fmla="*/ 869172 w 1109596"/>
                <a:gd name="connsiteY1" fmla="*/ 58767 h 259736"/>
                <a:gd name="connsiteX2" fmla="*/ 899544 w 1109596"/>
                <a:gd name="connsiteY2" fmla="*/ 66048 h 259736"/>
                <a:gd name="connsiteX3" fmla="*/ 940506 w 1109596"/>
                <a:gd name="connsiteY3" fmla="*/ 96138 h 259736"/>
                <a:gd name="connsiteX4" fmla="*/ 992057 w 1109596"/>
                <a:gd name="connsiteY4" fmla="*/ 149037 h 259736"/>
                <a:gd name="connsiteX5" fmla="*/ 1048205 w 1109596"/>
                <a:gd name="connsiteY5" fmla="*/ 182767 h 259736"/>
                <a:gd name="connsiteX6" fmla="*/ 1073981 w 1109596"/>
                <a:gd name="connsiteY6" fmla="*/ 209217 h 259736"/>
                <a:gd name="connsiteX7" fmla="*/ 1099756 w 1109596"/>
                <a:gd name="connsiteY7" fmla="*/ 235667 h 259736"/>
                <a:gd name="connsiteX8" fmla="*/ 1109596 w 1109596"/>
                <a:gd name="connsiteY8" fmla="*/ 245764 h 259736"/>
                <a:gd name="connsiteX9" fmla="*/ 800539 w 1109596"/>
                <a:gd name="connsiteY9" fmla="*/ 259736 h 259736"/>
                <a:gd name="connsiteX10" fmla="*/ 792848 w 1109596"/>
                <a:gd name="connsiteY10" fmla="*/ 243171 h 259736"/>
                <a:gd name="connsiteX11" fmla="*/ 777662 w 1109596"/>
                <a:gd name="connsiteY11" fmla="*/ 239530 h 259736"/>
                <a:gd name="connsiteX12" fmla="*/ 762476 w 1109596"/>
                <a:gd name="connsiteY12" fmla="*/ 235890 h 259736"/>
                <a:gd name="connsiteX13" fmla="*/ 732106 w 1109596"/>
                <a:gd name="connsiteY13" fmla="*/ 228609 h 259736"/>
                <a:gd name="connsiteX14" fmla="*/ 697139 w 1109596"/>
                <a:gd name="connsiteY14" fmla="*/ 240497 h 259736"/>
                <a:gd name="connsiteX15" fmla="*/ 666768 w 1109596"/>
                <a:gd name="connsiteY15" fmla="*/ 233216 h 259736"/>
                <a:gd name="connsiteX16" fmla="*/ 636396 w 1109596"/>
                <a:gd name="connsiteY16" fmla="*/ 225935 h 259736"/>
                <a:gd name="connsiteX17" fmla="*/ 586245 w 1109596"/>
                <a:gd name="connsiteY17" fmla="*/ 234181 h 259736"/>
                <a:gd name="connsiteX18" fmla="*/ 540688 w 1109596"/>
                <a:gd name="connsiteY18" fmla="*/ 223260 h 259736"/>
                <a:gd name="connsiteX19" fmla="*/ 495130 w 1109596"/>
                <a:gd name="connsiteY19" fmla="*/ 212338 h 259736"/>
                <a:gd name="connsiteX20" fmla="*/ 444978 w 1109596"/>
                <a:gd name="connsiteY20" fmla="*/ 220585 h 259736"/>
                <a:gd name="connsiteX21" fmla="*/ 384236 w 1109596"/>
                <a:gd name="connsiteY21" fmla="*/ 206024 h 259736"/>
                <a:gd name="connsiteX22" fmla="*/ 308307 w 1109596"/>
                <a:gd name="connsiteY22" fmla="*/ 187821 h 259736"/>
                <a:gd name="connsiteX23" fmla="*/ 247565 w 1109596"/>
                <a:gd name="connsiteY23" fmla="*/ 173259 h 259736"/>
                <a:gd name="connsiteX24" fmla="*/ 151856 w 1109596"/>
                <a:gd name="connsiteY24" fmla="*/ 170585 h 259736"/>
                <a:gd name="connsiteX25" fmla="*/ 75928 w 1109596"/>
                <a:gd name="connsiteY25" fmla="*/ 152383 h 259736"/>
                <a:gd name="connsiteX26" fmla="*/ 0 w 1109596"/>
                <a:gd name="connsiteY26" fmla="*/ 134180 h 259736"/>
                <a:gd name="connsiteX27" fmla="*/ 32167 w 1109596"/>
                <a:gd name="connsiteY27" fmla="*/ 0 h 259736"/>
                <a:gd name="connsiteX28" fmla="*/ 108096 w 1109596"/>
                <a:gd name="connsiteY28" fmla="*/ 18203 h 259736"/>
                <a:gd name="connsiteX29" fmla="*/ 199209 w 1109596"/>
                <a:gd name="connsiteY29" fmla="*/ 40045 h 259736"/>
                <a:gd name="connsiteX30" fmla="*/ 310103 w 1109596"/>
                <a:gd name="connsiteY30" fmla="*/ 46361 h 259736"/>
                <a:gd name="connsiteX31" fmla="*/ 436184 w 1109596"/>
                <a:gd name="connsiteY31" fmla="*/ 56316 h 259736"/>
                <a:gd name="connsiteX32" fmla="*/ 496926 w 1109596"/>
                <a:gd name="connsiteY32" fmla="*/ 70878 h 259736"/>
                <a:gd name="connsiteX33" fmla="*/ 547079 w 1109596"/>
                <a:gd name="connsiteY33" fmla="*/ 62631 h 259736"/>
                <a:gd name="connsiteX34" fmla="*/ 592636 w 1109596"/>
                <a:gd name="connsiteY34" fmla="*/ 73552 h 259736"/>
                <a:gd name="connsiteX35" fmla="*/ 642787 w 1109596"/>
                <a:gd name="connsiteY35" fmla="*/ 65306 h 259736"/>
                <a:gd name="connsiteX36" fmla="*/ 677754 w 1109596"/>
                <a:gd name="connsiteY36" fmla="*/ 53418 h 259736"/>
                <a:gd name="connsiteX37" fmla="*/ 708126 w 1109596"/>
                <a:gd name="connsiteY37" fmla="*/ 60699 h 259736"/>
                <a:gd name="connsiteX38" fmla="*/ 743092 w 1109596"/>
                <a:gd name="connsiteY38" fmla="*/ 48811 h 259736"/>
                <a:gd name="connsiteX39" fmla="*/ 758278 w 1109596"/>
                <a:gd name="connsiteY39" fmla="*/ 52452 h 259736"/>
                <a:gd name="connsiteX40" fmla="*/ 778059 w 1109596"/>
                <a:gd name="connsiteY40" fmla="*/ 36924 h 259736"/>
                <a:gd name="connsiteX41" fmla="*/ 808429 w 1109596"/>
                <a:gd name="connsiteY41" fmla="*/ 44205 h 259736"/>
                <a:gd name="connsiteX42" fmla="*/ 843396 w 1109596"/>
                <a:gd name="connsiteY42" fmla="*/ 32317 h 259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109596" h="259736">
                  <a:moveTo>
                    <a:pt x="843396" y="32317"/>
                  </a:moveTo>
                  <a:lnTo>
                    <a:pt x="869172" y="58767"/>
                  </a:lnTo>
                  <a:lnTo>
                    <a:pt x="899544" y="66048"/>
                  </a:lnTo>
                  <a:lnTo>
                    <a:pt x="940506" y="96138"/>
                  </a:lnTo>
                  <a:lnTo>
                    <a:pt x="992057" y="149037"/>
                  </a:lnTo>
                  <a:lnTo>
                    <a:pt x="1048205" y="182767"/>
                  </a:lnTo>
                  <a:lnTo>
                    <a:pt x="1073981" y="209217"/>
                  </a:lnTo>
                  <a:lnTo>
                    <a:pt x="1099756" y="235667"/>
                  </a:lnTo>
                  <a:lnTo>
                    <a:pt x="1109596" y="245764"/>
                  </a:lnTo>
                  <a:lnTo>
                    <a:pt x="800539" y="259736"/>
                  </a:lnTo>
                  <a:lnTo>
                    <a:pt x="792848" y="243171"/>
                  </a:lnTo>
                  <a:lnTo>
                    <a:pt x="777662" y="239530"/>
                  </a:lnTo>
                  <a:lnTo>
                    <a:pt x="762476" y="235890"/>
                  </a:lnTo>
                  <a:lnTo>
                    <a:pt x="732106" y="228609"/>
                  </a:lnTo>
                  <a:lnTo>
                    <a:pt x="697139" y="240497"/>
                  </a:lnTo>
                  <a:lnTo>
                    <a:pt x="666768" y="233216"/>
                  </a:lnTo>
                  <a:lnTo>
                    <a:pt x="636396" y="225935"/>
                  </a:lnTo>
                  <a:lnTo>
                    <a:pt x="586245" y="234181"/>
                  </a:lnTo>
                  <a:lnTo>
                    <a:pt x="540688" y="223260"/>
                  </a:lnTo>
                  <a:lnTo>
                    <a:pt x="495130" y="212338"/>
                  </a:lnTo>
                  <a:lnTo>
                    <a:pt x="444978" y="220585"/>
                  </a:lnTo>
                  <a:lnTo>
                    <a:pt x="384236" y="206024"/>
                  </a:lnTo>
                  <a:lnTo>
                    <a:pt x="308307" y="187821"/>
                  </a:lnTo>
                  <a:lnTo>
                    <a:pt x="247565" y="173259"/>
                  </a:lnTo>
                  <a:lnTo>
                    <a:pt x="151856" y="170585"/>
                  </a:lnTo>
                  <a:lnTo>
                    <a:pt x="75928" y="152383"/>
                  </a:lnTo>
                  <a:lnTo>
                    <a:pt x="0" y="134180"/>
                  </a:lnTo>
                  <a:lnTo>
                    <a:pt x="32167" y="0"/>
                  </a:lnTo>
                  <a:lnTo>
                    <a:pt x="108096" y="18203"/>
                  </a:lnTo>
                  <a:lnTo>
                    <a:pt x="199209" y="40045"/>
                  </a:lnTo>
                  <a:lnTo>
                    <a:pt x="310103" y="46361"/>
                  </a:lnTo>
                  <a:lnTo>
                    <a:pt x="436184" y="56316"/>
                  </a:lnTo>
                  <a:lnTo>
                    <a:pt x="496926" y="70878"/>
                  </a:lnTo>
                  <a:lnTo>
                    <a:pt x="547079" y="62631"/>
                  </a:lnTo>
                  <a:lnTo>
                    <a:pt x="592636" y="73552"/>
                  </a:lnTo>
                  <a:lnTo>
                    <a:pt x="642787" y="65306"/>
                  </a:lnTo>
                  <a:lnTo>
                    <a:pt x="677754" y="53418"/>
                  </a:lnTo>
                  <a:lnTo>
                    <a:pt x="708126" y="60699"/>
                  </a:lnTo>
                  <a:lnTo>
                    <a:pt x="743092" y="48811"/>
                  </a:lnTo>
                  <a:lnTo>
                    <a:pt x="758278" y="52452"/>
                  </a:lnTo>
                  <a:lnTo>
                    <a:pt x="778059" y="36924"/>
                  </a:lnTo>
                  <a:lnTo>
                    <a:pt x="808429" y="44205"/>
                  </a:lnTo>
                  <a:lnTo>
                    <a:pt x="843396" y="32317"/>
                  </a:lnTo>
                  <a:close/>
                </a:path>
              </a:pathLst>
            </a:custGeom>
            <a:solidFill>
              <a:srgbClr val="E7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4" name="任意多边形: 形状 163">
              <a:extLst>
                <a:ext uri="{FF2B5EF4-FFF2-40B4-BE49-F238E27FC236}">
                  <a16:creationId xmlns:a16="http://schemas.microsoft.com/office/drawing/2014/main" xmlns="" id="{E64EDD5C-2C16-4BD1-9A1F-C68DA4726D23}"/>
                </a:ext>
              </a:extLst>
            </p:cNvPr>
            <p:cNvSpPr/>
            <p:nvPr/>
          </p:nvSpPr>
          <p:spPr>
            <a:xfrm rot="20791124">
              <a:off x="9571425" y="1795128"/>
              <a:ext cx="622329" cy="157926"/>
            </a:xfrm>
            <a:custGeom>
              <a:avLst/>
              <a:gdLst>
                <a:gd name="connsiteX0" fmla="*/ 467954 w 622329"/>
                <a:gd name="connsiteY0" fmla="*/ 28900 h 157926"/>
                <a:gd name="connsiteX1" fmla="*/ 483140 w 622329"/>
                <a:gd name="connsiteY1" fmla="*/ 32540 h 157926"/>
                <a:gd name="connsiteX2" fmla="*/ 498326 w 622329"/>
                <a:gd name="connsiteY2" fmla="*/ 36181 h 157926"/>
                <a:gd name="connsiteX3" fmla="*/ 508916 w 622329"/>
                <a:gd name="connsiteY3" fmla="*/ 58990 h 157926"/>
                <a:gd name="connsiteX4" fmla="*/ 539288 w 622329"/>
                <a:gd name="connsiteY4" fmla="*/ 66271 h 157926"/>
                <a:gd name="connsiteX5" fmla="*/ 565064 w 622329"/>
                <a:gd name="connsiteY5" fmla="*/ 92720 h 157926"/>
                <a:gd name="connsiteX6" fmla="*/ 601429 w 622329"/>
                <a:gd name="connsiteY6" fmla="*/ 141979 h 157926"/>
                <a:gd name="connsiteX7" fmla="*/ 616615 w 622329"/>
                <a:gd name="connsiteY7" fmla="*/ 145620 h 157926"/>
                <a:gd name="connsiteX8" fmla="*/ 622329 w 622329"/>
                <a:gd name="connsiteY8" fmla="*/ 157926 h 157926"/>
                <a:gd name="connsiteX9" fmla="*/ 411084 w 622329"/>
                <a:gd name="connsiteY9" fmla="*/ 144135 h 157926"/>
                <a:gd name="connsiteX10" fmla="*/ 410012 w 622329"/>
                <a:gd name="connsiteY10" fmla="*/ 136630 h 157926"/>
                <a:gd name="connsiteX11" fmla="*/ 414607 w 622329"/>
                <a:gd name="connsiteY11" fmla="*/ 117461 h 157926"/>
                <a:gd name="connsiteX12" fmla="*/ 399422 w 622329"/>
                <a:gd name="connsiteY12" fmla="*/ 113821 h 157926"/>
                <a:gd name="connsiteX13" fmla="*/ 384236 w 622329"/>
                <a:gd name="connsiteY13" fmla="*/ 110180 h 157926"/>
                <a:gd name="connsiteX14" fmla="*/ 343274 w 622329"/>
                <a:gd name="connsiteY14" fmla="*/ 80091 h 157926"/>
                <a:gd name="connsiteX15" fmla="*/ 297718 w 622329"/>
                <a:gd name="connsiteY15" fmla="*/ 69169 h 157926"/>
                <a:gd name="connsiteX16" fmla="*/ 236975 w 622329"/>
                <a:gd name="connsiteY16" fmla="*/ 54607 h 157926"/>
                <a:gd name="connsiteX17" fmla="*/ 171638 w 622329"/>
                <a:gd name="connsiteY17" fmla="*/ 59213 h 157926"/>
                <a:gd name="connsiteX18" fmla="*/ 95709 w 622329"/>
                <a:gd name="connsiteY18" fmla="*/ 41011 h 157926"/>
                <a:gd name="connsiteX19" fmla="*/ 0 w 622329"/>
                <a:gd name="connsiteY19" fmla="*/ 38337 h 157926"/>
                <a:gd name="connsiteX20" fmla="*/ 9191 w 622329"/>
                <a:gd name="connsiteY20" fmla="*/ 0 h 157926"/>
                <a:gd name="connsiteX21" fmla="*/ 85119 w 622329"/>
                <a:gd name="connsiteY21" fmla="*/ 18202 h 157926"/>
                <a:gd name="connsiteX22" fmla="*/ 165643 w 622329"/>
                <a:gd name="connsiteY22" fmla="*/ 17236 h 157926"/>
                <a:gd name="connsiteX23" fmla="*/ 226385 w 622329"/>
                <a:gd name="connsiteY23" fmla="*/ 31798 h 157926"/>
                <a:gd name="connsiteX24" fmla="*/ 291723 w 622329"/>
                <a:gd name="connsiteY24" fmla="*/ 27191 h 157926"/>
                <a:gd name="connsiteX25" fmla="*/ 337279 w 622329"/>
                <a:gd name="connsiteY25" fmla="*/ 38112 h 157926"/>
                <a:gd name="connsiteX26" fmla="*/ 367650 w 622329"/>
                <a:gd name="connsiteY26" fmla="*/ 45394 h 157926"/>
                <a:gd name="connsiteX27" fmla="*/ 382836 w 622329"/>
                <a:gd name="connsiteY27" fmla="*/ 49034 h 157926"/>
                <a:gd name="connsiteX28" fmla="*/ 402617 w 622329"/>
                <a:gd name="connsiteY28" fmla="*/ 33507 h 157926"/>
                <a:gd name="connsiteX29" fmla="*/ 432989 w 622329"/>
                <a:gd name="connsiteY29" fmla="*/ 40788 h 157926"/>
                <a:gd name="connsiteX30" fmla="*/ 448174 w 622329"/>
                <a:gd name="connsiteY30" fmla="*/ 44428 h 157926"/>
                <a:gd name="connsiteX31" fmla="*/ 467954 w 622329"/>
                <a:gd name="connsiteY31" fmla="*/ 28900 h 157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622329" h="157926">
                  <a:moveTo>
                    <a:pt x="467954" y="28900"/>
                  </a:moveTo>
                  <a:lnTo>
                    <a:pt x="483140" y="32540"/>
                  </a:lnTo>
                  <a:lnTo>
                    <a:pt x="498326" y="36181"/>
                  </a:lnTo>
                  <a:lnTo>
                    <a:pt x="508916" y="58990"/>
                  </a:lnTo>
                  <a:lnTo>
                    <a:pt x="539288" y="66271"/>
                  </a:lnTo>
                  <a:lnTo>
                    <a:pt x="565064" y="92720"/>
                  </a:lnTo>
                  <a:lnTo>
                    <a:pt x="601429" y="141979"/>
                  </a:lnTo>
                  <a:lnTo>
                    <a:pt x="616615" y="145620"/>
                  </a:lnTo>
                  <a:lnTo>
                    <a:pt x="622329" y="157926"/>
                  </a:lnTo>
                  <a:lnTo>
                    <a:pt x="411084" y="144135"/>
                  </a:lnTo>
                  <a:lnTo>
                    <a:pt x="410012" y="136630"/>
                  </a:lnTo>
                  <a:lnTo>
                    <a:pt x="414607" y="117461"/>
                  </a:lnTo>
                  <a:lnTo>
                    <a:pt x="399422" y="113821"/>
                  </a:lnTo>
                  <a:lnTo>
                    <a:pt x="384236" y="110180"/>
                  </a:lnTo>
                  <a:lnTo>
                    <a:pt x="343274" y="80091"/>
                  </a:lnTo>
                  <a:lnTo>
                    <a:pt x="297718" y="69169"/>
                  </a:lnTo>
                  <a:lnTo>
                    <a:pt x="236975" y="54607"/>
                  </a:lnTo>
                  <a:lnTo>
                    <a:pt x="171638" y="59213"/>
                  </a:lnTo>
                  <a:lnTo>
                    <a:pt x="95709" y="41011"/>
                  </a:lnTo>
                  <a:lnTo>
                    <a:pt x="0" y="38337"/>
                  </a:lnTo>
                  <a:lnTo>
                    <a:pt x="9191" y="0"/>
                  </a:lnTo>
                  <a:lnTo>
                    <a:pt x="85119" y="18202"/>
                  </a:lnTo>
                  <a:lnTo>
                    <a:pt x="165643" y="17236"/>
                  </a:lnTo>
                  <a:lnTo>
                    <a:pt x="226385" y="31798"/>
                  </a:lnTo>
                  <a:lnTo>
                    <a:pt x="291723" y="27191"/>
                  </a:lnTo>
                  <a:lnTo>
                    <a:pt x="337279" y="38112"/>
                  </a:lnTo>
                  <a:lnTo>
                    <a:pt x="367650" y="45394"/>
                  </a:lnTo>
                  <a:lnTo>
                    <a:pt x="382836" y="49034"/>
                  </a:lnTo>
                  <a:lnTo>
                    <a:pt x="402617" y="33507"/>
                  </a:lnTo>
                  <a:lnTo>
                    <a:pt x="432989" y="40788"/>
                  </a:lnTo>
                  <a:lnTo>
                    <a:pt x="448174" y="44428"/>
                  </a:lnTo>
                  <a:lnTo>
                    <a:pt x="467954" y="28900"/>
                  </a:lnTo>
                  <a:close/>
                </a:path>
              </a:pathLst>
            </a:custGeom>
            <a:solidFill>
              <a:srgbClr val="E7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65" name="任意多边形: 形状 164">
              <a:extLst>
                <a:ext uri="{FF2B5EF4-FFF2-40B4-BE49-F238E27FC236}">
                  <a16:creationId xmlns:a16="http://schemas.microsoft.com/office/drawing/2014/main" xmlns="" id="{0512BF9F-3217-41BE-A274-99ADE9161153}"/>
                </a:ext>
              </a:extLst>
            </p:cNvPr>
            <p:cNvSpPr/>
            <p:nvPr/>
          </p:nvSpPr>
          <p:spPr>
            <a:xfrm rot="20791124">
              <a:off x="10100433" y="2506858"/>
              <a:ext cx="429936" cy="592802"/>
            </a:xfrm>
            <a:custGeom>
              <a:avLst/>
              <a:gdLst>
                <a:gd name="connsiteX0" fmla="*/ 413423 w 429936"/>
                <a:gd name="connsiteY0" fmla="*/ 79194 h 529213"/>
                <a:gd name="connsiteX1" fmla="*/ 429936 w 429936"/>
                <a:gd name="connsiteY1" fmla="*/ 444462 h 529213"/>
                <a:gd name="connsiteX2" fmla="*/ 397229 w 429936"/>
                <a:gd name="connsiteY2" fmla="*/ 481664 h 529213"/>
                <a:gd name="connsiteX3" fmla="*/ 342481 w 429936"/>
                <a:gd name="connsiteY3" fmla="*/ 509079 h 529213"/>
                <a:gd name="connsiteX4" fmla="*/ 307515 w 429936"/>
                <a:gd name="connsiteY4" fmla="*/ 520967 h 529213"/>
                <a:gd name="connsiteX5" fmla="*/ 257363 w 429936"/>
                <a:gd name="connsiteY5" fmla="*/ 529213 h 529213"/>
                <a:gd name="connsiteX6" fmla="*/ 242177 w 429936"/>
                <a:gd name="connsiteY6" fmla="*/ 525573 h 529213"/>
                <a:gd name="connsiteX7" fmla="*/ 211806 w 429936"/>
                <a:gd name="connsiteY7" fmla="*/ 518292 h 529213"/>
                <a:gd name="connsiteX8" fmla="*/ 196620 w 429936"/>
                <a:gd name="connsiteY8" fmla="*/ 514651 h 529213"/>
                <a:gd name="connsiteX9" fmla="*/ 170844 w 429936"/>
                <a:gd name="connsiteY9" fmla="*/ 488202 h 529213"/>
                <a:gd name="connsiteX10" fmla="*/ 160254 w 429936"/>
                <a:gd name="connsiteY10" fmla="*/ 465393 h 529213"/>
                <a:gd name="connsiteX11" fmla="*/ 174040 w 429936"/>
                <a:gd name="connsiteY11" fmla="*/ 407887 h 529213"/>
                <a:gd name="connsiteX12" fmla="*/ 168045 w 429936"/>
                <a:gd name="connsiteY12" fmla="*/ 365910 h 529213"/>
                <a:gd name="connsiteX13" fmla="*/ 151460 w 429936"/>
                <a:gd name="connsiteY13" fmla="*/ 301124 h 529213"/>
                <a:gd name="connsiteX14" fmla="*/ 115093 w 429936"/>
                <a:gd name="connsiteY14" fmla="*/ 251864 h 529213"/>
                <a:gd name="connsiteX15" fmla="*/ 83322 w 429936"/>
                <a:gd name="connsiteY15" fmla="*/ 183438 h 529213"/>
                <a:gd name="connsiteX16" fmla="*/ 57546 w 429936"/>
                <a:gd name="connsiteY16" fmla="*/ 156988 h 529213"/>
                <a:gd name="connsiteX17" fmla="*/ 46957 w 429936"/>
                <a:gd name="connsiteY17" fmla="*/ 134179 h 529213"/>
                <a:gd name="connsiteX18" fmla="*/ 21180 w 429936"/>
                <a:gd name="connsiteY18" fmla="*/ 107730 h 529213"/>
                <a:gd name="connsiteX19" fmla="*/ 10590 w 429936"/>
                <a:gd name="connsiteY19" fmla="*/ 84921 h 529213"/>
                <a:gd name="connsiteX20" fmla="*/ 15185 w 429936"/>
                <a:gd name="connsiteY20" fmla="*/ 65752 h 529213"/>
                <a:gd name="connsiteX21" fmla="*/ 0 w 429936"/>
                <a:gd name="connsiteY21" fmla="*/ 62111 h 529213"/>
                <a:gd name="connsiteX22" fmla="*/ 4595 w 429936"/>
                <a:gd name="connsiteY22" fmla="*/ 42943 h 529213"/>
                <a:gd name="connsiteX23" fmla="*/ 9190 w 429936"/>
                <a:gd name="connsiteY23" fmla="*/ 23775 h 529213"/>
                <a:gd name="connsiteX24" fmla="*/ 28971 w 429936"/>
                <a:gd name="connsiteY24" fmla="*/ 8246 h 529213"/>
                <a:gd name="connsiteX25" fmla="*/ 59343 w 429936"/>
                <a:gd name="connsiteY25" fmla="*/ 15527 h 529213"/>
                <a:gd name="connsiteX26" fmla="*/ 79124 w 429936"/>
                <a:gd name="connsiteY26" fmla="*/ 0 h 529213"/>
                <a:gd name="connsiteX27" fmla="*/ 104899 w 429936"/>
                <a:gd name="connsiteY27" fmla="*/ 26449 h 529213"/>
                <a:gd name="connsiteX28" fmla="*/ 135270 w 429936"/>
                <a:gd name="connsiteY28" fmla="*/ 33730 h 529213"/>
                <a:gd name="connsiteX29" fmla="*/ 165642 w 429936"/>
                <a:gd name="connsiteY29" fmla="*/ 41011 h 529213"/>
                <a:gd name="connsiteX30" fmla="*/ 202008 w 429936"/>
                <a:gd name="connsiteY30" fmla="*/ 90270 h 529213"/>
                <a:gd name="connsiteX31" fmla="*/ 242970 w 429936"/>
                <a:gd name="connsiteY31" fmla="*/ 120359 h 529213"/>
                <a:gd name="connsiteX32" fmla="*/ 273341 w 429936"/>
                <a:gd name="connsiteY32" fmla="*/ 127640 h 529213"/>
                <a:gd name="connsiteX33" fmla="*/ 303712 w 429936"/>
                <a:gd name="connsiteY33" fmla="*/ 134921 h 529213"/>
                <a:gd name="connsiteX34" fmla="*/ 334084 w 429936"/>
                <a:gd name="connsiteY34" fmla="*/ 142202 h 529213"/>
                <a:gd name="connsiteX35" fmla="*/ 369050 w 429936"/>
                <a:gd name="connsiteY35" fmla="*/ 130315 h 529213"/>
                <a:gd name="connsiteX36" fmla="*/ 388831 w 429936"/>
                <a:gd name="connsiteY36" fmla="*/ 114787 h 529213"/>
                <a:gd name="connsiteX37" fmla="*/ 393427 w 429936"/>
                <a:gd name="connsiteY37" fmla="*/ 95618 h 529213"/>
                <a:gd name="connsiteX38" fmla="*/ 413208 w 429936"/>
                <a:gd name="connsiteY38" fmla="*/ 80091 h 529213"/>
                <a:gd name="connsiteX39" fmla="*/ 413423 w 429936"/>
                <a:gd name="connsiteY39" fmla="*/ 79194 h 529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29936" h="529213">
                  <a:moveTo>
                    <a:pt x="413423" y="79194"/>
                  </a:moveTo>
                  <a:lnTo>
                    <a:pt x="429936" y="444462"/>
                  </a:lnTo>
                  <a:lnTo>
                    <a:pt x="397229" y="481664"/>
                  </a:lnTo>
                  <a:lnTo>
                    <a:pt x="342481" y="509079"/>
                  </a:lnTo>
                  <a:lnTo>
                    <a:pt x="307515" y="520967"/>
                  </a:lnTo>
                  <a:lnTo>
                    <a:pt x="257363" y="529213"/>
                  </a:lnTo>
                  <a:lnTo>
                    <a:pt x="242177" y="525573"/>
                  </a:lnTo>
                  <a:lnTo>
                    <a:pt x="211806" y="518292"/>
                  </a:lnTo>
                  <a:lnTo>
                    <a:pt x="196620" y="514651"/>
                  </a:lnTo>
                  <a:lnTo>
                    <a:pt x="170844" y="488202"/>
                  </a:lnTo>
                  <a:lnTo>
                    <a:pt x="160254" y="465393"/>
                  </a:lnTo>
                  <a:lnTo>
                    <a:pt x="174040" y="407887"/>
                  </a:lnTo>
                  <a:lnTo>
                    <a:pt x="168045" y="365910"/>
                  </a:lnTo>
                  <a:lnTo>
                    <a:pt x="151460" y="301124"/>
                  </a:lnTo>
                  <a:lnTo>
                    <a:pt x="115093" y="251864"/>
                  </a:lnTo>
                  <a:lnTo>
                    <a:pt x="83322" y="183438"/>
                  </a:lnTo>
                  <a:lnTo>
                    <a:pt x="57546" y="156988"/>
                  </a:lnTo>
                  <a:lnTo>
                    <a:pt x="46957" y="134179"/>
                  </a:lnTo>
                  <a:lnTo>
                    <a:pt x="21180" y="107730"/>
                  </a:lnTo>
                  <a:lnTo>
                    <a:pt x="10590" y="84921"/>
                  </a:lnTo>
                  <a:lnTo>
                    <a:pt x="15185" y="65752"/>
                  </a:lnTo>
                  <a:lnTo>
                    <a:pt x="0" y="62111"/>
                  </a:lnTo>
                  <a:lnTo>
                    <a:pt x="4595" y="42943"/>
                  </a:lnTo>
                  <a:lnTo>
                    <a:pt x="9190" y="23775"/>
                  </a:lnTo>
                  <a:lnTo>
                    <a:pt x="28971" y="8246"/>
                  </a:lnTo>
                  <a:lnTo>
                    <a:pt x="59343" y="15527"/>
                  </a:lnTo>
                  <a:lnTo>
                    <a:pt x="79124" y="0"/>
                  </a:lnTo>
                  <a:lnTo>
                    <a:pt x="104899" y="26449"/>
                  </a:lnTo>
                  <a:lnTo>
                    <a:pt x="135270" y="33730"/>
                  </a:lnTo>
                  <a:lnTo>
                    <a:pt x="165642" y="41011"/>
                  </a:lnTo>
                  <a:lnTo>
                    <a:pt x="202008" y="90270"/>
                  </a:lnTo>
                  <a:lnTo>
                    <a:pt x="242970" y="120359"/>
                  </a:lnTo>
                  <a:lnTo>
                    <a:pt x="273341" y="127640"/>
                  </a:lnTo>
                  <a:lnTo>
                    <a:pt x="303712" y="134921"/>
                  </a:lnTo>
                  <a:lnTo>
                    <a:pt x="334084" y="142202"/>
                  </a:lnTo>
                  <a:lnTo>
                    <a:pt x="369050" y="130315"/>
                  </a:lnTo>
                  <a:lnTo>
                    <a:pt x="388831" y="114787"/>
                  </a:lnTo>
                  <a:lnTo>
                    <a:pt x="393427" y="95618"/>
                  </a:lnTo>
                  <a:lnTo>
                    <a:pt x="413208" y="80091"/>
                  </a:lnTo>
                  <a:lnTo>
                    <a:pt x="413423" y="79194"/>
                  </a:lnTo>
                  <a:close/>
                </a:path>
              </a:pathLst>
            </a:custGeom>
            <a:solidFill>
              <a:srgbClr val="E7E6E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00" name="Freeform 85">
            <a:extLst>
              <a:ext uri="{FF2B5EF4-FFF2-40B4-BE49-F238E27FC236}">
                <a16:creationId xmlns:a16="http://schemas.microsoft.com/office/drawing/2014/main" xmlns="" id="{23934CF0-4710-47AD-9A1A-5FA444AC5815}"/>
              </a:ext>
            </a:extLst>
          </p:cNvPr>
          <p:cNvSpPr>
            <a:spLocks/>
          </p:cNvSpPr>
          <p:nvPr/>
        </p:nvSpPr>
        <p:spPr bwMode="auto">
          <a:xfrm>
            <a:off x="1582082" y="520457"/>
            <a:ext cx="1101427" cy="1633009"/>
          </a:xfrm>
          <a:custGeom>
            <a:avLst/>
            <a:gdLst>
              <a:gd name="T0" fmla="*/ 136 w 280"/>
              <a:gd name="T1" fmla="*/ 260 h 356"/>
              <a:gd name="T2" fmla="*/ 108 w 280"/>
              <a:gd name="T3" fmla="*/ 284 h 356"/>
              <a:gd name="T4" fmla="*/ 76 w 280"/>
              <a:gd name="T5" fmla="*/ 316 h 356"/>
              <a:gd name="T6" fmla="*/ 44 w 280"/>
              <a:gd name="T7" fmla="*/ 340 h 356"/>
              <a:gd name="T8" fmla="*/ 28 w 280"/>
              <a:gd name="T9" fmla="*/ 348 h 356"/>
              <a:gd name="T10" fmla="*/ 16 w 280"/>
              <a:gd name="T11" fmla="*/ 352 h 356"/>
              <a:gd name="T12" fmla="*/ 8 w 280"/>
              <a:gd name="T13" fmla="*/ 356 h 356"/>
              <a:gd name="T14" fmla="*/ 0 w 280"/>
              <a:gd name="T15" fmla="*/ 352 h 356"/>
              <a:gd name="T16" fmla="*/ 4 w 280"/>
              <a:gd name="T17" fmla="*/ 348 h 356"/>
              <a:gd name="T18" fmla="*/ 12 w 280"/>
              <a:gd name="T19" fmla="*/ 336 h 356"/>
              <a:gd name="T20" fmla="*/ 24 w 280"/>
              <a:gd name="T21" fmla="*/ 316 h 356"/>
              <a:gd name="T22" fmla="*/ 52 w 280"/>
              <a:gd name="T23" fmla="*/ 288 h 356"/>
              <a:gd name="T24" fmla="*/ 96 w 280"/>
              <a:gd name="T25" fmla="*/ 236 h 356"/>
              <a:gd name="T26" fmla="*/ 140 w 280"/>
              <a:gd name="T27" fmla="*/ 176 h 356"/>
              <a:gd name="T28" fmla="*/ 172 w 280"/>
              <a:gd name="T29" fmla="*/ 116 h 356"/>
              <a:gd name="T30" fmla="*/ 192 w 280"/>
              <a:gd name="T31" fmla="*/ 72 h 356"/>
              <a:gd name="T32" fmla="*/ 200 w 280"/>
              <a:gd name="T33" fmla="*/ 48 h 356"/>
              <a:gd name="T34" fmla="*/ 200 w 280"/>
              <a:gd name="T35" fmla="*/ 32 h 356"/>
              <a:gd name="T36" fmla="*/ 200 w 280"/>
              <a:gd name="T37" fmla="*/ 20 h 356"/>
              <a:gd name="T38" fmla="*/ 196 w 280"/>
              <a:gd name="T39" fmla="*/ 16 h 356"/>
              <a:gd name="T40" fmla="*/ 192 w 280"/>
              <a:gd name="T41" fmla="*/ 12 h 356"/>
              <a:gd name="T42" fmla="*/ 200 w 280"/>
              <a:gd name="T43" fmla="*/ 0 h 356"/>
              <a:gd name="T44" fmla="*/ 220 w 280"/>
              <a:gd name="T45" fmla="*/ 0 h 356"/>
              <a:gd name="T46" fmla="*/ 244 w 280"/>
              <a:gd name="T47" fmla="*/ 4 h 356"/>
              <a:gd name="T48" fmla="*/ 260 w 280"/>
              <a:gd name="T49" fmla="*/ 12 h 356"/>
              <a:gd name="T50" fmla="*/ 276 w 280"/>
              <a:gd name="T51" fmla="*/ 24 h 356"/>
              <a:gd name="T52" fmla="*/ 280 w 280"/>
              <a:gd name="T53" fmla="*/ 32 h 356"/>
              <a:gd name="T54" fmla="*/ 276 w 280"/>
              <a:gd name="T55" fmla="*/ 48 h 356"/>
              <a:gd name="T56" fmla="*/ 268 w 280"/>
              <a:gd name="T57" fmla="*/ 68 h 356"/>
              <a:gd name="T58" fmla="*/ 252 w 280"/>
              <a:gd name="T59" fmla="*/ 96 h 356"/>
              <a:gd name="T60" fmla="*/ 224 w 280"/>
              <a:gd name="T61" fmla="*/ 148 h 356"/>
              <a:gd name="T62" fmla="*/ 176 w 280"/>
              <a:gd name="T63" fmla="*/ 212 h 356"/>
              <a:gd name="T64" fmla="*/ 148 w 280"/>
              <a:gd name="T65" fmla="*/ 244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0" h="356">
                <a:moveTo>
                  <a:pt x="148" y="244"/>
                </a:moveTo>
                <a:lnTo>
                  <a:pt x="136" y="260"/>
                </a:lnTo>
                <a:lnTo>
                  <a:pt x="120" y="272"/>
                </a:lnTo>
                <a:lnTo>
                  <a:pt x="108" y="284"/>
                </a:lnTo>
                <a:lnTo>
                  <a:pt x="96" y="296"/>
                </a:lnTo>
                <a:lnTo>
                  <a:pt x="76" y="316"/>
                </a:lnTo>
                <a:lnTo>
                  <a:pt x="52" y="332"/>
                </a:lnTo>
                <a:lnTo>
                  <a:pt x="44" y="340"/>
                </a:lnTo>
                <a:lnTo>
                  <a:pt x="36" y="344"/>
                </a:lnTo>
                <a:lnTo>
                  <a:pt x="28" y="348"/>
                </a:lnTo>
                <a:lnTo>
                  <a:pt x="20" y="352"/>
                </a:lnTo>
                <a:lnTo>
                  <a:pt x="16" y="352"/>
                </a:lnTo>
                <a:lnTo>
                  <a:pt x="12" y="356"/>
                </a:lnTo>
                <a:lnTo>
                  <a:pt x="8" y="356"/>
                </a:lnTo>
                <a:lnTo>
                  <a:pt x="4" y="356"/>
                </a:lnTo>
                <a:lnTo>
                  <a:pt x="0" y="352"/>
                </a:lnTo>
                <a:lnTo>
                  <a:pt x="0" y="352"/>
                </a:lnTo>
                <a:lnTo>
                  <a:pt x="4" y="348"/>
                </a:lnTo>
                <a:lnTo>
                  <a:pt x="8" y="340"/>
                </a:lnTo>
                <a:lnTo>
                  <a:pt x="12" y="336"/>
                </a:lnTo>
                <a:lnTo>
                  <a:pt x="16" y="328"/>
                </a:lnTo>
                <a:lnTo>
                  <a:pt x="24" y="316"/>
                </a:lnTo>
                <a:lnTo>
                  <a:pt x="32" y="308"/>
                </a:lnTo>
                <a:lnTo>
                  <a:pt x="52" y="288"/>
                </a:lnTo>
                <a:lnTo>
                  <a:pt x="72" y="260"/>
                </a:lnTo>
                <a:lnTo>
                  <a:pt x="96" y="236"/>
                </a:lnTo>
                <a:lnTo>
                  <a:pt x="120" y="204"/>
                </a:lnTo>
                <a:lnTo>
                  <a:pt x="140" y="176"/>
                </a:lnTo>
                <a:lnTo>
                  <a:pt x="160" y="144"/>
                </a:lnTo>
                <a:lnTo>
                  <a:pt x="172" y="116"/>
                </a:lnTo>
                <a:lnTo>
                  <a:pt x="188" y="84"/>
                </a:lnTo>
                <a:lnTo>
                  <a:pt x="192" y="72"/>
                </a:lnTo>
                <a:lnTo>
                  <a:pt x="196" y="60"/>
                </a:lnTo>
                <a:lnTo>
                  <a:pt x="200" y="48"/>
                </a:lnTo>
                <a:lnTo>
                  <a:pt x="200" y="40"/>
                </a:lnTo>
                <a:lnTo>
                  <a:pt x="200" y="32"/>
                </a:lnTo>
                <a:lnTo>
                  <a:pt x="200" y="24"/>
                </a:lnTo>
                <a:lnTo>
                  <a:pt x="200" y="20"/>
                </a:lnTo>
                <a:lnTo>
                  <a:pt x="200" y="16"/>
                </a:lnTo>
                <a:lnTo>
                  <a:pt x="196" y="16"/>
                </a:lnTo>
                <a:lnTo>
                  <a:pt x="192" y="16"/>
                </a:lnTo>
                <a:lnTo>
                  <a:pt x="192" y="12"/>
                </a:lnTo>
                <a:lnTo>
                  <a:pt x="196" y="8"/>
                </a:lnTo>
                <a:lnTo>
                  <a:pt x="200" y="0"/>
                </a:lnTo>
                <a:lnTo>
                  <a:pt x="208" y="0"/>
                </a:lnTo>
                <a:lnTo>
                  <a:pt x="220" y="0"/>
                </a:lnTo>
                <a:lnTo>
                  <a:pt x="232" y="0"/>
                </a:lnTo>
                <a:lnTo>
                  <a:pt x="244" y="4"/>
                </a:lnTo>
                <a:lnTo>
                  <a:pt x="252" y="8"/>
                </a:lnTo>
                <a:lnTo>
                  <a:pt x="260" y="12"/>
                </a:lnTo>
                <a:lnTo>
                  <a:pt x="268" y="16"/>
                </a:lnTo>
                <a:lnTo>
                  <a:pt x="276" y="24"/>
                </a:lnTo>
                <a:lnTo>
                  <a:pt x="280" y="28"/>
                </a:lnTo>
                <a:lnTo>
                  <a:pt x="280" y="32"/>
                </a:lnTo>
                <a:lnTo>
                  <a:pt x="276" y="40"/>
                </a:lnTo>
                <a:lnTo>
                  <a:pt x="276" y="48"/>
                </a:lnTo>
                <a:lnTo>
                  <a:pt x="272" y="56"/>
                </a:lnTo>
                <a:lnTo>
                  <a:pt x="268" y="68"/>
                </a:lnTo>
                <a:lnTo>
                  <a:pt x="260" y="80"/>
                </a:lnTo>
                <a:lnTo>
                  <a:pt x="252" y="96"/>
                </a:lnTo>
                <a:lnTo>
                  <a:pt x="244" y="112"/>
                </a:lnTo>
                <a:lnTo>
                  <a:pt x="224" y="148"/>
                </a:lnTo>
                <a:lnTo>
                  <a:pt x="200" y="184"/>
                </a:lnTo>
                <a:lnTo>
                  <a:pt x="176" y="212"/>
                </a:lnTo>
                <a:lnTo>
                  <a:pt x="148" y="244"/>
                </a:lnTo>
                <a:lnTo>
                  <a:pt x="148" y="2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86">
            <a:extLst>
              <a:ext uri="{FF2B5EF4-FFF2-40B4-BE49-F238E27FC236}">
                <a16:creationId xmlns:a16="http://schemas.microsoft.com/office/drawing/2014/main" xmlns="" id="{54D9F689-1325-4CB6-807E-1FF87C620303}"/>
              </a:ext>
            </a:extLst>
          </p:cNvPr>
          <p:cNvSpPr>
            <a:spLocks/>
          </p:cNvSpPr>
          <p:nvPr/>
        </p:nvSpPr>
        <p:spPr bwMode="auto">
          <a:xfrm>
            <a:off x="2368815" y="832380"/>
            <a:ext cx="1510529" cy="1045860"/>
          </a:xfrm>
          <a:custGeom>
            <a:avLst/>
            <a:gdLst>
              <a:gd name="T0" fmla="*/ 244 w 384"/>
              <a:gd name="T1" fmla="*/ 228 h 228"/>
              <a:gd name="T2" fmla="*/ 232 w 384"/>
              <a:gd name="T3" fmla="*/ 224 h 228"/>
              <a:gd name="T4" fmla="*/ 220 w 384"/>
              <a:gd name="T5" fmla="*/ 220 h 228"/>
              <a:gd name="T6" fmla="*/ 204 w 384"/>
              <a:gd name="T7" fmla="*/ 208 h 228"/>
              <a:gd name="T8" fmla="*/ 188 w 384"/>
              <a:gd name="T9" fmla="*/ 196 h 228"/>
              <a:gd name="T10" fmla="*/ 176 w 384"/>
              <a:gd name="T11" fmla="*/ 188 h 228"/>
              <a:gd name="T12" fmla="*/ 164 w 384"/>
              <a:gd name="T13" fmla="*/ 176 h 228"/>
              <a:gd name="T14" fmla="*/ 144 w 384"/>
              <a:gd name="T15" fmla="*/ 160 h 228"/>
              <a:gd name="T16" fmla="*/ 124 w 384"/>
              <a:gd name="T17" fmla="*/ 140 h 228"/>
              <a:gd name="T18" fmla="*/ 96 w 384"/>
              <a:gd name="T19" fmla="*/ 116 h 228"/>
              <a:gd name="T20" fmla="*/ 68 w 384"/>
              <a:gd name="T21" fmla="*/ 88 h 228"/>
              <a:gd name="T22" fmla="*/ 36 w 384"/>
              <a:gd name="T23" fmla="*/ 56 h 228"/>
              <a:gd name="T24" fmla="*/ 0 w 384"/>
              <a:gd name="T25" fmla="*/ 20 h 228"/>
              <a:gd name="T26" fmla="*/ 20 w 384"/>
              <a:gd name="T27" fmla="*/ 0 h 228"/>
              <a:gd name="T28" fmla="*/ 44 w 384"/>
              <a:gd name="T29" fmla="*/ 20 h 228"/>
              <a:gd name="T30" fmla="*/ 72 w 384"/>
              <a:gd name="T31" fmla="*/ 40 h 228"/>
              <a:gd name="T32" fmla="*/ 92 w 384"/>
              <a:gd name="T33" fmla="*/ 56 h 228"/>
              <a:gd name="T34" fmla="*/ 116 w 384"/>
              <a:gd name="T35" fmla="*/ 72 h 228"/>
              <a:gd name="T36" fmla="*/ 136 w 384"/>
              <a:gd name="T37" fmla="*/ 88 h 228"/>
              <a:gd name="T38" fmla="*/ 152 w 384"/>
              <a:gd name="T39" fmla="*/ 100 h 228"/>
              <a:gd name="T40" fmla="*/ 168 w 384"/>
              <a:gd name="T41" fmla="*/ 108 h 228"/>
              <a:gd name="T42" fmla="*/ 184 w 384"/>
              <a:gd name="T43" fmla="*/ 120 h 228"/>
              <a:gd name="T44" fmla="*/ 212 w 384"/>
              <a:gd name="T45" fmla="*/ 136 h 228"/>
              <a:gd name="T46" fmla="*/ 244 w 384"/>
              <a:gd name="T47" fmla="*/ 152 h 228"/>
              <a:gd name="T48" fmla="*/ 276 w 384"/>
              <a:gd name="T49" fmla="*/ 164 h 228"/>
              <a:gd name="T50" fmla="*/ 312 w 384"/>
              <a:gd name="T51" fmla="*/ 172 h 228"/>
              <a:gd name="T52" fmla="*/ 328 w 384"/>
              <a:gd name="T53" fmla="*/ 180 h 228"/>
              <a:gd name="T54" fmla="*/ 344 w 384"/>
              <a:gd name="T55" fmla="*/ 184 h 228"/>
              <a:gd name="T56" fmla="*/ 356 w 384"/>
              <a:gd name="T57" fmla="*/ 188 h 228"/>
              <a:gd name="T58" fmla="*/ 364 w 384"/>
              <a:gd name="T59" fmla="*/ 192 h 228"/>
              <a:gd name="T60" fmla="*/ 372 w 384"/>
              <a:gd name="T61" fmla="*/ 196 h 228"/>
              <a:gd name="T62" fmla="*/ 376 w 384"/>
              <a:gd name="T63" fmla="*/ 200 h 228"/>
              <a:gd name="T64" fmla="*/ 380 w 384"/>
              <a:gd name="T65" fmla="*/ 200 h 228"/>
              <a:gd name="T66" fmla="*/ 384 w 384"/>
              <a:gd name="T67" fmla="*/ 204 h 228"/>
              <a:gd name="T68" fmla="*/ 380 w 384"/>
              <a:gd name="T69" fmla="*/ 208 h 228"/>
              <a:gd name="T70" fmla="*/ 380 w 384"/>
              <a:gd name="T71" fmla="*/ 208 h 228"/>
              <a:gd name="T72" fmla="*/ 372 w 384"/>
              <a:gd name="T73" fmla="*/ 212 h 228"/>
              <a:gd name="T74" fmla="*/ 368 w 384"/>
              <a:gd name="T75" fmla="*/ 212 h 228"/>
              <a:gd name="T76" fmla="*/ 360 w 384"/>
              <a:gd name="T77" fmla="*/ 216 h 228"/>
              <a:gd name="T78" fmla="*/ 348 w 384"/>
              <a:gd name="T79" fmla="*/ 216 h 228"/>
              <a:gd name="T80" fmla="*/ 336 w 384"/>
              <a:gd name="T81" fmla="*/ 220 h 228"/>
              <a:gd name="T82" fmla="*/ 324 w 384"/>
              <a:gd name="T83" fmla="*/ 220 h 228"/>
              <a:gd name="T84" fmla="*/ 308 w 384"/>
              <a:gd name="T85" fmla="*/ 224 h 228"/>
              <a:gd name="T86" fmla="*/ 296 w 384"/>
              <a:gd name="T87" fmla="*/ 224 h 228"/>
              <a:gd name="T88" fmla="*/ 284 w 384"/>
              <a:gd name="T89" fmla="*/ 224 h 228"/>
              <a:gd name="T90" fmla="*/ 276 w 384"/>
              <a:gd name="T91" fmla="*/ 224 h 228"/>
              <a:gd name="T92" fmla="*/ 264 w 384"/>
              <a:gd name="T93" fmla="*/ 228 h 228"/>
              <a:gd name="T94" fmla="*/ 256 w 384"/>
              <a:gd name="T95" fmla="*/ 228 h 228"/>
              <a:gd name="T96" fmla="*/ 248 w 384"/>
              <a:gd name="T97" fmla="*/ 228 h 228"/>
              <a:gd name="T98" fmla="*/ 244 w 384"/>
              <a:gd name="T99" fmla="*/ 228 h 228"/>
              <a:gd name="T100" fmla="*/ 244 w 384"/>
              <a:gd name="T101" fmla="*/ 228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84" h="228">
                <a:moveTo>
                  <a:pt x="244" y="228"/>
                </a:moveTo>
                <a:lnTo>
                  <a:pt x="232" y="224"/>
                </a:lnTo>
                <a:lnTo>
                  <a:pt x="220" y="220"/>
                </a:lnTo>
                <a:lnTo>
                  <a:pt x="204" y="208"/>
                </a:lnTo>
                <a:lnTo>
                  <a:pt x="188" y="196"/>
                </a:lnTo>
                <a:lnTo>
                  <a:pt x="176" y="188"/>
                </a:lnTo>
                <a:lnTo>
                  <a:pt x="164" y="176"/>
                </a:lnTo>
                <a:lnTo>
                  <a:pt x="144" y="160"/>
                </a:lnTo>
                <a:lnTo>
                  <a:pt x="124" y="140"/>
                </a:lnTo>
                <a:lnTo>
                  <a:pt x="96" y="116"/>
                </a:lnTo>
                <a:lnTo>
                  <a:pt x="68" y="88"/>
                </a:lnTo>
                <a:lnTo>
                  <a:pt x="36" y="56"/>
                </a:lnTo>
                <a:lnTo>
                  <a:pt x="0" y="20"/>
                </a:lnTo>
                <a:lnTo>
                  <a:pt x="20" y="0"/>
                </a:lnTo>
                <a:lnTo>
                  <a:pt x="44" y="20"/>
                </a:lnTo>
                <a:lnTo>
                  <a:pt x="72" y="40"/>
                </a:lnTo>
                <a:lnTo>
                  <a:pt x="92" y="56"/>
                </a:lnTo>
                <a:lnTo>
                  <a:pt x="116" y="72"/>
                </a:lnTo>
                <a:lnTo>
                  <a:pt x="136" y="88"/>
                </a:lnTo>
                <a:lnTo>
                  <a:pt x="152" y="100"/>
                </a:lnTo>
                <a:lnTo>
                  <a:pt x="168" y="108"/>
                </a:lnTo>
                <a:lnTo>
                  <a:pt x="184" y="120"/>
                </a:lnTo>
                <a:lnTo>
                  <a:pt x="212" y="136"/>
                </a:lnTo>
                <a:lnTo>
                  <a:pt x="244" y="152"/>
                </a:lnTo>
                <a:lnTo>
                  <a:pt x="276" y="164"/>
                </a:lnTo>
                <a:lnTo>
                  <a:pt x="312" y="172"/>
                </a:lnTo>
                <a:lnTo>
                  <a:pt x="328" y="180"/>
                </a:lnTo>
                <a:lnTo>
                  <a:pt x="344" y="184"/>
                </a:lnTo>
                <a:lnTo>
                  <a:pt x="356" y="188"/>
                </a:lnTo>
                <a:lnTo>
                  <a:pt x="364" y="192"/>
                </a:lnTo>
                <a:lnTo>
                  <a:pt x="372" y="196"/>
                </a:lnTo>
                <a:lnTo>
                  <a:pt x="376" y="200"/>
                </a:lnTo>
                <a:lnTo>
                  <a:pt x="380" y="200"/>
                </a:lnTo>
                <a:lnTo>
                  <a:pt x="384" y="204"/>
                </a:lnTo>
                <a:lnTo>
                  <a:pt x="380" y="208"/>
                </a:lnTo>
                <a:lnTo>
                  <a:pt x="380" y="208"/>
                </a:lnTo>
                <a:lnTo>
                  <a:pt x="372" y="212"/>
                </a:lnTo>
                <a:lnTo>
                  <a:pt x="368" y="212"/>
                </a:lnTo>
                <a:lnTo>
                  <a:pt x="360" y="216"/>
                </a:lnTo>
                <a:lnTo>
                  <a:pt x="348" y="216"/>
                </a:lnTo>
                <a:lnTo>
                  <a:pt x="336" y="220"/>
                </a:lnTo>
                <a:lnTo>
                  <a:pt x="324" y="220"/>
                </a:lnTo>
                <a:lnTo>
                  <a:pt x="308" y="224"/>
                </a:lnTo>
                <a:lnTo>
                  <a:pt x="296" y="224"/>
                </a:lnTo>
                <a:lnTo>
                  <a:pt x="284" y="224"/>
                </a:lnTo>
                <a:lnTo>
                  <a:pt x="276" y="224"/>
                </a:lnTo>
                <a:lnTo>
                  <a:pt x="264" y="228"/>
                </a:lnTo>
                <a:lnTo>
                  <a:pt x="256" y="228"/>
                </a:lnTo>
                <a:lnTo>
                  <a:pt x="248" y="228"/>
                </a:lnTo>
                <a:lnTo>
                  <a:pt x="244" y="228"/>
                </a:lnTo>
                <a:lnTo>
                  <a:pt x="244" y="2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87">
            <a:extLst>
              <a:ext uri="{FF2B5EF4-FFF2-40B4-BE49-F238E27FC236}">
                <a16:creationId xmlns:a16="http://schemas.microsoft.com/office/drawing/2014/main" xmlns="" id="{C81D38BC-9487-406D-9005-E3D7B4CD6B43}"/>
              </a:ext>
            </a:extLst>
          </p:cNvPr>
          <p:cNvSpPr>
            <a:spLocks/>
          </p:cNvSpPr>
          <p:nvPr/>
        </p:nvSpPr>
        <p:spPr bwMode="auto">
          <a:xfrm>
            <a:off x="1298857" y="942471"/>
            <a:ext cx="472040" cy="385317"/>
          </a:xfrm>
          <a:custGeom>
            <a:avLst/>
            <a:gdLst>
              <a:gd name="T0" fmla="*/ 0 w 120"/>
              <a:gd name="T1" fmla="*/ 0 h 84"/>
              <a:gd name="T2" fmla="*/ 28 w 120"/>
              <a:gd name="T3" fmla="*/ 4 h 84"/>
              <a:gd name="T4" fmla="*/ 52 w 120"/>
              <a:gd name="T5" fmla="*/ 8 h 84"/>
              <a:gd name="T6" fmla="*/ 72 w 120"/>
              <a:gd name="T7" fmla="*/ 12 h 84"/>
              <a:gd name="T8" fmla="*/ 92 w 120"/>
              <a:gd name="T9" fmla="*/ 20 h 84"/>
              <a:gd name="T10" fmla="*/ 96 w 120"/>
              <a:gd name="T11" fmla="*/ 24 h 84"/>
              <a:gd name="T12" fmla="*/ 104 w 120"/>
              <a:gd name="T13" fmla="*/ 28 h 84"/>
              <a:gd name="T14" fmla="*/ 108 w 120"/>
              <a:gd name="T15" fmla="*/ 32 h 84"/>
              <a:gd name="T16" fmla="*/ 112 w 120"/>
              <a:gd name="T17" fmla="*/ 36 h 84"/>
              <a:gd name="T18" fmla="*/ 116 w 120"/>
              <a:gd name="T19" fmla="*/ 44 h 84"/>
              <a:gd name="T20" fmla="*/ 120 w 120"/>
              <a:gd name="T21" fmla="*/ 56 h 84"/>
              <a:gd name="T22" fmla="*/ 120 w 120"/>
              <a:gd name="T23" fmla="*/ 64 h 84"/>
              <a:gd name="T24" fmla="*/ 116 w 120"/>
              <a:gd name="T25" fmla="*/ 72 h 84"/>
              <a:gd name="T26" fmla="*/ 116 w 120"/>
              <a:gd name="T27" fmla="*/ 76 h 84"/>
              <a:gd name="T28" fmla="*/ 112 w 120"/>
              <a:gd name="T29" fmla="*/ 76 h 84"/>
              <a:gd name="T30" fmla="*/ 108 w 120"/>
              <a:gd name="T31" fmla="*/ 80 h 84"/>
              <a:gd name="T32" fmla="*/ 104 w 120"/>
              <a:gd name="T33" fmla="*/ 80 h 84"/>
              <a:gd name="T34" fmla="*/ 92 w 120"/>
              <a:gd name="T35" fmla="*/ 84 h 84"/>
              <a:gd name="T36" fmla="*/ 84 w 120"/>
              <a:gd name="T37" fmla="*/ 80 h 84"/>
              <a:gd name="T38" fmla="*/ 76 w 120"/>
              <a:gd name="T39" fmla="*/ 80 h 84"/>
              <a:gd name="T40" fmla="*/ 72 w 120"/>
              <a:gd name="T41" fmla="*/ 76 h 84"/>
              <a:gd name="T42" fmla="*/ 64 w 120"/>
              <a:gd name="T43" fmla="*/ 72 h 84"/>
              <a:gd name="T44" fmla="*/ 56 w 120"/>
              <a:gd name="T45" fmla="*/ 64 h 84"/>
              <a:gd name="T46" fmla="*/ 48 w 120"/>
              <a:gd name="T47" fmla="*/ 60 h 84"/>
              <a:gd name="T48" fmla="*/ 40 w 120"/>
              <a:gd name="T49" fmla="*/ 52 h 84"/>
              <a:gd name="T50" fmla="*/ 32 w 120"/>
              <a:gd name="T51" fmla="*/ 44 h 84"/>
              <a:gd name="T52" fmla="*/ 24 w 120"/>
              <a:gd name="T53" fmla="*/ 36 h 84"/>
              <a:gd name="T54" fmla="*/ 16 w 120"/>
              <a:gd name="T55" fmla="*/ 32 h 84"/>
              <a:gd name="T56" fmla="*/ 12 w 120"/>
              <a:gd name="T57" fmla="*/ 24 h 84"/>
              <a:gd name="T58" fmla="*/ 8 w 120"/>
              <a:gd name="T59" fmla="*/ 20 h 84"/>
              <a:gd name="T60" fmla="*/ 4 w 120"/>
              <a:gd name="T61" fmla="*/ 12 h 84"/>
              <a:gd name="T62" fmla="*/ 4 w 120"/>
              <a:gd name="T63" fmla="*/ 4 h 84"/>
              <a:gd name="T64" fmla="*/ 0 w 120"/>
              <a:gd name="T65" fmla="*/ 0 h 84"/>
              <a:gd name="T66" fmla="*/ 0 w 120"/>
              <a:gd name="T67" fmla="*/ 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0" h="84">
                <a:moveTo>
                  <a:pt x="0" y="0"/>
                </a:moveTo>
                <a:lnTo>
                  <a:pt x="28" y="4"/>
                </a:lnTo>
                <a:lnTo>
                  <a:pt x="52" y="8"/>
                </a:lnTo>
                <a:lnTo>
                  <a:pt x="72" y="12"/>
                </a:lnTo>
                <a:lnTo>
                  <a:pt x="92" y="20"/>
                </a:lnTo>
                <a:lnTo>
                  <a:pt x="96" y="24"/>
                </a:lnTo>
                <a:lnTo>
                  <a:pt x="104" y="28"/>
                </a:lnTo>
                <a:lnTo>
                  <a:pt x="108" y="32"/>
                </a:lnTo>
                <a:lnTo>
                  <a:pt x="112" y="36"/>
                </a:lnTo>
                <a:lnTo>
                  <a:pt x="116" y="44"/>
                </a:lnTo>
                <a:lnTo>
                  <a:pt x="120" y="56"/>
                </a:lnTo>
                <a:lnTo>
                  <a:pt x="120" y="64"/>
                </a:lnTo>
                <a:lnTo>
                  <a:pt x="116" y="72"/>
                </a:lnTo>
                <a:lnTo>
                  <a:pt x="116" y="76"/>
                </a:lnTo>
                <a:lnTo>
                  <a:pt x="112" y="76"/>
                </a:lnTo>
                <a:lnTo>
                  <a:pt x="108" y="80"/>
                </a:lnTo>
                <a:lnTo>
                  <a:pt x="104" y="80"/>
                </a:lnTo>
                <a:lnTo>
                  <a:pt x="92" y="84"/>
                </a:lnTo>
                <a:lnTo>
                  <a:pt x="84" y="80"/>
                </a:lnTo>
                <a:lnTo>
                  <a:pt x="76" y="80"/>
                </a:lnTo>
                <a:lnTo>
                  <a:pt x="72" y="76"/>
                </a:lnTo>
                <a:lnTo>
                  <a:pt x="64" y="72"/>
                </a:lnTo>
                <a:lnTo>
                  <a:pt x="56" y="64"/>
                </a:lnTo>
                <a:lnTo>
                  <a:pt x="48" y="60"/>
                </a:lnTo>
                <a:lnTo>
                  <a:pt x="40" y="52"/>
                </a:lnTo>
                <a:lnTo>
                  <a:pt x="32" y="44"/>
                </a:lnTo>
                <a:lnTo>
                  <a:pt x="24" y="36"/>
                </a:lnTo>
                <a:lnTo>
                  <a:pt x="16" y="32"/>
                </a:lnTo>
                <a:lnTo>
                  <a:pt x="12" y="24"/>
                </a:lnTo>
                <a:lnTo>
                  <a:pt x="8" y="20"/>
                </a:lnTo>
                <a:lnTo>
                  <a:pt x="4" y="12"/>
                </a:lnTo>
                <a:lnTo>
                  <a:pt x="4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88">
            <a:extLst>
              <a:ext uri="{FF2B5EF4-FFF2-40B4-BE49-F238E27FC236}">
                <a16:creationId xmlns:a16="http://schemas.microsoft.com/office/drawing/2014/main" xmlns="" id="{8AD19571-6B14-4336-937C-1152703E0891}"/>
              </a:ext>
            </a:extLst>
          </p:cNvPr>
          <p:cNvSpPr>
            <a:spLocks/>
          </p:cNvSpPr>
          <p:nvPr/>
        </p:nvSpPr>
        <p:spPr bwMode="auto">
          <a:xfrm>
            <a:off x="1125776" y="1401181"/>
            <a:ext cx="723795" cy="1045860"/>
          </a:xfrm>
          <a:custGeom>
            <a:avLst/>
            <a:gdLst>
              <a:gd name="T0" fmla="*/ 132 w 184"/>
              <a:gd name="T1" fmla="*/ 120 h 228"/>
              <a:gd name="T2" fmla="*/ 116 w 184"/>
              <a:gd name="T3" fmla="*/ 148 h 228"/>
              <a:gd name="T4" fmla="*/ 104 w 184"/>
              <a:gd name="T5" fmla="*/ 168 h 228"/>
              <a:gd name="T6" fmla="*/ 92 w 184"/>
              <a:gd name="T7" fmla="*/ 188 h 228"/>
              <a:gd name="T8" fmla="*/ 80 w 184"/>
              <a:gd name="T9" fmla="*/ 204 h 228"/>
              <a:gd name="T10" fmla="*/ 72 w 184"/>
              <a:gd name="T11" fmla="*/ 216 h 228"/>
              <a:gd name="T12" fmla="*/ 64 w 184"/>
              <a:gd name="T13" fmla="*/ 224 h 228"/>
              <a:gd name="T14" fmla="*/ 60 w 184"/>
              <a:gd name="T15" fmla="*/ 228 h 228"/>
              <a:gd name="T16" fmla="*/ 56 w 184"/>
              <a:gd name="T17" fmla="*/ 228 h 228"/>
              <a:gd name="T18" fmla="*/ 52 w 184"/>
              <a:gd name="T19" fmla="*/ 228 h 228"/>
              <a:gd name="T20" fmla="*/ 44 w 184"/>
              <a:gd name="T21" fmla="*/ 228 h 228"/>
              <a:gd name="T22" fmla="*/ 40 w 184"/>
              <a:gd name="T23" fmla="*/ 228 h 228"/>
              <a:gd name="T24" fmla="*/ 36 w 184"/>
              <a:gd name="T25" fmla="*/ 224 h 228"/>
              <a:gd name="T26" fmla="*/ 32 w 184"/>
              <a:gd name="T27" fmla="*/ 220 h 228"/>
              <a:gd name="T28" fmla="*/ 28 w 184"/>
              <a:gd name="T29" fmla="*/ 216 h 228"/>
              <a:gd name="T30" fmla="*/ 20 w 184"/>
              <a:gd name="T31" fmla="*/ 208 h 228"/>
              <a:gd name="T32" fmla="*/ 16 w 184"/>
              <a:gd name="T33" fmla="*/ 200 h 228"/>
              <a:gd name="T34" fmla="*/ 12 w 184"/>
              <a:gd name="T35" fmla="*/ 192 h 228"/>
              <a:gd name="T36" fmla="*/ 8 w 184"/>
              <a:gd name="T37" fmla="*/ 188 h 228"/>
              <a:gd name="T38" fmla="*/ 4 w 184"/>
              <a:gd name="T39" fmla="*/ 176 h 228"/>
              <a:gd name="T40" fmla="*/ 0 w 184"/>
              <a:gd name="T41" fmla="*/ 164 h 228"/>
              <a:gd name="T42" fmla="*/ 0 w 184"/>
              <a:gd name="T43" fmla="*/ 160 h 228"/>
              <a:gd name="T44" fmla="*/ 4 w 184"/>
              <a:gd name="T45" fmla="*/ 152 h 228"/>
              <a:gd name="T46" fmla="*/ 8 w 184"/>
              <a:gd name="T47" fmla="*/ 152 h 228"/>
              <a:gd name="T48" fmla="*/ 12 w 184"/>
              <a:gd name="T49" fmla="*/ 148 h 228"/>
              <a:gd name="T50" fmla="*/ 16 w 184"/>
              <a:gd name="T51" fmla="*/ 148 h 228"/>
              <a:gd name="T52" fmla="*/ 24 w 184"/>
              <a:gd name="T53" fmla="*/ 152 h 228"/>
              <a:gd name="T54" fmla="*/ 28 w 184"/>
              <a:gd name="T55" fmla="*/ 152 h 228"/>
              <a:gd name="T56" fmla="*/ 32 w 184"/>
              <a:gd name="T57" fmla="*/ 152 h 228"/>
              <a:gd name="T58" fmla="*/ 32 w 184"/>
              <a:gd name="T59" fmla="*/ 148 h 228"/>
              <a:gd name="T60" fmla="*/ 36 w 184"/>
              <a:gd name="T61" fmla="*/ 148 h 228"/>
              <a:gd name="T62" fmla="*/ 40 w 184"/>
              <a:gd name="T63" fmla="*/ 144 h 228"/>
              <a:gd name="T64" fmla="*/ 44 w 184"/>
              <a:gd name="T65" fmla="*/ 136 h 228"/>
              <a:gd name="T66" fmla="*/ 52 w 184"/>
              <a:gd name="T67" fmla="*/ 128 h 228"/>
              <a:gd name="T68" fmla="*/ 60 w 184"/>
              <a:gd name="T69" fmla="*/ 120 h 228"/>
              <a:gd name="T70" fmla="*/ 72 w 184"/>
              <a:gd name="T71" fmla="*/ 104 h 228"/>
              <a:gd name="T72" fmla="*/ 88 w 184"/>
              <a:gd name="T73" fmla="*/ 88 h 228"/>
              <a:gd name="T74" fmla="*/ 100 w 184"/>
              <a:gd name="T75" fmla="*/ 72 h 228"/>
              <a:gd name="T76" fmla="*/ 116 w 184"/>
              <a:gd name="T77" fmla="*/ 52 h 228"/>
              <a:gd name="T78" fmla="*/ 132 w 184"/>
              <a:gd name="T79" fmla="*/ 36 h 228"/>
              <a:gd name="T80" fmla="*/ 144 w 184"/>
              <a:gd name="T81" fmla="*/ 24 h 228"/>
              <a:gd name="T82" fmla="*/ 156 w 184"/>
              <a:gd name="T83" fmla="*/ 16 h 228"/>
              <a:gd name="T84" fmla="*/ 164 w 184"/>
              <a:gd name="T85" fmla="*/ 8 h 228"/>
              <a:gd name="T86" fmla="*/ 172 w 184"/>
              <a:gd name="T87" fmla="*/ 4 h 228"/>
              <a:gd name="T88" fmla="*/ 176 w 184"/>
              <a:gd name="T89" fmla="*/ 0 h 228"/>
              <a:gd name="T90" fmla="*/ 180 w 184"/>
              <a:gd name="T91" fmla="*/ 0 h 228"/>
              <a:gd name="T92" fmla="*/ 184 w 184"/>
              <a:gd name="T93" fmla="*/ 4 h 228"/>
              <a:gd name="T94" fmla="*/ 184 w 184"/>
              <a:gd name="T95" fmla="*/ 12 h 228"/>
              <a:gd name="T96" fmla="*/ 180 w 184"/>
              <a:gd name="T97" fmla="*/ 24 h 228"/>
              <a:gd name="T98" fmla="*/ 176 w 184"/>
              <a:gd name="T99" fmla="*/ 36 h 228"/>
              <a:gd name="T100" fmla="*/ 168 w 184"/>
              <a:gd name="T101" fmla="*/ 52 h 228"/>
              <a:gd name="T102" fmla="*/ 156 w 184"/>
              <a:gd name="T103" fmla="*/ 72 h 228"/>
              <a:gd name="T104" fmla="*/ 144 w 184"/>
              <a:gd name="T105" fmla="*/ 96 h 228"/>
              <a:gd name="T106" fmla="*/ 132 w 184"/>
              <a:gd name="T107" fmla="*/ 120 h 228"/>
              <a:gd name="T108" fmla="*/ 132 w 184"/>
              <a:gd name="T109" fmla="*/ 120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84" h="228">
                <a:moveTo>
                  <a:pt x="132" y="120"/>
                </a:moveTo>
                <a:lnTo>
                  <a:pt x="116" y="148"/>
                </a:lnTo>
                <a:lnTo>
                  <a:pt x="104" y="168"/>
                </a:lnTo>
                <a:lnTo>
                  <a:pt x="92" y="188"/>
                </a:lnTo>
                <a:lnTo>
                  <a:pt x="80" y="204"/>
                </a:lnTo>
                <a:lnTo>
                  <a:pt x="72" y="216"/>
                </a:lnTo>
                <a:lnTo>
                  <a:pt x="64" y="224"/>
                </a:lnTo>
                <a:lnTo>
                  <a:pt x="60" y="228"/>
                </a:lnTo>
                <a:lnTo>
                  <a:pt x="56" y="228"/>
                </a:lnTo>
                <a:lnTo>
                  <a:pt x="52" y="228"/>
                </a:lnTo>
                <a:lnTo>
                  <a:pt x="44" y="228"/>
                </a:lnTo>
                <a:lnTo>
                  <a:pt x="40" y="228"/>
                </a:lnTo>
                <a:lnTo>
                  <a:pt x="36" y="224"/>
                </a:lnTo>
                <a:lnTo>
                  <a:pt x="32" y="220"/>
                </a:lnTo>
                <a:lnTo>
                  <a:pt x="28" y="216"/>
                </a:lnTo>
                <a:lnTo>
                  <a:pt x="20" y="208"/>
                </a:lnTo>
                <a:lnTo>
                  <a:pt x="16" y="200"/>
                </a:lnTo>
                <a:lnTo>
                  <a:pt x="12" y="192"/>
                </a:lnTo>
                <a:lnTo>
                  <a:pt x="8" y="188"/>
                </a:lnTo>
                <a:lnTo>
                  <a:pt x="4" y="176"/>
                </a:lnTo>
                <a:lnTo>
                  <a:pt x="0" y="164"/>
                </a:lnTo>
                <a:lnTo>
                  <a:pt x="0" y="160"/>
                </a:lnTo>
                <a:lnTo>
                  <a:pt x="4" y="152"/>
                </a:lnTo>
                <a:lnTo>
                  <a:pt x="8" y="152"/>
                </a:lnTo>
                <a:lnTo>
                  <a:pt x="12" y="148"/>
                </a:lnTo>
                <a:lnTo>
                  <a:pt x="16" y="148"/>
                </a:lnTo>
                <a:lnTo>
                  <a:pt x="24" y="152"/>
                </a:lnTo>
                <a:lnTo>
                  <a:pt x="28" y="152"/>
                </a:lnTo>
                <a:lnTo>
                  <a:pt x="32" y="152"/>
                </a:lnTo>
                <a:lnTo>
                  <a:pt x="32" y="148"/>
                </a:lnTo>
                <a:lnTo>
                  <a:pt x="36" y="148"/>
                </a:lnTo>
                <a:lnTo>
                  <a:pt x="40" y="144"/>
                </a:lnTo>
                <a:lnTo>
                  <a:pt x="44" y="136"/>
                </a:lnTo>
                <a:lnTo>
                  <a:pt x="52" y="128"/>
                </a:lnTo>
                <a:lnTo>
                  <a:pt x="60" y="120"/>
                </a:lnTo>
                <a:lnTo>
                  <a:pt x="72" y="104"/>
                </a:lnTo>
                <a:lnTo>
                  <a:pt x="88" y="88"/>
                </a:lnTo>
                <a:lnTo>
                  <a:pt x="100" y="72"/>
                </a:lnTo>
                <a:lnTo>
                  <a:pt x="116" y="52"/>
                </a:lnTo>
                <a:lnTo>
                  <a:pt x="132" y="36"/>
                </a:lnTo>
                <a:lnTo>
                  <a:pt x="144" y="24"/>
                </a:lnTo>
                <a:lnTo>
                  <a:pt x="156" y="16"/>
                </a:lnTo>
                <a:lnTo>
                  <a:pt x="164" y="8"/>
                </a:lnTo>
                <a:lnTo>
                  <a:pt x="172" y="4"/>
                </a:lnTo>
                <a:lnTo>
                  <a:pt x="176" y="0"/>
                </a:lnTo>
                <a:lnTo>
                  <a:pt x="180" y="0"/>
                </a:lnTo>
                <a:lnTo>
                  <a:pt x="184" y="4"/>
                </a:lnTo>
                <a:lnTo>
                  <a:pt x="184" y="12"/>
                </a:lnTo>
                <a:lnTo>
                  <a:pt x="180" y="24"/>
                </a:lnTo>
                <a:lnTo>
                  <a:pt x="176" y="36"/>
                </a:lnTo>
                <a:lnTo>
                  <a:pt x="168" y="52"/>
                </a:lnTo>
                <a:lnTo>
                  <a:pt x="156" y="72"/>
                </a:lnTo>
                <a:lnTo>
                  <a:pt x="144" y="96"/>
                </a:lnTo>
                <a:lnTo>
                  <a:pt x="132" y="120"/>
                </a:lnTo>
                <a:lnTo>
                  <a:pt x="132" y="1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89">
            <a:extLst>
              <a:ext uri="{FF2B5EF4-FFF2-40B4-BE49-F238E27FC236}">
                <a16:creationId xmlns:a16="http://schemas.microsoft.com/office/drawing/2014/main" xmlns="" id="{3942688E-3AE9-464F-B35D-04B587E2CD91}"/>
              </a:ext>
            </a:extLst>
          </p:cNvPr>
          <p:cNvSpPr>
            <a:spLocks/>
          </p:cNvSpPr>
          <p:nvPr/>
        </p:nvSpPr>
        <p:spPr bwMode="auto">
          <a:xfrm>
            <a:off x="2148530" y="2447041"/>
            <a:ext cx="597918" cy="623846"/>
          </a:xfrm>
          <a:custGeom>
            <a:avLst/>
            <a:gdLst>
              <a:gd name="T0" fmla="*/ 148 w 152"/>
              <a:gd name="T1" fmla="*/ 84 h 136"/>
              <a:gd name="T2" fmla="*/ 152 w 152"/>
              <a:gd name="T3" fmla="*/ 92 h 136"/>
              <a:gd name="T4" fmla="*/ 152 w 152"/>
              <a:gd name="T5" fmla="*/ 100 h 136"/>
              <a:gd name="T6" fmla="*/ 148 w 152"/>
              <a:gd name="T7" fmla="*/ 108 h 136"/>
              <a:gd name="T8" fmla="*/ 144 w 152"/>
              <a:gd name="T9" fmla="*/ 116 h 136"/>
              <a:gd name="T10" fmla="*/ 140 w 152"/>
              <a:gd name="T11" fmla="*/ 124 h 136"/>
              <a:gd name="T12" fmla="*/ 136 w 152"/>
              <a:gd name="T13" fmla="*/ 132 h 136"/>
              <a:gd name="T14" fmla="*/ 128 w 152"/>
              <a:gd name="T15" fmla="*/ 132 h 136"/>
              <a:gd name="T16" fmla="*/ 124 w 152"/>
              <a:gd name="T17" fmla="*/ 136 h 136"/>
              <a:gd name="T18" fmla="*/ 116 w 152"/>
              <a:gd name="T19" fmla="*/ 132 h 136"/>
              <a:gd name="T20" fmla="*/ 104 w 152"/>
              <a:gd name="T21" fmla="*/ 128 h 136"/>
              <a:gd name="T22" fmla="*/ 96 w 152"/>
              <a:gd name="T23" fmla="*/ 120 h 136"/>
              <a:gd name="T24" fmla="*/ 84 w 152"/>
              <a:gd name="T25" fmla="*/ 108 h 136"/>
              <a:gd name="T26" fmla="*/ 72 w 152"/>
              <a:gd name="T27" fmla="*/ 96 h 136"/>
              <a:gd name="T28" fmla="*/ 60 w 152"/>
              <a:gd name="T29" fmla="*/ 80 h 136"/>
              <a:gd name="T30" fmla="*/ 44 w 152"/>
              <a:gd name="T31" fmla="*/ 68 h 136"/>
              <a:gd name="T32" fmla="*/ 32 w 152"/>
              <a:gd name="T33" fmla="*/ 52 h 136"/>
              <a:gd name="T34" fmla="*/ 24 w 152"/>
              <a:gd name="T35" fmla="*/ 44 h 136"/>
              <a:gd name="T36" fmla="*/ 16 w 152"/>
              <a:gd name="T37" fmla="*/ 36 h 136"/>
              <a:gd name="T38" fmla="*/ 12 w 152"/>
              <a:gd name="T39" fmla="*/ 32 h 136"/>
              <a:gd name="T40" fmla="*/ 8 w 152"/>
              <a:gd name="T41" fmla="*/ 24 h 136"/>
              <a:gd name="T42" fmla="*/ 4 w 152"/>
              <a:gd name="T43" fmla="*/ 12 h 136"/>
              <a:gd name="T44" fmla="*/ 0 w 152"/>
              <a:gd name="T45" fmla="*/ 0 h 136"/>
              <a:gd name="T46" fmla="*/ 32 w 152"/>
              <a:gd name="T47" fmla="*/ 8 h 136"/>
              <a:gd name="T48" fmla="*/ 56 w 152"/>
              <a:gd name="T49" fmla="*/ 16 h 136"/>
              <a:gd name="T50" fmla="*/ 80 w 152"/>
              <a:gd name="T51" fmla="*/ 28 h 136"/>
              <a:gd name="T52" fmla="*/ 100 w 152"/>
              <a:gd name="T53" fmla="*/ 40 h 136"/>
              <a:gd name="T54" fmla="*/ 112 w 152"/>
              <a:gd name="T55" fmla="*/ 44 h 136"/>
              <a:gd name="T56" fmla="*/ 120 w 152"/>
              <a:gd name="T57" fmla="*/ 52 h 136"/>
              <a:gd name="T58" fmla="*/ 128 w 152"/>
              <a:gd name="T59" fmla="*/ 56 h 136"/>
              <a:gd name="T60" fmla="*/ 132 w 152"/>
              <a:gd name="T61" fmla="*/ 64 h 136"/>
              <a:gd name="T62" fmla="*/ 144 w 152"/>
              <a:gd name="T63" fmla="*/ 72 h 136"/>
              <a:gd name="T64" fmla="*/ 148 w 152"/>
              <a:gd name="T65" fmla="*/ 84 h 136"/>
              <a:gd name="T66" fmla="*/ 148 w 152"/>
              <a:gd name="T67" fmla="*/ 84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2" h="136">
                <a:moveTo>
                  <a:pt x="148" y="84"/>
                </a:moveTo>
                <a:lnTo>
                  <a:pt x="152" y="92"/>
                </a:lnTo>
                <a:lnTo>
                  <a:pt x="152" y="100"/>
                </a:lnTo>
                <a:lnTo>
                  <a:pt x="148" y="108"/>
                </a:lnTo>
                <a:lnTo>
                  <a:pt x="144" y="116"/>
                </a:lnTo>
                <a:lnTo>
                  <a:pt x="140" y="124"/>
                </a:lnTo>
                <a:lnTo>
                  <a:pt x="136" y="132"/>
                </a:lnTo>
                <a:lnTo>
                  <a:pt x="128" y="132"/>
                </a:lnTo>
                <a:lnTo>
                  <a:pt x="124" y="136"/>
                </a:lnTo>
                <a:lnTo>
                  <a:pt x="116" y="132"/>
                </a:lnTo>
                <a:lnTo>
                  <a:pt x="104" y="128"/>
                </a:lnTo>
                <a:lnTo>
                  <a:pt x="96" y="120"/>
                </a:lnTo>
                <a:lnTo>
                  <a:pt x="84" y="108"/>
                </a:lnTo>
                <a:lnTo>
                  <a:pt x="72" y="96"/>
                </a:lnTo>
                <a:lnTo>
                  <a:pt x="60" y="80"/>
                </a:lnTo>
                <a:lnTo>
                  <a:pt x="44" y="68"/>
                </a:lnTo>
                <a:lnTo>
                  <a:pt x="32" y="52"/>
                </a:lnTo>
                <a:lnTo>
                  <a:pt x="24" y="44"/>
                </a:lnTo>
                <a:lnTo>
                  <a:pt x="16" y="36"/>
                </a:lnTo>
                <a:lnTo>
                  <a:pt x="12" y="32"/>
                </a:lnTo>
                <a:lnTo>
                  <a:pt x="8" y="24"/>
                </a:lnTo>
                <a:lnTo>
                  <a:pt x="4" y="12"/>
                </a:lnTo>
                <a:lnTo>
                  <a:pt x="0" y="0"/>
                </a:lnTo>
                <a:lnTo>
                  <a:pt x="32" y="8"/>
                </a:lnTo>
                <a:lnTo>
                  <a:pt x="56" y="16"/>
                </a:lnTo>
                <a:lnTo>
                  <a:pt x="80" y="28"/>
                </a:lnTo>
                <a:lnTo>
                  <a:pt x="100" y="40"/>
                </a:lnTo>
                <a:lnTo>
                  <a:pt x="112" y="44"/>
                </a:lnTo>
                <a:lnTo>
                  <a:pt x="120" y="52"/>
                </a:lnTo>
                <a:lnTo>
                  <a:pt x="128" y="56"/>
                </a:lnTo>
                <a:lnTo>
                  <a:pt x="132" y="64"/>
                </a:lnTo>
                <a:lnTo>
                  <a:pt x="144" y="72"/>
                </a:lnTo>
                <a:lnTo>
                  <a:pt x="148" y="84"/>
                </a:lnTo>
                <a:lnTo>
                  <a:pt x="148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90">
            <a:extLst>
              <a:ext uri="{FF2B5EF4-FFF2-40B4-BE49-F238E27FC236}">
                <a16:creationId xmlns:a16="http://schemas.microsoft.com/office/drawing/2014/main" xmlns="" id="{F6A59852-B903-4C0F-9012-6937D83FF32B}"/>
              </a:ext>
            </a:extLst>
          </p:cNvPr>
          <p:cNvSpPr>
            <a:spLocks/>
          </p:cNvSpPr>
          <p:nvPr/>
        </p:nvSpPr>
        <p:spPr bwMode="auto">
          <a:xfrm>
            <a:off x="2274407" y="1584665"/>
            <a:ext cx="409102" cy="348620"/>
          </a:xfrm>
          <a:custGeom>
            <a:avLst/>
            <a:gdLst>
              <a:gd name="T0" fmla="*/ 104 w 104"/>
              <a:gd name="T1" fmla="*/ 36 h 76"/>
              <a:gd name="T2" fmla="*/ 104 w 104"/>
              <a:gd name="T3" fmla="*/ 44 h 76"/>
              <a:gd name="T4" fmla="*/ 104 w 104"/>
              <a:gd name="T5" fmla="*/ 48 h 76"/>
              <a:gd name="T6" fmla="*/ 100 w 104"/>
              <a:gd name="T7" fmla="*/ 56 h 76"/>
              <a:gd name="T8" fmla="*/ 96 w 104"/>
              <a:gd name="T9" fmla="*/ 64 h 76"/>
              <a:gd name="T10" fmla="*/ 92 w 104"/>
              <a:gd name="T11" fmla="*/ 68 h 76"/>
              <a:gd name="T12" fmla="*/ 88 w 104"/>
              <a:gd name="T13" fmla="*/ 76 h 76"/>
              <a:gd name="T14" fmla="*/ 84 w 104"/>
              <a:gd name="T15" fmla="*/ 76 h 76"/>
              <a:gd name="T16" fmla="*/ 80 w 104"/>
              <a:gd name="T17" fmla="*/ 76 h 76"/>
              <a:gd name="T18" fmla="*/ 76 w 104"/>
              <a:gd name="T19" fmla="*/ 76 h 76"/>
              <a:gd name="T20" fmla="*/ 68 w 104"/>
              <a:gd name="T21" fmla="*/ 72 h 76"/>
              <a:gd name="T22" fmla="*/ 60 w 104"/>
              <a:gd name="T23" fmla="*/ 68 h 76"/>
              <a:gd name="T24" fmla="*/ 52 w 104"/>
              <a:gd name="T25" fmla="*/ 60 h 76"/>
              <a:gd name="T26" fmla="*/ 44 w 104"/>
              <a:gd name="T27" fmla="*/ 48 h 76"/>
              <a:gd name="T28" fmla="*/ 32 w 104"/>
              <a:gd name="T29" fmla="*/ 36 h 76"/>
              <a:gd name="T30" fmla="*/ 16 w 104"/>
              <a:gd name="T31" fmla="*/ 20 h 76"/>
              <a:gd name="T32" fmla="*/ 0 w 104"/>
              <a:gd name="T33" fmla="*/ 0 h 76"/>
              <a:gd name="T34" fmla="*/ 24 w 104"/>
              <a:gd name="T35" fmla="*/ 0 h 76"/>
              <a:gd name="T36" fmla="*/ 44 w 104"/>
              <a:gd name="T37" fmla="*/ 4 h 76"/>
              <a:gd name="T38" fmla="*/ 64 w 104"/>
              <a:gd name="T39" fmla="*/ 8 h 76"/>
              <a:gd name="T40" fmla="*/ 80 w 104"/>
              <a:gd name="T41" fmla="*/ 12 h 76"/>
              <a:gd name="T42" fmla="*/ 88 w 104"/>
              <a:gd name="T43" fmla="*/ 16 h 76"/>
              <a:gd name="T44" fmla="*/ 96 w 104"/>
              <a:gd name="T45" fmla="*/ 24 h 76"/>
              <a:gd name="T46" fmla="*/ 100 w 104"/>
              <a:gd name="T47" fmla="*/ 28 h 76"/>
              <a:gd name="T48" fmla="*/ 104 w 104"/>
              <a:gd name="T49" fmla="*/ 36 h 76"/>
              <a:gd name="T50" fmla="*/ 104 w 104"/>
              <a:gd name="T51" fmla="*/ 3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4" h="76">
                <a:moveTo>
                  <a:pt x="104" y="36"/>
                </a:moveTo>
                <a:lnTo>
                  <a:pt x="104" y="44"/>
                </a:lnTo>
                <a:lnTo>
                  <a:pt x="104" y="48"/>
                </a:lnTo>
                <a:lnTo>
                  <a:pt x="100" y="56"/>
                </a:lnTo>
                <a:lnTo>
                  <a:pt x="96" y="64"/>
                </a:lnTo>
                <a:lnTo>
                  <a:pt x="92" y="68"/>
                </a:lnTo>
                <a:lnTo>
                  <a:pt x="88" y="76"/>
                </a:lnTo>
                <a:lnTo>
                  <a:pt x="84" y="76"/>
                </a:lnTo>
                <a:lnTo>
                  <a:pt x="80" y="76"/>
                </a:lnTo>
                <a:lnTo>
                  <a:pt x="76" y="76"/>
                </a:lnTo>
                <a:lnTo>
                  <a:pt x="68" y="72"/>
                </a:lnTo>
                <a:lnTo>
                  <a:pt x="60" y="68"/>
                </a:lnTo>
                <a:lnTo>
                  <a:pt x="52" y="60"/>
                </a:lnTo>
                <a:lnTo>
                  <a:pt x="44" y="48"/>
                </a:lnTo>
                <a:lnTo>
                  <a:pt x="32" y="36"/>
                </a:lnTo>
                <a:lnTo>
                  <a:pt x="16" y="20"/>
                </a:lnTo>
                <a:lnTo>
                  <a:pt x="0" y="0"/>
                </a:lnTo>
                <a:lnTo>
                  <a:pt x="24" y="0"/>
                </a:lnTo>
                <a:lnTo>
                  <a:pt x="44" y="4"/>
                </a:lnTo>
                <a:lnTo>
                  <a:pt x="64" y="8"/>
                </a:lnTo>
                <a:lnTo>
                  <a:pt x="80" y="12"/>
                </a:lnTo>
                <a:lnTo>
                  <a:pt x="88" y="16"/>
                </a:lnTo>
                <a:lnTo>
                  <a:pt x="96" y="24"/>
                </a:lnTo>
                <a:lnTo>
                  <a:pt x="100" y="28"/>
                </a:lnTo>
                <a:lnTo>
                  <a:pt x="104" y="36"/>
                </a:lnTo>
                <a:lnTo>
                  <a:pt x="104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91">
            <a:extLst>
              <a:ext uri="{FF2B5EF4-FFF2-40B4-BE49-F238E27FC236}">
                <a16:creationId xmlns:a16="http://schemas.microsoft.com/office/drawing/2014/main" xmlns="" id="{54D86B82-C463-4793-9DBF-2165825D26A3}"/>
              </a:ext>
            </a:extLst>
          </p:cNvPr>
          <p:cNvSpPr>
            <a:spLocks/>
          </p:cNvSpPr>
          <p:nvPr/>
        </p:nvSpPr>
        <p:spPr bwMode="auto">
          <a:xfrm>
            <a:off x="1786632" y="1951634"/>
            <a:ext cx="1384651" cy="733937"/>
          </a:xfrm>
          <a:custGeom>
            <a:avLst/>
            <a:gdLst>
              <a:gd name="T0" fmla="*/ 316 w 352"/>
              <a:gd name="T1" fmla="*/ 64 h 160"/>
              <a:gd name="T2" fmla="*/ 288 w 352"/>
              <a:gd name="T3" fmla="*/ 80 h 160"/>
              <a:gd name="T4" fmla="*/ 256 w 352"/>
              <a:gd name="T5" fmla="*/ 104 h 160"/>
              <a:gd name="T6" fmla="*/ 220 w 352"/>
              <a:gd name="T7" fmla="*/ 128 h 160"/>
              <a:gd name="T8" fmla="*/ 160 w 352"/>
              <a:gd name="T9" fmla="*/ 160 h 160"/>
              <a:gd name="T10" fmla="*/ 148 w 352"/>
              <a:gd name="T11" fmla="*/ 136 h 160"/>
              <a:gd name="T12" fmla="*/ 176 w 352"/>
              <a:gd name="T13" fmla="*/ 112 h 160"/>
              <a:gd name="T14" fmla="*/ 196 w 352"/>
              <a:gd name="T15" fmla="*/ 96 h 160"/>
              <a:gd name="T16" fmla="*/ 212 w 352"/>
              <a:gd name="T17" fmla="*/ 80 h 160"/>
              <a:gd name="T18" fmla="*/ 228 w 352"/>
              <a:gd name="T19" fmla="*/ 64 h 160"/>
              <a:gd name="T20" fmla="*/ 240 w 352"/>
              <a:gd name="T21" fmla="*/ 52 h 160"/>
              <a:gd name="T22" fmla="*/ 240 w 352"/>
              <a:gd name="T23" fmla="*/ 48 h 160"/>
              <a:gd name="T24" fmla="*/ 228 w 352"/>
              <a:gd name="T25" fmla="*/ 48 h 160"/>
              <a:gd name="T26" fmla="*/ 204 w 352"/>
              <a:gd name="T27" fmla="*/ 52 h 160"/>
              <a:gd name="T28" fmla="*/ 172 w 352"/>
              <a:gd name="T29" fmla="*/ 56 h 160"/>
              <a:gd name="T30" fmla="*/ 132 w 352"/>
              <a:gd name="T31" fmla="*/ 68 h 160"/>
              <a:gd name="T32" fmla="*/ 100 w 352"/>
              <a:gd name="T33" fmla="*/ 72 h 160"/>
              <a:gd name="T34" fmla="*/ 76 w 352"/>
              <a:gd name="T35" fmla="*/ 76 h 160"/>
              <a:gd name="T36" fmla="*/ 60 w 352"/>
              <a:gd name="T37" fmla="*/ 80 h 160"/>
              <a:gd name="T38" fmla="*/ 52 w 352"/>
              <a:gd name="T39" fmla="*/ 76 h 160"/>
              <a:gd name="T40" fmla="*/ 36 w 352"/>
              <a:gd name="T41" fmla="*/ 72 h 160"/>
              <a:gd name="T42" fmla="*/ 16 w 352"/>
              <a:gd name="T43" fmla="*/ 60 h 160"/>
              <a:gd name="T44" fmla="*/ 4 w 352"/>
              <a:gd name="T45" fmla="*/ 44 h 160"/>
              <a:gd name="T46" fmla="*/ 32 w 352"/>
              <a:gd name="T47" fmla="*/ 36 h 160"/>
              <a:gd name="T48" fmla="*/ 88 w 352"/>
              <a:gd name="T49" fmla="*/ 36 h 160"/>
              <a:gd name="T50" fmla="*/ 128 w 352"/>
              <a:gd name="T51" fmla="*/ 32 h 160"/>
              <a:gd name="T52" fmla="*/ 176 w 352"/>
              <a:gd name="T53" fmla="*/ 24 h 160"/>
              <a:gd name="T54" fmla="*/ 216 w 352"/>
              <a:gd name="T55" fmla="*/ 16 h 160"/>
              <a:gd name="T56" fmla="*/ 232 w 352"/>
              <a:gd name="T57" fmla="*/ 12 h 160"/>
              <a:gd name="T58" fmla="*/ 248 w 352"/>
              <a:gd name="T59" fmla="*/ 8 h 160"/>
              <a:gd name="T60" fmla="*/ 260 w 352"/>
              <a:gd name="T61" fmla="*/ 8 h 160"/>
              <a:gd name="T62" fmla="*/ 268 w 352"/>
              <a:gd name="T63" fmla="*/ 4 h 160"/>
              <a:gd name="T64" fmla="*/ 284 w 352"/>
              <a:gd name="T65" fmla="*/ 0 h 160"/>
              <a:gd name="T66" fmla="*/ 304 w 352"/>
              <a:gd name="T67" fmla="*/ 4 h 160"/>
              <a:gd name="T68" fmla="*/ 328 w 352"/>
              <a:gd name="T69" fmla="*/ 16 h 160"/>
              <a:gd name="T70" fmla="*/ 348 w 352"/>
              <a:gd name="T71" fmla="*/ 32 h 160"/>
              <a:gd name="T72" fmla="*/ 352 w 352"/>
              <a:gd name="T73" fmla="*/ 44 h 160"/>
              <a:gd name="T74" fmla="*/ 348 w 352"/>
              <a:gd name="T75" fmla="*/ 52 h 160"/>
              <a:gd name="T76" fmla="*/ 328 w 352"/>
              <a:gd name="T77" fmla="*/ 56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2" h="160">
                <a:moveTo>
                  <a:pt x="328" y="56"/>
                </a:moveTo>
                <a:lnTo>
                  <a:pt x="316" y="64"/>
                </a:lnTo>
                <a:lnTo>
                  <a:pt x="304" y="68"/>
                </a:lnTo>
                <a:lnTo>
                  <a:pt x="288" y="80"/>
                </a:lnTo>
                <a:lnTo>
                  <a:pt x="268" y="96"/>
                </a:lnTo>
                <a:lnTo>
                  <a:pt x="256" y="104"/>
                </a:lnTo>
                <a:lnTo>
                  <a:pt x="244" y="112"/>
                </a:lnTo>
                <a:lnTo>
                  <a:pt x="220" y="128"/>
                </a:lnTo>
                <a:lnTo>
                  <a:pt x="192" y="144"/>
                </a:lnTo>
                <a:lnTo>
                  <a:pt x="160" y="160"/>
                </a:lnTo>
                <a:lnTo>
                  <a:pt x="132" y="148"/>
                </a:lnTo>
                <a:lnTo>
                  <a:pt x="148" y="136"/>
                </a:lnTo>
                <a:lnTo>
                  <a:pt x="160" y="124"/>
                </a:lnTo>
                <a:lnTo>
                  <a:pt x="176" y="112"/>
                </a:lnTo>
                <a:lnTo>
                  <a:pt x="188" y="104"/>
                </a:lnTo>
                <a:lnTo>
                  <a:pt x="196" y="96"/>
                </a:lnTo>
                <a:lnTo>
                  <a:pt x="208" y="84"/>
                </a:lnTo>
                <a:lnTo>
                  <a:pt x="212" y="80"/>
                </a:lnTo>
                <a:lnTo>
                  <a:pt x="220" y="72"/>
                </a:lnTo>
                <a:lnTo>
                  <a:pt x="228" y="64"/>
                </a:lnTo>
                <a:lnTo>
                  <a:pt x="236" y="56"/>
                </a:lnTo>
                <a:lnTo>
                  <a:pt x="240" y="52"/>
                </a:lnTo>
                <a:lnTo>
                  <a:pt x="240" y="48"/>
                </a:lnTo>
                <a:lnTo>
                  <a:pt x="240" y="48"/>
                </a:lnTo>
                <a:lnTo>
                  <a:pt x="232" y="48"/>
                </a:lnTo>
                <a:lnTo>
                  <a:pt x="228" y="48"/>
                </a:lnTo>
                <a:lnTo>
                  <a:pt x="216" y="48"/>
                </a:lnTo>
                <a:lnTo>
                  <a:pt x="204" y="52"/>
                </a:lnTo>
                <a:lnTo>
                  <a:pt x="188" y="56"/>
                </a:lnTo>
                <a:lnTo>
                  <a:pt x="172" y="56"/>
                </a:lnTo>
                <a:lnTo>
                  <a:pt x="152" y="64"/>
                </a:lnTo>
                <a:lnTo>
                  <a:pt x="132" y="68"/>
                </a:lnTo>
                <a:lnTo>
                  <a:pt x="116" y="68"/>
                </a:lnTo>
                <a:lnTo>
                  <a:pt x="100" y="72"/>
                </a:lnTo>
                <a:lnTo>
                  <a:pt x="88" y="76"/>
                </a:lnTo>
                <a:lnTo>
                  <a:pt x="76" y="76"/>
                </a:lnTo>
                <a:lnTo>
                  <a:pt x="68" y="76"/>
                </a:lnTo>
                <a:lnTo>
                  <a:pt x="60" y="80"/>
                </a:lnTo>
                <a:lnTo>
                  <a:pt x="56" y="80"/>
                </a:lnTo>
                <a:lnTo>
                  <a:pt x="52" y="76"/>
                </a:lnTo>
                <a:lnTo>
                  <a:pt x="44" y="76"/>
                </a:lnTo>
                <a:lnTo>
                  <a:pt x="36" y="72"/>
                </a:lnTo>
                <a:lnTo>
                  <a:pt x="24" y="64"/>
                </a:lnTo>
                <a:lnTo>
                  <a:pt x="16" y="60"/>
                </a:lnTo>
                <a:lnTo>
                  <a:pt x="8" y="52"/>
                </a:lnTo>
                <a:lnTo>
                  <a:pt x="4" y="44"/>
                </a:lnTo>
                <a:lnTo>
                  <a:pt x="0" y="40"/>
                </a:lnTo>
                <a:lnTo>
                  <a:pt x="32" y="36"/>
                </a:lnTo>
                <a:lnTo>
                  <a:pt x="60" y="36"/>
                </a:lnTo>
                <a:lnTo>
                  <a:pt x="88" y="36"/>
                </a:lnTo>
                <a:lnTo>
                  <a:pt x="108" y="32"/>
                </a:lnTo>
                <a:lnTo>
                  <a:pt x="128" y="32"/>
                </a:lnTo>
                <a:lnTo>
                  <a:pt x="152" y="28"/>
                </a:lnTo>
                <a:lnTo>
                  <a:pt x="176" y="24"/>
                </a:lnTo>
                <a:lnTo>
                  <a:pt x="204" y="20"/>
                </a:lnTo>
                <a:lnTo>
                  <a:pt x="216" y="16"/>
                </a:lnTo>
                <a:lnTo>
                  <a:pt x="224" y="16"/>
                </a:lnTo>
                <a:lnTo>
                  <a:pt x="232" y="12"/>
                </a:lnTo>
                <a:lnTo>
                  <a:pt x="244" y="12"/>
                </a:lnTo>
                <a:lnTo>
                  <a:pt x="248" y="8"/>
                </a:lnTo>
                <a:lnTo>
                  <a:pt x="256" y="8"/>
                </a:lnTo>
                <a:lnTo>
                  <a:pt x="260" y="8"/>
                </a:lnTo>
                <a:lnTo>
                  <a:pt x="260" y="4"/>
                </a:lnTo>
                <a:lnTo>
                  <a:pt x="268" y="4"/>
                </a:lnTo>
                <a:lnTo>
                  <a:pt x="272" y="0"/>
                </a:lnTo>
                <a:lnTo>
                  <a:pt x="284" y="0"/>
                </a:lnTo>
                <a:lnTo>
                  <a:pt x="292" y="0"/>
                </a:lnTo>
                <a:lnTo>
                  <a:pt x="304" y="4"/>
                </a:lnTo>
                <a:lnTo>
                  <a:pt x="312" y="8"/>
                </a:lnTo>
                <a:lnTo>
                  <a:pt x="328" y="16"/>
                </a:lnTo>
                <a:lnTo>
                  <a:pt x="340" y="24"/>
                </a:lnTo>
                <a:lnTo>
                  <a:pt x="348" y="32"/>
                </a:lnTo>
                <a:lnTo>
                  <a:pt x="352" y="36"/>
                </a:lnTo>
                <a:lnTo>
                  <a:pt x="352" y="44"/>
                </a:lnTo>
                <a:lnTo>
                  <a:pt x="352" y="48"/>
                </a:lnTo>
                <a:lnTo>
                  <a:pt x="348" y="52"/>
                </a:lnTo>
                <a:lnTo>
                  <a:pt x="340" y="56"/>
                </a:lnTo>
                <a:lnTo>
                  <a:pt x="328" y="56"/>
                </a:lnTo>
                <a:lnTo>
                  <a:pt x="328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93">
            <a:extLst>
              <a:ext uri="{FF2B5EF4-FFF2-40B4-BE49-F238E27FC236}">
                <a16:creationId xmlns:a16="http://schemas.microsoft.com/office/drawing/2014/main" xmlns="" id="{56B8A8D7-C4B8-4FED-ACD9-76D62F4AFE91}"/>
              </a:ext>
            </a:extLst>
          </p:cNvPr>
          <p:cNvSpPr>
            <a:spLocks/>
          </p:cNvSpPr>
          <p:nvPr/>
        </p:nvSpPr>
        <p:spPr bwMode="auto">
          <a:xfrm>
            <a:off x="5268116" y="942471"/>
            <a:ext cx="409102" cy="1045860"/>
          </a:xfrm>
          <a:custGeom>
            <a:avLst/>
            <a:gdLst>
              <a:gd name="T0" fmla="*/ 80 w 104"/>
              <a:gd name="T1" fmla="*/ 8 h 228"/>
              <a:gd name="T2" fmla="*/ 80 w 104"/>
              <a:gd name="T3" fmla="*/ 28 h 228"/>
              <a:gd name="T4" fmla="*/ 84 w 104"/>
              <a:gd name="T5" fmla="*/ 48 h 228"/>
              <a:gd name="T6" fmla="*/ 84 w 104"/>
              <a:gd name="T7" fmla="*/ 68 h 228"/>
              <a:gd name="T8" fmla="*/ 88 w 104"/>
              <a:gd name="T9" fmla="*/ 84 h 228"/>
              <a:gd name="T10" fmla="*/ 92 w 104"/>
              <a:gd name="T11" fmla="*/ 100 h 228"/>
              <a:gd name="T12" fmla="*/ 92 w 104"/>
              <a:gd name="T13" fmla="*/ 116 h 228"/>
              <a:gd name="T14" fmla="*/ 96 w 104"/>
              <a:gd name="T15" fmla="*/ 128 h 228"/>
              <a:gd name="T16" fmla="*/ 96 w 104"/>
              <a:gd name="T17" fmla="*/ 140 h 228"/>
              <a:gd name="T18" fmla="*/ 96 w 104"/>
              <a:gd name="T19" fmla="*/ 152 h 228"/>
              <a:gd name="T20" fmla="*/ 100 w 104"/>
              <a:gd name="T21" fmla="*/ 164 h 228"/>
              <a:gd name="T22" fmla="*/ 100 w 104"/>
              <a:gd name="T23" fmla="*/ 172 h 228"/>
              <a:gd name="T24" fmla="*/ 100 w 104"/>
              <a:gd name="T25" fmla="*/ 180 h 228"/>
              <a:gd name="T26" fmla="*/ 100 w 104"/>
              <a:gd name="T27" fmla="*/ 188 h 228"/>
              <a:gd name="T28" fmla="*/ 100 w 104"/>
              <a:gd name="T29" fmla="*/ 192 h 228"/>
              <a:gd name="T30" fmla="*/ 100 w 104"/>
              <a:gd name="T31" fmla="*/ 196 h 228"/>
              <a:gd name="T32" fmla="*/ 104 w 104"/>
              <a:gd name="T33" fmla="*/ 200 h 228"/>
              <a:gd name="T34" fmla="*/ 100 w 104"/>
              <a:gd name="T35" fmla="*/ 212 h 228"/>
              <a:gd name="T36" fmla="*/ 96 w 104"/>
              <a:gd name="T37" fmla="*/ 224 h 228"/>
              <a:gd name="T38" fmla="*/ 92 w 104"/>
              <a:gd name="T39" fmla="*/ 228 h 228"/>
              <a:gd name="T40" fmla="*/ 84 w 104"/>
              <a:gd name="T41" fmla="*/ 228 h 228"/>
              <a:gd name="T42" fmla="*/ 76 w 104"/>
              <a:gd name="T43" fmla="*/ 228 h 228"/>
              <a:gd name="T44" fmla="*/ 68 w 104"/>
              <a:gd name="T45" fmla="*/ 228 h 228"/>
              <a:gd name="T46" fmla="*/ 64 w 104"/>
              <a:gd name="T47" fmla="*/ 224 h 228"/>
              <a:gd name="T48" fmla="*/ 60 w 104"/>
              <a:gd name="T49" fmla="*/ 220 h 228"/>
              <a:gd name="T50" fmla="*/ 60 w 104"/>
              <a:gd name="T51" fmla="*/ 216 h 228"/>
              <a:gd name="T52" fmla="*/ 60 w 104"/>
              <a:gd name="T53" fmla="*/ 212 h 228"/>
              <a:gd name="T54" fmla="*/ 56 w 104"/>
              <a:gd name="T55" fmla="*/ 204 h 228"/>
              <a:gd name="T56" fmla="*/ 56 w 104"/>
              <a:gd name="T57" fmla="*/ 196 h 228"/>
              <a:gd name="T58" fmla="*/ 52 w 104"/>
              <a:gd name="T59" fmla="*/ 188 h 228"/>
              <a:gd name="T60" fmla="*/ 52 w 104"/>
              <a:gd name="T61" fmla="*/ 180 h 228"/>
              <a:gd name="T62" fmla="*/ 48 w 104"/>
              <a:gd name="T63" fmla="*/ 168 h 228"/>
              <a:gd name="T64" fmla="*/ 44 w 104"/>
              <a:gd name="T65" fmla="*/ 156 h 228"/>
              <a:gd name="T66" fmla="*/ 40 w 104"/>
              <a:gd name="T67" fmla="*/ 136 h 228"/>
              <a:gd name="T68" fmla="*/ 36 w 104"/>
              <a:gd name="T69" fmla="*/ 112 h 228"/>
              <a:gd name="T70" fmla="*/ 32 w 104"/>
              <a:gd name="T71" fmla="*/ 96 h 228"/>
              <a:gd name="T72" fmla="*/ 32 w 104"/>
              <a:gd name="T73" fmla="*/ 76 h 228"/>
              <a:gd name="T74" fmla="*/ 28 w 104"/>
              <a:gd name="T75" fmla="*/ 64 h 228"/>
              <a:gd name="T76" fmla="*/ 24 w 104"/>
              <a:gd name="T77" fmla="*/ 52 h 228"/>
              <a:gd name="T78" fmla="*/ 20 w 104"/>
              <a:gd name="T79" fmla="*/ 44 h 228"/>
              <a:gd name="T80" fmla="*/ 12 w 104"/>
              <a:gd name="T81" fmla="*/ 36 h 228"/>
              <a:gd name="T82" fmla="*/ 8 w 104"/>
              <a:gd name="T83" fmla="*/ 28 h 228"/>
              <a:gd name="T84" fmla="*/ 4 w 104"/>
              <a:gd name="T85" fmla="*/ 20 h 228"/>
              <a:gd name="T86" fmla="*/ 0 w 104"/>
              <a:gd name="T87" fmla="*/ 16 h 228"/>
              <a:gd name="T88" fmla="*/ 0 w 104"/>
              <a:gd name="T89" fmla="*/ 8 h 228"/>
              <a:gd name="T90" fmla="*/ 0 w 104"/>
              <a:gd name="T91" fmla="*/ 4 h 228"/>
              <a:gd name="T92" fmla="*/ 4 w 104"/>
              <a:gd name="T93" fmla="*/ 0 h 228"/>
              <a:gd name="T94" fmla="*/ 8 w 104"/>
              <a:gd name="T95" fmla="*/ 0 h 228"/>
              <a:gd name="T96" fmla="*/ 12 w 104"/>
              <a:gd name="T97" fmla="*/ 0 h 228"/>
              <a:gd name="T98" fmla="*/ 16 w 104"/>
              <a:gd name="T99" fmla="*/ 4 h 228"/>
              <a:gd name="T100" fmla="*/ 24 w 104"/>
              <a:gd name="T101" fmla="*/ 4 h 228"/>
              <a:gd name="T102" fmla="*/ 28 w 104"/>
              <a:gd name="T103" fmla="*/ 4 h 228"/>
              <a:gd name="T104" fmla="*/ 36 w 104"/>
              <a:gd name="T105" fmla="*/ 4 h 228"/>
              <a:gd name="T106" fmla="*/ 44 w 104"/>
              <a:gd name="T107" fmla="*/ 8 h 228"/>
              <a:gd name="T108" fmla="*/ 56 w 104"/>
              <a:gd name="T109" fmla="*/ 8 h 228"/>
              <a:gd name="T110" fmla="*/ 80 w 104"/>
              <a:gd name="T111" fmla="*/ 8 h 228"/>
              <a:gd name="T112" fmla="*/ 80 w 104"/>
              <a:gd name="T113" fmla="*/ 8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04" h="228">
                <a:moveTo>
                  <a:pt x="80" y="8"/>
                </a:moveTo>
                <a:lnTo>
                  <a:pt x="80" y="28"/>
                </a:lnTo>
                <a:lnTo>
                  <a:pt x="84" y="48"/>
                </a:lnTo>
                <a:lnTo>
                  <a:pt x="84" y="68"/>
                </a:lnTo>
                <a:lnTo>
                  <a:pt x="88" y="84"/>
                </a:lnTo>
                <a:lnTo>
                  <a:pt x="92" y="100"/>
                </a:lnTo>
                <a:lnTo>
                  <a:pt x="92" y="116"/>
                </a:lnTo>
                <a:lnTo>
                  <a:pt x="96" y="128"/>
                </a:lnTo>
                <a:lnTo>
                  <a:pt x="96" y="140"/>
                </a:lnTo>
                <a:lnTo>
                  <a:pt x="96" y="152"/>
                </a:lnTo>
                <a:lnTo>
                  <a:pt x="100" y="164"/>
                </a:lnTo>
                <a:lnTo>
                  <a:pt x="100" y="172"/>
                </a:lnTo>
                <a:lnTo>
                  <a:pt x="100" y="180"/>
                </a:lnTo>
                <a:lnTo>
                  <a:pt x="100" y="188"/>
                </a:lnTo>
                <a:lnTo>
                  <a:pt x="100" y="192"/>
                </a:lnTo>
                <a:lnTo>
                  <a:pt x="100" y="196"/>
                </a:lnTo>
                <a:lnTo>
                  <a:pt x="104" y="200"/>
                </a:lnTo>
                <a:lnTo>
                  <a:pt x="100" y="212"/>
                </a:lnTo>
                <a:lnTo>
                  <a:pt x="96" y="224"/>
                </a:lnTo>
                <a:lnTo>
                  <a:pt x="92" y="228"/>
                </a:lnTo>
                <a:lnTo>
                  <a:pt x="84" y="228"/>
                </a:lnTo>
                <a:lnTo>
                  <a:pt x="76" y="228"/>
                </a:lnTo>
                <a:lnTo>
                  <a:pt x="68" y="228"/>
                </a:lnTo>
                <a:lnTo>
                  <a:pt x="64" y="224"/>
                </a:lnTo>
                <a:lnTo>
                  <a:pt x="60" y="220"/>
                </a:lnTo>
                <a:lnTo>
                  <a:pt x="60" y="216"/>
                </a:lnTo>
                <a:lnTo>
                  <a:pt x="60" y="212"/>
                </a:lnTo>
                <a:lnTo>
                  <a:pt x="56" y="204"/>
                </a:lnTo>
                <a:lnTo>
                  <a:pt x="56" y="196"/>
                </a:lnTo>
                <a:lnTo>
                  <a:pt x="52" y="188"/>
                </a:lnTo>
                <a:lnTo>
                  <a:pt x="52" y="180"/>
                </a:lnTo>
                <a:lnTo>
                  <a:pt x="48" y="168"/>
                </a:lnTo>
                <a:lnTo>
                  <a:pt x="44" y="156"/>
                </a:lnTo>
                <a:lnTo>
                  <a:pt x="40" y="136"/>
                </a:lnTo>
                <a:lnTo>
                  <a:pt x="36" y="112"/>
                </a:lnTo>
                <a:lnTo>
                  <a:pt x="32" y="96"/>
                </a:lnTo>
                <a:lnTo>
                  <a:pt x="32" y="76"/>
                </a:lnTo>
                <a:lnTo>
                  <a:pt x="28" y="64"/>
                </a:lnTo>
                <a:lnTo>
                  <a:pt x="24" y="52"/>
                </a:lnTo>
                <a:lnTo>
                  <a:pt x="20" y="44"/>
                </a:lnTo>
                <a:lnTo>
                  <a:pt x="12" y="36"/>
                </a:lnTo>
                <a:lnTo>
                  <a:pt x="8" y="28"/>
                </a:ln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4"/>
                </a:lnTo>
                <a:lnTo>
                  <a:pt x="24" y="4"/>
                </a:lnTo>
                <a:lnTo>
                  <a:pt x="28" y="4"/>
                </a:lnTo>
                <a:lnTo>
                  <a:pt x="36" y="4"/>
                </a:lnTo>
                <a:lnTo>
                  <a:pt x="44" y="8"/>
                </a:lnTo>
                <a:lnTo>
                  <a:pt x="56" y="8"/>
                </a:lnTo>
                <a:lnTo>
                  <a:pt x="80" y="8"/>
                </a:lnTo>
                <a:lnTo>
                  <a:pt x="8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Freeform 94">
            <a:extLst>
              <a:ext uri="{FF2B5EF4-FFF2-40B4-BE49-F238E27FC236}">
                <a16:creationId xmlns:a16="http://schemas.microsoft.com/office/drawing/2014/main" xmlns="" id="{8E9A6EAA-2093-48A3-9830-C0BFB73FB374}"/>
              </a:ext>
            </a:extLst>
          </p:cNvPr>
          <p:cNvSpPr>
            <a:spLocks/>
          </p:cNvSpPr>
          <p:nvPr/>
        </p:nvSpPr>
        <p:spPr bwMode="auto">
          <a:xfrm>
            <a:off x="5362524" y="814032"/>
            <a:ext cx="1667875" cy="1137602"/>
          </a:xfrm>
          <a:custGeom>
            <a:avLst/>
            <a:gdLst>
              <a:gd name="T0" fmla="*/ 400 w 424"/>
              <a:gd name="T1" fmla="*/ 28 h 248"/>
              <a:gd name="T2" fmla="*/ 412 w 424"/>
              <a:gd name="T3" fmla="*/ 36 h 248"/>
              <a:gd name="T4" fmla="*/ 420 w 424"/>
              <a:gd name="T5" fmla="*/ 44 h 248"/>
              <a:gd name="T6" fmla="*/ 424 w 424"/>
              <a:gd name="T7" fmla="*/ 48 h 248"/>
              <a:gd name="T8" fmla="*/ 420 w 424"/>
              <a:gd name="T9" fmla="*/ 56 h 248"/>
              <a:gd name="T10" fmla="*/ 412 w 424"/>
              <a:gd name="T11" fmla="*/ 64 h 248"/>
              <a:gd name="T12" fmla="*/ 404 w 424"/>
              <a:gd name="T13" fmla="*/ 68 h 248"/>
              <a:gd name="T14" fmla="*/ 400 w 424"/>
              <a:gd name="T15" fmla="*/ 76 h 248"/>
              <a:gd name="T16" fmla="*/ 396 w 424"/>
              <a:gd name="T17" fmla="*/ 92 h 248"/>
              <a:gd name="T18" fmla="*/ 388 w 424"/>
              <a:gd name="T19" fmla="*/ 112 h 248"/>
              <a:gd name="T20" fmla="*/ 376 w 424"/>
              <a:gd name="T21" fmla="*/ 152 h 248"/>
              <a:gd name="T22" fmla="*/ 360 w 424"/>
              <a:gd name="T23" fmla="*/ 188 h 248"/>
              <a:gd name="T24" fmla="*/ 340 w 424"/>
              <a:gd name="T25" fmla="*/ 216 h 248"/>
              <a:gd name="T26" fmla="*/ 328 w 424"/>
              <a:gd name="T27" fmla="*/ 232 h 248"/>
              <a:gd name="T28" fmla="*/ 312 w 424"/>
              <a:gd name="T29" fmla="*/ 244 h 248"/>
              <a:gd name="T30" fmla="*/ 304 w 424"/>
              <a:gd name="T31" fmla="*/ 248 h 248"/>
              <a:gd name="T32" fmla="*/ 296 w 424"/>
              <a:gd name="T33" fmla="*/ 244 h 248"/>
              <a:gd name="T34" fmla="*/ 284 w 424"/>
              <a:gd name="T35" fmla="*/ 232 h 248"/>
              <a:gd name="T36" fmla="*/ 272 w 424"/>
              <a:gd name="T37" fmla="*/ 220 h 248"/>
              <a:gd name="T38" fmla="*/ 256 w 424"/>
              <a:gd name="T39" fmla="*/ 200 h 248"/>
              <a:gd name="T40" fmla="*/ 276 w 424"/>
              <a:gd name="T41" fmla="*/ 192 h 248"/>
              <a:gd name="T42" fmla="*/ 292 w 424"/>
              <a:gd name="T43" fmla="*/ 180 h 248"/>
              <a:gd name="T44" fmla="*/ 296 w 424"/>
              <a:gd name="T45" fmla="*/ 172 h 248"/>
              <a:gd name="T46" fmla="*/ 304 w 424"/>
              <a:gd name="T47" fmla="*/ 160 h 248"/>
              <a:gd name="T48" fmla="*/ 312 w 424"/>
              <a:gd name="T49" fmla="*/ 140 h 248"/>
              <a:gd name="T50" fmla="*/ 320 w 424"/>
              <a:gd name="T51" fmla="*/ 116 h 248"/>
              <a:gd name="T52" fmla="*/ 328 w 424"/>
              <a:gd name="T53" fmla="*/ 92 h 248"/>
              <a:gd name="T54" fmla="*/ 332 w 424"/>
              <a:gd name="T55" fmla="*/ 76 h 248"/>
              <a:gd name="T56" fmla="*/ 336 w 424"/>
              <a:gd name="T57" fmla="*/ 64 h 248"/>
              <a:gd name="T58" fmla="*/ 336 w 424"/>
              <a:gd name="T59" fmla="*/ 56 h 248"/>
              <a:gd name="T60" fmla="*/ 328 w 424"/>
              <a:gd name="T61" fmla="*/ 52 h 248"/>
              <a:gd name="T62" fmla="*/ 320 w 424"/>
              <a:gd name="T63" fmla="*/ 48 h 248"/>
              <a:gd name="T64" fmla="*/ 292 w 424"/>
              <a:gd name="T65" fmla="*/ 44 h 248"/>
              <a:gd name="T66" fmla="*/ 288 w 424"/>
              <a:gd name="T67" fmla="*/ 44 h 248"/>
              <a:gd name="T68" fmla="*/ 268 w 424"/>
              <a:gd name="T69" fmla="*/ 44 h 248"/>
              <a:gd name="T70" fmla="*/ 244 w 424"/>
              <a:gd name="T71" fmla="*/ 48 h 248"/>
              <a:gd name="T72" fmla="*/ 212 w 424"/>
              <a:gd name="T73" fmla="*/ 52 h 248"/>
              <a:gd name="T74" fmla="*/ 172 w 424"/>
              <a:gd name="T75" fmla="*/ 56 h 248"/>
              <a:gd name="T76" fmla="*/ 120 w 424"/>
              <a:gd name="T77" fmla="*/ 60 h 248"/>
              <a:gd name="T78" fmla="*/ 64 w 424"/>
              <a:gd name="T79" fmla="*/ 64 h 248"/>
              <a:gd name="T80" fmla="*/ 0 w 424"/>
              <a:gd name="T81" fmla="*/ 72 h 248"/>
              <a:gd name="T82" fmla="*/ 36 w 424"/>
              <a:gd name="T83" fmla="*/ 36 h 248"/>
              <a:gd name="T84" fmla="*/ 100 w 424"/>
              <a:gd name="T85" fmla="*/ 28 h 248"/>
              <a:gd name="T86" fmla="*/ 124 w 424"/>
              <a:gd name="T87" fmla="*/ 28 h 248"/>
              <a:gd name="T88" fmla="*/ 180 w 424"/>
              <a:gd name="T89" fmla="*/ 24 h 248"/>
              <a:gd name="T90" fmla="*/ 244 w 424"/>
              <a:gd name="T91" fmla="*/ 16 h 248"/>
              <a:gd name="T92" fmla="*/ 272 w 424"/>
              <a:gd name="T93" fmla="*/ 12 h 248"/>
              <a:gd name="T94" fmla="*/ 296 w 424"/>
              <a:gd name="T95" fmla="*/ 8 h 248"/>
              <a:gd name="T96" fmla="*/ 312 w 424"/>
              <a:gd name="T97" fmla="*/ 4 h 248"/>
              <a:gd name="T98" fmla="*/ 320 w 424"/>
              <a:gd name="T99" fmla="*/ 0 h 248"/>
              <a:gd name="T100" fmla="*/ 332 w 424"/>
              <a:gd name="T101" fmla="*/ 0 h 248"/>
              <a:gd name="T102" fmla="*/ 344 w 424"/>
              <a:gd name="T103" fmla="*/ 0 h 248"/>
              <a:gd name="T104" fmla="*/ 364 w 424"/>
              <a:gd name="T105" fmla="*/ 8 h 248"/>
              <a:gd name="T106" fmla="*/ 392 w 424"/>
              <a:gd name="T107" fmla="*/ 24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24" h="248">
                <a:moveTo>
                  <a:pt x="392" y="24"/>
                </a:moveTo>
                <a:lnTo>
                  <a:pt x="400" y="28"/>
                </a:lnTo>
                <a:lnTo>
                  <a:pt x="408" y="32"/>
                </a:lnTo>
                <a:lnTo>
                  <a:pt x="412" y="36"/>
                </a:lnTo>
                <a:lnTo>
                  <a:pt x="416" y="40"/>
                </a:lnTo>
                <a:lnTo>
                  <a:pt x="420" y="44"/>
                </a:lnTo>
                <a:lnTo>
                  <a:pt x="424" y="44"/>
                </a:lnTo>
                <a:lnTo>
                  <a:pt x="424" y="48"/>
                </a:lnTo>
                <a:lnTo>
                  <a:pt x="424" y="52"/>
                </a:lnTo>
                <a:lnTo>
                  <a:pt x="420" y="56"/>
                </a:lnTo>
                <a:lnTo>
                  <a:pt x="420" y="60"/>
                </a:lnTo>
                <a:lnTo>
                  <a:pt x="412" y="64"/>
                </a:lnTo>
                <a:lnTo>
                  <a:pt x="408" y="64"/>
                </a:lnTo>
                <a:lnTo>
                  <a:pt x="404" y="68"/>
                </a:lnTo>
                <a:lnTo>
                  <a:pt x="404" y="72"/>
                </a:lnTo>
                <a:lnTo>
                  <a:pt x="400" y="76"/>
                </a:lnTo>
                <a:lnTo>
                  <a:pt x="396" y="84"/>
                </a:lnTo>
                <a:lnTo>
                  <a:pt x="396" y="92"/>
                </a:lnTo>
                <a:lnTo>
                  <a:pt x="392" y="100"/>
                </a:lnTo>
                <a:lnTo>
                  <a:pt x="388" y="112"/>
                </a:lnTo>
                <a:lnTo>
                  <a:pt x="380" y="132"/>
                </a:lnTo>
                <a:lnTo>
                  <a:pt x="376" y="152"/>
                </a:lnTo>
                <a:lnTo>
                  <a:pt x="368" y="168"/>
                </a:lnTo>
                <a:lnTo>
                  <a:pt x="360" y="188"/>
                </a:lnTo>
                <a:lnTo>
                  <a:pt x="348" y="200"/>
                </a:lnTo>
                <a:lnTo>
                  <a:pt x="340" y="216"/>
                </a:lnTo>
                <a:lnTo>
                  <a:pt x="332" y="224"/>
                </a:lnTo>
                <a:lnTo>
                  <a:pt x="328" y="232"/>
                </a:lnTo>
                <a:lnTo>
                  <a:pt x="320" y="240"/>
                </a:lnTo>
                <a:lnTo>
                  <a:pt x="312" y="244"/>
                </a:lnTo>
                <a:lnTo>
                  <a:pt x="308" y="244"/>
                </a:lnTo>
                <a:lnTo>
                  <a:pt x="304" y="248"/>
                </a:lnTo>
                <a:lnTo>
                  <a:pt x="300" y="244"/>
                </a:lnTo>
                <a:lnTo>
                  <a:pt x="296" y="244"/>
                </a:lnTo>
                <a:lnTo>
                  <a:pt x="288" y="240"/>
                </a:lnTo>
                <a:lnTo>
                  <a:pt x="284" y="232"/>
                </a:lnTo>
                <a:lnTo>
                  <a:pt x="280" y="228"/>
                </a:lnTo>
                <a:lnTo>
                  <a:pt x="272" y="220"/>
                </a:lnTo>
                <a:lnTo>
                  <a:pt x="264" y="208"/>
                </a:lnTo>
                <a:lnTo>
                  <a:pt x="256" y="200"/>
                </a:lnTo>
                <a:lnTo>
                  <a:pt x="264" y="196"/>
                </a:lnTo>
                <a:lnTo>
                  <a:pt x="276" y="192"/>
                </a:lnTo>
                <a:lnTo>
                  <a:pt x="284" y="188"/>
                </a:lnTo>
                <a:lnTo>
                  <a:pt x="292" y="180"/>
                </a:lnTo>
                <a:lnTo>
                  <a:pt x="292" y="180"/>
                </a:lnTo>
                <a:lnTo>
                  <a:pt x="296" y="172"/>
                </a:lnTo>
                <a:lnTo>
                  <a:pt x="300" y="168"/>
                </a:lnTo>
                <a:lnTo>
                  <a:pt x="304" y="160"/>
                </a:lnTo>
                <a:lnTo>
                  <a:pt x="304" y="152"/>
                </a:lnTo>
                <a:lnTo>
                  <a:pt x="312" y="140"/>
                </a:lnTo>
                <a:lnTo>
                  <a:pt x="316" y="128"/>
                </a:lnTo>
                <a:lnTo>
                  <a:pt x="320" y="116"/>
                </a:lnTo>
                <a:lnTo>
                  <a:pt x="324" y="104"/>
                </a:lnTo>
                <a:lnTo>
                  <a:pt x="328" y="92"/>
                </a:lnTo>
                <a:lnTo>
                  <a:pt x="332" y="84"/>
                </a:lnTo>
                <a:lnTo>
                  <a:pt x="332" y="76"/>
                </a:lnTo>
                <a:lnTo>
                  <a:pt x="336" y="68"/>
                </a:lnTo>
                <a:lnTo>
                  <a:pt x="336" y="64"/>
                </a:lnTo>
                <a:lnTo>
                  <a:pt x="336" y="60"/>
                </a:lnTo>
                <a:lnTo>
                  <a:pt x="336" y="56"/>
                </a:lnTo>
                <a:lnTo>
                  <a:pt x="332" y="52"/>
                </a:lnTo>
                <a:lnTo>
                  <a:pt x="328" y="52"/>
                </a:lnTo>
                <a:lnTo>
                  <a:pt x="324" y="48"/>
                </a:lnTo>
                <a:lnTo>
                  <a:pt x="320" y="48"/>
                </a:lnTo>
                <a:lnTo>
                  <a:pt x="308" y="44"/>
                </a:lnTo>
                <a:lnTo>
                  <a:pt x="292" y="44"/>
                </a:lnTo>
                <a:lnTo>
                  <a:pt x="292" y="44"/>
                </a:lnTo>
                <a:lnTo>
                  <a:pt x="288" y="44"/>
                </a:lnTo>
                <a:lnTo>
                  <a:pt x="280" y="44"/>
                </a:lnTo>
                <a:lnTo>
                  <a:pt x="268" y="44"/>
                </a:lnTo>
                <a:lnTo>
                  <a:pt x="260" y="48"/>
                </a:lnTo>
                <a:lnTo>
                  <a:pt x="244" y="48"/>
                </a:lnTo>
                <a:lnTo>
                  <a:pt x="232" y="48"/>
                </a:lnTo>
                <a:lnTo>
                  <a:pt x="212" y="52"/>
                </a:lnTo>
                <a:lnTo>
                  <a:pt x="192" y="52"/>
                </a:lnTo>
                <a:lnTo>
                  <a:pt x="172" y="56"/>
                </a:lnTo>
                <a:lnTo>
                  <a:pt x="148" y="56"/>
                </a:lnTo>
                <a:lnTo>
                  <a:pt x="120" y="60"/>
                </a:lnTo>
                <a:lnTo>
                  <a:pt x="92" y="60"/>
                </a:lnTo>
                <a:lnTo>
                  <a:pt x="64" y="64"/>
                </a:lnTo>
                <a:lnTo>
                  <a:pt x="32" y="68"/>
                </a:lnTo>
                <a:lnTo>
                  <a:pt x="0" y="72"/>
                </a:lnTo>
                <a:lnTo>
                  <a:pt x="0" y="36"/>
                </a:lnTo>
                <a:lnTo>
                  <a:pt x="36" y="36"/>
                </a:lnTo>
                <a:lnTo>
                  <a:pt x="68" y="32"/>
                </a:lnTo>
                <a:lnTo>
                  <a:pt x="100" y="28"/>
                </a:lnTo>
                <a:lnTo>
                  <a:pt x="112" y="28"/>
                </a:lnTo>
                <a:lnTo>
                  <a:pt x="124" y="28"/>
                </a:lnTo>
                <a:lnTo>
                  <a:pt x="152" y="24"/>
                </a:lnTo>
                <a:lnTo>
                  <a:pt x="180" y="24"/>
                </a:lnTo>
                <a:lnTo>
                  <a:pt x="208" y="20"/>
                </a:lnTo>
                <a:lnTo>
                  <a:pt x="244" y="16"/>
                </a:lnTo>
                <a:lnTo>
                  <a:pt x="260" y="12"/>
                </a:lnTo>
                <a:lnTo>
                  <a:pt x="272" y="12"/>
                </a:lnTo>
                <a:lnTo>
                  <a:pt x="284" y="12"/>
                </a:lnTo>
                <a:lnTo>
                  <a:pt x="296" y="8"/>
                </a:lnTo>
                <a:lnTo>
                  <a:pt x="304" y="8"/>
                </a:lnTo>
                <a:lnTo>
                  <a:pt x="312" y="4"/>
                </a:lnTo>
                <a:lnTo>
                  <a:pt x="316" y="4"/>
                </a:lnTo>
                <a:lnTo>
                  <a:pt x="320" y="0"/>
                </a:lnTo>
                <a:lnTo>
                  <a:pt x="324" y="0"/>
                </a:lnTo>
                <a:lnTo>
                  <a:pt x="332" y="0"/>
                </a:lnTo>
                <a:lnTo>
                  <a:pt x="336" y="0"/>
                </a:lnTo>
                <a:lnTo>
                  <a:pt x="344" y="0"/>
                </a:lnTo>
                <a:lnTo>
                  <a:pt x="352" y="0"/>
                </a:lnTo>
                <a:lnTo>
                  <a:pt x="364" y="8"/>
                </a:lnTo>
                <a:lnTo>
                  <a:pt x="376" y="12"/>
                </a:lnTo>
                <a:lnTo>
                  <a:pt x="392" y="24"/>
                </a:lnTo>
                <a:lnTo>
                  <a:pt x="392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95">
            <a:extLst>
              <a:ext uri="{FF2B5EF4-FFF2-40B4-BE49-F238E27FC236}">
                <a16:creationId xmlns:a16="http://schemas.microsoft.com/office/drawing/2014/main" xmlns="" id="{78687ABC-B4B4-4011-9919-E1394DD5357D}"/>
              </a:ext>
            </a:extLst>
          </p:cNvPr>
          <p:cNvSpPr>
            <a:spLocks/>
          </p:cNvSpPr>
          <p:nvPr/>
        </p:nvSpPr>
        <p:spPr bwMode="auto">
          <a:xfrm>
            <a:off x="5645748" y="1291091"/>
            <a:ext cx="849672" cy="220181"/>
          </a:xfrm>
          <a:custGeom>
            <a:avLst/>
            <a:gdLst>
              <a:gd name="T0" fmla="*/ 8 w 216"/>
              <a:gd name="T1" fmla="*/ 24 h 48"/>
              <a:gd name="T2" fmla="*/ 12 w 216"/>
              <a:gd name="T3" fmla="*/ 24 h 48"/>
              <a:gd name="T4" fmla="*/ 20 w 216"/>
              <a:gd name="T5" fmla="*/ 20 h 48"/>
              <a:gd name="T6" fmla="*/ 28 w 216"/>
              <a:gd name="T7" fmla="*/ 20 h 48"/>
              <a:gd name="T8" fmla="*/ 36 w 216"/>
              <a:gd name="T9" fmla="*/ 20 h 48"/>
              <a:gd name="T10" fmla="*/ 48 w 216"/>
              <a:gd name="T11" fmla="*/ 16 h 48"/>
              <a:gd name="T12" fmla="*/ 60 w 216"/>
              <a:gd name="T13" fmla="*/ 16 h 48"/>
              <a:gd name="T14" fmla="*/ 76 w 216"/>
              <a:gd name="T15" fmla="*/ 12 h 48"/>
              <a:gd name="T16" fmla="*/ 92 w 216"/>
              <a:gd name="T17" fmla="*/ 8 h 48"/>
              <a:gd name="T18" fmla="*/ 108 w 216"/>
              <a:gd name="T19" fmla="*/ 8 h 48"/>
              <a:gd name="T20" fmla="*/ 120 w 216"/>
              <a:gd name="T21" fmla="*/ 4 h 48"/>
              <a:gd name="T22" fmla="*/ 132 w 216"/>
              <a:gd name="T23" fmla="*/ 4 h 48"/>
              <a:gd name="T24" fmla="*/ 144 w 216"/>
              <a:gd name="T25" fmla="*/ 0 h 48"/>
              <a:gd name="T26" fmla="*/ 152 w 216"/>
              <a:gd name="T27" fmla="*/ 0 h 48"/>
              <a:gd name="T28" fmla="*/ 160 w 216"/>
              <a:gd name="T29" fmla="*/ 0 h 48"/>
              <a:gd name="T30" fmla="*/ 168 w 216"/>
              <a:gd name="T31" fmla="*/ 0 h 48"/>
              <a:gd name="T32" fmla="*/ 172 w 216"/>
              <a:gd name="T33" fmla="*/ 0 h 48"/>
              <a:gd name="T34" fmla="*/ 184 w 216"/>
              <a:gd name="T35" fmla="*/ 0 h 48"/>
              <a:gd name="T36" fmla="*/ 192 w 216"/>
              <a:gd name="T37" fmla="*/ 4 h 48"/>
              <a:gd name="T38" fmla="*/ 200 w 216"/>
              <a:gd name="T39" fmla="*/ 4 h 48"/>
              <a:gd name="T40" fmla="*/ 208 w 216"/>
              <a:gd name="T41" fmla="*/ 8 h 48"/>
              <a:gd name="T42" fmla="*/ 212 w 216"/>
              <a:gd name="T43" fmla="*/ 8 h 48"/>
              <a:gd name="T44" fmla="*/ 216 w 216"/>
              <a:gd name="T45" fmla="*/ 12 h 48"/>
              <a:gd name="T46" fmla="*/ 216 w 216"/>
              <a:gd name="T47" fmla="*/ 20 h 48"/>
              <a:gd name="T48" fmla="*/ 216 w 216"/>
              <a:gd name="T49" fmla="*/ 24 h 48"/>
              <a:gd name="T50" fmla="*/ 212 w 216"/>
              <a:gd name="T51" fmla="*/ 28 h 48"/>
              <a:gd name="T52" fmla="*/ 208 w 216"/>
              <a:gd name="T53" fmla="*/ 32 h 48"/>
              <a:gd name="T54" fmla="*/ 200 w 216"/>
              <a:gd name="T55" fmla="*/ 32 h 48"/>
              <a:gd name="T56" fmla="*/ 196 w 216"/>
              <a:gd name="T57" fmla="*/ 32 h 48"/>
              <a:gd name="T58" fmla="*/ 188 w 216"/>
              <a:gd name="T59" fmla="*/ 36 h 48"/>
              <a:gd name="T60" fmla="*/ 180 w 216"/>
              <a:gd name="T61" fmla="*/ 36 h 48"/>
              <a:gd name="T62" fmla="*/ 168 w 216"/>
              <a:gd name="T63" fmla="*/ 36 h 48"/>
              <a:gd name="T64" fmla="*/ 156 w 216"/>
              <a:gd name="T65" fmla="*/ 40 h 48"/>
              <a:gd name="T66" fmla="*/ 144 w 216"/>
              <a:gd name="T67" fmla="*/ 40 h 48"/>
              <a:gd name="T68" fmla="*/ 128 w 216"/>
              <a:gd name="T69" fmla="*/ 40 h 48"/>
              <a:gd name="T70" fmla="*/ 108 w 216"/>
              <a:gd name="T71" fmla="*/ 44 h 48"/>
              <a:gd name="T72" fmla="*/ 92 w 216"/>
              <a:gd name="T73" fmla="*/ 44 h 48"/>
              <a:gd name="T74" fmla="*/ 76 w 216"/>
              <a:gd name="T75" fmla="*/ 44 h 48"/>
              <a:gd name="T76" fmla="*/ 60 w 216"/>
              <a:gd name="T77" fmla="*/ 48 h 48"/>
              <a:gd name="T78" fmla="*/ 48 w 216"/>
              <a:gd name="T79" fmla="*/ 48 h 48"/>
              <a:gd name="T80" fmla="*/ 40 w 216"/>
              <a:gd name="T81" fmla="*/ 48 h 48"/>
              <a:gd name="T82" fmla="*/ 32 w 216"/>
              <a:gd name="T83" fmla="*/ 48 h 48"/>
              <a:gd name="T84" fmla="*/ 24 w 216"/>
              <a:gd name="T85" fmla="*/ 48 h 48"/>
              <a:gd name="T86" fmla="*/ 20 w 216"/>
              <a:gd name="T87" fmla="*/ 48 h 48"/>
              <a:gd name="T88" fmla="*/ 16 w 216"/>
              <a:gd name="T89" fmla="*/ 48 h 48"/>
              <a:gd name="T90" fmla="*/ 8 w 216"/>
              <a:gd name="T91" fmla="*/ 48 h 48"/>
              <a:gd name="T92" fmla="*/ 4 w 216"/>
              <a:gd name="T93" fmla="*/ 44 h 48"/>
              <a:gd name="T94" fmla="*/ 4 w 216"/>
              <a:gd name="T95" fmla="*/ 36 h 48"/>
              <a:gd name="T96" fmla="*/ 0 w 216"/>
              <a:gd name="T97" fmla="*/ 32 h 48"/>
              <a:gd name="T98" fmla="*/ 0 w 216"/>
              <a:gd name="T99" fmla="*/ 28 h 48"/>
              <a:gd name="T100" fmla="*/ 4 w 216"/>
              <a:gd name="T101" fmla="*/ 24 h 48"/>
              <a:gd name="T102" fmla="*/ 8 w 216"/>
              <a:gd name="T103" fmla="*/ 24 h 48"/>
              <a:gd name="T104" fmla="*/ 8 w 216"/>
              <a:gd name="T105" fmla="*/ 24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16" h="48">
                <a:moveTo>
                  <a:pt x="8" y="24"/>
                </a:moveTo>
                <a:lnTo>
                  <a:pt x="12" y="24"/>
                </a:lnTo>
                <a:lnTo>
                  <a:pt x="20" y="20"/>
                </a:lnTo>
                <a:lnTo>
                  <a:pt x="28" y="20"/>
                </a:lnTo>
                <a:lnTo>
                  <a:pt x="36" y="20"/>
                </a:lnTo>
                <a:lnTo>
                  <a:pt x="48" y="16"/>
                </a:lnTo>
                <a:lnTo>
                  <a:pt x="60" y="16"/>
                </a:lnTo>
                <a:lnTo>
                  <a:pt x="76" y="12"/>
                </a:lnTo>
                <a:lnTo>
                  <a:pt x="92" y="8"/>
                </a:lnTo>
                <a:lnTo>
                  <a:pt x="108" y="8"/>
                </a:lnTo>
                <a:lnTo>
                  <a:pt x="120" y="4"/>
                </a:lnTo>
                <a:lnTo>
                  <a:pt x="132" y="4"/>
                </a:lnTo>
                <a:lnTo>
                  <a:pt x="144" y="0"/>
                </a:lnTo>
                <a:lnTo>
                  <a:pt x="152" y="0"/>
                </a:lnTo>
                <a:lnTo>
                  <a:pt x="160" y="0"/>
                </a:lnTo>
                <a:lnTo>
                  <a:pt x="168" y="0"/>
                </a:lnTo>
                <a:lnTo>
                  <a:pt x="172" y="0"/>
                </a:lnTo>
                <a:lnTo>
                  <a:pt x="184" y="0"/>
                </a:lnTo>
                <a:lnTo>
                  <a:pt x="192" y="4"/>
                </a:lnTo>
                <a:lnTo>
                  <a:pt x="200" y="4"/>
                </a:lnTo>
                <a:lnTo>
                  <a:pt x="208" y="8"/>
                </a:lnTo>
                <a:lnTo>
                  <a:pt x="212" y="8"/>
                </a:lnTo>
                <a:lnTo>
                  <a:pt x="216" y="12"/>
                </a:lnTo>
                <a:lnTo>
                  <a:pt x="216" y="20"/>
                </a:lnTo>
                <a:lnTo>
                  <a:pt x="216" y="24"/>
                </a:lnTo>
                <a:lnTo>
                  <a:pt x="212" y="28"/>
                </a:lnTo>
                <a:lnTo>
                  <a:pt x="208" y="32"/>
                </a:lnTo>
                <a:lnTo>
                  <a:pt x="200" y="32"/>
                </a:lnTo>
                <a:lnTo>
                  <a:pt x="196" y="32"/>
                </a:lnTo>
                <a:lnTo>
                  <a:pt x="188" y="36"/>
                </a:lnTo>
                <a:lnTo>
                  <a:pt x="180" y="36"/>
                </a:lnTo>
                <a:lnTo>
                  <a:pt x="168" y="36"/>
                </a:lnTo>
                <a:lnTo>
                  <a:pt x="156" y="40"/>
                </a:lnTo>
                <a:lnTo>
                  <a:pt x="144" y="40"/>
                </a:lnTo>
                <a:lnTo>
                  <a:pt x="128" y="40"/>
                </a:lnTo>
                <a:lnTo>
                  <a:pt x="108" y="44"/>
                </a:lnTo>
                <a:lnTo>
                  <a:pt x="92" y="44"/>
                </a:lnTo>
                <a:lnTo>
                  <a:pt x="76" y="44"/>
                </a:lnTo>
                <a:lnTo>
                  <a:pt x="60" y="48"/>
                </a:lnTo>
                <a:lnTo>
                  <a:pt x="48" y="48"/>
                </a:lnTo>
                <a:lnTo>
                  <a:pt x="40" y="48"/>
                </a:lnTo>
                <a:lnTo>
                  <a:pt x="32" y="48"/>
                </a:lnTo>
                <a:lnTo>
                  <a:pt x="24" y="48"/>
                </a:lnTo>
                <a:lnTo>
                  <a:pt x="20" y="48"/>
                </a:lnTo>
                <a:lnTo>
                  <a:pt x="16" y="48"/>
                </a:lnTo>
                <a:lnTo>
                  <a:pt x="8" y="48"/>
                </a:lnTo>
                <a:lnTo>
                  <a:pt x="4" y="44"/>
                </a:lnTo>
                <a:lnTo>
                  <a:pt x="4" y="36"/>
                </a:lnTo>
                <a:lnTo>
                  <a:pt x="0" y="32"/>
                </a:lnTo>
                <a:lnTo>
                  <a:pt x="0" y="28"/>
                </a:lnTo>
                <a:lnTo>
                  <a:pt x="4" y="24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96">
            <a:extLst>
              <a:ext uri="{FF2B5EF4-FFF2-40B4-BE49-F238E27FC236}">
                <a16:creationId xmlns:a16="http://schemas.microsoft.com/office/drawing/2014/main" xmlns="" id="{7751996F-D457-400F-806C-CCD8308E52F8}"/>
              </a:ext>
            </a:extLst>
          </p:cNvPr>
          <p:cNvSpPr>
            <a:spLocks/>
          </p:cNvSpPr>
          <p:nvPr/>
        </p:nvSpPr>
        <p:spPr bwMode="auto">
          <a:xfrm>
            <a:off x="5976177" y="1034213"/>
            <a:ext cx="157347" cy="1651358"/>
          </a:xfrm>
          <a:custGeom>
            <a:avLst/>
            <a:gdLst>
              <a:gd name="T0" fmla="*/ 36 w 40"/>
              <a:gd name="T1" fmla="*/ 24 h 360"/>
              <a:gd name="T2" fmla="*/ 36 w 40"/>
              <a:gd name="T3" fmla="*/ 28 h 360"/>
              <a:gd name="T4" fmla="*/ 36 w 40"/>
              <a:gd name="T5" fmla="*/ 32 h 360"/>
              <a:gd name="T6" fmla="*/ 36 w 40"/>
              <a:gd name="T7" fmla="*/ 44 h 360"/>
              <a:gd name="T8" fmla="*/ 32 w 40"/>
              <a:gd name="T9" fmla="*/ 56 h 360"/>
              <a:gd name="T10" fmla="*/ 32 w 40"/>
              <a:gd name="T11" fmla="*/ 68 h 360"/>
              <a:gd name="T12" fmla="*/ 32 w 40"/>
              <a:gd name="T13" fmla="*/ 88 h 360"/>
              <a:gd name="T14" fmla="*/ 32 w 40"/>
              <a:gd name="T15" fmla="*/ 108 h 360"/>
              <a:gd name="T16" fmla="*/ 32 w 40"/>
              <a:gd name="T17" fmla="*/ 128 h 360"/>
              <a:gd name="T18" fmla="*/ 28 w 40"/>
              <a:gd name="T19" fmla="*/ 180 h 360"/>
              <a:gd name="T20" fmla="*/ 28 w 40"/>
              <a:gd name="T21" fmla="*/ 236 h 360"/>
              <a:gd name="T22" fmla="*/ 28 w 40"/>
              <a:gd name="T23" fmla="*/ 264 h 360"/>
              <a:gd name="T24" fmla="*/ 28 w 40"/>
              <a:gd name="T25" fmla="*/ 296 h 360"/>
              <a:gd name="T26" fmla="*/ 28 w 40"/>
              <a:gd name="T27" fmla="*/ 328 h 360"/>
              <a:gd name="T28" fmla="*/ 28 w 40"/>
              <a:gd name="T29" fmla="*/ 360 h 360"/>
              <a:gd name="T30" fmla="*/ 12 w 40"/>
              <a:gd name="T31" fmla="*/ 360 h 360"/>
              <a:gd name="T32" fmla="*/ 12 w 40"/>
              <a:gd name="T33" fmla="*/ 320 h 360"/>
              <a:gd name="T34" fmla="*/ 12 w 40"/>
              <a:gd name="T35" fmla="*/ 284 h 360"/>
              <a:gd name="T36" fmla="*/ 12 w 40"/>
              <a:gd name="T37" fmla="*/ 248 h 360"/>
              <a:gd name="T38" fmla="*/ 12 w 40"/>
              <a:gd name="T39" fmla="*/ 220 h 360"/>
              <a:gd name="T40" fmla="*/ 12 w 40"/>
              <a:gd name="T41" fmla="*/ 192 h 360"/>
              <a:gd name="T42" fmla="*/ 12 w 40"/>
              <a:gd name="T43" fmla="*/ 168 h 360"/>
              <a:gd name="T44" fmla="*/ 12 w 40"/>
              <a:gd name="T45" fmla="*/ 148 h 360"/>
              <a:gd name="T46" fmla="*/ 12 w 40"/>
              <a:gd name="T47" fmla="*/ 132 h 360"/>
              <a:gd name="T48" fmla="*/ 8 w 40"/>
              <a:gd name="T49" fmla="*/ 100 h 360"/>
              <a:gd name="T50" fmla="*/ 8 w 40"/>
              <a:gd name="T51" fmla="*/ 68 h 360"/>
              <a:gd name="T52" fmla="*/ 4 w 40"/>
              <a:gd name="T53" fmla="*/ 36 h 360"/>
              <a:gd name="T54" fmla="*/ 0 w 40"/>
              <a:gd name="T55" fmla="*/ 0 h 360"/>
              <a:gd name="T56" fmla="*/ 8 w 40"/>
              <a:gd name="T57" fmla="*/ 0 h 360"/>
              <a:gd name="T58" fmla="*/ 24 w 40"/>
              <a:gd name="T59" fmla="*/ 4 h 360"/>
              <a:gd name="T60" fmla="*/ 28 w 40"/>
              <a:gd name="T61" fmla="*/ 4 h 360"/>
              <a:gd name="T62" fmla="*/ 32 w 40"/>
              <a:gd name="T63" fmla="*/ 8 h 360"/>
              <a:gd name="T64" fmla="*/ 36 w 40"/>
              <a:gd name="T65" fmla="*/ 8 h 360"/>
              <a:gd name="T66" fmla="*/ 36 w 40"/>
              <a:gd name="T67" fmla="*/ 12 h 360"/>
              <a:gd name="T68" fmla="*/ 40 w 40"/>
              <a:gd name="T69" fmla="*/ 12 h 360"/>
              <a:gd name="T70" fmla="*/ 40 w 40"/>
              <a:gd name="T71" fmla="*/ 16 h 360"/>
              <a:gd name="T72" fmla="*/ 40 w 40"/>
              <a:gd name="T73" fmla="*/ 20 h 360"/>
              <a:gd name="T74" fmla="*/ 36 w 40"/>
              <a:gd name="T75" fmla="*/ 24 h 360"/>
              <a:gd name="T76" fmla="*/ 36 w 40"/>
              <a:gd name="T77" fmla="*/ 24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0" h="360">
                <a:moveTo>
                  <a:pt x="36" y="24"/>
                </a:moveTo>
                <a:lnTo>
                  <a:pt x="36" y="28"/>
                </a:lnTo>
                <a:lnTo>
                  <a:pt x="36" y="32"/>
                </a:lnTo>
                <a:lnTo>
                  <a:pt x="36" y="44"/>
                </a:lnTo>
                <a:lnTo>
                  <a:pt x="32" y="56"/>
                </a:lnTo>
                <a:lnTo>
                  <a:pt x="32" y="68"/>
                </a:lnTo>
                <a:lnTo>
                  <a:pt x="32" y="88"/>
                </a:lnTo>
                <a:lnTo>
                  <a:pt x="32" y="108"/>
                </a:lnTo>
                <a:lnTo>
                  <a:pt x="32" y="128"/>
                </a:lnTo>
                <a:lnTo>
                  <a:pt x="28" y="180"/>
                </a:lnTo>
                <a:lnTo>
                  <a:pt x="28" y="236"/>
                </a:lnTo>
                <a:lnTo>
                  <a:pt x="28" y="264"/>
                </a:lnTo>
                <a:lnTo>
                  <a:pt x="28" y="296"/>
                </a:lnTo>
                <a:lnTo>
                  <a:pt x="28" y="328"/>
                </a:lnTo>
                <a:lnTo>
                  <a:pt x="28" y="360"/>
                </a:lnTo>
                <a:lnTo>
                  <a:pt x="12" y="360"/>
                </a:lnTo>
                <a:lnTo>
                  <a:pt x="12" y="320"/>
                </a:lnTo>
                <a:lnTo>
                  <a:pt x="12" y="284"/>
                </a:lnTo>
                <a:lnTo>
                  <a:pt x="12" y="248"/>
                </a:lnTo>
                <a:lnTo>
                  <a:pt x="12" y="220"/>
                </a:lnTo>
                <a:lnTo>
                  <a:pt x="12" y="192"/>
                </a:lnTo>
                <a:lnTo>
                  <a:pt x="12" y="168"/>
                </a:lnTo>
                <a:lnTo>
                  <a:pt x="12" y="148"/>
                </a:lnTo>
                <a:lnTo>
                  <a:pt x="12" y="132"/>
                </a:lnTo>
                <a:lnTo>
                  <a:pt x="8" y="100"/>
                </a:lnTo>
                <a:lnTo>
                  <a:pt x="8" y="68"/>
                </a:lnTo>
                <a:lnTo>
                  <a:pt x="4" y="36"/>
                </a:lnTo>
                <a:lnTo>
                  <a:pt x="0" y="0"/>
                </a:lnTo>
                <a:lnTo>
                  <a:pt x="8" y="0"/>
                </a:lnTo>
                <a:lnTo>
                  <a:pt x="24" y="4"/>
                </a:lnTo>
                <a:lnTo>
                  <a:pt x="28" y="4"/>
                </a:lnTo>
                <a:lnTo>
                  <a:pt x="32" y="8"/>
                </a:lnTo>
                <a:lnTo>
                  <a:pt x="36" y="8"/>
                </a:lnTo>
                <a:lnTo>
                  <a:pt x="36" y="12"/>
                </a:lnTo>
                <a:lnTo>
                  <a:pt x="40" y="12"/>
                </a:lnTo>
                <a:lnTo>
                  <a:pt x="40" y="16"/>
                </a:lnTo>
                <a:lnTo>
                  <a:pt x="40" y="20"/>
                </a:lnTo>
                <a:lnTo>
                  <a:pt x="36" y="24"/>
                </a:lnTo>
                <a:lnTo>
                  <a:pt x="36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97">
            <a:extLst>
              <a:ext uri="{FF2B5EF4-FFF2-40B4-BE49-F238E27FC236}">
                <a16:creationId xmlns:a16="http://schemas.microsoft.com/office/drawing/2014/main" xmlns="" id="{39B0F616-2418-4822-98E0-5660E29E6935}"/>
              </a:ext>
            </a:extLst>
          </p:cNvPr>
          <p:cNvSpPr>
            <a:spLocks/>
          </p:cNvSpPr>
          <p:nvPr/>
        </p:nvSpPr>
        <p:spPr bwMode="auto">
          <a:xfrm>
            <a:off x="5472667" y="2098422"/>
            <a:ext cx="1195835" cy="275226"/>
          </a:xfrm>
          <a:custGeom>
            <a:avLst/>
            <a:gdLst>
              <a:gd name="T0" fmla="*/ 48 w 304"/>
              <a:gd name="T1" fmla="*/ 60 h 60"/>
              <a:gd name="T2" fmla="*/ 44 w 304"/>
              <a:gd name="T3" fmla="*/ 60 h 60"/>
              <a:gd name="T4" fmla="*/ 36 w 304"/>
              <a:gd name="T5" fmla="*/ 60 h 60"/>
              <a:gd name="T6" fmla="*/ 28 w 304"/>
              <a:gd name="T7" fmla="*/ 56 h 60"/>
              <a:gd name="T8" fmla="*/ 20 w 304"/>
              <a:gd name="T9" fmla="*/ 52 h 60"/>
              <a:gd name="T10" fmla="*/ 12 w 304"/>
              <a:gd name="T11" fmla="*/ 48 h 60"/>
              <a:gd name="T12" fmla="*/ 8 w 304"/>
              <a:gd name="T13" fmla="*/ 44 h 60"/>
              <a:gd name="T14" fmla="*/ 4 w 304"/>
              <a:gd name="T15" fmla="*/ 40 h 60"/>
              <a:gd name="T16" fmla="*/ 0 w 304"/>
              <a:gd name="T17" fmla="*/ 36 h 60"/>
              <a:gd name="T18" fmla="*/ 0 w 304"/>
              <a:gd name="T19" fmla="*/ 32 h 60"/>
              <a:gd name="T20" fmla="*/ 0 w 304"/>
              <a:gd name="T21" fmla="*/ 32 h 60"/>
              <a:gd name="T22" fmla="*/ 0 w 304"/>
              <a:gd name="T23" fmla="*/ 32 h 60"/>
              <a:gd name="T24" fmla="*/ 4 w 304"/>
              <a:gd name="T25" fmla="*/ 28 h 60"/>
              <a:gd name="T26" fmla="*/ 8 w 304"/>
              <a:gd name="T27" fmla="*/ 28 h 60"/>
              <a:gd name="T28" fmla="*/ 12 w 304"/>
              <a:gd name="T29" fmla="*/ 28 h 60"/>
              <a:gd name="T30" fmla="*/ 20 w 304"/>
              <a:gd name="T31" fmla="*/ 28 h 60"/>
              <a:gd name="T32" fmla="*/ 28 w 304"/>
              <a:gd name="T33" fmla="*/ 24 h 60"/>
              <a:gd name="T34" fmla="*/ 36 w 304"/>
              <a:gd name="T35" fmla="*/ 24 h 60"/>
              <a:gd name="T36" fmla="*/ 44 w 304"/>
              <a:gd name="T37" fmla="*/ 24 h 60"/>
              <a:gd name="T38" fmla="*/ 56 w 304"/>
              <a:gd name="T39" fmla="*/ 24 h 60"/>
              <a:gd name="T40" fmla="*/ 68 w 304"/>
              <a:gd name="T41" fmla="*/ 20 h 60"/>
              <a:gd name="T42" fmla="*/ 84 w 304"/>
              <a:gd name="T43" fmla="*/ 20 h 60"/>
              <a:gd name="T44" fmla="*/ 100 w 304"/>
              <a:gd name="T45" fmla="*/ 16 h 60"/>
              <a:gd name="T46" fmla="*/ 120 w 304"/>
              <a:gd name="T47" fmla="*/ 16 h 60"/>
              <a:gd name="T48" fmla="*/ 140 w 304"/>
              <a:gd name="T49" fmla="*/ 12 h 60"/>
              <a:gd name="T50" fmla="*/ 164 w 304"/>
              <a:gd name="T51" fmla="*/ 8 h 60"/>
              <a:gd name="T52" fmla="*/ 184 w 304"/>
              <a:gd name="T53" fmla="*/ 8 h 60"/>
              <a:gd name="T54" fmla="*/ 200 w 304"/>
              <a:gd name="T55" fmla="*/ 4 h 60"/>
              <a:gd name="T56" fmla="*/ 216 w 304"/>
              <a:gd name="T57" fmla="*/ 4 h 60"/>
              <a:gd name="T58" fmla="*/ 232 w 304"/>
              <a:gd name="T59" fmla="*/ 0 h 60"/>
              <a:gd name="T60" fmla="*/ 244 w 304"/>
              <a:gd name="T61" fmla="*/ 0 h 60"/>
              <a:gd name="T62" fmla="*/ 252 w 304"/>
              <a:gd name="T63" fmla="*/ 0 h 60"/>
              <a:gd name="T64" fmla="*/ 264 w 304"/>
              <a:gd name="T65" fmla="*/ 0 h 60"/>
              <a:gd name="T66" fmla="*/ 276 w 304"/>
              <a:gd name="T67" fmla="*/ 0 h 60"/>
              <a:gd name="T68" fmla="*/ 288 w 304"/>
              <a:gd name="T69" fmla="*/ 0 h 60"/>
              <a:gd name="T70" fmla="*/ 296 w 304"/>
              <a:gd name="T71" fmla="*/ 4 h 60"/>
              <a:gd name="T72" fmla="*/ 300 w 304"/>
              <a:gd name="T73" fmla="*/ 8 h 60"/>
              <a:gd name="T74" fmla="*/ 304 w 304"/>
              <a:gd name="T75" fmla="*/ 12 h 60"/>
              <a:gd name="T76" fmla="*/ 304 w 304"/>
              <a:gd name="T77" fmla="*/ 16 h 60"/>
              <a:gd name="T78" fmla="*/ 304 w 304"/>
              <a:gd name="T79" fmla="*/ 20 h 60"/>
              <a:gd name="T80" fmla="*/ 300 w 304"/>
              <a:gd name="T81" fmla="*/ 24 h 60"/>
              <a:gd name="T82" fmla="*/ 300 w 304"/>
              <a:gd name="T83" fmla="*/ 28 h 60"/>
              <a:gd name="T84" fmla="*/ 296 w 304"/>
              <a:gd name="T85" fmla="*/ 32 h 60"/>
              <a:gd name="T86" fmla="*/ 288 w 304"/>
              <a:gd name="T87" fmla="*/ 32 h 60"/>
              <a:gd name="T88" fmla="*/ 284 w 304"/>
              <a:gd name="T89" fmla="*/ 36 h 60"/>
              <a:gd name="T90" fmla="*/ 268 w 304"/>
              <a:gd name="T91" fmla="*/ 40 h 60"/>
              <a:gd name="T92" fmla="*/ 252 w 304"/>
              <a:gd name="T93" fmla="*/ 44 h 60"/>
              <a:gd name="T94" fmla="*/ 240 w 304"/>
              <a:gd name="T95" fmla="*/ 44 h 60"/>
              <a:gd name="T96" fmla="*/ 228 w 304"/>
              <a:gd name="T97" fmla="*/ 44 h 60"/>
              <a:gd name="T98" fmla="*/ 216 w 304"/>
              <a:gd name="T99" fmla="*/ 48 h 60"/>
              <a:gd name="T100" fmla="*/ 200 w 304"/>
              <a:gd name="T101" fmla="*/ 48 h 60"/>
              <a:gd name="T102" fmla="*/ 184 w 304"/>
              <a:gd name="T103" fmla="*/ 52 h 60"/>
              <a:gd name="T104" fmla="*/ 168 w 304"/>
              <a:gd name="T105" fmla="*/ 52 h 60"/>
              <a:gd name="T106" fmla="*/ 132 w 304"/>
              <a:gd name="T107" fmla="*/ 52 h 60"/>
              <a:gd name="T108" fmla="*/ 116 w 304"/>
              <a:gd name="T109" fmla="*/ 56 h 60"/>
              <a:gd name="T110" fmla="*/ 100 w 304"/>
              <a:gd name="T111" fmla="*/ 56 h 60"/>
              <a:gd name="T112" fmla="*/ 84 w 304"/>
              <a:gd name="T113" fmla="*/ 60 h 60"/>
              <a:gd name="T114" fmla="*/ 72 w 304"/>
              <a:gd name="T115" fmla="*/ 60 h 60"/>
              <a:gd name="T116" fmla="*/ 64 w 304"/>
              <a:gd name="T117" fmla="*/ 60 h 60"/>
              <a:gd name="T118" fmla="*/ 56 w 304"/>
              <a:gd name="T119" fmla="*/ 60 h 60"/>
              <a:gd name="T120" fmla="*/ 52 w 304"/>
              <a:gd name="T121" fmla="*/ 60 h 60"/>
              <a:gd name="T122" fmla="*/ 48 w 304"/>
              <a:gd name="T123" fmla="*/ 60 h 60"/>
              <a:gd name="T124" fmla="*/ 48 w 304"/>
              <a:gd name="T125" fmla="*/ 6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4" h="60">
                <a:moveTo>
                  <a:pt x="48" y="60"/>
                </a:moveTo>
                <a:lnTo>
                  <a:pt x="44" y="60"/>
                </a:lnTo>
                <a:lnTo>
                  <a:pt x="36" y="60"/>
                </a:lnTo>
                <a:lnTo>
                  <a:pt x="28" y="56"/>
                </a:lnTo>
                <a:lnTo>
                  <a:pt x="20" y="52"/>
                </a:lnTo>
                <a:lnTo>
                  <a:pt x="12" y="48"/>
                </a:lnTo>
                <a:lnTo>
                  <a:pt x="8" y="44"/>
                </a:lnTo>
                <a:lnTo>
                  <a:pt x="4" y="40"/>
                </a:lnTo>
                <a:lnTo>
                  <a:pt x="0" y="36"/>
                </a:lnTo>
                <a:lnTo>
                  <a:pt x="0" y="32"/>
                </a:lnTo>
                <a:lnTo>
                  <a:pt x="0" y="32"/>
                </a:lnTo>
                <a:lnTo>
                  <a:pt x="0" y="32"/>
                </a:lnTo>
                <a:lnTo>
                  <a:pt x="4" y="28"/>
                </a:lnTo>
                <a:lnTo>
                  <a:pt x="8" y="28"/>
                </a:lnTo>
                <a:lnTo>
                  <a:pt x="12" y="28"/>
                </a:lnTo>
                <a:lnTo>
                  <a:pt x="20" y="28"/>
                </a:lnTo>
                <a:lnTo>
                  <a:pt x="28" y="24"/>
                </a:lnTo>
                <a:lnTo>
                  <a:pt x="36" y="24"/>
                </a:lnTo>
                <a:lnTo>
                  <a:pt x="44" y="24"/>
                </a:lnTo>
                <a:lnTo>
                  <a:pt x="56" y="24"/>
                </a:lnTo>
                <a:lnTo>
                  <a:pt x="68" y="20"/>
                </a:lnTo>
                <a:lnTo>
                  <a:pt x="84" y="20"/>
                </a:lnTo>
                <a:lnTo>
                  <a:pt x="100" y="16"/>
                </a:lnTo>
                <a:lnTo>
                  <a:pt x="120" y="16"/>
                </a:lnTo>
                <a:lnTo>
                  <a:pt x="140" y="12"/>
                </a:lnTo>
                <a:lnTo>
                  <a:pt x="164" y="8"/>
                </a:lnTo>
                <a:lnTo>
                  <a:pt x="184" y="8"/>
                </a:lnTo>
                <a:lnTo>
                  <a:pt x="200" y="4"/>
                </a:lnTo>
                <a:lnTo>
                  <a:pt x="216" y="4"/>
                </a:lnTo>
                <a:lnTo>
                  <a:pt x="232" y="0"/>
                </a:lnTo>
                <a:lnTo>
                  <a:pt x="244" y="0"/>
                </a:lnTo>
                <a:lnTo>
                  <a:pt x="252" y="0"/>
                </a:lnTo>
                <a:lnTo>
                  <a:pt x="264" y="0"/>
                </a:lnTo>
                <a:lnTo>
                  <a:pt x="276" y="0"/>
                </a:lnTo>
                <a:lnTo>
                  <a:pt x="288" y="0"/>
                </a:lnTo>
                <a:lnTo>
                  <a:pt x="296" y="4"/>
                </a:lnTo>
                <a:lnTo>
                  <a:pt x="300" y="8"/>
                </a:lnTo>
                <a:lnTo>
                  <a:pt x="304" y="12"/>
                </a:lnTo>
                <a:lnTo>
                  <a:pt x="304" y="16"/>
                </a:lnTo>
                <a:lnTo>
                  <a:pt x="304" y="20"/>
                </a:lnTo>
                <a:lnTo>
                  <a:pt x="300" y="24"/>
                </a:lnTo>
                <a:lnTo>
                  <a:pt x="300" y="28"/>
                </a:lnTo>
                <a:lnTo>
                  <a:pt x="296" y="32"/>
                </a:lnTo>
                <a:lnTo>
                  <a:pt x="288" y="32"/>
                </a:lnTo>
                <a:lnTo>
                  <a:pt x="284" y="36"/>
                </a:lnTo>
                <a:lnTo>
                  <a:pt x="268" y="40"/>
                </a:lnTo>
                <a:lnTo>
                  <a:pt x="252" y="44"/>
                </a:lnTo>
                <a:lnTo>
                  <a:pt x="240" y="44"/>
                </a:lnTo>
                <a:lnTo>
                  <a:pt x="228" y="44"/>
                </a:lnTo>
                <a:lnTo>
                  <a:pt x="216" y="48"/>
                </a:lnTo>
                <a:lnTo>
                  <a:pt x="200" y="48"/>
                </a:lnTo>
                <a:lnTo>
                  <a:pt x="184" y="52"/>
                </a:lnTo>
                <a:lnTo>
                  <a:pt x="168" y="52"/>
                </a:lnTo>
                <a:lnTo>
                  <a:pt x="132" y="52"/>
                </a:lnTo>
                <a:lnTo>
                  <a:pt x="116" y="56"/>
                </a:lnTo>
                <a:lnTo>
                  <a:pt x="100" y="56"/>
                </a:lnTo>
                <a:lnTo>
                  <a:pt x="84" y="60"/>
                </a:lnTo>
                <a:lnTo>
                  <a:pt x="72" y="60"/>
                </a:lnTo>
                <a:lnTo>
                  <a:pt x="64" y="60"/>
                </a:lnTo>
                <a:lnTo>
                  <a:pt x="56" y="60"/>
                </a:lnTo>
                <a:lnTo>
                  <a:pt x="52" y="60"/>
                </a:lnTo>
                <a:lnTo>
                  <a:pt x="48" y="60"/>
                </a:lnTo>
                <a:lnTo>
                  <a:pt x="48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98">
            <a:extLst>
              <a:ext uri="{FF2B5EF4-FFF2-40B4-BE49-F238E27FC236}">
                <a16:creationId xmlns:a16="http://schemas.microsoft.com/office/drawing/2014/main" xmlns="" id="{00BAFA6B-9853-415D-9B2C-4B4141F62887}"/>
              </a:ext>
            </a:extLst>
          </p:cNvPr>
          <p:cNvSpPr>
            <a:spLocks/>
          </p:cNvSpPr>
          <p:nvPr/>
        </p:nvSpPr>
        <p:spPr bwMode="auto">
          <a:xfrm>
            <a:off x="4780341" y="2502087"/>
            <a:ext cx="2627691" cy="403665"/>
          </a:xfrm>
          <a:custGeom>
            <a:avLst/>
            <a:gdLst>
              <a:gd name="T0" fmla="*/ 112 w 668"/>
              <a:gd name="T1" fmla="*/ 84 h 88"/>
              <a:gd name="T2" fmla="*/ 92 w 668"/>
              <a:gd name="T3" fmla="*/ 88 h 88"/>
              <a:gd name="T4" fmla="*/ 72 w 668"/>
              <a:gd name="T5" fmla="*/ 88 h 88"/>
              <a:gd name="T6" fmla="*/ 60 w 668"/>
              <a:gd name="T7" fmla="*/ 88 h 88"/>
              <a:gd name="T8" fmla="*/ 48 w 668"/>
              <a:gd name="T9" fmla="*/ 84 h 88"/>
              <a:gd name="T10" fmla="*/ 36 w 668"/>
              <a:gd name="T11" fmla="*/ 80 h 88"/>
              <a:gd name="T12" fmla="*/ 20 w 668"/>
              <a:gd name="T13" fmla="*/ 68 h 88"/>
              <a:gd name="T14" fmla="*/ 0 w 668"/>
              <a:gd name="T15" fmla="*/ 52 h 88"/>
              <a:gd name="T16" fmla="*/ 20 w 668"/>
              <a:gd name="T17" fmla="*/ 48 h 88"/>
              <a:gd name="T18" fmla="*/ 44 w 668"/>
              <a:gd name="T19" fmla="*/ 48 h 88"/>
              <a:gd name="T20" fmla="*/ 76 w 668"/>
              <a:gd name="T21" fmla="*/ 44 h 88"/>
              <a:gd name="T22" fmla="*/ 116 w 668"/>
              <a:gd name="T23" fmla="*/ 40 h 88"/>
              <a:gd name="T24" fmla="*/ 164 w 668"/>
              <a:gd name="T25" fmla="*/ 36 h 88"/>
              <a:gd name="T26" fmla="*/ 224 w 668"/>
              <a:gd name="T27" fmla="*/ 32 h 88"/>
              <a:gd name="T28" fmla="*/ 296 w 668"/>
              <a:gd name="T29" fmla="*/ 28 h 88"/>
              <a:gd name="T30" fmla="*/ 380 w 668"/>
              <a:gd name="T31" fmla="*/ 20 h 88"/>
              <a:gd name="T32" fmla="*/ 420 w 668"/>
              <a:gd name="T33" fmla="*/ 16 h 88"/>
              <a:gd name="T34" fmla="*/ 460 w 668"/>
              <a:gd name="T35" fmla="*/ 12 h 88"/>
              <a:gd name="T36" fmla="*/ 488 w 668"/>
              <a:gd name="T37" fmla="*/ 8 h 88"/>
              <a:gd name="T38" fmla="*/ 516 w 668"/>
              <a:gd name="T39" fmla="*/ 8 h 88"/>
              <a:gd name="T40" fmla="*/ 540 w 668"/>
              <a:gd name="T41" fmla="*/ 4 h 88"/>
              <a:gd name="T42" fmla="*/ 556 w 668"/>
              <a:gd name="T43" fmla="*/ 4 h 88"/>
              <a:gd name="T44" fmla="*/ 564 w 668"/>
              <a:gd name="T45" fmla="*/ 4 h 88"/>
              <a:gd name="T46" fmla="*/ 572 w 668"/>
              <a:gd name="T47" fmla="*/ 0 h 88"/>
              <a:gd name="T48" fmla="*/ 588 w 668"/>
              <a:gd name="T49" fmla="*/ 0 h 88"/>
              <a:gd name="T50" fmla="*/ 608 w 668"/>
              <a:gd name="T51" fmla="*/ 8 h 88"/>
              <a:gd name="T52" fmla="*/ 628 w 668"/>
              <a:gd name="T53" fmla="*/ 16 h 88"/>
              <a:gd name="T54" fmla="*/ 652 w 668"/>
              <a:gd name="T55" fmla="*/ 32 h 88"/>
              <a:gd name="T56" fmla="*/ 664 w 668"/>
              <a:gd name="T57" fmla="*/ 44 h 88"/>
              <a:gd name="T58" fmla="*/ 668 w 668"/>
              <a:gd name="T59" fmla="*/ 52 h 88"/>
              <a:gd name="T60" fmla="*/ 664 w 668"/>
              <a:gd name="T61" fmla="*/ 60 h 88"/>
              <a:gd name="T62" fmla="*/ 652 w 668"/>
              <a:gd name="T63" fmla="*/ 60 h 88"/>
              <a:gd name="T64" fmla="*/ 636 w 668"/>
              <a:gd name="T65" fmla="*/ 60 h 88"/>
              <a:gd name="T66" fmla="*/ 608 w 668"/>
              <a:gd name="T67" fmla="*/ 60 h 88"/>
              <a:gd name="T68" fmla="*/ 572 w 668"/>
              <a:gd name="T69" fmla="*/ 56 h 88"/>
              <a:gd name="T70" fmla="*/ 528 w 668"/>
              <a:gd name="T71" fmla="*/ 56 h 88"/>
              <a:gd name="T72" fmla="*/ 488 w 668"/>
              <a:gd name="T73" fmla="*/ 56 h 88"/>
              <a:gd name="T74" fmla="*/ 460 w 668"/>
              <a:gd name="T75" fmla="*/ 52 h 88"/>
              <a:gd name="T76" fmla="*/ 436 w 668"/>
              <a:gd name="T77" fmla="*/ 52 h 88"/>
              <a:gd name="T78" fmla="*/ 412 w 668"/>
              <a:gd name="T79" fmla="*/ 52 h 88"/>
              <a:gd name="T80" fmla="*/ 376 w 668"/>
              <a:gd name="T81" fmla="*/ 56 h 88"/>
              <a:gd name="T82" fmla="*/ 328 w 668"/>
              <a:gd name="T83" fmla="*/ 60 h 88"/>
              <a:gd name="T84" fmla="*/ 272 w 668"/>
              <a:gd name="T85" fmla="*/ 64 h 88"/>
              <a:gd name="T86" fmla="*/ 212 w 668"/>
              <a:gd name="T87" fmla="*/ 72 h 88"/>
              <a:gd name="T88" fmla="*/ 152 w 668"/>
              <a:gd name="T89" fmla="*/ 80 h 88"/>
              <a:gd name="T90" fmla="*/ 124 w 668"/>
              <a:gd name="T91" fmla="*/ 84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68" h="88">
                <a:moveTo>
                  <a:pt x="124" y="84"/>
                </a:moveTo>
                <a:lnTo>
                  <a:pt x="112" y="84"/>
                </a:lnTo>
                <a:lnTo>
                  <a:pt x="100" y="84"/>
                </a:lnTo>
                <a:lnTo>
                  <a:pt x="92" y="88"/>
                </a:lnTo>
                <a:lnTo>
                  <a:pt x="80" y="88"/>
                </a:lnTo>
                <a:lnTo>
                  <a:pt x="72" y="88"/>
                </a:lnTo>
                <a:lnTo>
                  <a:pt x="68" y="88"/>
                </a:lnTo>
                <a:lnTo>
                  <a:pt x="60" y="88"/>
                </a:lnTo>
                <a:lnTo>
                  <a:pt x="56" y="88"/>
                </a:lnTo>
                <a:lnTo>
                  <a:pt x="48" y="84"/>
                </a:lnTo>
                <a:lnTo>
                  <a:pt x="40" y="84"/>
                </a:lnTo>
                <a:lnTo>
                  <a:pt x="36" y="80"/>
                </a:lnTo>
                <a:lnTo>
                  <a:pt x="28" y="72"/>
                </a:lnTo>
                <a:lnTo>
                  <a:pt x="20" y="68"/>
                </a:lnTo>
                <a:lnTo>
                  <a:pt x="12" y="60"/>
                </a:lnTo>
                <a:lnTo>
                  <a:pt x="0" y="52"/>
                </a:lnTo>
                <a:lnTo>
                  <a:pt x="8" y="52"/>
                </a:lnTo>
                <a:lnTo>
                  <a:pt x="20" y="48"/>
                </a:lnTo>
                <a:lnTo>
                  <a:pt x="32" y="48"/>
                </a:lnTo>
                <a:lnTo>
                  <a:pt x="44" y="48"/>
                </a:lnTo>
                <a:lnTo>
                  <a:pt x="60" y="48"/>
                </a:lnTo>
                <a:lnTo>
                  <a:pt x="76" y="44"/>
                </a:lnTo>
                <a:lnTo>
                  <a:pt x="96" y="44"/>
                </a:lnTo>
                <a:lnTo>
                  <a:pt x="116" y="40"/>
                </a:lnTo>
                <a:lnTo>
                  <a:pt x="140" y="40"/>
                </a:lnTo>
                <a:lnTo>
                  <a:pt x="164" y="36"/>
                </a:lnTo>
                <a:lnTo>
                  <a:pt x="192" y="36"/>
                </a:lnTo>
                <a:lnTo>
                  <a:pt x="224" y="32"/>
                </a:lnTo>
                <a:lnTo>
                  <a:pt x="260" y="28"/>
                </a:lnTo>
                <a:lnTo>
                  <a:pt x="296" y="28"/>
                </a:lnTo>
                <a:lnTo>
                  <a:pt x="336" y="24"/>
                </a:lnTo>
                <a:lnTo>
                  <a:pt x="380" y="20"/>
                </a:lnTo>
                <a:lnTo>
                  <a:pt x="400" y="16"/>
                </a:lnTo>
                <a:lnTo>
                  <a:pt x="420" y="16"/>
                </a:lnTo>
                <a:lnTo>
                  <a:pt x="440" y="12"/>
                </a:lnTo>
                <a:lnTo>
                  <a:pt x="460" y="12"/>
                </a:lnTo>
                <a:lnTo>
                  <a:pt x="476" y="12"/>
                </a:lnTo>
                <a:lnTo>
                  <a:pt x="488" y="8"/>
                </a:lnTo>
                <a:lnTo>
                  <a:pt x="504" y="8"/>
                </a:lnTo>
                <a:lnTo>
                  <a:pt x="516" y="8"/>
                </a:lnTo>
                <a:lnTo>
                  <a:pt x="528" y="8"/>
                </a:lnTo>
                <a:lnTo>
                  <a:pt x="540" y="4"/>
                </a:lnTo>
                <a:lnTo>
                  <a:pt x="548" y="4"/>
                </a:lnTo>
                <a:lnTo>
                  <a:pt x="556" y="4"/>
                </a:lnTo>
                <a:lnTo>
                  <a:pt x="560" y="4"/>
                </a:lnTo>
                <a:lnTo>
                  <a:pt x="564" y="4"/>
                </a:lnTo>
                <a:lnTo>
                  <a:pt x="568" y="4"/>
                </a:lnTo>
                <a:lnTo>
                  <a:pt x="572" y="0"/>
                </a:lnTo>
                <a:lnTo>
                  <a:pt x="580" y="0"/>
                </a:lnTo>
                <a:lnTo>
                  <a:pt x="588" y="0"/>
                </a:lnTo>
                <a:lnTo>
                  <a:pt x="596" y="4"/>
                </a:lnTo>
                <a:lnTo>
                  <a:pt x="608" y="8"/>
                </a:lnTo>
                <a:lnTo>
                  <a:pt x="616" y="12"/>
                </a:lnTo>
                <a:lnTo>
                  <a:pt x="628" y="16"/>
                </a:lnTo>
                <a:lnTo>
                  <a:pt x="644" y="24"/>
                </a:lnTo>
                <a:lnTo>
                  <a:pt x="652" y="32"/>
                </a:lnTo>
                <a:lnTo>
                  <a:pt x="656" y="36"/>
                </a:lnTo>
                <a:lnTo>
                  <a:pt x="664" y="44"/>
                </a:lnTo>
                <a:lnTo>
                  <a:pt x="668" y="48"/>
                </a:lnTo>
                <a:lnTo>
                  <a:pt x="668" y="52"/>
                </a:lnTo>
                <a:lnTo>
                  <a:pt x="668" y="56"/>
                </a:lnTo>
                <a:lnTo>
                  <a:pt x="664" y="60"/>
                </a:lnTo>
                <a:lnTo>
                  <a:pt x="656" y="60"/>
                </a:lnTo>
                <a:lnTo>
                  <a:pt x="652" y="60"/>
                </a:lnTo>
                <a:lnTo>
                  <a:pt x="644" y="60"/>
                </a:lnTo>
                <a:lnTo>
                  <a:pt x="636" y="60"/>
                </a:lnTo>
                <a:lnTo>
                  <a:pt x="624" y="60"/>
                </a:lnTo>
                <a:lnTo>
                  <a:pt x="608" y="60"/>
                </a:lnTo>
                <a:lnTo>
                  <a:pt x="592" y="56"/>
                </a:lnTo>
                <a:lnTo>
                  <a:pt x="572" y="56"/>
                </a:lnTo>
                <a:lnTo>
                  <a:pt x="552" y="56"/>
                </a:lnTo>
                <a:lnTo>
                  <a:pt x="528" y="56"/>
                </a:lnTo>
                <a:lnTo>
                  <a:pt x="508" y="56"/>
                </a:lnTo>
                <a:lnTo>
                  <a:pt x="488" y="56"/>
                </a:lnTo>
                <a:lnTo>
                  <a:pt x="472" y="52"/>
                </a:lnTo>
                <a:lnTo>
                  <a:pt x="460" y="52"/>
                </a:lnTo>
                <a:lnTo>
                  <a:pt x="448" y="52"/>
                </a:lnTo>
                <a:lnTo>
                  <a:pt x="436" y="52"/>
                </a:lnTo>
                <a:lnTo>
                  <a:pt x="428" y="52"/>
                </a:lnTo>
                <a:lnTo>
                  <a:pt x="412" y="52"/>
                </a:lnTo>
                <a:lnTo>
                  <a:pt x="392" y="52"/>
                </a:lnTo>
                <a:lnTo>
                  <a:pt x="376" y="56"/>
                </a:lnTo>
                <a:lnTo>
                  <a:pt x="352" y="56"/>
                </a:lnTo>
                <a:lnTo>
                  <a:pt x="328" y="60"/>
                </a:lnTo>
                <a:lnTo>
                  <a:pt x="300" y="60"/>
                </a:lnTo>
                <a:lnTo>
                  <a:pt x="272" y="64"/>
                </a:lnTo>
                <a:lnTo>
                  <a:pt x="244" y="68"/>
                </a:lnTo>
                <a:lnTo>
                  <a:pt x="212" y="72"/>
                </a:lnTo>
                <a:lnTo>
                  <a:pt x="180" y="76"/>
                </a:lnTo>
                <a:lnTo>
                  <a:pt x="152" y="80"/>
                </a:lnTo>
                <a:lnTo>
                  <a:pt x="124" y="84"/>
                </a:lnTo>
                <a:lnTo>
                  <a:pt x="124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99">
            <a:extLst>
              <a:ext uri="{FF2B5EF4-FFF2-40B4-BE49-F238E27FC236}">
                <a16:creationId xmlns:a16="http://schemas.microsoft.com/office/drawing/2014/main" xmlns="" id="{6502AE02-D6DC-4F85-B57F-386099DCED9D}"/>
              </a:ext>
            </a:extLst>
          </p:cNvPr>
          <p:cNvSpPr>
            <a:spLocks/>
          </p:cNvSpPr>
          <p:nvPr/>
        </p:nvSpPr>
        <p:spPr bwMode="auto">
          <a:xfrm>
            <a:off x="5630014" y="1749802"/>
            <a:ext cx="881142" cy="110091"/>
          </a:xfrm>
          <a:custGeom>
            <a:avLst/>
            <a:gdLst>
              <a:gd name="T0" fmla="*/ 0 w 224"/>
              <a:gd name="T1" fmla="*/ 20 h 24"/>
              <a:gd name="T2" fmla="*/ 20 w 224"/>
              <a:gd name="T3" fmla="*/ 20 h 24"/>
              <a:gd name="T4" fmla="*/ 40 w 224"/>
              <a:gd name="T5" fmla="*/ 16 h 24"/>
              <a:gd name="T6" fmla="*/ 56 w 224"/>
              <a:gd name="T7" fmla="*/ 16 h 24"/>
              <a:gd name="T8" fmla="*/ 76 w 224"/>
              <a:gd name="T9" fmla="*/ 12 h 24"/>
              <a:gd name="T10" fmla="*/ 92 w 224"/>
              <a:gd name="T11" fmla="*/ 12 h 24"/>
              <a:gd name="T12" fmla="*/ 104 w 224"/>
              <a:gd name="T13" fmla="*/ 8 h 24"/>
              <a:gd name="T14" fmla="*/ 120 w 224"/>
              <a:gd name="T15" fmla="*/ 8 h 24"/>
              <a:gd name="T16" fmla="*/ 132 w 224"/>
              <a:gd name="T17" fmla="*/ 8 h 24"/>
              <a:gd name="T18" fmla="*/ 144 w 224"/>
              <a:gd name="T19" fmla="*/ 4 h 24"/>
              <a:gd name="T20" fmla="*/ 152 w 224"/>
              <a:gd name="T21" fmla="*/ 4 h 24"/>
              <a:gd name="T22" fmla="*/ 160 w 224"/>
              <a:gd name="T23" fmla="*/ 4 h 24"/>
              <a:gd name="T24" fmla="*/ 168 w 224"/>
              <a:gd name="T25" fmla="*/ 4 h 24"/>
              <a:gd name="T26" fmla="*/ 172 w 224"/>
              <a:gd name="T27" fmla="*/ 4 h 24"/>
              <a:gd name="T28" fmla="*/ 180 w 224"/>
              <a:gd name="T29" fmla="*/ 0 h 24"/>
              <a:gd name="T30" fmla="*/ 184 w 224"/>
              <a:gd name="T31" fmla="*/ 0 h 24"/>
              <a:gd name="T32" fmla="*/ 184 w 224"/>
              <a:gd name="T33" fmla="*/ 0 h 24"/>
              <a:gd name="T34" fmla="*/ 192 w 224"/>
              <a:gd name="T35" fmla="*/ 4 h 24"/>
              <a:gd name="T36" fmla="*/ 200 w 224"/>
              <a:gd name="T37" fmla="*/ 4 h 24"/>
              <a:gd name="T38" fmla="*/ 212 w 224"/>
              <a:gd name="T39" fmla="*/ 8 h 24"/>
              <a:gd name="T40" fmla="*/ 224 w 224"/>
              <a:gd name="T41" fmla="*/ 12 h 24"/>
              <a:gd name="T42" fmla="*/ 200 w 224"/>
              <a:gd name="T43" fmla="*/ 12 h 24"/>
              <a:gd name="T44" fmla="*/ 172 w 224"/>
              <a:gd name="T45" fmla="*/ 16 h 24"/>
              <a:gd name="T46" fmla="*/ 148 w 224"/>
              <a:gd name="T47" fmla="*/ 16 h 24"/>
              <a:gd name="T48" fmla="*/ 120 w 224"/>
              <a:gd name="T49" fmla="*/ 16 h 24"/>
              <a:gd name="T50" fmla="*/ 92 w 224"/>
              <a:gd name="T51" fmla="*/ 16 h 24"/>
              <a:gd name="T52" fmla="*/ 64 w 224"/>
              <a:gd name="T53" fmla="*/ 20 h 24"/>
              <a:gd name="T54" fmla="*/ 32 w 224"/>
              <a:gd name="T55" fmla="*/ 20 h 24"/>
              <a:gd name="T56" fmla="*/ 0 w 224"/>
              <a:gd name="T57" fmla="*/ 24 h 24"/>
              <a:gd name="T58" fmla="*/ 0 w 224"/>
              <a:gd name="T59" fmla="*/ 20 h 24"/>
              <a:gd name="T60" fmla="*/ 0 w 224"/>
              <a:gd name="T61" fmla="*/ 2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24" h="24">
                <a:moveTo>
                  <a:pt x="0" y="20"/>
                </a:moveTo>
                <a:lnTo>
                  <a:pt x="20" y="20"/>
                </a:lnTo>
                <a:lnTo>
                  <a:pt x="40" y="16"/>
                </a:lnTo>
                <a:lnTo>
                  <a:pt x="56" y="16"/>
                </a:lnTo>
                <a:lnTo>
                  <a:pt x="76" y="12"/>
                </a:lnTo>
                <a:lnTo>
                  <a:pt x="92" y="12"/>
                </a:lnTo>
                <a:lnTo>
                  <a:pt x="104" y="8"/>
                </a:lnTo>
                <a:lnTo>
                  <a:pt x="120" y="8"/>
                </a:lnTo>
                <a:lnTo>
                  <a:pt x="132" y="8"/>
                </a:lnTo>
                <a:lnTo>
                  <a:pt x="144" y="4"/>
                </a:lnTo>
                <a:lnTo>
                  <a:pt x="152" y="4"/>
                </a:lnTo>
                <a:lnTo>
                  <a:pt x="160" y="4"/>
                </a:lnTo>
                <a:lnTo>
                  <a:pt x="168" y="4"/>
                </a:lnTo>
                <a:lnTo>
                  <a:pt x="172" y="4"/>
                </a:lnTo>
                <a:lnTo>
                  <a:pt x="180" y="0"/>
                </a:lnTo>
                <a:lnTo>
                  <a:pt x="184" y="0"/>
                </a:lnTo>
                <a:lnTo>
                  <a:pt x="184" y="0"/>
                </a:lnTo>
                <a:lnTo>
                  <a:pt x="192" y="4"/>
                </a:lnTo>
                <a:lnTo>
                  <a:pt x="200" y="4"/>
                </a:lnTo>
                <a:lnTo>
                  <a:pt x="212" y="8"/>
                </a:lnTo>
                <a:lnTo>
                  <a:pt x="224" y="12"/>
                </a:lnTo>
                <a:lnTo>
                  <a:pt x="200" y="12"/>
                </a:lnTo>
                <a:lnTo>
                  <a:pt x="172" y="16"/>
                </a:lnTo>
                <a:lnTo>
                  <a:pt x="148" y="16"/>
                </a:lnTo>
                <a:lnTo>
                  <a:pt x="120" y="16"/>
                </a:lnTo>
                <a:lnTo>
                  <a:pt x="92" y="16"/>
                </a:lnTo>
                <a:lnTo>
                  <a:pt x="64" y="20"/>
                </a:lnTo>
                <a:lnTo>
                  <a:pt x="32" y="20"/>
                </a:lnTo>
                <a:lnTo>
                  <a:pt x="0" y="24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120">
            <a:extLst>
              <a:ext uri="{FF2B5EF4-FFF2-40B4-BE49-F238E27FC236}">
                <a16:creationId xmlns:a16="http://schemas.microsoft.com/office/drawing/2014/main" xmlns="" id="{AB3FE450-90D8-4BC0-BED9-75BAB71D4DA8}"/>
              </a:ext>
            </a:extLst>
          </p:cNvPr>
          <p:cNvSpPr>
            <a:spLocks/>
          </p:cNvSpPr>
          <p:nvPr/>
        </p:nvSpPr>
        <p:spPr bwMode="auto">
          <a:xfrm>
            <a:off x="4996789" y="5126771"/>
            <a:ext cx="2264120" cy="441633"/>
          </a:xfrm>
          <a:custGeom>
            <a:avLst/>
            <a:gdLst>
              <a:gd name="T0" fmla="*/ 584 w 592"/>
              <a:gd name="T1" fmla="*/ 32 h 96"/>
              <a:gd name="T2" fmla="*/ 592 w 592"/>
              <a:gd name="T3" fmla="*/ 40 h 96"/>
              <a:gd name="T4" fmla="*/ 588 w 592"/>
              <a:gd name="T5" fmla="*/ 48 h 96"/>
              <a:gd name="T6" fmla="*/ 572 w 592"/>
              <a:gd name="T7" fmla="*/ 52 h 96"/>
              <a:gd name="T8" fmla="*/ 548 w 592"/>
              <a:gd name="T9" fmla="*/ 52 h 96"/>
              <a:gd name="T10" fmla="*/ 512 w 592"/>
              <a:gd name="T11" fmla="*/ 52 h 96"/>
              <a:gd name="T12" fmla="*/ 468 w 592"/>
              <a:gd name="T13" fmla="*/ 56 h 96"/>
              <a:gd name="T14" fmla="*/ 428 w 592"/>
              <a:gd name="T15" fmla="*/ 56 h 96"/>
              <a:gd name="T16" fmla="*/ 392 w 592"/>
              <a:gd name="T17" fmla="*/ 56 h 96"/>
              <a:gd name="T18" fmla="*/ 344 w 592"/>
              <a:gd name="T19" fmla="*/ 60 h 96"/>
              <a:gd name="T20" fmla="*/ 312 w 592"/>
              <a:gd name="T21" fmla="*/ 64 h 96"/>
              <a:gd name="T22" fmla="*/ 272 w 592"/>
              <a:gd name="T23" fmla="*/ 68 h 96"/>
              <a:gd name="T24" fmla="*/ 228 w 592"/>
              <a:gd name="T25" fmla="*/ 76 h 96"/>
              <a:gd name="T26" fmla="*/ 176 w 592"/>
              <a:gd name="T27" fmla="*/ 84 h 96"/>
              <a:gd name="T28" fmla="*/ 128 w 592"/>
              <a:gd name="T29" fmla="*/ 92 h 96"/>
              <a:gd name="T30" fmla="*/ 88 w 592"/>
              <a:gd name="T31" fmla="*/ 96 h 96"/>
              <a:gd name="T32" fmla="*/ 64 w 592"/>
              <a:gd name="T33" fmla="*/ 96 h 96"/>
              <a:gd name="T34" fmla="*/ 48 w 592"/>
              <a:gd name="T35" fmla="*/ 96 h 96"/>
              <a:gd name="T36" fmla="*/ 28 w 592"/>
              <a:gd name="T37" fmla="*/ 84 h 96"/>
              <a:gd name="T38" fmla="*/ 0 w 592"/>
              <a:gd name="T39" fmla="*/ 60 h 96"/>
              <a:gd name="T40" fmla="*/ 56 w 592"/>
              <a:gd name="T41" fmla="*/ 56 h 96"/>
              <a:gd name="T42" fmla="*/ 112 w 592"/>
              <a:gd name="T43" fmla="*/ 52 h 96"/>
              <a:gd name="T44" fmla="*/ 200 w 592"/>
              <a:gd name="T45" fmla="*/ 44 h 96"/>
              <a:gd name="T46" fmla="*/ 240 w 592"/>
              <a:gd name="T47" fmla="*/ 36 h 96"/>
              <a:gd name="T48" fmla="*/ 272 w 592"/>
              <a:gd name="T49" fmla="*/ 32 h 96"/>
              <a:gd name="T50" fmla="*/ 312 w 592"/>
              <a:gd name="T51" fmla="*/ 24 h 96"/>
              <a:gd name="T52" fmla="*/ 356 w 592"/>
              <a:gd name="T53" fmla="*/ 20 h 96"/>
              <a:gd name="T54" fmla="*/ 408 w 592"/>
              <a:gd name="T55" fmla="*/ 12 h 96"/>
              <a:gd name="T56" fmla="*/ 448 w 592"/>
              <a:gd name="T57" fmla="*/ 8 h 96"/>
              <a:gd name="T58" fmla="*/ 480 w 592"/>
              <a:gd name="T59" fmla="*/ 4 h 96"/>
              <a:gd name="T60" fmla="*/ 500 w 592"/>
              <a:gd name="T61" fmla="*/ 4 h 96"/>
              <a:gd name="T62" fmla="*/ 524 w 592"/>
              <a:gd name="T63" fmla="*/ 4 h 96"/>
              <a:gd name="T64" fmla="*/ 544 w 592"/>
              <a:gd name="T65" fmla="*/ 8 h 96"/>
              <a:gd name="T66" fmla="*/ 564 w 592"/>
              <a:gd name="T67" fmla="*/ 20 h 96"/>
              <a:gd name="T68" fmla="*/ 580 w 592"/>
              <a:gd name="T69" fmla="*/ 2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92" h="96">
                <a:moveTo>
                  <a:pt x="580" y="28"/>
                </a:moveTo>
                <a:lnTo>
                  <a:pt x="584" y="32"/>
                </a:lnTo>
                <a:lnTo>
                  <a:pt x="588" y="36"/>
                </a:lnTo>
                <a:lnTo>
                  <a:pt x="592" y="40"/>
                </a:lnTo>
                <a:lnTo>
                  <a:pt x="588" y="44"/>
                </a:lnTo>
                <a:lnTo>
                  <a:pt x="588" y="48"/>
                </a:lnTo>
                <a:lnTo>
                  <a:pt x="580" y="48"/>
                </a:lnTo>
                <a:lnTo>
                  <a:pt x="572" y="52"/>
                </a:lnTo>
                <a:lnTo>
                  <a:pt x="564" y="52"/>
                </a:lnTo>
                <a:lnTo>
                  <a:pt x="548" y="52"/>
                </a:lnTo>
                <a:lnTo>
                  <a:pt x="532" y="52"/>
                </a:lnTo>
                <a:lnTo>
                  <a:pt x="512" y="52"/>
                </a:lnTo>
                <a:lnTo>
                  <a:pt x="492" y="56"/>
                </a:lnTo>
                <a:lnTo>
                  <a:pt x="468" y="56"/>
                </a:lnTo>
                <a:lnTo>
                  <a:pt x="448" y="56"/>
                </a:lnTo>
                <a:lnTo>
                  <a:pt x="428" y="56"/>
                </a:lnTo>
                <a:lnTo>
                  <a:pt x="408" y="56"/>
                </a:lnTo>
                <a:lnTo>
                  <a:pt x="392" y="56"/>
                </a:lnTo>
                <a:lnTo>
                  <a:pt x="376" y="56"/>
                </a:lnTo>
                <a:lnTo>
                  <a:pt x="344" y="60"/>
                </a:lnTo>
                <a:lnTo>
                  <a:pt x="328" y="60"/>
                </a:lnTo>
                <a:lnTo>
                  <a:pt x="312" y="64"/>
                </a:lnTo>
                <a:lnTo>
                  <a:pt x="292" y="64"/>
                </a:lnTo>
                <a:lnTo>
                  <a:pt x="272" y="68"/>
                </a:lnTo>
                <a:lnTo>
                  <a:pt x="252" y="72"/>
                </a:lnTo>
                <a:lnTo>
                  <a:pt x="228" y="76"/>
                </a:lnTo>
                <a:lnTo>
                  <a:pt x="204" y="80"/>
                </a:lnTo>
                <a:lnTo>
                  <a:pt x="176" y="84"/>
                </a:lnTo>
                <a:lnTo>
                  <a:pt x="148" y="88"/>
                </a:lnTo>
                <a:lnTo>
                  <a:pt x="128" y="92"/>
                </a:lnTo>
                <a:lnTo>
                  <a:pt x="108" y="92"/>
                </a:lnTo>
                <a:lnTo>
                  <a:pt x="88" y="96"/>
                </a:lnTo>
                <a:lnTo>
                  <a:pt x="76" y="96"/>
                </a:lnTo>
                <a:lnTo>
                  <a:pt x="64" y="96"/>
                </a:lnTo>
                <a:lnTo>
                  <a:pt x="56" y="96"/>
                </a:lnTo>
                <a:lnTo>
                  <a:pt x="48" y="96"/>
                </a:lnTo>
                <a:lnTo>
                  <a:pt x="36" y="92"/>
                </a:lnTo>
                <a:lnTo>
                  <a:pt x="28" y="84"/>
                </a:lnTo>
                <a:lnTo>
                  <a:pt x="16" y="72"/>
                </a:lnTo>
                <a:lnTo>
                  <a:pt x="0" y="60"/>
                </a:lnTo>
                <a:lnTo>
                  <a:pt x="28" y="60"/>
                </a:lnTo>
                <a:lnTo>
                  <a:pt x="56" y="56"/>
                </a:lnTo>
                <a:lnTo>
                  <a:pt x="84" y="56"/>
                </a:lnTo>
                <a:lnTo>
                  <a:pt x="112" y="52"/>
                </a:lnTo>
                <a:lnTo>
                  <a:pt x="172" y="48"/>
                </a:lnTo>
                <a:lnTo>
                  <a:pt x="200" y="44"/>
                </a:lnTo>
                <a:lnTo>
                  <a:pt x="224" y="36"/>
                </a:lnTo>
                <a:lnTo>
                  <a:pt x="240" y="36"/>
                </a:lnTo>
                <a:lnTo>
                  <a:pt x="256" y="32"/>
                </a:lnTo>
                <a:lnTo>
                  <a:pt x="272" y="32"/>
                </a:lnTo>
                <a:lnTo>
                  <a:pt x="292" y="28"/>
                </a:lnTo>
                <a:lnTo>
                  <a:pt x="312" y="24"/>
                </a:lnTo>
                <a:lnTo>
                  <a:pt x="336" y="24"/>
                </a:lnTo>
                <a:lnTo>
                  <a:pt x="356" y="20"/>
                </a:lnTo>
                <a:lnTo>
                  <a:pt x="384" y="16"/>
                </a:lnTo>
                <a:lnTo>
                  <a:pt x="408" y="12"/>
                </a:lnTo>
                <a:lnTo>
                  <a:pt x="428" y="8"/>
                </a:lnTo>
                <a:lnTo>
                  <a:pt x="448" y="8"/>
                </a:lnTo>
                <a:lnTo>
                  <a:pt x="464" y="4"/>
                </a:lnTo>
                <a:lnTo>
                  <a:pt x="480" y="4"/>
                </a:lnTo>
                <a:lnTo>
                  <a:pt x="492" y="4"/>
                </a:lnTo>
                <a:lnTo>
                  <a:pt x="500" y="4"/>
                </a:lnTo>
                <a:lnTo>
                  <a:pt x="508" y="0"/>
                </a:lnTo>
                <a:lnTo>
                  <a:pt x="524" y="4"/>
                </a:lnTo>
                <a:lnTo>
                  <a:pt x="536" y="4"/>
                </a:lnTo>
                <a:lnTo>
                  <a:pt x="544" y="8"/>
                </a:lnTo>
                <a:lnTo>
                  <a:pt x="556" y="12"/>
                </a:lnTo>
                <a:lnTo>
                  <a:pt x="564" y="20"/>
                </a:lnTo>
                <a:lnTo>
                  <a:pt x="572" y="24"/>
                </a:lnTo>
                <a:lnTo>
                  <a:pt x="580" y="28"/>
                </a:lnTo>
                <a:lnTo>
                  <a:pt x="580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Freeform 121">
            <a:extLst>
              <a:ext uri="{FF2B5EF4-FFF2-40B4-BE49-F238E27FC236}">
                <a16:creationId xmlns:a16="http://schemas.microsoft.com/office/drawing/2014/main" xmlns="" id="{61891671-8AE1-4BC1-82C8-4145D1B76560}"/>
              </a:ext>
            </a:extLst>
          </p:cNvPr>
          <p:cNvSpPr>
            <a:spLocks/>
          </p:cNvSpPr>
          <p:nvPr/>
        </p:nvSpPr>
        <p:spPr bwMode="auto">
          <a:xfrm>
            <a:off x="5119174" y="4427519"/>
            <a:ext cx="1300339" cy="1913741"/>
          </a:xfrm>
          <a:custGeom>
            <a:avLst/>
            <a:gdLst>
              <a:gd name="T0" fmla="*/ 212 w 340"/>
              <a:gd name="T1" fmla="*/ 332 h 416"/>
              <a:gd name="T2" fmla="*/ 172 w 340"/>
              <a:gd name="T3" fmla="*/ 356 h 416"/>
              <a:gd name="T4" fmla="*/ 128 w 340"/>
              <a:gd name="T5" fmla="*/ 380 h 416"/>
              <a:gd name="T6" fmla="*/ 80 w 340"/>
              <a:gd name="T7" fmla="*/ 400 h 416"/>
              <a:gd name="T8" fmla="*/ 44 w 340"/>
              <a:gd name="T9" fmla="*/ 412 h 416"/>
              <a:gd name="T10" fmla="*/ 24 w 340"/>
              <a:gd name="T11" fmla="*/ 412 h 416"/>
              <a:gd name="T12" fmla="*/ 12 w 340"/>
              <a:gd name="T13" fmla="*/ 416 h 416"/>
              <a:gd name="T14" fmla="*/ 4 w 340"/>
              <a:gd name="T15" fmla="*/ 416 h 416"/>
              <a:gd name="T16" fmla="*/ 0 w 340"/>
              <a:gd name="T17" fmla="*/ 408 h 416"/>
              <a:gd name="T18" fmla="*/ 4 w 340"/>
              <a:gd name="T19" fmla="*/ 404 h 416"/>
              <a:gd name="T20" fmla="*/ 16 w 340"/>
              <a:gd name="T21" fmla="*/ 396 h 416"/>
              <a:gd name="T22" fmla="*/ 32 w 340"/>
              <a:gd name="T23" fmla="*/ 388 h 416"/>
              <a:gd name="T24" fmla="*/ 60 w 340"/>
              <a:gd name="T25" fmla="*/ 376 h 416"/>
              <a:gd name="T26" fmla="*/ 104 w 340"/>
              <a:gd name="T27" fmla="*/ 352 h 416"/>
              <a:gd name="T28" fmla="*/ 144 w 340"/>
              <a:gd name="T29" fmla="*/ 328 h 416"/>
              <a:gd name="T30" fmla="*/ 176 w 340"/>
              <a:gd name="T31" fmla="*/ 296 h 416"/>
              <a:gd name="T32" fmla="*/ 200 w 340"/>
              <a:gd name="T33" fmla="*/ 264 h 416"/>
              <a:gd name="T34" fmla="*/ 224 w 340"/>
              <a:gd name="T35" fmla="*/ 224 h 416"/>
              <a:gd name="T36" fmla="*/ 244 w 340"/>
              <a:gd name="T37" fmla="*/ 180 h 416"/>
              <a:gd name="T38" fmla="*/ 256 w 340"/>
              <a:gd name="T39" fmla="*/ 128 h 416"/>
              <a:gd name="T40" fmla="*/ 264 w 340"/>
              <a:gd name="T41" fmla="*/ 84 h 416"/>
              <a:gd name="T42" fmla="*/ 264 w 340"/>
              <a:gd name="T43" fmla="*/ 60 h 416"/>
              <a:gd name="T44" fmla="*/ 264 w 340"/>
              <a:gd name="T45" fmla="*/ 40 h 416"/>
              <a:gd name="T46" fmla="*/ 260 w 340"/>
              <a:gd name="T47" fmla="*/ 28 h 416"/>
              <a:gd name="T48" fmla="*/ 252 w 340"/>
              <a:gd name="T49" fmla="*/ 20 h 416"/>
              <a:gd name="T50" fmla="*/ 252 w 340"/>
              <a:gd name="T51" fmla="*/ 12 h 416"/>
              <a:gd name="T52" fmla="*/ 260 w 340"/>
              <a:gd name="T53" fmla="*/ 0 h 416"/>
              <a:gd name="T54" fmla="*/ 280 w 340"/>
              <a:gd name="T55" fmla="*/ 0 h 416"/>
              <a:gd name="T56" fmla="*/ 308 w 340"/>
              <a:gd name="T57" fmla="*/ 8 h 416"/>
              <a:gd name="T58" fmla="*/ 332 w 340"/>
              <a:gd name="T59" fmla="*/ 16 h 416"/>
              <a:gd name="T60" fmla="*/ 336 w 340"/>
              <a:gd name="T61" fmla="*/ 24 h 416"/>
              <a:gd name="T62" fmla="*/ 340 w 340"/>
              <a:gd name="T63" fmla="*/ 28 h 416"/>
              <a:gd name="T64" fmla="*/ 336 w 340"/>
              <a:gd name="T65" fmla="*/ 44 h 416"/>
              <a:gd name="T66" fmla="*/ 336 w 340"/>
              <a:gd name="T67" fmla="*/ 52 h 416"/>
              <a:gd name="T68" fmla="*/ 332 w 340"/>
              <a:gd name="T69" fmla="*/ 64 h 416"/>
              <a:gd name="T70" fmla="*/ 328 w 340"/>
              <a:gd name="T71" fmla="*/ 80 h 416"/>
              <a:gd name="T72" fmla="*/ 324 w 340"/>
              <a:gd name="T73" fmla="*/ 104 h 416"/>
              <a:gd name="T74" fmla="*/ 316 w 340"/>
              <a:gd name="T75" fmla="*/ 148 h 416"/>
              <a:gd name="T76" fmla="*/ 300 w 340"/>
              <a:gd name="T77" fmla="*/ 204 h 416"/>
              <a:gd name="T78" fmla="*/ 276 w 340"/>
              <a:gd name="T79" fmla="*/ 256 h 416"/>
              <a:gd name="T80" fmla="*/ 248 w 340"/>
              <a:gd name="T81" fmla="*/ 300 h 416"/>
              <a:gd name="T82" fmla="*/ 228 w 340"/>
              <a:gd name="T83" fmla="*/ 316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40" h="416">
                <a:moveTo>
                  <a:pt x="228" y="316"/>
                </a:moveTo>
                <a:lnTo>
                  <a:pt x="212" y="332"/>
                </a:lnTo>
                <a:lnTo>
                  <a:pt x="192" y="344"/>
                </a:lnTo>
                <a:lnTo>
                  <a:pt x="172" y="356"/>
                </a:lnTo>
                <a:lnTo>
                  <a:pt x="148" y="368"/>
                </a:lnTo>
                <a:lnTo>
                  <a:pt x="128" y="380"/>
                </a:lnTo>
                <a:lnTo>
                  <a:pt x="104" y="392"/>
                </a:lnTo>
                <a:lnTo>
                  <a:pt x="80" y="400"/>
                </a:lnTo>
                <a:lnTo>
                  <a:pt x="56" y="408"/>
                </a:lnTo>
                <a:lnTo>
                  <a:pt x="44" y="412"/>
                </a:lnTo>
                <a:lnTo>
                  <a:pt x="32" y="412"/>
                </a:lnTo>
                <a:lnTo>
                  <a:pt x="24" y="412"/>
                </a:lnTo>
                <a:lnTo>
                  <a:pt x="16" y="416"/>
                </a:lnTo>
                <a:lnTo>
                  <a:pt x="12" y="416"/>
                </a:lnTo>
                <a:lnTo>
                  <a:pt x="8" y="416"/>
                </a:lnTo>
                <a:lnTo>
                  <a:pt x="4" y="416"/>
                </a:lnTo>
                <a:lnTo>
                  <a:pt x="0" y="412"/>
                </a:lnTo>
                <a:lnTo>
                  <a:pt x="0" y="408"/>
                </a:lnTo>
                <a:lnTo>
                  <a:pt x="4" y="408"/>
                </a:lnTo>
                <a:lnTo>
                  <a:pt x="4" y="404"/>
                </a:lnTo>
                <a:lnTo>
                  <a:pt x="8" y="400"/>
                </a:lnTo>
                <a:lnTo>
                  <a:pt x="16" y="396"/>
                </a:lnTo>
                <a:lnTo>
                  <a:pt x="20" y="392"/>
                </a:lnTo>
                <a:lnTo>
                  <a:pt x="32" y="388"/>
                </a:lnTo>
                <a:lnTo>
                  <a:pt x="40" y="384"/>
                </a:lnTo>
                <a:lnTo>
                  <a:pt x="60" y="376"/>
                </a:lnTo>
                <a:lnTo>
                  <a:pt x="80" y="364"/>
                </a:lnTo>
                <a:lnTo>
                  <a:pt x="104" y="352"/>
                </a:lnTo>
                <a:lnTo>
                  <a:pt x="124" y="340"/>
                </a:lnTo>
                <a:lnTo>
                  <a:pt x="144" y="328"/>
                </a:lnTo>
                <a:lnTo>
                  <a:pt x="160" y="312"/>
                </a:lnTo>
                <a:lnTo>
                  <a:pt x="176" y="296"/>
                </a:lnTo>
                <a:lnTo>
                  <a:pt x="192" y="284"/>
                </a:lnTo>
                <a:lnTo>
                  <a:pt x="200" y="264"/>
                </a:lnTo>
                <a:lnTo>
                  <a:pt x="212" y="248"/>
                </a:lnTo>
                <a:lnTo>
                  <a:pt x="224" y="224"/>
                </a:lnTo>
                <a:lnTo>
                  <a:pt x="236" y="204"/>
                </a:lnTo>
                <a:lnTo>
                  <a:pt x="244" y="180"/>
                </a:lnTo>
                <a:lnTo>
                  <a:pt x="252" y="152"/>
                </a:lnTo>
                <a:lnTo>
                  <a:pt x="256" y="128"/>
                </a:lnTo>
                <a:lnTo>
                  <a:pt x="260" y="96"/>
                </a:lnTo>
                <a:lnTo>
                  <a:pt x="264" y="84"/>
                </a:lnTo>
                <a:lnTo>
                  <a:pt x="264" y="68"/>
                </a:lnTo>
                <a:lnTo>
                  <a:pt x="264" y="60"/>
                </a:lnTo>
                <a:lnTo>
                  <a:pt x="264" y="48"/>
                </a:lnTo>
                <a:lnTo>
                  <a:pt x="264" y="40"/>
                </a:lnTo>
                <a:lnTo>
                  <a:pt x="260" y="32"/>
                </a:lnTo>
                <a:lnTo>
                  <a:pt x="260" y="28"/>
                </a:lnTo>
                <a:lnTo>
                  <a:pt x="256" y="24"/>
                </a:lnTo>
                <a:lnTo>
                  <a:pt x="252" y="20"/>
                </a:lnTo>
                <a:lnTo>
                  <a:pt x="252" y="16"/>
                </a:lnTo>
                <a:lnTo>
                  <a:pt x="252" y="12"/>
                </a:lnTo>
                <a:lnTo>
                  <a:pt x="252" y="4"/>
                </a:lnTo>
                <a:lnTo>
                  <a:pt x="260" y="0"/>
                </a:lnTo>
                <a:lnTo>
                  <a:pt x="268" y="0"/>
                </a:lnTo>
                <a:lnTo>
                  <a:pt x="280" y="0"/>
                </a:lnTo>
                <a:lnTo>
                  <a:pt x="292" y="4"/>
                </a:lnTo>
                <a:lnTo>
                  <a:pt x="308" y="8"/>
                </a:lnTo>
                <a:lnTo>
                  <a:pt x="320" y="12"/>
                </a:lnTo>
                <a:lnTo>
                  <a:pt x="332" y="16"/>
                </a:lnTo>
                <a:lnTo>
                  <a:pt x="332" y="20"/>
                </a:lnTo>
                <a:lnTo>
                  <a:pt x="336" y="24"/>
                </a:lnTo>
                <a:lnTo>
                  <a:pt x="340" y="24"/>
                </a:lnTo>
                <a:lnTo>
                  <a:pt x="340" y="28"/>
                </a:lnTo>
                <a:lnTo>
                  <a:pt x="340" y="40"/>
                </a:lnTo>
                <a:lnTo>
                  <a:pt x="336" y="44"/>
                </a:lnTo>
                <a:lnTo>
                  <a:pt x="336" y="48"/>
                </a:lnTo>
                <a:lnTo>
                  <a:pt x="336" y="52"/>
                </a:lnTo>
                <a:lnTo>
                  <a:pt x="332" y="56"/>
                </a:lnTo>
                <a:lnTo>
                  <a:pt x="332" y="64"/>
                </a:lnTo>
                <a:lnTo>
                  <a:pt x="328" y="72"/>
                </a:lnTo>
                <a:lnTo>
                  <a:pt x="328" y="80"/>
                </a:lnTo>
                <a:lnTo>
                  <a:pt x="324" y="92"/>
                </a:lnTo>
                <a:lnTo>
                  <a:pt x="324" y="104"/>
                </a:lnTo>
                <a:lnTo>
                  <a:pt x="320" y="120"/>
                </a:lnTo>
                <a:lnTo>
                  <a:pt x="316" y="148"/>
                </a:lnTo>
                <a:lnTo>
                  <a:pt x="308" y="176"/>
                </a:lnTo>
                <a:lnTo>
                  <a:pt x="300" y="204"/>
                </a:lnTo>
                <a:lnTo>
                  <a:pt x="288" y="232"/>
                </a:lnTo>
                <a:lnTo>
                  <a:pt x="276" y="256"/>
                </a:lnTo>
                <a:lnTo>
                  <a:pt x="264" y="280"/>
                </a:lnTo>
                <a:lnTo>
                  <a:pt x="248" y="300"/>
                </a:lnTo>
                <a:lnTo>
                  <a:pt x="228" y="316"/>
                </a:lnTo>
                <a:lnTo>
                  <a:pt x="228" y="3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122">
            <a:extLst>
              <a:ext uri="{FF2B5EF4-FFF2-40B4-BE49-F238E27FC236}">
                <a16:creationId xmlns:a16="http://schemas.microsoft.com/office/drawing/2014/main" xmlns="" id="{887AB1AB-2C1A-4026-98BD-232F29AC6B5E}"/>
              </a:ext>
            </a:extLst>
          </p:cNvPr>
          <p:cNvSpPr>
            <a:spLocks/>
          </p:cNvSpPr>
          <p:nvPr/>
        </p:nvSpPr>
        <p:spPr bwMode="auto">
          <a:xfrm>
            <a:off x="5379241" y="4942757"/>
            <a:ext cx="413049" cy="257619"/>
          </a:xfrm>
          <a:custGeom>
            <a:avLst/>
            <a:gdLst>
              <a:gd name="T0" fmla="*/ 0 w 108"/>
              <a:gd name="T1" fmla="*/ 0 h 56"/>
              <a:gd name="T2" fmla="*/ 16 w 108"/>
              <a:gd name="T3" fmla="*/ 0 h 56"/>
              <a:gd name="T4" fmla="*/ 32 w 108"/>
              <a:gd name="T5" fmla="*/ 0 h 56"/>
              <a:gd name="T6" fmla="*/ 48 w 108"/>
              <a:gd name="T7" fmla="*/ 0 h 56"/>
              <a:gd name="T8" fmla="*/ 60 w 108"/>
              <a:gd name="T9" fmla="*/ 4 h 56"/>
              <a:gd name="T10" fmla="*/ 68 w 108"/>
              <a:gd name="T11" fmla="*/ 4 h 56"/>
              <a:gd name="T12" fmla="*/ 80 w 108"/>
              <a:gd name="T13" fmla="*/ 8 h 56"/>
              <a:gd name="T14" fmla="*/ 88 w 108"/>
              <a:gd name="T15" fmla="*/ 8 h 56"/>
              <a:gd name="T16" fmla="*/ 92 w 108"/>
              <a:gd name="T17" fmla="*/ 12 h 56"/>
              <a:gd name="T18" fmla="*/ 100 w 108"/>
              <a:gd name="T19" fmla="*/ 16 h 56"/>
              <a:gd name="T20" fmla="*/ 104 w 108"/>
              <a:gd name="T21" fmla="*/ 20 h 56"/>
              <a:gd name="T22" fmla="*/ 108 w 108"/>
              <a:gd name="T23" fmla="*/ 28 h 56"/>
              <a:gd name="T24" fmla="*/ 108 w 108"/>
              <a:gd name="T25" fmla="*/ 36 h 56"/>
              <a:gd name="T26" fmla="*/ 108 w 108"/>
              <a:gd name="T27" fmla="*/ 48 h 56"/>
              <a:gd name="T28" fmla="*/ 108 w 108"/>
              <a:gd name="T29" fmla="*/ 52 h 56"/>
              <a:gd name="T30" fmla="*/ 104 w 108"/>
              <a:gd name="T31" fmla="*/ 52 h 56"/>
              <a:gd name="T32" fmla="*/ 100 w 108"/>
              <a:gd name="T33" fmla="*/ 56 h 56"/>
              <a:gd name="T34" fmla="*/ 96 w 108"/>
              <a:gd name="T35" fmla="*/ 56 h 56"/>
              <a:gd name="T36" fmla="*/ 88 w 108"/>
              <a:gd name="T37" fmla="*/ 56 h 56"/>
              <a:gd name="T38" fmla="*/ 80 w 108"/>
              <a:gd name="T39" fmla="*/ 56 h 56"/>
              <a:gd name="T40" fmla="*/ 72 w 108"/>
              <a:gd name="T41" fmla="*/ 52 h 56"/>
              <a:gd name="T42" fmla="*/ 64 w 108"/>
              <a:gd name="T43" fmla="*/ 48 h 56"/>
              <a:gd name="T44" fmla="*/ 44 w 108"/>
              <a:gd name="T45" fmla="*/ 40 h 56"/>
              <a:gd name="T46" fmla="*/ 28 w 108"/>
              <a:gd name="T47" fmla="*/ 28 h 56"/>
              <a:gd name="T48" fmla="*/ 12 w 108"/>
              <a:gd name="T49" fmla="*/ 16 h 56"/>
              <a:gd name="T50" fmla="*/ 0 w 108"/>
              <a:gd name="T51" fmla="*/ 0 h 56"/>
              <a:gd name="T52" fmla="*/ 0 w 108"/>
              <a:gd name="T5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8" h="56">
                <a:moveTo>
                  <a:pt x="0" y="0"/>
                </a:moveTo>
                <a:lnTo>
                  <a:pt x="16" y="0"/>
                </a:lnTo>
                <a:lnTo>
                  <a:pt x="32" y="0"/>
                </a:lnTo>
                <a:lnTo>
                  <a:pt x="48" y="0"/>
                </a:lnTo>
                <a:lnTo>
                  <a:pt x="60" y="4"/>
                </a:lnTo>
                <a:lnTo>
                  <a:pt x="68" y="4"/>
                </a:lnTo>
                <a:lnTo>
                  <a:pt x="80" y="8"/>
                </a:lnTo>
                <a:lnTo>
                  <a:pt x="88" y="8"/>
                </a:lnTo>
                <a:lnTo>
                  <a:pt x="92" y="12"/>
                </a:lnTo>
                <a:lnTo>
                  <a:pt x="100" y="16"/>
                </a:lnTo>
                <a:lnTo>
                  <a:pt x="104" y="20"/>
                </a:lnTo>
                <a:lnTo>
                  <a:pt x="108" y="28"/>
                </a:lnTo>
                <a:lnTo>
                  <a:pt x="108" y="36"/>
                </a:lnTo>
                <a:lnTo>
                  <a:pt x="108" y="48"/>
                </a:lnTo>
                <a:lnTo>
                  <a:pt x="108" y="52"/>
                </a:lnTo>
                <a:lnTo>
                  <a:pt x="104" y="52"/>
                </a:lnTo>
                <a:lnTo>
                  <a:pt x="100" y="56"/>
                </a:lnTo>
                <a:lnTo>
                  <a:pt x="96" y="56"/>
                </a:lnTo>
                <a:lnTo>
                  <a:pt x="88" y="56"/>
                </a:lnTo>
                <a:lnTo>
                  <a:pt x="80" y="56"/>
                </a:lnTo>
                <a:lnTo>
                  <a:pt x="72" y="52"/>
                </a:lnTo>
                <a:lnTo>
                  <a:pt x="64" y="48"/>
                </a:lnTo>
                <a:lnTo>
                  <a:pt x="44" y="40"/>
                </a:lnTo>
                <a:lnTo>
                  <a:pt x="28" y="28"/>
                </a:lnTo>
                <a:lnTo>
                  <a:pt x="12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Freeform 123">
            <a:extLst>
              <a:ext uri="{FF2B5EF4-FFF2-40B4-BE49-F238E27FC236}">
                <a16:creationId xmlns:a16="http://schemas.microsoft.com/office/drawing/2014/main" xmlns="" id="{79017B8E-9632-471C-B31D-34DFD30E5123}"/>
              </a:ext>
            </a:extLst>
          </p:cNvPr>
          <p:cNvSpPr>
            <a:spLocks/>
          </p:cNvSpPr>
          <p:nvPr/>
        </p:nvSpPr>
        <p:spPr bwMode="auto">
          <a:xfrm>
            <a:off x="5516924" y="4593131"/>
            <a:ext cx="382453" cy="276020"/>
          </a:xfrm>
          <a:custGeom>
            <a:avLst/>
            <a:gdLst>
              <a:gd name="T0" fmla="*/ 0 w 100"/>
              <a:gd name="T1" fmla="*/ 0 h 60"/>
              <a:gd name="T2" fmla="*/ 16 w 100"/>
              <a:gd name="T3" fmla="*/ 0 h 60"/>
              <a:gd name="T4" fmla="*/ 28 w 100"/>
              <a:gd name="T5" fmla="*/ 0 h 60"/>
              <a:gd name="T6" fmla="*/ 40 w 100"/>
              <a:gd name="T7" fmla="*/ 0 h 60"/>
              <a:gd name="T8" fmla="*/ 52 w 100"/>
              <a:gd name="T9" fmla="*/ 0 h 60"/>
              <a:gd name="T10" fmla="*/ 64 w 100"/>
              <a:gd name="T11" fmla="*/ 4 h 60"/>
              <a:gd name="T12" fmla="*/ 72 w 100"/>
              <a:gd name="T13" fmla="*/ 4 h 60"/>
              <a:gd name="T14" fmla="*/ 80 w 100"/>
              <a:gd name="T15" fmla="*/ 8 h 60"/>
              <a:gd name="T16" fmla="*/ 84 w 100"/>
              <a:gd name="T17" fmla="*/ 8 h 60"/>
              <a:gd name="T18" fmla="*/ 92 w 100"/>
              <a:gd name="T19" fmla="*/ 16 h 60"/>
              <a:gd name="T20" fmla="*/ 96 w 100"/>
              <a:gd name="T21" fmla="*/ 24 h 60"/>
              <a:gd name="T22" fmla="*/ 100 w 100"/>
              <a:gd name="T23" fmla="*/ 32 h 60"/>
              <a:gd name="T24" fmla="*/ 100 w 100"/>
              <a:gd name="T25" fmla="*/ 40 h 60"/>
              <a:gd name="T26" fmla="*/ 100 w 100"/>
              <a:gd name="T27" fmla="*/ 48 h 60"/>
              <a:gd name="T28" fmla="*/ 96 w 100"/>
              <a:gd name="T29" fmla="*/ 56 h 60"/>
              <a:gd name="T30" fmla="*/ 92 w 100"/>
              <a:gd name="T31" fmla="*/ 60 h 60"/>
              <a:gd name="T32" fmla="*/ 88 w 100"/>
              <a:gd name="T33" fmla="*/ 60 h 60"/>
              <a:gd name="T34" fmla="*/ 80 w 100"/>
              <a:gd name="T35" fmla="*/ 60 h 60"/>
              <a:gd name="T36" fmla="*/ 68 w 100"/>
              <a:gd name="T37" fmla="*/ 56 h 60"/>
              <a:gd name="T38" fmla="*/ 56 w 100"/>
              <a:gd name="T39" fmla="*/ 48 h 60"/>
              <a:gd name="T40" fmla="*/ 44 w 100"/>
              <a:gd name="T41" fmla="*/ 40 h 60"/>
              <a:gd name="T42" fmla="*/ 28 w 100"/>
              <a:gd name="T43" fmla="*/ 32 h 60"/>
              <a:gd name="T44" fmla="*/ 16 w 100"/>
              <a:gd name="T45" fmla="*/ 24 h 60"/>
              <a:gd name="T46" fmla="*/ 8 w 100"/>
              <a:gd name="T47" fmla="*/ 12 h 60"/>
              <a:gd name="T48" fmla="*/ 0 w 100"/>
              <a:gd name="T49" fmla="*/ 0 h 60"/>
              <a:gd name="T50" fmla="*/ 0 w 100"/>
              <a:gd name="T51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0" h="60">
                <a:moveTo>
                  <a:pt x="0" y="0"/>
                </a:moveTo>
                <a:lnTo>
                  <a:pt x="16" y="0"/>
                </a:lnTo>
                <a:lnTo>
                  <a:pt x="28" y="0"/>
                </a:lnTo>
                <a:lnTo>
                  <a:pt x="40" y="0"/>
                </a:lnTo>
                <a:lnTo>
                  <a:pt x="52" y="0"/>
                </a:lnTo>
                <a:lnTo>
                  <a:pt x="64" y="4"/>
                </a:lnTo>
                <a:lnTo>
                  <a:pt x="72" y="4"/>
                </a:lnTo>
                <a:lnTo>
                  <a:pt x="80" y="8"/>
                </a:lnTo>
                <a:lnTo>
                  <a:pt x="84" y="8"/>
                </a:lnTo>
                <a:lnTo>
                  <a:pt x="92" y="16"/>
                </a:lnTo>
                <a:lnTo>
                  <a:pt x="96" y="24"/>
                </a:lnTo>
                <a:lnTo>
                  <a:pt x="100" y="32"/>
                </a:lnTo>
                <a:lnTo>
                  <a:pt x="100" y="40"/>
                </a:lnTo>
                <a:lnTo>
                  <a:pt x="100" y="48"/>
                </a:lnTo>
                <a:lnTo>
                  <a:pt x="96" y="56"/>
                </a:lnTo>
                <a:lnTo>
                  <a:pt x="92" y="60"/>
                </a:lnTo>
                <a:lnTo>
                  <a:pt x="88" y="60"/>
                </a:lnTo>
                <a:lnTo>
                  <a:pt x="80" y="60"/>
                </a:lnTo>
                <a:lnTo>
                  <a:pt x="68" y="56"/>
                </a:lnTo>
                <a:lnTo>
                  <a:pt x="56" y="48"/>
                </a:lnTo>
                <a:lnTo>
                  <a:pt x="44" y="40"/>
                </a:lnTo>
                <a:lnTo>
                  <a:pt x="28" y="32"/>
                </a:lnTo>
                <a:lnTo>
                  <a:pt x="16" y="24"/>
                </a:lnTo>
                <a:lnTo>
                  <a:pt x="8" y="12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124">
            <a:extLst>
              <a:ext uri="{FF2B5EF4-FFF2-40B4-BE49-F238E27FC236}">
                <a16:creationId xmlns:a16="http://schemas.microsoft.com/office/drawing/2014/main" xmlns="" id="{DDD8DFE9-7D7E-43DA-B9D8-50F8B2A3C3EF}"/>
              </a:ext>
            </a:extLst>
          </p:cNvPr>
          <p:cNvSpPr>
            <a:spLocks/>
          </p:cNvSpPr>
          <p:nvPr/>
        </p:nvSpPr>
        <p:spPr bwMode="auto">
          <a:xfrm>
            <a:off x="6220637" y="5642009"/>
            <a:ext cx="871992" cy="699252"/>
          </a:xfrm>
          <a:custGeom>
            <a:avLst/>
            <a:gdLst>
              <a:gd name="T0" fmla="*/ 228 w 228"/>
              <a:gd name="T1" fmla="*/ 128 h 152"/>
              <a:gd name="T2" fmla="*/ 224 w 228"/>
              <a:gd name="T3" fmla="*/ 136 h 152"/>
              <a:gd name="T4" fmla="*/ 220 w 228"/>
              <a:gd name="T5" fmla="*/ 144 h 152"/>
              <a:gd name="T6" fmla="*/ 216 w 228"/>
              <a:gd name="T7" fmla="*/ 148 h 152"/>
              <a:gd name="T8" fmla="*/ 212 w 228"/>
              <a:gd name="T9" fmla="*/ 152 h 152"/>
              <a:gd name="T10" fmla="*/ 204 w 228"/>
              <a:gd name="T11" fmla="*/ 148 h 152"/>
              <a:gd name="T12" fmla="*/ 192 w 228"/>
              <a:gd name="T13" fmla="*/ 144 h 152"/>
              <a:gd name="T14" fmla="*/ 180 w 228"/>
              <a:gd name="T15" fmla="*/ 140 h 152"/>
              <a:gd name="T16" fmla="*/ 164 w 228"/>
              <a:gd name="T17" fmla="*/ 128 h 152"/>
              <a:gd name="T18" fmla="*/ 156 w 228"/>
              <a:gd name="T19" fmla="*/ 124 h 152"/>
              <a:gd name="T20" fmla="*/ 144 w 228"/>
              <a:gd name="T21" fmla="*/ 112 h 152"/>
              <a:gd name="T22" fmla="*/ 128 w 228"/>
              <a:gd name="T23" fmla="*/ 100 h 152"/>
              <a:gd name="T24" fmla="*/ 108 w 228"/>
              <a:gd name="T25" fmla="*/ 84 h 152"/>
              <a:gd name="T26" fmla="*/ 88 w 228"/>
              <a:gd name="T27" fmla="*/ 68 h 152"/>
              <a:gd name="T28" fmla="*/ 60 w 228"/>
              <a:gd name="T29" fmla="*/ 48 h 152"/>
              <a:gd name="T30" fmla="*/ 32 w 228"/>
              <a:gd name="T31" fmla="*/ 28 h 152"/>
              <a:gd name="T32" fmla="*/ 0 w 228"/>
              <a:gd name="T33" fmla="*/ 0 h 152"/>
              <a:gd name="T34" fmla="*/ 12 w 228"/>
              <a:gd name="T35" fmla="*/ 0 h 152"/>
              <a:gd name="T36" fmla="*/ 24 w 228"/>
              <a:gd name="T37" fmla="*/ 0 h 152"/>
              <a:gd name="T38" fmla="*/ 52 w 228"/>
              <a:gd name="T39" fmla="*/ 4 h 152"/>
              <a:gd name="T40" fmla="*/ 64 w 228"/>
              <a:gd name="T41" fmla="*/ 8 h 152"/>
              <a:gd name="T42" fmla="*/ 84 w 228"/>
              <a:gd name="T43" fmla="*/ 12 h 152"/>
              <a:gd name="T44" fmla="*/ 96 w 228"/>
              <a:gd name="T45" fmla="*/ 16 h 152"/>
              <a:gd name="T46" fmla="*/ 108 w 228"/>
              <a:gd name="T47" fmla="*/ 20 h 152"/>
              <a:gd name="T48" fmla="*/ 120 w 228"/>
              <a:gd name="T49" fmla="*/ 28 h 152"/>
              <a:gd name="T50" fmla="*/ 132 w 228"/>
              <a:gd name="T51" fmla="*/ 32 h 152"/>
              <a:gd name="T52" fmla="*/ 160 w 228"/>
              <a:gd name="T53" fmla="*/ 44 h 152"/>
              <a:gd name="T54" fmla="*/ 180 w 228"/>
              <a:gd name="T55" fmla="*/ 56 h 152"/>
              <a:gd name="T56" fmla="*/ 188 w 228"/>
              <a:gd name="T57" fmla="*/ 64 h 152"/>
              <a:gd name="T58" fmla="*/ 196 w 228"/>
              <a:gd name="T59" fmla="*/ 68 h 152"/>
              <a:gd name="T60" fmla="*/ 204 w 228"/>
              <a:gd name="T61" fmla="*/ 76 h 152"/>
              <a:gd name="T62" fmla="*/ 212 w 228"/>
              <a:gd name="T63" fmla="*/ 84 h 152"/>
              <a:gd name="T64" fmla="*/ 220 w 228"/>
              <a:gd name="T65" fmla="*/ 96 h 152"/>
              <a:gd name="T66" fmla="*/ 224 w 228"/>
              <a:gd name="T67" fmla="*/ 108 h 152"/>
              <a:gd name="T68" fmla="*/ 228 w 228"/>
              <a:gd name="T69" fmla="*/ 120 h 152"/>
              <a:gd name="T70" fmla="*/ 228 w 228"/>
              <a:gd name="T71" fmla="*/ 128 h 152"/>
              <a:gd name="T72" fmla="*/ 228 w 228"/>
              <a:gd name="T73" fmla="*/ 12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28" h="152">
                <a:moveTo>
                  <a:pt x="228" y="128"/>
                </a:moveTo>
                <a:lnTo>
                  <a:pt x="224" y="136"/>
                </a:lnTo>
                <a:lnTo>
                  <a:pt x="220" y="144"/>
                </a:lnTo>
                <a:lnTo>
                  <a:pt x="216" y="148"/>
                </a:lnTo>
                <a:lnTo>
                  <a:pt x="212" y="152"/>
                </a:lnTo>
                <a:lnTo>
                  <a:pt x="204" y="148"/>
                </a:lnTo>
                <a:lnTo>
                  <a:pt x="192" y="144"/>
                </a:lnTo>
                <a:lnTo>
                  <a:pt x="180" y="140"/>
                </a:lnTo>
                <a:lnTo>
                  <a:pt x="164" y="128"/>
                </a:lnTo>
                <a:lnTo>
                  <a:pt x="156" y="124"/>
                </a:lnTo>
                <a:lnTo>
                  <a:pt x="144" y="112"/>
                </a:lnTo>
                <a:lnTo>
                  <a:pt x="128" y="100"/>
                </a:lnTo>
                <a:lnTo>
                  <a:pt x="108" y="84"/>
                </a:lnTo>
                <a:lnTo>
                  <a:pt x="88" y="68"/>
                </a:lnTo>
                <a:lnTo>
                  <a:pt x="60" y="48"/>
                </a:lnTo>
                <a:lnTo>
                  <a:pt x="32" y="28"/>
                </a:lnTo>
                <a:lnTo>
                  <a:pt x="0" y="0"/>
                </a:lnTo>
                <a:lnTo>
                  <a:pt x="12" y="0"/>
                </a:lnTo>
                <a:lnTo>
                  <a:pt x="24" y="0"/>
                </a:lnTo>
                <a:lnTo>
                  <a:pt x="52" y="4"/>
                </a:lnTo>
                <a:lnTo>
                  <a:pt x="64" y="8"/>
                </a:lnTo>
                <a:lnTo>
                  <a:pt x="84" y="12"/>
                </a:lnTo>
                <a:lnTo>
                  <a:pt x="96" y="16"/>
                </a:lnTo>
                <a:lnTo>
                  <a:pt x="108" y="20"/>
                </a:lnTo>
                <a:lnTo>
                  <a:pt x="120" y="28"/>
                </a:lnTo>
                <a:lnTo>
                  <a:pt x="132" y="32"/>
                </a:lnTo>
                <a:lnTo>
                  <a:pt x="160" y="44"/>
                </a:lnTo>
                <a:lnTo>
                  <a:pt x="180" y="56"/>
                </a:lnTo>
                <a:lnTo>
                  <a:pt x="188" y="64"/>
                </a:lnTo>
                <a:lnTo>
                  <a:pt x="196" y="68"/>
                </a:lnTo>
                <a:lnTo>
                  <a:pt x="204" y="76"/>
                </a:lnTo>
                <a:lnTo>
                  <a:pt x="212" y="84"/>
                </a:lnTo>
                <a:lnTo>
                  <a:pt x="220" y="96"/>
                </a:lnTo>
                <a:lnTo>
                  <a:pt x="224" y="108"/>
                </a:lnTo>
                <a:lnTo>
                  <a:pt x="228" y="120"/>
                </a:lnTo>
                <a:lnTo>
                  <a:pt x="228" y="128"/>
                </a:lnTo>
                <a:lnTo>
                  <a:pt x="228" y="1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Freeform 125">
            <a:extLst>
              <a:ext uri="{FF2B5EF4-FFF2-40B4-BE49-F238E27FC236}">
                <a16:creationId xmlns:a16="http://schemas.microsoft.com/office/drawing/2014/main" xmlns="" id="{96311FF9-FE91-42D8-8CA7-9E0BEE27109D}"/>
              </a:ext>
            </a:extLst>
          </p:cNvPr>
          <p:cNvSpPr>
            <a:spLocks/>
          </p:cNvSpPr>
          <p:nvPr/>
        </p:nvSpPr>
        <p:spPr bwMode="auto">
          <a:xfrm>
            <a:off x="5210962" y="4041091"/>
            <a:ext cx="1912263" cy="570442"/>
          </a:xfrm>
          <a:custGeom>
            <a:avLst/>
            <a:gdLst>
              <a:gd name="T0" fmla="*/ 364 w 500"/>
              <a:gd name="T1" fmla="*/ 120 h 124"/>
              <a:gd name="T2" fmla="*/ 360 w 500"/>
              <a:gd name="T3" fmla="*/ 116 h 124"/>
              <a:gd name="T4" fmla="*/ 364 w 500"/>
              <a:gd name="T5" fmla="*/ 100 h 124"/>
              <a:gd name="T6" fmla="*/ 376 w 500"/>
              <a:gd name="T7" fmla="*/ 76 h 124"/>
              <a:gd name="T8" fmla="*/ 380 w 500"/>
              <a:gd name="T9" fmla="*/ 60 h 124"/>
              <a:gd name="T10" fmla="*/ 372 w 500"/>
              <a:gd name="T11" fmla="*/ 52 h 124"/>
              <a:gd name="T12" fmla="*/ 348 w 500"/>
              <a:gd name="T13" fmla="*/ 52 h 124"/>
              <a:gd name="T14" fmla="*/ 316 w 500"/>
              <a:gd name="T15" fmla="*/ 56 h 124"/>
              <a:gd name="T16" fmla="*/ 256 w 500"/>
              <a:gd name="T17" fmla="*/ 64 h 124"/>
              <a:gd name="T18" fmla="*/ 204 w 500"/>
              <a:gd name="T19" fmla="*/ 72 h 124"/>
              <a:gd name="T20" fmla="*/ 144 w 500"/>
              <a:gd name="T21" fmla="*/ 80 h 124"/>
              <a:gd name="T22" fmla="*/ 112 w 500"/>
              <a:gd name="T23" fmla="*/ 88 h 124"/>
              <a:gd name="T24" fmla="*/ 88 w 500"/>
              <a:gd name="T25" fmla="*/ 88 h 124"/>
              <a:gd name="T26" fmla="*/ 68 w 500"/>
              <a:gd name="T27" fmla="*/ 92 h 124"/>
              <a:gd name="T28" fmla="*/ 56 w 500"/>
              <a:gd name="T29" fmla="*/ 92 h 124"/>
              <a:gd name="T30" fmla="*/ 44 w 500"/>
              <a:gd name="T31" fmla="*/ 92 h 124"/>
              <a:gd name="T32" fmla="*/ 24 w 500"/>
              <a:gd name="T33" fmla="*/ 84 h 124"/>
              <a:gd name="T34" fmla="*/ 12 w 500"/>
              <a:gd name="T35" fmla="*/ 72 h 124"/>
              <a:gd name="T36" fmla="*/ 0 w 500"/>
              <a:gd name="T37" fmla="*/ 52 h 124"/>
              <a:gd name="T38" fmla="*/ 52 w 500"/>
              <a:gd name="T39" fmla="*/ 52 h 124"/>
              <a:gd name="T40" fmla="*/ 116 w 500"/>
              <a:gd name="T41" fmla="*/ 44 h 124"/>
              <a:gd name="T42" fmla="*/ 188 w 500"/>
              <a:gd name="T43" fmla="*/ 36 h 124"/>
              <a:gd name="T44" fmla="*/ 272 w 500"/>
              <a:gd name="T45" fmla="*/ 28 h 124"/>
              <a:gd name="T46" fmla="*/ 312 w 500"/>
              <a:gd name="T47" fmla="*/ 20 h 124"/>
              <a:gd name="T48" fmla="*/ 340 w 500"/>
              <a:gd name="T49" fmla="*/ 16 h 124"/>
              <a:gd name="T50" fmla="*/ 364 w 500"/>
              <a:gd name="T51" fmla="*/ 12 h 124"/>
              <a:gd name="T52" fmla="*/ 376 w 500"/>
              <a:gd name="T53" fmla="*/ 8 h 124"/>
              <a:gd name="T54" fmla="*/ 392 w 500"/>
              <a:gd name="T55" fmla="*/ 4 h 124"/>
              <a:gd name="T56" fmla="*/ 408 w 500"/>
              <a:gd name="T57" fmla="*/ 4 h 124"/>
              <a:gd name="T58" fmla="*/ 424 w 500"/>
              <a:gd name="T59" fmla="*/ 12 h 124"/>
              <a:gd name="T60" fmla="*/ 448 w 500"/>
              <a:gd name="T61" fmla="*/ 24 h 124"/>
              <a:gd name="T62" fmla="*/ 464 w 500"/>
              <a:gd name="T63" fmla="*/ 36 h 124"/>
              <a:gd name="T64" fmla="*/ 480 w 500"/>
              <a:gd name="T65" fmla="*/ 44 h 124"/>
              <a:gd name="T66" fmla="*/ 492 w 500"/>
              <a:gd name="T67" fmla="*/ 56 h 124"/>
              <a:gd name="T68" fmla="*/ 496 w 500"/>
              <a:gd name="T69" fmla="*/ 64 h 124"/>
              <a:gd name="T70" fmla="*/ 496 w 500"/>
              <a:gd name="T71" fmla="*/ 68 h 124"/>
              <a:gd name="T72" fmla="*/ 492 w 500"/>
              <a:gd name="T73" fmla="*/ 72 h 124"/>
              <a:gd name="T74" fmla="*/ 484 w 500"/>
              <a:gd name="T75" fmla="*/ 76 h 124"/>
              <a:gd name="T76" fmla="*/ 472 w 500"/>
              <a:gd name="T77" fmla="*/ 80 h 124"/>
              <a:gd name="T78" fmla="*/ 440 w 500"/>
              <a:gd name="T79" fmla="*/ 88 h 124"/>
              <a:gd name="T80" fmla="*/ 408 w 500"/>
              <a:gd name="T81" fmla="*/ 104 h 124"/>
              <a:gd name="T82" fmla="*/ 392 w 500"/>
              <a:gd name="T83" fmla="*/ 116 h 124"/>
              <a:gd name="T84" fmla="*/ 380 w 500"/>
              <a:gd name="T85" fmla="*/ 120 h 124"/>
              <a:gd name="T86" fmla="*/ 364 w 500"/>
              <a:gd name="T87" fmla="*/ 124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00" h="124">
                <a:moveTo>
                  <a:pt x="364" y="124"/>
                </a:moveTo>
                <a:lnTo>
                  <a:pt x="364" y="120"/>
                </a:lnTo>
                <a:lnTo>
                  <a:pt x="360" y="120"/>
                </a:lnTo>
                <a:lnTo>
                  <a:pt x="360" y="116"/>
                </a:lnTo>
                <a:lnTo>
                  <a:pt x="360" y="112"/>
                </a:lnTo>
                <a:lnTo>
                  <a:pt x="364" y="100"/>
                </a:lnTo>
                <a:lnTo>
                  <a:pt x="372" y="88"/>
                </a:lnTo>
                <a:lnTo>
                  <a:pt x="376" y="76"/>
                </a:lnTo>
                <a:lnTo>
                  <a:pt x="380" y="64"/>
                </a:lnTo>
                <a:lnTo>
                  <a:pt x="380" y="60"/>
                </a:lnTo>
                <a:lnTo>
                  <a:pt x="376" y="56"/>
                </a:lnTo>
                <a:lnTo>
                  <a:pt x="372" y="52"/>
                </a:lnTo>
                <a:lnTo>
                  <a:pt x="360" y="52"/>
                </a:lnTo>
                <a:lnTo>
                  <a:pt x="348" y="52"/>
                </a:lnTo>
                <a:lnTo>
                  <a:pt x="332" y="52"/>
                </a:lnTo>
                <a:lnTo>
                  <a:pt x="316" y="56"/>
                </a:lnTo>
                <a:lnTo>
                  <a:pt x="296" y="56"/>
                </a:lnTo>
                <a:lnTo>
                  <a:pt x="256" y="64"/>
                </a:lnTo>
                <a:lnTo>
                  <a:pt x="232" y="68"/>
                </a:lnTo>
                <a:lnTo>
                  <a:pt x="204" y="72"/>
                </a:lnTo>
                <a:lnTo>
                  <a:pt x="176" y="76"/>
                </a:lnTo>
                <a:lnTo>
                  <a:pt x="144" y="80"/>
                </a:lnTo>
                <a:lnTo>
                  <a:pt x="128" y="84"/>
                </a:lnTo>
                <a:lnTo>
                  <a:pt x="112" y="88"/>
                </a:lnTo>
                <a:lnTo>
                  <a:pt x="96" y="88"/>
                </a:lnTo>
                <a:lnTo>
                  <a:pt x="88" y="88"/>
                </a:lnTo>
                <a:lnTo>
                  <a:pt x="76" y="92"/>
                </a:lnTo>
                <a:lnTo>
                  <a:pt x="68" y="92"/>
                </a:lnTo>
                <a:lnTo>
                  <a:pt x="60" y="92"/>
                </a:lnTo>
                <a:lnTo>
                  <a:pt x="56" y="92"/>
                </a:lnTo>
                <a:lnTo>
                  <a:pt x="52" y="92"/>
                </a:lnTo>
                <a:lnTo>
                  <a:pt x="44" y="92"/>
                </a:lnTo>
                <a:lnTo>
                  <a:pt x="32" y="88"/>
                </a:lnTo>
                <a:lnTo>
                  <a:pt x="24" y="84"/>
                </a:lnTo>
                <a:lnTo>
                  <a:pt x="16" y="76"/>
                </a:lnTo>
                <a:lnTo>
                  <a:pt x="12" y="72"/>
                </a:lnTo>
                <a:lnTo>
                  <a:pt x="4" y="64"/>
                </a:lnTo>
                <a:lnTo>
                  <a:pt x="0" y="52"/>
                </a:lnTo>
                <a:lnTo>
                  <a:pt x="24" y="52"/>
                </a:lnTo>
                <a:lnTo>
                  <a:pt x="52" y="52"/>
                </a:lnTo>
                <a:lnTo>
                  <a:pt x="84" y="48"/>
                </a:lnTo>
                <a:lnTo>
                  <a:pt x="116" y="44"/>
                </a:lnTo>
                <a:lnTo>
                  <a:pt x="152" y="40"/>
                </a:lnTo>
                <a:lnTo>
                  <a:pt x="188" y="36"/>
                </a:lnTo>
                <a:lnTo>
                  <a:pt x="232" y="32"/>
                </a:lnTo>
                <a:lnTo>
                  <a:pt x="272" y="28"/>
                </a:lnTo>
                <a:lnTo>
                  <a:pt x="292" y="24"/>
                </a:lnTo>
                <a:lnTo>
                  <a:pt x="312" y="20"/>
                </a:lnTo>
                <a:lnTo>
                  <a:pt x="328" y="20"/>
                </a:lnTo>
                <a:lnTo>
                  <a:pt x="340" y="16"/>
                </a:lnTo>
                <a:lnTo>
                  <a:pt x="352" y="12"/>
                </a:lnTo>
                <a:lnTo>
                  <a:pt x="364" y="12"/>
                </a:lnTo>
                <a:lnTo>
                  <a:pt x="372" y="8"/>
                </a:lnTo>
                <a:lnTo>
                  <a:pt x="376" y="8"/>
                </a:lnTo>
                <a:lnTo>
                  <a:pt x="384" y="4"/>
                </a:lnTo>
                <a:lnTo>
                  <a:pt x="392" y="4"/>
                </a:lnTo>
                <a:lnTo>
                  <a:pt x="400" y="0"/>
                </a:lnTo>
                <a:lnTo>
                  <a:pt x="408" y="4"/>
                </a:lnTo>
                <a:lnTo>
                  <a:pt x="416" y="8"/>
                </a:lnTo>
                <a:lnTo>
                  <a:pt x="424" y="12"/>
                </a:lnTo>
                <a:lnTo>
                  <a:pt x="440" y="20"/>
                </a:lnTo>
                <a:lnTo>
                  <a:pt x="448" y="24"/>
                </a:lnTo>
                <a:lnTo>
                  <a:pt x="456" y="28"/>
                </a:lnTo>
                <a:lnTo>
                  <a:pt x="464" y="36"/>
                </a:lnTo>
                <a:lnTo>
                  <a:pt x="472" y="40"/>
                </a:lnTo>
                <a:lnTo>
                  <a:pt x="480" y="44"/>
                </a:lnTo>
                <a:lnTo>
                  <a:pt x="484" y="52"/>
                </a:lnTo>
                <a:lnTo>
                  <a:pt x="492" y="56"/>
                </a:lnTo>
                <a:lnTo>
                  <a:pt x="492" y="60"/>
                </a:lnTo>
                <a:lnTo>
                  <a:pt x="496" y="64"/>
                </a:lnTo>
                <a:lnTo>
                  <a:pt x="500" y="68"/>
                </a:lnTo>
                <a:lnTo>
                  <a:pt x="496" y="68"/>
                </a:lnTo>
                <a:lnTo>
                  <a:pt x="496" y="72"/>
                </a:lnTo>
                <a:lnTo>
                  <a:pt x="492" y="72"/>
                </a:lnTo>
                <a:lnTo>
                  <a:pt x="488" y="76"/>
                </a:lnTo>
                <a:lnTo>
                  <a:pt x="484" y="76"/>
                </a:lnTo>
                <a:lnTo>
                  <a:pt x="480" y="76"/>
                </a:lnTo>
                <a:lnTo>
                  <a:pt x="472" y="80"/>
                </a:lnTo>
                <a:lnTo>
                  <a:pt x="456" y="80"/>
                </a:lnTo>
                <a:lnTo>
                  <a:pt x="440" y="88"/>
                </a:lnTo>
                <a:lnTo>
                  <a:pt x="424" y="96"/>
                </a:lnTo>
                <a:lnTo>
                  <a:pt x="408" y="104"/>
                </a:lnTo>
                <a:lnTo>
                  <a:pt x="400" y="112"/>
                </a:lnTo>
                <a:lnTo>
                  <a:pt x="392" y="116"/>
                </a:lnTo>
                <a:lnTo>
                  <a:pt x="388" y="120"/>
                </a:lnTo>
                <a:lnTo>
                  <a:pt x="380" y="120"/>
                </a:lnTo>
                <a:lnTo>
                  <a:pt x="372" y="124"/>
                </a:lnTo>
                <a:lnTo>
                  <a:pt x="364" y="124"/>
                </a:lnTo>
                <a:lnTo>
                  <a:pt x="364" y="1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Freeform 127">
            <a:extLst>
              <a:ext uri="{FF2B5EF4-FFF2-40B4-BE49-F238E27FC236}">
                <a16:creationId xmlns:a16="http://schemas.microsoft.com/office/drawing/2014/main" xmlns="" id="{F7CAF4A7-B42D-4C5B-8EB7-05442FAF7ABE}"/>
              </a:ext>
            </a:extLst>
          </p:cNvPr>
          <p:cNvSpPr>
            <a:spLocks/>
          </p:cNvSpPr>
          <p:nvPr/>
        </p:nvSpPr>
        <p:spPr bwMode="auto">
          <a:xfrm>
            <a:off x="8545949" y="4353913"/>
            <a:ext cx="749607" cy="1968946"/>
          </a:xfrm>
          <a:custGeom>
            <a:avLst/>
            <a:gdLst>
              <a:gd name="T0" fmla="*/ 164 w 196"/>
              <a:gd name="T1" fmla="*/ 384 h 428"/>
              <a:gd name="T2" fmla="*/ 140 w 196"/>
              <a:gd name="T3" fmla="*/ 412 h 428"/>
              <a:gd name="T4" fmla="*/ 120 w 196"/>
              <a:gd name="T5" fmla="*/ 424 h 428"/>
              <a:gd name="T6" fmla="*/ 108 w 196"/>
              <a:gd name="T7" fmla="*/ 428 h 428"/>
              <a:gd name="T8" fmla="*/ 96 w 196"/>
              <a:gd name="T9" fmla="*/ 424 h 428"/>
              <a:gd name="T10" fmla="*/ 92 w 196"/>
              <a:gd name="T11" fmla="*/ 408 h 428"/>
              <a:gd name="T12" fmla="*/ 84 w 196"/>
              <a:gd name="T13" fmla="*/ 388 h 428"/>
              <a:gd name="T14" fmla="*/ 68 w 196"/>
              <a:gd name="T15" fmla="*/ 368 h 428"/>
              <a:gd name="T16" fmla="*/ 56 w 196"/>
              <a:gd name="T17" fmla="*/ 356 h 428"/>
              <a:gd name="T18" fmla="*/ 48 w 196"/>
              <a:gd name="T19" fmla="*/ 348 h 428"/>
              <a:gd name="T20" fmla="*/ 48 w 196"/>
              <a:gd name="T21" fmla="*/ 340 h 428"/>
              <a:gd name="T22" fmla="*/ 48 w 196"/>
              <a:gd name="T23" fmla="*/ 336 h 428"/>
              <a:gd name="T24" fmla="*/ 60 w 196"/>
              <a:gd name="T25" fmla="*/ 332 h 428"/>
              <a:gd name="T26" fmla="*/ 84 w 196"/>
              <a:gd name="T27" fmla="*/ 336 h 428"/>
              <a:gd name="T28" fmla="*/ 108 w 196"/>
              <a:gd name="T29" fmla="*/ 344 h 428"/>
              <a:gd name="T30" fmla="*/ 120 w 196"/>
              <a:gd name="T31" fmla="*/ 340 h 428"/>
              <a:gd name="T32" fmla="*/ 124 w 196"/>
              <a:gd name="T33" fmla="*/ 336 h 428"/>
              <a:gd name="T34" fmla="*/ 124 w 196"/>
              <a:gd name="T35" fmla="*/ 324 h 428"/>
              <a:gd name="T36" fmla="*/ 128 w 196"/>
              <a:gd name="T37" fmla="*/ 312 h 428"/>
              <a:gd name="T38" fmla="*/ 136 w 196"/>
              <a:gd name="T39" fmla="*/ 292 h 428"/>
              <a:gd name="T40" fmla="*/ 136 w 196"/>
              <a:gd name="T41" fmla="*/ 244 h 428"/>
              <a:gd name="T42" fmla="*/ 136 w 196"/>
              <a:gd name="T43" fmla="*/ 204 h 428"/>
              <a:gd name="T44" fmla="*/ 128 w 196"/>
              <a:gd name="T45" fmla="*/ 160 h 428"/>
              <a:gd name="T46" fmla="*/ 116 w 196"/>
              <a:gd name="T47" fmla="*/ 128 h 428"/>
              <a:gd name="T48" fmla="*/ 108 w 196"/>
              <a:gd name="T49" fmla="*/ 108 h 428"/>
              <a:gd name="T50" fmla="*/ 92 w 196"/>
              <a:gd name="T51" fmla="*/ 92 h 428"/>
              <a:gd name="T52" fmla="*/ 72 w 196"/>
              <a:gd name="T53" fmla="*/ 72 h 428"/>
              <a:gd name="T54" fmla="*/ 48 w 196"/>
              <a:gd name="T55" fmla="*/ 52 h 428"/>
              <a:gd name="T56" fmla="*/ 24 w 196"/>
              <a:gd name="T57" fmla="*/ 36 h 428"/>
              <a:gd name="T58" fmla="*/ 12 w 196"/>
              <a:gd name="T59" fmla="*/ 20 h 428"/>
              <a:gd name="T60" fmla="*/ 4 w 196"/>
              <a:gd name="T61" fmla="*/ 12 h 428"/>
              <a:gd name="T62" fmla="*/ 0 w 196"/>
              <a:gd name="T63" fmla="*/ 4 h 428"/>
              <a:gd name="T64" fmla="*/ 8 w 196"/>
              <a:gd name="T65" fmla="*/ 0 h 428"/>
              <a:gd name="T66" fmla="*/ 24 w 196"/>
              <a:gd name="T67" fmla="*/ 4 h 428"/>
              <a:gd name="T68" fmla="*/ 48 w 196"/>
              <a:gd name="T69" fmla="*/ 8 h 428"/>
              <a:gd name="T70" fmla="*/ 92 w 196"/>
              <a:gd name="T71" fmla="*/ 36 h 428"/>
              <a:gd name="T72" fmla="*/ 124 w 196"/>
              <a:gd name="T73" fmla="*/ 60 h 428"/>
              <a:gd name="T74" fmla="*/ 148 w 196"/>
              <a:gd name="T75" fmla="*/ 88 h 428"/>
              <a:gd name="T76" fmla="*/ 172 w 196"/>
              <a:gd name="T77" fmla="*/ 124 h 428"/>
              <a:gd name="T78" fmla="*/ 188 w 196"/>
              <a:gd name="T79" fmla="*/ 172 h 428"/>
              <a:gd name="T80" fmla="*/ 192 w 196"/>
              <a:gd name="T81" fmla="*/ 220 h 428"/>
              <a:gd name="T82" fmla="*/ 196 w 196"/>
              <a:gd name="T83" fmla="*/ 272 h 428"/>
              <a:gd name="T84" fmla="*/ 188 w 196"/>
              <a:gd name="T85" fmla="*/ 324 h 428"/>
              <a:gd name="T86" fmla="*/ 184 w 196"/>
              <a:gd name="T87" fmla="*/ 352 h 428"/>
              <a:gd name="T88" fmla="*/ 176 w 196"/>
              <a:gd name="T89" fmla="*/ 368 h 428"/>
              <a:gd name="T90" fmla="*/ 172 w 196"/>
              <a:gd name="T91" fmla="*/ 372 h 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96" h="428">
                <a:moveTo>
                  <a:pt x="172" y="372"/>
                </a:moveTo>
                <a:lnTo>
                  <a:pt x="164" y="384"/>
                </a:lnTo>
                <a:lnTo>
                  <a:pt x="156" y="392"/>
                </a:lnTo>
                <a:lnTo>
                  <a:pt x="140" y="412"/>
                </a:lnTo>
                <a:lnTo>
                  <a:pt x="132" y="420"/>
                </a:lnTo>
                <a:lnTo>
                  <a:pt x="120" y="424"/>
                </a:lnTo>
                <a:lnTo>
                  <a:pt x="116" y="428"/>
                </a:lnTo>
                <a:lnTo>
                  <a:pt x="108" y="428"/>
                </a:lnTo>
                <a:lnTo>
                  <a:pt x="100" y="424"/>
                </a:lnTo>
                <a:lnTo>
                  <a:pt x="96" y="424"/>
                </a:lnTo>
                <a:lnTo>
                  <a:pt x="92" y="416"/>
                </a:lnTo>
                <a:lnTo>
                  <a:pt x="92" y="408"/>
                </a:lnTo>
                <a:lnTo>
                  <a:pt x="88" y="400"/>
                </a:lnTo>
                <a:lnTo>
                  <a:pt x="84" y="388"/>
                </a:lnTo>
                <a:lnTo>
                  <a:pt x="76" y="380"/>
                </a:lnTo>
                <a:lnTo>
                  <a:pt x="68" y="368"/>
                </a:lnTo>
                <a:lnTo>
                  <a:pt x="60" y="360"/>
                </a:lnTo>
                <a:lnTo>
                  <a:pt x="56" y="356"/>
                </a:lnTo>
                <a:lnTo>
                  <a:pt x="52" y="352"/>
                </a:lnTo>
                <a:lnTo>
                  <a:pt x="48" y="348"/>
                </a:lnTo>
                <a:lnTo>
                  <a:pt x="48" y="344"/>
                </a:lnTo>
                <a:lnTo>
                  <a:pt x="48" y="340"/>
                </a:lnTo>
                <a:lnTo>
                  <a:pt x="48" y="336"/>
                </a:lnTo>
                <a:lnTo>
                  <a:pt x="48" y="336"/>
                </a:lnTo>
                <a:lnTo>
                  <a:pt x="52" y="332"/>
                </a:lnTo>
                <a:lnTo>
                  <a:pt x="60" y="332"/>
                </a:lnTo>
                <a:lnTo>
                  <a:pt x="72" y="332"/>
                </a:lnTo>
                <a:lnTo>
                  <a:pt x="84" y="336"/>
                </a:lnTo>
                <a:lnTo>
                  <a:pt x="96" y="340"/>
                </a:lnTo>
                <a:lnTo>
                  <a:pt x="108" y="344"/>
                </a:lnTo>
                <a:lnTo>
                  <a:pt x="112" y="344"/>
                </a:lnTo>
                <a:lnTo>
                  <a:pt x="120" y="340"/>
                </a:lnTo>
                <a:lnTo>
                  <a:pt x="120" y="340"/>
                </a:lnTo>
                <a:lnTo>
                  <a:pt x="124" y="336"/>
                </a:lnTo>
                <a:lnTo>
                  <a:pt x="124" y="332"/>
                </a:lnTo>
                <a:lnTo>
                  <a:pt x="124" y="324"/>
                </a:lnTo>
                <a:lnTo>
                  <a:pt x="128" y="320"/>
                </a:lnTo>
                <a:lnTo>
                  <a:pt x="128" y="312"/>
                </a:lnTo>
                <a:lnTo>
                  <a:pt x="132" y="300"/>
                </a:lnTo>
                <a:lnTo>
                  <a:pt x="136" y="292"/>
                </a:lnTo>
                <a:lnTo>
                  <a:pt x="136" y="268"/>
                </a:lnTo>
                <a:lnTo>
                  <a:pt x="136" y="244"/>
                </a:lnTo>
                <a:lnTo>
                  <a:pt x="140" y="224"/>
                </a:lnTo>
                <a:lnTo>
                  <a:pt x="136" y="204"/>
                </a:lnTo>
                <a:lnTo>
                  <a:pt x="132" y="180"/>
                </a:lnTo>
                <a:lnTo>
                  <a:pt x="128" y="160"/>
                </a:lnTo>
                <a:lnTo>
                  <a:pt x="124" y="144"/>
                </a:lnTo>
                <a:lnTo>
                  <a:pt x="116" y="128"/>
                </a:lnTo>
                <a:lnTo>
                  <a:pt x="112" y="120"/>
                </a:lnTo>
                <a:lnTo>
                  <a:pt x="108" y="108"/>
                </a:lnTo>
                <a:lnTo>
                  <a:pt x="100" y="100"/>
                </a:lnTo>
                <a:lnTo>
                  <a:pt x="92" y="92"/>
                </a:lnTo>
                <a:lnTo>
                  <a:pt x="84" y="84"/>
                </a:lnTo>
                <a:lnTo>
                  <a:pt x="72" y="72"/>
                </a:lnTo>
                <a:lnTo>
                  <a:pt x="60" y="64"/>
                </a:lnTo>
                <a:lnTo>
                  <a:pt x="48" y="52"/>
                </a:lnTo>
                <a:lnTo>
                  <a:pt x="36" y="44"/>
                </a:lnTo>
                <a:lnTo>
                  <a:pt x="24" y="36"/>
                </a:lnTo>
                <a:lnTo>
                  <a:pt x="16" y="28"/>
                </a:lnTo>
                <a:lnTo>
                  <a:pt x="12" y="20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4"/>
                </a:lnTo>
                <a:lnTo>
                  <a:pt x="36" y="4"/>
                </a:lnTo>
                <a:lnTo>
                  <a:pt x="48" y="8"/>
                </a:lnTo>
                <a:lnTo>
                  <a:pt x="68" y="20"/>
                </a:lnTo>
                <a:lnTo>
                  <a:pt x="92" y="36"/>
                </a:lnTo>
                <a:lnTo>
                  <a:pt x="112" y="52"/>
                </a:lnTo>
                <a:lnTo>
                  <a:pt x="124" y="60"/>
                </a:lnTo>
                <a:lnTo>
                  <a:pt x="136" y="72"/>
                </a:lnTo>
                <a:lnTo>
                  <a:pt x="148" y="88"/>
                </a:lnTo>
                <a:lnTo>
                  <a:pt x="160" y="104"/>
                </a:lnTo>
                <a:lnTo>
                  <a:pt x="172" y="124"/>
                </a:lnTo>
                <a:lnTo>
                  <a:pt x="180" y="148"/>
                </a:lnTo>
                <a:lnTo>
                  <a:pt x="188" y="172"/>
                </a:lnTo>
                <a:lnTo>
                  <a:pt x="192" y="196"/>
                </a:lnTo>
                <a:lnTo>
                  <a:pt x="192" y="220"/>
                </a:lnTo>
                <a:lnTo>
                  <a:pt x="192" y="244"/>
                </a:lnTo>
                <a:lnTo>
                  <a:pt x="196" y="272"/>
                </a:lnTo>
                <a:lnTo>
                  <a:pt x="192" y="296"/>
                </a:lnTo>
                <a:lnTo>
                  <a:pt x="188" y="324"/>
                </a:lnTo>
                <a:lnTo>
                  <a:pt x="184" y="344"/>
                </a:lnTo>
                <a:lnTo>
                  <a:pt x="184" y="352"/>
                </a:lnTo>
                <a:lnTo>
                  <a:pt x="180" y="360"/>
                </a:lnTo>
                <a:lnTo>
                  <a:pt x="176" y="368"/>
                </a:lnTo>
                <a:lnTo>
                  <a:pt x="172" y="372"/>
                </a:lnTo>
                <a:lnTo>
                  <a:pt x="172" y="3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Freeform 128">
            <a:extLst>
              <a:ext uri="{FF2B5EF4-FFF2-40B4-BE49-F238E27FC236}">
                <a16:creationId xmlns:a16="http://schemas.microsoft.com/office/drawing/2014/main" xmlns="" id="{26ACA0D2-7B9B-4190-99F7-0798C100613A}"/>
              </a:ext>
            </a:extLst>
          </p:cNvPr>
          <p:cNvSpPr>
            <a:spLocks/>
          </p:cNvSpPr>
          <p:nvPr/>
        </p:nvSpPr>
        <p:spPr bwMode="auto">
          <a:xfrm>
            <a:off x="8530651" y="4151498"/>
            <a:ext cx="871992" cy="975272"/>
          </a:xfrm>
          <a:custGeom>
            <a:avLst/>
            <a:gdLst>
              <a:gd name="T0" fmla="*/ 4 w 228"/>
              <a:gd name="T1" fmla="*/ 212 h 212"/>
              <a:gd name="T2" fmla="*/ 0 w 228"/>
              <a:gd name="T3" fmla="*/ 208 h 212"/>
              <a:gd name="T4" fmla="*/ 0 w 228"/>
              <a:gd name="T5" fmla="*/ 204 h 212"/>
              <a:gd name="T6" fmla="*/ 0 w 228"/>
              <a:gd name="T7" fmla="*/ 200 h 212"/>
              <a:gd name="T8" fmla="*/ 4 w 228"/>
              <a:gd name="T9" fmla="*/ 196 h 212"/>
              <a:gd name="T10" fmla="*/ 12 w 228"/>
              <a:gd name="T11" fmla="*/ 192 h 212"/>
              <a:gd name="T12" fmla="*/ 16 w 228"/>
              <a:gd name="T13" fmla="*/ 184 h 212"/>
              <a:gd name="T14" fmla="*/ 28 w 228"/>
              <a:gd name="T15" fmla="*/ 176 h 212"/>
              <a:gd name="T16" fmla="*/ 36 w 228"/>
              <a:gd name="T17" fmla="*/ 164 h 212"/>
              <a:gd name="T18" fmla="*/ 48 w 228"/>
              <a:gd name="T19" fmla="*/ 156 h 212"/>
              <a:gd name="T20" fmla="*/ 60 w 228"/>
              <a:gd name="T21" fmla="*/ 148 h 212"/>
              <a:gd name="T22" fmla="*/ 80 w 228"/>
              <a:gd name="T23" fmla="*/ 132 h 212"/>
              <a:gd name="T24" fmla="*/ 92 w 228"/>
              <a:gd name="T25" fmla="*/ 116 h 212"/>
              <a:gd name="T26" fmla="*/ 104 w 228"/>
              <a:gd name="T27" fmla="*/ 104 h 212"/>
              <a:gd name="T28" fmla="*/ 128 w 228"/>
              <a:gd name="T29" fmla="*/ 80 h 212"/>
              <a:gd name="T30" fmla="*/ 144 w 228"/>
              <a:gd name="T31" fmla="*/ 56 h 212"/>
              <a:gd name="T32" fmla="*/ 148 w 228"/>
              <a:gd name="T33" fmla="*/ 44 h 212"/>
              <a:gd name="T34" fmla="*/ 152 w 228"/>
              <a:gd name="T35" fmla="*/ 36 h 212"/>
              <a:gd name="T36" fmla="*/ 156 w 228"/>
              <a:gd name="T37" fmla="*/ 28 h 212"/>
              <a:gd name="T38" fmla="*/ 152 w 228"/>
              <a:gd name="T39" fmla="*/ 20 h 212"/>
              <a:gd name="T40" fmla="*/ 152 w 228"/>
              <a:gd name="T41" fmla="*/ 16 h 212"/>
              <a:gd name="T42" fmla="*/ 152 w 228"/>
              <a:gd name="T43" fmla="*/ 12 h 212"/>
              <a:gd name="T44" fmla="*/ 156 w 228"/>
              <a:gd name="T45" fmla="*/ 8 h 212"/>
              <a:gd name="T46" fmla="*/ 160 w 228"/>
              <a:gd name="T47" fmla="*/ 0 h 212"/>
              <a:gd name="T48" fmla="*/ 168 w 228"/>
              <a:gd name="T49" fmla="*/ 0 h 212"/>
              <a:gd name="T50" fmla="*/ 176 w 228"/>
              <a:gd name="T51" fmla="*/ 4 h 212"/>
              <a:gd name="T52" fmla="*/ 188 w 228"/>
              <a:gd name="T53" fmla="*/ 8 h 212"/>
              <a:gd name="T54" fmla="*/ 200 w 228"/>
              <a:gd name="T55" fmla="*/ 12 h 212"/>
              <a:gd name="T56" fmla="*/ 212 w 228"/>
              <a:gd name="T57" fmla="*/ 24 h 212"/>
              <a:gd name="T58" fmla="*/ 220 w 228"/>
              <a:gd name="T59" fmla="*/ 28 h 212"/>
              <a:gd name="T60" fmla="*/ 224 w 228"/>
              <a:gd name="T61" fmla="*/ 36 h 212"/>
              <a:gd name="T62" fmla="*/ 228 w 228"/>
              <a:gd name="T63" fmla="*/ 44 h 212"/>
              <a:gd name="T64" fmla="*/ 228 w 228"/>
              <a:gd name="T65" fmla="*/ 44 h 212"/>
              <a:gd name="T66" fmla="*/ 224 w 228"/>
              <a:gd name="T67" fmla="*/ 48 h 212"/>
              <a:gd name="T68" fmla="*/ 220 w 228"/>
              <a:gd name="T69" fmla="*/ 52 h 212"/>
              <a:gd name="T70" fmla="*/ 216 w 228"/>
              <a:gd name="T71" fmla="*/ 60 h 212"/>
              <a:gd name="T72" fmla="*/ 212 w 228"/>
              <a:gd name="T73" fmla="*/ 64 h 212"/>
              <a:gd name="T74" fmla="*/ 208 w 228"/>
              <a:gd name="T75" fmla="*/ 72 h 212"/>
              <a:gd name="T76" fmla="*/ 200 w 228"/>
              <a:gd name="T77" fmla="*/ 80 h 212"/>
              <a:gd name="T78" fmla="*/ 192 w 228"/>
              <a:gd name="T79" fmla="*/ 88 h 212"/>
              <a:gd name="T80" fmla="*/ 168 w 228"/>
              <a:gd name="T81" fmla="*/ 108 h 212"/>
              <a:gd name="T82" fmla="*/ 144 w 228"/>
              <a:gd name="T83" fmla="*/ 132 h 212"/>
              <a:gd name="T84" fmla="*/ 116 w 228"/>
              <a:gd name="T85" fmla="*/ 152 h 212"/>
              <a:gd name="T86" fmla="*/ 84 w 228"/>
              <a:gd name="T87" fmla="*/ 172 h 212"/>
              <a:gd name="T88" fmla="*/ 68 w 228"/>
              <a:gd name="T89" fmla="*/ 184 h 212"/>
              <a:gd name="T90" fmla="*/ 52 w 228"/>
              <a:gd name="T91" fmla="*/ 192 h 212"/>
              <a:gd name="T92" fmla="*/ 40 w 228"/>
              <a:gd name="T93" fmla="*/ 200 h 212"/>
              <a:gd name="T94" fmla="*/ 28 w 228"/>
              <a:gd name="T95" fmla="*/ 204 h 212"/>
              <a:gd name="T96" fmla="*/ 20 w 228"/>
              <a:gd name="T97" fmla="*/ 208 h 212"/>
              <a:gd name="T98" fmla="*/ 12 w 228"/>
              <a:gd name="T99" fmla="*/ 208 h 212"/>
              <a:gd name="T100" fmla="*/ 8 w 228"/>
              <a:gd name="T101" fmla="*/ 212 h 212"/>
              <a:gd name="T102" fmla="*/ 4 w 228"/>
              <a:gd name="T103" fmla="*/ 212 h 212"/>
              <a:gd name="T104" fmla="*/ 4 w 228"/>
              <a:gd name="T105" fmla="*/ 212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28" h="212">
                <a:moveTo>
                  <a:pt x="4" y="212"/>
                </a:moveTo>
                <a:lnTo>
                  <a:pt x="0" y="208"/>
                </a:lnTo>
                <a:lnTo>
                  <a:pt x="0" y="204"/>
                </a:lnTo>
                <a:lnTo>
                  <a:pt x="0" y="200"/>
                </a:lnTo>
                <a:lnTo>
                  <a:pt x="4" y="196"/>
                </a:lnTo>
                <a:lnTo>
                  <a:pt x="12" y="192"/>
                </a:lnTo>
                <a:lnTo>
                  <a:pt x="16" y="184"/>
                </a:lnTo>
                <a:lnTo>
                  <a:pt x="28" y="176"/>
                </a:lnTo>
                <a:lnTo>
                  <a:pt x="36" y="164"/>
                </a:lnTo>
                <a:lnTo>
                  <a:pt x="48" y="156"/>
                </a:lnTo>
                <a:lnTo>
                  <a:pt x="60" y="148"/>
                </a:lnTo>
                <a:lnTo>
                  <a:pt x="80" y="132"/>
                </a:lnTo>
                <a:lnTo>
                  <a:pt x="92" y="116"/>
                </a:lnTo>
                <a:lnTo>
                  <a:pt x="104" y="104"/>
                </a:lnTo>
                <a:lnTo>
                  <a:pt x="128" y="80"/>
                </a:lnTo>
                <a:lnTo>
                  <a:pt x="144" y="56"/>
                </a:lnTo>
                <a:lnTo>
                  <a:pt x="148" y="44"/>
                </a:lnTo>
                <a:lnTo>
                  <a:pt x="152" y="36"/>
                </a:lnTo>
                <a:lnTo>
                  <a:pt x="156" y="28"/>
                </a:lnTo>
                <a:lnTo>
                  <a:pt x="152" y="20"/>
                </a:lnTo>
                <a:lnTo>
                  <a:pt x="152" y="16"/>
                </a:lnTo>
                <a:lnTo>
                  <a:pt x="152" y="12"/>
                </a:lnTo>
                <a:lnTo>
                  <a:pt x="156" y="8"/>
                </a:lnTo>
                <a:lnTo>
                  <a:pt x="160" y="0"/>
                </a:lnTo>
                <a:lnTo>
                  <a:pt x="168" y="0"/>
                </a:lnTo>
                <a:lnTo>
                  <a:pt x="176" y="4"/>
                </a:lnTo>
                <a:lnTo>
                  <a:pt x="188" y="8"/>
                </a:lnTo>
                <a:lnTo>
                  <a:pt x="200" y="12"/>
                </a:lnTo>
                <a:lnTo>
                  <a:pt x="212" y="24"/>
                </a:lnTo>
                <a:lnTo>
                  <a:pt x="220" y="28"/>
                </a:lnTo>
                <a:lnTo>
                  <a:pt x="224" y="36"/>
                </a:lnTo>
                <a:lnTo>
                  <a:pt x="228" y="44"/>
                </a:lnTo>
                <a:lnTo>
                  <a:pt x="228" y="44"/>
                </a:lnTo>
                <a:lnTo>
                  <a:pt x="224" y="48"/>
                </a:lnTo>
                <a:lnTo>
                  <a:pt x="220" y="52"/>
                </a:lnTo>
                <a:lnTo>
                  <a:pt x="216" y="60"/>
                </a:lnTo>
                <a:lnTo>
                  <a:pt x="212" y="64"/>
                </a:lnTo>
                <a:lnTo>
                  <a:pt x="208" y="72"/>
                </a:lnTo>
                <a:lnTo>
                  <a:pt x="200" y="80"/>
                </a:lnTo>
                <a:lnTo>
                  <a:pt x="192" y="88"/>
                </a:lnTo>
                <a:lnTo>
                  <a:pt x="168" y="108"/>
                </a:lnTo>
                <a:lnTo>
                  <a:pt x="144" y="132"/>
                </a:lnTo>
                <a:lnTo>
                  <a:pt x="116" y="152"/>
                </a:lnTo>
                <a:lnTo>
                  <a:pt x="84" y="172"/>
                </a:lnTo>
                <a:lnTo>
                  <a:pt x="68" y="184"/>
                </a:lnTo>
                <a:lnTo>
                  <a:pt x="52" y="192"/>
                </a:lnTo>
                <a:lnTo>
                  <a:pt x="40" y="200"/>
                </a:lnTo>
                <a:lnTo>
                  <a:pt x="28" y="204"/>
                </a:lnTo>
                <a:lnTo>
                  <a:pt x="20" y="208"/>
                </a:lnTo>
                <a:lnTo>
                  <a:pt x="12" y="208"/>
                </a:lnTo>
                <a:lnTo>
                  <a:pt x="8" y="212"/>
                </a:lnTo>
                <a:lnTo>
                  <a:pt x="4" y="212"/>
                </a:lnTo>
                <a:lnTo>
                  <a:pt x="4" y="2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Freeform 129">
            <a:extLst>
              <a:ext uri="{FF2B5EF4-FFF2-40B4-BE49-F238E27FC236}">
                <a16:creationId xmlns:a16="http://schemas.microsoft.com/office/drawing/2014/main" xmlns="" id="{5766DE87-DD19-4769-B798-9AD80DFE509C}"/>
              </a:ext>
            </a:extLst>
          </p:cNvPr>
          <p:cNvSpPr>
            <a:spLocks/>
          </p:cNvSpPr>
          <p:nvPr/>
        </p:nvSpPr>
        <p:spPr bwMode="auto">
          <a:xfrm>
            <a:off x="8392968" y="4979560"/>
            <a:ext cx="749607" cy="828061"/>
          </a:xfrm>
          <a:custGeom>
            <a:avLst/>
            <a:gdLst>
              <a:gd name="T0" fmla="*/ 0 w 196"/>
              <a:gd name="T1" fmla="*/ 180 h 180"/>
              <a:gd name="T2" fmla="*/ 0 w 196"/>
              <a:gd name="T3" fmla="*/ 180 h 180"/>
              <a:gd name="T4" fmla="*/ 4 w 196"/>
              <a:gd name="T5" fmla="*/ 176 h 180"/>
              <a:gd name="T6" fmla="*/ 8 w 196"/>
              <a:gd name="T7" fmla="*/ 176 h 180"/>
              <a:gd name="T8" fmla="*/ 12 w 196"/>
              <a:gd name="T9" fmla="*/ 168 h 180"/>
              <a:gd name="T10" fmla="*/ 20 w 196"/>
              <a:gd name="T11" fmla="*/ 164 h 180"/>
              <a:gd name="T12" fmla="*/ 32 w 196"/>
              <a:gd name="T13" fmla="*/ 156 h 180"/>
              <a:gd name="T14" fmla="*/ 44 w 196"/>
              <a:gd name="T15" fmla="*/ 148 h 180"/>
              <a:gd name="T16" fmla="*/ 60 w 196"/>
              <a:gd name="T17" fmla="*/ 136 h 180"/>
              <a:gd name="T18" fmla="*/ 76 w 196"/>
              <a:gd name="T19" fmla="*/ 124 h 180"/>
              <a:gd name="T20" fmla="*/ 88 w 196"/>
              <a:gd name="T21" fmla="*/ 108 h 180"/>
              <a:gd name="T22" fmla="*/ 104 w 196"/>
              <a:gd name="T23" fmla="*/ 96 h 180"/>
              <a:gd name="T24" fmla="*/ 120 w 196"/>
              <a:gd name="T25" fmla="*/ 80 h 180"/>
              <a:gd name="T26" fmla="*/ 136 w 196"/>
              <a:gd name="T27" fmla="*/ 60 h 180"/>
              <a:gd name="T28" fmla="*/ 152 w 196"/>
              <a:gd name="T29" fmla="*/ 44 h 180"/>
              <a:gd name="T30" fmla="*/ 168 w 196"/>
              <a:gd name="T31" fmla="*/ 20 h 180"/>
              <a:gd name="T32" fmla="*/ 188 w 196"/>
              <a:gd name="T33" fmla="*/ 0 h 180"/>
              <a:gd name="T34" fmla="*/ 196 w 196"/>
              <a:gd name="T35" fmla="*/ 28 h 180"/>
              <a:gd name="T36" fmla="*/ 188 w 196"/>
              <a:gd name="T37" fmla="*/ 40 h 180"/>
              <a:gd name="T38" fmla="*/ 172 w 196"/>
              <a:gd name="T39" fmla="*/ 52 h 180"/>
              <a:gd name="T40" fmla="*/ 160 w 196"/>
              <a:gd name="T41" fmla="*/ 68 h 180"/>
              <a:gd name="T42" fmla="*/ 140 w 196"/>
              <a:gd name="T43" fmla="*/ 84 h 180"/>
              <a:gd name="T44" fmla="*/ 124 w 196"/>
              <a:gd name="T45" fmla="*/ 100 h 180"/>
              <a:gd name="T46" fmla="*/ 100 w 196"/>
              <a:gd name="T47" fmla="*/ 116 h 180"/>
              <a:gd name="T48" fmla="*/ 80 w 196"/>
              <a:gd name="T49" fmla="*/ 132 h 180"/>
              <a:gd name="T50" fmla="*/ 52 w 196"/>
              <a:gd name="T51" fmla="*/ 148 h 180"/>
              <a:gd name="T52" fmla="*/ 40 w 196"/>
              <a:gd name="T53" fmla="*/ 156 h 180"/>
              <a:gd name="T54" fmla="*/ 28 w 196"/>
              <a:gd name="T55" fmla="*/ 164 h 180"/>
              <a:gd name="T56" fmla="*/ 20 w 196"/>
              <a:gd name="T57" fmla="*/ 168 h 180"/>
              <a:gd name="T58" fmla="*/ 12 w 196"/>
              <a:gd name="T59" fmla="*/ 172 h 180"/>
              <a:gd name="T60" fmla="*/ 8 w 196"/>
              <a:gd name="T61" fmla="*/ 176 h 180"/>
              <a:gd name="T62" fmla="*/ 4 w 196"/>
              <a:gd name="T63" fmla="*/ 180 h 180"/>
              <a:gd name="T64" fmla="*/ 0 w 196"/>
              <a:gd name="T65" fmla="*/ 180 h 180"/>
              <a:gd name="T66" fmla="*/ 0 w 196"/>
              <a:gd name="T67" fmla="*/ 180 h 180"/>
              <a:gd name="T68" fmla="*/ 0 w 196"/>
              <a:gd name="T69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6" h="180">
                <a:moveTo>
                  <a:pt x="0" y="180"/>
                </a:moveTo>
                <a:lnTo>
                  <a:pt x="0" y="180"/>
                </a:lnTo>
                <a:lnTo>
                  <a:pt x="4" y="176"/>
                </a:lnTo>
                <a:lnTo>
                  <a:pt x="8" y="176"/>
                </a:lnTo>
                <a:lnTo>
                  <a:pt x="12" y="168"/>
                </a:lnTo>
                <a:lnTo>
                  <a:pt x="20" y="164"/>
                </a:lnTo>
                <a:lnTo>
                  <a:pt x="32" y="156"/>
                </a:lnTo>
                <a:lnTo>
                  <a:pt x="44" y="148"/>
                </a:lnTo>
                <a:lnTo>
                  <a:pt x="60" y="136"/>
                </a:lnTo>
                <a:lnTo>
                  <a:pt x="76" y="124"/>
                </a:lnTo>
                <a:lnTo>
                  <a:pt x="88" y="108"/>
                </a:lnTo>
                <a:lnTo>
                  <a:pt x="104" y="96"/>
                </a:lnTo>
                <a:lnTo>
                  <a:pt x="120" y="80"/>
                </a:lnTo>
                <a:lnTo>
                  <a:pt x="136" y="60"/>
                </a:lnTo>
                <a:lnTo>
                  <a:pt x="152" y="44"/>
                </a:lnTo>
                <a:lnTo>
                  <a:pt x="168" y="20"/>
                </a:lnTo>
                <a:lnTo>
                  <a:pt x="188" y="0"/>
                </a:lnTo>
                <a:lnTo>
                  <a:pt x="196" y="28"/>
                </a:lnTo>
                <a:lnTo>
                  <a:pt x="188" y="40"/>
                </a:lnTo>
                <a:lnTo>
                  <a:pt x="172" y="52"/>
                </a:lnTo>
                <a:lnTo>
                  <a:pt x="160" y="68"/>
                </a:lnTo>
                <a:lnTo>
                  <a:pt x="140" y="84"/>
                </a:lnTo>
                <a:lnTo>
                  <a:pt x="124" y="100"/>
                </a:lnTo>
                <a:lnTo>
                  <a:pt x="100" y="116"/>
                </a:lnTo>
                <a:lnTo>
                  <a:pt x="80" y="132"/>
                </a:lnTo>
                <a:lnTo>
                  <a:pt x="52" y="148"/>
                </a:lnTo>
                <a:lnTo>
                  <a:pt x="40" y="156"/>
                </a:lnTo>
                <a:lnTo>
                  <a:pt x="28" y="164"/>
                </a:lnTo>
                <a:lnTo>
                  <a:pt x="20" y="168"/>
                </a:lnTo>
                <a:lnTo>
                  <a:pt x="12" y="172"/>
                </a:lnTo>
                <a:lnTo>
                  <a:pt x="8" y="176"/>
                </a:lnTo>
                <a:lnTo>
                  <a:pt x="4" y="180"/>
                </a:lnTo>
                <a:lnTo>
                  <a:pt x="0" y="180"/>
                </a:lnTo>
                <a:lnTo>
                  <a:pt x="0" y="180"/>
                </a:lnTo>
                <a:lnTo>
                  <a:pt x="0" y="1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Freeform 130">
            <a:extLst>
              <a:ext uri="{FF2B5EF4-FFF2-40B4-BE49-F238E27FC236}">
                <a16:creationId xmlns:a16="http://schemas.microsoft.com/office/drawing/2014/main" xmlns="" id="{96E57421-75C8-424B-B61E-B2E23C90FD7E}"/>
              </a:ext>
            </a:extLst>
          </p:cNvPr>
          <p:cNvSpPr>
            <a:spLocks/>
          </p:cNvSpPr>
          <p:nvPr/>
        </p:nvSpPr>
        <p:spPr bwMode="auto">
          <a:xfrm>
            <a:off x="9540326" y="4261907"/>
            <a:ext cx="336558" cy="846463"/>
          </a:xfrm>
          <a:custGeom>
            <a:avLst/>
            <a:gdLst>
              <a:gd name="T0" fmla="*/ 8 w 88"/>
              <a:gd name="T1" fmla="*/ 24 h 184"/>
              <a:gd name="T2" fmla="*/ 0 w 88"/>
              <a:gd name="T3" fmla="*/ 20 h 184"/>
              <a:gd name="T4" fmla="*/ 0 w 88"/>
              <a:gd name="T5" fmla="*/ 16 h 184"/>
              <a:gd name="T6" fmla="*/ 0 w 88"/>
              <a:gd name="T7" fmla="*/ 12 h 184"/>
              <a:gd name="T8" fmla="*/ 0 w 88"/>
              <a:gd name="T9" fmla="*/ 8 h 184"/>
              <a:gd name="T10" fmla="*/ 4 w 88"/>
              <a:gd name="T11" fmla="*/ 8 h 184"/>
              <a:gd name="T12" fmla="*/ 12 w 88"/>
              <a:gd name="T13" fmla="*/ 4 h 184"/>
              <a:gd name="T14" fmla="*/ 20 w 88"/>
              <a:gd name="T15" fmla="*/ 0 h 184"/>
              <a:gd name="T16" fmla="*/ 32 w 88"/>
              <a:gd name="T17" fmla="*/ 0 h 184"/>
              <a:gd name="T18" fmla="*/ 44 w 88"/>
              <a:gd name="T19" fmla="*/ 4 h 184"/>
              <a:gd name="T20" fmla="*/ 60 w 88"/>
              <a:gd name="T21" fmla="*/ 8 h 184"/>
              <a:gd name="T22" fmla="*/ 68 w 88"/>
              <a:gd name="T23" fmla="*/ 12 h 184"/>
              <a:gd name="T24" fmla="*/ 76 w 88"/>
              <a:gd name="T25" fmla="*/ 16 h 184"/>
              <a:gd name="T26" fmla="*/ 80 w 88"/>
              <a:gd name="T27" fmla="*/ 20 h 184"/>
              <a:gd name="T28" fmla="*/ 84 w 88"/>
              <a:gd name="T29" fmla="*/ 20 h 184"/>
              <a:gd name="T30" fmla="*/ 84 w 88"/>
              <a:gd name="T31" fmla="*/ 24 h 184"/>
              <a:gd name="T32" fmla="*/ 84 w 88"/>
              <a:gd name="T33" fmla="*/ 32 h 184"/>
              <a:gd name="T34" fmla="*/ 84 w 88"/>
              <a:gd name="T35" fmla="*/ 40 h 184"/>
              <a:gd name="T36" fmla="*/ 84 w 88"/>
              <a:gd name="T37" fmla="*/ 48 h 184"/>
              <a:gd name="T38" fmla="*/ 88 w 88"/>
              <a:gd name="T39" fmla="*/ 60 h 184"/>
              <a:gd name="T40" fmla="*/ 88 w 88"/>
              <a:gd name="T41" fmla="*/ 76 h 184"/>
              <a:gd name="T42" fmla="*/ 88 w 88"/>
              <a:gd name="T43" fmla="*/ 88 h 184"/>
              <a:gd name="T44" fmla="*/ 84 w 88"/>
              <a:gd name="T45" fmla="*/ 104 h 184"/>
              <a:gd name="T46" fmla="*/ 84 w 88"/>
              <a:gd name="T47" fmla="*/ 120 h 184"/>
              <a:gd name="T48" fmla="*/ 84 w 88"/>
              <a:gd name="T49" fmla="*/ 132 h 184"/>
              <a:gd name="T50" fmla="*/ 84 w 88"/>
              <a:gd name="T51" fmla="*/ 144 h 184"/>
              <a:gd name="T52" fmla="*/ 84 w 88"/>
              <a:gd name="T53" fmla="*/ 152 h 184"/>
              <a:gd name="T54" fmla="*/ 84 w 88"/>
              <a:gd name="T55" fmla="*/ 160 h 184"/>
              <a:gd name="T56" fmla="*/ 80 w 88"/>
              <a:gd name="T57" fmla="*/ 164 h 184"/>
              <a:gd name="T58" fmla="*/ 80 w 88"/>
              <a:gd name="T59" fmla="*/ 168 h 184"/>
              <a:gd name="T60" fmla="*/ 80 w 88"/>
              <a:gd name="T61" fmla="*/ 176 h 184"/>
              <a:gd name="T62" fmla="*/ 76 w 88"/>
              <a:gd name="T63" fmla="*/ 180 h 184"/>
              <a:gd name="T64" fmla="*/ 72 w 88"/>
              <a:gd name="T65" fmla="*/ 180 h 184"/>
              <a:gd name="T66" fmla="*/ 68 w 88"/>
              <a:gd name="T67" fmla="*/ 184 h 184"/>
              <a:gd name="T68" fmla="*/ 56 w 88"/>
              <a:gd name="T69" fmla="*/ 180 h 184"/>
              <a:gd name="T70" fmla="*/ 56 w 88"/>
              <a:gd name="T71" fmla="*/ 180 h 184"/>
              <a:gd name="T72" fmla="*/ 52 w 88"/>
              <a:gd name="T73" fmla="*/ 176 h 184"/>
              <a:gd name="T74" fmla="*/ 48 w 88"/>
              <a:gd name="T75" fmla="*/ 172 h 184"/>
              <a:gd name="T76" fmla="*/ 48 w 88"/>
              <a:gd name="T77" fmla="*/ 172 h 184"/>
              <a:gd name="T78" fmla="*/ 44 w 88"/>
              <a:gd name="T79" fmla="*/ 164 h 184"/>
              <a:gd name="T80" fmla="*/ 44 w 88"/>
              <a:gd name="T81" fmla="*/ 160 h 184"/>
              <a:gd name="T82" fmla="*/ 40 w 88"/>
              <a:gd name="T83" fmla="*/ 152 h 184"/>
              <a:gd name="T84" fmla="*/ 40 w 88"/>
              <a:gd name="T85" fmla="*/ 144 h 184"/>
              <a:gd name="T86" fmla="*/ 36 w 88"/>
              <a:gd name="T87" fmla="*/ 132 h 184"/>
              <a:gd name="T88" fmla="*/ 36 w 88"/>
              <a:gd name="T89" fmla="*/ 124 h 184"/>
              <a:gd name="T90" fmla="*/ 32 w 88"/>
              <a:gd name="T91" fmla="*/ 100 h 184"/>
              <a:gd name="T92" fmla="*/ 28 w 88"/>
              <a:gd name="T93" fmla="*/ 84 h 184"/>
              <a:gd name="T94" fmla="*/ 28 w 88"/>
              <a:gd name="T95" fmla="*/ 68 h 184"/>
              <a:gd name="T96" fmla="*/ 24 w 88"/>
              <a:gd name="T97" fmla="*/ 52 h 184"/>
              <a:gd name="T98" fmla="*/ 24 w 88"/>
              <a:gd name="T99" fmla="*/ 44 h 184"/>
              <a:gd name="T100" fmla="*/ 20 w 88"/>
              <a:gd name="T101" fmla="*/ 36 h 184"/>
              <a:gd name="T102" fmla="*/ 12 w 88"/>
              <a:gd name="T103" fmla="*/ 28 h 184"/>
              <a:gd name="T104" fmla="*/ 8 w 88"/>
              <a:gd name="T105" fmla="*/ 24 h 184"/>
              <a:gd name="T106" fmla="*/ 8 w 88"/>
              <a:gd name="T107" fmla="*/ 24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8" h="184">
                <a:moveTo>
                  <a:pt x="8" y="24"/>
                </a:move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8"/>
                </a:lnTo>
                <a:lnTo>
                  <a:pt x="12" y="4"/>
                </a:lnTo>
                <a:lnTo>
                  <a:pt x="20" y="0"/>
                </a:lnTo>
                <a:lnTo>
                  <a:pt x="32" y="0"/>
                </a:lnTo>
                <a:lnTo>
                  <a:pt x="44" y="4"/>
                </a:lnTo>
                <a:lnTo>
                  <a:pt x="60" y="8"/>
                </a:lnTo>
                <a:lnTo>
                  <a:pt x="68" y="12"/>
                </a:lnTo>
                <a:lnTo>
                  <a:pt x="76" y="16"/>
                </a:lnTo>
                <a:lnTo>
                  <a:pt x="80" y="20"/>
                </a:lnTo>
                <a:lnTo>
                  <a:pt x="84" y="20"/>
                </a:lnTo>
                <a:lnTo>
                  <a:pt x="84" y="24"/>
                </a:lnTo>
                <a:lnTo>
                  <a:pt x="84" y="32"/>
                </a:lnTo>
                <a:lnTo>
                  <a:pt x="84" y="40"/>
                </a:lnTo>
                <a:lnTo>
                  <a:pt x="84" y="48"/>
                </a:lnTo>
                <a:lnTo>
                  <a:pt x="88" y="60"/>
                </a:lnTo>
                <a:lnTo>
                  <a:pt x="88" y="76"/>
                </a:lnTo>
                <a:lnTo>
                  <a:pt x="88" y="88"/>
                </a:lnTo>
                <a:lnTo>
                  <a:pt x="84" y="104"/>
                </a:lnTo>
                <a:lnTo>
                  <a:pt x="84" y="120"/>
                </a:lnTo>
                <a:lnTo>
                  <a:pt x="84" y="132"/>
                </a:lnTo>
                <a:lnTo>
                  <a:pt x="84" y="144"/>
                </a:lnTo>
                <a:lnTo>
                  <a:pt x="84" y="152"/>
                </a:lnTo>
                <a:lnTo>
                  <a:pt x="84" y="160"/>
                </a:lnTo>
                <a:lnTo>
                  <a:pt x="80" y="164"/>
                </a:lnTo>
                <a:lnTo>
                  <a:pt x="80" y="168"/>
                </a:lnTo>
                <a:lnTo>
                  <a:pt x="80" y="176"/>
                </a:lnTo>
                <a:lnTo>
                  <a:pt x="76" y="180"/>
                </a:lnTo>
                <a:lnTo>
                  <a:pt x="72" y="180"/>
                </a:lnTo>
                <a:lnTo>
                  <a:pt x="68" y="184"/>
                </a:lnTo>
                <a:lnTo>
                  <a:pt x="56" y="180"/>
                </a:lnTo>
                <a:lnTo>
                  <a:pt x="56" y="180"/>
                </a:lnTo>
                <a:lnTo>
                  <a:pt x="52" y="176"/>
                </a:lnTo>
                <a:lnTo>
                  <a:pt x="48" y="172"/>
                </a:lnTo>
                <a:lnTo>
                  <a:pt x="48" y="172"/>
                </a:lnTo>
                <a:lnTo>
                  <a:pt x="44" y="164"/>
                </a:lnTo>
                <a:lnTo>
                  <a:pt x="44" y="160"/>
                </a:lnTo>
                <a:lnTo>
                  <a:pt x="40" y="152"/>
                </a:lnTo>
                <a:lnTo>
                  <a:pt x="40" y="144"/>
                </a:lnTo>
                <a:lnTo>
                  <a:pt x="36" y="132"/>
                </a:lnTo>
                <a:lnTo>
                  <a:pt x="36" y="124"/>
                </a:lnTo>
                <a:lnTo>
                  <a:pt x="32" y="100"/>
                </a:lnTo>
                <a:lnTo>
                  <a:pt x="28" y="84"/>
                </a:lnTo>
                <a:lnTo>
                  <a:pt x="28" y="68"/>
                </a:lnTo>
                <a:lnTo>
                  <a:pt x="24" y="52"/>
                </a:lnTo>
                <a:lnTo>
                  <a:pt x="24" y="44"/>
                </a:lnTo>
                <a:lnTo>
                  <a:pt x="20" y="36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1" name="Freeform 131">
            <a:extLst>
              <a:ext uri="{FF2B5EF4-FFF2-40B4-BE49-F238E27FC236}">
                <a16:creationId xmlns:a16="http://schemas.microsoft.com/office/drawing/2014/main" xmlns="" id="{FBCCED7E-F6B6-4F43-A84F-D6C6C1E4760B}"/>
              </a:ext>
            </a:extLst>
          </p:cNvPr>
          <p:cNvSpPr>
            <a:spLocks/>
          </p:cNvSpPr>
          <p:nvPr/>
        </p:nvSpPr>
        <p:spPr bwMode="auto">
          <a:xfrm>
            <a:off x="10121654" y="4077893"/>
            <a:ext cx="428347" cy="993673"/>
          </a:xfrm>
          <a:custGeom>
            <a:avLst/>
            <a:gdLst>
              <a:gd name="T0" fmla="*/ 40 w 112"/>
              <a:gd name="T1" fmla="*/ 60 h 216"/>
              <a:gd name="T2" fmla="*/ 40 w 112"/>
              <a:gd name="T3" fmla="*/ 44 h 216"/>
              <a:gd name="T4" fmla="*/ 40 w 112"/>
              <a:gd name="T5" fmla="*/ 36 h 216"/>
              <a:gd name="T6" fmla="*/ 36 w 112"/>
              <a:gd name="T7" fmla="*/ 28 h 216"/>
              <a:gd name="T8" fmla="*/ 32 w 112"/>
              <a:gd name="T9" fmla="*/ 20 h 216"/>
              <a:gd name="T10" fmla="*/ 28 w 112"/>
              <a:gd name="T11" fmla="*/ 16 h 216"/>
              <a:gd name="T12" fmla="*/ 28 w 112"/>
              <a:gd name="T13" fmla="*/ 16 h 216"/>
              <a:gd name="T14" fmla="*/ 28 w 112"/>
              <a:gd name="T15" fmla="*/ 12 h 216"/>
              <a:gd name="T16" fmla="*/ 28 w 112"/>
              <a:gd name="T17" fmla="*/ 8 h 216"/>
              <a:gd name="T18" fmla="*/ 36 w 112"/>
              <a:gd name="T19" fmla="*/ 4 h 216"/>
              <a:gd name="T20" fmla="*/ 44 w 112"/>
              <a:gd name="T21" fmla="*/ 0 h 216"/>
              <a:gd name="T22" fmla="*/ 52 w 112"/>
              <a:gd name="T23" fmla="*/ 0 h 216"/>
              <a:gd name="T24" fmla="*/ 60 w 112"/>
              <a:gd name="T25" fmla="*/ 0 h 216"/>
              <a:gd name="T26" fmla="*/ 72 w 112"/>
              <a:gd name="T27" fmla="*/ 4 h 216"/>
              <a:gd name="T28" fmla="*/ 84 w 112"/>
              <a:gd name="T29" fmla="*/ 12 h 216"/>
              <a:gd name="T30" fmla="*/ 96 w 112"/>
              <a:gd name="T31" fmla="*/ 16 h 216"/>
              <a:gd name="T32" fmla="*/ 104 w 112"/>
              <a:gd name="T33" fmla="*/ 20 h 216"/>
              <a:gd name="T34" fmla="*/ 108 w 112"/>
              <a:gd name="T35" fmla="*/ 24 h 216"/>
              <a:gd name="T36" fmla="*/ 112 w 112"/>
              <a:gd name="T37" fmla="*/ 32 h 216"/>
              <a:gd name="T38" fmla="*/ 112 w 112"/>
              <a:gd name="T39" fmla="*/ 40 h 216"/>
              <a:gd name="T40" fmla="*/ 108 w 112"/>
              <a:gd name="T41" fmla="*/ 48 h 216"/>
              <a:gd name="T42" fmla="*/ 104 w 112"/>
              <a:gd name="T43" fmla="*/ 60 h 216"/>
              <a:gd name="T44" fmla="*/ 92 w 112"/>
              <a:gd name="T45" fmla="*/ 88 h 216"/>
              <a:gd name="T46" fmla="*/ 84 w 112"/>
              <a:gd name="T47" fmla="*/ 100 h 216"/>
              <a:gd name="T48" fmla="*/ 80 w 112"/>
              <a:gd name="T49" fmla="*/ 116 h 216"/>
              <a:gd name="T50" fmla="*/ 72 w 112"/>
              <a:gd name="T51" fmla="*/ 132 h 216"/>
              <a:gd name="T52" fmla="*/ 64 w 112"/>
              <a:gd name="T53" fmla="*/ 148 h 216"/>
              <a:gd name="T54" fmla="*/ 56 w 112"/>
              <a:gd name="T55" fmla="*/ 168 h 216"/>
              <a:gd name="T56" fmla="*/ 44 w 112"/>
              <a:gd name="T57" fmla="*/ 184 h 216"/>
              <a:gd name="T58" fmla="*/ 36 w 112"/>
              <a:gd name="T59" fmla="*/ 192 h 216"/>
              <a:gd name="T60" fmla="*/ 32 w 112"/>
              <a:gd name="T61" fmla="*/ 200 h 216"/>
              <a:gd name="T62" fmla="*/ 28 w 112"/>
              <a:gd name="T63" fmla="*/ 204 h 216"/>
              <a:gd name="T64" fmla="*/ 20 w 112"/>
              <a:gd name="T65" fmla="*/ 212 h 216"/>
              <a:gd name="T66" fmla="*/ 16 w 112"/>
              <a:gd name="T67" fmla="*/ 216 h 216"/>
              <a:gd name="T68" fmla="*/ 12 w 112"/>
              <a:gd name="T69" fmla="*/ 216 h 216"/>
              <a:gd name="T70" fmla="*/ 8 w 112"/>
              <a:gd name="T71" fmla="*/ 216 h 216"/>
              <a:gd name="T72" fmla="*/ 4 w 112"/>
              <a:gd name="T73" fmla="*/ 216 h 216"/>
              <a:gd name="T74" fmla="*/ 0 w 112"/>
              <a:gd name="T75" fmla="*/ 216 h 216"/>
              <a:gd name="T76" fmla="*/ 0 w 112"/>
              <a:gd name="T77" fmla="*/ 208 h 216"/>
              <a:gd name="T78" fmla="*/ 0 w 112"/>
              <a:gd name="T79" fmla="*/ 204 h 216"/>
              <a:gd name="T80" fmla="*/ 0 w 112"/>
              <a:gd name="T81" fmla="*/ 200 h 216"/>
              <a:gd name="T82" fmla="*/ 4 w 112"/>
              <a:gd name="T83" fmla="*/ 192 h 216"/>
              <a:gd name="T84" fmla="*/ 4 w 112"/>
              <a:gd name="T85" fmla="*/ 184 h 216"/>
              <a:gd name="T86" fmla="*/ 16 w 112"/>
              <a:gd name="T87" fmla="*/ 156 h 216"/>
              <a:gd name="T88" fmla="*/ 28 w 112"/>
              <a:gd name="T89" fmla="*/ 124 h 216"/>
              <a:gd name="T90" fmla="*/ 32 w 112"/>
              <a:gd name="T91" fmla="*/ 92 h 216"/>
              <a:gd name="T92" fmla="*/ 40 w 112"/>
              <a:gd name="T93" fmla="*/ 60 h 216"/>
              <a:gd name="T94" fmla="*/ 40 w 112"/>
              <a:gd name="T95" fmla="*/ 6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2" h="216">
                <a:moveTo>
                  <a:pt x="40" y="60"/>
                </a:moveTo>
                <a:lnTo>
                  <a:pt x="40" y="44"/>
                </a:lnTo>
                <a:lnTo>
                  <a:pt x="40" y="36"/>
                </a:lnTo>
                <a:lnTo>
                  <a:pt x="36" y="28"/>
                </a:lnTo>
                <a:lnTo>
                  <a:pt x="32" y="20"/>
                </a:lnTo>
                <a:lnTo>
                  <a:pt x="28" y="16"/>
                </a:lnTo>
                <a:lnTo>
                  <a:pt x="28" y="16"/>
                </a:lnTo>
                <a:lnTo>
                  <a:pt x="28" y="12"/>
                </a:lnTo>
                <a:lnTo>
                  <a:pt x="28" y="8"/>
                </a:lnTo>
                <a:lnTo>
                  <a:pt x="36" y="4"/>
                </a:lnTo>
                <a:lnTo>
                  <a:pt x="44" y="0"/>
                </a:lnTo>
                <a:lnTo>
                  <a:pt x="52" y="0"/>
                </a:lnTo>
                <a:lnTo>
                  <a:pt x="60" y="0"/>
                </a:lnTo>
                <a:lnTo>
                  <a:pt x="72" y="4"/>
                </a:lnTo>
                <a:lnTo>
                  <a:pt x="84" y="12"/>
                </a:lnTo>
                <a:lnTo>
                  <a:pt x="96" y="16"/>
                </a:lnTo>
                <a:lnTo>
                  <a:pt x="104" y="20"/>
                </a:lnTo>
                <a:lnTo>
                  <a:pt x="108" y="24"/>
                </a:lnTo>
                <a:lnTo>
                  <a:pt x="112" y="32"/>
                </a:lnTo>
                <a:lnTo>
                  <a:pt x="112" y="40"/>
                </a:lnTo>
                <a:lnTo>
                  <a:pt x="108" y="48"/>
                </a:lnTo>
                <a:lnTo>
                  <a:pt x="104" y="60"/>
                </a:lnTo>
                <a:lnTo>
                  <a:pt x="92" y="88"/>
                </a:lnTo>
                <a:lnTo>
                  <a:pt x="84" y="100"/>
                </a:lnTo>
                <a:lnTo>
                  <a:pt x="80" y="116"/>
                </a:lnTo>
                <a:lnTo>
                  <a:pt x="72" y="132"/>
                </a:lnTo>
                <a:lnTo>
                  <a:pt x="64" y="148"/>
                </a:lnTo>
                <a:lnTo>
                  <a:pt x="56" y="168"/>
                </a:lnTo>
                <a:lnTo>
                  <a:pt x="44" y="184"/>
                </a:lnTo>
                <a:lnTo>
                  <a:pt x="36" y="192"/>
                </a:lnTo>
                <a:lnTo>
                  <a:pt x="32" y="200"/>
                </a:lnTo>
                <a:lnTo>
                  <a:pt x="28" y="204"/>
                </a:lnTo>
                <a:lnTo>
                  <a:pt x="20" y="212"/>
                </a:lnTo>
                <a:lnTo>
                  <a:pt x="16" y="216"/>
                </a:lnTo>
                <a:lnTo>
                  <a:pt x="12" y="216"/>
                </a:lnTo>
                <a:lnTo>
                  <a:pt x="8" y="216"/>
                </a:lnTo>
                <a:lnTo>
                  <a:pt x="4" y="216"/>
                </a:lnTo>
                <a:lnTo>
                  <a:pt x="0" y="216"/>
                </a:lnTo>
                <a:lnTo>
                  <a:pt x="0" y="208"/>
                </a:lnTo>
                <a:lnTo>
                  <a:pt x="0" y="204"/>
                </a:lnTo>
                <a:lnTo>
                  <a:pt x="0" y="200"/>
                </a:lnTo>
                <a:lnTo>
                  <a:pt x="4" y="192"/>
                </a:lnTo>
                <a:lnTo>
                  <a:pt x="4" y="184"/>
                </a:lnTo>
                <a:lnTo>
                  <a:pt x="16" y="156"/>
                </a:lnTo>
                <a:lnTo>
                  <a:pt x="28" y="124"/>
                </a:lnTo>
                <a:lnTo>
                  <a:pt x="32" y="92"/>
                </a:lnTo>
                <a:lnTo>
                  <a:pt x="40" y="60"/>
                </a:lnTo>
                <a:lnTo>
                  <a:pt x="40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2" name="Freeform 132">
            <a:extLst>
              <a:ext uri="{FF2B5EF4-FFF2-40B4-BE49-F238E27FC236}">
                <a16:creationId xmlns:a16="http://schemas.microsoft.com/office/drawing/2014/main" xmlns="" id="{38CF8C83-CB50-42E8-9307-4698AC51A8CD}"/>
              </a:ext>
            </a:extLst>
          </p:cNvPr>
          <p:cNvSpPr>
            <a:spLocks/>
          </p:cNvSpPr>
          <p:nvPr/>
        </p:nvSpPr>
        <p:spPr bwMode="auto">
          <a:xfrm>
            <a:off x="9372047" y="5108369"/>
            <a:ext cx="290664" cy="1012075"/>
          </a:xfrm>
          <a:custGeom>
            <a:avLst/>
            <a:gdLst>
              <a:gd name="T0" fmla="*/ 4 w 76"/>
              <a:gd name="T1" fmla="*/ 24 h 220"/>
              <a:gd name="T2" fmla="*/ 0 w 76"/>
              <a:gd name="T3" fmla="*/ 20 h 220"/>
              <a:gd name="T4" fmla="*/ 0 w 76"/>
              <a:gd name="T5" fmla="*/ 12 h 220"/>
              <a:gd name="T6" fmla="*/ 0 w 76"/>
              <a:gd name="T7" fmla="*/ 8 h 220"/>
              <a:gd name="T8" fmla="*/ 8 w 76"/>
              <a:gd name="T9" fmla="*/ 4 h 220"/>
              <a:gd name="T10" fmla="*/ 12 w 76"/>
              <a:gd name="T11" fmla="*/ 0 h 220"/>
              <a:gd name="T12" fmla="*/ 16 w 76"/>
              <a:gd name="T13" fmla="*/ 0 h 220"/>
              <a:gd name="T14" fmla="*/ 20 w 76"/>
              <a:gd name="T15" fmla="*/ 0 h 220"/>
              <a:gd name="T16" fmla="*/ 28 w 76"/>
              <a:gd name="T17" fmla="*/ 0 h 220"/>
              <a:gd name="T18" fmla="*/ 36 w 76"/>
              <a:gd name="T19" fmla="*/ 4 h 220"/>
              <a:gd name="T20" fmla="*/ 48 w 76"/>
              <a:gd name="T21" fmla="*/ 4 h 220"/>
              <a:gd name="T22" fmla="*/ 56 w 76"/>
              <a:gd name="T23" fmla="*/ 8 h 220"/>
              <a:gd name="T24" fmla="*/ 68 w 76"/>
              <a:gd name="T25" fmla="*/ 8 h 220"/>
              <a:gd name="T26" fmla="*/ 68 w 76"/>
              <a:gd name="T27" fmla="*/ 32 h 220"/>
              <a:gd name="T28" fmla="*/ 68 w 76"/>
              <a:gd name="T29" fmla="*/ 52 h 220"/>
              <a:gd name="T30" fmla="*/ 72 w 76"/>
              <a:gd name="T31" fmla="*/ 68 h 220"/>
              <a:gd name="T32" fmla="*/ 72 w 76"/>
              <a:gd name="T33" fmla="*/ 88 h 220"/>
              <a:gd name="T34" fmla="*/ 72 w 76"/>
              <a:gd name="T35" fmla="*/ 104 h 220"/>
              <a:gd name="T36" fmla="*/ 72 w 76"/>
              <a:gd name="T37" fmla="*/ 120 h 220"/>
              <a:gd name="T38" fmla="*/ 72 w 76"/>
              <a:gd name="T39" fmla="*/ 132 h 220"/>
              <a:gd name="T40" fmla="*/ 72 w 76"/>
              <a:gd name="T41" fmla="*/ 144 h 220"/>
              <a:gd name="T42" fmla="*/ 72 w 76"/>
              <a:gd name="T43" fmla="*/ 156 h 220"/>
              <a:gd name="T44" fmla="*/ 72 w 76"/>
              <a:gd name="T45" fmla="*/ 168 h 220"/>
              <a:gd name="T46" fmla="*/ 76 w 76"/>
              <a:gd name="T47" fmla="*/ 176 h 220"/>
              <a:gd name="T48" fmla="*/ 76 w 76"/>
              <a:gd name="T49" fmla="*/ 184 h 220"/>
              <a:gd name="T50" fmla="*/ 76 w 76"/>
              <a:gd name="T51" fmla="*/ 192 h 220"/>
              <a:gd name="T52" fmla="*/ 76 w 76"/>
              <a:gd name="T53" fmla="*/ 196 h 220"/>
              <a:gd name="T54" fmla="*/ 76 w 76"/>
              <a:gd name="T55" fmla="*/ 200 h 220"/>
              <a:gd name="T56" fmla="*/ 76 w 76"/>
              <a:gd name="T57" fmla="*/ 204 h 220"/>
              <a:gd name="T58" fmla="*/ 72 w 76"/>
              <a:gd name="T59" fmla="*/ 208 h 220"/>
              <a:gd name="T60" fmla="*/ 72 w 76"/>
              <a:gd name="T61" fmla="*/ 216 h 220"/>
              <a:gd name="T62" fmla="*/ 64 w 76"/>
              <a:gd name="T63" fmla="*/ 216 h 220"/>
              <a:gd name="T64" fmla="*/ 56 w 76"/>
              <a:gd name="T65" fmla="*/ 220 h 220"/>
              <a:gd name="T66" fmla="*/ 48 w 76"/>
              <a:gd name="T67" fmla="*/ 216 h 220"/>
              <a:gd name="T68" fmla="*/ 40 w 76"/>
              <a:gd name="T69" fmla="*/ 212 h 220"/>
              <a:gd name="T70" fmla="*/ 36 w 76"/>
              <a:gd name="T71" fmla="*/ 208 h 220"/>
              <a:gd name="T72" fmla="*/ 32 w 76"/>
              <a:gd name="T73" fmla="*/ 200 h 220"/>
              <a:gd name="T74" fmla="*/ 32 w 76"/>
              <a:gd name="T75" fmla="*/ 192 h 220"/>
              <a:gd name="T76" fmla="*/ 28 w 76"/>
              <a:gd name="T77" fmla="*/ 180 h 220"/>
              <a:gd name="T78" fmla="*/ 28 w 76"/>
              <a:gd name="T79" fmla="*/ 168 h 220"/>
              <a:gd name="T80" fmla="*/ 24 w 76"/>
              <a:gd name="T81" fmla="*/ 156 h 220"/>
              <a:gd name="T82" fmla="*/ 24 w 76"/>
              <a:gd name="T83" fmla="*/ 140 h 220"/>
              <a:gd name="T84" fmla="*/ 20 w 76"/>
              <a:gd name="T85" fmla="*/ 124 h 220"/>
              <a:gd name="T86" fmla="*/ 20 w 76"/>
              <a:gd name="T87" fmla="*/ 104 h 220"/>
              <a:gd name="T88" fmla="*/ 20 w 76"/>
              <a:gd name="T89" fmla="*/ 80 h 220"/>
              <a:gd name="T90" fmla="*/ 16 w 76"/>
              <a:gd name="T91" fmla="*/ 72 h 220"/>
              <a:gd name="T92" fmla="*/ 16 w 76"/>
              <a:gd name="T93" fmla="*/ 60 h 220"/>
              <a:gd name="T94" fmla="*/ 16 w 76"/>
              <a:gd name="T95" fmla="*/ 52 h 220"/>
              <a:gd name="T96" fmla="*/ 12 w 76"/>
              <a:gd name="T97" fmla="*/ 44 h 220"/>
              <a:gd name="T98" fmla="*/ 12 w 76"/>
              <a:gd name="T99" fmla="*/ 36 h 220"/>
              <a:gd name="T100" fmla="*/ 8 w 76"/>
              <a:gd name="T101" fmla="*/ 32 h 220"/>
              <a:gd name="T102" fmla="*/ 8 w 76"/>
              <a:gd name="T103" fmla="*/ 28 h 220"/>
              <a:gd name="T104" fmla="*/ 4 w 76"/>
              <a:gd name="T105" fmla="*/ 24 h 220"/>
              <a:gd name="T106" fmla="*/ 4 w 76"/>
              <a:gd name="T107" fmla="*/ 24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6" h="220">
                <a:moveTo>
                  <a:pt x="4" y="24"/>
                </a:move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48" y="4"/>
                </a:lnTo>
                <a:lnTo>
                  <a:pt x="56" y="8"/>
                </a:lnTo>
                <a:lnTo>
                  <a:pt x="68" y="8"/>
                </a:lnTo>
                <a:lnTo>
                  <a:pt x="68" y="32"/>
                </a:lnTo>
                <a:lnTo>
                  <a:pt x="68" y="52"/>
                </a:lnTo>
                <a:lnTo>
                  <a:pt x="72" y="68"/>
                </a:lnTo>
                <a:lnTo>
                  <a:pt x="72" y="88"/>
                </a:lnTo>
                <a:lnTo>
                  <a:pt x="72" y="104"/>
                </a:lnTo>
                <a:lnTo>
                  <a:pt x="72" y="120"/>
                </a:lnTo>
                <a:lnTo>
                  <a:pt x="72" y="132"/>
                </a:lnTo>
                <a:lnTo>
                  <a:pt x="72" y="144"/>
                </a:lnTo>
                <a:lnTo>
                  <a:pt x="72" y="156"/>
                </a:lnTo>
                <a:lnTo>
                  <a:pt x="72" y="168"/>
                </a:lnTo>
                <a:lnTo>
                  <a:pt x="76" y="176"/>
                </a:lnTo>
                <a:lnTo>
                  <a:pt x="76" y="184"/>
                </a:lnTo>
                <a:lnTo>
                  <a:pt x="76" y="192"/>
                </a:lnTo>
                <a:lnTo>
                  <a:pt x="76" y="196"/>
                </a:lnTo>
                <a:lnTo>
                  <a:pt x="76" y="200"/>
                </a:lnTo>
                <a:lnTo>
                  <a:pt x="76" y="204"/>
                </a:lnTo>
                <a:lnTo>
                  <a:pt x="72" y="208"/>
                </a:lnTo>
                <a:lnTo>
                  <a:pt x="72" y="216"/>
                </a:lnTo>
                <a:lnTo>
                  <a:pt x="64" y="216"/>
                </a:lnTo>
                <a:lnTo>
                  <a:pt x="56" y="220"/>
                </a:lnTo>
                <a:lnTo>
                  <a:pt x="48" y="216"/>
                </a:lnTo>
                <a:lnTo>
                  <a:pt x="40" y="212"/>
                </a:lnTo>
                <a:lnTo>
                  <a:pt x="36" y="208"/>
                </a:lnTo>
                <a:lnTo>
                  <a:pt x="32" y="200"/>
                </a:lnTo>
                <a:lnTo>
                  <a:pt x="32" y="192"/>
                </a:lnTo>
                <a:lnTo>
                  <a:pt x="28" y="180"/>
                </a:lnTo>
                <a:lnTo>
                  <a:pt x="28" y="168"/>
                </a:lnTo>
                <a:lnTo>
                  <a:pt x="24" y="156"/>
                </a:lnTo>
                <a:lnTo>
                  <a:pt x="24" y="140"/>
                </a:lnTo>
                <a:lnTo>
                  <a:pt x="20" y="124"/>
                </a:lnTo>
                <a:lnTo>
                  <a:pt x="20" y="104"/>
                </a:lnTo>
                <a:lnTo>
                  <a:pt x="20" y="80"/>
                </a:lnTo>
                <a:lnTo>
                  <a:pt x="16" y="72"/>
                </a:lnTo>
                <a:lnTo>
                  <a:pt x="16" y="60"/>
                </a:lnTo>
                <a:lnTo>
                  <a:pt x="16" y="52"/>
                </a:lnTo>
                <a:lnTo>
                  <a:pt x="12" y="44"/>
                </a:lnTo>
                <a:lnTo>
                  <a:pt x="12" y="36"/>
                </a:lnTo>
                <a:lnTo>
                  <a:pt x="8" y="32"/>
                </a:lnTo>
                <a:lnTo>
                  <a:pt x="8" y="28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3" name="Freeform 133">
            <a:extLst>
              <a:ext uri="{FF2B5EF4-FFF2-40B4-BE49-F238E27FC236}">
                <a16:creationId xmlns:a16="http://schemas.microsoft.com/office/drawing/2014/main" xmlns="" id="{8BD9BDFA-7EE2-4221-BA40-6C435735DB71}"/>
              </a:ext>
            </a:extLst>
          </p:cNvPr>
          <p:cNvSpPr>
            <a:spLocks/>
          </p:cNvSpPr>
          <p:nvPr/>
        </p:nvSpPr>
        <p:spPr bwMode="auto">
          <a:xfrm>
            <a:off x="9463835" y="4997961"/>
            <a:ext cx="1407426" cy="1232891"/>
          </a:xfrm>
          <a:custGeom>
            <a:avLst/>
            <a:gdLst>
              <a:gd name="T0" fmla="*/ 32 w 368"/>
              <a:gd name="T1" fmla="*/ 32 h 268"/>
              <a:gd name="T2" fmla="*/ 96 w 368"/>
              <a:gd name="T3" fmla="*/ 28 h 268"/>
              <a:gd name="T4" fmla="*/ 152 w 368"/>
              <a:gd name="T5" fmla="*/ 24 h 268"/>
              <a:gd name="T6" fmla="*/ 196 w 368"/>
              <a:gd name="T7" fmla="*/ 20 h 268"/>
              <a:gd name="T8" fmla="*/ 232 w 368"/>
              <a:gd name="T9" fmla="*/ 12 h 268"/>
              <a:gd name="T10" fmla="*/ 256 w 368"/>
              <a:gd name="T11" fmla="*/ 8 h 268"/>
              <a:gd name="T12" fmla="*/ 276 w 368"/>
              <a:gd name="T13" fmla="*/ 0 h 268"/>
              <a:gd name="T14" fmla="*/ 288 w 368"/>
              <a:gd name="T15" fmla="*/ 0 h 268"/>
              <a:gd name="T16" fmla="*/ 308 w 368"/>
              <a:gd name="T17" fmla="*/ 8 h 268"/>
              <a:gd name="T18" fmla="*/ 336 w 368"/>
              <a:gd name="T19" fmla="*/ 20 h 268"/>
              <a:gd name="T20" fmla="*/ 360 w 368"/>
              <a:gd name="T21" fmla="*/ 36 h 268"/>
              <a:gd name="T22" fmla="*/ 364 w 368"/>
              <a:gd name="T23" fmla="*/ 40 h 268"/>
              <a:gd name="T24" fmla="*/ 368 w 368"/>
              <a:gd name="T25" fmla="*/ 44 h 268"/>
              <a:gd name="T26" fmla="*/ 356 w 368"/>
              <a:gd name="T27" fmla="*/ 56 h 268"/>
              <a:gd name="T28" fmla="*/ 352 w 368"/>
              <a:gd name="T29" fmla="*/ 64 h 268"/>
              <a:gd name="T30" fmla="*/ 348 w 368"/>
              <a:gd name="T31" fmla="*/ 88 h 268"/>
              <a:gd name="T32" fmla="*/ 340 w 368"/>
              <a:gd name="T33" fmla="*/ 124 h 268"/>
              <a:gd name="T34" fmla="*/ 332 w 368"/>
              <a:gd name="T35" fmla="*/ 168 h 268"/>
              <a:gd name="T36" fmla="*/ 316 w 368"/>
              <a:gd name="T37" fmla="*/ 216 h 268"/>
              <a:gd name="T38" fmla="*/ 304 w 368"/>
              <a:gd name="T39" fmla="*/ 232 h 268"/>
              <a:gd name="T40" fmla="*/ 292 w 368"/>
              <a:gd name="T41" fmla="*/ 244 h 268"/>
              <a:gd name="T42" fmla="*/ 272 w 368"/>
              <a:gd name="T43" fmla="*/ 260 h 268"/>
              <a:gd name="T44" fmla="*/ 256 w 368"/>
              <a:gd name="T45" fmla="*/ 268 h 268"/>
              <a:gd name="T46" fmla="*/ 244 w 368"/>
              <a:gd name="T47" fmla="*/ 260 h 268"/>
              <a:gd name="T48" fmla="*/ 244 w 368"/>
              <a:gd name="T49" fmla="*/ 248 h 268"/>
              <a:gd name="T50" fmla="*/ 240 w 368"/>
              <a:gd name="T51" fmla="*/ 236 h 268"/>
              <a:gd name="T52" fmla="*/ 236 w 368"/>
              <a:gd name="T53" fmla="*/ 224 h 268"/>
              <a:gd name="T54" fmla="*/ 212 w 368"/>
              <a:gd name="T55" fmla="*/ 188 h 268"/>
              <a:gd name="T56" fmla="*/ 244 w 368"/>
              <a:gd name="T57" fmla="*/ 188 h 268"/>
              <a:gd name="T58" fmla="*/ 252 w 368"/>
              <a:gd name="T59" fmla="*/ 184 h 268"/>
              <a:gd name="T60" fmla="*/ 260 w 368"/>
              <a:gd name="T61" fmla="*/ 184 h 268"/>
              <a:gd name="T62" fmla="*/ 264 w 368"/>
              <a:gd name="T63" fmla="*/ 180 h 268"/>
              <a:gd name="T64" fmla="*/ 268 w 368"/>
              <a:gd name="T65" fmla="*/ 168 h 268"/>
              <a:gd name="T66" fmla="*/ 268 w 368"/>
              <a:gd name="T67" fmla="*/ 156 h 268"/>
              <a:gd name="T68" fmla="*/ 272 w 368"/>
              <a:gd name="T69" fmla="*/ 140 h 268"/>
              <a:gd name="T70" fmla="*/ 276 w 368"/>
              <a:gd name="T71" fmla="*/ 104 h 268"/>
              <a:gd name="T72" fmla="*/ 280 w 368"/>
              <a:gd name="T73" fmla="*/ 76 h 268"/>
              <a:gd name="T74" fmla="*/ 276 w 368"/>
              <a:gd name="T75" fmla="*/ 56 h 268"/>
              <a:gd name="T76" fmla="*/ 276 w 368"/>
              <a:gd name="T77" fmla="*/ 44 h 268"/>
              <a:gd name="T78" fmla="*/ 268 w 368"/>
              <a:gd name="T79" fmla="*/ 44 h 268"/>
              <a:gd name="T80" fmla="*/ 264 w 368"/>
              <a:gd name="T81" fmla="*/ 40 h 268"/>
              <a:gd name="T82" fmla="*/ 260 w 368"/>
              <a:gd name="T83" fmla="*/ 40 h 268"/>
              <a:gd name="T84" fmla="*/ 244 w 368"/>
              <a:gd name="T85" fmla="*/ 44 h 268"/>
              <a:gd name="T86" fmla="*/ 224 w 368"/>
              <a:gd name="T87" fmla="*/ 44 h 268"/>
              <a:gd name="T88" fmla="*/ 196 w 368"/>
              <a:gd name="T89" fmla="*/ 48 h 268"/>
              <a:gd name="T90" fmla="*/ 160 w 368"/>
              <a:gd name="T91" fmla="*/ 48 h 268"/>
              <a:gd name="T92" fmla="*/ 112 w 368"/>
              <a:gd name="T93" fmla="*/ 56 h 268"/>
              <a:gd name="T94" fmla="*/ 60 w 368"/>
              <a:gd name="T95" fmla="*/ 60 h 268"/>
              <a:gd name="T96" fmla="*/ 0 w 368"/>
              <a:gd name="T97" fmla="*/ 64 h 268"/>
              <a:gd name="T98" fmla="*/ 0 w 368"/>
              <a:gd name="T99" fmla="*/ 32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68" h="268">
                <a:moveTo>
                  <a:pt x="0" y="32"/>
                </a:moveTo>
                <a:lnTo>
                  <a:pt x="32" y="32"/>
                </a:lnTo>
                <a:lnTo>
                  <a:pt x="64" y="32"/>
                </a:lnTo>
                <a:lnTo>
                  <a:pt x="96" y="28"/>
                </a:lnTo>
                <a:lnTo>
                  <a:pt x="124" y="28"/>
                </a:lnTo>
                <a:lnTo>
                  <a:pt x="152" y="24"/>
                </a:lnTo>
                <a:lnTo>
                  <a:pt x="176" y="20"/>
                </a:lnTo>
                <a:lnTo>
                  <a:pt x="196" y="20"/>
                </a:lnTo>
                <a:lnTo>
                  <a:pt x="216" y="16"/>
                </a:lnTo>
                <a:lnTo>
                  <a:pt x="232" y="12"/>
                </a:lnTo>
                <a:lnTo>
                  <a:pt x="244" y="8"/>
                </a:lnTo>
                <a:lnTo>
                  <a:pt x="256" y="8"/>
                </a:lnTo>
                <a:lnTo>
                  <a:pt x="264" y="4"/>
                </a:lnTo>
                <a:lnTo>
                  <a:pt x="276" y="0"/>
                </a:lnTo>
                <a:lnTo>
                  <a:pt x="284" y="0"/>
                </a:lnTo>
                <a:lnTo>
                  <a:pt x="288" y="0"/>
                </a:lnTo>
                <a:lnTo>
                  <a:pt x="296" y="4"/>
                </a:lnTo>
                <a:lnTo>
                  <a:pt x="308" y="8"/>
                </a:lnTo>
                <a:lnTo>
                  <a:pt x="320" y="12"/>
                </a:lnTo>
                <a:lnTo>
                  <a:pt x="336" y="20"/>
                </a:lnTo>
                <a:lnTo>
                  <a:pt x="348" y="28"/>
                </a:lnTo>
                <a:lnTo>
                  <a:pt x="360" y="36"/>
                </a:lnTo>
                <a:lnTo>
                  <a:pt x="364" y="36"/>
                </a:lnTo>
                <a:lnTo>
                  <a:pt x="364" y="40"/>
                </a:lnTo>
                <a:lnTo>
                  <a:pt x="368" y="40"/>
                </a:lnTo>
                <a:lnTo>
                  <a:pt x="368" y="44"/>
                </a:lnTo>
                <a:lnTo>
                  <a:pt x="364" y="52"/>
                </a:lnTo>
                <a:lnTo>
                  <a:pt x="356" y="56"/>
                </a:lnTo>
                <a:lnTo>
                  <a:pt x="352" y="60"/>
                </a:lnTo>
                <a:lnTo>
                  <a:pt x="352" y="64"/>
                </a:lnTo>
                <a:lnTo>
                  <a:pt x="348" y="76"/>
                </a:lnTo>
                <a:lnTo>
                  <a:pt x="348" y="88"/>
                </a:lnTo>
                <a:lnTo>
                  <a:pt x="344" y="104"/>
                </a:lnTo>
                <a:lnTo>
                  <a:pt x="340" y="124"/>
                </a:lnTo>
                <a:lnTo>
                  <a:pt x="336" y="144"/>
                </a:lnTo>
                <a:lnTo>
                  <a:pt x="332" y="168"/>
                </a:lnTo>
                <a:lnTo>
                  <a:pt x="324" y="196"/>
                </a:lnTo>
                <a:lnTo>
                  <a:pt x="316" y="216"/>
                </a:lnTo>
                <a:lnTo>
                  <a:pt x="308" y="224"/>
                </a:lnTo>
                <a:lnTo>
                  <a:pt x="304" y="232"/>
                </a:lnTo>
                <a:lnTo>
                  <a:pt x="300" y="240"/>
                </a:lnTo>
                <a:lnTo>
                  <a:pt x="292" y="244"/>
                </a:lnTo>
                <a:lnTo>
                  <a:pt x="280" y="256"/>
                </a:lnTo>
                <a:lnTo>
                  <a:pt x="272" y="260"/>
                </a:lnTo>
                <a:lnTo>
                  <a:pt x="264" y="264"/>
                </a:lnTo>
                <a:lnTo>
                  <a:pt x="256" y="268"/>
                </a:lnTo>
                <a:lnTo>
                  <a:pt x="248" y="264"/>
                </a:lnTo>
                <a:lnTo>
                  <a:pt x="244" y="260"/>
                </a:lnTo>
                <a:lnTo>
                  <a:pt x="244" y="256"/>
                </a:lnTo>
                <a:lnTo>
                  <a:pt x="244" y="248"/>
                </a:lnTo>
                <a:lnTo>
                  <a:pt x="244" y="244"/>
                </a:lnTo>
                <a:lnTo>
                  <a:pt x="240" y="236"/>
                </a:lnTo>
                <a:lnTo>
                  <a:pt x="236" y="232"/>
                </a:lnTo>
                <a:lnTo>
                  <a:pt x="236" y="224"/>
                </a:lnTo>
                <a:lnTo>
                  <a:pt x="224" y="208"/>
                </a:lnTo>
                <a:lnTo>
                  <a:pt x="212" y="188"/>
                </a:lnTo>
                <a:lnTo>
                  <a:pt x="228" y="188"/>
                </a:lnTo>
                <a:lnTo>
                  <a:pt x="244" y="188"/>
                </a:lnTo>
                <a:lnTo>
                  <a:pt x="248" y="188"/>
                </a:lnTo>
                <a:lnTo>
                  <a:pt x="252" y="184"/>
                </a:lnTo>
                <a:lnTo>
                  <a:pt x="256" y="184"/>
                </a:lnTo>
                <a:lnTo>
                  <a:pt x="260" y="184"/>
                </a:lnTo>
                <a:lnTo>
                  <a:pt x="260" y="180"/>
                </a:lnTo>
                <a:lnTo>
                  <a:pt x="264" y="180"/>
                </a:lnTo>
                <a:lnTo>
                  <a:pt x="264" y="176"/>
                </a:lnTo>
                <a:lnTo>
                  <a:pt x="268" y="168"/>
                </a:lnTo>
                <a:lnTo>
                  <a:pt x="268" y="164"/>
                </a:lnTo>
                <a:lnTo>
                  <a:pt x="268" y="156"/>
                </a:lnTo>
                <a:lnTo>
                  <a:pt x="272" y="148"/>
                </a:lnTo>
                <a:lnTo>
                  <a:pt x="272" y="140"/>
                </a:lnTo>
                <a:lnTo>
                  <a:pt x="276" y="120"/>
                </a:lnTo>
                <a:lnTo>
                  <a:pt x="276" y="104"/>
                </a:lnTo>
                <a:lnTo>
                  <a:pt x="276" y="88"/>
                </a:lnTo>
                <a:lnTo>
                  <a:pt x="280" y="76"/>
                </a:lnTo>
                <a:lnTo>
                  <a:pt x="280" y="64"/>
                </a:lnTo>
                <a:lnTo>
                  <a:pt x="276" y="56"/>
                </a:lnTo>
                <a:lnTo>
                  <a:pt x="276" y="48"/>
                </a:lnTo>
                <a:lnTo>
                  <a:pt x="276" y="44"/>
                </a:lnTo>
                <a:lnTo>
                  <a:pt x="272" y="44"/>
                </a:lnTo>
                <a:lnTo>
                  <a:pt x="268" y="44"/>
                </a:lnTo>
                <a:lnTo>
                  <a:pt x="268" y="40"/>
                </a:lnTo>
                <a:lnTo>
                  <a:pt x="264" y="40"/>
                </a:lnTo>
                <a:lnTo>
                  <a:pt x="260" y="40"/>
                </a:lnTo>
                <a:lnTo>
                  <a:pt x="260" y="40"/>
                </a:lnTo>
                <a:lnTo>
                  <a:pt x="252" y="40"/>
                </a:lnTo>
                <a:lnTo>
                  <a:pt x="244" y="44"/>
                </a:lnTo>
                <a:lnTo>
                  <a:pt x="236" y="44"/>
                </a:lnTo>
                <a:lnTo>
                  <a:pt x="224" y="44"/>
                </a:lnTo>
                <a:lnTo>
                  <a:pt x="212" y="44"/>
                </a:lnTo>
                <a:lnTo>
                  <a:pt x="196" y="48"/>
                </a:lnTo>
                <a:lnTo>
                  <a:pt x="176" y="48"/>
                </a:lnTo>
                <a:lnTo>
                  <a:pt x="160" y="48"/>
                </a:lnTo>
                <a:lnTo>
                  <a:pt x="136" y="52"/>
                </a:lnTo>
                <a:lnTo>
                  <a:pt x="112" y="56"/>
                </a:lnTo>
                <a:lnTo>
                  <a:pt x="88" y="56"/>
                </a:lnTo>
                <a:lnTo>
                  <a:pt x="60" y="60"/>
                </a:lnTo>
                <a:lnTo>
                  <a:pt x="32" y="60"/>
                </a:lnTo>
                <a:lnTo>
                  <a:pt x="0" y="64"/>
                </a:lnTo>
                <a:lnTo>
                  <a:pt x="0" y="32"/>
                </a:lnTo>
                <a:lnTo>
                  <a:pt x="0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Freeform 134">
            <a:extLst>
              <a:ext uri="{FF2B5EF4-FFF2-40B4-BE49-F238E27FC236}">
                <a16:creationId xmlns:a16="http://schemas.microsoft.com/office/drawing/2014/main" xmlns="" id="{C0179AC0-57E8-45A1-9353-B291E35D144D}"/>
              </a:ext>
            </a:extLst>
          </p:cNvPr>
          <p:cNvSpPr>
            <a:spLocks/>
          </p:cNvSpPr>
          <p:nvPr/>
        </p:nvSpPr>
        <p:spPr bwMode="auto">
          <a:xfrm>
            <a:off x="9678009" y="5384389"/>
            <a:ext cx="780203" cy="257619"/>
          </a:xfrm>
          <a:custGeom>
            <a:avLst/>
            <a:gdLst>
              <a:gd name="T0" fmla="*/ 120 w 204"/>
              <a:gd name="T1" fmla="*/ 44 h 56"/>
              <a:gd name="T2" fmla="*/ 100 w 204"/>
              <a:gd name="T3" fmla="*/ 44 h 56"/>
              <a:gd name="T4" fmla="*/ 84 w 204"/>
              <a:gd name="T5" fmla="*/ 48 h 56"/>
              <a:gd name="T6" fmla="*/ 68 w 204"/>
              <a:gd name="T7" fmla="*/ 48 h 56"/>
              <a:gd name="T8" fmla="*/ 56 w 204"/>
              <a:gd name="T9" fmla="*/ 52 h 56"/>
              <a:gd name="T10" fmla="*/ 48 w 204"/>
              <a:gd name="T11" fmla="*/ 52 h 56"/>
              <a:gd name="T12" fmla="*/ 40 w 204"/>
              <a:gd name="T13" fmla="*/ 52 h 56"/>
              <a:gd name="T14" fmla="*/ 32 w 204"/>
              <a:gd name="T15" fmla="*/ 56 h 56"/>
              <a:gd name="T16" fmla="*/ 32 w 204"/>
              <a:gd name="T17" fmla="*/ 56 h 56"/>
              <a:gd name="T18" fmla="*/ 24 w 204"/>
              <a:gd name="T19" fmla="*/ 52 h 56"/>
              <a:gd name="T20" fmla="*/ 20 w 204"/>
              <a:gd name="T21" fmla="*/ 52 h 56"/>
              <a:gd name="T22" fmla="*/ 12 w 204"/>
              <a:gd name="T23" fmla="*/ 48 h 56"/>
              <a:gd name="T24" fmla="*/ 8 w 204"/>
              <a:gd name="T25" fmla="*/ 44 h 56"/>
              <a:gd name="T26" fmla="*/ 0 w 204"/>
              <a:gd name="T27" fmla="*/ 36 h 56"/>
              <a:gd name="T28" fmla="*/ 0 w 204"/>
              <a:gd name="T29" fmla="*/ 32 h 56"/>
              <a:gd name="T30" fmla="*/ 0 w 204"/>
              <a:gd name="T31" fmla="*/ 28 h 56"/>
              <a:gd name="T32" fmla="*/ 0 w 204"/>
              <a:gd name="T33" fmla="*/ 24 h 56"/>
              <a:gd name="T34" fmla="*/ 4 w 204"/>
              <a:gd name="T35" fmla="*/ 24 h 56"/>
              <a:gd name="T36" fmla="*/ 8 w 204"/>
              <a:gd name="T37" fmla="*/ 20 h 56"/>
              <a:gd name="T38" fmla="*/ 20 w 204"/>
              <a:gd name="T39" fmla="*/ 20 h 56"/>
              <a:gd name="T40" fmla="*/ 32 w 204"/>
              <a:gd name="T41" fmla="*/ 20 h 56"/>
              <a:gd name="T42" fmla="*/ 44 w 204"/>
              <a:gd name="T43" fmla="*/ 16 h 56"/>
              <a:gd name="T44" fmla="*/ 60 w 204"/>
              <a:gd name="T45" fmla="*/ 16 h 56"/>
              <a:gd name="T46" fmla="*/ 80 w 204"/>
              <a:gd name="T47" fmla="*/ 12 h 56"/>
              <a:gd name="T48" fmla="*/ 100 w 204"/>
              <a:gd name="T49" fmla="*/ 8 h 56"/>
              <a:gd name="T50" fmla="*/ 120 w 204"/>
              <a:gd name="T51" fmla="*/ 4 h 56"/>
              <a:gd name="T52" fmla="*/ 140 w 204"/>
              <a:gd name="T53" fmla="*/ 0 h 56"/>
              <a:gd name="T54" fmla="*/ 156 w 204"/>
              <a:gd name="T55" fmla="*/ 0 h 56"/>
              <a:gd name="T56" fmla="*/ 172 w 204"/>
              <a:gd name="T57" fmla="*/ 0 h 56"/>
              <a:gd name="T58" fmla="*/ 184 w 204"/>
              <a:gd name="T59" fmla="*/ 4 h 56"/>
              <a:gd name="T60" fmla="*/ 192 w 204"/>
              <a:gd name="T61" fmla="*/ 8 h 56"/>
              <a:gd name="T62" fmla="*/ 200 w 204"/>
              <a:gd name="T63" fmla="*/ 12 h 56"/>
              <a:gd name="T64" fmla="*/ 204 w 204"/>
              <a:gd name="T65" fmla="*/ 16 h 56"/>
              <a:gd name="T66" fmla="*/ 204 w 204"/>
              <a:gd name="T67" fmla="*/ 20 h 56"/>
              <a:gd name="T68" fmla="*/ 204 w 204"/>
              <a:gd name="T69" fmla="*/ 24 h 56"/>
              <a:gd name="T70" fmla="*/ 200 w 204"/>
              <a:gd name="T71" fmla="*/ 28 h 56"/>
              <a:gd name="T72" fmla="*/ 192 w 204"/>
              <a:gd name="T73" fmla="*/ 28 h 56"/>
              <a:gd name="T74" fmla="*/ 184 w 204"/>
              <a:gd name="T75" fmla="*/ 32 h 56"/>
              <a:gd name="T76" fmla="*/ 172 w 204"/>
              <a:gd name="T77" fmla="*/ 36 h 56"/>
              <a:gd name="T78" fmla="*/ 160 w 204"/>
              <a:gd name="T79" fmla="*/ 36 h 56"/>
              <a:gd name="T80" fmla="*/ 140 w 204"/>
              <a:gd name="T81" fmla="*/ 40 h 56"/>
              <a:gd name="T82" fmla="*/ 120 w 204"/>
              <a:gd name="T83" fmla="*/ 44 h 56"/>
              <a:gd name="T84" fmla="*/ 120 w 204"/>
              <a:gd name="T85" fmla="*/ 4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4" h="56">
                <a:moveTo>
                  <a:pt x="120" y="44"/>
                </a:moveTo>
                <a:lnTo>
                  <a:pt x="100" y="44"/>
                </a:lnTo>
                <a:lnTo>
                  <a:pt x="84" y="48"/>
                </a:lnTo>
                <a:lnTo>
                  <a:pt x="68" y="48"/>
                </a:lnTo>
                <a:lnTo>
                  <a:pt x="56" y="52"/>
                </a:lnTo>
                <a:lnTo>
                  <a:pt x="48" y="52"/>
                </a:lnTo>
                <a:lnTo>
                  <a:pt x="40" y="52"/>
                </a:lnTo>
                <a:lnTo>
                  <a:pt x="32" y="56"/>
                </a:lnTo>
                <a:lnTo>
                  <a:pt x="32" y="56"/>
                </a:lnTo>
                <a:lnTo>
                  <a:pt x="24" y="52"/>
                </a:lnTo>
                <a:lnTo>
                  <a:pt x="20" y="52"/>
                </a:lnTo>
                <a:lnTo>
                  <a:pt x="12" y="48"/>
                </a:lnTo>
                <a:lnTo>
                  <a:pt x="8" y="44"/>
                </a:lnTo>
                <a:lnTo>
                  <a:pt x="0" y="36"/>
                </a:lnTo>
                <a:lnTo>
                  <a:pt x="0" y="32"/>
                </a:lnTo>
                <a:lnTo>
                  <a:pt x="0" y="28"/>
                </a:lnTo>
                <a:lnTo>
                  <a:pt x="0" y="24"/>
                </a:lnTo>
                <a:lnTo>
                  <a:pt x="4" y="24"/>
                </a:lnTo>
                <a:lnTo>
                  <a:pt x="8" y="20"/>
                </a:lnTo>
                <a:lnTo>
                  <a:pt x="20" y="20"/>
                </a:lnTo>
                <a:lnTo>
                  <a:pt x="32" y="20"/>
                </a:lnTo>
                <a:lnTo>
                  <a:pt x="44" y="16"/>
                </a:lnTo>
                <a:lnTo>
                  <a:pt x="60" y="16"/>
                </a:lnTo>
                <a:lnTo>
                  <a:pt x="80" y="12"/>
                </a:lnTo>
                <a:lnTo>
                  <a:pt x="100" y="8"/>
                </a:lnTo>
                <a:lnTo>
                  <a:pt x="120" y="4"/>
                </a:lnTo>
                <a:lnTo>
                  <a:pt x="140" y="0"/>
                </a:lnTo>
                <a:lnTo>
                  <a:pt x="156" y="0"/>
                </a:lnTo>
                <a:lnTo>
                  <a:pt x="172" y="0"/>
                </a:lnTo>
                <a:lnTo>
                  <a:pt x="184" y="4"/>
                </a:lnTo>
                <a:lnTo>
                  <a:pt x="192" y="8"/>
                </a:lnTo>
                <a:lnTo>
                  <a:pt x="200" y="12"/>
                </a:lnTo>
                <a:lnTo>
                  <a:pt x="204" y="16"/>
                </a:lnTo>
                <a:lnTo>
                  <a:pt x="204" y="20"/>
                </a:lnTo>
                <a:lnTo>
                  <a:pt x="204" y="24"/>
                </a:lnTo>
                <a:lnTo>
                  <a:pt x="200" y="28"/>
                </a:lnTo>
                <a:lnTo>
                  <a:pt x="192" y="28"/>
                </a:lnTo>
                <a:lnTo>
                  <a:pt x="184" y="32"/>
                </a:lnTo>
                <a:lnTo>
                  <a:pt x="172" y="36"/>
                </a:lnTo>
                <a:lnTo>
                  <a:pt x="160" y="36"/>
                </a:lnTo>
                <a:lnTo>
                  <a:pt x="140" y="40"/>
                </a:lnTo>
                <a:lnTo>
                  <a:pt x="120" y="44"/>
                </a:lnTo>
                <a:lnTo>
                  <a:pt x="120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Freeform 135">
            <a:extLst>
              <a:ext uri="{FF2B5EF4-FFF2-40B4-BE49-F238E27FC236}">
                <a16:creationId xmlns:a16="http://schemas.microsoft.com/office/drawing/2014/main" xmlns="" id="{6A5BC814-D0FE-4255-95AC-85DE1F8EB1A4}"/>
              </a:ext>
            </a:extLst>
          </p:cNvPr>
          <p:cNvSpPr>
            <a:spLocks/>
          </p:cNvSpPr>
          <p:nvPr/>
        </p:nvSpPr>
        <p:spPr bwMode="auto">
          <a:xfrm>
            <a:off x="9586220" y="5862825"/>
            <a:ext cx="826098" cy="92007"/>
          </a:xfrm>
          <a:custGeom>
            <a:avLst/>
            <a:gdLst>
              <a:gd name="T0" fmla="*/ 0 w 216"/>
              <a:gd name="T1" fmla="*/ 12 h 20"/>
              <a:gd name="T2" fmla="*/ 20 w 216"/>
              <a:gd name="T3" fmla="*/ 12 h 20"/>
              <a:gd name="T4" fmla="*/ 40 w 216"/>
              <a:gd name="T5" fmla="*/ 8 h 20"/>
              <a:gd name="T6" fmla="*/ 64 w 216"/>
              <a:gd name="T7" fmla="*/ 8 h 20"/>
              <a:gd name="T8" fmla="*/ 88 w 216"/>
              <a:gd name="T9" fmla="*/ 4 h 20"/>
              <a:gd name="T10" fmla="*/ 108 w 216"/>
              <a:gd name="T11" fmla="*/ 4 h 20"/>
              <a:gd name="T12" fmla="*/ 132 w 216"/>
              <a:gd name="T13" fmla="*/ 0 h 20"/>
              <a:gd name="T14" fmla="*/ 148 w 216"/>
              <a:gd name="T15" fmla="*/ 0 h 20"/>
              <a:gd name="T16" fmla="*/ 168 w 216"/>
              <a:gd name="T17" fmla="*/ 0 h 20"/>
              <a:gd name="T18" fmla="*/ 180 w 216"/>
              <a:gd name="T19" fmla="*/ 0 h 20"/>
              <a:gd name="T20" fmla="*/ 192 w 216"/>
              <a:gd name="T21" fmla="*/ 4 h 20"/>
              <a:gd name="T22" fmla="*/ 204 w 216"/>
              <a:gd name="T23" fmla="*/ 4 h 20"/>
              <a:gd name="T24" fmla="*/ 216 w 216"/>
              <a:gd name="T25" fmla="*/ 8 h 20"/>
              <a:gd name="T26" fmla="*/ 196 w 216"/>
              <a:gd name="T27" fmla="*/ 12 h 20"/>
              <a:gd name="T28" fmla="*/ 172 w 216"/>
              <a:gd name="T29" fmla="*/ 12 h 20"/>
              <a:gd name="T30" fmla="*/ 148 w 216"/>
              <a:gd name="T31" fmla="*/ 12 h 20"/>
              <a:gd name="T32" fmla="*/ 120 w 216"/>
              <a:gd name="T33" fmla="*/ 12 h 20"/>
              <a:gd name="T34" fmla="*/ 92 w 216"/>
              <a:gd name="T35" fmla="*/ 16 h 20"/>
              <a:gd name="T36" fmla="*/ 64 w 216"/>
              <a:gd name="T37" fmla="*/ 16 h 20"/>
              <a:gd name="T38" fmla="*/ 32 w 216"/>
              <a:gd name="T39" fmla="*/ 20 h 20"/>
              <a:gd name="T40" fmla="*/ 0 w 216"/>
              <a:gd name="T41" fmla="*/ 20 h 20"/>
              <a:gd name="T42" fmla="*/ 0 w 216"/>
              <a:gd name="T43" fmla="*/ 12 h 20"/>
              <a:gd name="T44" fmla="*/ 0 w 216"/>
              <a:gd name="T45" fmla="*/ 1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16" h="20">
                <a:moveTo>
                  <a:pt x="0" y="12"/>
                </a:moveTo>
                <a:lnTo>
                  <a:pt x="20" y="12"/>
                </a:lnTo>
                <a:lnTo>
                  <a:pt x="40" y="8"/>
                </a:lnTo>
                <a:lnTo>
                  <a:pt x="64" y="8"/>
                </a:lnTo>
                <a:lnTo>
                  <a:pt x="88" y="4"/>
                </a:lnTo>
                <a:lnTo>
                  <a:pt x="108" y="4"/>
                </a:lnTo>
                <a:lnTo>
                  <a:pt x="132" y="0"/>
                </a:lnTo>
                <a:lnTo>
                  <a:pt x="148" y="0"/>
                </a:lnTo>
                <a:lnTo>
                  <a:pt x="168" y="0"/>
                </a:lnTo>
                <a:lnTo>
                  <a:pt x="180" y="0"/>
                </a:lnTo>
                <a:lnTo>
                  <a:pt x="192" y="4"/>
                </a:lnTo>
                <a:lnTo>
                  <a:pt x="204" y="4"/>
                </a:lnTo>
                <a:lnTo>
                  <a:pt x="216" y="8"/>
                </a:lnTo>
                <a:lnTo>
                  <a:pt x="196" y="12"/>
                </a:lnTo>
                <a:lnTo>
                  <a:pt x="172" y="12"/>
                </a:lnTo>
                <a:lnTo>
                  <a:pt x="148" y="12"/>
                </a:lnTo>
                <a:lnTo>
                  <a:pt x="120" y="12"/>
                </a:lnTo>
                <a:lnTo>
                  <a:pt x="92" y="16"/>
                </a:lnTo>
                <a:lnTo>
                  <a:pt x="64" y="16"/>
                </a:lnTo>
                <a:lnTo>
                  <a:pt x="32" y="20"/>
                </a:lnTo>
                <a:lnTo>
                  <a:pt x="0" y="20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6" name="Freeform 136">
            <a:extLst>
              <a:ext uri="{FF2B5EF4-FFF2-40B4-BE49-F238E27FC236}">
                <a16:creationId xmlns:a16="http://schemas.microsoft.com/office/drawing/2014/main" xmlns="" id="{324FA51B-4CAE-4BC1-BEB3-64E4F73A2DC4}"/>
              </a:ext>
            </a:extLst>
          </p:cNvPr>
          <p:cNvSpPr>
            <a:spLocks/>
          </p:cNvSpPr>
          <p:nvPr/>
        </p:nvSpPr>
        <p:spPr bwMode="auto">
          <a:xfrm>
            <a:off x="9968673" y="5200376"/>
            <a:ext cx="91789" cy="662449"/>
          </a:xfrm>
          <a:custGeom>
            <a:avLst/>
            <a:gdLst>
              <a:gd name="T0" fmla="*/ 0 w 24"/>
              <a:gd name="T1" fmla="*/ 0 h 144"/>
              <a:gd name="T2" fmla="*/ 8 w 24"/>
              <a:gd name="T3" fmla="*/ 4 h 144"/>
              <a:gd name="T4" fmla="*/ 16 w 24"/>
              <a:gd name="T5" fmla="*/ 8 h 144"/>
              <a:gd name="T6" fmla="*/ 20 w 24"/>
              <a:gd name="T7" fmla="*/ 12 h 144"/>
              <a:gd name="T8" fmla="*/ 24 w 24"/>
              <a:gd name="T9" fmla="*/ 16 h 144"/>
              <a:gd name="T10" fmla="*/ 24 w 24"/>
              <a:gd name="T11" fmla="*/ 20 h 144"/>
              <a:gd name="T12" fmla="*/ 24 w 24"/>
              <a:gd name="T13" fmla="*/ 24 h 144"/>
              <a:gd name="T14" fmla="*/ 24 w 24"/>
              <a:gd name="T15" fmla="*/ 32 h 144"/>
              <a:gd name="T16" fmla="*/ 24 w 24"/>
              <a:gd name="T17" fmla="*/ 36 h 144"/>
              <a:gd name="T18" fmla="*/ 24 w 24"/>
              <a:gd name="T19" fmla="*/ 44 h 144"/>
              <a:gd name="T20" fmla="*/ 20 w 24"/>
              <a:gd name="T21" fmla="*/ 52 h 144"/>
              <a:gd name="T22" fmla="*/ 20 w 24"/>
              <a:gd name="T23" fmla="*/ 68 h 144"/>
              <a:gd name="T24" fmla="*/ 20 w 24"/>
              <a:gd name="T25" fmla="*/ 80 h 144"/>
              <a:gd name="T26" fmla="*/ 20 w 24"/>
              <a:gd name="T27" fmla="*/ 100 h 144"/>
              <a:gd name="T28" fmla="*/ 20 w 24"/>
              <a:gd name="T29" fmla="*/ 120 h 144"/>
              <a:gd name="T30" fmla="*/ 20 w 24"/>
              <a:gd name="T31" fmla="*/ 144 h 144"/>
              <a:gd name="T32" fmla="*/ 12 w 24"/>
              <a:gd name="T33" fmla="*/ 144 h 144"/>
              <a:gd name="T34" fmla="*/ 8 w 24"/>
              <a:gd name="T35" fmla="*/ 104 h 144"/>
              <a:gd name="T36" fmla="*/ 8 w 24"/>
              <a:gd name="T37" fmla="*/ 68 h 144"/>
              <a:gd name="T38" fmla="*/ 4 w 24"/>
              <a:gd name="T39" fmla="*/ 32 h 144"/>
              <a:gd name="T40" fmla="*/ 0 w 24"/>
              <a:gd name="T41" fmla="*/ 0 h 144"/>
              <a:gd name="T42" fmla="*/ 0 w 24"/>
              <a:gd name="T43" fmla="*/ 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4" h="144">
                <a:moveTo>
                  <a:pt x="0" y="0"/>
                </a:moveTo>
                <a:lnTo>
                  <a:pt x="8" y="4"/>
                </a:lnTo>
                <a:lnTo>
                  <a:pt x="16" y="8"/>
                </a:lnTo>
                <a:lnTo>
                  <a:pt x="20" y="12"/>
                </a:lnTo>
                <a:lnTo>
                  <a:pt x="24" y="16"/>
                </a:lnTo>
                <a:lnTo>
                  <a:pt x="24" y="20"/>
                </a:lnTo>
                <a:lnTo>
                  <a:pt x="24" y="24"/>
                </a:lnTo>
                <a:lnTo>
                  <a:pt x="24" y="32"/>
                </a:lnTo>
                <a:lnTo>
                  <a:pt x="24" y="36"/>
                </a:lnTo>
                <a:lnTo>
                  <a:pt x="24" y="44"/>
                </a:lnTo>
                <a:lnTo>
                  <a:pt x="20" y="52"/>
                </a:lnTo>
                <a:lnTo>
                  <a:pt x="20" y="68"/>
                </a:lnTo>
                <a:lnTo>
                  <a:pt x="20" y="80"/>
                </a:lnTo>
                <a:lnTo>
                  <a:pt x="20" y="100"/>
                </a:lnTo>
                <a:lnTo>
                  <a:pt x="20" y="120"/>
                </a:lnTo>
                <a:lnTo>
                  <a:pt x="20" y="144"/>
                </a:lnTo>
                <a:lnTo>
                  <a:pt x="12" y="144"/>
                </a:lnTo>
                <a:lnTo>
                  <a:pt x="8" y="104"/>
                </a:lnTo>
                <a:lnTo>
                  <a:pt x="8" y="68"/>
                </a:lnTo>
                <a:lnTo>
                  <a:pt x="4" y="32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7" name="Freeform 137">
            <a:extLst>
              <a:ext uri="{FF2B5EF4-FFF2-40B4-BE49-F238E27FC236}">
                <a16:creationId xmlns:a16="http://schemas.microsoft.com/office/drawing/2014/main" xmlns="" id="{2DA8FEDE-223F-4F56-9EEE-2E584B1F356A}"/>
              </a:ext>
            </a:extLst>
          </p:cNvPr>
          <p:cNvSpPr>
            <a:spLocks/>
          </p:cNvSpPr>
          <p:nvPr/>
        </p:nvSpPr>
        <p:spPr bwMode="auto">
          <a:xfrm>
            <a:off x="9356749" y="4464321"/>
            <a:ext cx="1529810" cy="331224"/>
          </a:xfrm>
          <a:custGeom>
            <a:avLst/>
            <a:gdLst>
              <a:gd name="T0" fmla="*/ 140 w 400"/>
              <a:gd name="T1" fmla="*/ 28 h 72"/>
              <a:gd name="T2" fmla="*/ 180 w 400"/>
              <a:gd name="T3" fmla="*/ 24 h 72"/>
              <a:gd name="T4" fmla="*/ 220 w 400"/>
              <a:gd name="T5" fmla="*/ 16 h 72"/>
              <a:gd name="T6" fmla="*/ 252 w 400"/>
              <a:gd name="T7" fmla="*/ 12 h 72"/>
              <a:gd name="T8" fmla="*/ 292 w 400"/>
              <a:gd name="T9" fmla="*/ 4 h 72"/>
              <a:gd name="T10" fmla="*/ 324 w 400"/>
              <a:gd name="T11" fmla="*/ 0 h 72"/>
              <a:gd name="T12" fmla="*/ 340 w 400"/>
              <a:gd name="T13" fmla="*/ 0 h 72"/>
              <a:gd name="T14" fmla="*/ 356 w 400"/>
              <a:gd name="T15" fmla="*/ 0 h 72"/>
              <a:gd name="T16" fmla="*/ 376 w 400"/>
              <a:gd name="T17" fmla="*/ 4 h 72"/>
              <a:gd name="T18" fmla="*/ 392 w 400"/>
              <a:gd name="T19" fmla="*/ 12 h 72"/>
              <a:gd name="T20" fmla="*/ 400 w 400"/>
              <a:gd name="T21" fmla="*/ 20 h 72"/>
              <a:gd name="T22" fmla="*/ 400 w 400"/>
              <a:gd name="T23" fmla="*/ 24 h 72"/>
              <a:gd name="T24" fmla="*/ 396 w 400"/>
              <a:gd name="T25" fmla="*/ 28 h 72"/>
              <a:gd name="T26" fmla="*/ 384 w 400"/>
              <a:gd name="T27" fmla="*/ 32 h 72"/>
              <a:gd name="T28" fmla="*/ 368 w 400"/>
              <a:gd name="T29" fmla="*/ 36 h 72"/>
              <a:gd name="T30" fmla="*/ 348 w 400"/>
              <a:gd name="T31" fmla="*/ 40 h 72"/>
              <a:gd name="T32" fmla="*/ 320 w 400"/>
              <a:gd name="T33" fmla="*/ 44 h 72"/>
              <a:gd name="T34" fmla="*/ 288 w 400"/>
              <a:gd name="T35" fmla="*/ 48 h 72"/>
              <a:gd name="T36" fmla="*/ 252 w 400"/>
              <a:gd name="T37" fmla="*/ 52 h 72"/>
              <a:gd name="T38" fmla="*/ 212 w 400"/>
              <a:gd name="T39" fmla="*/ 56 h 72"/>
              <a:gd name="T40" fmla="*/ 172 w 400"/>
              <a:gd name="T41" fmla="*/ 60 h 72"/>
              <a:gd name="T42" fmla="*/ 140 w 400"/>
              <a:gd name="T43" fmla="*/ 64 h 72"/>
              <a:gd name="T44" fmla="*/ 112 w 400"/>
              <a:gd name="T45" fmla="*/ 68 h 72"/>
              <a:gd name="T46" fmla="*/ 88 w 400"/>
              <a:gd name="T47" fmla="*/ 72 h 72"/>
              <a:gd name="T48" fmla="*/ 72 w 400"/>
              <a:gd name="T49" fmla="*/ 72 h 72"/>
              <a:gd name="T50" fmla="*/ 56 w 400"/>
              <a:gd name="T51" fmla="*/ 72 h 72"/>
              <a:gd name="T52" fmla="*/ 48 w 400"/>
              <a:gd name="T53" fmla="*/ 72 h 72"/>
              <a:gd name="T54" fmla="*/ 28 w 400"/>
              <a:gd name="T55" fmla="*/ 72 h 72"/>
              <a:gd name="T56" fmla="*/ 12 w 400"/>
              <a:gd name="T57" fmla="*/ 68 h 72"/>
              <a:gd name="T58" fmla="*/ 4 w 400"/>
              <a:gd name="T59" fmla="*/ 60 h 72"/>
              <a:gd name="T60" fmla="*/ 0 w 400"/>
              <a:gd name="T61" fmla="*/ 56 h 72"/>
              <a:gd name="T62" fmla="*/ 0 w 400"/>
              <a:gd name="T63" fmla="*/ 48 h 72"/>
              <a:gd name="T64" fmla="*/ 12 w 400"/>
              <a:gd name="T65" fmla="*/ 44 h 72"/>
              <a:gd name="T66" fmla="*/ 20 w 400"/>
              <a:gd name="T67" fmla="*/ 44 h 72"/>
              <a:gd name="T68" fmla="*/ 40 w 400"/>
              <a:gd name="T69" fmla="*/ 40 h 72"/>
              <a:gd name="T70" fmla="*/ 72 w 400"/>
              <a:gd name="T71" fmla="*/ 36 h 72"/>
              <a:gd name="T72" fmla="*/ 116 w 400"/>
              <a:gd name="T73" fmla="*/ 3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00" h="72">
                <a:moveTo>
                  <a:pt x="116" y="32"/>
                </a:moveTo>
                <a:lnTo>
                  <a:pt x="140" y="28"/>
                </a:lnTo>
                <a:lnTo>
                  <a:pt x="160" y="24"/>
                </a:lnTo>
                <a:lnTo>
                  <a:pt x="180" y="24"/>
                </a:lnTo>
                <a:lnTo>
                  <a:pt x="200" y="20"/>
                </a:lnTo>
                <a:lnTo>
                  <a:pt x="220" y="16"/>
                </a:lnTo>
                <a:lnTo>
                  <a:pt x="236" y="16"/>
                </a:lnTo>
                <a:lnTo>
                  <a:pt x="252" y="12"/>
                </a:lnTo>
                <a:lnTo>
                  <a:pt x="268" y="8"/>
                </a:lnTo>
                <a:lnTo>
                  <a:pt x="292" y="4"/>
                </a:lnTo>
                <a:lnTo>
                  <a:pt x="312" y="4"/>
                </a:lnTo>
                <a:lnTo>
                  <a:pt x="324" y="0"/>
                </a:lnTo>
                <a:lnTo>
                  <a:pt x="332" y="0"/>
                </a:lnTo>
                <a:lnTo>
                  <a:pt x="340" y="0"/>
                </a:lnTo>
                <a:lnTo>
                  <a:pt x="344" y="0"/>
                </a:lnTo>
                <a:lnTo>
                  <a:pt x="356" y="0"/>
                </a:lnTo>
                <a:lnTo>
                  <a:pt x="364" y="4"/>
                </a:lnTo>
                <a:lnTo>
                  <a:pt x="376" y="4"/>
                </a:lnTo>
                <a:lnTo>
                  <a:pt x="384" y="8"/>
                </a:lnTo>
                <a:lnTo>
                  <a:pt x="392" y="12"/>
                </a:lnTo>
                <a:lnTo>
                  <a:pt x="396" y="16"/>
                </a:lnTo>
                <a:lnTo>
                  <a:pt x="400" y="20"/>
                </a:lnTo>
                <a:lnTo>
                  <a:pt x="400" y="24"/>
                </a:lnTo>
                <a:lnTo>
                  <a:pt x="400" y="24"/>
                </a:lnTo>
                <a:lnTo>
                  <a:pt x="396" y="28"/>
                </a:lnTo>
                <a:lnTo>
                  <a:pt x="396" y="28"/>
                </a:lnTo>
                <a:lnTo>
                  <a:pt x="392" y="32"/>
                </a:lnTo>
                <a:lnTo>
                  <a:pt x="384" y="32"/>
                </a:lnTo>
                <a:lnTo>
                  <a:pt x="376" y="32"/>
                </a:lnTo>
                <a:lnTo>
                  <a:pt x="368" y="36"/>
                </a:lnTo>
                <a:lnTo>
                  <a:pt x="360" y="36"/>
                </a:lnTo>
                <a:lnTo>
                  <a:pt x="348" y="40"/>
                </a:lnTo>
                <a:lnTo>
                  <a:pt x="336" y="40"/>
                </a:lnTo>
                <a:lnTo>
                  <a:pt x="320" y="44"/>
                </a:lnTo>
                <a:lnTo>
                  <a:pt x="304" y="48"/>
                </a:lnTo>
                <a:lnTo>
                  <a:pt x="288" y="48"/>
                </a:lnTo>
                <a:lnTo>
                  <a:pt x="272" y="52"/>
                </a:lnTo>
                <a:lnTo>
                  <a:pt x="252" y="52"/>
                </a:lnTo>
                <a:lnTo>
                  <a:pt x="232" y="56"/>
                </a:lnTo>
                <a:lnTo>
                  <a:pt x="212" y="56"/>
                </a:lnTo>
                <a:lnTo>
                  <a:pt x="192" y="60"/>
                </a:lnTo>
                <a:lnTo>
                  <a:pt x="172" y="60"/>
                </a:lnTo>
                <a:lnTo>
                  <a:pt x="156" y="64"/>
                </a:lnTo>
                <a:lnTo>
                  <a:pt x="140" y="64"/>
                </a:lnTo>
                <a:lnTo>
                  <a:pt x="124" y="68"/>
                </a:lnTo>
                <a:lnTo>
                  <a:pt x="112" y="68"/>
                </a:lnTo>
                <a:lnTo>
                  <a:pt x="100" y="68"/>
                </a:lnTo>
                <a:lnTo>
                  <a:pt x="88" y="72"/>
                </a:lnTo>
                <a:lnTo>
                  <a:pt x="80" y="72"/>
                </a:lnTo>
                <a:lnTo>
                  <a:pt x="72" y="72"/>
                </a:lnTo>
                <a:lnTo>
                  <a:pt x="64" y="72"/>
                </a:lnTo>
                <a:lnTo>
                  <a:pt x="56" y="72"/>
                </a:lnTo>
                <a:lnTo>
                  <a:pt x="52" y="72"/>
                </a:lnTo>
                <a:lnTo>
                  <a:pt x="48" y="72"/>
                </a:lnTo>
                <a:lnTo>
                  <a:pt x="48" y="72"/>
                </a:lnTo>
                <a:lnTo>
                  <a:pt x="28" y="72"/>
                </a:lnTo>
                <a:lnTo>
                  <a:pt x="20" y="68"/>
                </a:lnTo>
                <a:lnTo>
                  <a:pt x="12" y="68"/>
                </a:lnTo>
                <a:lnTo>
                  <a:pt x="8" y="64"/>
                </a:lnTo>
                <a:lnTo>
                  <a:pt x="4" y="60"/>
                </a:lnTo>
                <a:lnTo>
                  <a:pt x="0" y="60"/>
                </a:lnTo>
                <a:lnTo>
                  <a:pt x="0" y="56"/>
                </a:lnTo>
                <a:lnTo>
                  <a:pt x="0" y="52"/>
                </a:lnTo>
                <a:lnTo>
                  <a:pt x="0" y="48"/>
                </a:lnTo>
                <a:lnTo>
                  <a:pt x="4" y="48"/>
                </a:lnTo>
                <a:lnTo>
                  <a:pt x="12" y="44"/>
                </a:lnTo>
                <a:lnTo>
                  <a:pt x="16" y="44"/>
                </a:lnTo>
                <a:lnTo>
                  <a:pt x="20" y="44"/>
                </a:lnTo>
                <a:lnTo>
                  <a:pt x="28" y="40"/>
                </a:lnTo>
                <a:lnTo>
                  <a:pt x="40" y="40"/>
                </a:lnTo>
                <a:lnTo>
                  <a:pt x="56" y="40"/>
                </a:lnTo>
                <a:lnTo>
                  <a:pt x="72" y="36"/>
                </a:lnTo>
                <a:lnTo>
                  <a:pt x="96" y="32"/>
                </a:lnTo>
                <a:lnTo>
                  <a:pt x="116" y="32"/>
                </a:lnTo>
                <a:lnTo>
                  <a:pt x="116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2" name="Freeform 391">
            <a:extLst>
              <a:ext uri="{FF2B5EF4-FFF2-40B4-BE49-F238E27FC236}">
                <a16:creationId xmlns:a16="http://schemas.microsoft.com/office/drawing/2014/main" xmlns="" id="{957401E3-1913-47A4-B64B-124C835E88B3}"/>
              </a:ext>
            </a:extLst>
          </p:cNvPr>
          <p:cNvSpPr>
            <a:spLocks/>
          </p:cNvSpPr>
          <p:nvPr/>
        </p:nvSpPr>
        <p:spPr bwMode="auto">
          <a:xfrm>
            <a:off x="1518887" y="3965363"/>
            <a:ext cx="528707" cy="1947907"/>
          </a:xfrm>
          <a:custGeom>
            <a:avLst/>
            <a:gdLst>
              <a:gd name="T0" fmla="*/ 116 w 128"/>
              <a:gd name="T1" fmla="*/ 212 h 388"/>
              <a:gd name="T2" fmla="*/ 116 w 128"/>
              <a:gd name="T3" fmla="*/ 264 h 388"/>
              <a:gd name="T4" fmla="*/ 116 w 128"/>
              <a:gd name="T5" fmla="*/ 304 h 388"/>
              <a:gd name="T6" fmla="*/ 116 w 128"/>
              <a:gd name="T7" fmla="*/ 332 h 388"/>
              <a:gd name="T8" fmla="*/ 112 w 128"/>
              <a:gd name="T9" fmla="*/ 356 h 388"/>
              <a:gd name="T10" fmla="*/ 104 w 128"/>
              <a:gd name="T11" fmla="*/ 372 h 388"/>
              <a:gd name="T12" fmla="*/ 92 w 128"/>
              <a:gd name="T13" fmla="*/ 384 h 388"/>
              <a:gd name="T14" fmla="*/ 76 w 128"/>
              <a:gd name="T15" fmla="*/ 388 h 388"/>
              <a:gd name="T16" fmla="*/ 64 w 128"/>
              <a:gd name="T17" fmla="*/ 388 h 388"/>
              <a:gd name="T18" fmla="*/ 56 w 128"/>
              <a:gd name="T19" fmla="*/ 380 h 388"/>
              <a:gd name="T20" fmla="*/ 52 w 128"/>
              <a:gd name="T21" fmla="*/ 364 h 388"/>
              <a:gd name="T22" fmla="*/ 36 w 128"/>
              <a:gd name="T23" fmla="*/ 352 h 388"/>
              <a:gd name="T24" fmla="*/ 12 w 128"/>
              <a:gd name="T25" fmla="*/ 340 h 388"/>
              <a:gd name="T26" fmla="*/ 0 w 128"/>
              <a:gd name="T27" fmla="*/ 328 h 388"/>
              <a:gd name="T28" fmla="*/ 0 w 128"/>
              <a:gd name="T29" fmla="*/ 320 h 388"/>
              <a:gd name="T30" fmla="*/ 4 w 128"/>
              <a:gd name="T31" fmla="*/ 316 h 388"/>
              <a:gd name="T32" fmla="*/ 16 w 128"/>
              <a:gd name="T33" fmla="*/ 316 h 388"/>
              <a:gd name="T34" fmla="*/ 44 w 128"/>
              <a:gd name="T35" fmla="*/ 320 h 388"/>
              <a:gd name="T36" fmla="*/ 64 w 128"/>
              <a:gd name="T37" fmla="*/ 324 h 388"/>
              <a:gd name="T38" fmla="*/ 68 w 128"/>
              <a:gd name="T39" fmla="*/ 320 h 388"/>
              <a:gd name="T40" fmla="*/ 68 w 128"/>
              <a:gd name="T41" fmla="*/ 316 h 388"/>
              <a:gd name="T42" fmla="*/ 68 w 128"/>
              <a:gd name="T43" fmla="*/ 300 h 388"/>
              <a:gd name="T44" fmla="*/ 72 w 128"/>
              <a:gd name="T45" fmla="*/ 280 h 388"/>
              <a:gd name="T46" fmla="*/ 76 w 128"/>
              <a:gd name="T47" fmla="*/ 236 h 388"/>
              <a:gd name="T48" fmla="*/ 76 w 128"/>
              <a:gd name="T49" fmla="*/ 200 h 388"/>
              <a:gd name="T50" fmla="*/ 76 w 128"/>
              <a:gd name="T51" fmla="*/ 164 h 388"/>
              <a:gd name="T52" fmla="*/ 72 w 128"/>
              <a:gd name="T53" fmla="*/ 120 h 388"/>
              <a:gd name="T54" fmla="*/ 72 w 128"/>
              <a:gd name="T55" fmla="*/ 84 h 388"/>
              <a:gd name="T56" fmla="*/ 68 w 128"/>
              <a:gd name="T57" fmla="*/ 56 h 388"/>
              <a:gd name="T58" fmla="*/ 60 w 128"/>
              <a:gd name="T59" fmla="*/ 36 h 388"/>
              <a:gd name="T60" fmla="*/ 56 w 128"/>
              <a:gd name="T61" fmla="*/ 24 h 388"/>
              <a:gd name="T62" fmla="*/ 48 w 128"/>
              <a:gd name="T63" fmla="*/ 16 h 388"/>
              <a:gd name="T64" fmla="*/ 56 w 128"/>
              <a:gd name="T65" fmla="*/ 8 h 388"/>
              <a:gd name="T66" fmla="*/ 68 w 128"/>
              <a:gd name="T67" fmla="*/ 0 h 388"/>
              <a:gd name="T68" fmla="*/ 88 w 128"/>
              <a:gd name="T69" fmla="*/ 4 h 388"/>
              <a:gd name="T70" fmla="*/ 108 w 128"/>
              <a:gd name="T71" fmla="*/ 12 h 388"/>
              <a:gd name="T72" fmla="*/ 120 w 128"/>
              <a:gd name="T73" fmla="*/ 20 h 388"/>
              <a:gd name="T74" fmla="*/ 128 w 128"/>
              <a:gd name="T75" fmla="*/ 28 h 388"/>
              <a:gd name="T76" fmla="*/ 128 w 128"/>
              <a:gd name="T77" fmla="*/ 36 h 388"/>
              <a:gd name="T78" fmla="*/ 124 w 128"/>
              <a:gd name="T79" fmla="*/ 52 h 388"/>
              <a:gd name="T80" fmla="*/ 120 w 128"/>
              <a:gd name="T81" fmla="*/ 80 h 388"/>
              <a:gd name="T82" fmla="*/ 120 w 128"/>
              <a:gd name="T83" fmla="*/ 120 h 388"/>
              <a:gd name="T84" fmla="*/ 116 w 128"/>
              <a:gd name="T85" fmla="*/ 180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28" h="388">
                <a:moveTo>
                  <a:pt x="116" y="180"/>
                </a:moveTo>
                <a:lnTo>
                  <a:pt x="116" y="212"/>
                </a:lnTo>
                <a:lnTo>
                  <a:pt x="116" y="240"/>
                </a:lnTo>
                <a:lnTo>
                  <a:pt x="116" y="264"/>
                </a:lnTo>
                <a:lnTo>
                  <a:pt x="116" y="288"/>
                </a:lnTo>
                <a:lnTo>
                  <a:pt x="116" y="304"/>
                </a:lnTo>
                <a:lnTo>
                  <a:pt x="116" y="320"/>
                </a:lnTo>
                <a:lnTo>
                  <a:pt x="116" y="332"/>
                </a:lnTo>
                <a:lnTo>
                  <a:pt x="116" y="340"/>
                </a:lnTo>
                <a:lnTo>
                  <a:pt x="112" y="356"/>
                </a:lnTo>
                <a:lnTo>
                  <a:pt x="108" y="364"/>
                </a:lnTo>
                <a:lnTo>
                  <a:pt x="104" y="372"/>
                </a:lnTo>
                <a:lnTo>
                  <a:pt x="100" y="380"/>
                </a:lnTo>
                <a:lnTo>
                  <a:pt x="92" y="384"/>
                </a:lnTo>
                <a:lnTo>
                  <a:pt x="84" y="388"/>
                </a:lnTo>
                <a:lnTo>
                  <a:pt x="76" y="388"/>
                </a:lnTo>
                <a:lnTo>
                  <a:pt x="68" y="388"/>
                </a:lnTo>
                <a:lnTo>
                  <a:pt x="64" y="388"/>
                </a:lnTo>
                <a:lnTo>
                  <a:pt x="60" y="384"/>
                </a:lnTo>
                <a:lnTo>
                  <a:pt x="56" y="380"/>
                </a:lnTo>
                <a:lnTo>
                  <a:pt x="56" y="372"/>
                </a:lnTo>
                <a:lnTo>
                  <a:pt x="52" y="364"/>
                </a:lnTo>
                <a:lnTo>
                  <a:pt x="44" y="356"/>
                </a:lnTo>
                <a:lnTo>
                  <a:pt x="36" y="352"/>
                </a:lnTo>
                <a:lnTo>
                  <a:pt x="24" y="344"/>
                </a:lnTo>
                <a:lnTo>
                  <a:pt x="12" y="340"/>
                </a:lnTo>
                <a:lnTo>
                  <a:pt x="4" y="332"/>
                </a:lnTo>
                <a:lnTo>
                  <a:pt x="0" y="328"/>
                </a:lnTo>
                <a:lnTo>
                  <a:pt x="0" y="324"/>
                </a:lnTo>
                <a:lnTo>
                  <a:pt x="0" y="320"/>
                </a:lnTo>
                <a:lnTo>
                  <a:pt x="0" y="320"/>
                </a:lnTo>
                <a:lnTo>
                  <a:pt x="4" y="316"/>
                </a:lnTo>
                <a:lnTo>
                  <a:pt x="8" y="316"/>
                </a:lnTo>
                <a:lnTo>
                  <a:pt x="16" y="316"/>
                </a:lnTo>
                <a:lnTo>
                  <a:pt x="32" y="316"/>
                </a:lnTo>
                <a:lnTo>
                  <a:pt x="44" y="320"/>
                </a:lnTo>
                <a:lnTo>
                  <a:pt x="56" y="320"/>
                </a:lnTo>
                <a:lnTo>
                  <a:pt x="64" y="324"/>
                </a:lnTo>
                <a:lnTo>
                  <a:pt x="68" y="324"/>
                </a:lnTo>
                <a:lnTo>
                  <a:pt x="68" y="320"/>
                </a:lnTo>
                <a:lnTo>
                  <a:pt x="68" y="320"/>
                </a:lnTo>
                <a:lnTo>
                  <a:pt x="68" y="316"/>
                </a:lnTo>
                <a:lnTo>
                  <a:pt x="68" y="308"/>
                </a:lnTo>
                <a:lnTo>
                  <a:pt x="68" y="300"/>
                </a:lnTo>
                <a:lnTo>
                  <a:pt x="72" y="292"/>
                </a:lnTo>
                <a:lnTo>
                  <a:pt x="72" y="280"/>
                </a:lnTo>
                <a:lnTo>
                  <a:pt x="72" y="264"/>
                </a:lnTo>
                <a:lnTo>
                  <a:pt x="76" y="236"/>
                </a:lnTo>
                <a:lnTo>
                  <a:pt x="76" y="220"/>
                </a:lnTo>
                <a:lnTo>
                  <a:pt x="76" y="200"/>
                </a:lnTo>
                <a:lnTo>
                  <a:pt x="76" y="184"/>
                </a:lnTo>
                <a:lnTo>
                  <a:pt x="76" y="164"/>
                </a:lnTo>
                <a:lnTo>
                  <a:pt x="72" y="144"/>
                </a:lnTo>
                <a:lnTo>
                  <a:pt x="72" y="120"/>
                </a:lnTo>
                <a:lnTo>
                  <a:pt x="72" y="100"/>
                </a:lnTo>
                <a:lnTo>
                  <a:pt x="72" y="84"/>
                </a:lnTo>
                <a:lnTo>
                  <a:pt x="68" y="68"/>
                </a:lnTo>
                <a:lnTo>
                  <a:pt x="68" y="56"/>
                </a:lnTo>
                <a:lnTo>
                  <a:pt x="64" y="44"/>
                </a:lnTo>
                <a:lnTo>
                  <a:pt x="60" y="36"/>
                </a:lnTo>
                <a:lnTo>
                  <a:pt x="60" y="28"/>
                </a:lnTo>
                <a:lnTo>
                  <a:pt x="56" y="24"/>
                </a:lnTo>
                <a:lnTo>
                  <a:pt x="52" y="20"/>
                </a:lnTo>
                <a:lnTo>
                  <a:pt x="48" y="16"/>
                </a:lnTo>
                <a:lnTo>
                  <a:pt x="52" y="12"/>
                </a:lnTo>
                <a:lnTo>
                  <a:pt x="56" y="8"/>
                </a:lnTo>
                <a:lnTo>
                  <a:pt x="60" y="4"/>
                </a:lnTo>
                <a:lnTo>
                  <a:pt x="68" y="0"/>
                </a:lnTo>
                <a:lnTo>
                  <a:pt x="76" y="0"/>
                </a:lnTo>
                <a:lnTo>
                  <a:pt x="88" y="4"/>
                </a:lnTo>
                <a:lnTo>
                  <a:pt x="100" y="8"/>
                </a:lnTo>
                <a:lnTo>
                  <a:pt x="108" y="12"/>
                </a:lnTo>
                <a:lnTo>
                  <a:pt x="116" y="16"/>
                </a:lnTo>
                <a:lnTo>
                  <a:pt x="120" y="20"/>
                </a:lnTo>
                <a:lnTo>
                  <a:pt x="124" y="24"/>
                </a:lnTo>
                <a:lnTo>
                  <a:pt x="128" y="28"/>
                </a:lnTo>
                <a:lnTo>
                  <a:pt x="128" y="32"/>
                </a:lnTo>
                <a:lnTo>
                  <a:pt x="128" y="36"/>
                </a:lnTo>
                <a:lnTo>
                  <a:pt x="124" y="40"/>
                </a:lnTo>
                <a:lnTo>
                  <a:pt x="124" y="52"/>
                </a:lnTo>
                <a:lnTo>
                  <a:pt x="124" y="64"/>
                </a:lnTo>
                <a:lnTo>
                  <a:pt x="120" y="80"/>
                </a:lnTo>
                <a:lnTo>
                  <a:pt x="120" y="100"/>
                </a:lnTo>
                <a:lnTo>
                  <a:pt x="120" y="120"/>
                </a:lnTo>
                <a:lnTo>
                  <a:pt x="120" y="148"/>
                </a:lnTo>
                <a:lnTo>
                  <a:pt x="116" y="180"/>
                </a:lnTo>
                <a:lnTo>
                  <a:pt x="116" y="1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3" name="Freeform 392">
            <a:extLst>
              <a:ext uri="{FF2B5EF4-FFF2-40B4-BE49-F238E27FC236}">
                <a16:creationId xmlns:a16="http://schemas.microsoft.com/office/drawing/2014/main" xmlns="" id="{ADBB54BE-0F46-4ACD-9249-3BD9D7026F5B}"/>
              </a:ext>
            </a:extLst>
          </p:cNvPr>
          <p:cNvSpPr>
            <a:spLocks/>
          </p:cNvSpPr>
          <p:nvPr/>
        </p:nvSpPr>
        <p:spPr bwMode="auto">
          <a:xfrm>
            <a:off x="1386710" y="4487482"/>
            <a:ext cx="941760" cy="301223"/>
          </a:xfrm>
          <a:custGeom>
            <a:avLst/>
            <a:gdLst>
              <a:gd name="T0" fmla="*/ 212 w 228"/>
              <a:gd name="T1" fmla="*/ 32 h 60"/>
              <a:gd name="T2" fmla="*/ 208 w 228"/>
              <a:gd name="T3" fmla="*/ 36 h 60"/>
              <a:gd name="T4" fmla="*/ 200 w 228"/>
              <a:gd name="T5" fmla="*/ 36 h 60"/>
              <a:gd name="T6" fmla="*/ 196 w 228"/>
              <a:gd name="T7" fmla="*/ 36 h 60"/>
              <a:gd name="T8" fmla="*/ 188 w 228"/>
              <a:gd name="T9" fmla="*/ 40 h 60"/>
              <a:gd name="T10" fmla="*/ 176 w 228"/>
              <a:gd name="T11" fmla="*/ 40 h 60"/>
              <a:gd name="T12" fmla="*/ 168 w 228"/>
              <a:gd name="T13" fmla="*/ 44 h 60"/>
              <a:gd name="T14" fmla="*/ 156 w 228"/>
              <a:gd name="T15" fmla="*/ 48 h 60"/>
              <a:gd name="T16" fmla="*/ 140 w 228"/>
              <a:gd name="T17" fmla="*/ 48 h 60"/>
              <a:gd name="T18" fmla="*/ 112 w 228"/>
              <a:gd name="T19" fmla="*/ 56 h 60"/>
              <a:gd name="T20" fmla="*/ 100 w 228"/>
              <a:gd name="T21" fmla="*/ 56 h 60"/>
              <a:gd name="T22" fmla="*/ 92 w 228"/>
              <a:gd name="T23" fmla="*/ 60 h 60"/>
              <a:gd name="T24" fmla="*/ 80 w 228"/>
              <a:gd name="T25" fmla="*/ 60 h 60"/>
              <a:gd name="T26" fmla="*/ 72 w 228"/>
              <a:gd name="T27" fmla="*/ 60 h 60"/>
              <a:gd name="T28" fmla="*/ 64 w 228"/>
              <a:gd name="T29" fmla="*/ 60 h 60"/>
              <a:gd name="T30" fmla="*/ 56 w 228"/>
              <a:gd name="T31" fmla="*/ 60 h 60"/>
              <a:gd name="T32" fmla="*/ 44 w 228"/>
              <a:gd name="T33" fmla="*/ 60 h 60"/>
              <a:gd name="T34" fmla="*/ 32 w 228"/>
              <a:gd name="T35" fmla="*/ 60 h 60"/>
              <a:gd name="T36" fmla="*/ 24 w 228"/>
              <a:gd name="T37" fmla="*/ 56 h 60"/>
              <a:gd name="T38" fmla="*/ 12 w 228"/>
              <a:gd name="T39" fmla="*/ 52 h 60"/>
              <a:gd name="T40" fmla="*/ 8 w 228"/>
              <a:gd name="T41" fmla="*/ 48 h 60"/>
              <a:gd name="T42" fmla="*/ 4 w 228"/>
              <a:gd name="T43" fmla="*/ 48 h 60"/>
              <a:gd name="T44" fmla="*/ 4 w 228"/>
              <a:gd name="T45" fmla="*/ 44 h 60"/>
              <a:gd name="T46" fmla="*/ 0 w 228"/>
              <a:gd name="T47" fmla="*/ 44 h 60"/>
              <a:gd name="T48" fmla="*/ 0 w 228"/>
              <a:gd name="T49" fmla="*/ 40 h 60"/>
              <a:gd name="T50" fmla="*/ 4 w 228"/>
              <a:gd name="T51" fmla="*/ 40 h 60"/>
              <a:gd name="T52" fmla="*/ 8 w 228"/>
              <a:gd name="T53" fmla="*/ 36 h 60"/>
              <a:gd name="T54" fmla="*/ 12 w 228"/>
              <a:gd name="T55" fmla="*/ 36 h 60"/>
              <a:gd name="T56" fmla="*/ 16 w 228"/>
              <a:gd name="T57" fmla="*/ 32 h 60"/>
              <a:gd name="T58" fmla="*/ 24 w 228"/>
              <a:gd name="T59" fmla="*/ 32 h 60"/>
              <a:gd name="T60" fmla="*/ 28 w 228"/>
              <a:gd name="T61" fmla="*/ 32 h 60"/>
              <a:gd name="T62" fmla="*/ 40 w 228"/>
              <a:gd name="T63" fmla="*/ 28 h 60"/>
              <a:gd name="T64" fmla="*/ 48 w 228"/>
              <a:gd name="T65" fmla="*/ 28 h 60"/>
              <a:gd name="T66" fmla="*/ 56 w 228"/>
              <a:gd name="T67" fmla="*/ 24 h 60"/>
              <a:gd name="T68" fmla="*/ 68 w 228"/>
              <a:gd name="T69" fmla="*/ 20 h 60"/>
              <a:gd name="T70" fmla="*/ 92 w 228"/>
              <a:gd name="T71" fmla="*/ 16 h 60"/>
              <a:gd name="T72" fmla="*/ 112 w 228"/>
              <a:gd name="T73" fmla="*/ 16 h 60"/>
              <a:gd name="T74" fmla="*/ 132 w 228"/>
              <a:gd name="T75" fmla="*/ 12 h 60"/>
              <a:gd name="T76" fmla="*/ 148 w 228"/>
              <a:gd name="T77" fmla="*/ 8 h 60"/>
              <a:gd name="T78" fmla="*/ 164 w 228"/>
              <a:gd name="T79" fmla="*/ 4 h 60"/>
              <a:gd name="T80" fmla="*/ 176 w 228"/>
              <a:gd name="T81" fmla="*/ 0 h 60"/>
              <a:gd name="T82" fmla="*/ 184 w 228"/>
              <a:gd name="T83" fmla="*/ 0 h 60"/>
              <a:gd name="T84" fmla="*/ 188 w 228"/>
              <a:gd name="T85" fmla="*/ 0 h 60"/>
              <a:gd name="T86" fmla="*/ 188 w 228"/>
              <a:gd name="T87" fmla="*/ 0 h 60"/>
              <a:gd name="T88" fmla="*/ 192 w 228"/>
              <a:gd name="T89" fmla="*/ 0 h 60"/>
              <a:gd name="T90" fmla="*/ 192 w 228"/>
              <a:gd name="T91" fmla="*/ 0 h 60"/>
              <a:gd name="T92" fmla="*/ 200 w 228"/>
              <a:gd name="T93" fmla="*/ 0 h 60"/>
              <a:gd name="T94" fmla="*/ 204 w 228"/>
              <a:gd name="T95" fmla="*/ 4 h 60"/>
              <a:gd name="T96" fmla="*/ 212 w 228"/>
              <a:gd name="T97" fmla="*/ 4 h 60"/>
              <a:gd name="T98" fmla="*/ 216 w 228"/>
              <a:gd name="T99" fmla="*/ 8 h 60"/>
              <a:gd name="T100" fmla="*/ 220 w 228"/>
              <a:gd name="T101" fmla="*/ 8 h 60"/>
              <a:gd name="T102" fmla="*/ 224 w 228"/>
              <a:gd name="T103" fmla="*/ 12 h 60"/>
              <a:gd name="T104" fmla="*/ 228 w 228"/>
              <a:gd name="T105" fmla="*/ 16 h 60"/>
              <a:gd name="T106" fmla="*/ 224 w 228"/>
              <a:gd name="T107" fmla="*/ 20 h 60"/>
              <a:gd name="T108" fmla="*/ 220 w 228"/>
              <a:gd name="T109" fmla="*/ 24 h 60"/>
              <a:gd name="T110" fmla="*/ 216 w 228"/>
              <a:gd name="T111" fmla="*/ 28 h 60"/>
              <a:gd name="T112" fmla="*/ 212 w 228"/>
              <a:gd name="T113" fmla="*/ 32 h 60"/>
              <a:gd name="T114" fmla="*/ 212 w 228"/>
              <a:gd name="T115" fmla="*/ 3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28" h="60">
                <a:moveTo>
                  <a:pt x="212" y="32"/>
                </a:moveTo>
                <a:lnTo>
                  <a:pt x="208" y="36"/>
                </a:lnTo>
                <a:lnTo>
                  <a:pt x="200" y="36"/>
                </a:lnTo>
                <a:lnTo>
                  <a:pt x="196" y="36"/>
                </a:lnTo>
                <a:lnTo>
                  <a:pt x="188" y="40"/>
                </a:lnTo>
                <a:lnTo>
                  <a:pt x="176" y="40"/>
                </a:lnTo>
                <a:lnTo>
                  <a:pt x="168" y="44"/>
                </a:lnTo>
                <a:lnTo>
                  <a:pt x="156" y="48"/>
                </a:lnTo>
                <a:lnTo>
                  <a:pt x="140" y="48"/>
                </a:lnTo>
                <a:lnTo>
                  <a:pt x="112" y="56"/>
                </a:lnTo>
                <a:lnTo>
                  <a:pt x="100" y="56"/>
                </a:lnTo>
                <a:lnTo>
                  <a:pt x="92" y="60"/>
                </a:lnTo>
                <a:lnTo>
                  <a:pt x="80" y="60"/>
                </a:lnTo>
                <a:lnTo>
                  <a:pt x="72" y="60"/>
                </a:lnTo>
                <a:lnTo>
                  <a:pt x="64" y="60"/>
                </a:lnTo>
                <a:lnTo>
                  <a:pt x="56" y="60"/>
                </a:lnTo>
                <a:lnTo>
                  <a:pt x="44" y="60"/>
                </a:lnTo>
                <a:lnTo>
                  <a:pt x="32" y="60"/>
                </a:lnTo>
                <a:lnTo>
                  <a:pt x="24" y="56"/>
                </a:lnTo>
                <a:lnTo>
                  <a:pt x="12" y="52"/>
                </a:lnTo>
                <a:lnTo>
                  <a:pt x="8" y="48"/>
                </a:lnTo>
                <a:lnTo>
                  <a:pt x="4" y="48"/>
                </a:lnTo>
                <a:lnTo>
                  <a:pt x="4" y="44"/>
                </a:lnTo>
                <a:lnTo>
                  <a:pt x="0" y="44"/>
                </a:lnTo>
                <a:lnTo>
                  <a:pt x="0" y="40"/>
                </a:lnTo>
                <a:lnTo>
                  <a:pt x="4" y="40"/>
                </a:lnTo>
                <a:lnTo>
                  <a:pt x="8" y="36"/>
                </a:lnTo>
                <a:lnTo>
                  <a:pt x="12" y="36"/>
                </a:lnTo>
                <a:lnTo>
                  <a:pt x="16" y="32"/>
                </a:lnTo>
                <a:lnTo>
                  <a:pt x="24" y="32"/>
                </a:lnTo>
                <a:lnTo>
                  <a:pt x="28" y="32"/>
                </a:lnTo>
                <a:lnTo>
                  <a:pt x="40" y="28"/>
                </a:lnTo>
                <a:lnTo>
                  <a:pt x="48" y="28"/>
                </a:lnTo>
                <a:lnTo>
                  <a:pt x="56" y="24"/>
                </a:lnTo>
                <a:lnTo>
                  <a:pt x="68" y="20"/>
                </a:lnTo>
                <a:lnTo>
                  <a:pt x="92" y="16"/>
                </a:lnTo>
                <a:lnTo>
                  <a:pt x="112" y="16"/>
                </a:lnTo>
                <a:lnTo>
                  <a:pt x="132" y="12"/>
                </a:lnTo>
                <a:lnTo>
                  <a:pt x="148" y="8"/>
                </a:lnTo>
                <a:lnTo>
                  <a:pt x="164" y="4"/>
                </a:lnTo>
                <a:lnTo>
                  <a:pt x="176" y="0"/>
                </a:lnTo>
                <a:lnTo>
                  <a:pt x="184" y="0"/>
                </a:lnTo>
                <a:lnTo>
                  <a:pt x="188" y="0"/>
                </a:lnTo>
                <a:lnTo>
                  <a:pt x="188" y="0"/>
                </a:lnTo>
                <a:lnTo>
                  <a:pt x="192" y="0"/>
                </a:lnTo>
                <a:lnTo>
                  <a:pt x="192" y="0"/>
                </a:lnTo>
                <a:lnTo>
                  <a:pt x="200" y="0"/>
                </a:lnTo>
                <a:lnTo>
                  <a:pt x="204" y="4"/>
                </a:lnTo>
                <a:lnTo>
                  <a:pt x="212" y="4"/>
                </a:lnTo>
                <a:lnTo>
                  <a:pt x="216" y="8"/>
                </a:lnTo>
                <a:lnTo>
                  <a:pt x="220" y="8"/>
                </a:lnTo>
                <a:lnTo>
                  <a:pt x="224" y="12"/>
                </a:lnTo>
                <a:lnTo>
                  <a:pt x="228" y="16"/>
                </a:lnTo>
                <a:lnTo>
                  <a:pt x="224" y="20"/>
                </a:lnTo>
                <a:lnTo>
                  <a:pt x="220" y="24"/>
                </a:lnTo>
                <a:lnTo>
                  <a:pt x="216" y="28"/>
                </a:lnTo>
                <a:lnTo>
                  <a:pt x="212" y="32"/>
                </a:lnTo>
                <a:lnTo>
                  <a:pt x="212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4" name="Freeform 393">
            <a:extLst>
              <a:ext uri="{FF2B5EF4-FFF2-40B4-BE49-F238E27FC236}">
                <a16:creationId xmlns:a16="http://schemas.microsoft.com/office/drawing/2014/main" xmlns="" id="{620876AA-C9E6-41F7-9EE2-BE67977E4D8C}"/>
              </a:ext>
            </a:extLst>
          </p:cNvPr>
          <p:cNvSpPr>
            <a:spLocks/>
          </p:cNvSpPr>
          <p:nvPr/>
        </p:nvSpPr>
        <p:spPr bwMode="auto">
          <a:xfrm>
            <a:off x="2047594" y="3905118"/>
            <a:ext cx="842627" cy="1967989"/>
          </a:xfrm>
          <a:custGeom>
            <a:avLst/>
            <a:gdLst>
              <a:gd name="T0" fmla="*/ 124 w 204"/>
              <a:gd name="T1" fmla="*/ 16 h 392"/>
              <a:gd name="T2" fmla="*/ 124 w 204"/>
              <a:gd name="T3" fmla="*/ 12 h 392"/>
              <a:gd name="T4" fmla="*/ 128 w 204"/>
              <a:gd name="T5" fmla="*/ 4 h 392"/>
              <a:gd name="T6" fmla="*/ 140 w 204"/>
              <a:gd name="T7" fmla="*/ 0 h 392"/>
              <a:gd name="T8" fmla="*/ 164 w 204"/>
              <a:gd name="T9" fmla="*/ 0 h 392"/>
              <a:gd name="T10" fmla="*/ 184 w 204"/>
              <a:gd name="T11" fmla="*/ 8 h 392"/>
              <a:gd name="T12" fmla="*/ 200 w 204"/>
              <a:gd name="T13" fmla="*/ 16 h 392"/>
              <a:gd name="T14" fmla="*/ 204 w 204"/>
              <a:gd name="T15" fmla="*/ 24 h 392"/>
              <a:gd name="T16" fmla="*/ 204 w 204"/>
              <a:gd name="T17" fmla="*/ 32 h 392"/>
              <a:gd name="T18" fmla="*/ 200 w 204"/>
              <a:gd name="T19" fmla="*/ 36 h 392"/>
              <a:gd name="T20" fmla="*/ 200 w 204"/>
              <a:gd name="T21" fmla="*/ 44 h 392"/>
              <a:gd name="T22" fmla="*/ 196 w 204"/>
              <a:gd name="T23" fmla="*/ 56 h 392"/>
              <a:gd name="T24" fmla="*/ 196 w 204"/>
              <a:gd name="T25" fmla="*/ 76 h 392"/>
              <a:gd name="T26" fmla="*/ 192 w 204"/>
              <a:gd name="T27" fmla="*/ 108 h 392"/>
              <a:gd name="T28" fmla="*/ 188 w 204"/>
              <a:gd name="T29" fmla="*/ 156 h 392"/>
              <a:gd name="T30" fmla="*/ 172 w 204"/>
              <a:gd name="T31" fmla="*/ 208 h 392"/>
              <a:gd name="T32" fmla="*/ 148 w 204"/>
              <a:gd name="T33" fmla="*/ 264 h 392"/>
              <a:gd name="T34" fmla="*/ 116 w 204"/>
              <a:gd name="T35" fmla="*/ 316 h 392"/>
              <a:gd name="T36" fmla="*/ 76 w 204"/>
              <a:gd name="T37" fmla="*/ 356 h 392"/>
              <a:gd name="T38" fmla="*/ 44 w 204"/>
              <a:gd name="T39" fmla="*/ 376 h 392"/>
              <a:gd name="T40" fmla="*/ 28 w 204"/>
              <a:gd name="T41" fmla="*/ 388 h 392"/>
              <a:gd name="T42" fmla="*/ 12 w 204"/>
              <a:gd name="T43" fmla="*/ 392 h 392"/>
              <a:gd name="T44" fmla="*/ 4 w 204"/>
              <a:gd name="T45" fmla="*/ 392 h 392"/>
              <a:gd name="T46" fmla="*/ 4 w 204"/>
              <a:gd name="T47" fmla="*/ 392 h 392"/>
              <a:gd name="T48" fmla="*/ 4 w 204"/>
              <a:gd name="T49" fmla="*/ 384 h 392"/>
              <a:gd name="T50" fmla="*/ 8 w 204"/>
              <a:gd name="T51" fmla="*/ 376 h 392"/>
              <a:gd name="T52" fmla="*/ 16 w 204"/>
              <a:gd name="T53" fmla="*/ 364 h 392"/>
              <a:gd name="T54" fmla="*/ 40 w 204"/>
              <a:gd name="T55" fmla="*/ 344 h 392"/>
              <a:gd name="T56" fmla="*/ 68 w 204"/>
              <a:gd name="T57" fmla="*/ 308 h 392"/>
              <a:gd name="T58" fmla="*/ 92 w 204"/>
              <a:gd name="T59" fmla="*/ 268 h 392"/>
              <a:gd name="T60" fmla="*/ 116 w 204"/>
              <a:gd name="T61" fmla="*/ 224 h 392"/>
              <a:gd name="T62" fmla="*/ 128 w 204"/>
              <a:gd name="T63" fmla="*/ 176 h 392"/>
              <a:gd name="T64" fmla="*/ 136 w 204"/>
              <a:gd name="T65" fmla="*/ 120 h 392"/>
              <a:gd name="T66" fmla="*/ 140 w 204"/>
              <a:gd name="T67" fmla="*/ 76 h 392"/>
              <a:gd name="T68" fmla="*/ 140 w 204"/>
              <a:gd name="T69" fmla="*/ 52 h 392"/>
              <a:gd name="T70" fmla="*/ 136 w 204"/>
              <a:gd name="T71" fmla="*/ 32 h 392"/>
              <a:gd name="T72" fmla="*/ 132 w 204"/>
              <a:gd name="T73" fmla="*/ 20 h 392"/>
              <a:gd name="T74" fmla="*/ 128 w 204"/>
              <a:gd name="T75" fmla="*/ 20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04" h="392">
                <a:moveTo>
                  <a:pt x="128" y="20"/>
                </a:moveTo>
                <a:lnTo>
                  <a:pt x="124" y="16"/>
                </a:lnTo>
                <a:lnTo>
                  <a:pt x="124" y="12"/>
                </a:lnTo>
                <a:lnTo>
                  <a:pt x="124" y="12"/>
                </a:lnTo>
                <a:lnTo>
                  <a:pt x="124" y="8"/>
                </a:lnTo>
                <a:lnTo>
                  <a:pt x="128" y="4"/>
                </a:lnTo>
                <a:lnTo>
                  <a:pt x="132" y="0"/>
                </a:lnTo>
                <a:lnTo>
                  <a:pt x="140" y="0"/>
                </a:lnTo>
                <a:lnTo>
                  <a:pt x="152" y="0"/>
                </a:lnTo>
                <a:lnTo>
                  <a:pt x="164" y="0"/>
                </a:lnTo>
                <a:lnTo>
                  <a:pt x="176" y="0"/>
                </a:lnTo>
                <a:lnTo>
                  <a:pt x="184" y="8"/>
                </a:lnTo>
                <a:lnTo>
                  <a:pt x="192" y="12"/>
                </a:lnTo>
                <a:lnTo>
                  <a:pt x="200" y="16"/>
                </a:lnTo>
                <a:lnTo>
                  <a:pt x="200" y="20"/>
                </a:lnTo>
                <a:lnTo>
                  <a:pt x="204" y="24"/>
                </a:lnTo>
                <a:lnTo>
                  <a:pt x="204" y="28"/>
                </a:lnTo>
                <a:lnTo>
                  <a:pt x="204" y="32"/>
                </a:lnTo>
                <a:lnTo>
                  <a:pt x="200" y="36"/>
                </a:lnTo>
                <a:lnTo>
                  <a:pt x="200" y="36"/>
                </a:lnTo>
                <a:lnTo>
                  <a:pt x="200" y="40"/>
                </a:lnTo>
                <a:lnTo>
                  <a:pt x="200" y="44"/>
                </a:lnTo>
                <a:lnTo>
                  <a:pt x="196" y="52"/>
                </a:lnTo>
                <a:lnTo>
                  <a:pt x="196" y="56"/>
                </a:lnTo>
                <a:lnTo>
                  <a:pt x="196" y="64"/>
                </a:lnTo>
                <a:lnTo>
                  <a:pt x="196" y="76"/>
                </a:lnTo>
                <a:lnTo>
                  <a:pt x="196" y="84"/>
                </a:lnTo>
                <a:lnTo>
                  <a:pt x="192" y="108"/>
                </a:lnTo>
                <a:lnTo>
                  <a:pt x="192" y="132"/>
                </a:lnTo>
                <a:lnTo>
                  <a:pt x="188" y="156"/>
                </a:lnTo>
                <a:lnTo>
                  <a:pt x="180" y="184"/>
                </a:lnTo>
                <a:lnTo>
                  <a:pt x="172" y="208"/>
                </a:lnTo>
                <a:lnTo>
                  <a:pt x="164" y="236"/>
                </a:lnTo>
                <a:lnTo>
                  <a:pt x="148" y="264"/>
                </a:lnTo>
                <a:lnTo>
                  <a:pt x="132" y="288"/>
                </a:lnTo>
                <a:lnTo>
                  <a:pt x="116" y="316"/>
                </a:lnTo>
                <a:lnTo>
                  <a:pt x="96" y="336"/>
                </a:lnTo>
                <a:lnTo>
                  <a:pt x="76" y="356"/>
                </a:lnTo>
                <a:lnTo>
                  <a:pt x="56" y="368"/>
                </a:lnTo>
                <a:lnTo>
                  <a:pt x="44" y="376"/>
                </a:lnTo>
                <a:lnTo>
                  <a:pt x="36" y="384"/>
                </a:lnTo>
                <a:lnTo>
                  <a:pt x="28" y="388"/>
                </a:lnTo>
                <a:lnTo>
                  <a:pt x="20" y="388"/>
                </a:lnTo>
                <a:lnTo>
                  <a:pt x="12" y="392"/>
                </a:lnTo>
                <a:lnTo>
                  <a:pt x="8" y="392"/>
                </a:lnTo>
                <a:lnTo>
                  <a:pt x="4" y="392"/>
                </a:lnTo>
                <a:lnTo>
                  <a:pt x="4" y="392"/>
                </a:lnTo>
                <a:lnTo>
                  <a:pt x="4" y="392"/>
                </a:lnTo>
                <a:lnTo>
                  <a:pt x="0" y="388"/>
                </a:lnTo>
                <a:lnTo>
                  <a:pt x="4" y="384"/>
                </a:lnTo>
                <a:lnTo>
                  <a:pt x="4" y="380"/>
                </a:lnTo>
                <a:lnTo>
                  <a:pt x="8" y="376"/>
                </a:lnTo>
                <a:lnTo>
                  <a:pt x="12" y="372"/>
                </a:lnTo>
                <a:lnTo>
                  <a:pt x="16" y="364"/>
                </a:lnTo>
                <a:lnTo>
                  <a:pt x="24" y="356"/>
                </a:lnTo>
                <a:lnTo>
                  <a:pt x="40" y="344"/>
                </a:lnTo>
                <a:lnTo>
                  <a:pt x="52" y="328"/>
                </a:lnTo>
                <a:lnTo>
                  <a:pt x="68" y="308"/>
                </a:lnTo>
                <a:lnTo>
                  <a:pt x="80" y="288"/>
                </a:lnTo>
                <a:lnTo>
                  <a:pt x="92" y="268"/>
                </a:lnTo>
                <a:lnTo>
                  <a:pt x="104" y="244"/>
                </a:lnTo>
                <a:lnTo>
                  <a:pt x="116" y="224"/>
                </a:lnTo>
                <a:lnTo>
                  <a:pt x="124" y="200"/>
                </a:lnTo>
                <a:lnTo>
                  <a:pt x="128" y="176"/>
                </a:lnTo>
                <a:lnTo>
                  <a:pt x="132" y="148"/>
                </a:lnTo>
                <a:lnTo>
                  <a:pt x="136" y="120"/>
                </a:lnTo>
                <a:lnTo>
                  <a:pt x="140" y="88"/>
                </a:lnTo>
                <a:lnTo>
                  <a:pt x="140" y="76"/>
                </a:lnTo>
                <a:lnTo>
                  <a:pt x="140" y="64"/>
                </a:lnTo>
                <a:lnTo>
                  <a:pt x="140" y="52"/>
                </a:lnTo>
                <a:lnTo>
                  <a:pt x="140" y="40"/>
                </a:lnTo>
                <a:lnTo>
                  <a:pt x="136" y="32"/>
                </a:lnTo>
                <a:lnTo>
                  <a:pt x="136" y="28"/>
                </a:lnTo>
                <a:lnTo>
                  <a:pt x="132" y="20"/>
                </a:lnTo>
                <a:lnTo>
                  <a:pt x="128" y="20"/>
                </a:lnTo>
                <a:lnTo>
                  <a:pt x="128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5" name="Freeform 394">
            <a:extLst>
              <a:ext uri="{FF2B5EF4-FFF2-40B4-BE49-F238E27FC236}">
                <a16:creationId xmlns:a16="http://schemas.microsoft.com/office/drawing/2014/main" xmlns="" id="{B39CF5E5-B632-47DF-908B-474AA54C554E}"/>
              </a:ext>
            </a:extLst>
          </p:cNvPr>
          <p:cNvSpPr>
            <a:spLocks/>
          </p:cNvSpPr>
          <p:nvPr/>
        </p:nvSpPr>
        <p:spPr bwMode="auto">
          <a:xfrm>
            <a:off x="2361514" y="4989520"/>
            <a:ext cx="512185" cy="481956"/>
          </a:xfrm>
          <a:custGeom>
            <a:avLst/>
            <a:gdLst>
              <a:gd name="T0" fmla="*/ 0 w 124"/>
              <a:gd name="T1" fmla="*/ 8 h 96"/>
              <a:gd name="T2" fmla="*/ 4 w 124"/>
              <a:gd name="T3" fmla="*/ 4 h 96"/>
              <a:gd name="T4" fmla="*/ 12 w 124"/>
              <a:gd name="T5" fmla="*/ 0 h 96"/>
              <a:gd name="T6" fmla="*/ 24 w 124"/>
              <a:gd name="T7" fmla="*/ 0 h 96"/>
              <a:gd name="T8" fmla="*/ 36 w 124"/>
              <a:gd name="T9" fmla="*/ 0 h 96"/>
              <a:gd name="T10" fmla="*/ 52 w 124"/>
              <a:gd name="T11" fmla="*/ 8 h 96"/>
              <a:gd name="T12" fmla="*/ 68 w 124"/>
              <a:gd name="T13" fmla="*/ 12 h 96"/>
              <a:gd name="T14" fmla="*/ 80 w 124"/>
              <a:gd name="T15" fmla="*/ 20 h 96"/>
              <a:gd name="T16" fmla="*/ 96 w 124"/>
              <a:gd name="T17" fmla="*/ 28 h 96"/>
              <a:gd name="T18" fmla="*/ 108 w 124"/>
              <a:gd name="T19" fmla="*/ 36 h 96"/>
              <a:gd name="T20" fmla="*/ 116 w 124"/>
              <a:gd name="T21" fmla="*/ 48 h 96"/>
              <a:gd name="T22" fmla="*/ 124 w 124"/>
              <a:gd name="T23" fmla="*/ 60 h 96"/>
              <a:gd name="T24" fmla="*/ 124 w 124"/>
              <a:gd name="T25" fmla="*/ 72 h 96"/>
              <a:gd name="T26" fmla="*/ 124 w 124"/>
              <a:gd name="T27" fmla="*/ 80 h 96"/>
              <a:gd name="T28" fmla="*/ 124 w 124"/>
              <a:gd name="T29" fmla="*/ 92 h 96"/>
              <a:gd name="T30" fmla="*/ 120 w 124"/>
              <a:gd name="T31" fmla="*/ 96 h 96"/>
              <a:gd name="T32" fmla="*/ 116 w 124"/>
              <a:gd name="T33" fmla="*/ 96 h 96"/>
              <a:gd name="T34" fmla="*/ 108 w 124"/>
              <a:gd name="T35" fmla="*/ 96 h 96"/>
              <a:gd name="T36" fmla="*/ 96 w 124"/>
              <a:gd name="T37" fmla="*/ 92 h 96"/>
              <a:gd name="T38" fmla="*/ 88 w 124"/>
              <a:gd name="T39" fmla="*/ 84 h 96"/>
              <a:gd name="T40" fmla="*/ 76 w 124"/>
              <a:gd name="T41" fmla="*/ 76 h 96"/>
              <a:gd name="T42" fmla="*/ 64 w 124"/>
              <a:gd name="T43" fmla="*/ 68 h 96"/>
              <a:gd name="T44" fmla="*/ 52 w 124"/>
              <a:gd name="T45" fmla="*/ 60 h 96"/>
              <a:gd name="T46" fmla="*/ 40 w 124"/>
              <a:gd name="T47" fmla="*/ 48 h 96"/>
              <a:gd name="T48" fmla="*/ 24 w 124"/>
              <a:gd name="T49" fmla="*/ 36 h 96"/>
              <a:gd name="T50" fmla="*/ 12 w 124"/>
              <a:gd name="T51" fmla="*/ 24 h 96"/>
              <a:gd name="T52" fmla="*/ 4 w 124"/>
              <a:gd name="T53" fmla="*/ 16 h 96"/>
              <a:gd name="T54" fmla="*/ 4 w 124"/>
              <a:gd name="T55" fmla="*/ 16 h 96"/>
              <a:gd name="T56" fmla="*/ 0 w 124"/>
              <a:gd name="T57" fmla="*/ 12 h 96"/>
              <a:gd name="T58" fmla="*/ 0 w 124"/>
              <a:gd name="T59" fmla="*/ 8 h 96"/>
              <a:gd name="T60" fmla="*/ 0 w 124"/>
              <a:gd name="T61" fmla="*/ 8 h 96"/>
              <a:gd name="T62" fmla="*/ 0 w 124"/>
              <a:gd name="T63" fmla="*/ 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4" h="96">
                <a:moveTo>
                  <a:pt x="0" y="8"/>
                </a:moveTo>
                <a:lnTo>
                  <a:pt x="4" y="4"/>
                </a:lnTo>
                <a:lnTo>
                  <a:pt x="12" y="0"/>
                </a:lnTo>
                <a:lnTo>
                  <a:pt x="24" y="0"/>
                </a:lnTo>
                <a:lnTo>
                  <a:pt x="36" y="0"/>
                </a:lnTo>
                <a:lnTo>
                  <a:pt x="52" y="8"/>
                </a:lnTo>
                <a:lnTo>
                  <a:pt x="68" y="12"/>
                </a:lnTo>
                <a:lnTo>
                  <a:pt x="80" y="20"/>
                </a:lnTo>
                <a:lnTo>
                  <a:pt x="96" y="28"/>
                </a:lnTo>
                <a:lnTo>
                  <a:pt x="108" y="36"/>
                </a:lnTo>
                <a:lnTo>
                  <a:pt x="116" y="48"/>
                </a:lnTo>
                <a:lnTo>
                  <a:pt x="124" y="60"/>
                </a:lnTo>
                <a:lnTo>
                  <a:pt x="124" y="72"/>
                </a:lnTo>
                <a:lnTo>
                  <a:pt x="124" y="80"/>
                </a:lnTo>
                <a:lnTo>
                  <a:pt x="124" y="92"/>
                </a:lnTo>
                <a:lnTo>
                  <a:pt x="120" y="96"/>
                </a:lnTo>
                <a:lnTo>
                  <a:pt x="116" y="96"/>
                </a:lnTo>
                <a:lnTo>
                  <a:pt x="108" y="96"/>
                </a:lnTo>
                <a:lnTo>
                  <a:pt x="96" y="92"/>
                </a:lnTo>
                <a:lnTo>
                  <a:pt x="88" y="84"/>
                </a:lnTo>
                <a:lnTo>
                  <a:pt x="76" y="76"/>
                </a:lnTo>
                <a:lnTo>
                  <a:pt x="64" y="68"/>
                </a:lnTo>
                <a:lnTo>
                  <a:pt x="52" y="60"/>
                </a:lnTo>
                <a:lnTo>
                  <a:pt x="40" y="48"/>
                </a:lnTo>
                <a:lnTo>
                  <a:pt x="24" y="36"/>
                </a:lnTo>
                <a:lnTo>
                  <a:pt x="12" y="24"/>
                </a:lnTo>
                <a:lnTo>
                  <a:pt x="4" y="16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6" name="Freeform 395">
            <a:extLst>
              <a:ext uri="{FF2B5EF4-FFF2-40B4-BE49-F238E27FC236}">
                <a16:creationId xmlns:a16="http://schemas.microsoft.com/office/drawing/2014/main" xmlns="" id="{56480F0C-AAD6-47EB-A520-C4AA83AA603B}"/>
              </a:ext>
            </a:extLst>
          </p:cNvPr>
          <p:cNvSpPr>
            <a:spLocks/>
          </p:cNvSpPr>
          <p:nvPr/>
        </p:nvSpPr>
        <p:spPr bwMode="auto">
          <a:xfrm>
            <a:off x="2493691" y="5853025"/>
            <a:ext cx="396530" cy="461875"/>
          </a:xfrm>
          <a:custGeom>
            <a:avLst/>
            <a:gdLst>
              <a:gd name="T0" fmla="*/ 92 w 96"/>
              <a:gd name="T1" fmla="*/ 76 h 92"/>
              <a:gd name="T2" fmla="*/ 88 w 96"/>
              <a:gd name="T3" fmla="*/ 84 h 92"/>
              <a:gd name="T4" fmla="*/ 84 w 96"/>
              <a:gd name="T5" fmla="*/ 88 h 92"/>
              <a:gd name="T6" fmla="*/ 76 w 96"/>
              <a:gd name="T7" fmla="*/ 92 h 92"/>
              <a:gd name="T8" fmla="*/ 72 w 96"/>
              <a:gd name="T9" fmla="*/ 92 h 92"/>
              <a:gd name="T10" fmla="*/ 72 w 96"/>
              <a:gd name="T11" fmla="*/ 92 h 92"/>
              <a:gd name="T12" fmla="*/ 68 w 96"/>
              <a:gd name="T13" fmla="*/ 88 h 92"/>
              <a:gd name="T14" fmla="*/ 64 w 96"/>
              <a:gd name="T15" fmla="*/ 88 h 92"/>
              <a:gd name="T16" fmla="*/ 56 w 96"/>
              <a:gd name="T17" fmla="*/ 80 h 92"/>
              <a:gd name="T18" fmla="*/ 52 w 96"/>
              <a:gd name="T19" fmla="*/ 76 h 92"/>
              <a:gd name="T20" fmla="*/ 48 w 96"/>
              <a:gd name="T21" fmla="*/ 72 h 92"/>
              <a:gd name="T22" fmla="*/ 40 w 96"/>
              <a:gd name="T23" fmla="*/ 64 h 92"/>
              <a:gd name="T24" fmla="*/ 32 w 96"/>
              <a:gd name="T25" fmla="*/ 52 h 92"/>
              <a:gd name="T26" fmla="*/ 24 w 96"/>
              <a:gd name="T27" fmla="*/ 44 h 92"/>
              <a:gd name="T28" fmla="*/ 16 w 96"/>
              <a:gd name="T29" fmla="*/ 36 h 92"/>
              <a:gd name="T30" fmla="*/ 12 w 96"/>
              <a:gd name="T31" fmla="*/ 32 h 92"/>
              <a:gd name="T32" fmla="*/ 4 w 96"/>
              <a:gd name="T33" fmla="*/ 24 h 92"/>
              <a:gd name="T34" fmla="*/ 4 w 96"/>
              <a:gd name="T35" fmla="*/ 20 h 92"/>
              <a:gd name="T36" fmla="*/ 0 w 96"/>
              <a:gd name="T37" fmla="*/ 16 h 92"/>
              <a:gd name="T38" fmla="*/ 0 w 96"/>
              <a:gd name="T39" fmla="*/ 12 h 92"/>
              <a:gd name="T40" fmla="*/ 0 w 96"/>
              <a:gd name="T41" fmla="*/ 12 h 92"/>
              <a:gd name="T42" fmla="*/ 0 w 96"/>
              <a:gd name="T43" fmla="*/ 8 h 92"/>
              <a:gd name="T44" fmla="*/ 4 w 96"/>
              <a:gd name="T45" fmla="*/ 4 h 92"/>
              <a:gd name="T46" fmla="*/ 8 w 96"/>
              <a:gd name="T47" fmla="*/ 4 h 92"/>
              <a:gd name="T48" fmla="*/ 16 w 96"/>
              <a:gd name="T49" fmla="*/ 0 h 92"/>
              <a:gd name="T50" fmla="*/ 28 w 96"/>
              <a:gd name="T51" fmla="*/ 0 h 92"/>
              <a:gd name="T52" fmla="*/ 36 w 96"/>
              <a:gd name="T53" fmla="*/ 0 h 92"/>
              <a:gd name="T54" fmla="*/ 48 w 96"/>
              <a:gd name="T55" fmla="*/ 4 h 92"/>
              <a:gd name="T56" fmla="*/ 60 w 96"/>
              <a:gd name="T57" fmla="*/ 12 h 92"/>
              <a:gd name="T58" fmla="*/ 68 w 96"/>
              <a:gd name="T59" fmla="*/ 16 h 92"/>
              <a:gd name="T60" fmla="*/ 76 w 96"/>
              <a:gd name="T61" fmla="*/ 24 h 92"/>
              <a:gd name="T62" fmla="*/ 84 w 96"/>
              <a:gd name="T63" fmla="*/ 32 h 92"/>
              <a:gd name="T64" fmla="*/ 92 w 96"/>
              <a:gd name="T65" fmla="*/ 40 h 92"/>
              <a:gd name="T66" fmla="*/ 96 w 96"/>
              <a:gd name="T67" fmla="*/ 48 h 92"/>
              <a:gd name="T68" fmla="*/ 96 w 96"/>
              <a:gd name="T69" fmla="*/ 56 h 92"/>
              <a:gd name="T70" fmla="*/ 96 w 96"/>
              <a:gd name="T71" fmla="*/ 64 h 92"/>
              <a:gd name="T72" fmla="*/ 92 w 96"/>
              <a:gd name="T73" fmla="*/ 76 h 92"/>
              <a:gd name="T74" fmla="*/ 92 w 96"/>
              <a:gd name="T75" fmla="*/ 7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6" h="92">
                <a:moveTo>
                  <a:pt x="92" y="76"/>
                </a:moveTo>
                <a:lnTo>
                  <a:pt x="88" y="84"/>
                </a:lnTo>
                <a:lnTo>
                  <a:pt x="84" y="88"/>
                </a:lnTo>
                <a:lnTo>
                  <a:pt x="76" y="92"/>
                </a:lnTo>
                <a:lnTo>
                  <a:pt x="72" y="92"/>
                </a:lnTo>
                <a:lnTo>
                  <a:pt x="72" y="92"/>
                </a:lnTo>
                <a:lnTo>
                  <a:pt x="68" y="88"/>
                </a:lnTo>
                <a:lnTo>
                  <a:pt x="64" y="88"/>
                </a:lnTo>
                <a:lnTo>
                  <a:pt x="56" y="80"/>
                </a:lnTo>
                <a:lnTo>
                  <a:pt x="52" y="76"/>
                </a:lnTo>
                <a:lnTo>
                  <a:pt x="48" y="72"/>
                </a:lnTo>
                <a:lnTo>
                  <a:pt x="40" y="64"/>
                </a:lnTo>
                <a:lnTo>
                  <a:pt x="32" y="52"/>
                </a:lnTo>
                <a:lnTo>
                  <a:pt x="24" y="44"/>
                </a:lnTo>
                <a:lnTo>
                  <a:pt x="16" y="36"/>
                </a:lnTo>
                <a:lnTo>
                  <a:pt x="12" y="32"/>
                </a:lnTo>
                <a:lnTo>
                  <a:pt x="4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8" y="4"/>
                </a:lnTo>
                <a:lnTo>
                  <a:pt x="60" y="12"/>
                </a:lnTo>
                <a:lnTo>
                  <a:pt x="68" y="16"/>
                </a:lnTo>
                <a:lnTo>
                  <a:pt x="76" y="24"/>
                </a:lnTo>
                <a:lnTo>
                  <a:pt x="84" y="32"/>
                </a:lnTo>
                <a:lnTo>
                  <a:pt x="92" y="40"/>
                </a:lnTo>
                <a:lnTo>
                  <a:pt x="96" y="48"/>
                </a:lnTo>
                <a:lnTo>
                  <a:pt x="96" y="56"/>
                </a:lnTo>
                <a:lnTo>
                  <a:pt x="96" y="64"/>
                </a:lnTo>
                <a:lnTo>
                  <a:pt x="92" y="76"/>
                </a:lnTo>
                <a:lnTo>
                  <a:pt x="92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7" name="Freeform 396">
            <a:extLst>
              <a:ext uri="{FF2B5EF4-FFF2-40B4-BE49-F238E27FC236}">
                <a16:creationId xmlns:a16="http://schemas.microsoft.com/office/drawing/2014/main" xmlns="" id="{12852CC6-C5C3-43D4-8BDD-7FC6E58CB4C5}"/>
              </a:ext>
            </a:extLst>
          </p:cNvPr>
          <p:cNvSpPr>
            <a:spLocks/>
          </p:cNvSpPr>
          <p:nvPr/>
        </p:nvSpPr>
        <p:spPr bwMode="auto">
          <a:xfrm>
            <a:off x="3071964" y="5893188"/>
            <a:ext cx="594796" cy="582364"/>
          </a:xfrm>
          <a:custGeom>
            <a:avLst/>
            <a:gdLst>
              <a:gd name="T0" fmla="*/ 80 w 144"/>
              <a:gd name="T1" fmla="*/ 20 h 116"/>
              <a:gd name="T2" fmla="*/ 92 w 144"/>
              <a:gd name="T3" fmla="*/ 24 h 116"/>
              <a:gd name="T4" fmla="*/ 100 w 144"/>
              <a:gd name="T5" fmla="*/ 28 h 116"/>
              <a:gd name="T6" fmla="*/ 108 w 144"/>
              <a:gd name="T7" fmla="*/ 36 h 116"/>
              <a:gd name="T8" fmla="*/ 116 w 144"/>
              <a:gd name="T9" fmla="*/ 40 h 116"/>
              <a:gd name="T10" fmla="*/ 124 w 144"/>
              <a:gd name="T11" fmla="*/ 44 h 116"/>
              <a:gd name="T12" fmla="*/ 128 w 144"/>
              <a:gd name="T13" fmla="*/ 48 h 116"/>
              <a:gd name="T14" fmla="*/ 132 w 144"/>
              <a:gd name="T15" fmla="*/ 48 h 116"/>
              <a:gd name="T16" fmla="*/ 132 w 144"/>
              <a:gd name="T17" fmla="*/ 52 h 116"/>
              <a:gd name="T18" fmla="*/ 136 w 144"/>
              <a:gd name="T19" fmla="*/ 60 h 116"/>
              <a:gd name="T20" fmla="*/ 140 w 144"/>
              <a:gd name="T21" fmla="*/ 68 h 116"/>
              <a:gd name="T22" fmla="*/ 144 w 144"/>
              <a:gd name="T23" fmla="*/ 76 h 116"/>
              <a:gd name="T24" fmla="*/ 144 w 144"/>
              <a:gd name="T25" fmla="*/ 88 h 116"/>
              <a:gd name="T26" fmla="*/ 144 w 144"/>
              <a:gd name="T27" fmla="*/ 96 h 116"/>
              <a:gd name="T28" fmla="*/ 140 w 144"/>
              <a:gd name="T29" fmla="*/ 104 h 116"/>
              <a:gd name="T30" fmla="*/ 140 w 144"/>
              <a:gd name="T31" fmla="*/ 112 h 116"/>
              <a:gd name="T32" fmla="*/ 136 w 144"/>
              <a:gd name="T33" fmla="*/ 112 h 116"/>
              <a:gd name="T34" fmla="*/ 128 w 144"/>
              <a:gd name="T35" fmla="*/ 116 h 116"/>
              <a:gd name="T36" fmla="*/ 124 w 144"/>
              <a:gd name="T37" fmla="*/ 116 h 116"/>
              <a:gd name="T38" fmla="*/ 124 w 144"/>
              <a:gd name="T39" fmla="*/ 116 h 116"/>
              <a:gd name="T40" fmla="*/ 116 w 144"/>
              <a:gd name="T41" fmla="*/ 116 h 116"/>
              <a:gd name="T42" fmla="*/ 108 w 144"/>
              <a:gd name="T43" fmla="*/ 112 h 116"/>
              <a:gd name="T44" fmla="*/ 100 w 144"/>
              <a:gd name="T45" fmla="*/ 104 h 116"/>
              <a:gd name="T46" fmla="*/ 88 w 144"/>
              <a:gd name="T47" fmla="*/ 96 h 116"/>
              <a:gd name="T48" fmla="*/ 76 w 144"/>
              <a:gd name="T49" fmla="*/ 88 h 116"/>
              <a:gd name="T50" fmla="*/ 64 w 144"/>
              <a:gd name="T51" fmla="*/ 76 h 116"/>
              <a:gd name="T52" fmla="*/ 48 w 144"/>
              <a:gd name="T53" fmla="*/ 64 h 116"/>
              <a:gd name="T54" fmla="*/ 32 w 144"/>
              <a:gd name="T55" fmla="*/ 48 h 116"/>
              <a:gd name="T56" fmla="*/ 20 w 144"/>
              <a:gd name="T57" fmla="*/ 32 h 116"/>
              <a:gd name="T58" fmla="*/ 8 w 144"/>
              <a:gd name="T59" fmla="*/ 20 h 116"/>
              <a:gd name="T60" fmla="*/ 4 w 144"/>
              <a:gd name="T61" fmla="*/ 16 h 116"/>
              <a:gd name="T62" fmla="*/ 4 w 144"/>
              <a:gd name="T63" fmla="*/ 12 h 116"/>
              <a:gd name="T64" fmla="*/ 0 w 144"/>
              <a:gd name="T65" fmla="*/ 12 h 116"/>
              <a:gd name="T66" fmla="*/ 0 w 144"/>
              <a:gd name="T67" fmla="*/ 8 h 116"/>
              <a:gd name="T68" fmla="*/ 4 w 144"/>
              <a:gd name="T69" fmla="*/ 4 h 116"/>
              <a:gd name="T70" fmla="*/ 4 w 144"/>
              <a:gd name="T71" fmla="*/ 0 h 116"/>
              <a:gd name="T72" fmla="*/ 12 w 144"/>
              <a:gd name="T73" fmla="*/ 0 h 116"/>
              <a:gd name="T74" fmla="*/ 20 w 144"/>
              <a:gd name="T75" fmla="*/ 0 h 116"/>
              <a:gd name="T76" fmla="*/ 32 w 144"/>
              <a:gd name="T77" fmla="*/ 0 h 116"/>
              <a:gd name="T78" fmla="*/ 44 w 144"/>
              <a:gd name="T79" fmla="*/ 4 h 116"/>
              <a:gd name="T80" fmla="*/ 64 w 144"/>
              <a:gd name="T81" fmla="*/ 12 h 116"/>
              <a:gd name="T82" fmla="*/ 80 w 144"/>
              <a:gd name="T83" fmla="*/ 20 h 116"/>
              <a:gd name="T84" fmla="*/ 80 w 144"/>
              <a:gd name="T85" fmla="*/ 20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4" h="116">
                <a:moveTo>
                  <a:pt x="80" y="20"/>
                </a:moveTo>
                <a:lnTo>
                  <a:pt x="92" y="24"/>
                </a:lnTo>
                <a:lnTo>
                  <a:pt x="100" y="28"/>
                </a:lnTo>
                <a:lnTo>
                  <a:pt x="108" y="36"/>
                </a:lnTo>
                <a:lnTo>
                  <a:pt x="116" y="40"/>
                </a:lnTo>
                <a:lnTo>
                  <a:pt x="124" y="44"/>
                </a:lnTo>
                <a:lnTo>
                  <a:pt x="128" y="48"/>
                </a:lnTo>
                <a:lnTo>
                  <a:pt x="132" y="48"/>
                </a:lnTo>
                <a:lnTo>
                  <a:pt x="132" y="52"/>
                </a:lnTo>
                <a:lnTo>
                  <a:pt x="136" y="60"/>
                </a:lnTo>
                <a:lnTo>
                  <a:pt x="140" y="68"/>
                </a:lnTo>
                <a:lnTo>
                  <a:pt x="144" y="76"/>
                </a:lnTo>
                <a:lnTo>
                  <a:pt x="144" y="88"/>
                </a:lnTo>
                <a:lnTo>
                  <a:pt x="144" y="96"/>
                </a:lnTo>
                <a:lnTo>
                  <a:pt x="140" y="104"/>
                </a:lnTo>
                <a:lnTo>
                  <a:pt x="140" y="112"/>
                </a:lnTo>
                <a:lnTo>
                  <a:pt x="136" y="112"/>
                </a:lnTo>
                <a:lnTo>
                  <a:pt x="128" y="116"/>
                </a:lnTo>
                <a:lnTo>
                  <a:pt x="124" y="116"/>
                </a:lnTo>
                <a:lnTo>
                  <a:pt x="124" y="116"/>
                </a:lnTo>
                <a:lnTo>
                  <a:pt x="116" y="116"/>
                </a:lnTo>
                <a:lnTo>
                  <a:pt x="108" y="112"/>
                </a:lnTo>
                <a:lnTo>
                  <a:pt x="100" y="104"/>
                </a:lnTo>
                <a:lnTo>
                  <a:pt x="88" y="96"/>
                </a:lnTo>
                <a:lnTo>
                  <a:pt x="76" y="88"/>
                </a:lnTo>
                <a:lnTo>
                  <a:pt x="64" y="76"/>
                </a:lnTo>
                <a:lnTo>
                  <a:pt x="48" y="64"/>
                </a:lnTo>
                <a:lnTo>
                  <a:pt x="32" y="48"/>
                </a:lnTo>
                <a:lnTo>
                  <a:pt x="20" y="32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4" y="4"/>
                </a:lnTo>
                <a:lnTo>
                  <a:pt x="64" y="12"/>
                </a:lnTo>
                <a:lnTo>
                  <a:pt x="80" y="20"/>
                </a:lnTo>
                <a:lnTo>
                  <a:pt x="8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8" name="Freeform 397">
            <a:extLst>
              <a:ext uri="{FF2B5EF4-FFF2-40B4-BE49-F238E27FC236}">
                <a16:creationId xmlns:a16="http://schemas.microsoft.com/office/drawing/2014/main" xmlns="" id="{2D48A564-5CEC-4C8C-899D-32FFCBA96A72}"/>
              </a:ext>
            </a:extLst>
          </p:cNvPr>
          <p:cNvSpPr>
            <a:spLocks/>
          </p:cNvSpPr>
          <p:nvPr/>
        </p:nvSpPr>
        <p:spPr bwMode="auto">
          <a:xfrm>
            <a:off x="1915417" y="5893188"/>
            <a:ext cx="413053" cy="441793"/>
          </a:xfrm>
          <a:custGeom>
            <a:avLst/>
            <a:gdLst>
              <a:gd name="T0" fmla="*/ 0 w 100"/>
              <a:gd name="T1" fmla="*/ 4 h 88"/>
              <a:gd name="T2" fmla="*/ 4 w 100"/>
              <a:gd name="T3" fmla="*/ 0 h 88"/>
              <a:gd name="T4" fmla="*/ 12 w 100"/>
              <a:gd name="T5" fmla="*/ 0 h 88"/>
              <a:gd name="T6" fmla="*/ 20 w 100"/>
              <a:gd name="T7" fmla="*/ 0 h 88"/>
              <a:gd name="T8" fmla="*/ 32 w 100"/>
              <a:gd name="T9" fmla="*/ 0 h 88"/>
              <a:gd name="T10" fmla="*/ 44 w 100"/>
              <a:gd name="T11" fmla="*/ 4 h 88"/>
              <a:gd name="T12" fmla="*/ 56 w 100"/>
              <a:gd name="T13" fmla="*/ 8 h 88"/>
              <a:gd name="T14" fmla="*/ 68 w 100"/>
              <a:gd name="T15" fmla="*/ 12 h 88"/>
              <a:gd name="T16" fmla="*/ 76 w 100"/>
              <a:gd name="T17" fmla="*/ 20 h 88"/>
              <a:gd name="T18" fmla="*/ 88 w 100"/>
              <a:gd name="T19" fmla="*/ 28 h 88"/>
              <a:gd name="T20" fmla="*/ 92 w 100"/>
              <a:gd name="T21" fmla="*/ 36 h 88"/>
              <a:gd name="T22" fmla="*/ 100 w 100"/>
              <a:gd name="T23" fmla="*/ 44 h 88"/>
              <a:gd name="T24" fmla="*/ 100 w 100"/>
              <a:gd name="T25" fmla="*/ 48 h 88"/>
              <a:gd name="T26" fmla="*/ 100 w 100"/>
              <a:gd name="T27" fmla="*/ 56 h 88"/>
              <a:gd name="T28" fmla="*/ 100 w 100"/>
              <a:gd name="T29" fmla="*/ 60 h 88"/>
              <a:gd name="T30" fmla="*/ 96 w 100"/>
              <a:gd name="T31" fmla="*/ 68 h 88"/>
              <a:gd name="T32" fmla="*/ 92 w 100"/>
              <a:gd name="T33" fmla="*/ 72 h 88"/>
              <a:gd name="T34" fmla="*/ 88 w 100"/>
              <a:gd name="T35" fmla="*/ 80 h 88"/>
              <a:gd name="T36" fmla="*/ 84 w 100"/>
              <a:gd name="T37" fmla="*/ 84 h 88"/>
              <a:gd name="T38" fmla="*/ 76 w 100"/>
              <a:gd name="T39" fmla="*/ 88 h 88"/>
              <a:gd name="T40" fmla="*/ 72 w 100"/>
              <a:gd name="T41" fmla="*/ 88 h 88"/>
              <a:gd name="T42" fmla="*/ 68 w 100"/>
              <a:gd name="T43" fmla="*/ 88 h 88"/>
              <a:gd name="T44" fmla="*/ 64 w 100"/>
              <a:gd name="T45" fmla="*/ 84 h 88"/>
              <a:gd name="T46" fmla="*/ 60 w 100"/>
              <a:gd name="T47" fmla="*/ 84 h 88"/>
              <a:gd name="T48" fmla="*/ 56 w 100"/>
              <a:gd name="T49" fmla="*/ 80 h 88"/>
              <a:gd name="T50" fmla="*/ 48 w 100"/>
              <a:gd name="T51" fmla="*/ 72 h 88"/>
              <a:gd name="T52" fmla="*/ 44 w 100"/>
              <a:gd name="T53" fmla="*/ 68 h 88"/>
              <a:gd name="T54" fmla="*/ 36 w 100"/>
              <a:gd name="T55" fmla="*/ 60 h 88"/>
              <a:gd name="T56" fmla="*/ 32 w 100"/>
              <a:gd name="T57" fmla="*/ 48 h 88"/>
              <a:gd name="T58" fmla="*/ 24 w 100"/>
              <a:gd name="T59" fmla="*/ 40 h 88"/>
              <a:gd name="T60" fmla="*/ 16 w 100"/>
              <a:gd name="T61" fmla="*/ 32 h 88"/>
              <a:gd name="T62" fmla="*/ 12 w 100"/>
              <a:gd name="T63" fmla="*/ 24 h 88"/>
              <a:gd name="T64" fmla="*/ 8 w 100"/>
              <a:gd name="T65" fmla="*/ 20 h 88"/>
              <a:gd name="T66" fmla="*/ 4 w 100"/>
              <a:gd name="T67" fmla="*/ 16 h 88"/>
              <a:gd name="T68" fmla="*/ 0 w 100"/>
              <a:gd name="T69" fmla="*/ 12 h 88"/>
              <a:gd name="T70" fmla="*/ 0 w 100"/>
              <a:gd name="T71" fmla="*/ 8 h 88"/>
              <a:gd name="T72" fmla="*/ 0 w 100"/>
              <a:gd name="T73" fmla="*/ 4 h 88"/>
              <a:gd name="T74" fmla="*/ 0 w 100"/>
              <a:gd name="T75" fmla="*/ 4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0" h="88">
                <a:moveTo>
                  <a:pt x="0" y="4"/>
                </a:move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4" y="4"/>
                </a:lnTo>
                <a:lnTo>
                  <a:pt x="56" y="8"/>
                </a:lnTo>
                <a:lnTo>
                  <a:pt x="68" y="12"/>
                </a:lnTo>
                <a:lnTo>
                  <a:pt x="76" y="20"/>
                </a:lnTo>
                <a:lnTo>
                  <a:pt x="88" y="28"/>
                </a:lnTo>
                <a:lnTo>
                  <a:pt x="92" y="36"/>
                </a:lnTo>
                <a:lnTo>
                  <a:pt x="100" y="44"/>
                </a:lnTo>
                <a:lnTo>
                  <a:pt x="100" y="48"/>
                </a:lnTo>
                <a:lnTo>
                  <a:pt x="100" y="56"/>
                </a:lnTo>
                <a:lnTo>
                  <a:pt x="100" y="60"/>
                </a:lnTo>
                <a:lnTo>
                  <a:pt x="96" y="68"/>
                </a:lnTo>
                <a:lnTo>
                  <a:pt x="92" y="72"/>
                </a:lnTo>
                <a:lnTo>
                  <a:pt x="88" y="80"/>
                </a:lnTo>
                <a:lnTo>
                  <a:pt x="84" y="84"/>
                </a:lnTo>
                <a:lnTo>
                  <a:pt x="76" y="88"/>
                </a:lnTo>
                <a:lnTo>
                  <a:pt x="72" y="88"/>
                </a:lnTo>
                <a:lnTo>
                  <a:pt x="68" y="88"/>
                </a:lnTo>
                <a:lnTo>
                  <a:pt x="64" y="84"/>
                </a:lnTo>
                <a:lnTo>
                  <a:pt x="60" y="84"/>
                </a:lnTo>
                <a:lnTo>
                  <a:pt x="56" y="80"/>
                </a:lnTo>
                <a:lnTo>
                  <a:pt x="48" y="72"/>
                </a:lnTo>
                <a:lnTo>
                  <a:pt x="44" y="68"/>
                </a:lnTo>
                <a:lnTo>
                  <a:pt x="36" y="60"/>
                </a:lnTo>
                <a:lnTo>
                  <a:pt x="32" y="48"/>
                </a:lnTo>
                <a:lnTo>
                  <a:pt x="24" y="40"/>
                </a:lnTo>
                <a:lnTo>
                  <a:pt x="16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9" name="Freeform 398">
            <a:extLst>
              <a:ext uri="{FF2B5EF4-FFF2-40B4-BE49-F238E27FC236}">
                <a16:creationId xmlns:a16="http://schemas.microsoft.com/office/drawing/2014/main" xmlns="" id="{0D803C2E-8109-4B1C-8833-CBF555F2AE40}"/>
              </a:ext>
            </a:extLst>
          </p:cNvPr>
          <p:cNvSpPr>
            <a:spLocks/>
          </p:cNvSpPr>
          <p:nvPr/>
        </p:nvSpPr>
        <p:spPr bwMode="auto">
          <a:xfrm>
            <a:off x="1221489" y="5812862"/>
            <a:ext cx="413053" cy="682772"/>
          </a:xfrm>
          <a:custGeom>
            <a:avLst/>
            <a:gdLst>
              <a:gd name="T0" fmla="*/ 68 w 100"/>
              <a:gd name="T1" fmla="*/ 116 h 136"/>
              <a:gd name="T2" fmla="*/ 56 w 100"/>
              <a:gd name="T3" fmla="*/ 128 h 136"/>
              <a:gd name="T4" fmla="*/ 44 w 100"/>
              <a:gd name="T5" fmla="*/ 132 h 136"/>
              <a:gd name="T6" fmla="*/ 36 w 100"/>
              <a:gd name="T7" fmla="*/ 136 h 136"/>
              <a:gd name="T8" fmla="*/ 28 w 100"/>
              <a:gd name="T9" fmla="*/ 136 h 136"/>
              <a:gd name="T10" fmla="*/ 24 w 100"/>
              <a:gd name="T11" fmla="*/ 136 h 136"/>
              <a:gd name="T12" fmla="*/ 20 w 100"/>
              <a:gd name="T13" fmla="*/ 132 h 136"/>
              <a:gd name="T14" fmla="*/ 12 w 100"/>
              <a:gd name="T15" fmla="*/ 124 h 136"/>
              <a:gd name="T16" fmla="*/ 8 w 100"/>
              <a:gd name="T17" fmla="*/ 120 h 136"/>
              <a:gd name="T18" fmla="*/ 4 w 100"/>
              <a:gd name="T19" fmla="*/ 112 h 136"/>
              <a:gd name="T20" fmla="*/ 4 w 100"/>
              <a:gd name="T21" fmla="*/ 104 h 136"/>
              <a:gd name="T22" fmla="*/ 0 w 100"/>
              <a:gd name="T23" fmla="*/ 100 h 136"/>
              <a:gd name="T24" fmla="*/ 4 w 100"/>
              <a:gd name="T25" fmla="*/ 96 h 136"/>
              <a:gd name="T26" fmla="*/ 4 w 100"/>
              <a:gd name="T27" fmla="*/ 92 h 136"/>
              <a:gd name="T28" fmla="*/ 8 w 100"/>
              <a:gd name="T29" fmla="*/ 84 h 136"/>
              <a:gd name="T30" fmla="*/ 16 w 100"/>
              <a:gd name="T31" fmla="*/ 80 h 136"/>
              <a:gd name="T32" fmla="*/ 24 w 100"/>
              <a:gd name="T33" fmla="*/ 72 h 136"/>
              <a:gd name="T34" fmla="*/ 28 w 100"/>
              <a:gd name="T35" fmla="*/ 68 h 136"/>
              <a:gd name="T36" fmla="*/ 32 w 100"/>
              <a:gd name="T37" fmla="*/ 64 h 136"/>
              <a:gd name="T38" fmla="*/ 40 w 100"/>
              <a:gd name="T39" fmla="*/ 56 h 136"/>
              <a:gd name="T40" fmla="*/ 48 w 100"/>
              <a:gd name="T41" fmla="*/ 48 h 136"/>
              <a:gd name="T42" fmla="*/ 52 w 100"/>
              <a:gd name="T43" fmla="*/ 40 h 136"/>
              <a:gd name="T44" fmla="*/ 60 w 100"/>
              <a:gd name="T45" fmla="*/ 28 h 136"/>
              <a:gd name="T46" fmla="*/ 68 w 100"/>
              <a:gd name="T47" fmla="*/ 12 h 136"/>
              <a:gd name="T48" fmla="*/ 76 w 100"/>
              <a:gd name="T49" fmla="*/ 0 h 136"/>
              <a:gd name="T50" fmla="*/ 88 w 100"/>
              <a:gd name="T51" fmla="*/ 16 h 136"/>
              <a:gd name="T52" fmla="*/ 96 w 100"/>
              <a:gd name="T53" fmla="*/ 28 h 136"/>
              <a:gd name="T54" fmla="*/ 100 w 100"/>
              <a:gd name="T55" fmla="*/ 36 h 136"/>
              <a:gd name="T56" fmla="*/ 100 w 100"/>
              <a:gd name="T57" fmla="*/ 44 h 136"/>
              <a:gd name="T58" fmla="*/ 100 w 100"/>
              <a:gd name="T59" fmla="*/ 48 h 136"/>
              <a:gd name="T60" fmla="*/ 100 w 100"/>
              <a:gd name="T61" fmla="*/ 56 h 136"/>
              <a:gd name="T62" fmla="*/ 100 w 100"/>
              <a:gd name="T63" fmla="*/ 64 h 136"/>
              <a:gd name="T64" fmla="*/ 96 w 100"/>
              <a:gd name="T65" fmla="*/ 72 h 136"/>
              <a:gd name="T66" fmla="*/ 96 w 100"/>
              <a:gd name="T67" fmla="*/ 80 h 136"/>
              <a:gd name="T68" fmla="*/ 88 w 100"/>
              <a:gd name="T69" fmla="*/ 92 h 136"/>
              <a:gd name="T70" fmla="*/ 80 w 100"/>
              <a:gd name="T71" fmla="*/ 104 h 136"/>
              <a:gd name="T72" fmla="*/ 68 w 100"/>
              <a:gd name="T73" fmla="*/ 116 h 136"/>
              <a:gd name="T74" fmla="*/ 68 w 100"/>
              <a:gd name="T75" fmla="*/ 116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0" h="136">
                <a:moveTo>
                  <a:pt x="68" y="116"/>
                </a:moveTo>
                <a:lnTo>
                  <a:pt x="56" y="128"/>
                </a:lnTo>
                <a:lnTo>
                  <a:pt x="44" y="132"/>
                </a:lnTo>
                <a:lnTo>
                  <a:pt x="36" y="136"/>
                </a:lnTo>
                <a:lnTo>
                  <a:pt x="28" y="136"/>
                </a:lnTo>
                <a:lnTo>
                  <a:pt x="24" y="136"/>
                </a:lnTo>
                <a:lnTo>
                  <a:pt x="20" y="132"/>
                </a:lnTo>
                <a:lnTo>
                  <a:pt x="12" y="124"/>
                </a:lnTo>
                <a:lnTo>
                  <a:pt x="8" y="120"/>
                </a:lnTo>
                <a:lnTo>
                  <a:pt x="4" y="112"/>
                </a:lnTo>
                <a:lnTo>
                  <a:pt x="4" y="104"/>
                </a:lnTo>
                <a:lnTo>
                  <a:pt x="0" y="100"/>
                </a:lnTo>
                <a:lnTo>
                  <a:pt x="4" y="96"/>
                </a:lnTo>
                <a:lnTo>
                  <a:pt x="4" y="92"/>
                </a:lnTo>
                <a:lnTo>
                  <a:pt x="8" y="84"/>
                </a:lnTo>
                <a:lnTo>
                  <a:pt x="16" y="80"/>
                </a:lnTo>
                <a:lnTo>
                  <a:pt x="24" y="72"/>
                </a:lnTo>
                <a:lnTo>
                  <a:pt x="28" y="68"/>
                </a:lnTo>
                <a:lnTo>
                  <a:pt x="32" y="64"/>
                </a:lnTo>
                <a:lnTo>
                  <a:pt x="40" y="56"/>
                </a:lnTo>
                <a:lnTo>
                  <a:pt x="48" y="48"/>
                </a:lnTo>
                <a:lnTo>
                  <a:pt x="52" y="40"/>
                </a:lnTo>
                <a:lnTo>
                  <a:pt x="60" y="28"/>
                </a:lnTo>
                <a:lnTo>
                  <a:pt x="68" y="12"/>
                </a:lnTo>
                <a:lnTo>
                  <a:pt x="76" y="0"/>
                </a:lnTo>
                <a:lnTo>
                  <a:pt x="88" y="16"/>
                </a:lnTo>
                <a:lnTo>
                  <a:pt x="96" y="28"/>
                </a:lnTo>
                <a:lnTo>
                  <a:pt x="100" y="36"/>
                </a:lnTo>
                <a:lnTo>
                  <a:pt x="100" y="44"/>
                </a:lnTo>
                <a:lnTo>
                  <a:pt x="100" y="48"/>
                </a:lnTo>
                <a:lnTo>
                  <a:pt x="100" y="56"/>
                </a:lnTo>
                <a:lnTo>
                  <a:pt x="100" y="64"/>
                </a:lnTo>
                <a:lnTo>
                  <a:pt x="96" y="72"/>
                </a:lnTo>
                <a:lnTo>
                  <a:pt x="96" y="80"/>
                </a:lnTo>
                <a:lnTo>
                  <a:pt x="88" y="92"/>
                </a:lnTo>
                <a:lnTo>
                  <a:pt x="80" y="104"/>
                </a:lnTo>
                <a:lnTo>
                  <a:pt x="68" y="116"/>
                </a:lnTo>
                <a:lnTo>
                  <a:pt x="68" y="1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0" name="Freeform 399">
            <a:extLst>
              <a:ext uri="{FF2B5EF4-FFF2-40B4-BE49-F238E27FC236}">
                <a16:creationId xmlns:a16="http://schemas.microsoft.com/office/drawing/2014/main" xmlns="" id="{9E734F30-09B0-48C7-9478-1EA1D6EFE1E9}"/>
              </a:ext>
            </a:extLst>
          </p:cNvPr>
          <p:cNvSpPr>
            <a:spLocks/>
          </p:cNvSpPr>
          <p:nvPr/>
        </p:nvSpPr>
        <p:spPr bwMode="auto">
          <a:xfrm>
            <a:off x="1105834" y="4909194"/>
            <a:ext cx="1173069" cy="602446"/>
          </a:xfrm>
          <a:custGeom>
            <a:avLst/>
            <a:gdLst>
              <a:gd name="T0" fmla="*/ 160 w 284"/>
              <a:gd name="T1" fmla="*/ 32 h 120"/>
              <a:gd name="T2" fmla="*/ 188 w 284"/>
              <a:gd name="T3" fmla="*/ 24 h 120"/>
              <a:gd name="T4" fmla="*/ 212 w 284"/>
              <a:gd name="T5" fmla="*/ 16 h 120"/>
              <a:gd name="T6" fmla="*/ 232 w 284"/>
              <a:gd name="T7" fmla="*/ 8 h 120"/>
              <a:gd name="T8" fmla="*/ 248 w 284"/>
              <a:gd name="T9" fmla="*/ 4 h 120"/>
              <a:gd name="T10" fmla="*/ 264 w 284"/>
              <a:gd name="T11" fmla="*/ 0 h 120"/>
              <a:gd name="T12" fmla="*/ 272 w 284"/>
              <a:gd name="T13" fmla="*/ 0 h 120"/>
              <a:gd name="T14" fmla="*/ 280 w 284"/>
              <a:gd name="T15" fmla="*/ 0 h 120"/>
              <a:gd name="T16" fmla="*/ 284 w 284"/>
              <a:gd name="T17" fmla="*/ 0 h 120"/>
              <a:gd name="T18" fmla="*/ 280 w 284"/>
              <a:gd name="T19" fmla="*/ 4 h 120"/>
              <a:gd name="T20" fmla="*/ 276 w 284"/>
              <a:gd name="T21" fmla="*/ 8 h 120"/>
              <a:gd name="T22" fmla="*/ 268 w 284"/>
              <a:gd name="T23" fmla="*/ 16 h 120"/>
              <a:gd name="T24" fmla="*/ 256 w 284"/>
              <a:gd name="T25" fmla="*/ 24 h 120"/>
              <a:gd name="T26" fmla="*/ 244 w 284"/>
              <a:gd name="T27" fmla="*/ 32 h 120"/>
              <a:gd name="T28" fmla="*/ 224 w 284"/>
              <a:gd name="T29" fmla="*/ 40 h 120"/>
              <a:gd name="T30" fmla="*/ 200 w 284"/>
              <a:gd name="T31" fmla="*/ 52 h 120"/>
              <a:gd name="T32" fmla="*/ 176 w 284"/>
              <a:gd name="T33" fmla="*/ 64 h 120"/>
              <a:gd name="T34" fmla="*/ 148 w 284"/>
              <a:gd name="T35" fmla="*/ 80 h 120"/>
              <a:gd name="T36" fmla="*/ 128 w 284"/>
              <a:gd name="T37" fmla="*/ 88 h 120"/>
              <a:gd name="T38" fmla="*/ 108 w 284"/>
              <a:gd name="T39" fmla="*/ 100 h 120"/>
              <a:gd name="T40" fmla="*/ 88 w 284"/>
              <a:gd name="T41" fmla="*/ 108 h 120"/>
              <a:gd name="T42" fmla="*/ 76 w 284"/>
              <a:gd name="T43" fmla="*/ 112 h 120"/>
              <a:gd name="T44" fmla="*/ 64 w 284"/>
              <a:gd name="T45" fmla="*/ 116 h 120"/>
              <a:gd name="T46" fmla="*/ 56 w 284"/>
              <a:gd name="T47" fmla="*/ 120 h 120"/>
              <a:gd name="T48" fmla="*/ 52 w 284"/>
              <a:gd name="T49" fmla="*/ 120 h 120"/>
              <a:gd name="T50" fmla="*/ 44 w 284"/>
              <a:gd name="T51" fmla="*/ 120 h 120"/>
              <a:gd name="T52" fmla="*/ 36 w 284"/>
              <a:gd name="T53" fmla="*/ 116 h 120"/>
              <a:gd name="T54" fmla="*/ 28 w 284"/>
              <a:gd name="T55" fmla="*/ 112 h 120"/>
              <a:gd name="T56" fmla="*/ 20 w 284"/>
              <a:gd name="T57" fmla="*/ 104 h 120"/>
              <a:gd name="T58" fmla="*/ 8 w 284"/>
              <a:gd name="T59" fmla="*/ 100 h 120"/>
              <a:gd name="T60" fmla="*/ 4 w 284"/>
              <a:gd name="T61" fmla="*/ 92 h 120"/>
              <a:gd name="T62" fmla="*/ 0 w 284"/>
              <a:gd name="T63" fmla="*/ 84 h 120"/>
              <a:gd name="T64" fmla="*/ 0 w 284"/>
              <a:gd name="T65" fmla="*/ 84 h 120"/>
              <a:gd name="T66" fmla="*/ 0 w 284"/>
              <a:gd name="T67" fmla="*/ 80 h 120"/>
              <a:gd name="T68" fmla="*/ 0 w 284"/>
              <a:gd name="T69" fmla="*/ 76 h 120"/>
              <a:gd name="T70" fmla="*/ 4 w 284"/>
              <a:gd name="T71" fmla="*/ 72 h 120"/>
              <a:gd name="T72" fmla="*/ 12 w 284"/>
              <a:gd name="T73" fmla="*/ 68 h 120"/>
              <a:gd name="T74" fmla="*/ 20 w 284"/>
              <a:gd name="T75" fmla="*/ 72 h 120"/>
              <a:gd name="T76" fmla="*/ 24 w 284"/>
              <a:gd name="T77" fmla="*/ 72 h 120"/>
              <a:gd name="T78" fmla="*/ 32 w 284"/>
              <a:gd name="T79" fmla="*/ 72 h 120"/>
              <a:gd name="T80" fmla="*/ 36 w 284"/>
              <a:gd name="T81" fmla="*/ 72 h 120"/>
              <a:gd name="T82" fmla="*/ 40 w 284"/>
              <a:gd name="T83" fmla="*/ 72 h 120"/>
              <a:gd name="T84" fmla="*/ 44 w 284"/>
              <a:gd name="T85" fmla="*/ 72 h 120"/>
              <a:gd name="T86" fmla="*/ 48 w 284"/>
              <a:gd name="T87" fmla="*/ 72 h 120"/>
              <a:gd name="T88" fmla="*/ 60 w 284"/>
              <a:gd name="T89" fmla="*/ 68 h 120"/>
              <a:gd name="T90" fmla="*/ 72 w 284"/>
              <a:gd name="T91" fmla="*/ 64 h 120"/>
              <a:gd name="T92" fmla="*/ 88 w 284"/>
              <a:gd name="T93" fmla="*/ 56 h 120"/>
              <a:gd name="T94" fmla="*/ 112 w 284"/>
              <a:gd name="T95" fmla="*/ 48 h 120"/>
              <a:gd name="T96" fmla="*/ 132 w 284"/>
              <a:gd name="T97" fmla="*/ 40 h 120"/>
              <a:gd name="T98" fmla="*/ 160 w 284"/>
              <a:gd name="T99" fmla="*/ 32 h 120"/>
              <a:gd name="T100" fmla="*/ 160 w 284"/>
              <a:gd name="T101" fmla="*/ 3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84" h="120">
                <a:moveTo>
                  <a:pt x="160" y="32"/>
                </a:moveTo>
                <a:lnTo>
                  <a:pt x="188" y="24"/>
                </a:lnTo>
                <a:lnTo>
                  <a:pt x="212" y="16"/>
                </a:lnTo>
                <a:lnTo>
                  <a:pt x="232" y="8"/>
                </a:lnTo>
                <a:lnTo>
                  <a:pt x="248" y="4"/>
                </a:lnTo>
                <a:lnTo>
                  <a:pt x="264" y="0"/>
                </a:lnTo>
                <a:lnTo>
                  <a:pt x="272" y="0"/>
                </a:lnTo>
                <a:lnTo>
                  <a:pt x="280" y="0"/>
                </a:lnTo>
                <a:lnTo>
                  <a:pt x="284" y="0"/>
                </a:lnTo>
                <a:lnTo>
                  <a:pt x="280" y="4"/>
                </a:lnTo>
                <a:lnTo>
                  <a:pt x="276" y="8"/>
                </a:lnTo>
                <a:lnTo>
                  <a:pt x="268" y="16"/>
                </a:lnTo>
                <a:lnTo>
                  <a:pt x="256" y="24"/>
                </a:lnTo>
                <a:lnTo>
                  <a:pt x="244" y="32"/>
                </a:lnTo>
                <a:lnTo>
                  <a:pt x="224" y="40"/>
                </a:lnTo>
                <a:lnTo>
                  <a:pt x="200" y="52"/>
                </a:lnTo>
                <a:lnTo>
                  <a:pt x="176" y="64"/>
                </a:lnTo>
                <a:lnTo>
                  <a:pt x="148" y="80"/>
                </a:lnTo>
                <a:lnTo>
                  <a:pt x="128" y="88"/>
                </a:lnTo>
                <a:lnTo>
                  <a:pt x="108" y="100"/>
                </a:lnTo>
                <a:lnTo>
                  <a:pt x="88" y="108"/>
                </a:lnTo>
                <a:lnTo>
                  <a:pt x="76" y="112"/>
                </a:lnTo>
                <a:lnTo>
                  <a:pt x="64" y="116"/>
                </a:lnTo>
                <a:lnTo>
                  <a:pt x="56" y="120"/>
                </a:lnTo>
                <a:lnTo>
                  <a:pt x="52" y="120"/>
                </a:lnTo>
                <a:lnTo>
                  <a:pt x="44" y="120"/>
                </a:lnTo>
                <a:lnTo>
                  <a:pt x="36" y="116"/>
                </a:lnTo>
                <a:lnTo>
                  <a:pt x="28" y="112"/>
                </a:lnTo>
                <a:lnTo>
                  <a:pt x="20" y="104"/>
                </a:lnTo>
                <a:lnTo>
                  <a:pt x="8" y="100"/>
                </a:lnTo>
                <a:lnTo>
                  <a:pt x="4" y="92"/>
                </a:lnTo>
                <a:lnTo>
                  <a:pt x="0" y="84"/>
                </a:lnTo>
                <a:lnTo>
                  <a:pt x="0" y="84"/>
                </a:lnTo>
                <a:lnTo>
                  <a:pt x="0" y="80"/>
                </a:lnTo>
                <a:lnTo>
                  <a:pt x="0" y="76"/>
                </a:lnTo>
                <a:lnTo>
                  <a:pt x="4" y="72"/>
                </a:lnTo>
                <a:lnTo>
                  <a:pt x="12" y="68"/>
                </a:lnTo>
                <a:lnTo>
                  <a:pt x="20" y="72"/>
                </a:lnTo>
                <a:lnTo>
                  <a:pt x="24" y="72"/>
                </a:lnTo>
                <a:lnTo>
                  <a:pt x="32" y="72"/>
                </a:lnTo>
                <a:lnTo>
                  <a:pt x="36" y="72"/>
                </a:lnTo>
                <a:lnTo>
                  <a:pt x="40" y="72"/>
                </a:lnTo>
                <a:lnTo>
                  <a:pt x="44" y="72"/>
                </a:lnTo>
                <a:lnTo>
                  <a:pt x="48" y="72"/>
                </a:lnTo>
                <a:lnTo>
                  <a:pt x="60" y="68"/>
                </a:lnTo>
                <a:lnTo>
                  <a:pt x="72" y="64"/>
                </a:lnTo>
                <a:lnTo>
                  <a:pt x="88" y="56"/>
                </a:lnTo>
                <a:lnTo>
                  <a:pt x="112" y="48"/>
                </a:lnTo>
                <a:lnTo>
                  <a:pt x="132" y="40"/>
                </a:lnTo>
                <a:lnTo>
                  <a:pt x="160" y="32"/>
                </a:lnTo>
                <a:lnTo>
                  <a:pt x="160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1" name="Freeform 400">
            <a:extLst>
              <a:ext uri="{FF2B5EF4-FFF2-40B4-BE49-F238E27FC236}">
                <a16:creationId xmlns:a16="http://schemas.microsoft.com/office/drawing/2014/main" xmlns="" id="{BD015461-2448-40FF-AC56-BDA74E30F600}"/>
              </a:ext>
            </a:extLst>
          </p:cNvPr>
          <p:cNvSpPr>
            <a:spLocks/>
          </p:cNvSpPr>
          <p:nvPr/>
        </p:nvSpPr>
        <p:spPr bwMode="auto">
          <a:xfrm>
            <a:off x="2229337" y="4366993"/>
            <a:ext cx="1470467" cy="1486032"/>
          </a:xfrm>
          <a:custGeom>
            <a:avLst/>
            <a:gdLst>
              <a:gd name="T0" fmla="*/ 272 w 356"/>
              <a:gd name="T1" fmla="*/ 232 h 296"/>
              <a:gd name="T2" fmla="*/ 288 w 356"/>
              <a:gd name="T3" fmla="*/ 236 h 296"/>
              <a:gd name="T4" fmla="*/ 296 w 356"/>
              <a:gd name="T5" fmla="*/ 224 h 296"/>
              <a:gd name="T6" fmla="*/ 304 w 356"/>
              <a:gd name="T7" fmla="*/ 208 h 296"/>
              <a:gd name="T8" fmla="*/ 324 w 356"/>
              <a:gd name="T9" fmla="*/ 180 h 296"/>
              <a:gd name="T10" fmla="*/ 336 w 356"/>
              <a:gd name="T11" fmla="*/ 180 h 296"/>
              <a:gd name="T12" fmla="*/ 344 w 356"/>
              <a:gd name="T13" fmla="*/ 192 h 296"/>
              <a:gd name="T14" fmla="*/ 344 w 356"/>
              <a:gd name="T15" fmla="*/ 212 h 296"/>
              <a:gd name="T16" fmla="*/ 348 w 356"/>
              <a:gd name="T17" fmla="*/ 256 h 296"/>
              <a:gd name="T18" fmla="*/ 356 w 356"/>
              <a:gd name="T19" fmla="*/ 280 h 296"/>
              <a:gd name="T20" fmla="*/ 352 w 356"/>
              <a:gd name="T21" fmla="*/ 292 h 296"/>
              <a:gd name="T22" fmla="*/ 332 w 356"/>
              <a:gd name="T23" fmla="*/ 296 h 296"/>
              <a:gd name="T24" fmla="*/ 276 w 356"/>
              <a:gd name="T25" fmla="*/ 284 h 296"/>
              <a:gd name="T26" fmla="*/ 236 w 356"/>
              <a:gd name="T27" fmla="*/ 260 h 296"/>
              <a:gd name="T28" fmla="*/ 204 w 356"/>
              <a:gd name="T29" fmla="*/ 228 h 296"/>
              <a:gd name="T30" fmla="*/ 184 w 356"/>
              <a:gd name="T31" fmla="*/ 188 h 296"/>
              <a:gd name="T32" fmla="*/ 180 w 356"/>
              <a:gd name="T33" fmla="*/ 140 h 296"/>
              <a:gd name="T34" fmla="*/ 188 w 356"/>
              <a:gd name="T35" fmla="*/ 84 h 296"/>
              <a:gd name="T36" fmla="*/ 192 w 356"/>
              <a:gd name="T37" fmla="*/ 64 h 296"/>
              <a:gd name="T38" fmla="*/ 196 w 356"/>
              <a:gd name="T39" fmla="*/ 48 h 296"/>
              <a:gd name="T40" fmla="*/ 184 w 356"/>
              <a:gd name="T41" fmla="*/ 52 h 296"/>
              <a:gd name="T42" fmla="*/ 156 w 356"/>
              <a:gd name="T43" fmla="*/ 60 h 296"/>
              <a:gd name="T44" fmla="*/ 112 w 356"/>
              <a:gd name="T45" fmla="*/ 76 h 296"/>
              <a:gd name="T46" fmla="*/ 76 w 356"/>
              <a:gd name="T47" fmla="*/ 84 h 296"/>
              <a:gd name="T48" fmla="*/ 52 w 356"/>
              <a:gd name="T49" fmla="*/ 92 h 296"/>
              <a:gd name="T50" fmla="*/ 32 w 356"/>
              <a:gd name="T51" fmla="*/ 92 h 296"/>
              <a:gd name="T52" fmla="*/ 12 w 356"/>
              <a:gd name="T53" fmla="*/ 80 h 296"/>
              <a:gd name="T54" fmla="*/ 0 w 356"/>
              <a:gd name="T55" fmla="*/ 64 h 296"/>
              <a:gd name="T56" fmla="*/ 44 w 356"/>
              <a:gd name="T57" fmla="*/ 56 h 296"/>
              <a:gd name="T58" fmla="*/ 68 w 356"/>
              <a:gd name="T59" fmla="*/ 48 h 296"/>
              <a:gd name="T60" fmla="*/ 100 w 356"/>
              <a:gd name="T61" fmla="*/ 40 h 296"/>
              <a:gd name="T62" fmla="*/ 152 w 356"/>
              <a:gd name="T63" fmla="*/ 28 h 296"/>
              <a:gd name="T64" fmla="*/ 180 w 356"/>
              <a:gd name="T65" fmla="*/ 20 h 296"/>
              <a:gd name="T66" fmla="*/ 196 w 356"/>
              <a:gd name="T67" fmla="*/ 8 h 296"/>
              <a:gd name="T68" fmla="*/ 208 w 356"/>
              <a:gd name="T69" fmla="*/ 0 h 296"/>
              <a:gd name="T70" fmla="*/ 228 w 356"/>
              <a:gd name="T71" fmla="*/ 4 h 296"/>
              <a:gd name="T72" fmla="*/ 256 w 356"/>
              <a:gd name="T73" fmla="*/ 16 h 296"/>
              <a:gd name="T74" fmla="*/ 276 w 356"/>
              <a:gd name="T75" fmla="*/ 32 h 296"/>
              <a:gd name="T76" fmla="*/ 272 w 356"/>
              <a:gd name="T77" fmla="*/ 44 h 296"/>
              <a:gd name="T78" fmla="*/ 244 w 356"/>
              <a:gd name="T79" fmla="*/ 76 h 296"/>
              <a:gd name="T80" fmla="*/ 232 w 356"/>
              <a:gd name="T81" fmla="*/ 132 h 296"/>
              <a:gd name="T82" fmla="*/ 236 w 356"/>
              <a:gd name="T83" fmla="*/ 188 h 296"/>
              <a:gd name="T84" fmla="*/ 252 w 356"/>
              <a:gd name="T85" fmla="*/ 208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6" h="296">
                <a:moveTo>
                  <a:pt x="252" y="208"/>
                </a:moveTo>
                <a:lnTo>
                  <a:pt x="264" y="220"/>
                </a:lnTo>
                <a:lnTo>
                  <a:pt x="272" y="232"/>
                </a:lnTo>
                <a:lnTo>
                  <a:pt x="280" y="236"/>
                </a:lnTo>
                <a:lnTo>
                  <a:pt x="284" y="236"/>
                </a:lnTo>
                <a:lnTo>
                  <a:pt x="288" y="236"/>
                </a:lnTo>
                <a:lnTo>
                  <a:pt x="292" y="232"/>
                </a:lnTo>
                <a:lnTo>
                  <a:pt x="292" y="232"/>
                </a:lnTo>
                <a:lnTo>
                  <a:pt x="296" y="224"/>
                </a:lnTo>
                <a:lnTo>
                  <a:pt x="300" y="220"/>
                </a:lnTo>
                <a:lnTo>
                  <a:pt x="304" y="216"/>
                </a:lnTo>
                <a:lnTo>
                  <a:pt x="304" y="208"/>
                </a:lnTo>
                <a:lnTo>
                  <a:pt x="312" y="196"/>
                </a:lnTo>
                <a:lnTo>
                  <a:pt x="320" y="184"/>
                </a:lnTo>
                <a:lnTo>
                  <a:pt x="324" y="180"/>
                </a:lnTo>
                <a:lnTo>
                  <a:pt x="332" y="180"/>
                </a:lnTo>
                <a:lnTo>
                  <a:pt x="336" y="180"/>
                </a:lnTo>
                <a:lnTo>
                  <a:pt x="336" y="180"/>
                </a:lnTo>
                <a:lnTo>
                  <a:pt x="340" y="184"/>
                </a:lnTo>
                <a:lnTo>
                  <a:pt x="340" y="188"/>
                </a:lnTo>
                <a:lnTo>
                  <a:pt x="344" y="192"/>
                </a:lnTo>
                <a:lnTo>
                  <a:pt x="344" y="200"/>
                </a:lnTo>
                <a:lnTo>
                  <a:pt x="344" y="204"/>
                </a:lnTo>
                <a:lnTo>
                  <a:pt x="344" y="212"/>
                </a:lnTo>
                <a:lnTo>
                  <a:pt x="344" y="232"/>
                </a:lnTo>
                <a:lnTo>
                  <a:pt x="348" y="248"/>
                </a:lnTo>
                <a:lnTo>
                  <a:pt x="348" y="256"/>
                </a:lnTo>
                <a:lnTo>
                  <a:pt x="352" y="264"/>
                </a:lnTo>
                <a:lnTo>
                  <a:pt x="356" y="272"/>
                </a:lnTo>
                <a:lnTo>
                  <a:pt x="356" y="280"/>
                </a:lnTo>
                <a:lnTo>
                  <a:pt x="356" y="284"/>
                </a:lnTo>
                <a:lnTo>
                  <a:pt x="356" y="288"/>
                </a:lnTo>
                <a:lnTo>
                  <a:pt x="352" y="292"/>
                </a:lnTo>
                <a:lnTo>
                  <a:pt x="348" y="296"/>
                </a:lnTo>
                <a:lnTo>
                  <a:pt x="340" y="296"/>
                </a:lnTo>
                <a:lnTo>
                  <a:pt x="332" y="296"/>
                </a:lnTo>
                <a:lnTo>
                  <a:pt x="308" y="296"/>
                </a:lnTo>
                <a:lnTo>
                  <a:pt x="288" y="288"/>
                </a:lnTo>
                <a:lnTo>
                  <a:pt x="276" y="284"/>
                </a:lnTo>
                <a:lnTo>
                  <a:pt x="260" y="280"/>
                </a:lnTo>
                <a:lnTo>
                  <a:pt x="248" y="272"/>
                </a:lnTo>
                <a:lnTo>
                  <a:pt x="236" y="260"/>
                </a:lnTo>
                <a:lnTo>
                  <a:pt x="224" y="252"/>
                </a:lnTo>
                <a:lnTo>
                  <a:pt x="212" y="240"/>
                </a:lnTo>
                <a:lnTo>
                  <a:pt x="204" y="228"/>
                </a:lnTo>
                <a:lnTo>
                  <a:pt x="196" y="216"/>
                </a:lnTo>
                <a:lnTo>
                  <a:pt x="192" y="204"/>
                </a:lnTo>
                <a:lnTo>
                  <a:pt x="184" y="188"/>
                </a:lnTo>
                <a:lnTo>
                  <a:pt x="184" y="172"/>
                </a:lnTo>
                <a:lnTo>
                  <a:pt x="180" y="156"/>
                </a:lnTo>
                <a:lnTo>
                  <a:pt x="180" y="140"/>
                </a:lnTo>
                <a:lnTo>
                  <a:pt x="180" y="124"/>
                </a:lnTo>
                <a:lnTo>
                  <a:pt x="184" y="104"/>
                </a:lnTo>
                <a:lnTo>
                  <a:pt x="188" y="84"/>
                </a:lnTo>
                <a:lnTo>
                  <a:pt x="188" y="76"/>
                </a:lnTo>
                <a:lnTo>
                  <a:pt x="192" y="72"/>
                </a:lnTo>
                <a:lnTo>
                  <a:pt x="192" y="64"/>
                </a:lnTo>
                <a:lnTo>
                  <a:pt x="196" y="60"/>
                </a:lnTo>
                <a:lnTo>
                  <a:pt x="196" y="52"/>
                </a:lnTo>
                <a:lnTo>
                  <a:pt x="196" y="48"/>
                </a:lnTo>
                <a:lnTo>
                  <a:pt x="196" y="48"/>
                </a:lnTo>
                <a:lnTo>
                  <a:pt x="192" y="48"/>
                </a:lnTo>
                <a:lnTo>
                  <a:pt x="184" y="52"/>
                </a:lnTo>
                <a:lnTo>
                  <a:pt x="176" y="52"/>
                </a:lnTo>
                <a:lnTo>
                  <a:pt x="168" y="56"/>
                </a:lnTo>
                <a:lnTo>
                  <a:pt x="156" y="60"/>
                </a:lnTo>
                <a:lnTo>
                  <a:pt x="144" y="64"/>
                </a:lnTo>
                <a:lnTo>
                  <a:pt x="128" y="68"/>
                </a:lnTo>
                <a:lnTo>
                  <a:pt x="112" y="76"/>
                </a:lnTo>
                <a:lnTo>
                  <a:pt x="100" y="80"/>
                </a:lnTo>
                <a:lnTo>
                  <a:pt x="88" y="84"/>
                </a:lnTo>
                <a:lnTo>
                  <a:pt x="76" y="84"/>
                </a:lnTo>
                <a:lnTo>
                  <a:pt x="68" y="88"/>
                </a:lnTo>
                <a:lnTo>
                  <a:pt x="60" y="92"/>
                </a:lnTo>
                <a:lnTo>
                  <a:pt x="52" y="92"/>
                </a:lnTo>
                <a:lnTo>
                  <a:pt x="48" y="92"/>
                </a:lnTo>
                <a:lnTo>
                  <a:pt x="40" y="92"/>
                </a:lnTo>
                <a:lnTo>
                  <a:pt x="32" y="92"/>
                </a:lnTo>
                <a:lnTo>
                  <a:pt x="28" y="92"/>
                </a:lnTo>
                <a:lnTo>
                  <a:pt x="20" y="84"/>
                </a:lnTo>
                <a:lnTo>
                  <a:pt x="12" y="80"/>
                </a:lnTo>
                <a:lnTo>
                  <a:pt x="4" y="76"/>
                </a:lnTo>
                <a:lnTo>
                  <a:pt x="4" y="68"/>
                </a:lnTo>
                <a:lnTo>
                  <a:pt x="0" y="64"/>
                </a:lnTo>
                <a:lnTo>
                  <a:pt x="16" y="64"/>
                </a:lnTo>
                <a:lnTo>
                  <a:pt x="32" y="60"/>
                </a:lnTo>
                <a:lnTo>
                  <a:pt x="44" y="56"/>
                </a:lnTo>
                <a:lnTo>
                  <a:pt x="56" y="52"/>
                </a:lnTo>
                <a:lnTo>
                  <a:pt x="60" y="52"/>
                </a:lnTo>
                <a:lnTo>
                  <a:pt x="68" y="48"/>
                </a:lnTo>
                <a:lnTo>
                  <a:pt x="76" y="48"/>
                </a:lnTo>
                <a:lnTo>
                  <a:pt x="88" y="44"/>
                </a:lnTo>
                <a:lnTo>
                  <a:pt x="100" y="40"/>
                </a:lnTo>
                <a:lnTo>
                  <a:pt x="112" y="36"/>
                </a:lnTo>
                <a:lnTo>
                  <a:pt x="136" y="32"/>
                </a:lnTo>
                <a:lnTo>
                  <a:pt x="152" y="28"/>
                </a:lnTo>
                <a:lnTo>
                  <a:pt x="164" y="24"/>
                </a:lnTo>
                <a:lnTo>
                  <a:pt x="172" y="20"/>
                </a:lnTo>
                <a:lnTo>
                  <a:pt x="180" y="20"/>
                </a:lnTo>
                <a:lnTo>
                  <a:pt x="188" y="16"/>
                </a:lnTo>
                <a:lnTo>
                  <a:pt x="192" y="12"/>
                </a:lnTo>
                <a:lnTo>
                  <a:pt x="196" y="8"/>
                </a:lnTo>
                <a:lnTo>
                  <a:pt x="200" y="8"/>
                </a:lnTo>
                <a:lnTo>
                  <a:pt x="204" y="4"/>
                </a:lnTo>
                <a:lnTo>
                  <a:pt x="208" y="0"/>
                </a:lnTo>
                <a:lnTo>
                  <a:pt x="212" y="0"/>
                </a:lnTo>
                <a:lnTo>
                  <a:pt x="220" y="0"/>
                </a:lnTo>
                <a:lnTo>
                  <a:pt x="228" y="4"/>
                </a:lnTo>
                <a:lnTo>
                  <a:pt x="236" y="4"/>
                </a:lnTo>
                <a:lnTo>
                  <a:pt x="244" y="8"/>
                </a:lnTo>
                <a:lnTo>
                  <a:pt x="256" y="16"/>
                </a:lnTo>
                <a:lnTo>
                  <a:pt x="264" y="20"/>
                </a:lnTo>
                <a:lnTo>
                  <a:pt x="272" y="28"/>
                </a:lnTo>
                <a:lnTo>
                  <a:pt x="276" y="32"/>
                </a:lnTo>
                <a:lnTo>
                  <a:pt x="276" y="32"/>
                </a:lnTo>
                <a:lnTo>
                  <a:pt x="276" y="36"/>
                </a:lnTo>
                <a:lnTo>
                  <a:pt x="272" y="44"/>
                </a:lnTo>
                <a:lnTo>
                  <a:pt x="264" y="52"/>
                </a:lnTo>
                <a:lnTo>
                  <a:pt x="256" y="60"/>
                </a:lnTo>
                <a:lnTo>
                  <a:pt x="244" y="76"/>
                </a:lnTo>
                <a:lnTo>
                  <a:pt x="240" y="92"/>
                </a:lnTo>
                <a:lnTo>
                  <a:pt x="236" y="112"/>
                </a:lnTo>
                <a:lnTo>
                  <a:pt x="232" y="132"/>
                </a:lnTo>
                <a:lnTo>
                  <a:pt x="232" y="156"/>
                </a:lnTo>
                <a:lnTo>
                  <a:pt x="236" y="176"/>
                </a:lnTo>
                <a:lnTo>
                  <a:pt x="236" y="188"/>
                </a:lnTo>
                <a:lnTo>
                  <a:pt x="240" y="196"/>
                </a:lnTo>
                <a:lnTo>
                  <a:pt x="248" y="204"/>
                </a:lnTo>
                <a:lnTo>
                  <a:pt x="252" y="208"/>
                </a:lnTo>
                <a:lnTo>
                  <a:pt x="252" y="2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85">
            <a:extLst>
              <a:ext uri="{FF2B5EF4-FFF2-40B4-BE49-F238E27FC236}">
                <a16:creationId xmlns:a16="http://schemas.microsoft.com/office/drawing/2014/main" xmlns="" id="{3FDFDF1E-CFCF-48B4-B483-C6349BCD5E73}"/>
              </a:ext>
            </a:extLst>
          </p:cNvPr>
          <p:cNvSpPr>
            <a:spLocks/>
          </p:cNvSpPr>
          <p:nvPr/>
        </p:nvSpPr>
        <p:spPr bwMode="auto">
          <a:xfrm>
            <a:off x="1582082" y="520457"/>
            <a:ext cx="1101427" cy="1633009"/>
          </a:xfrm>
          <a:custGeom>
            <a:avLst/>
            <a:gdLst>
              <a:gd name="T0" fmla="*/ 136 w 280"/>
              <a:gd name="T1" fmla="*/ 260 h 356"/>
              <a:gd name="T2" fmla="*/ 108 w 280"/>
              <a:gd name="T3" fmla="*/ 284 h 356"/>
              <a:gd name="T4" fmla="*/ 76 w 280"/>
              <a:gd name="T5" fmla="*/ 316 h 356"/>
              <a:gd name="T6" fmla="*/ 44 w 280"/>
              <a:gd name="T7" fmla="*/ 340 h 356"/>
              <a:gd name="T8" fmla="*/ 28 w 280"/>
              <a:gd name="T9" fmla="*/ 348 h 356"/>
              <a:gd name="T10" fmla="*/ 16 w 280"/>
              <a:gd name="T11" fmla="*/ 352 h 356"/>
              <a:gd name="T12" fmla="*/ 8 w 280"/>
              <a:gd name="T13" fmla="*/ 356 h 356"/>
              <a:gd name="T14" fmla="*/ 0 w 280"/>
              <a:gd name="T15" fmla="*/ 352 h 356"/>
              <a:gd name="T16" fmla="*/ 4 w 280"/>
              <a:gd name="T17" fmla="*/ 348 h 356"/>
              <a:gd name="T18" fmla="*/ 12 w 280"/>
              <a:gd name="T19" fmla="*/ 336 h 356"/>
              <a:gd name="T20" fmla="*/ 24 w 280"/>
              <a:gd name="T21" fmla="*/ 316 h 356"/>
              <a:gd name="T22" fmla="*/ 52 w 280"/>
              <a:gd name="T23" fmla="*/ 288 h 356"/>
              <a:gd name="T24" fmla="*/ 96 w 280"/>
              <a:gd name="T25" fmla="*/ 236 h 356"/>
              <a:gd name="T26" fmla="*/ 140 w 280"/>
              <a:gd name="T27" fmla="*/ 176 h 356"/>
              <a:gd name="T28" fmla="*/ 172 w 280"/>
              <a:gd name="T29" fmla="*/ 116 h 356"/>
              <a:gd name="T30" fmla="*/ 192 w 280"/>
              <a:gd name="T31" fmla="*/ 72 h 356"/>
              <a:gd name="T32" fmla="*/ 200 w 280"/>
              <a:gd name="T33" fmla="*/ 48 h 356"/>
              <a:gd name="T34" fmla="*/ 200 w 280"/>
              <a:gd name="T35" fmla="*/ 32 h 356"/>
              <a:gd name="T36" fmla="*/ 200 w 280"/>
              <a:gd name="T37" fmla="*/ 20 h 356"/>
              <a:gd name="T38" fmla="*/ 196 w 280"/>
              <a:gd name="T39" fmla="*/ 16 h 356"/>
              <a:gd name="T40" fmla="*/ 192 w 280"/>
              <a:gd name="T41" fmla="*/ 12 h 356"/>
              <a:gd name="T42" fmla="*/ 200 w 280"/>
              <a:gd name="T43" fmla="*/ 0 h 356"/>
              <a:gd name="T44" fmla="*/ 220 w 280"/>
              <a:gd name="T45" fmla="*/ 0 h 356"/>
              <a:gd name="T46" fmla="*/ 244 w 280"/>
              <a:gd name="T47" fmla="*/ 4 h 356"/>
              <a:gd name="T48" fmla="*/ 260 w 280"/>
              <a:gd name="T49" fmla="*/ 12 h 356"/>
              <a:gd name="T50" fmla="*/ 276 w 280"/>
              <a:gd name="T51" fmla="*/ 24 h 356"/>
              <a:gd name="T52" fmla="*/ 280 w 280"/>
              <a:gd name="T53" fmla="*/ 32 h 356"/>
              <a:gd name="T54" fmla="*/ 276 w 280"/>
              <a:gd name="T55" fmla="*/ 48 h 356"/>
              <a:gd name="T56" fmla="*/ 268 w 280"/>
              <a:gd name="T57" fmla="*/ 68 h 356"/>
              <a:gd name="T58" fmla="*/ 252 w 280"/>
              <a:gd name="T59" fmla="*/ 96 h 356"/>
              <a:gd name="T60" fmla="*/ 224 w 280"/>
              <a:gd name="T61" fmla="*/ 148 h 356"/>
              <a:gd name="T62" fmla="*/ 176 w 280"/>
              <a:gd name="T63" fmla="*/ 212 h 356"/>
              <a:gd name="T64" fmla="*/ 148 w 280"/>
              <a:gd name="T65" fmla="*/ 244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80" h="356">
                <a:moveTo>
                  <a:pt x="148" y="244"/>
                </a:moveTo>
                <a:lnTo>
                  <a:pt x="136" y="260"/>
                </a:lnTo>
                <a:lnTo>
                  <a:pt x="120" y="272"/>
                </a:lnTo>
                <a:lnTo>
                  <a:pt x="108" y="284"/>
                </a:lnTo>
                <a:lnTo>
                  <a:pt x="96" y="296"/>
                </a:lnTo>
                <a:lnTo>
                  <a:pt x="76" y="316"/>
                </a:lnTo>
                <a:lnTo>
                  <a:pt x="52" y="332"/>
                </a:lnTo>
                <a:lnTo>
                  <a:pt x="44" y="340"/>
                </a:lnTo>
                <a:lnTo>
                  <a:pt x="36" y="344"/>
                </a:lnTo>
                <a:lnTo>
                  <a:pt x="28" y="348"/>
                </a:lnTo>
                <a:lnTo>
                  <a:pt x="20" y="352"/>
                </a:lnTo>
                <a:lnTo>
                  <a:pt x="16" y="352"/>
                </a:lnTo>
                <a:lnTo>
                  <a:pt x="12" y="356"/>
                </a:lnTo>
                <a:lnTo>
                  <a:pt x="8" y="356"/>
                </a:lnTo>
                <a:lnTo>
                  <a:pt x="4" y="356"/>
                </a:lnTo>
                <a:lnTo>
                  <a:pt x="0" y="352"/>
                </a:lnTo>
                <a:lnTo>
                  <a:pt x="0" y="352"/>
                </a:lnTo>
                <a:lnTo>
                  <a:pt x="4" y="348"/>
                </a:lnTo>
                <a:lnTo>
                  <a:pt x="8" y="340"/>
                </a:lnTo>
                <a:lnTo>
                  <a:pt x="12" y="336"/>
                </a:lnTo>
                <a:lnTo>
                  <a:pt x="16" y="328"/>
                </a:lnTo>
                <a:lnTo>
                  <a:pt x="24" y="316"/>
                </a:lnTo>
                <a:lnTo>
                  <a:pt x="32" y="308"/>
                </a:lnTo>
                <a:lnTo>
                  <a:pt x="52" y="288"/>
                </a:lnTo>
                <a:lnTo>
                  <a:pt x="72" y="260"/>
                </a:lnTo>
                <a:lnTo>
                  <a:pt x="96" y="236"/>
                </a:lnTo>
                <a:lnTo>
                  <a:pt x="120" y="204"/>
                </a:lnTo>
                <a:lnTo>
                  <a:pt x="140" y="176"/>
                </a:lnTo>
                <a:lnTo>
                  <a:pt x="160" y="144"/>
                </a:lnTo>
                <a:lnTo>
                  <a:pt x="172" y="116"/>
                </a:lnTo>
                <a:lnTo>
                  <a:pt x="188" y="84"/>
                </a:lnTo>
                <a:lnTo>
                  <a:pt x="192" y="72"/>
                </a:lnTo>
                <a:lnTo>
                  <a:pt x="196" y="60"/>
                </a:lnTo>
                <a:lnTo>
                  <a:pt x="200" y="48"/>
                </a:lnTo>
                <a:lnTo>
                  <a:pt x="200" y="40"/>
                </a:lnTo>
                <a:lnTo>
                  <a:pt x="200" y="32"/>
                </a:lnTo>
                <a:lnTo>
                  <a:pt x="200" y="24"/>
                </a:lnTo>
                <a:lnTo>
                  <a:pt x="200" y="20"/>
                </a:lnTo>
                <a:lnTo>
                  <a:pt x="200" y="16"/>
                </a:lnTo>
                <a:lnTo>
                  <a:pt x="196" y="16"/>
                </a:lnTo>
                <a:lnTo>
                  <a:pt x="192" y="16"/>
                </a:lnTo>
                <a:lnTo>
                  <a:pt x="192" y="12"/>
                </a:lnTo>
                <a:lnTo>
                  <a:pt x="196" y="8"/>
                </a:lnTo>
                <a:lnTo>
                  <a:pt x="200" y="0"/>
                </a:lnTo>
                <a:lnTo>
                  <a:pt x="208" y="0"/>
                </a:lnTo>
                <a:lnTo>
                  <a:pt x="220" y="0"/>
                </a:lnTo>
                <a:lnTo>
                  <a:pt x="232" y="0"/>
                </a:lnTo>
                <a:lnTo>
                  <a:pt x="244" y="4"/>
                </a:lnTo>
                <a:lnTo>
                  <a:pt x="252" y="8"/>
                </a:lnTo>
                <a:lnTo>
                  <a:pt x="260" y="12"/>
                </a:lnTo>
                <a:lnTo>
                  <a:pt x="268" y="16"/>
                </a:lnTo>
                <a:lnTo>
                  <a:pt x="276" y="24"/>
                </a:lnTo>
                <a:lnTo>
                  <a:pt x="280" y="28"/>
                </a:lnTo>
                <a:lnTo>
                  <a:pt x="280" y="32"/>
                </a:lnTo>
                <a:lnTo>
                  <a:pt x="276" y="40"/>
                </a:lnTo>
                <a:lnTo>
                  <a:pt x="276" y="48"/>
                </a:lnTo>
                <a:lnTo>
                  <a:pt x="272" y="56"/>
                </a:lnTo>
                <a:lnTo>
                  <a:pt x="268" y="68"/>
                </a:lnTo>
                <a:lnTo>
                  <a:pt x="260" y="80"/>
                </a:lnTo>
                <a:lnTo>
                  <a:pt x="252" y="96"/>
                </a:lnTo>
                <a:lnTo>
                  <a:pt x="244" y="112"/>
                </a:lnTo>
                <a:lnTo>
                  <a:pt x="224" y="148"/>
                </a:lnTo>
                <a:lnTo>
                  <a:pt x="200" y="184"/>
                </a:lnTo>
                <a:lnTo>
                  <a:pt x="176" y="212"/>
                </a:lnTo>
                <a:lnTo>
                  <a:pt x="148" y="244"/>
                </a:lnTo>
                <a:lnTo>
                  <a:pt x="148" y="2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86">
            <a:extLst>
              <a:ext uri="{FF2B5EF4-FFF2-40B4-BE49-F238E27FC236}">
                <a16:creationId xmlns:a16="http://schemas.microsoft.com/office/drawing/2014/main" xmlns="" id="{AE7180CF-287D-4B93-AD9B-09DABFCAA30B}"/>
              </a:ext>
            </a:extLst>
          </p:cNvPr>
          <p:cNvSpPr>
            <a:spLocks/>
          </p:cNvSpPr>
          <p:nvPr/>
        </p:nvSpPr>
        <p:spPr bwMode="auto">
          <a:xfrm>
            <a:off x="2368815" y="832380"/>
            <a:ext cx="1510529" cy="1045860"/>
          </a:xfrm>
          <a:custGeom>
            <a:avLst/>
            <a:gdLst>
              <a:gd name="T0" fmla="*/ 244 w 384"/>
              <a:gd name="T1" fmla="*/ 228 h 228"/>
              <a:gd name="T2" fmla="*/ 232 w 384"/>
              <a:gd name="T3" fmla="*/ 224 h 228"/>
              <a:gd name="T4" fmla="*/ 220 w 384"/>
              <a:gd name="T5" fmla="*/ 220 h 228"/>
              <a:gd name="T6" fmla="*/ 204 w 384"/>
              <a:gd name="T7" fmla="*/ 208 h 228"/>
              <a:gd name="T8" fmla="*/ 188 w 384"/>
              <a:gd name="T9" fmla="*/ 196 h 228"/>
              <a:gd name="T10" fmla="*/ 176 w 384"/>
              <a:gd name="T11" fmla="*/ 188 h 228"/>
              <a:gd name="T12" fmla="*/ 164 w 384"/>
              <a:gd name="T13" fmla="*/ 176 h 228"/>
              <a:gd name="T14" fmla="*/ 144 w 384"/>
              <a:gd name="T15" fmla="*/ 160 h 228"/>
              <a:gd name="T16" fmla="*/ 124 w 384"/>
              <a:gd name="T17" fmla="*/ 140 h 228"/>
              <a:gd name="T18" fmla="*/ 96 w 384"/>
              <a:gd name="T19" fmla="*/ 116 h 228"/>
              <a:gd name="T20" fmla="*/ 68 w 384"/>
              <a:gd name="T21" fmla="*/ 88 h 228"/>
              <a:gd name="T22" fmla="*/ 36 w 384"/>
              <a:gd name="T23" fmla="*/ 56 h 228"/>
              <a:gd name="T24" fmla="*/ 0 w 384"/>
              <a:gd name="T25" fmla="*/ 20 h 228"/>
              <a:gd name="T26" fmla="*/ 20 w 384"/>
              <a:gd name="T27" fmla="*/ 0 h 228"/>
              <a:gd name="T28" fmla="*/ 44 w 384"/>
              <a:gd name="T29" fmla="*/ 20 h 228"/>
              <a:gd name="T30" fmla="*/ 72 w 384"/>
              <a:gd name="T31" fmla="*/ 40 h 228"/>
              <a:gd name="T32" fmla="*/ 92 w 384"/>
              <a:gd name="T33" fmla="*/ 56 h 228"/>
              <a:gd name="T34" fmla="*/ 116 w 384"/>
              <a:gd name="T35" fmla="*/ 72 h 228"/>
              <a:gd name="T36" fmla="*/ 136 w 384"/>
              <a:gd name="T37" fmla="*/ 88 h 228"/>
              <a:gd name="T38" fmla="*/ 152 w 384"/>
              <a:gd name="T39" fmla="*/ 100 h 228"/>
              <a:gd name="T40" fmla="*/ 168 w 384"/>
              <a:gd name="T41" fmla="*/ 108 h 228"/>
              <a:gd name="T42" fmla="*/ 184 w 384"/>
              <a:gd name="T43" fmla="*/ 120 h 228"/>
              <a:gd name="T44" fmla="*/ 212 w 384"/>
              <a:gd name="T45" fmla="*/ 136 h 228"/>
              <a:gd name="T46" fmla="*/ 244 w 384"/>
              <a:gd name="T47" fmla="*/ 152 h 228"/>
              <a:gd name="T48" fmla="*/ 276 w 384"/>
              <a:gd name="T49" fmla="*/ 164 h 228"/>
              <a:gd name="T50" fmla="*/ 312 w 384"/>
              <a:gd name="T51" fmla="*/ 172 h 228"/>
              <a:gd name="T52" fmla="*/ 328 w 384"/>
              <a:gd name="T53" fmla="*/ 180 h 228"/>
              <a:gd name="T54" fmla="*/ 344 w 384"/>
              <a:gd name="T55" fmla="*/ 184 h 228"/>
              <a:gd name="T56" fmla="*/ 356 w 384"/>
              <a:gd name="T57" fmla="*/ 188 h 228"/>
              <a:gd name="T58" fmla="*/ 364 w 384"/>
              <a:gd name="T59" fmla="*/ 192 h 228"/>
              <a:gd name="T60" fmla="*/ 372 w 384"/>
              <a:gd name="T61" fmla="*/ 196 h 228"/>
              <a:gd name="T62" fmla="*/ 376 w 384"/>
              <a:gd name="T63" fmla="*/ 200 h 228"/>
              <a:gd name="T64" fmla="*/ 380 w 384"/>
              <a:gd name="T65" fmla="*/ 200 h 228"/>
              <a:gd name="T66" fmla="*/ 384 w 384"/>
              <a:gd name="T67" fmla="*/ 204 h 228"/>
              <a:gd name="T68" fmla="*/ 380 w 384"/>
              <a:gd name="T69" fmla="*/ 208 h 228"/>
              <a:gd name="T70" fmla="*/ 380 w 384"/>
              <a:gd name="T71" fmla="*/ 208 h 228"/>
              <a:gd name="T72" fmla="*/ 372 w 384"/>
              <a:gd name="T73" fmla="*/ 212 h 228"/>
              <a:gd name="T74" fmla="*/ 368 w 384"/>
              <a:gd name="T75" fmla="*/ 212 h 228"/>
              <a:gd name="T76" fmla="*/ 360 w 384"/>
              <a:gd name="T77" fmla="*/ 216 h 228"/>
              <a:gd name="T78" fmla="*/ 348 w 384"/>
              <a:gd name="T79" fmla="*/ 216 h 228"/>
              <a:gd name="T80" fmla="*/ 336 w 384"/>
              <a:gd name="T81" fmla="*/ 220 h 228"/>
              <a:gd name="T82" fmla="*/ 324 w 384"/>
              <a:gd name="T83" fmla="*/ 220 h 228"/>
              <a:gd name="T84" fmla="*/ 308 w 384"/>
              <a:gd name="T85" fmla="*/ 224 h 228"/>
              <a:gd name="T86" fmla="*/ 296 w 384"/>
              <a:gd name="T87" fmla="*/ 224 h 228"/>
              <a:gd name="T88" fmla="*/ 284 w 384"/>
              <a:gd name="T89" fmla="*/ 224 h 228"/>
              <a:gd name="T90" fmla="*/ 276 w 384"/>
              <a:gd name="T91" fmla="*/ 224 h 228"/>
              <a:gd name="T92" fmla="*/ 264 w 384"/>
              <a:gd name="T93" fmla="*/ 228 h 228"/>
              <a:gd name="T94" fmla="*/ 256 w 384"/>
              <a:gd name="T95" fmla="*/ 228 h 228"/>
              <a:gd name="T96" fmla="*/ 248 w 384"/>
              <a:gd name="T97" fmla="*/ 228 h 228"/>
              <a:gd name="T98" fmla="*/ 244 w 384"/>
              <a:gd name="T99" fmla="*/ 228 h 228"/>
              <a:gd name="T100" fmla="*/ 244 w 384"/>
              <a:gd name="T101" fmla="*/ 228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84" h="228">
                <a:moveTo>
                  <a:pt x="244" y="228"/>
                </a:moveTo>
                <a:lnTo>
                  <a:pt x="232" y="224"/>
                </a:lnTo>
                <a:lnTo>
                  <a:pt x="220" y="220"/>
                </a:lnTo>
                <a:lnTo>
                  <a:pt x="204" y="208"/>
                </a:lnTo>
                <a:lnTo>
                  <a:pt x="188" y="196"/>
                </a:lnTo>
                <a:lnTo>
                  <a:pt x="176" y="188"/>
                </a:lnTo>
                <a:lnTo>
                  <a:pt x="164" y="176"/>
                </a:lnTo>
                <a:lnTo>
                  <a:pt x="144" y="160"/>
                </a:lnTo>
                <a:lnTo>
                  <a:pt x="124" y="140"/>
                </a:lnTo>
                <a:lnTo>
                  <a:pt x="96" y="116"/>
                </a:lnTo>
                <a:lnTo>
                  <a:pt x="68" y="88"/>
                </a:lnTo>
                <a:lnTo>
                  <a:pt x="36" y="56"/>
                </a:lnTo>
                <a:lnTo>
                  <a:pt x="0" y="20"/>
                </a:lnTo>
                <a:lnTo>
                  <a:pt x="20" y="0"/>
                </a:lnTo>
                <a:lnTo>
                  <a:pt x="44" y="20"/>
                </a:lnTo>
                <a:lnTo>
                  <a:pt x="72" y="40"/>
                </a:lnTo>
                <a:lnTo>
                  <a:pt x="92" y="56"/>
                </a:lnTo>
                <a:lnTo>
                  <a:pt x="116" y="72"/>
                </a:lnTo>
                <a:lnTo>
                  <a:pt x="136" y="88"/>
                </a:lnTo>
                <a:lnTo>
                  <a:pt x="152" y="100"/>
                </a:lnTo>
                <a:lnTo>
                  <a:pt x="168" y="108"/>
                </a:lnTo>
                <a:lnTo>
                  <a:pt x="184" y="120"/>
                </a:lnTo>
                <a:lnTo>
                  <a:pt x="212" y="136"/>
                </a:lnTo>
                <a:lnTo>
                  <a:pt x="244" y="152"/>
                </a:lnTo>
                <a:lnTo>
                  <a:pt x="276" y="164"/>
                </a:lnTo>
                <a:lnTo>
                  <a:pt x="312" y="172"/>
                </a:lnTo>
                <a:lnTo>
                  <a:pt x="328" y="180"/>
                </a:lnTo>
                <a:lnTo>
                  <a:pt x="344" y="184"/>
                </a:lnTo>
                <a:lnTo>
                  <a:pt x="356" y="188"/>
                </a:lnTo>
                <a:lnTo>
                  <a:pt x="364" y="192"/>
                </a:lnTo>
                <a:lnTo>
                  <a:pt x="372" y="196"/>
                </a:lnTo>
                <a:lnTo>
                  <a:pt x="376" y="200"/>
                </a:lnTo>
                <a:lnTo>
                  <a:pt x="380" y="200"/>
                </a:lnTo>
                <a:lnTo>
                  <a:pt x="384" y="204"/>
                </a:lnTo>
                <a:lnTo>
                  <a:pt x="380" y="208"/>
                </a:lnTo>
                <a:lnTo>
                  <a:pt x="380" y="208"/>
                </a:lnTo>
                <a:lnTo>
                  <a:pt x="372" y="212"/>
                </a:lnTo>
                <a:lnTo>
                  <a:pt x="368" y="212"/>
                </a:lnTo>
                <a:lnTo>
                  <a:pt x="360" y="216"/>
                </a:lnTo>
                <a:lnTo>
                  <a:pt x="348" y="216"/>
                </a:lnTo>
                <a:lnTo>
                  <a:pt x="336" y="220"/>
                </a:lnTo>
                <a:lnTo>
                  <a:pt x="324" y="220"/>
                </a:lnTo>
                <a:lnTo>
                  <a:pt x="308" y="224"/>
                </a:lnTo>
                <a:lnTo>
                  <a:pt x="296" y="224"/>
                </a:lnTo>
                <a:lnTo>
                  <a:pt x="284" y="224"/>
                </a:lnTo>
                <a:lnTo>
                  <a:pt x="276" y="224"/>
                </a:lnTo>
                <a:lnTo>
                  <a:pt x="264" y="228"/>
                </a:lnTo>
                <a:lnTo>
                  <a:pt x="256" y="228"/>
                </a:lnTo>
                <a:lnTo>
                  <a:pt x="248" y="228"/>
                </a:lnTo>
                <a:lnTo>
                  <a:pt x="244" y="228"/>
                </a:lnTo>
                <a:lnTo>
                  <a:pt x="244" y="2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87">
            <a:extLst>
              <a:ext uri="{FF2B5EF4-FFF2-40B4-BE49-F238E27FC236}">
                <a16:creationId xmlns:a16="http://schemas.microsoft.com/office/drawing/2014/main" xmlns="" id="{BDA3EEA7-DE68-4683-9399-0A0CA110CFD1}"/>
              </a:ext>
            </a:extLst>
          </p:cNvPr>
          <p:cNvSpPr>
            <a:spLocks/>
          </p:cNvSpPr>
          <p:nvPr/>
        </p:nvSpPr>
        <p:spPr bwMode="auto">
          <a:xfrm>
            <a:off x="1298857" y="942471"/>
            <a:ext cx="472040" cy="385317"/>
          </a:xfrm>
          <a:custGeom>
            <a:avLst/>
            <a:gdLst>
              <a:gd name="T0" fmla="*/ 0 w 120"/>
              <a:gd name="T1" fmla="*/ 0 h 84"/>
              <a:gd name="T2" fmla="*/ 28 w 120"/>
              <a:gd name="T3" fmla="*/ 4 h 84"/>
              <a:gd name="T4" fmla="*/ 52 w 120"/>
              <a:gd name="T5" fmla="*/ 8 h 84"/>
              <a:gd name="T6" fmla="*/ 72 w 120"/>
              <a:gd name="T7" fmla="*/ 12 h 84"/>
              <a:gd name="T8" fmla="*/ 92 w 120"/>
              <a:gd name="T9" fmla="*/ 20 h 84"/>
              <a:gd name="T10" fmla="*/ 96 w 120"/>
              <a:gd name="T11" fmla="*/ 24 h 84"/>
              <a:gd name="T12" fmla="*/ 104 w 120"/>
              <a:gd name="T13" fmla="*/ 28 h 84"/>
              <a:gd name="T14" fmla="*/ 108 w 120"/>
              <a:gd name="T15" fmla="*/ 32 h 84"/>
              <a:gd name="T16" fmla="*/ 112 w 120"/>
              <a:gd name="T17" fmla="*/ 36 h 84"/>
              <a:gd name="T18" fmla="*/ 116 w 120"/>
              <a:gd name="T19" fmla="*/ 44 h 84"/>
              <a:gd name="T20" fmla="*/ 120 w 120"/>
              <a:gd name="T21" fmla="*/ 56 h 84"/>
              <a:gd name="T22" fmla="*/ 120 w 120"/>
              <a:gd name="T23" fmla="*/ 64 h 84"/>
              <a:gd name="T24" fmla="*/ 116 w 120"/>
              <a:gd name="T25" fmla="*/ 72 h 84"/>
              <a:gd name="T26" fmla="*/ 116 w 120"/>
              <a:gd name="T27" fmla="*/ 76 h 84"/>
              <a:gd name="T28" fmla="*/ 112 w 120"/>
              <a:gd name="T29" fmla="*/ 76 h 84"/>
              <a:gd name="T30" fmla="*/ 108 w 120"/>
              <a:gd name="T31" fmla="*/ 80 h 84"/>
              <a:gd name="T32" fmla="*/ 104 w 120"/>
              <a:gd name="T33" fmla="*/ 80 h 84"/>
              <a:gd name="T34" fmla="*/ 92 w 120"/>
              <a:gd name="T35" fmla="*/ 84 h 84"/>
              <a:gd name="T36" fmla="*/ 84 w 120"/>
              <a:gd name="T37" fmla="*/ 80 h 84"/>
              <a:gd name="T38" fmla="*/ 76 w 120"/>
              <a:gd name="T39" fmla="*/ 80 h 84"/>
              <a:gd name="T40" fmla="*/ 72 w 120"/>
              <a:gd name="T41" fmla="*/ 76 h 84"/>
              <a:gd name="T42" fmla="*/ 64 w 120"/>
              <a:gd name="T43" fmla="*/ 72 h 84"/>
              <a:gd name="T44" fmla="*/ 56 w 120"/>
              <a:gd name="T45" fmla="*/ 64 h 84"/>
              <a:gd name="T46" fmla="*/ 48 w 120"/>
              <a:gd name="T47" fmla="*/ 60 h 84"/>
              <a:gd name="T48" fmla="*/ 40 w 120"/>
              <a:gd name="T49" fmla="*/ 52 h 84"/>
              <a:gd name="T50" fmla="*/ 32 w 120"/>
              <a:gd name="T51" fmla="*/ 44 h 84"/>
              <a:gd name="T52" fmla="*/ 24 w 120"/>
              <a:gd name="T53" fmla="*/ 36 h 84"/>
              <a:gd name="T54" fmla="*/ 16 w 120"/>
              <a:gd name="T55" fmla="*/ 32 h 84"/>
              <a:gd name="T56" fmla="*/ 12 w 120"/>
              <a:gd name="T57" fmla="*/ 24 h 84"/>
              <a:gd name="T58" fmla="*/ 8 w 120"/>
              <a:gd name="T59" fmla="*/ 20 h 84"/>
              <a:gd name="T60" fmla="*/ 4 w 120"/>
              <a:gd name="T61" fmla="*/ 12 h 84"/>
              <a:gd name="T62" fmla="*/ 4 w 120"/>
              <a:gd name="T63" fmla="*/ 4 h 84"/>
              <a:gd name="T64" fmla="*/ 0 w 120"/>
              <a:gd name="T65" fmla="*/ 0 h 84"/>
              <a:gd name="T66" fmla="*/ 0 w 120"/>
              <a:gd name="T67" fmla="*/ 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0" h="84">
                <a:moveTo>
                  <a:pt x="0" y="0"/>
                </a:moveTo>
                <a:lnTo>
                  <a:pt x="28" y="4"/>
                </a:lnTo>
                <a:lnTo>
                  <a:pt x="52" y="8"/>
                </a:lnTo>
                <a:lnTo>
                  <a:pt x="72" y="12"/>
                </a:lnTo>
                <a:lnTo>
                  <a:pt x="92" y="20"/>
                </a:lnTo>
                <a:lnTo>
                  <a:pt x="96" y="24"/>
                </a:lnTo>
                <a:lnTo>
                  <a:pt x="104" y="28"/>
                </a:lnTo>
                <a:lnTo>
                  <a:pt x="108" y="32"/>
                </a:lnTo>
                <a:lnTo>
                  <a:pt x="112" y="36"/>
                </a:lnTo>
                <a:lnTo>
                  <a:pt x="116" y="44"/>
                </a:lnTo>
                <a:lnTo>
                  <a:pt x="120" y="56"/>
                </a:lnTo>
                <a:lnTo>
                  <a:pt x="120" y="64"/>
                </a:lnTo>
                <a:lnTo>
                  <a:pt x="116" y="72"/>
                </a:lnTo>
                <a:lnTo>
                  <a:pt x="116" y="76"/>
                </a:lnTo>
                <a:lnTo>
                  <a:pt x="112" y="76"/>
                </a:lnTo>
                <a:lnTo>
                  <a:pt x="108" y="80"/>
                </a:lnTo>
                <a:lnTo>
                  <a:pt x="104" y="80"/>
                </a:lnTo>
                <a:lnTo>
                  <a:pt x="92" y="84"/>
                </a:lnTo>
                <a:lnTo>
                  <a:pt x="84" y="80"/>
                </a:lnTo>
                <a:lnTo>
                  <a:pt x="76" y="80"/>
                </a:lnTo>
                <a:lnTo>
                  <a:pt x="72" y="76"/>
                </a:lnTo>
                <a:lnTo>
                  <a:pt x="64" y="72"/>
                </a:lnTo>
                <a:lnTo>
                  <a:pt x="56" y="64"/>
                </a:lnTo>
                <a:lnTo>
                  <a:pt x="48" y="60"/>
                </a:lnTo>
                <a:lnTo>
                  <a:pt x="40" y="52"/>
                </a:lnTo>
                <a:lnTo>
                  <a:pt x="32" y="44"/>
                </a:lnTo>
                <a:lnTo>
                  <a:pt x="24" y="36"/>
                </a:lnTo>
                <a:lnTo>
                  <a:pt x="16" y="32"/>
                </a:lnTo>
                <a:lnTo>
                  <a:pt x="12" y="24"/>
                </a:lnTo>
                <a:lnTo>
                  <a:pt x="8" y="20"/>
                </a:lnTo>
                <a:lnTo>
                  <a:pt x="4" y="12"/>
                </a:lnTo>
                <a:lnTo>
                  <a:pt x="4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88">
            <a:extLst>
              <a:ext uri="{FF2B5EF4-FFF2-40B4-BE49-F238E27FC236}">
                <a16:creationId xmlns:a16="http://schemas.microsoft.com/office/drawing/2014/main" xmlns="" id="{D13F1B34-1E58-4649-8A30-FC7BC1F5790A}"/>
              </a:ext>
            </a:extLst>
          </p:cNvPr>
          <p:cNvSpPr>
            <a:spLocks/>
          </p:cNvSpPr>
          <p:nvPr/>
        </p:nvSpPr>
        <p:spPr bwMode="auto">
          <a:xfrm>
            <a:off x="1125776" y="1401181"/>
            <a:ext cx="723795" cy="1045860"/>
          </a:xfrm>
          <a:custGeom>
            <a:avLst/>
            <a:gdLst>
              <a:gd name="T0" fmla="*/ 132 w 184"/>
              <a:gd name="T1" fmla="*/ 120 h 228"/>
              <a:gd name="T2" fmla="*/ 116 w 184"/>
              <a:gd name="T3" fmla="*/ 148 h 228"/>
              <a:gd name="T4" fmla="*/ 104 w 184"/>
              <a:gd name="T5" fmla="*/ 168 h 228"/>
              <a:gd name="T6" fmla="*/ 92 w 184"/>
              <a:gd name="T7" fmla="*/ 188 h 228"/>
              <a:gd name="T8" fmla="*/ 80 w 184"/>
              <a:gd name="T9" fmla="*/ 204 h 228"/>
              <a:gd name="T10" fmla="*/ 72 w 184"/>
              <a:gd name="T11" fmla="*/ 216 h 228"/>
              <a:gd name="T12" fmla="*/ 64 w 184"/>
              <a:gd name="T13" fmla="*/ 224 h 228"/>
              <a:gd name="T14" fmla="*/ 60 w 184"/>
              <a:gd name="T15" fmla="*/ 228 h 228"/>
              <a:gd name="T16" fmla="*/ 56 w 184"/>
              <a:gd name="T17" fmla="*/ 228 h 228"/>
              <a:gd name="T18" fmla="*/ 52 w 184"/>
              <a:gd name="T19" fmla="*/ 228 h 228"/>
              <a:gd name="T20" fmla="*/ 44 w 184"/>
              <a:gd name="T21" fmla="*/ 228 h 228"/>
              <a:gd name="T22" fmla="*/ 40 w 184"/>
              <a:gd name="T23" fmla="*/ 228 h 228"/>
              <a:gd name="T24" fmla="*/ 36 w 184"/>
              <a:gd name="T25" fmla="*/ 224 h 228"/>
              <a:gd name="T26" fmla="*/ 32 w 184"/>
              <a:gd name="T27" fmla="*/ 220 h 228"/>
              <a:gd name="T28" fmla="*/ 28 w 184"/>
              <a:gd name="T29" fmla="*/ 216 h 228"/>
              <a:gd name="T30" fmla="*/ 20 w 184"/>
              <a:gd name="T31" fmla="*/ 208 h 228"/>
              <a:gd name="T32" fmla="*/ 16 w 184"/>
              <a:gd name="T33" fmla="*/ 200 h 228"/>
              <a:gd name="T34" fmla="*/ 12 w 184"/>
              <a:gd name="T35" fmla="*/ 192 h 228"/>
              <a:gd name="T36" fmla="*/ 8 w 184"/>
              <a:gd name="T37" fmla="*/ 188 h 228"/>
              <a:gd name="T38" fmla="*/ 4 w 184"/>
              <a:gd name="T39" fmla="*/ 176 h 228"/>
              <a:gd name="T40" fmla="*/ 0 w 184"/>
              <a:gd name="T41" fmla="*/ 164 h 228"/>
              <a:gd name="T42" fmla="*/ 0 w 184"/>
              <a:gd name="T43" fmla="*/ 160 h 228"/>
              <a:gd name="T44" fmla="*/ 4 w 184"/>
              <a:gd name="T45" fmla="*/ 152 h 228"/>
              <a:gd name="T46" fmla="*/ 8 w 184"/>
              <a:gd name="T47" fmla="*/ 152 h 228"/>
              <a:gd name="T48" fmla="*/ 12 w 184"/>
              <a:gd name="T49" fmla="*/ 148 h 228"/>
              <a:gd name="T50" fmla="*/ 16 w 184"/>
              <a:gd name="T51" fmla="*/ 148 h 228"/>
              <a:gd name="T52" fmla="*/ 24 w 184"/>
              <a:gd name="T53" fmla="*/ 152 h 228"/>
              <a:gd name="T54" fmla="*/ 28 w 184"/>
              <a:gd name="T55" fmla="*/ 152 h 228"/>
              <a:gd name="T56" fmla="*/ 32 w 184"/>
              <a:gd name="T57" fmla="*/ 152 h 228"/>
              <a:gd name="T58" fmla="*/ 32 w 184"/>
              <a:gd name="T59" fmla="*/ 148 h 228"/>
              <a:gd name="T60" fmla="*/ 36 w 184"/>
              <a:gd name="T61" fmla="*/ 148 h 228"/>
              <a:gd name="T62" fmla="*/ 40 w 184"/>
              <a:gd name="T63" fmla="*/ 144 h 228"/>
              <a:gd name="T64" fmla="*/ 44 w 184"/>
              <a:gd name="T65" fmla="*/ 136 h 228"/>
              <a:gd name="T66" fmla="*/ 52 w 184"/>
              <a:gd name="T67" fmla="*/ 128 h 228"/>
              <a:gd name="T68" fmla="*/ 60 w 184"/>
              <a:gd name="T69" fmla="*/ 120 h 228"/>
              <a:gd name="T70" fmla="*/ 72 w 184"/>
              <a:gd name="T71" fmla="*/ 104 h 228"/>
              <a:gd name="T72" fmla="*/ 88 w 184"/>
              <a:gd name="T73" fmla="*/ 88 h 228"/>
              <a:gd name="T74" fmla="*/ 100 w 184"/>
              <a:gd name="T75" fmla="*/ 72 h 228"/>
              <a:gd name="T76" fmla="*/ 116 w 184"/>
              <a:gd name="T77" fmla="*/ 52 h 228"/>
              <a:gd name="T78" fmla="*/ 132 w 184"/>
              <a:gd name="T79" fmla="*/ 36 h 228"/>
              <a:gd name="T80" fmla="*/ 144 w 184"/>
              <a:gd name="T81" fmla="*/ 24 h 228"/>
              <a:gd name="T82" fmla="*/ 156 w 184"/>
              <a:gd name="T83" fmla="*/ 16 h 228"/>
              <a:gd name="T84" fmla="*/ 164 w 184"/>
              <a:gd name="T85" fmla="*/ 8 h 228"/>
              <a:gd name="T86" fmla="*/ 172 w 184"/>
              <a:gd name="T87" fmla="*/ 4 h 228"/>
              <a:gd name="T88" fmla="*/ 176 w 184"/>
              <a:gd name="T89" fmla="*/ 0 h 228"/>
              <a:gd name="T90" fmla="*/ 180 w 184"/>
              <a:gd name="T91" fmla="*/ 0 h 228"/>
              <a:gd name="T92" fmla="*/ 184 w 184"/>
              <a:gd name="T93" fmla="*/ 4 h 228"/>
              <a:gd name="T94" fmla="*/ 184 w 184"/>
              <a:gd name="T95" fmla="*/ 12 h 228"/>
              <a:gd name="T96" fmla="*/ 180 w 184"/>
              <a:gd name="T97" fmla="*/ 24 h 228"/>
              <a:gd name="T98" fmla="*/ 176 w 184"/>
              <a:gd name="T99" fmla="*/ 36 h 228"/>
              <a:gd name="T100" fmla="*/ 168 w 184"/>
              <a:gd name="T101" fmla="*/ 52 h 228"/>
              <a:gd name="T102" fmla="*/ 156 w 184"/>
              <a:gd name="T103" fmla="*/ 72 h 228"/>
              <a:gd name="T104" fmla="*/ 144 w 184"/>
              <a:gd name="T105" fmla="*/ 96 h 228"/>
              <a:gd name="T106" fmla="*/ 132 w 184"/>
              <a:gd name="T107" fmla="*/ 120 h 228"/>
              <a:gd name="T108" fmla="*/ 132 w 184"/>
              <a:gd name="T109" fmla="*/ 120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84" h="228">
                <a:moveTo>
                  <a:pt x="132" y="120"/>
                </a:moveTo>
                <a:lnTo>
                  <a:pt x="116" y="148"/>
                </a:lnTo>
                <a:lnTo>
                  <a:pt x="104" y="168"/>
                </a:lnTo>
                <a:lnTo>
                  <a:pt x="92" y="188"/>
                </a:lnTo>
                <a:lnTo>
                  <a:pt x="80" y="204"/>
                </a:lnTo>
                <a:lnTo>
                  <a:pt x="72" y="216"/>
                </a:lnTo>
                <a:lnTo>
                  <a:pt x="64" y="224"/>
                </a:lnTo>
                <a:lnTo>
                  <a:pt x="60" y="228"/>
                </a:lnTo>
                <a:lnTo>
                  <a:pt x="56" y="228"/>
                </a:lnTo>
                <a:lnTo>
                  <a:pt x="52" y="228"/>
                </a:lnTo>
                <a:lnTo>
                  <a:pt x="44" y="228"/>
                </a:lnTo>
                <a:lnTo>
                  <a:pt x="40" y="228"/>
                </a:lnTo>
                <a:lnTo>
                  <a:pt x="36" y="224"/>
                </a:lnTo>
                <a:lnTo>
                  <a:pt x="32" y="220"/>
                </a:lnTo>
                <a:lnTo>
                  <a:pt x="28" y="216"/>
                </a:lnTo>
                <a:lnTo>
                  <a:pt x="20" y="208"/>
                </a:lnTo>
                <a:lnTo>
                  <a:pt x="16" y="200"/>
                </a:lnTo>
                <a:lnTo>
                  <a:pt x="12" y="192"/>
                </a:lnTo>
                <a:lnTo>
                  <a:pt x="8" y="188"/>
                </a:lnTo>
                <a:lnTo>
                  <a:pt x="4" y="176"/>
                </a:lnTo>
                <a:lnTo>
                  <a:pt x="0" y="164"/>
                </a:lnTo>
                <a:lnTo>
                  <a:pt x="0" y="160"/>
                </a:lnTo>
                <a:lnTo>
                  <a:pt x="4" y="152"/>
                </a:lnTo>
                <a:lnTo>
                  <a:pt x="8" y="152"/>
                </a:lnTo>
                <a:lnTo>
                  <a:pt x="12" y="148"/>
                </a:lnTo>
                <a:lnTo>
                  <a:pt x="16" y="148"/>
                </a:lnTo>
                <a:lnTo>
                  <a:pt x="24" y="152"/>
                </a:lnTo>
                <a:lnTo>
                  <a:pt x="28" y="152"/>
                </a:lnTo>
                <a:lnTo>
                  <a:pt x="32" y="152"/>
                </a:lnTo>
                <a:lnTo>
                  <a:pt x="32" y="148"/>
                </a:lnTo>
                <a:lnTo>
                  <a:pt x="36" y="148"/>
                </a:lnTo>
                <a:lnTo>
                  <a:pt x="40" y="144"/>
                </a:lnTo>
                <a:lnTo>
                  <a:pt x="44" y="136"/>
                </a:lnTo>
                <a:lnTo>
                  <a:pt x="52" y="128"/>
                </a:lnTo>
                <a:lnTo>
                  <a:pt x="60" y="120"/>
                </a:lnTo>
                <a:lnTo>
                  <a:pt x="72" y="104"/>
                </a:lnTo>
                <a:lnTo>
                  <a:pt x="88" y="88"/>
                </a:lnTo>
                <a:lnTo>
                  <a:pt x="100" y="72"/>
                </a:lnTo>
                <a:lnTo>
                  <a:pt x="116" y="52"/>
                </a:lnTo>
                <a:lnTo>
                  <a:pt x="132" y="36"/>
                </a:lnTo>
                <a:lnTo>
                  <a:pt x="144" y="24"/>
                </a:lnTo>
                <a:lnTo>
                  <a:pt x="156" y="16"/>
                </a:lnTo>
                <a:lnTo>
                  <a:pt x="164" y="8"/>
                </a:lnTo>
                <a:lnTo>
                  <a:pt x="172" y="4"/>
                </a:lnTo>
                <a:lnTo>
                  <a:pt x="176" y="0"/>
                </a:lnTo>
                <a:lnTo>
                  <a:pt x="180" y="0"/>
                </a:lnTo>
                <a:lnTo>
                  <a:pt x="184" y="4"/>
                </a:lnTo>
                <a:lnTo>
                  <a:pt x="184" y="12"/>
                </a:lnTo>
                <a:lnTo>
                  <a:pt x="180" y="24"/>
                </a:lnTo>
                <a:lnTo>
                  <a:pt x="176" y="36"/>
                </a:lnTo>
                <a:lnTo>
                  <a:pt x="168" y="52"/>
                </a:lnTo>
                <a:lnTo>
                  <a:pt x="156" y="72"/>
                </a:lnTo>
                <a:lnTo>
                  <a:pt x="144" y="96"/>
                </a:lnTo>
                <a:lnTo>
                  <a:pt x="132" y="120"/>
                </a:lnTo>
                <a:lnTo>
                  <a:pt x="132" y="1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5" name="Freeform 89">
            <a:extLst>
              <a:ext uri="{FF2B5EF4-FFF2-40B4-BE49-F238E27FC236}">
                <a16:creationId xmlns:a16="http://schemas.microsoft.com/office/drawing/2014/main" xmlns="" id="{A4438256-2D9E-4D35-A5B4-584DDA4779B7}"/>
              </a:ext>
            </a:extLst>
          </p:cNvPr>
          <p:cNvSpPr>
            <a:spLocks/>
          </p:cNvSpPr>
          <p:nvPr/>
        </p:nvSpPr>
        <p:spPr bwMode="auto">
          <a:xfrm>
            <a:off x="2148530" y="2447041"/>
            <a:ext cx="597918" cy="623846"/>
          </a:xfrm>
          <a:custGeom>
            <a:avLst/>
            <a:gdLst>
              <a:gd name="T0" fmla="*/ 148 w 152"/>
              <a:gd name="T1" fmla="*/ 84 h 136"/>
              <a:gd name="T2" fmla="*/ 152 w 152"/>
              <a:gd name="T3" fmla="*/ 92 h 136"/>
              <a:gd name="T4" fmla="*/ 152 w 152"/>
              <a:gd name="T5" fmla="*/ 100 h 136"/>
              <a:gd name="T6" fmla="*/ 148 w 152"/>
              <a:gd name="T7" fmla="*/ 108 h 136"/>
              <a:gd name="T8" fmla="*/ 144 w 152"/>
              <a:gd name="T9" fmla="*/ 116 h 136"/>
              <a:gd name="T10" fmla="*/ 140 w 152"/>
              <a:gd name="T11" fmla="*/ 124 h 136"/>
              <a:gd name="T12" fmla="*/ 136 w 152"/>
              <a:gd name="T13" fmla="*/ 132 h 136"/>
              <a:gd name="T14" fmla="*/ 128 w 152"/>
              <a:gd name="T15" fmla="*/ 132 h 136"/>
              <a:gd name="T16" fmla="*/ 124 w 152"/>
              <a:gd name="T17" fmla="*/ 136 h 136"/>
              <a:gd name="T18" fmla="*/ 116 w 152"/>
              <a:gd name="T19" fmla="*/ 132 h 136"/>
              <a:gd name="T20" fmla="*/ 104 w 152"/>
              <a:gd name="T21" fmla="*/ 128 h 136"/>
              <a:gd name="T22" fmla="*/ 96 w 152"/>
              <a:gd name="T23" fmla="*/ 120 h 136"/>
              <a:gd name="T24" fmla="*/ 84 w 152"/>
              <a:gd name="T25" fmla="*/ 108 h 136"/>
              <a:gd name="T26" fmla="*/ 72 w 152"/>
              <a:gd name="T27" fmla="*/ 96 h 136"/>
              <a:gd name="T28" fmla="*/ 60 w 152"/>
              <a:gd name="T29" fmla="*/ 80 h 136"/>
              <a:gd name="T30" fmla="*/ 44 w 152"/>
              <a:gd name="T31" fmla="*/ 68 h 136"/>
              <a:gd name="T32" fmla="*/ 32 w 152"/>
              <a:gd name="T33" fmla="*/ 52 h 136"/>
              <a:gd name="T34" fmla="*/ 24 w 152"/>
              <a:gd name="T35" fmla="*/ 44 h 136"/>
              <a:gd name="T36" fmla="*/ 16 w 152"/>
              <a:gd name="T37" fmla="*/ 36 h 136"/>
              <a:gd name="T38" fmla="*/ 12 w 152"/>
              <a:gd name="T39" fmla="*/ 32 h 136"/>
              <a:gd name="T40" fmla="*/ 8 w 152"/>
              <a:gd name="T41" fmla="*/ 24 h 136"/>
              <a:gd name="T42" fmla="*/ 4 w 152"/>
              <a:gd name="T43" fmla="*/ 12 h 136"/>
              <a:gd name="T44" fmla="*/ 0 w 152"/>
              <a:gd name="T45" fmla="*/ 0 h 136"/>
              <a:gd name="T46" fmla="*/ 32 w 152"/>
              <a:gd name="T47" fmla="*/ 8 h 136"/>
              <a:gd name="T48" fmla="*/ 56 w 152"/>
              <a:gd name="T49" fmla="*/ 16 h 136"/>
              <a:gd name="T50" fmla="*/ 80 w 152"/>
              <a:gd name="T51" fmla="*/ 28 h 136"/>
              <a:gd name="T52" fmla="*/ 100 w 152"/>
              <a:gd name="T53" fmla="*/ 40 h 136"/>
              <a:gd name="T54" fmla="*/ 112 w 152"/>
              <a:gd name="T55" fmla="*/ 44 h 136"/>
              <a:gd name="T56" fmla="*/ 120 w 152"/>
              <a:gd name="T57" fmla="*/ 52 h 136"/>
              <a:gd name="T58" fmla="*/ 128 w 152"/>
              <a:gd name="T59" fmla="*/ 56 h 136"/>
              <a:gd name="T60" fmla="*/ 132 w 152"/>
              <a:gd name="T61" fmla="*/ 64 h 136"/>
              <a:gd name="T62" fmla="*/ 144 w 152"/>
              <a:gd name="T63" fmla="*/ 72 h 136"/>
              <a:gd name="T64" fmla="*/ 148 w 152"/>
              <a:gd name="T65" fmla="*/ 84 h 136"/>
              <a:gd name="T66" fmla="*/ 148 w 152"/>
              <a:gd name="T67" fmla="*/ 84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2" h="136">
                <a:moveTo>
                  <a:pt x="148" y="84"/>
                </a:moveTo>
                <a:lnTo>
                  <a:pt x="152" y="92"/>
                </a:lnTo>
                <a:lnTo>
                  <a:pt x="152" y="100"/>
                </a:lnTo>
                <a:lnTo>
                  <a:pt x="148" y="108"/>
                </a:lnTo>
                <a:lnTo>
                  <a:pt x="144" y="116"/>
                </a:lnTo>
                <a:lnTo>
                  <a:pt x="140" y="124"/>
                </a:lnTo>
                <a:lnTo>
                  <a:pt x="136" y="132"/>
                </a:lnTo>
                <a:lnTo>
                  <a:pt x="128" y="132"/>
                </a:lnTo>
                <a:lnTo>
                  <a:pt x="124" y="136"/>
                </a:lnTo>
                <a:lnTo>
                  <a:pt x="116" y="132"/>
                </a:lnTo>
                <a:lnTo>
                  <a:pt x="104" y="128"/>
                </a:lnTo>
                <a:lnTo>
                  <a:pt x="96" y="120"/>
                </a:lnTo>
                <a:lnTo>
                  <a:pt x="84" y="108"/>
                </a:lnTo>
                <a:lnTo>
                  <a:pt x="72" y="96"/>
                </a:lnTo>
                <a:lnTo>
                  <a:pt x="60" y="80"/>
                </a:lnTo>
                <a:lnTo>
                  <a:pt x="44" y="68"/>
                </a:lnTo>
                <a:lnTo>
                  <a:pt x="32" y="52"/>
                </a:lnTo>
                <a:lnTo>
                  <a:pt x="24" y="44"/>
                </a:lnTo>
                <a:lnTo>
                  <a:pt x="16" y="36"/>
                </a:lnTo>
                <a:lnTo>
                  <a:pt x="12" y="32"/>
                </a:lnTo>
                <a:lnTo>
                  <a:pt x="8" y="24"/>
                </a:lnTo>
                <a:lnTo>
                  <a:pt x="4" y="12"/>
                </a:lnTo>
                <a:lnTo>
                  <a:pt x="0" y="0"/>
                </a:lnTo>
                <a:lnTo>
                  <a:pt x="32" y="8"/>
                </a:lnTo>
                <a:lnTo>
                  <a:pt x="56" y="16"/>
                </a:lnTo>
                <a:lnTo>
                  <a:pt x="80" y="28"/>
                </a:lnTo>
                <a:lnTo>
                  <a:pt x="100" y="40"/>
                </a:lnTo>
                <a:lnTo>
                  <a:pt x="112" y="44"/>
                </a:lnTo>
                <a:lnTo>
                  <a:pt x="120" y="52"/>
                </a:lnTo>
                <a:lnTo>
                  <a:pt x="128" y="56"/>
                </a:lnTo>
                <a:lnTo>
                  <a:pt x="132" y="64"/>
                </a:lnTo>
                <a:lnTo>
                  <a:pt x="144" y="72"/>
                </a:lnTo>
                <a:lnTo>
                  <a:pt x="148" y="84"/>
                </a:lnTo>
                <a:lnTo>
                  <a:pt x="148" y="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6" name="Freeform 90">
            <a:extLst>
              <a:ext uri="{FF2B5EF4-FFF2-40B4-BE49-F238E27FC236}">
                <a16:creationId xmlns:a16="http://schemas.microsoft.com/office/drawing/2014/main" xmlns="" id="{7701ECCB-0945-40BA-9D45-3CB4814C6940}"/>
              </a:ext>
            </a:extLst>
          </p:cNvPr>
          <p:cNvSpPr>
            <a:spLocks/>
          </p:cNvSpPr>
          <p:nvPr/>
        </p:nvSpPr>
        <p:spPr bwMode="auto">
          <a:xfrm>
            <a:off x="2274407" y="1584665"/>
            <a:ext cx="409102" cy="348620"/>
          </a:xfrm>
          <a:custGeom>
            <a:avLst/>
            <a:gdLst>
              <a:gd name="T0" fmla="*/ 104 w 104"/>
              <a:gd name="T1" fmla="*/ 36 h 76"/>
              <a:gd name="T2" fmla="*/ 104 w 104"/>
              <a:gd name="T3" fmla="*/ 44 h 76"/>
              <a:gd name="T4" fmla="*/ 104 w 104"/>
              <a:gd name="T5" fmla="*/ 48 h 76"/>
              <a:gd name="T6" fmla="*/ 100 w 104"/>
              <a:gd name="T7" fmla="*/ 56 h 76"/>
              <a:gd name="T8" fmla="*/ 96 w 104"/>
              <a:gd name="T9" fmla="*/ 64 h 76"/>
              <a:gd name="T10" fmla="*/ 92 w 104"/>
              <a:gd name="T11" fmla="*/ 68 h 76"/>
              <a:gd name="T12" fmla="*/ 88 w 104"/>
              <a:gd name="T13" fmla="*/ 76 h 76"/>
              <a:gd name="T14" fmla="*/ 84 w 104"/>
              <a:gd name="T15" fmla="*/ 76 h 76"/>
              <a:gd name="T16" fmla="*/ 80 w 104"/>
              <a:gd name="T17" fmla="*/ 76 h 76"/>
              <a:gd name="T18" fmla="*/ 76 w 104"/>
              <a:gd name="T19" fmla="*/ 76 h 76"/>
              <a:gd name="T20" fmla="*/ 68 w 104"/>
              <a:gd name="T21" fmla="*/ 72 h 76"/>
              <a:gd name="T22" fmla="*/ 60 w 104"/>
              <a:gd name="T23" fmla="*/ 68 h 76"/>
              <a:gd name="T24" fmla="*/ 52 w 104"/>
              <a:gd name="T25" fmla="*/ 60 h 76"/>
              <a:gd name="T26" fmla="*/ 44 w 104"/>
              <a:gd name="T27" fmla="*/ 48 h 76"/>
              <a:gd name="T28" fmla="*/ 32 w 104"/>
              <a:gd name="T29" fmla="*/ 36 h 76"/>
              <a:gd name="T30" fmla="*/ 16 w 104"/>
              <a:gd name="T31" fmla="*/ 20 h 76"/>
              <a:gd name="T32" fmla="*/ 0 w 104"/>
              <a:gd name="T33" fmla="*/ 0 h 76"/>
              <a:gd name="T34" fmla="*/ 24 w 104"/>
              <a:gd name="T35" fmla="*/ 0 h 76"/>
              <a:gd name="T36" fmla="*/ 44 w 104"/>
              <a:gd name="T37" fmla="*/ 4 h 76"/>
              <a:gd name="T38" fmla="*/ 64 w 104"/>
              <a:gd name="T39" fmla="*/ 8 h 76"/>
              <a:gd name="T40" fmla="*/ 80 w 104"/>
              <a:gd name="T41" fmla="*/ 12 h 76"/>
              <a:gd name="T42" fmla="*/ 88 w 104"/>
              <a:gd name="T43" fmla="*/ 16 h 76"/>
              <a:gd name="T44" fmla="*/ 96 w 104"/>
              <a:gd name="T45" fmla="*/ 24 h 76"/>
              <a:gd name="T46" fmla="*/ 100 w 104"/>
              <a:gd name="T47" fmla="*/ 28 h 76"/>
              <a:gd name="T48" fmla="*/ 104 w 104"/>
              <a:gd name="T49" fmla="*/ 36 h 76"/>
              <a:gd name="T50" fmla="*/ 104 w 104"/>
              <a:gd name="T51" fmla="*/ 3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4" h="76">
                <a:moveTo>
                  <a:pt x="104" y="36"/>
                </a:moveTo>
                <a:lnTo>
                  <a:pt x="104" y="44"/>
                </a:lnTo>
                <a:lnTo>
                  <a:pt x="104" y="48"/>
                </a:lnTo>
                <a:lnTo>
                  <a:pt x="100" y="56"/>
                </a:lnTo>
                <a:lnTo>
                  <a:pt x="96" y="64"/>
                </a:lnTo>
                <a:lnTo>
                  <a:pt x="92" y="68"/>
                </a:lnTo>
                <a:lnTo>
                  <a:pt x="88" y="76"/>
                </a:lnTo>
                <a:lnTo>
                  <a:pt x="84" y="76"/>
                </a:lnTo>
                <a:lnTo>
                  <a:pt x="80" y="76"/>
                </a:lnTo>
                <a:lnTo>
                  <a:pt x="76" y="76"/>
                </a:lnTo>
                <a:lnTo>
                  <a:pt x="68" y="72"/>
                </a:lnTo>
                <a:lnTo>
                  <a:pt x="60" y="68"/>
                </a:lnTo>
                <a:lnTo>
                  <a:pt x="52" y="60"/>
                </a:lnTo>
                <a:lnTo>
                  <a:pt x="44" y="48"/>
                </a:lnTo>
                <a:lnTo>
                  <a:pt x="32" y="36"/>
                </a:lnTo>
                <a:lnTo>
                  <a:pt x="16" y="20"/>
                </a:lnTo>
                <a:lnTo>
                  <a:pt x="0" y="0"/>
                </a:lnTo>
                <a:lnTo>
                  <a:pt x="24" y="0"/>
                </a:lnTo>
                <a:lnTo>
                  <a:pt x="44" y="4"/>
                </a:lnTo>
                <a:lnTo>
                  <a:pt x="64" y="8"/>
                </a:lnTo>
                <a:lnTo>
                  <a:pt x="80" y="12"/>
                </a:lnTo>
                <a:lnTo>
                  <a:pt x="88" y="16"/>
                </a:lnTo>
                <a:lnTo>
                  <a:pt x="96" y="24"/>
                </a:lnTo>
                <a:lnTo>
                  <a:pt x="100" y="28"/>
                </a:lnTo>
                <a:lnTo>
                  <a:pt x="104" y="36"/>
                </a:lnTo>
                <a:lnTo>
                  <a:pt x="104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93">
            <a:extLst>
              <a:ext uri="{FF2B5EF4-FFF2-40B4-BE49-F238E27FC236}">
                <a16:creationId xmlns:a16="http://schemas.microsoft.com/office/drawing/2014/main" xmlns="" id="{4EEA5A05-C6B8-4455-8251-1E05A5D1C447}"/>
              </a:ext>
            </a:extLst>
          </p:cNvPr>
          <p:cNvSpPr>
            <a:spLocks/>
          </p:cNvSpPr>
          <p:nvPr/>
        </p:nvSpPr>
        <p:spPr bwMode="auto">
          <a:xfrm>
            <a:off x="5268116" y="942471"/>
            <a:ext cx="409102" cy="1045860"/>
          </a:xfrm>
          <a:custGeom>
            <a:avLst/>
            <a:gdLst>
              <a:gd name="T0" fmla="*/ 80 w 104"/>
              <a:gd name="T1" fmla="*/ 8 h 228"/>
              <a:gd name="T2" fmla="*/ 80 w 104"/>
              <a:gd name="T3" fmla="*/ 28 h 228"/>
              <a:gd name="T4" fmla="*/ 84 w 104"/>
              <a:gd name="T5" fmla="*/ 48 h 228"/>
              <a:gd name="T6" fmla="*/ 84 w 104"/>
              <a:gd name="T7" fmla="*/ 68 h 228"/>
              <a:gd name="T8" fmla="*/ 88 w 104"/>
              <a:gd name="T9" fmla="*/ 84 h 228"/>
              <a:gd name="T10" fmla="*/ 92 w 104"/>
              <a:gd name="T11" fmla="*/ 100 h 228"/>
              <a:gd name="T12" fmla="*/ 92 w 104"/>
              <a:gd name="T13" fmla="*/ 116 h 228"/>
              <a:gd name="T14" fmla="*/ 96 w 104"/>
              <a:gd name="T15" fmla="*/ 128 h 228"/>
              <a:gd name="T16" fmla="*/ 96 w 104"/>
              <a:gd name="T17" fmla="*/ 140 h 228"/>
              <a:gd name="T18" fmla="*/ 96 w 104"/>
              <a:gd name="T19" fmla="*/ 152 h 228"/>
              <a:gd name="T20" fmla="*/ 100 w 104"/>
              <a:gd name="T21" fmla="*/ 164 h 228"/>
              <a:gd name="T22" fmla="*/ 100 w 104"/>
              <a:gd name="T23" fmla="*/ 172 h 228"/>
              <a:gd name="T24" fmla="*/ 100 w 104"/>
              <a:gd name="T25" fmla="*/ 180 h 228"/>
              <a:gd name="T26" fmla="*/ 100 w 104"/>
              <a:gd name="T27" fmla="*/ 188 h 228"/>
              <a:gd name="T28" fmla="*/ 100 w 104"/>
              <a:gd name="T29" fmla="*/ 192 h 228"/>
              <a:gd name="T30" fmla="*/ 100 w 104"/>
              <a:gd name="T31" fmla="*/ 196 h 228"/>
              <a:gd name="T32" fmla="*/ 104 w 104"/>
              <a:gd name="T33" fmla="*/ 200 h 228"/>
              <a:gd name="T34" fmla="*/ 100 w 104"/>
              <a:gd name="T35" fmla="*/ 212 h 228"/>
              <a:gd name="T36" fmla="*/ 96 w 104"/>
              <a:gd name="T37" fmla="*/ 224 h 228"/>
              <a:gd name="T38" fmla="*/ 92 w 104"/>
              <a:gd name="T39" fmla="*/ 228 h 228"/>
              <a:gd name="T40" fmla="*/ 84 w 104"/>
              <a:gd name="T41" fmla="*/ 228 h 228"/>
              <a:gd name="T42" fmla="*/ 76 w 104"/>
              <a:gd name="T43" fmla="*/ 228 h 228"/>
              <a:gd name="T44" fmla="*/ 68 w 104"/>
              <a:gd name="T45" fmla="*/ 228 h 228"/>
              <a:gd name="T46" fmla="*/ 64 w 104"/>
              <a:gd name="T47" fmla="*/ 224 h 228"/>
              <a:gd name="T48" fmla="*/ 60 w 104"/>
              <a:gd name="T49" fmla="*/ 220 h 228"/>
              <a:gd name="T50" fmla="*/ 60 w 104"/>
              <a:gd name="T51" fmla="*/ 216 h 228"/>
              <a:gd name="T52" fmla="*/ 60 w 104"/>
              <a:gd name="T53" fmla="*/ 212 h 228"/>
              <a:gd name="T54" fmla="*/ 56 w 104"/>
              <a:gd name="T55" fmla="*/ 204 h 228"/>
              <a:gd name="T56" fmla="*/ 56 w 104"/>
              <a:gd name="T57" fmla="*/ 196 h 228"/>
              <a:gd name="T58" fmla="*/ 52 w 104"/>
              <a:gd name="T59" fmla="*/ 188 h 228"/>
              <a:gd name="T60" fmla="*/ 52 w 104"/>
              <a:gd name="T61" fmla="*/ 180 h 228"/>
              <a:gd name="T62" fmla="*/ 48 w 104"/>
              <a:gd name="T63" fmla="*/ 168 h 228"/>
              <a:gd name="T64" fmla="*/ 44 w 104"/>
              <a:gd name="T65" fmla="*/ 156 h 228"/>
              <a:gd name="T66" fmla="*/ 40 w 104"/>
              <a:gd name="T67" fmla="*/ 136 h 228"/>
              <a:gd name="T68" fmla="*/ 36 w 104"/>
              <a:gd name="T69" fmla="*/ 112 h 228"/>
              <a:gd name="T70" fmla="*/ 32 w 104"/>
              <a:gd name="T71" fmla="*/ 96 h 228"/>
              <a:gd name="T72" fmla="*/ 32 w 104"/>
              <a:gd name="T73" fmla="*/ 76 h 228"/>
              <a:gd name="T74" fmla="*/ 28 w 104"/>
              <a:gd name="T75" fmla="*/ 64 h 228"/>
              <a:gd name="T76" fmla="*/ 24 w 104"/>
              <a:gd name="T77" fmla="*/ 52 h 228"/>
              <a:gd name="T78" fmla="*/ 20 w 104"/>
              <a:gd name="T79" fmla="*/ 44 h 228"/>
              <a:gd name="T80" fmla="*/ 12 w 104"/>
              <a:gd name="T81" fmla="*/ 36 h 228"/>
              <a:gd name="T82" fmla="*/ 8 w 104"/>
              <a:gd name="T83" fmla="*/ 28 h 228"/>
              <a:gd name="T84" fmla="*/ 4 w 104"/>
              <a:gd name="T85" fmla="*/ 20 h 228"/>
              <a:gd name="T86" fmla="*/ 0 w 104"/>
              <a:gd name="T87" fmla="*/ 16 h 228"/>
              <a:gd name="T88" fmla="*/ 0 w 104"/>
              <a:gd name="T89" fmla="*/ 8 h 228"/>
              <a:gd name="T90" fmla="*/ 0 w 104"/>
              <a:gd name="T91" fmla="*/ 4 h 228"/>
              <a:gd name="T92" fmla="*/ 4 w 104"/>
              <a:gd name="T93" fmla="*/ 0 h 228"/>
              <a:gd name="T94" fmla="*/ 8 w 104"/>
              <a:gd name="T95" fmla="*/ 0 h 228"/>
              <a:gd name="T96" fmla="*/ 12 w 104"/>
              <a:gd name="T97" fmla="*/ 0 h 228"/>
              <a:gd name="T98" fmla="*/ 16 w 104"/>
              <a:gd name="T99" fmla="*/ 4 h 228"/>
              <a:gd name="T100" fmla="*/ 24 w 104"/>
              <a:gd name="T101" fmla="*/ 4 h 228"/>
              <a:gd name="T102" fmla="*/ 28 w 104"/>
              <a:gd name="T103" fmla="*/ 4 h 228"/>
              <a:gd name="T104" fmla="*/ 36 w 104"/>
              <a:gd name="T105" fmla="*/ 4 h 228"/>
              <a:gd name="T106" fmla="*/ 44 w 104"/>
              <a:gd name="T107" fmla="*/ 8 h 228"/>
              <a:gd name="T108" fmla="*/ 56 w 104"/>
              <a:gd name="T109" fmla="*/ 8 h 228"/>
              <a:gd name="T110" fmla="*/ 80 w 104"/>
              <a:gd name="T111" fmla="*/ 8 h 228"/>
              <a:gd name="T112" fmla="*/ 80 w 104"/>
              <a:gd name="T113" fmla="*/ 8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04" h="228">
                <a:moveTo>
                  <a:pt x="80" y="8"/>
                </a:moveTo>
                <a:lnTo>
                  <a:pt x="80" y="28"/>
                </a:lnTo>
                <a:lnTo>
                  <a:pt x="84" y="48"/>
                </a:lnTo>
                <a:lnTo>
                  <a:pt x="84" y="68"/>
                </a:lnTo>
                <a:lnTo>
                  <a:pt x="88" y="84"/>
                </a:lnTo>
                <a:lnTo>
                  <a:pt x="92" y="100"/>
                </a:lnTo>
                <a:lnTo>
                  <a:pt x="92" y="116"/>
                </a:lnTo>
                <a:lnTo>
                  <a:pt x="96" y="128"/>
                </a:lnTo>
                <a:lnTo>
                  <a:pt x="96" y="140"/>
                </a:lnTo>
                <a:lnTo>
                  <a:pt x="96" y="152"/>
                </a:lnTo>
                <a:lnTo>
                  <a:pt x="100" y="164"/>
                </a:lnTo>
                <a:lnTo>
                  <a:pt x="100" y="172"/>
                </a:lnTo>
                <a:lnTo>
                  <a:pt x="100" y="180"/>
                </a:lnTo>
                <a:lnTo>
                  <a:pt x="100" y="188"/>
                </a:lnTo>
                <a:lnTo>
                  <a:pt x="100" y="192"/>
                </a:lnTo>
                <a:lnTo>
                  <a:pt x="100" y="196"/>
                </a:lnTo>
                <a:lnTo>
                  <a:pt x="104" y="200"/>
                </a:lnTo>
                <a:lnTo>
                  <a:pt x="100" y="212"/>
                </a:lnTo>
                <a:lnTo>
                  <a:pt x="96" y="224"/>
                </a:lnTo>
                <a:lnTo>
                  <a:pt x="92" y="228"/>
                </a:lnTo>
                <a:lnTo>
                  <a:pt x="84" y="228"/>
                </a:lnTo>
                <a:lnTo>
                  <a:pt x="76" y="228"/>
                </a:lnTo>
                <a:lnTo>
                  <a:pt x="68" y="228"/>
                </a:lnTo>
                <a:lnTo>
                  <a:pt x="64" y="224"/>
                </a:lnTo>
                <a:lnTo>
                  <a:pt x="60" y="220"/>
                </a:lnTo>
                <a:lnTo>
                  <a:pt x="60" y="216"/>
                </a:lnTo>
                <a:lnTo>
                  <a:pt x="60" y="212"/>
                </a:lnTo>
                <a:lnTo>
                  <a:pt x="56" y="204"/>
                </a:lnTo>
                <a:lnTo>
                  <a:pt x="56" y="196"/>
                </a:lnTo>
                <a:lnTo>
                  <a:pt x="52" y="188"/>
                </a:lnTo>
                <a:lnTo>
                  <a:pt x="52" y="180"/>
                </a:lnTo>
                <a:lnTo>
                  <a:pt x="48" y="168"/>
                </a:lnTo>
                <a:lnTo>
                  <a:pt x="44" y="156"/>
                </a:lnTo>
                <a:lnTo>
                  <a:pt x="40" y="136"/>
                </a:lnTo>
                <a:lnTo>
                  <a:pt x="36" y="112"/>
                </a:lnTo>
                <a:lnTo>
                  <a:pt x="32" y="96"/>
                </a:lnTo>
                <a:lnTo>
                  <a:pt x="32" y="76"/>
                </a:lnTo>
                <a:lnTo>
                  <a:pt x="28" y="64"/>
                </a:lnTo>
                <a:lnTo>
                  <a:pt x="24" y="52"/>
                </a:lnTo>
                <a:lnTo>
                  <a:pt x="20" y="44"/>
                </a:lnTo>
                <a:lnTo>
                  <a:pt x="12" y="36"/>
                </a:lnTo>
                <a:lnTo>
                  <a:pt x="8" y="28"/>
                </a:ln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4"/>
                </a:lnTo>
                <a:lnTo>
                  <a:pt x="24" y="4"/>
                </a:lnTo>
                <a:lnTo>
                  <a:pt x="28" y="4"/>
                </a:lnTo>
                <a:lnTo>
                  <a:pt x="36" y="4"/>
                </a:lnTo>
                <a:lnTo>
                  <a:pt x="44" y="8"/>
                </a:lnTo>
                <a:lnTo>
                  <a:pt x="56" y="8"/>
                </a:lnTo>
                <a:lnTo>
                  <a:pt x="80" y="8"/>
                </a:lnTo>
                <a:lnTo>
                  <a:pt x="8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95">
            <a:extLst>
              <a:ext uri="{FF2B5EF4-FFF2-40B4-BE49-F238E27FC236}">
                <a16:creationId xmlns:a16="http://schemas.microsoft.com/office/drawing/2014/main" xmlns="" id="{7E261A98-F2FD-46F4-A643-08075FE342C9}"/>
              </a:ext>
            </a:extLst>
          </p:cNvPr>
          <p:cNvSpPr>
            <a:spLocks/>
          </p:cNvSpPr>
          <p:nvPr/>
        </p:nvSpPr>
        <p:spPr bwMode="auto">
          <a:xfrm>
            <a:off x="5645748" y="1291091"/>
            <a:ext cx="849672" cy="220181"/>
          </a:xfrm>
          <a:custGeom>
            <a:avLst/>
            <a:gdLst>
              <a:gd name="T0" fmla="*/ 8 w 216"/>
              <a:gd name="T1" fmla="*/ 24 h 48"/>
              <a:gd name="T2" fmla="*/ 12 w 216"/>
              <a:gd name="T3" fmla="*/ 24 h 48"/>
              <a:gd name="T4" fmla="*/ 20 w 216"/>
              <a:gd name="T5" fmla="*/ 20 h 48"/>
              <a:gd name="T6" fmla="*/ 28 w 216"/>
              <a:gd name="T7" fmla="*/ 20 h 48"/>
              <a:gd name="T8" fmla="*/ 36 w 216"/>
              <a:gd name="T9" fmla="*/ 20 h 48"/>
              <a:gd name="T10" fmla="*/ 48 w 216"/>
              <a:gd name="T11" fmla="*/ 16 h 48"/>
              <a:gd name="T12" fmla="*/ 60 w 216"/>
              <a:gd name="T13" fmla="*/ 16 h 48"/>
              <a:gd name="T14" fmla="*/ 76 w 216"/>
              <a:gd name="T15" fmla="*/ 12 h 48"/>
              <a:gd name="T16" fmla="*/ 92 w 216"/>
              <a:gd name="T17" fmla="*/ 8 h 48"/>
              <a:gd name="T18" fmla="*/ 108 w 216"/>
              <a:gd name="T19" fmla="*/ 8 h 48"/>
              <a:gd name="T20" fmla="*/ 120 w 216"/>
              <a:gd name="T21" fmla="*/ 4 h 48"/>
              <a:gd name="T22" fmla="*/ 132 w 216"/>
              <a:gd name="T23" fmla="*/ 4 h 48"/>
              <a:gd name="T24" fmla="*/ 144 w 216"/>
              <a:gd name="T25" fmla="*/ 0 h 48"/>
              <a:gd name="T26" fmla="*/ 152 w 216"/>
              <a:gd name="T27" fmla="*/ 0 h 48"/>
              <a:gd name="T28" fmla="*/ 160 w 216"/>
              <a:gd name="T29" fmla="*/ 0 h 48"/>
              <a:gd name="T30" fmla="*/ 168 w 216"/>
              <a:gd name="T31" fmla="*/ 0 h 48"/>
              <a:gd name="T32" fmla="*/ 172 w 216"/>
              <a:gd name="T33" fmla="*/ 0 h 48"/>
              <a:gd name="T34" fmla="*/ 184 w 216"/>
              <a:gd name="T35" fmla="*/ 0 h 48"/>
              <a:gd name="T36" fmla="*/ 192 w 216"/>
              <a:gd name="T37" fmla="*/ 4 h 48"/>
              <a:gd name="T38" fmla="*/ 200 w 216"/>
              <a:gd name="T39" fmla="*/ 4 h 48"/>
              <a:gd name="T40" fmla="*/ 208 w 216"/>
              <a:gd name="T41" fmla="*/ 8 h 48"/>
              <a:gd name="T42" fmla="*/ 212 w 216"/>
              <a:gd name="T43" fmla="*/ 8 h 48"/>
              <a:gd name="T44" fmla="*/ 216 w 216"/>
              <a:gd name="T45" fmla="*/ 12 h 48"/>
              <a:gd name="T46" fmla="*/ 216 w 216"/>
              <a:gd name="T47" fmla="*/ 20 h 48"/>
              <a:gd name="T48" fmla="*/ 216 w 216"/>
              <a:gd name="T49" fmla="*/ 24 h 48"/>
              <a:gd name="T50" fmla="*/ 212 w 216"/>
              <a:gd name="T51" fmla="*/ 28 h 48"/>
              <a:gd name="T52" fmla="*/ 208 w 216"/>
              <a:gd name="T53" fmla="*/ 32 h 48"/>
              <a:gd name="T54" fmla="*/ 200 w 216"/>
              <a:gd name="T55" fmla="*/ 32 h 48"/>
              <a:gd name="T56" fmla="*/ 196 w 216"/>
              <a:gd name="T57" fmla="*/ 32 h 48"/>
              <a:gd name="T58" fmla="*/ 188 w 216"/>
              <a:gd name="T59" fmla="*/ 36 h 48"/>
              <a:gd name="T60" fmla="*/ 180 w 216"/>
              <a:gd name="T61" fmla="*/ 36 h 48"/>
              <a:gd name="T62" fmla="*/ 168 w 216"/>
              <a:gd name="T63" fmla="*/ 36 h 48"/>
              <a:gd name="T64" fmla="*/ 156 w 216"/>
              <a:gd name="T65" fmla="*/ 40 h 48"/>
              <a:gd name="T66" fmla="*/ 144 w 216"/>
              <a:gd name="T67" fmla="*/ 40 h 48"/>
              <a:gd name="T68" fmla="*/ 128 w 216"/>
              <a:gd name="T69" fmla="*/ 40 h 48"/>
              <a:gd name="T70" fmla="*/ 108 w 216"/>
              <a:gd name="T71" fmla="*/ 44 h 48"/>
              <a:gd name="T72" fmla="*/ 92 w 216"/>
              <a:gd name="T73" fmla="*/ 44 h 48"/>
              <a:gd name="T74" fmla="*/ 76 w 216"/>
              <a:gd name="T75" fmla="*/ 44 h 48"/>
              <a:gd name="T76" fmla="*/ 60 w 216"/>
              <a:gd name="T77" fmla="*/ 48 h 48"/>
              <a:gd name="T78" fmla="*/ 48 w 216"/>
              <a:gd name="T79" fmla="*/ 48 h 48"/>
              <a:gd name="T80" fmla="*/ 40 w 216"/>
              <a:gd name="T81" fmla="*/ 48 h 48"/>
              <a:gd name="T82" fmla="*/ 32 w 216"/>
              <a:gd name="T83" fmla="*/ 48 h 48"/>
              <a:gd name="T84" fmla="*/ 24 w 216"/>
              <a:gd name="T85" fmla="*/ 48 h 48"/>
              <a:gd name="T86" fmla="*/ 20 w 216"/>
              <a:gd name="T87" fmla="*/ 48 h 48"/>
              <a:gd name="T88" fmla="*/ 16 w 216"/>
              <a:gd name="T89" fmla="*/ 48 h 48"/>
              <a:gd name="T90" fmla="*/ 8 w 216"/>
              <a:gd name="T91" fmla="*/ 48 h 48"/>
              <a:gd name="T92" fmla="*/ 4 w 216"/>
              <a:gd name="T93" fmla="*/ 44 h 48"/>
              <a:gd name="T94" fmla="*/ 4 w 216"/>
              <a:gd name="T95" fmla="*/ 36 h 48"/>
              <a:gd name="T96" fmla="*/ 0 w 216"/>
              <a:gd name="T97" fmla="*/ 32 h 48"/>
              <a:gd name="T98" fmla="*/ 0 w 216"/>
              <a:gd name="T99" fmla="*/ 28 h 48"/>
              <a:gd name="T100" fmla="*/ 4 w 216"/>
              <a:gd name="T101" fmla="*/ 24 h 48"/>
              <a:gd name="T102" fmla="*/ 8 w 216"/>
              <a:gd name="T103" fmla="*/ 24 h 48"/>
              <a:gd name="T104" fmla="*/ 8 w 216"/>
              <a:gd name="T105" fmla="*/ 24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16" h="48">
                <a:moveTo>
                  <a:pt x="8" y="24"/>
                </a:moveTo>
                <a:lnTo>
                  <a:pt x="12" y="24"/>
                </a:lnTo>
                <a:lnTo>
                  <a:pt x="20" y="20"/>
                </a:lnTo>
                <a:lnTo>
                  <a:pt x="28" y="20"/>
                </a:lnTo>
                <a:lnTo>
                  <a:pt x="36" y="20"/>
                </a:lnTo>
                <a:lnTo>
                  <a:pt x="48" y="16"/>
                </a:lnTo>
                <a:lnTo>
                  <a:pt x="60" y="16"/>
                </a:lnTo>
                <a:lnTo>
                  <a:pt x="76" y="12"/>
                </a:lnTo>
                <a:lnTo>
                  <a:pt x="92" y="8"/>
                </a:lnTo>
                <a:lnTo>
                  <a:pt x="108" y="8"/>
                </a:lnTo>
                <a:lnTo>
                  <a:pt x="120" y="4"/>
                </a:lnTo>
                <a:lnTo>
                  <a:pt x="132" y="4"/>
                </a:lnTo>
                <a:lnTo>
                  <a:pt x="144" y="0"/>
                </a:lnTo>
                <a:lnTo>
                  <a:pt x="152" y="0"/>
                </a:lnTo>
                <a:lnTo>
                  <a:pt x="160" y="0"/>
                </a:lnTo>
                <a:lnTo>
                  <a:pt x="168" y="0"/>
                </a:lnTo>
                <a:lnTo>
                  <a:pt x="172" y="0"/>
                </a:lnTo>
                <a:lnTo>
                  <a:pt x="184" y="0"/>
                </a:lnTo>
                <a:lnTo>
                  <a:pt x="192" y="4"/>
                </a:lnTo>
                <a:lnTo>
                  <a:pt x="200" y="4"/>
                </a:lnTo>
                <a:lnTo>
                  <a:pt x="208" y="8"/>
                </a:lnTo>
                <a:lnTo>
                  <a:pt x="212" y="8"/>
                </a:lnTo>
                <a:lnTo>
                  <a:pt x="216" y="12"/>
                </a:lnTo>
                <a:lnTo>
                  <a:pt x="216" y="20"/>
                </a:lnTo>
                <a:lnTo>
                  <a:pt x="216" y="24"/>
                </a:lnTo>
                <a:lnTo>
                  <a:pt x="212" y="28"/>
                </a:lnTo>
                <a:lnTo>
                  <a:pt x="208" y="32"/>
                </a:lnTo>
                <a:lnTo>
                  <a:pt x="200" y="32"/>
                </a:lnTo>
                <a:lnTo>
                  <a:pt x="196" y="32"/>
                </a:lnTo>
                <a:lnTo>
                  <a:pt x="188" y="36"/>
                </a:lnTo>
                <a:lnTo>
                  <a:pt x="180" y="36"/>
                </a:lnTo>
                <a:lnTo>
                  <a:pt x="168" y="36"/>
                </a:lnTo>
                <a:lnTo>
                  <a:pt x="156" y="40"/>
                </a:lnTo>
                <a:lnTo>
                  <a:pt x="144" y="40"/>
                </a:lnTo>
                <a:lnTo>
                  <a:pt x="128" y="40"/>
                </a:lnTo>
                <a:lnTo>
                  <a:pt x="108" y="44"/>
                </a:lnTo>
                <a:lnTo>
                  <a:pt x="92" y="44"/>
                </a:lnTo>
                <a:lnTo>
                  <a:pt x="76" y="44"/>
                </a:lnTo>
                <a:lnTo>
                  <a:pt x="60" y="48"/>
                </a:lnTo>
                <a:lnTo>
                  <a:pt x="48" y="48"/>
                </a:lnTo>
                <a:lnTo>
                  <a:pt x="40" y="48"/>
                </a:lnTo>
                <a:lnTo>
                  <a:pt x="32" y="48"/>
                </a:lnTo>
                <a:lnTo>
                  <a:pt x="24" y="48"/>
                </a:lnTo>
                <a:lnTo>
                  <a:pt x="20" y="48"/>
                </a:lnTo>
                <a:lnTo>
                  <a:pt x="16" y="48"/>
                </a:lnTo>
                <a:lnTo>
                  <a:pt x="8" y="48"/>
                </a:lnTo>
                <a:lnTo>
                  <a:pt x="4" y="44"/>
                </a:lnTo>
                <a:lnTo>
                  <a:pt x="4" y="36"/>
                </a:lnTo>
                <a:lnTo>
                  <a:pt x="0" y="32"/>
                </a:lnTo>
                <a:lnTo>
                  <a:pt x="0" y="28"/>
                </a:lnTo>
                <a:lnTo>
                  <a:pt x="4" y="24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96">
            <a:extLst>
              <a:ext uri="{FF2B5EF4-FFF2-40B4-BE49-F238E27FC236}">
                <a16:creationId xmlns:a16="http://schemas.microsoft.com/office/drawing/2014/main" xmlns="" id="{49550652-D097-482F-9EBB-AC78125687C8}"/>
              </a:ext>
            </a:extLst>
          </p:cNvPr>
          <p:cNvSpPr>
            <a:spLocks/>
          </p:cNvSpPr>
          <p:nvPr/>
        </p:nvSpPr>
        <p:spPr bwMode="auto">
          <a:xfrm>
            <a:off x="5976177" y="1034213"/>
            <a:ext cx="157347" cy="1651358"/>
          </a:xfrm>
          <a:custGeom>
            <a:avLst/>
            <a:gdLst>
              <a:gd name="T0" fmla="*/ 36 w 40"/>
              <a:gd name="T1" fmla="*/ 24 h 360"/>
              <a:gd name="T2" fmla="*/ 36 w 40"/>
              <a:gd name="T3" fmla="*/ 28 h 360"/>
              <a:gd name="T4" fmla="*/ 36 w 40"/>
              <a:gd name="T5" fmla="*/ 32 h 360"/>
              <a:gd name="T6" fmla="*/ 36 w 40"/>
              <a:gd name="T7" fmla="*/ 44 h 360"/>
              <a:gd name="T8" fmla="*/ 32 w 40"/>
              <a:gd name="T9" fmla="*/ 56 h 360"/>
              <a:gd name="T10" fmla="*/ 32 w 40"/>
              <a:gd name="T11" fmla="*/ 68 h 360"/>
              <a:gd name="T12" fmla="*/ 32 w 40"/>
              <a:gd name="T13" fmla="*/ 88 h 360"/>
              <a:gd name="T14" fmla="*/ 32 w 40"/>
              <a:gd name="T15" fmla="*/ 108 h 360"/>
              <a:gd name="T16" fmla="*/ 32 w 40"/>
              <a:gd name="T17" fmla="*/ 128 h 360"/>
              <a:gd name="T18" fmla="*/ 28 w 40"/>
              <a:gd name="T19" fmla="*/ 180 h 360"/>
              <a:gd name="T20" fmla="*/ 28 w 40"/>
              <a:gd name="T21" fmla="*/ 236 h 360"/>
              <a:gd name="T22" fmla="*/ 28 w 40"/>
              <a:gd name="T23" fmla="*/ 264 h 360"/>
              <a:gd name="T24" fmla="*/ 28 w 40"/>
              <a:gd name="T25" fmla="*/ 296 h 360"/>
              <a:gd name="T26" fmla="*/ 28 w 40"/>
              <a:gd name="T27" fmla="*/ 328 h 360"/>
              <a:gd name="T28" fmla="*/ 28 w 40"/>
              <a:gd name="T29" fmla="*/ 360 h 360"/>
              <a:gd name="T30" fmla="*/ 12 w 40"/>
              <a:gd name="T31" fmla="*/ 360 h 360"/>
              <a:gd name="T32" fmla="*/ 12 w 40"/>
              <a:gd name="T33" fmla="*/ 320 h 360"/>
              <a:gd name="T34" fmla="*/ 12 w 40"/>
              <a:gd name="T35" fmla="*/ 284 h 360"/>
              <a:gd name="T36" fmla="*/ 12 w 40"/>
              <a:gd name="T37" fmla="*/ 248 h 360"/>
              <a:gd name="T38" fmla="*/ 12 w 40"/>
              <a:gd name="T39" fmla="*/ 220 h 360"/>
              <a:gd name="T40" fmla="*/ 12 w 40"/>
              <a:gd name="T41" fmla="*/ 192 h 360"/>
              <a:gd name="T42" fmla="*/ 12 w 40"/>
              <a:gd name="T43" fmla="*/ 168 h 360"/>
              <a:gd name="T44" fmla="*/ 12 w 40"/>
              <a:gd name="T45" fmla="*/ 148 h 360"/>
              <a:gd name="T46" fmla="*/ 12 w 40"/>
              <a:gd name="T47" fmla="*/ 132 h 360"/>
              <a:gd name="T48" fmla="*/ 8 w 40"/>
              <a:gd name="T49" fmla="*/ 100 h 360"/>
              <a:gd name="T50" fmla="*/ 8 w 40"/>
              <a:gd name="T51" fmla="*/ 68 h 360"/>
              <a:gd name="T52" fmla="*/ 4 w 40"/>
              <a:gd name="T53" fmla="*/ 36 h 360"/>
              <a:gd name="T54" fmla="*/ 0 w 40"/>
              <a:gd name="T55" fmla="*/ 0 h 360"/>
              <a:gd name="T56" fmla="*/ 8 w 40"/>
              <a:gd name="T57" fmla="*/ 0 h 360"/>
              <a:gd name="T58" fmla="*/ 24 w 40"/>
              <a:gd name="T59" fmla="*/ 4 h 360"/>
              <a:gd name="T60" fmla="*/ 28 w 40"/>
              <a:gd name="T61" fmla="*/ 4 h 360"/>
              <a:gd name="T62" fmla="*/ 32 w 40"/>
              <a:gd name="T63" fmla="*/ 8 h 360"/>
              <a:gd name="T64" fmla="*/ 36 w 40"/>
              <a:gd name="T65" fmla="*/ 8 h 360"/>
              <a:gd name="T66" fmla="*/ 36 w 40"/>
              <a:gd name="T67" fmla="*/ 12 h 360"/>
              <a:gd name="T68" fmla="*/ 40 w 40"/>
              <a:gd name="T69" fmla="*/ 12 h 360"/>
              <a:gd name="T70" fmla="*/ 40 w 40"/>
              <a:gd name="T71" fmla="*/ 16 h 360"/>
              <a:gd name="T72" fmla="*/ 40 w 40"/>
              <a:gd name="T73" fmla="*/ 20 h 360"/>
              <a:gd name="T74" fmla="*/ 36 w 40"/>
              <a:gd name="T75" fmla="*/ 24 h 360"/>
              <a:gd name="T76" fmla="*/ 36 w 40"/>
              <a:gd name="T77" fmla="*/ 24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0" h="360">
                <a:moveTo>
                  <a:pt x="36" y="24"/>
                </a:moveTo>
                <a:lnTo>
                  <a:pt x="36" y="28"/>
                </a:lnTo>
                <a:lnTo>
                  <a:pt x="36" y="32"/>
                </a:lnTo>
                <a:lnTo>
                  <a:pt x="36" y="44"/>
                </a:lnTo>
                <a:lnTo>
                  <a:pt x="32" y="56"/>
                </a:lnTo>
                <a:lnTo>
                  <a:pt x="32" y="68"/>
                </a:lnTo>
                <a:lnTo>
                  <a:pt x="32" y="88"/>
                </a:lnTo>
                <a:lnTo>
                  <a:pt x="32" y="108"/>
                </a:lnTo>
                <a:lnTo>
                  <a:pt x="32" y="128"/>
                </a:lnTo>
                <a:lnTo>
                  <a:pt x="28" y="180"/>
                </a:lnTo>
                <a:lnTo>
                  <a:pt x="28" y="236"/>
                </a:lnTo>
                <a:lnTo>
                  <a:pt x="28" y="264"/>
                </a:lnTo>
                <a:lnTo>
                  <a:pt x="28" y="296"/>
                </a:lnTo>
                <a:lnTo>
                  <a:pt x="28" y="328"/>
                </a:lnTo>
                <a:lnTo>
                  <a:pt x="28" y="360"/>
                </a:lnTo>
                <a:lnTo>
                  <a:pt x="12" y="360"/>
                </a:lnTo>
                <a:lnTo>
                  <a:pt x="12" y="320"/>
                </a:lnTo>
                <a:lnTo>
                  <a:pt x="12" y="284"/>
                </a:lnTo>
                <a:lnTo>
                  <a:pt x="12" y="248"/>
                </a:lnTo>
                <a:lnTo>
                  <a:pt x="12" y="220"/>
                </a:lnTo>
                <a:lnTo>
                  <a:pt x="12" y="192"/>
                </a:lnTo>
                <a:lnTo>
                  <a:pt x="12" y="168"/>
                </a:lnTo>
                <a:lnTo>
                  <a:pt x="12" y="148"/>
                </a:lnTo>
                <a:lnTo>
                  <a:pt x="12" y="132"/>
                </a:lnTo>
                <a:lnTo>
                  <a:pt x="8" y="100"/>
                </a:lnTo>
                <a:lnTo>
                  <a:pt x="8" y="68"/>
                </a:lnTo>
                <a:lnTo>
                  <a:pt x="4" y="36"/>
                </a:lnTo>
                <a:lnTo>
                  <a:pt x="0" y="0"/>
                </a:lnTo>
                <a:lnTo>
                  <a:pt x="8" y="0"/>
                </a:lnTo>
                <a:lnTo>
                  <a:pt x="24" y="4"/>
                </a:lnTo>
                <a:lnTo>
                  <a:pt x="28" y="4"/>
                </a:lnTo>
                <a:lnTo>
                  <a:pt x="32" y="8"/>
                </a:lnTo>
                <a:lnTo>
                  <a:pt x="36" y="8"/>
                </a:lnTo>
                <a:lnTo>
                  <a:pt x="36" y="12"/>
                </a:lnTo>
                <a:lnTo>
                  <a:pt x="40" y="12"/>
                </a:lnTo>
                <a:lnTo>
                  <a:pt x="40" y="16"/>
                </a:lnTo>
                <a:lnTo>
                  <a:pt x="40" y="20"/>
                </a:lnTo>
                <a:lnTo>
                  <a:pt x="36" y="24"/>
                </a:lnTo>
                <a:lnTo>
                  <a:pt x="36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97">
            <a:extLst>
              <a:ext uri="{FF2B5EF4-FFF2-40B4-BE49-F238E27FC236}">
                <a16:creationId xmlns:a16="http://schemas.microsoft.com/office/drawing/2014/main" xmlns="" id="{AEF78ABB-954E-45D1-8469-9CDE41C1DB99}"/>
              </a:ext>
            </a:extLst>
          </p:cNvPr>
          <p:cNvSpPr>
            <a:spLocks/>
          </p:cNvSpPr>
          <p:nvPr/>
        </p:nvSpPr>
        <p:spPr bwMode="auto">
          <a:xfrm>
            <a:off x="5472667" y="2098422"/>
            <a:ext cx="1195835" cy="275226"/>
          </a:xfrm>
          <a:custGeom>
            <a:avLst/>
            <a:gdLst>
              <a:gd name="T0" fmla="*/ 48 w 304"/>
              <a:gd name="T1" fmla="*/ 60 h 60"/>
              <a:gd name="T2" fmla="*/ 44 w 304"/>
              <a:gd name="T3" fmla="*/ 60 h 60"/>
              <a:gd name="T4" fmla="*/ 36 w 304"/>
              <a:gd name="T5" fmla="*/ 60 h 60"/>
              <a:gd name="T6" fmla="*/ 28 w 304"/>
              <a:gd name="T7" fmla="*/ 56 h 60"/>
              <a:gd name="T8" fmla="*/ 20 w 304"/>
              <a:gd name="T9" fmla="*/ 52 h 60"/>
              <a:gd name="T10" fmla="*/ 12 w 304"/>
              <a:gd name="T11" fmla="*/ 48 h 60"/>
              <a:gd name="T12" fmla="*/ 8 w 304"/>
              <a:gd name="T13" fmla="*/ 44 h 60"/>
              <a:gd name="T14" fmla="*/ 4 w 304"/>
              <a:gd name="T15" fmla="*/ 40 h 60"/>
              <a:gd name="T16" fmla="*/ 0 w 304"/>
              <a:gd name="T17" fmla="*/ 36 h 60"/>
              <a:gd name="T18" fmla="*/ 0 w 304"/>
              <a:gd name="T19" fmla="*/ 32 h 60"/>
              <a:gd name="T20" fmla="*/ 0 w 304"/>
              <a:gd name="T21" fmla="*/ 32 h 60"/>
              <a:gd name="T22" fmla="*/ 0 w 304"/>
              <a:gd name="T23" fmla="*/ 32 h 60"/>
              <a:gd name="T24" fmla="*/ 4 w 304"/>
              <a:gd name="T25" fmla="*/ 28 h 60"/>
              <a:gd name="T26" fmla="*/ 8 w 304"/>
              <a:gd name="T27" fmla="*/ 28 h 60"/>
              <a:gd name="T28" fmla="*/ 12 w 304"/>
              <a:gd name="T29" fmla="*/ 28 h 60"/>
              <a:gd name="T30" fmla="*/ 20 w 304"/>
              <a:gd name="T31" fmla="*/ 28 h 60"/>
              <a:gd name="T32" fmla="*/ 28 w 304"/>
              <a:gd name="T33" fmla="*/ 24 h 60"/>
              <a:gd name="T34" fmla="*/ 36 w 304"/>
              <a:gd name="T35" fmla="*/ 24 h 60"/>
              <a:gd name="T36" fmla="*/ 44 w 304"/>
              <a:gd name="T37" fmla="*/ 24 h 60"/>
              <a:gd name="T38" fmla="*/ 56 w 304"/>
              <a:gd name="T39" fmla="*/ 24 h 60"/>
              <a:gd name="T40" fmla="*/ 68 w 304"/>
              <a:gd name="T41" fmla="*/ 20 h 60"/>
              <a:gd name="T42" fmla="*/ 84 w 304"/>
              <a:gd name="T43" fmla="*/ 20 h 60"/>
              <a:gd name="T44" fmla="*/ 100 w 304"/>
              <a:gd name="T45" fmla="*/ 16 h 60"/>
              <a:gd name="T46" fmla="*/ 120 w 304"/>
              <a:gd name="T47" fmla="*/ 16 h 60"/>
              <a:gd name="T48" fmla="*/ 140 w 304"/>
              <a:gd name="T49" fmla="*/ 12 h 60"/>
              <a:gd name="T50" fmla="*/ 164 w 304"/>
              <a:gd name="T51" fmla="*/ 8 h 60"/>
              <a:gd name="T52" fmla="*/ 184 w 304"/>
              <a:gd name="T53" fmla="*/ 8 h 60"/>
              <a:gd name="T54" fmla="*/ 200 w 304"/>
              <a:gd name="T55" fmla="*/ 4 h 60"/>
              <a:gd name="T56" fmla="*/ 216 w 304"/>
              <a:gd name="T57" fmla="*/ 4 h 60"/>
              <a:gd name="T58" fmla="*/ 232 w 304"/>
              <a:gd name="T59" fmla="*/ 0 h 60"/>
              <a:gd name="T60" fmla="*/ 244 w 304"/>
              <a:gd name="T61" fmla="*/ 0 h 60"/>
              <a:gd name="T62" fmla="*/ 252 w 304"/>
              <a:gd name="T63" fmla="*/ 0 h 60"/>
              <a:gd name="T64" fmla="*/ 264 w 304"/>
              <a:gd name="T65" fmla="*/ 0 h 60"/>
              <a:gd name="T66" fmla="*/ 276 w 304"/>
              <a:gd name="T67" fmla="*/ 0 h 60"/>
              <a:gd name="T68" fmla="*/ 288 w 304"/>
              <a:gd name="T69" fmla="*/ 0 h 60"/>
              <a:gd name="T70" fmla="*/ 296 w 304"/>
              <a:gd name="T71" fmla="*/ 4 h 60"/>
              <a:gd name="T72" fmla="*/ 300 w 304"/>
              <a:gd name="T73" fmla="*/ 8 h 60"/>
              <a:gd name="T74" fmla="*/ 304 w 304"/>
              <a:gd name="T75" fmla="*/ 12 h 60"/>
              <a:gd name="T76" fmla="*/ 304 w 304"/>
              <a:gd name="T77" fmla="*/ 16 h 60"/>
              <a:gd name="T78" fmla="*/ 304 w 304"/>
              <a:gd name="T79" fmla="*/ 20 h 60"/>
              <a:gd name="T80" fmla="*/ 300 w 304"/>
              <a:gd name="T81" fmla="*/ 24 h 60"/>
              <a:gd name="T82" fmla="*/ 300 w 304"/>
              <a:gd name="T83" fmla="*/ 28 h 60"/>
              <a:gd name="T84" fmla="*/ 296 w 304"/>
              <a:gd name="T85" fmla="*/ 32 h 60"/>
              <a:gd name="T86" fmla="*/ 288 w 304"/>
              <a:gd name="T87" fmla="*/ 32 h 60"/>
              <a:gd name="T88" fmla="*/ 284 w 304"/>
              <a:gd name="T89" fmla="*/ 36 h 60"/>
              <a:gd name="T90" fmla="*/ 268 w 304"/>
              <a:gd name="T91" fmla="*/ 40 h 60"/>
              <a:gd name="T92" fmla="*/ 252 w 304"/>
              <a:gd name="T93" fmla="*/ 44 h 60"/>
              <a:gd name="T94" fmla="*/ 240 w 304"/>
              <a:gd name="T95" fmla="*/ 44 h 60"/>
              <a:gd name="T96" fmla="*/ 228 w 304"/>
              <a:gd name="T97" fmla="*/ 44 h 60"/>
              <a:gd name="T98" fmla="*/ 216 w 304"/>
              <a:gd name="T99" fmla="*/ 48 h 60"/>
              <a:gd name="T100" fmla="*/ 200 w 304"/>
              <a:gd name="T101" fmla="*/ 48 h 60"/>
              <a:gd name="T102" fmla="*/ 184 w 304"/>
              <a:gd name="T103" fmla="*/ 52 h 60"/>
              <a:gd name="T104" fmla="*/ 168 w 304"/>
              <a:gd name="T105" fmla="*/ 52 h 60"/>
              <a:gd name="T106" fmla="*/ 132 w 304"/>
              <a:gd name="T107" fmla="*/ 52 h 60"/>
              <a:gd name="T108" fmla="*/ 116 w 304"/>
              <a:gd name="T109" fmla="*/ 56 h 60"/>
              <a:gd name="T110" fmla="*/ 100 w 304"/>
              <a:gd name="T111" fmla="*/ 56 h 60"/>
              <a:gd name="T112" fmla="*/ 84 w 304"/>
              <a:gd name="T113" fmla="*/ 60 h 60"/>
              <a:gd name="T114" fmla="*/ 72 w 304"/>
              <a:gd name="T115" fmla="*/ 60 h 60"/>
              <a:gd name="T116" fmla="*/ 64 w 304"/>
              <a:gd name="T117" fmla="*/ 60 h 60"/>
              <a:gd name="T118" fmla="*/ 56 w 304"/>
              <a:gd name="T119" fmla="*/ 60 h 60"/>
              <a:gd name="T120" fmla="*/ 52 w 304"/>
              <a:gd name="T121" fmla="*/ 60 h 60"/>
              <a:gd name="T122" fmla="*/ 48 w 304"/>
              <a:gd name="T123" fmla="*/ 60 h 60"/>
              <a:gd name="T124" fmla="*/ 48 w 304"/>
              <a:gd name="T125" fmla="*/ 6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4" h="60">
                <a:moveTo>
                  <a:pt x="48" y="60"/>
                </a:moveTo>
                <a:lnTo>
                  <a:pt x="44" y="60"/>
                </a:lnTo>
                <a:lnTo>
                  <a:pt x="36" y="60"/>
                </a:lnTo>
                <a:lnTo>
                  <a:pt x="28" y="56"/>
                </a:lnTo>
                <a:lnTo>
                  <a:pt x="20" y="52"/>
                </a:lnTo>
                <a:lnTo>
                  <a:pt x="12" y="48"/>
                </a:lnTo>
                <a:lnTo>
                  <a:pt x="8" y="44"/>
                </a:lnTo>
                <a:lnTo>
                  <a:pt x="4" y="40"/>
                </a:lnTo>
                <a:lnTo>
                  <a:pt x="0" y="36"/>
                </a:lnTo>
                <a:lnTo>
                  <a:pt x="0" y="32"/>
                </a:lnTo>
                <a:lnTo>
                  <a:pt x="0" y="32"/>
                </a:lnTo>
                <a:lnTo>
                  <a:pt x="0" y="32"/>
                </a:lnTo>
                <a:lnTo>
                  <a:pt x="4" y="28"/>
                </a:lnTo>
                <a:lnTo>
                  <a:pt x="8" y="28"/>
                </a:lnTo>
                <a:lnTo>
                  <a:pt x="12" y="28"/>
                </a:lnTo>
                <a:lnTo>
                  <a:pt x="20" y="28"/>
                </a:lnTo>
                <a:lnTo>
                  <a:pt x="28" y="24"/>
                </a:lnTo>
                <a:lnTo>
                  <a:pt x="36" y="24"/>
                </a:lnTo>
                <a:lnTo>
                  <a:pt x="44" y="24"/>
                </a:lnTo>
                <a:lnTo>
                  <a:pt x="56" y="24"/>
                </a:lnTo>
                <a:lnTo>
                  <a:pt x="68" y="20"/>
                </a:lnTo>
                <a:lnTo>
                  <a:pt x="84" y="20"/>
                </a:lnTo>
                <a:lnTo>
                  <a:pt x="100" y="16"/>
                </a:lnTo>
                <a:lnTo>
                  <a:pt x="120" y="16"/>
                </a:lnTo>
                <a:lnTo>
                  <a:pt x="140" y="12"/>
                </a:lnTo>
                <a:lnTo>
                  <a:pt x="164" y="8"/>
                </a:lnTo>
                <a:lnTo>
                  <a:pt x="184" y="8"/>
                </a:lnTo>
                <a:lnTo>
                  <a:pt x="200" y="4"/>
                </a:lnTo>
                <a:lnTo>
                  <a:pt x="216" y="4"/>
                </a:lnTo>
                <a:lnTo>
                  <a:pt x="232" y="0"/>
                </a:lnTo>
                <a:lnTo>
                  <a:pt x="244" y="0"/>
                </a:lnTo>
                <a:lnTo>
                  <a:pt x="252" y="0"/>
                </a:lnTo>
                <a:lnTo>
                  <a:pt x="264" y="0"/>
                </a:lnTo>
                <a:lnTo>
                  <a:pt x="276" y="0"/>
                </a:lnTo>
                <a:lnTo>
                  <a:pt x="288" y="0"/>
                </a:lnTo>
                <a:lnTo>
                  <a:pt x="296" y="4"/>
                </a:lnTo>
                <a:lnTo>
                  <a:pt x="300" y="8"/>
                </a:lnTo>
                <a:lnTo>
                  <a:pt x="304" y="12"/>
                </a:lnTo>
                <a:lnTo>
                  <a:pt x="304" y="16"/>
                </a:lnTo>
                <a:lnTo>
                  <a:pt x="304" y="20"/>
                </a:lnTo>
                <a:lnTo>
                  <a:pt x="300" y="24"/>
                </a:lnTo>
                <a:lnTo>
                  <a:pt x="300" y="28"/>
                </a:lnTo>
                <a:lnTo>
                  <a:pt x="296" y="32"/>
                </a:lnTo>
                <a:lnTo>
                  <a:pt x="288" y="32"/>
                </a:lnTo>
                <a:lnTo>
                  <a:pt x="284" y="36"/>
                </a:lnTo>
                <a:lnTo>
                  <a:pt x="268" y="40"/>
                </a:lnTo>
                <a:lnTo>
                  <a:pt x="252" y="44"/>
                </a:lnTo>
                <a:lnTo>
                  <a:pt x="240" y="44"/>
                </a:lnTo>
                <a:lnTo>
                  <a:pt x="228" y="44"/>
                </a:lnTo>
                <a:lnTo>
                  <a:pt x="216" y="48"/>
                </a:lnTo>
                <a:lnTo>
                  <a:pt x="200" y="48"/>
                </a:lnTo>
                <a:lnTo>
                  <a:pt x="184" y="52"/>
                </a:lnTo>
                <a:lnTo>
                  <a:pt x="168" y="52"/>
                </a:lnTo>
                <a:lnTo>
                  <a:pt x="132" y="52"/>
                </a:lnTo>
                <a:lnTo>
                  <a:pt x="116" y="56"/>
                </a:lnTo>
                <a:lnTo>
                  <a:pt x="100" y="56"/>
                </a:lnTo>
                <a:lnTo>
                  <a:pt x="84" y="60"/>
                </a:lnTo>
                <a:lnTo>
                  <a:pt x="72" y="60"/>
                </a:lnTo>
                <a:lnTo>
                  <a:pt x="64" y="60"/>
                </a:lnTo>
                <a:lnTo>
                  <a:pt x="56" y="60"/>
                </a:lnTo>
                <a:lnTo>
                  <a:pt x="52" y="60"/>
                </a:lnTo>
                <a:lnTo>
                  <a:pt x="48" y="60"/>
                </a:lnTo>
                <a:lnTo>
                  <a:pt x="48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1" name="Freeform 98">
            <a:extLst>
              <a:ext uri="{FF2B5EF4-FFF2-40B4-BE49-F238E27FC236}">
                <a16:creationId xmlns:a16="http://schemas.microsoft.com/office/drawing/2014/main" xmlns="" id="{1D348A14-C0A9-4363-B51A-EF47E1BCF289}"/>
              </a:ext>
            </a:extLst>
          </p:cNvPr>
          <p:cNvSpPr>
            <a:spLocks/>
          </p:cNvSpPr>
          <p:nvPr/>
        </p:nvSpPr>
        <p:spPr bwMode="auto">
          <a:xfrm>
            <a:off x="4780341" y="2502087"/>
            <a:ext cx="2627691" cy="403665"/>
          </a:xfrm>
          <a:custGeom>
            <a:avLst/>
            <a:gdLst>
              <a:gd name="T0" fmla="*/ 112 w 668"/>
              <a:gd name="T1" fmla="*/ 84 h 88"/>
              <a:gd name="T2" fmla="*/ 92 w 668"/>
              <a:gd name="T3" fmla="*/ 88 h 88"/>
              <a:gd name="T4" fmla="*/ 72 w 668"/>
              <a:gd name="T5" fmla="*/ 88 h 88"/>
              <a:gd name="T6" fmla="*/ 60 w 668"/>
              <a:gd name="T7" fmla="*/ 88 h 88"/>
              <a:gd name="T8" fmla="*/ 48 w 668"/>
              <a:gd name="T9" fmla="*/ 84 h 88"/>
              <a:gd name="T10" fmla="*/ 36 w 668"/>
              <a:gd name="T11" fmla="*/ 80 h 88"/>
              <a:gd name="T12" fmla="*/ 20 w 668"/>
              <a:gd name="T13" fmla="*/ 68 h 88"/>
              <a:gd name="T14" fmla="*/ 0 w 668"/>
              <a:gd name="T15" fmla="*/ 52 h 88"/>
              <a:gd name="T16" fmla="*/ 20 w 668"/>
              <a:gd name="T17" fmla="*/ 48 h 88"/>
              <a:gd name="T18" fmla="*/ 44 w 668"/>
              <a:gd name="T19" fmla="*/ 48 h 88"/>
              <a:gd name="T20" fmla="*/ 76 w 668"/>
              <a:gd name="T21" fmla="*/ 44 h 88"/>
              <a:gd name="T22" fmla="*/ 116 w 668"/>
              <a:gd name="T23" fmla="*/ 40 h 88"/>
              <a:gd name="T24" fmla="*/ 164 w 668"/>
              <a:gd name="T25" fmla="*/ 36 h 88"/>
              <a:gd name="T26" fmla="*/ 224 w 668"/>
              <a:gd name="T27" fmla="*/ 32 h 88"/>
              <a:gd name="T28" fmla="*/ 296 w 668"/>
              <a:gd name="T29" fmla="*/ 28 h 88"/>
              <a:gd name="T30" fmla="*/ 380 w 668"/>
              <a:gd name="T31" fmla="*/ 20 h 88"/>
              <a:gd name="T32" fmla="*/ 420 w 668"/>
              <a:gd name="T33" fmla="*/ 16 h 88"/>
              <a:gd name="T34" fmla="*/ 460 w 668"/>
              <a:gd name="T35" fmla="*/ 12 h 88"/>
              <a:gd name="T36" fmla="*/ 488 w 668"/>
              <a:gd name="T37" fmla="*/ 8 h 88"/>
              <a:gd name="T38" fmla="*/ 516 w 668"/>
              <a:gd name="T39" fmla="*/ 8 h 88"/>
              <a:gd name="T40" fmla="*/ 540 w 668"/>
              <a:gd name="T41" fmla="*/ 4 h 88"/>
              <a:gd name="T42" fmla="*/ 556 w 668"/>
              <a:gd name="T43" fmla="*/ 4 h 88"/>
              <a:gd name="T44" fmla="*/ 564 w 668"/>
              <a:gd name="T45" fmla="*/ 4 h 88"/>
              <a:gd name="T46" fmla="*/ 572 w 668"/>
              <a:gd name="T47" fmla="*/ 0 h 88"/>
              <a:gd name="T48" fmla="*/ 588 w 668"/>
              <a:gd name="T49" fmla="*/ 0 h 88"/>
              <a:gd name="T50" fmla="*/ 608 w 668"/>
              <a:gd name="T51" fmla="*/ 8 h 88"/>
              <a:gd name="T52" fmla="*/ 628 w 668"/>
              <a:gd name="T53" fmla="*/ 16 h 88"/>
              <a:gd name="T54" fmla="*/ 652 w 668"/>
              <a:gd name="T55" fmla="*/ 32 h 88"/>
              <a:gd name="T56" fmla="*/ 664 w 668"/>
              <a:gd name="T57" fmla="*/ 44 h 88"/>
              <a:gd name="T58" fmla="*/ 668 w 668"/>
              <a:gd name="T59" fmla="*/ 52 h 88"/>
              <a:gd name="T60" fmla="*/ 664 w 668"/>
              <a:gd name="T61" fmla="*/ 60 h 88"/>
              <a:gd name="T62" fmla="*/ 652 w 668"/>
              <a:gd name="T63" fmla="*/ 60 h 88"/>
              <a:gd name="T64" fmla="*/ 636 w 668"/>
              <a:gd name="T65" fmla="*/ 60 h 88"/>
              <a:gd name="T66" fmla="*/ 608 w 668"/>
              <a:gd name="T67" fmla="*/ 60 h 88"/>
              <a:gd name="T68" fmla="*/ 572 w 668"/>
              <a:gd name="T69" fmla="*/ 56 h 88"/>
              <a:gd name="T70" fmla="*/ 528 w 668"/>
              <a:gd name="T71" fmla="*/ 56 h 88"/>
              <a:gd name="T72" fmla="*/ 488 w 668"/>
              <a:gd name="T73" fmla="*/ 56 h 88"/>
              <a:gd name="T74" fmla="*/ 460 w 668"/>
              <a:gd name="T75" fmla="*/ 52 h 88"/>
              <a:gd name="T76" fmla="*/ 436 w 668"/>
              <a:gd name="T77" fmla="*/ 52 h 88"/>
              <a:gd name="T78" fmla="*/ 412 w 668"/>
              <a:gd name="T79" fmla="*/ 52 h 88"/>
              <a:gd name="T80" fmla="*/ 376 w 668"/>
              <a:gd name="T81" fmla="*/ 56 h 88"/>
              <a:gd name="T82" fmla="*/ 328 w 668"/>
              <a:gd name="T83" fmla="*/ 60 h 88"/>
              <a:gd name="T84" fmla="*/ 272 w 668"/>
              <a:gd name="T85" fmla="*/ 64 h 88"/>
              <a:gd name="T86" fmla="*/ 212 w 668"/>
              <a:gd name="T87" fmla="*/ 72 h 88"/>
              <a:gd name="T88" fmla="*/ 152 w 668"/>
              <a:gd name="T89" fmla="*/ 80 h 88"/>
              <a:gd name="T90" fmla="*/ 124 w 668"/>
              <a:gd name="T91" fmla="*/ 84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68" h="88">
                <a:moveTo>
                  <a:pt x="124" y="84"/>
                </a:moveTo>
                <a:lnTo>
                  <a:pt x="112" y="84"/>
                </a:lnTo>
                <a:lnTo>
                  <a:pt x="100" y="84"/>
                </a:lnTo>
                <a:lnTo>
                  <a:pt x="92" y="88"/>
                </a:lnTo>
                <a:lnTo>
                  <a:pt x="80" y="88"/>
                </a:lnTo>
                <a:lnTo>
                  <a:pt x="72" y="88"/>
                </a:lnTo>
                <a:lnTo>
                  <a:pt x="68" y="88"/>
                </a:lnTo>
                <a:lnTo>
                  <a:pt x="60" y="88"/>
                </a:lnTo>
                <a:lnTo>
                  <a:pt x="56" y="88"/>
                </a:lnTo>
                <a:lnTo>
                  <a:pt x="48" y="84"/>
                </a:lnTo>
                <a:lnTo>
                  <a:pt x="40" y="84"/>
                </a:lnTo>
                <a:lnTo>
                  <a:pt x="36" y="80"/>
                </a:lnTo>
                <a:lnTo>
                  <a:pt x="28" y="72"/>
                </a:lnTo>
                <a:lnTo>
                  <a:pt x="20" y="68"/>
                </a:lnTo>
                <a:lnTo>
                  <a:pt x="12" y="60"/>
                </a:lnTo>
                <a:lnTo>
                  <a:pt x="0" y="52"/>
                </a:lnTo>
                <a:lnTo>
                  <a:pt x="8" y="52"/>
                </a:lnTo>
                <a:lnTo>
                  <a:pt x="20" y="48"/>
                </a:lnTo>
                <a:lnTo>
                  <a:pt x="32" y="48"/>
                </a:lnTo>
                <a:lnTo>
                  <a:pt x="44" y="48"/>
                </a:lnTo>
                <a:lnTo>
                  <a:pt x="60" y="48"/>
                </a:lnTo>
                <a:lnTo>
                  <a:pt x="76" y="44"/>
                </a:lnTo>
                <a:lnTo>
                  <a:pt x="96" y="44"/>
                </a:lnTo>
                <a:lnTo>
                  <a:pt x="116" y="40"/>
                </a:lnTo>
                <a:lnTo>
                  <a:pt x="140" y="40"/>
                </a:lnTo>
                <a:lnTo>
                  <a:pt x="164" y="36"/>
                </a:lnTo>
                <a:lnTo>
                  <a:pt x="192" y="36"/>
                </a:lnTo>
                <a:lnTo>
                  <a:pt x="224" y="32"/>
                </a:lnTo>
                <a:lnTo>
                  <a:pt x="260" y="28"/>
                </a:lnTo>
                <a:lnTo>
                  <a:pt x="296" y="28"/>
                </a:lnTo>
                <a:lnTo>
                  <a:pt x="336" y="24"/>
                </a:lnTo>
                <a:lnTo>
                  <a:pt x="380" y="20"/>
                </a:lnTo>
                <a:lnTo>
                  <a:pt x="400" y="16"/>
                </a:lnTo>
                <a:lnTo>
                  <a:pt x="420" y="16"/>
                </a:lnTo>
                <a:lnTo>
                  <a:pt x="440" y="12"/>
                </a:lnTo>
                <a:lnTo>
                  <a:pt x="460" y="12"/>
                </a:lnTo>
                <a:lnTo>
                  <a:pt x="476" y="12"/>
                </a:lnTo>
                <a:lnTo>
                  <a:pt x="488" y="8"/>
                </a:lnTo>
                <a:lnTo>
                  <a:pt x="504" y="8"/>
                </a:lnTo>
                <a:lnTo>
                  <a:pt x="516" y="8"/>
                </a:lnTo>
                <a:lnTo>
                  <a:pt x="528" y="8"/>
                </a:lnTo>
                <a:lnTo>
                  <a:pt x="540" y="4"/>
                </a:lnTo>
                <a:lnTo>
                  <a:pt x="548" y="4"/>
                </a:lnTo>
                <a:lnTo>
                  <a:pt x="556" y="4"/>
                </a:lnTo>
                <a:lnTo>
                  <a:pt x="560" y="4"/>
                </a:lnTo>
                <a:lnTo>
                  <a:pt x="564" y="4"/>
                </a:lnTo>
                <a:lnTo>
                  <a:pt x="568" y="4"/>
                </a:lnTo>
                <a:lnTo>
                  <a:pt x="572" y="0"/>
                </a:lnTo>
                <a:lnTo>
                  <a:pt x="580" y="0"/>
                </a:lnTo>
                <a:lnTo>
                  <a:pt x="588" y="0"/>
                </a:lnTo>
                <a:lnTo>
                  <a:pt x="596" y="4"/>
                </a:lnTo>
                <a:lnTo>
                  <a:pt x="608" y="8"/>
                </a:lnTo>
                <a:lnTo>
                  <a:pt x="616" y="12"/>
                </a:lnTo>
                <a:lnTo>
                  <a:pt x="628" y="16"/>
                </a:lnTo>
                <a:lnTo>
                  <a:pt x="644" y="24"/>
                </a:lnTo>
                <a:lnTo>
                  <a:pt x="652" y="32"/>
                </a:lnTo>
                <a:lnTo>
                  <a:pt x="656" y="36"/>
                </a:lnTo>
                <a:lnTo>
                  <a:pt x="664" y="44"/>
                </a:lnTo>
                <a:lnTo>
                  <a:pt x="668" y="48"/>
                </a:lnTo>
                <a:lnTo>
                  <a:pt x="668" y="52"/>
                </a:lnTo>
                <a:lnTo>
                  <a:pt x="668" y="56"/>
                </a:lnTo>
                <a:lnTo>
                  <a:pt x="664" y="60"/>
                </a:lnTo>
                <a:lnTo>
                  <a:pt x="656" y="60"/>
                </a:lnTo>
                <a:lnTo>
                  <a:pt x="652" y="60"/>
                </a:lnTo>
                <a:lnTo>
                  <a:pt x="644" y="60"/>
                </a:lnTo>
                <a:lnTo>
                  <a:pt x="636" y="60"/>
                </a:lnTo>
                <a:lnTo>
                  <a:pt x="624" y="60"/>
                </a:lnTo>
                <a:lnTo>
                  <a:pt x="608" y="60"/>
                </a:lnTo>
                <a:lnTo>
                  <a:pt x="592" y="56"/>
                </a:lnTo>
                <a:lnTo>
                  <a:pt x="572" y="56"/>
                </a:lnTo>
                <a:lnTo>
                  <a:pt x="552" y="56"/>
                </a:lnTo>
                <a:lnTo>
                  <a:pt x="528" y="56"/>
                </a:lnTo>
                <a:lnTo>
                  <a:pt x="508" y="56"/>
                </a:lnTo>
                <a:lnTo>
                  <a:pt x="488" y="56"/>
                </a:lnTo>
                <a:lnTo>
                  <a:pt x="472" y="52"/>
                </a:lnTo>
                <a:lnTo>
                  <a:pt x="460" y="52"/>
                </a:lnTo>
                <a:lnTo>
                  <a:pt x="448" y="52"/>
                </a:lnTo>
                <a:lnTo>
                  <a:pt x="436" y="52"/>
                </a:lnTo>
                <a:lnTo>
                  <a:pt x="428" y="52"/>
                </a:lnTo>
                <a:lnTo>
                  <a:pt x="412" y="52"/>
                </a:lnTo>
                <a:lnTo>
                  <a:pt x="392" y="52"/>
                </a:lnTo>
                <a:lnTo>
                  <a:pt x="376" y="56"/>
                </a:lnTo>
                <a:lnTo>
                  <a:pt x="352" y="56"/>
                </a:lnTo>
                <a:lnTo>
                  <a:pt x="328" y="60"/>
                </a:lnTo>
                <a:lnTo>
                  <a:pt x="300" y="60"/>
                </a:lnTo>
                <a:lnTo>
                  <a:pt x="272" y="64"/>
                </a:lnTo>
                <a:lnTo>
                  <a:pt x="244" y="68"/>
                </a:lnTo>
                <a:lnTo>
                  <a:pt x="212" y="72"/>
                </a:lnTo>
                <a:lnTo>
                  <a:pt x="180" y="76"/>
                </a:lnTo>
                <a:lnTo>
                  <a:pt x="152" y="80"/>
                </a:lnTo>
                <a:lnTo>
                  <a:pt x="124" y="84"/>
                </a:lnTo>
                <a:lnTo>
                  <a:pt x="124" y="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2" name="Freeform 99">
            <a:extLst>
              <a:ext uri="{FF2B5EF4-FFF2-40B4-BE49-F238E27FC236}">
                <a16:creationId xmlns:a16="http://schemas.microsoft.com/office/drawing/2014/main" xmlns="" id="{E4E9B542-2A11-4F37-ACE3-2D05AE0C88D5}"/>
              </a:ext>
            </a:extLst>
          </p:cNvPr>
          <p:cNvSpPr>
            <a:spLocks/>
          </p:cNvSpPr>
          <p:nvPr/>
        </p:nvSpPr>
        <p:spPr bwMode="auto">
          <a:xfrm>
            <a:off x="5630014" y="1749802"/>
            <a:ext cx="881142" cy="110091"/>
          </a:xfrm>
          <a:custGeom>
            <a:avLst/>
            <a:gdLst>
              <a:gd name="T0" fmla="*/ 0 w 224"/>
              <a:gd name="T1" fmla="*/ 20 h 24"/>
              <a:gd name="T2" fmla="*/ 20 w 224"/>
              <a:gd name="T3" fmla="*/ 20 h 24"/>
              <a:gd name="T4" fmla="*/ 40 w 224"/>
              <a:gd name="T5" fmla="*/ 16 h 24"/>
              <a:gd name="T6" fmla="*/ 56 w 224"/>
              <a:gd name="T7" fmla="*/ 16 h 24"/>
              <a:gd name="T8" fmla="*/ 76 w 224"/>
              <a:gd name="T9" fmla="*/ 12 h 24"/>
              <a:gd name="T10" fmla="*/ 92 w 224"/>
              <a:gd name="T11" fmla="*/ 12 h 24"/>
              <a:gd name="T12" fmla="*/ 104 w 224"/>
              <a:gd name="T13" fmla="*/ 8 h 24"/>
              <a:gd name="T14" fmla="*/ 120 w 224"/>
              <a:gd name="T15" fmla="*/ 8 h 24"/>
              <a:gd name="T16" fmla="*/ 132 w 224"/>
              <a:gd name="T17" fmla="*/ 8 h 24"/>
              <a:gd name="T18" fmla="*/ 144 w 224"/>
              <a:gd name="T19" fmla="*/ 4 h 24"/>
              <a:gd name="T20" fmla="*/ 152 w 224"/>
              <a:gd name="T21" fmla="*/ 4 h 24"/>
              <a:gd name="T22" fmla="*/ 160 w 224"/>
              <a:gd name="T23" fmla="*/ 4 h 24"/>
              <a:gd name="T24" fmla="*/ 168 w 224"/>
              <a:gd name="T25" fmla="*/ 4 h 24"/>
              <a:gd name="T26" fmla="*/ 172 w 224"/>
              <a:gd name="T27" fmla="*/ 4 h 24"/>
              <a:gd name="T28" fmla="*/ 180 w 224"/>
              <a:gd name="T29" fmla="*/ 0 h 24"/>
              <a:gd name="T30" fmla="*/ 184 w 224"/>
              <a:gd name="T31" fmla="*/ 0 h 24"/>
              <a:gd name="T32" fmla="*/ 184 w 224"/>
              <a:gd name="T33" fmla="*/ 0 h 24"/>
              <a:gd name="T34" fmla="*/ 192 w 224"/>
              <a:gd name="T35" fmla="*/ 4 h 24"/>
              <a:gd name="T36" fmla="*/ 200 w 224"/>
              <a:gd name="T37" fmla="*/ 4 h 24"/>
              <a:gd name="T38" fmla="*/ 212 w 224"/>
              <a:gd name="T39" fmla="*/ 8 h 24"/>
              <a:gd name="T40" fmla="*/ 224 w 224"/>
              <a:gd name="T41" fmla="*/ 12 h 24"/>
              <a:gd name="T42" fmla="*/ 200 w 224"/>
              <a:gd name="T43" fmla="*/ 12 h 24"/>
              <a:gd name="T44" fmla="*/ 172 w 224"/>
              <a:gd name="T45" fmla="*/ 16 h 24"/>
              <a:gd name="T46" fmla="*/ 148 w 224"/>
              <a:gd name="T47" fmla="*/ 16 h 24"/>
              <a:gd name="T48" fmla="*/ 120 w 224"/>
              <a:gd name="T49" fmla="*/ 16 h 24"/>
              <a:gd name="T50" fmla="*/ 92 w 224"/>
              <a:gd name="T51" fmla="*/ 16 h 24"/>
              <a:gd name="T52" fmla="*/ 64 w 224"/>
              <a:gd name="T53" fmla="*/ 20 h 24"/>
              <a:gd name="T54" fmla="*/ 32 w 224"/>
              <a:gd name="T55" fmla="*/ 20 h 24"/>
              <a:gd name="T56" fmla="*/ 0 w 224"/>
              <a:gd name="T57" fmla="*/ 24 h 24"/>
              <a:gd name="T58" fmla="*/ 0 w 224"/>
              <a:gd name="T59" fmla="*/ 20 h 24"/>
              <a:gd name="T60" fmla="*/ 0 w 224"/>
              <a:gd name="T61" fmla="*/ 2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24" h="24">
                <a:moveTo>
                  <a:pt x="0" y="20"/>
                </a:moveTo>
                <a:lnTo>
                  <a:pt x="20" y="20"/>
                </a:lnTo>
                <a:lnTo>
                  <a:pt x="40" y="16"/>
                </a:lnTo>
                <a:lnTo>
                  <a:pt x="56" y="16"/>
                </a:lnTo>
                <a:lnTo>
                  <a:pt x="76" y="12"/>
                </a:lnTo>
                <a:lnTo>
                  <a:pt x="92" y="12"/>
                </a:lnTo>
                <a:lnTo>
                  <a:pt x="104" y="8"/>
                </a:lnTo>
                <a:lnTo>
                  <a:pt x="120" y="8"/>
                </a:lnTo>
                <a:lnTo>
                  <a:pt x="132" y="8"/>
                </a:lnTo>
                <a:lnTo>
                  <a:pt x="144" y="4"/>
                </a:lnTo>
                <a:lnTo>
                  <a:pt x="152" y="4"/>
                </a:lnTo>
                <a:lnTo>
                  <a:pt x="160" y="4"/>
                </a:lnTo>
                <a:lnTo>
                  <a:pt x="168" y="4"/>
                </a:lnTo>
                <a:lnTo>
                  <a:pt x="172" y="4"/>
                </a:lnTo>
                <a:lnTo>
                  <a:pt x="180" y="0"/>
                </a:lnTo>
                <a:lnTo>
                  <a:pt x="184" y="0"/>
                </a:lnTo>
                <a:lnTo>
                  <a:pt x="184" y="0"/>
                </a:lnTo>
                <a:lnTo>
                  <a:pt x="192" y="4"/>
                </a:lnTo>
                <a:lnTo>
                  <a:pt x="200" y="4"/>
                </a:lnTo>
                <a:lnTo>
                  <a:pt x="212" y="8"/>
                </a:lnTo>
                <a:lnTo>
                  <a:pt x="224" y="12"/>
                </a:lnTo>
                <a:lnTo>
                  <a:pt x="200" y="12"/>
                </a:lnTo>
                <a:lnTo>
                  <a:pt x="172" y="16"/>
                </a:lnTo>
                <a:lnTo>
                  <a:pt x="148" y="16"/>
                </a:lnTo>
                <a:lnTo>
                  <a:pt x="120" y="16"/>
                </a:lnTo>
                <a:lnTo>
                  <a:pt x="92" y="16"/>
                </a:lnTo>
                <a:lnTo>
                  <a:pt x="64" y="20"/>
                </a:lnTo>
                <a:lnTo>
                  <a:pt x="32" y="20"/>
                </a:lnTo>
                <a:lnTo>
                  <a:pt x="0" y="24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120">
            <a:extLst>
              <a:ext uri="{FF2B5EF4-FFF2-40B4-BE49-F238E27FC236}">
                <a16:creationId xmlns:a16="http://schemas.microsoft.com/office/drawing/2014/main" xmlns="" id="{3ACED7EC-74F5-4CE3-BE99-12C59A90255D}"/>
              </a:ext>
            </a:extLst>
          </p:cNvPr>
          <p:cNvSpPr>
            <a:spLocks/>
          </p:cNvSpPr>
          <p:nvPr/>
        </p:nvSpPr>
        <p:spPr bwMode="auto">
          <a:xfrm>
            <a:off x="4996789" y="5126771"/>
            <a:ext cx="2264120" cy="441633"/>
          </a:xfrm>
          <a:custGeom>
            <a:avLst/>
            <a:gdLst>
              <a:gd name="T0" fmla="*/ 584 w 592"/>
              <a:gd name="T1" fmla="*/ 32 h 96"/>
              <a:gd name="T2" fmla="*/ 592 w 592"/>
              <a:gd name="T3" fmla="*/ 40 h 96"/>
              <a:gd name="T4" fmla="*/ 588 w 592"/>
              <a:gd name="T5" fmla="*/ 48 h 96"/>
              <a:gd name="T6" fmla="*/ 572 w 592"/>
              <a:gd name="T7" fmla="*/ 52 h 96"/>
              <a:gd name="T8" fmla="*/ 548 w 592"/>
              <a:gd name="T9" fmla="*/ 52 h 96"/>
              <a:gd name="T10" fmla="*/ 512 w 592"/>
              <a:gd name="T11" fmla="*/ 52 h 96"/>
              <a:gd name="T12" fmla="*/ 468 w 592"/>
              <a:gd name="T13" fmla="*/ 56 h 96"/>
              <a:gd name="T14" fmla="*/ 428 w 592"/>
              <a:gd name="T15" fmla="*/ 56 h 96"/>
              <a:gd name="T16" fmla="*/ 392 w 592"/>
              <a:gd name="T17" fmla="*/ 56 h 96"/>
              <a:gd name="T18" fmla="*/ 344 w 592"/>
              <a:gd name="T19" fmla="*/ 60 h 96"/>
              <a:gd name="T20" fmla="*/ 312 w 592"/>
              <a:gd name="T21" fmla="*/ 64 h 96"/>
              <a:gd name="T22" fmla="*/ 272 w 592"/>
              <a:gd name="T23" fmla="*/ 68 h 96"/>
              <a:gd name="T24" fmla="*/ 228 w 592"/>
              <a:gd name="T25" fmla="*/ 76 h 96"/>
              <a:gd name="T26" fmla="*/ 176 w 592"/>
              <a:gd name="T27" fmla="*/ 84 h 96"/>
              <a:gd name="T28" fmla="*/ 128 w 592"/>
              <a:gd name="T29" fmla="*/ 92 h 96"/>
              <a:gd name="T30" fmla="*/ 88 w 592"/>
              <a:gd name="T31" fmla="*/ 96 h 96"/>
              <a:gd name="T32" fmla="*/ 64 w 592"/>
              <a:gd name="T33" fmla="*/ 96 h 96"/>
              <a:gd name="T34" fmla="*/ 48 w 592"/>
              <a:gd name="T35" fmla="*/ 96 h 96"/>
              <a:gd name="T36" fmla="*/ 28 w 592"/>
              <a:gd name="T37" fmla="*/ 84 h 96"/>
              <a:gd name="T38" fmla="*/ 0 w 592"/>
              <a:gd name="T39" fmla="*/ 60 h 96"/>
              <a:gd name="T40" fmla="*/ 56 w 592"/>
              <a:gd name="T41" fmla="*/ 56 h 96"/>
              <a:gd name="T42" fmla="*/ 112 w 592"/>
              <a:gd name="T43" fmla="*/ 52 h 96"/>
              <a:gd name="T44" fmla="*/ 200 w 592"/>
              <a:gd name="T45" fmla="*/ 44 h 96"/>
              <a:gd name="T46" fmla="*/ 240 w 592"/>
              <a:gd name="T47" fmla="*/ 36 h 96"/>
              <a:gd name="T48" fmla="*/ 272 w 592"/>
              <a:gd name="T49" fmla="*/ 32 h 96"/>
              <a:gd name="T50" fmla="*/ 312 w 592"/>
              <a:gd name="T51" fmla="*/ 24 h 96"/>
              <a:gd name="T52" fmla="*/ 356 w 592"/>
              <a:gd name="T53" fmla="*/ 20 h 96"/>
              <a:gd name="T54" fmla="*/ 408 w 592"/>
              <a:gd name="T55" fmla="*/ 12 h 96"/>
              <a:gd name="T56" fmla="*/ 448 w 592"/>
              <a:gd name="T57" fmla="*/ 8 h 96"/>
              <a:gd name="T58" fmla="*/ 480 w 592"/>
              <a:gd name="T59" fmla="*/ 4 h 96"/>
              <a:gd name="T60" fmla="*/ 500 w 592"/>
              <a:gd name="T61" fmla="*/ 4 h 96"/>
              <a:gd name="T62" fmla="*/ 524 w 592"/>
              <a:gd name="T63" fmla="*/ 4 h 96"/>
              <a:gd name="T64" fmla="*/ 544 w 592"/>
              <a:gd name="T65" fmla="*/ 8 h 96"/>
              <a:gd name="T66" fmla="*/ 564 w 592"/>
              <a:gd name="T67" fmla="*/ 20 h 96"/>
              <a:gd name="T68" fmla="*/ 580 w 592"/>
              <a:gd name="T69" fmla="*/ 2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92" h="96">
                <a:moveTo>
                  <a:pt x="580" y="28"/>
                </a:moveTo>
                <a:lnTo>
                  <a:pt x="584" y="32"/>
                </a:lnTo>
                <a:lnTo>
                  <a:pt x="588" y="36"/>
                </a:lnTo>
                <a:lnTo>
                  <a:pt x="592" y="40"/>
                </a:lnTo>
                <a:lnTo>
                  <a:pt x="588" y="44"/>
                </a:lnTo>
                <a:lnTo>
                  <a:pt x="588" y="48"/>
                </a:lnTo>
                <a:lnTo>
                  <a:pt x="580" y="48"/>
                </a:lnTo>
                <a:lnTo>
                  <a:pt x="572" y="52"/>
                </a:lnTo>
                <a:lnTo>
                  <a:pt x="564" y="52"/>
                </a:lnTo>
                <a:lnTo>
                  <a:pt x="548" y="52"/>
                </a:lnTo>
                <a:lnTo>
                  <a:pt x="532" y="52"/>
                </a:lnTo>
                <a:lnTo>
                  <a:pt x="512" y="52"/>
                </a:lnTo>
                <a:lnTo>
                  <a:pt x="492" y="56"/>
                </a:lnTo>
                <a:lnTo>
                  <a:pt x="468" y="56"/>
                </a:lnTo>
                <a:lnTo>
                  <a:pt x="448" y="56"/>
                </a:lnTo>
                <a:lnTo>
                  <a:pt x="428" y="56"/>
                </a:lnTo>
                <a:lnTo>
                  <a:pt x="408" y="56"/>
                </a:lnTo>
                <a:lnTo>
                  <a:pt x="392" y="56"/>
                </a:lnTo>
                <a:lnTo>
                  <a:pt x="376" y="56"/>
                </a:lnTo>
                <a:lnTo>
                  <a:pt x="344" y="60"/>
                </a:lnTo>
                <a:lnTo>
                  <a:pt x="328" y="60"/>
                </a:lnTo>
                <a:lnTo>
                  <a:pt x="312" y="64"/>
                </a:lnTo>
                <a:lnTo>
                  <a:pt x="292" y="64"/>
                </a:lnTo>
                <a:lnTo>
                  <a:pt x="272" y="68"/>
                </a:lnTo>
                <a:lnTo>
                  <a:pt x="252" y="72"/>
                </a:lnTo>
                <a:lnTo>
                  <a:pt x="228" y="76"/>
                </a:lnTo>
                <a:lnTo>
                  <a:pt x="204" y="80"/>
                </a:lnTo>
                <a:lnTo>
                  <a:pt x="176" y="84"/>
                </a:lnTo>
                <a:lnTo>
                  <a:pt x="148" y="88"/>
                </a:lnTo>
                <a:lnTo>
                  <a:pt x="128" y="92"/>
                </a:lnTo>
                <a:lnTo>
                  <a:pt x="108" y="92"/>
                </a:lnTo>
                <a:lnTo>
                  <a:pt x="88" y="96"/>
                </a:lnTo>
                <a:lnTo>
                  <a:pt x="76" y="96"/>
                </a:lnTo>
                <a:lnTo>
                  <a:pt x="64" y="96"/>
                </a:lnTo>
                <a:lnTo>
                  <a:pt x="56" y="96"/>
                </a:lnTo>
                <a:lnTo>
                  <a:pt x="48" y="96"/>
                </a:lnTo>
                <a:lnTo>
                  <a:pt x="36" y="92"/>
                </a:lnTo>
                <a:lnTo>
                  <a:pt x="28" y="84"/>
                </a:lnTo>
                <a:lnTo>
                  <a:pt x="16" y="72"/>
                </a:lnTo>
                <a:lnTo>
                  <a:pt x="0" y="60"/>
                </a:lnTo>
                <a:lnTo>
                  <a:pt x="28" y="60"/>
                </a:lnTo>
                <a:lnTo>
                  <a:pt x="56" y="56"/>
                </a:lnTo>
                <a:lnTo>
                  <a:pt x="84" y="56"/>
                </a:lnTo>
                <a:lnTo>
                  <a:pt x="112" y="52"/>
                </a:lnTo>
                <a:lnTo>
                  <a:pt x="172" y="48"/>
                </a:lnTo>
                <a:lnTo>
                  <a:pt x="200" y="44"/>
                </a:lnTo>
                <a:lnTo>
                  <a:pt x="224" y="36"/>
                </a:lnTo>
                <a:lnTo>
                  <a:pt x="240" y="36"/>
                </a:lnTo>
                <a:lnTo>
                  <a:pt x="256" y="32"/>
                </a:lnTo>
                <a:lnTo>
                  <a:pt x="272" y="32"/>
                </a:lnTo>
                <a:lnTo>
                  <a:pt x="292" y="28"/>
                </a:lnTo>
                <a:lnTo>
                  <a:pt x="312" y="24"/>
                </a:lnTo>
                <a:lnTo>
                  <a:pt x="336" y="24"/>
                </a:lnTo>
                <a:lnTo>
                  <a:pt x="356" y="20"/>
                </a:lnTo>
                <a:lnTo>
                  <a:pt x="384" y="16"/>
                </a:lnTo>
                <a:lnTo>
                  <a:pt x="408" y="12"/>
                </a:lnTo>
                <a:lnTo>
                  <a:pt x="428" y="8"/>
                </a:lnTo>
                <a:lnTo>
                  <a:pt x="448" y="8"/>
                </a:lnTo>
                <a:lnTo>
                  <a:pt x="464" y="4"/>
                </a:lnTo>
                <a:lnTo>
                  <a:pt x="480" y="4"/>
                </a:lnTo>
                <a:lnTo>
                  <a:pt x="492" y="4"/>
                </a:lnTo>
                <a:lnTo>
                  <a:pt x="500" y="4"/>
                </a:lnTo>
                <a:lnTo>
                  <a:pt x="508" y="0"/>
                </a:lnTo>
                <a:lnTo>
                  <a:pt x="524" y="4"/>
                </a:lnTo>
                <a:lnTo>
                  <a:pt x="536" y="4"/>
                </a:lnTo>
                <a:lnTo>
                  <a:pt x="544" y="8"/>
                </a:lnTo>
                <a:lnTo>
                  <a:pt x="556" y="12"/>
                </a:lnTo>
                <a:lnTo>
                  <a:pt x="564" y="20"/>
                </a:lnTo>
                <a:lnTo>
                  <a:pt x="572" y="24"/>
                </a:lnTo>
                <a:lnTo>
                  <a:pt x="580" y="28"/>
                </a:lnTo>
                <a:lnTo>
                  <a:pt x="580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121">
            <a:extLst>
              <a:ext uri="{FF2B5EF4-FFF2-40B4-BE49-F238E27FC236}">
                <a16:creationId xmlns:a16="http://schemas.microsoft.com/office/drawing/2014/main" xmlns="" id="{E31E631C-9183-481E-88DC-8235C1F3E601}"/>
              </a:ext>
            </a:extLst>
          </p:cNvPr>
          <p:cNvSpPr>
            <a:spLocks/>
          </p:cNvSpPr>
          <p:nvPr/>
        </p:nvSpPr>
        <p:spPr bwMode="auto">
          <a:xfrm>
            <a:off x="5119174" y="4427519"/>
            <a:ext cx="1300339" cy="1913741"/>
          </a:xfrm>
          <a:custGeom>
            <a:avLst/>
            <a:gdLst>
              <a:gd name="T0" fmla="*/ 212 w 340"/>
              <a:gd name="T1" fmla="*/ 332 h 416"/>
              <a:gd name="T2" fmla="*/ 172 w 340"/>
              <a:gd name="T3" fmla="*/ 356 h 416"/>
              <a:gd name="T4" fmla="*/ 128 w 340"/>
              <a:gd name="T5" fmla="*/ 380 h 416"/>
              <a:gd name="T6" fmla="*/ 80 w 340"/>
              <a:gd name="T7" fmla="*/ 400 h 416"/>
              <a:gd name="T8" fmla="*/ 44 w 340"/>
              <a:gd name="T9" fmla="*/ 412 h 416"/>
              <a:gd name="T10" fmla="*/ 24 w 340"/>
              <a:gd name="T11" fmla="*/ 412 h 416"/>
              <a:gd name="T12" fmla="*/ 12 w 340"/>
              <a:gd name="T13" fmla="*/ 416 h 416"/>
              <a:gd name="T14" fmla="*/ 4 w 340"/>
              <a:gd name="T15" fmla="*/ 416 h 416"/>
              <a:gd name="T16" fmla="*/ 0 w 340"/>
              <a:gd name="T17" fmla="*/ 408 h 416"/>
              <a:gd name="T18" fmla="*/ 4 w 340"/>
              <a:gd name="T19" fmla="*/ 404 h 416"/>
              <a:gd name="T20" fmla="*/ 16 w 340"/>
              <a:gd name="T21" fmla="*/ 396 h 416"/>
              <a:gd name="T22" fmla="*/ 32 w 340"/>
              <a:gd name="T23" fmla="*/ 388 h 416"/>
              <a:gd name="T24" fmla="*/ 60 w 340"/>
              <a:gd name="T25" fmla="*/ 376 h 416"/>
              <a:gd name="T26" fmla="*/ 104 w 340"/>
              <a:gd name="T27" fmla="*/ 352 h 416"/>
              <a:gd name="T28" fmla="*/ 144 w 340"/>
              <a:gd name="T29" fmla="*/ 328 h 416"/>
              <a:gd name="T30" fmla="*/ 176 w 340"/>
              <a:gd name="T31" fmla="*/ 296 h 416"/>
              <a:gd name="T32" fmla="*/ 200 w 340"/>
              <a:gd name="T33" fmla="*/ 264 h 416"/>
              <a:gd name="T34" fmla="*/ 224 w 340"/>
              <a:gd name="T35" fmla="*/ 224 h 416"/>
              <a:gd name="T36" fmla="*/ 244 w 340"/>
              <a:gd name="T37" fmla="*/ 180 h 416"/>
              <a:gd name="T38" fmla="*/ 256 w 340"/>
              <a:gd name="T39" fmla="*/ 128 h 416"/>
              <a:gd name="T40" fmla="*/ 264 w 340"/>
              <a:gd name="T41" fmla="*/ 84 h 416"/>
              <a:gd name="T42" fmla="*/ 264 w 340"/>
              <a:gd name="T43" fmla="*/ 60 h 416"/>
              <a:gd name="T44" fmla="*/ 264 w 340"/>
              <a:gd name="T45" fmla="*/ 40 h 416"/>
              <a:gd name="T46" fmla="*/ 260 w 340"/>
              <a:gd name="T47" fmla="*/ 28 h 416"/>
              <a:gd name="T48" fmla="*/ 252 w 340"/>
              <a:gd name="T49" fmla="*/ 20 h 416"/>
              <a:gd name="T50" fmla="*/ 252 w 340"/>
              <a:gd name="T51" fmla="*/ 12 h 416"/>
              <a:gd name="T52" fmla="*/ 260 w 340"/>
              <a:gd name="T53" fmla="*/ 0 h 416"/>
              <a:gd name="T54" fmla="*/ 280 w 340"/>
              <a:gd name="T55" fmla="*/ 0 h 416"/>
              <a:gd name="T56" fmla="*/ 308 w 340"/>
              <a:gd name="T57" fmla="*/ 8 h 416"/>
              <a:gd name="T58" fmla="*/ 332 w 340"/>
              <a:gd name="T59" fmla="*/ 16 h 416"/>
              <a:gd name="T60" fmla="*/ 336 w 340"/>
              <a:gd name="T61" fmla="*/ 24 h 416"/>
              <a:gd name="T62" fmla="*/ 340 w 340"/>
              <a:gd name="T63" fmla="*/ 28 h 416"/>
              <a:gd name="T64" fmla="*/ 336 w 340"/>
              <a:gd name="T65" fmla="*/ 44 h 416"/>
              <a:gd name="T66" fmla="*/ 336 w 340"/>
              <a:gd name="T67" fmla="*/ 52 h 416"/>
              <a:gd name="T68" fmla="*/ 332 w 340"/>
              <a:gd name="T69" fmla="*/ 64 h 416"/>
              <a:gd name="T70" fmla="*/ 328 w 340"/>
              <a:gd name="T71" fmla="*/ 80 h 416"/>
              <a:gd name="T72" fmla="*/ 324 w 340"/>
              <a:gd name="T73" fmla="*/ 104 h 416"/>
              <a:gd name="T74" fmla="*/ 316 w 340"/>
              <a:gd name="T75" fmla="*/ 148 h 416"/>
              <a:gd name="T76" fmla="*/ 300 w 340"/>
              <a:gd name="T77" fmla="*/ 204 h 416"/>
              <a:gd name="T78" fmla="*/ 276 w 340"/>
              <a:gd name="T79" fmla="*/ 256 h 416"/>
              <a:gd name="T80" fmla="*/ 248 w 340"/>
              <a:gd name="T81" fmla="*/ 300 h 416"/>
              <a:gd name="T82" fmla="*/ 228 w 340"/>
              <a:gd name="T83" fmla="*/ 316 h 4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40" h="416">
                <a:moveTo>
                  <a:pt x="228" y="316"/>
                </a:moveTo>
                <a:lnTo>
                  <a:pt x="212" y="332"/>
                </a:lnTo>
                <a:lnTo>
                  <a:pt x="192" y="344"/>
                </a:lnTo>
                <a:lnTo>
                  <a:pt x="172" y="356"/>
                </a:lnTo>
                <a:lnTo>
                  <a:pt x="148" y="368"/>
                </a:lnTo>
                <a:lnTo>
                  <a:pt x="128" y="380"/>
                </a:lnTo>
                <a:lnTo>
                  <a:pt x="104" y="392"/>
                </a:lnTo>
                <a:lnTo>
                  <a:pt x="80" y="400"/>
                </a:lnTo>
                <a:lnTo>
                  <a:pt x="56" y="408"/>
                </a:lnTo>
                <a:lnTo>
                  <a:pt x="44" y="412"/>
                </a:lnTo>
                <a:lnTo>
                  <a:pt x="32" y="412"/>
                </a:lnTo>
                <a:lnTo>
                  <a:pt x="24" y="412"/>
                </a:lnTo>
                <a:lnTo>
                  <a:pt x="16" y="416"/>
                </a:lnTo>
                <a:lnTo>
                  <a:pt x="12" y="416"/>
                </a:lnTo>
                <a:lnTo>
                  <a:pt x="8" y="416"/>
                </a:lnTo>
                <a:lnTo>
                  <a:pt x="4" y="416"/>
                </a:lnTo>
                <a:lnTo>
                  <a:pt x="0" y="412"/>
                </a:lnTo>
                <a:lnTo>
                  <a:pt x="0" y="408"/>
                </a:lnTo>
                <a:lnTo>
                  <a:pt x="4" y="408"/>
                </a:lnTo>
                <a:lnTo>
                  <a:pt x="4" y="404"/>
                </a:lnTo>
                <a:lnTo>
                  <a:pt x="8" y="400"/>
                </a:lnTo>
                <a:lnTo>
                  <a:pt x="16" y="396"/>
                </a:lnTo>
                <a:lnTo>
                  <a:pt x="20" y="392"/>
                </a:lnTo>
                <a:lnTo>
                  <a:pt x="32" y="388"/>
                </a:lnTo>
                <a:lnTo>
                  <a:pt x="40" y="384"/>
                </a:lnTo>
                <a:lnTo>
                  <a:pt x="60" y="376"/>
                </a:lnTo>
                <a:lnTo>
                  <a:pt x="80" y="364"/>
                </a:lnTo>
                <a:lnTo>
                  <a:pt x="104" y="352"/>
                </a:lnTo>
                <a:lnTo>
                  <a:pt x="124" y="340"/>
                </a:lnTo>
                <a:lnTo>
                  <a:pt x="144" y="328"/>
                </a:lnTo>
                <a:lnTo>
                  <a:pt x="160" y="312"/>
                </a:lnTo>
                <a:lnTo>
                  <a:pt x="176" y="296"/>
                </a:lnTo>
                <a:lnTo>
                  <a:pt x="192" y="284"/>
                </a:lnTo>
                <a:lnTo>
                  <a:pt x="200" y="264"/>
                </a:lnTo>
                <a:lnTo>
                  <a:pt x="212" y="248"/>
                </a:lnTo>
                <a:lnTo>
                  <a:pt x="224" y="224"/>
                </a:lnTo>
                <a:lnTo>
                  <a:pt x="236" y="204"/>
                </a:lnTo>
                <a:lnTo>
                  <a:pt x="244" y="180"/>
                </a:lnTo>
                <a:lnTo>
                  <a:pt x="252" y="152"/>
                </a:lnTo>
                <a:lnTo>
                  <a:pt x="256" y="128"/>
                </a:lnTo>
                <a:lnTo>
                  <a:pt x="260" y="96"/>
                </a:lnTo>
                <a:lnTo>
                  <a:pt x="264" y="84"/>
                </a:lnTo>
                <a:lnTo>
                  <a:pt x="264" y="68"/>
                </a:lnTo>
                <a:lnTo>
                  <a:pt x="264" y="60"/>
                </a:lnTo>
                <a:lnTo>
                  <a:pt x="264" y="48"/>
                </a:lnTo>
                <a:lnTo>
                  <a:pt x="264" y="40"/>
                </a:lnTo>
                <a:lnTo>
                  <a:pt x="260" y="32"/>
                </a:lnTo>
                <a:lnTo>
                  <a:pt x="260" y="28"/>
                </a:lnTo>
                <a:lnTo>
                  <a:pt x="256" y="24"/>
                </a:lnTo>
                <a:lnTo>
                  <a:pt x="252" y="20"/>
                </a:lnTo>
                <a:lnTo>
                  <a:pt x="252" y="16"/>
                </a:lnTo>
                <a:lnTo>
                  <a:pt x="252" y="12"/>
                </a:lnTo>
                <a:lnTo>
                  <a:pt x="252" y="4"/>
                </a:lnTo>
                <a:lnTo>
                  <a:pt x="260" y="0"/>
                </a:lnTo>
                <a:lnTo>
                  <a:pt x="268" y="0"/>
                </a:lnTo>
                <a:lnTo>
                  <a:pt x="280" y="0"/>
                </a:lnTo>
                <a:lnTo>
                  <a:pt x="292" y="4"/>
                </a:lnTo>
                <a:lnTo>
                  <a:pt x="308" y="8"/>
                </a:lnTo>
                <a:lnTo>
                  <a:pt x="320" y="12"/>
                </a:lnTo>
                <a:lnTo>
                  <a:pt x="332" y="16"/>
                </a:lnTo>
                <a:lnTo>
                  <a:pt x="332" y="20"/>
                </a:lnTo>
                <a:lnTo>
                  <a:pt x="336" y="24"/>
                </a:lnTo>
                <a:lnTo>
                  <a:pt x="340" y="24"/>
                </a:lnTo>
                <a:lnTo>
                  <a:pt x="340" y="28"/>
                </a:lnTo>
                <a:lnTo>
                  <a:pt x="340" y="40"/>
                </a:lnTo>
                <a:lnTo>
                  <a:pt x="336" y="44"/>
                </a:lnTo>
                <a:lnTo>
                  <a:pt x="336" y="48"/>
                </a:lnTo>
                <a:lnTo>
                  <a:pt x="336" y="52"/>
                </a:lnTo>
                <a:lnTo>
                  <a:pt x="332" y="56"/>
                </a:lnTo>
                <a:lnTo>
                  <a:pt x="332" y="64"/>
                </a:lnTo>
                <a:lnTo>
                  <a:pt x="328" y="72"/>
                </a:lnTo>
                <a:lnTo>
                  <a:pt x="328" y="80"/>
                </a:lnTo>
                <a:lnTo>
                  <a:pt x="324" y="92"/>
                </a:lnTo>
                <a:lnTo>
                  <a:pt x="324" y="104"/>
                </a:lnTo>
                <a:lnTo>
                  <a:pt x="320" y="120"/>
                </a:lnTo>
                <a:lnTo>
                  <a:pt x="316" y="148"/>
                </a:lnTo>
                <a:lnTo>
                  <a:pt x="308" y="176"/>
                </a:lnTo>
                <a:lnTo>
                  <a:pt x="300" y="204"/>
                </a:lnTo>
                <a:lnTo>
                  <a:pt x="288" y="232"/>
                </a:lnTo>
                <a:lnTo>
                  <a:pt x="276" y="256"/>
                </a:lnTo>
                <a:lnTo>
                  <a:pt x="264" y="280"/>
                </a:lnTo>
                <a:lnTo>
                  <a:pt x="248" y="300"/>
                </a:lnTo>
                <a:lnTo>
                  <a:pt x="228" y="316"/>
                </a:lnTo>
                <a:lnTo>
                  <a:pt x="228" y="3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122">
            <a:extLst>
              <a:ext uri="{FF2B5EF4-FFF2-40B4-BE49-F238E27FC236}">
                <a16:creationId xmlns:a16="http://schemas.microsoft.com/office/drawing/2014/main" xmlns="" id="{2DA14038-3833-42A9-94EE-7E545C2ED030}"/>
              </a:ext>
            </a:extLst>
          </p:cNvPr>
          <p:cNvSpPr>
            <a:spLocks/>
          </p:cNvSpPr>
          <p:nvPr/>
        </p:nvSpPr>
        <p:spPr bwMode="auto">
          <a:xfrm>
            <a:off x="5379241" y="4942757"/>
            <a:ext cx="413049" cy="257619"/>
          </a:xfrm>
          <a:custGeom>
            <a:avLst/>
            <a:gdLst>
              <a:gd name="T0" fmla="*/ 0 w 108"/>
              <a:gd name="T1" fmla="*/ 0 h 56"/>
              <a:gd name="T2" fmla="*/ 16 w 108"/>
              <a:gd name="T3" fmla="*/ 0 h 56"/>
              <a:gd name="T4" fmla="*/ 32 w 108"/>
              <a:gd name="T5" fmla="*/ 0 h 56"/>
              <a:gd name="T6" fmla="*/ 48 w 108"/>
              <a:gd name="T7" fmla="*/ 0 h 56"/>
              <a:gd name="T8" fmla="*/ 60 w 108"/>
              <a:gd name="T9" fmla="*/ 4 h 56"/>
              <a:gd name="T10" fmla="*/ 68 w 108"/>
              <a:gd name="T11" fmla="*/ 4 h 56"/>
              <a:gd name="T12" fmla="*/ 80 w 108"/>
              <a:gd name="T13" fmla="*/ 8 h 56"/>
              <a:gd name="T14" fmla="*/ 88 w 108"/>
              <a:gd name="T15" fmla="*/ 8 h 56"/>
              <a:gd name="T16" fmla="*/ 92 w 108"/>
              <a:gd name="T17" fmla="*/ 12 h 56"/>
              <a:gd name="T18" fmla="*/ 100 w 108"/>
              <a:gd name="T19" fmla="*/ 16 h 56"/>
              <a:gd name="T20" fmla="*/ 104 w 108"/>
              <a:gd name="T21" fmla="*/ 20 h 56"/>
              <a:gd name="T22" fmla="*/ 108 w 108"/>
              <a:gd name="T23" fmla="*/ 28 h 56"/>
              <a:gd name="T24" fmla="*/ 108 w 108"/>
              <a:gd name="T25" fmla="*/ 36 h 56"/>
              <a:gd name="T26" fmla="*/ 108 w 108"/>
              <a:gd name="T27" fmla="*/ 48 h 56"/>
              <a:gd name="T28" fmla="*/ 108 w 108"/>
              <a:gd name="T29" fmla="*/ 52 h 56"/>
              <a:gd name="T30" fmla="*/ 104 w 108"/>
              <a:gd name="T31" fmla="*/ 52 h 56"/>
              <a:gd name="T32" fmla="*/ 100 w 108"/>
              <a:gd name="T33" fmla="*/ 56 h 56"/>
              <a:gd name="T34" fmla="*/ 96 w 108"/>
              <a:gd name="T35" fmla="*/ 56 h 56"/>
              <a:gd name="T36" fmla="*/ 88 w 108"/>
              <a:gd name="T37" fmla="*/ 56 h 56"/>
              <a:gd name="T38" fmla="*/ 80 w 108"/>
              <a:gd name="T39" fmla="*/ 56 h 56"/>
              <a:gd name="T40" fmla="*/ 72 w 108"/>
              <a:gd name="T41" fmla="*/ 52 h 56"/>
              <a:gd name="T42" fmla="*/ 64 w 108"/>
              <a:gd name="T43" fmla="*/ 48 h 56"/>
              <a:gd name="T44" fmla="*/ 44 w 108"/>
              <a:gd name="T45" fmla="*/ 40 h 56"/>
              <a:gd name="T46" fmla="*/ 28 w 108"/>
              <a:gd name="T47" fmla="*/ 28 h 56"/>
              <a:gd name="T48" fmla="*/ 12 w 108"/>
              <a:gd name="T49" fmla="*/ 16 h 56"/>
              <a:gd name="T50" fmla="*/ 0 w 108"/>
              <a:gd name="T51" fmla="*/ 0 h 56"/>
              <a:gd name="T52" fmla="*/ 0 w 108"/>
              <a:gd name="T53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8" h="56">
                <a:moveTo>
                  <a:pt x="0" y="0"/>
                </a:moveTo>
                <a:lnTo>
                  <a:pt x="16" y="0"/>
                </a:lnTo>
                <a:lnTo>
                  <a:pt x="32" y="0"/>
                </a:lnTo>
                <a:lnTo>
                  <a:pt x="48" y="0"/>
                </a:lnTo>
                <a:lnTo>
                  <a:pt x="60" y="4"/>
                </a:lnTo>
                <a:lnTo>
                  <a:pt x="68" y="4"/>
                </a:lnTo>
                <a:lnTo>
                  <a:pt x="80" y="8"/>
                </a:lnTo>
                <a:lnTo>
                  <a:pt x="88" y="8"/>
                </a:lnTo>
                <a:lnTo>
                  <a:pt x="92" y="12"/>
                </a:lnTo>
                <a:lnTo>
                  <a:pt x="100" y="16"/>
                </a:lnTo>
                <a:lnTo>
                  <a:pt x="104" y="20"/>
                </a:lnTo>
                <a:lnTo>
                  <a:pt x="108" y="28"/>
                </a:lnTo>
                <a:lnTo>
                  <a:pt x="108" y="36"/>
                </a:lnTo>
                <a:lnTo>
                  <a:pt x="108" y="48"/>
                </a:lnTo>
                <a:lnTo>
                  <a:pt x="108" y="52"/>
                </a:lnTo>
                <a:lnTo>
                  <a:pt x="104" y="52"/>
                </a:lnTo>
                <a:lnTo>
                  <a:pt x="100" y="56"/>
                </a:lnTo>
                <a:lnTo>
                  <a:pt x="96" y="56"/>
                </a:lnTo>
                <a:lnTo>
                  <a:pt x="88" y="56"/>
                </a:lnTo>
                <a:lnTo>
                  <a:pt x="80" y="56"/>
                </a:lnTo>
                <a:lnTo>
                  <a:pt x="72" y="52"/>
                </a:lnTo>
                <a:lnTo>
                  <a:pt x="64" y="48"/>
                </a:lnTo>
                <a:lnTo>
                  <a:pt x="44" y="40"/>
                </a:lnTo>
                <a:lnTo>
                  <a:pt x="28" y="28"/>
                </a:lnTo>
                <a:lnTo>
                  <a:pt x="12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6" name="Freeform 123">
            <a:extLst>
              <a:ext uri="{FF2B5EF4-FFF2-40B4-BE49-F238E27FC236}">
                <a16:creationId xmlns:a16="http://schemas.microsoft.com/office/drawing/2014/main" xmlns="" id="{D6EEE263-A055-49E5-9E4C-501CDA5961D4}"/>
              </a:ext>
            </a:extLst>
          </p:cNvPr>
          <p:cNvSpPr>
            <a:spLocks/>
          </p:cNvSpPr>
          <p:nvPr/>
        </p:nvSpPr>
        <p:spPr bwMode="auto">
          <a:xfrm>
            <a:off x="5516924" y="4593131"/>
            <a:ext cx="382453" cy="276020"/>
          </a:xfrm>
          <a:custGeom>
            <a:avLst/>
            <a:gdLst>
              <a:gd name="T0" fmla="*/ 0 w 100"/>
              <a:gd name="T1" fmla="*/ 0 h 60"/>
              <a:gd name="T2" fmla="*/ 16 w 100"/>
              <a:gd name="T3" fmla="*/ 0 h 60"/>
              <a:gd name="T4" fmla="*/ 28 w 100"/>
              <a:gd name="T5" fmla="*/ 0 h 60"/>
              <a:gd name="T6" fmla="*/ 40 w 100"/>
              <a:gd name="T7" fmla="*/ 0 h 60"/>
              <a:gd name="T8" fmla="*/ 52 w 100"/>
              <a:gd name="T9" fmla="*/ 0 h 60"/>
              <a:gd name="T10" fmla="*/ 64 w 100"/>
              <a:gd name="T11" fmla="*/ 4 h 60"/>
              <a:gd name="T12" fmla="*/ 72 w 100"/>
              <a:gd name="T13" fmla="*/ 4 h 60"/>
              <a:gd name="T14" fmla="*/ 80 w 100"/>
              <a:gd name="T15" fmla="*/ 8 h 60"/>
              <a:gd name="T16" fmla="*/ 84 w 100"/>
              <a:gd name="T17" fmla="*/ 8 h 60"/>
              <a:gd name="T18" fmla="*/ 92 w 100"/>
              <a:gd name="T19" fmla="*/ 16 h 60"/>
              <a:gd name="T20" fmla="*/ 96 w 100"/>
              <a:gd name="T21" fmla="*/ 24 h 60"/>
              <a:gd name="T22" fmla="*/ 100 w 100"/>
              <a:gd name="T23" fmla="*/ 32 h 60"/>
              <a:gd name="T24" fmla="*/ 100 w 100"/>
              <a:gd name="T25" fmla="*/ 40 h 60"/>
              <a:gd name="T26" fmla="*/ 100 w 100"/>
              <a:gd name="T27" fmla="*/ 48 h 60"/>
              <a:gd name="T28" fmla="*/ 96 w 100"/>
              <a:gd name="T29" fmla="*/ 56 h 60"/>
              <a:gd name="T30" fmla="*/ 92 w 100"/>
              <a:gd name="T31" fmla="*/ 60 h 60"/>
              <a:gd name="T32" fmla="*/ 88 w 100"/>
              <a:gd name="T33" fmla="*/ 60 h 60"/>
              <a:gd name="T34" fmla="*/ 80 w 100"/>
              <a:gd name="T35" fmla="*/ 60 h 60"/>
              <a:gd name="T36" fmla="*/ 68 w 100"/>
              <a:gd name="T37" fmla="*/ 56 h 60"/>
              <a:gd name="T38" fmla="*/ 56 w 100"/>
              <a:gd name="T39" fmla="*/ 48 h 60"/>
              <a:gd name="T40" fmla="*/ 44 w 100"/>
              <a:gd name="T41" fmla="*/ 40 h 60"/>
              <a:gd name="T42" fmla="*/ 28 w 100"/>
              <a:gd name="T43" fmla="*/ 32 h 60"/>
              <a:gd name="T44" fmla="*/ 16 w 100"/>
              <a:gd name="T45" fmla="*/ 24 h 60"/>
              <a:gd name="T46" fmla="*/ 8 w 100"/>
              <a:gd name="T47" fmla="*/ 12 h 60"/>
              <a:gd name="T48" fmla="*/ 0 w 100"/>
              <a:gd name="T49" fmla="*/ 0 h 60"/>
              <a:gd name="T50" fmla="*/ 0 w 100"/>
              <a:gd name="T51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0" h="60">
                <a:moveTo>
                  <a:pt x="0" y="0"/>
                </a:moveTo>
                <a:lnTo>
                  <a:pt x="16" y="0"/>
                </a:lnTo>
                <a:lnTo>
                  <a:pt x="28" y="0"/>
                </a:lnTo>
                <a:lnTo>
                  <a:pt x="40" y="0"/>
                </a:lnTo>
                <a:lnTo>
                  <a:pt x="52" y="0"/>
                </a:lnTo>
                <a:lnTo>
                  <a:pt x="64" y="4"/>
                </a:lnTo>
                <a:lnTo>
                  <a:pt x="72" y="4"/>
                </a:lnTo>
                <a:lnTo>
                  <a:pt x="80" y="8"/>
                </a:lnTo>
                <a:lnTo>
                  <a:pt x="84" y="8"/>
                </a:lnTo>
                <a:lnTo>
                  <a:pt x="92" y="16"/>
                </a:lnTo>
                <a:lnTo>
                  <a:pt x="96" y="24"/>
                </a:lnTo>
                <a:lnTo>
                  <a:pt x="100" y="32"/>
                </a:lnTo>
                <a:lnTo>
                  <a:pt x="100" y="40"/>
                </a:lnTo>
                <a:lnTo>
                  <a:pt x="100" y="48"/>
                </a:lnTo>
                <a:lnTo>
                  <a:pt x="96" y="56"/>
                </a:lnTo>
                <a:lnTo>
                  <a:pt x="92" y="60"/>
                </a:lnTo>
                <a:lnTo>
                  <a:pt x="88" y="60"/>
                </a:lnTo>
                <a:lnTo>
                  <a:pt x="80" y="60"/>
                </a:lnTo>
                <a:lnTo>
                  <a:pt x="68" y="56"/>
                </a:lnTo>
                <a:lnTo>
                  <a:pt x="56" y="48"/>
                </a:lnTo>
                <a:lnTo>
                  <a:pt x="44" y="40"/>
                </a:lnTo>
                <a:lnTo>
                  <a:pt x="28" y="32"/>
                </a:lnTo>
                <a:lnTo>
                  <a:pt x="16" y="24"/>
                </a:lnTo>
                <a:lnTo>
                  <a:pt x="8" y="12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124">
            <a:extLst>
              <a:ext uri="{FF2B5EF4-FFF2-40B4-BE49-F238E27FC236}">
                <a16:creationId xmlns:a16="http://schemas.microsoft.com/office/drawing/2014/main" xmlns="" id="{2D34CAF7-A70A-4EE1-A707-6A4841415F19}"/>
              </a:ext>
            </a:extLst>
          </p:cNvPr>
          <p:cNvSpPr>
            <a:spLocks/>
          </p:cNvSpPr>
          <p:nvPr/>
        </p:nvSpPr>
        <p:spPr bwMode="auto">
          <a:xfrm>
            <a:off x="6220637" y="5642009"/>
            <a:ext cx="871992" cy="699252"/>
          </a:xfrm>
          <a:custGeom>
            <a:avLst/>
            <a:gdLst>
              <a:gd name="T0" fmla="*/ 228 w 228"/>
              <a:gd name="T1" fmla="*/ 128 h 152"/>
              <a:gd name="T2" fmla="*/ 224 w 228"/>
              <a:gd name="T3" fmla="*/ 136 h 152"/>
              <a:gd name="T4" fmla="*/ 220 w 228"/>
              <a:gd name="T5" fmla="*/ 144 h 152"/>
              <a:gd name="T6" fmla="*/ 216 w 228"/>
              <a:gd name="T7" fmla="*/ 148 h 152"/>
              <a:gd name="T8" fmla="*/ 212 w 228"/>
              <a:gd name="T9" fmla="*/ 152 h 152"/>
              <a:gd name="T10" fmla="*/ 204 w 228"/>
              <a:gd name="T11" fmla="*/ 148 h 152"/>
              <a:gd name="T12" fmla="*/ 192 w 228"/>
              <a:gd name="T13" fmla="*/ 144 h 152"/>
              <a:gd name="T14" fmla="*/ 180 w 228"/>
              <a:gd name="T15" fmla="*/ 140 h 152"/>
              <a:gd name="T16" fmla="*/ 164 w 228"/>
              <a:gd name="T17" fmla="*/ 128 h 152"/>
              <a:gd name="T18" fmla="*/ 156 w 228"/>
              <a:gd name="T19" fmla="*/ 124 h 152"/>
              <a:gd name="T20" fmla="*/ 144 w 228"/>
              <a:gd name="T21" fmla="*/ 112 h 152"/>
              <a:gd name="T22" fmla="*/ 128 w 228"/>
              <a:gd name="T23" fmla="*/ 100 h 152"/>
              <a:gd name="T24" fmla="*/ 108 w 228"/>
              <a:gd name="T25" fmla="*/ 84 h 152"/>
              <a:gd name="T26" fmla="*/ 88 w 228"/>
              <a:gd name="T27" fmla="*/ 68 h 152"/>
              <a:gd name="T28" fmla="*/ 60 w 228"/>
              <a:gd name="T29" fmla="*/ 48 h 152"/>
              <a:gd name="T30" fmla="*/ 32 w 228"/>
              <a:gd name="T31" fmla="*/ 28 h 152"/>
              <a:gd name="T32" fmla="*/ 0 w 228"/>
              <a:gd name="T33" fmla="*/ 0 h 152"/>
              <a:gd name="T34" fmla="*/ 12 w 228"/>
              <a:gd name="T35" fmla="*/ 0 h 152"/>
              <a:gd name="T36" fmla="*/ 24 w 228"/>
              <a:gd name="T37" fmla="*/ 0 h 152"/>
              <a:gd name="T38" fmla="*/ 52 w 228"/>
              <a:gd name="T39" fmla="*/ 4 h 152"/>
              <a:gd name="T40" fmla="*/ 64 w 228"/>
              <a:gd name="T41" fmla="*/ 8 h 152"/>
              <a:gd name="T42" fmla="*/ 84 w 228"/>
              <a:gd name="T43" fmla="*/ 12 h 152"/>
              <a:gd name="T44" fmla="*/ 96 w 228"/>
              <a:gd name="T45" fmla="*/ 16 h 152"/>
              <a:gd name="T46" fmla="*/ 108 w 228"/>
              <a:gd name="T47" fmla="*/ 20 h 152"/>
              <a:gd name="T48" fmla="*/ 120 w 228"/>
              <a:gd name="T49" fmla="*/ 28 h 152"/>
              <a:gd name="T50" fmla="*/ 132 w 228"/>
              <a:gd name="T51" fmla="*/ 32 h 152"/>
              <a:gd name="T52" fmla="*/ 160 w 228"/>
              <a:gd name="T53" fmla="*/ 44 h 152"/>
              <a:gd name="T54" fmla="*/ 180 w 228"/>
              <a:gd name="T55" fmla="*/ 56 h 152"/>
              <a:gd name="T56" fmla="*/ 188 w 228"/>
              <a:gd name="T57" fmla="*/ 64 h 152"/>
              <a:gd name="T58" fmla="*/ 196 w 228"/>
              <a:gd name="T59" fmla="*/ 68 h 152"/>
              <a:gd name="T60" fmla="*/ 204 w 228"/>
              <a:gd name="T61" fmla="*/ 76 h 152"/>
              <a:gd name="T62" fmla="*/ 212 w 228"/>
              <a:gd name="T63" fmla="*/ 84 h 152"/>
              <a:gd name="T64" fmla="*/ 220 w 228"/>
              <a:gd name="T65" fmla="*/ 96 h 152"/>
              <a:gd name="T66" fmla="*/ 224 w 228"/>
              <a:gd name="T67" fmla="*/ 108 h 152"/>
              <a:gd name="T68" fmla="*/ 228 w 228"/>
              <a:gd name="T69" fmla="*/ 120 h 152"/>
              <a:gd name="T70" fmla="*/ 228 w 228"/>
              <a:gd name="T71" fmla="*/ 128 h 152"/>
              <a:gd name="T72" fmla="*/ 228 w 228"/>
              <a:gd name="T73" fmla="*/ 12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28" h="152">
                <a:moveTo>
                  <a:pt x="228" y="128"/>
                </a:moveTo>
                <a:lnTo>
                  <a:pt x="224" y="136"/>
                </a:lnTo>
                <a:lnTo>
                  <a:pt x="220" y="144"/>
                </a:lnTo>
                <a:lnTo>
                  <a:pt x="216" y="148"/>
                </a:lnTo>
                <a:lnTo>
                  <a:pt x="212" y="152"/>
                </a:lnTo>
                <a:lnTo>
                  <a:pt x="204" y="148"/>
                </a:lnTo>
                <a:lnTo>
                  <a:pt x="192" y="144"/>
                </a:lnTo>
                <a:lnTo>
                  <a:pt x="180" y="140"/>
                </a:lnTo>
                <a:lnTo>
                  <a:pt x="164" y="128"/>
                </a:lnTo>
                <a:lnTo>
                  <a:pt x="156" y="124"/>
                </a:lnTo>
                <a:lnTo>
                  <a:pt x="144" y="112"/>
                </a:lnTo>
                <a:lnTo>
                  <a:pt x="128" y="100"/>
                </a:lnTo>
                <a:lnTo>
                  <a:pt x="108" y="84"/>
                </a:lnTo>
                <a:lnTo>
                  <a:pt x="88" y="68"/>
                </a:lnTo>
                <a:lnTo>
                  <a:pt x="60" y="48"/>
                </a:lnTo>
                <a:lnTo>
                  <a:pt x="32" y="28"/>
                </a:lnTo>
                <a:lnTo>
                  <a:pt x="0" y="0"/>
                </a:lnTo>
                <a:lnTo>
                  <a:pt x="12" y="0"/>
                </a:lnTo>
                <a:lnTo>
                  <a:pt x="24" y="0"/>
                </a:lnTo>
                <a:lnTo>
                  <a:pt x="52" y="4"/>
                </a:lnTo>
                <a:lnTo>
                  <a:pt x="64" y="8"/>
                </a:lnTo>
                <a:lnTo>
                  <a:pt x="84" y="12"/>
                </a:lnTo>
                <a:lnTo>
                  <a:pt x="96" y="16"/>
                </a:lnTo>
                <a:lnTo>
                  <a:pt x="108" y="20"/>
                </a:lnTo>
                <a:lnTo>
                  <a:pt x="120" y="28"/>
                </a:lnTo>
                <a:lnTo>
                  <a:pt x="132" y="32"/>
                </a:lnTo>
                <a:lnTo>
                  <a:pt x="160" y="44"/>
                </a:lnTo>
                <a:lnTo>
                  <a:pt x="180" y="56"/>
                </a:lnTo>
                <a:lnTo>
                  <a:pt x="188" y="64"/>
                </a:lnTo>
                <a:lnTo>
                  <a:pt x="196" y="68"/>
                </a:lnTo>
                <a:lnTo>
                  <a:pt x="204" y="76"/>
                </a:lnTo>
                <a:lnTo>
                  <a:pt x="212" y="84"/>
                </a:lnTo>
                <a:lnTo>
                  <a:pt x="220" y="96"/>
                </a:lnTo>
                <a:lnTo>
                  <a:pt x="224" y="108"/>
                </a:lnTo>
                <a:lnTo>
                  <a:pt x="228" y="120"/>
                </a:lnTo>
                <a:lnTo>
                  <a:pt x="228" y="128"/>
                </a:lnTo>
                <a:lnTo>
                  <a:pt x="228" y="1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128">
            <a:extLst>
              <a:ext uri="{FF2B5EF4-FFF2-40B4-BE49-F238E27FC236}">
                <a16:creationId xmlns:a16="http://schemas.microsoft.com/office/drawing/2014/main" xmlns="" id="{AA8D81C5-0FC3-4CDB-9454-D14A8170787C}"/>
              </a:ext>
            </a:extLst>
          </p:cNvPr>
          <p:cNvSpPr>
            <a:spLocks/>
          </p:cNvSpPr>
          <p:nvPr/>
        </p:nvSpPr>
        <p:spPr bwMode="auto">
          <a:xfrm>
            <a:off x="8530651" y="4151498"/>
            <a:ext cx="871992" cy="975272"/>
          </a:xfrm>
          <a:custGeom>
            <a:avLst/>
            <a:gdLst>
              <a:gd name="T0" fmla="*/ 4 w 228"/>
              <a:gd name="T1" fmla="*/ 212 h 212"/>
              <a:gd name="T2" fmla="*/ 0 w 228"/>
              <a:gd name="T3" fmla="*/ 208 h 212"/>
              <a:gd name="T4" fmla="*/ 0 w 228"/>
              <a:gd name="T5" fmla="*/ 204 h 212"/>
              <a:gd name="T6" fmla="*/ 0 w 228"/>
              <a:gd name="T7" fmla="*/ 200 h 212"/>
              <a:gd name="T8" fmla="*/ 4 w 228"/>
              <a:gd name="T9" fmla="*/ 196 h 212"/>
              <a:gd name="T10" fmla="*/ 12 w 228"/>
              <a:gd name="T11" fmla="*/ 192 h 212"/>
              <a:gd name="T12" fmla="*/ 16 w 228"/>
              <a:gd name="T13" fmla="*/ 184 h 212"/>
              <a:gd name="T14" fmla="*/ 28 w 228"/>
              <a:gd name="T15" fmla="*/ 176 h 212"/>
              <a:gd name="T16" fmla="*/ 36 w 228"/>
              <a:gd name="T17" fmla="*/ 164 h 212"/>
              <a:gd name="T18" fmla="*/ 48 w 228"/>
              <a:gd name="T19" fmla="*/ 156 h 212"/>
              <a:gd name="T20" fmla="*/ 60 w 228"/>
              <a:gd name="T21" fmla="*/ 148 h 212"/>
              <a:gd name="T22" fmla="*/ 80 w 228"/>
              <a:gd name="T23" fmla="*/ 132 h 212"/>
              <a:gd name="T24" fmla="*/ 92 w 228"/>
              <a:gd name="T25" fmla="*/ 116 h 212"/>
              <a:gd name="T26" fmla="*/ 104 w 228"/>
              <a:gd name="T27" fmla="*/ 104 h 212"/>
              <a:gd name="T28" fmla="*/ 128 w 228"/>
              <a:gd name="T29" fmla="*/ 80 h 212"/>
              <a:gd name="T30" fmla="*/ 144 w 228"/>
              <a:gd name="T31" fmla="*/ 56 h 212"/>
              <a:gd name="T32" fmla="*/ 148 w 228"/>
              <a:gd name="T33" fmla="*/ 44 h 212"/>
              <a:gd name="T34" fmla="*/ 152 w 228"/>
              <a:gd name="T35" fmla="*/ 36 h 212"/>
              <a:gd name="T36" fmla="*/ 156 w 228"/>
              <a:gd name="T37" fmla="*/ 28 h 212"/>
              <a:gd name="T38" fmla="*/ 152 w 228"/>
              <a:gd name="T39" fmla="*/ 20 h 212"/>
              <a:gd name="T40" fmla="*/ 152 w 228"/>
              <a:gd name="T41" fmla="*/ 16 h 212"/>
              <a:gd name="T42" fmla="*/ 152 w 228"/>
              <a:gd name="T43" fmla="*/ 12 h 212"/>
              <a:gd name="T44" fmla="*/ 156 w 228"/>
              <a:gd name="T45" fmla="*/ 8 h 212"/>
              <a:gd name="T46" fmla="*/ 160 w 228"/>
              <a:gd name="T47" fmla="*/ 0 h 212"/>
              <a:gd name="T48" fmla="*/ 168 w 228"/>
              <a:gd name="T49" fmla="*/ 0 h 212"/>
              <a:gd name="T50" fmla="*/ 176 w 228"/>
              <a:gd name="T51" fmla="*/ 4 h 212"/>
              <a:gd name="T52" fmla="*/ 188 w 228"/>
              <a:gd name="T53" fmla="*/ 8 h 212"/>
              <a:gd name="T54" fmla="*/ 200 w 228"/>
              <a:gd name="T55" fmla="*/ 12 h 212"/>
              <a:gd name="T56" fmla="*/ 212 w 228"/>
              <a:gd name="T57" fmla="*/ 24 h 212"/>
              <a:gd name="T58" fmla="*/ 220 w 228"/>
              <a:gd name="T59" fmla="*/ 28 h 212"/>
              <a:gd name="T60" fmla="*/ 224 w 228"/>
              <a:gd name="T61" fmla="*/ 36 h 212"/>
              <a:gd name="T62" fmla="*/ 228 w 228"/>
              <a:gd name="T63" fmla="*/ 44 h 212"/>
              <a:gd name="T64" fmla="*/ 228 w 228"/>
              <a:gd name="T65" fmla="*/ 44 h 212"/>
              <a:gd name="T66" fmla="*/ 224 w 228"/>
              <a:gd name="T67" fmla="*/ 48 h 212"/>
              <a:gd name="T68" fmla="*/ 220 w 228"/>
              <a:gd name="T69" fmla="*/ 52 h 212"/>
              <a:gd name="T70" fmla="*/ 216 w 228"/>
              <a:gd name="T71" fmla="*/ 60 h 212"/>
              <a:gd name="T72" fmla="*/ 212 w 228"/>
              <a:gd name="T73" fmla="*/ 64 h 212"/>
              <a:gd name="T74" fmla="*/ 208 w 228"/>
              <a:gd name="T75" fmla="*/ 72 h 212"/>
              <a:gd name="T76" fmla="*/ 200 w 228"/>
              <a:gd name="T77" fmla="*/ 80 h 212"/>
              <a:gd name="T78" fmla="*/ 192 w 228"/>
              <a:gd name="T79" fmla="*/ 88 h 212"/>
              <a:gd name="T80" fmla="*/ 168 w 228"/>
              <a:gd name="T81" fmla="*/ 108 h 212"/>
              <a:gd name="T82" fmla="*/ 144 w 228"/>
              <a:gd name="T83" fmla="*/ 132 h 212"/>
              <a:gd name="T84" fmla="*/ 116 w 228"/>
              <a:gd name="T85" fmla="*/ 152 h 212"/>
              <a:gd name="T86" fmla="*/ 84 w 228"/>
              <a:gd name="T87" fmla="*/ 172 h 212"/>
              <a:gd name="T88" fmla="*/ 68 w 228"/>
              <a:gd name="T89" fmla="*/ 184 h 212"/>
              <a:gd name="T90" fmla="*/ 52 w 228"/>
              <a:gd name="T91" fmla="*/ 192 h 212"/>
              <a:gd name="T92" fmla="*/ 40 w 228"/>
              <a:gd name="T93" fmla="*/ 200 h 212"/>
              <a:gd name="T94" fmla="*/ 28 w 228"/>
              <a:gd name="T95" fmla="*/ 204 h 212"/>
              <a:gd name="T96" fmla="*/ 20 w 228"/>
              <a:gd name="T97" fmla="*/ 208 h 212"/>
              <a:gd name="T98" fmla="*/ 12 w 228"/>
              <a:gd name="T99" fmla="*/ 208 h 212"/>
              <a:gd name="T100" fmla="*/ 8 w 228"/>
              <a:gd name="T101" fmla="*/ 212 h 212"/>
              <a:gd name="T102" fmla="*/ 4 w 228"/>
              <a:gd name="T103" fmla="*/ 212 h 212"/>
              <a:gd name="T104" fmla="*/ 4 w 228"/>
              <a:gd name="T105" fmla="*/ 212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28" h="212">
                <a:moveTo>
                  <a:pt x="4" y="212"/>
                </a:moveTo>
                <a:lnTo>
                  <a:pt x="0" y="208"/>
                </a:lnTo>
                <a:lnTo>
                  <a:pt x="0" y="204"/>
                </a:lnTo>
                <a:lnTo>
                  <a:pt x="0" y="200"/>
                </a:lnTo>
                <a:lnTo>
                  <a:pt x="4" y="196"/>
                </a:lnTo>
                <a:lnTo>
                  <a:pt x="12" y="192"/>
                </a:lnTo>
                <a:lnTo>
                  <a:pt x="16" y="184"/>
                </a:lnTo>
                <a:lnTo>
                  <a:pt x="28" y="176"/>
                </a:lnTo>
                <a:lnTo>
                  <a:pt x="36" y="164"/>
                </a:lnTo>
                <a:lnTo>
                  <a:pt x="48" y="156"/>
                </a:lnTo>
                <a:lnTo>
                  <a:pt x="60" y="148"/>
                </a:lnTo>
                <a:lnTo>
                  <a:pt x="80" y="132"/>
                </a:lnTo>
                <a:lnTo>
                  <a:pt x="92" y="116"/>
                </a:lnTo>
                <a:lnTo>
                  <a:pt x="104" y="104"/>
                </a:lnTo>
                <a:lnTo>
                  <a:pt x="128" y="80"/>
                </a:lnTo>
                <a:lnTo>
                  <a:pt x="144" y="56"/>
                </a:lnTo>
                <a:lnTo>
                  <a:pt x="148" y="44"/>
                </a:lnTo>
                <a:lnTo>
                  <a:pt x="152" y="36"/>
                </a:lnTo>
                <a:lnTo>
                  <a:pt x="156" y="28"/>
                </a:lnTo>
                <a:lnTo>
                  <a:pt x="152" y="20"/>
                </a:lnTo>
                <a:lnTo>
                  <a:pt x="152" y="16"/>
                </a:lnTo>
                <a:lnTo>
                  <a:pt x="152" y="12"/>
                </a:lnTo>
                <a:lnTo>
                  <a:pt x="156" y="8"/>
                </a:lnTo>
                <a:lnTo>
                  <a:pt x="160" y="0"/>
                </a:lnTo>
                <a:lnTo>
                  <a:pt x="168" y="0"/>
                </a:lnTo>
                <a:lnTo>
                  <a:pt x="176" y="4"/>
                </a:lnTo>
                <a:lnTo>
                  <a:pt x="188" y="8"/>
                </a:lnTo>
                <a:lnTo>
                  <a:pt x="200" y="12"/>
                </a:lnTo>
                <a:lnTo>
                  <a:pt x="212" y="24"/>
                </a:lnTo>
                <a:lnTo>
                  <a:pt x="220" y="28"/>
                </a:lnTo>
                <a:lnTo>
                  <a:pt x="224" y="36"/>
                </a:lnTo>
                <a:lnTo>
                  <a:pt x="228" y="44"/>
                </a:lnTo>
                <a:lnTo>
                  <a:pt x="228" y="44"/>
                </a:lnTo>
                <a:lnTo>
                  <a:pt x="224" y="48"/>
                </a:lnTo>
                <a:lnTo>
                  <a:pt x="220" y="52"/>
                </a:lnTo>
                <a:lnTo>
                  <a:pt x="216" y="60"/>
                </a:lnTo>
                <a:lnTo>
                  <a:pt x="212" y="64"/>
                </a:lnTo>
                <a:lnTo>
                  <a:pt x="208" y="72"/>
                </a:lnTo>
                <a:lnTo>
                  <a:pt x="200" y="80"/>
                </a:lnTo>
                <a:lnTo>
                  <a:pt x="192" y="88"/>
                </a:lnTo>
                <a:lnTo>
                  <a:pt x="168" y="108"/>
                </a:lnTo>
                <a:lnTo>
                  <a:pt x="144" y="132"/>
                </a:lnTo>
                <a:lnTo>
                  <a:pt x="116" y="152"/>
                </a:lnTo>
                <a:lnTo>
                  <a:pt x="84" y="172"/>
                </a:lnTo>
                <a:lnTo>
                  <a:pt x="68" y="184"/>
                </a:lnTo>
                <a:lnTo>
                  <a:pt x="52" y="192"/>
                </a:lnTo>
                <a:lnTo>
                  <a:pt x="40" y="200"/>
                </a:lnTo>
                <a:lnTo>
                  <a:pt x="28" y="204"/>
                </a:lnTo>
                <a:lnTo>
                  <a:pt x="20" y="208"/>
                </a:lnTo>
                <a:lnTo>
                  <a:pt x="12" y="208"/>
                </a:lnTo>
                <a:lnTo>
                  <a:pt x="8" y="212"/>
                </a:lnTo>
                <a:lnTo>
                  <a:pt x="4" y="212"/>
                </a:lnTo>
                <a:lnTo>
                  <a:pt x="4" y="2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129">
            <a:extLst>
              <a:ext uri="{FF2B5EF4-FFF2-40B4-BE49-F238E27FC236}">
                <a16:creationId xmlns:a16="http://schemas.microsoft.com/office/drawing/2014/main" xmlns="" id="{AFAFE9BB-EC25-4C6C-BB99-BAFF843C5E4D}"/>
              </a:ext>
            </a:extLst>
          </p:cNvPr>
          <p:cNvSpPr>
            <a:spLocks/>
          </p:cNvSpPr>
          <p:nvPr/>
        </p:nvSpPr>
        <p:spPr bwMode="auto">
          <a:xfrm>
            <a:off x="8392968" y="4979560"/>
            <a:ext cx="749607" cy="828061"/>
          </a:xfrm>
          <a:custGeom>
            <a:avLst/>
            <a:gdLst>
              <a:gd name="T0" fmla="*/ 0 w 196"/>
              <a:gd name="T1" fmla="*/ 180 h 180"/>
              <a:gd name="T2" fmla="*/ 0 w 196"/>
              <a:gd name="T3" fmla="*/ 180 h 180"/>
              <a:gd name="T4" fmla="*/ 4 w 196"/>
              <a:gd name="T5" fmla="*/ 176 h 180"/>
              <a:gd name="T6" fmla="*/ 8 w 196"/>
              <a:gd name="T7" fmla="*/ 176 h 180"/>
              <a:gd name="T8" fmla="*/ 12 w 196"/>
              <a:gd name="T9" fmla="*/ 168 h 180"/>
              <a:gd name="T10" fmla="*/ 20 w 196"/>
              <a:gd name="T11" fmla="*/ 164 h 180"/>
              <a:gd name="T12" fmla="*/ 32 w 196"/>
              <a:gd name="T13" fmla="*/ 156 h 180"/>
              <a:gd name="T14" fmla="*/ 44 w 196"/>
              <a:gd name="T15" fmla="*/ 148 h 180"/>
              <a:gd name="T16" fmla="*/ 60 w 196"/>
              <a:gd name="T17" fmla="*/ 136 h 180"/>
              <a:gd name="T18" fmla="*/ 76 w 196"/>
              <a:gd name="T19" fmla="*/ 124 h 180"/>
              <a:gd name="T20" fmla="*/ 88 w 196"/>
              <a:gd name="T21" fmla="*/ 108 h 180"/>
              <a:gd name="T22" fmla="*/ 104 w 196"/>
              <a:gd name="T23" fmla="*/ 96 h 180"/>
              <a:gd name="T24" fmla="*/ 120 w 196"/>
              <a:gd name="T25" fmla="*/ 80 h 180"/>
              <a:gd name="T26" fmla="*/ 136 w 196"/>
              <a:gd name="T27" fmla="*/ 60 h 180"/>
              <a:gd name="T28" fmla="*/ 152 w 196"/>
              <a:gd name="T29" fmla="*/ 44 h 180"/>
              <a:gd name="T30" fmla="*/ 168 w 196"/>
              <a:gd name="T31" fmla="*/ 20 h 180"/>
              <a:gd name="T32" fmla="*/ 188 w 196"/>
              <a:gd name="T33" fmla="*/ 0 h 180"/>
              <a:gd name="T34" fmla="*/ 196 w 196"/>
              <a:gd name="T35" fmla="*/ 28 h 180"/>
              <a:gd name="T36" fmla="*/ 188 w 196"/>
              <a:gd name="T37" fmla="*/ 40 h 180"/>
              <a:gd name="T38" fmla="*/ 172 w 196"/>
              <a:gd name="T39" fmla="*/ 52 h 180"/>
              <a:gd name="T40" fmla="*/ 160 w 196"/>
              <a:gd name="T41" fmla="*/ 68 h 180"/>
              <a:gd name="T42" fmla="*/ 140 w 196"/>
              <a:gd name="T43" fmla="*/ 84 h 180"/>
              <a:gd name="T44" fmla="*/ 124 w 196"/>
              <a:gd name="T45" fmla="*/ 100 h 180"/>
              <a:gd name="T46" fmla="*/ 100 w 196"/>
              <a:gd name="T47" fmla="*/ 116 h 180"/>
              <a:gd name="T48" fmla="*/ 80 w 196"/>
              <a:gd name="T49" fmla="*/ 132 h 180"/>
              <a:gd name="T50" fmla="*/ 52 w 196"/>
              <a:gd name="T51" fmla="*/ 148 h 180"/>
              <a:gd name="T52" fmla="*/ 40 w 196"/>
              <a:gd name="T53" fmla="*/ 156 h 180"/>
              <a:gd name="T54" fmla="*/ 28 w 196"/>
              <a:gd name="T55" fmla="*/ 164 h 180"/>
              <a:gd name="T56" fmla="*/ 20 w 196"/>
              <a:gd name="T57" fmla="*/ 168 h 180"/>
              <a:gd name="T58" fmla="*/ 12 w 196"/>
              <a:gd name="T59" fmla="*/ 172 h 180"/>
              <a:gd name="T60" fmla="*/ 8 w 196"/>
              <a:gd name="T61" fmla="*/ 176 h 180"/>
              <a:gd name="T62" fmla="*/ 4 w 196"/>
              <a:gd name="T63" fmla="*/ 180 h 180"/>
              <a:gd name="T64" fmla="*/ 0 w 196"/>
              <a:gd name="T65" fmla="*/ 180 h 180"/>
              <a:gd name="T66" fmla="*/ 0 w 196"/>
              <a:gd name="T67" fmla="*/ 180 h 180"/>
              <a:gd name="T68" fmla="*/ 0 w 196"/>
              <a:gd name="T69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6" h="180">
                <a:moveTo>
                  <a:pt x="0" y="180"/>
                </a:moveTo>
                <a:lnTo>
                  <a:pt x="0" y="180"/>
                </a:lnTo>
                <a:lnTo>
                  <a:pt x="4" y="176"/>
                </a:lnTo>
                <a:lnTo>
                  <a:pt x="8" y="176"/>
                </a:lnTo>
                <a:lnTo>
                  <a:pt x="12" y="168"/>
                </a:lnTo>
                <a:lnTo>
                  <a:pt x="20" y="164"/>
                </a:lnTo>
                <a:lnTo>
                  <a:pt x="32" y="156"/>
                </a:lnTo>
                <a:lnTo>
                  <a:pt x="44" y="148"/>
                </a:lnTo>
                <a:lnTo>
                  <a:pt x="60" y="136"/>
                </a:lnTo>
                <a:lnTo>
                  <a:pt x="76" y="124"/>
                </a:lnTo>
                <a:lnTo>
                  <a:pt x="88" y="108"/>
                </a:lnTo>
                <a:lnTo>
                  <a:pt x="104" y="96"/>
                </a:lnTo>
                <a:lnTo>
                  <a:pt x="120" y="80"/>
                </a:lnTo>
                <a:lnTo>
                  <a:pt x="136" y="60"/>
                </a:lnTo>
                <a:lnTo>
                  <a:pt x="152" y="44"/>
                </a:lnTo>
                <a:lnTo>
                  <a:pt x="168" y="20"/>
                </a:lnTo>
                <a:lnTo>
                  <a:pt x="188" y="0"/>
                </a:lnTo>
                <a:lnTo>
                  <a:pt x="196" y="28"/>
                </a:lnTo>
                <a:lnTo>
                  <a:pt x="188" y="40"/>
                </a:lnTo>
                <a:lnTo>
                  <a:pt x="172" y="52"/>
                </a:lnTo>
                <a:lnTo>
                  <a:pt x="160" y="68"/>
                </a:lnTo>
                <a:lnTo>
                  <a:pt x="140" y="84"/>
                </a:lnTo>
                <a:lnTo>
                  <a:pt x="124" y="100"/>
                </a:lnTo>
                <a:lnTo>
                  <a:pt x="100" y="116"/>
                </a:lnTo>
                <a:lnTo>
                  <a:pt x="80" y="132"/>
                </a:lnTo>
                <a:lnTo>
                  <a:pt x="52" y="148"/>
                </a:lnTo>
                <a:lnTo>
                  <a:pt x="40" y="156"/>
                </a:lnTo>
                <a:lnTo>
                  <a:pt x="28" y="164"/>
                </a:lnTo>
                <a:lnTo>
                  <a:pt x="20" y="168"/>
                </a:lnTo>
                <a:lnTo>
                  <a:pt x="12" y="172"/>
                </a:lnTo>
                <a:lnTo>
                  <a:pt x="8" y="176"/>
                </a:lnTo>
                <a:lnTo>
                  <a:pt x="4" y="180"/>
                </a:lnTo>
                <a:lnTo>
                  <a:pt x="0" y="180"/>
                </a:lnTo>
                <a:lnTo>
                  <a:pt x="0" y="180"/>
                </a:lnTo>
                <a:lnTo>
                  <a:pt x="0" y="1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130">
            <a:extLst>
              <a:ext uri="{FF2B5EF4-FFF2-40B4-BE49-F238E27FC236}">
                <a16:creationId xmlns:a16="http://schemas.microsoft.com/office/drawing/2014/main" xmlns="" id="{8088A252-DC54-4207-8270-8D1A23959355}"/>
              </a:ext>
            </a:extLst>
          </p:cNvPr>
          <p:cNvSpPr>
            <a:spLocks/>
          </p:cNvSpPr>
          <p:nvPr/>
        </p:nvSpPr>
        <p:spPr bwMode="auto">
          <a:xfrm>
            <a:off x="9540326" y="4261907"/>
            <a:ext cx="336558" cy="846463"/>
          </a:xfrm>
          <a:custGeom>
            <a:avLst/>
            <a:gdLst>
              <a:gd name="T0" fmla="*/ 8 w 88"/>
              <a:gd name="T1" fmla="*/ 24 h 184"/>
              <a:gd name="T2" fmla="*/ 0 w 88"/>
              <a:gd name="T3" fmla="*/ 20 h 184"/>
              <a:gd name="T4" fmla="*/ 0 w 88"/>
              <a:gd name="T5" fmla="*/ 16 h 184"/>
              <a:gd name="T6" fmla="*/ 0 w 88"/>
              <a:gd name="T7" fmla="*/ 12 h 184"/>
              <a:gd name="T8" fmla="*/ 0 w 88"/>
              <a:gd name="T9" fmla="*/ 8 h 184"/>
              <a:gd name="T10" fmla="*/ 4 w 88"/>
              <a:gd name="T11" fmla="*/ 8 h 184"/>
              <a:gd name="T12" fmla="*/ 12 w 88"/>
              <a:gd name="T13" fmla="*/ 4 h 184"/>
              <a:gd name="T14" fmla="*/ 20 w 88"/>
              <a:gd name="T15" fmla="*/ 0 h 184"/>
              <a:gd name="T16" fmla="*/ 32 w 88"/>
              <a:gd name="T17" fmla="*/ 0 h 184"/>
              <a:gd name="T18" fmla="*/ 44 w 88"/>
              <a:gd name="T19" fmla="*/ 4 h 184"/>
              <a:gd name="T20" fmla="*/ 60 w 88"/>
              <a:gd name="T21" fmla="*/ 8 h 184"/>
              <a:gd name="T22" fmla="*/ 68 w 88"/>
              <a:gd name="T23" fmla="*/ 12 h 184"/>
              <a:gd name="T24" fmla="*/ 76 w 88"/>
              <a:gd name="T25" fmla="*/ 16 h 184"/>
              <a:gd name="T26" fmla="*/ 80 w 88"/>
              <a:gd name="T27" fmla="*/ 20 h 184"/>
              <a:gd name="T28" fmla="*/ 84 w 88"/>
              <a:gd name="T29" fmla="*/ 20 h 184"/>
              <a:gd name="T30" fmla="*/ 84 w 88"/>
              <a:gd name="T31" fmla="*/ 24 h 184"/>
              <a:gd name="T32" fmla="*/ 84 w 88"/>
              <a:gd name="T33" fmla="*/ 32 h 184"/>
              <a:gd name="T34" fmla="*/ 84 w 88"/>
              <a:gd name="T35" fmla="*/ 40 h 184"/>
              <a:gd name="T36" fmla="*/ 84 w 88"/>
              <a:gd name="T37" fmla="*/ 48 h 184"/>
              <a:gd name="T38" fmla="*/ 88 w 88"/>
              <a:gd name="T39" fmla="*/ 60 h 184"/>
              <a:gd name="T40" fmla="*/ 88 w 88"/>
              <a:gd name="T41" fmla="*/ 76 h 184"/>
              <a:gd name="T42" fmla="*/ 88 w 88"/>
              <a:gd name="T43" fmla="*/ 88 h 184"/>
              <a:gd name="T44" fmla="*/ 84 w 88"/>
              <a:gd name="T45" fmla="*/ 104 h 184"/>
              <a:gd name="T46" fmla="*/ 84 w 88"/>
              <a:gd name="T47" fmla="*/ 120 h 184"/>
              <a:gd name="T48" fmla="*/ 84 w 88"/>
              <a:gd name="T49" fmla="*/ 132 h 184"/>
              <a:gd name="T50" fmla="*/ 84 w 88"/>
              <a:gd name="T51" fmla="*/ 144 h 184"/>
              <a:gd name="T52" fmla="*/ 84 w 88"/>
              <a:gd name="T53" fmla="*/ 152 h 184"/>
              <a:gd name="T54" fmla="*/ 84 w 88"/>
              <a:gd name="T55" fmla="*/ 160 h 184"/>
              <a:gd name="T56" fmla="*/ 80 w 88"/>
              <a:gd name="T57" fmla="*/ 164 h 184"/>
              <a:gd name="T58" fmla="*/ 80 w 88"/>
              <a:gd name="T59" fmla="*/ 168 h 184"/>
              <a:gd name="T60" fmla="*/ 80 w 88"/>
              <a:gd name="T61" fmla="*/ 176 h 184"/>
              <a:gd name="T62" fmla="*/ 76 w 88"/>
              <a:gd name="T63" fmla="*/ 180 h 184"/>
              <a:gd name="T64" fmla="*/ 72 w 88"/>
              <a:gd name="T65" fmla="*/ 180 h 184"/>
              <a:gd name="T66" fmla="*/ 68 w 88"/>
              <a:gd name="T67" fmla="*/ 184 h 184"/>
              <a:gd name="T68" fmla="*/ 56 w 88"/>
              <a:gd name="T69" fmla="*/ 180 h 184"/>
              <a:gd name="T70" fmla="*/ 56 w 88"/>
              <a:gd name="T71" fmla="*/ 180 h 184"/>
              <a:gd name="T72" fmla="*/ 52 w 88"/>
              <a:gd name="T73" fmla="*/ 176 h 184"/>
              <a:gd name="T74" fmla="*/ 48 w 88"/>
              <a:gd name="T75" fmla="*/ 172 h 184"/>
              <a:gd name="T76" fmla="*/ 48 w 88"/>
              <a:gd name="T77" fmla="*/ 172 h 184"/>
              <a:gd name="T78" fmla="*/ 44 w 88"/>
              <a:gd name="T79" fmla="*/ 164 h 184"/>
              <a:gd name="T80" fmla="*/ 44 w 88"/>
              <a:gd name="T81" fmla="*/ 160 h 184"/>
              <a:gd name="T82" fmla="*/ 40 w 88"/>
              <a:gd name="T83" fmla="*/ 152 h 184"/>
              <a:gd name="T84" fmla="*/ 40 w 88"/>
              <a:gd name="T85" fmla="*/ 144 h 184"/>
              <a:gd name="T86" fmla="*/ 36 w 88"/>
              <a:gd name="T87" fmla="*/ 132 h 184"/>
              <a:gd name="T88" fmla="*/ 36 w 88"/>
              <a:gd name="T89" fmla="*/ 124 h 184"/>
              <a:gd name="T90" fmla="*/ 32 w 88"/>
              <a:gd name="T91" fmla="*/ 100 h 184"/>
              <a:gd name="T92" fmla="*/ 28 w 88"/>
              <a:gd name="T93" fmla="*/ 84 h 184"/>
              <a:gd name="T94" fmla="*/ 28 w 88"/>
              <a:gd name="T95" fmla="*/ 68 h 184"/>
              <a:gd name="T96" fmla="*/ 24 w 88"/>
              <a:gd name="T97" fmla="*/ 52 h 184"/>
              <a:gd name="T98" fmla="*/ 24 w 88"/>
              <a:gd name="T99" fmla="*/ 44 h 184"/>
              <a:gd name="T100" fmla="*/ 20 w 88"/>
              <a:gd name="T101" fmla="*/ 36 h 184"/>
              <a:gd name="T102" fmla="*/ 12 w 88"/>
              <a:gd name="T103" fmla="*/ 28 h 184"/>
              <a:gd name="T104" fmla="*/ 8 w 88"/>
              <a:gd name="T105" fmla="*/ 24 h 184"/>
              <a:gd name="T106" fmla="*/ 8 w 88"/>
              <a:gd name="T107" fmla="*/ 24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8" h="184">
                <a:moveTo>
                  <a:pt x="8" y="24"/>
                </a:move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8"/>
                </a:lnTo>
                <a:lnTo>
                  <a:pt x="12" y="4"/>
                </a:lnTo>
                <a:lnTo>
                  <a:pt x="20" y="0"/>
                </a:lnTo>
                <a:lnTo>
                  <a:pt x="32" y="0"/>
                </a:lnTo>
                <a:lnTo>
                  <a:pt x="44" y="4"/>
                </a:lnTo>
                <a:lnTo>
                  <a:pt x="60" y="8"/>
                </a:lnTo>
                <a:lnTo>
                  <a:pt x="68" y="12"/>
                </a:lnTo>
                <a:lnTo>
                  <a:pt x="76" y="16"/>
                </a:lnTo>
                <a:lnTo>
                  <a:pt x="80" y="20"/>
                </a:lnTo>
                <a:lnTo>
                  <a:pt x="84" y="20"/>
                </a:lnTo>
                <a:lnTo>
                  <a:pt x="84" y="24"/>
                </a:lnTo>
                <a:lnTo>
                  <a:pt x="84" y="32"/>
                </a:lnTo>
                <a:lnTo>
                  <a:pt x="84" y="40"/>
                </a:lnTo>
                <a:lnTo>
                  <a:pt x="84" y="48"/>
                </a:lnTo>
                <a:lnTo>
                  <a:pt x="88" y="60"/>
                </a:lnTo>
                <a:lnTo>
                  <a:pt x="88" y="76"/>
                </a:lnTo>
                <a:lnTo>
                  <a:pt x="88" y="88"/>
                </a:lnTo>
                <a:lnTo>
                  <a:pt x="84" y="104"/>
                </a:lnTo>
                <a:lnTo>
                  <a:pt x="84" y="120"/>
                </a:lnTo>
                <a:lnTo>
                  <a:pt x="84" y="132"/>
                </a:lnTo>
                <a:lnTo>
                  <a:pt x="84" y="144"/>
                </a:lnTo>
                <a:lnTo>
                  <a:pt x="84" y="152"/>
                </a:lnTo>
                <a:lnTo>
                  <a:pt x="84" y="160"/>
                </a:lnTo>
                <a:lnTo>
                  <a:pt x="80" y="164"/>
                </a:lnTo>
                <a:lnTo>
                  <a:pt x="80" y="168"/>
                </a:lnTo>
                <a:lnTo>
                  <a:pt x="80" y="176"/>
                </a:lnTo>
                <a:lnTo>
                  <a:pt x="76" y="180"/>
                </a:lnTo>
                <a:lnTo>
                  <a:pt x="72" y="180"/>
                </a:lnTo>
                <a:lnTo>
                  <a:pt x="68" y="184"/>
                </a:lnTo>
                <a:lnTo>
                  <a:pt x="56" y="180"/>
                </a:lnTo>
                <a:lnTo>
                  <a:pt x="56" y="180"/>
                </a:lnTo>
                <a:lnTo>
                  <a:pt x="52" y="176"/>
                </a:lnTo>
                <a:lnTo>
                  <a:pt x="48" y="172"/>
                </a:lnTo>
                <a:lnTo>
                  <a:pt x="48" y="172"/>
                </a:lnTo>
                <a:lnTo>
                  <a:pt x="44" y="164"/>
                </a:lnTo>
                <a:lnTo>
                  <a:pt x="44" y="160"/>
                </a:lnTo>
                <a:lnTo>
                  <a:pt x="40" y="152"/>
                </a:lnTo>
                <a:lnTo>
                  <a:pt x="40" y="144"/>
                </a:lnTo>
                <a:lnTo>
                  <a:pt x="36" y="132"/>
                </a:lnTo>
                <a:lnTo>
                  <a:pt x="36" y="124"/>
                </a:lnTo>
                <a:lnTo>
                  <a:pt x="32" y="100"/>
                </a:lnTo>
                <a:lnTo>
                  <a:pt x="28" y="84"/>
                </a:lnTo>
                <a:lnTo>
                  <a:pt x="28" y="68"/>
                </a:lnTo>
                <a:lnTo>
                  <a:pt x="24" y="52"/>
                </a:lnTo>
                <a:lnTo>
                  <a:pt x="24" y="44"/>
                </a:lnTo>
                <a:lnTo>
                  <a:pt x="20" y="36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131">
            <a:extLst>
              <a:ext uri="{FF2B5EF4-FFF2-40B4-BE49-F238E27FC236}">
                <a16:creationId xmlns:a16="http://schemas.microsoft.com/office/drawing/2014/main" xmlns="" id="{D4A26D66-DFC0-4646-AC69-39B528FAE697}"/>
              </a:ext>
            </a:extLst>
          </p:cNvPr>
          <p:cNvSpPr>
            <a:spLocks/>
          </p:cNvSpPr>
          <p:nvPr/>
        </p:nvSpPr>
        <p:spPr bwMode="auto">
          <a:xfrm>
            <a:off x="10121654" y="4077893"/>
            <a:ext cx="428347" cy="993673"/>
          </a:xfrm>
          <a:custGeom>
            <a:avLst/>
            <a:gdLst>
              <a:gd name="T0" fmla="*/ 40 w 112"/>
              <a:gd name="T1" fmla="*/ 60 h 216"/>
              <a:gd name="T2" fmla="*/ 40 w 112"/>
              <a:gd name="T3" fmla="*/ 44 h 216"/>
              <a:gd name="T4" fmla="*/ 40 w 112"/>
              <a:gd name="T5" fmla="*/ 36 h 216"/>
              <a:gd name="T6" fmla="*/ 36 w 112"/>
              <a:gd name="T7" fmla="*/ 28 h 216"/>
              <a:gd name="T8" fmla="*/ 32 w 112"/>
              <a:gd name="T9" fmla="*/ 20 h 216"/>
              <a:gd name="T10" fmla="*/ 28 w 112"/>
              <a:gd name="T11" fmla="*/ 16 h 216"/>
              <a:gd name="T12" fmla="*/ 28 w 112"/>
              <a:gd name="T13" fmla="*/ 16 h 216"/>
              <a:gd name="T14" fmla="*/ 28 w 112"/>
              <a:gd name="T15" fmla="*/ 12 h 216"/>
              <a:gd name="T16" fmla="*/ 28 w 112"/>
              <a:gd name="T17" fmla="*/ 8 h 216"/>
              <a:gd name="T18" fmla="*/ 36 w 112"/>
              <a:gd name="T19" fmla="*/ 4 h 216"/>
              <a:gd name="T20" fmla="*/ 44 w 112"/>
              <a:gd name="T21" fmla="*/ 0 h 216"/>
              <a:gd name="T22" fmla="*/ 52 w 112"/>
              <a:gd name="T23" fmla="*/ 0 h 216"/>
              <a:gd name="T24" fmla="*/ 60 w 112"/>
              <a:gd name="T25" fmla="*/ 0 h 216"/>
              <a:gd name="T26" fmla="*/ 72 w 112"/>
              <a:gd name="T27" fmla="*/ 4 h 216"/>
              <a:gd name="T28" fmla="*/ 84 w 112"/>
              <a:gd name="T29" fmla="*/ 12 h 216"/>
              <a:gd name="T30" fmla="*/ 96 w 112"/>
              <a:gd name="T31" fmla="*/ 16 h 216"/>
              <a:gd name="T32" fmla="*/ 104 w 112"/>
              <a:gd name="T33" fmla="*/ 20 h 216"/>
              <a:gd name="T34" fmla="*/ 108 w 112"/>
              <a:gd name="T35" fmla="*/ 24 h 216"/>
              <a:gd name="T36" fmla="*/ 112 w 112"/>
              <a:gd name="T37" fmla="*/ 32 h 216"/>
              <a:gd name="T38" fmla="*/ 112 w 112"/>
              <a:gd name="T39" fmla="*/ 40 h 216"/>
              <a:gd name="T40" fmla="*/ 108 w 112"/>
              <a:gd name="T41" fmla="*/ 48 h 216"/>
              <a:gd name="T42" fmla="*/ 104 w 112"/>
              <a:gd name="T43" fmla="*/ 60 h 216"/>
              <a:gd name="T44" fmla="*/ 92 w 112"/>
              <a:gd name="T45" fmla="*/ 88 h 216"/>
              <a:gd name="T46" fmla="*/ 84 w 112"/>
              <a:gd name="T47" fmla="*/ 100 h 216"/>
              <a:gd name="T48" fmla="*/ 80 w 112"/>
              <a:gd name="T49" fmla="*/ 116 h 216"/>
              <a:gd name="T50" fmla="*/ 72 w 112"/>
              <a:gd name="T51" fmla="*/ 132 h 216"/>
              <a:gd name="T52" fmla="*/ 64 w 112"/>
              <a:gd name="T53" fmla="*/ 148 h 216"/>
              <a:gd name="T54" fmla="*/ 56 w 112"/>
              <a:gd name="T55" fmla="*/ 168 h 216"/>
              <a:gd name="T56" fmla="*/ 44 w 112"/>
              <a:gd name="T57" fmla="*/ 184 h 216"/>
              <a:gd name="T58" fmla="*/ 36 w 112"/>
              <a:gd name="T59" fmla="*/ 192 h 216"/>
              <a:gd name="T60" fmla="*/ 32 w 112"/>
              <a:gd name="T61" fmla="*/ 200 h 216"/>
              <a:gd name="T62" fmla="*/ 28 w 112"/>
              <a:gd name="T63" fmla="*/ 204 h 216"/>
              <a:gd name="T64" fmla="*/ 20 w 112"/>
              <a:gd name="T65" fmla="*/ 212 h 216"/>
              <a:gd name="T66" fmla="*/ 16 w 112"/>
              <a:gd name="T67" fmla="*/ 216 h 216"/>
              <a:gd name="T68" fmla="*/ 12 w 112"/>
              <a:gd name="T69" fmla="*/ 216 h 216"/>
              <a:gd name="T70" fmla="*/ 8 w 112"/>
              <a:gd name="T71" fmla="*/ 216 h 216"/>
              <a:gd name="T72" fmla="*/ 4 w 112"/>
              <a:gd name="T73" fmla="*/ 216 h 216"/>
              <a:gd name="T74" fmla="*/ 0 w 112"/>
              <a:gd name="T75" fmla="*/ 216 h 216"/>
              <a:gd name="T76" fmla="*/ 0 w 112"/>
              <a:gd name="T77" fmla="*/ 208 h 216"/>
              <a:gd name="T78" fmla="*/ 0 w 112"/>
              <a:gd name="T79" fmla="*/ 204 h 216"/>
              <a:gd name="T80" fmla="*/ 0 w 112"/>
              <a:gd name="T81" fmla="*/ 200 h 216"/>
              <a:gd name="T82" fmla="*/ 4 w 112"/>
              <a:gd name="T83" fmla="*/ 192 h 216"/>
              <a:gd name="T84" fmla="*/ 4 w 112"/>
              <a:gd name="T85" fmla="*/ 184 h 216"/>
              <a:gd name="T86" fmla="*/ 16 w 112"/>
              <a:gd name="T87" fmla="*/ 156 h 216"/>
              <a:gd name="T88" fmla="*/ 28 w 112"/>
              <a:gd name="T89" fmla="*/ 124 h 216"/>
              <a:gd name="T90" fmla="*/ 32 w 112"/>
              <a:gd name="T91" fmla="*/ 92 h 216"/>
              <a:gd name="T92" fmla="*/ 40 w 112"/>
              <a:gd name="T93" fmla="*/ 60 h 216"/>
              <a:gd name="T94" fmla="*/ 40 w 112"/>
              <a:gd name="T95" fmla="*/ 6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2" h="216">
                <a:moveTo>
                  <a:pt x="40" y="60"/>
                </a:moveTo>
                <a:lnTo>
                  <a:pt x="40" y="44"/>
                </a:lnTo>
                <a:lnTo>
                  <a:pt x="40" y="36"/>
                </a:lnTo>
                <a:lnTo>
                  <a:pt x="36" y="28"/>
                </a:lnTo>
                <a:lnTo>
                  <a:pt x="32" y="20"/>
                </a:lnTo>
                <a:lnTo>
                  <a:pt x="28" y="16"/>
                </a:lnTo>
                <a:lnTo>
                  <a:pt x="28" y="16"/>
                </a:lnTo>
                <a:lnTo>
                  <a:pt x="28" y="12"/>
                </a:lnTo>
                <a:lnTo>
                  <a:pt x="28" y="8"/>
                </a:lnTo>
                <a:lnTo>
                  <a:pt x="36" y="4"/>
                </a:lnTo>
                <a:lnTo>
                  <a:pt x="44" y="0"/>
                </a:lnTo>
                <a:lnTo>
                  <a:pt x="52" y="0"/>
                </a:lnTo>
                <a:lnTo>
                  <a:pt x="60" y="0"/>
                </a:lnTo>
                <a:lnTo>
                  <a:pt x="72" y="4"/>
                </a:lnTo>
                <a:lnTo>
                  <a:pt x="84" y="12"/>
                </a:lnTo>
                <a:lnTo>
                  <a:pt x="96" y="16"/>
                </a:lnTo>
                <a:lnTo>
                  <a:pt x="104" y="20"/>
                </a:lnTo>
                <a:lnTo>
                  <a:pt x="108" y="24"/>
                </a:lnTo>
                <a:lnTo>
                  <a:pt x="112" y="32"/>
                </a:lnTo>
                <a:lnTo>
                  <a:pt x="112" y="40"/>
                </a:lnTo>
                <a:lnTo>
                  <a:pt x="108" y="48"/>
                </a:lnTo>
                <a:lnTo>
                  <a:pt x="104" y="60"/>
                </a:lnTo>
                <a:lnTo>
                  <a:pt x="92" y="88"/>
                </a:lnTo>
                <a:lnTo>
                  <a:pt x="84" y="100"/>
                </a:lnTo>
                <a:lnTo>
                  <a:pt x="80" y="116"/>
                </a:lnTo>
                <a:lnTo>
                  <a:pt x="72" y="132"/>
                </a:lnTo>
                <a:lnTo>
                  <a:pt x="64" y="148"/>
                </a:lnTo>
                <a:lnTo>
                  <a:pt x="56" y="168"/>
                </a:lnTo>
                <a:lnTo>
                  <a:pt x="44" y="184"/>
                </a:lnTo>
                <a:lnTo>
                  <a:pt x="36" y="192"/>
                </a:lnTo>
                <a:lnTo>
                  <a:pt x="32" y="200"/>
                </a:lnTo>
                <a:lnTo>
                  <a:pt x="28" y="204"/>
                </a:lnTo>
                <a:lnTo>
                  <a:pt x="20" y="212"/>
                </a:lnTo>
                <a:lnTo>
                  <a:pt x="16" y="216"/>
                </a:lnTo>
                <a:lnTo>
                  <a:pt x="12" y="216"/>
                </a:lnTo>
                <a:lnTo>
                  <a:pt x="8" y="216"/>
                </a:lnTo>
                <a:lnTo>
                  <a:pt x="4" y="216"/>
                </a:lnTo>
                <a:lnTo>
                  <a:pt x="0" y="216"/>
                </a:lnTo>
                <a:lnTo>
                  <a:pt x="0" y="208"/>
                </a:lnTo>
                <a:lnTo>
                  <a:pt x="0" y="204"/>
                </a:lnTo>
                <a:lnTo>
                  <a:pt x="0" y="200"/>
                </a:lnTo>
                <a:lnTo>
                  <a:pt x="4" y="192"/>
                </a:lnTo>
                <a:lnTo>
                  <a:pt x="4" y="184"/>
                </a:lnTo>
                <a:lnTo>
                  <a:pt x="16" y="156"/>
                </a:lnTo>
                <a:lnTo>
                  <a:pt x="28" y="124"/>
                </a:lnTo>
                <a:lnTo>
                  <a:pt x="32" y="92"/>
                </a:lnTo>
                <a:lnTo>
                  <a:pt x="40" y="60"/>
                </a:lnTo>
                <a:lnTo>
                  <a:pt x="40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2" name="Freeform 132">
            <a:extLst>
              <a:ext uri="{FF2B5EF4-FFF2-40B4-BE49-F238E27FC236}">
                <a16:creationId xmlns:a16="http://schemas.microsoft.com/office/drawing/2014/main" xmlns="" id="{B9F7BBC4-CCED-4307-AF0A-C823D9B54715}"/>
              </a:ext>
            </a:extLst>
          </p:cNvPr>
          <p:cNvSpPr>
            <a:spLocks/>
          </p:cNvSpPr>
          <p:nvPr/>
        </p:nvSpPr>
        <p:spPr bwMode="auto">
          <a:xfrm>
            <a:off x="9372047" y="5108369"/>
            <a:ext cx="290664" cy="1012075"/>
          </a:xfrm>
          <a:custGeom>
            <a:avLst/>
            <a:gdLst>
              <a:gd name="T0" fmla="*/ 4 w 76"/>
              <a:gd name="T1" fmla="*/ 24 h 220"/>
              <a:gd name="T2" fmla="*/ 0 w 76"/>
              <a:gd name="T3" fmla="*/ 20 h 220"/>
              <a:gd name="T4" fmla="*/ 0 w 76"/>
              <a:gd name="T5" fmla="*/ 12 h 220"/>
              <a:gd name="T6" fmla="*/ 0 w 76"/>
              <a:gd name="T7" fmla="*/ 8 h 220"/>
              <a:gd name="T8" fmla="*/ 8 w 76"/>
              <a:gd name="T9" fmla="*/ 4 h 220"/>
              <a:gd name="T10" fmla="*/ 12 w 76"/>
              <a:gd name="T11" fmla="*/ 0 h 220"/>
              <a:gd name="T12" fmla="*/ 16 w 76"/>
              <a:gd name="T13" fmla="*/ 0 h 220"/>
              <a:gd name="T14" fmla="*/ 20 w 76"/>
              <a:gd name="T15" fmla="*/ 0 h 220"/>
              <a:gd name="T16" fmla="*/ 28 w 76"/>
              <a:gd name="T17" fmla="*/ 0 h 220"/>
              <a:gd name="T18" fmla="*/ 36 w 76"/>
              <a:gd name="T19" fmla="*/ 4 h 220"/>
              <a:gd name="T20" fmla="*/ 48 w 76"/>
              <a:gd name="T21" fmla="*/ 4 h 220"/>
              <a:gd name="T22" fmla="*/ 56 w 76"/>
              <a:gd name="T23" fmla="*/ 8 h 220"/>
              <a:gd name="T24" fmla="*/ 68 w 76"/>
              <a:gd name="T25" fmla="*/ 8 h 220"/>
              <a:gd name="T26" fmla="*/ 68 w 76"/>
              <a:gd name="T27" fmla="*/ 32 h 220"/>
              <a:gd name="T28" fmla="*/ 68 w 76"/>
              <a:gd name="T29" fmla="*/ 52 h 220"/>
              <a:gd name="T30" fmla="*/ 72 w 76"/>
              <a:gd name="T31" fmla="*/ 68 h 220"/>
              <a:gd name="T32" fmla="*/ 72 w 76"/>
              <a:gd name="T33" fmla="*/ 88 h 220"/>
              <a:gd name="T34" fmla="*/ 72 w 76"/>
              <a:gd name="T35" fmla="*/ 104 h 220"/>
              <a:gd name="T36" fmla="*/ 72 w 76"/>
              <a:gd name="T37" fmla="*/ 120 h 220"/>
              <a:gd name="T38" fmla="*/ 72 w 76"/>
              <a:gd name="T39" fmla="*/ 132 h 220"/>
              <a:gd name="T40" fmla="*/ 72 w 76"/>
              <a:gd name="T41" fmla="*/ 144 h 220"/>
              <a:gd name="T42" fmla="*/ 72 w 76"/>
              <a:gd name="T43" fmla="*/ 156 h 220"/>
              <a:gd name="T44" fmla="*/ 72 w 76"/>
              <a:gd name="T45" fmla="*/ 168 h 220"/>
              <a:gd name="T46" fmla="*/ 76 w 76"/>
              <a:gd name="T47" fmla="*/ 176 h 220"/>
              <a:gd name="T48" fmla="*/ 76 w 76"/>
              <a:gd name="T49" fmla="*/ 184 h 220"/>
              <a:gd name="T50" fmla="*/ 76 w 76"/>
              <a:gd name="T51" fmla="*/ 192 h 220"/>
              <a:gd name="T52" fmla="*/ 76 w 76"/>
              <a:gd name="T53" fmla="*/ 196 h 220"/>
              <a:gd name="T54" fmla="*/ 76 w 76"/>
              <a:gd name="T55" fmla="*/ 200 h 220"/>
              <a:gd name="T56" fmla="*/ 76 w 76"/>
              <a:gd name="T57" fmla="*/ 204 h 220"/>
              <a:gd name="T58" fmla="*/ 72 w 76"/>
              <a:gd name="T59" fmla="*/ 208 h 220"/>
              <a:gd name="T60" fmla="*/ 72 w 76"/>
              <a:gd name="T61" fmla="*/ 216 h 220"/>
              <a:gd name="T62" fmla="*/ 64 w 76"/>
              <a:gd name="T63" fmla="*/ 216 h 220"/>
              <a:gd name="T64" fmla="*/ 56 w 76"/>
              <a:gd name="T65" fmla="*/ 220 h 220"/>
              <a:gd name="T66" fmla="*/ 48 w 76"/>
              <a:gd name="T67" fmla="*/ 216 h 220"/>
              <a:gd name="T68" fmla="*/ 40 w 76"/>
              <a:gd name="T69" fmla="*/ 212 h 220"/>
              <a:gd name="T70" fmla="*/ 36 w 76"/>
              <a:gd name="T71" fmla="*/ 208 h 220"/>
              <a:gd name="T72" fmla="*/ 32 w 76"/>
              <a:gd name="T73" fmla="*/ 200 h 220"/>
              <a:gd name="T74" fmla="*/ 32 w 76"/>
              <a:gd name="T75" fmla="*/ 192 h 220"/>
              <a:gd name="T76" fmla="*/ 28 w 76"/>
              <a:gd name="T77" fmla="*/ 180 h 220"/>
              <a:gd name="T78" fmla="*/ 28 w 76"/>
              <a:gd name="T79" fmla="*/ 168 h 220"/>
              <a:gd name="T80" fmla="*/ 24 w 76"/>
              <a:gd name="T81" fmla="*/ 156 h 220"/>
              <a:gd name="T82" fmla="*/ 24 w 76"/>
              <a:gd name="T83" fmla="*/ 140 h 220"/>
              <a:gd name="T84" fmla="*/ 20 w 76"/>
              <a:gd name="T85" fmla="*/ 124 h 220"/>
              <a:gd name="T86" fmla="*/ 20 w 76"/>
              <a:gd name="T87" fmla="*/ 104 h 220"/>
              <a:gd name="T88" fmla="*/ 20 w 76"/>
              <a:gd name="T89" fmla="*/ 80 h 220"/>
              <a:gd name="T90" fmla="*/ 16 w 76"/>
              <a:gd name="T91" fmla="*/ 72 h 220"/>
              <a:gd name="T92" fmla="*/ 16 w 76"/>
              <a:gd name="T93" fmla="*/ 60 h 220"/>
              <a:gd name="T94" fmla="*/ 16 w 76"/>
              <a:gd name="T95" fmla="*/ 52 h 220"/>
              <a:gd name="T96" fmla="*/ 12 w 76"/>
              <a:gd name="T97" fmla="*/ 44 h 220"/>
              <a:gd name="T98" fmla="*/ 12 w 76"/>
              <a:gd name="T99" fmla="*/ 36 h 220"/>
              <a:gd name="T100" fmla="*/ 8 w 76"/>
              <a:gd name="T101" fmla="*/ 32 h 220"/>
              <a:gd name="T102" fmla="*/ 8 w 76"/>
              <a:gd name="T103" fmla="*/ 28 h 220"/>
              <a:gd name="T104" fmla="*/ 4 w 76"/>
              <a:gd name="T105" fmla="*/ 24 h 220"/>
              <a:gd name="T106" fmla="*/ 4 w 76"/>
              <a:gd name="T107" fmla="*/ 24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6" h="220">
                <a:moveTo>
                  <a:pt x="4" y="24"/>
                </a:move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48" y="4"/>
                </a:lnTo>
                <a:lnTo>
                  <a:pt x="56" y="8"/>
                </a:lnTo>
                <a:lnTo>
                  <a:pt x="68" y="8"/>
                </a:lnTo>
                <a:lnTo>
                  <a:pt x="68" y="32"/>
                </a:lnTo>
                <a:lnTo>
                  <a:pt x="68" y="52"/>
                </a:lnTo>
                <a:lnTo>
                  <a:pt x="72" y="68"/>
                </a:lnTo>
                <a:lnTo>
                  <a:pt x="72" y="88"/>
                </a:lnTo>
                <a:lnTo>
                  <a:pt x="72" y="104"/>
                </a:lnTo>
                <a:lnTo>
                  <a:pt x="72" y="120"/>
                </a:lnTo>
                <a:lnTo>
                  <a:pt x="72" y="132"/>
                </a:lnTo>
                <a:lnTo>
                  <a:pt x="72" y="144"/>
                </a:lnTo>
                <a:lnTo>
                  <a:pt x="72" y="156"/>
                </a:lnTo>
                <a:lnTo>
                  <a:pt x="72" y="168"/>
                </a:lnTo>
                <a:lnTo>
                  <a:pt x="76" y="176"/>
                </a:lnTo>
                <a:lnTo>
                  <a:pt x="76" y="184"/>
                </a:lnTo>
                <a:lnTo>
                  <a:pt x="76" y="192"/>
                </a:lnTo>
                <a:lnTo>
                  <a:pt x="76" y="196"/>
                </a:lnTo>
                <a:lnTo>
                  <a:pt x="76" y="200"/>
                </a:lnTo>
                <a:lnTo>
                  <a:pt x="76" y="204"/>
                </a:lnTo>
                <a:lnTo>
                  <a:pt x="72" y="208"/>
                </a:lnTo>
                <a:lnTo>
                  <a:pt x="72" y="216"/>
                </a:lnTo>
                <a:lnTo>
                  <a:pt x="64" y="216"/>
                </a:lnTo>
                <a:lnTo>
                  <a:pt x="56" y="220"/>
                </a:lnTo>
                <a:lnTo>
                  <a:pt x="48" y="216"/>
                </a:lnTo>
                <a:lnTo>
                  <a:pt x="40" y="212"/>
                </a:lnTo>
                <a:lnTo>
                  <a:pt x="36" y="208"/>
                </a:lnTo>
                <a:lnTo>
                  <a:pt x="32" y="200"/>
                </a:lnTo>
                <a:lnTo>
                  <a:pt x="32" y="192"/>
                </a:lnTo>
                <a:lnTo>
                  <a:pt x="28" y="180"/>
                </a:lnTo>
                <a:lnTo>
                  <a:pt x="28" y="168"/>
                </a:lnTo>
                <a:lnTo>
                  <a:pt x="24" y="156"/>
                </a:lnTo>
                <a:lnTo>
                  <a:pt x="24" y="140"/>
                </a:lnTo>
                <a:lnTo>
                  <a:pt x="20" y="124"/>
                </a:lnTo>
                <a:lnTo>
                  <a:pt x="20" y="104"/>
                </a:lnTo>
                <a:lnTo>
                  <a:pt x="20" y="80"/>
                </a:lnTo>
                <a:lnTo>
                  <a:pt x="16" y="72"/>
                </a:lnTo>
                <a:lnTo>
                  <a:pt x="16" y="60"/>
                </a:lnTo>
                <a:lnTo>
                  <a:pt x="16" y="52"/>
                </a:lnTo>
                <a:lnTo>
                  <a:pt x="12" y="44"/>
                </a:lnTo>
                <a:lnTo>
                  <a:pt x="12" y="36"/>
                </a:lnTo>
                <a:lnTo>
                  <a:pt x="8" y="32"/>
                </a:lnTo>
                <a:lnTo>
                  <a:pt x="8" y="28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134">
            <a:extLst>
              <a:ext uri="{FF2B5EF4-FFF2-40B4-BE49-F238E27FC236}">
                <a16:creationId xmlns:a16="http://schemas.microsoft.com/office/drawing/2014/main" xmlns="" id="{AADC7EDE-A0E6-4E46-9A78-1D40BD787EC4}"/>
              </a:ext>
            </a:extLst>
          </p:cNvPr>
          <p:cNvSpPr>
            <a:spLocks/>
          </p:cNvSpPr>
          <p:nvPr/>
        </p:nvSpPr>
        <p:spPr bwMode="auto">
          <a:xfrm>
            <a:off x="9678009" y="5384389"/>
            <a:ext cx="780203" cy="257619"/>
          </a:xfrm>
          <a:custGeom>
            <a:avLst/>
            <a:gdLst>
              <a:gd name="T0" fmla="*/ 120 w 204"/>
              <a:gd name="T1" fmla="*/ 44 h 56"/>
              <a:gd name="T2" fmla="*/ 100 w 204"/>
              <a:gd name="T3" fmla="*/ 44 h 56"/>
              <a:gd name="T4" fmla="*/ 84 w 204"/>
              <a:gd name="T5" fmla="*/ 48 h 56"/>
              <a:gd name="T6" fmla="*/ 68 w 204"/>
              <a:gd name="T7" fmla="*/ 48 h 56"/>
              <a:gd name="T8" fmla="*/ 56 w 204"/>
              <a:gd name="T9" fmla="*/ 52 h 56"/>
              <a:gd name="T10" fmla="*/ 48 w 204"/>
              <a:gd name="T11" fmla="*/ 52 h 56"/>
              <a:gd name="T12" fmla="*/ 40 w 204"/>
              <a:gd name="T13" fmla="*/ 52 h 56"/>
              <a:gd name="T14" fmla="*/ 32 w 204"/>
              <a:gd name="T15" fmla="*/ 56 h 56"/>
              <a:gd name="T16" fmla="*/ 32 w 204"/>
              <a:gd name="T17" fmla="*/ 56 h 56"/>
              <a:gd name="T18" fmla="*/ 24 w 204"/>
              <a:gd name="T19" fmla="*/ 52 h 56"/>
              <a:gd name="T20" fmla="*/ 20 w 204"/>
              <a:gd name="T21" fmla="*/ 52 h 56"/>
              <a:gd name="T22" fmla="*/ 12 w 204"/>
              <a:gd name="T23" fmla="*/ 48 h 56"/>
              <a:gd name="T24" fmla="*/ 8 w 204"/>
              <a:gd name="T25" fmla="*/ 44 h 56"/>
              <a:gd name="T26" fmla="*/ 0 w 204"/>
              <a:gd name="T27" fmla="*/ 36 h 56"/>
              <a:gd name="T28" fmla="*/ 0 w 204"/>
              <a:gd name="T29" fmla="*/ 32 h 56"/>
              <a:gd name="T30" fmla="*/ 0 w 204"/>
              <a:gd name="T31" fmla="*/ 28 h 56"/>
              <a:gd name="T32" fmla="*/ 0 w 204"/>
              <a:gd name="T33" fmla="*/ 24 h 56"/>
              <a:gd name="T34" fmla="*/ 4 w 204"/>
              <a:gd name="T35" fmla="*/ 24 h 56"/>
              <a:gd name="T36" fmla="*/ 8 w 204"/>
              <a:gd name="T37" fmla="*/ 20 h 56"/>
              <a:gd name="T38" fmla="*/ 20 w 204"/>
              <a:gd name="T39" fmla="*/ 20 h 56"/>
              <a:gd name="T40" fmla="*/ 32 w 204"/>
              <a:gd name="T41" fmla="*/ 20 h 56"/>
              <a:gd name="T42" fmla="*/ 44 w 204"/>
              <a:gd name="T43" fmla="*/ 16 h 56"/>
              <a:gd name="T44" fmla="*/ 60 w 204"/>
              <a:gd name="T45" fmla="*/ 16 h 56"/>
              <a:gd name="T46" fmla="*/ 80 w 204"/>
              <a:gd name="T47" fmla="*/ 12 h 56"/>
              <a:gd name="T48" fmla="*/ 100 w 204"/>
              <a:gd name="T49" fmla="*/ 8 h 56"/>
              <a:gd name="T50" fmla="*/ 120 w 204"/>
              <a:gd name="T51" fmla="*/ 4 h 56"/>
              <a:gd name="T52" fmla="*/ 140 w 204"/>
              <a:gd name="T53" fmla="*/ 0 h 56"/>
              <a:gd name="T54" fmla="*/ 156 w 204"/>
              <a:gd name="T55" fmla="*/ 0 h 56"/>
              <a:gd name="T56" fmla="*/ 172 w 204"/>
              <a:gd name="T57" fmla="*/ 0 h 56"/>
              <a:gd name="T58" fmla="*/ 184 w 204"/>
              <a:gd name="T59" fmla="*/ 4 h 56"/>
              <a:gd name="T60" fmla="*/ 192 w 204"/>
              <a:gd name="T61" fmla="*/ 8 h 56"/>
              <a:gd name="T62" fmla="*/ 200 w 204"/>
              <a:gd name="T63" fmla="*/ 12 h 56"/>
              <a:gd name="T64" fmla="*/ 204 w 204"/>
              <a:gd name="T65" fmla="*/ 16 h 56"/>
              <a:gd name="T66" fmla="*/ 204 w 204"/>
              <a:gd name="T67" fmla="*/ 20 h 56"/>
              <a:gd name="T68" fmla="*/ 204 w 204"/>
              <a:gd name="T69" fmla="*/ 24 h 56"/>
              <a:gd name="T70" fmla="*/ 200 w 204"/>
              <a:gd name="T71" fmla="*/ 28 h 56"/>
              <a:gd name="T72" fmla="*/ 192 w 204"/>
              <a:gd name="T73" fmla="*/ 28 h 56"/>
              <a:gd name="T74" fmla="*/ 184 w 204"/>
              <a:gd name="T75" fmla="*/ 32 h 56"/>
              <a:gd name="T76" fmla="*/ 172 w 204"/>
              <a:gd name="T77" fmla="*/ 36 h 56"/>
              <a:gd name="T78" fmla="*/ 160 w 204"/>
              <a:gd name="T79" fmla="*/ 36 h 56"/>
              <a:gd name="T80" fmla="*/ 140 w 204"/>
              <a:gd name="T81" fmla="*/ 40 h 56"/>
              <a:gd name="T82" fmla="*/ 120 w 204"/>
              <a:gd name="T83" fmla="*/ 44 h 56"/>
              <a:gd name="T84" fmla="*/ 120 w 204"/>
              <a:gd name="T85" fmla="*/ 4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4" h="56">
                <a:moveTo>
                  <a:pt x="120" y="44"/>
                </a:moveTo>
                <a:lnTo>
                  <a:pt x="100" y="44"/>
                </a:lnTo>
                <a:lnTo>
                  <a:pt x="84" y="48"/>
                </a:lnTo>
                <a:lnTo>
                  <a:pt x="68" y="48"/>
                </a:lnTo>
                <a:lnTo>
                  <a:pt x="56" y="52"/>
                </a:lnTo>
                <a:lnTo>
                  <a:pt x="48" y="52"/>
                </a:lnTo>
                <a:lnTo>
                  <a:pt x="40" y="52"/>
                </a:lnTo>
                <a:lnTo>
                  <a:pt x="32" y="56"/>
                </a:lnTo>
                <a:lnTo>
                  <a:pt x="32" y="56"/>
                </a:lnTo>
                <a:lnTo>
                  <a:pt x="24" y="52"/>
                </a:lnTo>
                <a:lnTo>
                  <a:pt x="20" y="52"/>
                </a:lnTo>
                <a:lnTo>
                  <a:pt x="12" y="48"/>
                </a:lnTo>
                <a:lnTo>
                  <a:pt x="8" y="44"/>
                </a:lnTo>
                <a:lnTo>
                  <a:pt x="0" y="36"/>
                </a:lnTo>
                <a:lnTo>
                  <a:pt x="0" y="32"/>
                </a:lnTo>
                <a:lnTo>
                  <a:pt x="0" y="28"/>
                </a:lnTo>
                <a:lnTo>
                  <a:pt x="0" y="24"/>
                </a:lnTo>
                <a:lnTo>
                  <a:pt x="4" y="24"/>
                </a:lnTo>
                <a:lnTo>
                  <a:pt x="8" y="20"/>
                </a:lnTo>
                <a:lnTo>
                  <a:pt x="20" y="20"/>
                </a:lnTo>
                <a:lnTo>
                  <a:pt x="32" y="20"/>
                </a:lnTo>
                <a:lnTo>
                  <a:pt x="44" y="16"/>
                </a:lnTo>
                <a:lnTo>
                  <a:pt x="60" y="16"/>
                </a:lnTo>
                <a:lnTo>
                  <a:pt x="80" y="12"/>
                </a:lnTo>
                <a:lnTo>
                  <a:pt x="100" y="8"/>
                </a:lnTo>
                <a:lnTo>
                  <a:pt x="120" y="4"/>
                </a:lnTo>
                <a:lnTo>
                  <a:pt x="140" y="0"/>
                </a:lnTo>
                <a:lnTo>
                  <a:pt x="156" y="0"/>
                </a:lnTo>
                <a:lnTo>
                  <a:pt x="172" y="0"/>
                </a:lnTo>
                <a:lnTo>
                  <a:pt x="184" y="4"/>
                </a:lnTo>
                <a:lnTo>
                  <a:pt x="192" y="8"/>
                </a:lnTo>
                <a:lnTo>
                  <a:pt x="200" y="12"/>
                </a:lnTo>
                <a:lnTo>
                  <a:pt x="204" y="16"/>
                </a:lnTo>
                <a:lnTo>
                  <a:pt x="204" y="20"/>
                </a:lnTo>
                <a:lnTo>
                  <a:pt x="204" y="24"/>
                </a:lnTo>
                <a:lnTo>
                  <a:pt x="200" y="28"/>
                </a:lnTo>
                <a:lnTo>
                  <a:pt x="192" y="28"/>
                </a:lnTo>
                <a:lnTo>
                  <a:pt x="184" y="32"/>
                </a:lnTo>
                <a:lnTo>
                  <a:pt x="172" y="36"/>
                </a:lnTo>
                <a:lnTo>
                  <a:pt x="160" y="36"/>
                </a:lnTo>
                <a:lnTo>
                  <a:pt x="140" y="40"/>
                </a:lnTo>
                <a:lnTo>
                  <a:pt x="120" y="44"/>
                </a:lnTo>
                <a:lnTo>
                  <a:pt x="120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135">
            <a:extLst>
              <a:ext uri="{FF2B5EF4-FFF2-40B4-BE49-F238E27FC236}">
                <a16:creationId xmlns:a16="http://schemas.microsoft.com/office/drawing/2014/main" xmlns="" id="{5B2A29F9-06D6-41DB-8D15-067C1ED194DA}"/>
              </a:ext>
            </a:extLst>
          </p:cNvPr>
          <p:cNvSpPr>
            <a:spLocks/>
          </p:cNvSpPr>
          <p:nvPr/>
        </p:nvSpPr>
        <p:spPr bwMode="auto">
          <a:xfrm>
            <a:off x="9586220" y="5862825"/>
            <a:ext cx="826098" cy="92007"/>
          </a:xfrm>
          <a:custGeom>
            <a:avLst/>
            <a:gdLst>
              <a:gd name="T0" fmla="*/ 0 w 216"/>
              <a:gd name="T1" fmla="*/ 12 h 20"/>
              <a:gd name="T2" fmla="*/ 20 w 216"/>
              <a:gd name="T3" fmla="*/ 12 h 20"/>
              <a:gd name="T4" fmla="*/ 40 w 216"/>
              <a:gd name="T5" fmla="*/ 8 h 20"/>
              <a:gd name="T6" fmla="*/ 64 w 216"/>
              <a:gd name="T7" fmla="*/ 8 h 20"/>
              <a:gd name="T8" fmla="*/ 88 w 216"/>
              <a:gd name="T9" fmla="*/ 4 h 20"/>
              <a:gd name="T10" fmla="*/ 108 w 216"/>
              <a:gd name="T11" fmla="*/ 4 h 20"/>
              <a:gd name="T12" fmla="*/ 132 w 216"/>
              <a:gd name="T13" fmla="*/ 0 h 20"/>
              <a:gd name="T14" fmla="*/ 148 w 216"/>
              <a:gd name="T15" fmla="*/ 0 h 20"/>
              <a:gd name="T16" fmla="*/ 168 w 216"/>
              <a:gd name="T17" fmla="*/ 0 h 20"/>
              <a:gd name="T18" fmla="*/ 180 w 216"/>
              <a:gd name="T19" fmla="*/ 0 h 20"/>
              <a:gd name="T20" fmla="*/ 192 w 216"/>
              <a:gd name="T21" fmla="*/ 4 h 20"/>
              <a:gd name="T22" fmla="*/ 204 w 216"/>
              <a:gd name="T23" fmla="*/ 4 h 20"/>
              <a:gd name="T24" fmla="*/ 216 w 216"/>
              <a:gd name="T25" fmla="*/ 8 h 20"/>
              <a:gd name="T26" fmla="*/ 196 w 216"/>
              <a:gd name="T27" fmla="*/ 12 h 20"/>
              <a:gd name="T28" fmla="*/ 172 w 216"/>
              <a:gd name="T29" fmla="*/ 12 h 20"/>
              <a:gd name="T30" fmla="*/ 148 w 216"/>
              <a:gd name="T31" fmla="*/ 12 h 20"/>
              <a:gd name="T32" fmla="*/ 120 w 216"/>
              <a:gd name="T33" fmla="*/ 12 h 20"/>
              <a:gd name="T34" fmla="*/ 92 w 216"/>
              <a:gd name="T35" fmla="*/ 16 h 20"/>
              <a:gd name="T36" fmla="*/ 64 w 216"/>
              <a:gd name="T37" fmla="*/ 16 h 20"/>
              <a:gd name="T38" fmla="*/ 32 w 216"/>
              <a:gd name="T39" fmla="*/ 20 h 20"/>
              <a:gd name="T40" fmla="*/ 0 w 216"/>
              <a:gd name="T41" fmla="*/ 20 h 20"/>
              <a:gd name="T42" fmla="*/ 0 w 216"/>
              <a:gd name="T43" fmla="*/ 12 h 20"/>
              <a:gd name="T44" fmla="*/ 0 w 216"/>
              <a:gd name="T45" fmla="*/ 1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16" h="20">
                <a:moveTo>
                  <a:pt x="0" y="12"/>
                </a:moveTo>
                <a:lnTo>
                  <a:pt x="20" y="12"/>
                </a:lnTo>
                <a:lnTo>
                  <a:pt x="40" y="8"/>
                </a:lnTo>
                <a:lnTo>
                  <a:pt x="64" y="8"/>
                </a:lnTo>
                <a:lnTo>
                  <a:pt x="88" y="4"/>
                </a:lnTo>
                <a:lnTo>
                  <a:pt x="108" y="4"/>
                </a:lnTo>
                <a:lnTo>
                  <a:pt x="132" y="0"/>
                </a:lnTo>
                <a:lnTo>
                  <a:pt x="148" y="0"/>
                </a:lnTo>
                <a:lnTo>
                  <a:pt x="168" y="0"/>
                </a:lnTo>
                <a:lnTo>
                  <a:pt x="180" y="0"/>
                </a:lnTo>
                <a:lnTo>
                  <a:pt x="192" y="4"/>
                </a:lnTo>
                <a:lnTo>
                  <a:pt x="204" y="4"/>
                </a:lnTo>
                <a:lnTo>
                  <a:pt x="216" y="8"/>
                </a:lnTo>
                <a:lnTo>
                  <a:pt x="196" y="12"/>
                </a:lnTo>
                <a:lnTo>
                  <a:pt x="172" y="12"/>
                </a:lnTo>
                <a:lnTo>
                  <a:pt x="148" y="12"/>
                </a:lnTo>
                <a:lnTo>
                  <a:pt x="120" y="12"/>
                </a:lnTo>
                <a:lnTo>
                  <a:pt x="92" y="16"/>
                </a:lnTo>
                <a:lnTo>
                  <a:pt x="64" y="16"/>
                </a:lnTo>
                <a:lnTo>
                  <a:pt x="32" y="20"/>
                </a:lnTo>
                <a:lnTo>
                  <a:pt x="0" y="20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136">
            <a:extLst>
              <a:ext uri="{FF2B5EF4-FFF2-40B4-BE49-F238E27FC236}">
                <a16:creationId xmlns:a16="http://schemas.microsoft.com/office/drawing/2014/main" xmlns="" id="{053E2270-FF0D-49B5-A1AC-EE7C0EE9E078}"/>
              </a:ext>
            </a:extLst>
          </p:cNvPr>
          <p:cNvSpPr>
            <a:spLocks/>
          </p:cNvSpPr>
          <p:nvPr/>
        </p:nvSpPr>
        <p:spPr bwMode="auto">
          <a:xfrm>
            <a:off x="9968673" y="5200376"/>
            <a:ext cx="91789" cy="662449"/>
          </a:xfrm>
          <a:custGeom>
            <a:avLst/>
            <a:gdLst>
              <a:gd name="T0" fmla="*/ 0 w 24"/>
              <a:gd name="T1" fmla="*/ 0 h 144"/>
              <a:gd name="T2" fmla="*/ 8 w 24"/>
              <a:gd name="T3" fmla="*/ 4 h 144"/>
              <a:gd name="T4" fmla="*/ 16 w 24"/>
              <a:gd name="T5" fmla="*/ 8 h 144"/>
              <a:gd name="T6" fmla="*/ 20 w 24"/>
              <a:gd name="T7" fmla="*/ 12 h 144"/>
              <a:gd name="T8" fmla="*/ 24 w 24"/>
              <a:gd name="T9" fmla="*/ 16 h 144"/>
              <a:gd name="T10" fmla="*/ 24 w 24"/>
              <a:gd name="T11" fmla="*/ 20 h 144"/>
              <a:gd name="T12" fmla="*/ 24 w 24"/>
              <a:gd name="T13" fmla="*/ 24 h 144"/>
              <a:gd name="T14" fmla="*/ 24 w 24"/>
              <a:gd name="T15" fmla="*/ 32 h 144"/>
              <a:gd name="T16" fmla="*/ 24 w 24"/>
              <a:gd name="T17" fmla="*/ 36 h 144"/>
              <a:gd name="T18" fmla="*/ 24 w 24"/>
              <a:gd name="T19" fmla="*/ 44 h 144"/>
              <a:gd name="T20" fmla="*/ 20 w 24"/>
              <a:gd name="T21" fmla="*/ 52 h 144"/>
              <a:gd name="T22" fmla="*/ 20 w 24"/>
              <a:gd name="T23" fmla="*/ 68 h 144"/>
              <a:gd name="T24" fmla="*/ 20 w 24"/>
              <a:gd name="T25" fmla="*/ 80 h 144"/>
              <a:gd name="T26" fmla="*/ 20 w 24"/>
              <a:gd name="T27" fmla="*/ 100 h 144"/>
              <a:gd name="T28" fmla="*/ 20 w 24"/>
              <a:gd name="T29" fmla="*/ 120 h 144"/>
              <a:gd name="T30" fmla="*/ 20 w 24"/>
              <a:gd name="T31" fmla="*/ 144 h 144"/>
              <a:gd name="T32" fmla="*/ 12 w 24"/>
              <a:gd name="T33" fmla="*/ 144 h 144"/>
              <a:gd name="T34" fmla="*/ 8 w 24"/>
              <a:gd name="T35" fmla="*/ 104 h 144"/>
              <a:gd name="T36" fmla="*/ 8 w 24"/>
              <a:gd name="T37" fmla="*/ 68 h 144"/>
              <a:gd name="T38" fmla="*/ 4 w 24"/>
              <a:gd name="T39" fmla="*/ 32 h 144"/>
              <a:gd name="T40" fmla="*/ 0 w 24"/>
              <a:gd name="T41" fmla="*/ 0 h 144"/>
              <a:gd name="T42" fmla="*/ 0 w 24"/>
              <a:gd name="T43" fmla="*/ 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4" h="144">
                <a:moveTo>
                  <a:pt x="0" y="0"/>
                </a:moveTo>
                <a:lnTo>
                  <a:pt x="8" y="4"/>
                </a:lnTo>
                <a:lnTo>
                  <a:pt x="16" y="8"/>
                </a:lnTo>
                <a:lnTo>
                  <a:pt x="20" y="12"/>
                </a:lnTo>
                <a:lnTo>
                  <a:pt x="24" y="16"/>
                </a:lnTo>
                <a:lnTo>
                  <a:pt x="24" y="20"/>
                </a:lnTo>
                <a:lnTo>
                  <a:pt x="24" y="24"/>
                </a:lnTo>
                <a:lnTo>
                  <a:pt x="24" y="32"/>
                </a:lnTo>
                <a:lnTo>
                  <a:pt x="24" y="36"/>
                </a:lnTo>
                <a:lnTo>
                  <a:pt x="24" y="44"/>
                </a:lnTo>
                <a:lnTo>
                  <a:pt x="20" y="52"/>
                </a:lnTo>
                <a:lnTo>
                  <a:pt x="20" y="68"/>
                </a:lnTo>
                <a:lnTo>
                  <a:pt x="20" y="80"/>
                </a:lnTo>
                <a:lnTo>
                  <a:pt x="20" y="100"/>
                </a:lnTo>
                <a:lnTo>
                  <a:pt x="20" y="120"/>
                </a:lnTo>
                <a:lnTo>
                  <a:pt x="20" y="144"/>
                </a:lnTo>
                <a:lnTo>
                  <a:pt x="12" y="144"/>
                </a:lnTo>
                <a:lnTo>
                  <a:pt x="8" y="104"/>
                </a:lnTo>
                <a:lnTo>
                  <a:pt x="8" y="68"/>
                </a:lnTo>
                <a:lnTo>
                  <a:pt x="4" y="32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137">
            <a:extLst>
              <a:ext uri="{FF2B5EF4-FFF2-40B4-BE49-F238E27FC236}">
                <a16:creationId xmlns:a16="http://schemas.microsoft.com/office/drawing/2014/main" xmlns="" id="{3A90E2B9-66B2-4617-83F7-B5409E06F511}"/>
              </a:ext>
            </a:extLst>
          </p:cNvPr>
          <p:cNvSpPr>
            <a:spLocks/>
          </p:cNvSpPr>
          <p:nvPr/>
        </p:nvSpPr>
        <p:spPr bwMode="auto">
          <a:xfrm>
            <a:off x="9356749" y="4464321"/>
            <a:ext cx="1529810" cy="331224"/>
          </a:xfrm>
          <a:custGeom>
            <a:avLst/>
            <a:gdLst>
              <a:gd name="T0" fmla="*/ 140 w 400"/>
              <a:gd name="T1" fmla="*/ 28 h 72"/>
              <a:gd name="T2" fmla="*/ 180 w 400"/>
              <a:gd name="T3" fmla="*/ 24 h 72"/>
              <a:gd name="T4" fmla="*/ 220 w 400"/>
              <a:gd name="T5" fmla="*/ 16 h 72"/>
              <a:gd name="T6" fmla="*/ 252 w 400"/>
              <a:gd name="T7" fmla="*/ 12 h 72"/>
              <a:gd name="T8" fmla="*/ 292 w 400"/>
              <a:gd name="T9" fmla="*/ 4 h 72"/>
              <a:gd name="T10" fmla="*/ 324 w 400"/>
              <a:gd name="T11" fmla="*/ 0 h 72"/>
              <a:gd name="T12" fmla="*/ 340 w 400"/>
              <a:gd name="T13" fmla="*/ 0 h 72"/>
              <a:gd name="T14" fmla="*/ 356 w 400"/>
              <a:gd name="T15" fmla="*/ 0 h 72"/>
              <a:gd name="T16" fmla="*/ 376 w 400"/>
              <a:gd name="T17" fmla="*/ 4 h 72"/>
              <a:gd name="T18" fmla="*/ 392 w 400"/>
              <a:gd name="T19" fmla="*/ 12 h 72"/>
              <a:gd name="T20" fmla="*/ 400 w 400"/>
              <a:gd name="T21" fmla="*/ 20 h 72"/>
              <a:gd name="T22" fmla="*/ 400 w 400"/>
              <a:gd name="T23" fmla="*/ 24 h 72"/>
              <a:gd name="T24" fmla="*/ 396 w 400"/>
              <a:gd name="T25" fmla="*/ 28 h 72"/>
              <a:gd name="T26" fmla="*/ 384 w 400"/>
              <a:gd name="T27" fmla="*/ 32 h 72"/>
              <a:gd name="T28" fmla="*/ 368 w 400"/>
              <a:gd name="T29" fmla="*/ 36 h 72"/>
              <a:gd name="T30" fmla="*/ 348 w 400"/>
              <a:gd name="T31" fmla="*/ 40 h 72"/>
              <a:gd name="T32" fmla="*/ 320 w 400"/>
              <a:gd name="T33" fmla="*/ 44 h 72"/>
              <a:gd name="T34" fmla="*/ 288 w 400"/>
              <a:gd name="T35" fmla="*/ 48 h 72"/>
              <a:gd name="T36" fmla="*/ 252 w 400"/>
              <a:gd name="T37" fmla="*/ 52 h 72"/>
              <a:gd name="T38" fmla="*/ 212 w 400"/>
              <a:gd name="T39" fmla="*/ 56 h 72"/>
              <a:gd name="T40" fmla="*/ 172 w 400"/>
              <a:gd name="T41" fmla="*/ 60 h 72"/>
              <a:gd name="T42" fmla="*/ 140 w 400"/>
              <a:gd name="T43" fmla="*/ 64 h 72"/>
              <a:gd name="T44" fmla="*/ 112 w 400"/>
              <a:gd name="T45" fmla="*/ 68 h 72"/>
              <a:gd name="T46" fmla="*/ 88 w 400"/>
              <a:gd name="T47" fmla="*/ 72 h 72"/>
              <a:gd name="T48" fmla="*/ 72 w 400"/>
              <a:gd name="T49" fmla="*/ 72 h 72"/>
              <a:gd name="T50" fmla="*/ 56 w 400"/>
              <a:gd name="T51" fmla="*/ 72 h 72"/>
              <a:gd name="T52" fmla="*/ 48 w 400"/>
              <a:gd name="T53" fmla="*/ 72 h 72"/>
              <a:gd name="T54" fmla="*/ 28 w 400"/>
              <a:gd name="T55" fmla="*/ 72 h 72"/>
              <a:gd name="T56" fmla="*/ 12 w 400"/>
              <a:gd name="T57" fmla="*/ 68 h 72"/>
              <a:gd name="T58" fmla="*/ 4 w 400"/>
              <a:gd name="T59" fmla="*/ 60 h 72"/>
              <a:gd name="T60" fmla="*/ 0 w 400"/>
              <a:gd name="T61" fmla="*/ 56 h 72"/>
              <a:gd name="T62" fmla="*/ 0 w 400"/>
              <a:gd name="T63" fmla="*/ 48 h 72"/>
              <a:gd name="T64" fmla="*/ 12 w 400"/>
              <a:gd name="T65" fmla="*/ 44 h 72"/>
              <a:gd name="T66" fmla="*/ 20 w 400"/>
              <a:gd name="T67" fmla="*/ 44 h 72"/>
              <a:gd name="T68" fmla="*/ 40 w 400"/>
              <a:gd name="T69" fmla="*/ 40 h 72"/>
              <a:gd name="T70" fmla="*/ 72 w 400"/>
              <a:gd name="T71" fmla="*/ 36 h 72"/>
              <a:gd name="T72" fmla="*/ 116 w 400"/>
              <a:gd name="T73" fmla="*/ 3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00" h="72">
                <a:moveTo>
                  <a:pt x="116" y="32"/>
                </a:moveTo>
                <a:lnTo>
                  <a:pt x="140" y="28"/>
                </a:lnTo>
                <a:lnTo>
                  <a:pt x="160" y="24"/>
                </a:lnTo>
                <a:lnTo>
                  <a:pt x="180" y="24"/>
                </a:lnTo>
                <a:lnTo>
                  <a:pt x="200" y="20"/>
                </a:lnTo>
                <a:lnTo>
                  <a:pt x="220" y="16"/>
                </a:lnTo>
                <a:lnTo>
                  <a:pt x="236" y="16"/>
                </a:lnTo>
                <a:lnTo>
                  <a:pt x="252" y="12"/>
                </a:lnTo>
                <a:lnTo>
                  <a:pt x="268" y="8"/>
                </a:lnTo>
                <a:lnTo>
                  <a:pt x="292" y="4"/>
                </a:lnTo>
                <a:lnTo>
                  <a:pt x="312" y="4"/>
                </a:lnTo>
                <a:lnTo>
                  <a:pt x="324" y="0"/>
                </a:lnTo>
                <a:lnTo>
                  <a:pt x="332" y="0"/>
                </a:lnTo>
                <a:lnTo>
                  <a:pt x="340" y="0"/>
                </a:lnTo>
                <a:lnTo>
                  <a:pt x="344" y="0"/>
                </a:lnTo>
                <a:lnTo>
                  <a:pt x="356" y="0"/>
                </a:lnTo>
                <a:lnTo>
                  <a:pt x="364" y="4"/>
                </a:lnTo>
                <a:lnTo>
                  <a:pt x="376" y="4"/>
                </a:lnTo>
                <a:lnTo>
                  <a:pt x="384" y="8"/>
                </a:lnTo>
                <a:lnTo>
                  <a:pt x="392" y="12"/>
                </a:lnTo>
                <a:lnTo>
                  <a:pt x="396" y="16"/>
                </a:lnTo>
                <a:lnTo>
                  <a:pt x="400" y="20"/>
                </a:lnTo>
                <a:lnTo>
                  <a:pt x="400" y="24"/>
                </a:lnTo>
                <a:lnTo>
                  <a:pt x="400" y="24"/>
                </a:lnTo>
                <a:lnTo>
                  <a:pt x="396" y="28"/>
                </a:lnTo>
                <a:lnTo>
                  <a:pt x="396" y="28"/>
                </a:lnTo>
                <a:lnTo>
                  <a:pt x="392" y="32"/>
                </a:lnTo>
                <a:lnTo>
                  <a:pt x="384" y="32"/>
                </a:lnTo>
                <a:lnTo>
                  <a:pt x="376" y="32"/>
                </a:lnTo>
                <a:lnTo>
                  <a:pt x="368" y="36"/>
                </a:lnTo>
                <a:lnTo>
                  <a:pt x="360" y="36"/>
                </a:lnTo>
                <a:lnTo>
                  <a:pt x="348" y="40"/>
                </a:lnTo>
                <a:lnTo>
                  <a:pt x="336" y="40"/>
                </a:lnTo>
                <a:lnTo>
                  <a:pt x="320" y="44"/>
                </a:lnTo>
                <a:lnTo>
                  <a:pt x="304" y="48"/>
                </a:lnTo>
                <a:lnTo>
                  <a:pt x="288" y="48"/>
                </a:lnTo>
                <a:lnTo>
                  <a:pt x="272" y="52"/>
                </a:lnTo>
                <a:lnTo>
                  <a:pt x="252" y="52"/>
                </a:lnTo>
                <a:lnTo>
                  <a:pt x="232" y="56"/>
                </a:lnTo>
                <a:lnTo>
                  <a:pt x="212" y="56"/>
                </a:lnTo>
                <a:lnTo>
                  <a:pt x="192" y="60"/>
                </a:lnTo>
                <a:lnTo>
                  <a:pt x="172" y="60"/>
                </a:lnTo>
                <a:lnTo>
                  <a:pt x="156" y="64"/>
                </a:lnTo>
                <a:lnTo>
                  <a:pt x="140" y="64"/>
                </a:lnTo>
                <a:lnTo>
                  <a:pt x="124" y="68"/>
                </a:lnTo>
                <a:lnTo>
                  <a:pt x="112" y="68"/>
                </a:lnTo>
                <a:lnTo>
                  <a:pt x="100" y="68"/>
                </a:lnTo>
                <a:lnTo>
                  <a:pt x="88" y="72"/>
                </a:lnTo>
                <a:lnTo>
                  <a:pt x="80" y="72"/>
                </a:lnTo>
                <a:lnTo>
                  <a:pt x="72" y="72"/>
                </a:lnTo>
                <a:lnTo>
                  <a:pt x="64" y="72"/>
                </a:lnTo>
                <a:lnTo>
                  <a:pt x="56" y="72"/>
                </a:lnTo>
                <a:lnTo>
                  <a:pt x="52" y="72"/>
                </a:lnTo>
                <a:lnTo>
                  <a:pt x="48" y="72"/>
                </a:lnTo>
                <a:lnTo>
                  <a:pt x="48" y="72"/>
                </a:lnTo>
                <a:lnTo>
                  <a:pt x="28" y="72"/>
                </a:lnTo>
                <a:lnTo>
                  <a:pt x="20" y="68"/>
                </a:lnTo>
                <a:lnTo>
                  <a:pt x="12" y="68"/>
                </a:lnTo>
                <a:lnTo>
                  <a:pt x="8" y="64"/>
                </a:lnTo>
                <a:lnTo>
                  <a:pt x="4" y="60"/>
                </a:lnTo>
                <a:lnTo>
                  <a:pt x="0" y="60"/>
                </a:lnTo>
                <a:lnTo>
                  <a:pt x="0" y="56"/>
                </a:lnTo>
                <a:lnTo>
                  <a:pt x="0" y="52"/>
                </a:lnTo>
                <a:lnTo>
                  <a:pt x="0" y="48"/>
                </a:lnTo>
                <a:lnTo>
                  <a:pt x="4" y="48"/>
                </a:lnTo>
                <a:lnTo>
                  <a:pt x="12" y="44"/>
                </a:lnTo>
                <a:lnTo>
                  <a:pt x="16" y="44"/>
                </a:lnTo>
                <a:lnTo>
                  <a:pt x="20" y="44"/>
                </a:lnTo>
                <a:lnTo>
                  <a:pt x="28" y="40"/>
                </a:lnTo>
                <a:lnTo>
                  <a:pt x="40" y="40"/>
                </a:lnTo>
                <a:lnTo>
                  <a:pt x="56" y="40"/>
                </a:lnTo>
                <a:lnTo>
                  <a:pt x="72" y="36"/>
                </a:lnTo>
                <a:lnTo>
                  <a:pt x="96" y="32"/>
                </a:lnTo>
                <a:lnTo>
                  <a:pt x="116" y="32"/>
                </a:lnTo>
                <a:lnTo>
                  <a:pt x="116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374">
            <a:extLst>
              <a:ext uri="{FF2B5EF4-FFF2-40B4-BE49-F238E27FC236}">
                <a16:creationId xmlns:a16="http://schemas.microsoft.com/office/drawing/2014/main" xmlns="" id="{4E2F37F8-CE6B-468F-90B5-0E40CF888BD0}"/>
              </a:ext>
            </a:extLst>
          </p:cNvPr>
          <p:cNvSpPr>
            <a:spLocks/>
          </p:cNvSpPr>
          <p:nvPr/>
        </p:nvSpPr>
        <p:spPr bwMode="auto">
          <a:xfrm>
            <a:off x="8545342" y="719746"/>
            <a:ext cx="983802" cy="1059848"/>
          </a:xfrm>
          <a:custGeom>
            <a:avLst/>
            <a:gdLst>
              <a:gd name="T0" fmla="*/ 120 w 252"/>
              <a:gd name="T1" fmla="*/ 96 h 192"/>
              <a:gd name="T2" fmla="*/ 132 w 252"/>
              <a:gd name="T3" fmla="*/ 84 h 192"/>
              <a:gd name="T4" fmla="*/ 140 w 252"/>
              <a:gd name="T5" fmla="*/ 76 h 192"/>
              <a:gd name="T6" fmla="*/ 148 w 252"/>
              <a:gd name="T7" fmla="*/ 68 h 192"/>
              <a:gd name="T8" fmla="*/ 156 w 252"/>
              <a:gd name="T9" fmla="*/ 60 h 192"/>
              <a:gd name="T10" fmla="*/ 164 w 252"/>
              <a:gd name="T11" fmla="*/ 56 h 192"/>
              <a:gd name="T12" fmla="*/ 168 w 252"/>
              <a:gd name="T13" fmla="*/ 48 h 192"/>
              <a:gd name="T14" fmla="*/ 172 w 252"/>
              <a:gd name="T15" fmla="*/ 44 h 192"/>
              <a:gd name="T16" fmla="*/ 172 w 252"/>
              <a:gd name="T17" fmla="*/ 40 h 192"/>
              <a:gd name="T18" fmla="*/ 176 w 252"/>
              <a:gd name="T19" fmla="*/ 32 h 192"/>
              <a:gd name="T20" fmla="*/ 180 w 252"/>
              <a:gd name="T21" fmla="*/ 24 h 192"/>
              <a:gd name="T22" fmla="*/ 180 w 252"/>
              <a:gd name="T23" fmla="*/ 16 h 192"/>
              <a:gd name="T24" fmla="*/ 180 w 252"/>
              <a:gd name="T25" fmla="*/ 8 h 192"/>
              <a:gd name="T26" fmla="*/ 180 w 252"/>
              <a:gd name="T27" fmla="*/ 4 h 192"/>
              <a:gd name="T28" fmla="*/ 180 w 252"/>
              <a:gd name="T29" fmla="*/ 0 h 192"/>
              <a:gd name="T30" fmla="*/ 188 w 252"/>
              <a:gd name="T31" fmla="*/ 0 h 192"/>
              <a:gd name="T32" fmla="*/ 196 w 252"/>
              <a:gd name="T33" fmla="*/ 0 h 192"/>
              <a:gd name="T34" fmla="*/ 200 w 252"/>
              <a:gd name="T35" fmla="*/ 0 h 192"/>
              <a:gd name="T36" fmla="*/ 212 w 252"/>
              <a:gd name="T37" fmla="*/ 4 h 192"/>
              <a:gd name="T38" fmla="*/ 220 w 252"/>
              <a:gd name="T39" fmla="*/ 8 h 192"/>
              <a:gd name="T40" fmla="*/ 232 w 252"/>
              <a:gd name="T41" fmla="*/ 16 h 192"/>
              <a:gd name="T42" fmla="*/ 240 w 252"/>
              <a:gd name="T43" fmla="*/ 20 h 192"/>
              <a:gd name="T44" fmla="*/ 248 w 252"/>
              <a:gd name="T45" fmla="*/ 28 h 192"/>
              <a:gd name="T46" fmla="*/ 252 w 252"/>
              <a:gd name="T47" fmla="*/ 32 h 192"/>
              <a:gd name="T48" fmla="*/ 252 w 252"/>
              <a:gd name="T49" fmla="*/ 40 h 192"/>
              <a:gd name="T50" fmla="*/ 252 w 252"/>
              <a:gd name="T51" fmla="*/ 44 h 192"/>
              <a:gd name="T52" fmla="*/ 248 w 252"/>
              <a:gd name="T53" fmla="*/ 48 h 192"/>
              <a:gd name="T54" fmla="*/ 240 w 252"/>
              <a:gd name="T55" fmla="*/ 52 h 192"/>
              <a:gd name="T56" fmla="*/ 236 w 252"/>
              <a:gd name="T57" fmla="*/ 60 h 192"/>
              <a:gd name="T58" fmla="*/ 224 w 252"/>
              <a:gd name="T59" fmla="*/ 68 h 192"/>
              <a:gd name="T60" fmla="*/ 216 w 252"/>
              <a:gd name="T61" fmla="*/ 76 h 192"/>
              <a:gd name="T62" fmla="*/ 204 w 252"/>
              <a:gd name="T63" fmla="*/ 88 h 192"/>
              <a:gd name="T64" fmla="*/ 188 w 252"/>
              <a:gd name="T65" fmla="*/ 100 h 192"/>
              <a:gd name="T66" fmla="*/ 156 w 252"/>
              <a:gd name="T67" fmla="*/ 124 h 192"/>
              <a:gd name="T68" fmla="*/ 128 w 252"/>
              <a:gd name="T69" fmla="*/ 144 h 192"/>
              <a:gd name="T70" fmla="*/ 96 w 252"/>
              <a:gd name="T71" fmla="*/ 160 h 192"/>
              <a:gd name="T72" fmla="*/ 68 w 252"/>
              <a:gd name="T73" fmla="*/ 172 h 192"/>
              <a:gd name="T74" fmla="*/ 56 w 252"/>
              <a:gd name="T75" fmla="*/ 180 h 192"/>
              <a:gd name="T76" fmla="*/ 44 w 252"/>
              <a:gd name="T77" fmla="*/ 184 h 192"/>
              <a:gd name="T78" fmla="*/ 32 w 252"/>
              <a:gd name="T79" fmla="*/ 188 h 192"/>
              <a:gd name="T80" fmla="*/ 24 w 252"/>
              <a:gd name="T81" fmla="*/ 188 h 192"/>
              <a:gd name="T82" fmla="*/ 16 w 252"/>
              <a:gd name="T83" fmla="*/ 192 h 192"/>
              <a:gd name="T84" fmla="*/ 8 w 252"/>
              <a:gd name="T85" fmla="*/ 192 h 192"/>
              <a:gd name="T86" fmla="*/ 4 w 252"/>
              <a:gd name="T87" fmla="*/ 192 h 192"/>
              <a:gd name="T88" fmla="*/ 0 w 252"/>
              <a:gd name="T89" fmla="*/ 192 h 192"/>
              <a:gd name="T90" fmla="*/ 0 w 252"/>
              <a:gd name="T91" fmla="*/ 192 h 192"/>
              <a:gd name="T92" fmla="*/ 0 w 252"/>
              <a:gd name="T93" fmla="*/ 188 h 192"/>
              <a:gd name="T94" fmla="*/ 0 w 252"/>
              <a:gd name="T95" fmla="*/ 188 h 192"/>
              <a:gd name="T96" fmla="*/ 4 w 252"/>
              <a:gd name="T97" fmla="*/ 184 h 192"/>
              <a:gd name="T98" fmla="*/ 8 w 252"/>
              <a:gd name="T99" fmla="*/ 180 h 192"/>
              <a:gd name="T100" fmla="*/ 16 w 252"/>
              <a:gd name="T101" fmla="*/ 172 h 192"/>
              <a:gd name="T102" fmla="*/ 24 w 252"/>
              <a:gd name="T103" fmla="*/ 168 h 192"/>
              <a:gd name="T104" fmla="*/ 36 w 252"/>
              <a:gd name="T105" fmla="*/ 160 h 192"/>
              <a:gd name="T106" fmla="*/ 80 w 252"/>
              <a:gd name="T107" fmla="*/ 128 h 192"/>
              <a:gd name="T108" fmla="*/ 100 w 252"/>
              <a:gd name="T109" fmla="*/ 112 h 192"/>
              <a:gd name="T110" fmla="*/ 120 w 252"/>
              <a:gd name="T111" fmla="*/ 96 h 192"/>
              <a:gd name="T112" fmla="*/ 120 w 252"/>
              <a:gd name="T113" fmla="*/ 96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52" h="192">
                <a:moveTo>
                  <a:pt x="120" y="96"/>
                </a:moveTo>
                <a:lnTo>
                  <a:pt x="132" y="84"/>
                </a:lnTo>
                <a:lnTo>
                  <a:pt x="140" y="76"/>
                </a:lnTo>
                <a:lnTo>
                  <a:pt x="148" y="68"/>
                </a:lnTo>
                <a:lnTo>
                  <a:pt x="156" y="60"/>
                </a:lnTo>
                <a:lnTo>
                  <a:pt x="164" y="56"/>
                </a:lnTo>
                <a:lnTo>
                  <a:pt x="168" y="48"/>
                </a:lnTo>
                <a:lnTo>
                  <a:pt x="172" y="44"/>
                </a:lnTo>
                <a:lnTo>
                  <a:pt x="172" y="40"/>
                </a:lnTo>
                <a:lnTo>
                  <a:pt x="176" y="32"/>
                </a:lnTo>
                <a:lnTo>
                  <a:pt x="180" y="24"/>
                </a:lnTo>
                <a:lnTo>
                  <a:pt x="180" y="16"/>
                </a:lnTo>
                <a:lnTo>
                  <a:pt x="180" y="8"/>
                </a:lnTo>
                <a:lnTo>
                  <a:pt x="180" y="4"/>
                </a:lnTo>
                <a:lnTo>
                  <a:pt x="180" y="0"/>
                </a:lnTo>
                <a:lnTo>
                  <a:pt x="188" y="0"/>
                </a:lnTo>
                <a:lnTo>
                  <a:pt x="196" y="0"/>
                </a:lnTo>
                <a:lnTo>
                  <a:pt x="200" y="0"/>
                </a:lnTo>
                <a:lnTo>
                  <a:pt x="212" y="4"/>
                </a:lnTo>
                <a:lnTo>
                  <a:pt x="220" y="8"/>
                </a:lnTo>
                <a:lnTo>
                  <a:pt x="232" y="16"/>
                </a:lnTo>
                <a:lnTo>
                  <a:pt x="240" y="20"/>
                </a:lnTo>
                <a:lnTo>
                  <a:pt x="248" y="28"/>
                </a:lnTo>
                <a:lnTo>
                  <a:pt x="252" y="32"/>
                </a:lnTo>
                <a:lnTo>
                  <a:pt x="252" y="40"/>
                </a:lnTo>
                <a:lnTo>
                  <a:pt x="252" y="44"/>
                </a:lnTo>
                <a:lnTo>
                  <a:pt x="248" y="48"/>
                </a:lnTo>
                <a:lnTo>
                  <a:pt x="240" y="52"/>
                </a:lnTo>
                <a:lnTo>
                  <a:pt x="236" y="60"/>
                </a:lnTo>
                <a:lnTo>
                  <a:pt x="224" y="68"/>
                </a:lnTo>
                <a:lnTo>
                  <a:pt x="216" y="76"/>
                </a:lnTo>
                <a:lnTo>
                  <a:pt x="204" y="88"/>
                </a:lnTo>
                <a:lnTo>
                  <a:pt x="188" y="100"/>
                </a:lnTo>
                <a:lnTo>
                  <a:pt x="156" y="124"/>
                </a:lnTo>
                <a:lnTo>
                  <a:pt x="128" y="144"/>
                </a:lnTo>
                <a:lnTo>
                  <a:pt x="96" y="160"/>
                </a:lnTo>
                <a:lnTo>
                  <a:pt x="68" y="172"/>
                </a:lnTo>
                <a:lnTo>
                  <a:pt x="56" y="180"/>
                </a:lnTo>
                <a:lnTo>
                  <a:pt x="44" y="184"/>
                </a:lnTo>
                <a:lnTo>
                  <a:pt x="32" y="188"/>
                </a:lnTo>
                <a:lnTo>
                  <a:pt x="24" y="188"/>
                </a:lnTo>
                <a:lnTo>
                  <a:pt x="16" y="192"/>
                </a:lnTo>
                <a:lnTo>
                  <a:pt x="8" y="192"/>
                </a:lnTo>
                <a:lnTo>
                  <a:pt x="4" y="192"/>
                </a:lnTo>
                <a:lnTo>
                  <a:pt x="0" y="192"/>
                </a:lnTo>
                <a:lnTo>
                  <a:pt x="0" y="192"/>
                </a:lnTo>
                <a:lnTo>
                  <a:pt x="0" y="188"/>
                </a:lnTo>
                <a:lnTo>
                  <a:pt x="0" y="188"/>
                </a:lnTo>
                <a:lnTo>
                  <a:pt x="4" y="184"/>
                </a:lnTo>
                <a:lnTo>
                  <a:pt x="8" y="180"/>
                </a:lnTo>
                <a:lnTo>
                  <a:pt x="16" y="172"/>
                </a:lnTo>
                <a:lnTo>
                  <a:pt x="24" y="168"/>
                </a:lnTo>
                <a:lnTo>
                  <a:pt x="36" y="160"/>
                </a:lnTo>
                <a:lnTo>
                  <a:pt x="80" y="128"/>
                </a:lnTo>
                <a:lnTo>
                  <a:pt x="100" y="112"/>
                </a:lnTo>
                <a:lnTo>
                  <a:pt x="120" y="96"/>
                </a:lnTo>
                <a:lnTo>
                  <a:pt x="120" y="9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376">
            <a:extLst>
              <a:ext uri="{FF2B5EF4-FFF2-40B4-BE49-F238E27FC236}">
                <a16:creationId xmlns:a16="http://schemas.microsoft.com/office/drawing/2014/main" xmlns="" id="{21605FAD-E886-4059-B2A0-89D13930CDA8}"/>
              </a:ext>
            </a:extLst>
          </p:cNvPr>
          <p:cNvSpPr>
            <a:spLocks/>
          </p:cNvSpPr>
          <p:nvPr/>
        </p:nvSpPr>
        <p:spPr bwMode="auto">
          <a:xfrm>
            <a:off x="9409452" y="636473"/>
            <a:ext cx="874492" cy="1192328"/>
          </a:xfrm>
          <a:custGeom>
            <a:avLst/>
            <a:gdLst>
              <a:gd name="T0" fmla="*/ 148 w 224"/>
              <a:gd name="T1" fmla="*/ 128 h 216"/>
              <a:gd name="T2" fmla="*/ 124 w 224"/>
              <a:gd name="T3" fmla="*/ 152 h 216"/>
              <a:gd name="T4" fmla="*/ 100 w 224"/>
              <a:gd name="T5" fmla="*/ 168 h 216"/>
              <a:gd name="T6" fmla="*/ 80 w 224"/>
              <a:gd name="T7" fmla="*/ 184 h 216"/>
              <a:gd name="T8" fmla="*/ 56 w 224"/>
              <a:gd name="T9" fmla="*/ 196 h 216"/>
              <a:gd name="T10" fmla="*/ 44 w 224"/>
              <a:gd name="T11" fmla="*/ 204 h 216"/>
              <a:gd name="T12" fmla="*/ 32 w 224"/>
              <a:gd name="T13" fmla="*/ 208 h 216"/>
              <a:gd name="T14" fmla="*/ 24 w 224"/>
              <a:gd name="T15" fmla="*/ 212 h 216"/>
              <a:gd name="T16" fmla="*/ 16 w 224"/>
              <a:gd name="T17" fmla="*/ 216 h 216"/>
              <a:gd name="T18" fmla="*/ 12 w 224"/>
              <a:gd name="T19" fmla="*/ 216 h 216"/>
              <a:gd name="T20" fmla="*/ 8 w 224"/>
              <a:gd name="T21" fmla="*/ 216 h 216"/>
              <a:gd name="T22" fmla="*/ 4 w 224"/>
              <a:gd name="T23" fmla="*/ 216 h 216"/>
              <a:gd name="T24" fmla="*/ 0 w 224"/>
              <a:gd name="T25" fmla="*/ 216 h 216"/>
              <a:gd name="T26" fmla="*/ 0 w 224"/>
              <a:gd name="T27" fmla="*/ 212 h 216"/>
              <a:gd name="T28" fmla="*/ 0 w 224"/>
              <a:gd name="T29" fmla="*/ 212 h 216"/>
              <a:gd name="T30" fmla="*/ 0 w 224"/>
              <a:gd name="T31" fmla="*/ 208 h 216"/>
              <a:gd name="T32" fmla="*/ 4 w 224"/>
              <a:gd name="T33" fmla="*/ 204 h 216"/>
              <a:gd name="T34" fmla="*/ 8 w 224"/>
              <a:gd name="T35" fmla="*/ 200 h 216"/>
              <a:gd name="T36" fmla="*/ 12 w 224"/>
              <a:gd name="T37" fmla="*/ 196 h 216"/>
              <a:gd name="T38" fmla="*/ 20 w 224"/>
              <a:gd name="T39" fmla="*/ 188 h 216"/>
              <a:gd name="T40" fmla="*/ 24 w 224"/>
              <a:gd name="T41" fmla="*/ 184 h 216"/>
              <a:gd name="T42" fmla="*/ 40 w 224"/>
              <a:gd name="T43" fmla="*/ 168 h 216"/>
              <a:gd name="T44" fmla="*/ 60 w 224"/>
              <a:gd name="T45" fmla="*/ 152 h 216"/>
              <a:gd name="T46" fmla="*/ 76 w 224"/>
              <a:gd name="T47" fmla="*/ 132 h 216"/>
              <a:gd name="T48" fmla="*/ 96 w 224"/>
              <a:gd name="T49" fmla="*/ 112 h 216"/>
              <a:gd name="T50" fmla="*/ 104 w 224"/>
              <a:gd name="T51" fmla="*/ 100 h 216"/>
              <a:gd name="T52" fmla="*/ 112 w 224"/>
              <a:gd name="T53" fmla="*/ 88 h 216"/>
              <a:gd name="T54" fmla="*/ 120 w 224"/>
              <a:gd name="T55" fmla="*/ 80 h 216"/>
              <a:gd name="T56" fmla="*/ 128 w 224"/>
              <a:gd name="T57" fmla="*/ 72 h 216"/>
              <a:gd name="T58" fmla="*/ 132 w 224"/>
              <a:gd name="T59" fmla="*/ 64 h 216"/>
              <a:gd name="T60" fmla="*/ 136 w 224"/>
              <a:gd name="T61" fmla="*/ 60 h 216"/>
              <a:gd name="T62" fmla="*/ 136 w 224"/>
              <a:gd name="T63" fmla="*/ 52 h 216"/>
              <a:gd name="T64" fmla="*/ 140 w 224"/>
              <a:gd name="T65" fmla="*/ 48 h 216"/>
              <a:gd name="T66" fmla="*/ 140 w 224"/>
              <a:gd name="T67" fmla="*/ 40 h 216"/>
              <a:gd name="T68" fmla="*/ 144 w 224"/>
              <a:gd name="T69" fmla="*/ 32 h 216"/>
              <a:gd name="T70" fmla="*/ 144 w 224"/>
              <a:gd name="T71" fmla="*/ 24 h 216"/>
              <a:gd name="T72" fmla="*/ 144 w 224"/>
              <a:gd name="T73" fmla="*/ 20 h 216"/>
              <a:gd name="T74" fmla="*/ 140 w 224"/>
              <a:gd name="T75" fmla="*/ 12 h 216"/>
              <a:gd name="T76" fmla="*/ 144 w 224"/>
              <a:gd name="T77" fmla="*/ 8 h 216"/>
              <a:gd name="T78" fmla="*/ 144 w 224"/>
              <a:gd name="T79" fmla="*/ 4 h 216"/>
              <a:gd name="T80" fmla="*/ 152 w 224"/>
              <a:gd name="T81" fmla="*/ 0 h 216"/>
              <a:gd name="T82" fmla="*/ 160 w 224"/>
              <a:gd name="T83" fmla="*/ 0 h 216"/>
              <a:gd name="T84" fmla="*/ 168 w 224"/>
              <a:gd name="T85" fmla="*/ 4 h 216"/>
              <a:gd name="T86" fmla="*/ 180 w 224"/>
              <a:gd name="T87" fmla="*/ 4 h 216"/>
              <a:gd name="T88" fmla="*/ 192 w 224"/>
              <a:gd name="T89" fmla="*/ 12 h 216"/>
              <a:gd name="T90" fmla="*/ 204 w 224"/>
              <a:gd name="T91" fmla="*/ 16 h 216"/>
              <a:gd name="T92" fmla="*/ 212 w 224"/>
              <a:gd name="T93" fmla="*/ 20 h 216"/>
              <a:gd name="T94" fmla="*/ 216 w 224"/>
              <a:gd name="T95" fmla="*/ 28 h 216"/>
              <a:gd name="T96" fmla="*/ 220 w 224"/>
              <a:gd name="T97" fmla="*/ 32 h 216"/>
              <a:gd name="T98" fmla="*/ 224 w 224"/>
              <a:gd name="T99" fmla="*/ 40 h 216"/>
              <a:gd name="T100" fmla="*/ 220 w 224"/>
              <a:gd name="T101" fmla="*/ 48 h 216"/>
              <a:gd name="T102" fmla="*/ 216 w 224"/>
              <a:gd name="T103" fmla="*/ 52 h 216"/>
              <a:gd name="T104" fmla="*/ 208 w 224"/>
              <a:gd name="T105" fmla="*/ 60 h 216"/>
              <a:gd name="T106" fmla="*/ 208 w 224"/>
              <a:gd name="T107" fmla="*/ 68 h 216"/>
              <a:gd name="T108" fmla="*/ 200 w 224"/>
              <a:gd name="T109" fmla="*/ 72 h 216"/>
              <a:gd name="T110" fmla="*/ 196 w 224"/>
              <a:gd name="T111" fmla="*/ 80 h 216"/>
              <a:gd name="T112" fmla="*/ 188 w 224"/>
              <a:gd name="T113" fmla="*/ 88 h 216"/>
              <a:gd name="T114" fmla="*/ 180 w 224"/>
              <a:gd name="T115" fmla="*/ 96 h 216"/>
              <a:gd name="T116" fmla="*/ 172 w 224"/>
              <a:gd name="T117" fmla="*/ 104 h 216"/>
              <a:gd name="T118" fmla="*/ 160 w 224"/>
              <a:gd name="T119" fmla="*/ 116 h 216"/>
              <a:gd name="T120" fmla="*/ 148 w 224"/>
              <a:gd name="T121" fmla="*/ 128 h 216"/>
              <a:gd name="T122" fmla="*/ 148 w 224"/>
              <a:gd name="T123" fmla="*/ 128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24" h="216">
                <a:moveTo>
                  <a:pt x="148" y="128"/>
                </a:moveTo>
                <a:lnTo>
                  <a:pt x="124" y="152"/>
                </a:lnTo>
                <a:lnTo>
                  <a:pt x="100" y="168"/>
                </a:lnTo>
                <a:lnTo>
                  <a:pt x="80" y="184"/>
                </a:lnTo>
                <a:lnTo>
                  <a:pt x="56" y="196"/>
                </a:lnTo>
                <a:lnTo>
                  <a:pt x="44" y="204"/>
                </a:lnTo>
                <a:lnTo>
                  <a:pt x="32" y="208"/>
                </a:lnTo>
                <a:lnTo>
                  <a:pt x="24" y="212"/>
                </a:lnTo>
                <a:lnTo>
                  <a:pt x="16" y="216"/>
                </a:lnTo>
                <a:lnTo>
                  <a:pt x="12" y="216"/>
                </a:lnTo>
                <a:lnTo>
                  <a:pt x="8" y="216"/>
                </a:lnTo>
                <a:lnTo>
                  <a:pt x="4" y="216"/>
                </a:lnTo>
                <a:lnTo>
                  <a:pt x="0" y="216"/>
                </a:lnTo>
                <a:lnTo>
                  <a:pt x="0" y="212"/>
                </a:lnTo>
                <a:lnTo>
                  <a:pt x="0" y="212"/>
                </a:lnTo>
                <a:lnTo>
                  <a:pt x="0" y="208"/>
                </a:lnTo>
                <a:lnTo>
                  <a:pt x="4" y="204"/>
                </a:lnTo>
                <a:lnTo>
                  <a:pt x="8" y="200"/>
                </a:lnTo>
                <a:lnTo>
                  <a:pt x="12" y="196"/>
                </a:lnTo>
                <a:lnTo>
                  <a:pt x="20" y="188"/>
                </a:lnTo>
                <a:lnTo>
                  <a:pt x="24" y="184"/>
                </a:lnTo>
                <a:lnTo>
                  <a:pt x="40" y="168"/>
                </a:lnTo>
                <a:lnTo>
                  <a:pt x="60" y="152"/>
                </a:lnTo>
                <a:lnTo>
                  <a:pt x="76" y="132"/>
                </a:lnTo>
                <a:lnTo>
                  <a:pt x="96" y="112"/>
                </a:lnTo>
                <a:lnTo>
                  <a:pt x="104" y="100"/>
                </a:lnTo>
                <a:lnTo>
                  <a:pt x="112" y="88"/>
                </a:lnTo>
                <a:lnTo>
                  <a:pt x="120" y="80"/>
                </a:lnTo>
                <a:lnTo>
                  <a:pt x="128" y="72"/>
                </a:lnTo>
                <a:lnTo>
                  <a:pt x="132" y="64"/>
                </a:lnTo>
                <a:lnTo>
                  <a:pt x="136" y="60"/>
                </a:lnTo>
                <a:lnTo>
                  <a:pt x="136" y="52"/>
                </a:lnTo>
                <a:lnTo>
                  <a:pt x="140" y="48"/>
                </a:lnTo>
                <a:lnTo>
                  <a:pt x="140" y="40"/>
                </a:lnTo>
                <a:lnTo>
                  <a:pt x="144" y="32"/>
                </a:lnTo>
                <a:lnTo>
                  <a:pt x="144" y="24"/>
                </a:lnTo>
                <a:lnTo>
                  <a:pt x="144" y="20"/>
                </a:lnTo>
                <a:lnTo>
                  <a:pt x="140" y="12"/>
                </a:lnTo>
                <a:lnTo>
                  <a:pt x="144" y="8"/>
                </a:lnTo>
                <a:lnTo>
                  <a:pt x="144" y="4"/>
                </a:lnTo>
                <a:lnTo>
                  <a:pt x="152" y="0"/>
                </a:lnTo>
                <a:lnTo>
                  <a:pt x="160" y="0"/>
                </a:lnTo>
                <a:lnTo>
                  <a:pt x="168" y="4"/>
                </a:lnTo>
                <a:lnTo>
                  <a:pt x="180" y="4"/>
                </a:lnTo>
                <a:lnTo>
                  <a:pt x="192" y="12"/>
                </a:lnTo>
                <a:lnTo>
                  <a:pt x="204" y="16"/>
                </a:lnTo>
                <a:lnTo>
                  <a:pt x="212" y="20"/>
                </a:lnTo>
                <a:lnTo>
                  <a:pt x="216" y="28"/>
                </a:lnTo>
                <a:lnTo>
                  <a:pt x="220" y="32"/>
                </a:lnTo>
                <a:lnTo>
                  <a:pt x="224" y="40"/>
                </a:lnTo>
                <a:lnTo>
                  <a:pt x="220" y="48"/>
                </a:lnTo>
                <a:lnTo>
                  <a:pt x="216" y="52"/>
                </a:lnTo>
                <a:lnTo>
                  <a:pt x="208" y="60"/>
                </a:lnTo>
                <a:lnTo>
                  <a:pt x="208" y="68"/>
                </a:lnTo>
                <a:lnTo>
                  <a:pt x="200" y="72"/>
                </a:lnTo>
                <a:lnTo>
                  <a:pt x="196" y="80"/>
                </a:lnTo>
                <a:lnTo>
                  <a:pt x="188" y="88"/>
                </a:lnTo>
                <a:lnTo>
                  <a:pt x="180" y="96"/>
                </a:lnTo>
                <a:lnTo>
                  <a:pt x="172" y="104"/>
                </a:lnTo>
                <a:lnTo>
                  <a:pt x="160" y="116"/>
                </a:lnTo>
                <a:lnTo>
                  <a:pt x="148" y="128"/>
                </a:lnTo>
                <a:lnTo>
                  <a:pt x="148" y="1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377">
            <a:extLst>
              <a:ext uri="{FF2B5EF4-FFF2-40B4-BE49-F238E27FC236}">
                <a16:creationId xmlns:a16="http://schemas.microsoft.com/office/drawing/2014/main" xmlns="" id="{49DE59BE-AF00-4448-902D-8D4AF7A12CC7}"/>
              </a:ext>
            </a:extLst>
          </p:cNvPr>
          <p:cNvSpPr>
            <a:spLocks/>
          </p:cNvSpPr>
          <p:nvPr/>
        </p:nvSpPr>
        <p:spPr bwMode="auto">
          <a:xfrm>
            <a:off x="9406823" y="1744299"/>
            <a:ext cx="312317" cy="750724"/>
          </a:xfrm>
          <a:custGeom>
            <a:avLst/>
            <a:gdLst>
              <a:gd name="T0" fmla="*/ 8 w 80"/>
              <a:gd name="T1" fmla="*/ 28 h 136"/>
              <a:gd name="T2" fmla="*/ 4 w 80"/>
              <a:gd name="T3" fmla="*/ 28 h 136"/>
              <a:gd name="T4" fmla="*/ 0 w 80"/>
              <a:gd name="T5" fmla="*/ 24 h 136"/>
              <a:gd name="T6" fmla="*/ 0 w 80"/>
              <a:gd name="T7" fmla="*/ 20 h 136"/>
              <a:gd name="T8" fmla="*/ 0 w 80"/>
              <a:gd name="T9" fmla="*/ 16 h 136"/>
              <a:gd name="T10" fmla="*/ 4 w 80"/>
              <a:gd name="T11" fmla="*/ 12 h 136"/>
              <a:gd name="T12" fmla="*/ 8 w 80"/>
              <a:gd name="T13" fmla="*/ 8 h 136"/>
              <a:gd name="T14" fmla="*/ 12 w 80"/>
              <a:gd name="T15" fmla="*/ 4 h 136"/>
              <a:gd name="T16" fmla="*/ 16 w 80"/>
              <a:gd name="T17" fmla="*/ 4 h 136"/>
              <a:gd name="T18" fmla="*/ 24 w 80"/>
              <a:gd name="T19" fmla="*/ 0 h 136"/>
              <a:gd name="T20" fmla="*/ 36 w 80"/>
              <a:gd name="T21" fmla="*/ 4 h 136"/>
              <a:gd name="T22" fmla="*/ 48 w 80"/>
              <a:gd name="T23" fmla="*/ 8 h 136"/>
              <a:gd name="T24" fmla="*/ 56 w 80"/>
              <a:gd name="T25" fmla="*/ 12 h 136"/>
              <a:gd name="T26" fmla="*/ 68 w 80"/>
              <a:gd name="T27" fmla="*/ 12 h 136"/>
              <a:gd name="T28" fmla="*/ 68 w 80"/>
              <a:gd name="T29" fmla="*/ 28 h 136"/>
              <a:gd name="T30" fmla="*/ 72 w 80"/>
              <a:gd name="T31" fmla="*/ 44 h 136"/>
              <a:gd name="T32" fmla="*/ 76 w 80"/>
              <a:gd name="T33" fmla="*/ 60 h 136"/>
              <a:gd name="T34" fmla="*/ 76 w 80"/>
              <a:gd name="T35" fmla="*/ 72 h 136"/>
              <a:gd name="T36" fmla="*/ 80 w 80"/>
              <a:gd name="T37" fmla="*/ 80 h 136"/>
              <a:gd name="T38" fmla="*/ 80 w 80"/>
              <a:gd name="T39" fmla="*/ 92 h 136"/>
              <a:gd name="T40" fmla="*/ 80 w 80"/>
              <a:gd name="T41" fmla="*/ 100 h 136"/>
              <a:gd name="T42" fmla="*/ 80 w 80"/>
              <a:gd name="T43" fmla="*/ 104 h 136"/>
              <a:gd name="T44" fmla="*/ 80 w 80"/>
              <a:gd name="T45" fmla="*/ 116 h 136"/>
              <a:gd name="T46" fmla="*/ 80 w 80"/>
              <a:gd name="T47" fmla="*/ 124 h 136"/>
              <a:gd name="T48" fmla="*/ 76 w 80"/>
              <a:gd name="T49" fmla="*/ 132 h 136"/>
              <a:gd name="T50" fmla="*/ 68 w 80"/>
              <a:gd name="T51" fmla="*/ 136 h 136"/>
              <a:gd name="T52" fmla="*/ 64 w 80"/>
              <a:gd name="T53" fmla="*/ 136 h 136"/>
              <a:gd name="T54" fmla="*/ 56 w 80"/>
              <a:gd name="T55" fmla="*/ 132 h 136"/>
              <a:gd name="T56" fmla="*/ 52 w 80"/>
              <a:gd name="T57" fmla="*/ 128 h 136"/>
              <a:gd name="T58" fmla="*/ 44 w 80"/>
              <a:gd name="T59" fmla="*/ 120 h 136"/>
              <a:gd name="T60" fmla="*/ 40 w 80"/>
              <a:gd name="T61" fmla="*/ 112 h 136"/>
              <a:gd name="T62" fmla="*/ 36 w 80"/>
              <a:gd name="T63" fmla="*/ 108 h 136"/>
              <a:gd name="T64" fmla="*/ 36 w 80"/>
              <a:gd name="T65" fmla="*/ 100 h 136"/>
              <a:gd name="T66" fmla="*/ 36 w 80"/>
              <a:gd name="T67" fmla="*/ 96 h 136"/>
              <a:gd name="T68" fmla="*/ 32 w 80"/>
              <a:gd name="T69" fmla="*/ 92 h 136"/>
              <a:gd name="T70" fmla="*/ 28 w 80"/>
              <a:gd name="T71" fmla="*/ 84 h 136"/>
              <a:gd name="T72" fmla="*/ 28 w 80"/>
              <a:gd name="T73" fmla="*/ 72 h 136"/>
              <a:gd name="T74" fmla="*/ 24 w 80"/>
              <a:gd name="T75" fmla="*/ 60 h 136"/>
              <a:gd name="T76" fmla="*/ 20 w 80"/>
              <a:gd name="T77" fmla="*/ 48 h 136"/>
              <a:gd name="T78" fmla="*/ 16 w 80"/>
              <a:gd name="T79" fmla="*/ 40 h 136"/>
              <a:gd name="T80" fmla="*/ 12 w 80"/>
              <a:gd name="T81" fmla="*/ 32 h 136"/>
              <a:gd name="T82" fmla="*/ 8 w 80"/>
              <a:gd name="T83" fmla="*/ 28 h 136"/>
              <a:gd name="T84" fmla="*/ 8 w 80"/>
              <a:gd name="T85" fmla="*/ 28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0" h="136">
                <a:moveTo>
                  <a:pt x="8" y="28"/>
                </a:moveTo>
                <a:lnTo>
                  <a:pt x="4" y="28"/>
                </a:lnTo>
                <a:lnTo>
                  <a:pt x="0" y="24"/>
                </a:lnTo>
                <a:lnTo>
                  <a:pt x="0" y="20"/>
                </a:lnTo>
                <a:lnTo>
                  <a:pt x="0" y="16"/>
                </a:lnTo>
                <a:lnTo>
                  <a:pt x="4" y="12"/>
                </a:lnTo>
                <a:lnTo>
                  <a:pt x="8" y="8"/>
                </a:lnTo>
                <a:lnTo>
                  <a:pt x="12" y="4"/>
                </a:lnTo>
                <a:lnTo>
                  <a:pt x="16" y="4"/>
                </a:lnTo>
                <a:lnTo>
                  <a:pt x="24" y="0"/>
                </a:lnTo>
                <a:lnTo>
                  <a:pt x="36" y="4"/>
                </a:lnTo>
                <a:lnTo>
                  <a:pt x="48" y="8"/>
                </a:lnTo>
                <a:lnTo>
                  <a:pt x="56" y="12"/>
                </a:lnTo>
                <a:lnTo>
                  <a:pt x="68" y="12"/>
                </a:lnTo>
                <a:lnTo>
                  <a:pt x="68" y="28"/>
                </a:lnTo>
                <a:lnTo>
                  <a:pt x="72" y="44"/>
                </a:lnTo>
                <a:lnTo>
                  <a:pt x="76" y="60"/>
                </a:lnTo>
                <a:lnTo>
                  <a:pt x="76" y="72"/>
                </a:lnTo>
                <a:lnTo>
                  <a:pt x="80" y="80"/>
                </a:lnTo>
                <a:lnTo>
                  <a:pt x="80" y="92"/>
                </a:lnTo>
                <a:lnTo>
                  <a:pt x="80" y="100"/>
                </a:lnTo>
                <a:lnTo>
                  <a:pt x="80" y="104"/>
                </a:lnTo>
                <a:lnTo>
                  <a:pt x="80" y="116"/>
                </a:lnTo>
                <a:lnTo>
                  <a:pt x="80" y="124"/>
                </a:lnTo>
                <a:lnTo>
                  <a:pt x="76" y="132"/>
                </a:lnTo>
                <a:lnTo>
                  <a:pt x="68" y="136"/>
                </a:lnTo>
                <a:lnTo>
                  <a:pt x="64" y="136"/>
                </a:lnTo>
                <a:lnTo>
                  <a:pt x="56" y="132"/>
                </a:lnTo>
                <a:lnTo>
                  <a:pt x="52" y="128"/>
                </a:lnTo>
                <a:lnTo>
                  <a:pt x="44" y="120"/>
                </a:lnTo>
                <a:lnTo>
                  <a:pt x="40" y="112"/>
                </a:lnTo>
                <a:lnTo>
                  <a:pt x="36" y="108"/>
                </a:lnTo>
                <a:lnTo>
                  <a:pt x="36" y="100"/>
                </a:lnTo>
                <a:lnTo>
                  <a:pt x="36" y="96"/>
                </a:lnTo>
                <a:lnTo>
                  <a:pt x="32" y="92"/>
                </a:lnTo>
                <a:lnTo>
                  <a:pt x="28" y="84"/>
                </a:lnTo>
                <a:lnTo>
                  <a:pt x="28" y="72"/>
                </a:lnTo>
                <a:lnTo>
                  <a:pt x="24" y="60"/>
                </a:lnTo>
                <a:lnTo>
                  <a:pt x="20" y="48"/>
                </a:lnTo>
                <a:lnTo>
                  <a:pt x="16" y="40"/>
                </a:lnTo>
                <a:lnTo>
                  <a:pt x="12" y="32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379">
            <a:extLst>
              <a:ext uri="{FF2B5EF4-FFF2-40B4-BE49-F238E27FC236}">
                <a16:creationId xmlns:a16="http://schemas.microsoft.com/office/drawing/2014/main" xmlns="" id="{B319DF8B-E4D3-46D2-A304-D16CA3A8C936}"/>
              </a:ext>
            </a:extLst>
          </p:cNvPr>
          <p:cNvSpPr>
            <a:spLocks/>
          </p:cNvSpPr>
          <p:nvPr/>
        </p:nvSpPr>
        <p:spPr bwMode="auto">
          <a:xfrm>
            <a:off x="9674263" y="2218219"/>
            <a:ext cx="468479" cy="59135"/>
          </a:xfrm>
          <a:custGeom>
            <a:avLst/>
            <a:gdLst>
              <a:gd name="T0" fmla="*/ 0 w 120"/>
              <a:gd name="T1" fmla="*/ 4 h 12"/>
              <a:gd name="T2" fmla="*/ 16 w 120"/>
              <a:gd name="T3" fmla="*/ 4 h 12"/>
              <a:gd name="T4" fmla="*/ 32 w 120"/>
              <a:gd name="T5" fmla="*/ 4 h 12"/>
              <a:gd name="T6" fmla="*/ 44 w 120"/>
              <a:gd name="T7" fmla="*/ 0 h 12"/>
              <a:gd name="T8" fmla="*/ 56 w 120"/>
              <a:gd name="T9" fmla="*/ 0 h 12"/>
              <a:gd name="T10" fmla="*/ 64 w 120"/>
              <a:gd name="T11" fmla="*/ 0 h 12"/>
              <a:gd name="T12" fmla="*/ 76 w 120"/>
              <a:gd name="T13" fmla="*/ 0 h 12"/>
              <a:gd name="T14" fmla="*/ 80 w 120"/>
              <a:gd name="T15" fmla="*/ 0 h 12"/>
              <a:gd name="T16" fmla="*/ 88 w 120"/>
              <a:gd name="T17" fmla="*/ 0 h 12"/>
              <a:gd name="T18" fmla="*/ 96 w 120"/>
              <a:gd name="T19" fmla="*/ 0 h 12"/>
              <a:gd name="T20" fmla="*/ 100 w 120"/>
              <a:gd name="T21" fmla="*/ 0 h 12"/>
              <a:gd name="T22" fmla="*/ 108 w 120"/>
              <a:gd name="T23" fmla="*/ 0 h 12"/>
              <a:gd name="T24" fmla="*/ 112 w 120"/>
              <a:gd name="T25" fmla="*/ 0 h 12"/>
              <a:gd name="T26" fmla="*/ 116 w 120"/>
              <a:gd name="T27" fmla="*/ 4 h 12"/>
              <a:gd name="T28" fmla="*/ 116 w 120"/>
              <a:gd name="T29" fmla="*/ 4 h 12"/>
              <a:gd name="T30" fmla="*/ 120 w 120"/>
              <a:gd name="T31" fmla="*/ 4 h 12"/>
              <a:gd name="T32" fmla="*/ 116 w 120"/>
              <a:gd name="T33" fmla="*/ 4 h 12"/>
              <a:gd name="T34" fmla="*/ 116 w 120"/>
              <a:gd name="T35" fmla="*/ 4 h 12"/>
              <a:gd name="T36" fmla="*/ 108 w 120"/>
              <a:gd name="T37" fmla="*/ 8 h 12"/>
              <a:gd name="T38" fmla="*/ 104 w 120"/>
              <a:gd name="T39" fmla="*/ 8 h 12"/>
              <a:gd name="T40" fmla="*/ 100 w 120"/>
              <a:gd name="T41" fmla="*/ 8 h 12"/>
              <a:gd name="T42" fmla="*/ 92 w 120"/>
              <a:gd name="T43" fmla="*/ 8 h 12"/>
              <a:gd name="T44" fmla="*/ 84 w 120"/>
              <a:gd name="T45" fmla="*/ 12 h 12"/>
              <a:gd name="T46" fmla="*/ 72 w 120"/>
              <a:gd name="T47" fmla="*/ 12 h 12"/>
              <a:gd name="T48" fmla="*/ 56 w 120"/>
              <a:gd name="T49" fmla="*/ 12 h 12"/>
              <a:gd name="T50" fmla="*/ 40 w 120"/>
              <a:gd name="T51" fmla="*/ 12 h 12"/>
              <a:gd name="T52" fmla="*/ 20 w 120"/>
              <a:gd name="T53" fmla="*/ 12 h 12"/>
              <a:gd name="T54" fmla="*/ 0 w 120"/>
              <a:gd name="T55" fmla="*/ 12 h 12"/>
              <a:gd name="T56" fmla="*/ 0 w 120"/>
              <a:gd name="T57" fmla="*/ 4 h 12"/>
              <a:gd name="T58" fmla="*/ 0 w 120"/>
              <a:gd name="T59" fmla="*/ 4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0" h="12">
                <a:moveTo>
                  <a:pt x="0" y="4"/>
                </a:moveTo>
                <a:lnTo>
                  <a:pt x="16" y="4"/>
                </a:lnTo>
                <a:lnTo>
                  <a:pt x="32" y="4"/>
                </a:lnTo>
                <a:lnTo>
                  <a:pt x="44" y="0"/>
                </a:lnTo>
                <a:lnTo>
                  <a:pt x="56" y="0"/>
                </a:lnTo>
                <a:lnTo>
                  <a:pt x="64" y="0"/>
                </a:lnTo>
                <a:lnTo>
                  <a:pt x="76" y="0"/>
                </a:lnTo>
                <a:lnTo>
                  <a:pt x="80" y="0"/>
                </a:lnTo>
                <a:lnTo>
                  <a:pt x="88" y="0"/>
                </a:lnTo>
                <a:lnTo>
                  <a:pt x="96" y="0"/>
                </a:lnTo>
                <a:lnTo>
                  <a:pt x="100" y="0"/>
                </a:lnTo>
                <a:lnTo>
                  <a:pt x="108" y="0"/>
                </a:lnTo>
                <a:lnTo>
                  <a:pt x="112" y="0"/>
                </a:lnTo>
                <a:lnTo>
                  <a:pt x="116" y="4"/>
                </a:lnTo>
                <a:lnTo>
                  <a:pt x="116" y="4"/>
                </a:lnTo>
                <a:lnTo>
                  <a:pt x="120" y="4"/>
                </a:lnTo>
                <a:lnTo>
                  <a:pt x="116" y="4"/>
                </a:lnTo>
                <a:lnTo>
                  <a:pt x="116" y="4"/>
                </a:lnTo>
                <a:lnTo>
                  <a:pt x="108" y="8"/>
                </a:lnTo>
                <a:lnTo>
                  <a:pt x="104" y="8"/>
                </a:lnTo>
                <a:lnTo>
                  <a:pt x="100" y="8"/>
                </a:lnTo>
                <a:lnTo>
                  <a:pt x="92" y="8"/>
                </a:lnTo>
                <a:lnTo>
                  <a:pt x="84" y="12"/>
                </a:lnTo>
                <a:lnTo>
                  <a:pt x="72" y="12"/>
                </a:lnTo>
                <a:lnTo>
                  <a:pt x="56" y="12"/>
                </a:lnTo>
                <a:lnTo>
                  <a:pt x="40" y="12"/>
                </a:lnTo>
                <a:lnTo>
                  <a:pt x="20" y="12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381">
            <a:extLst>
              <a:ext uri="{FF2B5EF4-FFF2-40B4-BE49-F238E27FC236}">
                <a16:creationId xmlns:a16="http://schemas.microsoft.com/office/drawing/2014/main" xmlns="" id="{55214BF5-B1D8-4C18-8BDB-B1F0A6E3120D}"/>
              </a:ext>
            </a:extLst>
          </p:cNvPr>
          <p:cNvSpPr>
            <a:spLocks/>
          </p:cNvSpPr>
          <p:nvPr/>
        </p:nvSpPr>
        <p:spPr bwMode="auto">
          <a:xfrm>
            <a:off x="8415355" y="1514858"/>
            <a:ext cx="780795" cy="971528"/>
          </a:xfrm>
          <a:custGeom>
            <a:avLst/>
            <a:gdLst>
              <a:gd name="T0" fmla="*/ 196 w 200"/>
              <a:gd name="T1" fmla="*/ 44 h 176"/>
              <a:gd name="T2" fmla="*/ 192 w 200"/>
              <a:gd name="T3" fmla="*/ 44 h 176"/>
              <a:gd name="T4" fmla="*/ 188 w 200"/>
              <a:gd name="T5" fmla="*/ 48 h 176"/>
              <a:gd name="T6" fmla="*/ 184 w 200"/>
              <a:gd name="T7" fmla="*/ 56 h 176"/>
              <a:gd name="T8" fmla="*/ 176 w 200"/>
              <a:gd name="T9" fmla="*/ 60 h 176"/>
              <a:gd name="T10" fmla="*/ 168 w 200"/>
              <a:gd name="T11" fmla="*/ 68 h 176"/>
              <a:gd name="T12" fmla="*/ 160 w 200"/>
              <a:gd name="T13" fmla="*/ 72 h 176"/>
              <a:gd name="T14" fmla="*/ 152 w 200"/>
              <a:gd name="T15" fmla="*/ 84 h 176"/>
              <a:gd name="T16" fmla="*/ 140 w 200"/>
              <a:gd name="T17" fmla="*/ 92 h 176"/>
              <a:gd name="T18" fmla="*/ 116 w 200"/>
              <a:gd name="T19" fmla="*/ 112 h 176"/>
              <a:gd name="T20" fmla="*/ 92 w 200"/>
              <a:gd name="T21" fmla="*/ 128 h 176"/>
              <a:gd name="T22" fmla="*/ 68 w 200"/>
              <a:gd name="T23" fmla="*/ 144 h 176"/>
              <a:gd name="T24" fmla="*/ 44 w 200"/>
              <a:gd name="T25" fmla="*/ 156 h 176"/>
              <a:gd name="T26" fmla="*/ 36 w 200"/>
              <a:gd name="T27" fmla="*/ 160 h 176"/>
              <a:gd name="T28" fmla="*/ 24 w 200"/>
              <a:gd name="T29" fmla="*/ 164 h 176"/>
              <a:gd name="T30" fmla="*/ 20 w 200"/>
              <a:gd name="T31" fmla="*/ 168 h 176"/>
              <a:gd name="T32" fmla="*/ 12 w 200"/>
              <a:gd name="T33" fmla="*/ 172 h 176"/>
              <a:gd name="T34" fmla="*/ 8 w 200"/>
              <a:gd name="T35" fmla="*/ 172 h 176"/>
              <a:gd name="T36" fmla="*/ 4 w 200"/>
              <a:gd name="T37" fmla="*/ 176 h 176"/>
              <a:gd name="T38" fmla="*/ 0 w 200"/>
              <a:gd name="T39" fmla="*/ 176 h 176"/>
              <a:gd name="T40" fmla="*/ 0 w 200"/>
              <a:gd name="T41" fmla="*/ 176 h 176"/>
              <a:gd name="T42" fmla="*/ 0 w 200"/>
              <a:gd name="T43" fmla="*/ 176 h 176"/>
              <a:gd name="T44" fmla="*/ 4 w 200"/>
              <a:gd name="T45" fmla="*/ 172 h 176"/>
              <a:gd name="T46" fmla="*/ 4 w 200"/>
              <a:gd name="T47" fmla="*/ 172 h 176"/>
              <a:gd name="T48" fmla="*/ 8 w 200"/>
              <a:gd name="T49" fmla="*/ 168 h 176"/>
              <a:gd name="T50" fmla="*/ 16 w 200"/>
              <a:gd name="T51" fmla="*/ 164 h 176"/>
              <a:gd name="T52" fmla="*/ 24 w 200"/>
              <a:gd name="T53" fmla="*/ 160 h 176"/>
              <a:gd name="T54" fmla="*/ 32 w 200"/>
              <a:gd name="T55" fmla="*/ 156 h 176"/>
              <a:gd name="T56" fmla="*/ 44 w 200"/>
              <a:gd name="T57" fmla="*/ 148 h 176"/>
              <a:gd name="T58" fmla="*/ 64 w 200"/>
              <a:gd name="T59" fmla="*/ 132 h 176"/>
              <a:gd name="T60" fmla="*/ 84 w 200"/>
              <a:gd name="T61" fmla="*/ 120 h 176"/>
              <a:gd name="T62" fmla="*/ 108 w 200"/>
              <a:gd name="T63" fmla="*/ 100 h 176"/>
              <a:gd name="T64" fmla="*/ 128 w 200"/>
              <a:gd name="T65" fmla="*/ 84 h 176"/>
              <a:gd name="T66" fmla="*/ 144 w 200"/>
              <a:gd name="T67" fmla="*/ 64 h 176"/>
              <a:gd name="T68" fmla="*/ 164 w 200"/>
              <a:gd name="T69" fmla="*/ 44 h 176"/>
              <a:gd name="T70" fmla="*/ 176 w 200"/>
              <a:gd name="T71" fmla="*/ 24 h 176"/>
              <a:gd name="T72" fmla="*/ 192 w 200"/>
              <a:gd name="T73" fmla="*/ 0 h 176"/>
              <a:gd name="T74" fmla="*/ 196 w 200"/>
              <a:gd name="T75" fmla="*/ 8 h 176"/>
              <a:gd name="T76" fmla="*/ 196 w 200"/>
              <a:gd name="T77" fmla="*/ 16 h 176"/>
              <a:gd name="T78" fmla="*/ 200 w 200"/>
              <a:gd name="T79" fmla="*/ 28 h 176"/>
              <a:gd name="T80" fmla="*/ 196 w 200"/>
              <a:gd name="T81" fmla="*/ 36 h 176"/>
              <a:gd name="T82" fmla="*/ 196 w 200"/>
              <a:gd name="T83" fmla="*/ 44 h 176"/>
              <a:gd name="T84" fmla="*/ 196 w 200"/>
              <a:gd name="T85" fmla="*/ 44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0" h="176">
                <a:moveTo>
                  <a:pt x="196" y="44"/>
                </a:moveTo>
                <a:lnTo>
                  <a:pt x="192" y="44"/>
                </a:lnTo>
                <a:lnTo>
                  <a:pt x="188" y="48"/>
                </a:lnTo>
                <a:lnTo>
                  <a:pt x="184" y="56"/>
                </a:lnTo>
                <a:lnTo>
                  <a:pt x="176" y="60"/>
                </a:lnTo>
                <a:lnTo>
                  <a:pt x="168" y="68"/>
                </a:lnTo>
                <a:lnTo>
                  <a:pt x="160" y="72"/>
                </a:lnTo>
                <a:lnTo>
                  <a:pt x="152" y="84"/>
                </a:lnTo>
                <a:lnTo>
                  <a:pt x="140" y="92"/>
                </a:lnTo>
                <a:lnTo>
                  <a:pt x="116" y="112"/>
                </a:lnTo>
                <a:lnTo>
                  <a:pt x="92" y="128"/>
                </a:lnTo>
                <a:lnTo>
                  <a:pt x="68" y="144"/>
                </a:lnTo>
                <a:lnTo>
                  <a:pt x="44" y="156"/>
                </a:lnTo>
                <a:lnTo>
                  <a:pt x="36" y="160"/>
                </a:lnTo>
                <a:lnTo>
                  <a:pt x="24" y="164"/>
                </a:lnTo>
                <a:lnTo>
                  <a:pt x="20" y="168"/>
                </a:lnTo>
                <a:lnTo>
                  <a:pt x="12" y="172"/>
                </a:lnTo>
                <a:lnTo>
                  <a:pt x="8" y="172"/>
                </a:lnTo>
                <a:lnTo>
                  <a:pt x="4" y="176"/>
                </a:lnTo>
                <a:lnTo>
                  <a:pt x="0" y="176"/>
                </a:lnTo>
                <a:lnTo>
                  <a:pt x="0" y="176"/>
                </a:lnTo>
                <a:lnTo>
                  <a:pt x="0" y="176"/>
                </a:lnTo>
                <a:lnTo>
                  <a:pt x="4" y="172"/>
                </a:lnTo>
                <a:lnTo>
                  <a:pt x="4" y="172"/>
                </a:lnTo>
                <a:lnTo>
                  <a:pt x="8" y="168"/>
                </a:lnTo>
                <a:lnTo>
                  <a:pt x="16" y="164"/>
                </a:lnTo>
                <a:lnTo>
                  <a:pt x="24" y="160"/>
                </a:lnTo>
                <a:lnTo>
                  <a:pt x="32" y="156"/>
                </a:lnTo>
                <a:lnTo>
                  <a:pt x="44" y="148"/>
                </a:lnTo>
                <a:lnTo>
                  <a:pt x="64" y="132"/>
                </a:lnTo>
                <a:lnTo>
                  <a:pt x="84" y="120"/>
                </a:lnTo>
                <a:lnTo>
                  <a:pt x="108" y="100"/>
                </a:lnTo>
                <a:lnTo>
                  <a:pt x="128" y="84"/>
                </a:lnTo>
                <a:lnTo>
                  <a:pt x="144" y="64"/>
                </a:lnTo>
                <a:lnTo>
                  <a:pt x="164" y="44"/>
                </a:lnTo>
                <a:lnTo>
                  <a:pt x="176" y="24"/>
                </a:lnTo>
                <a:lnTo>
                  <a:pt x="192" y="0"/>
                </a:lnTo>
                <a:lnTo>
                  <a:pt x="196" y="8"/>
                </a:lnTo>
                <a:lnTo>
                  <a:pt x="196" y="16"/>
                </a:lnTo>
                <a:lnTo>
                  <a:pt x="200" y="28"/>
                </a:lnTo>
                <a:lnTo>
                  <a:pt x="196" y="36"/>
                </a:lnTo>
                <a:lnTo>
                  <a:pt x="196" y="44"/>
                </a:lnTo>
                <a:lnTo>
                  <a:pt x="196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392">
            <a:extLst>
              <a:ext uri="{FF2B5EF4-FFF2-40B4-BE49-F238E27FC236}">
                <a16:creationId xmlns:a16="http://schemas.microsoft.com/office/drawing/2014/main" xmlns="" id="{9EE37BA3-BC98-44DB-B98F-33E9FD1E6BBB}"/>
              </a:ext>
            </a:extLst>
          </p:cNvPr>
          <p:cNvSpPr>
            <a:spLocks/>
          </p:cNvSpPr>
          <p:nvPr/>
        </p:nvSpPr>
        <p:spPr bwMode="auto">
          <a:xfrm>
            <a:off x="1386710" y="4487482"/>
            <a:ext cx="941760" cy="301223"/>
          </a:xfrm>
          <a:custGeom>
            <a:avLst/>
            <a:gdLst>
              <a:gd name="T0" fmla="*/ 212 w 228"/>
              <a:gd name="T1" fmla="*/ 32 h 60"/>
              <a:gd name="T2" fmla="*/ 208 w 228"/>
              <a:gd name="T3" fmla="*/ 36 h 60"/>
              <a:gd name="T4" fmla="*/ 200 w 228"/>
              <a:gd name="T5" fmla="*/ 36 h 60"/>
              <a:gd name="T6" fmla="*/ 196 w 228"/>
              <a:gd name="T7" fmla="*/ 36 h 60"/>
              <a:gd name="T8" fmla="*/ 188 w 228"/>
              <a:gd name="T9" fmla="*/ 40 h 60"/>
              <a:gd name="T10" fmla="*/ 176 w 228"/>
              <a:gd name="T11" fmla="*/ 40 h 60"/>
              <a:gd name="T12" fmla="*/ 168 w 228"/>
              <a:gd name="T13" fmla="*/ 44 h 60"/>
              <a:gd name="T14" fmla="*/ 156 w 228"/>
              <a:gd name="T15" fmla="*/ 48 h 60"/>
              <a:gd name="T16" fmla="*/ 140 w 228"/>
              <a:gd name="T17" fmla="*/ 48 h 60"/>
              <a:gd name="T18" fmla="*/ 112 w 228"/>
              <a:gd name="T19" fmla="*/ 56 h 60"/>
              <a:gd name="T20" fmla="*/ 100 w 228"/>
              <a:gd name="T21" fmla="*/ 56 h 60"/>
              <a:gd name="T22" fmla="*/ 92 w 228"/>
              <a:gd name="T23" fmla="*/ 60 h 60"/>
              <a:gd name="T24" fmla="*/ 80 w 228"/>
              <a:gd name="T25" fmla="*/ 60 h 60"/>
              <a:gd name="T26" fmla="*/ 72 w 228"/>
              <a:gd name="T27" fmla="*/ 60 h 60"/>
              <a:gd name="T28" fmla="*/ 64 w 228"/>
              <a:gd name="T29" fmla="*/ 60 h 60"/>
              <a:gd name="T30" fmla="*/ 56 w 228"/>
              <a:gd name="T31" fmla="*/ 60 h 60"/>
              <a:gd name="T32" fmla="*/ 44 w 228"/>
              <a:gd name="T33" fmla="*/ 60 h 60"/>
              <a:gd name="T34" fmla="*/ 32 w 228"/>
              <a:gd name="T35" fmla="*/ 60 h 60"/>
              <a:gd name="T36" fmla="*/ 24 w 228"/>
              <a:gd name="T37" fmla="*/ 56 h 60"/>
              <a:gd name="T38" fmla="*/ 12 w 228"/>
              <a:gd name="T39" fmla="*/ 52 h 60"/>
              <a:gd name="T40" fmla="*/ 8 w 228"/>
              <a:gd name="T41" fmla="*/ 48 h 60"/>
              <a:gd name="T42" fmla="*/ 4 w 228"/>
              <a:gd name="T43" fmla="*/ 48 h 60"/>
              <a:gd name="T44" fmla="*/ 4 w 228"/>
              <a:gd name="T45" fmla="*/ 44 h 60"/>
              <a:gd name="T46" fmla="*/ 0 w 228"/>
              <a:gd name="T47" fmla="*/ 44 h 60"/>
              <a:gd name="T48" fmla="*/ 0 w 228"/>
              <a:gd name="T49" fmla="*/ 40 h 60"/>
              <a:gd name="T50" fmla="*/ 4 w 228"/>
              <a:gd name="T51" fmla="*/ 40 h 60"/>
              <a:gd name="T52" fmla="*/ 8 w 228"/>
              <a:gd name="T53" fmla="*/ 36 h 60"/>
              <a:gd name="T54" fmla="*/ 12 w 228"/>
              <a:gd name="T55" fmla="*/ 36 h 60"/>
              <a:gd name="T56" fmla="*/ 16 w 228"/>
              <a:gd name="T57" fmla="*/ 32 h 60"/>
              <a:gd name="T58" fmla="*/ 24 w 228"/>
              <a:gd name="T59" fmla="*/ 32 h 60"/>
              <a:gd name="T60" fmla="*/ 28 w 228"/>
              <a:gd name="T61" fmla="*/ 32 h 60"/>
              <a:gd name="T62" fmla="*/ 40 w 228"/>
              <a:gd name="T63" fmla="*/ 28 h 60"/>
              <a:gd name="T64" fmla="*/ 48 w 228"/>
              <a:gd name="T65" fmla="*/ 28 h 60"/>
              <a:gd name="T66" fmla="*/ 56 w 228"/>
              <a:gd name="T67" fmla="*/ 24 h 60"/>
              <a:gd name="T68" fmla="*/ 68 w 228"/>
              <a:gd name="T69" fmla="*/ 20 h 60"/>
              <a:gd name="T70" fmla="*/ 92 w 228"/>
              <a:gd name="T71" fmla="*/ 16 h 60"/>
              <a:gd name="T72" fmla="*/ 112 w 228"/>
              <a:gd name="T73" fmla="*/ 16 h 60"/>
              <a:gd name="T74" fmla="*/ 132 w 228"/>
              <a:gd name="T75" fmla="*/ 12 h 60"/>
              <a:gd name="T76" fmla="*/ 148 w 228"/>
              <a:gd name="T77" fmla="*/ 8 h 60"/>
              <a:gd name="T78" fmla="*/ 164 w 228"/>
              <a:gd name="T79" fmla="*/ 4 h 60"/>
              <a:gd name="T80" fmla="*/ 176 w 228"/>
              <a:gd name="T81" fmla="*/ 0 h 60"/>
              <a:gd name="T82" fmla="*/ 184 w 228"/>
              <a:gd name="T83" fmla="*/ 0 h 60"/>
              <a:gd name="T84" fmla="*/ 188 w 228"/>
              <a:gd name="T85" fmla="*/ 0 h 60"/>
              <a:gd name="T86" fmla="*/ 188 w 228"/>
              <a:gd name="T87" fmla="*/ 0 h 60"/>
              <a:gd name="T88" fmla="*/ 192 w 228"/>
              <a:gd name="T89" fmla="*/ 0 h 60"/>
              <a:gd name="T90" fmla="*/ 192 w 228"/>
              <a:gd name="T91" fmla="*/ 0 h 60"/>
              <a:gd name="T92" fmla="*/ 200 w 228"/>
              <a:gd name="T93" fmla="*/ 0 h 60"/>
              <a:gd name="T94" fmla="*/ 204 w 228"/>
              <a:gd name="T95" fmla="*/ 4 h 60"/>
              <a:gd name="T96" fmla="*/ 212 w 228"/>
              <a:gd name="T97" fmla="*/ 4 h 60"/>
              <a:gd name="T98" fmla="*/ 216 w 228"/>
              <a:gd name="T99" fmla="*/ 8 h 60"/>
              <a:gd name="T100" fmla="*/ 220 w 228"/>
              <a:gd name="T101" fmla="*/ 8 h 60"/>
              <a:gd name="T102" fmla="*/ 224 w 228"/>
              <a:gd name="T103" fmla="*/ 12 h 60"/>
              <a:gd name="T104" fmla="*/ 228 w 228"/>
              <a:gd name="T105" fmla="*/ 16 h 60"/>
              <a:gd name="T106" fmla="*/ 224 w 228"/>
              <a:gd name="T107" fmla="*/ 20 h 60"/>
              <a:gd name="T108" fmla="*/ 220 w 228"/>
              <a:gd name="T109" fmla="*/ 24 h 60"/>
              <a:gd name="T110" fmla="*/ 216 w 228"/>
              <a:gd name="T111" fmla="*/ 28 h 60"/>
              <a:gd name="T112" fmla="*/ 212 w 228"/>
              <a:gd name="T113" fmla="*/ 32 h 60"/>
              <a:gd name="T114" fmla="*/ 212 w 228"/>
              <a:gd name="T115" fmla="*/ 3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28" h="60">
                <a:moveTo>
                  <a:pt x="212" y="32"/>
                </a:moveTo>
                <a:lnTo>
                  <a:pt x="208" y="36"/>
                </a:lnTo>
                <a:lnTo>
                  <a:pt x="200" y="36"/>
                </a:lnTo>
                <a:lnTo>
                  <a:pt x="196" y="36"/>
                </a:lnTo>
                <a:lnTo>
                  <a:pt x="188" y="40"/>
                </a:lnTo>
                <a:lnTo>
                  <a:pt x="176" y="40"/>
                </a:lnTo>
                <a:lnTo>
                  <a:pt x="168" y="44"/>
                </a:lnTo>
                <a:lnTo>
                  <a:pt x="156" y="48"/>
                </a:lnTo>
                <a:lnTo>
                  <a:pt x="140" y="48"/>
                </a:lnTo>
                <a:lnTo>
                  <a:pt x="112" y="56"/>
                </a:lnTo>
                <a:lnTo>
                  <a:pt x="100" y="56"/>
                </a:lnTo>
                <a:lnTo>
                  <a:pt x="92" y="60"/>
                </a:lnTo>
                <a:lnTo>
                  <a:pt x="80" y="60"/>
                </a:lnTo>
                <a:lnTo>
                  <a:pt x="72" y="60"/>
                </a:lnTo>
                <a:lnTo>
                  <a:pt x="64" y="60"/>
                </a:lnTo>
                <a:lnTo>
                  <a:pt x="56" y="60"/>
                </a:lnTo>
                <a:lnTo>
                  <a:pt x="44" y="60"/>
                </a:lnTo>
                <a:lnTo>
                  <a:pt x="32" y="60"/>
                </a:lnTo>
                <a:lnTo>
                  <a:pt x="24" y="56"/>
                </a:lnTo>
                <a:lnTo>
                  <a:pt x="12" y="52"/>
                </a:lnTo>
                <a:lnTo>
                  <a:pt x="8" y="48"/>
                </a:lnTo>
                <a:lnTo>
                  <a:pt x="4" y="48"/>
                </a:lnTo>
                <a:lnTo>
                  <a:pt x="4" y="44"/>
                </a:lnTo>
                <a:lnTo>
                  <a:pt x="0" y="44"/>
                </a:lnTo>
                <a:lnTo>
                  <a:pt x="0" y="40"/>
                </a:lnTo>
                <a:lnTo>
                  <a:pt x="4" y="40"/>
                </a:lnTo>
                <a:lnTo>
                  <a:pt x="8" y="36"/>
                </a:lnTo>
                <a:lnTo>
                  <a:pt x="12" y="36"/>
                </a:lnTo>
                <a:lnTo>
                  <a:pt x="16" y="32"/>
                </a:lnTo>
                <a:lnTo>
                  <a:pt x="24" y="32"/>
                </a:lnTo>
                <a:lnTo>
                  <a:pt x="28" y="32"/>
                </a:lnTo>
                <a:lnTo>
                  <a:pt x="40" y="28"/>
                </a:lnTo>
                <a:lnTo>
                  <a:pt x="48" y="28"/>
                </a:lnTo>
                <a:lnTo>
                  <a:pt x="56" y="24"/>
                </a:lnTo>
                <a:lnTo>
                  <a:pt x="68" y="20"/>
                </a:lnTo>
                <a:lnTo>
                  <a:pt x="92" y="16"/>
                </a:lnTo>
                <a:lnTo>
                  <a:pt x="112" y="16"/>
                </a:lnTo>
                <a:lnTo>
                  <a:pt x="132" y="12"/>
                </a:lnTo>
                <a:lnTo>
                  <a:pt x="148" y="8"/>
                </a:lnTo>
                <a:lnTo>
                  <a:pt x="164" y="4"/>
                </a:lnTo>
                <a:lnTo>
                  <a:pt x="176" y="0"/>
                </a:lnTo>
                <a:lnTo>
                  <a:pt x="184" y="0"/>
                </a:lnTo>
                <a:lnTo>
                  <a:pt x="188" y="0"/>
                </a:lnTo>
                <a:lnTo>
                  <a:pt x="188" y="0"/>
                </a:lnTo>
                <a:lnTo>
                  <a:pt x="192" y="0"/>
                </a:lnTo>
                <a:lnTo>
                  <a:pt x="192" y="0"/>
                </a:lnTo>
                <a:lnTo>
                  <a:pt x="200" y="0"/>
                </a:lnTo>
                <a:lnTo>
                  <a:pt x="204" y="4"/>
                </a:lnTo>
                <a:lnTo>
                  <a:pt x="212" y="4"/>
                </a:lnTo>
                <a:lnTo>
                  <a:pt x="216" y="8"/>
                </a:lnTo>
                <a:lnTo>
                  <a:pt x="220" y="8"/>
                </a:lnTo>
                <a:lnTo>
                  <a:pt x="224" y="12"/>
                </a:lnTo>
                <a:lnTo>
                  <a:pt x="228" y="16"/>
                </a:lnTo>
                <a:lnTo>
                  <a:pt x="224" y="20"/>
                </a:lnTo>
                <a:lnTo>
                  <a:pt x="220" y="24"/>
                </a:lnTo>
                <a:lnTo>
                  <a:pt x="216" y="28"/>
                </a:lnTo>
                <a:lnTo>
                  <a:pt x="212" y="32"/>
                </a:lnTo>
                <a:lnTo>
                  <a:pt x="212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393">
            <a:extLst>
              <a:ext uri="{FF2B5EF4-FFF2-40B4-BE49-F238E27FC236}">
                <a16:creationId xmlns:a16="http://schemas.microsoft.com/office/drawing/2014/main" xmlns="" id="{C4C3A409-AC43-4AAC-AF0D-75677365CED4}"/>
              </a:ext>
            </a:extLst>
          </p:cNvPr>
          <p:cNvSpPr>
            <a:spLocks/>
          </p:cNvSpPr>
          <p:nvPr/>
        </p:nvSpPr>
        <p:spPr bwMode="auto">
          <a:xfrm>
            <a:off x="2047594" y="3905118"/>
            <a:ext cx="842627" cy="1967989"/>
          </a:xfrm>
          <a:custGeom>
            <a:avLst/>
            <a:gdLst>
              <a:gd name="T0" fmla="*/ 124 w 204"/>
              <a:gd name="T1" fmla="*/ 16 h 392"/>
              <a:gd name="T2" fmla="*/ 124 w 204"/>
              <a:gd name="T3" fmla="*/ 12 h 392"/>
              <a:gd name="T4" fmla="*/ 128 w 204"/>
              <a:gd name="T5" fmla="*/ 4 h 392"/>
              <a:gd name="T6" fmla="*/ 140 w 204"/>
              <a:gd name="T7" fmla="*/ 0 h 392"/>
              <a:gd name="T8" fmla="*/ 164 w 204"/>
              <a:gd name="T9" fmla="*/ 0 h 392"/>
              <a:gd name="T10" fmla="*/ 184 w 204"/>
              <a:gd name="T11" fmla="*/ 8 h 392"/>
              <a:gd name="T12" fmla="*/ 200 w 204"/>
              <a:gd name="T13" fmla="*/ 16 h 392"/>
              <a:gd name="T14" fmla="*/ 204 w 204"/>
              <a:gd name="T15" fmla="*/ 24 h 392"/>
              <a:gd name="T16" fmla="*/ 204 w 204"/>
              <a:gd name="T17" fmla="*/ 32 h 392"/>
              <a:gd name="T18" fmla="*/ 200 w 204"/>
              <a:gd name="T19" fmla="*/ 36 h 392"/>
              <a:gd name="T20" fmla="*/ 200 w 204"/>
              <a:gd name="T21" fmla="*/ 44 h 392"/>
              <a:gd name="T22" fmla="*/ 196 w 204"/>
              <a:gd name="T23" fmla="*/ 56 h 392"/>
              <a:gd name="T24" fmla="*/ 196 w 204"/>
              <a:gd name="T25" fmla="*/ 76 h 392"/>
              <a:gd name="T26" fmla="*/ 192 w 204"/>
              <a:gd name="T27" fmla="*/ 108 h 392"/>
              <a:gd name="T28" fmla="*/ 188 w 204"/>
              <a:gd name="T29" fmla="*/ 156 h 392"/>
              <a:gd name="T30" fmla="*/ 172 w 204"/>
              <a:gd name="T31" fmla="*/ 208 h 392"/>
              <a:gd name="T32" fmla="*/ 148 w 204"/>
              <a:gd name="T33" fmla="*/ 264 h 392"/>
              <a:gd name="T34" fmla="*/ 116 w 204"/>
              <a:gd name="T35" fmla="*/ 316 h 392"/>
              <a:gd name="T36" fmla="*/ 76 w 204"/>
              <a:gd name="T37" fmla="*/ 356 h 392"/>
              <a:gd name="T38" fmla="*/ 44 w 204"/>
              <a:gd name="T39" fmla="*/ 376 h 392"/>
              <a:gd name="T40" fmla="*/ 28 w 204"/>
              <a:gd name="T41" fmla="*/ 388 h 392"/>
              <a:gd name="T42" fmla="*/ 12 w 204"/>
              <a:gd name="T43" fmla="*/ 392 h 392"/>
              <a:gd name="T44" fmla="*/ 4 w 204"/>
              <a:gd name="T45" fmla="*/ 392 h 392"/>
              <a:gd name="T46" fmla="*/ 4 w 204"/>
              <a:gd name="T47" fmla="*/ 392 h 392"/>
              <a:gd name="T48" fmla="*/ 4 w 204"/>
              <a:gd name="T49" fmla="*/ 384 h 392"/>
              <a:gd name="T50" fmla="*/ 8 w 204"/>
              <a:gd name="T51" fmla="*/ 376 h 392"/>
              <a:gd name="T52" fmla="*/ 16 w 204"/>
              <a:gd name="T53" fmla="*/ 364 h 392"/>
              <a:gd name="T54" fmla="*/ 40 w 204"/>
              <a:gd name="T55" fmla="*/ 344 h 392"/>
              <a:gd name="T56" fmla="*/ 68 w 204"/>
              <a:gd name="T57" fmla="*/ 308 h 392"/>
              <a:gd name="T58" fmla="*/ 92 w 204"/>
              <a:gd name="T59" fmla="*/ 268 h 392"/>
              <a:gd name="T60" fmla="*/ 116 w 204"/>
              <a:gd name="T61" fmla="*/ 224 h 392"/>
              <a:gd name="T62" fmla="*/ 128 w 204"/>
              <a:gd name="T63" fmla="*/ 176 h 392"/>
              <a:gd name="T64" fmla="*/ 136 w 204"/>
              <a:gd name="T65" fmla="*/ 120 h 392"/>
              <a:gd name="T66" fmla="*/ 140 w 204"/>
              <a:gd name="T67" fmla="*/ 76 h 392"/>
              <a:gd name="T68" fmla="*/ 140 w 204"/>
              <a:gd name="T69" fmla="*/ 52 h 392"/>
              <a:gd name="T70" fmla="*/ 136 w 204"/>
              <a:gd name="T71" fmla="*/ 32 h 392"/>
              <a:gd name="T72" fmla="*/ 132 w 204"/>
              <a:gd name="T73" fmla="*/ 20 h 392"/>
              <a:gd name="T74" fmla="*/ 128 w 204"/>
              <a:gd name="T75" fmla="*/ 20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04" h="392">
                <a:moveTo>
                  <a:pt x="128" y="20"/>
                </a:moveTo>
                <a:lnTo>
                  <a:pt x="124" y="16"/>
                </a:lnTo>
                <a:lnTo>
                  <a:pt x="124" y="12"/>
                </a:lnTo>
                <a:lnTo>
                  <a:pt x="124" y="12"/>
                </a:lnTo>
                <a:lnTo>
                  <a:pt x="124" y="8"/>
                </a:lnTo>
                <a:lnTo>
                  <a:pt x="128" y="4"/>
                </a:lnTo>
                <a:lnTo>
                  <a:pt x="132" y="0"/>
                </a:lnTo>
                <a:lnTo>
                  <a:pt x="140" y="0"/>
                </a:lnTo>
                <a:lnTo>
                  <a:pt x="152" y="0"/>
                </a:lnTo>
                <a:lnTo>
                  <a:pt x="164" y="0"/>
                </a:lnTo>
                <a:lnTo>
                  <a:pt x="176" y="0"/>
                </a:lnTo>
                <a:lnTo>
                  <a:pt x="184" y="8"/>
                </a:lnTo>
                <a:lnTo>
                  <a:pt x="192" y="12"/>
                </a:lnTo>
                <a:lnTo>
                  <a:pt x="200" y="16"/>
                </a:lnTo>
                <a:lnTo>
                  <a:pt x="200" y="20"/>
                </a:lnTo>
                <a:lnTo>
                  <a:pt x="204" y="24"/>
                </a:lnTo>
                <a:lnTo>
                  <a:pt x="204" y="28"/>
                </a:lnTo>
                <a:lnTo>
                  <a:pt x="204" y="32"/>
                </a:lnTo>
                <a:lnTo>
                  <a:pt x="200" y="36"/>
                </a:lnTo>
                <a:lnTo>
                  <a:pt x="200" y="36"/>
                </a:lnTo>
                <a:lnTo>
                  <a:pt x="200" y="40"/>
                </a:lnTo>
                <a:lnTo>
                  <a:pt x="200" y="44"/>
                </a:lnTo>
                <a:lnTo>
                  <a:pt x="196" y="52"/>
                </a:lnTo>
                <a:lnTo>
                  <a:pt x="196" y="56"/>
                </a:lnTo>
                <a:lnTo>
                  <a:pt x="196" y="64"/>
                </a:lnTo>
                <a:lnTo>
                  <a:pt x="196" y="76"/>
                </a:lnTo>
                <a:lnTo>
                  <a:pt x="196" y="84"/>
                </a:lnTo>
                <a:lnTo>
                  <a:pt x="192" y="108"/>
                </a:lnTo>
                <a:lnTo>
                  <a:pt x="192" y="132"/>
                </a:lnTo>
                <a:lnTo>
                  <a:pt x="188" y="156"/>
                </a:lnTo>
                <a:lnTo>
                  <a:pt x="180" y="184"/>
                </a:lnTo>
                <a:lnTo>
                  <a:pt x="172" y="208"/>
                </a:lnTo>
                <a:lnTo>
                  <a:pt x="164" y="236"/>
                </a:lnTo>
                <a:lnTo>
                  <a:pt x="148" y="264"/>
                </a:lnTo>
                <a:lnTo>
                  <a:pt x="132" y="288"/>
                </a:lnTo>
                <a:lnTo>
                  <a:pt x="116" y="316"/>
                </a:lnTo>
                <a:lnTo>
                  <a:pt x="96" y="336"/>
                </a:lnTo>
                <a:lnTo>
                  <a:pt x="76" y="356"/>
                </a:lnTo>
                <a:lnTo>
                  <a:pt x="56" y="368"/>
                </a:lnTo>
                <a:lnTo>
                  <a:pt x="44" y="376"/>
                </a:lnTo>
                <a:lnTo>
                  <a:pt x="36" y="384"/>
                </a:lnTo>
                <a:lnTo>
                  <a:pt x="28" y="388"/>
                </a:lnTo>
                <a:lnTo>
                  <a:pt x="20" y="388"/>
                </a:lnTo>
                <a:lnTo>
                  <a:pt x="12" y="392"/>
                </a:lnTo>
                <a:lnTo>
                  <a:pt x="8" y="392"/>
                </a:lnTo>
                <a:lnTo>
                  <a:pt x="4" y="392"/>
                </a:lnTo>
                <a:lnTo>
                  <a:pt x="4" y="392"/>
                </a:lnTo>
                <a:lnTo>
                  <a:pt x="4" y="392"/>
                </a:lnTo>
                <a:lnTo>
                  <a:pt x="0" y="388"/>
                </a:lnTo>
                <a:lnTo>
                  <a:pt x="4" y="384"/>
                </a:lnTo>
                <a:lnTo>
                  <a:pt x="4" y="380"/>
                </a:lnTo>
                <a:lnTo>
                  <a:pt x="8" y="376"/>
                </a:lnTo>
                <a:lnTo>
                  <a:pt x="12" y="372"/>
                </a:lnTo>
                <a:lnTo>
                  <a:pt x="16" y="364"/>
                </a:lnTo>
                <a:lnTo>
                  <a:pt x="24" y="356"/>
                </a:lnTo>
                <a:lnTo>
                  <a:pt x="40" y="344"/>
                </a:lnTo>
                <a:lnTo>
                  <a:pt x="52" y="328"/>
                </a:lnTo>
                <a:lnTo>
                  <a:pt x="68" y="308"/>
                </a:lnTo>
                <a:lnTo>
                  <a:pt x="80" y="288"/>
                </a:lnTo>
                <a:lnTo>
                  <a:pt x="92" y="268"/>
                </a:lnTo>
                <a:lnTo>
                  <a:pt x="104" y="244"/>
                </a:lnTo>
                <a:lnTo>
                  <a:pt x="116" y="224"/>
                </a:lnTo>
                <a:lnTo>
                  <a:pt x="124" y="200"/>
                </a:lnTo>
                <a:lnTo>
                  <a:pt x="128" y="176"/>
                </a:lnTo>
                <a:lnTo>
                  <a:pt x="132" y="148"/>
                </a:lnTo>
                <a:lnTo>
                  <a:pt x="136" y="120"/>
                </a:lnTo>
                <a:lnTo>
                  <a:pt x="140" y="88"/>
                </a:lnTo>
                <a:lnTo>
                  <a:pt x="140" y="76"/>
                </a:lnTo>
                <a:lnTo>
                  <a:pt x="140" y="64"/>
                </a:lnTo>
                <a:lnTo>
                  <a:pt x="140" y="52"/>
                </a:lnTo>
                <a:lnTo>
                  <a:pt x="140" y="40"/>
                </a:lnTo>
                <a:lnTo>
                  <a:pt x="136" y="32"/>
                </a:lnTo>
                <a:lnTo>
                  <a:pt x="136" y="28"/>
                </a:lnTo>
                <a:lnTo>
                  <a:pt x="132" y="20"/>
                </a:lnTo>
                <a:lnTo>
                  <a:pt x="128" y="20"/>
                </a:lnTo>
                <a:lnTo>
                  <a:pt x="128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394">
            <a:extLst>
              <a:ext uri="{FF2B5EF4-FFF2-40B4-BE49-F238E27FC236}">
                <a16:creationId xmlns:a16="http://schemas.microsoft.com/office/drawing/2014/main" xmlns="" id="{E7257AE9-FAFE-4AB0-913B-49959AA97F9F}"/>
              </a:ext>
            </a:extLst>
          </p:cNvPr>
          <p:cNvSpPr>
            <a:spLocks/>
          </p:cNvSpPr>
          <p:nvPr/>
        </p:nvSpPr>
        <p:spPr bwMode="auto">
          <a:xfrm>
            <a:off x="2361514" y="4989520"/>
            <a:ext cx="512185" cy="481956"/>
          </a:xfrm>
          <a:custGeom>
            <a:avLst/>
            <a:gdLst>
              <a:gd name="T0" fmla="*/ 0 w 124"/>
              <a:gd name="T1" fmla="*/ 8 h 96"/>
              <a:gd name="T2" fmla="*/ 4 w 124"/>
              <a:gd name="T3" fmla="*/ 4 h 96"/>
              <a:gd name="T4" fmla="*/ 12 w 124"/>
              <a:gd name="T5" fmla="*/ 0 h 96"/>
              <a:gd name="T6" fmla="*/ 24 w 124"/>
              <a:gd name="T7" fmla="*/ 0 h 96"/>
              <a:gd name="T8" fmla="*/ 36 w 124"/>
              <a:gd name="T9" fmla="*/ 0 h 96"/>
              <a:gd name="T10" fmla="*/ 52 w 124"/>
              <a:gd name="T11" fmla="*/ 8 h 96"/>
              <a:gd name="T12" fmla="*/ 68 w 124"/>
              <a:gd name="T13" fmla="*/ 12 h 96"/>
              <a:gd name="T14" fmla="*/ 80 w 124"/>
              <a:gd name="T15" fmla="*/ 20 h 96"/>
              <a:gd name="T16" fmla="*/ 96 w 124"/>
              <a:gd name="T17" fmla="*/ 28 h 96"/>
              <a:gd name="T18" fmla="*/ 108 w 124"/>
              <a:gd name="T19" fmla="*/ 36 h 96"/>
              <a:gd name="T20" fmla="*/ 116 w 124"/>
              <a:gd name="T21" fmla="*/ 48 h 96"/>
              <a:gd name="T22" fmla="*/ 124 w 124"/>
              <a:gd name="T23" fmla="*/ 60 h 96"/>
              <a:gd name="T24" fmla="*/ 124 w 124"/>
              <a:gd name="T25" fmla="*/ 72 h 96"/>
              <a:gd name="T26" fmla="*/ 124 w 124"/>
              <a:gd name="T27" fmla="*/ 80 h 96"/>
              <a:gd name="T28" fmla="*/ 124 w 124"/>
              <a:gd name="T29" fmla="*/ 92 h 96"/>
              <a:gd name="T30" fmla="*/ 120 w 124"/>
              <a:gd name="T31" fmla="*/ 96 h 96"/>
              <a:gd name="T32" fmla="*/ 116 w 124"/>
              <a:gd name="T33" fmla="*/ 96 h 96"/>
              <a:gd name="T34" fmla="*/ 108 w 124"/>
              <a:gd name="T35" fmla="*/ 96 h 96"/>
              <a:gd name="T36" fmla="*/ 96 w 124"/>
              <a:gd name="T37" fmla="*/ 92 h 96"/>
              <a:gd name="T38" fmla="*/ 88 w 124"/>
              <a:gd name="T39" fmla="*/ 84 h 96"/>
              <a:gd name="T40" fmla="*/ 76 w 124"/>
              <a:gd name="T41" fmla="*/ 76 h 96"/>
              <a:gd name="T42" fmla="*/ 64 w 124"/>
              <a:gd name="T43" fmla="*/ 68 h 96"/>
              <a:gd name="T44" fmla="*/ 52 w 124"/>
              <a:gd name="T45" fmla="*/ 60 h 96"/>
              <a:gd name="T46" fmla="*/ 40 w 124"/>
              <a:gd name="T47" fmla="*/ 48 h 96"/>
              <a:gd name="T48" fmla="*/ 24 w 124"/>
              <a:gd name="T49" fmla="*/ 36 h 96"/>
              <a:gd name="T50" fmla="*/ 12 w 124"/>
              <a:gd name="T51" fmla="*/ 24 h 96"/>
              <a:gd name="T52" fmla="*/ 4 w 124"/>
              <a:gd name="T53" fmla="*/ 16 h 96"/>
              <a:gd name="T54" fmla="*/ 4 w 124"/>
              <a:gd name="T55" fmla="*/ 16 h 96"/>
              <a:gd name="T56" fmla="*/ 0 w 124"/>
              <a:gd name="T57" fmla="*/ 12 h 96"/>
              <a:gd name="T58" fmla="*/ 0 w 124"/>
              <a:gd name="T59" fmla="*/ 8 h 96"/>
              <a:gd name="T60" fmla="*/ 0 w 124"/>
              <a:gd name="T61" fmla="*/ 8 h 96"/>
              <a:gd name="T62" fmla="*/ 0 w 124"/>
              <a:gd name="T63" fmla="*/ 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4" h="96">
                <a:moveTo>
                  <a:pt x="0" y="8"/>
                </a:moveTo>
                <a:lnTo>
                  <a:pt x="4" y="4"/>
                </a:lnTo>
                <a:lnTo>
                  <a:pt x="12" y="0"/>
                </a:lnTo>
                <a:lnTo>
                  <a:pt x="24" y="0"/>
                </a:lnTo>
                <a:lnTo>
                  <a:pt x="36" y="0"/>
                </a:lnTo>
                <a:lnTo>
                  <a:pt x="52" y="8"/>
                </a:lnTo>
                <a:lnTo>
                  <a:pt x="68" y="12"/>
                </a:lnTo>
                <a:lnTo>
                  <a:pt x="80" y="20"/>
                </a:lnTo>
                <a:lnTo>
                  <a:pt x="96" y="28"/>
                </a:lnTo>
                <a:lnTo>
                  <a:pt x="108" y="36"/>
                </a:lnTo>
                <a:lnTo>
                  <a:pt x="116" y="48"/>
                </a:lnTo>
                <a:lnTo>
                  <a:pt x="124" y="60"/>
                </a:lnTo>
                <a:lnTo>
                  <a:pt x="124" y="72"/>
                </a:lnTo>
                <a:lnTo>
                  <a:pt x="124" y="80"/>
                </a:lnTo>
                <a:lnTo>
                  <a:pt x="124" y="92"/>
                </a:lnTo>
                <a:lnTo>
                  <a:pt x="120" y="96"/>
                </a:lnTo>
                <a:lnTo>
                  <a:pt x="116" y="96"/>
                </a:lnTo>
                <a:lnTo>
                  <a:pt x="108" y="96"/>
                </a:lnTo>
                <a:lnTo>
                  <a:pt x="96" y="92"/>
                </a:lnTo>
                <a:lnTo>
                  <a:pt x="88" y="84"/>
                </a:lnTo>
                <a:lnTo>
                  <a:pt x="76" y="76"/>
                </a:lnTo>
                <a:lnTo>
                  <a:pt x="64" y="68"/>
                </a:lnTo>
                <a:lnTo>
                  <a:pt x="52" y="60"/>
                </a:lnTo>
                <a:lnTo>
                  <a:pt x="40" y="48"/>
                </a:lnTo>
                <a:lnTo>
                  <a:pt x="24" y="36"/>
                </a:lnTo>
                <a:lnTo>
                  <a:pt x="12" y="24"/>
                </a:lnTo>
                <a:lnTo>
                  <a:pt x="4" y="16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395">
            <a:extLst>
              <a:ext uri="{FF2B5EF4-FFF2-40B4-BE49-F238E27FC236}">
                <a16:creationId xmlns:a16="http://schemas.microsoft.com/office/drawing/2014/main" xmlns="" id="{063B9338-EA3B-4C95-AABA-3DA519B062EE}"/>
              </a:ext>
            </a:extLst>
          </p:cNvPr>
          <p:cNvSpPr>
            <a:spLocks/>
          </p:cNvSpPr>
          <p:nvPr/>
        </p:nvSpPr>
        <p:spPr bwMode="auto">
          <a:xfrm>
            <a:off x="2493691" y="5853025"/>
            <a:ext cx="396530" cy="461875"/>
          </a:xfrm>
          <a:custGeom>
            <a:avLst/>
            <a:gdLst>
              <a:gd name="T0" fmla="*/ 92 w 96"/>
              <a:gd name="T1" fmla="*/ 76 h 92"/>
              <a:gd name="T2" fmla="*/ 88 w 96"/>
              <a:gd name="T3" fmla="*/ 84 h 92"/>
              <a:gd name="T4" fmla="*/ 84 w 96"/>
              <a:gd name="T5" fmla="*/ 88 h 92"/>
              <a:gd name="T6" fmla="*/ 76 w 96"/>
              <a:gd name="T7" fmla="*/ 92 h 92"/>
              <a:gd name="T8" fmla="*/ 72 w 96"/>
              <a:gd name="T9" fmla="*/ 92 h 92"/>
              <a:gd name="T10" fmla="*/ 72 w 96"/>
              <a:gd name="T11" fmla="*/ 92 h 92"/>
              <a:gd name="T12" fmla="*/ 68 w 96"/>
              <a:gd name="T13" fmla="*/ 88 h 92"/>
              <a:gd name="T14" fmla="*/ 64 w 96"/>
              <a:gd name="T15" fmla="*/ 88 h 92"/>
              <a:gd name="T16" fmla="*/ 56 w 96"/>
              <a:gd name="T17" fmla="*/ 80 h 92"/>
              <a:gd name="T18" fmla="*/ 52 w 96"/>
              <a:gd name="T19" fmla="*/ 76 h 92"/>
              <a:gd name="T20" fmla="*/ 48 w 96"/>
              <a:gd name="T21" fmla="*/ 72 h 92"/>
              <a:gd name="T22" fmla="*/ 40 w 96"/>
              <a:gd name="T23" fmla="*/ 64 h 92"/>
              <a:gd name="T24" fmla="*/ 32 w 96"/>
              <a:gd name="T25" fmla="*/ 52 h 92"/>
              <a:gd name="T26" fmla="*/ 24 w 96"/>
              <a:gd name="T27" fmla="*/ 44 h 92"/>
              <a:gd name="T28" fmla="*/ 16 w 96"/>
              <a:gd name="T29" fmla="*/ 36 h 92"/>
              <a:gd name="T30" fmla="*/ 12 w 96"/>
              <a:gd name="T31" fmla="*/ 32 h 92"/>
              <a:gd name="T32" fmla="*/ 4 w 96"/>
              <a:gd name="T33" fmla="*/ 24 h 92"/>
              <a:gd name="T34" fmla="*/ 4 w 96"/>
              <a:gd name="T35" fmla="*/ 20 h 92"/>
              <a:gd name="T36" fmla="*/ 0 w 96"/>
              <a:gd name="T37" fmla="*/ 16 h 92"/>
              <a:gd name="T38" fmla="*/ 0 w 96"/>
              <a:gd name="T39" fmla="*/ 12 h 92"/>
              <a:gd name="T40" fmla="*/ 0 w 96"/>
              <a:gd name="T41" fmla="*/ 12 h 92"/>
              <a:gd name="T42" fmla="*/ 0 w 96"/>
              <a:gd name="T43" fmla="*/ 8 h 92"/>
              <a:gd name="T44" fmla="*/ 4 w 96"/>
              <a:gd name="T45" fmla="*/ 4 h 92"/>
              <a:gd name="T46" fmla="*/ 8 w 96"/>
              <a:gd name="T47" fmla="*/ 4 h 92"/>
              <a:gd name="T48" fmla="*/ 16 w 96"/>
              <a:gd name="T49" fmla="*/ 0 h 92"/>
              <a:gd name="T50" fmla="*/ 28 w 96"/>
              <a:gd name="T51" fmla="*/ 0 h 92"/>
              <a:gd name="T52" fmla="*/ 36 w 96"/>
              <a:gd name="T53" fmla="*/ 0 h 92"/>
              <a:gd name="T54" fmla="*/ 48 w 96"/>
              <a:gd name="T55" fmla="*/ 4 h 92"/>
              <a:gd name="T56" fmla="*/ 60 w 96"/>
              <a:gd name="T57" fmla="*/ 12 h 92"/>
              <a:gd name="T58" fmla="*/ 68 w 96"/>
              <a:gd name="T59" fmla="*/ 16 h 92"/>
              <a:gd name="T60" fmla="*/ 76 w 96"/>
              <a:gd name="T61" fmla="*/ 24 h 92"/>
              <a:gd name="T62" fmla="*/ 84 w 96"/>
              <a:gd name="T63" fmla="*/ 32 h 92"/>
              <a:gd name="T64" fmla="*/ 92 w 96"/>
              <a:gd name="T65" fmla="*/ 40 h 92"/>
              <a:gd name="T66" fmla="*/ 96 w 96"/>
              <a:gd name="T67" fmla="*/ 48 h 92"/>
              <a:gd name="T68" fmla="*/ 96 w 96"/>
              <a:gd name="T69" fmla="*/ 56 h 92"/>
              <a:gd name="T70" fmla="*/ 96 w 96"/>
              <a:gd name="T71" fmla="*/ 64 h 92"/>
              <a:gd name="T72" fmla="*/ 92 w 96"/>
              <a:gd name="T73" fmla="*/ 76 h 92"/>
              <a:gd name="T74" fmla="*/ 92 w 96"/>
              <a:gd name="T75" fmla="*/ 7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6" h="92">
                <a:moveTo>
                  <a:pt x="92" y="76"/>
                </a:moveTo>
                <a:lnTo>
                  <a:pt x="88" y="84"/>
                </a:lnTo>
                <a:lnTo>
                  <a:pt x="84" y="88"/>
                </a:lnTo>
                <a:lnTo>
                  <a:pt x="76" y="92"/>
                </a:lnTo>
                <a:lnTo>
                  <a:pt x="72" y="92"/>
                </a:lnTo>
                <a:lnTo>
                  <a:pt x="72" y="92"/>
                </a:lnTo>
                <a:lnTo>
                  <a:pt x="68" y="88"/>
                </a:lnTo>
                <a:lnTo>
                  <a:pt x="64" y="88"/>
                </a:lnTo>
                <a:lnTo>
                  <a:pt x="56" y="80"/>
                </a:lnTo>
                <a:lnTo>
                  <a:pt x="52" y="76"/>
                </a:lnTo>
                <a:lnTo>
                  <a:pt x="48" y="72"/>
                </a:lnTo>
                <a:lnTo>
                  <a:pt x="40" y="64"/>
                </a:lnTo>
                <a:lnTo>
                  <a:pt x="32" y="52"/>
                </a:lnTo>
                <a:lnTo>
                  <a:pt x="24" y="44"/>
                </a:lnTo>
                <a:lnTo>
                  <a:pt x="16" y="36"/>
                </a:lnTo>
                <a:lnTo>
                  <a:pt x="12" y="32"/>
                </a:lnTo>
                <a:lnTo>
                  <a:pt x="4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8" y="4"/>
                </a:lnTo>
                <a:lnTo>
                  <a:pt x="60" y="12"/>
                </a:lnTo>
                <a:lnTo>
                  <a:pt x="68" y="16"/>
                </a:lnTo>
                <a:lnTo>
                  <a:pt x="76" y="24"/>
                </a:lnTo>
                <a:lnTo>
                  <a:pt x="84" y="32"/>
                </a:lnTo>
                <a:lnTo>
                  <a:pt x="92" y="40"/>
                </a:lnTo>
                <a:lnTo>
                  <a:pt x="96" y="48"/>
                </a:lnTo>
                <a:lnTo>
                  <a:pt x="96" y="56"/>
                </a:lnTo>
                <a:lnTo>
                  <a:pt x="96" y="64"/>
                </a:lnTo>
                <a:lnTo>
                  <a:pt x="92" y="76"/>
                </a:lnTo>
                <a:lnTo>
                  <a:pt x="92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396">
            <a:extLst>
              <a:ext uri="{FF2B5EF4-FFF2-40B4-BE49-F238E27FC236}">
                <a16:creationId xmlns:a16="http://schemas.microsoft.com/office/drawing/2014/main" xmlns="" id="{D705A0DC-3B1B-42B3-AD5A-001CD8B93897}"/>
              </a:ext>
            </a:extLst>
          </p:cNvPr>
          <p:cNvSpPr>
            <a:spLocks/>
          </p:cNvSpPr>
          <p:nvPr/>
        </p:nvSpPr>
        <p:spPr bwMode="auto">
          <a:xfrm>
            <a:off x="3071964" y="5893188"/>
            <a:ext cx="594796" cy="582364"/>
          </a:xfrm>
          <a:custGeom>
            <a:avLst/>
            <a:gdLst>
              <a:gd name="T0" fmla="*/ 80 w 144"/>
              <a:gd name="T1" fmla="*/ 20 h 116"/>
              <a:gd name="T2" fmla="*/ 92 w 144"/>
              <a:gd name="T3" fmla="*/ 24 h 116"/>
              <a:gd name="T4" fmla="*/ 100 w 144"/>
              <a:gd name="T5" fmla="*/ 28 h 116"/>
              <a:gd name="T6" fmla="*/ 108 w 144"/>
              <a:gd name="T7" fmla="*/ 36 h 116"/>
              <a:gd name="T8" fmla="*/ 116 w 144"/>
              <a:gd name="T9" fmla="*/ 40 h 116"/>
              <a:gd name="T10" fmla="*/ 124 w 144"/>
              <a:gd name="T11" fmla="*/ 44 h 116"/>
              <a:gd name="T12" fmla="*/ 128 w 144"/>
              <a:gd name="T13" fmla="*/ 48 h 116"/>
              <a:gd name="T14" fmla="*/ 132 w 144"/>
              <a:gd name="T15" fmla="*/ 48 h 116"/>
              <a:gd name="T16" fmla="*/ 132 w 144"/>
              <a:gd name="T17" fmla="*/ 52 h 116"/>
              <a:gd name="T18" fmla="*/ 136 w 144"/>
              <a:gd name="T19" fmla="*/ 60 h 116"/>
              <a:gd name="T20" fmla="*/ 140 w 144"/>
              <a:gd name="T21" fmla="*/ 68 h 116"/>
              <a:gd name="T22" fmla="*/ 144 w 144"/>
              <a:gd name="T23" fmla="*/ 76 h 116"/>
              <a:gd name="T24" fmla="*/ 144 w 144"/>
              <a:gd name="T25" fmla="*/ 88 h 116"/>
              <a:gd name="T26" fmla="*/ 144 w 144"/>
              <a:gd name="T27" fmla="*/ 96 h 116"/>
              <a:gd name="T28" fmla="*/ 140 w 144"/>
              <a:gd name="T29" fmla="*/ 104 h 116"/>
              <a:gd name="T30" fmla="*/ 140 w 144"/>
              <a:gd name="T31" fmla="*/ 112 h 116"/>
              <a:gd name="T32" fmla="*/ 136 w 144"/>
              <a:gd name="T33" fmla="*/ 112 h 116"/>
              <a:gd name="T34" fmla="*/ 128 w 144"/>
              <a:gd name="T35" fmla="*/ 116 h 116"/>
              <a:gd name="T36" fmla="*/ 124 w 144"/>
              <a:gd name="T37" fmla="*/ 116 h 116"/>
              <a:gd name="T38" fmla="*/ 124 w 144"/>
              <a:gd name="T39" fmla="*/ 116 h 116"/>
              <a:gd name="T40" fmla="*/ 116 w 144"/>
              <a:gd name="T41" fmla="*/ 116 h 116"/>
              <a:gd name="T42" fmla="*/ 108 w 144"/>
              <a:gd name="T43" fmla="*/ 112 h 116"/>
              <a:gd name="T44" fmla="*/ 100 w 144"/>
              <a:gd name="T45" fmla="*/ 104 h 116"/>
              <a:gd name="T46" fmla="*/ 88 w 144"/>
              <a:gd name="T47" fmla="*/ 96 h 116"/>
              <a:gd name="T48" fmla="*/ 76 w 144"/>
              <a:gd name="T49" fmla="*/ 88 h 116"/>
              <a:gd name="T50" fmla="*/ 64 w 144"/>
              <a:gd name="T51" fmla="*/ 76 h 116"/>
              <a:gd name="T52" fmla="*/ 48 w 144"/>
              <a:gd name="T53" fmla="*/ 64 h 116"/>
              <a:gd name="T54" fmla="*/ 32 w 144"/>
              <a:gd name="T55" fmla="*/ 48 h 116"/>
              <a:gd name="T56" fmla="*/ 20 w 144"/>
              <a:gd name="T57" fmla="*/ 32 h 116"/>
              <a:gd name="T58" fmla="*/ 8 w 144"/>
              <a:gd name="T59" fmla="*/ 20 h 116"/>
              <a:gd name="T60" fmla="*/ 4 w 144"/>
              <a:gd name="T61" fmla="*/ 16 h 116"/>
              <a:gd name="T62" fmla="*/ 4 w 144"/>
              <a:gd name="T63" fmla="*/ 12 h 116"/>
              <a:gd name="T64" fmla="*/ 0 w 144"/>
              <a:gd name="T65" fmla="*/ 12 h 116"/>
              <a:gd name="T66" fmla="*/ 0 w 144"/>
              <a:gd name="T67" fmla="*/ 8 h 116"/>
              <a:gd name="T68" fmla="*/ 4 w 144"/>
              <a:gd name="T69" fmla="*/ 4 h 116"/>
              <a:gd name="T70" fmla="*/ 4 w 144"/>
              <a:gd name="T71" fmla="*/ 0 h 116"/>
              <a:gd name="T72" fmla="*/ 12 w 144"/>
              <a:gd name="T73" fmla="*/ 0 h 116"/>
              <a:gd name="T74" fmla="*/ 20 w 144"/>
              <a:gd name="T75" fmla="*/ 0 h 116"/>
              <a:gd name="T76" fmla="*/ 32 w 144"/>
              <a:gd name="T77" fmla="*/ 0 h 116"/>
              <a:gd name="T78" fmla="*/ 44 w 144"/>
              <a:gd name="T79" fmla="*/ 4 h 116"/>
              <a:gd name="T80" fmla="*/ 64 w 144"/>
              <a:gd name="T81" fmla="*/ 12 h 116"/>
              <a:gd name="T82" fmla="*/ 80 w 144"/>
              <a:gd name="T83" fmla="*/ 20 h 116"/>
              <a:gd name="T84" fmla="*/ 80 w 144"/>
              <a:gd name="T85" fmla="*/ 20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4" h="116">
                <a:moveTo>
                  <a:pt x="80" y="20"/>
                </a:moveTo>
                <a:lnTo>
                  <a:pt x="92" y="24"/>
                </a:lnTo>
                <a:lnTo>
                  <a:pt x="100" y="28"/>
                </a:lnTo>
                <a:lnTo>
                  <a:pt x="108" y="36"/>
                </a:lnTo>
                <a:lnTo>
                  <a:pt x="116" y="40"/>
                </a:lnTo>
                <a:lnTo>
                  <a:pt x="124" y="44"/>
                </a:lnTo>
                <a:lnTo>
                  <a:pt x="128" y="48"/>
                </a:lnTo>
                <a:lnTo>
                  <a:pt x="132" y="48"/>
                </a:lnTo>
                <a:lnTo>
                  <a:pt x="132" y="52"/>
                </a:lnTo>
                <a:lnTo>
                  <a:pt x="136" y="60"/>
                </a:lnTo>
                <a:lnTo>
                  <a:pt x="140" y="68"/>
                </a:lnTo>
                <a:lnTo>
                  <a:pt x="144" y="76"/>
                </a:lnTo>
                <a:lnTo>
                  <a:pt x="144" y="88"/>
                </a:lnTo>
                <a:lnTo>
                  <a:pt x="144" y="96"/>
                </a:lnTo>
                <a:lnTo>
                  <a:pt x="140" y="104"/>
                </a:lnTo>
                <a:lnTo>
                  <a:pt x="140" y="112"/>
                </a:lnTo>
                <a:lnTo>
                  <a:pt x="136" y="112"/>
                </a:lnTo>
                <a:lnTo>
                  <a:pt x="128" y="116"/>
                </a:lnTo>
                <a:lnTo>
                  <a:pt x="124" y="116"/>
                </a:lnTo>
                <a:lnTo>
                  <a:pt x="124" y="116"/>
                </a:lnTo>
                <a:lnTo>
                  <a:pt x="116" y="116"/>
                </a:lnTo>
                <a:lnTo>
                  <a:pt x="108" y="112"/>
                </a:lnTo>
                <a:lnTo>
                  <a:pt x="100" y="104"/>
                </a:lnTo>
                <a:lnTo>
                  <a:pt x="88" y="96"/>
                </a:lnTo>
                <a:lnTo>
                  <a:pt x="76" y="88"/>
                </a:lnTo>
                <a:lnTo>
                  <a:pt x="64" y="76"/>
                </a:lnTo>
                <a:lnTo>
                  <a:pt x="48" y="64"/>
                </a:lnTo>
                <a:lnTo>
                  <a:pt x="32" y="48"/>
                </a:lnTo>
                <a:lnTo>
                  <a:pt x="20" y="32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4" y="4"/>
                </a:lnTo>
                <a:lnTo>
                  <a:pt x="64" y="12"/>
                </a:lnTo>
                <a:lnTo>
                  <a:pt x="80" y="20"/>
                </a:lnTo>
                <a:lnTo>
                  <a:pt x="8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397">
            <a:extLst>
              <a:ext uri="{FF2B5EF4-FFF2-40B4-BE49-F238E27FC236}">
                <a16:creationId xmlns:a16="http://schemas.microsoft.com/office/drawing/2014/main" xmlns="" id="{C6B03D81-C770-4FAC-8120-9758B9BB366A}"/>
              </a:ext>
            </a:extLst>
          </p:cNvPr>
          <p:cNvSpPr>
            <a:spLocks/>
          </p:cNvSpPr>
          <p:nvPr/>
        </p:nvSpPr>
        <p:spPr bwMode="auto">
          <a:xfrm>
            <a:off x="1915417" y="5893188"/>
            <a:ext cx="413053" cy="441793"/>
          </a:xfrm>
          <a:custGeom>
            <a:avLst/>
            <a:gdLst>
              <a:gd name="T0" fmla="*/ 0 w 100"/>
              <a:gd name="T1" fmla="*/ 4 h 88"/>
              <a:gd name="T2" fmla="*/ 4 w 100"/>
              <a:gd name="T3" fmla="*/ 0 h 88"/>
              <a:gd name="T4" fmla="*/ 12 w 100"/>
              <a:gd name="T5" fmla="*/ 0 h 88"/>
              <a:gd name="T6" fmla="*/ 20 w 100"/>
              <a:gd name="T7" fmla="*/ 0 h 88"/>
              <a:gd name="T8" fmla="*/ 32 w 100"/>
              <a:gd name="T9" fmla="*/ 0 h 88"/>
              <a:gd name="T10" fmla="*/ 44 w 100"/>
              <a:gd name="T11" fmla="*/ 4 h 88"/>
              <a:gd name="T12" fmla="*/ 56 w 100"/>
              <a:gd name="T13" fmla="*/ 8 h 88"/>
              <a:gd name="T14" fmla="*/ 68 w 100"/>
              <a:gd name="T15" fmla="*/ 12 h 88"/>
              <a:gd name="T16" fmla="*/ 76 w 100"/>
              <a:gd name="T17" fmla="*/ 20 h 88"/>
              <a:gd name="T18" fmla="*/ 88 w 100"/>
              <a:gd name="T19" fmla="*/ 28 h 88"/>
              <a:gd name="T20" fmla="*/ 92 w 100"/>
              <a:gd name="T21" fmla="*/ 36 h 88"/>
              <a:gd name="T22" fmla="*/ 100 w 100"/>
              <a:gd name="T23" fmla="*/ 44 h 88"/>
              <a:gd name="T24" fmla="*/ 100 w 100"/>
              <a:gd name="T25" fmla="*/ 48 h 88"/>
              <a:gd name="T26" fmla="*/ 100 w 100"/>
              <a:gd name="T27" fmla="*/ 56 h 88"/>
              <a:gd name="T28" fmla="*/ 100 w 100"/>
              <a:gd name="T29" fmla="*/ 60 h 88"/>
              <a:gd name="T30" fmla="*/ 96 w 100"/>
              <a:gd name="T31" fmla="*/ 68 h 88"/>
              <a:gd name="T32" fmla="*/ 92 w 100"/>
              <a:gd name="T33" fmla="*/ 72 h 88"/>
              <a:gd name="T34" fmla="*/ 88 w 100"/>
              <a:gd name="T35" fmla="*/ 80 h 88"/>
              <a:gd name="T36" fmla="*/ 84 w 100"/>
              <a:gd name="T37" fmla="*/ 84 h 88"/>
              <a:gd name="T38" fmla="*/ 76 w 100"/>
              <a:gd name="T39" fmla="*/ 88 h 88"/>
              <a:gd name="T40" fmla="*/ 72 w 100"/>
              <a:gd name="T41" fmla="*/ 88 h 88"/>
              <a:gd name="T42" fmla="*/ 68 w 100"/>
              <a:gd name="T43" fmla="*/ 88 h 88"/>
              <a:gd name="T44" fmla="*/ 64 w 100"/>
              <a:gd name="T45" fmla="*/ 84 h 88"/>
              <a:gd name="T46" fmla="*/ 60 w 100"/>
              <a:gd name="T47" fmla="*/ 84 h 88"/>
              <a:gd name="T48" fmla="*/ 56 w 100"/>
              <a:gd name="T49" fmla="*/ 80 h 88"/>
              <a:gd name="T50" fmla="*/ 48 w 100"/>
              <a:gd name="T51" fmla="*/ 72 h 88"/>
              <a:gd name="T52" fmla="*/ 44 w 100"/>
              <a:gd name="T53" fmla="*/ 68 h 88"/>
              <a:gd name="T54" fmla="*/ 36 w 100"/>
              <a:gd name="T55" fmla="*/ 60 h 88"/>
              <a:gd name="T56" fmla="*/ 32 w 100"/>
              <a:gd name="T57" fmla="*/ 48 h 88"/>
              <a:gd name="T58" fmla="*/ 24 w 100"/>
              <a:gd name="T59" fmla="*/ 40 h 88"/>
              <a:gd name="T60" fmla="*/ 16 w 100"/>
              <a:gd name="T61" fmla="*/ 32 h 88"/>
              <a:gd name="T62" fmla="*/ 12 w 100"/>
              <a:gd name="T63" fmla="*/ 24 h 88"/>
              <a:gd name="T64" fmla="*/ 8 w 100"/>
              <a:gd name="T65" fmla="*/ 20 h 88"/>
              <a:gd name="T66" fmla="*/ 4 w 100"/>
              <a:gd name="T67" fmla="*/ 16 h 88"/>
              <a:gd name="T68" fmla="*/ 0 w 100"/>
              <a:gd name="T69" fmla="*/ 12 h 88"/>
              <a:gd name="T70" fmla="*/ 0 w 100"/>
              <a:gd name="T71" fmla="*/ 8 h 88"/>
              <a:gd name="T72" fmla="*/ 0 w 100"/>
              <a:gd name="T73" fmla="*/ 4 h 88"/>
              <a:gd name="T74" fmla="*/ 0 w 100"/>
              <a:gd name="T75" fmla="*/ 4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0" h="88">
                <a:moveTo>
                  <a:pt x="0" y="4"/>
                </a:move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4" y="4"/>
                </a:lnTo>
                <a:lnTo>
                  <a:pt x="56" y="8"/>
                </a:lnTo>
                <a:lnTo>
                  <a:pt x="68" y="12"/>
                </a:lnTo>
                <a:lnTo>
                  <a:pt x="76" y="20"/>
                </a:lnTo>
                <a:lnTo>
                  <a:pt x="88" y="28"/>
                </a:lnTo>
                <a:lnTo>
                  <a:pt x="92" y="36"/>
                </a:lnTo>
                <a:lnTo>
                  <a:pt x="100" y="44"/>
                </a:lnTo>
                <a:lnTo>
                  <a:pt x="100" y="48"/>
                </a:lnTo>
                <a:lnTo>
                  <a:pt x="100" y="56"/>
                </a:lnTo>
                <a:lnTo>
                  <a:pt x="100" y="60"/>
                </a:lnTo>
                <a:lnTo>
                  <a:pt x="96" y="68"/>
                </a:lnTo>
                <a:lnTo>
                  <a:pt x="92" y="72"/>
                </a:lnTo>
                <a:lnTo>
                  <a:pt x="88" y="80"/>
                </a:lnTo>
                <a:lnTo>
                  <a:pt x="84" y="84"/>
                </a:lnTo>
                <a:lnTo>
                  <a:pt x="76" y="88"/>
                </a:lnTo>
                <a:lnTo>
                  <a:pt x="72" y="88"/>
                </a:lnTo>
                <a:lnTo>
                  <a:pt x="68" y="88"/>
                </a:lnTo>
                <a:lnTo>
                  <a:pt x="64" y="84"/>
                </a:lnTo>
                <a:lnTo>
                  <a:pt x="60" y="84"/>
                </a:lnTo>
                <a:lnTo>
                  <a:pt x="56" y="80"/>
                </a:lnTo>
                <a:lnTo>
                  <a:pt x="48" y="72"/>
                </a:lnTo>
                <a:lnTo>
                  <a:pt x="44" y="68"/>
                </a:lnTo>
                <a:lnTo>
                  <a:pt x="36" y="60"/>
                </a:lnTo>
                <a:lnTo>
                  <a:pt x="32" y="48"/>
                </a:lnTo>
                <a:lnTo>
                  <a:pt x="24" y="40"/>
                </a:lnTo>
                <a:lnTo>
                  <a:pt x="16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398">
            <a:extLst>
              <a:ext uri="{FF2B5EF4-FFF2-40B4-BE49-F238E27FC236}">
                <a16:creationId xmlns:a16="http://schemas.microsoft.com/office/drawing/2014/main" xmlns="" id="{5B5735FC-D07F-4B26-952F-C04F149EC9CD}"/>
              </a:ext>
            </a:extLst>
          </p:cNvPr>
          <p:cNvSpPr>
            <a:spLocks/>
          </p:cNvSpPr>
          <p:nvPr/>
        </p:nvSpPr>
        <p:spPr bwMode="auto">
          <a:xfrm>
            <a:off x="1221489" y="5812862"/>
            <a:ext cx="413053" cy="682772"/>
          </a:xfrm>
          <a:custGeom>
            <a:avLst/>
            <a:gdLst>
              <a:gd name="T0" fmla="*/ 68 w 100"/>
              <a:gd name="T1" fmla="*/ 116 h 136"/>
              <a:gd name="T2" fmla="*/ 56 w 100"/>
              <a:gd name="T3" fmla="*/ 128 h 136"/>
              <a:gd name="T4" fmla="*/ 44 w 100"/>
              <a:gd name="T5" fmla="*/ 132 h 136"/>
              <a:gd name="T6" fmla="*/ 36 w 100"/>
              <a:gd name="T7" fmla="*/ 136 h 136"/>
              <a:gd name="T8" fmla="*/ 28 w 100"/>
              <a:gd name="T9" fmla="*/ 136 h 136"/>
              <a:gd name="T10" fmla="*/ 24 w 100"/>
              <a:gd name="T11" fmla="*/ 136 h 136"/>
              <a:gd name="T12" fmla="*/ 20 w 100"/>
              <a:gd name="T13" fmla="*/ 132 h 136"/>
              <a:gd name="T14" fmla="*/ 12 w 100"/>
              <a:gd name="T15" fmla="*/ 124 h 136"/>
              <a:gd name="T16" fmla="*/ 8 w 100"/>
              <a:gd name="T17" fmla="*/ 120 h 136"/>
              <a:gd name="T18" fmla="*/ 4 w 100"/>
              <a:gd name="T19" fmla="*/ 112 h 136"/>
              <a:gd name="T20" fmla="*/ 4 w 100"/>
              <a:gd name="T21" fmla="*/ 104 h 136"/>
              <a:gd name="T22" fmla="*/ 0 w 100"/>
              <a:gd name="T23" fmla="*/ 100 h 136"/>
              <a:gd name="T24" fmla="*/ 4 w 100"/>
              <a:gd name="T25" fmla="*/ 96 h 136"/>
              <a:gd name="T26" fmla="*/ 4 w 100"/>
              <a:gd name="T27" fmla="*/ 92 h 136"/>
              <a:gd name="T28" fmla="*/ 8 w 100"/>
              <a:gd name="T29" fmla="*/ 84 h 136"/>
              <a:gd name="T30" fmla="*/ 16 w 100"/>
              <a:gd name="T31" fmla="*/ 80 h 136"/>
              <a:gd name="T32" fmla="*/ 24 w 100"/>
              <a:gd name="T33" fmla="*/ 72 h 136"/>
              <a:gd name="T34" fmla="*/ 28 w 100"/>
              <a:gd name="T35" fmla="*/ 68 h 136"/>
              <a:gd name="T36" fmla="*/ 32 w 100"/>
              <a:gd name="T37" fmla="*/ 64 h 136"/>
              <a:gd name="T38" fmla="*/ 40 w 100"/>
              <a:gd name="T39" fmla="*/ 56 h 136"/>
              <a:gd name="T40" fmla="*/ 48 w 100"/>
              <a:gd name="T41" fmla="*/ 48 h 136"/>
              <a:gd name="T42" fmla="*/ 52 w 100"/>
              <a:gd name="T43" fmla="*/ 40 h 136"/>
              <a:gd name="T44" fmla="*/ 60 w 100"/>
              <a:gd name="T45" fmla="*/ 28 h 136"/>
              <a:gd name="T46" fmla="*/ 68 w 100"/>
              <a:gd name="T47" fmla="*/ 12 h 136"/>
              <a:gd name="T48" fmla="*/ 76 w 100"/>
              <a:gd name="T49" fmla="*/ 0 h 136"/>
              <a:gd name="T50" fmla="*/ 88 w 100"/>
              <a:gd name="T51" fmla="*/ 16 h 136"/>
              <a:gd name="T52" fmla="*/ 96 w 100"/>
              <a:gd name="T53" fmla="*/ 28 h 136"/>
              <a:gd name="T54" fmla="*/ 100 w 100"/>
              <a:gd name="T55" fmla="*/ 36 h 136"/>
              <a:gd name="T56" fmla="*/ 100 w 100"/>
              <a:gd name="T57" fmla="*/ 44 h 136"/>
              <a:gd name="T58" fmla="*/ 100 w 100"/>
              <a:gd name="T59" fmla="*/ 48 h 136"/>
              <a:gd name="T60" fmla="*/ 100 w 100"/>
              <a:gd name="T61" fmla="*/ 56 h 136"/>
              <a:gd name="T62" fmla="*/ 100 w 100"/>
              <a:gd name="T63" fmla="*/ 64 h 136"/>
              <a:gd name="T64" fmla="*/ 96 w 100"/>
              <a:gd name="T65" fmla="*/ 72 h 136"/>
              <a:gd name="T66" fmla="*/ 96 w 100"/>
              <a:gd name="T67" fmla="*/ 80 h 136"/>
              <a:gd name="T68" fmla="*/ 88 w 100"/>
              <a:gd name="T69" fmla="*/ 92 h 136"/>
              <a:gd name="T70" fmla="*/ 80 w 100"/>
              <a:gd name="T71" fmla="*/ 104 h 136"/>
              <a:gd name="T72" fmla="*/ 68 w 100"/>
              <a:gd name="T73" fmla="*/ 116 h 136"/>
              <a:gd name="T74" fmla="*/ 68 w 100"/>
              <a:gd name="T75" fmla="*/ 116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0" h="136">
                <a:moveTo>
                  <a:pt x="68" y="116"/>
                </a:moveTo>
                <a:lnTo>
                  <a:pt x="56" y="128"/>
                </a:lnTo>
                <a:lnTo>
                  <a:pt x="44" y="132"/>
                </a:lnTo>
                <a:lnTo>
                  <a:pt x="36" y="136"/>
                </a:lnTo>
                <a:lnTo>
                  <a:pt x="28" y="136"/>
                </a:lnTo>
                <a:lnTo>
                  <a:pt x="24" y="136"/>
                </a:lnTo>
                <a:lnTo>
                  <a:pt x="20" y="132"/>
                </a:lnTo>
                <a:lnTo>
                  <a:pt x="12" y="124"/>
                </a:lnTo>
                <a:lnTo>
                  <a:pt x="8" y="120"/>
                </a:lnTo>
                <a:lnTo>
                  <a:pt x="4" y="112"/>
                </a:lnTo>
                <a:lnTo>
                  <a:pt x="4" y="104"/>
                </a:lnTo>
                <a:lnTo>
                  <a:pt x="0" y="100"/>
                </a:lnTo>
                <a:lnTo>
                  <a:pt x="4" y="96"/>
                </a:lnTo>
                <a:lnTo>
                  <a:pt x="4" y="92"/>
                </a:lnTo>
                <a:lnTo>
                  <a:pt x="8" y="84"/>
                </a:lnTo>
                <a:lnTo>
                  <a:pt x="16" y="80"/>
                </a:lnTo>
                <a:lnTo>
                  <a:pt x="24" y="72"/>
                </a:lnTo>
                <a:lnTo>
                  <a:pt x="28" y="68"/>
                </a:lnTo>
                <a:lnTo>
                  <a:pt x="32" y="64"/>
                </a:lnTo>
                <a:lnTo>
                  <a:pt x="40" y="56"/>
                </a:lnTo>
                <a:lnTo>
                  <a:pt x="48" y="48"/>
                </a:lnTo>
                <a:lnTo>
                  <a:pt x="52" y="40"/>
                </a:lnTo>
                <a:lnTo>
                  <a:pt x="60" y="28"/>
                </a:lnTo>
                <a:lnTo>
                  <a:pt x="68" y="12"/>
                </a:lnTo>
                <a:lnTo>
                  <a:pt x="76" y="0"/>
                </a:lnTo>
                <a:lnTo>
                  <a:pt x="88" y="16"/>
                </a:lnTo>
                <a:lnTo>
                  <a:pt x="96" y="28"/>
                </a:lnTo>
                <a:lnTo>
                  <a:pt x="100" y="36"/>
                </a:lnTo>
                <a:lnTo>
                  <a:pt x="100" y="44"/>
                </a:lnTo>
                <a:lnTo>
                  <a:pt x="100" y="48"/>
                </a:lnTo>
                <a:lnTo>
                  <a:pt x="100" y="56"/>
                </a:lnTo>
                <a:lnTo>
                  <a:pt x="100" y="64"/>
                </a:lnTo>
                <a:lnTo>
                  <a:pt x="96" y="72"/>
                </a:lnTo>
                <a:lnTo>
                  <a:pt x="96" y="80"/>
                </a:lnTo>
                <a:lnTo>
                  <a:pt x="88" y="92"/>
                </a:lnTo>
                <a:lnTo>
                  <a:pt x="80" y="104"/>
                </a:lnTo>
                <a:lnTo>
                  <a:pt x="68" y="116"/>
                </a:lnTo>
                <a:lnTo>
                  <a:pt x="68" y="1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399">
            <a:extLst>
              <a:ext uri="{FF2B5EF4-FFF2-40B4-BE49-F238E27FC236}">
                <a16:creationId xmlns:a16="http://schemas.microsoft.com/office/drawing/2014/main" xmlns="" id="{E1DEEF44-2896-4258-A261-F09C8DAFB49A}"/>
              </a:ext>
            </a:extLst>
          </p:cNvPr>
          <p:cNvSpPr>
            <a:spLocks/>
          </p:cNvSpPr>
          <p:nvPr/>
        </p:nvSpPr>
        <p:spPr bwMode="auto">
          <a:xfrm>
            <a:off x="1105834" y="4909194"/>
            <a:ext cx="1173069" cy="602446"/>
          </a:xfrm>
          <a:custGeom>
            <a:avLst/>
            <a:gdLst>
              <a:gd name="T0" fmla="*/ 160 w 284"/>
              <a:gd name="T1" fmla="*/ 32 h 120"/>
              <a:gd name="T2" fmla="*/ 188 w 284"/>
              <a:gd name="T3" fmla="*/ 24 h 120"/>
              <a:gd name="T4" fmla="*/ 212 w 284"/>
              <a:gd name="T5" fmla="*/ 16 h 120"/>
              <a:gd name="T6" fmla="*/ 232 w 284"/>
              <a:gd name="T7" fmla="*/ 8 h 120"/>
              <a:gd name="T8" fmla="*/ 248 w 284"/>
              <a:gd name="T9" fmla="*/ 4 h 120"/>
              <a:gd name="T10" fmla="*/ 264 w 284"/>
              <a:gd name="T11" fmla="*/ 0 h 120"/>
              <a:gd name="T12" fmla="*/ 272 w 284"/>
              <a:gd name="T13" fmla="*/ 0 h 120"/>
              <a:gd name="T14" fmla="*/ 280 w 284"/>
              <a:gd name="T15" fmla="*/ 0 h 120"/>
              <a:gd name="T16" fmla="*/ 284 w 284"/>
              <a:gd name="T17" fmla="*/ 0 h 120"/>
              <a:gd name="T18" fmla="*/ 280 w 284"/>
              <a:gd name="T19" fmla="*/ 4 h 120"/>
              <a:gd name="T20" fmla="*/ 276 w 284"/>
              <a:gd name="T21" fmla="*/ 8 h 120"/>
              <a:gd name="T22" fmla="*/ 268 w 284"/>
              <a:gd name="T23" fmla="*/ 16 h 120"/>
              <a:gd name="T24" fmla="*/ 256 w 284"/>
              <a:gd name="T25" fmla="*/ 24 h 120"/>
              <a:gd name="T26" fmla="*/ 244 w 284"/>
              <a:gd name="T27" fmla="*/ 32 h 120"/>
              <a:gd name="T28" fmla="*/ 224 w 284"/>
              <a:gd name="T29" fmla="*/ 40 h 120"/>
              <a:gd name="T30" fmla="*/ 200 w 284"/>
              <a:gd name="T31" fmla="*/ 52 h 120"/>
              <a:gd name="T32" fmla="*/ 176 w 284"/>
              <a:gd name="T33" fmla="*/ 64 h 120"/>
              <a:gd name="T34" fmla="*/ 148 w 284"/>
              <a:gd name="T35" fmla="*/ 80 h 120"/>
              <a:gd name="T36" fmla="*/ 128 w 284"/>
              <a:gd name="T37" fmla="*/ 88 h 120"/>
              <a:gd name="T38" fmla="*/ 108 w 284"/>
              <a:gd name="T39" fmla="*/ 100 h 120"/>
              <a:gd name="T40" fmla="*/ 88 w 284"/>
              <a:gd name="T41" fmla="*/ 108 h 120"/>
              <a:gd name="T42" fmla="*/ 76 w 284"/>
              <a:gd name="T43" fmla="*/ 112 h 120"/>
              <a:gd name="T44" fmla="*/ 64 w 284"/>
              <a:gd name="T45" fmla="*/ 116 h 120"/>
              <a:gd name="T46" fmla="*/ 56 w 284"/>
              <a:gd name="T47" fmla="*/ 120 h 120"/>
              <a:gd name="T48" fmla="*/ 52 w 284"/>
              <a:gd name="T49" fmla="*/ 120 h 120"/>
              <a:gd name="T50" fmla="*/ 44 w 284"/>
              <a:gd name="T51" fmla="*/ 120 h 120"/>
              <a:gd name="T52" fmla="*/ 36 w 284"/>
              <a:gd name="T53" fmla="*/ 116 h 120"/>
              <a:gd name="T54" fmla="*/ 28 w 284"/>
              <a:gd name="T55" fmla="*/ 112 h 120"/>
              <a:gd name="T56" fmla="*/ 20 w 284"/>
              <a:gd name="T57" fmla="*/ 104 h 120"/>
              <a:gd name="T58" fmla="*/ 8 w 284"/>
              <a:gd name="T59" fmla="*/ 100 h 120"/>
              <a:gd name="T60" fmla="*/ 4 w 284"/>
              <a:gd name="T61" fmla="*/ 92 h 120"/>
              <a:gd name="T62" fmla="*/ 0 w 284"/>
              <a:gd name="T63" fmla="*/ 84 h 120"/>
              <a:gd name="T64" fmla="*/ 0 w 284"/>
              <a:gd name="T65" fmla="*/ 84 h 120"/>
              <a:gd name="T66" fmla="*/ 0 w 284"/>
              <a:gd name="T67" fmla="*/ 80 h 120"/>
              <a:gd name="T68" fmla="*/ 0 w 284"/>
              <a:gd name="T69" fmla="*/ 76 h 120"/>
              <a:gd name="T70" fmla="*/ 4 w 284"/>
              <a:gd name="T71" fmla="*/ 72 h 120"/>
              <a:gd name="T72" fmla="*/ 12 w 284"/>
              <a:gd name="T73" fmla="*/ 68 h 120"/>
              <a:gd name="T74" fmla="*/ 20 w 284"/>
              <a:gd name="T75" fmla="*/ 72 h 120"/>
              <a:gd name="T76" fmla="*/ 24 w 284"/>
              <a:gd name="T77" fmla="*/ 72 h 120"/>
              <a:gd name="T78" fmla="*/ 32 w 284"/>
              <a:gd name="T79" fmla="*/ 72 h 120"/>
              <a:gd name="T80" fmla="*/ 36 w 284"/>
              <a:gd name="T81" fmla="*/ 72 h 120"/>
              <a:gd name="T82" fmla="*/ 40 w 284"/>
              <a:gd name="T83" fmla="*/ 72 h 120"/>
              <a:gd name="T84" fmla="*/ 44 w 284"/>
              <a:gd name="T85" fmla="*/ 72 h 120"/>
              <a:gd name="T86" fmla="*/ 48 w 284"/>
              <a:gd name="T87" fmla="*/ 72 h 120"/>
              <a:gd name="T88" fmla="*/ 60 w 284"/>
              <a:gd name="T89" fmla="*/ 68 h 120"/>
              <a:gd name="T90" fmla="*/ 72 w 284"/>
              <a:gd name="T91" fmla="*/ 64 h 120"/>
              <a:gd name="T92" fmla="*/ 88 w 284"/>
              <a:gd name="T93" fmla="*/ 56 h 120"/>
              <a:gd name="T94" fmla="*/ 112 w 284"/>
              <a:gd name="T95" fmla="*/ 48 h 120"/>
              <a:gd name="T96" fmla="*/ 132 w 284"/>
              <a:gd name="T97" fmla="*/ 40 h 120"/>
              <a:gd name="T98" fmla="*/ 160 w 284"/>
              <a:gd name="T99" fmla="*/ 32 h 120"/>
              <a:gd name="T100" fmla="*/ 160 w 284"/>
              <a:gd name="T101" fmla="*/ 3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84" h="120">
                <a:moveTo>
                  <a:pt x="160" y="32"/>
                </a:moveTo>
                <a:lnTo>
                  <a:pt x="188" y="24"/>
                </a:lnTo>
                <a:lnTo>
                  <a:pt x="212" y="16"/>
                </a:lnTo>
                <a:lnTo>
                  <a:pt x="232" y="8"/>
                </a:lnTo>
                <a:lnTo>
                  <a:pt x="248" y="4"/>
                </a:lnTo>
                <a:lnTo>
                  <a:pt x="264" y="0"/>
                </a:lnTo>
                <a:lnTo>
                  <a:pt x="272" y="0"/>
                </a:lnTo>
                <a:lnTo>
                  <a:pt x="280" y="0"/>
                </a:lnTo>
                <a:lnTo>
                  <a:pt x="284" y="0"/>
                </a:lnTo>
                <a:lnTo>
                  <a:pt x="280" y="4"/>
                </a:lnTo>
                <a:lnTo>
                  <a:pt x="276" y="8"/>
                </a:lnTo>
                <a:lnTo>
                  <a:pt x="268" y="16"/>
                </a:lnTo>
                <a:lnTo>
                  <a:pt x="256" y="24"/>
                </a:lnTo>
                <a:lnTo>
                  <a:pt x="244" y="32"/>
                </a:lnTo>
                <a:lnTo>
                  <a:pt x="224" y="40"/>
                </a:lnTo>
                <a:lnTo>
                  <a:pt x="200" y="52"/>
                </a:lnTo>
                <a:lnTo>
                  <a:pt x="176" y="64"/>
                </a:lnTo>
                <a:lnTo>
                  <a:pt x="148" y="80"/>
                </a:lnTo>
                <a:lnTo>
                  <a:pt x="128" y="88"/>
                </a:lnTo>
                <a:lnTo>
                  <a:pt x="108" y="100"/>
                </a:lnTo>
                <a:lnTo>
                  <a:pt x="88" y="108"/>
                </a:lnTo>
                <a:lnTo>
                  <a:pt x="76" y="112"/>
                </a:lnTo>
                <a:lnTo>
                  <a:pt x="64" y="116"/>
                </a:lnTo>
                <a:lnTo>
                  <a:pt x="56" y="120"/>
                </a:lnTo>
                <a:lnTo>
                  <a:pt x="52" y="120"/>
                </a:lnTo>
                <a:lnTo>
                  <a:pt x="44" y="120"/>
                </a:lnTo>
                <a:lnTo>
                  <a:pt x="36" y="116"/>
                </a:lnTo>
                <a:lnTo>
                  <a:pt x="28" y="112"/>
                </a:lnTo>
                <a:lnTo>
                  <a:pt x="20" y="104"/>
                </a:lnTo>
                <a:lnTo>
                  <a:pt x="8" y="100"/>
                </a:lnTo>
                <a:lnTo>
                  <a:pt x="4" y="92"/>
                </a:lnTo>
                <a:lnTo>
                  <a:pt x="0" y="84"/>
                </a:lnTo>
                <a:lnTo>
                  <a:pt x="0" y="84"/>
                </a:lnTo>
                <a:lnTo>
                  <a:pt x="0" y="80"/>
                </a:lnTo>
                <a:lnTo>
                  <a:pt x="0" y="76"/>
                </a:lnTo>
                <a:lnTo>
                  <a:pt x="4" y="72"/>
                </a:lnTo>
                <a:lnTo>
                  <a:pt x="12" y="68"/>
                </a:lnTo>
                <a:lnTo>
                  <a:pt x="20" y="72"/>
                </a:lnTo>
                <a:lnTo>
                  <a:pt x="24" y="72"/>
                </a:lnTo>
                <a:lnTo>
                  <a:pt x="32" y="72"/>
                </a:lnTo>
                <a:lnTo>
                  <a:pt x="36" y="72"/>
                </a:lnTo>
                <a:lnTo>
                  <a:pt x="40" y="72"/>
                </a:lnTo>
                <a:lnTo>
                  <a:pt x="44" y="72"/>
                </a:lnTo>
                <a:lnTo>
                  <a:pt x="48" y="72"/>
                </a:lnTo>
                <a:lnTo>
                  <a:pt x="60" y="68"/>
                </a:lnTo>
                <a:lnTo>
                  <a:pt x="72" y="64"/>
                </a:lnTo>
                <a:lnTo>
                  <a:pt x="88" y="56"/>
                </a:lnTo>
                <a:lnTo>
                  <a:pt x="112" y="48"/>
                </a:lnTo>
                <a:lnTo>
                  <a:pt x="132" y="40"/>
                </a:lnTo>
                <a:lnTo>
                  <a:pt x="160" y="32"/>
                </a:lnTo>
                <a:lnTo>
                  <a:pt x="160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xmlns="" id="{942490D2-949C-4AF3-B28B-01FE15F1C54F}"/>
              </a:ext>
            </a:extLst>
          </p:cNvPr>
          <p:cNvSpPr/>
          <p:nvPr/>
        </p:nvSpPr>
        <p:spPr>
          <a:xfrm rot="20791124">
            <a:off x="6411265" y="1075733"/>
            <a:ext cx="627485" cy="824273"/>
          </a:xfrm>
          <a:custGeom>
            <a:avLst/>
            <a:gdLst>
              <a:gd name="connsiteX0" fmla="*/ 370619 w 627485"/>
              <a:gd name="connsiteY0" fmla="*/ 0 h 824273"/>
              <a:gd name="connsiteX1" fmla="*/ 627485 w 627485"/>
              <a:gd name="connsiteY1" fmla="*/ 106607 h 824273"/>
              <a:gd name="connsiteX2" fmla="*/ 618587 w 627485"/>
              <a:gd name="connsiteY2" fmla="*/ 113049 h 824273"/>
              <a:gd name="connsiteX3" fmla="*/ 614309 w 627485"/>
              <a:gd name="connsiteY3" fmla="*/ 130893 h 824273"/>
              <a:gd name="connsiteX4" fmla="*/ 594730 w 627485"/>
              <a:gd name="connsiteY4" fmla="*/ 145067 h 824273"/>
              <a:gd name="connsiteX5" fmla="*/ 570874 w 627485"/>
              <a:gd name="connsiteY5" fmla="*/ 177085 h 824273"/>
              <a:gd name="connsiteX6" fmla="*/ 562319 w 627485"/>
              <a:gd name="connsiteY6" fmla="*/ 212770 h 824273"/>
              <a:gd name="connsiteX7" fmla="*/ 538463 w 627485"/>
              <a:gd name="connsiteY7" fmla="*/ 244788 h 824273"/>
              <a:gd name="connsiteX8" fmla="*/ 510329 w 627485"/>
              <a:gd name="connsiteY8" fmla="*/ 294648 h 824273"/>
              <a:gd name="connsiteX9" fmla="*/ 458340 w 627485"/>
              <a:gd name="connsiteY9" fmla="*/ 376526 h 824273"/>
              <a:gd name="connsiteX10" fmla="*/ 421651 w 627485"/>
              <a:gd name="connsiteY10" fmla="*/ 462072 h 824273"/>
              <a:gd name="connsiteX11" fmla="*/ 373939 w 627485"/>
              <a:gd name="connsiteY11" fmla="*/ 526107 h 824273"/>
              <a:gd name="connsiteX12" fmla="*/ 321948 w 627485"/>
              <a:gd name="connsiteY12" fmla="*/ 607985 h 824273"/>
              <a:gd name="connsiteX13" fmla="*/ 263212 w 627485"/>
              <a:gd name="connsiteY13" fmla="*/ 650509 h 824273"/>
              <a:gd name="connsiteX14" fmla="*/ 215500 w 627485"/>
              <a:gd name="connsiteY14" fmla="*/ 714544 h 824273"/>
              <a:gd name="connsiteX15" fmla="*/ 176343 w 627485"/>
              <a:gd name="connsiteY15" fmla="*/ 742894 h 824273"/>
              <a:gd name="connsiteX16" fmla="*/ 152487 w 627485"/>
              <a:gd name="connsiteY16" fmla="*/ 774910 h 824273"/>
              <a:gd name="connsiteX17" fmla="*/ 113330 w 627485"/>
              <a:gd name="connsiteY17" fmla="*/ 803260 h 824273"/>
              <a:gd name="connsiteX18" fmla="*/ 78450 w 627485"/>
              <a:gd name="connsiteY18" fmla="*/ 813767 h 824273"/>
              <a:gd name="connsiteX19" fmla="*/ 63149 w 627485"/>
              <a:gd name="connsiteY19" fmla="*/ 810099 h 824273"/>
              <a:gd name="connsiteX20" fmla="*/ 43570 w 627485"/>
              <a:gd name="connsiteY20" fmla="*/ 824273 h 824273"/>
              <a:gd name="connsiteX21" fmla="*/ 32546 w 627485"/>
              <a:gd name="connsiteY21" fmla="*/ 802762 h 824273"/>
              <a:gd name="connsiteX22" fmla="*/ 17246 w 627485"/>
              <a:gd name="connsiteY22" fmla="*/ 799094 h 824273"/>
              <a:gd name="connsiteX23" fmla="*/ 0 w 627485"/>
              <a:gd name="connsiteY23" fmla="*/ 782598 h 824273"/>
              <a:gd name="connsiteX24" fmla="*/ 171651 w 627485"/>
              <a:gd name="connsiteY24" fmla="*/ 369010 h 824273"/>
              <a:gd name="connsiteX25" fmla="*/ 189665 w 627485"/>
              <a:gd name="connsiteY25" fmla="*/ 349853 h 824273"/>
              <a:gd name="connsiteX26" fmla="*/ 217799 w 627485"/>
              <a:gd name="connsiteY26" fmla="*/ 299993 h 824273"/>
              <a:gd name="connsiteX27" fmla="*/ 245933 w 627485"/>
              <a:gd name="connsiteY27" fmla="*/ 250132 h 824273"/>
              <a:gd name="connsiteX28" fmla="*/ 274066 w 627485"/>
              <a:gd name="connsiteY28" fmla="*/ 200271 h 824273"/>
              <a:gd name="connsiteX29" fmla="*/ 302200 w 627485"/>
              <a:gd name="connsiteY29" fmla="*/ 150411 h 824273"/>
              <a:gd name="connsiteX30" fmla="*/ 326057 w 627485"/>
              <a:gd name="connsiteY30" fmla="*/ 118394 h 824273"/>
              <a:gd name="connsiteX31" fmla="*/ 334612 w 627485"/>
              <a:gd name="connsiteY31" fmla="*/ 82708 h 824273"/>
              <a:gd name="connsiteX32" fmla="*/ 358467 w 627485"/>
              <a:gd name="connsiteY32" fmla="*/ 50690 h 824273"/>
              <a:gd name="connsiteX33" fmla="*/ 362745 w 627485"/>
              <a:gd name="connsiteY33" fmla="*/ 32848 h 824273"/>
              <a:gd name="connsiteX34" fmla="*/ 367022 w 627485"/>
              <a:gd name="connsiteY34" fmla="*/ 15004 h 824273"/>
              <a:gd name="connsiteX35" fmla="*/ 370619 w 627485"/>
              <a:gd name="connsiteY35" fmla="*/ 0 h 8242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627485" h="824273">
                <a:moveTo>
                  <a:pt x="370619" y="0"/>
                </a:moveTo>
                <a:lnTo>
                  <a:pt x="627485" y="106607"/>
                </a:lnTo>
                <a:lnTo>
                  <a:pt x="618587" y="113049"/>
                </a:lnTo>
                <a:lnTo>
                  <a:pt x="614309" y="130893"/>
                </a:lnTo>
                <a:lnTo>
                  <a:pt x="594730" y="145067"/>
                </a:lnTo>
                <a:lnTo>
                  <a:pt x="570874" y="177085"/>
                </a:lnTo>
                <a:lnTo>
                  <a:pt x="562319" y="212770"/>
                </a:lnTo>
                <a:lnTo>
                  <a:pt x="538463" y="244788"/>
                </a:lnTo>
                <a:lnTo>
                  <a:pt x="510329" y="294648"/>
                </a:lnTo>
                <a:lnTo>
                  <a:pt x="458340" y="376526"/>
                </a:lnTo>
                <a:lnTo>
                  <a:pt x="421651" y="462072"/>
                </a:lnTo>
                <a:lnTo>
                  <a:pt x="373939" y="526107"/>
                </a:lnTo>
                <a:lnTo>
                  <a:pt x="321948" y="607985"/>
                </a:lnTo>
                <a:lnTo>
                  <a:pt x="263212" y="650509"/>
                </a:lnTo>
                <a:lnTo>
                  <a:pt x="215500" y="714544"/>
                </a:lnTo>
                <a:lnTo>
                  <a:pt x="176343" y="742894"/>
                </a:lnTo>
                <a:lnTo>
                  <a:pt x="152487" y="774910"/>
                </a:lnTo>
                <a:lnTo>
                  <a:pt x="113330" y="803260"/>
                </a:lnTo>
                <a:lnTo>
                  <a:pt x="78450" y="813767"/>
                </a:lnTo>
                <a:lnTo>
                  <a:pt x="63149" y="810099"/>
                </a:lnTo>
                <a:lnTo>
                  <a:pt x="43570" y="824273"/>
                </a:lnTo>
                <a:lnTo>
                  <a:pt x="32546" y="802762"/>
                </a:lnTo>
                <a:lnTo>
                  <a:pt x="17246" y="799094"/>
                </a:lnTo>
                <a:lnTo>
                  <a:pt x="0" y="782598"/>
                </a:lnTo>
                <a:lnTo>
                  <a:pt x="171651" y="369010"/>
                </a:lnTo>
                <a:lnTo>
                  <a:pt x="189665" y="349853"/>
                </a:lnTo>
                <a:lnTo>
                  <a:pt x="217799" y="299993"/>
                </a:lnTo>
                <a:lnTo>
                  <a:pt x="245933" y="250132"/>
                </a:lnTo>
                <a:lnTo>
                  <a:pt x="274066" y="200271"/>
                </a:lnTo>
                <a:lnTo>
                  <a:pt x="302200" y="150411"/>
                </a:lnTo>
                <a:lnTo>
                  <a:pt x="326057" y="118394"/>
                </a:lnTo>
                <a:lnTo>
                  <a:pt x="334612" y="82708"/>
                </a:lnTo>
                <a:lnTo>
                  <a:pt x="358467" y="50690"/>
                </a:lnTo>
                <a:lnTo>
                  <a:pt x="362745" y="32848"/>
                </a:lnTo>
                <a:lnTo>
                  <a:pt x="367022" y="15004"/>
                </a:lnTo>
                <a:lnTo>
                  <a:pt x="37061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xmlns="" id="{64A42C46-CDA2-47B2-AF4D-56F34D0E8E96}"/>
              </a:ext>
            </a:extLst>
          </p:cNvPr>
          <p:cNvSpPr/>
          <p:nvPr/>
        </p:nvSpPr>
        <p:spPr>
          <a:xfrm rot="20989391">
            <a:off x="10352226" y="1396041"/>
            <a:ext cx="691511" cy="1638376"/>
          </a:xfrm>
          <a:custGeom>
            <a:avLst/>
            <a:gdLst>
              <a:gd name="connsiteX0" fmla="*/ 628618 w 691511"/>
              <a:gd name="connsiteY0" fmla="*/ 0 h 1462631"/>
              <a:gd name="connsiteX1" fmla="*/ 644554 w 691511"/>
              <a:gd name="connsiteY1" fmla="*/ 16352 h 1462631"/>
              <a:gd name="connsiteX2" fmla="*/ 655144 w 691511"/>
              <a:gd name="connsiteY2" fmla="*/ 39161 h 1462631"/>
              <a:gd name="connsiteX3" fmla="*/ 680920 w 691511"/>
              <a:gd name="connsiteY3" fmla="*/ 65611 h 1462631"/>
              <a:gd name="connsiteX4" fmla="*/ 691511 w 691511"/>
              <a:gd name="connsiteY4" fmla="*/ 88419 h 1462631"/>
              <a:gd name="connsiteX5" fmla="*/ 686915 w 691511"/>
              <a:gd name="connsiteY5" fmla="*/ 107588 h 1462631"/>
              <a:gd name="connsiteX6" fmla="*/ 671730 w 691511"/>
              <a:gd name="connsiteY6" fmla="*/ 103948 h 1462631"/>
              <a:gd name="connsiteX7" fmla="*/ 651949 w 691511"/>
              <a:gd name="connsiteY7" fmla="*/ 119475 h 1462631"/>
              <a:gd name="connsiteX8" fmla="*/ 632168 w 691511"/>
              <a:gd name="connsiteY8" fmla="*/ 135003 h 1462631"/>
              <a:gd name="connsiteX9" fmla="*/ 627572 w 691511"/>
              <a:gd name="connsiteY9" fmla="*/ 154172 h 1462631"/>
              <a:gd name="connsiteX10" fmla="*/ 607791 w 691511"/>
              <a:gd name="connsiteY10" fmla="*/ 169700 h 1462631"/>
              <a:gd name="connsiteX11" fmla="*/ 598601 w 691511"/>
              <a:gd name="connsiteY11" fmla="*/ 208037 h 1462631"/>
              <a:gd name="connsiteX12" fmla="*/ 574224 w 691511"/>
              <a:gd name="connsiteY12" fmla="*/ 242733 h 1462631"/>
              <a:gd name="connsiteX13" fmla="*/ 560438 w 691511"/>
              <a:gd name="connsiteY13" fmla="*/ 300239 h 1462631"/>
              <a:gd name="connsiteX14" fmla="*/ 531467 w 691511"/>
              <a:gd name="connsiteY14" fmla="*/ 354104 h 1462631"/>
              <a:gd name="connsiteX15" fmla="*/ 513085 w 691511"/>
              <a:gd name="connsiteY15" fmla="*/ 430778 h 1462631"/>
              <a:gd name="connsiteX16" fmla="*/ 494704 w 691511"/>
              <a:gd name="connsiteY16" fmla="*/ 507452 h 1462631"/>
              <a:gd name="connsiteX17" fmla="*/ 471727 w 691511"/>
              <a:gd name="connsiteY17" fmla="*/ 603294 h 1462631"/>
              <a:gd name="connsiteX18" fmla="*/ 438161 w 691511"/>
              <a:gd name="connsiteY18" fmla="*/ 676329 h 1462631"/>
              <a:gd name="connsiteX19" fmla="*/ 419780 w 691511"/>
              <a:gd name="connsiteY19" fmla="*/ 753002 h 1462631"/>
              <a:gd name="connsiteX20" fmla="*/ 386213 w 691511"/>
              <a:gd name="connsiteY20" fmla="*/ 826036 h 1462631"/>
              <a:gd name="connsiteX21" fmla="*/ 372427 w 691511"/>
              <a:gd name="connsiteY21" fmla="*/ 883542 h 1462631"/>
              <a:gd name="connsiteX22" fmla="*/ 358641 w 691511"/>
              <a:gd name="connsiteY22" fmla="*/ 941047 h 1462631"/>
              <a:gd name="connsiteX23" fmla="*/ 329669 w 691511"/>
              <a:gd name="connsiteY23" fmla="*/ 994912 h 1462631"/>
              <a:gd name="connsiteX24" fmla="*/ 315883 w 691511"/>
              <a:gd name="connsiteY24" fmla="*/ 1052418 h 1462631"/>
              <a:gd name="connsiteX25" fmla="*/ 282316 w 691511"/>
              <a:gd name="connsiteY25" fmla="*/ 1125451 h 1462631"/>
              <a:gd name="connsiteX26" fmla="*/ 228968 w 691511"/>
              <a:gd name="connsiteY26" fmla="*/ 1214013 h 1462631"/>
              <a:gd name="connsiteX27" fmla="*/ 180216 w 691511"/>
              <a:gd name="connsiteY27" fmla="*/ 1283406 h 1462631"/>
              <a:gd name="connsiteX28" fmla="*/ 131464 w 691511"/>
              <a:gd name="connsiteY28" fmla="*/ 1352799 h 1462631"/>
              <a:gd name="connsiteX29" fmla="*/ 87306 w 691511"/>
              <a:gd name="connsiteY29" fmla="*/ 1403024 h 1462631"/>
              <a:gd name="connsiteX30" fmla="*/ 27963 w 691511"/>
              <a:gd name="connsiteY30" fmla="*/ 1449608 h 1462631"/>
              <a:gd name="connsiteX31" fmla="*/ 16513 w 691511"/>
              <a:gd name="connsiteY31" fmla="*/ 1462631 h 1462631"/>
              <a:gd name="connsiteX32" fmla="*/ 0 w 691511"/>
              <a:gd name="connsiteY32" fmla="*/ 1097363 h 1462631"/>
              <a:gd name="connsiteX33" fmla="*/ 8975 w 691511"/>
              <a:gd name="connsiteY33" fmla="*/ 1059922 h 1462631"/>
              <a:gd name="connsiteX34" fmla="*/ 33351 w 691511"/>
              <a:gd name="connsiteY34" fmla="*/ 1025226 h 1462631"/>
              <a:gd name="connsiteX35" fmla="*/ 42541 w 691511"/>
              <a:gd name="connsiteY35" fmla="*/ 986889 h 1462631"/>
              <a:gd name="connsiteX36" fmla="*/ 71513 w 691511"/>
              <a:gd name="connsiteY36" fmla="*/ 933024 h 1462631"/>
              <a:gd name="connsiteX37" fmla="*/ 100485 w 691511"/>
              <a:gd name="connsiteY37" fmla="*/ 879159 h 1462631"/>
              <a:gd name="connsiteX38" fmla="*/ 152433 w 691511"/>
              <a:gd name="connsiteY38" fmla="*/ 729451 h 1462631"/>
              <a:gd name="connsiteX39" fmla="*/ 195191 w 691511"/>
              <a:gd name="connsiteY39" fmla="*/ 618081 h 1462631"/>
              <a:gd name="connsiteX40" fmla="*/ 274711 w 691511"/>
              <a:gd name="connsiteY40" fmla="*/ 353362 h 1462631"/>
              <a:gd name="connsiteX41" fmla="*/ 288497 w 691511"/>
              <a:gd name="connsiteY41" fmla="*/ 295856 h 1462631"/>
              <a:gd name="connsiteX42" fmla="*/ 302283 w 691511"/>
              <a:gd name="connsiteY42" fmla="*/ 238351 h 1462631"/>
              <a:gd name="connsiteX43" fmla="*/ 311474 w 691511"/>
              <a:gd name="connsiteY43" fmla="*/ 200014 h 1462631"/>
              <a:gd name="connsiteX44" fmla="*/ 320664 w 691511"/>
              <a:gd name="connsiteY44" fmla="*/ 161676 h 1462631"/>
              <a:gd name="connsiteX45" fmla="*/ 329855 w 691511"/>
              <a:gd name="connsiteY45" fmla="*/ 123340 h 1462631"/>
              <a:gd name="connsiteX46" fmla="*/ 339046 w 691511"/>
              <a:gd name="connsiteY46" fmla="*/ 85003 h 1462631"/>
              <a:gd name="connsiteX47" fmla="*/ 343641 w 691511"/>
              <a:gd name="connsiteY47" fmla="*/ 65834 h 1462631"/>
              <a:gd name="connsiteX48" fmla="*/ 337646 w 691511"/>
              <a:gd name="connsiteY48" fmla="*/ 23857 h 1462631"/>
              <a:gd name="connsiteX49" fmla="*/ 322460 w 691511"/>
              <a:gd name="connsiteY49" fmla="*/ 20216 h 1462631"/>
              <a:gd name="connsiteX50" fmla="*/ 319561 w 691511"/>
              <a:gd name="connsiteY50" fmla="*/ 13972 h 1462631"/>
              <a:gd name="connsiteX51" fmla="*/ 628618 w 691511"/>
              <a:gd name="connsiteY51" fmla="*/ 0 h 1462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691511" h="1462631">
                <a:moveTo>
                  <a:pt x="628618" y="0"/>
                </a:moveTo>
                <a:lnTo>
                  <a:pt x="644554" y="16352"/>
                </a:lnTo>
                <a:lnTo>
                  <a:pt x="655144" y="39161"/>
                </a:lnTo>
                <a:lnTo>
                  <a:pt x="680920" y="65611"/>
                </a:lnTo>
                <a:lnTo>
                  <a:pt x="691511" y="88419"/>
                </a:lnTo>
                <a:lnTo>
                  <a:pt x="686915" y="107588"/>
                </a:lnTo>
                <a:lnTo>
                  <a:pt x="671730" y="103948"/>
                </a:lnTo>
                <a:lnTo>
                  <a:pt x="651949" y="119475"/>
                </a:lnTo>
                <a:lnTo>
                  <a:pt x="632168" y="135003"/>
                </a:lnTo>
                <a:lnTo>
                  <a:pt x="627572" y="154172"/>
                </a:lnTo>
                <a:lnTo>
                  <a:pt x="607791" y="169700"/>
                </a:lnTo>
                <a:lnTo>
                  <a:pt x="598601" y="208037"/>
                </a:lnTo>
                <a:lnTo>
                  <a:pt x="574224" y="242733"/>
                </a:lnTo>
                <a:lnTo>
                  <a:pt x="560438" y="300239"/>
                </a:lnTo>
                <a:lnTo>
                  <a:pt x="531467" y="354104"/>
                </a:lnTo>
                <a:lnTo>
                  <a:pt x="513085" y="430778"/>
                </a:lnTo>
                <a:lnTo>
                  <a:pt x="494704" y="507452"/>
                </a:lnTo>
                <a:lnTo>
                  <a:pt x="471727" y="603294"/>
                </a:lnTo>
                <a:lnTo>
                  <a:pt x="438161" y="676329"/>
                </a:lnTo>
                <a:lnTo>
                  <a:pt x="419780" y="753002"/>
                </a:lnTo>
                <a:lnTo>
                  <a:pt x="386213" y="826036"/>
                </a:lnTo>
                <a:lnTo>
                  <a:pt x="372427" y="883542"/>
                </a:lnTo>
                <a:lnTo>
                  <a:pt x="358641" y="941047"/>
                </a:lnTo>
                <a:lnTo>
                  <a:pt x="329669" y="994912"/>
                </a:lnTo>
                <a:lnTo>
                  <a:pt x="315883" y="1052418"/>
                </a:lnTo>
                <a:lnTo>
                  <a:pt x="282316" y="1125451"/>
                </a:lnTo>
                <a:lnTo>
                  <a:pt x="228968" y="1214013"/>
                </a:lnTo>
                <a:lnTo>
                  <a:pt x="180216" y="1283406"/>
                </a:lnTo>
                <a:lnTo>
                  <a:pt x="131464" y="1352799"/>
                </a:lnTo>
                <a:lnTo>
                  <a:pt x="87306" y="1403024"/>
                </a:lnTo>
                <a:lnTo>
                  <a:pt x="27963" y="1449608"/>
                </a:lnTo>
                <a:lnTo>
                  <a:pt x="16513" y="1462631"/>
                </a:lnTo>
                <a:lnTo>
                  <a:pt x="0" y="1097363"/>
                </a:lnTo>
                <a:lnTo>
                  <a:pt x="8975" y="1059922"/>
                </a:lnTo>
                <a:lnTo>
                  <a:pt x="33351" y="1025226"/>
                </a:lnTo>
                <a:lnTo>
                  <a:pt x="42541" y="986889"/>
                </a:lnTo>
                <a:lnTo>
                  <a:pt x="71513" y="933024"/>
                </a:lnTo>
                <a:lnTo>
                  <a:pt x="100485" y="879159"/>
                </a:lnTo>
                <a:lnTo>
                  <a:pt x="152433" y="729451"/>
                </a:lnTo>
                <a:lnTo>
                  <a:pt x="195191" y="618081"/>
                </a:lnTo>
                <a:lnTo>
                  <a:pt x="274711" y="353362"/>
                </a:lnTo>
                <a:lnTo>
                  <a:pt x="288497" y="295856"/>
                </a:lnTo>
                <a:lnTo>
                  <a:pt x="302283" y="238351"/>
                </a:lnTo>
                <a:lnTo>
                  <a:pt x="311474" y="200014"/>
                </a:lnTo>
                <a:lnTo>
                  <a:pt x="320664" y="161676"/>
                </a:lnTo>
                <a:lnTo>
                  <a:pt x="329855" y="123340"/>
                </a:lnTo>
                <a:lnTo>
                  <a:pt x="339046" y="85003"/>
                </a:lnTo>
                <a:lnTo>
                  <a:pt x="343641" y="65834"/>
                </a:lnTo>
                <a:lnTo>
                  <a:pt x="337646" y="23857"/>
                </a:lnTo>
                <a:lnTo>
                  <a:pt x="322460" y="20216"/>
                </a:lnTo>
                <a:lnTo>
                  <a:pt x="319561" y="13972"/>
                </a:lnTo>
                <a:lnTo>
                  <a:pt x="62861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xmlns="" id="{2B1B1382-3513-49E0-B6E0-86B1199865CA}"/>
              </a:ext>
            </a:extLst>
          </p:cNvPr>
          <p:cNvSpPr/>
          <p:nvPr/>
        </p:nvSpPr>
        <p:spPr>
          <a:xfrm rot="20791124">
            <a:off x="2259912" y="2162430"/>
            <a:ext cx="961332" cy="439112"/>
          </a:xfrm>
          <a:custGeom>
            <a:avLst/>
            <a:gdLst>
              <a:gd name="connsiteX0" fmla="*/ 929530 w 961332"/>
              <a:gd name="connsiteY0" fmla="*/ 0 h 439112"/>
              <a:gd name="connsiteX1" fmla="*/ 950309 w 961332"/>
              <a:gd name="connsiteY1" fmla="*/ 40546 h 439112"/>
              <a:gd name="connsiteX2" fmla="*/ 961332 w 961332"/>
              <a:gd name="connsiteY2" fmla="*/ 62057 h 439112"/>
              <a:gd name="connsiteX3" fmla="*/ 952777 w 961332"/>
              <a:gd name="connsiteY3" fmla="*/ 97743 h 439112"/>
              <a:gd name="connsiteX4" fmla="*/ 948500 w 961332"/>
              <a:gd name="connsiteY4" fmla="*/ 115585 h 439112"/>
              <a:gd name="connsiteX5" fmla="*/ 928922 w 961332"/>
              <a:gd name="connsiteY5" fmla="*/ 129760 h 439112"/>
              <a:gd name="connsiteX6" fmla="*/ 894041 w 961332"/>
              <a:gd name="connsiteY6" fmla="*/ 140266 h 439112"/>
              <a:gd name="connsiteX7" fmla="*/ 848138 w 961332"/>
              <a:gd name="connsiteY7" fmla="*/ 129262 h 439112"/>
              <a:gd name="connsiteX8" fmla="*/ 793680 w 961332"/>
              <a:gd name="connsiteY8" fmla="*/ 153943 h 439112"/>
              <a:gd name="connsiteX9" fmla="*/ 743499 w 961332"/>
              <a:gd name="connsiteY9" fmla="*/ 160781 h 439112"/>
              <a:gd name="connsiteX10" fmla="*/ 669461 w 961332"/>
              <a:gd name="connsiteY10" fmla="*/ 199637 h 439112"/>
              <a:gd name="connsiteX11" fmla="*/ 575846 w 961332"/>
              <a:gd name="connsiteY11" fmla="*/ 252667 h 439112"/>
              <a:gd name="connsiteX12" fmla="*/ 521388 w 961332"/>
              <a:gd name="connsiteY12" fmla="*/ 277349 h 439112"/>
              <a:gd name="connsiteX13" fmla="*/ 466929 w 961332"/>
              <a:gd name="connsiteY13" fmla="*/ 302030 h 439112"/>
              <a:gd name="connsiteX14" fmla="*/ 358012 w 961332"/>
              <a:gd name="connsiteY14" fmla="*/ 351393 h 439112"/>
              <a:gd name="connsiteX15" fmla="*/ 233794 w 961332"/>
              <a:gd name="connsiteY15" fmla="*/ 397086 h 439112"/>
              <a:gd name="connsiteX16" fmla="*/ 94276 w 961332"/>
              <a:gd name="connsiteY16" fmla="*/ 439112 h 439112"/>
              <a:gd name="connsiteX17" fmla="*/ 0 w 961332"/>
              <a:gd name="connsiteY17" fmla="*/ 359907 h 439112"/>
              <a:gd name="connsiteX18" fmla="*/ 74037 w 961332"/>
              <a:gd name="connsiteY18" fmla="*/ 321051 h 439112"/>
              <a:gd name="connsiteX19" fmla="*/ 132773 w 961332"/>
              <a:gd name="connsiteY19" fmla="*/ 278526 h 439112"/>
              <a:gd name="connsiteX20" fmla="*/ 206811 w 961332"/>
              <a:gd name="connsiteY20" fmla="*/ 239671 h 439112"/>
              <a:gd name="connsiteX21" fmla="*/ 261269 w 961332"/>
              <a:gd name="connsiteY21" fmla="*/ 214990 h 439112"/>
              <a:gd name="connsiteX22" fmla="*/ 300426 w 961332"/>
              <a:gd name="connsiteY22" fmla="*/ 186640 h 439112"/>
              <a:gd name="connsiteX23" fmla="*/ 359162 w 961332"/>
              <a:gd name="connsiteY23" fmla="*/ 144116 h 439112"/>
              <a:gd name="connsiteX24" fmla="*/ 378741 w 961332"/>
              <a:gd name="connsiteY24" fmla="*/ 129942 h 439112"/>
              <a:gd name="connsiteX25" fmla="*/ 417898 w 961332"/>
              <a:gd name="connsiteY25" fmla="*/ 101593 h 439112"/>
              <a:gd name="connsiteX26" fmla="*/ 457055 w 961332"/>
              <a:gd name="connsiteY26" fmla="*/ 73243 h 439112"/>
              <a:gd name="connsiteX27" fmla="*/ 491400 w 961332"/>
              <a:gd name="connsiteY27" fmla="*/ 48377 h 439112"/>
              <a:gd name="connsiteX28" fmla="*/ 929530 w 961332"/>
              <a:gd name="connsiteY28" fmla="*/ 0 h 4391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961332" h="439112">
                <a:moveTo>
                  <a:pt x="929530" y="0"/>
                </a:moveTo>
                <a:lnTo>
                  <a:pt x="950309" y="40546"/>
                </a:lnTo>
                <a:lnTo>
                  <a:pt x="961332" y="62057"/>
                </a:lnTo>
                <a:lnTo>
                  <a:pt x="952777" y="97743"/>
                </a:lnTo>
                <a:lnTo>
                  <a:pt x="948500" y="115585"/>
                </a:lnTo>
                <a:lnTo>
                  <a:pt x="928922" y="129760"/>
                </a:lnTo>
                <a:lnTo>
                  <a:pt x="894041" y="140266"/>
                </a:lnTo>
                <a:lnTo>
                  <a:pt x="848138" y="129262"/>
                </a:lnTo>
                <a:lnTo>
                  <a:pt x="793680" y="153943"/>
                </a:lnTo>
                <a:lnTo>
                  <a:pt x="743499" y="160781"/>
                </a:lnTo>
                <a:lnTo>
                  <a:pt x="669461" y="199637"/>
                </a:lnTo>
                <a:lnTo>
                  <a:pt x="575846" y="252667"/>
                </a:lnTo>
                <a:lnTo>
                  <a:pt x="521388" y="277349"/>
                </a:lnTo>
                <a:lnTo>
                  <a:pt x="466929" y="302030"/>
                </a:lnTo>
                <a:lnTo>
                  <a:pt x="358012" y="351393"/>
                </a:lnTo>
                <a:lnTo>
                  <a:pt x="233794" y="397086"/>
                </a:lnTo>
                <a:lnTo>
                  <a:pt x="94276" y="439112"/>
                </a:lnTo>
                <a:lnTo>
                  <a:pt x="0" y="359907"/>
                </a:lnTo>
                <a:lnTo>
                  <a:pt x="74037" y="321051"/>
                </a:lnTo>
                <a:lnTo>
                  <a:pt x="132773" y="278526"/>
                </a:lnTo>
                <a:lnTo>
                  <a:pt x="206811" y="239671"/>
                </a:lnTo>
                <a:lnTo>
                  <a:pt x="261269" y="214990"/>
                </a:lnTo>
                <a:lnTo>
                  <a:pt x="300426" y="186640"/>
                </a:lnTo>
                <a:lnTo>
                  <a:pt x="359162" y="144116"/>
                </a:lnTo>
                <a:lnTo>
                  <a:pt x="378741" y="129942"/>
                </a:lnTo>
                <a:lnTo>
                  <a:pt x="417898" y="101593"/>
                </a:lnTo>
                <a:lnTo>
                  <a:pt x="457055" y="73243"/>
                </a:lnTo>
                <a:lnTo>
                  <a:pt x="491400" y="48377"/>
                </a:lnTo>
                <a:lnTo>
                  <a:pt x="92953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xmlns="" id="{766695BD-6760-498A-9797-825776C295AF}"/>
              </a:ext>
            </a:extLst>
          </p:cNvPr>
          <p:cNvSpPr/>
          <p:nvPr/>
        </p:nvSpPr>
        <p:spPr>
          <a:xfrm rot="20791124">
            <a:off x="8858917" y="2541430"/>
            <a:ext cx="274959" cy="502838"/>
          </a:xfrm>
          <a:custGeom>
            <a:avLst/>
            <a:gdLst>
              <a:gd name="connsiteX0" fmla="*/ 18382 w 274959"/>
              <a:gd name="connsiteY0" fmla="*/ 0 h 448900"/>
              <a:gd name="connsiteX1" fmla="*/ 48752 w 274959"/>
              <a:gd name="connsiteY1" fmla="*/ 7281 h 448900"/>
              <a:gd name="connsiteX2" fmla="*/ 79124 w 274959"/>
              <a:gd name="connsiteY2" fmla="*/ 14562 h 448900"/>
              <a:gd name="connsiteX3" fmla="*/ 109495 w 274959"/>
              <a:gd name="connsiteY3" fmla="*/ 21843 h 448900"/>
              <a:gd name="connsiteX4" fmla="*/ 150457 w 274959"/>
              <a:gd name="connsiteY4" fmla="*/ 51934 h 448900"/>
              <a:gd name="connsiteX5" fmla="*/ 180828 w 274959"/>
              <a:gd name="connsiteY5" fmla="*/ 59215 h 448900"/>
              <a:gd name="connsiteX6" fmla="*/ 211200 w 274959"/>
              <a:gd name="connsiteY6" fmla="*/ 66496 h 448900"/>
              <a:gd name="connsiteX7" fmla="*/ 226385 w 274959"/>
              <a:gd name="connsiteY7" fmla="*/ 70136 h 448900"/>
              <a:gd name="connsiteX8" fmla="*/ 241570 w 274959"/>
              <a:gd name="connsiteY8" fmla="*/ 73777 h 448900"/>
              <a:gd name="connsiteX9" fmla="*/ 256756 w 274959"/>
              <a:gd name="connsiteY9" fmla="*/ 77417 h 448900"/>
              <a:gd name="connsiteX10" fmla="*/ 259025 w 274959"/>
              <a:gd name="connsiteY10" fmla="*/ 77961 h 448900"/>
              <a:gd name="connsiteX11" fmla="*/ 274959 w 274959"/>
              <a:gd name="connsiteY11" fmla="*/ 430406 h 448900"/>
              <a:gd name="connsiteX12" fmla="*/ 234783 w 274959"/>
              <a:gd name="connsiteY12" fmla="*/ 437013 h 448900"/>
              <a:gd name="connsiteX13" fmla="*/ 199816 w 274959"/>
              <a:gd name="connsiteY13" fmla="*/ 448900 h 448900"/>
              <a:gd name="connsiteX14" fmla="*/ 169445 w 274959"/>
              <a:gd name="connsiteY14" fmla="*/ 441619 h 448900"/>
              <a:gd name="connsiteX15" fmla="*/ 154259 w 274959"/>
              <a:gd name="connsiteY15" fmla="*/ 437978 h 448900"/>
              <a:gd name="connsiteX16" fmla="*/ 128484 w 274959"/>
              <a:gd name="connsiteY16" fmla="*/ 411529 h 448900"/>
              <a:gd name="connsiteX17" fmla="*/ 122489 w 274959"/>
              <a:gd name="connsiteY17" fmla="*/ 369551 h 448900"/>
              <a:gd name="connsiteX18" fmla="*/ 116494 w 274959"/>
              <a:gd name="connsiteY18" fmla="*/ 327574 h 448900"/>
              <a:gd name="connsiteX19" fmla="*/ 110498 w 274959"/>
              <a:gd name="connsiteY19" fmla="*/ 285597 h 448900"/>
              <a:gd name="connsiteX20" fmla="*/ 104504 w 274959"/>
              <a:gd name="connsiteY20" fmla="*/ 243618 h 448900"/>
              <a:gd name="connsiteX21" fmla="*/ 83323 w 274959"/>
              <a:gd name="connsiteY21" fmla="*/ 198001 h 448900"/>
              <a:gd name="connsiteX22" fmla="*/ 46956 w 274959"/>
              <a:gd name="connsiteY22" fmla="*/ 148742 h 448900"/>
              <a:gd name="connsiteX23" fmla="*/ 25775 w 274959"/>
              <a:gd name="connsiteY23" fmla="*/ 103125 h 448900"/>
              <a:gd name="connsiteX24" fmla="*/ 0 w 274959"/>
              <a:gd name="connsiteY24" fmla="*/ 76675 h 448900"/>
              <a:gd name="connsiteX25" fmla="*/ 9191 w 274959"/>
              <a:gd name="connsiteY25" fmla="*/ 38338 h 448900"/>
              <a:gd name="connsiteX26" fmla="*/ 13786 w 274959"/>
              <a:gd name="connsiteY26" fmla="*/ 19169 h 448900"/>
              <a:gd name="connsiteX27" fmla="*/ 18382 w 274959"/>
              <a:gd name="connsiteY27" fmla="*/ 0 h 448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74959" h="448900">
                <a:moveTo>
                  <a:pt x="18382" y="0"/>
                </a:moveTo>
                <a:lnTo>
                  <a:pt x="48752" y="7281"/>
                </a:lnTo>
                <a:lnTo>
                  <a:pt x="79124" y="14562"/>
                </a:lnTo>
                <a:lnTo>
                  <a:pt x="109495" y="21843"/>
                </a:lnTo>
                <a:lnTo>
                  <a:pt x="150457" y="51934"/>
                </a:lnTo>
                <a:lnTo>
                  <a:pt x="180828" y="59215"/>
                </a:lnTo>
                <a:lnTo>
                  <a:pt x="211200" y="66496"/>
                </a:lnTo>
                <a:lnTo>
                  <a:pt x="226385" y="70136"/>
                </a:lnTo>
                <a:lnTo>
                  <a:pt x="241570" y="73777"/>
                </a:lnTo>
                <a:lnTo>
                  <a:pt x="256756" y="77417"/>
                </a:lnTo>
                <a:lnTo>
                  <a:pt x="259025" y="77961"/>
                </a:lnTo>
                <a:lnTo>
                  <a:pt x="274959" y="430406"/>
                </a:lnTo>
                <a:lnTo>
                  <a:pt x="234783" y="437013"/>
                </a:lnTo>
                <a:lnTo>
                  <a:pt x="199816" y="448900"/>
                </a:lnTo>
                <a:lnTo>
                  <a:pt x="169445" y="441619"/>
                </a:lnTo>
                <a:lnTo>
                  <a:pt x="154259" y="437978"/>
                </a:lnTo>
                <a:lnTo>
                  <a:pt x="128484" y="411529"/>
                </a:lnTo>
                <a:lnTo>
                  <a:pt x="122489" y="369551"/>
                </a:lnTo>
                <a:lnTo>
                  <a:pt x="116494" y="327574"/>
                </a:lnTo>
                <a:lnTo>
                  <a:pt x="110498" y="285597"/>
                </a:lnTo>
                <a:lnTo>
                  <a:pt x="104504" y="243618"/>
                </a:lnTo>
                <a:lnTo>
                  <a:pt x="83323" y="198001"/>
                </a:lnTo>
                <a:lnTo>
                  <a:pt x="46956" y="148742"/>
                </a:lnTo>
                <a:lnTo>
                  <a:pt x="25775" y="103125"/>
                </a:lnTo>
                <a:lnTo>
                  <a:pt x="0" y="76675"/>
                </a:lnTo>
                <a:lnTo>
                  <a:pt x="9191" y="38338"/>
                </a:lnTo>
                <a:lnTo>
                  <a:pt x="13786" y="19169"/>
                </a:lnTo>
                <a:lnTo>
                  <a:pt x="1838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xmlns="" id="{B68DB965-7BA2-4B5B-ABD5-B6A26CF73ADC}"/>
              </a:ext>
            </a:extLst>
          </p:cNvPr>
          <p:cNvSpPr/>
          <p:nvPr/>
        </p:nvSpPr>
        <p:spPr>
          <a:xfrm rot="20791124">
            <a:off x="6550075" y="4245420"/>
            <a:ext cx="576448" cy="312632"/>
          </a:xfrm>
          <a:custGeom>
            <a:avLst/>
            <a:gdLst>
              <a:gd name="connsiteX0" fmla="*/ 476392 w 576448"/>
              <a:gd name="connsiteY0" fmla="*/ 0 h 312632"/>
              <a:gd name="connsiteX1" fmla="*/ 476877 w 576448"/>
              <a:gd name="connsiteY1" fmla="*/ 983 h 312632"/>
              <a:gd name="connsiteX2" fmla="*/ 502340 w 576448"/>
              <a:gd name="connsiteY2" fmla="*/ 26011 h 312632"/>
              <a:gd name="connsiteX3" fmla="*/ 527804 w 576448"/>
              <a:gd name="connsiteY3" fmla="*/ 51038 h 312632"/>
              <a:gd name="connsiteX4" fmla="*/ 534101 w 576448"/>
              <a:gd name="connsiteY4" fmla="*/ 90393 h 312632"/>
              <a:gd name="connsiteX5" fmla="*/ 559564 w 576448"/>
              <a:gd name="connsiteY5" fmla="*/ 115420 h 312632"/>
              <a:gd name="connsiteX6" fmla="*/ 555274 w 576448"/>
              <a:gd name="connsiteY6" fmla="*/ 133315 h 312632"/>
              <a:gd name="connsiteX7" fmla="*/ 565861 w 576448"/>
              <a:gd name="connsiteY7" fmla="*/ 154776 h 312632"/>
              <a:gd name="connsiteX8" fmla="*/ 576448 w 576448"/>
              <a:gd name="connsiteY8" fmla="*/ 176236 h 312632"/>
              <a:gd name="connsiteX9" fmla="*/ 561571 w 576448"/>
              <a:gd name="connsiteY9" fmla="*/ 172670 h 312632"/>
              <a:gd name="connsiteX10" fmla="*/ 557281 w 576448"/>
              <a:gd name="connsiteY10" fmla="*/ 190564 h 312632"/>
              <a:gd name="connsiteX11" fmla="*/ 542405 w 576448"/>
              <a:gd name="connsiteY11" fmla="*/ 186998 h 312632"/>
              <a:gd name="connsiteX12" fmla="*/ 523238 w 576448"/>
              <a:gd name="connsiteY12" fmla="*/ 201326 h 312632"/>
              <a:gd name="connsiteX13" fmla="*/ 508362 w 576448"/>
              <a:gd name="connsiteY13" fmla="*/ 197759 h 312632"/>
              <a:gd name="connsiteX14" fmla="*/ 493485 w 576448"/>
              <a:gd name="connsiteY14" fmla="*/ 194193 h 312632"/>
              <a:gd name="connsiteX15" fmla="*/ 459442 w 576448"/>
              <a:gd name="connsiteY15" fmla="*/ 204954 h 312632"/>
              <a:gd name="connsiteX16" fmla="*/ 399936 w 576448"/>
              <a:gd name="connsiteY16" fmla="*/ 190688 h 312632"/>
              <a:gd name="connsiteX17" fmla="*/ 331850 w 576448"/>
              <a:gd name="connsiteY17" fmla="*/ 212212 h 312632"/>
              <a:gd name="connsiteX18" fmla="*/ 263763 w 576448"/>
              <a:gd name="connsiteY18" fmla="*/ 233735 h 312632"/>
              <a:gd name="connsiteX19" fmla="*/ 195678 w 576448"/>
              <a:gd name="connsiteY19" fmla="*/ 255257 h 312632"/>
              <a:gd name="connsiteX20" fmla="*/ 157345 w 576448"/>
              <a:gd name="connsiteY20" fmla="*/ 283914 h 312632"/>
              <a:gd name="connsiteX21" fmla="*/ 123301 w 576448"/>
              <a:gd name="connsiteY21" fmla="*/ 294676 h 312632"/>
              <a:gd name="connsiteX22" fmla="*/ 104135 w 576448"/>
              <a:gd name="connsiteY22" fmla="*/ 309003 h 312632"/>
              <a:gd name="connsiteX23" fmla="*/ 74382 w 576448"/>
              <a:gd name="connsiteY23" fmla="*/ 301870 h 312632"/>
              <a:gd name="connsiteX24" fmla="*/ 40339 w 576448"/>
              <a:gd name="connsiteY24" fmla="*/ 312632 h 312632"/>
              <a:gd name="connsiteX25" fmla="*/ 10586 w 576448"/>
              <a:gd name="connsiteY25" fmla="*/ 305499 h 312632"/>
              <a:gd name="connsiteX26" fmla="*/ 14876 w 576448"/>
              <a:gd name="connsiteY26" fmla="*/ 287605 h 312632"/>
              <a:gd name="connsiteX27" fmla="*/ 0 w 576448"/>
              <a:gd name="connsiteY27" fmla="*/ 284038 h 312632"/>
              <a:gd name="connsiteX28" fmla="*/ 4289 w 576448"/>
              <a:gd name="connsiteY28" fmla="*/ 266144 h 312632"/>
              <a:gd name="connsiteX29" fmla="*/ 8579 w 576448"/>
              <a:gd name="connsiteY29" fmla="*/ 248249 h 312632"/>
              <a:gd name="connsiteX30" fmla="*/ 36325 w 576448"/>
              <a:gd name="connsiteY30" fmla="*/ 198133 h 312632"/>
              <a:gd name="connsiteX31" fmla="*/ 78948 w 576448"/>
              <a:gd name="connsiteY31" fmla="*/ 151583 h 312632"/>
              <a:gd name="connsiteX32" fmla="*/ 106694 w 576448"/>
              <a:gd name="connsiteY32" fmla="*/ 101466 h 312632"/>
              <a:gd name="connsiteX33" fmla="*/ 134440 w 576448"/>
              <a:gd name="connsiteY33" fmla="*/ 51350 h 312632"/>
              <a:gd name="connsiteX34" fmla="*/ 138730 w 576448"/>
              <a:gd name="connsiteY34" fmla="*/ 33456 h 312632"/>
              <a:gd name="connsiteX35" fmla="*/ 129953 w 576448"/>
              <a:gd name="connsiteY35" fmla="*/ 15662 h 312632"/>
              <a:gd name="connsiteX36" fmla="*/ 476392 w 576448"/>
              <a:gd name="connsiteY36" fmla="*/ 0 h 312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576448" h="312632">
                <a:moveTo>
                  <a:pt x="476392" y="0"/>
                </a:moveTo>
                <a:lnTo>
                  <a:pt x="476877" y="983"/>
                </a:lnTo>
                <a:lnTo>
                  <a:pt x="502340" y="26011"/>
                </a:lnTo>
                <a:lnTo>
                  <a:pt x="527804" y="51038"/>
                </a:lnTo>
                <a:lnTo>
                  <a:pt x="534101" y="90393"/>
                </a:lnTo>
                <a:lnTo>
                  <a:pt x="559564" y="115420"/>
                </a:lnTo>
                <a:lnTo>
                  <a:pt x="555274" y="133315"/>
                </a:lnTo>
                <a:lnTo>
                  <a:pt x="565861" y="154776"/>
                </a:lnTo>
                <a:lnTo>
                  <a:pt x="576448" y="176236"/>
                </a:lnTo>
                <a:lnTo>
                  <a:pt x="561571" y="172670"/>
                </a:lnTo>
                <a:lnTo>
                  <a:pt x="557281" y="190564"/>
                </a:lnTo>
                <a:lnTo>
                  <a:pt x="542405" y="186998"/>
                </a:lnTo>
                <a:lnTo>
                  <a:pt x="523238" y="201326"/>
                </a:lnTo>
                <a:lnTo>
                  <a:pt x="508362" y="197759"/>
                </a:lnTo>
                <a:lnTo>
                  <a:pt x="493485" y="194193"/>
                </a:lnTo>
                <a:lnTo>
                  <a:pt x="459442" y="204954"/>
                </a:lnTo>
                <a:lnTo>
                  <a:pt x="399936" y="190688"/>
                </a:lnTo>
                <a:lnTo>
                  <a:pt x="331850" y="212212"/>
                </a:lnTo>
                <a:lnTo>
                  <a:pt x="263763" y="233735"/>
                </a:lnTo>
                <a:lnTo>
                  <a:pt x="195678" y="255257"/>
                </a:lnTo>
                <a:lnTo>
                  <a:pt x="157345" y="283914"/>
                </a:lnTo>
                <a:lnTo>
                  <a:pt x="123301" y="294676"/>
                </a:lnTo>
                <a:lnTo>
                  <a:pt x="104135" y="309003"/>
                </a:lnTo>
                <a:lnTo>
                  <a:pt x="74382" y="301870"/>
                </a:lnTo>
                <a:lnTo>
                  <a:pt x="40339" y="312632"/>
                </a:lnTo>
                <a:lnTo>
                  <a:pt x="10586" y="305499"/>
                </a:lnTo>
                <a:lnTo>
                  <a:pt x="14876" y="287605"/>
                </a:lnTo>
                <a:lnTo>
                  <a:pt x="0" y="284038"/>
                </a:lnTo>
                <a:lnTo>
                  <a:pt x="4289" y="266144"/>
                </a:lnTo>
                <a:lnTo>
                  <a:pt x="8579" y="248249"/>
                </a:lnTo>
                <a:lnTo>
                  <a:pt x="36325" y="198133"/>
                </a:lnTo>
                <a:lnTo>
                  <a:pt x="78948" y="151583"/>
                </a:lnTo>
                <a:lnTo>
                  <a:pt x="106694" y="101466"/>
                </a:lnTo>
                <a:lnTo>
                  <a:pt x="134440" y="51350"/>
                </a:lnTo>
                <a:lnTo>
                  <a:pt x="138730" y="33456"/>
                </a:lnTo>
                <a:lnTo>
                  <a:pt x="129953" y="15662"/>
                </a:lnTo>
                <a:lnTo>
                  <a:pt x="47639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xmlns="" id="{F3F1BDDC-D82F-4B48-B502-7113E4C3D693}"/>
              </a:ext>
            </a:extLst>
          </p:cNvPr>
          <p:cNvSpPr/>
          <p:nvPr/>
        </p:nvSpPr>
        <p:spPr>
          <a:xfrm rot="20791124">
            <a:off x="2223319" y="4442905"/>
            <a:ext cx="1133272" cy="306634"/>
          </a:xfrm>
          <a:custGeom>
            <a:avLst/>
            <a:gdLst>
              <a:gd name="connsiteX0" fmla="*/ 910381 w 1133272"/>
              <a:gd name="connsiteY0" fmla="*/ 0 h 306634"/>
              <a:gd name="connsiteX1" fmla="*/ 926449 w 1133272"/>
              <a:gd name="connsiteY1" fmla="*/ 3852 h 306634"/>
              <a:gd name="connsiteX2" fmla="*/ 958582 w 1133272"/>
              <a:gd name="connsiteY2" fmla="*/ 11556 h 306634"/>
              <a:gd name="connsiteX3" fmla="*/ 986034 w 1133272"/>
              <a:gd name="connsiteY3" fmla="*/ 38788 h 306634"/>
              <a:gd name="connsiteX4" fmla="*/ 1018168 w 1133272"/>
              <a:gd name="connsiteY4" fmla="*/ 46491 h 306634"/>
              <a:gd name="connsiteX5" fmla="*/ 1045620 w 1133272"/>
              <a:gd name="connsiteY5" fmla="*/ 73722 h 306634"/>
              <a:gd name="connsiteX6" fmla="*/ 1084458 w 1133272"/>
              <a:gd name="connsiteY6" fmla="*/ 124334 h 306634"/>
              <a:gd name="connsiteX7" fmla="*/ 1111910 w 1133272"/>
              <a:gd name="connsiteY7" fmla="*/ 151566 h 306634"/>
              <a:gd name="connsiteX8" fmla="*/ 1133272 w 1133272"/>
              <a:gd name="connsiteY8" fmla="*/ 195435 h 306634"/>
              <a:gd name="connsiteX9" fmla="*/ 800156 w 1133272"/>
              <a:gd name="connsiteY9" fmla="*/ 247170 h 306634"/>
              <a:gd name="connsiteX10" fmla="*/ 801320 w 1133272"/>
              <a:gd name="connsiteY10" fmla="*/ 242312 h 306634"/>
              <a:gd name="connsiteX11" fmla="*/ 806002 w 1133272"/>
              <a:gd name="connsiteY11" fmla="*/ 222783 h 306634"/>
              <a:gd name="connsiteX12" fmla="*/ 789935 w 1133272"/>
              <a:gd name="connsiteY12" fmla="*/ 218931 h 306634"/>
              <a:gd name="connsiteX13" fmla="*/ 753120 w 1133272"/>
              <a:gd name="connsiteY13" fmla="*/ 230757 h 306634"/>
              <a:gd name="connsiteX14" fmla="*/ 720987 w 1133272"/>
              <a:gd name="connsiteY14" fmla="*/ 223053 h 306634"/>
              <a:gd name="connsiteX15" fmla="*/ 684171 w 1133272"/>
              <a:gd name="connsiteY15" fmla="*/ 234877 h 306634"/>
              <a:gd name="connsiteX16" fmla="*/ 631289 w 1133272"/>
              <a:gd name="connsiteY16" fmla="*/ 242851 h 306634"/>
              <a:gd name="connsiteX17" fmla="*/ 578407 w 1133272"/>
              <a:gd name="connsiteY17" fmla="*/ 250823 h 306634"/>
              <a:gd name="connsiteX18" fmla="*/ 509457 w 1133272"/>
              <a:gd name="connsiteY18" fmla="*/ 254945 h 306634"/>
              <a:gd name="connsiteX19" fmla="*/ 435827 w 1133272"/>
              <a:gd name="connsiteY19" fmla="*/ 278594 h 306634"/>
              <a:gd name="connsiteX20" fmla="*/ 382945 w 1133272"/>
              <a:gd name="connsiteY20" fmla="*/ 286568 h 306634"/>
              <a:gd name="connsiteX21" fmla="*/ 330063 w 1133272"/>
              <a:gd name="connsiteY21" fmla="*/ 294540 h 306634"/>
              <a:gd name="connsiteX22" fmla="*/ 281862 w 1133272"/>
              <a:gd name="connsiteY22" fmla="*/ 282985 h 306634"/>
              <a:gd name="connsiteX23" fmla="*/ 245047 w 1133272"/>
              <a:gd name="connsiteY23" fmla="*/ 294810 h 306634"/>
              <a:gd name="connsiteX24" fmla="*/ 208232 w 1133272"/>
              <a:gd name="connsiteY24" fmla="*/ 306634 h 306634"/>
              <a:gd name="connsiteX25" fmla="*/ 176098 w 1133272"/>
              <a:gd name="connsiteY25" fmla="*/ 298930 h 306634"/>
              <a:gd name="connsiteX26" fmla="*/ 160031 w 1133272"/>
              <a:gd name="connsiteY26" fmla="*/ 295079 h 306634"/>
              <a:gd name="connsiteX27" fmla="*/ 127898 w 1133272"/>
              <a:gd name="connsiteY27" fmla="*/ 287375 h 306634"/>
              <a:gd name="connsiteX28" fmla="*/ 95764 w 1133272"/>
              <a:gd name="connsiteY28" fmla="*/ 279672 h 306634"/>
              <a:gd name="connsiteX29" fmla="*/ 79697 w 1133272"/>
              <a:gd name="connsiteY29" fmla="*/ 275820 h 306634"/>
              <a:gd name="connsiteX30" fmla="*/ 56927 w 1133272"/>
              <a:gd name="connsiteY30" fmla="*/ 229060 h 306634"/>
              <a:gd name="connsiteX31" fmla="*/ 29474 w 1133272"/>
              <a:gd name="connsiteY31" fmla="*/ 201829 h 306634"/>
              <a:gd name="connsiteX32" fmla="*/ 2022 w 1133272"/>
              <a:gd name="connsiteY32" fmla="*/ 174597 h 306634"/>
              <a:gd name="connsiteX33" fmla="*/ 11385 w 1133272"/>
              <a:gd name="connsiteY33" fmla="*/ 135540 h 306634"/>
              <a:gd name="connsiteX34" fmla="*/ 0 w 1133272"/>
              <a:gd name="connsiteY34" fmla="*/ 112160 h 306634"/>
              <a:gd name="connsiteX35" fmla="*/ 64268 w 1133272"/>
              <a:gd name="connsiteY35" fmla="*/ 127567 h 306634"/>
              <a:gd name="connsiteX36" fmla="*/ 133216 w 1133272"/>
              <a:gd name="connsiteY36" fmla="*/ 123446 h 306634"/>
              <a:gd name="connsiteX37" fmla="*/ 186098 w 1133272"/>
              <a:gd name="connsiteY37" fmla="*/ 115473 h 306634"/>
              <a:gd name="connsiteX38" fmla="*/ 238981 w 1133272"/>
              <a:gd name="connsiteY38" fmla="*/ 107501 h 306634"/>
              <a:gd name="connsiteX39" fmla="*/ 255048 w 1133272"/>
              <a:gd name="connsiteY39" fmla="*/ 111352 h 306634"/>
              <a:gd name="connsiteX40" fmla="*/ 291863 w 1133272"/>
              <a:gd name="connsiteY40" fmla="*/ 99527 h 306634"/>
              <a:gd name="connsiteX41" fmla="*/ 323997 w 1133272"/>
              <a:gd name="connsiteY41" fmla="*/ 107231 h 306634"/>
              <a:gd name="connsiteX42" fmla="*/ 376878 w 1133272"/>
              <a:gd name="connsiteY42" fmla="*/ 99258 h 306634"/>
              <a:gd name="connsiteX43" fmla="*/ 429761 w 1133272"/>
              <a:gd name="connsiteY43" fmla="*/ 91285 h 306634"/>
              <a:gd name="connsiteX44" fmla="*/ 482643 w 1133272"/>
              <a:gd name="connsiteY44" fmla="*/ 83312 h 306634"/>
              <a:gd name="connsiteX45" fmla="*/ 583726 w 1133272"/>
              <a:gd name="connsiteY45" fmla="*/ 86894 h 306634"/>
              <a:gd name="connsiteX46" fmla="*/ 652674 w 1133272"/>
              <a:gd name="connsiteY46" fmla="*/ 82773 h 306634"/>
              <a:gd name="connsiteX47" fmla="*/ 705556 w 1133272"/>
              <a:gd name="connsiteY47" fmla="*/ 74800 h 306634"/>
              <a:gd name="connsiteX48" fmla="*/ 742372 w 1133272"/>
              <a:gd name="connsiteY48" fmla="*/ 62976 h 306634"/>
              <a:gd name="connsiteX49" fmla="*/ 774506 w 1133272"/>
              <a:gd name="connsiteY49" fmla="*/ 70679 h 306634"/>
              <a:gd name="connsiteX50" fmla="*/ 811321 w 1133272"/>
              <a:gd name="connsiteY50" fmla="*/ 58854 h 306634"/>
              <a:gd name="connsiteX51" fmla="*/ 832069 w 1133272"/>
              <a:gd name="connsiteY51" fmla="*/ 43178 h 306634"/>
              <a:gd name="connsiteX52" fmla="*/ 852818 w 1133272"/>
              <a:gd name="connsiteY52" fmla="*/ 27501 h 306634"/>
              <a:gd name="connsiteX53" fmla="*/ 868884 w 1133272"/>
              <a:gd name="connsiteY53" fmla="*/ 31353 h 306634"/>
              <a:gd name="connsiteX54" fmla="*/ 889633 w 1133272"/>
              <a:gd name="connsiteY54" fmla="*/ 15677 h 306634"/>
              <a:gd name="connsiteX55" fmla="*/ 910381 w 1133272"/>
              <a:gd name="connsiteY55" fmla="*/ 0 h 306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1133272" h="306634">
                <a:moveTo>
                  <a:pt x="910381" y="0"/>
                </a:moveTo>
                <a:lnTo>
                  <a:pt x="926449" y="3852"/>
                </a:lnTo>
                <a:lnTo>
                  <a:pt x="958582" y="11556"/>
                </a:lnTo>
                <a:lnTo>
                  <a:pt x="986034" y="38788"/>
                </a:lnTo>
                <a:lnTo>
                  <a:pt x="1018168" y="46491"/>
                </a:lnTo>
                <a:lnTo>
                  <a:pt x="1045620" y="73722"/>
                </a:lnTo>
                <a:lnTo>
                  <a:pt x="1084458" y="124334"/>
                </a:lnTo>
                <a:lnTo>
                  <a:pt x="1111910" y="151566"/>
                </a:lnTo>
                <a:lnTo>
                  <a:pt x="1133272" y="195435"/>
                </a:lnTo>
                <a:lnTo>
                  <a:pt x="800156" y="247170"/>
                </a:lnTo>
                <a:lnTo>
                  <a:pt x="801320" y="242312"/>
                </a:lnTo>
                <a:lnTo>
                  <a:pt x="806002" y="222783"/>
                </a:lnTo>
                <a:lnTo>
                  <a:pt x="789935" y="218931"/>
                </a:lnTo>
                <a:lnTo>
                  <a:pt x="753120" y="230757"/>
                </a:lnTo>
                <a:lnTo>
                  <a:pt x="720987" y="223053"/>
                </a:lnTo>
                <a:lnTo>
                  <a:pt x="684171" y="234877"/>
                </a:lnTo>
                <a:lnTo>
                  <a:pt x="631289" y="242851"/>
                </a:lnTo>
                <a:lnTo>
                  <a:pt x="578407" y="250823"/>
                </a:lnTo>
                <a:lnTo>
                  <a:pt x="509457" y="254945"/>
                </a:lnTo>
                <a:lnTo>
                  <a:pt x="435827" y="278594"/>
                </a:lnTo>
                <a:lnTo>
                  <a:pt x="382945" y="286568"/>
                </a:lnTo>
                <a:lnTo>
                  <a:pt x="330063" y="294540"/>
                </a:lnTo>
                <a:lnTo>
                  <a:pt x="281862" y="282985"/>
                </a:lnTo>
                <a:lnTo>
                  <a:pt x="245047" y="294810"/>
                </a:lnTo>
                <a:lnTo>
                  <a:pt x="208232" y="306634"/>
                </a:lnTo>
                <a:lnTo>
                  <a:pt x="176098" y="298930"/>
                </a:lnTo>
                <a:lnTo>
                  <a:pt x="160031" y="295079"/>
                </a:lnTo>
                <a:lnTo>
                  <a:pt x="127898" y="287375"/>
                </a:lnTo>
                <a:lnTo>
                  <a:pt x="95764" y="279672"/>
                </a:lnTo>
                <a:lnTo>
                  <a:pt x="79697" y="275820"/>
                </a:lnTo>
                <a:lnTo>
                  <a:pt x="56927" y="229060"/>
                </a:lnTo>
                <a:lnTo>
                  <a:pt x="29474" y="201829"/>
                </a:lnTo>
                <a:lnTo>
                  <a:pt x="2022" y="174597"/>
                </a:lnTo>
                <a:lnTo>
                  <a:pt x="11385" y="135540"/>
                </a:lnTo>
                <a:lnTo>
                  <a:pt x="0" y="112160"/>
                </a:lnTo>
                <a:lnTo>
                  <a:pt x="64268" y="127567"/>
                </a:lnTo>
                <a:lnTo>
                  <a:pt x="133216" y="123446"/>
                </a:lnTo>
                <a:lnTo>
                  <a:pt x="186098" y="115473"/>
                </a:lnTo>
                <a:lnTo>
                  <a:pt x="238981" y="107501"/>
                </a:lnTo>
                <a:lnTo>
                  <a:pt x="255048" y="111352"/>
                </a:lnTo>
                <a:lnTo>
                  <a:pt x="291863" y="99527"/>
                </a:lnTo>
                <a:lnTo>
                  <a:pt x="323997" y="107231"/>
                </a:lnTo>
                <a:lnTo>
                  <a:pt x="376878" y="99258"/>
                </a:lnTo>
                <a:lnTo>
                  <a:pt x="429761" y="91285"/>
                </a:lnTo>
                <a:lnTo>
                  <a:pt x="482643" y="83312"/>
                </a:lnTo>
                <a:lnTo>
                  <a:pt x="583726" y="86894"/>
                </a:lnTo>
                <a:lnTo>
                  <a:pt x="652674" y="82773"/>
                </a:lnTo>
                <a:lnTo>
                  <a:pt x="705556" y="74800"/>
                </a:lnTo>
                <a:lnTo>
                  <a:pt x="742372" y="62976"/>
                </a:lnTo>
                <a:lnTo>
                  <a:pt x="774506" y="70679"/>
                </a:lnTo>
                <a:lnTo>
                  <a:pt x="811321" y="58854"/>
                </a:lnTo>
                <a:lnTo>
                  <a:pt x="832069" y="43178"/>
                </a:lnTo>
                <a:lnTo>
                  <a:pt x="852818" y="27501"/>
                </a:lnTo>
                <a:lnTo>
                  <a:pt x="868884" y="31353"/>
                </a:lnTo>
                <a:lnTo>
                  <a:pt x="889633" y="15677"/>
                </a:lnTo>
                <a:lnTo>
                  <a:pt x="91038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xmlns="" id="{D5454BBE-8AA9-47A5-BEBE-7BDD89100646}"/>
              </a:ext>
            </a:extLst>
          </p:cNvPr>
          <p:cNvSpPr/>
          <p:nvPr/>
        </p:nvSpPr>
        <p:spPr>
          <a:xfrm rot="20791124">
            <a:off x="10441624" y="5169399"/>
            <a:ext cx="530580" cy="929991"/>
          </a:xfrm>
          <a:custGeom>
            <a:avLst/>
            <a:gdLst>
              <a:gd name="connsiteX0" fmla="*/ 475394 w 530580"/>
              <a:gd name="connsiteY0" fmla="*/ 0 h 929991"/>
              <a:gd name="connsiteX1" fmla="*/ 505117 w 530580"/>
              <a:gd name="connsiteY1" fmla="*/ 38329 h 929991"/>
              <a:gd name="connsiteX2" fmla="*/ 519994 w 530580"/>
              <a:gd name="connsiteY2" fmla="*/ 41895 h 929991"/>
              <a:gd name="connsiteX3" fmla="*/ 515704 w 530580"/>
              <a:gd name="connsiteY3" fmla="*/ 59790 h 929991"/>
              <a:gd name="connsiteX4" fmla="*/ 530580 w 530580"/>
              <a:gd name="connsiteY4" fmla="*/ 63357 h 929991"/>
              <a:gd name="connsiteX5" fmla="*/ 526290 w 530580"/>
              <a:gd name="connsiteY5" fmla="*/ 81251 h 929991"/>
              <a:gd name="connsiteX6" fmla="*/ 502834 w 530580"/>
              <a:gd name="connsiteY6" fmla="*/ 113473 h 929991"/>
              <a:gd name="connsiteX7" fmla="*/ 468791 w 530580"/>
              <a:gd name="connsiteY7" fmla="*/ 124234 h 929991"/>
              <a:gd name="connsiteX8" fmla="*/ 449625 w 530580"/>
              <a:gd name="connsiteY8" fmla="*/ 138563 h 929991"/>
              <a:gd name="connsiteX9" fmla="*/ 445335 w 530580"/>
              <a:gd name="connsiteY9" fmla="*/ 156457 h 929991"/>
              <a:gd name="connsiteX10" fmla="*/ 417588 w 530580"/>
              <a:gd name="connsiteY10" fmla="*/ 206573 h 929991"/>
              <a:gd name="connsiteX11" fmla="*/ 404719 w 530580"/>
              <a:gd name="connsiteY11" fmla="*/ 260256 h 929991"/>
              <a:gd name="connsiteX12" fmla="*/ 372683 w 530580"/>
              <a:gd name="connsiteY12" fmla="*/ 328268 h 929991"/>
              <a:gd name="connsiteX13" fmla="*/ 336357 w 530580"/>
              <a:gd name="connsiteY13" fmla="*/ 414172 h 929991"/>
              <a:gd name="connsiteX14" fmla="*/ 300031 w 530580"/>
              <a:gd name="connsiteY14" fmla="*/ 500078 h 929991"/>
              <a:gd name="connsiteX15" fmla="*/ 259415 w 530580"/>
              <a:gd name="connsiteY15" fmla="*/ 603877 h 929991"/>
              <a:gd name="connsiteX16" fmla="*/ 199633 w 530580"/>
              <a:gd name="connsiteY16" fmla="*/ 722005 h 929991"/>
              <a:gd name="connsiteX17" fmla="*/ 148431 w 530580"/>
              <a:gd name="connsiteY17" fmla="*/ 804344 h 929991"/>
              <a:gd name="connsiteX18" fmla="*/ 110098 w 530580"/>
              <a:gd name="connsiteY18" fmla="*/ 832999 h 929991"/>
              <a:gd name="connsiteX19" fmla="*/ 86641 w 530580"/>
              <a:gd name="connsiteY19" fmla="*/ 865222 h 929991"/>
              <a:gd name="connsiteX20" fmla="*/ 63185 w 530580"/>
              <a:gd name="connsiteY20" fmla="*/ 897444 h 929991"/>
              <a:gd name="connsiteX21" fmla="*/ 29142 w 530580"/>
              <a:gd name="connsiteY21" fmla="*/ 908206 h 929991"/>
              <a:gd name="connsiteX22" fmla="*/ 1 w 530580"/>
              <a:gd name="connsiteY22" fmla="*/ 929991 h 929991"/>
              <a:gd name="connsiteX23" fmla="*/ 0 w 530580"/>
              <a:gd name="connsiteY23" fmla="*/ 576198 h 929991"/>
              <a:gd name="connsiteX24" fmla="*/ 21390 w 530580"/>
              <a:gd name="connsiteY24" fmla="*/ 546815 h 929991"/>
              <a:gd name="connsiteX25" fmla="*/ 25680 w 530580"/>
              <a:gd name="connsiteY25" fmla="*/ 528921 h 929991"/>
              <a:gd name="connsiteX26" fmla="*/ 34259 w 530580"/>
              <a:gd name="connsiteY26" fmla="*/ 493132 h 929991"/>
              <a:gd name="connsiteX27" fmla="*/ 57716 w 530580"/>
              <a:gd name="connsiteY27" fmla="*/ 460909 h 929991"/>
              <a:gd name="connsiteX28" fmla="*/ 66295 w 530580"/>
              <a:gd name="connsiteY28" fmla="*/ 425121 h 929991"/>
              <a:gd name="connsiteX29" fmla="*/ 102621 w 530580"/>
              <a:gd name="connsiteY29" fmla="*/ 339216 h 929991"/>
              <a:gd name="connsiteX30" fmla="*/ 119780 w 530580"/>
              <a:gd name="connsiteY30" fmla="*/ 267639 h 929991"/>
              <a:gd name="connsiteX31" fmla="*/ 136940 w 530580"/>
              <a:gd name="connsiteY31" fmla="*/ 196061 h 929991"/>
              <a:gd name="connsiteX32" fmla="*/ 164687 w 530580"/>
              <a:gd name="connsiteY32" fmla="*/ 145945 h 929991"/>
              <a:gd name="connsiteX33" fmla="*/ 177557 w 530580"/>
              <a:gd name="connsiteY33" fmla="*/ 92262 h 929991"/>
              <a:gd name="connsiteX34" fmla="*/ 171259 w 530580"/>
              <a:gd name="connsiteY34" fmla="*/ 52906 h 929991"/>
              <a:gd name="connsiteX35" fmla="*/ 179838 w 530580"/>
              <a:gd name="connsiteY35" fmla="*/ 17118 h 929991"/>
              <a:gd name="connsiteX36" fmla="*/ 183942 w 530580"/>
              <a:gd name="connsiteY36" fmla="*/ 0 h 929991"/>
              <a:gd name="connsiteX37" fmla="*/ 475394 w 530580"/>
              <a:gd name="connsiteY37" fmla="*/ 0 h 9299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530580" h="929991">
                <a:moveTo>
                  <a:pt x="475394" y="0"/>
                </a:moveTo>
                <a:lnTo>
                  <a:pt x="505117" y="38329"/>
                </a:lnTo>
                <a:lnTo>
                  <a:pt x="519994" y="41895"/>
                </a:lnTo>
                <a:lnTo>
                  <a:pt x="515704" y="59790"/>
                </a:lnTo>
                <a:lnTo>
                  <a:pt x="530580" y="63357"/>
                </a:lnTo>
                <a:lnTo>
                  <a:pt x="526290" y="81251"/>
                </a:lnTo>
                <a:lnTo>
                  <a:pt x="502834" y="113473"/>
                </a:lnTo>
                <a:lnTo>
                  <a:pt x="468791" y="124234"/>
                </a:lnTo>
                <a:lnTo>
                  <a:pt x="449625" y="138563"/>
                </a:lnTo>
                <a:lnTo>
                  <a:pt x="445335" y="156457"/>
                </a:lnTo>
                <a:lnTo>
                  <a:pt x="417588" y="206573"/>
                </a:lnTo>
                <a:lnTo>
                  <a:pt x="404719" y="260256"/>
                </a:lnTo>
                <a:lnTo>
                  <a:pt x="372683" y="328268"/>
                </a:lnTo>
                <a:lnTo>
                  <a:pt x="336357" y="414172"/>
                </a:lnTo>
                <a:lnTo>
                  <a:pt x="300031" y="500078"/>
                </a:lnTo>
                <a:lnTo>
                  <a:pt x="259415" y="603877"/>
                </a:lnTo>
                <a:lnTo>
                  <a:pt x="199633" y="722005"/>
                </a:lnTo>
                <a:lnTo>
                  <a:pt x="148431" y="804344"/>
                </a:lnTo>
                <a:lnTo>
                  <a:pt x="110098" y="832999"/>
                </a:lnTo>
                <a:lnTo>
                  <a:pt x="86641" y="865222"/>
                </a:lnTo>
                <a:lnTo>
                  <a:pt x="63185" y="897444"/>
                </a:lnTo>
                <a:lnTo>
                  <a:pt x="29142" y="908206"/>
                </a:lnTo>
                <a:lnTo>
                  <a:pt x="1" y="929991"/>
                </a:lnTo>
                <a:lnTo>
                  <a:pt x="0" y="576198"/>
                </a:lnTo>
                <a:lnTo>
                  <a:pt x="21390" y="546815"/>
                </a:lnTo>
                <a:lnTo>
                  <a:pt x="25680" y="528921"/>
                </a:lnTo>
                <a:lnTo>
                  <a:pt x="34259" y="493132"/>
                </a:lnTo>
                <a:lnTo>
                  <a:pt x="57716" y="460909"/>
                </a:lnTo>
                <a:lnTo>
                  <a:pt x="66295" y="425121"/>
                </a:lnTo>
                <a:lnTo>
                  <a:pt x="102621" y="339216"/>
                </a:lnTo>
                <a:lnTo>
                  <a:pt x="119780" y="267639"/>
                </a:lnTo>
                <a:lnTo>
                  <a:pt x="136940" y="196061"/>
                </a:lnTo>
                <a:lnTo>
                  <a:pt x="164687" y="145945"/>
                </a:lnTo>
                <a:lnTo>
                  <a:pt x="177557" y="92262"/>
                </a:lnTo>
                <a:lnTo>
                  <a:pt x="171259" y="52906"/>
                </a:lnTo>
                <a:lnTo>
                  <a:pt x="179838" y="17118"/>
                </a:lnTo>
                <a:lnTo>
                  <a:pt x="183942" y="0"/>
                </a:lnTo>
                <a:lnTo>
                  <a:pt x="47539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xmlns="" id="{ED77A0F5-8F45-4EAC-AED3-87039B043C3A}"/>
              </a:ext>
            </a:extLst>
          </p:cNvPr>
          <p:cNvSpPr/>
          <p:nvPr/>
        </p:nvSpPr>
        <p:spPr>
          <a:xfrm rot="20791124">
            <a:off x="3407511" y="5281750"/>
            <a:ext cx="297382" cy="589428"/>
          </a:xfrm>
          <a:custGeom>
            <a:avLst/>
            <a:gdLst>
              <a:gd name="connsiteX0" fmla="*/ 231092 w 297382"/>
              <a:gd name="connsiteY0" fmla="*/ 0 h 589428"/>
              <a:gd name="connsiteX1" fmla="*/ 263226 w 297382"/>
              <a:gd name="connsiteY1" fmla="*/ 7703 h 589428"/>
              <a:gd name="connsiteX2" fmla="*/ 279293 w 297382"/>
              <a:gd name="connsiteY2" fmla="*/ 11555 h 589428"/>
              <a:gd name="connsiteX3" fmla="*/ 290678 w 297382"/>
              <a:gd name="connsiteY3" fmla="*/ 34935 h 589428"/>
              <a:gd name="connsiteX4" fmla="*/ 285997 w 297382"/>
              <a:gd name="connsiteY4" fmla="*/ 54463 h 589428"/>
              <a:gd name="connsiteX5" fmla="*/ 297382 w 297382"/>
              <a:gd name="connsiteY5" fmla="*/ 77844 h 589428"/>
              <a:gd name="connsiteX6" fmla="*/ 288019 w 297382"/>
              <a:gd name="connsiteY6" fmla="*/ 116900 h 589428"/>
              <a:gd name="connsiteX7" fmla="*/ 283337 w 297382"/>
              <a:gd name="connsiteY7" fmla="*/ 136428 h 589428"/>
              <a:gd name="connsiteX8" fmla="*/ 273974 w 297382"/>
              <a:gd name="connsiteY8" fmla="*/ 175484 h 589428"/>
              <a:gd name="connsiteX9" fmla="*/ 250567 w 297382"/>
              <a:gd name="connsiteY9" fmla="*/ 273125 h 589428"/>
              <a:gd name="connsiteX10" fmla="*/ 247907 w 297382"/>
              <a:gd name="connsiteY10" fmla="*/ 355090 h 589428"/>
              <a:gd name="connsiteX11" fmla="*/ 238544 w 297382"/>
              <a:gd name="connsiteY11" fmla="*/ 394146 h 589428"/>
              <a:gd name="connsiteX12" fmla="*/ 245248 w 297382"/>
              <a:gd name="connsiteY12" fmla="*/ 437054 h 589428"/>
              <a:gd name="connsiteX13" fmla="*/ 251951 w 297382"/>
              <a:gd name="connsiteY13" fmla="*/ 479962 h 589428"/>
              <a:gd name="connsiteX14" fmla="*/ 242588 w 297382"/>
              <a:gd name="connsiteY14" fmla="*/ 519019 h 589428"/>
              <a:gd name="connsiteX15" fmla="*/ 237907 w 297382"/>
              <a:gd name="connsiteY15" fmla="*/ 538547 h 589428"/>
              <a:gd name="connsiteX16" fmla="*/ 233225 w 297382"/>
              <a:gd name="connsiteY16" fmla="*/ 558075 h 589428"/>
              <a:gd name="connsiteX17" fmla="*/ 212477 w 297382"/>
              <a:gd name="connsiteY17" fmla="*/ 573752 h 589428"/>
              <a:gd name="connsiteX18" fmla="*/ 191728 w 297382"/>
              <a:gd name="connsiteY18" fmla="*/ 589428 h 589428"/>
              <a:gd name="connsiteX19" fmla="*/ 159595 w 297382"/>
              <a:gd name="connsiteY19" fmla="*/ 581724 h 589428"/>
              <a:gd name="connsiteX20" fmla="*/ 127461 w 297382"/>
              <a:gd name="connsiteY20" fmla="*/ 574021 h 589428"/>
              <a:gd name="connsiteX21" fmla="*/ 31060 w 297382"/>
              <a:gd name="connsiteY21" fmla="*/ 550910 h 589428"/>
              <a:gd name="connsiteX22" fmla="*/ 13695 w 297382"/>
              <a:gd name="connsiteY22" fmla="*/ 536643 h 589428"/>
              <a:gd name="connsiteX23" fmla="*/ 0 w 297382"/>
              <a:gd name="connsiteY23" fmla="*/ 233706 h 589428"/>
              <a:gd name="connsiteX24" fmla="*/ 4882 w 297382"/>
              <a:gd name="connsiteY24" fmla="*/ 234877 h 589428"/>
              <a:gd name="connsiteX25" fmla="*/ 20949 w 297382"/>
              <a:gd name="connsiteY25" fmla="*/ 238728 h 589428"/>
              <a:gd name="connsiteX26" fmla="*/ 41698 w 297382"/>
              <a:gd name="connsiteY26" fmla="*/ 223053 h 589428"/>
              <a:gd name="connsiteX27" fmla="*/ 67128 w 297382"/>
              <a:gd name="connsiteY27" fmla="*/ 187848 h 589428"/>
              <a:gd name="connsiteX28" fmla="*/ 87876 w 297382"/>
              <a:gd name="connsiteY28" fmla="*/ 172171 h 589428"/>
              <a:gd name="connsiteX29" fmla="*/ 108624 w 297382"/>
              <a:gd name="connsiteY29" fmla="*/ 156495 h 589428"/>
              <a:gd name="connsiteX30" fmla="*/ 117987 w 297382"/>
              <a:gd name="connsiteY30" fmla="*/ 117439 h 589428"/>
              <a:gd name="connsiteX31" fmla="*/ 164166 w 297382"/>
              <a:gd name="connsiteY31" fmla="*/ 66557 h 589428"/>
              <a:gd name="connsiteX32" fmla="*/ 210344 w 297382"/>
              <a:gd name="connsiteY32" fmla="*/ 15677 h 589428"/>
              <a:gd name="connsiteX33" fmla="*/ 231092 w 297382"/>
              <a:gd name="connsiteY33" fmla="*/ 0 h 589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97382" h="589428">
                <a:moveTo>
                  <a:pt x="231092" y="0"/>
                </a:moveTo>
                <a:lnTo>
                  <a:pt x="263226" y="7703"/>
                </a:lnTo>
                <a:lnTo>
                  <a:pt x="279293" y="11555"/>
                </a:lnTo>
                <a:lnTo>
                  <a:pt x="290678" y="34935"/>
                </a:lnTo>
                <a:lnTo>
                  <a:pt x="285997" y="54463"/>
                </a:lnTo>
                <a:lnTo>
                  <a:pt x="297382" y="77844"/>
                </a:lnTo>
                <a:lnTo>
                  <a:pt x="288019" y="116900"/>
                </a:lnTo>
                <a:lnTo>
                  <a:pt x="283337" y="136428"/>
                </a:lnTo>
                <a:lnTo>
                  <a:pt x="273974" y="175484"/>
                </a:lnTo>
                <a:lnTo>
                  <a:pt x="250567" y="273125"/>
                </a:lnTo>
                <a:lnTo>
                  <a:pt x="247907" y="355090"/>
                </a:lnTo>
                <a:lnTo>
                  <a:pt x="238544" y="394146"/>
                </a:lnTo>
                <a:lnTo>
                  <a:pt x="245248" y="437054"/>
                </a:lnTo>
                <a:lnTo>
                  <a:pt x="251951" y="479962"/>
                </a:lnTo>
                <a:lnTo>
                  <a:pt x="242588" y="519019"/>
                </a:lnTo>
                <a:lnTo>
                  <a:pt x="237907" y="538547"/>
                </a:lnTo>
                <a:lnTo>
                  <a:pt x="233225" y="558075"/>
                </a:lnTo>
                <a:lnTo>
                  <a:pt x="212477" y="573752"/>
                </a:lnTo>
                <a:lnTo>
                  <a:pt x="191728" y="589428"/>
                </a:lnTo>
                <a:lnTo>
                  <a:pt x="159595" y="581724"/>
                </a:lnTo>
                <a:lnTo>
                  <a:pt x="127461" y="574021"/>
                </a:lnTo>
                <a:lnTo>
                  <a:pt x="31060" y="550910"/>
                </a:lnTo>
                <a:lnTo>
                  <a:pt x="13695" y="536643"/>
                </a:lnTo>
                <a:lnTo>
                  <a:pt x="0" y="233706"/>
                </a:lnTo>
                <a:lnTo>
                  <a:pt x="4882" y="234877"/>
                </a:lnTo>
                <a:lnTo>
                  <a:pt x="20949" y="238728"/>
                </a:lnTo>
                <a:lnTo>
                  <a:pt x="41698" y="223053"/>
                </a:lnTo>
                <a:lnTo>
                  <a:pt x="67128" y="187848"/>
                </a:lnTo>
                <a:lnTo>
                  <a:pt x="87876" y="172171"/>
                </a:lnTo>
                <a:lnTo>
                  <a:pt x="108624" y="156495"/>
                </a:lnTo>
                <a:lnTo>
                  <a:pt x="117987" y="117439"/>
                </a:lnTo>
                <a:lnTo>
                  <a:pt x="164166" y="66557"/>
                </a:lnTo>
                <a:lnTo>
                  <a:pt x="210344" y="15677"/>
                </a:lnTo>
                <a:lnTo>
                  <a:pt x="23109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xmlns="" id="{3D96C6D3-9A6D-4C5D-A982-6B98E3E18463}"/>
              </a:ext>
            </a:extLst>
          </p:cNvPr>
          <p:cNvSpPr/>
          <p:nvPr/>
        </p:nvSpPr>
        <p:spPr>
          <a:xfrm rot="20791124">
            <a:off x="1552263" y="5520618"/>
            <a:ext cx="277119" cy="428543"/>
          </a:xfrm>
          <a:custGeom>
            <a:avLst/>
            <a:gdLst>
              <a:gd name="connsiteX0" fmla="*/ 30111 w 277119"/>
              <a:gd name="connsiteY0" fmla="*/ 0 h 428543"/>
              <a:gd name="connsiteX1" fmla="*/ 46178 w 277119"/>
              <a:gd name="connsiteY1" fmla="*/ 3852 h 428543"/>
              <a:gd name="connsiteX2" fmla="*/ 78312 w 277119"/>
              <a:gd name="connsiteY2" fmla="*/ 11556 h 428543"/>
              <a:gd name="connsiteX3" fmla="*/ 142580 w 277119"/>
              <a:gd name="connsiteY3" fmla="*/ 26963 h 428543"/>
              <a:gd name="connsiteX4" fmla="*/ 186099 w 277119"/>
              <a:gd name="connsiteY4" fmla="*/ 58046 h 428543"/>
              <a:gd name="connsiteX5" fmla="*/ 234299 w 277119"/>
              <a:gd name="connsiteY5" fmla="*/ 69601 h 428543"/>
              <a:gd name="connsiteX6" fmla="*/ 261752 w 277119"/>
              <a:gd name="connsiteY6" fmla="*/ 96833 h 428543"/>
              <a:gd name="connsiteX7" fmla="*/ 262272 w 277119"/>
              <a:gd name="connsiteY7" fmla="*/ 96958 h 428543"/>
              <a:gd name="connsiteX8" fmla="*/ 277119 w 277119"/>
              <a:gd name="connsiteY8" fmla="*/ 425351 h 428543"/>
              <a:gd name="connsiteX9" fmla="*/ 267181 w 277119"/>
              <a:gd name="connsiteY9" fmla="*/ 428543 h 428543"/>
              <a:gd name="connsiteX10" fmla="*/ 235047 w 277119"/>
              <a:gd name="connsiteY10" fmla="*/ 420839 h 428543"/>
              <a:gd name="connsiteX11" fmla="*/ 202914 w 277119"/>
              <a:gd name="connsiteY11" fmla="*/ 413136 h 428543"/>
              <a:gd name="connsiteX12" fmla="*/ 186847 w 277119"/>
              <a:gd name="connsiteY12" fmla="*/ 409284 h 428543"/>
              <a:gd name="connsiteX13" fmla="*/ 175461 w 277119"/>
              <a:gd name="connsiteY13" fmla="*/ 385904 h 428543"/>
              <a:gd name="connsiteX14" fmla="*/ 164075 w 277119"/>
              <a:gd name="connsiteY14" fmla="*/ 362524 h 428543"/>
              <a:gd name="connsiteX15" fmla="*/ 173439 w 277119"/>
              <a:gd name="connsiteY15" fmla="*/ 323468 h 428543"/>
              <a:gd name="connsiteX16" fmla="*/ 166735 w 277119"/>
              <a:gd name="connsiteY16" fmla="*/ 280559 h 428543"/>
              <a:gd name="connsiteX17" fmla="*/ 143964 w 277119"/>
              <a:gd name="connsiteY17" fmla="*/ 233800 h 428543"/>
              <a:gd name="connsiteX18" fmla="*/ 116512 w 277119"/>
              <a:gd name="connsiteY18" fmla="*/ 206569 h 428543"/>
              <a:gd name="connsiteX19" fmla="*/ 77675 w 277119"/>
              <a:gd name="connsiteY19" fmla="*/ 155957 h 428543"/>
              <a:gd name="connsiteX20" fmla="*/ 34156 w 277119"/>
              <a:gd name="connsiteY20" fmla="*/ 124873 h 428543"/>
              <a:gd name="connsiteX21" fmla="*/ 11385 w 277119"/>
              <a:gd name="connsiteY21" fmla="*/ 78113 h 428543"/>
              <a:gd name="connsiteX22" fmla="*/ 0 w 277119"/>
              <a:gd name="connsiteY22" fmla="*/ 54733 h 428543"/>
              <a:gd name="connsiteX23" fmla="*/ 4682 w 277119"/>
              <a:gd name="connsiteY23" fmla="*/ 35205 h 428543"/>
              <a:gd name="connsiteX24" fmla="*/ 9363 w 277119"/>
              <a:gd name="connsiteY24" fmla="*/ 15676 h 428543"/>
              <a:gd name="connsiteX25" fmla="*/ 30111 w 277119"/>
              <a:gd name="connsiteY25" fmla="*/ 0 h 428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77119" h="428543">
                <a:moveTo>
                  <a:pt x="30111" y="0"/>
                </a:moveTo>
                <a:lnTo>
                  <a:pt x="46178" y="3852"/>
                </a:lnTo>
                <a:lnTo>
                  <a:pt x="78312" y="11556"/>
                </a:lnTo>
                <a:lnTo>
                  <a:pt x="142580" y="26963"/>
                </a:lnTo>
                <a:lnTo>
                  <a:pt x="186099" y="58046"/>
                </a:lnTo>
                <a:lnTo>
                  <a:pt x="234299" y="69601"/>
                </a:lnTo>
                <a:lnTo>
                  <a:pt x="261752" y="96833"/>
                </a:lnTo>
                <a:lnTo>
                  <a:pt x="262272" y="96958"/>
                </a:lnTo>
                <a:lnTo>
                  <a:pt x="277119" y="425351"/>
                </a:lnTo>
                <a:lnTo>
                  <a:pt x="267181" y="428543"/>
                </a:lnTo>
                <a:lnTo>
                  <a:pt x="235047" y="420839"/>
                </a:lnTo>
                <a:lnTo>
                  <a:pt x="202914" y="413136"/>
                </a:lnTo>
                <a:lnTo>
                  <a:pt x="186847" y="409284"/>
                </a:lnTo>
                <a:lnTo>
                  <a:pt x="175461" y="385904"/>
                </a:lnTo>
                <a:lnTo>
                  <a:pt x="164075" y="362524"/>
                </a:lnTo>
                <a:lnTo>
                  <a:pt x="173439" y="323468"/>
                </a:lnTo>
                <a:lnTo>
                  <a:pt x="166735" y="280559"/>
                </a:lnTo>
                <a:lnTo>
                  <a:pt x="143964" y="233800"/>
                </a:lnTo>
                <a:lnTo>
                  <a:pt x="116512" y="206569"/>
                </a:lnTo>
                <a:lnTo>
                  <a:pt x="77675" y="155957"/>
                </a:lnTo>
                <a:lnTo>
                  <a:pt x="34156" y="124873"/>
                </a:lnTo>
                <a:lnTo>
                  <a:pt x="11385" y="78113"/>
                </a:lnTo>
                <a:lnTo>
                  <a:pt x="0" y="54733"/>
                </a:lnTo>
                <a:lnTo>
                  <a:pt x="4682" y="35205"/>
                </a:lnTo>
                <a:lnTo>
                  <a:pt x="9363" y="15676"/>
                </a:lnTo>
                <a:lnTo>
                  <a:pt x="3011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xmlns="" id="{F05E0252-83A2-4014-A9DC-C0242E1BCE54}"/>
              </a:ext>
            </a:extLst>
          </p:cNvPr>
          <p:cNvSpPr/>
          <p:nvPr/>
        </p:nvSpPr>
        <p:spPr>
          <a:xfrm rot="20791124">
            <a:off x="8767019" y="5853532"/>
            <a:ext cx="244164" cy="486527"/>
          </a:xfrm>
          <a:custGeom>
            <a:avLst/>
            <a:gdLst>
              <a:gd name="connsiteX0" fmla="*/ 32036 w 244164"/>
              <a:gd name="connsiteY0" fmla="*/ 0 h 486527"/>
              <a:gd name="connsiteX1" fmla="*/ 61790 w 244164"/>
              <a:gd name="connsiteY1" fmla="*/ 7133 h 486527"/>
              <a:gd name="connsiteX2" fmla="*/ 106419 w 244164"/>
              <a:gd name="connsiteY2" fmla="*/ 17832 h 486527"/>
              <a:gd name="connsiteX3" fmla="*/ 146759 w 244164"/>
              <a:gd name="connsiteY3" fmla="*/ 46426 h 486527"/>
              <a:gd name="connsiteX4" fmla="*/ 187099 w 244164"/>
              <a:gd name="connsiteY4" fmla="*/ 75019 h 486527"/>
              <a:gd name="connsiteX5" fmla="*/ 227439 w 244164"/>
              <a:gd name="connsiteY5" fmla="*/ 103614 h 486527"/>
              <a:gd name="connsiteX6" fmla="*/ 228137 w 244164"/>
              <a:gd name="connsiteY6" fmla="*/ 103781 h 486527"/>
              <a:gd name="connsiteX7" fmla="*/ 244164 w 244164"/>
              <a:gd name="connsiteY7" fmla="*/ 458296 h 486527"/>
              <a:gd name="connsiteX8" fmla="*/ 235191 w 244164"/>
              <a:gd name="connsiteY8" fmla="*/ 465003 h 486527"/>
              <a:gd name="connsiteX9" fmla="*/ 186271 w 244164"/>
              <a:gd name="connsiteY9" fmla="*/ 472199 h 486527"/>
              <a:gd name="connsiteX10" fmla="*/ 167105 w 244164"/>
              <a:gd name="connsiteY10" fmla="*/ 486527 h 486527"/>
              <a:gd name="connsiteX11" fmla="*/ 137352 w 244164"/>
              <a:gd name="connsiteY11" fmla="*/ 479394 h 486527"/>
              <a:gd name="connsiteX12" fmla="*/ 111889 w 244164"/>
              <a:gd name="connsiteY12" fmla="*/ 454367 h 486527"/>
              <a:gd name="connsiteX13" fmla="*/ 97011 w 244164"/>
              <a:gd name="connsiteY13" fmla="*/ 450801 h 486527"/>
              <a:gd name="connsiteX14" fmla="*/ 90715 w 244164"/>
              <a:gd name="connsiteY14" fmla="*/ 411445 h 486527"/>
              <a:gd name="connsiteX15" fmla="*/ 99294 w 244164"/>
              <a:gd name="connsiteY15" fmla="*/ 375656 h 486527"/>
              <a:gd name="connsiteX16" fmla="*/ 92998 w 244164"/>
              <a:gd name="connsiteY16" fmla="*/ 336302 h 486527"/>
              <a:gd name="connsiteX17" fmla="*/ 90991 w 244164"/>
              <a:gd name="connsiteY17" fmla="*/ 279053 h 486527"/>
              <a:gd name="connsiteX18" fmla="*/ 69817 w 244164"/>
              <a:gd name="connsiteY18" fmla="*/ 236131 h 486527"/>
              <a:gd name="connsiteX19" fmla="*/ 52934 w 244164"/>
              <a:gd name="connsiteY19" fmla="*/ 175315 h 486527"/>
              <a:gd name="connsiteX20" fmla="*/ 31761 w 244164"/>
              <a:gd name="connsiteY20" fmla="*/ 132394 h 486527"/>
              <a:gd name="connsiteX21" fmla="*/ 21173 w 244164"/>
              <a:gd name="connsiteY21" fmla="*/ 110933 h 486527"/>
              <a:gd name="connsiteX22" fmla="*/ 10587 w 244164"/>
              <a:gd name="connsiteY22" fmla="*/ 89472 h 486527"/>
              <a:gd name="connsiteX23" fmla="*/ 0 w 244164"/>
              <a:gd name="connsiteY23" fmla="*/ 68011 h 486527"/>
              <a:gd name="connsiteX24" fmla="*/ 4290 w 244164"/>
              <a:gd name="connsiteY24" fmla="*/ 50117 h 486527"/>
              <a:gd name="connsiteX25" fmla="*/ 8580 w 244164"/>
              <a:gd name="connsiteY25" fmla="*/ 32222 h 486527"/>
              <a:gd name="connsiteX26" fmla="*/ 12870 w 244164"/>
              <a:gd name="connsiteY26" fmla="*/ 14328 h 486527"/>
              <a:gd name="connsiteX27" fmla="*/ 32036 w 244164"/>
              <a:gd name="connsiteY27" fmla="*/ 0 h 486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44164" h="486527">
                <a:moveTo>
                  <a:pt x="32036" y="0"/>
                </a:moveTo>
                <a:lnTo>
                  <a:pt x="61790" y="7133"/>
                </a:lnTo>
                <a:lnTo>
                  <a:pt x="106419" y="17832"/>
                </a:lnTo>
                <a:lnTo>
                  <a:pt x="146759" y="46426"/>
                </a:lnTo>
                <a:lnTo>
                  <a:pt x="187099" y="75019"/>
                </a:lnTo>
                <a:lnTo>
                  <a:pt x="227439" y="103614"/>
                </a:lnTo>
                <a:lnTo>
                  <a:pt x="228137" y="103781"/>
                </a:lnTo>
                <a:lnTo>
                  <a:pt x="244164" y="458296"/>
                </a:lnTo>
                <a:lnTo>
                  <a:pt x="235191" y="465003"/>
                </a:lnTo>
                <a:lnTo>
                  <a:pt x="186271" y="472199"/>
                </a:lnTo>
                <a:lnTo>
                  <a:pt x="167105" y="486527"/>
                </a:lnTo>
                <a:lnTo>
                  <a:pt x="137352" y="479394"/>
                </a:lnTo>
                <a:lnTo>
                  <a:pt x="111889" y="454367"/>
                </a:lnTo>
                <a:lnTo>
                  <a:pt x="97011" y="450801"/>
                </a:lnTo>
                <a:lnTo>
                  <a:pt x="90715" y="411445"/>
                </a:lnTo>
                <a:lnTo>
                  <a:pt x="99294" y="375656"/>
                </a:lnTo>
                <a:lnTo>
                  <a:pt x="92998" y="336302"/>
                </a:lnTo>
                <a:lnTo>
                  <a:pt x="90991" y="279053"/>
                </a:lnTo>
                <a:lnTo>
                  <a:pt x="69817" y="236131"/>
                </a:lnTo>
                <a:lnTo>
                  <a:pt x="52934" y="175315"/>
                </a:lnTo>
                <a:lnTo>
                  <a:pt x="31761" y="132394"/>
                </a:lnTo>
                <a:lnTo>
                  <a:pt x="21173" y="110933"/>
                </a:lnTo>
                <a:lnTo>
                  <a:pt x="10587" y="89472"/>
                </a:lnTo>
                <a:lnTo>
                  <a:pt x="0" y="68011"/>
                </a:lnTo>
                <a:lnTo>
                  <a:pt x="4290" y="50117"/>
                </a:lnTo>
                <a:lnTo>
                  <a:pt x="8580" y="32222"/>
                </a:lnTo>
                <a:lnTo>
                  <a:pt x="12870" y="14328"/>
                </a:lnTo>
                <a:lnTo>
                  <a:pt x="3203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DED6AD3E-6686-4926-920C-5FF85E61795D}"/>
              </a:ext>
            </a:extLst>
          </p:cNvPr>
          <p:cNvSpPr/>
          <p:nvPr/>
        </p:nvSpPr>
        <p:spPr>
          <a:xfrm rot="20791124">
            <a:off x="5361403" y="788615"/>
            <a:ext cx="1651861" cy="506787"/>
          </a:xfrm>
          <a:custGeom>
            <a:avLst/>
            <a:gdLst>
              <a:gd name="connsiteX0" fmla="*/ 1301085 w 1651861"/>
              <a:gd name="connsiteY0" fmla="*/ 132869 h 506787"/>
              <a:gd name="connsiteX1" fmla="*/ 1316386 w 1651861"/>
              <a:gd name="connsiteY1" fmla="*/ 136537 h 506787"/>
              <a:gd name="connsiteX2" fmla="*/ 1346989 w 1651861"/>
              <a:gd name="connsiteY2" fmla="*/ 143874 h 506787"/>
              <a:gd name="connsiteX3" fmla="*/ 1362289 w 1651861"/>
              <a:gd name="connsiteY3" fmla="*/ 147542 h 506787"/>
              <a:gd name="connsiteX4" fmla="*/ 1392892 w 1651861"/>
              <a:gd name="connsiteY4" fmla="*/ 154878 h 506787"/>
              <a:gd name="connsiteX5" fmla="*/ 1423494 w 1651861"/>
              <a:gd name="connsiteY5" fmla="*/ 162215 h 506787"/>
              <a:gd name="connsiteX6" fmla="*/ 1460842 w 1651861"/>
              <a:gd name="connsiteY6" fmla="*/ 208905 h 506787"/>
              <a:gd name="connsiteX7" fmla="*/ 1502468 w 1651861"/>
              <a:gd name="connsiteY7" fmla="*/ 237752 h 506787"/>
              <a:gd name="connsiteX8" fmla="*/ 1550840 w 1651861"/>
              <a:gd name="connsiteY8" fmla="*/ 305954 h 506787"/>
              <a:gd name="connsiteX9" fmla="*/ 1577165 w 1651861"/>
              <a:gd name="connsiteY9" fmla="*/ 331133 h 506787"/>
              <a:gd name="connsiteX10" fmla="*/ 1603490 w 1651861"/>
              <a:gd name="connsiteY10" fmla="*/ 356312 h 506787"/>
              <a:gd name="connsiteX11" fmla="*/ 1614513 w 1651861"/>
              <a:gd name="connsiteY11" fmla="*/ 377823 h 506787"/>
              <a:gd name="connsiteX12" fmla="*/ 1625537 w 1651861"/>
              <a:gd name="connsiteY12" fmla="*/ 399334 h 506787"/>
              <a:gd name="connsiteX13" fmla="*/ 1636561 w 1651861"/>
              <a:gd name="connsiteY13" fmla="*/ 420846 h 506787"/>
              <a:gd name="connsiteX14" fmla="*/ 1651861 w 1651861"/>
              <a:gd name="connsiteY14" fmla="*/ 424514 h 506787"/>
              <a:gd name="connsiteX15" fmla="*/ 1647584 w 1651861"/>
              <a:gd name="connsiteY15" fmla="*/ 442356 h 506787"/>
              <a:gd name="connsiteX16" fmla="*/ 1643306 w 1651861"/>
              <a:gd name="connsiteY16" fmla="*/ 460199 h 506787"/>
              <a:gd name="connsiteX17" fmla="*/ 1623728 w 1651861"/>
              <a:gd name="connsiteY17" fmla="*/ 474374 h 506787"/>
              <a:gd name="connsiteX18" fmla="*/ 1619451 w 1651861"/>
              <a:gd name="connsiteY18" fmla="*/ 492216 h 506787"/>
              <a:gd name="connsiteX19" fmla="*/ 1584570 w 1651861"/>
              <a:gd name="connsiteY19" fmla="*/ 502723 h 506787"/>
              <a:gd name="connsiteX20" fmla="*/ 1569270 w 1651861"/>
              <a:gd name="connsiteY20" fmla="*/ 499055 h 506787"/>
              <a:gd name="connsiteX21" fmla="*/ 1558589 w 1651861"/>
              <a:gd name="connsiteY21" fmla="*/ 506787 h 506787"/>
              <a:gd name="connsiteX22" fmla="*/ 1301723 w 1651861"/>
              <a:gd name="connsiteY22" fmla="*/ 400180 h 506787"/>
              <a:gd name="connsiteX23" fmla="*/ 1302404 w 1651861"/>
              <a:gd name="connsiteY23" fmla="*/ 397342 h 506787"/>
              <a:gd name="connsiteX24" fmla="*/ 1291381 w 1651861"/>
              <a:gd name="connsiteY24" fmla="*/ 375831 h 506787"/>
              <a:gd name="connsiteX25" fmla="*/ 1276079 w 1651861"/>
              <a:gd name="connsiteY25" fmla="*/ 372163 h 506787"/>
              <a:gd name="connsiteX26" fmla="*/ 1265055 w 1651861"/>
              <a:gd name="connsiteY26" fmla="*/ 350651 h 506787"/>
              <a:gd name="connsiteX27" fmla="*/ 1249755 w 1651861"/>
              <a:gd name="connsiteY27" fmla="*/ 346983 h 506787"/>
              <a:gd name="connsiteX28" fmla="*/ 1208129 w 1651861"/>
              <a:gd name="connsiteY28" fmla="*/ 318136 h 506787"/>
              <a:gd name="connsiteX29" fmla="*/ 1146924 w 1651861"/>
              <a:gd name="connsiteY29" fmla="*/ 303464 h 506787"/>
              <a:gd name="connsiteX30" fmla="*/ 1131623 w 1651861"/>
              <a:gd name="connsiteY30" fmla="*/ 299795 h 506787"/>
              <a:gd name="connsiteX31" fmla="*/ 1101021 w 1651861"/>
              <a:gd name="connsiteY31" fmla="*/ 292459 h 506787"/>
              <a:gd name="connsiteX32" fmla="*/ 1055118 w 1651861"/>
              <a:gd name="connsiteY32" fmla="*/ 281454 h 506787"/>
              <a:gd name="connsiteX33" fmla="*/ 1020238 w 1651861"/>
              <a:gd name="connsiteY33" fmla="*/ 291961 h 506787"/>
              <a:gd name="connsiteX34" fmla="*/ 959033 w 1651861"/>
              <a:gd name="connsiteY34" fmla="*/ 277288 h 506787"/>
              <a:gd name="connsiteX35" fmla="*/ 913130 w 1651861"/>
              <a:gd name="connsiteY35" fmla="*/ 266283 h 506787"/>
              <a:gd name="connsiteX36" fmla="*/ 832347 w 1651861"/>
              <a:gd name="connsiteY36" fmla="*/ 265786 h 506787"/>
              <a:gd name="connsiteX37" fmla="*/ 755841 w 1651861"/>
              <a:gd name="connsiteY37" fmla="*/ 247445 h 506787"/>
              <a:gd name="connsiteX38" fmla="*/ 675058 w 1651861"/>
              <a:gd name="connsiteY38" fmla="*/ 246946 h 506787"/>
              <a:gd name="connsiteX39" fmla="*/ 583252 w 1651861"/>
              <a:gd name="connsiteY39" fmla="*/ 224937 h 506787"/>
              <a:gd name="connsiteX40" fmla="*/ 471866 w 1651861"/>
              <a:gd name="connsiteY40" fmla="*/ 217102 h 506787"/>
              <a:gd name="connsiteX41" fmla="*/ 364759 w 1651861"/>
              <a:gd name="connsiteY41" fmla="*/ 191425 h 506787"/>
              <a:gd name="connsiteX42" fmla="*/ 253373 w 1651861"/>
              <a:gd name="connsiteY42" fmla="*/ 183591 h 506787"/>
              <a:gd name="connsiteX43" fmla="*/ 126687 w 1651861"/>
              <a:gd name="connsiteY43" fmla="*/ 172088 h 506787"/>
              <a:gd name="connsiteX44" fmla="*/ 0 w 1651861"/>
              <a:gd name="connsiteY44" fmla="*/ 160586 h 506787"/>
              <a:gd name="connsiteX45" fmla="*/ 38497 w 1651861"/>
              <a:gd name="connsiteY45" fmla="*/ 0 h 506787"/>
              <a:gd name="connsiteX46" fmla="*/ 176208 w 1651861"/>
              <a:gd name="connsiteY46" fmla="*/ 33014 h 506787"/>
              <a:gd name="connsiteX47" fmla="*/ 302895 w 1651861"/>
              <a:gd name="connsiteY47" fmla="*/ 44516 h 506787"/>
              <a:gd name="connsiteX48" fmla="*/ 429581 w 1651861"/>
              <a:gd name="connsiteY48" fmla="*/ 56019 h 506787"/>
              <a:gd name="connsiteX49" fmla="*/ 475484 w 1651861"/>
              <a:gd name="connsiteY49" fmla="*/ 67024 h 506787"/>
              <a:gd name="connsiteX50" fmla="*/ 521388 w 1651861"/>
              <a:gd name="connsiteY50" fmla="*/ 78028 h 506787"/>
              <a:gd name="connsiteX51" fmla="*/ 632773 w 1651861"/>
              <a:gd name="connsiteY51" fmla="*/ 85863 h 506787"/>
              <a:gd name="connsiteX52" fmla="*/ 739880 w 1651861"/>
              <a:gd name="connsiteY52" fmla="*/ 111540 h 506787"/>
              <a:gd name="connsiteX53" fmla="*/ 851266 w 1651861"/>
              <a:gd name="connsiteY53" fmla="*/ 119374 h 506787"/>
              <a:gd name="connsiteX54" fmla="*/ 993254 w 1651861"/>
              <a:gd name="connsiteY54" fmla="*/ 134545 h 506787"/>
              <a:gd name="connsiteX55" fmla="*/ 1058736 w 1651861"/>
              <a:gd name="connsiteY55" fmla="*/ 131375 h 506787"/>
              <a:gd name="connsiteX56" fmla="*/ 1104639 w 1651861"/>
              <a:gd name="connsiteY56" fmla="*/ 142379 h 506787"/>
              <a:gd name="connsiteX57" fmla="*/ 1150543 w 1651861"/>
              <a:gd name="connsiteY57" fmla="*/ 153384 h 506787"/>
              <a:gd name="connsiteX58" fmla="*/ 1200723 w 1651861"/>
              <a:gd name="connsiteY58" fmla="*/ 146546 h 506787"/>
              <a:gd name="connsiteX59" fmla="*/ 1231325 w 1651861"/>
              <a:gd name="connsiteY59" fmla="*/ 153882 h 506787"/>
              <a:gd name="connsiteX60" fmla="*/ 1266205 w 1651861"/>
              <a:gd name="connsiteY60" fmla="*/ 143375 h 506787"/>
              <a:gd name="connsiteX61" fmla="*/ 1281506 w 1651861"/>
              <a:gd name="connsiteY61" fmla="*/ 147043 h 506787"/>
              <a:gd name="connsiteX62" fmla="*/ 1301085 w 1651861"/>
              <a:gd name="connsiteY62" fmla="*/ 132869 h 506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651861" h="506787">
                <a:moveTo>
                  <a:pt x="1301085" y="132869"/>
                </a:moveTo>
                <a:lnTo>
                  <a:pt x="1316386" y="136537"/>
                </a:lnTo>
                <a:lnTo>
                  <a:pt x="1346989" y="143874"/>
                </a:lnTo>
                <a:lnTo>
                  <a:pt x="1362289" y="147542"/>
                </a:lnTo>
                <a:lnTo>
                  <a:pt x="1392892" y="154878"/>
                </a:lnTo>
                <a:lnTo>
                  <a:pt x="1423494" y="162215"/>
                </a:lnTo>
                <a:lnTo>
                  <a:pt x="1460842" y="208905"/>
                </a:lnTo>
                <a:lnTo>
                  <a:pt x="1502468" y="237752"/>
                </a:lnTo>
                <a:lnTo>
                  <a:pt x="1550840" y="305954"/>
                </a:lnTo>
                <a:lnTo>
                  <a:pt x="1577165" y="331133"/>
                </a:lnTo>
                <a:lnTo>
                  <a:pt x="1603490" y="356312"/>
                </a:lnTo>
                <a:lnTo>
                  <a:pt x="1614513" y="377823"/>
                </a:lnTo>
                <a:lnTo>
                  <a:pt x="1625537" y="399334"/>
                </a:lnTo>
                <a:lnTo>
                  <a:pt x="1636561" y="420846"/>
                </a:lnTo>
                <a:lnTo>
                  <a:pt x="1651861" y="424514"/>
                </a:lnTo>
                <a:lnTo>
                  <a:pt x="1647584" y="442356"/>
                </a:lnTo>
                <a:lnTo>
                  <a:pt x="1643306" y="460199"/>
                </a:lnTo>
                <a:lnTo>
                  <a:pt x="1623728" y="474374"/>
                </a:lnTo>
                <a:lnTo>
                  <a:pt x="1619451" y="492216"/>
                </a:lnTo>
                <a:lnTo>
                  <a:pt x="1584570" y="502723"/>
                </a:lnTo>
                <a:lnTo>
                  <a:pt x="1569270" y="499055"/>
                </a:lnTo>
                <a:lnTo>
                  <a:pt x="1558589" y="506787"/>
                </a:lnTo>
                <a:lnTo>
                  <a:pt x="1301723" y="400180"/>
                </a:lnTo>
                <a:lnTo>
                  <a:pt x="1302404" y="397342"/>
                </a:lnTo>
                <a:lnTo>
                  <a:pt x="1291381" y="375831"/>
                </a:lnTo>
                <a:lnTo>
                  <a:pt x="1276079" y="372163"/>
                </a:lnTo>
                <a:lnTo>
                  <a:pt x="1265055" y="350651"/>
                </a:lnTo>
                <a:lnTo>
                  <a:pt x="1249755" y="346983"/>
                </a:lnTo>
                <a:lnTo>
                  <a:pt x="1208129" y="318136"/>
                </a:lnTo>
                <a:lnTo>
                  <a:pt x="1146924" y="303464"/>
                </a:lnTo>
                <a:lnTo>
                  <a:pt x="1131623" y="299795"/>
                </a:lnTo>
                <a:lnTo>
                  <a:pt x="1101021" y="292459"/>
                </a:lnTo>
                <a:lnTo>
                  <a:pt x="1055118" y="281454"/>
                </a:lnTo>
                <a:lnTo>
                  <a:pt x="1020238" y="291961"/>
                </a:lnTo>
                <a:lnTo>
                  <a:pt x="959033" y="277288"/>
                </a:lnTo>
                <a:lnTo>
                  <a:pt x="913130" y="266283"/>
                </a:lnTo>
                <a:lnTo>
                  <a:pt x="832347" y="265786"/>
                </a:lnTo>
                <a:lnTo>
                  <a:pt x="755841" y="247445"/>
                </a:lnTo>
                <a:lnTo>
                  <a:pt x="675058" y="246946"/>
                </a:lnTo>
                <a:lnTo>
                  <a:pt x="583252" y="224937"/>
                </a:lnTo>
                <a:lnTo>
                  <a:pt x="471866" y="217102"/>
                </a:lnTo>
                <a:lnTo>
                  <a:pt x="364759" y="191425"/>
                </a:lnTo>
                <a:lnTo>
                  <a:pt x="253373" y="183591"/>
                </a:lnTo>
                <a:lnTo>
                  <a:pt x="126687" y="172088"/>
                </a:lnTo>
                <a:lnTo>
                  <a:pt x="0" y="160586"/>
                </a:lnTo>
                <a:lnTo>
                  <a:pt x="38497" y="0"/>
                </a:lnTo>
                <a:lnTo>
                  <a:pt x="176208" y="33014"/>
                </a:lnTo>
                <a:lnTo>
                  <a:pt x="302895" y="44516"/>
                </a:lnTo>
                <a:lnTo>
                  <a:pt x="429581" y="56019"/>
                </a:lnTo>
                <a:lnTo>
                  <a:pt x="475484" y="67024"/>
                </a:lnTo>
                <a:lnTo>
                  <a:pt x="521388" y="78028"/>
                </a:lnTo>
                <a:lnTo>
                  <a:pt x="632773" y="85863"/>
                </a:lnTo>
                <a:lnTo>
                  <a:pt x="739880" y="111540"/>
                </a:lnTo>
                <a:lnTo>
                  <a:pt x="851266" y="119374"/>
                </a:lnTo>
                <a:lnTo>
                  <a:pt x="993254" y="134545"/>
                </a:lnTo>
                <a:lnTo>
                  <a:pt x="1058736" y="131375"/>
                </a:lnTo>
                <a:lnTo>
                  <a:pt x="1104639" y="142379"/>
                </a:lnTo>
                <a:lnTo>
                  <a:pt x="1150543" y="153384"/>
                </a:lnTo>
                <a:lnTo>
                  <a:pt x="1200723" y="146546"/>
                </a:lnTo>
                <a:lnTo>
                  <a:pt x="1231325" y="153882"/>
                </a:lnTo>
                <a:lnTo>
                  <a:pt x="1266205" y="143375"/>
                </a:lnTo>
                <a:lnTo>
                  <a:pt x="1281506" y="147043"/>
                </a:lnTo>
                <a:lnTo>
                  <a:pt x="1301085" y="13286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A15ACEE0-CA17-4610-B597-EEFC7FB9EB9F}"/>
              </a:ext>
            </a:extLst>
          </p:cNvPr>
          <p:cNvSpPr/>
          <p:nvPr/>
        </p:nvSpPr>
        <p:spPr>
          <a:xfrm rot="20852334">
            <a:off x="8868981" y="797877"/>
            <a:ext cx="481058" cy="2190059"/>
          </a:xfrm>
          <a:custGeom>
            <a:avLst/>
            <a:gdLst>
              <a:gd name="connsiteX0" fmla="*/ 69435 w 481058"/>
              <a:gd name="connsiteY0" fmla="*/ 0 h 2058763"/>
              <a:gd name="connsiteX1" fmla="*/ 84621 w 481058"/>
              <a:gd name="connsiteY1" fmla="*/ 3640 h 2058763"/>
              <a:gd name="connsiteX2" fmla="*/ 99807 w 481058"/>
              <a:gd name="connsiteY2" fmla="*/ 7281 h 2058763"/>
              <a:gd name="connsiteX3" fmla="*/ 130178 w 481058"/>
              <a:gd name="connsiteY3" fmla="*/ 14562 h 2058763"/>
              <a:gd name="connsiteX4" fmla="*/ 155954 w 481058"/>
              <a:gd name="connsiteY4" fmla="*/ 41012 h 2058763"/>
              <a:gd name="connsiteX5" fmla="*/ 186325 w 481058"/>
              <a:gd name="connsiteY5" fmla="*/ 48293 h 2058763"/>
              <a:gd name="connsiteX6" fmla="*/ 207506 w 481058"/>
              <a:gd name="connsiteY6" fmla="*/ 93910 h 2058763"/>
              <a:gd name="connsiteX7" fmla="*/ 248467 w 481058"/>
              <a:gd name="connsiteY7" fmla="*/ 124001 h 2058763"/>
              <a:gd name="connsiteX8" fmla="*/ 295424 w 481058"/>
              <a:gd name="connsiteY8" fmla="*/ 196068 h 2058763"/>
              <a:gd name="connsiteX9" fmla="*/ 357566 w 481058"/>
              <a:gd name="connsiteY9" fmla="*/ 271776 h 2058763"/>
              <a:gd name="connsiteX10" fmla="*/ 399928 w 481058"/>
              <a:gd name="connsiteY10" fmla="*/ 363012 h 2058763"/>
              <a:gd name="connsiteX11" fmla="*/ 442289 w 481058"/>
              <a:gd name="connsiteY11" fmla="*/ 454249 h 2058763"/>
              <a:gd name="connsiteX12" fmla="*/ 454279 w 481058"/>
              <a:gd name="connsiteY12" fmla="*/ 538203 h 2058763"/>
              <a:gd name="connsiteX13" fmla="*/ 461674 w 481058"/>
              <a:gd name="connsiteY13" fmla="*/ 641326 h 2058763"/>
              <a:gd name="connsiteX14" fmla="*/ 473663 w 481058"/>
              <a:gd name="connsiteY14" fmla="*/ 725282 h 2058763"/>
              <a:gd name="connsiteX15" fmla="*/ 481058 w 481058"/>
              <a:gd name="connsiteY15" fmla="*/ 828405 h 2058763"/>
              <a:gd name="connsiteX16" fmla="*/ 473267 w 481058"/>
              <a:gd name="connsiteY16" fmla="*/ 927889 h 2058763"/>
              <a:gd name="connsiteX17" fmla="*/ 450290 w 481058"/>
              <a:gd name="connsiteY17" fmla="*/ 1023731 h 2058763"/>
              <a:gd name="connsiteX18" fmla="*/ 434709 w 481058"/>
              <a:gd name="connsiteY18" fmla="*/ 1222697 h 2058763"/>
              <a:gd name="connsiteX19" fmla="*/ 407137 w 481058"/>
              <a:gd name="connsiteY19" fmla="*/ 1337708 h 2058763"/>
              <a:gd name="connsiteX20" fmla="*/ 379565 w 481058"/>
              <a:gd name="connsiteY20" fmla="*/ 1452719 h 2058763"/>
              <a:gd name="connsiteX21" fmla="*/ 332212 w 481058"/>
              <a:gd name="connsiteY21" fmla="*/ 1583259 h 2058763"/>
              <a:gd name="connsiteX22" fmla="*/ 269673 w 481058"/>
              <a:gd name="connsiteY22" fmla="*/ 1710157 h 2058763"/>
              <a:gd name="connsiteX23" fmla="*/ 255887 w 481058"/>
              <a:gd name="connsiteY23" fmla="*/ 1767663 h 2058763"/>
              <a:gd name="connsiteX24" fmla="*/ 226915 w 481058"/>
              <a:gd name="connsiteY24" fmla="*/ 1821528 h 2058763"/>
              <a:gd name="connsiteX25" fmla="*/ 197944 w 481058"/>
              <a:gd name="connsiteY25" fmla="*/ 1875393 h 2058763"/>
              <a:gd name="connsiteX26" fmla="*/ 173567 w 481058"/>
              <a:gd name="connsiteY26" fmla="*/ 1910089 h 2058763"/>
              <a:gd name="connsiteX27" fmla="*/ 149192 w 481058"/>
              <a:gd name="connsiteY27" fmla="*/ 1944786 h 2058763"/>
              <a:gd name="connsiteX28" fmla="*/ 124815 w 481058"/>
              <a:gd name="connsiteY28" fmla="*/ 1979483 h 2058763"/>
              <a:gd name="connsiteX29" fmla="*/ 100439 w 481058"/>
              <a:gd name="connsiteY29" fmla="*/ 2014179 h 2058763"/>
              <a:gd name="connsiteX30" fmla="*/ 65472 w 481058"/>
              <a:gd name="connsiteY30" fmla="*/ 2026067 h 2058763"/>
              <a:gd name="connsiteX31" fmla="*/ 25910 w 481058"/>
              <a:gd name="connsiteY31" fmla="*/ 2057123 h 2058763"/>
              <a:gd name="connsiteX32" fmla="*/ 15934 w 481058"/>
              <a:gd name="connsiteY32" fmla="*/ 2058763 h 2058763"/>
              <a:gd name="connsiteX33" fmla="*/ 0 w 481058"/>
              <a:gd name="connsiteY33" fmla="*/ 1706318 h 2058763"/>
              <a:gd name="connsiteX34" fmla="*/ 12917 w 481058"/>
              <a:gd name="connsiteY34" fmla="*/ 1709415 h 2058763"/>
              <a:gd name="connsiteX35" fmla="*/ 17512 w 481058"/>
              <a:gd name="connsiteY35" fmla="*/ 1690246 h 2058763"/>
              <a:gd name="connsiteX36" fmla="*/ 37293 w 481058"/>
              <a:gd name="connsiteY36" fmla="*/ 1674718 h 2058763"/>
              <a:gd name="connsiteX37" fmla="*/ 41888 w 481058"/>
              <a:gd name="connsiteY37" fmla="*/ 1655550 h 2058763"/>
              <a:gd name="connsiteX38" fmla="*/ 46484 w 481058"/>
              <a:gd name="connsiteY38" fmla="*/ 1636381 h 2058763"/>
              <a:gd name="connsiteX39" fmla="*/ 51079 w 481058"/>
              <a:gd name="connsiteY39" fmla="*/ 1617213 h 2058763"/>
              <a:gd name="connsiteX40" fmla="*/ 75455 w 481058"/>
              <a:gd name="connsiteY40" fmla="*/ 1582516 h 2058763"/>
              <a:gd name="connsiteX41" fmla="*/ 84646 w 481058"/>
              <a:gd name="connsiteY41" fmla="*/ 1544179 h 2058763"/>
              <a:gd name="connsiteX42" fmla="*/ 109022 w 481058"/>
              <a:gd name="connsiteY42" fmla="*/ 1509483 h 2058763"/>
              <a:gd name="connsiteX43" fmla="*/ 118213 w 481058"/>
              <a:gd name="connsiteY43" fmla="*/ 1471146 h 2058763"/>
              <a:gd name="connsiteX44" fmla="*/ 160971 w 481058"/>
              <a:gd name="connsiteY44" fmla="*/ 1359775 h 2058763"/>
              <a:gd name="connsiteX45" fmla="*/ 188543 w 481058"/>
              <a:gd name="connsiteY45" fmla="*/ 1244764 h 2058763"/>
              <a:gd name="connsiteX46" fmla="*/ 220710 w 481058"/>
              <a:gd name="connsiteY46" fmla="*/ 1110584 h 2058763"/>
              <a:gd name="connsiteX47" fmla="*/ 242287 w 481058"/>
              <a:gd name="connsiteY47" fmla="*/ 953595 h 2058763"/>
              <a:gd name="connsiteX48" fmla="*/ 259268 w 481058"/>
              <a:gd name="connsiteY48" fmla="*/ 815776 h 2058763"/>
              <a:gd name="connsiteX49" fmla="*/ 261064 w 481058"/>
              <a:gd name="connsiteY49" fmla="*/ 674315 h 2058763"/>
              <a:gd name="connsiteX50" fmla="*/ 243080 w 481058"/>
              <a:gd name="connsiteY50" fmla="*/ 548382 h 2058763"/>
              <a:gd name="connsiteX51" fmla="*/ 220499 w 481058"/>
              <a:gd name="connsiteY51" fmla="*/ 441618 h 2058763"/>
              <a:gd name="connsiteX52" fmla="*/ 193324 w 481058"/>
              <a:gd name="connsiteY52" fmla="*/ 354022 h 2058763"/>
              <a:gd name="connsiteX53" fmla="*/ 161552 w 481058"/>
              <a:gd name="connsiteY53" fmla="*/ 285595 h 2058763"/>
              <a:gd name="connsiteX54" fmla="*/ 134376 w 481058"/>
              <a:gd name="connsiteY54" fmla="*/ 198000 h 2058763"/>
              <a:gd name="connsiteX55" fmla="*/ 98011 w 481058"/>
              <a:gd name="connsiteY55" fmla="*/ 148742 h 2058763"/>
              <a:gd name="connsiteX56" fmla="*/ 72235 w 481058"/>
              <a:gd name="connsiteY56" fmla="*/ 122292 h 2058763"/>
              <a:gd name="connsiteX57" fmla="*/ 61644 w 481058"/>
              <a:gd name="connsiteY57" fmla="*/ 99483 h 2058763"/>
              <a:gd name="connsiteX58" fmla="*/ 51054 w 481058"/>
              <a:gd name="connsiteY58" fmla="*/ 76674 h 2058763"/>
              <a:gd name="connsiteX59" fmla="*/ 55649 w 481058"/>
              <a:gd name="connsiteY59" fmla="*/ 57505 h 2058763"/>
              <a:gd name="connsiteX60" fmla="*/ 45059 w 481058"/>
              <a:gd name="connsiteY60" fmla="*/ 34696 h 2058763"/>
              <a:gd name="connsiteX61" fmla="*/ 49654 w 481058"/>
              <a:gd name="connsiteY61" fmla="*/ 15528 h 2058763"/>
              <a:gd name="connsiteX62" fmla="*/ 69435 w 481058"/>
              <a:gd name="connsiteY62" fmla="*/ 0 h 2058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481058" h="2058763">
                <a:moveTo>
                  <a:pt x="69435" y="0"/>
                </a:moveTo>
                <a:lnTo>
                  <a:pt x="84621" y="3640"/>
                </a:lnTo>
                <a:lnTo>
                  <a:pt x="99807" y="7281"/>
                </a:lnTo>
                <a:lnTo>
                  <a:pt x="130178" y="14562"/>
                </a:lnTo>
                <a:lnTo>
                  <a:pt x="155954" y="41012"/>
                </a:lnTo>
                <a:lnTo>
                  <a:pt x="186325" y="48293"/>
                </a:lnTo>
                <a:lnTo>
                  <a:pt x="207506" y="93910"/>
                </a:lnTo>
                <a:lnTo>
                  <a:pt x="248467" y="124001"/>
                </a:lnTo>
                <a:lnTo>
                  <a:pt x="295424" y="196068"/>
                </a:lnTo>
                <a:lnTo>
                  <a:pt x="357566" y="271776"/>
                </a:lnTo>
                <a:lnTo>
                  <a:pt x="399928" y="363012"/>
                </a:lnTo>
                <a:lnTo>
                  <a:pt x="442289" y="454249"/>
                </a:lnTo>
                <a:lnTo>
                  <a:pt x="454279" y="538203"/>
                </a:lnTo>
                <a:lnTo>
                  <a:pt x="461674" y="641326"/>
                </a:lnTo>
                <a:lnTo>
                  <a:pt x="473663" y="725282"/>
                </a:lnTo>
                <a:lnTo>
                  <a:pt x="481058" y="828405"/>
                </a:lnTo>
                <a:lnTo>
                  <a:pt x="473267" y="927889"/>
                </a:lnTo>
                <a:lnTo>
                  <a:pt x="450290" y="1023731"/>
                </a:lnTo>
                <a:lnTo>
                  <a:pt x="434709" y="1222697"/>
                </a:lnTo>
                <a:lnTo>
                  <a:pt x="407137" y="1337708"/>
                </a:lnTo>
                <a:lnTo>
                  <a:pt x="379565" y="1452719"/>
                </a:lnTo>
                <a:lnTo>
                  <a:pt x="332212" y="1583259"/>
                </a:lnTo>
                <a:lnTo>
                  <a:pt x="269673" y="1710157"/>
                </a:lnTo>
                <a:lnTo>
                  <a:pt x="255887" y="1767663"/>
                </a:lnTo>
                <a:lnTo>
                  <a:pt x="226915" y="1821528"/>
                </a:lnTo>
                <a:lnTo>
                  <a:pt x="197944" y="1875393"/>
                </a:lnTo>
                <a:lnTo>
                  <a:pt x="173567" y="1910089"/>
                </a:lnTo>
                <a:lnTo>
                  <a:pt x="149192" y="1944786"/>
                </a:lnTo>
                <a:lnTo>
                  <a:pt x="124815" y="1979483"/>
                </a:lnTo>
                <a:lnTo>
                  <a:pt x="100439" y="2014179"/>
                </a:lnTo>
                <a:lnTo>
                  <a:pt x="65472" y="2026067"/>
                </a:lnTo>
                <a:lnTo>
                  <a:pt x="25910" y="2057123"/>
                </a:lnTo>
                <a:lnTo>
                  <a:pt x="15934" y="2058763"/>
                </a:lnTo>
                <a:lnTo>
                  <a:pt x="0" y="1706318"/>
                </a:lnTo>
                <a:lnTo>
                  <a:pt x="12917" y="1709415"/>
                </a:lnTo>
                <a:lnTo>
                  <a:pt x="17512" y="1690246"/>
                </a:lnTo>
                <a:lnTo>
                  <a:pt x="37293" y="1674718"/>
                </a:lnTo>
                <a:lnTo>
                  <a:pt x="41888" y="1655550"/>
                </a:lnTo>
                <a:lnTo>
                  <a:pt x="46484" y="1636381"/>
                </a:lnTo>
                <a:lnTo>
                  <a:pt x="51079" y="1617213"/>
                </a:lnTo>
                <a:lnTo>
                  <a:pt x="75455" y="1582516"/>
                </a:lnTo>
                <a:lnTo>
                  <a:pt x="84646" y="1544179"/>
                </a:lnTo>
                <a:lnTo>
                  <a:pt x="109022" y="1509483"/>
                </a:lnTo>
                <a:lnTo>
                  <a:pt x="118213" y="1471146"/>
                </a:lnTo>
                <a:lnTo>
                  <a:pt x="160971" y="1359775"/>
                </a:lnTo>
                <a:lnTo>
                  <a:pt x="188543" y="1244764"/>
                </a:lnTo>
                <a:lnTo>
                  <a:pt x="220710" y="1110584"/>
                </a:lnTo>
                <a:lnTo>
                  <a:pt x="242287" y="953595"/>
                </a:lnTo>
                <a:lnTo>
                  <a:pt x="259268" y="815776"/>
                </a:lnTo>
                <a:lnTo>
                  <a:pt x="261064" y="674315"/>
                </a:lnTo>
                <a:lnTo>
                  <a:pt x="243080" y="548382"/>
                </a:lnTo>
                <a:lnTo>
                  <a:pt x="220499" y="441618"/>
                </a:lnTo>
                <a:lnTo>
                  <a:pt x="193324" y="354022"/>
                </a:lnTo>
                <a:lnTo>
                  <a:pt x="161552" y="285595"/>
                </a:lnTo>
                <a:lnTo>
                  <a:pt x="134376" y="198000"/>
                </a:lnTo>
                <a:lnTo>
                  <a:pt x="98011" y="148742"/>
                </a:lnTo>
                <a:lnTo>
                  <a:pt x="72235" y="122292"/>
                </a:lnTo>
                <a:lnTo>
                  <a:pt x="61644" y="99483"/>
                </a:lnTo>
                <a:lnTo>
                  <a:pt x="51054" y="76674"/>
                </a:lnTo>
                <a:lnTo>
                  <a:pt x="55649" y="57505"/>
                </a:lnTo>
                <a:lnTo>
                  <a:pt x="45059" y="34696"/>
                </a:lnTo>
                <a:lnTo>
                  <a:pt x="49654" y="15528"/>
                </a:lnTo>
                <a:lnTo>
                  <a:pt x="6943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610A51FD-8D56-4AEC-8B45-54B7E9C12EDB}"/>
              </a:ext>
            </a:extLst>
          </p:cNvPr>
          <p:cNvSpPr/>
          <p:nvPr/>
        </p:nvSpPr>
        <p:spPr>
          <a:xfrm rot="20791124">
            <a:off x="9743239" y="1249308"/>
            <a:ext cx="1109596" cy="290944"/>
          </a:xfrm>
          <a:custGeom>
            <a:avLst/>
            <a:gdLst>
              <a:gd name="connsiteX0" fmla="*/ 843396 w 1109596"/>
              <a:gd name="connsiteY0" fmla="*/ 32317 h 259736"/>
              <a:gd name="connsiteX1" fmla="*/ 869172 w 1109596"/>
              <a:gd name="connsiteY1" fmla="*/ 58767 h 259736"/>
              <a:gd name="connsiteX2" fmla="*/ 899544 w 1109596"/>
              <a:gd name="connsiteY2" fmla="*/ 66048 h 259736"/>
              <a:gd name="connsiteX3" fmla="*/ 940506 w 1109596"/>
              <a:gd name="connsiteY3" fmla="*/ 96138 h 259736"/>
              <a:gd name="connsiteX4" fmla="*/ 992057 w 1109596"/>
              <a:gd name="connsiteY4" fmla="*/ 149037 h 259736"/>
              <a:gd name="connsiteX5" fmla="*/ 1048205 w 1109596"/>
              <a:gd name="connsiteY5" fmla="*/ 182767 h 259736"/>
              <a:gd name="connsiteX6" fmla="*/ 1073981 w 1109596"/>
              <a:gd name="connsiteY6" fmla="*/ 209217 h 259736"/>
              <a:gd name="connsiteX7" fmla="*/ 1099756 w 1109596"/>
              <a:gd name="connsiteY7" fmla="*/ 235667 h 259736"/>
              <a:gd name="connsiteX8" fmla="*/ 1109596 w 1109596"/>
              <a:gd name="connsiteY8" fmla="*/ 245764 h 259736"/>
              <a:gd name="connsiteX9" fmla="*/ 800539 w 1109596"/>
              <a:gd name="connsiteY9" fmla="*/ 259736 h 259736"/>
              <a:gd name="connsiteX10" fmla="*/ 792848 w 1109596"/>
              <a:gd name="connsiteY10" fmla="*/ 243171 h 259736"/>
              <a:gd name="connsiteX11" fmla="*/ 777662 w 1109596"/>
              <a:gd name="connsiteY11" fmla="*/ 239530 h 259736"/>
              <a:gd name="connsiteX12" fmla="*/ 762476 w 1109596"/>
              <a:gd name="connsiteY12" fmla="*/ 235890 h 259736"/>
              <a:gd name="connsiteX13" fmla="*/ 732106 w 1109596"/>
              <a:gd name="connsiteY13" fmla="*/ 228609 h 259736"/>
              <a:gd name="connsiteX14" fmla="*/ 697139 w 1109596"/>
              <a:gd name="connsiteY14" fmla="*/ 240497 h 259736"/>
              <a:gd name="connsiteX15" fmla="*/ 666768 w 1109596"/>
              <a:gd name="connsiteY15" fmla="*/ 233216 h 259736"/>
              <a:gd name="connsiteX16" fmla="*/ 636396 w 1109596"/>
              <a:gd name="connsiteY16" fmla="*/ 225935 h 259736"/>
              <a:gd name="connsiteX17" fmla="*/ 586245 w 1109596"/>
              <a:gd name="connsiteY17" fmla="*/ 234181 h 259736"/>
              <a:gd name="connsiteX18" fmla="*/ 540688 w 1109596"/>
              <a:gd name="connsiteY18" fmla="*/ 223260 h 259736"/>
              <a:gd name="connsiteX19" fmla="*/ 495130 w 1109596"/>
              <a:gd name="connsiteY19" fmla="*/ 212338 h 259736"/>
              <a:gd name="connsiteX20" fmla="*/ 444978 w 1109596"/>
              <a:gd name="connsiteY20" fmla="*/ 220585 h 259736"/>
              <a:gd name="connsiteX21" fmla="*/ 384236 w 1109596"/>
              <a:gd name="connsiteY21" fmla="*/ 206024 h 259736"/>
              <a:gd name="connsiteX22" fmla="*/ 308307 w 1109596"/>
              <a:gd name="connsiteY22" fmla="*/ 187821 h 259736"/>
              <a:gd name="connsiteX23" fmla="*/ 247565 w 1109596"/>
              <a:gd name="connsiteY23" fmla="*/ 173259 h 259736"/>
              <a:gd name="connsiteX24" fmla="*/ 151856 w 1109596"/>
              <a:gd name="connsiteY24" fmla="*/ 170585 h 259736"/>
              <a:gd name="connsiteX25" fmla="*/ 75928 w 1109596"/>
              <a:gd name="connsiteY25" fmla="*/ 152383 h 259736"/>
              <a:gd name="connsiteX26" fmla="*/ 0 w 1109596"/>
              <a:gd name="connsiteY26" fmla="*/ 134180 h 259736"/>
              <a:gd name="connsiteX27" fmla="*/ 32167 w 1109596"/>
              <a:gd name="connsiteY27" fmla="*/ 0 h 259736"/>
              <a:gd name="connsiteX28" fmla="*/ 108096 w 1109596"/>
              <a:gd name="connsiteY28" fmla="*/ 18203 h 259736"/>
              <a:gd name="connsiteX29" fmla="*/ 199209 w 1109596"/>
              <a:gd name="connsiteY29" fmla="*/ 40045 h 259736"/>
              <a:gd name="connsiteX30" fmla="*/ 310103 w 1109596"/>
              <a:gd name="connsiteY30" fmla="*/ 46361 h 259736"/>
              <a:gd name="connsiteX31" fmla="*/ 436184 w 1109596"/>
              <a:gd name="connsiteY31" fmla="*/ 56316 h 259736"/>
              <a:gd name="connsiteX32" fmla="*/ 496926 w 1109596"/>
              <a:gd name="connsiteY32" fmla="*/ 70878 h 259736"/>
              <a:gd name="connsiteX33" fmla="*/ 547079 w 1109596"/>
              <a:gd name="connsiteY33" fmla="*/ 62631 h 259736"/>
              <a:gd name="connsiteX34" fmla="*/ 592636 w 1109596"/>
              <a:gd name="connsiteY34" fmla="*/ 73552 h 259736"/>
              <a:gd name="connsiteX35" fmla="*/ 642787 w 1109596"/>
              <a:gd name="connsiteY35" fmla="*/ 65306 h 259736"/>
              <a:gd name="connsiteX36" fmla="*/ 677754 w 1109596"/>
              <a:gd name="connsiteY36" fmla="*/ 53418 h 259736"/>
              <a:gd name="connsiteX37" fmla="*/ 708126 w 1109596"/>
              <a:gd name="connsiteY37" fmla="*/ 60699 h 259736"/>
              <a:gd name="connsiteX38" fmla="*/ 743092 w 1109596"/>
              <a:gd name="connsiteY38" fmla="*/ 48811 h 259736"/>
              <a:gd name="connsiteX39" fmla="*/ 758278 w 1109596"/>
              <a:gd name="connsiteY39" fmla="*/ 52452 h 259736"/>
              <a:gd name="connsiteX40" fmla="*/ 778059 w 1109596"/>
              <a:gd name="connsiteY40" fmla="*/ 36924 h 259736"/>
              <a:gd name="connsiteX41" fmla="*/ 808429 w 1109596"/>
              <a:gd name="connsiteY41" fmla="*/ 44205 h 259736"/>
              <a:gd name="connsiteX42" fmla="*/ 843396 w 1109596"/>
              <a:gd name="connsiteY42" fmla="*/ 32317 h 259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109596" h="259736">
                <a:moveTo>
                  <a:pt x="843396" y="32317"/>
                </a:moveTo>
                <a:lnTo>
                  <a:pt x="869172" y="58767"/>
                </a:lnTo>
                <a:lnTo>
                  <a:pt x="899544" y="66048"/>
                </a:lnTo>
                <a:lnTo>
                  <a:pt x="940506" y="96138"/>
                </a:lnTo>
                <a:lnTo>
                  <a:pt x="992057" y="149037"/>
                </a:lnTo>
                <a:lnTo>
                  <a:pt x="1048205" y="182767"/>
                </a:lnTo>
                <a:lnTo>
                  <a:pt x="1073981" y="209217"/>
                </a:lnTo>
                <a:lnTo>
                  <a:pt x="1099756" y="235667"/>
                </a:lnTo>
                <a:lnTo>
                  <a:pt x="1109596" y="245764"/>
                </a:lnTo>
                <a:lnTo>
                  <a:pt x="800539" y="259736"/>
                </a:lnTo>
                <a:lnTo>
                  <a:pt x="792848" y="243171"/>
                </a:lnTo>
                <a:lnTo>
                  <a:pt x="777662" y="239530"/>
                </a:lnTo>
                <a:lnTo>
                  <a:pt x="762476" y="235890"/>
                </a:lnTo>
                <a:lnTo>
                  <a:pt x="732106" y="228609"/>
                </a:lnTo>
                <a:lnTo>
                  <a:pt x="697139" y="240497"/>
                </a:lnTo>
                <a:lnTo>
                  <a:pt x="666768" y="233216"/>
                </a:lnTo>
                <a:lnTo>
                  <a:pt x="636396" y="225935"/>
                </a:lnTo>
                <a:lnTo>
                  <a:pt x="586245" y="234181"/>
                </a:lnTo>
                <a:lnTo>
                  <a:pt x="540688" y="223260"/>
                </a:lnTo>
                <a:lnTo>
                  <a:pt x="495130" y="212338"/>
                </a:lnTo>
                <a:lnTo>
                  <a:pt x="444978" y="220585"/>
                </a:lnTo>
                <a:lnTo>
                  <a:pt x="384236" y="206024"/>
                </a:lnTo>
                <a:lnTo>
                  <a:pt x="308307" y="187821"/>
                </a:lnTo>
                <a:lnTo>
                  <a:pt x="247565" y="173259"/>
                </a:lnTo>
                <a:lnTo>
                  <a:pt x="151856" y="170585"/>
                </a:lnTo>
                <a:lnTo>
                  <a:pt x="75928" y="152383"/>
                </a:lnTo>
                <a:lnTo>
                  <a:pt x="0" y="134180"/>
                </a:lnTo>
                <a:lnTo>
                  <a:pt x="32167" y="0"/>
                </a:lnTo>
                <a:lnTo>
                  <a:pt x="108096" y="18203"/>
                </a:lnTo>
                <a:lnTo>
                  <a:pt x="199209" y="40045"/>
                </a:lnTo>
                <a:lnTo>
                  <a:pt x="310103" y="46361"/>
                </a:lnTo>
                <a:lnTo>
                  <a:pt x="436184" y="56316"/>
                </a:lnTo>
                <a:lnTo>
                  <a:pt x="496926" y="70878"/>
                </a:lnTo>
                <a:lnTo>
                  <a:pt x="547079" y="62631"/>
                </a:lnTo>
                <a:lnTo>
                  <a:pt x="592636" y="73552"/>
                </a:lnTo>
                <a:lnTo>
                  <a:pt x="642787" y="65306"/>
                </a:lnTo>
                <a:lnTo>
                  <a:pt x="677754" y="53418"/>
                </a:lnTo>
                <a:lnTo>
                  <a:pt x="708126" y="60699"/>
                </a:lnTo>
                <a:lnTo>
                  <a:pt x="743092" y="48811"/>
                </a:lnTo>
                <a:lnTo>
                  <a:pt x="758278" y="52452"/>
                </a:lnTo>
                <a:lnTo>
                  <a:pt x="778059" y="36924"/>
                </a:lnTo>
                <a:lnTo>
                  <a:pt x="808429" y="44205"/>
                </a:lnTo>
                <a:lnTo>
                  <a:pt x="843396" y="3231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8B07B9A7-34B8-42C7-86B4-AC9810AE7F95}"/>
              </a:ext>
            </a:extLst>
          </p:cNvPr>
          <p:cNvSpPr/>
          <p:nvPr/>
        </p:nvSpPr>
        <p:spPr>
          <a:xfrm rot="20791124">
            <a:off x="6368208" y="1503707"/>
            <a:ext cx="260364" cy="413588"/>
          </a:xfrm>
          <a:custGeom>
            <a:avLst/>
            <a:gdLst>
              <a:gd name="connsiteX0" fmla="*/ 260364 w 260364"/>
              <a:gd name="connsiteY0" fmla="*/ 0 h 413588"/>
              <a:gd name="connsiteX1" fmla="*/ 88713 w 260364"/>
              <a:gd name="connsiteY1" fmla="*/ 413588 h 413588"/>
              <a:gd name="connsiteX2" fmla="*/ 79633 w 260364"/>
              <a:gd name="connsiteY2" fmla="*/ 404904 h 413588"/>
              <a:gd name="connsiteX3" fmla="*/ 72888 w 260364"/>
              <a:gd name="connsiteY3" fmla="*/ 365551 h 413588"/>
              <a:gd name="connsiteX4" fmla="*/ 61864 w 260364"/>
              <a:gd name="connsiteY4" fmla="*/ 344040 h 413588"/>
              <a:gd name="connsiteX5" fmla="*/ 39817 w 260364"/>
              <a:gd name="connsiteY5" fmla="*/ 301018 h 413588"/>
              <a:gd name="connsiteX6" fmla="*/ 22047 w 260364"/>
              <a:gd name="connsiteY6" fmla="*/ 240153 h 413588"/>
              <a:gd name="connsiteX7" fmla="*/ 0 w 260364"/>
              <a:gd name="connsiteY7" fmla="*/ 197131 h 413588"/>
              <a:gd name="connsiteX8" fmla="*/ 34879 w 260364"/>
              <a:gd name="connsiteY8" fmla="*/ 186625 h 413588"/>
              <a:gd name="connsiteX9" fmla="*/ 85060 w 260364"/>
              <a:gd name="connsiteY9" fmla="*/ 179786 h 413588"/>
              <a:gd name="connsiteX10" fmla="*/ 119941 w 260364"/>
              <a:gd name="connsiteY10" fmla="*/ 169280 h 413588"/>
              <a:gd name="connsiteX11" fmla="*/ 159098 w 260364"/>
              <a:gd name="connsiteY11" fmla="*/ 140930 h 413588"/>
              <a:gd name="connsiteX12" fmla="*/ 182954 w 260364"/>
              <a:gd name="connsiteY12" fmla="*/ 108913 h 413588"/>
              <a:gd name="connsiteX13" fmla="*/ 202532 w 260364"/>
              <a:gd name="connsiteY13" fmla="*/ 94738 h 413588"/>
              <a:gd name="connsiteX14" fmla="*/ 226389 w 260364"/>
              <a:gd name="connsiteY14" fmla="*/ 62721 h 413588"/>
              <a:gd name="connsiteX15" fmla="*/ 234944 w 260364"/>
              <a:gd name="connsiteY15" fmla="*/ 27035 h 413588"/>
              <a:gd name="connsiteX16" fmla="*/ 260364 w 260364"/>
              <a:gd name="connsiteY16" fmla="*/ 0 h 413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60364" h="413588">
                <a:moveTo>
                  <a:pt x="260364" y="0"/>
                </a:moveTo>
                <a:lnTo>
                  <a:pt x="88713" y="413588"/>
                </a:lnTo>
                <a:lnTo>
                  <a:pt x="79633" y="404904"/>
                </a:lnTo>
                <a:lnTo>
                  <a:pt x="72888" y="365551"/>
                </a:lnTo>
                <a:lnTo>
                  <a:pt x="61864" y="344040"/>
                </a:lnTo>
                <a:lnTo>
                  <a:pt x="39817" y="301018"/>
                </a:lnTo>
                <a:lnTo>
                  <a:pt x="22047" y="240153"/>
                </a:lnTo>
                <a:lnTo>
                  <a:pt x="0" y="197131"/>
                </a:lnTo>
                <a:lnTo>
                  <a:pt x="34879" y="186625"/>
                </a:lnTo>
                <a:lnTo>
                  <a:pt x="85060" y="179786"/>
                </a:lnTo>
                <a:lnTo>
                  <a:pt x="119941" y="169280"/>
                </a:lnTo>
                <a:lnTo>
                  <a:pt x="159098" y="140930"/>
                </a:lnTo>
                <a:lnTo>
                  <a:pt x="182954" y="108913"/>
                </a:lnTo>
                <a:lnTo>
                  <a:pt x="202532" y="94738"/>
                </a:lnTo>
                <a:lnTo>
                  <a:pt x="226389" y="62721"/>
                </a:lnTo>
                <a:lnTo>
                  <a:pt x="234944" y="27035"/>
                </a:lnTo>
                <a:lnTo>
                  <a:pt x="26036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A8A98CBE-D71B-435F-88FE-B982B8586A08}"/>
              </a:ext>
            </a:extLst>
          </p:cNvPr>
          <p:cNvSpPr/>
          <p:nvPr/>
        </p:nvSpPr>
        <p:spPr>
          <a:xfrm rot="20791124">
            <a:off x="9581831" y="1810547"/>
            <a:ext cx="622329" cy="157926"/>
          </a:xfrm>
          <a:custGeom>
            <a:avLst/>
            <a:gdLst>
              <a:gd name="connsiteX0" fmla="*/ 467954 w 622329"/>
              <a:gd name="connsiteY0" fmla="*/ 28900 h 157926"/>
              <a:gd name="connsiteX1" fmla="*/ 483140 w 622329"/>
              <a:gd name="connsiteY1" fmla="*/ 32540 h 157926"/>
              <a:gd name="connsiteX2" fmla="*/ 498326 w 622329"/>
              <a:gd name="connsiteY2" fmla="*/ 36181 h 157926"/>
              <a:gd name="connsiteX3" fmla="*/ 508916 w 622329"/>
              <a:gd name="connsiteY3" fmla="*/ 58990 h 157926"/>
              <a:gd name="connsiteX4" fmla="*/ 539288 w 622329"/>
              <a:gd name="connsiteY4" fmla="*/ 66271 h 157926"/>
              <a:gd name="connsiteX5" fmla="*/ 565064 w 622329"/>
              <a:gd name="connsiteY5" fmla="*/ 92720 h 157926"/>
              <a:gd name="connsiteX6" fmla="*/ 601429 w 622329"/>
              <a:gd name="connsiteY6" fmla="*/ 141979 h 157926"/>
              <a:gd name="connsiteX7" fmla="*/ 616615 w 622329"/>
              <a:gd name="connsiteY7" fmla="*/ 145620 h 157926"/>
              <a:gd name="connsiteX8" fmla="*/ 622329 w 622329"/>
              <a:gd name="connsiteY8" fmla="*/ 157926 h 157926"/>
              <a:gd name="connsiteX9" fmla="*/ 411084 w 622329"/>
              <a:gd name="connsiteY9" fmla="*/ 144135 h 157926"/>
              <a:gd name="connsiteX10" fmla="*/ 410012 w 622329"/>
              <a:gd name="connsiteY10" fmla="*/ 136630 h 157926"/>
              <a:gd name="connsiteX11" fmla="*/ 414607 w 622329"/>
              <a:gd name="connsiteY11" fmla="*/ 117461 h 157926"/>
              <a:gd name="connsiteX12" fmla="*/ 399422 w 622329"/>
              <a:gd name="connsiteY12" fmla="*/ 113821 h 157926"/>
              <a:gd name="connsiteX13" fmla="*/ 384236 w 622329"/>
              <a:gd name="connsiteY13" fmla="*/ 110180 h 157926"/>
              <a:gd name="connsiteX14" fmla="*/ 343274 w 622329"/>
              <a:gd name="connsiteY14" fmla="*/ 80091 h 157926"/>
              <a:gd name="connsiteX15" fmla="*/ 297718 w 622329"/>
              <a:gd name="connsiteY15" fmla="*/ 69169 h 157926"/>
              <a:gd name="connsiteX16" fmla="*/ 236975 w 622329"/>
              <a:gd name="connsiteY16" fmla="*/ 54607 h 157926"/>
              <a:gd name="connsiteX17" fmla="*/ 171638 w 622329"/>
              <a:gd name="connsiteY17" fmla="*/ 59213 h 157926"/>
              <a:gd name="connsiteX18" fmla="*/ 95709 w 622329"/>
              <a:gd name="connsiteY18" fmla="*/ 41011 h 157926"/>
              <a:gd name="connsiteX19" fmla="*/ 0 w 622329"/>
              <a:gd name="connsiteY19" fmla="*/ 38337 h 157926"/>
              <a:gd name="connsiteX20" fmla="*/ 9191 w 622329"/>
              <a:gd name="connsiteY20" fmla="*/ 0 h 157926"/>
              <a:gd name="connsiteX21" fmla="*/ 85119 w 622329"/>
              <a:gd name="connsiteY21" fmla="*/ 18202 h 157926"/>
              <a:gd name="connsiteX22" fmla="*/ 165643 w 622329"/>
              <a:gd name="connsiteY22" fmla="*/ 17236 h 157926"/>
              <a:gd name="connsiteX23" fmla="*/ 226385 w 622329"/>
              <a:gd name="connsiteY23" fmla="*/ 31798 h 157926"/>
              <a:gd name="connsiteX24" fmla="*/ 291723 w 622329"/>
              <a:gd name="connsiteY24" fmla="*/ 27191 h 157926"/>
              <a:gd name="connsiteX25" fmla="*/ 337279 w 622329"/>
              <a:gd name="connsiteY25" fmla="*/ 38112 h 157926"/>
              <a:gd name="connsiteX26" fmla="*/ 367650 w 622329"/>
              <a:gd name="connsiteY26" fmla="*/ 45394 h 157926"/>
              <a:gd name="connsiteX27" fmla="*/ 382836 w 622329"/>
              <a:gd name="connsiteY27" fmla="*/ 49034 h 157926"/>
              <a:gd name="connsiteX28" fmla="*/ 402617 w 622329"/>
              <a:gd name="connsiteY28" fmla="*/ 33507 h 157926"/>
              <a:gd name="connsiteX29" fmla="*/ 432989 w 622329"/>
              <a:gd name="connsiteY29" fmla="*/ 40788 h 157926"/>
              <a:gd name="connsiteX30" fmla="*/ 448174 w 622329"/>
              <a:gd name="connsiteY30" fmla="*/ 44428 h 157926"/>
              <a:gd name="connsiteX31" fmla="*/ 467954 w 622329"/>
              <a:gd name="connsiteY31" fmla="*/ 28900 h 157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622329" h="157926">
                <a:moveTo>
                  <a:pt x="467954" y="28900"/>
                </a:moveTo>
                <a:lnTo>
                  <a:pt x="483140" y="32540"/>
                </a:lnTo>
                <a:lnTo>
                  <a:pt x="498326" y="36181"/>
                </a:lnTo>
                <a:lnTo>
                  <a:pt x="508916" y="58990"/>
                </a:lnTo>
                <a:lnTo>
                  <a:pt x="539288" y="66271"/>
                </a:lnTo>
                <a:lnTo>
                  <a:pt x="565064" y="92720"/>
                </a:lnTo>
                <a:lnTo>
                  <a:pt x="601429" y="141979"/>
                </a:lnTo>
                <a:lnTo>
                  <a:pt x="616615" y="145620"/>
                </a:lnTo>
                <a:lnTo>
                  <a:pt x="622329" y="157926"/>
                </a:lnTo>
                <a:lnTo>
                  <a:pt x="411084" y="144135"/>
                </a:lnTo>
                <a:lnTo>
                  <a:pt x="410012" y="136630"/>
                </a:lnTo>
                <a:lnTo>
                  <a:pt x="414607" y="117461"/>
                </a:lnTo>
                <a:lnTo>
                  <a:pt x="399422" y="113821"/>
                </a:lnTo>
                <a:lnTo>
                  <a:pt x="384236" y="110180"/>
                </a:lnTo>
                <a:lnTo>
                  <a:pt x="343274" y="80091"/>
                </a:lnTo>
                <a:lnTo>
                  <a:pt x="297718" y="69169"/>
                </a:lnTo>
                <a:lnTo>
                  <a:pt x="236975" y="54607"/>
                </a:lnTo>
                <a:lnTo>
                  <a:pt x="171638" y="59213"/>
                </a:lnTo>
                <a:lnTo>
                  <a:pt x="95709" y="41011"/>
                </a:lnTo>
                <a:lnTo>
                  <a:pt x="0" y="38337"/>
                </a:lnTo>
                <a:lnTo>
                  <a:pt x="9191" y="0"/>
                </a:lnTo>
                <a:lnTo>
                  <a:pt x="85119" y="18202"/>
                </a:lnTo>
                <a:lnTo>
                  <a:pt x="165643" y="17236"/>
                </a:lnTo>
                <a:lnTo>
                  <a:pt x="226385" y="31798"/>
                </a:lnTo>
                <a:lnTo>
                  <a:pt x="291723" y="27191"/>
                </a:lnTo>
                <a:lnTo>
                  <a:pt x="337279" y="38112"/>
                </a:lnTo>
                <a:lnTo>
                  <a:pt x="367650" y="45394"/>
                </a:lnTo>
                <a:lnTo>
                  <a:pt x="382836" y="49034"/>
                </a:lnTo>
                <a:lnTo>
                  <a:pt x="402617" y="33507"/>
                </a:lnTo>
                <a:lnTo>
                  <a:pt x="432989" y="40788"/>
                </a:lnTo>
                <a:lnTo>
                  <a:pt x="448174" y="44428"/>
                </a:lnTo>
                <a:lnTo>
                  <a:pt x="467954" y="2890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FF5294FF-D90D-40FF-86F7-578634113893}"/>
              </a:ext>
            </a:extLst>
          </p:cNvPr>
          <p:cNvSpPr/>
          <p:nvPr/>
        </p:nvSpPr>
        <p:spPr>
          <a:xfrm rot="20791124">
            <a:off x="1802413" y="1977360"/>
            <a:ext cx="1318974" cy="291278"/>
          </a:xfrm>
          <a:custGeom>
            <a:avLst/>
            <a:gdLst>
              <a:gd name="connsiteX0" fmla="*/ 1083252 w 1318974"/>
              <a:gd name="connsiteY0" fmla="*/ 71008 h 291278"/>
              <a:gd name="connsiteX1" fmla="*/ 1129155 w 1318974"/>
              <a:gd name="connsiteY1" fmla="*/ 82013 h 291278"/>
              <a:gd name="connsiteX2" fmla="*/ 1159757 w 1318974"/>
              <a:gd name="connsiteY2" fmla="*/ 89349 h 291278"/>
              <a:gd name="connsiteX3" fmla="*/ 1201383 w 1318974"/>
              <a:gd name="connsiteY3" fmla="*/ 118196 h 291278"/>
              <a:gd name="connsiteX4" fmla="*/ 1227707 w 1318974"/>
              <a:gd name="connsiteY4" fmla="*/ 143376 h 291278"/>
              <a:gd name="connsiteX5" fmla="*/ 1280357 w 1318974"/>
              <a:gd name="connsiteY5" fmla="*/ 193734 h 291278"/>
              <a:gd name="connsiteX6" fmla="*/ 1317705 w 1318974"/>
              <a:gd name="connsiteY6" fmla="*/ 240425 h 291278"/>
              <a:gd name="connsiteX7" fmla="*/ 1318974 w 1318974"/>
              <a:gd name="connsiteY7" fmla="*/ 242901 h 291278"/>
              <a:gd name="connsiteX8" fmla="*/ 880844 w 1318974"/>
              <a:gd name="connsiteY8" fmla="*/ 291278 h 291278"/>
              <a:gd name="connsiteX9" fmla="*/ 885657 w 1318974"/>
              <a:gd name="connsiteY9" fmla="*/ 287795 h 291278"/>
              <a:gd name="connsiteX10" fmla="*/ 905235 w 1318974"/>
              <a:gd name="connsiteY10" fmla="*/ 273620 h 291278"/>
              <a:gd name="connsiteX11" fmla="*/ 909512 w 1318974"/>
              <a:gd name="connsiteY11" fmla="*/ 255777 h 291278"/>
              <a:gd name="connsiteX12" fmla="*/ 878910 w 1318974"/>
              <a:gd name="connsiteY12" fmla="*/ 248440 h 291278"/>
              <a:gd name="connsiteX13" fmla="*/ 863609 w 1318974"/>
              <a:gd name="connsiteY13" fmla="*/ 244772 h 291278"/>
              <a:gd name="connsiteX14" fmla="*/ 817705 w 1318974"/>
              <a:gd name="connsiteY14" fmla="*/ 233768 h 291278"/>
              <a:gd name="connsiteX15" fmla="*/ 767524 w 1318974"/>
              <a:gd name="connsiteY15" fmla="*/ 240607 h 291278"/>
              <a:gd name="connsiteX16" fmla="*/ 702043 w 1318974"/>
              <a:gd name="connsiteY16" fmla="*/ 243776 h 291278"/>
              <a:gd name="connsiteX17" fmla="*/ 640838 w 1318974"/>
              <a:gd name="connsiteY17" fmla="*/ 229104 h 291278"/>
              <a:gd name="connsiteX18" fmla="*/ 555778 w 1318974"/>
              <a:gd name="connsiteY18" fmla="*/ 246449 h 291278"/>
              <a:gd name="connsiteX19" fmla="*/ 474994 w 1318974"/>
              <a:gd name="connsiteY19" fmla="*/ 245950 h 291278"/>
              <a:gd name="connsiteX20" fmla="*/ 413791 w 1318974"/>
              <a:gd name="connsiteY20" fmla="*/ 231277 h 291278"/>
              <a:gd name="connsiteX21" fmla="*/ 348308 w 1318974"/>
              <a:gd name="connsiteY21" fmla="*/ 234448 h 291278"/>
              <a:gd name="connsiteX22" fmla="*/ 298127 w 1318974"/>
              <a:gd name="connsiteY22" fmla="*/ 241286 h 291278"/>
              <a:gd name="connsiteX23" fmla="*/ 252224 w 1318974"/>
              <a:gd name="connsiteY23" fmla="*/ 230281 h 291278"/>
              <a:gd name="connsiteX24" fmla="*/ 221621 w 1318974"/>
              <a:gd name="connsiteY24" fmla="*/ 222945 h 291278"/>
              <a:gd name="connsiteX25" fmla="*/ 186742 w 1318974"/>
              <a:gd name="connsiteY25" fmla="*/ 233452 h 291278"/>
              <a:gd name="connsiteX26" fmla="*/ 171440 w 1318974"/>
              <a:gd name="connsiteY26" fmla="*/ 229784 h 291278"/>
              <a:gd name="connsiteX27" fmla="*/ 160417 w 1318974"/>
              <a:gd name="connsiteY27" fmla="*/ 208272 h 291278"/>
              <a:gd name="connsiteX28" fmla="*/ 129814 w 1318974"/>
              <a:gd name="connsiteY28" fmla="*/ 200936 h 291278"/>
              <a:gd name="connsiteX29" fmla="*/ 103490 w 1318974"/>
              <a:gd name="connsiteY29" fmla="*/ 175757 h 291278"/>
              <a:gd name="connsiteX30" fmla="*/ 66142 w 1318974"/>
              <a:gd name="connsiteY30" fmla="*/ 129067 h 291278"/>
              <a:gd name="connsiteX31" fmla="*/ 39817 w 1318974"/>
              <a:gd name="connsiteY31" fmla="*/ 103888 h 291278"/>
              <a:gd name="connsiteX32" fmla="*/ 17769 w 1318974"/>
              <a:gd name="connsiteY32" fmla="*/ 60866 h 291278"/>
              <a:gd name="connsiteX33" fmla="*/ 11024 w 1318974"/>
              <a:gd name="connsiteY33" fmla="*/ 21512 h 291278"/>
              <a:gd name="connsiteX34" fmla="*/ 0 w 1318974"/>
              <a:gd name="connsiteY34" fmla="*/ 0 h 291278"/>
              <a:gd name="connsiteX35" fmla="*/ 126686 w 1318974"/>
              <a:gd name="connsiteY35" fmla="*/ 11503 h 291278"/>
              <a:gd name="connsiteX36" fmla="*/ 233794 w 1318974"/>
              <a:gd name="connsiteY36" fmla="*/ 37180 h 291278"/>
              <a:gd name="connsiteX37" fmla="*/ 340903 w 1318974"/>
              <a:gd name="connsiteY37" fmla="*/ 62858 h 291278"/>
              <a:gd name="connsiteX38" fmla="*/ 421685 w 1318974"/>
              <a:gd name="connsiteY38" fmla="*/ 63356 h 291278"/>
              <a:gd name="connsiteX39" fmla="*/ 498191 w 1318974"/>
              <a:gd name="connsiteY39" fmla="*/ 81697 h 291278"/>
              <a:gd name="connsiteX40" fmla="*/ 594276 w 1318974"/>
              <a:gd name="connsiteY40" fmla="*/ 85863 h 291278"/>
              <a:gd name="connsiteX41" fmla="*/ 690360 w 1318974"/>
              <a:gd name="connsiteY41" fmla="*/ 90029 h 291278"/>
              <a:gd name="connsiteX42" fmla="*/ 801745 w 1318974"/>
              <a:gd name="connsiteY42" fmla="*/ 97863 h 291278"/>
              <a:gd name="connsiteX43" fmla="*/ 851926 w 1318974"/>
              <a:gd name="connsiteY43" fmla="*/ 91025 h 291278"/>
              <a:gd name="connsiteX44" fmla="*/ 882528 w 1318974"/>
              <a:gd name="connsiteY44" fmla="*/ 98362 h 291278"/>
              <a:gd name="connsiteX45" fmla="*/ 917408 w 1318974"/>
              <a:gd name="connsiteY45" fmla="*/ 87855 h 291278"/>
              <a:gd name="connsiteX46" fmla="*/ 963311 w 1318974"/>
              <a:gd name="connsiteY46" fmla="*/ 98859 h 291278"/>
              <a:gd name="connsiteX47" fmla="*/ 982890 w 1318974"/>
              <a:gd name="connsiteY47" fmla="*/ 84685 h 291278"/>
              <a:gd name="connsiteX48" fmla="*/ 1013492 w 1318974"/>
              <a:gd name="connsiteY48" fmla="*/ 92021 h 291278"/>
              <a:gd name="connsiteX49" fmla="*/ 1028794 w 1318974"/>
              <a:gd name="connsiteY49" fmla="*/ 95690 h 291278"/>
              <a:gd name="connsiteX50" fmla="*/ 1033071 w 1318974"/>
              <a:gd name="connsiteY50" fmla="*/ 77846 h 291278"/>
              <a:gd name="connsiteX51" fmla="*/ 1063673 w 1318974"/>
              <a:gd name="connsiteY51" fmla="*/ 85182 h 291278"/>
              <a:gd name="connsiteX52" fmla="*/ 1083252 w 1318974"/>
              <a:gd name="connsiteY52" fmla="*/ 71008 h 291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1318974" h="291278">
                <a:moveTo>
                  <a:pt x="1083252" y="71008"/>
                </a:moveTo>
                <a:lnTo>
                  <a:pt x="1129155" y="82013"/>
                </a:lnTo>
                <a:lnTo>
                  <a:pt x="1159757" y="89349"/>
                </a:lnTo>
                <a:lnTo>
                  <a:pt x="1201383" y="118196"/>
                </a:lnTo>
                <a:lnTo>
                  <a:pt x="1227707" y="143376"/>
                </a:lnTo>
                <a:lnTo>
                  <a:pt x="1280357" y="193734"/>
                </a:lnTo>
                <a:lnTo>
                  <a:pt x="1317705" y="240425"/>
                </a:lnTo>
                <a:lnTo>
                  <a:pt x="1318974" y="242901"/>
                </a:lnTo>
                <a:lnTo>
                  <a:pt x="880844" y="291278"/>
                </a:lnTo>
                <a:lnTo>
                  <a:pt x="885657" y="287795"/>
                </a:lnTo>
                <a:lnTo>
                  <a:pt x="905235" y="273620"/>
                </a:lnTo>
                <a:lnTo>
                  <a:pt x="909512" y="255777"/>
                </a:lnTo>
                <a:lnTo>
                  <a:pt x="878910" y="248440"/>
                </a:lnTo>
                <a:lnTo>
                  <a:pt x="863609" y="244772"/>
                </a:lnTo>
                <a:lnTo>
                  <a:pt x="817705" y="233768"/>
                </a:lnTo>
                <a:lnTo>
                  <a:pt x="767524" y="240607"/>
                </a:lnTo>
                <a:lnTo>
                  <a:pt x="702043" y="243776"/>
                </a:lnTo>
                <a:lnTo>
                  <a:pt x="640838" y="229104"/>
                </a:lnTo>
                <a:lnTo>
                  <a:pt x="555778" y="246449"/>
                </a:lnTo>
                <a:lnTo>
                  <a:pt x="474994" y="245950"/>
                </a:lnTo>
                <a:lnTo>
                  <a:pt x="413791" y="231277"/>
                </a:lnTo>
                <a:lnTo>
                  <a:pt x="348308" y="234448"/>
                </a:lnTo>
                <a:lnTo>
                  <a:pt x="298127" y="241286"/>
                </a:lnTo>
                <a:lnTo>
                  <a:pt x="252224" y="230281"/>
                </a:lnTo>
                <a:lnTo>
                  <a:pt x="221621" y="222945"/>
                </a:lnTo>
                <a:lnTo>
                  <a:pt x="186742" y="233452"/>
                </a:lnTo>
                <a:lnTo>
                  <a:pt x="171440" y="229784"/>
                </a:lnTo>
                <a:lnTo>
                  <a:pt x="160417" y="208272"/>
                </a:lnTo>
                <a:lnTo>
                  <a:pt x="129814" y="200936"/>
                </a:lnTo>
                <a:lnTo>
                  <a:pt x="103490" y="175757"/>
                </a:lnTo>
                <a:lnTo>
                  <a:pt x="66142" y="129067"/>
                </a:lnTo>
                <a:lnTo>
                  <a:pt x="39817" y="103888"/>
                </a:lnTo>
                <a:lnTo>
                  <a:pt x="17769" y="60866"/>
                </a:lnTo>
                <a:lnTo>
                  <a:pt x="11024" y="21512"/>
                </a:lnTo>
                <a:lnTo>
                  <a:pt x="0" y="0"/>
                </a:lnTo>
                <a:lnTo>
                  <a:pt x="126686" y="11503"/>
                </a:lnTo>
                <a:lnTo>
                  <a:pt x="233794" y="37180"/>
                </a:lnTo>
                <a:lnTo>
                  <a:pt x="340903" y="62858"/>
                </a:lnTo>
                <a:lnTo>
                  <a:pt x="421685" y="63356"/>
                </a:lnTo>
                <a:lnTo>
                  <a:pt x="498191" y="81697"/>
                </a:lnTo>
                <a:lnTo>
                  <a:pt x="594276" y="85863"/>
                </a:lnTo>
                <a:lnTo>
                  <a:pt x="690360" y="90029"/>
                </a:lnTo>
                <a:lnTo>
                  <a:pt x="801745" y="97863"/>
                </a:lnTo>
                <a:lnTo>
                  <a:pt x="851926" y="91025"/>
                </a:lnTo>
                <a:lnTo>
                  <a:pt x="882528" y="98362"/>
                </a:lnTo>
                <a:lnTo>
                  <a:pt x="917408" y="87855"/>
                </a:lnTo>
                <a:lnTo>
                  <a:pt x="963311" y="98859"/>
                </a:lnTo>
                <a:lnTo>
                  <a:pt x="982890" y="84685"/>
                </a:lnTo>
                <a:lnTo>
                  <a:pt x="1013492" y="92021"/>
                </a:lnTo>
                <a:lnTo>
                  <a:pt x="1028794" y="95690"/>
                </a:lnTo>
                <a:lnTo>
                  <a:pt x="1033071" y="77846"/>
                </a:lnTo>
                <a:lnTo>
                  <a:pt x="1063673" y="85182"/>
                </a:lnTo>
                <a:lnTo>
                  <a:pt x="1083252" y="7100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6710AA51-C92B-4577-B29B-F8AD3254A20F}"/>
              </a:ext>
            </a:extLst>
          </p:cNvPr>
          <p:cNvSpPr/>
          <p:nvPr/>
        </p:nvSpPr>
        <p:spPr>
          <a:xfrm rot="20791124">
            <a:off x="10110839" y="2530986"/>
            <a:ext cx="429936" cy="592802"/>
          </a:xfrm>
          <a:custGeom>
            <a:avLst/>
            <a:gdLst>
              <a:gd name="connsiteX0" fmla="*/ 413423 w 429936"/>
              <a:gd name="connsiteY0" fmla="*/ 79194 h 529213"/>
              <a:gd name="connsiteX1" fmla="*/ 429936 w 429936"/>
              <a:gd name="connsiteY1" fmla="*/ 444462 h 529213"/>
              <a:gd name="connsiteX2" fmla="*/ 397229 w 429936"/>
              <a:gd name="connsiteY2" fmla="*/ 481664 h 529213"/>
              <a:gd name="connsiteX3" fmla="*/ 342481 w 429936"/>
              <a:gd name="connsiteY3" fmla="*/ 509079 h 529213"/>
              <a:gd name="connsiteX4" fmla="*/ 307515 w 429936"/>
              <a:gd name="connsiteY4" fmla="*/ 520967 h 529213"/>
              <a:gd name="connsiteX5" fmla="*/ 257363 w 429936"/>
              <a:gd name="connsiteY5" fmla="*/ 529213 h 529213"/>
              <a:gd name="connsiteX6" fmla="*/ 242177 w 429936"/>
              <a:gd name="connsiteY6" fmla="*/ 525573 h 529213"/>
              <a:gd name="connsiteX7" fmla="*/ 211806 w 429936"/>
              <a:gd name="connsiteY7" fmla="*/ 518292 h 529213"/>
              <a:gd name="connsiteX8" fmla="*/ 196620 w 429936"/>
              <a:gd name="connsiteY8" fmla="*/ 514651 h 529213"/>
              <a:gd name="connsiteX9" fmla="*/ 170844 w 429936"/>
              <a:gd name="connsiteY9" fmla="*/ 488202 h 529213"/>
              <a:gd name="connsiteX10" fmla="*/ 160254 w 429936"/>
              <a:gd name="connsiteY10" fmla="*/ 465393 h 529213"/>
              <a:gd name="connsiteX11" fmla="*/ 174040 w 429936"/>
              <a:gd name="connsiteY11" fmla="*/ 407887 h 529213"/>
              <a:gd name="connsiteX12" fmla="*/ 168045 w 429936"/>
              <a:gd name="connsiteY12" fmla="*/ 365910 h 529213"/>
              <a:gd name="connsiteX13" fmla="*/ 151460 w 429936"/>
              <a:gd name="connsiteY13" fmla="*/ 301124 h 529213"/>
              <a:gd name="connsiteX14" fmla="*/ 115093 w 429936"/>
              <a:gd name="connsiteY14" fmla="*/ 251864 h 529213"/>
              <a:gd name="connsiteX15" fmla="*/ 83322 w 429936"/>
              <a:gd name="connsiteY15" fmla="*/ 183438 h 529213"/>
              <a:gd name="connsiteX16" fmla="*/ 57546 w 429936"/>
              <a:gd name="connsiteY16" fmla="*/ 156988 h 529213"/>
              <a:gd name="connsiteX17" fmla="*/ 46957 w 429936"/>
              <a:gd name="connsiteY17" fmla="*/ 134179 h 529213"/>
              <a:gd name="connsiteX18" fmla="*/ 21180 w 429936"/>
              <a:gd name="connsiteY18" fmla="*/ 107730 h 529213"/>
              <a:gd name="connsiteX19" fmla="*/ 10590 w 429936"/>
              <a:gd name="connsiteY19" fmla="*/ 84921 h 529213"/>
              <a:gd name="connsiteX20" fmla="*/ 15185 w 429936"/>
              <a:gd name="connsiteY20" fmla="*/ 65752 h 529213"/>
              <a:gd name="connsiteX21" fmla="*/ 0 w 429936"/>
              <a:gd name="connsiteY21" fmla="*/ 62111 h 529213"/>
              <a:gd name="connsiteX22" fmla="*/ 4595 w 429936"/>
              <a:gd name="connsiteY22" fmla="*/ 42943 h 529213"/>
              <a:gd name="connsiteX23" fmla="*/ 9190 w 429936"/>
              <a:gd name="connsiteY23" fmla="*/ 23775 h 529213"/>
              <a:gd name="connsiteX24" fmla="*/ 28971 w 429936"/>
              <a:gd name="connsiteY24" fmla="*/ 8246 h 529213"/>
              <a:gd name="connsiteX25" fmla="*/ 59343 w 429936"/>
              <a:gd name="connsiteY25" fmla="*/ 15527 h 529213"/>
              <a:gd name="connsiteX26" fmla="*/ 79124 w 429936"/>
              <a:gd name="connsiteY26" fmla="*/ 0 h 529213"/>
              <a:gd name="connsiteX27" fmla="*/ 104899 w 429936"/>
              <a:gd name="connsiteY27" fmla="*/ 26449 h 529213"/>
              <a:gd name="connsiteX28" fmla="*/ 135270 w 429936"/>
              <a:gd name="connsiteY28" fmla="*/ 33730 h 529213"/>
              <a:gd name="connsiteX29" fmla="*/ 165642 w 429936"/>
              <a:gd name="connsiteY29" fmla="*/ 41011 h 529213"/>
              <a:gd name="connsiteX30" fmla="*/ 202008 w 429936"/>
              <a:gd name="connsiteY30" fmla="*/ 90270 h 529213"/>
              <a:gd name="connsiteX31" fmla="*/ 242970 w 429936"/>
              <a:gd name="connsiteY31" fmla="*/ 120359 h 529213"/>
              <a:gd name="connsiteX32" fmla="*/ 273341 w 429936"/>
              <a:gd name="connsiteY32" fmla="*/ 127640 h 529213"/>
              <a:gd name="connsiteX33" fmla="*/ 303712 w 429936"/>
              <a:gd name="connsiteY33" fmla="*/ 134921 h 529213"/>
              <a:gd name="connsiteX34" fmla="*/ 334084 w 429936"/>
              <a:gd name="connsiteY34" fmla="*/ 142202 h 529213"/>
              <a:gd name="connsiteX35" fmla="*/ 369050 w 429936"/>
              <a:gd name="connsiteY35" fmla="*/ 130315 h 529213"/>
              <a:gd name="connsiteX36" fmla="*/ 388831 w 429936"/>
              <a:gd name="connsiteY36" fmla="*/ 114787 h 529213"/>
              <a:gd name="connsiteX37" fmla="*/ 393427 w 429936"/>
              <a:gd name="connsiteY37" fmla="*/ 95618 h 529213"/>
              <a:gd name="connsiteX38" fmla="*/ 413208 w 429936"/>
              <a:gd name="connsiteY38" fmla="*/ 80091 h 529213"/>
              <a:gd name="connsiteX39" fmla="*/ 413423 w 429936"/>
              <a:gd name="connsiteY39" fmla="*/ 79194 h 52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429936" h="529213">
                <a:moveTo>
                  <a:pt x="413423" y="79194"/>
                </a:moveTo>
                <a:lnTo>
                  <a:pt x="429936" y="444462"/>
                </a:lnTo>
                <a:lnTo>
                  <a:pt x="397229" y="481664"/>
                </a:lnTo>
                <a:lnTo>
                  <a:pt x="342481" y="509079"/>
                </a:lnTo>
                <a:lnTo>
                  <a:pt x="307515" y="520967"/>
                </a:lnTo>
                <a:lnTo>
                  <a:pt x="257363" y="529213"/>
                </a:lnTo>
                <a:lnTo>
                  <a:pt x="242177" y="525573"/>
                </a:lnTo>
                <a:lnTo>
                  <a:pt x="211806" y="518292"/>
                </a:lnTo>
                <a:lnTo>
                  <a:pt x="196620" y="514651"/>
                </a:lnTo>
                <a:lnTo>
                  <a:pt x="170844" y="488202"/>
                </a:lnTo>
                <a:lnTo>
                  <a:pt x="160254" y="465393"/>
                </a:lnTo>
                <a:lnTo>
                  <a:pt x="174040" y="407887"/>
                </a:lnTo>
                <a:lnTo>
                  <a:pt x="168045" y="365910"/>
                </a:lnTo>
                <a:lnTo>
                  <a:pt x="151460" y="301124"/>
                </a:lnTo>
                <a:lnTo>
                  <a:pt x="115093" y="251864"/>
                </a:lnTo>
                <a:lnTo>
                  <a:pt x="83322" y="183438"/>
                </a:lnTo>
                <a:lnTo>
                  <a:pt x="57546" y="156988"/>
                </a:lnTo>
                <a:lnTo>
                  <a:pt x="46957" y="134179"/>
                </a:lnTo>
                <a:lnTo>
                  <a:pt x="21180" y="107730"/>
                </a:lnTo>
                <a:lnTo>
                  <a:pt x="10590" y="84921"/>
                </a:lnTo>
                <a:lnTo>
                  <a:pt x="15185" y="65752"/>
                </a:lnTo>
                <a:lnTo>
                  <a:pt x="0" y="62111"/>
                </a:lnTo>
                <a:lnTo>
                  <a:pt x="4595" y="42943"/>
                </a:lnTo>
                <a:lnTo>
                  <a:pt x="9190" y="23775"/>
                </a:lnTo>
                <a:lnTo>
                  <a:pt x="28971" y="8246"/>
                </a:lnTo>
                <a:lnTo>
                  <a:pt x="59343" y="15527"/>
                </a:lnTo>
                <a:lnTo>
                  <a:pt x="79124" y="0"/>
                </a:lnTo>
                <a:lnTo>
                  <a:pt x="104899" y="26449"/>
                </a:lnTo>
                <a:lnTo>
                  <a:pt x="135270" y="33730"/>
                </a:lnTo>
                <a:lnTo>
                  <a:pt x="165642" y="41011"/>
                </a:lnTo>
                <a:lnTo>
                  <a:pt x="202008" y="90270"/>
                </a:lnTo>
                <a:lnTo>
                  <a:pt x="242970" y="120359"/>
                </a:lnTo>
                <a:lnTo>
                  <a:pt x="273341" y="127640"/>
                </a:lnTo>
                <a:lnTo>
                  <a:pt x="303712" y="134921"/>
                </a:lnTo>
                <a:lnTo>
                  <a:pt x="334084" y="142202"/>
                </a:lnTo>
                <a:lnTo>
                  <a:pt x="369050" y="130315"/>
                </a:lnTo>
                <a:lnTo>
                  <a:pt x="388831" y="114787"/>
                </a:lnTo>
                <a:lnTo>
                  <a:pt x="393427" y="95618"/>
                </a:lnTo>
                <a:lnTo>
                  <a:pt x="413208" y="80091"/>
                </a:lnTo>
                <a:lnTo>
                  <a:pt x="413423" y="7919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xmlns="" id="{C54FAE95-B30D-4BAC-8D24-4BFD2636328D}"/>
              </a:ext>
            </a:extLst>
          </p:cNvPr>
          <p:cNvSpPr/>
          <p:nvPr/>
        </p:nvSpPr>
        <p:spPr>
          <a:xfrm rot="20791124">
            <a:off x="1629804" y="3960840"/>
            <a:ext cx="602984" cy="1906450"/>
          </a:xfrm>
          <a:custGeom>
            <a:avLst/>
            <a:gdLst>
              <a:gd name="connsiteX0" fmla="*/ 394752 w 602984"/>
              <a:gd name="connsiteY0" fmla="*/ 0 h 1906450"/>
              <a:gd name="connsiteX1" fmla="*/ 426886 w 602984"/>
              <a:gd name="connsiteY1" fmla="*/ 7703 h 1906450"/>
              <a:gd name="connsiteX2" fmla="*/ 470404 w 602984"/>
              <a:gd name="connsiteY2" fmla="*/ 38787 h 1906450"/>
              <a:gd name="connsiteX3" fmla="*/ 513923 w 602984"/>
              <a:gd name="connsiteY3" fmla="*/ 69870 h 1906450"/>
              <a:gd name="connsiteX4" fmla="*/ 541376 w 602984"/>
              <a:gd name="connsiteY4" fmla="*/ 97103 h 1906450"/>
              <a:gd name="connsiteX5" fmla="*/ 568828 w 602984"/>
              <a:gd name="connsiteY5" fmla="*/ 124334 h 1906450"/>
              <a:gd name="connsiteX6" fmla="*/ 580213 w 602984"/>
              <a:gd name="connsiteY6" fmla="*/ 147714 h 1906450"/>
              <a:gd name="connsiteX7" fmla="*/ 591598 w 602984"/>
              <a:gd name="connsiteY7" fmla="*/ 171094 h 1906450"/>
              <a:gd name="connsiteX8" fmla="*/ 602984 w 602984"/>
              <a:gd name="connsiteY8" fmla="*/ 194474 h 1906450"/>
              <a:gd name="connsiteX9" fmla="*/ 598302 w 602984"/>
              <a:gd name="connsiteY9" fmla="*/ 214002 h 1906450"/>
              <a:gd name="connsiteX10" fmla="*/ 593620 w 602984"/>
              <a:gd name="connsiteY10" fmla="*/ 233530 h 1906450"/>
              <a:gd name="connsiteX11" fmla="*/ 572872 w 602984"/>
              <a:gd name="connsiteY11" fmla="*/ 249206 h 1906450"/>
              <a:gd name="connsiteX12" fmla="*/ 558827 w 602984"/>
              <a:gd name="connsiteY12" fmla="*/ 307791 h 1906450"/>
              <a:gd name="connsiteX13" fmla="*/ 544783 w 602984"/>
              <a:gd name="connsiteY13" fmla="*/ 366375 h 1906450"/>
              <a:gd name="connsiteX14" fmla="*/ 509990 w 602984"/>
              <a:gd name="connsiteY14" fmla="*/ 440637 h 1906450"/>
              <a:gd name="connsiteX15" fmla="*/ 486582 w 602984"/>
              <a:gd name="connsiteY15" fmla="*/ 538278 h 1906450"/>
              <a:gd name="connsiteX16" fmla="*/ 463174 w 602984"/>
              <a:gd name="connsiteY16" fmla="*/ 635919 h 1906450"/>
              <a:gd name="connsiteX17" fmla="*/ 430404 w 602984"/>
              <a:gd name="connsiteY17" fmla="*/ 772616 h 1906450"/>
              <a:gd name="connsiteX18" fmla="*/ 376884 w 602984"/>
              <a:gd name="connsiteY18" fmla="*/ 924989 h 1906450"/>
              <a:gd name="connsiteX19" fmla="*/ 339432 w 602984"/>
              <a:gd name="connsiteY19" fmla="*/ 1081216 h 1906450"/>
              <a:gd name="connsiteX20" fmla="*/ 306661 w 602984"/>
              <a:gd name="connsiteY20" fmla="*/ 1217913 h 1906450"/>
              <a:gd name="connsiteX21" fmla="*/ 278572 w 602984"/>
              <a:gd name="connsiteY21" fmla="*/ 1335082 h 1906450"/>
              <a:gd name="connsiteX22" fmla="*/ 250482 w 602984"/>
              <a:gd name="connsiteY22" fmla="*/ 1452251 h 1906450"/>
              <a:gd name="connsiteX23" fmla="*/ 231756 w 602984"/>
              <a:gd name="connsiteY23" fmla="*/ 1530363 h 1906450"/>
              <a:gd name="connsiteX24" fmla="*/ 213030 w 602984"/>
              <a:gd name="connsiteY24" fmla="*/ 1608476 h 1906450"/>
              <a:gd name="connsiteX25" fmla="*/ 198985 w 602984"/>
              <a:gd name="connsiteY25" fmla="*/ 1667061 h 1906450"/>
              <a:gd name="connsiteX26" fmla="*/ 189622 w 602984"/>
              <a:gd name="connsiteY26" fmla="*/ 1706118 h 1906450"/>
              <a:gd name="connsiteX27" fmla="*/ 154829 w 602984"/>
              <a:gd name="connsiteY27" fmla="*/ 1780379 h 1906450"/>
              <a:gd name="connsiteX28" fmla="*/ 129399 w 602984"/>
              <a:gd name="connsiteY28" fmla="*/ 1815583 h 1906450"/>
              <a:gd name="connsiteX29" fmla="*/ 103970 w 602984"/>
              <a:gd name="connsiteY29" fmla="*/ 1850788 h 1906450"/>
              <a:gd name="connsiteX30" fmla="*/ 78539 w 602984"/>
              <a:gd name="connsiteY30" fmla="*/ 1885992 h 1906450"/>
              <a:gd name="connsiteX31" fmla="*/ 41724 w 602984"/>
              <a:gd name="connsiteY31" fmla="*/ 1897817 h 1906450"/>
              <a:gd name="connsiteX32" fmla="*/ 14847 w 602984"/>
              <a:gd name="connsiteY32" fmla="*/ 1906450 h 1906450"/>
              <a:gd name="connsiteX33" fmla="*/ 0 w 602984"/>
              <a:gd name="connsiteY33" fmla="*/ 1578057 h 1906450"/>
              <a:gd name="connsiteX34" fmla="*/ 15546 w 602984"/>
              <a:gd name="connsiteY34" fmla="*/ 1581784 h 1906450"/>
              <a:gd name="connsiteX35" fmla="*/ 20228 w 602984"/>
              <a:gd name="connsiteY35" fmla="*/ 1562255 h 1906450"/>
              <a:gd name="connsiteX36" fmla="*/ 24909 w 602984"/>
              <a:gd name="connsiteY36" fmla="*/ 1542728 h 1906450"/>
              <a:gd name="connsiteX37" fmla="*/ 34273 w 602984"/>
              <a:gd name="connsiteY37" fmla="*/ 1503671 h 1906450"/>
              <a:gd name="connsiteX38" fmla="*/ 43636 w 602984"/>
              <a:gd name="connsiteY38" fmla="*/ 1464615 h 1906450"/>
              <a:gd name="connsiteX39" fmla="*/ 69066 w 602984"/>
              <a:gd name="connsiteY39" fmla="*/ 1429410 h 1906450"/>
              <a:gd name="connsiteX40" fmla="*/ 83110 w 602984"/>
              <a:gd name="connsiteY40" fmla="*/ 1370825 h 1906450"/>
              <a:gd name="connsiteX41" fmla="*/ 101836 w 602984"/>
              <a:gd name="connsiteY41" fmla="*/ 1292712 h 1906450"/>
              <a:gd name="connsiteX42" fmla="*/ 150674 w 602984"/>
              <a:gd name="connsiteY42" fmla="*/ 1159867 h 1906450"/>
              <a:gd name="connsiteX43" fmla="*/ 169400 w 602984"/>
              <a:gd name="connsiteY43" fmla="*/ 1081755 h 1906450"/>
              <a:gd name="connsiteX44" fmla="*/ 192808 w 602984"/>
              <a:gd name="connsiteY44" fmla="*/ 984113 h 1906450"/>
              <a:gd name="connsiteX45" fmla="*/ 211534 w 602984"/>
              <a:gd name="connsiteY45" fmla="*/ 906001 h 1906450"/>
              <a:gd name="connsiteX46" fmla="*/ 234942 w 602984"/>
              <a:gd name="connsiteY46" fmla="*/ 808359 h 1906450"/>
              <a:gd name="connsiteX47" fmla="*/ 242283 w 602984"/>
              <a:gd name="connsiteY47" fmla="*/ 706867 h 1906450"/>
              <a:gd name="connsiteX48" fmla="*/ 270372 w 602984"/>
              <a:gd name="connsiteY48" fmla="*/ 589698 h 1906450"/>
              <a:gd name="connsiteX49" fmla="*/ 293780 w 602984"/>
              <a:gd name="connsiteY49" fmla="*/ 492057 h 1906450"/>
              <a:gd name="connsiteX50" fmla="*/ 312506 w 602984"/>
              <a:gd name="connsiteY50" fmla="*/ 413944 h 1906450"/>
              <a:gd name="connsiteX51" fmla="*/ 315166 w 602984"/>
              <a:gd name="connsiteY51" fmla="*/ 331979 h 1906450"/>
              <a:gd name="connsiteX52" fmla="*/ 329210 w 602984"/>
              <a:gd name="connsiteY52" fmla="*/ 273394 h 1906450"/>
              <a:gd name="connsiteX53" fmla="*/ 327188 w 602984"/>
              <a:gd name="connsiteY53" fmla="*/ 210959 h 1906450"/>
              <a:gd name="connsiteX54" fmla="*/ 320484 w 602984"/>
              <a:gd name="connsiteY54" fmla="*/ 168050 h 1906450"/>
              <a:gd name="connsiteX55" fmla="*/ 329847 w 602984"/>
              <a:gd name="connsiteY55" fmla="*/ 128994 h 1906450"/>
              <a:gd name="connsiteX56" fmla="*/ 318462 w 602984"/>
              <a:gd name="connsiteY56" fmla="*/ 105614 h 1906450"/>
              <a:gd name="connsiteX57" fmla="*/ 307076 w 602984"/>
              <a:gd name="connsiteY57" fmla="*/ 82234 h 1906450"/>
              <a:gd name="connsiteX58" fmla="*/ 295691 w 602984"/>
              <a:gd name="connsiteY58" fmla="*/ 58854 h 1906450"/>
              <a:gd name="connsiteX59" fmla="*/ 316439 w 602984"/>
              <a:gd name="connsiteY59" fmla="*/ 43178 h 1906450"/>
              <a:gd name="connsiteX60" fmla="*/ 337188 w 602984"/>
              <a:gd name="connsiteY60" fmla="*/ 27501 h 1906450"/>
              <a:gd name="connsiteX61" fmla="*/ 357936 w 602984"/>
              <a:gd name="connsiteY61" fmla="*/ 11825 h 1906450"/>
              <a:gd name="connsiteX62" fmla="*/ 394752 w 602984"/>
              <a:gd name="connsiteY62" fmla="*/ 0 h 1906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602984" h="1906450">
                <a:moveTo>
                  <a:pt x="394752" y="0"/>
                </a:moveTo>
                <a:lnTo>
                  <a:pt x="426886" y="7703"/>
                </a:lnTo>
                <a:lnTo>
                  <a:pt x="470404" y="38787"/>
                </a:lnTo>
                <a:lnTo>
                  <a:pt x="513923" y="69870"/>
                </a:lnTo>
                <a:lnTo>
                  <a:pt x="541376" y="97103"/>
                </a:lnTo>
                <a:lnTo>
                  <a:pt x="568828" y="124334"/>
                </a:lnTo>
                <a:lnTo>
                  <a:pt x="580213" y="147714"/>
                </a:lnTo>
                <a:lnTo>
                  <a:pt x="591598" y="171094"/>
                </a:lnTo>
                <a:lnTo>
                  <a:pt x="602984" y="194474"/>
                </a:lnTo>
                <a:lnTo>
                  <a:pt x="598302" y="214002"/>
                </a:lnTo>
                <a:lnTo>
                  <a:pt x="593620" y="233530"/>
                </a:lnTo>
                <a:lnTo>
                  <a:pt x="572872" y="249206"/>
                </a:lnTo>
                <a:lnTo>
                  <a:pt x="558827" y="307791"/>
                </a:lnTo>
                <a:lnTo>
                  <a:pt x="544783" y="366375"/>
                </a:lnTo>
                <a:lnTo>
                  <a:pt x="509990" y="440637"/>
                </a:lnTo>
                <a:lnTo>
                  <a:pt x="486582" y="538278"/>
                </a:lnTo>
                <a:lnTo>
                  <a:pt x="463174" y="635919"/>
                </a:lnTo>
                <a:lnTo>
                  <a:pt x="430404" y="772616"/>
                </a:lnTo>
                <a:lnTo>
                  <a:pt x="376884" y="924989"/>
                </a:lnTo>
                <a:lnTo>
                  <a:pt x="339432" y="1081216"/>
                </a:lnTo>
                <a:lnTo>
                  <a:pt x="306661" y="1217913"/>
                </a:lnTo>
                <a:lnTo>
                  <a:pt x="278572" y="1335082"/>
                </a:lnTo>
                <a:lnTo>
                  <a:pt x="250482" y="1452251"/>
                </a:lnTo>
                <a:lnTo>
                  <a:pt x="231756" y="1530363"/>
                </a:lnTo>
                <a:lnTo>
                  <a:pt x="213030" y="1608476"/>
                </a:lnTo>
                <a:lnTo>
                  <a:pt x="198985" y="1667061"/>
                </a:lnTo>
                <a:lnTo>
                  <a:pt x="189622" y="1706118"/>
                </a:lnTo>
                <a:lnTo>
                  <a:pt x="154829" y="1780379"/>
                </a:lnTo>
                <a:lnTo>
                  <a:pt x="129399" y="1815583"/>
                </a:lnTo>
                <a:lnTo>
                  <a:pt x="103970" y="1850788"/>
                </a:lnTo>
                <a:lnTo>
                  <a:pt x="78539" y="1885992"/>
                </a:lnTo>
                <a:lnTo>
                  <a:pt x="41724" y="1897817"/>
                </a:lnTo>
                <a:lnTo>
                  <a:pt x="14847" y="1906450"/>
                </a:lnTo>
                <a:lnTo>
                  <a:pt x="0" y="1578057"/>
                </a:lnTo>
                <a:lnTo>
                  <a:pt x="15546" y="1581784"/>
                </a:lnTo>
                <a:lnTo>
                  <a:pt x="20228" y="1562255"/>
                </a:lnTo>
                <a:lnTo>
                  <a:pt x="24909" y="1542728"/>
                </a:lnTo>
                <a:lnTo>
                  <a:pt x="34273" y="1503671"/>
                </a:lnTo>
                <a:lnTo>
                  <a:pt x="43636" y="1464615"/>
                </a:lnTo>
                <a:lnTo>
                  <a:pt x="69066" y="1429410"/>
                </a:lnTo>
                <a:lnTo>
                  <a:pt x="83110" y="1370825"/>
                </a:lnTo>
                <a:lnTo>
                  <a:pt x="101836" y="1292712"/>
                </a:lnTo>
                <a:lnTo>
                  <a:pt x="150674" y="1159867"/>
                </a:lnTo>
                <a:lnTo>
                  <a:pt x="169400" y="1081755"/>
                </a:lnTo>
                <a:lnTo>
                  <a:pt x="192808" y="984113"/>
                </a:lnTo>
                <a:lnTo>
                  <a:pt x="211534" y="906001"/>
                </a:lnTo>
                <a:lnTo>
                  <a:pt x="234942" y="808359"/>
                </a:lnTo>
                <a:lnTo>
                  <a:pt x="242283" y="706867"/>
                </a:lnTo>
                <a:lnTo>
                  <a:pt x="270372" y="589698"/>
                </a:lnTo>
                <a:lnTo>
                  <a:pt x="293780" y="492057"/>
                </a:lnTo>
                <a:lnTo>
                  <a:pt x="312506" y="413944"/>
                </a:lnTo>
                <a:lnTo>
                  <a:pt x="315166" y="331979"/>
                </a:lnTo>
                <a:lnTo>
                  <a:pt x="329210" y="273394"/>
                </a:lnTo>
                <a:lnTo>
                  <a:pt x="327188" y="210959"/>
                </a:lnTo>
                <a:lnTo>
                  <a:pt x="320484" y="168050"/>
                </a:lnTo>
                <a:lnTo>
                  <a:pt x="329847" y="128994"/>
                </a:lnTo>
                <a:lnTo>
                  <a:pt x="318462" y="105614"/>
                </a:lnTo>
                <a:lnTo>
                  <a:pt x="307076" y="82234"/>
                </a:lnTo>
                <a:lnTo>
                  <a:pt x="295691" y="58854"/>
                </a:lnTo>
                <a:lnTo>
                  <a:pt x="316439" y="43178"/>
                </a:lnTo>
                <a:lnTo>
                  <a:pt x="337188" y="27501"/>
                </a:lnTo>
                <a:lnTo>
                  <a:pt x="357936" y="11825"/>
                </a:lnTo>
                <a:lnTo>
                  <a:pt x="39475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292C7384-ABB0-4358-AD26-CC0F1FFBDEC0}"/>
              </a:ext>
            </a:extLst>
          </p:cNvPr>
          <p:cNvSpPr/>
          <p:nvPr/>
        </p:nvSpPr>
        <p:spPr>
          <a:xfrm rot="20791124">
            <a:off x="5228548" y="4072297"/>
            <a:ext cx="1742358" cy="356804"/>
          </a:xfrm>
          <a:custGeom>
            <a:avLst/>
            <a:gdLst>
              <a:gd name="connsiteX0" fmla="*/ 1543427 w 1742358"/>
              <a:gd name="connsiteY0" fmla="*/ 124014 h 356804"/>
              <a:gd name="connsiteX1" fmla="*/ 1568890 w 1742358"/>
              <a:gd name="connsiteY1" fmla="*/ 149041 h 356804"/>
              <a:gd name="connsiteX2" fmla="*/ 1594353 w 1742358"/>
              <a:gd name="connsiteY2" fmla="*/ 174069 h 356804"/>
              <a:gd name="connsiteX3" fmla="*/ 1619817 w 1742358"/>
              <a:gd name="connsiteY3" fmla="*/ 199096 h 356804"/>
              <a:gd name="connsiteX4" fmla="*/ 1670744 w 1742358"/>
              <a:gd name="connsiteY4" fmla="*/ 249150 h 356804"/>
              <a:gd name="connsiteX5" fmla="*/ 1696207 w 1742358"/>
              <a:gd name="connsiteY5" fmla="*/ 274177 h 356804"/>
              <a:gd name="connsiteX6" fmla="*/ 1721670 w 1742358"/>
              <a:gd name="connsiteY6" fmla="*/ 299205 h 356804"/>
              <a:gd name="connsiteX7" fmla="*/ 1742358 w 1742358"/>
              <a:gd name="connsiteY7" fmla="*/ 341142 h 356804"/>
              <a:gd name="connsiteX8" fmla="*/ 1395919 w 1742358"/>
              <a:gd name="connsiteY8" fmla="*/ 356804 h 356804"/>
              <a:gd name="connsiteX9" fmla="*/ 1394109 w 1742358"/>
              <a:gd name="connsiteY9" fmla="*/ 353136 h 356804"/>
              <a:gd name="connsiteX10" fmla="*/ 1383523 w 1742358"/>
              <a:gd name="connsiteY10" fmla="*/ 331676 h 356804"/>
              <a:gd name="connsiteX11" fmla="*/ 1338893 w 1742358"/>
              <a:gd name="connsiteY11" fmla="*/ 320977 h 356804"/>
              <a:gd name="connsiteX12" fmla="*/ 1294263 w 1742358"/>
              <a:gd name="connsiteY12" fmla="*/ 310277 h 356804"/>
              <a:gd name="connsiteX13" fmla="*/ 1234757 w 1742358"/>
              <a:gd name="connsiteY13" fmla="*/ 296012 h 356804"/>
              <a:gd name="connsiteX14" fmla="*/ 1170960 w 1742358"/>
              <a:gd name="connsiteY14" fmla="*/ 299640 h 356804"/>
              <a:gd name="connsiteX15" fmla="*/ 1096578 w 1742358"/>
              <a:gd name="connsiteY15" fmla="*/ 281808 h 356804"/>
              <a:gd name="connsiteX16" fmla="*/ 939232 w 1742358"/>
              <a:gd name="connsiteY16" fmla="*/ 281933 h 356804"/>
              <a:gd name="connsiteX17" fmla="*/ 845683 w 1742358"/>
              <a:gd name="connsiteY17" fmla="*/ 278429 h 356804"/>
              <a:gd name="connsiteX18" fmla="*/ 737257 w 1742358"/>
              <a:gd name="connsiteY18" fmla="*/ 271359 h 356804"/>
              <a:gd name="connsiteX19" fmla="*/ 628831 w 1742358"/>
              <a:gd name="connsiteY19" fmla="*/ 264288 h 356804"/>
              <a:gd name="connsiteX20" fmla="*/ 505528 w 1742358"/>
              <a:gd name="connsiteY20" fmla="*/ 253651 h 356804"/>
              <a:gd name="connsiteX21" fmla="*/ 441732 w 1742358"/>
              <a:gd name="connsiteY21" fmla="*/ 257280 h 356804"/>
              <a:gd name="connsiteX22" fmla="*/ 377936 w 1742358"/>
              <a:gd name="connsiteY22" fmla="*/ 260908 h 356804"/>
              <a:gd name="connsiteX23" fmla="*/ 318430 w 1742358"/>
              <a:gd name="connsiteY23" fmla="*/ 246643 h 356804"/>
              <a:gd name="connsiteX24" fmla="*/ 288677 w 1742358"/>
              <a:gd name="connsiteY24" fmla="*/ 239510 h 356804"/>
              <a:gd name="connsiteX25" fmla="*/ 239757 w 1742358"/>
              <a:gd name="connsiteY25" fmla="*/ 246705 h 356804"/>
              <a:gd name="connsiteX26" fmla="*/ 210004 w 1742358"/>
              <a:gd name="connsiteY26" fmla="*/ 239572 h 356804"/>
              <a:gd name="connsiteX27" fmla="*/ 180251 w 1742358"/>
              <a:gd name="connsiteY27" fmla="*/ 232439 h 356804"/>
              <a:gd name="connsiteX28" fmla="*/ 165374 w 1742358"/>
              <a:gd name="connsiteY28" fmla="*/ 228873 h 356804"/>
              <a:gd name="connsiteX29" fmla="*/ 150498 w 1742358"/>
              <a:gd name="connsiteY29" fmla="*/ 225306 h 356804"/>
              <a:gd name="connsiteX30" fmla="*/ 120744 w 1742358"/>
              <a:gd name="connsiteY30" fmla="*/ 218173 h 356804"/>
              <a:gd name="connsiteX31" fmla="*/ 80404 w 1742358"/>
              <a:gd name="connsiteY31" fmla="*/ 189580 h 356804"/>
              <a:gd name="connsiteX32" fmla="*/ 54941 w 1742358"/>
              <a:gd name="connsiteY32" fmla="*/ 164553 h 356804"/>
              <a:gd name="connsiteX33" fmla="*/ 33768 w 1742358"/>
              <a:gd name="connsiteY33" fmla="*/ 121632 h 356804"/>
              <a:gd name="connsiteX34" fmla="*/ 23181 w 1742358"/>
              <a:gd name="connsiteY34" fmla="*/ 100171 h 356804"/>
              <a:gd name="connsiteX35" fmla="*/ 2007 w 1742358"/>
              <a:gd name="connsiteY35" fmla="*/ 57249 h 356804"/>
              <a:gd name="connsiteX36" fmla="*/ 0 w 1742358"/>
              <a:gd name="connsiteY36" fmla="*/ 0 h 356804"/>
              <a:gd name="connsiteX37" fmla="*/ 89260 w 1742358"/>
              <a:gd name="connsiteY37" fmla="*/ 21399 h 356804"/>
              <a:gd name="connsiteX38" fmla="*/ 193396 w 1742358"/>
              <a:gd name="connsiteY38" fmla="*/ 46363 h 356804"/>
              <a:gd name="connsiteX39" fmla="*/ 316698 w 1742358"/>
              <a:gd name="connsiteY39" fmla="*/ 57001 h 356804"/>
              <a:gd name="connsiteX40" fmla="*/ 440001 w 1742358"/>
              <a:gd name="connsiteY40" fmla="*/ 67637 h 356804"/>
              <a:gd name="connsiteX41" fmla="*/ 578180 w 1742358"/>
              <a:gd name="connsiteY41" fmla="*/ 81841 h 356804"/>
              <a:gd name="connsiteX42" fmla="*/ 716359 w 1742358"/>
              <a:gd name="connsiteY42" fmla="*/ 96043 h 356804"/>
              <a:gd name="connsiteX43" fmla="*/ 884291 w 1742358"/>
              <a:gd name="connsiteY43" fmla="*/ 117380 h 356804"/>
              <a:gd name="connsiteX44" fmla="*/ 1037347 w 1742358"/>
              <a:gd name="connsiteY44" fmla="*/ 135150 h 356804"/>
              <a:gd name="connsiteX45" fmla="*/ 1116020 w 1742358"/>
              <a:gd name="connsiteY45" fmla="*/ 135087 h 356804"/>
              <a:gd name="connsiteX46" fmla="*/ 1194692 w 1742358"/>
              <a:gd name="connsiteY46" fmla="*/ 135025 h 356804"/>
              <a:gd name="connsiteX47" fmla="*/ 1254199 w 1742358"/>
              <a:gd name="connsiteY47" fmla="*/ 149291 h 356804"/>
              <a:gd name="connsiteX48" fmla="*/ 1303118 w 1742358"/>
              <a:gd name="connsiteY48" fmla="*/ 142096 h 356804"/>
              <a:gd name="connsiteX49" fmla="*/ 1352038 w 1742358"/>
              <a:gd name="connsiteY49" fmla="*/ 134900 h 356804"/>
              <a:gd name="connsiteX50" fmla="*/ 1396668 w 1742358"/>
              <a:gd name="connsiteY50" fmla="*/ 145600 h 356804"/>
              <a:gd name="connsiteX51" fmla="*/ 1430711 w 1742358"/>
              <a:gd name="connsiteY51" fmla="*/ 134838 h 356804"/>
              <a:gd name="connsiteX52" fmla="*/ 1445588 w 1742358"/>
              <a:gd name="connsiteY52" fmla="*/ 138405 h 356804"/>
              <a:gd name="connsiteX53" fmla="*/ 1479631 w 1742358"/>
              <a:gd name="connsiteY53" fmla="*/ 127643 h 356804"/>
              <a:gd name="connsiteX54" fmla="*/ 1509384 w 1742358"/>
              <a:gd name="connsiteY54" fmla="*/ 134775 h 356804"/>
              <a:gd name="connsiteX55" fmla="*/ 1543427 w 1742358"/>
              <a:gd name="connsiteY55" fmla="*/ 124014 h 3568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1742358" h="356804">
                <a:moveTo>
                  <a:pt x="1543427" y="124014"/>
                </a:moveTo>
                <a:lnTo>
                  <a:pt x="1568890" y="149041"/>
                </a:lnTo>
                <a:lnTo>
                  <a:pt x="1594353" y="174069"/>
                </a:lnTo>
                <a:lnTo>
                  <a:pt x="1619817" y="199096"/>
                </a:lnTo>
                <a:lnTo>
                  <a:pt x="1670744" y="249150"/>
                </a:lnTo>
                <a:lnTo>
                  <a:pt x="1696207" y="274177"/>
                </a:lnTo>
                <a:lnTo>
                  <a:pt x="1721670" y="299205"/>
                </a:lnTo>
                <a:lnTo>
                  <a:pt x="1742358" y="341142"/>
                </a:lnTo>
                <a:lnTo>
                  <a:pt x="1395919" y="356804"/>
                </a:lnTo>
                <a:lnTo>
                  <a:pt x="1394109" y="353136"/>
                </a:lnTo>
                <a:lnTo>
                  <a:pt x="1383523" y="331676"/>
                </a:lnTo>
                <a:lnTo>
                  <a:pt x="1338893" y="320977"/>
                </a:lnTo>
                <a:lnTo>
                  <a:pt x="1294263" y="310277"/>
                </a:lnTo>
                <a:lnTo>
                  <a:pt x="1234757" y="296012"/>
                </a:lnTo>
                <a:lnTo>
                  <a:pt x="1170960" y="299640"/>
                </a:lnTo>
                <a:lnTo>
                  <a:pt x="1096578" y="281808"/>
                </a:lnTo>
                <a:lnTo>
                  <a:pt x="939232" y="281933"/>
                </a:lnTo>
                <a:lnTo>
                  <a:pt x="845683" y="278429"/>
                </a:lnTo>
                <a:lnTo>
                  <a:pt x="737257" y="271359"/>
                </a:lnTo>
                <a:lnTo>
                  <a:pt x="628831" y="264288"/>
                </a:lnTo>
                <a:lnTo>
                  <a:pt x="505528" y="253651"/>
                </a:lnTo>
                <a:lnTo>
                  <a:pt x="441732" y="257280"/>
                </a:lnTo>
                <a:lnTo>
                  <a:pt x="377936" y="260908"/>
                </a:lnTo>
                <a:lnTo>
                  <a:pt x="318430" y="246643"/>
                </a:lnTo>
                <a:lnTo>
                  <a:pt x="288677" y="239510"/>
                </a:lnTo>
                <a:lnTo>
                  <a:pt x="239757" y="246705"/>
                </a:lnTo>
                <a:lnTo>
                  <a:pt x="210004" y="239572"/>
                </a:lnTo>
                <a:lnTo>
                  <a:pt x="180251" y="232439"/>
                </a:lnTo>
                <a:lnTo>
                  <a:pt x="165374" y="228873"/>
                </a:lnTo>
                <a:lnTo>
                  <a:pt x="150498" y="225306"/>
                </a:lnTo>
                <a:lnTo>
                  <a:pt x="120744" y="218173"/>
                </a:lnTo>
                <a:lnTo>
                  <a:pt x="80404" y="189580"/>
                </a:lnTo>
                <a:lnTo>
                  <a:pt x="54941" y="164553"/>
                </a:lnTo>
                <a:lnTo>
                  <a:pt x="33768" y="121632"/>
                </a:lnTo>
                <a:lnTo>
                  <a:pt x="23181" y="100171"/>
                </a:lnTo>
                <a:lnTo>
                  <a:pt x="2007" y="57249"/>
                </a:lnTo>
                <a:lnTo>
                  <a:pt x="0" y="0"/>
                </a:lnTo>
                <a:lnTo>
                  <a:pt x="89260" y="21399"/>
                </a:lnTo>
                <a:lnTo>
                  <a:pt x="193396" y="46363"/>
                </a:lnTo>
                <a:lnTo>
                  <a:pt x="316698" y="57001"/>
                </a:lnTo>
                <a:lnTo>
                  <a:pt x="440001" y="67637"/>
                </a:lnTo>
                <a:lnTo>
                  <a:pt x="578180" y="81841"/>
                </a:lnTo>
                <a:lnTo>
                  <a:pt x="716359" y="96043"/>
                </a:lnTo>
                <a:lnTo>
                  <a:pt x="884291" y="117380"/>
                </a:lnTo>
                <a:lnTo>
                  <a:pt x="1037347" y="135150"/>
                </a:lnTo>
                <a:lnTo>
                  <a:pt x="1116020" y="135087"/>
                </a:lnTo>
                <a:lnTo>
                  <a:pt x="1194692" y="135025"/>
                </a:lnTo>
                <a:lnTo>
                  <a:pt x="1254199" y="149291"/>
                </a:lnTo>
                <a:lnTo>
                  <a:pt x="1303118" y="142096"/>
                </a:lnTo>
                <a:lnTo>
                  <a:pt x="1352038" y="134900"/>
                </a:lnTo>
                <a:lnTo>
                  <a:pt x="1396668" y="145600"/>
                </a:lnTo>
                <a:lnTo>
                  <a:pt x="1430711" y="134838"/>
                </a:lnTo>
                <a:lnTo>
                  <a:pt x="1445588" y="138405"/>
                </a:lnTo>
                <a:lnTo>
                  <a:pt x="1479631" y="127643"/>
                </a:lnTo>
                <a:lnTo>
                  <a:pt x="1509384" y="134775"/>
                </a:lnTo>
                <a:lnTo>
                  <a:pt x="1543427" y="12401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162BF0A9-FD7B-425F-ADD9-4BBD439AAD12}"/>
              </a:ext>
            </a:extLst>
          </p:cNvPr>
          <p:cNvSpPr/>
          <p:nvPr/>
        </p:nvSpPr>
        <p:spPr>
          <a:xfrm rot="20791124">
            <a:off x="8763178" y="4274534"/>
            <a:ext cx="523315" cy="1982756"/>
          </a:xfrm>
          <a:custGeom>
            <a:avLst/>
            <a:gdLst>
              <a:gd name="connsiteX0" fmla="*/ 38332 w 523315"/>
              <a:gd name="connsiteY0" fmla="*/ 0 h 1982756"/>
              <a:gd name="connsiteX1" fmla="*/ 68085 w 523315"/>
              <a:gd name="connsiteY1" fmla="*/ 7132 h 1982756"/>
              <a:gd name="connsiteX2" fmla="*/ 93549 w 523315"/>
              <a:gd name="connsiteY2" fmla="*/ 32160 h 1982756"/>
              <a:gd name="connsiteX3" fmla="*/ 138179 w 523315"/>
              <a:gd name="connsiteY3" fmla="*/ 42860 h 1982756"/>
              <a:gd name="connsiteX4" fmla="*/ 178518 w 523315"/>
              <a:gd name="connsiteY4" fmla="*/ 71453 h 1982756"/>
              <a:gd name="connsiteX5" fmla="*/ 240032 w 523315"/>
              <a:gd name="connsiteY5" fmla="*/ 142968 h 1982756"/>
              <a:gd name="connsiteX6" fmla="*/ 312131 w 523315"/>
              <a:gd name="connsiteY6" fmla="*/ 235944 h 1982756"/>
              <a:gd name="connsiteX7" fmla="*/ 369356 w 523315"/>
              <a:gd name="connsiteY7" fmla="*/ 325353 h 1982756"/>
              <a:gd name="connsiteX8" fmla="*/ 405405 w 523315"/>
              <a:gd name="connsiteY8" fmla="*/ 371841 h 1982756"/>
              <a:gd name="connsiteX9" fmla="*/ 437165 w 523315"/>
              <a:gd name="connsiteY9" fmla="*/ 436223 h 1982756"/>
              <a:gd name="connsiteX10" fmla="*/ 464636 w 523315"/>
              <a:gd name="connsiteY10" fmla="*/ 518499 h 1982756"/>
              <a:gd name="connsiteX11" fmla="*/ 492106 w 523315"/>
              <a:gd name="connsiteY11" fmla="*/ 600776 h 1982756"/>
              <a:gd name="connsiteX12" fmla="*/ 515286 w 523315"/>
              <a:gd name="connsiteY12" fmla="*/ 700947 h 1982756"/>
              <a:gd name="connsiteX13" fmla="*/ 519301 w 523315"/>
              <a:gd name="connsiteY13" fmla="*/ 815446 h 1982756"/>
              <a:gd name="connsiteX14" fmla="*/ 523315 w 523315"/>
              <a:gd name="connsiteY14" fmla="*/ 929945 h 1982756"/>
              <a:gd name="connsiteX15" fmla="*/ 512452 w 523315"/>
              <a:gd name="connsiteY15" fmla="*/ 1040877 h 1982756"/>
              <a:gd name="connsiteX16" fmla="*/ 486713 w 523315"/>
              <a:gd name="connsiteY16" fmla="*/ 1148243 h 1982756"/>
              <a:gd name="connsiteX17" fmla="*/ 460974 w 523315"/>
              <a:gd name="connsiteY17" fmla="*/ 1255609 h 1982756"/>
              <a:gd name="connsiteX18" fmla="*/ 445821 w 523315"/>
              <a:gd name="connsiteY18" fmla="*/ 1384436 h 1982756"/>
              <a:gd name="connsiteX19" fmla="*/ 405206 w 523315"/>
              <a:gd name="connsiteY19" fmla="*/ 1488235 h 1982756"/>
              <a:gd name="connsiteX20" fmla="*/ 360300 w 523315"/>
              <a:gd name="connsiteY20" fmla="*/ 1609930 h 1982756"/>
              <a:gd name="connsiteX21" fmla="*/ 323974 w 523315"/>
              <a:gd name="connsiteY21" fmla="*/ 1695835 h 1982756"/>
              <a:gd name="connsiteX22" fmla="*/ 315395 w 523315"/>
              <a:gd name="connsiteY22" fmla="*/ 1731623 h 1982756"/>
              <a:gd name="connsiteX23" fmla="*/ 291938 w 523315"/>
              <a:gd name="connsiteY23" fmla="*/ 1763846 h 1982756"/>
              <a:gd name="connsiteX24" fmla="*/ 268482 w 523315"/>
              <a:gd name="connsiteY24" fmla="*/ 1796068 h 1982756"/>
              <a:gd name="connsiteX25" fmla="*/ 249315 w 523315"/>
              <a:gd name="connsiteY25" fmla="*/ 1810396 h 1982756"/>
              <a:gd name="connsiteX26" fmla="*/ 206692 w 523315"/>
              <a:gd name="connsiteY26" fmla="*/ 1856946 h 1982756"/>
              <a:gd name="connsiteX27" fmla="*/ 168359 w 523315"/>
              <a:gd name="connsiteY27" fmla="*/ 1885602 h 1982756"/>
              <a:gd name="connsiteX28" fmla="*/ 87404 w 523315"/>
              <a:gd name="connsiteY28" fmla="*/ 1960808 h 1982756"/>
              <a:gd name="connsiteX29" fmla="*/ 58044 w 523315"/>
              <a:gd name="connsiteY29" fmla="*/ 1982756 h 1982756"/>
              <a:gd name="connsiteX30" fmla="*/ 42017 w 523315"/>
              <a:gd name="connsiteY30" fmla="*/ 1628241 h 1982756"/>
              <a:gd name="connsiteX31" fmla="*/ 56195 w 523315"/>
              <a:gd name="connsiteY31" fmla="*/ 1631640 h 1982756"/>
              <a:gd name="connsiteX32" fmla="*/ 90238 w 523315"/>
              <a:gd name="connsiteY32" fmla="*/ 1620878 h 1982756"/>
              <a:gd name="connsiteX33" fmla="*/ 109405 w 523315"/>
              <a:gd name="connsiteY33" fmla="*/ 1606550 h 1982756"/>
              <a:gd name="connsiteX34" fmla="*/ 113695 w 523315"/>
              <a:gd name="connsiteY34" fmla="*/ 1588655 h 1982756"/>
              <a:gd name="connsiteX35" fmla="*/ 122274 w 523315"/>
              <a:gd name="connsiteY35" fmla="*/ 1552867 h 1982756"/>
              <a:gd name="connsiteX36" fmla="*/ 141441 w 523315"/>
              <a:gd name="connsiteY36" fmla="*/ 1538539 h 1982756"/>
              <a:gd name="connsiteX37" fmla="*/ 150020 w 523315"/>
              <a:gd name="connsiteY37" fmla="*/ 1502751 h 1982756"/>
              <a:gd name="connsiteX38" fmla="*/ 177766 w 523315"/>
              <a:gd name="connsiteY38" fmla="*/ 1452634 h 1982756"/>
              <a:gd name="connsiteX39" fmla="*/ 201223 w 523315"/>
              <a:gd name="connsiteY39" fmla="*/ 1420412 h 1982756"/>
              <a:gd name="connsiteX40" fmla="*/ 226962 w 523315"/>
              <a:gd name="connsiteY40" fmla="*/ 1313046 h 1982756"/>
              <a:gd name="connsiteX41" fmla="*/ 252701 w 523315"/>
              <a:gd name="connsiteY41" fmla="*/ 1205679 h 1982756"/>
              <a:gd name="connsiteX42" fmla="*/ 289028 w 523315"/>
              <a:gd name="connsiteY42" fmla="*/ 1119775 h 1982756"/>
              <a:gd name="connsiteX43" fmla="*/ 295600 w 523315"/>
              <a:gd name="connsiteY43" fmla="*/ 1026736 h 1982756"/>
              <a:gd name="connsiteX44" fmla="*/ 306462 w 523315"/>
              <a:gd name="connsiteY44" fmla="*/ 915804 h 1982756"/>
              <a:gd name="connsiteX45" fmla="*/ 313035 w 523315"/>
              <a:gd name="connsiteY45" fmla="*/ 822766 h 1982756"/>
              <a:gd name="connsiteX46" fmla="*/ 315318 w 523315"/>
              <a:gd name="connsiteY46" fmla="*/ 747622 h 1982756"/>
              <a:gd name="connsiteX47" fmla="*/ 302725 w 523315"/>
              <a:gd name="connsiteY47" fmla="*/ 668912 h 1982756"/>
              <a:gd name="connsiteX48" fmla="*/ 296428 w 523315"/>
              <a:gd name="connsiteY48" fmla="*/ 629557 h 1982756"/>
              <a:gd name="connsiteX49" fmla="*/ 294421 w 523315"/>
              <a:gd name="connsiteY49" fmla="*/ 572307 h 1982756"/>
              <a:gd name="connsiteX50" fmla="*/ 273248 w 523315"/>
              <a:gd name="connsiteY50" fmla="*/ 529386 h 1982756"/>
              <a:gd name="connsiteX51" fmla="*/ 252073 w 523315"/>
              <a:gd name="connsiteY51" fmla="*/ 486465 h 1982756"/>
              <a:gd name="connsiteX52" fmla="*/ 230900 w 523315"/>
              <a:gd name="connsiteY52" fmla="*/ 443543 h 1982756"/>
              <a:gd name="connsiteX53" fmla="*/ 199140 w 523315"/>
              <a:gd name="connsiteY53" fmla="*/ 379161 h 1982756"/>
              <a:gd name="connsiteX54" fmla="*/ 163091 w 523315"/>
              <a:gd name="connsiteY54" fmla="*/ 332673 h 1982756"/>
              <a:gd name="connsiteX55" fmla="*/ 131330 w 523315"/>
              <a:gd name="connsiteY55" fmla="*/ 268290 h 1982756"/>
              <a:gd name="connsiteX56" fmla="*/ 95280 w 523315"/>
              <a:gd name="connsiteY56" fmla="*/ 221802 h 1982756"/>
              <a:gd name="connsiteX57" fmla="*/ 59230 w 523315"/>
              <a:gd name="connsiteY57" fmla="*/ 175315 h 1982756"/>
              <a:gd name="connsiteX58" fmla="*/ 38056 w 523315"/>
              <a:gd name="connsiteY58" fmla="*/ 132393 h 1982756"/>
              <a:gd name="connsiteX59" fmla="*/ 31759 w 523315"/>
              <a:gd name="connsiteY59" fmla="*/ 93038 h 1982756"/>
              <a:gd name="connsiteX60" fmla="*/ 6296 w 523315"/>
              <a:gd name="connsiteY60" fmla="*/ 68011 h 1982756"/>
              <a:gd name="connsiteX61" fmla="*/ 10586 w 523315"/>
              <a:gd name="connsiteY61" fmla="*/ 50116 h 1982756"/>
              <a:gd name="connsiteX62" fmla="*/ 0 w 523315"/>
              <a:gd name="connsiteY62" fmla="*/ 28656 h 1982756"/>
              <a:gd name="connsiteX63" fmla="*/ 4289 w 523315"/>
              <a:gd name="connsiteY63" fmla="*/ 10762 h 1982756"/>
              <a:gd name="connsiteX64" fmla="*/ 19166 w 523315"/>
              <a:gd name="connsiteY64" fmla="*/ 14328 h 1982756"/>
              <a:gd name="connsiteX65" fmla="*/ 38332 w 523315"/>
              <a:gd name="connsiteY65" fmla="*/ 0 h 1982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523315" h="1982756">
                <a:moveTo>
                  <a:pt x="38332" y="0"/>
                </a:moveTo>
                <a:lnTo>
                  <a:pt x="68085" y="7132"/>
                </a:lnTo>
                <a:lnTo>
                  <a:pt x="93549" y="32160"/>
                </a:lnTo>
                <a:lnTo>
                  <a:pt x="138179" y="42860"/>
                </a:lnTo>
                <a:lnTo>
                  <a:pt x="178518" y="71453"/>
                </a:lnTo>
                <a:lnTo>
                  <a:pt x="240032" y="142968"/>
                </a:lnTo>
                <a:lnTo>
                  <a:pt x="312131" y="235944"/>
                </a:lnTo>
                <a:lnTo>
                  <a:pt x="369356" y="325353"/>
                </a:lnTo>
                <a:lnTo>
                  <a:pt x="405405" y="371841"/>
                </a:lnTo>
                <a:lnTo>
                  <a:pt x="437165" y="436223"/>
                </a:lnTo>
                <a:lnTo>
                  <a:pt x="464636" y="518499"/>
                </a:lnTo>
                <a:lnTo>
                  <a:pt x="492106" y="600776"/>
                </a:lnTo>
                <a:lnTo>
                  <a:pt x="515286" y="700947"/>
                </a:lnTo>
                <a:lnTo>
                  <a:pt x="519301" y="815446"/>
                </a:lnTo>
                <a:lnTo>
                  <a:pt x="523315" y="929945"/>
                </a:lnTo>
                <a:lnTo>
                  <a:pt x="512452" y="1040877"/>
                </a:lnTo>
                <a:lnTo>
                  <a:pt x="486713" y="1148243"/>
                </a:lnTo>
                <a:lnTo>
                  <a:pt x="460974" y="1255609"/>
                </a:lnTo>
                <a:lnTo>
                  <a:pt x="445821" y="1384436"/>
                </a:lnTo>
                <a:lnTo>
                  <a:pt x="405206" y="1488235"/>
                </a:lnTo>
                <a:lnTo>
                  <a:pt x="360300" y="1609930"/>
                </a:lnTo>
                <a:lnTo>
                  <a:pt x="323974" y="1695835"/>
                </a:lnTo>
                <a:lnTo>
                  <a:pt x="315395" y="1731623"/>
                </a:lnTo>
                <a:lnTo>
                  <a:pt x="291938" y="1763846"/>
                </a:lnTo>
                <a:lnTo>
                  <a:pt x="268482" y="1796068"/>
                </a:lnTo>
                <a:lnTo>
                  <a:pt x="249315" y="1810396"/>
                </a:lnTo>
                <a:lnTo>
                  <a:pt x="206692" y="1856946"/>
                </a:lnTo>
                <a:lnTo>
                  <a:pt x="168359" y="1885602"/>
                </a:lnTo>
                <a:lnTo>
                  <a:pt x="87404" y="1960808"/>
                </a:lnTo>
                <a:lnTo>
                  <a:pt x="58044" y="1982756"/>
                </a:lnTo>
                <a:lnTo>
                  <a:pt x="42017" y="1628241"/>
                </a:lnTo>
                <a:lnTo>
                  <a:pt x="56195" y="1631640"/>
                </a:lnTo>
                <a:lnTo>
                  <a:pt x="90238" y="1620878"/>
                </a:lnTo>
                <a:lnTo>
                  <a:pt x="109405" y="1606550"/>
                </a:lnTo>
                <a:lnTo>
                  <a:pt x="113695" y="1588655"/>
                </a:lnTo>
                <a:lnTo>
                  <a:pt x="122274" y="1552867"/>
                </a:lnTo>
                <a:lnTo>
                  <a:pt x="141441" y="1538539"/>
                </a:lnTo>
                <a:lnTo>
                  <a:pt x="150020" y="1502751"/>
                </a:lnTo>
                <a:lnTo>
                  <a:pt x="177766" y="1452634"/>
                </a:lnTo>
                <a:lnTo>
                  <a:pt x="201223" y="1420412"/>
                </a:lnTo>
                <a:lnTo>
                  <a:pt x="226962" y="1313046"/>
                </a:lnTo>
                <a:lnTo>
                  <a:pt x="252701" y="1205679"/>
                </a:lnTo>
                <a:lnTo>
                  <a:pt x="289028" y="1119775"/>
                </a:lnTo>
                <a:lnTo>
                  <a:pt x="295600" y="1026736"/>
                </a:lnTo>
                <a:lnTo>
                  <a:pt x="306462" y="915804"/>
                </a:lnTo>
                <a:lnTo>
                  <a:pt x="313035" y="822766"/>
                </a:lnTo>
                <a:lnTo>
                  <a:pt x="315318" y="747622"/>
                </a:lnTo>
                <a:lnTo>
                  <a:pt x="302725" y="668912"/>
                </a:lnTo>
                <a:lnTo>
                  <a:pt x="296428" y="629557"/>
                </a:lnTo>
                <a:lnTo>
                  <a:pt x="294421" y="572307"/>
                </a:lnTo>
                <a:lnTo>
                  <a:pt x="273248" y="529386"/>
                </a:lnTo>
                <a:lnTo>
                  <a:pt x="252073" y="486465"/>
                </a:lnTo>
                <a:lnTo>
                  <a:pt x="230900" y="443543"/>
                </a:lnTo>
                <a:lnTo>
                  <a:pt x="199140" y="379161"/>
                </a:lnTo>
                <a:lnTo>
                  <a:pt x="163091" y="332673"/>
                </a:lnTo>
                <a:lnTo>
                  <a:pt x="131330" y="268290"/>
                </a:lnTo>
                <a:lnTo>
                  <a:pt x="95280" y="221802"/>
                </a:lnTo>
                <a:lnTo>
                  <a:pt x="59230" y="175315"/>
                </a:lnTo>
                <a:lnTo>
                  <a:pt x="38056" y="132393"/>
                </a:lnTo>
                <a:lnTo>
                  <a:pt x="31759" y="93038"/>
                </a:lnTo>
                <a:lnTo>
                  <a:pt x="6296" y="68011"/>
                </a:lnTo>
                <a:lnTo>
                  <a:pt x="10586" y="50116"/>
                </a:lnTo>
                <a:lnTo>
                  <a:pt x="0" y="28656"/>
                </a:lnTo>
                <a:lnTo>
                  <a:pt x="4289" y="10762"/>
                </a:lnTo>
                <a:lnTo>
                  <a:pt x="19166" y="14328"/>
                </a:lnTo>
                <a:lnTo>
                  <a:pt x="3833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5" name="任意多边形: 形状 124">
            <a:extLst>
              <a:ext uri="{FF2B5EF4-FFF2-40B4-BE49-F238E27FC236}">
                <a16:creationId xmlns:a16="http://schemas.microsoft.com/office/drawing/2014/main" xmlns="" id="{4A00F26C-F70B-4087-9C36-81D3957F7330}"/>
              </a:ext>
            </a:extLst>
          </p:cNvPr>
          <p:cNvSpPr/>
          <p:nvPr/>
        </p:nvSpPr>
        <p:spPr>
          <a:xfrm rot="20791124">
            <a:off x="2973953" y="4548109"/>
            <a:ext cx="552117" cy="1331678"/>
          </a:xfrm>
          <a:custGeom>
            <a:avLst/>
            <a:gdLst>
              <a:gd name="connsiteX0" fmla="*/ 539324 w 552117"/>
              <a:gd name="connsiteY0" fmla="*/ 0 h 1331678"/>
              <a:gd name="connsiteX1" fmla="*/ 540732 w 552117"/>
              <a:gd name="connsiteY1" fmla="*/ 2891 h 1331678"/>
              <a:gd name="connsiteX2" fmla="*/ 552117 w 552117"/>
              <a:gd name="connsiteY2" fmla="*/ 26271 h 1331678"/>
              <a:gd name="connsiteX3" fmla="*/ 547436 w 552117"/>
              <a:gd name="connsiteY3" fmla="*/ 45799 h 1331678"/>
              <a:gd name="connsiteX4" fmla="*/ 522006 w 552117"/>
              <a:gd name="connsiteY4" fmla="*/ 81004 h 1331678"/>
              <a:gd name="connsiteX5" fmla="*/ 480509 w 552117"/>
              <a:gd name="connsiteY5" fmla="*/ 112357 h 1331678"/>
              <a:gd name="connsiteX6" fmla="*/ 439013 w 552117"/>
              <a:gd name="connsiteY6" fmla="*/ 143710 h 1331678"/>
              <a:gd name="connsiteX7" fmla="*/ 372085 w 552117"/>
              <a:gd name="connsiteY7" fmla="*/ 210267 h 1331678"/>
              <a:gd name="connsiteX8" fmla="*/ 337292 w 552117"/>
              <a:gd name="connsiteY8" fmla="*/ 284528 h 1331678"/>
              <a:gd name="connsiteX9" fmla="*/ 297818 w 552117"/>
              <a:gd name="connsiteY9" fmla="*/ 378318 h 1331678"/>
              <a:gd name="connsiteX10" fmla="*/ 258343 w 552117"/>
              <a:gd name="connsiteY10" fmla="*/ 472106 h 1331678"/>
              <a:gd name="connsiteX11" fmla="*/ 230254 w 552117"/>
              <a:gd name="connsiteY11" fmla="*/ 589275 h 1331678"/>
              <a:gd name="connsiteX12" fmla="*/ 222913 w 552117"/>
              <a:gd name="connsiteY12" fmla="*/ 690768 h 1331678"/>
              <a:gd name="connsiteX13" fmla="*/ 208868 w 552117"/>
              <a:gd name="connsiteY13" fmla="*/ 749352 h 1331678"/>
              <a:gd name="connsiteX14" fmla="*/ 215572 w 552117"/>
              <a:gd name="connsiteY14" fmla="*/ 792261 h 1331678"/>
              <a:gd name="connsiteX15" fmla="*/ 238342 w 552117"/>
              <a:gd name="connsiteY15" fmla="*/ 839020 h 1331678"/>
              <a:gd name="connsiteX16" fmla="*/ 249728 w 552117"/>
              <a:gd name="connsiteY16" fmla="*/ 862401 h 1331678"/>
              <a:gd name="connsiteX17" fmla="*/ 283884 w 552117"/>
              <a:gd name="connsiteY17" fmla="*/ 932540 h 1331678"/>
              <a:gd name="connsiteX18" fmla="*/ 301973 w 552117"/>
              <a:gd name="connsiteY18" fmla="*/ 998829 h 1331678"/>
              <a:gd name="connsiteX19" fmla="*/ 329425 w 552117"/>
              <a:gd name="connsiteY19" fmla="*/ 1026060 h 1331678"/>
              <a:gd name="connsiteX20" fmla="*/ 340610 w 552117"/>
              <a:gd name="connsiteY20" fmla="*/ 1028741 h 1331678"/>
              <a:gd name="connsiteX21" fmla="*/ 354305 w 552117"/>
              <a:gd name="connsiteY21" fmla="*/ 1331678 h 1331678"/>
              <a:gd name="connsiteX22" fmla="*/ 300698 w 552117"/>
              <a:gd name="connsiteY22" fmla="*/ 1287630 h 1331678"/>
              <a:gd name="connsiteX23" fmla="*/ 257179 w 552117"/>
              <a:gd name="connsiteY23" fmla="*/ 1256547 h 1331678"/>
              <a:gd name="connsiteX24" fmla="*/ 197594 w 552117"/>
              <a:gd name="connsiteY24" fmla="*/ 1221612 h 1331678"/>
              <a:gd name="connsiteX25" fmla="*/ 158756 w 552117"/>
              <a:gd name="connsiteY25" fmla="*/ 1171000 h 1331678"/>
              <a:gd name="connsiteX26" fmla="*/ 124600 w 552117"/>
              <a:gd name="connsiteY26" fmla="*/ 1100861 h 1331678"/>
              <a:gd name="connsiteX27" fmla="*/ 85763 w 552117"/>
              <a:gd name="connsiteY27" fmla="*/ 1050249 h 1331678"/>
              <a:gd name="connsiteX28" fmla="*/ 51608 w 552117"/>
              <a:gd name="connsiteY28" fmla="*/ 980109 h 1331678"/>
              <a:gd name="connsiteX29" fmla="*/ 33518 w 552117"/>
              <a:gd name="connsiteY29" fmla="*/ 913820 h 1331678"/>
              <a:gd name="connsiteX30" fmla="*/ 15429 w 552117"/>
              <a:gd name="connsiteY30" fmla="*/ 847533 h 1331678"/>
              <a:gd name="connsiteX31" fmla="*/ 13407 w 552117"/>
              <a:gd name="connsiteY31" fmla="*/ 785096 h 1331678"/>
              <a:gd name="connsiteX32" fmla="*/ 0 w 552117"/>
              <a:gd name="connsiteY32" fmla="*/ 699280 h 1331678"/>
              <a:gd name="connsiteX33" fmla="*/ 18726 w 552117"/>
              <a:gd name="connsiteY33" fmla="*/ 621167 h 1331678"/>
              <a:gd name="connsiteX34" fmla="*/ 21385 w 552117"/>
              <a:gd name="connsiteY34" fmla="*/ 539203 h 1331678"/>
              <a:gd name="connsiteX35" fmla="*/ 40111 w 552117"/>
              <a:gd name="connsiteY35" fmla="*/ 461090 h 1331678"/>
              <a:gd name="connsiteX36" fmla="*/ 58838 w 552117"/>
              <a:gd name="connsiteY36" fmla="*/ 382977 h 1331678"/>
              <a:gd name="connsiteX37" fmla="*/ 98312 w 552117"/>
              <a:gd name="connsiteY37" fmla="*/ 289188 h 1331678"/>
              <a:gd name="connsiteX38" fmla="*/ 137787 w 552117"/>
              <a:gd name="connsiteY38" fmla="*/ 195399 h 1331678"/>
              <a:gd name="connsiteX39" fmla="*/ 147150 w 552117"/>
              <a:gd name="connsiteY39" fmla="*/ 156342 h 1331678"/>
              <a:gd name="connsiteX40" fmla="*/ 167898 w 552117"/>
              <a:gd name="connsiteY40" fmla="*/ 140665 h 1331678"/>
              <a:gd name="connsiteX41" fmla="*/ 177261 w 552117"/>
              <a:gd name="connsiteY41" fmla="*/ 101609 h 1331678"/>
              <a:gd name="connsiteX42" fmla="*/ 198009 w 552117"/>
              <a:gd name="connsiteY42" fmla="*/ 85933 h 1331678"/>
              <a:gd name="connsiteX43" fmla="*/ 206208 w 552117"/>
              <a:gd name="connsiteY43" fmla="*/ 51735 h 1331678"/>
              <a:gd name="connsiteX44" fmla="*/ 539324 w 552117"/>
              <a:gd name="connsiteY44" fmla="*/ 0 h 1331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552117" h="1331678">
                <a:moveTo>
                  <a:pt x="539324" y="0"/>
                </a:moveTo>
                <a:lnTo>
                  <a:pt x="540732" y="2891"/>
                </a:lnTo>
                <a:lnTo>
                  <a:pt x="552117" y="26271"/>
                </a:lnTo>
                <a:lnTo>
                  <a:pt x="547436" y="45799"/>
                </a:lnTo>
                <a:lnTo>
                  <a:pt x="522006" y="81004"/>
                </a:lnTo>
                <a:lnTo>
                  <a:pt x="480509" y="112357"/>
                </a:lnTo>
                <a:lnTo>
                  <a:pt x="439013" y="143710"/>
                </a:lnTo>
                <a:lnTo>
                  <a:pt x="372085" y="210267"/>
                </a:lnTo>
                <a:lnTo>
                  <a:pt x="337292" y="284528"/>
                </a:lnTo>
                <a:lnTo>
                  <a:pt x="297818" y="378318"/>
                </a:lnTo>
                <a:lnTo>
                  <a:pt x="258343" y="472106"/>
                </a:lnTo>
                <a:lnTo>
                  <a:pt x="230254" y="589275"/>
                </a:lnTo>
                <a:lnTo>
                  <a:pt x="222913" y="690768"/>
                </a:lnTo>
                <a:lnTo>
                  <a:pt x="208868" y="749352"/>
                </a:lnTo>
                <a:lnTo>
                  <a:pt x="215572" y="792261"/>
                </a:lnTo>
                <a:lnTo>
                  <a:pt x="238342" y="839020"/>
                </a:lnTo>
                <a:lnTo>
                  <a:pt x="249728" y="862401"/>
                </a:lnTo>
                <a:lnTo>
                  <a:pt x="283884" y="932540"/>
                </a:lnTo>
                <a:lnTo>
                  <a:pt x="301973" y="998829"/>
                </a:lnTo>
                <a:lnTo>
                  <a:pt x="329425" y="1026060"/>
                </a:lnTo>
                <a:lnTo>
                  <a:pt x="340610" y="1028741"/>
                </a:lnTo>
                <a:lnTo>
                  <a:pt x="354305" y="1331678"/>
                </a:lnTo>
                <a:lnTo>
                  <a:pt x="300698" y="1287630"/>
                </a:lnTo>
                <a:lnTo>
                  <a:pt x="257179" y="1256547"/>
                </a:lnTo>
                <a:lnTo>
                  <a:pt x="197594" y="1221612"/>
                </a:lnTo>
                <a:lnTo>
                  <a:pt x="158756" y="1171000"/>
                </a:lnTo>
                <a:lnTo>
                  <a:pt x="124600" y="1100861"/>
                </a:lnTo>
                <a:lnTo>
                  <a:pt x="85763" y="1050249"/>
                </a:lnTo>
                <a:lnTo>
                  <a:pt x="51608" y="980109"/>
                </a:lnTo>
                <a:lnTo>
                  <a:pt x="33518" y="913820"/>
                </a:lnTo>
                <a:lnTo>
                  <a:pt x="15429" y="847533"/>
                </a:lnTo>
                <a:lnTo>
                  <a:pt x="13407" y="785096"/>
                </a:lnTo>
                <a:lnTo>
                  <a:pt x="0" y="699280"/>
                </a:lnTo>
                <a:lnTo>
                  <a:pt x="18726" y="621167"/>
                </a:lnTo>
                <a:lnTo>
                  <a:pt x="21385" y="539203"/>
                </a:lnTo>
                <a:lnTo>
                  <a:pt x="40111" y="461090"/>
                </a:lnTo>
                <a:lnTo>
                  <a:pt x="58838" y="382977"/>
                </a:lnTo>
                <a:lnTo>
                  <a:pt x="98312" y="289188"/>
                </a:lnTo>
                <a:lnTo>
                  <a:pt x="137787" y="195399"/>
                </a:lnTo>
                <a:lnTo>
                  <a:pt x="147150" y="156342"/>
                </a:lnTo>
                <a:lnTo>
                  <a:pt x="167898" y="140665"/>
                </a:lnTo>
                <a:lnTo>
                  <a:pt x="177261" y="101609"/>
                </a:lnTo>
                <a:lnTo>
                  <a:pt x="198009" y="85933"/>
                </a:lnTo>
                <a:lnTo>
                  <a:pt x="206208" y="51735"/>
                </a:lnTo>
                <a:lnTo>
                  <a:pt x="53932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15606968-C680-42FB-98C5-3AFAAA292243}"/>
              </a:ext>
            </a:extLst>
          </p:cNvPr>
          <p:cNvSpPr/>
          <p:nvPr/>
        </p:nvSpPr>
        <p:spPr>
          <a:xfrm rot="20791124">
            <a:off x="9447044" y="4992930"/>
            <a:ext cx="1339199" cy="300542"/>
          </a:xfrm>
          <a:custGeom>
            <a:avLst/>
            <a:gdLst>
              <a:gd name="connsiteX0" fmla="*/ 1095122 w 1339199"/>
              <a:gd name="connsiteY0" fmla="*/ 102927 h 300542"/>
              <a:gd name="connsiteX1" fmla="*/ 1124876 w 1339199"/>
              <a:gd name="connsiteY1" fmla="*/ 110060 h 300542"/>
              <a:gd name="connsiteX2" fmla="*/ 1139752 w 1339199"/>
              <a:gd name="connsiteY2" fmla="*/ 113627 h 300542"/>
              <a:gd name="connsiteX3" fmla="*/ 1165215 w 1339199"/>
              <a:gd name="connsiteY3" fmla="*/ 138655 h 300542"/>
              <a:gd name="connsiteX4" fmla="*/ 1205555 w 1339199"/>
              <a:gd name="connsiteY4" fmla="*/ 167248 h 300542"/>
              <a:gd name="connsiteX5" fmla="*/ 1245896 w 1339199"/>
              <a:gd name="connsiteY5" fmla="*/ 195841 h 300542"/>
              <a:gd name="connsiteX6" fmla="*/ 1296822 w 1339199"/>
              <a:gd name="connsiteY6" fmla="*/ 245896 h 300542"/>
              <a:gd name="connsiteX7" fmla="*/ 1332871 w 1339199"/>
              <a:gd name="connsiteY7" fmla="*/ 292384 h 300542"/>
              <a:gd name="connsiteX8" fmla="*/ 1339199 w 1339199"/>
              <a:gd name="connsiteY8" fmla="*/ 300542 h 300542"/>
              <a:gd name="connsiteX9" fmla="*/ 1047747 w 1339199"/>
              <a:gd name="connsiteY9" fmla="*/ 300542 h 300542"/>
              <a:gd name="connsiteX10" fmla="*/ 1047933 w 1339199"/>
              <a:gd name="connsiteY10" fmla="*/ 299765 h 300542"/>
              <a:gd name="connsiteX11" fmla="*/ 1033057 w 1339199"/>
              <a:gd name="connsiteY11" fmla="*/ 296199 h 300542"/>
              <a:gd name="connsiteX12" fmla="*/ 1018180 w 1339199"/>
              <a:gd name="connsiteY12" fmla="*/ 292632 h 300542"/>
              <a:gd name="connsiteX13" fmla="*/ 1022470 w 1339199"/>
              <a:gd name="connsiteY13" fmla="*/ 274738 h 300542"/>
              <a:gd name="connsiteX14" fmla="*/ 1007594 w 1339199"/>
              <a:gd name="connsiteY14" fmla="*/ 271172 h 300542"/>
              <a:gd name="connsiteX15" fmla="*/ 992717 w 1339199"/>
              <a:gd name="connsiteY15" fmla="*/ 267606 h 300542"/>
              <a:gd name="connsiteX16" fmla="*/ 962964 w 1339199"/>
              <a:gd name="connsiteY16" fmla="*/ 260473 h 300542"/>
              <a:gd name="connsiteX17" fmla="*/ 928922 w 1339199"/>
              <a:gd name="connsiteY17" fmla="*/ 271234 h 300542"/>
              <a:gd name="connsiteX18" fmla="*/ 899168 w 1339199"/>
              <a:gd name="connsiteY18" fmla="*/ 264101 h 300542"/>
              <a:gd name="connsiteX19" fmla="*/ 854538 w 1339199"/>
              <a:gd name="connsiteY19" fmla="*/ 253402 h 300542"/>
              <a:gd name="connsiteX20" fmla="*/ 809909 w 1339199"/>
              <a:gd name="connsiteY20" fmla="*/ 242703 h 300542"/>
              <a:gd name="connsiteX21" fmla="*/ 746112 w 1339199"/>
              <a:gd name="connsiteY21" fmla="*/ 246332 h 300542"/>
              <a:gd name="connsiteX22" fmla="*/ 671729 w 1339199"/>
              <a:gd name="connsiteY22" fmla="*/ 228500 h 300542"/>
              <a:gd name="connsiteX23" fmla="*/ 612223 w 1339199"/>
              <a:gd name="connsiteY23" fmla="*/ 214234 h 300542"/>
              <a:gd name="connsiteX24" fmla="*/ 518674 w 1339199"/>
              <a:gd name="connsiteY24" fmla="*/ 210730 h 300542"/>
              <a:gd name="connsiteX25" fmla="*/ 425124 w 1339199"/>
              <a:gd name="connsiteY25" fmla="*/ 207225 h 300542"/>
              <a:gd name="connsiteX26" fmla="*/ 335864 w 1339199"/>
              <a:gd name="connsiteY26" fmla="*/ 185827 h 300542"/>
              <a:gd name="connsiteX27" fmla="*/ 227439 w 1339199"/>
              <a:gd name="connsiteY27" fmla="*/ 178757 h 300542"/>
              <a:gd name="connsiteX28" fmla="*/ 123303 w 1339199"/>
              <a:gd name="connsiteY28" fmla="*/ 153792 h 300542"/>
              <a:gd name="connsiteX29" fmla="*/ 0 w 1339199"/>
              <a:gd name="connsiteY29" fmla="*/ 143155 h 300542"/>
              <a:gd name="connsiteX30" fmla="*/ 34319 w 1339199"/>
              <a:gd name="connsiteY30" fmla="*/ 0 h 300542"/>
              <a:gd name="connsiteX31" fmla="*/ 153332 w 1339199"/>
              <a:gd name="connsiteY31" fmla="*/ 28531 h 300542"/>
              <a:gd name="connsiteX32" fmla="*/ 272345 w 1339199"/>
              <a:gd name="connsiteY32" fmla="*/ 57063 h 300542"/>
              <a:gd name="connsiteX33" fmla="*/ 395647 w 1339199"/>
              <a:gd name="connsiteY33" fmla="*/ 67700 h 300542"/>
              <a:gd name="connsiteX34" fmla="*/ 499783 w 1339199"/>
              <a:gd name="connsiteY34" fmla="*/ 92665 h 300542"/>
              <a:gd name="connsiteX35" fmla="*/ 608209 w 1339199"/>
              <a:gd name="connsiteY35" fmla="*/ 99735 h 300542"/>
              <a:gd name="connsiteX36" fmla="*/ 701759 w 1339199"/>
              <a:gd name="connsiteY36" fmla="*/ 103239 h 300542"/>
              <a:gd name="connsiteX37" fmla="*/ 776141 w 1339199"/>
              <a:gd name="connsiteY37" fmla="*/ 121071 h 300542"/>
              <a:gd name="connsiteX38" fmla="*/ 854814 w 1339199"/>
              <a:gd name="connsiteY38" fmla="*/ 121009 h 300542"/>
              <a:gd name="connsiteX39" fmla="*/ 918610 w 1339199"/>
              <a:gd name="connsiteY39" fmla="*/ 117380 h 300542"/>
              <a:gd name="connsiteX40" fmla="*/ 967530 w 1339199"/>
              <a:gd name="connsiteY40" fmla="*/ 110185 h 300542"/>
              <a:gd name="connsiteX41" fmla="*/ 1012160 w 1339199"/>
              <a:gd name="connsiteY41" fmla="*/ 120884 h 300542"/>
              <a:gd name="connsiteX42" fmla="*/ 1046202 w 1339199"/>
              <a:gd name="connsiteY42" fmla="*/ 110123 h 300542"/>
              <a:gd name="connsiteX43" fmla="*/ 1095122 w 1339199"/>
              <a:gd name="connsiteY43" fmla="*/ 102927 h 300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339199" h="300542">
                <a:moveTo>
                  <a:pt x="1095122" y="102927"/>
                </a:moveTo>
                <a:lnTo>
                  <a:pt x="1124876" y="110060"/>
                </a:lnTo>
                <a:lnTo>
                  <a:pt x="1139752" y="113627"/>
                </a:lnTo>
                <a:lnTo>
                  <a:pt x="1165215" y="138655"/>
                </a:lnTo>
                <a:lnTo>
                  <a:pt x="1205555" y="167248"/>
                </a:lnTo>
                <a:lnTo>
                  <a:pt x="1245896" y="195841"/>
                </a:lnTo>
                <a:lnTo>
                  <a:pt x="1296822" y="245896"/>
                </a:lnTo>
                <a:lnTo>
                  <a:pt x="1332871" y="292384"/>
                </a:lnTo>
                <a:lnTo>
                  <a:pt x="1339199" y="300542"/>
                </a:lnTo>
                <a:lnTo>
                  <a:pt x="1047747" y="300542"/>
                </a:lnTo>
                <a:lnTo>
                  <a:pt x="1047933" y="299765"/>
                </a:lnTo>
                <a:lnTo>
                  <a:pt x="1033057" y="296199"/>
                </a:lnTo>
                <a:lnTo>
                  <a:pt x="1018180" y="292632"/>
                </a:lnTo>
                <a:lnTo>
                  <a:pt x="1022470" y="274738"/>
                </a:lnTo>
                <a:lnTo>
                  <a:pt x="1007594" y="271172"/>
                </a:lnTo>
                <a:lnTo>
                  <a:pt x="992717" y="267606"/>
                </a:lnTo>
                <a:lnTo>
                  <a:pt x="962964" y="260473"/>
                </a:lnTo>
                <a:lnTo>
                  <a:pt x="928922" y="271234"/>
                </a:lnTo>
                <a:lnTo>
                  <a:pt x="899168" y="264101"/>
                </a:lnTo>
                <a:lnTo>
                  <a:pt x="854538" y="253402"/>
                </a:lnTo>
                <a:lnTo>
                  <a:pt x="809909" y="242703"/>
                </a:lnTo>
                <a:lnTo>
                  <a:pt x="746112" y="246332"/>
                </a:lnTo>
                <a:lnTo>
                  <a:pt x="671729" y="228500"/>
                </a:lnTo>
                <a:lnTo>
                  <a:pt x="612223" y="214234"/>
                </a:lnTo>
                <a:lnTo>
                  <a:pt x="518674" y="210730"/>
                </a:lnTo>
                <a:lnTo>
                  <a:pt x="425124" y="207225"/>
                </a:lnTo>
                <a:lnTo>
                  <a:pt x="335864" y="185827"/>
                </a:lnTo>
                <a:lnTo>
                  <a:pt x="227439" y="178757"/>
                </a:lnTo>
                <a:lnTo>
                  <a:pt x="123303" y="153792"/>
                </a:lnTo>
                <a:lnTo>
                  <a:pt x="0" y="143155"/>
                </a:lnTo>
                <a:lnTo>
                  <a:pt x="34319" y="0"/>
                </a:lnTo>
                <a:lnTo>
                  <a:pt x="153332" y="28531"/>
                </a:lnTo>
                <a:lnTo>
                  <a:pt x="272345" y="57063"/>
                </a:lnTo>
                <a:lnTo>
                  <a:pt x="395647" y="67700"/>
                </a:lnTo>
                <a:lnTo>
                  <a:pt x="499783" y="92665"/>
                </a:lnTo>
                <a:lnTo>
                  <a:pt x="608209" y="99735"/>
                </a:lnTo>
                <a:lnTo>
                  <a:pt x="701759" y="103239"/>
                </a:lnTo>
                <a:lnTo>
                  <a:pt x="776141" y="121071"/>
                </a:lnTo>
                <a:lnTo>
                  <a:pt x="854814" y="121009"/>
                </a:lnTo>
                <a:lnTo>
                  <a:pt x="918610" y="117380"/>
                </a:lnTo>
                <a:lnTo>
                  <a:pt x="967530" y="110185"/>
                </a:lnTo>
                <a:lnTo>
                  <a:pt x="1012160" y="120884"/>
                </a:lnTo>
                <a:lnTo>
                  <a:pt x="1046202" y="110123"/>
                </a:lnTo>
                <a:lnTo>
                  <a:pt x="1095122" y="10292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BE7EFF88-5A96-473C-A0A7-5B1B2411234B}"/>
              </a:ext>
            </a:extLst>
          </p:cNvPr>
          <p:cNvSpPr/>
          <p:nvPr/>
        </p:nvSpPr>
        <p:spPr>
          <a:xfrm rot="20791124">
            <a:off x="10316871" y="5823051"/>
            <a:ext cx="208332" cy="407276"/>
          </a:xfrm>
          <a:custGeom>
            <a:avLst/>
            <a:gdLst>
              <a:gd name="connsiteX0" fmla="*/ 208331 w 208332"/>
              <a:gd name="connsiteY0" fmla="*/ 0 h 407276"/>
              <a:gd name="connsiteX1" fmla="*/ 208332 w 208332"/>
              <a:gd name="connsiteY1" fmla="*/ 353793 h 407276"/>
              <a:gd name="connsiteX2" fmla="*/ 179974 w 208332"/>
              <a:gd name="connsiteY2" fmla="*/ 374991 h 407276"/>
              <a:gd name="connsiteX3" fmla="*/ 145931 w 208332"/>
              <a:gd name="connsiteY3" fmla="*/ 385752 h 407276"/>
              <a:gd name="connsiteX4" fmla="*/ 111888 w 208332"/>
              <a:gd name="connsiteY4" fmla="*/ 396514 h 407276"/>
              <a:gd name="connsiteX5" fmla="*/ 77845 w 208332"/>
              <a:gd name="connsiteY5" fmla="*/ 407276 h 407276"/>
              <a:gd name="connsiteX6" fmla="*/ 52382 w 208332"/>
              <a:gd name="connsiteY6" fmla="*/ 382249 h 407276"/>
              <a:gd name="connsiteX7" fmla="*/ 41795 w 208332"/>
              <a:gd name="connsiteY7" fmla="*/ 360788 h 407276"/>
              <a:gd name="connsiteX8" fmla="*/ 46085 w 208332"/>
              <a:gd name="connsiteY8" fmla="*/ 342894 h 407276"/>
              <a:gd name="connsiteX9" fmla="*/ 54665 w 208332"/>
              <a:gd name="connsiteY9" fmla="*/ 307105 h 407276"/>
              <a:gd name="connsiteX10" fmla="*/ 58955 w 208332"/>
              <a:gd name="connsiteY10" fmla="*/ 289211 h 407276"/>
              <a:gd name="connsiteX11" fmla="*/ 52658 w 208332"/>
              <a:gd name="connsiteY11" fmla="*/ 249855 h 407276"/>
              <a:gd name="connsiteX12" fmla="*/ 42070 w 208332"/>
              <a:gd name="connsiteY12" fmla="*/ 228395 h 407276"/>
              <a:gd name="connsiteX13" fmla="*/ 50650 w 208332"/>
              <a:gd name="connsiteY13" fmla="*/ 192606 h 407276"/>
              <a:gd name="connsiteX14" fmla="*/ 23180 w 208332"/>
              <a:gd name="connsiteY14" fmla="*/ 110330 h 407276"/>
              <a:gd name="connsiteX15" fmla="*/ 0 w 208332"/>
              <a:gd name="connsiteY15" fmla="*/ 10159 h 407276"/>
              <a:gd name="connsiteX16" fmla="*/ 59506 w 208332"/>
              <a:gd name="connsiteY16" fmla="*/ 24424 h 407276"/>
              <a:gd name="connsiteX17" fmla="*/ 119013 w 208332"/>
              <a:gd name="connsiteY17" fmla="*/ 38690 h 407276"/>
              <a:gd name="connsiteX18" fmla="*/ 133889 w 208332"/>
              <a:gd name="connsiteY18" fmla="*/ 42256 h 407276"/>
              <a:gd name="connsiteX19" fmla="*/ 153055 w 208332"/>
              <a:gd name="connsiteY19" fmla="*/ 27929 h 407276"/>
              <a:gd name="connsiteX20" fmla="*/ 167932 w 208332"/>
              <a:gd name="connsiteY20" fmla="*/ 31495 h 407276"/>
              <a:gd name="connsiteX21" fmla="*/ 182808 w 208332"/>
              <a:gd name="connsiteY21" fmla="*/ 35062 h 407276"/>
              <a:gd name="connsiteX22" fmla="*/ 187098 w 208332"/>
              <a:gd name="connsiteY22" fmla="*/ 17167 h 407276"/>
              <a:gd name="connsiteX23" fmla="*/ 201975 w 208332"/>
              <a:gd name="connsiteY23" fmla="*/ 20733 h 407276"/>
              <a:gd name="connsiteX24" fmla="*/ 206265 w 208332"/>
              <a:gd name="connsiteY24" fmla="*/ 2839 h 407276"/>
              <a:gd name="connsiteX25" fmla="*/ 208331 w 208332"/>
              <a:gd name="connsiteY25" fmla="*/ 0 h 407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08332" h="407276">
                <a:moveTo>
                  <a:pt x="208331" y="0"/>
                </a:moveTo>
                <a:lnTo>
                  <a:pt x="208332" y="353793"/>
                </a:lnTo>
                <a:lnTo>
                  <a:pt x="179974" y="374991"/>
                </a:lnTo>
                <a:lnTo>
                  <a:pt x="145931" y="385752"/>
                </a:lnTo>
                <a:lnTo>
                  <a:pt x="111888" y="396514"/>
                </a:lnTo>
                <a:lnTo>
                  <a:pt x="77845" y="407276"/>
                </a:lnTo>
                <a:lnTo>
                  <a:pt x="52382" y="382249"/>
                </a:lnTo>
                <a:lnTo>
                  <a:pt x="41795" y="360788"/>
                </a:lnTo>
                <a:lnTo>
                  <a:pt x="46085" y="342894"/>
                </a:lnTo>
                <a:lnTo>
                  <a:pt x="54665" y="307105"/>
                </a:lnTo>
                <a:lnTo>
                  <a:pt x="58955" y="289211"/>
                </a:lnTo>
                <a:lnTo>
                  <a:pt x="52658" y="249855"/>
                </a:lnTo>
                <a:lnTo>
                  <a:pt x="42070" y="228395"/>
                </a:lnTo>
                <a:lnTo>
                  <a:pt x="50650" y="192606"/>
                </a:lnTo>
                <a:lnTo>
                  <a:pt x="23180" y="110330"/>
                </a:lnTo>
                <a:lnTo>
                  <a:pt x="0" y="10159"/>
                </a:lnTo>
                <a:lnTo>
                  <a:pt x="59506" y="24424"/>
                </a:lnTo>
                <a:lnTo>
                  <a:pt x="119013" y="38690"/>
                </a:lnTo>
                <a:lnTo>
                  <a:pt x="133889" y="42256"/>
                </a:lnTo>
                <a:lnTo>
                  <a:pt x="153055" y="27929"/>
                </a:lnTo>
                <a:lnTo>
                  <a:pt x="167932" y="31495"/>
                </a:lnTo>
                <a:lnTo>
                  <a:pt x="182808" y="35062"/>
                </a:lnTo>
                <a:lnTo>
                  <a:pt x="187098" y="17167"/>
                </a:lnTo>
                <a:lnTo>
                  <a:pt x="201975" y="20733"/>
                </a:lnTo>
                <a:lnTo>
                  <a:pt x="206265" y="2839"/>
                </a:lnTo>
                <a:lnTo>
                  <a:pt x="20833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6" name="任意多边形: 形状 165">
            <a:extLst>
              <a:ext uri="{FF2B5EF4-FFF2-40B4-BE49-F238E27FC236}">
                <a16:creationId xmlns:a16="http://schemas.microsoft.com/office/drawing/2014/main" xmlns="" id="{D896AF50-2154-4E7F-B7A5-445030F5D751}"/>
              </a:ext>
            </a:extLst>
          </p:cNvPr>
          <p:cNvSpPr/>
          <p:nvPr/>
        </p:nvSpPr>
        <p:spPr>
          <a:xfrm rot="20791124">
            <a:off x="9939539" y="1909008"/>
            <a:ext cx="316494" cy="283664"/>
          </a:xfrm>
          <a:custGeom>
            <a:avLst/>
            <a:gdLst>
              <a:gd name="connsiteX0" fmla="*/ 311618 w 316494"/>
              <a:gd name="connsiteY0" fmla="*/ 13791 h 283664"/>
              <a:gd name="connsiteX1" fmla="*/ 316494 w 316494"/>
              <a:gd name="connsiteY1" fmla="*/ 24293 h 283664"/>
              <a:gd name="connsiteX2" fmla="*/ 311899 w 316494"/>
              <a:gd name="connsiteY2" fmla="*/ 43462 h 283664"/>
              <a:gd name="connsiteX3" fmla="*/ 292118 w 316494"/>
              <a:gd name="connsiteY3" fmla="*/ 58990 h 283664"/>
              <a:gd name="connsiteX4" fmla="*/ 276932 w 316494"/>
              <a:gd name="connsiteY4" fmla="*/ 55350 h 283664"/>
              <a:gd name="connsiteX5" fmla="*/ 261746 w 316494"/>
              <a:gd name="connsiteY5" fmla="*/ 51709 h 283664"/>
              <a:gd name="connsiteX6" fmla="*/ 241967 w 316494"/>
              <a:gd name="connsiteY6" fmla="*/ 67237 h 283664"/>
              <a:gd name="connsiteX7" fmla="*/ 222185 w 316494"/>
              <a:gd name="connsiteY7" fmla="*/ 82765 h 283664"/>
              <a:gd name="connsiteX8" fmla="*/ 197809 w 316494"/>
              <a:gd name="connsiteY8" fmla="*/ 117461 h 283664"/>
              <a:gd name="connsiteX9" fmla="*/ 158247 w 316494"/>
              <a:gd name="connsiteY9" fmla="*/ 148518 h 283664"/>
              <a:gd name="connsiteX10" fmla="*/ 133871 w 316494"/>
              <a:gd name="connsiteY10" fmla="*/ 183214 h 283664"/>
              <a:gd name="connsiteX11" fmla="*/ 89713 w 316494"/>
              <a:gd name="connsiteY11" fmla="*/ 233439 h 283664"/>
              <a:gd name="connsiteX12" fmla="*/ 45557 w 316494"/>
              <a:gd name="connsiteY12" fmla="*/ 283664 h 283664"/>
              <a:gd name="connsiteX13" fmla="*/ 0 w 316494"/>
              <a:gd name="connsiteY13" fmla="*/ 272742 h 283664"/>
              <a:gd name="connsiteX14" fmla="*/ 53348 w 316494"/>
              <a:gd name="connsiteY14" fmla="*/ 184181 h 283664"/>
              <a:gd name="connsiteX15" fmla="*/ 91510 w 316494"/>
              <a:gd name="connsiteY15" fmla="*/ 91978 h 283664"/>
              <a:gd name="connsiteX16" fmla="*/ 100701 w 316494"/>
              <a:gd name="connsiteY16" fmla="*/ 53641 h 283664"/>
              <a:gd name="connsiteX17" fmla="*/ 105296 w 316494"/>
              <a:gd name="connsiteY17" fmla="*/ 34472 h 283664"/>
              <a:gd name="connsiteX18" fmla="*/ 100373 w 316494"/>
              <a:gd name="connsiteY18" fmla="*/ 0 h 283664"/>
              <a:gd name="connsiteX19" fmla="*/ 311618 w 316494"/>
              <a:gd name="connsiteY19" fmla="*/ 13791 h 283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16494" h="283664">
                <a:moveTo>
                  <a:pt x="311618" y="13791"/>
                </a:moveTo>
                <a:lnTo>
                  <a:pt x="316494" y="24293"/>
                </a:lnTo>
                <a:lnTo>
                  <a:pt x="311899" y="43462"/>
                </a:lnTo>
                <a:lnTo>
                  <a:pt x="292118" y="58990"/>
                </a:lnTo>
                <a:lnTo>
                  <a:pt x="276932" y="55350"/>
                </a:lnTo>
                <a:lnTo>
                  <a:pt x="261746" y="51709"/>
                </a:lnTo>
                <a:lnTo>
                  <a:pt x="241967" y="67237"/>
                </a:lnTo>
                <a:lnTo>
                  <a:pt x="222185" y="82765"/>
                </a:lnTo>
                <a:lnTo>
                  <a:pt x="197809" y="117461"/>
                </a:lnTo>
                <a:lnTo>
                  <a:pt x="158247" y="148518"/>
                </a:lnTo>
                <a:lnTo>
                  <a:pt x="133871" y="183214"/>
                </a:lnTo>
                <a:lnTo>
                  <a:pt x="89713" y="233439"/>
                </a:lnTo>
                <a:lnTo>
                  <a:pt x="45557" y="283664"/>
                </a:lnTo>
                <a:lnTo>
                  <a:pt x="0" y="272742"/>
                </a:lnTo>
                <a:lnTo>
                  <a:pt x="53348" y="184181"/>
                </a:lnTo>
                <a:lnTo>
                  <a:pt x="91510" y="91978"/>
                </a:lnTo>
                <a:lnTo>
                  <a:pt x="100701" y="53641"/>
                </a:lnTo>
                <a:lnTo>
                  <a:pt x="105296" y="34472"/>
                </a:lnTo>
                <a:lnTo>
                  <a:pt x="100373" y="0"/>
                </a:lnTo>
                <a:lnTo>
                  <a:pt x="311618" y="1379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4473309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95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1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56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7100"/>
                            </p:stCondLst>
                            <p:childTnLst>
                              <p:par>
                                <p:cTn id="6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86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0100"/>
                            </p:stCondLst>
                            <p:childTnLst>
                              <p:par>
                                <p:cTn id="6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000"/>
                            </p:stCondLst>
                            <p:childTnLst>
                              <p:par>
                                <p:cTn id="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2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3300"/>
                            </p:stCondLst>
                            <p:childTnLst>
                              <p:par>
                                <p:cTn id="8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4800"/>
                            </p:stCondLst>
                            <p:childTnLst>
                              <p:par>
                                <p:cTn id="8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63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0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9400"/>
                            </p:stCondLst>
                            <p:childTnLst>
                              <p:par>
                                <p:cTn id="10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4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9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2400"/>
                            </p:stCondLst>
                            <p:childTnLst>
                              <p:par>
                                <p:cTn id="11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5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12900"/>
                            </p:stCondLst>
                            <p:childTnLst>
                              <p:par>
                                <p:cTn id="11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1000"/>
                            </p:stCondLst>
                            <p:childTnLst>
                              <p:par>
                                <p:cTn id="12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5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8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3400"/>
                            </p:stCondLst>
                            <p:childTnLst>
                              <p:par>
                                <p:cTn id="13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4900"/>
                            </p:stCondLst>
                            <p:childTnLst>
                              <p:par>
                                <p:cTn id="13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5900"/>
                            </p:stCondLst>
                            <p:childTnLst>
                              <p:par>
                                <p:cTn id="13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3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22" presetClass="entr" presetSubtype="4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6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9200"/>
                            </p:stCondLst>
                            <p:childTnLst>
                              <p:par>
                                <p:cTn id="14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0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0700"/>
                            </p:stCondLst>
                            <p:childTnLst>
                              <p:par>
                                <p:cTn id="15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4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12200"/>
                            </p:stCondLst>
                            <p:childTnLst>
                              <p:par>
                                <p:cTn id="15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8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13700"/>
                            </p:stCondLst>
                            <p:childTnLst>
                              <p:par>
                                <p:cTn id="16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2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15200"/>
                            </p:stCondLst>
                            <p:childTnLst>
                              <p:par>
                                <p:cTn id="16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6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4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2400"/>
                            </p:stCondLst>
                            <p:childTnLst>
                              <p:par>
                                <p:cTn id="17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8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3900"/>
                            </p:stCondLst>
                            <p:childTnLst>
                              <p:par>
                                <p:cTn id="1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2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5400"/>
                            </p:stCondLst>
                            <p:childTnLst>
                              <p:par>
                                <p:cTn id="18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6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6900"/>
                            </p:stCondLst>
                            <p:childTnLst>
                              <p:par>
                                <p:cTn id="18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0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8400"/>
                            </p:stCondLst>
                            <p:childTnLst>
                              <p:par>
                                <p:cTn id="19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4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9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1000"/>
                            </p:stCondLst>
                            <p:childTnLst>
                              <p:par>
                                <p:cTn id="20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6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" fill="hold">
                            <p:stCondLst>
                              <p:cond delay="3400"/>
                            </p:stCondLst>
                            <p:childTnLst>
                              <p:par>
                                <p:cTn id="20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0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1" fill="hold">
                            <p:stCondLst>
                              <p:cond delay="4900"/>
                            </p:stCondLst>
                            <p:childTnLst>
                              <p:par>
                                <p:cTn id="21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4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5" fill="hold">
                            <p:stCondLst>
                              <p:cond delay="6400"/>
                            </p:stCondLst>
                            <p:childTnLst>
                              <p:par>
                                <p:cTn id="21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8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7900"/>
                            </p:stCondLst>
                            <p:childTnLst>
                              <p:par>
                                <p:cTn id="22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2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9400"/>
                            </p:stCondLst>
                            <p:childTnLst>
                              <p:par>
                                <p:cTn id="22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6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" fill="hold">
                            <p:stCondLst>
                              <p:cond delay="10900"/>
                            </p:stCondLst>
                            <p:childTnLst>
                              <p:par>
                                <p:cTn id="2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0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3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6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7" fill="hold">
                            <p:stCondLst>
                              <p:cond delay="14100"/>
                            </p:stCondLst>
                            <p:childTnLst>
                              <p:par>
                                <p:cTn id="23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0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1" fill="hold">
                            <p:stCondLst>
                              <p:cond delay="15600"/>
                            </p:stCondLst>
                            <p:childTnLst>
                              <p:par>
                                <p:cTn id="24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4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5" fill="hold">
                            <p:stCondLst>
                              <p:cond delay="17100"/>
                            </p:stCondLst>
                            <p:childTnLst>
                              <p:par>
                                <p:cTn id="24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8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7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66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" name="Freeform 393">
            <a:extLst>
              <a:ext uri="{FF2B5EF4-FFF2-40B4-BE49-F238E27FC236}">
                <a16:creationId xmlns:a16="http://schemas.microsoft.com/office/drawing/2014/main" xmlns="" id="{A250A90C-DCB5-4B18-9730-E281C1AF39DB}"/>
              </a:ext>
            </a:extLst>
          </p:cNvPr>
          <p:cNvSpPr>
            <a:spLocks/>
          </p:cNvSpPr>
          <p:nvPr/>
        </p:nvSpPr>
        <p:spPr bwMode="auto">
          <a:xfrm>
            <a:off x="1153007" y="1651482"/>
            <a:ext cx="2600172" cy="420050"/>
          </a:xfrm>
          <a:custGeom>
            <a:avLst/>
            <a:gdLst>
              <a:gd name="T0" fmla="*/ 648 w 676"/>
              <a:gd name="T1" fmla="*/ 20 h 88"/>
              <a:gd name="T2" fmla="*/ 668 w 676"/>
              <a:gd name="T3" fmla="*/ 32 h 88"/>
              <a:gd name="T4" fmla="*/ 676 w 676"/>
              <a:gd name="T5" fmla="*/ 48 h 88"/>
              <a:gd name="T6" fmla="*/ 672 w 676"/>
              <a:gd name="T7" fmla="*/ 56 h 88"/>
              <a:gd name="T8" fmla="*/ 664 w 676"/>
              <a:gd name="T9" fmla="*/ 60 h 88"/>
              <a:gd name="T10" fmla="*/ 652 w 676"/>
              <a:gd name="T11" fmla="*/ 60 h 88"/>
              <a:gd name="T12" fmla="*/ 636 w 676"/>
              <a:gd name="T13" fmla="*/ 60 h 88"/>
              <a:gd name="T14" fmla="*/ 612 w 676"/>
              <a:gd name="T15" fmla="*/ 56 h 88"/>
              <a:gd name="T16" fmla="*/ 576 w 676"/>
              <a:gd name="T17" fmla="*/ 56 h 88"/>
              <a:gd name="T18" fmla="*/ 532 w 676"/>
              <a:gd name="T19" fmla="*/ 56 h 88"/>
              <a:gd name="T20" fmla="*/ 504 w 676"/>
              <a:gd name="T21" fmla="*/ 56 h 88"/>
              <a:gd name="T22" fmla="*/ 476 w 676"/>
              <a:gd name="T23" fmla="*/ 56 h 88"/>
              <a:gd name="T24" fmla="*/ 444 w 676"/>
              <a:gd name="T25" fmla="*/ 56 h 88"/>
              <a:gd name="T26" fmla="*/ 400 w 676"/>
              <a:gd name="T27" fmla="*/ 60 h 88"/>
              <a:gd name="T28" fmla="*/ 352 w 676"/>
              <a:gd name="T29" fmla="*/ 64 h 88"/>
              <a:gd name="T30" fmla="*/ 308 w 676"/>
              <a:gd name="T31" fmla="*/ 68 h 88"/>
              <a:gd name="T32" fmla="*/ 268 w 676"/>
              <a:gd name="T33" fmla="*/ 68 h 88"/>
              <a:gd name="T34" fmla="*/ 236 w 676"/>
              <a:gd name="T35" fmla="*/ 72 h 88"/>
              <a:gd name="T36" fmla="*/ 192 w 676"/>
              <a:gd name="T37" fmla="*/ 76 h 88"/>
              <a:gd name="T38" fmla="*/ 144 w 676"/>
              <a:gd name="T39" fmla="*/ 80 h 88"/>
              <a:gd name="T40" fmla="*/ 104 w 676"/>
              <a:gd name="T41" fmla="*/ 84 h 88"/>
              <a:gd name="T42" fmla="*/ 80 w 676"/>
              <a:gd name="T43" fmla="*/ 88 h 88"/>
              <a:gd name="T44" fmla="*/ 64 w 676"/>
              <a:gd name="T45" fmla="*/ 84 h 88"/>
              <a:gd name="T46" fmla="*/ 44 w 676"/>
              <a:gd name="T47" fmla="*/ 80 h 88"/>
              <a:gd name="T48" fmla="*/ 24 w 676"/>
              <a:gd name="T49" fmla="*/ 68 h 88"/>
              <a:gd name="T50" fmla="*/ 12 w 676"/>
              <a:gd name="T51" fmla="*/ 64 h 88"/>
              <a:gd name="T52" fmla="*/ 4 w 676"/>
              <a:gd name="T53" fmla="*/ 56 h 88"/>
              <a:gd name="T54" fmla="*/ 4 w 676"/>
              <a:gd name="T55" fmla="*/ 52 h 88"/>
              <a:gd name="T56" fmla="*/ 16 w 676"/>
              <a:gd name="T57" fmla="*/ 48 h 88"/>
              <a:gd name="T58" fmla="*/ 44 w 676"/>
              <a:gd name="T59" fmla="*/ 44 h 88"/>
              <a:gd name="T60" fmla="*/ 84 w 676"/>
              <a:gd name="T61" fmla="*/ 40 h 88"/>
              <a:gd name="T62" fmla="*/ 136 w 676"/>
              <a:gd name="T63" fmla="*/ 36 h 88"/>
              <a:gd name="T64" fmla="*/ 188 w 676"/>
              <a:gd name="T65" fmla="*/ 32 h 88"/>
              <a:gd name="T66" fmla="*/ 256 w 676"/>
              <a:gd name="T67" fmla="*/ 28 h 88"/>
              <a:gd name="T68" fmla="*/ 336 w 676"/>
              <a:gd name="T69" fmla="*/ 20 h 88"/>
              <a:gd name="T70" fmla="*/ 420 w 676"/>
              <a:gd name="T71" fmla="*/ 12 h 88"/>
              <a:gd name="T72" fmla="*/ 484 w 676"/>
              <a:gd name="T73" fmla="*/ 4 h 88"/>
              <a:gd name="T74" fmla="*/ 520 w 676"/>
              <a:gd name="T75" fmla="*/ 4 h 88"/>
              <a:gd name="T76" fmla="*/ 548 w 676"/>
              <a:gd name="T77" fmla="*/ 0 h 88"/>
              <a:gd name="T78" fmla="*/ 572 w 676"/>
              <a:gd name="T79" fmla="*/ 0 h 88"/>
              <a:gd name="T80" fmla="*/ 588 w 676"/>
              <a:gd name="T81" fmla="*/ 0 h 88"/>
              <a:gd name="T82" fmla="*/ 616 w 676"/>
              <a:gd name="T83" fmla="*/ 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76" h="88">
                <a:moveTo>
                  <a:pt x="632" y="12"/>
                </a:moveTo>
                <a:lnTo>
                  <a:pt x="648" y="20"/>
                </a:lnTo>
                <a:lnTo>
                  <a:pt x="660" y="24"/>
                </a:lnTo>
                <a:lnTo>
                  <a:pt x="668" y="32"/>
                </a:lnTo>
                <a:lnTo>
                  <a:pt x="676" y="40"/>
                </a:lnTo>
                <a:lnTo>
                  <a:pt x="676" y="48"/>
                </a:lnTo>
                <a:lnTo>
                  <a:pt x="676" y="56"/>
                </a:lnTo>
                <a:lnTo>
                  <a:pt x="672" y="56"/>
                </a:lnTo>
                <a:lnTo>
                  <a:pt x="668" y="60"/>
                </a:lnTo>
                <a:lnTo>
                  <a:pt x="664" y="60"/>
                </a:lnTo>
                <a:lnTo>
                  <a:pt x="660" y="60"/>
                </a:lnTo>
                <a:lnTo>
                  <a:pt x="652" y="60"/>
                </a:lnTo>
                <a:lnTo>
                  <a:pt x="644" y="60"/>
                </a:lnTo>
                <a:lnTo>
                  <a:pt x="636" y="60"/>
                </a:lnTo>
                <a:lnTo>
                  <a:pt x="624" y="60"/>
                </a:lnTo>
                <a:lnTo>
                  <a:pt x="612" y="56"/>
                </a:lnTo>
                <a:lnTo>
                  <a:pt x="600" y="56"/>
                </a:lnTo>
                <a:lnTo>
                  <a:pt x="576" y="56"/>
                </a:lnTo>
                <a:lnTo>
                  <a:pt x="552" y="56"/>
                </a:lnTo>
                <a:lnTo>
                  <a:pt x="532" y="56"/>
                </a:lnTo>
                <a:lnTo>
                  <a:pt x="512" y="56"/>
                </a:lnTo>
                <a:lnTo>
                  <a:pt x="504" y="56"/>
                </a:lnTo>
                <a:lnTo>
                  <a:pt x="492" y="56"/>
                </a:lnTo>
                <a:lnTo>
                  <a:pt x="476" y="56"/>
                </a:lnTo>
                <a:lnTo>
                  <a:pt x="460" y="56"/>
                </a:lnTo>
                <a:lnTo>
                  <a:pt x="444" y="56"/>
                </a:lnTo>
                <a:lnTo>
                  <a:pt x="424" y="60"/>
                </a:lnTo>
                <a:lnTo>
                  <a:pt x="400" y="60"/>
                </a:lnTo>
                <a:lnTo>
                  <a:pt x="376" y="60"/>
                </a:lnTo>
                <a:lnTo>
                  <a:pt x="352" y="64"/>
                </a:lnTo>
                <a:lnTo>
                  <a:pt x="328" y="64"/>
                </a:lnTo>
                <a:lnTo>
                  <a:pt x="308" y="68"/>
                </a:lnTo>
                <a:lnTo>
                  <a:pt x="284" y="68"/>
                </a:lnTo>
                <a:lnTo>
                  <a:pt x="268" y="68"/>
                </a:lnTo>
                <a:lnTo>
                  <a:pt x="252" y="72"/>
                </a:lnTo>
                <a:lnTo>
                  <a:pt x="236" y="72"/>
                </a:lnTo>
                <a:lnTo>
                  <a:pt x="220" y="72"/>
                </a:lnTo>
                <a:lnTo>
                  <a:pt x="192" y="76"/>
                </a:lnTo>
                <a:lnTo>
                  <a:pt x="168" y="80"/>
                </a:lnTo>
                <a:lnTo>
                  <a:pt x="144" y="80"/>
                </a:lnTo>
                <a:lnTo>
                  <a:pt x="124" y="80"/>
                </a:lnTo>
                <a:lnTo>
                  <a:pt x="104" y="84"/>
                </a:lnTo>
                <a:lnTo>
                  <a:pt x="92" y="84"/>
                </a:lnTo>
                <a:lnTo>
                  <a:pt x="80" y="88"/>
                </a:lnTo>
                <a:lnTo>
                  <a:pt x="72" y="88"/>
                </a:lnTo>
                <a:lnTo>
                  <a:pt x="64" y="84"/>
                </a:lnTo>
                <a:lnTo>
                  <a:pt x="52" y="84"/>
                </a:lnTo>
                <a:lnTo>
                  <a:pt x="44" y="80"/>
                </a:lnTo>
                <a:lnTo>
                  <a:pt x="32" y="72"/>
                </a:lnTo>
                <a:lnTo>
                  <a:pt x="24" y="68"/>
                </a:lnTo>
                <a:lnTo>
                  <a:pt x="16" y="68"/>
                </a:lnTo>
                <a:lnTo>
                  <a:pt x="12" y="64"/>
                </a:lnTo>
                <a:lnTo>
                  <a:pt x="8" y="60"/>
                </a:lnTo>
                <a:lnTo>
                  <a:pt x="4" y="56"/>
                </a:lnTo>
                <a:lnTo>
                  <a:pt x="0" y="52"/>
                </a:lnTo>
                <a:lnTo>
                  <a:pt x="4" y="52"/>
                </a:lnTo>
                <a:lnTo>
                  <a:pt x="8" y="48"/>
                </a:lnTo>
                <a:lnTo>
                  <a:pt x="16" y="48"/>
                </a:lnTo>
                <a:lnTo>
                  <a:pt x="28" y="44"/>
                </a:lnTo>
                <a:lnTo>
                  <a:pt x="44" y="44"/>
                </a:lnTo>
                <a:lnTo>
                  <a:pt x="60" y="40"/>
                </a:lnTo>
                <a:lnTo>
                  <a:pt x="84" y="40"/>
                </a:lnTo>
                <a:lnTo>
                  <a:pt x="108" y="40"/>
                </a:lnTo>
                <a:lnTo>
                  <a:pt x="136" y="36"/>
                </a:lnTo>
                <a:lnTo>
                  <a:pt x="164" y="36"/>
                </a:lnTo>
                <a:lnTo>
                  <a:pt x="188" y="32"/>
                </a:lnTo>
                <a:lnTo>
                  <a:pt x="212" y="32"/>
                </a:lnTo>
                <a:lnTo>
                  <a:pt x="256" y="28"/>
                </a:lnTo>
                <a:lnTo>
                  <a:pt x="296" y="24"/>
                </a:lnTo>
                <a:lnTo>
                  <a:pt x="336" y="20"/>
                </a:lnTo>
                <a:lnTo>
                  <a:pt x="376" y="20"/>
                </a:lnTo>
                <a:lnTo>
                  <a:pt x="420" y="12"/>
                </a:lnTo>
                <a:lnTo>
                  <a:pt x="464" y="8"/>
                </a:lnTo>
                <a:lnTo>
                  <a:pt x="484" y="4"/>
                </a:lnTo>
                <a:lnTo>
                  <a:pt x="504" y="4"/>
                </a:lnTo>
                <a:lnTo>
                  <a:pt x="520" y="4"/>
                </a:lnTo>
                <a:lnTo>
                  <a:pt x="536" y="0"/>
                </a:lnTo>
                <a:lnTo>
                  <a:pt x="548" y="0"/>
                </a:lnTo>
                <a:lnTo>
                  <a:pt x="560" y="0"/>
                </a:lnTo>
                <a:lnTo>
                  <a:pt x="572" y="0"/>
                </a:lnTo>
                <a:lnTo>
                  <a:pt x="576" y="0"/>
                </a:lnTo>
                <a:lnTo>
                  <a:pt x="588" y="0"/>
                </a:lnTo>
                <a:lnTo>
                  <a:pt x="604" y="4"/>
                </a:lnTo>
                <a:lnTo>
                  <a:pt x="616" y="8"/>
                </a:lnTo>
                <a:lnTo>
                  <a:pt x="632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4" name="Freeform 294">
            <a:extLst>
              <a:ext uri="{FF2B5EF4-FFF2-40B4-BE49-F238E27FC236}">
                <a16:creationId xmlns:a16="http://schemas.microsoft.com/office/drawing/2014/main" xmlns="" id="{E2414059-AEDB-45C0-B403-6A0897348130}"/>
              </a:ext>
            </a:extLst>
          </p:cNvPr>
          <p:cNvSpPr>
            <a:spLocks/>
          </p:cNvSpPr>
          <p:nvPr/>
        </p:nvSpPr>
        <p:spPr bwMode="auto">
          <a:xfrm>
            <a:off x="5477503" y="997744"/>
            <a:ext cx="1415923" cy="446330"/>
          </a:xfrm>
          <a:custGeom>
            <a:avLst/>
            <a:gdLst>
              <a:gd name="T0" fmla="*/ 240 w 392"/>
              <a:gd name="T1" fmla="*/ 8 h 80"/>
              <a:gd name="T2" fmla="*/ 260 w 392"/>
              <a:gd name="T3" fmla="*/ 4 h 80"/>
              <a:gd name="T4" fmla="*/ 280 w 392"/>
              <a:gd name="T5" fmla="*/ 0 h 80"/>
              <a:gd name="T6" fmla="*/ 300 w 392"/>
              <a:gd name="T7" fmla="*/ 0 h 80"/>
              <a:gd name="T8" fmla="*/ 316 w 392"/>
              <a:gd name="T9" fmla="*/ 0 h 80"/>
              <a:gd name="T10" fmla="*/ 328 w 392"/>
              <a:gd name="T11" fmla="*/ 0 h 80"/>
              <a:gd name="T12" fmla="*/ 340 w 392"/>
              <a:gd name="T13" fmla="*/ 0 h 80"/>
              <a:gd name="T14" fmla="*/ 352 w 392"/>
              <a:gd name="T15" fmla="*/ 4 h 80"/>
              <a:gd name="T16" fmla="*/ 364 w 392"/>
              <a:gd name="T17" fmla="*/ 8 h 80"/>
              <a:gd name="T18" fmla="*/ 376 w 392"/>
              <a:gd name="T19" fmla="*/ 16 h 80"/>
              <a:gd name="T20" fmla="*/ 384 w 392"/>
              <a:gd name="T21" fmla="*/ 20 h 80"/>
              <a:gd name="T22" fmla="*/ 388 w 392"/>
              <a:gd name="T23" fmla="*/ 24 h 80"/>
              <a:gd name="T24" fmla="*/ 392 w 392"/>
              <a:gd name="T25" fmla="*/ 32 h 80"/>
              <a:gd name="T26" fmla="*/ 388 w 392"/>
              <a:gd name="T27" fmla="*/ 36 h 80"/>
              <a:gd name="T28" fmla="*/ 384 w 392"/>
              <a:gd name="T29" fmla="*/ 40 h 80"/>
              <a:gd name="T30" fmla="*/ 376 w 392"/>
              <a:gd name="T31" fmla="*/ 44 h 80"/>
              <a:gd name="T32" fmla="*/ 368 w 392"/>
              <a:gd name="T33" fmla="*/ 48 h 80"/>
              <a:gd name="T34" fmla="*/ 360 w 392"/>
              <a:gd name="T35" fmla="*/ 48 h 80"/>
              <a:gd name="T36" fmla="*/ 348 w 392"/>
              <a:gd name="T37" fmla="*/ 48 h 80"/>
              <a:gd name="T38" fmla="*/ 332 w 392"/>
              <a:gd name="T39" fmla="*/ 52 h 80"/>
              <a:gd name="T40" fmla="*/ 316 w 392"/>
              <a:gd name="T41" fmla="*/ 52 h 80"/>
              <a:gd name="T42" fmla="*/ 296 w 392"/>
              <a:gd name="T43" fmla="*/ 56 h 80"/>
              <a:gd name="T44" fmla="*/ 272 w 392"/>
              <a:gd name="T45" fmla="*/ 60 h 80"/>
              <a:gd name="T46" fmla="*/ 248 w 392"/>
              <a:gd name="T47" fmla="*/ 60 h 80"/>
              <a:gd name="T48" fmla="*/ 216 w 392"/>
              <a:gd name="T49" fmla="*/ 64 h 80"/>
              <a:gd name="T50" fmla="*/ 188 w 392"/>
              <a:gd name="T51" fmla="*/ 68 h 80"/>
              <a:gd name="T52" fmla="*/ 164 w 392"/>
              <a:gd name="T53" fmla="*/ 72 h 80"/>
              <a:gd name="T54" fmla="*/ 140 w 392"/>
              <a:gd name="T55" fmla="*/ 72 h 80"/>
              <a:gd name="T56" fmla="*/ 120 w 392"/>
              <a:gd name="T57" fmla="*/ 76 h 80"/>
              <a:gd name="T58" fmla="*/ 104 w 392"/>
              <a:gd name="T59" fmla="*/ 76 h 80"/>
              <a:gd name="T60" fmla="*/ 92 w 392"/>
              <a:gd name="T61" fmla="*/ 76 h 80"/>
              <a:gd name="T62" fmla="*/ 80 w 392"/>
              <a:gd name="T63" fmla="*/ 76 h 80"/>
              <a:gd name="T64" fmla="*/ 76 w 392"/>
              <a:gd name="T65" fmla="*/ 80 h 80"/>
              <a:gd name="T66" fmla="*/ 64 w 392"/>
              <a:gd name="T67" fmla="*/ 76 h 80"/>
              <a:gd name="T68" fmla="*/ 52 w 392"/>
              <a:gd name="T69" fmla="*/ 76 h 80"/>
              <a:gd name="T70" fmla="*/ 36 w 392"/>
              <a:gd name="T71" fmla="*/ 72 h 80"/>
              <a:gd name="T72" fmla="*/ 24 w 392"/>
              <a:gd name="T73" fmla="*/ 68 h 80"/>
              <a:gd name="T74" fmla="*/ 16 w 392"/>
              <a:gd name="T75" fmla="*/ 64 h 80"/>
              <a:gd name="T76" fmla="*/ 12 w 392"/>
              <a:gd name="T77" fmla="*/ 60 h 80"/>
              <a:gd name="T78" fmla="*/ 8 w 392"/>
              <a:gd name="T79" fmla="*/ 60 h 80"/>
              <a:gd name="T80" fmla="*/ 4 w 392"/>
              <a:gd name="T81" fmla="*/ 56 h 80"/>
              <a:gd name="T82" fmla="*/ 0 w 392"/>
              <a:gd name="T83" fmla="*/ 56 h 80"/>
              <a:gd name="T84" fmla="*/ 0 w 392"/>
              <a:gd name="T85" fmla="*/ 52 h 80"/>
              <a:gd name="T86" fmla="*/ 0 w 392"/>
              <a:gd name="T87" fmla="*/ 48 h 80"/>
              <a:gd name="T88" fmla="*/ 4 w 392"/>
              <a:gd name="T89" fmla="*/ 48 h 80"/>
              <a:gd name="T90" fmla="*/ 8 w 392"/>
              <a:gd name="T91" fmla="*/ 44 h 80"/>
              <a:gd name="T92" fmla="*/ 16 w 392"/>
              <a:gd name="T93" fmla="*/ 44 h 80"/>
              <a:gd name="T94" fmla="*/ 28 w 392"/>
              <a:gd name="T95" fmla="*/ 40 h 80"/>
              <a:gd name="T96" fmla="*/ 40 w 392"/>
              <a:gd name="T97" fmla="*/ 40 h 80"/>
              <a:gd name="T98" fmla="*/ 56 w 392"/>
              <a:gd name="T99" fmla="*/ 36 h 80"/>
              <a:gd name="T100" fmla="*/ 76 w 392"/>
              <a:gd name="T101" fmla="*/ 32 h 80"/>
              <a:gd name="T102" fmla="*/ 96 w 392"/>
              <a:gd name="T103" fmla="*/ 32 h 80"/>
              <a:gd name="T104" fmla="*/ 120 w 392"/>
              <a:gd name="T105" fmla="*/ 28 h 80"/>
              <a:gd name="T106" fmla="*/ 140 w 392"/>
              <a:gd name="T107" fmla="*/ 24 h 80"/>
              <a:gd name="T108" fmla="*/ 160 w 392"/>
              <a:gd name="T109" fmla="*/ 24 h 80"/>
              <a:gd name="T110" fmla="*/ 180 w 392"/>
              <a:gd name="T111" fmla="*/ 20 h 80"/>
              <a:gd name="T112" fmla="*/ 196 w 392"/>
              <a:gd name="T113" fmla="*/ 16 h 80"/>
              <a:gd name="T114" fmla="*/ 212 w 392"/>
              <a:gd name="T115" fmla="*/ 16 h 80"/>
              <a:gd name="T116" fmla="*/ 224 w 392"/>
              <a:gd name="T117" fmla="*/ 12 h 80"/>
              <a:gd name="T118" fmla="*/ 240 w 392"/>
              <a:gd name="T119" fmla="*/ 8 h 80"/>
              <a:gd name="T120" fmla="*/ 240 w 392"/>
              <a:gd name="T121" fmla="*/ 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92" h="80">
                <a:moveTo>
                  <a:pt x="240" y="8"/>
                </a:moveTo>
                <a:lnTo>
                  <a:pt x="260" y="4"/>
                </a:lnTo>
                <a:lnTo>
                  <a:pt x="280" y="0"/>
                </a:lnTo>
                <a:lnTo>
                  <a:pt x="300" y="0"/>
                </a:lnTo>
                <a:lnTo>
                  <a:pt x="316" y="0"/>
                </a:lnTo>
                <a:lnTo>
                  <a:pt x="328" y="0"/>
                </a:lnTo>
                <a:lnTo>
                  <a:pt x="340" y="0"/>
                </a:lnTo>
                <a:lnTo>
                  <a:pt x="352" y="4"/>
                </a:lnTo>
                <a:lnTo>
                  <a:pt x="364" y="8"/>
                </a:lnTo>
                <a:lnTo>
                  <a:pt x="376" y="16"/>
                </a:lnTo>
                <a:lnTo>
                  <a:pt x="384" y="20"/>
                </a:lnTo>
                <a:lnTo>
                  <a:pt x="388" y="24"/>
                </a:lnTo>
                <a:lnTo>
                  <a:pt x="392" y="32"/>
                </a:lnTo>
                <a:lnTo>
                  <a:pt x="388" y="36"/>
                </a:lnTo>
                <a:lnTo>
                  <a:pt x="384" y="40"/>
                </a:lnTo>
                <a:lnTo>
                  <a:pt x="376" y="44"/>
                </a:lnTo>
                <a:lnTo>
                  <a:pt x="368" y="48"/>
                </a:lnTo>
                <a:lnTo>
                  <a:pt x="360" y="48"/>
                </a:lnTo>
                <a:lnTo>
                  <a:pt x="348" y="48"/>
                </a:lnTo>
                <a:lnTo>
                  <a:pt x="332" y="52"/>
                </a:lnTo>
                <a:lnTo>
                  <a:pt x="316" y="52"/>
                </a:lnTo>
                <a:lnTo>
                  <a:pt x="296" y="56"/>
                </a:lnTo>
                <a:lnTo>
                  <a:pt x="272" y="60"/>
                </a:lnTo>
                <a:lnTo>
                  <a:pt x="248" y="60"/>
                </a:lnTo>
                <a:lnTo>
                  <a:pt x="216" y="64"/>
                </a:lnTo>
                <a:lnTo>
                  <a:pt x="188" y="68"/>
                </a:lnTo>
                <a:lnTo>
                  <a:pt x="164" y="72"/>
                </a:lnTo>
                <a:lnTo>
                  <a:pt x="140" y="72"/>
                </a:lnTo>
                <a:lnTo>
                  <a:pt x="120" y="76"/>
                </a:lnTo>
                <a:lnTo>
                  <a:pt x="104" y="76"/>
                </a:lnTo>
                <a:lnTo>
                  <a:pt x="92" y="76"/>
                </a:lnTo>
                <a:lnTo>
                  <a:pt x="80" y="76"/>
                </a:lnTo>
                <a:lnTo>
                  <a:pt x="76" y="80"/>
                </a:lnTo>
                <a:lnTo>
                  <a:pt x="64" y="76"/>
                </a:lnTo>
                <a:lnTo>
                  <a:pt x="52" y="76"/>
                </a:lnTo>
                <a:lnTo>
                  <a:pt x="36" y="72"/>
                </a:lnTo>
                <a:lnTo>
                  <a:pt x="24" y="68"/>
                </a:lnTo>
                <a:lnTo>
                  <a:pt x="16" y="64"/>
                </a:lnTo>
                <a:lnTo>
                  <a:pt x="12" y="60"/>
                </a:lnTo>
                <a:lnTo>
                  <a:pt x="8" y="60"/>
                </a:lnTo>
                <a:lnTo>
                  <a:pt x="4" y="56"/>
                </a:lnTo>
                <a:lnTo>
                  <a:pt x="0" y="56"/>
                </a:lnTo>
                <a:lnTo>
                  <a:pt x="0" y="52"/>
                </a:lnTo>
                <a:lnTo>
                  <a:pt x="0" y="48"/>
                </a:lnTo>
                <a:lnTo>
                  <a:pt x="4" y="48"/>
                </a:lnTo>
                <a:lnTo>
                  <a:pt x="8" y="44"/>
                </a:lnTo>
                <a:lnTo>
                  <a:pt x="16" y="44"/>
                </a:lnTo>
                <a:lnTo>
                  <a:pt x="28" y="40"/>
                </a:lnTo>
                <a:lnTo>
                  <a:pt x="40" y="40"/>
                </a:lnTo>
                <a:lnTo>
                  <a:pt x="56" y="36"/>
                </a:lnTo>
                <a:lnTo>
                  <a:pt x="76" y="32"/>
                </a:lnTo>
                <a:lnTo>
                  <a:pt x="96" y="32"/>
                </a:lnTo>
                <a:lnTo>
                  <a:pt x="120" y="28"/>
                </a:lnTo>
                <a:lnTo>
                  <a:pt x="140" y="24"/>
                </a:lnTo>
                <a:lnTo>
                  <a:pt x="160" y="24"/>
                </a:lnTo>
                <a:lnTo>
                  <a:pt x="180" y="20"/>
                </a:lnTo>
                <a:lnTo>
                  <a:pt x="196" y="16"/>
                </a:lnTo>
                <a:lnTo>
                  <a:pt x="212" y="16"/>
                </a:lnTo>
                <a:lnTo>
                  <a:pt x="224" y="12"/>
                </a:lnTo>
                <a:lnTo>
                  <a:pt x="240" y="8"/>
                </a:lnTo>
                <a:lnTo>
                  <a:pt x="24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5" name="Freeform 295">
            <a:extLst>
              <a:ext uri="{FF2B5EF4-FFF2-40B4-BE49-F238E27FC236}">
                <a16:creationId xmlns:a16="http://schemas.microsoft.com/office/drawing/2014/main" xmlns="" id="{E211BCDC-C333-45F2-B1B6-AB8CB807B3BD}"/>
              </a:ext>
            </a:extLst>
          </p:cNvPr>
          <p:cNvSpPr>
            <a:spLocks/>
          </p:cNvSpPr>
          <p:nvPr/>
        </p:nvSpPr>
        <p:spPr bwMode="auto">
          <a:xfrm>
            <a:off x="4829499" y="2269783"/>
            <a:ext cx="2528436" cy="513279"/>
          </a:xfrm>
          <a:custGeom>
            <a:avLst/>
            <a:gdLst>
              <a:gd name="T0" fmla="*/ 296 w 700"/>
              <a:gd name="T1" fmla="*/ 72 h 92"/>
              <a:gd name="T2" fmla="*/ 244 w 700"/>
              <a:gd name="T3" fmla="*/ 76 h 92"/>
              <a:gd name="T4" fmla="*/ 172 w 700"/>
              <a:gd name="T5" fmla="*/ 84 h 92"/>
              <a:gd name="T6" fmla="*/ 108 w 700"/>
              <a:gd name="T7" fmla="*/ 88 h 92"/>
              <a:gd name="T8" fmla="*/ 88 w 700"/>
              <a:gd name="T9" fmla="*/ 88 h 92"/>
              <a:gd name="T10" fmla="*/ 72 w 700"/>
              <a:gd name="T11" fmla="*/ 92 h 92"/>
              <a:gd name="T12" fmla="*/ 64 w 700"/>
              <a:gd name="T13" fmla="*/ 92 h 92"/>
              <a:gd name="T14" fmla="*/ 56 w 700"/>
              <a:gd name="T15" fmla="*/ 92 h 92"/>
              <a:gd name="T16" fmla="*/ 36 w 700"/>
              <a:gd name="T17" fmla="*/ 84 h 92"/>
              <a:gd name="T18" fmla="*/ 16 w 700"/>
              <a:gd name="T19" fmla="*/ 72 h 92"/>
              <a:gd name="T20" fmla="*/ 0 w 700"/>
              <a:gd name="T21" fmla="*/ 60 h 92"/>
              <a:gd name="T22" fmla="*/ 0 w 700"/>
              <a:gd name="T23" fmla="*/ 52 h 92"/>
              <a:gd name="T24" fmla="*/ 8 w 700"/>
              <a:gd name="T25" fmla="*/ 48 h 92"/>
              <a:gd name="T26" fmla="*/ 24 w 700"/>
              <a:gd name="T27" fmla="*/ 48 h 92"/>
              <a:gd name="T28" fmla="*/ 48 w 700"/>
              <a:gd name="T29" fmla="*/ 44 h 92"/>
              <a:gd name="T30" fmla="*/ 72 w 700"/>
              <a:gd name="T31" fmla="*/ 44 h 92"/>
              <a:gd name="T32" fmla="*/ 92 w 700"/>
              <a:gd name="T33" fmla="*/ 44 h 92"/>
              <a:gd name="T34" fmla="*/ 116 w 700"/>
              <a:gd name="T35" fmla="*/ 44 h 92"/>
              <a:gd name="T36" fmla="*/ 144 w 700"/>
              <a:gd name="T37" fmla="*/ 40 h 92"/>
              <a:gd name="T38" fmla="*/ 180 w 700"/>
              <a:gd name="T39" fmla="*/ 40 h 92"/>
              <a:gd name="T40" fmla="*/ 216 w 700"/>
              <a:gd name="T41" fmla="*/ 36 h 92"/>
              <a:gd name="T42" fmla="*/ 260 w 700"/>
              <a:gd name="T43" fmla="*/ 36 h 92"/>
              <a:gd name="T44" fmla="*/ 304 w 700"/>
              <a:gd name="T45" fmla="*/ 32 h 92"/>
              <a:gd name="T46" fmla="*/ 356 w 700"/>
              <a:gd name="T47" fmla="*/ 28 h 92"/>
              <a:gd name="T48" fmla="*/ 400 w 700"/>
              <a:gd name="T49" fmla="*/ 24 h 92"/>
              <a:gd name="T50" fmla="*/ 440 w 700"/>
              <a:gd name="T51" fmla="*/ 20 h 92"/>
              <a:gd name="T52" fmla="*/ 476 w 700"/>
              <a:gd name="T53" fmla="*/ 16 h 92"/>
              <a:gd name="T54" fmla="*/ 504 w 700"/>
              <a:gd name="T55" fmla="*/ 12 h 92"/>
              <a:gd name="T56" fmla="*/ 532 w 700"/>
              <a:gd name="T57" fmla="*/ 12 h 92"/>
              <a:gd name="T58" fmla="*/ 552 w 700"/>
              <a:gd name="T59" fmla="*/ 8 h 92"/>
              <a:gd name="T60" fmla="*/ 564 w 700"/>
              <a:gd name="T61" fmla="*/ 8 h 92"/>
              <a:gd name="T62" fmla="*/ 588 w 700"/>
              <a:gd name="T63" fmla="*/ 4 h 92"/>
              <a:gd name="T64" fmla="*/ 616 w 700"/>
              <a:gd name="T65" fmla="*/ 0 h 92"/>
              <a:gd name="T66" fmla="*/ 636 w 700"/>
              <a:gd name="T67" fmla="*/ 4 h 92"/>
              <a:gd name="T68" fmla="*/ 668 w 700"/>
              <a:gd name="T69" fmla="*/ 16 h 92"/>
              <a:gd name="T70" fmla="*/ 688 w 700"/>
              <a:gd name="T71" fmla="*/ 28 h 92"/>
              <a:gd name="T72" fmla="*/ 696 w 700"/>
              <a:gd name="T73" fmla="*/ 36 h 92"/>
              <a:gd name="T74" fmla="*/ 700 w 700"/>
              <a:gd name="T75" fmla="*/ 48 h 92"/>
              <a:gd name="T76" fmla="*/ 696 w 700"/>
              <a:gd name="T77" fmla="*/ 52 h 92"/>
              <a:gd name="T78" fmla="*/ 688 w 700"/>
              <a:gd name="T79" fmla="*/ 56 h 92"/>
              <a:gd name="T80" fmla="*/ 672 w 700"/>
              <a:gd name="T81" fmla="*/ 60 h 92"/>
              <a:gd name="T82" fmla="*/ 640 w 700"/>
              <a:gd name="T83" fmla="*/ 60 h 92"/>
              <a:gd name="T84" fmla="*/ 604 w 700"/>
              <a:gd name="T85" fmla="*/ 56 h 92"/>
              <a:gd name="T86" fmla="*/ 520 w 700"/>
              <a:gd name="T87" fmla="*/ 56 h 92"/>
              <a:gd name="T88" fmla="*/ 452 w 700"/>
              <a:gd name="T89" fmla="*/ 56 h 92"/>
              <a:gd name="T90" fmla="*/ 328 w 700"/>
              <a:gd name="T91" fmla="*/ 68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00" h="92">
                <a:moveTo>
                  <a:pt x="328" y="68"/>
                </a:moveTo>
                <a:lnTo>
                  <a:pt x="296" y="72"/>
                </a:lnTo>
                <a:lnTo>
                  <a:pt x="268" y="72"/>
                </a:lnTo>
                <a:lnTo>
                  <a:pt x="244" y="76"/>
                </a:lnTo>
                <a:lnTo>
                  <a:pt x="220" y="76"/>
                </a:lnTo>
                <a:lnTo>
                  <a:pt x="172" y="84"/>
                </a:lnTo>
                <a:lnTo>
                  <a:pt x="124" y="88"/>
                </a:lnTo>
                <a:lnTo>
                  <a:pt x="108" y="88"/>
                </a:lnTo>
                <a:lnTo>
                  <a:pt x="100" y="88"/>
                </a:lnTo>
                <a:lnTo>
                  <a:pt x="88" y="88"/>
                </a:lnTo>
                <a:lnTo>
                  <a:pt x="80" y="92"/>
                </a:lnTo>
                <a:lnTo>
                  <a:pt x="72" y="92"/>
                </a:lnTo>
                <a:lnTo>
                  <a:pt x="68" y="92"/>
                </a:lnTo>
                <a:lnTo>
                  <a:pt x="64" y="92"/>
                </a:lnTo>
                <a:lnTo>
                  <a:pt x="60" y="92"/>
                </a:lnTo>
                <a:lnTo>
                  <a:pt x="56" y="92"/>
                </a:lnTo>
                <a:lnTo>
                  <a:pt x="48" y="88"/>
                </a:lnTo>
                <a:lnTo>
                  <a:pt x="36" y="84"/>
                </a:lnTo>
                <a:lnTo>
                  <a:pt x="24" y="76"/>
                </a:lnTo>
                <a:lnTo>
                  <a:pt x="16" y="72"/>
                </a:lnTo>
                <a:lnTo>
                  <a:pt x="4" y="68"/>
                </a:lnTo>
                <a:lnTo>
                  <a:pt x="0" y="60"/>
                </a:lnTo>
                <a:lnTo>
                  <a:pt x="0" y="56"/>
                </a:lnTo>
                <a:lnTo>
                  <a:pt x="0" y="52"/>
                </a:lnTo>
                <a:lnTo>
                  <a:pt x="4" y="52"/>
                </a:lnTo>
                <a:lnTo>
                  <a:pt x="8" y="48"/>
                </a:lnTo>
                <a:lnTo>
                  <a:pt x="16" y="48"/>
                </a:lnTo>
                <a:lnTo>
                  <a:pt x="24" y="48"/>
                </a:lnTo>
                <a:lnTo>
                  <a:pt x="36" y="44"/>
                </a:lnTo>
                <a:lnTo>
                  <a:pt x="48" y="44"/>
                </a:lnTo>
                <a:lnTo>
                  <a:pt x="64" y="44"/>
                </a:lnTo>
                <a:lnTo>
                  <a:pt x="72" y="44"/>
                </a:lnTo>
                <a:lnTo>
                  <a:pt x="80" y="44"/>
                </a:lnTo>
                <a:lnTo>
                  <a:pt x="92" y="44"/>
                </a:lnTo>
                <a:lnTo>
                  <a:pt x="104" y="44"/>
                </a:lnTo>
                <a:lnTo>
                  <a:pt x="116" y="44"/>
                </a:lnTo>
                <a:lnTo>
                  <a:pt x="128" y="44"/>
                </a:lnTo>
                <a:lnTo>
                  <a:pt x="144" y="40"/>
                </a:lnTo>
                <a:lnTo>
                  <a:pt x="160" y="40"/>
                </a:lnTo>
                <a:lnTo>
                  <a:pt x="180" y="40"/>
                </a:lnTo>
                <a:lnTo>
                  <a:pt x="196" y="40"/>
                </a:lnTo>
                <a:lnTo>
                  <a:pt x="216" y="36"/>
                </a:lnTo>
                <a:lnTo>
                  <a:pt x="236" y="36"/>
                </a:lnTo>
                <a:lnTo>
                  <a:pt x="260" y="36"/>
                </a:lnTo>
                <a:lnTo>
                  <a:pt x="280" y="32"/>
                </a:lnTo>
                <a:lnTo>
                  <a:pt x="304" y="32"/>
                </a:lnTo>
                <a:lnTo>
                  <a:pt x="332" y="28"/>
                </a:lnTo>
                <a:lnTo>
                  <a:pt x="356" y="28"/>
                </a:lnTo>
                <a:lnTo>
                  <a:pt x="380" y="24"/>
                </a:lnTo>
                <a:lnTo>
                  <a:pt x="400" y="24"/>
                </a:lnTo>
                <a:lnTo>
                  <a:pt x="420" y="20"/>
                </a:lnTo>
                <a:lnTo>
                  <a:pt x="440" y="20"/>
                </a:lnTo>
                <a:lnTo>
                  <a:pt x="460" y="16"/>
                </a:lnTo>
                <a:lnTo>
                  <a:pt x="476" y="16"/>
                </a:lnTo>
                <a:lnTo>
                  <a:pt x="492" y="16"/>
                </a:lnTo>
                <a:lnTo>
                  <a:pt x="504" y="12"/>
                </a:lnTo>
                <a:lnTo>
                  <a:pt x="520" y="12"/>
                </a:lnTo>
                <a:lnTo>
                  <a:pt x="532" y="12"/>
                </a:lnTo>
                <a:lnTo>
                  <a:pt x="540" y="12"/>
                </a:lnTo>
                <a:lnTo>
                  <a:pt x="552" y="8"/>
                </a:lnTo>
                <a:lnTo>
                  <a:pt x="560" y="8"/>
                </a:lnTo>
                <a:lnTo>
                  <a:pt x="564" y="8"/>
                </a:lnTo>
                <a:lnTo>
                  <a:pt x="572" y="8"/>
                </a:lnTo>
                <a:lnTo>
                  <a:pt x="588" y="4"/>
                </a:lnTo>
                <a:lnTo>
                  <a:pt x="600" y="0"/>
                </a:lnTo>
                <a:lnTo>
                  <a:pt x="616" y="0"/>
                </a:lnTo>
                <a:lnTo>
                  <a:pt x="628" y="0"/>
                </a:lnTo>
                <a:lnTo>
                  <a:pt x="636" y="4"/>
                </a:lnTo>
                <a:lnTo>
                  <a:pt x="644" y="8"/>
                </a:lnTo>
                <a:lnTo>
                  <a:pt x="668" y="16"/>
                </a:lnTo>
                <a:lnTo>
                  <a:pt x="676" y="24"/>
                </a:lnTo>
                <a:lnTo>
                  <a:pt x="688" y="28"/>
                </a:lnTo>
                <a:lnTo>
                  <a:pt x="692" y="32"/>
                </a:lnTo>
                <a:lnTo>
                  <a:pt x="696" y="36"/>
                </a:lnTo>
                <a:lnTo>
                  <a:pt x="700" y="44"/>
                </a:lnTo>
                <a:lnTo>
                  <a:pt x="700" y="48"/>
                </a:lnTo>
                <a:lnTo>
                  <a:pt x="700" y="52"/>
                </a:lnTo>
                <a:lnTo>
                  <a:pt x="696" y="52"/>
                </a:lnTo>
                <a:lnTo>
                  <a:pt x="696" y="56"/>
                </a:lnTo>
                <a:lnTo>
                  <a:pt x="688" y="56"/>
                </a:lnTo>
                <a:lnTo>
                  <a:pt x="680" y="60"/>
                </a:lnTo>
                <a:lnTo>
                  <a:pt x="672" y="60"/>
                </a:lnTo>
                <a:lnTo>
                  <a:pt x="656" y="60"/>
                </a:lnTo>
                <a:lnTo>
                  <a:pt x="640" y="60"/>
                </a:lnTo>
                <a:lnTo>
                  <a:pt x="624" y="60"/>
                </a:lnTo>
                <a:lnTo>
                  <a:pt x="604" y="56"/>
                </a:lnTo>
                <a:lnTo>
                  <a:pt x="560" y="56"/>
                </a:lnTo>
                <a:lnTo>
                  <a:pt x="520" y="56"/>
                </a:lnTo>
                <a:lnTo>
                  <a:pt x="484" y="56"/>
                </a:lnTo>
                <a:lnTo>
                  <a:pt x="452" y="56"/>
                </a:lnTo>
                <a:lnTo>
                  <a:pt x="392" y="64"/>
                </a:lnTo>
                <a:lnTo>
                  <a:pt x="328" y="68"/>
                </a:lnTo>
                <a:lnTo>
                  <a:pt x="328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8" name="Freeform 419">
            <a:extLst>
              <a:ext uri="{FF2B5EF4-FFF2-40B4-BE49-F238E27FC236}">
                <a16:creationId xmlns:a16="http://schemas.microsoft.com/office/drawing/2014/main" xmlns="" id="{20231BC3-4365-4913-9A56-A5679231CB7A}"/>
              </a:ext>
            </a:extLst>
          </p:cNvPr>
          <p:cNvSpPr>
            <a:spLocks/>
          </p:cNvSpPr>
          <p:nvPr/>
        </p:nvSpPr>
        <p:spPr bwMode="auto">
          <a:xfrm>
            <a:off x="9077281" y="1479899"/>
            <a:ext cx="1215464" cy="305491"/>
          </a:xfrm>
          <a:custGeom>
            <a:avLst/>
            <a:gdLst>
              <a:gd name="T0" fmla="*/ 248 w 316"/>
              <a:gd name="T1" fmla="*/ 0 h 64"/>
              <a:gd name="T2" fmla="*/ 256 w 316"/>
              <a:gd name="T3" fmla="*/ 0 h 64"/>
              <a:gd name="T4" fmla="*/ 264 w 316"/>
              <a:gd name="T5" fmla="*/ 0 h 64"/>
              <a:gd name="T6" fmla="*/ 276 w 316"/>
              <a:gd name="T7" fmla="*/ 4 h 64"/>
              <a:gd name="T8" fmla="*/ 292 w 316"/>
              <a:gd name="T9" fmla="*/ 8 h 64"/>
              <a:gd name="T10" fmla="*/ 304 w 316"/>
              <a:gd name="T11" fmla="*/ 12 h 64"/>
              <a:gd name="T12" fmla="*/ 312 w 316"/>
              <a:gd name="T13" fmla="*/ 20 h 64"/>
              <a:gd name="T14" fmla="*/ 316 w 316"/>
              <a:gd name="T15" fmla="*/ 24 h 64"/>
              <a:gd name="T16" fmla="*/ 316 w 316"/>
              <a:gd name="T17" fmla="*/ 28 h 64"/>
              <a:gd name="T18" fmla="*/ 316 w 316"/>
              <a:gd name="T19" fmla="*/ 32 h 64"/>
              <a:gd name="T20" fmla="*/ 312 w 316"/>
              <a:gd name="T21" fmla="*/ 36 h 64"/>
              <a:gd name="T22" fmla="*/ 308 w 316"/>
              <a:gd name="T23" fmla="*/ 40 h 64"/>
              <a:gd name="T24" fmla="*/ 304 w 316"/>
              <a:gd name="T25" fmla="*/ 44 h 64"/>
              <a:gd name="T26" fmla="*/ 288 w 316"/>
              <a:gd name="T27" fmla="*/ 44 h 64"/>
              <a:gd name="T28" fmla="*/ 272 w 316"/>
              <a:gd name="T29" fmla="*/ 48 h 64"/>
              <a:gd name="T30" fmla="*/ 248 w 316"/>
              <a:gd name="T31" fmla="*/ 48 h 64"/>
              <a:gd name="T32" fmla="*/ 236 w 316"/>
              <a:gd name="T33" fmla="*/ 48 h 64"/>
              <a:gd name="T34" fmla="*/ 224 w 316"/>
              <a:gd name="T35" fmla="*/ 48 h 64"/>
              <a:gd name="T36" fmla="*/ 216 w 316"/>
              <a:gd name="T37" fmla="*/ 52 h 64"/>
              <a:gd name="T38" fmla="*/ 208 w 316"/>
              <a:gd name="T39" fmla="*/ 52 h 64"/>
              <a:gd name="T40" fmla="*/ 200 w 316"/>
              <a:gd name="T41" fmla="*/ 52 h 64"/>
              <a:gd name="T42" fmla="*/ 188 w 316"/>
              <a:gd name="T43" fmla="*/ 52 h 64"/>
              <a:gd name="T44" fmla="*/ 164 w 316"/>
              <a:gd name="T45" fmla="*/ 56 h 64"/>
              <a:gd name="T46" fmla="*/ 136 w 316"/>
              <a:gd name="T47" fmla="*/ 60 h 64"/>
              <a:gd name="T48" fmla="*/ 124 w 316"/>
              <a:gd name="T49" fmla="*/ 60 h 64"/>
              <a:gd name="T50" fmla="*/ 112 w 316"/>
              <a:gd name="T51" fmla="*/ 60 h 64"/>
              <a:gd name="T52" fmla="*/ 100 w 316"/>
              <a:gd name="T53" fmla="*/ 64 h 64"/>
              <a:gd name="T54" fmla="*/ 92 w 316"/>
              <a:gd name="T55" fmla="*/ 64 h 64"/>
              <a:gd name="T56" fmla="*/ 84 w 316"/>
              <a:gd name="T57" fmla="*/ 64 h 64"/>
              <a:gd name="T58" fmla="*/ 76 w 316"/>
              <a:gd name="T59" fmla="*/ 64 h 64"/>
              <a:gd name="T60" fmla="*/ 72 w 316"/>
              <a:gd name="T61" fmla="*/ 64 h 64"/>
              <a:gd name="T62" fmla="*/ 68 w 316"/>
              <a:gd name="T63" fmla="*/ 64 h 64"/>
              <a:gd name="T64" fmla="*/ 60 w 316"/>
              <a:gd name="T65" fmla="*/ 64 h 64"/>
              <a:gd name="T66" fmla="*/ 52 w 316"/>
              <a:gd name="T67" fmla="*/ 64 h 64"/>
              <a:gd name="T68" fmla="*/ 40 w 316"/>
              <a:gd name="T69" fmla="*/ 60 h 64"/>
              <a:gd name="T70" fmla="*/ 32 w 316"/>
              <a:gd name="T71" fmla="*/ 60 h 64"/>
              <a:gd name="T72" fmla="*/ 20 w 316"/>
              <a:gd name="T73" fmla="*/ 56 h 64"/>
              <a:gd name="T74" fmla="*/ 12 w 316"/>
              <a:gd name="T75" fmla="*/ 52 h 64"/>
              <a:gd name="T76" fmla="*/ 4 w 316"/>
              <a:gd name="T77" fmla="*/ 48 h 64"/>
              <a:gd name="T78" fmla="*/ 0 w 316"/>
              <a:gd name="T79" fmla="*/ 44 h 64"/>
              <a:gd name="T80" fmla="*/ 4 w 316"/>
              <a:gd name="T81" fmla="*/ 44 h 64"/>
              <a:gd name="T82" fmla="*/ 8 w 316"/>
              <a:gd name="T83" fmla="*/ 40 h 64"/>
              <a:gd name="T84" fmla="*/ 16 w 316"/>
              <a:gd name="T85" fmla="*/ 36 h 64"/>
              <a:gd name="T86" fmla="*/ 28 w 316"/>
              <a:gd name="T87" fmla="*/ 32 h 64"/>
              <a:gd name="T88" fmla="*/ 44 w 316"/>
              <a:gd name="T89" fmla="*/ 32 h 64"/>
              <a:gd name="T90" fmla="*/ 64 w 316"/>
              <a:gd name="T91" fmla="*/ 28 h 64"/>
              <a:gd name="T92" fmla="*/ 88 w 316"/>
              <a:gd name="T93" fmla="*/ 24 h 64"/>
              <a:gd name="T94" fmla="*/ 112 w 316"/>
              <a:gd name="T95" fmla="*/ 20 h 64"/>
              <a:gd name="T96" fmla="*/ 140 w 316"/>
              <a:gd name="T97" fmla="*/ 12 h 64"/>
              <a:gd name="T98" fmla="*/ 164 w 316"/>
              <a:gd name="T99" fmla="*/ 12 h 64"/>
              <a:gd name="T100" fmla="*/ 188 w 316"/>
              <a:gd name="T101" fmla="*/ 8 h 64"/>
              <a:gd name="T102" fmla="*/ 204 w 316"/>
              <a:gd name="T103" fmla="*/ 4 h 64"/>
              <a:gd name="T104" fmla="*/ 220 w 316"/>
              <a:gd name="T105" fmla="*/ 0 h 64"/>
              <a:gd name="T106" fmla="*/ 232 w 316"/>
              <a:gd name="T107" fmla="*/ 0 h 64"/>
              <a:gd name="T108" fmla="*/ 240 w 316"/>
              <a:gd name="T109" fmla="*/ 0 h 64"/>
              <a:gd name="T110" fmla="*/ 248 w 316"/>
              <a:gd name="T111" fmla="*/ 0 h 64"/>
              <a:gd name="T112" fmla="*/ 248 w 316"/>
              <a:gd name="T11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16" h="64">
                <a:moveTo>
                  <a:pt x="248" y="0"/>
                </a:moveTo>
                <a:lnTo>
                  <a:pt x="256" y="0"/>
                </a:lnTo>
                <a:lnTo>
                  <a:pt x="264" y="0"/>
                </a:lnTo>
                <a:lnTo>
                  <a:pt x="276" y="4"/>
                </a:lnTo>
                <a:lnTo>
                  <a:pt x="292" y="8"/>
                </a:lnTo>
                <a:lnTo>
                  <a:pt x="304" y="12"/>
                </a:lnTo>
                <a:lnTo>
                  <a:pt x="312" y="20"/>
                </a:lnTo>
                <a:lnTo>
                  <a:pt x="316" y="24"/>
                </a:lnTo>
                <a:lnTo>
                  <a:pt x="316" y="28"/>
                </a:lnTo>
                <a:lnTo>
                  <a:pt x="316" y="32"/>
                </a:lnTo>
                <a:lnTo>
                  <a:pt x="312" y="36"/>
                </a:lnTo>
                <a:lnTo>
                  <a:pt x="308" y="40"/>
                </a:lnTo>
                <a:lnTo>
                  <a:pt x="304" y="44"/>
                </a:lnTo>
                <a:lnTo>
                  <a:pt x="288" y="44"/>
                </a:lnTo>
                <a:lnTo>
                  <a:pt x="272" y="48"/>
                </a:lnTo>
                <a:lnTo>
                  <a:pt x="248" y="48"/>
                </a:lnTo>
                <a:lnTo>
                  <a:pt x="236" y="48"/>
                </a:lnTo>
                <a:lnTo>
                  <a:pt x="224" y="48"/>
                </a:lnTo>
                <a:lnTo>
                  <a:pt x="216" y="52"/>
                </a:lnTo>
                <a:lnTo>
                  <a:pt x="208" y="52"/>
                </a:lnTo>
                <a:lnTo>
                  <a:pt x="200" y="52"/>
                </a:lnTo>
                <a:lnTo>
                  <a:pt x="188" y="52"/>
                </a:lnTo>
                <a:lnTo>
                  <a:pt x="164" y="56"/>
                </a:lnTo>
                <a:lnTo>
                  <a:pt x="136" y="60"/>
                </a:lnTo>
                <a:lnTo>
                  <a:pt x="124" y="60"/>
                </a:lnTo>
                <a:lnTo>
                  <a:pt x="112" y="60"/>
                </a:lnTo>
                <a:lnTo>
                  <a:pt x="100" y="64"/>
                </a:lnTo>
                <a:lnTo>
                  <a:pt x="92" y="64"/>
                </a:lnTo>
                <a:lnTo>
                  <a:pt x="84" y="64"/>
                </a:lnTo>
                <a:lnTo>
                  <a:pt x="76" y="64"/>
                </a:lnTo>
                <a:lnTo>
                  <a:pt x="72" y="64"/>
                </a:lnTo>
                <a:lnTo>
                  <a:pt x="68" y="64"/>
                </a:lnTo>
                <a:lnTo>
                  <a:pt x="60" y="64"/>
                </a:lnTo>
                <a:lnTo>
                  <a:pt x="52" y="64"/>
                </a:lnTo>
                <a:lnTo>
                  <a:pt x="40" y="60"/>
                </a:lnTo>
                <a:lnTo>
                  <a:pt x="32" y="60"/>
                </a:lnTo>
                <a:lnTo>
                  <a:pt x="20" y="56"/>
                </a:lnTo>
                <a:lnTo>
                  <a:pt x="12" y="52"/>
                </a:lnTo>
                <a:lnTo>
                  <a:pt x="4" y="48"/>
                </a:lnTo>
                <a:lnTo>
                  <a:pt x="0" y="44"/>
                </a:lnTo>
                <a:lnTo>
                  <a:pt x="4" y="44"/>
                </a:lnTo>
                <a:lnTo>
                  <a:pt x="8" y="40"/>
                </a:lnTo>
                <a:lnTo>
                  <a:pt x="16" y="36"/>
                </a:lnTo>
                <a:lnTo>
                  <a:pt x="28" y="32"/>
                </a:lnTo>
                <a:lnTo>
                  <a:pt x="44" y="32"/>
                </a:lnTo>
                <a:lnTo>
                  <a:pt x="64" y="28"/>
                </a:lnTo>
                <a:lnTo>
                  <a:pt x="88" y="24"/>
                </a:lnTo>
                <a:lnTo>
                  <a:pt x="112" y="20"/>
                </a:lnTo>
                <a:lnTo>
                  <a:pt x="140" y="12"/>
                </a:lnTo>
                <a:lnTo>
                  <a:pt x="164" y="12"/>
                </a:lnTo>
                <a:lnTo>
                  <a:pt x="188" y="8"/>
                </a:lnTo>
                <a:lnTo>
                  <a:pt x="204" y="4"/>
                </a:lnTo>
                <a:lnTo>
                  <a:pt x="220" y="0"/>
                </a:lnTo>
                <a:lnTo>
                  <a:pt x="232" y="0"/>
                </a:lnTo>
                <a:lnTo>
                  <a:pt x="240" y="0"/>
                </a:lnTo>
                <a:lnTo>
                  <a:pt x="248" y="0"/>
                </a:lnTo>
                <a:lnTo>
                  <a:pt x="248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9" name="Freeform 420">
            <a:extLst>
              <a:ext uri="{FF2B5EF4-FFF2-40B4-BE49-F238E27FC236}">
                <a16:creationId xmlns:a16="http://schemas.microsoft.com/office/drawing/2014/main" xmlns="" id="{EFFBA29B-D0FE-4E47-812B-DE9242A32FF2}"/>
              </a:ext>
            </a:extLst>
          </p:cNvPr>
          <p:cNvSpPr>
            <a:spLocks/>
          </p:cNvSpPr>
          <p:nvPr/>
        </p:nvSpPr>
        <p:spPr bwMode="auto">
          <a:xfrm>
            <a:off x="9046510" y="754358"/>
            <a:ext cx="1353935" cy="362771"/>
          </a:xfrm>
          <a:custGeom>
            <a:avLst/>
            <a:gdLst>
              <a:gd name="T0" fmla="*/ 96 w 352"/>
              <a:gd name="T1" fmla="*/ 36 h 76"/>
              <a:gd name="T2" fmla="*/ 160 w 352"/>
              <a:gd name="T3" fmla="*/ 24 h 76"/>
              <a:gd name="T4" fmla="*/ 212 w 352"/>
              <a:gd name="T5" fmla="*/ 12 h 76"/>
              <a:gd name="T6" fmla="*/ 240 w 352"/>
              <a:gd name="T7" fmla="*/ 8 h 76"/>
              <a:gd name="T8" fmla="*/ 260 w 352"/>
              <a:gd name="T9" fmla="*/ 4 h 76"/>
              <a:gd name="T10" fmla="*/ 276 w 352"/>
              <a:gd name="T11" fmla="*/ 0 h 76"/>
              <a:gd name="T12" fmla="*/ 304 w 352"/>
              <a:gd name="T13" fmla="*/ 0 h 76"/>
              <a:gd name="T14" fmla="*/ 324 w 352"/>
              <a:gd name="T15" fmla="*/ 4 h 76"/>
              <a:gd name="T16" fmla="*/ 344 w 352"/>
              <a:gd name="T17" fmla="*/ 8 h 76"/>
              <a:gd name="T18" fmla="*/ 352 w 352"/>
              <a:gd name="T19" fmla="*/ 16 h 76"/>
              <a:gd name="T20" fmla="*/ 352 w 352"/>
              <a:gd name="T21" fmla="*/ 24 h 76"/>
              <a:gd name="T22" fmla="*/ 348 w 352"/>
              <a:gd name="T23" fmla="*/ 32 h 76"/>
              <a:gd name="T24" fmla="*/ 332 w 352"/>
              <a:gd name="T25" fmla="*/ 40 h 76"/>
              <a:gd name="T26" fmla="*/ 312 w 352"/>
              <a:gd name="T27" fmla="*/ 44 h 76"/>
              <a:gd name="T28" fmla="*/ 292 w 352"/>
              <a:gd name="T29" fmla="*/ 48 h 76"/>
              <a:gd name="T30" fmla="*/ 268 w 352"/>
              <a:gd name="T31" fmla="*/ 52 h 76"/>
              <a:gd name="T32" fmla="*/ 232 w 352"/>
              <a:gd name="T33" fmla="*/ 56 h 76"/>
              <a:gd name="T34" fmla="*/ 188 w 352"/>
              <a:gd name="T35" fmla="*/ 64 h 76"/>
              <a:gd name="T36" fmla="*/ 140 w 352"/>
              <a:gd name="T37" fmla="*/ 68 h 76"/>
              <a:gd name="T38" fmla="*/ 104 w 352"/>
              <a:gd name="T39" fmla="*/ 76 h 76"/>
              <a:gd name="T40" fmla="*/ 76 w 352"/>
              <a:gd name="T41" fmla="*/ 76 h 76"/>
              <a:gd name="T42" fmla="*/ 60 w 352"/>
              <a:gd name="T43" fmla="*/ 76 h 76"/>
              <a:gd name="T44" fmla="*/ 32 w 352"/>
              <a:gd name="T45" fmla="*/ 72 h 76"/>
              <a:gd name="T46" fmla="*/ 12 w 352"/>
              <a:gd name="T47" fmla="*/ 60 h 76"/>
              <a:gd name="T48" fmla="*/ 4 w 352"/>
              <a:gd name="T49" fmla="*/ 56 h 76"/>
              <a:gd name="T50" fmla="*/ 0 w 352"/>
              <a:gd name="T51" fmla="*/ 48 h 76"/>
              <a:gd name="T52" fmla="*/ 0 w 352"/>
              <a:gd name="T53" fmla="*/ 48 h 76"/>
              <a:gd name="T54" fmla="*/ 4 w 352"/>
              <a:gd name="T55" fmla="*/ 44 h 76"/>
              <a:gd name="T56" fmla="*/ 12 w 352"/>
              <a:gd name="T57" fmla="*/ 44 h 76"/>
              <a:gd name="T58" fmla="*/ 24 w 352"/>
              <a:gd name="T59" fmla="*/ 40 h 76"/>
              <a:gd name="T60" fmla="*/ 44 w 352"/>
              <a:gd name="T61" fmla="*/ 40 h 76"/>
              <a:gd name="T62" fmla="*/ 68 w 352"/>
              <a:gd name="T63" fmla="*/ 3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2" h="76">
                <a:moveTo>
                  <a:pt x="68" y="36"/>
                </a:moveTo>
                <a:lnTo>
                  <a:pt x="96" y="36"/>
                </a:lnTo>
                <a:lnTo>
                  <a:pt x="128" y="28"/>
                </a:lnTo>
                <a:lnTo>
                  <a:pt x="160" y="24"/>
                </a:lnTo>
                <a:lnTo>
                  <a:pt x="196" y="16"/>
                </a:lnTo>
                <a:lnTo>
                  <a:pt x="212" y="12"/>
                </a:lnTo>
                <a:lnTo>
                  <a:pt x="224" y="8"/>
                </a:lnTo>
                <a:lnTo>
                  <a:pt x="240" y="8"/>
                </a:lnTo>
                <a:lnTo>
                  <a:pt x="252" y="4"/>
                </a:lnTo>
                <a:lnTo>
                  <a:pt x="260" y="4"/>
                </a:lnTo>
                <a:lnTo>
                  <a:pt x="272" y="4"/>
                </a:lnTo>
                <a:lnTo>
                  <a:pt x="276" y="0"/>
                </a:lnTo>
                <a:lnTo>
                  <a:pt x="284" y="0"/>
                </a:lnTo>
                <a:lnTo>
                  <a:pt x="304" y="0"/>
                </a:lnTo>
                <a:lnTo>
                  <a:pt x="316" y="4"/>
                </a:lnTo>
                <a:lnTo>
                  <a:pt x="324" y="4"/>
                </a:lnTo>
                <a:lnTo>
                  <a:pt x="336" y="8"/>
                </a:lnTo>
                <a:lnTo>
                  <a:pt x="344" y="8"/>
                </a:lnTo>
                <a:lnTo>
                  <a:pt x="348" y="12"/>
                </a:lnTo>
                <a:lnTo>
                  <a:pt x="352" y="16"/>
                </a:lnTo>
                <a:lnTo>
                  <a:pt x="352" y="20"/>
                </a:lnTo>
                <a:lnTo>
                  <a:pt x="352" y="24"/>
                </a:lnTo>
                <a:lnTo>
                  <a:pt x="352" y="28"/>
                </a:lnTo>
                <a:lnTo>
                  <a:pt x="348" y="32"/>
                </a:lnTo>
                <a:lnTo>
                  <a:pt x="340" y="36"/>
                </a:lnTo>
                <a:lnTo>
                  <a:pt x="332" y="40"/>
                </a:lnTo>
                <a:lnTo>
                  <a:pt x="324" y="44"/>
                </a:lnTo>
                <a:lnTo>
                  <a:pt x="312" y="44"/>
                </a:lnTo>
                <a:lnTo>
                  <a:pt x="304" y="44"/>
                </a:lnTo>
                <a:lnTo>
                  <a:pt x="292" y="48"/>
                </a:lnTo>
                <a:lnTo>
                  <a:pt x="280" y="48"/>
                </a:lnTo>
                <a:lnTo>
                  <a:pt x="268" y="52"/>
                </a:lnTo>
                <a:lnTo>
                  <a:pt x="248" y="52"/>
                </a:lnTo>
                <a:lnTo>
                  <a:pt x="232" y="56"/>
                </a:lnTo>
                <a:lnTo>
                  <a:pt x="208" y="60"/>
                </a:lnTo>
                <a:lnTo>
                  <a:pt x="188" y="64"/>
                </a:lnTo>
                <a:lnTo>
                  <a:pt x="164" y="68"/>
                </a:lnTo>
                <a:lnTo>
                  <a:pt x="140" y="68"/>
                </a:lnTo>
                <a:lnTo>
                  <a:pt x="120" y="72"/>
                </a:lnTo>
                <a:lnTo>
                  <a:pt x="104" y="76"/>
                </a:lnTo>
                <a:lnTo>
                  <a:pt x="88" y="76"/>
                </a:lnTo>
                <a:lnTo>
                  <a:pt x="76" y="76"/>
                </a:lnTo>
                <a:lnTo>
                  <a:pt x="68" y="76"/>
                </a:lnTo>
                <a:lnTo>
                  <a:pt x="60" y="76"/>
                </a:lnTo>
                <a:lnTo>
                  <a:pt x="44" y="76"/>
                </a:lnTo>
                <a:lnTo>
                  <a:pt x="32" y="72"/>
                </a:lnTo>
                <a:lnTo>
                  <a:pt x="20" y="68"/>
                </a:lnTo>
                <a:lnTo>
                  <a:pt x="12" y="60"/>
                </a:lnTo>
                <a:lnTo>
                  <a:pt x="8" y="56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  <a:lnTo>
                  <a:pt x="0" y="48"/>
                </a:lnTo>
                <a:lnTo>
                  <a:pt x="0" y="44"/>
                </a:lnTo>
                <a:lnTo>
                  <a:pt x="4" y="44"/>
                </a:lnTo>
                <a:lnTo>
                  <a:pt x="8" y="44"/>
                </a:lnTo>
                <a:lnTo>
                  <a:pt x="12" y="44"/>
                </a:lnTo>
                <a:lnTo>
                  <a:pt x="20" y="40"/>
                </a:lnTo>
                <a:lnTo>
                  <a:pt x="24" y="40"/>
                </a:lnTo>
                <a:lnTo>
                  <a:pt x="36" y="40"/>
                </a:lnTo>
                <a:lnTo>
                  <a:pt x="44" y="40"/>
                </a:lnTo>
                <a:lnTo>
                  <a:pt x="56" y="36"/>
                </a:lnTo>
                <a:lnTo>
                  <a:pt x="68" y="36"/>
                </a:lnTo>
                <a:lnTo>
                  <a:pt x="68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0" name="Freeform 421">
            <a:extLst>
              <a:ext uri="{FF2B5EF4-FFF2-40B4-BE49-F238E27FC236}">
                <a16:creationId xmlns:a16="http://schemas.microsoft.com/office/drawing/2014/main" xmlns="" id="{BD9470C1-DB55-4C43-99B0-CF932740B3AE}"/>
              </a:ext>
            </a:extLst>
          </p:cNvPr>
          <p:cNvSpPr>
            <a:spLocks/>
          </p:cNvSpPr>
          <p:nvPr/>
        </p:nvSpPr>
        <p:spPr bwMode="auto">
          <a:xfrm>
            <a:off x="8384928" y="2167254"/>
            <a:ext cx="2600170" cy="439144"/>
          </a:xfrm>
          <a:custGeom>
            <a:avLst/>
            <a:gdLst>
              <a:gd name="T0" fmla="*/ 504 w 676"/>
              <a:gd name="T1" fmla="*/ 56 h 92"/>
              <a:gd name="T2" fmla="*/ 480 w 676"/>
              <a:gd name="T3" fmla="*/ 56 h 92"/>
              <a:gd name="T4" fmla="*/ 448 w 676"/>
              <a:gd name="T5" fmla="*/ 56 h 92"/>
              <a:gd name="T6" fmla="*/ 416 w 676"/>
              <a:gd name="T7" fmla="*/ 60 h 92"/>
              <a:gd name="T8" fmla="*/ 340 w 676"/>
              <a:gd name="T9" fmla="*/ 64 h 92"/>
              <a:gd name="T10" fmla="*/ 276 w 676"/>
              <a:gd name="T11" fmla="*/ 68 h 92"/>
              <a:gd name="T12" fmla="*/ 136 w 676"/>
              <a:gd name="T13" fmla="*/ 84 h 92"/>
              <a:gd name="T14" fmla="*/ 112 w 676"/>
              <a:gd name="T15" fmla="*/ 88 h 92"/>
              <a:gd name="T16" fmla="*/ 96 w 676"/>
              <a:gd name="T17" fmla="*/ 92 h 92"/>
              <a:gd name="T18" fmla="*/ 84 w 676"/>
              <a:gd name="T19" fmla="*/ 92 h 92"/>
              <a:gd name="T20" fmla="*/ 72 w 676"/>
              <a:gd name="T21" fmla="*/ 92 h 92"/>
              <a:gd name="T22" fmla="*/ 52 w 676"/>
              <a:gd name="T23" fmla="*/ 84 h 92"/>
              <a:gd name="T24" fmla="*/ 28 w 676"/>
              <a:gd name="T25" fmla="*/ 76 h 92"/>
              <a:gd name="T26" fmla="*/ 16 w 676"/>
              <a:gd name="T27" fmla="*/ 68 h 92"/>
              <a:gd name="T28" fmla="*/ 8 w 676"/>
              <a:gd name="T29" fmla="*/ 64 h 92"/>
              <a:gd name="T30" fmla="*/ 0 w 676"/>
              <a:gd name="T31" fmla="*/ 56 h 92"/>
              <a:gd name="T32" fmla="*/ 0 w 676"/>
              <a:gd name="T33" fmla="*/ 52 h 92"/>
              <a:gd name="T34" fmla="*/ 4 w 676"/>
              <a:gd name="T35" fmla="*/ 52 h 92"/>
              <a:gd name="T36" fmla="*/ 20 w 676"/>
              <a:gd name="T37" fmla="*/ 48 h 92"/>
              <a:gd name="T38" fmla="*/ 44 w 676"/>
              <a:gd name="T39" fmla="*/ 48 h 92"/>
              <a:gd name="T40" fmla="*/ 68 w 676"/>
              <a:gd name="T41" fmla="*/ 44 h 92"/>
              <a:gd name="T42" fmla="*/ 108 w 676"/>
              <a:gd name="T43" fmla="*/ 44 h 92"/>
              <a:gd name="T44" fmla="*/ 156 w 676"/>
              <a:gd name="T45" fmla="*/ 40 h 92"/>
              <a:gd name="T46" fmla="*/ 244 w 676"/>
              <a:gd name="T47" fmla="*/ 28 h 92"/>
              <a:gd name="T48" fmla="*/ 368 w 676"/>
              <a:gd name="T49" fmla="*/ 16 h 92"/>
              <a:gd name="T50" fmla="*/ 460 w 676"/>
              <a:gd name="T51" fmla="*/ 8 h 92"/>
              <a:gd name="T52" fmla="*/ 508 w 676"/>
              <a:gd name="T53" fmla="*/ 4 h 92"/>
              <a:gd name="T54" fmla="*/ 544 w 676"/>
              <a:gd name="T55" fmla="*/ 0 h 92"/>
              <a:gd name="T56" fmla="*/ 564 w 676"/>
              <a:gd name="T57" fmla="*/ 0 h 92"/>
              <a:gd name="T58" fmla="*/ 572 w 676"/>
              <a:gd name="T59" fmla="*/ 0 h 92"/>
              <a:gd name="T60" fmla="*/ 584 w 676"/>
              <a:gd name="T61" fmla="*/ 4 h 92"/>
              <a:gd name="T62" fmla="*/ 600 w 676"/>
              <a:gd name="T63" fmla="*/ 4 h 92"/>
              <a:gd name="T64" fmla="*/ 620 w 676"/>
              <a:gd name="T65" fmla="*/ 12 h 92"/>
              <a:gd name="T66" fmla="*/ 640 w 676"/>
              <a:gd name="T67" fmla="*/ 20 h 92"/>
              <a:gd name="T68" fmla="*/ 660 w 676"/>
              <a:gd name="T69" fmla="*/ 28 h 92"/>
              <a:gd name="T70" fmla="*/ 672 w 676"/>
              <a:gd name="T71" fmla="*/ 36 h 92"/>
              <a:gd name="T72" fmla="*/ 676 w 676"/>
              <a:gd name="T73" fmla="*/ 44 h 92"/>
              <a:gd name="T74" fmla="*/ 676 w 676"/>
              <a:gd name="T75" fmla="*/ 52 h 92"/>
              <a:gd name="T76" fmla="*/ 668 w 676"/>
              <a:gd name="T77" fmla="*/ 56 h 92"/>
              <a:gd name="T78" fmla="*/ 656 w 676"/>
              <a:gd name="T79" fmla="*/ 60 h 92"/>
              <a:gd name="T80" fmla="*/ 636 w 676"/>
              <a:gd name="T81" fmla="*/ 64 h 92"/>
              <a:gd name="T82" fmla="*/ 592 w 676"/>
              <a:gd name="T83" fmla="*/ 60 h 92"/>
              <a:gd name="T84" fmla="*/ 548 w 676"/>
              <a:gd name="T85" fmla="*/ 56 h 92"/>
              <a:gd name="T86" fmla="*/ 528 w 676"/>
              <a:gd name="T87" fmla="*/ 5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76" h="92">
                <a:moveTo>
                  <a:pt x="528" y="56"/>
                </a:moveTo>
                <a:lnTo>
                  <a:pt x="504" y="56"/>
                </a:lnTo>
                <a:lnTo>
                  <a:pt x="492" y="56"/>
                </a:lnTo>
                <a:lnTo>
                  <a:pt x="480" y="56"/>
                </a:lnTo>
                <a:lnTo>
                  <a:pt x="464" y="56"/>
                </a:lnTo>
                <a:lnTo>
                  <a:pt x="448" y="56"/>
                </a:lnTo>
                <a:lnTo>
                  <a:pt x="432" y="60"/>
                </a:lnTo>
                <a:lnTo>
                  <a:pt x="416" y="60"/>
                </a:lnTo>
                <a:lnTo>
                  <a:pt x="376" y="60"/>
                </a:lnTo>
                <a:lnTo>
                  <a:pt x="340" y="64"/>
                </a:lnTo>
                <a:lnTo>
                  <a:pt x="308" y="64"/>
                </a:lnTo>
                <a:lnTo>
                  <a:pt x="276" y="68"/>
                </a:lnTo>
                <a:lnTo>
                  <a:pt x="152" y="84"/>
                </a:lnTo>
                <a:lnTo>
                  <a:pt x="136" y="84"/>
                </a:lnTo>
                <a:lnTo>
                  <a:pt x="124" y="88"/>
                </a:lnTo>
                <a:lnTo>
                  <a:pt x="112" y="88"/>
                </a:lnTo>
                <a:lnTo>
                  <a:pt x="104" y="92"/>
                </a:lnTo>
                <a:lnTo>
                  <a:pt x="96" y="92"/>
                </a:lnTo>
                <a:lnTo>
                  <a:pt x="88" y="92"/>
                </a:lnTo>
                <a:lnTo>
                  <a:pt x="84" y="92"/>
                </a:lnTo>
                <a:lnTo>
                  <a:pt x="80" y="92"/>
                </a:lnTo>
                <a:lnTo>
                  <a:pt x="72" y="92"/>
                </a:lnTo>
                <a:lnTo>
                  <a:pt x="64" y="88"/>
                </a:lnTo>
                <a:lnTo>
                  <a:pt x="52" y="84"/>
                </a:lnTo>
                <a:lnTo>
                  <a:pt x="36" y="80"/>
                </a:lnTo>
                <a:lnTo>
                  <a:pt x="28" y="76"/>
                </a:lnTo>
                <a:lnTo>
                  <a:pt x="20" y="72"/>
                </a:lnTo>
                <a:lnTo>
                  <a:pt x="16" y="68"/>
                </a:lnTo>
                <a:lnTo>
                  <a:pt x="12" y="64"/>
                </a:lnTo>
                <a:lnTo>
                  <a:pt x="8" y="64"/>
                </a:lnTo>
                <a:lnTo>
                  <a:pt x="4" y="60"/>
                </a:lnTo>
                <a:lnTo>
                  <a:pt x="0" y="56"/>
                </a:lnTo>
                <a:lnTo>
                  <a:pt x="0" y="56"/>
                </a:lnTo>
                <a:lnTo>
                  <a:pt x="0" y="52"/>
                </a:lnTo>
                <a:lnTo>
                  <a:pt x="4" y="52"/>
                </a:lnTo>
                <a:lnTo>
                  <a:pt x="4" y="52"/>
                </a:lnTo>
                <a:lnTo>
                  <a:pt x="8" y="48"/>
                </a:lnTo>
                <a:lnTo>
                  <a:pt x="20" y="48"/>
                </a:lnTo>
                <a:lnTo>
                  <a:pt x="32" y="48"/>
                </a:lnTo>
                <a:lnTo>
                  <a:pt x="44" y="48"/>
                </a:lnTo>
                <a:lnTo>
                  <a:pt x="56" y="48"/>
                </a:lnTo>
                <a:lnTo>
                  <a:pt x="68" y="44"/>
                </a:lnTo>
                <a:lnTo>
                  <a:pt x="88" y="44"/>
                </a:lnTo>
                <a:lnTo>
                  <a:pt x="108" y="44"/>
                </a:lnTo>
                <a:lnTo>
                  <a:pt x="128" y="40"/>
                </a:lnTo>
                <a:lnTo>
                  <a:pt x="156" y="40"/>
                </a:lnTo>
                <a:lnTo>
                  <a:pt x="184" y="36"/>
                </a:lnTo>
                <a:lnTo>
                  <a:pt x="244" y="28"/>
                </a:lnTo>
                <a:lnTo>
                  <a:pt x="304" y="24"/>
                </a:lnTo>
                <a:lnTo>
                  <a:pt x="368" y="16"/>
                </a:lnTo>
                <a:lnTo>
                  <a:pt x="428" y="12"/>
                </a:lnTo>
                <a:lnTo>
                  <a:pt x="460" y="8"/>
                </a:lnTo>
                <a:lnTo>
                  <a:pt x="484" y="8"/>
                </a:lnTo>
                <a:lnTo>
                  <a:pt x="508" y="4"/>
                </a:lnTo>
                <a:lnTo>
                  <a:pt x="528" y="4"/>
                </a:lnTo>
                <a:lnTo>
                  <a:pt x="544" y="0"/>
                </a:lnTo>
                <a:lnTo>
                  <a:pt x="556" y="0"/>
                </a:lnTo>
                <a:lnTo>
                  <a:pt x="564" y="0"/>
                </a:lnTo>
                <a:lnTo>
                  <a:pt x="568" y="0"/>
                </a:lnTo>
                <a:lnTo>
                  <a:pt x="572" y="0"/>
                </a:lnTo>
                <a:lnTo>
                  <a:pt x="576" y="0"/>
                </a:lnTo>
                <a:lnTo>
                  <a:pt x="584" y="4"/>
                </a:lnTo>
                <a:lnTo>
                  <a:pt x="592" y="4"/>
                </a:lnTo>
                <a:lnTo>
                  <a:pt x="600" y="4"/>
                </a:lnTo>
                <a:lnTo>
                  <a:pt x="608" y="8"/>
                </a:lnTo>
                <a:lnTo>
                  <a:pt x="620" y="12"/>
                </a:lnTo>
                <a:lnTo>
                  <a:pt x="632" y="16"/>
                </a:lnTo>
                <a:lnTo>
                  <a:pt x="640" y="20"/>
                </a:lnTo>
                <a:lnTo>
                  <a:pt x="652" y="24"/>
                </a:lnTo>
                <a:lnTo>
                  <a:pt x="660" y="28"/>
                </a:lnTo>
                <a:lnTo>
                  <a:pt x="668" y="32"/>
                </a:lnTo>
                <a:lnTo>
                  <a:pt x="672" y="36"/>
                </a:lnTo>
                <a:lnTo>
                  <a:pt x="676" y="40"/>
                </a:lnTo>
                <a:lnTo>
                  <a:pt x="676" y="44"/>
                </a:lnTo>
                <a:lnTo>
                  <a:pt x="676" y="48"/>
                </a:lnTo>
                <a:lnTo>
                  <a:pt x="676" y="52"/>
                </a:lnTo>
                <a:lnTo>
                  <a:pt x="676" y="56"/>
                </a:lnTo>
                <a:lnTo>
                  <a:pt x="668" y="56"/>
                </a:lnTo>
                <a:lnTo>
                  <a:pt x="664" y="60"/>
                </a:lnTo>
                <a:lnTo>
                  <a:pt x="656" y="60"/>
                </a:lnTo>
                <a:lnTo>
                  <a:pt x="648" y="64"/>
                </a:lnTo>
                <a:lnTo>
                  <a:pt x="636" y="64"/>
                </a:lnTo>
                <a:lnTo>
                  <a:pt x="620" y="60"/>
                </a:lnTo>
                <a:lnTo>
                  <a:pt x="592" y="60"/>
                </a:lnTo>
                <a:lnTo>
                  <a:pt x="568" y="60"/>
                </a:lnTo>
                <a:lnTo>
                  <a:pt x="548" y="56"/>
                </a:lnTo>
                <a:lnTo>
                  <a:pt x="528" y="56"/>
                </a:lnTo>
                <a:lnTo>
                  <a:pt x="528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2" name="Freeform 103">
            <a:extLst>
              <a:ext uri="{FF2B5EF4-FFF2-40B4-BE49-F238E27FC236}">
                <a16:creationId xmlns:a16="http://schemas.microsoft.com/office/drawing/2014/main" xmlns="" id="{0F984ED9-6F53-47C3-B8AC-63B321BA9AED}"/>
              </a:ext>
            </a:extLst>
          </p:cNvPr>
          <p:cNvSpPr>
            <a:spLocks/>
          </p:cNvSpPr>
          <p:nvPr/>
        </p:nvSpPr>
        <p:spPr bwMode="auto">
          <a:xfrm>
            <a:off x="3236168" y="4527333"/>
            <a:ext cx="415413" cy="1393806"/>
          </a:xfrm>
          <a:custGeom>
            <a:avLst/>
            <a:gdLst>
              <a:gd name="T0" fmla="*/ 8 w 108"/>
              <a:gd name="T1" fmla="*/ 28 h 292"/>
              <a:gd name="T2" fmla="*/ 4 w 108"/>
              <a:gd name="T3" fmla="*/ 20 h 292"/>
              <a:gd name="T4" fmla="*/ 0 w 108"/>
              <a:gd name="T5" fmla="*/ 12 h 292"/>
              <a:gd name="T6" fmla="*/ 0 w 108"/>
              <a:gd name="T7" fmla="*/ 8 h 292"/>
              <a:gd name="T8" fmla="*/ 4 w 108"/>
              <a:gd name="T9" fmla="*/ 4 h 292"/>
              <a:gd name="T10" fmla="*/ 8 w 108"/>
              <a:gd name="T11" fmla="*/ 4 h 292"/>
              <a:gd name="T12" fmla="*/ 12 w 108"/>
              <a:gd name="T13" fmla="*/ 0 h 292"/>
              <a:gd name="T14" fmla="*/ 16 w 108"/>
              <a:gd name="T15" fmla="*/ 0 h 292"/>
              <a:gd name="T16" fmla="*/ 20 w 108"/>
              <a:gd name="T17" fmla="*/ 0 h 292"/>
              <a:gd name="T18" fmla="*/ 24 w 108"/>
              <a:gd name="T19" fmla="*/ 0 h 292"/>
              <a:gd name="T20" fmla="*/ 32 w 108"/>
              <a:gd name="T21" fmla="*/ 0 h 292"/>
              <a:gd name="T22" fmla="*/ 44 w 108"/>
              <a:gd name="T23" fmla="*/ 4 h 292"/>
              <a:gd name="T24" fmla="*/ 52 w 108"/>
              <a:gd name="T25" fmla="*/ 4 h 292"/>
              <a:gd name="T26" fmla="*/ 76 w 108"/>
              <a:gd name="T27" fmla="*/ 12 h 292"/>
              <a:gd name="T28" fmla="*/ 76 w 108"/>
              <a:gd name="T29" fmla="*/ 24 h 292"/>
              <a:gd name="T30" fmla="*/ 80 w 108"/>
              <a:gd name="T31" fmla="*/ 40 h 292"/>
              <a:gd name="T32" fmla="*/ 84 w 108"/>
              <a:gd name="T33" fmla="*/ 56 h 292"/>
              <a:gd name="T34" fmla="*/ 88 w 108"/>
              <a:gd name="T35" fmla="*/ 72 h 292"/>
              <a:gd name="T36" fmla="*/ 92 w 108"/>
              <a:gd name="T37" fmla="*/ 92 h 292"/>
              <a:gd name="T38" fmla="*/ 96 w 108"/>
              <a:gd name="T39" fmla="*/ 116 h 292"/>
              <a:gd name="T40" fmla="*/ 96 w 108"/>
              <a:gd name="T41" fmla="*/ 140 h 292"/>
              <a:gd name="T42" fmla="*/ 100 w 108"/>
              <a:gd name="T43" fmla="*/ 168 h 292"/>
              <a:gd name="T44" fmla="*/ 104 w 108"/>
              <a:gd name="T45" fmla="*/ 192 h 292"/>
              <a:gd name="T46" fmla="*/ 104 w 108"/>
              <a:gd name="T47" fmla="*/ 216 h 292"/>
              <a:gd name="T48" fmla="*/ 108 w 108"/>
              <a:gd name="T49" fmla="*/ 236 h 292"/>
              <a:gd name="T50" fmla="*/ 108 w 108"/>
              <a:gd name="T51" fmla="*/ 252 h 292"/>
              <a:gd name="T52" fmla="*/ 108 w 108"/>
              <a:gd name="T53" fmla="*/ 264 h 292"/>
              <a:gd name="T54" fmla="*/ 108 w 108"/>
              <a:gd name="T55" fmla="*/ 276 h 292"/>
              <a:gd name="T56" fmla="*/ 108 w 108"/>
              <a:gd name="T57" fmla="*/ 280 h 292"/>
              <a:gd name="T58" fmla="*/ 108 w 108"/>
              <a:gd name="T59" fmla="*/ 284 h 292"/>
              <a:gd name="T60" fmla="*/ 104 w 108"/>
              <a:gd name="T61" fmla="*/ 288 h 292"/>
              <a:gd name="T62" fmla="*/ 96 w 108"/>
              <a:gd name="T63" fmla="*/ 292 h 292"/>
              <a:gd name="T64" fmla="*/ 92 w 108"/>
              <a:gd name="T65" fmla="*/ 292 h 292"/>
              <a:gd name="T66" fmla="*/ 88 w 108"/>
              <a:gd name="T67" fmla="*/ 292 h 292"/>
              <a:gd name="T68" fmla="*/ 84 w 108"/>
              <a:gd name="T69" fmla="*/ 292 h 292"/>
              <a:gd name="T70" fmla="*/ 80 w 108"/>
              <a:gd name="T71" fmla="*/ 288 h 292"/>
              <a:gd name="T72" fmla="*/ 76 w 108"/>
              <a:gd name="T73" fmla="*/ 288 h 292"/>
              <a:gd name="T74" fmla="*/ 72 w 108"/>
              <a:gd name="T75" fmla="*/ 280 h 292"/>
              <a:gd name="T76" fmla="*/ 72 w 108"/>
              <a:gd name="T77" fmla="*/ 276 h 292"/>
              <a:gd name="T78" fmla="*/ 68 w 108"/>
              <a:gd name="T79" fmla="*/ 268 h 292"/>
              <a:gd name="T80" fmla="*/ 64 w 108"/>
              <a:gd name="T81" fmla="*/ 260 h 292"/>
              <a:gd name="T82" fmla="*/ 64 w 108"/>
              <a:gd name="T83" fmla="*/ 252 h 292"/>
              <a:gd name="T84" fmla="*/ 56 w 108"/>
              <a:gd name="T85" fmla="*/ 232 h 292"/>
              <a:gd name="T86" fmla="*/ 52 w 108"/>
              <a:gd name="T87" fmla="*/ 212 h 292"/>
              <a:gd name="T88" fmla="*/ 48 w 108"/>
              <a:gd name="T89" fmla="*/ 192 h 292"/>
              <a:gd name="T90" fmla="*/ 44 w 108"/>
              <a:gd name="T91" fmla="*/ 176 h 292"/>
              <a:gd name="T92" fmla="*/ 44 w 108"/>
              <a:gd name="T93" fmla="*/ 156 h 292"/>
              <a:gd name="T94" fmla="*/ 40 w 108"/>
              <a:gd name="T95" fmla="*/ 136 h 292"/>
              <a:gd name="T96" fmla="*/ 36 w 108"/>
              <a:gd name="T97" fmla="*/ 116 h 292"/>
              <a:gd name="T98" fmla="*/ 32 w 108"/>
              <a:gd name="T99" fmla="*/ 96 h 292"/>
              <a:gd name="T100" fmla="*/ 24 w 108"/>
              <a:gd name="T101" fmla="*/ 76 h 292"/>
              <a:gd name="T102" fmla="*/ 20 w 108"/>
              <a:gd name="T103" fmla="*/ 56 h 292"/>
              <a:gd name="T104" fmla="*/ 12 w 108"/>
              <a:gd name="T105" fmla="*/ 40 h 292"/>
              <a:gd name="T106" fmla="*/ 8 w 108"/>
              <a:gd name="T107" fmla="*/ 28 h 292"/>
              <a:gd name="T108" fmla="*/ 8 w 108"/>
              <a:gd name="T109" fmla="*/ 28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8" h="292">
                <a:moveTo>
                  <a:pt x="8" y="28"/>
                </a:move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4" y="4"/>
                </a:lnTo>
                <a:lnTo>
                  <a:pt x="52" y="4"/>
                </a:lnTo>
                <a:lnTo>
                  <a:pt x="76" y="12"/>
                </a:lnTo>
                <a:lnTo>
                  <a:pt x="76" y="24"/>
                </a:lnTo>
                <a:lnTo>
                  <a:pt x="80" y="40"/>
                </a:lnTo>
                <a:lnTo>
                  <a:pt x="84" y="56"/>
                </a:lnTo>
                <a:lnTo>
                  <a:pt x="88" y="72"/>
                </a:lnTo>
                <a:lnTo>
                  <a:pt x="92" y="92"/>
                </a:lnTo>
                <a:lnTo>
                  <a:pt x="96" y="116"/>
                </a:lnTo>
                <a:lnTo>
                  <a:pt x="96" y="140"/>
                </a:lnTo>
                <a:lnTo>
                  <a:pt x="100" y="168"/>
                </a:lnTo>
                <a:lnTo>
                  <a:pt x="104" y="192"/>
                </a:lnTo>
                <a:lnTo>
                  <a:pt x="104" y="216"/>
                </a:lnTo>
                <a:lnTo>
                  <a:pt x="108" y="236"/>
                </a:lnTo>
                <a:lnTo>
                  <a:pt x="108" y="252"/>
                </a:lnTo>
                <a:lnTo>
                  <a:pt x="108" y="264"/>
                </a:lnTo>
                <a:lnTo>
                  <a:pt x="108" y="276"/>
                </a:lnTo>
                <a:lnTo>
                  <a:pt x="108" y="280"/>
                </a:lnTo>
                <a:lnTo>
                  <a:pt x="108" y="284"/>
                </a:lnTo>
                <a:lnTo>
                  <a:pt x="104" y="288"/>
                </a:lnTo>
                <a:lnTo>
                  <a:pt x="96" y="292"/>
                </a:lnTo>
                <a:lnTo>
                  <a:pt x="92" y="292"/>
                </a:lnTo>
                <a:lnTo>
                  <a:pt x="88" y="292"/>
                </a:lnTo>
                <a:lnTo>
                  <a:pt x="84" y="292"/>
                </a:lnTo>
                <a:lnTo>
                  <a:pt x="80" y="288"/>
                </a:lnTo>
                <a:lnTo>
                  <a:pt x="76" y="288"/>
                </a:lnTo>
                <a:lnTo>
                  <a:pt x="72" y="280"/>
                </a:lnTo>
                <a:lnTo>
                  <a:pt x="72" y="276"/>
                </a:lnTo>
                <a:lnTo>
                  <a:pt x="68" y="268"/>
                </a:lnTo>
                <a:lnTo>
                  <a:pt x="64" y="260"/>
                </a:lnTo>
                <a:lnTo>
                  <a:pt x="64" y="252"/>
                </a:lnTo>
                <a:lnTo>
                  <a:pt x="56" y="232"/>
                </a:lnTo>
                <a:lnTo>
                  <a:pt x="52" y="212"/>
                </a:lnTo>
                <a:lnTo>
                  <a:pt x="48" y="192"/>
                </a:lnTo>
                <a:lnTo>
                  <a:pt x="44" y="176"/>
                </a:lnTo>
                <a:lnTo>
                  <a:pt x="44" y="156"/>
                </a:lnTo>
                <a:lnTo>
                  <a:pt x="40" y="136"/>
                </a:lnTo>
                <a:lnTo>
                  <a:pt x="36" y="116"/>
                </a:lnTo>
                <a:lnTo>
                  <a:pt x="32" y="96"/>
                </a:lnTo>
                <a:lnTo>
                  <a:pt x="24" y="76"/>
                </a:lnTo>
                <a:lnTo>
                  <a:pt x="20" y="56"/>
                </a:lnTo>
                <a:lnTo>
                  <a:pt x="12" y="40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3" name="Freeform 104">
            <a:extLst>
              <a:ext uri="{FF2B5EF4-FFF2-40B4-BE49-F238E27FC236}">
                <a16:creationId xmlns:a16="http://schemas.microsoft.com/office/drawing/2014/main" xmlns="" id="{508C555E-F54B-406A-9B5F-00ED0CFDBA3B}"/>
              </a:ext>
            </a:extLst>
          </p:cNvPr>
          <p:cNvSpPr>
            <a:spLocks/>
          </p:cNvSpPr>
          <p:nvPr/>
        </p:nvSpPr>
        <p:spPr bwMode="auto">
          <a:xfrm>
            <a:off x="3666966" y="4565520"/>
            <a:ext cx="538498" cy="954662"/>
          </a:xfrm>
          <a:custGeom>
            <a:avLst/>
            <a:gdLst>
              <a:gd name="T0" fmla="*/ 104 w 140"/>
              <a:gd name="T1" fmla="*/ 124 h 200"/>
              <a:gd name="T2" fmla="*/ 96 w 140"/>
              <a:gd name="T3" fmla="*/ 140 h 200"/>
              <a:gd name="T4" fmla="*/ 80 w 140"/>
              <a:gd name="T5" fmla="*/ 156 h 200"/>
              <a:gd name="T6" fmla="*/ 64 w 140"/>
              <a:gd name="T7" fmla="*/ 168 h 200"/>
              <a:gd name="T8" fmla="*/ 48 w 140"/>
              <a:gd name="T9" fmla="*/ 184 h 200"/>
              <a:gd name="T10" fmla="*/ 40 w 140"/>
              <a:gd name="T11" fmla="*/ 188 h 200"/>
              <a:gd name="T12" fmla="*/ 28 w 140"/>
              <a:gd name="T13" fmla="*/ 192 h 200"/>
              <a:gd name="T14" fmla="*/ 24 w 140"/>
              <a:gd name="T15" fmla="*/ 196 h 200"/>
              <a:gd name="T16" fmla="*/ 16 w 140"/>
              <a:gd name="T17" fmla="*/ 200 h 200"/>
              <a:gd name="T18" fmla="*/ 12 w 140"/>
              <a:gd name="T19" fmla="*/ 200 h 200"/>
              <a:gd name="T20" fmla="*/ 8 w 140"/>
              <a:gd name="T21" fmla="*/ 200 h 200"/>
              <a:gd name="T22" fmla="*/ 4 w 140"/>
              <a:gd name="T23" fmla="*/ 200 h 200"/>
              <a:gd name="T24" fmla="*/ 0 w 140"/>
              <a:gd name="T25" fmla="*/ 200 h 200"/>
              <a:gd name="T26" fmla="*/ 0 w 140"/>
              <a:gd name="T27" fmla="*/ 196 h 200"/>
              <a:gd name="T28" fmla="*/ 0 w 140"/>
              <a:gd name="T29" fmla="*/ 192 h 200"/>
              <a:gd name="T30" fmla="*/ 0 w 140"/>
              <a:gd name="T31" fmla="*/ 192 h 200"/>
              <a:gd name="T32" fmla="*/ 0 w 140"/>
              <a:gd name="T33" fmla="*/ 188 h 200"/>
              <a:gd name="T34" fmla="*/ 4 w 140"/>
              <a:gd name="T35" fmla="*/ 180 h 200"/>
              <a:gd name="T36" fmla="*/ 8 w 140"/>
              <a:gd name="T37" fmla="*/ 176 h 200"/>
              <a:gd name="T38" fmla="*/ 12 w 140"/>
              <a:gd name="T39" fmla="*/ 168 h 200"/>
              <a:gd name="T40" fmla="*/ 20 w 140"/>
              <a:gd name="T41" fmla="*/ 160 h 200"/>
              <a:gd name="T42" fmla="*/ 36 w 140"/>
              <a:gd name="T43" fmla="*/ 148 h 200"/>
              <a:gd name="T44" fmla="*/ 48 w 140"/>
              <a:gd name="T45" fmla="*/ 132 h 200"/>
              <a:gd name="T46" fmla="*/ 56 w 140"/>
              <a:gd name="T47" fmla="*/ 112 h 200"/>
              <a:gd name="T48" fmla="*/ 64 w 140"/>
              <a:gd name="T49" fmla="*/ 96 h 200"/>
              <a:gd name="T50" fmla="*/ 72 w 140"/>
              <a:gd name="T51" fmla="*/ 76 h 200"/>
              <a:gd name="T52" fmla="*/ 72 w 140"/>
              <a:gd name="T53" fmla="*/ 52 h 200"/>
              <a:gd name="T54" fmla="*/ 76 w 140"/>
              <a:gd name="T55" fmla="*/ 28 h 200"/>
              <a:gd name="T56" fmla="*/ 72 w 140"/>
              <a:gd name="T57" fmla="*/ 0 h 200"/>
              <a:gd name="T58" fmla="*/ 88 w 140"/>
              <a:gd name="T59" fmla="*/ 8 h 200"/>
              <a:gd name="T60" fmla="*/ 100 w 140"/>
              <a:gd name="T61" fmla="*/ 12 h 200"/>
              <a:gd name="T62" fmla="*/ 112 w 140"/>
              <a:gd name="T63" fmla="*/ 16 h 200"/>
              <a:gd name="T64" fmla="*/ 120 w 140"/>
              <a:gd name="T65" fmla="*/ 20 h 200"/>
              <a:gd name="T66" fmla="*/ 128 w 140"/>
              <a:gd name="T67" fmla="*/ 24 h 200"/>
              <a:gd name="T68" fmla="*/ 132 w 140"/>
              <a:gd name="T69" fmla="*/ 28 h 200"/>
              <a:gd name="T70" fmla="*/ 136 w 140"/>
              <a:gd name="T71" fmla="*/ 32 h 200"/>
              <a:gd name="T72" fmla="*/ 140 w 140"/>
              <a:gd name="T73" fmla="*/ 36 h 200"/>
              <a:gd name="T74" fmla="*/ 140 w 140"/>
              <a:gd name="T75" fmla="*/ 40 h 200"/>
              <a:gd name="T76" fmla="*/ 140 w 140"/>
              <a:gd name="T77" fmla="*/ 48 h 200"/>
              <a:gd name="T78" fmla="*/ 136 w 140"/>
              <a:gd name="T79" fmla="*/ 56 h 200"/>
              <a:gd name="T80" fmla="*/ 136 w 140"/>
              <a:gd name="T81" fmla="*/ 64 h 200"/>
              <a:gd name="T82" fmla="*/ 132 w 140"/>
              <a:gd name="T83" fmla="*/ 76 h 200"/>
              <a:gd name="T84" fmla="*/ 124 w 140"/>
              <a:gd name="T85" fmla="*/ 92 h 200"/>
              <a:gd name="T86" fmla="*/ 116 w 140"/>
              <a:gd name="T87" fmla="*/ 104 h 200"/>
              <a:gd name="T88" fmla="*/ 104 w 140"/>
              <a:gd name="T89" fmla="*/ 124 h 200"/>
              <a:gd name="T90" fmla="*/ 104 w 140"/>
              <a:gd name="T91" fmla="*/ 124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0" h="200">
                <a:moveTo>
                  <a:pt x="104" y="124"/>
                </a:moveTo>
                <a:lnTo>
                  <a:pt x="96" y="140"/>
                </a:lnTo>
                <a:lnTo>
                  <a:pt x="80" y="156"/>
                </a:lnTo>
                <a:lnTo>
                  <a:pt x="64" y="168"/>
                </a:lnTo>
                <a:lnTo>
                  <a:pt x="48" y="184"/>
                </a:lnTo>
                <a:lnTo>
                  <a:pt x="40" y="188"/>
                </a:lnTo>
                <a:lnTo>
                  <a:pt x="28" y="192"/>
                </a:lnTo>
                <a:lnTo>
                  <a:pt x="24" y="196"/>
                </a:lnTo>
                <a:lnTo>
                  <a:pt x="16" y="200"/>
                </a:lnTo>
                <a:lnTo>
                  <a:pt x="12" y="200"/>
                </a:lnTo>
                <a:lnTo>
                  <a:pt x="8" y="200"/>
                </a:lnTo>
                <a:lnTo>
                  <a:pt x="4" y="200"/>
                </a:lnTo>
                <a:lnTo>
                  <a:pt x="0" y="200"/>
                </a:lnTo>
                <a:lnTo>
                  <a:pt x="0" y="196"/>
                </a:lnTo>
                <a:lnTo>
                  <a:pt x="0" y="192"/>
                </a:lnTo>
                <a:lnTo>
                  <a:pt x="0" y="192"/>
                </a:lnTo>
                <a:lnTo>
                  <a:pt x="0" y="188"/>
                </a:lnTo>
                <a:lnTo>
                  <a:pt x="4" y="180"/>
                </a:lnTo>
                <a:lnTo>
                  <a:pt x="8" y="176"/>
                </a:lnTo>
                <a:lnTo>
                  <a:pt x="12" y="168"/>
                </a:lnTo>
                <a:lnTo>
                  <a:pt x="20" y="160"/>
                </a:lnTo>
                <a:lnTo>
                  <a:pt x="36" y="148"/>
                </a:lnTo>
                <a:lnTo>
                  <a:pt x="48" y="132"/>
                </a:lnTo>
                <a:lnTo>
                  <a:pt x="56" y="112"/>
                </a:lnTo>
                <a:lnTo>
                  <a:pt x="64" y="96"/>
                </a:lnTo>
                <a:lnTo>
                  <a:pt x="72" y="76"/>
                </a:lnTo>
                <a:lnTo>
                  <a:pt x="72" y="52"/>
                </a:lnTo>
                <a:lnTo>
                  <a:pt x="76" y="28"/>
                </a:lnTo>
                <a:lnTo>
                  <a:pt x="72" y="0"/>
                </a:lnTo>
                <a:lnTo>
                  <a:pt x="88" y="8"/>
                </a:lnTo>
                <a:lnTo>
                  <a:pt x="100" y="12"/>
                </a:lnTo>
                <a:lnTo>
                  <a:pt x="112" y="16"/>
                </a:lnTo>
                <a:lnTo>
                  <a:pt x="120" y="20"/>
                </a:lnTo>
                <a:lnTo>
                  <a:pt x="128" y="24"/>
                </a:lnTo>
                <a:lnTo>
                  <a:pt x="132" y="28"/>
                </a:lnTo>
                <a:lnTo>
                  <a:pt x="136" y="32"/>
                </a:lnTo>
                <a:lnTo>
                  <a:pt x="140" y="36"/>
                </a:lnTo>
                <a:lnTo>
                  <a:pt x="140" y="40"/>
                </a:lnTo>
                <a:lnTo>
                  <a:pt x="140" y="48"/>
                </a:lnTo>
                <a:lnTo>
                  <a:pt x="136" y="56"/>
                </a:lnTo>
                <a:lnTo>
                  <a:pt x="136" y="64"/>
                </a:lnTo>
                <a:lnTo>
                  <a:pt x="132" y="76"/>
                </a:lnTo>
                <a:lnTo>
                  <a:pt x="124" y="92"/>
                </a:lnTo>
                <a:lnTo>
                  <a:pt x="116" y="104"/>
                </a:lnTo>
                <a:lnTo>
                  <a:pt x="104" y="124"/>
                </a:lnTo>
                <a:lnTo>
                  <a:pt x="104" y="1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4" name="Freeform 105">
            <a:extLst>
              <a:ext uri="{FF2B5EF4-FFF2-40B4-BE49-F238E27FC236}">
                <a16:creationId xmlns:a16="http://schemas.microsoft.com/office/drawing/2014/main" xmlns="" id="{202192B5-4EE7-44DD-B399-D7DF863D6B50}"/>
              </a:ext>
            </a:extLst>
          </p:cNvPr>
          <p:cNvSpPr>
            <a:spLocks/>
          </p:cNvSpPr>
          <p:nvPr/>
        </p:nvSpPr>
        <p:spPr bwMode="auto">
          <a:xfrm>
            <a:off x="4436249" y="4508240"/>
            <a:ext cx="707740" cy="801916"/>
          </a:xfrm>
          <a:custGeom>
            <a:avLst/>
            <a:gdLst>
              <a:gd name="T0" fmla="*/ 64 w 184"/>
              <a:gd name="T1" fmla="*/ 40 h 168"/>
              <a:gd name="T2" fmla="*/ 64 w 184"/>
              <a:gd name="T3" fmla="*/ 52 h 168"/>
              <a:gd name="T4" fmla="*/ 64 w 184"/>
              <a:gd name="T5" fmla="*/ 56 h 168"/>
              <a:gd name="T6" fmla="*/ 60 w 184"/>
              <a:gd name="T7" fmla="*/ 64 h 168"/>
              <a:gd name="T8" fmla="*/ 60 w 184"/>
              <a:gd name="T9" fmla="*/ 76 h 168"/>
              <a:gd name="T10" fmla="*/ 60 w 184"/>
              <a:gd name="T11" fmla="*/ 84 h 168"/>
              <a:gd name="T12" fmla="*/ 60 w 184"/>
              <a:gd name="T13" fmla="*/ 92 h 168"/>
              <a:gd name="T14" fmla="*/ 60 w 184"/>
              <a:gd name="T15" fmla="*/ 100 h 168"/>
              <a:gd name="T16" fmla="*/ 60 w 184"/>
              <a:gd name="T17" fmla="*/ 108 h 168"/>
              <a:gd name="T18" fmla="*/ 64 w 184"/>
              <a:gd name="T19" fmla="*/ 116 h 168"/>
              <a:gd name="T20" fmla="*/ 68 w 184"/>
              <a:gd name="T21" fmla="*/ 120 h 168"/>
              <a:gd name="T22" fmla="*/ 68 w 184"/>
              <a:gd name="T23" fmla="*/ 124 h 168"/>
              <a:gd name="T24" fmla="*/ 72 w 184"/>
              <a:gd name="T25" fmla="*/ 124 h 168"/>
              <a:gd name="T26" fmla="*/ 80 w 184"/>
              <a:gd name="T27" fmla="*/ 124 h 168"/>
              <a:gd name="T28" fmla="*/ 88 w 184"/>
              <a:gd name="T29" fmla="*/ 124 h 168"/>
              <a:gd name="T30" fmla="*/ 100 w 184"/>
              <a:gd name="T31" fmla="*/ 124 h 168"/>
              <a:gd name="T32" fmla="*/ 108 w 184"/>
              <a:gd name="T33" fmla="*/ 120 h 168"/>
              <a:gd name="T34" fmla="*/ 120 w 184"/>
              <a:gd name="T35" fmla="*/ 120 h 168"/>
              <a:gd name="T36" fmla="*/ 128 w 184"/>
              <a:gd name="T37" fmla="*/ 120 h 168"/>
              <a:gd name="T38" fmla="*/ 136 w 184"/>
              <a:gd name="T39" fmla="*/ 120 h 168"/>
              <a:gd name="T40" fmla="*/ 140 w 184"/>
              <a:gd name="T41" fmla="*/ 120 h 168"/>
              <a:gd name="T42" fmla="*/ 148 w 184"/>
              <a:gd name="T43" fmla="*/ 124 h 168"/>
              <a:gd name="T44" fmla="*/ 156 w 184"/>
              <a:gd name="T45" fmla="*/ 124 h 168"/>
              <a:gd name="T46" fmla="*/ 168 w 184"/>
              <a:gd name="T47" fmla="*/ 128 h 168"/>
              <a:gd name="T48" fmla="*/ 176 w 184"/>
              <a:gd name="T49" fmla="*/ 132 h 168"/>
              <a:gd name="T50" fmla="*/ 180 w 184"/>
              <a:gd name="T51" fmla="*/ 136 h 168"/>
              <a:gd name="T52" fmla="*/ 184 w 184"/>
              <a:gd name="T53" fmla="*/ 140 h 168"/>
              <a:gd name="T54" fmla="*/ 184 w 184"/>
              <a:gd name="T55" fmla="*/ 144 h 168"/>
              <a:gd name="T56" fmla="*/ 184 w 184"/>
              <a:gd name="T57" fmla="*/ 152 h 168"/>
              <a:gd name="T58" fmla="*/ 176 w 184"/>
              <a:gd name="T59" fmla="*/ 156 h 168"/>
              <a:gd name="T60" fmla="*/ 168 w 184"/>
              <a:gd name="T61" fmla="*/ 160 h 168"/>
              <a:gd name="T62" fmla="*/ 160 w 184"/>
              <a:gd name="T63" fmla="*/ 160 h 168"/>
              <a:gd name="T64" fmla="*/ 156 w 184"/>
              <a:gd name="T65" fmla="*/ 164 h 168"/>
              <a:gd name="T66" fmla="*/ 140 w 184"/>
              <a:gd name="T67" fmla="*/ 168 h 168"/>
              <a:gd name="T68" fmla="*/ 124 w 184"/>
              <a:gd name="T69" fmla="*/ 168 h 168"/>
              <a:gd name="T70" fmla="*/ 108 w 184"/>
              <a:gd name="T71" fmla="*/ 168 h 168"/>
              <a:gd name="T72" fmla="*/ 88 w 184"/>
              <a:gd name="T73" fmla="*/ 168 h 168"/>
              <a:gd name="T74" fmla="*/ 68 w 184"/>
              <a:gd name="T75" fmla="*/ 168 h 168"/>
              <a:gd name="T76" fmla="*/ 52 w 184"/>
              <a:gd name="T77" fmla="*/ 164 h 168"/>
              <a:gd name="T78" fmla="*/ 40 w 184"/>
              <a:gd name="T79" fmla="*/ 160 h 168"/>
              <a:gd name="T80" fmla="*/ 28 w 184"/>
              <a:gd name="T81" fmla="*/ 156 h 168"/>
              <a:gd name="T82" fmla="*/ 20 w 184"/>
              <a:gd name="T83" fmla="*/ 148 h 168"/>
              <a:gd name="T84" fmla="*/ 16 w 184"/>
              <a:gd name="T85" fmla="*/ 140 h 168"/>
              <a:gd name="T86" fmla="*/ 12 w 184"/>
              <a:gd name="T87" fmla="*/ 124 h 168"/>
              <a:gd name="T88" fmla="*/ 8 w 184"/>
              <a:gd name="T89" fmla="*/ 108 h 168"/>
              <a:gd name="T90" fmla="*/ 8 w 184"/>
              <a:gd name="T91" fmla="*/ 100 h 168"/>
              <a:gd name="T92" fmla="*/ 8 w 184"/>
              <a:gd name="T93" fmla="*/ 92 h 168"/>
              <a:gd name="T94" fmla="*/ 4 w 184"/>
              <a:gd name="T95" fmla="*/ 80 h 168"/>
              <a:gd name="T96" fmla="*/ 4 w 184"/>
              <a:gd name="T97" fmla="*/ 64 h 168"/>
              <a:gd name="T98" fmla="*/ 4 w 184"/>
              <a:gd name="T99" fmla="*/ 52 h 168"/>
              <a:gd name="T100" fmla="*/ 0 w 184"/>
              <a:gd name="T101" fmla="*/ 36 h 168"/>
              <a:gd name="T102" fmla="*/ 0 w 184"/>
              <a:gd name="T103" fmla="*/ 16 h 168"/>
              <a:gd name="T104" fmla="*/ 0 w 184"/>
              <a:gd name="T105" fmla="*/ 0 h 168"/>
              <a:gd name="T106" fmla="*/ 16 w 184"/>
              <a:gd name="T107" fmla="*/ 4 h 168"/>
              <a:gd name="T108" fmla="*/ 28 w 184"/>
              <a:gd name="T109" fmla="*/ 12 h 168"/>
              <a:gd name="T110" fmla="*/ 40 w 184"/>
              <a:gd name="T111" fmla="*/ 20 h 168"/>
              <a:gd name="T112" fmla="*/ 48 w 184"/>
              <a:gd name="T113" fmla="*/ 24 h 168"/>
              <a:gd name="T114" fmla="*/ 56 w 184"/>
              <a:gd name="T115" fmla="*/ 28 h 168"/>
              <a:gd name="T116" fmla="*/ 60 w 184"/>
              <a:gd name="T117" fmla="*/ 32 h 168"/>
              <a:gd name="T118" fmla="*/ 64 w 184"/>
              <a:gd name="T119" fmla="*/ 36 h 168"/>
              <a:gd name="T120" fmla="*/ 64 w 184"/>
              <a:gd name="T121" fmla="*/ 40 h 168"/>
              <a:gd name="T122" fmla="*/ 64 w 184"/>
              <a:gd name="T123" fmla="*/ 40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84" h="168">
                <a:moveTo>
                  <a:pt x="64" y="40"/>
                </a:moveTo>
                <a:lnTo>
                  <a:pt x="64" y="52"/>
                </a:lnTo>
                <a:lnTo>
                  <a:pt x="64" y="56"/>
                </a:lnTo>
                <a:lnTo>
                  <a:pt x="60" y="64"/>
                </a:lnTo>
                <a:lnTo>
                  <a:pt x="60" y="76"/>
                </a:lnTo>
                <a:lnTo>
                  <a:pt x="60" y="84"/>
                </a:lnTo>
                <a:lnTo>
                  <a:pt x="60" y="92"/>
                </a:lnTo>
                <a:lnTo>
                  <a:pt x="60" y="100"/>
                </a:lnTo>
                <a:lnTo>
                  <a:pt x="60" y="108"/>
                </a:lnTo>
                <a:lnTo>
                  <a:pt x="64" y="116"/>
                </a:lnTo>
                <a:lnTo>
                  <a:pt x="68" y="120"/>
                </a:lnTo>
                <a:lnTo>
                  <a:pt x="68" y="124"/>
                </a:lnTo>
                <a:lnTo>
                  <a:pt x="72" y="124"/>
                </a:lnTo>
                <a:lnTo>
                  <a:pt x="80" y="124"/>
                </a:lnTo>
                <a:lnTo>
                  <a:pt x="88" y="124"/>
                </a:lnTo>
                <a:lnTo>
                  <a:pt x="100" y="124"/>
                </a:lnTo>
                <a:lnTo>
                  <a:pt x="108" y="120"/>
                </a:lnTo>
                <a:lnTo>
                  <a:pt x="120" y="120"/>
                </a:lnTo>
                <a:lnTo>
                  <a:pt x="128" y="120"/>
                </a:lnTo>
                <a:lnTo>
                  <a:pt x="136" y="120"/>
                </a:lnTo>
                <a:lnTo>
                  <a:pt x="140" y="120"/>
                </a:lnTo>
                <a:lnTo>
                  <a:pt x="148" y="124"/>
                </a:lnTo>
                <a:lnTo>
                  <a:pt x="156" y="124"/>
                </a:lnTo>
                <a:lnTo>
                  <a:pt x="168" y="128"/>
                </a:lnTo>
                <a:lnTo>
                  <a:pt x="176" y="132"/>
                </a:lnTo>
                <a:lnTo>
                  <a:pt x="180" y="136"/>
                </a:lnTo>
                <a:lnTo>
                  <a:pt x="184" y="140"/>
                </a:lnTo>
                <a:lnTo>
                  <a:pt x="184" y="144"/>
                </a:lnTo>
                <a:lnTo>
                  <a:pt x="184" y="152"/>
                </a:lnTo>
                <a:lnTo>
                  <a:pt x="176" y="156"/>
                </a:lnTo>
                <a:lnTo>
                  <a:pt x="168" y="160"/>
                </a:lnTo>
                <a:lnTo>
                  <a:pt x="160" y="160"/>
                </a:lnTo>
                <a:lnTo>
                  <a:pt x="156" y="164"/>
                </a:lnTo>
                <a:lnTo>
                  <a:pt x="140" y="168"/>
                </a:lnTo>
                <a:lnTo>
                  <a:pt x="124" y="168"/>
                </a:lnTo>
                <a:lnTo>
                  <a:pt x="108" y="168"/>
                </a:lnTo>
                <a:lnTo>
                  <a:pt x="88" y="168"/>
                </a:lnTo>
                <a:lnTo>
                  <a:pt x="68" y="168"/>
                </a:lnTo>
                <a:lnTo>
                  <a:pt x="52" y="164"/>
                </a:lnTo>
                <a:lnTo>
                  <a:pt x="40" y="160"/>
                </a:lnTo>
                <a:lnTo>
                  <a:pt x="28" y="156"/>
                </a:lnTo>
                <a:lnTo>
                  <a:pt x="20" y="148"/>
                </a:lnTo>
                <a:lnTo>
                  <a:pt x="16" y="140"/>
                </a:lnTo>
                <a:lnTo>
                  <a:pt x="12" y="124"/>
                </a:lnTo>
                <a:lnTo>
                  <a:pt x="8" y="108"/>
                </a:lnTo>
                <a:lnTo>
                  <a:pt x="8" y="100"/>
                </a:lnTo>
                <a:lnTo>
                  <a:pt x="8" y="92"/>
                </a:lnTo>
                <a:lnTo>
                  <a:pt x="4" y="80"/>
                </a:lnTo>
                <a:lnTo>
                  <a:pt x="4" y="64"/>
                </a:lnTo>
                <a:lnTo>
                  <a:pt x="4" y="52"/>
                </a:lnTo>
                <a:lnTo>
                  <a:pt x="0" y="36"/>
                </a:lnTo>
                <a:lnTo>
                  <a:pt x="0" y="16"/>
                </a:lnTo>
                <a:lnTo>
                  <a:pt x="0" y="0"/>
                </a:lnTo>
                <a:lnTo>
                  <a:pt x="16" y="4"/>
                </a:lnTo>
                <a:lnTo>
                  <a:pt x="28" y="12"/>
                </a:lnTo>
                <a:lnTo>
                  <a:pt x="40" y="20"/>
                </a:lnTo>
                <a:lnTo>
                  <a:pt x="48" y="24"/>
                </a:lnTo>
                <a:lnTo>
                  <a:pt x="56" y="28"/>
                </a:lnTo>
                <a:lnTo>
                  <a:pt x="60" y="32"/>
                </a:lnTo>
                <a:lnTo>
                  <a:pt x="64" y="36"/>
                </a:lnTo>
                <a:lnTo>
                  <a:pt x="64" y="40"/>
                </a:lnTo>
                <a:lnTo>
                  <a:pt x="64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5" name="Freeform 106">
            <a:extLst>
              <a:ext uri="{FF2B5EF4-FFF2-40B4-BE49-F238E27FC236}">
                <a16:creationId xmlns:a16="http://schemas.microsoft.com/office/drawing/2014/main" xmlns="" id="{55103E45-87DB-444C-83ED-5C87608273A4}"/>
              </a:ext>
            </a:extLst>
          </p:cNvPr>
          <p:cNvSpPr>
            <a:spLocks/>
          </p:cNvSpPr>
          <p:nvPr/>
        </p:nvSpPr>
        <p:spPr bwMode="auto">
          <a:xfrm>
            <a:off x="3605424" y="5615647"/>
            <a:ext cx="1384708" cy="133653"/>
          </a:xfrm>
          <a:custGeom>
            <a:avLst/>
            <a:gdLst>
              <a:gd name="T0" fmla="*/ 144 w 360"/>
              <a:gd name="T1" fmla="*/ 8 h 28"/>
              <a:gd name="T2" fmla="*/ 168 w 360"/>
              <a:gd name="T3" fmla="*/ 8 h 28"/>
              <a:gd name="T4" fmla="*/ 192 w 360"/>
              <a:gd name="T5" fmla="*/ 4 h 28"/>
              <a:gd name="T6" fmla="*/ 216 w 360"/>
              <a:gd name="T7" fmla="*/ 4 h 28"/>
              <a:gd name="T8" fmla="*/ 236 w 360"/>
              <a:gd name="T9" fmla="*/ 0 h 28"/>
              <a:gd name="T10" fmla="*/ 256 w 360"/>
              <a:gd name="T11" fmla="*/ 0 h 28"/>
              <a:gd name="T12" fmla="*/ 272 w 360"/>
              <a:gd name="T13" fmla="*/ 0 h 28"/>
              <a:gd name="T14" fmla="*/ 284 w 360"/>
              <a:gd name="T15" fmla="*/ 0 h 28"/>
              <a:gd name="T16" fmla="*/ 296 w 360"/>
              <a:gd name="T17" fmla="*/ 0 h 28"/>
              <a:gd name="T18" fmla="*/ 312 w 360"/>
              <a:gd name="T19" fmla="*/ 0 h 28"/>
              <a:gd name="T20" fmla="*/ 332 w 360"/>
              <a:gd name="T21" fmla="*/ 4 h 28"/>
              <a:gd name="T22" fmla="*/ 344 w 360"/>
              <a:gd name="T23" fmla="*/ 8 h 28"/>
              <a:gd name="T24" fmla="*/ 360 w 360"/>
              <a:gd name="T25" fmla="*/ 12 h 28"/>
              <a:gd name="T26" fmla="*/ 336 w 360"/>
              <a:gd name="T27" fmla="*/ 12 h 28"/>
              <a:gd name="T28" fmla="*/ 316 w 360"/>
              <a:gd name="T29" fmla="*/ 12 h 28"/>
              <a:gd name="T30" fmla="*/ 292 w 360"/>
              <a:gd name="T31" fmla="*/ 12 h 28"/>
              <a:gd name="T32" fmla="*/ 268 w 360"/>
              <a:gd name="T33" fmla="*/ 12 h 28"/>
              <a:gd name="T34" fmla="*/ 240 w 360"/>
              <a:gd name="T35" fmla="*/ 12 h 28"/>
              <a:gd name="T36" fmla="*/ 212 w 360"/>
              <a:gd name="T37" fmla="*/ 16 h 28"/>
              <a:gd name="T38" fmla="*/ 184 w 360"/>
              <a:gd name="T39" fmla="*/ 16 h 28"/>
              <a:gd name="T40" fmla="*/ 156 w 360"/>
              <a:gd name="T41" fmla="*/ 20 h 28"/>
              <a:gd name="T42" fmla="*/ 124 w 360"/>
              <a:gd name="T43" fmla="*/ 24 h 28"/>
              <a:gd name="T44" fmla="*/ 96 w 360"/>
              <a:gd name="T45" fmla="*/ 24 h 28"/>
              <a:gd name="T46" fmla="*/ 72 w 360"/>
              <a:gd name="T47" fmla="*/ 24 h 28"/>
              <a:gd name="T48" fmla="*/ 52 w 360"/>
              <a:gd name="T49" fmla="*/ 28 h 28"/>
              <a:gd name="T50" fmla="*/ 36 w 360"/>
              <a:gd name="T51" fmla="*/ 28 h 28"/>
              <a:gd name="T52" fmla="*/ 20 w 360"/>
              <a:gd name="T53" fmla="*/ 28 h 28"/>
              <a:gd name="T54" fmla="*/ 8 w 360"/>
              <a:gd name="T55" fmla="*/ 28 h 28"/>
              <a:gd name="T56" fmla="*/ 0 w 360"/>
              <a:gd name="T57" fmla="*/ 28 h 28"/>
              <a:gd name="T58" fmla="*/ 0 w 360"/>
              <a:gd name="T59" fmla="*/ 20 h 28"/>
              <a:gd name="T60" fmla="*/ 12 w 360"/>
              <a:gd name="T61" fmla="*/ 20 h 28"/>
              <a:gd name="T62" fmla="*/ 24 w 360"/>
              <a:gd name="T63" fmla="*/ 20 h 28"/>
              <a:gd name="T64" fmla="*/ 36 w 360"/>
              <a:gd name="T65" fmla="*/ 20 h 28"/>
              <a:gd name="T66" fmla="*/ 52 w 360"/>
              <a:gd name="T67" fmla="*/ 16 h 28"/>
              <a:gd name="T68" fmla="*/ 72 w 360"/>
              <a:gd name="T69" fmla="*/ 16 h 28"/>
              <a:gd name="T70" fmla="*/ 92 w 360"/>
              <a:gd name="T71" fmla="*/ 12 h 28"/>
              <a:gd name="T72" fmla="*/ 116 w 360"/>
              <a:gd name="T73" fmla="*/ 12 h 28"/>
              <a:gd name="T74" fmla="*/ 144 w 360"/>
              <a:gd name="T75" fmla="*/ 8 h 28"/>
              <a:gd name="T76" fmla="*/ 144 w 360"/>
              <a:gd name="T77" fmla="*/ 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60" h="28">
                <a:moveTo>
                  <a:pt x="144" y="8"/>
                </a:moveTo>
                <a:lnTo>
                  <a:pt x="168" y="8"/>
                </a:lnTo>
                <a:lnTo>
                  <a:pt x="192" y="4"/>
                </a:lnTo>
                <a:lnTo>
                  <a:pt x="216" y="4"/>
                </a:lnTo>
                <a:lnTo>
                  <a:pt x="236" y="0"/>
                </a:lnTo>
                <a:lnTo>
                  <a:pt x="256" y="0"/>
                </a:lnTo>
                <a:lnTo>
                  <a:pt x="272" y="0"/>
                </a:lnTo>
                <a:lnTo>
                  <a:pt x="284" y="0"/>
                </a:lnTo>
                <a:lnTo>
                  <a:pt x="296" y="0"/>
                </a:lnTo>
                <a:lnTo>
                  <a:pt x="312" y="0"/>
                </a:lnTo>
                <a:lnTo>
                  <a:pt x="332" y="4"/>
                </a:lnTo>
                <a:lnTo>
                  <a:pt x="344" y="8"/>
                </a:lnTo>
                <a:lnTo>
                  <a:pt x="360" y="12"/>
                </a:lnTo>
                <a:lnTo>
                  <a:pt x="336" y="12"/>
                </a:lnTo>
                <a:lnTo>
                  <a:pt x="316" y="12"/>
                </a:lnTo>
                <a:lnTo>
                  <a:pt x="292" y="12"/>
                </a:lnTo>
                <a:lnTo>
                  <a:pt x="268" y="12"/>
                </a:lnTo>
                <a:lnTo>
                  <a:pt x="240" y="12"/>
                </a:lnTo>
                <a:lnTo>
                  <a:pt x="212" y="16"/>
                </a:lnTo>
                <a:lnTo>
                  <a:pt x="184" y="16"/>
                </a:lnTo>
                <a:lnTo>
                  <a:pt x="156" y="20"/>
                </a:lnTo>
                <a:lnTo>
                  <a:pt x="124" y="24"/>
                </a:lnTo>
                <a:lnTo>
                  <a:pt x="96" y="24"/>
                </a:lnTo>
                <a:lnTo>
                  <a:pt x="72" y="24"/>
                </a:lnTo>
                <a:lnTo>
                  <a:pt x="52" y="28"/>
                </a:lnTo>
                <a:lnTo>
                  <a:pt x="36" y="28"/>
                </a:lnTo>
                <a:lnTo>
                  <a:pt x="20" y="28"/>
                </a:lnTo>
                <a:lnTo>
                  <a:pt x="8" y="28"/>
                </a:lnTo>
                <a:lnTo>
                  <a:pt x="0" y="28"/>
                </a:lnTo>
                <a:lnTo>
                  <a:pt x="0" y="20"/>
                </a:lnTo>
                <a:lnTo>
                  <a:pt x="12" y="20"/>
                </a:lnTo>
                <a:lnTo>
                  <a:pt x="24" y="20"/>
                </a:lnTo>
                <a:lnTo>
                  <a:pt x="36" y="20"/>
                </a:lnTo>
                <a:lnTo>
                  <a:pt x="52" y="16"/>
                </a:lnTo>
                <a:lnTo>
                  <a:pt x="72" y="16"/>
                </a:lnTo>
                <a:lnTo>
                  <a:pt x="92" y="12"/>
                </a:lnTo>
                <a:lnTo>
                  <a:pt x="116" y="12"/>
                </a:lnTo>
                <a:lnTo>
                  <a:pt x="144" y="8"/>
                </a:lnTo>
                <a:lnTo>
                  <a:pt x="144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6" name="Freeform 107">
            <a:extLst>
              <a:ext uri="{FF2B5EF4-FFF2-40B4-BE49-F238E27FC236}">
                <a16:creationId xmlns:a16="http://schemas.microsoft.com/office/drawing/2014/main" xmlns="" id="{49C06DA7-17D1-4A12-AAEE-671AE9C5E1B0}"/>
              </a:ext>
            </a:extLst>
          </p:cNvPr>
          <p:cNvSpPr>
            <a:spLocks/>
          </p:cNvSpPr>
          <p:nvPr/>
        </p:nvSpPr>
        <p:spPr bwMode="auto">
          <a:xfrm>
            <a:off x="3359253" y="4355494"/>
            <a:ext cx="2246305" cy="1737484"/>
          </a:xfrm>
          <a:custGeom>
            <a:avLst/>
            <a:gdLst>
              <a:gd name="T0" fmla="*/ 580 w 584"/>
              <a:gd name="T1" fmla="*/ 60 h 364"/>
              <a:gd name="T2" fmla="*/ 568 w 584"/>
              <a:gd name="T3" fmla="*/ 72 h 364"/>
              <a:gd name="T4" fmla="*/ 552 w 584"/>
              <a:gd name="T5" fmla="*/ 108 h 364"/>
              <a:gd name="T6" fmla="*/ 544 w 584"/>
              <a:gd name="T7" fmla="*/ 140 h 364"/>
              <a:gd name="T8" fmla="*/ 532 w 584"/>
              <a:gd name="T9" fmla="*/ 188 h 364"/>
              <a:gd name="T10" fmla="*/ 516 w 584"/>
              <a:gd name="T11" fmla="*/ 248 h 364"/>
              <a:gd name="T12" fmla="*/ 500 w 584"/>
              <a:gd name="T13" fmla="*/ 296 h 364"/>
              <a:gd name="T14" fmla="*/ 484 w 584"/>
              <a:gd name="T15" fmla="*/ 328 h 364"/>
              <a:gd name="T16" fmla="*/ 456 w 584"/>
              <a:gd name="T17" fmla="*/ 360 h 364"/>
              <a:gd name="T18" fmla="*/ 428 w 584"/>
              <a:gd name="T19" fmla="*/ 364 h 364"/>
              <a:gd name="T20" fmla="*/ 416 w 584"/>
              <a:gd name="T21" fmla="*/ 352 h 364"/>
              <a:gd name="T22" fmla="*/ 416 w 584"/>
              <a:gd name="T23" fmla="*/ 328 h 364"/>
              <a:gd name="T24" fmla="*/ 404 w 584"/>
              <a:gd name="T25" fmla="*/ 300 h 364"/>
              <a:gd name="T26" fmla="*/ 380 w 584"/>
              <a:gd name="T27" fmla="*/ 260 h 364"/>
              <a:gd name="T28" fmla="*/ 412 w 584"/>
              <a:gd name="T29" fmla="*/ 268 h 364"/>
              <a:gd name="T30" fmla="*/ 432 w 584"/>
              <a:gd name="T31" fmla="*/ 268 h 364"/>
              <a:gd name="T32" fmla="*/ 440 w 584"/>
              <a:gd name="T33" fmla="*/ 260 h 364"/>
              <a:gd name="T34" fmla="*/ 448 w 584"/>
              <a:gd name="T35" fmla="*/ 236 h 364"/>
              <a:gd name="T36" fmla="*/ 460 w 584"/>
              <a:gd name="T37" fmla="*/ 192 h 364"/>
              <a:gd name="T38" fmla="*/ 472 w 584"/>
              <a:gd name="T39" fmla="*/ 136 h 364"/>
              <a:gd name="T40" fmla="*/ 480 w 584"/>
              <a:gd name="T41" fmla="*/ 96 h 364"/>
              <a:gd name="T42" fmla="*/ 484 w 584"/>
              <a:gd name="T43" fmla="*/ 76 h 364"/>
              <a:gd name="T44" fmla="*/ 480 w 584"/>
              <a:gd name="T45" fmla="*/ 56 h 364"/>
              <a:gd name="T46" fmla="*/ 464 w 584"/>
              <a:gd name="T47" fmla="*/ 48 h 364"/>
              <a:gd name="T48" fmla="*/ 444 w 584"/>
              <a:gd name="T49" fmla="*/ 44 h 364"/>
              <a:gd name="T50" fmla="*/ 416 w 584"/>
              <a:gd name="T51" fmla="*/ 48 h 364"/>
              <a:gd name="T52" fmla="*/ 356 w 584"/>
              <a:gd name="T53" fmla="*/ 52 h 364"/>
              <a:gd name="T54" fmla="*/ 268 w 584"/>
              <a:gd name="T55" fmla="*/ 56 h 364"/>
              <a:gd name="T56" fmla="*/ 148 w 584"/>
              <a:gd name="T57" fmla="*/ 68 h 364"/>
              <a:gd name="T58" fmla="*/ 0 w 584"/>
              <a:gd name="T59" fmla="*/ 80 h 364"/>
              <a:gd name="T60" fmla="*/ 32 w 584"/>
              <a:gd name="T61" fmla="*/ 44 h 364"/>
              <a:gd name="T62" fmla="*/ 104 w 584"/>
              <a:gd name="T63" fmla="*/ 40 h 364"/>
              <a:gd name="T64" fmla="*/ 200 w 584"/>
              <a:gd name="T65" fmla="*/ 32 h 364"/>
              <a:gd name="T66" fmla="*/ 296 w 584"/>
              <a:gd name="T67" fmla="*/ 24 h 364"/>
              <a:gd name="T68" fmla="*/ 364 w 584"/>
              <a:gd name="T69" fmla="*/ 20 h 364"/>
              <a:gd name="T70" fmla="*/ 408 w 584"/>
              <a:gd name="T71" fmla="*/ 12 h 364"/>
              <a:gd name="T72" fmla="*/ 436 w 584"/>
              <a:gd name="T73" fmla="*/ 8 h 364"/>
              <a:gd name="T74" fmla="*/ 456 w 584"/>
              <a:gd name="T75" fmla="*/ 4 h 364"/>
              <a:gd name="T76" fmla="*/ 480 w 584"/>
              <a:gd name="T77" fmla="*/ 0 h 364"/>
              <a:gd name="T78" fmla="*/ 496 w 584"/>
              <a:gd name="T79" fmla="*/ 4 h 364"/>
              <a:gd name="T80" fmla="*/ 540 w 584"/>
              <a:gd name="T81" fmla="*/ 20 h 364"/>
              <a:gd name="T82" fmla="*/ 564 w 584"/>
              <a:gd name="T83" fmla="*/ 32 h 364"/>
              <a:gd name="T84" fmla="*/ 580 w 584"/>
              <a:gd name="T85" fmla="*/ 44 h 364"/>
              <a:gd name="T86" fmla="*/ 580 w 584"/>
              <a:gd name="T87" fmla="*/ 48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84" h="364">
                <a:moveTo>
                  <a:pt x="580" y="48"/>
                </a:moveTo>
                <a:lnTo>
                  <a:pt x="584" y="56"/>
                </a:lnTo>
                <a:lnTo>
                  <a:pt x="580" y="60"/>
                </a:lnTo>
                <a:lnTo>
                  <a:pt x="576" y="64"/>
                </a:lnTo>
                <a:lnTo>
                  <a:pt x="572" y="68"/>
                </a:lnTo>
                <a:lnTo>
                  <a:pt x="568" y="72"/>
                </a:lnTo>
                <a:lnTo>
                  <a:pt x="560" y="80"/>
                </a:lnTo>
                <a:lnTo>
                  <a:pt x="556" y="92"/>
                </a:lnTo>
                <a:lnTo>
                  <a:pt x="552" y="108"/>
                </a:lnTo>
                <a:lnTo>
                  <a:pt x="548" y="120"/>
                </a:lnTo>
                <a:lnTo>
                  <a:pt x="548" y="128"/>
                </a:lnTo>
                <a:lnTo>
                  <a:pt x="544" y="140"/>
                </a:lnTo>
                <a:lnTo>
                  <a:pt x="540" y="156"/>
                </a:lnTo>
                <a:lnTo>
                  <a:pt x="536" y="172"/>
                </a:lnTo>
                <a:lnTo>
                  <a:pt x="532" y="188"/>
                </a:lnTo>
                <a:lnTo>
                  <a:pt x="528" y="208"/>
                </a:lnTo>
                <a:lnTo>
                  <a:pt x="524" y="228"/>
                </a:lnTo>
                <a:lnTo>
                  <a:pt x="516" y="248"/>
                </a:lnTo>
                <a:lnTo>
                  <a:pt x="512" y="264"/>
                </a:lnTo>
                <a:lnTo>
                  <a:pt x="508" y="284"/>
                </a:lnTo>
                <a:lnTo>
                  <a:pt x="500" y="296"/>
                </a:lnTo>
                <a:lnTo>
                  <a:pt x="496" y="312"/>
                </a:lnTo>
                <a:lnTo>
                  <a:pt x="488" y="320"/>
                </a:lnTo>
                <a:lnTo>
                  <a:pt x="484" y="328"/>
                </a:lnTo>
                <a:lnTo>
                  <a:pt x="480" y="336"/>
                </a:lnTo>
                <a:lnTo>
                  <a:pt x="468" y="348"/>
                </a:lnTo>
                <a:lnTo>
                  <a:pt x="456" y="360"/>
                </a:lnTo>
                <a:lnTo>
                  <a:pt x="444" y="364"/>
                </a:lnTo>
                <a:lnTo>
                  <a:pt x="432" y="364"/>
                </a:lnTo>
                <a:lnTo>
                  <a:pt x="428" y="364"/>
                </a:lnTo>
                <a:lnTo>
                  <a:pt x="424" y="364"/>
                </a:lnTo>
                <a:lnTo>
                  <a:pt x="416" y="360"/>
                </a:lnTo>
                <a:lnTo>
                  <a:pt x="416" y="352"/>
                </a:lnTo>
                <a:lnTo>
                  <a:pt x="416" y="340"/>
                </a:lnTo>
                <a:lnTo>
                  <a:pt x="416" y="336"/>
                </a:lnTo>
                <a:lnTo>
                  <a:pt x="416" y="328"/>
                </a:lnTo>
                <a:lnTo>
                  <a:pt x="416" y="320"/>
                </a:lnTo>
                <a:lnTo>
                  <a:pt x="412" y="312"/>
                </a:lnTo>
                <a:lnTo>
                  <a:pt x="404" y="300"/>
                </a:lnTo>
                <a:lnTo>
                  <a:pt x="400" y="288"/>
                </a:lnTo>
                <a:lnTo>
                  <a:pt x="392" y="272"/>
                </a:lnTo>
                <a:lnTo>
                  <a:pt x="380" y="260"/>
                </a:lnTo>
                <a:lnTo>
                  <a:pt x="392" y="264"/>
                </a:lnTo>
                <a:lnTo>
                  <a:pt x="404" y="264"/>
                </a:lnTo>
                <a:lnTo>
                  <a:pt x="412" y="268"/>
                </a:lnTo>
                <a:lnTo>
                  <a:pt x="420" y="268"/>
                </a:lnTo>
                <a:lnTo>
                  <a:pt x="428" y="268"/>
                </a:lnTo>
                <a:lnTo>
                  <a:pt x="432" y="268"/>
                </a:lnTo>
                <a:lnTo>
                  <a:pt x="436" y="268"/>
                </a:lnTo>
                <a:lnTo>
                  <a:pt x="440" y="264"/>
                </a:lnTo>
                <a:lnTo>
                  <a:pt x="440" y="260"/>
                </a:lnTo>
                <a:lnTo>
                  <a:pt x="444" y="256"/>
                </a:lnTo>
                <a:lnTo>
                  <a:pt x="448" y="248"/>
                </a:lnTo>
                <a:lnTo>
                  <a:pt x="448" y="236"/>
                </a:lnTo>
                <a:lnTo>
                  <a:pt x="452" y="224"/>
                </a:lnTo>
                <a:lnTo>
                  <a:pt x="456" y="208"/>
                </a:lnTo>
                <a:lnTo>
                  <a:pt x="460" y="192"/>
                </a:lnTo>
                <a:lnTo>
                  <a:pt x="464" y="172"/>
                </a:lnTo>
                <a:lnTo>
                  <a:pt x="468" y="156"/>
                </a:lnTo>
                <a:lnTo>
                  <a:pt x="472" y="136"/>
                </a:lnTo>
                <a:lnTo>
                  <a:pt x="476" y="120"/>
                </a:lnTo>
                <a:lnTo>
                  <a:pt x="476" y="108"/>
                </a:lnTo>
                <a:lnTo>
                  <a:pt x="480" y="96"/>
                </a:lnTo>
                <a:lnTo>
                  <a:pt x="480" y="88"/>
                </a:lnTo>
                <a:lnTo>
                  <a:pt x="484" y="80"/>
                </a:lnTo>
                <a:lnTo>
                  <a:pt x="484" y="76"/>
                </a:lnTo>
                <a:lnTo>
                  <a:pt x="484" y="68"/>
                </a:lnTo>
                <a:lnTo>
                  <a:pt x="484" y="60"/>
                </a:lnTo>
                <a:lnTo>
                  <a:pt x="480" y="56"/>
                </a:lnTo>
                <a:lnTo>
                  <a:pt x="476" y="52"/>
                </a:lnTo>
                <a:lnTo>
                  <a:pt x="472" y="48"/>
                </a:lnTo>
                <a:lnTo>
                  <a:pt x="464" y="48"/>
                </a:lnTo>
                <a:lnTo>
                  <a:pt x="456" y="48"/>
                </a:lnTo>
                <a:lnTo>
                  <a:pt x="448" y="44"/>
                </a:lnTo>
                <a:lnTo>
                  <a:pt x="444" y="44"/>
                </a:lnTo>
                <a:lnTo>
                  <a:pt x="440" y="44"/>
                </a:lnTo>
                <a:lnTo>
                  <a:pt x="428" y="44"/>
                </a:lnTo>
                <a:lnTo>
                  <a:pt x="416" y="48"/>
                </a:lnTo>
                <a:lnTo>
                  <a:pt x="400" y="48"/>
                </a:lnTo>
                <a:lnTo>
                  <a:pt x="380" y="48"/>
                </a:lnTo>
                <a:lnTo>
                  <a:pt x="356" y="52"/>
                </a:lnTo>
                <a:lnTo>
                  <a:pt x="328" y="52"/>
                </a:lnTo>
                <a:lnTo>
                  <a:pt x="300" y="56"/>
                </a:lnTo>
                <a:lnTo>
                  <a:pt x="268" y="56"/>
                </a:lnTo>
                <a:lnTo>
                  <a:pt x="232" y="60"/>
                </a:lnTo>
                <a:lnTo>
                  <a:pt x="192" y="64"/>
                </a:lnTo>
                <a:lnTo>
                  <a:pt x="148" y="68"/>
                </a:lnTo>
                <a:lnTo>
                  <a:pt x="104" y="72"/>
                </a:lnTo>
                <a:lnTo>
                  <a:pt x="52" y="76"/>
                </a:lnTo>
                <a:lnTo>
                  <a:pt x="0" y="80"/>
                </a:lnTo>
                <a:lnTo>
                  <a:pt x="0" y="44"/>
                </a:lnTo>
                <a:lnTo>
                  <a:pt x="16" y="44"/>
                </a:lnTo>
                <a:lnTo>
                  <a:pt x="32" y="44"/>
                </a:lnTo>
                <a:lnTo>
                  <a:pt x="56" y="44"/>
                </a:lnTo>
                <a:lnTo>
                  <a:pt x="76" y="40"/>
                </a:lnTo>
                <a:lnTo>
                  <a:pt x="104" y="40"/>
                </a:lnTo>
                <a:lnTo>
                  <a:pt x="132" y="36"/>
                </a:lnTo>
                <a:lnTo>
                  <a:pt x="164" y="36"/>
                </a:lnTo>
                <a:lnTo>
                  <a:pt x="200" y="32"/>
                </a:lnTo>
                <a:lnTo>
                  <a:pt x="236" y="32"/>
                </a:lnTo>
                <a:lnTo>
                  <a:pt x="268" y="28"/>
                </a:lnTo>
                <a:lnTo>
                  <a:pt x="296" y="24"/>
                </a:lnTo>
                <a:lnTo>
                  <a:pt x="320" y="24"/>
                </a:lnTo>
                <a:lnTo>
                  <a:pt x="344" y="20"/>
                </a:lnTo>
                <a:lnTo>
                  <a:pt x="364" y="20"/>
                </a:lnTo>
                <a:lnTo>
                  <a:pt x="384" y="16"/>
                </a:lnTo>
                <a:lnTo>
                  <a:pt x="396" y="16"/>
                </a:lnTo>
                <a:lnTo>
                  <a:pt x="408" y="12"/>
                </a:lnTo>
                <a:lnTo>
                  <a:pt x="420" y="12"/>
                </a:lnTo>
                <a:lnTo>
                  <a:pt x="428" y="8"/>
                </a:lnTo>
                <a:lnTo>
                  <a:pt x="436" y="8"/>
                </a:lnTo>
                <a:lnTo>
                  <a:pt x="444" y="4"/>
                </a:lnTo>
                <a:lnTo>
                  <a:pt x="448" y="4"/>
                </a:lnTo>
                <a:lnTo>
                  <a:pt x="456" y="4"/>
                </a:lnTo>
                <a:lnTo>
                  <a:pt x="460" y="0"/>
                </a:lnTo>
                <a:lnTo>
                  <a:pt x="468" y="0"/>
                </a:lnTo>
                <a:lnTo>
                  <a:pt x="480" y="0"/>
                </a:lnTo>
                <a:lnTo>
                  <a:pt x="484" y="0"/>
                </a:lnTo>
                <a:lnTo>
                  <a:pt x="492" y="4"/>
                </a:lnTo>
                <a:lnTo>
                  <a:pt x="496" y="4"/>
                </a:lnTo>
                <a:lnTo>
                  <a:pt x="504" y="8"/>
                </a:lnTo>
                <a:lnTo>
                  <a:pt x="520" y="12"/>
                </a:lnTo>
                <a:lnTo>
                  <a:pt x="540" y="20"/>
                </a:lnTo>
                <a:lnTo>
                  <a:pt x="548" y="24"/>
                </a:lnTo>
                <a:lnTo>
                  <a:pt x="556" y="28"/>
                </a:lnTo>
                <a:lnTo>
                  <a:pt x="564" y="32"/>
                </a:lnTo>
                <a:lnTo>
                  <a:pt x="572" y="36"/>
                </a:lnTo>
                <a:lnTo>
                  <a:pt x="576" y="40"/>
                </a:lnTo>
                <a:lnTo>
                  <a:pt x="580" y="44"/>
                </a:lnTo>
                <a:lnTo>
                  <a:pt x="580" y="48"/>
                </a:lnTo>
                <a:lnTo>
                  <a:pt x="580" y="48"/>
                </a:lnTo>
                <a:lnTo>
                  <a:pt x="580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9" name="Freeform 195">
            <a:extLst>
              <a:ext uri="{FF2B5EF4-FFF2-40B4-BE49-F238E27FC236}">
                <a16:creationId xmlns:a16="http://schemas.microsoft.com/office/drawing/2014/main" xmlns="" id="{5709F7E4-483E-45F8-8C57-15A1F13296CB}"/>
              </a:ext>
            </a:extLst>
          </p:cNvPr>
          <p:cNvSpPr>
            <a:spLocks/>
          </p:cNvSpPr>
          <p:nvPr/>
        </p:nvSpPr>
        <p:spPr bwMode="auto">
          <a:xfrm>
            <a:off x="7334286" y="4221843"/>
            <a:ext cx="1400091" cy="343678"/>
          </a:xfrm>
          <a:custGeom>
            <a:avLst/>
            <a:gdLst>
              <a:gd name="T0" fmla="*/ 204 w 364"/>
              <a:gd name="T1" fmla="*/ 12 h 72"/>
              <a:gd name="T2" fmla="*/ 240 w 364"/>
              <a:gd name="T3" fmla="*/ 4 h 72"/>
              <a:gd name="T4" fmla="*/ 268 w 364"/>
              <a:gd name="T5" fmla="*/ 0 h 72"/>
              <a:gd name="T6" fmla="*/ 288 w 364"/>
              <a:gd name="T7" fmla="*/ 0 h 72"/>
              <a:gd name="T8" fmla="*/ 304 w 364"/>
              <a:gd name="T9" fmla="*/ 0 h 72"/>
              <a:gd name="T10" fmla="*/ 328 w 364"/>
              <a:gd name="T11" fmla="*/ 4 h 72"/>
              <a:gd name="T12" fmla="*/ 352 w 364"/>
              <a:gd name="T13" fmla="*/ 16 h 72"/>
              <a:gd name="T14" fmla="*/ 364 w 364"/>
              <a:gd name="T15" fmla="*/ 24 h 72"/>
              <a:gd name="T16" fmla="*/ 364 w 364"/>
              <a:gd name="T17" fmla="*/ 32 h 72"/>
              <a:gd name="T18" fmla="*/ 360 w 364"/>
              <a:gd name="T19" fmla="*/ 36 h 72"/>
              <a:gd name="T20" fmla="*/ 348 w 364"/>
              <a:gd name="T21" fmla="*/ 40 h 72"/>
              <a:gd name="T22" fmla="*/ 328 w 364"/>
              <a:gd name="T23" fmla="*/ 44 h 72"/>
              <a:gd name="T24" fmla="*/ 304 w 364"/>
              <a:gd name="T25" fmla="*/ 48 h 72"/>
              <a:gd name="T26" fmla="*/ 272 w 364"/>
              <a:gd name="T27" fmla="*/ 52 h 72"/>
              <a:gd name="T28" fmla="*/ 236 w 364"/>
              <a:gd name="T29" fmla="*/ 56 h 72"/>
              <a:gd name="T30" fmla="*/ 192 w 364"/>
              <a:gd name="T31" fmla="*/ 64 h 72"/>
              <a:gd name="T32" fmla="*/ 148 w 364"/>
              <a:gd name="T33" fmla="*/ 68 h 72"/>
              <a:gd name="T34" fmla="*/ 108 w 364"/>
              <a:gd name="T35" fmla="*/ 72 h 72"/>
              <a:gd name="T36" fmla="*/ 84 w 364"/>
              <a:gd name="T37" fmla="*/ 72 h 72"/>
              <a:gd name="T38" fmla="*/ 68 w 364"/>
              <a:gd name="T39" fmla="*/ 72 h 72"/>
              <a:gd name="T40" fmla="*/ 60 w 364"/>
              <a:gd name="T41" fmla="*/ 72 h 72"/>
              <a:gd name="T42" fmla="*/ 44 w 364"/>
              <a:gd name="T43" fmla="*/ 68 h 72"/>
              <a:gd name="T44" fmla="*/ 20 w 364"/>
              <a:gd name="T45" fmla="*/ 60 h 72"/>
              <a:gd name="T46" fmla="*/ 4 w 364"/>
              <a:gd name="T47" fmla="*/ 52 h 72"/>
              <a:gd name="T48" fmla="*/ 0 w 364"/>
              <a:gd name="T49" fmla="*/ 44 h 72"/>
              <a:gd name="T50" fmla="*/ 0 w 364"/>
              <a:gd name="T51" fmla="*/ 40 h 72"/>
              <a:gd name="T52" fmla="*/ 8 w 364"/>
              <a:gd name="T53" fmla="*/ 36 h 72"/>
              <a:gd name="T54" fmla="*/ 20 w 364"/>
              <a:gd name="T55" fmla="*/ 36 h 72"/>
              <a:gd name="T56" fmla="*/ 44 w 364"/>
              <a:gd name="T57" fmla="*/ 36 h 72"/>
              <a:gd name="T58" fmla="*/ 72 w 364"/>
              <a:gd name="T59" fmla="*/ 36 h 72"/>
              <a:gd name="T60" fmla="*/ 88 w 364"/>
              <a:gd name="T61" fmla="*/ 32 h 72"/>
              <a:gd name="T62" fmla="*/ 108 w 364"/>
              <a:gd name="T63" fmla="*/ 28 h 72"/>
              <a:gd name="T64" fmla="*/ 132 w 364"/>
              <a:gd name="T65" fmla="*/ 24 h 72"/>
              <a:gd name="T66" fmla="*/ 164 w 364"/>
              <a:gd name="T67" fmla="*/ 16 h 72"/>
              <a:gd name="T68" fmla="*/ 184 w 364"/>
              <a:gd name="T69" fmla="*/ 1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64" h="72">
                <a:moveTo>
                  <a:pt x="184" y="12"/>
                </a:moveTo>
                <a:lnTo>
                  <a:pt x="204" y="12"/>
                </a:lnTo>
                <a:lnTo>
                  <a:pt x="224" y="8"/>
                </a:lnTo>
                <a:lnTo>
                  <a:pt x="240" y="4"/>
                </a:lnTo>
                <a:lnTo>
                  <a:pt x="252" y="4"/>
                </a:lnTo>
                <a:lnTo>
                  <a:pt x="268" y="0"/>
                </a:lnTo>
                <a:lnTo>
                  <a:pt x="276" y="0"/>
                </a:lnTo>
                <a:lnTo>
                  <a:pt x="288" y="0"/>
                </a:lnTo>
                <a:lnTo>
                  <a:pt x="292" y="0"/>
                </a:lnTo>
                <a:lnTo>
                  <a:pt x="304" y="0"/>
                </a:lnTo>
                <a:lnTo>
                  <a:pt x="316" y="4"/>
                </a:lnTo>
                <a:lnTo>
                  <a:pt x="328" y="4"/>
                </a:lnTo>
                <a:lnTo>
                  <a:pt x="340" y="8"/>
                </a:lnTo>
                <a:lnTo>
                  <a:pt x="352" y="16"/>
                </a:lnTo>
                <a:lnTo>
                  <a:pt x="360" y="20"/>
                </a:lnTo>
                <a:lnTo>
                  <a:pt x="364" y="24"/>
                </a:lnTo>
                <a:lnTo>
                  <a:pt x="364" y="28"/>
                </a:lnTo>
                <a:lnTo>
                  <a:pt x="364" y="32"/>
                </a:lnTo>
                <a:lnTo>
                  <a:pt x="364" y="36"/>
                </a:lnTo>
                <a:lnTo>
                  <a:pt x="360" y="36"/>
                </a:lnTo>
                <a:lnTo>
                  <a:pt x="352" y="40"/>
                </a:lnTo>
                <a:lnTo>
                  <a:pt x="348" y="40"/>
                </a:lnTo>
                <a:lnTo>
                  <a:pt x="336" y="44"/>
                </a:lnTo>
                <a:lnTo>
                  <a:pt x="328" y="44"/>
                </a:lnTo>
                <a:lnTo>
                  <a:pt x="316" y="48"/>
                </a:lnTo>
                <a:lnTo>
                  <a:pt x="304" y="48"/>
                </a:lnTo>
                <a:lnTo>
                  <a:pt x="288" y="52"/>
                </a:lnTo>
                <a:lnTo>
                  <a:pt x="272" y="52"/>
                </a:lnTo>
                <a:lnTo>
                  <a:pt x="256" y="56"/>
                </a:lnTo>
                <a:lnTo>
                  <a:pt x="236" y="56"/>
                </a:lnTo>
                <a:lnTo>
                  <a:pt x="216" y="60"/>
                </a:lnTo>
                <a:lnTo>
                  <a:pt x="192" y="64"/>
                </a:lnTo>
                <a:lnTo>
                  <a:pt x="168" y="64"/>
                </a:lnTo>
                <a:lnTo>
                  <a:pt x="148" y="68"/>
                </a:lnTo>
                <a:lnTo>
                  <a:pt x="128" y="68"/>
                </a:lnTo>
                <a:lnTo>
                  <a:pt x="108" y="72"/>
                </a:lnTo>
                <a:lnTo>
                  <a:pt x="96" y="72"/>
                </a:lnTo>
                <a:lnTo>
                  <a:pt x="84" y="72"/>
                </a:lnTo>
                <a:lnTo>
                  <a:pt x="76" y="72"/>
                </a:lnTo>
                <a:lnTo>
                  <a:pt x="68" y="72"/>
                </a:lnTo>
                <a:lnTo>
                  <a:pt x="64" y="72"/>
                </a:lnTo>
                <a:lnTo>
                  <a:pt x="60" y="72"/>
                </a:lnTo>
                <a:lnTo>
                  <a:pt x="52" y="72"/>
                </a:lnTo>
                <a:lnTo>
                  <a:pt x="44" y="68"/>
                </a:lnTo>
                <a:lnTo>
                  <a:pt x="32" y="64"/>
                </a:lnTo>
                <a:lnTo>
                  <a:pt x="20" y="60"/>
                </a:lnTo>
                <a:lnTo>
                  <a:pt x="12" y="56"/>
                </a:lnTo>
                <a:lnTo>
                  <a:pt x="4" y="52"/>
                </a:lnTo>
                <a:lnTo>
                  <a:pt x="0" y="48"/>
                </a:lnTo>
                <a:lnTo>
                  <a:pt x="0" y="44"/>
                </a:lnTo>
                <a:lnTo>
                  <a:pt x="0" y="40"/>
                </a:lnTo>
                <a:lnTo>
                  <a:pt x="0" y="40"/>
                </a:lnTo>
                <a:lnTo>
                  <a:pt x="4" y="40"/>
                </a:lnTo>
                <a:lnTo>
                  <a:pt x="8" y="36"/>
                </a:lnTo>
                <a:lnTo>
                  <a:pt x="16" y="36"/>
                </a:lnTo>
                <a:lnTo>
                  <a:pt x="20" y="36"/>
                </a:lnTo>
                <a:lnTo>
                  <a:pt x="28" y="36"/>
                </a:lnTo>
                <a:lnTo>
                  <a:pt x="44" y="36"/>
                </a:lnTo>
                <a:lnTo>
                  <a:pt x="56" y="36"/>
                </a:lnTo>
                <a:lnTo>
                  <a:pt x="72" y="36"/>
                </a:lnTo>
                <a:lnTo>
                  <a:pt x="84" y="32"/>
                </a:lnTo>
                <a:lnTo>
                  <a:pt x="88" y="32"/>
                </a:lnTo>
                <a:lnTo>
                  <a:pt x="96" y="32"/>
                </a:lnTo>
                <a:lnTo>
                  <a:pt x="108" y="28"/>
                </a:lnTo>
                <a:lnTo>
                  <a:pt x="116" y="28"/>
                </a:lnTo>
                <a:lnTo>
                  <a:pt x="132" y="24"/>
                </a:lnTo>
                <a:lnTo>
                  <a:pt x="148" y="20"/>
                </a:lnTo>
                <a:lnTo>
                  <a:pt x="164" y="16"/>
                </a:lnTo>
                <a:lnTo>
                  <a:pt x="184" y="12"/>
                </a:lnTo>
                <a:lnTo>
                  <a:pt x="184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0" name="Freeform 196">
            <a:extLst>
              <a:ext uri="{FF2B5EF4-FFF2-40B4-BE49-F238E27FC236}">
                <a16:creationId xmlns:a16="http://schemas.microsoft.com/office/drawing/2014/main" xmlns="" id="{C09B3E48-A4DB-4CBC-B1BE-29F75706C752}"/>
              </a:ext>
            </a:extLst>
          </p:cNvPr>
          <p:cNvSpPr>
            <a:spLocks/>
          </p:cNvSpPr>
          <p:nvPr/>
        </p:nvSpPr>
        <p:spPr bwMode="auto">
          <a:xfrm>
            <a:off x="7488142" y="4450961"/>
            <a:ext cx="492340" cy="1527456"/>
          </a:xfrm>
          <a:custGeom>
            <a:avLst/>
            <a:gdLst>
              <a:gd name="T0" fmla="*/ 120 w 128"/>
              <a:gd name="T1" fmla="*/ 64 h 320"/>
              <a:gd name="T2" fmla="*/ 120 w 128"/>
              <a:gd name="T3" fmla="*/ 68 h 320"/>
              <a:gd name="T4" fmla="*/ 116 w 128"/>
              <a:gd name="T5" fmla="*/ 76 h 320"/>
              <a:gd name="T6" fmla="*/ 112 w 128"/>
              <a:gd name="T7" fmla="*/ 84 h 320"/>
              <a:gd name="T8" fmla="*/ 108 w 128"/>
              <a:gd name="T9" fmla="*/ 92 h 320"/>
              <a:gd name="T10" fmla="*/ 104 w 128"/>
              <a:gd name="T11" fmla="*/ 104 h 320"/>
              <a:gd name="T12" fmla="*/ 100 w 128"/>
              <a:gd name="T13" fmla="*/ 116 h 320"/>
              <a:gd name="T14" fmla="*/ 96 w 128"/>
              <a:gd name="T15" fmla="*/ 128 h 320"/>
              <a:gd name="T16" fmla="*/ 88 w 128"/>
              <a:gd name="T17" fmla="*/ 144 h 320"/>
              <a:gd name="T18" fmla="*/ 80 w 128"/>
              <a:gd name="T19" fmla="*/ 160 h 320"/>
              <a:gd name="T20" fmla="*/ 72 w 128"/>
              <a:gd name="T21" fmla="*/ 180 h 320"/>
              <a:gd name="T22" fmla="*/ 64 w 128"/>
              <a:gd name="T23" fmla="*/ 200 h 320"/>
              <a:gd name="T24" fmla="*/ 56 w 128"/>
              <a:gd name="T25" fmla="*/ 220 h 320"/>
              <a:gd name="T26" fmla="*/ 48 w 128"/>
              <a:gd name="T27" fmla="*/ 244 h 320"/>
              <a:gd name="T28" fmla="*/ 36 w 128"/>
              <a:gd name="T29" fmla="*/ 268 h 320"/>
              <a:gd name="T30" fmla="*/ 28 w 128"/>
              <a:gd name="T31" fmla="*/ 292 h 320"/>
              <a:gd name="T32" fmla="*/ 16 w 128"/>
              <a:gd name="T33" fmla="*/ 320 h 320"/>
              <a:gd name="T34" fmla="*/ 0 w 128"/>
              <a:gd name="T35" fmla="*/ 320 h 320"/>
              <a:gd name="T36" fmla="*/ 0 w 128"/>
              <a:gd name="T37" fmla="*/ 316 h 320"/>
              <a:gd name="T38" fmla="*/ 4 w 128"/>
              <a:gd name="T39" fmla="*/ 312 h 320"/>
              <a:gd name="T40" fmla="*/ 8 w 128"/>
              <a:gd name="T41" fmla="*/ 304 h 320"/>
              <a:gd name="T42" fmla="*/ 12 w 128"/>
              <a:gd name="T43" fmla="*/ 292 h 320"/>
              <a:gd name="T44" fmla="*/ 16 w 128"/>
              <a:gd name="T45" fmla="*/ 280 h 320"/>
              <a:gd name="T46" fmla="*/ 24 w 128"/>
              <a:gd name="T47" fmla="*/ 264 h 320"/>
              <a:gd name="T48" fmla="*/ 28 w 128"/>
              <a:gd name="T49" fmla="*/ 248 h 320"/>
              <a:gd name="T50" fmla="*/ 36 w 128"/>
              <a:gd name="T51" fmla="*/ 228 h 320"/>
              <a:gd name="T52" fmla="*/ 44 w 128"/>
              <a:gd name="T53" fmla="*/ 208 h 320"/>
              <a:gd name="T54" fmla="*/ 52 w 128"/>
              <a:gd name="T55" fmla="*/ 192 h 320"/>
              <a:gd name="T56" fmla="*/ 56 w 128"/>
              <a:gd name="T57" fmla="*/ 172 h 320"/>
              <a:gd name="T58" fmla="*/ 64 w 128"/>
              <a:gd name="T59" fmla="*/ 156 h 320"/>
              <a:gd name="T60" fmla="*/ 68 w 128"/>
              <a:gd name="T61" fmla="*/ 144 h 320"/>
              <a:gd name="T62" fmla="*/ 72 w 128"/>
              <a:gd name="T63" fmla="*/ 128 h 320"/>
              <a:gd name="T64" fmla="*/ 76 w 128"/>
              <a:gd name="T65" fmla="*/ 116 h 320"/>
              <a:gd name="T66" fmla="*/ 80 w 128"/>
              <a:gd name="T67" fmla="*/ 104 h 320"/>
              <a:gd name="T68" fmla="*/ 84 w 128"/>
              <a:gd name="T69" fmla="*/ 80 h 320"/>
              <a:gd name="T70" fmla="*/ 88 w 128"/>
              <a:gd name="T71" fmla="*/ 56 h 320"/>
              <a:gd name="T72" fmla="*/ 92 w 128"/>
              <a:gd name="T73" fmla="*/ 28 h 320"/>
              <a:gd name="T74" fmla="*/ 92 w 128"/>
              <a:gd name="T75" fmla="*/ 0 h 320"/>
              <a:gd name="T76" fmla="*/ 104 w 128"/>
              <a:gd name="T77" fmla="*/ 12 h 320"/>
              <a:gd name="T78" fmla="*/ 116 w 128"/>
              <a:gd name="T79" fmla="*/ 20 h 320"/>
              <a:gd name="T80" fmla="*/ 124 w 128"/>
              <a:gd name="T81" fmla="*/ 24 h 320"/>
              <a:gd name="T82" fmla="*/ 128 w 128"/>
              <a:gd name="T83" fmla="*/ 28 h 320"/>
              <a:gd name="T84" fmla="*/ 128 w 128"/>
              <a:gd name="T85" fmla="*/ 28 h 320"/>
              <a:gd name="T86" fmla="*/ 128 w 128"/>
              <a:gd name="T87" fmla="*/ 32 h 320"/>
              <a:gd name="T88" fmla="*/ 128 w 128"/>
              <a:gd name="T89" fmla="*/ 40 h 320"/>
              <a:gd name="T90" fmla="*/ 124 w 128"/>
              <a:gd name="T91" fmla="*/ 52 h 320"/>
              <a:gd name="T92" fmla="*/ 120 w 128"/>
              <a:gd name="T93" fmla="*/ 64 h 320"/>
              <a:gd name="T94" fmla="*/ 120 w 128"/>
              <a:gd name="T95" fmla="*/ 64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8" h="320">
                <a:moveTo>
                  <a:pt x="120" y="64"/>
                </a:moveTo>
                <a:lnTo>
                  <a:pt x="120" y="68"/>
                </a:lnTo>
                <a:lnTo>
                  <a:pt x="116" y="76"/>
                </a:lnTo>
                <a:lnTo>
                  <a:pt x="112" y="84"/>
                </a:lnTo>
                <a:lnTo>
                  <a:pt x="108" y="92"/>
                </a:lnTo>
                <a:lnTo>
                  <a:pt x="104" y="104"/>
                </a:lnTo>
                <a:lnTo>
                  <a:pt x="100" y="116"/>
                </a:lnTo>
                <a:lnTo>
                  <a:pt x="96" y="128"/>
                </a:lnTo>
                <a:lnTo>
                  <a:pt x="88" y="144"/>
                </a:lnTo>
                <a:lnTo>
                  <a:pt x="80" y="160"/>
                </a:lnTo>
                <a:lnTo>
                  <a:pt x="72" y="180"/>
                </a:lnTo>
                <a:lnTo>
                  <a:pt x="64" y="200"/>
                </a:lnTo>
                <a:lnTo>
                  <a:pt x="56" y="220"/>
                </a:lnTo>
                <a:lnTo>
                  <a:pt x="48" y="244"/>
                </a:lnTo>
                <a:lnTo>
                  <a:pt x="36" y="268"/>
                </a:lnTo>
                <a:lnTo>
                  <a:pt x="28" y="292"/>
                </a:lnTo>
                <a:lnTo>
                  <a:pt x="16" y="320"/>
                </a:lnTo>
                <a:lnTo>
                  <a:pt x="0" y="320"/>
                </a:lnTo>
                <a:lnTo>
                  <a:pt x="0" y="316"/>
                </a:lnTo>
                <a:lnTo>
                  <a:pt x="4" y="312"/>
                </a:lnTo>
                <a:lnTo>
                  <a:pt x="8" y="304"/>
                </a:lnTo>
                <a:lnTo>
                  <a:pt x="12" y="292"/>
                </a:lnTo>
                <a:lnTo>
                  <a:pt x="16" y="280"/>
                </a:lnTo>
                <a:lnTo>
                  <a:pt x="24" y="264"/>
                </a:lnTo>
                <a:lnTo>
                  <a:pt x="28" y="248"/>
                </a:lnTo>
                <a:lnTo>
                  <a:pt x="36" y="228"/>
                </a:lnTo>
                <a:lnTo>
                  <a:pt x="44" y="208"/>
                </a:lnTo>
                <a:lnTo>
                  <a:pt x="52" y="192"/>
                </a:lnTo>
                <a:lnTo>
                  <a:pt x="56" y="172"/>
                </a:lnTo>
                <a:lnTo>
                  <a:pt x="64" y="156"/>
                </a:lnTo>
                <a:lnTo>
                  <a:pt x="68" y="144"/>
                </a:lnTo>
                <a:lnTo>
                  <a:pt x="72" y="128"/>
                </a:lnTo>
                <a:lnTo>
                  <a:pt x="76" y="116"/>
                </a:lnTo>
                <a:lnTo>
                  <a:pt x="80" y="104"/>
                </a:lnTo>
                <a:lnTo>
                  <a:pt x="84" y="80"/>
                </a:lnTo>
                <a:lnTo>
                  <a:pt x="88" y="56"/>
                </a:lnTo>
                <a:lnTo>
                  <a:pt x="92" y="28"/>
                </a:lnTo>
                <a:lnTo>
                  <a:pt x="92" y="0"/>
                </a:lnTo>
                <a:lnTo>
                  <a:pt x="104" y="12"/>
                </a:lnTo>
                <a:lnTo>
                  <a:pt x="116" y="20"/>
                </a:lnTo>
                <a:lnTo>
                  <a:pt x="124" y="24"/>
                </a:lnTo>
                <a:lnTo>
                  <a:pt x="128" y="28"/>
                </a:lnTo>
                <a:lnTo>
                  <a:pt x="128" y="28"/>
                </a:lnTo>
                <a:lnTo>
                  <a:pt x="128" y="32"/>
                </a:lnTo>
                <a:lnTo>
                  <a:pt x="128" y="40"/>
                </a:lnTo>
                <a:lnTo>
                  <a:pt x="124" y="52"/>
                </a:lnTo>
                <a:lnTo>
                  <a:pt x="120" y="64"/>
                </a:lnTo>
                <a:lnTo>
                  <a:pt x="120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1" name="Freeform 197">
            <a:extLst>
              <a:ext uri="{FF2B5EF4-FFF2-40B4-BE49-F238E27FC236}">
                <a16:creationId xmlns:a16="http://schemas.microsoft.com/office/drawing/2014/main" xmlns="" id="{6B6E0DCA-C076-45D1-ACE5-AEFBC811DA6E}"/>
              </a:ext>
            </a:extLst>
          </p:cNvPr>
          <p:cNvSpPr>
            <a:spLocks/>
          </p:cNvSpPr>
          <p:nvPr/>
        </p:nvSpPr>
        <p:spPr bwMode="auto">
          <a:xfrm>
            <a:off x="7149659" y="4985571"/>
            <a:ext cx="1492404" cy="1031033"/>
          </a:xfrm>
          <a:custGeom>
            <a:avLst/>
            <a:gdLst>
              <a:gd name="T0" fmla="*/ 320 w 388"/>
              <a:gd name="T1" fmla="*/ 164 h 216"/>
              <a:gd name="T2" fmla="*/ 252 w 388"/>
              <a:gd name="T3" fmla="*/ 216 h 216"/>
              <a:gd name="T4" fmla="*/ 260 w 388"/>
              <a:gd name="T5" fmla="*/ 176 h 216"/>
              <a:gd name="T6" fmla="*/ 268 w 388"/>
              <a:gd name="T7" fmla="*/ 140 h 216"/>
              <a:gd name="T8" fmla="*/ 276 w 388"/>
              <a:gd name="T9" fmla="*/ 112 h 216"/>
              <a:gd name="T10" fmla="*/ 284 w 388"/>
              <a:gd name="T11" fmla="*/ 88 h 216"/>
              <a:gd name="T12" fmla="*/ 288 w 388"/>
              <a:gd name="T13" fmla="*/ 72 h 216"/>
              <a:gd name="T14" fmla="*/ 292 w 388"/>
              <a:gd name="T15" fmla="*/ 56 h 216"/>
              <a:gd name="T16" fmla="*/ 292 w 388"/>
              <a:gd name="T17" fmla="*/ 48 h 216"/>
              <a:gd name="T18" fmla="*/ 292 w 388"/>
              <a:gd name="T19" fmla="*/ 44 h 216"/>
              <a:gd name="T20" fmla="*/ 284 w 388"/>
              <a:gd name="T21" fmla="*/ 44 h 216"/>
              <a:gd name="T22" fmla="*/ 276 w 388"/>
              <a:gd name="T23" fmla="*/ 44 h 216"/>
              <a:gd name="T24" fmla="*/ 264 w 388"/>
              <a:gd name="T25" fmla="*/ 48 h 216"/>
              <a:gd name="T26" fmla="*/ 240 w 388"/>
              <a:gd name="T27" fmla="*/ 48 h 216"/>
              <a:gd name="T28" fmla="*/ 192 w 388"/>
              <a:gd name="T29" fmla="*/ 60 h 216"/>
              <a:gd name="T30" fmla="*/ 140 w 388"/>
              <a:gd name="T31" fmla="*/ 68 h 216"/>
              <a:gd name="T32" fmla="*/ 112 w 388"/>
              <a:gd name="T33" fmla="*/ 72 h 216"/>
              <a:gd name="T34" fmla="*/ 92 w 388"/>
              <a:gd name="T35" fmla="*/ 76 h 216"/>
              <a:gd name="T36" fmla="*/ 76 w 388"/>
              <a:gd name="T37" fmla="*/ 80 h 216"/>
              <a:gd name="T38" fmla="*/ 52 w 388"/>
              <a:gd name="T39" fmla="*/ 80 h 216"/>
              <a:gd name="T40" fmla="*/ 32 w 388"/>
              <a:gd name="T41" fmla="*/ 76 h 216"/>
              <a:gd name="T42" fmla="*/ 12 w 388"/>
              <a:gd name="T43" fmla="*/ 64 h 216"/>
              <a:gd name="T44" fmla="*/ 4 w 388"/>
              <a:gd name="T45" fmla="*/ 56 h 216"/>
              <a:gd name="T46" fmla="*/ 4 w 388"/>
              <a:gd name="T47" fmla="*/ 52 h 216"/>
              <a:gd name="T48" fmla="*/ 8 w 388"/>
              <a:gd name="T49" fmla="*/ 48 h 216"/>
              <a:gd name="T50" fmla="*/ 20 w 388"/>
              <a:gd name="T51" fmla="*/ 48 h 216"/>
              <a:gd name="T52" fmla="*/ 36 w 388"/>
              <a:gd name="T53" fmla="*/ 44 h 216"/>
              <a:gd name="T54" fmla="*/ 64 w 388"/>
              <a:gd name="T55" fmla="*/ 40 h 216"/>
              <a:gd name="T56" fmla="*/ 108 w 388"/>
              <a:gd name="T57" fmla="*/ 36 h 216"/>
              <a:gd name="T58" fmla="*/ 156 w 388"/>
              <a:gd name="T59" fmla="*/ 32 h 216"/>
              <a:gd name="T60" fmla="*/ 204 w 388"/>
              <a:gd name="T61" fmla="*/ 24 h 216"/>
              <a:gd name="T62" fmla="*/ 244 w 388"/>
              <a:gd name="T63" fmla="*/ 16 h 216"/>
              <a:gd name="T64" fmla="*/ 264 w 388"/>
              <a:gd name="T65" fmla="*/ 12 h 216"/>
              <a:gd name="T66" fmla="*/ 280 w 388"/>
              <a:gd name="T67" fmla="*/ 8 h 216"/>
              <a:gd name="T68" fmla="*/ 288 w 388"/>
              <a:gd name="T69" fmla="*/ 4 h 216"/>
              <a:gd name="T70" fmla="*/ 292 w 388"/>
              <a:gd name="T71" fmla="*/ 4 h 216"/>
              <a:gd name="T72" fmla="*/ 304 w 388"/>
              <a:gd name="T73" fmla="*/ 0 h 216"/>
              <a:gd name="T74" fmla="*/ 316 w 388"/>
              <a:gd name="T75" fmla="*/ 0 h 216"/>
              <a:gd name="T76" fmla="*/ 340 w 388"/>
              <a:gd name="T77" fmla="*/ 8 h 216"/>
              <a:gd name="T78" fmla="*/ 368 w 388"/>
              <a:gd name="T79" fmla="*/ 20 h 216"/>
              <a:gd name="T80" fmla="*/ 384 w 388"/>
              <a:gd name="T81" fmla="*/ 28 h 216"/>
              <a:gd name="T82" fmla="*/ 388 w 388"/>
              <a:gd name="T83" fmla="*/ 32 h 216"/>
              <a:gd name="T84" fmla="*/ 388 w 388"/>
              <a:gd name="T85" fmla="*/ 36 h 216"/>
              <a:gd name="T86" fmla="*/ 380 w 388"/>
              <a:gd name="T87" fmla="*/ 48 h 216"/>
              <a:gd name="T88" fmla="*/ 368 w 388"/>
              <a:gd name="T89" fmla="*/ 56 h 216"/>
              <a:gd name="T90" fmla="*/ 360 w 388"/>
              <a:gd name="T91" fmla="*/ 64 h 216"/>
              <a:gd name="T92" fmla="*/ 352 w 388"/>
              <a:gd name="T93" fmla="*/ 80 h 216"/>
              <a:gd name="T94" fmla="*/ 344 w 388"/>
              <a:gd name="T95" fmla="*/ 104 h 216"/>
              <a:gd name="T96" fmla="*/ 336 w 388"/>
              <a:gd name="T97" fmla="*/ 11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88" h="216">
                <a:moveTo>
                  <a:pt x="336" y="116"/>
                </a:moveTo>
                <a:lnTo>
                  <a:pt x="320" y="164"/>
                </a:lnTo>
                <a:lnTo>
                  <a:pt x="304" y="216"/>
                </a:lnTo>
                <a:lnTo>
                  <a:pt x="252" y="216"/>
                </a:lnTo>
                <a:lnTo>
                  <a:pt x="256" y="196"/>
                </a:lnTo>
                <a:lnTo>
                  <a:pt x="260" y="176"/>
                </a:lnTo>
                <a:lnTo>
                  <a:pt x="264" y="160"/>
                </a:lnTo>
                <a:lnTo>
                  <a:pt x="268" y="140"/>
                </a:lnTo>
                <a:lnTo>
                  <a:pt x="272" y="128"/>
                </a:lnTo>
                <a:lnTo>
                  <a:pt x="276" y="112"/>
                </a:lnTo>
                <a:lnTo>
                  <a:pt x="280" y="100"/>
                </a:lnTo>
                <a:lnTo>
                  <a:pt x="284" y="88"/>
                </a:lnTo>
                <a:lnTo>
                  <a:pt x="284" y="80"/>
                </a:lnTo>
                <a:lnTo>
                  <a:pt x="288" y="72"/>
                </a:lnTo>
                <a:lnTo>
                  <a:pt x="288" y="64"/>
                </a:lnTo>
                <a:lnTo>
                  <a:pt x="292" y="56"/>
                </a:lnTo>
                <a:lnTo>
                  <a:pt x="292" y="52"/>
                </a:lnTo>
                <a:lnTo>
                  <a:pt x="292" y="48"/>
                </a:lnTo>
                <a:lnTo>
                  <a:pt x="292" y="48"/>
                </a:lnTo>
                <a:lnTo>
                  <a:pt x="292" y="44"/>
                </a:lnTo>
                <a:lnTo>
                  <a:pt x="284" y="44"/>
                </a:lnTo>
                <a:lnTo>
                  <a:pt x="284" y="44"/>
                </a:lnTo>
                <a:lnTo>
                  <a:pt x="280" y="44"/>
                </a:lnTo>
                <a:lnTo>
                  <a:pt x="276" y="44"/>
                </a:lnTo>
                <a:lnTo>
                  <a:pt x="272" y="48"/>
                </a:lnTo>
                <a:lnTo>
                  <a:pt x="264" y="48"/>
                </a:lnTo>
                <a:lnTo>
                  <a:pt x="256" y="48"/>
                </a:lnTo>
                <a:lnTo>
                  <a:pt x="240" y="48"/>
                </a:lnTo>
                <a:lnTo>
                  <a:pt x="216" y="52"/>
                </a:lnTo>
                <a:lnTo>
                  <a:pt x="192" y="60"/>
                </a:lnTo>
                <a:lnTo>
                  <a:pt x="168" y="64"/>
                </a:lnTo>
                <a:lnTo>
                  <a:pt x="140" y="68"/>
                </a:lnTo>
                <a:lnTo>
                  <a:pt x="124" y="72"/>
                </a:lnTo>
                <a:lnTo>
                  <a:pt x="112" y="72"/>
                </a:lnTo>
                <a:lnTo>
                  <a:pt x="100" y="76"/>
                </a:lnTo>
                <a:lnTo>
                  <a:pt x="92" y="76"/>
                </a:lnTo>
                <a:lnTo>
                  <a:pt x="84" y="80"/>
                </a:lnTo>
                <a:lnTo>
                  <a:pt x="76" y="80"/>
                </a:lnTo>
                <a:lnTo>
                  <a:pt x="64" y="80"/>
                </a:lnTo>
                <a:lnTo>
                  <a:pt x="52" y="80"/>
                </a:lnTo>
                <a:lnTo>
                  <a:pt x="40" y="76"/>
                </a:lnTo>
                <a:lnTo>
                  <a:pt x="32" y="76"/>
                </a:lnTo>
                <a:lnTo>
                  <a:pt x="20" y="72"/>
                </a:lnTo>
                <a:lnTo>
                  <a:pt x="12" y="64"/>
                </a:lnTo>
                <a:lnTo>
                  <a:pt x="8" y="60"/>
                </a:lnTo>
                <a:lnTo>
                  <a:pt x="4" y="56"/>
                </a:lnTo>
                <a:lnTo>
                  <a:pt x="0" y="56"/>
                </a:lnTo>
                <a:lnTo>
                  <a:pt x="4" y="52"/>
                </a:lnTo>
                <a:lnTo>
                  <a:pt x="4" y="52"/>
                </a:lnTo>
                <a:lnTo>
                  <a:pt x="8" y="48"/>
                </a:lnTo>
                <a:lnTo>
                  <a:pt x="12" y="48"/>
                </a:lnTo>
                <a:lnTo>
                  <a:pt x="20" y="48"/>
                </a:lnTo>
                <a:lnTo>
                  <a:pt x="24" y="44"/>
                </a:lnTo>
                <a:lnTo>
                  <a:pt x="36" y="44"/>
                </a:lnTo>
                <a:lnTo>
                  <a:pt x="44" y="44"/>
                </a:lnTo>
                <a:lnTo>
                  <a:pt x="64" y="40"/>
                </a:lnTo>
                <a:lnTo>
                  <a:pt x="88" y="40"/>
                </a:lnTo>
                <a:lnTo>
                  <a:pt x="108" y="36"/>
                </a:lnTo>
                <a:lnTo>
                  <a:pt x="132" y="32"/>
                </a:lnTo>
                <a:lnTo>
                  <a:pt x="156" y="32"/>
                </a:lnTo>
                <a:lnTo>
                  <a:pt x="180" y="28"/>
                </a:lnTo>
                <a:lnTo>
                  <a:pt x="204" y="24"/>
                </a:lnTo>
                <a:lnTo>
                  <a:pt x="232" y="20"/>
                </a:lnTo>
                <a:lnTo>
                  <a:pt x="244" y="16"/>
                </a:lnTo>
                <a:lnTo>
                  <a:pt x="256" y="16"/>
                </a:lnTo>
                <a:lnTo>
                  <a:pt x="264" y="12"/>
                </a:lnTo>
                <a:lnTo>
                  <a:pt x="272" y="12"/>
                </a:lnTo>
                <a:lnTo>
                  <a:pt x="280" y="8"/>
                </a:lnTo>
                <a:lnTo>
                  <a:pt x="284" y="8"/>
                </a:lnTo>
                <a:lnTo>
                  <a:pt x="288" y="4"/>
                </a:lnTo>
                <a:lnTo>
                  <a:pt x="292" y="4"/>
                </a:lnTo>
                <a:lnTo>
                  <a:pt x="292" y="4"/>
                </a:lnTo>
                <a:lnTo>
                  <a:pt x="296" y="0"/>
                </a:lnTo>
                <a:lnTo>
                  <a:pt x="304" y="0"/>
                </a:lnTo>
                <a:lnTo>
                  <a:pt x="308" y="0"/>
                </a:lnTo>
                <a:lnTo>
                  <a:pt x="316" y="0"/>
                </a:lnTo>
                <a:lnTo>
                  <a:pt x="328" y="4"/>
                </a:lnTo>
                <a:lnTo>
                  <a:pt x="340" y="8"/>
                </a:lnTo>
                <a:lnTo>
                  <a:pt x="356" y="12"/>
                </a:lnTo>
                <a:lnTo>
                  <a:pt x="368" y="20"/>
                </a:lnTo>
                <a:lnTo>
                  <a:pt x="380" y="24"/>
                </a:lnTo>
                <a:lnTo>
                  <a:pt x="384" y="28"/>
                </a:lnTo>
                <a:lnTo>
                  <a:pt x="384" y="28"/>
                </a:lnTo>
                <a:lnTo>
                  <a:pt x="388" y="32"/>
                </a:lnTo>
                <a:lnTo>
                  <a:pt x="388" y="32"/>
                </a:lnTo>
                <a:lnTo>
                  <a:pt x="388" y="36"/>
                </a:lnTo>
                <a:lnTo>
                  <a:pt x="384" y="44"/>
                </a:lnTo>
                <a:lnTo>
                  <a:pt x="380" y="48"/>
                </a:lnTo>
                <a:lnTo>
                  <a:pt x="372" y="52"/>
                </a:lnTo>
                <a:lnTo>
                  <a:pt x="368" y="56"/>
                </a:lnTo>
                <a:lnTo>
                  <a:pt x="364" y="60"/>
                </a:lnTo>
                <a:lnTo>
                  <a:pt x="360" y="64"/>
                </a:lnTo>
                <a:lnTo>
                  <a:pt x="356" y="72"/>
                </a:lnTo>
                <a:lnTo>
                  <a:pt x="352" y="80"/>
                </a:lnTo>
                <a:lnTo>
                  <a:pt x="348" y="92"/>
                </a:lnTo>
                <a:lnTo>
                  <a:pt x="344" y="104"/>
                </a:lnTo>
                <a:lnTo>
                  <a:pt x="336" y="116"/>
                </a:lnTo>
                <a:lnTo>
                  <a:pt x="336" y="1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2" name="Freeform 198">
            <a:extLst>
              <a:ext uri="{FF2B5EF4-FFF2-40B4-BE49-F238E27FC236}">
                <a16:creationId xmlns:a16="http://schemas.microsoft.com/office/drawing/2014/main" xmlns="" id="{D2878744-EB27-40BE-9407-AF3C15632F1F}"/>
              </a:ext>
            </a:extLst>
          </p:cNvPr>
          <p:cNvSpPr>
            <a:spLocks/>
          </p:cNvSpPr>
          <p:nvPr/>
        </p:nvSpPr>
        <p:spPr bwMode="auto">
          <a:xfrm>
            <a:off x="6626548" y="5825672"/>
            <a:ext cx="2615554" cy="400957"/>
          </a:xfrm>
          <a:custGeom>
            <a:avLst/>
            <a:gdLst>
              <a:gd name="T0" fmla="*/ 648 w 680"/>
              <a:gd name="T1" fmla="*/ 16 h 84"/>
              <a:gd name="T2" fmla="*/ 664 w 680"/>
              <a:gd name="T3" fmla="*/ 28 h 84"/>
              <a:gd name="T4" fmla="*/ 676 w 680"/>
              <a:gd name="T5" fmla="*/ 44 h 84"/>
              <a:gd name="T6" fmla="*/ 680 w 680"/>
              <a:gd name="T7" fmla="*/ 56 h 84"/>
              <a:gd name="T8" fmla="*/ 672 w 680"/>
              <a:gd name="T9" fmla="*/ 56 h 84"/>
              <a:gd name="T10" fmla="*/ 660 w 680"/>
              <a:gd name="T11" fmla="*/ 56 h 84"/>
              <a:gd name="T12" fmla="*/ 644 w 680"/>
              <a:gd name="T13" fmla="*/ 56 h 84"/>
              <a:gd name="T14" fmla="*/ 620 w 680"/>
              <a:gd name="T15" fmla="*/ 56 h 84"/>
              <a:gd name="T16" fmla="*/ 572 w 680"/>
              <a:gd name="T17" fmla="*/ 52 h 84"/>
              <a:gd name="T18" fmla="*/ 516 w 680"/>
              <a:gd name="T19" fmla="*/ 52 h 84"/>
              <a:gd name="T20" fmla="*/ 476 w 680"/>
              <a:gd name="T21" fmla="*/ 52 h 84"/>
              <a:gd name="T22" fmla="*/ 408 w 680"/>
              <a:gd name="T23" fmla="*/ 52 h 84"/>
              <a:gd name="T24" fmla="*/ 328 w 680"/>
              <a:gd name="T25" fmla="*/ 56 h 84"/>
              <a:gd name="T26" fmla="*/ 256 w 680"/>
              <a:gd name="T27" fmla="*/ 60 h 84"/>
              <a:gd name="T28" fmla="*/ 184 w 680"/>
              <a:gd name="T29" fmla="*/ 68 h 84"/>
              <a:gd name="T30" fmla="*/ 124 w 680"/>
              <a:gd name="T31" fmla="*/ 76 h 84"/>
              <a:gd name="T32" fmla="*/ 92 w 680"/>
              <a:gd name="T33" fmla="*/ 84 h 84"/>
              <a:gd name="T34" fmla="*/ 68 w 680"/>
              <a:gd name="T35" fmla="*/ 84 h 84"/>
              <a:gd name="T36" fmla="*/ 52 w 680"/>
              <a:gd name="T37" fmla="*/ 84 h 84"/>
              <a:gd name="T38" fmla="*/ 36 w 680"/>
              <a:gd name="T39" fmla="*/ 80 h 84"/>
              <a:gd name="T40" fmla="*/ 20 w 680"/>
              <a:gd name="T41" fmla="*/ 72 h 84"/>
              <a:gd name="T42" fmla="*/ 8 w 680"/>
              <a:gd name="T43" fmla="*/ 64 h 84"/>
              <a:gd name="T44" fmla="*/ 0 w 680"/>
              <a:gd name="T45" fmla="*/ 52 h 84"/>
              <a:gd name="T46" fmla="*/ 24 w 680"/>
              <a:gd name="T47" fmla="*/ 44 h 84"/>
              <a:gd name="T48" fmla="*/ 76 w 680"/>
              <a:gd name="T49" fmla="*/ 40 h 84"/>
              <a:gd name="T50" fmla="*/ 136 w 680"/>
              <a:gd name="T51" fmla="*/ 36 h 84"/>
              <a:gd name="T52" fmla="*/ 204 w 680"/>
              <a:gd name="T53" fmla="*/ 28 h 84"/>
              <a:gd name="T54" fmla="*/ 276 w 680"/>
              <a:gd name="T55" fmla="*/ 24 h 84"/>
              <a:gd name="T56" fmla="*/ 344 w 680"/>
              <a:gd name="T57" fmla="*/ 20 h 84"/>
              <a:gd name="T58" fmla="*/ 404 w 680"/>
              <a:gd name="T59" fmla="*/ 12 h 84"/>
              <a:gd name="T60" fmla="*/ 456 w 680"/>
              <a:gd name="T61" fmla="*/ 8 h 84"/>
              <a:gd name="T62" fmla="*/ 500 w 680"/>
              <a:gd name="T63" fmla="*/ 4 h 84"/>
              <a:gd name="T64" fmla="*/ 540 w 680"/>
              <a:gd name="T65" fmla="*/ 0 h 84"/>
              <a:gd name="T66" fmla="*/ 564 w 680"/>
              <a:gd name="T67" fmla="*/ 0 h 84"/>
              <a:gd name="T68" fmla="*/ 584 w 680"/>
              <a:gd name="T69" fmla="*/ 0 h 84"/>
              <a:gd name="T70" fmla="*/ 600 w 680"/>
              <a:gd name="T71" fmla="*/ 0 h 84"/>
              <a:gd name="T72" fmla="*/ 624 w 680"/>
              <a:gd name="T73" fmla="*/ 4 h 84"/>
              <a:gd name="T74" fmla="*/ 636 w 680"/>
              <a:gd name="T75" fmla="*/ 8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80" h="84">
                <a:moveTo>
                  <a:pt x="636" y="8"/>
                </a:moveTo>
                <a:lnTo>
                  <a:pt x="648" y="16"/>
                </a:lnTo>
                <a:lnTo>
                  <a:pt x="656" y="24"/>
                </a:lnTo>
                <a:lnTo>
                  <a:pt x="664" y="28"/>
                </a:lnTo>
                <a:lnTo>
                  <a:pt x="672" y="36"/>
                </a:lnTo>
                <a:lnTo>
                  <a:pt x="676" y="44"/>
                </a:lnTo>
                <a:lnTo>
                  <a:pt x="680" y="52"/>
                </a:lnTo>
                <a:lnTo>
                  <a:pt x="680" y="56"/>
                </a:lnTo>
                <a:lnTo>
                  <a:pt x="676" y="56"/>
                </a:lnTo>
                <a:lnTo>
                  <a:pt x="672" y="56"/>
                </a:lnTo>
                <a:lnTo>
                  <a:pt x="668" y="56"/>
                </a:lnTo>
                <a:lnTo>
                  <a:pt x="660" y="56"/>
                </a:lnTo>
                <a:lnTo>
                  <a:pt x="652" y="56"/>
                </a:lnTo>
                <a:lnTo>
                  <a:pt x="644" y="56"/>
                </a:lnTo>
                <a:lnTo>
                  <a:pt x="632" y="56"/>
                </a:lnTo>
                <a:lnTo>
                  <a:pt x="620" y="56"/>
                </a:lnTo>
                <a:lnTo>
                  <a:pt x="604" y="52"/>
                </a:lnTo>
                <a:lnTo>
                  <a:pt x="572" y="52"/>
                </a:lnTo>
                <a:lnTo>
                  <a:pt x="536" y="52"/>
                </a:lnTo>
                <a:lnTo>
                  <a:pt x="516" y="52"/>
                </a:lnTo>
                <a:lnTo>
                  <a:pt x="496" y="52"/>
                </a:lnTo>
                <a:lnTo>
                  <a:pt x="476" y="52"/>
                </a:lnTo>
                <a:lnTo>
                  <a:pt x="452" y="52"/>
                </a:lnTo>
                <a:lnTo>
                  <a:pt x="408" y="52"/>
                </a:lnTo>
                <a:lnTo>
                  <a:pt x="368" y="52"/>
                </a:lnTo>
                <a:lnTo>
                  <a:pt x="328" y="56"/>
                </a:lnTo>
                <a:lnTo>
                  <a:pt x="292" y="56"/>
                </a:lnTo>
                <a:lnTo>
                  <a:pt x="256" y="60"/>
                </a:lnTo>
                <a:lnTo>
                  <a:pt x="220" y="64"/>
                </a:lnTo>
                <a:lnTo>
                  <a:pt x="184" y="68"/>
                </a:lnTo>
                <a:lnTo>
                  <a:pt x="144" y="76"/>
                </a:lnTo>
                <a:lnTo>
                  <a:pt x="124" y="76"/>
                </a:lnTo>
                <a:lnTo>
                  <a:pt x="108" y="80"/>
                </a:lnTo>
                <a:lnTo>
                  <a:pt x="92" y="84"/>
                </a:lnTo>
                <a:lnTo>
                  <a:pt x="80" y="84"/>
                </a:lnTo>
                <a:lnTo>
                  <a:pt x="68" y="84"/>
                </a:lnTo>
                <a:lnTo>
                  <a:pt x="60" y="84"/>
                </a:lnTo>
                <a:lnTo>
                  <a:pt x="52" y="84"/>
                </a:lnTo>
                <a:lnTo>
                  <a:pt x="48" y="84"/>
                </a:lnTo>
                <a:lnTo>
                  <a:pt x="36" y="80"/>
                </a:lnTo>
                <a:lnTo>
                  <a:pt x="28" y="76"/>
                </a:lnTo>
                <a:lnTo>
                  <a:pt x="20" y="72"/>
                </a:lnTo>
                <a:lnTo>
                  <a:pt x="16" y="68"/>
                </a:lnTo>
                <a:lnTo>
                  <a:pt x="8" y="64"/>
                </a:lnTo>
                <a:lnTo>
                  <a:pt x="4" y="56"/>
                </a:lnTo>
                <a:lnTo>
                  <a:pt x="0" y="52"/>
                </a:lnTo>
                <a:lnTo>
                  <a:pt x="0" y="44"/>
                </a:lnTo>
                <a:lnTo>
                  <a:pt x="24" y="44"/>
                </a:lnTo>
                <a:lnTo>
                  <a:pt x="48" y="40"/>
                </a:lnTo>
                <a:lnTo>
                  <a:pt x="76" y="40"/>
                </a:lnTo>
                <a:lnTo>
                  <a:pt x="104" y="36"/>
                </a:lnTo>
                <a:lnTo>
                  <a:pt x="136" y="36"/>
                </a:lnTo>
                <a:lnTo>
                  <a:pt x="168" y="32"/>
                </a:lnTo>
                <a:lnTo>
                  <a:pt x="204" y="28"/>
                </a:lnTo>
                <a:lnTo>
                  <a:pt x="240" y="24"/>
                </a:lnTo>
                <a:lnTo>
                  <a:pt x="276" y="24"/>
                </a:lnTo>
                <a:lnTo>
                  <a:pt x="312" y="20"/>
                </a:lnTo>
                <a:lnTo>
                  <a:pt x="344" y="20"/>
                </a:lnTo>
                <a:lnTo>
                  <a:pt x="376" y="16"/>
                </a:lnTo>
                <a:lnTo>
                  <a:pt x="404" y="12"/>
                </a:lnTo>
                <a:lnTo>
                  <a:pt x="432" y="12"/>
                </a:lnTo>
                <a:lnTo>
                  <a:pt x="456" y="8"/>
                </a:lnTo>
                <a:lnTo>
                  <a:pt x="480" y="4"/>
                </a:lnTo>
                <a:lnTo>
                  <a:pt x="500" y="4"/>
                </a:lnTo>
                <a:lnTo>
                  <a:pt x="520" y="4"/>
                </a:lnTo>
                <a:lnTo>
                  <a:pt x="540" y="0"/>
                </a:lnTo>
                <a:lnTo>
                  <a:pt x="552" y="0"/>
                </a:lnTo>
                <a:lnTo>
                  <a:pt x="564" y="0"/>
                </a:lnTo>
                <a:lnTo>
                  <a:pt x="576" y="0"/>
                </a:lnTo>
                <a:lnTo>
                  <a:pt x="584" y="0"/>
                </a:lnTo>
                <a:lnTo>
                  <a:pt x="592" y="0"/>
                </a:lnTo>
                <a:lnTo>
                  <a:pt x="600" y="0"/>
                </a:lnTo>
                <a:lnTo>
                  <a:pt x="612" y="0"/>
                </a:lnTo>
                <a:lnTo>
                  <a:pt x="624" y="4"/>
                </a:lnTo>
                <a:lnTo>
                  <a:pt x="636" y="8"/>
                </a:lnTo>
                <a:lnTo>
                  <a:pt x="636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393">
            <a:extLst>
              <a:ext uri="{FF2B5EF4-FFF2-40B4-BE49-F238E27FC236}">
                <a16:creationId xmlns:a16="http://schemas.microsoft.com/office/drawing/2014/main" xmlns="" id="{92C5ED47-EA97-4ED9-9B5B-8A45D65DFE74}"/>
              </a:ext>
            </a:extLst>
          </p:cNvPr>
          <p:cNvSpPr>
            <a:spLocks/>
          </p:cNvSpPr>
          <p:nvPr/>
        </p:nvSpPr>
        <p:spPr bwMode="auto">
          <a:xfrm>
            <a:off x="1153007" y="1651482"/>
            <a:ext cx="2600172" cy="420050"/>
          </a:xfrm>
          <a:custGeom>
            <a:avLst/>
            <a:gdLst>
              <a:gd name="T0" fmla="*/ 648 w 676"/>
              <a:gd name="T1" fmla="*/ 20 h 88"/>
              <a:gd name="T2" fmla="*/ 668 w 676"/>
              <a:gd name="T3" fmla="*/ 32 h 88"/>
              <a:gd name="T4" fmla="*/ 676 w 676"/>
              <a:gd name="T5" fmla="*/ 48 h 88"/>
              <a:gd name="T6" fmla="*/ 672 w 676"/>
              <a:gd name="T7" fmla="*/ 56 h 88"/>
              <a:gd name="T8" fmla="*/ 664 w 676"/>
              <a:gd name="T9" fmla="*/ 60 h 88"/>
              <a:gd name="T10" fmla="*/ 652 w 676"/>
              <a:gd name="T11" fmla="*/ 60 h 88"/>
              <a:gd name="T12" fmla="*/ 636 w 676"/>
              <a:gd name="T13" fmla="*/ 60 h 88"/>
              <a:gd name="T14" fmla="*/ 612 w 676"/>
              <a:gd name="T15" fmla="*/ 56 h 88"/>
              <a:gd name="T16" fmla="*/ 576 w 676"/>
              <a:gd name="T17" fmla="*/ 56 h 88"/>
              <a:gd name="T18" fmla="*/ 532 w 676"/>
              <a:gd name="T19" fmla="*/ 56 h 88"/>
              <a:gd name="T20" fmla="*/ 504 w 676"/>
              <a:gd name="T21" fmla="*/ 56 h 88"/>
              <a:gd name="T22" fmla="*/ 476 w 676"/>
              <a:gd name="T23" fmla="*/ 56 h 88"/>
              <a:gd name="T24" fmla="*/ 444 w 676"/>
              <a:gd name="T25" fmla="*/ 56 h 88"/>
              <a:gd name="T26" fmla="*/ 400 w 676"/>
              <a:gd name="T27" fmla="*/ 60 h 88"/>
              <a:gd name="T28" fmla="*/ 352 w 676"/>
              <a:gd name="T29" fmla="*/ 64 h 88"/>
              <a:gd name="T30" fmla="*/ 308 w 676"/>
              <a:gd name="T31" fmla="*/ 68 h 88"/>
              <a:gd name="T32" fmla="*/ 268 w 676"/>
              <a:gd name="T33" fmla="*/ 68 h 88"/>
              <a:gd name="T34" fmla="*/ 236 w 676"/>
              <a:gd name="T35" fmla="*/ 72 h 88"/>
              <a:gd name="T36" fmla="*/ 192 w 676"/>
              <a:gd name="T37" fmla="*/ 76 h 88"/>
              <a:gd name="T38" fmla="*/ 144 w 676"/>
              <a:gd name="T39" fmla="*/ 80 h 88"/>
              <a:gd name="T40" fmla="*/ 104 w 676"/>
              <a:gd name="T41" fmla="*/ 84 h 88"/>
              <a:gd name="T42" fmla="*/ 80 w 676"/>
              <a:gd name="T43" fmla="*/ 88 h 88"/>
              <a:gd name="T44" fmla="*/ 64 w 676"/>
              <a:gd name="T45" fmla="*/ 84 h 88"/>
              <a:gd name="T46" fmla="*/ 44 w 676"/>
              <a:gd name="T47" fmla="*/ 80 h 88"/>
              <a:gd name="T48" fmla="*/ 24 w 676"/>
              <a:gd name="T49" fmla="*/ 68 h 88"/>
              <a:gd name="T50" fmla="*/ 12 w 676"/>
              <a:gd name="T51" fmla="*/ 64 h 88"/>
              <a:gd name="T52" fmla="*/ 4 w 676"/>
              <a:gd name="T53" fmla="*/ 56 h 88"/>
              <a:gd name="T54" fmla="*/ 4 w 676"/>
              <a:gd name="T55" fmla="*/ 52 h 88"/>
              <a:gd name="T56" fmla="*/ 16 w 676"/>
              <a:gd name="T57" fmla="*/ 48 h 88"/>
              <a:gd name="T58" fmla="*/ 44 w 676"/>
              <a:gd name="T59" fmla="*/ 44 h 88"/>
              <a:gd name="T60" fmla="*/ 84 w 676"/>
              <a:gd name="T61" fmla="*/ 40 h 88"/>
              <a:gd name="T62" fmla="*/ 136 w 676"/>
              <a:gd name="T63" fmla="*/ 36 h 88"/>
              <a:gd name="T64" fmla="*/ 188 w 676"/>
              <a:gd name="T65" fmla="*/ 32 h 88"/>
              <a:gd name="T66" fmla="*/ 256 w 676"/>
              <a:gd name="T67" fmla="*/ 28 h 88"/>
              <a:gd name="T68" fmla="*/ 336 w 676"/>
              <a:gd name="T69" fmla="*/ 20 h 88"/>
              <a:gd name="T70" fmla="*/ 420 w 676"/>
              <a:gd name="T71" fmla="*/ 12 h 88"/>
              <a:gd name="T72" fmla="*/ 484 w 676"/>
              <a:gd name="T73" fmla="*/ 4 h 88"/>
              <a:gd name="T74" fmla="*/ 520 w 676"/>
              <a:gd name="T75" fmla="*/ 4 h 88"/>
              <a:gd name="T76" fmla="*/ 548 w 676"/>
              <a:gd name="T77" fmla="*/ 0 h 88"/>
              <a:gd name="T78" fmla="*/ 572 w 676"/>
              <a:gd name="T79" fmla="*/ 0 h 88"/>
              <a:gd name="T80" fmla="*/ 588 w 676"/>
              <a:gd name="T81" fmla="*/ 0 h 88"/>
              <a:gd name="T82" fmla="*/ 616 w 676"/>
              <a:gd name="T83" fmla="*/ 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76" h="88">
                <a:moveTo>
                  <a:pt x="632" y="12"/>
                </a:moveTo>
                <a:lnTo>
                  <a:pt x="648" y="20"/>
                </a:lnTo>
                <a:lnTo>
                  <a:pt x="660" y="24"/>
                </a:lnTo>
                <a:lnTo>
                  <a:pt x="668" y="32"/>
                </a:lnTo>
                <a:lnTo>
                  <a:pt x="676" y="40"/>
                </a:lnTo>
                <a:lnTo>
                  <a:pt x="676" y="48"/>
                </a:lnTo>
                <a:lnTo>
                  <a:pt x="676" y="56"/>
                </a:lnTo>
                <a:lnTo>
                  <a:pt x="672" y="56"/>
                </a:lnTo>
                <a:lnTo>
                  <a:pt x="668" y="60"/>
                </a:lnTo>
                <a:lnTo>
                  <a:pt x="664" y="60"/>
                </a:lnTo>
                <a:lnTo>
                  <a:pt x="660" y="60"/>
                </a:lnTo>
                <a:lnTo>
                  <a:pt x="652" y="60"/>
                </a:lnTo>
                <a:lnTo>
                  <a:pt x="644" y="60"/>
                </a:lnTo>
                <a:lnTo>
                  <a:pt x="636" y="60"/>
                </a:lnTo>
                <a:lnTo>
                  <a:pt x="624" y="60"/>
                </a:lnTo>
                <a:lnTo>
                  <a:pt x="612" y="56"/>
                </a:lnTo>
                <a:lnTo>
                  <a:pt x="600" y="56"/>
                </a:lnTo>
                <a:lnTo>
                  <a:pt x="576" y="56"/>
                </a:lnTo>
                <a:lnTo>
                  <a:pt x="552" y="56"/>
                </a:lnTo>
                <a:lnTo>
                  <a:pt x="532" y="56"/>
                </a:lnTo>
                <a:lnTo>
                  <a:pt x="512" y="56"/>
                </a:lnTo>
                <a:lnTo>
                  <a:pt x="504" y="56"/>
                </a:lnTo>
                <a:lnTo>
                  <a:pt x="492" y="56"/>
                </a:lnTo>
                <a:lnTo>
                  <a:pt x="476" y="56"/>
                </a:lnTo>
                <a:lnTo>
                  <a:pt x="460" y="56"/>
                </a:lnTo>
                <a:lnTo>
                  <a:pt x="444" y="56"/>
                </a:lnTo>
                <a:lnTo>
                  <a:pt x="424" y="60"/>
                </a:lnTo>
                <a:lnTo>
                  <a:pt x="400" y="60"/>
                </a:lnTo>
                <a:lnTo>
                  <a:pt x="376" y="60"/>
                </a:lnTo>
                <a:lnTo>
                  <a:pt x="352" y="64"/>
                </a:lnTo>
                <a:lnTo>
                  <a:pt x="328" y="64"/>
                </a:lnTo>
                <a:lnTo>
                  <a:pt x="308" y="68"/>
                </a:lnTo>
                <a:lnTo>
                  <a:pt x="284" y="68"/>
                </a:lnTo>
                <a:lnTo>
                  <a:pt x="268" y="68"/>
                </a:lnTo>
                <a:lnTo>
                  <a:pt x="252" y="72"/>
                </a:lnTo>
                <a:lnTo>
                  <a:pt x="236" y="72"/>
                </a:lnTo>
                <a:lnTo>
                  <a:pt x="220" y="72"/>
                </a:lnTo>
                <a:lnTo>
                  <a:pt x="192" y="76"/>
                </a:lnTo>
                <a:lnTo>
                  <a:pt x="168" y="80"/>
                </a:lnTo>
                <a:lnTo>
                  <a:pt x="144" y="80"/>
                </a:lnTo>
                <a:lnTo>
                  <a:pt x="124" y="80"/>
                </a:lnTo>
                <a:lnTo>
                  <a:pt x="104" y="84"/>
                </a:lnTo>
                <a:lnTo>
                  <a:pt x="92" y="84"/>
                </a:lnTo>
                <a:lnTo>
                  <a:pt x="80" y="88"/>
                </a:lnTo>
                <a:lnTo>
                  <a:pt x="72" y="88"/>
                </a:lnTo>
                <a:lnTo>
                  <a:pt x="64" y="84"/>
                </a:lnTo>
                <a:lnTo>
                  <a:pt x="52" y="84"/>
                </a:lnTo>
                <a:lnTo>
                  <a:pt x="44" y="80"/>
                </a:lnTo>
                <a:lnTo>
                  <a:pt x="32" y="72"/>
                </a:lnTo>
                <a:lnTo>
                  <a:pt x="24" y="68"/>
                </a:lnTo>
                <a:lnTo>
                  <a:pt x="16" y="68"/>
                </a:lnTo>
                <a:lnTo>
                  <a:pt x="12" y="64"/>
                </a:lnTo>
                <a:lnTo>
                  <a:pt x="8" y="60"/>
                </a:lnTo>
                <a:lnTo>
                  <a:pt x="4" y="56"/>
                </a:lnTo>
                <a:lnTo>
                  <a:pt x="0" y="52"/>
                </a:lnTo>
                <a:lnTo>
                  <a:pt x="4" y="52"/>
                </a:lnTo>
                <a:lnTo>
                  <a:pt x="8" y="48"/>
                </a:lnTo>
                <a:lnTo>
                  <a:pt x="16" y="48"/>
                </a:lnTo>
                <a:lnTo>
                  <a:pt x="28" y="44"/>
                </a:lnTo>
                <a:lnTo>
                  <a:pt x="44" y="44"/>
                </a:lnTo>
                <a:lnTo>
                  <a:pt x="60" y="40"/>
                </a:lnTo>
                <a:lnTo>
                  <a:pt x="84" y="40"/>
                </a:lnTo>
                <a:lnTo>
                  <a:pt x="108" y="40"/>
                </a:lnTo>
                <a:lnTo>
                  <a:pt x="136" y="36"/>
                </a:lnTo>
                <a:lnTo>
                  <a:pt x="164" y="36"/>
                </a:lnTo>
                <a:lnTo>
                  <a:pt x="188" y="32"/>
                </a:lnTo>
                <a:lnTo>
                  <a:pt x="212" y="32"/>
                </a:lnTo>
                <a:lnTo>
                  <a:pt x="256" y="28"/>
                </a:lnTo>
                <a:lnTo>
                  <a:pt x="296" y="24"/>
                </a:lnTo>
                <a:lnTo>
                  <a:pt x="336" y="20"/>
                </a:lnTo>
                <a:lnTo>
                  <a:pt x="376" y="20"/>
                </a:lnTo>
                <a:lnTo>
                  <a:pt x="420" y="12"/>
                </a:lnTo>
                <a:lnTo>
                  <a:pt x="464" y="8"/>
                </a:lnTo>
                <a:lnTo>
                  <a:pt x="484" y="4"/>
                </a:lnTo>
                <a:lnTo>
                  <a:pt x="504" y="4"/>
                </a:lnTo>
                <a:lnTo>
                  <a:pt x="520" y="4"/>
                </a:lnTo>
                <a:lnTo>
                  <a:pt x="536" y="0"/>
                </a:lnTo>
                <a:lnTo>
                  <a:pt x="548" y="0"/>
                </a:lnTo>
                <a:lnTo>
                  <a:pt x="560" y="0"/>
                </a:lnTo>
                <a:lnTo>
                  <a:pt x="572" y="0"/>
                </a:lnTo>
                <a:lnTo>
                  <a:pt x="576" y="0"/>
                </a:lnTo>
                <a:lnTo>
                  <a:pt x="588" y="0"/>
                </a:lnTo>
                <a:lnTo>
                  <a:pt x="604" y="4"/>
                </a:lnTo>
                <a:lnTo>
                  <a:pt x="616" y="8"/>
                </a:lnTo>
                <a:lnTo>
                  <a:pt x="632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294">
            <a:extLst>
              <a:ext uri="{FF2B5EF4-FFF2-40B4-BE49-F238E27FC236}">
                <a16:creationId xmlns:a16="http://schemas.microsoft.com/office/drawing/2014/main" xmlns="" id="{C8778420-E114-4772-8E5F-696F7FAF993D}"/>
              </a:ext>
            </a:extLst>
          </p:cNvPr>
          <p:cNvSpPr>
            <a:spLocks/>
          </p:cNvSpPr>
          <p:nvPr/>
        </p:nvSpPr>
        <p:spPr bwMode="auto">
          <a:xfrm>
            <a:off x="5477503" y="997744"/>
            <a:ext cx="1415923" cy="446330"/>
          </a:xfrm>
          <a:custGeom>
            <a:avLst/>
            <a:gdLst>
              <a:gd name="T0" fmla="*/ 240 w 392"/>
              <a:gd name="T1" fmla="*/ 8 h 80"/>
              <a:gd name="T2" fmla="*/ 260 w 392"/>
              <a:gd name="T3" fmla="*/ 4 h 80"/>
              <a:gd name="T4" fmla="*/ 280 w 392"/>
              <a:gd name="T5" fmla="*/ 0 h 80"/>
              <a:gd name="T6" fmla="*/ 300 w 392"/>
              <a:gd name="T7" fmla="*/ 0 h 80"/>
              <a:gd name="T8" fmla="*/ 316 w 392"/>
              <a:gd name="T9" fmla="*/ 0 h 80"/>
              <a:gd name="T10" fmla="*/ 328 w 392"/>
              <a:gd name="T11" fmla="*/ 0 h 80"/>
              <a:gd name="T12" fmla="*/ 340 w 392"/>
              <a:gd name="T13" fmla="*/ 0 h 80"/>
              <a:gd name="T14" fmla="*/ 352 w 392"/>
              <a:gd name="T15" fmla="*/ 4 h 80"/>
              <a:gd name="T16" fmla="*/ 364 w 392"/>
              <a:gd name="T17" fmla="*/ 8 h 80"/>
              <a:gd name="T18" fmla="*/ 376 w 392"/>
              <a:gd name="T19" fmla="*/ 16 h 80"/>
              <a:gd name="T20" fmla="*/ 384 w 392"/>
              <a:gd name="T21" fmla="*/ 20 h 80"/>
              <a:gd name="T22" fmla="*/ 388 w 392"/>
              <a:gd name="T23" fmla="*/ 24 h 80"/>
              <a:gd name="T24" fmla="*/ 392 w 392"/>
              <a:gd name="T25" fmla="*/ 32 h 80"/>
              <a:gd name="T26" fmla="*/ 388 w 392"/>
              <a:gd name="T27" fmla="*/ 36 h 80"/>
              <a:gd name="T28" fmla="*/ 384 w 392"/>
              <a:gd name="T29" fmla="*/ 40 h 80"/>
              <a:gd name="T30" fmla="*/ 376 w 392"/>
              <a:gd name="T31" fmla="*/ 44 h 80"/>
              <a:gd name="T32" fmla="*/ 368 w 392"/>
              <a:gd name="T33" fmla="*/ 48 h 80"/>
              <a:gd name="T34" fmla="*/ 360 w 392"/>
              <a:gd name="T35" fmla="*/ 48 h 80"/>
              <a:gd name="T36" fmla="*/ 348 w 392"/>
              <a:gd name="T37" fmla="*/ 48 h 80"/>
              <a:gd name="T38" fmla="*/ 332 w 392"/>
              <a:gd name="T39" fmla="*/ 52 h 80"/>
              <a:gd name="T40" fmla="*/ 316 w 392"/>
              <a:gd name="T41" fmla="*/ 52 h 80"/>
              <a:gd name="T42" fmla="*/ 296 w 392"/>
              <a:gd name="T43" fmla="*/ 56 h 80"/>
              <a:gd name="T44" fmla="*/ 272 w 392"/>
              <a:gd name="T45" fmla="*/ 60 h 80"/>
              <a:gd name="T46" fmla="*/ 248 w 392"/>
              <a:gd name="T47" fmla="*/ 60 h 80"/>
              <a:gd name="T48" fmla="*/ 216 w 392"/>
              <a:gd name="T49" fmla="*/ 64 h 80"/>
              <a:gd name="T50" fmla="*/ 188 w 392"/>
              <a:gd name="T51" fmla="*/ 68 h 80"/>
              <a:gd name="T52" fmla="*/ 164 w 392"/>
              <a:gd name="T53" fmla="*/ 72 h 80"/>
              <a:gd name="T54" fmla="*/ 140 w 392"/>
              <a:gd name="T55" fmla="*/ 72 h 80"/>
              <a:gd name="T56" fmla="*/ 120 w 392"/>
              <a:gd name="T57" fmla="*/ 76 h 80"/>
              <a:gd name="T58" fmla="*/ 104 w 392"/>
              <a:gd name="T59" fmla="*/ 76 h 80"/>
              <a:gd name="T60" fmla="*/ 92 w 392"/>
              <a:gd name="T61" fmla="*/ 76 h 80"/>
              <a:gd name="T62" fmla="*/ 80 w 392"/>
              <a:gd name="T63" fmla="*/ 76 h 80"/>
              <a:gd name="T64" fmla="*/ 76 w 392"/>
              <a:gd name="T65" fmla="*/ 80 h 80"/>
              <a:gd name="T66" fmla="*/ 64 w 392"/>
              <a:gd name="T67" fmla="*/ 76 h 80"/>
              <a:gd name="T68" fmla="*/ 52 w 392"/>
              <a:gd name="T69" fmla="*/ 76 h 80"/>
              <a:gd name="T70" fmla="*/ 36 w 392"/>
              <a:gd name="T71" fmla="*/ 72 h 80"/>
              <a:gd name="T72" fmla="*/ 24 w 392"/>
              <a:gd name="T73" fmla="*/ 68 h 80"/>
              <a:gd name="T74" fmla="*/ 16 w 392"/>
              <a:gd name="T75" fmla="*/ 64 h 80"/>
              <a:gd name="T76" fmla="*/ 12 w 392"/>
              <a:gd name="T77" fmla="*/ 60 h 80"/>
              <a:gd name="T78" fmla="*/ 8 w 392"/>
              <a:gd name="T79" fmla="*/ 60 h 80"/>
              <a:gd name="T80" fmla="*/ 4 w 392"/>
              <a:gd name="T81" fmla="*/ 56 h 80"/>
              <a:gd name="T82" fmla="*/ 0 w 392"/>
              <a:gd name="T83" fmla="*/ 56 h 80"/>
              <a:gd name="T84" fmla="*/ 0 w 392"/>
              <a:gd name="T85" fmla="*/ 52 h 80"/>
              <a:gd name="T86" fmla="*/ 0 w 392"/>
              <a:gd name="T87" fmla="*/ 48 h 80"/>
              <a:gd name="T88" fmla="*/ 4 w 392"/>
              <a:gd name="T89" fmla="*/ 48 h 80"/>
              <a:gd name="T90" fmla="*/ 8 w 392"/>
              <a:gd name="T91" fmla="*/ 44 h 80"/>
              <a:gd name="T92" fmla="*/ 16 w 392"/>
              <a:gd name="T93" fmla="*/ 44 h 80"/>
              <a:gd name="T94" fmla="*/ 28 w 392"/>
              <a:gd name="T95" fmla="*/ 40 h 80"/>
              <a:gd name="T96" fmla="*/ 40 w 392"/>
              <a:gd name="T97" fmla="*/ 40 h 80"/>
              <a:gd name="T98" fmla="*/ 56 w 392"/>
              <a:gd name="T99" fmla="*/ 36 h 80"/>
              <a:gd name="T100" fmla="*/ 76 w 392"/>
              <a:gd name="T101" fmla="*/ 32 h 80"/>
              <a:gd name="T102" fmla="*/ 96 w 392"/>
              <a:gd name="T103" fmla="*/ 32 h 80"/>
              <a:gd name="T104" fmla="*/ 120 w 392"/>
              <a:gd name="T105" fmla="*/ 28 h 80"/>
              <a:gd name="T106" fmla="*/ 140 w 392"/>
              <a:gd name="T107" fmla="*/ 24 h 80"/>
              <a:gd name="T108" fmla="*/ 160 w 392"/>
              <a:gd name="T109" fmla="*/ 24 h 80"/>
              <a:gd name="T110" fmla="*/ 180 w 392"/>
              <a:gd name="T111" fmla="*/ 20 h 80"/>
              <a:gd name="T112" fmla="*/ 196 w 392"/>
              <a:gd name="T113" fmla="*/ 16 h 80"/>
              <a:gd name="T114" fmla="*/ 212 w 392"/>
              <a:gd name="T115" fmla="*/ 16 h 80"/>
              <a:gd name="T116" fmla="*/ 224 w 392"/>
              <a:gd name="T117" fmla="*/ 12 h 80"/>
              <a:gd name="T118" fmla="*/ 240 w 392"/>
              <a:gd name="T119" fmla="*/ 8 h 80"/>
              <a:gd name="T120" fmla="*/ 240 w 392"/>
              <a:gd name="T121" fmla="*/ 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92" h="80">
                <a:moveTo>
                  <a:pt x="240" y="8"/>
                </a:moveTo>
                <a:lnTo>
                  <a:pt x="260" y="4"/>
                </a:lnTo>
                <a:lnTo>
                  <a:pt x="280" y="0"/>
                </a:lnTo>
                <a:lnTo>
                  <a:pt x="300" y="0"/>
                </a:lnTo>
                <a:lnTo>
                  <a:pt x="316" y="0"/>
                </a:lnTo>
                <a:lnTo>
                  <a:pt x="328" y="0"/>
                </a:lnTo>
                <a:lnTo>
                  <a:pt x="340" y="0"/>
                </a:lnTo>
                <a:lnTo>
                  <a:pt x="352" y="4"/>
                </a:lnTo>
                <a:lnTo>
                  <a:pt x="364" y="8"/>
                </a:lnTo>
                <a:lnTo>
                  <a:pt x="376" y="16"/>
                </a:lnTo>
                <a:lnTo>
                  <a:pt x="384" y="20"/>
                </a:lnTo>
                <a:lnTo>
                  <a:pt x="388" y="24"/>
                </a:lnTo>
                <a:lnTo>
                  <a:pt x="392" y="32"/>
                </a:lnTo>
                <a:lnTo>
                  <a:pt x="388" y="36"/>
                </a:lnTo>
                <a:lnTo>
                  <a:pt x="384" y="40"/>
                </a:lnTo>
                <a:lnTo>
                  <a:pt x="376" y="44"/>
                </a:lnTo>
                <a:lnTo>
                  <a:pt x="368" y="48"/>
                </a:lnTo>
                <a:lnTo>
                  <a:pt x="360" y="48"/>
                </a:lnTo>
                <a:lnTo>
                  <a:pt x="348" y="48"/>
                </a:lnTo>
                <a:lnTo>
                  <a:pt x="332" y="52"/>
                </a:lnTo>
                <a:lnTo>
                  <a:pt x="316" y="52"/>
                </a:lnTo>
                <a:lnTo>
                  <a:pt x="296" y="56"/>
                </a:lnTo>
                <a:lnTo>
                  <a:pt x="272" y="60"/>
                </a:lnTo>
                <a:lnTo>
                  <a:pt x="248" y="60"/>
                </a:lnTo>
                <a:lnTo>
                  <a:pt x="216" y="64"/>
                </a:lnTo>
                <a:lnTo>
                  <a:pt x="188" y="68"/>
                </a:lnTo>
                <a:lnTo>
                  <a:pt x="164" y="72"/>
                </a:lnTo>
                <a:lnTo>
                  <a:pt x="140" y="72"/>
                </a:lnTo>
                <a:lnTo>
                  <a:pt x="120" y="76"/>
                </a:lnTo>
                <a:lnTo>
                  <a:pt x="104" y="76"/>
                </a:lnTo>
                <a:lnTo>
                  <a:pt x="92" y="76"/>
                </a:lnTo>
                <a:lnTo>
                  <a:pt x="80" y="76"/>
                </a:lnTo>
                <a:lnTo>
                  <a:pt x="76" y="80"/>
                </a:lnTo>
                <a:lnTo>
                  <a:pt x="64" y="76"/>
                </a:lnTo>
                <a:lnTo>
                  <a:pt x="52" y="76"/>
                </a:lnTo>
                <a:lnTo>
                  <a:pt x="36" y="72"/>
                </a:lnTo>
                <a:lnTo>
                  <a:pt x="24" y="68"/>
                </a:lnTo>
                <a:lnTo>
                  <a:pt x="16" y="64"/>
                </a:lnTo>
                <a:lnTo>
                  <a:pt x="12" y="60"/>
                </a:lnTo>
                <a:lnTo>
                  <a:pt x="8" y="60"/>
                </a:lnTo>
                <a:lnTo>
                  <a:pt x="4" y="56"/>
                </a:lnTo>
                <a:lnTo>
                  <a:pt x="0" y="56"/>
                </a:lnTo>
                <a:lnTo>
                  <a:pt x="0" y="52"/>
                </a:lnTo>
                <a:lnTo>
                  <a:pt x="0" y="48"/>
                </a:lnTo>
                <a:lnTo>
                  <a:pt x="4" y="48"/>
                </a:lnTo>
                <a:lnTo>
                  <a:pt x="8" y="44"/>
                </a:lnTo>
                <a:lnTo>
                  <a:pt x="16" y="44"/>
                </a:lnTo>
                <a:lnTo>
                  <a:pt x="28" y="40"/>
                </a:lnTo>
                <a:lnTo>
                  <a:pt x="40" y="40"/>
                </a:lnTo>
                <a:lnTo>
                  <a:pt x="56" y="36"/>
                </a:lnTo>
                <a:lnTo>
                  <a:pt x="76" y="32"/>
                </a:lnTo>
                <a:lnTo>
                  <a:pt x="96" y="32"/>
                </a:lnTo>
                <a:lnTo>
                  <a:pt x="120" y="28"/>
                </a:lnTo>
                <a:lnTo>
                  <a:pt x="140" y="24"/>
                </a:lnTo>
                <a:lnTo>
                  <a:pt x="160" y="24"/>
                </a:lnTo>
                <a:lnTo>
                  <a:pt x="180" y="20"/>
                </a:lnTo>
                <a:lnTo>
                  <a:pt x="196" y="16"/>
                </a:lnTo>
                <a:lnTo>
                  <a:pt x="212" y="16"/>
                </a:lnTo>
                <a:lnTo>
                  <a:pt x="224" y="12"/>
                </a:lnTo>
                <a:lnTo>
                  <a:pt x="240" y="8"/>
                </a:lnTo>
                <a:lnTo>
                  <a:pt x="24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295">
            <a:extLst>
              <a:ext uri="{FF2B5EF4-FFF2-40B4-BE49-F238E27FC236}">
                <a16:creationId xmlns:a16="http://schemas.microsoft.com/office/drawing/2014/main" xmlns="" id="{29803869-B521-4A0A-81FC-B8C1B2FE2E30}"/>
              </a:ext>
            </a:extLst>
          </p:cNvPr>
          <p:cNvSpPr>
            <a:spLocks/>
          </p:cNvSpPr>
          <p:nvPr/>
        </p:nvSpPr>
        <p:spPr bwMode="auto">
          <a:xfrm>
            <a:off x="4829499" y="2269783"/>
            <a:ext cx="2528436" cy="513279"/>
          </a:xfrm>
          <a:custGeom>
            <a:avLst/>
            <a:gdLst>
              <a:gd name="T0" fmla="*/ 296 w 700"/>
              <a:gd name="T1" fmla="*/ 72 h 92"/>
              <a:gd name="T2" fmla="*/ 244 w 700"/>
              <a:gd name="T3" fmla="*/ 76 h 92"/>
              <a:gd name="T4" fmla="*/ 172 w 700"/>
              <a:gd name="T5" fmla="*/ 84 h 92"/>
              <a:gd name="T6" fmla="*/ 108 w 700"/>
              <a:gd name="T7" fmla="*/ 88 h 92"/>
              <a:gd name="T8" fmla="*/ 88 w 700"/>
              <a:gd name="T9" fmla="*/ 88 h 92"/>
              <a:gd name="T10" fmla="*/ 72 w 700"/>
              <a:gd name="T11" fmla="*/ 92 h 92"/>
              <a:gd name="T12" fmla="*/ 64 w 700"/>
              <a:gd name="T13" fmla="*/ 92 h 92"/>
              <a:gd name="T14" fmla="*/ 56 w 700"/>
              <a:gd name="T15" fmla="*/ 92 h 92"/>
              <a:gd name="T16" fmla="*/ 36 w 700"/>
              <a:gd name="T17" fmla="*/ 84 h 92"/>
              <a:gd name="T18" fmla="*/ 16 w 700"/>
              <a:gd name="T19" fmla="*/ 72 h 92"/>
              <a:gd name="T20" fmla="*/ 0 w 700"/>
              <a:gd name="T21" fmla="*/ 60 h 92"/>
              <a:gd name="T22" fmla="*/ 0 w 700"/>
              <a:gd name="T23" fmla="*/ 52 h 92"/>
              <a:gd name="T24" fmla="*/ 8 w 700"/>
              <a:gd name="T25" fmla="*/ 48 h 92"/>
              <a:gd name="T26" fmla="*/ 24 w 700"/>
              <a:gd name="T27" fmla="*/ 48 h 92"/>
              <a:gd name="T28" fmla="*/ 48 w 700"/>
              <a:gd name="T29" fmla="*/ 44 h 92"/>
              <a:gd name="T30" fmla="*/ 72 w 700"/>
              <a:gd name="T31" fmla="*/ 44 h 92"/>
              <a:gd name="T32" fmla="*/ 92 w 700"/>
              <a:gd name="T33" fmla="*/ 44 h 92"/>
              <a:gd name="T34" fmla="*/ 116 w 700"/>
              <a:gd name="T35" fmla="*/ 44 h 92"/>
              <a:gd name="T36" fmla="*/ 144 w 700"/>
              <a:gd name="T37" fmla="*/ 40 h 92"/>
              <a:gd name="T38" fmla="*/ 180 w 700"/>
              <a:gd name="T39" fmla="*/ 40 h 92"/>
              <a:gd name="T40" fmla="*/ 216 w 700"/>
              <a:gd name="T41" fmla="*/ 36 h 92"/>
              <a:gd name="T42" fmla="*/ 260 w 700"/>
              <a:gd name="T43" fmla="*/ 36 h 92"/>
              <a:gd name="T44" fmla="*/ 304 w 700"/>
              <a:gd name="T45" fmla="*/ 32 h 92"/>
              <a:gd name="T46" fmla="*/ 356 w 700"/>
              <a:gd name="T47" fmla="*/ 28 h 92"/>
              <a:gd name="T48" fmla="*/ 400 w 700"/>
              <a:gd name="T49" fmla="*/ 24 h 92"/>
              <a:gd name="T50" fmla="*/ 440 w 700"/>
              <a:gd name="T51" fmla="*/ 20 h 92"/>
              <a:gd name="T52" fmla="*/ 476 w 700"/>
              <a:gd name="T53" fmla="*/ 16 h 92"/>
              <a:gd name="T54" fmla="*/ 504 w 700"/>
              <a:gd name="T55" fmla="*/ 12 h 92"/>
              <a:gd name="T56" fmla="*/ 532 w 700"/>
              <a:gd name="T57" fmla="*/ 12 h 92"/>
              <a:gd name="T58" fmla="*/ 552 w 700"/>
              <a:gd name="T59" fmla="*/ 8 h 92"/>
              <a:gd name="T60" fmla="*/ 564 w 700"/>
              <a:gd name="T61" fmla="*/ 8 h 92"/>
              <a:gd name="T62" fmla="*/ 588 w 700"/>
              <a:gd name="T63" fmla="*/ 4 h 92"/>
              <a:gd name="T64" fmla="*/ 616 w 700"/>
              <a:gd name="T65" fmla="*/ 0 h 92"/>
              <a:gd name="T66" fmla="*/ 636 w 700"/>
              <a:gd name="T67" fmla="*/ 4 h 92"/>
              <a:gd name="T68" fmla="*/ 668 w 700"/>
              <a:gd name="T69" fmla="*/ 16 h 92"/>
              <a:gd name="T70" fmla="*/ 688 w 700"/>
              <a:gd name="T71" fmla="*/ 28 h 92"/>
              <a:gd name="T72" fmla="*/ 696 w 700"/>
              <a:gd name="T73" fmla="*/ 36 h 92"/>
              <a:gd name="T74" fmla="*/ 700 w 700"/>
              <a:gd name="T75" fmla="*/ 48 h 92"/>
              <a:gd name="T76" fmla="*/ 696 w 700"/>
              <a:gd name="T77" fmla="*/ 52 h 92"/>
              <a:gd name="T78" fmla="*/ 688 w 700"/>
              <a:gd name="T79" fmla="*/ 56 h 92"/>
              <a:gd name="T80" fmla="*/ 672 w 700"/>
              <a:gd name="T81" fmla="*/ 60 h 92"/>
              <a:gd name="T82" fmla="*/ 640 w 700"/>
              <a:gd name="T83" fmla="*/ 60 h 92"/>
              <a:gd name="T84" fmla="*/ 604 w 700"/>
              <a:gd name="T85" fmla="*/ 56 h 92"/>
              <a:gd name="T86" fmla="*/ 520 w 700"/>
              <a:gd name="T87" fmla="*/ 56 h 92"/>
              <a:gd name="T88" fmla="*/ 452 w 700"/>
              <a:gd name="T89" fmla="*/ 56 h 92"/>
              <a:gd name="T90" fmla="*/ 328 w 700"/>
              <a:gd name="T91" fmla="*/ 68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00" h="92">
                <a:moveTo>
                  <a:pt x="328" y="68"/>
                </a:moveTo>
                <a:lnTo>
                  <a:pt x="296" y="72"/>
                </a:lnTo>
                <a:lnTo>
                  <a:pt x="268" y="72"/>
                </a:lnTo>
                <a:lnTo>
                  <a:pt x="244" y="76"/>
                </a:lnTo>
                <a:lnTo>
                  <a:pt x="220" y="76"/>
                </a:lnTo>
                <a:lnTo>
                  <a:pt x="172" y="84"/>
                </a:lnTo>
                <a:lnTo>
                  <a:pt x="124" y="88"/>
                </a:lnTo>
                <a:lnTo>
                  <a:pt x="108" y="88"/>
                </a:lnTo>
                <a:lnTo>
                  <a:pt x="100" y="88"/>
                </a:lnTo>
                <a:lnTo>
                  <a:pt x="88" y="88"/>
                </a:lnTo>
                <a:lnTo>
                  <a:pt x="80" y="92"/>
                </a:lnTo>
                <a:lnTo>
                  <a:pt x="72" y="92"/>
                </a:lnTo>
                <a:lnTo>
                  <a:pt x="68" y="92"/>
                </a:lnTo>
                <a:lnTo>
                  <a:pt x="64" y="92"/>
                </a:lnTo>
                <a:lnTo>
                  <a:pt x="60" y="92"/>
                </a:lnTo>
                <a:lnTo>
                  <a:pt x="56" y="92"/>
                </a:lnTo>
                <a:lnTo>
                  <a:pt x="48" y="88"/>
                </a:lnTo>
                <a:lnTo>
                  <a:pt x="36" y="84"/>
                </a:lnTo>
                <a:lnTo>
                  <a:pt x="24" y="76"/>
                </a:lnTo>
                <a:lnTo>
                  <a:pt x="16" y="72"/>
                </a:lnTo>
                <a:lnTo>
                  <a:pt x="4" y="68"/>
                </a:lnTo>
                <a:lnTo>
                  <a:pt x="0" y="60"/>
                </a:lnTo>
                <a:lnTo>
                  <a:pt x="0" y="56"/>
                </a:lnTo>
                <a:lnTo>
                  <a:pt x="0" y="52"/>
                </a:lnTo>
                <a:lnTo>
                  <a:pt x="4" y="52"/>
                </a:lnTo>
                <a:lnTo>
                  <a:pt x="8" y="48"/>
                </a:lnTo>
                <a:lnTo>
                  <a:pt x="16" y="48"/>
                </a:lnTo>
                <a:lnTo>
                  <a:pt x="24" y="48"/>
                </a:lnTo>
                <a:lnTo>
                  <a:pt x="36" y="44"/>
                </a:lnTo>
                <a:lnTo>
                  <a:pt x="48" y="44"/>
                </a:lnTo>
                <a:lnTo>
                  <a:pt x="64" y="44"/>
                </a:lnTo>
                <a:lnTo>
                  <a:pt x="72" y="44"/>
                </a:lnTo>
                <a:lnTo>
                  <a:pt x="80" y="44"/>
                </a:lnTo>
                <a:lnTo>
                  <a:pt x="92" y="44"/>
                </a:lnTo>
                <a:lnTo>
                  <a:pt x="104" y="44"/>
                </a:lnTo>
                <a:lnTo>
                  <a:pt x="116" y="44"/>
                </a:lnTo>
                <a:lnTo>
                  <a:pt x="128" y="44"/>
                </a:lnTo>
                <a:lnTo>
                  <a:pt x="144" y="40"/>
                </a:lnTo>
                <a:lnTo>
                  <a:pt x="160" y="40"/>
                </a:lnTo>
                <a:lnTo>
                  <a:pt x="180" y="40"/>
                </a:lnTo>
                <a:lnTo>
                  <a:pt x="196" y="40"/>
                </a:lnTo>
                <a:lnTo>
                  <a:pt x="216" y="36"/>
                </a:lnTo>
                <a:lnTo>
                  <a:pt x="236" y="36"/>
                </a:lnTo>
                <a:lnTo>
                  <a:pt x="260" y="36"/>
                </a:lnTo>
                <a:lnTo>
                  <a:pt x="280" y="32"/>
                </a:lnTo>
                <a:lnTo>
                  <a:pt x="304" y="32"/>
                </a:lnTo>
                <a:lnTo>
                  <a:pt x="332" y="28"/>
                </a:lnTo>
                <a:lnTo>
                  <a:pt x="356" y="28"/>
                </a:lnTo>
                <a:lnTo>
                  <a:pt x="380" y="24"/>
                </a:lnTo>
                <a:lnTo>
                  <a:pt x="400" y="24"/>
                </a:lnTo>
                <a:lnTo>
                  <a:pt x="420" y="20"/>
                </a:lnTo>
                <a:lnTo>
                  <a:pt x="440" y="20"/>
                </a:lnTo>
                <a:lnTo>
                  <a:pt x="460" y="16"/>
                </a:lnTo>
                <a:lnTo>
                  <a:pt x="476" y="16"/>
                </a:lnTo>
                <a:lnTo>
                  <a:pt x="492" y="16"/>
                </a:lnTo>
                <a:lnTo>
                  <a:pt x="504" y="12"/>
                </a:lnTo>
                <a:lnTo>
                  <a:pt x="520" y="12"/>
                </a:lnTo>
                <a:lnTo>
                  <a:pt x="532" y="12"/>
                </a:lnTo>
                <a:lnTo>
                  <a:pt x="540" y="12"/>
                </a:lnTo>
                <a:lnTo>
                  <a:pt x="552" y="8"/>
                </a:lnTo>
                <a:lnTo>
                  <a:pt x="560" y="8"/>
                </a:lnTo>
                <a:lnTo>
                  <a:pt x="564" y="8"/>
                </a:lnTo>
                <a:lnTo>
                  <a:pt x="572" y="8"/>
                </a:lnTo>
                <a:lnTo>
                  <a:pt x="588" y="4"/>
                </a:lnTo>
                <a:lnTo>
                  <a:pt x="600" y="0"/>
                </a:lnTo>
                <a:lnTo>
                  <a:pt x="616" y="0"/>
                </a:lnTo>
                <a:lnTo>
                  <a:pt x="628" y="0"/>
                </a:lnTo>
                <a:lnTo>
                  <a:pt x="636" y="4"/>
                </a:lnTo>
                <a:lnTo>
                  <a:pt x="644" y="8"/>
                </a:lnTo>
                <a:lnTo>
                  <a:pt x="668" y="16"/>
                </a:lnTo>
                <a:lnTo>
                  <a:pt x="676" y="24"/>
                </a:lnTo>
                <a:lnTo>
                  <a:pt x="688" y="28"/>
                </a:lnTo>
                <a:lnTo>
                  <a:pt x="692" y="32"/>
                </a:lnTo>
                <a:lnTo>
                  <a:pt x="696" y="36"/>
                </a:lnTo>
                <a:lnTo>
                  <a:pt x="700" y="44"/>
                </a:lnTo>
                <a:lnTo>
                  <a:pt x="700" y="48"/>
                </a:lnTo>
                <a:lnTo>
                  <a:pt x="700" y="52"/>
                </a:lnTo>
                <a:lnTo>
                  <a:pt x="696" y="52"/>
                </a:lnTo>
                <a:lnTo>
                  <a:pt x="696" y="56"/>
                </a:lnTo>
                <a:lnTo>
                  <a:pt x="688" y="56"/>
                </a:lnTo>
                <a:lnTo>
                  <a:pt x="680" y="60"/>
                </a:lnTo>
                <a:lnTo>
                  <a:pt x="672" y="60"/>
                </a:lnTo>
                <a:lnTo>
                  <a:pt x="656" y="60"/>
                </a:lnTo>
                <a:lnTo>
                  <a:pt x="640" y="60"/>
                </a:lnTo>
                <a:lnTo>
                  <a:pt x="624" y="60"/>
                </a:lnTo>
                <a:lnTo>
                  <a:pt x="604" y="56"/>
                </a:lnTo>
                <a:lnTo>
                  <a:pt x="560" y="56"/>
                </a:lnTo>
                <a:lnTo>
                  <a:pt x="520" y="56"/>
                </a:lnTo>
                <a:lnTo>
                  <a:pt x="484" y="56"/>
                </a:lnTo>
                <a:lnTo>
                  <a:pt x="452" y="56"/>
                </a:lnTo>
                <a:lnTo>
                  <a:pt x="392" y="64"/>
                </a:lnTo>
                <a:lnTo>
                  <a:pt x="328" y="68"/>
                </a:lnTo>
                <a:lnTo>
                  <a:pt x="328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419">
            <a:extLst>
              <a:ext uri="{FF2B5EF4-FFF2-40B4-BE49-F238E27FC236}">
                <a16:creationId xmlns:a16="http://schemas.microsoft.com/office/drawing/2014/main" xmlns="" id="{C6F51C4C-A06B-45D9-9B8D-AAF53CFF58B0}"/>
              </a:ext>
            </a:extLst>
          </p:cNvPr>
          <p:cNvSpPr>
            <a:spLocks/>
          </p:cNvSpPr>
          <p:nvPr/>
        </p:nvSpPr>
        <p:spPr bwMode="auto">
          <a:xfrm>
            <a:off x="9077281" y="1479899"/>
            <a:ext cx="1215464" cy="305491"/>
          </a:xfrm>
          <a:custGeom>
            <a:avLst/>
            <a:gdLst>
              <a:gd name="T0" fmla="*/ 248 w 316"/>
              <a:gd name="T1" fmla="*/ 0 h 64"/>
              <a:gd name="T2" fmla="*/ 256 w 316"/>
              <a:gd name="T3" fmla="*/ 0 h 64"/>
              <a:gd name="T4" fmla="*/ 264 w 316"/>
              <a:gd name="T5" fmla="*/ 0 h 64"/>
              <a:gd name="T6" fmla="*/ 276 w 316"/>
              <a:gd name="T7" fmla="*/ 4 h 64"/>
              <a:gd name="T8" fmla="*/ 292 w 316"/>
              <a:gd name="T9" fmla="*/ 8 h 64"/>
              <a:gd name="T10" fmla="*/ 304 w 316"/>
              <a:gd name="T11" fmla="*/ 12 h 64"/>
              <a:gd name="T12" fmla="*/ 312 w 316"/>
              <a:gd name="T13" fmla="*/ 20 h 64"/>
              <a:gd name="T14" fmla="*/ 316 w 316"/>
              <a:gd name="T15" fmla="*/ 24 h 64"/>
              <a:gd name="T16" fmla="*/ 316 w 316"/>
              <a:gd name="T17" fmla="*/ 28 h 64"/>
              <a:gd name="T18" fmla="*/ 316 w 316"/>
              <a:gd name="T19" fmla="*/ 32 h 64"/>
              <a:gd name="T20" fmla="*/ 312 w 316"/>
              <a:gd name="T21" fmla="*/ 36 h 64"/>
              <a:gd name="T22" fmla="*/ 308 w 316"/>
              <a:gd name="T23" fmla="*/ 40 h 64"/>
              <a:gd name="T24" fmla="*/ 304 w 316"/>
              <a:gd name="T25" fmla="*/ 44 h 64"/>
              <a:gd name="T26" fmla="*/ 288 w 316"/>
              <a:gd name="T27" fmla="*/ 44 h 64"/>
              <a:gd name="T28" fmla="*/ 272 w 316"/>
              <a:gd name="T29" fmla="*/ 48 h 64"/>
              <a:gd name="T30" fmla="*/ 248 w 316"/>
              <a:gd name="T31" fmla="*/ 48 h 64"/>
              <a:gd name="T32" fmla="*/ 236 w 316"/>
              <a:gd name="T33" fmla="*/ 48 h 64"/>
              <a:gd name="T34" fmla="*/ 224 w 316"/>
              <a:gd name="T35" fmla="*/ 48 h 64"/>
              <a:gd name="T36" fmla="*/ 216 w 316"/>
              <a:gd name="T37" fmla="*/ 52 h 64"/>
              <a:gd name="T38" fmla="*/ 208 w 316"/>
              <a:gd name="T39" fmla="*/ 52 h 64"/>
              <a:gd name="T40" fmla="*/ 200 w 316"/>
              <a:gd name="T41" fmla="*/ 52 h 64"/>
              <a:gd name="T42" fmla="*/ 188 w 316"/>
              <a:gd name="T43" fmla="*/ 52 h 64"/>
              <a:gd name="T44" fmla="*/ 164 w 316"/>
              <a:gd name="T45" fmla="*/ 56 h 64"/>
              <a:gd name="T46" fmla="*/ 136 w 316"/>
              <a:gd name="T47" fmla="*/ 60 h 64"/>
              <a:gd name="T48" fmla="*/ 124 w 316"/>
              <a:gd name="T49" fmla="*/ 60 h 64"/>
              <a:gd name="T50" fmla="*/ 112 w 316"/>
              <a:gd name="T51" fmla="*/ 60 h 64"/>
              <a:gd name="T52" fmla="*/ 100 w 316"/>
              <a:gd name="T53" fmla="*/ 64 h 64"/>
              <a:gd name="T54" fmla="*/ 92 w 316"/>
              <a:gd name="T55" fmla="*/ 64 h 64"/>
              <a:gd name="T56" fmla="*/ 84 w 316"/>
              <a:gd name="T57" fmla="*/ 64 h 64"/>
              <a:gd name="T58" fmla="*/ 76 w 316"/>
              <a:gd name="T59" fmla="*/ 64 h 64"/>
              <a:gd name="T60" fmla="*/ 72 w 316"/>
              <a:gd name="T61" fmla="*/ 64 h 64"/>
              <a:gd name="T62" fmla="*/ 68 w 316"/>
              <a:gd name="T63" fmla="*/ 64 h 64"/>
              <a:gd name="T64" fmla="*/ 60 w 316"/>
              <a:gd name="T65" fmla="*/ 64 h 64"/>
              <a:gd name="T66" fmla="*/ 52 w 316"/>
              <a:gd name="T67" fmla="*/ 64 h 64"/>
              <a:gd name="T68" fmla="*/ 40 w 316"/>
              <a:gd name="T69" fmla="*/ 60 h 64"/>
              <a:gd name="T70" fmla="*/ 32 w 316"/>
              <a:gd name="T71" fmla="*/ 60 h 64"/>
              <a:gd name="T72" fmla="*/ 20 w 316"/>
              <a:gd name="T73" fmla="*/ 56 h 64"/>
              <a:gd name="T74" fmla="*/ 12 w 316"/>
              <a:gd name="T75" fmla="*/ 52 h 64"/>
              <a:gd name="T76" fmla="*/ 4 w 316"/>
              <a:gd name="T77" fmla="*/ 48 h 64"/>
              <a:gd name="T78" fmla="*/ 0 w 316"/>
              <a:gd name="T79" fmla="*/ 44 h 64"/>
              <a:gd name="T80" fmla="*/ 4 w 316"/>
              <a:gd name="T81" fmla="*/ 44 h 64"/>
              <a:gd name="T82" fmla="*/ 8 w 316"/>
              <a:gd name="T83" fmla="*/ 40 h 64"/>
              <a:gd name="T84" fmla="*/ 16 w 316"/>
              <a:gd name="T85" fmla="*/ 36 h 64"/>
              <a:gd name="T86" fmla="*/ 28 w 316"/>
              <a:gd name="T87" fmla="*/ 32 h 64"/>
              <a:gd name="T88" fmla="*/ 44 w 316"/>
              <a:gd name="T89" fmla="*/ 32 h 64"/>
              <a:gd name="T90" fmla="*/ 64 w 316"/>
              <a:gd name="T91" fmla="*/ 28 h 64"/>
              <a:gd name="T92" fmla="*/ 88 w 316"/>
              <a:gd name="T93" fmla="*/ 24 h 64"/>
              <a:gd name="T94" fmla="*/ 112 w 316"/>
              <a:gd name="T95" fmla="*/ 20 h 64"/>
              <a:gd name="T96" fmla="*/ 140 w 316"/>
              <a:gd name="T97" fmla="*/ 12 h 64"/>
              <a:gd name="T98" fmla="*/ 164 w 316"/>
              <a:gd name="T99" fmla="*/ 12 h 64"/>
              <a:gd name="T100" fmla="*/ 188 w 316"/>
              <a:gd name="T101" fmla="*/ 8 h 64"/>
              <a:gd name="T102" fmla="*/ 204 w 316"/>
              <a:gd name="T103" fmla="*/ 4 h 64"/>
              <a:gd name="T104" fmla="*/ 220 w 316"/>
              <a:gd name="T105" fmla="*/ 0 h 64"/>
              <a:gd name="T106" fmla="*/ 232 w 316"/>
              <a:gd name="T107" fmla="*/ 0 h 64"/>
              <a:gd name="T108" fmla="*/ 240 w 316"/>
              <a:gd name="T109" fmla="*/ 0 h 64"/>
              <a:gd name="T110" fmla="*/ 248 w 316"/>
              <a:gd name="T111" fmla="*/ 0 h 64"/>
              <a:gd name="T112" fmla="*/ 248 w 316"/>
              <a:gd name="T113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16" h="64">
                <a:moveTo>
                  <a:pt x="248" y="0"/>
                </a:moveTo>
                <a:lnTo>
                  <a:pt x="256" y="0"/>
                </a:lnTo>
                <a:lnTo>
                  <a:pt x="264" y="0"/>
                </a:lnTo>
                <a:lnTo>
                  <a:pt x="276" y="4"/>
                </a:lnTo>
                <a:lnTo>
                  <a:pt x="292" y="8"/>
                </a:lnTo>
                <a:lnTo>
                  <a:pt x="304" y="12"/>
                </a:lnTo>
                <a:lnTo>
                  <a:pt x="312" y="20"/>
                </a:lnTo>
                <a:lnTo>
                  <a:pt x="316" y="24"/>
                </a:lnTo>
                <a:lnTo>
                  <a:pt x="316" y="28"/>
                </a:lnTo>
                <a:lnTo>
                  <a:pt x="316" y="32"/>
                </a:lnTo>
                <a:lnTo>
                  <a:pt x="312" y="36"/>
                </a:lnTo>
                <a:lnTo>
                  <a:pt x="308" y="40"/>
                </a:lnTo>
                <a:lnTo>
                  <a:pt x="304" y="44"/>
                </a:lnTo>
                <a:lnTo>
                  <a:pt x="288" y="44"/>
                </a:lnTo>
                <a:lnTo>
                  <a:pt x="272" y="48"/>
                </a:lnTo>
                <a:lnTo>
                  <a:pt x="248" y="48"/>
                </a:lnTo>
                <a:lnTo>
                  <a:pt x="236" y="48"/>
                </a:lnTo>
                <a:lnTo>
                  <a:pt x="224" y="48"/>
                </a:lnTo>
                <a:lnTo>
                  <a:pt x="216" y="52"/>
                </a:lnTo>
                <a:lnTo>
                  <a:pt x="208" y="52"/>
                </a:lnTo>
                <a:lnTo>
                  <a:pt x="200" y="52"/>
                </a:lnTo>
                <a:lnTo>
                  <a:pt x="188" y="52"/>
                </a:lnTo>
                <a:lnTo>
                  <a:pt x="164" y="56"/>
                </a:lnTo>
                <a:lnTo>
                  <a:pt x="136" y="60"/>
                </a:lnTo>
                <a:lnTo>
                  <a:pt x="124" y="60"/>
                </a:lnTo>
                <a:lnTo>
                  <a:pt x="112" y="60"/>
                </a:lnTo>
                <a:lnTo>
                  <a:pt x="100" y="64"/>
                </a:lnTo>
                <a:lnTo>
                  <a:pt x="92" y="64"/>
                </a:lnTo>
                <a:lnTo>
                  <a:pt x="84" y="64"/>
                </a:lnTo>
                <a:lnTo>
                  <a:pt x="76" y="64"/>
                </a:lnTo>
                <a:lnTo>
                  <a:pt x="72" y="64"/>
                </a:lnTo>
                <a:lnTo>
                  <a:pt x="68" y="64"/>
                </a:lnTo>
                <a:lnTo>
                  <a:pt x="60" y="64"/>
                </a:lnTo>
                <a:lnTo>
                  <a:pt x="52" y="64"/>
                </a:lnTo>
                <a:lnTo>
                  <a:pt x="40" y="60"/>
                </a:lnTo>
                <a:lnTo>
                  <a:pt x="32" y="60"/>
                </a:lnTo>
                <a:lnTo>
                  <a:pt x="20" y="56"/>
                </a:lnTo>
                <a:lnTo>
                  <a:pt x="12" y="52"/>
                </a:lnTo>
                <a:lnTo>
                  <a:pt x="4" y="48"/>
                </a:lnTo>
                <a:lnTo>
                  <a:pt x="0" y="44"/>
                </a:lnTo>
                <a:lnTo>
                  <a:pt x="4" y="44"/>
                </a:lnTo>
                <a:lnTo>
                  <a:pt x="8" y="40"/>
                </a:lnTo>
                <a:lnTo>
                  <a:pt x="16" y="36"/>
                </a:lnTo>
                <a:lnTo>
                  <a:pt x="28" y="32"/>
                </a:lnTo>
                <a:lnTo>
                  <a:pt x="44" y="32"/>
                </a:lnTo>
                <a:lnTo>
                  <a:pt x="64" y="28"/>
                </a:lnTo>
                <a:lnTo>
                  <a:pt x="88" y="24"/>
                </a:lnTo>
                <a:lnTo>
                  <a:pt x="112" y="20"/>
                </a:lnTo>
                <a:lnTo>
                  <a:pt x="140" y="12"/>
                </a:lnTo>
                <a:lnTo>
                  <a:pt x="164" y="12"/>
                </a:lnTo>
                <a:lnTo>
                  <a:pt x="188" y="8"/>
                </a:lnTo>
                <a:lnTo>
                  <a:pt x="204" y="4"/>
                </a:lnTo>
                <a:lnTo>
                  <a:pt x="220" y="0"/>
                </a:lnTo>
                <a:lnTo>
                  <a:pt x="232" y="0"/>
                </a:lnTo>
                <a:lnTo>
                  <a:pt x="240" y="0"/>
                </a:lnTo>
                <a:lnTo>
                  <a:pt x="248" y="0"/>
                </a:lnTo>
                <a:lnTo>
                  <a:pt x="248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420">
            <a:extLst>
              <a:ext uri="{FF2B5EF4-FFF2-40B4-BE49-F238E27FC236}">
                <a16:creationId xmlns:a16="http://schemas.microsoft.com/office/drawing/2014/main" xmlns="" id="{D535FE9C-8FFF-4674-BE75-571CE74AEA3D}"/>
              </a:ext>
            </a:extLst>
          </p:cNvPr>
          <p:cNvSpPr>
            <a:spLocks/>
          </p:cNvSpPr>
          <p:nvPr/>
        </p:nvSpPr>
        <p:spPr bwMode="auto">
          <a:xfrm>
            <a:off x="9046510" y="754358"/>
            <a:ext cx="1353935" cy="362771"/>
          </a:xfrm>
          <a:custGeom>
            <a:avLst/>
            <a:gdLst>
              <a:gd name="T0" fmla="*/ 96 w 352"/>
              <a:gd name="T1" fmla="*/ 36 h 76"/>
              <a:gd name="T2" fmla="*/ 160 w 352"/>
              <a:gd name="T3" fmla="*/ 24 h 76"/>
              <a:gd name="T4" fmla="*/ 212 w 352"/>
              <a:gd name="T5" fmla="*/ 12 h 76"/>
              <a:gd name="T6" fmla="*/ 240 w 352"/>
              <a:gd name="T7" fmla="*/ 8 h 76"/>
              <a:gd name="T8" fmla="*/ 260 w 352"/>
              <a:gd name="T9" fmla="*/ 4 h 76"/>
              <a:gd name="T10" fmla="*/ 276 w 352"/>
              <a:gd name="T11" fmla="*/ 0 h 76"/>
              <a:gd name="T12" fmla="*/ 304 w 352"/>
              <a:gd name="T13" fmla="*/ 0 h 76"/>
              <a:gd name="T14" fmla="*/ 324 w 352"/>
              <a:gd name="T15" fmla="*/ 4 h 76"/>
              <a:gd name="T16" fmla="*/ 344 w 352"/>
              <a:gd name="T17" fmla="*/ 8 h 76"/>
              <a:gd name="T18" fmla="*/ 352 w 352"/>
              <a:gd name="T19" fmla="*/ 16 h 76"/>
              <a:gd name="T20" fmla="*/ 352 w 352"/>
              <a:gd name="T21" fmla="*/ 24 h 76"/>
              <a:gd name="T22" fmla="*/ 348 w 352"/>
              <a:gd name="T23" fmla="*/ 32 h 76"/>
              <a:gd name="T24" fmla="*/ 332 w 352"/>
              <a:gd name="T25" fmla="*/ 40 h 76"/>
              <a:gd name="T26" fmla="*/ 312 w 352"/>
              <a:gd name="T27" fmla="*/ 44 h 76"/>
              <a:gd name="T28" fmla="*/ 292 w 352"/>
              <a:gd name="T29" fmla="*/ 48 h 76"/>
              <a:gd name="T30" fmla="*/ 268 w 352"/>
              <a:gd name="T31" fmla="*/ 52 h 76"/>
              <a:gd name="T32" fmla="*/ 232 w 352"/>
              <a:gd name="T33" fmla="*/ 56 h 76"/>
              <a:gd name="T34" fmla="*/ 188 w 352"/>
              <a:gd name="T35" fmla="*/ 64 h 76"/>
              <a:gd name="T36" fmla="*/ 140 w 352"/>
              <a:gd name="T37" fmla="*/ 68 h 76"/>
              <a:gd name="T38" fmla="*/ 104 w 352"/>
              <a:gd name="T39" fmla="*/ 76 h 76"/>
              <a:gd name="T40" fmla="*/ 76 w 352"/>
              <a:gd name="T41" fmla="*/ 76 h 76"/>
              <a:gd name="T42" fmla="*/ 60 w 352"/>
              <a:gd name="T43" fmla="*/ 76 h 76"/>
              <a:gd name="T44" fmla="*/ 32 w 352"/>
              <a:gd name="T45" fmla="*/ 72 h 76"/>
              <a:gd name="T46" fmla="*/ 12 w 352"/>
              <a:gd name="T47" fmla="*/ 60 h 76"/>
              <a:gd name="T48" fmla="*/ 4 w 352"/>
              <a:gd name="T49" fmla="*/ 56 h 76"/>
              <a:gd name="T50" fmla="*/ 0 w 352"/>
              <a:gd name="T51" fmla="*/ 48 h 76"/>
              <a:gd name="T52" fmla="*/ 0 w 352"/>
              <a:gd name="T53" fmla="*/ 48 h 76"/>
              <a:gd name="T54" fmla="*/ 4 w 352"/>
              <a:gd name="T55" fmla="*/ 44 h 76"/>
              <a:gd name="T56" fmla="*/ 12 w 352"/>
              <a:gd name="T57" fmla="*/ 44 h 76"/>
              <a:gd name="T58" fmla="*/ 24 w 352"/>
              <a:gd name="T59" fmla="*/ 40 h 76"/>
              <a:gd name="T60" fmla="*/ 44 w 352"/>
              <a:gd name="T61" fmla="*/ 40 h 76"/>
              <a:gd name="T62" fmla="*/ 68 w 352"/>
              <a:gd name="T63" fmla="*/ 3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52" h="76">
                <a:moveTo>
                  <a:pt x="68" y="36"/>
                </a:moveTo>
                <a:lnTo>
                  <a:pt x="96" y="36"/>
                </a:lnTo>
                <a:lnTo>
                  <a:pt x="128" y="28"/>
                </a:lnTo>
                <a:lnTo>
                  <a:pt x="160" y="24"/>
                </a:lnTo>
                <a:lnTo>
                  <a:pt x="196" y="16"/>
                </a:lnTo>
                <a:lnTo>
                  <a:pt x="212" y="12"/>
                </a:lnTo>
                <a:lnTo>
                  <a:pt x="224" y="8"/>
                </a:lnTo>
                <a:lnTo>
                  <a:pt x="240" y="8"/>
                </a:lnTo>
                <a:lnTo>
                  <a:pt x="252" y="4"/>
                </a:lnTo>
                <a:lnTo>
                  <a:pt x="260" y="4"/>
                </a:lnTo>
                <a:lnTo>
                  <a:pt x="272" y="4"/>
                </a:lnTo>
                <a:lnTo>
                  <a:pt x="276" y="0"/>
                </a:lnTo>
                <a:lnTo>
                  <a:pt x="284" y="0"/>
                </a:lnTo>
                <a:lnTo>
                  <a:pt x="304" y="0"/>
                </a:lnTo>
                <a:lnTo>
                  <a:pt x="316" y="4"/>
                </a:lnTo>
                <a:lnTo>
                  <a:pt x="324" y="4"/>
                </a:lnTo>
                <a:lnTo>
                  <a:pt x="336" y="8"/>
                </a:lnTo>
                <a:lnTo>
                  <a:pt x="344" y="8"/>
                </a:lnTo>
                <a:lnTo>
                  <a:pt x="348" y="12"/>
                </a:lnTo>
                <a:lnTo>
                  <a:pt x="352" y="16"/>
                </a:lnTo>
                <a:lnTo>
                  <a:pt x="352" y="20"/>
                </a:lnTo>
                <a:lnTo>
                  <a:pt x="352" y="24"/>
                </a:lnTo>
                <a:lnTo>
                  <a:pt x="352" y="28"/>
                </a:lnTo>
                <a:lnTo>
                  <a:pt x="348" y="32"/>
                </a:lnTo>
                <a:lnTo>
                  <a:pt x="340" y="36"/>
                </a:lnTo>
                <a:lnTo>
                  <a:pt x="332" y="40"/>
                </a:lnTo>
                <a:lnTo>
                  <a:pt x="324" y="44"/>
                </a:lnTo>
                <a:lnTo>
                  <a:pt x="312" y="44"/>
                </a:lnTo>
                <a:lnTo>
                  <a:pt x="304" y="44"/>
                </a:lnTo>
                <a:lnTo>
                  <a:pt x="292" y="48"/>
                </a:lnTo>
                <a:lnTo>
                  <a:pt x="280" y="48"/>
                </a:lnTo>
                <a:lnTo>
                  <a:pt x="268" y="52"/>
                </a:lnTo>
                <a:lnTo>
                  <a:pt x="248" y="52"/>
                </a:lnTo>
                <a:lnTo>
                  <a:pt x="232" y="56"/>
                </a:lnTo>
                <a:lnTo>
                  <a:pt x="208" y="60"/>
                </a:lnTo>
                <a:lnTo>
                  <a:pt x="188" y="64"/>
                </a:lnTo>
                <a:lnTo>
                  <a:pt x="164" y="68"/>
                </a:lnTo>
                <a:lnTo>
                  <a:pt x="140" y="68"/>
                </a:lnTo>
                <a:lnTo>
                  <a:pt x="120" y="72"/>
                </a:lnTo>
                <a:lnTo>
                  <a:pt x="104" y="76"/>
                </a:lnTo>
                <a:lnTo>
                  <a:pt x="88" y="76"/>
                </a:lnTo>
                <a:lnTo>
                  <a:pt x="76" y="76"/>
                </a:lnTo>
                <a:lnTo>
                  <a:pt x="68" y="76"/>
                </a:lnTo>
                <a:lnTo>
                  <a:pt x="60" y="76"/>
                </a:lnTo>
                <a:lnTo>
                  <a:pt x="44" y="76"/>
                </a:lnTo>
                <a:lnTo>
                  <a:pt x="32" y="72"/>
                </a:lnTo>
                <a:lnTo>
                  <a:pt x="20" y="68"/>
                </a:lnTo>
                <a:lnTo>
                  <a:pt x="12" y="60"/>
                </a:lnTo>
                <a:lnTo>
                  <a:pt x="8" y="56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  <a:lnTo>
                  <a:pt x="0" y="48"/>
                </a:lnTo>
                <a:lnTo>
                  <a:pt x="0" y="44"/>
                </a:lnTo>
                <a:lnTo>
                  <a:pt x="4" y="44"/>
                </a:lnTo>
                <a:lnTo>
                  <a:pt x="8" y="44"/>
                </a:lnTo>
                <a:lnTo>
                  <a:pt x="12" y="44"/>
                </a:lnTo>
                <a:lnTo>
                  <a:pt x="20" y="40"/>
                </a:lnTo>
                <a:lnTo>
                  <a:pt x="24" y="40"/>
                </a:lnTo>
                <a:lnTo>
                  <a:pt x="36" y="40"/>
                </a:lnTo>
                <a:lnTo>
                  <a:pt x="44" y="40"/>
                </a:lnTo>
                <a:lnTo>
                  <a:pt x="56" y="36"/>
                </a:lnTo>
                <a:lnTo>
                  <a:pt x="68" y="36"/>
                </a:lnTo>
                <a:lnTo>
                  <a:pt x="68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421">
            <a:extLst>
              <a:ext uri="{FF2B5EF4-FFF2-40B4-BE49-F238E27FC236}">
                <a16:creationId xmlns:a16="http://schemas.microsoft.com/office/drawing/2014/main" xmlns="" id="{8DBD76C4-AA1E-436B-9E82-8C66CFB5C2EF}"/>
              </a:ext>
            </a:extLst>
          </p:cNvPr>
          <p:cNvSpPr>
            <a:spLocks/>
          </p:cNvSpPr>
          <p:nvPr/>
        </p:nvSpPr>
        <p:spPr bwMode="auto">
          <a:xfrm>
            <a:off x="8384928" y="2167254"/>
            <a:ext cx="2600170" cy="439144"/>
          </a:xfrm>
          <a:custGeom>
            <a:avLst/>
            <a:gdLst>
              <a:gd name="T0" fmla="*/ 504 w 676"/>
              <a:gd name="T1" fmla="*/ 56 h 92"/>
              <a:gd name="T2" fmla="*/ 480 w 676"/>
              <a:gd name="T3" fmla="*/ 56 h 92"/>
              <a:gd name="T4" fmla="*/ 448 w 676"/>
              <a:gd name="T5" fmla="*/ 56 h 92"/>
              <a:gd name="T6" fmla="*/ 416 w 676"/>
              <a:gd name="T7" fmla="*/ 60 h 92"/>
              <a:gd name="T8" fmla="*/ 340 w 676"/>
              <a:gd name="T9" fmla="*/ 64 h 92"/>
              <a:gd name="T10" fmla="*/ 276 w 676"/>
              <a:gd name="T11" fmla="*/ 68 h 92"/>
              <a:gd name="T12" fmla="*/ 136 w 676"/>
              <a:gd name="T13" fmla="*/ 84 h 92"/>
              <a:gd name="T14" fmla="*/ 112 w 676"/>
              <a:gd name="T15" fmla="*/ 88 h 92"/>
              <a:gd name="T16" fmla="*/ 96 w 676"/>
              <a:gd name="T17" fmla="*/ 92 h 92"/>
              <a:gd name="T18" fmla="*/ 84 w 676"/>
              <a:gd name="T19" fmla="*/ 92 h 92"/>
              <a:gd name="T20" fmla="*/ 72 w 676"/>
              <a:gd name="T21" fmla="*/ 92 h 92"/>
              <a:gd name="T22" fmla="*/ 52 w 676"/>
              <a:gd name="T23" fmla="*/ 84 h 92"/>
              <a:gd name="T24" fmla="*/ 28 w 676"/>
              <a:gd name="T25" fmla="*/ 76 h 92"/>
              <a:gd name="T26" fmla="*/ 16 w 676"/>
              <a:gd name="T27" fmla="*/ 68 h 92"/>
              <a:gd name="T28" fmla="*/ 8 w 676"/>
              <a:gd name="T29" fmla="*/ 64 h 92"/>
              <a:gd name="T30" fmla="*/ 0 w 676"/>
              <a:gd name="T31" fmla="*/ 56 h 92"/>
              <a:gd name="T32" fmla="*/ 0 w 676"/>
              <a:gd name="T33" fmla="*/ 52 h 92"/>
              <a:gd name="T34" fmla="*/ 4 w 676"/>
              <a:gd name="T35" fmla="*/ 52 h 92"/>
              <a:gd name="T36" fmla="*/ 20 w 676"/>
              <a:gd name="T37" fmla="*/ 48 h 92"/>
              <a:gd name="T38" fmla="*/ 44 w 676"/>
              <a:gd name="T39" fmla="*/ 48 h 92"/>
              <a:gd name="T40" fmla="*/ 68 w 676"/>
              <a:gd name="T41" fmla="*/ 44 h 92"/>
              <a:gd name="T42" fmla="*/ 108 w 676"/>
              <a:gd name="T43" fmla="*/ 44 h 92"/>
              <a:gd name="T44" fmla="*/ 156 w 676"/>
              <a:gd name="T45" fmla="*/ 40 h 92"/>
              <a:gd name="T46" fmla="*/ 244 w 676"/>
              <a:gd name="T47" fmla="*/ 28 h 92"/>
              <a:gd name="T48" fmla="*/ 368 w 676"/>
              <a:gd name="T49" fmla="*/ 16 h 92"/>
              <a:gd name="T50" fmla="*/ 460 w 676"/>
              <a:gd name="T51" fmla="*/ 8 h 92"/>
              <a:gd name="T52" fmla="*/ 508 w 676"/>
              <a:gd name="T53" fmla="*/ 4 h 92"/>
              <a:gd name="T54" fmla="*/ 544 w 676"/>
              <a:gd name="T55" fmla="*/ 0 h 92"/>
              <a:gd name="T56" fmla="*/ 564 w 676"/>
              <a:gd name="T57" fmla="*/ 0 h 92"/>
              <a:gd name="T58" fmla="*/ 572 w 676"/>
              <a:gd name="T59" fmla="*/ 0 h 92"/>
              <a:gd name="T60" fmla="*/ 584 w 676"/>
              <a:gd name="T61" fmla="*/ 4 h 92"/>
              <a:gd name="T62" fmla="*/ 600 w 676"/>
              <a:gd name="T63" fmla="*/ 4 h 92"/>
              <a:gd name="T64" fmla="*/ 620 w 676"/>
              <a:gd name="T65" fmla="*/ 12 h 92"/>
              <a:gd name="T66" fmla="*/ 640 w 676"/>
              <a:gd name="T67" fmla="*/ 20 h 92"/>
              <a:gd name="T68" fmla="*/ 660 w 676"/>
              <a:gd name="T69" fmla="*/ 28 h 92"/>
              <a:gd name="T70" fmla="*/ 672 w 676"/>
              <a:gd name="T71" fmla="*/ 36 h 92"/>
              <a:gd name="T72" fmla="*/ 676 w 676"/>
              <a:gd name="T73" fmla="*/ 44 h 92"/>
              <a:gd name="T74" fmla="*/ 676 w 676"/>
              <a:gd name="T75" fmla="*/ 52 h 92"/>
              <a:gd name="T76" fmla="*/ 668 w 676"/>
              <a:gd name="T77" fmla="*/ 56 h 92"/>
              <a:gd name="T78" fmla="*/ 656 w 676"/>
              <a:gd name="T79" fmla="*/ 60 h 92"/>
              <a:gd name="T80" fmla="*/ 636 w 676"/>
              <a:gd name="T81" fmla="*/ 64 h 92"/>
              <a:gd name="T82" fmla="*/ 592 w 676"/>
              <a:gd name="T83" fmla="*/ 60 h 92"/>
              <a:gd name="T84" fmla="*/ 548 w 676"/>
              <a:gd name="T85" fmla="*/ 56 h 92"/>
              <a:gd name="T86" fmla="*/ 528 w 676"/>
              <a:gd name="T87" fmla="*/ 5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76" h="92">
                <a:moveTo>
                  <a:pt x="528" y="56"/>
                </a:moveTo>
                <a:lnTo>
                  <a:pt x="504" y="56"/>
                </a:lnTo>
                <a:lnTo>
                  <a:pt x="492" y="56"/>
                </a:lnTo>
                <a:lnTo>
                  <a:pt x="480" y="56"/>
                </a:lnTo>
                <a:lnTo>
                  <a:pt x="464" y="56"/>
                </a:lnTo>
                <a:lnTo>
                  <a:pt x="448" y="56"/>
                </a:lnTo>
                <a:lnTo>
                  <a:pt x="432" y="60"/>
                </a:lnTo>
                <a:lnTo>
                  <a:pt x="416" y="60"/>
                </a:lnTo>
                <a:lnTo>
                  <a:pt x="376" y="60"/>
                </a:lnTo>
                <a:lnTo>
                  <a:pt x="340" y="64"/>
                </a:lnTo>
                <a:lnTo>
                  <a:pt x="308" y="64"/>
                </a:lnTo>
                <a:lnTo>
                  <a:pt x="276" y="68"/>
                </a:lnTo>
                <a:lnTo>
                  <a:pt x="152" y="84"/>
                </a:lnTo>
                <a:lnTo>
                  <a:pt x="136" y="84"/>
                </a:lnTo>
                <a:lnTo>
                  <a:pt x="124" y="88"/>
                </a:lnTo>
                <a:lnTo>
                  <a:pt x="112" y="88"/>
                </a:lnTo>
                <a:lnTo>
                  <a:pt x="104" y="92"/>
                </a:lnTo>
                <a:lnTo>
                  <a:pt x="96" y="92"/>
                </a:lnTo>
                <a:lnTo>
                  <a:pt x="88" y="92"/>
                </a:lnTo>
                <a:lnTo>
                  <a:pt x="84" y="92"/>
                </a:lnTo>
                <a:lnTo>
                  <a:pt x="80" y="92"/>
                </a:lnTo>
                <a:lnTo>
                  <a:pt x="72" y="92"/>
                </a:lnTo>
                <a:lnTo>
                  <a:pt x="64" y="88"/>
                </a:lnTo>
                <a:lnTo>
                  <a:pt x="52" y="84"/>
                </a:lnTo>
                <a:lnTo>
                  <a:pt x="36" y="80"/>
                </a:lnTo>
                <a:lnTo>
                  <a:pt x="28" y="76"/>
                </a:lnTo>
                <a:lnTo>
                  <a:pt x="20" y="72"/>
                </a:lnTo>
                <a:lnTo>
                  <a:pt x="16" y="68"/>
                </a:lnTo>
                <a:lnTo>
                  <a:pt x="12" y="64"/>
                </a:lnTo>
                <a:lnTo>
                  <a:pt x="8" y="64"/>
                </a:lnTo>
                <a:lnTo>
                  <a:pt x="4" y="60"/>
                </a:lnTo>
                <a:lnTo>
                  <a:pt x="0" y="56"/>
                </a:lnTo>
                <a:lnTo>
                  <a:pt x="0" y="56"/>
                </a:lnTo>
                <a:lnTo>
                  <a:pt x="0" y="52"/>
                </a:lnTo>
                <a:lnTo>
                  <a:pt x="4" y="52"/>
                </a:lnTo>
                <a:lnTo>
                  <a:pt x="4" y="52"/>
                </a:lnTo>
                <a:lnTo>
                  <a:pt x="8" y="48"/>
                </a:lnTo>
                <a:lnTo>
                  <a:pt x="20" y="48"/>
                </a:lnTo>
                <a:lnTo>
                  <a:pt x="32" y="48"/>
                </a:lnTo>
                <a:lnTo>
                  <a:pt x="44" y="48"/>
                </a:lnTo>
                <a:lnTo>
                  <a:pt x="56" y="48"/>
                </a:lnTo>
                <a:lnTo>
                  <a:pt x="68" y="44"/>
                </a:lnTo>
                <a:lnTo>
                  <a:pt x="88" y="44"/>
                </a:lnTo>
                <a:lnTo>
                  <a:pt x="108" y="44"/>
                </a:lnTo>
                <a:lnTo>
                  <a:pt x="128" y="40"/>
                </a:lnTo>
                <a:lnTo>
                  <a:pt x="156" y="40"/>
                </a:lnTo>
                <a:lnTo>
                  <a:pt x="184" y="36"/>
                </a:lnTo>
                <a:lnTo>
                  <a:pt x="244" y="28"/>
                </a:lnTo>
                <a:lnTo>
                  <a:pt x="304" y="24"/>
                </a:lnTo>
                <a:lnTo>
                  <a:pt x="368" y="16"/>
                </a:lnTo>
                <a:lnTo>
                  <a:pt x="428" y="12"/>
                </a:lnTo>
                <a:lnTo>
                  <a:pt x="460" y="8"/>
                </a:lnTo>
                <a:lnTo>
                  <a:pt x="484" y="8"/>
                </a:lnTo>
                <a:lnTo>
                  <a:pt x="508" y="4"/>
                </a:lnTo>
                <a:lnTo>
                  <a:pt x="528" y="4"/>
                </a:lnTo>
                <a:lnTo>
                  <a:pt x="544" y="0"/>
                </a:lnTo>
                <a:lnTo>
                  <a:pt x="556" y="0"/>
                </a:lnTo>
                <a:lnTo>
                  <a:pt x="564" y="0"/>
                </a:lnTo>
                <a:lnTo>
                  <a:pt x="568" y="0"/>
                </a:lnTo>
                <a:lnTo>
                  <a:pt x="572" y="0"/>
                </a:lnTo>
                <a:lnTo>
                  <a:pt x="576" y="0"/>
                </a:lnTo>
                <a:lnTo>
                  <a:pt x="584" y="4"/>
                </a:lnTo>
                <a:lnTo>
                  <a:pt x="592" y="4"/>
                </a:lnTo>
                <a:lnTo>
                  <a:pt x="600" y="4"/>
                </a:lnTo>
                <a:lnTo>
                  <a:pt x="608" y="8"/>
                </a:lnTo>
                <a:lnTo>
                  <a:pt x="620" y="12"/>
                </a:lnTo>
                <a:lnTo>
                  <a:pt x="632" y="16"/>
                </a:lnTo>
                <a:lnTo>
                  <a:pt x="640" y="20"/>
                </a:lnTo>
                <a:lnTo>
                  <a:pt x="652" y="24"/>
                </a:lnTo>
                <a:lnTo>
                  <a:pt x="660" y="28"/>
                </a:lnTo>
                <a:lnTo>
                  <a:pt x="668" y="32"/>
                </a:lnTo>
                <a:lnTo>
                  <a:pt x="672" y="36"/>
                </a:lnTo>
                <a:lnTo>
                  <a:pt x="676" y="40"/>
                </a:lnTo>
                <a:lnTo>
                  <a:pt x="676" y="44"/>
                </a:lnTo>
                <a:lnTo>
                  <a:pt x="676" y="48"/>
                </a:lnTo>
                <a:lnTo>
                  <a:pt x="676" y="52"/>
                </a:lnTo>
                <a:lnTo>
                  <a:pt x="676" y="56"/>
                </a:lnTo>
                <a:lnTo>
                  <a:pt x="668" y="56"/>
                </a:lnTo>
                <a:lnTo>
                  <a:pt x="664" y="60"/>
                </a:lnTo>
                <a:lnTo>
                  <a:pt x="656" y="60"/>
                </a:lnTo>
                <a:lnTo>
                  <a:pt x="648" y="64"/>
                </a:lnTo>
                <a:lnTo>
                  <a:pt x="636" y="64"/>
                </a:lnTo>
                <a:lnTo>
                  <a:pt x="620" y="60"/>
                </a:lnTo>
                <a:lnTo>
                  <a:pt x="592" y="60"/>
                </a:lnTo>
                <a:lnTo>
                  <a:pt x="568" y="60"/>
                </a:lnTo>
                <a:lnTo>
                  <a:pt x="548" y="56"/>
                </a:lnTo>
                <a:lnTo>
                  <a:pt x="528" y="56"/>
                </a:lnTo>
                <a:lnTo>
                  <a:pt x="528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103">
            <a:extLst>
              <a:ext uri="{FF2B5EF4-FFF2-40B4-BE49-F238E27FC236}">
                <a16:creationId xmlns:a16="http://schemas.microsoft.com/office/drawing/2014/main" xmlns="" id="{3633CB26-70BA-491F-90A5-A6FE86534F6F}"/>
              </a:ext>
            </a:extLst>
          </p:cNvPr>
          <p:cNvSpPr>
            <a:spLocks/>
          </p:cNvSpPr>
          <p:nvPr/>
        </p:nvSpPr>
        <p:spPr bwMode="auto">
          <a:xfrm>
            <a:off x="3236168" y="4527333"/>
            <a:ext cx="415413" cy="1393806"/>
          </a:xfrm>
          <a:custGeom>
            <a:avLst/>
            <a:gdLst>
              <a:gd name="T0" fmla="*/ 8 w 108"/>
              <a:gd name="T1" fmla="*/ 28 h 292"/>
              <a:gd name="T2" fmla="*/ 4 w 108"/>
              <a:gd name="T3" fmla="*/ 20 h 292"/>
              <a:gd name="T4" fmla="*/ 0 w 108"/>
              <a:gd name="T5" fmla="*/ 12 h 292"/>
              <a:gd name="T6" fmla="*/ 0 w 108"/>
              <a:gd name="T7" fmla="*/ 8 h 292"/>
              <a:gd name="T8" fmla="*/ 4 w 108"/>
              <a:gd name="T9" fmla="*/ 4 h 292"/>
              <a:gd name="T10" fmla="*/ 8 w 108"/>
              <a:gd name="T11" fmla="*/ 4 h 292"/>
              <a:gd name="T12" fmla="*/ 12 w 108"/>
              <a:gd name="T13" fmla="*/ 0 h 292"/>
              <a:gd name="T14" fmla="*/ 16 w 108"/>
              <a:gd name="T15" fmla="*/ 0 h 292"/>
              <a:gd name="T16" fmla="*/ 20 w 108"/>
              <a:gd name="T17" fmla="*/ 0 h 292"/>
              <a:gd name="T18" fmla="*/ 24 w 108"/>
              <a:gd name="T19" fmla="*/ 0 h 292"/>
              <a:gd name="T20" fmla="*/ 32 w 108"/>
              <a:gd name="T21" fmla="*/ 0 h 292"/>
              <a:gd name="T22" fmla="*/ 44 w 108"/>
              <a:gd name="T23" fmla="*/ 4 h 292"/>
              <a:gd name="T24" fmla="*/ 52 w 108"/>
              <a:gd name="T25" fmla="*/ 4 h 292"/>
              <a:gd name="T26" fmla="*/ 76 w 108"/>
              <a:gd name="T27" fmla="*/ 12 h 292"/>
              <a:gd name="T28" fmla="*/ 76 w 108"/>
              <a:gd name="T29" fmla="*/ 24 h 292"/>
              <a:gd name="T30" fmla="*/ 80 w 108"/>
              <a:gd name="T31" fmla="*/ 40 h 292"/>
              <a:gd name="T32" fmla="*/ 84 w 108"/>
              <a:gd name="T33" fmla="*/ 56 h 292"/>
              <a:gd name="T34" fmla="*/ 88 w 108"/>
              <a:gd name="T35" fmla="*/ 72 h 292"/>
              <a:gd name="T36" fmla="*/ 92 w 108"/>
              <a:gd name="T37" fmla="*/ 92 h 292"/>
              <a:gd name="T38" fmla="*/ 96 w 108"/>
              <a:gd name="T39" fmla="*/ 116 h 292"/>
              <a:gd name="T40" fmla="*/ 96 w 108"/>
              <a:gd name="T41" fmla="*/ 140 h 292"/>
              <a:gd name="T42" fmla="*/ 100 w 108"/>
              <a:gd name="T43" fmla="*/ 168 h 292"/>
              <a:gd name="T44" fmla="*/ 104 w 108"/>
              <a:gd name="T45" fmla="*/ 192 h 292"/>
              <a:gd name="T46" fmla="*/ 104 w 108"/>
              <a:gd name="T47" fmla="*/ 216 h 292"/>
              <a:gd name="T48" fmla="*/ 108 w 108"/>
              <a:gd name="T49" fmla="*/ 236 h 292"/>
              <a:gd name="T50" fmla="*/ 108 w 108"/>
              <a:gd name="T51" fmla="*/ 252 h 292"/>
              <a:gd name="T52" fmla="*/ 108 w 108"/>
              <a:gd name="T53" fmla="*/ 264 h 292"/>
              <a:gd name="T54" fmla="*/ 108 w 108"/>
              <a:gd name="T55" fmla="*/ 276 h 292"/>
              <a:gd name="T56" fmla="*/ 108 w 108"/>
              <a:gd name="T57" fmla="*/ 280 h 292"/>
              <a:gd name="T58" fmla="*/ 108 w 108"/>
              <a:gd name="T59" fmla="*/ 284 h 292"/>
              <a:gd name="T60" fmla="*/ 104 w 108"/>
              <a:gd name="T61" fmla="*/ 288 h 292"/>
              <a:gd name="T62" fmla="*/ 96 w 108"/>
              <a:gd name="T63" fmla="*/ 292 h 292"/>
              <a:gd name="T64" fmla="*/ 92 w 108"/>
              <a:gd name="T65" fmla="*/ 292 h 292"/>
              <a:gd name="T66" fmla="*/ 88 w 108"/>
              <a:gd name="T67" fmla="*/ 292 h 292"/>
              <a:gd name="T68" fmla="*/ 84 w 108"/>
              <a:gd name="T69" fmla="*/ 292 h 292"/>
              <a:gd name="T70" fmla="*/ 80 w 108"/>
              <a:gd name="T71" fmla="*/ 288 h 292"/>
              <a:gd name="T72" fmla="*/ 76 w 108"/>
              <a:gd name="T73" fmla="*/ 288 h 292"/>
              <a:gd name="T74" fmla="*/ 72 w 108"/>
              <a:gd name="T75" fmla="*/ 280 h 292"/>
              <a:gd name="T76" fmla="*/ 72 w 108"/>
              <a:gd name="T77" fmla="*/ 276 h 292"/>
              <a:gd name="T78" fmla="*/ 68 w 108"/>
              <a:gd name="T79" fmla="*/ 268 h 292"/>
              <a:gd name="T80" fmla="*/ 64 w 108"/>
              <a:gd name="T81" fmla="*/ 260 h 292"/>
              <a:gd name="T82" fmla="*/ 64 w 108"/>
              <a:gd name="T83" fmla="*/ 252 h 292"/>
              <a:gd name="T84" fmla="*/ 56 w 108"/>
              <a:gd name="T85" fmla="*/ 232 h 292"/>
              <a:gd name="T86" fmla="*/ 52 w 108"/>
              <a:gd name="T87" fmla="*/ 212 h 292"/>
              <a:gd name="T88" fmla="*/ 48 w 108"/>
              <a:gd name="T89" fmla="*/ 192 h 292"/>
              <a:gd name="T90" fmla="*/ 44 w 108"/>
              <a:gd name="T91" fmla="*/ 176 h 292"/>
              <a:gd name="T92" fmla="*/ 44 w 108"/>
              <a:gd name="T93" fmla="*/ 156 h 292"/>
              <a:gd name="T94" fmla="*/ 40 w 108"/>
              <a:gd name="T95" fmla="*/ 136 h 292"/>
              <a:gd name="T96" fmla="*/ 36 w 108"/>
              <a:gd name="T97" fmla="*/ 116 h 292"/>
              <a:gd name="T98" fmla="*/ 32 w 108"/>
              <a:gd name="T99" fmla="*/ 96 h 292"/>
              <a:gd name="T100" fmla="*/ 24 w 108"/>
              <a:gd name="T101" fmla="*/ 76 h 292"/>
              <a:gd name="T102" fmla="*/ 20 w 108"/>
              <a:gd name="T103" fmla="*/ 56 h 292"/>
              <a:gd name="T104" fmla="*/ 12 w 108"/>
              <a:gd name="T105" fmla="*/ 40 h 292"/>
              <a:gd name="T106" fmla="*/ 8 w 108"/>
              <a:gd name="T107" fmla="*/ 28 h 292"/>
              <a:gd name="T108" fmla="*/ 8 w 108"/>
              <a:gd name="T109" fmla="*/ 28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8" h="292">
                <a:moveTo>
                  <a:pt x="8" y="28"/>
                </a:move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4" y="4"/>
                </a:lnTo>
                <a:lnTo>
                  <a:pt x="52" y="4"/>
                </a:lnTo>
                <a:lnTo>
                  <a:pt x="76" y="12"/>
                </a:lnTo>
                <a:lnTo>
                  <a:pt x="76" y="24"/>
                </a:lnTo>
                <a:lnTo>
                  <a:pt x="80" y="40"/>
                </a:lnTo>
                <a:lnTo>
                  <a:pt x="84" y="56"/>
                </a:lnTo>
                <a:lnTo>
                  <a:pt x="88" y="72"/>
                </a:lnTo>
                <a:lnTo>
                  <a:pt x="92" y="92"/>
                </a:lnTo>
                <a:lnTo>
                  <a:pt x="96" y="116"/>
                </a:lnTo>
                <a:lnTo>
                  <a:pt x="96" y="140"/>
                </a:lnTo>
                <a:lnTo>
                  <a:pt x="100" y="168"/>
                </a:lnTo>
                <a:lnTo>
                  <a:pt x="104" y="192"/>
                </a:lnTo>
                <a:lnTo>
                  <a:pt x="104" y="216"/>
                </a:lnTo>
                <a:lnTo>
                  <a:pt x="108" y="236"/>
                </a:lnTo>
                <a:lnTo>
                  <a:pt x="108" y="252"/>
                </a:lnTo>
                <a:lnTo>
                  <a:pt x="108" y="264"/>
                </a:lnTo>
                <a:lnTo>
                  <a:pt x="108" y="276"/>
                </a:lnTo>
                <a:lnTo>
                  <a:pt x="108" y="280"/>
                </a:lnTo>
                <a:lnTo>
                  <a:pt x="108" y="284"/>
                </a:lnTo>
                <a:lnTo>
                  <a:pt x="104" y="288"/>
                </a:lnTo>
                <a:lnTo>
                  <a:pt x="96" y="292"/>
                </a:lnTo>
                <a:lnTo>
                  <a:pt x="92" y="292"/>
                </a:lnTo>
                <a:lnTo>
                  <a:pt x="88" y="292"/>
                </a:lnTo>
                <a:lnTo>
                  <a:pt x="84" y="292"/>
                </a:lnTo>
                <a:lnTo>
                  <a:pt x="80" y="288"/>
                </a:lnTo>
                <a:lnTo>
                  <a:pt x="76" y="288"/>
                </a:lnTo>
                <a:lnTo>
                  <a:pt x="72" y="280"/>
                </a:lnTo>
                <a:lnTo>
                  <a:pt x="72" y="276"/>
                </a:lnTo>
                <a:lnTo>
                  <a:pt x="68" y="268"/>
                </a:lnTo>
                <a:lnTo>
                  <a:pt x="64" y="260"/>
                </a:lnTo>
                <a:lnTo>
                  <a:pt x="64" y="252"/>
                </a:lnTo>
                <a:lnTo>
                  <a:pt x="56" y="232"/>
                </a:lnTo>
                <a:lnTo>
                  <a:pt x="52" y="212"/>
                </a:lnTo>
                <a:lnTo>
                  <a:pt x="48" y="192"/>
                </a:lnTo>
                <a:lnTo>
                  <a:pt x="44" y="176"/>
                </a:lnTo>
                <a:lnTo>
                  <a:pt x="44" y="156"/>
                </a:lnTo>
                <a:lnTo>
                  <a:pt x="40" y="136"/>
                </a:lnTo>
                <a:lnTo>
                  <a:pt x="36" y="116"/>
                </a:lnTo>
                <a:lnTo>
                  <a:pt x="32" y="96"/>
                </a:lnTo>
                <a:lnTo>
                  <a:pt x="24" y="76"/>
                </a:lnTo>
                <a:lnTo>
                  <a:pt x="20" y="56"/>
                </a:lnTo>
                <a:lnTo>
                  <a:pt x="12" y="40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104">
            <a:extLst>
              <a:ext uri="{FF2B5EF4-FFF2-40B4-BE49-F238E27FC236}">
                <a16:creationId xmlns:a16="http://schemas.microsoft.com/office/drawing/2014/main" xmlns="" id="{7986F197-4127-4142-B900-3111AEFDD2EB}"/>
              </a:ext>
            </a:extLst>
          </p:cNvPr>
          <p:cNvSpPr>
            <a:spLocks/>
          </p:cNvSpPr>
          <p:nvPr/>
        </p:nvSpPr>
        <p:spPr bwMode="auto">
          <a:xfrm>
            <a:off x="3666966" y="4565520"/>
            <a:ext cx="538498" cy="954662"/>
          </a:xfrm>
          <a:custGeom>
            <a:avLst/>
            <a:gdLst>
              <a:gd name="T0" fmla="*/ 104 w 140"/>
              <a:gd name="T1" fmla="*/ 124 h 200"/>
              <a:gd name="T2" fmla="*/ 96 w 140"/>
              <a:gd name="T3" fmla="*/ 140 h 200"/>
              <a:gd name="T4" fmla="*/ 80 w 140"/>
              <a:gd name="T5" fmla="*/ 156 h 200"/>
              <a:gd name="T6" fmla="*/ 64 w 140"/>
              <a:gd name="T7" fmla="*/ 168 h 200"/>
              <a:gd name="T8" fmla="*/ 48 w 140"/>
              <a:gd name="T9" fmla="*/ 184 h 200"/>
              <a:gd name="T10" fmla="*/ 40 w 140"/>
              <a:gd name="T11" fmla="*/ 188 h 200"/>
              <a:gd name="T12" fmla="*/ 28 w 140"/>
              <a:gd name="T13" fmla="*/ 192 h 200"/>
              <a:gd name="T14" fmla="*/ 24 w 140"/>
              <a:gd name="T15" fmla="*/ 196 h 200"/>
              <a:gd name="T16" fmla="*/ 16 w 140"/>
              <a:gd name="T17" fmla="*/ 200 h 200"/>
              <a:gd name="T18" fmla="*/ 12 w 140"/>
              <a:gd name="T19" fmla="*/ 200 h 200"/>
              <a:gd name="T20" fmla="*/ 8 w 140"/>
              <a:gd name="T21" fmla="*/ 200 h 200"/>
              <a:gd name="T22" fmla="*/ 4 w 140"/>
              <a:gd name="T23" fmla="*/ 200 h 200"/>
              <a:gd name="T24" fmla="*/ 0 w 140"/>
              <a:gd name="T25" fmla="*/ 200 h 200"/>
              <a:gd name="T26" fmla="*/ 0 w 140"/>
              <a:gd name="T27" fmla="*/ 196 h 200"/>
              <a:gd name="T28" fmla="*/ 0 w 140"/>
              <a:gd name="T29" fmla="*/ 192 h 200"/>
              <a:gd name="T30" fmla="*/ 0 w 140"/>
              <a:gd name="T31" fmla="*/ 192 h 200"/>
              <a:gd name="T32" fmla="*/ 0 w 140"/>
              <a:gd name="T33" fmla="*/ 188 h 200"/>
              <a:gd name="T34" fmla="*/ 4 w 140"/>
              <a:gd name="T35" fmla="*/ 180 h 200"/>
              <a:gd name="T36" fmla="*/ 8 w 140"/>
              <a:gd name="T37" fmla="*/ 176 h 200"/>
              <a:gd name="T38" fmla="*/ 12 w 140"/>
              <a:gd name="T39" fmla="*/ 168 h 200"/>
              <a:gd name="T40" fmla="*/ 20 w 140"/>
              <a:gd name="T41" fmla="*/ 160 h 200"/>
              <a:gd name="T42" fmla="*/ 36 w 140"/>
              <a:gd name="T43" fmla="*/ 148 h 200"/>
              <a:gd name="T44" fmla="*/ 48 w 140"/>
              <a:gd name="T45" fmla="*/ 132 h 200"/>
              <a:gd name="T46" fmla="*/ 56 w 140"/>
              <a:gd name="T47" fmla="*/ 112 h 200"/>
              <a:gd name="T48" fmla="*/ 64 w 140"/>
              <a:gd name="T49" fmla="*/ 96 h 200"/>
              <a:gd name="T50" fmla="*/ 72 w 140"/>
              <a:gd name="T51" fmla="*/ 76 h 200"/>
              <a:gd name="T52" fmla="*/ 72 w 140"/>
              <a:gd name="T53" fmla="*/ 52 h 200"/>
              <a:gd name="T54" fmla="*/ 76 w 140"/>
              <a:gd name="T55" fmla="*/ 28 h 200"/>
              <a:gd name="T56" fmla="*/ 72 w 140"/>
              <a:gd name="T57" fmla="*/ 0 h 200"/>
              <a:gd name="T58" fmla="*/ 88 w 140"/>
              <a:gd name="T59" fmla="*/ 8 h 200"/>
              <a:gd name="T60" fmla="*/ 100 w 140"/>
              <a:gd name="T61" fmla="*/ 12 h 200"/>
              <a:gd name="T62" fmla="*/ 112 w 140"/>
              <a:gd name="T63" fmla="*/ 16 h 200"/>
              <a:gd name="T64" fmla="*/ 120 w 140"/>
              <a:gd name="T65" fmla="*/ 20 h 200"/>
              <a:gd name="T66" fmla="*/ 128 w 140"/>
              <a:gd name="T67" fmla="*/ 24 h 200"/>
              <a:gd name="T68" fmla="*/ 132 w 140"/>
              <a:gd name="T69" fmla="*/ 28 h 200"/>
              <a:gd name="T70" fmla="*/ 136 w 140"/>
              <a:gd name="T71" fmla="*/ 32 h 200"/>
              <a:gd name="T72" fmla="*/ 140 w 140"/>
              <a:gd name="T73" fmla="*/ 36 h 200"/>
              <a:gd name="T74" fmla="*/ 140 w 140"/>
              <a:gd name="T75" fmla="*/ 40 h 200"/>
              <a:gd name="T76" fmla="*/ 140 w 140"/>
              <a:gd name="T77" fmla="*/ 48 h 200"/>
              <a:gd name="T78" fmla="*/ 136 w 140"/>
              <a:gd name="T79" fmla="*/ 56 h 200"/>
              <a:gd name="T80" fmla="*/ 136 w 140"/>
              <a:gd name="T81" fmla="*/ 64 h 200"/>
              <a:gd name="T82" fmla="*/ 132 w 140"/>
              <a:gd name="T83" fmla="*/ 76 h 200"/>
              <a:gd name="T84" fmla="*/ 124 w 140"/>
              <a:gd name="T85" fmla="*/ 92 h 200"/>
              <a:gd name="T86" fmla="*/ 116 w 140"/>
              <a:gd name="T87" fmla="*/ 104 h 200"/>
              <a:gd name="T88" fmla="*/ 104 w 140"/>
              <a:gd name="T89" fmla="*/ 124 h 200"/>
              <a:gd name="T90" fmla="*/ 104 w 140"/>
              <a:gd name="T91" fmla="*/ 124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0" h="200">
                <a:moveTo>
                  <a:pt x="104" y="124"/>
                </a:moveTo>
                <a:lnTo>
                  <a:pt x="96" y="140"/>
                </a:lnTo>
                <a:lnTo>
                  <a:pt x="80" y="156"/>
                </a:lnTo>
                <a:lnTo>
                  <a:pt x="64" y="168"/>
                </a:lnTo>
                <a:lnTo>
                  <a:pt x="48" y="184"/>
                </a:lnTo>
                <a:lnTo>
                  <a:pt x="40" y="188"/>
                </a:lnTo>
                <a:lnTo>
                  <a:pt x="28" y="192"/>
                </a:lnTo>
                <a:lnTo>
                  <a:pt x="24" y="196"/>
                </a:lnTo>
                <a:lnTo>
                  <a:pt x="16" y="200"/>
                </a:lnTo>
                <a:lnTo>
                  <a:pt x="12" y="200"/>
                </a:lnTo>
                <a:lnTo>
                  <a:pt x="8" y="200"/>
                </a:lnTo>
                <a:lnTo>
                  <a:pt x="4" y="200"/>
                </a:lnTo>
                <a:lnTo>
                  <a:pt x="0" y="200"/>
                </a:lnTo>
                <a:lnTo>
                  <a:pt x="0" y="196"/>
                </a:lnTo>
                <a:lnTo>
                  <a:pt x="0" y="192"/>
                </a:lnTo>
                <a:lnTo>
                  <a:pt x="0" y="192"/>
                </a:lnTo>
                <a:lnTo>
                  <a:pt x="0" y="188"/>
                </a:lnTo>
                <a:lnTo>
                  <a:pt x="4" y="180"/>
                </a:lnTo>
                <a:lnTo>
                  <a:pt x="8" y="176"/>
                </a:lnTo>
                <a:lnTo>
                  <a:pt x="12" y="168"/>
                </a:lnTo>
                <a:lnTo>
                  <a:pt x="20" y="160"/>
                </a:lnTo>
                <a:lnTo>
                  <a:pt x="36" y="148"/>
                </a:lnTo>
                <a:lnTo>
                  <a:pt x="48" y="132"/>
                </a:lnTo>
                <a:lnTo>
                  <a:pt x="56" y="112"/>
                </a:lnTo>
                <a:lnTo>
                  <a:pt x="64" y="96"/>
                </a:lnTo>
                <a:lnTo>
                  <a:pt x="72" y="76"/>
                </a:lnTo>
                <a:lnTo>
                  <a:pt x="72" y="52"/>
                </a:lnTo>
                <a:lnTo>
                  <a:pt x="76" y="28"/>
                </a:lnTo>
                <a:lnTo>
                  <a:pt x="72" y="0"/>
                </a:lnTo>
                <a:lnTo>
                  <a:pt x="88" y="8"/>
                </a:lnTo>
                <a:lnTo>
                  <a:pt x="100" y="12"/>
                </a:lnTo>
                <a:lnTo>
                  <a:pt x="112" y="16"/>
                </a:lnTo>
                <a:lnTo>
                  <a:pt x="120" y="20"/>
                </a:lnTo>
                <a:lnTo>
                  <a:pt x="128" y="24"/>
                </a:lnTo>
                <a:lnTo>
                  <a:pt x="132" y="28"/>
                </a:lnTo>
                <a:lnTo>
                  <a:pt x="136" y="32"/>
                </a:lnTo>
                <a:lnTo>
                  <a:pt x="140" y="36"/>
                </a:lnTo>
                <a:lnTo>
                  <a:pt x="140" y="40"/>
                </a:lnTo>
                <a:lnTo>
                  <a:pt x="140" y="48"/>
                </a:lnTo>
                <a:lnTo>
                  <a:pt x="136" y="56"/>
                </a:lnTo>
                <a:lnTo>
                  <a:pt x="136" y="64"/>
                </a:lnTo>
                <a:lnTo>
                  <a:pt x="132" y="76"/>
                </a:lnTo>
                <a:lnTo>
                  <a:pt x="124" y="92"/>
                </a:lnTo>
                <a:lnTo>
                  <a:pt x="116" y="104"/>
                </a:lnTo>
                <a:lnTo>
                  <a:pt x="104" y="124"/>
                </a:lnTo>
                <a:lnTo>
                  <a:pt x="104" y="1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106">
            <a:extLst>
              <a:ext uri="{FF2B5EF4-FFF2-40B4-BE49-F238E27FC236}">
                <a16:creationId xmlns:a16="http://schemas.microsoft.com/office/drawing/2014/main" xmlns="" id="{EAE5F030-1BC6-4A77-A603-BCBFCCFD8768}"/>
              </a:ext>
            </a:extLst>
          </p:cNvPr>
          <p:cNvSpPr>
            <a:spLocks/>
          </p:cNvSpPr>
          <p:nvPr/>
        </p:nvSpPr>
        <p:spPr bwMode="auto">
          <a:xfrm>
            <a:off x="3605424" y="5615647"/>
            <a:ext cx="1384708" cy="133653"/>
          </a:xfrm>
          <a:custGeom>
            <a:avLst/>
            <a:gdLst>
              <a:gd name="T0" fmla="*/ 144 w 360"/>
              <a:gd name="T1" fmla="*/ 8 h 28"/>
              <a:gd name="T2" fmla="*/ 168 w 360"/>
              <a:gd name="T3" fmla="*/ 8 h 28"/>
              <a:gd name="T4" fmla="*/ 192 w 360"/>
              <a:gd name="T5" fmla="*/ 4 h 28"/>
              <a:gd name="T6" fmla="*/ 216 w 360"/>
              <a:gd name="T7" fmla="*/ 4 h 28"/>
              <a:gd name="T8" fmla="*/ 236 w 360"/>
              <a:gd name="T9" fmla="*/ 0 h 28"/>
              <a:gd name="T10" fmla="*/ 256 w 360"/>
              <a:gd name="T11" fmla="*/ 0 h 28"/>
              <a:gd name="T12" fmla="*/ 272 w 360"/>
              <a:gd name="T13" fmla="*/ 0 h 28"/>
              <a:gd name="T14" fmla="*/ 284 w 360"/>
              <a:gd name="T15" fmla="*/ 0 h 28"/>
              <a:gd name="T16" fmla="*/ 296 w 360"/>
              <a:gd name="T17" fmla="*/ 0 h 28"/>
              <a:gd name="T18" fmla="*/ 312 w 360"/>
              <a:gd name="T19" fmla="*/ 0 h 28"/>
              <a:gd name="T20" fmla="*/ 332 w 360"/>
              <a:gd name="T21" fmla="*/ 4 h 28"/>
              <a:gd name="T22" fmla="*/ 344 w 360"/>
              <a:gd name="T23" fmla="*/ 8 h 28"/>
              <a:gd name="T24" fmla="*/ 360 w 360"/>
              <a:gd name="T25" fmla="*/ 12 h 28"/>
              <a:gd name="T26" fmla="*/ 336 w 360"/>
              <a:gd name="T27" fmla="*/ 12 h 28"/>
              <a:gd name="T28" fmla="*/ 316 w 360"/>
              <a:gd name="T29" fmla="*/ 12 h 28"/>
              <a:gd name="T30" fmla="*/ 292 w 360"/>
              <a:gd name="T31" fmla="*/ 12 h 28"/>
              <a:gd name="T32" fmla="*/ 268 w 360"/>
              <a:gd name="T33" fmla="*/ 12 h 28"/>
              <a:gd name="T34" fmla="*/ 240 w 360"/>
              <a:gd name="T35" fmla="*/ 12 h 28"/>
              <a:gd name="T36" fmla="*/ 212 w 360"/>
              <a:gd name="T37" fmla="*/ 16 h 28"/>
              <a:gd name="T38" fmla="*/ 184 w 360"/>
              <a:gd name="T39" fmla="*/ 16 h 28"/>
              <a:gd name="T40" fmla="*/ 156 w 360"/>
              <a:gd name="T41" fmla="*/ 20 h 28"/>
              <a:gd name="T42" fmla="*/ 124 w 360"/>
              <a:gd name="T43" fmla="*/ 24 h 28"/>
              <a:gd name="T44" fmla="*/ 96 w 360"/>
              <a:gd name="T45" fmla="*/ 24 h 28"/>
              <a:gd name="T46" fmla="*/ 72 w 360"/>
              <a:gd name="T47" fmla="*/ 24 h 28"/>
              <a:gd name="T48" fmla="*/ 52 w 360"/>
              <a:gd name="T49" fmla="*/ 28 h 28"/>
              <a:gd name="T50" fmla="*/ 36 w 360"/>
              <a:gd name="T51" fmla="*/ 28 h 28"/>
              <a:gd name="T52" fmla="*/ 20 w 360"/>
              <a:gd name="T53" fmla="*/ 28 h 28"/>
              <a:gd name="T54" fmla="*/ 8 w 360"/>
              <a:gd name="T55" fmla="*/ 28 h 28"/>
              <a:gd name="T56" fmla="*/ 0 w 360"/>
              <a:gd name="T57" fmla="*/ 28 h 28"/>
              <a:gd name="T58" fmla="*/ 0 w 360"/>
              <a:gd name="T59" fmla="*/ 20 h 28"/>
              <a:gd name="T60" fmla="*/ 12 w 360"/>
              <a:gd name="T61" fmla="*/ 20 h 28"/>
              <a:gd name="T62" fmla="*/ 24 w 360"/>
              <a:gd name="T63" fmla="*/ 20 h 28"/>
              <a:gd name="T64" fmla="*/ 36 w 360"/>
              <a:gd name="T65" fmla="*/ 20 h 28"/>
              <a:gd name="T66" fmla="*/ 52 w 360"/>
              <a:gd name="T67" fmla="*/ 16 h 28"/>
              <a:gd name="T68" fmla="*/ 72 w 360"/>
              <a:gd name="T69" fmla="*/ 16 h 28"/>
              <a:gd name="T70" fmla="*/ 92 w 360"/>
              <a:gd name="T71" fmla="*/ 12 h 28"/>
              <a:gd name="T72" fmla="*/ 116 w 360"/>
              <a:gd name="T73" fmla="*/ 12 h 28"/>
              <a:gd name="T74" fmla="*/ 144 w 360"/>
              <a:gd name="T75" fmla="*/ 8 h 28"/>
              <a:gd name="T76" fmla="*/ 144 w 360"/>
              <a:gd name="T77" fmla="*/ 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60" h="28">
                <a:moveTo>
                  <a:pt x="144" y="8"/>
                </a:moveTo>
                <a:lnTo>
                  <a:pt x="168" y="8"/>
                </a:lnTo>
                <a:lnTo>
                  <a:pt x="192" y="4"/>
                </a:lnTo>
                <a:lnTo>
                  <a:pt x="216" y="4"/>
                </a:lnTo>
                <a:lnTo>
                  <a:pt x="236" y="0"/>
                </a:lnTo>
                <a:lnTo>
                  <a:pt x="256" y="0"/>
                </a:lnTo>
                <a:lnTo>
                  <a:pt x="272" y="0"/>
                </a:lnTo>
                <a:lnTo>
                  <a:pt x="284" y="0"/>
                </a:lnTo>
                <a:lnTo>
                  <a:pt x="296" y="0"/>
                </a:lnTo>
                <a:lnTo>
                  <a:pt x="312" y="0"/>
                </a:lnTo>
                <a:lnTo>
                  <a:pt x="332" y="4"/>
                </a:lnTo>
                <a:lnTo>
                  <a:pt x="344" y="8"/>
                </a:lnTo>
                <a:lnTo>
                  <a:pt x="360" y="12"/>
                </a:lnTo>
                <a:lnTo>
                  <a:pt x="336" y="12"/>
                </a:lnTo>
                <a:lnTo>
                  <a:pt x="316" y="12"/>
                </a:lnTo>
                <a:lnTo>
                  <a:pt x="292" y="12"/>
                </a:lnTo>
                <a:lnTo>
                  <a:pt x="268" y="12"/>
                </a:lnTo>
                <a:lnTo>
                  <a:pt x="240" y="12"/>
                </a:lnTo>
                <a:lnTo>
                  <a:pt x="212" y="16"/>
                </a:lnTo>
                <a:lnTo>
                  <a:pt x="184" y="16"/>
                </a:lnTo>
                <a:lnTo>
                  <a:pt x="156" y="20"/>
                </a:lnTo>
                <a:lnTo>
                  <a:pt x="124" y="24"/>
                </a:lnTo>
                <a:lnTo>
                  <a:pt x="96" y="24"/>
                </a:lnTo>
                <a:lnTo>
                  <a:pt x="72" y="24"/>
                </a:lnTo>
                <a:lnTo>
                  <a:pt x="52" y="28"/>
                </a:lnTo>
                <a:lnTo>
                  <a:pt x="36" y="28"/>
                </a:lnTo>
                <a:lnTo>
                  <a:pt x="20" y="28"/>
                </a:lnTo>
                <a:lnTo>
                  <a:pt x="8" y="28"/>
                </a:lnTo>
                <a:lnTo>
                  <a:pt x="0" y="28"/>
                </a:lnTo>
                <a:lnTo>
                  <a:pt x="0" y="20"/>
                </a:lnTo>
                <a:lnTo>
                  <a:pt x="12" y="20"/>
                </a:lnTo>
                <a:lnTo>
                  <a:pt x="24" y="20"/>
                </a:lnTo>
                <a:lnTo>
                  <a:pt x="36" y="20"/>
                </a:lnTo>
                <a:lnTo>
                  <a:pt x="52" y="16"/>
                </a:lnTo>
                <a:lnTo>
                  <a:pt x="72" y="16"/>
                </a:lnTo>
                <a:lnTo>
                  <a:pt x="92" y="12"/>
                </a:lnTo>
                <a:lnTo>
                  <a:pt x="116" y="12"/>
                </a:lnTo>
                <a:lnTo>
                  <a:pt x="144" y="8"/>
                </a:lnTo>
                <a:lnTo>
                  <a:pt x="144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95">
            <a:extLst>
              <a:ext uri="{FF2B5EF4-FFF2-40B4-BE49-F238E27FC236}">
                <a16:creationId xmlns:a16="http://schemas.microsoft.com/office/drawing/2014/main" xmlns="" id="{65802250-581D-4854-89AB-A8BD259DBC44}"/>
              </a:ext>
            </a:extLst>
          </p:cNvPr>
          <p:cNvSpPr>
            <a:spLocks/>
          </p:cNvSpPr>
          <p:nvPr/>
        </p:nvSpPr>
        <p:spPr bwMode="auto">
          <a:xfrm>
            <a:off x="7334286" y="4221843"/>
            <a:ext cx="1400091" cy="343678"/>
          </a:xfrm>
          <a:custGeom>
            <a:avLst/>
            <a:gdLst>
              <a:gd name="T0" fmla="*/ 204 w 364"/>
              <a:gd name="T1" fmla="*/ 12 h 72"/>
              <a:gd name="T2" fmla="*/ 240 w 364"/>
              <a:gd name="T3" fmla="*/ 4 h 72"/>
              <a:gd name="T4" fmla="*/ 268 w 364"/>
              <a:gd name="T5" fmla="*/ 0 h 72"/>
              <a:gd name="T6" fmla="*/ 288 w 364"/>
              <a:gd name="T7" fmla="*/ 0 h 72"/>
              <a:gd name="T8" fmla="*/ 304 w 364"/>
              <a:gd name="T9" fmla="*/ 0 h 72"/>
              <a:gd name="T10" fmla="*/ 328 w 364"/>
              <a:gd name="T11" fmla="*/ 4 h 72"/>
              <a:gd name="T12" fmla="*/ 352 w 364"/>
              <a:gd name="T13" fmla="*/ 16 h 72"/>
              <a:gd name="T14" fmla="*/ 364 w 364"/>
              <a:gd name="T15" fmla="*/ 24 h 72"/>
              <a:gd name="T16" fmla="*/ 364 w 364"/>
              <a:gd name="T17" fmla="*/ 32 h 72"/>
              <a:gd name="T18" fmla="*/ 360 w 364"/>
              <a:gd name="T19" fmla="*/ 36 h 72"/>
              <a:gd name="T20" fmla="*/ 348 w 364"/>
              <a:gd name="T21" fmla="*/ 40 h 72"/>
              <a:gd name="T22" fmla="*/ 328 w 364"/>
              <a:gd name="T23" fmla="*/ 44 h 72"/>
              <a:gd name="T24" fmla="*/ 304 w 364"/>
              <a:gd name="T25" fmla="*/ 48 h 72"/>
              <a:gd name="T26" fmla="*/ 272 w 364"/>
              <a:gd name="T27" fmla="*/ 52 h 72"/>
              <a:gd name="T28" fmla="*/ 236 w 364"/>
              <a:gd name="T29" fmla="*/ 56 h 72"/>
              <a:gd name="T30" fmla="*/ 192 w 364"/>
              <a:gd name="T31" fmla="*/ 64 h 72"/>
              <a:gd name="T32" fmla="*/ 148 w 364"/>
              <a:gd name="T33" fmla="*/ 68 h 72"/>
              <a:gd name="T34" fmla="*/ 108 w 364"/>
              <a:gd name="T35" fmla="*/ 72 h 72"/>
              <a:gd name="T36" fmla="*/ 84 w 364"/>
              <a:gd name="T37" fmla="*/ 72 h 72"/>
              <a:gd name="T38" fmla="*/ 68 w 364"/>
              <a:gd name="T39" fmla="*/ 72 h 72"/>
              <a:gd name="T40" fmla="*/ 60 w 364"/>
              <a:gd name="T41" fmla="*/ 72 h 72"/>
              <a:gd name="T42" fmla="*/ 44 w 364"/>
              <a:gd name="T43" fmla="*/ 68 h 72"/>
              <a:gd name="T44" fmla="*/ 20 w 364"/>
              <a:gd name="T45" fmla="*/ 60 h 72"/>
              <a:gd name="T46" fmla="*/ 4 w 364"/>
              <a:gd name="T47" fmla="*/ 52 h 72"/>
              <a:gd name="T48" fmla="*/ 0 w 364"/>
              <a:gd name="T49" fmla="*/ 44 h 72"/>
              <a:gd name="T50" fmla="*/ 0 w 364"/>
              <a:gd name="T51" fmla="*/ 40 h 72"/>
              <a:gd name="T52" fmla="*/ 8 w 364"/>
              <a:gd name="T53" fmla="*/ 36 h 72"/>
              <a:gd name="T54" fmla="*/ 20 w 364"/>
              <a:gd name="T55" fmla="*/ 36 h 72"/>
              <a:gd name="T56" fmla="*/ 44 w 364"/>
              <a:gd name="T57" fmla="*/ 36 h 72"/>
              <a:gd name="T58" fmla="*/ 72 w 364"/>
              <a:gd name="T59" fmla="*/ 36 h 72"/>
              <a:gd name="T60" fmla="*/ 88 w 364"/>
              <a:gd name="T61" fmla="*/ 32 h 72"/>
              <a:gd name="T62" fmla="*/ 108 w 364"/>
              <a:gd name="T63" fmla="*/ 28 h 72"/>
              <a:gd name="T64" fmla="*/ 132 w 364"/>
              <a:gd name="T65" fmla="*/ 24 h 72"/>
              <a:gd name="T66" fmla="*/ 164 w 364"/>
              <a:gd name="T67" fmla="*/ 16 h 72"/>
              <a:gd name="T68" fmla="*/ 184 w 364"/>
              <a:gd name="T69" fmla="*/ 1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64" h="72">
                <a:moveTo>
                  <a:pt x="184" y="12"/>
                </a:moveTo>
                <a:lnTo>
                  <a:pt x="204" y="12"/>
                </a:lnTo>
                <a:lnTo>
                  <a:pt x="224" y="8"/>
                </a:lnTo>
                <a:lnTo>
                  <a:pt x="240" y="4"/>
                </a:lnTo>
                <a:lnTo>
                  <a:pt x="252" y="4"/>
                </a:lnTo>
                <a:lnTo>
                  <a:pt x="268" y="0"/>
                </a:lnTo>
                <a:lnTo>
                  <a:pt x="276" y="0"/>
                </a:lnTo>
                <a:lnTo>
                  <a:pt x="288" y="0"/>
                </a:lnTo>
                <a:lnTo>
                  <a:pt x="292" y="0"/>
                </a:lnTo>
                <a:lnTo>
                  <a:pt x="304" y="0"/>
                </a:lnTo>
                <a:lnTo>
                  <a:pt x="316" y="4"/>
                </a:lnTo>
                <a:lnTo>
                  <a:pt x="328" y="4"/>
                </a:lnTo>
                <a:lnTo>
                  <a:pt x="340" y="8"/>
                </a:lnTo>
                <a:lnTo>
                  <a:pt x="352" y="16"/>
                </a:lnTo>
                <a:lnTo>
                  <a:pt x="360" y="20"/>
                </a:lnTo>
                <a:lnTo>
                  <a:pt x="364" y="24"/>
                </a:lnTo>
                <a:lnTo>
                  <a:pt x="364" y="28"/>
                </a:lnTo>
                <a:lnTo>
                  <a:pt x="364" y="32"/>
                </a:lnTo>
                <a:lnTo>
                  <a:pt x="364" y="36"/>
                </a:lnTo>
                <a:lnTo>
                  <a:pt x="360" y="36"/>
                </a:lnTo>
                <a:lnTo>
                  <a:pt x="352" y="40"/>
                </a:lnTo>
                <a:lnTo>
                  <a:pt x="348" y="40"/>
                </a:lnTo>
                <a:lnTo>
                  <a:pt x="336" y="44"/>
                </a:lnTo>
                <a:lnTo>
                  <a:pt x="328" y="44"/>
                </a:lnTo>
                <a:lnTo>
                  <a:pt x="316" y="48"/>
                </a:lnTo>
                <a:lnTo>
                  <a:pt x="304" y="48"/>
                </a:lnTo>
                <a:lnTo>
                  <a:pt x="288" y="52"/>
                </a:lnTo>
                <a:lnTo>
                  <a:pt x="272" y="52"/>
                </a:lnTo>
                <a:lnTo>
                  <a:pt x="256" y="56"/>
                </a:lnTo>
                <a:lnTo>
                  <a:pt x="236" y="56"/>
                </a:lnTo>
                <a:lnTo>
                  <a:pt x="216" y="60"/>
                </a:lnTo>
                <a:lnTo>
                  <a:pt x="192" y="64"/>
                </a:lnTo>
                <a:lnTo>
                  <a:pt x="168" y="64"/>
                </a:lnTo>
                <a:lnTo>
                  <a:pt x="148" y="68"/>
                </a:lnTo>
                <a:lnTo>
                  <a:pt x="128" y="68"/>
                </a:lnTo>
                <a:lnTo>
                  <a:pt x="108" y="72"/>
                </a:lnTo>
                <a:lnTo>
                  <a:pt x="96" y="72"/>
                </a:lnTo>
                <a:lnTo>
                  <a:pt x="84" y="72"/>
                </a:lnTo>
                <a:lnTo>
                  <a:pt x="76" y="72"/>
                </a:lnTo>
                <a:lnTo>
                  <a:pt x="68" y="72"/>
                </a:lnTo>
                <a:lnTo>
                  <a:pt x="64" y="72"/>
                </a:lnTo>
                <a:lnTo>
                  <a:pt x="60" y="72"/>
                </a:lnTo>
                <a:lnTo>
                  <a:pt x="52" y="72"/>
                </a:lnTo>
                <a:lnTo>
                  <a:pt x="44" y="68"/>
                </a:lnTo>
                <a:lnTo>
                  <a:pt x="32" y="64"/>
                </a:lnTo>
                <a:lnTo>
                  <a:pt x="20" y="60"/>
                </a:lnTo>
                <a:lnTo>
                  <a:pt x="12" y="56"/>
                </a:lnTo>
                <a:lnTo>
                  <a:pt x="4" y="52"/>
                </a:lnTo>
                <a:lnTo>
                  <a:pt x="0" y="48"/>
                </a:lnTo>
                <a:lnTo>
                  <a:pt x="0" y="44"/>
                </a:lnTo>
                <a:lnTo>
                  <a:pt x="0" y="40"/>
                </a:lnTo>
                <a:lnTo>
                  <a:pt x="0" y="40"/>
                </a:lnTo>
                <a:lnTo>
                  <a:pt x="4" y="40"/>
                </a:lnTo>
                <a:lnTo>
                  <a:pt x="8" y="36"/>
                </a:lnTo>
                <a:lnTo>
                  <a:pt x="16" y="36"/>
                </a:lnTo>
                <a:lnTo>
                  <a:pt x="20" y="36"/>
                </a:lnTo>
                <a:lnTo>
                  <a:pt x="28" y="36"/>
                </a:lnTo>
                <a:lnTo>
                  <a:pt x="44" y="36"/>
                </a:lnTo>
                <a:lnTo>
                  <a:pt x="56" y="36"/>
                </a:lnTo>
                <a:lnTo>
                  <a:pt x="72" y="36"/>
                </a:lnTo>
                <a:lnTo>
                  <a:pt x="84" y="32"/>
                </a:lnTo>
                <a:lnTo>
                  <a:pt x="88" y="32"/>
                </a:lnTo>
                <a:lnTo>
                  <a:pt x="96" y="32"/>
                </a:lnTo>
                <a:lnTo>
                  <a:pt x="108" y="28"/>
                </a:lnTo>
                <a:lnTo>
                  <a:pt x="116" y="28"/>
                </a:lnTo>
                <a:lnTo>
                  <a:pt x="132" y="24"/>
                </a:lnTo>
                <a:lnTo>
                  <a:pt x="148" y="20"/>
                </a:lnTo>
                <a:lnTo>
                  <a:pt x="164" y="16"/>
                </a:lnTo>
                <a:lnTo>
                  <a:pt x="184" y="12"/>
                </a:lnTo>
                <a:lnTo>
                  <a:pt x="184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196">
            <a:extLst>
              <a:ext uri="{FF2B5EF4-FFF2-40B4-BE49-F238E27FC236}">
                <a16:creationId xmlns:a16="http://schemas.microsoft.com/office/drawing/2014/main" xmlns="" id="{649BBAEA-96B0-4EF5-82F3-E64202BEF100}"/>
              </a:ext>
            </a:extLst>
          </p:cNvPr>
          <p:cNvSpPr>
            <a:spLocks/>
          </p:cNvSpPr>
          <p:nvPr/>
        </p:nvSpPr>
        <p:spPr bwMode="auto">
          <a:xfrm>
            <a:off x="7488142" y="4450961"/>
            <a:ext cx="492340" cy="1527456"/>
          </a:xfrm>
          <a:custGeom>
            <a:avLst/>
            <a:gdLst>
              <a:gd name="T0" fmla="*/ 120 w 128"/>
              <a:gd name="T1" fmla="*/ 64 h 320"/>
              <a:gd name="T2" fmla="*/ 120 w 128"/>
              <a:gd name="T3" fmla="*/ 68 h 320"/>
              <a:gd name="T4" fmla="*/ 116 w 128"/>
              <a:gd name="T5" fmla="*/ 76 h 320"/>
              <a:gd name="T6" fmla="*/ 112 w 128"/>
              <a:gd name="T7" fmla="*/ 84 h 320"/>
              <a:gd name="T8" fmla="*/ 108 w 128"/>
              <a:gd name="T9" fmla="*/ 92 h 320"/>
              <a:gd name="T10" fmla="*/ 104 w 128"/>
              <a:gd name="T11" fmla="*/ 104 h 320"/>
              <a:gd name="T12" fmla="*/ 100 w 128"/>
              <a:gd name="T13" fmla="*/ 116 h 320"/>
              <a:gd name="T14" fmla="*/ 96 w 128"/>
              <a:gd name="T15" fmla="*/ 128 h 320"/>
              <a:gd name="T16" fmla="*/ 88 w 128"/>
              <a:gd name="T17" fmla="*/ 144 h 320"/>
              <a:gd name="T18" fmla="*/ 80 w 128"/>
              <a:gd name="T19" fmla="*/ 160 h 320"/>
              <a:gd name="T20" fmla="*/ 72 w 128"/>
              <a:gd name="T21" fmla="*/ 180 h 320"/>
              <a:gd name="T22" fmla="*/ 64 w 128"/>
              <a:gd name="T23" fmla="*/ 200 h 320"/>
              <a:gd name="T24" fmla="*/ 56 w 128"/>
              <a:gd name="T25" fmla="*/ 220 h 320"/>
              <a:gd name="T26" fmla="*/ 48 w 128"/>
              <a:gd name="T27" fmla="*/ 244 h 320"/>
              <a:gd name="T28" fmla="*/ 36 w 128"/>
              <a:gd name="T29" fmla="*/ 268 h 320"/>
              <a:gd name="T30" fmla="*/ 28 w 128"/>
              <a:gd name="T31" fmla="*/ 292 h 320"/>
              <a:gd name="T32" fmla="*/ 16 w 128"/>
              <a:gd name="T33" fmla="*/ 320 h 320"/>
              <a:gd name="T34" fmla="*/ 0 w 128"/>
              <a:gd name="T35" fmla="*/ 320 h 320"/>
              <a:gd name="T36" fmla="*/ 0 w 128"/>
              <a:gd name="T37" fmla="*/ 316 h 320"/>
              <a:gd name="T38" fmla="*/ 4 w 128"/>
              <a:gd name="T39" fmla="*/ 312 h 320"/>
              <a:gd name="T40" fmla="*/ 8 w 128"/>
              <a:gd name="T41" fmla="*/ 304 h 320"/>
              <a:gd name="T42" fmla="*/ 12 w 128"/>
              <a:gd name="T43" fmla="*/ 292 h 320"/>
              <a:gd name="T44" fmla="*/ 16 w 128"/>
              <a:gd name="T45" fmla="*/ 280 h 320"/>
              <a:gd name="T46" fmla="*/ 24 w 128"/>
              <a:gd name="T47" fmla="*/ 264 h 320"/>
              <a:gd name="T48" fmla="*/ 28 w 128"/>
              <a:gd name="T49" fmla="*/ 248 h 320"/>
              <a:gd name="T50" fmla="*/ 36 w 128"/>
              <a:gd name="T51" fmla="*/ 228 h 320"/>
              <a:gd name="T52" fmla="*/ 44 w 128"/>
              <a:gd name="T53" fmla="*/ 208 h 320"/>
              <a:gd name="T54" fmla="*/ 52 w 128"/>
              <a:gd name="T55" fmla="*/ 192 h 320"/>
              <a:gd name="T56" fmla="*/ 56 w 128"/>
              <a:gd name="T57" fmla="*/ 172 h 320"/>
              <a:gd name="T58" fmla="*/ 64 w 128"/>
              <a:gd name="T59" fmla="*/ 156 h 320"/>
              <a:gd name="T60" fmla="*/ 68 w 128"/>
              <a:gd name="T61" fmla="*/ 144 h 320"/>
              <a:gd name="T62" fmla="*/ 72 w 128"/>
              <a:gd name="T63" fmla="*/ 128 h 320"/>
              <a:gd name="T64" fmla="*/ 76 w 128"/>
              <a:gd name="T65" fmla="*/ 116 h 320"/>
              <a:gd name="T66" fmla="*/ 80 w 128"/>
              <a:gd name="T67" fmla="*/ 104 h 320"/>
              <a:gd name="T68" fmla="*/ 84 w 128"/>
              <a:gd name="T69" fmla="*/ 80 h 320"/>
              <a:gd name="T70" fmla="*/ 88 w 128"/>
              <a:gd name="T71" fmla="*/ 56 h 320"/>
              <a:gd name="T72" fmla="*/ 92 w 128"/>
              <a:gd name="T73" fmla="*/ 28 h 320"/>
              <a:gd name="T74" fmla="*/ 92 w 128"/>
              <a:gd name="T75" fmla="*/ 0 h 320"/>
              <a:gd name="T76" fmla="*/ 104 w 128"/>
              <a:gd name="T77" fmla="*/ 12 h 320"/>
              <a:gd name="T78" fmla="*/ 116 w 128"/>
              <a:gd name="T79" fmla="*/ 20 h 320"/>
              <a:gd name="T80" fmla="*/ 124 w 128"/>
              <a:gd name="T81" fmla="*/ 24 h 320"/>
              <a:gd name="T82" fmla="*/ 128 w 128"/>
              <a:gd name="T83" fmla="*/ 28 h 320"/>
              <a:gd name="T84" fmla="*/ 128 w 128"/>
              <a:gd name="T85" fmla="*/ 28 h 320"/>
              <a:gd name="T86" fmla="*/ 128 w 128"/>
              <a:gd name="T87" fmla="*/ 32 h 320"/>
              <a:gd name="T88" fmla="*/ 128 w 128"/>
              <a:gd name="T89" fmla="*/ 40 h 320"/>
              <a:gd name="T90" fmla="*/ 124 w 128"/>
              <a:gd name="T91" fmla="*/ 52 h 320"/>
              <a:gd name="T92" fmla="*/ 120 w 128"/>
              <a:gd name="T93" fmla="*/ 64 h 320"/>
              <a:gd name="T94" fmla="*/ 120 w 128"/>
              <a:gd name="T95" fmla="*/ 64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8" h="320">
                <a:moveTo>
                  <a:pt x="120" y="64"/>
                </a:moveTo>
                <a:lnTo>
                  <a:pt x="120" y="68"/>
                </a:lnTo>
                <a:lnTo>
                  <a:pt x="116" y="76"/>
                </a:lnTo>
                <a:lnTo>
                  <a:pt x="112" y="84"/>
                </a:lnTo>
                <a:lnTo>
                  <a:pt x="108" y="92"/>
                </a:lnTo>
                <a:lnTo>
                  <a:pt x="104" y="104"/>
                </a:lnTo>
                <a:lnTo>
                  <a:pt x="100" y="116"/>
                </a:lnTo>
                <a:lnTo>
                  <a:pt x="96" y="128"/>
                </a:lnTo>
                <a:lnTo>
                  <a:pt x="88" y="144"/>
                </a:lnTo>
                <a:lnTo>
                  <a:pt x="80" y="160"/>
                </a:lnTo>
                <a:lnTo>
                  <a:pt x="72" y="180"/>
                </a:lnTo>
                <a:lnTo>
                  <a:pt x="64" y="200"/>
                </a:lnTo>
                <a:lnTo>
                  <a:pt x="56" y="220"/>
                </a:lnTo>
                <a:lnTo>
                  <a:pt x="48" y="244"/>
                </a:lnTo>
                <a:lnTo>
                  <a:pt x="36" y="268"/>
                </a:lnTo>
                <a:lnTo>
                  <a:pt x="28" y="292"/>
                </a:lnTo>
                <a:lnTo>
                  <a:pt x="16" y="320"/>
                </a:lnTo>
                <a:lnTo>
                  <a:pt x="0" y="320"/>
                </a:lnTo>
                <a:lnTo>
                  <a:pt x="0" y="316"/>
                </a:lnTo>
                <a:lnTo>
                  <a:pt x="4" y="312"/>
                </a:lnTo>
                <a:lnTo>
                  <a:pt x="8" y="304"/>
                </a:lnTo>
                <a:lnTo>
                  <a:pt x="12" y="292"/>
                </a:lnTo>
                <a:lnTo>
                  <a:pt x="16" y="280"/>
                </a:lnTo>
                <a:lnTo>
                  <a:pt x="24" y="264"/>
                </a:lnTo>
                <a:lnTo>
                  <a:pt x="28" y="248"/>
                </a:lnTo>
                <a:lnTo>
                  <a:pt x="36" y="228"/>
                </a:lnTo>
                <a:lnTo>
                  <a:pt x="44" y="208"/>
                </a:lnTo>
                <a:lnTo>
                  <a:pt x="52" y="192"/>
                </a:lnTo>
                <a:lnTo>
                  <a:pt x="56" y="172"/>
                </a:lnTo>
                <a:lnTo>
                  <a:pt x="64" y="156"/>
                </a:lnTo>
                <a:lnTo>
                  <a:pt x="68" y="144"/>
                </a:lnTo>
                <a:lnTo>
                  <a:pt x="72" y="128"/>
                </a:lnTo>
                <a:lnTo>
                  <a:pt x="76" y="116"/>
                </a:lnTo>
                <a:lnTo>
                  <a:pt x="80" y="104"/>
                </a:lnTo>
                <a:lnTo>
                  <a:pt x="84" y="80"/>
                </a:lnTo>
                <a:lnTo>
                  <a:pt x="88" y="56"/>
                </a:lnTo>
                <a:lnTo>
                  <a:pt x="92" y="28"/>
                </a:lnTo>
                <a:lnTo>
                  <a:pt x="92" y="0"/>
                </a:lnTo>
                <a:lnTo>
                  <a:pt x="104" y="12"/>
                </a:lnTo>
                <a:lnTo>
                  <a:pt x="116" y="20"/>
                </a:lnTo>
                <a:lnTo>
                  <a:pt x="124" y="24"/>
                </a:lnTo>
                <a:lnTo>
                  <a:pt x="128" y="28"/>
                </a:lnTo>
                <a:lnTo>
                  <a:pt x="128" y="28"/>
                </a:lnTo>
                <a:lnTo>
                  <a:pt x="128" y="32"/>
                </a:lnTo>
                <a:lnTo>
                  <a:pt x="128" y="40"/>
                </a:lnTo>
                <a:lnTo>
                  <a:pt x="124" y="52"/>
                </a:lnTo>
                <a:lnTo>
                  <a:pt x="120" y="64"/>
                </a:lnTo>
                <a:lnTo>
                  <a:pt x="120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98">
            <a:extLst>
              <a:ext uri="{FF2B5EF4-FFF2-40B4-BE49-F238E27FC236}">
                <a16:creationId xmlns:a16="http://schemas.microsoft.com/office/drawing/2014/main" xmlns="" id="{656771ED-21A2-41CF-9A48-4E9323153676}"/>
              </a:ext>
            </a:extLst>
          </p:cNvPr>
          <p:cNvSpPr>
            <a:spLocks/>
          </p:cNvSpPr>
          <p:nvPr/>
        </p:nvSpPr>
        <p:spPr bwMode="auto">
          <a:xfrm>
            <a:off x="6626548" y="5825672"/>
            <a:ext cx="2615554" cy="400957"/>
          </a:xfrm>
          <a:custGeom>
            <a:avLst/>
            <a:gdLst>
              <a:gd name="T0" fmla="*/ 648 w 680"/>
              <a:gd name="T1" fmla="*/ 16 h 84"/>
              <a:gd name="T2" fmla="*/ 664 w 680"/>
              <a:gd name="T3" fmla="*/ 28 h 84"/>
              <a:gd name="T4" fmla="*/ 676 w 680"/>
              <a:gd name="T5" fmla="*/ 44 h 84"/>
              <a:gd name="T6" fmla="*/ 680 w 680"/>
              <a:gd name="T7" fmla="*/ 56 h 84"/>
              <a:gd name="T8" fmla="*/ 672 w 680"/>
              <a:gd name="T9" fmla="*/ 56 h 84"/>
              <a:gd name="T10" fmla="*/ 660 w 680"/>
              <a:gd name="T11" fmla="*/ 56 h 84"/>
              <a:gd name="T12" fmla="*/ 644 w 680"/>
              <a:gd name="T13" fmla="*/ 56 h 84"/>
              <a:gd name="T14" fmla="*/ 620 w 680"/>
              <a:gd name="T15" fmla="*/ 56 h 84"/>
              <a:gd name="T16" fmla="*/ 572 w 680"/>
              <a:gd name="T17" fmla="*/ 52 h 84"/>
              <a:gd name="T18" fmla="*/ 516 w 680"/>
              <a:gd name="T19" fmla="*/ 52 h 84"/>
              <a:gd name="T20" fmla="*/ 476 w 680"/>
              <a:gd name="T21" fmla="*/ 52 h 84"/>
              <a:gd name="T22" fmla="*/ 408 w 680"/>
              <a:gd name="T23" fmla="*/ 52 h 84"/>
              <a:gd name="T24" fmla="*/ 328 w 680"/>
              <a:gd name="T25" fmla="*/ 56 h 84"/>
              <a:gd name="T26" fmla="*/ 256 w 680"/>
              <a:gd name="T27" fmla="*/ 60 h 84"/>
              <a:gd name="T28" fmla="*/ 184 w 680"/>
              <a:gd name="T29" fmla="*/ 68 h 84"/>
              <a:gd name="T30" fmla="*/ 124 w 680"/>
              <a:gd name="T31" fmla="*/ 76 h 84"/>
              <a:gd name="T32" fmla="*/ 92 w 680"/>
              <a:gd name="T33" fmla="*/ 84 h 84"/>
              <a:gd name="T34" fmla="*/ 68 w 680"/>
              <a:gd name="T35" fmla="*/ 84 h 84"/>
              <a:gd name="T36" fmla="*/ 52 w 680"/>
              <a:gd name="T37" fmla="*/ 84 h 84"/>
              <a:gd name="T38" fmla="*/ 36 w 680"/>
              <a:gd name="T39" fmla="*/ 80 h 84"/>
              <a:gd name="T40" fmla="*/ 20 w 680"/>
              <a:gd name="T41" fmla="*/ 72 h 84"/>
              <a:gd name="T42" fmla="*/ 8 w 680"/>
              <a:gd name="T43" fmla="*/ 64 h 84"/>
              <a:gd name="T44" fmla="*/ 0 w 680"/>
              <a:gd name="T45" fmla="*/ 52 h 84"/>
              <a:gd name="T46" fmla="*/ 24 w 680"/>
              <a:gd name="T47" fmla="*/ 44 h 84"/>
              <a:gd name="T48" fmla="*/ 76 w 680"/>
              <a:gd name="T49" fmla="*/ 40 h 84"/>
              <a:gd name="T50" fmla="*/ 136 w 680"/>
              <a:gd name="T51" fmla="*/ 36 h 84"/>
              <a:gd name="T52" fmla="*/ 204 w 680"/>
              <a:gd name="T53" fmla="*/ 28 h 84"/>
              <a:gd name="T54" fmla="*/ 276 w 680"/>
              <a:gd name="T55" fmla="*/ 24 h 84"/>
              <a:gd name="T56" fmla="*/ 344 w 680"/>
              <a:gd name="T57" fmla="*/ 20 h 84"/>
              <a:gd name="T58" fmla="*/ 404 w 680"/>
              <a:gd name="T59" fmla="*/ 12 h 84"/>
              <a:gd name="T60" fmla="*/ 456 w 680"/>
              <a:gd name="T61" fmla="*/ 8 h 84"/>
              <a:gd name="T62" fmla="*/ 500 w 680"/>
              <a:gd name="T63" fmla="*/ 4 h 84"/>
              <a:gd name="T64" fmla="*/ 540 w 680"/>
              <a:gd name="T65" fmla="*/ 0 h 84"/>
              <a:gd name="T66" fmla="*/ 564 w 680"/>
              <a:gd name="T67" fmla="*/ 0 h 84"/>
              <a:gd name="T68" fmla="*/ 584 w 680"/>
              <a:gd name="T69" fmla="*/ 0 h 84"/>
              <a:gd name="T70" fmla="*/ 600 w 680"/>
              <a:gd name="T71" fmla="*/ 0 h 84"/>
              <a:gd name="T72" fmla="*/ 624 w 680"/>
              <a:gd name="T73" fmla="*/ 4 h 84"/>
              <a:gd name="T74" fmla="*/ 636 w 680"/>
              <a:gd name="T75" fmla="*/ 8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80" h="84">
                <a:moveTo>
                  <a:pt x="636" y="8"/>
                </a:moveTo>
                <a:lnTo>
                  <a:pt x="648" y="16"/>
                </a:lnTo>
                <a:lnTo>
                  <a:pt x="656" y="24"/>
                </a:lnTo>
                <a:lnTo>
                  <a:pt x="664" y="28"/>
                </a:lnTo>
                <a:lnTo>
                  <a:pt x="672" y="36"/>
                </a:lnTo>
                <a:lnTo>
                  <a:pt x="676" y="44"/>
                </a:lnTo>
                <a:lnTo>
                  <a:pt x="680" y="52"/>
                </a:lnTo>
                <a:lnTo>
                  <a:pt x="680" y="56"/>
                </a:lnTo>
                <a:lnTo>
                  <a:pt x="676" y="56"/>
                </a:lnTo>
                <a:lnTo>
                  <a:pt x="672" y="56"/>
                </a:lnTo>
                <a:lnTo>
                  <a:pt x="668" y="56"/>
                </a:lnTo>
                <a:lnTo>
                  <a:pt x="660" y="56"/>
                </a:lnTo>
                <a:lnTo>
                  <a:pt x="652" y="56"/>
                </a:lnTo>
                <a:lnTo>
                  <a:pt x="644" y="56"/>
                </a:lnTo>
                <a:lnTo>
                  <a:pt x="632" y="56"/>
                </a:lnTo>
                <a:lnTo>
                  <a:pt x="620" y="56"/>
                </a:lnTo>
                <a:lnTo>
                  <a:pt x="604" y="52"/>
                </a:lnTo>
                <a:lnTo>
                  <a:pt x="572" y="52"/>
                </a:lnTo>
                <a:lnTo>
                  <a:pt x="536" y="52"/>
                </a:lnTo>
                <a:lnTo>
                  <a:pt x="516" y="52"/>
                </a:lnTo>
                <a:lnTo>
                  <a:pt x="496" y="52"/>
                </a:lnTo>
                <a:lnTo>
                  <a:pt x="476" y="52"/>
                </a:lnTo>
                <a:lnTo>
                  <a:pt x="452" y="52"/>
                </a:lnTo>
                <a:lnTo>
                  <a:pt x="408" y="52"/>
                </a:lnTo>
                <a:lnTo>
                  <a:pt x="368" y="52"/>
                </a:lnTo>
                <a:lnTo>
                  <a:pt x="328" y="56"/>
                </a:lnTo>
                <a:lnTo>
                  <a:pt x="292" y="56"/>
                </a:lnTo>
                <a:lnTo>
                  <a:pt x="256" y="60"/>
                </a:lnTo>
                <a:lnTo>
                  <a:pt x="220" y="64"/>
                </a:lnTo>
                <a:lnTo>
                  <a:pt x="184" y="68"/>
                </a:lnTo>
                <a:lnTo>
                  <a:pt x="144" y="76"/>
                </a:lnTo>
                <a:lnTo>
                  <a:pt x="124" y="76"/>
                </a:lnTo>
                <a:lnTo>
                  <a:pt x="108" y="80"/>
                </a:lnTo>
                <a:lnTo>
                  <a:pt x="92" y="84"/>
                </a:lnTo>
                <a:lnTo>
                  <a:pt x="80" y="84"/>
                </a:lnTo>
                <a:lnTo>
                  <a:pt x="68" y="84"/>
                </a:lnTo>
                <a:lnTo>
                  <a:pt x="60" y="84"/>
                </a:lnTo>
                <a:lnTo>
                  <a:pt x="52" y="84"/>
                </a:lnTo>
                <a:lnTo>
                  <a:pt x="48" y="84"/>
                </a:lnTo>
                <a:lnTo>
                  <a:pt x="36" y="80"/>
                </a:lnTo>
                <a:lnTo>
                  <a:pt x="28" y="76"/>
                </a:lnTo>
                <a:lnTo>
                  <a:pt x="20" y="72"/>
                </a:lnTo>
                <a:lnTo>
                  <a:pt x="16" y="68"/>
                </a:lnTo>
                <a:lnTo>
                  <a:pt x="8" y="64"/>
                </a:lnTo>
                <a:lnTo>
                  <a:pt x="4" y="56"/>
                </a:lnTo>
                <a:lnTo>
                  <a:pt x="0" y="52"/>
                </a:lnTo>
                <a:lnTo>
                  <a:pt x="0" y="44"/>
                </a:lnTo>
                <a:lnTo>
                  <a:pt x="24" y="44"/>
                </a:lnTo>
                <a:lnTo>
                  <a:pt x="48" y="40"/>
                </a:lnTo>
                <a:lnTo>
                  <a:pt x="76" y="40"/>
                </a:lnTo>
                <a:lnTo>
                  <a:pt x="104" y="36"/>
                </a:lnTo>
                <a:lnTo>
                  <a:pt x="136" y="36"/>
                </a:lnTo>
                <a:lnTo>
                  <a:pt x="168" y="32"/>
                </a:lnTo>
                <a:lnTo>
                  <a:pt x="204" y="28"/>
                </a:lnTo>
                <a:lnTo>
                  <a:pt x="240" y="24"/>
                </a:lnTo>
                <a:lnTo>
                  <a:pt x="276" y="24"/>
                </a:lnTo>
                <a:lnTo>
                  <a:pt x="312" y="20"/>
                </a:lnTo>
                <a:lnTo>
                  <a:pt x="344" y="20"/>
                </a:lnTo>
                <a:lnTo>
                  <a:pt x="376" y="16"/>
                </a:lnTo>
                <a:lnTo>
                  <a:pt x="404" y="12"/>
                </a:lnTo>
                <a:lnTo>
                  <a:pt x="432" y="12"/>
                </a:lnTo>
                <a:lnTo>
                  <a:pt x="456" y="8"/>
                </a:lnTo>
                <a:lnTo>
                  <a:pt x="480" y="4"/>
                </a:lnTo>
                <a:lnTo>
                  <a:pt x="500" y="4"/>
                </a:lnTo>
                <a:lnTo>
                  <a:pt x="520" y="4"/>
                </a:lnTo>
                <a:lnTo>
                  <a:pt x="540" y="0"/>
                </a:lnTo>
                <a:lnTo>
                  <a:pt x="552" y="0"/>
                </a:lnTo>
                <a:lnTo>
                  <a:pt x="564" y="0"/>
                </a:lnTo>
                <a:lnTo>
                  <a:pt x="576" y="0"/>
                </a:lnTo>
                <a:lnTo>
                  <a:pt x="584" y="0"/>
                </a:lnTo>
                <a:lnTo>
                  <a:pt x="592" y="0"/>
                </a:lnTo>
                <a:lnTo>
                  <a:pt x="600" y="0"/>
                </a:lnTo>
                <a:lnTo>
                  <a:pt x="612" y="0"/>
                </a:lnTo>
                <a:lnTo>
                  <a:pt x="624" y="4"/>
                </a:lnTo>
                <a:lnTo>
                  <a:pt x="636" y="8"/>
                </a:lnTo>
                <a:lnTo>
                  <a:pt x="636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任意多边形: 形状 28">
            <a:extLst>
              <a:ext uri="{FF2B5EF4-FFF2-40B4-BE49-F238E27FC236}">
                <a16:creationId xmlns:a16="http://schemas.microsoft.com/office/drawing/2014/main" xmlns="" id="{E90EA919-6E62-45B0-A938-744B7CF7D77D}"/>
              </a:ext>
            </a:extLst>
          </p:cNvPr>
          <p:cNvSpPr/>
          <p:nvPr/>
        </p:nvSpPr>
        <p:spPr>
          <a:xfrm rot="20925819">
            <a:off x="4817011" y="4587107"/>
            <a:ext cx="916565" cy="1450330"/>
          </a:xfrm>
          <a:custGeom>
            <a:avLst/>
            <a:gdLst>
              <a:gd name="connsiteX0" fmla="*/ 505723 w 916565"/>
              <a:gd name="connsiteY0" fmla="*/ 0 h 1450330"/>
              <a:gd name="connsiteX1" fmla="*/ 915735 w 916565"/>
              <a:gd name="connsiteY1" fmla="*/ 108875 h 1450330"/>
              <a:gd name="connsiteX2" fmla="*/ 916565 w 916565"/>
              <a:gd name="connsiteY2" fmla="*/ 113262 h 1450330"/>
              <a:gd name="connsiteX3" fmla="*/ 897753 w 916565"/>
              <a:gd name="connsiteY3" fmla="*/ 128991 h 1450330"/>
              <a:gd name="connsiteX4" fmla="*/ 878943 w 916565"/>
              <a:gd name="connsiteY4" fmla="*/ 144721 h 1450330"/>
              <a:gd name="connsiteX5" fmla="*/ 860131 w 916565"/>
              <a:gd name="connsiteY5" fmla="*/ 160450 h 1450330"/>
              <a:gd name="connsiteX6" fmla="*/ 841321 w 916565"/>
              <a:gd name="connsiteY6" fmla="*/ 176179 h 1450330"/>
              <a:gd name="connsiteX7" fmla="*/ 803697 w 916565"/>
              <a:gd name="connsiteY7" fmla="*/ 207638 h 1450330"/>
              <a:gd name="connsiteX8" fmla="*/ 777446 w 916565"/>
              <a:gd name="connsiteY8" fmla="*/ 260822 h 1450330"/>
              <a:gd name="connsiteX9" fmla="*/ 747473 w 916565"/>
              <a:gd name="connsiteY9" fmla="*/ 332732 h 1450330"/>
              <a:gd name="connsiteX10" fmla="*/ 721221 w 916565"/>
              <a:gd name="connsiteY10" fmla="*/ 385916 h 1450330"/>
              <a:gd name="connsiteX11" fmla="*/ 713780 w 916565"/>
              <a:gd name="connsiteY11" fmla="*/ 423371 h 1450330"/>
              <a:gd name="connsiteX12" fmla="*/ 687529 w 916565"/>
              <a:gd name="connsiteY12" fmla="*/ 476554 h 1450330"/>
              <a:gd name="connsiteX13" fmla="*/ 657556 w 916565"/>
              <a:gd name="connsiteY13" fmla="*/ 548465 h 1450330"/>
              <a:gd name="connsiteX14" fmla="*/ 627583 w 916565"/>
              <a:gd name="connsiteY14" fmla="*/ 620376 h 1450330"/>
              <a:gd name="connsiteX15" fmla="*/ 597611 w 916565"/>
              <a:gd name="connsiteY15" fmla="*/ 692287 h 1450330"/>
              <a:gd name="connsiteX16" fmla="*/ 563918 w 916565"/>
              <a:gd name="connsiteY16" fmla="*/ 782925 h 1450330"/>
              <a:gd name="connsiteX17" fmla="*/ 530224 w 916565"/>
              <a:gd name="connsiteY17" fmla="*/ 873563 h 1450330"/>
              <a:gd name="connsiteX18" fmla="*/ 481441 w 916565"/>
              <a:gd name="connsiteY18" fmla="*/ 961203 h 1450330"/>
              <a:gd name="connsiteX19" fmla="*/ 451468 w 916565"/>
              <a:gd name="connsiteY19" fmla="*/ 1033114 h 1450330"/>
              <a:gd name="connsiteX20" fmla="*/ 417776 w 916565"/>
              <a:gd name="connsiteY20" fmla="*/ 1123754 h 1450330"/>
              <a:gd name="connsiteX21" fmla="*/ 376433 w 916565"/>
              <a:gd name="connsiteY21" fmla="*/ 1173939 h 1450330"/>
              <a:gd name="connsiteX22" fmla="*/ 346461 w 916565"/>
              <a:gd name="connsiteY22" fmla="*/ 1245850 h 1450330"/>
              <a:gd name="connsiteX23" fmla="*/ 308838 w 916565"/>
              <a:gd name="connsiteY23" fmla="*/ 1277309 h 1450330"/>
              <a:gd name="connsiteX24" fmla="*/ 286306 w 916565"/>
              <a:gd name="connsiteY24" fmla="*/ 1311765 h 1450330"/>
              <a:gd name="connsiteX25" fmla="*/ 263774 w 916565"/>
              <a:gd name="connsiteY25" fmla="*/ 1346222 h 1450330"/>
              <a:gd name="connsiteX26" fmla="*/ 207341 w 916565"/>
              <a:gd name="connsiteY26" fmla="*/ 1393409 h 1450330"/>
              <a:gd name="connsiteX27" fmla="*/ 150907 w 916565"/>
              <a:gd name="connsiteY27" fmla="*/ 1440597 h 1450330"/>
              <a:gd name="connsiteX28" fmla="*/ 101915 w 916565"/>
              <a:gd name="connsiteY28" fmla="*/ 1450330 h 1450330"/>
              <a:gd name="connsiteX29" fmla="*/ 56642 w 916565"/>
              <a:gd name="connsiteY29" fmla="*/ 1441336 h 1450330"/>
              <a:gd name="connsiteX30" fmla="*/ 41552 w 916565"/>
              <a:gd name="connsiteY30" fmla="*/ 1438338 h 1450330"/>
              <a:gd name="connsiteX31" fmla="*/ 26461 w 916565"/>
              <a:gd name="connsiteY31" fmla="*/ 1435340 h 1450330"/>
              <a:gd name="connsiteX32" fmla="*/ 0 w 916565"/>
              <a:gd name="connsiteY32" fmla="*/ 1410617 h 1450330"/>
              <a:gd name="connsiteX33" fmla="*/ 7441 w 916565"/>
              <a:gd name="connsiteY33" fmla="*/ 1373162 h 1450330"/>
              <a:gd name="connsiteX34" fmla="*/ 18603 w 916565"/>
              <a:gd name="connsiteY34" fmla="*/ 1316981 h 1450330"/>
              <a:gd name="connsiteX35" fmla="*/ 22323 w 916565"/>
              <a:gd name="connsiteY35" fmla="*/ 1298254 h 1450330"/>
              <a:gd name="connsiteX36" fmla="*/ 29764 w 916565"/>
              <a:gd name="connsiteY36" fmla="*/ 1260799 h 1450330"/>
              <a:gd name="connsiteX37" fmla="*/ 37205 w 916565"/>
              <a:gd name="connsiteY37" fmla="*/ 1223345 h 1450330"/>
              <a:gd name="connsiteX38" fmla="*/ 32892 w 916565"/>
              <a:gd name="connsiteY38" fmla="*/ 1200539 h 1450330"/>
              <a:gd name="connsiteX39" fmla="*/ 91187 w 916565"/>
              <a:gd name="connsiteY39" fmla="*/ 981006 h 1450330"/>
              <a:gd name="connsiteX40" fmla="*/ 100662 w 916565"/>
              <a:gd name="connsiteY40" fmla="*/ 982889 h 1450330"/>
              <a:gd name="connsiteX41" fmla="*/ 130843 w 916565"/>
              <a:gd name="connsiteY41" fmla="*/ 988885 h 1450330"/>
              <a:gd name="connsiteX42" fmla="*/ 145933 w 916565"/>
              <a:gd name="connsiteY42" fmla="*/ 991882 h 1450330"/>
              <a:gd name="connsiteX43" fmla="*/ 161024 w 916565"/>
              <a:gd name="connsiteY43" fmla="*/ 994881 h 1450330"/>
              <a:gd name="connsiteX44" fmla="*/ 179836 w 916565"/>
              <a:gd name="connsiteY44" fmla="*/ 979151 h 1450330"/>
              <a:gd name="connsiteX45" fmla="*/ 183556 w 916565"/>
              <a:gd name="connsiteY45" fmla="*/ 960424 h 1450330"/>
              <a:gd name="connsiteX46" fmla="*/ 202367 w 916565"/>
              <a:gd name="connsiteY46" fmla="*/ 944694 h 1450330"/>
              <a:gd name="connsiteX47" fmla="*/ 224899 w 916565"/>
              <a:gd name="connsiteY47" fmla="*/ 910237 h 1450330"/>
              <a:gd name="connsiteX48" fmla="*/ 236060 w 916565"/>
              <a:gd name="connsiteY48" fmla="*/ 854056 h 1450330"/>
              <a:gd name="connsiteX49" fmla="*/ 262312 w 916565"/>
              <a:gd name="connsiteY49" fmla="*/ 800872 h 1450330"/>
              <a:gd name="connsiteX50" fmla="*/ 292284 w 916565"/>
              <a:gd name="connsiteY50" fmla="*/ 728961 h 1450330"/>
              <a:gd name="connsiteX51" fmla="*/ 322257 w 916565"/>
              <a:gd name="connsiteY51" fmla="*/ 657050 h 1450330"/>
              <a:gd name="connsiteX52" fmla="*/ 355950 w 916565"/>
              <a:gd name="connsiteY52" fmla="*/ 566412 h 1450330"/>
              <a:gd name="connsiteX53" fmla="*/ 385922 w 916565"/>
              <a:gd name="connsiteY53" fmla="*/ 494501 h 1450330"/>
              <a:gd name="connsiteX54" fmla="*/ 419615 w 916565"/>
              <a:gd name="connsiteY54" fmla="*/ 403863 h 1450330"/>
              <a:gd name="connsiteX55" fmla="*/ 449588 w 916565"/>
              <a:gd name="connsiteY55" fmla="*/ 331952 h 1450330"/>
              <a:gd name="connsiteX56" fmla="*/ 460750 w 916565"/>
              <a:gd name="connsiteY56" fmla="*/ 275770 h 1450330"/>
              <a:gd name="connsiteX57" fmla="*/ 487001 w 916565"/>
              <a:gd name="connsiteY57" fmla="*/ 222587 h 1450330"/>
              <a:gd name="connsiteX58" fmla="*/ 494442 w 916565"/>
              <a:gd name="connsiteY58" fmla="*/ 185132 h 1450330"/>
              <a:gd name="connsiteX59" fmla="*/ 516974 w 916565"/>
              <a:gd name="connsiteY59" fmla="*/ 150676 h 1450330"/>
              <a:gd name="connsiteX60" fmla="*/ 520694 w 916565"/>
              <a:gd name="connsiteY60" fmla="*/ 131949 h 1450330"/>
              <a:gd name="connsiteX61" fmla="*/ 528135 w 916565"/>
              <a:gd name="connsiteY61" fmla="*/ 94494 h 1450330"/>
              <a:gd name="connsiteX62" fmla="*/ 535576 w 916565"/>
              <a:gd name="connsiteY62" fmla="*/ 57040 h 1450330"/>
              <a:gd name="connsiteX63" fmla="*/ 524206 w 916565"/>
              <a:gd name="connsiteY63" fmla="*/ 35314 h 1450330"/>
              <a:gd name="connsiteX64" fmla="*/ 512836 w 916565"/>
              <a:gd name="connsiteY64" fmla="*/ 13589 h 1450330"/>
              <a:gd name="connsiteX65" fmla="*/ 505723 w 916565"/>
              <a:gd name="connsiteY65" fmla="*/ 0 h 1450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916565" h="1450330">
                <a:moveTo>
                  <a:pt x="505723" y="0"/>
                </a:moveTo>
                <a:lnTo>
                  <a:pt x="915735" y="108875"/>
                </a:lnTo>
                <a:lnTo>
                  <a:pt x="916565" y="113262"/>
                </a:lnTo>
                <a:lnTo>
                  <a:pt x="897753" y="128991"/>
                </a:lnTo>
                <a:lnTo>
                  <a:pt x="878943" y="144721"/>
                </a:lnTo>
                <a:lnTo>
                  <a:pt x="860131" y="160450"/>
                </a:lnTo>
                <a:lnTo>
                  <a:pt x="841321" y="176179"/>
                </a:lnTo>
                <a:lnTo>
                  <a:pt x="803697" y="207638"/>
                </a:lnTo>
                <a:lnTo>
                  <a:pt x="777446" y="260822"/>
                </a:lnTo>
                <a:lnTo>
                  <a:pt x="747473" y="332732"/>
                </a:lnTo>
                <a:lnTo>
                  <a:pt x="721221" y="385916"/>
                </a:lnTo>
                <a:lnTo>
                  <a:pt x="713780" y="423371"/>
                </a:lnTo>
                <a:lnTo>
                  <a:pt x="687529" y="476554"/>
                </a:lnTo>
                <a:lnTo>
                  <a:pt x="657556" y="548465"/>
                </a:lnTo>
                <a:lnTo>
                  <a:pt x="627583" y="620376"/>
                </a:lnTo>
                <a:lnTo>
                  <a:pt x="597611" y="692287"/>
                </a:lnTo>
                <a:lnTo>
                  <a:pt x="563918" y="782925"/>
                </a:lnTo>
                <a:lnTo>
                  <a:pt x="530224" y="873563"/>
                </a:lnTo>
                <a:lnTo>
                  <a:pt x="481441" y="961203"/>
                </a:lnTo>
                <a:lnTo>
                  <a:pt x="451468" y="1033114"/>
                </a:lnTo>
                <a:lnTo>
                  <a:pt x="417776" y="1123754"/>
                </a:lnTo>
                <a:lnTo>
                  <a:pt x="376433" y="1173939"/>
                </a:lnTo>
                <a:lnTo>
                  <a:pt x="346461" y="1245850"/>
                </a:lnTo>
                <a:lnTo>
                  <a:pt x="308838" y="1277309"/>
                </a:lnTo>
                <a:lnTo>
                  <a:pt x="286306" y="1311765"/>
                </a:lnTo>
                <a:lnTo>
                  <a:pt x="263774" y="1346222"/>
                </a:lnTo>
                <a:lnTo>
                  <a:pt x="207341" y="1393409"/>
                </a:lnTo>
                <a:lnTo>
                  <a:pt x="150907" y="1440597"/>
                </a:lnTo>
                <a:lnTo>
                  <a:pt x="101915" y="1450330"/>
                </a:lnTo>
                <a:lnTo>
                  <a:pt x="56642" y="1441336"/>
                </a:lnTo>
                <a:lnTo>
                  <a:pt x="41552" y="1438338"/>
                </a:lnTo>
                <a:lnTo>
                  <a:pt x="26461" y="1435340"/>
                </a:lnTo>
                <a:lnTo>
                  <a:pt x="0" y="1410617"/>
                </a:lnTo>
                <a:lnTo>
                  <a:pt x="7441" y="1373162"/>
                </a:lnTo>
                <a:lnTo>
                  <a:pt x="18603" y="1316981"/>
                </a:lnTo>
                <a:lnTo>
                  <a:pt x="22323" y="1298254"/>
                </a:lnTo>
                <a:lnTo>
                  <a:pt x="29764" y="1260799"/>
                </a:lnTo>
                <a:lnTo>
                  <a:pt x="37205" y="1223345"/>
                </a:lnTo>
                <a:lnTo>
                  <a:pt x="32892" y="1200539"/>
                </a:lnTo>
                <a:lnTo>
                  <a:pt x="91187" y="981006"/>
                </a:lnTo>
                <a:lnTo>
                  <a:pt x="100662" y="982889"/>
                </a:lnTo>
                <a:lnTo>
                  <a:pt x="130843" y="988885"/>
                </a:lnTo>
                <a:lnTo>
                  <a:pt x="145933" y="991882"/>
                </a:lnTo>
                <a:lnTo>
                  <a:pt x="161024" y="994881"/>
                </a:lnTo>
                <a:lnTo>
                  <a:pt x="179836" y="979151"/>
                </a:lnTo>
                <a:lnTo>
                  <a:pt x="183556" y="960424"/>
                </a:lnTo>
                <a:lnTo>
                  <a:pt x="202367" y="944694"/>
                </a:lnTo>
                <a:lnTo>
                  <a:pt x="224899" y="910237"/>
                </a:lnTo>
                <a:lnTo>
                  <a:pt x="236060" y="854056"/>
                </a:lnTo>
                <a:lnTo>
                  <a:pt x="262312" y="800872"/>
                </a:lnTo>
                <a:lnTo>
                  <a:pt x="292284" y="728961"/>
                </a:lnTo>
                <a:lnTo>
                  <a:pt x="322257" y="657050"/>
                </a:lnTo>
                <a:lnTo>
                  <a:pt x="355950" y="566412"/>
                </a:lnTo>
                <a:lnTo>
                  <a:pt x="385922" y="494501"/>
                </a:lnTo>
                <a:lnTo>
                  <a:pt x="419615" y="403863"/>
                </a:lnTo>
                <a:lnTo>
                  <a:pt x="449588" y="331952"/>
                </a:lnTo>
                <a:lnTo>
                  <a:pt x="460750" y="275770"/>
                </a:lnTo>
                <a:lnTo>
                  <a:pt x="487001" y="222587"/>
                </a:lnTo>
                <a:lnTo>
                  <a:pt x="494442" y="185132"/>
                </a:lnTo>
                <a:lnTo>
                  <a:pt x="516974" y="150676"/>
                </a:lnTo>
                <a:lnTo>
                  <a:pt x="520694" y="131949"/>
                </a:lnTo>
                <a:lnTo>
                  <a:pt x="528135" y="94494"/>
                </a:lnTo>
                <a:lnTo>
                  <a:pt x="535576" y="57040"/>
                </a:lnTo>
                <a:lnTo>
                  <a:pt x="524206" y="35314"/>
                </a:lnTo>
                <a:lnTo>
                  <a:pt x="512836" y="13589"/>
                </a:lnTo>
                <a:lnTo>
                  <a:pt x="50572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0" name="任意多边形: 形状 29">
            <a:extLst>
              <a:ext uri="{FF2B5EF4-FFF2-40B4-BE49-F238E27FC236}">
                <a16:creationId xmlns:a16="http://schemas.microsoft.com/office/drawing/2014/main" xmlns="" id="{61CC8FF7-2F3D-4C5A-BEBE-71BF233B6225}"/>
              </a:ext>
            </a:extLst>
          </p:cNvPr>
          <p:cNvSpPr/>
          <p:nvPr/>
        </p:nvSpPr>
        <p:spPr>
          <a:xfrm rot="20925819">
            <a:off x="3352779" y="4350599"/>
            <a:ext cx="2224740" cy="489502"/>
          </a:xfrm>
          <a:custGeom>
            <a:avLst/>
            <a:gdLst>
              <a:gd name="connsiteX0" fmla="*/ 1809843 w 2224740"/>
              <a:gd name="connsiteY0" fmla="*/ 138769 h 489502"/>
              <a:gd name="connsiteX1" fmla="*/ 1840024 w 2224740"/>
              <a:gd name="connsiteY1" fmla="*/ 144765 h 489502"/>
              <a:gd name="connsiteX2" fmla="*/ 1885297 w 2224740"/>
              <a:gd name="connsiteY2" fmla="*/ 153759 h 489502"/>
              <a:gd name="connsiteX3" fmla="*/ 1900388 w 2224740"/>
              <a:gd name="connsiteY3" fmla="*/ 156757 h 489502"/>
              <a:gd name="connsiteX4" fmla="*/ 1926849 w 2224740"/>
              <a:gd name="connsiteY4" fmla="*/ 181480 h 489502"/>
              <a:gd name="connsiteX5" fmla="*/ 1941940 w 2224740"/>
              <a:gd name="connsiteY5" fmla="*/ 184478 h 489502"/>
              <a:gd name="connsiteX6" fmla="*/ 1968400 w 2224740"/>
              <a:gd name="connsiteY6" fmla="*/ 209202 h 489502"/>
              <a:gd name="connsiteX7" fmla="*/ 2025043 w 2224740"/>
              <a:gd name="connsiteY7" fmla="*/ 239922 h 489502"/>
              <a:gd name="connsiteX8" fmla="*/ 2093056 w 2224740"/>
              <a:gd name="connsiteY8" fmla="*/ 292365 h 489502"/>
              <a:gd name="connsiteX9" fmla="*/ 2119516 w 2224740"/>
              <a:gd name="connsiteY9" fmla="*/ 317089 h 489502"/>
              <a:gd name="connsiteX10" fmla="*/ 2145978 w 2224740"/>
              <a:gd name="connsiteY10" fmla="*/ 341813 h 489502"/>
              <a:gd name="connsiteX11" fmla="*/ 2172439 w 2224740"/>
              <a:gd name="connsiteY11" fmla="*/ 366536 h 489502"/>
              <a:gd name="connsiteX12" fmla="*/ 2198900 w 2224740"/>
              <a:gd name="connsiteY12" fmla="*/ 391258 h 489502"/>
              <a:gd name="connsiteX13" fmla="*/ 2210270 w 2224740"/>
              <a:gd name="connsiteY13" fmla="*/ 412985 h 489502"/>
              <a:gd name="connsiteX14" fmla="*/ 2221640 w 2224740"/>
              <a:gd name="connsiteY14" fmla="*/ 434709 h 489502"/>
              <a:gd name="connsiteX15" fmla="*/ 2217919 w 2224740"/>
              <a:gd name="connsiteY15" fmla="*/ 453436 h 489502"/>
              <a:gd name="connsiteX16" fmla="*/ 2224740 w 2224740"/>
              <a:gd name="connsiteY16" fmla="*/ 489502 h 489502"/>
              <a:gd name="connsiteX17" fmla="*/ 1814728 w 2224740"/>
              <a:gd name="connsiteY17" fmla="*/ 380627 h 489502"/>
              <a:gd name="connsiteX18" fmla="*/ 1810470 w 2224740"/>
              <a:gd name="connsiteY18" fmla="*/ 372491 h 489502"/>
              <a:gd name="connsiteX19" fmla="*/ 1780289 w 2224740"/>
              <a:gd name="connsiteY19" fmla="*/ 366495 h 489502"/>
              <a:gd name="connsiteX20" fmla="*/ 1750107 w 2224740"/>
              <a:gd name="connsiteY20" fmla="*/ 360499 h 489502"/>
              <a:gd name="connsiteX21" fmla="*/ 1723646 w 2224740"/>
              <a:gd name="connsiteY21" fmla="*/ 335776 h 489502"/>
              <a:gd name="connsiteX22" fmla="*/ 1708555 w 2224740"/>
              <a:gd name="connsiteY22" fmla="*/ 332778 h 489502"/>
              <a:gd name="connsiteX23" fmla="*/ 1693465 w 2224740"/>
              <a:gd name="connsiteY23" fmla="*/ 329780 h 489502"/>
              <a:gd name="connsiteX24" fmla="*/ 1648193 w 2224740"/>
              <a:gd name="connsiteY24" fmla="*/ 320786 h 489502"/>
              <a:gd name="connsiteX25" fmla="*/ 1599200 w 2224740"/>
              <a:gd name="connsiteY25" fmla="*/ 330519 h 489502"/>
              <a:gd name="connsiteX26" fmla="*/ 1538837 w 2224740"/>
              <a:gd name="connsiteY26" fmla="*/ 318527 h 489502"/>
              <a:gd name="connsiteX27" fmla="*/ 1463383 w 2224740"/>
              <a:gd name="connsiteY27" fmla="*/ 303537 h 489502"/>
              <a:gd name="connsiteX28" fmla="*/ 1369118 w 2224740"/>
              <a:gd name="connsiteY28" fmla="*/ 304276 h 489502"/>
              <a:gd name="connsiteX29" fmla="*/ 1263484 w 2224740"/>
              <a:gd name="connsiteY29" fmla="*/ 283290 h 489502"/>
              <a:gd name="connsiteX30" fmla="*/ 1154128 w 2224740"/>
              <a:gd name="connsiteY30" fmla="*/ 281031 h 489502"/>
              <a:gd name="connsiteX31" fmla="*/ 1033402 w 2224740"/>
              <a:gd name="connsiteY31" fmla="*/ 257047 h 489502"/>
              <a:gd name="connsiteX32" fmla="*/ 893865 w 2224740"/>
              <a:gd name="connsiteY32" fmla="*/ 248793 h 489502"/>
              <a:gd name="connsiteX33" fmla="*/ 739237 w 2224740"/>
              <a:gd name="connsiteY33" fmla="*/ 237540 h 489502"/>
              <a:gd name="connsiteX34" fmla="*/ 569518 w 2224740"/>
              <a:gd name="connsiteY34" fmla="*/ 223289 h 489502"/>
              <a:gd name="connsiteX35" fmla="*/ 399800 w 2224740"/>
              <a:gd name="connsiteY35" fmla="*/ 209038 h 489502"/>
              <a:gd name="connsiteX36" fmla="*/ 199900 w 2224740"/>
              <a:gd name="connsiteY36" fmla="*/ 188792 h 489502"/>
              <a:gd name="connsiteX37" fmla="*/ 0 w 2224740"/>
              <a:gd name="connsiteY37" fmla="*/ 168545 h 489502"/>
              <a:gd name="connsiteX38" fmla="*/ 33484 w 2224740"/>
              <a:gd name="connsiteY38" fmla="*/ 0 h 489502"/>
              <a:gd name="connsiteX39" fmla="*/ 93847 w 2224740"/>
              <a:gd name="connsiteY39" fmla="*/ 11992 h 489502"/>
              <a:gd name="connsiteX40" fmla="*/ 154209 w 2224740"/>
              <a:gd name="connsiteY40" fmla="*/ 23984 h 489502"/>
              <a:gd name="connsiteX41" fmla="*/ 244754 w 2224740"/>
              <a:gd name="connsiteY41" fmla="*/ 41972 h 489502"/>
              <a:gd name="connsiteX42" fmla="*/ 323929 w 2224740"/>
              <a:gd name="connsiteY42" fmla="*/ 38235 h 489502"/>
              <a:gd name="connsiteX43" fmla="*/ 429563 w 2224740"/>
              <a:gd name="connsiteY43" fmla="*/ 59221 h 489502"/>
              <a:gd name="connsiteX44" fmla="*/ 538919 w 2224740"/>
              <a:gd name="connsiteY44" fmla="*/ 61479 h 489502"/>
              <a:gd name="connsiteX45" fmla="*/ 659645 w 2224740"/>
              <a:gd name="connsiteY45" fmla="*/ 85463 h 489502"/>
              <a:gd name="connsiteX46" fmla="*/ 799182 w 2224740"/>
              <a:gd name="connsiteY46" fmla="*/ 93718 h 489502"/>
              <a:gd name="connsiteX47" fmla="*/ 934999 w 2224740"/>
              <a:gd name="connsiteY47" fmla="*/ 120700 h 489502"/>
              <a:gd name="connsiteX48" fmla="*/ 1059445 w 2224740"/>
              <a:gd name="connsiteY48" fmla="*/ 125957 h 489502"/>
              <a:gd name="connsiteX49" fmla="*/ 1168800 w 2224740"/>
              <a:gd name="connsiteY49" fmla="*/ 128216 h 489502"/>
              <a:gd name="connsiteX50" fmla="*/ 1259345 w 2224740"/>
              <a:gd name="connsiteY50" fmla="*/ 146204 h 489502"/>
              <a:gd name="connsiteX51" fmla="*/ 1353610 w 2224740"/>
              <a:gd name="connsiteY51" fmla="*/ 145464 h 489502"/>
              <a:gd name="connsiteX52" fmla="*/ 1429063 w 2224740"/>
              <a:gd name="connsiteY52" fmla="*/ 160454 h 489502"/>
              <a:gd name="connsiteX53" fmla="*/ 1508238 w 2224740"/>
              <a:gd name="connsiteY53" fmla="*/ 156717 h 489502"/>
              <a:gd name="connsiteX54" fmla="*/ 1553510 w 2224740"/>
              <a:gd name="connsiteY54" fmla="*/ 165711 h 489502"/>
              <a:gd name="connsiteX55" fmla="*/ 1602503 w 2224740"/>
              <a:gd name="connsiteY55" fmla="*/ 155978 h 489502"/>
              <a:gd name="connsiteX56" fmla="*/ 1647775 w 2224740"/>
              <a:gd name="connsiteY56" fmla="*/ 164972 h 489502"/>
              <a:gd name="connsiteX57" fmla="*/ 1681677 w 2224740"/>
              <a:gd name="connsiteY57" fmla="*/ 152241 h 489502"/>
              <a:gd name="connsiteX58" fmla="*/ 1711858 w 2224740"/>
              <a:gd name="connsiteY58" fmla="*/ 158236 h 489502"/>
              <a:gd name="connsiteX59" fmla="*/ 1745760 w 2224740"/>
              <a:gd name="connsiteY59" fmla="*/ 145504 h 489502"/>
              <a:gd name="connsiteX60" fmla="*/ 1760851 w 2224740"/>
              <a:gd name="connsiteY60" fmla="*/ 148502 h 489502"/>
              <a:gd name="connsiteX61" fmla="*/ 1791032 w 2224740"/>
              <a:gd name="connsiteY61" fmla="*/ 154498 h 489502"/>
              <a:gd name="connsiteX62" fmla="*/ 1809843 w 2224740"/>
              <a:gd name="connsiteY62" fmla="*/ 138769 h 489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2224740" h="489502">
                <a:moveTo>
                  <a:pt x="1809843" y="138769"/>
                </a:moveTo>
                <a:lnTo>
                  <a:pt x="1840024" y="144765"/>
                </a:lnTo>
                <a:lnTo>
                  <a:pt x="1885297" y="153759"/>
                </a:lnTo>
                <a:lnTo>
                  <a:pt x="1900388" y="156757"/>
                </a:lnTo>
                <a:lnTo>
                  <a:pt x="1926849" y="181480"/>
                </a:lnTo>
                <a:lnTo>
                  <a:pt x="1941940" y="184478"/>
                </a:lnTo>
                <a:lnTo>
                  <a:pt x="1968400" y="209202"/>
                </a:lnTo>
                <a:lnTo>
                  <a:pt x="2025043" y="239922"/>
                </a:lnTo>
                <a:lnTo>
                  <a:pt x="2093056" y="292365"/>
                </a:lnTo>
                <a:lnTo>
                  <a:pt x="2119516" y="317089"/>
                </a:lnTo>
                <a:lnTo>
                  <a:pt x="2145978" y="341813"/>
                </a:lnTo>
                <a:lnTo>
                  <a:pt x="2172439" y="366536"/>
                </a:lnTo>
                <a:lnTo>
                  <a:pt x="2198900" y="391258"/>
                </a:lnTo>
                <a:lnTo>
                  <a:pt x="2210270" y="412985"/>
                </a:lnTo>
                <a:lnTo>
                  <a:pt x="2221640" y="434709"/>
                </a:lnTo>
                <a:lnTo>
                  <a:pt x="2217919" y="453436"/>
                </a:lnTo>
                <a:lnTo>
                  <a:pt x="2224740" y="489502"/>
                </a:lnTo>
                <a:lnTo>
                  <a:pt x="1814728" y="380627"/>
                </a:lnTo>
                <a:lnTo>
                  <a:pt x="1810470" y="372491"/>
                </a:lnTo>
                <a:lnTo>
                  <a:pt x="1780289" y="366495"/>
                </a:lnTo>
                <a:lnTo>
                  <a:pt x="1750107" y="360499"/>
                </a:lnTo>
                <a:lnTo>
                  <a:pt x="1723646" y="335776"/>
                </a:lnTo>
                <a:lnTo>
                  <a:pt x="1708555" y="332778"/>
                </a:lnTo>
                <a:lnTo>
                  <a:pt x="1693465" y="329780"/>
                </a:lnTo>
                <a:lnTo>
                  <a:pt x="1648193" y="320786"/>
                </a:lnTo>
                <a:lnTo>
                  <a:pt x="1599200" y="330519"/>
                </a:lnTo>
                <a:lnTo>
                  <a:pt x="1538837" y="318527"/>
                </a:lnTo>
                <a:lnTo>
                  <a:pt x="1463383" y="303537"/>
                </a:lnTo>
                <a:lnTo>
                  <a:pt x="1369118" y="304276"/>
                </a:lnTo>
                <a:lnTo>
                  <a:pt x="1263484" y="283290"/>
                </a:lnTo>
                <a:lnTo>
                  <a:pt x="1154128" y="281031"/>
                </a:lnTo>
                <a:lnTo>
                  <a:pt x="1033402" y="257047"/>
                </a:lnTo>
                <a:lnTo>
                  <a:pt x="893865" y="248793"/>
                </a:lnTo>
                <a:lnTo>
                  <a:pt x="739237" y="237540"/>
                </a:lnTo>
                <a:lnTo>
                  <a:pt x="569518" y="223289"/>
                </a:lnTo>
                <a:lnTo>
                  <a:pt x="399800" y="209038"/>
                </a:lnTo>
                <a:lnTo>
                  <a:pt x="199900" y="188792"/>
                </a:lnTo>
                <a:lnTo>
                  <a:pt x="0" y="168545"/>
                </a:lnTo>
                <a:lnTo>
                  <a:pt x="33484" y="0"/>
                </a:lnTo>
                <a:lnTo>
                  <a:pt x="93847" y="11992"/>
                </a:lnTo>
                <a:lnTo>
                  <a:pt x="154209" y="23984"/>
                </a:lnTo>
                <a:lnTo>
                  <a:pt x="244754" y="41972"/>
                </a:lnTo>
                <a:lnTo>
                  <a:pt x="323929" y="38235"/>
                </a:lnTo>
                <a:lnTo>
                  <a:pt x="429563" y="59221"/>
                </a:lnTo>
                <a:lnTo>
                  <a:pt x="538919" y="61479"/>
                </a:lnTo>
                <a:lnTo>
                  <a:pt x="659645" y="85463"/>
                </a:lnTo>
                <a:lnTo>
                  <a:pt x="799182" y="93718"/>
                </a:lnTo>
                <a:lnTo>
                  <a:pt x="934999" y="120700"/>
                </a:lnTo>
                <a:lnTo>
                  <a:pt x="1059445" y="125957"/>
                </a:lnTo>
                <a:lnTo>
                  <a:pt x="1168800" y="128216"/>
                </a:lnTo>
                <a:lnTo>
                  <a:pt x="1259345" y="146204"/>
                </a:lnTo>
                <a:lnTo>
                  <a:pt x="1353610" y="145464"/>
                </a:lnTo>
                <a:lnTo>
                  <a:pt x="1429063" y="160454"/>
                </a:lnTo>
                <a:lnTo>
                  <a:pt x="1508238" y="156717"/>
                </a:lnTo>
                <a:lnTo>
                  <a:pt x="1553510" y="165711"/>
                </a:lnTo>
                <a:lnTo>
                  <a:pt x="1602503" y="155978"/>
                </a:lnTo>
                <a:lnTo>
                  <a:pt x="1647775" y="164972"/>
                </a:lnTo>
                <a:lnTo>
                  <a:pt x="1681677" y="152241"/>
                </a:lnTo>
                <a:lnTo>
                  <a:pt x="1711858" y="158236"/>
                </a:lnTo>
                <a:lnTo>
                  <a:pt x="1745760" y="145504"/>
                </a:lnTo>
                <a:lnTo>
                  <a:pt x="1760851" y="148502"/>
                </a:lnTo>
                <a:lnTo>
                  <a:pt x="1791032" y="154498"/>
                </a:lnTo>
                <a:lnTo>
                  <a:pt x="1809843" y="13876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1" name="任意多边形: 形状 30">
            <a:extLst>
              <a:ext uri="{FF2B5EF4-FFF2-40B4-BE49-F238E27FC236}">
                <a16:creationId xmlns:a16="http://schemas.microsoft.com/office/drawing/2014/main" xmlns="" id="{7A9C0F03-5EA7-4E5C-9AA1-BDA7FAC41C20}"/>
              </a:ext>
            </a:extLst>
          </p:cNvPr>
          <p:cNvSpPr/>
          <p:nvPr/>
        </p:nvSpPr>
        <p:spPr>
          <a:xfrm rot="20925819">
            <a:off x="4847381" y="5580767"/>
            <a:ext cx="133992" cy="285085"/>
          </a:xfrm>
          <a:custGeom>
            <a:avLst/>
            <a:gdLst>
              <a:gd name="connsiteX0" fmla="*/ 0 w 133992"/>
              <a:gd name="connsiteY0" fmla="*/ 0 h 285085"/>
              <a:gd name="connsiteX1" fmla="*/ 41552 w 133992"/>
              <a:gd name="connsiteY1" fmla="*/ 27721 h 285085"/>
              <a:gd name="connsiteX2" fmla="*/ 86824 w 133992"/>
              <a:gd name="connsiteY2" fmla="*/ 36715 h 285085"/>
              <a:gd name="connsiteX3" fmla="*/ 113285 w 133992"/>
              <a:gd name="connsiteY3" fmla="*/ 61439 h 285085"/>
              <a:gd name="connsiteX4" fmla="*/ 133992 w 133992"/>
              <a:gd name="connsiteY4" fmla="*/ 65552 h 285085"/>
              <a:gd name="connsiteX5" fmla="*/ 75697 w 133992"/>
              <a:gd name="connsiteY5" fmla="*/ 285085 h 285085"/>
              <a:gd name="connsiteX6" fmla="*/ 72360 w 133992"/>
              <a:gd name="connsiteY6" fmla="*/ 267438 h 285085"/>
              <a:gd name="connsiteX7" fmla="*/ 53340 w 133992"/>
              <a:gd name="connsiteY7" fmla="*/ 205260 h 285085"/>
              <a:gd name="connsiteX8" fmla="*/ 49410 w 133992"/>
              <a:gd name="connsiteY8" fmla="*/ 146081 h 285085"/>
              <a:gd name="connsiteX9" fmla="*/ 34111 w 133992"/>
              <a:gd name="connsiteY9" fmla="*/ 65176 h 285085"/>
              <a:gd name="connsiteX10" fmla="*/ 0 w 133992"/>
              <a:gd name="connsiteY10" fmla="*/ 0 h 2850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3992" h="285085">
                <a:moveTo>
                  <a:pt x="0" y="0"/>
                </a:moveTo>
                <a:lnTo>
                  <a:pt x="41552" y="27721"/>
                </a:lnTo>
                <a:lnTo>
                  <a:pt x="86824" y="36715"/>
                </a:lnTo>
                <a:lnTo>
                  <a:pt x="113285" y="61439"/>
                </a:lnTo>
                <a:lnTo>
                  <a:pt x="133992" y="65552"/>
                </a:lnTo>
                <a:lnTo>
                  <a:pt x="75697" y="285085"/>
                </a:lnTo>
                <a:lnTo>
                  <a:pt x="72360" y="267438"/>
                </a:lnTo>
                <a:lnTo>
                  <a:pt x="53340" y="205260"/>
                </a:lnTo>
                <a:lnTo>
                  <a:pt x="49410" y="146081"/>
                </a:lnTo>
                <a:lnTo>
                  <a:pt x="34111" y="65176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2" name="任意多边形: 形状 31">
            <a:extLst>
              <a:ext uri="{FF2B5EF4-FFF2-40B4-BE49-F238E27FC236}">
                <a16:creationId xmlns:a16="http://schemas.microsoft.com/office/drawing/2014/main" xmlns="" id="{C8E79DC4-541D-48C6-B3EC-04AB9220681B}"/>
              </a:ext>
            </a:extLst>
          </p:cNvPr>
          <p:cNvSpPr/>
          <p:nvPr/>
        </p:nvSpPr>
        <p:spPr>
          <a:xfrm>
            <a:off x="4718959" y="5081038"/>
            <a:ext cx="425030" cy="229119"/>
          </a:xfrm>
          <a:custGeom>
            <a:avLst/>
            <a:gdLst>
              <a:gd name="connsiteX0" fmla="*/ 132703 w 425030"/>
              <a:gd name="connsiteY0" fmla="*/ 0 h 229119"/>
              <a:gd name="connsiteX1" fmla="*/ 178860 w 425030"/>
              <a:gd name="connsiteY1" fmla="*/ 0 h 229119"/>
              <a:gd name="connsiteX2" fmla="*/ 209631 w 425030"/>
              <a:gd name="connsiteY2" fmla="*/ 0 h 229119"/>
              <a:gd name="connsiteX3" fmla="*/ 240402 w 425030"/>
              <a:gd name="connsiteY3" fmla="*/ 0 h 229119"/>
              <a:gd name="connsiteX4" fmla="*/ 255788 w 425030"/>
              <a:gd name="connsiteY4" fmla="*/ 0 h 229119"/>
              <a:gd name="connsiteX5" fmla="*/ 286559 w 425030"/>
              <a:gd name="connsiteY5" fmla="*/ 19094 h 229119"/>
              <a:gd name="connsiteX6" fmla="*/ 317331 w 425030"/>
              <a:gd name="connsiteY6" fmla="*/ 19094 h 229119"/>
              <a:gd name="connsiteX7" fmla="*/ 363488 w 425030"/>
              <a:gd name="connsiteY7" fmla="*/ 38187 h 229119"/>
              <a:gd name="connsiteX8" fmla="*/ 394259 w 425030"/>
              <a:gd name="connsiteY8" fmla="*/ 57280 h 229119"/>
              <a:gd name="connsiteX9" fmla="*/ 409645 w 425030"/>
              <a:gd name="connsiteY9" fmla="*/ 76373 h 229119"/>
              <a:gd name="connsiteX10" fmla="*/ 425030 w 425030"/>
              <a:gd name="connsiteY10" fmla="*/ 95467 h 229119"/>
              <a:gd name="connsiteX11" fmla="*/ 425030 w 425030"/>
              <a:gd name="connsiteY11" fmla="*/ 114560 h 229119"/>
              <a:gd name="connsiteX12" fmla="*/ 425030 w 425030"/>
              <a:gd name="connsiteY12" fmla="*/ 152746 h 229119"/>
              <a:gd name="connsiteX13" fmla="*/ 394259 w 425030"/>
              <a:gd name="connsiteY13" fmla="*/ 171840 h 229119"/>
              <a:gd name="connsiteX14" fmla="*/ 363488 w 425030"/>
              <a:gd name="connsiteY14" fmla="*/ 190933 h 229119"/>
              <a:gd name="connsiteX15" fmla="*/ 332716 w 425030"/>
              <a:gd name="connsiteY15" fmla="*/ 190933 h 229119"/>
              <a:gd name="connsiteX16" fmla="*/ 317331 w 425030"/>
              <a:gd name="connsiteY16" fmla="*/ 210026 h 229119"/>
              <a:gd name="connsiteX17" fmla="*/ 255788 w 425030"/>
              <a:gd name="connsiteY17" fmla="*/ 229119 h 229119"/>
              <a:gd name="connsiteX18" fmla="*/ 194245 w 425030"/>
              <a:gd name="connsiteY18" fmla="*/ 229119 h 229119"/>
              <a:gd name="connsiteX19" fmla="*/ 132703 w 425030"/>
              <a:gd name="connsiteY19" fmla="*/ 229119 h 229119"/>
              <a:gd name="connsiteX20" fmla="*/ 55775 w 425030"/>
              <a:gd name="connsiteY20" fmla="*/ 229119 h 229119"/>
              <a:gd name="connsiteX21" fmla="*/ 0 w 425030"/>
              <a:gd name="connsiteY21" fmla="*/ 229119 h 229119"/>
              <a:gd name="connsiteX22" fmla="*/ 0 w 425030"/>
              <a:gd name="connsiteY22" fmla="*/ 19094 h 229119"/>
              <a:gd name="connsiteX23" fmla="*/ 25003 w 425030"/>
              <a:gd name="connsiteY23" fmla="*/ 19094 h 229119"/>
              <a:gd name="connsiteX24" fmla="*/ 55775 w 425030"/>
              <a:gd name="connsiteY24" fmla="*/ 19094 h 229119"/>
              <a:gd name="connsiteX25" fmla="*/ 101932 w 425030"/>
              <a:gd name="connsiteY25" fmla="*/ 19094 h 229119"/>
              <a:gd name="connsiteX26" fmla="*/ 132703 w 425030"/>
              <a:gd name="connsiteY26" fmla="*/ 0 h 229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25030" h="229119">
                <a:moveTo>
                  <a:pt x="132703" y="0"/>
                </a:moveTo>
                <a:lnTo>
                  <a:pt x="178860" y="0"/>
                </a:lnTo>
                <a:lnTo>
                  <a:pt x="209631" y="0"/>
                </a:lnTo>
                <a:lnTo>
                  <a:pt x="240402" y="0"/>
                </a:lnTo>
                <a:lnTo>
                  <a:pt x="255788" y="0"/>
                </a:lnTo>
                <a:lnTo>
                  <a:pt x="286559" y="19094"/>
                </a:lnTo>
                <a:lnTo>
                  <a:pt x="317331" y="19094"/>
                </a:lnTo>
                <a:lnTo>
                  <a:pt x="363488" y="38187"/>
                </a:lnTo>
                <a:lnTo>
                  <a:pt x="394259" y="57280"/>
                </a:lnTo>
                <a:lnTo>
                  <a:pt x="409645" y="76373"/>
                </a:lnTo>
                <a:lnTo>
                  <a:pt x="425030" y="95467"/>
                </a:lnTo>
                <a:lnTo>
                  <a:pt x="425030" y="114560"/>
                </a:lnTo>
                <a:lnTo>
                  <a:pt x="425030" y="152746"/>
                </a:lnTo>
                <a:lnTo>
                  <a:pt x="394259" y="171840"/>
                </a:lnTo>
                <a:lnTo>
                  <a:pt x="363488" y="190933"/>
                </a:lnTo>
                <a:lnTo>
                  <a:pt x="332716" y="190933"/>
                </a:lnTo>
                <a:lnTo>
                  <a:pt x="317331" y="210026"/>
                </a:lnTo>
                <a:lnTo>
                  <a:pt x="255788" y="229119"/>
                </a:lnTo>
                <a:lnTo>
                  <a:pt x="194245" y="229119"/>
                </a:lnTo>
                <a:lnTo>
                  <a:pt x="132703" y="229119"/>
                </a:lnTo>
                <a:lnTo>
                  <a:pt x="55775" y="229119"/>
                </a:lnTo>
                <a:lnTo>
                  <a:pt x="0" y="229119"/>
                </a:lnTo>
                <a:lnTo>
                  <a:pt x="0" y="19094"/>
                </a:lnTo>
                <a:lnTo>
                  <a:pt x="25003" y="19094"/>
                </a:lnTo>
                <a:lnTo>
                  <a:pt x="55775" y="19094"/>
                </a:lnTo>
                <a:lnTo>
                  <a:pt x="101932" y="19094"/>
                </a:lnTo>
                <a:lnTo>
                  <a:pt x="13270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3" name="任意多边形: 形状 32">
            <a:extLst>
              <a:ext uri="{FF2B5EF4-FFF2-40B4-BE49-F238E27FC236}">
                <a16:creationId xmlns:a16="http://schemas.microsoft.com/office/drawing/2014/main" xmlns="" id="{FD0D5E74-3D3D-41B6-B60E-F548B0F57839}"/>
              </a:ext>
            </a:extLst>
          </p:cNvPr>
          <p:cNvSpPr/>
          <p:nvPr/>
        </p:nvSpPr>
        <p:spPr>
          <a:xfrm>
            <a:off x="4436249" y="4508240"/>
            <a:ext cx="282710" cy="801916"/>
          </a:xfrm>
          <a:custGeom>
            <a:avLst/>
            <a:gdLst>
              <a:gd name="connsiteX0" fmla="*/ 0 w 282710"/>
              <a:gd name="connsiteY0" fmla="*/ 0 h 801916"/>
              <a:gd name="connsiteX1" fmla="*/ 61543 w 282710"/>
              <a:gd name="connsiteY1" fmla="*/ 19093 h 801916"/>
              <a:gd name="connsiteX2" fmla="*/ 107700 w 282710"/>
              <a:gd name="connsiteY2" fmla="*/ 57280 h 801916"/>
              <a:gd name="connsiteX3" fmla="*/ 153857 w 282710"/>
              <a:gd name="connsiteY3" fmla="*/ 95466 h 801916"/>
              <a:gd name="connsiteX4" fmla="*/ 184628 w 282710"/>
              <a:gd name="connsiteY4" fmla="*/ 114560 h 801916"/>
              <a:gd name="connsiteX5" fmla="*/ 215399 w 282710"/>
              <a:gd name="connsiteY5" fmla="*/ 133653 h 801916"/>
              <a:gd name="connsiteX6" fmla="*/ 230785 w 282710"/>
              <a:gd name="connsiteY6" fmla="*/ 152746 h 801916"/>
              <a:gd name="connsiteX7" fmla="*/ 246171 w 282710"/>
              <a:gd name="connsiteY7" fmla="*/ 171839 h 801916"/>
              <a:gd name="connsiteX8" fmla="*/ 246171 w 282710"/>
              <a:gd name="connsiteY8" fmla="*/ 190933 h 801916"/>
              <a:gd name="connsiteX9" fmla="*/ 246171 w 282710"/>
              <a:gd name="connsiteY9" fmla="*/ 248212 h 801916"/>
              <a:gd name="connsiteX10" fmla="*/ 246171 w 282710"/>
              <a:gd name="connsiteY10" fmla="*/ 267306 h 801916"/>
              <a:gd name="connsiteX11" fmla="*/ 230785 w 282710"/>
              <a:gd name="connsiteY11" fmla="*/ 305492 h 801916"/>
              <a:gd name="connsiteX12" fmla="*/ 230785 w 282710"/>
              <a:gd name="connsiteY12" fmla="*/ 362772 h 801916"/>
              <a:gd name="connsiteX13" fmla="*/ 230785 w 282710"/>
              <a:gd name="connsiteY13" fmla="*/ 400958 h 801916"/>
              <a:gd name="connsiteX14" fmla="*/ 230785 w 282710"/>
              <a:gd name="connsiteY14" fmla="*/ 439145 h 801916"/>
              <a:gd name="connsiteX15" fmla="*/ 230785 w 282710"/>
              <a:gd name="connsiteY15" fmla="*/ 477331 h 801916"/>
              <a:gd name="connsiteX16" fmla="*/ 230785 w 282710"/>
              <a:gd name="connsiteY16" fmla="*/ 515518 h 801916"/>
              <a:gd name="connsiteX17" fmla="*/ 246171 w 282710"/>
              <a:gd name="connsiteY17" fmla="*/ 553704 h 801916"/>
              <a:gd name="connsiteX18" fmla="*/ 261556 w 282710"/>
              <a:gd name="connsiteY18" fmla="*/ 572797 h 801916"/>
              <a:gd name="connsiteX19" fmla="*/ 261556 w 282710"/>
              <a:gd name="connsiteY19" fmla="*/ 591891 h 801916"/>
              <a:gd name="connsiteX20" fmla="*/ 276942 w 282710"/>
              <a:gd name="connsiteY20" fmla="*/ 591891 h 801916"/>
              <a:gd name="connsiteX21" fmla="*/ 282710 w 282710"/>
              <a:gd name="connsiteY21" fmla="*/ 591891 h 801916"/>
              <a:gd name="connsiteX22" fmla="*/ 282710 w 282710"/>
              <a:gd name="connsiteY22" fmla="*/ 801916 h 801916"/>
              <a:gd name="connsiteX23" fmla="*/ 261556 w 282710"/>
              <a:gd name="connsiteY23" fmla="*/ 801916 h 801916"/>
              <a:gd name="connsiteX24" fmla="*/ 200014 w 282710"/>
              <a:gd name="connsiteY24" fmla="*/ 782823 h 801916"/>
              <a:gd name="connsiteX25" fmla="*/ 153857 w 282710"/>
              <a:gd name="connsiteY25" fmla="*/ 763730 h 801916"/>
              <a:gd name="connsiteX26" fmla="*/ 107700 w 282710"/>
              <a:gd name="connsiteY26" fmla="*/ 744637 h 801916"/>
              <a:gd name="connsiteX27" fmla="*/ 76929 w 282710"/>
              <a:gd name="connsiteY27" fmla="*/ 706450 h 801916"/>
              <a:gd name="connsiteX28" fmla="*/ 61543 w 282710"/>
              <a:gd name="connsiteY28" fmla="*/ 668264 h 801916"/>
              <a:gd name="connsiteX29" fmla="*/ 46157 w 282710"/>
              <a:gd name="connsiteY29" fmla="*/ 591891 h 801916"/>
              <a:gd name="connsiteX30" fmla="*/ 30772 w 282710"/>
              <a:gd name="connsiteY30" fmla="*/ 515518 h 801916"/>
              <a:gd name="connsiteX31" fmla="*/ 30772 w 282710"/>
              <a:gd name="connsiteY31" fmla="*/ 477331 h 801916"/>
              <a:gd name="connsiteX32" fmla="*/ 30772 w 282710"/>
              <a:gd name="connsiteY32" fmla="*/ 439145 h 801916"/>
              <a:gd name="connsiteX33" fmla="*/ 15386 w 282710"/>
              <a:gd name="connsiteY33" fmla="*/ 381865 h 801916"/>
              <a:gd name="connsiteX34" fmla="*/ 15386 w 282710"/>
              <a:gd name="connsiteY34" fmla="*/ 305492 h 801916"/>
              <a:gd name="connsiteX35" fmla="*/ 15386 w 282710"/>
              <a:gd name="connsiteY35" fmla="*/ 248212 h 801916"/>
              <a:gd name="connsiteX36" fmla="*/ 0 w 282710"/>
              <a:gd name="connsiteY36" fmla="*/ 171839 h 801916"/>
              <a:gd name="connsiteX37" fmla="*/ 0 w 282710"/>
              <a:gd name="connsiteY37" fmla="*/ 76373 h 801916"/>
              <a:gd name="connsiteX38" fmla="*/ 0 w 282710"/>
              <a:gd name="connsiteY38" fmla="*/ 0 h 801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282710" h="801916">
                <a:moveTo>
                  <a:pt x="0" y="0"/>
                </a:moveTo>
                <a:lnTo>
                  <a:pt x="61543" y="19093"/>
                </a:lnTo>
                <a:lnTo>
                  <a:pt x="107700" y="57280"/>
                </a:lnTo>
                <a:lnTo>
                  <a:pt x="153857" y="95466"/>
                </a:lnTo>
                <a:lnTo>
                  <a:pt x="184628" y="114560"/>
                </a:lnTo>
                <a:lnTo>
                  <a:pt x="215399" y="133653"/>
                </a:lnTo>
                <a:lnTo>
                  <a:pt x="230785" y="152746"/>
                </a:lnTo>
                <a:lnTo>
                  <a:pt x="246171" y="171839"/>
                </a:lnTo>
                <a:lnTo>
                  <a:pt x="246171" y="190933"/>
                </a:lnTo>
                <a:lnTo>
                  <a:pt x="246171" y="248212"/>
                </a:lnTo>
                <a:lnTo>
                  <a:pt x="246171" y="267306"/>
                </a:lnTo>
                <a:lnTo>
                  <a:pt x="230785" y="305492"/>
                </a:lnTo>
                <a:lnTo>
                  <a:pt x="230785" y="362772"/>
                </a:lnTo>
                <a:lnTo>
                  <a:pt x="230785" y="400958"/>
                </a:lnTo>
                <a:lnTo>
                  <a:pt x="230785" y="439145"/>
                </a:lnTo>
                <a:lnTo>
                  <a:pt x="230785" y="477331"/>
                </a:lnTo>
                <a:lnTo>
                  <a:pt x="230785" y="515518"/>
                </a:lnTo>
                <a:lnTo>
                  <a:pt x="246171" y="553704"/>
                </a:lnTo>
                <a:lnTo>
                  <a:pt x="261556" y="572797"/>
                </a:lnTo>
                <a:lnTo>
                  <a:pt x="261556" y="591891"/>
                </a:lnTo>
                <a:lnTo>
                  <a:pt x="276942" y="591891"/>
                </a:lnTo>
                <a:lnTo>
                  <a:pt x="282710" y="591891"/>
                </a:lnTo>
                <a:lnTo>
                  <a:pt x="282710" y="801916"/>
                </a:lnTo>
                <a:lnTo>
                  <a:pt x="261556" y="801916"/>
                </a:lnTo>
                <a:lnTo>
                  <a:pt x="200014" y="782823"/>
                </a:lnTo>
                <a:lnTo>
                  <a:pt x="153857" y="763730"/>
                </a:lnTo>
                <a:lnTo>
                  <a:pt x="107700" y="744637"/>
                </a:lnTo>
                <a:lnTo>
                  <a:pt x="76929" y="706450"/>
                </a:lnTo>
                <a:lnTo>
                  <a:pt x="61543" y="668264"/>
                </a:lnTo>
                <a:lnTo>
                  <a:pt x="46157" y="591891"/>
                </a:lnTo>
                <a:lnTo>
                  <a:pt x="30772" y="515518"/>
                </a:lnTo>
                <a:lnTo>
                  <a:pt x="30772" y="477331"/>
                </a:lnTo>
                <a:lnTo>
                  <a:pt x="30772" y="439145"/>
                </a:lnTo>
                <a:lnTo>
                  <a:pt x="15386" y="381865"/>
                </a:lnTo>
                <a:lnTo>
                  <a:pt x="15386" y="305492"/>
                </a:lnTo>
                <a:lnTo>
                  <a:pt x="15386" y="248212"/>
                </a:lnTo>
                <a:lnTo>
                  <a:pt x="0" y="171839"/>
                </a:lnTo>
                <a:lnTo>
                  <a:pt x="0" y="76373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4" name="任意多边形: 形状 33">
            <a:extLst>
              <a:ext uri="{FF2B5EF4-FFF2-40B4-BE49-F238E27FC236}">
                <a16:creationId xmlns:a16="http://schemas.microsoft.com/office/drawing/2014/main" xmlns="" id="{15B1F455-AE36-4BED-93CC-CC169196A58A}"/>
              </a:ext>
            </a:extLst>
          </p:cNvPr>
          <p:cNvSpPr/>
          <p:nvPr/>
        </p:nvSpPr>
        <p:spPr>
          <a:xfrm rot="20778635">
            <a:off x="8027309" y="5205784"/>
            <a:ext cx="716105" cy="783199"/>
          </a:xfrm>
          <a:custGeom>
            <a:avLst/>
            <a:gdLst>
              <a:gd name="connsiteX0" fmla="*/ 713131 w 716105"/>
              <a:gd name="connsiteY0" fmla="*/ 0 h 783199"/>
              <a:gd name="connsiteX1" fmla="*/ 716105 w 716105"/>
              <a:gd name="connsiteY1" fmla="*/ 6326 h 783199"/>
              <a:gd name="connsiteX2" fmla="*/ 711586 w 716105"/>
              <a:gd name="connsiteY2" fmla="*/ 24876 h 783199"/>
              <a:gd name="connsiteX3" fmla="*/ 687600 w 716105"/>
              <a:gd name="connsiteY3" fmla="*/ 58336 h 783199"/>
              <a:gd name="connsiteX4" fmla="*/ 668133 w 716105"/>
              <a:gd name="connsiteY4" fmla="*/ 73247 h 783199"/>
              <a:gd name="connsiteX5" fmla="*/ 633718 w 716105"/>
              <a:gd name="connsiteY5" fmla="*/ 84515 h 783199"/>
              <a:gd name="connsiteX6" fmla="*/ 614251 w 716105"/>
              <a:gd name="connsiteY6" fmla="*/ 99425 h 783199"/>
              <a:gd name="connsiteX7" fmla="*/ 594783 w 716105"/>
              <a:gd name="connsiteY7" fmla="*/ 114334 h 783199"/>
              <a:gd name="connsiteX8" fmla="*/ 575317 w 716105"/>
              <a:gd name="connsiteY8" fmla="*/ 129244 h 783199"/>
              <a:gd name="connsiteX9" fmla="*/ 551330 w 716105"/>
              <a:gd name="connsiteY9" fmla="*/ 162705 h 783199"/>
              <a:gd name="connsiteX10" fmla="*/ 527344 w 716105"/>
              <a:gd name="connsiteY10" fmla="*/ 196165 h 783199"/>
              <a:gd name="connsiteX11" fmla="*/ 498841 w 716105"/>
              <a:gd name="connsiteY11" fmla="*/ 248177 h 783199"/>
              <a:gd name="connsiteX12" fmla="*/ 470336 w 716105"/>
              <a:gd name="connsiteY12" fmla="*/ 300188 h 783199"/>
              <a:gd name="connsiteX13" fmla="*/ 426883 w 716105"/>
              <a:gd name="connsiteY13" fmla="*/ 348558 h 783199"/>
              <a:gd name="connsiteX14" fmla="*/ 312867 w 716105"/>
              <a:gd name="connsiteY14" fmla="*/ 556604 h 783199"/>
              <a:gd name="connsiteX15" fmla="*/ 194331 w 716105"/>
              <a:gd name="connsiteY15" fmla="*/ 783199 h 783199"/>
              <a:gd name="connsiteX16" fmla="*/ 0 w 716105"/>
              <a:gd name="connsiteY16" fmla="*/ 735864 h 783199"/>
              <a:gd name="connsiteX17" fmla="*/ 37541 w 716105"/>
              <a:gd name="connsiteY17" fmla="*/ 646751 h 783199"/>
              <a:gd name="connsiteX18" fmla="*/ 75083 w 716105"/>
              <a:gd name="connsiteY18" fmla="*/ 557639 h 783199"/>
              <a:gd name="connsiteX19" fmla="*/ 108105 w 716105"/>
              <a:gd name="connsiteY19" fmla="*/ 487076 h 783199"/>
              <a:gd name="connsiteX20" fmla="*/ 145647 w 716105"/>
              <a:gd name="connsiteY20" fmla="*/ 397963 h 783199"/>
              <a:gd name="connsiteX21" fmla="*/ 174152 w 716105"/>
              <a:gd name="connsiteY21" fmla="*/ 345953 h 783199"/>
              <a:gd name="connsiteX22" fmla="*/ 207174 w 716105"/>
              <a:gd name="connsiteY22" fmla="*/ 275390 h 783199"/>
              <a:gd name="connsiteX23" fmla="*/ 235679 w 716105"/>
              <a:gd name="connsiteY23" fmla="*/ 223378 h 783199"/>
              <a:gd name="connsiteX24" fmla="*/ 264182 w 716105"/>
              <a:gd name="connsiteY24" fmla="*/ 171368 h 783199"/>
              <a:gd name="connsiteX25" fmla="*/ 273219 w 716105"/>
              <a:gd name="connsiteY25" fmla="*/ 134265 h 783199"/>
              <a:gd name="connsiteX26" fmla="*/ 297205 w 716105"/>
              <a:gd name="connsiteY26" fmla="*/ 100805 h 783199"/>
              <a:gd name="connsiteX27" fmla="*/ 306243 w 716105"/>
              <a:gd name="connsiteY27" fmla="*/ 63703 h 783199"/>
              <a:gd name="connsiteX28" fmla="*/ 330229 w 716105"/>
              <a:gd name="connsiteY28" fmla="*/ 30243 h 783199"/>
              <a:gd name="connsiteX29" fmla="*/ 334747 w 716105"/>
              <a:gd name="connsiteY29" fmla="*/ 11693 h 783199"/>
              <a:gd name="connsiteX30" fmla="*/ 337595 w 716105"/>
              <a:gd name="connsiteY30" fmla="*/ 0 h 783199"/>
              <a:gd name="connsiteX31" fmla="*/ 713131 w 716105"/>
              <a:gd name="connsiteY31" fmla="*/ 0 h 783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716105" h="783199">
                <a:moveTo>
                  <a:pt x="713131" y="0"/>
                </a:moveTo>
                <a:lnTo>
                  <a:pt x="716105" y="6326"/>
                </a:lnTo>
                <a:lnTo>
                  <a:pt x="711586" y="24876"/>
                </a:lnTo>
                <a:lnTo>
                  <a:pt x="687600" y="58336"/>
                </a:lnTo>
                <a:lnTo>
                  <a:pt x="668133" y="73247"/>
                </a:lnTo>
                <a:lnTo>
                  <a:pt x="633718" y="84515"/>
                </a:lnTo>
                <a:lnTo>
                  <a:pt x="614251" y="99425"/>
                </a:lnTo>
                <a:lnTo>
                  <a:pt x="594783" y="114334"/>
                </a:lnTo>
                <a:lnTo>
                  <a:pt x="575317" y="129244"/>
                </a:lnTo>
                <a:lnTo>
                  <a:pt x="551330" y="162705"/>
                </a:lnTo>
                <a:lnTo>
                  <a:pt x="527344" y="196165"/>
                </a:lnTo>
                <a:lnTo>
                  <a:pt x="498841" y="248177"/>
                </a:lnTo>
                <a:lnTo>
                  <a:pt x="470336" y="300188"/>
                </a:lnTo>
                <a:lnTo>
                  <a:pt x="426883" y="348558"/>
                </a:lnTo>
                <a:lnTo>
                  <a:pt x="312867" y="556604"/>
                </a:lnTo>
                <a:lnTo>
                  <a:pt x="194331" y="783199"/>
                </a:lnTo>
                <a:lnTo>
                  <a:pt x="0" y="735864"/>
                </a:lnTo>
                <a:lnTo>
                  <a:pt x="37541" y="646751"/>
                </a:lnTo>
                <a:lnTo>
                  <a:pt x="75083" y="557639"/>
                </a:lnTo>
                <a:lnTo>
                  <a:pt x="108105" y="487076"/>
                </a:lnTo>
                <a:lnTo>
                  <a:pt x="145647" y="397963"/>
                </a:lnTo>
                <a:lnTo>
                  <a:pt x="174152" y="345953"/>
                </a:lnTo>
                <a:lnTo>
                  <a:pt x="207174" y="275390"/>
                </a:lnTo>
                <a:lnTo>
                  <a:pt x="235679" y="223378"/>
                </a:lnTo>
                <a:lnTo>
                  <a:pt x="264182" y="171368"/>
                </a:lnTo>
                <a:lnTo>
                  <a:pt x="273219" y="134265"/>
                </a:lnTo>
                <a:lnTo>
                  <a:pt x="297205" y="100805"/>
                </a:lnTo>
                <a:lnTo>
                  <a:pt x="306243" y="63703"/>
                </a:lnTo>
                <a:lnTo>
                  <a:pt x="330229" y="30243"/>
                </a:lnTo>
                <a:lnTo>
                  <a:pt x="334747" y="11693"/>
                </a:lnTo>
                <a:lnTo>
                  <a:pt x="337595" y="0"/>
                </a:lnTo>
                <a:lnTo>
                  <a:pt x="71313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5" name="任意多边形: 形状 34">
            <a:extLst>
              <a:ext uri="{FF2B5EF4-FFF2-40B4-BE49-F238E27FC236}">
                <a16:creationId xmlns:a16="http://schemas.microsoft.com/office/drawing/2014/main" xmlns="" id="{C1280AF2-E49D-422D-997C-F809BC2159AD}"/>
              </a:ext>
            </a:extLst>
          </p:cNvPr>
          <p:cNvSpPr/>
          <p:nvPr/>
        </p:nvSpPr>
        <p:spPr>
          <a:xfrm rot="20778635">
            <a:off x="7152594" y="5041770"/>
            <a:ext cx="1474147" cy="269366"/>
          </a:xfrm>
          <a:custGeom>
            <a:avLst/>
            <a:gdLst>
              <a:gd name="connsiteX0" fmla="*/ 1169453 w 1474147"/>
              <a:gd name="connsiteY0" fmla="*/ 43539 h 269366"/>
              <a:gd name="connsiteX1" fmla="*/ 1199350 w 1474147"/>
              <a:gd name="connsiteY1" fmla="*/ 50821 h 269366"/>
              <a:gd name="connsiteX2" fmla="*/ 1214299 w 1474147"/>
              <a:gd name="connsiteY2" fmla="*/ 54462 h 269366"/>
              <a:gd name="connsiteX3" fmla="*/ 1244195 w 1474147"/>
              <a:gd name="connsiteY3" fmla="*/ 61744 h 269366"/>
              <a:gd name="connsiteX4" fmla="*/ 1284523 w 1474147"/>
              <a:gd name="connsiteY4" fmla="*/ 91218 h 269366"/>
              <a:gd name="connsiteX5" fmla="*/ 1324850 w 1474147"/>
              <a:gd name="connsiteY5" fmla="*/ 120693 h 269366"/>
              <a:gd name="connsiteX6" fmla="*/ 1380125 w 1474147"/>
              <a:gd name="connsiteY6" fmla="*/ 153808 h 269366"/>
              <a:gd name="connsiteX7" fmla="*/ 1415934 w 1474147"/>
              <a:gd name="connsiteY7" fmla="*/ 201833 h 269366"/>
              <a:gd name="connsiteX8" fmla="*/ 1456261 w 1474147"/>
              <a:gd name="connsiteY8" fmla="*/ 231307 h 269366"/>
              <a:gd name="connsiteX9" fmla="*/ 1466690 w 1474147"/>
              <a:gd name="connsiteY9" fmla="*/ 253500 h 269366"/>
              <a:gd name="connsiteX10" fmla="*/ 1474147 w 1474147"/>
              <a:gd name="connsiteY10" fmla="*/ 269366 h 269366"/>
              <a:gd name="connsiteX11" fmla="*/ 1098611 w 1474147"/>
              <a:gd name="connsiteY11" fmla="*/ 269366 h 269366"/>
              <a:gd name="connsiteX12" fmla="*/ 1100282 w 1474147"/>
              <a:gd name="connsiteY12" fmla="*/ 262508 h 269366"/>
              <a:gd name="connsiteX13" fmla="*/ 1104801 w 1474147"/>
              <a:gd name="connsiteY13" fmla="*/ 243956 h 269366"/>
              <a:gd name="connsiteX14" fmla="*/ 1074903 w 1474147"/>
              <a:gd name="connsiteY14" fmla="*/ 236674 h 269366"/>
              <a:gd name="connsiteX15" fmla="*/ 1059955 w 1474147"/>
              <a:gd name="connsiteY15" fmla="*/ 233033 h 269366"/>
              <a:gd name="connsiteX16" fmla="*/ 1045006 w 1474147"/>
              <a:gd name="connsiteY16" fmla="*/ 229392 h 269366"/>
              <a:gd name="connsiteX17" fmla="*/ 1025539 w 1474147"/>
              <a:gd name="connsiteY17" fmla="*/ 244302 h 269366"/>
              <a:gd name="connsiteX18" fmla="*/ 995641 w 1474147"/>
              <a:gd name="connsiteY18" fmla="*/ 237020 h 269366"/>
              <a:gd name="connsiteX19" fmla="*/ 965744 w 1474147"/>
              <a:gd name="connsiteY19" fmla="*/ 229738 h 269366"/>
              <a:gd name="connsiteX20" fmla="*/ 905951 w 1474147"/>
              <a:gd name="connsiteY20" fmla="*/ 215173 h 269366"/>
              <a:gd name="connsiteX21" fmla="*/ 811740 w 1474147"/>
              <a:gd name="connsiteY21" fmla="*/ 211877 h 269366"/>
              <a:gd name="connsiteX22" fmla="*/ 713012 w 1474147"/>
              <a:gd name="connsiteY22" fmla="*/ 227131 h 269366"/>
              <a:gd name="connsiteX23" fmla="*/ 618803 w 1474147"/>
              <a:gd name="connsiteY23" fmla="*/ 223835 h 269366"/>
              <a:gd name="connsiteX24" fmla="*/ 509644 w 1474147"/>
              <a:gd name="connsiteY24" fmla="*/ 216899 h 269366"/>
              <a:gd name="connsiteX25" fmla="*/ 445331 w 1474147"/>
              <a:gd name="connsiteY25" fmla="*/ 220885 h 269366"/>
              <a:gd name="connsiteX26" fmla="*/ 400485 w 1474147"/>
              <a:gd name="connsiteY26" fmla="*/ 209961 h 269366"/>
              <a:gd name="connsiteX27" fmla="*/ 351121 w 1474147"/>
              <a:gd name="connsiteY27" fmla="*/ 217588 h 269366"/>
              <a:gd name="connsiteX28" fmla="*/ 321224 w 1474147"/>
              <a:gd name="connsiteY28" fmla="*/ 210306 h 269366"/>
              <a:gd name="connsiteX29" fmla="*/ 286809 w 1474147"/>
              <a:gd name="connsiteY29" fmla="*/ 221575 h 269366"/>
              <a:gd name="connsiteX30" fmla="*/ 256912 w 1474147"/>
              <a:gd name="connsiteY30" fmla="*/ 214292 h 269366"/>
              <a:gd name="connsiteX31" fmla="*/ 212066 w 1474147"/>
              <a:gd name="connsiteY31" fmla="*/ 203369 h 269366"/>
              <a:gd name="connsiteX32" fmla="*/ 167220 w 1474147"/>
              <a:gd name="connsiteY32" fmla="*/ 192445 h 269366"/>
              <a:gd name="connsiteX33" fmla="*/ 126893 w 1474147"/>
              <a:gd name="connsiteY33" fmla="*/ 162971 h 269366"/>
              <a:gd name="connsiteX34" fmla="*/ 96996 w 1474147"/>
              <a:gd name="connsiteY34" fmla="*/ 155689 h 269366"/>
              <a:gd name="connsiteX35" fmla="*/ 56669 w 1474147"/>
              <a:gd name="connsiteY35" fmla="*/ 126215 h 269366"/>
              <a:gd name="connsiteX36" fmla="*/ 35809 w 1474147"/>
              <a:gd name="connsiteY36" fmla="*/ 81831 h 269366"/>
              <a:gd name="connsiteX37" fmla="*/ 25379 w 1474147"/>
              <a:gd name="connsiteY37" fmla="*/ 59639 h 269366"/>
              <a:gd name="connsiteX38" fmla="*/ 14949 w 1474147"/>
              <a:gd name="connsiteY38" fmla="*/ 37447 h 269366"/>
              <a:gd name="connsiteX39" fmla="*/ 0 w 1474147"/>
              <a:gd name="connsiteY39" fmla="*/ 33806 h 269366"/>
              <a:gd name="connsiteX40" fmla="*/ 19468 w 1474147"/>
              <a:gd name="connsiteY40" fmla="*/ 18897 h 269366"/>
              <a:gd name="connsiteX41" fmla="*/ 38934 w 1474147"/>
              <a:gd name="connsiteY41" fmla="*/ 3987 h 269366"/>
              <a:gd name="connsiteX42" fmla="*/ 53883 w 1474147"/>
              <a:gd name="connsiteY42" fmla="*/ 7628 h 269366"/>
              <a:gd name="connsiteX43" fmla="*/ 83780 w 1474147"/>
              <a:gd name="connsiteY43" fmla="*/ 14910 h 269366"/>
              <a:gd name="connsiteX44" fmla="*/ 103248 w 1474147"/>
              <a:gd name="connsiteY44" fmla="*/ 0 h 269366"/>
              <a:gd name="connsiteX45" fmla="*/ 148093 w 1474147"/>
              <a:gd name="connsiteY45" fmla="*/ 10923 h 269366"/>
              <a:gd name="connsiteX46" fmla="*/ 177990 w 1474147"/>
              <a:gd name="connsiteY46" fmla="*/ 18206 h 269366"/>
              <a:gd name="connsiteX47" fmla="*/ 257252 w 1474147"/>
              <a:gd name="connsiteY47" fmla="*/ 17861 h 269366"/>
              <a:gd name="connsiteX48" fmla="*/ 346943 w 1474147"/>
              <a:gd name="connsiteY48" fmla="*/ 39708 h 269366"/>
              <a:gd name="connsiteX49" fmla="*/ 426204 w 1474147"/>
              <a:gd name="connsiteY49" fmla="*/ 39363 h 269366"/>
              <a:gd name="connsiteX50" fmla="*/ 520414 w 1474147"/>
              <a:gd name="connsiteY50" fmla="*/ 42659 h 269366"/>
              <a:gd name="connsiteX51" fmla="*/ 610105 w 1474147"/>
              <a:gd name="connsiteY51" fmla="*/ 64506 h 269366"/>
              <a:gd name="connsiteX52" fmla="*/ 704315 w 1474147"/>
              <a:gd name="connsiteY52" fmla="*/ 67802 h 269366"/>
              <a:gd name="connsiteX53" fmla="*/ 798525 w 1474147"/>
              <a:gd name="connsiteY53" fmla="*/ 71097 h 269366"/>
              <a:gd name="connsiteX54" fmla="*/ 907683 w 1474147"/>
              <a:gd name="connsiteY54" fmla="*/ 78034 h 269366"/>
              <a:gd name="connsiteX55" fmla="*/ 957047 w 1474147"/>
              <a:gd name="connsiteY55" fmla="*/ 70407 h 269366"/>
              <a:gd name="connsiteX56" fmla="*/ 1001893 w 1474147"/>
              <a:gd name="connsiteY56" fmla="*/ 81331 h 269366"/>
              <a:gd name="connsiteX57" fmla="*/ 1036308 w 1474147"/>
              <a:gd name="connsiteY57" fmla="*/ 70062 h 269366"/>
              <a:gd name="connsiteX58" fmla="*/ 1066206 w 1474147"/>
              <a:gd name="connsiteY58" fmla="*/ 77345 h 269366"/>
              <a:gd name="connsiteX59" fmla="*/ 1100622 w 1474147"/>
              <a:gd name="connsiteY59" fmla="*/ 66076 h 269366"/>
              <a:gd name="connsiteX60" fmla="*/ 1115570 w 1474147"/>
              <a:gd name="connsiteY60" fmla="*/ 69717 h 269366"/>
              <a:gd name="connsiteX61" fmla="*/ 1135037 w 1474147"/>
              <a:gd name="connsiteY61" fmla="*/ 54807 h 269366"/>
              <a:gd name="connsiteX62" fmla="*/ 1149986 w 1474147"/>
              <a:gd name="connsiteY62" fmla="*/ 58448 h 269366"/>
              <a:gd name="connsiteX63" fmla="*/ 1169453 w 1474147"/>
              <a:gd name="connsiteY63" fmla="*/ 43539 h 2693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1474147" h="269366">
                <a:moveTo>
                  <a:pt x="1169453" y="43539"/>
                </a:moveTo>
                <a:lnTo>
                  <a:pt x="1199350" y="50821"/>
                </a:lnTo>
                <a:lnTo>
                  <a:pt x="1214299" y="54462"/>
                </a:lnTo>
                <a:lnTo>
                  <a:pt x="1244195" y="61744"/>
                </a:lnTo>
                <a:lnTo>
                  <a:pt x="1284523" y="91218"/>
                </a:lnTo>
                <a:lnTo>
                  <a:pt x="1324850" y="120693"/>
                </a:lnTo>
                <a:lnTo>
                  <a:pt x="1380125" y="153808"/>
                </a:lnTo>
                <a:lnTo>
                  <a:pt x="1415934" y="201833"/>
                </a:lnTo>
                <a:lnTo>
                  <a:pt x="1456261" y="231307"/>
                </a:lnTo>
                <a:lnTo>
                  <a:pt x="1466690" y="253500"/>
                </a:lnTo>
                <a:lnTo>
                  <a:pt x="1474147" y="269366"/>
                </a:lnTo>
                <a:lnTo>
                  <a:pt x="1098611" y="269366"/>
                </a:lnTo>
                <a:lnTo>
                  <a:pt x="1100282" y="262508"/>
                </a:lnTo>
                <a:lnTo>
                  <a:pt x="1104801" y="243956"/>
                </a:lnTo>
                <a:lnTo>
                  <a:pt x="1074903" y="236674"/>
                </a:lnTo>
                <a:lnTo>
                  <a:pt x="1059955" y="233033"/>
                </a:lnTo>
                <a:lnTo>
                  <a:pt x="1045006" y="229392"/>
                </a:lnTo>
                <a:lnTo>
                  <a:pt x="1025539" y="244302"/>
                </a:lnTo>
                <a:lnTo>
                  <a:pt x="995641" y="237020"/>
                </a:lnTo>
                <a:lnTo>
                  <a:pt x="965744" y="229738"/>
                </a:lnTo>
                <a:lnTo>
                  <a:pt x="905951" y="215173"/>
                </a:lnTo>
                <a:lnTo>
                  <a:pt x="811740" y="211877"/>
                </a:lnTo>
                <a:lnTo>
                  <a:pt x="713012" y="227131"/>
                </a:lnTo>
                <a:lnTo>
                  <a:pt x="618803" y="223835"/>
                </a:lnTo>
                <a:lnTo>
                  <a:pt x="509644" y="216899"/>
                </a:lnTo>
                <a:lnTo>
                  <a:pt x="445331" y="220885"/>
                </a:lnTo>
                <a:lnTo>
                  <a:pt x="400485" y="209961"/>
                </a:lnTo>
                <a:lnTo>
                  <a:pt x="351121" y="217588"/>
                </a:lnTo>
                <a:lnTo>
                  <a:pt x="321224" y="210306"/>
                </a:lnTo>
                <a:lnTo>
                  <a:pt x="286809" y="221575"/>
                </a:lnTo>
                <a:lnTo>
                  <a:pt x="256912" y="214292"/>
                </a:lnTo>
                <a:lnTo>
                  <a:pt x="212066" y="203369"/>
                </a:lnTo>
                <a:lnTo>
                  <a:pt x="167220" y="192445"/>
                </a:lnTo>
                <a:lnTo>
                  <a:pt x="126893" y="162971"/>
                </a:lnTo>
                <a:lnTo>
                  <a:pt x="96996" y="155689"/>
                </a:lnTo>
                <a:lnTo>
                  <a:pt x="56669" y="126215"/>
                </a:lnTo>
                <a:lnTo>
                  <a:pt x="35809" y="81831"/>
                </a:lnTo>
                <a:lnTo>
                  <a:pt x="25379" y="59639"/>
                </a:lnTo>
                <a:lnTo>
                  <a:pt x="14949" y="37447"/>
                </a:lnTo>
                <a:lnTo>
                  <a:pt x="0" y="33806"/>
                </a:lnTo>
                <a:lnTo>
                  <a:pt x="19468" y="18897"/>
                </a:lnTo>
                <a:lnTo>
                  <a:pt x="38934" y="3987"/>
                </a:lnTo>
                <a:lnTo>
                  <a:pt x="53883" y="7628"/>
                </a:lnTo>
                <a:lnTo>
                  <a:pt x="83780" y="14910"/>
                </a:lnTo>
                <a:lnTo>
                  <a:pt x="103248" y="0"/>
                </a:lnTo>
                <a:lnTo>
                  <a:pt x="148093" y="10923"/>
                </a:lnTo>
                <a:lnTo>
                  <a:pt x="177990" y="18206"/>
                </a:lnTo>
                <a:lnTo>
                  <a:pt x="257252" y="17861"/>
                </a:lnTo>
                <a:lnTo>
                  <a:pt x="346943" y="39708"/>
                </a:lnTo>
                <a:lnTo>
                  <a:pt x="426204" y="39363"/>
                </a:lnTo>
                <a:lnTo>
                  <a:pt x="520414" y="42659"/>
                </a:lnTo>
                <a:lnTo>
                  <a:pt x="610105" y="64506"/>
                </a:lnTo>
                <a:lnTo>
                  <a:pt x="704315" y="67802"/>
                </a:lnTo>
                <a:lnTo>
                  <a:pt x="798525" y="71097"/>
                </a:lnTo>
                <a:lnTo>
                  <a:pt x="907683" y="78034"/>
                </a:lnTo>
                <a:lnTo>
                  <a:pt x="957047" y="70407"/>
                </a:lnTo>
                <a:lnTo>
                  <a:pt x="1001893" y="81331"/>
                </a:lnTo>
                <a:lnTo>
                  <a:pt x="1036308" y="70062"/>
                </a:lnTo>
                <a:lnTo>
                  <a:pt x="1066206" y="77345"/>
                </a:lnTo>
                <a:lnTo>
                  <a:pt x="1100622" y="66076"/>
                </a:lnTo>
                <a:lnTo>
                  <a:pt x="1115570" y="69717"/>
                </a:lnTo>
                <a:lnTo>
                  <a:pt x="1135037" y="54807"/>
                </a:lnTo>
                <a:lnTo>
                  <a:pt x="1149986" y="58448"/>
                </a:lnTo>
                <a:lnTo>
                  <a:pt x="1169453" y="4353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982331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4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100"/>
                            </p:stCondLst>
                            <p:childTnLst>
                              <p:par>
                                <p:cTn id="4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1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78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8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1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47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8" grpId="0" animBg="1"/>
      <p:bldP spid="19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Freeform 21">
            <a:extLst>
              <a:ext uri="{FF2B5EF4-FFF2-40B4-BE49-F238E27FC236}">
                <a16:creationId xmlns:a16="http://schemas.microsoft.com/office/drawing/2014/main" xmlns="" id="{D1380F31-7868-49C0-8F87-4A7F19864224}"/>
              </a:ext>
            </a:extLst>
          </p:cNvPr>
          <p:cNvSpPr>
            <a:spLocks/>
          </p:cNvSpPr>
          <p:nvPr/>
        </p:nvSpPr>
        <p:spPr bwMode="auto">
          <a:xfrm>
            <a:off x="8389912" y="1677855"/>
            <a:ext cx="958579" cy="1178972"/>
          </a:xfrm>
          <a:custGeom>
            <a:avLst/>
            <a:gdLst>
              <a:gd name="T0" fmla="*/ 353 w 361"/>
              <a:gd name="T1" fmla="*/ 59 h 444"/>
              <a:gd name="T2" fmla="*/ 357 w 361"/>
              <a:gd name="T3" fmla="*/ 75 h 444"/>
              <a:gd name="T4" fmla="*/ 357 w 361"/>
              <a:gd name="T5" fmla="*/ 87 h 444"/>
              <a:gd name="T6" fmla="*/ 349 w 361"/>
              <a:gd name="T7" fmla="*/ 107 h 444"/>
              <a:gd name="T8" fmla="*/ 334 w 361"/>
              <a:gd name="T9" fmla="*/ 135 h 444"/>
              <a:gd name="T10" fmla="*/ 310 w 361"/>
              <a:gd name="T11" fmla="*/ 171 h 444"/>
              <a:gd name="T12" fmla="*/ 278 w 361"/>
              <a:gd name="T13" fmla="*/ 214 h 444"/>
              <a:gd name="T14" fmla="*/ 246 w 361"/>
              <a:gd name="T15" fmla="*/ 258 h 444"/>
              <a:gd name="T16" fmla="*/ 214 w 361"/>
              <a:gd name="T17" fmla="*/ 298 h 444"/>
              <a:gd name="T18" fmla="*/ 183 w 361"/>
              <a:gd name="T19" fmla="*/ 329 h 444"/>
              <a:gd name="T20" fmla="*/ 155 w 361"/>
              <a:gd name="T21" fmla="*/ 357 h 444"/>
              <a:gd name="T22" fmla="*/ 127 w 361"/>
              <a:gd name="T23" fmla="*/ 381 h 444"/>
              <a:gd name="T24" fmla="*/ 83 w 361"/>
              <a:gd name="T25" fmla="*/ 409 h 444"/>
              <a:gd name="T26" fmla="*/ 44 w 361"/>
              <a:gd name="T27" fmla="*/ 429 h 444"/>
              <a:gd name="T28" fmla="*/ 24 w 361"/>
              <a:gd name="T29" fmla="*/ 440 h 444"/>
              <a:gd name="T30" fmla="*/ 12 w 361"/>
              <a:gd name="T31" fmla="*/ 444 h 444"/>
              <a:gd name="T32" fmla="*/ 4 w 361"/>
              <a:gd name="T33" fmla="*/ 440 h 444"/>
              <a:gd name="T34" fmla="*/ 0 w 361"/>
              <a:gd name="T35" fmla="*/ 436 h 444"/>
              <a:gd name="T36" fmla="*/ 8 w 361"/>
              <a:gd name="T37" fmla="*/ 421 h 444"/>
              <a:gd name="T38" fmla="*/ 28 w 361"/>
              <a:gd name="T39" fmla="*/ 393 h 444"/>
              <a:gd name="T40" fmla="*/ 56 w 361"/>
              <a:gd name="T41" fmla="*/ 357 h 444"/>
              <a:gd name="T42" fmla="*/ 95 w 361"/>
              <a:gd name="T43" fmla="*/ 317 h 444"/>
              <a:gd name="T44" fmla="*/ 131 w 361"/>
              <a:gd name="T45" fmla="*/ 278 h 444"/>
              <a:gd name="T46" fmla="*/ 159 w 361"/>
              <a:gd name="T47" fmla="*/ 238 h 444"/>
              <a:gd name="T48" fmla="*/ 187 w 361"/>
              <a:gd name="T49" fmla="*/ 206 h 444"/>
              <a:gd name="T50" fmla="*/ 214 w 361"/>
              <a:gd name="T51" fmla="*/ 159 h 444"/>
              <a:gd name="T52" fmla="*/ 226 w 361"/>
              <a:gd name="T53" fmla="*/ 131 h 444"/>
              <a:gd name="T54" fmla="*/ 238 w 361"/>
              <a:gd name="T55" fmla="*/ 107 h 444"/>
              <a:gd name="T56" fmla="*/ 250 w 361"/>
              <a:gd name="T57" fmla="*/ 91 h 444"/>
              <a:gd name="T58" fmla="*/ 254 w 361"/>
              <a:gd name="T59" fmla="*/ 59 h 444"/>
              <a:gd name="T60" fmla="*/ 254 w 361"/>
              <a:gd name="T61" fmla="*/ 28 h 444"/>
              <a:gd name="T62" fmla="*/ 250 w 361"/>
              <a:gd name="T63" fmla="*/ 16 h 444"/>
              <a:gd name="T64" fmla="*/ 250 w 361"/>
              <a:gd name="T65" fmla="*/ 8 h 444"/>
              <a:gd name="T66" fmla="*/ 258 w 361"/>
              <a:gd name="T67" fmla="*/ 4 h 444"/>
              <a:gd name="T68" fmla="*/ 270 w 361"/>
              <a:gd name="T69" fmla="*/ 0 h 444"/>
              <a:gd name="T70" fmla="*/ 290 w 361"/>
              <a:gd name="T71" fmla="*/ 4 h 444"/>
              <a:gd name="T72" fmla="*/ 314 w 361"/>
              <a:gd name="T73" fmla="*/ 16 h 444"/>
              <a:gd name="T74" fmla="*/ 330 w 361"/>
              <a:gd name="T75" fmla="*/ 32 h 444"/>
              <a:gd name="T76" fmla="*/ 345 w 361"/>
              <a:gd name="T77" fmla="*/ 48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61" h="444">
                <a:moveTo>
                  <a:pt x="345" y="48"/>
                </a:moveTo>
                <a:lnTo>
                  <a:pt x="353" y="59"/>
                </a:lnTo>
                <a:lnTo>
                  <a:pt x="357" y="67"/>
                </a:lnTo>
                <a:lnTo>
                  <a:pt x="357" y="75"/>
                </a:lnTo>
                <a:lnTo>
                  <a:pt x="361" y="83"/>
                </a:lnTo>
                <a:lnTo>
                  <a:pt x="357" y="87"/>
                </a:lnTo>
                <a:lnTo>
                  <a:pt x="357" y="95"/>
                </a:lnTo>
                <a:lnTo>
                  <a:pt x="349" y="107"/>
                </a:lnTo>
                <a:lnTo>
                  <a:pt x="345" y="119"/>
                </a:lnTo>
                <a:lnTo>
                  <a:pt x="334" y="135"/>
                </a:lnTo>
                <a:lnTo>
                  <a:pt x="326" y="151"/>
                </a:lnTo>
                <a:lnTo>
                  <a:pt x="310" y="171"/>
                </a:lnTo>
                <a:lnTo>
                  <a:pt x="298" y="194"/>
                </a:lnTo>
                <a:lnTo>
                  <a:pt x="278" y="214"/>
                </a:lnTo>
                <a:lnTo>
                  <a:pt x="262" y="238"/>
                </a:lnTo>
                <a:lnTo>
                  <a:pt x="246" y="258"/>
                </a:lnTo>
                <a:lnTo>
                  <a:pt x="230" y="278"/>
                </a:lnTo>
                <a:lnTo>
                  <a:pt x="214" y="298"/>
                </a:lnTo>
                <a:lnTo>
                  <a:pt x="199" y="313"/>
                </a:lnTo>
                <a:lnTo>
                  <a:pt x="183" y="329"/>
                </a:lnTo>
                <a:lnTo>
                  <a:pt x="167" y="341"/>
                </a:lnTo>
                <a:lnTo>
                  <a:pt x="155" y="357"/>
                </a:lnTo>
                <a:lnTo>
                  <a:pt x="139" y="369"/>
                </a:lnTo>
                <a:lnTo>
                  <a:pt x="127" y="381"/>
                </a:lnTo>
                <a:lnTo>
                  <a:pt x="111" y="389"/>
                </a:lnTo>
                <a:lnTo>
                  <a:pt x="83" y="409"/>
                </a:lnTo>
                <a:lnTo>
                  <a:pt x="56" y="421"/>
                </a:lnTo>
                <a:lnTo>
                  <a:pt x="44" y="429"/>
                </a:lnTo>
                <a:lnTo>
                  <a:pt x="32" y="436"/>
                </a:lnTo>
                <a:lnTo>
                  <a:pt x="24" y="440"/>
                </a:lnTo>
                <a:lnTo>
                  <a:pt x="16" y="440"/>
                </a:lnTo>
                <a:lnTo>
                  <a:pt x="12" y="444"/>
                </a:lnTo>
                <a:lnTo>
                  <a:pt x="8" y="444"/>
                </a:lnTo>
                <a:lnTo>
                  <a:pt x="4" y="440"/>
                </a:lnTo>
                <a:lnTo>
                  <a:pt x="0" y="440"/>
                </a:lnTo>
                <a:lnTo>
                  <a:pt x="0" y="436"/>
                </a:lnTo>
                <a:lnTo>
                  <a:pt x="4" y="429"/>
                </a:lnTo>
                <a:lnTo>
                  <a:pt x="8" y="421"/>
                </a:lnTo>
                <a:lnTo>
                  <a:pt x="16" y="409"/>
                </a:lnTo>
                <a:lnTo>
                  <a:pt x="28" y="393"/>
                </a:lnTo>
                <a:lnTo>
                  <a:pt x="40" y="377"/>
                </a:lnTo>
                <a:lnTo>
                  <a:pt x="56" y="357"/>
                </a:lnTo>
                <a:lnTo>
                  <a:pt x="75" y="337"/>
                </a:lnTo>
                <a:lnTo>
                  <a:pt x="95" y="317"/>
                </a:lnTo>
                <a:lnTo>
                  <a:pt x="115" y="298"/>
                </a:lnTo>
                <a:lnTo>
                  <a:pt x="131" y="278"/>
                </a:lnTo>
                <a:lnTo>
                  <a:pt x="147" y="258"/>
                </a:lnTo>
                <a:lnTo>
                  <a:pt x="159" y="238"/>
                </a:lnTo>
                <a:lnTo>
                  <a:pt x="175" y="222"/>
                </a:lnTo>
                <a:lnTo>
                  <a:pt x="187" y="206"/>
                </a:lnTo>
                <a:lnTo>
                  <a:pt x="195" y="190"/>
                </a:lnTo>
                <a:lnTo>
                  <a:pt x="214" y="159"/>
                </a:lnTo>
                <a:lnTo>
                  <a:pt x="218" y="143"/>
                </a:lnTo>
                <a:lnTo>
                  <a:pt x="226" y="131"/>
                </a:lnTo>
                <a:lnTo>
                  <a:pt x="234" y="119"/>
                </a:lnTo>
                <a:lnTo>
                  <a:pt x="238" y="107"/>
                </a:lnTo>
                <a:lnTo>
                  <a:pt x="242" y="99"/>
                </a:lnTo>
                <a:lnTo>
                  <a:pt x="250" y="91"/>
                </a:lnTo>
                <a:lnTo>
                  <a:pt x="254" y="75"/>
                </a:lnTo>
                <a:lnTo>
                  <a:pt x="254" y="59"/>
                </a:lnTo>
                <a:lnTo>
                  <a:pt x="254" y="44"/>
                </a:lnTo>
                <a:lnTo>
                  <a:pt x="254" y="28"/>
                </a:lnTo>
                <a:lnTo>
                  <a:pt x="250" y="20"/>
                </a:lnTo>
                <a:lnTo>
                  <a:pt x="250" y="16"/>
                </a:lnTo>
                <a:lnTo>
                  <a:pt x="250" y="12"/>
                </a:lnTo>
                <a:lnTo>
                  <a:pt x="250" y="8"/>
                </a:lnTo>
                <a:lnTo>
                  <a:pt x="254" y="4"/>
                </a:lnTo>
                <a:lnTo>
                  <a:pt x="258" y="4"/>
                </a:lnTo>
                <a:lnTo>
                  <a:pt x="262" y="4"/>
                </a:lnTo>
                <a:lnTo>
                  <a:pt x="270" y="0"/>
                </a:lnTo>
                <a:lnTo>
                  <a:pt x="282" y="4"/>
                </a:lnTo>
                <a:lnTo>
                  <a:pt x="290" y="4"/>
                </a:lnTo>
                <a:lnTo>
                  <a:pt x="302" y="8"/>
                </a:lnTo>
                <a:lnTo>
                  <a:pt x="314" y="16"/>
                </a:lnTo>
                <a:lnTo>
                  <a:pt x="322" y="24"/>
                </a:lnTo>
                <a:lnTo>
                  <a:pt x="330" y="32"/>
                </a:lnTo>
                <a:lnTo>
                  <a:pt x="338" y="40"/>
                </a:lnTo>
                <a:lnTo>
                  <a:pt x="345" y="48"/>
                </a:lnTo>
                <a:lnTo>
                  <a:pt x="345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22">
            <a:extLst>
              <a:ext uri="{FF2B5EF4-FFF2-40B4-BE49-F238E27FC236}">
                <a16:creationId xmlns:a16="http://schemas.microsoft.com/office/drawing/2014/main" xmlns="" id="{8EC01690-03FB-4104-9E09-4137BEC9AC91}"/>
              </a:ext>
            </a:extLst>
          </p:cNvPr>
          <p:cNvSpPr>
            <a:spLocks/>
          </p:cNvSpPr>
          <p:nvPr/>
        </p:nvSpPr>
        <p:spPr bwMode="auto">
          <a:xfrm>
            <a:off x="9223689" y="1130854"/>
            <a:ext cx="1771114" cy="1611793"/>
          </a:xfrm>
          <a:custGeom>
            <a:avLst/>
            <a:gdLst>
              <a:gd name="T0" fmla="*/ 584 w 667"/>
              <a:gd name="T1" fmla="*/ 515 h 607"/>
              <a:gd name="T2" fmla="*/ 623 w 667"/>
              <a:gd name="T3" fmla="*/ 539 h 607"/>
              <a:gd name="T4" fmla="*/ 651 w 667"/>
              <a:gd name="T5" fmla="*/ 559 h 607"/>
              <a:gd name="T6" fmla="*/ 667 w 667"/>
              <a:gd name="T7" fmla="*/ 571 h 607"/>
              <a:gd name="T8" fmla="*/ 667 w 667"/>
              <a:gd name="T9" fmla="*/ 583 h 607"/>
              <a:gd name="T10" fmla="*/ 655 w 667"/>
              <a:gd name="T11" fmla="*/ 591 h 607"/>
              <a:gd name="T12" fmla="*/ 635 w 667"/>
              <a:gd name="T13" fmla="*/ 595 h 607"/>
              <a:gd name="T14" fmla="*/ 608 w 667"/>
              <a:gd name="T15" fmla="*/ 603 h 607"/>
              <a:gd name="T16" fmla="*/ 568 w 667"/>
              <a:gd name="T17" fmla="*/ 603 h 607"/>
              <a:gd name="T18" fmla="*/ 532 w 667"/>
              <a:gd name="T19" fmla="*/ 607 h 607"/>
              <a:gd name="T20" fmla="*/ 504 w 667"/>
              <a:gd name="T21" fmla="*/ 607 h 607"/>
              <a:gd name="T22" fmla="*/ 480 w 667"/>
              <a:gd name="T23" fmla="*/ 607 h 607"/>
              <a:gd name="T24" fmla="*/ 464 w 667"/>
              <a:gd name="T25" fmla="*/ 607 h 607"/>
              <a:gd name="T26" fmla="*/ 449 w 667"/>
              <a:gd name="T27" fmla="*/ 603 h 607"/>
              <a:gd name="T28" fmla="*/ 433 w 667"/>
              <a:gd name="T29" fmla="*/ 591 h 607"/>
              <a:gd name="T30" fmla="*/ 413 w 667"/>
              <a:gd name="T31" fmla="*/ 579 h 607"/>
              <a:gd name="T32" fmla="*/ 401 w 667"/>
              <a:gd name="T33" fmla="*/ 563 h 607"/>
              <a:gd name="T34" fmla="*/ 389 w 667"/>
              <a:gd name="T35" fmla="*/ 547 h 607"/>
              <a:gd name="T36" fmla="*/ 373 w 667"/>
              <a:gd name="T37" fmla="*/ 531 h 607"/>
              <a:gd name="T38" fmla="*/ 357 w 667"/>
              <a:gd name="T39" fmla="*/ 508 h 607"/>
              <a:gd name="T40" fmla="*/ 337 w 667"/>
              <a:gd name="T41" fmla="*/ 476 h 607"/>
              <a:gd name="T42" fmla="*/ 314 w 667"/>
              <a:gd name="T43" fmla="*/ 444 h 607"/>
              <a:gd name="T44" fmla="*/ 290 w 667"/>
              <a:gd name="T45" fmla="*/ 404 h 607"/>
              <a:gd name="T46" fmla="*/ 262 w 667"/>
              <a:gd name="T47" fmla="*/ 361 h 607"/>
              <a:gd name="T48" fmla="*/ 230 w 667"/>
              <a:gd name="T49" fmla="*/ 309 h 607"/>
              <a:gd name="T50" fmla="*/ 202 w 667"/>
              <a:gd name="T51" fmla="*/ 265 h 607"/>
              <a:gd name="T52" fmla="*/ 178 w 667"/>
              <a:gd name="T53" fmla="*/ 226 h 607"/>
              <a:gd name="T54" fmla="*/ 155 w 667"/>
              <a:gd name="T55" fmla="*/ 194 h 607"/>
              <a:gd name="T56" fmla="*/ 135 w 667"/>
              <a:gd name="T57" fmla="*/ 162 h 607"/>
              <a:gd name="T58" fmla="*/ 119 w 667"/>
              <a:gd name="T59" fmla="*/ 138 h 607"/>
              <a:gd name="T60" fmla="*/ 103 w 667"/>
              <a:gd name="T61" fmla="*/ 119 h 607"/>
              <a:gd name="T62" fmla="*/ 95 w 667"/>
              <a:gd name="T63" fmla="*/ 103 h 607"/>
              <a:gd name="T64" fmla="*/ 71 w 667"/>
              <a:gd name="T65" fmla="*/ 79 h 607"/>
              <a:gd name="T66" fmla="*/ 39 w 667"/>
              <a:gd name="T67" fmla="*/ 55 h 607"/>
              <a:gd name="T68" fmla="*/ 20 w 667"/>
              <a:gd name="T69" fmla="*/ 43 h 607"/>
              <a:gd name="T70" fmla="*/ 8 w 667"/>
              <a:gd name="T71" fmla="*/ 39 h 607"/>
              <a:gd name="T72" fmla="*/ 0 w 667"/>
              <a:gd name="T73" fmla="*/ 27 h 607"/>
              <a:gd name="T74" fmla="*/ 0 w 667"/>
              <a:gd name="T75" fmla="*/ 11 h 607"/>
              <a:gd name="T76" fmla="*/ 4 w 667"/>
              <a:gd name="T77" fmla="*/ 7 h 607"/>
              <a:gd name="T78" fmla="*/ 16 w 667"/>
              <a:gd name="T79" fmla="*/ 4 h 607"/>
              <a:gd name="T80" fmla="*/ 35 w 667"/>
              <a:gd name="T81" fmla="*/ 0 h 607"/>
              <a:gd name="T82" fmla="*/ 67 w 667"/>
              <a:gd name="T83" fmla="*/ 0 h 607"/>
              <a:gd name="T84" fmla="*/ 99 w 667"/>
              <a:gd name="T85" fmla="*/ 7 h 607"/>
              <a:gd name="T86" fmla="*/ 123 w 667"/>
              <a:gd name="T87" fmla="*/ 27 h 607"/>
              <a:gd name="T88" fmla="*/ 139 w 667"/>
              <a:gd name="T89" fmla="*/ 47 h 607"/>
              <a:gd name="T90" fmla="*/ 147 w 667"/>
              <a:gd name="T91" fmla="*/ 67 h 607"/>
              <a:gd name="T92" fmla="*/ 159 w 667"/>
              <a:gd name="T93" fmla="*/ 87 h 607"/>
              <a:gd name="T94" fmla="*/ 178 w 667"/>
              <a:gd name="T95" fmla="*/ 115 h 607"/>
              <a:gd name="T96" fmla="*/ 206 w 667"/>
              <a:gd name="T97" fmla="*/ 150 h 607"/>
              <a:gd name="T98" fmla="*/ 254 w 667"/>
              <a:gd name="T99" fmla="*/ 222 h 607"/>
              <a:gd name="T100" fmla="*/ 329 w 667"/>
              <a:gd name="T101" fmla="*/ 313 h 607"/>
              <a:gd name="T102" fmla="*/ 389 w 667"/>
              <a:gd name="T103" fmla="*/ 377 h 607"/>
              <a:gd name="T104" fmla="*/ 433 w 667"/>
              <a:gd name="T105" fmla="*/ 416 h 607"/>
              <a:gd name="T106" fmla="*/ 480 w 667"/>
              <a:gd name="T107" fmla="*/ 452 h 607"/>
              <a:gd name="T108" fmla="*/ 556 w 667"/>
              <a:gd name="T109" fmla="*/ 500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67" h="607">
                <a:moveTo>
                  <a:pt x="556" y="500"/>
                </a:moveTo>
                <a:lnTo>
                  <a:pt x="584" y="515"/>
                </a:lnTo>
                <a:lnTo>
                  <a:pt x="608" y="527"/>
                </a:lnTo>
                <a:lnTo>
                  <a:pt x="623" y="539"/>
                </a:lnTo>
                <a:lnTo>
                  <a:pt x="639" y="547"/>
                </a:lnTo>
                <a:lnTo>
                  <a:pt x="651" y="559"/>
                </a:lnTo>
                <a:lnTo>
                  <a:pt x="663" y="567"/>
                </a:lnTo>
                <a:lnTo>
                  <a:pt x="667" y="571"/>
                </a:lnTo>
                <a:lnTo>
                  <a:pt x="667" y="579"/>
                </a:lnTo>
                <a:lnTo>
                  <a:pt x="667" y="583"/>
                </a:lnTo>
                <a:lnTo>
                  <a:pt x="663" y="587"/>
                </a:lnTo>
                <a:lnTo>
                  <a:pt x="655" y="591"/>
                </a:lnTo>
                <a:lnTo>
                  <a:pt x="647" y="595"/>
                </a:lnTo>
                <a:lnTo>
                  <a:pt x="635" y="595"/>
                </a:lnTo>
                <a:lnTo>
                  <a:pt x="623" y="599"/>
                </a:lnTo>
                <a:lnTo>
                  <a:pt x="608" y="603"/>
                </a:lnTo>
                <a:lnTo>
                  <a:pt x="588" y="603"/>
                </a:lnTo>
                <a:lnTo>
                  <a:pt x="568" y="603"/>
                </a:lnTo>
                <a:lnTo>
                  <a:pt x="548" y="607"/>
                </a:lnTo>
                <a:lnTo>
                  <a:pt x="532" y="607"/>
                </a:lnTo>
                <a:lnTo>
                  <a:pt x="516" y="607"/>
                </a:lnTo>
                <a:lnTo>
                  <a:pt x="504" y="607"/>
                </a:lnTo>
                <a:lnTo>
                  <a:pt x="492" y="607"/>
                </a:lnTo>
                <a:lnTo>
                  <a:pt x="480" y="607"/>
                </a:lnTo>
                <a:lnTo>
                  <a:pt x="472" y="607"/>
                </a:lnTo>
                <a:lnTo>
                  <a:pt x="464" y="607"/>
                </a:lnTo>
                <a:lnTo>
                  <a:pt x="457" y="603"/>
                </a:lnTo>
                <a:lnTo>
                  <a:pt x="449" y="603"/>
                </a:lnTo>
                <a:lnTo>
                  <a:pt x="441" y="599"/>
                </a:lnTo>
                <a:lnTo>
                  <a:pt x="433" y="591"/>
                </a:lnTo>
                <a:lnTo>
                  <a:pt x="421" y="587"/>
                </a:lnTo>
                <a:lnTo>
                  <a:pt x="413" y="579"/>
                </a:lnTo>
                <a:lnTo>
                  <a:pt x="405" y="567"/>
                </a:lnTo>
                <a:lnTo>
                  <a:pt x="401" y="563"/>
                </a:lnTo>
                <a:lnTo>
                  <a:pt x="393" y="555"/>
                </a:lnTo>
                <a:lnTo>
                  <a:pt x="389" y="547"/>
                </a:lnTo>
                <a:lnTo>
                  <a:pt x="381" y="539"/>
                </a:lnTo>
                <a:lnTo>
                  <a:pt x="373" y="531"/>
                </a:lnTo>
                <a:lnTo>
                  <a:pt x="365" y="519"/>
                </a:lnTo>
                <a:lnTo>
                  <a:pt x="357" y="508"/>
                </a:lnTo>
                <a:lnTo>
                  <a:pt x="345" y="492"/>
                </a:lnTo>
                <a:lnTo>
                  <a:pt x="337" y="476"/>
                </a:lnTo>
                <a:lnTo>
                  <a:pt x="325" y="460"/>
                </a:lnTo>
                <a:lnTo>
                  <a:pt x="314" y="444"/>
                </a:lnTo>
                <a:lnTo>
                  <a:pt x="302" y="424"/>
                </a:lnTo>
                <a:lnTo>
                  <a:pt x="290" y="404"/>
                </a:lnTo>
                <a:lnTo>
                  <a:pt x="274" y="381"/>
                </a:lnTo>
                <a:lnTo>
                  <a:pt x="262" y="361"/>
                </a:lnTo>
                <a:lnTo>
                  <a:pt x="246" y="337"/>
                </a:lnTo>
                <a:lnTo>
                  <a:pt x="230" y="309"/>
                </a:lnTo>
                <a:lnTo>
                  <a:pt x="214" y="289"/>
                </a:lnTo>
                <a:lnTo>
                  <a:pt x="202" y="265"/>
                </a:lnTo>
                <a:lnTo>
                  <a:pt x="190" y="246"/>
                </a:lnTo>
                <a:lnTo>
                  <a:pt x="178" y="226"/>
                </a:lnTo>
                <a:lnTo>
                  <a:pt x="167" y="210"/>
                </a:lnTo>
                <a:lnTo>
                  <a:pt x="155" y="194"/>
                </a:lnTo>
                <a:lnTo>
                  <a:pt x="143" y="178"/>
                </a:lnTo>
                <a:lnTo>
                  <a:pt x="135" y="162"/>
                </a:lnTo>
                <a:lnTo>
                  <a:pt x="127" y="150"/>
                </a:lnTo>
                <a:lnTo>
                  <a:pt x="119" y="138"/>
                </a:lnTo>
                <a:lnTo>
                  <a:pt x="111" y="127"/>
                </a:lnTo>
                <a:lnTo>
                  <a:pt x="103" y="119"/>
                </a:lnTo>
                <a:lnTo>
                  <a:pt x="99" y="111"/>
                </a:lnTo>
                <a:lnTo>
                  <a:pt x="95" y="103"/>
                </a:lnTo>
                <a:lnTo>
                  <a:pt x="91" y="99"/>
                </a:lnTo>
                <a:lnTo>
                  <a:pt x="71" y="79"/>
                </a:lnTo>
                <a:lnTo>
                  <a:pt x="55" y="67"/>
                </a:lnTo>
                <a:lnTo>
                  <a:pt x="39" y="55"/>
                </a:lnTo>
                <a:lnTo>
                  <a:pt x="28" y="47"/>
                </a:lnTo>
                <a:lnTo>
                  <a:pt x="20" y="43"/>
                </a:lnTo>
                <a:lnTo>
                  <a:pt x="12" y="43"/>
                </a:lnTo>
                <a:lnTo>
                  <a:pt x="8" y="39"/>
                </a:lnTo>
                <a:lnTo>
                  <a:pt x="4" y="35"/>
                </a:lnTo>
                <a:lnTo>
                  <a:pt x="0" y="27"/>
                </a:lnTo>
                <a:lnTo>
                  <a:pt x="0" y="15"/>
                </a:lnTo>
                <a:lnTo>
                  <a:pt x="0" y="11"/>
                </a:lnTo>
                <a:lnTo>
                  <a:pt x="0" y="7"/>
                </a:lnTo>
                <a:lnTo>
                  <a:pt x="4" y="7"/>
                </a:lnTo>
                <a:lnTo>
                  <a:pt x="12" y="4"/>
                </a:lnTo>
                <a:lnTo>
                  <a:pt x="16" y="4"/>
                </a:lnTo>
                <a:lnTo>
                  <a:pt x="24" y="0"/>
                </a:lnTo>
                <a:lnTo>
                  <a:pt x="35" y="0"/>
                </a:lnTo>
                <a:lnTo>
                  <a:pt x="47" y="0"/>
                </a:lnTo>
                <a:lnTo>
                  <a:pt x="67" y="0"/>
                </a:lnTo>
                <a:lnTo>
                  <a:pt x="83" y="4"/>
                </a:lnTo>
                <a:lnTo>
                  <a:pt x="99" y="7"/>
                </a:lnTo>
                <a:lnTo>
                  <a:pt x="115" y="15"/>
                </a:lnTo>
                <a:lnTo>
                  <a:pt x="123" y="27"/>
                </a:lnTo>
                <a:lnTo>
                  <a:pt x="131" y="39"/>
                </a:lnTo>
                <a:lnTo>
                  <a:pt x="139" y="47"/>
                </a:lnTo>
                <a:lnTo>
                  <a:pt x="147" y="59"/>
                </a:lnTo>
                <a:lnTo>
                  <a:pt x="147" y="67"/>
                </a:lnTo>
                <a:lnTo>
                  <a:pt x="155" y="75"/>
                </a:lnTo>
                <a:lnTo>
                  <a:pt x="159" y="87"/>
                </a:lnTo>
                <a:lnTo>
                  <a:pt x="171" y="99"/>
                </a:lnTo>
                <a:lnTo>
                  <a:pt x="178" y="115"/>
                </a:lnTo>
                <a:lnTo>
                  <a:pt x="190" y="134"/>
                </a:lnTo>
                <a:lnTo>
                  <a:pt x="206" y="150"/>
                </a:lnTo>
                <a:lnTo>
                  <a:pt x="222" y="174"/>
                </a:lnTo>
                <a:lnTo>
                  <a:pt x="254" y="222"/>
                </a:lnTo>
                <a:lnTo>
                  <a:pt x="294" y="265"/>
                </a:lnTo>
                <a:lnTo>
                  <a:pt x="329" y="313"/>
                </a:lnTo>
                <a:lnTo>
                  <a:pt x="369" y="357"/>
                </a:lnTo>
                <a:lnTo>
                  <a:pt x="389" y="377"/>
                </a:lnTo>
                <a:lnTo>
                  <a:pt x="409" y="400"/>
                </a:lnTo>
                <a:lnTo>
                  <a:pt x="433" y="416"/>
                </a:lnTo>
                <a:lnTo>
                  <a:pt x="457" y="436"/>
                </a:lnTo>
                <a:lnTo>
                  <a:pt x="480" y="452"/>
                </a:lnTo>
                <a:lnTo>
                  <a:pt x="504" y="472"/>
                </a:lnTo>
                <a:lnTo>
                  <a:pt x="556" y="500"/>
                </a:lnTo>
                <a:lnTo>
                  <a:pt x="556" y="5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19">
            <a:extLst>
              <a:ext uri="{FF2B5EF4-FFF2-40B4-BE49-F238E27FC236}">
                <a16:creationId xmlns:a16="http://schemas.microsoft.com/office/drawing/2014/main" xmlns="" id="{ED223533-6726-4315-AD97-CD785F5555F1}"/>
              </a:ext>
            </a:extLst>
          </p:cNvPr>
          <p:cNvSpPr>
            <a:spLocks/>
          </p:cNvSpPr>
          <p:nvPr/>
        </p:nvSpPr>
        <p:spPr bwMode="auto">
          <a:xfrm>
            <a:off x="3113733" y="4526591"/>
            <a:ext cx="2528242" cy="1774210"/>
          </a:xfrm>
          <a:custGeom>
            <a:avLst/>
            <a:gdLst>
              <a:gd name="T0" fmla="*/ 452 w 660"/>
              <a:gd name="T1" fmla="*/ 360 h 364"/>
              <a:gd name="T2" fmla="*/ 388 w 660"/>
              <a:gd name="T3" fmla="*/ 348 h 364"/>
              <a:gd name="T4" fmla="*/ 344 w 660"/>
              <a:gd name="T5" fmla="*/ 320 h 364"/>
              <a:gd name="T6" fmla="*/ 324 w 660"/>
              <a:gd name="T7" fmla="*/ 280 h 364"/>
              <a:gd name="T8" fmla="*/ 320 w 660"/>
              <a:gd name="T9" fmla="*/ 232 h 364"/>
              <a:gd name="T10" fmla="*/ 324 w 660"/>
              <a:gd name="T11" fmla="*/ 200 h 364"/>
              <a:gd name="T12" fmla="*/ 328 w 660"/>
              <a:gd name="T13" fmla="*/ 172 h 364"/>
              <a:gd name="T14" fmla="*/ 340 w 660"/>
              <a:gd name="T15" fmla="*/ 132 h 364"/>
              <a:gd name="T16" fmla="*/ 348 w 660"/>
              <a:gd name="T17" fmla="*/ 92 h 364"/>
              <a:gd name="T18" fmla="*/ 356 w 660"/>
              <a:gd name="T19" fmla="*/ 64 h 364"/>
              <a:gd name="T20" fmla="*/ 356 w 660"/>
              <a:gd name="T21" fmla="*/ 56 h 364"/>
              <a:gd name="T22" fmla="*/ 348 w 660"/>
              <a:gd name="T23" fmla="*/ 56 h 364"/>
              <a:gd name="T24" fmla="*/ 320 w 660"/>
              <a:gd name="T25" fmla="*/ 64 h 364"/>
              <a:gd name="T26" fmla="*/ 256 w 660"/>
              <a:gd name="T27" fmla="*/ 80 h 364"/>
              <a:gd name="T28" fmla="*/ 144 w 660"/>
              <a:gd name="T29" fmla="*/ 112 h 364"/>
              <a:gd name="T30" fmla="*/ 96 w 660"/>
              <a:gd name="T31" fmla="*/ 124 h 364"/>
              <a:gd name="T32" fmla="*/ 64 w 660"/>
              <a:gd name="T33" fmla="*/ 132 h 364"/>
              <a:gd name="T34" fmla="*/ 48 w 660"/>
              <a:gd name="T35" fmla="*/ 132 h 364"/>
              <a:gd name="T36" fmla="*/ 24 w 660"/>
              <a:gd name="T37" fmla="*/ 120 h 364"/>
              <a:gd name="T38" fmla="*/ 4 w 660"/>
              <a:gd name="T39" fmla="*/ 100 h 364"/>
              <a:gd name="T40" fmla="*/ 28 w 660"/>
              <a:gd name="T41" fmla="*/ 92 h 364"/>
              <a:gd name="T42" fmla="*/ 80 w 660"/>
              <a:gd name="T43" fmla="*/ 84 h 364"/>
              <a:gd name="T44" fmla="*/ 152 w 660"/>
              <a:gd name="T45" fmla="*/ 68 h 364"/>
              <a:gd name="T46" fmla="*/ 224 w 660"/>
              <a:gd name="T47" fmla="*/ 52 h 364"/>
              <a:gd name="T48" fmla="*/ 280 w 660"/>
              <a:gd name="T49" fmla="*/ 40 h 364"/>
              <a:gd name="T50" fmla="*/ 316 w 660"/>
              <a:gd name="T51" fmla="*/ 32 h 364"/>
              <a:gd name="T52" fmla="*/ 340 w 660"/>
              <a:gd name="T53" fmla="*/ 20 h 364"/>
              <a:gd name="T54" fmla="*/ 368 w 660"/>
              <a:gd name="T55" fmla="*/ 4 h 364"/>
              <a:gd name="T56" fmla="*/ 388 w 660"/>
              <a:gd name="T57" fmla="*/ 0 h 364"/>
              <a:gd name="T58" fmla="*/ 416 w 660"/>
              <a:gd name="T59" fmla="*/ 8 h 364"/>
              <a:gd name="T60" fmla="*/ 444 w 660"/>
              <a:gd name="T61" fmla="*/ 28 h 364"/>
              <a:gd name="T62" fmla="*/ 448 w 660"/>
              <a:gd name="T63" fmla="*/ 44 h 364"/>
              <a:gd name="T64" fmla="*/ 436 w 660"/>
              <a:gd name="T65" fmla="*/ 56 h 364"/>
              <a:gd name="T66" fmla="*/ 416 w 660"/>
              <a:gd name="T67" fmla="*/ 76 h 364"/>
              <a:gd name="T68" fmla="*/ 396 w 660"/>
              <a:gd name="T69" fmla="*/ 116 h 364"/>
              <a:gd name="T70" fmla="*/ 380 w 660"/>
              <a:gd name="T71" fmla="*/ 172 h 364"/>
              <a:gd name="T72" fmla="*/ 372 w 660"/>
              <a:gd name="T73" fmla="*/ 224 h 364"/>
              <a:gd name="T74" fmla="*/ 372 w 660"/>
              <a:gd name="T75" fmla="*/ 264 h 364"/>
              <a:gd name="T76" fmla="*/ 384 w 660"/>
              <a:gd name="T77" fmla="*/ 288 h 364"/>
              <a:gd name="T78" fmla="*/ 408 w 660"/>
              <a:gd name="T79" fmla="*/ 304 h 364"/>
              <a:gd name="T80" fmla="*/ 448 w 660"/>
              <a:gd name="T81" fmla="*/ 312 h 364"/>
              <a:gd name="T82" fmla="*/ 500 w 660"/>
              <a:gd name="T83" fmla="*/ 312 h 364"/>
              <a:gd name="T84" fmla="*/ 552 w 660"/>
              <a:gd name="T85" fmla="*/ 300 h 364"/>
              <a:gd name="T86" fmla="*/ 572 w 660"/>
              <a:gd name="T87" fmla="*/ 288 h 364"/>
              <a:gd name="T88" fmla="*/ 584 w 660"/>
              <a:gd name="T89" fmla="*/ 268 h 364"/>
              <a:gd name="T90" fmla="*/ 592 w 660"/>
              <a:gd name="T91" fmla="*/ 244 h 364"/>
              <a:gd name="T92" fmla="*/ 600 w 660"/>
              <a:gd name="T93" fmla="*/ 212 h 364"/>
              <a:gd name="T94" fmla="*/ 608 w 660"/>
              <a:gd name="T95" fmla="*/ 196 h 364"/>
              <a:gd name="T96" fmla="*/ 620 w 660"/>
              <a:gd name="T97" fmla="*/ 188 h 364"/>
              <a:gd name="T98" fmla="*/ 632 w 660"/>
              <a:gd name="T99" fmla="*/ 196 h 364"/>
              <a:gd name="T100" fmla="*/ 640 w 660"/>
              <a:gd name="T101" fmla="*/ 216 h 364"/>
              <a:gd name="T102" fmla="*/ 644 w 660"/>
              <a:gd name="T103" fmla="*/ 256 h 364"/>
              <a:gd name="T104" fmla="*/ 660 w 660"/>
              <a:gd name="T105" fmla="*/ 300 h 364"/>
              <a:gd name="T106" fmla="*/ 660 w 660"/>
              <a:gd name="T107" fmla="*/ 320 h 364"/>
              <a:gd name="T108" fmla="*/ 640 w 660"/>
              <a:gd name="T109" fmla="*/ 332 h 364"/>
              <a:gd name="T110" fmla="*/ 584 w 660"/>
              <a:gd name="T111" fmla="*/ 348 h 364"/>
              <a:gd name="T112" fmla="*/ 500 w 660"/>
              <a:gd name="T113" fmla="*/ 364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60" h="364">
                <a:moveTo>
                  <a:pt x="500" y="364"/>
                </a:moveTo>
                <a:lnTo>
                  <a:pt x="476" y="364"/>
                </a:lnTo>
                <a:lnTo>
                  <a:pt x="452" y="360"/>
                </a:lnTo>
                <a:lnTo>
                  <a:pt x="428" y="360"/>
                </a:lnTo>
                <a:lnTo>
                  <a:pt x="408" y="352"/>
                </a:lnTo>
                <a:lnTo>
                  <a:pt x="388" y="348"/>
                </a:lnTo>
                <a:lnTo>
                  <a:pt x="372" y="340"/>
                </a:lnTo>
                <a:lnTo>
                  <a:pt x="360" y="332"/>
                </a:lnTo>
                <a:lnTo>
                  <a:pt x="344" y="320"/>
                </a:lnTo>
                <a:lnTo>
                  <a:pt x="336" y="308"/>
                </a:lnTo>
                <a:lnTo>
                  <a:pt x="328" y="292"/>
                </a:lnTo>
                <a:lnTo>
                  <a:pt x="324" y="280"/>
                </a:lnTo>
                <a:lnTo>
                  <a:pt x="320" y="264"/>
                </a:lnTo>
                <a:lnTo>
                  <a:pt x="320" y="248"/>
                </a:lnTo>
                <a:lnTo>
                  <a:pt x="320" y="232"/>
                </a:lnTo>
                <a:lnTo>
                  <a:pt x="320" y="220"/>
                </a:lnTo>
                <a:lnTo>
                  <a:pt x="324" y="208"/>
                </a:lnTo>
                <a:lnTo>
                  <a:pt x="324" y="200"/>
                </a:lnTo>
                <a:lnTo>
                  <a:pt x="324" y="192"/>
                </a:lnTo>
                <a:lnTo>
                  <a:pt x="328" y="184"/>
                </a:lnTo>
                <a:lnTo>
                  <a:pt x="328" y="172"/>
                </a:lnTo>
                <a:lnTo>
                  <a:pt x="332" y="160"/>
                </a:lnTo>
                <a:lnTo>
                  <a:pt x="336" y="148"/>
                </a:lnTo>
                <a:lnTo>
                  <a:pt x="340" y="132"/>
                </a:lnTo>
                <a:lnTo>
                  <a:pt x="344" y="120"/>
                </a:lnTo>
                <a:lnTo>
                  <a:pt x="348" y="104"/>
                </a:lnTo>
                <a:lnTo>
                  <a:pt x="348" y="92"/>
                </a:lnTo>
                <a:lnTo>
                  <a:pt x="352" y="80"/>
                </a:lnTo>
                <a:lnTo>
                  <a:pt x="352" y="72"/>
                </a:lnTo>
                <a:lnTo>
                  <a:pt x="356" y="64"/>
                </a:lnTo>
                <a:lnTo>
                  <a:pt x="356" y="60"/>
                </a:lnTo>
                <a:lnTo>
                  <a:pt x="356" y="56"/>
                </a:lnTo>
                <a:lnTo>
                  <a:pt x="356" y="56"/>
                </a:lnTo>
                <a:lnTo>
                  <a:pt x="356" y="56"/>
                </a:lnTo>
                <a:lnTo>
                  <a:pt x="352" y="56"/>
                </a:lnTo>
                <a:lnTo>
                  <a:pt x="348" y="56"/>
                </a:lnTo>
                <a:lnTo>
                  <a:pt x="340" y="60"/>
                </a:lnTo>
                <a:lnTo>
                  <a:pt x="328" y="60"/>
                </a:lnTo>
                <a:lnTo>
                  <a:pt x="320" y="64"/>
                </a:lnTo>
                <a:lnTo>
                  <a:pt x="304" y="68"/>
                </a:lnTo>
                <a:lnTo>
                  <a:pt x="288" y="72"/>
                </a:lnTo>
                <a:lnTo>
                  <a:pt x="256" y="80"/>
                </a:lnTo>
                <a:lnTo>
                  <a:pt x="220" y="92"/>
                </a:lnTo>
                <a:lnTo>
                  <a:pt x="184" y="100"/>
                </a:lnTo>
                <a:lnTo>
                  <a:pt x="144" y="112"/>
                </a:lnTo>
                <a:lnTo>
                  <a:pt x="128" y="116"/>
                </a:lnTo>
                <a:lnTo>
                  <a:pt x="108" y="120"/>
                </a:lnTo>
                <a:lnTo>
                  <a:pt x="96" y="124"/>
                </a:lnTo>
                <a:lnTo>
                  <a:pt x="84" y="128"/>
                </a:lnTo>
                <a:lnTo>
                  <a:pt x="72" y="128"/>
                </a:lnTo>
                <a:lnTo>
                  <a:pt x="64" y="132"/>
                </a:lnTo>
                <a:lnTo>
                  <a:pt x="60" y="132"/>
                </a:lnTo>
                <a:lnTo>
                  <a:pt x="56" y="132"/>
                </a:lnTo>
                <a:lnTo>
                  <a:pt x="48" y="132"/>
                </a:lnTo>
                <a:lnTo>
                  <a:pt x="44" y="128"/>
                </a:lnTo>
                <a:lnTo>
                  <a:pt x="32" y="124"/>
                </a:lnTo>
                <a:lnTo>
                  <a:pt x="24" y="120"/>
                </a:lnTo>
                <a:lnTo>
                  <a:pt x="16" y="112"/>
                </a:lnTo>
                <a:lnTo>
                  <a:pt x="8" y="108"/>
                </a:lnTo>
                <a:lnTo>
                  <a:pt x="4" y="100"/>
                </a:lnTo>
                <a:lnTo>
                  <a:pt x="0" y="92"/>
                </a:lnTo>
                <a:lnTo>
                  <a:pt x="12" y="92"/>
                </a:lnTo>
                <a:lnTo>
                  <a:pt x="28" y="92"/>
                </a:lnTo>
                <a:lnTo>
                  <a:pt x="44" y="88"/>
                </a:lnTo>
                <a:lnTo>
                  <a:pt x="60" y="88"/>
                </a:lnTo>
                <a:lnTo>
                  <a:pt x="80" y="84"/>
                </a:lnTo>
                <a:lnTo>
                  <a:pt x="104" y="80"/>
                </a:lnTo>
                <a:lnTo>
                  <a:pt x="128" y="76"/>
                </a:lnTo>
                <a:lnTo>
                  <a:pt x="152" y="68"/>
                </a:lnTo>
                <a:lnTo>
                  <a:pt x="180" y="64"/>
                </a:lnTo>
                <a:lnTo>
                  <a:pt x="204" y="56"/>
                </a:lnTo>
                <a:lnTo>
                  <a:pt x="224" y="52"/>
                </a:lnTo>
                <a:lnTo>
                  <a:pt x="244" y="48"/>
                </a:lnTo>
                <a:lnTo>
                  <a:pt x="264" y="44"/>
                </a:lnTo>
                <a:lnTo>
                  <a:pt x="280" y="40"/>
                </a:lnTo>
                <a:lnTo>
                  <a:pt x="292" y="36"/>
                </a:lnTo>
                <a:lnTo>
                  <a:pt x="304" y="32"/>
                </a:lnTo>
                <a:lnTo>
                  <a:pt x="316" y="32"/>
                </a:lnTo>
                <a:lnTo>
                  <a:pt x="324" y="28"/>
                </a:lnTo>
                <a:lnTo>
                  <a:pt x="332" y="24"/>
                </a:lnTo>
                <a:lnTo>
                  <a:pt x="340" y="20"/>
                </a:lnTo>
                <a:lnTo>
                  <a:pt x="352" y="16"/>
                </a:lnTo>
                <a:lnTo>
                  <a:pt x="360" y="8"/>
                </a:lnTo>
                <a:lnTo>
                  <a:pt x="368" y="4"/>
                </a:lnTo>
                <a:lnTo>
                  <a:pt x="372" y="0"/>
                </a:lnTo>
                <a:lnTo>
                  <a:pt x="380" y="0"/>
                </a:lnTo>
                <a:lnTo>
                  <a:pt x="388" y="0"/>
                </a:lnTo>
                <a:lnTo>
                  <a:pt x="396" y="0"/>
                </a:lnTo>
                <a:lnTo>
                  <a:pt x="404" y="4"/>
                </a:lnTo>
                <a:lnTo>
                  <a:pt x="416" y="8"/>
                </a:lnTo>
                <a:lnTo>
                  <a:pt x="424" y="16"/>
                </a:lnTo>
                <a:lnTo>
                  <a:pt x="436" y="24"/>
                </a:lnTo>
                <a:lnTo>
                  <a:pt x="444" y="28"/>
                </a:lnTo>
                <a:lnTo>
                  <a:pt x="448" y="36"/>
                </a:lnTo>
                <a:lnTo>
                  <a:pt x="448" y="40"/>
                </a:lnTo>
                <a:lnTo>
                  <a:pt x="448" y="44"/>
                </a:lnTo>
                <a:lnTo>
                  <a:pt x="448" y="48"/>
                </a:lnTo>
                <a:lnTo>
                  <a:pt x="444" y="52"/>
                </a:lnTo>
                <a:lnTo>
                  <a:pt x="436" y="56"/>
                </a:lnTo>
                <a:lnTo>
                  <a:pt x="432" y="60"/>
                </a:lnTo>
                <a:lnTo>
                  <a:pt x="424" y="68"/>
                </a:lnTo>
                <a:lnTo>
                  <a:pt x="416" y="76"/>
                </a:lnTo>
                <a:lnTo>
                  <a:pt x="412" y="88"/>
                </a:lnTo>
                <a:lnTo>
                  <a:pt x="404" y="100"/>
                </a:lnTo>
                <a:lnTo>
                  <a:pt x="396" y="116"/>
                </a:lnTo>
                <a:lnTo>
                  <a:pt x="392" y="136"/>
                </a:lnTo>
                <a:lnTo>
                  <a:pt x="388" y="156"/>
                </a:lnTo>
                <a:lnTo>
                  <a:pt x="380" y="172"/>
                </a:lnTo>
                <a:lnTo>
                  <a:pt x="376" y="192"/>
                </a:lnTo>
                <a:lnTo>
                  <a:pt x="376" y="208"/>
                </a:lnTo>
                <a:lnTo>
                  <a:pt x="372" y="224"/>
                </a:lnTo>
                <a:lnTo>
                  <a:pt x="372" y="240"/>
                </a:lnTo>
                <a:lnTo>
                  <a:pt x="372" y="252"/>
                </a:lnTo>
                <a:lnTo>
                  <a:pt x="372" y="264"/>
                </a:lnTo>
                <a:lnTo>
                  <a:pt x="376" y="272"/>
                </a:lnTo>
                <a:lnTo>
                  <a:pt x="380" y="280"/>
                </a:lnTo>
                <a:lnTo>
                  <a:pt x="384" y="288"/>
                </a:lnTo>
                <a:lnTo>
                  <a:pt x="388" y="292"/>
                </a:lnTo>
                <a:lnTo>
                  <a:pt x="400" y="300"/>
                </a:lnTo>
                <a:lnTo>
                  <a:pt x="408" y="304"/>
                </a:lnTo>
                <a:lnTo>
                  <a:pt x="420" y="308"/>
                </a:lnTo>
                <a:lnTo>
                  <a:pt x="436" y="308"/>
                </a:lnTo>
                <a:lnTo>
                  <a:pt x="448" y="312"/>
                </a:lnTo>
                <a:lnTo>
                  <a:pt x="464" y="312"/>
                </a:lnTo>
                <a:lnTo>
                  <a:pt x="484" y="312"/>
                </a:lnTo>
                <a:lnTo>
                  <a:pt x="500" y="312"/>
                </a:lnTo>
                <a:lnTo>
                  <a:pt x="520" y="308"/>
                </a:lnTo>
                <a:lnTo>
                  <a:pt x="536" y="304"/>
                </a:lnTo>
                <a:lnTo>
                  <a:pt x="552" y="300"/>
                </a:lnTo>
                <a:lnTo>
                  <a:pt x="564" y="296"/>
                </a:lnTo>
                <a:lnTo>
                  <a:pt x="572" y="288"/>
                </a:lnTo>
                <a:lnTo>
                  <a:pt x="572" y="288"/>
                </a:lnTo>
                <a:lnTo>
                  <a:pt x="576" y="280"/>
                </a:lnTo>
                <a:lnTo>
                  <a:pt x="580" y="276"/>
                </a:lnTo>
                <a:lnTo>
                  <a:pt x="584" y="268"/>
                </a:lnTo>
                <a:lnTo>
                  <a:pt x="588" y="264"/>
                </a:lnTo>
                <a:lnTo>
                  <a:pt x="588" y="252"/>
                </a:lnTo>
                <a:lnTo>
                  <a:pt x="592" y="244"/>
                </a:lnTo>
                <a:lnTo>
                  <a:pt x="592" y="232"/>
                </a:lnTo>
                <a:lnTo>
                  <a:pt x="596" y="220"/>
                </a:lnTo>
                <a:lnTo>
                  <a:pt x="600" y="212"/>
                </a:lnTo>
                <a:lnTo>
                  <a:pt x="600" y="204"/>
                </a:lnTo>
                <a:lnTo>
                  <a:pt x="604" y="200"/>
                </a:lnTo>
                <a:lnTo>
                  <a:pt x="608" y="196"/>
                </a:lnTo>
                <a:lnTo>
                  <a:pt x="612" y="192"/>
                </a:lnTo>
                <a:lnTo>
                  <a:pt x="616" y="188"/>
                </a:lnTo>
                <a:lnTo>
                  <a:pt x="620" y="188"/>
                </a:lnTo>
                <a:lnTo>
                  <a:pt x="624" y="192"/>
                </a:lnTo>
                <a:lnTo>
                  <a:pt x="628" y="192"/>
                </a:lnTo>
                <a:lnTo>
                  <a:pt x="632" y="196"/>
                </a:lnTo>
                <a:lnTo>
                  <a:pt x="636" y="204"/>
                </a:lnTo>
                <a:lnTo>
                  <a:pt x="636" y="208"/>
                </a:lnTo>
                <a:lnTo>
                  <a:pt x="640" y="216"/>
                </a:lnTo>
                <a:lnTo>
                  <a:pt x="640" y="224"/>
                </a:lnTo>
                <a:lnTo>
                  <a:pt x="640" y="236"/>
                </a:lnTo>
                <a:lnTo>
                  <a:pt x="644" y="256"/>
                </a:lnTo>
                <a:lnTo>
                  <a:pt x="648" y="276"/>
                </a:lnTo>
                <a:lnTo>
                  <a:pt x="652" y="288"/>
                </a:lnTo>
                <a:lnTo>
                  <a:pt x="660" y="300"/>
                </a:lnTo>
                <a:lnTo>
                  <a:pt x="660" y="308"/>
                </a:lnTo>
                <a:lnTo>
                  <a:pt x="660" y="312"/>
                </a:lnTo>
                <a:lnTo>
                  <a:pt x="660" y="320"/>
                </a:lnTo>
                <a:lnTo>
                  <a:pt x="656" y="324"/>
                </a:lnTo>
                <a:lnTo>
                  <a:pt x="648" y="328"/>
                </a:lnTo>
                <a:lnTo>
                  <a:pt x="640" y="332"/>
                </a:lnTo>
                <a:lnTo>
                  <a:pt x="628" y="336"/>
                </a:lnTo>
                <a:lnTo>
                  <a:pt x="616" y="340"/>
                </a:lnTo>
                <a:lnTo>
                  <a:pt x="584" y="348"/>
                </a:lnTo>
                <a:lnTo>
                  <a:pt x="556" y="356"/>
                </a:lnTo>
                <a:lnTo>
                  <a:pt x="528" y="360"/>
                </a:lnTo>
                <a:lnTo>
                  <a:pt x="500" y="364"/>
                </a:lnTo>
                <a:lnTo>
                  <a:pt x="500" y="3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20">
            <a:extLst>
              <a:ext uri="{FF2B5EF4-FFF2-40B4-BE49-F238E27FC236}">
                <a16:creationId xmlns:a16="http://schemas.microsoft.com/office/drawing/2014/main" xmlns="" id="{6B0A53DA-6C41-427C-985C-B1AEE774EBC1}"/>
              </a:ext>
            </a:extLst>
          </p:cNvPr>
          <p:cNvSpPr>
            <a:spLocks/>
          </p:cNvSpPr>
          <p:nvPr/>
        </p:nvSpPr>
        <p:spPr bwMode="auto">
          <a:xfrm>
            <a:off x="2960506" y="3961183"/>
            <a:ext cx="1317750" cy="2300624"/>
          </a:xfrm>
          <a:custGeom>
            <a:avLst/>
            <a:gdLst>
              <a:gd name="T0" fmla="*/ 244 w 344"/>
              <a:gd name="T1" fmla="*/ 304 h 472"/>
              <a:gd name="T2" fmla="*/ 196 w 344"/>
              <a:gd name="T3" fmla="*/ 360 h 472"/>
              <a:gd name="T4" fmla="*/ 144 w 344"/>
              <a:gd name="T5" fmla="*/ 408 h 472"/>
              <a:gd name="T6" fmla="*/ 92 w 344"/>
              <a:gd name="T7" fmla="*/ 444 h 472"/>
              <a:gd name="T8" fmla="*/ 52 w 344"/>
              <a:gd name="T9" fmla="*/ 460 h 472"/>
              <a:gd name="T10" fmla="*/ 28 w 344"/>
              <a:gd name="T11" fmla="*/ 468 h 472"/>
              <a:gd name="T12" fmla="*/ 12 w 344"/>
              <a:gd name="T13" fmla="*/ 472 h 472"/>
              <a:gd name="T14" fmla="*/ 4 w 344"/>
              <a:gd name="T15" fmla="*/ 472 h 472"/>
              <a:gd name="T16" fmla="*/ 0 w 344"/>
              <a:gd name="T17" fmla="*/ 472 h 472"/>
              <a:gd name="T18" fmla="*/ 4 w 344"/>
              <a:gd name="T19" fmla="*/ 464 h 472"/>
              <a:gd name="T20" fmla="*/ 12 w 344"/>
              <a:gd name="T21" fmla="*/ 456 h 472"/>
              <a:gd name="T22" fmla="*/ 28 w 344"/>
              <a:gd name="T23" fmla="*/ 444 h 472"/>
              <a:gd name="T24" fmla="*/ 64 w 344"/>
              <a:gd name="T25" fmla="*/ 424 h 472"/>
              <a:gd name="T26" fmla="*/ 112 w 344"/>
              <a:gd name="T27" fmla="*/ 384 h 472"/>
              <a:gd name="T28" fmla="*/ 160 w 344"/>
              <a:gd name="T29" fmla="*/ 336 h 472"/>
              <a:gd name="T30" fmla="*/ 200 w 344"/>
              <a:gd name="T31" fmla="*/ 276 h 472"/>
              <a:gd name="T32" fmla="*/ 228 w 344"/>
              <a:gd name="T33" fmla="*/ 208 h 472"/>
              <a:gd name="T34" fmla="*/ 248 w 344"/>
              <a:gd name="T35" fmla="*/ 156 h 472"/>
              <a:gd name="T36" fmla="*/ 260 w 344"/>
              <a:gd name="T37" fmla="*/ 108 h 472"/>
              <a:gd name="T38" fmla="*/ 264 w 344"/>
              <a:gd name="T39" fmla="*/ 72 h 472"/>
              <a:gd name="T40" fmla="*/ 264 w 344"/>
              <a:gd name="T41" fmla="*/ 44 h 472"/>
              <a:gd name="T42" fmla="*/ 260 w 344"/>
              <a:gd name="T43" fmla="*/ 28 h 472"/>
              <a:gd name="T44" fmla="*/ 252 w 344"/>
              <a:gd name="T45" fmla="*/ 20 h 472"/>
              <a:gd name="T46" fmla="*/ 252 w 344"/>
              <a:gd name="T47" fmla="*/ 12 h 472"/>
              <a:gd name="T48" fmla="*/ 264 w 344"/>
              <a:gd name="T49" fmla="*/ 4 h 472"/>
              <a:gd name="T50" fmla="*/ 280 w 344"/>
              <a:gd name="T51" fmla="*/ 0 h 472"/>
              <a:gd name="T52" fmla="*/ 300 w 344"/>
              <a:gd name="T53" fmla="*/ 4 h 472"/>
              <a:gd name="T54" fmla="*/ 320 w 344"/>
              <a:gd name="T55" fmla="*/ 12 h 472"/>
              <a:gd name="T56" fmla="*/ 332 w 344"/>
              <a:gd name="T57" fmla="*/ 20 h 472"/>
              <a:gd name="T58" fmla="*/ 340 w 344"/>
              <a:gd name="T59" fmla="*/ 24 h 472"/>
              <a:gd name="T60" fmla="*/ 344 w 344"/>
              <a:gd name="T61" fmla="*/ 32 h 472"/>
              <a:gd name="T62" fmla="*/ 340 w 344"/>
              <a:gd name="T63" fmla="*/ 48 h 472"/>
              <a:gd name="T64" fmla="*/ 336 w 344"/>
              <a:gd name="T65" fmla="*/ 64 h 472"/>
              <a:gd name="T66" fmla="*/ 332 w 344"/>
              <a:gd name="T67" fmla="*/ 80 h 472"/>
              <a:gd name="T68" fmla="*/ 328 w 344"/>
              <a:gd name="T69" fmla="*/ 104 h 472"/>
              <a:gd name="T70" fmla="*/ 320 w 344"/>
              <a:gd name="T71" fmla="*/ 128 h 472"/>
              <a:gd name="T72" fmla="*/ 308 w 344"/>
              <a:gd name="T73" fmla="*/ 172 h 472"/>
              <a:gd name="T74" fmla="*/ 284 w 344"/>
              <a:gd name="T75" fmla="*/ 236 h 472"/>
              <a:gd name="T76" fmla="*/ 264 w 344"/>
              <a:gd name="T77" fmla="*/ 272 h 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4" h="472">
                <a:moveTo>
                  <a:pt x="264" y="272"/>
                </a:moveTo>
                <a:lnTo>
                  <a:pt x="244" y="304"/>
                </a:lnTo>
                <a:lnTo>
                  <a:pt x="220" y="332"/>
                </a:lnTo>
                <a:lnTo>
                  <a:pt x="196" y="360"/>
                </a:lnTo>
                <a:lnTo>
                  <a:pt x="172" y="388"/>
                </a:lnTo>
                <a:lnTo>
                  <a:pt x="144" y="408"/>
                </a:lnTo>
                <a:lnTo>
                  <a:pt x="116" y="428"/>
                </a:lnTo>
                <a:lnTo>
                  <a:pt x="92" y="444"/>
                </a:lnTo>
                <a:lnTo>
                  <a:pt x="64" y="456"/>
                </a:lnTo>
                <a:lnTo>
                  <a:pt x="52" y="460"/>
                </a:lnTo>
                <a:lnTo>
                  <a:pt x="40" y="464"/>
                </a:lnTo>
                <a:lnTo>
                  <a:pt x="28" y="468"/>
                </a:lnTo>
                <a:lnTo>
                  <a:pt x="20" y="472"/>
                </a:lnTo>
                <a:lnTo>
                  <a:pt x="12" y="472"/>
                </a:lnTo>
                <a:lnTo>
                  <a:pt x="8" y="472"/>
                </a:lnTo>
                <a:lnTo>
                  <a:pt x="4" y="472"/>
                </a:lnTo>
                <a:lnTo>
                  <a:pt x="0" y="472"/>
                </a:lnTo>
                <a:lnTo>
                  <a:pt x="0" y="472"/>
                </a:lnTo>
                <a:lnTo>
                  <a:pt x="0" y="468"/>
                </a:lnTo>
                <a:lnTo>
                  <a:pt x="4" y="464"/>
                </a:lnTo>
                <a:lnTo>
                  <a:pt x="8" y="460"/>
                </a:lnTo>
                <a:lnTo>
                  <a:pt x="12" y="456"/>
                </a:lnTo>
                <a:lnTo>
                  <a:pt x="20" y="452"/>
                </a:lnTo>
                <a:lnTo>
                  <a:pt x="28" y="444"/>
                </a:lnTo>
                <a:lnTo>
                  <a:pt x="40" y="440"/>
                </a:lnTo>
                <a:lnTo>
                  <a:pt x="64" y="424"/>
                </a:lnTo>
                <a:lnTo>
                  <a:pt x="88" y="404"/>
                </a:lnTo>
                <a:lnTo>
                  <a:pt x="112" y="384"/>
                </a:lnTo>
                <a:lnTo>
                  <a:pt x="136" y="360"/>
                </a:lnTo>
                <a:lnTo>
                  <a:pt x="160" y="336"/>
                </a:lnTo>
                <a:lnTo>
                  <a:pt x="180" y="304"/>
                </a:lnTo>
                <a:lnTo>
                  <a:pt x="200" y="276"/>
                </a:lnTo>
                <a:lnTo>
                  <a:pt x="216" y="240"/>
                </a:lnTo>
                <a:lnTo>
                  <a:pt x="228" y="208"/>
                </a:lnTo>
                <a:lnTo>
                  <a:pt x="240" y="180"/>
                </a:lnTo>
                <a:lnTo>
                  <a:pt x="248" y="156"/>
                </a:lnTo>
                <a:lnTo>
                  <a:pt x="256" y="132"/>
                </a:lnTo>
                <a:lnTo>
                  <a:pt x="260" y="108"/>
                </a:lnTo>
                <a:lnTo>
                  <a:pt x="260" y="88"/>
                </a:lnTo>
                <a:lnTo>
                  <a:pt x="264" y="72"/>
                </a:lnTo>
                <a:lnTo>
                  <a:pt x="264" y="56"/>
                </a:lnTo>
                <a:lnTo>
                  <a:pt x="264" y="44"/>
                </a:lnTo>
                <a:lnTo>
                  <a:pt x="264" y="36"/>
                </a:lnTo>
                <a:lnTo>
                  <a:pt x="260" y="28"/>
                </a:lnTo>
                <a:lnTo>
                  <a:pt x="256" y="24"/>
                </a:lnTo>
                <a:lnTo>
                  <a:pt x="252" y="20"/>
                </a:lnTo>
                <a:lnTo>
                  <a:pt x="252" y="16"/>
                </a:lnTo>
                <a:lnTo>
                  <a:pt x="252" y="12"/>
                </a:lnTo>
                <a:lnTo>
                  <a:pt x="260" y="8"/>
                </a:lnTo>
                <a:lnTo>
                  <a:pt x="264" y="4"/>
                </a:lnTo>
                <a:lnTo>
                  <a:pt x="272" y="0"/>
                </a:lnTo>
                <a:lnTo>
                  <a:pt x="280" y="0"/>
                </a:lnTo>
                <a:lnTo>
                  <a:pt x="292" y="0"/>
                </a:lnTo>
                <a:lnTo>
                  <a:pt x="300" y="4"/>
                </a:lnTo>
                <a:lnTo>
                  <a:pt x="312" y="8"/>
                </a:lnTo>
                <a:lnTo>
                  <a:pt x="320" y="12"/>
                </a:lnTo>
                <a:lnTo>
                  <a:pt x="328" y="16"/>
                </a:lnTo>
                <a:lnTo>
                  <a:pt x="332" y="20"/>
                </a:lnTo>
                <a:lnTo>
                  <a:pt x="336" y="24"/>
                </a:lnTo>
                <a:lnTo>
                  <a:pt x="340" y="24"/>
                </a:lnTo>
                <a:lnTo>
                  <a:pt x="344" y="28"/>
                </a:lnTo>
                <a:lnTo>
                  <a:pt x="344" y="32"/>
                </a:lnTo>
                <a:lnTo>
                  <a:pt x="344" y="40"/>
                </a:lnTo>
                <a:lnTo>
                  <a:pt x="340" y="48"/>
                </a:lnTo>
                <a:lnTo>
                  <a:pt x="340" y="60"/>
                </a:lnTo>
                <a:lnTo>
                  <a:pt x="336" y="64"/>
                </a:lnTo>
                <a:lnTo>
                  <a:pt x="336" y="72"/>
                </a:lnTo>
                <a:lnTo>
                  <a:pt x="332" y="80"/>
                </a:lnTo>
                <a:lnTo>
                  <a:pt x="332" y="92"/>
                </a:lnTo>
                <a:lnTo>
                  <a:pt x="328" y="104"/>
                </a:lnTo>
                <a:lnTo>
                  <a:pt x="324" y="116"/>
                </a:lnTo>
                <a:lnTo>
                  <a:pt x="320" y="128"/>
                </a:lnTo>
                <a:lnTo>
                  <a:pt x="320" y="140"/>
                </a:lnTo>
                <a:lnTo>
                  <a:pt x="308" y="172"/>
                </a:lnTo>
                <a:lnTo>
                  <a:pt x="296" y="204"/>
                </a:lnTo>
                <a:lnTo>
                  <a:pt x="284" y="236"/>
                </a:lnTo>
                <a:lnTo>
                  <a:pt x="264" y="272"/>
                </a:lnTo>
                <a:lnTo>
                  <a:pt x="264" y="2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101">
            <a:extLst>
              <a:ext uri="{FF2B5EF4-FFF2-40B4-BE49-F238E27FC236}">
                <a16:creationId xmlns:a16="http://schemas.microsoft.com/office/drawing/2014/main" xmlns="" id="{8AF23D6B-4E30-420B-A290-94BDDE4310C0}"/>
              </a:ext>
            </a:extLst>
          </p:cNvPr>
          <p:cNvSpPr>
            <a:spLocks/>
          </p:cNvSpPr>
          <p:nvPr/>
        </p:nvSpPr>
        <p:spPr bwMode="auto">
          <a:xfrm>
            <a:off x="2167653" y="870088"/>
            <a:ext cx="570738" cy="461081"/>
          </a:xfrm>
          <a:custGeom>
            <a:avLst/>
            <a:gdLst>
              <a:gd name="T0" fmla="*/ 148 w 148"/>
              <a:gd name="T1" fmla="*/ 64 h 92"/>
              <a:gd name="T2" fmla="*/ 144 w 148"/>
              <a:gd name="T3" fmla="*/ 76 h 92"/>
              <a:gd name="T4" fmla="*/ 144 w 148"/>
              <a:gd name="T5" fmla="*/ 84 h 92"/>
              <a:gd name="T6" fmla="*/ 136 w 148"/>
              <a:gd name="T7" fmla="*/ 88 h 92"/>
              <a:gd name="T8" fmla="*/ 128 w 148"/>
              <a:gd name="T9" fmla="*/ 92 h 92"/>
              <a:gd name="T10" fmla="*/ 124 w 148"/>
              <a:gd name="T11" fmla="*/ 92 h 92"/>
              <a:gd name="T12" fmla="*/ 120 w 148"/>
              <a:gd name="T13" fmla="*/ 92 h 92"/>
              <a:gd name="T14" fmla="*/ 112 w 148"/>
              <a:gd name="T15" fmla="*/ 88 h 92"/>
              <a:gd name="T16" fmla="*/ 104 w 148"/>
              <a:gd name="T17" fmla="*/ 84 h 92"/>
              <a:gd name="T18" fmla="*/ 92 w 148"/>
              <a:gd name="T19" fmla="*/ 80 h 92"/>
              <a:gd name="T20" fmla="*/ 80 w 148"/>
              <a:gd name="T21" fmla="*/ 72 h 92"/>
              <a:gd name="T22" fmla="*/ 68 w 148"/>
              <a:gd name="T23" fmla="*/ 64 h 92"/>
              <a:gd name="T24" fmla="*/ 56 w 148"/>
              <a:gd name="T25" fmla="*/ 56 h 92"/>
              <a:gd name="T26" fmla="*/ 44 w 148"/>
              <a:gd name="T27" fmla="*/ 44 h 92"/>
              <a:gd name="T28" fmla="*/ 32 w 148"/>
              <a:gd name="T29" fmla="*/ 36 h 92"/>
              <a:gd name="T30" fmla="*/ 20 w 148"/>
              <a:gd name="T31" fmla="*/ 28 h 92"/>
              <a:gd name="T32" fmla="*/ 12 w 148"/>
              <a:gd name="T33" fmla="*/ 20 h 92"/>
              <a:gd name="T34" fmla="*/ 8 w 148"/>
              <a:gd name="T35" fmla="*/ 16 h 92"/>
              <a:gd name="T36" fmla="*/ 4 w 148"/>
              <a:gd name="T37" fmla="*/ 8 h 92"/>
              <a:gd name="T38" fmla="*/ 0 w 148"/>
              <a:gd name="T39" fmla="*/ 4 h 92"/>
              <a:gd name="T40" fmla="*/ 0 w 148"/>
              <a:gd name="T41" fmla="*/ 0 h 92"/>
              <a:gd name="T42" fmla="*/ 20 w 148"/>
              <a:gd name="T43" fmla="*/ 0 h 92"/>
              <a:gd name="T44" fmla="*/ 40 w 148"/>
              <a:gd name="T45" fmla="*/ 0 h 92"/>
              <a:gd name="T46" fmla="*/ 60 w 148"/>
              <a:gd name="T47" fmla="*/ 0 h 92"/>
              <a:gd name="T48" fmla="*/ 80 w 148"/>
              <a:gd name="T49" fmla="*/ 4 h 92"/>
              <a:gd name="T50" fmla="*/ 96 w 148"/>
              <a:gd name="T51" fmla="*/ 8 h 92"/>
              <a:gd name="T52" fmla="*/ 112 w 148"/>
              <a:gd name="T53" fmla="*/ 12 h 92"/>
              <a:gd name="T54" fmla="*/ 124 w 148"/>
              <a:gd name="T55" fmla="*/ 16 h 92"/>
              <a:gd name="T56" fmla="*/ 132 w 148"/>
              <a:gd name="T57" fmla="*/ 24 h 92"/>
              <a:gd name="T58" fmla="*/ 140 w 148"/>
              <a:gd name="T59" fmla="*/ 32 h 92"/>
              <a:gd name="T60" fmla="*/ 144 w 148"/>
              <a:gd name="T61" fmla="*/ 44 h 92"/>
              <a:gd name="T62" fmla="*/ 148 w 148"/>
              <a:gd name="T63" fmla="*/ 52 h 92"/>
              <a:gd name="T64" fmla="*/ 148 w 148"/>
              <a:gd name="T65" fmla="*/ 64 h 92"/>
              <a:gd name="T66" fmla="*/ 148 w 148"/>
              <a:gd name="T67" fmla="*/ 6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8" h="92">
                <a:moveTo>
                  <a:pt x="148" y="64"/>
                </a:moveTo>
                <a:lnTo>
                  <a:pt x="144" y="76"/>
                </a:lnTo>
                <a:lnTo>
                  <a:pt x="144" y="84"/>
                </a:lnTo>
                <a:lnTo>
                  <a:pt x="136" y="88"/>
                </a:lnTo>
                <a:lnTo>
                  <a:pt x="128" y="92"/>
                </a:lnTo>
                <a:lnTo>
                  <a:pt x="124" y="92"/>
                </a:lnTo>
                <a:lnTo>
                  <a:pt x="120" y="92"/>
                </a:lnTo>
                <a:lnTo>
                  <a:pt x="112" y="88"/>
                </a:lnTo>
                <a:lnTo>
                  <a:pt x="104" y="84"/>
                </a:lnTo>
                <a:lnTo>
                  <a:pt x="92" y="80"/>
                </a:lnTo>
                <a:lnTo>
                  <a:pt x="80" y="72"/>
                </a:lnTo>
                <a:lnTo>
                  <a:pt x="68" y="64"/>
                </a:lnTo>
                <a:lnTo>
                  <a:pt x="56" y="56"/>
                </a:lnTo>
                <a:lnTo>
                  <a:pt x="44" y="44"/>
                </a:lnTo>
                <a:lnTo>
                  <a:pt x="32" y="36"/>
                </a:lnTo>
                <a:lnTo>
                  <a:pt x="20" y="28"/>
                </a:lnTo>
                <a:lnTo>
                  <a:pt x="12" y="20"/>
                </a:lnTo>
                <a:lnTo>
                  <a:pt x="8" y="16"/>
                </a:lnTo>
                <a:lnTo>
                  <a:pt x="4" y="8"/>
                </a:lnTo>
                <a:lnTo>
                  <a:pt x="0" y="4"/>
                </a:lnTo>
                <a:lnTo>
                  <a:pt x="0" y="0"/>
                </a:lnTo>
                <a:lnTo>
                  <a:pt x="20" y="0"/>
                </a:lnTo>
                <a:lnTo>
                  <a:pt x="40" y="0"/>
                </a:lnTo>
                <a:lnTo>
                  <a:pt x="60" y="0"/>
                </a:lnTo>
                <a:lnTo>
                  <a:pt x="80" y="4"/>
                </a:lnTo>
                <a:lnTo>
                  <a:pt x="96" y="8"/>
                </a:lnTo>
                <a:lnTo>
                  <a:pt x="112" y="12"/>
                </a:lnTo>
                <a:lnTo>
                  <a:pt x="124" y="16"/>
                </a:lnTo>
                <a:lnTo>
                  <a:pt x="132" y="24"/>
                </a:lnTo>
                <a:lnTo>
                  <a:pt x="140" y="32"/>
                </a:lnTo>
                <a:lnTo>
                  <a:pt x="144" y="44"/>
                </a:lnTo>
                <a:lnTo>
                  <a:pt x="148" y="52"/>
                </a:lnTo>
                <a:lnTo>
                  <a:pt x="148" y="64"/>
                </a:lnTo>
                <a:lnTo>
                  <a:pt x="148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02">
            <a:extLst>
              <a:ext uri="{FF2B5EF4-FFF2-40B4-BE49-F238E27FC236}">
                <a16:creationId xmlns:a16="http://schemas.microsoft.com/office/drawing/2014/main" xmlns="" id="{82A92364-1A07-4D3E-91EA-2933C1E79E92}"/>
              </a:ext>
            </a:extLst>
          </p:cNvPr>
          <p:cNvSpPr>
            <a:spLocks/>
          </p:cNvSpPr>
          <p:nvPr/>
        </p:nvSpPr>
        <p:spPr bwMode="auto">
          <a:xfrm>
            <a:off x="2614988" y="2012768"/>
            <a:ext cx="740417" cy="902115"/>
          </a:xfrm>
          <a:custGeom>
            <a:avLst/>
            <a:gdLst>
              <a:gd name="T0" fmla="*/ 96 w 192"/>
              <a:gd name="T1" fmla="*/ 32 h 180"/>
              <a:gd name="T2" fmla="*/ 116 w 192"/>
              <a:gd name="T3" fmla="*/ 48 h 180"/>
              <a:gd name="T4" fmla="*/ 132 w 192"/>
              <a:gd name="T5" fmla="*/ 60 h 180"/>
              <a:gd name="T6" fmla="*/ 152 w 192"/>
              <a:gd name="T7" fmla="*/ 76 h 180"/>
              <a:gd name="T8" fmla="*/ 168 w 192"/>
              <a:gd name="T9" fmla="*/ 92 h 180"/>
              <a:gd name="T10" fmla="*/ 180 w 192"/>
              <a:gd name="T11" fmla="*/ 108 h 180"/>
              <a:gd name="T12" fmla="*/ 188 w 192"/>
              <a:gd name="T13" fmla="*/ 120 h 180"/>
              <a:gd name="T14" fmla="*/ 192 w 192"/>
              <a:gd name="T15" fmla="*/ 132 h 180"/>
              <a:gd name="T16" fmla="*/ 192 w 192"/>
              <a:gd name="T17" fmla="*/ 144 h 180"/>
              <a:gd name="T18" fmla="*/ 192 w 192"/>
              <a:gd name="T19" fmla="*/ 156 h 180"/>
              <a:gd name="T20" fmla="*/ 192 w 192"/>
              <a:gd name="T21" fmla="*/ 164 h 180"/>
              <a:gd name="T22" fmla="*/ 188 w 192"/>
              <a:gd name="T23" fmla="*/ 172 h 180"/>
              <a:gd name="T24" fmla="*/ 180 w 192"/>
              <a:gd name="T25" fmla="*/ 180 h 180"/>
              <a:gd name="T26" fmla="*/ 180 w 192"/>
              <a:gd name="T27" fmla="*/ 180 h 180"/>
              <a:gd name="T28" fmla="*/ 172 w 192"/>
              <a:gd name="T29" fmla="*/ 180 h 180"/>
              <a:gd name="T30" fmla="*/ 168 w 192"/>
              <a:gd name="T31" fmla="*/ 180 h 180"/>
              <a:gd name="T32" fmla="*/ 164 w 192"/>
              <a:gd name="T33" fmla="*/ 180 h 180"/>
              <a:gd name="T34" fmla="*/ 160 w 192"/>
              <a:gd name="T35" fmla="*/ 176 h 180"/>
              <a:gd name="T36" fmla="*/ 152 w 192"/>
              <a:gd name="T37" fmla="*/ 172 h 180"/>
              <a:gd name="T38" fmla="*/ 144 w 192"/>
              <a:gd name="T39" fmla="*/ 164 h 180"/>
              <a:gd name="T40" fmla="*/ 136 w 192"/>
              <a:gd name="T41" fmla="*/ 156 h 180"/>
              <a:gd name="T42" fmla="*/ 120 w 192"/>
              <a:gd name="T43" fmla="*/ 140 h 180"/>
              <a:gd name="T44" fmla="*/ 96 w 192"/>
              <a:gd name="T45" fmla="*/ 124 h 180"/>
              <a:gd name="T46" fmla="*/ 76 w 192"/>
              <a:gd name="T47" fmla="*/ 100 h 180"/>
              <a:gd name="T48" fmla="*/ 52 w 192"/>
              <a:gd name="T49" fmla="*/ 76 h 180"/>
              <a:gd name="T50" fmla="*/ 40 w 192"/>
              <a:gd name="T51" fmla="*/ 64 h 180"/>
              <a:gd name="T52" fmla="*/ 32 w 192"/>
              <a:gd name="T53" fmla="*/ 52 h 180"/>
              <a:gd name="T54" fmla="*/ 20 w 192"/>
              <a:gd name="T55" fmla="*/ 44 h 180"/>
              <a:gd name="T56" fmla="*/ 16 w 192"/>
              <a:gd name="T57" fmla="*/ 32 h 180"/>
              <a:gd name="T58" fmla="*/ 8 w 192"/>
              <a:gd name="T59" fmla="*/ 24 h 180"/>
              <a:gd name="T60" fmla="*/ 4 w 192"/>
              <a:gd name="T61" fmla="*/ 20 h 180"/>
              <a:gd name="T62" fmla="*/ 4 w 192"/>
              <a:gd name="T63" fmla="*/ 16 h 180"/>
              <a:gd name="T64" fmla="*/ 0 w 192"/>
              <a:gd name="T65" fmla="*/ 8 h 180"/>
              <a:gd name="T66" fmla="*/ 0 w 192"/>
              <a:gd name="T67" fmla="*/ 8 h 180"/>
              <a:gd name="T68" fmla="*/ 0 w 192"/>
              <a:gd name="T69" fmla="*/ 4 h 180"/>
              <a:gd name="T70" fmla="*/ 4 w 192"/>
              <a:gd name="T71" fmla="*/ 4 h 180"/>
              <a:gd name="T72" fmla="*/ 4 w 192"/>
              <a:gd name="T73" fmla="*/ 4 h 180"/>
              <a:gd name="T74" fmla="*/ 12 w 192"/>
              <a:gd name="T75" fmla="*/ 0 h 180"/>
              <a:gd name="T76" fmla="*/ 24 w 192"/>
              <a:gd name="T77" fmla="*/ 4 h 180"/>
              <a:gd name="T78" fmla="*/ 40 w 192"/>
              <a:gd name="T79" fmla="*/ 8 h 180"/>
              <a:gd name="T80" fmla="*/ 56 w 192"/>
              <a:gd name="T81" fmla="*/ 12 h 180"/>
              <a:gd name="T82" fmla="*/ 76 w 192"/>
              <a:gd name="T83" fmla="*/ 24 h 180"/>
              <a:gd name="T84" fmla="*/ 96 w 192"/>
              <a:gd name="T85" fmla="*/ 32 h 180"/>
              <a:gd name="T86" fmla="*/ 96 w 192"/>
              <a:gd name="T87" fmla="*/ 32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2" h="180">
                <a:moveTo>
                  <a:pt x="96" y="32"/>
                </a:moveTo>
                <a:lnTo>
                  <a:pt x="116" y="48"/>
                </a:lnTo>
                <a:lnTo>
                  <a:pt x="132" y="60"/>
                </a:lnTo>
                <a:lnTo>
                  <a:pt x="152" y="76"/>
                </a:lnTo>
                <a:lnTo>
                  <a:pt x="168" y="92"/>
                </a:lnTo>
                <a:lnTo>
                  <a:pt x="180" y="108"/>
                </a:lnTo>
                <a:lnTo>
                  <a:pt x="188" y="120"/>
                </a:lnTo>
                <a:lnTo>
                  <a:pt x="192" y="132"/>
                </a:lnTo>
                <a:lnTo>
                  <a:pt x="192" y="144"/>
                </a:lnTo>
                <a:lnTo>
                  <a:pt x="192" y="156"/>
                </a:lnTo>
                <a:lnTo>
                  <a:pt x="192" y="164"/>
                </a:lnTo>
                <a:lnTo>
                  <a:pt x="188" y="172"/>
                </a:lnTo>
                <a:lnTo>
                  <a:pt x="180" y="180"/>
                </a:lnTo>
                <a:lnTo>
                  <a:pt x="180" y="180"/>
                </a:lnTo>
                <a:lnTo>
                  <a:pt x="172" y="180"/>
                </a:lnTo>
                <a:lnTo>
                  <a:pt x="168" y="180"/>
                </a:lnTo>
                <a:lnTo>
                  <a:pt x="164" y="180"/>
                </a:lnTo>
                <a:lnTo>
                  <a:pt x="160" y="176"/>
                </a:lnTo>
                <a:lnTo>
                  <a:pt x="152" y="172"/>
                </a:lnTo>
                <a:lnTo>
                  <a:pt x="144" y="164"/>
                </a:lnTo>
                <a:lnTo>
                  <a:pt x="136" y="156"/>
                </a:lnTo>
                <a:lnTo>
                  <a:pt x="120" y="140"/>
                </a:lnTo>
                <a:lnTo>
                  <a:pt x="96" y="124"/>
                </a:lnTo>
                <a:lnTo>
                  <a:pt x="76" y="100"/>
                </a:lnTo>
                <a:lnTo>
                  <a:pt x="52" y="76"/>
                </a:lnTo>
                <a:lnTo>
                  <a:pt x="40" y="64"/>
                </a:lnTo>
                <a:lnTo>
                  <a:pt x="32" y="52"/>
                </a:lnTo>
                <a:lnTo>
                  <a:pt x="20" y="44"/>
                </a:lnTo>
                <a:lnTo>
                  <a:pt x="16" y="32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4" y="4"/>
                </a:lnTo>
                <a:lnTo>
                  <a:pt x="12" y="0"/>
                </a:lnTo>
                <a:lnTo>
                  <a:pt x="24" y="4"/>
                </a:lnTo>
                <a:lnTo>
                  <a:pt x="40" y="8"/>
                </a:lnTo>
                <a:lnTo>
                  <a:pt x="56" y="12"/>
                </a:lnTo>
                <a:lnTo>
                  <a:pt x="76" y="24"/>
                </a:lnTo>
                <a:lnTo>
                  <a:pt x="96" y="32"/>
                </a:lnTo>
                <a:lnTo>
                  <a:pt x="96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103">
            <a:extLst>
              <a:ext uri="{FF2B5EF4-FFF2-40B4-BE49-F238E27FC236}">
                <a16:creationId xmlns:a16="http://schemas.microsoft.com/office/drawing/2014/main" xmlns="" id="{B80113B4-DB61-4822-8B6E-A1D9E8DD0FE4}"/>
              </a:ext>
            </a:extLst>
          </p:cNvPr>
          <p:cNvSpPr>
            <a:spLocks/>
          </p:cNvSpPr>
          <p:nvPr/>
        </p:nvSpPr>
        <p:spPr bwMode="auto">
          <a:xfrm>
            <a:off x="1442661" y="2052862"/>
            <a:ext cx="894671" cy="862021"/>
          </a:xfrm>
          <a:custGeom>
            <a:avLst/>
            <a:gdLst>
              <a:gd name="T0" fmla="*/ 80 w 232"/>
              <a:gd name="T1" fmla="*/ 144 h 172"/>
              <a:gd name="T2" fmla="*/ 64 w 232"/>
              <a:gd name="T3" fmla="*/ 152 h 172"/>
              <a:gd name="T4" fmla="*/ 48 w 232"/>
              <a:gd name="T5" fmla="*/ 160 h 172"/>
              <a:gd name="T6" fmla="*/ 36 w 232"/>
              <a:gd name="T7" fmla="*/ 164 h 172"/>
              <a:gd name="T8" fmla="*/ 24 w 232"/>
              <a:gd name="T9" fmla="*/ 168 h 172"/>
              <a:gd name="T10" fmla="*/ 16 w 232"/>
              <a:gd name="T11" fmla="*/ 168 h 172"/>
              <a:gd name="T12" fmla="*/ 8 w 232"/>
              <a:gd name="T13" fmla="*/ 172 h 172"/>
              <a:gd name="T14" fmla="*/ 4 w 232"/>
              <a:gd name="T15" fmla="*/ 172 h 172"/>
              <a:gd name="T16" fmla="*/ 0 w 232"/>
              <a:gd name="T17" fmla="*/ 172 h 172"/>
              <a:gd name="T18" fmla="*/ 0 w 232"/>
              <a:gd name="T19" fmla="*/ 168 h 172"/>
              <a:gd name="T20" fmla="*/ 0 w 232"/>
              <a:gd name="T21" fmla="*/ 164 h 172"/>
              <a:gd name="T22" fmla="*/ 4 w 232"/>
              <a:gd name="T23" fmla="*/ 160 h 172"/>
              <a:gd name="T24" fmla="*/ 12 w 232"/>
              <a:gd name="T25" fmla="*/ 156 h 172"/>
              <a:gd name="T26" fmla="*/ 20 w 232"/>
              <a:gd name="T27" fmla="*/ 148 h 172"/>
              <a:gd name="T28" fmla="*/ 28 w 232"/>
              <a:gd name="T29" fmla="*/ 140 h 172"/>
              <a:gd name="T30" fmla="*/ 40 w 232"/>
              <a:gd name="T31" fmla="*/ 132 h 172"/>
              <a:gd name="T32" fmla="*/ 56 w 232"/>
              <a:gd name="T33" fmla="*/ 124 h 172"/>
              <a:gd name="T34" fmla="*/ 80 w 232"/>
              <a:gd name="T35" fmla="*/ 104 h 172"/>
              <a:gd name="T36" fmla="*/ 104 w 232"/>
              <a:gd name="T37" fmla="*/ 88 h 172"/>
              <a:gd name="T38" fmla="*/ 116 w 232"/>
              <a:gd name="T39" fmla="*/ 80 h 172"/>
              <a:gd name="T40" fmla="*/ 124 w 232"/>
              <a:gd name="T41" fmla="*/ 72 h 172"/>
              <a:gd name="T42" fmla="*/ 132 w 232"/>
              <a:gd name="T43" fmla="*/ 64 h 172"/>
              <a:gd name="T44" fmla="*/ 140 w 232"/>
              <a:gd name="T45" fmla="*/ 56 h 172"/>
              <a:gd name="T46" fmla="*/ 148 w 232"/>
              <a:gd name="T47" fmla="*/ 44 h 172"/>
              <a:gd name="T48" fmla="*/ 156 w 232"/>
              <a:gd name="T49" fmla="*/ 32 h 172"/>
              <a:gd name="T50" fmla="*/ 156 w 232"/>
              <a:gd name="T51" fmla="*/ 28 h 172"/>
              <a:gd name="T52" fmla="*/ 156 w 232"/>
              <a:gd name="T53" fmla="*/ 24 h 172"/>
              <a:gd name="T54" fmla="*/ 156 w 232"/>
              <a:gd name="T55" fmla="*/ 20 h 172"/>
              <a:gd name="T56" fmla="*/ 156 w 232"/>
              <a:gd name="T57" fmla="*/ 16 h 172"/>
              <a:gd name="T58" fmla="*/ 152 w 232"/>
              <a:gd name="T59" fmla="*/ 12 h 172"/>
              <a:gd name="T60" fmla="*/ 152 w 232"/>
              <a:gd name="T61" fmla="*/ 8 h 172"/>
              <a:gd name="T62" fmla="*/ 156 w 232"/>
              <a:gd name="T63" fmla="*/ 4 h 172"/>
              <a:gd name="T64" fmla="*/ 164 w 232"/>
              <a:gd name="T65" fmla="*/ 0 h 172"/>
              <a:gd name="T66" fmla="*/ 172 w 232"/>
              <a:gd name="T67" fmla="*/ 0 h 172"/>
              <a:gd name="T68" fmla="*/ 180 w 232"/>
              <a:gd name="T69" fmla="*/ 0 h 172"/>
              <a:gd name="T70" fmla="*/ 192 w 232"/>
              <a:gd name="T71" fmla="*/ 4 h 172"/>
              <a:gd name="T72" fmla="*/ 204 w 232"/>
              <a:gd name="T73" fmla="*/ 12 h 172"/>
              <a:gd name="T74" fmla="*/ 216 w 232"/>
              <a:gd name="T75" fmla="*/ 20 h 172"/>
              <a:gd name="T76" fmla="*/ 224 w 232"/>
              <a:gd name="T77" fmla="*/ 28 h 172"/>
              <a:gd name="T78" fmla="*/ 228 w 232"/>
              <a:gd name="T79" fmla="*/ 36 h 172"/>
              <a:gd name="T80" fmla="*/ 232 w 232"/>
              <a:gd name="T81" fmla="*/ 44 h 172"/>
              <a:gd name="T82" fmla="*/ 232 w 232"/>
              <a:gd name="T83" fmla="*/ 44 h 172"/>
              <a:gd name="T84" fmla="*/ 228 w 232"/>
              <a:gd name="T85" fmla="*/ 52 h 172"/>
              <a:gd name="T86" fmla="*/ 228 w 232"/>
              <a:gd name="T87" fmla="*/ 56 h 172"/>
              <a:gd name="T88" fmla="*/ 224 w 232"/>
              <a:gd name="T89" fmla="*/ 60 h 172"/>
              <a:gd name="T90" fmla="*/ 216 w 232"/>
              <a:gd name="T91" fmla="*/ 64 h 172"/>
              <a:gd name="T92" fmla="*/ 212 w 232"/>
              <a:gd name="T93" fmla="*/ 72 h 172"/>
              <a:gd name="T94" fmla="*/ 204 w 232"/>
              <a:gd name="T95" fmla="*/ 76 h 172"/>
              <a:gd name="T96" fmla="*/ 196 w 232"/>
              <a:gd name="T97" fmla="*/ 84 h 172"/>
              <a:gd name="T98" fmla="*/ 184 w 232"/>
              <a:gd name="T99" fmla="*/ 88 h 172"/>
              <a:gd name="T100" fmla="*/ 176 w 232"/>
              <a:gd name="T101" fmla="*/ 96 h 172"/>
              <a:gd name="T102" fmla="*/ 160 w 232"/>
              <a:gd name="T103" fmla="*/ 104 h 172"/>
              <a:gd name="T104" fmla="*/ 148 w 232"/>
              <a:gd name="T105" fmla="*/ 112 h 172"/>
              <a:gd name="T106" fmla="*/ 132 w 232"/>
              <a:gd name="T107" fmla="*/ 120 h 172"/>
              <a:gd name="T108" fmla="*/ 116 w 232"/>
              <a:gd name="T109" fmla="*/ 128 h 172"/>
              <a:gd name="T110" fmla="*/ 100 w 232"/>
              <a:gd name="T111" fmla="*/ 136 h 172"/>
              <a:gd name="T112" fmla="*/ 80 w 232"/>
              <a:gd name="T113" fmla="*/ 144 h 172"/>
              <a:gd name="T114" fmla="*/ 80 w 232"/>
              <a:gd name="T115" fmla="*/ 144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32" h="172">
                <a:moveTo>
                  <a:pt x="80" y="144"/>
                </a:moveTo>
                <a:lnTo>
                  <a:pt x="64" y="152"/>
                </a:lnTo>
                <a:lnTo>
                  <a:pt x="48" y="160"/>
                </a:lnTo>
                <a:lnTo>
                  <a:pt x="36" y="164"/>
                </a:lnTo>
                <a:lnTo>
                  <a:pt x="24" y="168"/>
                </a:lnTo>
                <a:lnTo>
                  <a:pt x="16" y="168"/>
                </a:lnTo>
                <a:lnTo>
                  <a:pt x="8" y="172"/>
                </a:lnTo>
                <a:lnTo>
                  <a:pt x="4" y="172"/>
                </a:lnTo>
                <a:lnTo>
                  <a:pt x="0" y="172"/>
                </a:lnTo>
                <a:lnTo>
                  <a:pt x="0" y="168"/>
                </a:lnTo>
                <a:lnTo>
                  <a:pt x="0" y="164"/>
                </a:lnTo>
                <a:lnTo>
                  <a:pt x="4" y="160"/>
                </a:lnTo>
                <a:lnTo>
                  <a:pt x="12" y="156"/>
                </a:lnTo>
                <a:lnTo>
                  <a:pt x="20" y="148"/>
                </a:lnTo>
                <a:lnTo>
                  <a:pt x="28" y="140"/>
                </a:lnTo>
                <a:lnTo>
                  <a:pt x="40" y="132"/>
                </a:lnTo>
                <a:lnTo>
                  <a:pt x="56" y="124"/>
                </a:lnTo>
                <a:lnTo>
                  <a:pt x="80" y="104"/>
                </a:lnTo>
                <a:lnTo>
                  <a:pt x="104" y="88"/>
                </a:lnTo>
                <a:lnTo>
                  <a:pt x="116" y="80"/>
                </a:lnTo>
                <a:lnTo>
                  <a:pt x="124" y="72"/>
                </a:lnTo>
                <a:lnTo>
                  <a:pt x="132" y="64"/>
                </a:lnTo>
                <a:lnTo>
                  <a:pt x="140" y="56"/>
                </a:lnTo>
                <a:lnTo>
                  <a:pt x="148" y="44"/>
                </a:lnTo>
                <a:lnTo>
                  <a:pt x="156" y="32"/>
                </a:lnTo>
                <a:lnTo>
                  <a:pt x="156" y="28"/>
                </a:lnTo>
                <a:lnTo>
                  <a:pt x="156" y="24"/>
                </a:lnTo>
                <a:lnTo>
                  <a:pt x="156" y="20"/>
                </a:lnTo>
                <a:lnTo>
                  <a:pt x="156" y="16"/>
                </a:lnTo>
                <a:lnTo>
                  <a:pt x="152" y="12"/>
                </a:lnTo>
                <a:lnTo>
                  <a:pt x="152" y="8"/>
                </a:lnTo>
                <a:lnTo>
                  <a:pt x="156" y="4"/>
                </a:lnTo>
                <a:lnTo>
                  <a:pt x="164" y="0"/>
                </a:lnTo>
                <a:lnTo>
                  <a:pt x="172" y="0"/>
                </a:lnTo>
                <a:lnTo>
                  <a:pt x="180" y="0"/>
                </a:lnTo>
                <a:lnTo>
                  <a:pt x="192" y="4"/>
                </a:lnTo>
                <a:lnTo>
                  <a:pt x="204" y="12"/>
                </a:lnTo>
                <a:lnTo>
                  <a:pt x="216" y="20"/>
                </a:lnTo>
                <a:lnTo>
                  <a:pt x="224" y="28"/>
                </a:lnTo>
                <a:lnTo>
                  <a:pt x="228" y="36"/>
                </a:lnTo>
                <a:lnTo>
                  <a:pt x="232" y="44"/>
                </a:lnTo>
                <a:lnTo>
                  <a:pt x="232" y="44"/>
                </a:lnTo>
                <a:lnTo>
                  <a:pt x="228" y="52"/>
                </a:lnTo>
                <a:lnTo>
                  <a:pt x="228" y="56"/>
                </a:lnTo>
                <a:lnTo>
                  <a:pt x="224" y="60"/>
                </a:lnTo>
                <a:lnTo>
                  <a:pt x="216" y="64"/>
                </a:lnTo>
                <a:lnTo>
                  <a:pt x="212" y="72"/>
                </a:lnTo>
                <a:lnTo>
                  <a:pt x="204" y="76"/>
                </a:lnTo>
                <a:lnTo>
                  <a:pt x="196" y="84"/>
                </a:lnTo>
                <a:lnTo>
                  <a:pt x="184" y="88"/>
                </a:lnTo>
                <a:lnTo>
                  <a:pt x="176" y="96"/>
                </a:lnTo>
                <a:lnTo>
                  <a:pt x="160" y="104"/>
                </a:lnTo>
                <a:lnTo>
                  <a:pt x="148" y="112"/>
                </a:lnTo>
                <a:lnTo>
                  <a:pt x="132" y="120"/>
                </a:lnTo>
                <a:lnTo>
                  <a:pt x="116" y="128"/>
                </a:lnTo>
                <a:lnTo>
                  <a:pt x="100" y="136"/>
                </a:lnTo>
                <a:lnTo>
                  <a:pt x="80" y="144"/>
                </a:lnTo>
                <a:lnTo>
                  <a:pt x="80" y="1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04">
            <a:extLst>
              <a:ext uri="{FF2B5EF4-FFF2-40B4-BE49-F238E27FC236}">
                <a16:creationId xmlns:a16="http://schemas.microsoft.com/office/drawing/2014/main" xmlns="" id="{10563C9C-4DA0-4CB2-8C01-927166E7E044}"/>
              </a:ext>
            </a:extLst>
          </p:cNvPr>
          <p:cNvSpPr>
            <a:spLocks/>
          </p:cNvSpPr>
          <p:nvPr/>
        </p:nvSpPr>
        <p:spPr bwMode="auto">
          <a:xfrm>
            <a:off x="1272982" y="1471498"/>
            <a:ext cx="2483482" cy="501175"/>
          </a:xfrm>
          <a:custGeom>
            <a:avLst/>
            <a:gdLst>
              <a:gd name="T0" fmla="*/ 60 w 644"/>
              <a:gd name="T1" fmla="*/ 100 h 100"/>
              <a:gd name="T2" fmla="*/ 36 w 644"/>
              <a:gd name="T3" fmla="*/ 92 h 100"/>
              <a:gd name="T4" fmla="*/ 12 w 644"/>
              <a:gd name="T5" fmla="*/ 84 h 100"/>
              <a:gd name="T6" fmla="*/ 0 w 644"/>
              <a:gd name="T7" fmla="*/ 72 h 100"/>
              <a:gd name="T8" fmla="*/ 0 w 644"/>
              <a:gd name="T9" fmla="*/ 64 h 100"/>
              <a:gd name="T10" fmla="*/ 8 w 644"/>
              <a:gd name="T11" fmla="*/ 60 h 100"/>
              <a:gd name="T12" fmla="*/ 24 w 644"/>
              <a:gd name="T13" fmla="*/ 60 h 100"/>
              <a:gd name="T14" fmla="*/ 48 w 644"/>
              <a:gd name="T15" fmla="*/ 56 h 100"/>
              <a:gd name="T16" fmla="*/ 80 w 644"/>
              <a:gd name="T17" fmla="*/ 52 h 100"/>
              <a:gd name="T18" fmla="*/ 124 w 644"/>
              <a:gd name="T19" fmla="*/ 48 h 100"/>
              <a:gd name="T20" fmla="*/ 176 w 644"/>
              <a:gd name="T21" fmla="*/ 40 h 100"/>
              <a:gd name="T22" fmla="*/ 224 w 644"/>
              <a:gd name="T23" fmla="*/ 36 h 100"/>
              <a:gd name="T24" fmla="*/ 272 w 644"/>
              <a:gd name="T25" fmla="*/ 32 h 100"/>
              <a:gd name="T26" fmla="*/ 332 w 644"/>
              <a:gd name="T27" fmla="*/ 24 h 100"/>
              <a:gd name="T28" fmla="*/ 396 w 644"/>
              <a:gd name="T29" fmla="*/ 20 h 100"/>
              <a:gd name="T30" fmla="*/ 452 w 644"/>
              <a:gd name="T31" fmla="*/ 12 h 100"/>
              <a:gd name="T32" fmla="*/ 552 w 644"/>
              <a:gd name="T33" fmla="*/ 0 h 100"/>
              <a:gd name="T34" fmla="*/ 592 w 644"/>
              <a:gd name="T35" fmla="*/ 4 h 100"/>
              <a:gd name="T36" fmla="*/ 624 w 644"/>
              <a:gd name="T37" fmla="*/ 16 h 100"/>
              <a:gd name="T38" fmla="*/ 636 w 644"/>
              <a:gd name="T39" fmla="*/ 24 h 100"/>
              <a:gd name="T40" fmla="*/ 644 w 644"/>
              <a:gd name="T41" fmla="*/ 32 h 100"/>
              <a:gd name="T42" fmla="*/ 644 w 644"/>
              <a:gd name="T43" fmla="*/ 44 h 100"/>
              <a:gd name="T44" fmla="*/ 636 w 644"/>
              <a:gd name="T45" fmla="*/ 52 h 100"/>
              <a:gd name="T46" fmla="*/ 624 w 644"/>
              <a:gd name="T47" fmla="*/ 60 h 100"/>
              <a:gd name="T48" fmla="*/ 604 w 644"/>
              <a:gd name="T49" fmla="*/ 60 h 100"/>
              <a:gd name="T50" fmla="*/ 572 w 644"/>
              <a:gd name="T51" fmla="*/ 60 h 100"/>
              <a:gd name="T52" fmla="*/ 524 w 644"/>
              <a:gd name="T53" fmla="*/ 60 h 100"/>
              <a:gd name="T54" fmla="*/ 472 w 644"/>
              <a:gd name="T55" fmla="*/ 60 h 100"/>
              <a:gd name="T56" fmla="*/ 416 w 644"/>
              <a:gd name="T57" fmla="*/ 60 h 100"/>
              <a:gd name="T58" fmla="*/ 368 w 644"/>
              <a:gd name="T59" fmla="*/ 60 h 100"/>
              <a:gd name="T60" fmla="*/ 312 w 644"/>
              <a:gd name="T61" fmla="*/ 64 h 100"/>
              <a:gd name="T62" fmla="*/ 264 w 644"/>
              <a:gd name="T63" fmla="*/ 68 h 100"/>
              <a:gd name="T64" fmla="*/ 228 w 644"/>
              <a:gd name="T65" fmla="*/ 72 h 100"/>
              <a:gd name="T66" fmla="*/ 180 w 644"/>
              <a:gd name="T67" fmla="*/ 80 h 100"/>
              <a:gd name="T68" fmla="*/ 124 w 644"/>
              <a:gd name="T69" fmla="*/ 88 h 100"/>
              <a:gd name="T70" fmla="*/ 104 w 644"/>
              <a:gd name="T71" fmla="*/ 92 h 100"/>
              <a:gd name="T72" fmla="*/ 88 w 644"/>
              <a:gd name="T73" fmla="*/ 96 h 100"/>
              <a:gd name="T74" fmla="*/ 76 w 644"/>
              <a:gd name="T75" fmla="*/ 100 h 100"/>
              <a:gd name="T76" fmla="*/ 68 w 644"/>
              <a:gd name="T77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44" h="100">
                <a:moveTo>
                  <a:pt x="68" y="100"/>
                </a:moveTo>
                <a:lnTo>
                  <a:pt x="60" y="100"/>
                </a:lnTo>
                <a:lnTo>
                  <a:pt x="48" y="96"/>
                </a:lnTo>
                <a:lnTo>
                  <a:pt x="36" y="92"/>
                </a:lnTo>
                <a:lnTo>
                  <a:pt x="24" y="88"/>
                </a:lnTo>
                <a:lnTo>
                  <a:pt x="12" y="84"/>
                </a:lnTo>
                <a:lnTo>
                  <a:pt x="4" y="76"/>
                </a:lnTo>
                <a:lnTo>
                  <a:pt x="0" y="72"/>
                </a:lnTo>
                <a:lnTo>
                  <a:pt x="0" y="68"/>
                </a:lnTo>
                <a:lnTo>
                  <a:pt x="0" y="64"/>
                </a:lnTo>
                <a:lnTo>
                  <a:pt x="4" y="60"/>
                </a:lnTo>
                <a:lnTo>
                  <a:pt x="8" y="60"/>
                </a:lnTo>
                <a:lnTo>
                  <a:pt x="20" y="60"/>
                </a:lnTo>
                <a:lnTo>
                  <a:pt x="24" y="60"/>
                </a:lnTo>
                <a:lnTo>
                  <a:pt x="36" y="56"/>
                </a:lnTo>
                <a:lnTo>
                  <a:pt x="48" y="56"/>
                </a:lnTo>
                <a:lnTo>
                  <a:pt x="60" y="56"/>
                </a:lnTo>
                <a:lnTo>
                  <a:pt x="80" y="52"/>
                </a:lnTo>
                <a:lnTo>
                  <a:pt x="100" y="52"/>
                </a:lnTo>
                <a:lnTo>
                  <a:pt x="124" y="48"/>
                </a:lnTo>
                <a:lnTo>
                  <a:pt x="148" y="44"/>
                </a:lnTo>
                <a:lnTo>
                  <a:pt x="176" y="40"/>
                </a:lnTo>
                <a:lnTo>
                  <a:pt x="200" y="40"/>
                </a:lnTo>
                <a:lnTo>
                  <a:pt x="224" y="36"/>
                </a:lnTo>
                <a:lnTo>
                  <a:pt x="248" y="32"/>
                </a:lnTo>
                <a:lnTo>
                  <a:pt x="272" y="32"/>
                </a:lnTo>
                <a:lnTo>
                  <a:pt x="292" y="28"/>
                </a:lnTo>
                <a:lnTo>
                  <a:pt x="332" y="24"/>
                </a:lnTo>
                <a:lnTo>
                  <a:pt x="368" y="20"/>
                </a:lnTo>
                <a:lnTo>
                  <a:pt x="396" y="20"/>
                </a:lnTo>
                <a:lnTo>
                  <a:pt x="428" y="16"/>
                </a:lnTo>
                <a:lnTo>
                  <a:pt x="452" y="12"/>
                </a:lnTo>
                <a:lnTo>
                  <a:pt x="500" y="4"/>
                </a:lnTo>
                <a:lnTo>
                  <a:pt x="552" y="0"/>
                </a:lnTo>
                <a:lnTo>
                  <a:pt x="572" y="0"/>
                </a:lnTo>
                <a:lnTo>
                  <a:pt x="592" y="4"/>
                </a:lnTo>
                <a:lnTo>
                  <a:pt x="608" y="8"/>
                </a:lnTo>
                <a:lnTo>
                  <a:pt x="624" y="16"/>
                </a:lnTo>
                <a:lnTo>
                  <a:pt x="632" y="20"/>
                </a:lnTo>
                <a:lnTo>
                  <a:pt x="636" y="24"/>
                </a:lnTo>
                <a:lnTo>
                  <a:pt x="640" y="28"/>
                </a:lnTo>
                <a:lnTo>
                  <a:pt x="644" y="32"/>
                </a:lnTo>
                <a:lnTo>
                  <a:pt x="644" y="40"/>
                </a:lnTo>
                <a:lnTo>
                  <a:pt x="644" y="44"/>
                </a:lnTo>
                <a:lnTo>
                  <a:pt x="640" y="48"/>
                </a:lnTo>
                <a:lnTo>
                  <a:pt x="636" y="52"/>
                </a:lnTo>
                <a:lnTo>
                  <a:pt x="632" y="56"/>
                </a:lnTo>
                <a:lnTo>
                  <a:pt x="624" y="60"/>
                </a:lnTo>
                <a:lnTo>
                  <a:pt x="616" y="60"/>
                </a:lnTo>
                <a:lnTo>
                  <a:pt x="604" y="60"/>
                </a:lnTo>
                <a:lnTo>
                  <a:pt x="588" y="60"/>
                </a:lnTo>
                <a:lnTo>
                  <a:pt x="572" y="60"/>
                </a:lnTo>
                <a:lnTo>
                  <a:pt x="548" y="60"/>
                </a:lnTo>
                <a:lnTo>
                  <a:pt x="524" y="60"/>
                </a:lnTo>
                <a:lnTo>
                  <a:pt x="500" y="60"/>
                </a:lnTo>
                <a:lnTo>
                  <a:pt x="472" y="60"/>
                </a:lnTo>
                <a:lnTo>
                  <a:pt x="444" y="60"/>
                </a:lnTo>
                <a:lnTo>
                  <a:pt x="416" y="60"/>
                </a:lnTo>
                <a:lnTo>
                  <a:pt x="392" y="60"/>
                </a:lnTo>
                <a:lnTo>
                  <a:pt x="368" y="60"/>
                </a:lnTo>
                <a:lnTo>
                  <a:pt x="340" y="64"/>
                </a:lnTo>
                <a:lnTo>
                  <a:pt x="312" y="64"/>
                </a:lnTo>
                <a:lnTo>
                  <a:pt x="280" y="68"/>
                </a:lnTo>
                <a:lnTo>
                  <a:pt x="264" y="68"/>
                </a:lnTo>
                <a:lnTo>
                  <a:pt x="248" y="72"/>
                </a:lnTo>
                <a:lnTo>
                  <a:pt x="228" y="72"/>
                </a:lnTo>
                <a:lnTo>
                  <a:pt x="212" y="76"/>
                </a:lnTo>
                <a:lnTo>
                  <a:pt x="180" y="80"/>
                </a:lnTo>
                <a:lnTo>
                  <a:pt x="152" y="84"/>
                </a:lnTo>
                <a:lnTo>
                  <a:pt x="124" y="88"/>
                </a:lnTo>
                <a:lnTo>
                  <a:pt x="112" y="92"/>
                </a:lnTo>
                <a:lnTo>
                  <a:pt x="104" y="92"/>
                </a:lnTo>
                <a:lnTo>
                  <a:pt x="96" y="96"/>
                </a:lnTo>
                <a:lnTo>
                  <a:pt x="88" y="96"/>
                </a:lnTo>
                <a:lnTo>
                  <a:pt x="80" y="96"/>
                </a:lnTo>
                <a:lnTo>
                  <a:pt x="76" y="100"/>
                </a:lnTo>
                <a:lnTo>
                  <a:pt x="68" y="100"/>
                </a:lnTo>
                <a:lnTo>
                  <a:pt x="68" y="1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340">
            <a:extLst>
              <a:ext uri="{FF2B5EF4-FFF2-40B4-BE49-F238E27FC236}">
                <a16:creationId xmlns:a16="http://schemas.microsoft.com/office/drawing/2014/main" xmlns="" id="{1640D434-D1E4-41E3-ABDB-8F4BE97E52E3}"/>
              </a:ext>
            </a:extLst>
          </p:cNvPr>
          <p:cNvSpPr>
            <a:spLocks/>
          </p:cNvSpPr>
          <p:nvPr/>
        </p:nvSpPr>
        <p:spPr bwMode="auto">
          <a:xfrm>
            <a:off x="4882704" y="1528532"/>
            <a:ext cx="2483482" cy="882068"/>
          </a:xfrm>
          <a:custGeom>
            <a:avLst/>
            <a:gdLst>
              <a:gd name="T0" fmla="*/ 544 w 644"/>
              <a:gd name="T1" fmla="*/ 8 h 176"/>
              <a:gd name="T2" fmla="*/ 568 w 644"/>
              <a:gd name="T3" fmla="*/ 0 h 176"/>
              <a:gd name="T4" fmla="*/ 588 w 644"/>
              <a:gd name="T5" fmla="*/ 0 h 176"/>
              <a:gd name="T6" fmla="*/ 608 w 644"/>
              <a:gd name="T7" fmla="*/ 4 h 176"/>
              <a:gd name="T8" fmla="*/ 632 w 644"/>
              <a:gd name="T9" fmla="*/ 16 h 176"/>
              <a:gd name="T10" fmla="*/ 644 w 644"/>
              <a:gd name="T11" fmla="*/ 24 h 176"/>
              <a:gd name="T12" fmla="*/ 644 w 644"/>
              <a:gd name="T13" fmla="*/ 32 h 176"/>
              <a:gd name="T14" fmla="*/ 636 w 644"/>
              <a:gd name="T15" fmla="*/ 40 h 176"/>
              <a:gd name="T16" fmla="*/ 624 w 644"/>
              <a:gd name="T17" fmla="*/ 44 h 176"/>
              <a:gd name="T18" fmla="*/ 600 w 644"/>
              <a:gd name="T19" fmla="*/ 48 h 176"/>
              <a:gd name="T20" fmla="*/ 572 w 644"/>
              <a:gd name="T21" fmla="*/ 52 h 176"/>
              <a:gd name="T22" fmla="*/ 532 w 644"/>
              <a:gd name="T23" fmla="*/ 60 h 176"/>
              <a:gd name="T24" fmla="*/ 488 w 644"/>
              <a:gd name="T25" fmla="*/ 68 h 176"/>
              <a:gd name="T26" fmla="*/ 436 w 644"/>
              <a:gd name="T27" fmla="*/ 80 h 176"/>
              <a:gd name="T28" fmla="*/ 348 w 644"/>
              <a:gd name="T29" fmla="*/ 100 h 176"/>
              <a:gd name="T30" fmla="*/ 240 w 644"/>
              <a:gd name="T31" fmla="*/ 132 h 176"/>
              <a:gd name="T32" fmla="*/ 172 w 644"/>
              <a:gd name="T33" fmla="*/ 156 h 176"/>
              <a:gd name="T34" fmla="*/ 136 w 644"/>
              <a:gd name="T35" fmla="*/ 168 h 176"/>
              <a:gd name="T36" fmla="*/ 108 w 644"/>
              <a:gd name="T37" fmla="*/ 172 h 176"/>
              <a:gd name="T38" fmla="*/ 92 w 644"/>
              <a:gd name="T39" fmla="*/ 176 h 176"/>
              <a:gd name="T40" fmla="*/ 72 w 644"/>
              <a:gd name="T41" fmla="*/ 176 h 176"/>
              <a:gd name="T42" fmla="*/ 48 w 644"/>
              <a:gd name="T43" fmla="*/ 172 h 176"/>
              <a:gd name="T44" fmla="*/ 28 w 644"/>
              <a:gd name="T45" fmla="*/ 168 h 176"/>
              <a:gd name="T46" fmla="*/ 12 w 644"/>
              <a:gd name="T47" fmla="*/ 164 h 176"/>
              <a:gd name="T48" fmla="*/ 0 w 644"/>
              <a:gd name="T49" fmla="*/ 156 h 176"/>
              <a:gd name="T50" fmla="*/ 4 w 644"/>
              <a:gd name="T51" fmla="*/ 152 h 176"/>
              <a:gd name="T52" fmla="*/ 8 w 644"/>
              <a:gd name="T53" fmla="*/ 148 h 176"/>
              <a:gd name="T54" fmla="*/ 20 w 644"/>
              <a:gd name="T55" fmla="*/ 144 h 176"/>
              <a:gd name="T56" fmla="*/ 36 w 644"/>
              <a:gd name="T57" fmla="*/ 140 h 176"/>
              <a:gd name="T58" fmla="*/ 48 w 644"/>
              <a:gd name="T59" fmla="*/ 140 h 176"/>
              <a:gd name="T60" fmla="*/ 68 w 644"/>
              <a:gd name="T61" fmla="*/ 136 h 176"/>
              <a:gd name="T62" fmla="*/ 92 w 644"/>
              <a:gd name="T63" fmla="*/ 132 h 176"/>
              <a:gd name="T64" fmla="*/ 120 w 644"/>
              <a:gd name="T65" fmla="*/ 124 h 176"/>
              <a:gd name="T66" fmla="*/ 152 w 644"/>
              <a:gd name="T67" fmla="*/ 116 h 176"/>
              <a:gd name="T68" fmla="*/ 192 w 644"/>
              <a:gd name="T69" fmla="*/ 104 h 176"/>
              <a:gd name="T70" fmla="*/ 236 w 644"/>
              <a:gd name="T71" fmla="*/ 92 h 176"/>
              <a:gd name="T72" fmla="*/ 288 w 644"/>
              <a:gd name="T73" fmla="*/ 76 h 176"/>
              <a:gd name="T74" fmla="*/ 340 w 644"/>
              <a:gd name="T75" fmla="*/ 64 h 176"/>
              <a:gd name="T76" fmla="*/ 384 w 644"/>
              <a:gd name="T77" fmla="*/ 52 h 176"/>
              <a:gd name="T78" fmla="*/ 420 w 644"/>
              <a:gd name="T79" fmla="*/ 40 h 176"/>
              <a:gd name="T80" fmla="*/ 456 w 644"/>
              <a:gd name="T81" fmla="*/ 32 h 176"/>
              <a:gd name="T82" fmla="*/ 480 w 644"/>
              <a:gd name="T83" fmla="*/ 24 h 176"/>
              <a:gd name="T84" fmla="*/ 504 w 644"/>
              <a:gd name="T85" fmla="*/ 20 h 176"/>
              <a:gd name="T86" fmla="*/ 520 w 644"/>
              <a:gd name="T87" fmla="*/ 16 h 176"/>
              <a:gd name="T88" fmla="*/ 528 w 644"/>
              <a:gd name="T89" fmla="*/ 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44" h="176">
                <a:moveTo>
                  <a:pt x="528" y="12"/>
                </a:moveTo>
                <a:lnTo>
                  <a:pt x="544" y="8"/>
                </a:lnTo>
                <a:lnTo>
                  <a:pt x="556" y="4"/>
                </a:lnTo>
                <a:lnTo>
                  <a:pt x="568" y="0"/>
                </a:lnTo>
                <a:lnTo>
                  <a:pt x="576" y="0"/>
                </a:lnTo>
                <a:lnTo>
                  <a:pt x="588" y="0"/>
                </a:lnTo>
                <a:lnTo>
                  <a:pt x="596" y="0"/>
                </a:lnTo>
                <a:lnTo>
                  <a:pt x="608" y="4"/>
                </a:lnTo>
                <a:lnTo>
                  <a:pt x="624" y="8"/>
                </a:lnTo>
                <a:lnTo>
                  <a:pt x="632" y="16"/>
                </a:lnTo>
                <a:lnTo>
                  <a:pt x="640" y="20"/>
                </a:lnTo>
                <a:lnTo>
                  <a:pt x="644" y="24"/>
                </a:lnTo>
                <a:lnTo>
                  <a:pt x="644" y="32"/>
                </a:lnTo>
                <a:lnTo>
                  <a:pt x="644" y="32"/>
                </a:lnTo>
                <a:lnTo>
                  <a:pt x="640" y="36"/>
                </a:lnTo>
                <a:lnTo>
                  <a:pt x="636" y="40"/>
                </a:lnTo>
                <a:lnTo>
                  <a:pt x="632" y="40"/>
                </a:lnTo>
                <a:lnTo>
                  <a:pt x="624" y="44"/>
                </a:lnTo>
                <a:lnTo>
                  <a:pt x="612" y="44"/>
                </a:lnTo>
                <a:lnTo>
                  <a:pt x="600" y="48"/>
                </a:lnTo>
                <a:lnTo>
                  <a:pt x="588" y="48"/>
                </a:lnTo>
                <a:lnTo>
                  <a:pt x="572" y="52"/>
                </a:lnTo>
                <a:lnTo>
                  <a:pt x="552" y="56"/>
                </a:lnTo>
                <a:lnTo>
                  <a:pt x="532" y="60"/>
                </a:lnTo>
                <a:lnTo>
                  <a:pt x="512" y="64"/>
                </a:lnTo>
                <a:lnTo>
                  <a:pt x="488" y="68"/>
                </a:lnTo>
                <a:lnTo>
                  <a:pt x="464" y="76"/>
                </a:lnTo>
                <a:lnTo>
                  <a:pt x="436" y="80"/>
                </a:lnTo>
                <a:lnTo>
                  <a:pt x="408" y="88"/>
                </a:lnTo>
                <a:lnTo>
                  <a:pt x="348" y="100"/>
                </a:lnTo>
                <a:lnTo>
                  <a:pt x="292" y="116"/>
                </a:lnTo>
                <a:lnTo>
                  <a:pt x="240" y="132"/>
                </a:lnTo>
                <a:lnTo>
                  <a:pt x="192" y="148"/>
                </a:lnTo>
                <a:lnTo>
                  <a:pt x="172" y="156"/>
                </a:lnTo>
                <a:lnTo>
                  <a:pt x="152" y="160"/>
                </a:lnTo>
                <a:lnTo>
                  <a:pt x="136" y="168"/>
                </a:lnTo>
                <a:lnTo>
                  <a:pt x="120" y="172"/>
                </a:lnTo>
                <a:lnTo>
                  <a:pt x="108" y="172"/>
                </a:lnTo>
                <a:lnTo>
                  <a:pt x="96" y="176"/>
                </a:lnTo>
                <a:lnTo>
                  <a:pt x="92" y="176"/>
                </a:lnTo>
                <a:lnTo>
                  <a:pt x="84" y="176"/>
                </a:lnTo>
                <a:lnTo>
                  <a:pt x="72" y="176"/>
                </a:lnTo>
                <a:lnTo>
                  <a:pt x="60" y="176"/>
                </a:lnTo>
                <a:lnTo>
                  <a:pt x="48" y="172"/>
                </a:lnTo>
                <a:lnTo>
                  <a:pt x="36" y="172"/>
                </a:lnTo>
                <a:lnTo>
                  <a:pt x="28" y="168"/>
                </a:lnTo>
                <a:lnTo>
                  <a:pt x="20" y="168"/>
                </a:lnTo>
                <a:lnTo>
                  <a:pt x="12" y="164"/>
                </a:lnTo>
                <a:lnTo>
                  <a:pt x="4" y="160"/>
                </a:lnTo>
                <a:lnTo>
                  <a:pt x="0" y="156"/>
                </a:lnTo>
                <a:lnTo>
                  <a:pt x="0" y="152"/>
                </a:lnTo>
                <a:lnTo>
                  <a:pt x="4" y="152"/>
                </a:lnTo>
                <a:lnTo>
                  <a:pt x="4" y="148"/>
                </a:lnTo>
                <a:lnTo>
                  <a:pt x="8" y="148"/>
                </a:lnTo>
                <a:lnTo>
                  <a:pt x="12" y="144"/>
                </a:lnTo>
                <a:lnTo>
                  <a:pt x="20" y="144"/>
                </a:lnTo>
                <a:lnTo>
                  <a:pt x="28" y="144"/>
                </a:lnTo>
                <a:lnTo>
                  <a:pt x="36" y="140"/>
                </a:lnTo>
                <a:lnTo>
                  <a:pt x="44" y="140"/>
                </a:lnTo>
                <a:lnTo>
                  <a:pt x="48" y="140"/>
                </a:lnTo>
                <a:lnTo>
                  <a:pt x="60" y="140"/>
                </a:lnTo>
                <a:lnTo>
                  <a:pt x="68" y="136"/>
                </a:lnTo>
                <a:lnTo>
                  <a:pt x="80" y="136"/>
                </a:lnTo>
                <a:lnTo>
                  <a:pt x="92" y="132"/>
                </a:lnTo>
                <a:lnTo>
                  <a:pt x="104" y="128"/>
                </a:lnTo>
                <a:lnTo>
                  <a:pt x="120" y="124"/>
                </a:lnTo>
                <a:lnTo>
                  <a:pt x="136" y="120"/>
                </a:lnTo>
                <a:lnTo>
                  <a:pt x="152" y="116"/>
                </a:lnTo>
                <a:lnTo>
                  <a:pt x="172" y="112"/>
                </a:lnTo>
                <a:lnTo>
                  <a:pt x="192" y="104"/>
                </a:lnTo>
                <a:lnTo>
                  <a:pt x="216" y="100"/>
                </a:lnTo>
                <a:lnTo>
                  <a:pt x="236" y="92"/>
                </a:lnTo>
                <a:lnTo>
                  <a:pt x="264" y="84"/>
                </a:lnTo>
                <a:lnTo>
                  <a:pt x="288" y="76"/>
                </a:lnTo>
                <a:lnTo>
                  <a:pt x="316" y="72"/>
                </a:lnTo>
                <a:lnTo>
                  <a:pt x="340" y="64"/>
                </a:lnTo>
                <a:lnTo>
                  <a:pt x="360" y="56"/>
                </a:lnTo>
                <a:lnTo>
                  <a:pt x="384" y="52"/>
                </a:lnTo>
                <a:lnTo>
                  <a:pt x="404" y="48"/>
                </a:lnTo>
                <a:lnTo>
                  <a:pt x="420" y="40"/>
                </a:lnTo>
                <a:lnTo>
                  <a:pt x="440" y="36"/>
                </a:lnTo>
                <a:lnTo>
                  <a:pt x="456" y="32"/>
                </a:lnTo>
                <a:lnTo>
                  <a:pt x="468" y="28"/>
                </a:lnTo>
                <a:lnTo>
                  <a:pt x="480" y="24"/>
                </a:lnTo>
                <a:lnTo>
                  <a:pt x="492" y="24"/>
                </a:lnTo>
                <a:lnTo>
                  <a:pt x="504" y="20"/>
                </a:lnTo>
                <a:lnTo>
                  <a:pt x="512" y="16"/>
                </a:lnTo>
                <a:lnTo>
                  <a:pt x="520" y="16"/>
                </a:lnTo>
                <a:lnTo>
                  <a:pt x="524" y="12"/>
                </a:lnTo>
                <a:lnTo>
                  <a:pt x="528" y="12"/>
                </a:lnTo>
                <a:lnTo>
                  <a:pt x="528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341">
            <a:extLst>
              <a:ext uri="{FF2B5EF4-FFF2-40B4-BE49-F238E27FC236}">
                <a16:creationId xmlns:a16="http://schemas.microsoft.com/office/drawing/2014/main" xmlns="" id="{AAA0D761-6495-4D19-B994-834440D06BBC}"/>
              </a:ext>
            </a:extLst>
          </p:cNvPr>
          <p:cNvSpPr>
            <a:spLocks/>
          </p:cNvSpPr>
          <p:nvPr/>
        </p:nvSpPr>
        <p:spPr bwMode="auto">
          <a:xfrm>
            <a:off x="5839076" y="746699"/>
            <a:ext cx="1496259" cy="2225217"/>
          </a:xfrm>
          <a:custGeom>
            <a:avLst/>
            <a:gdLst>
              <a:gd name="T0" fmla="*/ 152 w 388"/>
              <a:gd name="T1" fmla="*/ 440 h 444"/>
              <a:gd name="T2" fmla="*/ 120 w 388"/>
              <a:gd name="T3" fmla="*/ 436 h 444"/>
              <a:gd name="T4" fmla="*/ 80 w 388"/>
              <a:gd name="T5" fmla="*/ 420 h 444"/>
              <a:gd name="T6" fmla="*/ 48 w 388"/>
              <a:gd name="T7" fmla="*/ 384 h 444"/>
              <a:gd name="T8" fmla="*/ 32 w 388"/>
              <a:gd name="T9" fmla="*/ 340 h 444"/>
              <a:gd name="T10" fmla="*/ 28 w 388"/>
              <a:gd name="T11" fmla="*/ 300 h 444"/>
              <a:gd name="T12" fmla="*/ 24 w 388"/>
              <a:gd name="T13" fmla="*/ 232 h 444"/>
              <a:gd name="T14" fmla="*/ 24 w 388"/>
              <a:gd name="T15" fmla="*/ 140 h 444"/>
              <a:gd name="T16" fmla="*/ 24 w 388"/>
              <a:gd name="T17" fmla="*/ 72 h 444"/>
              <a:gd name="T18" fmla="*/ 16 w 388"/>
              <a:gd name="T19" fmla="*/ 36 h 444"/>
              <a:gd name="T20" fmla="*/ 4 w 388"/>
              <a:gd name="T21" fmla="*/ 20 h 444"/>
              <a:gd name="T22" fmla="*/ 4 w 388"/>
              <a:gd name="T23" fmla="*/ 4 h 444"/>
              <a:gd name="T24" fmla="*/ 20 w 388"/>
              <a:gd name="T25" fmla="*/ 0 h 444"/>
              <a:gd name="T26" fmla="*/ 44 w 388"/>
              <a:gd name="T27" fmla="*/ 4 h 444"/>
              <a:gd name="T28" fmla="*/ 68 w 388"/>
              <a:gd name="T29" fmla="*/ 12 h 444"/>
              <a:gd name="T30" fmla="*/ 84 w 388"/>
              <a:gd name="T31" fmla="*/ 20 h 444"/>
              <a:gd name="T32" fmla="*/ 88 w 388"/>
              <a:gd name="T33" fmla="*/ 32 h 444"/>
              <a:gd name="T34" fmla="*/ 88 w 388"/>
              <a:gd name="T35" fmla="*/ 48 h 444"/>
              <a:gd name="T36" fmla="*/ 84 w 388"/>
              <a:gd name="T37" fmla="*/ 72 h 444"/>
              <a:gd name="T38" fmla="*/ 80 w 388"/>
              <a:gd name="T39" fmla="*/ 116 h 444"/>
              <a:gd name="T40" fmla="*/ 80 w 388"/>
              <a:gd name="T41" fmla="*/ 180 h 444"/>
              <a:gd name="T42" fmla="*/ 80 w 388"/>
              <a:gd name="T43" fmla="*/ 236 h 444"/>
              <a:gd name="T44" fmla="*/ 80 w 388"/>
              <a:gd name="T45" fmla="*/ 272 h 444"/>
              <a:gd name="T46" fmla="*/ 84 w 388"/>
              <a:gd name="T47" fmla="*/ 308 h 444"/>
              <a:gd name="T48" fmla="*/ 92 w 388"/>
              <a:gd name="T49" fmla="*/ 348 h 444"/>
              <a:gd name="T50" fmla="*/ 112 w 388"/>
              <a:gd name="T51" fmla="*/ 372 h 444"/>
              <a:gd name="T52" fmla="*/ 140 w 388"/>
              <a:gd name="T53" fmla="*/ 384 h 444"/>
              <a:gd name="T54" fmla="*/ 188 w 388"/>
              <a:gd name="T55" fmla="*/ 392 h 444"/>
              <a:gd name="T56" fmla="*/ 240 w 388"/>
              <a:gd name="T57" fmla="*/ 392 h 444"/>
              <a:gd name="T58" fmla="*/ 284 w 388"/>
              <a:gd name="T59" fmla="*/ 384 h 444"/>
              <a:gd name="T60" fmla="*/ 300 w 388"/>
              <a:gd name="T61" fmla="*/ 372 h 444"/>
              <a:gd name="T62" fmla="*/ 316 w 388"/>
              <a:gd name="T63" fmla="*/ 352 h 444"/>
              <a:gd name="T64" fmla="*/ 328 w 388"/>
              <a:gd name="T65" fmla="*/ 324 h 444"/>
              <a:gd name="T66" fmla="*/ 336 w 388"/>
              <a:gd name="T67" fmla="*/ 300 h 444"/>
              <a:gd name="T68" fmla="*/ 348 w 388"/>
              <a:gd name="T69" fmla="*/ 292 h 444"/>
              <a:gd name="T70" fmla="*/ 356 w 388"/>
              <a:gd name="T71" fmla="*/ 292 h 444"/>
              <a:gd name="T72" fmla="*/ 364 w 388"/>
              <a:gd name="T73" fmla="*/ 308 h 444"/>
              <a:gd name="T74" fmla="*/ 368 w 388"/>
              <a:gd name="T75" fmla="*/ 332 h 444"/>
              <a:gd name="T76" fmla="*/ 380 w 388"/>
              <a:gd name="T77" fmla="*/ 380 h 444"/>
              <a:gd name="T78" fmla="*/ 388 w 388"/>
              <a:gd name="T79" fmla="*/ 404 h 444"/>
              <a:gd name="T80" fmla="*/ 364 w 388"/>
              <a:gd name="T81" fmla="*/ 420 h 444"/>
              <a:gd name="T82" fmla="*/ 312 w 388"/>
              <a:gd name="T83" fmla="*/ 436 h 444"/>
              <a:gd name="T84" fmla="*/ 236 w 388"/>
              <a:gd name="T85" fmla="*/ 444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88" h="444">
                <a:moveTo>
                  <a:pt x="204" y="444"/>
                </a:moveTo>
                <a:lnTo>
                  <a:pt x="176" y="444"/>
                </a:lnTo>
                <a:lnTo>
                  <a:pt x="152" y="440"/>
                </a:lnTo>
                <a:lnTo>
                  <a:pt x="140" y="440"/>
                </a:lnTo>
                <a:lnTo>
                  <a:pt x="128" y="440"/>
                </a:lnTo>
                <a:lnTo>
                  <a:pt x="120" y="436"/>
                </a:lnTo>
                <a:lnTo>
                  <a:pt x="112" y="432"/>
                </a:lnTo>
                <a:lnTo>
                  <a:pt x="96" y="428"/>
                </a:lnTo>
                <a:lnTo>
                  <a:pt x="80" y="420"/>
                </a:lnTo>
                <a:lnTo>
                  <a:pt x="68" y="408"/>
                </a:lnTo>
                <a:lnTo>
                  <a:pt x="56" y="396"/>
                </a:lnTo>
                <a:lnTo>
                  <a:pt x="48" y="384"/>
                </a:lnTo>
                <a:lnTo>
                  <a:pt x="40" y="372"/>
                </a:lnTo>
                <a:lnTo>
                  <a:pt x="36" y="356"/>
                </a:lnTo>
                <a:lnTo>
                  <a:pt x="32" y="340"/>
                </a:lnTo>
                <a:lnTo>
                  <a:pt x="32" y="332"/>
                </a:lnTo>
                <a:lnTo>
                  <a:pt x="28" y="320"/>
                </a:lnTo>
                <a:lnTo>
                  <a:pt x="28" y="300"/>
                </a:lnTo>
                <a:lnTo>
                  <a:pt x="28" y="284"/>
                </a:lnTo>
                <a:lnTo>
                  <a:pt x="28" y="260"/>
                </a:lnTo>
                <a:lnTo>
                  <a:pt x="24" y="232"/>
                </a:lnTo>
                <a:lnTo>
                  <a:pt x="24" y="204"/>
                </a:lnTo>
                <a:lnTo>
                  <a:pt x="24" y="172"/>
                </a:lnTo>
                <a:lnTo>
                  <a:pt x="24" y="140"/>
                </a:lnTo>
                <a:lnTo>
                  <a:pt x="24" y="112"/>
                </a:lnTo>
                <a:lnTo>
                  <a:pt x="24" y="92"/>
                </a:lnTo>
                <a:lnTo>
                  <a:pt x="24" y="72"/>
                </a:lnTo>
                <a:lnTo>
                  <a:pt x="20" y="56"/>
                </a:lnTo>
                <a:lnTo>
                  <a:pt x="20" y="44"/>
                </a:lnTo>
                <a:lnTo>
                  <a:pt x="16" y="36"/>
                </a:lnTo>
                <a:lnTo>
                  <a:pt x="12" y="28"/>
                </a:lnTo>
                <a:lnTo>
                  <a:pt x="8" y="24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24" y="4"/>
                </a:lnTo>
                <a:lnTo>
                  <a:pt x="32" y="4"/>
                </a:lnTo>
                <a:lnTo>
                  <a:pt x="44" y="4"/>
                </a:lnTo>
                <a:lnTo>
                  <a:pt x="52" y="8"/>
                </a:lnTo>
                <a:lnTo>
                  <a:pt x="60" y="12"/>
                </a:lnTo>
                <a:lnTo>
                  <a:pt x="68" y="12"/>
                </a:lnTo>
                <a:lnTo>
                  <a:pt x="76" y="16"/>
                </a:lnTo>
                <a:lnTo>
                  <a:pt x="80" y="16"/>
                </a:lnTo>
                <a:lnTo>
                  <a:pt x="84" y="20"/>
                </a:lnTo>
                <a:lnTo>
                  <a:pt x="84" y="24"/>
                </a:lnTo>
                <a:lnTo>
                  <a:pt x="88" y="24"/>
                </a:lnTo>
                <a:lnTo>
                  <a:pt x="88" y="32"/>
                </a:lnTo>
                <a:lnTo>
                  <a:pt x="88" y="36"/>
                </a:lnTo>
                <a:lnTo>
                  <a:pt x="88" y="40"/>
                </a:lnTo>
                <a:lnTo>
                  <a:pt x="88" y="48"/>
                </a:lnTo>
                <a:lnTo>
                  <a:pt x="84" y="52"/>
                </a:lnTo>
                <a:lnTo>
                  <a:pt x="84" y="60"/>
                </a:lnTo>
                <a:lnTo>
                  <a:pt x="84" y="72"/>
                </a:lnTo>
                <a:lnTo>
                  <a:pt x="80" y="84"/>
                </a:lnTo>
                <a:lnTo>
                  <a:pt x="80" y="96"/>
                </a:lnTo>
                <a:lnTo>
                  <a:pt x="80" y="116"/>
                </a:lnTo>
                <a:lnTo>
                  <a:pt x="80" y="136"/>
                </a:lnTo>
                <a:lnTo>
                  <a:pt x="80" y="156"/>
                </a:lnTo>
                <a:lnTo>
                  <a:pt x="80" y="180"/>
                </a:lnTo>
                <a:lnTo>
                  <a:pt x="80" y="200"/>
                </a:lnTo>
                <a:lnTo>
                  <a:pt x="80" y="220"/>
                </a:lnTo>
                <a:lnTo>
                  <a:pt x="80" y="236"/>
                </a:lnTo>
                <a:lnTo>
                  <a:pt x="80" y="252"/>
                </a:lnTo>
                <a:lnTo>
                  <a:pt x="80" y="264"/>
                </a:lnTo>
                <a:lnTo>
                  <a:pt x="80" y="272"/>
                </a:lnTo>
                <a:lnTo>
                  <a:pt x="80" y="280"/>
                </a:lnTo>
                <a:lnTo>
                  <a:pt x="84" y="296"/>
                </a:lnTo>
                <a:lnTo>
                  <a:pt x="84" y="308"/>
                </a:lnTo>
                <a:lnTo>
                  <a:pt x="88" y="320"/>
                </a:lnTo>
                <a:lnTo>
                  <a:pt x="92" y="332"/>
                </a:lnTo>
                <a:lnTo>
                  <a:pt x="92" y="348"/>
                </a:lnTo>
                <a:lnTo>
                  <a:pt x="100" y="356"/>
                </a:lnTo>
                <a:lnTo>
                  <a:pt x="104" y="364"/>
                </a:lnTo>
                <a:lnTo>
                  <a:pt x="112" y="372"/>
                </a:lnTo>
                <a:lnTo>
                  <a:pt x="120" y="376"/>
                </a:lnTo>
                <a:lnTo>
                  <a:pt x="128" y="380"/>
                </a:lnTo>
                <a:lnTo>
                  <a:pt x="140" y="384"/>
                </a:lnTo>
                <a:lnTo>
                  <a:pt x="156" y="384"/>
                </a:lnTo>
                <a:lnTo>
                  <a:pt x="172" y="388"/>
                </a:lnTo>
                <a:lnTo>
                  <a:pt x="188" y="392"/>
                </a:lnTo>
                <a:lnTo>
                  <a:pt x="204" y="392"/>
                </a:lnTo>
                <a:lnTo>
                  <a:pt x="224" y="392"/>
                </a:lnTo>
                <a:lnTo>
                  <a:pt x="240" y="392"/>
                </a:lnTo>
                <a:lnTo>
                  <a:pt x="256" y="388"/>
                </a:lnTo>
                <a:lnTo>
                  <a:pt x="272" y="388"/>
                </a:lnTo>
                <a:lnTo>
                  <a:pt x="284" y="384"/>
                </a:lnTo>
                <a:lnTo>
                  <a:pt x="292" y="380"/>
                </a:lnTo>
                <a:lnTo>
                  <a:pt x="296" y="376"/>
                </a:lnTo>
                <a:lnTo>
                  <a:pt x="300" y="372"/>
                </a:lnTo>
                <a:lnTo>
                  <a:pt x="308" y="368"/>
                </a:lnTo>
                <a:lnTo>
                  <a:pt x="312" y="360"/>
                </a:lnTo>
                <a:lnTo>
                  <a:pt x="316" y="352"/>
                </a:lnTo>
                <a:lnTo>
                  <a:pt x="320" y="344"/>
                </a:lnTo>
                <a:lnTo>
                  <a:pt x="324" y="332"/>
                </a:lnTo>
                <a:lnTo>
                  <a:pt x="328" y="324"/>
                </a:lnTo>
                <a:lnTo>
                  <a:pt x="332" y="316"/>
                </a:lnTo>
                <a:lnTo>
                  <a:pt x="332" y="308"/>
                </a:lnTo>
                <a:lnTo>
                  <a:pt x="336" y="300"/>
                </a:lnTo>
                <a:lnTo>
                  <a:pt x="340" y="296"/>
                </a:lnTo>
                <a:lnTo>
                  <a:pt x="344" y="292"/>
                </a:lnTo>
                <a:lnTo>
                  <a:pt x="348" y="292"/>
                </a:lnTo>
                <a:lnTo>
                  <a:pt x="352" y="292"/>
                </a:lnTo>
                <a:lnTo>
                  <a:pt x="352" y="292"/>
                </a:lnTo>
                <a:lnTo>
                  <a:pt x="356" y="292"/>
                </a:lnTo>
                <a:lnTo>
                  <a:pt x="360" y="296"/>
                </a:lnTo>
                <a:lnTo>
                  <a:pt x="360" y="300"/>
                </a:lnTo>
                <a:lnTo>
                  <a:pt x="364" y="308"/>
                </a:lnTo>
                <a:lnTo>
                  <a:pt x="364" y="316"/>
                </a:lnTo>
                <a:lnTo>
                  <a:pt x="368" y="324"/>
                </a:lnTo>
                <a:lnTo>
                  <a:pt x="368" y="332"/>
                </a:lnTo>
                <a:lnTo>
                  <a:pt x="372" y="352"/>
                </a:lnTo>
                <a:lnTo>
                  <a:pt x="376" y="368"/>
                </a:lnTo>
                <a:lnTo>
                  <a:pt x="380" y="380"/>
                </a:lnTo>
                <a:lnTo>
                  <a:pt x="384" y="392"/>
                </a:lnTo>
                <a:lnTo>
                  <a:pt x="388" y="396"/>
                </a:lnTo>
                <a:lnTo>
                  <a:pt x="388" y="404"/>
                </a:lnTo>
                <a:lnTo>
                  <a:pt x="384" y="408"/>
                </a:lnTo>
                <a:lnTo>
                  <a:pt x="376" y="416"/>
                </a:lnTo>
                <a:lnTo>
                  <a:pt x="364" y="420"/>
                </a:lnTo>
                <a:lnTo>
                  <a:pt x="352" y="424"/>
                </a:lnTo>
                <a:lnTo>
                  <a:pt x="332" y="432"/>
                </a:lnTo>
                <a:lnTo>
                  <a:pt x="312" y="436"/>
                </a:lnTo>
                <a:lnTo>
                  <a:pt x="288" y="440"/>
                </a:lnTo>
                <a:lnTo>
                  <a:pt x="264" y="444"/>
                </a:lnTo>
                <a:lnTo>
                  <a:pt x="236" y="444"/>
                </a:lnTo>
                <a:lnTo>
                  <a:pt x="204" y="444"/>
                </a:lnTo>
                <a:lnTo>
                  <a:pt x="204" y="4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18">
            <a:extLst>
              <a:ext uri="{FF2B5EF4-FFF2-40B4-BE49-F238E27FC236}">
                <a16:creationId xmlns:a16="http://schemas.microsoft.com/office/drawing/2014/main" xmlns="" id="{7F38A138-7E94-42E5-A437-DCF5C34FBF09}"/>
              </a:ext>
            </a:extLst>
          </p:cNvPr>
          <p:cNvSpPr>
            <a:spLocks/>
          </p:cNvSpPr>
          <p:nvPr/>
        </p:nvSpPr>
        <p:spPr bwMode="auto">
          <a:xfrm>
            <a:off x="7849921" y="4054561"/>
            <a:ext cx="354783" cy="2586063"/>
          </a:xfrm>
          <a:custGeom>
            <a:avLst/>
            <a:gdLst>
              <a:gd name="T0" fmla="*/ 92 w 92"/>
              <a:gd name="T1" fmla="*/ 28 h 516"/>
              <a:gd name="T2" fmla="*/ 92 w 92"/>
              <a:gd name="T3" fmla="*/ 40 h 516"/>
              <a:gd name="T4" fmla="*/ 88 w 92"/>
              <a:gd name="T5" fmla="*/ 48 h 516"/>
              <a:gd name="T6" fmla="*/ 88 w 92"/>
              <a:gd name="T7" fmla="*/ 60 h 516"/>
              <a:gd name="T8" fmla="*/ 84 w 92"/>
              <a:gd name="T9" fmla="*/ 80 h 516"/>
              <a:gd name="T10" fmla="*/ 84 w 92"/>
              <a:gd name="T11" fmla="*/ 108 h 516"/>
              <a:gd name="T12" fmla="*/ 84 w 92"/>
              <a:gd name="T13" fmla="*/ 144 h 516"/>
              <a:gd name="T14" fmla="*/ 84 w 92"/>
              <a:gd name="T15" fmla="*/ 184 h 516"/>
              <a:gd name="T16" fmla="*/ 84 w 92"/>
              <a:gd name="T17" fmla="*/ 232 h 516"/>
              <a:gd name="T18" fmla="*/ 84 w 92"/>
              <a:gd name="T19" fmla="*/ 280 h 516"/>
              <a:gd name="T20" fmla="*/ 84 w 92"/>
              <a:gd name="T21" fmla="*/ 332 h 516"/>
              <a:gd name="T22" fmla="*/ 80 w 92"/>
              <a:gd name="T23" fmla="*/ 380 h 516"/>
              <a:gd name="T24" fmla="*/ 80 w 92"/>
              <a:gd name="T25" fmla="*/ 420 h 516"/>
              <a:gd name="T26" fmla="*/ 76 w 92"/>
              <a:gd name="T27" fmla="*/ 452 h 516"/>
              <a:gd name="T28" fmla="*/ 76 w 92"/>
              <a:gd name="T29" fmla="*/ 480 h 516"/>
              <a:gd name="T30" fmla="*/ 72 w 92"/>
              <a:gd name="T31" fmla="*/ 500 h 516"/>
              <a:gd name="T32" fmla="*/ 64 w 92"/>
              <a:gd name="T33" fmla="*/ 512 h 516"/>
              <a:gd name="T34" fmla="*/ 60 w 92"/>
              <a:gd name="T35" fmla="*/ 516 h 516"/>
              <a:gd name="T36" fmla="*/ 52 w 92"/>
              <a:gd name="T37" fmla="*/ 516 h 516"/>
              <a:gd name="T38" fmla="*/ 44 w 92"/>
              <a:gd name="T39" fmla="*/ 512 h 516"/>
              <a:gd name="T40" fmla="*/ 36 w 92"/>
              <a:gd name="T41" fmla="*/ 500 h 516"/>
              <a:gd name="T42" fmla="*/ 28 w 92"/>
              <a:gd name="T43" fmla="*/ 480 h 516"/>
              <a:gd name="T44" fmla="*/ 24 w 92"/>
              <a:gd name="T45" fmla="*/ 464 h 516"/>
              <a:gd name="T46" fmla="*/ 20 w 92"/>
              <a:gd name="T47" fmla="*/ 448 h 516"/>
              <a:gd name="T48" fmla="*/ 20 w 92"/>
              <a:gd name="T49" fmla="*/ 424 h 516"/>
              <a:gd name="T50" fmla="*/ 16 w 92"/>
              <a:gd name="T51" fmla="*/ 400 h 516"/>
              <a:gd name="T52" fmla="*/ 16 w 92"/>
              <a:gd name="T53" fmla="*/ 368 h 516"/>
              <a:gd name="T54" fmla="*/ 16 w 92"/>
              <a:gd name="T55" fmla="*/ 336 h 516"/>
              <a:gd name="T56" fmla="*/ 16 w 92"/>
              <a:gd name="T57" fmla="*/ 296 h 516"/>
              <a:gd name="T58" fmla="*/ 16 w 92"/>
              <a:gd name="T59" fmla="*/ 252 h 516"/>
              <a:gd name="T60" fmla="*/ 16 w 92"/>
              <a:gd name="T61" fmla="*/ 204 h 516"/>
              <a:gd name="T62" fmla="*/ 20 w 92"/>
              <a:gd name="T63" fmla="*/ 164 h 516"/>
              <a:gd name="T64" fmla="*/ 20 w 92"/>
              <a:gd name="T65" fmla="*/ 128 h 516"/>
              <a:gd name="T66" fmla="*/ 16 w 92"/>
              <a:gd name="T67" fmla="*/ 96 h 516"/>
              <a:gd name="T68" fmla="*/ 16 w 92"/>
              <a:gd name="T69" fmla="*/ 72 h 516"/>
              <a:gd name="T70" fmla="*/ 16 w 92"/>
              <a:gd name="T71" fmla="*/ 52 h 516"/>
              <a:gd name="T72" fmla="*/ 12 w 92"/>
              <a:gd name="T73" fmla="*/ 36 h 516"/>
              <a:gd name="T74" fmla="*/ 12 w 92"/>
              <a:gd name="T75" fmla="*/ 28 h 516"/>
              <a:gd name="T76" fmla="*/ 4 w 92"/>
              <a:gd name="T77" fmla="*/ 20 h 516"/>
              <a:gd name="T78" fmla="*/ 0 w 92"/>
              <a:gd name="T79" fmla="*/ 12 h 516"/>
              <a:gd name="T80" fmla="*/ 8 w 92"/>
              <a:gd name="T81" fmla="*/ 0 h 516"/>
              <a:gd name="T82" fmla="*/ 16 w 92"/>
              <a:gd name="T83" fmla="*/ 0 h 516"/>
              <a:gd name="T84" fmla="*/ 28 w 92"/>
              <a:gd name="T85" fmla="*/ 0 h 516"/>
              <a:gd name="T86" fmla="*/ 44 w 92"/>
              <a:gd name="T87" fmla="*/ 4 h 516"/>
              <a:gd name="T88" fmla="*/ 60 w 92"/>
              <a:gd name="T89" fmla="*/ 8 h 516"/>
              <a:gd name="T90" fmla="*/ 76 w 92"/>
              <a:gd name="T91" fmla="*/ 16 h 516"/>
              <a:gd name="T92" fmla="*/ 92 w 92"/>
              <a:gd name="T93" fmla="*/ 24 h 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2" h="516">
                <a:moveTo>
                  <a:pt x="92" y="24"/>
                </a:moveTo>
                <a:lnTo>
                  <a:pt x="92" y="28"/>
                </a:lnTo>
                <a:lnTo>
                  <a:pt x="92" y="32"/>
                </a:lnTo>
                <a:lnTo>
                  <a:pt x="92" y="40"/>
                </a:lnTo>
                <a:lnTo>
                  <a:pt x="92" y="44"/>
                </a:lnTo>
                <a:lnTo>
                  <a:pt x="88" y="48"/>
                </a:lnTo>
                <a:lnTo>
                  <a:pt x="88" y="52"/>
                </a:lnTo>
                <a:lnTo>
                  <a:pt x="88" y="60"/>
                </a:lnTo>
                <a:lnTo>
                  <a:pt x="88" y="68"/>
                </a:lnTo>
                <a:lnTo>
                  <a:pt x="84" y="80"/>
                </a:lnTo>
                <a:lnTo>
                  <a:pt x="84" y="92"/>
                </a:lnTo>
                <a:lnTo>
                  <a:pt x="84" y="108"/>
                </a:lnTo>
                <a:lnTo>
                  <a:pt x="84" y="128"/>
                </a:lnTo>
                <a:lnTo>
                  <a:pt x="84" y="144"/>
                </a:lnTo>
                <a:lnTo>
                  <a:pt x="84" y="164"/>
                </a:lnTo>
                <a:lnTo>
                  <a:pt x="84" y="184"/>
                </a:lnTo>
                <a:lnTo>
                  <a:pt x="84" y="208"/>
                </a:lnTo>
                <a:lnTo>
                  <a:pt x="84" y="232"/>
                </a:lnTo>
                <a:lnTo>
                  <a:pt x="84" y="256"/>
                </a:lnTo>
                <a:lnTo>
                  <a:pt x="84" y="280"/>
                </a:lnTo>
                <a:lnTo>
                  <a:pt x="84" y="304"/>
                </a:lnTo>
                <a:lnTo>
                  <a:pt x="84" y="332"/>
                </a:lnTo>
                <a:lnTo>
                  <a:pt x="84" y="356"/>
                </a:lnTo>
                <a:lnTo>
                  <a:pt x="80" y="380"/>
                </a:lnTo>
                <a:lnTo>
                  <a:pt x="80" y="400"/>
                </a:lnTo>
                <a:lnTo>
                  <a:pt x="80" y="420"/>
                </a:lnTo>
                <a:lnTo>
                  <a:pt x="80" y="436"/>
                </a:lnTo>
                <a:lnTo>
                  <a:pt x="76" y="452"/>
                </a:lnTo>
                <a:lnTo>
                  <a:pt x="76" y="468"/>
                </a:lnTo>
                <a:lnTo>
                  <a:pt x="76" y="480"/>
                </a:lnTo>
                <a:lnTo>
                  <a:pt x="72" y="488"/>
                </a:lnTo>
                <a:lnTo>
                  <a:pt x="72" y="500"/>
                </a:lnTo>
                <a:lnTo>
                  <a:pt x="68" y="504"/>
                </a:lnTo>
                <a:lnTo>
                  <a:pt x="64" y="512"/>
                </a:lnTo>
                <a:lnTo>
                  <a:pt x="60" y="516"/>
                </a:lnTo>
                <a:lnTo>
                  <a:pt x="60" y="516"/>
                </a:lnTo>
                <a:lnTo>
                  <a:pt x="56" y="516"/>
                </a:lnTo>
                <a:lnTo>
                  <a:pt x="52" y="516"/>
                </a:lnTo>
                <a:lnTo>
                  <a:pt x="48" y="516"/>
                </a:lnTo>
                <a:lnTo>
                  <a:pt x="44" y="512"/>
                </a:lnTo>
                <a:lnTo>
                  <a:pt x="40" y="504"/>
                </a:lnTo>
                <a:lnTo>
                  <a:pt x="36" y="500"/>
                </a:lnTo>
                <a:lnTo>
                  <a:pt x="32" y="492"/>
                </a:lnTo>
                <a:lnTo>
                  <a:pt x="28" y="480"/>
                </a:lnTo>
                <a:lnTo>
                  <a:pt x="28" y="468"/>
                </a:lnTo>
                <a:lnTo>
                  <a:pt x="24" y="464"/>
                </a:lnTo>
                <a:lnTo>
                  <a:pt x="24" y="456"/>
                </a:lnTo>
                <a:lnTo>
                  <a:pt x="20" y="448"/>
                </a:lnTo>
                <a:lnTo>
                  <a:pt x="20" y="436"/>
                </a:lnTo>
                <a:lnTo>
                  <a:pt x="20" y="424"/>
                </a:lnTo>
                <a:lnTo>
                  <a:pt x="20" y="412"/>
                </a:lnTo>
                <a:lnTo>
                  <a:pt x="16" y="400"/>
                </a:lnTo>
                <a:lnTo>
                  <a:pt x="16" y="384"/>
                </a:lnTo>
                <a:lnTo>
                  <a:pt x="16" y="368"/>
                </a:lnTo>
                <a:lnTo>
                  <a:pt x="16" y="352"/>
                </a:lnTo>
                <a:lnTo>
                  <a:pt x="16" y="336"/>
                </a:lnTo>
                <a:lnTo>
                  <a:pt x="16" y="316"/>
                </a:lnTo>
                <a:lnTo>
                  <a:pt x="16" y="296"/>
                </a:lnTo>
                <a:lnTo>
                  <a:pt x="16" y="272"/>
                </a:lnTo>
                <a:lnTo>
                  <a:pt x="16" y="252"/>
                </a:lnTo>
                <a:lnTo>
                  <a:pt x="16" y="228"/>
                </a:lnTo>
                <a:lnTo>
                  <a:pt x="16" y="204"/>
                </a:lnTo>
                <a:lnTo>
                  <a:pt x="20" y="184"/>
                </a:lnTo>
                <a:lnTo>
                  <a:pt x="20" y="164"/>
                </a:lnTo>
                <a:lnTo>
                  <a:pt x="20" y="144"/>
                </a:lnTo>
                <a:lnTo>
                  <a:pt x="20" y="128"/>
                </a:lnTo>
                <a:lnTo>
                  <a:pt x="20" y="112"/>
                </a:lnTo>
                <a:lnTo>
                  <a:pt x="16" y="96"/>
                </a:lnTo>
                <a:lnTo>
                  <a:pt x="16" y="84"/>
                </a:lnTo>
                <a:lnTo>
                  <a:pt x="16" y="72"/>
                </a:lnTo>
                <a:lnTo>
                  <a:pt x="16" y="60"/>
                </a:lnTo>
                <a:lnTo>
                  <a:pt x="16" y="52"/>
                </a:lnTo>
                <a:lnTo>
                  <a:pt x="12" y="44"/>
                </a:lnTo>
                <a:lnTo>
                  <a:pt x="12" y="36"/>
                </a:lnTo>
                <a:lnTo>
                  <a:pt x="12" y="32"/>
                </a:lnTo>
                <a:lnTo>
                  <a:pt x="12" y="28"/>
                </a:lnTo>
                <a:lnTo>
                  <a:pt x="8" y="28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8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52" y="8"/>
                </a:lnTo>
                <a:lnTo>
                  <a:pt x="60" y="8"/>
                </a:lnTo>
                <a:lnTo>
                  <a:pt x="68" y="12"/>
                </a:lnTo>
                <a:lnTo>
                  <a:pt x="76" y="16"/>
                </a:lnTo>
                <a:lnTo>
                  <a:pt x="84" y="20"/>
                </a:lnTo>
                <a:lnTo>
                  <a:pt x="92" y="24"/>
                </a:lnTo>
                <a:lnTo>
                  <a:pt x="92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19">
            <a:extLst>
              <a:ext uri="{FF2B5EF4-FFF2-40B4-BE49-F238E27FC236}">
                <a16:creationId xmlns:a16="http://schemas.microsoft.com/office/drawing/2014/main" xmlns="" id="{9F427831-C2A4-4359-99EA-749A6DAB3D89}"/>
              </a:ext>
            </a:extLst>
          </p:cNvPr>
          <p:cNvSpPr>
            <a:spLocks/>
          </p:cNvSpPr>
          <p:nvPr/>
        </p:nvSpPr>
        <p:spPr bwMode="auto">
          <a:xfrm>
            <a:off x="6800997" y="4796300"/>
            <a:ext cx="2437206" cy="501175"/>
          </a:xfrm>
          <a:custGeom>
            <a:avLst/>
            <a:gdLst>
              <a:gd name="T0" fmla="*/ 156 w 632"/>
              <a:gd name="T1" fmla="*/ 88 h 100"/>
              <a:gd name="T2" fmla="*/ 116 w 632"/>
              <a:gd name="T3" fmla="*/ 96 h 100"/>
              <a:gd name="T4" fmla="*/ 92 w 632"/>
              <a:gd name="T5" fmla="*/ 100 h 100"/>
              <a:gd name="T6" fmla="*/ 76 w 632"/>
              <a:gd name="T7" fmla="*/ 100 h 100"/>
              <a:gd name="T8" fmla="*/ 64 w 632"/>
              <a:gd name="T9" fmla="*/ 100 h 100"/>
              <a:gd name="T10" fmla="*/ 44 w 632"/>
              <a:gd name="T11" fmla="*/ 96 h 100"/>
              <a:gd name="T12" fmla="*/ 24 w 632"/>
              <a:gd name="T13" fmla="*/ 88 h 100"/>
              <a:gd name="T14" fmla="*/ 8 w 632"/>
              <a:gd name="T15" fmla="*/ 76 h 100"/>
              <a:gd name="T16" fmla="*/ 0 w 632"/>
              <a:gd name="T17" fmla="*/ 72 h 100"/>
              <a:gd name="T18" fmla="*/ 0 w 632"/>
              <a:gd name="T19" fmla="*/ 64 h 100"/>
              <a:gd name="T20" fmla="*/ 4 w 632"/>
              <a:gd name="T21" fmla="*/ 64 h 100"/>
              <a:gd name="T22" fmla="*/ 16 w 632"/>
              <a:gd name="T23" fmla="*/ 60 h 100"/>
              <a:gd name="T24" fmla="*/ 48 w 632"/>
              <a:gd name="T25" fmla="*/ 60 h 100"/>
              <a:gd name="T26" fmla="*/ 84 w 632"/>
              <a:gd name="T27" fmla="*/ 56 h 100"/>
              <a:gd name="T28" fmla="*/ 104 w 632"/>
              <a:gd name="T29" fmla="*/ 52 h 100"/>
              <a:gd name="T30" fmla="*/ 128 w 632"/>
              <a:gd name="T31" fmla="*/ 52 h 100"/>
              <a:gd name="T32" fmla="*/ 164 w 632"/>
              <a:gd name="T33" fmla="*/ 48 h 100"/>
              <a:gd name="T34" fmla="*/ 204 w 632"/>
              <a:gd name="T35" fmla="*/ 44 h 100"/>
              <a:gd name="T36" fmla="*/ 252 w 632"/>
              <a:gd name="T37" fmla="*/ 36 h 100"/>
              <a:gd name="T38" fmla="*/ 304 w 632"/>
              <a:gd name="T39" fmla="*/ 28 h 100"/>
              <a:gd name="T40" fmla="*/ 364 w 632"/>
              <a:gd name="T41" fmla="*/ 20 h 100"/>
              <a:gd name="T42" fmla="*/ 428 w 632"/>
              <a:gd name="T43" fmla="*/ 12 h 100"/>
              <a:gd name="T44" fmla="*/ 484 w 632"/>
              <a:gd name="T45" fmla="*/ 4 h 100"/>
              <a:gd name="T46" fmla="*/ 524 w 632"/>
              <a:gd name="T47" fmla="*/ 0 h 100"/>
              <a:gd name="T48" fmla="*/ 552 w 632"/>
              <a:gd name="T49" fmla="*/ 0 h 100"/>
              <a:gd name="T50" fmla="*/ 568 w 632"/>
              <a:gd name="T51" fmla="*/ 4 h 100"/>
              <a:gd name="T52" fmla="*/ 596 w 632"/>
              <a:gd name="T53" fmla="*/ 12 h 100"/>
              <a:gd name="T54" fmla="*/ 616 w 632"/>
              <a:gd name="T55" fmla="*/ 24 h 100"/>
              <a:gd name="T56" fmla="*/ 628 w 632"/>
              <a:gd name="T57" fmla="*/ 36 h 100"/>
              <a:gd name="T58" fmla="*/ 632 w 632"/>
              <a:gd name="T59" fmla="*/ 48 h 100"/>
              <a:gd name="T60" fmla="*/ 632 w 632"/>
              <a:gd name="T61" fmla="*/ 56 h 100"/>
              <a:gd name="T62" fmla="*/ 620 w 632"/>
              <a:gd name="T63" fmla="*/ 56 h 100"/>
              <a:gd name="T64" fmla="*/ 608 w 632"/>
              <a:gd name="T65" fmla="*/ 60 h 100"/>
              <a:gd name="T66" fmla="*/ 588 w 632"/>
              <a:gd name="T67" fmla="*/ 60 h 100"/>
              <a:gd name="T68" fmla="*/ 564 w 632"/>
              <a:gd name="T69" fmla="*/ 56 h 100"/>
              <a:gd name="T70" fmla="*/ 532 w 632"/>
              <a:gd name="T71" fmla="*/ 56 h 100"/>
              <a:gd name="T72" fmla="*/ 500 w 632"/>
              <a:gd name="T73" fmla="*/ 56 h 100"/>
              <a:gd name="T74" fmla="*/ 476 w 632"/>
              <a:gd name="T75" fmla="*/ 56 h 100"/>
              <a:gd name="T76" fmla="*/ 456 w 632"/>
              <a:gd name="T77" fmla="*/ 56 h 100"/>
              <a:gd name="T78" fmla="*/ 440 w 632"/>
              <a:gd name="T79" fmla="*/ 56 h 100"/>
              <a:gd name="T80" fmla="*/ 420 w 632"/>
              <a:gd name="T81" fmla="*/ 56 h 100"/>
              <a:gd name="T82" fmla="*/ 392 w 632"/>
              <a:gd name="T83" fmla="*/ 60 h 100"/>
              <a:gd name="T84" fmla="*/ 360 w 632"/>
              <a:gd name="T85" fmla="*/ 60 h 100"/>
              <a:gd name="T86" fmla="*/ 308 w 632"/>
              <a:gd name="T87" fmla="*/ 68 h 100"/>
              <a:gd name="T88" fmla="*/ 224 w 632"/>
              <a:gd name="T89" fmla="*/ 76 h 100"/>
              <a:gd name="T90" fmla="*/ 180 w 632"/>
              <a:gd name="T91" fmla="*/ 8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32" h="100">
                <a:moveTo>
                  <a:pt x="180" y="84"/>
                </a:moveTo>
                <a:lnTo>
                  <a:pt x="156" y="88"/>
                </a:lnTo>
                <a:lnTo>
                  <a:pt x="136" y="92"/>
                </a:lnTo>
                <a:lnTo>
                  <a:pt x="116" y="96"/>
                </a:lnTo>
                <a:lnTo>
                  <a:pt x="104" y="96"/>
                </a:lnTo>
                <a:lnTo>
                  <a:pt x="92" y="100"/>
                </a:lnTo>
                <a:lnTo>
                  <a:pt x="80" y="100"/>
                </a:lnTo>
                <a:lnTo>
                  <a:pt x="76" y="100"/>
                </a:lnTo>
                <a:lnTo>
                  <a:pt x="68" y="100"/>
                </a:lnTo>
                <a:lnTo>
                  <a:pt x="64" y="100"/>
                </a:lnTo>
                <a:lnTo>
                  <a:pt x="56" y="100"/>
                </a:lnTo>
                <a:lnTo>
                  <a:pt x="44" y="96"/>
                </a:lnTo>
                <a:lnTo>
                  <a:pt x="36" y="92"/>
                </a:lnTo>
                <a:lnTo>
                  <a:pt x="24" y="88"/>
                </a:lnTo>
                <a:lnTo>
                  <a:pt x="16" y="84"/>
                </a:lnTo>
                <a:lnTo>
                  <a:pt x="8" y="76"/>
                </a:lnTo>
                <a:lnTo>
                  <a:pt x="4" y="72"/>
                </a:lnTo>
                <a:lnTo>
                  <a:pt x="0" y="72"/>
                </a:lnTo>
                <a:lnTo>
                  <a:pt x="0" y="68"/>
                </a:lnTo>
                <a:lnTo>
                  <a:pt x="0" y="64"/>
                </a:lnTo>
                <a:lnTo>
                  <a:pt x="4" y="64"/>
                </a:lnTo>
                <a:lnTo>
                  <a:pt x="4" y="64"/>
                </a:lnTo>
                <a:lnTo>
                  <a:pt x="12" y="60"/>
                </a:lnTo>
                <a:lnTo>
                  <a:pt x="16" y="60"/>
                </a:lnTo>
                <a:lnTo>
                  <a:pt x="24" y="60"/>
                </a:lnTo>
                <a:lnTo>
                  <a:pt x="48" y="60"/>
                </a:lnTo>
                <a:lnTo>
                  <a:pt x="76" y="56"/>
                </a:lnTo>
                <a:lnTo>
                  <a:pt x="84" y="56"/>
                </a:lnTo>
                <a:lnTo>
                  <a:pt x="92" y="56"/>
                </a:lnTo>
                <a:lnTo>
                  <a:pt x="104" y="52"/>
                </a:lnTo>
                <a:lnTo>
                  <a:pt x="116" y="52"/>
                </a:lnTo>
                <a:lnTo>
                  <a:pt x="128" y="52"/>
                </a:lnTo>
                <a:lnTo>
                  <a:pt x="148" y="48"/>
                </a:lnTo>
                <a:lnTo>
                  <a:pt x="164" y="48"/>
                </a:lnTo>
                <a:lnTo>
                  <a:pt x="184" y="44"/>
                </a:lnTo>
                <a:lnTo>
                  <a:pt x="204" y="44"/>
                </a:lnTo>
                <a:lnTo>
                  <a:pt x="228" y="40"/>
                </a:lnTo>
                <a:lnTo>
                  <a:pt x="252" y="36"/>
                </a:lnTo>
                <a:lnTo>
                  <a:pt x="276" y="32"/>
                </a:lnTo>
                <a:lnTo>
                  <a:pt x="304" y="28"/>
                </a:lnTo>
                <a:lnTo>
                  <a:pt x="332" y="24"/>
                </a:lnTo>
                <a:lnTo>
                  <a:pt x="364" y="20"/>
                </a:lnTo>
                <a:lnTo>
                  <a:pt x="396" y="16"/>
                </a:lnTo>
                <a:lnTo>
                  <a:pt x="428" y="12"/>
                </a:lnTo>
                <a:lnTo>
                  <a:pt x="460" y="8"/>
                </a:lnTo>
                <a:lnTo>
                  <a:pt x="484" y="4"/>
                </a:lnTo>
                <a:lnTo>
                  <a:pt x="504" y="4"/>
                </a:lnTo>
                <a:lnTo>
                  <a:pt x="524" y="0"/>
                </a:lnTo>
                <a:lnTo>
                  <a:pt x="540" y="0"/>
                </a:lnTo>
                <a:lnTo>
                  <a:pt x="552" y="0"/>
                </a:lnTo>
                <a:lnTo>
                  <a:pt x="560" y="0"/>
                </a:lnTo>
                <a:lnTo>
                  <a:pt x="568" y="4"/>
                </a:lnTo>
                <a:lnTo>
                  <a:pt x="584" y="8"/>
                </a:lnTo>
                <a:lnTo>
                  <a:pt x="596" y="12"/>
                </a:lnTo>
                <a:lnTo>
                  <a:pt x="604" y="16"/>
                </a:lnTo>
                <a:lnTo>
                  <a:pt x="616" y="24"/>
                </a:lnTo>
                <a:lnTo>
                  <a:pt x="624" y="28"/>
                </a:lnTo>
                <a:lnTo>
                  <a:pt x="628" y="36"/>
                </a:lnTo>
                <a:lnTo>
                  <a:pt x="632" y="40"/>
                </a:lnTo>
                <a:lnTo>
                  <a:pt x="632" y="48"/>
                </a:lnTo>
                <a:lnTo>
                  <a:pt x="632" y="52"/>
                </a:lnTo>
                <a:lnTo>
                  <a:pt x="632" y="56"/>
                </a:lnTo>
                <a:lnTo>
                  <a:pt x="624" y="56"/>
                </a:lnTo>
                <a:lnTo>
                  <a:pt x="620" y="56"/>
                </a:lnTo>
                <a:lnTo>
                  <a:pt x="616" y="56"/>
                </a:lnTo>
                <a:lnTo>
                  <a:pt x="608" y="60"/>
                </a:lnTo>
                <a:lnTo>
                  <a:pt x="600" y="60"/>
                </a:lnTo>
                <a:lnTo>
                  <a:pt x="588" y="60"/>
                </a:lnTo>
                <a:lnTo>
                  <a:pt x="576" y="56"/>
                </a:lnTo>
                <a:lnTo>
                  <a:pt x="564" y="56"/>
                </a:lnTo>
                <a:lnTo>
                  <a:pt x="548" y="56"/>
                </a:lnTo>
                <a:lnTo>
                  <a:pt x="532" y="56"/>
                </a:lnTo>
                <a:lnTo>
                  <a:pt x="516" y="56"/>
                </a:lnTo>
                <a:lnTo>
                  <a:pt x="500" y="56"/>
                </a:lnTo>
                <a:lnTo>
                  <a:pt x="488" y="56"/>
                </a:lnTo>
                <a:lnTo>
                  <a:pt x="476" y="56"/>
                </a:lnTo>
                <a:lnTo>
                  <a:pt x="464" y="56"/>
                </a:lnTo>
                <a:lnTo>
                  <a:pt x="456" y="56"/>
                </a:lnTo>
                <a:lnTo>
                  <a:pt x="448" y="56"/>
                </a:lnTo>
                <a:lnTo>
                  <a:pt x="440" y="56"/>
                </a:lnTo>
                <a:lnTo>
                  <a:pt x="428" y="56"/>
                </a:lnTo>
                <a:lnTo>
                  <a:pt x="420" y="56"/>
                </a:lnTo>
                <a:lnTo>
                  <a:pt x="404" y="56"/>
                </a:lnTo>
                <a:lnTo>
                  <a:pt x="392" y="60"/>
                </a:lnTo>
                <a:lnTo>
                  <a:pt x="376" y="60"/>
                </a:lnTo>
                <a:lnTo>
                  <a:pt x="360" y="60"/>
                </a:lnTo>
                <a:lnTo>
                  <a:pt x="344" y="64"/>
                </a:lnTo>
                <a:lnTo>
                  <a:pt x="308" y="68"/>
                </a:lnTo>
                <a:lnTo>
                  <a:pt x="268" y="72"/>
                </a:lnTo>
                <a:lnTo>
                  <a:pt x="224" y="76"/>
                </a:lnTo>
                <a:lnTo>
                  <a:pt x="180" y="84"/>
                </a:lnTo>
                <a:lnTo>
                  <a:pt x="180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21">
            <a:extLst>
              <a:ext uri="{FF2B5EF4-FFF2-40B4-BE49-F238E27FC236}">
                <a16:creationId xmlns:a16="http://schemas.microsoft.com/office/drawing/2014/main" xmlns="" id="{6A3270AA-D8C3-4973-BF65-9CFAEC988496}"/>
              </a:ext>
            </a:extLst>
          </p:cNvPr>
          <p:cNvSpPr>
            <a:spLocks/>
          </p:cNvSpPr>
          <p:nvPr/>
        </p:nvSpPr>
        <p:spPr bwMode="auto">
          <a:xfrm>
            <a:off x="8389912" y="1677855"/>
            <a:ext cx="958579" cy="1178972"/>
          </a:xfrm>
          <a:custGeom>
            <a:avLst/>
            <a:gdLst>
              <a:gd name="T0" fmla="*/ 353 w 361"/>
              <a:gd name="T1" fmla="*/ 59 h 444"/>
              <a:gd name="T2" fmla="*/ 357 w 361"/>
              <a:gd name="T3" fmla="*/ 75 h 444"/>
              <a:gd name="T4" fmla="*/ 357 w 361"/>
              <a:gd name="T5" fmla="*/ 87 h 444"/>
              <a:gd name="T6" fmla="*/ 349 w 361"/>
              <a:gd name="T7" fmla="*/ 107 h 444"/>
              <a:gd name="T8" fmla="*/ 334 w 361"/>
              <a:gd name="T9" fmla="*/ 135 h 444"/>
              <a:gd name="T10" fmla="*/ 310 w 361"/>
              <a:gd name="T11" fmla="*/ 171 h 444"/>
              <a:gd name="T12" fmla="*/ 278 w 361"/>
              <a:gd name="T13" fmla="*/ 214 h 444"/>
              <a:gd name="T14" fmla="*/ 246 w 361"/>
              <a:gd name="T15" fmla="*/ 258 h 444"/>
              <a:gd name="T16" fmla="*/ 214 w 361"/>
              <a:gd name="T17" fmla="*/ 298 h 444"/>
              <a:gd name="T18" fmla="*/ 183 w 361"/>
              <a:gd name="T19" fmla="*/ 329 h 444"/>
              <a:gd name="T20" fmla="*/ 155 w 361"/>
              <a:gd name="T21" fmla="*/ 357 h 444"/>
              <a:gd name="T22" fmla="*/ 127 w 361"/>
              <a:gd name="T23" fmla="*/ 381 h 444"/>
              <a:gd name="T24" fmla="*/ 83 w 361"/>
              <a:gd name="T25" fmla="*/ 409 h 444"/>
              <a:gd name="T26" fmla="*/ 44 w 361"/>
              <a:gd name="T27" fmla="*/ 429 h 444"/>
              <a:gd name="T28" fmla="*/ 24 w 361"/>
              <a:gd name="T29" fmla="*/ 440 h 444"/>
              <a:gd name="T30" fmla="*/ 12 w 361"/>
              <a:gd name="T31" fmla="*/ 444 h 444"/>
              <a:gd name="T32" fmla="*/ 4 w 361"/>
              <a:gd name="T33" fmla="*/ 440 h 444"/>
              <a:gd name="T34" fmla="*/ 0 w 361"/>
              <a:gd name="T35" fmla="*/ 436 h 444"/>
              <a:gd name="T36" fmla="*/ 8 w 361"/>
              <a:gd name="T37" fmla="*/ 421 h 444"/>
              <a:gd name="T38" fmla="*/ 28 w 361"/>
              <a:gd name="T39" fmla="*/ 393 h 444"/>
              <a:gd name="T40" fmla="*/ 56 w 361"/>
              <a:gd name="T41" fmla="*/ 357 h 444"/>
              <a:gd name="T42" fmla="*/ 95 w 361"/>
              <a:gd name="T43" fmla="*/ 317 h 444"/>
              <a:gd name="T44" fmla="*/ 131 w 361"/>
              <a:gd name="T45" fmla="*/ 278 h 444"/>
              <a:gd name="T46" fmla="*/ 159 w 361"/>
              <a:gd name="T47" fmla="*/ 238 h 444"/>
              <a:gd name="T48" fmla="*/ 187 w 361"/>
              <a:gd name="T49" fmla="*/ 206 h 444"/>
              <a:gd name="T50" fmla="*/ 214 w 361"/>
              <a:gd name="T51" fmla="*/ 159 h 444"/>
              <a:gd name="T52" fmla="*/ 226 w 361"/>
              <a:gd name="T53" fmla="*/ 131 h 444"/>
              <a:gd name="T54" fmla="*/ 238 w 361"/>
              <a:gd name="T55" fmla="*/ 107 h 444"/>
              <a:gd name="T56" fmla="*/ 250 w 361"/>
              <a:gd name="T57" fmla="*/ 91 h 444"/>
              <a:gd name="T58" fmla="*/ 254 w 361"/>
              <a:gd name="T59" fmla="*/ 59 h 444"/>
              <a:gd name="T60" fmla="*/ 254 w 361"/>
              <a:gd name="T61" fmla="*/ 28 h 444"/>
              <a:gd name="T62" fmla="*/ 250 w 361"/>
              <a:gd name="T63" fmla="*/ 16 h 444"/>
              <a:gd name="T64" fmla="*/ 250 w 361"/>
              <a:gd name="T65" fmla="*/ 8 h 444"/>
              <a:gd name="T66" fmla="*/ 258 w 361"/>
              <a:gd name="T67" fmla="*/ 4 h 444"/>
              <a:gd name="T68" fmla="*/ 270 w 361"/>
              <a:gd name="T69" fmla="*/ 0 h 444"/>
              <a:gd name="T70" fmla="*/ 290 w 361"/>
              <a:gd name="T71" fmla="*/ 4 h 444"/>
              <a:gd name="T72" fmla="*/ 314 w 361"/>
              <a:gd name="T73" fmla="*/ 16 h 444"/>
              <a:gd name="T74" fmla="*/ 330 w 361"/>
              <a:gd name="T75" fmla="*/ 32 h 444"/>
              <a:gd name="T76" fmla="*/ 345 w 361"/>
              <a:gd name="T77" fmla="*/ 48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61" h="444">
                <a:moveTo>
                  <a:pt x="345" y="48"/>
                </a:moveTo>
                <a:lnTo>
                  <a:pt x="353" y="59"/>
                </a:lnTo>
                <a:lnTo>
                  <a:pt x="357" y="67"/>
                </a:lnTo>
                <a:lnTo>
                  <a:pt x="357" y="75"/>
                </a:lnTo>
                <a:lnTo>
                  <a:pt x="361" y="83"/>
                </a:lnTo>
                <a:lnTo>
                  <a:pt x="357" y="87"/>
                </a:lnTo>
                <a:lnTo>
                  <a:pt x="357" y="95"/>
                </a:lnTo>
                <a:lnTo>
                  <a:pt x="349" y="107"/>
                </a:lnTo>
                <a:lnTo>
                  <a:pt x="345" y="119"/>
                </a:lnTo>
                <a:lnTo>
                  <a:pt x="334" y="135"/>
                </a:lnTo>
                <a:lnTo>
                  <a:pt x="326" y="151"/>
                </a:lnTo>
                <a:lnTo>
                  <a:pt x="310" y="171"/>
                </a:lnTo>
                <a:lnTo>
                  <a:pt x="298" y="194"/>
                </a:lnTo>
                <a:lnTo>
                  <a:pt x="278" y="214"/>
                </a:lnTo>
                <a:lnTo>
                  <a:pt x="262" y="238"/>
                </a:lnTo>
                <a:lnTo>
                  <a:pt x="246" y="258"/>
                </a:lnTo>
                <a:lnTo>
                  <a:pt x="230" y="278"/>
                </a:lnTo>
                <a:lnTo>
                  <a:pt x="214" y="298"/>
                </a:lnTo>
                <a:lnTo>
                  <a:pt x="199" y="313"/>
                </a:lnTo>
                <a:lnTo>
                  <a:pt x="183" y="329"/>
                </a:lnTo>
                <a:lnTo>
                  <a:pt x="167" y="341"/>
                </a:lnTo>
                <a:lnTo>
                  <a:pt x="155" y="357"/>
                </a:lnTo>
                <a:lnTo>
                  <a:pt x="139" y="369"/>
                </a:lnTo>
                <a:lnTo>
                  <a:pt x="127" y="381"/>
                </a:lnTo>
                <a:lnTo>
                  <a:pt x="111" y="389"/>
                </a:lnTo>
                <a:lnTo>
                  <a:pt x="83" y="409"/>
                </a:lnTo>
                <a:lnTo>
                  <a:pt x="56" y="421"/>
                </a:lnTo>
                <a:lnTo>
                  <a:pt x="44" y="429"/>
                </a:lnTo>
                <a:lnTo>
                  <a:pt x="32" y="436"/>
                </a:lnTo>
                <a:lnTo>
                  <a:pt x="24" y="440"/>
                </a:lnTo>
                <a:lnTo>
                  <a:pt x="16" y="440"/>
                </a:lnTo>
                <a:lnTo>
                  <a:pt x="12" y="444"/>
                </a:lnTo>
                <a:lnTo>
                  <a:pt x="8" y="444"/>
                </a:lnTo>
                <a:lnTo>
                  <a:pt x="4" y="440"/>
                </a:lnTo>
                <a:lnTo>
                  <a:pt x="0" y="440"/>
                </a:lnTo>
                <a:lnTo>
                  <a:pt x="0" y="436"/>
                </a:lnTo>
                <a:lnTo>
                  <a:pt x="4" y="429"/>
                </a:lnTo>
                <a:lnTo>
                  <a:pt x="8" y="421"/>
                </a:lnTo>
                <a:lnTo>
                  <a:pt x="16" y="409"/>
                </a:lnTo>
                <a:lnTo>
                  <a:pt x="28" y="393"/>
                </a:lnTo>
                <a:lnTo>
                  <a:pt x="40" y="377"/>
                </a:lnTo>
                <a:lnTo>
                  <a:pt x="56" y="357"/>
                </a:lnTo>
                <a:lnTo>
                  <a:pt x="75" y="337"/>
                </a:lnTo>
                <a:lnTo>
                  <a:pt x="95" y="317"/>
                </a:lnTo>
                <a:lnTo>
                  <a:pt x="115" y="298"/>
                </a:lnTo>
                <a:lnTo>
                  <a:pt x="131" y="278"/>
                </a:lnTo>
                <a:lnTo>
                  <a:pt x="147" y="258"/>
                </a:lnTo>
                <a:lnTo>
                  <a:pt x="159" y="238"/>
                </a:lnTo>
                <a:lnTo>
                  <a:pt x="175" y="222"/>
                </a:lnTo>
                <a:lnTo>
                  <a:pt x="187" y="206"/>
                </a:lnTo>
                <a:lnTo>
                  <a:pt x="195" y="190"/>
                </a:lnTo>
                <a:lnTo>
                  <a:pt x="214" y="159"/>
                </a:lnTo>
                <a:lnTo>
                  <a:pt x="218" y="143"/>
                </a:lnTo>
                <a:lnTo>
                  <a:pt x="226" y="131"/>
                </a:lnTo>
                <a:lnTo>
                  <a:pt x="234" y="119"/>
                </a:lnTo>
                <a:lnTo>
                  <a:pt x="238" y="107"/>
                </a:lnTo>
                <a:lnTo>
                  <a:pt x="242" y="99"/>
                </a:lnTo>
                <a:lnTo>
                  <a:pt x="250" y="91"/>
                </a:lnTo>
                <a:lnTo>
                  <a:pt x="254" y="75"/>
                </a:lnTo>
                <a:lnTo>
                  <a:pt x="254" y="59"/>
                </a:lnTo>
                <a:lnTo>
                  <a:pt x="254" y="44"/>
                </a:lnTo>
                <a:lnTo>
                  <a:pt x="254" y="28"/>
                </a:lnTo>
                <a:lnTo>
                  <a:pt x="250" y="20"/>
                </a:lnTo>
                <a:lnTo>
                  <a:pt x="250" y="16"/>
                </a:lnTo>
                <a:lnTo>
                  <a:pt x="250" y="12"/>
                </a:lnTo>
                <a:lnTo>
                  <a:pt x="250" y="8"/>
                </a:lnTo>
                <a:lnTo>
                  <a:pt x="254" y="4"/>
                </a:lnTo>
                <a:lnTo>
                  <a:pt x="258" y="4"/>
                </a:lnTo>
                <a:lnTo>
                  <a:pt x="262" y="4"/>
                </a:lnTo>
                <a:lnTo>
                  <a:pt x="270" y="0"/>
                </a:lnTo>
                <a:lnTo>
                  <a:pt x="282" y="4"/>
                </a:lnTo>
                <a:lnTo>
                  <a:pt x="290" y="4"/>
                </a:lnTo>
                <a:lnTo>
                  <a:pt x="302" y="8"/>
                </a:lnTo>
                <a:lnTo>
                  <a:pt x="314" y="16"/>
                </a:lnTo>
                <a:lnTo>
                  <a:pt x="322" y="24"/>
                </a:lnTo>
                <a:lnTo>
                  <a:pt x="330" y="32"/>
                </a:lnTo>
                <a:lnTo>
                  <a:pt x="338" y="40"/>
                </a:lnTo>
                <a:lnTo>
                  <a:pt x="345" y="48"/>
                </a:lnTo>
                <a:lnTo>
                  <a:pt x="345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22">
            <a:extLst>
              <a:ext uri="{FF2B5EF4-FFF2-40B4-BE49-F238E27FC236}">
                <a16:creationId xmlns:a16="http://schemas.microsoft.com/office/drawing/2014/main" xmlns="" id="{10F64AEF-820C-4C34-9D5A-E48B77DEFB16}"/>
              </a:ext>
            </a:extLst>
          </p:cNvPr>
          <p:cNvSpPr>
            <a:spLocks/>
          </p:cNvSpPr>
          <p:nvPr/>
        </p:nvSpPr>
        <p:spPr bwMode="auto">
          <a:xfrm>
            <a:off x="9223689" y="1130854"/>
            <a:ext cx="1771114" cy="1611793"/>
          </a:xfrm>
          <a:custGeom>
            <a:avLst/>
            <a:gdLst>
              <a:gd name="T0" fmla="*/ 584 w 667"/>
              <a:gd name="T1" fmla="*/ 515 h 607"/>
              <a:gd name="T2" fmla="*/ 623 w 667"/>
              <a:gd name="T3" fmla="*/ 539 h 607"/>
              <a:gd name="T4" fmla="*/ 651 w 667"/>
              <a:gd name="T5" fmla="*/ 559 h 607"/>
              <a:gd name="T6" fmla="*/ 667 w 667"/>
              <a:gd name="T7" fmla="*/ 571 h 607"/>
              <a:gd name="T8" fmla="*/ 667 w 667"/>
              <a:gd name="T9" fmla="*/ 583 h 607"/>
              <a:gd name="T10" fmla="*/ 655 w 667"/>
              <a:gd name="T11" fmla="*/ 591 h 607"/>
              <a:gd name="T12" fmla="*/ 635 w 667"/>
              <a:gd name="T13" fmla="*/ 595 h 607"/>
              <a:gd name="T14" fmla="*/ 608 w 667"/>
              <a:gd name="T15" fmla="*/ 603 h 607"/>
              <a:gd name="T16" fmla="*/ 568 w 667"/>
              <a:gd name="T17" fmla="*/ 603 h 607"/>
              <a:gd name="T18" fmla="*/ 532 w 667"/>
              <a:gd name="T19" fmla="*/ 607 h 607"/>
              <a:gd name="T20" fmla="*/ 504 w 667"/>
              <a:gd name="T21" fmla="*/ 607 h 607"/>
              <a:gd name="T22" fmla="*/ 480 w 667"/>
              <a:gd name="T23" fmla="*/ 607 h 607"/>
              <a:gd name="T24" fmla="*/ 464 w 667"/>
              <a:gd name="T25" fmla="*/ 607 h 607"/>
              <a:gd name="T26" fmla="*/ 449 w 667"/>
              <a:gd name="T27" fmla="*/ 603 h 607"/>
              <a:gd name="T28" fmla="*/ 433 w 667"/>
              <a:gd name="T29" fmla="*/ 591 h 607"/>
              <a:gd name="T30" fmla="*/ 413 w 667"/>
              <a:gd name="T31" fmla="*/ 579 h 607"/>
              <a:gd name="T32" fmla="*/ 401 w 667"/>
              <a:gd name="T33" fmla="*/ 563 h 607"/>
              <a:gd name="T34" fmla="*/ 389 w 667"/>
              <a:gd name="T35" fmla="*/ 547 h 607"/>
              <a:gd name="T36" fmla="*/ 373 w 667"/>
              <a:gd name="T37" fmla="*/ 531 h 607"/>
              <a:gd name="T38" fmla="*/ 357 w 667"/>
              <a:gd name="T39" fmla="*/ 508 h 607"/>
              <a:gd name="T40" fmla="*/ 337 w 667"/>
              <a:gd name="T41" fmla="*/ 476 h 607"/>
              <a:gd name="T42" fmla="*/ 314 w 667"/>
              <a:gd name="T43" fmla="*/ 444 h 607"/>
              <a:gd name="T44" fmla="*/ 290 w 667"/>
              <a:gd name="T45" fmla="*/ 404 h 607"/>
              <a:gd name="T46" fmla="*/ 262 w 667"/>
              <a:gd name="T47" fmla="*/ 361 h 607"/>
              <a:gd name="T48" fmla="*/ 230 w 667"/>
              <a:gd name="T49" fmla="*/ 309 h 607"/>
              <a:gd name="T50" fmla="*/ 202 w 667"/>
              <a:gd name="T51" fmla="*/ 265 h 607"/>
              <a:gd name="T52" fmla="*/ 178 w 667"/>
              <a:gd name="T53" fmla="*/ 226 h 607"/>
              <a:gd name="T54" fmla="*/ 155 w 667"/>
              <a:gd name="T55" fmla="*/ 194 h 607"/>
              <a:gd name="T56" fmla="*/ 135 w 667"/>
              <a:gd name="T57" fmla="*/ 162 h 607"/>
              <a:gd name="T58" fmla="*/ 119 w 667"/>
              <a:gd name="T59" fmla="*/ 138 h 607"/>
              <a:gd name="T60" fmla="*/ 103 w 667"/>
              <a:gd name="T61" fmla="*/ 119 h 607"/>
              <a:gd name="T62" fmla="*/ 95 w 667"/>
              <a:gd name="T63" fmla="*/ 103 h 607"/>
              <a:gd name="T64" fmla="*/ 71 w 667"/>
              <a:gd name="T65" fmla="*/ 79 h 607"/>
              <a:gd name="T66" fmla="*/ 39 w 667"/>
              <a:gd name="T67" fmla="*/ 55 h 607"/>
              <a:gd name="T68" fmla="*/ 20 w 667"/>
              <a:gd name="T69" fmla="*/ 43 h 607"/>
              <a:gd name="T70" fmla="*/ 8 w 667"/>
              <a:gd name="T71" fmla="*/ 39 h 607"/>
              <a:gd name="T72" fmla="*/ 0 w 667"/>
              <a:gd name="T73" fmla="*/ 27 h 607"/>
              <a:gd name="T74" fmla="*/ 0 w 667"/>
              <a:gd name="T75" fmla="*/ 11 h 607"/>
              <a:gd name="T76" fmla="*/ 4 w 667"/>
              <a:gd name="T77" fmla="*/ 7 h 607"/>
              <a:gd name="T78" fmla="*/ 16 w 667"/>
              <a:gd name="T79" fmla="*/ 4 h 607"/>
              <a:gd name="T80" fmla="*/ 35 w 667"/>
              <a:gd name="T81" fmla="*/ 0 h 607"/>
              <a:gd name="T82" fmla="*/ 67 w 667"/>
              <a:gd name="T83" fmla="*/ 0 h 607"/>
              <a:gd name="T84" fmla="*/ 99 w 667"/>
              <a:gd name="T85" fmla="*/ 7 h 607"/>
              <a:gd name="T86" fmla="*/ 123 w 667"/>
              <a:gd name="T87" fmla="*/ 27 h 607"/>
              <a:gd name="T88" fmla="*/ 139 w 667"/>
              <a:gd name="T89" fmla="*/ 47 h 607"/>
              <a:gd name="T90" fmla="*/ 147 w 667"/>
              <a:gd name="T91" fmla="*/ 67 h 607"/>
              <a:gd name="T92" fmla="*/ 159 w 667"/>
              <a:gd name="T93" fmla="*/ 87 h 607"/>
              <a:gd name="T94" fmla="*/ 178 w 667"/>
              <a:gd name="T95" fmla="*/ 115 h 607"/>
              <a:gd name="T96" fmla="*/ 206 w 667"/>
              <a:gd name="T97" fmla="*/ 150 h 607"/>
              <a:gd name="T98" fmla="*/ 254 w 667"/>
              <a:gd name="T99" fmla="*/ 222 h 607"/>
              <a:gd name="T100" fmla="*/ 329 w 667"/>
              <a:gd name="T101" fmla="*/ 313 h 607"/>
              <a:gd name="T102" fmla="*/ 389 w 667"/>
              <a:gd name="T103" fmla="*/ 377 h 607"/>
              <a:gd name="T104" fmla="*/ 433 w 667"/>
              <a:gd name="T105" fmla="*/ 416 h 607"/>
              <a:gd name="T106" fmla="*/ 480 w 667"/>
              <a:gd name="T107" fmla="*/ 452 h 607"/>
              <a:gd name="T108" fmla="*/ 556 w 667"/>
              <a:gd name="T109" fmla="*/ 500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67" h="607">
                <a:moveTo>
                  <a:pt x="556" y="500"/>
                </a:moveTo>
                <a:lnTo>
                  <a:pt x="584" y="515"/>
                </a:lnTo>
                <a:lnTo>
                  <a:pt x="608" y="527"/>
                </a:lnTo>
                <a:lnTo>
                  <a:pt x="623" y="539"/>
                </a:lnTo>
                <a:lnTo>
                  <a:pt x="639" y="547"/>
                </a:lnTo>
                <a:lnTo>
                  <a:pt x="651" y="559"/>
                </a:lnTo>
                <a:lnTo>
                  <a:pt x="663" y="567"/>
                </a:lnTo>
                <a:lnTo>
                  <a:pt x="667" y="571"/>
                </a:lnTo>
                <a:lnTo>
                  <a:pt x="667" y="579"/>
                </a:lnTo>
                <a:lnTo>
                  <a:pt x="667" y="583"/>
                </a:lnTo>
                <a:lnTo>
                  <a:pt x="663" y="587"/>
                </a:lnTo>
                <a:lnTo>
                  <a:pt x="655" y="591"/>
                </a:lnTo>
                <a:lnTo>
                  <a:pt x="647" y="595"/>
                </a:lnTo>
                <a:lnTo>
                  <a:pt x="635" y="595"/>
                </a:lnTo>
                <a:lnTo>
                  <a:pt x="623" y="599"/>
                </a:lnTo>
                <a:lnTo>
                  <a:pt x="608" y="603"/>
                </a:lnTo>
                <a:lnTo>
                  <a:pt x="588" y="603"/>
                </a:lnTo>
                <a:lnTo>
                  <a:pt x="568" y="603"/>
                </a:lnTo>
                <a:lnTo>
                  <a:pt x="548" y="607"/>
                </a:lnTo>
                <a:lnTo>
                  <a:pt x="532" y="607"/>
                </a:lnTo>
                <a:lnTo>
                  <a:pt x="516" y="607"/>
                </a:lnTo>
                <a:lnTo>
                  <a:pt x="504" y="607"/>
                </a:lnTo>
                <a:lnTo>
                  <a:pt x="492" y="607"/>
                </a:lnTo>
                <a:lnTo>
                  <a:pt x="480" y="607"/>
                </a:lnTo>
                <a:lnTo>
                  <a:pt x="472" y="607"/>
                </a:lnTo>
                <a:lnTo>
                  <a:pt x="464" y="607"/>
                </a:lnTo>
                <a:lnTo>
                  <a:pt x="457" y="603"/>
                </a:lnTo>
                <a:lnTo>
                  <a:pt x="449" y="603"/>
                </a:lnTo>
                <a:lnTo>
                  <a:pt x="441" y="599"/>
                </a:lnTo>
                <a:lnTo>
                  <a:pt x="433" y="591"/>
                </a:lnTo>
                <a:lnTo>
                  <a:pt x="421" y="587"/>
                </a:lnTo>
                <a:lnTo>
                  <a:pt x="413" y="579"/>
                </a:lnTo>
                <a:lnTo>
                  <a:pt x="405" y="567"/>
                </a:lnTo>
                <a:lnTo>
                  <a:pt x="401" y="563"/>
                </a:lnTo>
                <a:lnTo>
                  <a:pt x="393" y="555"/>
                </a:lnTo>
                <a:lnTo>
                  <a:pt x="389" y="547"/>
                </a:lnTo>
                <a:lnTo>
                  <a:pt x="381" y="539"/>
                </a:lnTo>
                <a:lnTo>
                  <a:pt x="373" y="531"/>
                </a:lnTo>
                <a:lnTo>
                  <a:pt x="365" y="519"/>
                </a:lnTo>
                <a:lnTo>
                  <a:pt x="357" y="508"/>
                </a:lnTo>
                <a:lnTo>
                  <a:pt x="345" y="492"/>
                </a:lnTo>
                <a:lnTo>
                  <a:pt x="337" y="476"/>
                </a:lnTo>
                <a:lnTo>
                  <a:pt x="325" y="460"/>
                </a:lnTo>
                <a:lnTo>
                  <a:pt x="314" y="444"/>
                </a:lnTo>
                <a:lnTo>
                  <a:pt x="302" y="424"/>
                </a:lnTo>
                <a:lnTo>
                  <a:pt x="290" y="404"/>
                </a:lnTo>
                <a:lnTo>
                  <a:pt x="274" y="381"/>
                </a:lnTo>
                <a:lnTo>
                  <a:pt x="262" y="361"/>
                </a:lnTo>
                <a:lnTo>
                  <a:pt x="246" y="337"/>
                </a:lnTo>
                <a:lnTo>
                  <a:pt x="230" y="309"/>
                </a:lnTo>
                <a:lnTo>
                  <a:pt x="214" y="289"/>
                </a:lnTo>
                <a:lnTo>
                  <a:pt x="202" y="265"/>
                </a:lnTo>
                <a:lnTo>
                  <a:pt x="190" y="246"/>
                </a:lnTo>
                <a:lnTo>
                  <a:pt x="178" y="226"/>
                </a:lnTo>
                <a:lnTo>
                  <a:pt x="167" y="210"/>
                </a:lnTo>
                <a:lnTo>
                  <a:pt x="155" y="194"/>
                </a:lnTo>
                <a:lnTo>
                  <a:pt x="143" y="178"/>
                </a:lnTo>
                <a:lnTo>
                  <a:pt x="135" y="162"/>
                </a:lnTo>
                <a:lnTo>
                  <a:pt x="127" y="150"/>
                </a:lnTo>
                <a:lnTo>
                  <a:pt x="119" y="138"/>
                </a:lnTo>
                <a:lnTo>
                  <a:pt x="111" y="127"/>
                </a:lnTo>
                <a:lnTo>
                  <a:pt x="103" y="119"/>
                </a:lnTo>
                <a:lnTo>
                  <a:pt x="99" y="111"/>
                </a:lnTo>
                <a:lnTo>
                  <a:pt x="95" y="103"/>
                </a:lnTo>
                <a:lnTo>
                  <a:pt x="91" y="99"/>
                </a:lnTo>
                <a:lnTo>
                  <a:pt x="71" y="79"/>
                </a:lnTo>
                <a:lnTo>
                  <a:pt x="55" y="67"/>
                </a:lnTo>
                <a:lnTo>
                  <a:pt x="39" y="55"/>
                </a:lnTo>
                <a:lnTo>
                  <a:pt x="28" y="47"/>
                </a:lnTo>
                <a:lnTo>
                  <a:pt x="20" y="43"/>
                </a:lnTo>
                <a:lnTo>
                  <a:pt x="12" y="43"/>
                </a:lnTo>
                <a:lnTo>
                  <a:pt x="8" y="39"/>
                </a:lnTo>
                <a:lnTo>
                  <a:pt x="4" y="35"/>
                </a:lnTo>
                <a:lnTo>
                  <a:pt x="0" y="27"/>
                </a:lnTo>
                <a:lnTo>
                  <a:pt x="0" y="15"/>
                </a:lnTo>
                <a:lnTo>
                  <a:pt x="0" y="11"/>
                </a:lnTo>
                <a:lnTo>
                  <a:pt x="0" y="7"/>
                </a:lnTo>
                <a:lnTo>
                  <a:pt x="4" y="7"/>
                </a:lnTo>
                <a:lnTo>
                  <a:pt x="12" y="4"/>
                </a:lnTo>
                <a:lnTo>
                  <a:pt x="16" y="4"/>
                </a:lnTo>
                <a:lnTo>
                  <a:pt x="24" y="0"/>
                </a:lnTo>
                <a:lnTo>
                  <a:pt x="35" y="0"/>
                </a:lnTo>
                <a:lnTo>
                  <a:pt x="47" y="0"/>
                </a:lnTo>
                <a:lnTo>
                  <a:pt x="67" y="0"/>
                </a:lnTo>
                <a:lnTo>
                  <a:pt x="83" y="4"/>
                </a:lnTo>
                <a:lnTo>
                  <a:pt x="99" y="7"/>
                </a:lnTo>
                <a:lnTo>
                  <a:pt x="115" y="15"/>
                </a:lnTo>
                <a:lnTo>
                  <a:pt x="123" y="27"/>
                </a:lnTo>
                <a:lnTo>
                  <a:pt x="131" y="39"/>
                </a:lnTo>
                <a:lnTo>
                  <a:pt x="139" y="47"/>
                </a:lnTo>
                <a:lnTo>
                  <a:pt x="147" y="59"/>
                </a:lnTo>
                <a:lnTo>
                  <a:pt x="147" y="67"/>
                </a:lnTo>
                <a:lnTo>
                  <a:pt x="155" y="75"/>
                </a:lnTo>
                <a:lnTo>
                  <a:pt x="159" y="87"/>
                </a:lnTo>
                <a:lnTo>
                  <a:pt x="171" y="99"/>
                </a:lnTo>
                <a:lnTo>
                  <a:pt x="178" y="115"/>
                </a:lnTo>
                <a:lnTo>
                  <a:pt x="190" y="134"/>
                </a:lnTo>
                <a:lnTo>
                  <a:pt x="206" y="150"/>
                </a:lnTo>
                <a:lnTo>
                  <a:pt x="222" y="174"/>
                </a:lnTo>
                <a:lnTo>
                  <a:pt x="254" y="222"/>
                </a:lnTo>
                <a:lnTo>
                  <a:pt x="294" y="265"/>
                </a:lnTo>
                <a:lnTo>
                  <a:pt x="329" y="313"/>
                </a:lnTo>
                <a:lnTo>
                  <a:pt x="369" y="357"/>
                </a:lnTo>
                <a:lnTo>
                  <a:pt x="389" y="377"/>
                </a:lnTo>
                <a:lnTo>
                  <a:pt x="409" y="400"/>
                </a:lnTo>
                <a:lnTo>
                  <a:pt x="433" y="416"/>
                </a:lnTo>
                <a:lnTo>
                  <a:pt x="457" y="436"/>
                </a:lnTo>
                <a:lnTo>
                  <a:pt x="480" y="452"/>
                </a:lnTo>
                <a:lnTo>
                  <a:pt x="504" y="472"/>
                </a:lnTo>
                <a:lnTo>
                  <a:pt x="556" y="500"/>
                </a:lnTo>
                <a:lnTo>
                  <a:pt x="556" y="50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20">
            <a:extLst>
              <a:ext uri="{FF2B5EF4-FFF2-40B4-BE49-F238E27FC236}">
                <a16:creationId xmlns:a16="http://schemas.microsoft.com/office/drawing/2014/main" xmlns="" id="{5EA4665E-0512-43FA-A214-BFF5E9AB628C}"/>
              </a:ext>
            </a:extLst>
          </p:cNvPr>
          <p:cNvSpPr>
            <a:spLocks/>
          </p:cNvSpPr>
          <p:nvPr/>
        </p:nvSpPr>
        <p:spPr bwMode="auto">
          <a:xfrm>
            <a:off x="2960506" y="3961183"/>
            <a:ext cx="1317750" cy="2300624"/>
          </a:xfrm>
          <a:custGeom>
            <a:avLst/>
            <a:gdLst>
              <a:gd name="T0" fmla="*/ 244 w 344"/>
              <a:gd name="T1" fmla="*/ 304 h 472"/>
              <a:gd name="T2" fmla="*/ 196 w 344"/>
              <a:gd name="T3" fmla="*/ 360 h 472"/>
              <a:gd name="T4" fmla="*/ 144 w 344"/>
              <a:gd name="T5" fmla="*/ 408 h 472"/>
              <a:gd name="T6" fmla="*/ 92 w 344"/>
              <a:gd name="T7" fmla="*/ 444 h 472"/>
              <a:gd name="T8" fmla="*/ 52 w 344"/>
              <a:gd name="T9" fmla="*/ 460 h 472"/>
              <a:gd name="T10" fmla="*/ 28 w 344"/>
              <a:gd name="T11" fmla="*/ 468 h 472"/>
              <a:gd name="T12" fmla="*/ 12 w 344"/>
              <a:gd name="T13" fmla="*/ 472 h 472"/>
              <a:gd name="T14" fmla="*/ 4 w 344"/>
              <a:gd name="T15" fmla="*/ 472 h 472"/>
              <a:gd name="T16" fmla="*/ 0 w 344"/>
              <a:gd name="T17" fmla="*/ 472 h 472"/>
              <a:gd name="T18" fmla="*/ 4 w 344"/>
              <a:gd name="T19" fmla="*/ 464 h 472"/>
              <a:gd name="T20" fmla="*/ 12 w 344"/>
              <a:gd name="T21" fmla="*/ 456 h 472"/>
              <a:gd name="T22" fmla="*/ 28 w 344"/>
              <a:gd name="T23" fmla="*/ 444 h 472"/>
              <a:gd name="T24" fmla="*/ 64 w 344"/>
              <a:gd name="T25" fmla="*/ 424 h 472"/>
              <a:gd name="T26" fmla="*/ 112 w 344"/>
              <a:gd name="T27" fmla="*/ 384 h 472"/>
              <a:gd name="T28" fmla="*/ 160 w 344"/>
              <a:gd name="T29" fmla="*/ 336 h 472"/>
              <a:gd name="T30" fmla="*/ 200 w 344"/>
              <a:gd name="T31" fmla="*/ 276 h 472"/>
              <a:gd name="T32" fmla="*/ 228 w 344"/>
              <a:gd name="T33" fmla="*/ 208 h 472"/>
              <a:gd name="T34" fmla="*/ 248 w 344"/>
              <a:gd name="T35" fmla="*/ 156 h 472"/>
              <a:gd name="T36" fmla="*/ 260 w 344"/>
              <a:gd name="T37" fmla="*/ 108 h 472"/>
              <a:gd name="T38" fmla="*/ 264 w 344"/>
              <a:gd name="T39" fmla="*/ 72 h 472"/>
              <a:gd name="T40" fmla="*/ 264 w 344"/>
              <a:gd name="T41" fmla="*/ 44 h 472"/>
              <a:gd name="T42" fmla="*/ 260 w 344"/>
              <a:gd name="T43" fmla="*/ 28 h 472"/>
              <a:gd name="T44" fmla="*/ 252 w 344"/>
              <a:gd name="T45" fmla="*/ 20 h 472"/>
              <a:gd name="T46" fmla="*/ 252 w 344"/>
              <a:gd name="T47" fmla="*/ 12 h 472"/>
              <a:gd name="T48" fmla="*/ 264 w 344"/>
              <a:gd name="T49" fmla="*/ 4 h 472"/>
              <a:gd name="T50" fmla="*/ 280 w 344"/>
              <a:gd name="T51" fmla="*/ 0 h 472"/>
              <a:gd name="T52" fmla="*/ 300 w 344"/>
              <a:gd name="T53" fmla="*/ 4 h 472"/>
              <a:gd name="T54" fmla="*/ 320 w 344"/>
              <a:gd name="T55" fmla="*/ 12 h 472"/>
              <a:gd name="T56" fmla="*/ 332 w 344"/>
              <a:gd name="T57" fmla="*/ 20 h 472"/>
              <a:gd name="T58" fmla="*/ 340 w 344"/>
              <a:gd name="T59" fmla="*/ 24 h 472"/>
              <a:gd name="T60" fmla="*/ 344 w 344"/>
              <a:gd name="T61" fmla="*/ 32 h 472"/>
              <a:gd name="T62" fmla="*/ 340 w 344"/>
              <a:gd name="T63" fmla="*/ 48 h 472"/>
              <a:gd name="T64" fmla="*/ 336 w 344"/>
              <a:gd name="T65" fmla="*/ 64 h 472"/>
              <a:gd name="T66" fmla="*/ 332 w 344"/>
              <a:gd name="T67" fmla="*/ 80 h 472"/>
              <a:gd name="T68" fmla="*/ 328 w 344"/>
              <a:gd name="T69" fmla="*/ 104 h 472"/>
              <a:gd name="T70" fmla="*/ 320 w 344"/>
              <a:gd name="T71" fmla="*/ 128 h 472"/>
              <a:gd name="T72" fmla="*/ 308 w 344"/>
              <a:gd name="T73" fmla="*/ 172 h 472"/>
              <a:gd name="T74" fmla="*/ 284 w 344"/>
              <a:gd name="T75" fmla="*/ 236 h 472"/>
              <a:gd name="T76" fmla="*/ 264 w 344"/>
              <a:gd name="T77" fmla="*/ 272 h 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4" h="472">
                <a:moveTo>
                  <a:pt x="264" y="272"/>
                </a:moveTo>
                <a:lnTo>
                  <a:pt x="244" y="304"/>
                </a:lnTo>
                <a:lnTo>
                  <a:pt x="220" y="332"/>
                </a:lnTo>
                <a:lnTo>
                  <a:pt x="196" y="360"/>
                </a:lnTo>
                <a:lnTo>
                  <a:pt x="172" y="388"/>
                </a:lnTo>
                <a:lnTo>
                  <a:pt x="144" y="408"/>
                </a:lnTo>
                <a:lnTo>
                  <a:pt x="116" y="428"/>
                </a:lnTo>
                <a:lnTo>
                  <a:pt x="92" y="444"/>
                </a:lnTo>
                <a:lnTo>
                  <a:pt x="64" y="456"/>
                </a:lnTo>
                <a:lnTo>
                  <a:pt x="52" y="460"/>
                </a:lnTo>
                <a:lnTo>
                  <a:pt x="40" y="464"/>
                </a:lnTo>
                <a:lnTo>
                  <a:pt x="28" y="468"/>
                </a:lnTo>
                <a:lnTo>
                  <a:pt x="20" y="472"/>
                </a:lnTo>
                <a:lnTo>
                  <a:pt x="12" y="472"/>
                </a:lnTo>
                <a:lnTo>
                  <a:pt x="8" y="472"/>
                </a:lnTo>
                <a:lnTo>
                  <a:pt x="4" y="472"/>
                </a:lnTo>
                <a:lnTo>
                  <a:pt x="0" y="472"/>
                </a:lnTo>
                <a:lnTo>
                  <a:pt x="0" y="472"/>
                </a:lnTo>
                <a:lnTo>
                  <a:pt x="0" y="468"/>
                </a:lnTo>
                <a:lnTo>
                  <a:pt x="4" y="464"/>
                </a:lnTo>
                <a:lnTo>
                  <a:pt x="8" y="460"/>
                </a:lnTo>
                <a:lnTo>
                  <a:pt x="12" y="456"/>
                </a:lnTo>
                <a:lnTo>
                  <a:pt x="20" y="452"/>
                </a:lnTo>
                <a:lnTo>
                  <a:pt x="28" y="444"/>
                </a:lnTo>
                <a:lnTo>
                  <a:pt x="40" y="440"/>
                </a:lnTo>
                <a:lnTo>
                  <a:pt x="64" y="424"/>
                </a:lnTo>
                <a:lnTo>
                  <a:pt x="88" y="404"/>
                </a:lnTo>
                <a:lnTo>
                  <a:pt x="112" y="384"/>
                </a:lnTo>
                <a:lnTo>
                  <a:pt x="136" y="360"/>
                </a:lnTo>
                <a:lnTo>
                  <a:pt x="160" y="336"/>
                </a:lnTo>
                <a:lnTo>
                  <a:pt x="180" y="304"/>
                </a:lnTo>
                <a:lnTo>
                  <a:pt x="200" y="276"/>
                </a:lnTo>
                <a:lnTo>
                  <a:pt x="216" y="240"/>
                </a:lnTo>
                <a:lnTo>
                  <a:pt x="228" y="208"/>
                </a:lnTo>
                <a:lnTo>
                  <a:pt x="240" y="180"/>
                </a:lnTo>
                <a:lnTo>
                  <a:pt x="248" y="156"/>
                </a:lnTo>
                <a:lnTo>
                  <a:pt x="256" y="132"/>
                </a:lnTo>
                <a:lnTo>
                  <a:pt x="260" y="108"/>
                </a:lnTo>
                <a:lnTo>
                  <a:pt x="260" y="88"/>
                </a:lnTo>
                <a:lnTo>
                  <a:pt x="264" y="72"/>
                </a:lnTo>
                <a:lnTo>
                  <a:pt x="264" y="56"/>
                </a:lnTo>
                <a:lnTo>
                  <a:pt x="264" y="44"/>
                </a:lnTo>
                <a:lnTo>
                  <a:pt x="264" y="36"/>
                </a:lnTo>
                <a:lnTo>
                  <a:pt x="260" y="28"/>
                </a:lnTo>
                <a:lnTo>
                  <a:pt x="256" y="24"/>
                </a:lnTo>
                <a:lnTo>
                  <a:pt x="252" y="20"/>
                </a:lnTo>
                <a:lnTo>
                  <a:pt x="252" y="16"/>
                </a:lnTo>
                <a:lnTo>
                  <a:pt x="252" y="12"/>
                </a:lnTo>
                <a:lnTo>
                  <a:pt x="260" y="8"/>
                </a:lnTo>
                <a:lnTo>
                  <a:pt x="264" y="4"/>
                </a:lnTo>
                <a:lnTo>
                  <a:pt x="272" y="0"/>
                </a:lnTo>
                <a:lnTo>
                  <a:pt x="280" y="0"/>
                </a:lnTo>
                <a:lnTo>
                  <a:pt x="292" y="0"/>
                </a:lnTo>
                <a:lnTo>
                  <a:pt x="300" y="4"/>
                </a:lnTo>
                <a:lnTo>
                  <a:pt x="312" y="8"/>
                </a:lnTo>
                <a:lnTo>
                  <a:pt x="320" y="12"/>
                </a:lnTo>
                <a:lnTo>
                  <a:pt x="328" y="16"/>
                </a:lnTo>
                <a:lnTo>
                  <a:pt x="332" y="20"/>
                </a:lnTo>
                <a:lnTo>
                  <a:pt x="336" y="24"/>
                </a:lnTo>
                <a:lnTo>
                  <a:pt x="340" y="24"/>
                </a:lnTo>
                <a:lnTo>
                  <a:pt x="344" y="28"/>
                </a:lnTo>
                <a:lnTo>
                  <a:pt x="344" y="32"/>
                </a:lnTo>
                <a:lnTo>
                  <a:pt x="344" y="40"/>
                </a:lnTo>
                <a:lnTo>
                  <a:pt x="340" y="48"/>
                </a:lnTo>
                <a:lnTo>
                  <a:pt x="340" y="60"/>
                </a:lnTo>
                <a:lnTo>
                  <a:pt x="336" y="64"/>
                </a:lnTo>
                <a:lnTo>
                  <a:pt x="336" y="72"/>
                </a:lnTo>
                <a:lnTo>
                  <a:pt x="332" y="80"/>
                </a:lnTo>
                <a:lnTo>
                  <a:pt x="332" y="92"/>
                </a:lnTo>
                <a:lnTo>
                  <a:pt x="328" y="104"/>
                </a:lnTo>
                <a:lnTo>
                  <a:pt x="324" y="116"/>
                </a:lnTo>
                <a:lnTo>
                  <a:pt x="320" y="128"/>
                </a:lnTo>
                <a:lnTo>
                  <a:pt x="320" y="140"/>
                </a:lnTo>
                <a:lnTo>
                  <a:pt x="308" y="172"/>
                </a:lnTo>
                <a:lnTo>
                  <a:pt x="296" y="204"/>
                </a:lnTo>
                <a:lnTo>
                  <a:pt x="284" y="236"/>
                </a:lnTo>
                <a:lnTo>
                  <a:pt x="264" y="272"/>
                </a:lnTo>
                <a:lnTo>
                  <a:pt x="264" y="2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101">
            <a:extLst>
              <a:ext uri="{FF2B5EF4-FFF2-40B4-BE49-F238E27FC236}">
                <a16:creationId xmlns:a16="http://schemas.microsoft.com/office/drawing/2014/main" xmlns="" id="{5AD2EC39-435B-4325-A491-118902627BD6}"/>
              </a:ext>
            </a:extLst>
          </p:cNvPr>
          <p:cNvSpPr>
            <a:spLocks/>
          </p:cNvSpPr>
          <p:nvPr/>
        </p:nvSpPr>
        <p:spPr bwMode="auto">
          <a:xfrm>
            <a:off x="2167653" y="870088"/>
            <a:ext cx="570738" cy="461081"/>
          </a:xfrm>
          <a:custGeom>
            <a:avLst/>
            <a:gdLst>
              <a:gd name="T0" fmla="*/ 148 w 148"/>
              <a:gd name="T1" fmla="*/ 64 h 92"/>
              <a:gd name="T2" fmla="*/ 144 w 148"/>
              <a:gd name="T3" fmla="*/ 76 h 92"/>
              <a:gd name="T4" fmla="*/ 144 w 148"/>
              <a:gd name="T5" fmla="*/ 84 h 92"/>
              <a:gd name="T6" fmla="*/ 136 w 148"/>
              <a:gd name="T7" fmla="*/ 88 h 92"/>
              <a:gd name="T8" fmla="*/ 128 w 148"/>
              <a:gd name="T9" fmla="*/ 92 h 92"/>
              <a:gd name="T10" fmla="*/ 124 w 148"/>
              <a:gd name="T11" fmla="*/ 92 h 92"/>
              <a:gd name="T12" fmla="*/ 120 w 148"/>
              <a:gd name="T13" fmla="*/ 92 h 92"/>
              <a:gd name="T14" fmla="*/ 112 w 148"/>
              <a:gd name="T15" fmla="*/ 88 h 92"/>
              <a:gd name="T16" fmla="*/ 104 w 148"/>
              <a:gd name="T17" fmla="*/ 84 h 92"/>
              <a:gd name="T18" fmla="*/ 92 w 148"/>
              <a:gd name="T19" fmla="*/ 80 h 92"/>
              <a:gd name="T20" fmla="*/ 80 w 148"/>
              <a:gd name="T21" fmla="*/ 72 h 92"/>
              <a:gd name="T22" fmla="*/ 68 w 148"/>
              <a:gd name="T23" fmla="*/ 64 h 92"/>
              <a:gd name="T24" fmla="*/ 56 w 148"/>
              <a:gd name="T25" fmla="*/ 56 h 92"/>
              <a:gd name="T26" fmla="*/ 44 w 148"/>
              <a:gd name="T27" fmla="*/ 44 h 92"/>
              <a:gd name="T28" fmla="*/ 32 w 148"/>
              <a:gd name="T29" fmla="*/ 36 h 92"/>
              <a:gd name="T30" fmla="*/ 20 w 148"/>
              <a:gd name="T31" fmla="*/ 28 h 92"/>
              <a:gd name="T32" fmla="*/ 12 w 148"/>
              <a:gd name="T33" fmla="*/ 20 h 92"/>
              <a:gd name="T34" fmla="*/ 8 w 148"/>
              <a:gd name="T35" fmla="*/ 16 h 92"/>
              <a:gd name="T36" fmla="*/ 4 w 148"/>
              <a:gd name="T37" fmla="*/ 8 h 92"/>
              <a:gd name="T38" fmla="*/ 0 w 148"/>
              <a:gd name="T39" fmla="*/ 4 h 92"/>
              <a:gd name="T40" fmla="*/ 0 w 148"/>
              <a:gd name="T41" fmla="*/ 0 h 92"/>
              <a:gd name="T42" fmla="*/ 20 w 148"/>
              <a:gd name="T43" fmla="*/ 0 h 92"/>
              <a:gd name="T44" fmla="*/ 40 w 148"/>
              <a:gd name="T45" fmla="*/ 0 h 92"/>
              <a:gd name="T46" fmla="*/ 60 w 148"/>
              <a:gd name="T47" fmla="*/ 0 h 92"/>
              <a:gd name="T48" fmla="*/ 80 w 148"/>
              <a:gd name="T49" fmla="*/ 4 h 92"/>
              <a:gd name="T50" fmla="*/ 96 w 148"/>
              <a:gd name="T51" fmla="*/ 8 h 92"/>
              <a:gd name="T52" fmla="*/ 112 w 148"/>
              <a:gd name="T53" fmla="*/ 12 h 92"/>
              <a:gd name="T54" fmla="*/ 124 w 148"/>
              <a:gd name="T55" fmla="*/ 16 h 92"/>
              <a:gd name="T56" fmla="*/ 132 w 148"/>
              <a:gd name="T57" fmla="*/ 24 h 92"/>
              <a:gd name="T58" fmla="*/ 140 w 148"/>
              <a:gd name="T59" fmla="*/ 32 h 92"/>
              <a:gd name="T60" fmla="*/ 144 w 148"/>
              <a:gd name="T61" fmla="*/ 44 h 92"/>
              <a:gd name="T62" fmla="*/ 148 w 148"/>
              <a:gd name="T63" fmla="*/ 52 h 92"/>
              <a:gd name="T64" fmla="*/ 148 w 148"/>
              <a:gd name="T65" fmla="*/ 64 h 92"/>
              <a:gd name="T66" fmla="*/ 148 w 148"/>
              <a:gd name="T67" fmla="*/ 6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48" h="92">
                <a:moveTo>
                  <a:pt x="148" y="64"/>
                </a:moveTo>
                <a:lnTo>
                  <a:pt x="144" y="76"/>
                </a:lnTo>
                <a:lnTo>
                  <a:pt x="144" y="84"/>
                </a:lnTo>
                <a:lnTo>
                  <a:pt x="136" y="88"/>
                </a:lnTo>
                <a:lnTo>
                  <a:pt x="128" y="92"/>
                </a:lnTo>
                <a:lnTo>
                  <a:pt x="124" y="92"/>
                </a:lnTo>
                <a:lnTo>
                  <a:pt x="120" y="92"/>
                </a:lnTo>
                <a:lnTo>
                  <a:pt x="112" y="88"/>
                </a:lnTo>
                <a:lnTo>
                  <a:pt x="104" y="84"/>
                </a:lnTo>
                <a:lnTo>
                  <a:pt x="92" y="80"/>
                </a:lnTo>
                <a:lnTo>
                  <a:pt x="80" y="72"/>
                </a:lnTo>
                <a:lnTo>
                  <a:pt x="68" y="64"/>
                </a:lnTo>
                <a:lnTo>
                  <a:pt x="56" y="56"/>
                </a:lnTo>
                <a:lnTo>
                  <a:pt x="44" y="44"/>
                </a:lnTo>
                <a:lnTo>
                  <a:pt x="32" y="36"/>
                </a:lnTo>
                <a:lnTo>
                  <a:pt x="20" y="28"/>
                </a:lnTo>
                <a:lnTo>
                  <a:pt x="12" y="20"/>
                </a:lnTo>
                <a:lnTo>
                  <a:pt x="8" y="16"/>
                </a:lnTo>
                <a:lnTo>
                  <a:pt x="4" y="8"/>
                </a:lnTo>
                <a:lnTo>
                  <a:pt x="0" y="4"/>
                </a:lnTo>
                <a:lnTo>
                  <a:pt x="0" y="0"/>
                </a:lnTo>
                <a:lnTo>
                  <a:pt x="20" y="0"/>
                </a:lnTo>
                <a:lnTo>
                  <a:pt x="40" y="0"/>
                </a:lnTo>
                <a:lnTo>
                  <a:pt x="60" y="0"/>
                </a:lnTo>
                <a:lnTo>
                  <a:pt x="80" y="4"/>
                </a:lnTo>
                <a:lnTo>
                  <a:pt x="96" y="8"/>
                </a:lnTo>
                <a:lnTo>
                  <a:pt x="112" y="12"/>
                </a:lnTo>
                <a:lnTo>
                  <a:pt x="124" y="16"/>
                </a:lnTo>
                <a:lnTo>
                  <a:pt x="132" y="24"/>
                </a:lnTo>
                <a:lnTo>
                  <a:pt x="140" y="32"/>
                </a:lnTo>
                <a:lnTo>
                  <a:pt x="144" y="44"/>
                </a:lnTo>
                <a:lnTo>
                  <a:pt x="148" y="52"/>
                </a:lnTo>
                <a:lnTo>
                  <a:pt x="148" y="64"/>
                </a:lnTo>
                <a:lnTo>
                  <a:pt x="148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20" name="Freeform 102">
            <a:extLst>
              <a:ext uri="{FF2B5EF4-FFF2-40B4-BE49-F238E27FC236}">
                <a16:creationId xmlns:a16="http://schemas.microsoft.com/office/drawing/2014/main" xmlns="" id="{3487ACD0-BE27-4CD5-9FC7-17E45A2EBF5A}"/>
              </a:ext>
            </a:extLst>
          </p:cNvPr>
          <p:cNvSpPr>
            <a:spLocks/>
          </p:cNvSpPr>
          <p:nvPr/>
        </p:nvSpPr>
        <p:spPr bwMode="auto">
          <a:xfrm>
            <a:off x="2614988" y="2012768"/>
            <a:ext cx="740417" cy="902115"/>
          </a:xfrm>
          <a:custGeom>
            <a:avLst/>
            <a:gdLst>
              <a:gd name="T0" fmla="*/ 96 w 192"/>
              <a:gd name="T1" fmla="*/ 32 h 180"/>
              <a:gd name="T2" fmla="*/ 116 w 192"/>
              <a:gd name="T3" fmla="*/ 48 h 180"/>
              <a:gd name="T4" fmla="*/ 132 w 192"/>
              <a:gd name="T5" fmla="*/ 60 h 180"/>
              <a:gd name="T6" fmla="*/ 152 w 192"/>
              <a:gd name="T7" fmla="*/ 76 h 180"/>
              <a:gd name="T8" fmla="*/ 168 w 192"/>
              <a:gd name="T9" fmla="*/ 92 h 180"/>
              <a:gd name="T10" fmla="*/ 180 w 192"/>
              <a:gd name="T11" fmla="*/ 108 h 180"/>
              <a:gd name="T12" fmla="*/ 188 w 192"/>
              <a:gd name="T13" fmla="*/ 120 h 180"/>
              <a:gd name="T14" fmla="*/ 192 w 192"/>
              <a:gd name="T15" fmla="*/ 132 h 180"/>
              <a:gd name="T16" fmla="*/ 192 w 192"/>
              <a:gd name="T17" fmla="*/ 144 h 180"/>
              <a:gd name="T18" fmla="*/ 192 w 192"/>
              <a:gd name="T19" fmla="*/ 156 h 180"/>
              <a:gd name="T20" fmla="*/ 192 w 192"/>
              <a:gd name="T21" fmla="*/ 164 h 180"/>
              <a:gd name="T22" fmla="*/ 188 w 192"/>
              <a:gd name="T23" fmla="*/ 172 h 180"/>
              <a:gd name="T24" fmla="*/ 180 w 192"/>
              <a:gd name="T25" fmla="*/ 180 h 180"/>
              <a:gd name="T26" fmla="*/ 180 w 192"/>
              <a:gd name="T27" fmla="*/ 180 h 180"/>
              <a:gd name="T28" fmla="*/ 172 w 192"/>
              <a:gd name="T29" fmla="*/ 180 h 180"/>
              <a:gd name="T30" fmla="*/ 168 w 192"/>
              <a:gd name="T31" fmla="*/ 180 h 180"/>
              <a:gd name="T32" fmla="*/ 164 w 192"/>
              <a:gd name="T33" fmla="*/ 180 h 180"/>
              <a:gd name="T34" fmla="*/ 160 w 192"/>
              <a:gd name="T35" fmla="*/ 176 h 180"/>
              <a:gd name="T36" fmla="*/ 152 w 192"/>
              <a:gd name="T37" fmla="*/ 172 h 180"/>
              <a:gd name="T38" fmla="*/ 144 w 192"/>
              <a:gd name="T39" fmla="*/ 164 h 180"/>
              <a:gd name="T40" fmla="*/ 136 w 192"/>
              <a:gd name="T41" fmla="*/ 156 h 180"/>
              <a:gd name="T42" fmla="*/ 120 w 192"/>
              <a:gd name="T43" fmla="*/ 140 h 180"/>
              <a:gd name="T44" fmla="*/ 96 w 192"/>
              <a:gd name="T45" fmla="*/ 124 h 180"/>
              <a:gd name="T46" fmla="*/ 76 w 192"/>
              <a:gd name="T47" fmla="*/ 100 h 180"/>
              <a:gd name="T48" fmla="*/ 52 w 192"/>
              <a:gd name="T49" fmla="*/ 76 h 180"/>
              <a:gd name="T50" fmla="*/ 40 w 192"/>
              <a:gd name="T51" fmla="*/ 64 h 180"/>
              <a:gd name="T52" fmla="*/ 32 w 192"/>
              <a:gd name="T53" fmla="*/ 52 h 180"/>
              <a:gd name="T54" fmla="*/ 20 w 192"/>
              <a:gd name="T55" fmla="*/ 44 h 180"/>
              <a:gd name="T56" fmla="*/ 16 w 192"/>
              <a:gd name="T57" fmla="*/ 32 h 180"/>
              <a:gd name="T58" fmla="*/ 8 w 192"/>
              <a:gd name="T59" fmla="*/ 24 h 180"/>
              <a:gd name="T60" fmla="*/ 4 w 192"/>
              <a:gd name="T61" fmla="*/ 20 h 180"/>
              <a:gd name="T62" fmla="*/ 4 w 192"/>
              <a:gd name="T63" fmla="*/ 16 h 180"/>
              <a:gd name="T64" fmla="*/ 0 w 192"/>
              <a:gd name="T65" fmla="*/ 8 h 180"/>
              <a:gd name="T66" fmla="*/ 0 w 192"/>
              <a:gd name="T67" fmla="*/ 8 h 180"/>
              <a:gd name="T68" fmla="*/ 0 w 192"/>
              <a:gd name="T69" fmla="*/ 4 h 180"/>
              <a:gd name="T70" fmla="*/ 4 w 192"/>
              <a:gd name="T71" fmla="*/ 4 h 180"/>
              <a:gd name="T72" fmla="*/ 4 w 192"/>
              <a:gd name="T73" fmla="*/ 4 h 180"/>
              <a:gd name="T74" fmla="*/ 12 w 192"/>
              <a:gd name="T75" fmla="*/ 0 h 180"/>
              <a:gd name="T76" fmla="*/ 24 w 192"/>
              <a:gd name="T77" fmla="*/ 4 h 180"/>
              <a:gd name="T78" fmla="*/ 40 w 192"/>
              <a:gd name="T79" fmla="*/ 8 h 180"/>
              <a:gd name="T80" fmla="*/ 56 w 192"/>
              <a:gd name="T81" fmla="*/ 12 h 180"/>
              <a:gd name="T82" fmla="*/ 76 w 192"/>
              <a:gd name="T83" fmla="*/ 24 h 180"/>
              <a:gd name="T84" fmla="*/ 96 w 192"/>
              <a:gd name="T85" fmla="*/ 32 h 180"/>
              <a:gd name="T86" fmla="*/ 96 w 192"/>
              <a:gd name="T87" fmla="*/ 32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2" h="180">
                <a:moveTo>
                  <a:pt x="96" y="32"/>
                </a:moveTo>
                <a:lnTo>
                  <a:pt x="116" y="48"/>
                </a:lnTo>
                <a:lnTo>
                  <a:pt x="132" y="60"/>
                </a:lnTo>
                <a:lnTo>
                  <a:pt x="152" y="76"/>
                </a:lnTo>
                <a:lnTo>
                  <a:pt x="168" y="92"/>
                </a:lnTo>
                <a:lnTo>
                  <a:pt x="180" y="108"/>
                </a:lnTo>
                <a:lnTo>
                  <a:pt x="188" y="120"/>
                </a:lnTo>
                <a:lnTo>
                  <a:pt x="192" y="132"/>
                </a:lnTo>
                <a:lnTo>
                  <a:pt x="192" y="144"/>
                </a:lnTo>
                <a:lnTo>
                  <a:pt x="192" y="156"/>
                </a:lnTo>
                <a:lnTo>
                  <a:pt x="192" y="164"/>
                </a:lnTo>
                <a:lnTo>
                  <a:pt x="188" y="172"/>
                </a:lnTo>
                <a:lnTo>
                  <a:pt x="180" y="180"/>
                </a:lnTo>
                <a:lnTo>
                  <a:pt x="180" y="180"/>
                </a:lnTo>
                <a:lnTo>
                  <a:pt x="172" y="180"/>
                </a:lnTo>
                <a:lnTo>
                  <a:pt x="168" y="180"/>
                </a:lnTo>
                <a:lnTo>
                  <a:pt x="164" y="180"/>
                </a:lnTo>
                <a:lnTo>
                  <a:pt x="160" y="176"/>
                </a:lnTo>
                <a:lnTo>
                  <a:pt x="152" y="172"/>
                </a:lnTo>
                <a:lnTo>
                  <a:pt x="144" y="164"/>
                </a:lnTo>
                <a:lnTo>
                  <a:pt x="136" y="156"/>
                </a:lnTo>
                <a:lnTo>
                  <a:pt x="120" y="140"/>
                </a:lnTo>
                <a:lnTo>
                  <a:pt x="96" y="124"/>
                </a:lnTo>
                <a:lnTo>
                  <a:pt x="76" y="100"/>
                </a:lnTo>
                <a:lnTo>
                  <a:pt x="52" y="76"/>
                </a:lnTo>
                <a:lnTo>
                  <a:pt x="40" y="64"/>
                </a:lnTo>
                <a:lnTo>
                  <a:pt x="32" y="52"/>
                </a:lnTo>
                <a:lnTo>
                  <a:pt x="20" y="44"/>
                </a:lnTo>
                <a:lnTo>
                  <a:pt x="16" y="32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4" y="4"/>
                </a:lnTo>
                <a:lnTo>
                  <a:pt x="12" y="0"/>
                </a:lnTo>
                <a:lnTo>
                  <a:pt x="24" y="4"/>
                </a:lnTo>
                <a:lnTo>
                  <a:pt x="40" y="8"/>
                </a:lnTo>
                <a:lnTo>
                  <a:pt x="56" y="12"/>
                </a:lnTo>
                <a:lnTo>
                  <a:pt x="76" y="24"/>
                </a:lnTo>
                <a:lnTo>
                  <a:pt x="96" y="32"/>
                </a:lnTo>
                <a:lnTo>
                  <a:pt x="96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103">
            <a:extLst>
              <a:ext uri="{FF2B5EF4-FFF2-40B4-BE49-F238E27FC236}">
                <a16:creationId xmlns:a16="http://schemas.microsoft.com/office/drawing/2014/main" xmlns="" id="{6C188CA4-2932-4F87-870E-48643AC0D506}"/>
              </a:ext>
            </a:extLst>
          </p:cNvPr>
          <p:cNvSpPr>
            <a:spLocks/>
          </p:cNvSpPr>
          <p:nvPr/>
        </p:nvSpPr>
        <p:spPr bwMode="auto">
          <a:xfrm>
            <a:off x="1442661" y="2052862"/>
            <a:ext cx="894671" cy="862021"/>
          </a:xfrm>
          <a:custGeom>
            <a:avLst/>
            <a:gdLst>
              <a:gd name="T0" fmla="*/ 80 w 232"/>
              <a:gd name="T1" fmla="*/ 144 h 172"/>
              <a:gd name="T2" fmla="*/ 64 w 232"/>
              <a:gd name="T3" fmla="*/ 152 h 172"/>
              <a:gd name="T4" fmla="*/ 48 w 232"/>
              <a:gd name="T5" fmla="*/ 160 h 172"/>
              <a:gd name="T6" fmla="*/ 36 w 232"/>
              <a:gd name="T7" fmla="*/ 164 h 172"/>
              <a:gd name="T8" fmla="*/ 24 w 232"/>
              <a:gd name="T9" fmla="*/ 168 h 172"/>
              <a:gd name="T10" fmla="*/ 16 w 232"/>
              <a:gd name="T11" fmla="*/ 168 h 172"/>
              <a:gd name="T12" fmla="*/ 8 w 232"/>
              <a:gd name="T13" fmla="*/ 172 h 172"/>
              <a:gd name="T14" fmla="*/ 4 w 232"/>
              <a:gd name="T15" fmla="*/ 172 h 172"/>
              <a:gd name="T16" fmla="*/ 0 w 232"/>
              <a:gd name="T17" fmla="*/ 172 h 172"/>
              <a:gd name="T18" fmla="*/ 0 w 232"/>
              <a:gd name="T19" fmla="*/ 168 h 172"/>
              <a:gd name="T20" fmla="*/ 0 w 232"/>
              <a:gd name="T21" fmla="*/ 164 h 172"/>
              <a:gd name="T22" fmla="*/ 4 w 232"/>
              <a:gd name="T23" fmla="*/ 160 h 172"/>
              <a:gd name="T24" fmla="*/ 12 w 232"/>
              <a:gd name="T25" fmla="*/ 156 h 172"/>
              <a:gd name="T26" fmla="*/ 20 w 232"/>
              <a:gd name="T27" fmla="*/ 148 h 172"/>
              <a:gd name="T28" fmla="*/ 28 w 232"/>
              <a:gd name="T29" fmla="*/ 140 h 172"/>
              <a:gd name="T30" fmla="*/ 40 w 232"/>
              <a:gd name="T31" fmla="*/ 132 h 172"/>
              <a:gd name="T32" fmla="*/ 56 w 232"/>
              <a:gd name="T33" fmla="*/ 124 h 172"/>
              <a:gd name="T34" fmla="*/ 80 w 232"/>
              <a:gd name="T35" fmla="*/ 104 h 172"/>
              <a:gd name="T36" fmla="*/ 104 w 232"/>
              <a:gd name="T37" fmla="*/ 88 h 172"/>
              <a:gd name="T38" fmla="*/ 116 w 232"/>
              <a:gd name="T39" fmla="*/ 80 h 172"/>
              <a:gd name="T40" fmla="*/ 124 w 232"/>
              <a:gd name="T41" fmla="*/ 72 h 172"/>
              <a:gd name="T42" fmla="*/ 132 w 232"/>
              <a:gd name="T43" fmla="*/ 64 h 172"/>
              <a:gd name="T44" fmla="*/ 140 w 232"/>
              <a:gd name="T45" fmla="*/ 56 h 172"/>
              <a:gd name="T46" fmla="*/ 148 w 232"/>
              <a:gd name="T47" fmla="*/ 44 h 172"/>
              <a:gd name="T48" fmla="*/ 156 w 232"/>
              <a:gd name="T49" fmla="*/ 32 h 172"/>
              <a:gd name="T50" fmla="*/ 156 w 232"/>
              <a:gd name="T51" fmla="*/ 28 h 172"/>
              <a:gd name="T52" fmla="*/ 156 w 232"/>
              <a:gd name="T53" fmla="*/ 24 h 172"/>
              <a:gd name="T54" fmla="*/ 156 w 232"/>
              <a:gd name="T55" fmla="*/ 20 h 172"/>
              <a:gd name="T56" fmla="*/ 156 w 232"/>
              <a:gd name="T57" fmla="*/ 16 h 172"/>
              <a:gd name="T58" fmla="*/ 152 w 232"/>
              <a:gd name="T59" fmla="*/ 12 h 172"/>
              <a:gd name="T60" fmla="*/ 152 w 232"/>
              <a:gd name="T61" fmla="*/ 8 h 172"/>
              <a:gd name="T62" fmla="*/ 156 w 232"/>
              <a:gd name="T63" fmla="*/ 4 h 172"/>
              <a:gd name="T64" fmla="*/ 164 w 232"/>
              <a:gd name="T65" fmla="*/ 0 h 172"/>
              <a:gd name="T66" fmla="*/ 172 w 232"/>
              <a:gd name="T67" fmla="*/ 0 h 172"/>
              <a:gd name="T68" fmla="*/ 180 w 232"/>
              <a:gd name="T69" fmla="*/ 0 h 172"/>
              <a:gd name="T70" fmla="*/ 192 w 232"/>
              <a:gd name="T71" fmla="*/ 4 h 172"/>
              <a:gd name="T72" fmla="*/ 204 w 232"/>
              <a:gd name="T73" fmla="*/ 12 h 172"/>
              <a:gd name="T74" fmla="*/ 216 w 232"/>
              <a:gd name="T75" fmla="*/ 20 h 172"/>
              <a:gd name="T76" fmla="*/ 224 w 232"/>
              <a:gd name="T77" fmla="*/ 28 h 172"/>
              <a:gd name="T78" fmla="*/ 228 w 232"/>
              <a:gd name="T79" fmla="*/ 36 h 172"/>
              <a:gd name="T80" fmla="*/ 232 w 232"/>
              <a:gd name="T81" fmla="*/ 44 h 172"/>
              <a:gd name="T82" fmla="*/ 232 w 232"/>
              <a:gd name="T83" fmla="*/ 44 h 172"/>
              <a:gd name="T84" fmla="*/ 228 w 232"/>
              <a:gd name="T85" fmla="*/ 52 h 172"/>
              <a:gd name="T86" fmla="*/ 228 w 232"/>
              <a:gd name="T87" fmla="*/ 56 h 172"/>
              <a:gd name="T88" fmla="*/ 224 w 232"/>
              <a:gd name="T89" fmla="*/ 60 h 172"/>
              <a:gd name="T90" fmla="*/ 216 w 232"/>
              <a:gd name="T91" fmla="*/ 64 h 172"/>
              <a:gd name="T92" fmla="*/ 212 w 232"/>
              <a:gd name="T93" fmla="*/ 72 h 172"/>
              <a:gd name="T94" fmla="*/ 204 w 232"/>
              <a:gd name="T95" fmla="*/ 76 h 172"/>
              <a:gd name="T96" fmla="*/ 196 w 232"/>
              <a:gd name="T97" fmla="*/ 84 h 172"/>
              <a:gd name="T98" fmla="*/ 184 w 232"/>
              <a:gd name="T99" fmla="*/ 88 h 172"/>
              <a:gd name="T100" fmla="*/ 176 w 232"/>
              <a:gd name="T101" fmla="*/ 96 h 172"/>
              <a:gd name="T102" fmla="*/ 160 w 232"/>
              <a:gd name="T103" fmla="*/ 104 h 172"/>
              <a:gd name="T104" fmla="*/ 148 w 232"/>
              <a:gd name="T105" fmla="*/ 112 h 172"/>
              <a:gd name="T106" fmla="*/ 132 w 232"/>
              <a:gd name="T107" fmla="*/ 120 h 172"/>
              <a:gd name="T108" fmla="*/ 116 w 232"/>
              <a:gd name="T109" fmla="*/ 128 h 172"/>
              <a:gd name="T110" fmla="*/ 100 w 232"/>
              <a:gd name="T111" fmla="*/ 136 h 172"/>
              <a:gd name="T112" fmla="*/ 80 w 232"/>
              <a:gd name="T113" fmla="*/ 144 h 172"/>
              <a:gd name="T114" fmla="*/ 80 w 232"/>
              <a:gd name="T115" fmla="*/ 144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32" h="172">
                <a:moveTo>
                  <a:pt x="80" y="144"/>
                </a:moveTo>
                <a:lnTo>
                  <a:pt x="64" y="152"/>
                </a:lnTo>
                <a:lnTo>
                  <a:pt x="48" y="160"/>
                </a:lnTo>
                <a:lnTo>
                  <a:pt x="36" y="164"/>
                </a:lnTo>
                <a:lnTo>
                  <a:pt x="24" y="168"/>
                </a:lnTo>
                <a:lnTo>
                  <a:pt x="16" y="168"/>
                </a:lnTo>
                <a:lnTo>
                  <a:pt x="8" y="172"/>
                </a:lnTo>
                <a:lnTo>
                  <a:pt x="4" y="172"/>
                </a:lnTo>
                <a:lnTo>
                  <a:pt x="0" y="172"/>
                </a:lnTo>
                <a:lnTo>
                  <a:pt x="0" y="168"/>
                </a:lnTo>
                <a:lnTo>
                  <a:pt x="0" y="164"/>
                </a:lnTo>
                <a:lnTo>
                  <a:pt x="4" y="160"/>
                </a:lnTo>
                <a:lnTo>
                  <a:pt x="12" y="156"/>
                </a:lnTo>
                <a:lnTo>
                  <a:pt x="20" y="148"/>
                </a:lnTo>
                <a:lnTo>
                  <a:pt x="28" y="140"/>
                </a:lnTo>
                <a:lnTo>
                  <a:pt x="40" y="132"/>
                </a:lnTo>
                <a:lnTo>
                  <a:pt x="56" y="124"/>
                </a:lnTo>
                <a:lnTo>
                  <a:pt x="80" y="104"/>
                </a:lnTo>
                <a:lnTo>
                  <a:pt x="104" y="88"/>
                </a:lnTo>
                <a:lnTo>
                  <a:pt x="116" y="80"/>
                </a:lnTo>
                <a:lnTo>
                  <a:pt x="124" y="72"/>
                </a:lnTo>
                <a:lnTo>
                  <a:pt x="132" y="64"/>
                </a:lnTo>
                <a:lnTo>
                  <a:pt x="140" y="56"/>
                </a:lnTo>
                <a:lnTo>
                  <a:pt x="148" y="44"/>
                </a:lnTo>
                <a:lnTo>
                  <a:pt x="156" y="32"/>
                </a:lnTo>
                <a:lnTo>
                  <a:pt x="156" y="28"/>
                </a:lnTo>
                <a:lnTo>
                  <a:pt x="156" y="24"/>
                </a:lnTo>
                <a:lnTo>
                  <a:pt x="156" y="20"/>
                </a:lnTo>
                <a:lnTo>
                  <a:pt x="156" y="16"/>
                </a:lnTo>
                <a:lnTo>
                  <a:pt x="152" y="12"/>
                </a:lnTo>
                <a:lnTo>
                  <a:pt x="152" y="8"/>
                </a:lnTo>
                <a:lnTo>
                  <a:pt x="156" y="4"/>
                </a:lnTo>
                <a:lnTo>
                  <a:pt x="164" y="0"/>
                </a:lnTo>
                <a:lnTo>
                  <a:pt x="172" y="0"/>
                </a:lnTo>
                <a:lnTo>
                  <a:pt x="180" y="0"/>
                </a:lnTo>
                <a:lnTo>
                  <a:pt x="192" y="4"/>
                </a:lnTo>
                <a:lnTo>
                  <a:pt x="204" y="12"/>
                </a:lnTo>
                <a:lnTo>
                  <a:pt x="216" y="20"/>
                </a:lnTo>
                <a:lnTo>
                  <a:pt x="224" y="28"/>
                </a:lnTo>
                <a:lnTo>
                  <a:pt x="228" y="36"/>
                </a:lnTo>
                <a:lnTo>
                  <a:pt x="232" y="44"/>
                </a:lnTo>
                <a:lnTo>
                  <a:pt x="232" y="44"/>
                </a:lnTo>
                <a:lnTo>
                  <a:pt x="228" y="52"/>
                </a:lnTo>
                <a:lnTo>
                  <a:pt x="228" y="56"/>
                </a:lnTo>
                <a:lnTo>
                  <a:pt x="224" y="60"/>
                </a:lnTo>
                <a:lnTo>
                  <a:pt x="216" y="64"/>
                </a:lnTo>
                <a:lnTo>
                  <a:pt x="212" y="72"/>
                </a:lnTo>
                <a:lnTo>
                  <a:pt x="204" y="76"/>
                </a:lnTo>
                <a:lnTo>
                  <a:pt x="196" y="84"/>
                </a:lnTo>
                <a:lnTo>
                  <a:pt x="184" y="88"/>
                </a:lnTo>
                <a:lnTo>
                  <a:pt x="176" y="96"/>
                </a:lnTo>
                <a:lnTo>
                  <a:pt x="160" y="104"/>
                </a:lnTo>
                <a:lnTo>
                  <a:pt x="148" y="112"/>
                </a:lnTo>
                <a:lnTo>
                  <a:pt x="132" y="120"/>
                </a:lnTo>
                <a:lnTo>
                  <a:pt x="116" y="128"/>
                </a:lnTo>
                <a:lnTo>
                  <a:pt x="100" y="136"/>
                </a:lnTo>
                <a:lnTo>
                  <a:pt x="80" y="144"/>
                </a:lnTo>
                <a:lnTo>
                  <a:pt x="80" y="1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104">
            <a:extLst>
              <a:ext uri="{FF2B5EF4-FFF2-40B4-BE49-F238E27FC236}">
                <a16:creationId xmlns:a16="http://schemas.microsoft.com/office/drawing/2014/main" xmlns="" id="{4813216C-E5E2-4F8D-96E9-1E5DDB55A233}"/>
              </a:ext>
            </a:extLst>
          </p:cNvPr>
          <p:cNvSpPr>
            <a:spLocks/>
          </p:cNvSpPr>
          <p:nvPr/>
        </p:nvSpPr>
        <p:spPr bwMode="auto">
          <a:xfrm>
            <a:off x="1272982" y="1471498"/>
            <a:ext cx="2483482" cy="501175"/>
          </a:xfrm>
          <a:custGeom>
            <a:avLst/>
            <a:gdLst>
              <a:gd name="T0" fmla="*/ 60 w 644"/>
              <a:gd name="T1" fmla="*/ 100 h 100"/>
              <a:gd name="T2" fmla="*/ 36 w 644"/>
              <a:gd name="T3" fmla="*/ 92 h 100"/>
              <a:gd name="T4" fmla="*/ 12 w 644"/>
              <a:gd name="T5" fmla="*/ 84 h 100"/>
              <a:gd name="T6" fmla="*/ 0 w 644"/>
              <a:gd name="T7" fmla="*/ 72 h 100"/>
              <a:gd name="T8" fmla="*/ 0 w 644"/>
              <a:gd name="T9" fmla="*/ 64 h 100"/>
              <a:gd name="T10" fmla="*/ 8 w 644"/>
              <a:gd name="T11" fmla="*/ 60 h 100"/>
              <a:gd name="T12" fmla="*/ 24 w 644"/>
              <a:gd name="T13" fmla="*/ 60 h 100"/>
              <a:gd name="T14" fmla="*/ 48 w 644"/>
              <a:gd name="T15" fmla="*/ 56 h 100"/>
              <a:gd name="T16" fmla="*/ 80 w 644"/>
              <a:gd name="T17" fmla="*/ 52 h 100"/>
              <a:gd name="T18" fmla="*/ 124 w 644"/>
              <a:gd name="T19" fmla="*/ 48 h 100"/>
              <a:gd name="T20" fmla="*/ 176 w 644"/>
              <a:gd name="T21" fmla="*/ 40 h 100"/>
              <a:gd name="T22" fmla="*/ 224 w 644"/>
              <a:gd name="T23" fmla="*/ 36 h 100"/>
              <a:gd name="T24" fmla="*/ 272 w 644"/>
              <a:gd name="T25" fmla="*/ 32 h 100"/>
              <a:gd name="T26" fmla="*/ 332 w 644"/>
              <a:gd name="T27" fmla="*/ 24 h 100"/>
              <a:gd name="T28" fmla="*/ 396 w 644"/>
              <a:gd name="T29" fmla="*/ 20 h 100"/>
              <a:gd name="T30" fmla="*/ 452 w 644"/>
              <a:gd name="T31" fmla="*/ 12 h 100"/>
              <a:gd name="T32" fmla="*/ 552 w 644"/>
              <a:gd name="T33" fmla="*/ 0 h 100"/>
              <a:gd name="T34" fmla="*/ 592 w 644"/>
              <a:gd name="T35" fmla="*/ 4 h 100"/>
              <a:gd name="T36" fmla="*/ 624 w 644"/>
              <a:gd name="T37" fmla="*/ 16 h 100"/>
              <a:gd name="T38" fmla="*/ 636 w 644"/>
              <a:gd name="T39" fmla="*/ 24 h 100"/>
              <a:gd name="T40" fmla="*/ 644 w 644"/>
              <a:gd name="T41" fmla="*/ 32 h 100"/>
              <a:gd name="T42" fmla="*/ 644 w 644"/>
              <a:gd name="T43" fmla="*/ 44 h 100"/>
              <a:gd name="T44" fmla="*/ 636 w 644"/>
              <a:gd name="T45" fmla="*/ 52 h 100"/>
              <a:gd name="T46" fmla="*/ 624 w 644"/>
              <a:gd name="T47" fmla="*/ 60 h 100"/>
              <a:gd name="T48" fmla="*/ 604 w 644"/>
              <a:gd name="T49" fmla="*/ 60 h 100"/>
              <a:gd name="T50" fmla="*/ 572 w 644"/>
              <a:gd name="T51" fmla="*/ 60 h 100"/>
              <a:gd name="T52" fmla="*/ 524 w 644"/>
              <a:gd name="T53" fmla="*/ 60 h 100"/>
              <a:gd name="T54" fmla="*/ 472 w 644"/>
              <a:gd name="T55" fmla="*/ 60 h 100"/>
              <a:gd name="T56" fmla="*/ 416 w 644"/>
              <a:gd name="T57" fmla="*/ 60 h 100"/>
              <a:gd name="T58" fmla="*/ 368 w 644"/>
              <a:gd name="T59" fmla="*/ 60 h 100"/>
              <a:gd name="T60" fmla="*/ 312 w 644"/>
              <a:gd name="T61" fmla="*/ 64 h 100"/>
              <a:gd name="T62" fmla="*/ 264 w 644"/>
              <a:gd name="T63" fmla="*/ 68 h 100"/>
              <a:gd name="T64" fmla="*/ 228 w 644"/>
              <a:gd name="T65" fmla="*/ 72 h 100"/>
              <a:gd name="T66" fmla="*/ 180 w 644"/>
              <a:gd name="T67" fmla="*/ 80 h 100"/>
              <a:gd name="T68" fmla="*/ 124 w 644"/>
              <a:gd name="T69" fmla="*/ 88 h 100"/>
              <a:gd name="T70" fmla="*/ 104 w 644"/>
              <a:gd name="T71" fmla="*/ 92 h 100"/>
              <a:gd name="T72" fmla="*/ 88 w 644"/>
              <a:gd name="T73" fmla="*/ 96 h 100"/>
              <a:gd name="T74" fmla="*/ 76 w 644"/>
              <a:gd name="T75" fmla="*/ 100 h 100"/>
              <a:gd name="T76" fmla="*/ 68 w 644"/>
              <a:gd name="T77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44" h="100">
                <a:moveTo>
                  <a:pt x="68" y="100"/>
                </a:moveTo>
                <a:lnTo>
                  <a:pt x="60" y="100"/>
                </a:lnTo>
                <a:lnTo>
                  <a:pt x="48" y="96"/>
                </a:lnTo>
                <a:lnTo>
                  <a:pt x="36" y="92"/>
                </a:lnTo>
                <a:lnTo>
                  <a:pt x="24" y="88"/>
                </a:lnTo>
                <a:lnTo>
                  <a:pt x="12" y="84"/>
                </a:lnTo>
                <a:lnTo>
                  <a:pt x="4" y="76"/>
                </a:lnTo>
                <a:lnTo>
                  <a:pt x="0" y="72"/>
                </a:lnTo>
                <a:lnTo>
                  <a:pt x="0" y="68"/>
                </a:lnTo>
                <a:lnTo>
                  <a:pt x="0" y="64"/>
                </a:lnTo>
                <a:lnTo>
                  <a:pt x="4" y="60"/>
                </a:lnTo>
                <a:lnTo>
                  <a:pt x="8" y="60"/>
                </a:lnTo>
                <a:lnTo>
                  <a:pt x="20" y="60"/>
                </a:lnTo>
                <a:lnTo>
                  <a:pt x="24" y="60"/>
                </a:lnTo>
                <a:lnTo>
                  <a:pt x="36" y="56"/>
                </a:lnTo>
                <a:lnTo>
                  <a:pt x="48" y="56"/>
                </a:lnTo>
                <a:lnTo>
                  <a:pt x="60" y="56"/>
                </a:lnTo>
                <a:lnTo>
                  <a:pt x="80" y="52"/>
                </a:lnTo>
                <a:lnTo>
                  <a:pt x="100" y="52"/>
                </a:lnTo>
                <a:lnTo>
                  <a:pt x="124" y="48"/>
                </a:lnTo>
                <a:lnTo>
                  <a:pt x="148" y="44"/>
                </a:lnTo>
                <a:lnTo>
                  <a:pt x="176" y="40"/>
                </a:lnTo>
                <a:lnTo>
                  <a:pt x="200" y="40"/>
                </a:lnTo>
                <a:lnTo>
                  <a:pt x="224" y="36"/>
                </a:lnTo>
                <a:lnTo>
                  <a:pt x="248" y="32"/>
                </a:lnTo>
                <a:lnTo>
                  <a:pt x="272" y="32"/>
                </a:lnTo>
                <a:lnTo>
                  <a:pt x="292" y="28"/>
                </a:lnTo>
                <a:lnTo>
                  <a:pt x="332" y="24"/>
                </a:lnTo>
                <a:lnTo>
                  <a:pt x="368" y="20"/>
                </a:lnTo>
                <a:lnTo>
                  <a:pt x="396" y="20"/>
                </a:lnTo>
                <a:lnTo>
                  <a:pt x="428" y="16"/>
                </a:lnTo>
                <a:lnTo>
                  <a:pt x="452" y="12"/>
                </a:lnTo>
                <a:lnTo>
                  <a:pt x="500" y="4"/>
                </a:lnTo>
                <a:lnTo>
                  <a:pt x="552" y="0"/>
                </a:lnTo>
                <a:lnTo>
                  <a:pt x="572" y="0"/>
                </a:lnTo>
                <a:lnTo>
                  <a:pt x="592" y="4"/>
                </a:lnTo>
                <a:lnTo>
                  <a:pt x="608" y="8"/>
                </a:lnTo>
                <a:lnTo>
                  <a:pt x="624" y="16"/>
                </a:lnTo>
                <a:lnTo>
                  <a:pt x="632" y="20"/>
                </a:lnTo>
                <a:lnTo>
                  <a:pt x="636" y="24"/>
                </a:lnTo>
                <a:lnTo>
                  <a:pt x="640" y="28"/>
                </a:lnTo>
                <a:lnTo>
                  <a:pt x="644" y="32"/>
                </a:lnTo>
                <a:lnTo>
                  <a:pt x="644" y="40"/>
                </a:lnTo>
                <a:lnTo>
                  <a:pt x="644" y="44"/>
                </a:lnTo>
                <a:lnTo>
                  <a:pt x="640" y="48"/>
                </a:lnTo>
                <a:lnTo>
                  <a:pt x="636" y="52"/>
                </a:lnTo>
                <a:lnTo>
                  <a:pt x="632" y="56"/>
                </a:lnTo>
                <a:lnTo>
                  <a:pt x="624" y="60"/>
                </a:lnTo>
                <a:lnTo>
                  <a:pt x="616" y="60"/>
                </a:lnTo>
                <a:lnTo>
                  <a:pt x="604" y="60"/>
                </a:lnTo>
                <a:lnTo>
                  <a:pt x="588" y="60"/>
                </a:lnTo>
                <a:lnTo>
                  <a:pt x="572" y="60"/>
                </a:lnTo>
                <a:lnTo>
                  <a:pt x="548" y="60"/>
                </a:lnTo>
                <a:lnTo>
                  <a:pt x="524" y="60"/>
                </a:lnTo>
                <a:lnTo>
                  <a:pt x="500" y="60"/>
                </a:lnTo>
                <a:lnTo>
                  <a:pt x="472" y="60"/>
                </a:lnTo>
                <a:lnTo>
                  <a:pt x="444" y="60"/>
                </a:lnTo>
                <a:lnTo>
                  <a:pt x="416" y="60"/>
                </a:lnTo>
                <a:lnTo>
                  <a:pt x="392" y="60"/>
                </a:lnTo>
                <a:lnTo>
                  <a:pt x="368" y="60"/>
                </a:lnTo>
                <a:lnTo>
                  <a:pt x="340" y="64"/>
                </a:lnTo>
                <a:lnTo>
                  <a:pt x="312" y="64"/>
                </a:lnTo>
                <a:lnTo>
                  <a:pt x="280" y="68"/>
                </a:lnTo>
                <a:lnTo>
                  <a:pt x="264" y="68"/>
                </a:lnTo>
                <a:lnTo>
                  <a:pt x="248" y="72"/>
                </a:lnTo>
                <a:lnTo>
                  <a:pt x="228" y="72"/>
                </a:lnTo>
                <a:lnTo>
                  <a:pt x="212" y="76"/>
                </a:lnTo>
                <a:lnTo>
                  <a:pt x="180" y="80"/>
                </a:lnTo>
                <a:lnTo>
                  <a:pt x="152" y="84"/>
                </a:lnTo>
                <a:lnTo>
                  <a:pt x="124" y="88"/>
                </a:lnTo>
                <a:lnTo>
                  <a:pt x="112" y="92"/>
                </a:lnTo>
                <a:lnTo>
                  <a:pt x="104" y="92"/>
                </a:lnTo>
                <a:lnTo>
                  <a:pt x="96" y="96"/>
                </a:lnTo>
                <a:lnTo>
                  <a:pt x="88" y="96"/>
                </a:lnTo>
                <a:lnTo>
                  <a:pt x="80" y="96"/>
                </a:lnTo>
                <a:lnTo>
                  <a:pt x="76" y="100"/>
                </a:lnTo>
                <a:lnTo>
                  <a:pt x="68" y="100"/>
                </a:lnTo>
                <a:lnTo>
                  <a:pt x="68" y="10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340">
            <a:extLst>
              <a:ext uri="{FF2B5EF4-FFF2-40B4-BE49-F238E27FC236}">
                <a16:creationId xmlns:a16="http://schemas.microsoft.com/office/drawing/2014/main" xmlns="" id="{00835C66-2C58-4FF3-AF38-D34FFAFE13D2}"/>
              </a:ext>
            </a:extLst>
          </p:cNvPr>
          <p:cNvSpPr>
            <a:spLocks/>
          </p:cNvSpPr>
          <p:nvPr/>
        </p:nvSpPr>
        <p:spPr bwMode="auto">
          <a:xfrm>
            <a:off x="4882704" y="1528532"/>
            <a:ext cx="2483482" cy="882068"/>
          </a:xfrm>
          <a:custGeom>
            <a:avLst/>
            <a:gdLst>
              <a:gd name="T0" fmla="*/ 544 w 644"/>
              <a:gd name="T1" fmla="*/ 8 h 176"/>
              <a:gd name="T2" fmla="*/ 568 w 644"/>
              <a:gd name="T3" fmla="*/ 0 h 176"/>
              <a:gd name="T4" fmla="*/ 588 w 644"/>
              <a:gd name="T5" fmla="*/ 0 h 176"/>
              <a:gd name="T6" fmla="*/ 608 w 644"/>
              <a:gd name="T7" fmla="*/ 4 h 176"/>
              <a:gd name="T8" fmla="*/ 632 w 644"/>
              <a:gd name="T9" fmla="*/ 16 h 176"/>
              <a:gd name="T10" fmla="*/ 644 w 644"/>
              <a:gd name="T11" fmla="*/ 24 h 176"/>
              <a:gd name="T12" fmla="*/ 644 w 644"/>
              <a:gd name="T13" fmla="*/ 32 h 176"/>
              <a:gd name="T14" fmla="*/ 636 w 644"/>
              <a:gd name="T15" fmla="*/ 40 h 176"/>
              <a:gd name="T16" fmla="*/ 624 w 644"/>
              <a:gd name="T17" fmla="*/ 44 h 176"/>
              <a:gd name="T18" fmla="*/ 600 w 644"/>
              <a:gd name="T19" fmla="*/ 48 h 176"/>
              <a:gd name="T20" fmla="*/ 572 w 644"/>
              <a:gd name="T21" fmla="*/ 52 h 176"/>
              <a:gd name="T22" fmla="*/ 532 w 644"/>
              <a:gd name="T23" fmla="*/ 60 h 176"/>
              <a:gd name="T24" fmla="*/ 488 w 644"/>
              <a:gd name="T25" fmla="*/ 68 h 176"/>
              <a:gd name="T26" fmla="*/ 436 w 644"/>
              <a:gd name="T27" fmla="*/ 80 h 176"/>
              <a:gd name="T28" fmla="*/ 348 w 644"/>
              <a:gd name="T29" fmla="*/ 100 h 176"/>
              <a:gd name="T30" fmla="*/ 240 w 644"/>
              <a:gd name="T31" fmla="*/ 132 h 176"/>
              <a:gd name="T32" fmla="*/ 172 w 644"/>
              <a:gd name="T33" fmla="*/ 156 h 176"/>
              <a:gd name="T34" fmla="*/ 136 w 644"/>
              <a:gd name="T35" fmla="*/ 168 h 176"/>
              <a:gd name="T36" fmla="*/ 108 w 644"/>
              <a:gd name="T37" fmla="*/ 172 h 176"/>
              <a:gd name="T38" fmla="*/ 92 w 644"/>
              <a:gd name="T39" fmla="*/ 176 h 176"/>
              <a:gd name="T40" fmla="*/ 72 w 644"/>
              <a:gd name="T41" fmla="*/ 176 h 176"/>
              <a:gd name="T42" fmla="*/ 48 w 644"/>
              <a:gd name="T43" fmla="*/ 172 h 176"/>
              <a:gd name="T44" fmla="*/ 28 w 644"/>
              <a:gd name="T45" fmla="*/ 168 h 176"/>
              <a:gd name="T46" fmla="*/ 12 w 644"/>
              <a:gd name="T47" fmla="*/ 164 h 176"/>
              <a:gd name="T48" fmla="*/ 0 w 644"/>
              <a:gd name="T49" fmla="*/ 156 h 176"/>
              <a:gd name="T50" fmla="*/ 4 w 644"/>
              <a:gd name="T51" fmla="*/ 152 h 176"/>
              <a:gd name="T52" fmla="*/ 8 w 644"/>
              <a:gd name="T53" fmla="*/ 148 h 176"/>
              <a:gd name="T54" fmla="*/ 20 w 644"/>
              <a:gd name="T55" fmla="*/ 144 h 176"/>
              <a:gd name="T56" fmla="*/ 36 w 644"/>
              <a:gd name="T57" fmla="*/ 140 h 176"/>
              <a:gd name="T58" fmla="*/ 48 w 644"/>
              <a:gd name="T59" fmla="*/ 140 h 176"/>
              <a:gd name="T60" fmla="*/ 68 w 644"/>
              <a:gd name="T61" fmla="*/ 136 h 176"/>
              <a:gd name="T62" fmla="*/ 92 w 644"/>
              <a:gd name="T63" fmla="*/ 132 h 176"/>
              <a:gd name="T64" fmla="*/ 120 w 644"/>
              <a:gd name="T65" fmla="*/ 124 h 176"/>
              <a:gd name="T66" fmla="*/ 152 w 644"/>
              <a:gd name="T67" fmla="*/ 116 h 176"/>
              <a:gd name="T68" fmla="*/ 192 w 644"/>
              <a:gd name="T69" fmla="*/ 104 h 176"/>
              <a:gd name="T70" fmla="*/ 236 w 644"/>
              <a:gd name="T71" fmla="*/ 92 h 176"/>
              <a:gd name="T72" fmla="*/ 288 w 644"/>
              <a:gd name="T73" fmla="*/ 76 h 176"/>
              <a:gd name="T74" fmla="*/ 340 w 644"/>
              <a:gd name="T75" fmla="*/ 64 h 176"/>
              <a:gd name="T76" fmla="*/ 384 w 644"/>
              <a:gd name="T77" fmla="*/ 52 h 176"/>
              <a:gd name="T78" fmla="*/ 420 w 644"/>
              <a:gd name="T79" fmla="*/ 40 h 176"/>
              <a:gd name="T80" fmla="*/ 456 w 644"/>
              <a:gd name="T81" fmla="*/ 32 h 176"/>
              <a:gd name="T82" fmla="*/ 480 w 644"/>
              <a:gd name="T83" fmla="*/ 24 h 176"/>
              <a:gd name="T84" fmla="*/ 504 w 644"/>
              <a:gd name="T85" fmla="*/ 20 h 176"/>
              <a:gd name="T86" fmla="*/ 520 w 644"/>
              <a:gd name="T87" fmla="*/ 16 h 176"/>
              <a:gd name="T88" fmla="*/ 528 w 644"/>
              <a:gd name="T89" fmla="*/ 1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44" h="176">
                <a:moveTo>
                  <a:pt x="528" y="12"/>
                </a:moveTo>
                <a:lnTo>
                  <a:pt x="544" y="8"/>
                </a:lnTo>
                <a:lnTo>
                  <a:pt x="556" y="4"/>
                </a:lnTo>
                <a:lnTo>
                  <a:pt x="568" y="0"/>
                </a:lnTo>
                <a:lnTo>
                  <a:pt x="576" y="0"/>
                </a:lnTo>
                <a:lnTo>
                  <a:pt x="588" y="0"/>
                </a:lnTo>
                <a:lnTo>
                  <a:pt x="596" y="0"/>
                </a:lnTo>
                <a:lnTo>
                  <a:pt x="608" y="4"/>
                </a:lnTo>
                <a:lnTo>
                  <a:pt x="624" y="8"/>
                </a:lnTo>
                <a:lnTo>
                  <a:pt x="632" y="16"/>
                </a:lnTo>
                <a:lnTo>
                  <a:pt x="640" y="20"/>
                </a:lnTo>
                <a:lnTo>
                  <a:pt x="644" y="24"/>
                </a:lnTo>
                <a:lnTo>
                  <a:pt x="644" y="32"/>
                </a:lnTo>
                <a:lnTo>
                  <a:pt x="644" y="32"/>
                </a:lnTo>
                <a:lnTo>
                  <a:pt x="640" y="36"/>
                </a:lnTo>
                <a:lnTo>
                  <a:pt x="636" y="40"/>
                </a:lnTo>
                <a:lnTo>
                  <a:pt x="632" y="40"/>
                </a:lnTo>
                <a:lnTo>
                  <a:pt x="624" y="44"/>
                </a:lnTo>
                <a:lnTo>
                  <a:pt x="612" y="44"/>
                </a:lnTo>
                <a:lnTo>
                  <a:pt x="600" y="48"/>
                </a:lnTo>
                <a:lnTo>
                  <a:pt x="588" y="48"/>
                </a:lnTo>
                <a:lnTo>
                  <a:pt x="572" y="52"/>
                </a:lnTo>
                <a:lnTo>
                  <a:pt x="552" y="56"/>
                </a:lnTo>
                <a:lnTo>
                  <a:pt x="532" y="60"/>
                </a:lnTo>
                <a:lnTo>
                  <a:pt x="512" y="64"/>
                </a:lnTo>
                <a:lnTo>
                  <a:pt x="488" y="68"/>
                </a:lnTo>
                <a:lnTo>
                  <a:pt x="464" y="76"/>
                </a:lnTo>
                <a:lnTo>
                  <a:pt x="436" y="80"/>
                </a:lnTo>
                <a:lnTo>
                  <a:pt x="408" y="88"/>
                </a:lnTo>
                <a:lnTo>
                  <a:pt x="348" y="100"/>
                </a:lnTo>
                <a:lnTo>
                  <a:pt x="292" y="116"/>
                </a:lnTo>
                <a:lnTo>
                  <a:pt x="240" y="132"/>
                </a:lnTo>
                <a:lnTo>
                  <a:pt x="192" y="148"/>
                </a:lnTo>
                <a:lnTo>
                  <a:pt x="172" y="156"/>
                </a:lnTo>
                <a:lnTo>
                  <a:pt x="152" y="160"/>
                </a:lnTo>
                <a:lnTo>
                  <a:pt x="136" y="168"/>
                </a:lnTo>
                <a:lnTo>
                  <a:pt x="120" y="172"/>
                </a:lnTo>
                <a:lnTo>
                  <a:pt x="108" y="172"/>
                </a:lnTo>
                <a:lnTo>
                  <a:pt x="96" y="176"/>
                </a:lnTo>
                <a:lnTo>
                  <a:pt x="92" y="176"/>
                </a:lnTo>
                <a:lnTo>
                  <a:pt x="84" y="176"/>
                </a:lnTo>
                <a:lnTo>
                  <a:pt x="72" y="176"/>
                </a:lnTo>
                <a:lnTo>
                  <a:pt x="60" y="176"/>
                </a:lnTo>
                <a:lnTo>
                  <a:pt x="48" y="172"/>
                </a:lnTo>
                <a:lnTo>
                  <a:pt x="36" y="172"/>
                </a:lnTo>
                <a:lnTo>
                  <a:pt x="28" y="168"/>
                </a:lnTo>
                <a:lnTo>
                  <a:pt x="20" y="168"/>
                </a:lnTo>
                <a:lnTo>
                  <a:pt x="12" y="164"/>
                </a:lnTo>
                <a:lnTo>
                  <a:pt x="4" y="160"/>
                </a:lnTo>
                <a:lnTo>
                  <a:pt x="0" y="156"/>
                </a:lnTo>
                <a:lnTo>
                  <a:pt x="0" y="152"/>
                </a:lnTo>
                <a:lnTo>
                  <a:pt x="4" y="152"/>
                </a:lnTo>
                <a:lnTo>
                  <a:pt x="4" y="148"/>
                </a:lnTo>
                <a:lnTo>
                  <a:pt x="8" y="148"/>
                </a:lnTo>
                <a:lnTo>
                  <a:pt x="12" y="144"/>
                </a:lnTo>
                <a:lnTo>
                  <a:pt x="20" y="144"/>
                </a:lnTo>
                <a:lnTo>
                  <a:pt x="28" y="144"/>
                </a:lnTo>
                <a:lnTo>
                  <a:pt x="36" y="140"/>
                </a:lnTo>
                <a:lnTo>
                  <a:pt x="44" y="140"/>
                </a:lnTo>
                <a:lnTo>
                  <a:pt x="48" y="140"/>
                </a:lnTo>
                <a:lnTo>
                  <a:pt x="60" y="140"/>
                </a:lnTo>
                <a:lnTo>
                  <a:pt x="68" y="136"/>
                </a:lnTo>
                <a:lnTo>
                  <a:pt x="80" y="136"/>
                </a:lnTo>
                <a:lnTo>
                  <a:pt x="92" y="132"/>
                </a:lnTo>
                <a:lnTo>
                  <a:pt x="104" y="128"/>
                </a:lnTo>
                <a:lnTo>
                  <a:pt x="120" y="124"/>
                </a:lnTo>
                <a:lnTo>
                  <a:pt x="136" y="120"/>
                </a:lnTo>
                <a:lnTo>
                  <a:pt x="152" y="116"/>
                </a:lnTo>
                <a:lnTo>
                  <a:pt x="172" y="112"/>
                </a:lnTo>
                <a:lnTo>
                  <a:pt x="192" y="104"/>
                </a:lnTo>
                <a:lnTo>
                  <a:pt x="216" y="100"/>
                </a:lnTo>
                <a:lnTo>
                  <a:pt x="236" y="92"/>
                </a:lnTo>
                <a:lnTo>
                  <a:pt x="264" y="84"/>
                </a:lnTo>
                <a:lnTo>
                  <a:pt x="288" y="76"/>
                </a:lnTo>
                <a:lnTo>
                  <a:pt x="316" y="72"/>
                </a:lnTo>
                <a:lnTo>
                  <a:pt x="340" y="64"/>
                </a:lnTo>
                <a:lnTo>
                  <a:pt x="360" y="56"/>
                </a:lnTo>
                <a:lnTo>
                  <a:pt x="384" y="52"/>
                </a:lnTo>
                <a:lnTo>
                  <a:pt x="404" y="48"/>
                </a:lnTo>
                <a:lnTo>
                  <a:pt x="420" y="40"/>
                </a:lnTo>
                <a:lnTo>
                  <a:pt x="440" y="36"/>
                </a:lnTo>
                <a:lnTo>
                  <a:pt x="456" y="32"/>
                </a:lnTo>
                <a:lnTo>
                  <a:pt x="468" y="28"/>
                </a:lnTo>
                <a:lnTo>
                  <a:pt x="480" y="24"/>
                </a:lnTo>
                <a:lnTo>
                  <a:pt x="492" y="24"/>
                </a:lnTo>
                <a:lnTo>
                  <a:pt x="504" y="20"/>
                </a:lnTo>
                <a:lnTo>
                  <a:pt x="512" y="16"/>
                </a:lnTo>
                <a:lnTo>
                  <a:pt x="520" y="16"/>
                </a:lnTo>
                <a:lnTo>
                  <a:pt x="524" y="12"/>
                </a:lnTo>
                <a:lnTo>
                  <a:pt x="528" y="12"/>
                </a:lnTo>
                <a:lnTo>
                  <a:pt x="528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30" name="Freeform 18">
            <a:extLst>
              <a:ext uri="{FF2B5EF4-FFF2-40B4-BE49-F238E27FC236}">
                <a16:creationId xmlns:a16="http://schemas.microsoft.com/office/drawing/2014/main" xmlns="" id="{0BF69BD0-69A4-4B2E-8CE2-2EA35B1D0DF4}"/>
              </a:ext>
            </a:extLst>
          </p:cNvPr>
          <p:cNvSpPr>
            <a:spLocks/>
          </p:cNvSpPr>
          <p:nvPr/>
        </p:nvSpPr>
        <p:spPr bwMode="auto">
          <a:xfrm>
            <a:off x="7849921" y="4054561"/>
            <a:ext cx="354783" cy="2586063"/>
          </a:xfrm>
          <a:custGeom>
            <a:avLst/>
            <a:gdLst>
              <a:gd name="T0" fmla="*/ 92 w 92"/>
              <a:gd name="T1" fmla="*/ 28 h 516"/>
              <a:gd name="T2" fmla="*/ 92 w 92"/>
              <a:gd name="T3" fmla="*/ 40 h 516"/>
              <a:gd name="T4" fmla="*/ 88 w 92"/>
              <a:gd name="T5" fmla="*/ 48 h 516"/>
              <a:gd name="T6" fmla="*/ 88 w 92"/>
              <a:gd name="T7" fmla="*/ 60 h 516"/>
              <a:gd name="T8" fmla="*/ 84 w 92"/>
              <a:gd name="T9" fmla="*/ 80 h 516"/>
              <a:gd name="T10" fmla="*/ 84 w 92"/>
              <a:gd name="T11" fmla="*/ 108 h 516"/>
              <a:gd name="T12" fmla="*/ 84 w 92"/>
              <a:gd name="T13" fmla="*/ 144 h 516"/>
              <a:gd name="T14" fmla="*/ 84 w 92"/>
              <a:gd name="T15" fmla="*/ 184 h 516"/>
              <a:gd name="T16" fmla="*/ 84 w 92"/>
              <a:gd name="T17" fmla="*/ 232 h 516"/>
              <a:gd name="T18" fmla="*/ 84 w 92"/>
              <a:gd name="T19" fmla="*/ 280 h 516"/>
              <a:gd name="T20" fmla="*/ 84 w 92"/>
              <a:gd name="T21" fmla="*/ 332 h 516"/>
              <a:gd name="T22" fmla="*/ 80 w 92"/>
              <a:gd name="T23" fmla="*/ 380 h 516"/>
              <a:gd name="T24" fmla="*/ 80 w 92"/>
              <a:gd name="T25" fmla="*/ 420 h 516"/>
              <a:gd name="T26" fmla="*/ 76 w 92"/>
              <a:gd name="T27" fmla="*/ 452 h 516"/>
              <a:gd name="T28" fmla="*/ 76 w 92"/>
              <a:gd name="T29" fmla="*/ 480 h 516"/>
              <a:gd name="T30" fmla="*/ 72 w 92"/>
              <a:gd name="T31" fmla="*/ 500 h 516"/>
              <a:gd name="T32" fmla="*/ 64 w 92"/>
              <a:gd name="T33" fmla="*/ 512 h 516"/>
              <a:gd name="T34" fmla="*/ 60 w 92"/>
              <a:gd name="T35" fmla="*/ 516 h 516"/>
              <a:gd name="T36" fmla="*/ 52 w 92"/>
              <a:gd name="T37" fmla="*/ 516 h 516"/>
              <a:gd name="T38" fmla="*/ 44 w 92"/>
              <a:gd name="T39" fmla="*/ 512 h 516"/>
              <a:gd name="T40" fmla="*/ 36 w 92"/>
              <a:gd name="T41" fmla="*/ 500 h 516"/>
              <a:gd name="T42" fmla="*/ 28 w 92"/>
              <a:gd name="T43" fmla="*/ 480 h 516"/>
              <a:gd name="T44" fmla="*/ 24 w 92"/>
              <a:gd name="T45" fmla="*/ 464 h 516"/>
              <a:gd name="T46" fmla="*/ 20 w 92"/>
              <a:gd name="T47" fmla="*/ 448 h 516"/>
              <a:gd name="T48" fmla="*/ 20 w 92"/>
              <a:gd name="T49" fmla="*/ 424 h 516"/>
              <a:gd name="T50" fmla="*/ 16 w 92"/>
              <a:gd name="T51" fmla="*/ 400 h 516"/>
              <a:gd name="T52" fmla="*/ 16 w 92"/>
              <a:gd name="T53" fmla="*/ 368 h 516"/>
              <a:gd name="T54" fmla="*/ 16 w 92"/>
              <a:gd name="T55" fmla="*/ 336 h 516"/>
              <a:gd name="T56" fmla="*/ 16 w 92"/>
              <a:gd name="T57" fmla="*/ 296 h 516"/>
              <a:gd name="T58" fmla="*/ 16 w 92"/>
              <a:gd name="T59" fmla="*/ 252 h 516"/>
              <a:gd name="T60" fmla="*/ 16 w 92"/>
              <a:gd name="T61" fmla="*/ 204 h 516"/>
              <a:gd name="T62" fmla="*/ 20 w 92"/>
              <a:gd name="T63" fmla="*/ 164 h 516"/>
              <a:gd name="T64" fmla="*/ 20 w 92"/>
              <a:gd name="T65" fmla="*/ 128 h 516"/>
              <a:gd name="T66" fmla="*/ 16 w 92"/>
              <a:gd name="T67" fmla="*/ 96 h 516"/>
              <a:gd name="T68" fmla="*/ 16 w 92"/>
              <a:gd name="T69" fmla="*/ 72 h 516"/>
              <a:gd name="T70" fmla="*/ 16 w 92"/>
              <a:gd name="T71" fmla="*/ 52 h 516"/>
              <a:gd name="T72" fmla="*/ 12 w 92"/>
              <a:gd name="T73" fmla="*/ 36 h 516"/>
              <a:gd name="T74" fmla="*/ 12 w 92"/>
              <a:gd name="T75" fmla="*/ 28 h 516"/>
              <a:gd name="T76" fmla="*/ 4 w 92"/>
              <a:gd name="T77" fmla="*/ 20 h 516"/>
              <a:gd name="T78" fmla="*/ 0 w 92"/>
              <a:gd name="T79" fmla="*/ 12 h 516"/>
              <a:gd name="T80" fmla="*/ 8 w 92"/>
              <a:gd name="T81" fmla="*/ 0 h 516"/>
              <a:gd name="T82" fmla="*/ 16 w 92"/>
              <a:gd name="T83" fmla="*/ 0 h 516"/>
              <a:gd name="T84" fmla="*/ 28 w 92"/>
              <a:gd name="T85" fmla="*/ 0 h 516"/>
              <a:gd name="T86" fmla="*/ 44 w 92"/>
              <a:gd name="T87" fmla="*/ 4 h 516"/>
              <a:gd name="T88" fmla="*/ 60 w 92"/>
              <a:gd name="T89" fmla="*/ 8 h 516"/>
              <a:gd name="T90" fmla="*/ 76 w 92"/>
              <a:gd name="T91" fmla="*/ 16 h 516"/>
              <a:gd name="T92" fmla="*/ 92 w 92"/>
              <a:gd name="T93" fmla="*/ 24 h 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2" h="516">
                <a:moveTo>
                  <a:pt x="92" y="24"/>
                </a:moveTo>
                <a:lnTo>
                  <a:pt x="92" y="28"/>
                </a:lnTo>
                <a:lnTo>
                  <a:pt x="92" y="32"/>
                </a:lnTo>
                <a:lnTo>
                  <a:pt x="92" y="40"/>
                </a:lnTo>
                <a:lnTo>
                  <a:pt x="92" y="44"/>
                </a:lnTo>
                <a:lnTo>
                  <a:pt x="88" y="48"/>
                </a:lnTo>
                <a:lnTo>
                  <a:pt x="88" y="52"/>
                </a:lnTo>
                <a:lnTo>
                  <a:pt x="88" y="60"/>
                </a:lnTo>
                <a:lnTo>
                  <a:pt x="88" y="68"/>
                </a:lnTo>
                <a:lnTo>
                  <a:pt x="84" y="80"/>
                </a:lnTo>
                <a:lnTo>
                  <a:pt x="84" y="92"/>
                </a:lnTo>
                <a:lnTo>
                  <a:pt x="84" y="108"/>
                </a:lnTo>
                <a:lnTo>
                  <a:pt x="84" y="128"/>
                </a:lnTo>
                <a:lnTo>
                  <a:pt x="84" y="144"/>
                </a:lnTo>
                <a:lnTo>
                  <a:pt x="84" y="164"/>
                </a:lnTo>
                <a:lnTo>
                  <a:pt x="84" y="184"/>
                </a:lnTo>
                <a:lnTo>
                  <a:pt x="84" y="208"/>
                </a:lnTo>
                <a:lnTo>
                  <a:pt x="84" y="232"/>
                </a:lnTo>
                <a:lnTo>
                  <a:pt x="84" y="256"/>
                </a:lnTo>
                <a:lnTo>
                  <a:pt x="84" y="280"/>
                </a:lnTo>
                <a:lnTo>
                  <a:pt x="84" y="304"/>
                </a:lnTo>
                <a:lnTo>
                  <a:pt x="84" y="332"/>
                </a:lnTo>
                <a:lnTo>
                  <a:pt x="84" y="356"/>
                </a:lnTo>
                <a:lnTo>
                  <a:pt x="80" y="380"/>
                </a:lnTo>
                <a:lnTo>
                  <a:pt x="80" y="400"/>
                </a:lnTo>
                <a:lnTo>
                  <a:pt x="80" y="420"/>
                </a:lnTo>
                <a:lnTo>
                  <a:pt x="80" y="436"/>
                </a:lnTo>
                <a:lnTo>
                  <a:pt x="76" y="452"/>
                </a:lnTo>
                <a:lnTo>
                  <a:pt x="76" y="468"/>
                </a:lnTo>
                <a:lnTo>
                  <a:pt x="76" y="480"/>
                </a:lnTo>
                <a:lnTo>
                  <a:pt x="72" y="488"/>
                </a:lnTo>
                <a:lnTo>
                  <a:pt x="72" y="500"/>
                </a:lnTo>
                <a:lnTo>
                  <a:pt x="68" y="504"/>
                </a:lnTo>
                <a:lnTo>
                  <a:pt x="64" y="512"/>
                </a:lnTo>
                <a:lnTo>
                  <a:pt x="60" y="516"/>
                </a:lnTo>
                <a:lnTo>
                  <a:pt x="60" y="516"/>
                </a:lnTo>
                <a:lnTo>
                  <a:pt x="56" y="516"/>
                </a:lnTo>
                <a:lnTo>
                  <a:pt x="52" y="516"/>
                </a:lnTo>
                <a:lnTo>
                  <a:pt x="48" y="516"/>
                </a:lnTo>
                <a:lnTo>
                  <a:pt x="44" y="512"/>
                </a:lnTo>
                <a:lnTo>
                  <a:pt x="40" y="504"/>
                </a:lnTo>
                <a:lnTo>
                  <a:pt x="36" y="500"/>
                </a:lnTo>
                <a:lnTo>
                  <a:pt x="32" y="492"/>
                </a:lnTo>
                <a:lnTo>
                  <a:pt x="28" y="480"/>
                </a:lnTo>
                <a:lnTo>
                  <a:pt x="28" y="468"/>
                </a:lnTo>
                <a:lnTo>
                  <a:pt x="24" y="464"/>
                </a:lnTo>
                <a:lnTo>
                  <a:pt x="24" y="456"/>
                </a:lnTo>
                <a:lnTo>
                  <a:pt x="20" y="448"/>
                </a:lnTo>
                <a:lnTo>
                  <a:pt x="20" y="436"/>
                </a:lnTo>
                <a:lnTo>
                  <a:pt x="20" y="424"/>
                </a:lnTo>
                <a:lnTo>
                  <a:pt x="20" y="412"/>
                </a:lnTo>
                <a:lnTo>
                  <a:pt x="16" y="400"/>
                </a:lnTo>
                <a:lnTo>
                  <a:pt x="16" y="384"/>
                </a:lnTo>
                <a:lnTo>
                  <a:pt x="16" y="368"/>
                </a:lnTo>
                <a:lnTo>
                  <a:pt x="16" y="352"/>
                </a:lnTo>
                <a:lnTo>
                  <a:pt x="16" y="336"/>
                </a:lnTo>
                <a:lnTo>
                  <a:pt x="16" y="316"/>
                </a:lnTo>
                <a:lnTo>
                  <a:pt x="16" y="296"/>
                </a:lnTo>
                <a:lnTo>
                  <a:pt x="16" y="272"/>
                </a:lnTo>
                <a:lnTo>
                  <a:pt x="16" y="252"/>
                </a:lnTo>
                <a:lnTo>
                  <a:pt x="16" y="228"/>
                </a:lnTo>
                <a:lnTo>
                  <a:pt x="16" y="204"/>
                </a:lnTo>
                <a:lnTo>
                  <a:pt x="20" y="184"/>
                </a:lnTo>
                <a:lnTo>
                  <a:pt x="20" y="164"/>
                </a:lnTo>
                <a:lnTo>
                  <a:pt x="20" y="144"/>
                </a:lnTo>
                <a:lnTo>
                  <a:pt x="20" y="128"/>
                </a:lnTo>
                <a:lnTo>
                  <a:pt x="20" y="112"/>
                </a:lnTo>
                <a:lnTo>
                  <a:pt x="16" y="96"/>
                </a:lnTo>
                <a:lnTo>
                  <a:pt x="16" y="84"/>
                </a:lnTo>
                <a:lnTo>
                  <a:pt x="16" y="72"/>
                </a:lnTo>
                <a:lnTo>
                  <a:pt x="16" y="60"/>
                </a:lnTo>
                <a:lnTo>
                  <a:pt x="16" y="52"/>
                </a:lnTo>
                <a:lnTo>
                  <a:pt x="12" y="44"/>
                </a:lnTo>
                <a:lnTo>
                  <a:pt x="12" y="36"/>
                </a:lnTo>
                <a:lnTo>
                  <a:pt x="12" y="32"/>
                </a:lnTo>
                <a:lnTo>
                  <a:pt x="12" y="28"/>
                </a:lnTo>
                <a:lnTo>
                  <a:pt x="8" y="28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8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52" y="8"/>
                </a:lnTo>
                <a:lnTo>
                  <a:pt x="60" y="8"/>
                </a:lnTo>
                <a:lnTo>
                  <a:pt x="68" y="12"/>
                </a:lnTo>
                <a:lnTo>
                  <a:pt x="76" y="16"/>
                </a:lnTo>
                <a:lnTo>
                  <a:pt x="84" y="20"/>
                </a:lnTo>
                <a:lnTo>
                  <a:pt x="92" y="24"/>
                </a:lnTo>
                <a:lnTo>
                  <a:pt x="92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33" name="Freeform 19">
            <a:extLst>
              <a:ext uri="{FF2B5EF4-FFF2-40B4-BE49-F238E27FC236}">
                <a16:creationId xmlns:a16="http://schemas.microsoft.com/office/drawing/2014/main" xmlns="" id="{A043EBC5-6A13-40FF-87B8-BC8467B55D92}"/>
              </a:ext>
            </a:extLst>
          </p:cNvPr>
          <p:cNvSpPr>
            <a:spLocks/>
          </p:cNvSpPr>
          <p:nvPr/>
        </p:nvSpPr>
        <p:spPr bwMode="auto">
          <a:xfrm>
            <a:off x="6800997" y="4796300"/>
            <a:ext cx="2437206" cy="501175"/>
          </a:xfrm>
          <a:custGeom>
            <a:avLst/>
            <a:gdLst>
              <a:gd name="T0" fmla="*/ 156 w 632"/>
              <a:gd name="T1" fmla="*/ 88 h 100"/>
              <a:gd name="T2" fmla="*/ 116 w 632"/>
              <a:gd name="T3" fmla="*/ 96 h 100"/>
              <a:gd name="T4" fmla="*/ 92 w 632"/>
              <a:gd name="T5" fmla="*/ 100 h 100"/>
              <a:gd name="T6" fmla="*/ 76 w 632"/>
              <a:gd name="T7" fmla="*/ 100 h 100"/>
              <a:gd name="T8" fmla="*/ 64 w 632"/>
              <a:gd name="T9" fmla="*/ 100 h 100"/>
              <a:gd name="T10" fmla="*/ 44 w 632"/>
              <a:gd name="T11" fmla="*/ 96 h 100"/>
              <a:gd name="T12" fmla="*/ 24 w 632"/>
              <a:gd name="T13" fmla="*/ 88 h 100"/>
              <a:gd name="T14" fmla="*/ 8 w 632"/>
              <a:gd name="T15" fmla="*/ 76 h 100"/>
              <a:gd name="T16" fmla="*/ 0 w 632"/>
              <a:gd name="T17" fmla="*/ 72 h 100"/>
              <a:gd name="T18" fmla="*/ 0 w 632"/>
              <a:gd name="T19" fmla="*/ 64 h 100"/>
              <a:gd name="T20" fmla="*/ 4 w 632"/>
              <a:gd name="T21" fmla="*/ 64 h 100"/>
              <a:gd name="T22" fmla="*/ 16 w 632"/>
              <a:gd name="T23" fmla="*/ 60 h 100"/>
              <a:gd name="T24" fmla="*/ 48 w 632"/>
              <a:gd name="T25" fmla="*/ 60 h 100"/>
              <a:gd name="T26" fmla="*/ 84 w 632"/>
              <a:gd name="T27" fmla="*/ 56 h 100"/>
              <a:gd name="T28" fmla="*/ 104 w 632"/>
              <a:gd name="T29" fmla="*/ 52 h 100"/>
              <a:gd name="T30" fmla="*/ 128 w 632"/>
              <a:gd name="T31" fmla="*/ 52 h 100"/>
              <a:gd name="T32" fmla="*/ 164 w 632"/>
              <a:gd name="T33" fmla="*/ 48 h 100"/>
              <a:gd name="T34" fmla="*/ 204 w 632"/>
              <a:gd name="T35" fmla="*/ 44 h 100"/>
              <a:gd name="T36" fmla="*/ 252 w 632"/>
              <a:gd name="T37" fmla="*/ 36 h 100"/>
              <a:gd name="T38" fmla="*/ 304 w 632"/>
              <a:gd name="T39" fmla="*/ 28 h 100"/>
              <a:gd name="T40" fmla="*/ 364 w 632"/>
              <a:gd name="T41" fmla="*/ 20 h 100"/>
              <a:gd name="T42" fmla="*/ 428 w 632"/>
              <a:gd name="T43" fmla="*/ 12 h 100"/>
              <a:gd name="T44" fmla="*/ 484 w 632"/>
              <a:gd name="T45" fmla="*/ 4 h 100"/>
              <a:gd name="T46" fmla="*/ 524 w 632"/>
              <a:gd name="T47" fmla="*/ 0 h 100"/>
              <a:gd name="T48" fmla="*/ 552 w 632"/>
              <a:gd name="T49" fmla="*/ 0 h 100"/>
              <a:gd name="T50" fmla="*/ 568 w 632"/>
              <a:gd name="T51" fmla="*/ 4 h 100"/>
              <a:gd name="T52" fmla="*/ 596 w 632"/>
              <a:gd name="T53" fmla="*/ 12 h 100"/>
              <a:gd name="T54" fmla="*/ 616 w 632"/>
              <a:gd name="T55" fmla="*/ 24 h 100"/>
              <a:gd name="T56" fmla="*/ 628 w 632"/>
              <a:gd name="T57" fmla="*/ 36 h 100"/>
              <a:gd name="T58" fmla="*/ 632 w 632"/>
              <a:gd name="T59" fmla="*/ 48 h 100"/>
              <a:gd name="T60" fmla="*/ 632 w 632"/>
              <a:gd name="T61" fmla="*/ 56 h 100"/>
              <a:gd name="T62" fmla="*/ 620 w 632"/>
              <a:gd name="T63" fmla="*/ 56 h 100"/>
              <a:gd name="T64" fmla="*/ 608 w 632"/>
              <a:gd name="T65" fmla="*/ 60 h 100"/>
              <a:gd name="T66" fmla="*/ 588 w 632"/>
              <a:gd name="T67" fmla="*/ 60 h 100"/>
              <a:gd name="T68" fmla="*/ 564 w 632"/>
              <a:gd name="T69" fmla="*/ 56 h 100"/>
              <a:gd name="T70" fmla="*/ 532 w 632"/>
              <a:gd name="T71" fmla="*/ 56 h 100"/>
              <a:gd name="T72" fmla="*/ 500 w 632"/>
              <a:gd name="T73" fmla="*/ 56 h 100"/>
              <a:gd name="T74" fmla="*/ 476 w 632"/>
              <a:gd name="T75" fmla="*/ 56 h 100"/>
              <a:gd name="T76" fmla="*/ 456 w 632"/>
              <a:gd name="T77" fmla="*/ 56 h 100"/>
              <a:gd name="T78" fmla="*/ 440 w 632"/>
              <a:gd name="T79" fmla="*/ 56 h 100"/>
              <a:gd name="T80" fmla="*/ 420 w 632"/>
              <a:gd name="T81" fmla="*/ 56 h 100"/>
              <a:gd name="T82" fmla="*/ 392 w 632"/>
              <a:gd name="T83" fmla="*/ 60 h 100"/>
              <a:gd name="T84" fmla="*/ 360 w 632"/>
              <a:gd name="T85" fmla="*/ 60 h 100"/>
              <a:gd name="T86" fmla="*/ 308 w 632"/>
              <a:gd name="T87" fmla="*/ 68 h 100"/>
              <a:gd name="T88" fmla="*/ 224 w 632"/>
              <a:gd name="T89" fmla="*/ 76 h 100"/>
              <a:gd name="T90" fmla="*/ 180 w 632"/>
              <a:gd name="T91" fmla="*/ 8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32" h="100">
                <a:moveTo>
                  <a:pt x="180" y="84"/>
                </a:moveTo>
                <a:lnTo>
                  <a:pt x="156" y="88"/>
                </a:lnTo>
                <a:lnTo>
                  <a:pt x="136" y="92"/>
                </a:lnTo>
                <a:lnTo>
                  <a:pt x="116" y="96"/>
                </a:lnTo>
                <a:lnTo>
                  <a:pt x="104" y="96"/>
                </a:lnTo>
                <a:lnTo>
                  <a:pt x="92" y="100"/>
                </a:lnTo>
                <a:lnTo>
                  <a:pt x="80" y="100"/>
                </a:lnTo>
                <a:lnTo>
                  <a:pt x="76" y="100"/>
                </a:lnTo>
                <a:lnTo>
                  <a:pt x="68" y="100"/>
                </a:lnTo>
                <a:lnTo>
                  <a:pt x="64" y="100"/>
                </a:lnTo>
                <a:lnTo>
                  <a:pt x="56" y="100"/>
                </a:lnTo>
                <a:lnTo>
                  <a:pt x="44" y="96"/>
                </a:lnTo>
                <a:lnTo>
                  <a:pt x="36" y="92"/>
                </a:lnTo>
                <a:lnTo>
                  <a:pt x="24" y="88"/>
                </a:lnTo>
                <a:lnTo>
                  <a:pt x="16" y="84"/>
                </a:lnTo>
                <a:lnTo>
                  <a:pt x="8" y="76"/>
                </a:lnTo>
                <a:lnTo>
                  <a:pt x="4" y="72"/>
                </a:lnTo>
                <a:lnTo>
                  <a:pt x="0" y="72"/>
                </a:lnTo>
                <a:lnTo>
                  <a:pt x="0" y="68"/>
                </a:lnTo>
                <a:lnTo>
                  <a:pt x="0" y="64"/>
                </a:lnTo>
                <a:lnTo>
                  <a:pt x="4" y="64"/>
                </a:lnTo>
                <a:lnTo>
                  <a:pt x="4" y="64"/>
                </a:lnTo>
                <a:lnTo>
                  <a:pt x="12" y="60"/>
                </a:lnTo>
                <a:lnTo>
                  <a:pt x="16" y="60"/>
                </a:lnTo>
                <a:lnTo>
                  <a:pt x="24" y="60"/>
                </a:lnTo>
                <a:lnTo>
                  <a:pt x="48" y="60"/>
                </a:lnTo>
                <a:lnTo>
                  <a:pt x="76" y="56"/>
                </a:lnTo>
                <a:lnTo>
                  <a:pt x="84" y="56"/>
                </a:lnTo>
                <a:lnTo>
                  <a:pt x="92" y="56"/>
                </a:lnTo>
                <a:lnTo>
                  <a:pt x="104" y="52"/>
                </a:lnTo>
                <a:lnTo>
                  <a:pt x="116" y="52"/>
                </a:lnTo>
                <a:lnTo>
                  <a:pt x="128" y="52"/>
                </a:lnTo>
                <a:lnTo>
                  <a:pt x="148" y="48"/>
                </a:lnTo>
                <a:lnTo>
                  <a:pt x="164" y="48"/>
                </a:lnTo>
                <a:lnTo>
                  <a:pt x="184" y="44"/>
                </a:lnTo>
                <a:lnTo>
                  <a:pt x="204" y="44"/>
                </a:lnTo>
                <a:lnTo>
                  <a:pt x="228" y="40"/>
                </a:lnTo>
                <a:lnTo>
                  <a:pt x="252" y="36"/>
                </a:lnTo>
                <a:lnTo>
                  <a:pt x="276" y="32"/>
                </a:lnTo>
                <a:lnTo>
                  <a:pt x="304" y="28"/>
                </a:lnTo>
                <a:lnTo>
                  <a:pt x="332" y="24"/>
                </a:lnTo>
                <a:lnTo>
                  <a:pt x="364" y="20"/>
                </a:lnTo>
                <a:lnTo>
                  <a:pt x="396" y="16"/>
                </a:lnTo>
                <a:lnTo>
                  <a:pt x="428" y="12"/>
                </a:lnTo>
                <a:lnTo>
                  <a:pt x="460" y="8"/>
                </a:lnTo>
                <a:lnTo>
                  <a:pt x="484" y="4"/>
                </a:lnTo>
                <a:lnTo>
                  <a:pt x="504" y="4"/>
                </a:lnTo>
                <a:lnTo>
                  <a:pt x="524" y="0"/>
                </a:lnTo>
                <a:lnTo>
                  <a:pt x="540" y="0"/>
                </a:lnTo>
                <a:lnTo>
                  <a:pt x="552" y="0"/>
                </a:lnTo>
                <a:lnTo>
                  <a:pt x="560" y="0"/>
                </a:lnTo>
                <a:lnTo>
                  <a:pt x="568" y="4"/>
                </a:lnTo>
                <a:lnTo>
                  <a:pt x="584" y="8"/>
                </a:lnTo>
                <a:lnTo>
                  <a:pt x="596" y="12"/>
                </a:lnTo>
                <a:lnTo>
                  <a:pt x="604" y="16"/>
                </a:lnTo>
                <a:lnTo>
                  <a:pt x="616" y="24"/>
                </a:lnTo>
                <a:lnTo>
                  <a:pt x="624" y="28"/>
                </a:lnTo>
                <a:lnTo>
                  <a:pt x="628" y="36"/>
                </a:lnTo>
                <a:lnTo>
                  <a:pt x="632" y="40"/>
                </a:lnTo>
                <a:lnTo>
                  <a:pt x="632" y="48"/>
                </a:lnTo>
                <a:lnTo>
                  <a:pt x="632" y="52"/>
                </a:lnTo>
                <a:lnTo>
                  <a:pt x="632" y="56"/>
                </a:lnTo>
                <a:lnTo>
                  <a:pt x="624" y="56"/>
                </a:lnTo>
                <a:lnTo>
                  <a:pt x="620" y="56"/>
                </a:lnTo>
                <a:lnTo>
                  <a:pt x="616" y="56"/>
                </a:lnTo>
                <a:lnTo>
                  <a:pt x="608" y="60"/>
                </a:lnTo>
                <a:lnTo>
                  <a:pt x="600" y="60"/>
                </a:lnTo>
                <a:lnTo>
                  <a:pt x="588" y="60"/>
                </a:lnTo>
                <a:lnTo>
                  <a:pt x="576" y="56"/>
                </a:lnTo>
                <a:lnTo>
                  <a:pt x="564" y="56"/>
                </a:lnTo>
                <a:lnTo>
                  <a:pt x="548" y="56"/>
                </a:lnTo>
                <a:lnTo>
                  <a:pt x="532" y="56"/>
                </a:lnTo>
                <a:lnTo>
                  <a:pt x="516" y="56"/>
                </a:lnTo>
                <a:lnTo>
                  <a:pt x="500" y="56"/>
                </a:lnTo>
                <a:lnTo>
                  <a:pt x="488" y="56"/>
                </a:lnTo>
                <a:lnTo>
                  <a:pt x="476" y="56"/>
                </a:lnTo>
                <a:lnTo>
                  <a:pt x="464" y="56"/>
                </a:lnTo>
                <a:lnTo>
                  <a:pt x="456" y="56"/>
                </a:lnTo>
                <a:lnTo>
                  <a:pt x="448" y="56"/>
                </a:lnTo>
                <a:lnTo>
                  <a:pt x="440" y="56"/>
                </a:lnTo>
                <a:lnTo>
                  <a:pt x="428" y="56"/>
                </a:lnTo>
                <a:lnTo>
                  <a:pt x="420" y="56"/>
                </a:lnTo>
                <a:lnTo>
                  <a:pt x="404" y="56"/>
                </a:lnTo>
                <a:lnTo>
                  <a:pt x="392" y="60"/>
                </a:lnTo>
                <a:lnTo>
                  <a:pt x="376" y="60"/>
                </a:lnTo>
                <a:lnTo>
                  <a:pt x="360" y="60"/>
                </a:lnTo>
                <a:lnTo>
                  <a:pt x="344" y="64"/>
                </a:lnTo>
                <a:lnTo>
                  <a:pt x="308" y="68"/>
                </a:lnTo>
                <a:lnTo>
                  <a:pt x="268" y="72"/>
                </a:lnTo>
                <a:lnTo>
                  <a:pt x="224" y="76"/>
                </a:lnTo>
                <a:lnTo>
                  <a:pt x="180" y="84"/>
                </a:lnTo>
                <a:lnTo>
                  <a:pt x="180" y="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任意多边形: 形状 42">
            <a:extLst>
              <a:ext uri="{FF2B5EF4-FFF2-40B4-BE49-F238E27FC236}">
                <a16:creationId xmlns:a16="http://schemas.microsoft.com/office/drawing/2014/main" xmlns="" id="{AEED65C0-BB86-468C-B095-0C50BD84570A}"/>
              </a:ext>
            </a:extLst>
          </p:cNvPr>
          <p:cNvSpPr/>
          <p:nvPr/>
        </p:nvSpPr>
        <p:spPr>
          <a:xfrm rot="20438689">
            <a:off x="6274498" y="2491222"/>
            <a:ext cx="1028002" cy="518203"/>
          </a:xfrm>
          <a:custGeom>
            <a:avLst/>
            <a:gdLst>
              <a:gd name="connsiteX0" fmla="*/ 714229 w 1028002"/>
              <a:gd name="connsiteY0" fmla="*/ 215381 h 518203"/>
              <a:gd name="connsiteX1" fmla="*/ 1026226 w 1028002"/>
              <a:gd name="connsiteY1" fmla="*/ 324978 h 518203"/>
              <a:gd name="connsiteX2" fmla="*/ 1025471 w 1028002"/>
              <a:gd name="connsiteY2" fmla="*/ 333669 h 518203"/>
              <a:gd name="connsiteX3" fmla="*/ 1020093 w 1028002"/>
              <a:gd name="connsiteY3" fmla="*/ 395524 h 518203"/>
              <a:gd name="connsiteX4" fmla="*/ 1028002 w 1028002"/>
              <a:gd name="connsiteY4" fmla="*/ 419550 h 518203"/>
              <a:gd name="connsiteX5" fmla="*/ 1014714 w 1028002"/>
              <a:gd name="connsiteY5" fmla="*/ 457378 h 518203"/>
              <a:gd name="connsiteX6" fmla="*/ 993517 w 1028002"/>
              <a:gd name="connsiteY6" fmla="*/ 471179 h 518203"/>
              <a:gd name="connsiteX7" fmla="*/ 951121 w 1028002"/>
              <a:gd name="connsiteY7" fmla="*/ 498783 h 518203"/>
              <a:gd name="connsiteX8" fmla="*/ 900817 w 1028002"/>
              <a:gd name="connsiteY8" fmla="*/ 502360 h 518203"/>
              <a:gd name="connsiteX9" fmla="*/ 850512 w 1028002"/>
              <a:gd name="connsiteY9" fmla="*/ 505937 h 518203"/>
              <a:gd name="connsiteX10" fmla="*/ 764456 w 1028002"/>
              <a:gd name="connsiteY10" fmla="*/ 518203 h 518203"/>
              <a:gd name="connsiteX11" fmla="*/ 685045 w 1028002"/>
              <a:gd name="connsiteY11" fmla="*/ 511556 h 518203"/>
              <a:gd name="connsiteX12" fmla="*/ 591079 w 1028002"/>
              <a:gd name="connsiteY12" fmla="*/ 499796 h 518203"/>
              <a:gd name="connsiteX13" fmla="*/ 497114 w 1028002"/>
              <a:gd name="connsiteY13" fmla="*/ 488036 h 518203"/>
              <a:gd name="connsiteX14" fmla="*/ 395239 w 1028002"/>
              <a:gd name="connsiteY14" fmla="*/ 452250 h 518203"/>
              <a:gd name="connsiteX15" fmla="*/ 278811 w 1028002"/>
              <a:gd name="connsiteY15" fmla="*/ 411351 h 518203"/>
              <a:gd name="connsiteX16" fmla="*/ 176936 w 1028002"/>
              <a:gd name="connsiteY16" fmla="*/ 375565 h 518203"/>
              <a:gd name="connsiteX17" fmla="*/ 96259 w 1028002"/>
              <a:gd name="connsiteY17" fmla="*/ 325977 h 518203"/>
              <a:gd name="connsiteX18" fmla="*/ 52598 w 1028002"/>
              <a:gd name="connsiteY18" fmla="*/ 310640 h 518203"/>
              <a:gd name="connsiteX19" fmla="*/ 8937 w 1028002"/>
              <a:gd name="connsiteY19" fmla="*/ 295303 h 518203"/>
              <a:gd name="connsiteX20" fmla="*/ 0 w 1028002"/>
              <a:gd name="connsiteY20" fmla="*/ 283710 h 518203"/>
              <a:gd name="connsiteX21" fmla="*/ 99661 w 1028002"/>
              <a:gd name="connsiteY21" fmla="*/ 0 h 518203"/>
              <a:gd name="connsiteX22" fmla="*/ 108598 w 1028002"/>
              <a:gd name="connsiteY22" fmla="*/ 11593 h 518203"/>
              <a:gd name="connsiteX23" fmla="*/ 145614 w 1028002"/>
              <a:gd name="connsiteY23" fmla="*/ 45844 h 518203"/>
              <a:gd name="connsiteX24" fmla="*/ 203829 w 1028002"/>
              <a:gd name="connsiteY24" fmla="*/ 66293 h 518203"/>
              <a:gd name="connsiteX25" fmla="*/ 255399 w 1028002"/>
              <a:gd name="connsiteY25" fmla="*/ 105656 h 518203"/>
              <a:gd name="connsiteX26" fmla="*/ 306969 w 1028002"/>
              <a:gd name="connsiteY26" fmla="*/ 145020 h 518203"/>
              <a:gd name="connsiteX27" fmla="*/ 365183 w 1028002"/>
              <a:gd name="connsiteY27" fmla="*/ 165469 h 518203"/>
              <a:gd name="connsiteX28" fmla="*/ 437951 w 1028002"/>
              <a:gd name="connsiteY28" fmla="*/ 191031 h 518203"/>
              <a:gd name="connsiteX29" fmla="*/ 496165 w 1028002"/>
              <a:gd name="connsiteY29" fmla="*/ 211480 h 518203"/>
              <a:gd name="connsiteX30" fmla="*/ 561024 w 1028002"/>
              <a:gd name="connsiteY30" fmla="*/ 213015 h 518203"/>
              <a:gd name="connsiteX31" fmla="*/ 619238 w 1028002"/>
              <a:gd name="connsiteY31" fmla="*/ 233465 h 518203"/>
              <a:gd name="connsiteX32" fmla="*/ 669542 w 1028002"/>
              <a:gd name="connsiteY32" fmla="*/ 229887 h 518203"/>
              <a:gd name="connsiteX33" fmla="*/ 705294 w 1028002"/>
              <a:gd name="connsiteY33" fmla="*/ 221198 h 518203"/>
              <a:gd name="connsiteX34" fmla="*/ 714229 w 1028002"/>
              <a:gd name="connsiteY34" fmla="*/ 215381 h 518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1028002" h="518203">
                <a:moveTo>
                  <a:pt x="714229" y="215381"/>
                </a:moveTo>
                <a:lnTo>
                  <a:pt x="1026226" y="324978"/>
                </a:lnTo>
                <a:lnTo>
                  <a:pt x="1025471" y="333669"/>
                </a:lnTo>
                <a:lnTo>
                  <a:pt x="1020093" y="395524"/>
                </a:lnTo>
                <a:lnTo>
                  <a:pt x="1028002" y="419550"/>
                </a:lnTo>
                <a:lnTo>
                  <a:pt x="1014714" y="457378"/>
                </a:lnTo>
                <a:lnTo>
                  <a:pt x="993517" y="471179"/>
                </a:lnTo>
                <a:lnTo>
                  <a:pt x="951121" y="498783"/>
                </a:lnTo>
                <a:lnTo>
                  <a:pt x="900817" y="502360"/>
                </a:lnTo>
                <a:lnTo>
                  <a:pt x="850512" y="505937"/>
                </a:lnTo>
                <a:lnTo>
                  <a:pt x="764456" y="518203"/>
                </a:lnTo>
                <a:lnTo>
                  <a:pt x="685045" y="511556"/>
                </a:lnTo>
                <a:lnTo>
                  <a:pt x="591079" y="499796"/>
                </a:lnTo>
                <a:lnTo>
                  <a:pt x="497114" y="488036"/>
                </a:lnTo>
                <a:lnTo>
                  <a:pt x="395239" y="452250"/>
                </a:lnTo>
                <a:lnTo>
                  <a:pt x="278811" y="411351"/>
                </a:lnTo>
                <a:lnTo>
                  <a:pt x="176936" y="375565"/>
                </a:lnTo>
                <a:lnTo>
                  <a:pt x="96259" y="325977"/>
                </a:lnTo>
                <a:lnTo>
                  <a:pt x="52598" y="310640"/>
                </a:lnTo>
                <a:lnTo>
                  <a:pt x="8937" y="295303"/>
                </a:lnTo>
                <a:lnTo>
                  <a:pt x="0" y="283710"/>
                </a:lnTo>
                <a:lnTo>
                  <a:pt x="99661" y="0"/>
                </a:lnTo>
                <a:lnTo>
                  <a:pt x="108598" y="11593"/>
                </a:lnTo>
                <a:lnTo>
                  <a:pt x="145614" y="45844"/>
                </a:lnTo>
                <a:lnTo>
                  <a:pt x="203829" y="66293"/>
                </a:lnTo>
                <a:lnTo>
                  <a:pt x="255399" y="105656"/>
                </a:lnTo>
                <a:lnTo>
                  <a:pt x="306969" y="145020"/>
                </a:lnTo>
                <a:lnTo>
                  <a:pt x="365183" y="165469"/>
                </a:lnTo>
                <a:lnTo>
                  <a:pt x="437951" y="191031"/>
                </a:lnTo>
                <a:lnTo>
                  <a:pt x="496165" y="211480"/>
                </a:lnTo>
                <a:lnTo>
                  <a:pt x="561024" y="213015"/>
                </a:lnTo>
                <a:lnTo>
                  <a:pt x="619238" y="233465"/>
                </a:lnTo>
                <a:lnTo>
                  <a:pt x="669542" y="229887"/>
                </a:lnTo>
                <a:lnTo>
                  <a:pt x="705294" y="221198"/>
                </a:lnTo>
                <a:lnTo>
                  <a:pt x="714229" y="21538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44" name="任意多边形: 形状 43">
            <a:extLst>
              <a:ext uri="{FF2B5EF4-FFF2-40B4-BE49-F238E27FC236}">
                <a16:creationId xmlns:a16="http://schemas.microsoft.com/office/drawing/2014/main" xmlns="" id="{4AD6FF1A-A593-44FA-941D-8DDC6138966E}"/>
              </a:ext>
            </a:extLst>
          </p:cNvPr>
          <p:cNvSpPr/>
          <p:nvPr/>
        </p:nvSpPr>
        <p:spPr>
          <a:xfrm rot="20438689">
            <a:off x="3114809" y="4683376"/>
            <a:ext cx="1709124" cy="297952"/>
          </a:xfrm>
          <a:custGeom>
            <a:avLst/>
            <a:gdLst>
              <a:gd name="connsiteX0" fmla="*/ 1493089 w 1709124"/>
              <a:gd name="connsiteY0" fmla="*/ 49198 h 297952"/>
              <a:gd name="connsiteX1" fmla="*/ 1522003 w 1709124"/>
              <a:gd name="connsiteY1" fmla="*/ 59355 h 297952"/>
              <a:gd name="connsiteX2" fmla="*/ 1550916 w 1709124"/>
              <a:gd name="connsiteY2" fmla="*/ 69511 h 297952"/>
              <a:gd name="connsiteX3" fmla="*/ 1579829 w 1709124"/>
              <a:gd name="connsiteY3" fmla="*/ 79668 h 297952"/>
              <a:gd name="connsiteX4" fmla="*/ 1602282 w 1709124"/>
              <a:gd name="connsiteY4" fmla="*/ 108219 h 297952"/>
              <a:gd name="connsiteX5" fmla="*/ 1639190 w 1709124"/>
              <a:gd name="connsiteY5" fmla="*/ 141849 h 297952"/>
              <a:gd name="connsiteX6" fmla="*/ 1655180 w 1709124"/>
              <a:gd name="connsiteY6" fmla="*/ 188795 h 297952"/>
              <a:gd name="connsiteX7" fmla="*/ 1685626 w 1709124"/>
              <a:gd name="connsiteY7" fmla="*/ 240820 h 297952"/>
              <a:gd name="connsiteX8" fmla="*/ 1708078 w 1709124"/>
              <a:gd name="connsiteY8" fmla="*/ 269372 h 297952"/>
              <a:gd name="connsiteX9" fmla="*/ 1709124 w 1709124"/>
              <a:gd name="connsiteY9" fmla="*/ 297952 h 297952"/>
              <a:gd name="connsiteX10" fmla="*/ 1340747 w 1709124"/>
              <a:gd name="connsiteY10" fmla="*/ 297952 h 297952"/>
              <a:gd name="connsiteX11" fmla="*/ 1344799 w 1709124"/>
              <a:gd name="connsiteY11" fmla="*/ 286414 h 297952"/>
              <a:gd name="connsiteX12" fmla="*/ 1330343 w 1709124"/>
              <a:gd name="connsiteY12" fmla="*/ 281336 h 297952"/>
              <a:gd name="connsiteX13" fmla="*/ 1315886 w 1709124"/>
              <a:gd name="connsiteY13" fmla="*/ 276257 h 297952"/>
              <a:gd name="connsiteX14" fmla="*/ 1280511 w 1709124"/>
              <a:gd name="connsiteY14" fmla="*/ 284495 h 297952"/>
              <a:gd name="connsiteX15" fmla="*/ 1237141 w 1709124"/>
              <a:gd name="connsiteY15" fmla="*/ 269260 h 297952"/>
              <a:gd name="connsiteX16" fmla="*/ 1201765 w 1709124"/>
              <a:gd name="connsiteY16" fmla="*/ 277498 h 297952"/>
              <a:gd name="connsiteX17" fmla="*/ 1137478 w 1709124"/>
              <a:gd name="connsiteY17" fmla="*/ 275580 h 297952"/>
              <a:gd name="connsiteX18" fmla="*/ 1073189 w 1709124"/>
              <a:gd name="connsiteY18" fmla="*/ 273662 h 297952"/>
              <a:gd name="connsiteX19" fmla="*/ 944613 w 1709124"/>
              <a:gd name="connsiteY19" fmla="*/ 269825 h 297952"/>
              <a:gd name="connsiteX20" fmla="*/ 795117 w 1709124"/>
              <a:gd name="connsiteY20" fmla="*/ 279306 h 297952"/>
              <a:gd name="connsiteX21" fmla="*/ 652083 w 1709124"/>
              <a:gd name="connsiteY21" fmla="*/ 270391 h 297952"/>
              <a:gd name="connsiteX22" fmla="*/ 488132 w 1709124"/>
              <a:gd name="connsiteY22" fmla="*/ 274793 h 297952"/>
              <a:gd name="connsiteX23" fmla="*/ 423843 w 1709124"/>
              <a:gd name="connsiteY23" fmla="*/ 272875 h 297952"/>
              <a:gd name="connsiteX24" fmla="*/ 345098 w 1709124"/>
              <a:gd name="connsiteY24" fmla="*/ 265878 h 297952"/>
              <a:gd name="connsiteX25" fmla="*/ 295266 w 1709124"/>
              <a:gd name="connsiteY25" fmla="*/ 269037 h 297952"/>
              <a:gd name="connsiteX26" fmla="*/ 245434 w 1709124"/>
              <a:gd name="connsiteY26" fmla="*/ 272197 h 297952"/>
              <a:gd name="connsiteX27" fmla="*/ 202065 w 1709124"/>
              <a:gd name="connsiteY27" fmla="*/ 256963 h 297952"/>
              <a:gd name="connsiteX28" fmla="*/ 166690 w 1709124"/>
              <a:gd name="connsiteY28" fmla="*/ 265201 h 297952"/>
              <a:gd name="connsiteX29" fmla="*/ 152233 w 1709124"/>
              <a:gd name="connsiteY29" fmla="*/ 260123 h 297952"/>
              <a:gd name="connsiteX30" fmla="*/ 137777 w 1709124"/>
              <a:gd name="connsiteY30" fmla="*/ 255045 h 297952"/>
              <a:gd name="connsiteX31" fmla="*/ 108863 w 1709124"/>
              <a:gd name="connsiteY31" fmla="*/ 244888 h 297952"/>
              <a:gd name="connsiteX32" fmla="*/ 100868 w 1709124"/>
              <a:gd name="connsiteY32" fmla="*/ 221415 h 297952"/>
              <a:gd name="connsiteX33" fmla="*/ 63960 w 1709124"/>
              <a:gd name="connsiteY33" fmla="*/ 187785 h 297952"/>
              <a:gd name="connsiteX34" fmla="*/ 41508 w 1709124"/>
              <a:gd name="connsiteY34" fmla="*/ 159234 h 297952"/>
              <a:gd name="connsiteX35" fmla="*/ 25518 w 1709124"/>
              <a:gd name="connsiteY35" fmla="*/ 112287 h 297952"/>
              <a:gd name="connsiteX36" fmla="*/ 3066 w 1709124"/>
              <a:gd name="connsiteY36" fmla="*/ 83735 h 297952"/>
              <a:gd name="connsiteX37" fmla="*/ 1533 w 1709124"/>
              <a:gd name="connsiteY37" fmla="*/ 41868 h 297952"/>
              <a:gd name="connsiteX38" fmla="*/ 0 w 1709124"/>
              <a:gd name="connsiteY38" fmla="*/ 0 h 297952"/>
              <a:gd name="connsiteX39" fmla="*/ 43370 w 1709124"/>
              <a:gd name="connsiteY39" fmla="*/ 15234 h 297952"/>
              <a:gd name="connsiteX40" fmla="*/ 101197 w 1709124"/>
              <a:gd name="connsiteY40" fmla="*/ 35548 h 297952"/>
              <a:gd name="connsiteX41" fmla="*/ 165485 w 1709124"/>
              <a:gd name="connsiteY41" fmla="*/ 37466 h 297952"/>
              <a:gd name="connsiteX42" fmla="*/ 223311 w 1709124"/>
              <a:gd name="connsiteY42" fmla="*/ 57779 h 297952"/>
              <a:gd name="connsiteX43" fmla="*/ 302057 w 1709124"/>
              <a:gd name="connsiteY43" fmla="*/ 64775 h 297952"/>
              <a:gd name="connsiteX44" fmla="*/ 395259 w 1709124"/>
              <a:gd name="connsiteY44" fmla="*/ 76850 h 297952"/>
              <a:gd name="connsiteX45" fmla="*/ 488460 w 1709124"/>
              <a:gd name="connsiteY45" fmla="*/ 88926 h 297952"/>
              <a:gd name="connsiteX46" fmla="*/ 588124 w 1709124"/>
              <a:gd name="connsiteY46" fmla="*/ 82605 h 297952"/>
              <a:gd name="connsiteX47" fmla="*/ 695782 w 1709124"/>
              <a:gd name="connsiteY47" fmla="*/ 99758 h 297952"/>
              <a:gd name="connsiteX48" fmla="*/ 795446 w 1709124"/>
              <a:gd name="connsiteY48" fmla="*/ 93439 h 297952"/>
              <a:gd name="connsiteX49" fmla="*/ 874190 w 1709124"/>
              <a:gd name="connsiteY49" fmla="*/ 100435 h 297952"/>
              <a:gd name="connsiteX50" fmla="*/ 952936 w 1709124"/>
              <a:gd name="connsiteY50" fmla="*/ 107432 h 297952"/>
              <a:gd name="connsiteX51" fmla="*/ 1031681 w 1709124"/>
              <a:gd name="connsiteY51" fmla="*/ 114428 h 297952"/>
              <a:gd name="connsiteX52" fmla="*/ 1095970 w 1709124"/>
              <a:gd name="connsiteY52" fmla="*/ 116346 h 297952"/>
              <a:gd name="connsiteX53" fmla="*/ 1145801 w 1709124"/>
              <a:gd name="connsiteY53" fmla="*/ 113187 h 297952"/>
              <a:gd name="connsiteX54" fmla="*/ 1195633 w 1709124"/>
              <a:gd name="connsiteY54" fmla="*/ 110027 h 297952"/>
              <a:gd name="connsiteX55" fmla="*/ 1239003 w 1709124"/>
              <a:gd name="connsiteY55" fmla="*/ 125262 h 297952"/>
              <a:gd name="connsiteX56" fmla="*/ 1274378 w 1709124"/>
              <a:gd name="connsiteY56" fmla="*/ 117023 h 297952"/>
              <a:gd name="connsiteX57" fmla="*/ 1309753 w 1709124"/>
              <a:gd name="connsiteY57" fmla="*/ 108785 h 297952"/>
              <a:gd name="connsiteX58" fmla="*/ 1345128 w 1709124"/>
              <a:gd name="connsiteY58" fmla="*/ 100546 h 297952"/>
              <a:gd name="connsiteX59" fmla="*/ 1394960 w 1709124"/>
              <a:gd name="connsiteY59" fmla="*/ 97386 h 297952"/>
              <a:gd name="connsiteX60" fmla="*/ 1436796 w 1709124"/>
              <a:gd name="connsiteY60" fmla="*/ 70753 h 297952"/>
              <a:gd name="connsiteX61" fmla="*/ 1472172 w 1709124"/>
              <a:gd name="connsiteY61" fmla="*/ 62515 h 297952"/>
              <a:gd name="connsiteX62" fmla="*/ 1493089 w 1709124"/>
              <a:gd name="connsiteY62" fmla="*/ 49198 h 297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709124" h="297952">
                <a:moveTo>
                  <a:pt x="1493089" y="49198"/>
                </a:moveTo>
                <a:lnTo>
                  <a:pt x="1522003" y="59355"/>
                </a:lnTo>
                <a:lnTo>
                  <a:pt x="1550916" y="69511"/>
                </a:lnTo>
                <a:lnTo>
                  <a:pt x="1579829" y="79668"/>
                </a:lnTo>
                <a:lnTo>
                  <a:pt x="1602282" y="108219"/>
                </a:lnTo>
                <a:lnTo>
                  <a:pt x="1639190" y="141849"/>
                </a:lnTo>
                <a:lnTo>
                  <a:pt x="1655180" y="188795"/>
                </a:lnTo>
                <a:lnTo>
                  <a:pt x="1685626" y="240820"/>
                </a:lnTo>
                <a:lnTo>
                  <a:pt x="1708078" y="269372"/>
                </a:lnTo>
                <a:lnTo>
                  <a:pt x="1709124" y="297952"/>
                </a:lnTo>
                <a:lnTo>
                  <a:pt x="1340747" y="297952"/>
                </a:lnTo>
                <a:lnTo>
                  <a:pt x="1344799" y="286414"/>
                </a:lnTo>
                <a:lnTo>
                  <a:pt x="1330343" y="281336"/>
                </a:lnTo>
                <a:lnTo>
                  <a:pt x="1315886" y="276257"/>
                </a:lnTo>
                <a:lnTo>
                  <a:pt x="1280511" y="284495"/>
                </a:lnTo>
                <a:lnTo>
                  <a:pt x="1237141" y="269260"/>
                </a:lnTo>
                <a:lnTo>
                  <a:pt x="1201765" y="277498"/>
                </a:lnTo>
                <a:lnTo>
                  <a:pt x="1137478" y="275580"/>
                </a:lnTo>
                <a:lnTo>
                  <a:pt x="1073189" y="273662"/>
                </a:lnTo>
                <a:lnTo>
                  <a:pt x="944613" y="269825"/>
                </a:lnTo>
                <a:lnTo>
                  <a:pt x="795117" y="279306"/>
                </a:lnTo>
                <a:lnTo>
                  <a:pt x="652083" y="270391"/>
                </a:lnTo>
                <a:lnTo>
                  <a:pt x="488132" y="274793"/>
                </a:lnTo>
                <a:lnTo>
                  <a:pt x="423843" y="272875"/>
                </a:lnTo>
                <a:lnTo>
                  <a:pt x="345098" y="265878"/>
                </a:lnTo>
                <a:lnTo>
                  <a:pt x="295266" y="269037"/>
                </a:lnTo>
                <a:lnTo>
                  <a:pt x="245434" y="272197"/>
                </a:lnTo>
                <a:lnTo>
                  <a:pt x="202065" y="256963"/>
                </a:lnTo>
                <a:lnTo>
                  <a:pt x="166690" y="265201"/>
                </a:lnTo>
                <a:lnTo>
                  <a:pt x="152233" y="260123"/>
                </a:lnTo>
                <a:lnTo>
                  <a:pt x="137777" y="255045"/>
                </a:lnTo>
                <a:lnTo>
                  <a:pt x="108863" y="244888"/>
                </a:lnTo>
                <a:lnTo>
                  <a:pt x="100868" y="221415"/>
                </a:lnTo>
                <a:lnTo>
                  <a:pt x="63960" y="187785"/>
                </a:lnTo>
                <a:lnTo>
                  <a:pt x="41508" y="159234"/>
                </a:lnTo>
                <a:lnTo>
                  <a:pt x="25518" y="112287"/>
                </a:lnTo>
                <a:lnTo>
                  <a:pt x="3066" y="83735"/>
                </a:lnTo>
                <a:lnTo>
                  <a:pt x="1533" y="41868"/>
                </a:lnTo>
                <a:lnTo>
                  <a:pt x="0" y="0"/>
                </a:lnTo>
                <a:lnTo>
                  <a:pt x="43370" y="15234"/>
                </a:lnTo>
                <a:lnTo>
                  <a:pt x="101197" y="35548"/>
                </a:lnTo>
                <a:lnTo>
                  <a:pt x="165485" y="37466"/>
                </a:lnTo>
                <a:lnTo>
                  <a:pt x="223311" y="57779"/>
                </a:lnTo>
                <a:lnTo>
                  <a:pt x="302057" y="64775"/>
                </a:lnTo>
                <a:lnTo>
                  <a:pt x="395259" y="76850"/>
                </a:lnTo>
                <a:lnTo>
                  <a:pt x="488460" y="88926"/>
                </a:lnTo>
                <a:lnTo>
                  <a:pt x="588124" y="82605"/>
                </a:lnTo>
                <a:lnTo>
                  <a:pt x="695782" y="99758"/>
                </a:lnTo>
                <a:lnTo>
                  <a:pt x="795446" y="93439"/>
                </a:lnTo>
                <a:lnTo>
                  <a:pt x="874190" y="100435"/>
                </a:lnTo>
                <a:lnTo>
                  <a:pt x="952936" y="107432"/>
                </a:lnTo>
                <a:lnTo>
                  <a:pt x="1031681" y="114428"/>
                </a:lnTo>
                <a:lnTo>
                  <a:pt x="1095970" y="116346"/>
                </a:lnTo>
                <a:lnTo>
                  <a:pt x="1145801" y="113187"/>
                </a:lnTo>
                <a:lnTo>
                  <a:pt x="1195633" y="110027"/>
                </a:lnTo>
                <a:lnTo>
                  <a:pt x="1239003" y="125262"/>
                </a:lnTo>
                <a:lnTo>
                  <a:pt x="1274378" y="117023"/>
                </a:lnTo>
                <a:lnTo>
                  <a:pt x="1309753" y="108785"/>
                </a:lnTo>
                <a:lnTo>
                  <a:pt x="1345128" y="100546"/>
                </a:lnTo>
                <a:lnTo>
                  <a:pt x="1394960" y="97386"/>
                </a:lnTo>
                <a:lnTo>
                  <a:pt x="1436796" y="70753"/>
                </a:lnTo>
                <a:lnTo>
                  <a:pt x="1472172" y="62515"/>
                </a:lnTo>
                <a:lnTo>
                  <a:pt x="1493089" y="4919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5" name="任意多边形: 形状 44">
            <a:extLst>
              <a:ext uri="{FF2B5EF4-FFF2-40B4-BE49-F238E27FC236}">
                <a16:creationId xmlns:a16="http://schemas.microsoft.com/office/drawing/2014/main" xmlns="" id="{2625C00F-B686-4D39-9A95-E873B6674451}"/>
              </a:ext>
            </a:extLst>
          </p:cNvPr>
          <p:cNvSpPr/>
          <p:nvPr/>
        </p:nvSpPr>
        <p:spPr>
          <a:xfrm rot="20438689">
            <a:off x="4594288" y="5820555"/>
            <a:ext cx="1032879" cy="473692"/>
          </a:xfrm>
          <a:custGeom>
            <a:avLst/>
            <a:gdLst>
              <a:gd name="connsiteX0" fmla="*/ 693060 w 1032879"/>
              <a:gd name="connsiteY0" fmla="*/ 204898 h 473692"/>
              <a:gd name="connsiteX1" fmla="*/ 1029600 w 1032879"/>
              <a:gd name="connsiteY1" fmla="*/ 323116 h 473692"/>
              <a:gd name="connsiteX2" fmla="*/ 1032879 w 1032879"/>
              <a:gd name="connsiteY2" fmla="*/ 345604 h 473692"/>
              <a:gd name="connsiteX3" fmla="*/ 1019955 w 1032879"/>
              <a:gd name="connsiteY3" fmla="*/ 382394 h 473692"/>
              <a:gd name="connsiteX4" fmla="*/ 1013494 w 1032879"/>
              <a:gd name="connsiteY4" fmla="*/ 400789 h 473692"/>
              <a:gd name="connsiteX5" fmla="*/ 1000570 w 1032879"/>
              <a:gd name="connsiteY5" fmla="*/ 437579 h 473692"/>
              <a:gd name="connsiteX6" fmla="*/ 979652 w 1032879"/>
              <a:gd name="connsiteY6" fmla="*/ 450895 h 473692"/>
              <a:gd name="connsiteX7" fmla="*/ 944277 w 1032879"/>
              <a:gd name="connsiteY7" fmla="*/ 459134 h 473692"/>
              <a:gd name="connsiteX8" fmla="*/ 908902 w 1032879"/>
              <a:gd name="connsiteY8" fmla="*/ 467372 h 473692"/>
              <a:gd name="connsiteX9" fmla="*/ 859071 w 1032879"/>
              <a:gd name="connsiteY9" fmla="*/ 470532 h 473692"/>
              <a:gd name="connsiteX10" fmla="*/ 809239 w 1032879"/>
              <a:gd name="connsiteY10" fmla="*/ 473692 h 473692"/>
              <a:gd name="connsiteX11" fmla="*/ 680662 w 1032879"/>
              <a:gd name="connsiteY11" fmla="*/ 469855 h 473692"/>
              <a:gd name="connsiteX12" fmla="*/ 566541 w 1032879"/>
              <a:gd name="connsiteY12" fmla="*/ 471098 h 473692"/>
              <a:gd name="connsiteX13" fmla="*/ 458884 w 1032879"/>
              <a:gd name="connsiteY13" fmla="*/ 453944 h 473692"/>
              <a:gd name="connsiteX14" fmla="*/ 351225 w 1032879"/>
              <a:gd name="connsiteY14" fmla="*/ 436791 h 473692"/>
              <a:gd name="connsiteX15" fmla="*/ 264485 w 1032879"/>
              <a:gd name="connsiteY15" fmla="*/ 406321 h 473692"/>
              <a:gd name="connsiteX16" fmla="*/ 184207 w 1032879"/>
              <a:gd name="connsiteY16" fmla="*/ 357456 h 473692"/>
              <a:gd name="connsiteX17" fmla="*/ 97467 w 1032879"/>
              <a:gd name="connsiteY17" fmla="*/ 326987 h 473692"/>
              <a:gd name="connsiteX18" fmla="*/ 38106 w 1032879"/>
              <a:gd name="connsiteY18" fmla="*/ 264806 h 473692"/>
              <a:gd name="connsiteX19" fmla="*/ 0 w 1032879"/>
              <a:gd name="connsiteY19" fmla="*/ 239456 h 473692"/>
              <a:gd name="connsiteX20" fmla="*/ 84115 w 1032879"/>
              <a:gd name="connsiteY20" fmla="*/ 0 h 473692"/>
              <a:gd name="connsiteX21" fmla="*/ 93195 w 1032879"/>
              <a:gd name="connsiteY21" fmla="*/ 15515 h 473692"/>
              <a:gd name="connsiteX22" fmla="*/ 115646 w 1032879"/>
              <a:gd name="connsiteY22" fmla="*/ 44067 h 473692"/>
              <a:gd name="connsiteX23" fmla="*/ 152555 w 1032879"/>
              <a:gd name="connsiteY23" fmla="*/ 77697 h 473692"/>
              <a:gd name="connsiteX24" fmla="*/ 210382 w 1032879"/>
              <a:gd name="connsiteY24" fmla="*/ 98010 h 473692"/>
              <a:gd name="connsiteX25" fmla="*/ 247290 w 1032879"/>
              <a:gd name="connsiteY25" fmla="*/ 131640 h 473692"/>
              <a:gd name="connsiteX26" fmla="*/ 305117 w 1032879"/>
              <a:gd name="connsiteY26" fmla="*/ 151953 h 473692"/>
              <a:gd name="connsiteX27" fmla="*/ 377400 w 1032879"/>
              <a:gd name="connsiteY27" fmla="*/ 177344 h 473692"/>
              <a:gd name="connsiteX28" fmla="*/ 435227 w 1032879"/>
              <a:gd name="connsiteY28" fmla="*/ 197658 h 473692"/>
              <a:gd name="connsiteX29" fmla="*/ 513972 w 1032879"/>
              <a:gd name="connsiteY29" fmla="*/ 204654 h 473692"/>
              <a:gd name="connsiteX30" fmla="*/ 578260 w 1032879"/>
              <a:gd name="connsiteY30" fmla="*/ 206572 h 473692"/>
              <a:gd name="connsiteX31" fmla="*/ 642549 w 1032879"/>
              <a:gd name="connsiteY31" fmla="*/ 208490 h 473692"/>
              <a:gd name="connsiteX32" fmla="*/ 692381 w 1032879"/>
              <a:gd name="connsiteY32" fmla="*/ 205330 h 473692"/>
              <a:gd name="connsiteX33" fmla="*/ 693060 w 1032879"/>
              <a:gd name="connsiteY33" fmla="*/ 204898 h 4736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032879" h="473692">
                <a:moveTo>
                  <a:pt x="693060" y="204898"/>
                </a:moveTo>
                <a:lnTo>
                  <a:pt x="1029600" y="323116"/>
                </a:lnTo>
                <a:lnTo>
                  <a:pt x="1032879" y="345604"/>
                </a:lnTo>
                <a:lnTo>
                  <a:pt x="1019955" y="382394"/>
                </a:lnTo>
                <a:lnTo>
                  <a:pt x="1013494" y="400789"/>
                </a:lnTo>
                <a:lnTo>
                  <a:pt x="1000570" y="437579"/>
                </a:lnTo>
                <a:lnTo>
                  <a:pt x="979652" y="450895"/>
                </a:lnTo>
                <a:lnTo>
                  <a:pt x="944277" y="459134"/>
                </a:lnTo>
                <a:lnTo>
                  <a:pt x="908902" y="467372"/>
                </a:lnTo>
                <a:lnTo>
                  <a:pt x="859071" y="470532"/>
                </a:lnTo>
                <a:lnTo>
                  <a:pt x="809239" y="473692"/>
                </a:lnTo>
                <a:lnTo>
                  <a:pt x="680662" y="469855"/>
                </a:lnTo>
                <a:lnTo>
                  <a:pt x="566541" y="471098"/>
                </a:lnTo>
                <a:lnTo>
                  <a:pt x="458884" y="453944"/>
                </a:lnTo>
                <a:lnTo>
                  <a:pt x="351225" y="436791"/>
                </a:lnTo>
                <a:lnTo>
                  <a:pt x="264485" y="406321"/>
                </a:lnTo>
                <a:lnTo>
                  <a:pt x="184207" y="357456"/>
                </a:lnTo>
                <a:lnTo>
                  <a:pt x="97467" y="326987"/>
                </a:lnTo>
                <a:lnTo>
                  <a:pt x="38106" y="264806"/>
                </a:lnTo>
                <a:lnTo>
                  <a:pt x="0" y="239456"/>
                </a:lnTo>
                <a:lnTo>
                  <a:pt x="84115" y="0"/>
                </a:lnTo>
                <a:lnTo>
                  <a:pt x="93195" y="15515"/>
                </a:lnTo>
                <a:lnTo>
                  <a:pt x="115646" y="44067"/>
                </a:lnTo>
                <a:lnTo>
                  <a:pt x="152555" y="77697"/>
                </a:lnTo>
                <a:lnTo>
                  <a:pt x="210382" y="98010"/>
                </a:lnTo>
                <a:lnTo>
                  <a:pt x="247290" y="131640"/>
                </a:lnTo>
                <a:lnTo>
                  <a:pt x="305117" y="151953"/>
                </a:lnTo>
                <a:lnTo>
                  <a:pt x="377400" y="177344"/>
                </a:lnTo>
                <a:lnTo>
                  <a:pt x="435227" y="197658"/>
                </a:lnTo>
                <a:lnTo>
                  <a:pt x="513972" y="204654"/>
                </a:lnTo>
                <a:lnTo>
                  <a:pt x="578260" y="206572"/>
                </a:lnTo>
                <a:lnTo>
                  <a:pt x="642549" y="208490"/>
                </a:lnTo>
                <a:lnTo>
                  <a:pt x="692381" y="205330"/>
                </a:lnTo>
                <a:lnTo>
                  <a:pt x="693060" y="20489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6" name="任意多边形: 形状 45">
            <a:extLst>
              <a:ext uri="{FF2B5EF4-FFF2-40B4-BE49-F238E27FC236}">
                <a16:creationId xmlns:a16="http://schemas.microsoft.com/office/drawing/2014/main" xmlns="" id="{EF5CC8E2-DFB5-464D-A2CC-DECC305ED708}"/>
              </a:ext>
            </a:extLst>
          </p:cNvPr>
          <p:cNvSpPr/>
          <p:nvPr/>
        </p:nvSpPr>
        <p:spPr>
          <a:xfrm rot="20438689">
            <a:off x="5744643" y="730337"/>
            <a:ext cx="752673" cy="2217203"/>
          </a:xfrm>
          <a:custGeom>
            <a:avLst/>
            <a:gdLst>
              <a:gd name="connsiteX0" fmla="*/ 516020 w 752673"/>
              <a:gd name="connsiteY0" fmla="*/ 0 h 2217203"/>
              <a:gd name="connsiteX1" fmla="*/ 545127 w 752673"/>
              <a:gd name="connsiteY1" fmla="*/ 10225 h 2217203"/>
              <a:gd name="connsiteX2" fmla="*/ 553037 w 752673"/>
              <a:gd name="connsiteY2" fmla="*/ 34251 h 2217203"/>
              <a:gd name="connsiteX3" fmla="*/ 582144 w 752673"/>
              <a:gd name="connsiteY3" fmla="*/ 44476 h 2217203"/>
              <a:gd name="connsiteX4" fmla="*/ 625805 w 752673"/>
              <a:gd name="connsiteY4" fmla="*/ 59813 h 2217203"/>
              <a:gd name="connsiteX5" fmla="*/ 648268 w 752673"/>
              <a:gd name="connsiteY5" fmla="*/ 88951 h 2217203"/>
              <a:gd name="connsiteX6" fmla="*/ 670730 w 752673"/>
              <a:gd name="connsiteY6" fmla="*/ 118090 h 2217203"/>
              <a:gd name="connsiteX7" fmla="*/ 699838 w 752673"/>
              <a:gd name="connsiteY7" fmla="*/ 128314 h 2217203"/>
              <a:gd name="connsiteX8" fmla="*/ 722301 w 752673"/>
              <a:gd name="connsiteY8" fmla="*/ 157453 h 2217203"/>
              <a:gd name="connsiteX9" fmla="*/ 736854 w 752673"/>
              <a:gd name="connsiteY9" fmla="*/ 162565 h 2217203"/>
              <a:gd name="connsiteX10" fmla="*/ 744764 w 752673"/>
              <a:gd name="connsiteY10" fmla="*/ 186592 h 2217203"/>
              <a:gd name="connsiteX11" fmla="*/ 738120 w 752673"/>
              <a:gd name="connsiteY11" fmla="*/ 205506 h 2217203"/>
              <a:gd name="connsiteX12" fmla="*/ 752673 w 752673"/>
              <a:gd name="connsiteY12" fmla="*/ 210618 h 2217203"/>
              <a:gd name="connsiteX13" fmla="*/ 739385 w 752673"/>
              <a:gd name="connsiteY13" fmla="*/ 248446 h 2217203"/>
              <a:gd name="connsiteX14" fmla="*/ 732741 w 752673"/>
              <a:gd name="connsiteY14" fmla="*/ 267360 h 2217203"/>
              <a:gd name="connsiteX15" fmla="*/ 726097 w 752673"/>
              <a:gd name="connsiteY15" fmla="*/ 286274 h 2217203"/>
              <a:gd name="connsiteX16" fmla="*/ 712809 w 752673"/>
              <a:gd name="connsiteY16" fmla="*/ 324102 h 2217203"/>
              <a:gd name="connsiteX17" fmla="*/ 691612 w 752673"/>
              <a:gd name="connsiteY17" fmla="*/ 337904 h 2217203"/>
              <a:gd name="connsiteX18" fmla="*/ 678324 w 752673"/>
              <a:gd name="connsiteY18" fmla="*/ 375732 h 2217203"/>
              <a:gd name="connsiteX19" fmla="*/ 658392 w 752673"/>
              <a:gd name="connsiteY19" fmla="*/ 432474 h 2217203"/>
              <a:gd name="connsiteX20" fmla="*/ 623905 w 752673"/>
              <a:gd name="connsiteY20" fmla="*/ 484103 h 2217203"/>
              <a:gd name="connsiteX21" fmla="*/ 603973 w 752673"/>
              <a:gd name="connsiteY21" fmla="*/ 540845 h 2217203"/>
              <a:gd name="connsiteX22" fmla="*/ 570753 w 752673"/>
              <a:gd name="connsiteY22" fmla="*/ 635415 h 2217203"/>
              <a:gd name="connsiteX23" fmla="*/ 537533 w 752673"/>
              <a:gd name="connsiteY23" fmla="*/ 729985 h 2217203"/>
              <a:gd name="connsiteX24" fmla="*/ 504313 w 752673"/>
              <a:gd name="connsiteY24" fmla="*/ 824555 h 2217203"/>
              <a:gd name="connsiteX25" fmla="*/ 464448 w 752673"/>
              <a:gd name="connsiteY25" fmla="*/ 938039 h 2217203"/>
              <a:gd name="connsiteX26" fmla="*/ 431228 w 752673"/>
              <a:gd name="connsiteY26" fmla="*/ 1032609 h 2217203"/>
              <a:gd name="connsiteX27" fmla="*/ 398008 w 752673"/>
              <a:gd name="connsiteY27" fmla="*/ 1127179 h 2217203"/>
              <a:gd name="connsiteX28" fmla="*/ 371432 w 752673"/>
              <a:gd name="connsiteY28" fmla="*/ 1202835 h 2217203"/>
              <a:gd name="connsiteX29" fmla="*/ 344856 w 752673"/>
              <a:gd name="connsiteY29" fmla="*/ 1278491 h 2217203"/>
              <a:gd name="connsiteX30" fmla="*/ 324924 w 752673"/>
              <a:gd name="connsiteY30" fmla="*/ 1335233 h 2217203"/>
              <a:gd name="connsiteX31" fmla="*/ 311636 w 752673"/>
              <a:gd name="connsiteY31" fmla="*/ 1373061 h 2217203"/>
              <a:gd name="connsiteX32" fmla="*/ 298347 w 752673"/>
              <a:gd name="connsiteY32" fmla="*/ 1410888 h 2217203"/>
              <a:gd name="connsiteX33" fmla="*/ 286325 w 752673"/>
              <a:gd name="connsiteY33" fmla="*/ 1491657 h 2217203"/>
              <a:gd name="connsiteX34" fmla="*/ 266393 w 752673"/>
              <a:gd name="connsiteY34" fmla="*/ 1548399 h 2217203"/>
              <a:gd name="connsiteX35" fmla="*/ 261014 w 752673"/>
              <a:gd name="connsiteY35" fmla="*/ 1610253 h 2217203"/>
              <a:gd name="connsiteX36" fmla="*/ 255635 w 752673"/>
              <a:gd name="connsiteY36" fmla="*/ 1672107 h 2217203"/>
              <a:gd name="connsiteX37" fmla="*/ 229059 w 752673"/>
              <a:gd name="connsiteY37" fmla="*/ 1747763 h 2217203"/>
              <a:gd name="connsiteX38" fmla="*/ 244879 w 752673"/>
              <a:gd name="connsiteY38" fmla="*/ 1795816 h 2217203"/>
              <a:gd name="connsiteX39" fmla="*/ 246144 w 752673"/>
              <a:gd name="connsiteY39" fmla="*/ 1838756 h 2217203"/>
              <a:gd name="connsiteX40" fmla="*/ 261963 w 752673"/>
              <a:gd name="connsiteY40" fmla="*/ 1886809 h 2217203"/>
              <a:gd name="connsiteX41" fmla="*/ 284426 w 752673"/>
              <a:gd name="connsiteY41" fmla="*/ 1915948 h 2217203"/>
              <a:gd name="connsiteX42" fmla="*/ 297952 w 752673"/>
              <a:gd name="connsiteY42" fmla="*/ 1933493 h 2217203"/>
              <a:gd name="connsiteX43" fmla="*/ 198291 w 752673"/>
              <a:gd name="connsiteY43" fmla="*/ 2217203 h 2217203"/>
              <a:gd name="connsiteX44" fmla="*/ 184766 w 752673"/>
              <a:gd name="connsiteY44" fmla="*/ 2199657 h 2217203"/>
              <a:gd name="connsiteX45" fmla="*/ 162302 w 752673"/>
              <a:gd name="connsiteY45" fmla="*/ 2170519 h 2217203"/>
              <a:gd name="connsiteX46" fmla="*/ 110733 w 752673"/>
              <a:gd name="connsiteY46" fmla="*/ 2131155 h 2217203"/>
              <a:gd name="connsiteX47" fmla="*/ 65806 w 752673"/>
              <a:gd name="connsiteY47" fmla="*/ 2072878 h 2217203"/>
              <a:gd name="connsiteX48" fmla="*/ 42078 w 752673"/>
              <a:gd name="connsiteY48" fmla="*/ 2000799 h 2217203"/>
              <a:gd name="connsiteX49" fmla="*/ 18349 w 752673"/>
              <a:gd name="connsiteY49" fmla="*/ 1928720 h 2217203"/>
              <a:gd name="connsiteX50" fmla="*/ 9174 w 752673"/>
              <a:gd name="connsiteY50" fmla="*/ 1861754 h 2217203"/>
              <a:gd name="connsiteX51" fmla="*/ 0 w 752673"/>
              <a:gd name="connsiteY51" fmla="*/ 1794787 h 2217203"/>
              <a:gd name="connsiteX52" fmla="*/ 12022 w 752673"/>
              <a:gd name="connsiteY52" fmla="*/ 1714019 h 2217203"/>
              <a:gd name="connsiteX53" fmla="*/ 24044 w 752673"/>
              <a:gd name="connsiteY53" fmla="*/ 1633251 h 2217203"/>
              <a:gd name="connsiteX54" fmla="*/ 37333 w 752673"/>
              <a:gd name="connsiteY54" fmla="*/ 1595423 h 2217203"/>
              <a:gd name="connsiteX55" fmla="*/ 42711 w 752673"/>
              <a:gd name="connsiteY55" fmla="*/ 1533568 h 2217203"/>
              <a:gd name="connsiteX56" fmla="*/ 75932 w 752673"/>
              <a:gd name="connsiteY56" fmla="*/ 1438998 h 2217203"/>
              <a:gd name="connsiteX57" fmla="*/ 102508 w 752673"/>
              <a:gd name="connsiteY57" fmla="*/ 1363342 h 2217203"/>
              <a:gd name="connsiteX58" fmla="*/ 142372 w 752673"/>
              <a:gd name="connsiteY58" fmla="*/ 1249859 h 2217203"/>
              <a:gd name="connsiteX59" fmla="*/ 174326 w 752673"/>
              <a:gd name="connsiteY59" fmla="*/ 1112348 h 2217203"/>
              <a:gd name="connsiteX60" fmla="*/ 220835 w 752673"/>
              <a:gd name="connsiteY60" fmla="*/ 979950 h 2217203"/>
              <a:gd name="connsiteX61" fmla="*/ 273987 w 752673"/>
              <a:gd name="connsiteY61" fmla="*/ 828638 h 2217203"/>
              <a:gd name="connsiteX62" fmla="*/ 327139 w 752673"/>
              <a:gd name="connsiteY62" fmla="*/ 677326 h 2217203"/>
              <a:gd name="connsiteX63" fmla="*/ 373647 w 752673"/>
              <a:gd name="connsiteY63" fmla="*/ 544928 h 2217203"/>
              <a:gd name="connsiteX64" fmla="*/ 406868 w 752673"/>
              <a:gd name="connsiteY64" fmla="*/ 450359 h 2217203"/>
              <a:gd name="connsiteX65" fmla="*/ 440088 w 752673"/>
              <a:gd name="connsiteY65" fmla="*/ 355789 h 2217203"/>
              <a:gd name="connsiteX66" fmla="*/ 452111 w 752673"/>
              <a:gd name="connsiteY66" fmla="*/ 275020 h 2217203"/>
              <a:gd name="connsiteX67" fmla="*/ 472043 w 752673"/>
              <a:gd name="connsiteY67" fmla="*/ 218279 h 2217203"/>
              <a:gd name="connsiteX68" fmla="*/ 470778 w 752673"/>
              <a:gd name="connsiteY68" fmla="*/ 175338 h 2217203"/>
              <a:gd name="connsiteX69" fmla="*/ 469512 w 752673"/>
              <a:gd name="connsiteY69" fmla="*/ 132398 h 2217203"/>
              <a:gd name="connsiteX70" fmla="*/ 461603 w 752673"/>
              <a:gd name="connsiteY70" fmla="*/ 108372 h 2217203"/>
              <a:gd name="connsiteX71" fmla="*/ 453693 w 752673"/>
              <a:gd name="connsiteY71" fmla="*/ 84345 h 2217203"/>
              <a:gd name="connsiteX72" fmla="*/ 452427 w 752673"/>
              <a:gd name="connsiteY72" fmla="*/ 41405 h 2217203"/>
              <a:gd name="connsiteX73" fmla="*/ 459071 w 752673"/>
              <a:gd name="connsiteY73" fmla="*/ 22491 h 2217203"/>
              <a:gd name="connsiteX74" fmla="*/ 480270 w 752673"/>
              <a:gd name="connsiteY74" fmla="*/ 8689 h 2217203"/>
              <a:gd name="connsiteX75" fmla="*/ 494823 w 752673"/>
              <a:gd name="connsiteY75" fmla="*/ 13802 h 2217203"/>
              <a:gd name="connsiteX76" fmla="*/ 516020 w 752673"/>
              <a:gd name="connsiteY76" fmla="*/ 0 h 2217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752673" h="2217203">
                <a:moveTo>
                  <a:pt x="516020" y="0"/>
                </a:moveTo>
                <a:lnTo>
                  <a:pt x="545127" y="10225"/>
                </a:lnTo>
                <a:lnTo>
                  <a:pt x="553037" y="34251"/>
                </a:lnTo>
                <a:lnTo>
                  <a:pt x="582144" y="44476"/>
                </a:lnTo>
                <a:lnTo>
                  <a:pt x="625805" y="59813"/>
                </a:lnTo>
                <a:lnTo>
                  <a:pt x="648268" y="88951"/>
                </a:lnTo>
                <a:lnTo>
                  <a:pt x="670730" y="118090"/>
                </a:lnTo>
                <a:lnTo>
                  <a:pt x="699838" y="128314"/>
                </a:lnTo>
                <a:lnTo>
                  <a:pt x="722301" y="157453"/>
                </a:lnTo>
                <a:lnTo>
                  <a:pt x="736854" y="162565"/>
                </a:lnTo>
                <a:lnTo>
                  <a:pt x="744764" y="186592"/>
                </a:lnTo>
                <a:lnTo>
                  <a:pt x="738120" y="205506"/>
                </a:lnTo>
                <a:lnTo>
                  <a:pt x="752673" y="210618"/>
                </a:lnTo>
                <a:lnTo>
                  <a:pt x="739385" y="248446"/>
                </a:lnTo>
                <a:lnTo>
                  <a:pt x="732741" y="267360"/>
                </a:lnTo>
                <a:lnTo>
                  <a:pt x="726097" y="286274"/>
                </a:lnTo>
                <a:lnTo>
                  <a:pt x="712809" y="324102"/>
                </a:lnTo>
                <a:lnTo>
                  <a:pt x="691612" y="337904"/>
                </a:lnTo>
                <a:lnTo>
                  <a:pt x="678324" y="375732"/>
                </a:lnTo>
                <a:lnTo>
                  <a:pt x="658392" y="432474"/>
                </a:lnTo>
                <a:lnTo>
                  <a:pt x="623905" y="484103"/>
                </a:lnTo>
                <a:lnTo>
                  <a:pt x="603973" y="540845"/>
                </a:lnTo>
                <a:lnTo>
                  <a:pt x="570753" y="635415"/>
                </a:lnTo>
                <a:lnTo>
                  <a:pt x="537533" y="729985"/>
                </a:lnTo>
                <a:lnTo>
                  <a:pt x="504313" y="824555"/>
                </a:lnTo>
                <a:lnTo>
                  <a:pt x="464448" y="938039"/>
                </a:lnTo>
                <a:lnTo>
                  <a:pt x="431228" y="1032609"/>
                </a:lnTo>
                <a:lnTo>
                  <a:pt x="398008" y="1127179"/>
                </a:lnTo>
                <a:lnTo>
                  <a:pt x="371432" y="1202835"/>
                </a:lnTo>
                <a:lnTo>
                  <a:pt x="344856" y="1278491"/>
                </a:lnTo>
                <a:lnTo>
                  <a:pt x="324924" y="1335233"/>
                </a:lnTo>
                <a:lnTo>
                  <a:pt x="311636" y="1373061"/>
                </a:lnTo>
                <a:lnTo>
                  <a:pt x="298347" y="1410888"/>
                </a:lnTo>
                <a:lnTo>
                  <a:pt x="286325" y="1491657"/>
                </a:lnTo>
                <a:lnTo>
                  <a:pt x="266393" y="1548399"/>
                </a:lnTo>
                <a:lnTo>
                  <a:pt x="261014" y="1610253"/>
                </a:lnTo>
                <a:lnTo>
                  <a:pt x="255635" y="1672107"/>
                </a:lnTo>
                <a:lnTo>
                  <a:pt x="229059" y="1747763"/>
                </a:lnTo>
                <a:lnTo>
                  <a:pt x="244879" y="1795816"/>
                </a:lnTo>
                <a:lnTo>
                  <a:pt x="246144" y="1838756"/>
                </a:lnTo>
                <a:lnTo>
                  <a:pt x="261963" y="1886809"/>
                </a:lnTo>
                <a:lnTo>
                  <a:pt x="284426" y="1915948"/>
                </a:lnTo>
                <a:lnTo>
                  <a:pt x="297952" y="1933493"/>
                </a:lnTo>
                <a:lnTo>
                  <a:pt x="198291" y="2217203"/>
                </a:lnTo>
                <a:lnTo>
                  <a:pt x="184766" y="2199657"/>
                </a:lnTo>
                <a:lnTo>
                  <a:pt x="162302" y="2170519"/>
                </a:lnTo>
                <a:lnTo>
                  <a:pt x="110733" y="2131155"/>
                </a:lnTo>
                <a:lnTo>
                  <a:pt x="65806" y="2072878"/>
                </a:lnTo>
                <a:lnTo>
                  <a:pt x="42078" y="2000799"/>
                </a:lnTo>
                <a:lnTo>
                  <a:pt x="18349" y="1928720"/>
                </a:lnTo>
                <a:lnTo>
                  <a:pt x="9174" y="1861754"/>
                </a:lnTo>
                <a:lnTo>
                  <a:pt x="0" y="1794787"/>
                </a:lnTo>
                <a:lnTo>
                  <a:pt x="12022" y="1714019"/>
                </a:lnTo>
                <a:lnTo>
                  <a:pt x="24044" y="1633251"/>
                </a:lnTo>
                <a:lnTo>
                  <a:pt x="37333" y="1595423"/>
                </a:lnTo>
                <a:lnTo>
                  <a:pt x="42711" y="1533568"/>
                </a:lnTo>
                <a:lnTo>
                  <a:pt x="75932" y="1438998"/>
                </a:lnTo>
                <a:lnTo>
                  <a:pt x="102508" y="1363342"/>
                </a:lnTo>
                <a:lnTo>
                  <a:pt x="142372" y="1249859"/>
                </a:lnTo>
                <a:lnTo>
                  <a:pt x="174326" y="1112348"/>
                </a:lnTo>
                <a:lnTo>
                  <a:pt x="220835" y="979950"/>
                </a:lnTo>
                <a:lnTo>
                  <a:pt x="273987" y="828638"/>
                </a:lnTo>
                <a:lnTo>
                  <a:pt x="327139" y="677326"/>
                </a:lnTo>
                <a:lnTo>
                  <a:pt x="373647" y="544928"/>
                </a:lnTo>
                <a:lnTo>
                  <a:pt x="406868" y="450359"/>
                </a:lnTo>
                <a:lnTo>
                  <a:pt x="440088" y="355789"/>
                </a:lnTo>
                <a:lnTo>
                  <a:pt x="452111" y="275020"/>
                </a:lnTo>
                <a:lnTo>
                  <a:pt x="472043" y="218279"/>
                </a:lnTo>
                <a:lnTo>
                  <a:pt x="470778" y="175338"/>
                </a:lnTo>
                <a:lnTo>
                  <a:pt x="469512" y="132398"/>
                </a:lnTo>
                <a:lnTo>
                  <a:pt x="461603" y="108372"/>
                </a:lnTo>
                <a:lnTo>
                  <a:pt x="453693" y="84345"/>
                </a:lnTo>
                <a:lnTo>
                  <a:pt x="452427" y="41405"/>
                </a:lnTo>
                <a:lnTo>
                  <a:pt x="459071" y="22491"/>
                </a:lnTo>
                <a:lnTo>
                  <a:pt x="480270" y="8689"/>
                </a:lnTo>
                <a:lnTo>
                  <a:pt x="494823" y="13802"/>
                </a:lnTo>
                <a:lnTo>
                  <a:pt x="51602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7" name="任意多边形: 形状 46">
            <a:extLst>
              <a:ext uri="{FF2B5EF4-FFF2-40B4-BE49-F238E27FC236}">
                <a16:creationId xmlns:a16="http://schemas.microsoft.com/office/drawing/2014/main" xmlns="" id="{78C92C64-57CA-4467-891C-4184AE86A3B0}"/>
              </a:ext>
            </a:extLst>
          </p:cNvPr>
          <p:cNvSpPr/>
          <p:nvPr/>
        </p:nvSpPr>
        <p:spPr>
          <a:xfrm rot="20438689">
            <a:off x="6913423" y="2251572"/>
            <a:ext cx="378000" cy="453428"/>
          </a:xfrm>
          <a:custGeom>
            <a:avLst/>
            <a:gdLst>
              <a:gd name="connsiteX0" fmla="*/ 326429 w 378000"/>
              <a:gd name="connsiteY0" fmla="*/ 0 h 453428"/>
              <a:gd name="connsiteX1" fmla="*/ 340983 w 378000"/>
              <a:gd name="connsiteY1" fmla="*/ 5113 h 453428"/>
              <a:gd name="connsiteX2" fmla="*/ 355536 w 378000"/>
              <a:gd name="connsiteY2" fmla="*/ 10225 h 453428"/>
              <a:gd name="connsiteX3" fmla="*/ 370090 w 378000"/>
              <a:gd name="connsiteY3" fmla="*/ 15337 h 453428"/>
              <a:gd name="connsiteX4" fmla="*/ 378000 w 378000"/>
              <a:gd name="connsiteY4" fmla="*/ 39364 h 453428"/>
              <a:gd name="connsiteX5" fmla="*/ 371356 w 378000"/>
              <a:gd name="connsiteY5" fmla="*/ 58278 h 453428"/>
              <a:gd name="connsiteX6" fmla="*/ 372621 w 378000"/>
              <a:gd name="connsiteY6" fmla="*/ 101218 h 453428"/>
              <a:gd name="connsiteX7" fmla="*/ 359333 w 378000"/>
              <a:gd name="connsiteY7" fmla="*/ 139046 h 453428"/>
              <a:gd name="connsiteX8" fmla="*/ 360598 w 378000"/>
              <a:gd name="connsiteY8" fmla="*/ 181986 h 453428"/>
              <a:gd name="connsiteX9" fmla="*/ 347310 w 378000"/>
              <a:gd name="connsiteY9" fmla="*/ 219814 h 453428"/>
              <a:gd name="connsiteX10" fmla="*/ 328644 w 378000"/>
              <a:gd name="connsiteY10" fmla="*/ 319497 h 453428"/>
              <a:gd name="connsiteX11" fmla="*/ 316621 w 378000"/>
              <a:gd name="connsiteY11" fmla="*/ 400265 h 453428"/>
              <a:gd name="connsiteX12" fmla="*/ 311997 w 378000"/>
              <a:gd name="connsiteY12" fmla="*/ 453428 h 453428"/>
              <a:gd name="connsiteX13" fmla="*/ 0 w 378000"/>
              <a:gd name="connsiteY13" fmla="*/ 343831 h 453428"/>
              <a:gd name="connsiteX14" fmla="*/ 12262 w 378000"/>
              <a:gd name="connsiteY14" fmla="*/ 335846 h 453428"/>
              <a:gd name="connsiteX15" fmla="*/ 33459 w 378000"/>
              <a:gd name="connsiteY15" fmla="*/ 322045 h 453428"/>
              <a:gd name="connsiteX16" fmla="*/ 69211 w 378000"/>
              <a:gd name="connsiteY16" fmla="*/ 313355 h 453428"/>
              <a:gd name="connsiteX17" fmla="*/ 97053 w 378000"/>
              <a:gd name="connsiteY17" fmla="*/ 280640 h 453428"/>
              <a:gd name="connsiteX18" fmla="*/ 124894 w 378000"/>
              <a:gd name="connsiteY18" fmla="*/ 247924 h 453428"/>
              <a:gd name="connsiteX19" fmla="*/ 152735 w 378000"/>
              <a:gd name="connsiteY19" fmla="*/ 215208 h 453428"/>
              <a:gd name="connsiteX20" fmla="*/ 187222 w 378000"/>
              <a:gd name="connsiteY20" fmla="*/ 163579 h 453428"/>
              <a:gd name="connsiteX21" fmla="*/ 215063 w 378000"/>
              <a:gd name="connsiteY21" fmla="*/ 130863 h 453428"/>
              <a:gd name="connsiteX22" fmla="*/ 242904 w 378000"/>
              <a:gd name="connsiteY22" fmla="*/ 98147 h 453428"/>
              <a:gd name="connsiteX23" fmla="*/ 256192 w 378000"/>
              <a:gd name="connsiteY23" fmla="*/ 60319 h 453428"/>
              <a:gd name="connsiteX24" fmla="*/ 284035 w 378000"/>
              <a:gd name="connsiteY24" fmla="*/ 27604 h 453428"/>
              <a:gd name="connsiteX25" fmla="*/ 305232 w 378000"/>
              <a:gd name="connsiteY25" fmla="*/ 13802 h 453428"/>
              <a:gd name="connsiteX26" fmla="*/ 326429 w 378000"/>
              <a:gd name="connsiteY26" fmla="*/ 0 h 453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78000" h="453428">
                <a:moveTo>
                  <a:pt x="326429" y="0"/>
                </a:moveTo>
                <a:lnTo>
                  <a:pt x="340983" y="5113"/>
                </a:lnTo>
                <a:lnTo>
                  <a:pt x="355536" y="10225"/>
                </a:lnTo>
                <a:lnTo>
                  <a:pt x="370090" y="15337"/>
                </a:lnTo>
                <a:lnTo>
                  <a:pt x="378000" y="39364"/>
                </a:lnTo>
                <a:lnTo>
                  <a:pt x="371356" y="58278"/>
                </a:lnTo>
                <a:lnTo>
                  <a:pt x="372621" y="101218"/>
                </a:lnTo>
                <a:lnTo>
                  <a:pt x="359333" y="139046"/>
                </a:lnTo>
                <a:lnTo>
                  <a:pt x="360598" y="181986"/>
                </a:lnTo>
                <a:lnTo>
                  <a:pt x="347310" y="219814"/>
                </a:lnTo>
                <a:lnTo>
                  <a:pt x="328644" y="319497"/>
                </a:lnTo>
                <a:lnTo>
                  <a:pt x="316621" y="400265"/>
                </a:lnTo>
                <a:lnTo>
                  <a:pt x="311997" y="453428"/>
                </a:lnTo>
                <a:lnTo>
                  <a:pt x="0" y="343831"/>
                </a:lnTo>
                <a:lnTo>
                  <a:pt x="12262" y="335846"/>
                </a:lnTo>
                <a:lnTo>
                  <a:pt x="33459" y="322045"/>
                </a:lnTo>
                <a:lnTo>
                  <a:pt x="69211" y="313355"/>
                </a:lnTo>
                <a:lnTo>
                  <a:pt x="97053" y="280640"/>
                </a:lnTo>
                <a:lnTo>
                  <a:pt x="124894" y="247924"/>
                </a:lnTo>
                <a:lnTo>
                  <a:pt x="152735" y="215208"/>
                </a:lnTo>
                <a:lnTo>
                  <a:pt x="187222" y="163579"/>
                </a:lnTo>
                <a:lnTo>
                  <a:pt x="215063" y="130863"/>
                </a:lnTo>
                <a:lnTo>
                  <a:pt x="242904" y="98147"/>
                </a:lnTo>
                <a:lnTo>
                  <a:pt x="256192" y="60319"/>
                </a:lnTo>
                <a:lnTo>
                  <a:pt x="284035" y="27604"/>
                </a:lnTo>
                <a:lnTo>
                  <a:pt x="305232" y="13802"/>
                </a:lnTo>
                <a:lnTo>
                  <a:pt x="32642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48" name="任意多边形: 形状 47">
            <a:extLst>
              <a:ext uri="{FF2B5EF4-FFF2-40B4-BE49-F238E27FC236}">
                <a16:creationId xmlns:a16="http://schemas.microsoft.com/office/drawing/2014/main" xmlns="" id="{A6139490-7E40-477B-9F5E-E5D472617DFB}"/>
              </a:ext>
            </a:extLst>
          </p:cNvPr>
          <p:cNvSpPr/>
          <p:nvPr/>
        </p:nvSpPr>
        <p:spPr>
          <a:xfrm rot="20438689">
            <a:off x="4232560" y="4790635"/>
            <a:ext cx="847249" cy="1390352"/>
          </a:xfrm>
          <a:custGeom>
            <a:avLst/>
            <a:gdLst>
              <a:gd name="connsiteX0" fmla="*/ 846762 w 847249"/>
              <a:gd name="connsiteY0" fmla="*/ 0 h 1390352"/>
              <a:gd name="connsiteX1" fmla="*/ 847249 w 847249"/>
              <a:gd name="connsiteY1" fmla="*/ 13288 h 1390352"/>
              <a:gd name="connsiteX2" fmla="*/ 840787 w 847249"/>
              <a:gd name="connsiteY2" fmla="*/ 31682 h 1390352"/>
              <a:gd name="connsiteX3" fmla="*/ 834326 w 847249"/>
              <a:gd name="connsiteY3" fmla="*/ 50077 h 1390352"/>
              <a:gd name="connsiteX4" fmla="*/ 827864 w 847249"/>
              <a:gd name="connsiteY4" fmla="*/ 68472 h 1390352"/>
              <a:gd name="connsiteX5" fmla="*/ 806946 w 847249"/>
              <a:gd name="connsiteY5" fmla="*/ 81789 h 1390352"/>
              <a:gd name="connsiteX6" fmla="*/ 771570 w 847249"/>
              <a:gd name="connsiteY6" fmla="*/ 90028 h 1390352"/>
              <a:gd name="connsiteX7" fmla="*/ 750652 w 847249"/>
              <a:gd name="connsiteY7" fmla="*/ 103343 h 1390352"/>
              <a:gd name="connsiteX8" fmla="*/ 708815 w 847249"/>
              <a:gd name="connsiteY8" fmla="*/ 129977 h 1390352"/>
              <a:gd name="connsiteX9" fmla="*/ 666979 w 847249"/>
              <a:gd name="connsiteY9" fmla="*/ 156611 h 1390352"/>
              <a:gd name="connsiteX10" fmla="*/ 633137 w 847249"/>
              <a:gd name="connsiteY10" fmla="*/ 206717 h 1390352"/>
              <a:gd name="connsiteX11" fmla="*/ 584839 w 847249"/>
              <a:gd name="connsiteY11" fmla="*/ 251745 h 1390352"/>
              <a:gd name="connsiteX12" fmla="*/ 530078 w 847249"/>
              <a:gd name="connsiteY12" fmla="*/ 315168 h 1390352"/>
              <a:gd name="connsiteX13" fmla="*/ 483314 w 847249"/>
              <a:gd name="connsiteY13" fmla="*/ 402064 h 1390352"/>
              <a:gd name="connsiteX14" fmla="*/ 436548 w 847249"/>
              <a:gd name="connsiteY14" fmla="*/ 488960 h 1390352"/>
              <a:gd name="connsiteX15" fmla="*/ 381788 w 847249"/>
              <a:gd name="connsiteY15" fmla="*/ 552383 h 1390352"/>
              <a:gd name="connsiteX16" fmla="*/ 335023 w 847249"/>
              <a:gd name="connsiteY16" fmla="*/ 639279 h 1390352"/>
              <a:gd name="connsiteX17" fmla="*/ 309176 w 847249"/>
              <a:gd name="connsiteY17" fmla="*/ 712859 h 1390352"/>
              <a:gd name="connsiteX18" fmla="*/ 268872 w 847249"/>
              <a:gd name="connsiteY18" fmla="*/ 781360 h 1390352"/>
              <a:gd name="connsiteX19" fmla="*/ 243026 w 847249"/>
              <a:gd name="connsiteY19" fmla="*/ 854940 h 1390352"/>
              <a:gd name="connsiteX20" fmla="*/ 223641 w 847249"/>
              <a:gd name="connsiteY20" fmla="*/ 910124 h 1390352"/>
              <a:gd name="connsiteX21" fmla="*/ 204255 w 847249"/>
              <a:gd name="connsiteY21" fmla="*/ 965309 h 1390352"/>
              <a:gd name="connsiteX22" fmla="*/ 205789 w 847249"/>
              <a:gd name="connsiteY22" fmla="*/ 1007177 h 1390352"/>
              <a:gd name="connsiteX23" fmla="*/ 207323 w 847249"/>
              <a:gd name="connsiteY23" fmla="*/ 1049045 h 1390352"/>
              <a:gd name="connsiteX24" fmla="*/ 208855 w 847249"/>
              <a:gd name="connsiteY24" fmla="*/ 1090914 h 1390352"/>
              <a:gd name="connsiteX25" fmla="*/ 216850 w 847249"/>
              <a:gd name="connsiteY25" fmla="*/ 1114387 h 1390352"/>
              <a:gd name="connsiteX26" fmla="*/ 238217 w 847249"/>
              <a:gd name="connsiteY26" fmla="*/ 1150896 h 1390352"/>
              <a:gd name="connsiteX27" fmla="*/ 154102 w 847249"/>
              <a:gd name="connsiteY27" fmla="*/ 1390352 h 1390352"/>
              <a:gd name="connsiteX28" fmla="*/ 126387 w 847249"/>
              <a:gd name="connsiteY28" fmla="*/ 1371915 h 1390352"/>
              <a:gd name="connsiteX29" fmla="*/ 81483 w 847249"/>
              <a:gd name="connsiteY29" fmla="*/ 1314812 h 1390352"/>
              <a:gd name="connsiteX30" fmla="*/ 51036 w 847249"/>
              <a:gd name="connsiteY30" fmla="*/ 1262788 h 1390352"/>
              <a:gd name="connsiteX31" fmla="*/ 12596 w 847249"/>
              <a:gd name="connsiteY31" fmla="*/ 1187290 h 1390352"/>
              <a:gd name="connsiteX32" fmla="*/ 3067 w 847249"/>
              <a:gd name="connsiteY32" fmla="*/ 1121949 h 1390352"/>
              <a:gd name="connsiteX33" fmla="*/ 0 w 847249"/>
              <a:gd name="connsiteY33" fmla="*/ 1038213 h 1390352"/>
              <a:gd name="connsiteX34" fmla="*/ 4929 w 847249"/>
              <a:gd name="connsiteY34" fmla="*/ 977949 h 1390352"/>
              <a:gd name="connsiteX35" fmla="*/ 16318 w 847249"/>
              <a:gd name="connsiteY35" fmla="*/ 899291 h 1390352"/>
              <a:gd name="connsiteX36" fmla="*/ 42165 w 847249"/>
              <a:gd name="connsiteY36" fmla="*/ 825712 h 1390352"/>
              <a:gd name="connsiteX37" fmla="*/ 68012 w 847249"/>
              <a:gd name="connsiteY37" fmla="*/ 752132 h 1390352"/>
              <a:gd name="connsiteX38" fmla="*/ 87397 w 847249"/>
              <a:gd name="connsiteY38" fmla="*/ 696948 h 1390352"/>
              <a:gd name="connsiteX39" fmla="*/ 121239 w 847249"/>
              <a:gd name="connsiteY39" fmla="*/ 646842 h 1390352"/>
              <a:gd name="connsiteX40" fmla="*/ 134163 w 847249"/>
              <a:gd name="connsiteY40" fmla="*/ 610051 h 1390352"/>
              <a:gd name="connsiteX41" fmla="*/ 147086 w 847249"/>
              <a:gd name="connsiteY41" fmla="*/ 573261 h 1390352"/>
              <a:gd name="connsiteX42" fmla="*/ 174466 w 847249"/>
              <a:gd name="connsiteY42" fmla="*/ 541551 h 1390352"/>
              <a:gd name="connsiteX43" fmla="*/ 193852 w 847249"/>
              <a:gd name="connsiteY43" fmla="*/ 486365 h 1390352"/>
              <a:gd name="connsiteX44" fmla="*/ 227693 w 847249"/>
              <a:gd name="connsiteY44" fmla="*/ 436259 h 1390352"/>
              <a:gd name="connsiteX45" fmla="*/ 261535 w 847249"/>
              <a:gd name="connsiteY45" fmla="*/ 386152 h 1390352"/>
              <a:gd name="connsiteX46" fmla="*/ 301838 w 847249"/>
              <a:gd name="connsiteY46" fmla="*/ 317651 h 1390352"/>
              <a:gd name="connsiteX47" fmla="*/ 335680 w 847249"/>
              <a:gd name="connsiteY47" fmla="*/ 267545 h 1390352"/>
              <a:gd name="connsiteX48" fmla="*/ 375983 w 847249"/>
              <a:gd name="connsiteY48" fmla="*/ 199043 h 1390352"/>
              <a:gd name="connsiteX49" fmla="*/ 395368 w 847249"/>
              <a:gd name="connsiteY49" fmla="*/ 143859 h 1390352"/>
              <a:gd name="connsiteX50" fmla="*/ 429211 w 847249"/>
              <a:gd name="connsiteY50" fmla="*/ 93752 h 1390352"/>
              <a:gd name="connsiteX51" fmla="*/ 442134 w 847249"/>
              <a:gd name="connsiteY51" fmla="*/ 56963 h 1390352"/>
              <a:gd name="connsiteX52" fmla="*/ 469514 w 847249"/>
              <a:gd name="connsiteY52" fmla="*/ 25251 h 1390352"/>
              <a:gd name="connsiteX53" fmla="*/ 475976 w 847249"/>
              <a:gd name="connsiteY53" fmla="*/ 6856 h 1390352"/>
              <a:gd name="connsiteX54" fmla="*/ 478385 w 847249"/>
              <a:gd name="connsiteY54" fmla="*/ 0 h 1390352"/>
              <a:gd name="connsiteX55" fmla="*/ 846762 w 847249"/>
              <a:gd name="connsiteY55" fmla="*/ 0 h 1390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847249" h="1390352">
                <a:moveTo>
                  <a:pt x="846762" y="0"/>
                </a:moveTo>
                <a:lnTo>
                  <a:pt x="847249" y="13288"/>
                </a:lnTo>
                <a:lnTo>
                  <a:pt x="840787" y="31682"/>
                </a:lnTo>
                <a:lnTo>
                  <a:pt x="834326" y="50077"/>
                </a:lnTo>
                <a:lnTo>
                  <a:pt x="827864" y="68472"/>
                </a:lnTo>
                <a:lnTo>
                  <a:pt x="806946" y="81789"/>
                </a:lnTo>
                <a:lnTo>
                  <a:pt x="771570" y="90028"/>
                </a:lnTo>
                <a:lnTo>
                  <a:pt x="750652" y="103343"/>
                </a:lnTo>
                <a:lnTo>
                  <a:pt x="708815" y="129977"/>
                </a:lnTo>
                <a:lnTo>
                  <a:pt x="666979" y="156611"/>
                </a:lnTo>
                <a:lnTo>
                  <a:pt x="633137" y="206717"/>
                </a:lnTo>
                <a:lnTo>
                  <a:pt x="584839" y="251745"/>
                </a:lnTo>
                <a:lnTo>
                  <a:pt x="530078" y="315168"/>
                </a:lnTo>
                <a:lnTo>
                  <a:pt x="483314" y="402064"/>
                </a:lnTo>
                <a:lnTo>
                  <a:pt x="436548" y="488960"/>
                </a:lnTo>
                <a:lnTo>
                  <a:pt x="381788" y="552383"/>
                </a:lnTo>
                <a:lnTo>
                  <a:pt x="335023" y="639279"/>
                </a:lnTo>
                <a:lnTo>
                  <a:pt x="309176" y="712859"/>
                </a:lnTo>
                <a:lnTo>
                  <a:pt x="268872" y="781360"/>
                </a:lnTo>
                <a:lnTo>
                  <a:pt x="243026" y="854940"/>
                </a:lnTo>
                <a:lnTo>
                  <a:pt x="223641" y="910124"/>
                </a:lnTo>
                <a:lnTo>
                  <a:pt x="204255" y="965309"/>
                </a:lnTo>
                <a:lnTo>
                  <a:pt x="205789" y="1007177"/>
                </a:lnTo>
                <a:lnTo>
                  <a:pt x="207323" y="1049045"/>
                </a:lnTo>
                <a:lnTo>
                  <a:pt x="208855" y="1090914"/>
                </a:lnTo>
                <a:lnTo>
                  <a:pt x="216850" y="1114387"/>
                </a:lnTo>
                <a:lnTo>
                  <a:pt x="238217" y="1150896"/>
                </a:lnTo>
                <a:lnTo>
                  <a:pt x="154102" y="1390352"/>
                </a:lnTo>
                <a:lnTo>
                  <a:pt x="126387" y="1371915"/>
                </a:lnTo>
                <a:lnTo>
                  <a:pt x="81483" y="1314812"/>
                </a:lnTo>
                <a:lnTo>
                  <a:pt x="51036" y="1262788"/>
                </a:lnTo>
                <a:lnTo>
                  <a:pt x="12596" y="1187290"/>
                </a:lnTo>
                <a:lnTo>
                  <a:pt x="3067" y="1121949"/>
                </a:lnTo>
                <a:lnTo>
                  <a:pt x="0" y="1038213"/>
                </a:lnTo>
                <a:lnTo>
                  <a:pt x="4929" y="977949"/>
                </a:lnTo>
                <a:lnTo>
                  <a:pt x="16318" y="899291"/>
                </a:lnTo>
                <a:lnTo>
                  <a:pt x="42165" y="825712"/>
                </a:lnTo>
                <a:lnTo>
                  <a:pt x="68012" y="752132"/>
                </a:lnTo>
                <a:lnTo>
                  <a:pt x="87397" y="696948"/>
                </a:lnTo>
                <a:lnTo>
                  <a:pt x="121239" y="646842"/>
                </a:lnTo>
                <a:lnTo>
                  <a:pt x="134163" y="610051"/>
                </a:lnTo>
                <a:lnTo>
                  <a:pt x="147086" y="573261"/>
                </a:lnTo>
                <a:lnTo>
                  <a:pt x="174466" y="541551"/>
                </a:lnTo>
                <a:lnTo>
                  <a:pt x="193852" y="486365"/>
                </a:lnTo>
                <a:lnTo>
                  <a:pt x="227693" y="436259"/>
                </a:lnTo>
                <a:lnTo>
                  <a:pt x="261535" y="386152"/>
                </a:lnTo>
                <a:lnTo>
                  <a:pt x="301838" y="317651"/>
                </a:lnTo>
                <a:lnTo>
                  <a:pt x="335680" y="267545"/>
                </a:lnTo>
                <a:lnTo>
                  <a:pt x="375983" y="199043"/>
                </a:lnTo>
                <a:lnTo>
                  <a:pt x="395368" y="143859"/>
                </a:lnTo>
                <a:lnTo>
                  <a:pt x="429211" y="93752"/>
                </a:lnTo>
                <a:lnTo>
                  <a:pt x="442134" y="56963"/>
                </a:lnTo>
                <a:lnTo>
                  <a:pt x="469514" y="25251"/>
                </a:lnTo>
                <a:lnTo>
                  <a:pt x="475976" y="6856"/>
                </a:lnTo>
                <a:lnTo>
                  <a:pt x="478385" y="0"/>
                </a:lnTo>
                <a:lnTo>
                  <a:pt x="84676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49" name="任意多边形: 形状 48">
            <a:extLst>
              <a:ext uri="{FF2B5EF4-FFF2-40B4-BE49-F238E27FC236}">
                <a16:creationId xmlns:a16="http://schemas.microsoft.com/office/drawing/2014/main" xmlns="" id="{95216AE2-56DD-4C2B-9972-B47744E1336A}"/>
              </a:ext>
            </a:extLst>
          </p:cNvPr>
          <p:cNvSpPr/>
          <p:nvPr/>
        </p:nvSpPr>
        <p:spPr>
          <a:xfrm rot="20438689">
            <a:off x="5203542" y="5487641"/>
            <a:ext cx="408159" cy="548430"/>
          </a:xfrm>
          <a:custGeom>
            <a:avLst/>
            <a:gdLst>
              <a:gd name="connsiteX0" fmla="*/ 361723 w 408159"/>
              <a:gd name="connsiteY0" fmla="*/ 0 h 548430"/>
              <a:gd name="connsiteX1" fmla="*/ 376180 w 408159"/>
              <a:gd name="connsiteY1" fmla="*/ 5078 h 548430"/>
              <a:gd name="connsiteX2" fmla="*/ 384175 w 408159"/>
              <a:gd name="connsiteY2" fmla="*/ 28551 h 548430"/>
              <a:gd name="connsiteX3" fmla="*/ 398632 w 408159"/>
              <a:gd name="connsiteY3" fmla="*/ 33630 h 548430"/>
              <a:gd name="connsiteX4" fmla="*/ 406626 w 408159"/>
              <a:gd name="connsiteY4" fmla="*/ 57103 h 548430"/>
              <a:gd name="connsiteX5" fmla="*/ 408159 w 408159"/>
              <a:gd name="connsiteY5" fmla="*/ 98971 h 548430"/>
              <a:gd name="connsiteX6" fmla="*/ 401698 w 408159"/>
              <a:gd name="connsiteY6" fmla="*/ 117366 h 548430"/>
              <a:gd name="connsiteX7" fmla="*/ 403231 w 408159"/>
              <a:gd name="connsiteY7" fmla="*/ 159234 h 548430"/>
              <a:gd name="connsiteX8" fmla="*/ 390308 w 408159"/>
              <a:gd name="connsiteY8" fmla="*/ 196024 h 548430"/>
              <a:gd name="connsiteX9" fmla="*/ 370923 w 408159"/>
              <a:gd name="connsiteY9" fmla="*/ 251208 h 548430"/>
              <a:gd name="connsiteX10" fmla="*/ 353071 w 408159"/>
              <a:gd name="connsiteY10" fmla="*/ 348261 h 548430"/>
              <a:gd name="connsiteX11" fmla="*/ 335219 w 408159"/>
              <a:gd name="connsiteY11" fmla="*/ 445314 h 548430"/>
              <a:gd name="connsiteX12" fmla="*/ 330291 w 408159"/>
              <a:gd name="connsiteY12" fmla="*/ 505577 h 548430"/>
              <a:gd name="connsiteX13" fmla="*/ 336540 w 408159"/>
              <a:gd name="connsiteY13" fmla="*/ 548430 h 548430"/>
              <a:gd name="connsiteX14" fmla="*/ 0 w 408159"/>
              <a:gd name="connsiteY14" fmla="*/ 430212 h 548430"/>
              <a:gd name="connsiteX15" fmla="*/ 41157 w 408159"/>
              <a:gd name="connsiteY15" fmla="*/ 404011 h 548430"/>
              <a:gd name="connsiteX16" fmla="*/ 68537 w 408159"/>
              <a:gd name="connsiteY16" fmla="*/ 372300 h 548430"/>
              <a:gd name="connsiteX17" fmla="*/ 89456 w 408159"/>
              <a:gd name="connsiteY17" fmla="*/ 358983 h 548430"/>
              <a:gd name="connsiteX18" fmla="*/ 116835 w 408159"/>
              <a:gd name="connsiteY18" fmla="*/ 327272 h 548430"/>
              <a:gd name="connsiteX19" fmla="*/ 137754 w 408159"/>
              <a:gd name="connsiteY19" fmla="*/ 313955 h 548430"/>
              <a:gd name="connsiteX20" fmla="*/ 157139 w 408159"/>
              <a:gd name="connsiteY20" fmla="*/ 258770 h 548430"/>
              <a:gd name="connsiteX21" fmla="*/ 184520 w 408159"/>
              <a:gd name="connsiteY21" fmla="*/ 227059 h 548430"/>
              <a:gd name="connsiteX22" fmla="*/ 203905 w 408159"/>
              <a:gd name="connsiteY22" fmla="*/ 171874 h 548430"/>
              <a:gd name="connsiteX23" fmla="*/ 237746 w 408159"/>
              <a:gd name="connsiteY23" fmla="*/ 121768 h 548430"/>
              <a:gd name="connsiteX24" fmla="*/ 265126 w 408159"/>
              <a:gd name="connsiteY24" fmla="*/ 90056 h 548430"/>
              <a:gd name="connsiteX25" fmla="*/ 278049 w 408159"/>
              <a:gd name="connsiteY25" fmla="*/ 53267 h 548430"/>
              <a:gd name="connsiteX26" fmla="*/ 298968 w 408159"/>
              <a:gd name="connsiteY26" fmla="*/ 39950 h 548430"/>
              <a:gd name="connsiteX27" fmla="*/ 319886 w 408159"/>
              <a:gd name="connsiteY27" fmla="*/ 26633 h 548430"/>
              <a:gd name="connsiteX28" fmla="*/ 340805 w 408159"/>
              <a:gd name="connsiteY28" fmla="*/ 13316 h 548430"/>
              <a:gd name="connsiteX29" fmla="*/ 361723 w 408159"/>
              <a:gd name="connsiteY29" fmla="*/ 0 h 548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08159" h="548430">
                <a:moveTo>
                  <a:pt x="361723" y="0"/>
                </a:moveTo>
                <a:lnTo>
                  <a:pt x="376180" y="5078"/>
                </a:lnTo>
                <a:lnTo>
                  <a:pt x="384175" y="28551"/>
                </a:lnTo>
                <a:lnTo>
                  <a:pt x="398632" y="33630"/>
                </a:lnTo>
                <a:lnTo>
                  <a:pt x="406626" y="57103"/>
                </a:lnTo>
                <a:lnTo>
                  <a:pt x="408159" y="98971"/>
                </a:lnTo>
                <a:lnTo>
                  <a:pt x="401698" y="117366"/>
                </a:lnTo>
                <a:lnTo>
                  <a:pt x="403231" y="159234"/>
                </a:lnTo>
                <a:lnTo>
                  <a:pt x="390308" y="196024"/>
                </a:lnTo>
                <a:lnTo>
                  <a:pt x="370923" y="251208"/>
                </a:lnTo>
                <a:lnTo>
                  <a:pt x="353071" y="348261"/>
                </a:lnTo>
                <a:lnTo>
                  <a:pt x="335219" y="445314"/>
                </a:lnTo>
                <a:lnTo>
                  <a:pt x="330291" y="505577"/>
                </a:lnTo>
                <a:lnTo>
                  <a:pt x="336540" y="548430"/>
                </a:lnTo>
                <a:lnTo>
                  <a:pt x="0" y="430212"/>
                </a:lnTo>
                <a:lnTo>
                  <a:pt x="41157" y="404011"/>
                </a:lnTo>
                <a:lnTo>
                  <a:pt x="68537" y="372300"/>
                </a:lnTo>
                <a:lnTo>
                  <a:pt x="89456" y="358983"/>
                </a:lnTo>
                <a:lnTo>
                  <a:pt x="116835" y="327272"/>
                </a:lnTo>
                <a:lnTo>
                  <a:pt x="137754" y="313955"/>
                </a:lnTo>
                <a:lnTo>
                  <a:pt x="157139" y="258770"/>
                </a:lnTo>
                <a:lnTo>
                  <a:pt x="184520" y="227059"/>
                </a:lnTo>
                <a:lnTo>
                  <a:pt x="203905" y="171874"/>
                </a:lnTo>
                <a:lnTo>
                  <a:pt x="237746" y="121768"/>
                </a:lnTo>
                <a:lnTo>
                  <a:pt x="265126" y="90056"/>
                </a:lnTo>
                <a:lnTo>
                  <a:pt x="278049" y="53267"/>
                </a:lnTo>
                <a:lnTo>
                  <a:pt x="298968" y="39950"/>
                </a:lnTo>
                <a:lnTo>
                  <a:pt x="319886" y="26633"/>
                </a:lnTo>
                <a:lnTo>
                  <a:pt x="340805" y="13316"/>
                </a:lnTo>
                <a:lnTo>
                  <a:pt x="36172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9197020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4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000"/>
                            </p:stCondLst>
                            <p:childTnLst>
                              <p:par>
                                <p:cTn id="4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4" fill="hold" grpId="0" nodeType="withEffect">
                                  <p:stCondLst>
                                    <p:cond delay="26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1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000"/>
                            </p:stCondLst>
                            <p:childTnLst>
                              <p:par>
                                <p:cTn id="6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 animBg="1"/>
      <p:bldP spid="16" grpId="0" animBg="1"/>
      <p:bldP spid="19" grpId="0" animBg="1"/>
      <p:bldP spid="20" grpId="0" animBg="1"/>
      <p:bldP spid="23" grpId="0" animBg="1"/>
      <p:bldP spid="24" grpId="0" animBg="1"/>
      <p:bldP spid="29" grpId="0" animBg="1"/>
      <p:bldP spid="30" grpId="0" animBg="1"/>
      <p:bldP spid="33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Freeform 234">
            <a:extLst>
              <a:ext uri="{FF2B5EF4-FFF2-40B4-BE49-F238E27FC236}">
                <a16:creationId xmlns:a16="http://schemas.microsoft.com/office/drawing/2014/main" xmlns="" id="{6D7A2CD8-24A5-45B7-A9CB-CB7FE8A652D4}"/>
              </a:ext>
            </a:extLst>
          </p:cNvPr>
          <p:cNvSpPr>
            <a:spLocks/>
          </p:cNvSpPr>
          <p:nvPr/>
        </p:nvSpPr>
        <p:spPr bwMode="auto">
          <a:xfrm>
            <a:off x="1275777" y="1617756"/>
            <a:ext cx="1017808" cy="296614"/>
          </a:xfrm>
          <a:custGeom>
            <a:avLst/>
            <a:gdLst>
              <a:gd name="T0" fmla="*/ 128 w 252"/>
              <a:gd name="T1" fmla="*/ 12 h 64"/>
              <a:gd name="T2" fmla="*/ 144 w 252"/>
              <a:gd name="T3" fmla="*/ 12 h 64"/>
              <a:gd name="T4" fmla="*/ 156 w 252"/>
              <a:gd name="T5" fmla="*/ 8 h 64"/>
              <a:gd name="T6" fmla="*/ 172 w 252"/>
              <a:gd name="T7" fmla="*/ 4 h 64"/>
              <a:gd name="T8" fmla="*/ 184 w 252"/>
              <a:gd name="T9" fmla="*/ 4 h 64"/>
              <a:gd name="T10" fmla="*/ 196 w 252"/>
              <a:gd name="T11" fmla="*/ 4 h 64"/>
              <a:gd name="T12" fmla="*/ 204 w 252"/>
              <a:gd name="T13" fmla="*/ 0 h 64"/>
              <a:gd name="T14" fmla="*/ 212 w 252"/>
              <a:gd name="T15" fmla="*/ 0 h 64"/>
              <a:gd name="T16" fmla="*/ 220 w 252"/>
              <a:gd name="T17" fmla="*/ 0 h 64"/>
              <a:gd name="T18" fmla="*/ 232 w 252"/>
              <a:gd name="T19" fmla="*/ 0 h 64"/>
              <a:gd name="T20" fmla="*/ 244 w 252"/>
              <a:gd name="T21" fmla="*/ 4 h 64"/>
              <a:gd name="T22" fmla="*/ 248 w 252"/>
              <a:gd name="T23" fmla="*/ 8 h 64"/>
              <a:gd name="T24" fmla="*/ 252 w 252"/>
              <a:gd name="T25" fmla="*/ 12 h 64"/>
              <a:gd name="T26" fmla="*/ 252 w 252"/>
              <a:gd name="T27" fmla="*/ 16 h 64"/>
              <a:gd name="T28" fmla="*/ 248 w 252"/>
              <a:gd name="T29" fmla="*/ 20 h 64"/>
              <a:gd name="T30" fmla="*/ 240 w 252"/>
              <a:gd name="T31" fmla="*/ 24 h 64"/>
              <a:gd name="T32" fmla="*/ 228 w 252"/>
              <a:gd name="T33" fmla="*/ 28 h 64"/>
              <a:gd name="T34" fmla="*/ 216 w 252"/>
              <a:gd name="T35" fmla="*/ 32 h 64"/>
              <a:gd name="T36" fmla="*/ 196 w 252"/>
              <a:gd name="T37" fmla="*/ 36 h 64"/>
              <a:gd name="T38" fmla="*/ 176 w 252"/>
              <a:gd name="T39" fmla="*/ 40 h 64"/>
              <a:gd name="T40" fmla="*/ 152 w 252"/>
              <a:gd name="T41" fmla="*/ 44 h 64"/>
              <a:gd name="T42" fmla="*/ 128 w 252"/>
              <a:gd name="T43" fmla="*/ 48 h 64"/>
              <a:gd name="T44" fmla="*/ 104 w 252"/>
              <a:gd name="T45" fmla="*/ 52 h 64"/>
              <a:gd name="T46" fmla="*/ 88 w 252"/>
              <a:gd name="T47" fmla="*/ 56 h 64"/>
              <a:gd name="T48" fmla="*/ 72 w 252"/>
              <a:gd name="T49" fmla="*/ 56 h 64"/>
              <a:gd name="T50" fmla="*/ 60 w 252"/>
              <a:gd name="T51" fmla="*/ 60 h 64"/>
              <a:gd name="T52" fmla="*/ 48 w 252"/>
              <a:gd name="T53" fmla="*/ 60 h 64"/>
              <a:gd name="T54" fmla="*/ 44 w 252"/>
              <a:gd name="T55" fmla="*/ 64 h 64"/>
              <a:gd name="T56" fmla="*/ 40 w 252"/>
              <a:gd name="T57" fmla="*/ 64 h 64"/>
              <a:gd name="T58" fmla="*/ 36 w 252"/>
              <a:gd name="T59" fmla="*/ 64 h 64"/>
              <a:gd name="T60" fmla="*/ 32 w 252"/>
              <a:gd name="T61" fmla="*/ 60 h 64"/>
              <a:gd name="T62" fmla="*/ 24 w 252"/>
              <a:gd name="T63" fmla="*/ 56 h 64"/>
              <a:gd name="T64" fmla="*/ 16 w 252"/>
              <a:gd name="T65" fmla="*/ 52 h 64"/>
              <a:gd name="T66" fmla="*/ 8 w 252"/>
              <a:gd name="T67" fmla="*/ 48 h 64"/>
              <a:gd name="T68" fmla="*/ 4 w 252"/>
              <a:gd name="T69" fmla="*/ 44 h 64"/>
              <a:gd name="T70" fmla="*/ 0 w 252"/>
              <a:gd name="T71" fmla="*/ 40 h 64"/>
              <a:gd name="T72" fmla="*/ 0 w 252"/>
              <a:gd name="T73" fmla="*/ 36 h 64"/>
              <a:gd name="T74" fmla="*/ 0 w 252"/>
              <a:gd name="T75" fmla="*/ 36 h 64"/>
              <a:gd name="T76" fmla="*/ 0 w 252"/>
              <a:gd name="T77" fmla="*/ 32 h 64"/>
              <a:gd name="T78" fmla="*/ 4 w 252"/>
              <a:gd name="T79" fmla="*/ 32 h 64"/>
              <a:gd name="T80" fmla="*/ 8 w 252"/>
              <a:gd name="T81" fmla="*/ 28 h 64"/>
              <a:gd name="T82" fmla="*/ 16 w 252"/>
              <a:gd name="T83" fmla="*/ 28 h 64"/>
              <a:gd name="T84" fmla="*/ 32 w 252"/>
              <a:gd name="T85" fmla="*/ 24 h 64"/>
              <a:gd name="T86" fmla="*/ 48 w 252"/>
              <a:gd name="T87" fmla="*/ 24 h 64"/>
              <a:gd name="T88" fmla="*/ 60 w 252"/>
              <a:gd name="T89" fmla="*/ 20 h 64"/>
              <a:gd name="T90" fmla="*/ 72 w 252"/>
              <a:gd name="T91" fmla="*/ 20 h 64"/>
              <a:gd name="T92" fmla="*/ 84 w 252"/>
              <a:gd name="T93" fmla="*/ 20 h 64"/>
              <a:gd name="T94" fmla="*/ 96 w 252"/>
              <a:gd name="T95" fmla="*/ 16 h 64"/>
              <a:gd name="T96" fmla="*/ 112 w 252"/>
              <a:gd name="T97" fmla="*/ 16 h 64"/>
              <a:gd name="T98" fmla="*/ 128 w 252"/>
              <a:gd name="T99" fmla="*/ 12 h 64"/>
              <a:gd name="T100" fmla="*/ 128 w 252"/>
              <a:gd name="T101" fmla="*/ 1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52" h="64">
                <a:moveTo>
                  <a:pt x="128" y="12"/>
                </a:moveTo>
                <a:lnTo>
                  <a:pt x="144" y="12"/>
                </a:lnTo>
                <a:lnTo>
                  <a:pt x="156" y="8"/>
                </a:lnTo>
                <a:lnTo>
                  <a:pt x="172" y="4"/>
                </a:lnTo>
                <a:lnTo>
                  <a:pt x="184" y="4"/>
                </a:lnTo>
                <a:lnTo>
                  <a:pt x="196" y="4"/>
                </a:lnTo>
                <a:lnTo>
                  <a:pt x="204" y="0"/>
                </a:lnTo>
                <a:lnTo>
                  <a:pt x="212" y="0"/>
                </a:lnTo>
                <a:lnTo>
                  <a:pt x="220" y="0"/>
                </a:lnTo>
                <a:lnTo>
                  <a:pt x="232" y="0"/>
                </a:lnTo>
                <a:lnTo>
                  <a:pt x="244" y="4"/>
                </a:lnTo>
                <a:lnTo>
                  <a:pt x="248" y="8"/>
                </a:lnTo>
                <a:lnTo>
                  <a:pt x="252" y="12"/>
                </a:lnTo>
                <a:lnTo>
                  <a:pt x="252" y="16"/>
                </a:lnTo>
                <a:lnTo>
                  <a:pt x="248" y="20"/>
                </a:lnTo>
                <a:lnTo>
                  <a:pt x="240" y="24"/>
                </a:lnTo>
                <a:lnTo>
                  <a:pt x="228" y="28"/>
                </a:lnTo>
                <a:lnTo>
                  <a:pt x="216" y="32"/>
                </a:lnTo>
                <a:lnTo>
                  <a:pt x="196" y="36"/>
                </a:lnTo>
                <a:lnTo>
                  <a:pt x="176" y="40"/>
                </a:lnTo>
                <a:lnTo>
                  <a:pt x="152" y="44"/>
                </a:lnTo>
                <a:lnTo>
                  <a:pt x="128" y="48"/>
                </a:lnTo>
                <a:lnTo>
                  <a:pt x="104" y="52"/>
                </a:lnTo>
                <a:lnTo>
                  <a:pt x="88" y="56"/>
                </a:lnTo>
                <a:lnTo>
                  <a:pt x="72" y="56"/>
                </a:lnTo>
                <a:lnTo>
                  <a:pt x="60" y="60"/>
                </a:lnTo>
                <a:lnTo>
                  <a:pt x="48" y="60"/>
                </a:lnTo>
                <a:lnTo>
                  <a:pt x="44" y="64"/>
                </a:lnTo>
                <a:lnTo>
                  <a:pt x="40" y="64"/>
                </a:lnTo>
                <a:lnTo>
                  <a:pt x="36" y="64"/>
                </a:lnTo>
                <a:lnTo>
                  <a:pt x="32" y="60"/>
                </a:lnTo>
                <a:lnTo>
                  <a:pt x="24" y="56"/>
                </a:lnTo>
                <a:lnTo>
                  <a:pt x="16" y="52"/>
                </a:lnTo>
                <a:lnTo>
                  <a:pt x="8" y="48"/>
                </a:lnTo>
                <a:lnTo>
                  <a:pt x="4" y="44"/>
                </a:lnTo>
                <a:lnTo>
                  <a:pt x="0" y="40"/>
                </a:lnTo>
                <a:lnTo>
                  <a:pt x="0" y="36"/>
                </a:lnTo>
                <a:lnTo>
                  <a:pt x="0" y="36"/>
                </a:lnTo>
                <a:lnTo>
                  <a:pt x="0" y="32"/>
                </a:lnTo>
                <a:lnTo>
                  <a:pt x="4" y="32"/>
                </a:lnTo>
                <a:lnTo>
                  <a:pt x="8" y="28"/>
                </a:lnTo>
                <a:lnTo>
                  <a:pt x="16" y="28"/>
                </a:lnTo>
                <a:lnTo>
                  <a:pt x="32" y="24"/>
                </a:lnTo>
                <a:lnTo>
                  <a:pt x="48" y="24"/>
                </a:lnTo>
                <a:lnTo>
                  <a:pt x="60" y="20"/>
                </a:lnTo>
                <a:lnTo>
                  <a:pt x="72" y="20"/>
                </a:lnTo>
                <a:lnTo>
                  <a:pt x="84" y="20"/>
                </a:lnTo>
                <a:lnTo>
                  <a:pt x="96" y="16"/>
                </a:lnTo>
                <a:lnTo>
                  <a:pt x="112" y="16"/>
                </a:lnTo>
                <a:lnTo>
                  <a:pt x="128" y="12"/>
                </a:lnTo>
                <a:lnTo>
                  <a:pt x="128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235">
            <a:extLst>
              <a:ext uri="{FF2B5EF4-FFF2-40B4-BE49-F238E27FC236}">
                <a16:creationId xmlns:a16="http://schemas.microsoft.com/office/drawing/2014/main" xmlns="" id="{7B4B1233-BC86-4797-866A-0AF50ED42AD0}"/>
              </a:ext>
            </a:extLst>
          </p:cNvPr>
          <p:cNvSpPr>
            <a:spLocks/>
          </p:cNvSpPr>
          <p:nvPr/>
        </p:nvSpPr>
        <p:spPr bwMode="auto">
          <a:xfrm>
            <a:off x="1421178" y="1209911"/>
            <a:ext cx="856251" cy="278076"/>
          </a:xfrm>
          <a:custGeom>
            <a:avLst/>
            <a:gdLst>
              <a:gd name="T0" fmla="*/ 136 w 212"/>
              <a:gd name="T1" fmla="*/ 44 h 60"/>
              <a:gd name="T2" fmla="*/ 116 w 212"/>
              <a:gd name="T3" fmla="*/ 48 h 60"/>
              <a:gd name="T4" fmla="*/ 100 w 212"/>
              <a:gd name="T5" fmla="*/ 52 h 60"/>
              <a:gd name="T6" fmla="*/ 88 w 212"/>
              <a:gd name="T7" fmla="*/ 56 h 60"/>
              <a:gd name="T8" fmla="*/ 76 w 212"/>
              <a:gd name="T9" fmla="*/ 56 h 60"/>
              <a:gd name="T10" fmla="*/ 64 w 212"/>
              <a:gd name="T11" fmla="*/ 60 h 60"/>
              <a:gd name="T12" fmla="*/ 56 w 212"/>
              <a:gd name="T13" fmla="*/ 60 h 60"/>
              <a:gd name="T14" fmla="*/ 52 w 212"/>
              <a:gd name="T15" fmla="*/ 60 h 60"/>
              <a:gd name="T16" fmla="*/ 48 w 212"/>
              <a:gd name="T17" fmla="*/ 60 h 60"/>
              <a:gd name="T18" fmla="*/ 40 w 212"/>
              <a:gd name="T19" fmla="*/ 60 h 60"/>
              <a:gd name="T20" fmla="*/ 32 w 212"/>
              <a:gd name="T21" fmla="*/ 56 h 60"/>
              <a:gd name="T22" fmla="*/ 16 w 212"/>
              <a:gd name="T23" fmla="*/ 48 h 60"/>
              <a:gd name="T24" fmla="*/ 0 w 212"/>
              <a:gd name="T25" fmla="*/ 36 h 60"/>
              <a:gd name="T26" fmla="*/ 36 w 212"/>
              <a:gd name="T27" fmla="*/ 28 h 60"/>
              <a:gd name="T28" fmla="*/ 68 w 212"/>
              <a:gd name="T29" fmla="*/ 20 h 60"/>
              <a:gd name="T30" fmla="*/ 92 w 212"/>
              <a:gd name="T31" fmla="*/ 16 h 60"/>
              <a:gd name="T32" fmla="*/ 104 w 212"/>
              <a:gd name="T33" fmla="*/ 12 h 60"/>
              <a:gd name="T34" fmla="*/ 116 w 212"/>
              <a:gd name="T35" fmla="*/ 8 h 60"/>
              <a:gd name="T36" fmla="*/ 128 w 212"/>
              <a:gd name="T37" fmla="*/ 8 h 60"/>
              <a:gd name="T38" fmla="*/ 136 w 212"/>
              <a:gd name="T39" fmla="*/ 4 h 60"/>
              <a:gd name="T40" fmla="*/ 144 w 212"/>
              <a:gd name="T41" fmla="*/ 4 h 60"/>
              <a:gd name="T42" fmla="*/ 152 w 212"/>
              <a:gd name="T43" fmla="*/ 4 h 60"/>
              <a:gd name="T44" fmla="*/ 156 w 212"/>
              <a:gd name="T45" fmla="*/ 4 h 60"/>
              <a:gd name="T46" fmla="*/ 160 w 212"/>
              <a:gd name="T47" fmla="*/ 0 h 60"/>
              <a:gd name="T48" fmla="*/ 164 w 212"/>
              <a:gd name="T49" fmla="*/ 0 h 60"/>
              <a:gd name="T50" fmla="*/ 168 w 212"/>
              <a:gd name="T51" fmla="*/ 0 h 60"/>
              <a:gd name="T52" fmla="*/ 176 w 212"/>
              <a:gd name="T53" fmla="*/ 0 h 60"/>
              <a:gd name="T54" fmla="*/ 180 w 212"/>
              <a:gd name="T55" fmla="*/ 0 h 60"/>
              <a:gd name="T56" fmla="*/ 196 w 212"/>
              <a:gd name="T57" fmla="*/ 4 h 60"/>
              <a:gd name="T58" fmla="*/ 204 w 212"/>
              <a:gd name="T59" fmla="*/ 4 h 60"/>
              <a:gd name="T60" fmla="*/ 208 w 212"/>
              <a:gd name="T61" fmla="*/ 8 h 60"/>
              <a:gd name="T62" fmla="*/ 208 w 212"/>
              <a:gd name="T63" fmla="*/ 12 h 60"/>
              <a:gd name="T64" fmla="*/ 212 w 212"/>
              <a:gd name="T65" fmla="*/ 16 h 60"/>
              <a:gd name="T66" fmla="*/ 212 w 212"/>
              <a:gd name="T67" fmla="*/ 20 h 60"/>
              <a:gd name="T68" fmla="*/ 208 w 212"/>
              <a:gd name="T69" fmla="*/ 24 h 60"/>
              <a:gd name="T70" fmla="*/ 204 w 212"/>
              <a:gd name="T71" fmla="*/ 24 h 60"/>
              <a:gd name="T72" fmla="*/ 196 w 212"/>
              <a:gd name="T73" fmla="*/ 28 h 60"/>
              <a:gd name="T74" fmla="*/ 184 w 212"/>
              <a:gd name="T75" fmla="*/ 32 h 60"/>
              <a:gd name="T76" fmla="*/ 168 w 212"/>
              <a:gd name="T77" fmla="*/ 36 h 60"/>
              <a:gd name="T78" fmla="*/ 152 w 212"/>
              <a:gd name="T79" fmla="*/ 40 h 60"/>
              <a:gd name="T80" fmla="*/ 136 w 212"/>
              <a:gd name="T81" fmla="*/ 44 h 60"/>
              <a:gd name="T82" fmla="*/ 136 w 212"/>
              <a:gd name="T83" fmla="*/ 4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12" h="60">
                <a:moveTo>
                  <a:pt x="136" y="44"/>
                </a:moveTo>
                <a:lnTo>
                  <a:pt x="116" y="48"/>
                </a:lnTo>
                <a:lnTo>
                  <a:pt x="100" y="52"/>
                </a:lnTo>
                <a:lnTo>
                  <a:pt x="88" y="56"/>
                </a:lnTo>
                <a:lnTo>
                  <a:pt x="76" y="56"/>
                </a:lnTo>
                <a:lnTo>
                  <a:pt x="64" y="60"/>
                </a:lnTo>
                <a:lnTo>
                  <a:pt x="56" y="60"/>
                </a:lnTo>
                <a:lnTo>
                  <a:pt x="52" y="60"/>
                </a:lnTo>
                <a:lnTo>
                  <a:pt x="48" y="60"/>
                </a:lnTo>
                <a:lnTo>
                  <a:pt x="40" y="60"/>
                </a:lnTo>
                <a:lnTo>
                  <a:pt x="32" y="56"/>
                </a:lnTo>
                <a:lnTo>
                  <a:pt x="16" y="48"/>
                </a:lnTo>
                <a:lnTo>
                  <a:pt x="0" y="36"/>
                </a:lnTo>
                <a:lnTo>
                  <a:pt x="36" y="28"/>
                </a:lnTo>
                <a:lnTo>
                  <a:pt x="68" y="20"/>
                </a:lnTo>
                <a:lnTo>
                  <a:pt x="92" y="16"/>
                </a:lnTo>
                <a:lnTo>
                  <a:pt x="104" y="12"/>
                </a:lnTo>
                <a:lnTo>
                  <a:pt x="116" y="8"/>
                </a:lnTo>
                <a:lnTo>
                  <a:pt x="128" y="8"/>
                </a:lnTo>
                <a:lnTo>
                  <a:pt x="136" y="4"/>
                </a:lnTo>
                <a:lnTo>
                  <a:pt x="144" y="4"/>
                </a:lnTo>
                <a:lnTo>
                  <a:pt x="152" y="4"/>
                </a:lnTo>
                <a:lnTo>
                  <a:pt x="156" y="4"/>
                </a:lnTo>
                <a:lnTo>
                  <a:pt x="160" y="0"/>
                </a:lnTo>
                <a:lnTo>
                  <a:pt x="164" y="0"/>
                </a:lnTo>
                <a:lnTo>
                  <a:pt x="168" y="0"/>
                </a:lnTo>
                <a:lnTo>
                  <a:pt x="176" y="0"/>
                </a:lnTo>
                <a:lnTo>
                  <a:pt x="180" y="0"/>
                </a:lnTo>
                <a:lnTo>
                  <a:pt x="196" y="4"/>
                </a:lnTo>
                <a:lnTo>
                  <a:pt x="204" y="4"/>
                </a:lnTo>
                <a:lnTo>
                  <a:pt x="208" y="8"/>
                </a:lnTo>
                <a:lnTo>
                  <a:pt x="208" y="12"/>
                </a:lnTo>
                <a:lnTo>
                  <a:pt x="212" y="16"/>
                </a:lnTo>
                <a:lnTo>
                  <a:pt x="212" y="20"/>
                </a:lnTo>
                <a:lnTo>
                  <a:pt x="208" y="24"/>
                </a:lnTo>
                <a:lnTo>
                  <a:pt x="204" y="24"/>
                </a:lnTo>
                <a:lnTo>
                  <a:pt x="196" y="28"/>
                </a:lnTo>
                <a:lnTo>
                  <a:pt x="184" y="32"/>
                </a:lnTo>
                <a:lnTo>
                  <a:pt x="168" y="36"/>
                </a:lnTo>
                <a:lnTo>
                  <a:pt x="152" y="40"/>
                </a:lnTo>
                <a:lnTo>
                  <a:pt x="136" y="44"/>
                </a:lnTo>
                <a:lnTo>
                  <a:pt x="136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236">
            <a:extLst>
              <a:ext uri="{FF2B5EF4-FFF2-40B4-BE49-F238E27FC236}">
                <a16:creationId xmlns:a16="http://schemas.microsoft.com/office/drawing/2014/main" xmlns="" id="{ED1A7B53-E5D3-4A6B-A758-2F2048D4B80A}"/>
              </a:ext>
            </a:extLst>
          </p:cNvPr>
          <p:cNvSpPr>
            <a:spLocks/>
          </p:cNvSpPr>
          <p:nvPr/>
        </p:nvSpPr>
        <p:spPr bwMode="auto">
          <a:xfrm>
            <a:off x="2713633" y="820605"/>
            <a:ext cx="306958" cy="2372915"/>
          </a:xfrm>
          <a:custGeom>
            <a:avLst/>
            <a:gdLst>
              <a:gd name="T0" fmla="*/ 40 w 76"/>
              <a:gd name="T1" fmla="*/ 508 h 512"/>
              <a:gd name="T2" fmla="*/ 36 w 76"/>
              <a:gd name="T3" fmla="*/ 504 h 512"/>
              <a:gd name="T4" fmla="*/ 32 w 76"/>
              <a:gd name="T5" fmla="*/ 488 h 512"/>
              <a:gd name="T6" fmla="*/ 28 w 76"/>
              <a:gd name="T7" fmla="*/ 468 h 512"/>
              <a:gd name="T8" fmla="*/ 28 w 76"/>
              <a:gd name="T9" fmla="*/ 440 h 512"/>
              <a:gd name="T10" fmla="*/ 24 w 76"/>
              <a:gd name="T11" fmla="*/ 404 h 512"/>
              <a:gd name="T12" fmla="*/ 24 w 76"/>
              <a:gd name="T13" fmla="*/ 360 h 512"/>
              <a:gd name="T14" fmla="*/ 24 w 76"/>
              <a:gd name="T15" fmla="*/ 312 h 512"/>
              <a:gd name="T16" fmla="*/ 24 w 76"/>
              <a:gd name="T17" fmla="*/ 256 h 512"/>
              <a:gd name="T18" fmla="*/ 24 w 76"/>
              <a:gd name="T19" fmla="*/ 204 h 512"/>
              <a:gd name="T20" fmla="*/ 24 w 76"/>
              <a:gd name="T21" fmla="*/ 160 h 512"/>
              <a:gd name="T22" fmla="*/ 24 w 76"/>
              <a:gd name="T23" fmla="*/ 120 h 512"/>
              <a:gd name="T24" fmla="*/ 20 w 76"/>
              <a:gd name="T25" fmla="*/ 88 h 512"/>
              <a:gd name="T26" fmla="*/ 20 w 76"/>
              <a:gd name="T27" fmla="*/ 64 h 512"/>
              <a:gd name="T28" fmla="*/ 16 w 76"/>
              <a:gd name="T29" fmla="*/ 48 h 512"/>
              <a:gd name="T30" fmla="*/ 12 w 76"/>
              <a:gd name="T31" fmla="*/ 36 h 512"/>
              <a:gd name="T32" fmla="*/ 8 w 76"/>
              <a:gd name="T33" fmla="*/ 24 h 512"/>
              <a:gd name="T34" fmla="*/ 0 w 76"/>
              <a:gd name="T35" fmla="*/ 12 h 512"/>
              <a:gd name="T36" fmla="*/ 0 w 76"/>
              <a:gd name="T37" fmla="*/ 4 h 512"/>
              <a:gd name="T38" fmla="*/ 12 w 76"/>
              <a:gd name="T39" fmla="*/ 0 h 512"/>
              <a:gd name="T40" fmla="*/ 32 w 76"/>
              <a:gd name="T41" fmla="*/ 0 h 512"/>
              <a:gd name="T42" fmla="*/ 60 w 76"/>
              <a:gd name="T43" fmla="*/ 0 h 512"/>
              <a:gd name="T44" fmla="*/ 76 w 76"/>
              <a:gd name="T45" fmla="*/ 52 h 512"/>
              <a:gd name="T46" fmla="*/ 76 w 76"/>
              <a:gd name="T47" fmla="*/ 136 h 512"/>
              <a:gd name="T48" fmla="*/ 76 w 76"/>
              <a:gd name="T49" fmla="*/ 212 h 512"/>
              <a:gd name="T50" fmla="*/ 76 w 76"/>
              <a:gd name="T51" fmla="*/ 276 h 512"/>
              <a:gd name="T52" fmla="*/ 76 w 76"/>
              <a:gd name="T53" fmla="*/ 332 h 512"/>
              <a:gd name="T54" fmla="*/ 72 w 76"/>
              <a:gd name="T55" fmla="*/ 380 h 512"/>
              <a:gd name="T56" fmla="*/ 72 w 76"/>
              <a:gd name="T57" fmla="*/ 416 h 512"/>
              <a:gd name="T58" fmla="*/ 68 w 76"/>
              <a:gd name="T59" fmla="*/ 440 h 512"/>
              <a:gd name="T60" fmla="*/ 68 w 76"/>
              <a:gd name="T61" fmla="*/ 464 h 512"/>
              <a:gd name="T62" fmla="*/ 60 w 76"/>
              <a:gd name="T63" fmla="*/ 484 h 512"/>
              <a:gd name="T64" fmla="*/ 56 w 76"/>
              <a:gd name="T65" fmla="*/ 500 h 512"/>
              <a:gd name="T66" fmla="*/ 48 w 76"/>
              <a:gd name="T67" fmla="*/ 508 h 512"/>
              <a:gd name="T68" fmla="*/ 40 w 76"/>
              <a:gd name="T69" fmla="*/ 512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6" h="512">
                <a:moveTo>
                  <a:pt x="40" y="512"/>
                </a:moveTo>
                <a:lnTo>
                  <a:pt x="40" y="508"/>
                </a:lnTo>
                <a:lnTo>
                  <a:pt x="36" y="508"/>
                </a:lnTo>
                <a:lnTo>
                  <a:pt x="36" y="504"/>
                </a:lnTo>
                <a:lnTo>
                  <a:pt x="36" y="496"/>
                </a:lnTo>
                <a:lnTo>
                  <a:pt x="32" y="488"/>
                </a:lnTo>
                <a:lnTo>
                  <a:pt x="32" y="480"/>
                </a:lnTo>
                <a:lnTo>
                  <a:pt x="28" y="468"/>
                </a:lnTo>
                <a:lnTo>
                  <a:pt x="28" y="456"/>
                </a:lnTo>
                <a:lnTo>
                  <a:pt x="28" y="440"/>
                </a:lnTo>
                <a:lnTo>
                  <a:pt x="28" y="424"/>
                </a:lnTo>
                <a:lnTo>
                  <a:pt x="24" y="404"/>
                </a:lnTo>
                <a:lnTo>
                  <a:pt x="24" y="384"/>
                </a:lnTo>
                <a:lnTo>
                  <a:pt x="24" y="360"/>
                </a:lnTo>
                <a:lnTo>
                  <a:pt x="24" y="336"/>
                </a:lnTo>
                <a:lnTo>
                  <a:pt x="24" y="312"/>
                </a:lnTo>
                <a:lnTo>
                  <a:pt x="24" y="284"/>
                </a:lnTo>
                <a:lnTo>
                  <a:pt x="24" y="256"/>
                </a:lnTo>
                <a:lnTo>
                  <a:pt x="24" y="228"/>
                </a:lnTo>
                <a:lnTo>
                  <a:pt x="24" y="204"/>
                </a:lnTo>
                <a:lnTo>
                  <a:pt x="24" y="180"/>
                </a:lnTo>
                <a:lnTo>
                  <a:pt x="24" y="160"/>
                </a:lnTo>
                <a:lnTo>
                  <a:pt x="24" y="140"/>
                </a:lnTo>
                <a:lnTo>
                  <a:pt x="24" y="120"/>
                </a:lnTo>
                <a:lnTo>
                  <a:pt x="20" y="104"/>
                </a:lnTo>
                <a:lnTo>
                  <a:pt x="20" y="88"/>
                </a:lnTo>
                <a:lnTo>
                  <a:pt x="20" y="76"/>
                </a:lnTo>
                <a:lnTo>
                  <a:pt x="20" y="64"/>
                </a:lnTo>
                <a:lnTo>
                  <a:pt x="16" y="56"/>
                </a:lnTo>
                <a:lnTo>
                  <a:pt x="16" y="48"/>
                </a:lnTo>
                <a:lnTo>
                  <a:pt x="16" y="40"/>
                </a:lnTo>
                <a:lnTo>
                  <a:pt x="12" y="36"/>
                </a:lnTo>
                <a:lnTo>
                  <a:pt x="12" y="32"/>
                </a:lnTo>
                <a:lnTo>
                  <a:pt x="8" y="24"/>
                </a:lnTo>
                <a:lnTo>
                  <a:pt x="4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4" y="0"/>
                </a:lnTo>
                <a:lnTo>
                  <a:pt x="60" y="0"/>
                </a:lnTo>
                <a:lnTo>
                  <a:pt x="76" y="4"/>
                </a:lnTo>
                <a:lnTo>
                  <a:pt x="76" y="52"/>
                </a:lnTo>
                <a:lnTo>
                  <a:pt x="76" y="96"/>
                </a:lnTo>
                <a:lnTo>
                  <a:pt x="76" y="136"/>
                </a:lnTo>
                <a:lnTo>
                  <a:pt x="76" y="176"/>
                </a:lnTo>
                <a:lnTo>
                  <a:pt x="76" y="212"/>
                </a:lnTo>
                <a:lnTo>
                  <a:pt x="76" y="244"/>
                </a:lnTo>
                <a:lnTo>
                  <a:pt x="76" y="276"/>
                </a:lnTo>
                <a:lnTo>
                  <a:pt x="76" y="308"/>
                </a:lnTo>
                <a:lnTo>
                  <a:pt x="76" y="332"/>
                </a:lnTo>
                <a:lnTo>
                  <a:pt x="72" y="356"/>
                </a:lnTo>
                <a:lnTo>
                  <a:pt x="72" y="380"/>
                </a:lnTo>
                <a:lnTo>
                  <a:pt x="72" y="396"/>
                </a:lnTo>
                <a:lnTo>
                  <a:pt x="72" y="416"/>
                </a:lnTo>
                <a:lnTo>
                  <a:pt x="72" y="428"/>
                </a:lnTo>
                <a:lnTo>
                  <a:pt x="68" y="440"/>
                </a:lnTo>
                <a:lnTo>
                  <a:pt x="68" y="448"/>
                </a:lnTo>
                <a:lnTo>
                  <a:pt x="68" y="464"/>
                </a:lnTo>
                <a:lnTo>
                  <a:pt x="64" y="476"/>
                </a:lnTo>
                <a:lnTo>
                  <a:pt x="60" y="484"/>
                </a:lnTo>
                <a:lnTo>
                  <a:pt x="56" y="496"/>
                </a:lnTo>
                <a:lnTo>
                  <a:pt x="56" y="500"/>
                </a:lnTo>
                <a:lnTo>
                  <a:pt x="52" y="508"/>
                </a:lnTo>
                <a:lnTo>
                  <a:pt x="48" y="508"/>
                </a:lnTo>
                <a:lnTo>
                  <a:pt x="40" y="512"/>
                </a:lnTo>
                <a:lnTo>
                  <a:pt x="40" y="5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237">
            <a:extLst>
              <a:ext uri="{FF2B5EF4-FFF2-40B4-BE49-F238E27FC236}">
                <a16:creationId xmlns:a16="http://schemas.microsoft.com/office/drawing/2014/main" xmlns="" id="{A6A98718-0998-4C81-8FCD-844E1ECA36A7}"/>
              </a:ext>
            </a:extLst>
          </p:cNvPr>
          <p:cNvSpPr>
            <a:spLocks/>
          </p:cNvSpPr>
          <p:nvPr/>
        </p:nvSpPr>
        <p:spPr bwMode="auto">
          <a:xfrm>
            <a:off x="1243466" y="839143"/>
            <a:ext cx="840095" cy="1835301"/>
          </a:xfrm>
          <a:custGeom>
            <a:avLst/>
            <a:gdLst>
              <a:gd name="T0" fmla="*/ 116 w 208"/>
              <a:gd name="T1" fmla="*/ 316 h 396"/>
              <a:gd name="T2" fmla="*/ 100 w 208"/>
              <a:gd name="T3" fmla="*/ 332 h 396"/>
              <a:gd name="T4" fmla="*/ 84 w 208"/>
              <a:gd name="T5" fmla="*/ 348 h 396"/>
              <a:gd name="T6" fmla="*/ 68 w 208"/>
              <a:gd name="T7" fmla="*/ 364 h 396"/>
              <a:gd name="T8" fmla="*/ 48 w 208"/>
              <a:gd name="T9" fmla="*/ 376 h 396"/>
              <a:gd name="T10" fmla="*/ 40 w 208"/>
              <a:gd name="T11" fmla="*/ 380 h 396"/>
              <a:gd name="T12" fmla="*/ 32 w 208"/>
              <a:gd name="T13" fmla="*/ 388 h 396"/>
              <a:gd name="T14" fmla="*/ 24 w 208"/>
              <a:gd name="T15" fmla="*/ 392 h 396"/>
              <a:gd name="T16" fmla="*/ 20 w 208"/>
              <a:gd name="T17" fmla="*/ 392 h 396"/>
              <a:gd name="T18" fmla="*/ 16 w 208"/>
              <a:gd name="T19" fmla="*/ 396 h 396"/>
              <a:gd name="T20" fmla="*/ 12 w 208"/>
              <a:gd name="T21" fmla="*/ 396 h 396"/>
              <a:gd name="T22" fmla="*/ 8 w 208"/>
              <a:gd name="T23" fmla="*/ 396 h 396"/>
              <a:gd name="T24" fmla="*/ 4 w 208"/>
              <a:gd name="T25" fmla="*/ 392 h 396"/>
              <a:gd name="T26" fmla="*/ 0 w 208"/>
              <a:gd name="T27" fmla="*/ 388 h 396"/>
              <a:gd name="T28" fmla="*/ 0 w 208"/>
              <a:gd name="T29" fmla="*/ 388 h 396"/>
              <a:gd name="T30" fmla="*/ 0 w 208"/>
              <a:gd name="T31" fmla="*/ 384 h 396"/>
              <a:gd name="T32" fmla="*/ 4 w 208"/>
              <a:gd name="T33" fmla="*/ 380 h 396"/>
              <a:gd name="T34" fmla="*/ 8 w 208"/>
              <a:gd name="T35" fmla="*/ 376 h 396"/>
              <a:gd name="T36" fmla="*/ 12 w 208"/>
              <a:gd name="T37" fmla="*/ 368 h 396"/>
              <a:gd name="T38" fmla="*/ 16 w 208"/>
              <a:gd name="T39" fmla="*/ 360 h 396"/>
              <a:gd name="T40" fmla="*/ 24 w 208"/>
              <a:gd name="T41" fmla="*/ 356 h 396"/>
              <a:gd name="T42" fmla="*/ 40 w 208"/>
              <a:gd name="T43" fmla="*/ 336 h 396"/>
              <a:gd name="T44" fmla="*/ 56 w 208"/>
              <a:gd name="T45" fmla="*/ 320 h 396"/>
              <a:gd name="T46" fmla="*/ 72 w 208"/>
              <a:gd name="T47" fmla="*/ 296 h 396"/>
              <a:gd name="T48" fmla="*/ 88 w 208"/>
              <a:gd name="T49" fmla="*/ 272 h 396"/>
              <a:gd name="T50" fmla="*/ 100 w 208"/>
              <a:gd name="T51" fmla="*/ 248 h 396"/>
              <a:gd name="T52" fmla="*/ 112 w 208"/>
              <a:gd name="T53" fmla="*/ 220 h 396"/>
              <a:gd name="T54" fmla="*/ 124 w 208"/>
              <a:gd name="T55" fmla="*/ 188 h 396"/>
              <a:gd name="T56" fmla="*/ 132 w 208"/>
              <a:gd name="T57" fmla="*/ 156 h 396"/>
              <a:gd name="T58" fmla="*/ 136 w 208"/>
              <a:gd name="T59" fmla="*/ 120 h 396"/>
              <a:gd name="T60" fmla="*/ 140 w 208"/>
              <a:gd name="T61" fmla="*/ 84 h 396"/>
              <a:gd name="T62" fmla="*/ 144 w 208"/>
              <a:gd name="T63" fmla="*/ 44 h 396"/>
              <a:gd name="T64" fmla="*/ 148 w 208"/>
              <a:gd name="T65" fmla="*/ 0 h 396"/>
              <a:gd name="T66" fmla="*/ 160 w 208"/>
              <a:gd name="T67" fmla="*/ 4 h 396"/>
              <a:gd name="T68" fmla="*/ 172 w 208"/>
              <a:gd name="T69" fmla="*/ 8 h 396"/>
              <a:gd name="T70" fmla="*/ 180 w 208"/>
              <a:gd name="T71" fmla="*/ 12 h 396"/>
              <a:gd name="T72" fmla="*/ 192 w 208"/>
              <a:gd name="T73" fmla="*/ 16 h 396"/>
              <a:gd name="T74" fmla="*/ 196 w 208"/>
              <a:gd name="T75" fmla="*/ 20 h 396"/>
              <a:gd name="T76" fmla="*/ 204 w 208"/>
              <a:gd name="T77" fmla="*/ 24 h 396"/>
              <a:gd name="T78" fmla="*/ 208 w 208"/>
              <a:gd name="T79" fmla="*/ 24 h 396"/>
              <a:gd name="T80" fmla="*/ 208 w 208"/>
              <a:gd name="T81" fmla="*/ 28 h 396"/>
              <a:gd name="T82" fmla="*/ 208 w 208"/>
              <a:gd name="T83" fmla="*/ 32 h 396"/>
              <a:gd name="T84" fmla="*/ 208 w 208"/>
              <a:gd name="T85" fmla="*/ 36 h 396"/>
              <a:gd name="T86" fmla="*/ 208 w 208"/>
              <a:gd name="T87" fmla="*/ 44 h 396"/>
              <a:gd name="T88" fmla="*/ 208 w 208"/>
              <a:gd name="T89" fmla="*/ 52 h 396"/>
              <a:gd name="T90" fmla="*/ 204 w 208"/>
              <a:gd name="T91" fmla="*/ 64 h 396"/>
              <a:gd name="T92" fmla="*/ 204 w 208"/>
              <a:gd name="T93" fmla="*/ 80 h 396"/>
              <a:gd name="T94" fmla="*/ 200 w 208"/>
              <a:gd name="T95" fmla="*/ 96 h 396"/>
              <a:gd name="T96" fmla="*/ 196 w 208"/>
              <a:gd name="T97" fmla="*/ 120 h 396"/>
              <a:gd name="T98" fmla="*/ 192 w 208"/>
              <a:gd name="T99" fmla="*/ 144 h 396"/>
              <a:gd name="T100" fmla="*/ 184 w 208"/>
              <a:gd name="T101" fmla="*/ 168 h 396"/>
              <a:gd name="T102" fmla="*/ 176 w 208"/>
              <a:gd name="T103" fmla="*/ 196 h 396"/>
              <a:gd name="T104" fmla="*/ 168 w 208"/>
              <a:gd name="T105" fmla="*/ 220 h 396"/>
              <a:gd name="T106" fmla="*/ 156 w 208"/>
              <a:gd name="T107" fmla="*/ 248 h 396"/>
              <a:gd name="T108" fmla="*/ 144 w 208"/>
              <a:gd name="T109" fmla="*/ 272 h 396"/>
              <a:gd name="T110" fmla="*/ 132 w 208"/>
              <a:gd name="T111" fmla="*/ 296 h 396"/>
              <a:gd name="T112" fmla="*/ 116 w 208"/>
              <a:gd name="T113" fmla="*/ 316 h 396"/>
              <a:gd name="T114" fmla="*/ 116 w 208"/>
              <a:gd name="T115" fmla="*/ 316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8" h="396">
                <a:moveTo>
                  <a:pt x="116" y="316"/>
                </a:moveTo>
                <a:lnTo>
                  <a:pt x="100" y="332"/>
                </a:lnTo>
                <a:lnTo>
                  <a:pt x="84" y="348"/>
                </a:lnTo>
                <a:lnTo>
                  <a:pt x="68" y="364"/>
                </a:lnTo>
                <a:lnTo>
                  <a:pt x="48" y="376"/>
                </a:lnTo>
                <a:lnTo>
                  <a:pt x="40" y="380"/>
                </a:lnTo>
                <a:lnTo>
                  <a:pt x="32" y="388"/>
                </a:lnTo>
                <a:lnTo>
                  <a:pt x="24" y="392"/>
                </a:lnTo>
                <a:lnTo>
                  <a:pt x="20" y="392"/>
                </a:lnTo>
                <a:lnTo>
                  <a:pt x="16" y="396"/>
                </a:lnTo>
                <a:lnTo>
                  <a:pt x="12" y="396"/>
                </a:lnTo>
                <a:lnTo>
                  <a:pt x="8" y="396"/>
                </a:lnTo>
                <a:lnTo>
                  <a:pt x="4" y="392"/>
                </a:lnTo>
                <a:lnTo>
                  <a:pt x="0" y="388"/>
                </a:lnTo>
                <a:lnTo>
                  <a:pt x="0" y="388"/>
                </a:lnTo>
                <a:lnTo>
                  <a:pt x="0" y="384"/>
                </a:lnTo>
                <a:lnTo>
                  <a:pt x="4" y="380"/>
                </a:lnTo>
                <a:lnTo>
                  <a:pt x="8" y="376"/>
                </a:lnTo>
                <a:lnTo>
                  <a:pt x="12" y="368"/>
                </a:lnTo>
                <a:lnTo>
                  <a:pt x="16" y="360"/>
                </a:lnTo>
                <a:lnTo>
                  <a:pt x="24" y="356"/>
                </a:lnTo>
                <a:lnTo>
                  <a:pt x="40" y="336"/>
                </a:lnTo>
                <a:lnTo>
                  <a:pt x="56" y="320"/>
                </a:lnTo>
                <a:lnTo>
                  <a:pt x="72" y="296"/>
                </a:lnTo>
                <a:lnTo>
                  <a:pt x="88" y="272"/>
                </a:lnTo>
                <a:lnTo>
                  <a:pt x="100" y="248"/>
                </a:lnTo>
                <a:lnTo>
                  <a:pt x="112" y="220"/>
                </a:lnTo>
                <a:lnTo>
                  <a:pt x="124" y="188"/>
                </a:lnTo>
                <a:lnTo>
                  <a:pt x="132" y="156"/>
                </a:lnTo>
                <a:lnTo>
                  <a:pt x="136" y="120"/>
                </a:lnTo>
                <a:lnTo>
                  <a:pt x="140" y="84"/>
                </a:lnTo>
                <a:lnTo>
                  <a:pt x="144" y="44"/>
                </a:lnTo>
                <a:lnTo>
                  <a:pt x="148" y="0"/>
                </a:lnTo>
                <a:lnTo>
                  <a:pt x="160" y="4"/>
                </a:lnTo>
                <a:lnTo>
                  <a:pt x="172" y="8"/>
                </a:lnTo>
                <a:lnTo>
                  <a:pt x="180" y="12"/>
                </a:lnTo>
                <a:lnTo>
                  <a:pt x="192" y="16"/>
                </a:lnTo>
                <a:lnTo>
                  <a:pt x="196" y="20"/>
                </a:lnTo>
                <a:lnTo>
                  <a:pt x="204" y="24"/>
                </a:lnTo>
                <a:lnTo>
                  <a:pt x="208" y="24"/>
                </a:lnTo>
                <a:lnTo>
                  <a:pt x="208" y="28"/>
                </a:lnTo>
                <a:lnTo>
                  <a:pt x="208" y="32"/>
                </a:lnTo>
                <a:lnTo>
                  <a:pt x="208" y="36"/>
                </a:lnTo>
                <a:lnTo>
                  <a:pt x="208" y="44"/>
                </a:lnTo>
                <a:lnTo>
                  <a:pt x="208" y="52"/>
                </a:lnTo>
                <a:lnTo>
                  <a:pt x="204" y="64"/>
                </a:lnTo>
                <a:lnTo>
                  <a:pt x="204" y="80"/>
                </a:lnTo>
                <a:lnTo>
                  <a:pt x="200" y="96"/>
                </a:lnTo>
                <a:lnTo>
                  <a:pt x="196" y="120"/>
                </a:lnTo>
                <a:lnTo>
                  <a:pt x="192" y="144"/>
                </a:lnTo>
                <a:lnTo>
                  <a:pt x="184" y="168"/>
                </a:lnTo>
                <a:lnTo>
                  <a:pt x="176" y="196"/>
                </a:lnTo>
                <a:lnTo>
                  <a:pt x="168" y="220"/>
                </a:lnTo>
                <a:lnTo>
                  <a:pt x="156" y="248"/>
                </a:lnTo>
                <a:lnTo>
                  <a:pt x="144" y="272"/>
                </a:lnTo>
                <a:lnTo>
                  <a:pt x="132" y="296"/>
                </a:lnTo>
                <a:lnTo>
                  <a:pt x="116" y="316"/>
                </a:lnTo>
                <a:lnTo>
                  <a:pt x="116" y="3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238">
            <a:extLst>
              <a:ext uri="{FF2B5EF4-FFF2-40B4-BE49-F238E27FC236}">
                <a16:creationId xmlns:a16="http://schemas.microsoft.com/office/drawing/2014/main" xmlns="" id="{5B6C0339-75D0-4ECF-B8C9-5B5670411335}"/>
              </a:ext>
            </a:extLst>
          </p:cNvPr>
          <p:cNvSpPr>
            <a:spLocks/>
          </p:cNvSpPr>
          <p:nvPr/>
        </p:nvSpPr>
        <p:spPr bwMode="auto">
          <a:xfrm>
            <a:off x="1501957" y="672297"/>
            <a:ext cx="1195520" cy="1853840"/>
          </a:xfrm>
          <a:custGeom>
            <a:avLst/>
            <a:gdLst>
              <a:gd name="T0" fmla="*/ 184 w 296"/>
              <a:gd name="T1" fmla="*/ 400 h 400"/>
              <a:gd name="T2" fmla="*/ 160 w 296"/>
              <a:gd name="T3" fmla="*/ 400 h 400"/>
              <a:gd name="T4" fmla="*/ 152 w 296"/>
              <a:gd name="T5" fmla="*/ 380 h 400"/>
              <a:gd name="T6" fmla="*/ 148 w 296"/>
              <a:gd name="T7" fmla="*/ 356 h 400"/>
              <a:gd name="T8" fmla="*/ 128 w 296"/>
              <a:gd name="T9" fmla="*/ 328 h 400"/>
              <a:gd name="T10" fmla="*/ 116 w 296"/>
              <a:gd name="T11" fmla="*/ 316 h 400"/>
              <a:gd name="T12" fmla="*/ 112 w 296"/>
              <a:gd name="T13" fmla="*/ 308 h 400"/>
              <a:gd name="T14" fmla="*/ 128 w 296"/>
              <a:gd name="T15" fmla="*/ 304 h 400"/>
              <a:gd name="T16" fmla="*/ 160 w 296"/>
              <a:gd name="T17" fmla="*/ 312 h 400"/>
              <a:gd name="T18" fmla="*/ 184 w 296"/>
              <a:gd name="T19" fmla="*/ 316 h 400"/>
              <a:gd name="T20" fmla="*/ 188 w 296"/>
              <a:gd name="T21" fmla="*/ 308 h 400"/>
              <a:gd name="T22" fmla="*/ 192 w 296"/>
              <a:gd name="T23" fmla="*/ 288 h 400"/>
              <a:gd name="T24" fmla="*/ 200 w 296"/>
              <a:gd name="T25" fmla="*/ 244 h 400"/>
              <a:gd name="T26" fmla="*/ 212 w 296"/>
              <a:gd name="T27" fmla="*/ 160 h 400"/>
              <a:gd name="T28" fmla="*/ 216 w 296"/>
              <a:gd name="T29" fmla="*/ 120 h 400"/>
              <a:gd name="T30" fmla="*/ 216 w 296"/>
              <a:gd name="T31" fmla="*/ 92 h 400"/>
              <a:gd name="T32" fmla="*/ 216 w 296"/>
              <a:gd name="T33" fmla="*/ 68 h 400"/>
              <a:gd name="T34" fmla="*/ 208 w 296"/>
              <a:gd name="T35" fmla="*/ 52 h 400"/>
              <a:gd name="T36" fmla="*/ 196 w 296"/>
              <a:gd name="T37" fmla="*/ 48 h 400"/>
              <a:gd name="T38" fmla="*/ 180 w 296"/>
              <a:gd name="T39" fmla="*/ 52 h 400"/>
              <a:gd name="T40" fmla="*/ 152 w 296"/>
              <a:gd name="T41" fmla="*/ 56 h 400"/>
              <a:gd name="T42" fmla="*/ 104 w 296"/>
              <a:gd name="T43" fmla="*/ 64 h 400"/>
              <a:gd name="T44" fmla="*/ 68 w 296"/>
              <a:gd name="T45" fmla="*/ 68 h 400"/>
              <a:gd name="T46" fmla="*/ 48 w 296"/>
              <a:gd name="T47" fmla="*/ 72 h 400"/>
              <a:gd name="T48" fmla="*/ 28 w 296"/>
              <a:gd name="T49" fmla="*/ 72 h 400"/>
              <a:gd name="T50" fmla="*/ 8 w 296"/>
              <a:gd name="T51" fmla="*/ 60 h 400"/>
              <a:gd name="T52" fmla="*/ 0 w 296"/>
              <a:gd name="T53" fmla="*/ 44 h 400"/>
              <a:gd name="T54" fmla="*/ 88 w 296"/>
              <a:gd name="T55" fmla="*/ 28 h 400"/>
              <a:gd name="T56" fmla="*/ 156 w 296"/>
              <a:gd name="T57" fmla="*/ 20 h 400"/>
              <a:gd name="T58" fmla="*/ 192 w 296"/>
              <a:gd name="T59" fmla="*/ 12 h 400"/>
              <a:gd name="T60" fmla="*/ 208 w 296"/>
              <a:gd name="T61" fmla="*/ 4 h 400"/>
              <a:gd name="T62" fmla="*/ 220 w 296"/>
              <a:gd name="T63" fmla="*/ 0 h 400"/>
              <a:gd name="T64" fmla="*/ 244 w 296"/>
              <a:gd name="T65" fmla="*/ 0 h 400"/>
              <a:gd name="T66" fmla="*/ 280 w 296"/>
              <a:gd name="T67" fmla="*/ 20 h 400"/>
              <a:gd name="T68" fmla="*/ 296 w 296"/>
              <a:gd name="T69" fmla="*/ 36 h 400"/>
              <a:gd name="T70" fmla="*/ 288 w 296"/>
              <a:gd name="T71" fmla="*/ 48 h 400"/>
              <a:gd name="T72" fmla="*/ 280 w 296"/>
              <a:gd name="T73" fmla="*/ 56 h 400"/>
              <a:gd name="T74" fmla="*/ 276 w 296"/>
              <a:gd name="T75" fmla="*/ 76 h 400"/>
              <a:gd name="T76" fmla="*/ 276 w 296"/>
              <a:gd name="T77" fmla="*/ 112 h 400"/>
              <a:gd name="T78" fmla="*/ 268 w 296"/>
              <a:gd name="T79" fmla="*/ 208 h 400"/>
              <a:gd name="T80" fmla="*/ 256 w 296"/>
              <a:gd name="T81" fmla="*/ 272 h 400"/>
              <a:gd name="T82" fmla="*/ 244 w 296"/>
              <a:gd name="T83" fmla="*/ 312 h 400"/>
              <a:gd name="T84" fmla="*/ 236 w 296"/>
              <a:gd name="T85" fmla="*/ 340 h 400"/>
              <a:gd name="T86" fmla="*/ 212 w 296"/>
              <a:gd name="T87" fmla="*/ 380 h 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96" h="400">
                <a:moveTo>
                  <a:pt x="200" y="388"/>
                </a:moveTo>
                <a:lnTo>
                  <a:pt x="192" y="392"/>
                </a:lnTo>
                <a:lnTo>
                  <a:pt x="184" y="400"/>
                </a:lnTo>
                <a:lnTo>
                  <a:pt x="176" y="400"/>
                </a:lnTo>
                <a:lnTo>
                  <a:pt x="168" y="400"/>
                </a:lnTo>
                <a:lnTo>
                  <a:pt x="160" y="400"/>
                </a:lnTo>
                <a:lnTo>
                  <a:pt x="156" y="396"/>
                </a:lnTo>
                <a:lnTo>
                  <a:pt x="152" y="388"/>
                </a:lnTo>
                <a:lnTo>
                  <a:pt x="152" y="380"/>
                </a:lnTo>
                <a:lnTo>
                  <a:pt x="152" y="372"/>
                </a:lnTo>
                <a:lnTo>
                  <a:pt x="152" y="368"/>
                </a:lnTo>
                <a:lnTo>
                  <a:pt x="148" y="356"/>
                </a:lnTo>
                <a:lnTo>
                  <a:pt x="144" y="344"/>
                </a:lnTo>
                <a:lnTo>
                  <a:pt x="132" y="332"/>
                </a:lnTo>
                <a:lnTo>
                  <a:pt x="128" y="328"/>
                </a:lnTo>
                <a:lnTo>
                  <a:pt x="120" y="324"/>
                </a:lnTo>
                <a:lnTo>
                  <a:pt x="116" y="320"/>
                </a:lnTo>
                <a:lnTo>
                  <a:pt x="116" y="316"/>
                </a:lnTo>
                <a:lnTo>
                  <a:pt x="112" y="312"/>
                </a:lnTo>
                <a:lnTo>
                  <a:pt x="112" y="308"/>
                </a:lnTo>
                <a:lnTo>
                  <a:pt x="112" y="308"/>
                </a:lnTo>
                <a:lnTo>
                  <a:pt x="116" y="304"/>
                </a:lnTo>
                <a:lnTo>
                  <a:pt x="120" y="304"/>
                </a:lnTo>
                <a:lnTo>
                  <a:pt x="128" y="304"/>
                </a:lnTo>
                <a:lnTo>
                  <a:pt x="136" y="304"/>
                </a:lnTo>
                <a:lnTo>
                  <a:pt x="148" y="308"/>
                </a:lnTo>
                <a:lnTo>
                  <a:pt x="160" y="312"/>
                </a:lnTo>
                <a:lnTo>
                  <a:pt x="168" y="316"/>
                </a:lnTo>
                <a:lnTo>
                  <a:pt x="176" y="316"/>
                </a:lnTo>
                <a:lnTo>
                  <a:pt x="184" y="316"/>
                </a:lnTo>
                <a:lnTo>
                  <a:pt x="184" y="312"/>
                </a:lnTo>
                <a:lnTo>
                  <a:pt x="184" y="308"/>
                </a:lnTo>
                <a:lnTo>
                  <a:pt x="188" y="308"/>
                </a:lnTo>
                <a:lnTo>
                  <a:pt x="188" y="300"/>
                </a:lnTo>
                <a:lnTo>
                  <a:pt x="192" y="296"/>
                </a:lnTo>
                <a:lnTo>
                  <a:pt x="192" y="288"/>
                </a:lnTo>
                <a:lnTo>
                  <a:pt x="196" y="276"/>
                </a:lnTo>
                <a:lnTo>
                  <a:pt x="196" y="268"/>
                </a:lnTo>
                <a:lnTo>
                  <a:pt x="200" y="244"/>
                </a:lnTo>
                <a:lnTo>
                  <a:pt x="204" y="216"/>
                </a:lnTo>
                <a:lnTo>
                  <a:pt x="208" y="188"/>
                </a:lnTo>
                <a:lnTo>
                  <a:pt x="212" y="160"/>
                </a:lnTo>
                <a:lnTo>
                  <a:pt x="212" y="144"/>
                </a:lnTo>
                <a:lnTo>
                  <a:pt x="212" y="132"/>
                </a:lnTo>
                <a:lnTo>
                  <a:pt x="216" y="120"/>
                </a:lnTo>
                <a:lnTo>
                  <a:pt x="216" y="108"/>
                </a:lnTo>
                <a:lnTo>
                  <a:pt x="216" y="100"/>
                </a:lnTo>
                <a:lnTo>
                  <a:pt x="216" y="92"/>
                </a:lnTo>
                <a:lnTo>
                  <a:pt x="216" y="84"/>
                </a:lnTo>
                <a:lnTo>
                  <a:pt x="216" y="76"/>
                </a:lnTo>
                <a:lnTo>
                  <a:pt x="216" y="68"/>
                </a:lnTo>
                <a:lnTo>
                  <a:pt x="212" y="60"/>
                </a:lnTo>
                <a:lnTo>
                  <a:pt x="212" y="52"/>
                </a:lnTo>
                <a:lnTo>
                  <a:pt x="208" y="52"/>
                </a:lnTo>
                <a:lnTo>
                  <a:pt x="208" y="48"/>
                </a:lnTo>
                <a:lnTo>
                  <a:pt x="204" y="48"/>
                </a:lnTo>
                <a:lnTo>
                  <a:pt x="196" y="48"/>
                </a:lnTo>
                <a:lnTo>
                  <a:pt x="192" y="48"/>
                </a:lnTo>
                <a:lnTo>
                  <a:pt x="188" y="48"/>
                </a:lnTo>
                <a:lnTo>
                  <a:pt x="180" y="52"/>
                </a:lnTo>
                <a:lnTo>
                  <a:pt x="172" y="52"/>
                </a:lnTo>
                <a:lnTo>
                  <a:pt x="160" y="52"/>
                </a:lnTo>
                <a:lnTo>
                  <a:pt x="152" y="56"/>
                </a:lnTo>
                <a:lnTo>
                  <a:pt x="136" y="56"/>
                </a:lnTo>
                <a:lnTo>
                  <a:pt x="120" y="60"/>
                </a:lnTo>
                <a:lnTo>
                  <a:pt x="104" y="64"/>
                </a:lnTo>
                <a:lnTo>
                  <a:pt x="92" y="64"/>
                </a:lnTo>
                <a:lnTo>
                  <a:pt x="80" y="68"/>
                </a:lnTo>
                <a:lnTo>
                  <a:pt x="68" y="68"/>
                </a:lnTo>
                <a:lnTo>
                  <a:pt x="60" y="72"/>
                </a:lnTo>
                <a:lnTo>
                  <a:pt x="52" y="72"/>
                </a:lnTo>
                <a:lnTo>
                  <a:pt x="48" y="72"/>
                </a:lnTo>
                <a:lnTo>
                  <a:pt x="44" y="72"/>
                </a:lnTo>
                <a:lnTo>
                  <a:pt x="36" y="72"/>
                </a:lnTo>
                <a:lnTo>
                  <a:pt x="28" y="72"/>
                </a:lnTo>
                <a:lnTo>
                  <a:pt x="20" y="68"/>
                </a:lnTo>
                <a:lnTo>
                  <a:pt x="16" y="64"/>
                </a:lnTo>
                <a:lnTo>
                  <a:pt x="8" y="60"/>
                </a:lnTo>
                <a:lnTo>
                  <a:pt x="4" y="56"/>
                </a:lnTo>
                <a:lnTo>
                  <a:pt x="0" y="52"/>
                </a:lnTo>
                <a:lnTo>
                  <a:pt x="0" y="44"/>
                </a:lnTo>
                <a:lnTo>
                  <a:pt x="24" y="40"/>
                </a:lnTo>
                <a:lnTo>
                  <a:pt x="56" y="36"/>
                </a:lnTo>
                <a:lnTo>
                  <a:pt x="88" y="28"/>
                </a:lnTo>
                <a:lnTo>
                  <a:pt x="124" y="24"/>
                </a:lnTo>
                <a:lnTo>
                  <a:pt x="140" y="20"/>
                </a:lnTo>
                <a:lnTo>
                  <a:pt x="156" y="20"/>
                </a:lnTo>
                <a:lnTo>
                  <a:pt x="172" y="16"/>
                </a:lnTo>
                <a:lnTo>
                  <a:pt x="180" y="16"/>
                </a:lnTo>
                <a:lnTo>
                  <a:pt x="192" y="12"/>
                </a:lnTo>
                <a:lnTo>
                  <a:pt x="196" y="8"/>
                </a:lnTo>
                <a:lnTo>
                  <a:pt x="204" y="8"/>
                </a:lnTo>
                <a:lnTo>
                  <a:pt x="208" y="4"/>
                </a:lnTo>
                <a:lnTo>
                  <a:pt x="208" y="4"/>
                </a:lnTo>
                <a:lnTo>
                  <a:pt x="216" y="0"/>
                </a:lnTo>
                <a:lnTo>
                  <a:pt x="220" y="0"/>
                </a:lnTo>
                <a:lnTo>
                  <a:pt x="228" y="0"/>
                </a:lnTo>
                <a:lnTo>
                  <a:pt x="236" y="0"/>
                </a:lnTo>
                <a:lnTo>
                  <a:pt x="244" y="0"/>
                </a:lnTo>
                <a:lnTo>
                  <a:pt x="256" y="8"/>
                </a:lnTo>
                <a:lnTo>
                  <a:pt x="268" y="12"/>
                </a:lnTo>
                <a:lnTo>
                  <a:pt x="280" y="20"/>
                </a:lnTo>
                <a:lnTo>
                  <a:pt x="288" y="24"/>
                </a:lnTo>
                <a:lnTo>
                  <a:pt x="292" y="32"/>
                </a:lnTo>
                <a:lnTo>
                  <a:pt x="296" y="36"/>
                </a:lnTo>
                <a:lnTo>
                  <a:pt x="296" y="40"/>
                </a:lnTo>
                <a:lnTo>
                  <a:pt x="292" y="44"/>
                </a:lnTo>
                <a:lnTo>
                  <a:pt x="288" y="48"/>
                </a:lnTo>
                <a:lnTo>
                  <a:pt x="284" y="52"/>
                </a:lnTo>
                <a:lnTo>
                  <a:pt x="284" y="52"/>
                </a:lnTo>
                <a:lnTo>
                  <a:pt x="280" y="56"/>
                </a:lnTo>
                <a:lnTo>
                  <a:pt x="280" y="60"/>
                </a:lnTo>
                <a:lnTo>
                  <a:pt x="276" y="68"/>
                </a:lnTo>
                <a:lnTo>
                  <a:pt x="276" y="76"/>
                </a:lnTo>
                <a:lnTo>
                  <a:pt x="276" y="88"/>
                </a:lnTo>
                <a:lnTo>
                  <a:pt x="276" y="100"/>
                </a:lnTo>
                <a:lnTo>
                  <a:pt x="276" y="112"/>
                </a:lnTo>
                <a:lnTo>
                  <a:pt x="272" y="144"/>
                </a:lnTo>
                <a:lnTo>
                  <a:pt x="272" y="176"/>
                </a:lnTo>
                <a:lnTo>
                  <a:pt x="268" y="208"/>
                </a:lnTo>
                <a:lnTo>
                  <a:pt x="264" y="240"/>
                </a:lnTo>
                <a:lnTo>
                  <a:pt x="260" y="256"/>
                </a:lnTo>
                <a:lnTo>
                  <a:pt x="256" y="272"/>
                </a:lnTo>
                <a:lnTo>
                  <a:pt x="252" y="288"/>
                </a:lnTo>
                <a:lnTo>
                  <a:pt x="248" y="300"/>
                </a:lnTo>
                <a:lnTo>
                  <a:pt x="244" y="312"/>
                </a:lnTo>
                <a:lnTo>
                  <a:pt x="244" y="320"/>
                </a:lnTo>
                <a:lnTo>
                  <a:pt x="240" y="332"/>
                </a:lnTo>
                <a:lnTo>
                  <a:pt x="236" y="340"/>
                </a:lnTo>
                <a:lnTo>
                  <a:pt x="228" y="356"/>
                </a:lnTo>
                <a:lnTo>
                  <a:pt x="220" y="368"/>
                </a:lnTo>
                <a:lnTo>
                  <a:pt x="212" y="380"/>
                </a:lnTo>
                <a:lnTo>
                  <a:pt x="200" y="388"/>
                </a:lnTo>
                <a:lnTo>
                  <a:pt x="200" y="3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239">
            <a:extLst>
              <a:ext uri="{FF2B5EF4-FFF2-40B4-BE49-F238E27FC236}">
                <a16:creationId xmlns:a16="http://schemas.microsoft.com/office/drawing/2014/main" xmlns="" id="{FF2EA733-7105-451B-B1B9-EBA0AB9897AA}"/>
              </a:ext>
            </a:extLst>
          </p:cNvPr>
          <p:cNvSpPr>
            <a:spLocks/>
          </p:cNvSpPr>
          <p:nvPr/>
        </p:nvSpPr>
        <p:spPr bwMode="auto">
          <a:xfrm>
            <a:off x="2842878" y="672297"/>
            <a:ext cx="953185" cy="1724071"/>
          </a:xfrm>
          <a:custGeom>
            <a:avLst/>
            <a:gdLst>
              <a:gd name="T0" fmla="*/ 220 w 236"/>
              <a:gd name="T1" fmla="*/ 352 h 372"/>
              <a:gd name="T2" fmla="*/ 204 w 236"/>
              <a:gd name="T3" fmla="*/ 368 h 372"/>
              <a:gd name="T4" fmla="*/ 184 w 236"/>
              <a:gd name="T5" fmla="*/ 368 h 372"/>
              <a:gd name="T6" fmla="*/ 168 w 236"/>
              <a:gd name="T7" fmla="*/ 352 h 372"/>
              <a:gd name="T8" fmla="*/ 136 w 236"/>
              <a:gd name="T9" fmla="*/ 324 h 372"/>
              <a:gd name="T10" fmla="*/ 108 w 236"/>
              <a:gd name="T11" fmla="*/ 308 h 372"/>
              <a:gd name="T12" fmla="*/ 88 w 236"/>
              <a:gd name="T13" fmla="*/ 296 h 372"/>
              <a:gd name="T14" fmla="*/ 76 w 236"/>
              <a:gd name="T15" fmla="*/ 288 h 372"/>
              <a:gd name="T16" fmla="*/ 84 w 236"/>
              <a:gd name="T17" fmla="*/ 280 h 372"/>
              <a:gd name="T18" fmla="*/ 104 w 236"/>
              <a:gd name="T19" fmla="*/ 280 h 372"/>
              <a:gd name="T20" fmla="*/ 136 w 236"/>
              <a:gd name="T21" fmla="*/ 288 h 372"/>
              <a:gd name="T22" fmla="*/ 164 w 236"/>
              <a:gd name="T23" fmla="*/ 292 h 372"/>
              <a:gd name="T24" fmla="*/ 168 w 236"/>
              <a:gd name="T25" fmla="*/ 292 h 372"/>
              <a:gd name="T26" fmla="*/ 172 w 236"/>
              <a:gd name="T27" fmla="*/ 284 h 372"/>
              <a:gd name="T28" fmla="*/ 168 w 236"/>
              <a:gd name="T29" fmla="*/ 268 h 372"/>
              <a:gd name="T30" fmla="*/ 148 w 236"/>
              <a:gd name="T31" fmla="*/ 232 h 372"/>
              <a:gd name="T32" fmla="*/ 100 w 236"/>
              <a:gd name="T33" fmla="*/ 192 h 372"/>
              <a:gd name="T34" fmla="*/ 72 w 236"/>
              <a:gd name="T35" fmla="*/ 176 h 372"/>
              <a:gd name="T36" fmla="*/ 60 w 236"/>
              <a:gd name="T37" fmla="*/ 164 h 372"/>
              <a:gd name="T38" fmla="*/ 56 w 236"/>
              <a:gd name="T39" fmla="*/ 160 h 372"/>
              <a:gd name="T40" fmla="*/ 68 w 236"/>
              <a:gd name="T41" fmla="*/ 144 h 372"/>
              <a:gd name="T42" fmla="*/ 84 w 236"/>
              <a:gd name="T43" fmla="*/ 116 h 372"/>
              <a:gd name="T44" fmla="*/ 108 w 236"/>
              <a:gd name="T45" fmla="*/ 80 h 372"/>
              <a:gd name="T46" fmla="*/ 124 w 236"/>
              <a:gd name="T47" fmla="*/ 56 h 372"/>
              <a:gd name="T48" fmla="*/ 128 w 236"/>
              <a:gd name="T49" fmla="*/ 52 h 372"/>
              <a:gd name="T50" fmla="*/ 108 w 236"/>
              <a:gd name="T51" fmla="*/ 52 h 372"/>
              <a:gd name="T52" fmla="*/ 88 w 236"/>
              <a:gd name="T53" fmla="*/ 56 h 372"/>
              <a:gd name="T54" fmla="*/ 56 w 236"/>
              <a:gd name="T55" fmla="*/ 60 h 372"/>
              <a:gd name="T56" fmla="*/ 16 w 236"/>
              <a:gd name="T57" fmla="*/ 64 h 372"/>
              <a:gd name="T58" fmla="*/ 16 w 236"/>
              <a:gd name="T59" fmla="*/ 36 h 372"/>
              <a:gd name="T60" fmla="*/ 80 w 236"/>
              <a:gd name="T61" fmla="*/ 28 h 372"/>
              <a:gd name="T62" fmla="*/ 112 w 236"/>
              <a:gd name="T63" fmla="*/ 20 h 372"/>
              <a:gd name="T64" fmla="*/ 132 w 236"/>
              <a:gd name="T65" fmla="*/ 12 h 372"/>
              <a:gd name="T66" fmla="*/ 144 w 236"/>
              <a:gd name="T67" fmla="*/ 4 h 372"/>
              <a:gd name="T68" fmla="*/ 164 w 236"/>
              <a:gd name="T69" fmla="*/ 0 h 372"/>
              <a:gd name="T70" fmla="*/ 192 w 236"/>
              <a:gd name="T71" fmla="*/ 16 h 372"/>
              <a:gd name="T72" fmla="*/ 224 w 236"/>
              <a:gd name="T73" fmla="*/ 36 h 372"/>
              <a:gd name="T74" fmla="*/ 228 w 236"/>
              <a:gd name="T75" fmla="*/ 52 h 372"/>
              <a:gd name="T76" fmla="*/ 208 w 236"/>
              <a:gd name="T77" fmla="*/ 64 h 372"/>
              <a:gd name="T78" fmla="*/ 184 w 236"/>
              <a:gd name="T79" fmla="*/ 72 h 372"/>
              <a:gd name="T80" fmla="*/ 160 w 236"/>
              <a:gd name="T81" fmla="*/ 88 h 372"/>
              <a:gd name="T82" fmla="*/ 128 w 236"/>
              <a:gd name="T83" fmla="*/ 120 h 372"/>
              <a:gd name="T84" fmla="*/ 112 w 236"/>
              <a:gd name="T85" fmla="*/ 144 h 372"/>
              <a:gd name="T86" fmla="*/ 104 w 236"/>
              <a:gd name="T87" fmla="*/ 152 h 372"/>
              <a:gd name="T88" fmla="*/ 108 w 236"/>
              <a:gd name="T89" fmla="*/ 160 h 372"/>
              <a:gd name="T90" fmla="*/ 132 w 236"/>
              <a:gd name="T91" fmla="*/ 172 h 372"/>
              <a:gd name="T92" fmla="*/ 180 w 236"/>
              <a:gd name="T93" fmla="*/ 200 h 372"/>
              <a:gd name="T94" fmla="*/ 220 w 236"/>
              <a:gd name="T95" fmla="*/ 248 h 372"/>
              <a:gd name="T96" fmla="*/ 236 w 236"/>
              <a:gd name="T97" fmla="*/ 304 h 372"/>
              <a:gd name="T98" fmla="*/ 232 w 236"/>
              <a:gd name="T99" fmla="*/ 332 h 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36" h="372">
                <a:moveTo>
                  <a:pt x="228" y="340"/>
                </a:moveTo>
                <a:lnTo>
                  <a:pt x="224" y="348"/>
                </a:lnTo>
                <a:lnTo>
                  <a:pt x="220" y="352"/>
                </a:lnTo>
                <a:lnTo>
                  <a:pt x="212" y="360"/>
                </a:lnTo>
                <a:lnTo>
                  <a:pt x="208" y="364"/>
                </a:lnTo>
                <a:lnTo>
                  <a:pt x="204" y="368"/>
                </a:lnTo>
                <a:lnTo>
                  <a:pt x="200" y="368"/>
                </a:lnTo>
                <a:lnTo>
                  <a:pt x="192" y="372"/>
                </a:lnTo>
                <a:lnTo>
                  <a:pt x="184" y="368"/>
                </a:lnTo>
                <a:lnTo>
                  <a:pt x="176" y="368"/>
                </a:lnTo>
                <a:lnTo>
                  <a:pt x="172" y="360"/>
                </a:lnTo>
                <a:lnTo>
                  <a:pt x="168" y="352"/>
                </a:lnTo>
                <a:lnTo>
                  <a:pt x="160" y="344"/>
                </a:lnTo>
                <a:lnTo>
                  <a:pt x="148" y="336"/>
                </a:lnTo>
                <a:lnTo>
                  <a:pt x="136" y="324"/>
                </a:lnTo>
                <a:lnTo>
                  <a:pt x="124" y="320"/>
                </a:lnTo>
                <a:lnTo>
                  <a:pt x="116" y="316"/>
                </a:lnTo>
                <a:lnTo>
                  <a:pt x="108" y="308"/>
                </a:lnTo>
                <a:lnTo>
                  <a:pt x="100" y="304"/>
                </a:lnTo>
                <a:lnTo>
                  <a:pt x="92" y="300"/>
                </a:lnTo>
                <a:lnTo>
                  <a:pt x="88" y="296"/>
                </a:lnTo>
                <a:lnTo>
                  <a:pt x="80" y="292"/>
                </a:lnTo>
                <a:lnTo>
                  <a:pt x="80" y="288"/>
                </a:lnTo>
                <a:lnTo>
                  <a:pt x="76" y="288"/>
                </a:lnTo>
                <a:lnTo>
                  <a:pt x="76" y="284"/>
                </a:lnTo>
                <a:lnTo>
                  <a:pt x="80" y="280"/>
                </a:lnTo>
                <a:lnTo>
                  <a:pt x="84" y="280"/>
                </a:lnTo>
                <a:lnTo>
                  <a:pt x="88" y="280"/>
                </a:lnTo>
                <a:lnTo>
                  <a:pt x="96" y="280"/>
                </a:lnTo>
                <a:lnTo>
                  <a:pt x="104" y="280"/>
                </a:lnTo>
                <a:lnTo>
                  <a:pt x="112" y="280"/>
                </a:lnTo>
                <a:lnTo>
                  <a:pt x="120" y="284"/>
                </a:lnTo>
                <a:lnTo>
                  <a:pt x="136" y="288"/>
                </a:lnTo>
                <a:lnTo>
                  <a:pt x="148" y="288"/>
                </a:lnTo>
                <a:lnTo>
                  <a:pt x="156" y="288"/>
                </a:lnTo>
                <a:lnTo>
                  <a:pt x="164" y="292"/>
                </a:lnTo>
                <a:lnTo>
                  <a:pt x="168" y="292"/>
                </a:lnTo>
                <a:lnTo>
                  <a:pt x="168" y="292"/>
                </a:lnTo>
                <a:lnTo>
                  <a:pt x="168" y="292"/>
                </a:lnTo>
                <a:lnTo>
                  <a:pt x="168" y="288"/>
                </a:lnTo>
                <a:lnTo>
                  <a:pt x="168" y="288"/>
                </a:lnTo>
                <a:lnTo>
                  <a:pt x="172" y="284"/>
                </a:lnTo>
                <a:lnTo>
                  <a:pt x="172" y="280"/>
                </a:lnTo>
                <a:lnTo>
                  <a:pt x="172" y="276"/>
                </a:lnTo>
                <a:lnTo>
                  <a:pt x="168" y="268"/>
                </a:lnTo>
                <a:lnTo>
                  <a:pt x="164" y="256"/>
                </a:lnTo>
                <a:lnTo>
                  <a:pt x="156" y="244"/>
                </a:lnTo>
                <a:lnTo>
                  <a:pt x="148" y="232"/>
                </a:lnTo>
                <a:lnTo>
                  <a:pt x="132" y="220"/>
                </a:lnTo>
                <a:lnTo>
                  <a:pt x="116" y="208"/>
                </a:lnTo>
                <a:lnTo>
                  <a:pt x="100" y="192"/>
                </a:lnTo>
                <a:lnTo>
                  <a:pt x="88" y="188"/>
                </a:lnTo>
                <a:lnTo>
                  <a:pt x="80" y="180"/>
                </a:lnTo>
                <a:lnTo>
                  <a:pt x="72" y="176"/>
                </a:lnTo>
                <a:lnTo>
                  <a:pt x="68" y="172"/>
                </a:lnTo>
                <a:lnTo>
                  <a:pt x="64" y="168"/>
                </a:lnTo>
                <a:lnTo>
                  <a:pt x="60" y="164"/>
                </a:lnTo>
                <a:lnTo>
                  <a:pt x="60" y="160"/>
                </a:lnTo>
                <a:lnTo>
                  <a:pt x="56" y="160"/>
                </a:lnTo>
                <a:lnTo>
                  <a:pt x="56" y="160"/>
                </a:lnTo>
                <a:lnTo>
                  <a:pt x="60" y="156"/>
                </a:lnTo>
                <a:lnTo>
                  <a:pt x="64" y="152"/>
                </a:lnTo>
                <a:lnTo>
                  <a:pt x="68" y="144"/>
                </a:lnTo>
                <a:lnTo>
                  <a:pt x="72" y="136"/>
                </a:lnTo>
                <a:lnTo>
                  <a:pt x="76" y="128"/>
                </a:lnTo>
                <a:lnTo>
                  <a:pt x="84" y="116"/>
                </a:lnTo>
                <a:lnTo>
                  <a:pt x="92" y="104"/>
                </a:lnTo>
                <a:lnTo>
                  <a:pt x="100" y="92"/>
                </a:lnTo>
                <a:lnTo>
                  <a:pt x="108" y="80"/>
                </a:lnTo>
                <a:lnTo>
                  <a:pt x="116" y="72"/>
                </a:lnTo>
                <a:lnTo>
                  <a:pt x="120" y="64"/>
                </a:lnTo>
                <a:lnTo>
                  <a:pt x="124" y="56"/>
                </a:lnTo>
                <a:lnTo>
                  <a:pt x="124" y="52"/>
                </a:lnTo>
                <a:lnTo>
                  <a:pt x="128" y="52"/>
                </a:lnTo>
                <a:lnTo>
                  <a:pt x="128" y="52"/>
                </a:lnTo>
                <a:lnTo>
                  <a:pt x="124" y="52"/>
                </a:lnTo>
                <a:lnTo>
                  <a:pt x="120" y="52"/>
                </a:lnTo>
                <a:lnTo>
                  <a:pt x="108" y="52"/>
                </a:lnTo>
                <a:lnTo>
                  <a:pt x="104" y="56"/>
                </a:lnTo>
                <a:lnTo>
                  <a:pt x="96" y="56"/>
                </a:lnTo>
                <a:lnTo>
                  <a:pt x="88" y="56"/>
                </a:lnTo>
                <a:lnTo>
                  <a:pt x="76" y="60"/>
                </a:lnTo>
                <a:lnTo>
                  <a:pt x="68" y="60"/>
                </a:lnTo>
                <a:lnTo>
                  <a:pt x="56" y="60"/>
                </a:lnTo>
                <a:lnTo>
                  <a:pt x="44" y="60"/>
                </a:lnTo>
                <a:lnTo>
                  <a:pt x="28" y="64"/>
                </a:lnTo>
                <a:lnTo>
                  <a:pt x="16" y="64"/>
                </a:lnTo>
                <a:lnTo>
                  <a:pt x="0" y="64"/>
                </a:lnTo>
                <a:lnTo>
                  <a:pt x="0" y="36"/>
                </a:lnTo>
                <a:lnTo>
                  <a:pt x="16" y="36"/>
                </a:lnTo>
                <a:lnTo>
                  <a:pt x="36" y="36"/>
                </a:lnTo>
                <a:lnTo>
                  <a:pt x="56" y="32"/>
                </a:lnTo>
                <a:lnTo>
                  <a:pt x="80" y="28"/>
                </a:lnTo>
                <a:lnTo>
                  <a:pt x="92" y="24"/>
                </a:lnTo>
                <a:lnTo>
                  <a:pt x="104" y="20"/>
                </a:lnTo>
                <a:lnTo>
                  <a:pt x="112" y="20"/>
                </a:lnTo>
                <a:lnTo>
                  <a:pt x="120" y="16"/>
                </a:lnTo>
                <a:lnTo>
                  <a:pt x="128" y="16"/>
                </a:lnTo>
                <a:lnTo>
                  <a:pt x="132" y="12"/>
                </a:lnTo>
                <a:lnTo>
                  <a:pt x="136" y="12"/>
                </a:lnTo>
                <a:lnTo>
                  <a:pt x="140" y="8"/>
                </a:lnTo>
                <a:lnTo>
                  <a:pt x="144" y="4"/>
                </a:lnTo>
                <a:lnTo>
                  <a:pt x="152" y="0"/>
                </a:lnTo>
                <a:lnTo>
                  <a:pt x="156" y="0"/>
                </a:lnTo>
                <a:lnTo>
                  <a:pt x="164" y="0"/>
                </a:lnTo>
                <a:lnTo>
                  <a:pt x="172" y="4"/>
                </a:lnTo>
                <a:lnTo>
                  <a:pt x="180" y="8"/>
                </a:lnTo>
                <a:lnTo>
                  <a:pt x="192" y="16"/>
                </a:lnTo>
                <a:lnTo>
                  <a:pt x="204" y="24"/>
                </a:lnTo>
                <a:lnTo>
                  <a:pt x="216" y="32"/>
                </a:lnTo>
                <a:lnTo>
                  <a:pt x="224" y="36"/>
                </a:lnTo>
                <a:lnTo>
                  <a:pt x="228" y="44"/>
                </a:lnTo>
                <a:lnTo>
                  <a:pt x="232" y="48"/>
                </a:lnTo>
                <a:lnTo>
                  <a:pt x="228" y="52"/>
                </a:lnTo>
                <a:lnTo>
                  <a:pt x="220" y="56"/>
                </a:lnTo>
                <a:lnTo>
                  <a:pt x="212" y="60"/>
                </a:lnTo>
                <a:lnTo>
                  <a:pt x="208" y="64"/>
                </a:lnTo>
                <a:lnTo>
                  <a:pt x="200" y="64"/>
                </a:lnTo>
                <a:lnTo>
                  <a:pt x="192" y="68"/>
                </a:lnTo>
                <a:lnTo>
                  <a:pt x="184" y="72"/>
                </a:lnTo>
                <a:lnTo>
                  <a:pt x="176" y="76"/>
                </a:lnTo>
                <a:lnTo>
                  <a:pt x="168" y="80"/>
                </a:lnTo>
                <a:lnTo>
                  <a:pt x="160" y="88"/>
                </a:lnTo>
                <a:lnTo>
                  <a:pt x="152" y="96"/>
                </a:lnTo>
                <a:lnTo>
                  <a:pt x="136" y="112"/>
                </a:lnTo>
                <a:lnTo>
                  <a:pt x="128" y="120"/>
                </a:lnTo>
                <a:lnTo>
                  <a:pt x="124" y="128"/>
                </a:lnTo>
                <a:lnTo>
                  <a:pt x="116" y="136"/>
                </a:lnTo>
                <a:lnTo>
                  <a:pt x="112" y="144"/>
                </a:lnTo>
                <a:lnTo>
                  <a:pt x="108" y="148"/>
                </a:lnTo>
                <a:lnTo>
                  <a:pt x="108" y="152"/>
                </a:lnTo>
                <a:lnTo>
                  <a:pt x="104" y="152"/>
                </a:lnTo>
                <a:lnTo>
                  <a:pt x="104" y="156"/>
                </a:lnTo>
                <a:lnTo>
                  <a:pt x="104" y="156"/>
                </a:lnTo>
                <a:lnTo>
                  <a:pt x="108" y="160"/>
                </a:lnTo>
                <a:lnTo>
                  <a:pt x="112" y="160"/>
                </a:lnTo>
                <a:lnTo>
                  <a:pt x="124" y="164"/>
                </a:lnTo>
                <a:lnTo>
                  <a:pt x="132" y="172"/>
                </a:lnTo>
                <a:lnTo>
                  <a:pt x="148" y="180"/>
                </a:lnTo>
                <a:lnTo>
                  <a:pt x="160" y="188"/>
                </a:lnTo>
                <a:lnTo>
                  <a:pt x="180" y="200"/>
                </a:lnTo>
                <a:lnTo>
                  <a:pt x="196" y="212"/>
                </a:lnTo>
                <a:lnTo>
                  <a:pt x="208" y="228"/>
                </a:lnTo>
                <a:lnTo>
                  <a:pt x="220" y="248"/>
                </a:lnTo>
                <a:lnTo>
                  <a:pt x="232" y="268"/>
                </a:lnTo>
                <a:lnTo>
                  <a:pt x="236" y="288"/>
                </a:lnTo>
                <a:lnTo>
                  <a:pt x="236" y="304"/>
                </a:lnTo>
                <a:lnTo>
                  <a:pt x="236" y="316"/>
                </a:lnTo>
                <a:lnTo>
                  <a:pt x="236" y="324"/>
                </a:lnTo>
                <a:lnTo>
                  <a:pt x="232" y="332"/>
                </a:lnTo>
                <a:lnTo>
                  <a:pt x="228" y="340"/>
                </a:lnTo>
                <a:lnTo>
                  <a:pt x="228" y="3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241">
            <a:extLst>
              <a:ext uri="{FF2B5EF4-FFF2-40B4-BE49-F238E27FC236}">
                <a16:creationId xmlns:a16="http://schemas.microsoft.com/office/drawing/2014/main" xmlns="" id="{89071E34-657E-4954-81F4-5988A31C0D4B}"/>
              </a:ext>
            </a:extLst>
          </p:cNvPr>
          <p:cNvSpPr>
            <a:spLocks/>
          </p:cNvSpPr>
          <p:nvPr/>
        </p:nvSpPr>
        <p:spPr bwMode="auto">
          <a:xfrm>
            <a:off x="4693698" y="1164785"/>
            <a:ext cx="355425" cy="945458"/>
          </a:xfrm>
          <a:custGeom>
            <a:avLst/>
            <a:gdLst>
              <a:gd name="T0" fmla="*/ 12 w 88"/>
              <a:gd name="T1" fmla="*/ 28 h 204"/>
              <a:gd name="T2" fmla="*/ 8 w 88"/>
              <a:gd name="T3" fmla="*/ 24 h 204"/>
              <a:gd name="T4" fmla="*/ 4 w 88"/>
              <a:gd name="T5" fmla="*/ 16 h 204"/>
              <a:gd name="T6" fmla="*/ 0 w 88"/>
              <a:gd name="T7" fmla="*/ 12 h 204"/>
              <a:gd name="T8" fmla="*/ 0 w 88"/>
              <a:gd name="T9" fmla="*/ 4 h 204"/>
              <a:gd name="T10" fmla="*/ 4 w 88"/>
              <a:gd name="T11" fmla="*/ 4 h 204"/>
              <a:gd name="T12" fmla="*/ 4 w 88"/>
              <a:gd name="T13" fmla="*/ 0 h 204"/>
              <a:gd name="T14" fmla="*/ 12 w 88"/>
              <a:gd name="T15" fmla="*/ 0 h 204"/>
              <a:gd name="T16" fmla="*/ 20 w 88"/>
              <a:gd name="T17" fmla="*/ 0 h 204"/>
              <a:gd name="T18" fmla="*/ 28 w 88"/>
              <a:gd name="T19" fmla="*/ 0 h 204"/>
              <a:gd name="T20" fmla="*/ 44 w 88"/>
              <a:gd name="T21" fmla="*/ 4 h 204"/>
              <a:gd name="T22" fmla="*/ 56 w 88"/>
              <a:gd name="T23" fmla="*/ 4 h 204"/>
              <a:gd name="T24" fmla="*/ 76 w 88"/>
              <a:gd name="T25" fmla="*/ 8 h 204"/>
              <a:gd name="T26" fmla="*/ 76 w 88"/>
              <a:gd name="T27" fmla="*/ 28 h 204"/>
              <a:gd name="T28" fmla="*/ 80 w 88"/>
              <a:gd name="T29" fmla="*/ 44 h 204"/>
              <a:gd name="T30" fmla="*/ 80 w 88"/>
              <a:gd name="T31" fmla="*/ 60 h 204"/>
              <a:gd name="T32" fmla="*/ 80 w 88"/>
              <a:gd name="T33" fmla="*/ 76 h 204"/>
              <a:gd name="T34" fmla="*/ 84 w 88"/>
              <a:gd name="T35" fmla="*/ 92 h 204"/>
              <a:gd name="T36" fmla="*/ 84 w 88"/>
              <a:gd name="T37" fmla="*/ 104 h 204"/>
              <a:gd name="T38" fmla="*/ 84 w 88"/>
              <a:gd name="T39" fmla="*/ 120 h 204"/>
              <a:gd name="T40" fmla="*/ 84 w 88"/>
              <a:gd name="T41" fmla="*/ 132 h 204"/>
              <a:gd name="T42" fmla="*/ 88 w 88"/>
              <a:gd name="T43" fmla="*/ 140 h 204"/>
              <a:gd name="T44" fmla="*/ 88 w 88"/>
              <a:gd name="T45" fmla="*/ 152 h 204"/>
              <a:gd name="T46" fmla="*/ 88 w 88"/>
              <a:gd name="T47" fmla="*/ 160 h 204"/>
              <a:gd name="T48" fmla="*/ 88 w 88"/>
              <a:gd name="T49" fmla="*/ 164 h 204"/>
              <a:gd name="T50" fmla="*/ 88 w 88"/>
              <a:gd name="T51" fmla="*/ 172 h 204"/>
              <a:gd name="T52" fmla="*/ 88 w 88"/>
              <a:gd name="T53" fmla="*/ 176 h 204"/>
              <a:gd name="T54" fmla="*/ 88 w 88"/>
              <a:gd name="T55" fmla="*/ 180 h 204"/>
              <a:gd name="T56" fmla="*/ 88 w 88"/>
              <a:gd name="T57" fmla="*/ 184 h 204"/>
              <a:gd name="T58" fmla="*/ 84 w 88"/>
              <a:gd name="T59" fmla="*/ 192 h 204"/>
              <a:gd name="T60" fmla="*/ 80 w 88"/>
              <a:gd name="T61" fmla="*/ 196 h 204"/>
              <a:gd name="T62" fmla="*/ 76 w 88"/>
              <a:gd name="T63" fmla="*/ 200 h 204"/>
              <a:gd name="T64" fmla="*/ 68 w 88"/>
              <a:gd name="T65" fmla="*/ 204 h 204"/>
              <a:gd name="T66" fmla="*/ 64 w 88"/>
              <a:gd name="T67" fmla="*/ 200 h 204"/>
              <a:gd name="T68" fmla="*/ 60 w 88"/>
              <a:gd name="T69" fmla="*/ 200 h 204"/>
              <a:gd name="T70" fmla="*/ 56 w 88"/>
              <a:gd name="T71" fmla="*/ 196 h 204"/>
              <a:gd name="T72" fmla="*/ 56 w 88"/>
              <a:gd name="T73" fmla="*/ 192 h 204"/>
              <a:gd name="T74" fmla="*/ 48 w 88"/>
              <a:gd name="T75" fmla="*/ 184 h 204"/>
              <a:gd name="T76" fmla="*/ 44 w 88"/>
              <a:gd name="T77" fmla="*/ 168 h 204"/>
              <a:gd name="T78" fmla="*/ 40 w 88"/>
              <a:gd name="T79" fmla="*/ 152 h 204"/>
              <a:gd name="T80" fmla="*/ 36 w 88"/>
              <a:gd name="T81" fmla="*/ 132 h 204"/>
              <a:gd name="T82" fmla="*/ 32 w 88"/>
              <a:gd name="T83" fmla="*/ 108 h 204"/>
              <a:gd name="T84" fmla="*/ 28 w 88"/>
              <a:gd name="T85" fmla="*/ 84 h 204"/>
              <a:gd name="T86" fmla="*/ 24 w 88"/>
              <a:gd name="T87" fmla="*/ 76 h 204"/>
              <a:gd name="T88" fmla="*/ 24 w 88"/>
              <a:gd name="T89" fmla="*/ 64 h 204"/>
              <a:gd name="T90" fmla="*/ 20 w 88"/>
              <a:gd name="T91" fmla="*/ 56 h 204"/>
              <a:gd name="T92" fmla="*/ 20 w 88"/>
              <a:gd name="T93" fmla="*/ 48 h 204"/>
              <a:gd name="T94" fmla="*/ 16 w 88"/>
              <a:gd name="T95" fmla="*/ 40 h 204"/>
              <a:gd name="T96" fmla="*/ 16 w 88"/>
              <a:gd name="T97" fmla="*/ 36 h 204"/>
              <a:gd name="T98" fmla="*/ 12 w 88"/>
              <a:gd name="T99" fmla="*/ 32 h 204"/>
              <a:gd name="T100" fmla="*/ 12 w 88"/>
              <a:gd name="T101" fmla="*/ 28 h 204"/>
              <a:gd name="T102" fmla="*/ 12 w 88"/>
              <a:gd name="T103" fmla="*/ 28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8" h="204">
                <a:moveTo>
                  <a:pt x="12" y="28"/>
                </a:moveTo>
                <a:lnTo>
                  <a:pt x="8" y="24"/>
                </a:lnTo>
                <a:lnTo>
                  <a:pt x="4" y="16"/>
                </a:lnTo>
                <a:lnTo>
                  <a:pt x="0" y="12"/>
                </a:lnTo>
                <a:lnTo>
                  <a:pt x="0" y="4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44" y="4"/>
                </a:lnTo>
                <a:lnTo>
                  <a:pt x="56" y="4"/>
                </a:lnTo>
                <a:lnTo>
                  <a:pt x="76" y="8"/>
                </a:lnTo>
                <a:lnTo>
                  <a:pt x="76" y="28"/>
                </a:lnTo>
                <a:lnTo>
                  <a:pt x="80" y="44"/>
                </a:lnTo>
                <a:lnTo>
                  <a:pt x="80" y="60"/>
                </a:lnTo>
                <a:lnTo>
                  <a:pt x="80" y="76"/>
                </a:lnTo>
                <a:lnTo>
                  <a:pt x="84" y="92"/>
                </a:lnTo>
                <a:lnTo>
                  <a:pt x="84" y="104"/>
                </a:lnTo>
                <a:lnTo>
                  <a:pt x="84" y="120"/>
                </a:lnTo>
                <a:lnTo>
                  <a:pt x="84" y="132"/>
                </a:lnTo>
                <a:lnTo>
                  <a:pt x="88" y="140"/>
                </a:lnTo>
                <a:lnTo>
                  <a:pt x="88" y="152"/>
                </a:lnTo>
                <a:lnTo>
                  <a:pt x="88" y="160"/>
                </a:lnTo>
                <a:lnTo>
                  <a:pt x="88" y="164"/>
                </a:lnTo>
                <a:lnTo>
                  <a:pt x="88" y="172"/>
                </a:lnTo>
                <a:lnTo>
                  <a:pt x="88" y="176"/>
                </a:lnTo>
                <a:lnTo>
                  <a:pt x="88" y="180"/>
                </a:lnTo>
                <a:lnTo>
                  <a:pt x="88" y="184"/>
                </a:lnTo>
                <a:lnTo>
                  <a:pt x="84" y="192"/>
                </a:lnTo>
                <a:lnTo>
                  <a:pt x="80" y="196"/>
                </a:lnTo>
                <a:lnTo>
                  <a:pt x="76" y="200"/>
                </a:lnTo>
                <a:lnTo>
                  <a:pt x="68" y="204"/>
                </a:lnTo>
                <a:lnTo>
                  <a:pt x="64" y="200"/>
                </a:lnTo>
                <a:lnTo>
                  <a:pt x="60" y="200"/>
                </a:lnTo>
                <a:lnTo>
                  <a:pt x="56" y="196"/>
                </a:lnTo>
                <a:lnTo>
                  <a:pt x="56" y="192"/>
                </a:lnTo>
                <a:lnTo>
                  <a:pt x="48" y="184"/>
                </a:lnTo>
                <a:lnTo>
                  <a:pt x="44" y="168"/>
                </a:lnTo>
                <a:lnTo>
                  <a:pt x="40" y="152"/>
                </a:lnTo>
                <a:lnTo>
                  <a:pt x="36" y="132"/>
                </a:lnTo>
                <a:lnTo>
                  <a:pt x="32" y="108"/>
                </a:lnTo>
                <a:lnTo>
                  <a:pt x="28" y="84"/>
                </a:lnTo>
                <a:lnTo>
                  <a:pt x="24" y="76"/>
                </a:lnTo>
                <a:lnTo>
                  <a:pt x="24" y="64"/>
                </a:lnTo>
                <a:lnTo>
                  <a:pt x="20" y="56"/>
                </a:lnTo>
                <a:lnTo>
                  <a:pt x="20" y="48"/>
                </a:lnTo>
                <a:lnTo>
                  <a:pt x="16" y="40"/>
                </a:lnTo>
                <a:lnTo>
                  <a:pt x="16" y="36"/>
                </a:lnTo>
                <a:lnTo>
                  <a:pt x="12" y="32"/>
                </a:lnTo>
                <a:lnTo>
                  <a:pt x="12" y="28"/>
                </a:lnTo>
                <a:lnTo>
                  <a:pt x="12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242">
            <a:extLst>
              <a:ext uri="{FF2B5EF4-FFF2-40B4-BE49-F238E27FC236}">
                <a16:creationId xmlns:a16="http://schemas.microsoft.com/office/drawing/2014/main" xmlns="" id="{F8CBA8E7-1841-4492-B40F-AA235F821807}"/>
              </a:ext>
            </a:extLst>
          </p:cNvPr>
          <p:cNvSpPr>
            <a:spLocks/>
          </p:cNvSpPr>
          <p:nvPr/>
        </p:nvSpPr>
        <p:spPr bwMode="auto">
          <a:xfrm>
            <a:off x="4887566" y="1127709"/>
            <a:ext cx="743161" cy="574690"/>
          </a:xfrm>
          <a:custGeom>
            <a:avLst/>
            <a:gdLst>
              <a:gd name="T0" fmla="*/ 0 w 184"/>
              <a:gd name="T1" fmla="*/ 24 h 124"/>
              <a:gd name="T2" fmla="*/ 24 w 184"/>
              <a:gd name="T3" fmla="*/ 24 h 124"/>
              <a:gd name="T4" fmla="*/ 48 w 184"/>
              <a:gd name="T5" fmla="*/ 20 h 124"/>
              <a:gd name="T6" fmla="*/ 68 w 184"/>
              <a:gd name="T7" fmla="*/ 16 h 124"/>
              <a:gd name="T8" fmla="*/ 84 w 184"/>
              <a:gd name="T9" fmla="*/ 16 h 124"/>
              <a:gd name="T10" fmla="*/ 96 w 184"/>
              <a:gd name="T11" fmla="*/ 12 h 124"/>
              <a:gd name="T12" fmla="*/ 108 w 184"/>
              <a:gd name="T13" fmla="*/ 12 h 124"/>
              <a:gd name="T14" fmla="*/ 112 w 184"/>
              <a:gd name="T15" fmla="*/ 8 h 124"/>
              <a:gd name="T16" fmla="*/ 120 w 184"/>
              <a:gd name="T17" fmla="*/ 4 h 124"/>
              <a:gd name="T18" fmla="*/ 128 w 184"/>
              <a:gd name="T19" fmla="*/ 4 h 124"/>
              <a:gd name="T20" fmla="*/ 136 w 184"/>
              <a:gd name="T21" fmla="*/ 0 h 124"/>
              <a:gd name="T22" fmla="*/ 140 w 184"/>
              <a:gd name="T23" fmla="*/ 4 h 124"/>
              <a:gd name="T24" fmla="*/ 148 w 184"/>
              <a:gd name="T25" fmla="*/ 8 h 124"/>
              <a:gd name="T26" fmla="*/ 156 w 184"/>
              <a:gd name="T27" fmla="*/ 12 h 124"/>
              <a:gd name="T28" fmla="*/ 164 w 184"/>
              <a:gd name="T29" fmla="*/ 16 h 124"/>
              <a:gd name="T30" fmla="*/ 172 w 184"/>
              <a:gd name="T31" fmla="*/ 20 h 124"/>
              <a:gd name="T32" fmla="*/ 180 w 184"/>
              <a:gd name="T33" fmla="*/ 24 h 124"/>
              <a:gd name="T34" fmla="*/ 184 w 184"/>
              <a:gd name="T35" fmla="*/ 28 h 124"/>
              <a:gd name="T36" fmla="*/ 184 w 184"/>
              <a:gd name="T37" fmla="*/ 28 h 124"/>
              <a:gd name="T38" fmla="*/ 184 w 184"/>
              <a:gd name="T39" fmla="*/ 32 h 124"/>
              <a:gd name="T40" fmla="*/ 180 w 184"/>
              <a:gd name="T41" fmla="*/ 32 h 124"/>
              <a:gd name="T42" fmla="*/ 176 w 184"/>
              <a:gd name="T43" fmla="*/ 32 h 124"/>
              <a:gd name="T44" fmla="*/ 172 w 184"/>
              <a:gd name="T45" fmla="*/ 36 h 124"/>
              <a:gd name="T46" fmla="*/ 164 w 184"/>
              <a:gd name="T47" fmla="*/ 40 h 124"/>
              <a:gd name="T48" fmla="*/ 160 w 184"/>
              <a:gd name="T49" fmla="*/ 44 h 124"/>
              <a:gd name="T50" fmla="*/ 152 w 184"/>
              <a:gd name="T51" fmla="*/ 56 h 124"/>
              <a:gd name="T52" fmla="*/ 144 w 184"/>
              <a:gd name="T53" fmla="*/ 72 h 124"/>
              <a:gd name="T54" fmla="*/ 140 w 184"/>
              <a:gd name="T55" fmla="*/ 84 h 124"/>
              <a:gd name="T56" fmla="*/ 136 w 184"/>
              <a:gd name="T57" fmla="*/ 100 h 124"/>
              <a:gd name="T58" fmla="*/ 132 w 184"/>
              <a:gd name="T59" fmla="*/ 112 h 124"/>
              <a:gd name="T60" fmla="*/ 132 w 184"/>
              <a:gd name="T61" fmla="*/ 124 h 124"/>
              <a:gd name="T62" fmla="*/ 116 w 184"/>
              <a:gd name="T63" fmla="*/ 124 h 124"/>
              <a:gd name="T64" fmla="*/ 116 w 184"/>
              <a:gd name="T65" fmla="*/ 108 h 124"/>
              <a:gd name="T66" fmla="*/ 120 w 184"/>
              <a:gd name="T67" fmla="*/ 92 h 124"/>
              <a:gd name="T68" fmla="*/ 120 w 184"/>
              <a:gd name="T69" fmla="*/ 76 h 124"/>
              <a:gd name="T70" fmla="*/ 124 w 184"/>
              <a:gd name="T71" fmla="*/ 68 h 124"/>
              <a:gd name="T72" fmla="*/ 124 w 184"/>
              <a:gd name="T73" fmla="*/ 56 h 124"/>
              <a:gd name="T74" fmla="*/ 124 w 184"/>
              <a:gd name="T75" fmla="*/ 48 h 124"/>
              <a:gd name="T76" fmla="*/ 124 w 184"/>
              <a:gd name="T77" fmla="*/ 44 h 124"/>
              <a:gd name="T78" fmla="*/ 124 w 184"/>
              <a:gd name="T79" fmla="*/ 40 h 124"/>
              <a:gd name="T80" fmla="*/ 124 w 184"/>
              <a:gd name="T81" fmla="*/ 36 h 124"/>
              <a:gd name="T82" fmla="*/ 124 w 184"/>
              <a:gd name="T83" fmla="*/ 32 h 124"/>
              <a:gd name="T84" fmla="*/ 120 w 184"/>
              <a:gd name="T85" fmla="*/ 24 h 124"/>
              <a:gd name="T86" fmla="*/ 116 w 184"/>
              <a:gd name="T87" fmla="*/ 24 h 124"/>
              <a:gd name="T88" fmla="*/ 116 w 184"/>
              <a:gd name="T89" fmla="*/ 24 h 124"/>
              <a:gd name="T90" fmla="*/ 112 w 184"/>
              <a:gd name="T91" fmla="*/ 20 h 124"/>
              <a:gd name="T92" fmla="*/ 104 w 184"/>
              <a:gd name="T93" fmla="*/ 20 h 124"/>
              <a:gd name="T94" fmla="*/ 92 w 184"/>
              <a:gd name="T95" fmla="*/ 20 h 124"/>
              <a:gd name="T96" fmla="*/ 76 w 184"/>
              <a:gd name="T97" fmla="*/ 24 h 124"/>
              <a:gd name="T98" fmla="*/ 56 w 184"/>
              <a:gd name="T99" fmla="*/ 24 h 124"/>
              <a:gd name="T100" fmla="*/ 40 w 184"/>
              <a:gd name="T101" fmla="*/ 28 h 124"/>
              <a:gd name="T102" fmla="*/ 4 w 184"/>
              <a:gd name="T103" fmla="*/ 32 h 124"/>
              <a:gd name="T104" fmla="*/ 0 w 184"/>
              <a:gd name="T105" fmla="*/ 24 h 124"/>
              <a:gd name="T106" fmla="*/ 0 w 184"/>
              <a:gd name="T107" fmla="*/ 24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84" h="124">
                <a:moveTo>
                  <a:pt x="0" y="24"/>
                </a:moveTo>
                <a:lnTo>
                  <a:pt x="24" y="24"/>
                </a:lnTo>
                <a:lnTo>
                  <a:pt x="48" y="20"/>
                </a:lnTo>
                <a:lnTo>
                  <a:pt x="68" y="16"/>
                </a:lnTo>
                <a:lnTo>
                  <a:pt x="84" y="16"/>
                </a:lnTo>
                <a:lnTo>
                  <a:pt x="96" y="12"/>
                </a:lnTo>
                <a:lnTo>
                  <a:pt x="108" y="12"/>
                </a:lnTo>
                <a:lnTo>
                  <a:pt x="112" y="8"/>
                </a:lnTo>
                <a:lnTo>
                  <a:pt x="120" y="4"/>
                </a:lnTo>
                <a:lnTo>
                  <a:pt x="128" y="4"/>
                </a:lnTo>
                <a:lnTo>
                  <a:pt x="136" y="0"/>
                </a:lnTo>
                <a:lnTo>
                  <a:pt x="140" y="4"/>
                </a:lnTo>
                <a:lnTo>
                  <a:pt x="148" y="8"/>
                </a:lnTo>
                <a:lnTo>
                  <a:pt x="156" y="12"/>
                </a:lnTo>
                <a:lnTo>
                  <a:pt x="164" y="16"/>
                </a:lnTo>
                <a:lnTo>
                  <a:pt x="172" y="20"/>
                </a:lnTo>
                <a:lnTo>
                  <a:pt x="180" y="24"/>
                </a:lnTo>
                <a:lnTo>
                  <a:pt x="184" y="28"/>
                </a:lnTo>
                <a:lnTo>
                  <a:pt x="184" y="28"/>
                </a:lnTo>
                <a:lnTo>
                  <a:pt x="184" y="32"/>
                </a:lnTo>
                <a:lnTo>
                  <a:pt x="180" y="32"/>
                </a:lnTo>
                <a:lnTo>
                  <a:pt x="176" y="32"/>
                </a:lnTo>
                <a:lnTo>
                  <a:pt x="172" y="36"/>
                </a:lnTo>
                <a:lnTo>
                  <a:pt x="164" y="40"/>
                </a:lnTo>
                <a:lnTo>
                  <a:pt x="160" y="44"/>
                </a:lnTo>
                <a:lnTo>
                  <a:pt x="152" y="56"/>
                </a:lnTo>
                <a:lnTo>
                  <a:pt x="144" y="72"/>
                </a:lnTo>
                <a:lnTo>
                  <a:pt x="140" y="84"/>
                </a:lnTo>
                <a:lnTo>
                  <a:pt x="136" y="100"/>
                </a:lnTo>
                <a:lnTo>
                  <a:pt x="132" y="112"/>
                </a:lnTo>
                <a:lnTo>
                  <a:pt x="132" y="124"/>
                </a:lnTo>
                <a:lnTo>
                  <a:pt x="116" y="124"/>
                </a:lnTo>
                <a:lnTo>
                  <a:pt x="116" y="108"/>
                </a:lnTo>
                <a:lnTo>
                  <a:pt x="120" y="92"/>
                </a:lnTo>
                <a:lnTo>
                  <a:pt x="120" y="76"/>
                </a:lnTo>
                <a:lnTo>
                  <a:pt x="124" y="68"/>
                </a:lnTo>
                <a:lnTo>
                  <a:pt x="124" y="56"/>
                </a:lnTo>
                <a:lnTo>
                  <a:pt x="124" y="48"/>
                </a:lnTo>
                <a:lnTo>
                  <a:pt x="124" y="44"/>
                </a:lnTo>
                <a:lnTo>
                  <a:pt x="124" y="40"/>
                </a:lnTo>
                <a:lnTo>
                  <a:pt x="124" y="36"/>
                </a:lnTo>
                <a:lnTo>
                  <a:pt x="124" y="32"/>
                </a:lnTo>
                <a:lnTo>
                  <a:pt x="120" y="24"/>
                </a:lnTo>
                <a:lnTo>
                  <a:pt x="116" y="24"/>
                </a:lnTo>
                <a:lnTo>
                  <a:pt x="116" y="24"/>
                </a:lnTo>
                <a:lnTo>
                  <a:pt x="112" y="20"/>
                </a:lnTo>
                <a:lnTo>
                  <a:pt x="104" y="20"/>
                </a:lnTo>
                <a:lnTo>
                  <a:pt x="92" y="20"/>
                </a:lnTo>
                <a:lnTo>
                  <a:pt x="76" y="24"/>
                </a:lnTo>
                <a:lnTo>
                  <a:pt x="56" y="24"/>
                </a:lnTo>
                <a:lnTo>
                  <a:pt x="40" y="28"/>
                </a:lnTo>
                <a:lnTo>
                  <a:pt x="4" y="32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243">
            <a:extLst>
              <a:ext uri="{FF2B5EF4-FFF2-40B4-BE49-F238E27FC236}">
                <a16:creationId xmlns:a16="http://schemas.microsoft.com/office/drawing/2014/main" xmlns="" id="{D21C0FDD-5C77-42DC-916D-BA8866431CE4}"/>
              </a:ext>
            </a:extLst>
          </p:cNvPr>
          <p:cNvSpPr>
            <a:spLocks/>
          </p:cNvSpPr>
          <p:nvPr/>
        </p:nvSpPr>
        <p:spPr bwMode="auto">
          <a:xfrm>
            <a:off x="4984500" y="1702399"/>
            <a:ext cx="484670" cy="111230"/>
          </a:xfrm>
          <a:custGeom>
            <a:avLst/>
            <a:gdLst>
              <a:gd name="T0" fmla="*/ 64 w 120"/>
              <a:gd name="T1" fmla="*/ 4 h 24"/>
              <a:gd name="T2" fmla="*/ 72 w 120"/>
              <a:gd name="T3" fmla="*/ 0 h 24"/>
              <a:gd name="T4" fmla="*/ 80 w 120"/>
              <a:gd name="T5" fmla="*/ 0 h 24"/>
              <a:gd name="T6" fmla="*/ 88 w 120"/>
              <a:gd name="T7" fmla="*/ 0 h 24"/>
              <a:gd name="T8" fmla="*/ 96 w 120"/>
              <a:gd name="T9" fmla="*/ 0 h 24"/>
              <a:gd name="T10" fmla="*/ 104 w 120"/>
              <a:gd name="T11" fmla="*/ 0 h 24"/>
              <a:gd name="T12" fmla="*/ 112 w 120"/>
              <a:gd name="T13" fmla="*/ 4 h 24"/>
              <a:gd name="T14" fmla="*/ 116 w 120"/>
              <a:gd name="T15" fmla="*/ 4 h 24"/>
              <a:gd name="T16" fmla="*/ 120 w 120"/>
              <a:gd name="T17" fmla="*/ 4 h 24"/>
              <a:gd name="T18" fmla="*/ 120 w 120"/>
              <a:gd name="T19" fmla="*/ 4 h 24"/>
              <a:gd name="T20" fmla="*/ 120 w 120"/>
              <a:gd name="T21" fmla="*/ 4 h 24"/>
              <a:gd name="T22" fmla="*/ 120 w 120"/>
              <a:gd name="T23" fmla="*/ 8 h 24"/>
              <a:gd name="T24" fmla="*/ 112 w 120"/>
              <a:gd name="T25" fmla="*/ 8 h 24"/>
              <a:gd name="T26" fmla="*/ 104 w 120"/>
              <a:gd name="T27" fmla="*/ 8 h 24"/>
              <a:gd name="T28" fmla="*/ 92 w 120"/>
              <a:gd name="T29" fmla="*/ 12 h 24"/>
              <a:gd name="T30" fmla="*/ 72 w 120"/>
              <a:gd name="T31" fmla="*/ 12 h 24"/>
              <a:gd name="T32" fmla="*/ 52 w 120"/>
              <a:gd name="T33" fmla="*/ 16 h 24"/>
              <a:gd name="T34" fmla="*/ 28 w 120"/>
              <a:gd name="T35" fmla="*/ 20 h 24"/>
              <a:gd name="T36" fmla="*/ 0 w 120"/>
              <a:gd name="T37" fmla="*/ 24 h 24"/>
              <a:gd name="T38" fmla="*/ 0 w 120"/>
              <a:gd name="T39" fmla="*/ 12 h 24"/>
              <a:gd name="T40" fmla="*/ 20 w 120"/>
              <a:gd name="T41" fmla="*/ 8 h 24"/>
              <a:gd name="T42" fmla="*/ 36 w 120"/>
              <a:gd name="T43" fmla="*/ 8 h 24"/>
              <a:gd name="T44" fmla="*/ 48 w 120"/>
              <a:gd name="T45" fmla="*/ 4 h 24"/>
              <a:gd name="T46" fmla="*/ 64 w 120"/>
              <a:gd name="T47" fmla="*/ 4 h 24"/>
              <a:gd name="T48" fmla="*/ 64 w 120"/>
              <a:gd name="T49" fmla="*/ 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20" h="24">
                <a:moveTo>
                  <a:pt x="64" y="4"/>
                </a:moveTo>
                <a:lnTo>
                  <a:pt x="72" y="0"/>
                </a:lnTo>
                <a:lnTo>
                  <a:pt x="80" y="0"/>
                </a:lnTo>
                <a:lnTo>
                  <a:pt x="88" y="0"/>
                </a:lnTo>
                <a:lnTo>
                  <a:pt x="96" y="0"/>
                </a:lnTo>
                <a:lnTo>
                  <a:pt x="104" y="0"/>
                </a:lnTo>
                <a:lnTo>
                  <a:pt x="112" y="4"/>
                </a:lnTo>
                <a:lnTo>
                  <a:pt x="116" y="4"/>
                </a:lnTo>
                <a:lnTo>
                  <a:pt x="120" y="4"/>
                </a:lnTo>
                <a:lnTo>
                  <a:pt x="120" y="4"/>
                </a:lnTo>
                <a:lnTo>
                  <a:pt x="120" y="4"/>
                </a:lnTo>
                <a:lnTo>
                  <a:pt x="120" y="8"/>
                </a:lnTo>
                <a:lnTo>
                  <a:pt x="112" y="8"/>
                </a:lnTo>
                <a:lnTo>
                  <a:pt x="104" y="8"/>
                </a:lnTo>
                <a:lnTo>
                  <a:pt x="92" y="12"/>
                </a:lnTo>
                <a:lnTo>
                  <a:pt x="72" y="12"/>
                </a:lnTo>
                <a:lnTo>
                  <a:pt x="52" y="16"/>
                </a:lnTo>
                <a:lnTo>
                  <a:pt x="28" y="20"/>
                </a:lnTo>
                <a:lnTo>
                  <a:pt x="0" y="24"/>
                </a:lnTo>
                <a:lnTo>
                  <a:pt x="0" y="12"/>
                </a:lnTo>
                <a:lnTo>
                  <a:pt x="20" y="8"/>
                </a:lnTo>
                <a:lnTo>
                  <a:pt x="36" y="8"/>
                </a:lnTo>
                <a:lnTo>
                  <a:pt x="48" y="4"/>
                </a:lnTo>
                <a:lnTo>
                  <a:pt x="64" y="4"/>
                </a:lnTo>
                <a:lnTo>
                  <a:pt x="6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244">
            <a:extLst>
              <a:ext uri="{FF2B5EF4-FFF2-40B4-BE49-F238E27FC236}">
                <a16:creationId xmlns:a16="http://schemas.microsoft.com/office/drawing/2014/main" xmlns="" id="{6BDE761E-6399-4A37-A4A9-ED0892D449B7}"/>
              </a:ext>
            </a:extLst>
          </p:cNvPr>
          <p:cNvSpPr>
            <a:spLocks/>
          </p:cNvSpPr>
          <p:nvPr/>
        </p:nvSpPr>
        <p:spPr bwMode="auto">
          <a:xfrm>
            <a:off x="4952189" y="849633"/>
            <a:ext cx="1098586" cy="2057762"/>
          </a:xfrm>
          <a:custGeom>
            <a:avLst/>
            <a:gdLst>
              <a:gd name="T0" fmla="*/ 68 w 272"/>
              <a:gd name="T1" fmla="*/ 416 h 444"/>
              <a:gd name="T2" fmla="*/ 52 w 272"/>
              <a:gd name="T3" fmla="*/ 424 h 444"/>
              <a:gd name="T4" fmla="*/ 40 w 272"/>
              <a:gd name="T5" fmla="*/ 428 h 444"/>
              <a:gd name="T6" fmla="*/ 32 w 272"/>
              <a:gd name="T7" fmla="*/ 436 h 444"/>
              <a:gd name="T8" fmla="*/ 20 w 272"/>
              <a:gd name="T9" fmla="*/ 440 h 444"/>
              <a:gd name="T10" fmla="*/ 12 w 272"/>
              <a:gd name="T11" fmla="*/ 440 h 444"/>
              <a:gd name="T12" fmla="*/ 8 w 272"/>
              <a:gd name="T13" fmla="*/ 444 h 444"/>
              <a:gd name="T14" fmla="*/ 4 w 272"/>
              <a:gd name="T15" fmla="*/ 444 h 444"/>
              <a:gd name="T16" fmla="*/ 4 w 272"/>
              <a:gd name="T17" fmla="*/ 440 h 444"/>
              <a:gd name="T18" fmla="*/ 0 w 272"/>
              <a:gd name="T19" fmla="*/ 440 h 444"/>
              <a:gd name="T20" fmla="*/ 0 w 272"/>
              <a:gd name="T21" fmla="*/ 436 h 444"/>
              <a:gd name="T22" fmla="*/ 0 w 272"/>
              <a:gd name="T23" fmla="*/ 432 h 444"/>
              <a:gd name="T24" fmla="*/ 4 w 272"/>
              <a:gd name="T25" fmla="*/ 432 h 444"/>
              <a:gd name="T26" fmla="*/ 4 w 272"/>
              <a:gd name="T27" fmla="*/ 428 h 444"/>
              <a:gd name="T28" fmla="*/ 12 w 272"/>
              <a:gd name="T29" fmla="*/ 420 h 444"/>
              <a:gd name="T30" fmla="*/ 16 w 272"/>
              <a:gd name="T31" fmla="*/ 416 h 444"/>
              <a:gd name="T32" fmla="*/ 24 w 272"/>
              <a:gd name="T33" fmla="*/ 412 h 444"/>
              <a:gd name="T34" fmla="*/ 40 w 272"/>
              <a:gd name="T35" fmla="*/ 396 h 444"/>
              <a:gd name="T36" fmla="*/ 60 w 272"/>
              <a:gd name="T37" fmla="*/ 380 h 444"/>
              <a:gd name="T38" fmla="*/ 80 w 272"/>
              <a:gd name="T39" fmla="*/ 360 h 444"/>
              <a:gd name="T40" fmla="*/ 104 w 272"/>
              <a:gd name="T41" fmla="*/ 336 h 444"/>
              <a:gd name="T42" fmla="*/ 124 w 272"/>
              <a:gd name="T43" fmla="*/ 312 h 444"/>
              <a:gd name="T44" fmla="*/ 144 w 272"/>
              <a:gd name="T45" fmla="*/ 284 h 444"/>
              <a:gd name="T46" fmla="*/ 164 w 272"/>
              <a:gd name="T47" fmla="*/ 256 h 444"/>
              <a:gd name="T48" fmla="*/ 176 w 272"/>
              <a:gd name="T49" fmla="*/ 228 h 444"/>
              <a:gd name="T50" fmla="*/ 188 w 272"/>
              <a:gd name="T51" fmla="*/ 200 h 444"/>
              <a:gd name="T52" fmla="*/ 196 w 272"/>
              <a:gd name="T53" fmla="*/ 172 h 444"/>
              <a:gd name="T54" fmla="*/ 204 w 272"/>
              <a:gd name="T55" fmla="*/ 148 h 444"/>
              <a:gd name="T56" fmla="*/ 208 w 272"/>
              <a:gd name="T57" fmla="*/ 124 h 444"/>
              <a:gd name="T58" fmla="*/ 212 w 272"/>
              <a:gd name="T59" fmla="*/ 100 h 444"/>
              <a:gd name="T60" fmla="*/ 212 w 272"/>
              <a:gd name="T61" fmla="*/ 80 h 444"/>
              <a:gd name="T62" fmla="*/ 212 w 272"/>
              <a:gd name="T63" fmla="*/ 60 h 444"/>
              <a:gd name="T64" fmla="*/ 208 w 272"/>
              <a:gd name="T65" fmla="*/ 44 h 444"/>
              <a:gd name="T66" fmla="*/ 208 w 272"/>
              <a:gd name="T67" fmla="*/ 28 h 444"/>
              <a:gd name="T68" fmla="*/ 208 w 272"/>
              <a:gd name="T69" fmla="*/ 16 h 444"/>
              <a:gd name="T70" fmla="*/ 208 w 272"/>
              <a:gd name="T71" fmla="*/ 8 h 444"/>
              <a:gd name="T72" fmla="*/ 208 w 272"/>
              <a:gd name="T73" fmla="*/ 4 h 444"/>
              <a:gd name="T74" fmla="*/ 212 w 272"/>
              <a:gd name="T75" fmla="*/ 0 h 444"/>
              <a:gd name="T76" fmla="*/ 216 w 272"/>
              <a:gd name="T77" fmla="*/ 0 h 444"/>
              <a:gd name="T78" fmla="*/ 220 w 272"/>
              <a:gd name="T79" fmla="*/ 4 h 444"/>
              <a:gd name="T80" fmla="*/ 228 w 272"/>
              <a:gd name="T81" fmla="*/ 4 h 444"/>
              <a:gd name="T82" fmla="*/ 236 w 272"/>
              <a:gd name="T83" fmla="*/ 4 h 444"/>
              <a:gd name="T84" fmla="*/ 248 w 272"/>
              <a:gd name="T85" fmla="*/ 8 h 444"/>
              <a:gd name="T86" fmla="*/ 260 w 272"/>
              <a:gd name="T87" fmla="*/ 12 h 444"/>
              <a:gd name="T88" fmla="*/ 272 w 272"/>
              <a:gd name="T89" fmla="*/ 16 h 444"/>
              <a:gd name="T90" fmla="*/ 272 w 272"/>
              <a:gd name="T91" fmla="*/ 32 h 444"/>
              <a:gd name="T92" fmla="*/ 272 w 272"/>
              <a:gd name="T93" fmla="*/ 52 h 444"/>
              <a:gd name="T94" fmla="*/ 272 w 272"/>
              <a:gd name="T95" fmla="*/ 72 h 444"/>
              <a:gd name="T96" fmla="*/ 268 w 272"/>
              <a:gd name="T97" fmla="*/ 96 h 444"/>
              <a:gd name="T98" fmla="*/ 264 w 272"/>
              <a:gd name="T99" fmla="*/ 124 h 444"/>
              <a:gd name="T100" fmla="*/ 260 w 272"/>
              <a:gd name="T101" fmla="*/ 152 h 444"/>
              <a:gd name="T102" fmla="*/ 252 w 272"/>
              <a:gd name="T103" fmla="*/ 180 h 444"/>
              <a:gd name="T104" fmla="*/ 240 w 272"/>
              <a:gd name="T105" fmla="*/ 212 h 444"/>
              <a:gd name="T106" fmla="*/ 228 w 272"/>
              <a:gd name="T107" fmla="*/ 240 h 444"/>
              <a:gd name="T108" fmla="*/ 216 w 272"/>
              <a:gd name="T109" fmla="*/ 268 h 444"/>
              <a:gd name="T110" fmla="*/ 196 w 272"/>
              <a:gd name="T111" fmla="*/ 296 h 444"/>
              <a:gd name="T112" fmla="*/ 172 w 272"/>
              <a:gd name="T113" fmla="*/ 324 h 444"/>
              <a:gd name="T114" fmla="*/ 148 w 272"/>
              <a:gd name="T115" fmla="*/ 352 h 444"/>
              <a:gd name="T116" fmla="*/ 124 w 272"/>
              <a:gd name="T117" fmla="*/ 376 h 444"/>
              <a:gd name="T118" fmla="*/ 96 w 272"/>
              <a:gd name="T119" fmla="*/ 396 h 444"/>
              <a:gd name="T120" fmla="*/ 68 w 272"/>
              <a:gd name="T121" fmla="*/ 416 h 444"/>
              <a:gd name="T122" fmla="*/ 68 w 272"/>
              <a:gd name="T123" fmla="*/ 416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2" h="444">
                <a:moveTo>
                  <a:pt x="68" y="416"/>
                </a:moveTo>
                <a:lnTo>
                  <a:pt x="52" y="424"/>
                </a:lnTo>
                <a:lnTo>
                  <a:pt x="40" y="428"/>
                </a:lnTo>
                <a:lnTo>
                  <a:pt x="32" y="436"/>
                </a:lnTo>
                <a:lnTo>
                  <a:pt x="20" y="440"/>
                </a:lnTo>
                <a:lnTo>
                  <a:pt x="12" y="440"/>
                </a:lnTo>
                <a:lnTo>
                  <a:pt x="8" y="444"/>
                </a:lnTo>
                <a:lnTo>
                  <a:pt x="4" y="444"/>
                </a:lnTo>
                <a:lnTo>
                  <a:pt x="4" y="440"/>
                </a:lnTo>
                <a:lnTo>
                  <a:pt x="0" y="440"/>
                </a:lnTo>
                <a:lnTo>
                  <a:pt x="0" y="436"/>
                </a:lnTo>
                <a:lnTo>
                  <a:pt x="0" y="432"/>
                </a:lnTo>
                <a:lnTo>
                  <a:pt x="4" y="432"/>
                </a:lnTo>
                <a:lnTo>
                  <a:pt x="4" y="428"/>
                </a:lnTo>
                <a:lnTo>
                  <a:pt x="12" y="420"/>
                </a:lnTo>
                <a:lnTo>
                  <a:pt x="16" y="416"/>
                </a:lnTo>
                <a:lnTo>
                  <a:pt x="24" y="412"/>
                </a:lnTo>
                <a:lnTo>
                  <a:pt x="40" y="396"/>
                </a:lnTo>
                <a:lnTo>
                  <a:pt x="60" y="380"/>
                </a:lnTo>
                <a:lnTo>
                  <a:pt x="80" y="360"/>
                </a:lnTo>
                <a:lnTo>
                  <a:pt x="104" y="336"/>
                </a:lnTo>
                <a:lnTo>
                  <a:pt x="124" y="312"/>
                </a:lnTo>
                <a:lnTo>
                  <a:pt x="144" y="284"/>
                </a:lnTo>
                <a:lnTo>
                  <a:pt x="164" y="256"/>
                </a:lnTo>
                <a:lnTo>
                  <a:pt x="176" y="228"/>
                </a:lnTo>
                <a:lnTo>
                  <a:pt x="188" y="200"/>
                </a:lnTo>
                <a:lnTo>
                  <a:pt x="196" y="172"/>
                </a:lnTo>
                <a:lnTo>
                  <a:pt x="204" y="148"/>
                </a:lnTo>
                <a:lnTo>
                  <a:pt x="208" y="124"/>
                </a:lnTo>
                <a:lnTo>
                  <a:pt x="212" y="100"/>
                </a:lnTo>
                <a:lnTo>
                  <a:pt x="212" y="80"/>
                </a:lnTo>
                <a:lnTo>
                  <a:pt x="212" y="60"/>
                </a:lnTo>
                <a:lnTo>
                  <a:pt x="208" y="44"/>
                </a:lnTo>
                <a:lnTo>
                  <a:pt x="208" y="28"/>
                </a:lnTo>
                <a:lnTo>
                  <a:pt x="208" y="16"/>
                </a:lnTo>
                <a:lnTo>
                  <a:pt x="208" y="8"/>
                </a:lnTo>
                <a:lnTo>
                  <a:pt x="208" y="4"/>
                </a:lnTo>
                <a:lnTo>
                  <a:pt x="212" y="0"/>
                </a:lnTo>
                <a:lnTo>
                  <a:pt x="216" y="0"/>
                </a:lnTo>
                <a:lnTo>
                  <a:pt x="220" y="4"/>
                </a:lnTo>
                <a:lnTo>
                  <a:pt x="228" y="4"/>
                </a:lnTo>
                <a:lnTo>
                  <a:pt x="236" y="4"/>
                </a:lnTo>
                <a:lnTo>
                  <a:pt x="248" y="8"/>
                </a:lnTo>
                <a:lnTo>
                  <a:pt x="260" y="12"/>
                </a:lnTo>
                <a:lnTo>
                  <a:pt x="272" y="16"/>
                </a:lnTo>
                <a:lnTo>
                  <a:pt x="272" y="32"/>
                </a:lnTo>
                <a:lnTo>
                  <a:pt x="272" y="52"/>
                </a:lnTo>
                <a:lnTo>
                  <a:pt x="272" y="72"/>
                </a:lnTo>
                <a:lnTo>
                  <a:pt x="268" y="96"/>
                </a:lnTo>
                <a:lnTo>
                  <a:pt x="264" y="124"/>
                </a:lnTo>
                <a:lnTo>
                  <a:pt x="260" y="152"/>
                </a:lnTo>
                <a:lnTo>
                  <a:pt x="252" y="180"/>
                </a:lnTo>
                <a:lnTo>
                  <a:pt x="240" y="212"/>
                </a:lnTo>
                <a:lnTo>
                  <a:pt x="228" y="240"/>
                </a:lnTo>
                <a:lnTo>
                  <a:pt x="216" y="268"/>
                </a:lnTo>
                <a:lnTo>
                  <a:pt x="196" y="296"/>
                </a:lnTo>
                <a:lnTo>
                  <a:pt x="172" y="324"/>
                </a:lnTo>
                <a:lnTo>
                  <a:pt x="148" y="352"/>
                </a:lnTo>
                <a:lnTo>
                  <a:pt x="124" y="376"/>
                </a:lnTo>
                <a:lnTo>
                  <a:pt x="96" y="396"/>
                </a:lnTo>
                <a:lnTo>
                  <a:pt x="68" y="416"/>
                </a:lnTo>
                <a:lnTo>
                  <a:pt x="68" y="4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245">
            <a:extLst>
              <a:ext uri="{FF2B5EF4-FFF2-40B4-BE49-F238E27FC236}">
                <a16:creationId xmlns:a16="http://schemas.microsoft.com/office/drawing/2014/main" xmlns="" id="{9D6F6F3A-066C-485E-AAEB-9A81646B1837}"/>
              </a:ext>
            </a:extLst>
          </p:cNvPr>
          <p:cNvSpPr>
            <a:spLocks/>
          </p:cNvSpPr>
          <p:nvPr/>
        </p:nvSpPr>
        <p:spPr bwMode="auto">
          <a:xfrm>
            <a:off x="5937686" y="738402"/>
            <a:ext cx="1033963" cy="648844"/>
          </a:xfrm>
          <a:custGeom>
            <a:avLst/>
            <a:gdLst>
              <a:gd name="T0" fmla="*/ 164 w 256"/>
              <a:gd name="T1" fmla="*/ 0 h 140"/>
              <a:gd name="T2" fmla="*/ 172 w 256"/>
              <a:gd name="T3" fmla="*/ 0 h 140"/>
              <a:gd name="T4" fmla="*/ 188 w 256"/>
              <a:gd name="T5" fmla="*/ 4 h 140"/>
              <a:gd name="T6" fmla="*/ 212 w 256"/>
              <a:gd name="T7" fmla="*/ 12 h 140"/>
              <a:gd name="T8" fmla="*/ 236 w 256"/>
              <a:gd name="T9" fmla="*/ 20 h 140"/>
              <a:gd name="T10" fmla="*/ 248 w 256"/>
              <a:gd name="T11" fmla="*/ 28 h 140"/>
              <a:gd name="T12" fmla="*/ 256 w 256"/>
              <a:gd name="T13" fmla="*/ 36 h 140"/>
              <a:gd name="T14" fmla="*/ 256 w 256"/>
              <a:gd name="T15" fmla="*/ 44 h 140"/>
              <a:gd name="T16" fmla="*/ 244 w 256"/>
              <a:gd name="T17" fmla="*/ 52 h 140"/>
              <a:gd name="T18" fmla="*/ 232 w 256"/>
              <a:gd name="T19" fmla="*/ 56 h 140"/>
              <a:gd name="T20" fmla="*/ 220 w 256"/>
              <a:gd name="T21" fmla="*/ 68 h 140"/>
              <a:gd name="T22" fmla="*/ 200 w 256"/>
              <a:gd name="T23" fmla="*/ 88 h 140"/>
              <a:gd name="T24" fmla="*/ 180 w 256"/>
              <a:gd name="T25" fmla="*/ 120 h 140"/>
              <a:gd name="T26" fmla="*/ 124 w 256"/>
              <a:gd name="T27" fmla="*/ 140 h 140"/>
              <a:gd name="T28" fmla="*/ 136 w 256"/>
              <a:gd name="T29" fmla="*/ 100 h 140"/>
              <a:gd name="T30" fmla="*/ 148 w 256"/>
              <a:gd name="T31" fmla="*/ 72 h 140"/>
              <a:gd name="T32" fmla="*/ 152 w 256"/>
              <a:gd name="T33" fmla="*/ 56 h 140"/>
              <a:gd name="T34" fmla="*/ 152 w 256"/>
              <a:gd name="T35" fmla="*/ 48 h 140"/>
              <a:gd name="T36" fmla="*/ 152 w 256"/>
              <a:gd name="T37" fmla="*/ 48 h 140"/>
              <a:gd name="T38" fmla="*/ 144 w 256"/>
              <a:gd name="T39" fmla="*/ 48 h 140"/>
              <a:gd name="T40" fmla="*/ 132 w 256"/>
              <a:gd name="T41" fmla="*/ 52 h 140"/>
              <a:gd name="T42" fmla="*/ 116 w 256"/>
              <a:gd name="T43" fmla="*/ 56 h 140"/>
              <a:gd name="T44" fmla="*/ 96 w 256"/>
              <a:gd name="T45" fmla="*/ 56 h 140"/>
              <a:gd name="T46" fmla="*/ 68 w 256"/>
              <a:gd name="T47" fmla="*/ 64 h 140"/>
              <a:gd name="T48" fmla="*/ 36 w 256"/>
              <a:gd name="T49" fmla="*/ 68 h 140"/>
              <a:gd name="T50" fmla="*/ 0 w 256"/>
              <a:gd name="T51" fmla="*/ 72 h 140"/>
              <a:gd name="T52" fmla="*/ 36 w 256"/>
              <a:gd name="T53" fmla="*/ 32 h 140"/>
              <a:gd name="T54" fmla="*/ 76 w 256"/>
              <a:gd name="T55" fmla="*/ 28 h 140"/>
              <a:gd name="T56" fmla="*/ 104 w 256"/>
              <a:gd name="T57" fmla="*/ 28 h 140"/>
              <a:gd name="T58" fmla="*/ 132 w 256"/>
              <a:gd name="T59" fmla="*/ 20 h 140"/>
              <a:gd name="T60" fmla="*/ 144 w 256"/>
              <a:gd name="T61" fmla="*/ 16 h 140"/>
              <a:gd name="T62" fmla="*/ 156 w 256"/>
              <a:gd name="T63" fmla="*/ 8 h 140"/>
              <a:gd name="T64" fmla="*/ 160 w 256"/>
              <a:gd name="T65" fmla="*/ 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56" h="140">
                <a:moveTo>
                  <a:pt x="160" y="4"/>
                </a:moveTo>
                <a:lnTo>
                  <a:pt x="164" y="0"/>
                </a:lnTo>
                <a:lnTo>
                  <a:pt x="168" y="0"/>
                </a:lnTo>
                <a:lnTo>
                  <a:pt x="172" y="0"/>
                </a:lnTo>
                <a:lnTo>
                  <a:pt x="180" y="0"/>
                </a:lnTo>
                <a:lnTo>
                  <a:pt x="188" y="4"/>
                </a:lnTo>
                <a:lnTo>
                  <a:pt x="200" y="8"/>
                </a:lnTo>
                <a:lnTo>
                  <a:pt x="212" y="12"/>
                </a:lnTo>
                <a:lnTo>
                  <a:pt x="228" y="16"/>
                </a:lnTo>
                <a:lnTo>
                  <a:pt x="236" y="20"/>
                </a:lnTo>
                <a:lnTo>
                  <a:pt x="240" y="24"/>
                </a:lnTo>
                <a:lnTo>
                  <a:pt x="248" y="28"/>
                </a:lnTo>
                <a:lnTo>
                  <a:pt x="252" y="28"/>
                </a:lnTo>
                <a:lnTo>
                  <a:pt x="256" y="36"/>
                </a:lnTo>
                <a:lnTo>
                  <a:pt x="256" y="40"/>
                </a:lnTo>
                <a:lnTo>
                  <a:pt x="256" y="44"/>
                </a:lnTo>
                <a:lnTo>
                  <a:pt x="252" y="48"/>
                </a:lnTo>
                <a:lnTo>
                  <a:pt x="244" y="52"/>
                </a:lnTo>
                <a:lnTo>
                  <a:pt x="236" y="56"/>
                </a:lnTo>
                <a:lnTo>
                  <a:pt x="232" y="56"/>
                </a:lnTo>
                <a:lnTo>
                  <a:pt x="224" y="60"/>
                </a:lnTo>
                <a:lnTo>
                  <a:pt x="220" y="68"/>
                </a:lnTo>
                <a:lnTo>
                  <a:pt x="212" y="76"/>
                </a:lnTo>
                <a:lnTo>
                  <a:pt x="200" y="88"/>
                </a:lnTo>
                <a:lnTo>
                  <a:pt x="192" y="104"/>
                </a:lnTo>
                <a:lnTo>
                  <a:pt x="180" y="120"/>
                </a:lnTo>
                <a:lnTo>
                  <a:pt x="168" y="140"/>
                </a:lnTo>
                <a:lnTo>
                  <a:pt x="124" y="140"/>
                </a:lnTo>
                <a:lnTo>
                  <a:pt x="132" y="120"/>
                </a:lnTo>
                <a:lnTo>
                  <a:pt x="136" y="100"/>
                </a:lnTo>
                <a:lnTo>
                  <a:pt x="144" y="84"/>
                </a:lnTo>
                <a:lnTo>
                  <a:pt x="148" y="72"/>
                </a:lnTo>
                <a:lnTo>
                  <a:pt x="148" y="60"/>
                </a:lnTo>
                <a:lnTo>
                  <a:pt x="152" y="56"/>
                </a:lnTo>
                <a:lnTo>
                  <a:pt x="152" y="48"/>
                </a:lnTo>
                <a:lnTo>
                  <a:pt x="152" y="48"/>
                </a:lnTo>
                <a:lnTo>
                  <a:pt x="152" y="48"/>
                </a:lnTo>
                <a:lnTo>
                  <a:pt x="152" y="48"/>
                </a:lnTo>
                <a:lnTo>
                  <a:pt x="148" y="48"/>
                </a:lnTo>
                <a:lnTo>
                  <a:pt x="144" y="48"/>
                </a:lnTo>
                <a:lnTo>
                  <a:pt x="140" y="52"/>
                </a:lnTo>
                <a:lnTo>
                  <a:pt x="132" y="52"/>
                </a:lnTo>
                <a:lnTo>
                  <a:pt x="124" y="52"/>
                </a:lnTo>
                <a:lnTo>
                  <a:pt x="116" y="56"/>
                </a:lnTo>
                <a:lnTo>
                  <a:pt x="104" y="56"/>
                </a:lnTo>
                <a:lnTo>
                  <a:pt x="96" y="56"/>
                </a:lnTo>
                <a:lnTo>
                  <a:pt x="80" y="60"/>
                </a:lnTo>
                <a:lnTo>
                  <a:pt x="68" y="64"/>
                </a:lnTo>
                <a:lnTo>
                  <a:pt x="52" y="64"/>
                </a:lnTo>
                <a:lnTo>
                  <a:pt x="36" y="68"/>
                </a:lnTo>
                <a:lnTo>
                  <a:pt x="20" y="72"/>
                </a:lnTo>
                <a:lnTo>
                  <a:pt x="0" y="72"/>
                </a:lnTo>
                <a:lnTo>
                  <a:pt x="0" y="36"/>
                </a:lnTo>
                <a:lnTo>
                  <a:pt x="36" y="32"/>
                </a:lnTo>
                <a:lnTo>
                  <a:pt x="64" y="32"/>
                </a:lnTo>
                <a:lnTo>
                  <a:pt x="76" y="28"/>
                </a:lnTo>
                <a:lnTo>
                  <a:pt x="92" y="28"/>
                </a:lnTo>
                <a:lnTo>
                  <a:pt x="104" y="28"/>
                </a:lnTo>
                <a:lnTo>
                  <a:pt x="112" y="24"/>
                </a:lnTo>
                <a:lnTo>
                  <a:pt x="132" y="20"/>
                </a:lnTo>
                <a:lnTo>
                  <a:pt x="140" y="16"/>
                </a:lnTo>
                <a:lnTo>
                  <a:pt x="144" y="16"/>
                </a:lnTo>
                <a:lnTo>
                  <a:pt x="152" y="12"/>
                </a:lnTo>
                <a:lnTo>
                  <a:pt x="156" y="8"/>
                </a:lnTo>
                <a:lnTo>
                  <a:pt x="160" y="8"/>
                </a:lnTo>
                <a:lnTo>
                  <a:pt x="160" y="4"/>
                </a:lnTo>
                <a:lnTo>
                  <a:pt x="16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246">
            <a:extLst>
              <a:ext uri="{FF2B5EF4-FFF2-40B4-BE49-F238E27FC236}">
                <a16:creationId xmlns:a16="http://schemas.microsoft.com/office/drawing/2014/main" xmlns="" id="{E813E642-B147-4AB0-A446-0298DF525529}"/>
              </a:ext>
            </a:extLst>
          </p:cNvPr>
          <p:cNvSpPr>
            <a:spLocks/>
          </p:cNvSpPr>
          <p:nvPr/>
        </p:nvSpPr>
        <p:spPr bwMode="auto">
          <a:xfrm>
            <a:off x="5873063" y="1276016"/>
            <a:ext cx="872407" cy="259538"/>
          </a:xfrm>
          <a:custGeom>
            <a:avLst/>
            <a:gdLst>
              <a:gd name="T0" fmla="*/ 0 w 216"/>
              <a:gd name="T1" fmla="*/ 24 h 56"/>
              <a:gd name="T2" fmla="*/ 32 w 216"/>
              <a:gd name="T3" fmla="*/ 24 h 56"/>
              <a:gd name="T4" fmla="*/ 64 w 216"/>
              <a:gd name="T5" fmla="*/ 20 h 56"/>
              <a:gd name="T6" fmla="*/ 96 w 216"/>
              <a:gd name="T7" fmla="*/ 16 h 56"/>
              <a:gd name="T8" fmla="*/ 128 w 216"/>
              <a:gd name="T9" fmla="*/ 8 h 56"/>
              <a:gd name="T10" fmla="*/ 144 w 216"/>
              <a:gd name="T11" fmla="*/ 8 h 56"/>
              <a:gd name="T12" fmla="*/ 160 w 216"/>
              <a:gd name="T13" fmla="*/ 4 h 56"/>
              <a:gd name="T14" fmla="*/ 172 w 216"/>
              <a:gd name="T15" fmla="*/ 0 h 56"/>
              <a:gd name="T16" fmla="*/ 180 w 216"/>
              <a:gd name="T17" fmla="*/ 0 h 56"/>
              <a:gd name="T18" fmla="*/ 192 w 216"/>
              <a:gd name="T19" fmla="*/ 0 h 56"/>
              <a:gd name="T20" fmla="*/ 200 w 216"/>
              <a:gd name="T21" fmla="*/ 0 h 56"/>
              <a:gd name="T22" fmla="*/ 204 w 216"/>
              <a:gd name="T23" fmla="*/ 0 h 56"/>
              <a:gd name="T24" fmla="*/ 208 w 216"/>
              <a:gd name="T25" fmla="*/ 0 h 56"/>
              <a:gd name="T26" fmla="*/ 212 w 216"/>
              <a:gd name="T27" fmla="*/ 4 h 56"/>
              <a:gd name="T28" fmla="*/ 216 w 216"/>
              <a:gd name="T29" fmla="*/ 8 h 56"/>
              <a:gd name="T30" fmla="*/ 216 w 216"/>
              <a:gd name="T31" fmla="*/ 12 h 56"/>
              <a:gd name="T32" fmla="*/ 216 w 216"/>
              <a:gd name="T33" fmla="*/ 16 h 56"/>
              <a:gd name="T34" fmla="*/ 216 w 216"/>
              <a:gd name="T35" fmla="*/ 20 h 56"/>
              <a:gd name="T36" fmla="*/ 212 w 216"/>
              <a:gd name="T37" fmla="*/ 24 h 56"/>
              <a:gd name="T38" fmla="*/ 208 w 216"/>
              <a:gd name="T39" fmla="*/ 28 h 56"/>
              <a:gd name="T40" fmla="*/ 200 w 216"/>
              <a:gd name="T41" fmla="*/ 28 h 56"/>
              <a:gd name="T42" fmla="*/ 196 w 216"/>
              <a:gd name="T43" fmla="*/ 32 h 56"/>
              <a:gd name="T44" fmla="*/ 188 w 216"/>
              <a:gd name="T45" fmla="*/ 32 h 56"/>
              <a:gd name="T46" fmla="*/ 172 w 216"/>
              <a:gd name="T47" fmla="*/ 40 h 56"/>
              <a:gd name="T48" fmla="*/ 152 w 216"/>
              <a:gd name="T49" fmla="*/ 44 h 56"/>
              <a:gd name="T50" fmla="*/ 132 w 216"/>
              <a:gd name="T51" fmla="*/ 48 h 56"/>
              <a:gd name="T52" fmla="*/ 108 w 216"/>
              <a:gd name="T53" fmla="*/ 48 h 56"/>
              <a:gd name="T54" fmla="*/ 80 w 216"/>
              <a:gd name="T55" fmla="*/ 52 h 56"/>
              <a:gd name="T56" fmla="*/ 56 w 216"/>
              <a:gd name="T57" fmla="*/ 56 h 56"/>
              <a:gd name="T58" fmla="*/ 28 w 216"/>
              <a:gd name="T59" fmla="*/ 56 h 56"/>
              <a:gd name="T60" fmla="*/ 0 w 216"/>
              <a:gd name="T61" fmla="*/ 56 h 56"/>
              <a:gd name="T62" fmla="*/ 0 w 216"/>
              <a:gd name="T63" fmla="*/ 24 h 56"/>
              <a:gd name="T64" fmla="*/ 0 w 216"/>
              <a:gd name="T65" fmla="*/ 2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16" h="56">
                <a:moveTo>
                  <a:pt x="0" y="24"/>
                </a:moveTo>
                <a:lnTo>
                  <a:pt x="32" y="24"/>
                </a:lnTo>
                <a:lnTo>
                  <a:pt x="64" y="20"/>
                </a:lnTo>
                <a:lnTo>
                  <a:pt x="96" y="16"/>
                </a:lnTo>
                <a:lnTo>
                  <a:pt x="128" y="8"/>
                </a:lnTo>
                <a:lnTo>
                  <a:pt x="144" y="8"/>
                </a:lnTo>
                <a:lnTo>
                  <a:pt x="160" y="4"/>
                </a:lnTo>
                <a:lnTo>
                  <a:pt x="172" y="0"/>
                </a:lnTo>
                <a:lnTo>
                  <a:pt x="180" y="0"/>
                </a:lnTo>
                <a:lnTo>
                  <a:pt x="192" y="0"/>
                </a:lnTo>
                <a:lnTo>
                  <a:pt x="200" y="0"/>
                </a:lnTo>
                <a:lnTo>
                  <a:pt x="204" y="0"/>
                </a:lnTo>
                <a:lnTo>
                  <a:pt x="208" y="0"/>
                </a:lnTo>
                <a:lnTo>
                  <a:pt x="212" y="4"/>
                </a:lnTo>
                <a:lnTo>
                  <a:pt x="216" y="8"/>
                </a:lnTo>
                <a:lnTo>
                  <a:pt x="216" y="12"/>
                </a:lnTo>
                <a:lnTo>
                  <a:pt x="216" y="16"/>
                </a:lnTo>
                <a:lnTo>
                  <a:pt x="216" y="20"/>
                </a:lnTo>
                <a:lnTo>
                  <a:pt x="212" y="24"/>
                </a:lnTo>
                <a:lnTo>
                  <a:pt x="208" y="28"/>
                </a:lnTo>
                <a:lnTo>
                  <a:pt x="200" y="28"/>
                </a:lnTo>
                <a:lnTo>
                  <a:pt x="196" y="32"/>
                </a:lnTo>
                <a:lnTo>
                  <a:pt x="188" y="32"/>
                </a:lnTo>
                <a:lnTo>
                  <a:pt x="172" y="40"/>
                </a:lnTo>
                <a:lnTo>
                  <a:pt x="152" y="44"/>
                </a:lnTo>
                <a:lnTo>
                  <a:pt x="132" y="48"/>
                </a:lnTo>
                <a:lnTo>
                  <a:pt x="108" y="48"/>
                </a:lnTo>
                <a:lnTo>
                  <a:pt x="80" y="52"/>
                </a:lnTo>
                <a:lnTo>
                  <a:pt x="56" y="56"/>
                </a:lnTo>
                <a:lnTo>
                  <a:pt x="28" y="56"/>
                </a:lnTo>
                <a:lnTo>
                  <a:pt x="0" y="56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247">
            <a:extLst>
              <a:ext uri="{FF2B5EF4-FFF2-40B4-BE49-F238E27FC236}">
                <a16:creationId xmlns:a16="http://schemas.microsoft.com/office/drawing/2014/main" xmlns="" id="{83E1BB7E-8FD7-4D2C-9C58-8300079F473B}"/>
              </a:ext>
            </a:extLst>
          </p:cNvPr>
          <p:cNvSpPr>
            <a:spLocks/>
          </p:cNvSpPr>
          <p:nvPr/>
        </p:nvSpPr>
        <p:spPr bwMode="auto">
          <a:xfrm>
            <a:off x="6180021" y="1628245"/>
            <a:ext cx="823940" cy="685921"/>
          </a:xfrm>
          <a:custGeom>
            <a:avLst/>
            <a:gdLst>
              <a:gd name="T0" fmla="*/ 128 w 204"/>
              <a:gd name="T1" fmla="*/ 16 h 148"/>
              <a:gd name="T2" fmla="*/ 128 w 204"/>
              <a:gd name="T3" fmla="*/ 8 h 148"/>
              <a:gd name="T4" fmla="*/ 128 w 204"/>
              <a:gd name="T5" fmla="*/ 4 h 148"/>
              <a:gd name="T6" fmla="*/ 132 w 204"/>
              <a:gd name="T7" fmla="*/ 4 h 148"/>
              <a:gd name="T8" fmla="*/ 140 w 204"/>
              <a:gd name="T9" fmla="*/ 0 h 148"/>
              <a:gd name="T10" fmla="*/ 144 w 204"/>
              <a:gd name="T11" fmla="*/ 0 h 148"/>
              <a:gd name="T12" fmla="*/ 156 w 204"/>
              <a:gd name="T13" fmla="*/ 0 h 148"/>
              <a:gd name="T14" fmla="*/ 164 w 204"/>
              <a:gd name="T15" fmla="*/ 4 h 148"/>
              <a:gd name="T16" fmla="*/ 176 w 204"/>
              <a:gd name="T17" fmla="*/ 12 h 148"/>
              <a:gd name="T18" fmla="*/ 188 w 204"/>
              <a:gd name="T19" fmla="*/ 20 h 148"/>
              <a:gd name="T20" fmla="*/ 196 w 204"/>
              <a:gd name="T21" fmla="*/ 28 h 148"/>
              <a:gd name="T22" fmla="*/ 200 w 204"/>
              <a:gd name="T23" fmla="*/ 36 h 148"/>
              <a:gd name="T24" fmla="*/ 204 w 204"/>
              <a:gd name="T25" fmla="*/ 40 h 148"/>
              <a:gd name="T26" fmla="*/ 204 w 204"/>
              <a:gd name="T27" fmla="*/ 44 h 148"/>
              <a:gd name="T28" fmla="*/ 204 w 204"/>
              <a:gd name="T29" fmla="*/ 48 h 148"/>
              <a:gd name="T30" fmla="*/ 200 w 204"/>
              <a:gd name="T31" fmla="*/ 52 h 148"/>
              <a:gd name="T32" fmla="*/ 196 w 204"/>
              <a:gd name="T33" fmla="*/ 56 h 148"/>
              <a:gd name="T34" fmla="*/ 192 w 204"/>
              <a:gd name="T35" fmla="*/ 60 h 148"/>
              <a:gd name="T36" fmla="*/ 188 w 204"/>
              <a:gd name="T37" fmla="*/ 64 h 148"/>
              <a:gd name="T38" fmla="*/ 180 w 204"/>
              <a:gd name="T39" fmla="*/ 68 h 148"/>
              <a:gd name="T40" fmla="*/ 172 w 204"/>
              <a:gd name="T41" fmla="*/ 72 h 148"/>
              <a:gd name="T42" fmla="*/ 160 w 204"/>
              <a:gd name="T43" fmla="*/ 80 h 148"/>
              <a:gd name="T44" fmla="*/ 148 w 204"/>
              <a:gd name="T45" fmla="*/ 88 h 148"/>
              <a:gd name="T46" fmla="*/ 132 w 204"/>
              <a:gd name="T47" fmla="*/ 96 h 148"/>
              <a:gd name="T48" fmla="*/ 112 w 204"/>
              <a:gd name="T49" fmla="*/ 104 h 148"/>
              <a:gd name="T50" fmla="*/ 88 w 204"/>
              <a:gd name="T51" fmla="*/ 112 h 148"/>
              <a:gd name="T52" fmla="*/ 64 w 204"/>
              <a:gd name="T53" fmla="*/ 124 h 148"/>
              <a:gd name="T54" fmla="*/ 36 w 204"/>
              <a:gd name="T55" fmla="*/ 136 h 148"/>
              <a:gd name="T56" fmla="*/ 4 w 204"/>
              <a:gd name="T57" fmla="*/ 148 h 148"/>
              <a:gd name="T58" fmla="*/ 0 w 204"/>
              <a:gd name="T59" fmla="*/ 124 h 148"/>
              <a:gd name="T60" fmla="*/ 24 w 204"/>
              <a:gd name="T61" fmla="*/ 112 h 148"/>
              <a:gd name="T62" fmla="*/ 44 w 204"/>
              <a:gd name="T63" fmla="*/ 100 h 148"/>
              <a:gd name="T64" fmla="*/ 64 w 204"/>
              <a:gd name="T65" fmla="*/ 88 h 148"/>
              <a:gd name="T66" fmla="*/ 80 w 204"/>
              <a:gd name="T67" fmla="*/ 76 h 148"/>
              <a:gd name="T68" fmla="*/ 92 w 204"/>
              <a:gd name="T69" fmla="*/ 68 h 148"/>
              <a:gd name="T70" fmla="*/ 104 w 204"/>
              <a:gd name="T71" fmla="*/ 60 h 148"/>
              <a:gd name="T72" fmla="*/ 112 w 204"/>
              <a:gd name="T73" fmla="*/ 52 h 148"/>
              <a:gd name="T74" fmla="*/ 120 w 204"/>
              <a:gd name="T75" fmla="*/ 48 h 148"/>
              <a:gd name="T76" fmla="*/ 128 w 204"/>
              <a:gd name="T77" fmla="*/ 40 h 148"/>
              <a:gd name="T78" fmla="*/ 132 w 204"/>
              <a:gd name="T79" fmla="*/ 32 h 148"/>
              <a:gd name="T80" fmla="*/ 132 w 204"/>
              <a:gd name="T81" fmla="*/ 20 h 148"/>
              <a:gd name="T82" fmla="*/ 128 w 204"/>
              <a:gd name="T83" fmla="*/ 16 h 148"/>
              <a:gd name="T84" fmla="*/ 128 w 204"/>
              <a:gd name="T85" fmla="*/ 16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4" h="148">
                <a:moveTo>
                  <a:pt x="128" y="16"/>
                </a:moveTo>
                <a:lnTo>
                  <a:pt x="128" y="8"/>
                </a:lnTo>
                <a:lnTo>
                  <a:pt x="128" y="4"/>
                </a:lnTo>
                <a:lnTo>
                  <a:pt x="132" y="4"/>
                </a:lnTo>
                <a:lnTo>
                  <a:pt x="140" y="0"/>
                </a:lnTo>
                <a:lnTo>
                  <a:pt x="144" y="0"/>
                </a:lnTo>
                <a:lnTo>
                  <a:pt x="156" y="0"/>
                </a:lnTo>
                <a:lnTo>
                  <a:pt x="164" y="4"/>
                </a:lnTo>
                <a:lnTo>
                  <a:pt x="176" y="12"/>
                </a:lnTo>
                <a:lnTo>
                  <a:pt x="188" y="20"/>
                </a:lnTo>
                <a:lnTo>
                  <a:pt x="196" y="28"/>
                </a:lnTo>
                <a:lnTo>
                  <a:pt x="200" y="36"/>
                </a:lnTo>
                <a:lnTo>
                  <a:pt x="204" y="40"/>
                </a:lnTo>
                <a:lnTo>
                  <a:pt x="204" y="44"/>
                </a:lnTo>
                <a:lnTo>
                  <a:pt x="204" y="48"/>
                </a:lnTo>
                <a:lnTo>
                  <a:pt x="200" y="52"/>
                </a:lnTo>
                <a:lnTo>
                  <a:pt x="196" y="56"/>
                </a:lnTo>
                <a:lnTo>
                  <a:pt x="192" y="60"/>
                </a:lnTo>
                <a:lnTo>
                  <a:pt x="188" y="64"/>
                </a:lnTo>
                <a:lnTo>
                  <a:pt x="180" y="68"/>
                </a:lnTo>
                <a:lnTo>
                  <a:pt x="172" y="72"/>
                </a:lnTo>
                <a:lnTo>
                  <a:pt x="160" y="80"/>
                </a:lnTo>
                <a:lnTo>
                  <a:pt x="148" y="88"/>
                </a:lnTo>
                <a:lnTo>
                  <a:pt x="132" y="96"/>
                </a:lnTo>
                <a:lnTo>
                  <a:pt x="112" y="104"/>
                </a:lnTo>
                <a:lnTo>
                  <a:pt x="88" y="112"/>
                </a:lnTo>
                <a:lnTo>
                  <a:pt x="64" y="124"/>
                </a:lnTo>
                <a:lnTo>
                  <a:pt x="36" y="136"/>
                </a:lnTo>
                <a:lnTo>
                  <a:pt x="4" y="148"/>
                </a:lnTo>
                <a:lnTo>
                  <a:pt x="0" y="124"/>
                </a:lnTo>
                <a:lnTo>
                  <a:pt x="24" y="112"/>
                </a:lnTo>
                <a:lnTo>
                  <a:pt x="44" y="100"/>
                </a:lnTo>
                <a:lnTo>
                  <a:pt x="64" y="88"/>
                </a:lnTo>
                <a:lnTo>
                  <a:pt x="80" y="76"/>
                </a:lnTo>
                <a:lnTo>
                  <a:pt x="92" y="68"/>
                </a:lnTo>
                <a:lnTo>
                  <a:pt x="104" y="60"/>
                </a:lnTo>
                <a:lnTo>
                  <a:pt x="112" y="52"/>
                </a:lnTo>
                <a:lnTo>
                  <a:pt x="120" y="48"/>
                </a:lnTo>
                <a:lnTo>
                  <a:pt x="128" y="40"/>
                </a:lnTo>
                <a:lnTo>
                  <a:pt x="132" y="32"/>
                </a:lnTo>
                <a:lnTo>
                  <a:pt x="132" y="20"/>
                </a:lnTo>
                <a:lnTo>
                  <a:pt x="128" y="16"/>
                </a:lnTo>
                <a:lnTo>
                  <a:pt x="128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248">
            <a:extLst>
              <a:ext uri="{FF2B5EF4-FFF2-40B4-BE49-F238E27FC236}">
                <a16:creationId xmlns:a16="http://schemas.microsoft.com/office/drawing/2014/main" xmlns="" id="{F1210715-9CB1-484A-8693-0709CA99A142}"/>
              </a:ext>
            </a:extLst>
          </p:cNvPr>
          <p:cNvSpPr>
            <a:spLocks/>
          </p:cNvSpPr>
          <p:nvPr/>
        </p:nvSpPr>
        <p:spPr bwMode="auto">
          <a:xfrm>
            <a:off x="6018464" y="1646784"/>
            <a:ext cx="1437855" cy="1242073"/>
          </a:xfrm>
          <a:custGeom>
            <a:avLst/>
            <a:gdLst>
              <a:gd name="T0" fmla="*/ 96 w 356"/>
              <a:gd name="T1" fmla="*/ 208 h 268"/>
              <a:gd name="T2" fmla="*/ 112 w 356"/>
              <a:gd name="T3" fmla="*/ 212 h 268"/>
              <a:gd name="T4" fmla="*/ 132 w 356"/>
              <a:gd name="T5" fmla="*/ 216 h 268"/>
              <a:gd name="T6" fmla="*/ 156 w 356"/>
              <a:gd name="T7" fmla="*/ 220 h 268"/>
              <a:gd name="T8" fmla="*/ 188 w 356"/>
              <a:gd name="T9" fmla="*/ 220 h 268"/>
              <a:gd name="T10" fmla="*/ 212 w 356"/>
              <a:gd name="T11" fmla="*/ 220 h 268"/>
              <a:gd name="T12" fmla="*/ 236 w 356"/>
              <a:gd name="T13" fmla="*/ 216 h 268"/>
              <a:gd name="T14" fmla="*/ 252 w 356"/>
              <a:gd name="T15" fmla="*/ 212 h 268"/>
              <a:gd name="T16" fmla="*/ 264 w 356"/>
              <a:gd name="T17" fmla="*/ 208 h 268"/>
              <a:gd name="T18" fmla="*/ 272 w 356"/>
              <a:gd name="T19" fmla="*/ 200 h 268"/>
              <a:gd name="T20" fmla="*/ 280 w 356"/>
              <a:gd name="T21" fmla="*/ 184 h 268"/>
              <a:gd name="T22" fmla="*/ 288 w 356"/>
              <a:gd name="T23" fmla="*/ 164 h 268"/>
              <a:gd name="T24" fmla="*/ 292 w 356"/>
              <a:gd name="T25" fmla="*/ 140 h 268"/>
              <a:gd name="T26" fmla="*/ 300 w 356"/>
              <a:gd name="T27" fmla="*/ 124 h 268"/>
              <a:gd name="T28" fmla="*/ 304 w 356"/>
              <a:gd name="T29" fmla="*/ 112 h 268"/>
              <a:gd name="T30" fmla="*/ 312 w 356"/>
              <a:gd name="T31" fmla="*/ 108 h 268"/>
              <a:gd name="T32" fmla="*/ 316 w 356"/>
              <a:gd name="T33" fmla="*/ 108 h 268"/>
              <a:gd name="T34" fmla="*/ 324 w 356"/>
              <a:gd name="T35" fmla="*/ 112 h 268"/>
              <a:gd name="T36" fmla="*/ 328 w 356"/>
              <a:gd name="T37" fmla="*/ 124 h 268"/>
              <a:gd name="T38" fmla="*/ 332 w 356"/>
              <a:gd name="T39" fmla="*/ 140 h 268"/>
              <a:gd name="T40" fmla="*/ 336 w 356"/>
              <a:gd name="T41" fmla="*/ 168 h 268"/>
              <a:gd name="T42" fmla="*/ 348 w 356"/>
              <a:gd name="T43" fmla="*/ 204 h 268"/>
              <a:gd name="T44" fmla="*/ 356 w 356"/>
              <a:gd name="T45" fmla="*/ 220 h 268"/>
              <a:gd name="T46" fmla="*/ 352 w 356"/>
              <a:gd name="T47" fmla="*/ 228 h 268"/>
              <a:gd name="T48" fmla="*/ 344 w 356"/>
              <a:gd name="T49" fmla="*/ 240 h 268"/>
              <a:gd name="T50" fmla="*/ 332 w 356"/>
              <a:gd name="T51" fmla="*/ 248 h 268"/>
              <a:gd name="T52" fmla="*/ 296 w 356"/>
              <a:gd name="T53" fmla="*/ 256 h 268"/>
              <a:gd name="T54" fmla="*/ 240 w 356"/>
              <a:gd name="T55" fmla="*/ 264 h 268"/>
              <a:gd name="T56" fmla="*/ 188 w 356"/>
              <a:gd name="T57" fmla="*/ 268 h 268"/>
              <a:gd name="T58" fmla="*/ 156 w 356"/>
              <a:gd name="T59" fmla="*/ 264 h 268"/>
              <a:gd name="T60" fmla="*/ 128 w 356"/>
              <a:gd name="T61" fmla="*/ 264 h 268"/>
              <a:gd name="T62" fmla="*/ 92 w 356"/>
              <a:gd name="T63" fmla="*/ 256 h 268"/>
              <a:gd name="T64" fmla="*/ 60 w 356"/>
              <a:gd name="T65" fmla="*/ 240 h 268"/>
              <a:gd name="T66" fmla="*/ 32 w 356"/>
              <a:gd name="T67" fmla="*/ 216 h 268"/>
              <a:gd name="T68" fmla="*/ 24 w 356"/>
              <a:gd name="T69" fmla="*/ 196 h 268"/>
              <a:gd name="T70" fmla="*/ 20 w 356"/>
              <a:gd name="T71" fmla="*/ 172 h 268"/>
              <a:gd name="T72" fmla="*/ 16 w 356"/>
              <a:gd name="T73" fmla="*/ 144 h 268"/>
              <a:gd name="T74" fmla="*/ 16 w 356"/>
              <a:gd name="T75" fmla="*/ 112 h 268"/>
              <a:gd name="T76" fmla="*/ 16 w 356"/>
              <a:gd name="T77" fmla="*/ 76 h 268"/>
              <a:gd name="T78" fmla="*/ 12 w 356"/>
              <a:gd name="T79" fmla="*/ 48 h 268"/>
              <a:gd name="T80" fmla="*/ 8 w 356"/>
              <a:gd name="T81" fmla="*/ 32 h 268"/>
              <a:gd name="T82" fmla="*/ 4 w 356"/>
              <a:gd name="T83" fmla="*/ 20 h 268"/>
              <a:gd name="T84" fmla="*/ 0 w 356"/>
              <a:gd name="T85" fmla="*/ 16 h 268"/>
              <a:gd name="T86" fmla="*/ 0 w 356"/>
              <a:gd name="T87" fmla="*/ 4 h 268"/>
              <a:gd name="T88" fmla="*/ 16 w 356"/>
              <a:gd name="T89" fmla="*/ 0 h 268"/>
              <a:gd name="T90" fmla="*/ 36 w 356"/>
              <a:gd name="T91" fmla="*/ 0 h 268"/>
              <a:gd name="T92" fmla="*/ 60 w 356"/>
              <a:gd name="T93" fmla="*/ 12 h 268"/>
              <a:gd name="T94" fmla="*/ 76 w 356"/>
              <a:gd name="T95" fmla="*/ 24 h 268"/>
              <a:gd name="T96" fmla="*/ 80 w 356"/>
              <a:gd name="T97" fmla="*/ 36 h 268"/>
              <a:gd name="T98" fmla="*/ 76 w 356"/>
              <a:gd name="T99" fmla="*/ 44 h 268"/>
              <a:gd name="T100" fmla="*/ 72 w 356"/>
              <a:gd name="T101" fmla="*/ 52 h 268"/>
              <a:gd name="T102" fmla="*/ 68 w 356"/>
              <a:gd name="T103" fmla="*/ 60 h 268"/>
              <a:gd name="T104" fmla="*/ 64 w 356"/>
              <a:gd name="T105" fmla="*/ 84 h 268"/>
              <a:gd name="T106" fmla="*/ 60 w 356"/>
              <a:gd name="T107" fmla="*/ 124 h 268"/>
              <a:gd name="T108" fmla="*/ 64 w 356"/>
              <a:gd name="T109" fmla="*/ 156 h 268"/>
              <a:gd name="T110" fmla="*/ 68 w 356"/>
              <a:gd name="T111" fmla="*/ 180 h 268"/>
              <a:gd name="T112" fmla="*/ 80 w 356"/>
              <a:gd name="T113" fmla="*/ 196 h 268"/>
              <a:gd name="T114" fmla="*/ 88 w 356"/>
              <a:gd name="T115" fmla="*/ 204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6" h="268">
                <a:moveTo>
                  <a:pt x="88" y="204"/>
                </a:moveTo>
                <a:lnTo>
                  <a:pt x="96" y="208"/>
                </a:lnTo>
                <a:lnTo>
                  <a:pt x="104" y="212"/>
                </a:lnTo>
                <a:lnTo>
                  <a:pt x="112" y="212"/>
                </a:lnTo>
                <a:lnTo>
                  <a:pt x="120" y="216"/>
                </a:lnTo>
                <a:lnTo>
                  <a:pt x="132" y="216"/>
                </a:lnTo>
                <a:lnTo>
                  <a:pt x="144" y="220"/>
                </a:lnTo>
                <a:lnTo>
                  <a:pt x="156" y="220"/>
                </a:lnTo>
                <a:lnTo>
                  <a:pt x="172" y="220"/>
                </a:lnTo>
                <a:lnTo>
                  <a:pt x="188" y="220"/>
                </a:lnTo>
                <a:lnTo>
                  <a:pt x="200" y="220"/>
                </a:lnTo>
                <a:lnTo>
                  <a:pt x="212" y="220"/>
                </a:lnTo>
                <a:lnTo>
                  <a:pt x="224" y="216"/>
                </a:lnTo>
                <a:lnTo>
                  <a:pt x="236" y="216"/>
                </a:lnTo>
                <a:lnTo>
                  <a:pt x="244" y="216"/>
                </a:lnTo>
                <a:lnTo>
                  <a:pt x="252" y="212"/>
                </a:lnTo>
                <a:lnTo>
                  <a:pt x="260" y="208"/>
                </a:lnTo>
                <a:lnTo>
                  <a:pt x="264" y="208"/>
                </a:lnTo>
                <a:lnTo>
                  <a:pt x="268" y="204"/>
                </a:lnTo>
                <a:lnTo>
                  <a:pt x="272" y="200"/>
                </a:lnTo>
                <a:lnTo>
                  <a:pt x="276" y="192"/>
                </a:lnTo>
                <a:lnTo>
                  <a:pt x="280" y="184"/>
                </a:lnTo>
                <a:lnTo>
                  <a:pt x="284" y="176"/>
                </a:lnTo>
                <a:lnTo>
                  <a:pt x="288" y="164"/>
                </a:lnTo>
                <a:lnTo>
                  <a:pt x="292" y="152"/>
                </a:lnTo>
                <a:lnTo>
                  <a:pt x="292" y="140"/>
                </a:lnTo>
                <a:lnTo>
                  <a:pt x="296" y="132"/>
                </a:lnTo>
                <a:lnTo>
                  <a:pt x="300" y="124"/>
                </a:lnTo>
                <a:lnTo>
                  <a:pt x="300" y="116"/>
                </a:lnTo>
                <a:lnTo>
                  <a:pt x="304" y="112"/>
                </a:lnTo>
                <a:lnTo>
                  <a:pt x="308" y="108"/>
                </a:lnTo>
                <a:lnTo>
                  <a:pt x="312" y="108"/>
                </a:lnTo>
                <a:lnTo>
                  <a:pt x="316" y="104"/>
                </a:lnTo>
                <a:lnTo>
                  <a:pt x="316" y="108"/>
                </a:lnTo>
                <a:lnTo>
                  <a:pt x="320" y="108"/>
                </a:lnTo>
                <a:lnTo>
                  <a:pt x="324" y="112"/>
                </a:lnTo>
                <a:lnTo>
                  <a:pt x="328" y="116"/>
                </a:lnTo>
                <a:lnTo>
                  <a:pt x="328" y="124"/>
                </a:lnTo>
                <a:lnTo>
                  <a:pt x="332" y="128"/>
                </a:lnTo>
                <a:lnTo>
                  <a:pt x="332" y="140"/>
                </a:lnTo>
                <a:lnTo>
                  <a:pt x="336" y="148"/>
                </a:lnTo>
                <a:lnTo>
                  <a:pt x="336" y="168"/>
                </a:lnTo>
                <a:lnTo>
                  <a:pt x="340" y="188"/>
                </a:lnTo>
                <a:lnTo>
                  <a:pt x="348" y="204"/>
                </a:lnTo>
                <a:lnTo>
                  <a:pt x="352" y="216"/>
                </a:lnTo>
                <a:lnTo>
                  <a:pt x="356" y="220"/>
                </a:lnTo>
                <a:lnTo>
                  <a:pt x="356" y="224"/>
                </a:lnTo>
                <a:lnTo>
                  <a:pt x="352" y="228"/>
                </a:lnTo>
                <a:lnTo>
                  <a:pt x="352" y="236"/>
                </a:lnTo>
                <a:lnTo>
                  <a:pt x="344" y="240"/>
                </a:lnTo>
                <a:lnTo>
                  <a:pt x="340" y="244"/>
                </a:lnTo>
                <a:lnTo>
                  <a:pt x="332" y="248"/>
                </a:lnTo>
                <a:lnTo>
                  <a:pt x="320" y="252"/>
                </a:lnTo>
                <a:lnTo>
                  <a:pt x="296" y="256"/>
                </a:lnTo>
                <a:lnTo>
                  <a:pt x="268" y="260"/>
                </a:lnTo>
                <a:lnTo>
                  <a:pt x="240" y="264"/>
                </a:lnTo>
                <a:lnTo>
                  <a:pt x="204" y="268"/>
                </a:lnTo>
                <a:lnTo>
                  <a:pt x="188" y="268"/>
                </a:lnTo>
                <a:lnTo>
                  <a:pt x="168" y="268"/>
                </a:lnTo>
                <a:lnTo>
                  <a:pt x="156" y="264"/>
                </a:lnTo>
                <a:lnTo>
                  <a:pt x="140" y="264"/>
                </a:lnTo>
                <a:lnTo>
                  <a:pt x="128" y="264"/>
                </a:lnTo>
                <a:lnTo>
                  <a:pt x="116" y="260"/>
                </a:lnTo>
                <a:lnTo>
                  <a:pt x="92" y="256"/>
                </a:lnTo>
                <a:lnTo>
                  <a:pt x="76" y="248"/>
                </a:lnTo>
                <a:lnTo>
                  <a:pt x="60" y="240"/>
                </a:lnTo>
                <a:lnTo>
                  <a:pt x="44" y="228"/>
                </a:lnTo>
                <a:lnTo>
                  <a:pt x="32" y="216"/>
                </a:lnTo>
                <a:lnTo>
                  <a:pt x="28" y="208"/>
                </a:lnTo>
                <a:lnTo>
                  <a:pt x="24" y="196"/>
                </a:lnTo>
                <a:lnTo>
                  <a:pt x="20" y="188"/>
                </a:lnTo>
                <a:lnTo>
                  <a:pt x="20" y="172"/>
                </a:lnTo>
                <a:lnTo>
                  <a:pt x="16" y="160"/>
                </a:lnTo>
                <a:lnTo>
                  <a:pt x="16" y="144"/>
                </a:lnTo>
                <a:lnTo>
                  <a:pt x="16" y="128"/>
                </a:lnTo>
                <a:lnTo>
                  <a:pt x="16" y="112"/>
                </a:lnTo>
                <a:lnTo>
                  <a:pt x="16" y="92"/>
                </a:lnTo>
                <a:lnTo>
                  <a:pt x="16" y="76"/>
                </a:lnTo>
                <a:lnTo>
                  <a:pt x="16" y="64"/>
                </a:lnTo>
                <a:lnTo>
                  <a:pt x="12" y="48"/>
                </a:lnTo>
                <a:lnTo>
                  <a:pt x="12" y="40"/>
                </a:lnTo>
                <a:lnTo>
                  <a:pt x="8" y="32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8" y="4"/>
                </a:lnTo>
                <a:lnTo>
                  <a:pt x="60" y="12"/>
                </a:lnTo>
                <a:lnTo>
                  <a:pt x="68" y="20"/>
                </a:lnTo>
                <a:lnTo>
                  <a:pt x="76" y="24"/>
                </a:lnTo>
                <a:lnTo>
                  <a:pt x="76" y="28"/>
                </a:lnTo>
                <a:lnTo>
                  <a:pt x="80" y="36"/>
                </a:lnTo>
                <a:lnTo>
                  <a:pt x="80" y="40"/>
                </a:lnTo>
                <a:lnTo>
                  <a:pt x="76" y="44"/>
                </a:lnTo>
                <a:lnTo>
                  <a:pt x="76" y="48"/>
                </a:lnTo>
                <a:lnTo>
                  <a:pt x="72" y="52"/>
                </a:lnTo>
                <a:lnTo>
                  <a:pt x="72" y="56"/>
                </a:lnTo>
                <a:lnTo>
                  <a:pt x="68" y="60"/>
                </a:lnTo>
                <a:lnTo>
                  <a:pt x="68" y="68"/>
                </a:lnTo>
                <a:lnTo>
                  <a:pt x="64" y="84"/>
                </a:lnTo>
                <a:lnTo>
                  <a:pt x="64" y="104"/>
                </a:lnTo>
                <a:lnTo>
                  <a:pt x="60" y="124"/>
                </a:lnTo>
                <a:lnTo>
                  <a:pt x="64" y="140"/>
                </a:lnTo>
                <a:lnTo>
                  <a:pt x="64" y="156"/>
                </a:lnTo>
                <a:lnTo>
                  <a:pt x="68" y="168"/>
                </a:lnTo>
                <a:lnTo>
                  <a:pt x="68" y="180"/>
                </a:lnTo>
                <a:lnTo>
                  <a:pt x="72" y="188"/>
                </a:lnTo>
                <a:lnTo>
                  <a:pt x="80" y="196"/>
                </a:lnTo>
                <a:lnTo>
                  <a:pt x="88" y="204"/>
                </a:lnTo>
                <a:lnTo>
                  <a:pt x="88" y="2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269">
            <a:extLst>
              <a:ext uri="{FF2B5EF4-FFF2-40B4-BE49-F238E27FC236}">
                <a16:creationId xmlns:a16="http://schemas.microsoft.com/office/drawing/2014/main" xmlns="" id="{EBF05A4C-841D-415E-818C-1BD77B3A4E77}"/>
              </a:ext>
            </a:extLst>
          </p:cNvPr>
          <p:cNvSpPr>
            <a:spLocks/>
          </p:cNvSpPr>
          <p:nvPr/>
        </p:nvSpPr>
        <p:spPr bwMode="auto">
          <a:xfrm>
            <a:off x="1534268" y="3911271"/>
            <a:ext cx="856251" cy="945458"/>
          </a:xfrm>
          <a:custGeom>
            <a:avLst/>
            <a:gdLst>
              <a:gd name="T0" fmla="*/ 104 w 212"/>
              <a:gd name="T1" fmla="*/ 88 h 204"/>
              <a:gd name="T2" fmla="*/ 116 w 212"/>
              <a:gd name="T3" fmla="*/ 72 h 204"/>
              <a:gd name="T4" fmla="*/ 124 w 212"/>
              <a:gd name="T5" fmla="*/ 60 h 204"/>
              <a:gd name="T6" fmla="*/ 132 w 212"/>
              <a:gd name="T7" fmla="*/ 48 h 204"/>
              <a:gd name="T8" fmla="*/ 136 w 212"/>
              <a:gd name="T9" fmla="*/ 40 h 204"/>
              <a:gd name="T10" fmla="*/ 140 w 212"/>
              <a:gd name="T11" fmla="*/ 32 h 204"/>
              <a:gd name="T12" fmla="*/ 140 w 212"/>
              <a:gd name="T13" fmla="*/ 28 h 204"/>
              <a:gd name="T14" fmla="*/ 140 w 212"/>
              <a:gd name="T15" fmla="*/ 20 h 204"/>
              <a:gd name="T16" fmla="*/ 136 w 212"/>
              <a:gd name="T17" fmla="*/ 16 h 204"/>
              <a:gd name="T18" fmla="*/ 132 w 212"/>
              <a:gd name="T19" fmla="*/ 12 h 204"/>
              <a:gd name="T20" fmla="*/ 136 w 212"/>
              <a:gd name="T21" fmla="*/ 8 h 204"/>
              <a:gd name="T22" fmla="*/ 136 w 212"/>
              <a:gd name="T23" fmla="*/ 4 h 204"/>
              <a:gd name="T24" fmla="*/ 144 w 212"/>
              <a:gd name="T25" fmla="*/ 4 h 204"/>
              <a:gd name="T26" fmla="*/ 156 w 212"/>
              <a:gd name="T27" fmla="*/ 0 h 204"/>
              <a:gd name="T28" fmla="*/ 168 w 212"/>
              <a:gd name="T29" fmla="*/ 4 h 204"/>
              <a:gd name="T30" fmla="*/ 184 w 212"/>
              <a:gd name="T31" fmla="*/ 8 h 204"/>
              <a:gd name="T32" fmla="*/ 192 w 212"/>
              <a:gd name="T33" fmla="*/ 12 h 204"/>
              <a:gd name="T34" fmla="*/ 200 w 212"/>
              <a:gd name="T35" fmla="*/ 20 h 204"/>
              <a:gd name="T36" fmla="*/ 204 w 212"/>
              <a:gd name="T37" fmla="*/ 24 h 204"/>
              <a:gd name="T38" fmla="*/ 208 w 212"/>
              <a:gd name="T39" fmla="*/ 28 h 204"/>
              <a:gd name="T40" fmla="*/ 212 w 212"/>
              <a:gd name="T41" fmla="*/ 32 h 204"/>
              <a:gd name="T42" fmla="*/ 212 w 212"/>
              <a:gd name="T43" fmla="*/ 36 h 204"/>
              <a:gd name="T44" fmla="*/ 212 w 212"/>
              <a:gd name="T45" fmla="*/ 44 h 204"/>
              <a:gd name="T46" fmla="*/ 204 w 212"/>
              <a:gd name="T47" fmla="*/ 52 h 204"/>
              <a:gd name="T48" fmla="*/ 196 w 212"/>
              <a:gd name="T49" fmla="*/ 64 h 204"/>
              <a:gd name="T50" fmla="*/ 184 w 212"/>
              <a:gd name="T51" fmla="*/ 80 h 204"/>
              <a:gd name="T52" fmla="*/ 152 w 212"/>
              <a:gd name="T53" fmla="*/ 108 h 204"/>
              <a:gd name="T54" fmla="*/ 136 w 212"/>
              <a:gd name="T55" fmla="*/ 124 h 204"/>
              <a:gd name="T56" fmla="*/ 120 w 212"/>
              <a:gd name="T57" fmla="*/ 136 h 204"/>
              <a:gd name="T58" fmla="*/ 100 w 212"/>
              <a:gd name="T59" fmla="*/ 152 h 204"/>
              <a:gd name="T60" fmla="*/ 84 w 212"/>
              <a:gd name="T61" fmla="*/ 164 h 204"/>
              <a:gd name="T62" fmla="*/ 44 w 212"/>
              <a:gd name="T63" fmla="*/ 188 h 204"/>
              <a:gd name="T64" fmla="*/ 36 w 212"/>
              <a:gd name="T65" fmla="*/ 192 h 204"/>
              <a:gd name="T66" fmla="*/ 28 w 212"/>
              <a:gd name="T67" fmla="*/ 196 h 204"/>
              <a:gd name="T68" fmla="*/ 20 w 212"/>
              <a:gd name="T69" fmla="*/ 200 h 204"/>
              <a:gd name="T70" fmla="*/ 16 w 212"/>
              <a:gd name="T71" fmla="*/ 200 h 204"/>
              <a:gd name="T72" fmla="*/ 8 w 212"/>
              <a:gd name="T73" fmla="*/ 204 h 204"/>
              <a:gd name="T74" fmla="*/ 4 w 212"/>
              <a:gd name="T75" fmla="*/ 204 h 204"/>
              <a:gd name="T76" fmla="*/ 4 w 212"/>
              <a:gd name="T77" fmla="*/ 204 h 204"/>
              <a:gd name="T78" fmla="*/ 0 w 212"/>
              <a:gd name="T79" fmla="*/ 200 h 204"/>
              <a:gd name="T80" fmla="*/ 0 w 212"/>
              <a:gd name="T81" fmla="*/ 200 h 204"/>
              <a:gd name="T82" fmla="*/ 0 w 212"/>
              <a:gd name="T83" fmla="*/ 196 h 204"/>
              <a:gd name="T84" fmla="*/ 0 w 212"/>
              <a:gd name="T85" fmla="*/ 192 h 204"/>
              <a:gd name="T86" fmla="*/ 4 w 212"/>
              <a:gd name="T87" fmla="*/ 188 h 204"/>
              <a:gd name="T88" fmla="*/ 12 w 212"/>
              <a:gd name="T89" fmla="*/ 180 h 204"/>
              <a:gd name="T90" fmla="*/ 16 w 212"/>
              <a:gd name="T91" fmla="*/ 176 h 204"/>
              <a:gd name="T92" fmla="*/ 28 w 212"/>
              <a:gd name="T93" fmla="*/ 164 h 204"/>
              <a:gd name="T94" fmla="*/ 36 w 212"/>
              <a:gd name="T95" fmla="*/ 156 h 204"/>
              <a:gd name="T96" fmla="*/ 56 w 212"/>
              <a:gd name="T97" fmla="*/ 136 h 204"/>
              <a:gd name="T98" fmla="*/ 72 w 212"/>
              <a:gd name="T99" fmla="*/ 120 h 204"/>
              <a:gd name="T100" fmla="*/ 88 w 212"/>
              <a:gd name="T101" fmla="*/ 104 h 204"/>
              <a:gd name="T102" fmla="*/ 104 w 212"/>
              <a:gd name="T103" fmla="*/ 88 h 204"/>
              <a:gd name="T104" fmla="*/ 104 w 212"/>
              <a:gd name="T105" fmla="*/ 88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12" h="204">
                <a:moveTo>
                  <a:pt x="104" y="88"/>
                </a:moveTo>
                <a:lnTo>
                  <a:pt x="116" y="72"/>
                </a:lnTo>
                <a:lnTo>
                  <a:pt x="124" y="60"/>
                </a:lnTo>
                <a:lnTo>
                  <a:pt x="132" y="48"/>
                </a:lnTo>
                <a:lnTo>
                  <a:pt x="136" y="40"/>
                </a:lnTo>
                <a:lnTo>
                  <a:pt x="140" y="32"/>
                </a:lnTo>
                <a:lnTo>
                  <a:pt x="140" y="28"/>
                </a:lnTo>
                <a:lnTo>
                  <a:pt x="140" y="20"/>
                </a:lnTo>
                <a:lnTo>
                  <a:pt x="136" y="16"/>
                </a:lnTo>
                <a:lnTo>
                  <a:pt x="132" y="12"/>
                </a:lnTo>
                <a:lnTo>
                  <a:pt x="136" y="8"/>
                </a:lnTo>
                <a:lnTo>
                  <a:pt x="136" y="4"/>
                </a:lnTo>
                <a:lnTo>
                  <a:pt x="144" y="4"/>
                </a:lnTo>
                <a:lnTo>
                  <a:pt x="156" y="0"/>
                </a:lnTo>
                <a:lnTo>
                  <a:pt x="168" y="4"/>
                </a:lnTo>
                <a:lnTo>
                  <a:pt x="184" y="8"/>
                </a:lnTo>
                <a:lnTo>
                  <a:pt x="192" y="12"/>
                </a:lnTo>
                <a:lnTo>
                  <a:pt x="200" y="20"/>
                </a:lnTo>
                <a:lnTo>
                  <a:pt x="204" y="24"/>
                </a:lnTo>
                <a:lnTo>
                  <a:pt x="208" y="28"/>
                </a:lnTo>
                <a:lnTo>
                  <a:pt x="212" y="32"/>
                </a:lnTo>
                <a:lnTo>
                  <a:pt x="212" y="36"/>
                </a:lnTo>
                <a:lnTo>
                  <a:pt x="212" y="44"/>
                </a:lnTo>
                <a:lnTo>
                  <a:pt x="204" y="52"/>
                </a:lnTo>
                <a:lnTo>
                  <a:pt x="196" y="64"/>
                </a:lnTo>
                <a:lnTo>
                  <a:pt x="184" y="80"/>
                </a:lnTo>
                <a:lnTo>
                  <a:pt x="152" y="108"/>
                </a:lnTo>
                <a:lnTo>
                  <a:pt x="136" y="124"/>
                </a:lnTo>
                <a:lnTo>
                  <a:pt x="120" y="136"/>
                </a:lnTo>
                <a:lnTo>
                  <a:pt x="100" y="152"/>
                </a:lnTo>
                <a:lnTo>
                  <a:pt x="84" y="164"/>
                </a:lnTo>
                <a:lnTo>
                  <a:pt x="44" y="188"/>
                </a:lnTo>
                <a:lnTo>
                  <a:pt x="36" y="192"/>
                </a:lnTo>
                <a:lnTo>
                  <a:pt x="28" y="196"/>
                </a:lnTo>
                <a:lnTo>
                  <a:pt x="20" y="200"/>
                </a:lnTo>
                <a:lnTo>
                  <a:pt x="16" y="200"/>
                </a:lnTo>
                <a:lnTo>
                  <a:pt x="8" y="204"/>
                </a:lnTo>
                <a:lnTo>
                  <a:pt x="4" y="204"/>
                </a:lnTo>
                <a:lnTo>
                  <a:pt x="4" y="204"/>
                </a:lnTo>
                <a:lnTo>
                  <a:pt x="0" y="200"/>
                </a:lnTo>
                <a:lnTo>
                  <a:pt x="0" y="200"/>
                </a:lnTo>
                <a:lnTo>
                  <a:pt x="0" y="196"/>
                </a:lnTo>
                <a:lnTo>
                  <a:pt x="0" y="192"/>
                </a:lnTo>
                <a:lnTo>
                  <a:pt x="4" y="188"/>
                </a:lnTo>
                <a:lnTo>
                  <a:pt x="12" y="180"/>
                </a:lnTo>
                <a:lnTo>
                  <a:pt x="16" y="176"/>
                </a:lnTo>
                <a:lnTo>
                  <a:pt x="28" y="164"/>
                </a:lnTo>
                <a:lnTo>
                  <a:pt x="36" y="156"/>
                </a:lnTo>
                <a:lnTo>
                  <a:pt x="56" y="136"/>
                </a:lnTo>
                <a:lnTo>
                  <a:pt x="72" y="120"/>
                </a:lnTo>
                <a:lnTo>
                  <a:pt x="88" y="104"/>
                </a:lnTo>
                <a:lnTo>
                  <a:pt x="104" y="88"/>
                </a:lnTo>
                <a:lnTo>
                  <a:pt x="104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270">
            <a:extLst>
              <a:ext uri="{FF2B5EF4-FFF2-40B4-BE49-F238E27FC236}">
                <a16:creationId xmlns:a16="http://schemas.microsoft.com/office/drawing/2014/main" xmlns="" id="{858B9FF4-72CF-4EE8-9011-5491685B7B21}"/>
              </a:ext>
            </a:extLst>
          </p:cNvPr>
          <p:cNvSpPr>
            <a:spLocks/>
          </p:cNvSpPr>
          <p:nvPr/>
        </p:nvSpPr>
        <p:spPr bwMode="auto">
          <a:xfrm>
            <a:off x="1954316" y="4170809"/>
            <a:ext cx="1243987" cy="315153"/>
          </a:xfrm>
          <a:custGeom>
            <a:avLst/>
            <a:gdLst>
              <a:gd name="T0" fmla="*/ 136 w 308"/>
              <a:gd name="T1" fmla="*/ 20 h 68"/>
              <a:gd name="T2" fmla="*/ 156 w 308"/>
              <a:gd name="T3" fmla="*/ 16 h 68"/>
              <a:gd name="T4" fmla="*/ 176 w 308"/>
              <a:gd name="T5" fmla="*/ 12 h 68"/>
              <a:gd name="T6" fmla="*/ 192 w 308"/>
              <a:gd name="T7" fmla="*/ 8 h 68"/>
              <a:gd name="T8" fmla="*/ 208 w 308"/>
              <a:gd name="T9" fmla="*/ 4 h 68"/>
              <a:gd name="T10" fmla="*/ 224 w 308"/>
              <a:gd name="T11" fmla="*/ 4 h 68"/>
              <a:gd name="T12" fmla="*/ 236 w 308"/>
              <a:gd name="T13" fmla="*/ 4 h 68"/>
              <a:gd name="T14" fmla="*/ 244 w 308"/>
              <a:gd name="T15" fmla="*/ 0 h 68"/>
              <a:gd name="T16" fmla="*/ 256 w 308"/>
              <a:gd name="T17" fmla="*/ 0 h 68"/>
              <a:gd name="T18" fmla="*/ 268 w 308"/>
              <a:gd name="T19" fmla="*/ 0 h 68"/>
              <a:gd name="T20" fmla="*/ 280 w 308"/>
              <a:gd name="T21" fmla="*/ 4 h 68"/>
              <a:gd name="T22" fmla="*/ 288 w 308"/>
              <a:gd name="T23" fmla="*/ 4 h 68"/>
              <a:gd name="T24" fmla="*/ 296 w 308"/>
              <a:gd name="T25" fmla="*/ 4 h 68"/>
              <a:gd name="T26" fmla="*/ 300 w 308"/>
              <a:gd name="T27" fmla="*/ 8 h 68"/>
              <a:gd name="T28" fmla="*/ 304 w 308"/>
              <a:gd name="T29" fmla="*/ 12 h 68"/>
              <a:gd name="T30" fmla="*/ 308 w 308"/>
              <a:gd name="T31" fmla="*/ 16 h 68"/>
              <a:gd name="T32" fmla="*/ 308 w 308"/>
              <a:gd name="T33" fmla="*/ 20 h 68"/>
              <a:gd name="T34" fmla="*/ 304 w 308"/>
              <a:gd name="T35" fmla="*/ 24 h 68"/>
              <a:gd name="T36" fmla="*/ 304 w 308"/>
              <a:gd name="T37" fmla="*/ 24 h 68"/>
              <a:gd name="T38" fmla="*/ 300 w 308"/>
              <a:gd name="T39" fmla="*/ 28 h 68"/>
              <a:gd name="T40" fmla="*/ 292 w 308"/>
              <a:gd name="T41" fmla="*/ 28 h 68"/>
              <a:gd name="T42" fmla="*/ 284 w 308"/>
              <a:gd name="T43" fmla="*/ 32 h 68"/>
              <a:gd name="T44" fmla="*/ 280 w 308"/>
              <a:gd name="T45" fmla="*/ 32 h 68"/>
              <a:gd name="T46" fmla="*/ 260 w 308"/>
              <a:gd name="T47" fmla="*/ 40 h 68"/>
              <a:gd name="T48" fmla="*/ 240 w 308"/>
              <a:gd name="T49" fmla="*/ 44 h 68"/>
              <a:gd name="T50" fmla="*/ 216 w 308"/>
              <a:gd name="T51" fmla="*/ 48 h 68"/>
              <a:gd name="T52" fmla="*/ 192 w 308"/>
              <a:gd name="T53" fmla="*/ 56 h 68"/>
              <a:gd name="T54" fmla="*/ 164 w 308"/>
              <a:gd name="T55" fmla="*/ 60 h 68"/>
              <a:gd name="T56" fmla="*/ 152 w 308"/>
              <a:gd name="T57" fmla="*/ 64 h 68"/>
              <a:gd name="T58" fmla="*/ 132 w 308"/>
              <a:gd name="T59" fmla="*/ 64 h 68"/>
              <a:gd name="T60" fmla="*/ 116 w 308"/>
              <a:gd name="T61" fmla="*/ 68 h 68"/>
              <a:gd name="T62" fmla="*/ 96 w 308"/>
              <a:gd name="T63" fmla="*/ 68 h 68"/>
              <a:gd name="T64" fmla="*/ 76 w 308"/>
              <a:gd name="T65" fmla="*/ 68 h 68"/>
              <a:gd name="T66" fmla="*/ 52 w 308"/>
              <a:gd name="T67" fmla="*/ 68 h 68"/>
              <a:gd name="T68" fmla="*/ 28 w 308"/>
              <a:gd name="T69" fmla="*/ 68 h 68"/>
              <a:gd name="T70" fmla="*/ 0 w 308"/>
              <a:gd name="T71" fmla="*/ 68 h 68"/>
              <a:gd name="T72" fmla="*/ 0 w 308"/>
              <a:gd name="T73" fmla="*/ 40 h 68"/>
              <a:gd name="T74" fmla="*/ 12 w 308"/>
              <a:gd name="T75" fmla="*/ 40 h 68"/>
              <a:gd name="T76" fmla="*/ 24 w 308"/>
              <a:gd name="T77" fmla="*/ 36 h 68"/>
              <a:gd name="T78" fmla="*/ 40 w 308"/>
              <a:gd name="T79" fmla="*/ 36 h 68"/>
              <a:gd name="T80" fmla="*/ 56 w 308"/>
              <a:gd name="T81" fmla="*/ 32 h 68"/>
              <a:gd name="T82" fmla="*/ 72 w 308"/>
              <a:gd name="T83" fmla="*/ 32 h 68"/>
              <a:gd name="T84" fmla="*/ 92 w 308"/>
              <a:gd name="T85" fmla="*/ 28 h 68"/>
              <a:gd name="T86" fmla="*/ 112 w 308"/>
              <a:gd name="T87" fmla="*/ 24 h 68"/>
              <a:gd name="T88" fmla="*/ 136 w 308"/>
              <a:gd name="T89" fmla="*/ 20 h 68"/>
              <a:gd name="T90" fmla="*/ 136 w 308"/>
              <a:gd name="T91" fmla="*/ 2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08" h="68">
                <a:moveTo>
                  <a:pt x="136" y="20"/>
                </a:moveTo>
                <a:lnTo>
                  <a:pt x="156" y="16"/>
                </a:lnTo>
                <a:lnTo>
                  <a:pt x="176" y="12"/>
                </a:lnTo>
                <a:lnTo>
                  <a:pt x="192" y="8"/>
                </a:lnTo>
                <a:lnTo>
                  <a:pt x="208" y="4"/>
                </a:lnTo>
                <a:lnTo>
                  <a:pt x="224" y="4"/>
                </a:lnTo>
                <a:lnTo>
                  <a:pt x="236" y="4"/>
                </a:lnTo>
                <a:lnTo>
                  <a:pt x="244" y="0"/>
                </a:lnTo>
                <a:lnTo>
                  <a:pt x="256" y="0"/>
                </a:lnTo>
                <a:lnTo>
                  <a:pt x="268" y="0"/>
                </a:lnTo>
                <a:lnTo>
                  <a:pt x="280" y="4"/>
                </a:lnTo>
                <a:lnTo>
                  <a:pt x="288" y="4"/>
                </a:lnTo>
                <a:lnTo>
                  <a:pt x="296" y="4"/>
                </a:lnTo>
                <a:lnTo>
                  <a:pt x="300" y="8"/>
                </a:lnTo>
                <a:lnTo>
                  <a:pt x="304" y="12"/>
                </a:lnTo>
                <a:lnTo>
                  <a:pt x="308" y="16"/>
                </a:lnTo>
                <a:lnTo>
                  <a:pt x="308" y="20"/>
                </a:lnTo>
                <a:lnTo>
                  <a:pt x="304" y="24"/>
                </a:lnTo>
                <a:lnTo>
                  <a:pt x="304" y="24"/>
                </a:lnTo>
                <a:lnTo>
                  <a:pt x="300" y="28"/>
                </a:lnTo>
                <a:lnTo>
                  <a:pt x="292" y="28"/>
                </a:lnTo>
                <a:lnTo>
                  <a:pt x="284" y="32"/>
                </a:lnTo>
                <a:lnTo>
                  <a:pt x="280" y="32"/>
                </a:lnTo>
                <a:lnTo>
                  <a:pt x="260" y="40"/>
                </a:lnTo>
                <a:lnTo>
                  <a:pt x="240" y="44"/>
                </a:lnTo>
                <a:lnTo>
                  <a:pt x="216" y="48"/>
                </a:lnTo>
                <a:lnTo>
                  <a:pt x="192" y="56"/>
                </a:lnTo>
                <a:lnTo>
                  <a:pt x="164" y="60"/>
                </a:lnTo>
                <a:lnTo>
                  <a:pt x="152" y="64"/>
                </a:lnTo>
                <a:lnTo>
                  <a:pt x="132" y="64"/>
                </a:lnTo>
                <a:lnTo>
                  <a:pt x="116" y="68"/>
                </a:lnTo>
                <a:lnTo>
                  <a:pt x="96" y="68"/>
                </a:lnTo>
                <a:lnTo>
                  <a:pt x="76" y="68"/>
                </a:lnTo>
                <a:lnTo>
                  <a:pt x="52" y="68"/>
                </a:lnTo>
                <a:lnTo>
                  <a:pt x="28" y="68"/>
                </a:lnTo>
                <a:lnTo>
                  <a:pt x="0" y="68"/>
                </a:lnTo>
                <a:lnTo>
                  <a:pt x="0" y="40"/>
                </a:lnTo>
                <a:lnTo>
                  <a:pt x="12" y="40"/>
                </a:lnTo>
                <a:lnTo>
                  <a:pt x="24" y="36"/>
                </a:lnTo>
                <a:lnTo>
                  <a:pt x="40" y="36"/>
                </a:lnTo>
                <a:lnTo>
                  <a:pt x="56" y="32"/>
                </a:lnTo>
                <a:lnTo>
                  <a:pt x="72" y="32"/>
                </a:lnTo>
                <a:lnTo>
                  <a:pt x="92" y="28"/>
                </a:lnTo>
                <a:lnTo>
                  <a:pt x="112" y="24"/>
                </a:lnTo>
                <a:lnTo>
                  <a:pt x="136" y="20"/>
                </a:lnTo>
                <a:lnTo>
                  <a:pt x="136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271">
            <a:extLst>
              <a:ext uri="{FF2B5EF4-FFF2-40B4-BE49-F238E27FC236}">
                <a16:creationId xmlns:a16="http://schemas.microsoft.com/office/drawing/2014/main" xmlns="" id="{7DD372AF-D7DB-445D-9F7C-67458D3C3A27}"/>
              </a:ext>
            </a:extLst>
          </p:cNvPr>
          <p:cNvSpPr>
            <a:spLocks/>
          </p:cNvSpPr>
          <p:nvPr/>
        </p:nvSpPr>
        <p:spPr bwMode="auto">
          <a:xfrm>
            <a:off x="2455142" y="4337654"/>
            <a:ext cx="290802" cy="2224608"/>
          </a:xfrm>
          <a:custGeom>
            <a:avLst/>
            <a:gdLst>
              <a:gd name="T0" fmla="*/ 72 w 72"/>
              <a:gd name="T1" fmla="*/ 36 h 480"/>
              <a:gd name="T2" fmla="*/ 72 w 72"/>
              <a:gd name="T3" fmla="*/ 40 h 480"/>
              <a:gd name="T4" fmla="*/ 68 w 72"/>
              <a:gd name="T5" fmla="*/ 48 h 480"/>
              <a:gd name="T6" fmla="*/ 68 w 72"/>
              <a:gd name="T7" fmla="*/ 60 h 480"/>
              <a:gd name="T8" fmla="*/ 68 w 72"/>
              <a:gd name="T9" fmla="*/ 72 h 480"/>
              <a:gd name="T10" fmla="*/ 68 w 72"/>
              <a:gd name="T11" fmla="*/ 84 h 480"/>
              <a:gd name="T12" fmla="*/ 64 w 72"/>
              <a:gd name="T13" fmla="*/ 100 h 480"/>
              <a:gd name="T14" fmla="*/ 64 w 72"/>
              <a:gd name="T15" fmla="*/ 120 h 480"/>
              <a:gd name="T16" fmla="*/ 64 w 72"/>
              <a:gd name="T17" fmla="*/ 140 h 480"/>
              <a:gd name="T18" fmla="*/ 64 w 72"/>
              <a:gd name="T19" fmla="*/ 224 h 480"/>
              <a:gd name="T20" fmla="*/ 64 w 72"/>
              <a:gd name="T21" fmla="*/ 312 h 480"/>
              <a:gd name="T22" fmla="*/ 64 w 72"/>
              <a:gd name="T23" fmla="*/ 332 h 480"/>
              <a:gd name="T24" fmla="*/ 64 w 72"/>
              <a:gd name="T25" fmla="*/ 352 h 480"/>
              <a:gd name="T26" fmla="*/ 60 w 72"/>
              <a:gd name="T27" fmla="*/ 372 h 480"/>
              <a:gd name="T28" fmla="*/ 60 w 72"/>
              <a:gd name="T29" fmla="*/ 388 h 480"/>
              <a:gd name="T30" fmla="*/ 60 w 72"/>
              <a:gd name="T31" fmla="*/ 404 h 480"/>
              <a:gd name="T32" fmla="*/ 60 w 72"/>
              <a:gd name="T33" fmla="*/ 416 h 480"/>
              <a:gd name="T34" fmla="*/ 56 w 72"/>
              <a:gd name="T35" fmla="*/ 428 h 480"/>
              <a:gd name="T36" fmla="*/ 56 w 72"/>
              <a:gd name="T37" fmla="*/ 440 h 480"/>
              <a:gd name="T38" fmla="*/ 56 w 72"/>
              <a:gd name="T39" fmla="*/ 448 h 480"/>
              <a:gd name="T40" fmla="*/ 52 w 72"/>
              <a:gd name="T41" fmla="*/ 456 h 480"/>
              <a:gd name="T42" fmla="*/ 48 w 72"/>
              <a:gd name="T43" fmla="*/ 464 h 480"/>
              <a:gd name="T44" fmla="*/ 48 w 72"/>
              <a:gd name="T45" fmla="*/ 468 h 480"/>
              <a:gd name="T46" fmla="*/ 44 w 72"/>
              <a:gd name="T47" fmla="*/ 476 h 480"/>
              <a:gd name="T48" fmla="*/ 40 w 72"/>
              <a:gd name="T49" fmla="*/ 476 h 480"/>
              <a:gd name="T50" fmla="*/ 40 w 72"/>
              <a:gd name="T51" fmla="*/ 480 h 480"/>
              <a:gd name="T52" fmla="*/ 36 w 72"/>
              <a:gd name="T53" fmla="*/ 480 h 480"/>
              <a:gd name="T54" fmla="*/ 28 w 72"/>
              <a:gd name="T55" fmla="*/ 480 h 480"/>
              <a:gd name="T56" fmla="*/ 24 w 72"/>
              <a:gd name="T57" fmla="*/ 476 h 480"/>
              <a:gd name="T58" fmla="*/ 20 w 72"/>
              <a:gd name="T59" fmla="*/ 468 h 480"/>
              <a:gd name="T60" fmla="*/ 16 w 72"/>
              <a:gd name="T61" fmla="*/ 460 h 480"/>
              <a:gd name="T62" fmla="*/ 16 w 72"/>
              <a:gd name="T63" fmla="*/ 452 h 480"/>
              <a:gd name="T64" fmla="*/ 16 w 72"/>
              <a:gd name="T65" fmla="*/ 444 h 480"/>
              <a:gd name="T66" fmla="*/ 16 w 72"/>
              <a:gd name="T67" fmla="*/ 432 h 480"/>
              <a:gd name="T68" fmla="*/ 12 w 72"/>
              <a:gd name="T69" fmla="*/ 420 h 480"/>
              <a:gd name="T70" fmla="*/ 12 w 72"/>
              <a:gd name="T71" fmla="*/ 408 h 480"/>
              <a:gd name="T72" fmla="*/ 12 w 72"/>
              <a:gd name="T73" fmla="*/ 392 h 480"/>
              <a:gd name="T74" fmla="*/ 12 w 72"/>
              <a:gd name="T75" fmla="*/ 376 h 480"/>
              <a:gd name="T76" fmla="*/ 8 w 72"/>
              <a:gd name="T77" fmla="*/ 356 h 480"/>
              <a:gd name="T78" fmla="*/ 8 w 72"/>
              <a:gd name="T79" fmla="*/ 336 h 480"/>
              <a:gd name="T80" fmla="*/ 8 w 72"/>
              <a:gd name="T81" fmla="*/ 316 h 480"/>
              <a:gd name="T82" fmla="*/ 8 w 72"/>
              <a:gd name="T83" fmla="*/ 296 h 480"/>
              <a:gd name="T84" fmla="*/ 8 w 72"/>
              <a:gd name="T85" fmla="*/ 272 h 480"/>
              <a:gd name="T86" fmla="*/ 8 w 72"/>
              <a:gd name="T87" fmla="*/ 228 h 480"/>
              <a:gd name="T88" fmla="*/ 8 w 72"/>
              <a:gd name="T89" fmla="*/ 176 h 480"/>
              <a:gd name="T90" fmla="*/ 4 w 72"/>
              <a:gd name="T91" fmla="*/ 152 h 480"/>
              <a:gd name="T92" fmla="*/ 4 w 72"/>
              <a:gd name="T93" fmla="*/ 128 h 480"/>
              <a:gd name="T94" fmla="*/ 4 w 72"/>
              <a:gd name="T95" fmla="*/ 80 h 480"/>
              <a:gd name="T96" fmla="*/ 4 w 72"/>
              <a:gd name="T97" fmla="*/ 40 h 480"/>
              <a:gd name="T98" fmla="*/ 0 w 72"/>
              <a:gd name="T99" fmla="*/ 0 h 480"/>
              <a:gd name="T100" fmla="*/ 16 w 72"/>
              <a:gd name="T101" fmla="*/ 4 h 480"/>
              <a:gd name="T102" fmla="*/ 32 w 72"/>
              <a:gd name="T103" fmla="*/ 12 h 480"/>
              <a:gd name="T104" fmla="*/ 44 w 72"/>
              <a:gd name="T105" fmla="*/ 16 h 480"/>
              <a:gd name="T106" fmla="*/ 56 w 72"/>
              <a:gd name="T107" fmla="*/ 20 h 480"/>
              <a:gd name="T108" fmla="*/ 64 w 72"/>
              <a:gd name="T109" fmla="*/ 24 h 480"/>
              <a:gd name="T110" fmla="*/ 68 w 72"/>
              <a:gd name="T111" fmla="*/ 28 h 480"/>
              <a:gd name="T112" fmla="*/ 72 w 72"/>
              <a:gd name="T113" fmla="*/ 32 h 480"/>
              <a:gd name="T114" fmla="*/ 72 w 72"/>
              <a:gd name="T115" fmla="*/ 36 h 480"/>
              <a:gd name="T116" fmla="*/ 72 w 72"/>
              <a:gd name="T117" fmla="*/ 36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2" h="480">
                <a:moveTo>
                  <a:pt x="72" y="36"/>
                </a:moveTo>
                <a:lnTo>
                  <a:pt x="72" y="40"/>
                </a:lnTo>
                <a:lnTo>
                  <a:pt x="68" y="48"/>
                </a:lnTo>
                <a:lnTo>
                  <a:pt x="68" y="60"/>
                </a:lnTo>
                <a:lnTo>
                  <a:pt x="68" y="72"/>
                </a:lnTo>
                <a:lnTo>
                  <a:pt x="68" y="84"/>
                </a:lnTo>
                <a:lnTo>
                  <a:pt x="64" y="100"/>
                </a:lnTo>
                <a:lnTo>
                  <a:pt x="64" y="120"/>
                </a:lnTo>
                <a:lnTo>
                  <a:pt x="64" y="140"/>
                </a:lnTo>
                <a:lnTo>
                  <a:pt x="64" y="224"/>
                </a:lnTo>
                <a:lnTo>
                  <a:pt x="64" y="312"/>
                </a:lnTo>
                <a:lnTo>
                  <a:pt x="64" y="332"/>
                </a:lnTo>
                <a:lnTo>
                  <a:pt x="64" y="352"/>
                </a:lnTo>
                <a:lnTo>
                  <a:pt x="60" y="372"/>
                </a:lnTo>
                <a:lnTo>
                  <a:pt x="60" y="388"/>
                </a:lnTo>
                <a:lnTo>
                  <a:pt x="60" y="404"/>
                </a:lnTo>
                <a:lnTo>
                  <a:pt x="60" y="416"/>
                </a:lnTo>
                <a:lnTo>
                  <a:pt x="56" y="428"/>
                </a:lnTo>
                <a:lnTo>
                  <a:pt x="56" y="440"/>
                </a:lnTo>
                <a:lnTo>
                  <a:pt x="56" y="448"/>
                </a:lnTo>
                <a:lnTo>
                  <a:pt x="52" y="456"/>
                </a:lnTo>
                <a:lnTo>
                  <a:pt x="48" y="464"/>
                </a:lnTo>
                <a:lnTo>
                  <a:pt x="48" y="468"/>
                </a:lnTo>
                <a:lnTo>
                  <a:pt x="44" y="476"/>
                </a:lnTo>
                <a:lnTo>
                  <a:pt x="40" y="476"/>
                </a:lnTo>
                <a:lnTo>
                  <a:pt x="40" y="480"/>
                </a:lnTo>
                <a:lnTo>
                  <a:pt x="36" y="480"/>
                </a:lnTo>
                <a:lnTo>
                  <a:pt x="28" y="480"/>
                </a:lnTo>
                <a:lnTo>
                  <a:pt x="24" y="476"/>
                </a:lnTo>
                <a:lnTo>
                  <a:pt x="20" y="468"/>
                </a:lnTo>
                <a:lnTo>
                  <a:pt x="16" y="460"/>
                </a:lnTo>
                <a:lnTo>
                  <a:pt x="16" y="452"/>
                </a:lnTo>
                <a:lnTo>
                  <a:pt x="16" y="444"/>
                </a:lnTo>
                <a:lnTo>
                  <a:pt x="16" y="432"/>
                </a:lnTo>
                <a:lnTo>
                  <a:pt x="12" y="420"/>
                </a:lnTo>
                <a:lnTo>
                  <a:pt x="12" y="408"/>
                </a:lnTo>
                <a:lnTo>
                  <a:pt x="12" y="392"/>
                </a:lnTo>
                <a:lnTo>
                  <a:pt x="12" y="376"/>
                </a:lnTo>
                <a:lnTo>
                  <a:pt x="8" y="356"/>
                </a:lnTo>
                <a:lnTo>
                  <a:pt x="8" y="336"/>
                </a:lnTo>
                <a:lnTo>
                  <a:pt x="8" y="316"/>
                </a:lnTo>
                <a:lnTo>
                  <a:pt x="8" y="296"/>
                </a:lnTo>
                <a:lnTo>
                  <a:pt x="8" y="272"/>
                </a:lnTo>
                <a:lnTo>
                  <a:pt x="8" y="228"/>
                </a:lnTo>
                <a:lnTo>
                  <a:pt x="8" y="176"/>
                </a:lnTo>
                <a:lnTo>
                  <a:pt x="4" y="152"/>
                </a:lnTo>
                <a:lnTo>
                  <a:pt x="4" y="128"/>
                </a:lnTo>
                <a:lnTo>
                  <a:pt x="4" y="80"/>
                </a:lnTo>
                <a:lnTo>
                  <a:pt x="4" y="40"/>
                </a:lnTo>
                <a:lnTo>
                  <a:pt x="0" y="0"/>
                </a:lnTo>
                <a:lnTo>
                  <a:pt x="16" y="4"/>
                </a:lnTo>
                <a:lnTo>
                  <a:pt x="32" y="12"/>
                </a:lnTo>
                <a:lnTo>
                  <a:pt x="44" y="16"/>
                </a:lnTo>
                <a:lnTo>
                  <a:pt x="56" y="20"/>
                </a:lnTo>
                <a:lnTo>
                  <a:pt x="64" y="24"/>
                </a:lnTo>
                <a:lnTo>
                  <a:pt x="68" y="28"/>
                </a:lnTo>
                <a:lnTo>
                  <a:pt x="72" y="32"/>
                </a:lnTo>
                <a:lnTo>
                  <a:pt x="72" y="36"/>
                </a:lnTo>
                <a:lnTo>
                  <a:pt x="72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272">
            <a:extLst>
              <a:ext uri="{FF2B5EF4-FFF2-40B4-BE49-F238E27FC236}">
                <a16:creationId xmlns:a16="http://schemas.microsoft.com/office/drawing/2014/main" xmlns="" id="{1C6D116E-F708-4645-819B-805C9BC2434A}"/>
              </a:ext>
            </a:extLst>
          </p:cNvPr>
          <p:cNvSpPr>
            <a:spLocks/>
          </p:cNvSpPr>
          <p:nvPr/>
        </p:nvSpPr>
        <p:spPr bwMode="auto">
          <a:xfrm>
            <a:off x="1808915" y="4875268"/>
            <a:ext cx="193868" cy="519075"/>
          </a:xfrm>
          <a:custGeom>
            <a:avLst/>
            <a:gdLst>
              <a:gd name="T0" fmla="*/ 40 w 48"/>
              <a:gd name="T1" fmla="*/ 8 h 112"/>
              <a:gd name="T2" fmla="*/ 48 w 48"/>
              <a:gd name="T3" fmla="*/ 112 h 112"/>
              <a:gd name="T4" fmla="*/ 32 w 48"/>
              <a:gd name="T5" fmla="*/ 112 h 112"/>
              <a:gd name="T6" fmla="*/ 28 w 48"/>
              <a:gd name="T7" fmla="*/ 96 h 112"/>
              <a:gd name="T8" fmla="*/ 28 w 48"/>
              <a:gd name="T9" fmla="*/ 80 h 112"/>
              <a:gd name="T10" fmla="*/ 24 w 48"/>
              <a:gd name="T11" fmla="*/ 48 h 112"/>
              <a:gd name="T12" fmla="*/ 20 w 48"/>
              <a:gd name="T13" fmla="*/ 36 h 112"/>
              <a:gd name="T14" fmla="*/ 16 w 48"/>
              <a:gd name="T15" fmla="*/ 28 h 112"/>
              <a:gd name="T16" fmla="*/ 12 w 48"/>
              <a:gd name="T17" fmla="*/ 20 h 112"/>
              <a:gd name="T18" fmla="*/ 8 w 48"/>
              <a:gd name="T19" fmla="*/ 12 h 112"/>
              <a:gd name="T20" fmla="*/ 0 w 48"/>
              <a:gd name="T21" fmla="*/ 8 h 112"/>
              <a:gd name="T22" fmla="*/ 0 w 48"/>
              <a:gd name="T23" fmla="*/ 4 h 112"/>
              <a:gd name="T24" fmla="*/ 0 w 48"/>
              <a:gd name="T25" fmla="*/ 4 h 112"/>
              <a:gd name="T26" fmla="*/ 0 w 48"/>
              <a:gd name="T27" fmla="*/ 0 h 112"/>
              <a:gd name="T28" fmla="*/ 4 w 48"/>
              <a:gd name="T29" fmla="*/ 0 h 112"/>
              <a:gd name="T30" fmla="*/ 4 w 48"/>
              <a:gd name="T31" fmla="*/ 0 h 112"/>
              <a:gd name="T32" fmla="*/ 12 w 48"/>
              <a:gd name="T33" fmla="*/ 4 h 112"/>
              <a:gd name="T34" fmla="*/ 24 w 48"/>
              <a:gd name="T35" fmla="*/ 4 h 112"/>
              <a:gd name="T36" fmla="*/ 40 w 48"/>
              <a:gd name="T37" fmla="*/ 8 h 112"/>
              <a:gd name="T38" fmla="*/ 40 w 48"/>
              <a:gd name="T39" fmla="*/ 8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8" h="112">
                <a:moveTo>
                  <a:pt x="40" y="8"/>
                </a:moveTo>
                <a:lnTo>
                  <a:pt x="48" y="112"/>
                </a:lnTo>
                <a:lnTo>
                  <a:pt x="32" y="112"/>
                </a:lnTo>
                <a:lnTo>
                  <a:pt x="28" y="96"/>
                </a:lnTo>
                <a:lnTo>
                  <a:pt x="28" y="80"/>
                </a:lnTo>
                <a:lnTo>
                  <a:pt x="24" y="48"/>
                </a:lnTo>
                <a:lnTo>
                  <a:pt x="20" y="36"/>
                </a:lnTo>
                <a:lnTo>
                  <a:pt x="16" y="28"/>
                </a:lnTo>
                <a:lnTo>
                  <a:pt x="12" y="20"/>
                </a:lnTo>
                <a:lnTo>
                  <a:pt x="8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12" y="4"/>
                </a:lnTo>
                <a:lnTo>
                  <a:pt x="24" y="4"/>
                </a:lnTo>
                <a:lnTo>
                  <a:pt x="40" y="8"/>
                </a:lnTo>
                <a:lnTo>
                  <a:pt x="4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273">
            <a:extLst>
              <a:ext uri="{FF2B5EF4-FFF2-40B4-BE49-F238E27FC236}">
                <a16:creationId xmlns:a16="http://schemas.microsoft.com/office/drawing/2014/main" xmlns="" id="{0D0E95CC-0533-4C69-846F-FBE80E001DAA}"/>
              </a:ext>
            </a:extLst>
          </p:cNvPr>
          <p:cNvSpPr>
            <a:spLocks/>
          </p:cNvSpPr>
          <p:nvPr/>
        </p:nvSpPr>
        <p:spPr bwMode="auto">
          <a:xfrm>
            <a:off x="1857382" y="4652807"/>
            <a:ext cx="1437855" cy="352230"/>
          </a:xfrm>
          <a:custGeom>
            <a:avLst/>
            <a:gdLst>
              <a:gd name="T0" fmla="*/ 0 w 356"/>
              <a:gd name="T1" fmla="*/ 48 h 76"/>
              <a:gd name="T2" fmla="*/ 12 w 356"/>
              <a:gd name="T3" fmla="*/ 48 h 76"/>
              <a:gd name="T4" fmla="*/ 28 w 356"/>
              <a:gd name="T5" fmla="*/ 44 h 76"/>
              <a:gd name="T6" fmla="*/ 44 w 356"/>
              <a:gd name="T7" fmla="*/ 44 h 76"/>
              <a:gd name="T8" fmla="*/ 64 w 356"/>
              <a:gd name="T9" fmla="*/ 40 h 76"/>
              <a:gd name="T10" fmla="*/ 88 w 356"/>
              <a:gd name="T11" fmla="*/ 36 h 76"/>
              <a:gd name="T12" fmla="*/ 112 w 356"/>
              <a:gd name="T13" fmla="*/ 32 h 76"/>
              <a:gd name="T14" fmla="*/ 136 w 356"/>
              <a:gd name="T15" fmla="*/ 28 h 76"/>
              <a:gd name="T16" fmla="*/ 164 w 356"/>
              <a:gd name="T17" fmla="*/ 24 h 76"/>
              <a:gd name="T18" fmla="*/ 196 w 356"/>
              <a:gd name="T19" fmla="*/ 16 h 76"/>
              <a:gd name="T20" fmla="*/ 220 w 356"/>
              <a:gd name="T21" fmla="*/ 12 h 76"/>
              <a:gd name="T22" fmla="*/ 240 w 356"/>
              <a:gd name="T23" fmla="*/ 8 h 76"/>
              <a:gd name="T24" fmla="*/ 260 w 356"/>
              <a:gd name="T25" fmla="*/ 8 h 76"/>
              <a:gd name="T26" fmla="*/ 276 w 356"/>
              <a:gd name="T27" fmla="*/ 4 h 76"/>
              <a:gd name="T28" fmla="*/ 288 w 356"/>
              <a:gd name="T29" fmla="*/ 4 h 76"/>
              <a:gd name="T30" fmla="*/ 300 w 356"/>
              <a:gd name="T31" fmla="*/ 0 h 76"/>
              <a:gd name="T32" fmla="*/ 304 w 356"/>
              <a:gd name="T33" fmla="*/ 0 h 76"/>
              <a:gd name="T34" fmla="*/ 324 w 356"/>
              <a:gd name="T35" fmla="*/ 4 h 76"/>
              <a:gd name="T36" fmla="*/ 340 w 356"/>
              <a:gd name="T37" fmla="*/ 8 h 76"/>
              <a:gd name="T38" fmla="*/ 348 w 356"/>
              <a:gd name="T39" fmla="*/ 12 h 76"/>
              <a:gd name="T40" fmla="*/ 352 w 356"/>
              <a:gd name="T41" fmla="*/ 16 h 76"/>
              <a:gd name="T42" fmla="*/ 356 w 356"/>
              <a:gd name="T43" fmla="*/ 24 h 76"/>
              <a:gd name="T44" fmla="*/ 356 w 356"/>
              <a:gd name="T45" fmla="*/ 28 h 76"/>
              <a:gd name="T46" fmla="*/ 356 w 356"/>
              <a:gd name="T47" fmla="*/ 28 h 76"/>
              <a:gd name="T48" fmla="*/ 356 w 356"/>
              <a:gd name="T49" fmla="*/ 32 h 76"/>
              <a:gd name="T50" fmla="*/ 352 w 356"/>
              <a:gd name="T51" fmla="*/ 32 h 76"/>
              <a:gd name="T52" fmla="*/ 348 w 356"/>
              <a:gd name="T53" fmla="*/ 32 h 76"/>
              <a:gd name="T54" fmla="*/ 344 w 356"/>
              <a:gd name="T55" fmla="*/ 36 h 76"/>
              <a:gd name="T56" fmla="*/ 336 w 356"/>
              <a:gd name="T57" fmla="*/ 36 h 76"/>
              <a:gd name="T58" fmla="*/ 328 w 356"/>
              <a:gd name="T59" fmla="*/ 40 h 76"/>
              <a:gd name="T60" fmla="*/ 320 w 356"/>
              <a:gd name="T61" fmla="*/ 40 h 76"/>
              <a:gd name="T62" fmla="*/ 312 w 356"/>
              <a:gd name="T63" fmla="*/ 40 h 76"/>
              <a:gd name="T64" fmla="*/ 300 w 356"/>
              <a:gd name="T65" fmla="*/ 44 h 76"/>
              <a:gd name="T66" fmla="*/ 288 w 356"/>
              <a:gd name="T67" fmla="*/ 44 h 76"/>
              <a:gd name="T68" fmla="*/ 272 w 356"/>
              <a:gd name="T69" fmla="*/ 48 h 76"/>
              <a:gd name="T70" fmla="*/ 260 w 356"/>
              <a:gd name="T71" fmla="*/ 48 h 76"/>
              <a:gd name="T72" fmla="*/ 244 w 356"/>
              <a:gd name="T73" fmla="*/ 52 h 76"/>
              <a:gd name="T74" fmla="*/ 224 w 356"/>
              <a:gd name="T75" fmla="*/ 52 h 76"/>
              <a:gd name="T76" fmla="*/ 208 w 356"/>
              <a:gd name="T77" fmla="*/ 56 h 76"/>
              <a:gd name="T78" fmla="*/ 172 w 356"/>
              <a:gd name="T79" fmla="*/ 60 h 76"/>
              <a:gd name="T80" fmla="*/ 140 w 356"/>
              <a:gd name="T81" fmla="*/ 64 h 76"/>
              <a:gd name="T82" fmla="*/ 108 w 356"/>
              <a:gd name="T83" fmla="*/ 68 h 76"/>
              <a:gd name="T84" fmla="*/ 80 w 356"/>
              <a:gd name="T85" fmla="*/ 72 h 76"/>
              <a:gd name="T86" fmla="*/ 56 w 356"/>
              <a:gd name="T87" fmla="*/ 72 h 76"/>
              <a:gd name="T88" fmla="*/ 36 w 356"/>
              <a:gd name="T89" fmla="*/ 72 h 76"/>
              <a:gd name="T90" fmla="*/ 16 w 356"/>
              <a:gd name="T91" fmla="*/ 76 h 76"/>
              <a:gd name="T92" fmla="*/ 0 w 356"/>
              <a:gd name="T93" fmla="*/ 76 h 76"/>
              <a:gd name="T94" fmla="*/ 0 w 356"/>
              <a:gd name="T95" fmla="*/ 48 h 76"/>
              <a:gd name="T96" fmla="*/ 0 w 356"/>
              <a:gd name="T97" fmla="*/ 4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6" h="76">
                <a:moveTo>
                  <a:pt x="0" y="48"/>
                </a:moveTo>
                <a:lnTo>
                  <a:pt x="12" y="48"/>
                </a:lnTo>
                <a:lnTo>
                  <a:pt x="28" y="44"/>
                </a:lnTo>
                <a:lnTo>
                  <a:pt x="44" y="44"/>
                </a:lnTo>
                <a:lnTo>
                  <a:pt x="64" y="40"/>
                </a:lnTo>
                <a:lnTo>
                  <a:pt x="88" y="36"/>
                </a:lnTo>
                <a:lnTo>
                  <a:pt x="112" y="32"/>
                </a:lnTo>
                <a:lnTo>
                  <a:pt x="136" y="28"/>
                </a:lnTo>
                <a:lnTo>
                  <a:pt x="164" y="24"/>
                </a:lnTo>
                <a:lnTo>
                  <a:pt x="196" y="16"/>
                </a:lnTo>
                <a:lnTo>
                  <a:pt x="220" y="12"/>
                </a:lnTo>
                <a:lnTo>
                  <a:pt x="240" y="8"/>
                </a:lnTo>
                <a:lnTo>
                  <a:pt x="260" y="8"/>
                </a:lnTo>
                <a:lnTo>
                  <a:pt x="276" y="4"/>
                </a:lnTo>
                <a:lnTo>
                  <a:pt x="288" y="4"/>
                </a:lnTo>
                <a:lnTo>
                  <a:pt x="300" y="0"/>
                </a:lnTo>
                <a:lnTo>
                  <a:pt x="304" y="0"/>
                </a:lnTo>
                <a:lnTo>
                  <a:pt x="324" y="4"/>
                </a:lnTo>
                <a:lnTo>
                  <a:pt x="340" y="8"/>
                </a:lnTo>
                <a:lnTo>
                  <a:pt x="348" y="12"/>
                </a:lnTo>
                <a:lnTo>
                  <a:pt x="352" y="16"/>
                </a:lnTo>
                <a:lnTo>
                  <a:pt x="356" y="24"/>
                </a:lnTo>
                <a:lnTo>
                  <a:pt x="356" y="28"/>
                </a:lnTo>
                <a:lnTo>
                  <a:pt x="356" y="28"/>
                </a:lnTo>
                <a:lnTo>
                  <a:pt x="356" y="32"/>
                </a:lnTo>
                <a:lnTo>
                  <a:pt x="352" y="32"/>
                </a:lnTo>
                <a:lnTo>
                  <a:pt x="348" y="32"/>
                </a:lnTo>
                <a:lnTo>
                  <a:pt x="344" y="36"/>
                </a:lnTo>
                <a:lnTo>
                  <a:pt x="336" y="36"/>
                </a:lnTo>
                <a:lnTo>
                  <a:pt x="328" y="40"/>
                </a:lnTo>
                <a:lnTo>
                  <a:pt x="320" y="40"/>
                </a:lnTo>
                <a:lnTo>
                  <a:pt x="312" y="40"/>
                </a:lnTo>
                <a:lnTo>
                  <a:pt x="300" y="44"/>
                </a:lnTo>
                <a:lnTo>
                  <a:pt x="288" y="44"/>
                </a:lnTo>
                <a:lnTo>
                  <a:pt x="272" y="48"/>
                </a:lnTo>
                <a:lnTo>
                  <a:pt x="260" y="48"/>
                </a:lnTo>
                <a:lnTo>
                  <a:pt x="244" y="52"/>
                </a:lnTo>
                <a:lnTo>
                  <a:pt x="224" y="52"/>
                </a:lnTo>
                <a:lnTo>
                  <a:pt x="208" y="56"/>
                </a:lnTo>
                <a:lnTo>
                  <a:pt x="172" y="60"/>
                </a:lnTo>
                <a:lnTo>
                  <a:pt x="140" y="64"/>
                </a:lnTo>
                <a:lnTo>
                  <a:pt x="108" y="68"/>
                </a:lnTo>
                <a:lnTo>
                  <a:pt x="80" y="72"/>
                </a:lnTo>
                <a:lnTo>
                  <a:pt x="56" y="72"/>
                </a:lnTo>
                <a:lnTo>
                  <a:pt x="36" y="72"/>
                </a:lnTo>
                <a:lnTo>
                  <a:pt x="16" y="76"/>
                </a:lnTo>
                <a:lnTo>
                  <a:pt x="0" y="76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274">
            <a:extLst>
              <a:ext uri="{FF2B5EF4-FFF2-40B4-BE49-F238E27FC236}">
                <a16:creationId xmlns:a16="http://schemas.microsoft.com/office/drawing/2014/main" xmlns="" id="{5C378974-7E34-471F-A275-25E3D8ACD6D1}"/>
              </a:ext>
            </a:extLst>
          </p:cNvPr>
          <p:cNvSpPr>
            <a:spLocks/>
          </p:cNvSpPr>
          <p:nvPr/>
        </p:nvSpPr>
        <p:spPr bwMode="auto">
          <a:xfrm>
            <a:off x="1033442" y="5134805"/>
            <a:ext cx="2811088" cy="500537"/>
          </a:xfrm>
          <a:custGeom>
            <a:avLst/>
            <a:gdLst>
              <a:gd name="T0" fmla="*/ 388 w 696"/>
              <a:gd name="T1" fmla="*/ 60 h 108"/>
              <a:gd name="T2" fmla="*/ 332 w 696"/>
              <a:gd name="T3" fmla="*/ 64 h 108"/>
              <a:gd name="T4" fmla="*/ 200 w 696"/>
              <a:gd name="T5" fmla="*/ 84 h 108"/>
              <a:gd name="T6" fmla="*/ 124 w 696"/>
              <a:gd name="T7" fmla="*/ 100 h 108"/>
              <a:gd name="T8" fmla="*/ 104 w 696"/>
              <a:gd name="T9" fmla="*/ 104 h 108"/>
              <a:gd name="T10" fmla="*/ 84 w 696"/>
              <a:gd name="T11" fmla="*/ 108 h 108"/>
              <a:gd name="T12" fmla="*/ 72 w 696"/>
              <a:gd name="T13" fmla="*/ 108 h 108"/>
              <a:gd name="T14" fmla="*/ 64 w 696"/>
              <a:gd name="T15" fmla="*/ 108 h 108"/>
              <a:gd name="T16" fmla="*/ 52 w 696"/>
              <a:gd name="T17" fmla="*/ 104 h 108"/>
              <a:gd name="T18" fmla="*/ 32 w 696"/>
              <a:gd name="T19" fmla="*/ 96 h 108"/>
              <a:gd name="T20" fmla="*/ 8 w 696"/>
              <a:gd name="T21" fmla="*/ 88 h 108"/>
              <a:gd name="T22" fmla="*/ 0 w 696"/>
              <a:gd name="T23" fmla="*/ 76 h 108"/>
              <a:gd name="T24" fmla="*/ 0 w 696"/>
              <a:gd name="T25" fmla="*/ 68 h 108"/>
              <a:gd name="T26" fmla="*/ 12 w 696"/>
              <a:gd name="T27" fmla="*/ 64 h 108"/>
              <a:gd name="T28" fmla="*/ 20 w 696"/>
              <a:gd name="T29" fmla="*/ 64 h 108"/>
              <a:gd name="T30" fmla="*/ 36 w 696"/>
              <a:gd name="T31" fmla="*/ 64 h 108"/>
              <a:gd name="T32" fmla="*/ 60 w 696"/>
              <a:gd name="T33" fmla="*/ 60 h 108"/>
              <a:gd name="T34" fmla="*/ 96 w 696"/>
              <a:gd name="T35" fmla="*/ 56 h 108"/>
              <a:gd name="T36" fmla="*/ 136 w 696"/>
              <a:gd name="T37" fmla="*/ 52 h 108"/>
              <a:gd name="T38" fmla="*/ 184 w 696"/>
              <a:gd name="T39" fmla="*/ 48 h 108"/>
              <a:gd name="T40" fmla="*/ 244 w 696"/>
              <a:gd name="T41" fmla="*/ 40 h 108"/>
              <a:gd name="T42" fmla="*/ 312 w 696"/>
              <a:gd name="T43" fmla="*/ 32 h 108"/>
              <a:gd name="T44" fmla="*/ 376 w 696"/>
              <a:gd name="T45" fmla="*/ 24 h 108"/>
              <a:gd name="T46" fmla="*/ 436 w 696"/>
              <a:gd name="T47" fmla="*/ 20 h 108"/>
              <a:gd name="T48" fmla="*/ 484 w 696"/>
              <a:gd name="T49" fmla="*/ 12 h 108"/>
              <a:gd name="T50" fmla="*/ 524 w 696"/>
              <a:gd name="T51" fmla="*/ 8 h 108"/>
              <a:gd name="T52" fmla="*/ 560 w 696"/>
              <a:gd name="T53" fmla="*/ 4 h 108"/>
              <a:gd name="T54" fmla="*/ 584 w 696"/>
              <a:gd name="T55" fmla="*/ 4 h 108"/>
              <a:gd name="T56" fmla="*/ 600 w 696"/>
              <a:gd name="T57" fmla="*/ 4 h 108"/>
              <a:gd name="T58" fmla="*/ 608 w 696"/>
              <a:gd name="T59" fmla="*/ 0 h 108"/>
              <a:gd name="T60" fmla="*/ 628 w 696"/>
              <a:gd name="T61" fmla="*/ 4 h 108"/>
              <a:gd name="T62" fmla="*/ 660 w 696"/>
              <a:gd name="T63" fmla="*/ 16 h 108"/>
              <a:gd name="T64" fmla="*/ 676 w 696"/>
              <a:gd name="T65" fmla="*/ 24 h 108"/>
              <a:gd name="T66" fmla="*/ 684 w 696"/>
              <a:gd name="T67" fmla="*/ 32 h 108"/>
              <a:gd name="T68" fmla="*/ 692 w 696"/>
              <a:gd name="T69" fmla="*/ 36 h 108"/>
              <a:gd name="T70" fmla="*/ 696 w 696"/>
              <a:gd name="T71" fmla="*/ 44 h 108"/>
              <a:gd name="T72" fmla="*/ 692 w 696"/>
              <a:gd name="T73" fmla="*/ 52 h 108"/>
              <a:gd name="T74" fmla="*/ 680 w 696"/>
              <a:gd name="T75" fmla="*/ 60 h 108"/>
              <a:gd name="T76" fmla="*/ 668 w 696"/>
              <a:gd name="T77" fmla="*/ 60 h 108"/>
              <a:gd name="T78" fmla="*/ 652 w 696"/>
              <a:gd name="T79" fmla="*/ 60 h 108"/>
              <a:gd name="T80" fmla="*/ 612 w 696"/>
              <a:gd name="T81" fmla="*/ 60 h 108"/>
              <a:gd name="T82" fmla="*/ 568 w 696"/>
              <a:gd name="T83" fmla="*/ 56 h 108"/>
              <a:gd name="T84" fmla="*/ 532 w 696"/>
              <a:gd name="T85" fmla="*/ 56 h 108"/>
              <a:gd name="T86" fmla="*/ 496 w 696"/>
              <a:gd name="T87" fmla="*/ 56 h 108"/>
              <a:gd name="T88" fmla="*/ 444 w 696"/>
              <a:gd name="T89" fmla="*/ 5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96" h="108">
                <a:moveTo>
                  <a:pt x="444" y="56"/>
                </a:moveTo>
                <a:lnTo>
                  <a:pt x="388" y="60"/>
                </a:lnTo>
                <a:lnTo>
                  <a:pt x="360" y="64"/>
                </a:lnTo>
                <a:lnTo>
                  <a:pt x="332" y="64"/>
                </a:lnTo>
                <a:lnTo>
                  <a:pt x="224" y="80"/>
                </a:lnTo>
                <a:lnTo>
                  <a:pt x="200" y="84"/>
                </a:lnTo>
                <a:lnTo>
                  <a:pt x="176" y="88"/>
                </a:lnTo>
                <a:lnTo>
                  <a:pt x="124" y="100"/>
                </a:lnTo>
                <a:lnTo>
                  <a:pt x="112" y="100"/>
                </a:lnTo>
                <a:lnTo>
                  <a:pt x="104" y="104"/>
                </a:lnTo>
                <a:lnTo>
                  <a:pt x="92" y="104"/>
                </a:lnTo>
                <a:lnTo>
                  <a:pt x="84" y="108"/>
                </a:lnTo>
                <a:lnTo>
                  <a:pt x="80" y="108"/>
                </a:lnTo>
                <a:lnTo>
                  <a:pt x="72" y="108"/>
                </a:lnTo>
                <a:lnTo>
                  <a:pt x="68" y="108"/>
                </a:lnTo>
                <a:lnTo>
                  <a:pt x="64" y="108"/>
                </a:lnTo>
                <a:lnTo>
                  <a:pt x="60" y="108"/>
                </a:lnTo>
                <a:lnTo>
                  <a:pt x="52" y="104"/>
                </a:lnTo>
                <a:lnTo>
                  <a:pt x="40" y="100"/>
                </a:lnTo>
                <a:lnTo>
                  <a:pt x="32" y="96"/>
                </a:lnTo>
                <a:lnTo>
                  <a:pt x="20" y="92"/>
                </a:lnTo>
                <a:lnTo>
                  <a:pt x="8" y="88"/>
                </a:lnTo>
                <a:lnTo>
                  <a:pt x="4" y="80"/>
                </a:lnTo>
                <a:lnTo>
                  <a:pt x="0" y="76"/>
                </a:lnTo>
                <a:lnTo>
                  <a:pt x="0" y="72"/>
                </a:lnTo>
                <a:lnTo>
                  <a:pt x="0" y="68"/>
                </a:lnTo>
                <a:lnTo>
                  <a:pt x="4" y="68"/>
                </a:lnTo>
                <a:lnTo>
                  <a:pt x="12" y="64"/>
                </a:lnTo>
                <a:lnTo>
                  <a:pt x="16" y="64"/>
                </a:lnTo>
                <a:lnTo>
                  <a:pt x="20" y="64"/>
                </a:lnTo>
                <a:lnTo>
                  <a:pt x="28" y="64"/>
                </a:lnTo>
                <a:lnTo>
                  <a:pt x="36" y="64"/>
                </a:lnTo>
                <a:lnTo>
                  <a:pt x="48" y="64"/>
                </a:lnTo>
                <a:lnTo>
                  <a:pt x="60" y="60"/>
                </a:lnTo>
                <a:lnTo>
                  <a:pt x="76" y="60"/>
                </a:lnTo>
                <a:lnTo>
                  <a:pt x="96" y="56"/>
                </a:lnTo>
                <a:lnTo>
                  <a:pt x="112" y="56"/>
                </a:lnTo>
                <a:lnTo>
                  <a:pt x="136" y="52"/>
                </a:lnTo>
                <a:lnTo>
                  <a:pt x="160" y="52"/>
                </a:lnTo>
                <a:lnTo>
                  <a:pt x="184" y="48"/>
                </a:lnTo>
                <a:lnTo>
                  <a:pt x="212" y="44"/>
                </a:lnTo>
                <a:lnTo>
                  <a:pt x="244" y="40"/>
                </a:lnTo>
                <a:lnTo>
                  <a:pt x="276" y="36"/>
                </a:lnTo>
                <a:lnTo>
                  <a:pt x="312" y="32"/>
                </a:lnTo>
                <a:lnTo>
                  <a:pt x="344" y="28"/>
                </a:lnTo>
                <a:lnTo>
                  <a:pt x="376" y="24"/>
                </a:lnTo>
                <a:lnTo>
                  <a:pt x="408" y="20"/>
                </a:lnTo>
                <a:lnTo>
                  <a:pt x="436" y="20"/>
                </a:lnTo>
                <a:lnTo>
                  <a:pt x="460" y="16"/>
                </a:lnTo>
                <a:lnTo>
                  <a:pt x="484" y="12"/>
                </a:lnTo>
                <a:lnTo>
                  <a:pt x="504" y="12"/>
                </a:lnTo>
                <a:lnTo>
                  <a:pt x="524" y="8"/>
                </a:lnTo>
                <a:lnTo>
                  <a:pt x="544" y="8"/>
                </a:lnTo>
                <a:lnTo>
                  <a:pt x="560" y="4"/>
                </a:lnTo>
                <a:lnTo>
                  <a:pt x="572" y="4"/>
                </a:lnTo>
                <a:lnTo>
                  <a:pt x="584" y="4"/>
                </a:lnTo>
                <a:lnTo>
                  <a:pt x="592" y="4"/>
                </a:lnTo>
                <a:lnTo>
                  <a:pt x="600" y="4"/>
                </a:lnTo>
                <a:lnTo>
                  <a:pt x="604" y="4"/>
                </a:lnTo>
                <a:lnTo>
                  <a:pt x="608" y="0"/>
                </a:lnTo>
                <a:lnTo>
                  <a:pt x="616" y="4"/>
                </a:lnTo>
                <a:lnTo>
                  <a:pt x="628" y="4"/>
                </a:lnTo>
                <a:lnTo>
                  <a:pt x="644" y="8"/>
                </a:lnTo>
                <a:lnTo>
                  <a:pt x="660" y="16"/>
                </a:lnTo>
                <a:lnTo>
                  <a:pt x="668" y="20"/>
                </a:lnTo>
                <a:lnTo>
                  <a:pt x="676" y="24"/>
                </a:lnTo>
                <a:lnTo>
                  <a:pt x="680" y="28"/>
                </a:lnTo>
                <a:lnTo>
                  <a:pt x="684" y="32"/>
                </a:lnTo>
                <a:lnTo>
                  <a:pt x="688" y="36"/>
                </a:lnTo>
                <a:lnTo>
                  <a:pt x="692" y="36"/>
                </a:lnTo>
                <a:lnTo>
                  <a:pt x="696" y="40"/>
                </a:lnTo>
                <a:lnTo>
                  <a:pt x="696" y="44"/>
                </a:lnTo>
                <a:lnTo>
                  <a:pt x="692" y="48"/>
                </a:lnTo>
                <a:lnTo>
                  <a:pt x="692" y="52"/>
                </a:lnTo>
                <a:lnTo>
                  <a:pt x="688" y="56"/>
                </a:lnTo>
                <a:lnTo>
                  <a:pt x="680" y="60"/>
                </a:lnTo>
                <a:lnTo>
                  <a:pt x="676" y="60"/>
                </a:lnTo>
                <a:lnTo>
                  <a:pt x="668" y="60"/>
                </a:lnTo>
                <a:lnTo>
                  <a:pt x="660" y="60"/>
                </a:lnTo>
                <a:lnTo>
                  <a:pt x="652" y="60"/>
                </a:lnTo>
                <a:lnTo>
                  <a:pt x="636" y="60"/>
                </a:lnTo>
                <a:lnTo>
                  <a:pt x="612" y="60"/>
                </a:lnTo>
                <a:lnTo>
                  <a:pt x="588" y="56"/>
                </a:lnTo>
                <a:lnTo>
                  <a:pt x="568" y="56"/>
                </a:lnTo>
                <a:lnTo>
                  <a:pt x="548" y="56"/>
                </a:lnTo>
                <a:lnTo>
                  <a:pt x="532" y="56"/>
                </a:lnTo>
                <a:lnTo>
                  <a:pt x="516" y="56"/>
                </a:lnTo>
                <a:lnTo>
                  <a:pt x="496" y="56"/>
                </a:lnTo>
                <a:lnTo>
                  <a:pt x="472" y="56"/>
                </a:lnTo>
                <a:lnTo>
                  <a:pt x="444" y="56"/>
                </a:lnTo>
                <a:lnTo>
                  <a:pt x="444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113">
            <a:extLst>
              <a:ext uri="{FF2B5EF4-FFF2-40B4-BE49-F238E27FC236}">
                <a16:creationId xmlns:a16="http://schemas.microsoft.com/office/drawing/2014/main" xmlns="" id="{A32DC283-D347-4CD6-862F-3934ECDAA807}"/>
              </a:ext>
            </a:extLst>
          </p:cNvPr>
          <p:cNvSpPr>
            <a:spLocks/>
          </p:cNvSpPr>
          <p:nvPr/>
        </p:nvSpPr>
        <p:spPr bwMode="auto">
          <a:xfrm>
            <a:off x="5813346" y="4065902"/>
            <a:ext cx="1086165" cy="1122483"/>
          </a:xfrm>
          <a:custGeom>
            <a:avLst/>
            <a:gdLst>
              <a:gd name="T0" fmla="*/ 272 w 284"/>
              <a:gd name="T1" fmla="*/ 60 h 244"/>
              <a:gd name="T2" fmla="*/ 268 w 284"/>
              <a:gd name="T3" fmla="*/ 72 h 244"/>
              <a:gd name="T4" fmla="*/ 260 w 284"/>
              <a:gd name="T5" fmla="*/ 92 h 244"/>
              <a:gd name="T6" fmla="*/ 252 w 284"/>
              <a:gd name="T7" fmla="*/ 124 h 244"/>
              <a:gd name="T8" fmla="*/ 240 w 284"/>
              <a:gd name="T9" fmla="*/ 160 h 244"/>
              <a:gd name="T10" fmla="*/ 232 w 284"/>
              <a:gd name="T11" fmla="*/ 192 h 244"/>
              <a:gd name="T12" fmla="*/ 228 w 284"/>
              <a:gd name="T13" fmla="*/ 216 h 244"/>
              <a:gd name="T14" fmla="*/ 224 w 284"/>
              <a:gd name="T15" fmla="*/ 236 h 244"/>
              <a:gd name="T16" fmla="*/ 176 w 284"/>
              <a:gd name="T17" fmla="*/ 244 h 244"/>
              <a:gd name="T18" fmla="*/ 176 w 284"/>
              <a:gd name="T19" fmla="*/ 212 h 244"/>
              <a:gd name="T20" fmla="*/ 180 w 284"/>
              <a:gd name="T21" fmla="*/ 188 h 244"/>
              <a:gd name="T22" fmla="*/ 180 w 284"/>
              <a:gd name="T23" fmla="*/ 180 h 244"/>
              <a:gd name="T24" fmla="*/ 184 w 284"/>
              <a:gd name="T25" fmla="*/ 168 h 244"/>
              <a:gd name="T26" fmla="*/ 188 w 284"/>
              <a:gd name="T27" fmla="*/ 144 h 244"/>
              <a:gd name="T28" fmla="*/ 192 w 284"/>
              <a:gd name="T29" fmla="*/ 116 h 244"/>
              <a:gd name="T30" fmla="*/ 200 w 284"/>
              <a:gd name="T31" fmla="*/ 92 h 244"/>
              <a:gd name="T32" fmla="*/ 204 w 284"/>
              <a:gd name="T33" fmla="*/ 72 h 244"/>
              <a:gd name="T34" fmla="*/ 204 w 284"/>
              <a:gd name="T35" fmla="*/ 60 h 244"/>
              <a:gd name="T36" fmla="*/ 204 w 284"/>
              <a:gd name="T37" fmla="*/ 52 h 244"/>
              <a:gd name="T38" fmla="*/ 196 w 284"/>
              <a:gd name="T39" fmla="*/ 52 h 244"/>
              <a:gd name="T40" fmla="*/ 188 w 284"/>
              <a:gd name="T41" fmla="*/ 52 h 244"/>
              <a:gd name="T42" fmla="*/ 168 w 284"/>
              <a:gd name="T43" fmla="*/ 56 h 244"/>
              <a:gd name="T44" fmla="*/ 140 w 284"/>
              <a:gd name="T45" fmla="*/ 64 h 244"/>
              <a:gd name="T46" fmla="*/ 100 w 284"/>
              <a:gd name="T47" fmla="*/ 68 h 244"/>
              <a:gd name="T48" fmla="*/ 80 w 284"/>
              <a:gd name="T49" fmla="*/ 72 h 244"/>
              <a:gd name="T50" fmla="*/ 64 w 284"/>
              <a:gd name="T51" fmla="*/ 76 h 244"/>
              <a:gd name="T52" fmla="*/ 44 w 284"/>
              <a:gd name="T53" fmla="*/ 76 h 244"/>
              <a:gd name="T54" fmla="*/ 24 w 284"/>
              <a:gd name="T55" fmla="*/ 72 h 244"/>
              <a:gd name="T56" fmla="*/ 12 w 284"/>
              <a:gd name="T57" fmla="*/ 64 h 244"/>
              <a:gd name="T58" fmla="*/ 4 w 284"/>
              <a:gd name="T59" fmla="*/ 52 h 244"/>
              <a:gd name="T60" fmla="*/ 36 w 284"/>
              <a:gd name="T61" fmla="*/ 44 h 244"/>
              <a:gd name="T62" fmla="*/ 100 w 284"/>
              <a:gd name="T63" fmla="*/ 36 h 244"/>
              <a:gd name="T64" fmla="*/ 136 w 284"/>
              <a:gd name="T65" fmla="*/ 28 h 244"/>
              <a:gd name="T66" fmla="*/ 156 w 284"/>
              <a:gd name="T67" fmla="*/ 20 h 244"/>
              <a:gd name="T68" fmla="*/ 172 w 284"/>
              <a:gd name="T69" fmla="*/ 16 h 244"/>
              <a:gd name="T70" fmla="*/ 184 w 284"/>
              <a:gd name="T71" fmla="*/ 12 h 244"/>
              <a:gd name="T72" fmla="*/ 192 w 284"/>
              <a:gd name="T73" fmla="*/ 4 h 244"/>
              <a:gd name="T74" fmla="*/ 204 w 284"/>
              <a:gd name="T75" fmla="*/ 0 h 244"/>
              <a:gd name="T76" fmla="*/ 216 w 284"/>
              <a:gd name="T77" fmla="*/ 0 h 244"/>
              <a:gd name="T78" fmla="*/ 236 w 284"/>
              <a:gd name="T79" fmla="*/ 8 h 244"/>
              <a:gd name="T80" fmla="*/ 264 w 284"/>
              <a:gd name="T81" fmla="*/ 24 h 244"/>
              <a:gd name="T82" fmla="*/ 280 w 284"/>
              <a:gd name="T83" fmla="*/ 36 h 244"/>
              <a:gd name="T84" fmla="*/ 284 w 284"/>
              <a:gd name="T85" fmla="*/ 44 h 244"/>
              <a:gd name="T86" fmla="*/ 280 w 284"/>
              <a:gd name="T87" fmla="*/ 56 h 244"/>
              <a:gd name="T88" fmla="*/ 276 w 284"/>
              <a:gd name="T89" fmla="*/ 56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84" h="244">
                <a:moveTo>
                  <a:pt x="276" y="56"/>
                </a:moveTo>
                <a:lnTo>
                  <a:pt x="272" y="60"/>
                </a:lnTo>
                <a:lnTo>
                  <a:pt x="272" y="64"/>
                </a:lnTo>
                <a:lnTo>
                  <a:pt x="268" y="72"/>
                </a:lnTo>
                <a:lnTo>
                  <a:pt x="264" y="84"/>
                </a:lnTo>
                <a:lnTo>
                  <a:pt x="260" y="92"/>
                </a:lnTo>
                <a:lnTo>
                  <a:pt x="256" y="108"/>
                </a:lnTo>
                <a:lnTo>
                  <a:pt x="252" y="124"/>
                </a:lnTo>
                <a:lnTo>
                  <a:pt x="248" y="140"/>
                </a:lnTo>
                <a:lnTo>
                  <a:pt x="240" y="160"/>
                </a:lnTo>
                <a:lnTo>
                  <a:pt x="236" y="176"/>
                </a:lnTo>
                <a:lnTo>
                  <a:pt x="232" y="192"/>
                </a:lnTo>
                <a:lnTo>
                  <a:pt x="232" y="204"/>
                </a:lnTo>
                <a:lnTo>
                  <a:pt x="228" y="216"/>
                </a:lnTo>
                <a:lnTo>
                  <a:pt x="228" y="228"/>
                </a:lnTo>
                <a:lnTo>
                  <a:pt x="224" y="236"/>
                </a:lnTo>
                <a:lnTo>
                  <a:pt x="224" y="244"/>
                </a:lnTo>
                <a:lnTo>
                  <a:pt x="176" y="244"/>
                </a:lnTo>
                <a:lnTo>
                  <a:pt x="176" y="228"/>
                </a:lnTo>
                <a:lnTo>
                  <a:pt x="176" y="212"/>
                </a:lnTo>
                <a:lnTo>
                  <a:pt x="176" y="200"/>
                </a:lnTo>
                <a:lnTo>
                  <a:pt x="180" y="188"/>
                </a:lnTo>
                <a:lnTo>
                  <a:pt x="180" y="184"/>
                </a:lnTo>
                <a:lnTo>
                  <a:pt x="180" y="180"/>
                </a:lnTo>
                <a:lnTo>
                  <a:pt x="180" y="176"/>
                </a:lnTo>
                <a:lnTo>
                  <a:pt x="184" y="168"/>
                </a:lnTo>
                <a:lnTo>
                  <a:pt x="184" y="156"/>
                </a:lnTo>
                <a:lnTo>
                  <a:pt x="188" y="144"/>
                </a:lnTo>
                <a:lnTo>
                  <a:pt x="188" y="132"/>
                </a:lnTo>
                <a:lnTo>
                  <a:pt x="192" y="116"/>
                </a:lnTo>
                <a:lnTo>
                  <a:pt x="196" y="104"/>
                </a:lnTo>
                <a:lnTo>
                  <a:pt x="200" y="92"/>
                </a:lnTo>
                <a:lnTo>
                  <a:pt x="200" y="80"/>
                </a:lnTo>
                <a:lnTo>
                  <a:pt x="204" y="72"/>
                </a:lnTo>
                <a:lnTo>
                  <a:pt x="204" y="64"/>
                </a:lnTo>
                <a:lnTo>
                  <a:pt x="204" y="60"/>
                </a:lnTo>
                <a:lnTo>
                  <a:pt x="204" y="56"/>
                </a:lnTo>
                <a:lnTo>
                  <a:pt x="204" y="52"/>
                </a:lnTo>
                <a:lnTo>
                  <a:pt x="200" y="52"/>
                </a:lnTo>
                <a:lnTo>
                  <a:pt x="196" y="52"/>
                </a:lnTo>
                <a:lnTo>
                  <a:pt x="192" y="52"/>
                </a:lnTo>
                <a:lnTo>
                  <a:pt x="188" y="52"/>
                </a:lnTo>
                <a:lnTo>
                  <a:pt x="180" y="52"/>
                </a:lnTo>
                <a:lnTo>
                  <a:pt x="168" y="56"/>
                </a:lnTo>
                <a:lnTo>
                  <a:pt x="156" y="60"/>
                </a:lnTo>
                <a:lnTo>
                  <a:pt x="140" y="64"/>
                </a:lnTo>
                <a:lnTo>
                  <a:pt x="124" y="64"/>
                </a:lnTo>
                <a:lnTo>
                  <a:pt x="100" y="68"/>
                </a:lnTo>
                <a:lnTo>
                  <a:pt x="92" y="72"/>
                </a:lnTo>
                <a:lnTo>
                  <a:pt x="80" y="72"/>
                </a:lnTo>
                <a:lnTo>
                  <a:pt x="72" y="76"/>
                </a:lnTo>
                <a:lnTo>
                  <a:pt x="64" y="76"/>
                </a:lnTo>
                <a:lnTo>
                  <a:pt x="52" y="76"/>
                </a:lnTo>
                <a:lnTo>
                  <a:pt x="44" y="76"/>
                </a:lnTo>
                <a:lnTo>
                  <a:pt x="32" y="76"/>
                </a:lnTo>
                <a:lnTo>
                  <a:pt x="24" y="72"/>
                </a:lnTo>
                <a:lnTo>
                  <a:pt x="20" y="68"/>
                </a:lnTo>
                <a:lnTo>
                  <a:pt x="12" y="64"/>
                </a:lnTo>
                <a:lnTo>
                  <a:pt x="8" y="60"/>
                </a:lnTo>
                <a:lnTo>
                  <a:pt x="4" y="52"/>
                </a:lnTo>
                <a:lnTo>
                  <a:pt x="0" y="44"/>
                </a:lnTo>
                <a:lnTo>
                  <a:pt x="36" y="44"/>
                </a:lnTo>
                <a:lnTo>
                  <a:pt x="68" y="40"/>
                </a:lnTo>
                <a:lnTo>
                  <a:pt x="100" y="36"/>
                </a:lnTo>
                <a:lnTo>
                  <a:pt x="124" y="28"/>
                </a:lnTo>
                <a:lnTo>
                  <a:pt x="136" y="28"/>
                </a:lnTo>
                <a:lnTo>
                  <a:pt x="148" y="24"/>
                </a:lnTo>
                <a:lnTo>
                  <a:pt x="156" y="20"/>
                </a:lnTo>
                <a:lnTo>
                  <a:pt x="164" y="20"/>
                </a:lnTo>
                <a:lnTo>
                  <a:pt x="172" y="16"/>
                </a:lnTo>
                <a:lnTo>
                  <a:pt x="180" y="16"/>
                </a:lnTo>
                <a:lnTo>
                  <a:pt x="184" y="12"/>
                </a:lnTo>
                <a:lnTo>
                  <a:pt x="188" y="8"/>
                </a:lnTo>
                <a:lnTo>
                  <a:pt x="192" y="4"/>
                </a:lnTo>
                <a:lnTo>
                  <a:pt x="200" y="4"/>
                </a:lnTo>
                <a:lnTo>
                  <a:pt x="204" y="0"/>
                </a:lnTo>
                <a:lnTo>
                  <a:pt x="212" y="0"/>
                </a:lnTo>
                <a:lnTo>
                  <a:pt x="216" y="0"/>
                </a:lnTo>
                <a:lnTo>
                  <a:pt x="224" y="4"/>
                </a:lnTo>
                <a:lnTo>
                  <a:pt x="236" y="8"/>
                </a:lnTo>
                <a:lnTo>
                  <a:pt x="248" y="16"/>
                </a:lnTo>
                <a:lnTo>
                  <a:pt x="264" y="24"/>
                </a:lnTo>
                <a:lnTo>
                  <a:pt x="272" y="32"/>
                </a:lnTo>
                <a:lnTo>
                  <a:pt x="280" y="36"/>
                </a:lnTo>
                <a:lnTo>
                  <a:pt x="284" y="40"/>
                </a:lnTo>
                <a:lnTo>
                  <a:pt x="284" y="44"/>
                </a:lnTo>
                <a:lnTo>
                  <a:pt x="284" y="52"/>
                </a:lnTo>
                <a:lnTo>
                  <a:pt x="280" y="56"/>
                </a:lnTo>
                <a:lnTo>
                  <a:pt x="276" y="56"/>
                </a:lnTo>
                <a:lnTo>
                  <a:pt x="276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114">
            <a:extLst>
              <a:ext uri="{FF2B5EF4-FFF2-40B4-BE49-F238E27FC236}">
                <a16:creationId xmlns:a16="http://schemas.microsoft.com/office/drawing/2014/main" xmlns="" id="{F32E3AF0-0096-4A0A-BE60-DFD6AD4DC82C}"/>
              </a:ext>
            </a:extLst>
          </p:cNvPr>
          <p:cNvSpPr>
            <a:spLocks/>
          </p:cNvSpPr>
          <p:nvPr/>
        </p:nvSpPr>
        <p:spPr bwMode="auto">
          <a:xfrm>
            <a:off x="5843942" y="4470731"/>
            <a:ext cx="1545109" cy="1968946"/>
          </a:xfrm>
          <a:custGeom>
            <a:avLst/>
            <a:gdLst>
              <a:gd name="T0" fmla="*/ 0 w 404"/>
              <a:gd name="T1" fmla="*/ 172 h 428"/>
              <a:gd name="T2" fmla="*/ 16 w 404"/>
              <a:gd name="T3" fmla="*/ 156 h 428"/>
              <a:gd name="T4" fmla="*/ 28 w 404"/>
              <a:gd name="T5" fmla="*/ 128 h 428"/>
              <a:gd name="T6" fmla="*/ 36 w 404"/>
              <a:gd name="T7" fmla="*/ 80 h 428"/>
              <a:gd name="T8" fmla="*/ 36 w 404"/>
              <a:gd name="T9" fmla="*/ 40 h 428"/>
              <a:gd name="T10" fmla="*/ 24 w 404"/>
              <a:gd name="T11" fmla="*/ 20 h 428"/>
              <a:gd name="T12" fmla="*/ 24 w 404"/>
              <a:gd name="T13" fmla="*/ 8 h 428"/>
              <a:gd name="T14" fmla="*/ 36 w 404"/>
              <a:gd name="T15" fmla="*/ 0 h 428"/>
              <a:gd name="T16" fmla="*/ 60 w 404"/>
              <a:gd name="T17" fmla="*/ 4 h 428"/>
              <a:gd name="T18" fmla="*/ 88 w 404"/>
              <a:gd name="T19" fmla="*/ 16 h 428"/>
              <a:gd name="T20" fmla="*/ 96 w 404"/>
              <a:gd name="T21" fmla="*/ 32 h 428"/>
              <a:gd name="T22" fmla="*/ 96 w 404"/>
              <a:gd name="T23" fmla="*/ 52 h 428"/>
              <a:gd name="T24" fmla="*/ 88 w 404"/>
              <a:gd name="T25" fmla="*/ 92 h 428"/>
              <a:gd name="T26" fmla="*/ 80 w 404"/>
              <a:gd name="T27" fmla="*/ 128 h 428"/>
              <a:gd name="T28" fmla="*/ 76 w 404"/>
              <a:gd name="T29" fmla="*/ 144 h 428"/>
              <a:gd name="T30" fmla="*/ 76 w 404"/>
              <a:gd name="T31" fmla="*/ 152 h 428"/>
              <a:gd name="T32" fmla="*/ 84 w 404"/>
              <a:gd name="T33" fmla="*/ 152 h 428"/>
              <a:gd name="T34" fmla="*/ 104 w 404"/>
              <a:gd name="T35" fmla="*/ 148 h 428"/>
              <a:gd name="T36" fmla="*/ 152 w 404"/>
              <a:gd name="T37" fmla="*/ 140 h 428"/>
              <a:gd name="T38" fmla="*/ 224 w 404"/>
              <a:gd name="T39" fmla="*/ 132 h 428"/>
              <a:gd name="T40" fmla="*/ 272 w 404"/>
              <a:gd name="T41" fmla="*/ 124 h 428"/>
              <a:gd name="T42" fmla="*/ 296 w 404"/>
              <a:gd name="T43" fmla="*/ 120 h 428"/>
              <a:gd name="T44" fmla="*/ 308 w 404"/>
              <a:gd name="T45" fmla="*/ 116 h 428"/>
              <a:gd name="T46" fmla="*/ 324 w 404"/>
              <a:gd name="T47" fmla="*/ 112 h 428"/>
              <a:gd name="T48" fmla="*/ 356 w 404"/>
              <a:gd name="T49" fmla="*/ 124 h 428"/>
              <a:gd name="T50" fmla="*/ 388 w 404"/>
              <a:gd name="T51" fmla="*/ 140 h 428"/>
              <a:gd name="T52" fmla="*/ 400 w 404"/>
              <a:gd name="T53" fmla="*/ 152 h 428"/>
              <a:gd name="T54" fmla="*/ 404 w 404"/>
              <a:gd name="T55" fmla="*/ 160 h 428"/>
              <a:gd name="T56" fmla="*/ 396 w 404"/>
              <a:gd name="T57" fmla="*/ 172 h 428"/>
              <a:gd name="T58" fmla="*/ 384 w 404"/>
              <a:gd name="T59" fmla="*/ 184 h 428"/>
              <a:gd name="T60" fmla="*/ 384 w 404"/>
              <a:gd name="T61" fmla="*/ 208 h 428"/>
              <a:gd name="T62" fmla="*/ 376 w 404"/>
              <a:gd name="T63" fmla="*/ 260 h 428"/>
              <a:gd name="T64" fmla="*/ 360 w 404"/>
              <a:gd name="T65" fmla="*/ 320 h 428"/>
              <a:gd name="T66" fmla="*/ 336 w 404"/>
              <a:gd name="T67" fmla="*/ 368 h 428"/>
              <a:gd name="T68" fmla="*/ 320 w 404"/>
              <a:gd name="T69" fmla="*/ 392 h 428"/>
              <a:gd name="T70" fmla="*/ 280 w 404"/>
              <a:gd name="T71" fmla="*/ 420 h 428"/>
              <a:gd name="T72" fmla="*/ 252 w 404"/>
              <a:gd name="T73" fmla="*/ 428 h 428"/>
              <a:gd name="T74" fmla="*/ 240 w 404"/>
              <a:gd name="T75" fmla="*/ 416 h 428"/>
              <a:gd name="T76" fmla="*/ 228 w 404"/>
              <a:gd name="T77" fmla="*/ 388 h 428"/>
              <a:gd name="T78" fmla="*/ 200 w 404"/>
              <a:gd name="T79" fmla="*/ 364 h 428"/>
              <a:gd name="T80" fmla="*/ 188 w 404"/>
              <a:gd name="T81" fmla="*/ 352 h 428"/>
              <a:gd name="T82" fmla="*/ 180 w 404"/>
              <a:gd name="T83" fmla="*/ 340 h 428"/>
              <a:gd name="T84" fmla="*/ 192 w 404"/>
              <a:gd name="T85" fmla="*/ 332 h 428"/>
              <a:gd name="T86" fmla="*/ 212 w 404"/>
              <a:gd name="T87" fmla="*/ 332 h 428"/>
              <a:gd name="T88" fmla="*/ 248 w 404"/>
              <a:gd name="T89" fmla="*/ 344 h 428"/>
              <a:gd name="T90" fmla="*/ 264 w 404"/>
              <a:gd name="T91" fmla="*/ 344 h 428"/>
              <a:gd name="T92" fmla="*/ 280 w 404"/>
              <a:gd name="T93" fmla="*/ 336 h 428"/>
              <a:gd name="T94" fmla="*/ 288 w 404"/>
              <a:gd name="T95" fmla="*/ 320 h 428"/>
              <a:gd name="T96" fmla="*/ 296 w 404"/>
              <a:gd name="T97" fmla="*/ 292 h 428"/>
              <a:gd name="T98" fmla="*/ 308 w 404"/>
              <a:gd name="T99" fmla="*/ 236 h 428"/>
              <a:gd name="T100" fmla="*/ 316 w 404"/>
              <a:gd name="T101" fmla="*/ 184 h 428"/>
              <a:gd name="T102" fmla="*/ 308 w 404"/>
              <a:gd name="T103" fmla="*/ 164 h 428"/>
              <a:gd name="T104" fmla="*/ 288 w 404"/>
              <a:gd name="T105" fmla="*/ 160 h 428"/>
              <a:gd name="T106" fmla="*/ 260 w 404"/>
              <a:gd name="T107" fmla="*/ 160 h 428"/>
              <a:gd name="T108" fmla="*/ 188 w 404"/>
              <a:gd name="T109" fmla="*/ 168 h 428"/>
              <a:gd name="T110" fmla="*/ 128 w 404"/>
              <a:gd name="T111" fmla="*/ 176 h 428"/>
              <a:gd name="T112" fmla="*/ 96 w 404"/>
              <a:gd name="T113" fmla="*/ 188 h 428"/>
              <a:gd name="T114" fmla="*/ 72 w 404"/>
              <a:gd name="T115" fmla="*/ 196 h 428"/>
              <a:gd name="T116" fmla="*/ 44 w 404"/>
              <a:gd name="T117" fmla="*/ 208 h 428"/>
              <a:gd name="T118" fmla="*/ 28 w 404"/>
              <a:gd name="T119" fmla="*/ 204 h 428"/>
              <a:gd name="T120" fmla="*/ 12 w 404"/>
              <a:gd name="T121" fmla="*/ 192 h 428"/>
              <a:gd name="T122" fmla="*/ 0 w 404"/>
              <a:gd name="T123" fmla="*/ 180 h 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04" h="428">
                <a:moveTo>
                  <a:pt x="0" y="180"/>
                </a:moveTo>
                <a:lnTo>
                  <a:pt x="0" y="176"/>
                </a:lnTo>
                <a:lnTo>
                  <a:pt x="0" y="172"/>
                </a:lnTo>
                <a:lnTo>
                  <a:pt x="4" y="168"/>
                </a:lnTo>
                <a:lnTo>
                  <a:pt x="12" y="160"/>
                </a:lnTo>
                <a:lnTo>
                  <a:pt x="16" y="156"/>
                </a:lnTo>
                <a:lnTo>
                  <a:pt x="20" y="148"/>
                </a:lnTo>
                <a:lnTo>
                  <a:pt x="24" y="140"/>
                </a:lnTo>
                <a:lnTo>
                  <a:pt x="28" y="128"/>
                </a:lnTo>
                <a:lnTo>
                  <a:pt x="32" y="112"/>
                </a:lnTo>
                <a:lnTo>
                  <a:pt x="32" y="100"/>
                </a:lnTo>
                <a:lnTo>
                  <a:pt x="36" y="80"/>
                </a:lnTo>
                <a:lnTo>
                  <a:pt x="36" y="64"/>
                </a:lnTo>
                <a:lnTo>
                  <a:pt x="36" y="48"/>
                </a:lnTo>
                <a:lnTo>
                  <a:pt x="36" y="40"/>
                </a:lnTo>
                <a:lnTo>
                  <a:pt x="32" y="28"/>
                </a:lnTo>
                <a:lnTo>
                  <a:pt x="28" y="24"/>
                </a:lnTo>
                <a:lnTo>
                  <a:pt x="24" y="20"/>
                </a:lnTo>
                <a:lnTo>
                  <a:pt x="24" y="16"/>
                </a:lnTo>
                <a:lnTo>
                  <a:pt x="20" y="12"/>
                </a:lnTo>
                <a:lnTo>
                  <a:pt x="24" y="8"/>
                </a:lnTo>
                <a:lnTo>
                  <a:pt x="24" y="4"/>
                </a:lnTo>
                <a:lnTo>
                  <a:pt x="28" y="4"/>
                </a:lnTo>
                <a:lnTo>
                  <a:pt x="36" y="0"/>
                </a:lnTo>
                <a:lnTo>
                  <a:pt x="44" y="0"/>
                </a:lnTo>
                <a:lnTo>
                  <a:pt x="52" y="0"/>
                </a:lnTo>
                <a:lnTo>
                  <a:pt x="60" y="4"/>
                </a:lnTo>
                <a:lnTo>
                  <a:pt x="68" y="4"/>
                </a:lnTo>
                <a:lnTo>
                  <a:pt x="80" y="8"/>
                </a:lnTo>
                <a:lnTo>
                  <a:pt x="88" y="16"/>
                </a:lnTo>
                <a:lnTo>
                  <a:pt x="92" y="20"/>
                </a:lnTo>
                <a:lnTo>
                  <a:pt x="96" y="24"/>
                </a:lnTo>
                <a:lnTo>
                  <a:pt x="96" y="32"/>
                </a:lnTo>
                <a:lnTo>
                  <a:pt x="96" y="36"/>
                </a:lnTo>
                <a:lnTo>
                  <a:pt x="96" y="44"/>
                </a:lnTo>
                <a:lnTo>
                  <a:pt x="96" y="52"/>
                </a:lnTo>
                <a:lnTo>
                  <a:pt x="92" y="64"/>
                </a:lnTo>
                <a:lnTo>
                  <a:pt x="92" y="76"/>
                </a:lnTo>
                <a:lnTo>
                  <a:pt x="88" y="92"/>
                </a:lnTo>
                <a:lnTo>
                  <a:pt x="84" y="104"/>
                </a:lnTo>
                <a:lnTo>
                  <a:pt x="80" y="120"/>
                </a:lnTo>
                <a:lnTo>
                  <a:pt x="80" y="128"/>
                </a:lnTo>
                <a:lnTo>
                  <a:pt x="76" y="136"/>
                </a:lnTo>
                <a:lnTo>
                  <a:pt x="76" y="140"/>
                </a:lnTo>
                <a:lnTo>
                  <a:pt x="76" y="144"/>
                </a:lnTo>
                <a:lnTo>
                  <a:pt x="76" y="152"/>
                </a:lnTo>
                <a:lnTo>
                  <a:pt x="76" y="152"/>
                </a:lnTo>
                <a:lnTo>
                  <a:pt x="76" y="152"/>
                </a:lnTo>
                <a:lnTo>
                  <a:pt x="76" y="152"/>
                </a:lnTo>
                <a:lnTo>
                  <a:pt x="80" y="152"/>
                </a:lnTo>
                <a:lnTo>
                  <a:pt x="84" y="152"/>
                </a:lnTo>
                <a:lnTo>
                  <a:pt x="92" y="148"/>
                </a:lnTo>
                <a:lnTo>
                  <a:pt x="96" y="148"/>
                </a:lnTo>
                <a:lnTo>
                  <a:pt x="104" y="148"/>
                </a:lnTo>
                <a:lnTo>
                  <a:pt x="116" y="144"/>
                </a:lnTo>
                <a:lnTo>
                  <a:pt x="132" y="144"/>
                </a:lnTo>
                <a:lnTo>
                  <a:pt x="152" y="140"/>
                </a:lnTo>
                <a:lnTo>
                  <a:pt x="176" y="136"/>
                </a:lnTo>
                <a:lnTo>
                  <a:pt x="204" y="132"/>
                </a:lnTo>
                <a:lnTo>
                  <a:pt x="224" y="132"/>
                </a:lnTo>
                <a:lnTo>
                  <a:pt x="248" y="128"/>
                </a:lnTo>
                <a:lnTo>
                  <a:pt x="264" y="124"/>
                </a:lnTo>
                <a:lnTo>
                  <a:pt x="272" y="124"/>
                </a:lnTo>
                <a:lnTo>
                  <a:pt x="276" y="124"/>
                </a:lnTo>
                <a:lnTo>
                  <a:pt x="288" y="124"/>
                </a:lnTo>
                <a:lnTo>
                  <a:pt x="296" y="120"/>
                </a:lnTo>
                <a:lnTo>
                  <a:pt x="304" y="120"/>
                </a:lnTo>
                <a:lnTo>
                  <a:pt x="308" y="116"/>
                </a:lnTo>
                <a:lnTo>
                  <a:pt x="308" y="116"/>
                </a:lnTo>
                <a:lnTo>
                  <a:pt x="312" y="112"/>
                </a:lnTo>
                <a:lnTo>
                  <a:pt x="316" y="112"/>
                </a:lnTo>
                <a:lnTo>
                  <a:pt x="324" y="112"/>
                </a:lnTo>
                <a:lnTo>
                  <a:pt x="332" y="112"/>
                </a:lnTo>
                <a:lnTo>
                  <a:pt x="340" y="116"/>
                </a:lnTo>
                <a:lnTo>
                  <a:pt x="356" y="124"/>
                </a:lnTo>
                <a:lnTo>
                  <a:pt x="372" y="132"/>
                </a:lnTo>
                <a:lnTo>
                  <a:pt x="380" y="136"/>
                </a:lnTo>
                <a:lnTo>
                  <a:pt x="388" y="140"/>
                </a:lnTo>
                <a:lnTo>
                  <a:pt x="392" y="144"/>
                </a:lnTo>
                <a:lnTo>
                  <a:pt x="396" y="148"/>
                </a:lnTo>
                <a:lnTo>
                  <a:pt x="400" y="152"/>
                </a:lnTo>
                <a:lnTo>
                  <a:pt x="404" y="156"/>
                </a:lnTo>
                <a:lnTo>
                  <a:pt x="404" y="160"/>
                </a:lnTo>
                <a:lnTo>
                  <a:pt x="404" y="160"/>
                </a:lnTo>
                <a:lnTo>
                  <a:pt x="400" y="168"/>
                </a:lnTo>
                <a:lnTo>
                  <a:pt x="400" y="172"/>
                </a:lnTo>
                <a:lnTo>
                  <a:pt x="396" y="172"/>
                </a:lnTo>
                <a:lnTo>
                  <a:pt x="392" y="172"/>
                </a:lnTo>
                <a:lnTo>
                  <a:pt x="388" y="176"/>
                </a:lnTo>
                <a:lnTo>
                  <a:pt x="384" y="184"/>
                </a:lnTo>
                <a:lnTo>
                  <a:pt x="384" y="192"/>
                </a:lnTo>
                <a:lnTo>
                  <a:pt x="384" y="200"/>
                </a:lnTo>
                <a:lnTo>
                  <a:pt x="384" y="208"/>
                </a:lnTo>
                <a:lnTo>
                  <a:pt x="380" y="224"/>
                </a:lnTo>
                <a:lnTo>
                  <a:pt x="380" y="244"/>
                </a:lnTo>
                <a:lnTo>
                  <a:pt x="376" y="260"/>
                </a:lnTo>
                <a:lnTo>
                  <a:pt x="372" y="280"/>
                </a:lnTo>
                <a:lnTo>
                  <a:pt x="364" y="300"/>
                </a:lnTo>
                <a:lnTo>
                  <a:pt x="360" y="320"/>
                </a:lnTo>
                <a:lnTo>
                  <a:pt x="352" y="340"/>
                </a:lnTo>
                <a:lnTo>
                  <a:pt x="340" y="360"/>
                </a:lnTo>
                <a:lnTo>
                  <a:pt x="336" y="368"/>
                </a:lnTo>
                <a:lnTo>
                  <a:pt x="332" y="380"/>
                </a:lnTo>
                <a:lnTo>
                  <a:pt x="324" y="388"/>
                </a:lnTo>
                <a:lnTo>
                  <a:pt x="320" y="392"/>
                </a:lnTo>
                <a:lnTo>
                  <a:pt x="308" y="404"/>
                </a:lnTo>
                <a:lnTo>
                  <a:pt x="296" y="412"/>
                </a:lnTo>
                <a:lnTo>
                  <a:pt x="280" y="420"/>
                </a:lnTo>
                <a:lnTo>
                  <a:pt x="268" y="424"/>
                </a:lnTo>
                <a:lnTo>
                  <a:pt x="260" y="428"/>
                </a:lnTo>
                <a:lnTo>
                  <a:pt x="252" y="428"/>
                </a:lnTo>
                <a:lnTo>
                  <a:pt x="248" y="424"/>
                </a:lnTo>
                <a:lnTo>
                  <a:pt x="244" y="420"/>
                </a:lnTo>
                <a:lnTo>
                  <a:pt x="240" y="416"/>
                </a:lnTo>
                <a:lnTo>
                  <a:pt x="240" y="408"/>
                </a:lnTo>
                <a:lnTo>
                  <a:pt x="236" y="400"/>
                </a:lnTo>
                <a:lnTo>
                  <a:pt x="228" y="388"/>
                </a:lnTo>
                <a:lnTo>
                  <a:pt x="220" y="380"/>
                </a:lnTo>
                <a:lnTo>
                  <a:pt x="208" y="368"/>
                </a:lnTo>
                <a:lnTo>
                  <a:pt x="200" y="364"/>
                </a:lnTo>
                <a:lnTo>
                  <a:pt x="196" y="360"/>
                </a:lnTo>
                <a:lnTo>
                  <a:pt x="192" y="356"/>
                </a:lnTo>
                <a:lnTo>
                  <a:pt x="188" y="352"/>
                </a:lnTo>
                <a:lnTo>
                  <a:pt x="184" y="348"/>
                </a:lnTo>
                <a:lnTo>
                  <a:pt x="184" y="344"/>
                </a:lnTo>
                <a:lnTo>
                  <a:pt x="180" y="340"/>
                </a:lnTo>
                <a:lnTo>
                  <a:pt x="180" y="336"/>
                </a:lnTo>
                <a:lnTo>
                  <a:pt x="184" y="332"/>
                </a:lnTo>
                <a:lnTo>
                  <a:pt x="192" y="332"/>
                </a:lnTo>
                <a:lnTo>
                  <a:pt x="200" y="332"/>
                </a:lnTo>
                <a:lnTo>
                  <a:pt x="204" y="332"/>
                </a:lnTo>
                <a:lnTo>
                  <a:pt x="212" y="332"/>
                </a:lnTo>
                <a:lnTo>
                  <a:pt x="220" y="336"/>
                </a:lnTo>
                <a:lnTo>
                  <a:pt x="236" y="340"/>
                </a:lnTo>
                <a:lnTo>
                  <a:pt x="248" y="344"/>
                </a:lnTo>
                <a:lnTo>
                  <a:pt x="256" y="344"/>
                </a:lnTo>
                <a:lnTo>
                  <a:pt x="260" y="344"/>
                </a:lnTo>
                <a:lnTo>
                  <a:pt x="264" y="344"/>
                </a:lnTo>
                <a:lnTo>
                  <a:pt x="268" y="344"/>
                </a:lnTo>
                <a:lnTo>
                  <a:pt x="276" y="336"/>
                </a:lnTo>
                <a:lnTo>
                  <a:pt x="280" y="336"/>
                </a:lnTo>
                <a:lnTo>
                  <a:pt x="280" y="332"/>
                </a:lnTo>
                <a:lnTo>
                  <a:pt x="284" y="328"/>
                </a:lnTo>
                <a:lnTo>
                  <a:pt x="288" y="320"/>
                </a:lnTo>
                <a:lnTo>
                  <a:pt x="292" y="312"/>
                </a:lnTo>
                <a:lnTo>
                  <a:pt x="292" y="304"/>
                </a:lnTo>
                <a:lnTo>
                  <a:pt x="296" y="292"/>
                </a:lnTo>
                <a:lnTo>
                  <a:pt x="300" y="280"/>
                </a:lnTo>
                <a:lnTo>
                  <a:pt x="304" y="256"/>
                </a:lnTo>
                <a:lnTo>
                  <a:pt x="308" y="236"/>
                </a:lnTo>
                <a:lnTo>
                  <a:pt x="312" y="216"/>
                </a:lnTo>
                <a:lnTo>
                  <a:pt x="316" y="200"/>
                </a:lnTo>
                <a:lnTo>
                  <a:pt x="316" y="184"/>
                </a:lnTo>
                <a:lnTo>
                  <a:pt x="312" y="176"/>
                </a:lnTo>
                <a:lnTo>
                  <a:pt x="312" y="168"/>
                </a:lnTo>
                <a:lnTo>
                  <a:pt x="308" y="164"/>
                </a:lnTo>
                <a:lnTo>
                  <a:pt x="304" y="164"/>
                </a:lnTo>
                <a:lnTo>
                  <a:pt x="292" y="160"/>
                </a:lnTo>
                <a:lnTo>
                  <a:pt x="288" y="160"/>
                </a:lnTo>
                <a:lnTo>
                  <a:pt x="280" y="160"/>
                </a:lnTo>
                <a:lnTo>
                  <a:pt x="272" y="160"/>
                </a:lnTo>
                <a:lnTo>
                  <a:pt x="260" y="160"/>
                </a:lnTo>
                <a:lnTo>
                  <a:pt x="240" y="160"/>
                </a:lnTo>
                <a:lnTo>
                  <a:pt x="216" y="164"/>
                </a:lnTo>
                <a:lnTo>
                  <a:pt x="188" y="168"/>
                </a:lnTo>
                <a:lnTo>
                  <a:pt x="160" y="172"/>
                </a:lnTo>
                <a:lnTo>
                  <a:pt x="144" y="176"/>
                </a:lnTo>
                <a:lnTo>
                  <a:pt x="128" y="176"/>
                </a:lnTo>
                <a:lnTo>
                  <a:pt x="116" y="180"/>
                </a:lnTo>
                <a:lnTo>
                  <a:pt x="104" y="184"/>
                </a:lnTo>
                <a:lnTo>
                  <a:pt x="96" y="188"/>
                </a:lnTo>
                <a:lnTo>
                  <a:pt x="88" y="188"/>
                </a:lnTo>
                <a:lnTo>
                  <a:pt x="80" y="192"/>
                </a:lnTo>
                <a:lnTo>
                  <a:pt x="72" y="196"/>
                </a:lnTo>
                <a:lnTo>
                  <a:pt x="64" y="200"/>
                </a:lnTo>
                <a:lnTo>
                  <a:pt x="52" y="204"/>
                </a:lnTo>
                <a:lnTo>
                  <a:pt x="44" y="208"/>
                </a:lnTo>
                <a:lnTo>
                  <a:pt x="40" y="208"/>
                </a:lnTo>
                <a:lnTo>
                  <a:pt x="32" y="208"/>
                </a:lnTo>
                <a:lnTo>
                  <a:pt x="28" y="204"/>
                </a:lnTo>
                <a:lnTo>
                  <a:pt x="24" y="200"/>
                </a:lnTo>
                <a:lnTo>
                  <a:pt x="16" y="196"/>
                </a:lnTo>
                <a:lnTo>
                  <a:pt x="12" y="192"/>
                </a:lnTo>
                <a:lnTo>
                  <a:pt x="8" y="192"/>
                </a:lnTo>
                <a:lnTo>
                  <a:pt x="4" y="184"/>
                </a:lnTo>
                <a:lnTo>
                  <a:pt x="0" y="180"/>
                </a:lnTo>
                <a:lnTo>
                  <a:pt x="0" y="1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115">
            <a:extLst>
              <a:ext uri="{FF2B5EF4-FFF2-40B4-BE49-F238E27FC236}">
                <a16:creationId xmlns:a16="http://schemas.microsoft.com/office/drawing/2014/main" xmlns="" id="{D4CC3B05-C98A-43FC-B7FE-75C205B45A22}"/>
              </a:ext>
            </a:extLst>
          </p:cNvPr>
          <p:cNvSpPr>
            <a:spLocks/>
          </p:cNvSpPr>
          <p:nvPr/>
        </p:nvSpPr>
        <p:spPr bwMode="auto">
          <a:xfrm>
            <a:off x="4849565" y="4599541"/>
            <a:ext cx="321260" cy="920068"/>
          </a:xfrm>
          <a:custGeom>
            <a:avLst/>
            <a:gdLst>
              <a:gd name="T0" fmla="*/ 8 w 84"/>
              <a:gd name="T1" fmla="*/ 24 h 200"/>
              <a:gd name="T2" fmla="*/ 4 w 84"/>
              <a:gd name="T3" fmla="*/ 16 h 200"/>
              <a:gd name="T4" fmla="*/ 0 w 84"/>
              <a:gd name="T5" fmla="*/ 8 h 200"/>
              <a:gd name="T6" fmla="*/ 4 w 84"/>
              <a:gd name="T7" fmla="*/ 4 h 200"/>
              <a:gd name="T8" fmla="*/ 8 w 84"/>
              <a:gd name="T9" fmla="*/ 0 h 200"/>
              <a:gd name="T10" fmla="*/ 12 w 84"/>
              <a:gd name="T11" fmla="*/ 0 h 200"/>
              <a:gd name="T12" fmla="*/ 16 w 84"/>
              <a:gd name="T13" fmla="*/ 0 h 200"/>
              <a:gd name="T14" fmla="*/ 24 w 84"/>
              <a:gd name="T15" fmla="*/ 0 h 200"/>
              <a:gd name="T16" fmla="*/ 32 w 84"/>
              <a:gd name="T17" fmla="*/ 0 h 200"/>
              <a:gd name="T18" fmla="*/ 40 w 84"/>
              <a:gd name="T19" fmla="*/ 4 h 200"/>
              <a:gd name="T20" fmla="*/ 52 w 84"/>
              <a:gd name="T21" fmla="*/ 4 h 200"/>
              <a:gd name="T22" fmla="*/ 64 w 84"/>
              <a:gd name="T23" fmla="*/ 8 h 200"/>
              <a:gd name="T24" fmla="*/ 76 w 84"/>
              <a:gd name="T25" fmla="*/ 12 h 200"/>
              <a:gd name="T26" fmla="*/ 80 w 84"/>
              <a:gd name="T27" fmla="*/ 72 h 200"/>
              <a:gd name="T28" fmla="*/ 84 w 84"/>
              <a:gd name="T29" fmla="*/ 132 h 200"/>
              <a:gd name="T30" fmla="*/ 84 w 84"/>
              <a:gd name="T31" fmla="*/ 144 h 200"/>
              <a:gd name="T32" fmla="*/ 84 w 84"/>
              <a:gd name="T33" fmla="*/ 160 h 200"/>
              <a:gd name="T34" fmla="*/ 84 w 84"/>
              <a:gd name="T35" fmla="*/ 168 h 200"/>
              <a:gd name="T36" fmla="*/ 84 w 84"/>
              <a:gd name="T37" fmla="*/ 176 h 200"/>
              <a:gd name="T38" fmla="*/ 84 w 84"/>
              <a:gd name="T39" fmla="*/ 184 h 200"/>
              <a:gd name="T40" fmla="*/ 84 w 84"/>
              <a:gd name="T41" fmla="*/ 192 h 200"/>
              <a:gd name="T42" fmla="*/ 80 w 84"/>
              <a:gd name="T43" fmla="*/ 192 h 200"/>
              <a:gd name="T44" fmla="*/ 80 w 84"/>
              <a:gd name="T45" fmla="*/ 196 h 200"/>
              <a:gd name="T46" fmla="*/ 76 w 84"/>
              <a:gd name="T47" fmla="*/ 200 h 200"/>
              <a:gd name="T48" fmla="*/ 68 w 84"/>
              <a:gd name="T49" fmla="*/ 200 h 200"/>
              <a:gd name="T50" fmla="*/ 64 w 84"/>
              <a:gd name="T51" fmla="*/ 200 h 200"/>
              <a:gd name="T52" fmla="*/ 60 w 84"/>
              <a:gd name="T53" fmla="*/ 196 h 200"/>
              <a:gd name="T54" fmla="*/ 56 w 84"/>
              <a:gd name="T55" fmla="*/ 196 h 200"/>
              <a:gd name="T56" fmla="*/ 52 w 84"/>
              <a:gd name="T57" fmla="*/ 192 h 200"/>
              <a:gd name="T58" fmla="*/ 48 w 84"/>
              <a:gd name="T59" fmla="*/ 188 h 200"/>
              <a:gd name="T60" fmla="*/ 44 w 84"/>
              <a:gd name="T61" fmla="*/ 180 h 200"/>
              <a:gd name="T62" fmla="*/ 44 w 84"/>
              <a:gd name="T63" fmla="*/ 176 h 200"/>
              <a:gd name="T64" fmla="*/ 40 w 84"/>
              <a:gd name="T65" fmla="*/ 164 h 200"/>
              <a:gd name="T66" fmla="*/ 40 w 84"/>
              <a:gd name="T67" fmla="*/ 152 h 200"/>
              <a:gd name="T68" fmla="*/ 36 w 84"/>
              <a:gd name="T69" fmla="*/ 140 h 200"/>
              <a:gd name="T70" fmla="*/ 32 w 84"/>
              <a:gd name="T71" fmla="*/ 116 h 200"/>
              <a:gd name="T72" fmla="*/ 28 w 84"/>
              <a:gd name="T73" fmla="*/ 96 h 200"/>
              <a:gd name="T74" fmla="*/ 24 w 84"/>
              <a:gd name="T75" fmla="*/ 80 h 200"/>
              <a:gd name="T76" fmla="*/ 24 w 84"/>
              <a:gd name="T77" fmla="*/ 64 h 200"/>
              <a:gd name="T78" fmla="*/ 20 w 84"/>
              <a:gd name="T79" fmla="*/ 52 h 200"/>
              <a:gd name="T80" fmla="*/ 16 w 84"/>
              <a:gd name="T81" fmla="*/ 40 h 200"/>
              <a:gd name="T82" fmla="*/ 12 w 84"/>
              <a:gd name="T83" fmla="*/ 32 h 200"/>
              <a:gd name="T84" fmla="*/ 8 w 84"/>
              <a:gd name="T85" fmla="*/ 24 h 200"/>
              <a:gd name="T86" fmla="*/ 8 w 84"/>
              <a:gd name="T87" fmla="*/ 24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4" h="200">
                <a:moveTo>
                  <a:pt x="8" y="24"/>
                </a:moveTo>
                <a:lnTo>
                  <a:pt x="4" y="16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4"/>
                </a:lnTo>
                <a:lnTo>
                  <a:pt x="52" y="4"/>
                </a:lnTo>
                <a:lnTo>
                  <a:pt x="64" y="8"/>
                </a:lnTo>
                <a:lnTo>
                  <a:pt x="76" y="12"/>
                </a:lnTo>
                <a:lnTo>
                  <a:pt x="80" y="72"/>
                </a:lnTo>
                <a:lnTo>
                  <a:pt x="84" y="132"/>
                </a:lnTo>
                <a:lnTo>
                  <a:pt x="84" y="144"/>
                </a:lnTo>
                <a:lnTo>
                  <a:pt x="84" y="160"/>
                </a:lnTo>
                <a:lnTo>
                  <a:pt x="84" y="168"/>
                </a:lnTo>
                <a:lnTo>
                  <a:pt x="84" y="176"/>
                </a:lnTo>
                <a:lnTo>
                  <a:pt x="84" y="184"/>
                </a:lnTo>
                <a:lnTo>
                  <a:pt x="84" y="192"/>
                </a:lnTo>
                <a:lnTo>
                  <a:pt x="80" y="192"/>
                </a:lnTo>
                <a:lnTo>
                  <a:pt x="80" y="196"/>
                </a:lnTo>
                <a:lnTo>
                  <a:pt x="76" y="200"/>
                </a:lnTo>
                <a:lnTo>
                  <a:pt x="68" y="200"/>
                </a:lnTo>
                <a:lnTo>
                  <a:pt x="64" y="200"/>
                </a:lnTo>
                <a:lnTo>
                  <a:pt x="60" y="196"/>
                </a:lnTo>
                <a:lnTo>
                  <a:pt x="56" y="196"/>
                </a:lnTo>
                <a:lnTo>
                  <a:pt x="52" y="192"/>
                </a:lnTo>
                <a:lnTo>
                  <a:pt x="48" y="188"/>
                </a:lnTo>
                <a:lnTo>
                  <a:pt x="44" y="180"/>
                </a:lnTo>
                <a:lnTo>
                  <a:pt x="44" y="176"/>
                </a:lnTo>
                <a:lnTo>
                  <a:pt x="40" y="164"/>
                </a:lnTo>
                <a:lnTo>
                  <a:pt x="40" y="152"/>
                </a:lnTo>
                <a:lnTo>
                  <a:pt x="36" y="140"/>
                </a:lnTo>
                <a:lnTo>
                  <a:pt x="32" y="116"/>
                </a:lnTo>
                <a:lnTo>
                  <a:pt x="28" y="96"/>
                </a:lnTo>
                <a:lnTo>
                  <a:pt x="24" y="80"/>
                </a:lnTo>
                <a:lnTo>
                  <a:pt x="24" y="64"/>
                </a:lnTo>
                <a:lnTo>
                  <a:pt x="20" y="52"/>
                </a:lnTo>
                <a:lnTo>
                  <a:pt x="16" y="40"/>
                </a:lnTo>
                <a:lnTo>
                  <a:pt x="12" y="32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116">
            <a:extLst>
              <a:ext uri="{FF2B5EF4-FFF2-40B4-BE49-F238E27FC236}">
                <a16:creationId xmlns:a16="http://schemas.microsoft.com/office/drawing/2014/main" xmlns="" id="{5F1E6D59-2334-4B85-8587-2965FF29C072}"/>
              </a:ext>
            </a:extLst>
          </p:cNvPr>
          <p:cNvSpPr>
            <a:spLocks/>
          </p:cNvSpPr>
          <p:nvPr/>
        </p:nvSpPr>
        <p:spPr bwMode="auto">
          <a:xfrm>
            <a:off x="5063738" y="4581140"/>
            <a:ext cx="642520" cy="607245"/>
          </a:xfrm>
          <a:custGeom>
            <a:avLst/>
            <a:gdLst>
              <a:gd name="T0" fmla="*/ 168 w 168"/>
              <a:gd name="T1" fmla="*/ 28 h 132"/>
              <a:gd name="T2" fmla="*/ 168 w 168"/>
              <a:gd name="T3" fmla="*/ 28 h 132"/>
              <a:gd name="T4" fmla="*/ 164 w 168"/>
              <a:gd name="T5" fmla="*/ 28 h 132"/>
              <a:gd name="T6" fmla="*/ 160 w 168"/>
              <a:gd name="T7" fmla="*/ 28 h 132"/>
              <a:gd name="T8" fmla="*/ 156 w 168"/>
              <a:gd name="T9" fmla="*/ 32 h 132"/>
              <a:gd name="T10" fmla="*/ 148 w 168"/>
              <a:gd name="T11" fmla="*/ 36 h 132"/>
              <a:gd name="T12" fmla="*/ 144 w 168"/>
              <a:gd name="T13" fmla="*/ 40 h 132"/>
              <a:gd name="T14" fmla="*/ 140 w 168"/>
              <a:gd name="T15" fmla="*/ 52 h 132"/>
              <a:gd name="T16" fmla="*/ 132 w 168"/>
              <a:gd name="T17" fmla="*/ 68 h 132"/>
              <a:gd name="T18" fmla="*/ 128 w 168"/>
              <a:gd name="T19" fmla="*/ 84 h 132"/>
              <a:gd name="T20" fmla="*/ 124 w 168"/>
              <a:gd name="T21" fmla="*/ 100 h 132"/>
              <a:gd name="T22" fmla="*/ 120 w 168"/>
              <a:gd name="T23" fmla="*/ 116 h 132"/>
              <a:gd name="T24" fmla="*/ 120 w 168"/>
              <a:gd name="T25" fmla="*/ 132 h 132"/>
              <a:gd name="T26" fmla="*/ 100 w 168"/>
              <a:gd name="T27" fmla="*/ 132 h 132"/>
              <a:gd name="T28" fmla="*/ 104 w 168"/>
              <a:gd name="T29" fmla="*/ 112 h 132"/>
              <a:gd name="T30" fmla="*/ 104 w 168"/>
              <a:gd name="T31" fmla="*/ 96 h 132"/>
              <a:gd name="T32" fmla="*/ 108 w 168"/>
              <a:gd name="T33" fmla="*/ 80 h 132"/>
              <a:gd name="T34" fmla="*/ 112 w 168"/>
              <a:gd name="T35" fmla="*/ 68 h 132"/>
              <a:gd name="T36" fmla="*/ 112 w 168"/>
              <a:gd name="T37" fmla="*/ 56 h 132"/>
              <a:gd name="T38" fmla="*/ 112 w 168"/>
              <a:gd name="T39" fmla="*/ 48 h 132"/>
              <a:gd name="T40" fmla="*/ 116 w 168"/>
              <a:gd name="T41" fmla="*/ 44 h 132"/>
              <a:gd name="T42" fmla="*/ 116 w 168"/>
              <a:gd name="T43" fmla="*/ 40 h 132"/>
              <a:gd name="T44" fmla="*/ 112 w 168"/>
              <a:gd name="T45" fmla="*/ 36 h 132"/>
              <a:gd name="T46" fmla="*/ 112 w 168"/>
              <a:gd name="T47" fmla="*/ 32 h 132"/>
              <a:gd name="T48" fmla="*/ 108 w 168"/>
              <a:gd name="T49" fmla="*/ 24 h 132"/>
              <a:gd name="T50" fmla="*/ 104 w 168"/>
              <a:gd name="T51" fmla="*/ 24 h 132"/>
              <a:gd name="T52" fmla="*/ 100 w 168"/>
              <a:gd name="T53" fmla="*/ 20 h 132"/>
              <a:gd name="T54" fmla="*/ 96 w 168"/>
              <a:gd name="T55" fmla="*/ 20 h 132"/>
              <a:gd name="T56" fmla="*/ 92 w 168"/>
              <a:gd name="T57" fmla="*/ 20 h 132"/>
              <a:gd name="T58" fmla="*/ 76 w 168"/>
              <a:gd name="T59" fmla="*/ 20 h 132"/>
              <a:gd name="T60" fmla="*/ 60 w 168"/>
              <a:gd name="T61" fmla="*/ 24 h 132"/>
              <a:gd name="T62" fmla="*/ 36 w 168"/>
              <a:gd name="T63" fmla="*/ 28 h 132"/>
              <a:gd name="T64" fmla="*/ 20 w 168"/>
              <a:gd name="T65" fmla="*/ 32 h 132"/>
              <a:gd name="T66" fmla="*/ 12 w 168"/>
              <a:gd name="T67" fmla="*/ 32 h 132"/>
              <a:gd name="T68" fmla="*/ 8 w 168"/>
              <a:gd name="T69" fmla="*/ 32 h 132"/>
              <a:gd name="T70" fmla="*/ 4 w 168"/>
              <a:gd name="T71" fmla="*/ 32 h 132"/>
              <a:gd name="T72" fmla="*/ 0 w 168"/>
              <a:gd name="T73" fmla="*/ 32 h 132"/>
              <a:gd name="T74" fmla="*/ 0 w 168"/>
              <a:gd name="T75" fmla="*/ 28 h 132"/>
              <a:gd name="T76" fmla="*/ 12 w 168"/>
              <a:gd name="T77" fmla="*/ 24 h 132"/>
              <a:gd name="T78" fmla="*/ 24 w 168"/>
              <a:gd name="T79" fmla="*/ 24 h 132"/>
              <a:gd name="T80" fmla="*/ 40 w 168"/>
              <a:gd name="T81" fmla="*/ 24 h 132"/>
              <a:gd name="T82" fmla="*/ 60 w 168"/>
              <a:gd name="T83" fmla="*/ 20 h 132"/>
              <a:gd name="T84" fmla="*/ 76 w 168"/>
              <a:gd name="T85" fmla="*/ 16 h 132"/>
              <a:gd name="T86" fmla="*/ 88 w 168"/>
              <a:gd name="T87" fmla="*/ 12 h 132"/>
              <a:gd name="T88" fmla="*/ 96 w 168"/>
              <a:gd name="T89" fmla="*/ 8 h 132"/>
              <a:gd name="T90" fmla="*/ 104 w 168"/>
              <a:gd name="T91" fmla="*/ 4 h 132"/>
              <a:gd name="T92" fmla="*/ 104 w 168"/>
              <a:gd name="T93" fmla="*/ 4 h 132"/>
              <a:gd name="T94" fmla="*/ 108 w 168"/>
              <a:gd name="T95" fmla="*/ 0 h 132"/>
              <a:gd name="T96" fmla="*/ 116 w 168"/>
              <a:gd name="T97" fmla="*/ 0 h 132"/>
              <a:gd name="T98" fmla="*/ 120 w 168"/>
              <a:gd name="T99" fmla="*/ 0 h 132"/>
              <a:gd name="T100" fmla="*/ 128 w 168"/>
              <a:gd name="T101" fmla="*/ 4 h 132"/>
              <a:gd name="T102" fmla="*/ 136 w 168"/>
              <a:gd name="T103" fmla="*/ 8 h 132"/>
              <a:gd name="T104" fmla="*/ 148 w 168"/>
              <a:gd name="T105" fmla="*/ 12 h 132"/>
              <a:gd name="T106" fmla="*/ 156 w 168"/>
              <a:gd name="T107" fmla="*/ 16 h 132"/>
              <a:gd name="T108" fmla="*/ 164 w 168"/>
              <a:gd name="T109" fmla="*/ 20 h 132"/>
              <a:gd name="T110" fmla="*/ 168 w 168"/>
              <a:gd name="T111" fmla="*/ 24 h 132"/>
              <a:gd name="T112" fmla="*/ 168 w 168"/>
              <a:gd name="T113" fmla="*/ 28 h 132"/>
              <a:gd name="T114" fmla="*/ 168 w 168"/>
              <a:gd name="T115" fmla="*/ 28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8" h="132">
                <a:moveTo>
                  <a:pt x="168" y="28"/>
                </a:moveTo>
                <a:lnTo>
                  <a:pt x="168" y="28"/>
                </a:lnTo>
                <a:lnTo>
                  <a:pt x="164" y="28"/>
                </a:lnTo>
                <a:lnTo>
                  <a:pt x="160" y="28"/>
                </a:lnTo>
                <a:lnTo>
                  <a:pt x="156" y="32"/>
                </a:lnTo>
                <a:lnTo>
                  <a:pt x="148" y="36"/>
                </a:lnTo>
                <a:lnTo>
                  <a:pt x="144" y="40"/>
                </a:lnTo>
                <a:lnTo>
                  <a:pt x="140" y="52"/>
                </a:lnTo>
                <a:lnTo>
                  <a:pt x="132" y="68"/>
                </a:lnTo>
                <a:lnTo>
                  <a:pt x="128" y="84"/>
                </a:lnTo>
                <a:lnTo>
                  <a:pt x="124" y="100"/>
                </a:lnTo>
                <a:lnTo>
                  <a:pt x="120" y="116"/>
                </a:lnTo>
                <a:lnTo>
                  <a:pt x="120" y="132"/>
                </a:lnTo>
                <a:lnTo>
                  <a:pt x="100" y="132"/>
                </a:lnTo>
                <a:lnTo>
                  <a:pt x="104" y="112"/>
                </a:lnTo>
                <a:lnTo>
                  <a:pt x="104" y="96"/>
                </a:lnTo>
                <a:lnTo>
                  <a:pt x="108" y="80"/>
                </a:lnTo>
                <a:lnTo>
                  <a:pt x="112" y="68"/>
                </a:lnTo>
                <a:lnTo>
                  <a:pt x="112" y="56"/>
                </a:lnTo>
                <a:lnTo>
                  <a:pt x="112" y="48"/>
                </a:lnTo>
                <a:lnTo>
                  <a:pt x="116" y="44"/>
                </a:lnTo>
                <a:lnTo>
                  <a:pt x="116" y="40"/>
                </a:lnTo>
                <a:lnTo>
                  <a:pt x="112" y="36"/>
                </a:lnTo>
                <a:lnTo>
                  <a:pt x="112" y="32"/>
                </a:lnTo>
                <a:lnTo>
                  <a:pt x="108" y="24"/>
                </a:lnTo>
                <a:lnTo>
                  <a:pt x="104" y="24"/>
                </a:lnTo>
                <a:lnTo>
                  <a:pt x="100" y="20"/>
                </a:lnTo>
                <a:lnTo>
                  <a:pt x="96" y="20"/>
                </a:lnTo>
                <a:lnTo>
                  <a:pt x="92" y="20"/>
                </a:lnTo>
                <a:lnTo>
                  <a:pt x="76" y="20"/>
                </a:lnTo>
                <a:lnTo>
                  <a:pt x="60" y="24"/>
                </a:lnTo>
                <a:lnTo>
                  <a:pt x="36" y="28"/>
                </a:lnTo>
                <a:lnTo>
                  <a:pt x="20" y="32"/>
                </a:lnTo>
                <a:lnTo>
                  <a:pt x="12" y="32"/>
                </a:lnTo>
                <a:lnTo>
                  <a:pt x="8" y="32"/>
                </a:lnTo>
                <a:lnTo>
                  <a:pt x="4" y="32"/>
                </a:lnTo>
                <a:lnTo>
                  <a:pt x="0" y="32"/>
                </a:lnTo>
                <a:lnTo>
                  <a:pt x="0" y="28"/>
                </a:lnTo>
                <a:lnTo>
                  <a:pt x="12" y="24"/>
                </a:lnTo>
                <a:lnTo>
                  <a:pt x="24" y="24"/>
                </a:lnTo>
                <a:lnTo>
                  <a:pt x="40" y="24"/>
                </a:lnTo>
                <a:lnTo>
                  <a:pt x="60" y="20"/>
                </a:lnTo>
                <a:lnTo>
                  <a:pt x="76" y="16"/>
                </a:lnTo>
                <a:lnTo>
                  <a:pt x="88" y="12"/>
                </a:lnTo>
                <a:lnTo>
                  <a:pt x="96" y="8"/>
                </a:lnTo>
                <a:lnTo>
                  <a:pt x="104" y="4"/>
                </a:lnTo>
                <a:lnTo>
                  <a:pt x="104" y="4"/>
                </a:lnTo>
                <a:lnTo>
                  <a:pt x="108" y="0"/>
                </a:lnTo>
                <a:lnTo>
                  <a:pt x="116" y="0"/>
                </a:lnTo>
                <a:lnTo>
                  <a:pt x="120" y="0"/>
                </a:lnTo>
                <a:lnTo>
                  <a:pt x="128" y="4"/>
                </a:lnTo>
                <a:lnTo>
                  <a:pt x="136" y="8"/>
                </a:lnTo>
                <a:lnTo>
                  <a:pt x="148" y="12"/>
                </a:lnTo>
                <a:lnTo>
                  <a:pt x="156" y="16"/>
                </a:lnTo>
                <a:lnTo>
                  <a:pt x="164" y="20"/>
                </a:lnTo>
                <a:lnTo>
                  <a:pt x="168" y="24"/>
                </a:lnTo>
                <a:lnTo>
                  <a:pt x="168" y="28"/>
                </a:lnTo>
                <a:lnTo>
                  <a:pt x="168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17">
            <a:extLst>
              <a:ext uri="{FF2B5EF4-FFF2-40B4-BE49-F238E27FC236}">
                <a16:creationId xmlns:a16="http://schemas.microsoft.com/office/drawing/2014/main" xmlns="" id="{8CEA9F42-E88A-4BD3-93A1-DB95377545BD}"/>
              </a:ext>
            </a:extLst>
          </p:cNvPr>
          <p:cNvSpPr>
            <a:spLocks/>
          </p:cNvSpPr>
          <p:nvPr/>
        </p:nvSpPr>
        <p:spPr bwMode="auto">
          <a:xfrm>
            <a:off x="5109633" y="5169983"/>
            <a:ext cx="443645" cy="92007"/>
          </a:xfrm>
          <a:custGeom>
            <a:avLst/>
            <a:gdLst>
              <a:gd name="T0" fmla="*/ 112 w 116"/>
              <a:gd name="T1" fmla="*/ 0 h 20"/>
              <a:gd name="T2" fmla="*/ 112 w 116"/>
              <a:gd name="T3" fmla="*/ 0 h 20"/>
              <a:gd name="T4" fmla="*/ 112 w 116"/>
              <a:gd name="T5" fmla="*/ 0 h 20"/>
              <a:gd name="T6" fmla="*/ 116 w 116"/>
              <a:gd name="T7" fmla="*/ 0 h 20"/>
              <a:gd name="T8" fmla="*/ 116 w 116"/>
              <a:gd name="T9" fmla="*/ 0 h 20"/>
              <a:gd name="T10" fmla="*/ 116 w 116"/>
              <a:gd name="T11" fmla="*/ 4 h 20"/>
              <a:gd name="T12" fmla="*/ 116 w 116"/>
              <a:gd name="T13" fmla="*/ 8 h 20"/>
              <a:gd name="T14" fmla="*/ 116 w 116"/>
              <a:gd name="T15" fmla="*/ 12 h 20"/>
              <a:gd name="T16" fmla="*/ 96 w 116"/>
              <a:gd name="T17" fmla="*/ 16 h 20"/>
              <a:gd name="T18" fmla="*/ 80 w 116"/>
              <a:gd name="T19" fmla="*/ 16 h 20"/>
              <a:gd name="T20" fmla="*/ 64 w 116"/>
              <a:gd name="T21" fmla="*/ 20 h 20"/>
              <a:gd name="T22" fmla="*/ 48 w 116"/>
              <a:gd name="T23" fmla="*/ 20 h 20"/>
              <a:gd name="T24" fmla="*/ 36 w 116"/>
              <a:gd name="T25" fmla="*/ 20 h 20"/>
              <a:gd name="T26" fmla="*/ 24 w 116"/>
              <a:gd name="T27" fmla="*/ 20 h 20"/>
              <a:gd name="T28" fmla="*/ 12 w 116"/>
              <a:gd name="T29" fmla="*/ 20 h 20"/>
              <a:gd name="T30" fmla="*/ 0 w 116"/>
              <a:gd name="T31" fmla="*/ 20 h 20"/>
              <a:gd name="T32" fmla="*/ 0 w 116"/>
              <a:gd name="T33" fmla="*/ 12 h 20"/>
              <a:gd name="T34" fmla="*/ 16 w 116"/>
              <a:gd name="T35" fmla="*/ 12 h 20"/>
              <a:gd name="T36" fmla="*/ 28 w 116"/>
              <a:gd name="T37" fmla="*/ 12 h 20"/>
              <a:gd name="T38" fmla="*/ 48 w 116"/>
              <a:gd name="T39" fmla="*/ 8 h 20"/>
              <a:gd name="T40" fmla="*/ 68 w 116"/>
              <a:gd name="T41" fmla="*/ 4 h 20"/>
              <a:gd name="T42" fmla="*/ 76 w 116"/>
              <a:gd name="T43" fmla="*/ 4 h 20"/>
              <a:gd name="T44" fmla="*/ 84 w 116"/>
              <a:gd name="T45" fmla="*/ 4 h 20"/>
              <a:gd name="T46" fmla="*/ 92 w 116"/>
              <a:gd name="T47" fmla="*/ 4 h 20"/>
              <a:gd name="T48" fmla="*/ 96 w 116"/>
              <a:gd name="T49" fmla="*/ 0 h 20"/>
              <a:gd name="T50" fmla="*/ 104 w 116"/>
              <a:gd name="T51" fmla="*/ 0 h 20"/>
              <a:gd name="T52" fmla="*/ 108 w 116"/>
              <a:gd name="T53" fmla="*/ 0 h 20"/>
              <a:gd name="T54" fmla="*/ 108 w 116"/>
              <a:gd name="T55" fmla="*/ 0 h 20"/>
              <a:gd name="T56" fmla="*/ 112 w 116"/>
              <a:gd name="T57" fmla="*/ 0 h 20"/>
              <a:gd name="T58" fmla="*/ 112 w 116"/>
              <a:gd name="T59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6" h="20">
                <a:moveTo>
                  <a:pt x="112" y="0"/>
                </a:moveTo>
                <a:lnTo>
                  <a:pt x="112" y="0"/>
                </a:lnTo>
                <a:lnTo>
                  <a:pt x="112" y="0"/>
                </a:lnTo>
                <a:lnTo>
                  <a:pt x="116" y="0"/>
                </a:lnTo>
                <a:lnTo>
                  <a:pt x="116" y="0"/>
                </a:lnTo>
                <a:lnTo>
                  <a:pt x="116" y="4"/>
                </a:lnTo>
                <a:lnTo>
                  <a:pt x="116" y="8"/>
                </a:lnTo>
                <a:lnTo>
                  <a:pt x="116" y="12"/>
                </a:lnTo>
                <a:lnTo>
                  <a:pt x="96" y="16"/>
                </a:lnTo>
                <a:lnTo>
                  <a:pt x="80" y="16"/>
                </a:lnTo>
                <a:lnTo>
                  <a:pt x="64" y="20"/>
                </a:lnTo>
                <a:lnTo>
                  <a:pt x="48" y="20"/>
                </a:lnTo>
                <a:lnTo>
                  <a:pt x="36" y="20"/>
                </a:lnTo>
                <a:lnTo>
                  <a:pt x="24" y="20"/>
                </a:lnTo>
                <a:lnTo>
                  <a:pt x="12" y="20"/>
                </a:lnTo>
                <a:lnTo>
                  <a:pt x="0" y="20"/>
                </a:lnTo>
                <a:lnTo>
                  <a:pt x="0" y="12"/>
                </a:lnTo>
                <a:lnTo>
                  <a:pt x="16" y="12"/>
                </a:lnTo>
                <a:lnTo>
                  <a:pt x="28" y="12"/>
                </a:lnTo>
                <a:lnTo>
                  <a:pt x="48" y="8"/>
                </a:lnTo>
                <a:lnTo>
                  <a:pt x="68" y="4"/>
                </a:lnTo>
                <a:lnTo>
                  <a:pt x="76" y="4"/>
                </a:lnTo>
                <a:lnTo>
                  <a:pt x="84" y="4"/>
                </a:lnTo>
                <a:lnTo>
                  <a:pt x="92" y="4"/>
                </a:lnTo>
                <a:lnTo>
                  <a:pt x="96" y="0"/>
                </a:lnTo>
                <a:lnTo>
                  <a:pt x="104" y="0"/>
                </a:lnTo>
                <a:lnTo>
                  <a:pt x="108" y="0"/>
                </a:lnTo>
                <a:lnTo>
                  <a:pt x="108" y="0"/>
                </a:lnTo>
                <a:lnTo>
                  <a:pt x="112" y="0"/>
                </a:lnTo>
                <a:lnTo>
                  <a:pt x="112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118">
            <a:extLst>
              <a:ext uri="{FF2B5EF4-FFF2-40B4-BE49-F238E27FC236}">
                <a16:creationId xmlns:a16="http://schemas.microsoft.com/office/drawing/2014/main" xmlns="" id="{AE3F7AF9-AAF7-48C6-AEFB-81CB0D4E8CE1}"/>
              </a:ext>
            </a:extLst>
          </p:cNvPr>
          <p:cNvSpPr>
            <a:spLocks/>
          </p:cNvSpPr>
          <p:nvPr/>
        </p:nvSpPr>
        <p:spPr bwMode="auto">
          <a:xfrm>
            <a:off x="5430893" y="5482806"/>
            <a:ext cx="1483916" cy="331224"/>
          </a:xfrm>
          <a:custGeom>
            <a:avLst/>
            <a:gdLst>
              <a:gd name="T0" fmla="*/ 332 w 388"/>
              <a:gd name="T1" fmla="*/ 48 h 72"/>
              <a:gd name="T2" fmla="*/ 308 w 388"/>
              <a:gd name="T3" fmla="*/ 48 h 72"/>
              <a:gd name="T4" fmla="*/ 280 w 388"/>
              <a:gd name="T5" fmla="*/ 48 h 72"/>
              <a:gd name="T6" fmla="*/ 252 w 388"/>
              <a:gd name="T7" fmla="*/ 48 h 72"/>
              <a:gd name="T8" fmla="*/ 224 w 388"/>
              <a:gd name="T9" fmla="*/ 52 h 72"/>
              <a:gd name="T10" fmla="*/ 192 w 388"/>
              <a:gd name="T11" fmla="*/ 56 h 72"/>
              <a:gd name="T12" fmla="*/ 164 w 388"/>
              <a:gd name="T13" fmla="*/ 60 h 72"/>
              <a:gd name="T14" fmla="*/ 136 w 388"/>
              <a:gd name="T15" fmla="*/ 64 h 72"/>
              <a:gd name="T16" fmla="*/ 108 w 388"/>
              <a:gd name="T17" fmla="*/ 68 h 72"/>
              <a:gd name="T18" fmla="*/ 80 w 388"/>
              <a:gd name="T19" fmla="*/ 72 h 72"/>
              <a:gd name="T20" fmla="*/ 60 w 388"/>
              <a:gd name="T21" fmla="*/ 72 h 72"/>
              <a:gd name="T22" fmla="*/ 44 w 388"/>
              <a:gd name="T23" fmla="*/ 68 h 72"/>
              <a:gd name="T24" fmla="*/ 28 w 388"/>
              <a:gd name="T25" fmla="*/ 64 h 72"/>
              <a:gd name="T26" fmla="*/ 16 w 388"/>
              <a:gd name="T27" fmla="*/ 56 h 72"/>
              <a:gd name="T28" fmla="*/ 8 w 388"/>
              <a:gd name="T29" fmla="*/ 52 h 72"/>
              <a:gd name="T30" fmla="*/ 4 w 388"/>
              <a:gd name="T31" fmla="*/ 44 h 72"/>
              <a:gd name="T32" fmla="*/ 0 w 388"/>
              <a:gd name="T33" fmla="*/ 36 h 72"/>
              <a:gd name="T34" fmla="*/ 20 w 388"/>
              <a:gd name="T35" fmla="*/ 36 h 72"/>
              <a:gd name="T36" fmla="*/ 40 w 388"/>
              <a:gd name="T37" fmla="*/ 32 h 72"/>
              <a:gd name="T38" fmla="*/ 60 w 388"/>
              <a:gd name="T39" fmla="*/ 32 h 72"/>
              <a:gd name="T40" fmla="*/ 84 w 388"/>
              <a:gd name="T41" fmla="*/ 28 h 72"/>
              <a:gd name="T42" fmla="*/ 108 w 388"/>
              <a:gd name="T43" fmla="*/ 28 h 72"/>
              <a:gd name="T44" fmla="*/ 136 w 388"/>
              <a:gd name="T45" fmla="*/ 24 h 72"/>
              <a:gd name="T46" fmla="*/ 164 w 388"/>
              <a:gd name="T47" fmla="*/ 20 h 72"/>
              <a:gd name="T48" fmla="*/ 192 w 388"/>
              <a:gd name="T49" fmla="*/ 16 h 72"/>
              <a:gd name="T50" fmla="*/ 220 w 388"/>
              <a:gd name="T51" fmla="*/ 12 h 72"/>
              <a:gd name="T52" fmla="*/ 244 w 388"/>
              <a:gd name="T53" fmla="*/ 8 h 72"/>
              <a:gd name="T54" fmla="*/ 268 w 388"/>
              <a:gd name="T55" fmla="*/ 4 h 72"/>
              <a:gd name="T56" fmla="*/ 284 w 388"/>
              <a:gd name="T57" fmla="*/ 4 h 72"/>
              <a:gd name="T58" fmla="*/ 296 w 388"/>
              <a:gd name="T59" fmla="*/ 0 h 72"/>
              <a:gd name="T60" fmla="*/ 308 w 388"/>
              <a:gd name="T61" fmla="*/ 0 h 72"/>
              <a:gd name="T62" fmla="*/ 316 w 388"/>
              <a:gd name="T63" fmla="*/ 0 h 72"/>
              <a:gd name="T64" fmla="*/ 320 w 388"/>
              <a:gd name="T65" fmla="*/ 0 h 72"/>
              <a:gd name="T66" fmla="*/ 324 w 388"/>
              <a:gd name="T67" fmla="*/ 0 h 72"/>
              <a:gd name="T68" fmla="*/ 336 w 388"/>
              <a:gd name="T69" fmla="*/ 4 h 72"/>
              <a:gd name="T70" fmla="*/ 348 w 388"/>
              <a:gd name="T71" fmla="*/ 4 h 72"/>
              <a:gd name="T72" fmla="*/ 360 w 388"/>
              <a:gd name="T73" fmla="*/ 12 h 72"/>
              <a:gd name="T74" fmla="*/ 368 w 388"/>
              <a:gd name="T75" fmla="*/ 16 h 72"/>
              <a:gd name="T76" fmla="*/ 376 w 388"/>
              <a:gd name="T77" fmla="*/ 16 h 72"/>
              <a:gd name="T78" fmla="*/ 380 w 388"/>
              <a:gd name="T79" fmla="*/ 20 h 72"/>
              <a:gd name="T80" fmla="*/ 384 w 388"/>
              <a:gd name="T81" fmla="*/ 24 h 72"/>
              <a:gd name="T82" fmla="*/ 384 w 388"/>
              <a:gd name="T83" fmla="*/ 28 h 72"/>
              <a:gd name="T84" fmla="*/ 388 w 388"/>
              <a:gd name="T85" fmla="*/ 28 h 72"/>
              <a:gd name="T86" fmla="*/ 388 w 388"/>
              <a:gd name="T87" fmla="*/ 32 h 72"/>
              <a:gd name="T88" fmla="*/ 388 w 388"/>
              <a:gd name="T89" fmla="*/ 36 h 72"/>
              <a:gd name="T90" fmla="*/ 384 w 388"/>
              <a:gd name="T91" fmla="*/ 36 h 72"/>
              <a:gd name="T92" fmla="*/ 384 w 388"/>
              <a:gd name="T93" fmla="*/ 40 h 72"/>
              <a:gd name="T94" fmla="*/ 376 w 388"/>
              <a:gd name="T95" fmla="*/ 40 h 72"/>
              <a:gd name="T96" fmla="*/ 372 w 388"/>
              <a:gd name="T97" fmla="*/ 44 h 72"/>
              <a:gd name="T98" fmla="*/ 364 w 388"/>
              <a:gd name="T99" fmla="*/ 44 h 72"/>
              <a:gd name="T100" fmla="*/ 356 w 388"/>
              <a:gd name="T101" fmla="*/ 44 h 72"/>
              <a:gd name="T102" fmla="*/ 344 w 388"/>
              <a:gd name="T103" fmla="*/ 48 h 72"/>
              <a:gd name="T104" fmla="*/ 332 w 388"/>
              <a:gd name="T105" fmla="*/ 48 h 72"/>
              <a:gd name="T106" fmla="*/ 332 w 388"/>
              <a:gd name="T107" fmla="*/ 4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88" h="72">
                <a:moveTo>
                  <a:pt x="332" y="48"/>
                </a:moveTo>
                <a:lnTo>
                  <a:pt x="308" y="48"/>
                </a:lnTo>
                <a:lnTo>
                  <a:pt x="280" y="48"/>
                </a:lnTo>
                <a:lnTo>
                  <a:pt x="252" y="48"/>
                </a:lnTo>
                <a:lnTo>
                  <a:pt x="224" y="52"/>
                </a:lnTo>
                <a:lnTo>
                  <a:pt x="192" y="56"/>
                </a:lnTo>
                <a:lnTo>
                  <a:pt x="164" y="60"/>
                </a:lnTo>
                <a:lnTo>
                  <a:pt x="136" y="64"/>
                </a:lnTo>
                <a:lnTo>
                  <a:pt x="108" y="68"/>
                </a:lnTo>
                <a:lnTo>
                  <a:pt x="80" y="72"/>
                </a:lnTo>
                <a:lnTo>
                  <a:pt x="60" y="72"/>
                </a:lnTo>
                <a:lnTo>
                  <a:pt x="44" y="68"/>
                </a:lnTo>
                <a:lnTo>
                  <a:pt x="28" y="64"/>
                </a:lnTo>
                <a:lnTo>
                  <a:pt x="16" y="56"/>
                </a:lnTo>
                <a:lnTo>
                  <a:pt x="8" y="52"/>
                </a:lnTo>
                <a:lnTo>
                  <a:pt x="4" y="44"/>
                </a:lnTo>
                <a:lnTo>
                  <a:pt x="0" y="36"/>
                </a:lnTo>
                <a:lnTo>
                  <a:pt x="20" y="36"/>
                </a:lnTo>
                <a:lnTo>
                  <a:pt x="40" y="32"/>
                </a:lnTo>
                <a:lnTo>
                  <a:pt x="60" y="32"/>
                </a:lnTo>
                <a:lnTo>
                  <a:pt x="84" y="28"/>
                </a:lnTo>
                <a:lnTo>
                  <a:pt x="108" y="28"/>
                </a:lnTo>
                <a:lnTo>
                  <a:pt x="136" y="24"/>
                </a:lnTo>
                <a:lnTo>
                  <a:pt x="164" y="20"/>
                </a:lnTo>
                <a:lnTo>
                  <a:pt x="192" y="16"/>
                </a:lnTo>
                <a:lnTo>
                  <a:pt x="220" y="12"/>
                </a:lnTo>
                <a:lnTo>
                  <a:pt x="244" y="8"/>
                </a:lnTo>
                <a:lnTo>
                  <a:pt x="268" y="4"/>
                </a:lnTo>
                <a:lnTo>
                  <a:pt x="284" y="4"/>
                </a:lnTo>
                <a:lnTo>
                  <a:pt x="296" y="0"/>
                </a:lnTo>
                <a:lnTo>
                  <a:pt x="308" y="0"/>
                </a:lnTo>
                <a:lnTo>
                  <a:pt x="316" y="0"/>
                </a:lnTo>
                <a:lnTo>
                  <a:pt x="320" y="0"/>
                </a:lnTo>
                <a:lnTo>
                  <a:pt x="324" y="0"/>
                </a:lnTo>
                <a:lnTo>
                  <a:pt x="336" y="4"/>
                </a:lnTo>
                <a:lnTo>
                  <a:pt x="348" y="4"/>
                </a:lnTo>
                <a:lnTo>
                  <a:pt x="360" y="12"/>
                </a:lnTo>
                <a:lnTo>
                  <a:pt x="368" y="16"/>
                </a:lnTo>
                <a:lnTo>
                  <a:pt x="376" y="16"/>
                </a:lnTo>
                <a:lnTo>
                  <a:pt x="380" y="20"/>
                </a:lnTo>
                <a:lnTo>
                  <a:pt x="384" y="24"/>
                </a:lnTo>
                <a:lnTo>
                  <a:pt x="384" y="28"/>
                </a:lnTo>
                <a:lnTo>
                  <a:pt x="388" y="28"/>
                </a:lnTo>
                <a:lnTo>
                  <a:pt x="388" y="32"/>
                </a:lnTo>
                <a:lnTo>
                  <a:pt x="388" y="36"/>
                </a:lnTo>
                <a:lnTo>
                  <a:pt x="384" y="36"/>
                </a:lnTo>
                <a:lnTo>
                  <a:pt x="384" y="40"/>
                </a:lnTo>
                <a:lnTo>
                  <a:pt x="376" y="40"/>
                </a:lnTo>
                <a:lnTo>
                  <a:pt x="372" y="44"/>
                </a:lnTo>
                <a:lnTo>
                  <a:pt x="364" y="44"/>
                </a:lnTo>
                <a:lnTo>
                  <a:pt x="356" y="44"/>
                </a:lnTo>
                <a:lnTo>
                  <a:pt x="344" y="48"/>
                </a:lnTo>
                <a:lnTo>
                  <a:pt x="332" y="48"/>
                </a:lnTo>
                <a:lnTo>
                  <a:pt x="332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221">
            <a:extLst>
              <a:ext uri="{FF2B5EF4-FFF2-40B4-BE49-F238E27FC236}">
                <a16:creationId xmlns:a16="http://schemas.microsoft.com/office/drawing/2014/main" xmlns="" id="{FF21A057-FA61-4019-A9DB-F366D0A65127}"/>
              </a:ext>
            </a:extLst>
          </p:cNvPr>
          <p:cNvSpPr>
            <a:spLocks/>
          </p:cNvSpPr>
          <p:nvPr/>
        </p:nvSpPr>
        <p:spPr bwMode="auto">
          <a:xfrm>
            <a:off x="8314963" y="4523243"/>
            <a:ext cx="281607" cy="866522"/>
          </a:xfrm>
          <a:custGeom>
            <a:avLst/>
            <a:gdLst>
              <a:gd name="T0" fmla="*/ 4 w 72"/>
              <a:gd name="T1" fmla="*/ 24 h 192"/>
              <a:gd name="T2" fmla="*/ 4 w 72"/>
              <a:gd name="T3" fmla="*/ 20 h 192"/>
              <a:gd name="T4" fmla="*/ 0 w 72"/>
              <a:gd name="T5" fmla="*/ 16 h 192"/>
              <a:gd name="T6" fmla="*/ 0 w 72"/>
              <a:gd name="T7" fmla="*/ 12 h 192"/>
              <a:gd name="T8" fmla="*/ 0 w 72"/>
              <a:gd name="T9" fmla="*/ 8 h 192"/>
              <a:gd name="T10" fmla="*/ 4 w 72"/>
              <a:gd name="T11" fmla="*/ 4 h 192"/>
              <a:gd name="T12" fmla="*/ 12 w 72"/>
              <a:gd name="T13" fmla="*/ 0 h 192"/>
              <a:gd name="T14" fmla="*/ 16 w 72"/>
              <a:gd name="T15" fmla="*/ 0 h 192"/>
              <a:gd name="T16" fmla="*/ 20 w 72"/>
              <a:gd name="T17" fmla="*/ 0 h 192"/>
              <a:gd name="T18" fmla="*/ 32 w 72"/>
              <a:gd name="T19" fmla="*/ 0 h 192"/>
              <a:gd name="T20" fmla="*/ 48 w 72"/>
              <a:gd name="T21" fmla="*/ 4 h 192"/>
              <a:gd name="T22" fmla="*/ 68 w 72"/>
              <a:gd name="T23" fmla="*/ 12 h 192"/>
              <a:gd name="T24" fmla="*/ 68 w 72"/>
              <a:gd name="T25" fmla="*/ 64 h 192"/>
              <a:gd name="T26" fmla="*/ 68 w 72"/>
              <a:gd name="T27" fmla="*/ 116 h 192"/>
              <a:gd name="T28" fmla="*/ 72 w 72"/>
              <a:gd name="T29" fmla="*/ 128 h 192"/>
              <a:gd name="T30" fmla="*/ 72 w 72"/>
              <a:gd name="T31" fmla="*/ 140 h 192"/>
              <a:gd name="T32" fmla="*/ 72 w 72"/>
              <a:gd name="T33" fmla="*/ 148 h 192"/>
              <a:gd name="T34" fmla="*/ 72 w 72"/>
              <a:gd name="T35" fmla="*/ 160 h 192"/>
              <a:gd name="T36" fmla="*/ 72 w 72"/>
              <a:gd name="T37" fmla="*/ 168 h 192"/>
              <a:gd name="T38" fmla="*/ 72 w 72"/>
              <a:gd name="T39" fmla="*/ 172 h 192"/>
              <a:gd name="T40" fmla="*/ 72 w 72"/>
              <a:gd name="T41" fmla="*/ 176 h 192"/>
              <a:gd name="T42" fmla="*/ 68 w 72"/>
              <a:gd name="T43" fmla="*/ 180 h 192"/>
              <a:gd name="T44" fmla="*/ 68 w 72"/>
              <a:gd name="T45" fmla="*/ 188 h 192"/>
              <a:gd name="T46" fmla="*/ 60 w 72"/>
              <a:gd name="T47" fmla="*/ 192 h 192"/>
              <a:gd name="T48" fmla="*/ 56 w 72"/>
              <a:gd name="T49" fmla="*/ 192 h 192"/>
              <a:gd name="T50" fmla="*/ 48 w 72"/>
              <a:gd name="T51" fmla="*/ 192 h 192"/>
              <a:gd name="T52" fmla="*/ 40 w 72"/>
              <a:gd name="T53" fmla="*/ 188 h 192"/>
              <a:gd name="T54" fmla="*/ 36 w 72"/>
              <a:gd name="T55" fmla="*/ 184 h 192"/>
              <a:gd name="T56" fmla="*/ 32 w 72"/>
              <a:gd name="T57" fmla="*/ 176 h 192"/>
              <a:gd name="T58" fmla="*/ 28 w 72"/>
              <a:gd name="T59" fmla="*/ 168 h 192"/>
              <a:gd name="T60" fmla="*/ 28 w 72"/>
              <a:gd name="T61" fmla="*/ 156 h 192"/>
              <a:gd name="T62" fmla="*/ 24 w 72"/>
              <a:gd name="T63" fmla="*/ 148 h 192"/>
              <a:gd name="T64" fmla="*/ 24 w 72"/>
              <a:gd name="T65" fmla="*/ 140 h 192"/>
              <a:gd name="T66" fmla="*/ 24 w 72"/>
              <a:gd name="T67" fmla="*/ 128 h 192"/>
              <a:gd name="T68" fmla="*/ 20 w 72"/>
              <a:gd name="T69" fmla="*/ 120 h 192"/>
              <a:gd name="T70" fmla="*/ 20 w 72"/>
              <a:gd name="T71" fmla="*/ 108 h 192"/>
              <a:gd name="T72" fmla="*/ 20 w 72"/>
              <a:gd name="T73" fmla="*/ 96 h 192"/>
              <a:gd name="T74" fmla="*/ 16 w 72"/>
              <a:gd name="T75" fmla="*/ 72 h 192"/>
              <a:gd name="T76" fmla="*/ 16 w 72"/>
              <a:gd name="T77" fmla="*/ 52 h 192"/>
              <a:gd name="T78" fmla="*/ 12 w 72"/>
              <a:gd name="T79" fmla="*/ 44 h 192"/>
              <a:gd name="T80" fmla="*/ 12 w 72"/>
              <a:gd name="T81" fmla="*/ 36 h 192"/>
              <a:gd name="T82" fmla="*/ 8 w 72"/>
              <a:gd name="T83" fmla="*/ 32 h 192"/>
              <a:gd name="T84" fmla="*/ 4 w 72"/>
              <a:gd name="T85" fmla="*/ 24 h 192"/>
              <a:gd name="T86" fmla="*/ 4 w 72"/>
              <a:gd name="T87" fmla="*/ 24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2" h="192">
                <a:moveTo>
                  <a:pt x="4" y="24"/>
                </a:move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32" y="0"/>
                </a:lnTo>
                <a:lnTo>
                  <a:pt x="48" y="4"/>
                </a:lnTo>
                <a:lnTo>
                  <a:pt x="68" y="12"/>
                </a:lnTo>
                <a:lnTo>
                  <a:pt x="68" y="64"/>
                </a:lnTo>
                <a:lnTo>
                  <a:pt x="68" y="116"/>
                </a:lnTo>
                <a:lnTo>
                  <a:pt x="72" y="128"/>
                </a:lnTo>
                <a:lnTo>
                  <a:pt x="72" y="140"/>
                </a:lnTo>
                <a:lnTo>
                  <a:pt x="72" y="148"/>
                </a:lnTo>
                <a:lnTo>
                  <a:pt x="72" y="160"/>
                </a:lnTo>
                <a:lnTo>
                  <a:pt x="72" y="168"/>
                </a:lnTo>
                <a:lnTo>
                  <a:pt x="72" y="172"/>
                </a:lnTo>
                <a:lnTo>
                  <a:pt x="72" y="176"/>
                </a:lnTo>
                <a:lnTo>
                  <a:pt x="68" y="180"/>
                </a:lnTo>
                <a:lnTo>
                  <a:pt x="68" y="188"/>
                </a:lnTo>
                <a:lnTo>
                  <a:pt x="60" y="192"/>
                </a:lnTo>
                <a:lnTo>
                  <a:pt x="56" y="192"/>
                </a:lnTo>
                <a:lnTo>
                  <a:pt x="48" y="192"/>
                </a:lnTo>
                <a:lnTo>
                  <a:pt x="40" y="188"/>
                </a:lnTo>
                <a:lnTo>
                  <a:pt x="36" y="184"/>
                </a:lnTo>
                <a:lnTo>
                  <a:pt x="32" y="176"/>
                </a:lnTo>
                <a:lnTo>
                  <a:pt x="28" y="168"/>
                </a:lnTo>
                <a:lnTo>
                  <a:pt x="28" y="156"/>
                </a:lnTo>
                <a:lnTo>
                  <a:pt x="24" y="148"/>
                </a:lnTo>
                <a:lnTo>
                  <a:pt x="24" y="140"/>
                </a:lnTo>
                <a:lnTo>
                  <a:pt x="24" y="128"/>
                </a:lnTo>
                <a:lnTo>
                  <a:pt x="20" y="120"/>
                </a:lnTo>
                <a:lnTo>
                  <a:pt x="20" y="108"/>
                </a:lnTo>
                <a:lnTo>
                  <a:pt x="20" y="96"/>
                </a:lnTo>
                <a:lnTo>
                  <a:pt x="16" y="72"/>
                </a:lnTo>
                <a:lnTo>
                  <a:pt x="16" y="52"/>
                </a:lnTo>
                <a:lnTo>
                  <a:pt x="12" y="44"/>
                </a:lnTo>
                <a:lnTo>
                  <a:pt x="12" y="36"/>
                </a:lnTo>
                <a:lnTo>
                  <a:pt x="8" y="32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222">
            <a:extLst>
              <a:ext uri="{FF2B5EF4-FFF2-40B4-BE49-F238E27FC236}">
                <a16:creationId xmlns:a16="http://schemas.microsoft.com/office/drawing/2014/main" xmlns="" id="{4F03F115-C833-4C98-A5F2-B08964889D78}"/>
              </a:ext>
            </a:extLst>
          </p:cNvPr>
          <p:cNvSpPr>
            <a:spLocks/>
          </p:cNvSpPr>
          <p:nvPr/>
        </p:nvSpPr>
        <p:spPr bwMode="auto">
          <a:xfrm>
            <a:off x="8487056" y="4523243"/>
            <a:ext cx="547569" cy="577681"/>
          </a:xfrm>
          <a:custGeom>
            <a:avLst/>
            <a:gdLst>
              <a:gd name="T0" fmla="*/ 88 w 140"/>
              <a:gd name="T1" fmla="*/ 8 h 128"/>
              <a:gd name="T2" fmla="*/ 92 w 140"/>
              <a:gd name="T3" fmla="*/ 4 h 128"/>
              <a:gd name="T4" fmla="*/ 92 w 140"/>
              <a:gd name="T5" fmla="*/ 4 h 128"/>
              <a:gd name="T6" fmla="*/ 96 w 140"/>
              <a:gd name="T7" fmla="*/ 0 h 128"/>
              <a:gd name="T8" fmla="*/ 100 w 140"/>
              <a:gd name="T9" fmla="*/ 0 h 128"/>
              <a:gd name="T10" fmla="*/ 104 w 140"/>
              <a:gd name="T11" fmla="*/ 0 h 128"/>
              <a:gd name="T12" fmla="*/ 108 w 140"/>
              <a:gd name="T13" fmla="*/ 4 h 128"/>
              <a:gd name="T14" fmla="*/ 112 w 140"/>
              <a:gd name="T15" fmla="*/ 4 h 128"/>
              <a:gd name="T16" fmla="*/ 120 w 140"/>
              <a:gd name="T17" fmla="*/ 8 h 128"/>
              <a:gd name="T18" fmla="*/ 128 w 140"/>
              <a:gd name="T19" fmla="*/ 12 h 128"/>
              <a:gd name="T20" fmla="*/ 132 w 140"/>
              <a:gd name="T21" fmla="*/ 16 h 128"/>
              <a:gd name="T22" fmla="*/ 136 w 140"/>
              <a:gd name="T23" fmla="*/ 16 h 128"/>
              <a:gd name="T24" fmla="*/ 140 w 140"/>
              <a:gd name="T25" fmla="*/ 20 h 128"/>
              <a:gd name="T26" fmla="*/ 136 w 140"/>
              <a:gd name="T27" fmla="*/ 20 h 128"/>
              <a:gd name="T28" fmla="*/ 136 w 140"/>
              <a:gd name="T29" fmla="*/ 20 h 128"/>
              <a:gd name="T30" fmla="*/ 132 w 140"/>
              <a:gd name="T31" fmla="*/ 24 h 128"/>
              <a:gd name="T32" fmla="*/ 128 w 140"/>
              <a:gd name="T33" fmla="*/ 24 h 128"/>
              <a:gd name="T34" fmla="*/ 124 w 140"/>
              <a:gd name="T35" fmla="*/ 32 h 128"/>
              <a:gd name="T36" fmla="*/ 116 w 140"/>
              <a:gd name="T37" fmla="*/ 40 h 128"/>
              <a:gd name="T38" fmla="*/ 112 w 140"/>
              <a:gd name="T39" fmla="*/ 52 h 128"/>
              <a:gd name="T40" fmla="*/ 108 w 140"/>
              <a:gd name="T41" fmla="*/ 68 h 128"/>
              <a:gd name="T42" fmla="*/ 104 w 140"/>
              <a:gd name="T43" fmla="*/ 88 h 128"/>
              <a:gd name="T44" fmla="*/ 100 w 140"/>
              <a:gd name="T45" fmla="*/ 104 h 128"/>
              <a:gd name="T46" fmla="*/ 96 w 140"/>
              <a:gd name="T47" fmla="*/ 116 h 128"/>
              <a:gd name="T48" fmla="*/ 96 w 140"/>
              <a:gd name="T49" fmla="*/ 128 h 128"/>
              <a:gd name="T50" fmla="*/ 84 w 140"/>
              <a:gd name="T51" fmla="*/ 128 h 128"/>
              <a:gd name="T52" fmla="*/ 88 w 140"/>
              <a:gd name="T53" fmla="*/ 108 h 128"/>
              <a:gd name="T54" fmla="*/ 92 w 140"/>
              <a:gd name="T55" fmla="*/ 92 h 128"/>
              <a:gd name="T56" fmla="*/ 92 w 140"/>
              <a:gd name="T57" fmla="*/ 76 h 128"/>
              <a:gd name="T58" fmla="*/ 92 w 140"/>
              <a:gd name="T59" fmla="*/ 60 h 128"/>
              <a:gd name="T60" fmla="*/ 92 w 140"/>
              <a:gd name="T61" fmla="*/ 48 h 128"/>
              <a:gd name="T62" fmla="*/ 92 w 140"/>
              <a:gd name="T63" fmla="*/ 36 h 128"/>
              <a:gd name="T64" fmla="*/ 92 w 140"/>
              <a:gd name="T65" fmla="*/ 32 h 128"/>
              <a:gd name="T66" fmla="*/ 88 w 140"/>
              <a:gd name="T67" fmla="*/ 24 h 128"/>
              <a:gd name="T68" fmla="*/ 80 w 140"/>
              <a:gd name="T69" fmla="*/ 24 h 128"/>
              <a:gd name="T70" fmla="*/ 72 w 140"/>
              <a:gd name="T71" fmla="*/ 20 h 128"/>
              <a:gd name="T72" fmla="*/ 60 w 140"/>
              <a:gd name="T73" fmla="*/ 20 h 128"/>
              <a:gd name="T74" fmla="*/ 44 w 140"/>
              <a:gd name="T75" fmla="*/ 24 h 128"/>
              <a:gd name="T76" fmla="*/ 36 w 140"/>
              <a:gd name="T77" fmla="*/ 24 h 128"/>
              <a:gd name="T78" fmla="*/ 24 w 140"/>
              <a:gd name="T79" fmla="*/ 24 h 128"/>
              <a:gd name="T80" fmla="*/ 20 w 140"/>
              <a:gd name="T81" fmla="*/ 24 h 128"/>
              <a:gd name="T82" fmla="*/ 12 w 140"/>
              <a:gd name="T83" fmla="*/ 28 h 128"/>
              <a:gd name="T84" fmla="*/ 8 w 140"/>
              <a:gd name="T85" fmla="*/ 28 h 128"/>
              <a:gd name="T86" fmla="*/ 4 w 140"/>
              <a:gd name="T87" fmla="*/ 28 h 128"/>
              <a:gd name="T88" fmla="*/ 0 w 140"/>
              <a:gd name="T89" fmla="*/ 28 h 128"/>
              <a:gd name="T90" fmla="*/ 0 w 140"/>
              <a:gd name="T91" fmla="*/ 28 h 128"/>
              <a:gd name="T92" fmla="*/ 0 w 140"/>
              <a:gd name="T93" fmla="*/ 20 h 128"/>
              <a:gd name="T94" fmla="*/ 20 w 140"/>
              <a:gd name="T95" fmla="*/ 20 h 128"/>
              <a:gd name="T96" fmla="*/ 36 w 140"/>
              <a:gd name="T97" fmla="*/ 20 h 128"/>
              <a:gd name="T98" fmla="*/ 48 w 140"/>
              <a:gd name="T99" fmla="*/ 16 h 128"/>
              <a:gd name="T100" fmla="*/ 60 w 140"/>
              <a:gd name="T101" fmla="*/ 16 h 128"/>
              <a:gd name="T102" fmla="*/ 72 w 140"/>
              <a:gd name="T103" fmla="*/ 12 h 128"/>
              <a:gd name="T104" fmla="*/ 80 w 140"/>
              <a:gd name="T105" fmla="*/ 12 h 128"/>
              <a:gd name="T106" fmla="*/ 84 w 140"/>
              <a:gd name="T107" fmla="*/ 12 h 128"/>
              <a:gd name="T108" fmla="*/ 88 w 140"/>
              <a:gd name="T109" fmla="*/ 8 h 128"/>
              <a:gd name="T110" fmla="*/ 88 w 140"/>
              <a:gd name="T111" fmla="*/ 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0" h="128">
                <a:moveTo>
                  <a:pt x="88" y="8"/>
                </a:moveTo>
                <a:lnTo>
                  <a:pt x="92" y="4"/>
                </a:lnTo>
                <a:lnTo>
                  <a:pt x="92" y="4"/>
                </a:lnTo>
                <a:lnTo>
                  <a:pt x="96" y="0"/>
                </a:lnTo>
                <a:lnTo>
                  <a:pt x="100" y="0"/>
                </a:lnTo>
                <a:lnTo>
                  <a:pt x="104" y="0"/>
                </a:lnTo>
                <a:lnTo>
                  <a:pt x="108" y="4"/>
                </a:lnTo>
                <a:lnTo>
                  <a:pt x="112" y="4"/>
                </a:lnTo>
                <a:lnTo>
                  <a:pt x="120" y="8"/>
                </a:lnTo>
                <a:lnTo>
                  <a:pt x="128" y="12"/>
                </a:lnTo>
                <a:lnTo>
                  <a:pt x="132" y="16"/>
                </a:lnTo>
                <a:lnTo>
                  <a:pt x="136" y="16"/>
                </a:lnTo>
                <a:lnTo>
                  <a:pt x="140" y="20"/>
                </a:lnTo>
                <a:lnTo>
                  <a:pt x="136" y="20"/>
                </a:lnTo>
                <a:lnTo>
                  <a:pt x="136" y="20"/>
                </a:lnTo>
                <a:lnTo>
                  <a:pt x="132" y="24"/>
                </a:lnTo>
                <a:lnTo>
                  <a:pt x="128" y="24"/>
                </a:lnTo>
                <a:lnTo>
                  <a:pt x="124" y="32"/>
                </a:lnTo>
                <a:lnTo>
                  <a:pt x="116" y="40"/>
                </a:lnTo>
                <a:lnTo>
                  <a:pt x="112" y="52"/>
                </a:lnTo>
                <a:lnTo>
                  <a:pt x="108" y="68"/>
                </a:lnTo>
                <a:lnTo>
                  <a:pt x="104" y="88"/>
                </a:lnTo>
                <a:lnTo>
                  <a:pt x="100" y="104"/>
                </a:lnTo>
                <a:lnTo>
                  <a:pt x="96" y="116"/>
                </a:lnTo>
                <a:lnTo>
                  <a:pt x="96" y="128"/>
                </a:lnTo>
                <a:lnTo>
                  <a:pt x="84" y="128"/>
                </a:lnTo>
                <a:lnTo>
                  <a:pt x="88" y="108"/>
                </a:lnTo>
                <a:lnTo>
                  <a:pt x="92" y="92"/>
                </a:lnTo>
                <a:lnTo>
                  <a:pt x="92" y="76"/>
                </a:lnTo>
                <a:lnTo>
                  <a:pt x="92" y="60"/>
                </a:lnTo>
                <a:lnTo>
                  <a:pt x="92" y="48"/>
                </a:lnTo>
                <a:lnTo>
                  <a:pt x="92" y="36"/>
                </a:lnTo>
                <a:lnTo>
                  <a:pt x="92" y="32"/>
                </a:lnTo>
                <a:lnTo>
                  <a:pt x="88" y="24"/>
                </a:lnTo>
                <a:lnTo>
                  <a:pt x="80" y="24"/>
                </a:lnTo>
                <a:lnTo>
                  <a:pt x="72" y="20"/>
                </a:lnTo>
                <a:lnTo>
                  <a:pt x="60" y="20"/>
                </a:lnTo>
                <a:lnTo>
                  <a:pt x="44" y="24"/>
                </a:lnTo>
                <a:lnTo>
                  <a:pt x="36" y="24"/>
                </a:lnTo>
                <a:lnTo>
                  <a:pt x="24" y="24"/>
                </a:lnTo>
                <a:lnTo>
                  <a:pt x="20" y="24"/>
                </a:lnTo>
                <a:lnTo>
                  <a:pt x="12" y="28"/>
                </a:lnTo>
                <a:lnTo>
                  <a:pt x="8" y="28"/>
                </a:lnTo>
                <a:lnTo>
                  <a:pt x="4" y="28"/>
                </a:lnTo>
                <a:lnTo>
                  <a:pt x="0" y="28"/>
                </a:lnTo>
                <a:lnTo>
                  <a:pt x="0" y="28"/>
                </a:lnTo>
                <a:lnTo>
                  <a:pt x="0" y="20"/>
                </a:lnTo>
                <a:lnTo>
                  <a:pt x="20" y="20"/>
                </a:lnTo>
                <a:lnTo>
                  <a:pt x="36" y="20"/>
                </a:lnTo>
                <a:lnTo>
                  <a:pt x="48" y="16"/>
                </a:lnTo>
                <a:lnTo>
                  <a:pt x="60" y="16"/>
                </a:lnTo>
                <a:lnTo>
                  <a:pt x="72" y="12"/>
                </a:lnTo>
                <a:lnTo>
                  <a:pt x="80" y="12"/>
                </a:lnTo>
                <a:lnTo>
                  <a:pt x="84" y="12"/>
                </a:lnTo>
                <a:lnTo>
                  <a:pt x="88" y="8"/>
                </a:lnTo>
                <a:lnTo>
                  <a:pt x="88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223">
            <a:extLst>
              <a:ext uri="{FF2B5EF4-FFF2-40B4-BE49-F238E27FC236}">
                <a16:creationId xmlns:a16="http://schemas.microsoft.com/office/drawing/2014/main" xmlns="" id="{EEC66711-1A16-417C-A078-371AC8CAF1AD}"/>
              </a:ext>
            </a:extLst>
          </p:cNvPr>
          <p:cNvSpPr>
            <a:spLocks/>
          </p:cNvSpPr>
          <p:nvPr/>
        </p:nvSpPr>
        <p:spPr bwMode="auto">
          <a:xfrm>
            <a:off x="8549635" y="5100924"/>
            <a:ext cx="375476" cy="108315"/>
          </a:xfrm>
          <a:custGeom>
            <a:avLst/>
            <a:gdLst>
              <a:gd name="T0" fmla="*/ 52 w 96"/>
              <a:gd name="T1" fmla="*/ 4 h 24"/>
              <a:gd name="T2" fmla="*/ 64 w 96"/>
              <a:gd name="T3" fmla="*/ 0 h 24"/>
              <a:gd name="T4" fmla="*/ 76 w 96"/>
              <a:gd name="T5" fmla="*/ 0 h 24"/>
              <a:gd name="T6" fmla="*/ 84 w 96"/>
              <a:gd name="T7" fmla="*/ 0 h 24"/>
              <a:gd name="T8" fmla="*/ 88 w 96"/>
              <a:gd name="T9" fmla="*/ 0 h 24"/>
              <a:gd name="T10" fmla="*/ 92 w 96"/>
              <a:gd name="T11" fmla="*/ 0 h 24"/>
              <a:gd name="T12" fmla="*/ 96 w 96"/>
              <a:gd name="T13" fmla="*/ 4 h 24"/>
              <a:gd name="T14" fmla="*/ 96 w 96"/>
              <a:gd name="T15" fmla="*/ 4 h 24"/>
              <a:gd name="T16" fmla="*/ 96 w 96"/>
              <a:gd name="T17" fmla="*/ 4 h 24"/>
              <a:gd name="T18" fmla="*/ 92 w 96"/>
              <a:gd name="T19" fmla="*/ 4 h 24"/>
              <a:gd name="T20" fmla="*/ 88 w 96"/>
              <a:gd name="T21" fmla="*/ 8 h 24"/>
              <a:gd name="T22" fmla="*/ 84 w 96"/>
              <a:gd name="T23" fmla="*/ 8 h 24"/>
              <a:gd name="T24" fmla="*/ 80 w 96"/>
              <a:gd name="T25" fmla="*/ 8 h 24"/>
              <a:gd name="T26" fmla="*/ 72 w 96"/>
              <a:gd name="T27" fmla="*/ 12 h 24"/>
              <a:gd name="T28" fmla="*/ 64 w 96"/>
              <a:gd name="T29" fmla="*/ 12 h 24"/>
              <a:gd name="T30" fmla="*/ 56 w 96"/>
              <a:gd name="T31" fmla="*/ 12 h 24"/>
              <a:gd name="T32" fmla="*/ 44 w 96"/>
              <a:gd name="T33" fmla="*/ 16 h 24"/>
              <a:gd name="T34" fmla="*/ 36 w 96"/>
              <a:gd name="T35" fmla="*/ 20 h 24"/>
              <a:gd name="T36" fmla="*/ 24 w 96"/>
              <a:gd name="T37" fmla="*/ 20 h 24"/>
              <a:gd name="T38" fmla="*/ 20 w 96"/>
              <a:gd name="T39" fmla="*/ 20 h 24"/>
              <a:gd name="T40" fmla="*/ 8 w 96"/>
              <a:gd name="T41" fmla="*/ 24 h 24"/>
              <a:gd name="T42" fmla="*/ 0 w 96"/>
              <a:gd name="T43" fmla="*/ 24 h 24"/>
              <a:gd name="T44" fmla="*/ 0 w 96"/>
              <a:gd name="T45" fmla="*/ 8 h 24"/>
              <a:gd name="T46" fmla="*/ 8 w 96"/>
              <a:gd name="T47" fmla="*/ 8 h 24"/>
              <a:gd name="T48" fmla="*/ 24 w 96"/>
              <a:gd name="T49" fmla="*/ 8 h 24"/>
              <a:gd name="T50" fmla="*/ 36 w 96"/>
              <a:gd name="T51" fmla="*/ 4 h 24"/>
              <a:gd name="T52" fmla="*/ 52 w 96"/>
              <a:gd name="T53" fmla="*/ 4 h 24"/>
              <a:gd name="T54" fmla="*/ 52 w 96"/>
              <a:gd name="T55" fmla="*/ 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96" h="24">
                <a:moveTo>
                  <a:pt x="52" y="4"/>
                </a:moveTo>
                <a:lnTo>
                  <a:pt x="64" y="0"/>
                </a:lnTo>
                <a:lnTo>
                  <a:pt x="76" y="0"/>
                </a:lnTo>
                <a:lnTo>
                  <a:pt x="84" y="0"/>
                </a:lnTo>
                <a:lnTo>
                  <a:pt x="88" y="0"/>
                </a:lnTo>
                <a:lnTo>
                  <a:pt x="92" y="0"/>
                </a:lnTo>
                <a:lnTo>
                  <a:pt x="96" y="4"/>
                </a:lnTo>
                <a:lnTo>
                  <a:pt x="96" y="4"/>
                </a:lnTo>
                <a:lnTo>
                  <a:pt x="96" y="4"/>
                </a:lnTo>
                <a:lnTo>
                  <a:pt x="92" y="4"/>
                </a:lnTo>
                <a:lnTo>
                  <a:pt x="88" y="8"/>
                </a:lnTo>
                <a:lnTo>
                  <a:pt x="84" y="8"/>
                </a:lnTo>
                <a:lnTo>
                  <a:pt x="80" y="8"/>
                </a:lnTo>
                <a:lnTo>
                  <a:pt x="72" y="12"/>
                </a:lnTo>
                <a:lnTo>
                  <a:pt x="64" y="12"/>
                </a:lnTo>
                <a:lnTo>
                  <a:pt x="56" y="12"/>
                </a:lnTo>
                <a:lnTo>
                  <a:pt x="44" y="16"/>
                </a:lnTo>
                <a:lnTo>
                  <a:pt x="36" y="20"/>
                </a:lnTo>
                <a:lnTo>
                  <a:pt x="24" y="20"/>
                </a:lnTo>
                <a:lnTo>
                  <a:pt x="20" y="20"/>
                </a:lnTo>
                <a:lnTo>
                  <a:pt x="8" y="24"/>
                </a:lnTo>
                <a:lnTo>
                  <a:pt x="0" y="24"/>
                </a:lnTo>
                <a:lnTo>
                  <a:pt x="0" y="8"/>
                </a:lnTo>
                <a:lnTo>
                  <a:pt x="8" y="8"/>
                </a:lnTo>
                <a:lnTo>
                  <a:pt x="24" y="8"/>
                </a:lnTo>
                <a:lnTo>
                  <a:pt x="36" y="4"/>
                </a:lnTo>
                <a:lnTo>
                  <a:pt x="52" y="4"/>
                </a:lnTo>
                <a:lnTo>
                  <a:pt x="52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224">
            <a:extLst>
              <a:ext uri="{FF2B5EF4-FFF2-40B4-BE49-F238E27FC236}">
                <a16:creationId xmlns:a16="http://schemas.microsoft.com/office/drawing/2014/main" xmlns="" id="{4C29911E-D0B2-4596-B9EF-520AF7B87793}"/>
              </a:ext>
            </a:extLst>
          </p:cNvPr>
          <p:cNvSpPr>
            <a:spLocks/>
          </p:cNvSpPr>
          <p:nvPr/>
        </p:nvSpPr>
        <p:spPr bwMode="auto">
          <a:xfrm>
            <a:off x="9034625" y="4938451"/>
            <a:ext cx="625793" cy="216631"/>
          </a:xfrm>
          <a:custGeom>
            <a:avLst/>
            <a:gdLst>
              <a:gd name="T0" fmla="*/ 104 w 160"/>
              <a:gd name="T1" fmla="*/ 36 h 48"/>
              <a:gd name="T2" fmla="*/ 96 w 160"/>
              <a:gd name="T3" fmla="*/ 40 h 48"/>
              <a:gd name="T4" fmla="*/ 88 w 160"/>
              <a:gd name="T5" fmla="*/ 40 h 48"/>
              <a:gd name="T6" fmla="*/ 80 w 160"/>
              <a:gd name="T7" fmla="*/ 40 h 48"/>
              <a:gd name="T8" fmla="*/ 68 w 160"/>
              <a:gd name="T9" fmla="*/ 44 h 48"/>
              <a:gd name="T10" fmla="*/ 52 w 160"/>
              <a:gd name="T11" fmla="*/ 44 h 48"/>
              <a:gd name="T12" fmla="*/ 40 w 160"/>
              <a:gd name="T13" fmla="*/ 44 h 48"/>
              <a:gd name="T14" fmla="*/ 32 w 160"/>
              <a:gd name="T15" fmla="*/ 48 h 48"/>
              <a:gd name="T16" fmla="*/ 28 w 160"/>
              <a:gd name="T17" fmla="*/ 48 h 48"/>
              <a:gd name="T18" fmla="*/ 20 w 160"/>
              <a:gd name="T19" fmla="*/ 48 h 48"/>
              <a:gd name="T20" fmla="*/ 16 w 160"/>
              <a:gd name="T21" fmla="*/ 44 h 48"/>
              <a:gd name="T22" fmla="*/ 12 w 160"/>
              <a:gd name="T23" fmla="*/ 40 h 48"/>
              <a:gd name="T24" fmla="*/ 8 w 160"/>
              <a:gd name="T25" fmla="*/ 36 h 48"/>
              <a:gd name="T26" fmla="*/ 4 w 160"/>
              <a:gd name="T27" fmla="*/ 28 h 48"/>
              <a:gd name="T28" fmla="*/ 0 w 160"/>
              <a:gd name="T29" fmla="*/ 24 h 48"/>
              <a:gd name="T30" fmla="*/ 0 w 160"/>
              <a:gd name="T31" fmla="*/ 20 h 48"/>
              <a:gd name="T32" fmla="*/ 8 w 160"/>
              <a:gd name="T33" fmla="*/ 20 h 48"/>
              <a:gd name="T34" fmla="*/ 12 w 160"/>
              <a:gd name="T35" fmla="*/ 20 h 48"/>
              <a:gd name="T36" fmla="*/ 16 w 160"/>
              <a:gd name="T37" fmla="*/ 20 h 48"/>
              <a:gd name="T38" fmla="*/ 24 w 160"/>
              <a:gd name="T39" fmla="*/ 20 h 48"/>
              <a:gd name="T40" fmla="*/ 28 w 160"/>
              <a:gd name="T41" fmla="*/ 16 h 48"/>
              <a:gd name="T42" fmla="*/ 40 w 160"/>
              <a:gd name="T43" fmla="*/ 16 h 48"/>
              <a:gd name="T44" fmla="*/ 48 w 160"/>
              <a:gd name="T45" fmla="*/ 12 h 48"/>
              <a:gd name="T46" fmla="*/ 60 w 160"/>
              <a:gd name="T47" fmla="*/ 12 h 48"/>
              <a:gd name="T48" fmla="*/ 76 w 160"/>
              <a:gd name="T49" fmla="*/ 8 h 48"/>
              <a:gd name="T50" fmla="*/ 88 w 160"/>
              <a:gd name="T51" fmla="*/ 4 h 48"/>
              <a:gd name="T52" fmla="*/ 100 w 160"/>
              <a:gd name="T53" fmla="*/ 4 h 48"/>
              <a:gd name="T54" fmla="*/ 108 w 160"/>
              <a:gd name="T55" fmla="*/ 0 h 48"/>
              <a:gd name="T56" fmla="*/ 120 w 160"/>
              <a:gd name="T57" fmla="*/ 0 h 48"/>
              <a:gd name="T58" fmla="*/ 128 w 160"/>
              <a:gd name="T59" fmla="*/ 0 h 48"/>
              <a:gd name="T60" fmla="*/ 136 w 160"/>
              <a:gd name="T61" fmla="*/ 0 h 48"/>
              <a:gd name="T62" fmla="*/ 140 w 160"/>
              <a:gd name="T63" fmla="*/ 0 h 48"/>
              <a:gd name="T64" fmla="*/ 144 w 160"/>
              <a:gd name="T65" fmla="*/ 0 h 48"/>
              <a:gd name="T66" fmla="*/ 152 w 160"/>
              <a:gd name="T67" fmla="*/ 0 h 48"/>
              <a:gd name="T68" fmla="*/ 156 w 160"/>
              <a:gd name="T69" fmla="*/ 4 h 48"/>
              <a:gd name="T70" fmla="*/ 160 w 160"/>
              <a:gd name="T71" fmla="*/ 8 h 48"/>
              <a:gd name="T72" fmla="*/ 160 w 160"/>
              <a:gd name="T73" fmla="*/ 12 h 48"/>
              <a:gd name="T74" fmla="*/ 160 w 160"/>
              <a:gd name="T75" fmla="*/ 20 h 48"/>
              <a:gd name="T76" fmla="*/ 156 w 160"/>
              <a:gd name="T77" fmla="*/ 24 h 48"/>
              <a:gd name="T78" fmla="*/ 148 w 160"/>
              <a:gd name="T79" fmla="*/ 24 h 48"/>
              <a:gd name="T80" fmla="*/ 140 w 160"/>
              <a:gd name="T81" fmla="*/ 28 h 48"/>
              <a:gd name="T82" fmla="*/ 128 w 160"/>
              <a:gd name="T83" fmla="*/ 32 h 48"/>
              <a:gd name="T84" fmla="*/ 120 w 160"/>
              <a:gd name="T85" fmla="*/ 32 h 48"/>
              <a:gd name="T86" fmla="*/ 112 w 160"/>
              <a:gd name="T87" fmla="*/ 36 h 48"/>
              <a:gd name="T88" fmla="*/ 104 w 160"/>
              <a:gd name="T89" fmla="*/ 36 h 48"/>
              <a:gd name="T90" fmla="*/ 104 w 160"/>
              <a:gd name="T91" fmla="*/ 36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48">
                <a:moveTo>
                  <a:pt x="104" y="36"/>
                </a:moveTo>
                <a:lnTo>
                  <a:pt x="96" y="40"/>
                </a:lnTo>
                <a:lnTo>
                  <a:pt x="88" y="40"/>
                </a:lnTo>
                <a:lnTo>
                  <a:pt x="80" y="40"/>
                </a:lnTo>
                <a:lnTo>
                  <a:pt x="68" y="44"/>
                </a:lnTo>
                <a:lnTo>
                  <a:pt x="52" y="44"/>
                </a:lnTo>
                <a:lnTo>
                  <a:pt x="40" y="44"/>
                </a:lnTo>
                <a:lnTo>
                  <a:pt x="32" y="48"/>
                </a:lnTo>
                <a:lnTo>
                  <a:pt x="28" y="48"/>
                </a:lnTo>
                <a:lnTo>
                  <a:pt x="20" y="48"/>
                </a:lnTo>
                <a:lnTo>
                  <a:pt x="16" y="44"/>
                </a:lnTo>
                <a:lnTo>
                  <a:pt x="12" y="40"/>
                </a:lnTo>
                <a:lnTo>
                  <a:pt x="8" y="36"/>
                </a:lnTo>
                <a:lnTo>
                  <a:pt x="4" y="28"/>
                </a:lnTo>
                <a:lnTo>
                  <a:pt x="0" y="24"/>
                </a:lnTo>
                <a:lnTo>
                  <a:pt x="0" y="20"/>
                </a:lnTo>
                <a:lnTo>
                  <a:pt x="8" y="20"/>
                </a:lnTo>
                <a:lnTo>
                  <a:pt x="12" y="20"/>
                </a:lnTo>
                <a:lnTo>
                  <a:pt x="16" y="20"/>
                </a:lnTo>
                <a:lnTo>
                  <a:pt x="24" y="20"/>
                </a:lnTo>
                <a:lnTo>
                  <a:pt x="28" y="16"/>
                </a:lnTo>
                <a:lnTo>
                  <a:pt x="40" y="16"/>
                </a:lnTo>
                <a:lnTo>
                  <a:pt x="48" y="12"/>
                </a:lnTo>
                <a:lnTo>
                  <a:pt x="60" y="12"/>
                </a:lnTo>
                <a:lnTo>
                  <a:pt x="76" y="8"/>
                </a:lnTo>
                <a:lnTo>
                  <a:pt x="88" y="4"/>
                </a:lnTo>
                <a:lnTo>
                  <a:pt x="100" y="4"/>
                </a:lnTo>
                <a:lnTo>
                  <a:pt x="108" y="0"/>
                </a:lnTo>
                <a:lnTo>
                  <a:pt x="120" y="0"/>
                </a:lnTo>
                <a:lnTo>
                  <a:pt x="128" y="0"/>
                </a:lnTo>
                <a:lnTo>
                  <a:pt x="136" y="0"/>
                </a:lnTo>
                <a:lnTo>
                  <a:pt x="140" y="0"/>
                </a:lnTo>
                <a:lnTo>
                  <a:pt x="144" y="0"/>
                </a:lnTo>
                <a:lnTo>
                  <a:pt x="152" y="0"/>
                </a:lnTo>
                <a:lnTo>
                  <a:pt x="156" y="4"/>
                </a:lnTo>
                <a:lnTo>
                  <a:pt x="160" y="8"/>
                </a:lnTo>
                <a:lnTo>
                  <a:pt x="160" y="12"/>
                </a:lnTo>
                <a:lnTo>
                  <a:pt x="160" y="20"/>
                </a:lnTo>
                <a:lnTo>
                  <a:pt x="156" y="24"/>
                </a:lnTo>
                <a:lnTo>
                  <a:pt x="148" y="24"/>
                </a:lnTo>
                <a:lnTo>
                  <a:pt x="140" y="28"/>
                </a:lnTo>
                <a:lnTo>
                  <a:pt x="128" y="32"/>
                </a:lnTo>
                <a:lnTo>
                  <a:pt x="120" y="32"/>
                </a:lnTo>
                <a:lnTo>
                  <a:pt x="112" y="36"/>
                </a:lnTo>
                <a:lnTo>
                  <a:pt x="104" y="36"/>
                </a:lnTo>
                <a:lnTo>
                  <a:pt x="104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225">
            <a:extLst>
              <a:ext uri="{FF2B5EF4-FFF2-40B4-BE49-F238E27FC236}">
                <a16:creationId xmlns:a16="http://schemas.microsoft.com/office/drawing/2014/main" xmlns="" id="{AE2C9265-38A9-48C9-AF56-D23097C2FFD1}"/>
              </a:ext>
            </a:extLst>
          </p:cNvPr>
          <p:cNvSpPr>
            <a:spLocks/>
          </p:cNvSpPr>
          <p:nvPr/>
        </p:nvSpPr>
        <p:spPr bwMode="auto">
          <a:xfrm>
            <a:off x="9050270" y="4577400"/>
            <a:ext cx="641438" cy="252736"/>
          </a:xfrm>
          <a:custGeom>
            <a:avLst/>
            <a:gdLst>
              <a:gd name="T0" fmla="*/ 108 w 164"/>
              <a:gd name="T1" fmla="*/ 4 h 56"/>
              <a:gd name="T2" fmla="*/ 120 w 164"/>
              <a:gd name="T3" fmla="*/ 0 h 56"/>
              <a:gd name="T4" fmla="*/ 132 w 164"/>
              <a:gd name="T5" fmla="*/ 0 h 56"/>
              <a:gd name="T6" fmla="*/ 140 w 164"/>
              <a:gd name="T7" fmla="*/ 0 h 56"/>
              <a:gd name="T8" fmla="*/ 152 w 164"/>
              <a:gd name="T9" fmla="*/ 0 h 56"/>
              <a:gd name="T10" fmla="*/ 156 w 164"/>
              <a:gd name="T11" fmla="*/ 8 h 56"/>
              <a:gd name="T12" fmla="*/ 160 w 164"/>
              <a:gd name="T13" fmla="*/ 12 h 56"/>
              <a:gd name="T14" fmla="*/ 164 w 164"/>
              <a:gd name="T15" fmla="*/ 16 h 56"/>
              <a:gd name="T16" fmla="*/ 164 w 164"/>
              <a:gd name="T17" fmla="*/ 16 h 56"/>
              <a:gd name="T18" fmla="*/ 164 w 164"/>
              <a:gd name="T19" fmla="*/ 20 h 56"/>
              <a:gd name="T20" fmla="*/ 160 w 164"/>
              <a:gd name="T21" fmla="*/ 24 h 56"/>
              <a:gd name="T22" fmla="*/ 156 w 164"/>
              <a:gd name="T23" fmla="*/ 28 h 56"/>
              <a:gd name="T24" fmla="*/ 148 w 164"/>
              <a:gd name="T25" fmla="*/ 28 h 56"/>
              <a:gd name="T26" fmla="*/ 140 w 164"/>
              <a:gd name="T27" fmla="*/ 32 h 56"/>
              <a:gd name="T28" fmla="*/ 132 w 164"/>
              <a:gd name="T29" fmla="*/ 36 h 56"/>
              <a:gd name="T30" fmla="*/ 116 w 164"/>
              <a:gd name="T31" fmla="*/ 40 h 56"/>
              <a:gd name="T32" fmla="*/ 104 w 164"/>
              <a:gd name="T33" fmla="*/ 40 h 56"/>
              <a:gd name="T34" fmla="*/ 88 w 164"/>
              <a:gd name="T35" fmla="*/ 44 h 56"/>
              <a:gd name="T36" fmla="*/ 76 w 164"/>
              <a:gd name="T37" fmla="*/ 48 h 56"/>
              <a:gd name="T38" fmla="*/ 64 w 164"/>
              <a:gd name="T39" fmla="*/ 52 h 56"/>
              <a:gd name="T40" fmla="*/ 52 w 164"/>
              <a:gd name="T41" fmla="*/ 52 h 56"/>
              <a:gd name="T42" fmla="*/ 44 w 164"/>
              <a:gd name="T43" fmla="*/ 56 h 56"/>
              <a:gd name="T44" fmla="*/ 36 w 164"/>
              <a:gd name="T45" fmla="*/ 56 h 56"/>
              <a:gd name="T46" fmla="*/ 32 w 164"/>
              <a:gd name="T47" fmla="*/ 56 h 56"/>
              <a:gd name="T48" fmla="*/ 28 w 164"/>
              <a:gd name="T49" fmla="*/ 56 h 56"/>
              <a:gd name="T50" fmla="*/ 20 w 164"/>
              <a:gd name="T51" fmla="*/ 56 h 56"/>
              <a:gd name="T52" fmla="*/ 12 w 164"/>
              <a:gd name="T53" fmla="*/ 52 h 56"/>
              <a:gd name="T54" fmla="*/ 8 w 164"/>
              <a:gd name="T55" fmla="*/ 44 h 56"/>
              <a:gd name="T56" fmla="*/ 0 w 164"/>
              <a:gd name="T57" fmla="*/ 36 h 56"/>
              <a:gd name="T58" fmla="*/ 16 w 164"/>
              <a:gd name="T59" fmla="*/ 32 h 56"/>
              <a:gd name="T60" fmla="*/ 28 w 164"/>
              <a:gd name="T61" fmla="*/ 28 h 56"/>
              <a:gd name="T62" fmla="*/ 44 w 164"/>
              <a:gd name="T63" fmla="*/ 24 h 56"/>
              <a:gd name="T64" fmla="*/ 52 w 164"/>
              <a:gd name="T65" fmla="*/ 20 h 56"/>
              <a:gd name="T66" fmla="*/ 60 w 164"/>
              <a:gd name="T67" fmla="*/ 16 h 56"/>
              <a:gd name="T68" fmla="*/ 68 w 164"/>
              <a:gd name="T69" fmla="*/ 16 h 56"/>
              <a:gd name="T70" fmla="*/ 72 w 164"/>
              <a:gd name="T71" fmla="*/ 16 h 56"/>
              <a:gd name="T72" fmla="*/ 76 w 164"/>
              <a:gd name="T73" fmla="*/ 12 h 56"/>
              <a:gd name="T74" fmla="*/ 84 w 164"/>
              <a:gd name="T75" fmla="*/ 12 h 56"/>
              <a:gd name="T76" fmla="*/ 88 w 164"/>
              <a:gd name="T77" fmla="*/ 12 h 56"/>
              <a:gd name="T78" fmla="*/ 100 w 164"/>
              <a:gd name="T79" fmla="*/ 8 h 56"/>
              <a:gd name="T80" fmla="*/ 108 w 164"/>
              <a:gd name="T81" fmla="*/ 4 h 56"/>
              <a:gd name="T82" fmla="*/ 108 w 164"/>
              <a:gd name="T83" fmla="*/ 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4" h="56">
                <a:moveTo>
                  <a:pt x="108" y="4"/>
                </a:moveTo>
                <a:lnTo>
                  <a:pt x="120" y="0"/>
                </a:lnTo>
                <a:lnTo>
                  <a:pt x="132" y="0"/>
                </a:lnTo>
                <a:lnTo>
                  <a:pt x="140" y="0"/>
                </a:lnTo>
                <a:lnTo>
                  <a:pt x="152" y="0"/>
                </a:lnTo>
                <a:lnTo>
                  <a:pt x="156" y="8"/>
                </a:lnTo>
                <a:lnTo>
                  <a:pt x="160" y="12"/>
                </a:lnTo>
                <a:lnTo>
                  <a:pt x="164" y="16"/>
                </a:lnTo>
                <a:lnTo>
                  <a:pt x="164" y="16"/>
                </a:lnTo>
                <a:lnTo>
                  <a:pt x="164" y="20"/>
                </a:lnTo>
                <a:lnTo>
                  <a:pt x="160" y="24"/>
                </a:lnTo>
                <a:lnTo>
                  <a:pt x="156" y="28"/>
                </a:lnTo>
                <a:lnTo>
                  <a:pt x="148" y="28"/>
                </a:lnTo>
                <a:lnTo>
                  <a:pt x="140" y="32"/>
                </a:lnTo>
                <a:lnTo>
                  <a:pt x="132" y="36"/>
                </a:lnTo>
                <a:lnTo>
                  <a:pt x="116" y="40"/>
                </a:lnTo>
                <a:lnTo>
                  <a:pt x="104" y="40"/>
                </a:lnTo>
                <a:lnTo>
                  <a:pt x="88" y="44"/>
                </a:lnTo>
                <a:lnTo>
                  <a:pt x="76" y="48"/>
                </a:lnTo>
                <a:lnTo>
                  <a:pt x="64" y="52"/>
                </a:lnTo>
                <a:lnTo>
                  <a:pt x="52" y="52"/>
                </a:lnTo>
                <a:lnTo>
                  <a:pt x="44" y="56"/>
                </a:lnTo>
                <a:lnTo>
                  <a:pt x="36" y="56"/>
                </a:lnTo>
                <a:lnTo>
                  <a:pt x="32" y="56"/>
                </a:lnTo>
                <a:lnTo>
                  <a:pt x="28" y="56"/>
                </a:lnTo>
                <a:lnTo>
                  <a:pt x="20" y="56"/>
                </a:lnTo>
                <a:lnTo>
                  <a:pt x="12" y="52"/>
                </a:lnTo>
                <a:lnTo>
                  <a:pt x="8" y="44"/>
                </a:lnTo>
                <a:lnTo>
                  <a:pt x="0" y="36"/>
                </a:lnTo>
                <a:lnTo>
                  <a:pt x="16" y="32"/>
                </a:lnTo>
                <a:lnTo>
                  <a:pt x="28" y="28"/>
                </a:lnTo>
                <a:lnTo>
                  <a:pt x="44" y="24"/>
                </a:lnTo>
                <a:lnTo>
                  <a:pt x="52" y="20"/>
                </a:lnTo>
                <a:lnTo>
                  <a:pt x="60" y="16"/>
                </a:lnTo>
                <a:lnTo>
                  <a:pt x="68" y="16"/>
                </a:lnTo>
                <a:lnTo>
                  <a:pt x="72" y="16"/>
                </a:lnTo>
                <a:lnTo>
                  <a:pt x="76" y="12"/>
                </a:lnTo>
                <a:lnTo>
                  <a:pt x="84" y="12"/>
                </a:lnTo>
                <a:lnTo>
                  <a:pt x="88" y="12"/>
                </a:lnTo>
                <a:lnTo>
                  <a:pt x="100" y="8"/>
                </a:lnTo>
                <a:lnTo>
                  <a:pt x="108" y="4"/>
                </a:lnTo>
                <a:lnTo>
                  <a:pt x="108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Freeform 226">
            <a:extLst>
              <a:ext uri="{FF2B5EF4-FFF2-40B4-BE49-F238E27FC236}">
                <a16:creationId xmlns:a16="http://schemas.microsoft.com/office/drawing/2014/main" xmlns="" id="{433B7CF5-90E3-40F7-A857-2E584D6AF11B}"/>
              </a:ext>
            </a:extLst>
          </p:cNvPr>
          <p:cNvSpPr>
            <a:spLocks/>
          </p:cNvSpPr>
          <p:nvPr/>
        </p:nvSpPr>
        <p:spPr bwMode="auto">
          <a:xfrm>
            <a:off x="8784308" y="4270507"/>
            <a:ext cx="704017" cy="1696939"/>
          </a:xfrm>
          <a:custGeom>
            <a:avLst/>
            <a:gdLst>
              <a:gd name="T0" fmla="*/ 176 w 180"/>
              <a:gd name="T1" fmla="*/ 0 h 376"/>
              <a:gd name="T2" fmla="*/ 180 w 180"/>
              <a:gd name="T3" fmla="*/ 8 h 376"/>
              <a:gd name="T4" fmla="*/ 180 w 180"/>
              <a:gd name="T5" fmla="*/ 16 h 376"/>
              <a:gd name="T6" fmla="*/ 180 w 180"/>
              <a:gd name="T7" fmla="*/ 24 h 376"/>
              <a:gd name="T8" fmla="*/ 176 w 180"/>
              <a:gd name="T9" fmla="*/ 36 h 376"/>
              <a:gd name="T10" fmla="*/ 176 w 180"/>
              <a:gd name="T11" fmla="*/ 52 h 376"/>
              <a:gd name="T12" fmla="*/ 176 w 180"/>
              <a:gd name="T13" fmla="*/ 64 h 376"/>
              <a:gd name="T14" fmla="*/ 172 w 180"/>
              <a:gd name="T15" fmla="*/ 80 h 376"/>
              <a:gd name="T16" fmla="*/ 172 w 180"/>
              <a:gd name="T17" fmla="*/ 96 h 376"/>
              <a:gd name="T18" fmla="*/ 168 w 180"/>
              <a:gd name="T19" fmla="*/ 128 h 376"/>
              <a:gd name="T20" fmla="*/ 160 w 180"/>
              <a:gd name="T21" fmla="*/ 160 h 376"/>
              <a:gd name="T22" fmla="*/ 156 w 180"/>
              <a:gd name="T23" fmla="*/ 188 h 376"/>
              <a:gd name="T24" fmla="*/ 148 w 180"/>
              <a:gd name="T25" fmla="*/ 216 h 376"/>
              <a:gd name="T26" fmla="*/ 140 w 180"/>
              <a:gd name="T27" fmla="*/ 240 h 376"/>
              <a:gd name="T28" fmla="*/ 132 w 180"/>
              <a:gd name="T29" fmla="*/ 260 h 376"/>
              <a:gd name="T30" fmla="*/ 120 w 180"/>
              <a:gd name="T31" fmla="*/ 280 h 376"/>
              <a:gd name="T32" fmla="*/ 108 w 180"/>
              <a:gd name="T33" fmla="*/ 296 h 376"/>
              <a:gd name="T34" fmla="*/ 92 w 180"/>
              <a:gd name="T35" fmla="*/ 312 h 376"/>
              <a:gd name="T36" fmla="*/ 76 w 180"/>
              <a:gd name="T37" fmla="*/ 328 h 376"/>
              <a:gd name="T38" fmla="*/ 44 w 180"/>
              <a:gd name="T39" fmla="*/ 356 h 376"/>
              <a:gd name="T40" fmla="*/ 28 w 180"/>
              <a:gd name="T41" fmla="*/ 364 h 376"/>
              <a:gd name="T42" fmla="*/ 16 w 180"/>
              <a:gd name="T43" fmla="*/ 372 h 376"/>
              <a:gd name="T44" fmla="*/ 8 w 180"/>
              <a:gd name="T45" fmla="*/ 376 h 376"/>
              <a:gd name="T46" fmla="*/ 0 w 180"/>
              <a:gd name="T47" fmla="*/ 376 h 376"/>
              <a:gd name="T48" fmla="*/ 0 w 180"/>
              <a:gd name="T49" fmla="*/ 376 h 376"/>
              <a:gd name="T50" fmla="*/ 0 w 180"/>
              <a:gd name="T51" fmla="*/ 372 h 376"/>
              <a:gd name="T52" fmla="*/ 0 w 180"/>
              <a:gd name="T53" fmla="*/ 368 h 376"/>
              <a:gd name="T54" fmla="*/ 4 w 180"/>
              <a:gd name="T55" fmla="*/ 364 h 376"/>
              <a:gd name="T56" fmla="*/ 8 w 180"/>
              <a:gd name="T57" fmla="*/ 356 h 376"/>
              <a:gd name="T58" fmla="*/ 12 w 180"/>
              <a:gd name="T59" fmla="*/ 348 h 376"/>
              <a:gd name="T60" fmla="*/ 20 w 180"/>
              <a:gd name="T61" fmla="*/ 340 h 376"/>
              <a:gd name="T62" fmla="*/ 28 w 180"/>
              <a:gd name="T63" fmla="*/ 332 h 376"/>
              <a:gd name="T64" fmla="*/ 40 w 180"/>
              <a:gd name="T65" fmla="*/ 312 h 376"/>
              <a:gd name="T66" fmla="*/ 56 w 180"/>
              <a:gd name="T67" fmla="*/ 292 h 376"/>
              <a:gd name="T68" fmla="*/ 72 w 180"/>
              <a:gd name="T69" fmla="*/ 268 h 376"/>
              <a:gd name="T70" fmla="*/ 84 w 180"/>
              <a:gd name="T71" fmla="*/ 248 h 376"/>
              <a:gd name="T72" fmla="*/ 92 w 180"/>
              <a:gd name="T73" fmla="*/ 224 h 376"/>
              <a:gd name="T74" fmla="*/ 104 w 180"/>
              <a:gd name="T75" fmla="*/ 200 h 376"/>
              <a:gd name="T76" fmla="*/ 112 w 180"/>
              <a:gd name="T77" fmla="*/ 172 h 376"/>
              <a:gd name="T78" fmla="*/ 120 w 180"/>
              <a:gd name="T79" fmla="*/ 140 h 376"/>
              <a:gd name="T80" fmla="*/ 124 w 180"/>
              <a:gd name="T81" fmla="*/ 108 h 376"/>
              <a:gd name="T82" fmla="*/ 128 w 180"/>
              <a:gd name="T83" fmla="*/ 72 h 376"/>
              <a:gd name="T84" fmla="*/ 128 w 180"/>
              <a:gd name="T85" fmla="*/ 40 h 376"/>
              <a:gd name="T86" fmla="*/ 128 w 180"/>
              <a:gd name="T87" fmla="*/ 8 h 376"/>
              <a:gd name="T88" fmla="*/ 176 w 180"/>
              <a:gd name="T89" fmla="*/ 0 h 376"/>
              <a:gd name="T90" fmla="*/ 176 w 180"/>
              <a:gd name="T91" fmla="*/ 0 h 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80" h="376">
                <a:moveTo>
                  <a:pt x="176" y="0"/>
                </a:moveTo>
                <a:lnTo>
                  <a:pt x="180" y="8"/>
                </a:lnTo>
                <a:lnTo>
                  <a:pt x="180" y="16"/>
                </a:lnTo>
                <a:lnTo>
                  <a:pt x="180" y="24"/>
                </a:lnTo>
                <a:lnTo>
                  <a:pt x="176" y="36"/>
                </a:lnTo>
                <a:lnTo>
                  <a:pt x="176" y="52"/>
                </a:lnTo>
                <a:lnTo>
                  <a:pt x="176" y="64"/>
                </a:lnTo>
                <a:lnTo>
                  <a:pt x="172" y="80"/>
                </a:lnTo>
                <a:lnTo>
                  <a:pt x="172" y="96"/>
                </a:lnTo>
                <a:lnTo>
                  <a:pt x="168" y="128"/>
                </a:lnTo>
                <a:lnTo>
                  <a:pt x="160" y="160"/>
                </a:lnTo>
                <a:lnTo>
                  <a:pt x="156" y="188"/>
                </a:lnTo>
                <a:lnTo>
                  <a:pt x="148" y="216"/>
                </a:lnTo>
                <a:lnTo>
                  <a:pt x="140" y="240"/>
                </a:lnTo>
                <a:lnTo>
                  <a:pt x="132" y="260"/>
                </a:lnTo>
                <a:lnTo>
                  <a:pt x="120" y="280"/>
                </a:lnTo>
                <a:lnTo>
                  <a:pt x="108" y="296"/>
                </a:lnTo>
                <a:lnTo>
                  <a:pt x="92" y="312"/>
                </a:lnTo>
                <a:lnTo>
                  <a:pt x="76" y="328"/>
                </a:lnTo>
                <a:lnTo>
                  <a:pt x="44" y="356"/>
                </a:lnTo>
                <a:lnTo>
                  <a:pt x="28" y="364"/>
                </a:lnTo>
                <a:lnTo>
                  <a:pt x="16" y="372"/>
                </a:lnTo>
                <a:lnTo>
                  <a:pt x="8" y="376"/>
                </a:lnTo>
                <a:lnTo>
                  <a:pt x="0" y="376"/>
                </a:lnTo>
                <a:lnTo>
                  <a:pt x="0" y="376"/>
                </a:lnTo>
                <a:lnTo>
                  <a:pt x="0" y="372"/>
                </a:lnTo>
                <a:lnTo>
                  <a:pt x="0" y="368"/>
                </a:lnTo>
                <a:lnTo>
                  <a:pt x="4" y="364"/>
                </a:lnTo>
                <a:lnTo>
                  <a:pt x="8" y="356"/>
                </a:lnTo>
                <a:lnTo>
                  <a:pt x="12" y="348"/>
                </a:lnTo>
                <a:lnTo>
                  <a:pt x="20" y="340"/>
                </a:lnTo>
                <a:lnTo>
                  <a:pt x="28" y="332"/>
                </a:lnTo>
                <a:lnTo>
                  <a:pt x="40" y="312"/>
                </a:lnTo>
                <a:lnTo>
                  <a:pt x="56" y="292"/>
                </a:lnTo>
                <a:lnTo>
                  <a:pt x="72" y="268"/>
                </a:lnTo>
                <a:lnTo>
                  <a:pt x="84" y="248"/>
                </a:lnTo>
                <a:lnTo>
                  <a:pt x="92" y="224"/>
                </a:lnTo>
                <a:lnTo>
                  <a:pt x="104" y="200"/>
                </a:lnTo>
                <a:lnTo>
                  <a:pt x="112" y="172"/>
                </a:lnTo>
                <a:lnTo>
                  <a:pt x="120" y="140"/>
                </a:lnTo>
                <a:lnTo>
                  <a:pt x="124" y="108"/>
                </a:lnTo>
                <a:lnTo>
                  <a:pt x="128" y="72"/>
                </a:lnTo>
                <a:lnTo>
                  <a:pt x="128" y="40"/>
                </a:lnTo>
                <a:lnTo>
                  <a:pt x="128" y="8"/>
                </a:lnTo>
                <a:lnTo>
                  <a:pt x="176" y="0"/>
                </a:lnTo>
                <a:lnTo>
                  <a:pt x="176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Freeform 227">
            <a:extLst>
              <a:ext uri="{FF2B5EF4-FFF2-40B4-BE49-F238E27FC236}">
                <a16:creationId xmlns:a16="http://schemas.microsoft.com/office/drawing/2014/main" xmlns="" id="{C27F6A02-CF22-4EC9-9020-B7F6A9C2A1DC}"/>
              </a:ext>
            </a:extLst>
          </p:cNvPr>
          <p:cNvSpPr>
            <a:spLocks/>
          </p:cNvSpPr>
          <p:nvPr/>
        </p:nvSpPr>
        <p:spPr bwMode="auto">
          <a:xfrm>
            <a:off x="10067184" y="4216349"/>
            <a:ext cx="265962" cy="2238516"/>
          </a:xfrm>
          <a:custGeom>
            <a:avLst/>
            <a:gdLst>
              <a:gd name="T0" fmla="*/ 68 w 68"/>
              <a:gd name="T1" fmla="*/ 56 h 496"/>
              <a:gd name="T2" fmla="*/ 68 w 68"/>
              <a:gd name="T3" fmla="*/ 140 h 496"/>
              <a:gd name="T4" fmla="*/ 68 w 68"/>
              <a:gd name="T5" fmla="*/ 212 h 496"/>
              <a:gd name="T6" fmla="*/ 68 w 68"/>
              <a:gd name="T7" fmla="*/ 272 h 496"/>
              <a:gd name="T8" fmla="*/ 64 w 68"/>
              <a:gd name="T9" fmla="*/ 328 h 496"/>
              <a:gd name="T10" fmla="*/ 64 w 68"/>
              <a:gd name="T11" fmla="*/ 368 h 496"/>
              <a:gd name="T12" fmla="*/ 64 w 68"/>
              <a:gd name="T13" fmla="*/ 404 h 496"/>
              <a:gd name="T14" fmla="*/ 64 w 68"/>
              <a:gd name="T15" fmla="*/ 428 h 496"/>
              <a:gd name="T16" fmla="*/ 60 w 68"/>
              <a:gd name="T17" fmla="*/ 452 h 496"/>
              <a:gd name="T18" fmla="*/ 56 w 68"/>
              <a:gd name="T19" fmla="*/ 476 h 496"/>
              <a:gd name="T20" fmla="*/ 52 w 68"/>
              <a:gd name="T21" fmla="*/ 488 h 496"/>
              <a:gd name="T22" fmla="*/ 44 w 68"/>
              <a:gd name="T23" fmla="*/ 496 h 496"/>
              <a:gd name="T24" fmla="*/ 36 w 68"/>
              <a:gd name="T25" fmla="*/ 492 h 496"/>
              <a:gd name="T26" fmla="*/ 28 w 68"/>
              <a:gd name="T27" fmla="*/ 484 h 496"/>
              <a:gd name="T28" fmla="*/ 24 w 68"/>
              <a:gd name="T29" fmla="*/ 472 h 496"/>
              <a:gd name="T30" fmla="*/ 16 w 68"/>
              <a:gd name="T31" fmla="*/ 456 h 496"/>
              <a:gd name="T32" fmla="*/ 16 w 68"/>
              <a:gd name="T33" fmla="*/ 444 h 496"/>
              <a:gd name="T34" fmla="*/ 12 w 68"/>
              <a:gd name="T35" fmla="*/ 428 h 496"/>
              <a:gd name="T36" fmla="*/ 12 w 68"/>
              <a:gd name="T37" fmla="*/ 408 h 496"/>
              <a:gd name="T38" fmla="*/ 12 w 68"/>
              <a:gd name="T39" fmla="*/ 380 h 496"/>
              <a:gd name="T40" fmla="*/ 12 w 68"/>
              <a:gd name="T41" fmla="*/ 348 h 496"/>
              <a:gd name="T42" fmla="*/ 12 w 68"/>
              <a:gd name="T43" fmla="*/ 316 h 496"/>
              <a:gd name="T44" fmla="*/ 12 w 68"/>
              <a:gd name="T45" fmla="*/ 276 h 496"/>
              <a:gd name="T46" fmla="*/ 12 w 68"/>
              <a:gd name="T47" fmla="*/ 232 h 496"/>
              <a:gd name="T48" fmla="*/ 12 w 68"/>
              <a:gd name="T49" fmla="*/ 188 h 496"/>
              <a:gd name="T50" fmla="*/ 12 w 68"/>
              <a:gd name="T51" fmla="*/ 152 h 496"/>
              <a:gd name="T52" fmla="*/ 12 w 68"/>
              <a:gd name="T53" fmla="*/ 116 h 496"/>
              <a:gd name="T54" fmla="*/ 12 w 68"/>
              <a:gd name="T55" fmla="*/ 92 h 496"/>
              <a:gd name="T56" fmla="*/ 12 w 68"/>
              <a:gd name="T57" fmla="*/ 68 h 496"/>
              <a:gd name="T58" fmla="*/ 8 w 68"/>
              <a:gd name="T59" fmla="*/ 52 h 496"/>
              <a:gd name="T60" fmla="*/ 8 w 68"/>
              <a:gd name="T61" fmla="*/ 40 h 496"/>
              <a:gd name="T62" fmla="*/ 4 w 68"/>
              <a:gd name="T63" fmla="*/ 32 h 496"/>
              <a:gd name="T64" fmla="*/ 0 w 68"/>
              <a:gd name="T65" fmla="*/ 16 h 496"/>
              <a:gd name="T66" fmla="*/ 4 w 68"/>
              <a:gd name="T67" fmla="*/ 4 h 496"/>
              <a:gd name="T68" fmla="*/ 8 w 68"/>
              <a:gd name="T69" fmla="*/ 0 h 496"/>
              <a:gd name="T70" fmla="*/ 24 w 68"/>
              <a:gd name="T71" fmla="*/ 0 h 496"/>
              <a:gd name="T72" fmla="*/ 44 w 68"/>
              <a:gd name="T73" fmla="*/ 4 h 496"/>
              <a:gd name="T74" fmla="*/ 68 w 68"/>
              <a:gd name="T75" fmla="*/ 12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8" h="496">
                <a:moveTo>
                  <a:pt x="68" y="12"/>
                </a:moveTo>
                <a:lnTo>
                  <a:pt x="68" y="56"/>
                </a:lnTo>
                <a:lnTo>
                  <a:pt x="68" y="100"/>
                </a:lnTo>
                <a:lnTo>
                  <a:pt x="68" y="140"/>
                </a:lnTo>
                <a:lnTo>
                  <a:pt x="68" y="176"/>
                </a:lnTo>
                <a:lnTo>
                  <a:pt x="68" y="212"/>
                </a:lnTo>
                <a:lnTo>
                  <a:pt x="68" y="244"/>
                </a:lnTo>
                <a:lnTo>
                  <a:pt x="68" y="272"/>
                </a:lnTo>
                <a:lnTo>
                  <a:pt x="68" y="300"/>
                </a:lnTo>
                <a:lnTo>
                  <a:pt x="64" y="328"/>
                </a:lnTo>
                <a:lnTo>
                  <a:pt x="64" y="348"/>
                </a:lnTo>
                <a:lnTo>
                  <a:pt x="64" y="368"/>
                </a:lnTo>
                <a:lnTo>
                  <a:pt x="64" y="388"/>
                </a:lnTo>
                <a:lnTo>
                  <a:pt x="64" y="404"/>
                </a:lnTo>
                <a:lnTo>
                  <a:pt x="64" y="416"/>
                </a:lnTo>
                <a:lnTo>
                  <a:pt x="64" y="428"/>
                </a:lnTo>
                <a:lnTo>
                  <a:pt x="60" y="436"/>
                </a:lnTo>
                <a:lnTo>
                  <a:pt x="60" y="452"/>
                </a:lnTo>
                <a:lnTo>
                  <a:pt x="60" y="464"/>
                </a:lnTo>
                <a:lnTo>
                  <a:pt x="56" y="476"/>
                </a:lnTo>
                <a:lnTo>
                  <a:pt x="52" y="484"/>
                </a:lnTo>
                <a:lnTo>
                  <a:pt x="52" y="488"/>
                </a:lnTo>
                <a:lnTo>
                  <a:pt x="48" y="496"/>
                </a:lnTo>
                <a:lnTo>
                  <a:pt x="44" y="496"/>
                </a:lnTo>
                <a:lnTo>
                  <a:pt x="40" y="496"/>
                </a:lnTo>
                <a:lnTo>
                  <a:pt x="36" y="492"/>
                </a:lnTo>
                <a:lnTo>
                  <a:pt x="32" y="488"/>
                </a:lnTo>
                <a:lnTo>
                  <a:pt x="28" y="484"/>
                </a:lnTo>
                <a:lnTo>
                  <a:pt x="24" y="480"/>
                </a:lnTo>
                <a:lnTo>
                  <a:pt x="24" y="472"/>
                </a:lnTo>
                <a:lnTo>
                  <a:pt x="20" y="464"/>
                </a:lnTo>
                <a:lnTo>
                  <a:pt x="16" y="456"/>
                </a:lnTo>
                <a:lnTo>
                  <a:pt x="16" y="452"/>
                </a:lnTo>
                <a:lnTo>
                  <a:pt x="16" y="444"/>
                </a:lnTo>
                <a:lnTo>
                  <a:pt x="16" y="436"/>
                </a:lnTo>
                <a:lnTo>
                  <a:pt x="12" y="428"/>
                </a:lnTo>
                <a:lnTo>
                  <a:pt x="12" y="416"/>
                </a:lnTo>
                <a:lnTo>
                  <a:pt x="12" y="408"/>
                </a:lnTo>
                <a:lnTo>
                  <a:pt x="12" y="392"/>
                </a:lnTo>
                <a:lnTo>
                  <a:pt x="12" y="380"/>
                </a:lnTo>
                <a:lnTo>
                  <a:pt x="12" y="364"/>
                </a:lnTo>
                <a:lnTo>
                  <a:pt x="12" y="348"/>
                </a:lnTo>
                <a:lnTo>
                  <a:pt x="12" y="332"/>
                </a:lnTo>
                <a:lnTo>
                  <a:pt x="12" y="316"/>
                </a:lnTo>
                <a:lnTo>
                  <a:pt x="12" y="296"/>
                </a:lnTo>
                <a:lnTo>
                  <a:pt x="12" y="276"/>
                </a:lnTo>
                <a:lnTo>
                  <a:pt x="12" y="252"/>
                </a:lnTo>
                <a:lnTo>
                  <a:pt x="12" y="232"/>
                </a:lnTo>
                <a:lnTo>
                  <a:pt x="12" y="208"/>
                </a:lnTo>
                <a:lnTo>
                  <a:pt x="12" y="188"/>
                </a:lnTo>
                <a:lnTo>
                  <a:pt x="12" y="168"/>
                </a:lnTo>
                <a:lnTo>
                  <a:pt x="12" y="152"/>
                </a:lnTo>
                <a:lnTo>
                  <a:pt x="12" y="132"/>
                </a:lnTo>
                <a:lnTo>
                  <a:pt x="12" y="116"/>
                </a:lnTo>
                <a:lnTo>
                  <a:pt x="12" y="104"/>
                </a:lnTo>
                <a:lnTo>
                  <a:pt x="12" y="92"/>
                </a:lnTo>
                <a:lnTo>
                  <a:pt x="12" y="80"/>
                </a:lnTo>
                <a:lnTo>
                  <a:pt x="12" y="68"/>
                </a:lnTo>
                <a:lnTo>
                  <a:pt x="12" y="60"/>
                </a:lnTo>
                <a:lnTo>
                  <a:pt x="8" y="52"/>
                </a:lnTo>
                <a:lnTo>
                  <a:pt x="8" y="44"/>
                </a:lnTo>
                <a:lnTo>
                  <a:pt x="8" y="40"/>
                </a:lnTo>
                <a:lnTo>
                  <a:pt x="8" y="36"/>
                </a:lnTo>
                <a:lnTo>
                  <a:pt x="4" y="32"/>
                </a:lnTo>
                <a:lnTo>
                  <a:pt x="0" y="24"/>
                </a:lnTo>
                <a:lnTo>
                  <a:pt x="0" y="16"/>
                </a:lnTo>
                <a:lnTo>
                  <a:pt x="0" y="12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4" y="4"/>
                </a:lnTo>
                <a:lnTo>
                  <a:pt x="56" y="8"/>
                </a:lnTo>
                <a:lnTo>
                  <a:pt x="68" y="12"/>
                </a:lnTo>
                <a:lnTo>
                  <a:pt x="68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Freeform 228">
            <a:extLst>
              <a:ext uri="{FF2B5EF4-FFF2-40B4-BE49-F238E27FC236}">
                <a16:creationId xmlns:a16="http://schemas.microsoft.com/office/drawing/2014/main" xmlns="" id="{E6860A5C-9446-47E2-95C3-BA266DC39368}"/>
              </a:ext>
            </a:extLst>
          </p:cNvPr>
          <p:cNvSpPr>
            <a:spLocks/>
          </p:cNvSpPr>
          <p:nvPr/>
        </p:nvSpPr>
        <p:spPr bwMode="auto">
          <a:xfrm>
            <a:off x="9050270" y="4144139"/>
            <a:ext cx="938690" cy="1678887"/>
          </a:xfrm>
          <a:custGeom>
            <a:avLst/>
            <a:gdLst>
              <a:gd name="T0" fmla="*/ 224 w 240"/>
              <a:gd name="T1" fmla="*/ 156 h 372"/>
              <a:gd name="T2" fmla="*/ 216 w 240"/>
              <a:gd name="T3" fmla="*/ 228 h 372"/>
              <a:gd name="T4" fmla="*/ 208 w 240"/>
              <a:gd name="T5" fmla="*/ 280 h 372"/>
              <a:gd name="T6" fmla="*/ 200 w 240"/>
              <a:gd name="T7" fmla="*/ 308 h 372"/>
              <a:gd name="T8" fmla="*/ 188 w 240"/>
              <a:gd name="T9" fmla="*/ 332 h 372"/>
              <a:gd name="T10" fmla="*/ 180 w 240"/>
              <a:gd name="T11" fmla="*/ 348 h 372"/>
              <a:gd name="T12" fmla="*/ 164 w 240"/>
              <a:gd name="T13" fmla="*/ 360 h 372"/>
              <a:gd name="T14" fmla="*/ 148 w 240"/>
              <a:gd name="T15" fmla="*/ 372 h 372"/>
              <a:gd name="T16" fmla="*/ 132 w 240"/>
              <a:gd name="T17" fmla="*/ 372 h 372"/>
              <a:gd name="T18" fmla="*/ 124 w 240"/>
              <a:gd name="T19" fmla="*/ 364 h 372"/>
              <a:gd name="T20" fmla="*/ 120 w 240"/>
              <a:gd name="T21" fmla="*/ 348 h 372"/>
              <a:gd name="T22" fmla="*/ 108 w 240"/>
              <a:gd name="T23" fmla="*/ 328 h 372"/>
              <a:gd name="T24" fmla="*/ 92 w 240"/>
              <a:gd name="T25" fmla="*/ 312 h 372"/>
              <a:gd name="T26" fmla="*/ 84 w 240"/>
              <a:gd name="T27" fmla="*/ 304 h 372"/>
              <a:gd name="T28" fmla="*/ 80 w 240"/>
              <a:gd name="T29" fmla="*/ 296 h 372"/>
              <a:gd name="T30" fmla="*/ 80 w 240"/>
              <a:gd name="T31" fmla="*/ 292 h 372"/>
              <a:gd name="T32" fmla="*/ 84 w 240"/>
              <a:gd name="T33" fmla="*/ 288 h 372"/>
              <a:gd name="T34" fmla="*/ 100 w 240"/>
              <a:gd name="T35" fmla="*/ 288 h 372"/>
              <a:gd name="T36" fmla="*/ 124 w 240"/>
              <a:gd name="T37" fmla="*/ 292 h 372"/>
              <a:gd name="T38" fmla="*/ 140 w 240"/>
              <a:gd name="T39" fmla="*/ 292 h 372"/>
              <a:gd name="T40" fmla="*/ 144 w 240"/>
              <a:gd name="T41" fmla="*/ 292 h 372"/>
              <a:gd name="T42" fmla="*/ 148 w 240"/>
              <a:gd name="T43" fmla="*/ 280 h 372"/>
              <a:gd name="T44" fmla="*/ 152 w 240"/>
              <a:gd name="T45" fmla="*/ 260 h 372"/>
              <a:gd name="T46" fmla="*/ 156 w 240"/>
              <a:gd name="T47" fmla="*/ 236 h 372"/>
              <a:gd name="T48" fmla="*/ 164 w 240"/>
              <a:gd name="T49" fmla="*/ 184 h 372"/>
              <a:gd name="T50" fmla="*/ 172 w 240"/>
              <a:gd name="T51" fmla="*/ 124 h 372"/>
              <a:gd name="T52" fmla="*/ 172 w 240"/>
              <a:gd name="T53" fmla="*/ 88 h 372"/>
              <a:gd name="T54" fmla="*/ 172 w 240"/>
              <a:gd name="T55" fmla="*/ 72 h 372"/>
              <a:gd name="T56" fmla="*/ 168 w 240"/>
              <a:gd name="T57" fmla="*/ 56 h 372"/>
              <a:gd name="T58" fmla="*/ 168 w 240"/>
              <a:gd name="T59" fmla="*/ 48 h 372"/>
              <a:gd name="T60" fmla="*/ 164 w 240"/>
              <a:gd name="T61" fmla="*/ 48 h 372"/>
              <a:gd name="T62" fmla="*/ 152 w 240"/>
              <a:gd name="T63" fmla="*/ 44 h 372"/>
              <a:gd name="T64" fmla="*/ 144 w 240"/>
              <a:gd name="T65" fmla="*/ 44 h 372"/>
              <a:gd name="T66" fmla="*/ 132 w 240"/>
              <a:gd name="T67" fmla="*/ 48 h 372"/>
              <a:gd name="T68" fmla="*/ 116 w 240"/>
              <a:gd name="T69" fmla="*/ 52 h 372"/>
              <a:gd name="T70" fmla="*/ 96 w 240"/>
              <a:gd name="T71" fmla="*/ 56 h 372"/>
              <a:gd name="T72" fmla="*/ 60 w 240"/>
              <a:gd name="T73" fmla="*/ 64 h 372"/>
              <a:gd name="T74" fmla="*/ 48 w 240"/>
              <a:gd name="T75" fmla="*/ 64 h 372"/>
              <a:gd name="T76" fmla="*/ 40 w 240"/>
              <a:gd name="T77" fmla="*/ 64 h 372"/>
              <a:gd name="T78" fmla="*/ 24 w 240"/>
              <a:gd name="T79" fmla="*/ 64 h 372"/>
              <a:gd name="T80" fmla="*/ 12 w 240"/>
              <a:gd name="T81" fmla="*/ 56 h 372"/>
              <a:gd name="T82" fmla="*/ 4 w 240"/>
              <a:gd name="T83" fmla="*/ 48 h 372"/>
              <a:gd name="T84" fmla="*/ 0 w 240"/>
              <a:gd name="T85" fmla="*/ 36 h 372"/>
              <a:gd name="T86" fmla="*/ 12 w 240"/>
              <a:gd name="T87" fmla="*/ 36 h 372"/>
              <a:gd name="T88" fmla="*/ 32 w 240"/>
              <a:gd name="T89" fmla="*/ 32 h 372"/>
              <a:gd name="T90" fmla="*/ 56 w 240"/>
              <a:gd name="T91" fmla="*/ 28 h 372"/>
              <a:gd name="T92" fmla="*/ 84 w 240"/>
              <a:gd name="T93" fmla="*/ 24 h 372"/>
              <a:gd name="T94" fmla="*/ 112 w 240"/>
              <a:gd name="T95" fmla="*/ 20 h 372"/>
              <a:gd name="T96" fmla="*/ 132 w 240"/>
              <a:gd name="T97" fmla="*/ 12 h 372"/>
              <a:gd name="T98" fmla="*/ 144 w 240"/>
              <a:gd name="T99" fmla="*/ 8 h 372"/>
              <a:gd name="T100" fmla="*/ 152 w 240"/>
              <a:gd name="T101" fmla="*/ 4 h 372"/>
              <a:gd name="T102" fmla="*/ 156 w 240"/>
              <a:gd name="T103" fmla="*/ 0 h 372"/>
              <a:gd name="T104" fmla="*/ 168 w 240"/>
              <a:gd name="T105" fmla="*/ 0 h 372"/>
              <a:gd name="T106" fmla="*/ 184 w 240"/>
              <a:gd name="T107" fmla="*/ 4 h 372"/>
              <a:gd name="T108" fmla="*/ 208 w 240"/>
              <a:gd name="T109" fmla="*/ 12 h 372"/>
              <a:gd name="T110" fmla="*/ 232 w 240"/>
              <a:gd name="T111" fmla="*/ 24 h 372"/>
              <a:gd name="T112" fmla="*/ 240 w 240"/>
              <a:gd name="T113" fmla="*/ 32 h 372"/>
              <a:gd name="T114" fmla="*/ 240 w 240"/>
              <a:gd name="T115" fmla="*/ 44 h 372"/>
              <a:gd name="T116" fmla="*/ 236 w 240"/>
              <a:gd name="T117" fmla="*/ 48 h 372"/>
              <a:gd name="T118" fmla="*/ 232 w 240"/>
              <a:gd name="T119" fmla="*/ 56 h 372"/>
              <a:gd name="T120" fmla="*/ 228 w 240"/>
              <a:gd name="T121" fmla="*/ 72 h 372"/>
              <a:gd name="T122" fmla="*/ 228 w 240"/>
              <a:gd name="T123" fmla="*/ 92 h 372"/>
              <a:gd name="T124" fmla="*/ 224 w 240"/>
              <a:gd name="T125" fmla="*/ 124 h 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40" h="372">
                <a:moveTo>
                  <a:pt x="224" y="124"/>
                </a:moveTo>
                <a:lnTo>
                  <a:pt x="224" y="156"/>
                </a:lnTo>
                <a:lnTo>
                  <a:pt x="220" y="192"/>
                </a:lnTo>
                <a:lnTo>
                  <a:pt x="216" y="228"/>
                </a:lnTo>
                <a:lnTo>
                  <a:pt x="208" y="264"/>
                </a:lnTo>
                <a:lnTo>
                  <a:pt x="208" y="280"/>
                </a:lnTo>
                <a:lnTo>
                  <a:pt x="204" y="296"/>
                </a:lnTo>
                <a:lnTo>
                  <a:pt x="200" y="308"/>
                </a:lnTo>
                <a:lnTo>
                  <a:pt x="196" y="324"/>
                </a:lnTo>
                <a:lnTo>
                  <a:pt x="188" y="332"/>
                </a:lnTo>
                <a:lnTo>
                  <a:pt x="184" y="340"/>
                </a:lnTo>
                <a:lnTo>
                  <a:pt x="180" y="348"/>
                </a:lnTo>
                <a:lnTo>
                  <a:pt x="176" y="352"/>
                </a:lnTo>
                <a:lnTo>
                  <a:pt x="164" y="360"/>
                </a:lnTo>
                <a:lnTo>
                  <a:pt x="156" y="368"/>
                </a:lnTo>
                <a:lnTo>
                  <a:pt x="148" y="372"/>
                </a:lnTo>
                <a:lnTo>
                  <a:pt x="140" y="372"/>
                </a:lnTo>
                <a:lnTo>
                  <a:pt x="132" y="372"/>
                </a:lnTo>
                <a:lnTo>
                  <a:pt x="124" y="368"/>
                </a:lnTo>
                <a:lnTo>
                  <a:pt x="124" y="364"/>
                </a:lnTo>
                <a:lnTo>
                  <a:pt x="120" y="356"/>
                </a:lnTo>
                <a:lnTo>
                  <a:pt x="120" y="348"/>
                </a:lnTo>
                <a:lnTo>
                  <a:pt x="116" y="340"/>
                </a:lnTo>
                <a:lnTo>
                  <a:pt x="108" y="328"/>
                </a:lnTo>
                <a:lnTo>
                  <a:pt x="96" y="320"/>
                </a:lnTo>
                <a:lnTo>
                  <a:pt x="92" y="312"/>
                </a:lnTo>
                <a:lnTo>
                  <a:pt x="88" y="308"/>
                </a:lnTo>
                <a:lnTo>
                  <a:pt x="84" y="304"/>
                </a:lnTo>
                <a:lnTo>
                  <a:pt x="80" y="300"/>
                </a:lnTo>
                <a:lnTo>
                  <a:pt x="80" y="296"/>
                </a:lnTo>
                <a:lnTo>
                  <a:pt x="76" y="296"/>
                </a:lnTo>
                <a:lnTo>
                  <a:pt x="80" y="292"/>
                </a:lnTo>
                <a:lnTo>
                  <a:pt x="80" y="288"/>
                </a:lnTo>
                <a:lnTo>
                  <a:pt x="84" y="288"/>
                </a:lnTo>
                <a:lnTo>
                  <a:pt x="92" y="288"/>
                </a:lnTo>
                <a:lnTo>
                  <a:pt x="100" y="288"/>
                </a:lnTo>
                <a:lnTo>
                  <a:pt x="112" y="288"/>
                </a:lnTo>
                <a:lnTo>
                  <a:pt x="124" y="292"/>
                </a:lnTo>
                <a:lnTo>
                  <a:pt x="132" y="292"/>
                </a:lnTo>
                <a:lnTo>
                  <a:pt x="140" y="292"/>
                </a:lnTo>
                <a:lnTo>
                  <a:pt x="140" y="292"/>
                </a:lnTo>
                <a:lnTo>
                  <a:pt x="144" y="292"/>
                </a:lnTo>
                <a:lnTo>
                  <a:pt x="144" y="288"/>
                </a:lnTo>
                <a:lnTo>
                  <a:pt x="148" y="280"/>
                </a:lnTo>
                <a:lnTo>
                  <a:pt x="148" y="272"/>
                </a:lnTo>
                <a:lnTo>
                  <a:pt x="152" y="260"/>
                </a:lnTo>
                <a:lnTo>
                  <a:pt x="152" y="248"/>
                </a:lnTo>
                <a:lnTo>
                  <a:pt x="156" y="236"/>
                </a:lnTo>
                <a:lnTo>
                  <a:pt x="160" y="220"/>
                </a:lnTo>
                <a:lnTo>
                  <a:pt x="164" y="184"/>
                </a:lnTo>
                <a:lnTo>
                  <a:pt x="168" y="152"/>
                </a:lnTo>
                <a:lnTo>
                  <a:pt x="172" y="124"/>
                </a:lnTo>
                <a:lnTo>
                  <a:pt x="172" y="100"/>
                </a:lnTo>
                <a:lnTo>
                  <a:pt x="172" y="88"/>
                </a:lnTo>
                <a:lnTo>
                  <a:pt x="172" y="80"/>
                </a:lnTo>
                <a:lnTo>
                  <a:pt x="172" y="72"/>
                </a:lnTo>
                <a:lnTo>
                  <a:pt x="168" y="64"/>
                </a:lnTo>
                <a:lnTo>
                  <a:pt x="168" y="56"/>
                </a:lnTo>
                <a:lnTo>
                  <a:pt x="168" y="52"/>
                </a:lnTo>
                <a:lnTo>
                  <a:pt x="168" y="48"/>
                </a:lnTo>
                <a:lnTo>
                  <a:pt x="164" y="48"/>
                </a:lnTo>
                <a:lnTo>
                  <a:pt x="164" y="48"/>
                </a:lnTo>
                <a:lnTo>
                  <a:pt x="160" y="44"/>
                </a:lnTo>
                <a:lnTo>
                  <a:pt x="152" y="44"/>
                </a:lnTo>
                <a:lnTo>
                  <a:pt x="148" y="44"/>
                </a:lnTo>
                <a:lnTo>
                  <a:pt x="144" y="44"/>
                </a:lnTo>
                <a:lnTo>
                  <a:pt x="140" y="48"/>
                </a:lnTo>
                <a:lnTo>
                  <a:pt x="132" y="48"/>
                </a:lnTo>
                <a:lnTo>
                  <a:pt x="124" y="48"/>
                </a:lnTo>
                <a:lnTo>
                  <a:pt x="116" y="52"/>
                </a:lnTo>
                <a:lnTo>
                  <a:pt x="108" y="52"/>
                </a:lnTo>
                <a:lnTo>
                  <a:pt x="96" y="56"/>
                </a:lnTo>
                <a:lnTo>
                  <a:pt x="76" y="60"/>
                </a:lnTo>
                <a:lnTo>
                  <a:pt x="60" y="64"/>
                </a:lnTo>
                <a:lnTo>
                  <a:pt x="52" y="64"/>
                </a:lnTo>
                <a:lnTo>
                  <a:pt x="48" y="64"/>
                </a:lnTo>
                <a:lnTo>
                  <a:pt x="44" y="64"/>
                </a:lnTo>
                <a:lnTo>
                  <a:pt x="40" y="64"/>
                </a:lnTo>
                <a:lnTo>
                  <a:pt x="32" y="64"/>
                </a:lnTo>
                <a:lnTo>
                  <a:pt x="24" y="64"/>
                </a:lnTo>
                <a:lnTo>
                  <a:pt x="20" y="60"/>
                </a:lnTo>
                <a:lnTo>
                  <a:pt x="12" y="56"/>
                </a:lnTo>
                <a:lnTo>
                  <a:pt x="8" y="52"/>
                </a:lnTo>
                <a:lnTo>
                  <a:pt x="4" y="48"/>
                </a:lnTo>
                <a:lnTo>
                  <a:pt x="0" y="44"/>
                </a:lnTo>
                <a:lnTo>
                  <a:pt x="0" y="36"/>
                </a:lnTo>
                <a:lnTo>
                  <a:pt x="8" y="36"/>
                </a:lnTo>
                <a:lnTo>
                  <a:pt x="12" y="36"/>
                </a:lnTo>
                <a:lnTo>
                  <a:pt x="24" y="32"/>
                </a:lnTo>
                <a:lnTo>
                  <a:pt x="32" y="32"/>
                </a:lnTo>
                <a:lnTo>
                  <a:pt x="44" y="32"/>
                </a:lnTo>
                <a:lnTo>
                  <a:pt x="56" y="28"/>
                </a:lnTo>
                <a:lnTo>
                  <a:pt x="72" y="28"/>
                </a:lnTo>
                <a:lnTo>
                  <a:pt x="84" y="24"/>
                </a:lnTo>
                <a:lnTo>
                  <a:pt x="100" y="20"/>
                </a:lnTo>
                <a:lnTo>
                  <a:pt x="112" y="20"/>
                </a:lnTo>
                <a:lnTo>
                  <a:pt x="124" y="16"/>
                </a:lnTo>
                <a:lnTo>
                  <a:pt x="132" y="12"/>
                </a:lnTo>
                <a:lnTo>
                  <a:pt x="140" y="12"/>
                </a:lnTo>
                <a:lnTo>
                  <a:pt x="144" y="8"/>
                </a:lnTo>
                <a:lnTo>
                  <a:pt x="148" y="8"/>
                </a:lnTo>
                <a:lnTo>
                  <a:pt x="152" y="4"/>
                </a:lnTo>
                <a:lnTo>
                  <a:pt x="152" y="4"/>
                </a:lnTo>
                <a:lnTo>
                  <a:pt x="156" y="0"/>
                </a:lnTo>
                <a:lnTo>
                  <a:pt x="164" y="0"/>
                </a:lnTo>
                <a:lnTo>
                  <a:pt x="168" y="0"/>
                </a:lnTo>
                <a:lnTo>
                  <a:pt x="176" y="0"/>
                </a:lnTo>
                <a:lnTo>
                  <a:pt x="184" y="4"/>
                </a:lnTo>
                <a:lnTo>
                  <a:pt x="196" y="8"/>
                </a:lnTo>
                <a:lnTo>
                  <a:pt x="208" y="12"/>
                </a:lnTo>
                <a:lnTo>
                  <a:pt x="220" y="20"/>
                </a:lnTo>
                <a:lnTo>
                  <a:pt x="232" y="24"/>
                </a:lnTo>
                <a:lnTo>
                  <a:pt x="236" y="28"/>
                </a:lnTo>
                <a:lnTo>
                  <a:pt x="240" y="32"/>
                </a:lnTo>
                <a:lnTo>
                  <a:pt x="240" y="40"/>
                </a:lnTo>
                <a:lnTo>
                  <a:pt x="240" y="44"/>
                </a:lnTo>
                <a:lnTo>
                  <a:pt x="240" y="44"/>
                </a:lnTo>
                <a:lnTo>
                  <a:pt x="236" y="48"/>
                </a:lnTo>
                <a:lnTo>
                  <a:pt x="236" y="52"/>
                </a:lnTo>
                <a:lnTo>
                  <a:pt x="232" y="56"/>
                </a:lnTo>
                <a:lnTo>
                  <a:pt x="232" y="60"/>
                </a:lnTo>
                <a:lnTo>
                  <a:pt x="228" y="72"/>
                </a:lnTo>
                <a:lnTo>
                  <a:pt x="228" y="80"/>
                </a:lnTo>
                <a:lnTo>
                  <a:pt x="228" y="92"/>
                </a:lnTo>
                <a:lnTo>
                  <a:pt x="224" y="108"/>
                </a:lnTo>
                <a:lnTo>
                  <a:pt x="224" y="124"/>
                </a:lnTo>
                <a:lnTo>
                  <a:pt x="224" y="1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9" name="Freeform 229">
            <a:extLst>
              <a:ext uri="{FF2B5EF4-FFF2-40B4-BE49-F238E27FC236}">
                <a16:creationId xmlns:a16="http://schemas.microsoft.com/office/drawing/2014/main" xmlns="" id="{7208F3D2-542D-4627-8D51-6C0A5D395408}"/>
              </a:ext>
            </a:extLst>
          </p:cNvPr>
          <p:cNvSpPr>
            <a:spLocks/>
          </p:cNvSpPr>
          <p:nvPr/>
        </p:nvSpPr>
        <p:spPr bwMode="auto">
          <a:xfrm>
            <a:off x="10176698" y="4071929"/>
            <a:ext cx="844821" cy="1606677"/>
          </a:xfrm>
          <a:custGeom>
            <a:avLst/>
            <a:gdLst>
              <a:gd name="T0" fmla="*/ 132 w 216"/>
              <a:gd name="T1" fmla="*/ 324 h 356"/>
              <a:gd name="T2" fmla="*/ 116 w 216"/>
              <a:gd name="T3" fmla="*/ 312 h 356"/>
              <a:gd name="T4" fmla="*/ 88 w 216"/>
              <a:gd name="T5" fmla="*/ 296 h 356"/>
              <a:gd name="T6" fmla="*/ 72 w 216"/>
              <a:gd name="T7" fmla="*/ 284 h 356"/>
              <a:gd name="T8" fmla="*/ 64 w 216"/>
              <a:gd name="T9" fmla="*/ 276 h 356"/>
              <a:gd name="T10" fmla="*/ 68 w 216"/>
              <a:gd name="T11" fmla="*/ 268 h 356"/>
              <a:gd name="T12" fmla="*/ 80 w 216"/>
              <a:gd name="T13" fmla="*/ 268 h 356"/>
              <a:gd name="T14" fmla="*/ 104 w 216"/>
              <a:gd name="T15" fmla="*/ 272 h 356"/>
              <a:gd name="T16" fmla="*/ 128 w 216"/>
              <a:gd name="T17" fmla="*/ 276 h 356"/>
              <a:gd name="T18" fmla="*/ 144 w 216"/>
              <a:gd name="T19" fmla="*/ 280 h 356"/>
              <a:gd name="T20" fmla="*/ 144 w 216"/>
              <a:gd name="T21" fmla="*/ 268 h 356"/>
              <a:gd name="T22" fmla="*/ 128 w 216"/>
              <a:gd name="T23" fmla="*/ 232 h 356"/>
              <a:gd name="T24" fmla="*/ 92 w 216"/>
              <a:gd name="T25" fmla="*/ 192 h 356"/>
              <a:gd name="T26" fmla="*/ 64 w 216"/>
              <a:gd name="T27" fmla="*/ 168 h 356"/>
              <a:gd name="T28" fmla="*/ 60 w 216"/>
              <a:gd name="T29" fmla="*/ 160 h 356"/>
              <a:gd name="T30" fmla="*/ 64 w 216"/>
              <a:gd name="T31" fmla="*/ 148 h 356"/>
              <a:gd name="T32" fmla="*/ 76 w 216"/>
              <a:gd name="T33" fmla="*/ 128 h 356"/>
              <a:gd name="T34" fmla="*/ 92 w 216"/>
              <a:gd name="T35" fmla="*/ 96 h 356"/>
              <a:gd name="T36" fmla="*/ 108 w 216"/>
              <a:gd name="T37" fmla="*/ 72 h 356"/>
              <a:gd name="T38" fmla="*/ 112 w 216"/>
              <a:gd name="T39" fmla="*/ 56 h 356"/>
              <a:gd name="T40" fmla="*/ 108 w 216"/>
              <a:gd name="T41" fmla="*/ 56 h 356"/>
              <a:gd name="T42" fmla="*/ 84 w 216"/>
              <a:gd name="T43" fmla="*/ 64 h 356"/>
              <a:gd name="T44" fmla="*/ 56 w 216"/>
              <a:gd name="T45" fmla="*/ 68 h 356"/>
              <a:gd name="T46" fmla="*/ 16 w 216"/>
              <a:gd name="T47" fmla="*/ 68 h 356"/>
              <a:gd name="T48" fmla="*/ 16 w 216"/>
              <a:gd name="T49" fmla="*/ 40 h 356"/>
              <a:gd name="T50" fmla="*/ 72 w 216"/>
              <a:gd name="T51" fmla="*/ 32 h 356"/>
              <a:gd name="T52" fmla="*/ 96 w 216"/>
              <a:gd name="T53" fmla="*/ 24 h 356"/>
              <a:gd name="T54" fmla="*/ 120 w 216"/>
              <a:gd name="T55" fmla="*/ 12 h 356"/>
              <a:gd name="T56" fmla="*/ 136 w 216"/>
              <a:gd name="T57" fmla="*/ 0 h 356"/>
              <a:gd name="T58" fmla="*/ 156 w 216"/>
              <a:gd name="T59" fmla="*/ 8 h 356"/>
              <a:gd name="T60" fmla="*/ 192 w 216"/>
              <a:gd name="T61" fmla="*/ 24 h 356"/>
              <a:gd name="T62" fmla="*/ 212 w 216"/>
              <a:gd name="T63" fmla="*/ 44 h 356"/>
              <a:gd name="T64" fmla="*/ 200 w 216"/>
              <a:gd name="T65" fmla="*/ 56 h 356"/>
              <a:gd name="T66" fmla="*/ 180 w 216"/>
              <a:gd name="T67" fmla="*/ 64 h 356"/>
              <a:gd name="T68" fmla="*/ 160 w 216"/>
              <a:gd name="T69" fmla="*/ 80 h 356"/>
              <a:gd name="T70" fmla="*/ 136 w 216"/>
              <a:gd name="T71" fmla="*/ 108 h 356"/>
              <a:gd name="T72" fmla="*/ 116 w 216"/>
              <a:gd name="T73" fmla="*/ 136 h 356"/>
              <a:gd name="T74" fmla="*/ 104 w 216"/>
              <a:gd name="T75" fmla="*/ 156 h 356"/>
              <a:gd name="T76" fmla="*/ 108 w 216"/>
              <a:gd name="T77" fmla="*/ 160 h 356"/>
              <a:gd name="T78" fmla="*/ 128 w 216"/>
              <a:gd name="T79" fmla="*/ 172 h 356"/>
              <a:gd name="T80" fmla="*/ 160 w 216"/>
              <a:gd name="T81" fmla="*/ 196 h 356"/>
              <a:gd name="T82" fmla="*/ 200 w 216"/>
              <a:gd name="T83" fmla="*/ 240 h 356"/>
              <a:gd name="T84" fmla="*/ 216 w 216"/>
              <a:gd name="T85" fmla="*/ 288 h 356"/>
              <a:gd name="T86" fmla="*/ 204 w 216"/>
              <a:gd name="T87" fmla="*/ 324 h 356"/>
              <a:gd name="T88" fmla="*/ 180 w 216"/>
              <a:gd name="T89" fmla="*/ 348 h 356"/>
              <a:gd name="T90" fmla="*/ 156 w 216"/>
              <a:gd name="T91" fmla="*/ 356 h 356"/>
              <a:gd name="T92" fmla="*/ 140 w 216"/>
              <a:gd name="T93" fmla="*/ 348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16" h="356">
                <a:moveTo>
                  <a:pt x="140" y="340"/>
                </a:moveTo>
                <a:lnTo>
                  <a:pt x="136" y="328"/>
                </a:lnTo>
                <a:lnTo>
                  <a:pt x="132" y="324"/>
                </a:lnTo>
                <a:lnTo>
                  <a:pt x="128" y="320"/>
                </a:lnTo>
                <a:lnTo>
                  <a:pt x="124" y="316"/>
                </a:lnTo>
                <a:lnTo>
                  <a:pt x="116" y="312"/>
                </a:lnTo>
                <a:lnTo>
                  <a:pt x="108" y="308"/>
                </a:lnTo>
                <a:lnTo>
                  <a:pt x="100" y="300"/>
                </a:lnTo>
                <a:lnTo>
                  <a:pt x="88" y="296"/>
                </a:lnTo>
                <a:lnTo>
                  <a:pt x="80" y="292"/>
                </a:lnTo>
                <a:lnTo>
                  <a:pt x="76" y="288"/>
                </a:lnTo>
                <a:lnTo>
                  <a:pt x="72" y="284"/>
                </a:lnTo>
                <a:lnTo>
                  <a:pt x="68" y="280"/>
                </a:lnTo>
                <a:lnTo>
                  <a:pt x="64" y="280"/>
                </a:lnTo>
                <a:lnTo>
                  <a:pt x="64" y="276"/>
                </a:lnTo>
                <a:lnTo>
                  <a:pt x="64" y="272"/>
                </a:lnTo>
                <a:lnTo>
                  <a:pt x="64" y="272"/>
                </a:lnTo>
                <a:lnTo>
                  <a:pt x="68" y="268"/>
                </a:lnTo>
                <a:lnTo>
                  <a:pt x="68" y="268"/>
                </a:lnTo>
                <a:lnTo>
                  <a:pt x="76" y="268"/>
                </a:lnTo>
                <a:lnTo>
                  <a:pt x="80" y="268"/>
                </a:lnTo>
                <a:lnTo>
                  <a:pt x="88" y="268"/>
                </a:lnTo>
                <a:lnTo>
                  <a:pt x="96" y="268"/>
                </a:lnTo>
                <a:lnTo>
                  <a:pt x="104" y="272"/>
                </a:lnTo>
                <a:lnTo>
                  <a:pt x="116" y="272"/>
                </a:lnTo>
                <a:lnTo>
                  <a:pt x="124" y="276"/>
                </a:lnTo>
                <a:lnTo>
                  <a:pt x="128" y="276"/>
                </a:lnTo>
                <a:lnTo>
                  <a:pt x="136" y="276"/>
                </a:lnTo>
                <a:lnTo>
                  <a:pt x="140" y="276"/>
                </a:lnTo>
                <a:lnTo>
                  <a:pt x="144" y="280"/>
                </a:lnTo>
                <a:lnTo>
                  <a:pt x="148" y="276"/>
                </a:lnTo>
                <a:lnTo>
                  <a:pt x="144" y="276"/>
                </a:lnTo>
                <a:lnTo>
                  <a:pt x="144" y="268"/>
                </a:lnTo>
                <a:lnTo>
                  <a:pt x="140" y="260"/>
                </a:lnTo>
                <a:lnTo>
                  <a:pt x="136" y="248"/>
                </a:lnTo>
                <a:lnTo>
                  <a:pt x="128" y="232"/>
                </a:lnTo>
                <a:lnTo>
                  <a:pt x="120" y="220"/>
                </a:lnTo>
                <a:lnTo>
                  <a:pt x="108" y="204"/>
                </a:lnTo>
                <a:lnTo>
                  <a:pt x="92" y="192"/>
                </a:lnTo>
                <a:lnTo>
                  <a:pt x="80" y="180"/>
                </a:lnTo>
                <a:lnTo>
                  <a:pt x="68" y="172"/>
                </a:lnTo>
                <a:lnTo>
                  <a:pt x="64" y="168"/>
                </a:lnTo>
                <a:lnTo>
                  <a:pt x="64" y="164"/>
                </a:lnTo>
                <a:lnTo>
                  <a:pt x="60" y="160"/>
                </a:lnTo>
                <a:lnTo>
                  <a:pt x="60" y="160"/>
                </a:lnTo>
                <a:lnTo>
                  <a:pt x="60" y="156"/>
                </a:lnTo>
                <a:lnTo>
                  <a:pt x="64" y="152"/>
                </a:lnTo>
                <a:lnTo>
                  <a:pt x="64" y="148"/>
                </a:lnTo>
                <a:lnTo>
                  <a:pt x="68" y="144"/>
                </a:lnTo>
                <a:lnTo>
                  <a:pt x="72" y="136"/>
                </a:lnTo>
                <a:lnTo>
                  <a:pt x="76" y="128"/>
                </a:lnTo>
                <a:lnTo>
                  <a:pt x="80" y="116"/>
                </a:lnTo>
                <a:lnTo>
                  <a:pt x="88" y="108"/>
                </a:lnTo>
                <a:lnTo>
                  <a:pt x="92" y="96"/>
                </a:lnTo>
                <a:lnTo>
                  <a:pt x="100" y="84"/>
                </a:lnTo>
                <a:lnTo>
                  <a:pt x="104" y="76"/>
                </a:lnTo>
                <a:lnTo>
                  <a:pt x="108" y="72"/>
                </a:lnTo>
                <a:lnTo>
                  <a:pt x="108" y="64"/>
                </a:lnTo>
                <a:lnTo>
                  <a:pt x="112" y="60"/>
                </a:lnTo>
                <a:lnTo>
                  <a:pt x="112" y="56"/>
                </a:lnTo>
                <a:lnTo>
                  <a:pt x="112" y="56"/>
                </a:lnTo>
                <a:lnTo>
                  <a:pt x="112" y="56"/>
                </a:lnTo>
                <a:lnTo>
                  <a:pt x="108" y="56"/>
                </a:lnTo>
                <a:lnTo>
                  <a:pt x="100" y="60"/>
                </a:lnTo>
                <a:lnTo>
                  <a:pt x="92" y="60"/>
                </a:lnTo>
                <a:lnTo>
                  <a:pt x="84" y="64"/>
                </a:lnTo>
                <a:lnTo>
                  <a:pt x="76" y="64"/>
                </a:lnTo>
                <a:lnTo>
                  <a:pt x="64" y="64"/>
                </a:lnTo>
                <a:lnTo>
                  <a:pt x="56" y="68"/>
                </a:lnTo>
                <a:lnTo>
                  <a:pt x="44" y="68"/>
                </a:lnTo>
                <a:lnTo>
                  <a:pt x="28" y="68"/>
                </a:lnTo>
                <a:lnTo>
                  <a:pt x="16" y="68"/>
                </a:lnTo>
                <a:lnTo>
                  <a:pt x="0" y="68"/>
                </a:lnTo>
                <a:lnTo>
                  <a:pt x="0" y="40"/>
                </a:lnTo>
                <a:lnTo>
                  <a:pt x="16" y="40"/>
                </a:lnTo>
                <a:lnTo>
                  <a:pt x="32" y="36"/>
                </a:lnTo>
                <a:lnTo>
                  <a:pt x="52" y="36"/>
                </a:lnTo>
                <a:lnTo>
                  <a:pt x="72" y="32"/>
                </a:lnTo>
                <a:lnTo>
                  <a:pt x="80" y="28"/>
                </a:lnTo>
                <a:lnTo>
                  <a:pt x="92" y="28"/>
                </a:lnTo>
                <a:lnTo>
                  <a:pt x="96" y="24"/>
                </a:lnTo>
                <a:lnTo>
                  <a:pt x="104" y="20"/>
                </a:lnTo>
                <a:lnTo>
                  <a:pt x="112" y="16"/>
                </a:lnTo>
                <a:lnTo>
                  <a:pt x="120" y="12"/>
                </a:lnTo>
                <a:lnTo>
                  <a:pt x="124" y="8"/>
                </a:lnTo>
                <a:lnTo>
                  <a:pt x="128" y="4"/>
                </a:lnTo>
                <a:lnTo>
                  <a:pt x="136" y="0"/>
                </a:lnTo>
                <a:lnTo>
                  <a:pt x="140" y="0"/>
                </a:lnTo>
                <a:lnTo>
                  <a:pt x="148" y="4"/>
                </a:lnTo>
                <a:lnTo>
                  <a:pt x="156" y="8"/>
                </a:lnTo>
                <a:lnTo>
                  <a:pt x="168" y="12"/>
                </a:lnTo>
                <a:lnTo>
                  <a:pt x="180" y="20"/>
                </a:lnTo>
                <a:lnTo>
                  <a:pt x="192" y="24"/>
                </a:lnTo>
                <a:lnTo>
                  <a:pt x="200" y="32"/>
                </a:lnTo>
                <a:lnTo>
                  <a:pt x="208" y="36"/>
                </a:lnTo>
                <a:lnTo>
                  <a:pt x="212" y="44"/>
                </a:lnTo>
                <a:lnTo>
                  <a:pt x="212" y="48"/>
                </a:lnTo>
                <a:lnTo>
                  <a:pt x="208" y="52"/>
                </a:lnTo>
                <a:lnTo>
                  <a:pt x="200" y="56"/>
                </a:lnTo>
                <a:lnTo>
                  <a:pt x="192" y="60"/>
                </a:lnTo>
                <a:lnTo>
                  <a:pt x="188" y="60"/>
                </a:lnTo>
                <a:lnTo>
                  <a:pt x="180" y="64"/>
                </a:lnTo>
                <a:lnTo>
                  <a:pt x="176" y="68"/>
                </a:lnTo>
                <a:lnTo>
                  <a:pt x="168" y="72"/>
                </a:lnTo>
                <a:lnTo>
                  <a:pt x="160" y="80"/>
                </a:lnTo>
                <a:lnTo>
                  <a:pt x="152" y="88"/>
                </a:lnTo>
                <a:lnTo>
                  <a:pt x="144" y="96"/>
                </a:lnTo>
                <a:lnTo>
                  <a:pt x="136" y="108"/>
                </a:lnTo>
                <a:lnTo>
                  <a:pt x="128" y="120"/>
                </a:lnTo>
                <a:lnTo>
                  <a:pt x="124" y="128"/>
                </a:lnTo>
                <a:lnTo>
                  <a:pt x="116" y="136"/>
                </a:lnTo>
                <a:lnTo>
                  <a:pt x="112" y="144"/>
                </a:lnTo>
                <a:lnTo>
                  <a:pt x="108" y="148"/>
                </a:lnTo>
                <a:lnTo>
                  <a:pt x="104" y="156"/>
                </a:lnTo>
                <a:lnTo>
                  <a:pt x="104" y="156"/>
                </a:lnTo>
                <a:lnTo>
                  <a:pt x="104" y="160"/>
                </a:lnTo>
                <a:lnTo>
                  <a:pt x="108" y="160"/>
                </a:lnTo>
                <a:lnTo>
                  <a:pt x="116" y="168"/>
                </a:lnTo>
                <a:lnTo>
                  <a:pt x="120" y="168"/>
                </a:lnTo>
                <a:lnTo>
                  <a:pt x="128" y="172"/>
                </a:lnTo>
                <a:lnTo>
                  <a:pt x="136" y="180"/>
                </a:lnTo>
                <a:lnTo>
                  <a:pt x="144" y="184"/>
                </a:lnTo>
                <a:lnTo>
                  <a:pt x="160" y="196"/>
                </a:lnTo>
                <a:lnTo>
                  <a:pt x="176" y="212"/>
                </a:lnTo>
                <a:lnTo>
                  <a:pt x="188" y="224"/>
                </a:lnTo>
                <a:lnTo>
                  <a:pt x="200" y="240"/>
                </a:lnTo>
                <a:lnTo>
                  <a:pt x="208" y="256"/>
                </a:lnTo>
                <a:lnTo>
                  <a:pt x="212" y="272"/>
                </a:lnTo>
                <a:lnTo>
                  <a:pt x="216" y="288"/>
                </a:lnTo>
                <a:lnTo>
                  <a:pt x="216" y="300"/>
                </a:lnTo>
                <a:lnTo>
                  <a:pt x="212" y="312"/>
                </a:lnTo>
                <a:lnTo>
                  <a:pt x="204" y="324"/>
                </a:lnTo>
                <a:lnTo>
                  <a:pt x="200" y="332"/>
                </a:lnTo>
                <a:lnTo>
                  <a:pt x="192" y="340"/>
                </a:lnTo>
                <a:lnTo>
                  <a:pt x="180" y="348"/>
                </a:lnTo>
                <a:lnTo>
                  <a:pt x="172" y="352"/>
                </a:lnTo>
                <a:lnTo>
                  <a:pt x="164" y="356"/>
                </a:lnTo>
                <a:lnTo>
                  <a:pt x="156" y="356"/>
                </a:lnTo>
                <a:lnTo>
                  <a:pt x="148" y="356"/>
                </a:lnTo>
                <a:lnTo>
                  <a:pt x="144" y="352"/>
                </a:lnTo>
                <a:lnTo>
                  <a:pt x="140" y="348"/>
                </a:lnTo>
                <a:lnTo>
                  <a:pt x="140" y="340"/>
                </a:lnTo>
                <a:lnTo>
                  <a:pt x="140" y="3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2" name="Freeform 530">
            <a:extLst>
              <a:ext uri="{FF2B5EF4-FFF2-40B4-BE49-F238E27FC236}">
                <a16:creationId xmlns:a16="http://schemas.microsoft.com/office/drawing/2014/main" xmlns="" id="{B80B628C-1B98-4197-A8A0-5AEA4A018D2D}"/>
              </a:ext>
            </a:extLst>
          </p:cNvPr>
          <p:cNvSpPr>
            <a:spLocks/>
          </p:cNvSpPr>
          <p:nvPr/>
        </p:nvSpPr>
        <p:spPr bwMode="auto">
          <a:xfrm>
            <a:off x="8431816" y="1530297"/>
            <a:ext cx="708101" cy="1136652"/>
          </a:xfrm>
          <a:custGeom>
            <a:avLst/>
            <a:gdLst>
              <a:gd name="T0" fmla="*/ 120 w 188"/>
              <a:gd name="T1" fmla="*/ 208 h 224"/>
              <a:gd name="T2" fmla="*/ 120 w 188"/>
              <a:gd name="T3" fmla="*/ 184 h 224"/>
              <a:gd name="T4" fmla="*/ 116 w 188"/>
              <a:gd name="T5" fmla="*/ 172 h 224"/>
              <a:gd name="T6" fmla="*/ 108 w 188"/>
              <a:gd name="T7" fmla="*/ 152 h 224"/>
              <a:gd name="T8" fmla="*/ 92 w 188"/>
              <a:gd name="T9" fmla="*/ 132 h 224"/>
              <a:gd name="T10" fmla="*/ 84 w 188"/>
              <a:gd name="T11" fmla="*/ 116 h 224"/>
              <a:gd name="T12" fmla="*/ 84 w 188"/>
              <a:gd name="T13" fmla="*/ 108 h 224"/>
              <a:gd name="T14" fmla="*/ 88 w 188"/>
              <a:gd name="T15" fmla="*/ 92 h 224"/>
              <a:gd name="T16" fmla="*/ 100 w 188"/>
              <a:gd name="T17" fmla="*/ 64 h 224"/>
              <a:gd name="T18" fmla="*/ 104 w 188"/>
              <a:gd name="T19" fmla="*/ 52 h 224"/>
              <a:gd name="T20" fmla="*/ 104 w 188"/>
              <a:gd name="T21" fmla="*/ 52 h 224"/>
              <a:gd name="T22" fmla="*/ 92 w 188"/>
              <a:gd name="T23" fmla="*/ 52 h 224"/>
              <a:gd name="T24" fmla="*/ 72 w 188"/>
              <a:gd name="T25" fmla="*/ 56 h 224"/>
              <a:gd name="T26" fmla="*/ 52 w 188"/>
              <a:gd name="T27" fmla="*/ 60 h 224"/>
              <a:gd name="T28" fmla="*/ 32 w 188"/>
              <a:gd name="T29" fmla="*/ 60 h 224"/>
              <a:gd name="T30" fmla="*/ 8 w 188"/>
              <a:gd name="T31" fmla="*/ 48 h 224"/>
              <a:gd name="T32" fmla="*/ 20 w 188"/>
              <a:gd name="T33" fmla="*/ 36 h 224"/>
              <a:gd name="T34" fmla="*/ 56 w 188"/>
              <a:gd name="T35" fmla="*/ 24 h 224"/>
              <a:gd name="T36" fmla="*/ 80 w 188"/>
              <a:gd name="T37" fmla="*/ 16 h 224"/>
              <a:gd name="T38" fmla="*/ 92 w 188"/>
              <a:gd name="T39" fmla="*/ 12 h 224"/>
              <a:gd name="T40" fmla="*/ 100 w 188"/>
              <a:gd name="T41" fmla="*/ 4 h 224"/>
              <a:gd name="T42" fmla="*/ 112 w 188"/>
              <a:gd name="T43" fmla="*/ 4 h 224"/>
              <a:gd name="T44" fmla="*/ 128 w 188"/>
              <a:gd name="T45" fmla="*/ 4 h 224"/>
              <a:gd name="T46" fmla="*/ 148 w 188"/>
              <a:gd name="T47" fmla="*/ 12 h 224"/>
              <a:gd name="T48" fmla="*/ 172 w 188"/>
              <a:gd name="T49" fmla="*/ 24 h 224"/>
              <a:gd name="T50" fmla="*/ 184 w 188"/>
              <a:gd name="T51" fmla="*/ 36 h 224"/>
              <a:gd name="T52" fmla="*/ 184 w 188"/>
              <a:gd name="T53" fmla="*/ 48 h 224"/>
              <a:gd name="T54" fmla="*/ 180 w 188"/>
              <a:gd name="T55" fmla="*/ 52 h 224"/>
              <a:gd name="T56" fmla="*/ 168 w 188"/>
              <a:gd name="T57" fmla="*/ 56 h 224"/>
              <a:gd name="T58" fmla="*/ 152 w 188"/>
              <a:gd name="T59" fmla="*/ 72 h 224"/>
              <a:gd name="T60" fmla="*/ 136 w 188"/>
              <a:gd name="T61" fmla="*/ 92 h 224"/>
              <a:gd name="T62" fmla="*/ 128 w 188"/>
              <a:gd name="T63" fmla="*/ 104 h 224"/>
              <a:gd name="T64" fmla="*/ 128 w 188"/>
              <a:gd name="T65" fmla="*/ 108 h 224"/>
              <a:gd name="T66" fmla="*/ 136 w 188"/>
              <a:gd name="T67" fmla="*/ 120 h 224"/>
              <a:gd name="T68" fmla="*/ 152 w 188"/>
              <a:gd name="T69" fmla="*/ 144 h 224"/>
              <a:gd name="T70" fmla="*/ 164 w 188"/>
              <a:gd name="T71" fmla="*/ 164 h 224"/>
              <a:gd name="T72" fmla="*/ 164 w 188"/>
              <a:gd name="T73" fmla="*/ 180 h 224"/>
              <a:gd name="T74" fmla="*/ 164 w 188"/>
              <a:gd name="T75" fmla="*/ 200 h 224"/>
              <a:gd name="T76" fmla="*/ 156 w 188"/>
              <a:gd name="T77" fmla="*/ 224 h 224"/>
              <a:gd name="T78" fmla="*/ 120 w 188"/>
              <a:gd name="T79" fmla="*/ 224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8" h="224">
                <a:moveTo>
                  <a:pt x="120" y="224"/>
                </a:moveTo>
                <a:lnTo>
                  <a:pt x="120" y="208"/>
                </a:lnTo>
                <a:lnTo>
                  <a:pt x="120" y="192"/>
                </a:lnTo>
                <a:lnTo>
                  <a:pt x="120" y="184"/>
                </a:lnTo>
                <a:lnTo>
                  <a:pt x="120" y="176"/>
                </a:lnTo>
                <a:lnTo>
                  <a:pt x="116" y="172"/>
                </a:lnTo>
                <a:lnTo>
                  <a:pt x="112" y="164"/>
                </a:lnTo>
                <a:lnTo>
                  <a:pt x="108" y="152"/>
                </a:lnTo>
                <a:lnTo>
                  <a:pt x="100" y="144"/>
                </a:lnTo>
                <a:lnTo>
                  <a:pt x="92" y="132"/>
                </a:lnTo>
                <a:lnTo>
                  <a:pt x="88" y="124"/>
                </a:lnTo>
                <a:lnTo>
                  <a:pt x="84" y="116"/>
                </a:lnTo>
                <a:lnTo>
                  <a:pt x="84" y="112"/>
                </a:lnTo>
                <a:lnTo>
                  <a:pt x="84" y="108"/>
                </a:lnTo>
                <a:lnTo>
                  <a:pt x="88" y="104"/>
                </a:lnTo>
                <a:lnTo>
                  <a:pt x="88" y="92"/>
                </a:lnTo>
                <a:lnTo>
                  <a:pt x="96" y="76"/>
                </a:lnTo>
                <a:lnTo>
                  <a:pt x="100" y="64"/>
                </a:lnTo>
                <a:lnTo>
                  <a:pt x="100" y="56"/>
                </a:lnTo>
                <a:lnTo>
                  <a:pt x="104" y="52"/>
                </a:lnTo>
                <a:lnTo>
                  <a:pt x="104" y="52"/>
                </a:lnTo>
                <a:lnTo>
                  <a:pt x="104" y="52"/>
                </a:lnTo>
                <a:lnTo>
                  <a:pt x="100" y="52"/>
                </a:lnTo>
                <a:lnTo>
                  <a:pt x="92" y="52"/>
                </a:lnTo>
                <a:lnTo>
                  <a:pt x="84" y="56"/>
                </a:lnTo>
                <a:lnTo>
                  <a:pt x="72" y="56"/>
                </a:lnTo>
                <a:lnTo>
                  <a:pt x="64" y="60"/>
                </a:lnTo>
                <a:lnTo>
                  <a:pt x="52" y="60"/>
                </a:lnTo>
                <a:lnTo>
                  <a:pt x="44" y="60"/>
                </a:lnTo>
                <a:lnTo>
                  <a:pt x="32" y="60"/>
                </a:lnTo>
                <a:lnTo>
                  <a:pt x="20" y="56"/>
                </a:lnTo>
                <a:lnTo>
                  <a:pt x="8" y="48"/>
                </a:lnTo>
                <a:lnTo>
                  <a:pt x="0" y="40"/>
                </a:lnTo>
                <a:lnTo>
                  <a:pt x="20" y="36"/>
                </a:lnTo>
                <a:lnTo>
                  <a:pt x="40" y="28"/>
                </a:lnTo>
                <a:lnTo>
                  <a:pt x="56" y="24"/>
                </a:lnTo>
                <a:lnTo>
                  <a:pt x="68" y="20"/>
                </a:lnTo>
                <a:lnTo>
                  <a:pt x="80" y="16"/>
                </a:lnTo>
                <a:lnTo>
                  <a:pt x="88" y="16"/>
                </a:lnTo>
                <a:lnTo>
                  <a:pt x="92" y="12"/>
                </a:lnTo>
                <a:lnTo>
                  <a:pt x="96" y="8"/>
                </a:lnTo>
                <a:lnTo>
                  <a:pt x="100" y="4"/>
                </a:lnTo>
                <a:lnTo>
                  <a:pt x="104" y="4"/>
                </a:lnTo>
                <a:lnTo>
                  <a:pt x="112" y="4"/>
                </a:lnTo>
                <a:lnTo>
                  <a:pt x="120" y="0"/>
                </a:lnTo>
                <a:lnTo>
                  <a:pt x="128" y="4"/>
                </a:lnTo>
                <a:lnTo>
                  <a:pt x="140" y="4"/>
                </a:lnTo>
                <a:lnTo>
                  <a:pt x="148" y="12"/>
                </a:lnTo>
                <a:lnTo>
                  <a:pt x="164" y="16"/>
                </a:lnTo>
                <a:lnTo>
                  <a:pt x="172" y="24"/>
                </a:lnTo>
                <a:lnTo>
                  <a:pt x="180" y="32"/>
                </a:lnTo>
                <a:lnTo>
                  <a:pt x="184" y="36"/>
                </a:lnTo>
                <a:lnTo>
                  <a:pt x="188" y="44"/>
                </a:lnTo>
                <a:lnTo>
                  <a:pt x="184" y="48"/>
                </a:lnTo>
                <a:lnTo>
                  <a:pt x="184" y="52"/>
                </a:lnTo>
                <a:lnTo>
                  <a:pt x="180" y="52"/>
                </a:lnTo>
                <a:lnTo>
                  <a:pt x="176" y="56"/>
                </a:lnTo>
                <a:lnTo>
                  <a:pt x="168" y="56"/>
                </a:lnTo>
                <a:lnTo>
                  <a:pt x="160" y="64"/>
                </a:lnTo>
                <a:lnTo>
                  <a:pt x="152" y="72"/>
                </a:lnTo>
                <a:lnTo>
                  <a:pt x="144" y="80"/>
                </a:lnTo>
                <a:lnTo>
                  <a:pt x="136" y="92"/>
                </a:lnTo>
                <a:lnTo>
                  <a:pt x="128" y="100"/>
                </a:lnTo>
                <a:lnTo>
                  <a:pt x="128" y="104"/>
                </a:lnTo>
                <a:lnTo>
                  <a:pt x="128" y="108"/>
                </a:lnTo>
                <a:lnTo>
                  <a:pt x="128" y="108"/>
                </a:lnTo>
                <a:lnTo>
                  <a:pt x="132" y="112"/>
                </a:lnTo>
                <a:lnTo>
                  <a:pt x="136" y="120"/>
                </a:lnTo>
                <a:lnTo>
                  <a:pt x="144" y="132"/>
                </a:lnTo>
                <a:lnTo>
                  <a:pt x="152" y="144"/>
                </a:lnTo>
                <a:lnTo>
                  <a:pt x="160" y="152"/>
                </a:lnTo>
                <a:lnTo>
                  <a:pt x="164" y="164"/>
                </a:lnTo>
                <a:lnTo>
                  <a:pt x="164" y="172"/>
                </a:lnTo>
                <a:lnTo>
                  <a:pt x="164" y="180"/>
                </a:lnTo>
                <a:lnTo>
                  <a:pt x="164" y="192"/>
                </a:lnTo>
                <a:lnTo>
                  <a:pt x="164" y="200"/>
                </a:lnTo>
                <a:lnTo>
                  <a:pt x="160" y="212"/>
                </a:lnTo>
                <a:lnTo>
                  <a:pt x="156" y="224"/>
                </a:lnTo>
                <a:lnTo>
                  <a:pt x="120" y="224"/>
                </a:lnTo>
                <a:lnTo>
                  <a:pt x="120" y="2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Freeform 531">
            <a:extLst>
              <a:ext uri="{FF2B5EF4-FFF2-40B4-BE49-F238E27FC236}">
                <a16:creationId xmlns:a16="http://schemas.microsoft.com/office/drawing/2014/main" xmlns="" id="{BB4F8396-6B61-44D1-B92B-CFD5387AED48}"/>
              </a:ext>
            </a:extLst>
          </p:cNvPr>
          <p:cNvSpPr>
            <a:spLocks/>
          </p:cNvSpPr>
          <p:nvPr/>
        </p:nvSpPr>
        <p:spPr bwMode="auto">
          <a:xfrm>
            <a:off x="8687938" y="860484"/>
            <a:ext cx="406782" cy="426244"/>
          </a:xfrm>
          <a:custGeom>
            <a:avLst/>
            <a:gdLst>
              <a:gd name="T0" fmla="*/ 76 w 108"/>
              <a:gd name="T1" fmla="*/ 16 h 84"/>
              <a:gd name="T2" fmla="*/ 92 w 108"/>
              <a:gd name="T3" fmla="*/ 24 h 84"/>
              <a:gd name="T4" fmla="*/ 100 w 108"/>
              <a:gd name="T5" fmla="*/ 32 h 84"/>
              <a:gd name="T6" fmla="*/ 104 w 108"/>
              <a:gd name="T7" fmla="*/ 40 h 84"/>
              <a:gd name="T8" fmla="*/ 108 w 108"/>
              <a:gd name="T9" fmla="*/ 44 h 84"/>
              <a:gd name="T10" fmla="*/ 108 w 108"/>
              <a:gd name="T11" fmla="*/ 48 h 84"/>
              <a:gd name="T12" fmla="*/ 108 w 108"/>
              <a:gd name="T13" fmla="*/ 52 h 84"/>
              <a:gd name="T14" fmla="*/ 108 w 108"/>
              <a:gd name="T15" fmla="*/ 64 h 84"/>
              <a:gd name="T16" fmla="*/ 108 w 108"/>
              <a:gd name="T17" fmla="*/ 72 h 84"/>
              <a:gd name="T18" fmla="*/ 104 w 108"/>
              <a:gd name="T19" fmla="*/ 76 h 84"/>
              <a:gd name="T20" fmla="*/ 96 w 108"/>
              <a:gd name="T21" fmla="*/ 80 h 84"/>
              <a:gd name="T22" fmla="*/ 92 w 108"/>
              <a:gd name="T23" fmla="*/ 84 h 84"/>
              <a:gd name="T24" fmla="*/ 88 w 108"/>
              <a:gd name="T25" fmla="*/ 84 h 84"/>
              <a:gd name="T26" fmla="*/ 84 w 108"/>
              <a:gd name="T27" fmla="*/ 80 h 84"/>
              <a:gd name="T28" fmla="*/ 76 w 108"/>
              <a:gd name="T29" fmla="*/ 80 h 84"/>
              <a:gd name="T30" fmla="*/ 72 w 108"/>
              <a:gd name="T31" fmla="*/ 76 h 84"/>
              <a:gd name="T32" fmla="*/ 64 w 108"/>
              <a:gd name="T33" fmla="*/ 68 h 84"/>
              <a:gd name="T34" fmla="*/ 52 w 108"/>
              <a:gd name="T35" fmla="*/ 60 h 84"/>
              <a:gd name="T36" fmla="*/ 44 w 108"/>
              <a:gd name="T37" fmla="*/ 52 h 84"/>
              <a:gd name="T38" fmla="*/ 36 w 108"/>
              <a:gd name="T39" fmla="*/ 44 h 84"/>
              <a:gd name="T40" fmla="*/ 24 w 108"/>
              <a:gd name="T41" fmla="*/ 36 h 84"/>
              <a:gd name="T42" fmla="*/ 16 w 108"/>
              <a:gd name="T43" fmla="*/ 32 h 84"/>
              <a:gd name="T44" fmla="*/ 12 w 108"/>
              <a:gd name="T45" fmla="*/ 24 h 84"/>
              <a:gd name="T46" fmla="*/ 8 w 108"/>
              <a:gd name="T47" fmla="*/ 20 h 84"/>
              <a:gd name="T48" fmla="*/ 4 w 108"/>
              <a:gd name="T49" fmla="*/ 16 h 84"/>
              <a:gd name="T50" fmla="*/ 0 w 108"/>
              <a:gd name="T51" fmla="*/ 12 h 84"/>
              <a:gd name="T52" fmla="*/ 0 w 108"/>
              <a:gd name="T53" fmla="*/ 8 h 84"/>
              <a:gd name="T54" fmla="*/ 4 w 108"/>
              <a:gd name="T55" fmla="*/ 4 h 84"/>
              <a:gd name="T56" fmla="*/ 8 w 108"/>
              <a:gd name="T57" fmla="*/ 0 h 84"/>
              <a:gd name="T58" fmla="*/ 16 w 108"/>
              <a:gd name="T59" fmla="*/ 0 h 84"/>
              <a:gd name="T60" fmla="*/ 24 w 108"/>
              <a:gd name="T61" fmla="*/ 0 h 84"/>
              <a:gd name="T62" fmla="*/ 36 w 108"/>
              <a:gd name="T63" fmla="*/ 0 h 84"/>
              <a:gd name="T64" fmla="*/ 48 w 108"/>
              <a:gd name="T65" fmla="*/ 4 h 84"/>
              <a:gd name="T66" fmla="*/ 64 w 108"/>
              <a:gd name="T67" fmla="*/ 8 h 84"/>
              <a:gd name="T68" fmla="*/ 76 w 108"/>
              <a:gd name="T69" fmla="*/ 16 h 84"/>
              <a:gd name="T70" fmla="*/ 76 w 108"/>
              <a:gd name="T71" fmla="*/ 16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8" h="84">
                <a:moveTo>
                  <a:pt x="76" y="16"/>
                </a:moveTo>
                <a:lnTo>
                  <a:pt x="92" y="24"/>
                </a:lnTo>
                <a:lnTo>
                  <a:pt x="100" y="32"/>
                </a:lnTo>
                <a:lnTo>
                  <a:pt x="104" y="40"/>
                </a:lnTo>
                <a:lnTo>
                  <a:pt x="108" y="44"/>
                </a:lnTo>
                <a:lnTo>
                  <a:pt x="108" y="48"/>
                </a:lnTo>
                <a:lnTo>
                  <a:pt x="108" y="52"/>
                </a:lnTo>
                <a:lnTo>
                  <a:pt x="108" y="64"/>
                </a:lnTo>
                <a:lnTo>
                  <a:pt x="108" y="72"/>
                </a:lnTo>
                <a:lnTo>
                  <a:pt x="104" y="76"/>
                </a:lnTo>
                <a:lnTo>
                  <a:pt x="96" y="80"/>
                </a:lnTo>
                <a:lnTo>
                  <a:pt x="92" y="84"/>
                </a:lnTo>
                <a:lnTo>
                  <a:pt x="88" y="84"/>
                </a:lnTo>
                <a:lnTo>
                  <a:pt x="84" y="80"/>
                </a:lnTo>
                <a:lnTo>
                  <a:pt x="76" y="80"/>
                </a:lnTo>
                <a:lnTo>
                  <a:pt x="72" y="76"/>
                </a:lnTo>
                <a:lnTo>
                  <a:pt x="64" y="68"/>
                </a:lnTo>
                <a:lnTo>
                  <a:pt x="52" y="60"/>
                </a:lnTo>
                <a:lnTo>
                  <a:pt x="44" y="52"/>
                </a:lnTo>
                <a:lnTo>
                  <a:pt x="36" y="44"/>
                </a:lnTo>
                <a:lnTo>
                  <a:pt x="24" y="36"/>
                </a:lnTo>
                <a:lnTo>
                  <a:pt x="16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8" y="4"/>
                </a:lnTo>
                <a:lnTo>
                  <a:pt x="64" y="8"/>
                </a:lnTo>
                <a:lnTo>
                  <a:pt x="76" y="16"/>
                </a:lnTo>
                <a:lnTo>
                  <a:pt x="76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4" name="Freeform 532">
            <a:extLst>
              <a:ext uri="{FF2B5EF4-FFF2-40B4-BE49-F238E27FC236}">
                <a16:creationId xmlns:a16="http://schemas.microsoft.com/office/drawing/2014/main" xmlns="" id="{03012182-D10F-416E-BAA2-0A4CF9AC4FB5}"/>
              </a:ext>
            </a:extLst>
          </p:cNvPr>
          <p:cNvSpPr>
            <a:spLocks/>
          </p:cNvSpPr>
          <p:nvPr/>
        </p:nvSpPr>
        <p:spPr bwMode="auto">
          <a:xfrm>
            <a:off x="9637095" y="637213"/>
            <a:ext cx="436914" cy="405947"/>
          </a:xfrm>
          <a:custGeom>
            <a:avLst/>
            <a:gdLst>
              <a:gd name="T0" fmla="*/ 0 w 116"/>
              <a:gd name="T1" fmla="*/ 8 h 80"/>
              <a:gd name="T2" fmla="*/ 0 w 116"/>
              <a:gd name="T3" fmla="*/ 8 h 80"/>
              <a:gd name="T4" fmla="*/ 4 w 116"/>
              <a:gd name="T5" fmla="*/ 4 h 80"/>
              <a:gd name="T6" fmla="*/ 4 w 116"/>
              <a:gd name="T7" fmla="*/ 4 h 80"/>
              <a:gd name="T8" fmla="*/ 8 w 116"/>
              <a:gd name="T9" fmla="*/ 4 h 80"/>
              <a:gd name="T10" fmla="*/ 16 w 116"/>
              <a:gd name="T11" fmla="*/ 0 h 80"/>
              <a:gd name="T12" fmla="*/ 20 w 116"/>
              <a:gd name="T13" fmla="*/ 0 h 80"/>
              <a:gd name="T14" fmla="*/ 28 w 116"/>
              <a:gd name="T15" fmla="*/ 0 h 80"/>
              <a:gd name="T16" fmla="*/ 36 w 116"/>
              <a:gd name="T17" fmla="*/ 0 h 80"/>
              <a:gd name="T18" fmla="*/ 52 w 116"/>
              <a:gd name="T19" fmla="*/ 0 h 80"/>
              <a:gd name="T20" fmla="*/ 64 w 116"/>
              <a:gd name="T21" fmla="*/ 4 h 80"/>
              <a:gd name="T22" fmla="*/ 80 w 116"/>
              <a:gd name="T23" fmla="*/ 8 h 80"/>
              <a:gd name="T24" fmla="*/ 96 w 116"/>
              <a:gd name="T25" fmla="*/ 16 h 80"/>
              <a:gd name="T26" fmla="*/ 104 w 116"/>
              <a:gd name="T27" fmla="*/ 24 h 80"/>
              <a:gd name="T28" fmla="*/ 112 w 116"/>
              <a:gd name="T29" fmla="*/ 32 h 80"/>
              <a:gd name="T30" fmla="*/ 116 w 116"/>
              <a:gd name="T31" fmla="*/ 44 h 80"/>
              <a:gd name="T32" fmla="*/ 116 w 116"/>
              <a:gd name="T33" fmla="*/ 52 h 80"/>
              <a:gd name="T34" fmla="*/ 116 w 116"/>
              <a:gd name="T35" fmla="*/ 60 h 80"/>
              <a:gd name="T36" fmla="*/ 116 w 116"/>
              <a:gd name="T37" fmla="*/ 68 h 80"/>
              <a:gd name="T38" fmla="*/ 112 w 116"/>
              <a:gd name="T39" fmla="*/ 72 h 80"/>
              <a:gd name="T40" fmla="*/ 108 w 116"/>
              <a:gd name="T41" fmla="*/ 76 h 80"/>
              <a:gd name="T42" fmla="*/ 100 w 116"/>
              <a:gd name="T43" fmla="*/ 80 h 80"/>
              <a:gd name="T44" fmla="*/ 92 w 116"/>
              <a:gd name="T45" fmla="*/ 80 h 80"/>
              <a:gd name="T46" fmla="*/ 84 w 116"/>
              <a:gd name="T47" fmla="*/ 80 h 80"/>
              <a:gd name="T48" fmla="*/ 76 w 116"/>
              <a:gd name="T49" fmla="*/ 80 h 80"/>
              <a:gd name="T50" fmla="*/ 68 w 116"/>
              <a:gd name="T51" fmla="*/ 72 h 80"/>
              <a:gd name="T52" fmla="*/ 56 w 116"/>
              <a:gd name="T53" fmla="*/ 68 h 80"/>
              <a:gd name="T54" fmla="*/ 44 w 116"/>
              <a:gd name="T55" fmla="*/ 56 h 80"/>
              <a:gd name="T56" fmla="*/ 32 w 116"/>
              <a:gd name="T57" fmla="*/ 44 h 80"/>
              <a:gd name="T58" fmla="*/ 16 w 116"/>
              <a:gd name="T59" fmla="*/ 32 h 80"/>
              <a:gd name="T60" fmla="*/ 12 w 116"/>
              <a:gd name="T61" fmla="*/ 28 h 80"/>
              <a:gd name="T62" fmla="*/ 8 w 116"/>
              <a:gd name="T63" fmla="*/ 20 h 80"/>
              <a:gd name="T64" fmla="*/ 4 w 116"/>
              <a:gd name="T65" fmla="*/ 16 h 80"/>
              <a:gd name="T66" fmla="*/ 0 w 116"/>
              <a:gd name="T67" fmla="*/ 16 h 80"/>
              <a:gd name="T68" fmla="*/ 0 w 116"/>
              <a:gd name="T69" fmla="*/ 12 h 80"/>
              <a:gd name="T70" fmla="*/ 0 w 116"/>
              <a:gd name="T71" fmla="*/ 8 h 80"/>
              <a:gd name="T72" fmla="*/ 0 w 116"/>
              <a:gd name="T73" fmla="*/ 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6" h="80">
                <a:moveTo>
                  <a:pt x="0" y="8"/>
                </a:move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52" y="0"/>
                </a:lnTo>
                <a:lnTo>
                  <a:pt x="64" y="4"/>
                </a:lnTo>
                <a:lnTo>
                  <a:pt x="80" y="8"/>
                </a:lnTo>
                <a:lnTo>
                  <a:pt x="96" y="16"/>
                </a:lnTo>
                <a:lnTo>
                  <a:pt x="104" y="24"/>
                </a:lnTo>
                <a:lnTo>
                  <a:pt x="112" y="32"/>
                </a:lnTo>
                <a:lnTo>
                  <a:pt x="116" y="44"/>
                </a:lnTo>
                <a:lnTo>
                  <a:pt x="116" y="52"/>
                </a:lnTo>
                <a:lnTo>
                  <a:pt x="116" y="60"/>
                </a:lnTo>
                <a:lnTo>
                  <a:pt x="116" y="68"/>
                </a:lnTo>
                <a:lnTo>
                  <a:pt x="112" y="72"/>
                </a:lnTo>
                <a:lnTo>
                  <a:pt x="108" y="76"/>
                </a:lnTo>
                <a:lnTo>
                  <a:pt x="100" y="80"/>
                </a:lnTo>
                <a:lnTo>
                  <a:pt x="92" y="80"/>
                </a:lnTo>
                <a:lnTo>
                  <a:pt x="84" y="80"/>
                </a:lnTo>
                <a:lnTo>
                  <a:pt x="76" y="80"/>
                </a:lnTo>
                <a:lnTo>
                  <a:pt x="68" y="72"/>
                </a:lnTo>
                <a:lnTo>
                  <a:pt x="56" y="68"/>
                </a:lnTo>
                <a:lnTo>
                  <a:pt x="44" y="56"/>
                </a:lnTo>
                <a:lnTo>
                  <a:pt x="32" y="44"/>
                </a:lnTo>
                <a:lnTo>
                  <a:pt x="16" y="32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5" name="Freeform 533">
            <a:extLst>
              <a:ext uri="{FF2B5EF4-FFF2-40B4-BE49-F238E27FC236}">
                <a16:creationId xmlns:a16="http://schemas.microsoft.com/office/drawing/2014/main" xmlns="" id="{FB0160F7-853F-4215-A028-78BE53D368D9}"/>
              </a:ext>
            </a:extLst>
          </p:cNvPr>
          <p:cNvSpPr>
            <a:spLocks/>
          </p:cNvSpPr>
          <p:nvPr/>
        </p:nvSpPr>
        <p:spPr bwMode="auto">
          <a:xfrm>
            <a:off x="9245379" y="1083755"/>
            <a:ext cx="1401137" cy="365352"/>
          </a:xfrm>
          <a:custGeom>
            <a:avLst/>
            <a:gdLst>
              <a:gd name="T0" fmla="*/ 168 w 372"/>
              <a:gd name="T1" fmla="*/ 20 h 72"/>
              <a:gd name="T2" fmla="*/ 200 w 372"/>
              <a:gd name="T3" fmla="*/ 16 h 72"/>
              <a:gd name="T4" fmla="*/ 228 w 372"/>
              <a:gd name="T5" fmla="*/ 12 h 72"/>
              <a:gd name="T6" fmla="*/ 252 w 372"/>
              <a:gd name="T7" fmla="*/ 8 h 72"/>
              <a:gd name="T8" fmla="*/ 268 w 372"/>
              <a:gd name="T9" fmla="*/ 4 h 72"/>
              <a:gd name="T10" fmla="*/ 284 w 372"/>
              <a:gd name="T11" fmla="*/ 0 h 72"/>
              <a:gd name="T12" fmla="*/ 296 w 372"/>
              <a:gd name="T13" fmla="*/ 0 h 72"/>
              <a:gd name="T14" fmla="*/ 304 w 372"/>
              <a:gd name="T15" fmla="*/ 0 h 72"/>
              <a:gd name="T16" fmla="*/ 312 w 372"/>
              <a:gd name="T17" fmla="*/ 0 h 72"/>
              <a:gd name="T18" fmla="*/ 328 w 372"/>
              <a:gd name="T19" fmla="*/ 4 h 72"/>
              <a:gd name="T20" fmla="*/ 352 w 372"/>
              <a:gd name="T21" fmla="*/ 8 h 72"/>
              <a:gd name="T22" fmla="*/ 368 w 372"/>
              <a:gd name="T23" fmla="*/ 16 h 72"/>
              <a:gd name="T24" fmla="*/ 372 w 372"/>
              <a:gd name="T25" fmla="*/ 24 h 72"/>
              <a:gd name="T26" fmla="*/ 368 w 372"/>
              <a:gd name="T27" fmla="*/ 32 h 72"/>
              <a:gd name="T28" fmla="*/ 364 w 372"/>
              <a:gd name="T29" fmla="*/ 36 h 72"/>
              <a:gd name="T30" fmla="*/ 352 w 372"/>
              <a:gd name="T31" fmla="*/ 36 h 72"/>
              <a:gd name="T32" fmla="*/ 336 w 372"/>
              <a:gd name="T33" fmla="*/ 40 h 72"/>
              <a:gd name="T34" fmla="*/ 316 w 372"/>
              <a:gd name="T35" fmla="*/ 44 h 72"/>
              <a:gd name="T36" fmla="*/ 288 w 372"/>
              <a:gd name="T37" fmla="*/ 48 h 72"/>
              <a:gd name="T38" fmla="*/ 252 w 372"/>
              <a:gd name="T39" fmla="*/ 52 h 72"/>
              <a:gd name="T40" fmla="*/ 212 w 372"/>
              <a:gd name="T41" fmla="*/ 56 h 72"/>
              <a:gd name="T42" fmla="*/ 176 w 372"/>
              <a:gd name="T43" fmla="*/ 60 h 72"/>
              <a:gd name="T44" fmla="*/ 144 w 372"/>
              <a:gd name="T45" fmla="*/ 64 h 72"/>
              <a:gd name="T46" fmla="*/ 116 w 372"/>
              <a:gd name="T47" fmla="*/ 68 h 72"/>
              <a:gd name="T48" fmla="*/ 84 w 372"/>
              <a:gd name="T49" fmla="*/ 72 h 72"/>
              <a:gd name="T50" fmla="*/ 48 w 372"/>
              <a:gd name="T51" fmla="*/ 72 h 72"/>
              <a:gd name="T52" fmla="*/ 16 w 372"/>
              <a:gd name="T53" fmla="*/ 64 h 72"/>
              <a:gd name="T54" fmla="*/ 4 w 372"/>
              <a:gd name="T55" fmla="*/ 60 h 72"/>
              <a:gd name="T56" fmla="*/ 0 w 372"/>
              <a:gd name="T57" fmla="*/ 56 h 72"/>
              <a:gd name="T58" fmla="*/ 0 w 372"/>
              <a:gd name="T59" fmla="*/ 56 h 72"/>
              <a:gd name="T60" fmla="*/ 4 w 372"/>
              <a:gd name="T61" fmla="*/ 52 h 72"/>
              <a:gd name="T62" fmla="*/ 12 w 372"/>
              <a:gd name="T63" fmla="*/ 48 h 72"/>
              <a:gd name="T64" fmla="*/ 28 w 372"/>
              <a:gd name="T65" fmla="*/ 44 h 72"/>
              <a:gd name="T66" fmla="*/ 48 w 372"/>
              <a:gd name="T67" fmla="*/ 40 h 72"/>
              <a:gd name="T68" fmla="*/ 68 w 372"/>
              <a:gd name="T69" fmla="*/ 36 h 72"/>
              <a:gd name="T70" fmla="*/ 96 w 372"/>
              <a:gd name="T71" fmla="*/ 32 h 72"/>
              <a:gd name="T72" fmla="*/ 132 w 372"/>
              <a:gd name="T73" fmla="*/ 24 h 72"/>
              <a:gd name="T74" fmla="*/ 148 w 372"/>
              <a:gd name="T75" fmla="*/ 2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72" h="72">
                <a:moveTo>
                  <a:pt x="148" y="24"/>
                </a:moveTo>
                <a:lnTo>
                  <a:pt x="168" y="20"/>
                </a:lnTo>
                <a:lnTo>
                  <a:pt x="184" y="16"/>
                </a:lnTo>
                <a:lnTo>
                  <a:pt x="200" y="16"/>
                </a:lnTo>
                <a:lnTo>
                  <a:pt x="212" y="12"/>
                </a:lnTo>
                <a:lnTo>
                  <a:pt x="228" y="12"/>
                </a:lnTo>
                <a:lnTo>
                  <a:pt x="240" y="8"/>
                </a:lnTo>
                <a:lnTo>
                  <a:pt x="252" y="8"/>
                </a:lnTo>
                <a:lnTo>
                  <a:pt x="260" y="4"/>
                </a:lnTo>
                <a:lnTo>
                  <a:pt x="268" y="4"/>
                </a:lnTo>
                <a:lnTo>
                  <a:pt x="280" y="4"/>
                </a:lnTo>
                <a:lnTo>
                  <a:pt x="284" y="0"/>
                </a:lnTo>
                <a:lnTo>
                  <a:pt x="292" y="0"/>
                </a:lnTo>
                <a:lnTo>
                  <a:pt x="296" y="0"/>
                </a:lnTo>
                <a:lnTo>
                  <a:pt x="300" y="0"/>
                </a:lnTo>
                <a:lnTo>
                  <a:pt x="304" y="0"/>
                </a:lnTo>
                <a:lnTo>
                  <a:pt x="308" y="0"/>
                </a:lnTo>
                <a:lnTo>
                  <a:pt x="312" y="0"/>
                </a:lnTo>
                <a:lnTo>
                  <a:pt x="320" y="0"/>
                </a:lnTo>
                <a:lnTo>
                  <a:pt x="328" y="4"/>
                </a:lnTo>
                <a:lnTo>
                  <a:pt x="340" y="4"/>
                </a:lnTo>
                <a:lnTo>
                  <a:pt x="352" y="8"/>
                </a:lnTo>
                <a:lnTo>
                  <a:pt x="360" y="12"/>
                </a:lnTo>
                <a:lnTo>
                  <a:pt x="368" y="16"/>
                </a:lnTo>
                <a:lnTo>
                  <a:pt x="372" y="24"/>
                </a:lnTo>
                <a:lnTo>
                  <a:pt x="372" y="24"/>
                </a:lnTo>
                <a:lnTo>
                  <a:pt x="372" y="28"/>
                </a:lnTo>
                <a:lnTo>
                  <a:pt x="368" y="32"/>
                </a:lnTo>
                <a:lnTo>
                  <a:pt x="368" y="32"/>
                </a:lnTo>
                <a:lnTo>
                  <a:pt x="364" y="36"/>
                </a:lnTo>
                <a:lnTo>
                  <a:pt x="356" y="36"/>
                </a:lnTo>
                <a:lnTo>
                  <a:pt x="352" y="36"/>
                </a:lnTo>
                <a:lnTo>
                  <a:pt x="344" y="40"/>
                </a:lnTo>
                <a:lnTo>
                  <a:pt x="336" y="40"/>
                </a:lnTo>
                <a:lnTo>
                  <a:pt x="328" y="44"/>
                </a:lnTo>
                <a:lnTo>
                  <a:pt x="316" y="44"/>
                </a:lnTo>
                <a:lnTo>
                  <a:pt x="304" y="48"/>
                </a:lnTo>
                <a:lnTo>
                  <a:pt x="288" y="48"/>
                </a:lnTo>
                <a:lnTo>
                  <a:pt x="272" y="52"/>
                </a:lnTo>
                <a:lnTo>
                  <a:pt x="252" y="52"/>
                </a:lnTo>
                <a:lnTo>
                  <a:pt x="232" y="56"/>
                </a:lnTo>
                <a:lnTo>
                  <a:pt x="212" y="56"/>
                </a:lnTo>
                <a:lnTo>
                  <a:pt x="192" y="60"/>
                </a:lnTo>
                <a:lnTo>
                  <a:pt x="176" y="60"/>
                </a:lnTo>
                <a:lnTo>
                  <a:pt x="160" y="64"/>
                </a:lnTo>
                <a:lnTo>
                  <a:pt x="144" y="64"/>
                </a:lnTo>
                <a:lnTo>
                  <a:pt x="128" y="68"/>
                </a:lnTo>
                <a:lnTo>
                  <a:pt x="116" y="68"/>
                </a:lnTo>
                <a:lnTo>
                  <a:pt x="104" y="68"/>
                </a:lnTo>
                <a:lnTo>
                  <a:pt x="84" y="72"/>
                </a:lnTo>
                <a:lnTo>
                  <a:pt x="64" y="72"/>
                </a:lnTo>
                <a:lnTo>
                  <a:pt x="48" y="72"/>
                </a:lnTo>
                <a:lnTo>
                  <a:pt x="32" y="68"/>
                </a:lnTo>
                <a:lnTo>
                  <a:pt x="16" y="64"/>
                </a:lnTo>
                <a:lnTo>
                  <a:pt x="8" y="60"/>
                </a:lnTo>
                <a:lnTo>
                  <a:pt x="4" y="60"/>
                </a:lnTo>
                <a:lnTo>
                  <a:pt x="0" y="60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  <a:lnTo>
                  <a:pt x="0" y="52"/>
                </a:lnTo>
                <a:lnTo>
                  <a:pt x="4" y="52"/>
                </a:lnTo>
                <a:lnTo>
                  <a:pt x="8" y="52"/>
                </a:lnTo>
                <a:lnTo>
                  <a:pt x="12" y="48"/>
                </a:lnTo>
                <a:lnTo>
                  <a:pt x="20" y="48"/>
                </a:lnTo>
                <a:lnTo>
                  <a:pt x="28" y="44"/>
                </a:lnTo>
                <a:lnTo>
                  <a:pt x="36" y="44"/>
                </a:lnTo>
                <a:lnTo>
                  <a:pt x="48" y="40"/>
                </a:lnTo>
                <a:lnTo>
                  <a:pt x="56" y="40"/>
                </a:lnTo>
                <a:lnTo>
                  <a:pt x="68" y="36"/>
                </a:lnTo>
                <a:lnTo>
                  <a:pt x="84" y="36"/>
                </a:lnTo>
                <a:lnTo>
                  <a:pt x="96" y="32"/>
                </a:lnTo>
                <a:lnTo>
                  <a:pt x="112" y="28"/>
                </a:lnTo>
                <a:lnTo>
                  <a:pt x="132" y="24"/>
                </a:lnTo>
                <a:lnTo>
                  <a:pt x="148" y="24"/>
                </a:lnTo>
                <a:lnTo>
                  <a:pt x="14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6" name="Freeform 534">
            <a:extLst>
              <a:ext uri="{FF2B5EF4-FFF2-40B4-BE49-F238E27FC236}">
                <a16:creationId xmlns:a16="http://schemas.microsoft.com/office/drawing/2014/main" xmlns="" id="{AD09934C-F3B4-44EE-B1BB-D16C8E65886C}"/>
              </a:ext>
            </a:extLst>
          </p:cNvPr>
          <p:cNvSpPr>
            <a:spLocks/>
          </p:cNvSpPr>
          <p:nvPr/>
        </p:nvSpPr>
        <p:spPr bwMode="auto">
          <a:xfrm>
            <a:off x="9215247" y="1225836"/>
            <a:ext cx="1009421" cy="1319328"/>
          </a:xfrm>
          <a:custGeom>
            <a:avLst/>
            <a:gdLst>
              <a:gd name="T0" fmla="*/ 268 w 268"/>
              <a:gd name="T1" fmla="*/ 48 h 260"/>
              <a:gd name="T2" fmla="*/ 268 w 268"/>
              <a:gd name="T3" fmla="*/ 52 h 260"/>
              <a:gd name="T4" fmla="*/ 264 w 268"/>
              <a:gd name="T5" fmla="*/ 56 h 260"/>
              <a:gd name="T6" fmla="*/ 264 w 268"/>
              <a:gd name="T7" fmla="*/ 60 h 260"/>
              <a:gd name="T8" fmla="*/ 260 w 268"/>
              <a:gd name="T9" fmla="*/ 68 h 260"/>
              <a:gd name="T10" fmla="*/ 256 w 268"/>
              <a:gd name="T11" fmla="*/ 76 h 260"/>
              <a:gd name="T12" fmla="*/ 252 w 268"/>
              <a:gd name="T13" fmla="*/ 88 h 260"/>
              <a:gd name="T14" fmla="*/ 248 w 268"/>
              <a:gd name="T15" fmla="*/ 96 h 260"/>
              <a:gd name="T16" fmla="*/ 240 w 268"/>
              <a:gd name="T17" fmla="*/ 112 h 260"/>
              <a:gd name="T18" fmla="*/ 228 w 268"/>
              <a:gd name="T19" fmla="*/ 136 h 260"/>
              <a:gd name="T20" fmla="*/ 212 w 268"/>
              <a:gd name="T21" fmla="*/ 156 h 260"/>
              <a:gd name="T22" fmla="*/ 192 w 268"/>
              <a:gd name="T23" fmla="*/ 176 h 260"/>
              <a:gd name="T24" fmla="*/ 172 w 268"/>
              <a:gd name="T25" fmla="*/ 192 h 260"/>
              <a:gd name="T26" fmla="*/ 148 w 268"/>
              <a:gd name="T27" fmla="*/ 208 h 260"/>
              <a:gd name="T28" fmla="*/ 124 w 268"/>
              <a:gd name="T29" fmla="*/ 224 h 260"/>
              <a:gd name="T30" fmla="*/ 96 w 268"/>
              <a:gd name="T31" fmla="*/ 236 h 260"/>
              <a:gd name="T32" fmla="*/ 64 w 268"/>
              <a:gd name="T33" fmla="*/ 248 h 260"/>
              <a:gd name="T34" fmla="*/ 52 w 268"/>
              <a:gd name="T35" fmla="*/ 252 h 260"/>
              <a:gd name="T36" fmla="*/ 36 w 268"/>
              <a:gd name="T37" fmla="*/ 252 h 260"/>
              <a:gd name="T38" fmla="*/ 24 w 268"/>
              <a:gd name="T39" fmla="*/ 256 h 260"/>
              <a:gd name="T40" fmla="*/ 16 w 268"/>
              <a:gd name="T41" fmla="*/ 256 h 260"/>
              <a:gd name="T42" fmla="*/ 8 w 268"/>
              <a:gd name="T43" fmla="*/ 260 h 260"/>
              <a:gd name="T44" fmla="*/ 4 w 268"/>
              <a:gd name="T45" fmla="*/ 260 h 260"/>
              <a:gd name="T46" fmla="*/ 0 w 268"/>
              <a:gd name="T47" fmla="*/ 256 h 260"/>
              <a:gd name="T48" fmla="*/ 0 w 268"/>
              <a:gd name="T49" fmla="*/ 256 h 260"/>
              <a:gd name="T50" fmla="*/ 0 w 268"/>
              <a:gd name="T51" fmla="*/ 252 h 260"/>
              <a:gd name="T52" fmla="*/ 0 w 268"/>
              <a:gd name="T53" fmla="*/ 252 h 260"/>
              <a:gd name="T54" fmla="*/ 4 w 268"/>
              <a:gd name="T55" fmla="*/ 248 h 260"/>
              <a:gd name="T56" fmla="*/ 12 w 268"/>
              <a:gd name="T57" fmla="*/ 244 h 260"/>
              <a:gd name="T58" fmla="*/ 20 w 268"/>
              <a:gd name="T59" fmla="*/ 240 h 260"/>
              <a:gd name="T60" fmla="*/ 32 w 268"/>
              <a:gd name="T61" fmla="*/ 232 h 260"/>
              <a:gd name="T62" fmla="*/ 44 w 268"/>
              <a:gd name="T63" fmla="*/ 224 h 260"/>
              <a:gd name="T64" fmla="*/ 56 w 268"/>
              <a:gd name="T65" fmla="*/ 220 h 260"/>
              <a:gd name="T66" fmla="*/ 72 w 268"/>
              <a:gd name="T67" fmla="*/ 212 h 260"/>
              <a:gd name="T68" fmla="*/ 84 w 268"/>
              <a:gd name="T69" fmla="*/ 204 h 260"/>
              <a:gd name="T70" fmla="*/ 96 w 268"/>
              <a:gd name="T71" fmla="*/ 196 h 260"/>
              <a:gd name="T72" fmla="*/ 108 w 268"/>
              <a:gd name="T73" fmla="*/ 188 h 260"/>
              <a:gd name="T74" fmla="*/ 120 w 268"/>
              <a:gd name="T75" fmla="*/ 180 h 260"/>
              <a:gd name="T76" fmla="*/ 128 w 268"/>
              <a:gd name="T77" fmla="*/ 172 h 260"/>
              <a:gd name="T78" fmla="*/ 136 w 268"/>
              <a:gd name="T79" fmla="*/ 168 h 260"/>
              <a:gd name="T80" fmla="*/ 144 w 268"/>
              <a:gd name="T81" fmla="*/ 160 h 260"/>
              <a:gd name="T82" fmla="*/ 156 w 268"/>
              <a:gd name="T83" fmla="*/ 144 h 260"/>
              <a:gd name="T84" fmla="*/ 168 w 268"/>
              <a:gd name="T85" fmla="*/ 128 h 260"/>
              <a:gd name="T86" fmla="*/ 180 w 268"/>
              <a:gd name="T87" fmla="*/ 108 h 260"/>
              <a:gd name="T88" fmla="*/ 188 w 268"/>
              <a:gd name="T89" fmla="*/ 88 h 260"/>
              <a:gd name="T90" fmla="*/ 196 w 268"/>
              <a:gd name="T91" fmla="*/ 68 h 260"/>
              <a:gd name="T92" fmla="*/ 200 w 268"/>
              <a:gd name="T93" fmla="*/ 48 h 260"/>
              <a:gd name="T94" fmla="*/ 200 w 268"/>
              <a:gd name="T95" fmla="*/ 24 h 260"/>
              <a:gd name="T96" fmla="*/ 200 w 268"/>
              <a:gd name="T97" fmla="*/ 0 h 260"/>
              <a:gd name="T98" fmla="*/ 216 w 268"/>
              <a:gd name="T99" fmla="*/ 12 h 260"/>
              <a:gd name="T100" fmla="*/ 228 w 268"/>
              <a:gd name="T101" fmla="*/ 16 h 260"/>
              <a:gd name="T102" fmla="*/ 240 w 268"/>
              <a:gd name="T103" fmla="*/ 24 h 260"/>
              <a:gd name="T104" fmla="*/ 252 w 268"/>
              <a:gd name="T105" fmla="*/ 32 h 260"/>
              <a:gd name="T106" fmla="*/ 256 w 268"/>
              <a:gd name="T107" fmla="*/ 36 h 260"/>
              <a:gd name="T108" fmla="*/ 264 w 268"/>
              <a:gd name="T109" fmla="*/ 40 h 260"/>
              <a:gd name="T110" fmla="*/ 268 w 268"/>
              <a:gd name="T111" fmla="*/ 44 h 260"/>
              <a:gd name="T112" fmla="*/ 268 w 268"/>
              <a:gd name="T113" fmla="*/ 48 h 260"/>
              <a:gd name="T114" fmla="*/ 268 w 268"/>
              <a:gd name="T115" fmla="*/ 48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68" h="260">
                <a:moveTo>
                  <a:pt x="268" y="48"/>
                </a:moveTo>
                <a:lnTo>
                  <a:pt x="268" y="52"/>
                </a:lnTo>
                <a:lnTo>
                  <a:pt x="264" y="56"/>
                </a:lnTo>
                <a:lnTo>
                  <a:pt x="264" y="60"/>
                </a:lnTo>
                <a:lnTo>
                  <a:pt x="260" y="68"/>
                </a:lnTo>
                <a:lnTo>
                  <a:pt x="256" y="76"/>
                </a:lnTo>
                <a:lnTo>
                  <a:pt x="252" y="88"/>
                </a:lnTo>
                <a:lnTo>
                  <a:pt x="248" y="96"/>
                </a:lnTo>
                <a:lnTo>
                  <a:pt x="240" y="112"/>
                </a:lnTo>
                <a:lnTo>
                  <a:pt x="228" y="136"/>
                </a:lnTo>
                <a:lnTo>
                  <a:pt x="212" y="156"/>
                </a:lnTo>
                <a:lnTo>
                  <a:pt x="192" y="176"/>
                </a:lnTo>
                <a:lnTo>
                  <a:pt x="172" y="192"/>
                </a:lnTo>
                <a:lnTo>
                  <a:pt x="148" y="208"/>
                </a:lnTo>
                <a:lnTo>
                  <a:pt x="124" y="224"/>
                </a:lnTo>
                <a:lnTo>
                  <a:pt x="96" y="236"/>
                </a:lnTo>
                <a:lnTo>
                  <a:pt x="64" y="248"/>
                </a:lnTo>
                <a:lnTo>
                  <a:pt x="52" y="252"/>
                </a:lnTo>
                <a:lnTo>
                  <a:pt x="36" y="252"/>
                </a:lnTo>
                <a:lnTo>
                  <a:pt x="24" y="256"/>
                </a:lnTo>
                <a:lnTo>
                  <a:pt x="16" y="256"/>
                </a:lnTo>
                <a:lnTo>
                  <a:pt x="8" y="260"/>
                </a:lnTo>
                <a:lnTo>
                  <a:pt x="4" y="260"/>
                </a:lnTo>
                <a:lnTo>
                  <a:pt x="0" y="256"/>
                </a:lnTo>
                <a:lnTo>
                  <a:pt x="0" y="256"/>
                </a:lnTo>
                <a:lnTo>
                  <a:pt x="0" y="252"/>
                </a:lnTo>
                <a:lnTo>
                  <a:pt x="0" y="252"/>
                </a:lnTo>
                <a:lnTo>
                  <a:pt x="4" y="248"/>
                </a:lnTo>
                <a:lnTo>
                  <a:pt x="12" y="244"/>
                </a:lnTo>
                <a:lnTo>
                  <a:pt x="20" y="240"/>
                </a:lnTo>
                <a:lnTo>
                  <a:pt x="32" y="232"/>
                </a:lnTo>
                <a:lnTo>
                  <a:pt x="44" y="224"/>
                </a:lnTo>
                <a:lnTo>
                  <a:pt x="56" y="220"/>
                </a:lnTo>
                <a:lnTo>
                  <a:pt x="72" y="212"/>
                </a:lnTo>
                <a:lnTo>
                  <a:pt x="84" y="204"/>
                </a:lnTo>
                <a:lnTo>
                  <a:pt x="96" y="196"/>
                </a:lnTo>
                <a:lnTo>
                  <a:pt x="108" y="188"/>
                </a:lnTo>
                <a:lnTo>
                  <a:pt x="120" y="180"/>
                </a:lnTo>
                <a:lnTo>
                  <a:pt x="128" y="172"/>
                </a:lnTo>
                <a:lnTo>
                  <a:pt x="136" y="168"/>
                </a:lnTo>
                <a:lnTo>
                  <a:pt x="144" y="160"/>
                </a:lnTo>
                <a:lnTo>
                  <a:pt x="156" y="144"/>
                </a:lnTo>
                <a:lnTo>
                  <a:pt x="168" y="128"/>
                </a:lnTo>
                <a:lnTo>
                  <a:pt x="180" y="108"/>
                </a:lnTo>
                <a:lnTo>
                  <a:pt x="188" y="88"/>
                </a:lnTo>
                <a:lnTo>
                  <a:pt x="196" y="68"/>
                </a:lnTo>
                <a:lnTo>
                  <a:pt x="200" y="48"/>
                </a:lnTo>
                <a:lnTo>
                  <a:pt x="200" y="24"/>
                </a:lnTo>
                <a:lnTo>
                  <a:pt x="200" y="0"/>
                </a:lnTo>
                <a:lnTo>
                  <a:pt x="216" y="12"/>
                </a:lnTo>
                <a:lnTo>
                  <a:pt x="228" y="16"/>
                </a:lnTo>
                <a:lnTo>
                  <a:pt x="240" y="24"/>
                </a:lnTo>
                <a:lnTo>
                  <a:pt x="252" y="32"/>
                </a:lnTo>
                <a:lnTo>
                  <a:pt x="256" y="36"/>
                </a:lnTo>
                <a:lnTo>
                  <a:pt x="264" y="40"/>
                </a:lnTo>
                <a:lnTo>
                  <a:pt x="268" y="44"/>
                </a:lnTo>
                <a:lnTo>
                  <a:pt x="268" y="48"/>
                </a:lnTo>
                <a:lnTo>
                  <a:pt x="268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7" name="Freeform 535">
            <a:extLst>
              <a:ext uri="{FF2B5EF4-FFF2-40B4-BE49-F238E27FC236}">
                <a16:creationId xmlns:a16="http://schemas.microsoft.com/office/drawing/2014/main" xmlns="" id="{F118BC14-A2FA-4BFF-881D-4EADF23D3B4C}"/>
              </a:ext>
            </a:extLst>
          </p:cNvPr>
          <p:cNvSpPr>
            <a:spLocks/>
          </p:cNvSpPr>
          <p:nvPr/>
        </p:nvSpPr>
        <p:spPr bwMode="auto">
          <a:xfrm>
            <a:off x="8371552" y="2545164"/>
            <a:ext cx="2666680" cy="548029"/>
          </a:xfrm>
          <a:custGeom>
            <a:avLst/>
            <a:gdLst>
              <a:gd name="T0" fmla="*/ 632 w 708"/>
              <a:gd name="T1" fmla="*/ 44 h 108"/>
              <a:gd name="T2" fmla="*/ 668 w 708"/>
              <a:gd name="T3" fmla="*/ 44 h 108"/>
              <a:gd name="T4" fmla="*/ 696 w 708"/>
              <a:gd name="T5" fmla="*/ 44 h 108"/>
              <a:gd name="T6" fmla="*/ 708 w 708"/>
              <a:gd name="T7" fmla="*/ 48 h 108"/>
              <a:gd name="T8" fmla="*/ 708 w 708"/>
              <a:gd name="T9" fmla="*/ 52 h 108"/>
              <a:gd name="T10" fmla="*/ 700 w 708"/>
              <a:gd name="T11" fmla="*/ 60 h 108"/>
              <a:gd name="T12" fmla="*/ 688 w 708"/>
              <a:gd name="T13" fmla="*/ 68 h 108"/>
              <a:gd name="T14" fmla="*/ 668 w 708"/>
              <a:gd name="T15" fmla="*/ 76 h 108"/>
              <a:gd name="T16" fmla="*/ 632 w 708"/>
              <a:gd name="T17" fmla="*/ 88 h 108"/>
              <a:gd name="T18" fmla="*/ 592 w 708"/>
              <a:gd name="T19" fmla="*/ 100 h 108"/>
              <a:gd name="T20" fmla="*/ 564 w 708"/>
              <a:gd name="T21" fmla="*/ 104 h 108"/>
              <a:gd name="T22" fmla="*/ 540 w 708"/>
              <a:gd name="T23" fmla="*/ 108 h 108"/>
              <a:gd name="T24" fmla="*/ 524 w 708"/>
              <a:gd name="T25" fmla="*/ 108 h 108"/>
              <a:gd name="T26" fmla="*/ 508 w 708"/>
              <a:gd name="T27" fmla="*/ 108 h 108"/>
              <a:gd name="T28" fmla="*/ 488 w 708"/>
              <a:gd name="T29" fmla="*/ 104 h 108"/>
              <a:gd name="T30" fmla="*/ 460 w 708"/>
              <a:gd name="T31" fmla="*/ 96 h 108"/>
              <a:gd name="T32" fmla="*/ 424 w 708"/>
              <a:gd name="T33" fmla="*/ 88 h 108"/>
              <a:gd name="T34" fmla="*/ 384 w 708"/>
              <a:gd name="T35" fmla="*/ 80 h 108"/>
              <a:gd name="T36" fmla="*/ 340 w 708"/>
              <a:gd name="T37" fmla="*/ 68 h 108"/>
              <a:gd name="T38" fmla="*/ 292 w 708"/>
              <a:gd name="T39" fmla="*/ 60 h 108"/>
              <a:gd name="T40" fmla="*/ 236 w 708"/>
              <a:gd name="T41" fmla="*/ 48 h 108"/>
              <a:gd name="T42" fmla="*/ 196 w 708"/>
              <a:gd name="T43" fmla="*/ 40 h 108"/>
              <a:gd name="T44" fmla="*/ 164 w 708"/>
              <a:gd name="T45" fmla="*/ 32 h 108"/>
              <a:gd name="T46" fmla="*/ 144 w 708"/>
              <a:gd name="T47" fmla="*/ 28 h 108"/>
              <a:gd name="T48" fmla="*/ 128 w 708"/>
              <a:gd name="T49" fmla="*/ 32 h 108"/>
              <a:gd name="T50" fmla="*/ 100 w 708"/>
              <a:gd name="T51" fmla="*/ 36 h 108"/>
              <a:gd name="T52" fmla="*/ 64 w 708"/>
              <a:gd name="T53" fmla="*/ 48 h 108"/>
              <a:gd name="T54" fmla="*/ 32 w 708"/>
              <a:gd name="T55" fmla="*/ 48 h 108"/>
              <a:gd name="T56" fmla="*/ 12 w 708"/>
              <a:gd name="T57" fmla="*/ 36 h 108"/>
              <a:gd name="T58" fmla="*/ 0 w 708"/>
              <a:gd name="T59" fmla="*/ 20 h 108"/>
              <a:gd name="T60" fmla="*/ 32 w 708"/>
              <a:gd name="T61" fmla="*/ 8 h 108"/>
              <a:gd name="T62" fmla="*/ 76 w 708"/>
              <a:gd name="T63" fmla="*/ 4 h 108"/>
              <a:gd name="T64" fmla="*/ 112 w 708"/>
              <a:gd name="T65" fmla="*/ 0 h 108"/>
              <a:gd name="T66" fmla="*/ 172 w 708"/>
              <a:gd name="T67" fmla="*/ 0 h 108"/>
              <a:gd name="T68" fmla="*/ 208 w 708"/>
              <a:gd name="T69" fmla="*/ 4 h 108"/>
              <a:gd name="T70" fmla="*/ 248 w 708"/>
              <a:gd name="T71" fmla="*/ 12 h 108"/>
              <a:gd name="T72" fmla="*/ 292 w 708"/>
              <a:gd name="T73" fmla="*/ 20 h 108"/>
              <a:gd name="T74" fmla="*/ 340 w 708"/>
              <a:gd name="T75" fmla="*/ 28 h 108"/>
              <a:gd name="T76" fmla="*/ 404 w 708"/>
              <a:gd name="T77" fmla="*/ 36 h 108"/>
              <a:gd name="T78" fmla="*/ 476 w 708"/>
              <a:gd name="T79" fmla="*/ 44 h 108"/>
              <a:gd name="T80" fmla="*/ 536 w 708"/>
              <a:gd name="T81" fmla="*/ 44 h 108"/>
              <a:gd name="T82" fmla="*/ 584 w 708"/>
              <a:gd name="T83" fmla="*/ 44 h 108"/>
              <a:gd name="T84" fmla="*/ 608 w 708"/>
              <a:gd name="T85" fmla="*/ 44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708" h="108">
                <a:moveTo>
                  <a:pt x="608" y="44"/>
                </a:moveTo>
                <a:lnTo>
                  <a:pt x="632" y="44"/>
                </a:lnTo>
                <a:lnTo>
                  <a:pt x="652" y="44"/>
                </a:lnTo>
                <a:lnTo>
                  <a:pt x="668" y="44"/>
                </a:lnTo>
                <a:lnTo>
                  <a:pt x="684" y="44"/>
                </a:lnTo>
                <a:lnTo>
                  <a:pt x="696" y="44"/>
                </a:lnTo>
                <a:lnTo>
                  <a:pt x="704" y="48"/>
                </a:lnTo>
                <a:lnTo>
                  <a:pt x="708" y="48"/>
                </a:lnTo>
                <a:lnTo>
                  <a:pt x="708" y="52"/>
                </a:lnTo>
                <a:lnTo>
                  <a:pt x="708" y="52"/>
                </a:lnTo>
                <a:lnTo>
                  <a:pt x="704" y="56"/>
                </a:lnTo>
                <a:lnTo>
                  <a:pt x="700" y="60"/>
                </a:lnTo>
                <a:lnTo>
                  <a:pt x="696" y="64"/>
                </a:lnTo>
                <a:lnTo>
                  <a:pt x="688" y="68"/>
                </a:lnTo>
                <a:lnTo>
                  <a:pt x="680" y="72"/>
                </a:lnTo>
                <a:lnTo>
                  <a:pt x="668" y="76"/>
                </a:lnTo>
                <a:lnTo>
                  <a:pt x="656" y="80"/>
                </a:lnTo>
                <a:lnTo>
                  <a:pt x="632" y="88"/>
                </a:lnTo>
                <a:lnTo>
                  <a:pt x="608" y="96"/>
                </a:lnTo>
                <a:lnTo>
                  <a:pt x="592" y="100"/>
                </a:lnTo>
                <a:lnTo>
                  <a:pt x="576" y="104"/>
                </a:lnTo>
                <a:lnTo>
                  <a:pt x="564" y="104"/>
                </a:lnTo>
                <a:lnTo>
                  <a:pt x="548" y="108"/>
                </a:lnTo>
                <a:lnTo>
                  <a:pt x="540" y="108"/>
                </a:lnTo>
                <a:lnTo>
                  <a:pt x="528" y="108"/>
                </a:lnTo>
                <a:lnTo>
                  <a:pt x="524" y="108"/>
                </a:lnTo>
                <a:lnTo>
                  <a:pt x="516" y="108"/>
                </a:lnTo>
                <a:lnTo>
                  <a:pt x="508" y="108"/>
                </a:lnTo>
                <a:lnTo>
                  <a:pt x="500" y="104"/>
                </a:lnTo>
                <a:lnTo>
                  <a:pt x="488" y="104"/>
                </a:lnTo>
                <a:lnTo>
                  <a:pt x="472" y="100"/>
                </a:lnTo>
                <a:lnTo>
                  <a:pt x="460" y="96"/>
                </a:lnTo>
                <a:lnTo>
                  <a:pt x="444" y="92"/>
                </a:lnTo>
                <a:lnTo>
                  <a:pt x="424" y="88"/>
                </a:lnTo>
                <a:lnTo>
                  <a:pt x="404" y="84"/>
                </a:lnTo>
                <a:lnTo>
                  <a:pt x="384" y="80"/>
                </a:lnTo>
                <a:lnTo>
                  <a:pt x="364" y="76"/>
                </a:lnTo>
                <a:lnTo>
                  <a:pt x="340" y="68"/>
                </a:lnTo>
                <a:lnTo>
                  <a:pt x="316" y="64"/>
                </a:lnTo>
                <a:lnTo>
                  <a:pt x="292" y="60"/>
                </a:lnTo>
                <a:lnTo>
                  <a:pt x="264" y="52"/>
                </a:lnTo>
                <a:lnTo>
                  <a:pt x="236" y="48"/>
                </a:lnTo>
                <a:lnTo>
                  <a:pt x="216" y="44"/>
                </a:lnTo>
                <a:lnTo>
                  <a:pt x="196" y="40"/>
                </a:lnTo>
                <a:lnTo>
                  <a:pt x="176" y="36"/>
                </a:lnTo>
                <a:lnTo>
                  <a:pt x="164" y="32"/>
                </a:lnTo>
                <a:lnTo>
                  <a:pt x="152" y="32"/>
                </a:lnTo>
                <a:lnTo>
                  <a:pt x="144" y="28"/>
                </a:lnTo>
                <a:lnTo>
                  <a:pt x="136" y="28"/>
                </a:lnTo>
                <a:lnTo>
                  <a:pt x="128" y="32"/>
                </a:lnTo>
                <a:lnTo>
                  <a:pt x="116" y="32"/>
                </a:lnTo>
                <a:lnTo>
                  <a:pt x="100" y="36"/>
                </a:lnTo>
                <a:lnTo>
                  <a:pt x="84" y="40"/>
                </a:lnTo>
                <a:lnTo>
                  <a:pt x="64" y="48"/>
                </a:lnTo>
                <a:lnTo>
                  <a:pt x="48" y="48"/>
                </a:lnTo>
                <a:lnTo>
                  <a:pt x="32" y="48"/>
                </a:lnTo>
                <a:lnTo>
                  <a:pt x="20" y="44"/>
                </a:lnTo>
                <a:lnTo>
                  <a:pt x="12" y="36"/>
                </a:lnTo>
                <a:lnTo>
                  <a:pt x="4" y="32"/>
                </a:lnTo>
                <a:lnTo>
                  <a:pt x="0" y="20"/>
                </a:lnTo>
                <a:lnTo>
                  <a:pt x="0" y="12"/>
                </a:lnTo>
                <a:lnTo>
                  <a:pt x="32" y="8"/>
                </a:lnTo>
                <a:lnTo>
                  <a:pt x="60" y="4"/>
                </a:lnTo>
                <a:lnTo>
                  <a:pt x="76" y="4"/>
                </a:lnTo>
                <a:lnTo>
                  <a:pt x="96" y="0"/>
                </a:lnTo>
                <a:lnTo>
                  <a:pt x="112" y="0"/>
                </a:lnTo>
                <a:lnTo>
                  <a:pt x="132" y="0"/>
                </a:lnTo>
                <a:lnTo>
                  <a:pt x="172" y="0"/>
                </a:lnTo>
                <a:lnTo>
                  <a:pt x="188" y="4"/>
                </a:lnTo>
                <a:lnTo>
                  <a:pt x="208" y="4"/>
                </a:lnTo>
                <a:lnTo>
                  <a:pt x="228" y="8"/>
                </a:lnTo>
                <a:lnTo>
                  <a:pt x="248" y="12"/>
                </a:lnTo>
                <a:lnTo>
                  <a:pt x="276" y="16"/>
                </a:lnTo>
                <a:lnTo>
                  <a:pt x="292" y="20"/>
                </a:lnTo>
                <a:lnTo>
                  <a:pt x="308" y="24"/>
                </a:lnTo>
                <a:lnTo>
                  <a:pt x="340" y="28"/>
                </a:lnTo>
                <a:lnTo>
                  <a:pt x="372" y="32"/>
                </a:lnTo>
                <a:lnTo>
                  <a:pt x="404" y="36"/>
                </a:lnTo>
                <a:lnTo>
                  <a:pt x="440" y="40"/>
                </a:lnTo>
                <a:lnTo>
                  <a:pt x="476" y="44"/>
                </a:lnTo>
                <a:lnTo>
                  <a:pt x="516" y="44"/>
                </a:lnTo>
                <a:lnTo>
                  <a:pt x="536" y="44"/>
                </a:lnTo>
                <a:lnTo>
                  <a:pt x="560" y="44"/>
                </a:lnTo>
                <a:lnTo>
                  <a:pt x="584" y="44"/>
                </a:lnTo>
                <a:lnTo>
                  <a:pt x="608" y="44"/>
                </a:lnTo>
                <a:lnTo>
                  <a:pt x="608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8" name="Freeform 536">
            <a:extLst>
              <a:ext uri="{FF2B5EF4-FFF2-40B4-BE49-F238E27FC236}">
                <a16:creationId xmlns:a16="http://schemas.microsoft.com/office/drawing/2014/main" xmlns="" id="{6CDA708A-C298-4445-8DD6-27D4E3451129}"/>
              </a:ext>
            </a:extLst>
          </p:cNvPr>
          <p:cNvSpPr>
            <a:spLocks/>
          </p:cNvSpPr>
          <p:nvPr/>
        </p:nvSpPr>
        <p:spPr bwMode="auto">
          <a:xfrm>
            <a:off x="9411105" y="1530297"/>
            <a:ext cx="1054619" cy="1035165"/>
          </a:xfrm>
          <a:custGeom>
            <a:avLst/>
            <a:gdLst>
              <a:gd name="T0" fmla="*/ 0 w 280"/>
              <a:gd name="T1" fmla="*/ 8 h 204"/>
              <a:gd name="T2" fmla="*/ 0 w 280"/>
              <a:gd name="T3" fmla="*/ 4 h 204"/>
              <a:gd name="T4" fmla="*/ 4 w 280"/>
              <a:gd name="T5" fmla="*/ 0 h 204"/>
              <a:gd name="T6" fmla="*/ 12 w 280"/>
              <a:gd name="T7" fmla="*/ 0 h 204"/>
              <a:gd name="T8" fmla="*/ 24 w 280"/>
              <a:gd name="T9" fmla="*/ 0 h 204"/>
              <a:gd name="T10" fmla="*/ 32 w 280"/>
              <a:gd name="T11" fmla="*/ 4 h 204"/>
              <a:gd name="T12" fmla="*/ 40 w 280"/>
              <a:gd name="T13" fmla="*/ 8 h 204"/>
              <a:gd name="T14" fmla="*/ 52 w 280"/>
              <a:gd name="T15" fmla="*/ 12 h 204"/>
              <a:gd name="T16" fmla="*/ 68 w 280"/>
              <a:gd name="T17" fmla="*/ 20 h 204"/>
              <a:gd name="T18" fmla="*/ 84 w 280"/>
              <a:gd name="T19" fmla="*/ 28 h 204"/>
              <a:gd name="T20" fmla="*/ 100 w 280"/>
              <a:gd name="T21" fmla="*/ 36 h 204"/>
              <a:gd name="T22" fmla="*/ 120 w 280"/>
              <a:gd name="T23" fmla="*/ 48 h 204"/>
              <a:gd name="T24" fmla="*/ 144 w 280"/>
              <a:gd name="T25" fmla="*/ 60 h 204"/>
              <a:gd name="T26" fmla="*/ 164 w 280"/>
              <a:gd name="T27" fmla="*/ 76 h 204"/>
              <a:gd name="T28" fmla="*/ 184 w 280"/>
              <a:gd name="T29" fmla="*/ 88 h 204"/>
              <a:gd name="T30" fmla="*/ 204 w 280"/>
              <a:gd name="T31" fmla="*/ 100 h 204"/>
              <a:gd name="T32" fmla="*/ 220 w 280"/>
              <a:gd name="T33" fmla="*/ 112 h 204"/>
              <a:gd name="T34" fmla="*/ 232 w 280"/>
              <a:gd name="T35" fmla="*/ 120 h 204"/>
              <a:gd name="T36" fmla="*/ 244 w 280"/>
              <a:gd name="T37" fmla="*/ 128 h 204"/>
              <a:gd name="T38" fmla="*/ 252 w 280"/>
              <a:gd name="T39" fmla="*/ 136 h 204"/>
              <a:gd name="T40" fmla="*/ 260 w 280"/>
              <a:gd name="T41" fmla="*/ 144 h 204"/>
              <a:gd name="T42" fmla="*/ 268 w 280"/>
              <a:gd name="T43" fmla="*/ 156 h 204"/>
              <a:gd name="T44" fmla="*/ 276 w 280"/>
              <a:gd name="T45" fmla="*/ 164 h 204"/>
              <a:gd name="T46" fmla="*/ 280 w 280"/>
              <a:gd name="T47" fmla="*/ 176 h 204"/>
              <a:gd name="T48" fmla="*/ 280 w 280"/>
              <a:gd name="T49" fmla="*/ 188 h 204"/>
              <a:gd name="T50" fmla="*/ 280 w 280"/>
              <a:gd name="T51" fmla="*/ 192 h 204"/>
              <a:gd name="T52" fmla="*/ 276 w 280"/>
              <a:gd name="T53" fmla="*/ 200 h 204"/>
              <a:gd name="T54" fmla="*/ 272 w 280"/>
              <a:gd name="T55" fmla="*/ 204 h 204"/>
              <a:gd name="T56" fmla="*/ 264 w 280"/>
              <a:gd name="T57" fmla="*/ 204 h 204"/>
              <a:gd name="T58" fmla="*/ 256 w 280"/>
              <a:gd name="T59" fmla="*/ 204 h 204"/>
              <a:gd name="T60" fmla="*/ 248 w 280"/>
              <a:gd name="T61" fmla="*/ 200 h 204"/>
              <a:gd name="T62" fmla="*/ 236 w 280"/>
              <a:gd name="T63" fmla="*/ 192 h 204"/>
              <a:gd name="T64" fmla="*/ 220 w 280"/>
              <a:gd name="T65" fmla="*/ 184 h 204"/>
              <a:gd name="T66" fmla="*/ 200 w 280"/>
              <a:gd name="T67" fmla="*/ 168 h 204"/>
              <a:gd name="T68" fmla="*/ 176 w 280"/>
              <a:gd name="T69" fmla="*/ 152 h 204"/>
              <a:gd name="T70" fmla="*/ 152 w 280"/>
              <a:gd name="T71" fmla="*/ 136 h 204"/>
              <a:gd name="T72" fmla="*/ 124 w 280"/>
              <a:gd name="T73" fmla="*/ 112 h 204"/>
              <a:gd name="T74" fmla="*/ 92 w 280"/>
              <a:gd name="T75" fmla="*/ 92 h 204"/>
              <a:gd name="T76" fmla="*/ 68 w 280"/>
              <a:gd name="T77" fmla="*/ 72 h 204"/>
              <a:gd name="T78" fmla="*/ 48 w 280"/>
              <a:gd name="T79" fmla="*/ 52 h 204"/>
              <a:gd name="T80" fmla="*/ 32 w 280"/>
              <a:gd name="T81" fmla="*/ 40 h 204"/>
              <a:gd name="T82" fmla="*/ 16 w 280"/>
              <a:gd name="T83" fmla="*/ 28 h 204"/>
              <a:gd name="T84" fmla="*/ 8 w 280"/>
              <a:gd name="T85" fmla="*/ 20 h 204"/>
              <a:gd name="T86" fmla="*/ 0 w 280"/>
              <a:gd name="T87" fmla="*/ 12 h 204"/>
              <a:gd name="T88" fmla="*/ 0 w 280"/>
              <a:gd name="T89" fmla="*/ 8 h 204"/>
              <a:gd name="T90" fmla="*/ 0 w 280"/>
              <a:gd name="T91" fmla="*/ 8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0" h="204">
                <a:moveTo>
                  <a:pt x="0" y="8"/>
                </a:move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4" y="0"/>
                </a:lnTo>
                <a:lnTo>
                  <a:pt x="32" y="4"/>
                </a:lnTo>
                <a:lnTo>
                  <a:pt x="40" y="8"/>
                </a:lnTo>
                <a:lnTo>
                  <a:pt x="52" y="12"/>
                </a:lnTo>
                <a:lnTo>
                  <a:pt x="68" y="20"/>
                </a:lnTo>
                <a:lnTo>
                  <a:pt x="84" y="28"/>
                </a:lnTo>
                <a:lnTo>
                  <a:pt x="100" y="36"/>
                </a:lnTo>
                <a:lnTo>
                  <a:pt x="120" y="48"/>
                </a:lnTo>
                <a:lnTo>
                  <a:pt x="144" y="60"/>
                </a:lnTo>
                <a:lnTo>
                  <a:pt x="164" y="76"/>
                </a:lnTo>
                <a:lnTo>
                  <a:pt x="184" y="88"/>
                </a:lnTo>
                <a:lnTo>
                  <a:pt x="204" y="100"/>
                </a:lnTo>
                <a:lnTo>
                  <a:pt x="220" y="112"/>
                </a:lnTo>
                <a:lnTo>
                  <a:pt x="232" y="120"/>
                </a:lnTo>
                <a:lnTo>
                  <a:pt x="244" y="128"/>
                </a:lnTo>
                <a:lnTo>
                  <a:pt x="252" y="136"/>
                </a:lnTo>
                <a:lnTo>
                  <a:pt x="260" y="144"/>
                </a:lnTo>
                <a:lnTo>
                  <a:pt x="268" y="156"/>
                </a:lnTo>
                <a:lnTo>
                  <a:pt x="276" y="164"/>
                </a:lnTo>
                <a:lnTo>
                  <a:pt x="280" y="176"/>
                </a:lnTo>
                <a:lnTo>
                  <a:pt x="280" y="188"/>
                </a:lnTo>
                <a:lnTo>
                  <a:pt x="280" y="192"/>
                </a:lnTo>
                <a:lnTo>
                  <a:pt x="276" y="200"/>
                </a:lnTo>
                <a:lnTo>
                  <a:pt x="272" y="204"/>
                </a:lnTo>
                <a:lnTo>
                  <a:pt x="264" y="204"/>
                </a:lnTo>
                <a:lnTo>
                  <a:pt x="256" y="204"/>
                </a:lnTo>
                <a:lnTo>
                  <a:pt x="248" y="200"/>
                </a:lnTo>
                <a:lnTo>
                  <a:pt x="236" y="192"/>
                </a:lnTo>
                <a:lnTo>
                  <a:pt x="220" y="184"/>
                </a:lnTo>
                <a:lnTo>
                  <a:pt x="200" y="168"/>
                </a:lnTo>
                <a:lnTo>
                  <a:pt x="176" y="152"/>
                </a:lnTo>
                <a:lnTo>
                  <a:pt x="152" y="136"/>
                </a:lnTo>
                <a:lnTo>
                  <a:pt x="124" y="112"/>
                </a:lnTo>
                <a:lnTo>
                  <a:pt x="92" y="92"/>
                </a:lnTo>
                <a:lnTo>
                  <a:pt x="68" y="72"/>
                </a:lnTo>
                <a:lnTo>
                  <a:pt x="48" y="52"/>
                </a:lnTo>
                <a:lnTo>
                  <a:pt x="32" y="40"/>
                </a:lnTo>
                <a:lnTo>
                  <a:pt x="16" y="28"/>
                </a:lnTo>
                <a:lnTo>
                  <a:pt x="8" y="20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234">
            <a:extLst>
              <a:ext uri="{FF2B5EF4-FFF2-40B4-BE49-F238E27FC236}">
                <a16:creationId xmlns:a16="http://schemas.microsoft.com/office/drawing/2014/main" xmlns="" id="{14AD319B-728D-4CE6-8C44-BC08ABA010D1}"/>
              </a:ext>
            </a:extLst>
          </p:cNvPr>
          <p:cNvSpPr>
            <a:spLocks/>
          </p:cNvSpPr>
          <p:nvPr/>
        </p:nvSpPr>
        <p:spPr bwMode="auto">
          <a:xfrm>
            <a:off x="1275777" y="1617756"/>
            <a:ext cx="1017808" cy="296614"/>
          </a:xfrm>
          <a:custGeom>
            <a:avLst/>
            <a:gdLst>
              <a:gd name="T0" fmla="*/ 128 w 252"/>
              <a:gd name="T1" fmla="*/ 12 h 64"/>
              <a:gd name="T2" fmla="*/ 144 w 252"/>
              <a:gd name="T3" fmla="*/ 12 h 64"/>
              <a:gd name="T4" fmla="*/ 156 w 252"/>
              <a:gd name="T5" fmla="*/ 8 h 64"/>
              <a:gd name="T6" fmla="*/ 172 w 252"/>
              <a:gd name="T7" fmla="*/ 4 h 64"/>
              <a:gd name="T8" fmla="*/ 184 w 252"/>
              <a:gd name="T9" fmla="*/ 4 h 64"/>
              <a:gd name="T10" fmla="*/ 196 w 252"/>
              <a:gd name="T11" fmla="*/ 4 h 64"/>
              <a:gd name="T12" fmla="*/ 204 w 252"/>
              <a:gd name="T13" fmla="*/ 0 h 64"/>
              <a:gd name="T14" fmla="*/ 212 w 252"/>
              <a:gd name="T15" fmla="*/ 0 h 64"/>
              <a:gd name="T16" fmla="*/ 220 w 252"/>
              <a:gd name="T17" fmla="*/ 0 h 64"/>
              <a:gd name="T18" fmla="*/ 232 w 252"/>
              <a:gd name="T19" fmla="*/ 0 h 64"/>
              <a:gd name="T20" fmla="*/ 244 w 252"/>
              <a:gd name="T21" fmla="*/ 4 h 64"/>
              <a:gd name="T22" fmla="*/ 248 w 252"/>
              <a:gd name="T23" fmla="*/ 8 h 64"/>
              <a:gd name="T24" fmla="*/ 252 w 252"/>
              <a:gd name="T25" fmla="*/ 12 h 64"/>
              <a:gd name="T26" fmla="*/ 252 w 252"/>
              <a:gd name="T27" fmla="*/ 16 h 64"/>
              <a:gd name="T28" fmla="*/ 248 w 252"/>
              <a:gd name="T29" fmla="*/ 20 h 64"/>
              <a:gd name="T30" fmla="*/ 240 w 252"/>
              <a:gd name="T31" fmla="*/ 24 h 64"/>
              <a:gd name="T32" fmla="*/ 228 w 252"/>
              <a:gd name="T33" fmla="*/ 28 h 64"/>
              <a:gd name="T34" fmla="*/ 216 w 252"/>
              <a:gd name="T35" fmla="*/ 32 h 64"/>
              <a:gd name="T36" fmla="*/ 196 w 252"/>
              <a:gd name="T37" fmla="*/ 36 h 64"/>
              <a:gd name="T38" fmla="*/ 176 w 252"/>
              <a:gd name="T39" fmla="*/ 40 h 64"/>
              <a:gd name="T40" fmla="*/ 152 w 252"/>
              <a:gd name="T41" fmla="*/ 44 h 64"/>
              <a:gd name="T42" fmla="*/ 128 w 252"/>
              <a:gd name="T43" fmla="*/ 48 h 64"/>
              <a:gd name="T44" fmla="*/ 104 w 252"/>
              <a:gd name="T45" fmla="*/ 52 h 64"/>
              <a:gd name="T46" fmla="*/ 88 w 252"/>
              <a:gd name="T47" fmla="*/ 56 h 64"/>
              <a:gd name="T48" fmla="*/ 72 w 252"/>
              <a:gd name="T49" fmla="*/ 56 h 64"/>
              <a:gd name="T50" fmla="*/ 60 w 252"/>
              <a:gd name="T51" fmla="*/ 60 h 64"/>
              <a:gd name="T52" fmla="*/ 48 w 252"/>
              <a:gd name="T53" fmla="*/ 60 h 64"/>
              <a:gd name="T54" fmla="*/ 44 w 252"/>
              <a:gd name="T55" fmla="*/ 64 h 64"/>
              <a:gd name="T56" fmla="*/ 40 w 252"/>
              <a:gd name="T57" fmla="*/ 64 h 64"/>
              <a:gd name="T58" fmla="*/ 36 w 252"/>
              <a:gd name="T59" fmla="*/ 64 h 64"/>
              <a:gd name="T60" fmla="*/ 32 w 252"/>
              <a:gd name="T61" fmla="*/ 60 h 64"/>
              <a:gd name="T62" fmla="*/ 24 w 252"/>
              <a:gd name="T63" fmla="*/ 56 h 64"/>
              <a:gd name="T64" fmla="*/ 16 w 252"/>
              <a:gd name="T65" fmla="*/ 52 h 64"/>
              <a:gd name="T66" fmla="*/ 8 w 252"/>
              <a:gd name="T67" fmla="*/ 48 h 64"/>
              <a:gd name="T68" fmla="*/ 4 w 252"/>
              <a:gd name="T69" fmla="*/ 44 h 64"/>
              <a:gd name="T70" fmla="*/ 0 w 252"/>
              <a:gd name="T71" fmla="*/ 40 h 64"/>
              <a:gd name="T72" fmla="*/ 0 w 252"/>
              <a:gd name="T73" fmla="*/ 36 h 64"/>
              <a:gd name="T74" fmla="*/ 0 w 252"/>
              <a:gd name="T75" fmla="*/ 36 h 64"/>
              <a:gd name="T76" fmla="*/ 0 w 252"/>
              <a:gd name="T77" fmla="*/ 32 h 64"/>
              <a:gd name="T78" fmla="*/ 4 w 252"/>
              <a:gd name="T79" fmla="*/ 32 h 64"/>
              <a:gd name="T80" fmla="*/ 8 w 252"/>
              <a:gd name="T81" fmla="*/ 28 h 64"/>
              <a:gd name="T82" fmla="*/ 16 w 252"/>
              <a:gd name="T83" fmla="*/ 28 h 64"/>
              <a:gd name="T84" fmla="*/ 32 w 252"/>
              <a:gd name="T85" fmla="*/ 24 h 64"/>
              <a:gd name="T86" fmla="*/ 48 w 252"/>
              <a:gd name="T87" fmla="*/ 24 h 64"/>
              <a:gd name="T88" fmla="*/ 60 w 252"/>
              <a:gd name="T89" fmla="*/ 20 h 64"/>
              <a:gd name="T90" fmla="*/ 72 w 252"/>
              <a:gd name="T91" fmla="*/ 20 h 64"/>
              <a:gd name="T92" fmla="*/ 84 w 252"/>
              <a:gd name="T93" fmla="*/ 20 h 64"/>
              <a:gd name="T94" fmla="*/ 96 w 252"/>
              <a:gd name="T95" fmla="*/ 16 h 64"/>
              <a:gd name="T96" fmla="*/ 112 w 252"/>
              <a:gd name="T97" fmla="*/ 16 h 64"/>
              <a:gd name="T98" fmla="*/ 128 w 252"/>
              <a:gd name="T99" fmla="*/ 12 h 64"/>
              <a:gd name="T100" fmla="*/ 128 w 252"/>
              <a:gd name="T101" fmla="*/ 1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52" h="64">
                <a:moveTo>
                  <a:pt x="128" y="12"/>
                </a:moveTo>
                <a:lnTo>
                  <a:pt x="144" y="12"/>
                </a:lnTo>
                <a:lnTo>
                  <a:pt x="156" y="8"/>
                </a:lnTo>
                <a:lnTo>
                  <a:pt x="172" y="4"/>
                </a:lnTo>
                <a:lnTo>
                  <a:pt x="184" y="4"/>
                </a:lnTo>
                <a:lnTo>
                  <a:pt x="196" y="4"/>
                </a:lnTo>
                <a:lnTo>
                  <a:pt x="204" y="0"/>
                </a:lnTo>
                <a:lnTo>
                  <a:pt x="212" y="0"/>
                </a:lnTo>
                <a:lnTo>
                  <a:pt x="220" y="0"/>
                </a:lnTo>
                <a:lnTo>
                  <a:pt x="232" y="0"/>
                </a:lnTo>
                <a:lnTo>
                  <a:pt x="244" y="4"/>
                </a:lnTo>
                <a:lnTo>
                  <a:pt x="248" y="8"/>
                </a:lnTo>
                <a:lnTo>
                  <a:pt x="252" y="12"/>
                </a:lnTo>
                <a:lnTo>
                  <a:pt x="252" y="16"/>
                </a:lnTo>
                <a:lnTo>
                  <a:pt x="248" y="20"/>
                </a:lnTo>
                <a:lnTo>
                  <a:pt x="240" y="24"/>
                </a:lnTo>
                <a:lnTo>
                  <a:pt x="228" y="28"/>
                </a:lnTo>
                <a:lnTo>
                  <a:pt x="216" y="32"/>
                </a:lnTo>
                <a:lnTo>
                  <a:pt x="196" y="36"/>
                </a:lnTo>
                <a:lnTo>
                  <a:pt x="176" y="40"/>
                </a:lnTo>
                <a:lnTo>
                  <a:pt x="152" y="44"/>
                </a:lnTo>
                <a:lnTo>
                  <a:pt x="128" y="48"/>
                </a:lnTo>
                <a:lnTo>
                  <a:pt x="104" y="52"/>
                </a:lnTo>
                <a:lnTo>
                  <a:pt x="88" y="56"/>
                </a:lnTo>
                <a:lnTo>
                  <a:pt x="72" y="56"/>
                </a:lnTo>
                <a:lnTo>
                  <a:pt x="60" y="60"/>
                </a:lnTo>
                <a:lnTo>
                  <a:pt x="48" y="60"/>
                </a:lnTo>
                <a:lnTo>
                  <a:pt x="44" y="64"/>
                </a:lnTo>
                <a:lnTo>
                  <a:pt x="40" y="64"/>
                </a:lnTo>
                <a:lnTo>
                  <a:pt x="36" y="64"/>
                </a:lnTo>
                <a:lnTo>
                  <a:pt x="32" y="60"/>
                </a:lnTo>
                <a:lnTo>
                  <a:pt x="24" y="56"/>
                </a:lnTo>
                <a:lnTo>
                  <a:pt x="16" y="52"/>
                </a:lnTo>
                <a:lnTo>
                  <a:pt x="8" y="48"/>
                </a:lnTo>
                <a:lnTo>
                  <a:pt x="4" y="44"/>
                </a:lnTo>
                <a:lnTo>
                  <a:pt x="0" y="40"/>
                </a:lnTo>
                <a:lnTo>
                  <a:pt x="0" y="36"/>
                </a:lnTo>
                <a:lnTo>
                  <a:pt x="0" y="36"/>
                </a:lnTo>
                <a:lnTo>
                  <a:pt x="0" y="32"/>
                </a:lnTo>
                <a:lnTo>
                  <a:pt x="4" y="32"/>
                </a:lnTo>
                <a:lnTo>
                  <a:pt x="8" y="28"/>
                </a:lnTo>
                <a:lnTo>
                  <a:pt x="16" y="28"/>
                </a:lnTo>
                <a:lnTo>
                  <a:pt x="32" y="24"/>
                </a:lnTo>
                <a:lnTo>
                  <a:pt x="48" y="24"/>
                </a:lnTo>
                <a:lnTo>
                  <a:pt x="60" y="20"/>
                </a:lnTo>
                <a:lnTo>
                  <a:pt x="72" y="20"/>
                </a:lnTo>
                <a:lnTo>
                  <a:pt x="84" y="20"/>
                </a:lnTo>
                <a:lnTo>
                  <a:pt x="96" y="16"/>
                </a:lnTo>
                <a:lnTo>
                  <a:pt x="112" y="16"/>
                </a:lnTo>
                <a:lnTo>
                  <a:pt x="128" y="12"/>
                </a:lnTo>
                <a:lnTo>
                  <a:pt x="128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235">
            <a:extLst>
              <a:ext uri="{FF2B5EF4-FFF2-40B4-BE49-F238E27FC236}">
                <a16:creationId xmlns:a16="http://schemas.microsoft.com/office/drawing/2014/main" xmlns="" id="{33705FA7-843B-455D-982E-D1E2528DFC7C}"/>
              </a:ext>
            </a:extLst>
          </p:cNvPr>
          <p:cNvSpPr>
            <a:spLocks/>
          </p:cNvSpPr>
          <p:nvPr/>
        </p:nvSpPr>
        <p:spPr bwMode="auto">
          <a:xfrm>
            <a:off x="1421178" y="1209911"/>
            <a:ext cx="856251" cy="278076"/>
          </a:xfrm>
          <a:custGeom>
            <a:avLst/>
            <a:gdLst>
              <a:gd name="T0" fmla="*/ 136 w 212"/>
              <a:gd name="T1" fmla="*/ 44 h 60"/>
              <a:gd name="T2" fmla="*/ 116 w 212"/>
              <a:gd name="T3" fmla="*/ 48 h 60"/>
              <a:gd name="T4" fmla="*/ 100 w 212"/>
              <a:gd name="T5" fmla="*/ 52 h 60"/>
              <a:gd name="T6" fmla="*/ 88 w 212"/>
              <a:gd name="T7" fmla="*/ 56 h 60"/>
              <a:gd name="T8" fmla="*/ 76 w 212"/>
              <a:gd name="T9" fmla="*/ 56 h 60"/>
              <a:gd name="T10" fmla="*/ 64 w 212"/>
              <a:gd name="T11" fmla="*/ 60 h 60"/>
              <a:gd name="T12" fmla="*/ 56 w 212"/>
              <a:gd name="T13" fmla="*/ 60 h 60"/>
              <a:gd name="T14" fmla="*/ 52 w 212"/>
              <a:gd name="T15" fmla="*/ 60 h 60"/>
              <a:gd name="T16" fmla="*/ 48 w 212"/>
              <a:gd name="T17" fmla="*/ 60 h 60"/>
              <a:gd name="T18" fmla="*/ 40 w 212"/>
              <a:gd name="T19" fmla="*/ 60 h 60"/>
              <a:gd name="T20" fmla="*/ 32 w 212"/>
              <a:gd name="T21" fmla="*/ 56 h 60"/>
              <a:gd name="T22" fmla="*/ 16 w 212"/>
              <a:gd name="T23" fmla="*/ 48 h 60"/>
              <a:gd name="T24" fmla="*/ 0 w 212"/>
              <a:gd name="T25" fmla="*/ 36 h 60"/>
              <a:gd name="T26" fmla="*/ 36 w 212"/>
              <a:gd name="T27" fmla="*/ 28 h 60"/>
              <a:gd name="T28" fmla="*/ 68 w 212"/>
              <a:gd name="T29" fmla="*/ 20 h 60"/>
              <a:gd name="T30" fmla="*/ 92 w 212"/>
              <a:gd name="T31" fmla="*/ 16 h 60"/>
              <a:gd name="T32" fmla="*/ 104 w 212"/>
              <a:gd name="T33" fmla="*/ 12 h 60"/>
              <a:gd name="T34" fmla="*/ 116 w 212"/>
              <a:gd name="T35" fmla="*/ 8 h 60"/>
              <a:gd name="T36" fmla="*/ 128 w 212"/>
              <a:gd name="T37" fmla="*/ 8 h 60"/>
              <a:gd name="T38" fmla="*/ 136 w 212"/>
              <a:gd name="T39" fmla="*/ 4 h 60"/>
              <a:gd name="T40" fmla="*/ 144 w 212"/>
              <a:gd name="T41" fmla="*/ 4 h 60"/>
              <a:gd name="T42" fmla="*/ 152 w 212"/>
              <a:gd name="T43" fmla="*/ 4 h 60"/>
              <a:gd name="T44" fmla="*/ 156 w 212"/>
              <a:gd name="T45" fmla="*/ 4 h 60"/>
              <a:gd name="T46" fmla="*/ 160 w 212"/>
              <a:gd name="T47" fmla="*/ 0 h 60"/>
              <a:gd name="T48" fmla="*/ 164 w 212"/>
              <a:gd name="T49" fmla="*/ 0 h 60"/>
              <a:gd name="T50" fmla="*/ 168 w 212"/>
              <a:gd name="T51" fmla="*/ 0 h 60"/>
              <a:gd name="T52" fmla="*/ 176 w 212"/>
              <a:gd name="T53" fmla="*/ 0 h 60"/>
              <a:gd name="T54" fmla="*/ 180 w 212"/>
              <a:gd name="T55" fmla="*/ 0 h 60"/>
              <a:gd name="T56" fmla="*/ 196 w 212"/>
              <a:gd name="T57" fmla="*/ 4 h 60"/>
              <a:gd name="T58" fmla="*/ 204 w 212"/>
              <a:gd name="T59" fmla="*/ 4 h 60"/>
              <a:gd name="T60" fmla="*/ 208 w 212"/>
              <a:gd name="T61" fmla="*/ 8 h 60"/>
              <a:gd name="T62" fmla="*/ 208 w 212"/>
              <a:gd name="T63" fmla="*/ 12 h 60"/>
              <a:gd name="T64" fmla="*/ 212 w 212"/>
              <a:gd name="T65" fmla="*/ 16 h 60"/>
              <a:gd name="T66" fmla="*/ 212 w 212"/>
              <a:gd name="T67" fmla="*/ 20 h 60"/>
              <a:gd name="T68" fmla="*/ 208 w 212"/>
              <a:gd name="T69" fmla="*/ 24 h 60"/>
              <a:gd name="T70" fmla="*/ 204 w 212"/>
              <a:gd name="T71" fmla="*/ 24 h 60"/>
              <a:gd name="T72" fmla="*/ 196 w 212"/>
              <a:gd name="T73" fmla="*/ 28 h 60"/>
              <a:gd name="T74" fmla="*/ 184 w 212"/>
              <a:gd name="T75" fmla="*/ 32 h 60"/>
              <a:gd name="T76" fmla="*/ 168 w 212"/>
              <a:gd name="T77" fmla="*/ 36 h 60"/>
              <a:gd name="T78" fmla="*/ 152 w 212"/>
              <a:gd name="T79" fmla="*/ 40 h 60"/>
              <a:gd name="T80" fmla="*/ 136 w 212"/>
              <a:gd name="T81" fmla="*/ 44 h 60"/>
              <a:gd name="T82" fmla="*/ 136 w 212"/>
              <a:gd name="T83" fmla="*/ 4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12" h="60">
                <a:moveTo>
                  <a:pt x="136" y="44"/>
                </a:moveTo>
                <a:lnTo>
                  <a:pt x="116" y="48"/>
                </a:lnTo>
                <a:lnTo>
                  <a:pt x="100" y="52"/>
                </a:lnTo>
                <a:lnTo>
                  <a:pt x="88" y="56"/>
                </a:lnTo>
                <a:lnTo>
                  <a:pt x="76" y="56"/>
                </a:lnTo>
                <a:lnTo>
                  <a:pt x="64" y="60"/>
                </a:lnTo>
                <a:lnTo>
                  <a:pt x="56" y="60"/>
                </a:lnTo>
                <a:lnTo>
                  <a:pt x="52" y="60"/>
                </a:lnTo>
                <a:lnTo>
                  <a:pt x="48" y="60"/>
                </a:lnTo>
                <a:lnTo>
                  <a:pt x="40" y="60"/>
                </a:lnTo>
                <a:lnTo>
                  <a:pt x="32" y="56"/>
                </a:lnTo>
                <a:lnTo>
                  <a:pt x="16" y="48"/>
                </a:lnTo>
                <a:lnTo>
                  <a:pt x="0" y="36"/>
                </a:lnTo>
                <a:lnTo>
                  <a:pt x="36" y="28"/>
                </a:lnTo>
                <a:lnTo>
                  <a:pt x="68" y="20"/>
                </a:lnTo>
                <a:lnTo>
                  <a:pt x="92" y="16"/>
                </a:lnTo>
                <a:lnTo>
                  <a:pt x="104" y="12"/>
                </a:lnTo>
                <a:lnTo>
                  <a:pt x="116" y="8"/>
                </a:lnTo>
                <a:lnTo>
                  <a:pt x="128" y="8"/>
                </a:lnTo>
                <a:lnTo>
                  <a:pt x="136" y="4"/>
                </a:lnTo>
                <a:lnTo>
                  <a:pt x="144" y="4"/>
                </a:lnTo>
                <a:lnTo>
                  <a:pt x="152" y="4"/>
                </a:lnTo>
                <a:lnTo>
                  <a:pt x="156" y="4"/>
                </a:lnTo>
                <a:lnTo>
                  <a:pt x="160" y="0"/>
                </a:lnTo>
                <a:lnTo>
                  <a:pt x="164" y="0"/>
                </a:lnTo>
                <a:lnTo>
                  <a:pt x="168" y="0"/>
                </a:lnTo>
                <a:lnTo>
                  <a:pt x="176" y="0"/>
                </a:lnTo>
                <a:lnTo>
                  <a:pt x="180" y="0"/>
                </a:lnTo>
                <a:lnTo>
                  <a:pt x="196" y="4"/>
                </a:lnTo>
                <a:lnTo>
                  <a:pt x="204" y="4"/>
                </a:lnTo>
                <a:lnTo>
                  <a:pt x="208" y="8"/>
                </a:lnTo>
                <a:lnTo>
                  <a:pt x="208" y="12"/>
                </a:lnTo>
                <a:lnTo>
                  <a:pt x="212" y="16"/>
                </a:lnTo>
                <a:lnTo>
                  <a:pt x="212" y="20"/>
                </a:lnTo>
                <a:lnTo>
                  <a:pt x="208" y="24"/>
                </a:lnTo>
                <a:lnTo>
                  <a:pt x="204" y="24"/>
                </a:lnTo>
                <a:lnTo>
                  <a:pt x="196" y="28"/>
                </a:lnTo>
                <a:lnTo>
                  <a:pt x="184" y="32"/>
                </a:lnTo>
                <a:lnTo>
                  <a:pt x="168" y="36"/>
                </a:lnTo>
                <a:lnTo>
                  <a:pt x="152" y="40"/>
                </a:lnTo>
                <a:lnTo>
                  <a:pt x="136" y="44"/>
                </a:lnTo>
                <a:lnTo>
                  <a:pt x="136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236">
            <a:extLst>
              <a:ext uri="{FF2B5EF4-FFF2-40B4-BE49-F238E27FC236}">
                <a16:creationId xmlns:a16="http://schemas.microsoft.com/office/drawing/2014/main" xmlns="" id="{601887DE-EB86-45E0-BE3D-83AA1766171F}"/>
              </a:ext>
            </a:extLst>
          </p:cNvPr>
          <p:cNvSpPr>
            <a:spLocks/>
          </p:cNvSpPr>
          <p:nvPr/>
        </p:nvSpPr>
        <p:spPr bwMode="auto">
          <a:xfrm>
            <a:off x="2713633" y="820605"/>
            <a:ext cx="306958" cy="2372915"/>
          </a:xfrm>
          <a:custGeom>
            <a:avLst/>
            <a:gdLst>
              <a:gd name="T0" fmla="*/ 40 w 76"/>
              <a:gd name="T1" fmla="*/ 508 h 512"/>
              <a:gd name="T2" fmla="*/ 36 w 76"/>
              <a:gd name="T3" fmla="*/ 504 h 512"/>
              <a:gd name="T4" fmla="*/ 32 w 76"/>
              <a:gd name="T5" fmla="*/ 488 h 512"/>
              <a:gd name="T6" fmla="*/ 28 w 76"/>
              <a:gd name="T7" fmla="*/ 468 h 512"/>
              <a:gd name="T8" fmla="*/ 28 w 76"/>
              <a:gd name="T9" fmla="*/ 440 h 512"/>
              <a:gd name="T10" fmla="*/ 24 w 76"/>
              <a:gd name="T11" fmla="*/ 404 h 512"/>
              <a:gd name="T12" fmla="*/ 24 w 76"/>
              <a:gd name="T13" fmla="*/ 360 h 512"/>
              <a:gd name="T14" fmla="*/ 24 w 76"/>
              <a:gd name="T15" fmla="*/ 312 h 512"/>
              <a:gd name="T16" fmla="*/ 24 w 76"/>
              <a:gd name="T17" fmla="*/ 256 h 512"/>
              <a:gd name="T18" fmla="*/ 24 w 76"/>
              <a:gd name="T19" fmla="*/ 204 h 512"/>
              <a:gd name="T20" fmla="*/ 24 w 76"/>
              <a:gd name="T21" fmla="*/ 160 h 512"/>
              <a:gd name="T22" fmla="*/ 24 w 76"/>
              <a:gd name="T23" fmla="*/ 120 h 512"/>
              <a:gd name="T24" fmla="*/ 20 w 76"/>
              <a:gd name="T25" fmla="*/ 88 h 512"/>
              <a:gd name="T26" fmla="*/ 20 w 76"/>
              <a:gd name="T27" fmla="*/ 64 h 512"/>
              <a:gd name="T28" fmla="*/ 16 w 76"/>
              <a:gd name="T29" fmla="*/ 48 h 512"/>
              <a:gd name="T30" fmla="*/ 12 w 76"/>
              <a:gd name="T31" fmla="*/ 36 h 512"/>
              <a:gd name="T32" fmla="*/ 8 w 76"/>
              <a:gd name="T33" fmla="*/ 24 h 512"/>
              <a:gd name="T34" fmla="*/ 0 w 76"/>
              <a:gd name="T35" fmla="*/ 12 h 512"/>
              <a:gd name="T36" fmla="*/ 0 w 76"/>
              <a:gd name="T37" fmla="*/ 4 h 512"/>
              <a:gd name="T38" fmla="*/ 12 w 76"/>
              <a:gd name="T39" fmla="*/ 0 h 512"/>
              <a:gd name="T40" fmla="*/ 32 w 76"/>
              <a:gd name="T41" fmla="*/ 0 h 512"/>
              <a:gd name="T42" fmla="*/ 60 w 76"/>
              <a:gd name="T43" fmla="*/ 0 h 512"/>
              <a:gd name="T44" fmla="*/ 76 w 76"/>
              <a:gd name="T45" fmla="*/ 52 h 512"/>
              <a:gd name="T46" fmla="*/ 76 w 76"/>
              <a:gd name="T47" fmla="*/ 136 h 512"/>
              <a:gd name="T48" fmla="*/ 76 w 76"/>
              <a:gd name="T49" fmla="*/ 212 h 512"/>
              <a:gd name="T50" fmla="*/ 76 w 76"/>
              <a:gd name="T51" fmla="*/ 276 h 512"/>
              <a:gd name="T52" fmla="*/ 76 w 76"/>
              <a:gd name="T53" fmla="*/ 332 h 512"/>
              <a:gd name="T54" fmla="*/ 72 w 76"/>
              <a:gd name="T55" fmla="*/ 380 h 512"/>
              <a:gd name="T56" fmla="*/ 72 w 76"/>
              <a:gd name="T57" fmla="*/ 416 h 512"/>
              <a:gd name="T58" fmla="*/ 68 w 76"/>
              <a:gd name="T59" fmla="*/ 440 h 512"/>
              <a:gd name="T60" fmla="*/ 68 w 76"/>
              <a:gd name="T61" fmla="*/ 464 h 512"/>
              <a:gd name="T62" fmla="*/ 60 w 76"/>
              <a:gd name="T63" fmla="*/ 484 h 512"/>
              <a:gd name="T64" fmla="*/ 56 w 76"/>
              <a:gd name="T65" fmla="*/ 500 h 512"/>
              <a:gd name="T66" fmla="*/ 48 w 76"/>
              <a:gd name="T67" fmla="*/ 508 h 512"/>
              <a:gd name="T68" fmla="*/ 40 w 76"/>
              <a:gd name="T69" fmla="*/ 512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6" h="512">
                <a:moveTo>
                  <a:pt x="40" y="512"/>
                </a:moveTo>
                <a:lnTo>
                  <a:pt x="40" y="508"/>
                </a:lnTo>
                <a:lnTo>
                  <a:pt x="36" y="508"/>
                </a:lnTo>
                <a:lnTo>
                  <a:pt x="36" y="504"/>
                </a:lnTo>
                <a:lnTo>
                  <a:pt x="36" y="496"/>
                </a:lnTo>
                <a:lnTo>
                  <a:pt x="32" y="488"/>
                </a:lnTo>
                <a:lnTo>
                  <a:pt x="32" y="480"/>
                </a:lnTo>
                <a:lnTo>
                  <a:pt x="28" y="468"/>
                </a:lnTo>
                <a:lnTo>
                  <a:pt x="28" y="456"/>
                </a:lnTo>
                <a:lnTo>
                  <a:pt x="28" y="440"/>
                </a:lnTo>
                <a:lnTo>
                  <a:pt x="28" y="424"/>
                </a:lnTo>
                <a:lnTo>
                  <a:pt x="24" y="404"/>
                </a:lnTo>
                <a:lnTo>
                  <a:pt x="24" y="384"/>
                </a:lnTo>
                <a:lnTo>
                  <a:pt x="24" y="360"/>
                </a:lnTo>
                <a:lnTo>
                  <a:pt x="24" y="336"/>
                </a:lnTo>
                <a:lnTo>
                  <a:pt x="24" y="312"/>
                </a:lnTo>
                <a:lnTo>
                  <a:pt x="24" y="284"/>
                </a:lnTo>
                <a:lnTo>
                  <a:pt x="24" y="256"/>
                </a:lnTo>
                <a:lnTo>
                  <a:pt x="24" y="228"/>
                </a:lnTo>
                <a:lnTo>
                  <a:pt x="24" y="204"/>
                </a:lnTo>
                <a:lnTo>
                  <a:pt x="24" y="180"/>
                </a:lnTo>
                <a:lnTo>
                  <a:pt x="24" y="160"/>
                </a:lnTo>
                <a:lnTo>
                  <a:pt x="24" y="140"/>
                </a:lnTo>
                <a:lnTo>
                  <a:pt x="24" y="120"/>
                </a:lnTo>
                <a:lnTo>
                  <a:pt x="20" y="104"/>
                </a:lnTo>
                <a:lnTo>
                  <a:pt x="20" y="88"/>
                </a:lnTo>
                <a:lnTo>
                  <a:pt x="20" y="76"/>
                </a:lnTo>
                <a:lnTo>
                  <a:pt x="20" y="64"/>
                </a:lnTo>
                <a:lnTo>
                  <a:pt x="16" y="56"/>
                </a:lnTo>
                <a:lnTo>
                  <a:pt x="16" y="48"/>
                </a:lnTo>
                <a:lnTo>
                  <a:pt x="16" y="40"/>
                </a:lnTo>
                <a:lnTo>
                  <a:pt x="12" y="36"/>
                </a:lnTo>
                <a:lnTo>
                  <a:pt x="12" y="32"/>
                </a:lnTo>
                <a:lnTo>
                  <a:pt x="8" y="24"/>
                </a:lnTo>
                <a:lnTo>
                  <a:pt x="4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4" y="0"/>
                </a:lnTo>
                <a:lnTo>
                  <a:pt x="60" y="0"/>
                </a:lnTo>
                <a:lnTo>
                  <a:pt x="76" y="4"/>
                </a:lnTo>
                <a:lnTo>
                  <a:pt x="76" y="52"/>
                </a:lnTo>
                <a:lnTo>
                  <a:pt x="76" y="96"/>
                </a:lnTo>
                <a:lnTo>
                  <a:pt x="76" y="136"/>
                </a:lnTo>
                <a:lnTo>
                  <a:pt x="76" y="176"/>
                </a:lnTo>
                <a:lnTo>
                  <a:pt x="76" y="212"/>
                </a:lnTo>
                <a:lnTo>
                  <a:pt x="76" y="244"/>
                </a:lnTo>
                <a:lnTo>
                  <a:pt x="76" y="276"/>
                </a:lnTo>
                <a:lnTo>
                  <a:pt x="76" y="308"/>
                </a:lnTo>
                <a:lnTo>
                  <a:pt x="76" y="332"/>
                </a:lnTo>
                <a:lnTo>
                  <a:pt x="72" y="356"/>
                </a:lnTo>
                <a:lnTo>
                  <a:pt x="72" y="380"/>
                </a:lnTo>
                <a:lnTo>
                  <a:pt x="72" y="396"/>
                </a:lnTo>
                <a:lnTo>
                  <a:pt x="72" y="416"/>
                </a:lnTo>
                <a:lnTo>
                  <a:pt x="72" y="428"/>
                </a:lnTo>
                <a:lnTo>
                  <a:pt x="68" y="440"/>
                </a:lnTo>
                <a:lnTo>
                  <a:pt x="68" y="448"/>
                </a:lnTo>
                <a:lnTo>
                  <a:pt x="68" y="464"/>
                </a:lnTo>
                <a:lnTo>
                  <a:pt x="64" y="476"/>
                </a:lnTo>
                <a:lnTo>
                  <a:pt x="60" y="484"/>
                </a:lnTo>
                <a:lnTo>
                  <a:pt x="56" y="496"/>
                </a:lnTo>
                <a:lnTo>
                  <a:pt x="56" y="500"/>
                </a:lnTo>
                <a:lnTo>
                  <a:pt x="52" y="508"/>
                </a:lnTo>
                <a:lnTo>
                  <a:pt x="48" y="508"/>
                </a:lnTo>
                <a:lnTo>
                  <a:pt x="40" y="512"/>
                </a:lnTo>
                <a:lnTo>
                  <a:pt x="40" y="5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237">
            <a:extLst>
              <a:ext uri="{FF2B5EF4-FFF2-40B4-BE49-F238E27FC236}">
                <a16:creationId xmlns:a16="http://schemas.microsoft.com/office/drawing/2014/main" xmlns="" id="{032AB616-BC21-41FA-BDB0-CD4660B9B9B6}"/>
              </a:ext>
            </a:extLst>
          </p:cNvPr>
          <p:cNvSpPr>
            <a:spLocks/>
          </p:cNvSpPr>
          <p:nvPr/>
        </p:nvSpPr>
        <p:spPr bwMode="auto">
          <a:xfrm>
            <a:off x="1243466" y="839143"/>
            <a:ext cx="840095" cy="1835301"/>
          </a:xfrm>
          <a:custGeom>
            <a:avLst/>
            <a:gdLst>
              <a:gd name="T0" fmla="*/ 116 w 208"/>
              <a:gd name="T1" fmla="*/ 316 h 396"/>
              <a:gd name="T2" fmla="*/ 100 w 208"/>
              <a:gd name="T3" fmla="*/ 332 h 396"/>
              <a:gd name="T4" fmla="*/ 84 w 208"/>
              <a:gd name="T5" fmla="*/ 348 h 396"/>
              <a:gd name="T6" fmla="*/ 68 w 208"/>
              <a:gd name="T7" fmla="*/ 364 h 396"/>
              <a:gd name="T8" fmla="*/ 48 w 208"/>
              <a:gd name="T9" fmla="*/ 376 h 396"/>
              <a:gd name="T10" fmla="*/ 40 w 208"/>
              <a:gd name="T11" fmla="*/ 380 h 396"/>
              <a:gd name="T12" fmla="*/ 32 w 208"/>
              <a:gd name="T13" fmla="*/ 388 h 396"/>
              <a:gd name="T14" fmla="*/ 24 w 208"/>
              <a:gd name="T15" fmla="*/ 392 h 396"/>
              <a:gd name="T16" fmla="*/ 20 w 208"/>
              <a:gd name="T17" fmla="*/ 392 h 396"/>
              <a:gd name="T18" fmla="*/ 16 w 208"/>
              <a:gd name="T19" fmla="*/ 396 h 396"/>
              <a:gd name="T20" fmla="*/ 12 w 208"/>
              <a:gd name="T21" fmla="*/ 396 h 396"/>
              <a:gd name="T22" fmla="*/ 8 w 208"/>
              <a:gd name="T23" fmla="*/ 396 h 396"/>
              <a:gd name="T24" fmla="*/ 4 w 208"/>
              <a:gd name="T25" fmla="*/ 392 h 396"/>
              <a:gd name="T26" fmla="*/ 0 w 208"/>
              <a:gd name="T27" fmla="*/ 388 h 396"/>
              <a:gd name="T28" fmla="*/ 0 w 208"/>
              <a:gd name="T29" fmla="*/ 388 h 396"/>
              <a:gd name="T30" fmla="*/ 0 w 208"/>
              <a:gd name="T31" fmla="*/ 384 h 396"/>
              <a:gd name="T32" fmla="*/ 4 w 208"/>
              <a:gd name="T33" fmla="*/ 380 h 396"/>
              <a:gd name="T34" fmla="*/ 8 w 208"/>
              <a:gd name="T35" fmla="*/ 376 h 396"/>
              <a:gd name="T36" fmla="*/ 12 w 208"/>
              <a:gd name="T37" fmla="*/ 368 h 396"/>
              <a:gd name="T38" fmla="*/ 16 w 208"/>
              <a:gd name="T39" fmla="*/ 360 h 396"/>
              <a:gd name="T40" fmla="*/ 24 w 208"/>
              <a:gd name="T41" fmla="*/ 356 h 396"/>
              <a:gd name="T42" fmla="*/ 40 w 208"/>
              <a:gd name="T43" fmla="*/ 336 h 396"/>
              <a:gd name="T44" fmla="*/ 56 w 208"/>
              <a:gd name="T45" fmla="*/ 320 h 396"/>
              <a:gd name="T46" fmla="*/ 72 w 208"/>
              <a:gd name="T47" fmla="*/ 296 h 396"/>
              <a:gd name="T48" fmla="*/ 88 w 208"/>
              <a:gd name="T49" fmla="*/ 272 h 396"/>
              <a:gd name="T50" fmla="*/ 100 w 208"/>
              <a:gd name="T51" fmla="*/ 248 h 396"/>
              <a:gd name="T52" fmla="*/ 112 w 208"/>
              <a:gd name="T53" fmla="*/ 220 h 396"/>
              <a:gd name="T54" fmla="*/ 124 w 208"/>
              <a:gd name="T55" fmla="*/ 188 h 396"/>
              <a:gd name="T56" fmla="*/ 132 w 208"/>
              <a:gd name="T57" fmla="*/ 156 h 396"/>
              <a:gd name="T58" fmla="*/ 136 w 208"/>
              <a:gd name="T59" fmla="*/ 120 h 396"/>
              <a:gd name="T60" fmla="*/ 140 w 208"/>
              <a:gd name="T61" fmla="*/ 84 h 396"/>
              <a:gd name="T62" fmla="*/ 144 w 208"/>
              <a:gd name="T63" fmla="*/ 44 h 396"/>
              <a:gd name="T64" fmla="*/ 148 w 208"/>
              <a:gd name="T65" fmla="*/ 0 h 396"/>
              <a:gd name="T66" fmla="*/ 160 w 208"/>
              <a:gd name="T67" fmla="*/ 4 h 396"/>
              <a:gd name="T68" fmla="*/ 172 w 208"/>
              <a:gd name="T69" fmla="*/ 8 h 396"/>
              <a:gd name="T70" fmla="*/ 180 w 208"/>
              <a:gd name="T71" fmla="*/ 12 h 396"/>
              <a:gd name="T72" fmla="*/ 192 w 208"/>
              <a:gd name="T73" fmla="*/ 16 h 396"/>
              <a:gd name="T74" fmla="*/ 196 w 208"/>
              <a:gd name="T75" fmla="*/ 20 h 396"/>
              <a:gd name="T76" fmla="*/ 204 w 208"/>
              <a:gd name="T77" fmla="*/ 24 h 396"/>
              <a:gd name="T78" fmla="*/ 208 w 208"/>
              <a:gd name="T79" fmla="*/ 24 h 396"/>
              <a:gd name="T80" fmla="*/ 208 w 208"/>
              <a:gd name="T81" fmla="*/ 28 h 396"/>
              <a:gd name="T82" fmla="*/ 208 w 208"/>
              <a:gd name="T83" fmla="*/ 32 h 396"/>
              <a:gd name="T84" fmla="*/ 208 w 208"/>
              <a:gd name="T85" fmla="*/ 36 h 396"/>
              <a:gd name="T86" fmla="*/ 208 w 208"/>
              <a:gd name="T87" fmla="*/ 44 h 396"/>
              <a:gd name="T88" fmla="*/ 208 w 208"/>
              <a:gd name="T89" fmla="*/ 52 h 396"/>
              <a:gd name="T90" fmla="*/ 204 w 208"/>
              <a:gd name="T91" fmla="*/ 64 h 396"/>
              <a:gd name="T92" fmla="*/ 204 w 208"/>
              <a:gd name="T93" fmla="*/ 80 h 396"/>
              <a:gd name="T94" fmla="*/ 200 w 208"/>
              <a:gd name="T95" fmla="*/ 96 h 396"/>
              <a:gd name="T96" fmla="*/ 196 w 208"/>
              <a:gd name="T97" fmla="*/ 120 h 396"/>
              <a:gd name="T98" fmla="*/ 192 w 208"/>
              <a:gd name="T99" fmla="*/ 144 h 396"/>
              <a:gd name="T100" fmla="*/ 184 w 208"/>
              <a:gd name="T101" fmla="*/ 168 h 396"/>
              <a:gd name="T102" fmla="*/ 176 w 208"/>
              <a:gd name="T103" fmla="*/ 196 h 396"/>
              <a:gd name="T104" fmla="*/ 168 w 208"/>
              <a:gd name="T105" fmla="*/ 220 h 396"/>
              <a:gd name="T106" fmla="*/ 156 w 208"/>
              <a:gd name="T107" fmla="*/ 248 h 396"/>
              <a:gd name="T108" fmla="*/ 144 w 208"/>
              <a:gd name="T109" fmla="*/ 272 h 396"/>
              <a:gd name="T110" fmla="*/ 132 w 208"/>
              <a:gd name="T111" fmla="*/ 296 h 396"/>
              <a:gd name="T112" fmla="*/ 116 w 208"/>
              <a:gd name="T113" fmla="*/ 316 h 396"/>
              <a:gd name="T114" fmla="*/ 116 w 208"/>
              <a:gd name="T115" fmla="*/ 316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08" h="396">
                <a:moveTo>
                  <a:pt x="116" y="316"/>
                </a:moveTo>
                <a:lnTo>
                  <a:pt x="100" y="332"/>
                </a:lnTo>
                <a:lnTo>
                  <a:pt x="84" y="348"/>
                </a:lnTo>
                <a:lnTo>
                  <a:pt x="68" y="364"/>
                </a:lnTo>
                <a:lnTo>
                  <a:pt x="48" y="376"/>
                </a:lnTo>
                <a:lnTo>
                  <a:pt x="40" y="380"/>
                </a:lnTo>
                <a:lnTo>
                  <a:pt x="32" y="388"/>
                </a:lnTo>
                <a:lnTo>
                  <a:pt x="24" y="392"/>
                </a:lnTo>
                <a:lnTo>
                  <a:pt x="20" y="392"/>
                </a:lnTo>
                <a:lnTo>
                  <a:pt x="16" y="396"/>
                </a:lnTo>
                <a:lnTo>
                  <a:pt x="12" y="396"/>
                </a:lnTo>
                <a:lnTo>
                  <a:pt x="8" y="396"/>
                </a:lnTo>
                <a:lnTo>
                  <a:pt x="4" y="392"/>
                </a:lnTo>
                <a:lnTo>
                  <a:pt x="0" y="388"/>
                </a:lnTo>
                <a:lnTo>
                  <a:pt x="0" y="388"/>
                </a:lnTo>
                <a:lnTo>
                  <a:pt x="0" y="384"/>
                </a:lnTo>
                <a:lnTo>
                  <a:pt x="4" y="380"/>
                </a:lnTo>
                <a:lnTo>
                  <a:pt x="8" y="376"/>
                </a:lnTo>
                <a:lnTo>
                  <a:pt x="12" y="368"/>
                </a:lnTo>
                <a:lnTo>
                  <a:pt x="16" y="360"/>
                </a:lnTo>
                <a:lnTo>
                  <a:pt x="24" y="356"/>
                </a:lnTo>
                <a:lnTo>
                  <a:pt x="40" y="336"/>
                </a:lnTo>
                <a:lnTo>
                  <a:pt x="56" y="320"/>
                </a:lnTo>
                <a:lnTo>
                  <a:pt x="72" y="296"/>
                </a:lnTo>
                <a:lnTo>
                  <a:pt x="88" y="272"/>
                </a:lnTo>
                <a:lnTo>
                  <a:pt x="100" y="248"/>
                </a:lnTo>
                <a:lnTo>
                  <a:pt x="112" y="220"/>
                </a:lnTo>
                <a:lnTo>
                  <a:pt x="124" y="188"/>
                </a:lnTo>
                <a:lnTo>
                  <a:pt x="132" y="156"/>
                </a:lnTo>
                <a:lnTo>
                  <a:pt x="136" y="120"/>
                </a:lnTo>
                <a:lnTo>
                  <a:pt x="140" y="84"/>
                </a:lnTo>
                <a:lnTo>
                  <a:pt x="144" y="44"/>
                </a:lnTo>
                <a:lnTo>
                  <a:pt x="148" y="0"/>
                </a:lnTo>
                <a:lnTo>
                  <a:pt x="160" y="4"/>
                </a:lnTo>
                <a:lnTo>
                  <a:pt x="172" y="8"/>
                </a:lnTo>
                <a:lnTo>
                  <a:pt x="180" y="12"/>
                </a:lnTo>
                <a:lnTo>
                  <a:pt x="192" y="16"/>
                </a:lnTo>
                <a:lnTo>
                  <a:pt x="196" y="20"/>
                </a:lnTo>
                <a:lnTo>
                  <a:pt x="204" y="24"/>
                </a:lnTo>
                <a:lnTo>
                  <a:pt x="208" y="24"/>
                </a:lnTo>
                <a:lnTo>
                  <a:pt x="208" y="28"/>
                </a:lnTo>
                <a:lnTo>
                  <a:pt x="208" y="32"/>
                </a:lnTo>
                <a:lnTo>
                  <a:pt x="208" y="36"/>
                </a:lnTo>
                <a:lnTo>
                  <a:pt x="208" y="44"/>
                </a:lnTo>
                <a:lnTo>
                  <a:pt x="208" y="52"/>
                </a:lnTo>
                <a:lnTo>
                  <a:pt x="204" y="64"/>
                </a:lnTo>
                <a:lnTo>
                  <a:pt x="204" y="80"/>
                </a:lnTo>
                <a:lnTo>
                  <a:pt x="200" y="96"/>
                </a:lnTo>
                <a:lnTo>
                  <a:pt x="196" y="120"/>
                </a:lnTo>
                <a:lnTo>
                  <a:pt x="192" y="144"/>
                </a:lnTo>
                <a:lnTo>
                  <a:pt x="184" y="168"/>
                </a:lnTo>
                <a:lnTo>
                  <a:pt x="176" y="196"/>
                </a:lnTo>
                <a:lnTo>
                  <a:pt x="168" y="220"/>
                </a:lnTo>
                <a:lnTo>
                  <a:pt x="156" y="248"/>
                </a:lnTo>
                <a:lnTo>
                  <a:pt x="144" y="272"/>
                </a:lnTo>
                <a:lnTo>
                  <a:pt x="132" y="296"/>
                </a:lnTo>
                <a:lnTo>
                  <a:pt x="116" y="316"/>
                </a:lnTo>
                <a:lnTo>
                  <a:pt x="116" y="3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241">
            <a:extLst>
              <a:ext uri="{FF2B5EF4-FFF2-40B4-BE49-F238E27FC236}">
                <a16:creationId xmlns:a16="http://schemas.microsoft.com/office/drawing/2014/main" xmlns="" id="{C39D1F2E-40B9-4A0A-9393-DBFE6261C414}"/>
              </a:ext>
            </a:extLst>
          </p:cNvPr>
          <p:cNvSpPr>
            <a:spLocks/>
          </p:cNvSpPr>
          <p:nvPr/>
        </p:nvSpPr>
        <p:spPr bwMode="auto">
          <a:xfrm>
            <a:off x="4693698" y="1164785"/>
            <a:ext cx="355425" cy="945458"/>
          </a:xfrm>
          <a:custGeom>
            <a:avLst/>
            <a:gdLst>
              <a:gd name="T0" fmla="*/ 12 w 88"/>
              <a:gd name="T1" fmla="*/ 28 h 204"/>
              <a:gd name="T2" fmla="*/ 8 w 88"/>
              <a:gd name="T3" fmla="*/ 24 h 204"/>
              <a:gd name="T4" fmla="*/ 4 w 88"/>
              <a:gd name="T5" fmla="*/ 16 h 204"/>
              <a:gd name="T6" fmla="*/ 0 w 88"/>
              <a:gd name="T7" fmla="*/ 12 h 204"/>
              <a:gd name="T8" fmla="*/ 0 w 88"/>
              <a:gd name="T9" fmla="*/ 4 h 204"/>
              <a:gd name="T10" fmla="*/ 4 w 88"/>
              <a:gd name="T11" fmla="*/ 4 h 204"/>
              <a:gd name="T12" fmla="*/ 4 w 88"/>
              <a:gd name="T13" fmla="*/ 0 h 204"/>
              <a:gd name="T14" fmla="*/ 12 w 88"/>
              <a:gd name="T15" fmla="*/ 0 h 204"/>
              <a:gd name="T16" fmla="*/ 20 w 88"/>
              <a:gd name="T17" fmla="*/ 0 h 204"/>
              <a:gd name="T18" fmla="*/ 28 w 88"/>
              <a:gd name="T19" fmla="*/ 0 h 204"/>
              <a:gd name="T20" fmla="*/ 44 w 88"/>
              <a:gd name="T21" fmla="*/ 4 h 204"/>
              <a:gd name="T22" fmla="*/ 56 w 88"/>
              <a:gd name="T23" fmla="*/ 4 h 204"/>
              <a:gd name="T24" fmla="*/ 76 w 88"/>
              <a:gd name="T25" fmla="*/ 8 h 204"/>
              <a:gd name="T26" fmla="*/ 76 w 88"/>
              <a:gd name="T27" fmla="*/ 28 h 204"/>
              <a:gd name="T28" fmla="*/ 80 w 88"/>
              <a:gd name="T29" fmla="*/ 44 h 204"/>
              <a:gd name="T30" fmla="*/ 80 w 88"/>
              <a:gd name="T31" fmla="*/ 60 h 204"/>
              <a:gd name="T32" fmla="*/ 80 w 88"/>
              <a:gd name="T33" fmla="*/ 76 h 204"/>
              <a:gd name="T34" fmla="*/ 84 w 88"/>
              <a:gd name="T35" fmla="*/ 92 h 204"/>
              <a:gd name="T36" fmla="*/ 84 w 88"/>
              <a:gd name="T37" fmla="*/ 104 h 204"/>
              <a:gd name="T38" fmla="*/ 84 w 88"/>
              <a:gd name="T39" fmla="*/ 120 h 204"/>
              <a:gd name="T40" fmla="*/ 84 w 88"/>
              <a:gd name="T41" fmla="*/ 132 h 204"/>
              <a:gd name="T42" fmla="*/ 88 w 88"/>
              <a:gd name="T43" fmla="*/ 140 h 204"/>
              <a:gd name="T44" fmla="*/ 88 w 88"/>
              <a:gd name="T45" fmla="*/ 152 h 204"/>
              <a:gd name="T46" fmla="*/ 88 w 88"/>
              <a:gd name="T47" fmla="*/ 160 h 204"/>
              <a:gd name="T48" fmla="*/ 88 w 88"/>
              <a:gd name="T49" fmla="*/ 164 h 204"/>
              <a:gd name="T50" fmla="*/ 88 w 88"/>
              <a:gd name="T51" fmla="*/ 172 h 204"/>
              <a:gd name="T52" fmla="*/ 88 w 88"/>
              <a:gd name="T53" fmla="*/ 176 h 204"/>
              <a:gd name="T54" fmla="*/ 88 w 88"/>
              <a:gd name="T55" fmla="*/ 180 h 204"/>
              <a:gd name="T56" fmla="*/ 88 w 88"/>
              <a:gd name="T57" fmla="*/ 184 h 204"/>
              <a:gd name="T58" fmla="*/ 84 w 88"/>
              <a:gd name="T59" fmla="*/ 192 h 204"/>
              <a:gd name="T60" fmla="*/ 80 w 88"/>
              <a:gd name="T61" fmla="*/ 196 h 204"/>
              <a:gd name="T62" fmla="*/ 76 w 88"/>
              <a:gd name="T63" fmla="*/ 200 h 204"/>
              <a:gd name="T64" fmla="*/ 68 w 88"/>
              <a:gd name="T65" fmla="*/ 204 h 204"/>
              <a:gd name="T66" fmla="*/ 64 w 88"/>
              <a:gd name="T67" fmla="*/ 200 h 204"/>
              <a:gd name="T68" fmla="*/ 60 w 88"/>
              <a:gd name="T69" fmla="*/ 200 h 204"/>
              <a:gd name="T70" fmla="*/ 56 w 88"/>
              <a:gd name="T71" fmla="*/ 196 h 204"/>
              <a:gd name="T72" fmla="*/ 56 w 88"/>
              <a:gd name="T73" fmla="*/ 192 h 204"/>
              <a:gd name="T74" fmla="*/ 48 w 88"/>
              <a:gd name="T75" fmla="*/ 184 h 204"/>
              <a:gd name="T76" fmla="*/ 44 w 88"/>
              <a:gd name="T77" fmla="*/ 168 h 204"/>
              <a:gd name="T78" fmla="*/ 40 w 88"/>
              <a:gd name="T79" fmla="*/ 152 h 204"/>
              <a:gd name="T80" fmla="*/ 36 w 88"/>
              <a:gd name="T81" fmla="*/ 132 h 204"/>
              <a:gd name="T82" fmla="*/ 32 w 88"/>
              <a:gd name="T83" fmla="*/ 108 h 204"/>
              <a:gd name="T84" fmla="*/ 28 w 88"/>
              <a:gd name="T85" fmla="*/ 84 h 204"/>
              <a:gd name="T86" fmla="*/ 24 w 88"/>
              <a:gd name="T87" fmla="*/ 76 h 204"/>
              <a:gd name="T88" fmla="*/ 24 w 88"/>
              <a:gd name="T89" fmla="*/ 64 h 204"/>
              <a:gd name="T90" fmla="*/ 20 w 88"/>
              <a:gd name="T91" fmla="*/ 56 h 204"/>
              <a:gd name="T92" fmla="*/ 20 w 88"/>
              <a:gd name="T93" fmla="*/ 48 h 204"/>
              <a:gd name="T94" fmla="*/ 16 w 88"/>
              <a:gd name="T95" fmla="*/ 40 h 204"/>
              <a:gd name="T96" fmla="*/ 16 w 88"/>
              <a:gd name="T97" fmla="*/ 36 h 204"/>
              <a:gd name="T98" fmla="*/ 12 w 88"/>
              <a:gd name="T99" fmla="*/ 32 h 204"/>
              <a:gd name="T100" fmla="*/ 12 w 88"/>
              <a:gd name="T101" fmla="*/ 28 h 204"/>
              <a:gd name="T102" fmla="*/ 12 w 88"/>
              <a:gd name="T103" fmla="*/ 28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8" h="204">
                <a:moveTo>
                  <a:pt x="12" y="28"/>
                </a:moveTo>
                <a:lnTo>
                  <a:pt x="8" y="24"/>
                </a:lnTo>
                <a:lnTo>
                  <a:pt x="4" y="16"/>
                </a:lnTo>
                <a:lnTo>
                  <a:pt x="0" y="12"/>
                </a:lnTo>
                <a:lnTo>
                  <a:pt x="0" y="4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44" y="4"/>
                </a:lnTo>
                <a:lnTo>
                  <a:pt x="56" y="4"/>
                </a:lnTo>
                <a:lnTo>
                  <a:pt x="76" y="8"/>
                </a:lnTo>
                <a:lnTo>
                  <a:pt x="76" y="28"/>
                </a:lnTo>
                <a:lnTo>
                  <a:pt x="80" y="44"/>
                </a:lnTo>
                <a:lnTo>
                  <a:pt x="80" y="60"/>
                </a:lnTo>
                <a:lnTo>
                  <a:pt x="80" y="76"/>
                </a:lnTo>
                <a:lnTo>
                  <a:pt x="84" y="92"/>
                </a:lnTo>
                <a:lnTo>
                  <a:pt x="84" y="104"/>
                </a:lnTo>
                <a:lnTo>
                  <a:pt x="84" y="120"/>
                </a:lnTo>
                <a:lnTo>
                  <a:pt x="84" y="132"/>
                </a:lnTo>
                <a:lnTo>
                  <a:pt x="88" y="140"/>
                </a:lnTo>
                <a:lnTo>
                  <a:pt x="88" y="152"/>
                </a:lnTo>
                <a:lnTo>
                  <a:pt x="88" y="160"/>
                </a:lnTo>
                <a:lnTo>
                  <a:pt x="88" y="164"/>
                </a:lnTo>
                <a:lnTo>
                  <a:pt x="88" y="172"/>
                </a:lnTo>
                <a:lnTo>
                  <a:pt x="88" y="176"/>
                </a:lnTo>
                <a:lnTo>
                  <a:pt x="88" y="180"/>
                </a:lnTo>
                <a:lnTo>
                  <a:pt x="88" y="184"/>
                </a:lnTo>
                <a:lnTo>
                  <a:pt x="84" y="192"/>
                </a:lnTo>
                <a:lnTo>
                  <a:pt x="80" y="196"/>
                </a:lnTo>
                <a:lnTo>
                  <a:pt x="76" y="200"/>
                </a:lnTo>
                <a:lnTo>
                  <a:pt x="68" y="204"/>
                </a:lnTo>
                <a:lnTo>
                  <a:pt x="64" y="200"/>
                </a:lnTo>
                <a:lnTo>
                  <a:pt x="60" y="200"/>
                </a:lnTo>
                <a:lnTo>
                  <a:pt x="56" y="196"/>
                </a:lnTo>
                <a:lnTo>
                  <a:pt x="56" y="192"/>
                </a:lnTo>
                <a:lnTo>
                  <a:pt x="48" y="184"/>
                </a:lnTo>
                <a:lnTo>
                  <a:pt x="44" y="168"/>
                </a:lnTo>
                <a:lnTo>
                  <a:pt x="40" y="152"/>
                </a:lnTo>
                <a:lnTo>
                  <a:pt x="36" y="132"/>
                </a:lnTo>
                <a:lnTo>
                  <a:pt x="32" y="108"/>
                </a:lnTo>
                <a:lnTo>
                  <a:pt x="28" y="84"/>
                </a:lnTo>
                <a:lnTo>
                  <a:pt x="24" y="76"/>
                </a:lnTo>
                <a:lnTo>
                  <a:pt x="24" y="64"/>
                </a:lnTo>
                <a:lnTo>
                  <a:pt x="20" y="56"/>
                </a:lnTo>
                <a:lnTo>
                  <a:pt x="20" y="48"/>
                </a:lnTo>
                <a:lnTo>
                  <a:pt x="16" y="40"/>
                </a:lnTo>
                <a:lnTo>
                  <a:pt x="16" y="36"/>
                </a:lnTo>
                <a:lnTo>
                  <a:pt x="12" y="32"/>
                </a:lnTo>
                <a:lnTo>
                  <a:pt x="12" y="28"/>
                </a:lnTo>
                <a:lnTo>
                  <a:pt x="12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243">
            <a:extLst>
              <a:ext uri="{FF2B5EF4-FFF2-40B4-BE49-F238E27FC236}">
                <a16:creationId xmlns:a16="http://schemas.microsoft.com/office/drawing/2014/main" xmlns="" id="{C3751FC8-3186-42F7-A14B-ADC4640C6887}"/>
              </a:ext>
            </a:extLst>
          </p:cNvPr>
          <p:cNvSpPr>
            <a:spLocks/>
          </p:cNvSpPr>
          <p:nvPr/>
        </p:nvSpPr>
        <p:spPr bwMode="auto">
          <a:xfrm>
            <a:off x="4984500" y="1702399"/>
            <a:ext cx="484670" cy="111230"/>
          </a:xfrm>
          <a:custGeom>
            <a:avLst/>
            <a:gdLst>
              <a:gd name="T0" fmla="*/ 64 w 120"/>
              <a:gd name="T1" fmla="*/ 4 h 24"/>
              <a:gd name="T2" fmla="*/ 72 w 120"/>
              <a:gd name="T3" fmla="*/ 0 h 24"/>
              <a:gd name="T4" fmla="*/ 80 w 120"/>
              <a:gd name="T5" fmla="*/ 0 h 24"/>
              <a:gd name="T6" fmla="*/ 88 w 120"/>
              <a:gd name="T7" fmla="*/ 0 h 24"/>
              <a:gd name="T8" fmla="*/ 96 w 120"/>
              <a:gd name="T9" fmla="*/ 0 h 24"/>
              <a:gd name="T10" fmla="*/ 104 w 120"/>
              <a:gd name="T11" fmla="*/ 0 h 24"/>
              <a:gd name="T12" fmla="*/ 112 w 120"/>
              <a:gd name="T13" fmla="*/ 4 h 24"/>
              <a:gd name="T14" fmla="*/ 116 w 120"/>
              <a:gd name="T15" fmla="*/ 4 h 24"/>
              <a:gd name="T16" fmla="*/ 120 w 120"/>
              <a:gd name="T17" fmla="*/ 4 h 24"/>
              <a:gd name="T18" fmla="*/ 120 w 120"/>
              <a:gd name="T19" fmla="*/ 4 h 24"/>
              <a:gd name="T20" fmla="*/ 120 w 120"/>
              <a:gd name="T21" fmla="*/ 4 h 24"/>
              <a:gd name="T22" fmla="*/ 120 w 120"/>
              <a:gd name="T23" fmla="*/ 8 h 24"/>
              <a:gd name="T24" fmla="*/ 112 w 120"/>
              <a:gd name="T25" fmla="*/ 8 h 24"/>
              <a:gd name="T26" fmla="*/ 104 w 120"/>
              <a:gd name="T27" fmla="*/ 8 h 24"/>
              <a:gd name="T28" fmla="*/ 92 w 120"/>
              <a:gd name="T29" fmla="*/ 12 h 24"/>
              <a:gd name="T30" fmla="*/ 72 w 120"/>
              <a:gd name="T31" fmla="*/ 12 h 24"/>
              <a:gd name="T32" fmla="*/ 52 w 120"/>
              <a:gd name="T33" fmla="*/ 16 h 24"/>
              <a:gd name="T34" fmla="*/ 28 w 120"/>
              <a:gd name="T35" fmla="*/ 20 h 24"/>
              <a:gd name="T36" fmla="*/ 0 w 120"/>
              <a:gd name="T37" fmla="*/ 24 h 24"/>
              <a:gd name="T38" fmla="*/ 0 w 120"/>
              <a:gd name="T39" fmla="*/ 12 h 24"/>
              <a:gd name="T40" fmla="*/ 20 w 120"/>
              <a:gd name="T41" fmla="*/ 8 h 24"/>
              <a:gd name="T42" fmla="*/ 36 w 120"/>
              <a:gd name="T43" fmla="*/ 8 h 24"/>
              <a:gd name="T44" fmla="*/ 48 w 120"/>
              <a:gd name="T45" fmla="*/ 4 h 24"/>
              <a:gd name="T46" fmla="*/ 64 w 120"/>
              <a:gd name="T47" fmla="*/ 4 h 24"/>
              <a:gd name="T48" fmla="*/ 64 w 120"/>
              <a:gd name="T49" fmla="*/ 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20" h="24">
                <a:moveTo>
                  <a:pt x="64" y="4"/>
                </a:moveTo>
                <a:lnTo>
                  <a:pt x="72" y="0"/>
                </a:lnTo>
                <a:lnTo>
                  <a:pt x="80" y="0"/>
                </a:lnTo>
                <a:lnTo>
                  <a:pt x="88" y="0"/>
                </a:lnTo>
                <a:lnTo>
                  <a:pt x="96" y="0"/>
                </a:lnTo>
                <a:lnTo>
                  <a:pt x="104" y="0"/>
                </a:lnTo>
                <a:lnTo>
                  <a:pt x="112" y="4"/>
                </a:lnTo>
                <a:lnTo>
                  <a:pt x="116" y="4"/>
                </a:lnTo>
                <a:lnTo>
                  <a:pt x="120" y="4"/>
                </a:lnTo>
                <a:lnTo>
                  <a:pt x="120" y="4"/>
                </a:lnTo>
                <a:lnTo>
                  <a:pt x="120" y="4"/>
                </a:lnTo>
                <a:lnTo>
                  <a:pt x="120" y="8"/>
                </a:lnTo>
                <a:lnTo>
                  <a:pt x="112" y="8"/>
                </a:lnTo>
                <a:lnTo>
                  <a:pt x="104" y="8"/>
                </a:lnTo>
                <a:lnTo>
                  <a:pt x="92" y="12"/>
                </a:lnTo>
                <a:lnTo>
                  <a:pt x="72" y="12"/>
                </a:lnTo>
                <a:lnTo>
                  <a:pt x="52" y="16"/>
                </a:lnTo>
                <a:lnTo>
                  <a:pt x="28" y="20"/>
                </a:lnTo>
                <a:lnTo>
                  <a:pt x="0" y="24"/>
                </a:lnTo>
                <a:lnTo>
                  <a:pt x="0" y="12"/>
                </a:lnTo>
                <a:lnTo>
                  <a:pt x="20" y="8"/>
                </a:lnTo>
                <a:lnTo>
                  <a:pt x="36" y="8"/>
                </a:lnTo>
                <a:lnTo>
                  <a:pt x="48" y="4"/>
                </a:lnTo>
                <a:lnTo>
                  <a:pt x="64" y="4"/>
                </a:lnTo>
                <a:lnTo>
                  <a:pt x="6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244">
            <a:extLst>
              <a:ext uri="{FF2B5EF4-FFF2-40B4-BE49-F238E27FC236}">
                <a16:creationId xmlns:a16="http://schemas.microsoft.com/office/drawing/2014/main" xmlns="" id="{DEA4A7AF-EE90-4C4B-9FD9-A2475F8AC050}"/>
              </a:ext>
            </a:extLst>
          </p:cNvPr>
          <p:cNvSpPr>
            <a:spLocks/>
          </p:cNvSpPr>
          <p:nvPr/>
        </p:nvSpPr>
        <p:spPr bwMode="auto">
          <a:xfrm>
            <a:off x="4952189" y="849633"/>
            <a:ext cx="1098586" cy="2057762"/>
          </a:xfrm>
          <a:custGeom>
            <a:avLst/>
            <a:gdLst>
              <a:gd name="T0" fmla="*/ 68 w 272"/>
              <a:gd name="T1" fmla="*/ 416 h 444"/>
              <a:gd name="T2" fmla="*/ 52 w 272"/>
              <a:gd name="T3" fmla="*/ 424 h 444"/>
              <a:gd name="T4" fmla="*/ 40 w 272"/>
              <a:gd name="T5" fmla="*/ 428 h 444"/>
              <a:gd name="T6" fmla="*/ 32 w 272"/>
              <a:gd name="T7" fmla="*/ 436 h 444"/>
              <a:gd name="T8" fmla="*/ 20 w 272"/>
              <a:gd name="T9" fmla="*/ 440 h 444"/>
              <a:gd name="T10" fmla="*/ 12 w 272"/>
              <a:gd name="T11" fmla="*/ 440 h 444"/>
              <a:gd name="T12" fmla="*/ 8 w 272"/>
              <a:gd name="T13" fmla="*/ 444 h 444"/>
              <a:gd name="T14" fmla="*/ 4 w 272"/>
              <a:gd name="T15" fmla="*/ 444 h 444"/>
              <a:gd name="T16" fmla="*/ 4 w 272"/>
              <a:gd name="T17" fmla="*/ 440 h 444"/>
              <a:gd name="T18" fmla="*/ 0 w 272"/>
              <a:gd name="T19" fmla="*/ 440 h 444"/>
              <a:gd name="T20" fmla="*/ 0 w 272"/>
              <a:gd name="T21" fmla="*/ 436 h 444"/>
              <a:gd name="T22" fmla="*/ 0 w 272"/>
              <a:gd name="T23" fmla="*/ 432 h 444"/>
              <a:gd name="T24" fmla="*/ 4 w 272"/>
              <a:gd name="T25" fmla="*/ 432 h 444"/>
              <a:gd name="T26" fmla="*/ 4 w 272"/>
              <a:gd name="T27" fmla="*/ 428 h 444"/>
              <a:gd name="T28" fmla="*/ 12 w 272"/>
              <a:gd name="T29" fmla="*/ 420 h 444"/>
              <a:gd name="T30" fmla="*/ 16 w 272"/>
              <a:gd name="T31" fmla="*/ 416 h 444"/>
              <a:gd name="T32" fmla="*/ 24 w 272"/>
              <a:gd name="T33" fmla="*/ 412 h 444"/>
              <a:gd name="T34" fmla="*/ 40 w 272"/>
              <a:gd name="T35" fmla="*/ 396 h 444"/>
              <a:gd name="T36" fmla="*/ 60 w 272"/>
              <a:gd name="T37" fmla="*/ 380 h 444"/>
              <a:gd name="T38" fmla="*/ 80 w 272"/>
              <a:gd name="T39" fmla="*/ 360 h 444"/>
              <a:gd name="T40" fmla="*/ 104 w 272"/>
              <a:gd name="T41" fmla="*/ 336 h 444"/>
              <a:gd name="T42" fmla="*/ 124 w 272"/>
              <a:gd name="T43" fmla="*/ 312 h 444"/>
              <a:gd name="T44" fmla="*/ 144 w 272"/>
              <a:gd name="T45" fmla="*/ 284 h 444"/>
              <a:gd name="T46" fmla="*/ 164 w 272"/>
              <a:gd name="T47" fmla="*/ 256 h 444"/>
              <a:gd name="T48" fmla="*/ 176 w 272"/>
              <a:gd name="T49" fmla="*/ 228 h 444"/>
              <a:gd name="T50" fmla="*/ 188 w 272"/>
              <a:gd name="T51" fmla="*/ 200 h 444"/>
              <a:gd name="T52" fmla="*/ 196 w 272"/>
              <a:gd name="T53" fmla="*/ 172 h 444"/>
              <a:gd name="T54" fmla="*/ 204 w 272"/>
              <a:gd name="T55" fmla="*/ 148 h 444"/>
              <a:gd name="T56" fmla="*/ 208 w 272"/>
              <a:gd name="T57" fmla="*/ 124 h 444"/>
              <a:gd name="T58" fmla="*/ 212 w 272"/>
              <a:gd name="T59" fmla="*/ 100 h 444"/>
              <a:gd name="T60" fmla="*/ 212 w 272"/>
              <a:gd name="T61" fmla="*/ 80 h 444"/>
              <a:gd name="T62" fmla="*/ 212 w 272"/>
              <a:gd name="T63" fmla="*/ 60 h 444"/>
              <a:gd name="T64" fmla="*/ 208 w 272"/>
              <a:gd name="T65" fmla="*/ 44 h 444"/>
              <a:gd name="T66" fmla="*/ 208 w 272"/>
              <a:gd name="T67" fmla="*/ 28 h 444"/>
              <a:gd name="T68" fmla="*/ 208 w 272"/>
              <a:gd name="T69" fmla="*/ 16 h 444"/>
              <a:gd name="T70" fmla="*/ 208 w 272"/>
              <a:gd name="T71" fmla="*/ 8 h 444"/>
              <a:gd name="T72" fmla="*/ 208 w 272"/>
              <a:gd name="T73" fmla="*/ 4 h 444"/>
              <a:gd name="T74" fmla="*/ 212 w 272"/>
              <a:gd name="T75" fmla="*/ 0 h 444"/>
              <a:gd name="T76" fmla="*/ 216 w 272"/>
              <a:gd name="T77" fmla="*/ 0 h 444"/>
              <a:gd name="T78" fmla="*/ 220 w 272"/>
              <a:gd name="T79" fmla="*/ 4 h 444"/>
              <a:gd name="T80" fmla="*/ 228 w 272"/>
              <a:gd name="T81" fmla="*/ 4 h 444"/>
              <a:gd name="T82" fmla="*/ 236 w 272"/>
              <a:gd name="T83" fmla="*/ 4 h 444"/>
              <a:gd name="T84" fmla="*/ 248 w 272"/>
              <a:gd name="T85" fmla="*/ 8 h 444"/>
              <a:gd name="T86" fmla="*/ 260 w 272"/>
              <a:gd name="T87" fmla="*/ 12 h 444"/>
              <a:gd name="T88" fmla="*/ 272 w 272"/>
              <a:gd name="T89" fmla="*/ 16 h 444"/>
              <a:gd name="T90" fmla="*/ 272 w 272"/>
              <a:gd name="T91" fmla="*/ 32 h 444"/>
              <a:gd name="T92" fmla="*/ 272 w 272"/>
              <a:gd name="T93" fmla="*/ 52 h 444"/>
              <a:gd name="T94" fmla="*/ 272 w 272"/>
              <a:gd name="T95" fmla="*/ 72 h 444"/>
              <a:gd name="T96" fmla="*/ 268 w 272"/>
              <a:gd name="T97" fmla="*/ 96 h 444"/>
              <a:gd name="T98" fmla="*/ 264 w 272"/>
              <a:gd name="T99" fmla="*/ 124 h 444"/>
              <a:gd name="T100" fmla="*/ 260 w 272"/>
              <a:gd name="T101" fmla="*/ 152 h 444"/>
              <a:gd name="T102" fmla="*/ 252 w 272"/>
              <a:gd name="T103" fmla="*/ 180 h 444"/>
              <a:gd name="T104" fmla="*/ 240 w 272"/>
              <a:gd name="T105" fmla="*/ 212 h 444"/>
              <a:gd name="T106" fmla="*/ 228 w 272"/>
              <a:gd name="T107" fmla="*/ 240 h 444"/>
              <a:gd name="T108" fmla="*/ 216 w 272"/>
              <a:gd name="T109" fmla="*/ 268 h 444"/>
              <a:gd name="T110" fmla="*/ 196 w 272"/>
              <a:gd name="T111" fmla="*/ 296 h 444"/>
              <a:gd name="T112" fmla="*/ 172 w 272"/>
              <a:gd name="T113" fmla="*/ 324 h 444"/>
              <a:gd name="T114" fmla="*/ 148 w 272"/>
              <a:gd name="T115" fmla="*/ 352 h 444"/>
              <a:gd name="T116" fmla="*/ 124 w 272"/>
              <a:gd name="T117" fmla="*/ 376 h 444"/>
              <a:gd name="T118" fmla="*/ 96 w 272"/>
              <a:gd name="T119" fmla="*/ 396 h 444"/>
              <a:gd name="T120" fmla="*/ 68 w 272"/>
              <a:gd name="T121" fmla="*/ 416 h 444"/>
              <a:gd name="T122" fmla="*/ 68 w 272"/>
              <a:gd name="T123" fmla="*/ 416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2" h="444">
                <a:moveTo>
                  <a:pt x="68" y="416"/>
                </a:moveTo>
                <a:lnTo>
                  <a:pt x="52" y="424"/>
                </a:lnTo>
                <a:lnTo>
                  <a:pt x="40" y="428"/>
                </a:lnTo>
                <a:lnTo>
                  <a:pt x="32" y="436"/>
                </a:lnTo>
                <a:lnTo>
                  <a:pt x="20" y="440"/>
                </a:lnTo>
                <a:lnTo>
                  <a:pt x="12" y="440"/>
                </a:lnTo>
                <a:lnTo>
                  <a:pt x="8" y="444"/>
                </a:lnTo>
                <a:lnTo>
                  <a:pt x="4" y="444"/>
                </a:lnTo>
                <a:lnTo>
                  <a:pt x="4" y="440"/>
                </a:lnTo>
                <a:lnTo>
                  <a:pt x="0" y="440"/>
                </a:lnTo>
                <a:lnTo>
                  <a:pt x="0" y="436"/>
                </a:lnTo>
                <a:lnTo>
                  <a:pt x="0" y="432"/>
                </a:lnTo>
                <a:lnTo>
                  <a:pt x="4" y="432"/>
                </a:lnTo>
                <a:lnTo>
                  <a:pt x="4" y="428"/>
                </a:lnTo>
                <a:lnTo>
                  <a:pt x="12" y="420"/>
                </a:lnTo>
                <a:lnTo>
                  <a:pt x="16" y="416"/>
                </a:lnTo>
                <a:lnTo>
                  <a:pt x="24" y="412"/>
                </a:lnTo>
                <a:lnTo>
                  <a:pt x="40" y="396"/>
                </a:lnTo>
                <a:lnTo>
                  <a:pt x="60" y="380"/>
                </a:lnTo>
                <a:lnTo>
                  <a:pt x="80" y="360"/>
                </a:lnTo>
                <a:lnTo>
                  <a:pt x="104" y="336"/>
                </a:lnTo>
                <a:lnTo>
                  <a:pt x="124" y="312"/>
                </a:lnTo>
                <a:lnTo>
                  <a:pt x="144" y="284"/>
                </a:lnTo>
                <a:lnTo>
                  <a:pt x="164" y="256"/>
                </a:lnTo>
                <a:lnTo>
                  <a:pt x="176" y="228"/>
                </a:lnTo>
                <a:lnTo>
                  <a:pt x="188" y="200"/>
                </a:lnTo>
                <a:lnTo>
                  <a:pt x="196" y="172"/>
                </a:lnTo>
                <a:lnTo>
                  <a:pt x="204" y="148"/>
                </a:lnTo>
                <a:lnTo>
                  <a:pt x="208" y="124"/>
                </a:lnTo>
                <a:lnTo>
                  <a:pt x="212" y="100"/>
                </a:lnTo>
                <a:lnTo>
                  <a:pt x="212" y="80"/>
                </a:lnTo>
                <a:lnTo>
                  <a:pt x="212" y="60"/>
                </a:lnTo>
                <a:lnTo>
                  <a:pt x="208" y="44"/>
                </a:lnTo>
                <a:lnTo>
                  <a:pt x="208" y="28"/>
                </a:lnTo>
                <a:lnTo>
                  <a:pt x="208" y="16"/>
                </a:lnTo>
                <a:lnTo>
                  <a:pt x="208" y="8"/>
                </a:lnTo>
                <a:lnTo>
                  <a:pt x="208" y="4"/>
                </a:lnTo>
                <a:lnTo>
                  <a:pt x="212" y="0"/>
                </a:lnTo>
                <a:lnTo>
                  <a:pt x="216" y="0"/>
                </a:lnTo>
                <a:lnTo>
                  <a:pt x="220" y="4"/>
                </a:lnTo>
                <a:lnTo>
                  <a:pt x="228" y="4"/>
                </a:lnTo>
                <a:lnTo>
                  <a:pt x="236" y="4"/>
                </a:lnTo>
                <a:lnTo>
                  <a:pt x="248" y="8"/>
                </a:lnTo>
                <a:lnTo>
                  <a:pt x="260" y="12"/>
                </a:lnTo>
                <a:lnTo>
                  <a:pt x="272" y="16"/>
                </a:lnTo>
                <a:lnTo>
                  <a:pt x="272" y="32"/>
                </a:lnTo>
                <a:lnTo>
                  <a:pt x="272" y="52"/>
                </a:lnTo>
                <a:lnTo>
                  <a:pt x="272" y="72"/>
                </a:lnTo>
                <a:lnTo>
                  <a:pt x="268" y="96"/>
                </a:lnTo>
                <a:lnTo>
                  <a:pt x="264" y="124"/>
                </a:lnTo>
                <a:lnTo>
                  <a:pt x="260" y="152"/>
                </a:lnTo>
                <a:lnTo>
                  <a:pt x="252" y="180"/>
                </a:lnTo>
                <a:lnTo>
                  <a:pt x="240" y="212"/>
                </a:lnTo>
                <a:lnTo>
                  <a:pt x="228" y="240"/>
                </a:lnTo>
                <a:lnTo>
                  <a:pt x="216" y="268"/>
                </a:lnTo>
                <a:lnTo>
                  <a:pt x="196" y="296"/>
                </a:lnTo>
                <a:lnTo>
                  <a:pt x="172" y="324"/>
                </a:lnTo>
                <a:lnTo>
                  <a:pt x="148" y="352"/>
                </a:lnTo>
                <a:lnTo>
                  <a:pt x="124" y="376"/>
                </a:lnTo>
                <a:lnTo>
                  <a:pt x="96" y="396"/>
                </a:lnTo>
                <a:lnTo>
                  <a:pt x="68" y="416"/>
                </a:lnTo>
                <a:lnTo>
                  <a:pt x="68" y="4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246">
            <a:extLst>
              <a:ext uri="{FF2B5EF4-FFF2-40B4-BE49-F238E27FC236}">
                <a16:creationId xmlns:a16="http://schemas.microsoft.com/office/drawing/2014/main" xmlns="" id="{192D2148-CA52-44EA-9FF8-E10D8DAB78A1}"/>
              </a:ext>
            </a:extLst>
          </p:cNvPr>
          <p:cNvSpPr>
            <a:spLocks/>
          </p:cNvSpPr>
          <p:nvPr/>
        </p:nvSpPr>
        <p:spPr bwMode="auto">
          <a:xfrm>
            <a:off x="5873063" y="1276016"/>
            <a:ext cx="872407" cy="259538"/>
          </a:xfrm>
          <a:custGeom>
            <a:avLst/>
            <a:gdLst>
              <a:gd name="T0" fmla="*/ 0 w 216"/>
              <a:gd name="T1" fmla="*/ 24 h 56"/>
              <a:gd name="T2" fmla="*/ 32 w 216"/>
              <a:gd name="T3" fmla="*/ 24 h 56"/>
              <a:gd name="T4" fmla="*/ 64 w 216"/>
              <a:gd name="T5" fmla="*/ 20 h 56"/>
              <a:gd name="T6" fmla="*/ 96 w 216"/>
              <a:gd name="T7" fmla="*/ 16 h 56"/>
              <a:gd name="T8" fmla="*/ 128 w 216"/>
              <a:gd name="T9" fmla="*/ 8 h 56"/>
              <a:gd name="T10" fmla="*/ 144 w 216"/>
              <a:gd name="T11" fmla="*/ 8 h 56"/>
              <a:gd name="T12" fmla="*/ 160 w 216"/>
              <a:gd name="T13" fmla="*/ 4 h 56"/>
              <a:gd name="T14" fmla="*/ 172 w 216"/>
              <a:gd name="T15" fmla="*/ 0 h 56"/>
              <a:gd name="T16" fmla="*/ 180 w 216"/>
              <a:gd name="T17" fmla="*/ 0 h 56"/>
              <a:gd name="T18" fmla="*/ 192 w 216"/>
              <a:gd name="T19" fmla="*/ 0 h 56"/>
              <a:gd name="T20" fmla="*/ 200 w 216"/>
              <a:gd name="T21" fmla="*/ 0 h 56"/>
              <a:gd name="T22" fmla="*/ 204 w 216"/>
              <a:gd name="T23" fmla="*/ 0 h 56"/>
              <a:gd name="T24" fmla="*/ 208 w 216"/>
              <a:gd name="T25" fmla="*/ 0 h 56"/>
              <a:gd name="T26" fmla="*/ 212 w 216"/>
              <a:gd name="T27" fmla="*/ 4 h 56"/>
              <a:gd name="T28" fmla="*/ 216 w 216"/>
              <a:gd name="T29" fmla="*/ 8 h 56"/>
              <a:gd name="T30" fmla="*/ 216 w 216"/>
              <a:gd name="T31" fmla="*/ 12 h 56"/>
              <a:gd name="T32" fmla="*/ 216 w 216"/>
              <a:gd name="T33" fmla="*/ 16 h 56"/>
              <a:gd name="T34" fmla="*/ 216 w 216"/>
              <a:gd name="T35" fmla="*/ 20 h 56"/>
              <a:gd name="T36" fmla="*/ 212 w 216"/>
              <a:gd name="T37" fmla="*/ 24 h 56"/>
              <a:gd name="T38" fmla="*/ 208 w 216"/>
              <a:gd name="T39" fmla="*/ 28 h 56"/>
              <a:gd name="T40" fmla="*/ 200 w 216"/>
              <a:gd name="T41" fmla="*/ 28 h 56"/>
              <a:gd name="T42" fmla="*/ 196 w 216"/>
              <a:gd name="T43" fmla="*/ 32 h 56"/>
              <a:gd name="T44" fmla="*/ 188 w 216"/>
              <a:gd name="T45" fmla="*/ 32 h 56"/>
              <a:gd name="T46" fmla="*/ 172 w 216"/>
              <a:gd name="T47" fmla="*/ 40 h 56"/>
              <a:gd name="T48" fmla="*/ 152 w 216"/>
              <a:gd name="T49" fmla="*/ 44 h 56"/>
              <a:gd name="T50" fmla="*/ 132 w 216"/>
              <a:gd name="T51" fmla="*/ 48 h 56"/>
              <a:gd name="T52" fmla="*/ 108 w 216"/>
              <a:gd name="T53" fmla="*/ 48 h 56"/>
              <a:gd name="T54" fmla="*/ 80 w 216"/>
              <a:gd name="T55" fmla="*/ 52 h 56"/>
              <a:gd name="T56" fmla="*/ 56 w 216"/>
              <a:gd name="T57" fmla="*/ 56 h 56"/>
              <a:gd name="T58" fmla="*/ 28 w 216"/>
              <a:gd name="T59" fmla="*/ 56 h 56"/>
              <a:gd name="T60" fmla="*/ 0 w 216"/>
              <a:gd name="T61" fmla="*/ 56 h 56"/>
              <a:gd name="T62" fmla="*/ 0 w 216"/>
              <a:gd name="T63" fmla="*/ 24 h 56"/>
              <a:gd name="T64" fmla="*/ 0 w 216"/>
              <a:gd name="T65" fmla="*/ 2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16" h="56">
                <a:moveTo>
                  <a:pt x="0" y="24"/>
                </a:moveTo>
                <a:lnTo>
                  <a:pt x="32" y="24"/>
                </a:lnTo>
                <a:lnTo>
                  <a:pt x="64" y="20"/>
                </a:lnTo>
                <a:lnTo>
                  <a:pt x="96" y="16"/>
                </a:lnTo>
                <a:lnTo>
                  <a:pt x="128" y="8"/>
                </a:lnTo>
                <a:lnTo>
                  <a:pt x="144" y="8"/>
                </a:lnTo>
                <a:lnTo>
                  <a:pt x="160" y="4"/>
                </a:lnTo>
                <a:lnTo>
                  <a:pt x="172" y="0"/>
                </a:lnTo>
                <a:lnTo>
                  <a:pt x="180" y="0"/>
                </a:lnTo>
                <a:lnTo>
                  <a:pt x="192" y="0"/>
                </a:lnTo>
                <a:lnTo>
                  <a:pt x="200" y="0"/>
                </a:lnTo>
                <a:lnTo>
                  <a:pt x="204" y="0"/>
                </a:lnTo>
                <a:lnTo>
                  <a:pt x="208" y="0"/>
                </a:lnTo>
                <a:lnTo>
                  <a:pt x="212" y="4"/>
                </a:lnTo>
                <a:lnTo>
                  <a:pt x="216" y="8"/>
                </a:lnTo>
                <a:lnTo>
                  <a:pt x="216" y="12"/>
                </a:lnTo>
                <a:lnTo>
                  <a:pt x="216" y="16"/>
                </a:lnTo>
                <a:lnTo>
                  <a:pt x="216" y="20"/>
                </a:lnTo>
                <a:lnTo>
                  <a:pt x="212" y="24"/>
                </a:lnTo>
                <a:lnTo>
                  <a:pt x="208" y="28"/>
                </a:lnTo>
                <a:lnTo>
                  <a:pt x="200" y="28"/>
                </a:lnTo>
                <a:lnTo>
                  <a:pt x="196" y="32"/>
                </a:lnTo>
                <a:lnTo>
                  <a:pt x="188" y="32"/>
                </a:lnTo>
                <a:lnTo>
                  <a:pt x="172" y="40"/>
                </a:lnTo>
                <a:lnTo>
                  <a:pt x="152" y="44"/>
                </a:lnTo>
                <a:lnTo>
                  <a:pt x="132" y="48"/>
                </a:lnTo>
                <a:lnTo>
                  <a:pt x="108" y="48"/>
                </a:lnTo>
                <a:lnTo>
                  <a:pt x="80" y="52"/>
                </a:lnTo>
                <a:lnTo>
                  <a:pt x="56" y="56"/>
                </a:lnTo>
                <a:lnTo>
                  <a:pt x="28" y="56"/>
                </a:lnTo>
                <a:lnTo>
                  <a:pt x="0" y="56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247">
            <a:extLst>
              <a:ext uri="{FF2B5EF4-FFF2-40B4-BE49-F238E27FC236}">
                <a16:creationId xmlns:a16="http://schemas.microsoft.com/office/drawing/2014/main" xmlns="" id="{5BBE50E3-FA55-4B06-B37E-D6823AAA27BD}"/>
              </a:ext>
            </a:extLst>
          </p:cNvPr>
          <p:cNvSpPr>
            <a:spLocks/>
          </p:cNvSpPr>
          <p:nvPr/>
        </p:nvSpPr>
        <p:spPr bwMode="auto">
          <a:xfrm>
            <a:off x="6180021" y="1628245"/>
            <a:ext cx="823940" cy="685921"/>
          </a:xfrm>
          <a:custGeom>
            <a:avLst/>
            <a:gdLst>
              <a:gd name="T0" fmla="*/ 128 w 204"/>
              <a:gd name="T1" fmla="*/ 16 h 148"/>
              <a:gd name="T2" fmla="*/ 128 w 204"/>
              <a:gd name="T3" fmla="*/ 8 h 148"/>
              <a:gd name="T4" fmla="*/ 128 w 204"/>
              <a:gd name="T5" fmla="*/ 4 h 148"/>
              <a:gd name="T6" fmla="*/ 132 w 204"/>
              <a:gd name="T7" fmla="*/ 4 h 148"/>
              <a:gd name="T8" fmla="*/ 140 w 204"/>
              <a:gd name="T9" fmla="*/ 0 h 148"/>
              <a:gd name="T10" fmla="*/ 144 w 204"/>
              <a:gd name="T11" fmla="*/ 0 h 148"/>
              <a:gd name="T12" fmla="*/ 156 w 204"/>
              <a:gd name="T13" fmla="*/ 0 h 148"/>
              <a:gd name="T14" fmla="*/ 164 w 204"/>
              <a:gd name="T15" fmla="*/ 4 h 148"/>
              <a:gd name="T16" fmla="*/ 176 w 204"/>
              <a:gd name="T17" fmla="*/ 12 h 148"/>
              <a:gd name="T18" fmla="*/ 188 w 204"/>
              <a:gd name="T19" fmla="*/ 20 h 148"/>
              <a:gd name="T20" fmla="*/ 196 w 204"/>
              <a:gd name="T21" fmla="*/ 28 h 148"/>
              <a:gd name="T22" fmla="*/ 200 w 204"/>
              <a:gd name="T23" fmla="*/ 36 h 148"/>
              <a:gd name="T24" fmla="*/ 204 w 204"/>
              <a:gd name="T25" fmla="*/ 40 h 148"/>
              <a:gd name="T26" fmla="*/ 204 w 204"/>
              <a:gd name="T27" fmla="*/ 44 h 148"/>
              <a:gd name="T28" fmla="*/ 204 w 204"/>
              <a:gd name="T29" fmla="*/ 48 h 148"/>
              <a:gd name="T30" fmla="*/ 200 w 204"/>
              <a:gd name="T31" fmla="*/ 52 h 148"/>
              <a:gd name="T32" fmla="*/ 196 w 204"/>
              <a:gd name="T33" fmla="*/ 56 h 148"/>
              <a:gd name="T34" fmla="*/ 192 w 204"/>
              <a:gd name="T35" fmla="*/ 60 h 148"/>
              <a:gd name="T36" fmla="*/ 188 w 204"/>
              <a:gd name="T37" fmla="*/ 64 h 148"/>
              <a:gd name="T38" fmla="*/ 180 w 204"/>
              <a:gd name="T39" fmla="*/ 68 h 148"/>
              <a:gd name="T40" fmla="*/ 172 w 204"/>
              <a:gd name="T41" fmla="*/ 72 h 148"/>
              <a:gd name="T42" fmla="*/ 160 w 204"/>
              <a:gd name="T43" fmla="*/ 80 h 148"/>
              <a:gd name="T44" fmla="*/ 148 w 204"/>
              <a:gd name="T45" fmla="*/ 88 h 148"/>
              <a:gd name="T46" fmla="*/ 132 w 204"/>
              <a:gd name="T47" fmla="*/ 96 h 148"/>
              <a:gd name="T48" fmla="*/ 112 w 204"/>
              <a:gd name="T49" fmla="*/ 104 h 148"/>
              <a:gd name="T50" fmla="*/ 88 w 204"/>
              <a:gd name="T51" fmla="*/ 112 h 148"/>
              <a:gd name="T52" fmla="*/ 64 w 204"/>
              <a:gd name="T53" fmla="*/ 124 h 148"/>
              <a:gd name="T54" fmla="*/ 36 w 204"/>
              <a:gd name="T55" fmla="*/ 136 h 148"/>
              <a:gd name="T56" fmla="*/ 4 w 204"/>
              <a:gd name="T57" fmla="*/ 148 h 148"/>
              <a:gd name="T58" fmla="*/ 0 w 204"/>
              <a:gd name="T59" fmla="*/ 124 h 148"/>
              <a:gd name="T60" fmla="*/ 24 w 204"/>
              <a:gd name="T61" fmla="*/ 112 h 148"/>
              <a:gd name="T62" fmla="*/ 44 w 204"/>
              <a:gd name="T63" fmla="*/ 100 h 148"/>
              <a:gd name="T64" fmla="*/ 64 w 204"/>
              <a:gd name="T65" fmla="*/ 88 h 148"/>
              <a:gd name="T66" fmla="*/ 80 w 204"/>
              <a:gd name="T67" fmla="*/ 76 h 148"/>
              <a:gd name="T68" fmla="*/ 92 w 204"/>
              <a:gd name="T69" fmla="*/ 68 h 148"/>
              <a:gd name="T70" fmla="*/ 104 w 204"/>
              <a:gd name="T71" fmla="*/ 60 h 148"/>
              <a:gd name="T72" fmla="*/ 112 w 204"/>
              <a:gd name="T73" fmla="*/ 52 h 148"/>
              <a:gd name="T74" fmla="*/ 120 w 204"/>
              <a:gd name="T75" fmla="*/ 48 h 148"/>
              <a:gd name="T76" fmla="*/ 128 w 204"/>
              <a:gd name="T77" fmla="*/ 40 h 148"/>
              <a:gd name="T78" fmla="*/ 132 w 204"/>
              <a:gd name="T79" fmla="*/ 32 h 148"/>
              <a:gd name="T80" fmla="*/ 132 w 204"/>
              <a:gd name="T81" fmla="*/ 20 h 148"/>
              <a:gd name="T82" fmla="*/ 128 w 204"/>
              <a:gd name="T83" fmla="*/ 16 h 148"/>
              <a:gd name="T84" fmla="*/ 128 w 204"/>
              <a:gd name="T85" fmla="*/ 16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4" h="148">
                <a:moveTo>
                  <a:pt x="128" y="16"/>
                </a:moveTo>
                <a:lnTo>
                  <a:pt x="128" y="8"/>
                </a:lnTo>
                <a:lnTo>
                  <a:pt x="128" y="4"/>
                </a:lnTo>
                <a:lnTo>
                  <a:pt x="132" y="4"/>
                </a:lnTo>
                <a:lnTo>
                  <a:pt x="140" y="0"/>
                </a:lnTo>
                <a:lnTo>
                  <a:pt x="144" y="0"/>
                </a:lnTo>
                <a:lnTo>
                  <a:pt x="156" y="0"/>
                </a:lnTo>
                <a:lnTo>
                  <a:pt x="164" y="4"/>
                </a:lnTo>
                <a:lnTo>
                  <a:pt x="176" y="12"/>
                </a:lnTo>
                <a:lnTo>
                  <a:pt x="188" y="20"/>
                </a:lnTo>
                <a:lnTo>
                  <a:pt x="196" y="28"/>
                </a:lnTo>
                <a:lnTo>
                  <a:pt x="200" y="36"/>
                </a:lnTo>
                <a:lnTo>
                  <a:pt x="204" y="40"/>
                </a:lnTo>
                <a:lnTo>
                  <a:pt x="204" y="44"/>
                </a:lnTo>
                <a:lnTo>
                  <a:pt x="204" y="48"/>
                </a:lnTo>
                <a:lnTo>
                  <a:pt x="200" y="52"/>
                </a:lnTo>
                <a:lnTo>
                  <a:pt x="196" y="56"/>
                </a:lnTo>
                <a:lnTo>
                  <a:pt x="192" y="60"/>
                </a:lnTo>
                <a:lnTo>
                  <a:pt x="188" y="64"/>
                </a:lnTo>
                <a:lnTo>
                  <a:pt x="180" y="68"/>
                </a:lnTo>
                <a:lnTo>
                  <a:pt x="172" y="72"/>
                </a:lnTo>
                <a:lnTo>
                  <a:pt x="160" y="80"/>
                </a:lnTo>
                <a:lnTo>
                  <a:pt x="148" y="88"/>
                </a:lnTo>
                <a:lnTo>
                  <a:pt x="132" y="96"/>
                </a:lnTo>
                <a:lnTo>
                  <a:pt x="112" y="104"/>
                </a:lnTo>
                <a:lnTo>
                  <a:pt x="88" y="112"/>
                </a:lnTo>
                <a:lnTo>
                  <a:pt x="64" y="124"/>
                </a:lnTo>
                <a:lnTo>
                  <a:pt x="36" y="136"/>
                </a:lnTo>
                <a:lnTo>
                  <a:pt x="4" y="148"/>
                </a:lnTo>
                <a:lnTo>
                  <a:pt x="0" y="124"/>
                </a:lnTo>
                <a:lnTo>
                  <a:pt x="24" y="112"/>
                </a:lnTo>
                <a:lnTo>
                  <a:pt x="44" y="100"/>
                </a:lnTo>
                <a:lnTo>
                  <a:pt x="64" y="88"/>
                </a:lnTo>
                <a:lnTo>
                  <a:pt x="80" y="76"/>
                </a:lnTo>
                <a:lnTo>
                  <a:pt x="92" y="68"/>
                </a:lnTo>
                <a:lnTo>
                  <a:pt x="104" y="60"/>
                </a:lnTo>
                <a:lnTo>
                  <a:pt x="112" y="52"/>
                </a:lnTo>
                <a:lnTo>
                  <a:pt x="120" y="48"/>
                </a:lnTo>
                <a:lnTo>
                  <a:pt x="128" y="40"/>
                </a:lnTo>
                <a:lnTo>
                  <a:pt x="132" y="32"/>
                </a:lnTo>
                <a:lnTo>
                  <a:pt x="132" y="20"/>
                </a:lnTo>
                <a:lnTo>
                  <a:pt x="128" y="16"/>
                </a:lnTo>
                <a:lnTo>
                  <a:pt x="128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7" name="Freeform 269">
            <a:extLst>
              <a:ext uri="{FF2B5EF4-FFF2-40B4-BE49-F238E27FC236}">
                <a16:creationId xmlns:a16="http://schemas.microsoft.com/office/drawing/2014/main" xmlns="" id="{8AC2E332-180A-4307-8C91-3B3F26E67B83}"/>
              </a:ext>
            </a:extLst>
          </p:cNvPr>
          <p:cNvSpPr>
            <a:spLocks/>
          </p:cNvSpPr>
          <p:nvPr/>
        </p:nvSpPr>
        <p:spPr bwMode="auto">
          <a:xfrm>
            <a:off x="1534268" y="3911271"/>
            <a:ext cx="856251" cy="945458"/>
          </a:xfrm>
          <a:custGeom>
            <a:avLst/>
            <a:gdLst>
              <a:gd name="T0" fmla="*/ 104 w 212"/>
              <a:gd name="T1" fmla="*/ 88 h 204"/>
              <a:gd name="T2" fmla="*/ 116 w 212"/>
              <a:gd name="T3" fmla="*/ 72 h 204"/>
              <a:gd name="T4" fmla="*/ 124 w 212"/>
              <a:gd name="T5" fmla="*/ 60 h 204"/>
              <a:gd name="T6" fmla="*/ 132 w 212"/>
              <a:gd name="T7" fmla="*/ 48 h 204"/>
              <a:gd name="T8" fmla="*/ 136 w 212"/>
              <a:gd name="T9" fmla="*/ 40 h 204"/>
              <a:gd name="T10" fmla="*/ 140 w 212"/>
              <a:gd name="T11" fmla="*/ 32 h 204"/>
              <a:gd name="T12" fmla="*/ 140 w 212"/>
              <a:gd name="T13" fmla="*/ 28 h 204"/>
              <a:gd name="T14" fmla="*/ 140 w 212"/>
              <a:gd name="T15" fmla="*/ 20 h 204"/>
              <a:gd name="T16" fmla="*/ 136 w 212"/>
              <a:gd name="T17" fmla="*/ 16 h 204"/>
              <a:gd name="T18" fmla="*/ 132 w 212"/>
              <a:gd name="T19" fmla="*/ 12 h 204"/>
              <a:gd name="T20" fmla="*/ 136 w 212"/>
              <a:gd name="T21" fmla="*/ 8 h 204"/>
              <a:gd name="T22" fmla="*/ 136 w 212"/>
              <a:gd name="T23" fmla="*/ 4 h 204"/>
              <a:gd name="T24" fmla="*/ 144 w 212"/>
              <a:gd name="T25" fmla="*/ 4 h 204"/>
              <a:gd name="T26" fmla="*/ 156 w 212"/>
              <a:gd name="T27" fmla="*/ 0 h 204"/>
              <a:gd name="T28" fmla="*/ 168 w 212"/>
              <a:gd name="T29" fmla="*/ 4 h 204"/>
              <a:gd name="T30" fmla="*/ 184 w 212"/>
              <a:gd name="T31" fmla="*/ 8 h 204"/>
              <a:gd name="T32" fmla="*/ 192 w 212"/>
              <a:gd name="T33" fmla="*/ 12 h 204"/>
              <a:gd name="T34" fmla="*/ 200 w 212"/>
              <a:gd name="T35" fmla="*/ 20 h 204"/>
              <a:gd name="T36" fmla="*/ 204 w 212"/>
              <a:gd name="T37" fmla="*/ 24 h 204"/>
              <a:gd name="T38" fmla="*/ 208 w 212"/>
              <a:gd name="T39" fmla="*/ 28 h 204"/>
              <a:gd name="T40" fmla="*/ 212 w 212"/>
              <a:gd name="T41" fmla="*/ 32 h 204"/>
              <a:gd name="T42" fmla="*/ 212 w 212"/>
              <a:gd name="T43" fmla="*/ 36 h 204"/>
              <a:gd name="T44" fmla="*/ 212 w 212"/>
              <a:gd name="T45" fmla="*/ 44 h 204"/>
              <a:gd name="T46" fmla="*/ 204 w 212"/>
              <a:gd name="T47" fmla="*/ 52 h 204"/>
              <a:gd name="T48" fmla="*/ 196 w 212"/>
              <a:gd name="T49" fmla="*/ 64 h 204"/>
              <a:gd name="T50" fmla="*/ 184 w 212"/>
              <a:gd name="T51" fmla="*/ 80 h 204"/>
              <a:gd name="T52" fmla="*/ 152 w 212"/>
              <a:gd name="T53" fmla="*/ 108 h 204"/>
              <a:gd name="T54" fmla="*/ 136 w 212"/>
              <a:gd name="T55" fmla="*/ 124 h 204"/>
              <a:gd name="T56" fmla="*/ 120 w 212"/>
              <a:gd name="T57" fmla="*/ 136 h 204"/>
              <a:gd name="T58" fmla="*/ 100 w 212"/>
              <a:gd name="T59" fmla="*/ 152 h 204"/>
              <a:gd name="T60" fmla="*/ 84 w 212"/>
              <a:gd name="T61" fmla="*/ 164 h 204"/>
              <a:gd name="T62" fmla="*/ 44 w 212"/>
              <a:gd name="T63" fmla="*/ 188 h 204"/>
              <a:gd name="T64" fmla="*/ 36 w 212"/>
              <a:gd name="T65" fmla="*/ 192 h 204"/>
              <a:gd name="T66" fmla="*/ 28 w 212"/>
              <a:gd name="T67" fmla="*/ 196 h 204"/>
              <a:gd name="T68" fmla="*/ 20 w 212"/>
              <a:gd name="T69" fmla="*/ 200 h 204"/>
              <a:gd name="T70" fmla="*/ 16 w 212"/>
              <a:gd name="T71" fmla="*/ 200 h 204"/>
              <a:gd name="T72" fmla="*/ 8 w 212"/>
              <a:gd name="T73" fmla="*/ 204 h 204"/>
              <a:gd name="T74" fmla="*/ 4 w 212"/>
              <a:gd name="T75" fmla="*/ 204 h 204"/>
              <a:gd name="T76" fmla="*/ 4 w 212"/>
              <a:gd name="T77" fmla="*/ 204 h 204"/>
              <a:gd name="T78" fmla="*/ 0 w 212"/>
              <a:gd name="T79" fmla="*/ 200 h 204"/>
              <a:gd name="T80" fmla="*/ 0 w 212"/>
              <a:gd name="T81" fmla="*/ 200 h 204"/>
              <a:gd name="T82" fmla="*/ 0 w 212"/>
              <a:gd name="T83" fmla="*/ 196 h 204"/>
              <a:gd name="T84" fmla="*/ 0 w 212"/>
              <a:gd name="T85" fmla="*/ 192 h 204"/>
              <a:gd name="T86" fmla="*/ 4 w 212"/>
              <a:gd name="T87" fmla="*/ 188 h 204"/>
              <a:gd name="T88" fmla="*/ 12 w 212"/>
              <a:gd name="T89" fmla="*/ 180 h 204"/>
              <a:gd name="T90" fmla="*/ 16 w 212"/>
              <a:gd name="T91" fmla="*/ 176 h 204"/>
              <a:gd name="T92" fmla="*/ 28 w 212"/>
              <a:gd name="T93" fmla="*/ 164 h 204"/>
              <a:gd name="T94" fmla="*/ 36 w 212"/>
              <a:gd name="T95" fmla="*/ 156 h 204"/>
              <a:gd name="T96" fmla="*/ 56 w 212"/>
              <a:gd name="T97" fmla="*/ 136 h 204"/>
              <a:gd name="T98" fmla="*/ 72 w 212"/>
              <a:gd name="T99" fmla="*/ 120 h 204"/>
              <a:gd name="T100" fmla="*/ 88 w 212"/>
              <a:gd name="T101" fmla="*/ 104 h 204"/>
              <a:gd name="T102" fmla="*/ 104 w 212"/>
              <a:gd name="T103" fmla="*/ 88 h 204"/>
              <a:gd name="T104" fmla="*/ 104 w 212"/>
              <a:gd name="T105" fmla="*/ 88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12" h="204">
                <a:moveTo>
                  <a:pt x="104" y="88"/>
                </a:moveTo>
                <a:lnTo>
                  <a:pt x="116" y="72"/>
                </a:lnTo>
                <a:lnTo>
                  <a:pt x="124" y="60"/>
                </a:lnTo>
                <a:lnTo>
                  <a:pt x="132" y="48"/>
                </a:lnTo>
                <a:lnTo>
                  <a:pt x="136" y="40"/>
                </a:lnTo>
                <a:lnTo>
                  <a:pt x="140" y="32"/>
                </a:lnTo>
                <a:lnTo>
                  <a:pt x="140" y="28"/>
                </a:lnTo>
                <a:lnTo>
                  <a:pt x="140" y="20"/>
                </a:lnTo>
                <a:lnTo>
                  <a:pt x="136" y="16"/>
                </a:lnTo>
                <a:lnTo>
                  <a:pt x="132" y="12"/>
                </a:lnTo>
                <a:lnTo>
                  <a:pt x="136" y="8"/>
                </a:lnTo>
                <a:lnTo>
                  <a:pt x="136" y="4"/>
                </a:lnTo>
                <a:lnTo>
                  <a:pt x="144" y="4"/>
                </a:lnTo>
                <a:lnTo>
                  <a:pt x="156" y="0"/>
                </a:lnTo>
                <a:lnTo>
                  <a:pt x="168" y="4"/>
                </a:lnTo>
                <a:lnTo>
                  <a:pt x="184" y="8"/>
                </a:lnTo>
                <a:lnTo>
                  <a:pt x="192" y="12"/>
                </a:lnTo>
                <a:lnTo>
                  <a:pt x="200" y="20"/>
                </a:lnTo>
                <a:lnTo>
                  <a:pt x="204" y="24"/>
                </a:lnTo>
                <a:lnTo>
                  <a:pt x="208" y="28"/>
                </a:lnTo>
                <a:lnTo>
                  <a:pt x="212" y="32"/>
                </a:lnTo>
                <a:lnTo>
                  <a:pt x="212" y="36"/>
                </a:lnTo>
                <a:lnTo>
                  <a:pt x="212" y="44"/>
                </a:lnTo>
                <a:lnTo>
                  <a:pt x="204" y="52"/>
                </a:lnTo>
                <a:lnTo>
                  <a:pt x="196" y="64"/>
                </a:lnTo>
                <a:lnTo>
                  <a:pt x="184" y="80"/>
                </a:lnTo>
                <a:lnTo>
                  <a:pt x="152" y="108"/>
                </a:lnTo>
                <a:lnTo>
                  <a:pt x="136" y="124"/>
                </a:lnTo>
                <a:lnTo>
                  <a:pt x="120" y="136"/>
                </a:lnTo>
                <a:lnTo>
                  <a:pt x="100" y="152"/>
                </a:lnTo>
                <a:lnTo>
                  <a:pt x="84" y="164"/>
                </a:lnTo>
                <a:lnTo>
                  <a:pt x="44" y="188"/>
                </a:lnTo>
                <a:lnTo>
                  <a:pt x="36" y="192"/>
                </a:lnTo>
                <a:lnTo>
                  <a:pt x="28" y="196"/>
                </a:lnTo>
                <a:lnTo>
                  <a:pt x="20" y="200"/>
                </a:lnTo>
                <a:lnTo>
                  <a:pt x="16" y="200"/>
                </a:lnTo>
                <a:lnTo>
                  <a:pt x="8" y="204"/>
                </a:lnTo>
                <a:lnTo>
                  <a:pt x="4" y="204"/>
                </a:lnTo>
                <a:lnTo>
                  <a:pt x="4" y="204"/>
                </a:lnTo>
                <a:lnTo>
                  <a:pt x="0" y="200"/>
                </a:lnTo>
                <a:lnTo>
                  <a:pt x="0" y="200"/>
                </a:lnTo>
                <a:lnTo>
                  <a:pt x="0" y="196"/>
                </a:lnTo>
                <a:lnTo>
                  <a:pt x="0" y="192"/>
                </a:lnTo>
                <a:lnTo>
                  <a:pt x="4" y="188"/>
                </a:lnTo>
                <a:lnTo>
                  <a:pt x="12" y="180"/>
                </a:lnTo>
                <a:lnTo>
                  <a:pt x="16" y="176"/>
                </a:lnTo>
                <a:lnTo>
                  <a:pt x="28" y="164"/>
                </a:lnTo>
                <a:lnTo>
                  <a:pt x="36" y="156"/>
                </a:lnTo>
                <a:lnTo>
                  <a:pt x="56" y="136"/>
                </a:lnTo>
                <a:lnTo>
                  <a:pt x="72" y="120"/>
                </a:lnTo>
                <a:lnTo>
                  <a:pt x="88" y="104"/>
                </a:lnTo>
                <a:lnTo>
                  <a:pt x="104" y="88"/>
                </a:lnTo>
                <a:lnTo>
                  <a:pt x="104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270">
            <a:extLst>
              <a:ext uri="{FF2B5EF4-FFF2-40B4-BE49-F238E27FC236}">
                <a16:creationId xmlns:a16="http://schemas.microsoft.com/office/drawing/2014/main" xmlns="" id="{84270338-52CA-4EE1-A4C2-40FE74E5C040}"/>
              </a:ext>
            </a:extLst>
          </p:cNvPr>
          <p:cNvSpPr>
            <a:spLocks/>
          </p:cNvSpPr>
          <p:nvPr/>
        </p:nvSpPr>
        <p:spPr bwMode="auto">
          <a:xfrm>
            <a:off x="1954316" y="4170809"/>
            <a:ext cx="1243987" cy="315153"/>
          </a:xfrm>
          <a:custGeom>
            <a:avLst/>
            <a:gdLst>
              <a:gd name="T0" fmla="*/ 136 w 308"/>
              <a:gd name="T1" fmla="*/ 20 h 68"/>
              <a:gd name="T2" fmla="*/ 156 w 308"/>
              <a:gd name="T3" fmla="*/ 16 h 68"/>
              <a:gd name="T4" fmla="*/ 176 w 308"/>
              <a:gd name="T5" fmla="*/ 12 h 68"/>
              <a:gd name="T6" fmla="*/ 192 w 308"/>
              <a:gd name="T7" fmla="*/ 8 h 68"/>
              <a:gd name="T8" fmla="*/ 208 w 308"/>
              <a:gd name="T9" fmla="*/ 4 h 68"/>
              <a:gd name="T10" fmla="*/ 224 w 308"/>
              <a:gd name="T11" fmla="*/ 4 h 68"/>
              <a:gd name="T12" fmla="*/ 236 w 308"/>
              <a:gd name="T13" fmla="*/ 4 h 68"/>
              <a:gd name="T14" fmla="*/ 244 w 308"/>
              <a:gd name="T15" fmla="*/ 0 h 68"/>
              <a:gd name="T16" fmla="*/ 256 w 308"/>
              <a:gd name="T17" fmla="*/ 0 h 68"/>
              <a:gd name="T18" fmla="*/ 268 w 308"/>
              <a:gd name="T19" fmla="*/ 0 h 68"/>
              <a:gd name="T20" fmla="*/ 280 w 308"/>
              <a:gd name="T21" fmla="*/ 4 h 68"/>
              <a:gd name="T22" fmla="*/ 288 w 308"/>
              <a:gd name="T23" fmla="*/ 4 h 68"/>
              <a:gd name="T24" fmla="*/ 296 w 308"/>
              <a:gd name="T25" fmla="*/ 4 h 68"/>
              <a:gd name="T26" fmla="*/ 300 w 308"/>
              <a:gd name="T27" fmla="*/ 8 h 68"/>
              <a:gd name="T28" fmla="*/ 304 w 308"/>
              <a:gd name="T29" fmla="*/ 12 h 68"/>
              <a:gd name="T30" fmla="*/ 308 w 308"/>
              <a:gd name="T31" fmla="*/ 16 h 68"/>
              <a:gd name="T32" fmla="*/ 308 w 308"/>
              <a:gd name="T33" fmla="*/ 20 h 68"/>
              <a:gd name="T34" fmla="*/ 304 w 308"/>
              <a:gd name="T35" fmla="*/ 24 h 68"/>
              <a:gd name="T36" fmla="*/ 304 w 308"/>
              <a:gd name="T37" fmla="*/ 24 h 68"/>
              <a:gd name="T38" fmla="*/ 300 w 308"/>
              <a:gd name="T39" fmla="*/ 28 h 68"/>
              <a:gd name="T40" fmla="*/ 292 w 308"/>
              <a:gd name="T41" fmla="*/ 28 h 68"/>
              <a:gd name="T42" fmla="*/ 284 w 308"/>
              <a:gd name="T43" fmla="*/ 32 h 68"/>
              <a:gd name="T44" fmla="*/ 280 w 308"/>
              <a:gd name="T45" fmla="*/ 32 h 68"/>
              <a:gd name="T46" fmla="*/ 260 w 308"/>
              <a:gd name="T47" fmla="*/ 40 h 68"/>
              <a:gd name="T48" fmla="*/ 240 w 308"/>
              <a:gd name="T49" fmla="*/ 44 h 68"/>
              <a:gd name="T50" fmla="*/ 216 w 308"/>
              <a:gd name="T51" fmla="*/ 48 h 68"/>
              <a:gd name="T52" fmla="*/ 192 w 308"/>
              <a:gd name="T53" fmla="*/ 56 h 68"/>
              <a:gd name="T54" fmla="*/ 164 w 308"/>
              <a:gd name="T55" fmla="*/ 60 h 68"/>
              <a:gd name="T56" fmla="*/ 152 w 308"/>
              <a:gd name="T57" fmla="*/ 64 h 68"/>
              <a:gd name="T58" fmla="*/ 132 w 308"/>
              <a:gd name="T59" fmla="*/ 64 h 68"/>
              <a:gd name="T60" fmla="*/ 116 w 308"/>
              <a:gd name="T61" fmla="*/ 68 h 68"/>
              <a:gd name="T62" fmla="*/ 96 w 308"/>
              <a:gd name="T63" fmla="*/ 68 h 68"/>
              <a:gd name="T64" fmla="*/ 76 w 308"/>
              <a:gd name="T65" fmla="*/ 68 h 68"/>
              <a:gd name="T66" fmla="*/ 52 w 308"/>
              <a:gd name="T67" fmla="*/ 68 h 68"/>
              <a:gd name="T68" fmla="*/ 28 w 308"/>
              <a:gd name="T69" fmla="*/ 68 h 68"/>
              <a:gd name="T70" fmla="*/ 0 w 308"/>
              <a:gd name="T71" fmla="*/ 68 h 68"/>
              <a:gd name="T72" fmla="*/ 0 w 308"/>
              <a:gd name="T73" fmla="*/ 40 h 68"/>
              <a:gd name="T74" fmla="*/ 12 w 308"/>
              <a:gd name="T75" fmla="*/ 40 h 68"/>
              <a:gd name="T76" fmla="*/ 24 w 308"/>
              <a:gd name="T77" fmla="*/ 36 h 68"/>
              <a:gd name="T78" fmla="*/ 40 w 308"/>
              <a:gd name="T79" fmla="*/ 36 h 68"/>
              <a:gd name="T80" fmla="*/ 56 w 308"/>
              <a:gd name="T81" fmla="*/ 32 h 68"/>
              <a:gd name="T82" fmla="*/ 72 w 308"/>
              <a:gd name="T83" fmla="*/ 32 h 68"/>
              <a:gd name="T84" fmla="*/ 92 w 308"/>
              <a:gd name="T85" fmla="*/ 28 h 68"/>
              <a:gd name="T86" fmla="*/ 112 w 308"/>
              <a:gd name="T87" fmla="*/ 24 h 68"/>
              <a:gd name="T88" fmla="*/ 136 w 308"/>
              <a:gd name="T89" fmla="*/ 20 h 68"/>
              <a:gd name="T90" fmla="*/ 136 w 308"/>
              <a:gd name="T91" fmla="*/ 2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08" h="68">
                <a:moveTo>
                  <a:pt x="136" y="20"/>
                </a:moveTo>
                <a:lnTo>
                  <a:pt x="156" y="16"/>
                </a:lnTo>
                <a:lnTo>
                  <a:pt x="176" y="12"/>
                </a:lnTo>
                <a:lnTo>
                  <a:pt x="192" y="8"/>
                </a:lnTo>
                <a:lnTo>
                  <a:pt x="208" y="4"/>
                </a:lnTo>
                <a:lnTo>
                  <a:pt x="224" y="4"/>
                </a:lnTo>
                <a:lnTo>
                  <a:pt x="236" y="4"/>
                </a:lnTo>
                <a:lnTo>
                  <a:pt x="244" y="0"/>
                </a:lnTo>
                <a:lnTo>
                  <a:pt x="256" y="0"/>
                </a:lnTo>
                <a:lnTo>
                  <a:pt x="268" y="0"/>
                </a:lnTo>
                <a:lnTo>
                  <a:pt x="280" y="4"/>
                </a:lnTo>
                <a:lnTo>
                  <a:pt x="288" y="4"/>
                </a:lnTo>
                <a:lnTo>
                  <a:pt x="296" y="4"/>
                </a:lnTo>
                <a:lnTo>
                  <a:pt x="300" y="8"/>
                </a:lnTo>
                <a:lnTo>
                  <a:pt x="304" y="12"/>
                </a:lnTo>
                <a:lnTo>
                  <a:pt x="308" y="16"/>
                </a:lnTo>
                <a:lnTo>
                  <a:pt x="308" y="20"/>
                </a:lnTo>
                <a:lnTo>
                  <a:pt x="304" y="24"/>
                </a:lnTo>
                <a:lnTo>
                  <a:pt x="304" y="24"/>
                </a:lnTo>
                <a:lnTo>
                  <a:pt x="300" y="28"/>
                </a:lnTo>
                <a:lnTo>
                  <a:pt x="292" y="28"/>
                </a:lnTo>
                <a:lnTo>
                  <a:pt x="284" y="32"/>
                </a:lnTo>
                <a:lnTo>
                  <a:pt x="280" y="32"/>
                </a:lnTo>
                <a:lnTo>
                  <a:pt x="260" y="40"/>
                </a:lnTo>
                <a:lnTo>
                  <a:pt x="240" y="44"/>
                </a:lnTo>
                <a:lnTo>
                  <a:pt x="216" y="48"/>
                </a:lnTo>
                <a:lnTo>
                  <a:pt x="192" y="56"/>
                </a:lnTo>
                <a:lnTo>
                  <a:pt x="164" y="60"/>
                </a:lnTo>
                <a:lnTo>
                  <a:pt x="152" y="64"/>
                </a:lnTo>
                <a:lnTo>
                  <a:pt x="132" y="64"/>
                </a:lnTo>
                <a:lnTo>
                  <a:pt x="116" y="68"/>
                </a:lnTo>
                <a:lnTo>
                  <a:pt x="96" y="68"/>
                </a:lnTo>
                <a:lnTo>
                  <a:pt x="76" y="68"/>
                </a:lnTo>
                <a:lnTo>
                  <a:pt x="52" y="68"/>
                </a:lnTo>
                <a:lnTo>
                  <a:pt x="28" y="68"/>
                </a:lnTo>
                <a:lnTo>
                  <a:pt x="0" y="68"/>
                </a:lnTo>
                <a:lnTo>
                  <a:pt x="0" y="40"/>
                </a:lnTo>
                <a:lnTo>
                  <a:pt x="12" y="40"/>
                </a:lnTo>
                <a:lnTo>
                  <a:pt x="24" y="36"/>
                </a:lnTo>
                <a:lnTo>
                  <a:pt x="40" y="36"/>
                </a:lnTo>
                <a:lnTo>
                  <a:pt x="56" y="32"/>
                </a:lnTo>
                <a:lnTo>
                  <a:pt x="72" y="32"/>
                </a:lnTo>
                <a:lnTo>
                  <a:pt x="92" y="28"/>
                </a:lnTo>
                <a:lnTo>
                  <a:pt x="112" y="24"/>
                </a:lnTo>
                <a:lnTo>
                  <a:pt x="136" y="20"/>
                </a:lnTo>
                <a:lnTo>
                  <a:pt x="136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271">
            <a:extLst>
              <a:ext uri="{FF2B5EF4-FFF2-40B4-BE49-F238E27FC236}">
                <a16:creationId xmlns:a16="http://schemas.microsoft.com/office/drawing/2014/main" xmlns="" id="{7093B78A-BB96-4F6F-A331-A8B19B146403}"/>
              </a:ext>
            </a:extLst>
          </p:cNvPr>
          <p:cNvSpPr>
            <a:spLocks/>
          </p:cNvSpPr>
          <p:nvPr/>
        </p:nvSpPr>
        <p:spPr bwMode="auto">
          <a:xfrm>
            <a:off x="2455142" y="4337654"/>
            <a:ext cx="290802" cy="2224608"/>
          </a:xfrm>
          <a:custGeom>
            <a:avLst/>
            <a:gdLst>
              <a:gd name="T0" fmla="*/ 72 w 72"/>
              <a:gd name="T1" fmla="*/ 36 h 480"/>
              <a:gd name="T2" fmla="*/ 72 w 72"/>
              <a:gd name="T3" fmla="*/ 40 h 480"/>
              <a:gd name="T4" fmla="*/ 68 w 72"/>
              <a:gd name="T5" fmla="*/ 48 h 480"/>
              <a:gd name="T6" fmla="*/ 68 w 72"/>
              <a:gd name="T7" fmla="*/ 60 h 480"/>
              <a:gd name="T8" fmla="*/ 68 w 72"/>
              <a:gd name="T9" fmla="*/ 72 h 480"/>
              <a:gd name="T10" fmla="*/ 68 w 72"/>
              <a:gd name="T11" fmla="*/ 84 h 480"/>
              <a:gd name="T12" fmla="*/ 64 w 72"/>
              <a:gd name="T13" fmla="*/ 100 h 480"/>
              <a:gd name="T14" fmla="*/ 64 w 72"/>
              <a:gd name="T15" fmla="*/ 120 h 480"/>
              <a:gd name="T16" fmla="*/ 64 w 72"/>
              <a:gd name="T17" fmla="*/ 140 h 480"/>
              <a:gd name="T18" fmla="*/ 64 w 72"/>
              <a:gd name="T19" fmla="*/ 224 h 480"/>
              <a:gd name="T20" fmla="*/ 64 w 72"/>
              <a:gd name="T21" fmla="*/ 312 h 480"/>
              <a:gd name="T22" fmla="*/ 64 w 72"/>
              <a:gd name="T23" fmla="*/ 332 h 480"/>
              <a:gd name="T24" fmla="*/ 64 w 72"/>
              <a:gd name="T25" fmla="*/ 352 h 480"/>
              <a:gd name="T26" fmla="*/ 60 w 72"/>
              <a:gd name="T27" fmla="*/ 372 h 480"/>
              <a:gd name="T28" fmla="*/ 60 w 72"/>
              <a:gd name="T29" fmla="*/ 388 h 480"/>
              <a:gd name="T30" fmla="*/ 60 w 72"/>
              <a:gd name="T31" fmla="*/ 404 h 480"/>
              <a:gd name="T32" fmla="*/ 60 w 72"/>
              <a:gd name="T33" fmla="*/ 416 h 480"/>
              <a:gd name="T34" fmla="*/ 56 w 72"/>
              <a:gd name="T35" fmla="*/ 428 h 480"/>
              <a:gd name="T36" fmla="*/ 56 w 72"/>
              <a:gd name="T37" fmla="*/ 440 h 480"/>
              <a:gd name="T38" fmla="*/ 56 w 72"/>
              <a:gd name="T39" fmla="*/ 448 h 480"/>
              <a:gd name="T40" fmla="*/ 52 w 72"/>
              <a:gd name="T41" fmla="*/ 456 h 480"/>
              <a:gd name="T42" fmla="*/ 48 w 72"/>
              <a:gd name="T43" fmla="*/ 464 h 480"/>
              <a:gd name="T44" fmla="*/ 48 w 72"/>
              <a:gd name="T45" fmla="*/ 468 h 480"/>
              <a:gd name="T46" fmla="*/ 44 w 72"/>
              <a:gd name="T47" fmla="*/ 476 h 480"/>
              <a:gd name="T48" fmla="*/ 40 w 72"/>
              <a:gd name="T49" fmla="*/ 476 h 480"/>
              <a:gd name="T50" fmla="*/ 40 w 72"/>
              <a:gd name="T51" fmla="*/ 480 h 480"/>
              <a:gd name="T52" fmla="*/ 36 w 72"/>
              <a:gd name="T53" fmla="*/ 480 h 480"/>
              <a:gd name="T54" fmla="*/ 28 w 72"/>
              <a:gd name="T55" fmla="*/ 480 h 480"/>
              <a:gd name="T56" fmla="*/ 24 w 72"/>
              <a:gd name="T57" fmla="*/ 476 h 480"/>
              <a:gd name="T58" fmla="*/ 20 w 72"/>
              <a:gd name="T59" fmla="*/ 468 h 480"/>
              <a:gd name="T60" fmla="*/ 16 w 72"/>
              <a:gd name="T61" fmla="*/ 460 h 480"/>
              <a:gd name="T62" fmla="*/ 16 w 72"/>
              <a:gd name="T63" fmla="*/ 452 h 480"/>
              <a:gd name="T64" fmla="*/ 16 w 72"/>
              <a:gd name="T65" fmla="*/ 444 h 480"/>
              <a:gd name="T66" fmla="*/ 16 w 72"/>
              <a:gd name="T67" fmla="*/ 432 h 480"/>
              <a:gd name="T68" fmla="*/ 12 w 72"/>
              <a:gd name="T69" fmla="*/ 420 h 480"/>
              <a:gd name="T70" fmla="*/ 12 w 72"/>
              <a:gd name="T71" fmla="*/ 408 h 480"/>
              <a:gd name="T72" fmla="*/ 12 w 72"/>
              <a:gd name="T73" fmla="*/ 392 h 480"/>
              <a:gd name="T74" fmla="*/ 12 w 72"/>
              <a:gd name="T75" fmla="*/ 376 h 480"/>
              <a:gd name="T76" fmla="*/ 8 w 72"/>
              <a:gd name="T77" fmla="*/ 356 h 480"/>
              <a:gd name="T78" fmla="*/ 8 w 72"/>
              <a:gd name="T79" fmla="*/ 336 h 480"/>
              <a:gd name="T80" fmla="*/ 8 w 72"/>
              <a:gd name="T81" fmla="*/ 316 h 480"/>
              <a:gd name="T82" fmla="*/ 8 w 72"/>
              <a:gd name="T83" fmla="*/ 296 h 480"/>
              <a:gd name="T84" fmla="*/ 8 w 72"/>
              <a:gd name="T85" fmla="*/ 272 h 480"/>
              <a:gd name="T86" fmla="*/ 8 w 72"/>
              <a:gd name="T87" fmla="*/ 228 h 480"/>
              <a:gd name="T88" fmla="*/ 8 w 72"/>
              <a:gd name="T89" fmla="*/ 176 h 480"/>
              <a:gd name="T90" fmla="*/ 4 w 72"/>
              <a:gd name="T91" fmla="*/ 152 h 480"/>
              <a:gd name="T92" fmla="*/ 4 w 72"/>
              <a:gd name="T93" fmla="*/ 128 h 480"/>
              <a:gd name="T94" fmla="*/ 4 w 72"/>
              <a:gd name="T95" fmla="*/ 80 h 480"/>
              <a:gd name="T96" fmla="*/ 4 w 72"/>
              <a:gd name="T97" fmla="*/ 40 h 480"/>
              <a:gd name="T98" fmla="*/ 0 w 72"/>
              <a:gd name="T99" fmla="*/ 0 h 480"/>
              <a:gd name="T100" fmla="*/ 16 w 72"/>
              <a:gd name="T101" fmla="*/ 4 h 480"/>
              <a:gd name="T102" fmla="*/ 32 w 72"/>
              <a:gd name="T103" fmla="*/ 12 h 480"/>
              <a:gd name="T104" fmla="*/ 44 w 72"/>
              <a:gd name="T105" fmla="*/ 16 h 480"/>
              <a:gd name="T106" fmla="*/ 56 w 72"/>
              <a:gd name="T107" fmla="*/ 20 h 480"/>
              <a:gd name="T108" fmla="*/ 64 w 72"/>
              <a:gd name="T109" fmla="*/ 24 h 480"/>
              <a:gd name="T110" fmla="*/ 68 w 72"/>
              <a:gd name="T111" fmla="*/ 28 h 480"/>
              <a:gd name="T112" fmla="*/ 72 w 72"/>
              <a:gd name="T113" fmla="*/ 32 h 480"/>
              <a:gd name="T114" fmla="*/ 72 w 72"/>
              <a:gd name="T115" fmla="*/ 36 h 480"/>
              <a:gd name="T116" fmla="*/ 72 w 72"/>
              <a:gd name="T117" fmla="*/ 36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2" h="480">
                <a:moveTo>
                  <a:pt x="72" y="36"/>
                </a:moveTo>
                <a:lnTo>
                  <a:pt x="72" y="40"/>
                </a:lnTo>
                <a:lnTo>
                  <a:pt x="68" y="48"/>
                </a:lnTo>
                <a:lnTo>
                  <a:pt x="68" y="60"/>
                </a:lnTo>
                <a:lnTo>
                  <a:pt x="68" y="72"/>
                </a:lnTo>
                <a:lnTo>
                  <a:pt x="68" y="84"/>
                </a:lnTo>
                <a:lnTo>
                  <a:pt x="64" y="100"/>
                </a:lnTo>
                <a:lnTo>
                  <a:pt x="64" y="120"/>
                </a:lnTo>
                <a:lnTo>
                  <a:pt x="64" y="140"/>
                </a:lnTo>
                <a:lnTo>
                  <a:pt x="64" y="224"/>
                </a:lnTo>
                <a:lnTo>
                  <a:pt x="64" y="312"/>
                </a:lnTo>
                <a:lnTo>
                  <a:pt x="64" y="332"/>
                </a:lnTo>
                <a:lnTo>
                  <a:pt x="64" y="352"/>
                </a:lnTo>
                <a:lnTo>
                  <a:pt x="60" y="372"/>
                </a:lnTo>
                <a:lnTo>
                  <a:pt x="60" y="388"/>
                </a:lnTo>
                <a:lnTo>
                  <a:pt x="60" y="404"/>
                </a:lnTo>
                <a:lnTo>
                  <a:pt x="60" y="416"/>
                </a:lnTo>
                <a:lnTo>
                  <a:pt x="56" y="428"/>
                </a:lnTo>
                <a:lnTo>
                  <a:pt x="56" y="440"/>
                </a:lnTo>
                <a:lnTo>
                  <a:pt x="56" y="448"/>
                </a:lnTo>
                <a:lnTo>
                  <a:pt x="52" y="456"/>
                </a:lnTo>
                <a:lnTo>
                  <a:pt x="48" y="464"/>
                </a:lnTo>
                <a:lnTo>
                  <a:pt x="48" y="468"/>
                </a:lnTo>
                <a:lnTo>
                  <a:pt x="44" y="476"/>
                </a:lnTo>
                <a:lnTo>
                  <a:pt x="40" y="476"/>
                </a:lnTo>
                <a:lnTo>
                  <a:pt x="40" y="480"/>
                </a:lnTo>
                <a:lnTo>
                  <a:pt x="36" y="480"/>
                </a:lnTo>
                <a:lnTo>
                  <a:pt x="28" y="480"/>
                </a:lnTo>
                <a:lnTo>
                  <a:pt x="24" y="476"/>
                </a:lnTo>
                <a:lnTo>
                  <a:pt x="20" y="468"/>
                </a:lnTo>
                <a:lnTo>
                  <a:pt x="16" y="460"/>
                </a:lnTo>
                <a:lnTo>
                  <a:pt x="16" y="452"/>
                </a:lnTo>
                <a:lnTo>
                  <a:pt x="16" y="444"/>
                </a:lnTo>
                <a:lnTo>
                  <a:pt x="16" y="432"/>
                </a:lnTo>
                <a:lnTo>
                  <a:pt x="12" y="420"/>
                </a:lnTo>
                <a:lnTo>
                  <a:pt x="12" y="408"/>
                </a:lnTo>
                <a:lnTo>
                  <a:pt x="12" y="392"/>
                </a:lnTo>
                <a:lnTo>
                  <a:pt x="12" y="376"/>
                </a:lnTo>
                <a:lnTo>
                  <a:pt x="8" y="356"/>
                </a:lnTo>
                <a:lnTo>
                  <a:pt x="8" y="336"/>
                </a:lnTo>
                <a:lnTo>
                  <a:pt x="8" y="316"/>
                </a:lnTo>
                <a:lnTo>
                  <a:pt x="8" y="296"/>
                </a:lnTo>
                <a:lnTo>
                  <a:pt x="8" y="272"/>
                </a:lnTo>
                <a:lnTo>
                  <a:pt x="8" y="228"/>
                </a:lnTo>
                <a:lnTo>
                  <a:pt x="8" y="176"/>
                </a:lnTo>
                <a:lnTo>
                  <a:pt x="4" y="152"/>
                </a:lnTo>
                <a:lnTo>
                  <a:pt x="4" y="128"/>
                </a:lnTo>
                <a:lnTo>
                  <a:pt x="4" y="80"/>
                </a:lnTo>
                <a:lnTo>
                  <a:pt x="4" y="40"/>
                </a:lnTo>
                <a:lnTo>
                  <a:pt x="0" y="0"/>
                </a:lnTo>
                <a:lnTo>
                  <a:pt x="16" y="4"/>
                </a:lnTo>
                <a:lnTo>
                  <a:pt x="32" y="12"/>
                </a:lnTo>
                <a:lnTo>
                  <a:pt x="44" y="16"/>
                </a:lnTo>
                <a:lnTo>
                  <a:pt x="56" y="20"/>
                </a:lnTo>
                <a:lnTo>
                  <a:pt x="64" y="24"/>
                </a:lnTo>
                <a:lnTo>
                  <a:pt x="68" y="28"/>
                </a:lnTo>
                <a:lnTo>
                  <a:pt x="72" y="32"/>
                </a:lnTo>
                <a:lnTo>
                  <a:pt x="72" y="36"/>
                </a:lnTo>
                <a:lnTo>
                  <a:pt x="72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272">
            <a:extLst>
              <a:ext uri="{FF2B5EF4-FFF2-40B4-BE49-F238E27FC236}">
                <a16:creationId xmlns:a16="http://schemas.microsoft.com/office/drawing/2014/main" xmlns="" id="{AE24F280-5A02-4131-8758-9204FD25E757}"/>
              </a:ext>
            </a:extLst>
          </p:cNvPr>
          <p:cNvSpPr>
            <a:spLocks/>
          </p:cNvSpPr>
          <p:nvPr/>
        </p:nvSpPr>
        <p:spPr bwMode="auto">
          <a:xfrm>
            <a:off x="1808915" y="4875268"/>
            <a:ext cx="193868" cy="519075"/>
          </a:xfrm>
          <a:custGeom>
            <a:avLst/>
            <a:gdLst>
              <a:gd name="T0" fmla="*/ 40 w 48"/>
              <a:gd name="T1" fmla="*/ 8 h 112"/>
              <a:gd name="T2" fmla="*/ 48 w 48"/>
              <a:gd name="T3" fmla="*/ 112 h 112"/>
              <a:gd name="T4" fmla="*/ 32 w 48"/>
              <a:gd name="T5" fmla="*/ 112 h 112"/>
              <a:gd name="T6" fmla="*/ 28 w 48"/>
              <a:gd name="T7" fmla="*/ 96 h 112"/>
              <a:gd name="T8" fmla="*/ 28 w 48"/>
              <a:gd name="T9" fmla="*/ 80 h 112"/>
              <a:gd name="T10" fmla="*/ 24 w 48"/>
              <a:gd name="T11" fmla="*/ 48 h 112"/>
              <a:gd name="T12" fmla="*/ 20 w 48"/>
              <a:gd name="T13" fmla="*/ 36 h 112"/>
              <a:gd name="T14" fmla="*/ 16 w 48"/>
              <a:gd name="T15" fmla="*/ 28 h 112"/>
              <a:gd name="T16" fmla="*/ 12 w 48"/>
              <a:gd name="T17" fmla="*/ 20 h 112"/>
              <a:gd name="T18" fmla="*/ 8 w 48"/>
              <a:gd name="T19" fmla="*/ 12 h 112"/>
              <a:gd name="T20" fmla="*/ 0 w 48"/>
              <a:gd name="T21" fmla="*/ 8 h 112"/>
              <a:gd name="T22" fmla="*/ 0 w 48"/>
              <a:gd name="T23" fmla="*/ 4 h 112"/>
              <a:gd name="T24" fmla="*/ 0 w 48"/>
              <a:gd name="T25" fmla="*/ 4 h 112"/>
              <a:gd name="T26" fmla="*/ 0 w 48"/>
              <a:gd name="T27" fmla="*/ 0 h 112"/>
              <a:gd name="T28" fmla="*/ 4 w 48"/>
              <a:gd name="T29" fmla="*/ 0 h 112"/>
              <a:gd name="T30" fmla="*/ 4 w 48"/>
              <a:gd name="T31" fmla="*/ 0 h 112"/>
              <a:gd name="T32" fmla="*/ 12 w 48"/>
              <a:gd name="T33" fmla="*/ 4 h 112"/>
              <a:gd name="T34" fmla="*/ 24 w 48"/>
              <a:gd name="T35" fmla="*/ 4 h 112"/>
              <a:gd name="T36" fmla="*/ 40 w 48"/>
              <a:gd name="T37" fmla="*/ 8 h 112"/>
              <a:gd name="T38" fmla="*/ 40 w 48"/>
              <a:gd name="T39" fmla="*/ 8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8" h="112">
                <a:moveTo>
                  <a:pt x="40" y="8"/>
                </a:moveTo>
                <a:lnTo>
                  <a:pt x="48" y="112"/>
                </a:lnTo>
                <a:lnTo>
                  <a:pt x="32" y="112"/>
                </a:lnTo>
                <a:lnTo>
                  <a:pt x="28" y="96"/>
                </a:lnTo>
                <a:lnTo>
                  <a:pt x="28" y="80"/>
                </a:lnTo>
                <a:lnTo>
                  <a:pt x="24" y="48"/>
                </a:lnTo>
                <a:lnTo>
                  <a:pt x="20" y="36"/>
                </a:lnTo>
                <a:lnTo>
                  <a:pt x="16" y="28"/>
                </a:lnTo>
                <a:lnTo>
                  <a:pt x="12" y="20"/>
                </a:lnTo>
                <a:lnTo>
                  <a:pt x="8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12" y="4"/>
                </a:lnTo>
                <a:lnTo>
                  <a:pt x="24" y="4"/>
                </a:lnTo>
                <a:lnTo>
                  <a:pt x="40" y="8"/>
                </a:lnTo>
                <a:lnTo>
                  <a:pt x="4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273">
            <a:extLst>
              <a:ext uri="{FF2B5EF4-FFF2-40B4-BE49-F238E27FC236}">
                <a16:creationId xmlns:a16="http://schemas.microsoft.com/office/drawing/2014/main" xmlns="" id="{6399D73B-F015-442C-8E1A-64C832E1E2CC}"/>
              </a:ext>
            </a:extLst>
          </p:cNvPr>
          <p:cNvSpPr>
            <a:spLocks/>
          </p:cNvSpPr>
          <p:nvPr/>
        </p:nvSpPr>
        <p:spPr bwMode="auto">
          <a:xfrm>
            <a:off x="1857382" y="4652807"/>
            <a:ext cx="1437855" cy="352230"/>
          </a:xfrm>
          <a:custGeom>
            <a:avLst/>
            <a:gdLst>
              <a:gd name="T0" fmla="*/ 0 w 356"/>
              <a:gd name="T1" fmla="*/ 48 h 76"/>
              <a:gd name="T2" fmla="*/ 12 w 356"/>
              <a:gd name="T3" fmla="*/ 48 h 76"/>
              <a:gd name="T4" fmla="*/ 28 w 356"/>
              <a:gd name="T5" fmla="*/ 44 h 76"/>
              <a:gd name="T6" fmla="*/ 44 w 356"/>
              <a:gd name="T7" fmla="*/ 44 h 76"/>
              <a:gd name="T8" fmla="*/ 64 w 356"/>
              <a:gd name="T9" fmla="*/ 40 h 76"/>
              <a:gd name="T10" fmla="*/ 88 w 356"/>
              <a:gd name="T11" fmla="*/ 36 h 76"/>
              <a:gd name="T12" fmla="*/ 112 w 356"/>
              <a:gd name="T13" fmla="*/ 32 h 76"/>
              <a:gd name="T14" fmla="*/ 136 w 356"/>
              <a:gd name="T15" fmla="*/ 28 h 76"/>
              <a:gd name="T16" fmla="*/ 164 w 356"/>
              <a:gd name="T17" fmla="*/ 24 h 76"/>
              <a:gd name="T18" fmla="*/ 196 w 356"/>
              <a:gd name="T19" fmla="*/ 16 h 76"/>
              <a:gd name="T20" fmla="*/ 220 w 356"/>
              <a:gd name="T21" fmla="*/ 12 h 76"/>
              <a:gd name="T22" fmla="*/ 240 w 356"/>
              <a:gd name="T23" fmla="*/ 8 h 76"/>
              <a:gd name="T24" fmla="*/ 260 w 356"/>
              <a:gd name="T25" fmla="*/ 8 h 76"/>
              <a:gd name="T26" fmla="*/ 276 w 356"/>
              <a:gd name="T27" fmla="*/ 4 h 76"/>
              <a:gd name="T28" fmla="*/ 288 w 356"/>
              <a:gd name="T29" fmla="*/ 4 h 76"/>
              <a:gd name="T30" fmla="*/ 300 w 356"/>
              <a:gd name="T31" fmla="*/ 0 h 76"/>
              <a:gd name="T32" fmla="*/ 304 w 356"/>
              <a:gd name="T33" fmla="*/ 0 h 76"/>
              <a:gd name="T34" fmla="*/ 324 w 356"/>
              <a:gd name="T35" fmla="*/ 4 h 76"/>
              <a:gd name="T36" fmla="*/ 340 w 356"/>
              <a:gd name="T37" fmla="*/ 8 h 76"/>
              <a:gd name="T38" fmla="*/ 348 w 356"/>
              <a:gd name="T39" fmla="*/ 12 h 76"/>
              <a:gd name="T40" fmla="*/ 352 w 356"/>
              <a:gd name="T41" fmla="*/ 16 h 76"/>
              <a:gd name="T42" fmla="*/ 356 w 356"/>
              <a:gd name="T43" fmla="*/ 24 h 76"/>
              <a:gd name="T44" fmla="*/ 356 w 356"/>
              <a:gd name="T45" fmla="*/ 28 h 76"/>
              <a:gd name="T46" fmla="*/ 356 w 356"/>
              <a:gd name="T47" fmla="*/ 28 h 76"/>
              <a:gd name="T48" fmla="*/ 356 w 356"/>
              <a:gd name="T49" fmla="*/ 32 h 76"/>
              <a:gd name="T50" fmla="*/ 352 w 356"/>
              <a:gd name="T51" fmla="*/ 32 h 76"/>
              <a:gd name="T52" fmla="*/ 348 w 356"/>
              <a:gd name="T53" fmla="*/ 32 h 76"/>
              <a:gd name="T54" fmla="*/ 344 w 356"/>
              <a:gd name="T55" fmla="*/ 36 h 76"/>
              <a:gd name="T56" fmla="*/ 336 w 356"/>
              <a:gd name="T57" fmla="*/ 36 h 76"/>
              <a:gd name="T58" fmla="*/ 328 w 356"/>
              <a:gd name="T59" fmla="*/ 40 h 76"/>
              <a:gd name="T60" fmla="*/ 320 w 356"/>
              <a:gd name="T61" fmla="*/ 40 h 76"/>
              <a:gd name="T62" fmla="*/ 312 w 356"/>
              <a:gd name="T63" fmla="*/ 40 h 76"/>
              <a:gd name="T64" fmla="*/ 300 w 356"/>
              <a:gd name="T65" fmla="*/ 44 h 76"/>
              <a:gd name="T66" fmla="*/ 288 w 356"/>
              <a:gd name="T67" fmla="*/ 44 h 76"/>
              <a:gd name="T68" fmla="*/ 272 w 356"/>
              <a:gd name="T69" fmla="*/ 48 h 76"/>
              <a:gd name="T70" fmla="*/ 260 w 356"/>
              <a:gd name="T71" fmla="*/ 48 h 76"/>
              <a:gd name="T72" fmla="*/ 244 w 356"/>
              <a:gd name="T73" fmla="*/ 52 h 76"/>
              <a:gd name="T74" fmla="*/ 224 w 356"/>
              <a:gd name="T75" fmla="*/ 52 h 76"/>
              <a:gd name="T76" fmla="*/ 208 w 356"/>
              <a:gd name="T77" fmla="*/ 56 h 76"/>
              <a:gd name="T78" fmla="*/ 172 w 356"/>
              <a:gd name="T79" fmla="*/ 60 h 76"/>
              <a:gd name="T80" fmla="*/ 140 w 356"/>
              <a:gd name="T81" fmla="*/ 64 h 76"/>
              <a:gd name="T82" fmla="*/ 108 w 356"/>
              <a:gd name="T83" fmla="*/ 68 h 76"/>
              <a:gd name="T84" fmla="*/ 80 w 356"/>
              <a:gd name="T85" fmla="*/ 72 h 76"/>
              <a:gd name="T86" fmla="*/ 56 w 356"/>
              <a:gd name="T87" fmla="*/ 72 h 76"/>
              <a:gd name="T88" fmla="*/ 36 w 356"/>
              <a:gd name="T89" fmla="*/ 72 h 76"/>
              <a:gd name="T90" fmla="*/ 16 w 356"/>
              <a:gd name="T91" fmla="*/ 76 h 76"/>
              <a:gd name="T92" fmla="*/ 0 w 356"/>
              <a:gd name="T93" fmla="*/ 76 h 76"/>
              <a:gd name="T94" fmla="*/ 0 w 356"/>
              <a:gd name="T95" fmla="*/ 48 h 76"/>
              <a:gd name="T96" fmla="*/ 0 w 356"/>
              <a:gd name="T97" fmla="*/ 4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56" h="76">
                <a:moveTo>
                  <a:pt x="0" y="48"/>
                </a:moveTo>
                <a:lnTo>
                  <a:pt x="12" y="48"/>
                </a:lnTo>
                <a:lnTo>
                  <a:pt x="28" y="44"/>
                </a:lnTo>
                <a:lnTo>
                  <a:pt x="44" y="44"/>
                </a:lnTo>
                <a:lnTo>
                  <a:pt x="64" y="40"/>
                </a:lnTo>
                <a:lnTo>
                  <a:pt x="88" y="36"/>
                </a:lnTo>
                <a:lnTo>
                  <a:pt x="112" y="32"/>
                </a:lnTo>
                <a:lnTo>
                  <a:pt x="136" y="28"/>
                </a:lnTo>
                <a:lnTo>
                  <a:pt x="164" y="24"/>
                </a:lnTo>
                <a:lnTo>
                  <a:pt x="196" y="16"/>
                </a:lnTo>
                <a:lnTo>
                  <a:pt x="220" y="12"/>
                </a:lnTo>
                <a:lnTo>
                  <a:pt x="240" y="8"/>
                </a:lnTo>
                <a:lnTo>
                  <a:pt x="260" y="8"/>
                </a:lnTo>
                <a:lnTo>
                  <a:pt x="276" y="4"/>
                </a:lnTo>
                <a:lnTo>
                  <a:pt x="288" y="4"/>
                </a:lnTo>
                <a:lnTo>
                  <a:pt x="300" y="0"/>
                </a:lnTo>
                <a:lnTo>
                  <a:pt x="304" y="0"/>
                </a:lnTo>
                <a:lnTo>
                  <a:pt x="324" y="4"/>
                </a:lnTo>
                <a:lnTo>
                  <a:pt x="340" y="8"/>
                </a:lnTo>
                <a:lnTo>
                  <a:pt x="348" y="12"/>
                </a:lnTo>
                <a:lnTo>
                  <a:pt x="352" y="16"/>
                </a:lnTo>
                <a:lnTo>
                  <a:pt x="356" y="24"/>
                </a:lnTo>
                <a:lnTo>
                  <a:pt x="356" y="28"/>
                </a:lnTo>
                <a:lnTo>
                  <a:pt x="356" y="28"/>
                </a:lnTo>
                <a:lnTo>
                  <a:pt x="356" y="32"/>
                </a:lnTo>
                <a:lnTo>
                  <a:pt x="352" y="32"/>
                </a:lnTo>
                <a:lnTo>
                  <a:pt x="348" y="32"/>
                </a:lnTo>
                <a:lnTo>
                  <a:pt x="344" y="36"/>
                </a:lnTo>
                <a:lnTo>
                  <a:pt x="336" y="36"/>
                </a:lnTo>
                <a:lnTo>
                  <a:pt x="328" y="40"/>
                </a:lnTo>
                <a:lnTo>
                  <a:pt x="320" y="40"/>
                </a:lnTo>
                <a:lnTo>
                  <a:pt x="312" y="40"/>
                </a:lnTo>
                <a:lnTo>
                  <a:pt x="300" y="44"/>
                </a:lnTo>
                <a:lnTo>
                  <a:pt x="288" y="44"/>
                </a:lnTo>
                <a:lnTo>
                  <a:pt x="272" y="48"/>
                </a:lnTo>
                <a:lnTo>
                  <a:pt x="260" y="48"/>
                </a:lnTo>
                <a:lnTo>
                  <a:pt x="244" y="52"/>
                </a:lnTo>
                <a:lnTo>
                  <a:pt x="224" y="52"/>
                </a:lnTo>
                <a:lnTo>
                  <a:pt x="208" y="56"/>
                </a:lnTo>
                <a:lnTo>
                  <a:pt x="172" y="60"/>
                </a:lnTo>
                <a:lnTo>
                  <a:pt x="140" y="64"/>
                </a:lnTo>
                <a:lnTo>
                  <a:pt x="108" y="68"/>
                </a:lnTo>
                <a:lnTo>
                  <a:pt x="80" y="72"/>
                </a:lnTo>
                <a:lnTo>
                  <a:pt x="56" y="72"/>
                </a:lnTo>
                <a:lnTo>
                  <a:pt x="36" y="72"/>
                </a:lnTo>
                <a:lnTo>
                  <a:pt x="16" y="76"/>
                </a:lnTo>
                <a:lnTo>
                  <a:pt x="0" y="76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274">
            <a:extLst>
              <a:ext uri="{FF2B5EF4-FFF2-40B4-BE49-F238E27FC236}">
                <a16:creationId xmlns:a16="http://schemas.microsoft.com/office/drawing/2014/main" xmlns="" id="{D586914A-3FA3-474F-9C1D-668C65022550}"/>
              </a:ext>
            </a:extLst>
          </p:cNvPr>
          <p:cNvSpPr>
            <a:spLocks/>
          </p:cNvSpPr>
          <p:nvPr/>
        </p:nvSpPr>
        <p:spPr bwMode="auto">
          <a:xfrm>
            <a:off x="1033442" y="5134805"/>
            <a:ext cx="2811088" cy="500537"/>
          </a:xfrm>
          <a:custGeom>
            <a:avLst/>
            <a:gdLst>
              <a:gd name="T0" fmla="*/ 388 w 696"/>
              <a:gd name="T1" fmla="*/ 60 h 108"/>
              <a:gd name="T2" fmla="*/ 332 w 696"/>
              <a:gd name="T3" fmla="*/ 64 h 108"/>
              <a:gd name="T4" fmla="*/ 200 w 696"/>
              <a:gd name="T5" fmla="*/ 84 h 108"/>
              <a:gd name="T6" fmla="*/ 124 w 696"/>
              <a:gd name="T7" fmla="*/ 100 h 108"/>
              <a:gd name="T8" fmla="*/ 104 w 696"/>
              <a:gd name="T9" fmla="*/ 104 h 108"/>
              <a:gd name="T10" fmla="*/ 84 w 696"/>
              <a:gd name="T11" fmla="*/ 108 h 108"/>
              <a:gd name="T12" fmla="*/ 72 w 696"/>
              <a:gd name="T13" fmla="*/ 108 h 108"/>
              <a:gd name="T14" fmla="*/ 64 w 696"/>
              <a:gd name="T15" fmla="*/ 108 h 108"/>
              <a:gd name="T16" fmla="*/ 52 w 696"/>
              <a:gd name="T17" fmla="*/ 104 h 108"/>
              <a:gd name="T18" fmla="*/ 32 w 696"/>
              <a:gd name="T19" fmla="*/ 96 h 108"/>
              <a:gd name="T20" fmla="*/ 8 w 696"/>
              <a:gd name="T21" fmla="*/ 88 h 108"/>
              <a:gd name="T22" fmla="*/ 0 w 696"/>
              <a:gd name="T23" fmla="*/ 76 h 108"/>
              <a:gd name="T24" fmla="*/ 0 w 696"/>
              <a:gd name="T25" fmla="*/ 68 h 108"/>
              <a:gd name="T26" fmla="*/ 12 w 696"/>
              <a:gd name="T27" fmla="*/ 64 h 108"/>
              <a:gd name="T28" fmla="*/ 20 w 696"/>
              <a:gd name="T29" fmla="*/ 64 h 108"/>
              <a:gd name="T30" fmla="*/ 36 w 696"/>
              <a:gd name="T31" fmla="*/ 64 h 108"/>
              <a:gd name="T32" fmla="*/ 60 w 696"/>
              <a:gd name="T33" fmla="*/ 60 h 108"/>
              <a:gd name="T34" fmla="*/ 96 w 696"/>
              <a:gd name="T35" fmla="*/ 56 h 108"/>
              <a:gd name="T36" fmla="*/ 136 w 696"/>
              <a:gd name="T37" fmla="*/ 52 h 108"/>
              <a:gd name="T38" fmla="*/ 184 w 696"/>
              <a:gd name="T39" fmla="*/ 48 h 108"/>
              <a:gd name="T40" fmla="*/ 244 w 696"/>
              <a:gd name="T41" fmla="*/ 40 h 108"/>
              <a:gd name="T42" fmla="*/ 312 w 696"/>
              <a:gd name="T43" fmla="*/ 32 h 108"/>
              <a:gd name="T44" fmla="*/ 376 w 696"/>
              <a:gd name="T45" fmla="*/ 24 h 108"/>
              <a:gd name="T46" fmla="*/ 436 w 696"/>
              <a:gd name="T47" fmla="*/ 20 h 108"/>
              <a:gd name="T48" fmla="*/ 484 w 696"/>
              <a:gd name="T49" fmla="*/ 12 h 108"/>
              <a:gd name="T50" fmla="*/ 524 w 696"/>
              <a:gd name="T51" fmla="*/ 8 h 108"/>
              <a:gd name="T52" fmla="*/ 560 w 696"/>
              <a:gd name="T53" fmla="*/ 4 h 108"/>
              <a:gd name="T54" fmla="*/ 584 w 696"/>
              <a:gd name="T55" fmla="*/ 4 h 108"/>
              <a:gd name="T56" fmla="*/ 600 w 696"/>
              <a:gd name="T57" fmla="*/ 4 h 108"/>
              <a:gd name="T58" fmla="*/ 608 w 696"/>
              <a:gd name="T59" fmla="*/ 0 h 108"/>
              <a:gd name="T60" fmla="*/ 628 w 696"/>
              <a:gd name="T61" fmla="*/ 4 h 108"/>
              <a:gd name="T62" fmla="*/ 660 w 696"/>
              <a:gd name="T63" fmla="*/ 16 h 108"/>
              <a:gd name="T64" fmla="*/ 676 w 696"/>
              <a:gd name="T65" fmla="*/ 24 h 108"/>
              <a:gd name="T66" fmla="*/ 684 w 696"/>
              <a:gd name="T67" fmla="*/ 32 h 108"/>
              <a:gd name="T68" fmla="*/ 692 w 696"/>
              <a:gd name="T69" fmla="*/ 36 h 108"/>
              <a:gd name="T70" fmla="*/ 696 w 696"/>
              <a:gd name="T71" fmla="*/ 44 h 108"/>
              <a:gd name="T72" fmla="*/ 692 w 696"/>
              <a:gd name="T73" fmla="*/ 52 h 108"/>
              <a:gd name="T74" fmla="*/ 680 w 696"/>
              <a:gd name="T75" fmla="*/ 60 h 108"/>
              <a:gd name="T76" fmla="*/ 668 w 696"/>
              <a:gd name="T77" fmla="*/ 60 h 108"/>
              <a:gd name="T78" fmla="*/ 652 w 696"/>
              <a:gd name="T79" fmla="*/ 60 h 108"/>
              <a:gd name="T80" fmla="*/ 612 w 696"/>
              <a:gd name="T81" fmla="*/ 60 h 108"/>
              <a:gd name="T82" fmla="*/ 568 w 696"/>
              <a:gd name="T83" fmla="*/ 56 h 108"/>
              <a:gd name="T84" fmla="*/ 532 w 696"/>
              <a:gd name="T85" fmla="*/ 56 h 108"/>
              <a:gd name="T86" fmla="*/ 496 w 696"/>
              <a:gd name="T87" fmla="*/ 56 h 108"/>
              <a:gd name="T88" fmla="*/ 444 w 696"/>
              <a:gd name="T89" fmla="*/ 5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96" h="108">
                <a:moveTo>
                  <a:pt x="444" y="56"/>
                </a:moveTo>
                <a:lnTo>
                  <a:pt x="388" y="60"/>
                </a:lnTo>
                <a:lnTo>
                  <a:pt x="360" y="64"/>
                </a:lnTo>
                <a:lnTo>
                  <a:pt x="332" y="64"/>
                </a:lnTo>
                <a:lnTo>
                  <a:pt x="224" y="80"/>
                </a:lnTo>
                <a:lnTo>
                  <a:pt x="200" y="84"/>
                </a:lnTo>
                <a:lnTo>
                  <a:pt x="176" y="88"/>
                </a:lnTo>
                <a:lnTo>
                  <a:pt x="124" y="100"/>
                </a:lnTo>
                <a:lnTo>
                  <a:pt x="112" y="100"/>
                </a:lnTo>
                <a:lnTo>
                  <a:pt x="104" y="104"/>
                </a:lnTo>
                <a:lnTo>
                  <a:pt x="92" y="104"/>
                </a:lnTo>
                <a:lnTo>
                  <a:pt x="84" y="108"/>
                </a:lnTo>
                <a:lnTo>
                  <a:pt x="80" y="108"/>
                </a:lnTo>
                <a:lnTo>
                  <a:pt x="72" y="108"/>
                </a:lnTo>
                <a:lnTo>
                  <a:pt x="68" y="108"/>
                </a:lnTo>
                <a:lnTo>
                  <a:pt x="64" y="108"/>
                </a:lnTo>
                <a:lnTo>
                  <a:pt x="60" y="108"/>
                </a:lnTo>
                <a:lnTo>
                  <a:pt x="52" y="104"/>
                </a:lnTo>
                <a:lnTo>
                  <a:pt x="40" y="100"/>
                </a:lnTo>
                <a:lnTo>
                  <a:pt x="32" y="96"/>
                </a:lnTo>
                <a:lnTo>
                  <a:pt x="20" y="92"/>
                </a:lnTo>
                <a:lnTo>
                  <a:pt x="8" y="88"/>
                </a:lnTo>
                <a:lnTo>
                  <a:pt x="4" y="80"/>
                </a:lnTo>
                <a:lnTo>
                  <a:pt x="0" y="76"/>
                </a:lnTo>
                <a:lnTo>
                  <a:pt x="0" y="72"/>
                </a:lnTo>
                <a:lnTo>
                  <a:pt x="0" y="68"/>
                </a:lnTo>
                <a:lnTo>
                  <a:pt x="4" y="68"/>
                </a:lnTo>
                <a:lnTo>
                  <a:pt x="12" y="64"/>
                </a:lnTo>
                <a:lnTo>
                  <a:pt x="16" y="64"/>
                </a:lnTo>
                <a:lnTo>
                  <a:pt x="20" y="64"/>
                </a:lnTo>
                <a:lnTo>
                  <a:pt x="28" y="64"/>
                </a:lnTo>
                <a:lnTo>
                  <a:pt x="36" y="64"/>
                </a:lnTo>
                <a:lnTo>
                  <a:pt x="48" y="64"/>
                </a:lnTo>
                <a:lnTo>
                  <a:pt x="60" y="60"/>
                </a:lnTo>
                <a:lnTo>
                  <a:pt x="76" y="60"/>
                </a:lnTo>
                <a:lnTo>
                  <a:pt x="96" y="56"/>
                </a:lnTo>
                <a:lnTo>
                  <a:pt x="112" y="56"/>
                </a:lnTo>
                <a:lnTo>
                  <a:pt x="136" y="52"/>
                </a:lnTo>
                <a:lnTo>
                  <a:pt x="160" y="52"/>
                </a:lnTo>
                <a:lnTo>
                  <a:pt x="184" y="48"/>
                </a:lnTo>
                <a:lnTo>
                  <a:pt x="212" y="44"/>
                </a:lnTo>
                <a:lnTo>
                  <a:pt x="244" y="40"/>
                </a:lnTo>
                <a:lnTo>
                  <a:pt x="276" y="36"/>
                </a:lnTo>
                <a:lnTo>
                  <a:pt x="312" y="32"/>
                </a:lnTo>
                <a:lnTo>
                  <a:pt x="344" y="28"/>
                </a:lnTo>
                <a:lnTo>
                  <a:pt x="376" y="24"/>
                </a:lnTo>
                <a:lnTo>
                  <a:pt x="408" y="20"/>
                </a:lnTo>
                <a:lnTo>
                  <a:pt x="436" y="20"/>
                </a:lnTo>
                <a:lnTo>
                  <a:pt x="460" y="16"/>
                </a:lnTo>
                <a:lnTo>
                  <a:pt x="484" y="12"/>
                </a:lnTo>
                <a:lnTo>
                  <a:pt x="504" y="12"/>
                </a:lnTo>
                <a:lnTo>
                  <a:pt x="524" y="8"/>
                </a:lnTo>
                <a:lnTo>
                  <a:pt x="544" y="8"/>
                </a:lnTo>
                <a:lnTo>
                  <a:pt x="560" y="4"/>
                </a:lnTo>
                <a:lnTo>
                  <a:pt x="572" y="4"/>
                </a:lnTo>
                <a:lnTo>
                  <a:pt x="584" y="4"/>
                </a:lnTo>
                <a:lnTo>
                  <a:pt x="592" y="4"/>
                </a:lnTo>
                <a:lnTo>
                  <a:pt x="600" y="4"/>
                </a:lnTo>
                <a:lnTo>
                  <a:pt x="604" y="4"/>
                </a:lnTo>
                <a:lnTo>
                  <a:pt x="608" y="0"/>
                </a:lnTo>
                <a:lnTo>
                  <a:pt x="616" y="4"/>
                </a:lnTo>
                <a:lnTo>
                  <a:pt x="628" y="4"/>
                </a:lnTo>
                <a:lnTo>
                  <a:pt x="644" y="8"/>
                </a:lnTo>
                <a:lnTo>
                  <a:pt x="660" y="16"/>
                </a:lnTo>
                <a:lnTo>
                  <a:pt x="668" y="20"/>
                </a:lnTo>
                <a:lnTo>
                  <a:pt x="676" y="24"/>
                </a:lnTo>
                <a:lnTo>
                  <a:pt x="680" y="28"/>
                </a:lnTo>
                <a:lnTo>
                  <a:pt x="684" y="32"/>
                </a:lnTo>
                <a:lnTo>
                  <a:pt x="688" y="36"/>
                </a:lnTo>
                <a:lnTo>
                  <a:pt x="692" y="36"/>
                </a:lnTo>
                <a:lnTo>
                  <a:pt x="696" y="40"/>
                </a:lnTo>
                <a:lnTo>
                  <a:pt x="696" y="44"/>
                </a:lnTo>
                <a:lnTo>
                  <a:pt x="692" y="48"/>
                </a:lnTo>
                <a:lnTo>
                  <a:pt x="692" y="52"/>
                </a:lnTo>
                <a:lnTo>
                  <a:pt x="688" y="56"/>
                </a:lnTo>
                <a:lnTo>
                  <a:pt x="680" y="60"/>
                </a:lnTo>
                <a:lnTo>
                  <a:pt x="676" y="60"/>
                </a:lnTo>
                <a:lnTo>
                  <a:pt x="668" y="60"/>
                </a:lnTo>
                <a:lnTo>
                  <a:pt x="660" y="60"/>
                </a:lnTo>
                <a:lnTo>
                  <a:pt x="652" y="60"/>
                </a:lnTo>
                <a:lnTo>
                  <a:pt x="636" y="60"/>
                </a:lnTo>
                <a:lnTo>
                  <a:pt x="612" y="60"/>
                </a:lnTo>
                <a:lnTo>
                  <a:pt x="588" y="56"/>
                </a:lnTo>
                <a:lnTo>
                  <a:pt x="568" y="56"/>
                </a:lnTo>
                <a:lnTo>
                  <a:pt x="548" y="56"/>
                </a:lnTo>
                <a:lnTo>
                  <a:pt x="532" y="56"/>
                </a:lnTo>
                <a:lnTo>
                  <a:pt x="516" y="56"/>
                </a:lnTo>
                <a:lnTo>
                  <a:pt x="496" y="56"/>
                </a:lnTo>
                <a:lnTo>
                  <a:pt x="472" y="56"/>
                </a:lnTo>
                <a:lnTo>
                  <a:pt x="444" y="56"/>
                </a:lnTo>
                <a:lnTo>
                  <a:pt x="444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115">
            <a:extLst>
              <a:ext uri="{FF2B5EF4-FFF2-40B4-BE49-F238E27FC236}">
                <a16:creationId xmlns:a16="http://schemas.microsoft.com/office/drawing/2014/main" xmlns="" id="{C2BE8BFB-816E-4DCB-B899-A6FA415A258F}"/>
              </a:ext>
            </a:extLst>
          </p:cNvPr>
          <p:cNvSpPr>
            <a:spLocks/>
          </p:cNvSpPr>
          <p:nvPr/>
        </p:nvSpPr>
        <p:spPr bwMode="auto">
          <a:xfrm>
            <a:off x="4849565" y="4599541"/>
            <a:ext cx="321260" cy="920068"/>
          </a:xfrm>
          <a:custGeom>
            <a:avLst/>
            <a:gdLst>
              <a:gd name="T0" fmla="*/ 8 w 84"/>
              <a:gd name="T1" fmla="*/ 24 h 200"/>
              <a:gd name="T2" fmla="*/ 4 w 84"/>
              <a:gd name="T3" fmla="*/ 16 h 200"/>
              <a:gd name="T4" fmla="*/ 0 w 84"/>
              <a:gd name="T5" fmla="*/ 8 h 200"/>
              <a:gd name="T6" fmla="*/ 4 w 84"/>
              <a:gd name="T7" fmla="*/ 4 h 200"/>
              <a:gd name="T8" fmla="*/ 8 w 84"/>
              <a:gd name="T9" fmla="*/ 0 h 200"/>
              <a:gd name="T10" fmla="*/ 12 w 84"/>
              <a:gd name="T11" fmla="*/ 0 h 200"/>
              <a:gd name="T12" fmla="*/ 16 w 84"/>
              <a:gd name="T13" fmla="*/ 0 h 200"/>
              <a:gd name="T14" fmla="*/ 24 w 84"/>
              <a:gd name="T15" fmla="*/ 0 h 200"/>
              <a:gd name="T16" fmla="*/ 32 w 84"/>
              <a:gd name="T17" fmla="*/ 0 h 200"/>
              <a:gd name="T18" fmla="*/ 40 w 84"/>
              <a:gd name="T19" fmla="*/ 4 h 200"/>
              <a:gd name="T20" fmla="*/ 52 w 84"/>
              <a:gd name="T21" fmla="*/ 4 h 200"/>
              <a:gd name="T22" fmla="*/ 64 w 84"/>
              <a:gd name="T23" fmla="*/ 8 h 200"/>
              <a:gd name="T24" fmla="*/ 76 w 84"/>
              <a:gd name="T25" fmla="*/ 12 h 200"/>
              <a:gd name="T26" fmla="*/ 80 w 84"/>
              <a:gd name="T27" fmla="*/ 72 h 200"/>
              <a:gd name="T28" fmla="*/ 84 w 84"/>
              <a:gd name="T29" fmla="*/ 132 h 200"/>
              <a:gd name="T30" fmla="*/ 84 w 84"/>
              <a:gd name="T31" fmla="*/ 144 h 200"/>
              <a:gd name="T32" fmla="*/ 84 w 84"/>
              <a:gd name="T33" fmla="*/ 160 h 200"/>
              <a:gd name="T34" fmla="*/ 84 w 84"/>
              <a:gd name="T35" fmla="*/ 168 h 200"/>
              <a:gd name="T36" fmla="*/ 84 w 84"/>
              <a:gd name="T37" fmla="*/ 176 h 200"/>
              <a:gd name="T38" fmla="*/ 84 w 84"/>
              <a:gd name="T39" fmla="*/ 184 h 200"/>
              <a:gd name="T40" fmla="*/ 84 w 84"/>
              <a:gd name="T41" fmla="*/ 192 h 200"/>
              <a:gd name="T42" fmla="*/ 80 w 84"/>
              <a:gd name="T43" fmla="*/ 192 h 200"/>
              <a:gd name="T44" fmla="*/ 80 w 84"/>
              <a:gd name="T45" fmla="*/ 196 h 200"/>
              <a:gd name="T46" fmla="*/ 76 w 84"/>
              <a:gd name="T47" fmla="*/ 200 h 200"/>
              <a:gd name="T48" fmla="*/ 68 w 84"/>
              <a:gd name="T49" fmla="*/ 200 h 200"/>
              <a:gd name="T50" fmla="*/ 64 w 84"/>
              <a:gd name="T51" fmla="*/ 200 h 200"/>
              <a:gd name="T52" fmla="*/ 60 w 84"/>
              <a:gd name="T53" fmla="*/ 196 h 200"/>
              <a:gd name="T54" fmla="*/ 56 w 84"/>
              <a:gd name="T55" fmla="*/ 196 h 200"/>
              <a:gd name="T56" fmla="*/ 52 w 84"/>
              <a:gd name="T57" fmla="*/ 192 h 200"/>
              <a:gd name="T58" fmla="*/ 48 w 84"/>
              <a:gd name="T59" fmla="*/ 188 h 200"/>
              <a:gd name="T60" fmla="*/ 44 w 84"/>
              <a:gd name="T61" fmla="*/ 180 h 200"/>
              <a:gd name="T62" fmla="*/ 44 w 84"/>
              <a:gd name="T63" fmla="*/ 176 h 200"/>
              <a:gd name="T64" fmla="*/ 40 w 84"/>
              <a:gd name="T65" fmla="*/ 164 h 200"/>
              <a:gd name="T66" fmla="*/ 40 w 84"/>
              <a:gd name="T67" fmla="*/ 152 h 200"/>
              <a:gd name="T68" fmla="*/ 36 w 84"/>
              <a:gd name="T69" fmla="*/ 140 h 200"/>
              <a:gd name="T70" fmla="*/ 32 w 84"/>
              <a:gd name="T71" fmla="*/ 116 h 200"/>
              <a:gd name="T72" fmla="*/ 28 w 84"/>
              <a:gd name="T73" fmla="*/ 96 h 200"/>
              <a:gd name="T74" fmla="*/ 24 w 84"/>
              <a:gd name="T75" fmla="*/ 80 h 200"/>
              <a:gd name="T76" fmla="*/ 24 w 84"/>
              <a:gd name="T77" fmla="*/ 64 h 200"/>
              <a:gd name="T78" fmla="*/ 20 w 84"/>
              <a:gd name="T79" fmla="*/ 52 h 200"/>
              <a:gd name="T80" fmla="*/ 16 w 84"/>
              <a:gd name="T81" fmla="*/ 40 h 200"/>
              <a:gd name="T82" fmla="*/ 12 w 84"/>
              <a:gd name="T83" fmla="*/ 32 h 200"/>
              <a:gd name="T84" fmla="*/ 8 w 84"/>
              <a:gd name="T85" fmla="*/ 24 h 200"/>
              <a:gd name="T86" fmla="*/ 8 w 84"/>
              <a:gd name="T87" fmla="*/ 24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4" h="200">
                <a:moveTo>
                  <a:pt x="8" y="24"/>
                </a:moveTo>
                <a:lnTo>
                  <a:pt x="4" y="16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4"/>
                </a:lnTo>
                <a:lnTo>
                  <a:pt x="52" y="4"/>
                </a:lnTo>
                <a:lnTo>
                  <a:pt x="64" y="8"/>
                </a:lnTo>
                <a:lnTo>
                  <a:pt x="76" y="12"/>
                </a:lnTo>
                <a:lnTo>
                  <a:pt x="80" y="72"/>
                </a:lnTo>
                <a:lnTo>
                  <a:pt x="84" y="132"/>
                </a:lnTo>
                <a:lnTo>
                  <a:pt x="84" y="144"/>
                </a:lnTo>
                <a:lnTo>
                  <a:pt x="84" y="160"/>
                </a:lnTo>
                <a:lnTo>
                  <a:pt x="84" y="168"/>
                </a:lnTo>
                <a:lnTo>
                  <a:pt x="84" y="176"/>
                </a:lnTo>
                <a:lnTo>
                  <a:pt x="84" y="184"/>
                </a:lnTo>
                <a:lnTo>
                  <a:pt x="84" y="192"/>
                </a:lnTo>
                <a:lnTo>
                  <a:pt x="80" y="192"/>
                </a:lnTo>
                <a:lnTo>
                  <a:pt x="80" y="196"/>
                </a:lnTo>
                <a:lnTo>
                  <a:pt x="76" y="200"/>
                </a:lnTo>
                <a:lnTo>
                  <a:pt x="68" y="200"/>
                </a:lnTo>
                <a:lnTo>
                  <a:pt x="64" y="200"/>
                </a:lnTo>
                <a:lnTo>
                  <a:pt x="60" y="196"/>
                </a:lnTo>
                <a:lnTo>
                  <a:pt x="56" y="196"/>
                </a:lnTo>
                <a:lnTo>
                  <a:pt x="52" y="192"/>
                </a:lnTo>
                <a:lnTo>
                  <a:pt x="48" y="188"/>
                </a:lnTo>
                <a:lnTo>
                  <a:pt x="44" y="180"/>
                </a:lnTo>
                <a:lnTo>
                  <a:pt x="44" y="176"/>
                </a:lnTo>
                <a:lnTo>
                  <a:pt x="40" y="164"/>
                </a:lnTo>
                <a:lnTo>
                  <a:pt x="40" y="152"/>
                </a:lnTo>
                <a:lnTo>
                  <a:pt x="36" y="140"/>
                </a:lnTo>
                <a:lnTo>
                  <a:pt x="32" y="116"/>
                </a:lnTo>
                <a:lnTo>
                  <a:pt x="28" y="96"/>
                </a:lnTo>
                <a:lnTo>
                  <a:pt x="24" y="80"/>
                </a:lnTo>
                <a:lnTo>
                  <a:pt x="24" y="64"/>
                </a:lnTo>
                <a:lnTo>
                  <a:pt x="20" y="52"/>
                </a:lnTo>
                <a:lnTo>
                  <a:pt x="16" y="40"/>
                </a:lnTo>
                <a:lnTo>
                  <a:pt x="12" y="32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4" name="Freeform 117">
            <a:extLst>
              <a:ext uri="{FF2B5EF4-FFF2-40B4-BE49-F238E27FC236}">
                <a16:creationId xmlns:a16="http://schemas.microsoft.com/office/drawing/2014/main" xmlns="" id="{5D1899B7-B8EF-4AB6-AACA-10DB55639641}"/>
              </a:ext>
            </a:extLst>
          </p:cNvPr>
          <p:cNvSpPr>
            <a:spLocks/>
          </p:cNvSpPr>
          <p:nvPr/>
        </p:nvSpPr>
        <p:spPr bwMode="auto">
          <a:xfrm>
            <a:off x="5109633" y="5169983"/>
            <a:ext cx="443645" cy="92007"/>
          </a:xfrm>
          <a:custGeom>
            <a:avLst/>
            <a:gdLst>
              <a:gd name="T0" fmla="*/ 112 w 116"/>
              <a:gd name="T1" fmla="*/ 0 h 20"/>
              <a:gd name="T2" fmla="*/ 112 w 116"/>
              <a:gd name="T3" fmla="*/ 0 h 20"/>
              <a:gd name="T4" fmla="*/ 112 w 116"/>
              <a:gd name="T5" fmla="*/ 0 h 20"/>
              <a:gd name="T6" fmla="*/ 116 w 116"/>
              <a:gd name="T7" fmla="*/ 0 h 20"/>
              <a:gd name="T8" fmla="*/ 116 w 116"/>
              <a:gd name="T9" fmla="*/ 0 h 20"/>
              <a:gd name="T10" fmla="*/ 116 w 116"/>
              <a:gd name="T11" fmla="*/ 4 h 20"/>
              <a:gd name="T12" fmla="*/ 116 w 116"/>
              <a:gd name="T13" fmla="*/ 8 h 20"/>
              <a:gd name="T14" fmla="*/ 116 w 116"/>
              <a:gd name="T15" fmla="*/ 12 h 20"/>
              <a:gd name="T16" fmla="*/ 96 w 116"/>
              <a:gd name="T17" fmla="*/ 16 h 20"/>
              <a:gd name="T18" fmla="*/ 80 w 116"/>
              <a:gd name="T19" fmla="*/ 16 h 20"/>
              <a:gd name="T20" fmla="*/ 64 w 116"/>
              <a:gd name="T21" fmla="*/ 20 h 20"/>
              <a:gd name="T22" fmla="*/ 48 w 116"/>
              <a:gd name="T23" fmla="*/ 20 h 20"/>
              <a:gd name="T24" fmla="*/ 36 w 116"/>
              <a:gd name="T25" fmla="*/ 20 h 20"/>
              <a:gd name="T26" fmla="*/ 24 w 116"/>
              <a:gd name="T27" fmla="*/ 20 h 20"/>
              <a:gd name="T28" fmla="*/ 12 w 116"/>
              <a:gd name="T29" fmla="*/ 20 h 20"/>
              <a:gd name="T30" fmla="*/ 0 w 116"/>
              <a:gd name="T31" fmla="*/ 20 h 20"/>
              <a:gd name="T32" fmla="*/ 0 w 116"/>
              <a:gd name="T33" fmla="*/ 12 h 20"/>
              <a:gd name="T34" fmla="*/ 16 w 116"/>
              <a:gd name="T35" fmla="*/ 12 h 20"/>
              <a:gd name="T36" fmla="*/ 28 w 116"/>
              <a:gd name="T37" fmla="*/ 12 h 20"/>
              <a:gd name="T38" fmla="*/ 48 w 116"/>
              <a:gd name="T39" fmla="*/ 8 h 20"/>
              <a:gd name="T40" fmla="*/ 68 w 116"/>
              <a:gd name="T41" fmla="*/ 4 h 20"/>
              <a:gd name="T42" fmla="*/ 76 w 116"/>
              <a:gd name="T43" fmla="*/ 4 h 20"/>
              <a:gd name="T44" fmla="*/ 84 w 116"/>
              <a:gd name="T45" fmla="*/ 4 h 20"/>
              <a:gd name="T46" fmla="*/ 92 w 116"/>
              <a:gd name="T47" fmla="*/ 4 h 20"/>
              <a:gd name="T48" fmla="*/ 96 w 116"/>
              <a:gd name="T49" fmla="*/ 0 h 20"/>
              <a:gd name="T50" fmla="*/ 104 w 116"/>
              <a:gd name="T51" fmla="*/ 0 h 20"/>
              <a:gd name="T52" fmla="*/ 108 w 116"/>
              <a:gd name="T53" fmla="*/ 0 h 20"/>
              <a:gd name="T54" fmla="*/ 108 w 116"/>
              <a:gd name="T55" fmla="*/ 0 h 20"/>
              <a:gd name="T56" fmla="*/ 112 w 116"/>
              <a:gd name="T57" fmla="*/ 0 h 20"/>
              <a:gd name="T58" fmla="*/ 112 w 116"/>
              <a:gd name="T59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6" h="20">
                <a:moveTo>
                  <a:pt x="112" y="0"/>
                </a:moveTo>
                <a:lnTo>
                  <a:pt x="112" y="0"/>
                </a:lnTo>
                <a:lnTo>
                  <a:pt x="112" y="0"/>
                </a:lnTo>
                <a:lnTo>
                  <a:pt x="116" y="0"/>
                </a:lnTo>
                <a:lnTo>
                  <a:pt x="116" y="0"/>
                </a:lnTo>
                <a:lnTo>
                  <a:pt x="116" y="4"/>
                </a:lnTo>
                <a:lnTo>
                  <a:pt x="116" y="8"/>
                </a:lnTo>
                <a:lnTo>
                  <a:pt x="116" y="12"/>
                </a:lnTo>
                <a:lnTo>
                  <a:pt x="96" y="16"/>
                </a:lnTo>
                <a:lnTo>
                  <a:pt x="80" y="16"/>
                </a:lnTo>
                <a:lnTo>
                  <a:pt x="64" y="20"/>
                </a:lnTo>
                <a:lnTo>
                  <a:pt x="48" y="20"/>
                </a:lnTo>
                <a:lnTo>
                  <a:pt x="36" y="20"/>
                </a:lnTo>
                <a:lnTo>
                  <a:pt x="24" y="20"/>
                </a:lnTo>
                <a:lnTo>
                  <a:pt x="12" y="20"/>
                </a:lnTo>
                <a:lnTo>
                  <a:pt x="0" y="20"/>
                </a:lnTo>
                <a:lnTo>
                  <a:pt x="0" y="12"/>
                </a:lnTo>
                <a:lnTo>
                  <a:pt x="16" y="12"/>
                </a:lnTo>
                <a:lnTo>
                  <a:pt x="28" y="12"/>
                </a:lnTo>
                <a:lnTo>
                  <a:pt x="48" y="8"/>
                </a:lnTo>
                <a:lnTo>
                  <a:pt x="68" y="4"/>
                </a:lnTo>
                <a:lnTo>
                  <a:pt x="76" y="4"/>
                </a:lnTo>
                <a:lnTo>
                  <a:pt x="84" y="4"/>
                </a:lnTo>
                <a:lnTo>
                  <a:pt x="92" y="4"/>
                </a:lnTo>
                <a:lnTo>
                  <a:pt x="96" y="0"/>
                </a:lnTo>
                <a:lnTo>
                  <a:pt x="104" y="0"/>
                </a:lnTo>
                <a:lnTo>
                  <a:pt x="108" y="0"/>
                </a:lnTo>
                <a:lnTo>
                  <a:pt x="108" y="0"/>
                </a:lnTo>
                <a:lnTo>
                  <a:pt x="112" y="0"/>
                </a:lnTo>
                <a:lnTo>
                  <a:pt x="112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118">
            <a:extLst>
              <a:ext uri="{FF2B5EF4-FFF2-40B4-BE49-F238E27FC236}">
                <a16:creationId xmlns:a16="http://schemas.microsoft.com/office/drawing/2014/main" xmlns="" id="{88411AA9-95B1-4B58-B3C0-58EFB88C89D7}"/>
              </a:ext>
            </a:extLst>
          </p:cNvPr>
          <p:cNvSpPr>
            <a:spLocks/>
          </p:cNvSpPr>
          <p:nvPr/>
        </p:nvSpPr>
        <p:spPr bwMode="auto">
          <a:xfrm>
            <a:off x="5430893" y="5482806"/>
            <a:ext cx="1483916" cy="331224"/>
          </a:xfrm>
          <a:custGeom>
            <a:avLst/>
            <a:gdLst>
              <a:gd name="T0" fmla="*/ 332 w 388"/>
              <a:gd name="T1" fmla="*/ 48 h 72"/>
              <a:gd name="T2" fmla="*/ 308 w 388"/>
              <a:gd name="T3" fmla="*/ 48 h 72"/>
              <a:gd name="T4" fmla="*/ 280 w 388"/>
              <a:gd name="T5" fmla="*/ 48 h 72"/>
              <a:gd name="T6" fmla="*/ 252 w 388"/>
              <a:gd name="T7" fmla="*/ 48 h 72"/>
              <a:gd name="T8" fmla="*/ 224 w 388"/>
              <a:gd name="T9" fmla="*/ 52 h 72"/>
              <a:gd name="T10" fmla="*/ 192 w 388"/>
              <a:gd name="T11" fmla="*/ 56 h 72"/>
              <a:gd name="T12" fmla="*/ 164 w 388"/>
              <a:gd name="T13" fmla="*/ 60 h 72"/>
              <a:gd name="T14" fmla="*/ 136 w 388"/>
              <a:gd name="T15" fmla="*/ 64 h 72"/>
              <a:gd name="T16" fmla="*/ 108 w 388"/>
              <a:gd name="T17" fmla="*/ 68 h 72"/>
              <a:gd name="T18" fmla="*/ 80 w 388"/>
              <a:gd name="T19" fmla="*/ 72 h 72"/>
              <a:gd name="T20" fmla="*/ 60 w 388"/>
              <a:gd name="T21" fmla="*/ 72 h 72"/>
              <a:gd name="T22" fmla="*/ 44 w 388"/>
              <a:gd name="T23" fmla="*/ 68 h 72"/>
              <a:gd name="T24" fmla="*/ 28 w 388"/>
              <a:gd name="T25" fmla="*/ 64 h 72"/>
              <a:gd name="T26" fmla="*/ 16 w 388"/>
              <a:gd name="T27" fmla="*/ 56 h 72"/>
              <a:gd name="T28" fmla="*/ 8 w 388"/>
              <a:gd name="T29" fmla="*/ 52 h 72"/>
              <a:gd name="T30" fmla="*/ 4 w 388"/>
              <a:gd name="T31" fmla="*/ 44 h 72"/>
              <a:gd name="T32" fmla="*/ 0 w 388"/>
              <a:gd name="T33" fmla="*/ 36 h 72"/>
              <a:gd name="T34" fmla="*/ 20 w 388"/>
              <a:gd name="T35" fmla="*/ 36 h 72"/>
              <a:gd name="T36" fmla="*/ 40 w 388"/>
              <a:gd name="T37" fmla="*/ 32 h 72"/>
              <a:gd name="T38" fmla="*/ 60 w 388"/>
              <a:gd name="T39" fmla="*/ 32 h 72"/>
              <a:gd name="T40" fmla="*/ 84 w 388"/>
              <a:gd name="T41" fmla="*/ 28 h 72"/>
              <a:gd name="T42" fmla="*/ 108 w 388"/>
              <a:gd name="T43" fmla="*/ 28 h 72"/>
              <a:gd name="T44" fmla="*/ 136 w 388"/>
              <a:gd name="T45" fmla="*/ 24 h 72"/>
              <a:gd name="T46" fmla="*/ 164 w 388"/>
              <a:gd name="T47" fmla="*/ 20 h 72"/>
              <a:gd name="T48" fmla="*/ 192 w 388"/>
              <a:gd name="T49" fmla="*/ 16 h 72"/>
              <a:gd name="T50" fmla="*/ 220 w 388"/>
              <a:gd name="T51" fmla="*/ 12 h 72"/>
              <a:gd name="T52" fmla="*/ 244 w 388"/>
              <a:gd name="T53" fmla="*/ 8 h 72"/>
              <a:gd name="T54" fmla="*/ 268 w 388"/>
              <a:gd name="T55" fmla="*/ 4 h 72"/>
              <a:gd name="T56" fmla="*/ 284 w 388"/>
              <a:gd name="T57" fmla="*/ 4 h 72"/>
              <a:gd name="T58" fmla="*/ 296 w 388"/>
              <a:gd name="T59" fmla="*/ 0 h 72"/>
              <a:gd name="T60" fmla="*/ 308 w 388"/>
              <a:gd name="T61" fmla="*/ 0 h 72"/>
              <a:gd name="T62" fmla="*/ 316 w 388"/>
              <a:gd name="T63" fmla="*/ 0 h 72"/>
              <a:gd name="T64" fmla="*/ 320 w 388"/>
              <a:gd name="T65" fmla="*/ 0 h 72"/>
              <a:gd name="T66" fmla="*/ 324 w 388"/>
              <a:gd name="T67" fmla="*/ 0 h 72"/>
              <a:gd name="T68" fmla="*/ 336 w 388"/>
              <a:gd name="T69" fmla="*/ 4 h 72"/>
              <a:gd name="T70" fmla="*/ 348 w 388"/>
              <a:gd name="T71" fmla="*/ 4 h 72"/>
              <a:gd name="T72" fmla="*/ 360 w 388"/>
              <a:gd name="T73" fmla="*/ 12 h 72"/>
              <a:gd name="T74" fmla="*/ 368 w 388"/>
              <a:gd name="T75" fmla="*/ 16 h 72"/>
              <a:gd name="T76" fmla="*/ 376 w 388"/>
              <a:gd name="T77" fmla="*/ 16 h 72"/>
              <a:gd name="T78" fmla="*/ 380 w 388"/>
              <a:gd name="T79" fmla="*/ 20 h 72"/>
              <a:gd name="T80" fmla="*/ 384 w 388"/>
              <a:gd name="T81" fmla="*/ 24 h 72"/>
              <a:gd name="T82" fmla="*/ 384 w 388"/>
              <a:gd name="T83" fmla="*/ 28 h 72"/>
              <a:gd name="T84" fmla="*/ 388 w 388"/>
              <a:gd name="T85" fmla="*/ 28 h 72"/>
              <a:gd name="T86" fmla="*/ 388 w 388"/>
              <a:gd name="T87" fmla="*/ 32 h 72"/>
              <a:gd name="T88" fmla="*/ 388 w 388"/>
              <a:gd name="T89" fmla="*/ 36 h 72"/>
              <a:gd name="T90" fmla="*/ 384 w 388"/>
              <a:gd name="T91" fmla="*/ 36 h 72"/>
              <a:gd name="T92" fmla="*/ 384 w 388"/>
              <a:gd name="T93" fmla="*/ 40 h 72"/>
              <a:gd name="T94" fmla="*/ 376 w 388"/>
              <a:gd name="T95" fmla="*/ 40 h 72"/>
              <a:gd name="T96" fmla="*/ 372 w 388"/>
              <a:gd name="T97" fmla="*/ 44 h 72"/>
              <a:gd name="T98" fmla="*/ 364 w 388"/>
              <a:gd name="T99" fmla="*/ 44 h 72"/>
              <a:gd name="T100" fmla="*/ 356 w 388"/>
              <a:gd name="T101" fmla="*/ 44 h 72"/>
              <a:gd name="T102" fmla="*/ 344 w 388"/>
              <a:gd name="T103" fmla="*/ 48 h 72"/>
              <a:gd name="T104" fmla="*/ 332 w 388"/>
              <a:gd name="T105" fmla="*/ 48 h 72"/>
              <a:gd name="T106" fmla="*/ 332 w 388"/>
              <a:gd name="T107" fmla="*/ 4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88" h="72">
                <a:moveTo>
                  <a:pt x="332" y="48"/>
                </a:moveTo>
                <a:lnTo>
                  <a:pt x="308" y="48"/>
                </a:lnTo>
                <a:lnTo>
                  <a:pt x="280" y="48"/>
                </a:lnTo>
                <a:lnTo>
                  <a:pt x="252" y="48"/>
                </a:lnTo>
                <a:lnTo>
                  <a:pt x="224" y="52"/>
                </a:lnTo>
                <a:lnTo>
                  <a:pt x="192" y="56"/>
                </a:lnTo>
                <a:lnTo>
                  <a:pt x="164" y="60"/>
                </a:lnTo>
                <a:lnTo>
                  <a:pt x="136" y="64"/>
                </a:lnTo>
                <a:lnTo>
                  <a:pt x="108" y="68"/>
                </a:lnTo>
                <a:lnTo>
                  <a:pt x="80" y="72"/>
                </a:lnTo>
                <a:lnTo>
                  <a:pt x="60" y="72"/>
                </a:lnTo>
                <a:lnTo>
                  <a:pt x="44" y="68"/>
                </a:lnTo>
                <a:lnTo>
                  <a:pt x="28" y="64"/>
                </a:lnTo>
                <a:lnTo>
                  <a:pt x="16" y="56"/>
                </a:lnTo>
                <a:lnTo>
                  <a:pt x="8" y="52"/>
                </a:lnTo>
                <a:lnTo>
                  <a:pt x="4" y="44"/>
                </a:lnTo>
                <a:lnTo>
                  <a:pt x="0" y="36"/>
                </a:lnTo>
                <a:lnTo>
                  <a:pt x="20" y="36"/>
                </a:lnTo>
                <a:lnTo>
                  <a:pt x="40" y="32"/>
                </a:lnTo>
                <a:lnTo>
                  <a:pt x="60" y="32"/>
                </a:lnTo>
                <a:lnTo>
                  <a:pt x="84" y="28"/>
                </a:lnTo>
                <a:lnTo>
                  <a:pt x="108" y="28"/>
                </a:lnTo>
                <a:lnTo>
                  <a:pt x="136" y="24"/>
                </a:lnTo>
                <a:lnTo>
                  <a:pt x="164" y="20"/>
                </a:lnTo>
                <a:lnTo>
                  <a:pt x="192" y="16"/>
                </a:lnTo>
                <a:lnTo>
                  <a:pt x="220" y="12"/>
                </a:lnTo>
                <a:lnTo>
                  <a:pt x="244" y="8"/>
                </a:lnTo>
                <a:lnTo>
                  <a:pt x="268" y="4"/>
                </a:lnTo>
                <a:lnTo>
                  <a:pt x="284" y="4"/>
                </a:lnTo>
                <a:lnTo>
                  <a:pt x="296" y="0"/>
                </a:lnTo>
                <a:lnTo>
                  <a:pt x="308" y="0"/>
                </a:lnTo>
                <a:lnTo>
                  <a:pt x="316" y="0"/>
                </a:lnTo>
                <a:lnTo>
                  <a:pt x="320" y="0"/>
                </a:lnTo>
                <a:lnTo>
                  <a:pt x="324" y="0"/>
                </a:lnTo>
                <a:lnTo>
                  <a:pt x="336" y="4"/>
                </a:lnTo>
                <a:lnTo>
                  <a:pt x="348" y="4"/>
                </a:lnTo>
                <a:lnTo>
                  <a:pt x="360" y="12"/>
                </a:lnTo>
                <a:lnTo>
                  <a:pt x="368" y="16"/>
                </a:lnTo>
                <a:lnTo>
                  <a:pt x="376" y="16"/>
                </a:lnTo>
                <a:lnTo>
                  <a:pt x="380" y="20"/>
                </a:lnTo>
                <a:lnTo>
                  <a:pt x="384" y="24"/>
                </a:lnTo>
                <a:lnTo>
                  <a:pt x="384" y="28"/>
                </a:lnTo>
                <a:lnTo>
                  <a:pt x="388" y="28"/>
                </a:lnTo>
                <a:lnTo>
                  <a:pt x="388" y="32"/>
                </a:lnTo>
                <a:lnTo>
                  <a:pt x="388" y="36"/>
                </a:lnTo>
                <a:lnTo>
                  <a:pt x="384" y="36"/>
                </a:lnTo>
                <a:lnTo>
                  <a:pt x="384" y="40"/>
                </a:lnTo>
                <a:lnTo>
                  <a:pt x="376" y="40"/>
                </a:lnTo>
                <a:lnTo>
                  <a:pt x="372" y="44"/>
                </a:lnTo>
                <a:lnTo>
                  <a:pt x="364" y="44"/>
                </a:lnTo>
                <a:lnTo>
                  <a:pt x="356" y="44"/>
                </a:lnTo>
                <a:lnTo>
                  <a:pt x="344" y="48"/>
                </a:lnTo>
                <a:lnTo>
                  <a:pt x="332" y="48"/>
                </a:lnTo>
                <a:lnTo>
                  <a:pt x="332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6" name="Freeform 221">
            <a:extLst>
              <a:ext uri="{FF2B5EF4-FFF2-40B4-BE49-F238E27FC236}">
                <a16:creationId xmlns:a16="http://schemas.microsoft.com/office/drawing/2014/main" xmlns="" id="{312C90EB-6A0F-4743-A13E-A55FA07C3B06}"/>
              </a:ext>
            </a:extLst>
          </p:cNvPr>
          <p:cNvSpPr>
            <a:spLocks/>
          </p:cNvSpPr>
          <p:nvPr/>
        </p:nvSpPr>
        <p:spPr bwMode="auto">
          <a:xfrm>
            <a:off x="8314963" y="4523243"/>
            <a:ext cx="281607" cy="866522"/>
          </a:xfrm>
          <a:custGeom>
            <a:avLst/>
            <a:gdLst>
              <a:gd name="T0" fmla="*/ 4 w 72"/>
              <a:gd name="T1" fmla="*/ 24 h 192"/>
              <a:gd name="T2" fmla="*/ 4 w 72"/>
              <a:gd name="T3" fmla="*/ 20 h 192"/>
              <a:gd name="T4" fmla="*/ 0 w 72"/>
              <a:gd name="T5" fmla="*/ 16 h 192"/>
              <a:gd name="T6" fmla="*/ 0 w 72"/>
              <a:gd name="T7" fmla="*/ 12 h 192"/>
              <a:gd name="T8" fmla="*/ 0 w 72"/>
              <a:gd name="T9" fmla="*/ 8 h 192"/>
              <a:gd name="T10" fmla="*/ 4 w 72"/>
              <a:gd name="T11" fmla="*/ 4 h 192"/>
              <a:gd name="T12" fmla="*/ 12 w 72"/>
              <a:gd name="T13" fmla="*/ 0 h 192"/>
              <a:gd name="T14" fmla="*/ 16 w 72"/>
              <a:gd name="T15" fmla="*/ 0 h 192"/>
              <a:gd name="T16" fmla="*/ 20 w 72"/>
              <a:gd name="T17" fmla="*/ 0 h 192"/>
              <a:gd name="T18" fmla="*/ 32 w 72"/>
              <a:gd name="T19" fmla="*/ 0 h 192"/>
              <a:gd name="T20" fmla="*/ 48 w 72"/>
              <a:gd name="T21" fmla="*/ 4 h 192"/>
              <a:gd name="T22" fmla="*/ 68 w 72"/>
              <a:gd name="T23" fmla="*/ 12 h 192"/>
              <a:gd name="T24" fmla="*/ 68 w 72"/>
              <a:gd name="T25" fmla="*/ 64 h 192"/>
              <a:gd name="T26" fmla="*/ 68 w 72"/>
              <a:gd name="T27" fmla="*/ 116 h 192"/>
              <a:gd name="T28" fmla="*/ 72 w 72"/>
              <a:gd name="T29" fmla="*/ 128 h 192"/>
              <a:gd name="T30" fmla="*/ 72 w 72"/>
              <a:gd name="T31" fmla="*/ 140 h 192"/>
              <a:gd name="T32" fmla="*/ 72 w 72"/>
              <a:gd name="T33" fmla="*/ 148 h 192"/>
              <a:gd name="T34" fmla="*/ 72 w 72"/>
              <a:gd name="T35" fmla="*/ 160 h 192"/>
              <a:gd name="T36" fmla="*/ 72 w 72"/>
              <a:gd name="T37" fmla="*/ 168 h 192"/>
              <a:gd name="T38" fmla="*/ 72 w 72"/>
              <a:gd name="T39" fmla="*/ 172 h 192"/>
              <a:gd name="T40" fmla="*/ 72 w 72"/>
              <a:gd name="T41" fmla="*/ 176 h 192"/>
              <a:gd name="T42" fmla="*/ 68 w 72"/>
              <a:gd name="T43" fmla="*/ 180 h 192"/>
              <a:gd name="T44" fmla="*/ 68 w 72"/>
              <a:gd name="T45" fmla="*/ 188 h 192"/>
              <a:gd name="T46" fmla="*/ 60 w 72"/>
              <a:gd name="T47" fmla="*/ 192 h 192"/>
              <a:gd name="T48" fmla="*/ 56 w 72"/>
              <a:gd name="T49" fmla="*/ 192 h 192"/>
              <a:gd name="T50" fmla="*/ 48 w 72"/>
              <a:gd name="T51" fmla="*/ 192 h 192"/>
              <a:gd name="T52" fmla="*/ 40 w 72"/>
              <a:gd name="T53" fmla="*/ 188 h 192"/>
              <a:gd name="T54" fmla="*/ 36 w 72"/>
              <a:gd name="T55" fmla="*/ 184 h 192"/>
              <a:gd name="T56" fmla="*/ 32 w 72"/>
              <a:gd name="T57" fmla="*/ 176 h 192"/>
              <a:gd name="T58" fmla="*/ 28 w 72"/>
              <a:gd name="T59" fmla="*/ 168 h 192"/>
              <a:gd name="T60" fmla="*/ 28 w 72"/>
              <a:gd name="T61" fmla="*/ 156 h 192"/>
              <a:gd name="T62" fmla="*/ 24 w 72"/>
              <a:gd name="T63" fmla="*/ 148 h 192"/>
              <a:gd name="T64" fmla="*/ 24 w 72"/>
              <a:gd name="T65" fmla="*/ 140 h 192"/>
              <a:gd name="T66" fmla="*/ 24 w 72"/>
              <a:gd name="T67" fmla="*/ 128 h 192"/>
              <a:gd name="T68" fmla="*/ 20 w 72"/>
              <a:gd name="T69" fmla="*/ 120 h 192"/>
              <a:gd name="T70" fmla="*/ 20 w 72"/>
              <a:gd name="T71" fmla="*/ 108 h 192"/>
              <a:gd name="T72" fmla="*/ 20 w 72"/>
              <a:gd name="T73" fmla="*/ 96 h 192"/>
              <a:gd name="T74" fmla="*/ 16 w 72"/>
              <a:gd name="T75" fmla="*/ 72 h 192"/>
              <a:gd name="T76" fmla="*/ 16 w 72"/>
              <a:gd name="T77" fmla="*/ 52 h 192"/>
              <a:gd name="T78" fmla="*/ 12 w 72"/>
              <a:gd name="T79" fmla="*/ 44 h 192"/>
              <a:gd name="T80" fmla="*/ 12 w 72"/>
              <a:gd name="T81" fmla="*/ 36 h 192"/>
              <a:gd name="T82" fmla="*/ 8 w 72"/>
              <a:gd name="T83" fmla="*/ 32 h 192"/>
              <a:gd name="T84" fmla="*/ 4 w 72"/>
              <a:gd name="T85" fmla="*/ 24 h 192"/>
              <a:gd name="T86" fmla="*/ 4 w 72"/>
              <a:gd name="T87" fmla="*/ 24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2" h="192">
                <a:moveTo>
                  <a:pt x="4" y="24"/>
                </a:move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32" y="0"/>
                </a:lnTo>
                <a:lnTo>
                  <a:pt x="48" y="4"/>
                </a:lnTo>
                <a:lnTo>
                  <a:pt x="68" y="12"/>
                </a:lnTo>
                <a:lnTo>
                  <a:pt x="68" y="64"/>
                </a:lnTo>
                <a:lnTo>
                  <a:pt x="68" y="116"/>
                </a:lnTo>
                <a:lnTo>
                  <a:pt x="72" y="128"/>
                </a:lnTo>
                <a:lnTo>
                  <a:pt x="72" y="140"/>
                </a:lnTo>
                <a:lnTo>
                  <a:pt x="72" y="148"/>
                </a:lnTo>
                <a:lnTo>
                  <a:pt x="72" y="160"/>
                </a:lnTo>
                <a:lnTo>
                  <a:pt x="72" y="168"/>
                </a:lnTo>
                <a:lnTo>
                  <a:pt x="72" y="172"/>
                </a:lnTo>
                <a:lnTo>
                  <a:pt x="72" y="176"/>
                </a:lnTo>
                <a:lnTo>
                  <a:pt x="68" y="180"/>
                </a:lnTo>
                <a:lnTo>
                  <a:pt x="68" y="188"/>
                </a:lnTo>
                <a:lnTo>
                  <a:pt x="60" y="192"/>
                </a:lnTo>
                <a:lnTo>
                  <a:pt x="56" y="192"/>
                </a:lnTo>
                <a:lnTo>
                  <a:pt x="48" y="192"/>
                </a:lnTo>
                <a:lnTo>
                  <a:pt x="40" y="188"/>
                </a:lnTo>
                <a:lnTo>
                  <a:pt x="36" y="184"/>
                </a:lnTo>
                <a:lnTo>
                  <a:pt x="32" y="176"/>
                </a:lnTo>
                <a:lnTo>
                  <a:pt x="28" y="168"/>
                </a:lnTo>
                <a:lnTo>
                  <a:pt x="28" y="156"/>
                </a:lnTo>
                <a:lnTo>
                  <a:pt x="24" y="148"/>
                </a:lnTo>
                <a:lnTo>
                  <a:pt x="24" y="140"/>
                </a:lnTo>
                <a:lnTo>
                  <a:pt x="24" y="128"/>
                </a:lnTo>
                <a:lnTo>
                  <a:pt x="20" y="120"/>
                </a:lnTo>
                <a:lnTo>
                  <a:pt x="20" y="108"/>
                </a:lnTo>
                <a:lnTo>
                  <a:pt x="20" y="96"/>
                </a:lnTo>
                <a:lnTo>
                  <a:pt x="16" y="72"/>
                </a:lnTo>
                <a:lnTo>
                  <a:pt x="16" y="52"/>
                </a:lnTo>
                <a:lnTo>
                  <a:pt x="12" y="44"/>
                </a:lnTo>
                <a:lnTo>
                  <a:pt x="12" y="36"/>
                </a:lnTo>
                <a:lnTo>
                  <a:pt x="8" y="32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223">
            <a:extLst>
              <a:ext uri="{FF2B5EF4-FFF2-40B4-BE49-F238E27FC236}">
                <a16:creationId xmlns:a16="http://schemas.microsoft.com/office/drawing/2014/main" xmlns="" id="{DC0D1C5C-7BA7-4DAF-BC19-18E9536BFFF4}"/>
              </a:ext>
            </a:extLst>
          </p:cNvPr>
          <p:cNvSpPr>
            <a:spLocks/>
          </p:cNvSpPr>
          <p:nvPr/>
        </p:nvSpPr>
        <p:spPr bwMode="auto">
          <a:xfrm>
            <a:off x="8549635" y="5100924"/>
            <a:ext cx="375476" cy="108315"/>
          </a:xfrm>
          <a:custGeom>
            <a:avLst/>
            <a:gdLst>
              <a:gd name="T0" fmla="*/ 52 w 96"/>
              <a:gd name="T1" fmla="*/ 4 h 24"/>
              <a:gd name="T2" fmla="*/ 64 w 96"/>
              <a:gd name="T3" fmla="*/ 0 h 24"/>
              <a:gd name="T4" fmla="*/ 76 w 96"/>
              <a:gd name="T5" fmla="*/ 0 h 24"/>
              <a:gd name="T6" fmla="*/ 84 w 96"/>
              <a:gd name="T7" fmla="*/ 0 h 24"/>
              <a:gd name="T8" fmla="*/ 88 w 96"/>
              <a:gd name="T9" fmla="*/ 0 h 24"/>
              <a:gd name="T10" fmla="*/ 92 w 96"/>
              <a:gd name="T11" fmla="*/ 0 h 24"/>
              <a:gd name="T12" fmla="*/ 96 w 96"/>
              <a:gd name="T13" fmla="*/ 4 h 24"/>
              <a:gd name="T14" fmla="*/ 96 w 96"/>
              <a:gd name="T15" fmla="*/ 4 h 24"/>
              <a:gd name="T16" fmla="*/ 96 w 96"/>
              <a:gd name="T17" fmla="*/ 4 h 24"/>
              <a:gd name="T18" fmla="*/ 92 w 96"/>
              <a:gd name="T19" fmla="*/ 4 h 24"/>
              <a:gd name="T20" fmla="*/ 88 w 96"/>
              <a:gd name="T21" fmla="*/ 8 h 24"/>
              <a:gd name="T22" fmla="*/ 84 w 96"/>
              <a:gd name="T23" fmla="*/ 8 h 24"/>
              <a:gd name="T24" fmla="*/ 80 w 96"/>
              <a:gd name="T25" fmla="*/ 8 h 24"/>
              <a:gd name="T26" fmla="*/ 72 w 96"/>
              <a:gd name="T27" fmla="*/ 12 h 24"/>
              <a:gd name="T28" fmla="*/ 64 w 96"/>
              <a:gd name="T29" fmla="*/ 12 h 24"/>
              <a:gd name="T30" fmla="*/ 56 w 96"/>
              <a:gd name="T31" fmla="*/ 12 h 24"/>
              <a:gd name="T32" fmla="*/ 44 w 96"/>
              <a:gd name="T33" fmla="*/ 16 h 24"/>
              <a:gd name="T34" fmla="*/ 36 w 96"/>
              <a:gd name="T35" fmla="*/ 20 h 24"/>
              <a:gd name="T36" fmla="*/ 24 w 96"/>
              <a:gd name="T37" fmla="*/ 20 h 24"/>
              <a:gd name="T38" fmla="*/ 20 w 96"/>
              <a:gd name="T39" fmla="*/ 20 h 24"/>
              <a:gd name="T40" fmla="*/ 8 w 96"/>
              <a:gd name="T41" fmla="*/ 24 h 24"/>
              <a:gd name="T42" fmla="*/ 0 w 96"/>
              <a:gd name="T43" fmla="*/ 24 h 24"/>
              <a:gd name="T44" fmla="*/ 0 w 96"/>
              <a:gd name="T45" fmla="*/ 8 h 24"/>
              <a:gd name="T46" fmla="*/ 8 w 96"/>
              <a:gd name="T47" fmla="*/ 8 h 24"/>
              <a:gd name="T48" fmla="*/ 24 w 96"/>
              <a:gd name="T49" fmla="*/ 8 h 24"/>
              <a:gd name="T50" fmla="*/ 36 w 96"/>
              <a:gd name="T51" fmla="*/ 4 h 24"/>
              <a:gd name="T52" fmla="*/ 52 w 96"/>
              <a:gd name="T53" fmla="*/ 4 h 24"/>
              <a:gd name="T54" fmla="*/ 52 w 96"/>
              <a:gd name="T55" fmla="*/ 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96" h="24">
                <a:moveTo>
                  <a:pt x="52" y="4"/>
                </a:moveTo>
                <a:lnTo>
                  <a:pt x="64" y="0"/>
                </a:lnTo>
                <a:lnTo>
                  <a:pt x="76" y="0"/>
                </a:lnTo>
                <a:lnTo>
                  <a:pt x="84" y="0"/>
                </a:lnTo>
                <a:lnTo>
                  <a:pt x="88" y="0"/>
                </a:lnTo>
                <a:lnTo>
                  <a:pt x="92" y="0"/>
                </a:lnTo>
                <a:lnTo>
                  <a:pt x="96" y="4"/>
                </a:lnTo>
                <a:lnTo>
                  <a:pt x="96" y="4"/>
                </a:lnTo>
                <a:lnTo>
                  <a:pt x="96" y="4"/>
                </a:lnTo>
                <a:lnTo>
                  <a:pt x="92" y="4"/>
                </a:lnTo>
                <a:lnTo>
                  <a:pt x="88" y="8"/>
                </a:lnTo>
                <a:lnTo>
                  <a:pt x="84" y="8"/>
                </a:lnTo>
                <a:lnTo>
                  <a:pt x="80" y="8"/>
                </a:lnTo>
                <a:lnTo>
                  <a:pt x="72" y="12"/>
                </a:lnTo>
                <a:lnTo>
                  <a:pt x="64" y="12"/>
                </a:lnTo>
                <a:lnTo>
                  <a:pt x="56" y="12"/>
                </a:lnTo>
                <a:lnTo>
                  <a:pt x="44" y="16"/>
                </a:lnTo>
                <a:lnTo>
                  <a:pt x="36" y="20"/>
                </a:lnTo>
                <a:lnTo>
                  <a:pt x="24" y="20"/>
                </a:lnTo>
                <a:lnTo>
                  <a:pt x="20" y="20"/>
                </a:lnTo>
                <a:lnTo>
                  <a:pt x="8" y="24"/>
                </a:lnTo>
                <a:lnTo>
                  <a:pt x="0" y="24"/>
                </a:lnTo>
                <a:lnTo>
                  <a:pt x="0" y="8"/>
                </a:lnTo>
                <a:lnTo>
                  <a:pt x="8" y="8"/>
                </a:lnTo>
                <a:lnTo>
                  <a:pt x="24" y="8"/>
                </a:lnTo>
                <a:lnTo>
                  <a:pt x="36" y="4"/>
                </a:lnTo>
                <a:lnTo>
                  <a:pt x="52" y="4"/>
                </a:lnTo>
                <a:lnTo>
                  <a:pt x="52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224">
            <a:extLst>
              <a:ext uri="{FF2B5EF4-FFF2-40B4-BE49-F238E27FC236}">
                <a16:creationId xmlns:a16="http://schemas.microsoft.com/office/drawing/2014/main" xmlns="" id="{AC94AF56-A112-459E-B36F-524CB4ECA1DE}"/>
              </a:ext>
            </a:extLst>
          </p:cNvPr>
          <p:cNvSpPr>
            <a:spLocks/>
          </p:cNvSpPr>
          <p:nvPr/>
        </p:nvSpPr>
        <p:spPr bwMode="auto">
          <a:xfrm>
            <a:off x="9034625" y="4938451"/>
            <a:ext cx="625793" cy="216631"/>
          </a:xfrm>
          <a:custGeom>
            <a:avLst/>
            <a:gdLst>
              <a:gd name="T0" fmla="*/ 104 w 160"/>
              <a:gd name="T1" fmla="*/ 36 h 48"/>
              <a:gd name="T2" fmla="*/ 96 w 160"/>
              <a:gd name="T3" fmla="*/ 40 h 48"/>
              <a:gd name="T4" fmla="*/ 88 w 160"/>
              <a:gd name="T5" fmla="*/ 40 h 48"/>
              <a:gd name="T6" fmla="*/ 80 w 160"/>
              <a:gd name="T7" fmla="*/ 40 h 48"/>
              <a:gd name="T8" fmla="*/ 68 w 160"/>
              <a:gd name="T9" fmla="*/ 44 h 48"/>
              <a:gd name="T10" fmla="*/ 52 w 160"/>
              <a:gd name="T11" fmla="*/ 44 h 48"/>
              <a:gd name="T12" fmla="*/ 40 w 160"/>
              <a:gd name="T13" fmla="*/ 44 h 48"/>
              <a:gd name="T14" fmla="*/ 32 w 160"/>
              <a:gd name="T15" fmla="*/ 48 h 48"/>
              <a:gd name="T16" fmla="*/ 28 w 160"/>
              <a:gd name="T17" fmla="*/ 48 h 48"/>
              <a:gd name="T18" fmla="*/ 20 w 160"/>
              <a:gd name="T19" fmla="*/ 48 h 48"/>
              <a:gd name="T20" fmla="*/ 16 w 160"/>
              <a:gd name="T21" fmla="*/ 44 h 48"/>
              <a:gd name="T22" fmla="*/ 12 w 160"/>
              <a:gd name="T23" fmla="*/ 40 h 48"/>
              <a:gd name="T24" fmla="*/ 8 w 160"/>
              <a:gd name="T25" fmla="*/ 36 h 48"/>
              <a:gd name="T26" fmla="*/ 4 w 160"/>
              <a:gd name="T27" fmla="*/ 28 h 48"/>
              <a:gd name="T28" fmla="*/ 0 w 160"/>
              <a:gd name="T29" fmla="*/ 24 h 48"/>
              <a:gd name="T30" fmla="*/ 0 w 160"/>
              <a:gd name="T31" fmla="*/ 20 h 48"/>
              <a:gd name="T32" fmla="*/ 8 w 160"/>
              <a:gd name="T33" fmla="*/ 20 h 48"/>
              <a:gd name="T34" fmla="*/ 12 w 160"/>
              <a:gd name="T35" fmla="*/ 20 h 48"/>
              <a:gd name="T36" fmla="*/ 16 w 160"/>
              <a:gd name="T37" fmla="*/ 20 h 48"/>
              <a:gd name="T38" fmla="*/ 24 w 160"/>
              <a:gd name="T39" fmla="*/ 20 h 48"/>
              <a:gd name="T40" fmla="*/ 28 w 160"/>
              <a:gd name="T41" fmla="*/ 16 h 48"/>
              <a:gd name="T42" fmla="*/ 40 w 160"/>
              <a:gd name="T43" fmla="*/ 16 h 48"/>
              <a:gd name="T44" fmla="*/ 48 w 160"/>
              <a:gd name="T45" fmla="*/ 12 h 48"/>
              <a:gd name="T46" fmla="*/ 60 w 160"/>
              <a:gd name="T47" fmla="*/ 12 h 48"/>
              <a:gd name="T48" fmla="*/ 76 w 160"/>
              <a:gd name="T49" fmla="*/ 8 h 48"/>
              <a:gd name="T50" fmla="*/ 88 w 160"/>
              <a:gd name="T51" fmla="*/ 4 h 48"/>
              <a:gd name="T52" fmla="*/ 100 w 160"/>
              <a:gd name="T53" fmla="*/ 4 h 48"/>
              <a:gd name="T54" fmla="*/ 108 w 160"/>
              <a:gd name="T55" fmla="*/ 0 h 48"/>
              <a:gd name="T56" fmla="*/ 120 w 160"/>
              <a:gd name="T57" fmla="*/ 0 h 48"/>
              <a:gd name="T58" fmla="*/ 128 w 160"/>
              <a:gd name="T59" fmla="*/ 0 h 48"/>
              <a:gd name="T60" fmla="*/ 136 w 160"/>
              <a:gd name="T61" fmla="*/ 0 h 48"/>
              <a:gd name="T62" fmla="*/ 140 w 160"/>
              <a:gd name="T63" fmla="*/ 0 h 48"/>
              <a:gd name="T64" fmla="*/ 144 w 160"/>
              <a:gd name="T65" fmla="*/ 0 h 48"/>
              <a:gd name="T66" fmla="*/ 152 w 160"/>
              <a:gd name="T67" fmla="*/ 0 h 48"/>
              <a:gd name="T68" fmla="*/ 156 w 160"/>
              <a:gd name="T69" fmla="*/ 4 h 48"/>
              <a:gd name="T70" fmla="*/ 160 w 160"/>
              <a:gd name="T71" fmla="*/ 8 h 48"/>
              <a:gd name="T72" fmla="*/ 160 w 160"/>
              <a:gd name="T73" fmla="*/ 12 h 48"/>
              <a:gd name="T74" fmla="*/ 160 w 160"/>
              <a:gd name="T75" fmla="*/ 20 h 48"/>
              <a:gd name="T76" fmla="*/ 156 w 160"/>
              <a:gd name="T77" fmla="*/ 24 h 48"/>
              <a:gd name="T78" fmla="*/ 148 w 160"/>
              <a:gd name="T79" fmla="*/ 24 h 48"/>
              <a:gd name="T80" fmla="*/ 140 w 160"/>
              <a:gd name="T81" fmla="*/ 28 h 48"/>
              <a:gd name="T82" fmla="*/ 128 w 160"/>
              <a:gd name="T83" fmla="*/ 32 h 48"/>
              <a:gd name="T84" fmla="*/ 120 w 160"/>
              <a:gd name="T85" fmla="*/ 32 h 48"/>
              <a:gd name="T86" fmla="*/ 112 w 160"/>
              <a:gd name="T87" fmla="*/ 36 h 48"/>
              <a:gd name="T88" fmla="*/ 104 w 160"/>
              <a:gd name="T89" fmla="*/ 36 h 48"/>
              <a:gd name="T90" fmla="*/ 104 w 160"/>
              <a:gd name="T91" fmla="*/ 36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48">
                <a:moveTo>
                  <a:pt x="104" y="36"/>
                </a:moveTo>
                <a:lnTo>
                  <a:pt x="96" y="40"/>
                </a:lnTo>
                <a:lnTo>
                  <a:pt x="88" y="40"/>
                </a:lnTo>
                <a:lnTo>
                  <a:pt x="80" y="40"/>
                </a:lnTo>
                <a:lnTo>
                  <a:pt x="68" y="44"/>
                </a:lnTo>
                <a:lnTo>
                  <a:pt x="52" y="44"/>
                </a:lnTo>
                <a:lnTo>
                  <a:pt x="40" y="44"/>
                </a:lnTo>
                <a:lnTo>
                  <a:pt x="32" y="48"/>
                </a:lnTo>
                <a:lnTo>
                  <a:pt x="28" y="48"/>
                </a:lnTo>
                <a:lnTo>
                  <a:pt x="20" y="48"/>
                </a:lnTo>
                <a:lnTo>
                  <a:pt x="16" y="44"/>
                </a:lnTo>
                <a:lnTo>
                  <a:pt x="12" y="40"/>
                </a:lnTo>
                <a:lnTo>
                  <a:pt x="8" y="36"/>
                </a:lnTo>
                <a:lnTo>
                  <a:pt x="4" y="28"/>
                </a:lnTo>
                <a:lnTo>
                  <a:pt x="0" y="24"/>
                </a:lnTo>
                <a:lnTo>
                  <a:pt x="0" y="20"/>
                </a:lnTo>
                <a:lnTo>
                  <a:pt x="8" y="20"/>
                </a:lnTo>
                <a:lnTo>
                  <a:pt x="12" y="20"/>
                </a:lnTo>
                <a:lnTo>
                  <a:pt x="16" y="20"/>
                </a:lnTo>
                <a:lnTo>
                  <a:pt x="24" y="20"/>
                </a:lnTo>
                <a:lnTo>
                  <a:pt x="28" y="16"/>
                </a:lnTo>
                <a:lnTo>
                  <a:pt x="40" y="16"/>
                </a:lnTo>
                <a:lnTo>
                  <a:pt x="48" y="12"/>
                </a:lnTo>
                <a:lnTo>
                  <a:pt x="60" y="12"/>
                </a:lnTo>
                <a:lnTo>
                  <a:pt x="76" y="8"/>
                </a:lnTo>
                <a:lnTo>
                  <a:pt x="88" y="4"/>
                </a:lnTo>
                <a:lnTo>
                  <a:pt x="100" y="4"/>
                </a:lnTo>
                <a:lnTo>
                  <a:pt x="108" y="0"/>
                </a:lnTo>
                <a:lnTo>
                  <a:pt x="120" y="0"/>
                </a:lnTo>
                <a:lnTo>
                  <a:pt x="128" y="0"/>
                </a:lnTo>
                <a:lnTo>
                  <a:pt x="136" y="0"/>
                </a:lnTo>
                <a:lnTo>
                  <a:pt x="140" y="0"/>
                </a:lnTo>
                <a:lnTo>
                  <a:pt x="144" y="0"/>
                </a:lnTo>
                <a:lnTo>
                  <a:pt x="152" y="0"/>
                </a:lnTo>
                <a:lnTo>
                  <a:pt x="156" y="4"/>
                </a:lnTo>
                <a:lnTo>
                  <a:pt x="160" y="8"/>
                </a:lnTo>
                <a:lnTo>
                  <a:pt x="160" y="12"/>
                </a:lnTo>
                <a:lnTo>
                  <a:pt x="160" y="20"/>
                </a:lnTo>
                <a:lnTo>
                  <a:pt x="156" y="24"/>
                </a:lnTo>
                <a:lnTo>
                  <a:pt x="148" y="24"/>
                </a:lnTo>
                <a:lnTo>
                  <a:pt x="140" y="28"/>
                </a:lnTo>
                <a:lnTo>
                  <a:pt x="128" y="32"/>
                </a:lnTo>
                <a:lnTo>
                  <a:pt x="120" y="32"/>
                </a:lnTo>
                <a:lnTo>
                  <a:pt x="112" y="36"/>
                </a:lnTo>
                <a:lnTo>
                  <a:pt x="104" y="36"/>
                </a:lnTo>
                <a:lnTo>
                  <a:pt x="104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225">
            <a:extLst>
              <a:ext uri="{FF2B5EF4-FFF2-40B4-BE49-F238E27FC236}">
                <a16:creationId xmlns:a16="http://schemas.microsoft.com/office/drawing/2014/main" xmlns="" id="{8F658ED3-19B8-44F0-B1C4-62D8B72661F4}"/>
              </a:ext>
            </a:extLst>
          </p:cNvPr>
          <p:cNvSpPr>
            <a:spLocks/>
          </p:cNvSpPr>
          <p:nvPr/>
        </p:nvSpPr>
        <p:spPr bwMode="auto">
          <a:xfrm>
            <a:off x="9050270" y="4577400"/>
            <a:ext cx="641438" cy="252736"/>
          </a:xfrm>
          <a:custGeom>
            <a:avLst/>
            <a:gdLst>
              <a:gd name="T0" fmla="*/ 108 w 164"/>
              <a:gd name="T1" fmla="*/ 4 h 56"/>
              <a:gd name="T2" fmla="*/ 120 w 164"/>
              <a:gd name="T3" fmla="*/ 0 h 56"/>
              <a:gd name="T4" fmla="*/ 132 w 164"/>
              <a:gd name="T5" fmla="*/ 0 h 56"/>
              <a:gd name="T6" fmla="*/ 140 w 164"/>
              <a:gd name="T7" fmla="*/ 0 h 56"/>
              <a:gd name="T8" fmla="*/ 152 w 164"/>
              <a:gd name="T9" fmla="*/ 0 h 56"/>
              <a:gd name="T10" fmla="*/ 156 w 164"/>
              <a:gd name="T11" fmla="*/ 8 h 56"/>
              <a:gd name="T12" fmla="*/ 160 w 164"/>
              <a:gd name="T13" fmla="*/ 12 h 56"/>
              <a:gd name="T14" fmla="*/ 164 w 164"/>
              <a:gd name="T15" fmla="*/ 16 h 56"/>
              <a:gd name="T16" fmla="*/ 164 w 164"/>
              <a:gd name="T17" fmla="*/ 16 h 56"/>
              <a:gd name="T18" fmla="*/ 164 w 164"/>
              <a:gd name="T19" fmla="*/ 20 h 56"/>
              <a:gd name="T20" fmla="*/ 160 w 164"/>
              <a:gd name="T21" fmla="*/ 24 h 56"/>
              <a:gd name="T22" fmla="*/ 156 w 164"/>
              <a:gd name="T23" fmla="*/ 28 h 56"/>
              <a:gd name="T24" fmla="*/ 148 w 164"/>
              <a:gd name="T25" fmla="*/ 28 h 56"/>
              <a:gd name="T26" fmla="*/ 140 w 164"/>
              <a:gd name="T27" fmla="*/ 32 h 56"/>
              <a:gd name="T28" fmla="*/ 132 w 164"/>
              <a:gd name="T29" fmla="*/ 36 h 56"/>
              <a:gd name="T30" fmla="*/ 116 w 164"/>
              <a:gd name="T31" fmla="*/ 40 h 56"/>
              <a:gd name="T32" fmla="*/ 104 w 164"/>
              <a:gd name="T33" fmla="*/ 40 h 56"/>
              <a:gd name="T34" fmla="*/ 88 w 164"/>
              <a:gd name="T35" fmla="*/ 44 h 56"/>
              <a:gd name="T36" fmla="*/ 76 w 164"/>
              <a:gd name="T37" fmla="*/ 48 h 56"/>
              <a:gd name="T38" fmla="*/ 64 w 164"/>
              <a:gd name="T39" fmla="*/ 52 h 56"/>
              <a:gd name="T40" fmla="*/ 52 w 164"/>
              <a:gd name="T41" fmla="*/ 52 h 56"/>
              <a:gd name="T42" fmla="*/ 44 w 164"/>
              <a:gd name="T43" fmla="*/ 56 h 56"/>
              <a:gd name="T44" fmla="*/ 36 w 164"/>
              <a:gd name="T45" fmla="*/ 56 h 56"/>
              <a:gd name="T46" fmla="*/ 32 w 164"/>
              <a:gd name="T47" fmla="*/ 56 h 56"/>
              <a:gd name="T48" fmla="*/ 28 w 164"/>
              <a:gd name="T49" fmla="*/ 56 h 56"/>
              <a:gd name="T50" fmla="*/ 20 w 164"/>
              <a:gd name="T51" fmla="*/ 56 h 56"/>
              <a:gd name="T52" fmla="*/ 12 w 164"/>
              <a:gd name="T53" fmla="*/ 52 h 56"/>
              <a:gd name="T54" fmla="*/ 8 w 164"/>
              <a:gd name="T55" fmla="*/ 44 h 56"/>
              <a:gd name="T56" fmla="*/ 0 w 164"/>
              <a:gd name="T57" fmla="*/ 36 h 56"/>
              <a:gd name="T58" fmla="*/ 16 w 164"/>
              <a:gd name="T59" fmla="*/ 32 h 56"/>
              <a:gd name="T60" fmla="*/ 28 w 164"/>
              <a:gd name="T61" fmla="*/ 28 h 56"/>
              <a:gd name="T62" fmla="*/ 44 w 164"/>
              <a:gd name="T63" fmla="*/ 24 h 56"/>
              <a:gd name="T64" fmla="*/ 52 w 164"/>
              <a:gd name="T65" fmla="*/ 20 h 56"/>
              <a:gd name="T66" fmla="*/ 60 w 164"/>
              <a:gd name="T67" fmla="*/ 16 h 56"/>
              <a:gd name="T68" fmla="*/ 68 w 164"/>
              <a:gd name="T69" fmla="*/ 16 h 56"/>
              <a:gd name="T70" fmla="*/ 72 w 164"/>
              <a:gd name="T71" fmla="*/ 16 h 56"/>
              <a:gd name="T72" fmla="*/ 76 w 164"/>
              <a:gd name="T73" fmla="*/ 12 h 56"/>
              <a:gd name="T74" fmla="*/ 84 w 164"/>
              <a:gd name="T75" fmla="*/ 12 h 56"/>
              <a:gd name="T76" fmla="*/ 88 w 164"/>
              <a:gd name="T77" fmla="*/ 12 h 56"/>
              <a:gd name="T78" fmla="*/ 100 w 164"/>
              <a:gd name="T79" fmla="*/ 8 h 56"/>
              <a:gd name="T80" fmla="*/ 108 w 164"/>
              <a:gd name="T81" fmla="*/ 4 h 56"/>
              <a:gd name="T82" fmla="*/ 108 w 164"/>
              <a:gd name="T83" fmla="*/ 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4" h="56">
                <a:moveTo>
                  <a:pt x="108" y="4"/>
                </a:moveTo>
                <a:lnTo>
                  <a:pt x="120" y="0"/>
                </a:lnTo>
                <a:lnTo>
                  <a:pt x="132" y="0"/>
                </a:lnTo>
                <a:lnTo>
                  <a:pt x="140" y="0"/>
                </a:lnTo>
                <a:lnTo>
                  <a:pt x="152" y="0"/>
                </a:lnTo>
                <a:lnTo>
                  <a:pt x="156" y="8"/>
                </a:lnTo>
                <a:lnTo>
                  <a:pt x="160" y="12"/>
                </a:lnTo>
                <a:lnTo>
                  <a:pt x="164" y="16"/>
                </a:lnTo>
                <a:lnTo>
                  <a:pt x="164" y="16"/>
                </a:lnTo>
                <a:lnTo>
                  <a:pt x="164" y="20"/>
                </a:lnTo>
                <a:lnTo>
                  <a:pt x="160" y="24"/>
                </a:lnTo>
                <a:lnTo>
                  <a:pt x="156" y="28"/>
                </a:lnTo>
                <a:lnTo>
                  <a:pt x="148" y="28"/>
                </a:lnTo>
                <a:lnTo>
                  <a:pt x="140" y="32"/>
                </a:lnTo>
                <a:lnTo>
                  <a:pt x="132" y="36"/>
                </a:lnTo>
                <a:lnTo>
                  <a:pt x="116" y="40"/>
                </a:lnTo>
                <a:lnTo>
                  <a:pt x="104" y="40"/>
                </a:lnTo>
                <a:lnTo>
                  <a:pt x="88" y="44"/>
                </a:lnTo>
                <a:lnTo>
                  <a:pt x="76" y="48"/>
                </a:lnTo>
                <a:lnTo>
                  <a:pt x="64" y="52"/>
                </a:lnTo>
                <a:lnTo>
                  <a:pt x="52" y="52"/>
                </a:lnTo>
                <a:lnTo>
                  <a:pt x="44" y="56"/>
                </a:lnTo>
                <a:lnTo>
                  <a:pt x="36" y="56"/>
                </a:lnTo>
                <a:lnTo>
                  <a:pt x="32" y="56"/>
                </a:lnTo>
                <a:lnTo>
                  <a:pt x="28" y="56"/>
                </a:lnTo>
                <a:lnTo>
                  <a:pt x="20" y="56"/>
                </a:lnTo>
                <a:lnTo>
                  <a:pt x="12" y="52"/>
                </a:lnTo>
                <a:lnTo>
                  <a:pt x="8" y="44"/>
                </a:lnTo>
                <a:lnTo>
                  <a:pt x="0" y="36"/>
                </a:lnTo>
                <a:lnTo>
                  <a:pt x="16" y="32"/>
                </a:lnTo>
                <a:lnTo>
                  <a:pt x="28" y="28"/>
                </a:lnTo>
                <a:lnTo>
                  <a:pt x="44" y="24"/>
                </a:lnTo>
                <a:lnTo>
                  <a:pt x="52" y="20"/>
                </a:lnTo>
                <a:lnTo>
                  <a:pt x="60" y="16"/>
                </a:lnTo>
                <a:lnTo>
                  <a:pt x="68" y="16"/>
                </a:lnTo>
                <a:lnTo>
                  <a:pt x="72" y="16"/>
                </a:lnTo>
                <a:lnTo>
                  <a:pt x="76" y="12"/>
                </a:lnTo>
                <a:lnTo>
                  <a:pt x="84" y="12"/>
                </a:lnTo>
                <a:lnTo>
                  <a:pt x="88" y="12"/>
                </a:lnTo>
                <a:lnTo>
                  <a:pt x="100" y="8"/>
                </a:lnTo>
                <a:lnTo>
                  <a:pt x="108" y="4"/>
                </a:lnTo>
                <a:lnTo>
                  <a:pt x="108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226">
            <a:extLst>
              <a:ext uri="{FF2B5EF4-FFF2-40B4-BE49-F238E27FC236}">
                <a16:creationId xmlns:a16="http://schemas.microsoft.com/office/drawing/2014/main" xmlns="" id="{8D964119-DCD0-49C1-9720-ED3FF662D607}"/>
              </a:ext>
            </a:extLst>
          </p:cNvPr>
          <p:cNvSpPr>
            <a:spLocks/>
          </p:cNvSpPr>
          <p:nvPr/>
        </p:nvSpPr>
        <p:spPr bwMode="auto">
          <a:xfrm>
            <a:off x="8784308" y="4270507"/>
            <a:ext cx="704017" cy="1696939"/>
          </a:xfrm>
          <a:custGeom>
            <a:avLst/>
            <a:gdLst>
              <a:gd name="T0" fmla="*/ 176 w 180"/>
              <a:gd name="T1" fmla="*/ 0 h 376"/>
              <a:gd name="T2" fmla="*/ 180 w 180"/>
              <a:gd name="T3" fmla="*/ 8 h 376"/>
              <a:gd name="T4" fmla="*/ 180 w 180"/>
              <a:gd name="T5" fmla="*/ 16 h 376"/>
              <a:gd name="T6" fmla="*/ 180 w 180"/>
              <a:gd name="T7" fmla="*/ 24 h 376"/>
              <a:gd name="T8" fmla="*/ 176 w 180"/>
              <a:gd name="T9" fmla="*/ 36 h 376"/>
              <a:gd name="T10" fmla="*/ 176 w 180"/>
              <a:gd name="T11" fmla="*/ 52 h 376"/>
              <a:gd name="T12" fmla="*/ 176 w 180"/>
              <a:gd name="T13" fmla="*/ 64 h 376"/>
              <a:gd name="T14" fmla="*/ 172 w 180"/>
              <a:gd name="T15" fmla="*/ 80 h 376"/>
              <a:gd name="T16" fmla="*/ 172 w 180"/>
              <a:gd name="T17" fmla="*/ 96 h 376"/>
              <a:gd name="T18" fmla="*/ 168 w 180"/>
              <a:gd name="T19" fmla="*/ 128 h 376"/>
              <a:gd name="T20" fmla="*/ 160 w 180"/>
              <a:gd name="T21" fmla="*/ 160 h 376"/>
              <a:gd name="T22" fmla="*/ 156 w 180"/>
              <a:gd name="T23" fmla="*/ 188 h 376"/>
              <a:gd name="T24" fmla="*/ 148 w 180"/>
              <a:gd name="T25" fmla="*/ 216 h 376"/>
              <a:gd name="T26" fmla="*/ 140 w 180"/>
              <a:gd name="T27" fmla="*/ 240 h 376"/>
              <a:gd name="T28" fmla="*/ 132 w 180"/>
              <a:gd name="T29" fmla="*/ 260 h 376"/>
              <a:gd name="T30" fmla="*/ 120 w 180"/>
              <a:gd name="T31" fmla="*/ 280 h 376"/>
              <a:gd name="T32" fmla="*/ 108 w 180"/>
              <a:gd name="T33" fmla="*/ 296 h 376"/>
              <a:gd name="T34" fmla="*/ 92 w 180"/>
              <a:gd name="T35" fmla="*/ 312 h 376"/>
              <a:gd name="T36" fmla="*/ 76 w 180"/>
              <a:gd name="T37" fmla="*/ 328 h 376"/>
              <a:gd name="T38" fmla="*/ 44 w 180"/>
              <a:gd name="T39" fmla="*/ 356 h 376"/>
              <a:gd name="T40" fmla="*/ 28 w 180"/>
              <a:gd name="T41" fmla="*/ 364 h 376"/>
              <a:gd name="T42" fmla="*/ 16 w 180"/>
              <a:gd name="T43" fmla="*/ 372 h 376"/>
              <a:gd name="T44" fmla="*/ 8 w 180"/>
              <a:gd name="T45" fmla="*/ 376 h 376"/>
              <a:gd name="T46" fmla="*/ 0 w 180"/>
              <a:gd name="T47" fmla="*/ 376 h 376"/>
              <a:gd name="T48" fmla="*/ 0 w 180"/>
              <a:gd name="T49" fmla="*/ 376 h 376"/>
              <a:gd name="T50" fmla="*/ 0 w 180"/>
              <a:gd name="T51" fmla="*/ 372 h 376"/>
              <a:gd name="T52" fmla="*/ 0 w 180"/>
              <a:gd name="T53" fmla="*/ 368 h 376"/>
              <a:gd name="T54" fmla="*/ 4 w 180"/>
              <a:gd name="T55" fmla="*/ 364 h 376"/>
              <a:gd name="T56" fmla="*/ 8 w 180"/>
              <a:gd name="T57" fmla="*/ 356 h 376"/>
              <a:gd name="T58" fmla="*/ 12 w 180"/>
              <a:gd name="T59" fmla="*/ 348 h 376"/>
              <a:gd name="T60" fmla="*/ 20 w 180"/>
              <a:gd name="T61" fmla="*/ 340 h 376"/>
              <a:gd name="T62" fmla="*/ 28 w 180"/>
              <a:gd name="T63" fmla="*/ 332 h 376"/>
              <a:gd name="T64" fmla="*/ 40 w 180"/>
              <a:gd name="T65" fmla="*/ 312 h 376"/>
              <a:gd name="T66" fmla="*/ 56 w 180"/>
              <a:gd name="T67" fmla="*/ 292 h 376"/>
              <a:gd name="T68" fmla="*/ 72 w 180"/>
              <a:gd name="T69" fmla="*/ 268 h 376"/>
              <a:gd name="T70" fmla="*/ 84 w 180"/>
              <a:gd name="T71" fmla="*/ 248 h 376"/>
              <a:gd name="T72" fmla="*/ 92 w 180"/>
              <a:gd name="T73" fmla="*/ 224 h 376"/>
              <a:gd name="T74" fmla="*/ 104 w 180"/>
              <a:gd name="T75" fmla="*/ 200 h 376"/>
              <a:gd name="T76" fmla="*/ 112 w 180"/>
              <a:gd name="T77" fmla="*/ 172 h 376"/>
              <a:gd name="T78" fmla="*/ 120 w 180"/>
              <a:gd name="T79" fmla="*/ 140 h 376"/>
              <a:gd name="T80" fmla="*/ 124 w 180"/>
              <a:gd name="T81" fmla="*/ 108 h 376"/>
              <a:gd name="T82" fmla="*/ 128 w 180"/>
              <a:gd name="T83" fmla="*/ 72 h 376"/>
              <a:gd name="T84" fmla="*/ 128 w 180"/>
              <a:gd name="T85" fmla="*/ 40 h 376"/>
              <a:gd name="T86" fmla="*/ 128 w 180"/>
              <a:gd name="T87" fmla="*/ 8 h 376"/>
              <a:gd name="T88" fmla="*/ 176 w 180"/>
              <a:gd name="T89" fmla="*/ 0 h 376"/>
              <a:gd name="T90" fmla="*/ 176 w 180"/>
              <a:gd name="T91" fmla="*/ 0 h 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80" h="376">
                <a:moveTo>
                  <a:pt x="176" y="0"/>
                </a:moveTo>
                <a:lnTo>
                  <a:pt x="180" y="8"/>
                </a:lnTo>
                <a:lnTo>
                  <a:pt x="180" y="16"/>
                </a:lnTo>
                <a:lnTo>
                  <a:pt x="180" y="24"/>
                </a:lnTo>
                <a:lnTo>
                  <a:pt x="176" y="36"/>
                </a:lnTo>
                <a:lnTo>
                  <a:pt x="176" y="52"/>
                </a:lnTo>
                <a:lnTo>
                  <a:pt x="176" y="64"/>
                </a:lnTo>
                <a:lnTo>
                  <a:pt x="172" y="80"/>
                </a:lnTo>
                <a:lnTo>
                  <a:pt x="172" y="96"/>
                </a:lnTo>
                <a:lnTo>
                  <a:pt x="168" y="128"/>
                </a:lnTo>
                <a:lnTo>
                  <a:pt x="160" y="160"/>
                </a:lnTo>
                <a:lnTo>
                  <a:pt x="156" y="188"/>
                </a:lnTo>
                <a:lnTo>
                  <a:pt x="148" y="216"/>
                </a:lnTo>
                <a:lnTo>
                  <a:pt x="140" y="240"/>
                </a:lnTo>
                <a:lnTo>
                  <a:pt x="132" y="260"/>
                </a:lnTo>
                <a:lnTo>
                  <a:pt x="120" y="280"/>
                </a:lnTo>
                <a:lnTo>
                  <a:pt x="108" y="296"/>
                </a:lnTo>
                <a:lnTo>
                  <a:pt x="92" y="312"/>
                </a:lnTo>
                <a:lnTo>
                  <a:pt x="76" y="328"/>
                </a:lnTo>
                <a:lnTo>
                  <a:pt x="44" y="356"/>
                </a:lnTo>
                <a:lnTo>
                  <a:pt x="28" y="364"/>
                </a:lnTo>
                <a:lnTo>
                  <a:pt x="16" y="372"/>
                </a:lnTo>
                <a:lnTo>
                  <a:pt x="8" y="376"/>
                </a:lnTo>
                <a:lnTo>
                  <a:pt x="0" y="376"/>
                </a:lnTo>
                <a:lnTo>
                  <a:pt x="0" y="376"/>
                </a:lnTo>
                <a:lnTo>
                  <a:pt x="0" y="372"/>
                </a:lnTo>
                <a:lnTo>
                  <a:pt x="0" y="368"/>
                </a:lnTo>
                <a:lnTo>
                  <a:pt x="4" y="364"/>
                </a:lnTo>
                <a:lnTo>
                  <a:pt x="8" y="356"/>
                </a:lnTo>
                <a:lnTo>
                  <a:pt x="12" y="348"/>
                </a:lnTo>
                <a:lnTo>
                  <a:pt x="20" y="340"/>
                </a:lnTo>
                <a:lnTo>
                  <a:pt x="28" y="332"/>
                </a:lnTo>
                <a:lnTo>
                  <a:pt x="40" y="312"/>
                </a:lnTo>
                <a:lnTo>
                  <a:pt x="56" y="292"/>
                </a:lnTo>
                <a:lnTo>
                  <a:pt x="72" y="268"/>
                </a:lnTo>
                <a:lnTo>
                  <a:pt x="84" y="248"/>
                </a:lnTo>
                <a:lnTo>
                  <a:pt x="92" y="224"/>
                </a:lnTo>
                <a:lnTo>
                  <a:pt x="104" y="200"/>
                </a:lnTo>
                <a:lnTo>
                  <a:pt x="112" y="172"/>
                </a:lnTo>
                <a:lnTo>
                  <a:pt x="120" y="140"/>
                </a:lnTo>
                <a:lnTo>
                  <a:pt x="124" y="108"/>
                </a:lnTo>
                <a:lnTo>
                  <a:pt x="128" y="72"/>
                </a:lnTo>
                <a:lnTo>
                  <a:pt x="128" y="40"/>
                </a:lnTo>
                <a:lnTo>
                  <a:pt x="128" y="8"/>
                </a:lnTo>
                <a:lnTo>
                  <a:pt x="176" y="0"/>
                </a:lnTo>
                <a:lnTo>
                  <a:pt x="176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227">
            <a:extLst>
              <a:ext uri="{FF2B5EF4-FFF2-40B4-BE49-F238E27FC236}">
                <a16:creationId xmlns:a16="http://schemas.microsoft.com/office/drawing/2014/main" xmlns="" id="{631A8B60-6AE3-4F77-8C75-F0B50447A356}"/>
              </a:ext>
            </a:extLst>
          </p:cNvPr>
          <p:cNvSpPr>
            <a:spLocks/>
          </p:cNvSpPr>
          <p:nvPr/>
        </p:nvSpPr>
        <p:spPr bwMode="auto">
          <a:xfrm>
            <a:off x="10067184" y="4216349"/>
            <a:ext cx="265962" cy="2238516"/>
          </a:xfrm>
          <a:custGeom>
            <a:avLst/>
            <a:gdLst>
              <a:gd name="T0" fmla="*/ 68 w 68"/>
              <a:gd name="T1" fmla="*/ 56 h 496"/>
              <a:gd name="T2" fmla="*/ 68 w 68"/>
              <a:gd name="T3" fmla="*/ 140 h 496"/>
              <a:gd name="T4" fmla="*/ 68 w 68"/>
              <a:gd name="T5" fmla="*/ 212 h 496"/>
              <a:gd name="T6" fmla="*/ 68 w 68"/>
              <a:gd name="T7" fmla="*/ 272 h 496"/>
              <a:gd name="T8" fmla="*/ 64 w 68"/>
              <a:gd name="T9" fmla="*/ 328 h 496"/>
              <a:gd name="T10" fmla="*/ 64 w 68"/>
              <a:gd name="T11" fmla="*/ 368 h 496"/>
              <a:gd name="T12" fmla="*/ 64 w 68"/>
              <a:gd name="T13" fmla="*/ 404 h 496"/>
              <a:gd name="T14" fmla="*/ 64 w 68"/>
              <a:gd name="T15" fmla="*/ 428 h 496"/>
              <a:gd name="T16" fmla="*/ 60 w 68"/>
              <a:gd name="T17" fmla="*/ 452 h 496"/>
              <a:gd name="T18" fmla="*/ 56 w 68"/>
              <a:gd name="T19" fmla="*/ 476 h 496"/>
              <a:gd name="T20" fmla="*/ 52 w 68"/>
              <a:gd name="T21" fmla="*/ 488 h 496"/>
              <a:gd name="T22" fmla="*/ 44 w 68"/>
              <a:gd name="T23" fmla="*/ 496 h 496"/>
              <a:gd name="T24" fmla="*/ 36 w 68"/>
              <a:gd name="T25" fmla="*/ 492 h 496"/>
              <a:gd name="T26" fmla="*/ 28 w 68"/>
              <a:gd name="T27" fmla="*/ 484 h 496"/>
              <a:gd name="T28" fmla="*/ 24 w 68"/>
              <a:gd name="T29" fmla="*/ 472 h 496"/>
              <a:gd name="T30" fmla="*/ 16 w 68"/>
              <a:gd name="T31" fmla="*/ 456 h 496"/>
              <a:gd name="T32" fmla="*/ 16 w 68"/>
              <a:gd name="T33" fmla="*/ 444 h 496"/>
              <a:gd name="T34" fmla="*/ 12 w 68"/>
              <a:gd name="T35" fmla="*/ 428 h 496"/>
              <a:gd name="T36" fmla="*/ 12 w 68"/>
              <a:gd name="T37" fmla="*/ 408 h 496"/>
              <a:gd name="T38" fmla="*/ 12 w 68"/>
              <a:gd name="T39" fmla="*/ 380 h 496"/>
              <a:gd name="T40" fmla="*/ 12 w 68"/>
              <a:gd name="T41" fmla="*/ 348 h 496"/>
              <a:gd name="T42" fmla="*/ 12 w 68"/>
              <a:gd name="T43" fmla="*/ 316 h 496"/>
              <a:gd name="T44" fmla="*/ 12 w 68"/>
              <a:gd name="T45" fmla="*/ 276 h 496"/>
              <a:gd name="T46" fmla="*/ 12 w 68"/>
              <a:gd name="T47" fmla="*/ 232 h 496"/>
              <a:gd name="T48" fmla="*/ 12 w 68"/>
              <a:gd name="T49" fmla="*/ 188 h 496"/>
              <a:gd name="T50" fmla="*/ 12 w 68"/>
              <a:gd name="T51" fmla="*/ 152 h 496"/>
              <a:gd name="T52" fmla="*/ 12 w 68"/>
              <a:gd name="T53" fmla="*/ 116 h 496"/>
              <a:gd name="T54" fmla="*/ 12 w 68"/>
              <a:gd name="T55" fmla="*/ 92 h 496"/>
              <a:gd name="T56" fmla="*/ 12 w 68"/>
              <a:gd name="T57" fmla="*/ 68 h 496"/>
              <a:gd name="T58" fmla="*/ 8 w 68"/>
              <a:gd name="T59" fmla="*/ 52 h 496"/>
              <a:gd name="T60" fmla="*/ 8 w 68"/>
              <a:gd name="T61" fmla="*/ 40 h 496"/>
              <a:gd name="T62" fmla="*/ 4 w 68"/>
              <a:gd name="T63" fmla="*/ 32 h 496"/>
              <a:gd name="T64" fmla="*/ 0 w 68"/>
              <a:gd name="T65" fmla="*/ 16 h 496"/>
              <a:gd name="T66" fmla="*/ 4 w 68"/>
              <a:gd name="T67" fmla="*/ 4 h 496"/>
              <a:gd name="T68" fmla="*/ 8 w 68"/>
              <a:gd name="T69" fmla="*/ 0 h 496"/>
              <a:gd name="T70" fmla="*/ 24 w 68"/>
              <a:gd name="T71" fmla="*/ 0 h 496"/>
              <a:gd name="T72" fmla="*/ 44 w 68"/>
              <a:gd name="T73" fmla="*/ 4 h 496"/>
              <a:gd name="T74" fmla="*/ 68 w 68"/>
              <a:gd name="T75" fmla="*/ 12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8" h="496">
                <a:moveTo>
                  <a:pt x="68" y="12"/>
                </a:moveTo>
                <a:lnTo>
                  <a:pt x="68" y="56"/>
                </a:lnTo>
                <a:lnTo>
                  <a:pt x="68" y="100"/>
                </a:lnTo>
                <a:lnTo>
                  <a:pt x="68" y="140"/>
                </a:lnTo>
                <a:lnTo>
                  <a:pt x="68" y="176"/>
                </a:lnTo>
                <a:lnTo>
                  <a:pt x="68" y="212"/>
                </a:lnTo>
                <a:lnTo>
                  <a:pt x="68" y="244"/>
                </a:lnTo>
                <a:lnTo>
                  <a:pt x="68" y="272"/>
                </a:lnTo>
                <a:lnTo>
                  <a:pt x="68" y="300"/>
                </a:lnTo>
                <a:lnTo>
                  <a:pt x="64" y="328"/>
                </a:lnTo>
                <a:lnTo>
                  <a:pt x="64" y="348"/>
                </a:lnTo>
                <a:lnTo>
                  <a:pt x="64" y="368"/>
                </a:lnTo>
                <a:lnTo>
                  <a:pt x="64" y="388"/>
                </a:lnTo>
                <a:lnTo>
                  <a:pt x="64" y="404"/>
                </a:lnTo>
                <a:lnTo>
                  <a:pt x="64" y="416"/>
                </a:lnTo>
                <a:lnTo>
                  <a:pt x="64" y="428"/>
                </a:lnTo>
                <a:lnTo>
                  <a:pt x="60" y="436"/>
                </a:lnTo>
                <a:lnTo>
                  <a:pt x="60" y="452"/>
                </a:lnTo>
                <a:lnTo>
                  <a:pt x="60" y="464"/>
                </a:lnTo>
                <a:lnTo>
                  <a:pt x="56" y="476"/>
                </a:lnTo>
                <a:lnTo>
                  <a:pt x="52" y="484"/>
                </a:lnTo>
                <a:lnTo>
                  <a:pt x="52" y="488"/>
                </a:lnTo>
                <a:lnTo>
                  <a:pt x="48" y="496"/>
                </a:lnTo>
                <a:lnTo>
                  <a:pt x="44" y="496"/>
                </a:lnTo>
                <a:lnTo>
                  <a:pt x="40" y="496"/>
                </a:lnTo>
                <a:lnTo>
                  <a:pt x="36" y="492"/>
                </a:lnTo>
                <a:lnTo>
                  <a:pt x="32" y="488"/>
                </a:lnTo>
                <a:lnTo>
                  <a:pt x="28" y="484"/>
                </a:lnTo>
                <a:lnTo>
                  <a:pt x="24" y="480"/>
                </a:lnTo>
                <a:lnTo>
                  <a:pt x="24" y="472"/>
                </a:lnTo>
                <a:lnTo>
                  <a:pt x="20" y="464"/>
                </a:lnTo>
                <a:lnTo>
                  <a:pt x="16" y="456"/>
                </a:lnTo>
                <a:lnTo>
                  <a:pt x="16" y="452"/>
                </a:lnTo>
                <a:lnTo>
                  <a:pt x="16" y="444"/>
                </a:lnTo>
                <a:lnTo>
                  <a:pt x="16" y="436"/>
                </a:lnTo>
                <a:lnTo>
                  <a:pt x="12" y="428"/>
                </a:lnTo>
                <a:lnTo>
                  <a:pt x="12" y="416"/>
                </a:lnTo>
                <a:lnTo>
                  <a:pt x="12" y="408"/>
                </a:lnTo>
                <a:lnTo>
                  <a:pt x="12" y="392"/>
                </a:lnTo>
                <a:lnTo>
                  <a:pt x="12" y="380"/>
                </a:lnTo>
                <a:lnTo>
                  <a:pt x="12" y="364"/>
                </a:lnTo>
                <a:lnTo>
                  <a:pt x="12" y="348"/>
                </a:lnTo>
                <a:lnTo>
                  <a:pt x="12" y="332"/>
                </a:lnTo>
                <a:lnTo>
                  <a:pt x="12" y="316"/>
                </a:lnTo>
                <a:lnTo>
                  <a:pt x="12" y="296"/>
                </a:lnTo>
                <a:lnTo>
                  <a:pt x="12" y="276"/>
                </a:lnTo>
                <a:lnTo>
                  <a:pt x="12" y="252"/>
                </a:lnTo>
                <a:lnTo>
                  <a:pt x="12" y="232"/>
                </a:lnTo>
                <a:lnTo>
                  <a:pt x="12" y="208"/>
                </a:lnTo>
                <a:lnTo>
                  <a:pt x="12" y="188"/>
                </a:lnTo>
                <a:lnTo>
                  <a:pt x="12" y="168"/>
                </a:lnTo>
                <a:lnTo>
                  <a:pt x="12" y="152"/>
                </a:lnTo>
                <a:lnTo>
                  <a:pt x="12" y="132"/>
                </a:lnTo>
                <a:lnTo>
                  <a:pt x="12" y="116"/>
                </a:lnTo>
                <a:lnTo>
                  <a:pt x="12" y="104"/>
                </a:lnTo>
                <a:lnTo>
                  <a:pt x="12" y="92"/>
                </a:lnTo>
                <a:lnTo>
                  <a:pt x="12" y="80"/>
                </a:lnTo>
                <a:lnTo>
                  <a:pt x="12" y="68"/>
                </a:lnTo>
                <a:lnTo>
                  <a:pt x="12" y="60"/>
                </a:lnTo>
                <a:lnTo>
                  <a:pt x="8" y="52"/>
                </a:lnTo>
                <a:lnTo>
                  <a:pt x="8" y="44"/>
                </a:lnTo>
                <a:lnTo>
                  <a:pt x="8" y="40"/>
                </a:lnTo>
                <a:lnTo>
                  <a:pt x="8" y="36"/>
                </a:lnTo>
                <a:lnTo>
                  <a:pt x="4" y="32"/>
                </a:lnTo>
                <a:lnTo>
                  <a:pt x="0" y="24"/>
                </a:lnTo>
                <a:lnTo>
                  <a:pt x="0" y="16"/>
                </a:lnTo>
                <a:lnTo>
                  <a:pt x="0" y="12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4" y="4"/>
                </a:lnTo>
                <a:lnTo>
                  <a:pt x="56" y="8"/>
                </a:lnTo>
                <a:lnTo>
                  <a:pt x="68" y="12"/>
                </a:lnTo>
                <a:lnTo>
                  <a:pt x="68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88" name="Freeform 531">
            <a:extLst>
              <a:ext uri="{FF2B5EF4-FFF2-40B4-BE49-F238E27FC236}">
                <a16:creationId xmlns:a16="http://schemas.microsoft.com/office/drawing/2014/main" xmlns="" id="{5B0F6598-EA55-45F1-8821-32C9BD313805}"/>
              </a:ext>
            </a:extLst>
          </p:cNvPr>
          <p:cNvSpPr>
            <a:spLocks/>
          </p:cNvSpPr>
          <p:nvPr/>
        </p:nvSpPr>
        <p:spPr bwMode="auto">
          <a:xfrm>
            <a:off x="8687938" y="860484"/>
            <a:ext cx="406782" cy="426244"/>
          </a:xfrm>
          <a:custGeom>
            <a:avLst/>
            <a:gdLst>
              <a:gd name="T0" fmla="*/ 76 w 108"/>
              <a:gd name="T1" fmla="*/ 16 h 84"/>
              <a:gd name="T2" fmla="*/ 92 w 108"/>
              <a:gd name="T3" fmla="*/ 24 h 84"/>
              <a:gd name="T4" fmla="*/ 100 w 108"/>
              <a:gd name="T5" fmla="*/ 32 h 84"/>
              <a:gd name="T6" fmla="*/ 104 w 108"/>
              <a:gd name="T7" fmla="*/ 40 h 84"/>
              <a:gd name="T8" fmla="*/ 108 w 108"/>
              <a:gd name="T9" fmla="*/ 44 h 84"/>
              <a:gd name="T10" fmla="*/ 108 w 108"/>
              <a:gd name="T11" fmla="*/ 48 h 84"/>
              <a:gd name="T12" fmla="*/ 108 w 108"/>
              <a:gd name="T13" fmla="*/ 52 h 84"/>
              <a:gd name="T14" fmla="*/ 108 w 108"/>
              <a:gd name="T15" fmla="*/ 64 h 84"/>
              <a:gd name="T16" fmla="*/ 108 w 108"/>
              <a:gd name="T17" fmla="*/ 72 h 84"/>
              <a:gd name="T18" fmla="*/ 104 w 108"/>
              <a:gd name="T19" fmla="*/ 76 h 84"/>
              <a:gd name="T20" fmla="*/ 96 w 108"/>
              <a:gd name="T21" fmla="*/ 80 h 84"/>
              <a:gd name="T22" fmla="*/ 92 w 108"/>
              <a:gd name="T23" fmla="*/ 84 h 84"/>
              <a:gd name="T24" fmla="*/ 88 w 108"/>
              <a:gd name="T25" fmla="*/ 84 h 84"/>
              <a:gd name="T26" fmla="*/ 84 w 108"/>
              <a:gd name="T27" fmla="*/ 80 h 84"/>
              <a:gd name="T28" fmla="*/ 76 w 108"/>
              <a:gd name="T29" fmla="*/ 80 h 84"/>
              <a:gd name="T30" fmla="*/ 72 w 108"/>
              <a:gd name="T31" fmla="*/ 76 h 84"/>
              <a:gd name="T32" fmla="*/ 64 w 108"/>
              <a:gd name="T33" fmla="*/ 68 h 84"/>
              <a:gd name="T34" fmla="*/ 52 w 108"/>
              <a:gd name="T35" fmla="*/ 60 h 84"/>
              <a:gd name="T36" fmla="*/ 44 w 108"/>
              <a:gd name="T37" fmla="*/ 52 h 84"/>
              <a:gd name="T38" fmla="*/ 36 w 108"/>
              <a:gd name="T39" fmla="*/ 44 h 84"/>
              <a:gd name="T40" fmla="*/ 24 w 108"/>
              <a:gd name="T41" fmla="*/ 36 h 84"/>
              <a:gd name="T42" fmla="*/ 16 w 108"/>
              <a:gd name="T43" fmla="*/ 32 h 84"/>
              <a:gd name="T44" fmla="*/ 12 w 108"/>
              <a:gd name="T45" fmla="*/ 24 h 84"/>
              <a:gd name="T46" fmla="*/ 8 w 108"/>
              <a:gd name="T47" fmla="*/ 20 h 84"/>
              <a:gd name="T48" fmla="*/ 4 w 108"/>
              <a:gd name="T49" fmla="*/ 16 h 84"/>
              <a:gd name="T50" fmla="*/ 0 w 108"/>
              <a:gd name="T51" fmla="*/ 12 h 84"/>
              <a:gd name="T52" fmla="*/ 0 w 108"/>
              <a:gd name="T53" fmla="*/ 8 h 84"/>
              <a:gd name="T54" fmla="*/ 4 w 108"/>
              <a:gd name="T55" fmla="*/ 4 h 84"/>
              <a:gd name="T56" fmla="*/ 8 w 108"/>
              <a:gd name="T57" fmla="*/ 0 h 84"/>
              <a:gd name="T58" fmla="*/ 16 w 108"/>
              <a:gd name="T59" fmla="*/ 0 h 84"/>
              <a:gd name="T60" fmla="*/ 24 w 108"/>
              <a:gd name="T61" fmla="*/ 0 h 84"/>
              <a:gd name="T62" fmla="*/ 36 w 108"/>
              <a:gd name="T63" fmla="*/ 0 h 84"/>
              <a:gd name="T64" fmla="*/ 48 w 108"/>
              <a:gd name="T65" fmla="*/ 4 h 84"/>
              <a:gd name="T66" fmla="*/ 64 w 108"/>
              <a:gd name="T67" fmla="*/ 8 h 84"/>
              <a:gd name="T68" fmla="*/ 76 w 108"/>
              <a:gd name="T69" fmla="*/ 16 h 84"/>
              <a:gd name="T70" fmla="*/ 76 w 108"/>
              <a:gd name="T71" fmla="*/ 16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8" h="84">
                <a:moveTo>
                  <a:pt x="76" y="16"/>
                </a:moveTo>
                <a:lnTo>
                  <a:pt x="92" y="24"/>
                </a:lnTo>
                <a:lnTo>
                  <a:pt x="100" y="32"/>
                </a:lnTo>
                <a:lnTo>
                  <a:pt x="104" y="40"/>
                </a:lnTo>
                <a:lnTo>
                  <a:pt x="108" y="44"/>
                </a:lnTo>
                <a:lnTo>
                  <a:pt x="108" y="48"/>
                </a:lnTo>
                <a:lnTo>
                  <a:pt x="108" y="52"/>
                </a:lnTo>
                <a:lnTo>
                  <a:pt x="108" y="64"/>
                </a:lnTo>
                <a:lnTo>
                  <a:pt x="108" y="72"/>
                </a:lnTo>
                <a:lnTo>
                  <a:pt x="104" y="76"/>
                </a:lnTo>
                <a:lnTo>
                  <a:pt x="96" y="80"/>
                </a:lnTo>
                <a:lnTo>
                  <a:pt x="92" y="84"/>
                </a:lnTo>
                <a:lnTo>
                  <a:pt x="88" y="84"/>
                </a:lnTo>
                <a:lnTo>
                  <a:pt x="84" y="80"/>
                </a:lnTo>
                <a:lnTo>
                  <a:pt x="76" y="80"/>
                </a:lnTo>
                <a:lnTo>
                  <a:pt x="72" y="76"/>
                </a:lnTo>
                <a:lnTo>
                  <a:pt x="64" y="68"/>
                </a:lnTo>
                <a:lnTo>
                  <a:pt x="52" y="60"/>
                </a:lnTo>
                <a:lnTo>
                  <a:pt x="44" y="52"/>
                </a:lnTo>
                <a:lnTo>
                  <a:pt x="36" y="44"/>
                </a:lnTo>
                <a:lnTo>
                  <a:pt x="24" y="36"/>
                </a:lnTo>
                <a:lnTo>
                  <a:pt x="16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8" y="4"/>
                </a:lnTo>
                <a:lnTo>
                  <a:pt x="64" y="8"/>
                </a:lnTo>
                <a:lnTo>
                  <a:pt x="76" y="16"/>
                </a:lnTo>
                <a:lnTo>
                  <a:pt x="76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532">
            <a:extLst>
              <a:ext uri="{FF2B5EF4-FFF2-40B4-BE49-F238E27FC236}">
                <a16:creationId xmlns:a16="http://schemas.microsoft.com/office/drawing/2014/main" xmlns="" id="{FE5A7894-7DC5-4FD7-A651-3112D8B26A77}"/>
              </a:ext>
            </a:extLst>
          </p:cNvPr>
          <p:cNvSpPr>
            <a:spLocks/>
          </p:cNvSpPr>
          <p:nvPr/>
        </p:nvSpPr>
        <p:spPr bwMode="auto">
          <a:xfrm>
            <a:off x="9637095" y="637213"/>
            <a:ext cx="436914" cy="405947"/>
          </a:xfrm>
          <a:custGeom>
            <a:avLst/>
            <a:gdLst>
              <a:gd name="T0" fmla="*/ 0 w 116"/>
              <a:gd name="T1" fmla="*/ 8 h 80"/>
              <a:gd name="T2" fmla="*/ 0 w 116"/>
              <a:gd name="T3" fmla="*/ 8 h 80"/>
              <a:gd name="T4" fmla="*/ 4 w 116"/>
              <a:gd name="T5" fmla="*/ 4 h 80"/>
              <a:gd name="T6" fmla="*/ 4 w 116"/>
              <a:gd name="T7" fmla="*/ 4 h 80"/>
              <a:gd name="T8" fmla="*/ 8 w 116"/>
              <a:gd name="T9" fmla="*/ 4 h 80"/>
              <a:gd name="T10" fmla="*/ 16 w 116"/>
              <a:gd name="T11" fmla="*/ 0 h 80"/>
              <a:gd name="T12" fmla="*/ 20 w 116"/>
              <a:gd name="T13" fmla="*/ 0 h 80"/>
              <a:gd name="T14" fmla="*/ 28 w 116"/>
              <a:gd name="T15" fmla="*/ 0 h 80"/>
              <a:gd name="T16" fmla="*/ 36 w 116"/>
              <a:gd name="T17" fmla="*/ 0 h 80"/>
              <a:gd name="T18" fmla="*/ 52 w 116"/>
              <a:gd name="T19" fmla="*/ 0 h 80"/>
              <a:gd name="T20" fmla="*/ 64 w 116"/>
              <a:gd name="T21" fmla="*/ 4 h 80"/>
              <a:gd name="T22" fmla="*/ 80 w 116"/>
              <a:gd name="T23" fmla="*/ 8 h 80"/>
              <a:gd name="T24" fmla="*/ 96 w 116"/>
              <a:gd name="T25" fmla="*/ 16 h 80"/>
              <a:gd name="T26" fmla="*/ 104 w 116"/>
              <a:gd name="T27" fmla="*/ 24 h 80"/>
              <a:gd name="T28" fmla="*/ 112 w 116"/>
              <a:gd name="T29" fmla="*/ 32 h 80"/>
              <a:gd name="T30" fmla="*/ 116 w 116"/>
              <a:gd name="T31" fmla="*/ 44 h 80"/>
              <a:gd name="T32" fmla="*/ 116 w 116"/>
              <a:gd name="T33" fmla="*/ 52 h 80"/>
              <a:gd name="T34" fmla="*/ 116 w 116"/>
              <a:gd name="T35" fmla="*/ 60 h 80"/>
              <a:gd name="T36" fmla="*/ 116 w 116"/>
              <a:gd name="T37" fmla="*/ 68 h 80"/>
              <a:gd name="T38" fmla="*/ 112 w 116"/>
              <a:gd name="T39" fmla="*/ 72 h 80"/>
              <a:gd name="T40" fmla="*/ 108 w 116"/>
              <a:gd name="T41" fmla="*/ 76 h 80"/>
              <a:gd name="T42" fmla="*/ 100 w 116"/>
              <a:gd name="T43" fmla="*/ 80 h 80"/>
              <a:gd name="T44" fmla="*/ 92 w 116"/>
              <a:gd name="T45" fmla="*/ 80 h 80"/>
              <a:gd name="T46" fmla="*/ 84 w 116"/>
              <a:gd name="T47" fmla="*/ 80 h 80"/>
              <a:gd name="T48" fmla="*/ 76 w 116"/>
              <a:gd name="T49" fmla="*/ 80 h 80"/>
              <a:gd name="T50" fmla="*/ 68 w 116"/>
              <a:gd name="T51" fmla="*/ 72 h 80"/>
              <a:gd name="T52" fmla="*/ 56 w 116"/>
              <a:gd name="T53" fmla="*/ 68 h 80"/>
              <a:gd name="T54" fmla="*/ 44 w 116"/>
              <a:gd name="T55" fmla="*/ 56 h 80"/>
              <a:gd name="T56" fmla="*/ 32 w 116"/>
              <a:gd name="T57" fmla="*/ 44 h 80"/>
              <a:gd name="T58" fmla="*/ 16 w 116"/>
              <a:gd name="T59" fmla="*/ 32 h 80"/>
              <a:gd name="T60" fmla="*/ 12 w 116"/>
              <a:gd name="T61" fmla="*/ 28 h 80"/>
              <a:gd name="T62" fmla="*/ 8 w 116"/>
              <a:gd name="T63" fmla="*/ 20 h 80"/>
              <a:gd name="T64" fmla="*/ 4 w 116"/>
              <a:gd name="T65" fmla="*/ 16 h 80"/>
              <a:gd name="T66" fmla="*/ 0 w 116"/>
              <a:gd name="T67" fmla="*/ 16 h 80"/>
              <a:gd name="T68" fmla="*/ 0 w 116"/>
              <a:gd name="T69" fmla="*/ 12 h 80"/>
              <a:gd name="T70" fmla="*/ 0 w 116"/>
              <a:gd name="T71" fmla="*/ 8 h 80"/>
              <a:gd name="T72" fmla="*/ 0 w 116"/>
              <a:gd name="T73" fmla="*/ 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6" h="80">
                <a:moveTo>
                  <a:pt x="0" y="8"/>
                </a:move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52" y="0"/>
                </a:lnTo>
                <a:lnTo>
                  <a:pt x="64" y="4"/>
                </a:lnTo>
                <a:lnTo>
                  <a:pt x="80" y="8"/>
                </a:lnTo>
                <a:lnTo>
                  <a:pt x="96" y="16"/>
                </a:lnTo>
                <a:lnTo>
                  <a:pt x="104" y="24"/>
                </a:lnTo>
                <a:lnTo>
                  <a:pt x="112" y="32"/>
                </a:lnTo>
                <a:lnTo>
                  <a:pt x="116" y="44"/>
                </a:lnTo>
                <a:lnTo>
                  <a:pt x="116" y="52"/>
                </a:lnTo>
                <a:lnTo>
                  <a:pt x="116" y="60"/>
                </a:lnTo>
                <a:lnTo>
                  <a:pt x="116" y="68"/>
                </a:lnTo>
                <a:lnTo>
                  <a:pt x="112" y="72"/>
                </a:lnTo>
                <a:lnTo>
                  <a:pt x="108" y="76"/>
                </a:lnTo>
                <a:lnTo>
                  <a:pt x="100" y="80"/>
                </a:lnTo>
                <a:lnTo>
                  <a:pt x="92" y="80"/>
                </a:lnTo>
                <a:lnTo>
                  <a:pt x="84" y="80"/>
                </a:lnTo>
                <a:lnTo>
                  <a:pt x="76" y="80"/>
                </a:lnTo>
                <a:lnTo>
                  <a:pt x="68" y="72"/>
                </a:lnTo>
                <a:lnTo>
                  <a:pt x="56" y="68"/>
                </a:lnTo>
                <a:lnTo>
                  <a:pt x="44" y="56"/>
                </a:lnTo>
                <a:lnTo>
                  <a:pt x="32" y="44"/>
                </a:lnTo>
                <a:lnTo>
                  <a:pt x="16" y="32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533">
            <a:extLst>
              <a:ext uri="{FF2B5EF4-FFF2-40B4-BE49-F238E27FC236}">
                <a16:creationId xmlns:a16="http://schemas.microsoft.com/office/drawing/2014/main" xmlns="" id="{5E5002C8-C7E7-442F-ADFE-81B78E432AEE}"/>
              </a:ext>
            </a:extLst>
          </p:cNvPr>
          <p:cNvSpPr>
            <a:spLocks/>
          </p:cNvSpPr>
          <p:nvPr/>
        </p:nvSpPr>
        <p:spPr bwMode="auto">
          <a:xfrm>
            <a:off x="9245379" y="1083755"/>
            <a:ext cx="1401137" cy="365352"/>
          </a:xfrm>
          <a:custGeom>
            <a:avLst/>
            <a:gdLst>
              <a:gd name="T0" fmla="*/ 168 w 372"/>
              <a:gd name="T1" fmla="*/ 20 h 72"/>
              <a:gd name="T2" fmla="*/ 200 w 372"/>
              <a:gd name="T3" fmla="*/ 16 h 72"/>
              <a:gd name="T4" fmla="*/ 228 w 372"/>
              <a:gd name="T5" fmla="*/ 12 h 72"/>
              <a:gd name="T6" fmla="*/ 252 w 372"/>
              <a:gd name="T7" fmla="*/ 8 h 72"/>
              <a:gd name="T8" fmla="*/ 268 w 372"/>
              <a:gd name="T9" fmla="*/ 4 h 72"/>
              <a:gd name="T10" fmla="*/ 284 w 372"/>
              <a:gd name="T11" fmla="*/ 0 h 72"/>
              <a:gd name="T12" fmla="*/ 296 w 372"/>
              <a:gd name="T13" fmla="*/ 0 h 72"/>
              <a:gd name="T14" fmla="*/ 304 w 372"/>
              <a:gd name="T15" fmla="*/ 0 h 72"/>
              <a:gd name="T16" fmla="*/ 312 w 372"/>
              <a:gd name="T17" fmla="*/ 0 h 72"/>
              <a:gd name="T18" fmla="*/ 328 w 372"/>
              <a:gd name="T19" fmla="*/ 4 h 72"/>
              <a:gd name="T20" fmla="*/ 352 w 372"/>
              <a:gd name="T21" fmla="*/ 8 h 72"/>
              <a:gd name="T22" fmla="*/ 368 w 372"/>
              <a:gd name="T23" fmla="*/ 16 h 72"/>
              <a:gd name="T24" fmla="*/ 372 w 372"/>
              <a:gd name="T25" fmla="*/ 24 h 72"/>
              <a:gd name="T26" fmla="*/ 368 w 372"/>
              <a:gd name="T27" fmla="*/ 32 h 72"/>
              <a:gd name="T28" fmla="*/ 364 w 372"/>
              <a:gd name="T29" fmla="*/ 36 h 72"/>
              <a:gd name="T30" fmla="*/ 352 w 372"/>
              <a:gd name="T31" fmla="*/ 36 h 72"/>
              <a:gd name="T32" fmla="*/ 336 w 372"/>
              <a:gd name="T33" fmla="*/ 40 h 72"/>
              <a:gd name="T34" fmla="*/ 316 w 372"/>
              <a:gd name="T35" fmla="*/ 44 h 72"/>
              <a:gd name="T36" fmla="*/ 288 w 372"/>
              <a:gd name="T37" fmla="*/ 48 h 72"/>
              <a:gd name="T38" fmla="*/ 252 w 372"/>
              <a:gd name="T39" fmla="*/ 52 h 72"/>
              <a:gd name="T40" fmla="*/ 212 w 372"/>
              <a:gd name="T41" fmla="*/ 56 h 72"/>
              <a:gd name="T42" fmla="*/ 176 w 372"/>
              <a:gd name="T43" fmla="*/ 60 h 72"/>
              <a:gd name="T44" fmla="*/ 144 w 372"/>
              <a:gd name="T45" fmla="*/ 64 h 72"/>
              <a:gd name="T46" fmla="*/ 116 w 372"/>
              <a:gd name="T47" fmla="*/ 68 h 72"/>
              <a:gd name="T48" fmla="*/ 84 w 372"/>
              <a:gd name="T49" fmla="*/ 72 h 72"/>
              <a:gd name="T50" fmla="*/ 48 w 372"/>
              <a:gd name="T51" fmla="*/ 72 h 72"/>
              <a:gd name="T52" fmla="*/ 16 w 372"/>
              <a:gd name="T53" fmla="*/ 64 h 72"/>
              <a:gd name="T54" fmla="*/ 4 w 372"/>
              <a:gd name="T55" fmla="*/ 60 h 72"/>
              <a:gd name="T56" fmla="*/ 0 w 372"/>
              <a:gd name="T57" fmla="*/ 56 h 72"/>
              <a:gd name="T58" fmla="*/ 0 w 372"/>
              <a:gd name="T59" fmla="*/ 56 h 72"/>
              <a:gd name="T60" fmla="*/ 4 w 372"/>
              <a:gd name="T61" fmla="*/ 52 h 72"/>
              <a:gd name="T62" fmla="*/ 12 w 372"/>
              <a:gd name="T63" fmla="*/ 48 h 72"/>
              <a:gd name="T64" fmla="*/ 28 w 372"/>
              <a:gd name="T65" fmla="*/ 44 h 72"/>
              <a:gd name="T66" fmla="*/ 48 w 372"/>
              <a:gd name="T67" fmla="*/ 40 h 72"/>
              <a:gd name="T68" fmla="*/ 68 w 372"/>
              <a:gd name="T69" fmla="*/ 36 h 72"/>
              <a:gd name="T70" fmla="*/ 96 w 372"/>
              <a:gd name="T71" fmla="*/ 32 h 72"/>
              <a:gd name="T72" fmla="*/ 132 w 372"/>
              <a:gd name="T73" fmla="*/ 24 h 72"/>
              <a:gd name="T74" fmla="*/ 148 w 372"/>
              <a:gd name="T75" fmla="*/ 2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72" h="72">
                <a:moveTo>
                  <a:pt x="148" y="24"/>
                </a:moveTo>
                <a:lnTo>
                  <a:pt x="168" y="20"/>
                </a:lnTo>
                <a:lnTo>
                  <a:pt x="184" y="16"/>
                </a:lnTo>
                <a:lnTo>
                  <a:pt x="200" y="16"/>
                </a:lnTo>
                <a:lnTo>
                  <a:pt x="212" y="12"/>
                </a:lnTo>
                <a:lnTo>
                  <a:pt x="228" y="12"/>
                </a:lnTo>
                <a:lnTo>
                  <a:pt x="240" y="8"/>
                </a:lnTo>
                <a:lnTo>
                  <a:pt x="252" y="8"/>
                </a:lnTo>
                <a:lnTo>
                  <a:pt x="260" y="4"/>
                </a:lnTo>
                <a:lnTo>
                  <a:pt x="268" y="4"/>
                </a:lnTo>
                <a:lnTo>
                  <a:pt x="280" y="4"/>
                </a:lnTo>
                <a:lnTo>
                  <a:pt x="284" y="0"/>
                </a:lnTo>
                <a:lnTo>
                  <a:pt x="292" y="0"/>
                </a:lnTo>
                <a:lnTo>
                  <a:pt x="296" y="0"/>
                </a:lnTo>
                <a:lnTo>
                  <a:pt x="300" y="0"/>
                </a:lnTo>
                <a:lnTo>
                  <a:pt x="304" y="0"/>
                </a:lnTo>
                <a:lnTo>
                  <a:pt x="308" y="0"/>
                </a:lnTo>
                <a:lnTo>
                  <a:pt x="312" y="0"/>
                </a:lnTo>
                <a:lnTo>
                  <a:pt x="320" y="0"/>
                </a:lnTo>
                <a:lnTo>
                  <a:pt x="328" y="4"/>
                </a:lnTo>
                <a:lnTo>
                  <a:pt x="340" y="4"/>
                </a:lnTo>
                <a:lnTo>
                  <a:pt x="352" y="8"/>
                </a:lnTo>
                <a:lnTo>
                  <a:pt x="360" y="12"/>
                </a:lnTo>
                <a:lnTo>
                  <a:pt x="368" y="16"/>
                </a:lnTo>
                <a:lnTo>
                  <a:pt x="372" y="24"/>
                </a:lnTo>
                <a:lnTo>
                  <a:pt x="372" y="24"/>
                </a:lnTo>
                <a:lnTo>
                  <a:pt x="372" y="28"/>
                </a:lnTo>
                <a:lnTo>
                  <a:pt x="368" y="32"/>
                </a:lnTo>
                <a:lnTo>
                  <a:pt x="368" y="32"/>
                </a:lnTo>
                <a:lnTo>
                  <a:pt x="364" y="36"/>
                </a:lnTo>
                <a:lnTo>
                  <a:pt x="356" y="36"/>
                </a:lnTo>
                <a:lnTo>
                  <a:pt x="352" y="36"/>
                </a:lnTo>
                <a:lnTo>
                  <a:pt x="344" y="40"/>
                </a:lnTo>
                <a:lnTo>
                  <a:pt x="336" y="40"/>
                </a:lnTo>
                <a:lnTo>
                  <a:pt x="328" y="44"/>
                </a:lnTo>
                <a:lnTo>
                  <a:pt x="316" y="44"/>
                </a:lnTo>
                <a:lnTo>
                  <a:pt x="304" y="48"/>
                </a:lnTo>
                <a:lnTo>
                  <a:pt x="288" y="48"/>
                </a:lnTo>
                <a:lnTo>
                  <a:pt x="272" y="52"/>
                </a:lnTo>
                <a:lnTo>
                  <a:pt x="252" y="52"/>
                </a:lnTo>
                <a:lnTo>
                  <a:pt x="232" y="56"/>
                </a:lnTo>
                <a:lnTo>
                  <a:pt x="212" y="56"/>
                </a:lnTo>
                <a:lnTo>
                  <a:pt x="192" y="60"/>
                </a:lnTo>
                <a:lnTo>
                  <a:pt x="176" y="60"/>
                </a:lnTo>
                <a:lnTo>
                  <a:pt x="160" y="64"/>
                </a:lnTo>
                <a:lnTo>
                  <a:pt x="144" y="64"/>
                </a:lnTo>
                <a:lnTo>
                  <a:pt x="128" y="68"/>
                </a:lnTo>
                <a:lnTo>
                  <a:pt x="116" y="68"/>
                </a:lnTo>
                <a:lnTo>
                  <a:pt x="104" y="68"/>
                </a:lnTo>
                <a:lnTo>
                  <a:pt x="84" y="72"/>
                </a:lnTo>
                <a:lnTo>
                  <a:pt x="64" y="72"/>
                </a:lnTo>
                <a:lnTo>
                  <a:pt x="48" y="72"/>
                </a:lnTo>
                <a:lnTo>
                  <a:pt x="32" y="68"/>
                </a:lnTo>
                <a:lnTo>
                  <a:pt x="16" y="64"/>
                </a:lnTo>
                <a:lnTo>
                  <a:pt x="8" y="60"/>
                </a:lnTo>
                <a:lnTo>
                  <a:pt x="4" y="60"/>
                </a:lnTo>
                <a:lnTo>
                  <a:pt x="0" y="60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  <a:lnTo>
                  <a:pt x="0" y="52"/>
                </a:lnTo>
                <a:lnTo>
                  <a:pt x="4" y="52"/>
                </a:lnTo>
                <a:lnTo>
                  <a:pt x="8" y="52"/>
                </a:lnTo>
                <a:lnTo>
                  <a:pt x="12" y="48"/>
                </a:lnTo>
                <a:lnTo>
                  <a:pt x="20" y="48"/>
                </a:lnTo>
                <a:lnTo>
                  <a:pt x="28" y="44"/>
                </a:lnTo>
                <a:lnTo>
                  <a:pt x="36" y="44"/>
                </a:lnTo>
                <a:lnTo>
                  <a:pt x="48" y="40"/>
                </a:lnTo>
                <a:lnTo>
                  <a:pt x="56" y="40"/>
                </a:lnTo>
                <a:lnTo>
                  <a:pt x="68" y="36"/>
                </a:lnTo>
                <a:lnTo>
                  <a:pt x="84" y="36"/>
                </a:lnTo>
                <a:lnTo>
                  <a:pt x="96" y="32"/>
                </a:lnTo>
                <a:lnTo>
                  <a:pt x="112" y="28"/>
                </a:lnTo>
                <a:lnTo>
                  <a:pt x="132" y="24"/>
                </a:lnTo>
                <a:lnTo>
                  <a:pt x="148" y="24"/>
                </a:lnTo>
                <a:lnTo>
                  <a:pt x="14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534">
            <a:extLst>
              <a:ext uri="{FF2B5EF4-FFF2-40B4-BE49-F238E27FC236}">
                <a16:creationId xmlns:a16="http://schemas.microsoft.com/office/drawing/2014/main" xmlns="" id="{CD6AE4C2-C97D-4EA7-9FB7-DA37111CACF5}"/>
              </a:ext>
            </a:extLst>
          </p:cNvPr>
          <p:cNvSpPr>
            <a:spLocks/>
          </p:cNvSpPr>
          <p:nvPr/>
        </p:nvSpPr>
        <p:spPr bwMode="auto">
          <a:xfrm>
            <a:off x="9215247" y="1225836"/>
            <a:ext cx="1009421" cy="1319328"/>
          </a:xfrm>
          <a:custGeom>
            <a:avLst/>
            <a:gdLst>
              <a:gd name="T0" fmla="*/ 268 w 268"/>
              <a:gd name="T1" fmla="*/ 48 h 260"/>
              <a:gd name="T2" fmla="*/ 268 w 268"/>
              <a:gd name="T3" fmla="*/ 52 h 260"/>
              <a:gd name="T4" fmla="*/ 264 w 268"/>
              <a:gd name="T5" fmla="*/ 56 h 260"/>
              <a:gd name="T6" fmla="*/ 264 w 268"/>
              <a:gd name="T7" fmla="*/ 60 h 260"/>
              <a:gd name="T8" fmla="*/ 260 w 268"/>
              <a:gd name="T9" fmla="*/ 68 h 260"/>
              <a:gd name="T10" fmla="*/ 256 w 268"/>
              <a:gd name="T11" fmla="*/ 76 h 260"/>
              <a:gd name="T12" fmla="*/ 252 w 268"/>
              <a:gd name="T13" fmla="*/ 88 h 260"/>
              <a:gd name="T14" fmla="*/ 248 w 268"/>
              <a:gd name="T15" fmla="*/ 96 h 260"/>
              <a:gd name="T16" fmla="*/ 240 w 268"/>
              <a:gd name="T17" fmla="*/ 112 h 260"/>
              <a:gd name="T18" fmla="*/ 228 w 268"/>
              <a:gd name="T19" fmla="*/ 136 h 260"/>
              <a:gd name="T20" fmla="*/ 212 w 268"/>
              <a:gd name="T21" fmla="*/ 156 h 260"/>
              <a:gd name="T22" fmla="*/ 192 w 268"/>
              <a:gd name="T23" fmla="*/ 176 h 260"/>
              <a:gd name="T24" fmla="*/ 172 w 268"/>
              <a:gd name="T25" fmla="*/ 192 h 260"/>
              <a:gd name="T26" fmla="*/ 148 w 268"/>
              <a:gd name="T27" fmla="*/ 208 h 260"/>
              <a:gd name="T28" fmla="*/ 124 w 268"/>
              <a:gd name="T29" fmla="*/ 224 h 260"/>
              <a:gd name="T30" fmla="*/ 96 w 268"/>
              <a:gd name="T31" fmla="*/ 236 h 260"/>
              <a:gd name="T32" fmla="*/ 64 w 268"/>
              <a:gd name="T33" fmla="*/ 248 h 260"/>
              <a:gd name="T34" fmla="*/ 52 w 268"/>
              <a:gd name="T35" fmla="*/ 252 h 260"/>
              <a:gd name="T36" fmla="*/ 36 w 268"/>
              <a:gd name="T37" fmla="*/ 252 h 260"/>
              <a:gd name="T38" fmla="*/ 24 w 268"/>
              <a:gd name="T39" fmla="*/ 256 h 260"/>
              <a:gd name="T40" fmla="*/ 16 w 268"/>
              <a:gd name="T41" fmla="*/ 256 h 260"/>
              <a:gd name="T42" fmla="*/ 8 w 268"/>
              <a:gd name="T43" fmla="*/ 260 h 260"/>
              <a:gd name="T44" fmla="*/ 4 w 268"/>
              <a:gd name="T45" fmla="*/ 260 h 260"/>
              <a:gd name="T46" fmla="*/ 0 w 268"/>
              <a:gd name="T47" fmla="*/ 256 h 260"/>
              <a:gd name="T48" fmla="*/ 0 w 268"/>
              <a:gd name="T49" fmla="*/ 256 h 260"/>
              <a:gd name="T50" fmla="*/ 0 w 268"/>
              <a:gd name="T51" fmla="*/ 252 h 260"/>
              <a:gd name="T52" fmla="*/ 0 w 268"/>
              <a:gd name="T53" fmla="*/ 252 h 260"/>
              <a:gd name="T54" fmla="*/ 4 w 268"/>
              <a:gd name="T55" fmla="*/ 248 h 260"/>
              <a:gd name="T56" fmla="*/ 12 w 268"/>
              <a:gd name="T57" fmla="*/ 244 h 260"/>
              <a:gd name="T58" fmla="*/ 20 w 268"/>
              <a:gd name="T59" fmla="*/ 240 h 260"/>
              <a:gd name="T60" fmla="*/ 32 w 268"/>
              <a:gd name="T61" fmla="*/ 232 h 260"/>
              <a:gd name="T62" fmla="*/ 44 w 268"/>
              <a:gd name="T63" fmla="*/ 224 h 260"/>
              <a:gd name="T64" fmla="*/ 56 w 268"/>
              <a:gd name="T65" fmla="*/ 220 h 260"/>
              <a:gd name="T66" fmla="*/ 72 w 268"/>
              <a:gd name="T67" fmla="*/ 212 h 260"/>
              <a:gd name="T68" fmla="*/ 84 w 268"/>
              <a:gd name="T69" fmla="*/ 204 h 260"/>
              <a:gd name="T70" fmla="*/ 96 w 268"/>
              <a:gd name="T71" fmla="*/ 196 h 260"/>
              <a:gd name="T72" fmla="*/ 108 w 268"/>
              <a:gd name="T73" fmla="*/ 188 h 260"/>
              <a:gd name="T74" fmla="*/ 120 w 268"/>
              <a:gd name="T75" fmla="*/ 180 h 260"/>
              <a:gd name="T76" fmla="*/ 128 w 268"/>
              <a:gd name="T77" fmla="*/ 172 h 260"/>
              <a:gd name="T78" fmla="*/ 136 w 268"/>
              <a:gd name="T79" fmla="*/ 168 h 260"/>
              <a:gd name="T80" fmla="*/ 144 w 268"/>
              <a:gd name="T81" fmla="*/ 160 h 260"/>
              <a:gd name="T82" fmla="*/ 156 w 268"/>
              <a:gd name="T83" fmla="*/ 144 h 260"/>
              <a:gd name="T84" fmla="*/ 168 w 268"/>
              <a:gd name="T85" fmla="*/ 128 h 260"/>
              <a:gd name="T86" fmla="*/ 180 w 268"/>
              <a:gd name="T87" fmla="*/ 108 h 260"/>
              <a:gd name="T88" fmla="*/ 188 w 268"/>
              <a:gd name="T89" fmla="*/ 88 h 260"/>
              <a:gd name="T90" fmla="*/ 196 w 268"/>
              <a:gd name="T91" fmla="*/ 68 h 260"/>
              <a:gd name="T92" fmla="*/ 200 w 268"/>
              <a:gd name="T93" fmla="*/ 48 h 260"/>
              <a:gd name="T94" fmla="*/ 200 w 268"/>
              <a:gd name="T95" fmla="*/ 24 h 260"/>
              <a:gd name="T96" fmla="*/ 200 w 268"/>
              <a:gd name="T97" fmla="*/ 0 h 260"/>
              <a:gd name="T98" fmla="*/ 216 w 268"/>
              <a:gd name="T99" fmla="*/ 12 h 260"/>
              <a:gd name="T100" fmla="*/ 228 w 268"/>
              <a:gd name="T101" fmla="*/ 16 h 260"/>
              <a:gd name="T102" fmla="*/ 240 w 268"/>
              <a:gd name="T103" fmla="*/ 24 h 260"/>
              <a:gd name="T104" fmla="*/ 252 w 268"/>
              <a:gd name="T105" fmla="*/ 32 h 260"/>
              <a:gd name="T106" fmla="*/ 256 w 268"/>
              <a:gd name="T107" fmla="*/ 36 h 260"/>
              <a:gd name="T108" fmla="*/ 264 w 268"/>
              <a:gd name="T109" fmla="*/ 40 h 260"/>
              <a:gd name="T110" fmla="*/ 268 w 268"/>
              <a:gd name="T111" fmla="*/ 44 h 260"/>
              <a:gd name="T112" fmla="*/ 268 w 268"/>
              <a:gd name="T113" fmla="*/ 48 h 260"/>
              <a:gd name="T114" fmla="*/ 268 w 268"/>
              <a:gd name="T115" fmla="*/ 48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68" h="260">
                <a:moveTo>
                  <a:pt x="268" y="48"/>
                </a:moveTo>
                <a:lnTo>
                  <a:pt x="268" y="52"/>
                </a:lnTo>
                <a:lnTo>
                  <a:pt x="264" y="56"/>
                </a:lnTo>
                <a:lnTo>
                  <a:pt x="264" y="60"/>
                </a:lnTo>
                <a:lnTo>
                  <a:pt x="260" y="68"/>
                </a:lnTo>
                <a:lnTo>
                  <a:pt x="256" y="76"/>
                </a:lnTo>
                <a:lnTo>
                  <a:pt x="252" y="88"/>
                </a:lnTo>
                <a:lnTo>
                  <a:pt x="248" y="96"/>
                </a:lnTo>
                <a:lnTo>
                  <a:pt x="240" y="112"/>
                </a:lnTo>
                <a:lnTo>
                  <a:pt x="228" y="136"/>
                </a:lnTo>
                <a:lnTo>
                  <a:pt x="212" y="156"/>
                </a:lnTo>
                <a:lnTo>
                  <a:pt x="192" y="176"/>
                </a:lnTo>
                <a:lnTo>
                  <a:pt x="172" y="192"/>
                </a:lnTo>
                <a:lnTo>
                  <a:pt x="148" y="208"/>
                </a:lnTo>
                <a:lnTo>
                  <a:pt x="124" y="224"/>
                </a:lnTo>
                <a:lnTo>
                  <a:pt x="96" y="236"/>
                </a:lnTo>
                <a:lnTo>
                  <a:pt x="64" y="248"/>
                </a:lnTo>
                <a:lnTo>
                  <a:pt x="52" y="252"/>
                </a:lnTo>
                <a:lnTo>
                  <a:pt x="36" y="252"/>
                </a:lnTo>
                <a:lnTo>
                  <a:pt x="24" y="256"/>
                </a:lnTo>
                <a:lnTo>
                  <a:pt x="16" y="256"/>
                </a:lnTo>
                <a:lnTo>
                  <a:pt x="8" y="260"/>
                </a:lnTo>
                <a:lnTo>
                  <a:pt x="4" y="260"/>
                </a:lnTo>
                <a:lnTo>
                  <a:pt x="0" y="256"/>
                </a:lnTo>
                <a:lnTo>
                  <a:pt x="0" y="256"/>
                </a:lnTo>
                <a:lnTo>
                  <a:pt x="0" y="252"/>
                </a:lnTo>
                <a:lnTo>
                  <a:pt x="0" y="252"/>
                </a:lnTo>
                <a:lnTo>
                  <a:pt x="4" y="248"/>
                </a:lnTo>
                <a:lnTo>
                  <a:pt x="12" y="244"/>
                </a:lnTo>
                <a:lnTo>
                  <a:pt x="20" y="240"/>
                </a:lnTo>
                <a:lnTo>
                  <a:pt x="32" y="232"/>
                </a:lnTo>
                <a:lnTo>
                  <a:pt x="44" y="224"/>
                </a:lnTo>
                <a:lnTo>
                  <a:pt x="56" y="220"/>
                </a:lnTo>
                <a:lnTo>
                  <a:pt x="72" y="212"/>
                </a:lnTo>
                <a:lnTo>
                  <a:pt x="84" y="204"/>
                </a:lnTo>
                <a:lnTo>
                  <a:pt x="96" y="196"/>
                </a:lnTo>
                <a:lnTo>
                  <a:pt x="108" y="188"/>
                </a:lnTo>
                <a:lnTo>
                  <a:pt x="120" y="180"/>
                </a:lnTo>
                <a:lnTo>
                  <a:pt x="128" y="172"/>
                </a:lnTo>
                <a:lnTo>
                  <a:pt x="136" y="168"/>
                </a:lnTo>
                <a:lnTo>
                  <a:pt x="144" y="160"/>
                </a:lnTo>
                <a:lnTo>
                  <a:pt x="156" y="144"/>
                </a:lnTo>
                <a:lnTo>
                  <a:pt x="168" y="128"/>
                </a:lnTo>
                <a:lnTo>
                  <a:pt x="180" y="108"/>
                </a:lnTo>
                <a:lnTo>
                  <a:pt x="188" y="88"/>
                </a:lnTo>
                <a:lnTo>
                  <a:pt x="196" y="68"/>
                </a:lnTo>
                <a:lnTo>
                  <a:pt x="200" y="48"/>
                </a:lnTo>
                <a:lnTo>
                  <a:pt x="200" y="24"/>
                </a:lnTo>
                <a:lnTo>
                  <a:pt x="200" y="0"/>
                </a:lnTo>
                <a:lnTo>
                  <a:pt x="216" y="12"/>
                </a:lnTo>
                <a:lnTo>
                  <a:pt x="228" y="16"/>
                </a:lnTo>
                <a:lnTo>
                  <a:pt x="240" y="24"/>
                </a:lnTo>
                <a:lnTo>
                  <a:pt x="252" y="32"/>
                </a:lnTo>
                <a:lnTo>
                  <a:pt x="256" y="36"/>
                </a:lnTo>
                <a:lnTo>
                  <a:pt x="264" y="40"/>
                </a:lnTo>
                <a:lnTo>
                  <a:pt x="268" y="44"/>
                </a:lnTo>
                <a:lnTo>
                  <a:pt x="268" y="48"/>
                </a:lnTo>
                <a:lnTo>
                  <a:pt x="268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535">
            <a:extLst>
              <a:ext uri="{FF2B5EF4-FFF2-40B4-BE49-F238E27FC236}">
                <a16:creationId xmlns:a16="http://schemas.microsoft.com/office/drawing/2014/main" xmlns="" id="{0A45C31A-ECB7-4589-BDBC-74478194BA4F}"/>
              </a:ext>
            </a:extLst>
          </p:cNvPr>
          <p:cNvSpPr>
            <a:spLocks/>
          </p:cNvSpPr>
          <p:nvPr/>
        </p:nvSpPr>
        <p:spPr bwMode="auto">
          <a:xfrm>
            <a:off x="8371552" y="2545164"/>
            <a:ext cx="2666680" cy="548029"/>
          </a:xfrm>
          <a:custGeom>
            <a:avLst/>
            <a:gdLst>
              <a:gd name="T0" fmla="*/ 632 w 708"/>
              <a:gd name="T1" fmla="*/ 44 h 108"/>
              <a:gd name="T2" fmla="*/ 668 w 708"/>
              <a:gd name="T3" fmla="*/ 44 h 108"/>
              <a:gd name="T4" fmla="*/ 696 w 708"/>
              <a:gd name="T5" fmla="*/ 44 h 108"/>
              <a:gd name="T6" fmla="*/ 708 w 708"/>
              <a:gd name="T7" fmla="*/ 48 h 108"/>
              <a:gd name="T8" fmla="*/ 708 w 708"/>
              <a:gd name="T9" fmla="*/ 52 h 108"/>
              <a:gd name="T10" fmla="*/ 700 w 708"/>
              <a:gd name="T11" fmla="*/ 60 h 108"/>
              <a:gd name="T12" fmla="*/ 688 w 708"/>
              <a:gd name="T13" fmla="*/ 68 h 108"/>
              <a:gd name="T14" fmla="*/ 668 w 708"/>
              <a:gd name="T15" fmla="*/ 76 h 108"/>
              <a:gd name="T16" fmla="*/ 632 w 708"/>
              <a:gd name="T17" fmla="*/ 88 h 108"/>
              <a:gd name="T18" fmla="*/ 592 w 708"/>
              <a:gd name="T19" fmla="*/ 100 h 108"/>
              <a:gd name="T20" fmla="*/ 564 w 708"/>
              <a:gd name="T21" fmla="*/ 104 h 108"/>
              <a:gd name="T22" fmla="*/ 540 w 708"/>
              <a:gd name="T23" fmla="*/ 108 h 108"/>
              <a:gd name="T24" fmla="*/ 524 w 708"/>
              <a:gd name="T25" fmla="*/ 108 h 108"/>
              <a:gd name="T26" fmla="*/ 508 w 708"/>
              <a:gd name="T27" fmla="*/ 108 h 108"/>
              <a:gd name="T28" fmla="*/ 488 w 708"/>
              <a:gd name="T29" fmla="*/ 104 h 108"/>
              <a:gd name="T30" fmla="*/ 460 w 708"/>
              <a:gd name="T31" fmla="*/ 96 h 108"/>
              <a:gd name="T32" fmla="*/ 424 w 708"/>
              <a:gd name="T33" fmla="*/ 88 h 108"/>
              <a:gd name="T34" fmla="*/ 384 w 708"/>
              <a:gd name="T35" fmla="*/ 80 h 108"/>
              <a:gd name="T36" fmla="*/ 340 w 708"/>
              <a:gd name="T37" fmla="*/ 68 h 108"/>
              <a:gd name="T38" fmla="*/ 292 w 708"/>
              <a:gd name="T39" fmla="*/ 60 h 108"/>
              <a:gd name="T40" fmla="*/ 236 w 708"/>
              <a:gd name="T41" fmla="*/ 48 h 108"/>
              <a:gd name="T42" fmla="*/ 196 w 708"/>
              <a:gd name="T43" fmla="*/ 40 h 108"/>
              <a:gd name="T44" fmla="*/ 164 w 708"/>
              <a:gd name="T45" fmla="*/ 32 h 108"/>
              <a:gd name="T46" fmla="*/ 144 w 708"/>
              <a:gd name="T47" fmla="*/ 28 h 108"/>
              <a:gd name="T48" fmla="*/ 128 w 708"/>
              <a:gd name="T49" fmla="*/ 32 h 108"/>
              <a:gd name="T50" fmla="*/ 100 w 708"/>
              <a:gd name="T51" fmla="*/ 36 h 108"/>
              <a:gd name="T52" fmla="*/ 64 w 708"/>
              <a:gd name="T53" fmla="*/ 48 h 108"/>
              <a:gd name="T54" fmla="*/ 32 w 708"/>
              <a:gd name="T55" fmla="*/ 48 h 108"/>
              <a:gd name="T56" fmla="*/ 12 w 708"/>
              <a:gd name="T57" fmla="*/ 36 h 108"/>
              <a:gd name="T58" fmla="*/ 0 w 708"/>
              <a:gd name="T59" fmla="*/ 20 h 108"/>
              <a:gd name="T60" fmla="*/ 32 w 708"/>
              <a:gd name="T61" fmla="*/ 8 h 108"/>
              <a:gd name="T62" fmla="*/ 76 w 708"/>
              <a:gd name="T63" fmla="*/ 4 h 108"/>
              <a:gd name="T64" fmla="*/ 112 w 708"/>
              <a:gd name="T65" fmla="*/ 0 h 108"/>
              <a:gd name="T66" fmla="*/ 172 w 708"/>
              <a:gd name="T67" fmla="*/ 0 h 108"/>
              <a:gd name="T68" fmla="*/ 208 w 708"/>
              <a:gd name="T69" fmla="*/ 4 h 108"/>
              <a:gd name="T70" fmla="*/ 248 w 708"/>
              <a:gd name="T71" fmla="*/ 12 h 108"/>
              <a:gd name="T72" fmla="*/ 292 w 708"/>
              <a:gd name="T73" fmla="*/ 20 h 108"/>
              <a:gd name="T74" fmla="*/ 340 w 708"/>
              <a:gd name="T75" fmla="*/ 28 h 108"/>
              <a:gd name="T76" fmla="*/ 404 w 708"/>
              <a:gd name="T77" fmla="*/ 36 h 108"/>
              <a:gd name="T78" fmla="*/ 476 w 708"/>
              <a:gd name="T79" fmla="*/ 44 h 108"/>
              <a:gd name="T80" fmla="*/ 536 w 708"/>
              <a:gd name="T81" fmla="*/ 44 h 108"/>
              <a:gd name="T82" fmla="*/ 584 w 708"/>
              <a:gd name="T83" fmla="*/ 44 h 108"/>
              <a:gd name="T84" fmla="*/ 608 w 708"/>
              <a:gd name="T85" fmla="*/ 44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708" h="108">
                <a:moveTo>
                  <a:pt x="608" y="44"/>
                </a:moveTo>
                <a:lnTo>
                  <a:pt x="632" y="44"/>
                </a:lnTo>
                <a:lnTo>
                  <a:pt x="652" y="44"/>
                </a:lnTo>
                <a:lnTo>
                  <a:pt x="668" y="44"/>
                </a:lnTo>
                <a:lnTo>
                  <a:pt x="684" y="44"/>
                </a:lnTo>
                <a:lnTo>
                  <a:pt x="696" y="44"/>
                </a:lnTo>
                <a:lnTo>
                  <a:pt x="704" y="48"/>
                </a:lnTo>
                <a:lnTo>
                  <a:pt x="708" y="48"/>
                </a:lnTo>
                <a:lnTo>
                  <a:pt x="708" y="52"/>
                </a:lnTo>
                <a:lnTo>
                  <a:pt x="708" y="52"/>
                </a:lnTo>
                <a:lnTo>
                  <a:pt x="704" y="56"/>
                </a:lnTo>
                <a:lnTo>
                  <a:pt x="700" y="60"/>
                </a:lnTo>
                <a:lnTo>
                  <a:pt x="696" y="64"/>
                </a:lnTo>
                <a:lnTo>
                  <a:pt x="688" y="68"/>
                </a:lnTo>
                <a:lnTo>
                  <a:pt x="680" y="72"/>
                </a:lnTo>
                <a:lnTo>
                  <a:pt x="668" y="76"/>
                </a:lnTo>
                <a:lnTo>
                  <a:pt x="656" y="80"/>
                </a:lnTo>
                <a:lnTo>
                  <a:pt x="632" y="88"/>
                </a:lnTo>
                <a:lnTo>
                  <a:pt x="608" y="96"/>
                </a:lnTo>
                <a:lnTo>
                  <a:pt x="592" y="100"/>
                </a:lnTo>
                <a:lnTo>
                  <a:pt x="576" y="104"/>
                </a:lnTo>
                <a:lnTo>
                  <a:pt x="564" y="104"/>
                </a:lnTo>
                <a:lnTo>
                  <a:pt x="548" y="108"/>
                </a:lnTo>
                <a:lnTo>
                  <a:pt x="540" y="108"/>
                </a:lnTo>
                <a:lnTo>
                  <a:pt x="528" y="108"/>
                </a:lnTo>
                <a:lnTo>
                  <a:pt x="524" y="108"/>
                </a:lnTo>
                <a:lnTo>
                  <a:pt x="516" y="108"/>
                </a:lnTo>
                <a:lnTo>
                  <a:pt x="508" y="108"/>
                </a:lnTo>
                <a:lnTo>
                  <a:pt x="500" y="104"/>
                </a:lnTo>
                <a:lnTo>
                  <a:pt x="488" y="104"/>
                </a:lnTo>
                <a:lnTo>
                  <a:pt x="472" y="100"/>
                </a:lnTo>
                <a:lnTo>
                  <a:pt x="460" y="96"/>
                </a:lnTo>
                <a:lnTo>
                  <a:pt x="444" y="92"/>
                </a:lnTo>
                <a:lnTo>
                  <a:pt x="424" y="88"/>
                </a:lnTo>
                <a:lnTo>
                  <a:pt x="404" y="84"/>
                </a:lnTo>
                <a:lnTo>
                  <a:pt x="384" y="80"/>
                </a:lnTo>
                <a:lnTo>
                  <a:pt x="364" y="76"/>
                </a:lnTo>
                <a:lnTo>
                  <a:pt x="340" y="68"/>
                </a:lnTo>
                <a:lnTo>
                  <a:pt x="316" y="64"/>
                </a:lnTo>
                <a:lnTo>
                  <a:pt x="292" y="60"/>
                </a:lnTo>
                <a:lnTo>
                  <a:pt x="264" y="52"/>
                </a:lnTo>
                <a:lnTo>
                  <a:pt x="236" y="48"/>
                </a:lnTo>
                <a:lnTo>
                  <a:pt x="216" y="44"/>
                </a:lnTo>
                <a:lnTo>
                  <a:pt x="196" y="40"/>
                </a:lnTo>
                <a:lnTo>
                  <a:pt x="176" y="36"/>
                </a:lnTo>
                <a:lnTo>
                  <a:pt x="164" y="32"/>
                </a:lnTo>
                <a:lnTo>
                  <a:pt x="152" y="32"/>
                </a:lnTo>
                <a:lnTo>
                  <a:pt x="144" y="28"/>
                </a:lnTo>
                <a:lnTo>
                  <a:pt x="136" y="28"/>
                </a:lnTo>
                <a:lnTo>
                  <a:pt x="128" y="32"/>
                </a:lnTo>
                <a:lnTo>
                  <a:pt x="116" y="32"/>
                </a:lnTo>
                <a:lnTo>
                  <a:pt x="100" y="36"/>
                </a:lnTo>
                <a:lnTo>
                  <a:pt x="84" y="40"/>
                </a:lnTo>
                <a:lnTo>
                  <a:pt x="64" y="48"/>
                </a:lnTo>
                <a:lnTo>
                  <a:pt x="48" y="48"/>
                </a:lnTo>
                <a:lnTo>
                  <a:pt x="32" y="48"/>
                </a:lnTo>
                <a:lnTo>
                  <a:pt x="20" y="44"/>
                </a:lnTo>
                <a:lnTo>
                  <a:pt x="12" y="36"/>
                </a:lnTo>
                <a:lnTo>
                  <a:pt x="4" y="32"/>
                </a:lnTo>
                <a:lnTo>
                  <a:pt x="0" y="20"/>
                </a:lnTo>
                <a:lnTo>
                  <a:pt x="0" y="12"/>
                </a:lnTo>
                <a:lnTo>
                  <a:pt x="32" y="8"/>
                </a:lnTo>
                <a:lnTo>
                  <a:pt x="60" y="4"/>
                </a:lnTo>
                <a:lnTo>
                  <a:pt x="76" y="4"/>
                </a:lnTo>
                <a:lnTo>
                  <a:pt x="96" y="0"/>
                </a:lnTo>
                <a:lnTo>
                  <a:pt x="112" y="0"/>
                </a:lnTo>
                <a:lnTo>
                  <a:pt x="132" y="0"/>
                </a:lnTo>
                <a:lnTo>
                  <a:pt x="172" y="0"/>
                </a:lnTo>
                <a:lnTo>
                  <a:pt x="188" y="4"/>
                </a:lnTo>
                <a:lnTo>
                  <a:pt x="208" y="4"/>
                </a:lnTo>
                <a:lnTo>
                  <a:pt x="228" y="8"/>
                </a:lnTo>
                <a:lnTo>
                  <a:pt x="248" y="12"/>
                </a:lnTo>
                <a:lnTo>
                  <a:pt x="276" y="16"/>
                </a:lnTo>
                <a:lnTo>
                  <a:pt x="292" y="20"/>
                </a:lnTo>
                <a:lnTo>
                  <a:pt x="308" y="24"/>
                </a:lnTo>
                <a:lnTo>
                  <a:pt x="340" y="28"/>
                </a:lnTo>
                <a:lnTo>
                  <a:pt x="372" y="32"/>
                </a:lnTo>
                <a:lnTo>
                  <a:pt x="404" y="36"/>
                </a:lnTo>
                <a:lnTo>
                  <a:pt x="440" y="40"/>
                </a:lnTo>
                <a:lnTo>
                  <a:pt x="476" y="44"/>
                </a:lnTo>
                <a:lnTo>
                  <a:pt x="516" y="44"/>
                </a:lnTo>
                <a:lnTo>
                  <a:pt x="536" y="44"/>
                </a:lnTo>
                <a:lnTo>
                  <a:pt x="560" y="44"/>
                </a:lnTo>
                <a:lnTo>
                  <a:pt x="584" y="44"/>
                </a:lnTo>
                <a:lnTo>
                  <a:pt x="608" y="44"/>
                </a:lnTo>
                <a:lnTo>
                  <a:pt x="608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536">
            <a:extLst>
              <a:ext uri="{FF2B5EF4-FFF2-40B4-BE49-F238E27FC236}">
                <a16:creationId xmlns:a16="http://schemas.microsoft.com/office/drawing/2014/main" xmlns="" id="{C6047381-9AEF-405A-B348-E519F03164C1}"/>
              </a:ext>
            </a:extLst>
          </p:cNvPr>
          <p:cNvSpPr>
            <a:spLocks/>
          </p:cNvSpPr>
          <p:nvPr/>
        </p:nvSpPr>
        <p:spPr bwMode="auto">
          <a:xfrm>
            <a:off x="9411105" y="1530297"/>
            <a:ext cx="1054619" cy="1035165"/>
          </a:xfrm>
          <a:custGeom>
            <a:avLst/>
            <a:gdLst>
              <a:gd name="T0" fmla="*/ 0 w 280"/>
              <a:gd name="T1" fmla="*/ 8 h 204"/>
              <a:gd name="T2" fmla="*/ 0 w 280"/>
              <a:gd name="T3" fmla="*/ 4 h 204"/>
              <a:gd name="T4" fmla="*/ 4 w 280"/>
              <a:gd name="T5" fmla="*/ 0 h 204"/>
              <a:gd name="T6" fmla="*/ 12 w 280"/>
              <a:gd name="T7" fmla="*/ 0 h 204"/>
              <a:gd name="T8" fmla="*/ 24 w 280"/>
              <a:gd name="T9" fmla="*/ 0 h 204"/>
              <a:gd name="T10" fmla="*/ 32 w 280"/>
              <a:gd name="T11" fmla="*/ 4 h 204"/>
              <a:gd name="T12" fmla="*/ 40 w 280"/>
              <a:gd name="T13" fmla="*/ 8 h 204"/>
              <a:gd name="T14" fmla="*/ 52 w 280"/>
              <a:gd name="T15" fmla="*/ 12 h 204"/>
              <a:gd name="T16" fmla="*/ 68 w 280"/>
              <a:gd name="T17" fmla="*/ 20 h 204"/>
              <a:gd name="T18" fmla="*/ 84 w 280"/>
              <a:gd name="T19" fmla="*/ 28 h 204"/>
              <a:gd name="T20" fmla="*/ 100 w 280"/>
              <a:gd name="T21" fmla="*/ 36 h 204"/>
              <a:gd name="T22" fmla="*/ 120 w 280"/>
              <a:gd name="T23" fmla="*/ 48 h 204"/>
              <a:gd name="T24" fmla="*/ 144 w 280"/>
              <a:gd name="T25" fmla="*/ 60 h 204"/>
              <a:gd name="T26" fmla="*/ 164 w 280"/>
              <a:gd name="T27" fmla="*/ 76 h 204"/>
              <a:gd name="T28" fmla="*/ 184 w 280"/>
              <a:gd name="T29" fmla="*/ 88 h 204"/>
              <a:gd name="T30" fmla="*/ 204 w 280"/>
              <a:gd name="T31" fmla="*/ 100 h 204"/>
              <a:gd name="T32" fmla="*/ 220 w 280"/>
              <a:gd name="T33" fmla="*/ 112 h 204"/>
              <a:gd name="T34" fmla="*/ 232 w 280"/>
              <a:gd name="T35" fmla="*/ 120 h 204"/>
              <a:gd name="T36" fmla="*/ 244 w 280"/>
              <a:gd name="T37" fmla="*/ 128 h 204"/>
              <a:gd name="T38" fmla="*/ 252 w 280"/>
              <a:gd name="T39" fmla="*/ 136 h 204"/>
              <a:gd name="T40" fmla="*/ 260 w 280"/>
              <a:gd name="T41" fmla="*/ 144 h 204"/>
              <a:gd name="T42" fmla="*/ 268 w 280"/>
              <a:gd name="T43" fmla="*/ 156 h 204"/>
              <a:gd name="T44" fmla="*/ 276 w 280"/>
              <a:gd name="T45" fmla="*/ 164 h 204"/>
              <a:gd name="T46" fmla="*/ 280 w 280"/>
              <a:gd name="T47" fmla="*/ 176 h 204"/>
              <a:gd name="T48" fmla="*/ 280 w 280"/>
              <a:gd name="T49" fmla="*/ 188 h 204"/>
              <a:gd name="T50" fmla="*/ 280 w 280"/>
              <a:gd name="T51" fmla="*/ 192 h 204"/>
              <a:gd name="T52" fmla="*/ 276 w 280"/>
              <a:gd name="T53" fmla="*/ 200 h 204"/>
              <a:gd name="T54" fmla="*/ 272 w 280"/>
              <a:gd name="T55" fmla="*/ 204 h 204"/>
              <a:gd name="T56" fmla="*/ 264 w 280"/>
              <a:gd name="T57" fmla="*/ 204 h 204"/>
              <a:gd name="T58" fmla="*/ 256 w 280"/>
              <a:gd name="T59" fmla="*/ 204 h 204"/>
              <a:gd name="T60" fmla="*/ 248 w 280"/>
              <a:gd name="T61" fmla="*/ 200 h 204"/>
              <a:gd name="T62" fmla="*/ 236 w 280"/>
              <a:gd name="T63" fmla="*/ 192 h 204"/>
              <a:gd name="T64" fmla="*/ 220 w 280"/>
              <a:gd name="T65" fmla="*/ 184 h 204"/>
              <a:gd name="T66" fmla="*/ 200 w 280"/>
              <a:gd name="T67" fmla="*/ 168 h 204"/>
              <a:gd name="T68" fmla="*/ 176 w 280"/>
              <a:gd name="T69" fmla="*/ 152 h 204"/>
              <a:gd name="T70" fmla="*/ 152 w 280"/>
              <a:gd name="T71" fmla="*/ 136 h 204"/>
              <a:gd name="T72" fmla="*/ 124 w 280"/>
              <a:gd name="T73" fmla="*/ 112 h 204"/>
              <a:gd name="T74" fmla="*/ 92 w 280"/>
              <a:gd name="T75" fmla="*/ 92 h 204"/>
              <a:gd name="T76" fmla="*/ 68 w 280"/>
              <a:gd name="T77" fmla="*/ 72 h 204"/>
              <a:gd name="T78" fmla="*/ 48 w 280"/>
              <a:gd name="T79" fmla="*/ 52 h 204"/>
              <a:gd name="T80" fmla="*/ 32 w 280"/>
              <a:gd name="T81" fmla="*/ 40 h 204"/>
              <a:gd name="T82" fmla="*/ 16 w 280"/>
              <a:gd name="T83" fmla="*/ 28 h 204"/>
              <a:gd name="T84" fmla="*/ 8 w 280"/>
              <a:gd name="T85" fmla="*/ 20 h 204"/>
              <a:gd name="T86" fmla="*/ 0 w 280"/>
              <a:gd name="T87" fmla="*/ 12 h 204"/>
              <a:gd name="T88" fmla="*/ 0 w 280"/>
              <a:gd name="T89" fmla="*/ 8 h 204"/>
              <a:gd name="T90" fmla="*/ 0 w 280"/>
              <a:gd name="T91" fmla="*/ 8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0" h="204">
                <a:moveTo>
                  <a:pt x="0" y="8"/>
                </a:move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4" y="0"/>
                </a:lnTo>
                <a:lnTo>
                  <a:pt x="32" y="4"/>
                </a:lnTo>
                <a:lnTo>
                  <a:pt x="40" y="8"/>
                </a:lnTo>
                <a:lnTo>
                  <a:pt x="52" y="12"/>
                </a:lnTo>
                <a:lnTo>
                  <a:pt x="68" y="20"/>
                </a:lnTo>
                <a:lnTo>
                  <a:pt x="84" y="28"/>
                </a:lnTo>
                <a:lnTo>
                  <a:pt x="100" y="36"/>
                </a:lnTo>
                <a:lnTo>
                  <a:pt x="120" y="48"/>
                </a:lnTo>
                <a:lnTo>
                  <a:pt x="144" y="60"/>
                </a:lnTo>
                <a:lnTo>
                  <a:pt x="164" y="76"/>
                </a:lnTo>
                <a:lnTo>
                  <a:pt x="184" y="88"/>
                </a:lnTo>
                <a:lnTo>
                  <a:pt x="204" y="100"/>
                </a:lnTo>
                <a:lnTo>
                  <a:pt x="220" y="112"/>
                </a:lnTo>
                <a:lnTo>
                  <a:pt x="232" y="120"/>
                </a:lnTo>
                <a:lnTo>
                  <a:pt x="244" y="128"/>
                </a:lnTo>
                <a:lnTo>
                  <a:pt x="252" y="136"/>
                </a:lnTo>
                <a:lnTo>
                  <a:pt x="260" y="144"/>
                </a:lnTo>
                <a:lnTo>
                  <a:pt x="268" y="156"/>
                </a:lnTo>
                <a:lnTo>
                  <a:pt x="276" y="164"/>
                </a:lnTo>
                <a:lnTo>
                  <a:pt x="280" y="176"/>
                </a:lnTo>
                <a:lnTo>
                  <a:pt x="280" y="188"/>
                </a:lnTo>
                <a:lnTo>
                  <a:pt x="280" y="192"/>
                </a:lnTo>
                <a:lnTo>
                  <a:pt x="276" y="200"/>
                </a:lnTo>
                <a:lnTo>
                  <a:pt x="272" y="204"/>
                </a:lnTo>
                <a:lnTo>
                  <a:pt x="264" y="204"/>
                </a:lnTo>
                <a:lnTo>
                  <a:pt x="256" y="204"/>
                </a:lnTo>
                <a:lnTo>
                  <a:pt x="248" y="200"/>
                </a:lnTo>
                <a:lnTo>
                  <a:pt x="236" y="192"/>
                </a:lnTo>
                <a:lnTo>
                  <a:pt x="220" y="184"/>
                </a:lnTo>
                <a:lnTo>
                  <a:pt x="200" y="168"/>
                </a:lnTo>
                <a:lnTo>
                  <a:pt x="176" y="152"/>
                </a:lnTo>
                <a:lnTo>
                  <a:pt x="152" y="136"/>
                </a:lnTo>
                <a:lnTo>
                  <a:pt x="124" y="112"/>
                </a:lnTo>
                <a:lnTo>
                  <a:pt x="92" y="92"/>
                </a:lnTo>
                <a:lnTo>
                  <a:pt x="68" y="72"/>
                </a:lnTo>
                <a:lnTo>
                  <a:pt x="48" y="52"/>
                </a:lnTo>
                <a:lnTo>
                  <a:pt x="32" y="40"/>
                </a:lnTo>
                <a:lnTo>
                  <a:pt x="16" y="28"/>
                </a:lnTo>
                <a:lnTo>
                  <a:pt x="8" y="20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xmlns="" id="{BBA21BA5-A268-4B37-A6B0-429C9F608440}"/>
              </a:ext>
            </a:extLst>
          </p:cNvPr>
          <p:cNvSpPr/>
          <p:nvPr/>
        </p:nvSpPr>
        <p:spPr>
          <a:xfrm rot="20189471">
            <a:off x="2837492" y="667630"/>
            <a:ext cx="881409" cy="394397"/>
          </a:xfrm>
          <a:custGeom>
            <a:avLst/>
            <a:gdLst>
              <a:gd name="connsiteX0" fmla="*/ 681276 w 881409"/>
              <a:gd name="connsiteY0" fmla="*/ 91888 h 394397"/>
              <a:gd name="connsiteX1" fmla="*/ 696091 w 881409"/>
              <a:gd name="connsiteY1" fmla="*/ 98332 h 394397"/>
              <a:gd name="connsiteX2" fmla="*/ 725721 w 881409"/>
              <a:gd name="connsiteY2" fmla="*/ 111221 h 394397"/>
              <a:gd name="connsiteX3" fmla="*/ 747955 w 881409"/>
              <a:gd name="connsiteY3" fmla="*/ 141109 h 394397"/>
              <a:gd name="connsiteX4" fmla="*/ 770190 w 881409"/>
              <a:gd name="connsiteY4" fmla="*/ 170998 h 394397"/>
              <a:gd name="connsiteX5" fmla="*/ 799845 w 881409"/>
              <a:gd name="connsiteY5" fmla="*/ 224331 h 394397"/>
              <a:gd name="connsiteX6" fmla="*/ 829500 w 881409"/>
              <a:gd name="connsiteY6" fmla="*/ 277662 h 394397"/>
              <a:gd name="connsiteX7" fmla="*/ 859154 w 881409"/>
              <a:gd name="connsiteY7" fmla="*/ 330995 h 394397"/>
              <a:gd name="connsiteX8" fmla="*/ 881388 w 881409"/>
              <a:gd name="connsiteY8" fmla="*/ 360884 h 394397"/>
              <a:gd name="connsiteX9" fmla="*/ 881409 w 881409"/>
              <a:gd name="connsiteY9" fmla="*/ 394397 h 394397"/>
              <a:gd name="connsiteX10" fmla="*/ 469557 w 881409"/>
              <a:gd name="connsiteY10" fmla="*/ 288951 h 394397"/>
              <a:gd name="connsiteX11" fmla="*/ 474046 w 881409"/>
              <a:gd name="connsiteY11" fmla="*/ 284773 h 394397"/>
              <a:gd name="connsiteX12" fmla="*/ 481441 w 881409"/>
              <a:gd name="connsiteY12" fmla="*/ 267773 h 394397"/>
              <a:gd name="connsiteX13" fmla="*/ 466626 w 881409"/>
              <a:gd name="connsiteY13" fmla="*/ 261329 h 394397"/>
              <a:gd name="connsiteX14" fmla="*/ 422182 w 881409"/>
              <a:gd name="connsiteY14" fmla="*/ 241996 h 394397"/>
              <a:gd name="connsiteX15" fmla="*/ 399973 w 881409"/>
              <a:gd name="connsiteY15" fmla="*/ 252552 h 394397"/>
              <a:gd name="connsiteX16" fmla="*/ 370342 w 881409"/>
              <a:gd name="connsiteY16" fmla="*/ 239663 h 394397"/>
              <a:gd name="connsiteX17" fmla="*/ 340713 w 881409"/>
              <a:gd name="connsiteY17" fmla="*/ 226774 h 394397"/>
              <a:gd name="connsiteX18" fmla="*/ 288874 w 881409"/>
              <a:gd name="connsiteY18" fmla="*/ 224441 h 394397"/>
              <a:gd name="connsiteX19" fmla="*/ 259245 w 881409"/>
              <a:gd name="connsiteY19" fmla="*/ 211552 h 394397"/>
              <a:gd name="connsiteX20" fmla="*/ 214801 w 881409"/>
              <a:gd name="connsiteY20" fmla="*/ 192219 h 394397"/>
              <a:gd name="connsiteX21" fmla="*/ 170357 w 881409"/>
              <a:gd name="connsiteY21" fmla="*/ 172886 h 394397"/>
              <a:gd name="connsiteX22" fmla="*/ 103703 w 881409"/>
              <a:gd name="connsiteY22" fmla="*/ 164108 h 394397"/>
              <a:gd name="connsiteX23" fmla="*/ 59259 w 881409"/>
              <a:gd name="connsiteY23" fmla="*/ 144775 h 394397"/>
              <a:gd name="connsiteX24" fmla="*/ 0 w 881409"/>
              <a:gd name="connsiteY24" fmla="*/ 118997 h 394397"/>
              <a:gd name="connsiteX25" fmla="*/ 51763 w 881409"/>
              <a:gd name="connsiteY25" fmla="*/ 0 h 394397"/>
              <a:gd name="connsiteX26" fmla="*/ 111022 w 881409"/>
              <a:gd name="connsiteY26" fmla="*/ 25778 h 394397"/>
              <a:gd name="connsiteX27" fmla="*/ 185095 w 881409"/>
              <a:gd name="connsiteY27" fmla="*/ 57999 h 394397"/>
              <a:gd name="connsiteX28" fmla="*/ 266565 w 881409"/>
              <a:gd name="connsiteY28" fmla="*/ 73221 h 394397"/>
              <a:gd name="connsiteX29" fmla="*/ 362848 w 881409"/>
              <a:gd name="connsiteY29" fmla="*/ 94888 h 394397"/>
              <a:gd name="connsiteX30" fmla="*/ 414687 w 881409"/>
              <a:gd name="connsiteY30" fmla="*/ 97221 h 394397"/>
              <a:gd name="connsiteX31" fmla="*/ 466526 w 881409"/>
              <a:gd name="connsiteY31" fmla="*/ 99554 h 394397"/>
              <a:gd name="connsiteX32" fmla="*/ 496155 w 881409"/>
              <a:gd name="connsiteY32" fmla="*/ 112443 h 394397"/>
              <a:gd name="connsiteX33" fmla="*/ 533179 w 881409"/>
              <a:gd name="connsiteY33" fmla="*/ 108332 h 394397"/>
              <a:gd name="connsiteX34" fmla="*/ 562809 w 881409"/>
              <a:gd name="connsiteY34" fmla="*/ 121221 h 394397"/>
              <a:gd name="connsiteX35" fmla="*/ 585019 w 881409"/>
              <a:gd name="connsiteY35" fmla="*/ 110665 h 394397"/>
              <a:gd name="connsiteX36" fmla="*/ 599833 w 881409"/>
              <a:gd name="connsiteY36" fmla="*/ 117109 h 394397"/>
              <a:gd name="connsiteX37" fmla="*/ 622043 w 881409"/>
              <a:gd name="connsiteY37" fmla="*/ 106554 h 394397"/>
              <a:gd name="connsiteX38" fmla="*/ 644253 w 881409"/>
              <a:gd name="connsiteY38" fmla="*/ 95999 h 394397"/>
              <a:gd name="connsiteX39" fmla="*/ 681276 w 881409"/>
              <a:gd name="connsiteY39" fmla="*/ 91888 h 394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881409" h="394397">
                <a:moveTo>
                  <a:pt x="681276" y="91888"/>
                </a:moveTo>
                <a:lnTo>
                  <a:pt x="696091" y="98332"/>
                </a:lnTo>
                <a:lnTo>
                  <a:pt x="725721" y="111221"/>
                </a:lnTo>
                <a:lnTo>
                  <a:pt x="747955" y="141109"/>
                </a:lnTo>
                <a:lnTo>
                  <a:pt x="770190" y="170998"/>
                </a:lnTo>
                <a:lnTo>
                  <a:pt x="799845" y="224331"/>
                </a:lnTo>
                <a:lnTo>
                  <a:pt x="829500" y="277662"/>
                </a:lnTo>
                <a:lnTo>
                  <a:pt x="859154" y="330995"/>
                </a:lnTo>
                <a:lnTo>
                  <a:pt x="881388" y="360884"/>
                </a:lnTo>
                <a:lnTo>
                  <a:pt x="881409" y="394397"/>
                </a:lnTo>
                <a:lnTo>
                  <a:pt x="469557" y="288951"/>
                </a:lnTo>
                <a:lnTo>
                  <a:pt x="474046" y="284773"/>
                </a:lnTo>
                <a:lnTo>
                  <a:pt x="481441" y="267773"/>
                </a:lnTo>
                <a:lnTo>
                  <a:pt x="466626" y="261329"/>
                </a:lnTo>
                <a:lnTo>
                  <a:pt x="422182" y="241996"/>
                </a:lnTo>
                <a:lnTo>
                  <a:pt x="399973" y="252552"/>
                </a:lnTo>
                <a:lnTo>
                  <a:pt x="370342" y="239663"/>
                </a:lnTo>
                <a:lnTo>
                  <a:pt x="340713" y="226774"/>
                </a:lnTo>
                <a:lnTo>
                  <a:pt x="288874" y="224441"/>
                </a:lnTo>
                <a:lnTo>
                  <a:pt x="259245" y="211552"/>
                </a:lnTo>
                <a:lnTo>
                  <a:pt x="214801" y="192219"/>
                </a:lnTo>
                <a:lnTo>
                  <a:pt x="170357" y="172886"/>
                </a:lnTo>
                <a:lnTo>
                  <a:pt x="103703" y="164108"/>
                </a:lnTo>
                <a:lnTo>
                  <a:pt x="59259" y="144775"/>
                </a:lnTo>
                <a:lnTo>
                  <a:pt x="0" y="118997"/>
                </a:lnTo>
                <a:lnTo>
                  <a:pt x="51763" y="0"/>
                </a:lnTo>
                <a:lnTo>
                  <a:pt x="111022" y="25778"/>
                </a:lnTo>
                <a:lnTo>
                  <a:pt x="185095" y="57999"/>
                </a:lnTo>
                <a:lnTo>
                  <a:pt x="266565" y="73221"/>
                </a:lnTo>
                <a:lnTo>
                  <a:pt x="362848" y="94888"/>
                </a:lnTo>
                <a:lnTo>
                  <a:pt x="414687" y="97221"/>
                </a:lnTo>
                <a:lnTo>
                  <a:pt x="466526" y="99554"/>
                </a:lnTo>
                <a:lnTo>
                  <a:pt x="496155" y="112443"/>
                </a:lnTo>
                <a:lnTo>
                  <a:pt x="533179" y="108332"/>
                </a:lnTo>
                <a:lnTo>
                  <a:pt x="562809" y="121221"/>
                </a:lnTo>
                <a:lnTo>
                  <a:pt x="585019" y="110665"/>
                </a:lnTo>
                <a:lnTo>
                  <a:pt x="599833" y="117109"/>
                </a:lnTo>
                <a:lnTo>
                  <a:pt x="622043" y="106554"/>
                </a:lnTo>
                <a:lnTo>
                  <a:pt x="644253" y="95999"/>
                </a:lnTo>
                <a:lnTo>
                  <a:pt x="681276" y="9188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xmlns="" id="{ABBE01B6-56EA-4454-BE89-A928AF30DCDA}"/>
              </a:ext>
            </a:extLst>
          </p:cNvPr>
          <p:cNvSpPr/>
          <p:nvPr/>
        </p:nvSpPr>
        <p:spPr>
          <a:xfrm rot="20189471">
            <a:off x="6360350" y="940721"/>
            <a:ext cx="681150" cy="391942"/>
          </a:xfrm>
          <a:custGeom>
            <a:avLst/>
            <a:gdLst>
              <a:gd name="connsiteX0" fmla="*/ 677122 w 681150"/>
              <a:gd name="connsiteY0" fmla="*/ 49541 h 391942"/>
              <a:gd name="connsiteX1" fmla="*/ 681126 w 681150"/>
              <a:gd name="connsiteY1" fmla="*/ 51282 h 391942"/>
              <a:gd name="connsiteX2" fmla="*/ 681150 w 681150"/>
              <a:gd name="connsiteY2" fmla="*/ 91726 h 391942"/>
              <a:gd name="connsiteX3" fmla="*/ 673755 w 681150"/>
              <a:gd name="connsiteY3" fmla="*/ 108725 h 391942"/>
              <a:gd name="connsiteX4" fmla="*/ 666361 w 681150"/>
              <a:gd name="connsiteY4" fmla="*/ 125724 h 391942"/>
              <a:gd name="connsiteX5" fmla="*/ 644152 w 681150"/>
              <a:gd name="connsiteY5" fmla="*/ 136281 h 391942"/>
              <a:gd name="connsiteX6" fmla="*/ 607127 w 681150"/>
              <a:gd name="connsiteY6" fmla="*/ 140391 h 391942"/>
              <a:gd name="connsiteX7" fmla="*/ 570103 w 681150"/>
              <a:gd name="connsiteY7" fmla="*/ 144503 h 391942"/>
              <a:gd name="connsiteX8" fmla="*/ 555288 w 681150"/>
              <a:gd name="connsiteY8" fmla="*/ 138058 h 391942"/>
              <a:gd name="connsiteX9" fmla="*/ 518264 w 681150"/>
              <a:gd name="connsiteY9" fmla="*/ 142169 h 391942"/>
              <a:gd name="connsiteX10" fmla="*/ 488659 w 681150"/>
              <a:gd name="connsiteY10" fmla="*/ 169724 h 391942"/>
              <a:gd name="connsiteX11" fmla="*/ 444240 w 681150"/>
              <a:gd name="connsiteY11" fmla="*/ 190835 h 391942"/>
              <a:gd name="connsiteX12" fmla="*/ 377612 w 681150"/>
              <a:gd name="connsiteY12" fmla="*/ 222501 h 391942"/>
              <a:gd name="connsiteX13" fmla="*/ 318403 w 681150"/>
              <a:gd name="connsiteY13" fmla="*/ 277610 h 391942"/>
              <a:gd name="connsiteX14" fmla="*/ 244380 w 681150"/>
              <a:gd name="connsiteY14" fmla="*/ 326276 h 391942"/>
              <a:gd name="connsiteX15" fmla="*/ 162961 w 681150"/>
              <a:gd name="connsiteY15" fmla="*/ 391942 h 391942"/>
              <a:gd name="connsiteX16" fmla="*/ 0 w 681150"/>
              <a:gd name="connsiteY16" fmla="*/ 321054 h 391942"/>
              <a:gd name="connsiteX17" fmla="*/ 66603 w 681150"/>
              <a:gd name="connsiteY17" fmla="*/ 248944 h 391942"/>
              <a:gd name="connsiteX18" fmla="*/ 118392 w 681150"/>
              <a:gd name="connsiteY18" fmla="*/ 170390 h 391942"/>
              <a:gd name="connsiteX19" fmla="*/ 177600 w 681150"/>
              <a:gd name="connsiteY19" fmla="*/ 115280 h 391942"/>
              <a:gd name="connsiteX20" fmla="*/ 214600 w 681150"/>
              <a:gd name="connsiteY20" fmla="*/ 70725 h 391942"/>
              <a:gd name="connsiteX21" fmla="*/ 236784 w 681150"/>
              <a:gd name="connsiteY21" fmla="*/ 19726 h 391942"/>
              <a:gd name="connsiteX22" fmla="*/ 258993 w 681150"/>
              <a:gd name="connsiteY22" fmla="*/ 9172 h 391942"/>
              <a:gd name="connsiteX23" fmla="*/ 262983 w 681150"/>
              <a:gd name="connsiteY23" fmla="*/ 0 h 391942"/>
              <a:gd name="connsiteX24" fmla="*/ 677122 w 681150"/>
              <a:gd name="connsiteY24" fmla="*/ 49541 h 3919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681150" h="391942">
                <a:moveTo>
                  <a:pt x="677122" y="49541"/>
                </a:moveTo>
                <a:lnTo>
                  <a:pt x="681126" y="51282"/>
                </a:lnTo>
                <a:lnTo>
                  <a:pt x="681150" y="91726"/>
                </a:lnTo>
                <a:lnTo>
                  <a:pt x="673755" y="108725"/>
                </a:lnTo>
                <a:lnTo>
                  <a:pt x="666361" y="125724"/>
                </a:lnTo>
                <a:lnTo>
                  <a:pt x="644152" y="136281"/>
                </a:lnTo>
                <a:lnTo>
                  <a:pt x="607127" y="140391"/>
                </a:lnTo>
                <a:lnTo>
                  <a:pt x="570103" y="144503"/>
                </a:lnTo>
                <a:lnTo>
                  <a:pt x="555288" y="138058"/>
                </a:lnTo>
                <a:lnTo>
                  <a:pt x="518264" y="142169"/>
                </a:lnTo>
                <a:lnTo>
                  <a:pt x="488659" y="169724"/>
                </a:lnTo>
                <a:lnTo>
                  <a:pt x="444240" y="190835"/>
                </a:lnTo>
                <a:lnTo>
                  <a:pt x="377612" y="222501"/>
                </a:lnTo>
                <a:lnTo>
                  <a:pt x="318403" y="277610"/>
                </a:lnTo>
                <a:lnTo>
                  <a:pt x="244380" y="326276"/>
                </a:lnTo>
                <a:lnTo>
                  <a:pt x="162961" y="391942"/>
                </a:lnTo>
                <a:lnTo>
                  <a:pt x="0" y="321054"/>
                </a:lnTo>
                <a:lnTo>
                  <a:pt x="66603" y="248944"/>
                </a:lnTo>
                <a:lnTo>
                  <a:pt x="118392" y="170390"/>
                </a:lnTo>
                <a:lnTo>
                  <a:pt x="177600" y="115280"/>
                </a:lnTo>
                <a:lnTo>
                  <a:pt x="214600" y="70725"/>
                </a:lnTo>
                <a:lnTo>
                  <a:pt x="236784" y="19726"/>
                </a:lnTo>
                <a:lnTo>
                  <a:pt x="258993" y="9172"/>
                </a:lnTo>
                <a:lnTo>
                  <a:pt x="262983" y="0"/>
                </a:lnTo>
                <a:lnTo>
                  <a:pt x="677122" y="4954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xmlns="" id="{20472A3F-93BE-40B6-90ED-DB92DBAAABCA}"/>
              </a:ext>
            </a:extLst>
          </p:cNvPr>
          <p:cNvSpPr/>
          <p:nvPr/>
        </p:nvSpPr>
        <p:spPr>
          <a:xfrm rot="20189471">
            <a:off x="1954176" y="936851"/>
            <a:ext cx="1017198" cy="1408017"/>
          </a:xfrm>
          <a:custGeom>
            <a:avLst/>
            <a:gdLst>
              <a:gd name="connsiteX0" fmla="*/ 1017198 w 1017198"/>
              <a:gd name="connsiteY0" fmla="*/ 88497 h 1408017"/>
              <a:gd name="connsiteX1" fmla="*/ 1014014 w 1017198"/>
              <a:gd name="connsiteY1" fmla="*/ 90010 h 1408017"/>
              <a:gd name="connsiteX2" fmla="*/ 991804 w 1017198"/>
              <a:gd name="connsiteY2" fmla="*/ 100566 h 1408017"/>
              <a:gd name="connsiteX3" fmla="*/ 969594 w 1017198"/>
              <a:gd name="connsiteY3" fmla="*/ 111121 h 1408017"/>
              <a:gd name="connsiteX4" fmla="*/ 947384 w 1017198"/>
              <a:gd name="connsiteY4" fmla="*/ 121676 h 1408017"/>
              <a:gd name="connsiteX5" fmla="*/ 939990 w 1017198"/>
              <a:gd name="connsiteY5" fmla="*/ 138676 h 1408017"/>
              <a:gd name="connsiteX6" fmla="*/ 910386 w 1017198"/>
              <a:gd name="connsiteY6" fmla="*/ 166231 h 1408017"/>
              <a:gd name="connsiteX7" fmla="*/ 895596 w 1017198"/>
              <a:gd name="connsiteY7" fmla="*/ 200231 h 1408017"/>
              <a:gd name="connsiteX8" fmla="*/ 873412 w 1017198"/>
              <a:gd name="connsiteY8" fmla="*/ 251230 h 1408017"/>
              <a:gd name="connsiteX9" fmla="*/ 851228 w 1017198"/>
              <a:gd name="connsiteY9" fmla="*/ 302228 h 1408017"/>
              <a:gd name="connsiteX10" fmla="*/ 829043 w 1017198"/>
              <a:gd name="connsiteY10" fmla="*/ 353227 h 1408017"/>
              <a:gd name="connsiteX11" fmla="*/ 755070 w 1017198"/>
              <a:gd name="connsiteY11" fmla="*/ 482780 h 1408017"/>
              <a:gd name="connsiteX12" fmla="*/ 695912 w 1017198"/>
              <a:gd name="connsiteY12" fmla="*/ 618778 h 1408017"/>
              <a:gd name="connsiteX13" fmla="*/ 621938 w 1017198"/>
              <a:gd name="connsiteY13" fmla="*/ 748331 h 1408017"/>
              <a:gd name="connsiteX14" fmla="*/ 547966 w 1017198"/>
              <a:gd name="connsiteY14" fmla="*/ 877885 h 1408017"/>
              <a:gd name="connsiteX15" fmla="*/ 503572 w 1017198"/>
              <a:gd name="connsiteY15" fmla="*/ 939439 h 1408017"/>
              <a:gd name="connsiteX16" fmla="*/ 459178 w 1017198"/>
              <a:gd name="connsiteY16" fmla="*/ 1000993 h 1408017"/>
              <a:gd name="connsiteX17" fmla="*/ 414784 w 1017198"/>
              <a:gd name="connsiteY17" fmla="*/ 1062548 h 1408017"/>
              <a:gd name="connsiteX18" fmla="*/ 377785 w 1017198"/>
              <a:gd name="connsiteY18" fmla="*/ 1107102 h 1408017"/>
              <a:gd name="connsiteX19" fmla="*/ 340786 w 1017198"/>
              <a:gd name="connsiteY19" fmla="*/ 1151657 h 1408017"/>
              <a:gd name="connsiteX20" fmla="*/ 325996 w 1017198"/>
              <a:gd name="connsiteY20" fmla="*/ 1185656 h 1408017"/>
              <a:gd name="connsiteX21" fmla="*/ 288998 w 1017198"/>
              <a:gd name="connsiteY21" fmla="*/ 1230211 h 1408017"/>
              <a:gd name="connsiteX22" fmla="*/ 259393 w 1017198"/>
              <a:gd name="connsiteY22" fmla="*/ 1257766 h 1408017"/>
              <a:gd name="connsiteX23" fmla="*/ 200185 w 1017198"/>
              <a:gd name="connsiteY23" fmla="*/ 1312877 h 1408017"/>
              <a:gd name="connsiteX24" fmla="*/ 148370 w 1017198"/>
              <a:gd name="connsiteY24" fmla="*/ 1350987 h 1408017"/>
              <a:gd name="connsiteX25" fmla="*/ 96557 w 1017198"/>
              <a:gd name="connsiteY25" fmla="*/ 1389097 h 1408017"/>
              <a:gd name="connsiteX26" fmla="*/ 37323 w 1017198"/>
              <a:gd name="connsiteY26" fmla="*/ 1403764 h 1408017"/>
              <a:gd name="connsiteX27" fmla="*/ 299 w 1017198"/>
              <a:gd name="connsiteY27" fmla="*/ 1407874 h 1408017"/>
              <a:gd name="connsiteX28" fmla="*/ 0 w 1017198"/>
              <a:gd name="connsiteY28" fmla="*/ 1408017 h 1408017"/>
              <a:gd name="connsiteX29" fmla="*/ 95852 w 1017198"/>
              <a:gd name="connsiteY29" fmla="*/ 1065329 h 1408017"/>
              <a:gd name="connsiteX30" fmla="*/ 111170 w 1017198"/>
              <a:gd name="connsiteY30" fmla="*/ 1071992 h 1408017"/>
              <a:gd name="connsiteX31" fmla="*/ 118565 w 1017198"/>
              <a:gd name="connsiteY31" fmla="*/ 1054992 h 1408017"/>
              <a:gd name="connsiteX32" fmla="*/ 125959 w 1017198"/>
              <a:gd name="connsiteY32" fmla="*/ 1037992 h 1408017"/>
              <a:gd name="connsiteX33" fmla="*/ 140774 w 1017198"/>
              <a:gd name="connsiteY33" fmla="*/ 1044437 h 1408017"/>
              <a:gd name="connsiteX34" fmla="*/ 155564 w 1017198"/>
              <a:gd name="connsiteY34" fmla="*/ 1010437 h 1408017"/>
              <a:gd name="connsiteX35" fmla="*/ 177774 w 1017198"/>
              <a:gd name="connsiteY35" fmla="*/ 999883 h 1408017"/>
              <a:gd name="connsiteX36" fmla="*/ 192563 w 1017198"/>
              <a:gd name="connsiteY36" fmla="*/ 965883 h 1408017"/>
              <a:gd name="connsiteX37" fmla="*/ 229562 w 1017198"/>
              <a:gd name="connsiteY37" fmla="*/ 921328 h 1408017"/>
              <a:gd name="connsiteX38" fmla="*/ 244351 w 1017198"/>
              <a:gd name="connsiteY38" fmla="*/ 887329 h 1408017"/>
              <a:gd name="connsiteX39" fmla="*/ 303535 w 1017198"/>
              <a:gd name="connsiteY39" fmla="*/ 791774 h 1408017"/>
              <a:gd name="connsiteX40" fmla="*/ 370114 w 1017198"/>
              <a:gd name="connsiteY40" fmla="*/ 679222 h 1408017"/>
              <a:gd name="connsiteX41" fmla="*/ 436691 w 1017198"/>
              <a:gd name="connsiteY41" fmla="*/ 566668 h 1408017"/>
              <a:gd name="connsiteX42" fmla="*/ 503270 w 1017198"/>
              <a:gd name="connsiteY42" fmla="*/ 454114 h 1408017"/>
              <a:gd name="connsiteX43" fmla="*/ 532849 w 1017198"/>
              <a:gd name="connsiteY43" fmla="*/ 386115 h 1408017"/>
              <a:gd name="connsiteX44" fmla="*/ 555034 w 1017198"/>
              <a:gd name="connsiteY44" fmla="*/ 335116 h 1408017"/>
              <a:gd name="connsiteX45" fmla="*/ 592033 w 1017198"/>
              <a:gd name="connsiteY45" fmla="*/ 290562 h 1408017"/>
              <a:gd name="connsiteX46" fmla="*/ 614217 w 1017198"/>
              <a:gd name="connsiteY46" fmla="*/ 239563 h 1408017"/>
              <a:gd name="connsiteX47" fmla="*/ 629007 w 1017198"/>
              <a:gd name="connsiteY47" fmla="*/ 205563 h 1408017"/>
              <a:gd name="connsiteX48" fmla="*/ 643796 w 1017198"/>
              <a:gd name="connsiteY48" fmla="*/ 171564 h 1408017"/>
              <a:gd name="connsiteX49" fmla="*/ 658586 w 1017198"/>
              <a:gd name="connsiteY49" fmla="*/ 137564 h 1408017"/>
              <a:gd name="connsiteX50" fmla="*/ 673375 w 1017198"/>
              <a:gd name="connsiteY50" fmla="*/ 103566 h 1408017"/>
              <a:gd name="connsiteX51" fmla="*/ 688165 w 1017198"/>
              <a:gd name="connsiteY51" fmla="*/ 69566 h 1408017"/>
              <a:gd name="connsiteX52" fmla="*/ 688140 w 1017198"/>
              <a:gd name="connsiteY52" fmla="*/ 29122 h 1408017"/>
              <a:gd name="connsiteX53" fmla="*/ 700808 w 1017198"/>
              <a:gd name="connsiteY53" fmla="*/ 0 h 1408017"/>
              <a:gd name="connsiteX54" fmla="*/ 1017198 w 1017198"/>
              <a:gd name="connsiteY54" fmla="*/ 88497 h 1408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1017198" h="1408017">
                <a:moveTo>
                  <a:pt x="1017198" y="88497"/>
                </a:moveTo>
                <a:lnTo>
                  <a:pt x="1014014" y="90010"/>
                </a:lnTo>
                <a:lnTo>
                  <a:pt x="991804" y="100566"/>
                </a:lnTo>
                <a:lnTo>
                  <a:pt x="969594" y="111121"/>
                </a:lnTo>
                <a:lnTo>
                  <a:pt x="947384" y="121676"/>
                </a:lnTo>
                <a:lnTo>
                  <a:pt x="939990" y="138676"/>
                </a:lnTo>
                <a:lnTo>
                  <a:pt x="910386" y="166231"/>
                </a:lnTo>
                <a:lnTo>
                  <a:pt x="895596" y="200231"/>
                </a:lnTo>
                <a:lnTo>
                  <a:pt x="873412" y="251230"/>
                </a:lnTo>
                <a:lnTo>
                  <a:pt x="851228" y="302228"/>
                </a:lnTo>
                <a:lnTo>
                  <a:pt x="829043" y="353227"/>
                </a:lnTo>
                <a:lnTo>
                  <a:pt x="755070" y="482780"/>
                </a:lnTo>
                <a:lnTo>
                  <a:pt x="695912" y="618778"/>
                </a:lnTo>
                <a:lnTo>
                  <a:pt x="621938" y="748331"/>
                </a:lnTo>
                <a:lnTo>
                  <a:pt x="547966" y="877885"/>
                </a:lnTo>
                <a:lnTo>
                  <a:pt x="503572" y="939439"/>
                </a:lnTo>
                <a:lnTo>
                  <a:pt x="459178" y="1000993"/>
                </a:lnTo>
                <a:lnTo>
                  <a:pt x="414784" y="1062548"/>
                </a:lnTo>
                <a:lnTo>
                  <a:pt x="377785" y="1107102"/>
                </a:lnTo>
                <a:lnTo>
                  <a:pt x="340786" y="1151657"/>
                </a:lnTo>
                <a:lnTo>
                  <a:pt x="325996" y="1185656"/>
                </a:lnTo>
                <a:lnTo>
                  <a:pt x="288998" y="1230211"/>
                </a:lnTo>
                <a:lnTo>
                  <a:pt x="259393" y="1257766"/>
                </a:lnTo>
                <a:lnTo>
                  <a:pt x="200185" y="1312877"/>
                </a:lnTo>
                <a:lnTo>
                  <a:pt x="148370" y="1350987"/>
                </a:lnTo>
                <a:lnTo>
                  <a:pt x="96557" y="1389097"/>
                </a:lnTo>
                <a:lnTo>
                  <a:pt x="37323" y="1403764"/>
                </a:lnTo>
                <a:lnTo>
                  <a:pt x="299" y="1407874"/>
                </a:lnTo>
                <a:lnTo>
                  <a:pt x="0" y="1408017"/>
                </a:lnTo>
                <a:lnTo>
                  <a:pt x="95852" y="1065329"/>
                </a:lnTo>
                <a:lnTo>
                  <a:pt x="111170" y="1071992"/>
                </a:lnTo>
                <a:lnTo>
                  <a:pt x="118565" y="1054992"/>
                </a:lnTo>
                <a:lnTo>
                  <a:pt x="125959" y="1037992"/>
                </a:lnTo>
                <a:lnTo>
                  <a:pt x="140774" y="1044437"/>
                </a:lnTo>
                <a:lnTo>
                  <a:pt x="155564" y="1010437"/>
                </a:lnTo>
                <a:lnTo>
                  <a:pt x="177774" y="999883"/>
                </a:lnTo>
                <a:lnTo>
                  <a:pt x="192563" y="965883"/>
                </a:lnTo>
                <a:lnTo>
                  <a:pt x="229562" y="921328"/>
                </a:lnTo>
                <a:lnTo>
                  <a:pt x="244351" y="887329"/>
                </a:lnTo>
                <a:lnTo>
                  <a:pt x="303535" y="791774"/>
                </a:lnTo>
                <a:lnTo>
                  <a:pt x="370114" y="679222"/>
                </a:lnTo>
                <a:lnTo>
                  <a:pt x="436691" y="566668"/>
                </a:lnTo>
                <a:lnTo>
                  <a:pt x="503270" y="454114"/>
                </a:lnTo>
                <a:lnTo>
                  <a:pt x="532849" y="386115"/>
                </a:lnTo>
                <a:lnTo>
                  <a:pt x="555034" y="335116"/>
                </a:lnTo>
                <a:lnTo>
                  <a:pt x="592033" y="290562"/>
                </a:lnTo>
                <a:lnTo>
                  <a:pt x="614217" y="239563"/>
                </a:lnTo>
                <a:lnTo>
                  <a:pt x="629007" y="205563"/>
                </a:lnTo>
                <a:lnTo>
                  <a:pt x="643796" y="171564"/>
                </a:lnTo>
                <a:lnTo>
                  <a:pt x="658586" y="137564"/>
                </a:lnTo>
                <a:lnTo>
                  <a:pt x="673375" y="103566"/>
                </a:lnTo>
                <a:lnTo>
                  <a:pt x="688165" y="69566"/>
                </a:lnTo>
                <a:lnTo>
                  <a:pt x="688140" y="29122"/>
                </a:lnTo>
                <a:lnTo>
                  <a:pt x="700808" y="0"/>
                </a:lnTo>
                <a:lnTo>
                  <a:pt x="1017198" y="8849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xmlns="" id="{1623288C-690A-4319-B22F-BE88ECFA6DD5}"/>
              </a:ext>
            </a:extLst>
          </p:cNvPr>
          <p:cNvSpPr/>
          <p:nvPr/>
        </p:nvSpPr>
        <p:spPr>
          <a:xfrm rot="20189471">
            <a:off x="5257218" y="1201501"/>
            <a:ext cx="429324" cy="457912"/>
          </a:xfrm>
          <a:custGeom>
            <a:avLst/>
            <a:gdLst>
              <a:gd name="connsiteX0" fmla="*/ 371936 w 429324"/>
              <a:gd name="connsiteY0" fmla="*/ 43083 h 457912"/>
              <a:gd name="connsiteX1" fmla="*/ 377435 w 429324"/>
              <a:gd name="connsiteY1" fmla="*/ 50476 h 457912"/>
              <a:gd name="connsiteX2" fmla="*/ 399670 w 429324"/>
              <a:gd name="connsiteY2" fmla="*/ 80364 h 457912"/>
              <a:gd name="connsiteX3" fmla="*/ 421905 w 429324"/>
              <a:gd name="connsiteY3" fmla="*/ 110252 h 457912"/>
              <a:gd name="connsiteX4" fmla="*/ 429324 w 429324"/>
              <a:gd name="connsiteY4" fmla="*/ 133697 h 457912"/>
              <a:gd name="connsiteX5" fmla="*/ 421930 w 429324"/>
              <a:gd name="connsiteY5" fmla="*/ 150696 h 457912"/>
              <a:gd name="connsiteX6" fmla="*/ 407115 w 429324"/>
              <a:gd name="connsiteY6" fmla="*/ 144252 h 457912"/>
              <a:gd name="connsiteX7" fmla="*/ 392300 w 429324"/>
              <a:gd name="connsiteY7" fmla="*/ 137807 h 457912"/>
              <a:gd name="connsiteX8" fmla="*/ 370090 w 429324"/>
              <a:gd name="connsiteY8" fmla="*/ 148363 h 457912"/>
              <a:gd name="connsiteX9" fmla="*/ 333067 w 429324"/>
              <a:gd name="connsiteY9" fmla="*/ 152474 h 457912"/>
              <a:gd name="connsiteX10" fmla="*/ 310857 w 429324"/>
              <a:gd name="connsiteY10" fmla="*/ 163029 h 457912"/>
              <a:gd name="connsiteX11" fmla="*/ 259043 w 429324"/>
              <a:gd name="connsiteY11" fmla="*/ 201139 h 457912"/>
              <a:gd name="connsiteX12" fmla="*/ 199834 w 429324"/>
              <a:gd name="connsiteY12" fmla="*/ 256249 h 457912"/>
              <a:gd name="connsiteX13" fmla="*/ 162836 w 429324"/>
              <a:gd name="connsiteY13" fmla="*/ 300804 h 457912"/>
              <a:gd name="connsiteX14" fmla="*/ 118441 w 429324"/>
              <a:gd name="connsiteY14" fmla="*/ 362359 h 457912"/>
              <a:gd name="connsiteX15" fmla="*/ 81442 w 429324"/>
              <a:gd name="connsiteY15" fmla="*/ 406913 h 457912"/>
              <a:gd name="connsiteX16" fmla="*/ 59258 w 429324"/>
              <a:gd name="connsiteY16" fmla="*/ 457912 h 457912"/>
              <a:gd name="connsiteX17" fmla="*/ 0 w 429324"/>
              <a:gd name="connsiteY17" fmla="*/ 432135 h 457912"/>
              <a:gd name="connsiteX18" fmla="*/ 29578 w 429324"/>
              <a:gd name="connsiteY18" fmla="*/ 364137 h 457912"/>
              <a:gd name="connsiteX19" fmla="*/ 73972 w 429324"/>
              <a:gd name="connsiteY19" fmla="*/ 302582 h 457912"/>
              <a:gd name="connsiteX20" fmla="*/ 103551 w 429324"/>
              <a:gd name="connsiteY20" fmla="*/ 234583 h 457912"/>
              <a:gd name="connsiteX21" fmla="*/ 133155 w 429324"/>
              <a:gd name="connsiteY21" fmla="*/ 207028 h 457912"/>
              <a:gd name="connsiteX22" fmla="*/ 155340 w 429324"/>
              <a:gd name="connsiteY22" fmla="*/ 156029 h 457912"/>
              <a:gd name="connsiteX23" fmla="*/ 170129 w 429324"/>
              <a:gd name="connsiteY23" fmla="*/ 122030 h 457912"/>
              <a:gd name="connsiteX24" fmla="*/ 177524 w 429324"/>
              <a:gd name="connsiteY24" fmla="*/ 105030 h 457912"/>
              <a:gd name="connsiteX25" fmla="*/ 184919 w 429324"/>
              <a:gd name="connsiteY25" fmla="*/ 88030 h 457912"/>
              <a:gd name="connsiteX26" fmla="*/ 192314 w 429324"/>
              <a:gd name="connsiteY26" fmla="*/ 71031 h 457912"/>
              <a:gd name="connsiteX27" fmla="*/ 199709 w 429324"/>
              <a:gd name="connsiteY27" fmla="*/ 54031 h 457912"/>
              <a:gd name="connsiteX28" fmla="*/ 199683 w 429324"/>
              <a:gd name="connsiteY28" fmla="*/ 13587 h 457912"/>
              <a:gd name="connsiteX29" fmla="*/ 184869 w 429324"/>
              <a:gd name="connsiteY29" fmla="*/ 7143 h 457912"/>
              <a:gd name="connsiteX30" fmla="*/ 182609 w 429324"/>
              <a:gd name="connsiteY30" fmla="*/ 0 h 457912"/>
              <a:gd name="connsiteX31" fmla="*/ 371936 w 429324"/>
              <a:gd name="connsiteY31" fmla="*/ 43083 h 457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429324" h="457912">
                <a:moveTo>
                  <a:pt x="371936" y="43083"/>
                </a:moveTo>
                <a:lnTo>
                  <a:pt x="377435" y="50476"/>
                </a:lnTo>
                <a:lnTo>
                  <a:pt x="399670" y="80364"/>
                </a:lnTo>
                <a:lnTo>
                  <a:pt x="421905" y="110252"/>
                </a:lnTo>
                <a:lnTo>
                  <a:pt x="429324" y="133697"/>
                </a:lnTo>
                <a:lnTo>
                  <a:pt x="421930" y="150696"/>
                </a:lnTo>
                <a:lnTo>
                  <a:pt x="407115" y="144252"/>
                </a:lnTo>
                <a:lnTo>
                  <a:pt x="392300" y="137807"/>
                </a:lnTo>
                <a:lnTo>
                  <a:pt x="370090" y="148363"/>
                </a:lnTo>
                <a:lnTo>
                  <a:pt x="333067" y="152474"/>
                </a:lnTo>
                <a:lnTo>
                  <a:pt x="310857" y="163029"/>
                </a:lnTo>
                <a:lnTo>
                  <a:pt x="259043" y="201139"/>
                </a:lnTo>
                <a:lnTo>
                  <a:pt x="199834" y="256249"/>
                </a:lnTo>
                <a:lnTo>
                  <a:pt x="162836" y="300804"/>
                </a:lnTo>
                <a:lnTo>
                  <a:pt x="118441" y="362359"/>
                </a:lnTo>
                <a:lnTo>
                  <a:pt x="81442" y="406913"/>
                </a:lnTo>
                <a:lnTo>
                  <a:pt x="59258" y="457912"/>
                </a:lnTo>
                <a:lnTo>
                  <a:pt x="0" y="432135"/>
                </a:lnTo>
                <a:lnTo>
                  <a:pt x="29578" y="364137"/>
                </a:lnTo>
                <a:lnTo>
                  <a:pt x="73972" y="302582"/>
                </a:lnTo>
                <a:lnTo>
                  <a:pt x="103551" y="234583"/>
                </a:lnTo>
                <a:lnTo>
                  <a:pt x="133155" y="207028"/>
                </a:lnTo>
                <a:lnTo>
                  <a:pt x="155340" y="156029"/>
                </a:lnTo>
                <a:lnTo>
                  <a:pt x="170129" y="122030"/>
                </a:lnTo>
                <a:lnTo>
                  <a:pt x="177524" y="105030"/>
                </a:lnTo>
                <a:lnTo>
                  <a:pt x="184919" y="88030"/>
                </a:lnTo>
                <a:lnTo>
                  <a:pt x="192314" y="71031"/>
                </a:lnTo>
                <a:lnTo>
                  <a:pt x="199709" y="54031"/>
                </a:lnTo>
                <a:lnTo>
                  <a:pt x="199683" y="13587"/>
                </a:lnTo>
                <a:lnTo>
                  <a:pt x="184869" y="7143"/>
                </a:lnTo>
                <a:lnTo>
                  <a:pt x="182609" y="0"/>
                </a:lnTo>
                <a:lnTo>
                  <a:pt x="371936" y="4308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xmlns="" id="{4317F484-6399-4716-99F0-73543C0A4D66}"/>
              </a:ext>
            </a:extLst>
          </p:cNvPr>
          <p:cNvSpPr/>
          <p:nvPr/>
        </p:nvSpPr>
        <p:spPr>
          <a:xfrm rot="20189471">
            <a:off x="8450944" y="1578640"/>
            <a:ext cx="640990" cy="263828"/>
          </a:xfrm>
          <a:custGeom>
            <a:avLst/>
            <a:gdLst>
              <a:gd name="connsiteX0" fmla="*/ 495428 w 640990"/>
              <a:gd name="connsiteY0" fmla="*/ 11436 h 263828"/>
              <a:gd name="connsiteX1" fmla="*/ 514963 w 640990"/>
              <a:gd name="connsiteY1" fmla="*/ 42068 h 263828"/>
              <a:gd name="connsiteX2" fmla="*/ 556410 w 640990"/>
              <a:gd name="connsiteY2" fmla="*/ 60097 h 263828"/>
              <a:gd name="connsiteX3" fmla="*/ 567848 w 640990"/>
              <a:gd name="connsiteY3" fmla="*/ 109342 h 263828"/>
              <a:gd name="connsiteX4" fmla="*/ 615014 w 640990"/>
              <a:gd name="connsiteY4" fmla="*/ 151993 h 263828"/>
              <a:gd name="connsiteX5" fmla="*/ 626452 w 640990"/>
              <a:gd name="connsiteY5" fmla="*/ 201238 h 263828"/>
              <a:gd name="connsiteX6" fmla="*/ 637890 w 640990"/>
              <a:gd name="connsiteY6" fmla="*/ 250483 h 263828"/>
              <a:gd name="connsiteX7" fmla="*/ 640990 w 640990"/>
              <a:gd name="connsiteY7" fmla="*/ 263828 h 263828"/>
              <a:gd name="connsiteX8" fmla="*/ 329338 w 640990"/>
              <a:gd name="connsiteY8" fmla="*/ 226937 h 263828"/>
              <a:gd name="connsiteX9" fmla="*/ 321097 w 640990"/>
              <a:gd name="connsiteY9" fmla="*/ 223353 h 263828"/>
              <a:gd name="connsiteX10" fmla="*/ 293467 w 640990"/>
              <a:gd name="connsiteY10" fmla="*/ 211334 h 263828"/>
              <a:gd name="connsiteX11" fmla="*/ 257740 w 640990"/>
              <a:gd name="connsiteY11" fmla="*/ 217927 h 263828"/>
              <a:gd name="connsiteX12" fmla="*/ 216294 w 640990"/>
              <a:gd name="connsiteY12" fmla="*/ 199898 h 263828"/>
              <a:gd name="connsiteX13" fmla="*/ 180566 w 640990"/>
              <a:gd name="connsiteY13" fmla="*/ 206491 h 263828"/>
              <a:gd name="connsiteX14" fmla="*/ 139120 w 640990"/>
              <a:gd name="connsiteY14" fmla="*/ 188461 h 263828"/>
              <a:gd name="connsiteX15" fmla="*/ 111489 w 640990"/>
              <a:gd name="connsiteY15" fmla="*/ 176442 h 263828"/>
              <a:gd name="connsiteX16" fmla="*/ 70042 w 640990"/>
              <a:gd name="connsiteY16" fmla="*/ 158413 h 263828"/>
              <a:gd name="connsiteX17" fmla="*/ 36692 w 640990"/>
              <a:gd name="connsiteY17" fmla="*/ 121772 h 263828"/>
              <a:gd name="connsiteX18" fmla="*/ 11438 w 640990"/>
              <a:gd name="connsiteY18" fmla="*/ 66517 h 263828"/>
              <a:gd name="connsiteX19" fmla="*/ 0 w 640990"/>
              <a:gd name="connsiteY19" fmla="*/ 17273 h 263828"/>
              <a:gd name="connsiteX20" fmla="*/ 77174 w 640990"/>
              <a:gd name="connsiteY20" fmla="*/ 28708 h 263828"/>
              <a:gd name="connsiteX21" fmla="*/ 162444 w 640990"/>
              <a:gd name="connsiteY21" fmla="*/ 21532 h 263828"/>
              <a:gd name="connsiteX22" fmla="*/ 225803 w 640990"/>
              <a:gd name="connsiteY22" fmla="*/ 26957 h 263828"/>
              <a:gd name="connsiteX23" fmla="*/ 275346 w 640990"/>
              <a:gd name="connsiteY23" fmla="*/ 26374 h 263828"/>
              <a:gd name="connsiteX24" fmla="*/ 324889 w 640990"/>
              <a:gd name="connsiteY24" fmla="*/ 25790 h 263828"/>
              <a:gd name="connsiteX25" fmla="*/ 352520 w 640990"/>
              <a:gd name="connsiteY25" fmla="*/ 37809 h 263828"/>
              <a:gd name="connsiteX26" fmla="*/ 374432 w 640990"/>
              <a:gd name="connsiteY26" fmla="*/ 25207 h 263828"/>
              <a:gd name="connsiteX27" fmla="*/ 396343 w 640990"/>
              <a:gd name="connsiteY27" fmla="*/ 12604 h 263828"/>
              <a:gd name="connsiteX28" fmla="*/ 418255 w 640990"/>
              <a:gd name="connsiteY28" fmla="*/ 0 h 263828"/>
              <a:gd name="connsiteX29" fmla="*/ 432070 w 640990"/>
              <a:gd name="connsiteY29" fmla="*/ 6010 h 263828"/>
              <a:gd name="connsiteX30" fmla="*/ 459701 w 640990"/>
              <a:gd name="connsiteY30" fmla="*/ 18029 h 263828"/>
              <a:gd name="connsiteX31" fmla="*/ 495428 w 640990"/>
              <a:gd name="connsiteY31" fmla="*/ 11436 h 263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640990" h="263828">
                <a:moveTo>
                  <a:pt x="495428" y="11436"/>
                </a:moveTo>
                <a:lnTo>
                  <a:pt x="514963" y="42068"/>
                </a:lnTo>
                <a:lnTo>
                  <a:pt x="556410" y="60097"/>
                </a:lnTo>
                <a:lnTo>
                  <a:pt x="567848" y="109342"/>
                </a:lnTo>
                <a:lnTo>
                  <a:pt x="615014" y="151993"/>
                </a:lnTo>
                <a:lnTo>
                  <a:pt x="626452" y="201238"/>
                </a:lnTo>
                <a:lnTo>
                  <a:pt x="637890" y="250483"/>
                </a:lnTo>
                <a:lnTo>
                  <a:pt x="640990" y="263828"/>
                </a:lnTo>
                <a:lnTo>
                  <a:pt x="329338" y="226937"/>
                </a:lnTo>
                <a:lnTo>
                  <a:pt x="321097" y="223353"/>
                </a:lnTo>
                <a:lnTo>
                  <a:pt x="293467" y="211334"/>
                </a:lnTo>
                <a:lnTo>
                  <a:pt x="257740" y="217927"/>
                </a:lnTo>
                <a:lnTo>
                  <a:pt x="216294" y="199898"/>
                </a:lnTo>
                <a:lnTo>
                  <a:pt x="180566" y="206491"/>
                </a:lnTo>
                <a:lnTo>
                  <a:pt x="139120" y="188461"/>
                </a:lnTo>
                <a:lnTo>
                  <a:pt x="111489" y="176442"/>
                </a:lnTo>
                <a:lnTo>
                  <a:pt x="70042" y="158413"/>
                </a:lnTo>
                <a:lnTo>
                  <a:pt x="36692" y="121772"/>
                </a:lnTo>
                <a:lnTo>
                  <a:pt x="11438" y="66517"/>
                </a:lnTo>
                <a:lnTo>
                  <a:pt x="0" y="17273"/>
                </a:lnTo>
                <a:lnTo>
                  <a:pt x="77174" y="28708"/>
                </a:lnTo>
                <a:lnTo>
                  <a:pt x="162444" y="21532"/>
                </a:lnTo>
                <a:lnTo>
                  <a:pt x="225803" y="26957"/>
                </a:lnTo>
                <a:lnTo>
                  <a:pt x="275346" y="26374"/>
                </a:lnTo>
                <a:lnTo>
                  <a:pt x="324889" y="25790"/>
                </a:lnTo>
                <a:lnTo>
                  <a:pt x="352520" y="37809"/>
                </a:lnTo>
                <a:lnTo>
                  <a:pt x="374432" y="25207"/>
                </a:lnTo>
                <a:lnTo>
                  <a:pt x="396343" y="12604"/>
                </a:lnTo>
                <a:lnTo>
                  <a:pt x="418255" y="0"/>
                </a:lnTo>
                <a:lnTo>
                  <a:pt x="432070" y="6010"/>
                </a:lnTo>
                <a:lnTo>
                  <a:pt x="459701" y="18029"/>
                </a:lnTo>
                <a:lnTo>
                  <a:pt x="495428" y="1143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xmlns="" id="{D3C48064-5C66-499B-984F-F44EAA69C260}"/>
              </a:ext>
            </a:extLst>
          </p:cNvPr>
          <p:cNvSpPr/>
          <p:nvPr/>
        </p:nvSpPr>
        <p:spPr>
          <a:xfrm rot="20189471">
            <a:off x="3236149" y="1875653"/>
            <a:ext cx="412790" cy="573768"/>
          </a:xfrm>
          <a:custGeom>
            <a:avLst/>
            <a:gdLst>
              <a:gd name="connsiteX0" fmla="*/ 29604 w 412790"/>
              <a:gd name="connsiteY0" fmla="*/ 0 h 573768"/>
              <a:gd name="connsiteX1" fmla="*/ 44418 w 412790"/>
              <a:gd name="connsiteY1" fmla="*/ 6444 h 573768"/>
              <a:gd name="connsiteX2" fmla="*/ 59233 w 412790"/>
              <a:gd name="connsiteY2" fmla="*/ 12889 h 573768"/>
              <a:gd name="connsiteX3" fmla="*/ 88863 w 412790"/>
              <a:gd name="connsiteY3" fmla="*/ 25777 h 573768"/>
              <a:gd name="connsiteX4" fmla="*/ 118493 w 412790"/>
              <a:gd name="connsiteY4" fmla="*/ 38666 h 573768"/>
              <a:gd name="connsiteX5" fmla="*/ 148122 w 412790"/>
              <a:gd name="connsiteY5" fmla="*/ 51555 h 573768"/>
              <a:gd name="connsiteX6" fmla="*/ 170356 w 412790"/>
              <a:gd name="connsiteY6" fmla="*/ 81442 h 573768"/>
              <a:gd name="connsiteX7" fmla="*/ 222221 w 412790"/>
              <a:gd name="connsiteY7" fmla="*/ 124220 h 573768"/>
              <a:gd name="connsiteX8" fmla="*/ 266665 w 412790"/>
              <a:gd name="connsiteY8" fmla="*/ 143553 h 573768"/>
              <a:gd name="connsiteX9" fmla="*/ 296295 w 412790"/>
              <a:gd name="connsiteY9" fmla="*/ 156442 h 573768"/>
              <a:gd name="connsiteX10" fmla="*/ 318529 w 412790"/>
              <a:gd name="connsiteY10" fmla="*/ 186330 h 573768"/>
              <a:gd name="connsiteX11" fmla="*/ 333344 w 412790"/>
              <a:gd name="connsiteY11" fmla="*/ 192774 h 573768"/>
              <a:gd name="connsiteX12" fmla="*/ 340739 w 412790"/>
              <a:gd name="connsiteY12" fmla="*/ 175775 h 573768"/>
              <a:gd name="connsiteX13" fmla="*/ 361324 w 412790"/>
              <a:gd name="connsiteY13" fmla="*/ 165991 h 573768"/>
              <a:gd name="connsiteX14" fmla="*/ 412790 w 412790"/>
              <a:gd name="connsiteY14" fmla="*/ 532602 h 573768"/>
              <a:gd name="connsiteX15" fmla="*/ 370595 w 412790"/>
              <a:gd name="connsiteY15" fmla="*/ 552657 h 573768"/>
              <a:gd name="connsiteX16" fmla="*/ 348385 w 412790"/>
              <a:gd name="connsiteY16" fmla="*/ 563212 h 573768"/>
              <a:gd name="connsiteX17" fmla="*/ 326176 w 412790"/>
              <a:gd name="connsiteY17" fmla="*/ 573768 h 573768"/>
              <a:gd name="connsiteX18" fmla="*/ 311361 w 412790"/>
              <a:gd name="connsiteY18" fmla="*/ 567323 h 573768"/>
              <a:gd name="connsiteX19" fmla="*/ 274337 w 412790"/>
              <a:gd name="connsiteY19" fmla="*/ 571434 h 573768"/>
              <a:gd name="connsiteX20" fmla="*/ 252101 w 412790"/>
              <a:gd name="connsiteY20" fmla="*/ 541546 h 573768"/>
              <a:gd name="connsiteX21" fmla="*/ 222472 w 412790"/>
              <a:gd name="connsiteY21" fmla="*/ 528657 h 573768"/>
              <a:gd name="connsiteX22" fmla="*/ 222447 w 412790"/>
              <a:gd name="connsiteY22" fmla="*/ 488213 h 573768"/>
              <a:gd name="connsiteX23" fmla="*/ 222423 w 412790"/>
              <a:gd name="connsiteY23" fmla="*/ 447770 h 573768"/>
              <a:gd name="connsiteX24" fmla="*/ 207582 w 412790"/>
              <a:gd name="connsiteY24" fmla="*/ 400881 h 573768"/>
              <a:gd name="connsiteX25" fmla="*/ 177927 w 412790"/>
              <a:gd name="connsiteY25" fmla="*/ 347550 h 573768"/>
              <a:gd name="connsiteX26" fmla="*/ 155668 w 412790"/>
              <a:gd name="connsiteY26" fmla="*/ 277217 h 573768"/>
              <a:gd name="connsiteX27" fmla="*/ 118618 w 412790"/>
              <a:gd name="connsiteY27" fmla="*/ 240885 h 573768"/>
              <a:gd name="connsiteX28" fmla="*/ 96384 w 412790"/>
              <a:gd name="connsiteY28" fmla="*/ 210997 h 573768"/>
              <a:gd name="connsiteX29" fmla="*/ 81543 w 412790"/>
              <a:gd name="connsiteY29" fmla="*/ 164108 h 573768"/>
              <a:gd name="connsiteX30" fmla="*/ 59309 w 412790"/>
              <a:gd name="connsiteY30" fmla="*/ 134219 h 573768"/>
              <a:gd name="connsiteX31" fmla="*/ 37075 w 412790"/>
              <a:gd name="connsiteY31" fmla="*/ 104332 h 573768"/>
              <a:gd name="connsiteX32" fmla="*/ 29654 w 412790"/>
              <a:gd name="connsiteY32" fmla="*/ 80888 h 573768"/>
              <a:gd name="connsiteX33" fmla="*/ 7420 w 412790"/>
              <a:gd name="connsiteY33" fmla="*/ 50999 h 573768"/>
              <a:gd name="connsiteX34" fmla="*/ 14815 w 412790"/>
              <a:gd name="connsiteY34" fmla="*/ 34000 h 573768"/>
              <a:gd name="connsiteX35" fmla="*/ 0 w 412790"/>
              <a:gd name="connsiteY35" fmla="*/ 27555 h 573768"/>
              <a:gd name="connsiteX36" fmla="*/ 7395 w 412790"/>
              <a:gd name="connsiteY36" fmla="*/ 10555 h 573768"/>
              <a:gd name="connsiteX37" fmla="*/ 29604 w 412790"/>
              <a:gd name="connsiteY37" fmla="*/ 0 h 573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412790" h="573768">
                <a:moveTo>
                  <a:pt x="29604" y="0"/>
                </a:moveTo>
                <a:lnTo>
                  <a:pt x="44418" y="6444"/>
                </a:lnTo>
                <a:lnTo>
                  <a:pt x="59233" y="12889"/>
                </a:lnTo>
                <a:lnTo>
                  <a:pt x="88863" y="25777"/>
                </a:lnTo>
                <a:lnTo>
                  <a:pt x="118493" y="38666"/>
                </a:lnTo>
                <a:lnTo>
                  <a:pt x="148122" y="51555"/>
                </a:lnTo>
                <a:lnTo>
                  <a:pt x="170356" y="81442"/>
                </a:lnTo>
                <a:lnTo>
                  <a:pt x="222221" y="124220"/>
                </a:lnTo>
                <a:lnTo>
                  <a:pt x="266665" y="143553"/>
                </a:lnTo>
                <a:lnTo>
                  <a:pt x="296295" y="156442"/>
                </a:lnTo>
                <a:lnTo>
                  <a:pt x="318529" y="186330"/>
                </a:lnTo>
                <a:lnTo>
                  <a:pt x="333344" y="192774"/>
                </a:lnTo>
                <a:lnTo>
                  <a:pt x="340739" y="175775"/>
                </a:lnTo>
                <a:lnTo>
                  <a:pt x="361324" y="165991"/>
                </a:lnTo>
                <a:lnTo>
                  <a:pt x="412790" y="532602"/>
                </a:lnTo>
                <a:lnTo>
                  <a:pt x="370595" y="552657"/>
                </a:lnTo>
                <a:lnTo>
                  <a:pt x="348385" y="563212"/>
                </a:lnTo>
                <a:lnTo>
                  <a:pt x="326176" y="573768"/>
                </a:lnTo>
                <a:lnTo>
                  <a:pt x="311361" y="567323"/>
                </a:lnTo>
                <a:lnTo>
                  <a:pt x="274337" y="571434"/>
                </a:lnTo>
                <a:lnTo>
                  <a:pt x="252101" y="541546"/>
                </a:lnTo>
                <a:lnTo>
                  <a:pt x="222472" y="528657"/>
                </a:lnTo>
                <a:lnTo>
                  <a:pt x="222447" y="488213"/>
                </a:lnTo>
                <a:lnTo>
                  <a:pt x="222423" y="447770"/>
                </a:lnTo>
                <a:lnTo>
                  <a:pt x="207582" y="400881"/>
                </a:lnTo>
                <a:lnTo>
                  <a:pt x="177927" y="347550"/>
                </a:lnTo>
                <a:lnTo>
                  <a:pt x="155668" y="277217"/>
                </a:lnTo>
                <a:lnTo>
                  <a:pt x="118618" y="240885"/>
                </a:lnTo>
                <a:lnTo>
                  <a:pt x="96384" y="210997"/>
                </a:lnTo>
                <a:lnTo>
                  <a:pt x="81543" y="164108"/>
                </a:lnTo>
                <a:lnTo>
                  <a:pt x="59309" y="134219"/>
                </a:lnTo>
                <a:lnTo>
                  <a:pt x="37075" y="104332"/>
                </a:lnTo>
                <a:lnTo>
                  <a:pt x="29654" y="80888"/>
                </a:lnTo>
                <a:lnTo>
                  <a:pt x="7420" y="50999"/>
                </a:lnTo>
                <a:lnTo>
                  <a:pt x="14815" y="34000"/>
                </a:lnTo>
                <a:lnTo>
                  <a:pt x="0" y="27555"/>
                </a:lnTo>
                <a:lnTo>
                  <a:pt x="7395" y="10555"/>
                </a:lnTo>
                <a:lnTo>
                  <a:pt x="2960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6C0737FF-2643-4F8F-8576-867E91C724FE}"/>
              </a:ext>
            </a:extLst>
          </p:cNvPr>
          <p:cNvSpPr/>
          <p:nvPr/>
        </p:nvSpPr>
        <p:spPr>
          <a:xfrm rot="20189471">
            <a:off x="10170323" y="4097054"/>
            <a:ext cx="803615" cy="367013"/>
          </a:xfrm>
          <a:custGeom>
            <a:avLst/>
            <a:gdLst>
              <a:gd name="connsiteX0" fmla="*/ 610190 w 803615"/>
              <a:gd name="connsiteY0" fmla="*/ 46637 h 367013"/>
              <a:gd name="connsiteX1" fmla="*/ 624537 w 803615"/>
              <a:gd name="connsiteY1" fmla="*/ 52878 h 367013"/>
              <a:gd name="connsiteX2" fmla="*/ 646029 w 803615"/>
              <a:gd name="connsiteY2" fmla="*/ 81914 h 367013"/>
              <a:gd name="connsiteX3" fmla="*/ 667520 w 803615"/>
              <a:gd name="connsiteY3" fmla="*/ 110948 h 367013"/>
              <a:gd name="connsiteX4" fmla="*/ 703358 w 803615"/>
              <a:gd name="connsiteY4" fmla="*/ 146225 h 367013"/>
              <a:gd name="connsiteX5" fmla="*/ 731995 w 803615"/>
              <a:gd name="connsiteY5" fmla="*/ 198055 h 367013"/>
              <a:gd name="connsiteX6" fmla="*/ 767833 w 803615"/>
              <a:gd name="connsiteY6" fmla="*/ 233330 h 367013"/>
              <a:gd name="connsiteX7" fmla="*/ 782124 w 803615"/>
              <a:gd name="connsiteY7" fmla="*/ 278920 h 367013"/>
              <a:gd name="connsiteX8" fmla="*/ 803615 w 803615"/>
              <a:gd name="connsiteY8" fmla="*/ 307955 h 367013"/>
              <a:gd name="connsiteX9" fmla="*/ 803559 w 803615"/>
              <a:gd name="connsiteY9" fmla="*/ 347304 h 367013"/>
              <a:gd name="connsiteX10" fmla="*/ 796358 w 803615"/>
              <a:gd name="connsiteY10" fmla="*/ 363858 h 367013"/>
              <a:gd name="connsiteX11" fmla="*/ 789768 w 803615"/>
              <a:gd name="connsiteY11" fmla="*/ 367013 h 367013"/>
              <a:gd name="connsiteX12" fmla="*/ 392708 w 803615"/>
              <a:gd name="connsiteY12" fmla="*/ 272056 h 367013"/>
              <a:gd name="connsiteX13" fmla="*/ 394550 w 803615"/>
              <a:gd name="connsiteY13" fmla="*/ 267820 h 367013"/>
              <a:gd name="connsiteX14" fmla="*/ 416098 w 803615"/>
              <a:gd name="connsiteY14" fmla="*/ 257506 h 367013"/>
              <a:gd name="connsiteX15" fmla="*/ 423299 w 803615"/>
              <a:gd name="connsiteY15" fmla="*/ 240952 h 367013"/>
              <a:gd name="connsiteX16" fmla="*/ 408952 w 803615"/>
              <a:gd name="connsiteY16" fmla="*/ 234712 h 367013"/>
              <a:gd name="connsiteX17" fmla="*/ 373060 w 803615"/>
              <a:gd name="connsiteY17" fmla="*/ 238784 h 367013"/>
              <a:gd name="connsiteX18" fmla="*/ 344367 w 803615"/>
              <a:gd name="connsiteY18" fmla="*/ 226303 h 367013"/>
              <a:gd name="connsiteX19" fmla="*/ 308474 w 803615"/>
              <a:gd name="connsiteY19" fmla="*/ 230377 h 367013"/>
              <a:gd name="connsiteX20" fmla="*/ 279781 w 803615"/>
              <a:gd name="connsiteY20" fmla="*/ 217895 h 367013"/>
              <a:gd name="connsiteX21" fmla="*/ 236741 w 803615"/>
              <a:gd name="connsiteY21" fmla="*/ 199174 h 367013"/>
              <a:gd name="connsiteX22" fmla="*/ 200848 w 803615"/>
              <a:gd name="connsiteY22" fmla="*/ 203247 h 367013"/>
              <a:gd name="connsiteX23" fmla="*/ 157809 w 803615"/>
              <a:gd name="connsiteY23" fmla="*/ 184525 h 367013"/>
              <a:gd name="connsiteX24" fmla="*/ 100424 w 803615"/>
              <a:gd name="connsiteY24" fmla="*/ 159563 h 367013"/>
              <a:gd name="connsiteX25" fmla="*/ 57385 w 803615"/>
              <a:gd name="connsiteY25" fmla="*/ 140841 h 367013"/>
              <a:gd name="connsiteX26" fmla="*/ 0 w 803615"/>
              <a:gd name="connsiteY26" fmla="*/ 115879 h 367013"/>
              <a:gd name="connsiteX27" fmla="*/ 50407 w 803615"/>
              <a:gd name="connsiteY27" fmla="*/ 0 h 367013"/>
              <a:gd name="connsiteX28" fmla="*/ 107792 w 803615"/>
              <a:gd name="connsiteY28" fmla="*/ 24962 h 367013"/>
              <a:gd name="connsiteX29" fmla="*/ 172379 w 803615"/>
              <a:gd name="connsiteY29" fmla="*/ 33370 h 367013"/>
              <a:gd name="connsiteX30" fmla="*/ 244110 w 803615"/>
              <a:gd name="connsiteY30" fmla="*/ 64573 h 367013"/>
              <a:gd name="connsiteX31" fmla="*/ 323042 w 803615"/>
              <a:gd name="connsiteY31" fmla="*/ 79222 h 367013"/>
              <a:gd name="connsiteX32" fmla="*/ 358936 w 803615"/>
              <a:gd name="connsiteY32" fmla="*/ 75149 h 367013"/>
              <a:gd name="connsiteX33" fmla="*/ 401974 w 803615"/>
              <a:gd name="connsiteY33" fmla="*/ 93870 h 367013"/>
              <a:gd name="connsiteX34" fmla="*/ 423522 w 803615"/>
              <a:gd name="connsiteY34" fmla="*/ 83556 h 367013"/>
              <a:gd name="connsiteX35" fmla="*/ 459416 w 803615"/>
              <a:gd name="connsiteY35" fmla="*/ 79484 h 367013"/>
              <a:gd name="connsiteX36" fmla="*/ 495309 w 803615"/>
              <a:gd name="connsiteY36" fmla="*/ 75410 h 367013"/>
              <a:gd name="connsiteX37" fmla="*/ 531202 w 803615"/>
              <a:gd name="connsiteY37" fmla="*/ 71338 h 367013"/>
              <a:gd name="connsiteX38" fmla="*/ 552750 w 803615"/>
              <a:gd name="connsiteY38" fmla="*/ 61024 h 367013"/>
              <a:gd name="connsiteX39" fmla="*/ 574297 w 803615"/>
              <a:gd name="connsiteY39" fmla="*/ 50711 h 367013"/>
              <a:gd name="connsiteX40" fmla="*/ 610190 w 803615"/>
              <a:gd name="connsiteY40" fmla="*/ 46637 h 367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803615" h="367013">
                <a:moveTo>
                  <a:pt x="610190" y="46637"/>
                </a:moveTo>
                <a:lnTo>
                  <a:pt x="624537" y="52878"/>
                </a:lnTo>
                <a:lnTo>
                  <a:pt x="646029" y="81914"/>
                </a:lnTo>
                <a:lnTo>
                  <a:pt x="667520" y="110948"/>
                </a:lnTo>
                <a:lnTo>
                  <a:pt x="703358" y="146225"/>
                </a:lnTo>
                <a:lnTo>
                  <a:pt x="731995" y="198055"/>
                </a:lnTo>
                <a:lnTo>
                  <a:pt x="767833" y="233330"/>
                </a:lnTo>
                <a:lnTo>
                  <a:pt x="782124" y="278920"/>
                </a:lnTo>
                <a:lnTo>
                  <a:pt x="803615" y="307955"/>
                </a:lnTo>
                <a:lnTo>
                  <a:pt x="803559" y="347304"/>
                </a:lnTo>
                <a:lnTo>
                  <a:pt x="796358" y="363858"/>
                </a:lnTo>
                <a:lnTo>
                  <a:pt x="789768" y="367013"/>
                </a:lnTo>
                <a:lnTo>
                  <a:pt x="392708" y="272056"/>
                </a:lnTo>
                <a:lnTo>
                  <a:pt x="394550" y="267820"/>
                </a:lnTo>
                <a:lnTo>
                  <a:pt x="416098" y="257506"/>
                </a:lnTo>
                <a:lnTo>
                  <a:pt x="423299" y="240952"/>
                </a:lnTo>
                <a:lnTo>
                  <a:pt x="408952" y="234712"/>
                </a:lnTo>
                <a:lnTo>
                  <a:pt x="373060" y="238784"/>
                </a:lnTo>
                <a:lnTo>
                  <a:pt x="344367" y="226303"/>
                </a:lnTo>
                <a:lnTo>
                  <a:pt x="308474" y="230377"/>
                </a:lnTo>
                <a:lnTo>
                  <a:pt x="279781" y="217895"/>
                </a:lnTo>
                <a:lnTo>
                  <a:pt x="236741" y="199174"/>
                </a:lnTo>
                <a:lnTo>
                  <a:pt x="200848" y="203247"/>
                </a:lnTo>
                <a:lnTo>
                  <a:pt x="157809" y="184525"/>
                </a:lnTo>
                <a:lnTo>
                  <a:pt x="100424" y="159563"/>
                </a:lnTo>
                <a:lnTo>
                  <a:pt x="57385" y="140841"/>
                </a:lnTo>
                <a:lnTo>
                  <a:pt x="0" y="115879"/>
                </a:lnTo>
                <a:lnTo>
                  <a:pt x="50407" y="0"/>
                </a:lnTo>
                <a:lnTo>
                  <a:pt x="107792" y="24962"/>
                </a:lnTo>
                <a:lnTo>
                  <a:pt x="172379" y="33370"/>
                </a:lnTo>
                <a:lnTo>
                  <a:pt x="244110" y="64573"/>
                </a:lnTo>
                <a:lnTo>
                  <a:pt x="323042" y="79222"/>
                </a:lnTo>
                <a:lnTo>
                  <a:pt x="358936" y="75149"/>
                </a:lnTo>
                <a:lnTo>
                  <a:pt x="401974" y="93870"/>
                </a:lnTo>
                <a:lnTo>
                  <a:pt x="423522" y="83556"/>
                </a:lnTo>
                <a:lnTo>
                  <a:pt x="459416" y="79484"/>
                </a:lnTo>
                <a:lnTo>
                  <a:pt x="495309" y="75410"/>
                </a:lnTo>
                <a:lnTo>
                  <a:pt x="531202" y="71338"/>
                </a:lnTo>
                <a:lnTo>
                  <a:pt x="552750" y="61024"/>
                </a:lnTo>
                <a:lnTo>
                  <a:pt x="574297" y="50711"/>
                </a:lnTo>
                <a:lnTo>
                  <a:pt x="610190" y="4663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xmlns="" id="{2E523C56-CBD1-49CA-A566-CDC8FD142D27}"/>
              </a:ext>
            </a:extLst>
          </p:cNvPr>
          <p:cNvSpPr/>
          <p:nvPr/>
        </p:nvSpPr>
        <p:spPr>
          <a:xfrm rot="20189471">
            <a:off x="6320045" y="4315379"/>
            <a:ext cx="753110" cy="824152"/>
          </a:xfrm>
          <a:custGeom>
            <a:avLst/>
            <a:gdLst>
              <a:gd name="connsiteX0" fmla="*/ 752688 w 753110"/>
              <a:gd name="connsiteY0" fmla="*/ 53658 h 824152"/>
              <a:gd name="connsiteX1" fmla="*/ 753110 w 753110"/>
              <a:gd name="connsiteY1" fmla="*/ 55111 h 824152"/>
              <a:gd name="connsiteX2" fmla="*/ 745770 w 753110"/>
              <a:gd name="connsiteY2" fmla="*/ 71985 h 824152"/>
              <a:gd name="connsiteX3" fmla="*/ 731090 w 753110"/>
              <a:gd name="connsiteY3" fmla="*/ 105733 h 824152"/>
              <a:gd name="connsiteX4" fmla="*/ 709722 w 753110"/>
              <a:gd name="connsiteY4" fmla="*/ 116504 h 824152"/>
              <a:gd name="connsiteX5" fmla="*/ 695693 w 753110"/>
              <a:gd name="connsiteY5" fmla="*/ 110402 h 824152"/>
              <a:gd name="connsiteX6" fmla="*/ 674325 w 753110"/>
              <a:gd name="connsiteY6" fmla="*/ 121175 h 824152"/>
              <a:gd name="connsiteX7" fmla="*/ 666985 w 753110"/>
              <a:gd name="connsiteY7" fmla="*/ 138048 h 824152"/>
              <a:gd name="connsiteX8" fmla="*/ 638276 w 753110"/>
              <a:gd name="connsiteY8" fmla="*/ 165694 h 824152"/>
              <a:gd name="connsiteX9" fmla="*/ 602228 w 753110"/>
              <a:gd name="connsiteY9" fmla="*/ 210214 h 824152"/>
              <a:gd name="connsiteX10" fmla="*/ 573519 w 753110"/>
              <a:gd name="connsiteY10" fmla="*/ 237860 h 824152"/>
              <a:gd name="connsiteX11" fmla="*/ 530131 w 753110"/>
              <a:gd name="connsiteY11" fmla="*/ 299254 h 824152"/>
              <a:gd name="connsiteX12" fmla="*/ 486741 w 753110"/>
              <a:gd name="connsiteY12" fmla="*/ 360647 h 824152"/>
              <a:gd name="connsiteX13" fmla="*/ 443352 w 753110"/>
              <a:gd name="connsiteY13" fmla="*/ 422041 h 824152"/>
              <a:gd name="connsiteX14" fmla="*/ 378595 w 753110"/>
              <a:gd name="connsiteY14" fmla="*/ 494207 h 824152"/>
              <a:gd name="connsiteX15" fmla="*/ 335206 w 753110"/>
              <a:gd name="connsiteY15" fmla="*/ 555600 h 824152"/>
              <a:gd name="connsiteX16" fmla="*/ 291817 w 753110"/>
              <a:gd name="connsiteY16" fmla="*/ 616995 h 824152"/>
              <a:gd name="connsiteX17" fmla="*/ 269797 w 753110"/>
              <a:gd name="connsiteY17" fmla="*/ 667617 h 824152"/>
              <a:gd name="connsiteX18" fmla="*/ 233749 w 753110"/>
              <a:gd name="connsiteY18" fmla="*/ 712137 h 824152"/>
              <a:gd name="connsiteX19" fmla="*/ 211728 w 753110"/>
              <a:gd name="connsiteY19" fmla="*/ 762759 h 824152"/>
              <a:gd name="connsiteX20" fmla="*/ 183020 w 753110"/>
              <a:gd name="connsiteY20" fmla="*/ 790404 h 824152"/>
              <a:gd name="connsiteX21" fmla="*/ 168340 w 753110"/>
              <a:gd name="connsiteY21" fmla="*/ 824152 h 824152"/>
              <a:gd name="connsiteX22" fmla="*/ 0 w 753110"/>
              <a:gd name="connsiteY22" fmla="*/ 750925 h 824152"/>
              <a:gd name="connsiteX23" fmla="*/ 29360 w 753110"/>
              <a:gd name="connsiteY23" fmla="*/ 683429 h 824152"/>
              <a:gd name="connsiteX24" fmla="*/ 58721 w 753110"/>
              <a:gd name="connsiteY24" fmla="*/ 615933 h 824152"/>
              <a:gd name="connsiteX25" fmla="*/ 80741 w 753110"/>
              <a:gd name="connsiteY25" fmla="*/ 565311 h 824152"/>
              <a:gd name="connsiteX26" fmla="*/ 116790 w 753110"/>
              <a:gd name="connsiteY26" fmla="*/ 520791 h 824152"/>
              <a:gd name="connsiteX27" fmla="*/ 124130 w 753110"/>
              <a:gd name="connsiteY27" fmla="*/ 503917 h 824152"/>
              <a:gd name="connsiteX28" fmla="*/ 131470 w 753110"/>
              <a:gd name="connsiteY28" fmla="*/ 487043 h 824152"/>
              <a:gd name="connsiteX29" fmla="*/ 138810 w 753110"/>
              <a:gd name="connsiteY29" fmla="*/ 470169 h 824152"/>
              <a:gd name="connsiteX30" fmla="*/ 167519 w 753110"/>
              <a:gd name="connsiteY30" fmla="*/ 442523 h 824152"/>
              <a:gd name="connsiteX31" fmla="*/ 189539 w 753110"/>
              <a:gd name="connsiteY31" fmla="*/ 391901 h 824152"/>
              <a:gd name="connsiteX32" fmla="*/ 225588 w 753110"/>
              <a:gd name="connsiteY32" fmla="*/ 347381 h 824152"/>
              <a:gd name="connsiteX33" fmla="*/ 247608 w 753110"/>
              <a:gd name="connsiteY33" fmla="*/ 296759 h 824152"/>
              <a:gd name="connsiteX34" fmla="*/ 290996 w 753110"/>
              <a:gd name="connsiteY34" fmla="*/ 235366 h 824152"/>
              <a:gd name="connsiteX35" fmla="*/ 327045 w 753110"/>
              <a:gd name="connsiteY35" fmla="*/ 190846 h 824152"/>
              <a:gd name="connsiteX36" fmla="*/ 363094 w 753110"/>
              <a:gd name="connsiteY36" fmla="*/ 146326 h 824152"/>
              <a:gd name="connsiteX37" fmla="*/ 385114 w 753110"/>
              <a:gd name="connsiteY37" fmla="*/ 95703 h 824152"/>
              <a:gd name="connsiteX38" fmla="*/ 413823 w 753110"/>
              <a:gd name="connsiteY38" fmla="*/ 68058 h 824152"/>
              <a:gd name="connsiteX39" fmla="*/ 428503 w 753110"/>
              <a:gd name="connsiteY39" fmla="*/ 34310 h 824152"/>
              <a:gd name="connsiteX40" fmla="*/ 435843 w 753110"/>
              <a:gd name="connsiteY40" fmla="*/ 17436 h 824152"/>
              <a:gd name="connsiteX41" fmla="*/ 443183 w 753110"/>
              <a:gd name="connsiteY41" fmla="*/ 561 h 824152"/>
              <a:gd name="connsiteX42" fmla="*/ 443427 w 753110"/>
              <a:gd name="connsiteY42" fmla="*/ 0 h 824152"/>
              <a:gd name="connsiteX43" fmla="*/ 752688 w 753110"/>
              <a:gd name="connsiteY43" fmla="*/ 53658 h 8241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753110" h="824152">
                <a:moveTo>
                  <a:pt x="752688" y="53658"/>
                </a:moveTo>
                <a:lnTo>
                  <a:pt x="753110" y="55111"/>
                </a:lnTo>
                <a:lnTo>
                  <a:pt x="745770" y="71985"/>
                </a:lnTo>
                <a:lnTo>
                  <a:pt x="731090" y="105733"/>
                </a:lnTo>
                <a:lnTo>
                  <a:pt x="709722" y="116504"/>
                </a:lnTo>
                <a:lnTo>
                  <a:pt x="695693" y="110402"/>
                </a:lnTo>
                <a:lnTo>
                  <a:pt x="674325" y="121175"/>
                </a:lnTo>
                <a:lnTo>
                  <a:pt x="666985" y="138048"/>
                </a:lnTo>
                <a:lnTo>
                  <a:pt x="638276" y="165694"/>
                </a:lnTo>
                <a:lnTo>
                  <a:pt x="602228" y="210214"/>
                </a:lnTo>
                <a:lnTo>
                  <a:pt x="573519" y="237860"/>
                </a:lnTo>
                <a:lnTo>
                  <a:pt x="530131" y="299254"/>
                </a:lnTo>
                <a:lnTo>
                  <a:pt x="486741" y="360647"/>
                </a:lnTo>
                <a:lnTo>
                  <a:pt x="443352" y="422041"/>
                </a:lnTo>
                <a:lnTo>
                  <a:pt x="378595" y="494207"/>
                </a:lnTo>
                <a:lnTo>
                  <a:pt x="335206" y="555600"/>
                </a:lnTo>
                <a:lnTo>
                  <a:pt x="291817" y="616995"/>
                </a:lnTo>
                <a:lnTo>
                  <a:pt x="269797" y="667617"/>
                </a:lnTo>
                <a:lnTo>
                  <a:pt x="233749" y="712137"/>
                </a:lnTo>
                <a:lnTo>
                  <a:pt x="211728" y="762759"/>
                </a:lnTo>
                <a:lnTo>
                  <a:pt x="183020" y="790404"/>
                </a:lnTo>
                <a:lnTo>
                  <a:pt x="168340" y="824152"/>
                </a:lnTo>
                <a:lnTo>
                  <a:pt x="0" y="750925"/>
                </a:lnTo>
                <a:lnTo>
                  <a:pt x="29360" y="683429"/>
                </a:lnTo>
                <a:lnTo>
                  <a:pt x="58721" y="615933"/>
                </a:lnTo>
                <a:lnTo>
                  <a:pt x="80741" y="565311"/>
                </a:lnTo>
                <a:lnTo>
                  <a:pt x="116790" y="520791"/>
                </a:lnTo>
                <a:lnTo>
                  <a:pt x="124130" y="503917"/>
                </a:lnTo>
                <a:lnTo>
                  <a:pt x="131470" y="487043"/>
                </a:lnTo>
                <a:lnTo>
                  <a:pt x="138810" y="470169"/>
                </a:lnTo>
                <a:lnTo>
                  <a:pt x="167519" y="442523"/>
                </a:lnTo>
                <a:lnTo>
                  <a:pt x="189539" y="391901"/>
                </a:lnTo>
                <a:lnTo>
                  <a:pt x="225588" y="347381"/>
                </a:lnTo>
                <a:lnTo>
                  <a:pt x="247608" y="296759"/>
                </a:lnTo>
                <a:lnTo>
                  <a:pt x="290996" y="235366"/>
                </a:lnTo>
                <a:lnTo>
                  <a:pt x="327045" y="190846"/>
                </a:lnTo>
                <a:lnTo>
                  <a:pt x="363094" y="146326"/>
                </a:lnTo>
                <a:lnTo>
                  <a:pt x="385114" y="95703"/>
                </a:lnTo>
                <a:lnTo>
                  <a:pt x="413823" y="68058"/>
                </a:lnTo>
                <a:lnTo>
                  <a:pt x="428503" y="34310"/>
                </a:lnTo>
                <a:lnTo>
                  <a:pt x="435843" y="17436"/>
                </a:lnTo>
                <a:lnTo>
                  <a:pt x="443183" y="561"/>
                </a:lnTo>
                <a:lnTo>
                  <a:pt x="443427" y="0"/>
                </a:lnTo>
                <a:lnTo>
                  <a:pt x="752688" y="5365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9C55E93D-0A45-490C-BC02-492B31F83FAF}"/>
              </a:ext>
            </a:extLst>
          </p:cNvPr>
          <p:cNvSpPr/>
          <p:nvPr/>
        </p:nvSpPr>
        <p:spPr>
          <a:xfrm rot="20189471">
            <a:off x="9412020" y="4385527"/>
            <a:ext cx="839803" cy="1262847"/>
          </a:xfrm>
          <a:custGeom>
            <a:avLst/>
            <a:gdLst>
              <a:gd name="connsiteX0" fmla="*/ 839803 w 839803"/>
              <a:gd name="connsiteY0" fmla="*/ 59811 h 1262847"/>
              <a:gd name="connsiteX1" fmla="*/ 832851 w 839803"/>
              <a:gd name="connsiteY1" fmla="*/ 75794 h 1262847"/>
              <a:gd name="connsiteX2" fmla="*/ 811303 w 839803"/>
              <a:gd name="connsiteY2" fmla="*/ 86108 h 1262847"/>
              <a:gd name="connsiteX3" fmla="*/ 804102 w 839803"/>
              <a:gd name="connsiteY3" fmla="*/ 102662 h 1262847"/>
              <a:gd name="connsiteX4" fmla="*/ 782555 w 839803"/>
              <a:gd name="connsiteY4" fmla="*/ 112976 h 1262847"/>
              <a:gd name="connsiteX5" fmla="*/ 775354 w 839803"/>
              <a:gd name="connsiteY5" fmla="*/ 129529 h 1262847"/>
              <a:gd name="connsiteX6" fmla="*/ 739405 w 839803"/>
              <a:gd name="connsiteY6" fmla="*/ 172952 h 1262847"/>
              <a:gd name="connsiteX7" fmla="*/ 725003 w 839803"/>
              <a:gd name="connsiteY7" fmla="*/ 206060 h 1262847"/>
              <a:gd name="connsiteX8" fmla="*/ 703400 w 839803"/>
              <a:gd name="connsiteY8" fmla="*/ 255723 h 1262847"/>
              <a:gd name="connsiteX9" fmla="*/ 660250 w 839803"/>
              <a:gd name="connsiteY9" fmla="*/ 315699 h 1262847"/>
              <a:gd name="connsiteX10" fmla="*/ 631446 w 839803"/>
              <a:gd name="connsiteY10" fmla="*/ 381915 h 1262847"/>
              <a:gd name="connsiteX11" fmla="*/ 573838 w 839803"/>
              <a:gd name="connsiteY11" fmla="*/ 514349 h 1262847"/>
              <a:gd name="connsiteX12" fmla="*/ 494683 w 839803"/>
              <a:gd name="connsiteY12" fmla="*/ 657096 h 1262847"/>
              <a:gd name="connsiteX13" fmla="*/ 415528 w 839803"/>
              <a:gd name="connsiteY13" fmla="*/ 799842 h 1262847"/>
              <a:gd name="connsiteX14" fmla="*/ 322026 w 839803"/>
              <a:gd name="connsiteY14" fmla="*/ 936348 h 1262847"/>
              <a:gd name="connsiteX15" fmla="*/ 293222 w 839803"/>
              <a:gd name="connsiteY15" fmla="*/ 1002566 h 1262847"/>
              <a:gd name="connsiteX16" fmla="*/ 250071 w 839803"/>
              <a:gd name="connsiteY16" fmla="*/ 1062542 h 1262847"/>
              <a:gd name="connsiteX17" fmla="*/ 214123 w 839803"/>
              <a:gd name="connsiteY17" fmla="*/ 1105963 h 1262847"/>
              <a:gd name="connsiteX18" fmla="*/ 170972 w 839803"/>
              <a:gd name="connsiteY18" fmla="*/ 1165940 h 1262847"/>
              <a:gd name="connsiteX19" fmla="*/ 127878 w 839803"/>
              <a:gd name="connsiteY19" fmla="*/ 1186567 h 1262847"/>
              <a:gd name="connsiteX20" fmla="*/ 99129 w 839803"/>
              <a:gd name="connsiteY20" fmla="*/ 1213435 h 1262847"/>
              <a:gd name="connsiteX21" fmla="*/ 70382 w 839803"/>
              <a:gd name="connsiteY21" fmla="*/ 1240303 h 1262847"/>
              <a:gd name="connsiteX22" fmla="*/ 48835 w 839803"/>
              <a:gd name="connsiteY22" fmla="*/ 1250616 h 1262847"/>
              <a:gd name="connsiteX23" fmla="*/ 0 w 839803"/>
              <a:gd name="connsiteY23" fmla="*/ 1262847 h 1262847"/>
              <a:gd name="connsiteX24" fmla="*/ 74628 w 839803"/>
              <a:gd name="connsiteY24" fmla="*/ 912135 h 1262847"/>
              <a:gd name="connsiteX25" fmla="*/ 78028 w 839803"/>
              <a:gd name="connsiteY25" fmla="*/ 908957 h 1262847"/>
              <a:gd name="connsiteX26" fmla="*/ 92430 w 839803"/>
              <a:gd name="connsiteY26" fmla="*/ 875848 h 1262847"/>
              <a:gd name="connsiteX27" fmla="*/ 128379 w 839803"/>
              <a:gd name="connsiteY27" fmla="*/ 832427 h 1262847"/>
              <a:gd name="connsiteX28" fmla="*/ 149982 w 839803"/>
              <a:gd name="connsiteY28" fmla="*/ 782764 h 1262847"/>
              <a:gd name="connsiteX29" fmla="*/ 185931 w 839803"/>
              <a:gd name="connsiteY29" fmla="*/ 739342 h 1262847"/>
              <a:gd name="connsiteX30" fmla="*/ 229081 w 839803"/>
              <a:gd name="connsiteY30" fmla="*/ 679366 h 1262847"/>
              <a:gd name="connsiteX31" fmla="*/ 308237 w 839803"/>
              <a:gd name="connsiteY31" fmla="*/ 536619 h 1262847"/>
              <a:gd name="connsiteX32" fmla="*/ 380191 w 839803"/>
              <a:gd name="connsiteY32" fmla="*/ 410426 h 1262847"/>
              <a:gd name="connsiteX33" fmla="*/ 444944 w 839803"/>
              <a:gd name="connsiteY33" fmla="*/ 300788 h 1262847"/>
              <a:gd name="connsiteX34" fmla="*/ 488150 w 839803"/>
              <a:gd name="connsiteY34" fmla="*/ 201463 h 1262847"/>
              <a:gd name="connsiteX35" fmla="*/ 509753 w 839803"/>
              <a:gd name="connsiteY35" fmla="*/ 151800 h 1262847"/>
              <a:gd name="connsiteX36" fmla="*/ 524155 w 839803"/>
              <a:gd name="connsiteY36" fmla="*/ 118692 h 1262847"/>
              <a:gd name="connsiteX37" fmla="*/ 538557 w 839803"/>
              <a:gd name="connsiteY37" fmla="*/ 85584 h 1262847"/>
              <a:gd name="connsiteX38" fmla="*/ 538612 w 839803"/>
              <a:gd name="connsiteY38" fmla="*/ 46235 h 1262847"/>
              <a:gd name="connsiteX39" fmla="*/ 553014 w 839803"/>
              <a:gd name="connsiteY39" fmla="*/ 13127 h 1262847"/>
              <a:gd name="connsiteX40" fmla="*/ 558724 w 839803"/>
              <a:gd name="connsiteY40" fmla="*/ 0 h 1262847"/>
              <a:gd name="connsiteX41" fmla="*/ 839803 w 839803"/>
              <a:gd name="connsiteY41" fmla="*/ 59811 h 1262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839803" h="1262847">
                <a:moveTo>
                  <a:pt x="839803" y="59811"/>
                </a:moveTo>
                <a:lnTo>
                  <a:pt x="832851" y="75794"/>
                </a:lnTo>
                <a:lnTo>
                  <a:pt x="811303" y="86108"/>
                </a:lnTo>
                <a:lnTo>
                  <a:pt x="804102" y="102662"/>
                </a:lnTo>
                <a:lnTo>
                  <a:pt x="782555" y="112976"/>
                </a:lnTo>
                <a:lnTo>
                  <a:pt x="775354" y="129529"/>
                </a:lnTo>
                <a:lnTo>
                  <a:pt x="739405" y="172952"/>
                </a:lnTo>
                <a:lnTo>
                  <a:pt x="725003" y="206060"/>
                </a:lnTo>
                <a:lnTo>
                  <a:pt x="703400" y="255723"/>
                </a:lnTo>
                <a:lnTo>
                  <a:pt x="660250" y="315699"/>
                </a:lnTo>
                <a:lnTo>
                  <a:pt x="631446" y="381915"/>
                </a:lnTo>
                <a:lnTo>
                  <a:pt x="573838" y="514349"/>
                </a:lnTo>
                <a:lnTo>
                  <a:pt x="494683" y="657096"/>
                </a:lnTo>
                <a:lnTo>
                  <a:pt x="415528" y="799842"/>
                </a:lnTo>
                <a:lnTo>
                  <a:pt x="322026" y="936348"/>
                </a:lnTo>
                <a:lnTo>
                  <a:pt x="293222" y="1002566"/>
                </a:lnTo>
                <a:lnTo>
                  <a:pt x="250071" y="1062542"/>
                </a:lnTo>
                <a:lnTo>
                  <a:pt x="214123" y="1105963"/>
                </a:lnTo>
                <a:lnTo>
                  <a:pt x="170972" y="1165940"/>
                </a:lnTo>
                <a:lnTo>
                  <a:pt x="127878" y="1186567"/>
                </a:lnTo>
                <a:lnTo>
                  <a:pt x="99129" y="1213435"/>
                </a:lnTo>
                <a:lnTo>
                  <a:pt x="70382" y="1240303"/>
                </a:lnTo>
                <a:lnTo>
                  <a:pt x="48835" y="1250616"/>
                </a:lnTo>
                <a:lnTo>
                  <a:pt x="0" y="1262847"/>
                </a:lnTo>
                <a:lnTo>
                  <a:pt x="74628" y="912135"/>
                </a:lnTo>
                <a:lnTo>
                  <a:pt x="78028" y="908957"/>
                </a:lnTo>
                <a:lnTo>
                  <a:pt x="92430" y="875848"/>
                </a:lnTo>
                <a:lnTo>
                  <a:pt x="128379" y="832427"/>
                </a:lnTo>
                <a:lnTo>
                  <a:pt x="149982" y="782764"/>
                </a:lnTo>
                <a:lnTo>
                  <a:pt x="185931" y="739342"/>
                </a:lnTo>
                <a:lnTo>
                  <a:pt x="229081" y="679366"/>
                </a:lnTo>
                <a:lnTo>
                  <a:pt x="308237" y="536619"/>
                </a:lnTo>
                <a:lnTo>
                  <a:pt x="380191" y="410426"/>
                </a:lnTo>
                <a:lnTo>
                  <a:pt x="444944" y="300788"/>
                </a:lnTo>
                <a:lnTo>
                  <a:pt x="488150" y="201463"/>
                </a:lnTo>
                <a:lnTo>
                  <a:pt x="509753" y="151800"/>
                </a:lnTo>
                <a:lnTo>
                  <a:pt x="524155" y="118692"/>
                </a:lnTo>
                <a:lnTo>
                  <a:pt x="538557" y="85584"/>
                </a:lnTo>
                <a:lnTo>
                  <a:pt x="538612" y="46235"/>
                </a:lnTo>
                <a:lnTo>
                  <a:pt x="553014" y="13127"/>
                </a:lnTo>
                <a:lnTo>
                  <a:pt x="558724" y="0"/>
                </a:lnTo>
                <a:lnTo>
                  <a:pt x="839803" y="5981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C501FAF7-602D-435A-8AE0-BA476249CE9C}"/>
              </a:ext>
            </a:extLst>
          </p:cNvPr>
          <p:cNvSpPr/>
          <p:nvPr/>
        </p:nvSpPr>
        <p:spPr>
          <a:xfrm rot="20189471">
            <a:off x="8721760" y="4631237"/>
            <a:ext cx="375838" cy="429730"/>
          </a:xfrm>
          <a:custGeom>
            <a:avLst/>
            <a:gdLst>
              <a:gd name="connsiteX0" fmla="*/ 375838 w 375838"/>
              <a:gd name="connsiteY0" fmla="*/ 47610 h 429730"/>
              <a:gd name="connsiteX1" fmla="*/ 359381 w 375838"/>
              <a:gd name="connsiteY1" fmla="*/ 55487 h 429730"/>
              <a:gd name="connsiteX2" fmla="*/ 345034 w 375838"/>
              <a:gd name="connsiteY2" fmla="*/ 49246 h 429730"/>
              <a:gd name="connsiteX3" fmla="*/ 316287 w 375838"/>
              <a:gd name="connsiteY3" fmla="*/ 76114 h 429730"/>
              <a:gd name="connsiteX4" fmla="*/ 273192 w 375838"/>
              <a:gd name="connsiteY4" fmla="*/ 96742 h 429730"/>
              <a:gd name="connsiteX5" fmla="*/ 237243 w 375838"/>
              <a:gd name="connsiteY5" fmla="*/ 140163 h 429730"/>
              <a:gd name="connsiteX6" fmla="*/ 194092 w 375838"/>
              <a:gd name="connsiteY6" fmla="*/ 200139 h 429730"/>
              <a:gd name="connsiteX7" fmla="*/ 143742 w 375838"/>
              <a:gd name="connsiteY7" fmla="*/ 276670 h 429730"/>
              <a:gd name="connsiteX8" fmla="*/ 100592 w 375838"/>
              <a:gd name="connsiteY8" fmla="*/ 336646 h 429730"/>
              <a:gd name="connsiteX9" fmla="*/ 64642 w 375838"/>
              <a:gd name="connsiteY9" fmla="*/ 380068 h 429730"/>
              <a:gd name="connsiteX10" fmla="*/ 43039 w 375838"/>
              <a:gd name="connsiteY10" fmla="*/ 429730 h 429730"/>
              <a:gd name="connsiteX11" fmla="*/ 0 w 375838"/>
              <a:gd name="connsiteY11" fmla="*/ 411008 h 429730"/>
              <a:gd name="connsiteX12" fmla="*/ 50351 w 375838"/>
              <a:gd name="connsiteY12" fmla="*/ 334479 h 429730"/>
              <a:gd name="connsiteX13" fmla="*/ 93502 w 375838"/>
              <a:gd name="connsiteY13" fmla="*/ 274502 h 429730"/>
              <a:gd name="connsiteX14" fmla="*/ 122306 w 375838"/>
              <a:gd name="connsiteY14" fmla="*/ 208285 h 429730"/>
              <a:gd name="connsiteX15" fmla="*/ 151109 w 375838"/>
              <a:gd name="connsiteY15" fmla="*/ 142069 h 429730"/>
              <a:gd name="connsiteX16" fmla="*/ 172712 w 375838"/>
              <a:gd name="connsiteY16" fmla="*/ 92407 h 429730"/>
              <a:gd name="connsiteX17" fmla="*/ 194315 w 375838"/>
              <a:gd name="connsiteY17" fmla="*/ 42744 h 429730"/>
              <a:gd name="connsiteX18" fmla="*/ 201516 w 375838"/>
              <a:gd name="connsiteY18" fmla="*/ 26190 h 429730"/>
              <a:gd name="connsiteX19" fmla="*/ 201553 w 375838"/>
              <a:gd name="connsiteY19" fmla="*/ 0 h 429730"/>
              <a:gd name="connsiteX20" fmla="*/ 375838 w 375838"/>
              <a:gd name="connsiteY20" fmla="*/ 47610 h 429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75838" h="429730">
                <a:moveTo>
                  <a:pt x="375838" y="47610"/>
                </a:moveTo>
                <a:lnTo>
                  <a:pt x="359381" y="55487"/>
                </a:lnTo>
                <a:lnTo>
                  <a:pt x="345034" y="49246"/>
                </a:lnTo>
                <a:lnTo>
                  <a:pt x="316287" y="76114"/>
                </a:lnTo>
                <a:lnTo>
                  <a:pt x="273192" y="96742"/>
                </a:lnTo>
                <a:lnTo>
                  <a:pt x="237243" y="140163"/>
                </a:lnTo>
                <a:lnTo>
                  <a:pt x="194092" y="200139"/>
                </a:lnTo>
                <a:lnTo>
                  <a:pt x="143742" y="276670"/>
                </a:lnTo>
                <a:lnTo>
                  <a:pt x="100592" y="336646"/>
                </a:lnTo>
                <a:lnTo>
                  <a:pt x="64642" y="380068"/>
                </a:lnTo>
                <a:lnTo>
                  <a:pt x="43039" y="429730"/>
                </a:lnTo>
                <a:lnTo>
                  <a:pt x="0" y="411008"/>
                </a:lnTo>
                <a:lnTo>
                  <a:pt x="50351" y="334479"/>
                </a:lnTo>
                <a:lnTo>
                  <a:pt x="93502" y="274502"/>
                </a:lnTo>
                <a:lnTo>
                  <a:pt x="122306" y="208285"/>
                </a:lnTo>
                <a:lnTo>
                  <a:pt x="151109" y="142069"/>
                </a:lnTo>
                <a:lnTo>
                  <a:pt x="172712" y="92407"/>
                </a:lnTo>
                <a:lnTo>
                  <a:pt x="194315" y="42744"/>
                </a:lnTo>
                <a:lnTo>
                  <a:pt x="201516" y="26190"/>
                </a:lnTo>
                <a:lnTo>
                  <a:pt x="201553" y="0"/>
                </a:lnTo>
                <a:lnTo>
                  <a:pt x="375838" y="4761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74625E07-83E5-4D6E-AF1B-69C894518955}"/>
              </a:ext>
            </a:extLst>
          </p:cNvPr>
          <p:cNvSpPr/>
          <p:nvPr/>
        </p:nvSpPr>
        <p:spPr>
          <a:xfrm rot="20189471">
            <a:off x="5341640" y="4655418"/>
            <a:ext cx="436664" cy="494372"/>
          </a:xfrm>
          <a:custGeom>
            <a:avLst/>
            <a:gdLst>
              <a:gd name="connsiteX0" fmla="*/ 384161 w 436664"/>
              <a:gd name="connsiteY0" fmla="*/ 26430 h 494372"/>
              <a:gd name="connsiteX1" fmla="*/ 388543 w 436664"/>
              <a:gd name="connsiteY1" fmla="*/ 30867 h 494372"/>
              <a:gd name="connsiteX2" fmla="*/ 409259 w 436664"/>
              <a:gd name="connsiteY2" fmla="*/ 59946 h 494372"/>
              <a:gd name="connsiteX3" fmla="*/ 429976 w 436664"/>
              <a:gd name="connsiteY3" fmla="*/ 89024 h 494372"/>
              <a:gd name="connsiteX4" fmla="*/ 436664 w 436664"/>
              <a:gd name="connsiteY4" fmla="*/ 112000 h 494372"/>
              <a:gd name="connsiteX5" fmla="*/ 429324 w 436664"/>
              <a:gd name="connsiteY5" fmla="*/ 128875 h 494372"/>
              <a:gd name="connsiteX6" fmla="*/ 415296 w 436664"/>
              <a:gd name="connsiteY6" fmla="*/ 122772 h 494372"/>
              <a:gd name="connsiteX7" fmla="*/ 401267 w 436664"/>
              <a:gd name="connsiteY7" fmla="*/ 116670 h 494372"/>
              <a:gd name="connsiteX8" fmla="*/ 379899 w 436664"/>
              <a:gd name="connsiteY8" fmla="*/ 127442 h 494372"/>
              <a:gd name="connsiteX9" fmla="*/ 344502 w 436664"/>
              <a:gd name="connsiteY9" fmla="*/ 132112 h 494372"/>
              <a:gd name="connsiteX10" fmla="*/ 323134 w 436664"/>
              <a:gd name="connsiteY10" fmla="*/ 142883 h 494372"/>
              <a:gd name="connsiteX11" fmla="*/ 287085 w 436664"/>
              <a:gd name="connsiteY11" fmla="*/ 187403 h 494372"/>
              <a:gd name="connsiteX12" fmla="*/ 229668 w 436664"/>
              <a:gd name="connsiteY12" fmla="*/ 242694 h 494372"/>
              <a:gd name="connsiteX13" fmla="*/ 186279 w 436664"/>
              <a:gd name="connsiteY13" fmla="*/ 304088 h 494372"/>
              <a:gd name="connsiteX14" fmla="*/ 142890 w 436664"/>
              <a:gd name="connsiteY14" fmla="*/ 365482 h 494372"/>
              <a:gd name="connsiteX15" fmla="*/ 99501 w 436664"/>
              <a:gd name="connsiteY15" fmla="*/ 426876 h 494372"/>
              <a:gd name="connsiteX16" fmla="*/ 70141 w 436664"/>
              <a:gd name="connsiteY16" fmla="*/ 494372 h 494372"/>
              <a:gd name="connsiteX17" fmla="*/ 0 w 436664"/>
              <a:gd name="connsiteY17" fmla="*/ 463861 h 494372"/>
              <a:gd name="connsiteX18" fmla="*/ 50729 w 436664"/>
              <a:gd name="connsiteY18" fmla="*/ 385593 h 494372"/>
              <a:gd name="connsiteX19" fmla="*/ 80089 w 436664"/>
              <a:gd name="connsiteY19" fmla="*/ 318097 h 494372"/>
              <a:gd name="connsiteX20" fmla="*/ 123477 w 436664"/>
              <a:gd name="connsiteY20" fmla="*/ 256703 h 494372"/>
              <a:gd name="connsiteX21" fmla="*/ 159526 w 436664"/>
              <a:gd name="connsiteY21" fmla="*/ 212183 h 494372"/>
              <a:gd name="connsiteX22" fmla="*/ 181547 w 436664"/>
              <a:gd name="connsiteY22" fmla="*/ 161561 h 494372"/>
              <a:gd name="connsiteX23" fmla="*/ 196227 w 436664"/>
              <a:gd name="connsiteY23" fmla="*/ 127813 h 494372"/>
              <a:gd name="connsiteX24" fmla="*/ 217595 w 436664"/>
              <a:gd name="connsiteY24" fmla="*/ 117041 h 494372"/>
              <a:gd name="connsiteX25" fmla="*/ 224935 w 436664"/>
              <a:gd name="connsiteY25" fmla="*/ 100167 h 494372"/>
              <a:gd name="connsiteX26" fmla="*/ 218247 w 436664"/>
              <a:gd name="connsiteY26" fmla="*/ 77191 h 494372"/>
              <a:gd name="connsiteX27" fmla="*/ 225587 w 436664"/>
              <a:gd name="connsiteY27" fmla="*/ 60317 h 494372"/>
              <a:gd name="connsiteX28" fmla="*/ 226240 w 436664"/>
              <a:gd name="connsiteY28" fmla="*/ 20466 h 494372"/>
              <a:gd name="connsiteX29" fmla="*/ 212211 w 436664"/>
              <a:gd name="connsiteY29" fmla="*/ 14364 h 494372"/>
              <a:gd name="connsiteX30" fmla="*/ 208030 w 436664"/>
              <a:gd name="connsiteY30" fmla="*/ 0 h 494372"/>
              <a:gd name="connsiteX31" fmla="*/ 384161 w 436664"/>
              <a:gd name="connsiteY31" fmla="*/ 26430 h 4943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436664" h="494372">
                <a:moveTo>
                  <a:pt x="384161" y="26430"/>
                </a:moveTo>
                <a:lnTo>
                  <a:pt x="388543" y="30867"/>
                </a:lnTo>
                <a:lnTo>
                  <a:pt x="409259" y="59946"/>
                </a:lnTo>
                <a:lnTo>
                  <a:pt x="429976" y="89024"/>
                </a:lnTo>
                <a:lnTo>
                  <a:pt x="436664" y="112000"/>
                </a:lnTo>
                <a:lnTo>
                  <a:pt x="429324" y="128875"/>
                </a:lnTo>
                <a:lnTo>
                  <a:pt x="415296" y="122772"/>
                </a:lnTo>
                <a:lnTo>
                  <a:pt x="401267" y="116670"/>
                </a:lnTo>
                <a:lnTo>
                  <a:pt x="379899" y="127442"/>
                </a:lnTo>
                <a:lnTo>
                  <a:pt x="344502" y="132112"/>
                </a:lnTo>
                <a:lnTo>
                  <a:pt x="323134" y="142883"/>
                </a:lnTo>
                <a:lnTo>
                  <a:pt x="287085" y="187403"/>
                </a:lnTo>
                <a:lnTo>
                  <a:pt x="229668" y="242694"/>
                </a:lnTo>
                <a:lnTo>
                  <a:pt x="186279" y="304088"/>
                </a:lnTo>
                <a:lnTo>
                  <a:pt x="142890" y="365482"/>
                </a:lnTo>
                <a:lnTo>
                  <a:pt x="99501" y="426876"/>
                </a:lnTo>
                <a:lnTo>
                  <a:pt x="70141" y="494372"/>
                </a:lnTo>
                <a:lnTo>
                  <a:pt x="0" y="463861"/>
                </a:lnTo>
                <a:lnTo>
                  <a:pt x="50729" y="385593"/>
                </a:lnTo>
                <a:lnTo>
                  <a:pt x="80089" y="318097"/>
                </a:lnTo>
                <a:lnTo>
                  <a:pt x="123477" y="256703"/>
                </a:lnTo>
                <a:lnTo>
                  <a:pt x="159526" y="212183"/>
                </a:lnTo>
                <a:lnTo>
                  <a:pt x="181547" y="161561"/>
                </a:lnTo>
                <a:lnTo>
                  <a:pt x="196227" y="127813"/>
                </a:lnTo>
                <a:lnTo>
                  <a:pt x="217595" y="117041"/>
                </a:lnTo>
                <a:lnTo>
                  <a:pt x="224935" y="100167"/>
                </a:lnTo>
                <a:lnTo>
                  <a:pt x="218247" y="77191"/>
                </a:lnTo>
                <a:lnTo>
                  <a:pt x="225587" y="60317"/>
                </a:lnTo>
                <a:lnTo>
                  <a:pt x="226240" y="20466"/>
                </a:lnTo>
                <a:lnTo>
                  <a:pt x="212211" y="14364"/>
                </a:lnTo>
                <a:lnTo>
                  <a:pt x="208030" y="0"/>
                </a:lnTo>
                <a:lnTo>
                  <a:pt x="384161" y="2643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32C92E80-C19C-48C0-9A9D-253B75468037}"/>
              </a:ext>
            </a:extLst>
          </p:cNvPr>
          <p:cNvSpPr/>
          <p:nvPr/>
        </p:nvSpPr>
        <p:spPr>
          <a:xfrm rot="20189471">
            <a:off x="10500697" y="5219165"/>
            <a:ext cx="277244" cy="513965"/>
          </a:xfrm>
          <a:custGeom>
            <a:avLst/>
            <a:gdLst>
              <a:gd name="connsiteX0" fmla="*/ 35950 w 277244"/>
              <a:gd name="connsiteY0" fmla="*/ 0 h 513965"/>
              <a:gd name="connsiteX1" fmla="*/ 64642 w 277244"/>
              <a:gd name="connsiteY1" fmla="*/ 12481 h 513965"/>
              <a:gd name="connsiteX2" fmla="*/ 78989 w 277244"/>
              <a:gd name="connsiteY2" fmla="*/ 18721 h 513965"/>
              <a:gd name="connsiteX3" fmla="*/ 107681 w 277244"/>
              <a:gd name="connsiteY3" fmla="*/ 31202 h 513965"/>
              <a:gd name="connsiteX4" fmla="*/ 136374 w 277244"/>
              <a:gd name="connsiteY4" fmla="*/ 43684 h 513965"/>
              <a:gd name="connsiteX5" fmla="*/ 157865 w 277244"/>
              <a:gd name="connsiteY5" fmla="*/ 72719 h 513965"/>
              <a:gd name="connsiteX6" fmla="*/ 200904 w 277244"/>
              <a:gd name="connsiteY6" fmla="*/ 91441 h 513965"/>
              <a:gd name="connsiteX7" fmla="*/ 222396 w 277244"/>
              <a:gd name="connsiteY7" fmla="*/ 120476 h 513965"/>
              <a:gd name="connsiteX8" fmla="*/ 236742 w 277244"/>
              <a:gd name="connsiteY8" fmla="*/ 126717 h 513965"/>
              <a:gd name="connsiteX9" fmla="*/ 265434 w 277244"/>
              <a:gd name="connsiteY9" fmla="*/ 139197 h 513965"/>
              <a:gd name="connsiteX10" fmla="*/ 277244 w 277244"/>
              <a:gd name="connsiteY10" fmla="*/ 144335 h 513965"/>
              <a:gd name="connsiteX11" fmla="*/ 277244 w 277244"/>
              <a:gd name="connsiteY11" fmla="*/ 507678 h 513965"/>
              <a:gd name="connsiteX12" fmla="*/ 257733 w 277244"/>
              <a:gd name="connsiteY12" fmla="*/ 509892 h 513965"/>
              <a:gd name="connsiteX13" fmla="*/ 221839 w 277244"/>
              <a:gd name="connsiteY13" fmla="*/ 513965 h 513965"/>
              <a:gd name="connsiteX14" fmla="*/ 193146 w 277244"/>
              <a:gd name="connsiteY14" fmla="*/ 501484 h 513965"/>
              <a:gd name="connsiteX15" fmla="*/ 164454 w 277244"/>
              <a:gd name="connsiteY15" fmla="*/ 489003 h 513965"/>
              <a:gd name="connsiteX16" fmla="*/ 157308 w 277244"/>
              <a:gd name="connsiteY16" fmla="*/ 466208 h 513965"/>
              <a:gd name="connsiteX17" fmla="*/ 150163 w 277244"/>
              <a:gd name="connsiteY17" fmla="*/ 443413 h 513965"/>
              <a:gd name="connsiteX18" fmla="*/ 164565 w 277244"/>
              <a:gd name="connsiteY18" fmla="*/ 410305 h 513965"/>
              <a:gd name="connsiteX19" fmla="*/ 171822 w 277244"/>
              <a:gd name="connsiteY19" fmla="*/ 354401 h 513965"/>
              <a:gd name="connsiteX20" fmla="*/ 164677 w 277244"/>
              <a:gd name="connsiteY20" fmla="*/ 331608 h 513965"/>
              <a:gd name="connsiteX21" fmla="*/ 157532 w 277244"/>
              <a:gd name="connsiteY21" fmla="*/ 308812 h 513965"/>
              <a:gd name="connsiteX22" fmla="*/ 150386 w 277244"/>
              <a:gd name="connsiteY22" fmla="*/ 286018 h 513965"/>
              <a:gd name="connsiteX23" fmla="*/ 128894 w 277244"/>
              <a:gd name="connsiteY23" fmla="*/ 256982 h 513965"/>
              <a:gd name="connsiteX24" fmla="*/ 107402 w 277244"/>
              <a:gd name="connsiteY24" fmla="*/ 227947 h 513965"/>
              <a:gd name="connsiteX25" fmla="*/ 93112 w 277244"/>
              <a:gd name="connsiteY25" fmla="*/ 182357 h 513965"/>
              <a:gd name="connsiteX26" fmla="*/ 57274 w 277244"/>
              <a:gd name="connsiteY26" fmla="*/ 147082 h 513965"/>
              <a:gd name="connsiteX27" fmla="*/ 35783 w 277244"/>
              <a:gd name="connsiteY27" fmla="*/ 118046 h 513965"/>
              <a:gd name="connsiteX28" fmla="*/ 28637 w 277244"/>
              <a:gd name="connsiteY28" fmla="*/ 95252 h 513965"/>
              <a:gd name="connsiteX29" fmla="*/ 21492 w 277244"/>
              <a:gd name="connsiteY29" fmla="*/ 72457 h 513965"/>
              <a:gd name="connsiteX30" fmla="*/ 14346 w 277244"/>
              <a:gd name="connsiteY30" fmla="*/ 49662 h 513965"/>
              <a:gd name="connsiteX31" fmla="*/ 0 w 277244"/>
              <a:gd name="connsiteY31" fmla="*/ 43422 h 513965"/>
              <a:gd name="connsiteX32" fmla="*/ 7201 w 277244"/>
              <a:gd name="connsiteY32" fmla="*/ 26867 h 513965"/>
              <a:gd name="connsiteX33" fmla="*/ 14402 w 277244"/>
              <a:gd name="connsiteY33" fmla="*/ 10314 h 513965"/>
              <a:gd name="connsiteX34" fmla="*/ 35950 w 277244"/>
              <a:gd name="connsiteY34" fmla="*/ 0 h 5139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77244" h="513965">
                <a:moveTo>
                  <a:pt x="35950" y="0"/>
                </a:moveTo>
                <a:lnTo>
                  <a:pt x="64642" y="12481"/>
                </a:lnTo>
                <a:lnTo>
                  <a:pt x="78989" y="18721"/>
                </a:lnTo>
                <a:lnTo>
                  <a:pt x="107681" y="31202"/>
                </a:lnTo>
                <a:lnTo>
                  <a:pt x="136374" y="43684"/>
                </a:lnTo>
                <a:lnTo>
                  <a:pt x="157865" y="72719"/>
                </a:lnTo>
                <a:lnTo>
                  <a:pt x="200904" y="91441"/>
                </a:lnTo>
                <a:lnTo>
                  <a:pt x="222396" y="120476"/>
                </a:lnTo>
                <a:lnTo>
                  <a:pt x="236742" y="126717"/>
                </a:lnTo>
                <a:lnTo>
                  <a:pt x="265434" y="139197"/>
                </a:lnTo>
                <a:lnTo>
                  <a:pt x="277244" y="144335"/>
                </a:lnTo>
                <a:lnTo>
                  <a:pt x="277244" y="507678"/>
                </a:lnTo>
                <a:lnTo>
                  <a:pt x="257733" y="509892"/>
                </a:lnTo>
                <a:lnTo>
                  <a:pt x="221839" y="513965"/>
                </a:lnTo>
                <a:lnTo>
                  <a:pt x="193146" y="501484"/>
                </a:lnTo>
                <a:lnTo>
                  <a:pt x="164454" y="489003"/>
                </a:lnTo>
                <a:lnTo>
                  <a:pt x="157308" y="466208"/>
                </a:lnTo>
                <a:lnTo>
                  <a:pt x="150163" y="443413"/>
                </a:lnTo>
                <a:lnTo>
                  <a:pt x="164565" y="410305"/>
                </a:lnTo>
                <a:lnTo>
                  <a:pt x="171822" y="354401"/>
                </a:lnTo>
                <a:lnTo>
                  <a:pt x="164677" y="331608"/>
                </a:lnTo>
                <a:lnTo>
                  <a:pt x="157532" y="308812"/>
                </a:lnTo>
                <a:lnTo>
                  <a:pt x="150386" y="286018"/>
                </a:lnTo>
                <a:lnTo>
                  <a:pt x="128894" y="256982"/>
                </a:lnTo>
                <a:lnTo>
                  <a:pt x="107402" y="227947"/>
                </a:lnTo>
                <a:lnTo>
                  <a:pt x="93112" y="182357"/>
                </a:lnTo>
                <a:lnTo>
                  <a:pt x="57274" y="147082"/>
                </a:lnTo>
                <a:lnTo>
                  <a:pt x="35783" y="118046"/>
                </a:lnTo>
                <a:lnTo>
                  <a:pt x="28637" y="95252"/>
                </a:lnTo>
                <a:lnTo>
                  <a:pt x="21492" y="72457"/>
                </a:lnTo>
                <a:lnTo>
                  <a:pt x="14346" y="49662"/>
                </a:lnTo>
                <a:lnTo>
                  <a:pt x="0" y="43422"/>
                </a:lnTo>
                <a:lnTo>
                  <a:pt x="7201" y="26867"/>
                </a:lnTo>
                <a:lnTo>
                  <a:pt x="14402" y="10314"/>
                </a:lnTo>
                <a:lnTo>
                  <a:pt x="3595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06B019B5-EB8C-400D-9209-F78E71C9FA4D}"/>
              </a:ext>
            </a:extLst>
          </p:cNvPr>
          <p:cNvSpPr/>
          <p:nvPr/>
        </p:nvSpPr>
        <p:spPr>
          <a:xfrm rot="20189471">
            <a:off x="1535195" y="638109"/>
            <a:ext cx="1125869" cy="468924"/>
          </a:xfrm>
          <a:custGeom>
            <a:avLst/>
            <a:gdLst>
              <a:gd name="connsiteX0" fmla="*/ 896128 w 1125869"/>
              <a:gd name="connsiteY0" fmla="*/ 160998 h 468924"/>
              <a:gd name="connsiteX1" fmla="*/ 910943 w 1125869"/>
              <a:gd name="connsiteY1" fmla="*/ 167442 h 468924"/>
              <a:gd name="connsiteX2" fmla="*/ 940573 w 1125869"/>
              <a:gd name="connsiteY2" fmla="*/ 180331 h 468924"/>
              <a:gd name="connsiteX3" fmla="*/ 970202 w 1125869"/>
              <a:gd name="connsiteY3" fmla="*/ 193220 h 468924"/>
              <a:gd name="connsiteX4" fmla="*/ 999831 w 1125869"/>
              <a:gd name="connsiteY4" fmla="*/ 206108 h 468924"/>
              <a:gd name="connsiteX5" fmla="*/ 1029485 w 1125869"/>
              <a:gd name="connsiteY5" fmla="*/ 259441 h 468924"/>
              <a:gd name="connsiteX6" fmla="*/ 1066535 w 1125869"/>
              <a:gd name="connsiteY6" fmla="*/ 295773 h 468924"/>
              <a:gd name="connsiteX7" fmla="*/ 1096190 w 1125869"/>
              <a:gd name="connsiteY7" fmla="*/ 349106 h 468924"/>
              <a:gd name="connsiteX8" fmla="*/ 1118425 w 1125869"/>
              <a:gd name="connsiteY8" fmla="*/ 378994 h 468924"/>
              <a:gd name="connsiteX9" fmla="*/ 1118450 w 1125869"/>
              <a:gd name="connsiteY9" fmla="*/ 419438 h 468924"/>
              <a:gd name="connsiteX10" fmla="*/ 1125869 w 1125869"/>
              <a:gd name="connsiteY10" fmla="*/ 442882 h 468924"/>
              <a:gd name="connsiteX11" fmla="*/ 1118475 w 1125869"/>
              <a:gd name="connsiteY11" fmla="*/ 459882 h 468924"/>
              <a:gd name="connsiteX12" fmla="*/ 1099450 w 1125869"/>
              <a:gd name="connsiteY12" fmla="*/ 468924 h 468924"/>
              <a:gd name="connsiteX13" fmla="*/ 783060 w 1125869"/>
              <a:gd name="connsiteY13" fmla="*/ 380427 h 468924"/>
              <a:gd name="connsiteX14" fmla="*/ 785181 w 1125869"/>
              <a:gd name="connsiteY14" fmla="*/ 375550 h 468924"/>
              <a:gd name="connsiteX15" fmla="*/ 770366 w 1125869"/>
              <a:gd name="connsiteY15" fmla="*/ 369105 h 468924"/>
              <a:gd name="connsiteX16" fmla="*/ 777761 w 1125869"/>
              <a:gd name="connsiteY16" fmla="*/ 352106 h 468924"/>
              <a:gd name="connsiteX17" fmla="*/ 762947 w 1125869"/>
              <a:gd name="connsiteY17" fmla="*/ 345662 h 468924"/>
              <a:gd name="connsiteX18" fmla="*/ 733317 w 1125869"/>
              <a:gd name="connsiteY18" fmla="*/ 332773 h 468924"/>
              <a:gd name="connsiteX19" fmla="*/ 718503 w 1125869"/>
              <a:gd name="connsiteY19" fmla="*/ 326329 h 468924"/>
              <a:gd name="connsiteX20" fmla="*/ 703688 w 1125869"/>
              <a:gd name="connsiteY20" fmla="*/ 319884 h 468924"/>
              <a:gd name="connsiteX21" fmla="*/ 666664 w 1125869"/>
              <a:gd name="connsiteY21" fmla="*/ 323995 h 468924"/>
              <a:gd name="connsiteX22" fmla="*/ 637034 w 1125869"/>
              <a:gd name="connsiteY22" fmla="*/ 311106 h 468924"/>
              <a:gd name="connsiteX23" fmla="*/ 592590 w 1125869"/>
              <a:gd name="connsiteY23" fmla="*/ 291773 h 468924"/>
              <a:gd name="connsiteX24" fmla="*/ 555565 w 1125869"/>
              <a:gd name="connsiteY24" fmla="*/ 295885 h 468924"/>
              <a:gd name="connsiteX25" fmla="*/ 496306 w 1125869"/>
              <a:gd name="connsiteY25" fmla="*/ 270107 h 468924"/>
              <a:gd name="connsiteX26" fmla="*/ 429652 w 1125869"/>
              <a:gd name="connsiteY26" fmla="*/ 261329 h 468924"/>
              <a:gd name="connsiteX27" fmla="*/ 362999 w 1125869"/>
              <a:gd name="connsiteY27" fmla="*/ 252551 h 468924"/>
              <a:gd name="connsiteX28" fmla="*/ 318555 w 1125869"/>
              <a:gd name="connsiteY28" fmla="*/ 233218 h 468924"/>
              <a:gd name="connsiteX29" fmla="*/ 266716 w 1125869"/>
              <a:gd name="connsiteY29" fmla="*/ 230886 h 468924"/>
              <a:gd name="connsiteX30" fmla="*/ 222272 w 1125869"/>
              <a:gd name="connsiteY30" fmla="*/ 211553 h 468924"/>
              <a:gd name="connsiteX31" fmla="*/ 185247 w 1125869"/>
              <a:gd name="connsiteY31" fmla="*/ 215663 h 468924"/>
              <a:gd name="connsiteX32" fmla="*/ 155618 w 1125869"/>
              <a:gd name="connsiteY32" fmla="*/ 202774 h 468924"/>
              <a:gd name="connsiteX33" fmla="*/ 140803 w 1125869"/>
              <a:gd name="connsiteY33" fmla="*/ 196330 h 468924"/>
              <a:gd name="connsiteX34" fmla="*/ 125989 w 1125869"/>
              <a:gd name="connsiteY34" fmla="*/ 189886 h 468924"/>
              <a:gd name="connsiteX35" fmla="*/ 96359 w 1125869"/>
              <a:gd name="connsiteY35" fmla="*/ 176997 h 468924"/>
              <a:gd name="connsiteX36" fmla="*/ 66730 w 1125869"/>
              <a:gd name="connsiteY36" fmla="*/ 164108 h 468924"/>
              <a:gd name="connsiteX37" fmla="*/ 44494 w 1125869"/>
              <a:gd name="connsiteY37" fmla="*/ 134220 h 468924"/>
              <a:gd name="connsiteX38" fmla="*/ 37075 w 1125869"/>
              <a:gd name="connsiteY38" fmla="*/ 110776 h 468924"/>
              <a:gd name="connsiteX39" fmla="*/ 14840 w 1125869"/>
              <a:gd name="connsiteY39" fmla="*/ 80887 h 468924"/>
              <a:gd name="connsiteX40" fmla="*/ 7420 w 1125869"/>
              <a:gd name="connsiteY40" fmla="*/ 57444 h 468924"/>
              <a:gd name="connsiteX41" fmla="*/ 0 w 1125869"/>
              <a:gd name="connsiteY41" fmla="*/ 33999 h 468924"/>
              <a:gd name="connsiteX42" fmla="*/ 14790 w 1125869"/>
              <a:gd name="connsiteY42" fmla="*/ 0 h 468924"/>
              <a:gd name="connsiteX43" fmla="*/ 111073 w 1125869"/>
              <a:gd name="connsiteY43" fmla="*/ 21667 h 468924"/>
              <a:gd name="connsiteX44" fmla="*/ 236986 w 1125869"/>
              <a:gd name="connsiteY44" fmla="*/ 56222 h 468924"/>
              <a:gd name="connsiteX45" fmla="*/ 370293 w 1125869"/>
              <a:gd name="connsiteY45" fmla="*/ 73777 h 468924"/>
              <a:gd name="connsiteX46" fmla="*/ 511021 w 1125869"/>
              <a:gd name="connsiteY46" fmla="*/ 114776 h 468924"/>
              <a:gd name="connsiteX47" fmla="*/ 577674 w 1125869"/>
              <a:gd name="connsiteY47" fmla="*/ 123554 h 468924"/>
              <a:gd name="connsiteX48" fmla="*/ 636934 w 1125869"/>
              <a:gd name="connsiteY48" fmla="*/ 149332 h 468924"/>
              <a:gd name="connsiteX49" fmla="*/ 703587 w 1125869"/>
              <a:gd name="connsiteY49" fmla="*/ 158109 h 468924"/>
              <a:gd name="connsiteX50" fmla="*/ 733217 w 1125869"/>
              <a:gd name="connsiteY50" fmla="*/ 170998 h 468924"/>
              <a:gd name="connsiteX51" fmla="*/ 785056 w 1125869"/>
              <a:gd name="connsiteY51" fmla="*/ 173331 h 468924"/>
              <a:gd name="connsiteX52" fmla="*/ 807265 w 1125869"/>
              <a:gd name="connsiteY52" fmla="*/ 162776 h 468924"/>
              <a:gd name="connsiteX53" fmla="*/ 836895 w 1125869"/>
              <a:gd name="connsiteY53" fmla="*/ 175665 h 468924"/>
              <a:gd name="connsiteX54" fmla="*/ 859104 w 1125869"/>
              <a:gd name="connsiteY54" fmla="*/ 165109 h 468924"/>
              <a:gd name="connsiteX55" fmla="*/ 896128 w 1125869"/>
              <a:gd name="connsiteY55" fmla="*/ 160998 h 4689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1125869" h="468924">
                <a:moveTo>
                  <a:pt x="896128" y="160998"/>
                </a:moveTo>
                <a:lnTo>
                  <a:pt x="910943" y="167442"/>
                </a:lnTo>
                <a:lnTo>
                  <a:pt x="940573" y="180331"/>
                </a:lnTo>
                <a:lnTo>
                  <a:pt x="970202" y="193220"/>
                </a:lnTo>
                <a:lnTo>
                  <a:pt x="999831" y="206108"/>
                </a:lnTo>
                <a:lnTo>
                  <a:pt x="1029485" y="259441"/>
                </a:lnTo>
                <a:lnTo>
                  <a:pt x="1066535" y="295773"/>
                </a:lnTo>
                <a:lnTo>
                  <a:pt x="1096190" y="349106"/>
                </a:lnTo>
                <a:lnTo>
                  <a:pt x="1118425" y="378994"/>
                </a:lnTo>
                <a:lnTo>
                  <a:pt x="1118450" y="419438"/>
                </a:lnTo>
                <a:lnTo>
                  <a:pt x="1125869" y="442882"/>
                </a:lnTo>
                <a:lnTo>
                  <a:pt x="1118475" y="459882"/>
                </a:lnTo>
                <a:lnTo>
                  <a:pt x="1099450" y="468924"/>
                </a:lnTo>
                <a:lnTo>
                  <a:pt x="783060" y="380427"/>
                </a:lnTo>
                <a:lnTo>
                  <a:pt x="785181" y="375550"/>
                </a:lnTo>
                <a:lnTo>
                  <a:pt x="770366" y="369105"/>
                </a:lnTo>
                <a:lnTo>
                  <a:pt x="777761" y="352106"/>
                </a:lnTo>
                <a:lnTo>
                  <a:pt x="762947" y="345662"/>
                </a:lnTo>
                <a:lnTo>
                  <a:pt x="733317" y="332773"/>
                </a:lnTo>
                <a:lnTo>
                  <a:pt x="718503" y="326329"/>
                </a:lnTo>
                <a:lnTo>
                  <a:pt x="703688" y="319884"/>
                </a:lnTo>
                <a:lnTo>
                  <a:pt x="666664" y="323995"/>
                </a:lnTo>
                <a:lnTo>
                  <a:pt x="637034" y="311106"/>
                </a:lnTo>
                <a:lnTo>
                  <a:pt x="592590" y="291773"/>
                </a:lnTo>
                <a:lnTo>
                  <a:pt x="555565" y="295885"/>
                </a:lnTo>
                <a:lnTo>
                  <a:pt x="496306" y="270107"/>
                </a:lnTo>
                <a:lnTo>
                  <a:pt x="429652" y="261329"/>
                </a:lnTo>
                <a:lnTo>
                  <a:pt x="362999" y="252551"/>
                </a:lnTo>
                <a:lnTo>
                  <a:pt x="318555" y="233218"/>
                </a:lnTo>
                <a:lnTo>
                  <a:pt x="266716" y="230886"/>
                </a:lnTo>
                <a:lnTo>
                  <a:pt x="222272" y="211553"/>
                </a:lnTo>
                <a:lnTo>
                  <a:pt x="185247" y="215663"/>
                </a:lnTo>
                <a:lnTo>
                  <a:pt x="155618" y="202774"/>
                </a:lnTo>
                <a:lnTo>
                  <a:pt x="140803" y="196330"/>
                </a:lnTo>
                <a:lnTo>
                  <a:pt x="125989" y="189886"/>
                </a:lnTo>
                <a:lnTo>
                  <a:pt x="96359" y="176997"/>
                </a:lnTo>
                <a:lnTo>
                  <a:pt x="66730" y="164108"/>
                </a:lnTo>
                <a:lnTo>
                  <a:pt x="44494" y="134220"/>
                </a:lnTo>
                <a:lnTo>
                  <a:pt x="37075" y="110776"/>
                </a:lnTo>
                <a:lnTo>
                  <a:pt x="14840" y="80887"/>
                </a:lnTo>
                <a:lnTo>
                  <a:pt x="7420" y="57444"/>
                </a:lnTo>
                <a:lnTo>
                  <a:pt x="0" y="33999"/>
                </a:lnTo>
                <a:lnTo>
                  <a:pt x="14790" y="0"/>
                </a:lnTo>
                <a:lnTo>
                  <a:pt x="111073" y="21667"/>
                </a:lnTo>
                <a:lnTo>
                  <a:pt x="236986" y="56222"/>
                </a:lnTo>
                <a:lnTo>
                  <a:pt x="370293" y="73777"/>
                </a:lnTo>
                <a:lnTo>
                  <a:pt x="511021" y="114776"/>
                </a:lnTo>
                <a:lnTo>
                  <a:pt x="577674" y="123554"/>
                </a:lnTo>
                <a:lnTo>
                  <a:pt x="636934" y="149332"/>
                </a:lnTo>
                <a:lnTo>
                  <a:pt x="703587" y="158109"/>
                </a:lnTo>
                <a:lnTo>
                  <a:pt x="733217" y="170998"/>
                </a:lnTo>
                <a:lnTo>
                  <a:pt x="785056" y="173331"/>
                </a:lnTo>
                <a:lnTo>
                  <a:pt x="807265" y="162776"/>
                </a:lnTo>
                <a:lnTo>
                  <a:pt x="836895" y="175665"/>
                </a:lnTo>
                <a:lnTo>
                  <a:pt x="859104" y="165109"/>
                </a:lnTo>
                <a:lnTo>
                  <a:pt x="896128" y="16099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A3B70B4F-44FD-4BB0-AA56-E62627535D68}"/>
              </a:ext>
            </a:extLst>
          </p:cNvPr>
          <p:cNvSpPr/>
          <p:nvPr/>
        </p:nvSpPr>
        <p:spPr>
          <a:xfrm rot="20189471">
            <a:off x="5908559" y="714857"/>
            <a:ext cx="1010668" cy="370253"/>
          </a:xfrm>
          <a:custGeom>
            <a:avLst/>
            <a:gdLst>
              <a:gd name="connsiteX0" fmla="*/ 740511 w 1010668"/>
              <a:gd name="connsiteY0" fmla="*/ 111221 h 370253"/>
              <a:gd name="connsiteX1" fmla="*/ 755325 w 1010668"/>
              <a:gd name="connsiteY1" fmla="*/ 117665 h 370253"/>
              <a:gd name="connsiteX2" fmla="*/ 770140 w 1010668"/>
              <a:gd name="connsiteY2" fmla="*/ 124109 h 370253"/>
              <a:gd name="connsiteX3" fmla="*/ 799769 w 1010668"/>
              <a:gd name="connsiteY3" fmla="*/ 136998 h 370253"/>
              <a:gd name="connsiteX4" fmla="*/ 822005 w 1010668"/>
              <a:gd name="connsiteY4" fmla="*/ 166886 h 370253"/>
              <a:gd name="connsiteX5" fmla="*/ 859054 w 1010668"/>
              <a:gd name="connsiteY5" fmla="*/ 203219 h 370253"/>
              <a:gd name="connsiteX6" fmla="*/ 896103 w 1010668"/>
              <a:gd name="connsiteY6" fmla="*/ 239552 h 370253"/>
              <a:gd name="connsiteX7" fmla="*/ 947967 w 1010668"/>
              <a:gd name="connsiteY7" fmla="*/ 282329 h 370253"/>
              <a:gd name="connsiteX8" fmla="*/ 970202 w 1010668"/>
              <a:gd name="connsiteY8" fmla="*/ 312217 h 370253"/>
              <a:gd name="connsiteX9" fmla="*/ 977622 w 1010668"/>
              <a:gd name="connsiteY9" fmla="*/ 335661 h 370253"/>
              <a:gd name="connsiteX10" fmla="*/ 999856 w 1010668"/>
              <a:gd name="connsiteY10" fmla="*/ 365550 h 370253"/>
              <a:gd name="connsiteX11" fmla="*/ 1010668 w 1010668"/>
              <a:gd name="connsiteY11" fmla="*/ 370253 h 370253"/>
              <a:gd name="connsiteX12" fmla="*/ 596529 w 1010668"/>
              <a:gd name="connsiteY12" fmla="*/ 320712 h 370253"/>
              <a:gd name="connsiteX13" fmla="*/ 607329 w 1010668"/>
              <a:gd name="connsiteY13" fmla="*/ 295884 h 370253"/>
              <a:gd name="connsiteX14" fmla="*/ 592514 w 1010668"/>
              <a:gd name="connsiteY14" fmla="*/ 289440 h 370253"/>
              <a:gd name="connsiteX15" fmla="*/ 577699 w 1010668"/>
              <a:gd name="connsiteY15" fmla="*/ 282995 h 370253"/>
              <a:gd name="connsiteX16" fmla="*/ 555490 w 1010668"/>
              <a:gd name="connsiteY16" fmla="*/ 293550 h 370253"/>
              <a:gd name="connsiteX17" fmla="*/ 525860 w 1010668"/>
              <a:gd name="connsiteY17" fmla="*/ 280661 h 370253"/>
              <a:gd name="connsiteX18" fmla="*/ 496231 w 1010668"/>
              <a:gd name="connsiteY18" fmla="*/ 267773 h 370253"/>
              <a:gd name="connsiteX19" fmla="*/ 459207 w 1010668"/>
              <a:gd name="connsiteY19" fmla="*/ 271885 h 370253"/>
              <a:gd name="connsiteX20" fmla="*/ 414763 w 1010668"/>
              <a:gd name="connsiteY20" fmla="*/ 252552 h 370253"/>
              <a:gd name="connsiteX21" fmla="*/ 385133 w 1010668"/>
              <a:gd name="connsiteY21" fmla="*/ 239663 h 370253"/>
              <a:gd name="connsiteX22" fmla="*/ 318480 w 1010668"/>
              <a:gd name="connsiteY22" fmla="*/ 230885 h 370253"/>
              <a:gd name="connsiteX23" fmla="*/ 266641 w 1010668"/>
              <a:gd name="connsiteY23" fmla="*/ 228551 h 370253"/>
              <a:gd name="connsiteX24" fmla="*/ 207382 w 1010668"/>
              <a:gd name="connsiteY24" fmla="*/ 202774 h 370253"/>
              <a:gd name="connsiteX25" fmla="*/ 140728 w 1010668"/>
              <a:gd name="connsiteY25" fmla="*/ 193996 h 370253"/>
              <a:gd name="connsiteX26" fmla="*/ 74075 w 1010668"/>
              <a:gd name="connsiteY26" fmla="*/ 185219 h 370253"/>
              <a:gd name="connsiteX27" fmla="*/ 0 w 1010668"/>
              <a:gd name="connsiteY27" fmla="*/ 152997 h 370253"/>
              <a:gd name="connsiteX28" fmla="*/ 66553 w 1010668"/>
              <a:gd name="connsiteY28" fmla="*/ 0 h 370253"/>
              <a:gd name="connsiteX29" fmla="*/ 207281 w 1010668"/>
              <a:gd name="connsiteY29" fmla="*/ 40999 h 370253"/>
              <a:gd name="connsiteX30" fmla="*/ 310984 w 1010668"/>
              <a:gd name="connsiteY30" fmla="*/ 86109 h 370253"/>
              <a:gd name="connsiteX31" fmla="*/ 362823 w 1010668"/>
              <a:gd name="connsiteY31" fmla="*/ 88443 h 370253"/>
              <a:gd name="connsiteX32" fmla="*/ 422082 w 1010668"/>
              <a:gd name="connsiteY32" fmla="*/ 114221 h 370253"/>
              <a:gd name="connsiteX33" fmla="*/ 466526 w 1010668"/>
              <a:gd name="connsiteY33" fmla="*/ 133554 h 370253"/>
              <a:gd name="connsiteX34" fmla="*/ 503551 w 1010668"/>
              <a:gd name="connsiteY34" fmla="*/ 129442 h 370253"/>
              <a:gd name="connsiteX35" fmla="*/ 585018 w 1010668"/>
              <a:gd name="connsiteY35" fmla="*/ 144664 h 370253"/>
              <a:gd name="connsiteX36" fmla="*/ 622043 w 1010668"/>
              <a:gd name="connsiteY36" fmla="*/ 140554 h 370253"/>
              <a:gd name="connsiteX37" fmla="*/ 636857 w 1010668"/>
              <a:gd name="connsiteY37" fmla="*/ 146998 h 370253"/>
              <a:gd name="connsiteX38" fmla="*/ 673882 w 1010668"/>
              <a:gd name="connsiteY38" fmla="*/ 142887 h 370253"/>
              <a:gd name="connsiteX39" fmla="*/ 696091 w 1010668"/>
              <a:gd name="connsiteY39" fmla="*/ 132331 h 370253"/>
              <a:gd name="connsiteX40" fmla="*/ 710906 w 1010668"/>
              <a:gd name="connsiteY40" fmla="*/ 138776 h 370253"/>
              <a:gd name="connsiteX41" fmla="*/ 718301 w 1010668"/>
              <a:gd name="connsiteY41" fmla="*/ 121775 h 370253"/>
              <a:gd name="connsiteX42" fmla="*/ 740511 w 1010668"/>
              <a:gd name="connsiteY42" fmla="*/ 111221 h 370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010668" h="370253">
                <a:moveTo>
                  <a:pt x="740511" y="111221"/>
                </a:moveTo>
                <a:lnTo>
                  <a:pt x="755325" y="117665"/>
                </a:lnTo>
                <a:lnTo>
                  <a:pt x="770140" y="124109"/>
                </a:lnTo>
                <a:lnTo>
                  <a:pt x="799769" y="136998"/>
                </a:lnTo>
                <a:lnTo>
                  <a:pt x="822005" y="166886"/>
                </a:lnTo>
                <a:lnTo>
                  <a:pt x="859054" y="203219"/>
                </a:lnTo>
                <a:lnTo>
                  <a:pt x="896103" y="239552"/>
                </a:lnTo>
                <a:lnTo>
                  <a:pt x="947967" y="282329"/>
                </a:lnTo>
                <a:lnTo>
                  <a:pt x="970202" y="312217"/>
                </a:lnTo>
                <a:lnTo>
                  <a:pt x="977622" y="335661"/>
                </a:lnTo>
                <a:lnTo>
                  <a:pt x="999856" y="365550"/>
                </a:lnTo>
                <a:lnTo>
                  <a:pt x="1010668" y="370253"/>
                </a:lnTo>
                <a:lnTo>
                  <a:pt x="596529" y="320712"/>
                </a:lnTo>
                <a:lnTo>
                  <a:pt x="607329" y="295884"/>
                </a:lnTo>
                <a:lnTo>
                  <a:pt x="592514" y="289440"/>
                </a:lnTo>
                <a:lnTo>
                  <a:pt x="577699" y="282995"/>
                </a:lnTo>
                <a:lnTo>
                  <a:pt x="555490" y="293550"/>
                </a:lnTo>
                <a:lnTo>
                  <a:pt x="525860" y="280661"/>
                </a:lnTo>
                <a:lnTo>
                  <a:pt x="496231" y="267773"/>
                </a:lnTo>
                <a:lnTo>
                  <a:pt x="459207" y="271885"/>
                </a:lnTo>
                <a:lnTo>
                  <a:pt x="414763" y="252552"/>
                </a:lnTo>
                <a:lnTo>
                  <a:pt x="385133" y="239663"/>
                </a:lnTo>
                <a:lnTo>
                  <a:pt x="318480" y="230885"/>
                </a:lnTo>
                <a:lnTo>
                  <a:pt x="266641" y="228551"/>
                </a:lnTo>
                <a:lnTo>
                  <a:pt x="207382" y="202774"/>
                </a:lnTo>
                <a:lnTo>
                  <a:pt x="140728" y="193996"/>
                </a:lnTo>
                <a:lnTo>
                  <a:pt x="74075" y="185219"/>
                </a:lnTo>
                <a:lnTo>
                  <a:pt x="0" y="152997"/>
                </a:lnTo>
                <a:lnTo>
                  <a:pt x="66553" y="0"/>
                </a:lnTo>
                <a:lnTo>
                  <a:pt x="207281" y="40999"/>
                </a:lnTo>
                <a:lnTo>
                  <a:pt x="310984" y="86109"/>
                </a:lnTo>
                <a:lnTo>
                  <a:pt x="362823" y="88443"/>
                </a:lnTo>
                <a:lnTo>
                  <a:pt x="422082" y="114221"/>
                </a:lnTo>
                <a:lnTo>
                  <a:pt x="466526" y="133554"/>
                </a:lnTo>
                <a:lnTo>
                  <a:pt x="503551" y="129442"/>
                </a:lnTo>
                <a:lnTo>
                  <a:pt x="585018" y="144664"/>
                </a:lnTo>
                <a:lnTo>
                  <a:pt x="622043" y="140554"/>
                </a:lnTo>
                <a:lnTo>
                  <a:pt x="636857" y="146998"/>
                </a:lnTo>
                <a:lnTo>
                  <a:pt x="673882" y="142887"/>
                </a:lnTo>
                <a:lnTo>
                  <a:pt x="696091" y="132331"/>
                </a:lnTo>
                <a:lnTo>
                  <a:pt x="710906" y="138776"/>
                </a:lnTo>
                <a:lnTo>
                  <a:pt x="718301" y="121775"/>
                </a:lnTo>
                <a:lnTo>
                  <a:pt x="740511" y="11122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24FB24FD-CCA3-4098-BAA1-CBDB593D9F0E}"/>
              </a:ext>
            </a:extLst>
          </p:cNvPr>
          <p:cNvSpPr/>
          <p:nvPr/>
        </p:nvSpPr>
        <p:spPr>
          <a:xfrm rot="20189471">
            <a:off x="3183596" y="883019"/>
            <a:ext cx="858901" cy="1409519"/>
          </a:xfrm>
          <a:custGeom>
            <a:avLst/>
            <a:gdLst>
              <a:gd name="connsiteX0" fmla="*/ 851477 w 858901"/>
              <a:gd name="connsiteY0" fmla="*/ 105446 h 1409519"/>
              <a:gd name="connsiteX1" fmla="*/ 851482 w 858901"/>
              <a:gd name="connsiteY1" fmla="*/ 112376 h 1409519"/>
              <a:gd name="connsiteX2" fmla="*/ 858901 w 858901"/>
              <a:gd name="connsiteY2" fmla="*/ 135820 h 1409519"/>
              <a:gd name="connsiteX3" fmla="*/ 836692 w 858901"/>
              <a:gd name="connsiteY3" fmla="*/ 146375 h 1409519"/>
              <a:gd name="connsiteX4" fmla="*/ 799667 w 858901"/>
              <a:gd name="connsiteY4" fmla="*/ 150487 h 1409519"/>
              <a:gd name="connsiteX5" fmla="*/ 762643 w 858901"/>
              <a:gd name="connsiteY5" fmla="*/ 154597 h 1409519"/>
              <a:gd name="connsiteX6" fmla="*/ 740434 w 858901"/>
              <a:gd name="connsiteY6" fmla="*/ 165152 h 1409519"/>
              <a:gd name="connsiteX7" fmla="*/ 710805 w 858901"/>
              <a:gd name="connsiteY7" fmla="*/ 152264 h 1409519"/>
              <a:gd name="connsiteX8" fmla="*/ 673780 w 858901"/>
              <a:gd name="connsiteY8" fmla="*/ 156375 h 1409519"/>
              <a:gd name="connsiteX9" fmla="*/ 636756 w 858901"/>
              <a:gd name="connsiteY9" fmla="*/ 160486 h 1409519"/>
              <a:gd name="connsiteX10" fmla="*/ 599732 w 858901"/>
              <a:gd name="connsiteY10" fmla="*/ 164597 h 1409519"/>
              <a:gd name="connsiteX11" fmla="*/ 562708 w 858901"/>
              <a:gd name="connsiteY11" fmla="*/ 168708 h 1409519"/>
              <a:gd name="connsiteX12" fmla="*/ 518288 w 858901"/>
              <a:gd name="connsiteY12" fmla="*/ 189819 h 1409519"/>
              <a:gd name="connsiteX13" fmla="*/ 473869 w 858901"/>
              <a:gd name="connsiteY13" fmla="*/ 210930 h 1409519"/>
              <a:gd name="connsiteX14" fmla="*/ 385031 w 858901"/>
              <a:gd name="connsiteY14" fmla="*/ 253151 h 1409519"/>
              <a:gd name="connsiteX15" fmla="*/ 340612 w 858901"/>
              <a:gd name="connsiteY15" fmla="*/ 274262 h 1409519"/>
              <a:gd name="connsiteX16" fmla="*/ 311008 w 858901"/>
              <a:gd name="connsiteY16" fmla="*/ 301817 h 1409519"/>
              <a:gd name="connsiteX17" fmla="*/ 266589 w 858901"/>
              <a:gd name="connsiteY17" fmla="*/ 322928 h 1409519"/>
              <a:gd name="connsiteX18" fmla="*/ 236985 w 858901"/>
              <a:gd name="connsiteY18" fmla="*/ 350482 h 1409519"/>
              <a:gd name="connsiteX19" fmla="*/ 214775 w 858901"/>
              <a:gd name="connsiteY19" fmla="*/ 361038 h 1409519"/>
              <a:gd name="connsiteX20" fmla="*/ 207380 w 858901"/>
              <a:gd name="connsiteY20" fmla="*/ 378037 h 1409519"/>
              <a:gd name="connsiteX21" fmla="*/ 192566 w 858901"/>
              <a:gd name="connsiteY21" fmla="*/ 371593 h 1409519"/>
              <a:gd name="connsiteX22" fmla="*/ 185171 w 858901"/>
              <a:gd name="connsiteY22" fmla="*/ 388593 h 1409519"/>
              <a:gd name="connsiteX23" fmla="*/ 192590 w 858901"/>
              <a:gd name="connsiteY23" fmla="*/ 412036 h 1409519"/>
              <a:gd name="connsiteX24" fmla="*/ 207405 w 858901"/>
              <a:gd name="connsiteY24" fmla="*/ 418481 h 1409519"/>
              <a:gd name="connsiteX25" fmla="*/ 244455 w 858901"/>
              <a:gd name="connsiteY25" fmla="*/ 454813 h 1409519"/>
              <a:gd name="connsiteX26" fmla="*/ 259295 w 858901"/>
              <a:gd name="connsiteY26" fmla="*/ 501702 h 1409519"/>
              <a:gd name="connsiteX27" fmla="*/ 303764 w 858901"/>
              <a:gd name="connsiteY27" fmla="*/ 561478 h 1409519"/>
              <a:gd name="connsiteX28" fmla="*/ 333419 w 858901"/>
              <a:gd name="connsiteY28" fmla="*/ 614811 h 1409519"/>
              <a:gd name="connsiteX29" fmla="*/ 385308 w 858901"/>
              <a:gd name="connsiteY29" fmla="*/ 698032 h 1409519"/>
              <a:gd name="connsiteX30" fmla="*/ 422382 w 858901"/>
              <a:gd name="connsiteY30" fmla="*/ 774808 h 1409519"/>
              <a:gd name="connsiteX31" fmla="*/ 437247 w 858901"/>
              <a:gd name="connsiteY31" fmla="*/ 862140 h 1409519"/>
              <a:gd name="connsiteX32" fmla="*/ 444718 w 858901"/>
              <a:gd name="connsiteY32" fmla="*/ 966471 h 1409519"/>
              <a:gd name="connsiteX33" fmla="*/ 452188 w 858901"/>
              <a:gd name="connsiteY33" fmla="*/ 1070803 h 1409519"/>
              <a:gd name="connsiteX34" fmla="*/ 430029 w 858901"/>
              <a:gd name="connsiteY34" fmla="*/ 1162246 h 1409519"/>
              <a:gd name="connsiteX35" fmla="*/ 400450 w 858901"/>
              <a:gd name="connsiteY35" fmla="*/ 1230244 h 1409519"/>
              <a:gd name="connsiteX36" fmla="*/ 378265 w 858901"/>
              <a:gd name="connsiteY36" fmla="*/ 1281244 h 1409519"/>
              <a:gd name="connsiteX37" fmla="*/ 363476 w 858901"/>
              <a:gd name="connsiteY37" fmla="*/ 1315242 h 1409519"/>
              <a:gd name="connsiteX38" fmla="*/ 333871 w 858901"/>
              <a:gd name="connsiteY38" fmla="*/ 1342797 h 1409519"/>
              <a:gd name="connsiteX39" fmla="*/ 304268 w 858901"/>
              <a:gd name="connsiteY39" fmla="*/ 1370353 h 1409519"/>
              <a:gd name="connsiteX40" fmla="*/ 274663 w 858901"/>
              <a:gd name="connsiteY40" fmla="*/ 1397908 h 1409519"/>
              <a:gd name="connsiteX41" fmla="*/ 252453 w 858901"/>
              <a:gd name="connsiteY41" fmla="*/ 1408463 h 1409519"/>
              <a:gd name="connsiteX42" fmla="*/ 250230 w 858901"/>
              <a:gd name="connsiteY42" fmla="*/ 1409519 h 1409519"/>
              <a:gd name="connsiteX43" fmla="*/ 198764 w 858901"/>
              <a:gd name="connsiteY43" fmla="*/ 1042908 h 1409519"/>
              <a:gd name="connsiteX44" fmla="*/ 200388 w 858901"/>
              <a:gd name="connsiteY44" fmla="*/ 1042136 h 1409519"/>
              <a:gd name="connsiteX45" fmla="*/ 207783 w 858901"/>
              <a:gd name="connsiteY45" fmla="*/ 1025137 h 1409519"/>
              <a:gd name="connsiteX46" fmla="*/ 215177 w 858901"/>
              <a:gd name="connsiteY46" fmla="*/ 1008137 h 1409519"/>
              <a:gd name="connsiteX47" fmla="*/ 215153 w 858901"/>
              <a:gd name="connsiteY47" fmla="*/ 967694 h 1409519"/>
              <a:gd name="connsiteX48" fmla="*/ 222522 w 858901"/>
              <a:gd name="connsiteY48" fmla="*/ 910250 h 1409519"/>
              <a:gd name="connsiteX49" fmla="*/ 215078 w 858901"/>
              <a:gd name="connsiteY49" fmla="*/ 846362 h 1409519"/>
              <a:gd name="connsiteX50" fmla="*/ 207632 w 858901"/>
              <a:gd name="connsiteY50" fmla="*/ 782474 h 1409519"/>
              <a:gd name="connsiteX51" fmla="*/ 170558 w 858901"/>
              <a:gd name="connsiteY51" fmla="*/ 705698 h 1409519"/>
              <a:gd name="connsiteX52" fmla="*/ 133483 w 858901"/>
              <a:gd name="connsiteY52" fmla="*/ 628922 h 1409519"/>
              <a:gd name="connsiteX53" fmla="*/ 103803 w 858901"/>
              <a:gd name="connsiteY53" fmla="*/ 535145 h 1409519"/>
              <a:gd name="connsiteX54" fmla="*/ 66753 w 858901"/>
              <a:gd name="connsiteY54" fmla="*/ 498813 h 1409519"/>
              <a:gd name="connsiteX55" fmla="*/ 51914 w 858901"/>
              <a:gd name="connsiteY55" fmla="*/ 451925 h 1409519"/>
              <a:gd name="connsiteX56" fmla="*/ 29679 w 858901"/>
              <a:gd name="connsiteY56" fmla="*/ 422037 h 1409519"/>
              <a:gd name="connsiteX57" fmla="*/ 22259 w 858901"/>
              <a:gd name="connsiteY57" fmla="*/ 398592 h 1409519"/>
              <a:gd name="connsiteX58" fmla="*/ 14839 w 858901"/>
              <a:gd name="connsiteY58" fmla="*/ 375148 h 1409519"/>
              <a:gd name="connsiteX59" fmla="*/ 7419 w 858901"/>
              <a:gd name="connsiteY59" fmla="*/ 351704 h 1409519"/>
              <a:gd name="connsiteX60" fmla="*/ 14814 w 858901"/>
              <a:gd name="connsiteY60" fmla="*/ 334704 h 1409519"/>
              <a:gd name="connsiteX61" fmla="*/ 0 w 858901"/>
              <a:gd name="connsiteY61" fmla="*/ 328260 h 1409519"/>
              <a:gd name="connsiteX62" fmla="*/ 22208 w 858901"/>
              <a:gd name="connsiteY62" fmla="*/ 317705 h 1409519"/>
              <a:gd name="connsiteX63" fmla="*/ 44418 w 858901"/>
              <a:gd name="connsiteY63" fmla="*/ 307149 h 1409519"/>
              <a:gd name="connsiteX64" fmla="*/ 74023 w 858901"/>
              <a:gd name="connsiteY64" fmla="*/ 279594 h 1409519"/>
              <a:gd name="connsiteX65" fmla="*/ 103626 w 858901"/>
              <a:gd name="connsiteY65" fmla="*/ 252040 h 1409519"/>
              <a:gd name="connsiteX66" fmla="*/ 133231 w 858901"/>
              <a:gd name="connsiteY66" fmla="*/ 224485 h 1409519"/>
              <a:gd name="connsiteX67" fmla="*/ 185044 w 858901"/>
              <a:gd name="connsiteY67" fmla="*/ 186374 h 1409519"/>
              <a:gd name="connsiteX68" fmla="*/ 236859 w 858901"/>
              <a:gd name="connsiteY68" fmla="*/ 148263 h 1409519"/>
              <a:gd name="connsiteX69" fmla="*/ 288673 w 858901"/>
              <a:gd name="connsiteY69" fmla="*/ 110153 h 1409519"/>
              <a:gd name="connsiteX70" fmla="*/ 340486 w 858901"/>
              <a:gd name="connsiteY70" fmla="*/ 72043 h 1409519"/>
              <a:gd name="connsiteX71" fmla="*/ 384906 w 858901"/>
              <a:gd name="connsiteY71" fmla="*/ 50932 h 1409519"/>
              <a:gd name="connsiteX72" fmla="*/ 414510 w 858901"/>
              <a:gd name="connsiteY72" fmla="*/ 23377 h 1409519"/>
              <a:gd name="connsiteX73" fmla="*/ 439625 w 858901"/>
              <a:gd name="connsiteY73" fmla="*/ 0 h 1409519"/>
              <a:gd name="connsiteX74" fmla="*/ 851477 w 858901"/>
              <a:gd name="connsiteY74" fmla="*/ 105446 h 1409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858901" h="1409519">
                <a:moveTo>
                  <a:pt x="851477" y="105446"/>
                </a:moveTo>
                <a:lnTo>
                  <a:pt x="851482" y="112376"/>
                </a:lnTo>
                <a:lnTo>
                  <a:pt x="858901" y="135820"/>
                </a:lnTo>
                <a:lnTo>
                  <a:pt x="836692" y="146375"/>
                </a:lnTo>
                <a:lnTo>
                  <a:pt x="799667" y="150487"/>
                </a:lnTo>
                <a:lnTo>
                  <a:pt x="762643" y="154597"/>
                </a:lnTo>
                <a:lnTo>
                  <a:pt x="740434" y="165152"/>
                </a:lnTo>
                <a:lnTo>
                  <a:pt x="710805" y="152264"/>
                </a:lnTo>
                <a:lnTo>
                  <a:pt x="673780" y="156375"/>
                </a:lnTo>
                <a:lnTo>
                  <a:pt x="636756" y="160486"/>
                </a:lnTo>
                <a:lnTo>
                  <a:pt x="599732" y="164597"/>
                </a:lnTo>
                <a:lnTo>
                  <a:pt x="562708" y="168708"/>
                </a:lnTo>
                <a:lnTo>
                  <a:pt x="518288" y="189819"/>
                </a:lnTo>
                <a:lnTo>
                  <a:pt x="473869" y="210930"/>
                </a:lnTo>
                <a:lnTo>
                  <a:pt x="385031" y="253151"/>
                </a:lnTo>
                <a:lnTo>
                  <a:pt x="340612" y="274262"/>
                </a:lnTo>
                <a:lnTo>
                  <a:pt x="311008" y="301817"/>
                </a:lnTo>
                <a:lnTo>
                  <a:pt x="266589" y="322928"/>
                </a:lnTo>
                <a:lnTo>
                  <a:pt x="236985" y="350482"/>
                </a:lnTo>
                <a:lnTo>
                  <a:pt x="214775" y="361038"/>
                </a:lnTo>
                <a:lnTo>
                  <a:pt x="207380" y="378037"/>
                </a:lnTo>
                <a:lnTo>
                  <a:pt x="192566" y="371593"/>
                </a:lnTo>
                <a:lnTo>
                  <a:pt x="185171" y="388593"/>
                </a:lnTo>
                <a:lnTo>
                  <a:pt x="192590" y="412036"/>
                </a:lnTo>
                <a:lnTo>
                  <a:pt x="207405" y="418481"/>
                </a:lnTo>
                <a:lnTo>
                  <a:pt x="244455" y="454813"/>
                </a:lnTo>
                <a:lnTo>
                  <a:pt x="259295" y="501702"/>
                </a:lnTo>
                <a:lnTo>
                  <a:pt x="303764" y="561478"/>
                </a:lnTo>
                <a:lnTo>
                  <a:pt x="333419" y="614811"/>
                </a:lnTo>
                <a:lnTo>
                  <a:pt x="385308" y="698032"/>
                </a:lnTo>
                <a:lnTo>
                  <a:pt x="422382" y="774808"/>
                </a:lnTo>
                <a:lnTo>
                  <a:pt x="437247" y="862140"/>
                </a:lnTo>
                <a:lnTo>
                  <a:pt x="444718" y="966471"/>
                </a:lnTo>
                <a:lnTo>
                  <a:pt x="452188" y="1070803"/>
                </a:lnTo>
                <a:lnTo>
                  <a:pt x="430029" y="1162246"/>
                </a:lnTo>
                <a:lnTo>
                  <a:pt x="400450" y="1230244"/>
                </a:lnTo>
                <a:lnTo>
                  <a:pt x="378265" y="1281244"/>
                </a:lnTo>
                <a:lnTo>
                  <a:pt x="363476" y="1315242"/>
                </a:lnTo>
                <a:lnTo>
                  <a:pt x="333871" y="1342797"/>
                </a:lnTo>
                <a:lnTo>
                  <a:pt x="304268" y="1370353"/>
                </a:lnTo>
                <a:lnTo>
                  <a:pt x="274663" y="1397908"/>
                </a:lnTo>
                <a:lnTo>
                  <a:pt x="252453" y="1408463"/>
                </a:lnTo>
                <a:lnTo>
                  <a:pt x="250230" y="1409519"/>
                </a:lnTo>
                <a:lnTo>
                  <a:pt x="198764" y="1042908"/>
                </a:lnTo>
                <a:lnTo>
                  <a:pt x="200388" y="1042136"/>
                </a:lnTo>
                <a:lnTo>
                  <a:pt x="207783" y="1025137"/>
                </a:lnTo>
                <a:lnTo>
                  <a:pt x="215177" y="1008137"/>
                </a:lnTo>
                <a:lnTo>
                  <a:pt x="215153" y="967694"/>
                </a:lnTo>
                <a:lnTo>
                  <a:pt x="222522" y="910250"/>
                </a:lnTo>
                <a:lnTo>
                  <a:pt x="215078" y="846362"/>
                </a:lnTo>
                <a:lnTo>
                  <a:pt x="207632" y="782474"/>
                </a:lnTo>
                <a:lnTo>
                  <a:pt x="170558" y="705698"/>
                </a:lnTo>
                <a:lnTo>
                  <a:pt x="133483" y="628922"/>
                </a:lnTo>
                <a:lnTo>
                  <a:pt x="103803" y="535145"/>
                </a:lnTo>
                <a:lnTo>
                  <a:pt x="66753" y="498813"/>
                </a:lnTo>
                <a:lnTo>
                  <a:pt x="51914" y="451925"/>
                </a:lnTo>
                <a:lnTo>
                  <a:pt x="29679" y="422037"/>
                </a:lnTo>
                <a:lnTo>
                  <a:pt x="22259" y="398592"/>
                </a:lnTo>
                <a:lnTo>
                  <a:pt x="14839" y="375148"/>
                </a:lnTo>
                <a:lnTo>
                  <a:pt x="7419" y="351704"/>
                </a:lnTo>
                <a:lnTo>
                  <a:pt x="14814" y="334704"/>
                </a:lnTo>
                <a:lnTo>
                  <a:pt x="0" y="328260"/>
                </a:lnTo>
                <a:lnTo>
                  <a:pt x="22208" y="317705"/>
                </a:lnTo>
                <a:lnTo>
                  <a:pt x="44418" y="307149"/>
                </a:lnTo>
                <a:lnTo>
                  <a:pt x="74023" y="279594"/>
                </a:lnTo>
                <a:lnTo>
                  <a:pt x="103626" y="252040"/>
                </a:lnTo>
                <a:lnTo>
                  <a:pt x="133231" y="224485"/>
                </a:lnTo>
                <a:lnTo>
                  <a:pt x="185044" y="186374"/>
                </a:lnTo>
                <a:lnTo>
                  <a:pt x="236859" y="148263"/>
                </a:lnTo>
                <a:lnTo>
                  <a:pt x="288673" y="110153"/>
                </a:lnTo>
                <a:lnTo>
                  <a:pt x="340486" y="72043"/>
                </a:lnTo>
                <a:lnTo>
                  <a:pt x="384906" y="50932"/>
                </a:lnTo>
                <a:lnTo>
                  <a:pt x="414510" y="23377"/>
                </a:lnTo>
                <a:lnTo>
                  <a:pt x="439625" y="0"/>
                </a:lnTo>
                <a:lnTo>
                  <a:pt x="851477" y="10544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E31538BA-F334-4565-8ED0-E46C8C184C83}"/>
              </a:ext>
            </a:extLst>
          </p:cNvPr>
          <p:cNvSpPr/>
          <p:nvPr/>
        </p:nvSpPr>
        <p:spPr>
          <a:xfrm rot="20189471">
            <a:off x="4906415" y="1106695"/>
            <a:ext cx="616694" cy="222826"/>
          </a:xfrm>
          <a:custGeom>
            <a:avLst/>
            <a:gdLst>
              <a:gd name="connsiteX0" fmla="*/ 548069 w 616694"/>
              <a:gd name="connsiteY0" fmla="*/ 117110 h 222826"/>
              <a:gd name="connsiteX1" fmla="*/ 555489 w 616694"/>
              <a:gd name="connsiteY1" fmla="*/ 140553 h 222826"/>
              <a:gd name="connsiteX2" fmla="*/ 577724 w 616694"/>
              <a:gd name="connsiteY2" fmla="*/ 170442 h 222826"/>
              <a:gd name="connsiteX3" fmla="*/ 599959 w 616694"/>
              <a:gd name="connsiteY3" fmla="*/ 200330 h 222826"/>
              <a:gd name="connsiteX4" fmla="*/ 616694 w 616694"/>
              <a:gd name="connsiteY4" fmla="*/ 222826 h 222826"/>
              <a:gd name="connsiteX5" fmla="*/ 427367 w 616694"/>
              <a:gd name="connsiteY5" fmla="*/ 179743 h 222826"/>
              <a:gd name="connsiteX6" fmla="*/ 422207 w 616694"/>
              <a:gd name="connsiteY6" fmla="*/ 163442 h 222826"/>
              <a:gd name="connsiteX7" fmla="*/ 392578 w 616694"/>
              <a:gd name="connsiteY7" fmla="*/ 150553 h 222826"/>
              <a:gd name="connsiteX8" fmla="*/ 348133 w 616694"/>
              <a:gd name="connsiteY8" fmla="*/ 131220 h 222826"/>
              <a:gd name="connsiteX9" fmla="*/ 281480 w 616694"/>
              <a:gd name="connsiteY9" fmla="*/ 122442 h 222826"/>
              <a:gd name="connsiteX10" fmla="*/ 207406 w 616694"/>
              <a:gd name="connsiteY10" fmla="*/ 90221 h 222826"/>
              <a:gd name="connsiteX11" fmla="*/ 140752 w 616694"/>
              <a:gd name="connsiteY11" fmla="*/ 81444 h 222826"/>
              <a:gd name="connsiteX12" fmla="*/ 25 w 616694"/>
              <a:gd name="connsiteY12" fmla="*/ 40444 h 222826"/>
              <a:gd name="connsiteX13" fmla="*/ 0 w 616694"/>
              <a:gd name="connsiteY13" fmla="*/ 0 h 222826"/>
              <a:gd name="connsiteX14" fmla="*/ 88888 w 616694"/>
              <a:gd name="connsiteY14" fmla="*/ 38666 h 222826"/>
              <a:gd name="connsiteX15" fmla="*/ 185171 w 616694"/>
              <a:gd name="connsiteY15" fmla="*/ 60333 h 222826"/>
              <a:gd name="connsiteX16" fmla="*/ 266640 w 616694"/>
              <a:gd name="connsiteY16" fmla="*/ 75555 h 222826"/>
              <a:gd name="connsiteX17" fmla="*/ 325898 w 616694"/>
              <a:gd name="connsiteY17" fmla="*/ 101332 h 222826"/>
              <a:gd name="connsiteX18" fmla="*/ 377737 w 616694"/>
              <a:gd name="connsiteY18" fmla="*/ 103665 h 222826"/>
              <a:gd name="connsiteX19" fmla="*/ 422181 w 616694"/>
              <a:gd name="connsiteY19" fmla="*/ 122998 h 222826"/>
              <a:gd name="connsiteX20" fmla="*/ 444391 w 616694"/>
              <a:gd name="connsiteY20" fmla="*/ 112443 h 222826"/>
              <a:gd name="connsiteX21" fmla="*/ 481415 w 616694"/>
              <a:gd name="connsiteY21" fmla="*/ 108331 h 222826"/>
              <a:gd name="connsiteX22" fmla="*/ 511045 w 616694"/>
              <a:gd name="connsiteY22" fmla="*/ 121220 h 222826"/>
              <a:gd name="connsiteX23" fmla="*/ 548069 w 616694"/>
              <a:gd name="connsiteY23" fmla="*/ 117110 h 222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16694" h="222826">
                <a:moveTo>
                  <a:pt x="548069" y="117110"/>
                </a:moveTo>
                <a:lnTo>
                  <a:pt x="555489" y="140553"/>
                </a:lnTo>
                <a:lnTo>
                  <a:pt x="577724" y="170442"/>
                </a:lnTo>
                <a:lnTo>
                  <a:pt x="599959" y="200330"/>
                </a:lnTo>
                <a:lnTo>
                  <a:pt x="616694" y="222826"/>
                </a:lnTo>
                <a:lnTo>
                  <a:pt x="427367" y="179743"/>
                </a:lnTo>
                <a:lnTo>
                  <a:pt x="422207" y="163442"/>
                </a:lnTo>
                <a:lnTo>
                  <a:pt x="392578" y="150553"/>
                </a:lnTo>
                <a:lnTo>
                  <a:pt x="348133" y="131220"/>
                </a:lnTo>
                <a:lnTo>
                  <a:pt x="281480" y="122442"/>
                </a:lnTo>
                <a:lnTo>
                  <a:pt x="207406" y="90221"/>
                </a:lnTo>
                <a:lnTo>
                  <a:pt x="140752" y="81444"/>
                </a:lnTo>
                <a:lnTo>
                  <a:pt x="25" y="40444"/>
                </a:lnTo>
                <a:lnTo>
                  <a:pt x="0" y="0"/>
                </a:lnTo>
                <a:lnTo>
                  <a:pt x="88888" y="38666"/>
                </a:lnTo>
                <a:lnTo>
                  <a:pt x="185171" y="60333"/>
                </a:lnTo>
                <a:lnTo>
                  <a:pt x="266640" y="75555"/>
                </a:lnTo>
                <a:lnTo>
                  <a:pt x="325898" y="101332"/>
                </a:lnTo>
                <a:lnTo>
                  <a:pt x="377737" y="103665"/>
                </a:lnTo>
                <a:lnTo>
                  <a:pt x="422181" y="122998"/>
                </a:lnTo>
                <a:lnTo>
                  <a:pt x="444391" y="112443"/>
                </a:lnTo>
                <a:lnTo>
                  <a:pt x="481415" y="108331"/>
                </a:lnTo>
                <a:lnTo>
                  <a:pt x="511045" y="121220"/>
                </a:lnTo>
                <a:lnTo>
                  <a:pt x="548069" y="11711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44DC7DAA-B428-484A-8DE2-AB05280EAF41}"/>
              </a:ext>
            </a:extLst>
          </p:cNvPr>
          <p:cNvSpPr/>
          <p:nvPr/>
        </p:nvSpPr>
        <p:spPr>
          <a:xfrm rot="20189471">
            <a:off x="8704714" y="1752227"/>
            <a:ext cx="601580" cy="880895"/>
          </a:xfrm>
          <a:custGeom>
            <a:avLst/>
            <a:gdLst>
              <a:gd name="connsiteX0" fmla="*/ 598961 w 601580"/>
              <a:gd name="connsiteY0" fmla="*/ 36891 h 880895"/>
              <a:gd name="connsiteX1" fmla="*/ 601580 w 601580"/>
              <a:gd name="connsiteY1" fmla="*/ 48168 h 880895"/>
              <a:gd name="connsiteX2" fmla="*/ 599202 w 601580"/>
              <a:gd name="connsiteY2" fmla="*/ 91403 h 880895"/>
              <a:gd name="connsiteX3" fmla="*/ 577291 w 601580"/>
              <a:gd name="connsiteY3" fmla="*/ 104006 h 880895"/>
              <a:gd name="connsiteX4" fmla="*/ 569194 w 601580"/>
              <a:gd name="connsiteY4" fmla="*/ 122619 h 880895"/>
              <a:gd name="connsiteX5" fmla="*/ 555378 w 601580"/>
              <a:gd name="connsiteY5" fmla="*/ 116609 h 880895"/>
              <a:gd name="connsiteX6" fmla="*/ 533467 w 601580"/>
              <a:gd name="connsiteY6" fmla="*/ 129212 h 880895"/>
              <a:gd name="connsiteX7" fmla="*/ 505836 w 601580"/>
              <a:gd name="connsiteY7" fmla="*/ 117192 h 880895"/>
              <a:gd name="connsiteX8" fmla="*/ 462012 w 601580"/>
              <a:gd name="connsiteY8" fmla="*/ 142399 h 880895"/>
              <a:gd name="connsiteX9" fmla="*/ 418188 w 601580"/>
              <a:gd name="connsiteY9" fmla="*/ 167605 h 880895"/>
              <a:gd name="connsiteX10" fmla="*/ 374364 w 601580"/>
              <a:gd name="connsiteY10" fmla="*/ 192810 h 880895"/>
              <a:gd name="connsiteX11" fmla="*/ 322444 w 601580"/>
              <a:gd name="connsiteY11" fmla="*/ 236629 h 880895"/>
              <a:gd name="connsiteX12" fmla="*/ 278620 w 601580"/>
              <a:gd name="connsiteY12" fmla="*/ 261835 h 880895"/>
              <a:gd name="connsiteX13" fmla="*/ 270524 w 601580"/>
              <a:gd name="connsiteY13" fmla="*/ 280447 h 880895"/>
              <a:gd name="connsiteX14" fmla="*/ 262427 w 601580"/>
              <a:gd name="connsiteY14" fmla="*/ 299060 h 880895"/>
              <a:gd name="connsiteX15" fmla="*/ 268146 w 601580"/>
              <a:gd name="connsiteY15" fmla="*/ 323682 h 880895"/>
              <a:gd name="connsiteX16" fmla="*/ 265769 w 601580"/>
              <a:gd name="connsiteY16" fmla="*/ 366918 h 880895"/>
              <a:gd name="connsiteX17" fmla="*/ 269111 w 601580"/>
              <a:gd name="connsiteY17" fmla="*/ 434775 h 880895"/>
              <a:gd name="connsiteX18" fmla="*/ 272452 w 601580"/>
              <a:gd name="connsiteY18" fmla="*/ 502632 h 880895"/>
              <a:gd name="connsiteX19" fmla="*/ 283891 w 601580"/>
              <a:gd name="connsiteY19" fmla="*/ 551877 h 880895"/>
              <a:gd name="connsiteX20" fmla="*/ 273417 w 601580"/>
              <a:gd name="connsiteY20" fmla="*/ 613725 h 880895"/>
              <a:gd name="connsiteX21" fmla="*/ 257224 w 601580"/>
              <a:gd name="connsiteY21" fmla="*/ 650950 h 880895"/>
              <a:gd name="connsiteX22" fmla="*/ 241031 w 601580"/>
              <a:gd name="connsiteY22" fmla="*/ 688175 h 880895"/>
              <a:gd name="connsiteX23" fmla="*/ 216742 w 601580"/>
              <a:gd name="connsiteY23" fmla="*/ 744013 h 880895"/>
              <a:gd name="connsiteX24" fmla="*/ 200549 w 601580"/>
              <a:gd name="connsiteY24" fmla="*/ 781238 h 880895"/>
              <a:gd name="connsiteX25" fmla="*/ 162444 w 601580"/>
              <a:gd name="connsiteY25" fmla="*/ 831067 h 880895"/>
              <a:gd name="connsiteX26" fmla="*/ 124340 w 601580"/>
              <a:gd name="connsiteY26" fmla="*/ 880895 h 880895"/>
              <a:gd name="connsiteX27" fmla="*/ 0 w 601580"/>
              <a:gd name="connsiteY27" fmla="*/ 826808 h 880895"/>
              <a:gd name="connsiteX28" fmla="*/ 32386 w 601580"/>
              <a:gd name="connsiteY28" fmla="*/ 752357 h 880895"/>
              <a:gd name="connsiteX29" fmla="*/ 64772 w 601580"/>
              <a:gd name="connsiteY29" fmla="*/ 677906 h 880895"/>
              <a:gd name="connsiteX30" fmla="*/ 80964 w 601580"/>
              <a:gd name="connsiteY30" fmla="*/ 640682 h 880895"/>
              <a:gd name="connsiteX31" fmla="*/ 97157 w 601580"/>
              <a:gd name="connsiteY31" fmla="*/ 603456 h 880895"/>
              <a:gd name="connsiteX32" fmla="*/ 91438 w 601580"/>
              <a:gd name="connsiteY32" fmla="*/ 578834 h 880895"/>
              <a:gd name="connsiteX33" fmla="*/ 93815 w 601580"/>
              <a:gd name="connsiteY33" fmla="*/ 535599 h 880895"/>
              <a:gd name="connsiteX34" fmla="*/ 104289 w 601580"/>
              <a:gd name="connsiteY34" fmla="*/ 473751 h 880895"/>
              <a:gd name="connsiteX35" fmla="*/ 92851 w 601580"/>
              <a:gd name="connsiteY35" fmla="*/ 424506 h 880895"/>
              <a:gd name="connsiteX36" fmla="*/ 89510 w 601580"/>
              <a:gd name="connsiteY36" fmla="*/ 356649 h 880895"/>
              <a:gd name="connsiteX37" fmla="*/ 91887 w 601580"/>
              <a:gd name="connsiteY37" fmla="*/ 313414 h 880895"/>
              <a:gd name="connsiteX38" fmla="*/ 94265 w 601580"/>
              <a:gd name="connsiteY38" fmla="*/ 270180 h 880895"/>
              <a:gd name="connsiteX39" fmla="*/ 102361 w 601580"/>
              <a:gd name="connsiteY39" fmla="*/ 251567 h 880895"/>
              <a:gd name="connsiteX40" fmla="*/ 110457 w 601580"/>
              <a:gd name="connsiteY40" fmla="*/ 232954 h 880895"/>
              <a:gd name="connsiteX41" fmla="*/ 132370 w 601580"/>
              <a:gd name="connsiteY41" fmla="*/ 220351 h 880895"/>
              <a:gd name="connsiteX42" fmla="*/ 156659 w 601580"/>
              <a:gd name="connsiteY42" fmla="*/ 164513 h 880895"/>
              <a:gd name="connsiteX43" fmla="*/ 216675 w 601580"/>
              <a:gd name="connsiteY43" fmla="*/ 102082 h 880895"/>
              <a:gd name="connsiteX44" fmla="*/ 254779 w 601580"/>
              <a:gd name="connsiteY44" fmla="*/ 52253 h 880895"/>
              <a:gd name="connsiteX45" fmla="*/ 270972 w 601580"/>
              <a:gd name="connsiteY45" fmla="*/ 15028 h 880895"/>
              <a:gd name="connsiteX46" fmla="*/ 292884 w 601580"/>
              <a:gd name="connsiteY46" fmla="*/ 2425 h 880895"/>
              <a:gd name="connsiteX47" fmla="*/ 287309 w 601580"/>
              <a:gd name="connsiteY47" fmla="*/ 0 h 880895"/>
              <a:gd name="connsiteX48" fmla="*/ 598961 w 601580"/>
              <a:gd name="connsiteY48" fmla="*/ 36891 h 880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601580" h="880895">
                <a:moveTo>
                  <a:pt x="598961" y="36891"/>
                </a:moveTo>
                <a:lnTo>
                  <a:pt x="601580" y="48168"/>
                </a:lnTo>
                <a:lnTo>
                  <a:pt x="599202" y="91403"/>
                </a:lnTo>
                <a:lnTo>
                  <a:pt x="577291" y="104006"/>
                </a:lnTo>
                <a:lnTo>
                  <a:pt x="569194" y="122619"/>
                </a:lnTo>
                <a:lnTo>
                  <a:pt x="555378" y="116609"/>
                </a:lnTo>
                <a:lnTo>
                  <a:pt x="533467" y="129212"/>
                </a:lnTo>
                <a:lnTo>
                  <a:pt x="505836" y="117192"/>
                </a:lnTo>
                <a:lnTo>
                  <a:pt x="462012" y="142399"/>
                </a:lnTo>
                <a:lnTo>
                  <a:pt x="418188" y="167605"/>
                </a:lnTo>
                <a:lnTo>
                  <a:pt x="374364" y="192810"/>
                </a:lnTo>
                <a:lnTo>
                  <a:pt x="322444" y="236629"/>
                </a:lnTo>
                <a:lnTo>
                  <a:pt x="278620" y="261835"/>
                </a:lnTo>
                <a:lnTo>
                  <a:pt x="270524" y="280447"/>
                </a:lnTo>
                <a:lnTo>
                  <a:pt x="262427" y="299060"/>
                </a:lnTo>
                <a:lnTo>
                  <a:pt x="268146" y="323682"/>
                </a:lnTo>
                <a:lnTo>
                  <a:pt x="265769" y="366918"/>
                </a:lnTo>
                <a:lnTo>
                  <a:pt x="269111" y="434775"/>
                </a:lnTo>
                <a:lnTo>
                  <a:pt x="272452" y="502632"/>
                </a:lnTo>
                <a:lnTo>
                  <a:pt x="283891" y="551877"/>
                </a:lnTo>
                <a:lnTo>
                  <a:pt x="273417" y="613725"/>
                </a:lnTo>
                <a:lnTo>
                  <a:pt x="257224" y="650950"/>
                </a:lnTo>
                <a:lnTo>
                  <a:pt x="241031" y="688175"/>
                </a:lnTo>
                <a:lnTo>
                  <a:pt x="216742" y="744013"/>
                </a:lnTo>
                <a:lnTo>
                  <a:pt x="200549" y="781238"/>
                </a:lnTo>
                <a:lnTo>
                  <a:pt x="162444" y="831067"/>
                </a:lnTo>
                <a:lnTo>
                  <a:pt x="124340" y="880895"/>
                </a:lnTo>
                <a:lnTo>
                  <a:pt x="0" y="826808"/>
                </a:lnTo>
                <a:lnTo>
                  <a:pt x="32386" y="752357"/>
                </a:lnTo>
                <a:lnTo>
                  <a:pt x="64772" y="677906"/>
                </a:lnTo>
                <a:lnTo>
                  <a:pt x="80964" y="640682"/>
                </a:lnTo>
                <a:lnTo>
                  <a:pt x="97157" y="603456"/>
                </a:lnTo>
                <a:lnTo>
                  <a:pt x="91438" y="578834"/>
                </a:lnTo>
                <a:lnTo>
                  <a:pt x="93815" y="535599"/>
                </a:lnTo>
                <a:lnTo>
                  <a:pt x="104289" y="473751"/>
                </a:lnTo>
                <a:lnTo>
                  <a:pt x="92851" y="424506"/>
                </a:lnTo>
                <a:lnTo>
                  <a:pt x="89510" y="356649"/>
                </a:lnTo>
                <a:lnTo>
                  <a:pt x="91887" y="313414"/>
                </a:lnTo>
                <a:lnTo>
                  <a:pt x="94265" y="270180"/>
                </a:lnTo>
                <a:lnTo>
                  <a:pt x="102361" y="251567"/>
                </a:lnTo>
                <a:lnTo>
                  <a:pt x="110457" y="232954"/>
                </a:lnTo>
                <a:lnTo>
                  <a:pt x="132370" y="220351"/>
                </a:lnTo>
                <a:lnTo>
                  <a:pt x="156659" y="164513"/>
                </a:lnTo>
                <a:lnTo>
                  <a:pt x="216675" y="102082"/>
                </a:lnTo>
                <a:lnTo>
                  <a:pt x="254779" y="52253"/>
                </a:lnTo>
                <a:lnTo>
                  <a:pt x="270972" y="15028"/>
                </a:lnTo>
                <a:lnTo>
                  <a:pt x="292884" y="2425"/>
                </a:lnTo>
                <a:lnTo>
                  <a:pt x="287309" y="0"/>
                </a:lnTo>
                <a:lnTo>
                  <a:pt x="598961" y="3689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09EDA2D2-396E-4586-8DB2-6368AC36FB30}"/>
              </a:ext>
            </a:extLst>
          </p:cNvPr>
          <p:cNvSpPr/>
          <p:nvPr/>
        </p:nvSpPr>
        <p:spPr>
          <a:xfrm rot="20189471">
            <a:off x="2036423" y="2022891"/>
            <a:ext cx="243952" cy="517546"/>
          </a:xfrm>
          <a:custGeom>
            <a:avLst/>
            <a:gdLst>
              <a:gd name="connsiteX0" fmla="*/ 29604 w 243952"/>
              <a:gd name="connsiteY0" fmla="*/ 0 h 517546"/>
              <a:gd name="connsiteX1" fmla="*/ 44419 w 243952"/>
              <a:gd name="connsiteY1" fmla="*/ 6444 h 517546"/>
              <a:gd name="connsiteX2" fmla="*/ 74049 w 243952"/>
              <a:gd name="connsiteY2" fmla="*/ 19333 h 517546"/>
              <a:gd name="connsiteX3" fmla="*/ 103678 w 243952"/>
              <a:gd name="connsiteY3" fmla="*/ 32221 h 517546"/>
              <a:gd name="connsiteX4" fmla="*/ 140727 w 243952"/>
              <a:gd name="connsiteY4" fmla="*/ 68554 h 517546"/>
              <a:gd name="connsiteX5" fmla="*/ 177776 w 243952"/>
              <a:gd name="connsiteY5" fmla="*/ 104887 h 517546"/>
              <a:gd name="connsiteX6" fmla="*/ 200012 w 243952"/>
              <a:gd name="connsiteY6" fmla="*/ 134776 h 517546"/>
              <a:gd name="connsiteX7" fmla="*/ 229641 w 243952"/>
              <a:gd name="connsiteY7" fmla="*/ 147664 h 517546"/>
              <a:gd name="connsiteX8" fmla="*/ 243952 w 243952"/>
              <a:gd name="connsiteY8" fmla="*/ 153890 h 517546"/>
              <a:gd name="connsiteX9" fmla="*/ 148100 w 243952"/>
              <a:gd name="connsiteY9" fmla="*/ 496578 h 517546"/>
              <a:gd name="connsiteX10" fmla="*/ 103979 w 243952"/>
              <a:gd name="connsiteY10" fmla="*/ 517546 h 517546"/>
              <a:gd name="connsiteX11" fmla="*/ 74350 w 243952"/>
              <a:gd name="connsiteY11" fmla="*/ 504658 h 517546"/>
              <a:gd name="connsiteX12" fmla="*/ 44721 w 243952"/>
              <a:gd name="connsiteY12" fmla="*/ 491769 h 517546"/>
              <a:gd name="connsiteX13" fmla="*/ 15091 w 243952"/>
              <a:gd name="connsiteY13" fmla="*/ 478880 h 517546"/>
              <a:gd name="connsiteX14" fmla="*/ 7672 w 243952"/>
              <a:gd name="connsiteY14" fmla="*/ 455437 h 517546"/>
              <a:gd name="connsiteX15" fmla="*/ 7646 w 243952"/>
              <a:gd name="connsiteY15" fmla="*/ 414993 h 517546"/>
              <a:gd name="connsiteX16" fmla="*/ 22436 w 243952"/>
              <a:gd name="connsiteY16" fmla="*/ 380993 h 517546"/>
              <a:gd name="connsiteX17" fmla="*/ 37226 w 243952"/>
              <a:gd name="connsiteY17" fmla="*/ 346994 h 517546"/>
              <a:gd name="connsiteX18" fmla="*/ 44620 w 243952"/>
              <a:gd name="connsiteY18" fmla="*/ 329994 h 517546"/>
              <a:gd name="connsiteX19" fmla="*/ 51989 w 243952"/>
              <a:gd name="connsiteY19" fmla="*/ 272551 h 517546"/>
              <a:gd name="connsiteX20" fmla="*/ 59359 w 243952"/>
              <a:gd name="connsiteY20" fmla="*/ 215108 h 517546"/>
              <a:gd name="connsiteX21" fmla="*/ 37099 w 243952"/>
              <a:gd name="connsiteY21" fmla="*/ 144775 h 517546"/>
              <a:gd name="connsiteX22" fmla="*/ 29680 w 243952"/>
              <a:gd name="connsiteY22" fmla="*/ 121331 h 517546"/>
              <a:gd name="connsiteX23" fmla="*/ 7444 w 243952"/>
              <a:gd name="connsiteY23" fmla="*/ 91443 h 517546"/>
              <a:gd name="connsiteX24" fmla="*/ 25 w 243952"/>
              <a:gd name="connsiteY24" fmla="*/ 67999 h 517546"/>
              <a:gd name="connsiteX25" fmla="*/ 7420 w 243952"/>
              <a:gd name="connsiteY25" fmla="*/ 50999 h 517546"/>
              <a:gd name="connsiteX26" fmla="*/ 0 w 243952"/>
              <a:gd name="connsiteY26" fmla="*/ 27555 h 517546"/>
              <a:gd name="connsiteX27" fmla="*/ 7394 w 243952"/>
              <a:gd name="connsiteY27" fmla="*/ 10555 h 517546"/>
              <a:gd name="connsiteX28" fmla="*/ 29604 w 243952"/>
              <a:gd name="connsiteY28" fmla="*/ 0 h 517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43952" h="517546">
                <a:moveTo>
                  <a:pt x="29604" y="0"/>
                </a:moveTo>
                <a:lnTo>
                  <a:pt x="44419" y="6444"/>
                </a:lnTo>
                <a:lnTo>
                  <a:pt x="74049" y="19333"/>
                </a:lnTo>
                <a:lnTo>
                  <a:pt x="103678" y="32221"/>
                </a:lnTo>
                <a:lnTo>
                  <a:pt x="140727" y="68554"/>
                </a:lnTo>
                <a:lnTo>
                  <a:pt x="177776" y="104887"/>
                </a:lnTo>
                <a:lnTo>
                  <a:pt x="200012" y="134776"/>
                </a:lnTo>
                <a:lnTo>
                  <a:pt x="229641" y="147664"/>
                </a:lnTo>
                <a:lnTo>
                  <a:pt x="243952" y="153890"/>
                </a:lnTo>
                <a:lnTo>
                  <a:pt x="148100" y="496578"/>
                </a:lnTo>
                <a:lnTo>
                  <a:pt x="103979" y="517546"/>
                </a:lnTo>
                <a:lnTo>
                  <a:pt x="74350" y="504658"/>
                </a:lnTo>
                <a:lnTo>
                  <a:pt x="44721" y="491769"/>
                </a:lnTo>
                <a:lnTo>
                  <a:pt x="15091" y="478880"/>
                </a:lnTo>
                <a:lnTo>
                  <a:pt x="7672" y="455437"/>
                </a:lnTo>
                <a:lnTo>
                  <a:pt x="7646" y="414993"/>
                </a:lnTo>
                <a:lnTo>
                  <a:pt x="22436" y="380993"/>
                </a:lnTo>
                <a:lnTo>
                  <a:pt x="37226" y="346994"/>
                </a:lnTo>
                <a:lnTo>
                  <a:pt x="44620" y="329994"/>
                </a:lnTo>
                <a:lnTo>
                  <a:pt x="51989" y="272551"/>
                </a:lnTo>
                <a:lnTo>
                  <a:pt x="59359" y="215108"/>
                </a:lnTo>
                <a:lnTo>
                  <a:pt x="37099" y="144775"/>
                </a:lnTo>
                <a:lnTo>
                  <a:pt x="29680" y="121331"/>
                </a:lnTo>
                <a:lnTo>
                  <a:pt x="7444" y="91443"/>
                </a:lnTo>
                <a:lnTo>
                  <a:pt x="25" y="67999"/>
                </a:lnTo>
                <a:lnTo>
                  <a:pt x="7420" y="50999"/>
                </a:lnTo>
                <a:lnTo>
                  <a:pt x="0" y="27555"/>
                </a:lnTo>
                <a:lnTo>
                  <a:pt x="7394" y="10555"/>
                </a:lnTo>
                <a:lnTo>
                  <a:pt x="2960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1E73C97C-12C6-4C93-8A16-5266066D85FC}"/>
              </a:ext>
            </a:extLst>
          </p:cNvPr>
          <p:cNvSpPr/>
          <p:nvPr/>
        </p:nvSpPr>
        <p:spPr>
          <a:xfrm rot="20189471">
            <a:off x="5853230" y="4051328"/>
            <a:ext cx="1004234" cy="414934"/>
          </a:xfrm>
          <a:custGeom>
            <a:avLst/>
            <a:gdLst>
              <a:gd name="connsiteX0" fmla="*/ 797491 w 1004234"/>
              <a:gd name="connsiteY0" fmla="*/ 125601 h 414934"/>
              <a:gd name="connsiteX1" fmla="*/ 825547 w 1004234"/>
              <a:gd name="connsiteY1" fmla="*/ 137806 h 414934"/>
              <a:gd name="connsiteX2" fmla="*/ 839577 w 1004234"/>
              <a:gd name="connsiteY2" fmla="*/ 143908 h 414934"/>
              <a:gd name="connsiteX3" fmla="*/ 860293 w 1004234"/>
              <a:gd name="connsiteY3" fmla="*/ 172986 h 414934"/>
              <a:gd name="connsiteX4" fmla="*/ 895037 w 1004234"/>
              <a:gd name="connsiteY4" fmla="*/ 208168 h 414934"/>
              <a:gd name="connsiteX5" fmla="*/ 922442 w 1004234"/>
              <a:gd name="connsiteY5" fmla="*/ 260223 h 414934"/>
              <a:gd name="connsiteX6" fmla="*/ 963876 w 1004234"/>
              <a:gd name="connsiteY6" fmla="*/ 318379 h 414934"/>
              <a:gd name="connsiteX7" fmla="*/ 977252 w 1004234"/>
              <a:gd name="connsiteY7" fmla="*/ 364332 h 414934"/>
              <a:gd name="connsiteX8" fmla="*/ 997968 w 1004234"/>
              <a:gd name="connsiteY8" fmla="*/ 393410 h 414934"/>
              <a:gd name="connsiteX9" fmla="*/ 1004234 w 1004234"/>
              <a:gd name="connsiteY9" fmla="*/ 414934 h 414934"/>
              <a:gd name="connsiteX10" fmla="*/ 694973 w 1004234"/>
              <a:gd name="connsiteY10" fmla="*/ 361276 h 414934"/>
              <a:gd name="connsiteX11" fmla="*/ 702069 w 1004234"/>
              <a:gd name="connsiteY11" fmla="*/ 344964 h 414934"/>
              <a:gd name="connsiteX12" fmla="*/ 688041 w 1004234"/>
              <a:gd name="connsiteY12" fmla="*/ 338861 h 414934"/>
              <a:gd name="connsiteX13" fmla="*/ 674013 w 1004234"/>
              <a:gd name="connsiteY13" fmla="*/ 332759 h 414934"/>
              <a:gd name="connsiteX14" fmla="*/ 659984 w 1004234"/>
              <a:gd name="connsiteY14" fmla="*/ 326657 h 414934"/>
              <a:gd name="connsiteX15" fmla="*/ 645956 w 1004234"/>
              <a:gd name="connsiteY15" fmla="*/ 320555 h 414934"/>
              <a:gd name="connsiteX16" fmla="*/ 617900 w 1004234"/>
              <a:gd name="connsiteY16" fmla="*/ 308350 h 414934"/>
              <a:gd name="connsiteX17" fmla="*/ 568474 w 1004234"/>
              <a:gd name="connsiteY17" fmla="*/ 306917 h 414934"/>
              <a:gd name="connsiteX18" fmla="*/ 519049 w 1004234"/>
              <a:gd name="connsiteY18" fmla="*/ 305485 h 414934"/>
              <a:gd name="connsiteX19" fmla="*/ 455596 w 1004234"/>
              <a:gd name="connsiteY19" fmla="*/ 297950 h 414934"/>
              <a:gd name="connsiteX20" fmla="*/ 399482 w 1004234"/>
              <a:gd name="connsiteY20" fmla="*/ 273540 h 414934"/>
              <a:gd name="connsiteX21" fmla="*/ 307973 w 1004234"/>
              <a:gd name="connsiteY21" fmla="*/ 253801 h 414934"/>
              <a:gd name="connsiteX22" fmla="*/ 272576 w 1004234"/>
              <a:gd name="connsiteY22" fmla="*/ 258471 h 414934"/>
              <a:gd name="connsiteX23" fmla="*/ 230490 w 1004234"/>
              <a:gd name="connsiteY23" fmla="*/ 240164 h 414934"/>
              <a:gd name="connsiteX24" fmla="*/ 195094 w 1004234"/>
              <a:gd name="connsiteY24" fmla="*/ 244833 h 414934"/>
              <a:gd name="connsiteX25" fmla="*/ 167037 w 1004234"/>
              <a:gd name="connsiteY25" fmla="*/ 232629 h 414934"/>
              <a:gd name="connsiteX26" fmla="*/ 124952 w 1004234"/>
              <a:gd name="connsiteY26" fmla="*/ 214322 h 414934"/>
              <a:gd name="connsiteX27" fmla="*/ 96895 w 1004234"/>
              <a:gd name="connsiteY27" fmla="*/ 202117 h 414934"/>
              <a:gd name="connsiteX28" fmla="*/ 54810 w 1004234"/>
              <a:gd name="connsiteY28" fmla="*/ 183811 h 414934"/>
              <a:gd name="connsiteX29" fmla="*/ 34094 w 1004234"/>
              <a:gd name="connsiteY29" fmla="*/ 154732 h 414934"/>
              <a:gd name="connsiteX30" fmla="*/ 27406 w 1004234"/>
              <a:gd name="connsiteY30" fmla="*/ 131756 h 414934"/>
              <a:gd name="connsiteX31" fmla="*/ 6689 w 1004234"/>
              <a:gd name="connsiteY31" fmla="*/ 102677 h 414934"/>
              <a:gd name="connsiteX32" fmla="*/ 0 w 1004234"/>
              <a:gd name="connsiteY32" fmla="*/ 79701 h 414934"/>
              <a:gd name="connsiteX33" fmla="*/ 652 w 1004234"/>
              <a:gd name="connsiteY33" fmla="*/ 39851 h 414934"/>
              <a:gd name="connsiteX34" fmla="*/ 1304 w 1004234"/>
              <a:gd name="connsiteY34" fmla="*/ 0 h 414934"/>
              <a:gd name="connsiteX35" fmla="*/ 127560 w 1004234"/>
              <a:gd name="connsiteY35" fmla="*/ 54920 h 414934"/>
              <a:gd name="connsiteX36" fmla="*/ 247126 w 1004234"/>
              <a:gd name="connsiteY36" fmla="*/ 86865 h 414934"/>
              <a:gd name="connsiteX37" fmla="*/ 366694 w 1004234"/>
              <a:gd name="connsiteY37" fmla="*/ 118808 h 414934"/>
              <a:gd name="connsiteX38" fmla="*/ 465543 w 1004234"/>
              <a:gd name="connsiteY38" fmla="*/ 121674 h 414934"/>
              <a:gd name="connsiteX39" fmla="*/ 507629 w 1004234"/>
              <a:gd name="connsiteY39" fmla="*/ 139981 h 414934"/>
              <a:gd name="connsiteX40" fmla="*/ 557054 w 1004234"/>
              <a:gd name="connsiteY40" fmla="*/ 141414 h 414934"/>
              <a:gd name="connsiteX41" fmla="*/ 592450 w 1004234"/>
              <a:gd name="connsiteY41" fmla="*/ 136744 h 414934"/>
              <a:gd name="connsiteX42" fmla="*/ 620507 w 1004234"/>
              <a:gd name="connsiteY42" fmla="*/ 148949 h 414934"/>
              <a:gd name="connsiteX43" fmla="*/ 655903 w 1004234"/>
              <a:gd name="connsiteY43" fmla="*/ 144279 h 414934"/>
              <a:gd name="connsiteX44" fmla="*/ 683961 w 1004234"/>
              <a:gd name="connsiteY44" fmla="*/ 156484 h 414934"/>
              <a:gd name="connsiteX45" fmla="*/ 705329 w 1004234"/>
              <a:gd name="connsiteY45" fmla="*/ 145712 h 414934"/>
              <a:gd name="connsiteX46" fmla="*/ 726698 w 1004234"/>
              <a:gd name="connsiteY46" fmla="*/ 134940 h 414934"/>
              <a:gd name="connsiteX47" fmla="*/ 748066 w 1004234"/>
              <a:gd name="connsiteY47" fmla="*/ 124168 h 414934"/>
              <a:gd name="connsiteX48" fmla="*/ 776123 w 1004234"/>
              <a:gd name="connsiteY48" fmla="*/ 136373 h 414934"/>
              <a:gd name="connsiteX49" fmla="*/ 797491 w 1004234"/>
              <a:gd name="connsiteY49" fmla="*/ 125601 h 414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1004234" h="414934">
                <a:moveTo>
                  <a:pt x="797491" y="125601"/>
                </a:moveTo>
                <a:lnTo>
                  <a:pt x="825547" y="137806"/>
                </a:lnTo>
                <a:lnTo>
                  <a:pt x="839577" y="143908"/>
                </a:lnTo>
                <a:lnTo>
                  <a:pt x="860293" y="172986"/>
                </a:lnTo>
                <a:lnTo>
                  <a:pt x="895037" y="208168"/>
                </a:lnTo>
                <a:lnTo>
                  <a:pt x="922442" y="260223"/>
                </a:lnTo>
                <a:lnTo>
                  <a:pt x="963876" y="318379"/>
                </a:lnTo>
                <a:lnTo>
                  <a:pt x="977252" y="364332"/>
                </a:lnTo>
                <a:lnTo>
                  <a:pt x="997968" y="393410"/>
                </a:lnTo>
                <a:lnTo>
                  <a:pt x="1004234" y="414934"/>
                </a:lnTo>
                <a:lnTo>
                  <a:pt x="694973" y="361276"/>
                </a:lnTo>
                <a:lnTo>
                  <a:pt x="702069" y="344964"/>
                </a:lnTo>
                <a:lnTo>
                  <a:pt x="688041" y="338861"/>
                </a:lnTo>
                <a:lnTo>
                  <a:pt x="674013" y="332759"/>
                </a:lnTo>
                <a:lnTo>
                  <a:pt x="659984" y="326657"/>
                </a:lnTo>
                <a:lnTo>
                  <a:pt x="645956" y="320555"/>
                </a:lnTo>
                <a:lnTo>
                  <a:pt x="617900" y="308350"/>
                </a:lnTo>
                <a:lnTo>
                  <a:pt x="568474" y="306917"/>
                </a:lnTo>
                <a:lnTo>
                  <a:pt x="519049" y="305485"/>
                </a:lnTo>
                <a:lnTo>
                  <a:pt x="455596" y="297950"/>
                </a:lnTo>
                <a:lnTo>
                  <a:pt x="399482" y="273540"/>
                </a:lnTo>
                <a:lnTo>
                  <a:pt x="307973" y="253801"/>
                </a:lnTo>
                <a:lnTo>
                  <a:pt x="272576" y="258471"/>
                </a:lnTo>
                <a:lnTo>
                  <a:pt x="230490" y="240164"/>
                </a:lnTo>
                <a:lnTo>
                  <a:pt x="195094" y="244833"/>
                </a:lnTo>
                <a:lnTo>
                  <a:pt x="167037" y="232629"/>
                </a:lnTo>
                <a:lnTo>
                  <a:pt x="124952" y="214322"/>
                </a:lnTo>
                <a:lnTo>
                  <a:pt x="96895" y="202117"/>
                </a:lnTo>
                <a:lnTo>
                  <a:pt x="54810" y="183811"/>
                </a:lnTo>
                <a:lnTo>
                  <a:pt x="34094" y="154732"/>
                </a:lnTo>
                <a:lnTo>
                  <a:pt x="27406" y="131756"/>
                </a:lnTo>
                <a:lnTo>
                  <a:pt x="6689" y="102677"/>
                </a:lnTo>
                <a:lnTo>
                  <a:pt x="0" y="79701"/>
                </a:lnTo>
                <a:lnTo>
                  <a:pt x="652" y="39851"/>
                </a:lnTo>
                <a:lnTo>
                  <a:pt x="1304" y="0"/>
                </a:lnTo>
                <a:lnTo>
                  <a:pt x="127560" y="54920"/>
                </a:lnTo>
                <a:lnTo>
                  <a:pt x="247126" y="86865"/>
                </a:lnTo>
                <a:lnTo>
                  <a:pt x="366694" y="118808"/>
                </a:lnTo>
                <a:lnTo>
                  <a:pt x="465543" y="121674"/>
                </a:lnTo>
                <a:lnTo>
                  <a:pt x="507629" y="139981"/>
                </a:lnTo>
                <a:lnTo>
                  <a:pt x="557054" y="141414"/>
                </a:lnTo>
                <a:lnTo>
                  <a:pt x="592450" y="136744"/>
                </a:lnTo>
                <a:lnTo>
                  <a:pt x="620507" y="148949"/>
                </a:lnTo>
                <a:lnTo>
                  <a:pt x="655903" y="144279"/>
                </a:lnTo>
                <a:lnTo>
                  <a:pt x="683961" y="156484"/>
                </a:lnTo>
                <a:lnTo>
                  <a:pt x="705329" y="145712"/>
                </a:lnTo>
                <a:lnTo>
                  <a:pt x="726698" y="134940"/>
                </a:lnTo>
                <a:lnTo>
                  <a:pt x="748066" y="124168"/>
                </a:lnTo>
                <a:lnTo>
                  <a:pt x="776123" y="136373"/>
                </a:lnTo>
                <a:lnTo>
                  <a:pt x="797491" y="12560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F22A8E78-A36E-4A2A-89B3-F2C24DE36B60}"/>
              </a:ext>
            </a:extLst>
          </p:cNvPr>
          <p:cNvSpPr/>
          <p:nvPr/>
        </p:nvSpPr>
        <p:spPr>
          <a:xfrm rot="20189471">
            <a:off x="9078539" y="4120121"/>
            <a:ext cx="882380" cy="391559"/>
          </a:xfrm>
          <a:custGeom>
            <a:avLst/>
            <a:gdLst>
              <a:gd name="connsiteX0" fmla="*/ 638716 w 882380"/>
              <a:gd name="connsiteY0" fmla="*/ 94394 h 391559"/>
              <a:gd name="connsiteX1" fmla="*/ 667409 w 882380"/>
              <a:gd name="connsiteY1" fmla="*/ 106875 h 391559"/>
              <a:gd name="connsiteX2" fmla="*/ 681755 w 882380"/>
              <a:gd name="connsiteY2" fmla="*/ 113116 h 391559"/>
              <a:gd name="connsiteX3" fmla="*/ 710448 w 882380"/>
              <a:gd name="connsiteY3" fmla="*/ 125597 h 391559"/>
              <a:gd name="connsiteX4" fmla="*/ 731939 w 882380"/>
              <a:gd name="connsiteY4" fmla="*/ 154633 h 391559"/>
              <a:gd name="connsiteX5" fmla="*/ 767777 w 882380"/>
              <a:gd name="connsiteY5" fmla="*/ 189908 h 391559"/>
              <a:gd name="connsiteX6" fmla="*/ 803615 w 882380"/>
              <a:gd name="connsiteY6" fmla="*/ 225185 h 391559"/>
              <a:gd name="connsiteX7" fmla="*/ 832252 w 882380"/>
              <a:gd name="connsiteY7" fmla="*/ 277015 h 391559"/>
              <a:gd name="connsiteX8" fmla="*/ 868089 w 882380"/>
              <a:gd name="connsiteY8" fmla="*/ 312291 h 391559"/>
              <a:gd name="connsiteX9" fmla="*/ 875235 w 882380"/>
              <a:gd name="connsiteY9" fmla="*/ 335085 h 391559"/>
              <a:gd name="connsiteX10" fmla="*/ 882380 w 882380"/>
              <a:gd name="connsiteY10" fmla="*/ 357880 h 391559"/>
              <a:gd name="connsiteX11" fmla="*/ 867978 w 882380"/>
              <a:gd name="connsiteY11" fmla="*/ 390989 h 391559"/>
              <a:gd name="connsiteX12" fmla="*/ 867730 w 882380"/>
              <a:gd name="connsiteY12" fmla="*/ 391559 h 391559"/>
              <a:gd name="connsiteX13" fmla="*/ 586651 w 882380"/>
              <a:gd name="connsiteY13" fmla="*/ 331748 h 391559"/>
              <a:gd name="connsiteX14" fmla="*/ 588142 w 882380"/>
              <a:gd name="connsiteY14" fmla="*/ 328320 h 391559"/>
              <a:gd name="connsiteX15" fmla="*/ 595343 w 882380"/>
              <a:gd name="connsiteY15" fmla="*/ 311766 h 391559"/>
              <a:gd name="connsiteX16" fmla="*/ 580997 w 882380"/>
              <a:gd name="connsiteY16" fmla="*/ 305526 h 391559"/>
              <a:gd name="connsiteX17" fmla="*/ 573851 w 882380"/>
              <a:gd name="connsiteY17" fmla="*/ 282731 h 391559"/>
              <a:gd name="connsiteX18" fmla="*/ 545160 w 882380"/>
              <a:gd name="connsiteY18" fmla="*/ 270250 h 391559"/>
              <a:gd name="connsiteX19" fmla="*/ 530813 w 882380"/>
              <a:gd name="connsiteY19" fmla="*/ 264009 h 391559"/>
              <a:gd name="connsiteX20" fmla="*/ 516467 w 882380"/>
              <a:gd name="connsiteY20" fmla="*/ 257768 h 391559"/>
              <a:gd name="connsiteX21" fmla="*/ 494919 w 882380"/>
              <a:gd name="connsiteY21" fmla="*/ 268082 h 391559"/>
              <a:gd name="connsiteX22" fmla="*/ 466227 w 882380"/>
              <a:gd name="connsiteY22" fmla="*/ 255602 h 391559"/>
              <a:gd name="connsiteX23" fmla="*/ 437534 w 882380"/>
              <a:gd name="connsiteY23" fmla="*/ 243120 h 391559"/>
              <a:gd name="connsiteX24" fmla="*/ 401640 w 882380"/>
              <a:gd name="connsiteY24" fmla="*/ 247193 h 391559"/>
              <a:gd name="connsiteX25" fmla="*/ 372948 w 882380"/>
              <a:gd name="connsiteY25" fmla="*/ 234711 h 391559"/>
              <a:gd name="connsiteX26" fmla="*/ 322708 w 882380"/>
              <a:gd name="connsiteY26" fmla="*/ 232544 h 391559"/>
              <a:gd name="connsiteX27" fmla="*/ 243776 w 882380"/>
              <a:gd name="connsiteY27" fmla="*/ 217895 h 391559"/>
              <a:gd name="connsiteX28" fmla="*/ 179189 w 882380"/>
              <a:gd name="connsiteY28" fmla="*/ 209487 h 391559"/>
              <a:gd name="connsiteX29" fmla="*/ 150497 w 882380"/>
              <a:gd name="connsiteY29" fmla="*/ 197006 h 391559"/>
              <a:gd name="connsiteX30" fmla="*/ 136151 w 882380"/>
              <a:gd name="connsiteY30" fmla="*/ 190766 h 391559"/>
              <a:gd name="connsiteX31" fmla="*/ 121804 w 882380"/>
              <a:gd name="connsiteY31" fmla="*/ 184525 h 391559"/>
              <a:gd name="connsiteX32" fmla="*/ 107458 w 882380"/>
              <a:gd name="connsiteY32" fmla="*/ 178285 h 391559"/>
              <a:gd name="connsiteX33" fmla="*/ 78766 w 882380"/>
              <a:gd name="connsiteY33" fmla="*/ 165804 h 391559"/>
              <a:gd name="connsiteX34" fmla="*/ 50073 w 882380"/>
              <a:gd name="connsiteY34" fmla="*/ 153322 h 391559"/>
              <a:gd name="connsiteX35" fmla="*/ 42928 w 882380"/>
              <a:gd name="connsiteY35" fmla="*/ 130527 h 391559"/>
              <a:gd name="connsiteX36" fmla="*/ 21435 w 882380"/>
              <a:gd name="connsiteY36" fmla="*/ 101492 h 391559"/>
              <a:gd name="connsiteX37" fmla="*/ 14291 w 882380"/>
              <a:gd name="connsiteY37" fmla="*/ 78697 h 391559"/>
              <a:gd name="connsiteX38" fmla="*/ 7145 w 882380"/>
              <a:gd name="connsiteY38" fmla="*/ 55903 h 391559"/>
              <a:gd name="connsiteX39" fmla="*/ 0 w 882380"/>
              <a:gd name="connsiteY39" fmla="*/ 33108 h 391559"/>
              <a:gd name="connsiteX40" fmla="*/ 14402 w 882380"/>
              <a:gd name="connsiteY40" fmla="*/ 0 h 391559"/>
              <a:gd name="connsiteX41" fmla="*/ 43095 w 882380"/>
              <a:gd name="connsiteY41" fmla="*/ 12481 h 391559"/>
              <a:gd name="connsiteX42" fmla="*/ 57440 w 882380"/>
              <a:gd name="connsiteY42" fmla="*/ 18721 h 391559"/>
              <a:gd name="connsiteX43" fmla="*/ 107681 w 882380"/>
              <a:gd name="connsiteY43" fmla="*/ 20889 h 391559"/>
              <a:gd name="connsiteX44" fmla="*/ 136373 w 882380"/>
              <a:gd name="connsiteY44" fmla="*/ 33371 h 391559"/>
              <a:gd name="connsiteX45" fmla="*/ 179412 w 882380"/>
              <a:gd name="connsiteY45" fmla="*/ 52092 h 391559"/>
              <a:gd name="connsiteX46" fmla="*/ 229652 w 882380"/>
              <a:gd name="connsiteY46" fmla="*/ 54260 h 391559"/>
              <a:gd name="connsiteX47" fmla="*/ 287037 w 882380"/>
              <a:gd name="connsiteY47" fmla="*/ 79222 h 391559"/>
              <a:gd name="connsiteX48" fmla="*/ 337277 w 882380"/>
              <a:gd name="connsiteY48" fmla="*/ 81390 h 391559"/>
              <a:gd name="connsiteX49" fmla="*/ 401863 w 882380"/>
              <a:gd name="connsiteY49" fmla="*/ 89798 h 391559"/>
              <a:gd name="connsiteX50" fmla="*/ 444902 w 882380"/>
              <a:gd name="connsiteY50" fmla="*/ 108519 h 391559"/>
              <a:gd name="connsiteX51" fmla="*/ 495142 w 882380"/>
              <a:gd name="connsiteY51" fmla="*/ 110686 h 391559"/>
              <a:gd name="connsiteX52" fmla="*/ 531036 w 882380"/>
              <a:gd name="connsiteY52" fmla="*/ 106614 h 391559"/>
              <a:gd name="connsiteX53" fmla="*/ 559728 w 882380"/>
              <a:gd name="connsiteY53" fmla="*/ 119095 h 391559"/>
              <a:gd name="connsiteX54" fmla="*/ 581276 w 882380"/>
              <a:gd name="connsiteY54" fmla="*/ 108781 h 391559"/>
              <a:gd name="connsiteX55" fmla="*/ 595622 w 882380"/>
              <a:gd name="connsiteY55" fmla="*/ 115022 h 391559"/>
              <a:gd name="connsiteX56" fmla="*/ 617169 w 882380"/>
              <a:gd name="connsiteY56" fmla="*/ 104709 h 391559"/>
              <a:gd name="connsiteX57" fmla="*/ 638716 w 882380"/>
              <a:gd name="connsiteY57" fmla="*/ 94394 h 391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882380" h="391559">
                <a:moveTo>
                  <a:pt x="638716" y="94394"/>
                </a:moveTo>
                <a:lnTo>
                  <a:pt x="667409" y="106875"/>
                </a:lnTo>
                <a:lnTo>
                  <a:pt x="681755" y="113116"/>
                </a:lnTo>
                <a:lnTo>
                  <a:pt x="710448" y="125597"/>
                </a:lnTo>
                <a:lnTo>
                  <a:pt x="731939" y="154633"/>
                </a:lnTo>
                <a:lnTo>
                  <a:pt x="767777" y="189908"/>
                </a:lnTo>
                <a:lnTo>
                  <a:pt x="803615" y="225185"/>
                </a:lnTo>
                <a:lnTo>
                  <a:pt x="832252" y="277015"/>
                </a:lnTo>
                <a:lnTo>
                  <a:pt x="868089" y="312291"/>
                </a:lnTo>
                <a:lnTo>
                  <a:pt x="875235" y="335085"/>
                </a:lnTo>
                <a:lnTo>
                  <a:pt x="882380" y="357880"/>
                </a:lnTo>
                <a:lnTo>
                  <a:pt x="867978" y="390989"/>
                </a:lnTo>
                <a:lnTo>
                  <a:pt x="867730" y="391559"/>
                </a:lnTo>
                <a:lnTo>
                  <a:pt x="586651" y="331748"/>
                </a:lnTo>
                <a:lnTo>
                  <a:pt x="588142" y="328320"/>
                </a:lnTo>
                <a:lnTo>
                  <a:pt x="595343" y="311766"/>
                </a:lnTo>
                <a:lnTo>
                  <a:pt x="580997" y="305526"/>
                </a:lnTo>
                <a:lnTo>
                  <a:pt x="573851" y="282731"/>
                </a:lnTo>
                <a:lnTo>
                  <a:pt x="545160" y="270250"/>
                </a:lnTo>
                <a:lnTo>
                  <a:pt x="530813" y="264009"/>
                </a:lnTo>
                <a:lnTo>
                  <a:pt x="516467" y="257768"/>
                </a:lnTo>
                <a:lnTo>
                  <a:pt x="494919" y="268082"/>
                </a:lnTo>
                <a:lnTo>
                  <a:pt x="466227" y="255602"/>
                </a:lnTo>
                <a:lnTo>
                  <a:pt x="437534" y="243120"/>
                </a:lnTo>
                <a:lnTo>
                  <a:pt x="401640" y="247193"/>
                </a:lnTo>
                <a:lnTo>
                  <a:pt x="372948" y="234711"/>
                </a:lnTo>
                <a:lnTo>
                  <a:pt x="322708" y="232544"/>
                </a:lnTo>
                <a:lnTo>
                  <a:pt x="243776" y="217895"/>
                </a:lnTo>
                <a:lnTo>
                  <a:pt x="179189" y="209487"/>
                </a:lnTo>
                <a:lnTo>
                  <a:pt x="150497" y="197006"/>
                </a:lnTo>
                <a:lnTo>
                  <a:pt x="136151" y="190766"/>
                </a:lnTo>
                <a:lnTo>
                  <a:pt x="121804" y="184525"/>
                </a:lnTo>
                <a:lnTo>
                  <a:pt x="107458" y="178285"/>
                </a:lnTo>
                <a:lnTo>
                  <a:pt x="78766" y="165804"/>
                </a:lnTo>
                <a:lnTo>
                  <a:pt x="50073" y="153322"/>
                </a:lnTo>
                <a:lnTo>
                  <a:pt x="42928" y="130527"/>
                </a:lnTo>
                <a:lnTo>
                  <a:pt x="21435" y="101492"/>
                </a:lnTo>
                <a:lnTo>
                  <a:pt x="14291" y="78697"/>
                </a:lnTo>
                <a:lnTo>
                  <a:pt x="7145" y="55903"/>
                </a:lnTo>
                <a:lnTo>
                  <a:pt x="0" y="33108"/>
                </a:lnTo>
                <a:lnTo>
                  <a:pt x="14402" y="0"/>
                </a:lnTo>
                <a:lnTo>
                  <a:pt x="43095" y="12481"/>
                </a:lnTo>
                <a:lnTo>
                  <a:pt x="57440" y="18721"/>
                </a:lnTo>
                <a:lnTo>
                  <a:pt x="107681" y="20889"/>
                </a:lnTo>
                <a:lnTo>
                  <a:pt x="136373" y="33371"/>
                </a:lnTo>
                <a:lnTo>
                  <a:pt x="179412" y="52092"/>
                </a:lnTo>
                <a:lnTo>
                  <a:pt x="229652" y="54260"/>
                </a:lnTo>
                <a:lnTo>
                  <a:pt x="287037" y="79222"/>
                </a:lnTo>
                <a:lnTo>
                  <a:pt x="337277" y="81390"/>
                </a:lnTo>
                <a:lnTo>
                  <a:pt x="401863" y="89798"/>
                </a:lnTo>
                <a:lnTo>
                  <a:pt x="444902" y="108519"/>
                </a:lnTo>
                <a:lnTo>
                  <a:pt x="495142" y="110686"/>
                </a:lnTo>
                <a:lnTo>
                  <a:pt x="531036" y="106614"/>
                </a:lnTo>
                <a:lnTo>
                  <a:pt x="559728" y="119095"/>
                </a:lnTo>
                <a:lnTo>
                  <a:pt x="581276" y="108781"/>
                </a:lnTo>
                <a:lnTo>
                  <a:pt x="595622" y="115022"/>
                </a:lnTo>
                <a:lnTo>
                  <a:pt x="617169" y="104709"/>
                </a:lnTo>
                <a:lnTo>
                  <a:pt x="638716" y="9439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2FDB22F0-F59B-40F6-94F2-B935F5C50F92}"/>
              </a:ext>
            </a:extLst>
          </p:cNvPr>
          <p:cNvSpPr/>
          <p:nvPr/>
        </p:nvSpPr>
        <p:spPr>
          <a:xfrm rot="20189471">
            <a:off x="10510028" y="4301305"/>
            <a:ext cx="740252" cy="1285299"/>
          </a:xfrm>
          <a:custGeom>
            <a:avLst/>
            <a:gdLst>
              <a:gd name="connsiteX0" fmla="*/ 740252 w 740252"/>
              <a:gd name="connsiteY0" fmla="*/ 94957 h 1285299"/>
              <a:gd name="connsiteX1" fmla="*/ 725295 w 740252"/>
              <a:gd name="connsiteY1" fmla="*/ 102115 h 1285299"/>
              <a:gd name="connsiteX2" fmla="*/ 689402 w 740252"/>
              <a:gd name="connsiteY2" fmla="*/ 106189 h 1285299"/>
              <a:gd name="connsiteX3" fmla="*/ 653508 w 740252"/>
              <a:gd name="connsiteY3" fmla="*/ 110261 h 1285299"/>
              <a:gd name="connsiteX4" fmla="*/ 639162 w 740252"/>
              <a:gd name="connsiteY4" fmla="*/ 104021 h 1285299"/>
              <a:gd name="connsiteX5" fmla="*/ 603269 w 740252"/>
              <a:gd name="connsiteY5" fmla="*/ 108094 h 1285299"/>
              <a:gd name="connsiteX6" fmla="*/ 581721 w 740252"/>
              <a:gd name="connsiteY6" fmla="*/ 118408 h 1285299"/>
              <a:gd name="connsiteX7" fmla="*/ 545827 w 740252"/>
              <a:gd name="connsiteY7" fmla="*/ 122481 h 1285299"/>
              <a:gd name="connsiteX8" fmla="*/ 502732 w 740252"/>
              <a:gd name="connsiteY8" fmla="*/ 143108 h 1285299"/>
              <a:gd name="connsiteX9" fmla="*/ 459639 w 740252"/>
              <a:gd name="connsiteY9" fmla="*/ 163735 h 1285299"/>
              <a:gd name="connsiteX10" fmla="*/ 416544 w 740252"/>
              <a:gd name="connsiteY10" fmla="*/ 184362 h 1285299"/>
              <a:gd name="connsiteX11" fmla="*/ 366248 w 740252"/>
              <a:gd name="connsiteY11" fmla="*/ 221544 h 1285299"/>
              <a:gd name="connsiteX12" fmla="*/ 315953 w 740252"/>
              <a:gd name="connsiteY12" fmla="*/ 258726 h 1285299"/>
              <a:gd name="connsiteX13" fmla="*/ 287204 w 740252"/>
              <a:gd name="connsiteY13" fmla="*/ 285593 h 1285299"/>
              <a:gd name="connsiteX14" fmla="*/ 244110 w 740252"/>
              <a:gd name="connsiteY14" fmla="*/ 306220 h 1285299"/>
              <a:gd name="connsiteX15" fmla="*/ 215361 w 740252"/>
              <a:gd name="connsiteY15" fmla="*/ 333088 h 1285299"/>
              <a:gd name="connsiteX16" fmla="*/ 193814 w 740252"/>
              <a:gd name="connsiteY16" fmla="*/ 343402 h 1285299"/>
              <a:gd name="connsiteX17" fmla="*/ 165066 w 740252"/>
              <a:gd name="connsiteY17" fmla="*/ 370270 h 1285299"/>
              <a:gd name="connsiteX18" fmla="*/ 157865 w 740252"/>
              <a:gd name="connsiteY18" fmla="*/ 386823 h 1285299"/>
              <a:gd name="connsiteX19" fmla="*/ 172211 w 740252"/>
              <a:gd name="connsiteY19" fmla="*/ 393064 h 1285299"/>
              <a:gd name="connsiteX20" fmla="*/ 186502 w 740252"/>
              <a:gd name="connsiteY20" fmla="*/ 438653 h 1285299"/>
              <a:gd name="connsiteX21" fmla="*/ 200848 w 740252"/>
              <a:gd name="connsiteY21" fmla="*/ 444894 h 1285299"/>
              <a:gd name="connsiteX22" fmla="*/ 222340 w 740252"/>
              <a:gd name="connsiteY22" fmla="*/ 473930 h 1285299"/>
              <a:gd name="connsiteX23" fmla="*/ 236630 w 740252"/>
              <a:gd name="connsiteY23" fmla="*/ 519519 h 1285299"/>
              <a:gd name="connsiteX24" fmla="*/ 258122 w 740252"/>
              <a:gd name="connsiteY24" fmla="*/ 548555 h 1285299"/>
              <a:gd name="connsiteX25" fmla="*/ 293904 w 740252"/>
              <a:gd name="connsiteY25" fmla="*/ 623179 h 1285299"/>
              <a:gd name="connsiteX26" fmla="*/ 322486 w 740252"/>
              <a:gd name="connsiteY26" fmla="*/ 714358 h 1285299"/>
              <a:gd name="connsiteX27" fmla="*/ 343921 w 740252"/>
              <a:gd name="connsiteY27" fmla="*/ 782742 h 1285299"/>
              <a:gd name="connsiteX28" fmla="*/ 358157 w 740252"/>
              <a:gd name="connsiteY28" fmla="*/ 867680 h 1285299"/>
              <a:gd name="connsiteX29" fmla="*/ 358045 w 740252"/>
              <a:gd name="connsiteY29" fmla="*/ 946378 h 1285299"/>
              <a:gd name="connsiteX30" fmla="*/ 343587 w 740252"/>
              <a:gd name="connsiteY30" fmla="*/ 1018836 h 1285299"/>
              <a:gd name="connsiteX31" fmla="*/ 329129 w 740252"/>
              <a:gd name="connsiteY31" fmla="*/ 1091293 h 1285299"/>
              <a:gd name="connsiteX32" fmla="*/ 307527 w 740252"/>
              <a:gd name="connsiteY32" fmla="*/ 1140955 h 1285299"/>
              <a:gd name="connsiteX33" fmla="*/ 271577 w 740252"/>
              <a:gd name="connsiteY33" fmla="*/ 1184377 h 1285299"/>
              <a:gd name="connsiteX34" fmla="*/ 221281 w 740252"/>
              <a:gd name="connsiteY34" fmla="*/ 1221558 h 1285299"/>
              <a:gd name="connsiteX35" fmla="*/ 192534 w 740252"/>
              <a:gd name="connsiteY35" fmla="*/ 1248426 h 1285299"/>
              <a:gd name="connsiteX36" fmla="*/ 149439 w 740252"/>
              <a:gd name="connsiteY36" fmla="*/ 1269053 h 1285299"/>
              <a:gd name="connsiteX37" fmla="*/ 91999 w 740252"/>
              <a:gd name="connsiteY37" fmla="*/ 1283440 h 1285299"/>
              <a:gd name="connsiteX38" fmla="*/ 75616 w 740252"/>
              <a:gd name="connsiteY38" fmla="*/ 1285299 h 1285299"/>
              <a:gd name="connsiteX39" fmla="*/ 75616 w 740252"/>
              <a:gd name="connsiteY39" fmla="*/ 921956 h 1285299"/>
              <a:gd name="connsiteX40" fmla="*/ 78153 w 740252"/>
              <a:gd name="connsiteY40" fmla="*/ 923059 h 1285299"/>
              <a:gd name="connsiteX41" fmla="*/ 85298 w 740252"/>
              <a:gd name="connsiteY41" fmla="*/ 945854 h 1285299"/>
              <a:gd name="connsiteX42" fmla="*/ 106846 w 740252"/>
              <a:gd name="connsiteY42" fmla="*/ 935540 h 1285299"/>
              <a:gd name="connsiteX43" fmla="*/ 92499 w 740252"/>
              <a:gd name="connsiteY43" fmla="*/ 929300 h 1285299"/>
              <a:gd name="connsiteX44" fmla="*/ 106901 w 740252"/>
              <a:gd name="connsiteY44" fmla="*/ 896191 h 1285299"/>
              <a:gd name="connsiteX45" fmla="*/ 106957 w 740252"/>
              <a:gd name="connsiteY45" fmla="*/ 856843 h 1285299"/>
              <a:gd name="connsiteX46" fmla="*/ 114213 w 740252"/>
              <a:gd name="connsiteY46" fmla="*/ 800939 h 1285299"/>
              <a:gd name="connsiteX47" fmla="*/ 114325 w 740252"/>
              <a:gd name="connsiteY47" fmla="*/ 722242 h 1285299"/>
              <a:gd name="connsiteX48" fmla="*/ 107235 w 740252"/>
              <a:gd name="connsiteY48" fmla="*/ 660098 h 1285299"/>
              <a:gd name="connsiteX49" fmla="*/ 93000 w 740252"/>
              <a:gd name="connsiteY49" fmla="*/ 575159 h 1285299"/>
              <a:gd name="connsiteX50" fmla="*/ 57218 w 740252"/>
              <a:gd name="connsiteY50" fmla="*/ 500535 h 1285299"/>
              <a:gd name="connsiteX51" fmla="*/ 35783 w 740252"/>
              <a:gd name="connsiteY51" fmla="*/ 432151 h 1285299"/>
              <a:gd name="connsiteX52" fmla="*/ 7145 w 740252"/>
              <a:gd name="connsiteY52" fmla="*/ 380321 h 1285299"/>
              <a:gd name="connsiteX53" fmla="*/ 0 w 740252"/>
              <a:gd name="connsiteY53" fmla="*/ 357526 h 1285299"/>
              <a:gd name="connsiteX54" fmla="*/ 7201 w 740252"/>
              <a:gd name="connsiteY54" fmla="*/ 340972 h 1285299"/>
              <a:gd name="connsiteX55" fmla="*/ 55 w 740252"/>
              <a:gd name="connsiteY55" fmla="*/ 318177 h 1285299"/>
              <a:gd name="connsiteX56" fmla="*/ 7256 w 740252"/>
              <a:gd name="connsiteY56" fmla="*/ 301623 h 1285299"/>
              <a:gd name="connsiteX57" fmla="*/ 28804 w 740252"/>
              <a:gd name="connsiteY57" fmla="*/ 291309 h 1285299"/>
              <a:gd name="connsiteX58" fmla="*/ 36004 w 740252"/>
              <a:gd name="connsiteY58" fmla="*/ 274755 h 1285299"/>
              <a:gd name="connsiteX59" fmla="*/ 57552 w 740252"/>
              <a:gd name="connsiteY59" fmla="*/ 264442 h 1285299"/>
              <a:gd name="connsiteX60" fmla="*/ 86300 w 740252"/>
              <a:gd name="connsiteY60" fmla="*/ 237574 h 1285299"/>
              <a:gd name="connsiteX61" fmla="*/ 115049 w 740252"/>
              <a:gd name="connsiteY61" fmla="*/ 210706 h 1285299"/>
              <a:gd name="connsiteX62" fmla="*/ 150998 w 740252"/>
              <a:gd name="connsiteY62" fmla="*/ 167284 h 1285299"/>
              <a:gd name="connsiteX63" fmla="*/ 194092 w 740252"/>
              <a:gd name="connsiteY63" fmla="*/ 146657 h 1285299"/>
              <a:gd name="connsiteX64" fmla="*/ 230042 w 740252"/>
              <a:gd name="connsiteY64" fmla="*/ 103235 h 1285299"/>
              <a:gd name="connsiteX65" fmla="*/ 280337 w 740252"/>
              <a:gd name="connsiteY65" fmla="*/ 66054 h 1285299"/>
              <a:gd name="connsiteX66" fmla="*/ 309086 w 740252"/>
              <a:gd name="connsiteY66" fmla="*/ 39186 h 1285299"/>
              <a:gd name="connsiteX67" fmla="*/ 330632 w 740252"/>
              <a:gd name="connsiteY67" fmla="*/ 28872 h 1285299"/>
              <a:gd name="connsiteX68" fmla="*/ 343192 w 740252"/>
              <a:gd name="connsiteY68" fmla="*/ 0 h 1285299"/>
              <a:gd name="connsiteX69" fmla="*/ 740252 w 740252"/>
              <a:gd name="connsiteY69" fmla="*/ 94957 h 12852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740252" h="1285299">
                <a:moveTo>
                  <a:pt x="740252" y="94957"/>
                </a:moveTo>
                <a:lnTo>
                  <a:pt x="725295" y="102115"/>
                </a:lnTo>
                <a:lnTo>
                  <a:pt x="689402" y="106189"/>
                </a:lnTo>
                <a:lnTo>
                  <a:pt x="653508" y="110261"/>
                </a:lnTo>
                <a:lnTo>
                  <a:pt x="639162" y="104021"/>
                </a:lnTo>
                <a:lnTo>
                  <a:pt x="603269" y="108094"/>
                </a:lnTo>
                <a:lnTo>
                  <a:pt x="581721" y="118408"/>
                </a:lnTo>
                <a:lnTo>
                  <a:pt x="545827" y="122481"/>
                </a:lnTo>
                <a:lnTo>
                  <a:pt x="502732" y="143108"/>
                </a:lnTo>
                <a:lnTo>
                  <a:pt x="459639" y="163735"/>
                </a:lnTo>
                <a:lnTo>
                  <a:pt x="416544" y="184362"/>
                </a:lnTo>
                <a:lnTo>
                  <a:pt x="366248" y="221544"/>
                </a:lnTo>
                <a:lnTo>
                  <a:pt x="315953" y="258726"/>
                </a:lnTo>
                <a:lnTo>
                  <a:pt x="287204" y="285593"/>
                </a:lnTo>
                <a:lnTo>
                  <a:pt x="244110" y="306220"/>
                </a:lnTo>
                <a:lnTo>
                  <a:pt x="215361" y="333088"/>
                </a:lnTo>
                <a:lnTo>
                  <a:pt x="193814" y="343402"/>
                </a:lnTo>
                <a:lnTo>
                  <a:pt x="165066" y="370270"/>
                </a:lnTo>
                <a:lnTo>
                  <a:pt x="157865" y="386823"/>
                </a:lnTo>
                <a:lnTo>
                  <a:pt x="172211" y="393064"/>
                </a:lnTo>
                <a:lnTo>
                  <a:pt x="186502" y="438653"/>
                </a:lnTo>
                <a:lnTo>
                  <a:pt x="200848" y="444894"/>
                </a:lnTo>
                <a:lnTo>
                  <a:pt x="222340" y="473930"/>
                </a:lnTo>
                <a:lnTo>
                  <a:pt x="236630" y="519519"/>
                </a:lnTo>
                <a:lnTo>
                  <a:pt x="258122" y="548555"/>
                </a:lnTo>
                <a:lnTo>
                  <a:pt x="293904" y="623179"/>
                </a:lnTo>
                <a:lnTo>
                  <a:pt x="322486" y="714358"/>
                </a:lnTo>
                <a:lnTo>
                  <a:pt x="343921" y="782742"/>
                </a:lnTo>
                <a:lnTo>
                  <a:pt x="358157" y="867680"/>
                </a:lnTo>
                <a:lnTo>
                  <a:pt x="358045" y="946378"/>
                </a:lnTo>
                <a:lnTo>
                  <a:pt x="343587" y="1018836"/>
                </a:lnTo>
                <a:lnTo>
                  <a:pt x="329129" y="1091293"/>
                </a:lnTo>
                <a:lnTo>
                  <a:pt x="307527" y="1140955"/>
                </a:lnTo>
                <a:lnTo>
                  <a:pt x="271577" y="1184377"/>
                </a:lnTo>
                <a:lnTo>
                  <a:pt x="221281" y="1221558"/>
                </a:lnTo>
                <a:lnTo>
                  <a:pt x="192534" y="1248426"/>
                </a:lnTo>
                <a:lnTo>
                  <a:pt x="149439" y="1269053"/>
                </a:lnTo>
                <a:lnTo>
                  <a:pt x="91999" y="1283440"/>
                </a:lnTo>
                <a:lnTo>
                  <a:pt x="75616" y="1285299"/>
                </a:lnTo>
                <a:lnTo>
                  <a:pt x="75616" y="921956"/>
                </a:lnTo>
                <a:lnTo>
                  <a:pt x="78153" y="923059"/>
                </a:lnTo>
                <a:lnTo>
                  <a:pt x="85298" y="945854"/>
                </a:lnTo>
                <a:lnTo>
                  <a:pt x="106846" y="935540"/>
                </a:lnTo>
                <a:lnTo>
                  <a:pt x="92499" y="929300"/>
                </a:lnTo>
                <a:lnTo>
                  <a:pt x="106901" y="896191"/>
                </a:lnTo>
                <a:lnTo>
                  <a:pt x="106957" y="856843"/>
                </a:lnTo>
                <a:lnTo>
                  <a:pt x="114213" y="800939"/>
                </a:lnTo>
                <a:lnTo>
                  <a:pt x="114325" y="722242"/>
                </a:lnTo>
                <a:lnTo>
                  <a:pt x="107235" y="660098"/>
                </a:lnTo>
                <a:lnTo>
                  <a:pt x="93000" y="575159"/>
                </a:lnTo>
                <a:lnTo>
                  <a:pt x="57218" y="500535"/>
                </a:lnTo>
                <a:lnTo>
                  <a:pt x="35783" y="432151"/>
                </a:lnTo>
                <a:lnTo>
                  <a:pt x="7145" y="380321"/>
                </a:lnTo>
                <a:lnTo>
                  <a:pt x="0" y="357526"/>
                </a:lnTo>
                <a:lnTo>
                  <a:pt x="7201" y="340972"/>
                </a:lnTo>
                <a:lnTo>
                  <a:pt x="55" y="318177"/>
                </a:lnTo>
                <a:lnTo>
                  <a:pt x="7256" y="301623"/>
                </a:lnTo>
                <a:lnTo>
                  <a:pt x="28804" y="291309"/>
                </a:lnTo>
                <a:lnTo>
                  <a:pt x="36004" y="274755"/>
                </a:lnTo>
                <a:lnTo>
                  <a:pt x="57552" y="264442"/>
                </a:lnTo>
                <a:lnTo>
                  <a:pt x="86300" y="237574"/>
                </a:lnTo>
                <a:lnTo>
                  <a:pt x="115049" y="210706"/>
                </a:lnTo>
                <a:lnTo>
                  <a:pt x="150998" y="167284"/>
                </a:lnTo>
                <a:lnTo>
                  <a:pt x="194092" y="146657"/>
                </a:lnTo>
                <a:lnTo>
                  <a:pt x="230042" y="103235"/>
                </a:lnTo>
                <a:lnTo>
                  <a:pt x="280337" y="66054"/>
                </a:lnTo>
                <a:lnTo>
                  <a:pt x="309086" y="39186"/>
                </a:lnTo>
                <a:lnTo>
                  <a:pt x="330632" y="28872"/>
                </a:lnTo>
                <a:lnTo>
                  <a:pt x="343192" y="0"/>
                </a:lnTo>
                <a:lnTo>
                  <a:pt x="740252" y="9495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99F388FF-4245-4468-BB51-5454DF00AC73}"/>
              </a:ext>
            </a:extLst>
          </p:cNvPr>
          <p:cNvSpPr/>
          <p:nvPr/>
        </p:nvSpPr>
        <p:spPr>
          <a:xfrm rot="20189471">
            <a:off x="8495977" y="4507169"/>
            <a:ext cx="516522" cy="218419"/>
          </a:xfrm>
          <a:custGeom>
            <a:avLst/>
            <a:gdLst>
              <a:gd name="connsiteX0" fmla="*/ 394718 w 516522"/>
              <a:gd name="connsiteY0" fmla="*/ 67002 h 218419"/>
              <a:gd name="connsiteX1" fmla="*/ 409064 w 516522"/>
              <a:gd name="connsiteY1" fmla="*/ 73243 h 218419"/>
              <a:gd name="connsiteX2" fmla="*/ 423410 w 516522"/>
              <a:gd name="connsiteY2" fmla="*/ 79483 h 218419"/>
              <a:gd name="connsiteX3" fmla="*/ 430555 w 516522"/>
              <a:gd name="connsiteY3" fmla="*/ 102278 h 218419"/>
              <a:gd name="connsiteX4" fmla="*/ 444901 w 516522"/>
              <a:gd name="connsiteY4" fmla="*/ 108519 h 218419"/>
              <a:gd name="connsiteX5" fmla="*/ 466393 w 516522"/>
              <a:gd name="connsiteY5" fmla="*/ 137554 h 218419"/>
              <a:gd name="connsiteX6" fmla="*/ 487884 w 516522"/>
              <a:gd name="connsiteY6" fmla="*/ 166589 h 218419"/>
              <a:gd name="connsiteX7" fmla="*/ 495030 w 516522"/>
              <a:gd name="connsiteY7" fmla="*/ 189384 h 218419"/>
              <a:gd name="connsiteX8" fmla="*/ 509376 w 516522"/>
              <a:gd name="connsiteY8" fmla="*/ 195624 h 218419"/>
              <a:gd name="connsiteX9" fmla="*/ 516522 w 516522"/>
              <a:gd name="connsiteY9" fmla="*/ 218419 h 218419"/>
              <a:gd name="connsiteX10" fmla="*/ 502175 w 516522"/>
              <a:gd name="connsiteY10" fmla="*/ 212179 h 218419"/>
              <a:gd name="connsiteX11" fmla="*/ 497085 w 516522"/>
              <a:gd name="connsiteY11" fmla="*/ 214615 h 218419"/>
              <a:gd name="connsiteX12" fmla="*/ 322800 w 516522"/>
              <a:gd name="connsiteY12" fmla="*/ 167005 h 218419"/>
              <a:gd name="connsiteX13" fmla="*/ 322819 w 516522"/>
              <a:gd name="connsiteY13" fmla="*/ 153846 h 218419"/>
              <a:gd name="connsiteX14" fmla="*/ 294127 w 516522"/>
              <a:gd name="connsiteY14" fmla="*/ 141365 h 218419"/>
              <a:gd name="connsiteX15" fmla="*/ 272635 w 516522"/>
              <a:gd name="connsiteY15" fmla="*/ 112330 h 218419"/>
              <a:gd name="connsiteX16" fmla="*/ 229595 w 516522"/>
              <a:gd name="connsiteY16" fmla="*/ 93608 h 218419"/>
              <a:gd name="connsiteX17" fmla="*/ 165010 w 516522"/>
              <a:gd name="connsiteY17" fmla="*/ 85199 h 218419"/>
              <a:gd name="connsiteX18" fmla="*/ 136317 w 516522"/>
              <a:gd name="connsiteY18" fmla="*/ 72718 h 218419"/>
              <a:gd name="connsiteX19" fmla="*/ 93279 w 516522"/>
              <a:gd name="connsiteY19" fmla="*/ 53997 h 218419"/>
              <a:gd name="connsiteX20" fmla="*/ 78932 w 516522"/>
              <a:gd name="connsiteY20" fmla="*/ 47756 h 218419"/>
              <a:gd name="connsiteX21" fmla="*/ 43038 w 516522"/>
              <a:gd name="connsiteY21" fmla="*/ 51829 h 218419"/>
              <a:gd name="connsiteX22" fmla="*/ 28692 w 516522"/>
              <a:gd name="connsiteY22" fmla="*/ 45589 h 218419"/>
              <a:gd name="connsiteX23" fmla="*/ 14346 w 516522"/>
              <a:gd name="connsiteY23" fmla="*/ 39348 h 218419"/>
              <a:gd name="connsiteX24" fmla="*/ 0 w 516522"/>
              <a:gd name="connsiteY24" fmla="*/ 33108 h 218419"/>
              <a:gd name="connsiteX25" fmla="*/ 14402 w 516522"/>
              <a:gd name="connsiteY25" fmla="*/ 0 h 218419"/>
              <a:gd name="connsiteX26" fmla="*/ 86133 w 516522"/>
              <a:gd name="connsiteY26" fmla="*/ 31202 h 218419"/>
              <a:gd name="connsiteX27" fmla="*/ 143518 w 516522"/>
              <a:gd name="connsiteY27" fmla="*/ 56165 h 218419"/>
              <a:gd name="connsiteX28" fmla="*/ 193758 w 516522"/>
              <a:gd name="connsiteY28" fmla="*/ 58332 h 218419"/>
              <a:gd name="connsiteX29" fmla="*/ 236797 w 516522"/>
              <a:gd name="connsiteY29" fmla="*/ 77053 h 218419"/>
              <a:gd name="connsiteX30" fmla="*/ 287037 w 516522"/>
              <a:gd name="connsiteY30" fmla="*/ 79222 h 218419"/>
              <a:gd name="connsiteX31" fmla="*/ 315730 w 516522"/>
              <a:gd name="connsiteY31" fmla="*/ 91703 h 218419"/>
              <a:gd name="connsiteX32" fmla="*/ 330075 w 516522"/>
              <a:gd name="connsiteY32" fmla="*/ 97943 h 218419"/>
              <a:gd name="connsiteX33" fmla="*/ 351623 w 516522"/>
              <a:gd name="connsiteY33" fmla="*/ 87629 h 218419"/>
              <a:gd name="connsiteX34" fmla="*/ 373170 w 516522"/>
              <a:gd name="connsiteY34" fmla="*/ 77316 h 218419"/>
              <a:gd name="connsiteX35" fmla="*/ 394718 w 516522"/>
              <a:gd name="connsiteY35" fmla="*/ 67002 h 218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16522" h="218419">
                <a:moveTo>
                  <a:pt x="394718" y="67002"/>
                </a:moveTo>
                <a:lnTo>
                  <a:pt x="409064" y="73243"/>
                </a:lnTo>
                <a:lnTo>
                  <a:pt x="423410" y="79483"/>
                </a:lnTo>
                <a:lnTo>
                  <a:pt x="430555" y="102278"/>
                </a:lnTo>
                <a:lnTo>
                  <a:pt x="444901" y="108519"/>
                </a:lnTo>
                <a:lnTo>
                  <a:pt x="466393" y="137554"/>
                </a:lnTo>
                <a:lnTo>
                  <a:pt x="487884" y="166589"/>
                </a:lnTo>
                <a:lnTo>
                  <a:pt x="495030" y="189384"/>
                </a:lnTo>
                <a:lnTo>
                  <a:pt x="509376" y="195624"/>
                </a:lnTo>
                <a:lnTo>
                  <a:pt x="516522" y="218419"/>
                </a:lnTo>
                <a:lnTo>
                  <a:pt x="502175" y="212179"/>
                </a:lnTo>
                <a:lnTo>
                  <a:pt x="497085" y="214615"/>
                </a:lnTo>
                <a:lnTo>
                  <a:pt x="322800" y="167005"/>
                </a:lnTo>
                <a:lnTo>
                  <a:pt x="322819" y="153846"/>
                </a:lnTo>
                <a:lnTo>
                  <a:pt x="294127" y="141365"/>
                </a:lnTo>
                <a:lnTo>
                  <a:pt x="272635" y="112330"/>
                </a:lnTo>
                <a:lnTo>
                  <a:pt x="229595" y="93608"/>
                </a:lnTo>
                <a:lnTo>
                  <a:pt x="165010" y="85199"/>
                </a:lnTo>
                <a:lnTo>
                  <a:pt x="136317" y="72718"/>
                </a:lnTo>
                <a:lnTo>
                  <a:pt x="93279" y="53997"/>
                </a:lnTo>
                <a:lnTo>
                  <a:pt x="78932" y="47756"/>
                </a:lnTo>
                <a:lnTo>
                  <a:pt x="43038" y="51829"/>
                </a:lnTo>
                <a:lnTo>
                  <a:pt x="28692" y="45589"/>
                </a:lnTo>
                <a:lnTo>
                  <a:pt x="14346" y="39348"/>
                </a:lnTo>
                <a:lnTo>
                  <a:pt x="0" y="33108"/>
                </a:lnTo>
                <a:lnTo>
                  <a:pt x="14402" y="0"/>
                </a:lnTo>
                <a:lnTo>
                  <a:pt x="86133" y="31202"/>
                </a:lnTo>
                <a:lnTo>
                  <a:pt x="143518" y="56165"/>
                </a:lnTo>
                <a:lnTo>
                  <a:pt x="193758" y="58332"/>
                </a:lnTo>
                <a:lnTo>
                  <a:pt x="236797" y="77053"/>
                </a:lnTo>
                <a:lnTo>
                  <a:pt x="287037" y="79222"/>
                </a:lnTo>
                <a:lnTo>
                  <a:pt x="315730" y="91703"/>
                </a:lnTo>
                <a:lnTo>
                  <a:pt x="330075" y="97943"/>
                </a:lnTo>
                <a:lnTo>
                  <a:pt x="351623" y="87629"/>
                </a:lnTo>
                <a:lnTo>
                  <a:pt x="373170" y="77316"/>
                </a:lnTo>
                <a:lnTo>
                  <a:pt x="394718" y="6700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FED01C79-0E2E-4DFE-AD2E-A10ADE1AC999}"/>
              </a:ext>
            </a:extLst>
          </p:cNvPr>
          <p:cNvSpPr/>
          <p:nvPr/>
        </p:nvSpPr>
        <p:spPr>
          <a:xfrm rot="20189471">
            <a:off x="5064811" y="4596526"/>
            <a:ext cx="551367" cy="153850"/>
          </a:xfrm>
          <a:custGeom>
            <a:avLst/>
            <a:gdLst>
              <a:gd name="connsiteX0" fmla="*/ 437486 w 551367"/>
              <a:gd name="connsiteY0" fmla="*/ 46642 h 153850"/>
              <a:gd name="connsiteX1" fmla="*/ 465543 w 551367"/>
              <a:gd name="connsiteY1" fmla="*/ 58847 h 153850"/>
              <a:gd name="connsiteX2" fmla="*/ 479571 w 551367"/>
              <a:gd name="connsiteY2" fmla="*/ 64949 h 153850"/>
              <a:gd name="connsiteX3" fmla="*/ 500287 w 551367"/>
              <a:gd name="connsiteY3" fmla="*/ 94028 h 153850"/>
              <a:gd name="connsiteX4" fmla="*/ 521004 w 551367"/>
              <a:gd name="connsiteY4" fmla="*/ 123106 h 153850"/>
              <a:gd name="connsiteX5" fmla="*/ 551367 w 551367"/>
              <a:gd name="connsiteY5" fmla="*/ 153850 h 153850"/>
              <a:gd name="connsiteX6" fmla="*/ 375236 w 551367"/>
              <a:gd name="connsiteY6" fmla="*/ 127420 h 153850"/>
              <a:gd name="connsiteX7" fmla="*/ 372729 w 551367"/>
              <a:gd name="connsiteY7" fmla="*/ 118808 h 153850"/>
              <a:gd name="connsiteX8" fmla="*/ 358701 w 551367"/>
              <a:gd name="connsiteY8" fmla="*/ 112706 h 153850"/>
              <a:gd name="connsiteX9" fmla="*/ 344672 w 551367"/>
              <a:gd name="connsiteY9" fmla="*/ 106603 h 153850"/>
              <a:gd name="connsiteX10" fmla="*/ 288559 w 551367"/>
              <a:gd name="connsiteY10" fmla="*/ 82194 h 153850"/>
              <a:gd name="connsiteX11" fmla="*/ 225106 w 551367"/>
              <a:gd name="connsiteY11" fmla="*/ 74659 h 153850"/>
              <a:gd name="connsiteX12" fmla="*/ 133595 w 551367"/>
              <a:gd name="connsiteY12" fmla="*/ 54920 h 153850"/>
              <a:gd name="connsiteX13" fmla="*/ 70142 w 551367"/>
              <a:gd name="connsiteY13" fmla="*/ 47385 h 153850"/>
              <a:gd name="connsiteX14" fmla="*/ 42085 w 551367"/>
              <a:gd name="connsiteY14" fmla="*/ 35180 h 153850"/>
              <a:gd name="connsiteX15" fmla="*/ 28056 w 551367"/>
              <a:gd name="connsiteY15" fmla="*/ 29078 h 153850"/>
              <a:gd name="connsiteX16" fmla="*/ 14028 w 551367"/>
              <a:gd name="connsiteY16" fmla="*/ 22976 h 153850"/>
              <a:gd name="connsiteX17" fmla="*/ 0 w 551367"/>
              <a:gd name="connsiteY17" fmla="*/ 16873 h 153850"/>
              <a:gd name="connsiteX18" fmla="*/ 7340 w 551367"/>
              <a:gd name="connsiteY18" fmla="*/ 0 h 153850"/>
              <a:gd name="connsiteX19" fmla="*/ 56766 w 551367"/>
              <a:gd name="connsiteY19" fmla="*/ 1432 h 153850"/>
              <a:gd name="connsiteX20" fmla="*/ 98851 w 551367"/>
              <a:gd name="connsiteY20" fmla="*/ 19739 h 153850"/>
              <a:gd name="connsiteX21" fmla="*/ 154964 w 551367"/>
              <a:gd name="connsiteY21" fmla="*/ 44148 h 153850"/>
              <a:gd name="connsiteX22" fmla="*/ 232446 w 551367"/>
              <a:gd name="connsiteY22" fmla="*/ 57785 h 153850"/>
              <a:gd name="connsiteX23" fmla="*/ 295899 w 551367"/>
              <a:gd name="connsiteY23" fmla="*/ 65321 h 153850"/>
              <a:gd name="connsiteX24" fmla="*/ 345324 w 551367"/>
              <a:gd name="connsiteY24" fmla="*/ 66753 h 153850"/>
              <a:gd name="connsiteX25" fmla="*/ 380721 w 551367"/>
              <a:gd name="connsiteY25" fmla="*/ 62084 h 153850"/>
              <a:gd name="connsiteX26" fmla="*/ 416118 w 551367"/>
              <a:gd name="connsiteY26" fmla="*/ 57415 h 153850"/>
              <a:gd name="connsiteX27" fmla="*/ 437486 w 551367"/>
              <a:gd name="connsiteY27" fmla="*/ 46642 h 153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51367" h="153850">
                <a:moveTo>
                  <a:pt x="437486" y="46642"/>
                </a:moveTo>
                <a:lnTo>
                  <a:pt x="465543" y="58847"/>
                </a:lnTo>
                <a:lnTo>
                  <a:pt x="479571" y="64949"/>
                </a:lnTo>
                <a:lnTo>
                  <a:pt x="500287" y="94028"/>
                </a:lnTo>
                <a:lnTo>
                  <a:pt x="521004" y="123106"/>
                </a:lnTo>
                <a:lnTo>
                  <a:pt x="551367" y="153850"/>
                </a:lnTo>
                <a:lnTo>
                  <a:pt x="375236" y="127420"/>
                </a:lnTo>
                <a:lnTo>
                  <a:pt x="372729" y="118808"/>
                </a:lnTo>
                <a:lnTo>
                  <a:pt x="358701" y="112706"/>
                </a:lnTo>
                <a:lnTo>
                  <a:pt x="344672" y="106603"/>
                </a:lnTo>
                <a:lnTo>
                  <a:pt x="288559" y="82194"/>
                </a:lnTo>
                <a:lnTo>
                  <a:pt x="225106" y="74659"/>
                </a:lnTo>
                <a:lnTo>
                  <a:pt x="133595" y="54920"/>
                </a:lnTo>
                <a:lnTo>
                  <a:pt x="70142" y="47385"/>
                </a:lnTo>
                <a:lnTo>
                  <a:pt x="42085" y="35180"/>
                </a:lnTo>
                <a:lnTo>
                  <a:pt x="28056" y="29078"/>
                </a:lnTo>
                <a:lnTo>
                  <a:pt x="14028" y="22976"/>
                </a:lnTo>
                <a:lnTo>
                  <a:pt x="0" y="16873"/>
                </a:lnTo>
                <a:lnTo>
                  <a:pt x="7340" y="0"/>
                </a:lnTo>
                <a:lnTo>
                  <a:pt x="56766" y="1432"/>
                </a:lnTo>
                <a:lnTo>
                  <a:pt x="98851" y="19739"/>
                </a:lnTo>
                <a:lnTo>
                  <a:pt x="154964" y="44148"/>
                </a:lnTo>
                <a:lnTo>
                  <a:pt x="232446" y="57785"/>
                </a:lnTo>
                <a:lnTo>
                  <a:pt x="295899" y="65321"/>
                </a:lnTo>
                <a:lnTo>
                  <a:pt x="345324" y="66753"/>
                </a:lnTo>
                <a:lnTo>
                  <a:pt x="380721" y="62084"/>
                </a:lnTo>
                <a:lnTo>
                  <a:pt x="416118" y="57415"/>
                </a:lnTo>
                <a:lnTo>
                  <a:pt x="437486" y="4664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03D736EB-47EA-43CC-84EB-AC24A5248BD4}"/>
              </a:ext>
            </a:extLst>
          </p:cNvPr>
          <p:cNvSpPr/>
          <p:nvPr/>
        </p:nvSpPr>
        <p:spPr>
          <a:xfrm rot="20189471">
            <a:off x="9415528" y="5379990"/>
            <a:ext cx="283637" cy="453727"/>
          </a:xfrm>
          <a:custGeom>
            <a:avLst/>
            <a:gdLst>
              <a:gd name="connsiteX0" fmla="*/ 283637 w 283637"/>
              <a:gd name="connsiteY0" fmla="*/ 76159 h 453727"/>
              <a:gd name="connsiteX1" fmla="*/ 209009 w 283637"/>
              <a:gd name="connsiteY1" fmla="*/ 426871 h 453727"/>
              <a:gd name="connsiteX2" fmla="*/ 200402 w 283637"/>
              <a:gd name="connsiteY2" fmla="*/ 429027 h 453727"/>
              <a:gd name="connsiteX3" fmla="*/ 157307 w 283637"/>
              <a:gd name="connsiteY3" fmla="*/ 449654 h 453727"/>
              <a:gd name="connsiteX4" fmla="*/ 121414 w 283637"/>
              <a:gd name="connsiteY4" fmla="*/ 453727 h 453727"/>
              <a:gd name="connsiteX5" fmla="*/ 92721 w 283637"/>
              <a:gd name="connsiteY5" fmla="*/ 441245 h 453727"/>
              <a:gd name="connsiteX6" fmla="*/ 64029 w 283637"/>
              <a:gd name="connsiteY6" fmla="*/ 428764 h 453727"/>
              <a:gd name="connsiteX7" fmla="*/ 42537 w 283637"/>
              <a:gd name="connsiteY7" fmla="*/ 399729 h 453727"/>
              <a:gd name="connsiteX8" fmla="*/ 49739 w 283637"/>
              <a:gd name="connsiteY8" fmla="*/ 383175 h 453727"/>
              <a:gd name="connsiteX9" fmla="*/ 49794 w 283637"/>
              <a:gd name="connsiteY9" fmla="*/ 343826 h 453727"/>
              <a:gd name="connsiteX10" fmla="*/ 64196 w 283637"/>
              <a:gd name="connsiteY10" fmla="*/ 310718 h 453727"/>
              <a:gd name="connsiteX11" fmla="*/ 64251 w 283637"/>
              <a:gd name="connsiteY11" fmla="*/ 271369 h 453727"/>
              <a:gd name="connsiteX12" fmla="*/ 57162 w 283637"/>
              <a:gd name="connsiteY12" fmla="*/ 209225 h 453727"/>
              <a:gd name="connsiteX13" fmla="*/ 28525 w 283637"/>
              <a:gd name="connsiteY13" fmla="*/ 157395 h 453727"/>
              <a:gd name="connsiteX14" fmla="*/ 28581 w 283637"/>
              <a:gd name="connsiteY14" fmla="*/ 118046 h 453727"/>
              <a:gd name="connsiteX15" fmla="*/ 21435 w 283637"/>
              <a:gd name="connsiteY15" fmla="*/ 95251 h 453727"/>
              <a:gd name="connsiteX16" fmla="*/ 14291 w 283637"/>
              <a:gd name="connsiteY16" fmla="*/ 72457 h 453727"/>
              <a:gd name="connsiteX17" fmla="*/ 7145 w 283637"/>
              <a:gd name="connsiteY17" fmla="*/ 49662 h 453727"/>
              <a:gd name="connsiteX18" fmla="*/ 14346 w 283637"/>
              <a:gd name="connsiteY18" fmla="*/ 33108 h 453727"/>
              <a:gd name="connsiteX19" fmla="*/ 0 w 283637"/>
              <a:gd name="connsiteY19" fmla="*/ 26868 h 453727"/>
              <a:gd name="connsiteX20" fmla="*/ 21547 w 283637"/>
              <a:gd name="connsiteY20" fmla="*/ 16554 h 453727"/>
              <a:gd name="connsiteX21" fmla="*/ 28748 w 283637"/>
              <a:gd name="connsiteY21" fmla="*/ 0 h 453727"/>
              <a:gd name="connsiteX22" fmla="*/ 43094 w 283637"/>
              <a:gd name="connsiteY22" fmla="*/ 6241 h 453727"/>
              <a:gd name="connsiteX23" fmla="*/ 71786 w 283637"/>
              <a:gd name="connsiteY23" fmla="*/ 18721 h 453727"/>
              <a:gd name="connsiteX24" fmla="*/ 100479 w 283637"/>
              <a:gd name="connsiteY24" fmla="*/ 31203 h 453727"/>
              <a:gd name="connsiteX25" fmla="*/ 143518 w 283637"/>
              <a:gd name="connsiteY25" fmla="*/ 49924 h 453727"/>
              <a:gd name="connsiteX26" fmla="*/ 179356 w 283637"/>
              <a:gd name="connsiteY26" fmla="*/ 85200 h 453727"/>
              <a:gd name="connsiteX27" fmla="*/ 208049 w 283637"/>
              <a:gd name="connsiteY27" fmla="*/ 97681 h 453727"/>
              <a:gd name="connsiteX28" fmla="*/ 236741 w 283637"/>
              <a:gd name="connsiteY28" fmla="*/ 110162 h 453727"/>
              <a:gd name="connsiteX29" fmla="*/ 251088 w 283637"/>
              <a:gd name="connsiteY29" fmla="*/ 116403 h 453727"/>
              <a:gd name="connsiteX30" fmla="*/ 258288 w 283637"/>
              <a:gd name="connsiteY30" fmla="*/ 99849 h 453727"/>
              <a:gd name="connsiteX31" fmla="*/ 283637 w 283637"/>
              <a:gd name="connsiteY31" fmla="*/ 76159 h 453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83637" h="453727">
                <a:moveTo>
                  <a:pt x="283637" y="76159"/>
                </a:moveTo>
                <a:lnTo>
                  <a:pt x="209009" y="426871"/>
                </a:lnTo>
                <a:lnTo>
                  <a:pt x="200402" y="429027"/>
                </a:lnTo>
                <a:lnTo>
                  <a:pt x="157307" y="449654"/>
                </a:lnTo>
                <a:lnTo>
                  <a:pt x="121414" y="453727"/>
                </a:lnTo>
                <a:lnTo>
                  <a:pt x="92721" y="441245"/>
                </a:lnTo>
                <a:lnTo>
                  <a:pt x="64029" y="428764"/>
                </a:lnTo>
                <a:lnTo>
                  <a:pt x="42537" y="399729"/>
                </a:lnTo>
                <a:lnTo>
                  <a:pt x="49739" y="383175"/>
                </a:lnTo>
                <a:lnTo>
                  <a:pt x="49794" y="343826"/>
                </a:lnTo>
                <a:lnTo>
                  <a:pt x="64196" y="310718"/>
                </a:lnTo>
                <a:lnTo>
                  <a:pt x="64251" y="271369"/>
                </a:lnTo>
                <a:lnTo>
                  <a:pt x="57162" y="209225"/>
                </a:lnTo>
                <a:lnTo>
                  <a:pt x="28525" y="157395"/>
                </a:lnTo>
                <a:lnTo>
                  <a:pt x="28581" y="118046"/>
                </a:lnTo>
                <a:lnTo>
                  <a:pt x="21435" y="95251"/>
                </a:lnTo>
                <a:lnTo>
                  <a:pt x="14291" y="72457"/>
                </a:lnTo>
                <a:lnTo>
                  <a:pt x="7145" y="49662"/>
                </a:lnTo>
                <a:lnTo>
                  <a:pt x="14346" y="33108"/>
                </a:lnTo>
                <a:lnTo>
                  <a:pt x="0" y="26868"/>
                </a:lnTo>
                <a:lnTo>
                  <a:pt x="21547" y="16554"/>
                </a:lnTo>
                <a:lnTo>
                  <a:pt x="28748" y="0"/>
                </a:lnTo>
                <a:lnTo>
                  <a:pt x="43094" y="6241"/>
                </a:lnTo>
                <a:lnTo>
                  <a:pt x="71786" y="18721"/>
                </a:lnTo>
                <a:lnTo>
                  <a:pt x="100479" y="31203"/>
                </a:lnTo>
                <a:lnTo>
                  <a:pt x="143518" y="49924"/>
                </a:lnTo>
                <a:lnTo>
                  <a:pt x="179356" y="85200"/>
                </a:lnTo>
                <a:lnTo>
                  <a:pt x="208049" y="97681"/>
                </a:lnTo>
                <a:lnTo>
                  <a:pt x="236741" y="110162"/>
                </a:lnTo>
                <a:lnTo>
                  <a:pt x="251088" y="116403"/>
                </a:lnTo>
                <a:lnTo>
                  <a:pt x="258288" y="99849"/>
                </a:lnTo>
                <a:lnTo>
                  <a:pt x="283637" y="7615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8" name="任意多边形: 形状 137">
            <a:extLst>
              <a:ext uri="{FF2B5EF4-FFF2-40B4-BE49-F238E27FC236}">
                <a16:creationId xmlns:a16="http://schemas.microsoft.com/office/drawing/2014/main" xmlns="" id="{58C8F7A2-7264-4657-A343-9C43A907F655}"/>
              </a:ext>
            </a:extLst>
          </p:cNvPr>
          <p:cNvSpPr/>
          <p:nvPr/>
        </p:nvSpPr>
        <p:spPr>
          <a:xfrm>
            <a:off x="6390752" y="2602523"/>
            <a:ext cx="1065567" cy="286334"/>
          </a:xfrm>
          <a:custGeom>
            <a:avLst/>
            <a:gdLst>
              <a:gd name="connsiteX0" fmla="*/ 0 w 1065567"/>
              <a:gd name="connsiteY0" fmla="*/ 0 h 286334"/>
              <a:gd name="connsiteX1" fmla="*/ 1054 w 1065567"/>
              <a:gd name="connsiteY1" fmla="*/ 0 h 286334"/>
              <a:gd name="connsiteX2" fmla="*/ 15448 w 1065567"/>
              <a:gd name="connsiteY2" fmla="*/ 8258 h 286334"/>
              <a:gd name="connsiteX3" fmla="*/ 47760 w 1065567"/>
              <a:gd name="connsiteY3" fmla="*/ 26797 h 286334"/>
              <a:gd name="connsiteX4" fmla="*/ 80071 w 1065567"/>
              <a:gd name="connsiteY4" fmla="*/ 26797 h 286334"/>
              <a:gd name="connsiteX5" fmla="*/ 112382 w 1065567"/>
              <a:gd name="connsiteY5" fmla="*/ 45335 h 286334"/>
              <a:gd name="connsiteX6" fmla="*/ 160849 w 1065567"/>
              <a:gd name="connsiteY6" fmla="*/ 45335 h 286334"/>
              <a:gd name="connsiteX7" fmla="*/ 209316 w 1065567"/>
              <a:gd name="connsiteY7" fmla="*/ 63873 h 286334"/>
              <a:gd name="connsiteX8" fmla="*/ 257784 w 1065567"/>
              <a:gd name="connsiteY8" fmla="*/ 63873 h 286334"/>
              <a:gd name="connsiteX9" fmla="*/ 322406 w 1065567"/>
              <a:gd name="connsiteY9" fmla="*/ 63873 h 286334"/>
              <a:gd name="connsiteX10" fmla="*/ 387029 w 1065567"/>
              <a:gd name="connsiteY10" fmla="*/ 63873 h 286334"/>
              <a:gd name="connsiteX11" fmla="*/ 435496 w 1065567"/>
              <a:gd name="connsiteY11" fmla="*/ 63873 h 286334"/>
              <a:gd name="connsiteX12" fmla="*/ 483963 w 1065567"/>
              <a:gd name="connsiteY12" fmla="*/ 63873 h 286334"/>
              <a:gd name="connsiteX13" fmla="*/ 532430 w 1065567"/>
              <a:gd name="connsiteY13" fmla="*/ 45335 h 286334"/>
              <a:gd name="connsiteX14" fmla="*/ 580897 w 1065567"/>
              <a:gd name="connsiteY14" fmla="*/ 45335 h 286334"/>
              <a:gd name="connsiteX15" fmla="*/ 613208 w 1065567"/>
              <a:gd name="connsiteY15" fmla="*/ 45335 h 286334"/>
              <a:gd name="connsiteX16" fmla="*/ 645520 w 1065567"/>
              <a:gd name="connsiteY16" fmla="*/ 26797 h 286334"/>
              <a:gd name="connsiteX17" fmla="*/ 677831 w 1065567"/>
              <a:gd name="connsiteY17" fmla="*/ 8258 h 286334"/>
              <a:gd name="connsiteX18" fmla="*/ 693987 w 1065567"/>
              <a:gd name="connsiteY18" fmla="*/ 8258 h 286334"/>
              <a:gd name="connsiteX19" fmla="*/ 701184 w 1065567"/>
              <a:gd name="connsiteY19" fmla="*/ 0 h 286334"/>
              <a:gd name="connsiteX20" fmla="*/ 1036243 w 1065567"/>
              <a:gd name="connsiteY20" fmla="*/ 0 h 286334"/>
              <a:gd name="connsiteX21" fmla="*/ 1049412 w 1065567"/>
              <a:gd name="connsiteY21" fmla="*/ 45335 h 286334"/>
              <a:gd name="connsiteX22" fmla="*/ 1065567 w 1065567"/>
              <a:gd name="connsiteY22" fmla="*/ 63873 h 286334"/>
              <a:gd name="connsiteX23" fmla="*/ 1065567 w 1065567"/>
              <a:gd name="connsiteY23" fmla="*/ 82412 h 286334"/>
              <a:gd name="connsiteX24" fmla="*/ 1049412 w 1065567"/>
              <a:gd name="connsiteY24" fmla="*/ 100950 h 286334"/>
              <a:gd name="connsiteX25" fmla="*/ 1049412 w 1065567"/>
              <a:gd name="connsiteY25" fmla="*/ 138027 h 286334"/>
              <a:gd name="connsiteX26" fmla="*/ 1017100 w 1065567"/>
              <a:gd name="connsiteY26" fmla="*/ 156565 h 286334"/>
              <a:gd name="connsiteX27" fmla="*/ 1000944 w 1065567"/>
              <a:gd name="connsiteY27" fmla="*/ 175104 h 286334"/>
              <a:gd name="connsiteX28" fmla="*/ 968633 w 1065567"/>
              <a:gd name="connsiteY28" fmla="*/ 193642 h 286334"/>
              <a:gd name="connsiteX29" fmla="*/ 920166 w 1065567"/>
              <a:gd name="connsiteY29" fmla="*/ 212181 h 286334"/>
              <a:gd name="connsiteX30" fmla="*/ 823232 w 1065567"/>
              <a:gd name="connsiteY30" fmla="*/ 230719 h 286334"/>
              <a:gd name="connsiteX31" fmla="*/ 710142 w 1065567"/>
              <a:gd name="connsiteY31" fmla="*/ 249257 h 286334"/>
              <a:gd name="connsiteX32" fmla="*/ 597053 w 1065567"/>
              <a:gd name="connsiteY32" fmla="*/ 267796 h 286334"/>
              <a:gd name="connsiteX33" fmla="*/ 451652 w 1065567"/>
              <a:gd name="connsiteY33" fmla="*/ 286334 h 286334"/>
              <a:gd name="connsiteX34" fmla="*/ 387029 w 1065567"/>
              <a:gd name="connsiteY34" fmla="*/ 286334 h 286334"/>
              <a:gd name="connsiteX35" fmla="*/ 306251 w 1065567"/>
              <a:gd name="connsiteY35" fmla="*/ 286334 h 286334"/>
              <a:gd name="connsiteX36" fmla="*/ 257784 w 1065567"/>
              <a:gd name="connsiteY36" fmla="*/ 267796 h 286334"/>
              <a:gd name="connsiteX37" fmla="*/ 193161 w 1065567"/>
              <a:gd name="connsiteY37" fmla="*/ 267796 h 286334"/>
              <a:gd name="connsiteX38" fmla="*/ 144694 w 1065567"/>
              <a:gd name="connsiteY38" fmla="*/ 267796 h 286334"/>
              <a:gd name="connsiteX39" fmla="*/ 96227 w 1065567"/>
              <a:gd name="connsiteY39" fmla="*/ 249257 h 286334"/>
              <a:gd name="connsiteX40" fmla="*/ 0 w 1065567"/>
              <a:gd name="connsiteY40" fmla="*/ 230854 h 286334"/>
              <a:gd name="connsiteX41" fmla="*/ 0 w 1065567"/>
              <a:gd name="connsiteY41" fmla="*/ 0 h 2863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1065567" h="286334">
                <a:moveTo>
                  <a:pt x="0" y="0"/>
                </a:moveTo>
                <a:lnTo>
                  <a:pt x="1054" y="0"/>
                </a:lnTo>
                <a:lnTo>
                  <a:pt x="15448" y="8258"/>
                </a:lnTo>
                <a:lnTo>
                  <a:pt x="47760" y="26797"/>
                </a:lnTo>
                <a:lnTo>
                  <a:pt x="80071" y="26797"/>
                </a:lnTo>
                <a:lnTo>
                  <a:pt x="112382" y="45335"/>
                </a:lnTo>
                <a:lnTo>
                  <a:pt x="160849" y="45335"/>
                </a:lnTo>
                <a:lnTo>
                  <a:pt x="209316" y="63873"/>
                </a:lnTo>
                <a:lnTo>
                  <a:pt x="257784" y="63873"/>
                </a:lnTo>
                <a:lnTo>
                  <a:pt x="322406" y="63873"/>
                </a:lnTo>
                <a:lnTo>
                  <a:pt x="387029" y="63873"/>
                </a:lnTo>
                <a:lnTo>
                  <a:pt x="435496" y="63873"/>
                </a:lnTo>
                <a:lnTo>
                  <a:pt x="483963" y="63873"/>
                </a:lnTo>
                <a:lnTo>
                  <a:pt x="532430" y="45335"/>
                </a:lnTo>
                <a:lnTo>
                  <a:pt x="580897" y="45335"/>
                </a:lnTo>
                <a:lnTo>
                  <a:pt x="613208" y="45335"/>
                </a:lnTo>
                <a:lnTo>
                  <a:pt x="645520" y="26797"/>
                </a:lnTo>
                <a:lnTo>
                  <a:pt x="677831" y="8258"/>
                </a:lnTo>
                <a:lnTo>
                  <a:pt x="693987" y="8258"/>
                </a:lnTo>
                <a:lnTo>
                  <a:pt x="701184" y="0"/>
                </a:lnTo>
                <a:lnTo>
                  <a:pt x="1036243" y="0"/>
                </a:lnTo>
                <a:lnTo>
                  <a:pt x="1049412" y="45335"/>
                </a:lnTo>
                <a:lnTo>
                  <a:pt x="1065567" y="63873"/>
                </a:lnTo>
                <a:lnTo>
                  <a:pt x="1065567" y="82412"/>
                </a:lnTo>
                <a:lnTo>
                  <a:pt x="1049412" y="100950"/>
                </a:lnTo>
                <a:lnTo>
                  <a:pt x="1049412" y="138027"/>
                </a:lnTo>
                <a:lnTo>
                  <a:pt x="1017100" y="156565"/>
                </a:lnTo>
                <a:lnTo>
                  <a:pt x="1000944" y="175104"/>
                </a:lnTo>
                <a:lnTo>
                  <a:pt x="968633" y="193642"/>
                </a:lnTo>
                <a:lnTo>
                  <a:pt x="920166" y="212181"/>
                </a:lnTo>
                <a:lnTo>
                  <a:pt x="823232" y="230719"/>
                </a:lnTo>
                <a:lnTo>
                  <a:pt x="710142" y="249257"/>
                </a:lnTo>
                <a:lnTo>
                  <a:pt x="597053" y="267796"/>
                </a:lnTo>
                <a:lnTo>
                  <a:pt x="451652" y="286334"/>
                </a:lnTo>
                <a:lnTo>
                  <a:pt x="387029" y="286334"/>
                </a:lnTo>
                <a:lnTo>
                  <a:pt x="306251" y="286334"/>
                </a:lnTo>
                <a:lnTo>
                  <a:pt x="257784" y="267796"/>
                </a:lnTo>
                <a:lnTo>
                  <a:pt x="193161" y="267796"/>
                </a:lnTo>
                <a:lnTo>
                  <a:pt x="144694" y="267796"/>
                </a:lnTo>
                <a:lnTo>
                  <a:pt x="96227" y="249257"/>
                </a:lnTo>
                <a:lnTo>
                  <a:pt x="0" y="230854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9" name="任意多边形: 形状 138">
            <a:extLst>
              <a:ext uri="{FF2B5EF4-FFF2-40B4-BE49-F238E27FC236}">
                <a16:creationId xmlns:a16="http://schemas.microsoft.com/office/drawing/2014/main" xmlns="" id="{912B4815-25FB-4A6F-B024-C9972C2AB272}"/>
              </a:ext>
            </a:extLst>
          </p:cNvPr>
          <p:cNvSpPr/>
          <p:nvPr/>
        </p:nvSpPr>
        <p:spPr>
          <a:xfrm>
            <a:off x="5843942" y="4470731"/>
            <a:ext cx="367155" cy="956871"/>
          </a:xfrm>
          <a:custGeom>
            <a:avLst/>
            <a:gdLst>
              <a:gd name="connsiteX0" fmla="*/ 137683 w 367155"/>
              <a:gd name="connsiteY0" fmla="*/ 0 h 956871"/>
              <a:gd name="connsiteX1" fmla="*/ 168279 w 367155"/>
              <a:gd name="connsiteY1" fmla="*/ 0 h 956871"/>
              <a:gd name="connsiteX2" fmla="*/ 198876 w 367155"/>
              <a:gd name="connsiteY2" fmla="*/ 0 h 956871"/>
              <a:gd name="connsiteX3" fmla="*/ 229472 w 367155"/>
              <a:gd name="connsiteY3" fmla="*/ 18402 h 956871"/>
              <a:gd name="connsiteX4" fmla="*/ 260068 w 367155"/>
              <a:gd name="connsiteY4" fmla="*/ 18402 h 956871"/>
              <a:gd name="connsiteX5" fmla="*/ 305962 w 367155"/>
              <a:gd name="connsiteY5" fmla="*/ 36803 h 956871"/>
              <a:gd name="connsiteX6" fmla="*/ 336559 w 367155"/>
              <a:gd name="connsiteY6" fmla="*/ 73606 h 956871"/>
              <a:gd name="connsiteX7" fmla="*/ 351857 w 367155"/>
              <a:gd name="connsiteY7" fmla="*/ 92007 h 956871"/>
              <a:gd name="connsiteX8" fmla="*/ 367155 w 367155"/>
              <a:gd name="connsiteY8" fmla="*/ 110408 h 956871"/>
              <a:gd name="connsiteX9" fmla="*/ 367155 w 367155"/>
              <a:gd name="connsiteY9" fmla="*/ 147211 h 956871"/>
              <a:gd name="connsiteX10" fmla="*/ 367155 w 367155"/>
              <a:gd name="connsiteY10" fmla="*/ 165613 h 956871"/>
              <a:gd name="connsiteX11" fmla="*/ 367155 w 367155"/>
              <a:gd name="connsiteY11" fmla="*/ 202415 h 956871"/>
              <a:gd name="connsiteX12" fmla="*/ 367155 w 367155"/>
              <a:gd name="connsiteY12" fmla="*/ 239218 h 956871"/>
              <a:gd name="connsiteX13" fmla="*/ 351857 w 367155"/>
              <a:gd name="connsiteY13" fmla="*/ 294422 h 956871"/>
              <a:gd name="connsiteX14" fmla="*/ 351857 w 367155"/>
              <a:gd name="connsiteY14" fmla="*/ 349626 h 956871"/>
              <a:gd name="connsiteX15" fmla="*/ 336559 w 367155"/>
              <a:gd name="connsiteY15" fmla="*/ 423232 h 956871"/>
              <a:gd name="connsiteX16" fmla="*/ 321261 w 367155"/>
              <a:gd name="connsiteY16" fmla="*/ 478436 h 956871"/>
              <a:gd name="connsiteX17" fmla="*/ 305962 w 367155"/>
              <a:gd name="connsiteY17" fmla="*/ 552041 h 956871"/>
              <a:gd name="connsiteX18" fmla="*/ 305962 w 367155"/>
              <a:gd name="connsiteY18" fmla="*/ 588844 h 956871"/>
              <a:gd name="connsiteX19" fmla="*/ 290664 w 367155"/>
              <a:gd name="connsiteY19" fmla="*/ 625647 h 956871"/>
              <a:gd name="connsiteX20" fmla="*/ 290664 w 367155"/>
              <a:gd name="connsiteY20" fmla="*/ 644048 h 956871"/>
              <a:gd name="connsiteX21" fmla="*/ 290664 w 367155"/>
              <a:gd name="connsiteY21" fmla="*/ 662449 h 956871"/>
              <a:gd name="connsiteX22" fmla="*/ 290664 w 367155"/>
              <a:gd name="connsiteY22" fmla="*/ 699252 h 956871"/>
              <a:gd name="connsiteX23" fmla="*/ 304608 w 367155"/>
              <a:gd name="connsiteY23" fmla="*/ 699252 h 956871"/>
              <a:gd name="connsiteX24" fmla="*/ 266424 w 367155"/>
              <a:gd name="connsiteY24" fmla="*/ 907045 h 956871"/>
              <a:gd name="connsiteX25" fmla="*/ 244770 w 367155"/>
              <a:gd name="connsiteY25" fmla="*/ 920068 h 956871"/>
              <a:gd name="connsiteX26" fmla="*/ 198876 w 367155"/>
              <a:gd name="connsiteY26" fmla="*/ 938470 h 956871"/>
              <a:gd name="connsiteX27" fmla="*/ 168279 w 367155"/>
              <a:gd name="connsiteY27" fmla="*/ 956871 h 956871"/>
              <a:gd name="connsiteX28" fmla="*/ 152981 w 367155"/>
              <a:gd name="connsiteY28" fmla="*/ 956871 h 956871"/>
              <a:gd name="connsiteX29" fmla="*/ 122385 w 367155"/>
              <a:gd name="connsiteY29" fmla="*/ 956871 h 956871"/>
              <a:gd name="connsiteX30" fmla="*/ 107087 w 367155"/>
              <a:gd name="connsiteY30" fmla="*/ 938470 h 956871"/>
              <a:gd name="connsiteX31" fmla="*/ 91789 w 367155"/>
              <a:gd name="connsiteY31" fmla="*/ 920068 h 956871"/>
              <a:gd name="connsiteX32" fmla="*/ 61193 w 367155"/>
              <a:gd name="connsiteY32" fmla="*/ 901667 h 956871"/>
              <a:gd name="connsiteX33" fmla="*/ 45895 w 367155"/>
              <a:gd name="connsiteY33" fmla="*/ 883266 h 956871"/>
              <a:gd name="connsiteX34" fmla="*/ 30596 w 367155"/>
              <a:gd name="connsiteY34" fmla="*/ 883266 h 956871"/>
              <a:gd name="connsiteX35" fmla="*/ 15298 w 367155"/>
              <a:gd name="connsiteY35" fmla="*/ 846463 h 956871"/>
              <a:gd name="connsiteX36" fmla="*/ 0 w 367155"/>
              <a:gd name="connsiteY36" fmla="*/ 828062 h 956871"/>
              <a:gd name="connsiteX37" fmla="*/ 0 w 367155"/>
              <a:gd name="connsiteY37" fmla="*/ 809660 h 956871"/>
              <a:gd name="connsiteX38" fmla="*/ 0 w 367155"/>
              <a:gd name="connsiteY38" fmla="*/ 791259 h 956871"/>
              <a:gd name="connsiteX39" fmla="*/ 15298 w 367155"/>
              <a:gd name="connsiteY39" fmla="*/ 772858 h 956871"/>
              <a:gd name="connsiteX40" fmla="*/ 45895 w 367155"/>
              <a:gd name="connsiteY40" fmla="*/ 736055 h 956871"/>
              <a:gd name="connsiteX41" fmla="*/ 61193 w 367155"/>
              <a:gd name="connsiteY41" fmla="*/ 717653 h 956871"/>
              <a:gd name="connsiteX42" fmla="*/ 76491 w 367155"/>
              <a:gd name="connsiteY42" fmla="*/ 680851 h 956871"/>
              <a:gd name="connsiteX43" fmla="*/ 91789 w 367155"/>
              <a:gd name="connsiteY43" fmla="*/ 644048 h 956871"/>
              <a:gd name="connsiteX44" fmla="*/ 107087 w 367155"/>
              <a:gd name="connsiteY44" fmla="*/ 588844 h 956871"/>
              <a:gd name="connsiteX45" fmla="*/ 122385 w 367155"/>
              <a:gd name="connsiteY45" fmla="*/ 515238 h 956871"/>
              <a:gd name="connsiteX46" fmla="*/ 122385 w 367155"/>
              <a:gd name="connsiteY46" fmla="*/ 460034 h 956871"/>
              <a:gd name="connsiteX47" fmla="*/ 137683 w 367155"/>
              <a:gd name="connsiteY47" fmla="*/ 368028 h 956871"/>
              <a:gd name="connsiteX48" fmla="*/ 137683 w 367155"/>
              <a:gd name="connsiteY48" fmla="*/ 294422 h 956871"/>
              <a:gd name="connsiteX49" fmla="*/ 137683 w 367155"/>
              <a:gd name="connsiteY49" fmla="*/ 220817 h 956871"/>
              <a:gd name="connsiteX50" fmla="*/ 137683 w 367155"/>
              <a:gd name="connsiteY50" fmla="*/ 184014 h 956871"/>
              <a:gd name="connsiteX51" fmla="*/ 122385 w 367155"/>
              <a:gd name="connsiteY51" fmla="*/ 128810 h 956871"/>
              <a:gd name="connsiteX52" fmla="*/ 107087 w 367155"/>
              <a:gd name="connsiteY52" fmla="*/ 110408 h 956871"/>
              <a:gd name="connsiteX53" fmla="*/ 91789 w 367155"/>
              <a:gd name="connsiteY53" fmla="*/ 92007 h 956871"/>
              <a:gd name="connsiteX54" fmla="*/ 91789 w 367155"/>
              <a:gd name="connsiteY54" fmla="*/ 73606 h 956871"/>
              <a:gd name="connsiteX55" fmla="*/ 76491 w 367155"/>
              <a:gd name="connsiteY55" fmla="*/ 55204 h 956871"/>
              <a:gd name="connsiteX56" fmla="*/ 91789 w 367155"/>
              <a:gd name="connsiteY56" fmla="*/ 36803 h 956871"/>
              <a:gd name="connsiteX57" fmla="*/ 91789 w 367155"/>
              <a:gd name="connsiteY57" fmla="*/ 18402 h 956871"/>
              <a:gd name="connsiteX58" fmla="*/ 107087 w 367155"/>
              <a:gd name="connsiteY58" fmla="*/ 18402 h 956871"/>
              <a:gd name="connsiteX59" fmla="*/ 137683 w 367155"/>
              <a:gd name="connsiteY59" fmla="*/ 0 h 956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367155" h="956871">
                <a:moveTo>
                  <a:pt x="137683" y="0"/>
                </a:moveTo>
                <a:lnTo>
                  <a:pt x="168279" y="0"/>
                </a:lnTo>
                <a:lnTo>
                  <a:pt x="198876" y="0"/>
                </a:lnTo>
                <a:lnTo>
                  <a:pt x="229472" y="18402"/>
                </a:lnTo>
                <a:lnTo>
                  <a:pt x="260068" y="18402"/>
                </a:lnTo>
                <a:lnTo>
                  <a:pt x="305962" y="36803"/>
                </a:lnTo>
                <a:lnTo>
                  <a:pt x="336559" y="73606"/>
                </a:lnTo>
                <a:lnTo>
                  <a:pt x="351857" y="92007"/>
                </a:lnTo>
                <a:lnTo>
                  <a:pt x="367155" y="110408"/>
                </a:lnTo>
                <a:lnTo>
                  <a:pt x="367155" y="147211"/>
                </a:lnTo>
                <a:lnTo>
                  <a:pt x="367155" y="165613"/>
                </a:lnTo>
                <a:lnTo>
                  <a:pt x="367155" y="202415"/>
                </a:lnTo>
                <a:lnTo>
                  <a:pt x="367155" y="239218"/>
                </a:lnTo>
                <a:lnTo>
                  <a:pt x="351857" y="294422"/>
                </a:lnTo>
                <a:lnTo>
                  <a:pt x="351857" y="349626"/>
                </a:lnTo>
                <a:lnTo>
                  <a:pt x="336559" y="423232"/>
                </a:lnTo>
                <a:lnTo>
                  <a:pt x="321261" y="478436"/>
                </a:lnTo>
                <a:lnTo>
                  <a:pt x="305962" y="552041"/>
                </a:lnTo>
                <a:lnTo>
                  <a:pt x="305962" y="588844"/>
                </a:lnTo>
                <a:lnTo>
                  <a:pt x="290664" y="625647"/>
                </a:lnTo>
                <a:lnTo>
                  <a:pt x="290664" y="644048"/>
                </a:lnTo>
                <a:lnTo>
                  <a:pt x="290664" y="662449"/>
                </a:lnTo>
                <a:lnTo>
                  <a:pt x="290664" y="699252"/>
                </a:lnTo>
                <a:lnTo>
                  <a:pt x="304608" y="699252"/>
                </a:lnTo>
                <a:lnTo>
                  <a:pt x="266424" y="907045"/>
                </a:lnTo>
                <a:lnTo>
                  <a:pt x="244770" y="920068"/>
                </a:lnTo>
                <a:lnTo>
                  <a:pt x="198876" y="938470"/>
                </a:lnTo>
                <a:lnTo>
                  <a:pt x="168279" y="956871"/>
                </a:lnTo>
                <a:lnTo>
                  <a:pt x="152981" y="956871"/>
                </a:lnTo>
                <a:lnTo>
                  <a:pt x="122385" y="956871"/>
                </a:lnTo>
                <a:lnTo>
                  <a:pt x="107087" y="938470"/>
                </a:lnTo>
                <a:lnTo>
                  <a:pt x="91789" y="920068"/>
                </a:lnTo>
                <a:lnTo>
                  <a:pt x="61193" y="901667"/>
                </a:lnTo>
                <a:lnTo>
                  <a:pt x="45895" y="883266"/>
                </a:lnTo>
                <a:lnTo>
                  <a:pt x="30596" y="883266"/>
                </a:lnTo>
                <a:lnTo>
                  <a:pt x="15298" y="846463"/>
                </a:lnTo>
                <a:lnTo>
                  <a:pt x="0" y="828062"/>
                </a:lnTo>
                <a:lnTo>
                  <a:pt x="0" y="809660"/>
                </a:lnTo>
                <a:lnTo>
                  <a:pt x="0" y="791259"/>
                </a:lnTo>
                <a:lnTo>
                  <a:pt x="15298" y="772858"/>
                </a:lnTo>
                <a:lnTo>
                  <a:pt x="45895" y="736055"/>
                </a:lnTo>
                <a:lnTo>
                  <a:pt x="61193" y="717653"/>
                </a:lnTo>
                <a:lnTo>
                  <a:pt x="76491" y="680851"/>
                </a:lnTo>
                <a:lnTo>
                  <a:pt x="91789" y="644048"/>
                </a:lnTo>
                <a:lnTo>
                  <a:pt x="107087" y="588844"/>
                </a:lnTo>
                <a:lnTo>
                  <a:pt x="122385" y="515238"/>
                </a:lnTo>
                <a:lnTo>
                  <a:pt x="122385" y="460034"/>
                </a:lnTo>
                <a:lnTo>
                  <a:pt x="137683" y="368028"/>
                </a:lnTo>
                <a:lnTo>
                  <a:pt x="137683" y="294422"/>
                </a:lnTo>
                <a:lnTo>
                  <a:pt x="137683" y="220817"/>
                </a:lnTo>
                <a:lnTo>
                  <a:pt x="137683" y="184014"/>
                </a:lnTo>
                <a:lnTo>
                  <a:pt x="122385" y="128810"/>
                </a:lnTo>
                <a:lnTo>
                  <a:pt x="107087" y="110408"/>
                </a:lnTo>
                <a:lnTo>
                  <a:pt x="91789" y="92007"/>
                </a:lnTo>
                <a:lnTo>
                  <a:pt x="91789" y="73606"/>
                </a:lnTo>
                <a:lnTo>
                  <a:pt x="76491" y="55204"/>
                </a:lnTo>
                <a:lnTo>
                  <a:pt x="91789" y="36803"/>
                </a:lnTo>
                <a:lnTo>
                  <a:pt x="91789" y="18402"/>
                </a:lnTo>
                <a:lnTo>
                  <a:pt x="107087" y="18402"/>
                </a:lnTo>
                <a:lnTo>
                  <a:pt x="13768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0" name="任意多边形: 形状 139">
            <a:extLst>
              <a:ext uri="{FF2B5EF4-FFF2-40B4-BE49-F238E27FC236}">
                <a16:creationId xmlns:a16="http://schemas.microsoft.com/office/drawing/2014/main" xmlns="" id="{68F4B482-2527-42E0-8628-FBE663F2DB7D}"/>
              </a:ext>
            </a:extLst>
          </p:cNvPr>
          <p:cNvSpPr/>
          <p:nvPr/>
        </p:nvSpPr>
        <p:spPr>
          <a:xfrm>
            <a:off x="6820733" y="5237291"/>
            <a:ext cx="560971" cy="1194435"/>
          </a:xfrm>
          <a:custGeom>
            <a:avLst/>
            <a:gdLst>
              <a:gd name="connsiteX0" fmla="*/ 224413 w 560971"/>
              <a:gd name="connsiteY0" fmla="*/ 0 h 1194435"/>
              <a:gd name="connsiteX1" fmla="*/ 560971 w 560971"/>
              <a:gd name="connsiteY1" fmla="*/ 0 h 1194435"/>
              <a:gd name="connsiteX2" fmla="*/ 560971 w 560971"/>
              <a:gd name="connsiteY2" fmla="*/ 16748 h 1194435"/>
              <a:gd name="connsiteX3" fmla="*/ 545673 w 560971"/>
              <a:gd name="connsiteY3" fmla="*/ 16748 h 1194435"/>
              <a:gd name="connsiteX4" fmla="*/ 530375 w 560971"/>
              <a:gd name="connsiteY4" fmla="*/ 16748 h 1194435"/>
              <a:gd name="connsiteX5" fmla="*/ 515077 w 560971"/>
              <a:gd name="connsiteY5" fmla="*/ 35149 h 1194435"/>
              <a:gd name="connsiteX6" fmla="*/ 499779 w 560971"/>
              <a:gd name="connsiteY6" fmla="*/ 71952 h 1194435"/>
              <a:gd name="connsiteX7" fmla="*/ 499779 w 560971"/>
              <a:gd name="connsiteY7" fmla="*/ 108755 h 1194435"/>
              <a:gd name="connsiteX8" fmla="*/ 499779 w 560971"/>
              <a:gd name="connsiteY8" fmla="*/ 145557 h 1194435"/>
              <a:gd name="connsiteX9" fmla="*/ 499779 w 560971"/>
              <a:gd name="connsiteY9" fmla="*/ 182360 h 1194435"/>
              <a:gd name="connsiteX10" fmla="*/ 484481 w 560971"/>
              <a:gd name="connsiteY10" fmla="*/ 255966 h 1194435"/>
              <a:gd name="connsiteX11" fmla="*/ 484481 w 560971"/>
              <a:gd name="connsiteY11" fmla="*/ 347972 h 1194435"/>
              <a:gd name="connsiteX12" fmla="*/ 469182 w 560971"/>
              <a:gd name="connsiteY12" fmla="*/ 421578 h 1194435"/>
              <a:gd name="connsiteX13" fmla="*/ 453884 w 560971"/>
              <a:gd name="connsiteY13" fmla="*/ 513585 h 1194435"/>
              <a:gd name="connsiteX14" fmla="*/ 423288 w 560971"/>
              <a:gd name="connsiteY14" fmla="*/ 605592 h 1194435"/>
              <a:gd name="connsiteX15" fmla="*/ 407990 w 560971"/>
              <a:gd name="connsiteY15" fmla="*/ 697598 h 1194435"/>
              <a:gd name="connsiteX16" fmla="*/ 377394 w 560971"/>
              <a:gd name="connsiteY16" fmla="*/ 789605 h 1194435"/>
              <a:gd name="connsiteX17" fmla="*/ 331499 w 560971"/>
              <a:gd name="connsiteY17" fmla="*/ 881612 h 1194435"/>
              <a:gd name="connsiteX18" fmla="*/ 316201 w 560971"/>
              <a:gd name="connsiteY18" fmla="*/ 918415 h 1194435"/>
              <a:gd name="connsiteX19" fmla="*/ 300903 w 560971"/>
              <a:gd name="connsiteY19" fmla="*/ 973619 h 1194435"/>
              <a:gd name="connsiteX20" fmla="*/ 270307 w 560971"/>
              <a:gd name="connsiteY20" fmla="*/ 1010422 h 1194435"/>
              <a:gd name="connsiteX21" fmla="*/ 255009 w 560971"/>
              <a:gd name="connsiteY21" fmla="*/ 1028823 h 1194435"/>
              <a:gd name="connsiteX22" fmla="*/ 209115 w 560971"/>
              <a:gd name="connsiteY22" fmla="*/ 1084027 h 1194435"/>
              <a:gd name="connsiteX23" fmla="*/ 163220 w 560971"/>
              <a:gd name="connsiteY23" fmla="*/ 1120830 h 1194435"/>
              <a:gd name="connsiteX24" fmla="*/ 102028 w 560971"/>
              <a:gd name="connsiteY24" fmla="*/ 1157632 h 1194435"/>
              <a:gd name="connsiteX25" fmla="*/ 56134 w 560971"/>
              <a:gd name="connsiteY25" fmla="*/ 1176034 h 1194435"/>
              <a:gd name="connsiteX26" fmla="*/ 25537 w 560971"/>
              <a:gd name="connsiteY26" fmla="*/ 1194435 h 1194435"/>
              <a:gd name="connsiteX27" fmla="*/ 0 w 560971"/>
              <a:gd name="connsiteY27" fmla="*/ 1194435 h 1194435"/>
              <a:gd name="connsiteX28" fmla="*/ 0 w 560971"/>
              <a:gd name="connsiteY28" fmla="*/ 808007 h 1194435"/>
              <a:gd name="connsiteX29" fmla="*/ 10239 w 560971"/>
              <a:gd name="connsiteY29" fmla="*/ 808007 h 1194435"/>
              <a:gd name="connsiteX30" fmla="*/ 25537 w 560971"/>
              <a:gd name="connsiteY30" fmla="*/ 808007 h 1194435"/>
              <a:gd name="connsiteX31" fmla="*/ 40835 w 560971"/>
              <a:gd name="connsiteY31" fmla="*/ 808007 h 1194435"/>
              <a:gd name="connsiteX32" fmla="*/ 56134 w 560971"/>
              <a:gd name="connsiteY32" fmla="*/ 808007 h 1194435"/>
              <a:gd name="connsiteX33" fmla="*/ 86730 w 560971"/>
              <a:gd name="connsiteY33" fmla="*/ 771204 h 1194435"/>
              <a:gd name="connsiteX34" fmla="*/ 102028 w 560971"/>
              <a:gd name="connsiteY34" fmla="*/ 771204 h 1194435"/>
              <a:gd name="connsiteX35" fmla="*/ 102028 w 560971"/>
              <a:gd name="connsiteY35" fmla="*/ 752802 h 1194435"/>
              <a:gd name="connsiteX36" fmla="*/ 117326 w 560971"/>
              <a:gd name="connsiteY36" fmla="*/ 734401 h 1194435"/>
              <a:gd name="connsiteX37" fmla="*/ 132624 w 560971"/>
              <a:gd name="connsiteY37" fmla="*/ 697598 h 1194435"/>
              <a:gd name="connsiteX38" fmla="*/ 147922 w 560971"/>
              <a:gd name="connsiteY38" fmla="*/ 660796 h 1194435"/>
              <a:gd name="connsiteX39" fmla="*/ 147922 w 560971"/>
              <a:gd name="connsiteY39" fmla="*/ 623993 h 1194435"/>
              <a:gd name="connsiteX40" fmla="*/ 163220 w 560971"/>
              <a:gd name="connsiteY40" fmla="*/ 568789 h 1194435"/>
              <a:gd name="connsiteX41" fmla="*/ 178518 w 560971"/>
              <a:gd name="connsiteY41" fmla="*/ 513585 h 1194435"/>
              <a:gd name="connsiteX42" fmla="*/ 193816 w 560971"/>
              <a:gd name="connsiteY42" fmla="*/ 403177 h 1194435"/>
              <a:gd name="connsiteX43" fmla="*/ 209115 w 560971"/>
              <a:gd name="connsiteY43" fmla="*/ 311170 h 1194435"/>
              <a:gd name="connsiteX44" fmla="*/ 224413 w 560971"/>
              <a:gd name="connsiteY44" fmla="*/ 219163 h 1194435"/>
              <a:gd name="connsiteX45" fmla="*/ 239711 w 560971"/>
              <a:gd name="connsiteY45" fmla="*/ 145557 h 1194435"/>
              <a:gd name="connsiteX46" fmla="*/ 239711 w 560971"/>
              <a:gd name="connsiteY46" fmla="*/ 71952 h 1194435"/>
              <a:gd name="connsiteX47" fmla="*/ 224413 w 560971"/>
              <a:gd name="connsiteY47" fmla="*/ 35149 h 1194435"/>
              <a:gd name="connsiteX48" fmla="*/ 224413 w 560971"/>
              <a:gd name="connsiteY48" fmla="*/ 0 h 11944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560971" h="1194435">
                <a:moveTo>
                  <a:pt x="224413" y="0"/>
                </a:moveTo>
                <a:lnTo>
                  <a:pt x="560971" y="0"/>
                </a:lnTo>
                <a:lnTo>
                  <a:pt x="560971" y="16748"/>
                </a:lnTo>
                <a:lnTo>
                  <a:pt x="545673" y="16748"/>
                </a:lnTo>
                <a:lnTo>
                  <a:pt x="530375" y="16748"/>
                </a:lnTo>
                <a:lnTo>
                  <a:pt x="515077" y="35149"/>
                </a:lnTo>
                <a:lnTo>
                  <a:pt x="499779" y="71952"/>
                </a:lnTo>
                <a:lnTo>
                  <a:pt x="499779" y="108755"/>
                </a:lnTo>
                <a:lnTo>
                  <a:pt x="499779" y="145557"/>
                </a:lnTo>
                <a:lnTo>
                  <a:pt x="499779" y="182360"/>
                </a:lnTo>
                <a:lnTo>
                  <a:pt x="484481" y="255966"/>
                </a:lnTo>
                <a:lnTo>
                  <a:pt x="484481" y="347972"/>
                </a:lnTo>
                <a:lnTo>
                  <a:pt x="469182" y="421578"/>
                </a:lnTo>
                <a:lnTo>
                  <a:pt x="453884" y="513585"/>
                </a:lnTo>
                <a:lnTo>
                  <a:pt x="423288" y="605592"/>
                </a:lnTo>
                <a:lnTo>
                  <a:pt x="407990" y="697598"/>
                </a:lnTo>
                <a:lnTo>
                  <a:pt x="377394" y="789605"/>
                </a:lnTo>
                <a:lnTo>
                  <a:pt x="331499" y="881612"/>
                </a:lnTo>
                <a:lnTo>
                  <a:pt x="316201" y="918415"/>
                </a:lnTo>
                <a:lnTo>
                  <a:pt x="300903" y="973619"/>
                </a:lnTo>
                <a:lnTo>
                  <a:pt x="270307" y="1010422"/>
                </a:lnTo>
                <a:lnTo>
                  <a:pt x="255009" y="1028823"/>
                </a:lnTo>
                <a:lnTo>
                  <a:pt x="209115" y="1084027"/>
                </a:lnTo>
                <a:lnTo>
                  <a:pt x="163220" y="1120830"/>
                </a:lnTo>
                <a:lnTo>
                  <a:pt x="102028" y="1157632"/>
                </a:lnTo>
                <a:lnTo>
                  <a:pt x="56134" y="1176034"/>
                </a:lnTo>
                <a:lnTo>
                  <a:pt x="25537" y="1194435"/>
                </a:lnTo>
                <a:lnTo>
                  <a:pt x="0" y="1194435"/>
                </a:lnTo>
                <a:lnTo>
                  <a:pt x="0" y="808007"/>
                </a:lnTo>
                <a:lnTo>
                  <a:pt x="10239" y="808007"/>
                </a:lnTo>
                <a:lnTo>
                  <a:pt x="25537" y="808007"/>
                </a:lnTo>
                <a:lnTo>
                  <a:pt x="40835" y="808007"/>
                </a:lnTo>
                <a:lnTo>
                  <a:pt x="56134" y="808007"/>
                </a:lnTo>
                <a:lnTo>
                  <a:pt x="86730" y="771204"/>
                </a:lnTo>
                <a:lnTo>
                  <a:pt x="102028" y="771204"/>
                </a:lnTo>
                <a:lnTo>
                  <a:pt x="102028" y="752802"/>
                </a:lnTo>
                <a:lnTo>
                  <a:pt x="117326" y="734401"/>
                </a:lnTo>
                <a:lnTo>
                  <a:pt x="132624" y="697598"/>
                </a:lnTo>
                <a:lnTo>
                  <a:pt x="147922" y="660796"/>
                </a:lnTo>
                <a:lnTo>
                  <a:pt x="147922" y="623993"/>
                </a:lnTo>
                <a:lnTo>
                  <a:pt x="163220" y="568789"/>
                </a:lnTo>
                <a:lnTo>
                  <a:pt x="178518" y="513585"/>
                </a:lnTo>
                <a:lnTo>
                  <a:pt x="193816" y="403177"/>
                </a:lnTo>
                <a:lnTo>
                  <a:pt x="209115" y="311170"/>
                </a:lnTo>
                <a:lnTo>
                  <a:pt x="224413" y="219163"/>
                </a:lnTo>
                <a:lnTo>
                  <a:pt x="239711" y="145557"/>
                </a:lnTo>
                <a:lnTo>
                  <a:pt x="239711" y="71952"/>
                </a:lnTo>
                <a:lnTo>
                  <a:pt x="224413" y="35149"/>
                </a:lnTo>
                <a:lnTo>
                  <a:pt x="22441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1" name="任意多边形: 形状 140">
            <a:extLst>
              <a:ext uri="{FF2B5EF4-FFF2-40B4-BE49-F238E27FC236}">
                <a16:creationId xmlns:a16="http://schemas.microsoft.com/office/drawing/2014/main" xmlns="" id="{93334D1B-8E3A-4ABB-8E26-6B6175865931}"/>
              </a:ext>
            </a:extLst>
          </p:cNvPr>
          <p:cNvSpPr/>
          <p:nvPr/>
        </p:nvSpPr>
        <p:spPr>
          <a:xfrm>
            <a:off x="6018464" y="1646784"/>
            <a:ext cx="373342" cy="1186593"/>
          </a:xfrm>
          <a:custGeom>
            <a:avLst/>
            <a:gdLst>
              <a:gd name="connsiteX0" fmla="*/ 32312 w 373342"/>
              <a:gd name="connsiteY0" fmla="*/ 0 h 1186593"/>
              <a:gd name="connsiteX1" fmla="*/ 64623 w 373342"/>
              <a:gd name="connsiteY1" fmla="*/ 0 h 1186593"/>
              <a:gd name="connsiteX2" fmla="*/ 96934 w 373342"/>
              <a:gd name="connsiteY2" fmla="*/ 0 h 1186593"/>
              <a:gd name="connsiteX3" fmla="*/ 145401 w 373342"/>
              <a:gd name="connsiteY3" fmla="*/ 0 h 1186593"/>
              <a:gd name="connsiteX4" fmla="*/ 193868 w 373342"/>
              <a:gd name="connsiteY4" fmla="*/ 18538 h 1186593"/>
              <a:gd name="connsiteX5" fmla="*/ 242335 w 373342"/>
              <a:gd name="connsiteY5" fmla="*/ 55615 h 1186593"/>
              <a:gd name="connsiteX6" fmla="*/ 274647 w 373342"/>
              <a:gd name="connsiteY6" fmla="*/ 92692 h 1186593"/>
              <a:gd name="connsiteX7" fmla="*/ 306958 w 373342"/>
              <a:gd name="connsiteY7" fmla="*/ 111230 h 1186593"/>
              <a:gd name="connsiteX8" fmla="*/ 306958 w 373342"/>
              <a:gd name="connsiteY8" fmla="*/ 129769 h 1186593"/>
              <a:gd name="connsiteX9" fmla="*/ 323114 w 373342"/>
              <a:gd name="connsiteY9" fmla="*/ 166846 h 1186593"/>
              <a:gd name="connsiteX10" fmla="*/ 323114 w 373342"/>
              <a:gd name="connsiteY10" fmla="*/ 185384 h 1186593"/>
              <a:gd name="connsiteX11" fmla="*/ 306958 w 373342"/>
              <a:gd name="connsiteY11" fmla="*/ 203923 h 1186593"/>
              <a:gd name="connsiteX12" fmla="*/ 306958 w 373342"/>
              <a:gd name="connsiteY12" fmla="*/ 222461 h 1186593"/>
              <a:gd name="connsiteX13" fmla="*/ 290802 w 373342"/>
              <a:gd name="connsiteY13" fmla="*/ 240999 h 1186593"/>
              <a:gd name="connsiteX14" fmla="*/ 290802 w 373342"/>
              <a:gd name="connsiteY14" fmla="*/ 259538 h 1186593"/>
              <a:gd name="connsiteX15" fmla="*/ 274647 w 373342"/>
              <a:gd name="connsiteY15" fmla="*/ 278076 h 1186593"/>
              <a:gd name="connsiteX16" fmla="*/ 274647 w 373342"/>
              <a:gd name="connsiteY16" fmla="*/ 315153 h 1186593"/>
              <a:gd name="connsiteX17" fmla="*/ 258491 w 373342"/>
              <a:gd name="connsiteY17" fmla="*/ 389307 h 1186593"/>
              <a:gd name="connsiteX18" fmla="*/ 258491 w 373342"/>
              <a:gd name="connsiteY18" fmla="*/ 481999 h 1186593"/>
              <a:gd name="connsiteX19" fmla="*/ 242335 w 373342"/>
              <a:gd name="connsiteY19" fmla="*/ 574691 h 1186593"/>
              <a:gd name="connsiteX20" fmla="*/ 258491 w 373342"/>
              <a:gd name="connsiteY20" fmla="*/ 648844 h 1186593"/>
              <a:gd name="connsiteX21" fmla="*/ 258491 w 373342"/>
              <a:gd name="connsiteY21" fmla="*/ 722998 h 1186593"/>
              <a:gd name="connsiteX22" fmla="*/ 274647 w 373342"/>
              <a:gd name="connsiteY22" fmla="*/ 778613 h 1186593"/>
              <a:gd name="connsiteX23" fmla="*/ 274647 w 373342"/>
              <a:gd name="connsiteY23" fmla="*/ 834228 h 1186593"/>
              <a:gd name="connsiteX24" fmla="*/ 290802 w 373342"/>
              <a:gd name="connsiteY24" fmla="*/ 871305 h 1186593"/>
              <a:gd name="connsiteX25" fmla="*/ 323114 w 373342"/>
              <a:gd name="connsiteY25" fmla="*/ 908382 h 1186593"/>
              <a:gd name="connsiteX26" fmla="*/ 355425 w 373342"/>
              <a:gd name="connsiteY26" fmla="*/ 945459 h 1186593"/>
              <a:gd name="connsiteX27" fmla="*/ 373342 w 373342"/>
              <a:gd name="connsiteY27" fmla="*/ 955739 h 1186593"/>
              <a:gd name="connsiteX28" fmla="*/ 372288 w 373342"/>
              <a:gd name="connsiteY28" fmla="*/ 955739 h 1186593"/>
              <a:gd name="connsiteX29" fmla="*/ 372288 w 373342"/>
              <a:gd name="connsiteY29" fmla="*/ 1186593 h 1186593"/>
              <a:gd name="connsiteX30" fmla="*/ 371581 w 373342"/>
              <a:gd name="connsiteY30" fmla="*/ 1186458 h 1186593"/>
              <a:gd name="connsiteX31" fmla="*/ 306958 w 373342"/>
              <a:gd name="connsiteY31" fmla="*/ 1149381 h 1186593"/>
              <a:gd name="connsiteX32" fmla="*/ 242335 w 373342"/>
              <a:gd name="connsiteY32" fmla="*/ 1112304 h 1186593"/>
              <a:gd name="connsiteX33" fmla="*/ 177713 w 373342"/>
              <a:gd name="connsiteY33" fmla="*/ 1056689 h 1186593"/>
              <a:gd name="connsiteX34" fmla="*/ 129246 w 373342"/>
              <a:gd name="connsiteY34" fmla="*/ 1001074 h 1186593"/>
              <a:gd name="connsiteX35" fmla="*/ 113090 w 373342"/>
              <a:gd name="connsiteY35" fmla="*/ 963997 h 1186593"/>
              <a:gd name="connsiteX36" fmla="*/ 96934 w 373342"/>
              <a:gd name="connsiteY36" fmla="*/ 908382 h 1186593"/>
              <a:gd name="connsiteX37" fmla="*/ 80779 w 373342"/>
              <a:gd name="connsiteY37" fmla="*/ 871305 h 1186593"/>
              <a:gd name="connsiteX38" fmla="*/ 80779 w 373342"/>
              <a:gd name="connsiteY38" fmla="*/ 797151 h 1186593"/>
              <a:gd name="connsiteX39" fmla="*/ 64623 w 373342"/>
              <a:gd name="connsiteY39" fmla="*/ 741536 h 1186593"/>
              <a:gd name="connsiteX40" fmla="*/ 64623 w 373342"/>
              <a:gd name="connsiteY40" fmla="*/ 667383 h 1186593"/>
              <a:gd name="connsiteX41" fmla="*/ 64623 w 373342"/>
              <a:gd name="connsiteY41" fmla="*/ 593229 h 1186593"/>
              <a:gd name="connsiteX42" fmla="*/ 64623 w 373342"/>
              <a:gd name="connsiteY42" fmla="*/ 519075 h 1186593"/>
              <a:gd name="connsiteX43" fmla="*/ 64623 w 373342"/>
              <a:gd name="connsiteY43" fmla="*/ 426383 h 1186593"/>
              <a:gd name="connsiteX44" fmla="*/ 64623 w 373342"/>
              <a:gd name="connsiteY44" fmla="*/ 352230 h 1186593"/>
              <a:gd name="connsiteX45" fmla="*/ 64623 w 373342"/>
              <a:gd name="connsiteY45" fmla="*/ 296615 h 1186593"/>
              <a:gd name="connsiteX46" fmla="*/ 48467 w 373342"/>
              <a:gd name="connsiteY46" fmla="*/ 222461 h 1186593"/>
              <a:gd name="connsiteX47" fmla="*/ 48467 w 373342"/>
              <a:gd name="connsiteY47" fmla="*/ 185384 h 1186593"/>
              <a:gd name="connsiteX48" fmla="*/ 32312 w 373342"/>
              <a:gd name="connsiteY48" fmla="*/ 148307 h 1186593"/>
              <a:gd name="connsiteX49" fmla="*/ 32312 w 373342"/>
              <a:gd name="connsiteY49" fmla="*/ 111230 h 1186593"/>
              <a:gd name="connsiteX50" fmla="*/ 16156 w 373342"/>
              <a:gd name="connsiteY50" fmla="*/ 92692 h 1186593"/>
              <a:gd name="connsiteX51" fmla="*/ 0 w 373342"/>
              <a:gd name="connsiteY51" fmla="*/ 74154 h 1186593"/>
              <a:gd name="connsiteX52" fmla="*/ 0 w 373342"/>
              <a:gd name="connsiteY52" fmla="*/ 37077 h 1186593"/>
              <a:gd name="connsiteX53" fmla="*/ 0 w 373342"/>
              <a:gd name="connsiteY53" fmla="*/ 18538 h 1186593"/>
              <a:gd name="connsiteX54" fmla="*/ 32312 w 373342"/>
              <a:gd name="connsiteY54" fmla="*/ 0 h 1186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373342" h="1186593">
                <a:moveTo>
                  <a:pt x="32312" y="0"/>
                </a:moveTo>
                <a:lnTo>
                  <a:pt x="64623" y="0"/>
                </a:lnTo>
                <a:lnTo>
                  <a:pt x="96934" y="0"/>
                </a:lnTo>
                <a:lnTo>
                  <a:pt x="145401" y="0"/>
                </a:lnTo>
                <a:lnTo>
                  <a:pt x="193868" y="18538"/>
                </a:lnTo>
                <a:lnTo>
                  <a:pt x="242335" y="55615"/>
                </a:lnTo>
                <a:lnTo>
                  <a:pt x="274647" y="92692"/>
                </a:lnTo>
                <a:lnTo>
                  <a:pt x="306958" y="111230"/>
                </a:lnTo>
                <a:lnTo>
                  <a:pt x="306958" y="129769"/>
                </a:lnTo>
                <a:lnTo>
                  <a:pt x="323114" y="166846"/>
                </a:lnTo>
                <a:lnTo>
                  <a:pt x="323114" y="185384"/>
                </a:lnTo>
                <a:lnTo>
                  <a:pt x="306958" y="203923"/>
                </a:lnTo>
                <a:lnTo>
                  <a:pt x="306958" y="222461"/>
                </a:lnTo>
                <a:lnTo>
                  <a:pt x="290802" y="240999"/>
                </a:lnTo>
                <a:lnTo>
                  <a:pt x="290802" y="259538"/>
                </a:lnTo>
                <a:lnTo>
                  <a:pt x="274647" y="278076"/>
                </a:lnTo>
                <a:lnTo>
                  <a:pt x="274647" y="315153"/>
                </a:lnTo>
                <a:lnTo>
                  <a:pt x="258491" y="389307"/>
                </a:lnTo>
                <a:lnTo>
                  <a:pt x="258491" y="481999"/>
                </a:lnTo>
                <a:lnTo>
                  <a:pt x="242335" y="574691"/>
                </a:lnTo>
                <a:lnTo>
                  <a:pt x="258491" y="648844"/>
                </a:lnTo>
                <a:lnTo>
                  <a:pt x="258491" y="722998"/>
                </a:lnTo>
                <a:lnTo>
                  <a:pt x="274647" y="778613"/>
                </a:lnTo>
                <a:lnTo>
                  <a:pt x="274647" y="834228"/>
                </a:lnTo>
                <a:lnTo>
                  <a:pt x="290802" y="871305"/>
                </a:lnTo>
                <a:lnTo>
                  <a:pt x="323114" y="908382"/>
                </a:lnTo>
                <a:lnTo>
                  <a:pt x="355425" y="945459"/>
                </a:lnTo>
                <a:lnTo>
                  <a:pt x="373342" y="955739"/>
                </a:lnTo>
                <a:lnTo>
                  <a:pt x="372288" y="955739"/>
                </a:lnTo>
                <a:lnTo>
                  <a:pt x="372288" y="1186593"/>
                </a:lnTo>
                <a:lnTo>
                  <a:pt x="371581" y="1186458"/>
                </a:lnTo>
                <a:lnTo>
                  <a:pt x="306958" y="1149381"/>
                </a:lnTo>
                <a:lnTo>
                  <a:pt x="242335" y="1112304"/>
                </a:lnTo>
                <a:lnTo>
                  <a:pt x="177713" y="1056689"/>
                </a:lnTo>
                <a:lnTo>
                  <a:pt x="129246" y="1001074"/>
                </a:lnTo>
                <a:lnTo>
                  <a:pt x="113090" y="963997"/>
                </a:lnTo>
                <a:lnTo>
                  <a:pt x="96934" y="908382"/>
                </a:lnTo>
                <a:lnTo>
                  <a:pt x="80779" y="871305"/>
                </a:lnTo>
                <a:lnTo>
                  <a:pt x="80779" y="797151"/>
                </a:lnTo>
                <a:lnTo>
                  <a:pt x="64623" y="741536"/>
                </a:lnTo>
                <a:lnTo>
                  <a:pt x="64623" y="667383"/>
                </a:lnTo>
                <a:lnTo>
                  <a:pt x="64623" y="593229"/>
                </a:lnTo>
                <a:lnTo>
                  <a:pt x="64623" y="519075"/>
                </a:lnTo>
                <a:lnTo>
                  <a:pt x="64623" y="426383"/>
                </a:lnTo>
                <a:lnTo>
                  <a:pt x="64623" y="352230"/>
                </a:lnTo>
                <a:lnTo>
                  <a:pt x="64623" y="296615"/>
                </a:lnTo>
                <a:lnTo>
                  <a:pt x="48467" y="222461"/>
                </a:lnTo>
                <a:lnTo>
                  <a:pt x="48467" y="185384"/>
                </a:lnTo>
                <a:lnTo>
                  <a:pt x="32312" y="148307"/>
                </a:lnTo>
                <a:lnTo>
                  <a:pt x="32312" y="111230"/>
                </a:lnTo>
                <a:lnTo>
                  <a:pt x="16156" y="92692"/>
                </a:lnTo>
                <a:lnTo>
                  <a:pt x="0" y="74154"/>
                </a:lnTo>
                <a:lnTo>
                  <a:pt x="0" y="37077"/>
                </a:lnTo>
                <a:lnTo>
                  <a:pt x="0" y="18538"/>
                </a:lnTo>
                <a:lnTo>
                  <a:pt x="3231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2" name="任意多边形: 形状 141">
            <a:extLst>
              <a:ext uri="{FF2B5EF4-FFF2-40B4-BE49-F238E27FC236}">
                <a16:creationId xmlns:a16="http://schemas.microsoft.com/office/drawing/2014/main" xmlns="" id="{6E722CDE-BDBE-40E7-A482-2A086E78C082}"/>
              </a:ext>
            </a:extLst>
          </p:cNvPr>
          <p:cNvSpPr/>
          <p:nvPr/>
        </p:nvSpPr>
        <p:spPr>
          <a:xfrm>
            <a:off x="7091936" y="2128783"/>
            <a:ext cx="335059" cy="473740"/>
          </a:xfrm>
          <a:custGeom>
            <a:avLst/>
            <a:gdLst>
              <a:gd name="connsiteX0" fmla="*/ 202826 w 335059"/>
              <a:gd name="connsiteY0" fmla="*/ 0 h 473740"/>
              <a:gd name="connsiteX1" fmla="*/ 202826 w 335059"/>
              <a:gd name="connsiteY1" fmla="*/ 18538 h 473740"/>
              <a:gd name="connsiteX2" fmla="*/ 218982 w 335059"/>
              <a:gd name="connsiteY2" fmla="*/ 18538 h 473740"/>
              <a:gd name="connsiteX3" fmla="*/ 235138 w 335059"/>
              <a:gd name="connsiteY3" fmla="*/ 37076 h 473740"/>
              <a:gd name="connsiteX4" fmla="*/ 251293 w 335059"/>
              <a:gd name="connsiteY4" fmla="*/ 55615 h 473740"/>
              <a:gd name="connsiteX5" fmla="*/ 251293 w 335059"/>
              <a:gd name="connsiteY5" fmla="*/ 92692 h 473740"/>
              <a:gd name="connsiteX6" fmla="*/ 267449 w 335059"/>
              <a:gd name="connsiteY6" fmla="*/ 111230 h 473740"/>
              <a:gd name="connsiteX7" fmla="*/ 267449 w 335059"/>
              <a:gd name="connsiteY7" fmla="*/ 166845 h 473740"/>
              <a:gd name="connsiteX8" fmla="*/ 283605 w 335059"/>
              <a:gd name="connsiteY8" fmla="*/ 203922 h 473740"/>
              <a:gd name="connsiteX9" fmla="*/ 283605 w 335059"/>
              <a:gd name="connsiteY9" fmla="*/ 296614 h 473740"/>
              <a:gd name="connsiteX10" fmla="*/ 299760 w 335059"/>
              <a:gd name="connsiteY10" fmla="*/ 389306 h 473740"/>
              <a:gd name="connsiteX11" fmla="*/ 332072 w 335059"/>
              <a:gd name="connsiteY11" fmla="*/ 463460 h 473740"/>
              <a:gd name="connsiteX12" fmla="*/ 335059 w 335059"/>
              <a:gd name="connsiteY12" fmla="*/ 473740 h 473740"/>
              <a:gd name="connsiteX13" fmla="*/ 0 w 335059"/>
              <a:gd name="connsiteY13" fmla="*/ 473740 h 473740"/>
              <a:gd name="connsiteX14" fmla="*/ 8958 w 335059"/>
              <a:gd name="connsiteY14" fmla="*/ 463460 h 473740"/>
              <a:gd name="connsiteX15" fmla="*/ 25114 w 335059"/>
              <a:gd name="connsiteY15" fmla="*/ 444921 h 473740"/>
              <a:gd name="connsiteX16" fmla="*/ 41270 w 335059"/>
              <a:gd name="connsiteY16" fmla="*/ 407844 h 473740"/>
              <a:gd name="connsiteX17" fmla="*/ 57425 w 335059"/>
              <a:gd name="connsiteY17" fmla="*/ 370768 h 473740"/>
              <a:gd name="connsiteX18" fmla="*/ 73581 w 335059"/>
              <a:gd name="connsiteY18" fmla="*/ 333691 h 473740"/>
              <a:gd name="connsiteX19" fmla="*/ 89737 w 335059"/>
              <a:gd name="connsiteY19" fmla="*/ 278076 h 473740"/>
              <a:gd name="connsiteX20" fmla="*/ 105892 w 335059"/>
              <a:gd name="connsiteY20" fmla="*/ 222460 h 473740"/>
              <a:gd name="connsiteX21" fmla="*/ 105892 w 335059"/>
              <a:gd name="connsiteY21" fmla="*/ 166845 h 473740"/>
              <a:gd name="connsiteX22" fmla="*/ 122048 w 335059"/>
              <a:gd name="connsiteY22" fmla="*/ 129768 h 473740"/>
              <a:gd name="connsiteX23" fmla="*/ 138204 w 335059"/>
              <a:gd name="connsiteY23" fmla="*/ 92692 h 473740"/>
              <a:gd name="connsiteX24" fmla="*/ 138204 w 335059"/>
              <a:gd name="connsiteY24" fmla="*/ 55615 h 473740"/>
              <a:gd name="connsiteX25" fmla="*/ 154359 w 335059"/>
              <a:gd name="connsiteY25" fmla="*/ 37076 h 473740"/>
              <a:gd name="connsiteX26" fmla="*/ 170515 w 335059"/>
              <a:gd name="connsiteY26" fmla="*/ 18538 h 473740"/>
              <a:gd name="connsiteX27" fmla="*/ 186671 w 335059"/>
              <a:gd name="connsiteY27" fmla="*/ 18538 h 473740"/>
              <a:gd name="connsiteX28" fmla="*/ 202826 w 335059"/>
              <a:gd name="connsiteY28" fmla="*/ 0 h 473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35059" h="473740">
                <a:moveTo>
                  <a:pt x="202826" y="0"/>
                </a:moveTo>
                <a:lnTo>
                  <a:pt x="202826" y="18538"/>
                </a:lnTo>
                <a:lnTo>
                  <a:pt x="218982" y="18538"/>
                </a:lnTo>
                <a:lnTo>
                  <a:pt x="235138" y="37076"/>
                </a:lnTo>
                <a:lnTo>
                  <a:pt x="251293" y="55615"/>
                </a:lnTo>
                <a:lnTo>
                  <a:pt x="251293" y="92692"/>
                </a:lnTo>
                <a:lnTo>
                  <a:pt x="267449" y="111230"/>
                </a:lnTo>
                <a:lnTo>
                  <a:pt x="267449" y="166845"/>
                </a:lnTo>
                <a:lnTo>
                  <a:pt x="283605" y="203922"/>
                </a:lnTo>
                <a:lnTo>
                  <a:pt x="283605" y="296614"/>
                </a:lnTo>
                <a:lnTo>
                  <a:pt x="299760" y="389306"/>
                </a:lnTo>
                <a:lnTo>
                  <a:pt x="332072" y="463460"/>
                </a:lnTo>
                <a:lnTo>
                  <a:pt x="335059" y="473740"/>
                </a:lnTo>
                <a:lnTo>
                  <a:pt x="0" y="473740"/>
                </a:lnTo>
                <a:lnTo>
                  <a:pt x="8958" y="463460"/>
                </a:lnTo>
                <a:lnTo>
                  <a:pt x="25114" y="444921"/>
                </a:lnTo>
                <a:lnTo>
                  <a:pt x="41270" y="407844"/>
                </a:lnTo>
                <a:lnTo>
                  <a:pt x="57425" y="370768"/>
                </a:lnTo>
                <a:lnTo>
                  <a:pt x="73581" y="333691"/>
                </a:lnTo>
                <a:lnTo>
                  <a:pt x="89737" y="278076"/>
                </a:lnTo>
                <a:lnTo>
                  <a:pt x="105892" y="222460"/>
                </a:lnTo>
                <a:lnTo>
                  <a:pt x="105892" y="166845"/>
                </a:lnTo>
                <a:lnTo>
                  <a:pt x="122048" y="129768"/>
                </a:lnTo>
                <a:lnTo>
                  <a:pt x="138204" y="92692"/>
                </a:lnTo>
                <a:lnTo>
                  <a:pt x="138204" y="55615"/>
                </a:lnTo>
                <a:lnTo>
                  <a:pt x="154359" y="37076"/>
                </a:lnTo>
                <a:lnTo>
                  <a:pt x="170515" y="18538"/>
                </a:lnTo>
                <a:lnTo>
                  <a:pt x="186671" y="18538"/>
                </a:lnTo>
                <a:lnTo>
                  <a:pt x="20282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3" name="任意多边形: 形状 142">
            <a:extLst>
              <a:ext uri="{FF2B5EF4-FFF2-40B4-BE49-F238E27FC236}">
                <a16:creationId xmlns:a16="http://schemas.microsoft.com/office/drawing/2014/main" xmlns="" id="{E77F1C78-2BAD-4A44-AFF0-1DE96DA580F2}"/>
              </a:ext>
            </a:extLst>
          </p:cNvPr>
          <p:cNvSpPr/>
          <p:nvPr/>
        </p:nvSpPr>
        <p:spPr>
          <a:xfrm>
            <a:off x="6110366" y="4985969"/>
            <a:ext cx="1278685" cy="391807"/>
          </a:xfrm>
          <a:custGeom>
            <a:avLst/>
            <a:gdLst>
              <a:gd name="connsiteX0" fmla="*/ 926829 w 1278685"/>
              <a:gd name="connsiteY0" fmla="*/ 0 h 391807"/>
              <a:gd name="connsiteX1" fmla="*/ 942127 w 1278685"/>
              <a:gd name="connsiteY1" fmla="*/ 0 h 391807"/>
              <a:gd name="connsiteX2" fmla="*/ 972723 w 1278685"/>
              <a:gd name="connsiteY2" fmla="*/ 0 h 391807"/>
              <a:gd name="connsiteX3" fmla="*/ 1003319 w 1278685"/>
              <a:gd name="connsiteY3" fmla="*/ 0 h 391807"/>
              <a:gd name="connsiteX4" fmla="*/ 1033915 w 1278685"/>
              <a:gd name="connsiteY4" fmla="*/ 18402 h 391807"/>
              <a:gd name="connsiteX5" fmla="*/ 1095108 w 1278685"/>
              <a:gd name="connsiteY5" fmla="*/ 55205 h 391807"/>
              <a:gd name="connsiteX6" fmla="*/ 1156300 w 1278685"/>
              <a:gd name="connsiteY6" fmla="*/ 92007 h 391807"/>
              <a:gd name="connsiteX7" fmla="*/ 1186897 w 1278685"/>
              <a:gd name="connsiteY7" fmla="*/ 110409 h 391807"/>
              <a:gd name="connsiteX8" fmla="*/ 1217493 w 1278685"/>
              <a:gd name="connsiteY8" fmla="*/ 128810 h 391807"/>
              <a:gd name="connsiteX9" fmla="*/ 1232791 w 1278685"/>
              <a:gd name="connsiteY9" fmla="*/ 147211 h 391807"/>
              <a:gd name="connsiteX10" fmla="*/ 1248089 w 1278685"/>
              <a:gd name="connsiteY10" fmla="*/ 165613 h 391807"/>
              <a:gd name="connsiteX11" fmla="*/ 1263387 w 1278685"/>
              <a:gd name="connsiteY11" fmla="*/ 184014 h 391807"/>
              <a:gd name="connsiteX12" fmla="*/ 1278685 w 1278685"/>
              <a:gd name="connsiteY12" fmla="*/ 202415 h 391807"/>
              <a:gd name="connsiteX13" fmla="*/ 1278685 w 1278685"/>
              <a:gd name="connsiteY13" fmla="*/ 220817 h 391807"/>
              <a:gd name="connsiteX14" fmla="*/ 1263387 w 1278685"/>
              <a:gd name="connsiteY14" fmla="*/ 257620 h 391807"/>
              <a:gd name="connsiteX15" fmla="*/ 1263387 w 1278685"/>
              <a:gd name="connsiteY15" fmla="*/ 259273 h 391807"/>
              <a:gd name="connsiteX16" fmla="*/ 926829 w 1278685"/>
              <a:gd name="connsiteY16" fmla="*/ 259273 h 391807"/>
              <a:gd name="connsiteX17" fmla="*/ 926829 w 1278685"/>
              <a:gd name="connsiteY17" fmla="*/ 257620 h 391807"/>
              <a:gd name="connsiteX18" fmla="*/ 911531 w 1278685"/>
              <a:gd name="connsiteY18" fmla="*/ 239218 h 391807"/>
              <a:gd name="connsiteX19" fmla="*/ 896232 w 1278685"/>
              <a:gd name="connsiteY19" fmla="*/ 239218 h 391807"/>
              <a:gd name="connsiteX20" fmla="*/ 850338 w 1278685"/>
              <a:gd name="connsiteY20" fmla="*/ 220817 h 391807"/>
              <a:gd name="connsiteX21" fmla="*/ 835040 w 1278685"/>
              <a:gd name="connsiteY21" fmla="*/ 220817 h 391807"/>
              <a:gd name="connsiteX22" fmla="*/ 804444 w 1278685"/>
              <a:gd name="connsiteY22" fmla="*/ 220817 h 391807"/>
              <a:gd name="connsiteX23" fmla="*/ 773848 w 1278685"/>
              <a:gd name="connsiteY23" fmla="*/ 220817 h 391807"/>
              <a:gd name="connsiteX24" fmla="*/ 727953 w 1278685"/>
              <a:gd name="connsiteY24" fmla="*/ 220817 h 391807"/>
              <a:gd name="connsiteX25" fmla="*/ 651463 w 1278685"/>
              <a:gd name="connsiteY25" fmla="*/ 220817 h 391807"/>
              <a:gd name="connsiteX26" fmla="*/ 559674 w 1278685"/>
              <a:gd name="connsiteY26" fmla="*/ 239218 h 391807"/>
              <a:gd name="connsiteX27" fmla="*/ 452587 w 1278685"/>
              <a:gd name="connsiteY27" fmla="*/ 257620 h 391807"/>
              <a:gd name="connsiteX28" fmla="*/ 345501 w 1278685"/>
              <a:gd name="connsiteY28" fmla="*/ 276021 h 391807"/>
              <a:gd name="connsiteX29" fmla="*/ 284308 w 1278685"/>
              <a:gd name="connsiteY29" fmla="*/ 294422 h 391807"/>
              <a:gd name="connsiteX30" fmla="*/ 223116 w 1278685"/>
              <a:gd name="connsiteY30" fmla="*/ 294422 h 391807"/>
              <a:gd name="connsiteX31" fmla="*/ 177221 w 1278685"/>
              <a:gd name="connsiteY31" fmla="*/ 312824 h 391807"/>
              <a:gd name="connsiteX32" fmla="*/ 131327 w 1278685"/>
              <a:gd name="connsiteY32" fmla="*/ 331225 h 391807"/>
              <a:gd name="connsiteX33" fmla="*/ 100731 w 1278685"/>
              <a:gd name="connsiteY33" fmla="*/ 349626 h 391807"/>
              <a:gd name="connsiteX34" fmla="*/ 70135 w 1278685"/>
              <a:gd name="connsiteY34" fmla="*/ 349626 h 391807"/>
              <a:gd name="connsiteX35" fmla="*/ 39538 w 1278685"/>
              <a:gd name="connsiteY35" fmla="*/ 368028 h 391807"/>
              <a:gd name="connsiteX36" fmla="*/ 8942 w 1278685"/>
              <a:gd name="connsiteY36" fmla="*/ 386429 h 391807"/>
              <a:gd name="connsiteX37" fmla="*/ 0 w 1278685"/>
              <a:gd name="connsiteY37" fmla="*/ 391807 h 391807"/>
              <a:gd name="connsiteX38" fmla="*/ 38184 w 1278685"/>
              <a:gd name="connsiteY38" fmla="*/ 184014 h 391807"/>
              <a:gd name="connsiteX39" fmla="*/ 39538 w 1278685"/>
              <a:gd name="connsiteY39" fmla="*/ 184014 h 391807"/>
              <a:gd name="connsiteX40" fmla="*/ 54837 w 1278685"/>
              <a:gd name="connsiteY40" fmla="*/ 184014 h 391807"/>
              <a:gd name="connsiteX41" fmla="*/ 85433 w 1278685"/>
              <a:gd name="connsiteY41" fmla="*/ 165613 h 391807"/>
              <a:gd name="connsiteX42" fmla="*/ 100731 w 1278685"/>
              <a:gd name="connsiteY42" fmla="*/ 165613 h 391807"/>
              <a:gd name="connsiteX43" fmla="*/ 131327 w 1278685"/>
              <a:gd name="connsiteY43" fmla="*/ 165613 h 391807"/>
              <a:gd name="connsiteX44" fmla="*/ 177221 w 1278685"/>
              <a:gd name="connsiteY44" fmla="*/ 147211 h 391807"/>
              <a:gd name="connsiteX45" fmla="*/ 238414 w 1278685"/>
              <a:gd name="connsiteY45" fmla="*/ 147211 h 391807"/>
              <a:gd name="connsiteX46" fmla="*/ 314904 w 1278685"/>
              <a:gd name="connsiteY46" fmla="*/ 128810 h 391807"/>
              <a:gd name="connsiteX47" fmla="*/ 406693 w 1278685"/>
              <a:gd name="connsiteY47" fmla="*/ 110409 h 391807"/>
              <a:gd name="connsiteX48" fmla="*/ 513780 w 1278685"/>
              <a:gd name="connsiteY48" fmla="*/ 92007 h 391807"/>
              <a:gd name="connsiteX49" fmla="*/ 590270 w 1278685"/>
              <a:gd name="connsiteY49" fmla="*/ 92007 h 391807"/>
              <a:gd name="connsiteX50" fmla="*/ 682059 w 1278685"/>
              <a:gd name="connsiteY50" fmla="*/ 73606 h 391807"/>
              <a:gd name="connsiteX51" fmla="*/ 743251 w 1278685"/>
              <a:gd name="connsiteY51" fmla="*/ 55205 h 391807"/>
              <a:gd name="connsiteX52" fmla="*/ 773848 w 1278685"/>
              <a:gd name="connsiteY52" fmla="*/ 55205 h 391807"/>
              <a:gd name="connsiteX53" fmla="*/ 789146 w 1278685"/>
              <a:gd name="connsiteY53" fmla="*/ 55205 h 391807"/>
              <a:gd name="connsiteX54" fmla="*/ 835040 w 1278685"/>
              <a:gd name="connsiteY54" fmla="*/ 55205 h 391807"/>
              <a:gd name="connsiteX55" fmla="*/ 865636 w 1278685"/>
              <a:gd name="connsiteY55" fmla="*/ 36803 h 391807"/>
              <a:gd name="connsiteX56" fmla="*/ 896232 w 1278685"/>
              <a:gd name="connsiteY56" fmla="*/ 36803 h 391807"/>
              <a:gd name="connsiteX57" fmla="*/ 911531 w 1278685"/>
              <a:gd name="connsiteY57" fmla="*/ 18402 h 391807"/>
              <a:gd name="connsiteX58" fmla="*/ 926829 w 1278685"/>
              <a:gd name="connsiteY58" fmla="*/ 0 h 3918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1278685" h="391807">
                <a:moveTo>
                  <a:pt x="926829" y="0"/>
                </a:moveTo>
                <a:lnTo>
                  <a:pt x="942127" y="0"/>
                </a:lnTo>
                <a:lnTo>
                  <a:pt x="972723" y="0"/>
                </a:lnTo>
                <a:lnTo>
                  <a:pt x="1003319" y="0"/>
                </a:lnTo>
                <a:lnTo>
                  <a:pt x="1033915" y="18402"/>
                </a:lnTo>
                <a:lnTo>
                  <a:pt x="1095108" y="55205"/>
                </a:lnTo>
                <a:lnTo>
                  <a:pt x="1156300" y="92007"/>
                </a:lnTo>
                <a:lnTo>
                  <a:pt x="1186897" y="110409"/>
                </a:lnTo>
                <a:lnTo>
                  <a:pt x="1217493" y="128810"/>
                </a:lnTo>
                <a:lnTo>
                  <a:pt x="1232791" y="147211"/>
                </a:lnTo>
                <a:lnTo>
                  <a:pt x="1248089" y="165613"/>
                </a:lnTo>
                <a:lnTo>
                  <a:pt x="1263387" y="184014"/>
                </a:lnTo>
                <a:lnTo>
                  <a:pt x="1278685" y="202415"/>
                </a:lnTo>
                <a:lnTo>
                  <a:pt x="1278685" y="220817"/>
                </a:lnTo>
                <a:lnTo>
                  <a:pt x="1263387" y="257620"/>
                </a:lnTo>
                <a:lnTo>
                  <a:pt x="1263387" y="259273"/>
                </a:lnTo>
                <a:lnTo>
                  <a:pt x="926829" y="259273"/>
                </a:lnTo>
                <a:lnTo>
                  <a:pt x="926829" y="257620"/>
                </a:lnTo>
                <a:lnTo>
                  <a:pt x="911531" y="239218"/>
                </a:lnTo>
                <a:lnTo>
                  <a:pt x="896232" y="239218"/>
                </a:lnTo>
                <a:lnTo>
                  <a:pt x="850338" y="220817"/>
                </a:lnTo>
                <a:lnTo>
                  <a:pt x="835040" y="220817"/>
                </a:lnTo>
                <a:lnTo>
                  <a:pt x="804444" y="220817"/>
                </a:lnTo>
                <a:lnTo>
                  <a:pt x="773848" y="220817"/>
                </a:lnTo>
                <a:lnTo>
                  <a:pt x="727953" y="220817"/>
                </a:lnTo>
                <a:lnTo>
                  <a:pt x="651463" y="220817"/>
                </a:lnTo>
                <a:lnTo>
                  <a:pt x="559674" y="239218"/>
                </a:lnTo>
                <a:lnTo>
                  <a:pt x="452587" y="257620"/>
                </a:lnTo>
                <a:lnTo>
                  <a:pt x="345501" y="276021"/>
                </a:lnTo>
                <a:lnTo>
                  <a:pt x="284308" y="294422"/>
                </a:lnTo>
                <a:lnTo>
                  <a:pt x="223116" y="294422"/>
                </a:lnTo>
                <a:lnTo>
                  <a:pt x="177221" y="312824"/>
                </a:lnTo>
                <a:lnTo>
                  <a:pt x="131327" y="331225"/>
                </a:lnTo>
                <a:lnTo>
                  <a:pt x="100731" y="349626"/>
                </a:lnTo>
                <a:lnTo>
                  <a:pt x="70135" y="349626"/>
                </a:lnTo>
                <a:lnTo>
                  <a:pt x="39538" y="368028"/>
                </a:lnTo>
                <a:lnTo>
                  <a:pt x="8942" y="386429"/>
                </a:lnTo>
                <a:lnTo>
                  <a:pt x="0" y="391807"/>
                </a:lnTo>
                <a:lnTo>
                  <a:pt x="38184" y="184014"/>
                </a:lnTo>
                <a:lnTo>
                  <a:pt x="39538" y="184014"/>
                </a:lnTo>
                <a:lnTo>
                  <a:pt x="54837" y="184014"/>
                </a:lnTo>
                <a:lnTo>
                  <a:pt x="85433" y="165613"/>
                </a:lnTo>
                <a:lnTo>
                  <a:pt x="100731" y="165613"/>
                </a:lnTo>
                <a:lnTo>
                  <a:pt x="131327" y="165613"/>
                </a:lnTo>
                <a:lnTo>
                  <a:pt x="177221" y="147211"/>
                </a:lnTo>
                <a:lnTo>
                  <a:pt x="238414" y="147211"/>
                </a:lnTo>
                <a:lnTo>
                  <a:pt x="314904" y="128810"/>
                </a:lnTo>
                <a:lnTo>
                  <a:pt x="406693" y="110409"/>
                </a:lnTo>
                <a:lnTo>
                  <a:pt x="513780" y="92007"/>
                </a:lnTo>
                <a:lnTo>
                  <a:pt x="590270" y="92007"/>
                </a:lnTo>
                <a:lnTo>
                  <a:pt x="682059" y="73606"/>
                </a:lnTo>
                <a:lnTo>
                  <a:pt x="743251" y="55205"/>
                </a:lnTo>
                <a:lnTo>
                  <a:pt x="773848" y="55205"/>
                </a:lnTo>
                <a:lnTo>
                  <a:pt x="789146" y="55205"/>
                </a:lnTo>
                <a:lnTo>
                  <a:pt x="835040" y="55205"/>
                </a:lnTo>
                <a:lnTo>
                  <a:pt x="865636" y="36803"/>
                </a:lnTo>
                <a:lnTo>
                  <a:pt x="896232" y="36803"/>
                </a:lnTo>
                <a:lnTo>
                  <a:pt x="911531" y="18402"/>
                </a:lnTo>
                <a:lnTo>
                  <a:pt x="92682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4" name="任意多边形: 形状 143">
            <a:extLst>
              <a:ext uri="{FF2B5EF4-FFF2-40B4-BE49-F238E27FC236}">
                <a16:creationId xmlns:a16="http://schemas.microsoft.com/office/drawing/2014/main" xmlns="" id="{2347A9D1-F1BF-4A3C-BED2-8390BC12F925}"/>
              </a:ext>
            </a:extLst>
          </p:cNvPr>
          <p:cNvSpPr/>
          <p:nvPr/>
        </p:nvSpPr>
        <p:spPr>
          <a:xfrm>
            <a:off x="6540308" y="5990093"/>
            <a:ext cx="280425" cy="441633"/>
          </a:xfrm>
          <a:custGeom>
            <a:avLst/>
            <a:gdLst>
              <a:gd name="connsiteX0" fmla="*/ 15298 w 280425"/>
              <a:gd name="connsiteY0" fmla="*/ 0 h 441633"/>
              <a:gd name="connsiteX1" fmla="*/ 45894 w 280425"/>
              <a:gd name="connsiteY1" fmla="*/ 0 h 441633"/>
              <a:gd name="connsiteX2" fmla="*/ 76491 w 280425"/>
              <a:gd name="connsiteY2" fmla="*/ 0 h 441633"/>
              <a:gd name="connsiteX3" fmla="*/ 91789 w 280425"/>
              <a:gd name="connsiteY3" fmla="*/ 0 h 441633"/>
              <a:gd name="connsiteX4" fmla="*/ 122385 w 280425"/>
              <a:gd name="connsiteY4" fmla="*/ 0 h 441633"/>
              <a:gd name="connsiteX5" fmla="*/ 152981 w 280425"/>
              <a:gd name="connsiteY5" fmla="*/ 18402 h 441633"/>
              <a:gd name="connsiteX6" fmla="*/ 214174 w 280425"/>
              <a:gd name="connsiteY6" fmla="*/ 36803 h 441633"/>
              <a:gd name="connsiteX7" fmla="*/ 260068 w 280425"/>
              <a:gd name="connsiteY7" fmla="*/ 55205 h 441633"/>
              <a:gd name="connsiteX8" fmla="*/ 280425 w 280425"/>
              <a:gd name="connsiteY8" fmla="*/ 55205 h 441633"/>
              <a:gd name="connsiteX9" fmla="*/ 280425 w 280425"/>
              <a:gd name="connsiteY9" fmla="*/ 441633 h 441633"/>
              <a:gd name="connsiteX10" fmla="*/ 275366 w 280425"/>
              <a:gd name="connsiteY10" fmla="*/ 441633 h 441633"/>
              <a:gd name="connsiteX11" fmla="*/ 260068 w 280425"/>
              <a:gd name="connsiteY11" fmla="*/ 423232 h 441633"/>
              <a:gd name="connsiteX12" fmla="*/ 244770 w 280425"/>
              <a:gd name="connsiteY12" fmla="*/ 404830 h 441633"/>
              <a:gd name="connsiteX13" fmla="*/ 229472 w 280425"/>
              <a:gd name="connsiteY13" fmla="*/ 386429 h 441633"/>
              <a:gd name="connsiteX14" fmla="*/ 229472 w 280425"/>
              <a:gd name="connsiteY14" fmla="*/ 349626 h 441633"/>
              <a:gd name="connsiteX15" fmla="*/ 214174 w 280425"/>
              <a:gd name="connsiteY15" fmla="*/ 312824 h 441633"/>
              <a:gd name="connsiteX16" fmla="*/ 183577 w 280425"/>
              <a:gd name="connsiteY16" fmla="*/ 257620 h 441633"/>
              <a:gd name="connsiteX17" fmla="*/ 152981 w 280425"/>
              <a:gd name="connsiteY17" fmla="*/ 220817 h 441633"/>
              <a:gd name="connsiteX18" fmla="*/ 107087 w 280425"/>
              <a:gd name="connsiteY18" fmla="*/ 165613 h 441633"/>
              <a:gd name="connsiteX19" fmla="*/ 76491 w 280425"/>
              <a:gd name="connsiteY19" fmla="*/ 147211 h 441633"/>
              <a:gd name="connsiteX20" fmla="*/ 61193 w 280425"/>
              <a:gd name="connsiteY20" fmla="*/ 128810 h 441633"/>
              <a:gd name="connsiteX21" fmla="*/ 45894 w 280425"/>
              <a:gd name="connsiteY21" fmla="*/ 110409 h 441633"/>
              <a:gd name="connsiteX22" fmla="*/ 30596 w 280425"/>
              <a:gd name="connsiteY22" fmla="*/ 92007 h 441633"/>
              <a:gd name="connsiteX23" fmla="*/ 15298 w 280425"/>
              <a:gd name="connsiteY23" fmla="*/ 73606 h 441633"/>
              <a:gd name="connsiteX24" fmla="*/ 15298 w 280425"/>
              <a:gd name="connsiteY24" fmla="*/ 55205 h 441633"/>
              <a:gd name="connsiteX25" fmla="*/ 0 w 280425"/>
              <a:gd name="connsiteY25" fmla="*/ 36803 h 441633"/>
              <a:gd name="connsiteX26" fmla="*/ 0 w 280425"/>
              <a:gd name="connsiteY26" fmla="*/ 18402 h 441633"/>
              <a:gd name="connsiteX27" fmla="*/ 15298 w 280425"/>
              <a:gd name="connsiteY27" fmla="*/ 0 h 441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80425" h="441633">
                <a:moveTo>
                  <a:pt x="15298" y="0"/>
                </a:moveTo>
                <a:lnTo>
                  <a:pt x="45894" y="0"/>
                </a:lnTo>
                <a:lnTo>
                  <a:pt x="76491" y="0"/>
                </a:lnTo>
                <a:lnTo>
                  <a:pt x="91789" y="0"/>
                </a:lnTo>
                <a:lnTo>
                  <a:pt x="122385" y="0"/>
                </a:lnTo>
                <a:lnTo>
                  <a:pt x="152981" y="18402"/>
                </a:lnTo>
                <a:lnTo>
                  <a:pt x="214174" y="36803"/>
                </a:lnTo>
                <a:lnTo>
                  <a:pt x="260068" y="55205"/>
                </a:lnTo>
                <a:lnTo>
                  <a:pt x="280425" y="55205"/>
                </a:lnTo>
                <a:lnTo>
                  <a:pt x="280425" y="441633"/>
                </a:lnTo>
                <a:lnTo>
                  <a:pt x="275366" y="441633"/>
                </a:lnTo>
                <a:lnTo>
                  <a:pt x="260068" y="423232"/>
                </a:lnTo>
                <a:lnTo>
                  <a:pt x="244770" y="404830"/>
                </a:lnTo>
                <a:lnTo>
                  <a:pt x="229472" y="386429"/>
                </a:lnTo>
                <a:lnTo>
                  <a:pt x="229472" y="349626"/>
                </a:lnTo>
                <a:lnTo>
                  <a:pt x="214174" y="312824"/>
                </a:lnTo>
                <a:lnTo>
                  <a:pt x="183577" y="257620"/>
                </a:lnTo>
                <a:lnTo>
                  <a:pt x="152981" y="220817"/>
                </a:lnTo>
                <a:lnTo>
                  <a:pt x="107087" y="165613"/>
                </a:lnTo>
                <a:lnTo>
                  <a:pt x="76491" y="147211"/>
                </a:lnTo>
                <a:lnTo>
                  <a:pt x="61193" y="128810"/>
                </a:lnTo>
                <a:lnTo>
                  <a:pt x="45894" y="110409"/>
                </a:lnTo>
                <a:lnTo>
                  <a:pt x="30596" y="92007"/>
                </a:lnTo>
                <a:lnTo>
                  <a:pt x="15298" y="73606"/>
                </a:lnTo>
                <a:lnTo>
                  <a:pt x="15298" y="55205"/>
                </a:lnTo>
                <a:lnTo>
                  <a:pt x="0" y="36803"/>
                </a:lnTo>
                <a:lnTo>
                  <a:pt x="0" y="18402"/>
                </a:lnTo>
                <a:lnTo>
                  <a:pt x="1529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3235511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3100"/>
                            </p:stCondLst>
                            <p:childTnLst>
                              <p:par>
                                <p:cTn id="1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46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1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1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2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2" fill="hold" grpId="0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5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300"/>
                            </p:stCondLst>
                            <p:childTnLst>
                              <p:par>
                                <p:cTn id="3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33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48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71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8600"/>
                            </p:stCondLst>
                            <p:childTnLst>
                              <p:par>
                                <p:cTn id="6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0100"/>
                            </p:stCondLst>
                            <p:childTnLst>
                              <p:par>
                                <p:cTn id="7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1600"/>
                            </p:stCondLst>
                            <p:childTnLst>
                              <p:par>
                                <p:cTn id="7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4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84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2500"/>
                            </p:stCondLst>
                            <p:childTnLst>
                              <p:par>
                                <p:cTn id="9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4000"/>
                            </p:stCondLst>
                            <p:childTnLst>
                              <p:par>
                                <p:cTn id="9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5500"/>
                            </p:stCondLst>
                            <p:childTnLst>
                              <p:par>
                                <p:cTn id="10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5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6500"/>
                            </p:stCondLst>
                            <p:childTnLst>
                              <p:par>
                                <p:cTn id="10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2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9800"/>
                            </p:stCondLst>
                            <p:childTnLst>
                              <p:par>
                                <p:cTn id="11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1000"/>
                            </p:stCondLst>
                            <p:childTnLst>
                              <p:par>
                                <p:cTn id="12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25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000"/>
                            </p:stCondLst>
                            <p:childTnLst>
                              <p:par>
                                <p:cTn id="13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3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5500"/>
                            </p:stCondLst>
                            <p:childTnLst>
                              <p:par>
                                <p:cTn id="13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7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7000"/>
                            </p:stCondLst>
                            <p:childTnLst>
                              <p:par>
                                <p:cTn id="13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1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6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3300"/>
                            </p:stCondLst>
                            <p:childTnLst>
                              <p:par>
                                <p:cTn id="15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4800"/>
                            </p:stCondLst>
                            <p:childTnLst>
                              <p:par>
                                <p:cTn id="15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1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4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7100"/>
                            </p:stCondLst>
                            <p:childTnLst>
                              <p:par>
                                <p:cTn id="16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8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22" presetClass="entr" presetSubtype="1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4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22" presetClass="entr" presetSubtype="2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7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10600"/>
                            </p:stCondLst>
                            <p:childTnLst>
                              <p:par>
                                <p:cTn id="17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2" fill="hold">
                      <p:stCondLst>
                        <p:cond delay="indefinite"/>
                      </p:stCondLst>
                      <p:childTnLst>
                        <p:par>
                          <p:cTn id="183" fill="hold">
                            <p:stCondLst>
                              <p:cond delay="0"/>
                            </p:stCondLst>
                            <p:childTnLst>
                              <p:par>
                                <p:cTn id="18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6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1000"/>
                            </p:stCondLst>
                            <p:childTnLst>
                              <p:par>
                                <p:cTn id="18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0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3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3300"/>
                            </p:stCondLst>
                            <p:childTnLst>
                              <p:par>
                                <p:cTn id="19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7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8" fill="hold">
                            <p:stCondLst>
                              <p:cond delay="4800"/>
                            </p:stCondLst>
                            <p:childTnLst>
                              <p:par>
                                <p:cTn id="19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1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4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7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8" fill="hold">
                            <p:stCondLst>
                              <p:cond delay="7900"/>
                            </p:stCondLst>
                            <p:childTnLst>
                              <p:par>
                                <p:cTn id="20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1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" fill="hold">
                            <p:stCondLst>
                              <p:cond delay="9400"/>
                            </p:stCondLst>
                            <p:childTnLst>
                              <p:par>
                                <p:cTn id="2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5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10900"/>
                            </p:stCondLst>
                            <p:childTnLst>
                              <p:par>
                                <p:cTn id="21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0" fill="hold">
                            <p:stCondLst>
                              <p:cond delay="11900"/>
                            </p:stCondLst>
                            <p:childTnLst>
                              <p:par>
                                <p:cTn id="2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3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6" dur="2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22" presetClass="entr" presetSubtype="2" fill="hold" grpId="0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9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16000"/>
                            </p:stCondLst>
                            <p:childTnLst>
                              <p:par>
                                <p:cTn id="23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3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5" grpId="0" animBg="1"/>
      <p:bldP spid="52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8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3" grpId="0" animBg="1"/>
      <p:bldP spid="124" grpId="0" animBg="1"/>
      <p:bldP spid="126" grpId="0" animBg="1"/>
      <p:bldP spid="127" grpId="0" animBg="1"/>
      <p:bldP spid="128" grpId="0" animBg="1"/>
      <p:bldP spid="130" grpId="0" animBg="1"/>
      <p:bldP spid="131" grpId="0" animBg="1"/>
      <p:bldP spid="132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Freeform 283">
            <a:extLst>
              <a:ext uri="{FF2B5EF4-FFF2-40B4-BE49-F238E27FC236}">
                <a16:creationId xmlns:a16="http://schemas.microsoft.com/office/drawing/2014/main" xmlns="" id="{2B3AFB3A-BDE5-4575-9074-60BC1DA57640}"/>
              </a:ext>
            </a:extLst>
          </p:cNvPr>
          <p:cNvSpPr>
            <a:spLocks/>
          </p:cNvSpPr>
          <p:nvPr/>
        </p:nvSpPr>
        <p:spPr bwMode="auto">
          <a:xfrm>
            <a:off x="1251415" y="868591"/>
            <a:ext cx="623255" cy="2054586"/>
          </a:xfrm>
          <a:custGeom>
            <a:avLst/>
            <a:gdLst>
              <a:gd name="T0" fmla="*/ 104 w 164"/>
              <a:gd name="T1" fmla="*/ 352 h 432"/>
              <a:gd name="T2" fmla="*/ 72 w 164"/>
              <a:gd name="T3" fmla="*/ 388 h 432"/>
              <a:gd name="T4" fmla="*/ 44 w 164"/>
              <a:gd name="T5" fmla="*/ 412 h 432"/>
              <a:gd name="T6" fmla="*/ 28 w 164"/>
              <a:gd name="T7" fmla="*/ 424 h 432"/>
              <a:gd name="T8" fmla="*/ 16 w 164"/>
              <a:gd name="T9" fmla="*/ 432 h 432"/>
              <a:gd name="T10" fmla="*/ 4 w 164"/>
              <a:gd name="T11" fmla="*/ 432 h 432"/>
              <a:gd name="T12" fmla="*/ 0 w 164"/>
              <a:gd name="T13" fmla="*/ 432 h 432"/>
              <a:gd name="T14" fmla="*/ 0 w 164"/>
              <a:gd name="T15" fmla="*/ 424 h 432"/>
              <a:gd name="T16" fmla="*/ 8 w 164"/>
              <a:gd name="T17" fmla="*/ 412 h 432"/>
              <a:gd name="T18" fmla="*/ 20 w 164"/>
              <a:gd name="T19" fmla="*/ 396 h 432"/>
              <a:gd name="T20" fmla="*/ 44 w 164"/>
              <a:gd name="T21" fmla="*/ 364 h 432"/>
              <a:gd name="T22" fmla="*/ 72 w 164"/>
              <a:gd name="T23" fmla="*/ 328 h 432"/>
              <a:gd name="T24" fmla="*/ 92 w 164"/>
              <a:gd name="T25" fmla="*/ 292 h 432"/>
              <a:gd name="T26" fmla="*/ 104 w 164"/>
              <a:gd name="T27" fmla="*/ 252 h 432"/>
              <a:gd name="T28" fmla="*/ 112 w 164"/>
              <a:gd name="T29" fmla="*/ 204 h 432"/>
              <a:gd name="T30" fmla="*/ 112 w 164"/>
              <a:gd name="T31" fmla="*/ 160 h 432"/>
              <a:gd name="T32" fmla="*/ 116 w 164"/>
              <a:gd name="T33" fmla="*/ 128 h 432"/>
              <a:gd name="T34" fmla="*/ 116 w 164"/>
              <a:gd name="T35" fmla="*/ 92 h 432"/>
              <a:gd name="T36" fmla="*/ 112 w 164"/>
              <a:gd name="T37" fmla="*/ 64 h 432"/>
              <a:gd name="T38" fmla="*/ 112 w 164"/>
              <a:gd name="T39" fmla="*/ 44 h 432"/>
              <a:gd name="T40" fmla="*/ 112 w 164"/>
              <a:gd name="T41" fmla="*/ 28 h 432"/>
              <a:gd name="T42" fmla="*/ 104 w 164"/>
              <a:gd name="T43" fmla="*/ 16 h 432"/>
              <a:gd name="T44" fmla="*/ 104 w 164"/>
              <a:gd name="T45" fmla="*/ 8 h 432"/>
              <a:gd name="T46" fmla="*/ 116 w 164"/>
              <a:gd name="T47" fmla="*/ 0 h 432"/>
              <a:gd name="T48" fmla="*/ 128 w 164"/>
              <a:gd name="T49" fmla="*/ 0 h 432"/>
              <a:gd name="T50" fmla="*/ 140 w 164"/>
              <a:gd name="T51" fmla="*/ 4 h 432"/>
              <a:gd name="T52" fmla="*/ 156 w 164"/>
              <a:gd name="T53" fmla="*/ 12 h 432"/>
              <a:gd name="T54" fmla="*/ 164 w 164"/>
              <a:gd name="T55" fmla="*/ 36 h 432"/>
              <a:gd name="T56" fmla="*/ 164 w 164"/>
              <a:gd name="T57" fmla="*/ 80 h 432"/>
              <a:gd name="T58" fmla="*/ 164 w 164"/>
              <a:gd name="T59" fmla="*/ 120 h 432"/>
              <a:gd name="T60" fmla="*/ 164 w 164"/>
              <a:gd name="T61" fmla="*/ 152 h 432"/>
              <a:gd name="T62" fmla="*/ 164 w 164"/>
              <a:gd name="T63" fmla="*/ 184 h 432"/>
              <a:gd name="T64" fmla="*/ 160 w 164"/>
              <a:gd name="T65" fmla="*/ 208 h 432"/>
              <a:gd name="T66" fmla="*/ 160 w 164"/>
              <a:gd name="T67" fmla="*/ 228 h 432"/>
              <a:gd name="T68" fmla="*/ 156 w 164"/>
              <a:gd name="T69" fmla="*/ 244 h 432"/>
              <a:gd name="T70" fmla="*/ 152 w 164"/>
              <a:gd name="T71" fmla="*/ 272 h 432"/>
              <a:gd name="T72" fmla="*/ 132 w 164"/>
              <a:gd name="T73" fmla="*/ 312 h 432"/>
              <a:gd name="T74" fmla="*/ 120 w 164"/>
              <a:gd name="T75" fmla="*/ 336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4" h="432">
                <a:moveTo>
                  <a:pt x="120" y="336"/>
                </a:moveTo>
                <a:lnTo>
                  <a:pt x="104" y="352"/>
                </a:lnTo>
                <a:lnTo>
                  <a:pt x="88" y="372"/>
                </a:lnTo>
                <a:lnTo>
                  <a:pt x="72" y="388"/>
                </a:lnTo>
                <a:lnTo>
                  <a:pt x="52" y="404"/>
                </a:lnTo>
                <a:lnTo>
                  <a:pt x="44" y="412"/>
                </a:lnTo>
                <a:lnTo>
                  <a:pt x="36" y="420"/>
                </a:lnTo>
                <a:lnTo>
                  <a:pt x="28" y="424"/>
                </a:lnTo>
                <a:lnTo>
                  <a:pt x="20" y="428"/>
                </a:lnTo>
                <a:lnTo>
                  <a:pt x="16" y="432"/>
                </a:lnTo>
                <a:lnTo>
                  <a:pt x="8" y="432"/>
                </a:lnTo>
                <a:lnTo>
                  <a:pt x="4" y="432"/>
                </a:lnTo>
                <a:lnTo>
                  <a:pt x="4" y="432"/>
                </a:lnTo>
                <a:lnTo>
                  <a:pt x="0" y="432"/>
                </a:lnTo>
                <a:lnTo>
                  <a:pt x="0" y="428"/>
                </a:lnTo>
                <a:lnTo>
                  <a:pt x="0" y="424"/>
                </a:lnTo>
                <a:lnTo>
                  <a:pt x="4" y="420"/>
                </a:lnTo>
                <a:lnTo>
                  <a:pt x="8" y="412"/>
                </a:lnTo>
                <a:lnTo>
                  <a:pt x="12" y="404"/>
                </a:lnTo>
                <a:lnTo>
                  <a:pt x="20" y="396"/>
                </a:lnTo>
                <a:lnTo>
                  <a:pt x="28" y="384"/>
                </a:lnTo>
                <a:lnTo>
                  <a:pt x="44" y="364"/>
                </a:lnTo>
                <a:lnTo>
                  <a:pt x="56" y="344"/>
                </a:lnTo>
                <a:lnTo>
                  <a:pt x="72" y="328"/>
                </a:lnTo>
                <a:lnTo>
                  <a:pt x="84" y="308"/>
                </a:lnTo>
                <a:lnTo>
                  <a:pt x="92" y="292"/>
                </a:lnTo>
                <a:lnTo>
                  <a:pt x="100" y="272"/>
                </a:lnTo>
                <a:lnTo>
                  <a:pt x="104" y="252"/>
                </a:lnTo>
                <a:lnTo>
                  <a:pt x="108" y="228"/>
                </a:lnTo>
                <a:lnTo>
                  <a:pt x="112" y="204"/>
                </a:lnTo>
                <a:lnTo>
                  <a:pt x="112" y="176"/>
                </a:lnTo>
                <a:lnTo>
                  <a:pt x="112" y="160"/>
                </a:lnTo>
                <a:lnTo>
                  <a:pt x="116" y="144"/>
                </a:lnTo>
                <a:lnTo>
                  <a:pt x="116" y="128"/>
                </a:lnTo>
                <a:lnTo>
                  <a:pt x="116" y="108"/>
                </a:lnTo>
                <a:lnTo>
                  <a:pt x="116" y="92"/>
                </a:lnTo>
                <a:lnTo>
                  <a:pt x="116" y="76"/>
                </a:lnTo>
                <a:lnTo>
                  <a:pt x="112" y="64"/>
                </a:lnTo>
                <a:lnTo>
                  <a:pt x="112" y="52"/>
                </a:lnTo>
                <a:lnTo>
                  <a:pt x="112" y="44"/>
                </a:lnTo>
                <a:lnTo>
                  <a:pt x="112" y="36"/>
                </a:lnTo>
                <a:lnTo>
                  <a:pt x="112" y="28"/>
                </a:lnTo>
                <a:lnTo>
                  <a:pt x="108" y="24"/>
                </a:lnTo>
                <a:lnTo>
                  <a:pt x="104" y="16"/>
                </a:lnTo>
                <a:lnTo>
                  <a:pt x="104" y="12"/>
                </a:lnTo>
                <a:lnTo>
                  <a:pt x="104" y="8"/>
                </a:lnTo>
                <a:lnTo>
                  <a:pt x="108" y="4"/>
                </a:lnTo>
                <a:lnTo>
                  <a:pt x="116" y="0"/>
                </a:lnTo>
                <a:lnTo>
                  <a:pt x="120" y="0"/>
                </a:lnTo>
                <a:lnTo>
                  <a:pt x="128" y="0"/>
                </a:lnTo>
                <a:lnTo>
                  <a:pt x="132" y="0"/>
                </a:lnTo>
                <a:lnTo>
                  <a:pt x="140" y="4"/>
                </a:lnTo>
                <a:lnTo>
                  <a:pt x="148" y="8"/>
                </a:lnTo>
                <a:lnTo>
                  <a:pt x="156" y="12"/>
                </a:lnTo>
                <a:lnTo>
                  <a:pt x="164" y="16"/>
                </a:lnTo>
                <a:lnTo>
                  <a:pt x="164" y="36"/>
                </a:lnTo>
                <a:lnTo>
                  <a:pt x="164" y="60"/>
                </a:lnTo>
                <a:lnTo>
                  <a:pt x="164" y="80"/>
                </a:lnTo>
                <a:lnTo>
                  <a:pt x="164" y="100"/>
                </a:lnTo>
                <a:lnTo>
                  <a:pt x="164" y="120"/>
                </a:lnTo>
                <a:lnTo>
                  <a:pt x="164" y="136"/>
                </a:lnTo>
                <a:lnTo>
                  <a:pt x="164" y="152"/>
                </a:lnTo>
                <a:lnTo>
                  <a:pt x="164" y="168"/>
                </a:lnTo>
                <a:lnTo>
                  <a:pt x="164" y="184"/>
                </a:lnTo>
                <a:lnTo>
                  <a:pt x="160" y="196"/>
                </a:lnTo>
                <a:lnTo>
                  <a:pt x="160" y="208"/>
                </a:lnTo>
                <a:lnTo>
                  <a:pt x="160" y="220"/>
                </a:lnTo>
                <a:lnTo>
                  <a:pt x="160" y="228"/>
                </a:lnTo>
                <a:lnTo>
                  <a:pt x="160" y="236"/>
                </a:lnTo>
                <a:lnTo>
                  <a:pt x="156" y="244"/>
                </a:lnTo>
                <a:lnTo>
                  <a:pt x="156" y="248"/>
                </a:lnTo>
                <a:lnTo>
                  <a:pt x="152" y="272"/>
                </a:lnTo>
                <a:lnTo>
                  <a:pt x="144" y="292"/>
                </a:lnTo>
                <a:lnTo>
                  <a:pt x="132" y="312"/>
                </a:lnTo>
                <a:lnTo>
                  <a:pt x="120" y="336"/>
                </a:lnTo>
                <a:lnTo>
                  <a:pt x="120" y="3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284">
            <a:extLst>
              <a:ext uri="{FF2B5EF4-FFF2-40B4-BE49-F238E27FC236}">
                <a16:creationId xmlns:a16="http://schemas.microsoft.com/office/drawing/2014/main" xmlns="" id="{1301E03E-FC54-4562-AFAF-C51FF51B949C}"/>
              </a:ext>
            </a:extLst>
          </p:cNvPr>
          <p:cNvSpPr>
            <a:spLocks/>
          </p:cNvSpPr>
          <p:nvPr/>
        </p:nvSpPr>
        <p:spPr bwMode="auto">
          <a:xfrm>
            <a:off x="1737858" y="792495"/>
            <a:ext cx="729664" cy="2054586"/>
          </a:xfrm>
          <a:custGeom>
            <a:avLst/>
            <a:gdLst>
              <a:gd name="T0" fmla="*/ 168 w 192"/>
              <a:gd name="T1" fmla="*/ 88 h 432"/>
              <a:gd name="T2" fmla="*/ 168 w 192"/>
              <a:gd name="T3" fmla="*/ 112 h 432"/>
              <a:gd name="T4" fmla="*/ 168 w 192"/>
              <a:gd name="T5" fmla="*/ 148 h 432"/>
              <a:gd name="T6" fmla="*/ 168 w 192"/>
              <a:gd name="T7" fmla="*/ 196 h 432"/>
              <a:gd name="T8" fmla="*/ 168 w 192"/>
              <a:gd name="T9" fmla="*/ 252 h 432"/>
              <a:gd name="T10" fmla="*/ 168 w 192"/>
              <a:gd name="T11" fmla="*/ 296 h 432"/>
              <a:gd name="T12" fmla="*/ 168 w 192"/>
              <a:gd name="T13" fmla="*/ 332 h 432"/>
              <a:gd name="T14" fmla="*/ 164 w 192"/>
              <a:gd name="T15" fmla="*/ 356 h 432"/>
              <a:gd name="T16" fmla="*/ 160 w 192"/>
              <a:gd name="T17" fmla="*/ 376 h 432"/>
              <a:gd name="T18" fmla="*/ 148 w 192"/>
              <a:gd name="T19" fmla="*/ 400 h 432"/>
              <a:gd name="T20" fmla="*/ 128 w 192"/>
              <a:gd name="T21" fmla="*/ 420 h 432"/>
              <a:gd name="T22" fmla="*/ 108 w 192"/>
              <a:gd name="T23" fmla="*/ 432 h 432"/>
              <a:gd name="T24" fmla="*/ 96 w 192"/>
              <a:gd name="T25" fmla="*/ 432 h 432"/>
              <a:gd name="T26" fmla="*/ 84 w 192"/>
              <a:gd name="T27" fmla="*/ 420 h 432"/>
              <a:gd name="T28" fmla="*/ 84 w 192"/>
              <a:gd name="T29" fmla="*/ 400 h 432"/>
              <a:gd name="T30" fmla="*/ 72 w 192"/>
              <a:gd name="T31" fmla="*/ 388 h 432"/>
              <a:gd name="T32" fmla="*/ 64 w 192"/>
              <a:gd name="T33" fmla="*/ 380 h 432"/>
              <a:gd name="T34" fmla="*/ 48 w 192"/>
              <a:gd name="T35" fmla="*/ 372 h 432"/>
              <a:gd name="T36" fmla="*/ 36 w 192"/>
              <a:gd name="T37" fmla="*/ 368 h 432"/>
              <a:gd name="T38" fmla="*/ 32 w 192"/>
              <a:gd name="T39" fmla="*/ 360 h 432"/>
              <a:gd name="T40" fmla="*/ 28 w 192"/>
              <a:gd name="T41" fmla="*/ 352 h 432"/>
              <a:gd name="T42" fmla="*/ 32 w 192"/>
              <a:gd name="T43" fmla="*/ 348 h 432"/>
              <a:gd name="T44" fmla="*/ 40 w 192"/>
              <a:gd name="T45" fmla="*/ 344 h 432"/>
              <a:gd name="T46" fmla="*/ 52 w 192"/>
              <a:gd name="T47" fmla="*/ 344 h 432"/>
              <a:gd name="T48" fmla="*/ 68 w 192"/>
              <a:gd name="T49" fmla="*/ 344 h 432"/>
              <a:gd name="T50" fmla="*/ 100 w 192"/>
              <a:gd name="T51" fmla="*/ 352 h 432"/>
              <a:gd name="T52" fmla="*/ 108 w 192"/>
              <a:gd name="T53" fmla="*/ 352 h 432"/>
              <a:gd name="T54" fmla="*/ 112 w 192"/>
              <a:gd name="T55" fmla="*/ 352 h 432"/>
              <a:gd name="T56" fmla="*/ 112 w 192"/>
              <a:gd name="T57" fmla="*/ 348 h 432"/>
              <a:gd name="T58" fmla="*/ 112 w 192"/>
              <a:gd name="T59" fmla="*/ 340 h 432"/>
              <a:gd name="T60" fmla="*/ 112 w 192"/>
              <a:gd name="T61" fmla="*/ 328 h 432"/>
              <a:gd name="T62" fmla="*/ 116 w 192"/>
              <a:gd name="T63" fmla="*/ 312 h 432"/>
              <a:gd name="T64" fmla="*/ 116 w 192"/>
              <a:gd name="T65" fmla="*/ 288 h 432"/>
              <a:gd name="T66" fmla="*/ 116 w 192"/>
              <a:gd name="T67" fmla="*/ 264 h 432"/>
              <a:gd name="T68" fmla="*/ 116 w 192"/>
              <a:gd name="T69" fmla="*/ 232 h 432"/>
              <a:gd name="T70" fmla="*/ 116 w 192"/>
              <a:gd name="T71" fmla="*/ 200 h 432"/>
              <a:gd name="T72" fmla="*/ 116 w 192"/>
              <a:gd name="T73" fmla="*/ 164 h 432"/>
              <a:gd name="T74" fmla="*/ 120 w 192"/>
              <a:gd name="T75" fmla="*/ 132 h 432"/>
              <a:gd name="T76" fmla="*/ 120 w 192"/>
              <a:gd name="T77" fmla="*/ 108 h 432"/>
              <a:gd name="T78" fmla="*/ 120 w 192"/>
              <a:gd name="T79" fmla="*/ 84 h 432"/>
              <a:gd name="T80" fmla="*/ 120 w 192"/>
              <a:gd name="T81" fmla="*/ 68 h 432"/>
              <a:gd name="T82" fmla="*/ 120 w 192"/>
              <a:gd name="T83" fmla="*/ 56 h 432"/>
              <a:gd name="T84" fmla="*/ 116 w 192"/>
              <a:gd name="T85" fmla="*/ 48 h 432"/>
              <a:gd name="T86" fmla="*/ 116 w 192"/>
              <a:gd name="T87" fmla="*/ 44 h 432"/>
              <a:gd name="T88" fmla="*/ 108 w 192"/>
              <a:gd name="T89" fmla="*/ 44 h 432"/>
              <a:gd name="T90" fmla="*/ 84 w 192"/>
              <a:gd name="T91" fmla="*/ 48 h 432"/>
              <a:gd name="T92" fmla="*/ 52 w 192"/>
              <a:gd name="T93" fmla="*/ 52 h 432"/>
              <a:gd name="T94" fmla="*/ 0 w 192"/>
              <a:gd name="T95" fmla="*/ 60 h 432"/>
              <a:gd name="T96" fmla="*/ 16 w 192"/>
              <a:gd name="T97" fmla="*/ 28 h 432"/>
              <a:gd name="T98" fmla="*/ 52 w 192"/>
              <a:gd name="T99" fmla="*/ 24 h 432"/>
              <a:gd name="T100" fmla="*/ 84 w 192"/>
              <a:gd name="T101" fmla="*/ 16 h 432"/>
              <a:gd name="T102" fmla="*/ 104 w 192"/>
              <a:gd name="T103" fmla="*/ 8 h 432"/>
              <a:gd name="T104" fmla="*/ 116 w 192"/>
              <a:gd name="T105" fmla="*/ 4 h 432"/>
              <a:gd name="T106" fmla="*/ 124 w 192"/>
              <a:gd name="T107" fmla="*/ 0 h 432"/>
              <a:gd name="T108" fmla="*/ 140 w 192"/>
              <a:gd name="T109" fmla="*/ 0 h 432"/>
              <a:gd name="T110" fmla="*/ 156 w 192"/>
              <a:gd name="T111" fmla="*/ 8 h 432"/>
              <a:gd name="T112" fmla="*/ 176 w 192"/>
              <a:gd name="T113" fmla="*/ 20 h 432"/>
              <a:gd name="T114" fmla="*/ 188 w 192"/>
              <a:gd name="T115" fmla="*/ 36 h 432"/>
              <a:gd name="T116" fmla="*/ 192 w 192"/>
              <a:gd name="T117" fmla="*/ 44 h 432"/>
              <a:gd name="T118" fmla="*/ 184 w 192"/>
              <a:gd name="T119" fmla="*/ 48 h 432"/>
              <a:gd name="T120" fmla="*/ 180 w 192"/>
              <a:gd name="T121" fmla="*/ 56 h 432"/>
              <a:gd name="T122" fmla="*/ 172 w 192"/>
              <a:gd name="T123" fmla="*/ 68 h 432"/>
              <a:gd name="T124" fmla="*/ 172 w 192"/>
              <a:gd name="T125" fmla="*/ 80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92" h="432">
                <a:moveTo>
                  <a:pt x="172" y="80"/>
                </a:moveTo>
                <a:lnTo>
                  <a:pt x="168" y="88"/>
                </a:lnTo>
                <a:lnTo>
                  <a:pt x="168" y="100"/>
                </a:lnTo>
                <a:lnTo>
                  <a:pt x="168" y="112"/>
                </a:lnTo>
                <a:lnTo>
                  <a:pt x="168" y="128"/>
                </a:lnTo>
                <a:lnTo>
                  <a:pt x="168" y="148"/>
                </a:lnTo>
                <a:lnTo>
                  <a:pt x="168" y="168"/>
                </a:lnTo>
                <a:lnTo>
                  <a:pt x="168" y="196"/>
                </a:lnTo>
                <a:lnTo>
                  <a:pt x="168" y="224"/>
                </a:lnTo>
                <a:lnTo>
                  <a:pt x="168" y="252"/>
                </a:lnTo>
                <a:lnTo>
                  <a:pt x="168" y="276"/>
                </a:lnTo>
                <a:lnTo>
                  <a:pt x="168" y="296"/>
                </a:lnTo>
                <a:lnTo>
                  <a:pt x="168" y="316"/>
                </a:lnTo>
                <a:lnTo>
                  <a:pt x="168" y="332"/>
                </a:lnTo>
                <a:lnTo>
                  <a:pt x="164" y="348"/>
                </a:lnTo>
                <a:lnTo>
                  <a:pt x="164" y="356"/>
                </a:lnTo>
                <a:lnTo>
                  <a:pt x="164" y="364"/>
                </a:lnTo>
                <a:lnTo>
                  <a:pt x="160" y="376"/>
                </a:lnTo>
                <a:lnTo>
                  <a:pt x="156" y="388"/>
                </a:lnTo>
                <a:lnTo>
                  <a:pt x="148" y="400"/>
                </a:lnTo>
                <a:lnTo>
                  <a:pt x="136" y="412"/>
                </a:lnTo>
                <a:lnTo>
                  <a:pt x="128" y="420"/>
                </a:lnTo>
                <a:lnTo>
                  <a:pt x="116" y="428"/>
                </a:lnTo>
                <a:lnTo>
                  <a:pt x="108" y="432"/>
                </a:lnTo>
                <a:lnTo>
                  <a:pt x="104" y="432"/>
                </a:lnTo>
                <a:lnTo>
                  <a:pt x="96" y="432"/>
                </a:lnTo>
                <a:lnTo>
                  <a:pt x="88" y="428"/>
                </a:lnTo>
                <a:lnTo>
                  <a:pt x="84" y="420"/>
                </a:lnTo>
                <a:lnTo>
                  <a:pt x="84" y="412"/>
                </a:lnTo>
                <a:lnTo>
                  <a:pt x="84" y="400"/>
                </a:lnTo>
                <a:lnTo>
                  <a:pt x="76" y="392"/>
                </a:lnTo>
                <a:lnTo>
                  <a:pt x="72" y="388"/>
                </a:lnTo>
                <a:lnTo>
                  <a:pt x="68" y="384"/>
                </a:lnTo>
                <a:lnTo>
                  <a:pt x="64" y="380"/>
                </a:lnTo>
                <a:lnTo>
                  <a:pt x="56" y="376"/>
                </a:lnTo>
                <a:lnTo>
                  <a:pt x="48" y="372"/>
                </a:lnTo>
                <a:lnTo>
                  <a:pt x="40" y="368"/>
                </a:lnTo>
                <a:lnTo>
                  <a:pt x="36" y="368"/>
                </a:lnTo>
                <a:lnTo>
                  <a:pt x="32" y="364"/>
                </a:lnTo>
                <a:lnTo>
                  <a:pt x="32" y="360"/>
                </a:lnTo>
                <a:lnTo>
                  <a:pt x="28" y="356"/>
                </a:lnTo>
                <a:lnTo>
                  <a:pt x="28" y="352"/>
                </a:lnTo>
                <a:lnTo>
                  <a:pt x="28" y="352"/>
                </a:lnTo>
                <a:lnTo>
                  <a:pt x="32" y="348"/>
                </a:lnTo>
                <a:lnTo>
                  <a:pt x="36" y="344"/>
                </a:lnTo>
                <a:lnTo>
                  <a:pt x="40" y="344"/>
                </a:lnTo>
                <a:lnTo>
                  <a:pt x="44" y="344"/>
                </a:lnTo>
                <a:lnTo>
                  <a:pt x="52" y="344"/>
                </a:lnTo>
                <a:lnTo>
                  <a:pt x="60" y="344"/>
                </a:lnTo>
                <a:lnTo>
                  <a:pt x="68" y="344"/>
                </a:lnTo>
                <a:lnTo>
                  <a:pt x="84" y="348"/>
                </a:lnTo>
                <a:lnTo>
                  <a:pt x="100" y="352"/>
                </a:lnTo>
                <a:lnTo>
                  <a:pt x="104" y="352"/>
                </a:lnTo>
                <a:lnTo>
                  <a:pt x="108" y="352"/>
                </a:lnTo>
                <a:lnTo>
                  <a:pt x="108" y="352"/>
                </a:lnTo>
                <a:lnTo>
                  <a:pt x="112" y="352"/>
                </a:lnTo>
                <a:lnTo>
                  <a:pt x="112" y="348"/>
                </a:lnTo>
                <a:lnTo>
                  <a:pt x="112" y="348"/>
                </a:lnTo>
                <a:lnTo>
                  <a:pt x="112" y="344"/>
                </a:lnTo>
                <a:lnTo>
                  <a:pt x="112" y="340"/>
                </a:lnTo>
                <a:lnTo>
                  <a:pt x="112" y="336"/>
                </a:lnTo>
                <a:lnTo>
                  <a:pt x="112" y="328"/>
                </a:lnTo>
                <a:lnTo>
                  <a:pt x="112" y="320"/>
                </a:lnTo>
                <a:lnTo>
                  <a:pt x="116" y="312"/>
                </a:lnTo>
                <a:lnTo>
                  <a:pt x="116" y="300"/>
                </a:lnTo>
                <a:lnTo>
                  <a:pt x="116" y="288"/>
                </a:lnTo>
                <a:lnTo>
                  <a:pt x="116" y="276"/>
                </a:lnTo>
                <a:lnTo>
                  <a:pt x="116" y="264"/>
                </a:lnTo>
                <a:lnTo>
                  <a:pt x="116" y="248"/>
                </a:lnTo>
                <a:lnTo>
                  <a:pt x="116" y="232"/>
                </a:lnTo>
                <a:lnTo>
                  <a:pt x="116" y="216"/>
                </a:lnTo>
                <a:lnTo>
                  <a:pt x="116" y="200"/>
                </a:lnTo>
                <a:lnTo>
                  <a:pt x="116" y="180"/>
                </a:lnTo>
                <a:lnTo>
                  <a:pt x="116" y="164"/>
                </a:lnTo>
                <a:lnTo>
                  <a:pt x="120" y="148"/>
                </a:lnTo>
                <a:lnTo>
                  <a:pt x="120" y="132"/>
                </a:lnTo>
                <a:lnTo>
                  <a:pt x="120" y="120"/>
                </a:lnTo>
                <a:lnTo>
                  <a:pt x="120" y="108"/>
                </a:lnTo>
                <a:lnTo>
                  <a:pt x="120" y="96"/>
                </a:lnTo>
                <a:lnTo>
                  <a:pt x="120" y="84"/>
                </a:lnTo>
                <a:lnTo>
                  <a:pt x="120" y="76"/>
                </a:lnTo>
                <a:lnTo>
                  <a:pt x="120" y="68"/>
                </a:lnTo>
                <a:lnTo>
                  <a:pt x="120" y="60"/>
                </a:lnTo>
                <a:lnTo>
                  <a:pt x="120" y="56"/>
                </a:lnTo>
                <a:lnTo>
                  <a:pt x="120" y="52"/>
                </a:lnTo>
                <a:lnTo>
                  <a:pt x="116" y="48"/>
                </a:lnTo>
                <a:lnTo>
                  <a:pt x="116" y="44"/>
                </a:lnTo>
                <a:lnTo>
                  <a:pt x="116" y="44"/>
                </a:lnTo>
                <a:lnTo>
                  <a:pt x="116" y="44"/>
                </a:lnTo>
                <a:lnTo>
                  <a:pt x="108" y="44"/>
                </a:lnTo>
                <a:lnTo>
                  <a:pt x="100" y="44"/>
                </a:lnTo>
                <a:lnTo>
                  <a:pt x="84" y="48"/>
                </a:lnTo>
                <a:lnTo>
                  <a:pt x="68" y="48"/>
                </a:lnTo>
                <a:lnTo>
                  <a:pt x="52" y="52"/>
                </a:lnTo>
                <a:lnTo>
                  <a:pt x="28" y="56"/>
                </a:lnTo>
                <a:lnTo>
                  <a:pt x="0" y="60"/>
                </a:lnTo>
                <a:lnTo>
                  <a:pt x="0" y="28"/>
                </a:lnTo>
                <a:lnTo>
                  <a:pt x="16" y="28"/>
                </a:lnTo>
                <a:lnTo>
                  <a:pt x="36" y="24"/>
                </a:lnTo>
                <a:lnTo>
                  <a:pt x="52" y="24"/>
                </a:lnTo>
                <a:lnTo>
                  <a:pt x="68" y="20"/>
                </a:lnTo>
                <a:lnTo>
                  <a:pt x="84" y="16"/>
                </a:lnTo>
                <a:lnTo>
                  <a:pt x="96" y="12"/>
                </a:lnTo>
                <a:lnTo>
                  <a:pt x="104" y="8"/>
                </a:lnTo>
                <a:lnTo>
                  <a:pt x="112" y="4"/>
                </a:lnTo>
                <a:lnTo>
                  <a:pt x="116" y="4"/>
                </a:lnTo>
                <a:lnTo>
                  <a:pt x="120" y="0"/>
                </a:lnTo>
                <a:lnTo>
                  <a:pt x="124" y="0"/>
                </a:lnTo>
                <a:lnTo>
                  <a:pt x="132" y="0"/>
                </a:lnTo>
                <a:lnTo>
                  <a:pt x="140" y="0"/>
                </a:lnTo>
                <a:lnTo>
                  <a:pt x="148" y="4"/>
                </a:lnTo>
                <a:lnTo>
                  <a:pt x="156" y="8"/>
                </a:lnTo>
                <a:lnTo>
                  <a:pt x="168" y="12"/>
                </a:lnTo>
                <a:lnTo>
                  <a:pt x="176" y="20"/>
                </a:lnTo>
                <a:lnTo>
                  <a:pt x="184" y="28"/>
                </a:lnTo>
                <a:lnTo>
                  <a:pt x="188" y="36"/>
                </a:lnTo>
                <a:lnTo>
                  <a:pt x="192" y="40"/>
                </a:lnTo>
                <a:lnTo>
                  <a:pt x="192" y="44"/>
                </a:lnTo>
                <a:lnTo>
                  <a:pt x="188" y="48"/>
                </a:lnTo>
                <a:lnTo>
                  <a:pt x="184" y="48"/>
                </a:lnTo>
                <a:lnTo>
                  <a:pt x="184" y="52"/>
                </a:lnTo>
                <a:lnTo>
                  <a:pt x="180" y="56"/>
                </a:lnTo>
                <a:lnTo>
                  <a:pt x="176" y="60"/>
                </a:lnTo>
                <a:lnTo>
                  <a:pt x="172" y="68"/>
                </a:lnTo>
                <a:lnTo>
                  <a:pt x="172" y="80"/>
                </a:lnTo>
                <a:lnTo>
                  <a:pt x="172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285">
            <a:extLst>
              <a:ext uri="{FF2B5EF4-FFF2-40B4-BE49-F238E27FC236}">
                <a16:creationId xmlns:a16="http://schemas.microsoft.com/office/drawing/2014/main" xmlns="" id="{B0D01BEF-8BCC-4A9C-9A70-D0B7A77B9143}"/>
              </a:ext>
            </a:extLst>
          </p:cNvPr>
          <p:cNvSpPr>
            <a:spLocks/>
          </p:cNvSpPr>
          <p:nvPr/>
        </p:nvSpPr>
        <p:spPr bwMode="auto">
          <a:xfrm>
            <a:off x="1737858" y="1800764"/>
            <a:ext cx="440839" cy="190239"/>
          </a:xfrm>
          <a:custGeom>
            <a:avLst/>
            <a:gdLst>
              <a:gd name="T0" fmla="*/ 36 w 116"/>
              <a:gd name="T1" fmla="*/ 4 h 40"/>
              <a:gd name="T2" fmla="*/ 44 w 116"/>
              <a:gd name="T3" fmla="*/ 4 h 40"/>
              <a:gd name="T4" fmla="*/ 56 w 116"/>
              <a:gd name="T5" fmla="*/ 4 h 40"/>
              <a:gd name="T6" fmla="*/ 68 w 116"/>
              <a:gd name="T7" fmla="*/ 0 h 40"/>
              <a:gd name="T8" fmla="*/ 80 w 116"/>
              <a:gd name="T9" fmla="*/ 0 h 40"/>
              <a:gd name="T10" fmla="*/ 96 w 116"/>
              <a:gd name="T11" fmla="*/ 0 h 40"/>
              <a:gd name="T12" fmla="*/ 104 w 116"/>
              <a:gd name="T13" fmla="*/ 4 h 40"/>
              <a:gd name="T14" fmla="*/ 108 w 116"/>
              <a:gd name="T15" fmla="*/ 4 h 40"/>
              <a:gd name="T16" fmla="*/ 112 w 116"/>
              <a:gd name="T17" fmla="*/ 4 h 40"/>
              <a:gd name="T18" fmla="*/ 112 w 116"/>
              <a:gd name="T19" fmla="*/ 8 h 40"/>
              <a:gd name="T20" fmla="*/ 116 w 116"/>
              <a:gd name="T21" fmla="*/ 12 h 40"/>
              <a:gd name="T22" fmla="*/ 112 w 116"/>
              <a:gd name="T23" fmla="*/ 16 h 40"/>
              <a:gd name="T24" fmla="*/ 108 w 116"/>
              <a:gd name="T25" fmla="*/ 20 h 40"/>
              <a:gd name="T26" fmla="*/ 104 w 116"/>
              <a:gd name="T27" fmla="*/ 24 h 40"/>
              <a:gd name="T28" fmla="*/ 92 w 116"/>
              <a:gd name="T29" fmla="*/ 28 h 40"/>
              <a:gd name="T30" fmla="*/ 88 w 116"/>
              <a:gd name="T31" fmla="*/ 32 h 40"/>
              <a:gd name="T32" fmla="*/ 80 w 116"/>
              <a:gd name="T33" fmla="*/ 32 h 40"/>
              <a:gd name="T34" fmla="*/ 68 w 116"/>
              <a:gd name="T35" fmla="*/ 36 h 40"/>
              <a:gd name="T36" fmla="*/ 60 w 116"/>
              <a:gd name="T37" fmla="*/ 36 h 40"/>
              <a:gd name="T38" fmla="*/ 48 w 116"/>
              <a:gd name="T39" fmla="*/ 36 h 40"/>
              <a:gd name="T40" fmla="*/ 32 w 116"/>
              <a:gd name="T41" fmla="*/ 40 h 40"/>
              <a:gd name="T42" fmla="*/ 16 w 116"/>
              <a:gd name="T43" fmla="*/ 40 h 40"/>
              <a:gd name="T44" fmla="*/ 0 w 116"/>
              <a:gd name="T45" fmla="*/ 40 h 40"/>
              <a:gd name="T46" fmla="*/ 0 w 116"/>
              <a:gd name="T47" fmla="*/ 8 h 40"/>
              <a:gd name="T48" fmla="*/ 12 w 116"/>
              <a:gd name="T49" fmla="*/ 8 h 40"/>
              <a:gd name="T50" fmla="*/ 20 w 116"/>
              <a:gd name="T51" fmla="*/ 8 h 40"/>
              <a:gd name="T52" fmla="*/ 32 w 116"/>
              <a:gd name="T53" fmla="*/ 8 h 40"/>
              <a:gd name="T54" fmla="*/ 36 w 116"/>
              <a:gd name="T55" fmla="*/ 4 h 40"/>
              <a:gd name="T56" fmla="*/ 36 w 116"/>
              <a:gd name="T57" fmla="*/ 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16" h="40">
                <a:moveTo>
                  <a:pt x="36" y="4"/>
                </a:moveTo>
                <a:lnTo>
                  <a:pt x="44" y="4"/>
                </a:lnTo>
                <a:lnTo>
                  <a:pt x="56" y="4"/>
                </a:lnTo>
                <a:lnTo>
                  <a:pt x="68" y="0"/>
                </a:lnTo>
                <a:lnTo>
                  <a:pt x="80" y="0"/>
                </a:lnTo>
                <a:lnTo>
                  <a:pt x="96" y="0"/>
                </a:lnTo>
                <a:lnTo>
                  <a:pt x="104" y="4"/>
                </a:lnTo>
                <a:lnTo>
                  <a:pt x="108" y="4"/>
                </a:lnTo>
                <a:lnTo>
                  <a:pt x="112" y="4"/>
                </a:lnTo>
                <a:lnTo>
                  <a:pt x="112" y="8"/>
                </a:lnTo>
                <a:lnTo>
                  <a:pt x="116" y="12"/>
                </a:lnTo>
                <a:lnTo>
                  <a:pt x="112" y="16"/>
                </a:lnTo>
                <a:lnTo>
                  <a:pt x="108" y="20"/>
                </a:lnTo>
                <a:lnTo>
                  <a:pt x="104" y="24"/>
                </a:lnTo>
                <a:lnTo>
                  <a:pt x="92" y="28"/>
                </a:lnTo>
                <a:lnTo>
                  <a:pt x="88" y="32"/>
                </a:lnTo>
                <a:lnTo>
                  <a:pt x="80" y="32"/>
                </a:lnTo>
                <a:lnTo>
                  <a:pt x="68" y="36"/>
                </a:lnTo>
                <a:lnTo>
                  <a:pt x="60" y="36"/>
                </a:lnTo>
                <a:lnTo>
                  <a:pt x="48" y="36"/>
                </a:lnTo>
                <a:lnTo>
                  <a:pt x="32" y="40"/>
                </a:lnTo>
                <a:lnTo>
                  <a:pt x="16" y="40"/>
                </a:lnTo>
                <a:lnTo>
                  <a:pt x="0" y="40"/>
                </a:lnTo>
                <a:lnTo>
                  <a:pt x="0" y="8"/>
                </a:lnTo>
                <a:lnTo>
                  <a:pt x="12" y="8"/>
                </a:lnTo>
                <a:lnTo>
                  <a:pt x="20" y="8"/>
                </a:lnTo>
                <a:lnTo>
                  <a:pt x="32" y="8"/>
                </a:lnTo>
                <a:lnTo>
                  <a:pt x="36" y="4"/>
                </a:lnTo>
                <a:lnTo>
                  <a:pt x="36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286">
            <a:extLst>
              <a:ext uri="{FF2B5EF4-FFF2-40B4-BE49-F238E27FC236}">
                <a16:creationId xmlns:a16="http://schemas.microsoft.com/office/drawing/2014/main" xmlns="" id="{69854209-66FE-43E9-B6E6-6AF904426CC2}"/>
              </a:ext>
            </a:extLst>
          </p:cNvPr>
          <p:cNvSpPr>
            <a:spLocks/>
          </p:cNvSpPr>
          <p:nvPr/>
        </p:nvSpPr>
        <p:spPr bwMode="auto">
          <a:xfrm>
            <a:off x="2345912" y="811519"/>
            <a:ext cx="592852" cy="2035562"/>
          </a:xfrm>
          <a:custGeom>
            <a:avLst/>
            <a:gdLst>
              <a:gd name="T0" fmla="*/ 92 w 156"/>
              <a:gd name="T1" fmla="*/ 4 h 428"/>
              <a:gd name="T2" fmla="*/ 100 w 156"/>
              <a:gd name="T3" fmla="*/ 0 h 428"/>
              <a:gd name="T4" fmla="*/ 116 w 156"/>
              <a:gd name="T5" fmla="*/ 0 h 428"/>
              <a:gd name="T6" fmla="*/ 140 w 156"/>
              <a:gd name="T7" fmla="*/ 4 h 428"/>
              <a:gd name="T8" fmla="*/ 156 w 156"/>
              <a:gd name="T9" fmla="*/ 32 h 428"/>
              <a:gd name="T10" fmla="*/ 156 w 156"/>
              <a:gd name="T11" fmla="*/ 72 h 428"/>
              <a:gd name="T12" fmla="*/ 156 w 156"/>
              <a:gd name="T13" fmla="*/ 112 h 428"/>
              <a:gd name="T14" fmla="*/ 156 w 156"/>
              <a:gd name="T15" fmla="*/ 148 h 428"/>
              <a:gd name="T16" fmla="*/ 156 w 156"/>
              <a:gd name="T17" fmla="*/ 176 h 428"/>
              <a:gd name="T18" fmla="*/ 156 w 156"/>
              <a:gd name="T19" fmla="*/ 200 h 428"/>
              <a:gd name="T20" fmla="*/ 152 w 156"/>
              <a:gd name="T21" fmla="*/ 224 h 428"/>
              <a:gd name="T22" fmla="*/ 152 w 156"/>
              <a:gd name="T23" fmla="*/ 240 h 428"/>
              <a:gd name="T24" fmla="*/ 140 w 156"/>
              <a:gd name="T25" fmla="*/ 272 h 428"/>
              <a:gd name="T26" fmla="*/ 124 w 156"/>
              <a:gd name="T27" fmla="*/ 320 h 428"/>
              <a:gd name="T28" fmla="*/ 96 w 156"/>
              <a:gd name="T29" fmla="*/ 360 h 428"/>
              <a:gd name="T30" fmla="*/ 68 w 156"/>
              <a:gd name="T31" fmla="*/ 392 h 428"/>
              <a:gd name="T32" fmla="*/ 44 w 156"/>
              <a:gd name="T33" fmla="*/ 412 h 428"/>
              <a:gd name="T34" fmla="*/ 28 w 156"/>
              <a:gd name="T35" fmla="*/ 424 h 428"/>
              <a:gd name="T36" fmla="*/ 16 w 156"/>
              <a:gd name="T37" fmla="*/ 428 h 428"/>
              <a:gd name="T38" fmla="*/ 8 w 156"/>
              <a:gd name="T39" fmla="*/ 428 h 428"/>
              <a:gd name="T40" fmla="*/ 0 w 156"/>
              <a:gd name="T41" fmla="*/ 424 h 428"/>
              <a:gd name="T42" fmla="*/ 0 w 156"/>
              <a:gd name="T43" fmla="*/ 420 h 428"/>
              <a:gd name="T44" fmla="*/ 4 w 156"/>
              <a:gd name="T45" fmla="*/ 408 h 428"/>
              <a:gd name="T46" fmla="*/ 16 w 156"/>
              <a:gd name="T47" fmla="*/ 396 h 428"/>
              <a:gd name="T48" fmla="*/ 36 w 156"/>
              <a:gd name="T49" fmla="*/ 372 h 428"/>
              <a:gd name="T50" fmla="*/ 64 w 156"/>
              <a:gd name="T51" fmla="*/ 332 h 428"/>
              <a:gd name="T52" fmla="*/ 84 w 156"/>
              <a:gd name="T53" fmla="*/ 284 h 428"/>
              <a:gd name="T54" fmla="*/ 104 w 156"/>
              <a:gd name="T55" fmla="*/ 232 h 428"/>
              <a:gd name="T56" fmla="*/ 108 w 156"/>
              <a:gd name="T57" fmla="*/ 176 h 428"/>
              <a:gd name="T58" fmla="*/ 112 w 156"/>
              <a:gd name="T59" fmla="*/ 120 h 428"/>
              <a:gd name="T60" fmla="*/ 108 w 156"/>
              <a:gd name="T61" fmla="*/ 80 h 428"/>
              <a:gd name="T62" fmla="*/ 108 w 156"/>
              <a:gd name="T63" fmla="*/ 56 h 428"/>
              <a:gd name="T64" fmla="*/ 104 w 156"/>
              <a:gd name="T65" fmla="*/ 40 h 428"/>
              <a:gd name="T66" fmla="*/ 100 w 156"/>
              <a:gd name="T67" fmla="*/ 28 h 428"/>
              <a:gd name="T68" fmla="*/ 96 w 156"/>
              <a:gd name="T69" fmla="*/ 20 h 428"/>
              <a:gd name="T70" fmla="*/ 92 w 156"/>
              <a:gd name="T71" fmla="*/ 12 h 428"/>
              <a:gd name="T72" fmla="*/ 92 w 156"/>
              <a:gd name="T73" fmla="*/ 4 h 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6" h="428">
                <a:moveTo>
                  <a:pt x="92" y="4"/>
                </a:moveTo>
                <a:lnTo>
                  <a:pt x="92" y="4"/>
                </a:lnTo>
                <a:lnTo>
                  <a:pt x="96" y="0"/>
                </a:lnTo>
                <a:lnTo>
                  <a:pt x="100" y="0"/>
                </a:lnTo>
                <a:lnTo>
                  <a:pt x="108" y="0"/>
                </a:lnTo>
                <a:lnTo>
                  <a:pt x="116" y="0"/>
                </a:lnTo>
                <a:lnTo>
                  <a:pt x="128" y="4"/>
                </a:lnTo>
                <a:lnTo>
                  <a:pt x="140" y="4"/>
                </a:lnTo>
                <a:lnTo>
                  <a:pt x="156" y="8"/>
                </a:lnTo>
                <a:lnTo>
                  <a:pt x="156" y="32"/>
                </a:lnTo>
                <a:lnTo>
                  <a:pt x="156" y="52"/>
                </a:lnTo>
                <a:lnTo>
                  <a:pt x="156" y="72"/>
                </a:lnTo>
                <a:lnTo>
                  <a:pt x="156" y="92"/>
                </a:lnTo>
                <a:lnTo>
                  <a:pt x="156" y="112"/>
                </a:lnTo>
                <a:lnTo>
                  <a:pt x="156" y="128"/>
                </a:lnTo>
                <a:lnTo>
                  <a:pt x="156" y="148"/>
                </a:lnTo>
                <a:lnTo>
                  <a:pt x="156" y="160"/>
                </a:lnTo>
                <a:lnTo>
                  <a:pt x="156" y="176"/>
                </a:lnTo>
                <a:lnTo>
                  <a:pt x="156" y="188"/>
                </a:lnTo>
                <a:lnTo>
                  <a:pt x="156" y="200"/>
                </a:lnTo>
                <a:lnTo>
                  <a:pt x="152" y="212"/>
                </a:lnTo>
                <a:lnTo>
                  <a:pt x="152" y="224"/>
                </a:lnTo>
                <a:lnTo>
                  <a:pt x="152" y="232"/>
                </a:lnTo>
                <a:lnTo>
                  <a:pt x="152" y="240"/>
                </a:lnTo>
                <a:lnTo>
                  <a:pt x="148" y="248"/>
                </a:lnTo>
                <a:lnTo>
                  <a:pt x="140" y="272"/>
                </a:lnTo>
                <a:lnTo>
                  <a:pt x="132" y="296"/>
                </a:lnTo>
                <a:lnTo>
                  <a:pt x="124" y="320"/>
                </a:lnTo>
                <a:lnTo>
                  <a:pt x="112" y="340"/>
                </a:lnTo>
                <a:lnTo>
                  <a:pt x="96" y="360"/>
                </a:lnTo>
                <a:lnTo>
                  <a:pt x="84" y="376"/>
                </a:lnTo>
                <a:lnTo>
                  <a:pt x="68" y="392"/>
                </a:lnTo>
                <a:lnTo>
                  <a:pt x="52" y="408"/>
                </a:lnTo>
                <a:lnTo>
                  <a:pt x="44" y="412"/>
                </a:lnTo>
                <a:lnTo>
                  <a:pt x="36" y="420"/>
                </a:lnTo>
                <a:lnTo>
                  <a:pt x="28" y="424"/>
                </a:lnTo>
                <a:lnTo>
                  <a:pt x="24" y="424"/>
                </a:lnTo>
                <a:lnTo>
                  <a:pt x="16" y="428"/>
                </a:lnTo>
                <a:lnTo>
                  <a:pt x="12" y="428"/>
                </a:lnTo>
                <a:lnTo>
                  <a:pt x="8" y="428"/>
                </a:lnTo>
                <a:lnTo>
                  <a:pt x="4" y="428"/>
                </a:lnTo>
                <a:lnTo>
                  <a:pt x="0" y="424"/>
                </a:lnTo>
                <a:lnTo>
                  <a:pt x="0" y="424"/>
                </a:lnTo>
                <a:lnTo>
                  <a:pt x="0" y="420"/>
                </a:lnTo>
                <a:lnTo>
                  <a:pt x="4" y="416"/>
                </a:lnTo>
                <a:lnTo>
                  <a:pt x="4" y="408"/>
                </a:lnTo>
                <a:lnTo>
                  <a:pt x="8" y="404"/>
                </a:lnTo>
                <a:lnTo>
                  <a:pt x="16" y="396"/>
                </a:lnTo>
                <a:lnTo>
                  <a:pt x="24" y="388"/>
                </a:lnTo>
                <a:lnTo>
                  <a:pt x="36" y="372"/>
                </a:lnTo>
                <a:lnTo>
                  <a:pt x="52" y="352"/>
                </a:lnTo>
                <a:lnTo>
                  <a:pt x="64" y="332"/>
                </a:lnTo>
                <a:lnTo>
                  <a:pt x="76" y="308"/>
                </a:lnTo>
                <a:lnTo>
                  <a:pt x="84" y="284"/>
                </a:lnTo>
                <a:lnTo>
                  <a:pt x="96" y="260"/>
                </a:lnTo>
                <a:lnTo>
                  <a:pt x="104" y="232"/>
                </a:lnTo>
                <a:lnTo>
                  <a:pt x="108" y="204"/>
                </a:lnTo>
                <a:lnTo>
                  <a:pt x="108" y="176"/>
                </a:lnTo>
                <a:lnTo>
                  <a:pt x="112" y="148"/>
                </a:lnTo>
                <a:lnTo>
                  <a:pt x="112" y="120"/>
                </a:lnTo>
                <a:lnTo>
                  <a:pt x="112" y="92"/>
                </a:lnTo>
                <a:lnTo>
                  <a:pt x="108" y="80"/>
                </a:lnTo>
                <a:lnTo>
                  <a:pt x="108" y="68"/>
                </a:lnTo>
                <a:lnTo>
                  <a:pt x="108" y="56"/>
                </a:lnTo>
                <a:lnTo>
                  <a:pt x="104" y="48"/>
                </a:lnTo>
                <a:lnTo>
                  <a:pt x="104" y="40"/>
                </a:lnTo>
                <a:lnTo>
                  <a:pt x="100" y="36"/>
                </a:lnTo>
                <a:lnTo>
                  <a:pt x="100" y="28"/>
                </a:lnTo>
                <a:lnTo>
                  <a:pt x="100" y="28"/>
                </a:lnTo>
                <a:lnTo>
                  <a:pt x="96" y="20"/>
                </a:lnTo>
                <a:lnTo>
                  <a:pt x="92" y="16"/>
                </a:lnTo>
                <a:lnTo>
                  <a:pt x="92" y="12"/>
                </a:lnTo>
                <a:lnTo>
                  <a:pt x="92" y="4"/>
                </a:lnTo>
                <a:lnTo>
                  <a:pt x="92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287">
            <a:extLst>
              <a:ext uri="{FF2B5EF4-FFF2-40B4-BE49-F238E27FC236}">
                <a16:creationId xmlns:a16="http://schemas.microsoft.com/office/drawing/2014/main" xmlns="" id="{23023537-0BE6-432D-B810-9B07FB73B2CB}"/>
              </a:ext>
            </a:extLst>
          </p:cNvPr>
          <p:cNvSpPr>
            <a:spLocks/>
          </p:cNvSpPr>
          <p:nvPr/>
        </p:nvSpPr>
        <p:spPr bwMode="auto">
          <a:xfrm>
            <a:off x="2847556" y="1306141"/>
            <a:ext cx="456040" cy="190239"/>
          </a:xfrm>
          <a:custGeom>
            <a:avLst/>
            <a:gdLst>
              <a:gd name="T0" fmla="*/ 44 w 120"/>
              <a:gd name="T1" fmla="*/ 8 h 40"/>
              <a:gd name="T2" fmla="*/ 68 w 120"/>
              <a:gd name="T3" fmla="*/ 4 h 40"/>
              <a:gd name="T4" fmla="*/ 80 w 120"/>
              <a:gd name="T5" fmla="*/ 0 h 40"/>
              <a:gd name="T6" fmla="*/ 92 w 120"/>
              <a:gd name="T7" fmla="*/ 0 h 40"/>
              <a:gd name="T8" fmla="*/ 100 w 120"/>
              <a:gd name="T9" fmla="*/ 0 h 40"/>
              <a:gd name="T10" fmla="*/ 112 w 120"/>
              <a:gd name="T11" fmla="*/ 4 h 40"/>
              <a:gd name="T12" fmla="*/ 116 w 120"/>
              <a:gd name="T13" fmla="*/ 4 h 40"/>
              <a:gd name="T14" fmla="*/ 120 w 120"/>
              <a:gd name="T15" fmla="*/ 8 h 40"/>
              <a:gd name="T16" fmla="*/ 120 w 120"/>
              <a:gd name="T17" fmla="*/ 16 h 40"/>
              <a:gd name="T18" fmla="*/ 120 w 120"/>
              <a:gd name="T19" fmla="*/ 20 h 40"/>
              <a:gd name="T20" fmla="*/ 112 w 120"/>
              <a:gd name="T21" fmla="*/ 24 h 40"/>
              <a:gd name="T22" fmla="*/ 104 w 120"/>
              <a:gd name="T23" fmla="*/ 28 h 40"/>
              <a:gd name="T24" fmla="*/ 96 w 120"/>
              <a:gd name="T25" fmla="*/ 32 h 40"/>
              <a:gd name="T26" fmla="*/ 88 w 120"/>
              <a:gd name="T27" fmla="*/ 32 h 40"/>
              <a:gd name="T28" fmla="*/ 76 w 120"/>
              <a:gd name="T29" fmla="*/ 36 h 40"/>
              <a:gd name="T30" fmla="*/ 64 w 120"/>
              <a:gd name="T31" fmla="*/ 36 h 40"/>
              <a:gd name="T32" fmla="*/ 52 w 120"/>
              <a:gd name="T33" fmla="*/ 36 h 40"/>
              <a:gd name="T34" fmla="*/ 36 w 120"/>
              <a:gd name="T35" fmla="*/ 36 h 40"/>
              <a:gd name="T36" fmla="*/ 20 w 120"/>
              <a:gd name="T37" fmla="*/ 40 h 40"/>
              <a:gd name="T38" fmla="*/ 0 w 120"/>
              <a:gd name="T39" fmla="*/ 40 h 40"/>
              <a:gd name="T40" fmla="*/ 0 w 120"/>
              <a:gd name="T41" fmla="*/ 12 h 40"/>
              <a:gd name="T42" fmla="*/ 20 w 120"/>
              <a:gd name="T43" fmla="*/ 12 h 40"/>
              <a:gd name="T44" fmla="*/ 44 w 120"/>
              <a:gd name="T45" fmla="*/ 8 h 40"/>
              <a:gd name="T46" fmla="*/ 44 w 120"/>
              <a:gd name="T47" fmla="*/ 8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20" h="40">
                <a:moveTo>
                  <a:pt x="44" y="8"/>
                </a:moveTo>
                <a:lnTo>
                  <a:pt x="68" y="4"/>
                </a:lnTo>
                <a:lnTo>
                  <a:pt x="80" y="0"/>
                </a:lnTo>
                <a:lnTo>
                  <a:pt x="92" y="0"/>
                </a:lnTo>
                <a:lnTo>
                  <a:pt x="100" y="0"/>
                </a:lnTo>
                <a:lnTo>
                  <a:pt x="112" y="4"/>
                </a:lnTo>
                <a:lnTo>
                  <a:pt x="116" y="4"/>
                </a:lnTo>
                <a:lnTo>
                  <a:pt x="120" y="8"/>
                </a:lnTo>
                <a:lnTo>
                  <a:pt x="120" y="16"/>
                </a:lnTo>
                <a:lnTo>
                  <a:pt x="120" y="20"/>
                </a:lnTo>
                <a:lnTo>
                  <a:pt x="112" y="24"/>
                </a:lnTo>
                <a:lnTo>
                  <a:pt x="104" y="28"/>
                </a:lnTo>
                <a:lnTo>
                  <a:pt x="96" y="32"/>
                </a:lnTo>
                <a:lnTo>
                  <a:pt x="88" y="32"/>
                </a:lnTo>
                <a:lnTo>
                  <a:pt x="76" y="36"/>
                </a:lnTo>
                <a:lnTo>
                  <a:pt x="64" y="36"/>
                </a:lnTo>
                <a:lnTo>
                  <a:pt x="52" y="36"/>
                </a:lnTo>
                <a:lnTo>
                  <a:pt x="36" y="36"/>
                </a:lnTo>
                <a:lnTo>
                  <a:pt x="20" y="40"/>
                </a:lnTo>
                <a:lnTo>
                  <a:pt x="0" y="40"/>
                </a:lnTo>
                <a:lnTo>
                  <a:pt x="0" y="12"/>
                </a:lnTo>
                <a:lnTo>
                  <a:pt x="20" y="12"/>
                </a:lnTo>
                <a:lnTo>
                  <a:pt x="44" y="8"/>
                </a:lnTo>
                <a:lnTo>
                  <a:pt x="44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288">
            <a:extLst>
              <a:ext uri="{FF2B5EF4-FFF2-40B4-BE49-F238E27FC236}">
                <a16:creationId xmlns:a16="http://schemas.microsoft.com/office/drawing/2014/main" xmlns="" id="{A8560648-9C13-470E-B2D6-76A2285F0BB6}"/>
              </a:ext>
            </a:extLst>
          </p:cNvPr>
          <p:cNvSpPr>
            <a:spLocks/>
          </p:cNvSpPr>
          <p:nvPr/>
        </p:nvSpPr>
        <p:spPr bwMode="auto">
          <a:xfrm>
            <a:off x="2786751" y="716399"/>
            <a:ext cx="820872" cy="2301897"/>
          </a:xfrm>
          <a:custGeom>
            <a:avLst/>
            <a:gdLst>
              <a:gd name="T0" fmla="*/ 164 w 216"/>
              <a:gd name="T1" fmla="*/ 476 h 484"/>
              <a:gd name="T2" fmla="*/ 148 w 216"/>
              <a:gd name="T3" fmla="*/ 484 h 484"/>
              <a:gd name="T4" fmla="*/ 132 w 216"/>
              <a:gd name="T5" fmla="*/ 480 h 484"/>
              <a:gd name="T6" fmla="*/ 128 w 216"/>
              <a:gd name="T7" fmla="*/ 468 h 484"/>
              <a:gd name="T8" fmla="*/ 128 w 216"/>
              <a:gd name="T9" fmla="*/ 452 h 484"/>
              <a:gd name="T10" fmla="*/ 124 w 216"/>
              <a:gd name="T11" fmla="*/ 444 h 484"/>
              <a:gd name="T12" fmla="*/ 108 w 216"/>
              <a:gd name="T13" fmla="*/ 428 h 484"/>
              <a:gd name="T14" fmla="*/ 88 w 216"/>
              <a:gd name="T15" fmla="*/ 416 h 484"/>
              <a:gd name="T16" fmla="*/ 72 w 216"/>
              <a:gd name="T17" fmla="*/ 408 h 484"/>
              <a:gd name="T18" fmla="*/ 64 w 216"/>
              <a:gd name="T19" fmla="*/ 400 h 484"/>
              <a:gd name="T20" fmla="*/ 60 w 216"/>
              <a:gd name="T21" fmla="*/ 392 h 484"/>
              <a:gd name="T22" fmla="*/ 60 w 216"/>
              <a:gd name="T23" fmla="*/ 388 h 484"/>
              <a:gd name="T24" fmla="*/ 64 w 216"/>
              <a:gd name="T25" fmla="*/ 384 h 484"/>
              <a:gd name="T26" fmla="*/ 76 w 216"/>
              <a:gd name="T27" fmla="*/ 384 h 484"/>
              <a:gd name="T28" fmla="*/ 88 w 216"/>
              <a:gd name="T29" fmla="*/ 384 h 484"/>
              <a:gd name="T30" fmla="*/ 116 w 216"/>
              <a:gd name="T31" fmla="*/ 388 h 484"/>
              <a:gd name="T32" fmla="*/ 136 w 216"/>
              <a:gd name="T33" fmla="*/ 388 h 484"/>
              <a:gd name="T34" fmla="*/ 144 w 216"/>
              <a:gd name="T35" fmla="*/ 380 h 484"/>
              <a:gd name="T36" fmla="*/ 144 w 216"/>
              <a:gd name="T37" fmla="*/ 364 h 484"/>
              <a:gd name="T38" fmla="*/ 148 w 216"/>
              <a:gd name="T39" fmla="*/ 332 h 484"/>
              <a:gd name="T40" fmla="*/ 148 w 216"/>
              <a:gd name="T41" fmla="*/ 284 h 484"/>
              <a:gd name="T42" fmla="*/ 148 w 216"/>
              <a:gd name="T43" fmla="*/ 228 h 484"/>
              <a:gd name="T44" fmla="*/ 148 w 216"/>
              <a:gd name="T45" fmla="*/ 176 h 484"/>
              <a:gd name="T46" fmla="*/ 148 w 216"/>
              <a:gd name="T47" fmla="*/ 136 h 484"/>
              <a:gd name="T48" fmla="*/ 148 w 216"/>
              <a:gd name="T49" fmla="*/ 104 h 484"/>
              <a:gd name="T50" fmla="*/ 144 w 216"/>
              <a:gd name="T51" fmla="*/ 80 h 484"/>
              <a:gd name="T52" fmla="*/ 140 w 216"/>
              <a:gd name="T53" fmla="*/ 64 h 484"/>
              <a:gd name="T54" fmla="*/ 136 w 216"/>
              <a:gd name="T55" fmla="*/ 52 h 484"/>
              <a:gd name="T56" fmla="*/ 136 w 216"/>
              <a:gd name="T57" fmla="*/ 44 h 484"/>
              <a:gd name="T58" fmla="*/ 132 w 216"/>
              <a:gd name="T59" fmla="*/ 44 h 484"/>
              <a:gd name="T60" fmla="*/ 112 w 216"/>
              <a:gd name="T61" fmla="*/ 44 h 484"/>
              <a:gd name="T62" fmla="*/ 80 w 216"/>
              <a:gd name="T63" fmla="*/ 48 h 484"/>
              <a:gd name="T64" fmla="*/ 32 w 216"/>
              <a:gd name="T65" fmla="*/ 52 h 484"/>
              <a:gd name="T66" fmla="*/ 0 w 216"/>
              <a:gd name="T67" fmla="*/ 24 h 484"/>
              <a:gd name="T68" fmla="*/ 36 w 216"/>
              <a:gd name="T69" fmla="*/ 24 h 484"/>
              <a:gd name="T70" fmla="*/ 64 w 216"/>
              <a:gd name="T71" fmla="*/ 20 h 484"/>
              <a:gd name="T72" fmla="*/ 84 w 216"/>
              <a:gd name="T73" fmla="*/ 16 h 484"/>
              <a:gd name="T74" fmla="*/ 104 w 216"/>
              <a:gd name="T75" fmla="*/ 12 h 484"/>
              <a:gd name="T76" fmla="*/ 120 w 216"/>
              <a:gd name="T77" fmla="*/ 8 h 484"/>
              <a:gd name="T78" fmla="*/ 132 w 216"/>
              <a:gd name="T79" fmla="*/ 4 h 484"/>
              <a:gd name="T80" fmla="*/ 136 w 216"/>
              <a:gd name="T81" fmla="*/ 0 h 484"/>
              <a:gd name="T82" fmla="*/ 148 w 216"/>
              <a:gd name="T83" fmla="*/ 0 h 484"/>
              <a:gd name="T84" fmla="*/ 164 w 216"/>
              <a:gd name="T85" fmla="*/ 0 h 484"/>
              <a:gd name="T86" fmla="*/ 188 w 216"/>
              <a:gd name="T87" fmla="*/ 12 h 484"/>
              <a:gd name="T88" fmla="*/ 208 w 216"/>
              <a:gd name="T89" fmla="*/ 20 h 484"/>
              <a:gd name="T90" fmla="*/ 216 w 216"/>
              <a:gd name="T91" fmla="*/ 32 h 484"/>
              <a:gd name="T92" fmla="*/ 212 w 216"/>
              <a:gd name="T93" fmla="*/ 40 h 484"/>
              <a:gd name="T94" fmla="*/ 208 w 216"/>
              <a:gd name="T95" fmla="*/ 48 h 484"/>
              <a:gd name="T96" fmla="*/ 200 w 216"/>
              <a:gd name="T97" fmla="*/ 56 h 484"/>
              <a:gd name="T98" fmla="*/ 200 w 216"/>
              <a:gd name="T99" fmla="*/ 68 h 484"/>
              <a:gd name="T100" fmla="*/ 196 w 216"/>
              <a:gd name="T101" fmla="*/ 92 h 484"/>
              <a:gd name="T102" fmla="*/ 200 w 216"/>
              <a:gd name="T103" fmla="*/ 120 h 484"/>
              <a:gd name="T104" fmla="*/ 200 w 216"/>
              <a:gd name="T105" fmla="*/ 156 h 484"/>
              <a:gd name="T106" fmla="*/ 200 w 216"/>
              <a:gd name="T107" fmla="*/ 196 h 484"/>
              <a:gd name="T108" fmla="*/ 200 w 216"/>
              <a:gd name="T109" fmla="*/ 240 h 484"/>
              <a:gd name="T110" fmla="*/ 200 w 216"/>
              <a:gd name="T111" fmla="*/ 292 h 484"/>
              <a:gd name="T112" fmla="*/ 204 w 216"/>
              <a:gd name="T113" fmla="*/ 336 h 484"/>
              <a:gd name="T114" fmla="*/ 204 w 216"/>
              <a:gd name="T115" fmla="*/ 376 h 484"/>
              <a:gd name="T116" fmla="*/ 200 w 216"/>
              <a:gd name="T117" fmla="*/ 404 h 484"/>
              <a:gd name="T118" fmla="*/ 200 w 216"/>
              <a:gd name="T119" fmla="*/ 420 h 484"/>
              <a:gd name="T120" fmla="*/ 188 w 216"/>
              <a:gd name="T121" fmla="*/ 444 h 484"/>
              <a:gd name="T122" fmla="*/ 172 w 216"/>
              <a:gd name="T123" fmla="*/ 468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16" h="484">
                <a:moveTo>
                  <a:pt x="172" y="468"/>
                </a:moveTo>
                <a:lnTo>
                  <a:pt x="164" y="476"/>
                </a:lnTo>
                <a:lnTo>
                  <a:pt x="156" y="480"/>
                </a:lnTo>
                <a:lnTo>
                  <a:pt x="148" y="484"/>
                </a:lnTo>
                <a:lnTo>
                  <a:pt x="140" y="484"/>
                </a:lnTo>
                <a:lnTo>
                  <a:pt x="132" y="480"/>
                </a:lnTo>
                <a:lnTo>
                  <a:pt x="128" y="476"/>
                </a:lnTo>
                <a:lnTo>
                  <a:pt x="128" y="468"/>
                </a:lnTo>
                <a:lnTo>
                  <a:pt x="128" y="460"/>
                </a:lnTo>
                <a:lnTo>
                  <a:pt x="128" y="452"/>
                </a:lnTo>
                <a:lnTo>
                  <a:pt x="124" y="448"/>
                </a:lnTo>
                <a:lnTo>
                  <a:pt x="124" y="444"/>
                </a:lnTo>
                <a:lnTo>
                  <a:pt x="120" y="436"/>
                </a:lnTo>
                <a:lnTo>
                  <a:pt x="108" y="428"/>
                </a:lnTo>
                <a:lnTo>
                  <a:pt x="96" y="420"/>
                </a:lnTo>
                <a:lnTo>
                  <a:pt x="88" y="416"/>
                </a:lnTo>
                <a:lnTo>
                  <a:pt x="80" y="412"/>
                </a:lnTo>
                <a:lnTo>
                  <a:pt x="72" y="408"/>
                </a:lnTo>
                <a:lnTo>
                  <a:pt x="68" y="404"/>
                </a:lnTo>
                <a:lnTo>
                  <a:pt x="64" y="400"/>
                </a:lnTo>
                <a:lnTo>
                  <a:pt x="60" y="396"/>
                </a:lnTo>
                <a:lnTo>
                  <a:pt x="60" y="392"/>
                </a:lnTo>
                <a:lnTo>
                  <a:pt x="60" y="392"/>
                </a:lnTo>
                <a:lnTo>
                  <a:pt x="60" y="388"/>
                </a:lnTo>
                <a:lnTo>
                  <a:pt x="60" y="388"/>
                </a:lnTo>
                <a:lnTo>
                  <a:pt x="64" y="384"/>
                </a:lnTo>
                <a:lnTo>
                  <a:pt x="68" y="384"/>
                </a:lnTo>
                <a:lnTo>
                  <a:pt x="76" y="384"/>
                </a:lnTo>
                <a:lnTo>
                  <a:pt x="80" y="384"/>
                </a:lnTo>
                <a:lnTo>
                  <a:pt x="88" y="384"/>
                </a:lnTo>
                <a:lnTo>
                  <a:pt x="96" y="384"/>
                </a:lnTo>
                <a:lnTo>
                  <a:pt x="116" y="388"/>
                </a:lnTo>
                <a:lnTo>
                  <a:pt x="128" y="388"/>
                </a:lnTo>
                <a:lnTo>
                  <a:pt x="136" y="388"/>
                </a:lnTo>
                <a:lnTo>
                  <a:pt x="144" y="384"/>
                </a:lnTo>
                <a:lnTo>
                  <a:pt x="144" y="380"/>
                </a:lnTo>
                <a:lnTo>
                  <a:pt x="144" y="376"/>
                </a:lnTo>
                <a:lnTo>
                  <a:pt x="144" y="364"/>
                </a:lnTo>
                <a:lnTo>
                  <a:pt x="148" y="348"/>
                </a:lnTo>
                <a:lnTo>
                  <a:pt x="148" y="332"/>
                </a:lnTo>
                <a:lnTo>
                  <a:pt x="148" y="312"/>
                </a:lnTo>
                <a:lnTo>
                  <a:pt x="148" y="284"/>
                </a:lnTo>
                <a:lnTo>
                  <a:pt x="148" y="256"/>
                </a:lnTo>
                <a:lnTo>
                  <a:pt x="148" y="228"/>
                </a:lnTo>
                <a:lnTo>
                  <a:pt x="148" y="200"/>
                </a:lnTo>
                <a:lnTo>
                  <a:pt x="148" y="176"/>
                </a:lnTo>
                <a:lnTo>
                  <a:pt x="148" y="156"/>
                </a:lnTo>
                <a:lnTo>
                  <a:pt x="148" y="136"/>
                </a:lnTo>
                <a:lnTo>
                  <a:pt x="148" y="120"/>
                </a:lnTo>
                <a:lnTo>
                  <a:pt x="148" y="104"/>
                </a:lnTo>
                <a:lnTo>
                  <a:pt x="144" y="92"/>
                </a:lnTo>
                <a:lnTo>
                  <a:pt x="144" y="80"/>
                </a:lnTo>
                <a:lnTo>
                  <a:pt x="144" y="72"/>
                </a:lnTo>
                <a:lnTo>
                  <a:pt x="140" y="64"/>
                </a:lnTo>
                <a:lnTo>
                  <a:pt x="140" y="56"/>
                </a:lnTo>
                <a:lnTo>
                  <a:pt x="136" y="52"/>
                </a:lnTo>
                <a:lnTo>
                  <a:pt x="136" y="48"/>
                </a:lnTo>
                <a:lnTo>
                  <a:pt x="136" y="44"/>
                </a:lnTo>
                <a:lnTo>
                  <a:pt x="132" y="44"/>
                </a:lnTo>
                <a:lnTo>
                  <a:pt x="132" y="44"/>
                </a:lnTo>
                <a:lnTo>
                  <a:pt x="124" y="44"/>
                </a:lnTo>
                <a:lnTo>
                  <a:pt x="112" y="44"/>
                </a:lnTo>
                <a:lnTo>
                  <a:pt x="96" y="48"/>
                </a:lnTo>
                <a:lnTo>
                  <a:pt x="80" y="48"/>
                </a:lnTo>
                <a:lnTo>
                  <a:pt x="56" y="52"/>
                </a:lnTo>
                <a:lnTo>
                  <a:pt x="32" y="52"/>
                </a:lnTo>
                <a:lnTo>
                  <a:pt x="0" y="56"/>
                </a:lnTo>
                <a:lnTo>
                  <a:pt x="0" y="24"/>
                </a:lnTo>
                <a:lnTo>
                  <a:pt x="20" y="24"/>
                </a:lnTo>
                <a:lnTo>
                  <a:pt x="36" y="24"/>
                </a:lnTo>
                <a:lnTo>
                  <a:pt x="52" y="20"/>
                </a:lnTo>
                <a:lnTo>
                  <a:pt x="64" y="20"/>
                </a:lnTo>
                <a:lnTo>
                  <a:pt x="72" y="20"/>
                </a:lnTo>
                <a:lnTo>
                  <a:pt x="84" y="16"/>
                </a:lnTo>
                <a:lnTo>
                  <a:pt x="92" y="16"/>
                </a:lnTo>
                <a:lnTo>
                  <a:pt x="104" y="12"/>
                </a:lnTo>
                <a:lnTo>
                  <a:pt x="112" y="12"/>
                </a:lnTo>
                <a:lnTo>
                  <a:pt x="120" y="8"/>
                </a:lnTo>
                <a:lnTo>
                  <a:pt x="128" y="8"/>
                </a:lnTo>
                <a:lnTo>
                  <a:pt x="132" y="4"/>
                </a:lnTo>
                <a:lnTo>
                  <a:pt x="132" y="0"/>
                </a:lnTo>
                <a:lnTo>
                  <a:pt x="136" y="0"/>
                </a:lnTo>
                <a:lnTo>
                  <a:pt x="144" y="0"/>
                </a:lnTo>
                <a:lnTo>
                  <a:pt x="148" y="0"/>
                </a:lnTo>
                <a:lnTo>
                  <a:pt x="156" y="0"/>
                </a:lnTo>
                <a:lnTo>
                  <a:pt x="164" y="0"/>
                </a:lnTo>
                <a:lnTo>
                  <a:pt x="176" y="4"/>
                </a:lnTo>
                <a:lnTo>
                  <a:pt x="188" y="12"/>
                </a:lnTo>
                <a:lnTo>
                  <a:pt x="200" y="16"/>
                </a:lnTo>
                <a:lnTo>
                  <a:pt x="208" y="20"/>
                </a:lnTo>
                <a:lnTo>
                  <a:pt x="212" y="28"/>
                </a:lnTo>
                <a:lnTo>
                  <a:pt x="216" y="32"/>
                </a:lnTo>
                <a:lnTo>
                  <a:pt x="216" y="36"/>
                </a:lnTo>
                <a:lnTo>
                  <a:pt x="212" y="40"/>
                </a:lnTo>
                <a:lnTo>
                  <a:pt x="212" y="44"/>
                </a:lnTo>
                <a:lnTo>
                  <a:pt x="208" y="48"/>
                </a:lnTo>
                <a:lnTo>
                  <a:pt x="204" y="52"/>
                </a:lnTo>
                <a:lnTo>
                  <a:pt x="200" y="56"/>
                </a:lnTo>
                <a:lnTo>
                  <a:pt x="200" y="60"/>
                </a:lnTo>
                <a:lnTo>
                  <a:pt x="200" y="68"/>
                </a:lnTo>
                <a:lnTo>
                  <a:pt x="196" y="80"/>
                </a:lnTo>
                <a:lnTo>
                  <a:pt x="196" y="92"/>
                </a:lnTo>
                <a:lnTo>
                  <a:pt x="196" y="104"/>
                </a:lnTo>
                <a:lnTo>
                  <a:pt x="200" y="120"/>
                </a:lnTo>
                <a:lnTo>
                  <a:pt x="200" y="136"/>
                </a:lnTo>
                <a:lnTo>
                  <a:pt x="200" y="156"/>
                </a:lnTo>
                <a:lnTo>
                  <a:pt x="200" y="176"/>
                </a:lnTo>
                <a:lnTo>
                  <a:pt x="200" y="196"/>
                </a:lnTo>
                <a:lnTo>
                  <a:pt x="200" y="220"/>
                </a:lnTo>
                <a:lnTo>
                  <a:pt x="200" y="240"/>
                </a:lnTo>
                <a:lnTo>
                  <a:pt x="200" y="264"/>
                </a:lnTo>
                <a:lnTo>
                  <a:pt x="200" y="292"/>
                </a:lnTo>
                <a:lnTo>
                  <a:pt x="204" y="316"/>
                </a:lnTo>
                <a:lnTo>
                  <a:pt x="204" y="336"/>
                </a:lnTo>
                <a:lnTo>
                  <a:pt x="204" y="356"/>
                </a:lnTo>
                <a:lnTo>
                  <a:pt x="204" y="376"/>
                </a:lnTo>
                <a:lnTo>
                  <a:pt x="200" y="392"/>
                </a:lnTo>
                <a:lnTo>
                  <a:pt x="200" y="404"/>
                </a:lnTo>
                <a:lnTo>
                  <a:pt x="200" y="412"/>
                </a:lnTo>
                <a:lnTo>
                  <a:pt x="200" y="420"/>
                </a:lnTo>
                <a:lnTo>
                  <a:pt x="192" y="432"/>
                </a:lnTo>
                <a:lnTo>
                  <a:pt x="188" y="444"/>
                </a:lnTo>
                <a:lnTo>
                  <a:pt x="180" y="456"/>
                </a:lnTo>
                <a:lnTo>
                  <a:pt x="172" y="468"/>
                </a:lnTo>
                <a:lnTo>
                  <a:pt x="172" y="4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289">
            <a:extLst>
              <a:ext uri="{FF2B5EF4-FFF2-40B4-BE49-F238E27FC236}">
                <a16:creationId xmlns:a16="http://schemas.microsoft.com/office/drawing/2014/main" xmlns="" id="{784E8B90-794C-44CC-8067-B2A6BE380EF3}"/>
              </a:ext>
            </a:extLst>
          </p:cNvPr>
          <p:cNvSpPr>
            <a:spLocks/>
          </p:cNvSpPr>
          <p:nvPr/>
        </p:nvSpPr>
        <p:spPr bwMode="auto">
          <a:xfrm>
            <a:off x="2817154" y="1724668"/>
            <a:ext cx="501644" cy="228287"/>
          </a:xfrm>
          <a:custGeom>
            <a:avLst/>
            <a:gdLst>
              <a:gd name="T0" fmla="*/ 56 w 132"/>
              <a:gd name="T1" fmla="*/ 8 h 48"/>
              <a:gd name="T2" fmla="*/ 72 w 132"/>
              <a:gd name="T3" fmla="*/ 4 h 48"/>
              <a:gd name="T4" fmla="*/ 84 w 132"/>
              <a:gd name="T5" fmla="*/ 0 h 48"/>
              <a:gd name="T6" fmla="*/ 100 w 132"/>
              <a:gd name="T7" fmla="*/ 0 h 48"/>
              <a:gd name="T8" fmla="*/ 112 w 132"/>
              <a:gd name="T9" fmla="*/ 0 h 48"/>
              <a:gd name="T10" fmla="*/ 120 w 132"/>
              <a:gd name="T11" fmla="*/ 4 h 48"/>
              <a:gd name="T12" fmla="*/ 128 w 132"/>
              <a:gd name="T13" fmla="*/ 8 h 48"/>
              <a:gd name="T14" fmla="*/ 132 w 132"/>
              <a:gd name="T15" fmla="*/ 16 h 48"/>
              <a:gd name="T16" fmla="*/ 132 w 132"/>
              <a:gd name="T17" fmla="*/ 20 h 48"/>
              <a:gd name="T18" fmla="*/ 132 w 132"/>
              <a:gd name="T19" fmla="*/ 24 h 48"/>
              <a:gd name="T20" fmla="*/ 128 w 132"/>
              <a:gd name="T21" fmla="*/ 24 h 48"/>
              <a:gd name="T22" fmla="*/ 128 w 132"/>
              <a:gd name="T23" fmla="*/ 28 h 48"/>
              <a:gd name="T24" fmla="*/ 124 w 132"/>
              <a:gd name="T25" fmla="*/ 28 h 48"/>
              <a:gd name="T26" fmla="*/ 120 w 132"/>
              <a:gd name="T27" fmla="*/ 32 h 48"/>
              <a:gd name="T28" fmla="*/ 112 w 132"/>
              <a:gd name="T29" fmla="*/ 32 h 48"/>
              <a:gd name="T30" fmla="*/ 104 w 132"/>
              <a:gd name="T31" fmla="*/ 32 h 48"/>
              <a:gd name="T32" fmla="*/ 100 w 132"/>
              <a:gd name="T33" fmla="*/ 36 h 48"/>
              <a:gd name="T34" fmla="*/ 88 w 132"/>
              <a:gd name="T35" fmla="*/ 36 h 48"/>
              <a:gd name="T36" fmla="*/ 80 w 132"/>
              <a:gd name="T37" fmla="*/ 40 h 48"/>
              <a:gd name="T38" fmla="*/ 68 w 132"/>
              <a:gd name="T39" fmla="*/ 40 h 48"/>
              <a:gd name="T40" fmla="*/ 56 w 132"/>
              <a:gd name="T41" fmla="*/ 44 h 48"/>
              <a:gd name="T42" fmla="*/ 44 w 132"/>
              <a:gd name="T43" fmla="*/ 44 h 48"/>
              <a:gd name="T44" fmla="*/ 28 w 132"/>
              <a:gd name="T45" fmla="*/ 44 h 48"/>
              <a:gd name="T46" fmla="*/ 16 w 132"/>
              <a:gd name="T47" fmla="*/ 48 h 48"/>
              <a:gd name="T48" fmla="*/ 0 w 132"/>
              <a:gd name="T49" fmla="*/ 48 h 48"/>
              <a:gd name="T50" fmla="*/ 0 w 132"/>
              <a:gd name="T51" fmla="*/ 16 h 48"/>
              <a:gd name="T52" fmla="*/ 12 w 132"/>
              <a:gd name="T53" fmla="*/ 16 h 48"/>
              <a:gd name="T54" fmla="*/ 24 w 132"/>
              <a:gd name="T55" fmla="*/ 16 h 48"/>
              <a:gd name="T56" fmla="*/ 36 w 132"/>
              <a:gd name="T57" fmla="*/ 12 h 48"/>
              <a:gd name="T58" fmla="*/ 56 w 132"/>
              <a:gd name="T59" fmla="*/ 8 h 48"/>
              <a:gd name="T60" fmla="*/ 56 w 132"/>
              <a:gd name="T61" fmla="*/ 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2" h="48">
                <a:moveTo>
                  <a:pt x="56" y="8"/>
                </a:moveTo>
                <a:lnTo>
                  <a:pt x="72" y="4"/>
                </a:lnTo>
                <a:lnTo>
                  <a:pt x="84" y="0"/>
                </a:lnTo>
                <a:lnTo>
                  <a:pt x="100" y="0"/>
                </a:lnTo>
                <a:lnTo>
                  <a:pt x="112" y="0"/>
                </a:lnTo>
                <a:lnTo>
                  <a:pt x="120" y="4"/>
                </a:lnTo>
                <a:lnTo>
                  <a:pt x="128" y="8"/>
                </a:lnTo>
                <a:lnTo>
                  <a:pt x="132" y="16"/>
                </a:lnTo>
                <a:lnTo>
                  <a:pt x="132" y="20"/>
                </a:lnTo>
                <a:lnTo>
                  <a:pt x="132" y="24"/>
                </a:lnTo>
                <a:lnTo>
                  <a:pt x="128" y="24"/>
                </a:lnTo>
                <a:lnTo>
                  <a:pt x="128" y="28"/>
                </a:lnTo>
                <a:lnTo>
                  <a:pt x="124" y="28"/>
                </a:lnTo>
                <a:lnTo>
                  <a:pt x="120" y="32"/>
                </a:lnTo>
                <a:lnTo>
                  <a:pt x="112" y="32"/>
                </a:lnTo>
                <a:lnTo>
                  <a:pt x="104" y="32"/>
                </a:lnTo>
                <a:lnTo>
                  <a:pt x="100" y="36"/>
                </a:lnTo>
                <a:lnTo>
                  <a:pt x="88" y="36"/>
                </a:lnTo>
                <a:lnTo>
                  <a:pt x="80" y="40"/>
                </a:lnTo>
                <a:lnTo>
                  <a:pt x="68" y="40"/>
                </a:lnTo>
                <a:lnTo>
                  <a:pt x="56" y="44"/>
                </a:lnTo>
                <a:lnTo>
                  <a:pt x="44" y="44"/>
                </a:lnTo>
                <a:lnTo>
                  <a:pt x="28" y="44"/>
                </a:lnTo>
                <a:lnTo>
                  <a:pt x="16" y="48"/>
                </a:lnTo>
                <a:lnTo>
                  <a:pt x="0" y="48"/>
                </a:lnTo>
                <a:lnTo>
                  <a:pt x="0" y="16"/>
                </a:lnTo>
                <a:lnTo>
                  <a:pt x="12" y="16"/>
                </a:lnTo>
                <a:lnTo>
                  <a:pt x="24" y="16"/>
                </a:lnTo>
                <a:lnTo>
                  <a:pt x="36" y="12"/>
                </a:lnTo>
                <a:lnTo>
                  <a:pt x="56" y="8"/>
                </a:lnTo>
                <a:lnTo>
                  <a:pt x="56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290">
            <a:extLst>
              <a:ext uri="{FF2B5EF4-FFF2-40B4-BE49-F238E27FC236}">
                <a16:creationId xmlns:a16="http://schemas.microsoft.com/office/drawing/2014/main" xmlns="" id="{CDACFB09-7472-4862-BCAD-99424C6CF597}"/>
              </a:ext>
            </a:extLst>
          </p:cNvPr>
          <p:cNvSpPr>
            <a:spLocks/>
          </p:cNvSpPr>
          <p:nvPr/>
        </p:nvSpPr>
        <p:spPr bwMode="auto">
          <a:xfrm>
            <a:off x="1737858" y="1363213"/>
            <a:ext cx="440839" cy="209263"/>
          </a:xfrm>
          <a:custGeom>
            <a:avLst/>
            <a:gdLst>
              <a:gd name="T0" fmla="*/ 48 w 116"/>
              <a:gd name="T1" fmla="*/ 8 h 44"/>
              <a:gd name="T2" fmla="*/ 60 w 116"/>
              <a:gd name="T3" fmla="*/ 4 h 44"/>
              <a:gd name="T4" fmla="*/ 68 w 116"/>
              <a:gd name="T5" fmla="*/ 4 h 44"/>
              <a:gd name="T6" fmla="*/ 76 w 116"/>
              <a:gd name="T7" fmla="*/ 0 h 44"/>
              <a:gd name="T8" fmla="*/ 84 w 116"/>
              <a:gd name="T9" fmla="*/ 0 h 44"/>
              <a:gd name="T10" fmla="*/ 96 w 116"/>
              <a:gd name="T11" fmla="*/ 4 h 44"/>
              <a:gd name="T12" fmla="*/ 104 w 116"/>
              <a:gd name="T13" fmla="*/ 4 h 44"/>
              <a:gd name="T14" fmla="*/ 112 w 116"/>
              <a:gd name="T15" fmla="*/ 8 h 44"/>
              <a:gd name="T16" fmla="*/ 112 w 116"/>
              <a:gd name="T17" fmla="*/ 12 h 44"/>
              <a:gd name="T18" fmla="*/ 116 w 116"/>
              <a:gd name="T19" fmla="*/ 12 h 44"/>
              <a:gd name="T20" fmla="*/ 116 w 116"/>
              <a:gd name="T21" fmla="*/ 16 h 44"/>
              <a:gd name="T22" fmla="*/ 112 w 116"/>
              <a:gd name="T23" fmla="*/ 20 h 44"/>
              <a:gd name="T24" fmla="*/ 108 w 116"/>
              <a:gd name="T25" fmla="*/ 28 h 44"/>
              <a:gd name="T26" fmla="*/ 100 w 116"/>
              <a:gd name="T27" fmla="*/ 32 h 44"/>
              <a:gd name="T28" fmla="*/ 92 w 116"/>
              <a:gd name="T29" fmla="*/ 36 h 44"/>
              <a:gd name="T30" fmla="*/ 80 w 116"/>
              <a:gd name="T31" fmla="*/ 40 h 44"/>
              <a:gd name="T32" fmla="*/ 68 w 116"/>
              <a:gd name="T33" fmla="*/ 40 h 44"/>
              <a:gd name="T34" fmla="*/ 56 w 116"/>
              <a:gd name="T35" fmla="*/ 44 h 44"/>
              <a:gd name="T36" fmla="*/ 40 w 116"/>
              <a:gd name="T37" fmla="*/ 44 h 44"/>
              <a:gd name="T38" fmla="*/ 24 w 116"/>
              <a:gd name="T39" fmla="*/ 44 h 44"/>
              <a:gd name="T40" fmla="*/ 0 w 116"/>
              <a:gd name="T41" fmla="*/ 44 h 44"/>
              <a:gd name="T42" fmla="*/ 0 w 116"/>
              <a:gd name="T43" fmla="*/ 12 h 44"/>
              <a:gd name="T44" fmla="*/ 12 w 116"/>
              <a:gd name="T45" fmla="*/ 12 h 44"/>
              <a:gd name="T46" fmla="*/ 24 w 116"/>
              <a:gd name="T47" fmla="*/ 12 h 44"/>
              <a:gd name="T48" fmla="*/ 36 w 116"/>
              <a:gd name="T49" fmla="*/ 8 h 44"/>
              <a:gd name="T50" fmla="*/ 48 w 116"/>
              <a:gd name="T51" fmla="*/ 8 h 44"/>
              <a:gd name="T52" fmla="*/ 48 w 116"/>
              <a:gd name="T53" fmla="*/ 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6" h="44">
                <a:moveTo>
                  <a:pt x="48" y="8"/>
                </a:moveTo>
                <a:lnTo>
                  <a:pt x="60" y="4"/>
                </a:lnTo>
                <a:lnTo>
                  <a:pt x="68" y="4"/>
                </a:lnTo>
                <a:lnTo>
                  <a:pt x="76" y="0"/>
                </a:lnTo>
                <a:lnTo>
                  <a:pt x="84" y="0"/>
                </a:lnTo>
                <a:lnTo>
                  <a:pt x="96" y="4"/>
                </a:lnTo>
                <a:lnTo>
                  <a:pt x="104" y="4"/>
                </a:lnTo>
                <a:lnTo>
                  <a:pt x="112" y="8"/>
                </a:lnTo>
                <a:lnTo>
                  <a:pt x="112" y="12"/>
                </a:lnTo>
                <a:lnTo>
                  <a:pt x="116" y="12"/>
                </a:lnTo>
                <a:lnTo>
                  <a:pt x="116" y="16"/>
                </a:lnTo>
                <a:lnTo>
                  <a:pt x="112" y="20"/>
                </a:lnTo>
                <a:lnTo>
                  <a:pt x="108" y="28"/>
                </a:lnTo>
                <a:lnTo>
                  <a:pt x="100" y="32"/>
                </a:lnTo>
                <a:lnTo>
                  <a:pt x="92" y="36"/>
                </a:lnTo>
                <a:lnTo>
                  <a:pt x="80" y="40"/>
                </a:lnTo>
                <a:lnTo>
                  <a:pt x="68" y="40"/>
                </a:lnTo>
                <a:lnTo>
                  <a:pt x="56" y="44"/>
                </a:lnTo>
                <a:lnTo>
                  <a:pt x="40" y="44"/>
                </a:lnTo>
                <a:lnTo>
                  <a:pt x="24" y="44"/>
                </a:lnTo>
                <a:lnTo>
                  <a:pt x="0" y="44"/>
                </a:lnTo>
                <a:lnTo>
                  <a:pt x="0" y="12"/>
                </a:lnTo>
                <a:lnTo>
                  <a:pt x="12" y="12"/>
                </a:lnTo>
                <a:lnTo>
                  <a:pt x="24" y="12"/>
                </a:lnTo>
                <a:lnTo>
                  <a:pt x="36" y="8"/>
                </a:lnTo>
                <a:lnTo>
                  <a:pt x="48" y="8"/>
                </a:lnTo>
                <a:lnTo>
                  <a:pt x="48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292">
            <a:extLst>
              <a:ext uri="{FF2B5EF4-FFF2-40B4-BE49-F238E27FC236}">
                <a16:creationId xmlns:a16="http://schemas.microsoft.com/office/drawing/2014/main" xmlns="" id="{220942A8-2E85-4B00-A6CB-E3E13F50E9AC}"/>
              </a:ext>
            </a:extLst>
          </p:cNvPr>
          <p:cNvSpPr>
            <a:spLocks/>
          </p:cNvSpPr>
          <p:nvPr/>
        </p:nvSpPr>
        <p:spPr bwMode="auto">
          <a:xfrm>
            <a:off x="1128735" y="3970513"/>
            <a:ext cx="1474530" cy="2244825"/>
          </a:xfrm>
          <a:custGeom>
            <a:avLst/>
            <a:gdLst>
              <a:gd name="T0" fmla="*/ 132 w 388"/>
              <a:gd name="T1" fmla="*/ 416 h 472"/>
              <a:gd name="T2" fmla="*/ 84 w 388"/>
              <a:gd name="T3" fmla="*/ 444 h 472"/>
              <a:gd name="T4" fmla="*/ 48 w 388"/>
              <a:gd name="T5" fmla="*/ 460 h 472"/>
              <a:gd name="T6" fmla="*/ 28 w 388"/>
              <a:gd name="T7" fmla="*/ 468 h 472"/>
              <a:gd name="T8" fmla="*/ 12 w 388"/>
              <a:gd name="T9" fmla="*/ 472 h 472"/>
              <a:gd name="T10" fmla="*/ 4 w 388"/>
              <a:gd name="T11" fmla="*/ 472 h 472"/>
              <a:gd name="T12" fmla="*/ 0 w 388"/>
              <a:gd name="T13" fmla="*/ 464 h 472"/>
              <a:gd name="T14" fmla="*/ 8 w 388"/>
              <a:gd name="T15" fmla="*/ 456 h 472"/>
              <a:gd name="T16" fmla="*/ 16 w 388"/>
              <a:gd name="T17" fmla="*/ 448 h 472"/>
              <a:gd name="T18" fmla="*/ 36 w 388"/>
              <a:gd name="T19" fmla="*/ 432 h 472"/>
              <a:gd name="T20" fmla="*/ 72 w 388"/>
              <a:gd name="T21" fmla="*/ 408 h 472"/>
              <a:gd name="T22" fmla="*/ 128 w 388"/>
              <a:gd name="T23" fmla="*/ 364 h 472"/>
              <a:gd name="T24" fmla="*/ 184 w 388"/>
              <a:gd name="T25" fmla="*/ 308 h 472"/>
              <a:gd name="T26" fmla="*/ 228 w 388"/>
              <a:gd name="T27" fmla="*/ 248 h 472"/>
              <a:gd name="T28" fmla="*/ 264 w 388"/>
              <a:gd name="T29" fmla="*/ 188 h 472"/>
              <a:gd name="T30" fmla="*/ 292 w 388"/>
              <a:gd name="T31" fmla="*/ 124 h 472"/>
              <a:gd name="T32" fmla="*/ 304 w 388"/>
              <a:gd name="T33" fmla="*/ 76 h 472"/>
              <a:gd name="T34" fmla="*/ 308 w 388"/>
              <a:gd name="T35" fmla="*/ 52 h 472"/>
              <a:gd name="T36" fmla="*/ 308 w 388"/>
              <a:gd name="T37" fmla="*/ 36 h 472"/>
              <a:gd name="T38" fmla="*/ 308 w 388"/>
              <a:gd name="T39" fmla="*/ 24 h 472"/>
              <a:gd name="T40" fmla="*/ 304 w 388"/>
              <a:gd name="T41" fmla="*/ 20 h 472"/>
              <a:gd name="T42" fmla="*/ 304 w 388"/>
              <a:gd name="T43" fmla="*/ 12 h 472"/>
              <a:gd name="T44" fmla="*/ 316 w 388"/>
              <a:gd name="T45" fmla="*/ 4 h 472"/>
              <a:gd name="T46" fmla="*/ 336 w 388"/>
              <a:gd name="T47" fmla="*/ 4 h 472"/>
              <a:gd name="T48" fmla="*/ 356 w 388"/>
              <a:gd name="T49" fmla="*/ 8 h 472"/>
              <a:gd name="T50" fmla="*/ 376 w 388"/>
              <a:gd name="T51" fmla="*/ 16 h 472"/>
              <a:gd name="T52" fmla="*/ 388 w 388"/>
              <a:gd name="T53" fmla="*/ 28 h 472"/>
              <a:gd name="T54" fmla="*/ 388 w 388"/>
              <a:gd name="T55" fmla="*/ 40 h 472"/>
              <a:gd name="T56" fmla="*/ 384 w 388"/>
              <a:gd name="T57" fmla="*/ 48 h 472"/>
              <a:gd name="T58" fmla="*/ 380 w 388"/>
              <a:gd name="T59" fmla="*/ 60 h 472"/>
              <a:gd name="T60" fmla="*/ 376 w 388"/>
              <a:gd name="T61" fmla="*/ 76 h 472"/>
              <a:gd name="T62" fmla="*/ 368 w 388"/>
              <a:gd name="T63" fmla="*/ 92 h 472"/>
              <a:gd name="T64" fmla="*/ 356 w 388"/>
              <a:gd name="T65" fmla="*/ 128 h 472"/>
              <a:gd name="T66" fmla="*/ 336 w 388"/>
              <a:gd name="T67" fmla="*/ 176 h 472"/>
              <a:gd name="T68" fmla="*/ 312 w 388"/>
              <a:gd name="T69" fmla="*/ 224 h 472"/>
              <a:gd name="T70" fmla="*/ 272 w 388"/>
              <a:gd name="T71" fmla="*/ 280 h 472"/>
              <a:gd name="T72" fmla="*/ 224 w 388"/>
              <a:gd name="T73" fmla="*/ 336 h 472"/>
              <a:gd name="T74" fmla="*/ 180 w 388"/>
              <a:gd name="T75" fmla="*/ 384 h 472"/>
              <a:gd name="T76" fmla="*/ 156 w 388"/>
              <a:gd name="T77" fmla="*/ 400 h 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88" h="472">
                <a:moveTo>
                  <a:pt x="156" y="400"/>
                </a:moveTo>
                <a:lnTo>
                  <a:pt x="132" y="416"/>
                </a:lnTo>
                <a:lnTo>
                  <a:pt x="108" y="432"/>
                </a:lnTo>
                <a:lnTo>
                  <a:pt x="84" y="444"/>
                </a:lnTo>
                <a:lnTo>
                  <a:pt x="60" y="456"/>
                </a:lnTo>
                <a:lnTo>
                  <a:pt x="48" y="460"/>
                </a:lnTo>
                <a:lnTo>
                  <a:pt x="36" y="468"/>
                </a:lnTo>
                <a:lnTo>
                  <a:pt x="28" y="468"/>
                </a:lnTo>
                <a:lnTo>
                  <a:pt x="20" y="472"/>
                </a:lnTo>
                <a:lnTo>
                  <a:pt x="12" y="472"/>
                </a:lnTo>
                <a:lnTo>
                  <a:pt x="8" y="472"/>
                </a:lnTo>
                <a:lnTo>
                  <a:pt x="4" y="472"/>
                </a:lnTo>
                <a:lnTo>
                  <a:pt x="4" y="468"/>
                </a:lnTo>
                <a:lnTo>
                  <a:pt x="0" y="464"/>
                </a:lnTo>
                <a:lnTo>
                  <a:pt x="4" y="460"/>
                </a:lnTo>
                <a:lnTo>
                  <a:pt x="8" y="456"/>
                </a:lnTo>
                <a:lnTo>
                  <a:pt x="12" y="452"/>
                </a:lnTo>
                <a:lnTo>
                  <a:pt x="16" y="448"/>
                </a:lnTo>
                <a:lnTo>
                  <a:pt x="24" y="440"/>
                </a:lnTo>
                <a:lnTo>
                  <a:pt x="36" y="432"/>
                </a:lnTo>
                <a:lnTo>
                  <a:pt x="48" y="424"/>
                </a:lnTo>
                <a:lnTo>
                  <a:pt x="72" y="408"/>
                </a:lnTo>
                <a:lnTo>
                  <a:pt x="100" y="388"/>
                </a:lnTo>
                <a:lnTo>
                  <a:pt x="128" y="364"/>
                </a:lnTo>
                <a:lnTo>
                  <a:pt x="156" y="336"/>
                </a:lnTo>
                <a:lnTo>
                  <a:pt x="184" y="308"/>
                </a:lnTo>
                <a:lnTo>
                  <a:pt x="208" y="280"/>
                </a:lnTo>
                <a:lnTo>
                  <a:pt x="228" y="248"/>
                </a:lnTo>
                <a:lnTo>
                  <a:pt x="248" y="220"/>
                </a:lnTo>
                <a:lnTo>
                  <a:pt x="264" y="188"/>
                </a:lnTo>
                <a:lnTo>
                  <a:pt x="280" y="156"/>
                </a:lnTo>
                <a:lnTo>
                  <a:pt x="292" y="124"/>
                </a:lnTo>
                <a:lnTo>
                  <a:pt x="300" y="92"/>
                </a:lnTo>
                <a:lnTo>
                  <a:pt x="304" y="76"/>
                </a:lnTo>
                <a:lnTo>
                  <a:pt x="304" y="64"/>
                </a:lnTo>
                <a:lnTo>
                  <a:pt x="308" y="52"/>
                </a:lnTo>
                <a:lnTo>
                  <a:pt x="308" y="44"/>
                </a:lnTo>
                <a:lnTo>
                  <a:pt x="308" y="36"/>
                </a:lnTo>
                <a:lnTo>
                  <a:pt x="308" y="28"/>
                </a:lnTo>
                <a:lnTo>
                  <a:pt x="308" y="24"/>
                </a:lnTo>
                <a:lnTo>
                  <a:pt x="308" y="20"/>
                </a:lnTo>
                <a:lnTo>
                  <a:pt x="304" y="20"/>
                </a:lnTo>
                <a:lnTo>
                  <a:pt x="304" y="16"/>
                </a:lnTo>
                <a:lnTo>
                  <a:pt x="304" y="12"/>
                </a:lnTo>
                <a:lnTo>
                  <a:pt x="308" y="4"/>
                </a:lnTo>
                <a:lnTo>
                  <a:pt x="316" y="4"/>
                </a:lnTo>
                <a:lnTo>
                  <a:pt x="324" y="0"/>
                </a:lnTo>
                <a:lnTo>
                  <a:pt x="336" y="4"/>
                </a:lnTo>
                <a:lnTo>
                  <a:pt x="348" y="4"/>
                </a:lnTo>
                <a:lnTo>
                  <a:pt x="356" y="8"/>
                </a:lnTo>
                <a:lnTo>
                  <a:pt x="368" y="12"/>
                </a:lnTo>
                <a:lnTo>
                  <a:pt x="376" y="16"/>
                </a:lnTo>
                <a:lnTo>
                  <a:pt x="384" y="20"/>
                </a:lnTo>
                <a:lnTo>
                  <a:pt x="388" y="28"/>
                </a:lnTo>
                <a:lnTo>
                  <a:pt x="388" y="32"/>
                </a:lnTo>
                <a:lnTo>
                  <a:pt x="388" y="40"/>
                </a:lnTo>
                <a:lnTo>
                  <a:pt x="384" y="44"/>
                </a:lnTo>
                <a:lnTo>
                  <a:pt x="384" y="48"/>
                </a:lnTo>
                <a:lnTo>
                  <a:pt x="384" y="52"/>
                </a:lnTo>
                <a:lnTo>
                  <a:pt x="380" y="60"/>
                </a:lnTo>
                <a:lnTo>
                  <a:pt x="376" y="68"/>
                </a:lnTo>
                <a:lnTo>
                  <a:pt x="376" y="76"/>
                </a:lnTo>
                <a:lnTo>
                  <a:pt x="372" y="84"/>
                </a:lnTo>
                <a:lnTo>
                  <a:pt x="368" y="92"/>
                </a:lnTo>
                <a:lnTo>
                  <a:pt x="364" y="104"/>
                </a:lnTo>
                <a:lnTo>
                  <a:pt x="356" y="128"/>
                </a:lnTo>
                <a:lnTo>
                  <a:pt x="348" y="152"/>
                </a:lnTo>
                <a:lnTo>
                  <a:pt x="336" y="176"/>
                </a:lnTo>
                <a:lnTo>
                  <a:pt x="328" y="200"/>
                </a:lnTo>
                <a:lnTo>
                  <a:pt x="312" y="224"/>
                </a:lnTo>
                <a:lnTo>
                  <a:pt x="292" y="252"/>
                </a:lnTo>
                <a:lnTo>
                  <a:pt x="272" y="280"/>
                </a:lnTo>
                <a:lnTo>
                  <a:pt x="248" y="308"/>
                </a:lnTo>
                <a:lnTo>
                  <a:pt x="224" y="336"/>
                </a:lnTo>
                <a:lnTo>
                  <a:pt x="200" y="364"/>
                </a:lnTo>
                <a:lnTo>
                  <a:pt x="180" y="384"/>
                </a:lnTo>
                <a:lnTo>
                  <a:pt x="156" y="400"/>
                </a:lnTo>
                <a:lnTo>
                  <a:pt x="156" y="4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293">
            <a:extLst>
              <a:ext uri="{FF2B5EF4-FFF2-40B4-BE49-F238E27FC236}">
                <a16:creationId xmlns:a16="http://schemas.microsoft.com/office/drawing/2014/main" xmlns="" id="{1794BB40-B6AA-476B-B95B-707C25F3C9A5}"/>
              </a:ext>
            </a:extLst>
          </p:cNvPr>
          <p:cNvSpPr>
            <a:spLocks/>
          </p:cNvSpPr>
          <p:nvPr/>
        </p:nvSpPr>
        <p:spPr bwMode="auto">
          <a:xfrm>
            <a:off x="1660782" y="4389040"/>
            <a:ext cx="1672148" cy="437551"/>
          </a:xfrm>
          <a:custGeom>
            <a:avLst/>
            <a:gdLst>
              <a:gd name="T0" fmla="*/ 404 w 440"/>
              <a:gd name="T1" fmla="*/ 40 h 92"/>
              <a:gd name="T2" fmla="*/ 372 w 440"/>
              <a:gd name="T3" fmla="*/ 48 h 92"/>
              <a:gd name="T4" fmla="*/ 328 w 440"/>
              <a:gd name="T5" fmla="*/ 52 h 92"/>
              <a:gd name="T6" fmla="*/ 268 w 440"/>
              <a:gd name="T7" fmla="*/ 60 h 92"/>
              <a:gd name="T8" fmla="*/ 216 w 440"/>
              <a:gd name="T9" fmla="*/ 68 h 92"/>
              <a:gd name="T10" fmla="*/ 180 w 440"/>
              <a:gd name="T11" fmla="*/ 76 h 92"/>
              <a:gd name="T12" fmla="*/ 152 w 440"/>
              <a:gd name="T13" fmla="*/ 80 h 92"/>
              <a:gd name="T14" fmla="*/ 124 w 440"/>
              <a:gd name="T15" fmla="*/ 84 h 92"/>
              <a:gd name="T16" fmla="*/ 104 w 440"/>
              <a:gd name="T17" fmla="*/ 88 h 92"/>
              <a:gd name="T18" fmla="*/ 88 w 440"/>
              <a:gd name="T19" fmla="*/ 88 h 92"/>
              <a:gd name="T20" fmla="*/ 72 w 440"/>
              <a:gd name="T21" fmla="*/ 88 h 92"/>
              <a:gd name="T22" fmla="*/ 60 w 440"/>
              <a:gd name="T23" fmla="*/ 92 h 92"/>
              <a:gd name="T24" fmla="*/ 40 w 440"/>
              <a:gd name="T25" fmla="*/ 88 h 92"/>
              <a:gd name="T26" fmla="*/ 20 w 440"/>
              <a:gd name="T27" fmla="*/ 80 h 92"/>
              <a:gd name="T28" fmla="*/ 4 w 440"/>
              <a:gd name="T29" fmla="*/ 72 h 92"/>
              <a:gd name="T30" fmla="*/ 0 w 440"/>
              <a:gd name="T31" fmla="*/ 60 h 92"/>
              <a:gd name="T32" fmla="*/ 4 w 440"/>
              <a:gd name="T33" fmla="*/ 56 h 92"/>
              <a:gd name="T34" fmla="*/ 20 w 440"/>
              <a:gd name="T35" fmla="*/ 56 h 92"/>
              <a:gd name="T36" fmla="*/ 28 w 440"/>
              <a:gd name="T37" fmla="*/ 56 h 92"/>
              <a:gd name="T38" fmla="*/ 48 w 440"/>
              <a:gd name="T39" fmla="*/ 52 h 92"/>
              <a:gd name="T40" fmla="*/ 72 w 440"/>
              <a:gd name="T41" fmla="*/ 48 h 92"/>
              <a:gd name="T42" fmla="*/ 104 w 440"/>
              <a:gd name="T43" fmla="*/ 44 h 92"/>
              <a:gd name="T44" fmla="*/ 140 w 440"/>
              <a:gd name="T45" fmla="*/ 40 h 92"/>
              <a:gd name="T46" fmla="*/ 220 w 440"/>
              <a:gd name="T47" fmla="*/ 28 h 92"/>
              <a:gd name="T48" fmla="*/ 288 w 440"/>
              <a:gd name="T49" fmla="*/ 16 h 92"/>
              <a:gd name="T50" fmla="*/ 328 w 440"/>
              <a:gd name="T51" fmla="*/ 8 h 92"/>
              <a:gd name="T52" fmla="*/ 356 w 440"/>
              <a:gd name="T53" fmla="*/ 4 h 92"/>
              <a:gd name="T54" fmla="*/ 376 w 440"/>
              <a:gd name="T55" fmla="*/ 0 h 92"/>
              <a:gd name="T56" fmla="*/ 396 w 440"/>
              <a:gd name="T57" fmla="*/ 0 h 92"/>
              <a:gd name="T58" fmla="*/ 416 w 440"/>
              <a:gd name="T59" fmla="*/ 4 h 92"/>
              <a:gd name="T60" fmla="*/ 432 w 440"/>
              <a:gd name="T61" fmla="*/ 16 h 92"/>
              <a:gd name="T62" fmla="*/ 440 w 440"/>
              <a:gd name="T63" fmla="*/ 24 h 92"/>
              <a:gd name="T64" fmla="*/ 440 w 440"/>
              <a:gd name="T65" fmla="*/ 28 h 92"/>
              <a:gd name="T66" fmla="*/ 428 w 440"/>
              <a:gd name="T67" fmla="*/ 36 h 92"/>
              <a:gd name="T68" fmla="*/ 420 w 440"/>
              <a:gd name="T69" fmla="*/ 40 h 92"/>
              <a:gd name="T70" fmla="*/ 412 w 440"/>
              <a:gd name="T71" fmla="*/ 4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40" h="92">
                <a:moveTo>
                  <a:pt x="412" y="40"/>
                </a:moveTo>
                <a:lnTo>
                  <a:pt x="404" y="40"/>
                </a:lnTo>
                <a:lnTo>
                  <a:pt x="392" y="44"/>
                </a:lnTo>
                <a:lnTo>
                  <a:pt x="372" y="48"/>
                </a:lnTo>
                <a:lnTo>
                  <a:pt x="352" y="48"/>
                </a:lnTo>
                <a:lnTo>
                  <a:pt x="328" y="52"/>
                </a:lnTo>
                <a:lnTo>
                  <a:pt x="300" y="56"/>
                </a:lnTo>
                <a:lnTo>
                  <a:pt x="268" y="60"/>
                </a:lnTo>
                <a:lnTo>
                  <a:pt x="236" y="68"/>
                </a:lnTo>
                <a:lnTo>
                  <a:pt x="216" y="68"/>
                </a:lnTo>
                <a:lnTo>
                  <a:pt x="196" y="72"/>
                </a:lnTo>
                <a:lnTo>
                  <a:pt x="180" y="76"/>
                </a:lnTo>
                <a:lnTo>
                  <a:pt x="164" y="76"/>
                </a:lnTo>
                <a:lnTo>
                  <a:pt x="152" y="80"/>
                </a:lnTo>
                <a:lnTo>
                  <a:pt x="136" y="80"/>
                </a:lnTo>
                <a:lnTo>
                  <a:pt x="124" y="84"/>
                </a:lnTo>
                <a:lnTo>
                  <a:pt x="112" y="84"/>
                </a:lnTo>
                <a:lnTo>
                  <a:pt x="104" y="88"/>
                </a:lnTo>
                <a:lnTo>
                  <a:pt x="96" y="88"/>
                </a:lnTo>
                <a:lnTo>
                  <a:pt x="88" y="88"/>
                </a:lnTo>
                <a:lnTo>
                  <a:pt x="80" y="88"/>
                </a:lnTo>
                <a:lnTo>
                  <a:pt x="72" y="88"/>
                </a:lnTo>
                <a:lnTo>
                  <a:pt x="68" y="92"/>
                </a:lnTo>
                <a:lnTo>
                  <a:pt x="60" y="92"/>
                </a:lnTo>
                <a:lnTo>
                  <a:pt x="48" y="92"/>
                </a:lnTo>
                <a:lnTo>
                  <a:pt x="40" y="88"/>
                </a:lnTo>
                <a:lnTo>
                  <a:pt x="32" y="84"/>
                </a:lnTo>
                <a:lnTo>
                  <a:pt x="20" y="80"/>
                </a:lnTo>
                <a:lnTo>
                  <a:pt x="12" y="76"/>
                </a:lnTo>
                <a:lnTo>
                  <a:pt x="4" y="72"/>
                </a:lnTo>
                <a:lnTo>
                  <a:pt x="4" y="68"/>
                </a:lnTo>
                <a:lnTo>
                  <a:pt x="0" y="60"/>
                </a:lnTo>
                <a:lnTo>
                  <a:pt x="0" y="60"/>
                </a:lnTo>
                <a:lnTo>
                  <a:pt x="4" y="56"/>
                </a:lnTo>
                <a:lnTo>
                  <a:pt x="12" y="56"/>
                </a:lnTo>
                <a:lnTo>
                  <a:pt x="20" y="56"/>
                </a:lnTo>
                <a:lnTo>
                  <a:pt x="24" y="56"/>
                </a:lnTo>
                <a:lnTo>
                  <a:pt x="28" y="56"/>
                </a:lnTo>
                <a:lnTo>
                  <a:pt x="36" y="52"/>
                </a:lnTo>
                <a:lnTo>
                  <a:pt x="48" y="52"/>
                </a:lnTo>
                <a:lnTo>
                  <a:pt x="60" y="52"/>
                </a:lnTo>
                <a:lnTo>
                  <a:pt x="72" y="48"/>
                </a:lnTo>
                <a:lnTo>
                  <a:pt x="88" y="48"/>
                </a:lnTo>
                <a:lnTo>
                  <a:pt x="104" y="44"/>
                </a:lnTo>
                <a:lnTo>
                  <a:pt x="120" y="44"/>
                </a:lnTo>
                <a:lnTo>
                  <a:pt x="140" y="40"/>
                </a:lnTo>
                <a:lnTo>
                  <a:pt x="180" y="36"/>
                </a:lnTo>
                <a:lnTo>
                  <a:pt x="220" y="28"/>
                </a:lnTo>
                <a:lnTo>
                  <a:pt x="268" y="20"/>
                </a:lnTo>
                <a:lnTo>
                  <a:pt x="288" y="16"/>
                </a:lnTo>
                <a:lnTo>
                  <a:pt x="308" y="12"/>
                </a:lnTo>
                <a:lnTo>
                  <a:pt x="328" y="8"/>
                </a:lnTo>
                <a:lnTo>
                  <a:pt x="344" y="4"/>
                </a:lnTo>
                <a:lnTo>
                  <a:pt x="356" y="4"/>
                </a:lnTo>
                <a:lnTo>
                  <a:pt x="368" y="0"/>
                </a:lnTo>
                <a:lnTo>
                  <a:pt x="376" y="0"/>
                </a:lnTo>
                <a:lnTo>
                  <a:pt x="384" y="0"/>
                </a:lnTo>
                <a:lnTo>
                  <a:pt x="396" y="0"/>
                </a:lnTo>
                <a:lnTo>
                  <a:pt x="408" y="4"/>
                </a:lnTo>
                <a:lnTo>
                  <a:pt x="416" y="4"/>
                </a:lnTo>
                <a:lnTo>
                  <a:pt x="428" y="8"/>
                </a:lnTo>
                <a:lnTo>
                  <a:pt x="432" y="16"/>
                </a:lnTo>
                <a:lnTo>
                  <a:pt x="436" y="20"/>
                </a:lnTo>
                <a:lnTo>
                  <a:pt x="440" y="24"/>
                </a:lnTo>
                <a:lnTo>
                  <a:pt x="440" y="28"/>
                </a:lnTo>
                <a:lnTo>
                  <a:pt x="440" y="28"/>
                </a:lnTo>
                <a:lnTo>
                  <a:pt x="432" y="32"/>
                </a:lnTo>
                <a:lnTo>
                  <a:pt x="428" y="36"/>
                </a:lnTo>
                <a:lnTo>
                  <a:pt x="424" y="36"/>
                </a:lnTo>
                <a:lnTo>
                  <a:pt x="420" y="40"/>
                </a:lnTo>
                <a:lnTo>
                  <a:pt x="412" y="40"/>
                </a:lnTo>
                <a:lnTo>
                  <a:pt x="412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294">
            <a:extLst>
              <a:ext uri="{FF2B5EF4-FFF2-40B4-BE49-F238E27FC236}">
                <a16:creationId xmlns:a16="http://schemas.microsoft.com/office/drawing/2014/main" xmlns="" id="{2B9481E7-3127-4ACB-9857-EEFA95B3CFC7}"/>
              </a:ext>
            </a:extLst>
          </p:cNvPr>
          <p:cNvSpPr>
            <a:spLocks/>
          </p:cNvSpPr>
          <p:nvPr/>
        </p:nvSpPr>
        <p:spPr bwMode="auto">
          <a:xfrm>
            <a:off x="1751990" y="4978782"/>
            <a:ext cx="1383322" cy="1350700"/>
          </a:xfrm>
          <a:custGeom>
            <a:avLst/>
            <a:gdLst>
              <a:gd name="T0" fmla="*/ 64 w 364"/>
              <a:gd name="T1" fmla="*/ 276 h 284"/>
              <a:gd name="T2" fmla="*/ 36 w 364"/>
              <a:gd name="T3" fmla="*/ 284 h 284"/>
              <a:gd name="T4" fmla="*/ 12 w 364"/>
              <a:gd name="T5" fmla="*/ 284 h 284"/>
              <a:gd name="T6" fmla="*/ 4 w 364"/>
              <a:gd name="T7" fmla="*/ 284 h 284"/>
              <a:gd name="T8" fmla="*/ 0 w 364"/>
              <a:gd name="T9" fmla="*/ 276 h 284"/>
              <a:gd name="T10" fmla="*/ 4 w 364"/>
              <a:gd name="T11" fmla="*/ 272 h 284"/>
              <a:gd name="T12" fmla="*/ 12 w 364"/>
              <a:gd name="T13" fmla="*/ 264 h 284"/>
              <a:gd name="T14" fmla="*/ 32 w 364"/>
              <a:gd name="T15" fmla="*/ 256 h 284"/>
              <a:gd name="T16" fmla="*/ 64 w 364"/>
              <a:gd name="T17" fmla="*/ 244 h 284"/>
              <a:gd name="T18" fmla="*/ 116 w 364"/>
              <a:gd name="T19" fmla="*/ 220 h 284"/>
              <a:gd name="T20" fmla="*/ 168 w 364"/>
              <a:gd name="T21" fmla="*/ 188 h 284"/>
              <a:gd name="T22" fmla="*/ 212 w 364"/>
              <a:gd name="T23" fmla="*/ 148 h 284"/>
              <a:gd name="T24" fmla="*/ 244 w 364"/>
              <a:gd name="T25" fmla="*/ 112 h 284"/>
              <a:gd name="T26" fmla="*/ 260 w 364"/>
              <a:gd name="T27" fmla="*/ 80 h 284"/>
              <a:gd name="T28" fmla="*/ 268 w 364"/>
              <a:gd name="T29" fmla="*/ 72 h 284"/>
              <a:gd name="T30" fmla="*/ 272 w 364"/>
              <a:gd name="T31" fmla="*/ 60 h 284"/>
              <a:gd name="T32" fmla="*/ 272 w 364"/>
              <a:gd name="T33" fmla="*/ 56 h 284"/>
              <a:gd name="T34" fmla="*/ 264 w 364"/>
              <a:gd name="T35" fmla="*/ 56 h 284"/>
              <a:gd name="T36" fmla="*/ 256 w 364"/>
              <a:gd name="T37" fmla="*/ 56 h 284"/>
              <a:gd name="T38" fmla="*/ 248 w 364"/>
              <a:gd name="T39" fmla="*/ 56 h 284"/>
              <a:gd name="T40" fmla="*/ 236 w 364"/>
              <a:gd name="T41" fmla="*/ 56 h 284"/>
              <a:gd name="T42" fmla="*/ 216 w 364"/>
              <a:gd name="T43" fmla="*/ 60 h 284"/>
              <a:gd name="T44" fmla="*/ 196 w 364"/>
              <a:gd name="T45" fmla="*/ 68 h 284"/>
              <a:gd name="T46" fmla="*/ 176 w 364"/>
              <a:gd name="T47" fmla="*/ 68 h 284"/>
              <a:gd name="T48" fmla="*/ 152 w 364"/>
              <a:gd name="T49" fmla="*/ 72 h 284"/>
              <a:gd name="T50" fmla="*/ 132 w 364"/>
              <a:gd name="T51" fmla="*/ 72 h 284"/>
              <a:gd name="T52" fmla="*/ 112 w 364"/>
              <a:gd name="T53" fmla="*/ 56 h 284"/>
              <a:gd name="T54" fmla="*/ 120 w 364"/>
              <a:gd name="T55" fmla="*/ 44 h 284"/>
              <a:gd name="T56" fmla="*/ 172 w 364"/>
              <a:gd name="T57" fmla="*/ 36 h 284"/>
              <a:gd name="T58" fmla="*/ 212 w 364"/>
              <a:gd name="T59" fmla="*/ 28 h 284"/>
              <a:gd name="T60" fmla="*/ 236 w 364"/>
              <a:gd name="T61" fmla="*/ 24 h 284"/>
              <a:gd name="T62" fmla="*/ 252 w 364"/>
              <a:gd name="T63" fmla="*/ 16 h 284"/>
              <a:gd name="T64" fmla="*/ 268 w 364"/>
              <a:gd name="T65" fmla="*/ 12 h 284"/>
              <a:gd name="T66" fmla="*/ 280 w 364"/>
              <a:gd name="T67" fmla="*/ 4 h 284"/>
              <a:gd name="T68" fmla="*/ 292 w 364"/>
              <a:gd name="T69" fmla="*/ 0 h 284"/>
              <a:gd name="T70" fmla="*/ 304 w 364"/>
              <a:gd name="T71" fmla="*/ 0 h 284"/>
              <a:gd name="T72" fmla="*/ 324 w 364"/>
              <a:gd name="T73" fmla="*/ 8 h 284"/>
              <a:gd name="T74" fmla="*/ 348 w 364"/>
              <a:gd name="T75" fmla="*/ 20 h 284"/>
              <a:gd name="T76" fmla="*/ 360 w 364"/>
              <a:gd name="T77" fmla="*/ 32 h 284"/>
              <a:gd name="T78" fmla="*/ 364 w 364"/>
              <a:gd name="T79" fmla="*/ 40 h 284"/>
              <a:gd name="T80" fmla="*/ 356 w 364"/>
              <a:gd name="T81" fmla="*/ 48 h 284"/>
              <a:gd name="T82" fmla="*/ 348 w 364"/>
              <a:gd name="T83" fmla="*/ 52 h 284"/>
              <a:gd name="T84" fmla="*/ 340 w 364"/>
              <a:gd name="T85" fmla="*/ 60 h 284"/>
              <a:gd name="T86" fmla="*/ 332 w 364"/>
              <a:gd name="T87" fmla="*/ 76 h 284"/>
              <a:gd name="T88" fmla="*/ 320 w 364"/>
              <a:gd name="T89" fmla="*/ 96 h 284"/>
              <a:gd name="T90" fmla="*/ 296 w 364"/>
              <a:gd name="T91" fmla="*/ 136 h 284"/>
              <a:gd name="T92" fmla="*/ 252 w 364"/>
              <a:gd name="T93" fmla="*/ 180 h 284"/>
              <a:gd name="T94" fmla="*/ 192 w 364"/>
              <a:gd name="T95" fmla="*/ 224 h 284"/>
              <a:gd name="T96" fmla="*/ 120 w 364"/>
              <a:gd name="T97" fmla="*/ 256 h 284"/>
              <a:gd name="T98" fmla="*/ 84 w 364"/>
              <a:gd name="T99" fmla="*/ 272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64" h="284">
                <a:moveTo>
                  <a:pt x="84" y="272"/>
                </a:moveTo>
                <a:lnTo>
                  <a:pt x="64" y="276"/>
                </a:lnTo>
                <a:lnTo>
                  <a:pt x="48" y="280"/>
                </a:lnTo>
                <a:lnTo>
                  <a:pt x="36" y="284"/>
                </a:lnTo>
                <a:lnTo>
                  <a:pt x="24" y="284"/>
                </a:lnTo>
                <a:lnTo>
                  <a:pt x="12" y="284"/>
                </a:lnTo>
                <a:lnTo>
                  <a:pt x="8" y="284"/>
                </a:lnTo>
                <a:lnTo>
                  <a:pt x="4" y="284"/>
                </a:lnTo>
                <a:lnTo>
                  <a:pt x="0" y="280"/>
                </a:lnTo>
                <a:lnTo>
                  <a:pt x="0" y="276"/>
                </a:lnTo>
                <a:lnTo>
                  <a:pt x="0" y="276"/>
                </a:lnTo>
                <a:lnTo>
                  <a:pt x="4" y="272"/>
                </a:lnTo>
                <a:lnTo>
                  <a:pt x="8" y="268"/>
                </a:lnTo>
                <a:lnTo>
                  <a:pt x="12" y="264"/>
                </a:lnTo>
                <a:lnTo>
                  <a:pt x="20" y="260"/>
                </a:lnTo>
                <a:lnTo>
                  <a:pt x="32" y="256"/>
                </a:lnTo>
                <a:lnTo>
                  <a:pt x="40" y="252"/>
                </a:lnTo>
                <a:lnTo>
                  <a:pt x="64" y="244"/>
                </a:lnTo>
                <a:lnTo>
                  <a:pt x="88" y="232"/>
                </a:lnTo>
                <a:lnTo>
                  <a:pt x="116" y="220"/>
                </a:lnTo>
                <a:lnTo>
                  <a:pt x="144" y="204"/>
                </a:lnTo>
                <a:lnTo>
                  <a:pt x="168" y="188"/>
                </a:lnTo>
                <a:lnTo>
                  <a:pt x="192" y="168"/>
                </a:lnTo>
                <a:lnTo>
                  <a:pt x="212" y="148"/>
                </a:lnTo>
                <a:lnTo>
                  <a:pt x="228" y="132"/>
                </a:lnTo>
                <a:lnTo>
                  <a:pt x="244" y="112"/>
                </a:lnTo>
                <a:lnTo>
                  <a:pt x="252" y="96"/>
                </a:lnTo>
                <a:lnTo>
                  <a:pt x="260" y="80"/>
                </a:lnTo>
                <a:lnTo>
                  <a:pt x="264" y="76"/>
                </a:lnTo>
                <a:lnTo>
                  <a:pt x="268" y="72"/>
                </a:lnTo>
                <a:lnTo>
                  <a:pt x="268" y="64"/>
                </a:lnTo>
                <a:lnTo>
                  <a:pt x="272" y="60"/>
                </a:lnTo>
                <a:lnTo>
                  <a:pt x="272" y="56"/>
                </a:lnTo>
                <a:lnTo>
                  <a:pt x="272" y="56"/>
                </a:lnTo>
                <a:lnTo>
                  <a:pt x="268" y="56"/>
                </a:lnTo>
                <a:lnTo>
                  <a:pt x="264" y="56"/>
                </a:lnTo>
                <a:lnTo>
                  <a:pt x="260" y="56"/>
                </a:lnTo>
                <a:lnTo>
                  <a:pt x="256" y="56"/>
                </a:lnTo>
                <a:lnTo>
                  <a:pt x="252" y="56"/>
                </a:lnTo>
                <a:lnTo>
                  <a:pt x="248" y="56"/>
                </a:lnTo>
                <a:lnTo>
                  <a:pt x="244" y="56"/>
                </a:lnTo>
                <a:lnTo>
                  <a:pt x="236" y="56"/>
                </a:lnTo>
                <a:lnTo>
                  <a:pt x="228" y="60"/>
                </a:lnTo>
                <a:lnTo>
                  <a:pt x="216" y="60"/>
                </a:lnTo>
                <a:lnTo>
                  <a:pt x="208" y="64"/>
                </a:lnTo>
                <a:lnTo>
                  <a:pt x="196" y="68"/>
                </a:lnTo>
                <a:lnTo>
                  <a:pt x="184" y="68"/>
                </a:lnTo>
                <a:lnTo>
                  <a:pt x="176" y="68"/>
                </a:lnTo>
                <a:lnTo>
                  <a:pt x="168" y="72"/>
                </a:lnTo>
                <a:lnTo>
                  <a:pt x="152" y="72"/>
                </a:lnTo>
                <a:lnTo>
                  <a:pt x="144" y="72"/>
                </a:lnTo>
                <a:lnTo>
                  <a:pt x="132" y="72"/>
                </a:lnTo>
                <a:lnTo>
                  <a:pt x="124" y="68"/>
                </a:lnTo>
                <a:lnTo>
                  <a:pt x="112" y="56"/>
                </a:lnTo>
                <a:lnTo>
                  <a:pt x="96" y="44"/>
                </a:lnTo>
                <a:lnTo>
                  <a:pt x="120" y="44"/>
                </a:lnTo>
                <a:lnTo>
                  <a:pt x="144" y="40"/>
                </a:lnTo>
                <a:lnTo>
                  <a:pt x="172" y="36"/>
                </a:lnTo>
                <a:lnTo>
                  <a:pt x="200" y="32"/>
                </a:lnTo>
                <a:lnTo>
                  <a:pt x="212" y="28"/>
                </a:lnTo>
                <a:lnTo>
                  <a:pt x="224" y="24"/>
                </a:lnTo>
                <a:lnTo>
                  <a:pt x="236" y="24"/>
                </a:lnTo>
                <a:lnTo>
                  <a:pt x="244" y="20"/>
                </a:lnTo>
                <a:lnTo>
                  <a:pt x="252" y="16"/>
                </a:lnTo>
                <a:lnTo>
                  <a:pt x="260" y="16"/>
                </a:lnTo>
                <a:lnTo>
                  <a:pt x="268" y="12"/>
                </a:lnTo>
                <a:lnTo>
                  <a:pt x="272" y="8"/>
                </a:lnTo>
                <a:lnTo>
                  <a:pt x="280" y="4"/>
                </a:lnTo>
                <a:lnTo>
                  <a:pt x="284" y="0"/>
                </a:lnTo>
                <a:lnTo>
                  <a:pt x="292" y="0"/>
                </a:lnTo>
                <a:lnTo>
                  <a:pt x="300" y="0"/>
                </a:lnTo>
                <a:lnTo>
                  <a:pt x="304" y="0"/>
                </a:lnTo>
                <a:lnTo>
                  <a:pt x="316" y="4"/>
                </a:lnTo>
                <a:lnTo>
                  <a:pt x="324" y="8"/>
                </a:lnTo>
                <a:lnTo>
                  <a:pt x="336" y="12"/>
                </a:lnTo>
                <a:lnTo>
                  <a:pt x="348" y="20"/>
                </a:lnTo>
                <a:lnTo>
                  <a:pt x="356" y="28"/>
                </a:lnTo>
                <a:lnTo>
                  <a:pt x="360" y="32"/>
                </a:lnTo>
                <a:lnTo>
                  <a:pt x="364" y="36"/>
                </a:lnTo>
                <a:lnTo>
                  <a:pt x="364" y="40"/>
                </a:lnTo>
                <a:lnTo>
                  <a:pt x="360" y="44"/>
                </a:lnTo>
                <a:lnTo>
                  <a:pt x="356" y="48"/>
                </a:lnTo>
                <a:lnTo>
                  <a:pt x="352" y="48"/>
                </a:lnTo>
                <a:lnTo>
                  <a:pt x="348" y="52"/>
                </a:lnTo>
                <a:lnTo>
                  <a:pt x="344" y="56"/>
                </a:lnTo>
                <a:lnTo>
                  <a:pt x="340" y="60"/>
                </a:lnTo>
                <a:lnTo>
                  <a:pt x="336" y="68"/>
                </a:lnTo>
                <a:lnTo>
                  <a:pt x="332" y="76"/>
                </a:lnTo>
                <a:lnTo>
                  <a:pt x="324" y="84"/>
                </a:lnTo>
                <a:lnTo>
                  <a:pt x="320" y="96"/>
                </a:lnTo>
                <a:lnTo>
                  <a:pt x="312" y="108"/>
                </a:lnTo>
                <a:lnTo>
                  <a:pt x="296" y="136"/>
                </a:lnTo>
                <a:lnTo>
                  <a:pt x="276" y="160"/>
                </a:lnTo>
                <a:lnTo>
                  <a:pt x="252" y="180"/>
                </a:lnTo>
                <a:lnTo>
                  <a:pt x="224" y="204"/>
                </a:lnTo>
                <a:lnTo>
                  <a:pt x="192" y="224"/>
                </a:lnTo>
                <a:lnTo>
                  <a:pt x="160" y="240"/>
                </a:lnTo>
                <a:lnTo>
                  <a:pt x="120" y="256"/>
                </a:lnTo>
                <a:lnTo>
                  <a:pt x="84" y="272"/>
                </a:lnTo>
                <a:lnTo>
                  <a:pt x="84" y="2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295">
            <a:extLst>
              <a:ext uri="{FF2B5EF4-FFF2-40B4-BE49-F238E27FC236}">
                <a16:creationId xmlns:a16="http://schemas.microsoft.com/office/drawing/2014/main" xmlns="" id="{C4AB01DF-B2DA-4184-8962-EF438A5F5CE1}"/>
              </a:ext>
            </a:extLst>
          </p:cNvPr>
          <p:cNvSpPr>
            <a:spLocks/>
          </p:cNvSpPr>
          <p:nvPr/>
        </p:nvSpPr>
        <p:spPr bwMode="auto">
          <a:xfrm>
            <a:off x="2101621" y="5397309"/>
            <a:ext cx="1778557" cy="1027293"/>
          </a:xfrm>
          <a:custGeom>
            <a:avLst/>
            <a:gdLst>
              <a:gd name="T0" fmla="*/ 40 w 468"/>
              <a:gd name="T1" fmla="*/ 0 h 216"/>
              <a:gd name="T2" fmla="*/ 72 w 468"/>
              <a:gd name="T3" fmla="*/ 12 h 216"/>
              <a:gd name="T4" fmla="*/ 92 w 468"/>
              <a:gd name="T5" fmla="*/ 28 h 216"/>
              <a:gd name="T6" fmla="*/ 116 w 468"/>
              <a:gd name="T7" fmla="*/ 40 h 216"/>
              <a:gd name="T8" fmla="*/ 140 w 468"/>
              <a:gd name="T9" fmla="*/ 56 h 216"/>
              <a:gd name="T10" fmla="*/ 172 w 468"/>
              <a:gd name="T11" fmla="*/ 76 h 216"/>
              <a:gd name="T12" fmla="*/ 220 w 468"/>
              <a:gd name="T13" fmla="*/ 104 h 216"/>
              <a:gd name="T14" fmla="*/ 280 w 468"/>
              <a:gd name="T15" fmla="*/ 132 h 216"/>
              <a:gd name="T16" fmla="*/ 332 w 468"/>
              <a:gd name="T17" fmla="*/ 152 h 216"/>
              <a:gd name="T18" fmla="*/ 384 w 468"/>
              <a:gd name="T19" fmla="*/ 168 h 216"/>
              <a:gd name="T20" fmla="*/ 428 w 468"/>
              <a:gd name="T21" fmla="*/ 180 h 216"/>
              <a:gd name="T22" fmla="*/ 448 w 468"/>
              <a:gd name="T23" fmla="*/ 184 h 216"/>
              <a:gd name="T24" fmla="*/ 460 w 468"/>
              <a:gd name="T25" fmla="*/ 192 h 216"/>
              <a:gd name="T26" fmla="*/ 468 w 468"/>
              <a:gd name="T27" fmla="*/ 196 h 216"/>
              <a:gd name="T28" fmla="*/ 468 w 468"/>
              <a:gd name="T29" fmla="*/ 204 h 216"/>
              <a:gd name="T30" fmla="*/ 460 w 468"/>
              <a:gd name="T31" fmla="*/ 208 h 216"/>
              <a:gd name="T32" fmla="*/ 440 w 468"/>
              <a:gd name="T33" fmla="*/ 212 h 216"/>
              <a:gd name="T34" fmla="*/ 416 w 468"/>
              <a:gd name="T35" fmla="*/ 212 h 216"/>
              <a:gd name="T36" fmla="*/ 380 w 468"/>
              <a:gd name="T37" fmla="*/ 212 h 216"/>
              <a:gd name="T38" fmla="*/ 352 w 468"/>
              <a:gd name="T39" fmla="*/ 216 h 216"/>
              <a:gd name="T40" fmla="*/ 328 w 468"/>
              <a:gd name="T41" fmla="*/ 216 h 216"/>
              <a:gd name="T42" fmla="*/ 312 w 468"/>
              <a:gd name="T43" fmla="*/ 216 h 216"/>
              <a:gd name="T44" fmla="*/ 288 w 468"/>
              <a:gd name="T45" fmla="*/ 212 h 216"/>
              <a:gd name="T46" fmla="*/ 272 w 468"/>
              <a:gd name="T47" fmla="*/ 208 h 216"/>
              <a:gd name="T48" fmla="*/ 256 w 468"/>
              <a:gd name="T49" fmla="*/ 196 h 216"/>
              <a:gd name="T50" fmla="*/ 236 w 468"/>
              <a:gd name="T51" fmla="*/ 184 h 216"/>
              <a:gd name="T52" fmla="*/ 216 w 468"/>
              <a:gd name="T53" fmla="*/ 164 h 216"/>
              <a:gd name="T54" fmla="*/ 188 w 468"/>
              <a:gd name="T55" fmla="*/ 148 h 216"/>
              <a:gd name="T56" fmla="*/ 128 w 468"/>
              <a:gd name="T57" fmla="*/ 100 h 216"/>
              <a:gd name="T58" fmla="*/ 96 w 468"/>
              <a:gd name="T59" fmla="*/ 80 h 216"/>
              <a:gd name="T60" fmla="*/ 72 w 468"/>
              <a:gd name="T61" fmla="*/ 64 h 216"/>
              <a:gd name="T62" fmla="*/ 56 w 468"/>
              <a:gd name="T63" fmla="*/ 48 h 216"/>
              <a:gd name="T64" fmla="*/ 48 w 468"/>
              <a:gd name="T65" fmla="*/ 44 h 216"/>
              <a:gd name="T66" fmla="*/ 24 w 468"/>
              <a:gd name="T67" fmla="*/ 32 h 216"/>
              <a:gd name="T68" fmla="*/ 8 w 468"/>
              <a:gd name="T69" fmla="*/ 24 h 216"/>
              <a:gd name="T70" fmla="*/ 0 w 468"/>
              <a:gd name="T71" fmla="*/ 16 h 216"/>
              <a:gd name="T72" fmla="*/ 0 w 468"/>
              <a:gd name="T73" fmla="*/ 8 h 216"/>
              <a:gd name="T74" fmla="*/ 16 w 468"/>
              <a:gd name="T75" fmla="*/ 0 h 216"/>
              <a:gd name="T76" fmla="*/ 28 w 468"/>
              <a:gd name="T77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68" h="216">
                <a:moveTo>
                  <a:pt x="28" y="0"/>
                </a:moveTo>
                <a:lnTo>
                  <a:pt x="40" y="0"/>
                </a:lnTo>
                <a:lnTo>
                  <a:pt x="56" y="4"/>
                </a:lnTo>
                <a:lnTo>
                  <a:pt x="72" y="12"/>
                </a:lnTo>
                <a:lnTo>
                  <a:pt x="84" y="20"/>
                </a:lnTo>
                <a:lnTo>
                  <a:pt x="92" y="28"/>
                </a:lnTo>
                <a:lnTo>
                  <a:pt x="104" y="36"/>
                </a:lnTo>
                <a:lnTo>
                  <a:pt x="116" y="40"/>
                </a:lnTo>
                <a:lnTo>
                  <a:pt x="128" y="48"/>
                </a:lnTo>
                <a:lnTo>
                  <a:pt x="140" y="56"/>
                </a:lnTo>
                <a:lnTo>
                  <a:pt x="156" y="68"/>
                </a:lnTo>
                <a:lnTo>
                  <a:pt x="172" y="76"/>
                </a:lnTo>
                <a:lnTo>
                  <a:pt x="188" y="84"/>
                </a:lnTo>
                <a:lnTo>
                  <a:pt x="220" y="104"/>
                </a:lnTo>
                <a:lnTo>
                  <a:pt x="252" y="120"/>
                </a:lnTo>
                <a:lnTo>
                  <a:pt x="280" y="132"/>
                </a:lnTo>
                <a:lnTo>
                  <a:pt x="308" y="144"/>
                </a:lnTo>
                <a:lnTo>
                  <a:pt x="332" y="152"/>
                </a:lnTo>
                <a:lnTo>
                  <a:pt x="360" y="160"/>
                </a:lnTo>
                <a:lnTo>
                  <a:pt x="384" y="168"/>
                </a:lnTo>
                <a:lnTo>
                  <a:pt x="412" y="176"/>
                </a:lnTo>
                <a:lnTo>
                  <a:pt x="428" y="180"/>
                </a:lnTo>
                <a:lnTo>
                  <a:pt x="440" y="184"/>
                </a:lnTo>
                <a:lnTo>
                  <a:pt x="448" y="184"/>
                </a:lnTo>
                <a:lnTo>
                  <a:pt x="456" y="188"/>
                </a:lnTo>
                <a:lnTo>
                  <a:pt x="460" y="192"/>
                </a:lnTo>
                <a:lnTo>
                  <a:pt x="468" y="196"/>
                </a:lnTo>
                <a:lnTo>
                  <a:pt x="468" y="196"/>
                </a:lnTo>
                <a:lnTo>
                  <a:pt x="468" y="200"/>
                </a:lnTo>
                <a:lnTo>
                  <a:pt x="468" y="204"/>
                </a:lnTo>
                <a:lnTo>
                  <a:pt x="464" y="204"/>
                </a:lnTo>
                <a:lnTo>
                  <a:pt x="460" y="208"/>
                </a:lnTo>
                <a:lnTo>
                  <a:pt x="452" y="208"/>
                </a:lnTo>
                <a:lnTo>
                  <a:pt x="440" y="212"/>
                </a:lnTo>
                <a:lnTo>
                  <a:pt x="428" y="212"/>
                </a:lnTo>
                <a:lnTo>
                  <a:pt x="416" y="212"/>
                </a:lnTo>
                <a:lnTo>
                  <a:pt x="400" y="212"/>
                </a:lnTo>
                <a:lnTo>
                  <a:pt x="380" y="212"/>
                </a:lnTo>
                <a:lnTo>
                  <a:pt x="368" y="216"/>
                </a:lnTo>
                <a:lnTo>
                  <a:pt x="352" y="216"/>
                </a:lnTo>
                <a:lnTo>
                  <a:pt x="340" y="216"/>
                </a:lnTo>
                <a:lnTo>
                  <a:pt x="328" y="216"/>
                </a:lnTo>
                <a:lnTo>
                  <a:pt x="320" y="216"/>
                </a:lnTo>
                <a:lnTo>
                  <a:pt x="312" y="216"/>
                </a:lnTo>
                <a:lnTo>
                  <a:pt x="304" y="216"/>
                </a:lnTo>
                <a:lnTo>
                  <a:pt x="288" y="212"/>
                </a:lnTo>
                <a:lnTo>
                  <a:pt x="280" y="212"/>
                </a:lnTo>
                <a:lnTo>
                  <a:pt x="272" y="208"/>
                </a:lnTo>
                <a:lnTo>
                  <a:pt x="264" y="204"/>
                </a:lnTo>
                <a:lnTo>
                  <a:pt x="256" y="196"/>
                </a:lnTo>
                <a:lnTo>
                  <a:pt x="244" y="192"/>
                </a:lnTo>
                <a:lnTo>
                  <a:pt x="236" y="184"/>
                </a:lnTo>
                <a:lnTo>
                  <a:pt x="224" y="176"/>
                </a:lnTo>
                <a:lnTo>
                  <a:pt x="216" y="164"/>
                </a:lnTo>
                <a:lnTo>
                  <a:pt x="200" y="156"/>
                </a:lnTo>
                <a:lnTo>
                  <a:pt x="188" y="148"/>
                </a:lnTo>
                <a:lnTo>
                  <a:pt x="160" y="124"/>
                </a:lnTo>
                <a:lnTo>
                  <a:pt x="128" y="100"/>
                </a:lnTo>
                <a:lnTo>
                  <a:pt x="112" y="88"/>
                </a:lnTo>
                <a:lnTo>
                  <a:pt x="96" y="80"/>
                </a:lnTo>
                <a:lnTo>
                  <a:pt x="84" y="68"/>
                </a:lnTo>
                <a:lnTo>
                  <a:pt x="72" y="64"/>
                </a:lnTo>
                <a:lnTo>
                  <a:pt x="64" y="56"/>
                </a:lnTo>
                <a:lnTo>
                  <a:pt x="56" y="48"/>
                </a:lnTo>
                <a:lnTo>
                  <a:pt x="52" y="44"/>
                </a:lnTo>
                <a:lnTo>
                  <a:pt x="48" y="44"/>
                </a:lnTo>
                <a:lnTo>
                  <a:pt x="32" y="32"/>
                </a:lnTo>
                <a:lnTo>
                  <a:pt x="24" y="32"/>
                </a:lnTo>
                <a:lnTo>
                  <a:pt x="16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8" y="4"/>
                </a:lnTo>
                <a:lnTo>
                  <a:pt x="16" y="0"/>
                </a:lnTo>
                <a:lnTo>
                  <a:pt x="28" y="0"/>
                </a:lnTo>
                <a:lnTo>
                  <a:pt x="28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297">
            <a:extLst>
              <a:ext uri="{FF2B5EF4-FFF2-40B4-BE49-F238E27FC236}">
                <a16:creationId xmlns:a16="http://schemas.microsoft.com/office/drawing/2014/main" xmlns="" id="{AF645B4E-5437-481D-A4DE-DFFFCE0538A0}"/>
              </a:ext>
            </a:extLst>
          </p:cNvPr>
          <p:cNvSpPr>
            <a:spLocks/>
          </p:cNvSpPr>
          <p:nvPr/>
        </p:nvSpPr>
        <p:spPr bwMode="auto">
          <a:xfrm>
            <a:off x="5082153" y="744779"/>
            <a:ext cx="440839" cy="361455"/>
          </a:xfrm>
          <a:custGeom>
            <a:avLst/>
            <a:gdLst>
              <a:gd name="T0" fmla="*/ 112 w 116"/>
              <a:gd name="T1" fmla="*/ 64 h 76"/>
              <a:gd name="T2" fmla="*/ 108 w 116"/>
              <a:gd name="T3" fmla="*/ 72 h 76"/>
              <a:gd name="T4" fmla="*/ 104 w 116"/>
              <a:gd name="T5" fmla="*/ 72 h 76"/>
              <a:gd name="T6" fmla="*/ 100 w 116"/>
              <a:gd name="T7" fmla="*/ 76 h 76"/>
              <a:gd name="T8" fmla="*/ 92 w 116"/>
              <a:gd name="T9" fmla="*/ 76 h 76"/>
              <a:gd name="T10" fmla="*/ 84 w 116"/>
              <a:gd name="T11" fmla="*/ 72 h 76"/>
              <a:gd name="T12" fmla="*/ 80 w 116"/>
              <a:gd name="T13" fmla="*/ 72 h 76"/>
              <a:gd name="T14" fmla="*/ 72 w 116"/>
              <a:gd name="T15" fmla="*/ 68 h 76"/>
              <a:gd name="T16" fmla="*/ 68 w 116"/>
              <a:gd name="T17" fmla="*/ 64 h 76"/>
              <a:gd name="T18" fmla="*/ 60 w 116"/>
              <a:gd name="T19" fmla="*/ 60 h 76"/>
              <a:gd name="T20" fmla="*/ 48 w 116"/>
              <a:gd name="T21" fmla="*/ 52 h 76"/>
              <a:gd name="T22" fmla="*/ 40 w 116"/>
              <a:gd name="T23" fmla="*/ 44 h 76"/>
              <a:gd name="T24" fmla="*/ 32 w 116"/>
              <a:gd name="T25" fmla="*/ 36 h 76"/>
              <a:gd name="T26" fmla="*/ 24 w 116"/>
              <a:gd name="T27" fmla="*/ 32 h 76"/>
              <a:gd name="T28" fmla="*/ 16 w 116"/>
              <a:gd name="T29" fmla="*/ 24 h 76"/>
              <a:gd name="T30" fmla="*/ 8 w 116"/>
              <a:gd name="T31" fmla="*/ 20 h 76"/>
              <a:gd name="T32" fmla="*/ 4 w 116"/>
              <a:gd name="T33" fmla="*/ 16 h 76"/>
              <a:gd name="T34" fmla="*/ 0 w 116"/>
              <a:gd name="T35" fmla="*/ 12 h 76"/>
              <a:gd name="T36" fmla="*/ 0 w 116"/>
              <a:gd name="T37" fmla="*/ 8 h 76"/>
              <a:gd name="T38" fmla="*/ 0 w 116"/>
              <a:gd name="T39" fmla="*/ 8 h 76"/>
              <a:gd name="T40" fmla="*/ 0 w 116"/>
              <a:gd name="T41" fmla="*/ 4 h 76"/>
              <a:gd name="T42" fmla="*/ 0 w 116"/>
              <a:gd name="T43" fmla="*/ 4 h 76"/>
              <a:gd name="T44" fmla="*/ 4 w 116"/>
              <a:gd name="T45" fmla="*/ 0 h 76"/>
              <a:gd name="T46" fmla="*/ 8 w 116"/>
              <a:gd name="T47" fmla="*/ 0 h 76"/>
              <a:gd name="T48" fmla="*/ 16 w 116"/>
              <a:gd name="T49" fmla="*/ 0 h 76"/>
              <a:gd name="T50" fmla="*/ 32 w 116"/>
              <a:gd name="T51" fmla="*/ 0 h 76"/>
              <a:gd name="T52" fmla="*/ 48 w 116"/>
              <a:gd name="T53" fmla="*/ 0 h 76"/>
              <a:gd name="T54" fmla="*/ 60 w 116"/>
              <a:gd name="T55" fmla="*/ 4 h 76"/>
              <a:gd name="T56" fmla="*/ 76 w 116"/>
              <a:gd name="T57" fmla="*/ 8 h 76"/>
              <a:gd name="T58" fmla="*/ 88 w 116"/>
              <a:gd name="T59" fmla="*/ 12 h 76"/>
              <a:gd name="T60" fmla="*/ 96 w 116"/>
              <a:gd name="T61" fmla="*/ 16 h 76"/>
              <a:gd name="T62" fmla="*/ 104 w 116"/>
              <a:gd name="T63" fmla="*/ 24 h 76"/>
              <a:gd name="T64" fmla="*/ 112 w 116"/>
              <a:gd name="T65" fmla="*/ 28 h 76"/>
              <a:gd name="T66" fmla="*/ 116 w 116"/>
              <a:gd name="T67" fmla="*/ 36 h 76"/>
              <a:gd name="T68" fmla="*/ 116 w 116"/>
              <a:gd name="T69" fmla="*/ 44 h 76"/>
              <a:gd name="T70" fmla="*/ 116 w 116"/>
              <a:gd name="T71" fmla="*/ 52 h 76"/>
              <a:gd name="T72" fmla="*/ 116 w 116"/>
              <a:gd name="T73" fmla="*/ 60 h 76"/>
              <a:gd name="T74" fmla="*/ 112 w 116"/>
              <a:gd name="T75" fmla="*/ 64 h 76"/>
              <a:gd name="T76" fmla="*/ 112 w 116"/>
              <a:gd name="T77" fmla="*/ 6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16" h="76">
                <a:moveTo>
                  <a:pt x="112" y="64"/>
                </a:moveTo>
                <a:lnTo>
                  <a:pt x="108" y="72"/>
                </a:lnTo>
                <a:lnTo>
                  <a:pt x="104" y="72"/>
                </a:lnTo>
                <a:lnTo>
                  <a:pt x="100" y="76"/>
                </a:lnTo>
                <a:lnTo>
                  <a:pt x="92" y="76"/>
                </a:lnTo>
                <a:lnTo>
                  <a:pt x="84" y="72"/>
                </a:lnTo>
                <a:lnTo>
                  <a:pt x="80" y="72"/>
                </a:lnTo>
                <a:lnTo>
                  <a:pt x="72" y="68"/>
                </a:lnTo>
                <a:lnTo>
                  <a:pt x="68" y="64"/>
                </a:lnTo>
                <a:lnTo>
                  <a:pt x="60" y="60"/>
                </a:lnTo>
                <a:lnTo>
                  <a:pt x="48" y="52"/>
                </a:lnTo>
                <a:lnTo>
                  <a:pt x="40" y="44"/>
                </a:lnTo>
                <a:lnTo>
                  <a:pt x="32" y="36"/>
                </a:lnTo>
                <a:lnTo>
                  <a:pt x="24" y="32"/>
                </a:lnTo>
                <a:lnTo>
                  <a:pt x="16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32" y="0"/>
                </a:lnTo>
                <a:lnTo>
                  <a:pt x="48" y="0"/>
                </a:lnTo>
                <a:lnTo>
                  <a:pt x="60" y="4"/>
                </a:lnTo>
                <a:lnTo>
                  <a:pt x="76" y="8"/>
                </a:lnTo>
                <a:lnTo>
                  <a:pt x="88" y="12"/>
                </a:lnTo>
                <a:lnTo>
                  <a:pt x="96" y="16"/>
                </a:lnTo>
                <a:lnTo>
                  <a:pt x="104" y="24"/>
                </a:lnTo>
                <a:lnTo>
                  <a:pt x="112" y="28"/>
                </a:lnTo>
                <a:lnTo>
                  <a:pt x="116" y="36"/>
                </a:lnTo>
                <a:lnTo>
                  <a:pt x="116" y="44"/>
                </a:lnTo>
                <a:lnTo>
                  <a:pt x="116" y="52"/>
                </a:lnTo>
                <a:lnTo>
                  <a:pt x="116" y="60"/>
                </a:lnTo>
                <a:lnTo>
                  <a:pt x="112" y="64"/>
                </a:lnTo>
                <a:lnTo>
                  <a:pt x="112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298">
            <a:extLst>
              <a:ext uri="{FF2B5EF4-FFF2-40B4-BE49-F238E27FC236}">
                <a16:creationId xmlns:a16="http://schemas.microsoft.com/office/drawing/2014/main" xmlns="" id="{2A5A8D77-4B88-4DCF-97BB-BEFE29000E20}"/>
              </a:ext>
            </a:extLst>
          </p:cNvPr>
          <p:cNvSpPr>
            <a:spLocks/>
          </p:cNvSpPr>
          <p:nvPr/>
        </p:nvSpPr>
        <p:spPr bwMode="auto">
          <a:xfrm>
            <a:off x="4854133" y="1315497"/>
            <a:ext cx="380034" cy="342431"/>
          </a:xfrm>
          <a:custGeom>
            <a:avLst/>
            <a:gdLst>
              <a:gd name="T0" fmla="*/ 96 w 100"/>
              <a:gd name="T1" fmla="*/ 68 h 72"/>
              <a:gd name="T2" fmla="*/ 92 w 100"/>
              <a:gd name="T3" fmla="*/ 68 h 72"/>
              <a:gd name="T4" fmla="*/ 88 w 100"/>
              <a:gd name="T5" fmla="*/ 72 h 72"/>
              <a:gd name="T6" fmla="*/ 84 w 100"/>
              <a:gd name="T7" fmla="*/ 72 h 72"/>
              <a:gd name="T8" fmla="*/ 76 w 100"/>
              <a:gd name="T9" fmla="*/ 72 h 72"/>
              <a:gd name="T10" fmla="*/ 68 w 100"/>
              <a:gd name="T11" fmla="*/ 72 h 72"/>
              <a:gd name="T12" fmla="*/ 56 w 100"/>
              <a:gd name="T13" fmla="*/ 68 h 72"/>
              <a:gd name="T14" fmla="*/ 44 w 100"/>
              <a:gd name="T15" fmla="*/ 56 h 72"/>
              <a:gd name="T16" fmla="*/ 28 w 100"/>
              <a:gd name="T17" fmla="*/ 44 h 72"/>
              <a:gd name="T18" fmla="*/ 16 w 100"/>
              <a:gd name="T19" fmla="*/ 32 h 72"/>
              <a:gd name="T20" fmla="*/ 12 w 100"/>
              <a:gd name="T21" fmla="*/ 28 h 72"/>
              <a:gd name="T22" fmla="*/ 8 w 100"/>
              <a:gd name="T23" fmla="*/ 24 h 72"/>
              <a:gd name="T24" fmla="*/ 4 w 100"/>
              <a:gd name="T25" fmla="*/ 20 h 72"/>
              <a:gd name="T26" fmla="*/ 0 w 100"/>
              <a:gd name="T27" fmla="*/ 12 h 72"/>
              <a:gd name="T28" fmla="*/ 0 w 100"/>
              <a:gd name="T29" fmla="*/ 12 h 72"/>
              <a:gd name="T30" fmla="*/ 0 w 100"/>
              <a:gd name="T31" fmla="*/ 8 h 72"/>
              <a:gd name="T32" fmla="*/ 0 w 100"/>
              <a:gd name="T33" fmla="*/ 4 h 72"/>
              <a:gd name="T34" fmla="*/ 4 w 100"/>
              <a:gd name="T35" fmla="*/ 4 h 72"/>
              <a:gd name="T36" fmla="*/ 4 w 100"/>
              <a:gd name="T37" fmla="*/ 0 h 72"/>
              <a:gd name="T38" fmla="*/ 8 w 100"/>
              <a:gd name="T39" fmla="*/ 0 h 72"/>
              <a:gd name="T40" fmla="*/ 20 w 100"/>
              <a:gd name="T41" fmla="*/ 0 h 72"/>
              <a:gd name="T42" fmla="*/ 32 w 100"/>
              <a:gd name="T43" fmla="*/ 0 h 72"/>
              <a:gd name="T44" fmla="*/ 48 w 100"/>
              <a:gd name="T45" fmla="*/ 4 h 72"/>
              <a:gd name="T46" fmla="*/ 60 w 100"/>
              <a:gd name="T47" fmla="*/ 4 h 72"/>
              <a:gd name="T48" fmla="*/ 72 w 100"/>
              <a:gd name="T49" fmla="*/ 8 h 72"/>
              <a:gd name="T50" fmla="*/ 84 w 100"/>
              <a:gd name="T51" fmla="*/ 16 h 72"/>
              <a:gd name="T52" fmla="*/ 88 w 100"/>
              <a:gd name="T53" fmla="*/ 20 h 72"/>
              <a:gd name="T54" fmla="*/ 92 w 100"/>
              <a:gd name="T55" fmla="*/ 28 h 72"/>
              <a:gd name="T56" fmla="*/ 96 w 100"/>
              <a:gd name="T57" fmla="*/ 36 h 72"/>
              <a:gd name="T58" fmla="*/ 100 w 100"/>
              <a:gd name="T59" fmla="*/ 44 h 72"/>
              <a:gd name="T60" fmla="*/ 100 w 100"/>
              <a:gd name="T61" fmla="*/ 52 h 72"/>
              <a:gd name="T62" fmla="*/ 100 w 100"/>
              <a:gd name="T63" fmla="*/ 60 h 72"/>
              <a:gd name="T64" fmla="*/ 96 w 100"/>
              <a:gd name="T65" fmla="*/ 64 h 72"/>
              <a:gd name="T66" fmla="*/ 96 w 100"/>
              <a:gd name="T67" fmla="*/ 68 h 72"/>
              <a:gd name="T68" fmla="*/ 96 w 100"/>
              <a:gd name="T69" fmla="*/ 6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0" h="72">
                <a:moveTo>
                  <a:pt x="96" y="68"/>
                </a:moveTo>
                <a:lnTo>
                  <a:pt x="92" y="68"/>
                </a:lnTo>
                <a:lnTo>
                  <a:pt x="88" y="72"/>
                </a:lnTo>
                <a:lnTo>
                  <a:pt x="84" y="72"/>
                </a:lnTo>
                <a:lnTo>
                  <a:pt x="76" y="72"/>
                </a:lnTo>
                <a:lnTo>
                  <a:pt x="68" y="72"/>
                </a:lnTo>
                <a:lnTo>
                  <a:pt x="56" y="68"/>
                </a:lnTo>
                <a:lnTo>
                  <a:pt x="44" y="56"/>
                </a:lnTo>
                <a:lnTo>
                  <a:pt x="28" y="44"/>
                </a:lnTo>
                <a:lnTo>
                  <a:pt x="16" y="32"/>
                </a:lnTo>
                <a:lnTo>
                  <a:pt x="12" y="28"/>
                </a:lnTo>
                <a:lnTo>
                  <a:pt x="8" y="24"/>
                </a:lnTo>
                <a:lnTo>
                  <a:pt x="4" y="20"/>
                </a:lnTo>
                <a:lnTo>
                  <a:pt x="0" y="12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20" y="0"/>
                </a:lnTo>
                <a:lnTo>
                  <a:pt x="32" y="0"/>
                </a:lnTo>
                <a:lnTo>
                  <a:pt x="48" y="4"/>
                </a:lnTo>
                <a:lnTo>
                  <a:pt x="60" y="4"/>
                </a:lnTo>
                <a:lnTo>
                  <a:pt x="72" y="8"/>
                </a:lnTo>
                <a:lnTo>
                  <a:pt x="84" y="16"/>
                </a:lnTo>
                <a:lnTo>
                  <a:pt x="88" y="20"/>
                </a:lnTo>
                <a:lnTo>
                  <a:pt x="92" y="28"/>
                </a:lnTo>
                <a:lnTo>
                  <a:pt x="96" y="36"/>
                </a:lnTo>
                <a:lnTo>
                  <a:pt x="100" y="44"/>
                </a:lnTo>
                <a:lnTo>
                  <a:pt x="100" y="52"/>
                </a:lnTo>
                <a:lnTo>
                  <a:pt x="100" y="60"/>
                </a:lnTo>
                <a:lnTo>
                  <a:pt x="96" y="64"/>
                </a:lnTo>
                <a:lnTo>
                  <a:pt x="96" y="68"/>
                </a:lnTo>
                <a:lnTo>
                  <a:pt x="96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299">
            <a:extLst>
              <a:ext uri="{FF2B5EF4-FFF2-40B4-BE49-F238E27FC236}">
                <a16:creationId xmlns:a16="http://schemas.microsoft.com/office/drawing/2014/main" xmlns="" id="{9DFBCF0E-B620-4866-B538-9B0E82B2B018}"/>
              </a:ext>
            </a:extLst>
          </p:cNvPr>
          <p:cNvSpPr>
            <a:spLocks/>
          </p:cNvSpPr>
          <p:nvPr/>
        </p:nvSpPr>
        <p:spPr bwMode="auto">
          <a:xfrm>
            <a:off x="4823730" y="1638904"/>
            <a:ext cx="638456" cy="1236556"/>
          </a:xfrm>
          <a:custGeom>
            <a:avLst/>
            <a:gdLst>
              <a:gd name="T0" fmla="*/ 16 w 168"/>
              <a:gd name="T1" fmla="*/ 176 h 260"/>
              <a:gd name="T2" fmla="*/ 20 w 168"/>
              <a:gd name="T3" fmla="*/ 176 h 260"/>
              <a:gd name="T4" fmla="*/ 24 w 168"/>
              <a:gd name="T5" fmla="*/ 180 h 260"/>
              <a:gd name="T6" fmla="*/ 28 w 168"/>
              <a:gd name="T7" fmla="*/ 176 h 260"/>
              <a:gd name="T8" fmla="*/ 32 w 168"/>
              <a:gd name="T9" fmla="*/ 176 h 260"/>
              <a:gd name="T10" fmla="*/ 36 w 168"/>
              <a:gd name="T11" fmla="*/ 168 h 260"/>
              <a:gd name="T12" fmla="*/ 40 w 168"/>
              <a:gd name="T13" fmla="*/ 164 h 260"/>
              <a:gd name="T14" fmla="*/ 48 w 168"/>
              <a:gd name="T15" fmla="*/ 152 h 260"/>
              <a:gd name="T16" fmla="*/ 56 w 168"/>
              <a:gd name="T17" fmla="*/ 140 h 260"/>
              <a:gd name="T18" fmla="*/ 64 w 168"/>
              <a:gd name="T19" fmla="*/ 124 h 260"/>
              <a:gd name="T20" fmla="*/ 76 w 168"/>
              <a:gd name="T21" fmla="*/ 104 h 260"/>
              <a:gd name="T22" fmla="*/ 92 w 168"/>
              <a:gd name="T23" fmla="*/ 84 h 260"/>
              <a:gd name="T24" fmla="*/ 104 w 168"/>
              <a:gd name="T25" fmla="*/ 64 h 260"/>
              <a:gd name="T26" fmla="*/ 116 w 168"/>
              <a:gd name="T27" fmla="*/ 44 h 260"/>
              <a:gd name="T28" fmla="*/ 128 w 168"/>
              <a:gd name="T29" fmla="*/ 32 h 260"/>
              <a:gd name="T30" fmla="*/ 136 w 168"/>
              <a:gd name="T31" fmla="*/ 20 h 260"/>
              <a:gd name="T32" fmla="*/ 148 w 168"/>
              <a:gd name="T33" fmla="*/ 8 h 260"/>
              <a:gd name="T34" fmla="*/ 152 w 168"/>
              <a:gd name="T35" fmla="*/ 4 h 260"/>
              <a:gd name="T36" fmla="*/ 160 w 168"/>
              <a:gd name="T37" fmla="*/ 0 h 260"/>
              <a:gd name="T38" fmla="*/ 164 w 168"/>
              <a:gd name="T39" fmla="*/ 0 h 260"/>
              <a:gd name="T40" fmla="*/ 168 w 168"/>
              <a:gd name="T41" fmla="*/ 0 h 260"/>
              <a:gd name="T42" fmla="*/ 168 w 168"/>
              <a:gd name="T43" fmla="*/ 8 h 260"/>
              <a:gd name="T44" fmla="*/ 168 w 168"/>
              <a:gd name="T45" fmla="*/ 16 h 260"/>
              <a:gd name="T46" fmla="*/ 164 w 168"/>
              <a:gd name="T47" fmla="*/ 24 h 260"/>
              <a:gd name="T48" fmla="*/ 160 w 168"/>
              <a:gd name="T49" fmla="*/ 40 h 260"/>
              <a:gd name="T50" fmla="*/ 152 w 168"/>
              <a:gd name="T51" fmla="*/ 56 h 260"/>
              <a:gd name="T52" fmla="*/ 144 w 168"/>
              <a:gd name="T53" fmla="*/ 76 h 260"/>
              <a:gd name="T54" fmla="*/ 136 w 168"/>
              <a:gd name="T55" fmla="*/ 100 h 260"/>
              <a:gd name="T56" fmla="*/ 124 w 168"/>
              <a:gd name="T57" fmla="*/ 124 h 260"/>
              <a:gd name="T58" fmla="*/ 116 w 168"/>
              <a:gd name="T59" fmla="*/ 148 h 260"/>
              <a:gd name="T60" fmla="*/ 108 w 168"/>
              <a:gd name="T61" fmla="*/ 164 h 260"/>
              <a:gd name="T62" fmla="*/ 100 w 168"/>
              <a:gd name="T63" fmla="*/ 184 h 260"/>
              <a:gd name="T64" fmla="*/ 92 w 168"/>
              <a:gd name="T65" fmla="*/ 196 h 260"/>
              <a:gd name="T66" fmla="*/ 88 w 168"/>
              <a:gd name="T67" fmla="*/ 212 h 260"/>
              <a:gd name="T68" fmla="*/ 84 w 168"/>
              <a:gd name="T69" fmla="*/ 220 h 260"/>
              <a:gd name="T70" fmla="*/ 80 w 168"/>
              <a:gd name="T71" fmla="*/ 228 h 260"/>
              <a:gd name="T72" fmla="*/ 76 w 168"/>
              <a:gd name="T73" fmla="*/ 236 h 260"/>
              <a:gd name="T74" fmla="*/ 72 w 168"/>
              <a:gd name="T75" fmla="*/ 244 h 260"/>
              <a:gd name="T76" fmla="*/ 68 w 168"/>
              <a:gd name="T77" fmla="*/ 248 h 260"/>
              <a:gd name="T78" fmla="*/ 64 w 168"/>
              <a:gd name="T79" fmla="*/ 252 h 260"/>
              <a:gd name="T80" fmla="*/ 60 w 168"/>
              <a:gd name="T81" fmla="*/ 260 h 260"/>
              <a:gd name="T82" fmla="*/ 52 w 168"/>
              <a:gd name="T83" fmla="*/ 260 h 260"/>
              <a:gd name="T84" fmla="*/ 44 w 168"/>
              <a:gd name="T85" fmla="*/ 260 h 260"/>
              <a:gd name="T86" fmla="*/ 36 w 168"/>
              <a:gd name="T87" fmla="*/ 252 h 260"/>
              <a:gd name="T88" fmla="*/ 28 w 168"/>
              <a:gd name="T89" fmla="*/ 244 h 260"/>
              <a:gd name="T90" fmla="*/ 16 w 168"/>
              <a:gd name="T91" fmla="*/ 232 h 260"/>
              <a:gd name="T92" fmla="*/ 8 w 168"/>
              <a:gd name="T93" fmla="*/ 216 h 260"/>
              <a:gd name="T94" fmla="*/ 0 w 168"/>
              <a:gd name="T95" fmla="*/ 208 h 260"/>
              <a:gd name="T96" fmla="*/ 0 w 168"/>
              <a:gd name="T97" fmla="*/ 196 h 260"/>
              <a:gd name="T98" fmla="*/ 0 w 168"/>
              <a:gd name="T99" fmla="*/ 188 h 260"/>
              <a:gd name="T100" fmla="*/ 0 w 168"/>
              <a:gd name="T101" fmla="*/ 180 h 260"/>
              <a:gd name="T102" fmla="*/ 4 w 168"/>
              <a:gd name="T103" fmla="*/ 176 h 260"/>
              <a:gd name="T104" fmla="*/ 12 w 168"/>
              <a:gd name="T105" fmla="*/ 176 h 260"/>
              <a:gd name="T106" fmla="*/ 16 w 168"/>
              <a:gd name="T107" fmla="*/ 176 h 260"/>
              <a:gd name="T108" fmla="*/ 16 w 168"/>
              <a:gd name="T109" fmla="*/ 176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8" h="260">
                <a:moveTo>
                  <a:pt x="16" y="176"/>
                </a:moveTo>
                <a:lnTo>
                  <a:pt x="20" y="176"/>
                </a:lnTo>
                <a:lnTo>
                  <a:pt x="24" y="180"/>
                </a:lnTo>
                <a:lnTo>
                  <a:pt x="28" y="176"/>
                </a:lnTo>
                <a:lnTo>
                  <a:pt x="32" y="176"/>
                </a:lnTo>
                <a:lnTo>
                  <a:pt x="36" y="168"/>
                </a:lnTo>
                <a:lnTo>
                  <a:pt x="40" y="164"/>
                </a:lnTo>
                <a:lnTo>
                  <a:pt x="48" y="152"/>
                </a:lnTo>
                <a:lnTo>
                  <a:pt x="56" y="140"/>
                </a:lnTo>
                <a:lnTo>
                  <a:pt x="64" y="124"/>
                </a:lnTo>
                <a:lnTo>
                  <a:pt x="76" y="104"/>
                </a:lnTo>
                <a:lnTo>
                  <a:pt x="92" y="84"/>
                </a:lnTo>
                <a:lnTo>
                  <a:pt x="104" y="64"/>
                </a:lnTo>
                <a:lnTo>
                  <a:pt x="116" y="44"/>
                </a:lnTo>
                <a:lnTo>
                  <a:pt x="128" y="32"/>
                </a:lnTo>
                <a:lnTo>
                  <a:pt x="136" y="20"/>
                </a:lnTo>
                <a:lnTo>
                  <a:pt x="148" y="8"/>
                </a:lnTo>
                <a:lnTo>
                  <a:pt x="152" y="4"/>
                </a:lnTo>
                <a:lnTo>
                  <a:pt x="160" y="0"/>
                </a:lnTo>
                <a:lnTo>
                  <a:pt x="164" y="0"/>
                </a:lnTo>
                <a:lnTo>
                  <a:pt x="168" y="0"/>
                </a:lnTo>
                <a:lnTo>
                  <a:pt x="168" y="8"/>
                </a:lnTo>
                <a:lnTo>
                  <a:pt x="168" y="16"/>
                </a:lnTo>
                <a:lnTo>
                  <a:pt x="164" y="24"/>
                </a:lnTo>
                <a:lnTo>
                  <a:pt x="160" y="40"/>
                </a:lnTo>
                <a:lnTo>
                  <a:pt x="152" y="56"/>
                </a:lnTo>
                <a:lnTo>
                  <a:pt x="144" y="76"/>
                </a:lnTo>
                <a:lnTo>
                  <a:pt x="136" y="100"/>
                </a:lnTo>
                <a:lnTo>
                  <a:pt x="124" y="124"/>
                </a:lnTo>
                <a:lnTo>
                  <a:pt x="116" y="148"/>
                </a:lnTo>
                <a:lnTo>
                  <a:pt x="108" y="164"/>
                </a:lnTo>
                <a:lnTo>
                  <a:pt x="100" y="184"/>
                </a:lnTo>
                <a:lnTo>
                  <a:pt x="92" y="196"/>
                </a:lnTo>
                <a:lnTo>
                  <a:pt x="88" y="212"/>
                </a:lnTo>
                <a:lnTo>
                  <a:pt x="84" y="220"/>
                </a:lnTo>
                <a:lnTo>
                  <a:pt x="80" y="228"/>
                </a:lnTo>
                <a:lnTo>
                  <a:pt x="76" y="236"/>
                </a:lnTo>
                <a:lnTo>
                  <a:pt x="72" y="244"/>
                </a:lnTo>
                <a:lnTo>
                  <a:pt x="68" y="248"/>
                </a:lnTo>
                <a:lnTo>
                  <a:pt x="64" y="252"/>
                </a:lnTo>
                <a:lnTo>
                  <a:pt x="60" y="260"/>
                </a:lnTo>
                <a:lnTo>
                  <a:pt x="52" y="260"/>
                </a:lnTo>
                <a:lnTo>
                  <a:pt x="44" y="260"/>
                </a:lnTo>
                <a:lnTo>
                  <a:pt x="36" y="252"/>
                </a:lnTo>
                <a:lnTo>
                  <a:pt x="28" y="244"/>
                </a:lnTo>
                <a:lnTo>
                  <a:pt x="16" y="232"/>
                </a:lnTo>
                <a:lnTo>
                  <a:pt x="8" y="216"/>
                </a:lnTo>
                <a:lnTo>
                  <a:pt x="0" y="208"/>
                </a:lnTo>
                <a:lnTo>
                  <a:pt x="0" y="196"/>
                </a:lnTo>
                <a:lnTo>
                  <a:pt x="0" y="188"/>
                </a:lnTo>
                <a:lnTo>
                  <a:pt x="0" y="180"/>
                </a:lnTo>
                <a:lnTo>
                  <a:pt x="4" y="176"/>
                </a:lnTo>
                <a:lnTo>
                  <a:pt x="12" y="176"/>
                </a:lnTo>
                <a:lnTo>
                  <a:pt x="16" y="176"/>
                </a:lnTo>
                <a:lnTo>
                  <a:pt x="16" y="1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300">
            <a:extLst>
              <a:ext uri="{FF2B5EF4-FFF2-40B4-BE49-F238E27FC236}">
                <a16:creationId xmlns:a16="http://schemas.microsoft.com/office/drawing/2014/main" xmlns="" id="{796D0D1E-340B-4774-9FE3-FB267E36FC18}"/>
              </a:ext>
            </a:extLst>
          </p:cNvPr>
          <p:cNvSpPr>
            <a:spLocks/>
          </p:cNvSpPr>
          <p:nvPr/>
        </p:nvSpPr>
        <p:spPr bwMode="auto">
          <a:xfrm>
            <a:off x="6024636" y="801850"/>
            <a:ext cx="91208" cy="741934"/>
          </a:xfrm>
          <a:custGeom>
            <a:avLst/>
            <a:gdLst>
              <a:gd name="T0" fmla="*/ 24 w 24"/>
              <a:gd name="T1" fmla="*/ 156 h 156"/>
              <a:gd name="T2" fmla="*/ 12 w 24"/>
              <a:gd name="T3" fmla="*/ 156 h 156"/>
              <a:gd name="T4" fmla="*/ 12 w 24"/>
              <a:gd name="T5" fmla="*/ 140 h 156"/>
              <a:gd name="T6" fmla="*/ 12 w 24"/>
              <a:gd name="T7" fmla="*/ 124 h 156"/>
              <a:gd name="T8" fmla="*/ 8 w 24"/>
              <a:gd name="T9" fmla="*/ 96 h 156"/>
              <a:gd name="T10" fmla="*/ 8 w 24"/>
              <a:gd name="T11" fmla="*/ 68 h 156"/>
              <a:gd name="T12" fmla="*/ 4 w 24"/>
              <a:gd name="T13" fmla="*/ 48 h 156"/>
              <a:gd name="T14" fmla="*/ 4 w 24"/>
              <a:gd name="T15" fmla="*/ 32 h 156"/>
              <a:gd name="T16" fmla="*/ 0 w 24"/>
              <a:gd name="T17" fmla="*/ 20 h 156"/>
              <a:gd name="T18" fmla="*/ 0 w 24"/>
              <a:gd name="T19" fmla="*/ 8 h 156"/>
              <a:gd name="T20" fmla="*/ 0 w 24"/>
              <a:gd name="T21" fmla="*/ 4 h 156"/>
              <a:gd name="T22" fmla="*/ 16 w 24"/>
              <a:gd name="T23" fmla="*/ 0 h 156"/>
              <a:gd name="T24" fmla="*/ 24 w 24"/>
              <a:gd name="T25" fmla="*/ 156 h 156"/>
              <a:gd name="T26" fmla="*/ 24 w 24"/>
              <a:gd name="T27" fmla="*/ 156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" h="156">
                <a:moveTo>
                  <a:pt x="24" y="156"/>
                </a:moveTo>
                <a:lnTo>
                  <a:pt x="12" y="156"/>
                </a:lnTo>
                <a:lnTo>
                  <a:pt x="12" y="140"/>
                </a:lnTo>
                <a:lnTo>
                  <a:pt x="12" y="124"/>
                </a:lnTo>
                <a:lnTo>
                  <a:pt x="8" y="96"/>
                </a:lnTo>
                <a:lnTo>
                  <a:pt x="8" y="68"/>
                </a:lnTo>
                <a:lnTo>
                  <a:pt x="4" y="48"/>
                </a:lnTo>
                <a:lnTo>
                  <a:pt x="4" y="32"/>
                </a:lnTo>
                <a:lnTo>
                  <a:pt x="0" y="20"/>
                </a:lnTo>
                <a:lnTo>
                  <a:pt x="0" y="8"/>
                </a:lnTo>
                <a:lnTo>
                  <a:pt x="0" y="4"/>
                </a:lnTo>
                <a:lnTo>
                  <a:pt x="16" y="0"/>
                </a:lnTo>
                <a:lnTo>
                  <a:pt x="24" y="156"/>
                </a:lnTo>
                <a:lnTo>
                  <a:pt x="24" y="1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301">
            <a:extLst>
              <a:ext uri="{FF2B5EF4-FFF2-40B4-BE49-F238E27FC236}">
                <a16:creationId xmlns:a16="http://schemas.microsoft.com/office/drawing/2014/main" xmlns="" id="{FF06F921-47B3-4CDF-B5A1-F37ACB8D5E08}"/>
              </a:ext>
            </a:extLst>
          </p:cNvPr>
          <p:cNvSpPr>
            <a:spLocks/>
          </p:cNvSpPr>
          <p:nvPr/>
        </p:nvSpPr>
        <p:spPr bwMode="auto">
          <a:xfrm>
            <a:off x="5842220" y="1505736"/>
            <a:ext cx="896879" cy="114144"/>
          </a:xfrm>
          <a:custGeom>
            <a:avLst/>
            <a:gdLst>
              <a:gd name="T0" fmla="*/ 0 w 236"/>
              <a:gd name="T1" fmla="*/ 16 h 24"/>
              <a:gd name="T2" fmla="*/ 40 w 236"/>
              <a:gd name="T3" fmla="*/ 12 h 24"/>
              <a:gd name="T4" fmla="*/ 76 w 236"/>
              <a:gd name="T5" fmla="*/ 8 h 24"/>
              <a:gd name="T6" fmla="*/ 112 w 236"/>
              <a:gd name="T7" fmla="*/ 4 h 24"/>
              <a:gd name="T8" fmla="*/ 140 w 236"/>
              <a:gd name="T9" fmla="*/ 4 h 24"/>
              <a:gd name="T10" fmla="*/ 168 w 236"/>
              <a:gd name="T11" fmla="*/ 0 h 24"/>
              <a:gd name="T12" fmla="*/ 196 w 236"/>
              <a:gd name="T13" fmla="*/ 0 h 24"/>
              <a:gd name="T14" fmla="*/ 216 w 236"/>
              <a:gd name="T15" fmla="*/ 0 h 24"/>
              <a:gd name="T16" fmla="*/ 236 w 236"/>
              <a:gd name="T17" fmla="*/ 0 h 24"/>
              <a:gd name="T18" fmla="*/ 232 w 236"/>
              <a:gd name="T19" fmla="*/ 8 h 24"/>
              <a:gd name="T20" fmla="*/ 216 w 236"/>
              <a:gd name="T21" fmla="*/ 12 h 24"/>
              <a:gd name="T22" fmla="*/ 196 w 236"/>
              <a:gd name="T23" fmla="*/ 12 h 24"/>
              <a:gd name="T24" fmla="*/ 172 w 236"/>
              <a:gd name="T25" fmla="*/ 12 h 24"/>
              <a:gd name="T26" fmla="*/ 148 w 236"/>
              <a:gd name="T27" fmla="*/ 12 h 24"/>
              <a:gd name="T28" fmla="*/ 116 w 236"/>
              <a:gd name="T29" fmla="*/ 16 h 24"/>
              <a:gd name="T30" fmla="*/ 80 w 236"/>
              <a:gd name="T31" fmla="*/ 20 h 24"/>
              <a:gd name="T32" fmla="*/ 44 w 236"/>
              <a:gd name="T33" fmla="*/ 20 h 24"/>
              <a:gd name="T34" fmla="*/ 0 w 236"/>
              <a:gd name="T35" fmla="*/ 24 h 24"/>
              <a:gd name="T36" fmla="*/ 0 w 236"/>
              <a:gd name="T37" fmla="*/ 16 h 24"/>
              <a:gd name="T38" fmla="*/ 0 w 236"/>
              <a:gd name="T39" fmla="*/ 1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36" h="24">
                <a:moveTo>
                  <a:pt x="0" y="16"/>
                </a:moveTo>
                <a:lnTo>
                  <a:pt x="40" y="12"/>
                </a:lnTo>
                <a:lnTo>
                  <a:pt x="76" y="8"/>
                </a:lnTo>
                <a:lnTo>
                  <a:pt x="112" y="4"/>
                </a:lnTo>
                <a:lnTo>
                  <a:pt x="140" y="4"/>
                </a:lnTo>
                <a:lnTo>
                  <a:pt x="168" y="0"/>
                </a:lnTo>
                <a:lnTo>
                  <a:pt x="196" y="0"/>
                </a:lnTo>
                <a:lnTo>
                  <a:pt x="216" y="0"/>
                </a:lnTo>
                <a:lnTo>
                  <a:pt x="236" y="0"/>
                </a:lnTo>
                <a:lnTo>
                  <a:pt x="232" y="8"/>
                </a:lnTo>
                <a:lnTo>
                  <a:pt x="216" y="12"/>
                </a:lnTo>
                <a:lnTo>
                  <a:pt x="196" y="12"/>
                </a:lnTo>
                <a:lnTo>
                  <a:pt x="172" y="12"/>
                </a:lnTo>
                <a:lnTo>
                  <a:pt x="148" y="12"/>
                </a:lnTo>
                <a:lnTo>
                  <a:pt x="116" y="16"/>
                </a:lnTo>
                <a:lnTo>
                  <a:pt x="80" y="20"/>
                </a:lnTo>
                <a:lnTo>
                  <a:pt x="44" y="20"/>
                </a:lnTo>
                <a:lnTo>
                  <a:pt x="0" y="24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302">
            <a:extLst>
              <a:ext uri="{FF2B5EF4-FFF2-40B4-BE49-F238E27FC236}">
                <a16:creationId xmlns:a16="http://schemas.microsoft.com/office/drawing/2014/main" xmlns="" id="{0D70AB95-E97D-4645-BD8D-03E6E321BC10}"/>
              </a:ext>
            </a:extLst>
          </p:cNvPr>
          <p:cNvSpPr>
            <a:spLocks/>
          </p:cNvSpPr>
          <p:nvPr/>
        </p:nvSpPr>
        <p:spPr bwMode="auto">
          <a:xfrm>
            <a:off x="5538193" y="1163305"/>
            <a:ext cx="334430" cy="551694"/>
          </a:xfrm>
          <a:custGeom>
            <a:avLst/>
            <a:gdLst>
              <a:gd name="T0" fmla="*/ 8 w 88"/>
              <a:gd name="T1" fmla="*/ 24 h 116"/>
              <a:gd name="T2" fmla="*/ 0 w 88"/>
              <a:gd name="T3" fmla="*/ 16 h 116"/>
              <a:gd name="T4" fmla="*/ 0 w 88"/>
              <a:gd name="T5" fmla="*/ 12 h 116"/>
              <a:gd name="T6" fmla="*/ 0 w 88"/>
              <a:gd name="T7" fmla="*/ 4 h 116"/>
              <a:gd name="T8" fmla="*/ 8 w 88"/>
              <a:gd name="T9" fmla="*/ 0 h 116"/>
              <a:gd name="T10" fmla="*/ 12 w 88"/>
              <a:gd name="T11" fmla="*/ 0 h 116"/>
              <a:gd name="T12" fmla="*/ 24 w 88"/>
              <a:gd name="T13" fmla="*/ 0 h 116"/>
              <a:gd name="T14" fmla="*/ 40 w 88"/>
              <a:gd name="T15" fmla="*/ 0 h 116"/>
              <a:gd name="T16" fmla="*/ 48 w 88"/>
              <a:gd name="T17" fmla="*/ 4 h 116"/>
              <a:gd name="T18" fmla="*/ 56 w 88"/>
              <a:gd name="T19" fmla="*/ 8 h 116"/>
              <a:gd name="T20" fmla="*/ 64 w 88"/>
              <a:gd name="T21" fmla="*/ 24 h 116"/>
              <a:gd name="T22" fmla="*/ 72 w 88"/>
              <a:gd name="T23" fmla="*/ 40 h 116"/>
              <a:gd name="T24" fmla="*/ 76 w 88"/>
              <a:gd name="T25" fmla="*/ 56 h 116"/>
              <a:gd name="T26" fmla="*/ 80 w 88"/>
              <a:gd name="T27" fmla="*/ 68 h 116"/>
              <a:gd name="T28" fmla="*/ 84 w 88"/>
              <a:gd name="T29" fmla="*/ 80 h 116"/>
              <a:gd name="T30" fmla="*/ 88 w 88"/>
              <a:gd name="T31" fmla="*/ 88 h 116"/>
              <a:gd name="T32" fmla="*/ 88 w 88"/>
              <a:gd name="T33" fmla="*/ 96 h 116"/>
              <a:gd name="T34" fmla="*/ 88 w 88"/>
              <a:gd name="T35" fmla="*/ 100 h 116"/>
              <a:gd name="T36" fmla="*/ 88 w 88"/>
              <a:gd name="T37" fmla="*/ 108 h 116"/>
              <a:gd name="T38" fmla="*/ 84 w 88"/>
              <a:gd name="T39" fmla="*/ 112 h 116"/>
              <a:gd name="T40" fmla="*/ 80 w 88"/>
              <a:gd name="T41" fmla="*/ 116 h 116"/>
              <a:gd name="T42" fmla="*/ 72 w 88"/>
              <a:gd name="T43" fmla="*/ 116 h 116"/>
              <a:gd name="T44" fmla="*/ 68 w 88"/>
              <a:gd name="T45" fmla="*/ 116 h 116"/>
              <a:gd name="T46" fmla="*/ 64 w 88"/>
              <a:gd name="T47" fmla="*/ 116 h 116"/>
              <a:gd name="T48" fmla="*/ 60 w 88"/>
              <a:gd name="T49" fmla="*/ 112 h 116"/>
              <a:gd name="T50" fmla="*/ 56 w 88"/>
              <a:gd name="T51" fmla="*/ 108 h 116"/>
              <a:gd name="T52" fmla="*/ 52 w 88"/>
              <a:gd name="T53" fmla="*/ 100 h 116"/>
              <a:gd name="T54" fmla="*/ 48 w 88"/>
              <a:gd name="T55" fmla="*/ 96 h 116"/>
              <a:gd name="T56" fmla="*/ 44 w 88"/>
              <a:gd name="T57" fmla="*/ 88 h 116"/>
              <a:gd name="T58" fmla="*/ 40 w 88"/>
              <a:gd name="T59" fmla="*/ 76 h 116"/>
              <a:gd name="T60" fmla="*/ 28 w 88"/>
              <a:gd name="T61" fmla="*/ 60 h 116"/>
              <a:gd name="T62" fmla="*/ 20 w 88"/>
              <a:gd name="T63" fmla="*/ 44 h 116"/>
              <a:gd name="T64" fmla="*/ 12 w 88"/>
              <a:gd name="T65" fmla="*/ 32 h 116"/>
              <a:gd name="T66" fmla="*/ 8 w 88"/>
              <a:gd name="T67" fmla="*/ 24 h 116"/>
              <a:gd name="T68" fmla="*/ 8 w 88"/>
              <a:gd name="T69" fmla="*/ 24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8" h="116">
                <a:moveTo>
                  <a:pt x="8" y="24"/>
                </a:move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8" y="0"/>
                </a:lnTo>
                <a:lnTo>
                  <a:pt x="12" y="0"/>
                </a:lnTo>
                <a:lnTo>
                  <a:pt x="24" y="0"/>
                </a:lnTo>
                <a:lnTo>
                  <a:pt x="40" y="0"/>
                </a:lnTo>
                <a:lnTo>
                  <a:pt x="48" y="4"/>
                </a:lnTo>
                <a:lnTo>
                  <a:pt x="56" y="8"/>
                </a:lnTo>
                <a:lnTo>
                  <a:pt x="64" y="24"/>
                </a:lnTo>
                <a:lnTo>
                  <a:pt x="72" y="40"/>
                </a:lnTo>
                <a:lnTo>
                  <a:pt x="76" y="56"/>
                </a:lnTo>
                <a:lnTo>
                  <a:pt x="80" y="68"/>
                </a:lnTo>
                <a:lnTo>
                  <a:pt x="84" y="80"/>
                </a:lnTo>
                <a:lnTo>
                  <a:pt x="88" y="88"/>
                </a:lnTo>
                <a:lnTo>
                  <a:pt x="88" y="96"/>
                </a:lnTo>
                <a:lnTo>
                  <a:pt x="88" y="100"/>
                </a:lnTo>
                <a:lnTo>
                  <a:pt x="88" y="108"/>
                </a:lnTo>
                <a:lnTo>
                  <a:pt x="84" y="112"/>
                </a:lnTo>
                <a:lnTo>
                  <a:pt x="80" y="116"/>
                </a:lnTo>
                <a:lnTo>
                  <a:pt x="72" y="116"/>
                </a:lnTo>
                <a:lnTo>
                  <a:pt x="68" y="116"/>
                </a:lnTo>
                <a:lnTo>
                  <a:pt x="64" y="116"/>
                </a:lnTo>
                <a:lnTo>
                  <a:pt x="60" y="112"/>
                </a:lnTo>
                <a:lnTo>
                  <a:pt x="56" y="108"/>
                </a:lnTo>
                <a:lnTo>
                  <a:pt x="52" y="100"/>
                </a:lnTo>
                <a:lnTo>
                  <a:pt x="48" y="96"/>
                </a:lnTo>
                <a:lnTo>
                  <a:pt x="44" y="88"/>
                </a:lnTo>
                <a:lnTo>
                  <a:pt x="40" y="76"/>
                </a:lnTo>
                <a:lnTo>
                  <a:pt x="28" y="60"/>
                </a:lnTo>
                <a:lnTo>
                  <a:pt x="20" y="44"/>
                </a:lnTo>
                <a:lnTo>
                  <a:pt x="12" y="32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303">
            <a:extLst>
              <a:ext uri="{FF2B5EF4-FFF2-40B4-BE49-F238E27FC236}">
                <a16:creationId xmlns:a16="http://schemas.microsoft.com/office/drawing/2014/main" xmlns="" id="{BFCF7FD8-AF03-49B9-B24E-DD43CEE8A7CD}"/>
              </a:ext>
            </a:extLst>
          </p:cNvPr>
          <p:cNvSpPr>
            <a:spLocks/>
          </p:cNvSpPr>
          <p:nvPr/>
        </p:nvSpPr>
        <p:spPr bwMode="auto">
          <a:xfrm>
            <a:off x="5644603" y="992090"/>
            <a:ext cx="1504933" cy="646814"/>
          </a:xfrm>
          <a:custGeom>
            <a:avLst/>
            <a:gdLst>
              <a:gd name="T0" fmla="*/ 380 w 396"/>
              <a:gd name="T1" fmla="*/ 28 h 136"/>
              <a:gd name="T2" fmla="*/ 392 w 396"/>
              <a:gd name="T3" fmla="*/ 40 h 136"/>
              <a:gd name="T4" fmla="*/ 392 w 396"/>
              <a:gd name="T5" fmla="*/ 52 h 136"/>
              <a:gd name="T6" fmla="*/ 384 w 396"/>
              <a:gd name="T7" fmla="*/ 56 h 136"/>
              <a:gd name="T8" fmla="*/ 376 w 396"/>
              <a:gd name="T9" fmla="*/ 56 h 136"/>
              <a:gd name="T10" fmla="*/ 364 w 396"/>
              <a:gd name="T11" fmla="*/ 64 h 136"/>
              <a:gd name="T12" fmla="*/ 356 w 396"/>
              <a:gd name="T13" fmla="*/ 76 h 136"/>
              <a:gd name="T14" fmla="*/ 340 w 396"/>
              <a:gd name="T15" fmla="*/ 88 h 136"/>
              <a:gd name="T16" fmla="*/ 328 w 396"/>
              <a:gd name="T17" fmla="*/ 108 h 136"/>
              <a:gd name="T18" fmla="*/ 312 w 396"/>
              <a:gd name="T19" fmla="*/ 124 h 136"/>
              <a:gd name="T20" fmla="*/ 296 w 396"/>
              <a:gd name="T21" fmla="*/ 132 h 136"/>
              <a:gd name="T22" fmla="*/ 276 w 396"/>
              <a:gd name="T23" fmla="*/ 136 h 136"/>
              <a:gd name="T24" fmla="*/ 276 w 396"/>
              <a:gd name="T25" fmla="*/ 116 h 136"/>
              <a:gd name="T26" fmla="*/ 288 w 396"/>
              <a:gd name="T27" fmla="*/ 88 h 136"/>
              <a:gd name="T28" fmla="*/ 296 w 396"/>
              <a:gd name="T29" fmla="*/ 64 h 136"/>
              <a:gd name="T30" fmla="*/ 300 w 396"/>
              <a:gd name="T31" fmla="*/ 52 h 136"/>
              <a:gd name="T32" fmla="*/ 300 w 396"/>
              <a:gd name="T33" fmla="*/ 44 h 136"/>
              <a:gd name="T34" fmla="*/ 300 w 396"/>
              <a:gd name="T35" fmla="*/ 44 h 136"/>
              <a:gd name="T36" fmla="*/ 288 w 396"/>
              <a:gd name="T37" fmla="*/ 44 h 136"/>
              <a:gd name="T38" fmla="*/ 268 w 396"/>
              <a:gd name="T39" fmla="*/ 44 h 136"/>
              <a:gd name="T40" fmla="*/ 240 w 396"/>
              <a:gd name="T41" fmla="*/ 48 h 136"/>
              <a:gd name="T42" fmla="*/ 204 w 396"/>
              <a:gd name="T43" fmla="*/ 52 h 136"/>
              <a:gd name="T44" fmla="*/ 156 w 396"/>
              <a:gd name="T45" fmla="*/ 56 h 136"/>
              <a:gd name="T46" fmla="*/ 104 w 396"/>
              <a:gd name="T47" fmla="*/ 60 h 136"/>
              <a:gd name="T48" fmla="*/ 36 w 396"/>
              <a:gd name="T49" fmla="*/ 64 h 136"/>
              <a:gd name="T50" fmla="*/ 0 w 396"/>
              <a:gd name="T51" fmla="*/ 44 h 136"/>
              <a:gd name="T52" fmla="*/ 68 w 396"/>
              <a:gd name="T53" fmla="*/ 36 h 136"/>
              <a:gd name="T54" fmla="*/ 136 w 396"/>
              <a:gd name="T55" fmla="*/ 28 h 136"/>
              <a:gd name="T56" fmla="*/ 200 w 396"/>
              <a:gd name="T57" fmla="*/ 20 h 136"/>
              <a:gd name="T58" fmla="*/ 228 w 396"/>
              <a:gd name="T59" fmla="*/ 20 h 136"/>
              <a:gd name="T60" fmla="*/ 248 w 396"/>
              <a:gd name="T61" fmla="*/ 16 h 136"/>
              <a:gd name="T62" fmla="*/ 284 w 396"/>
              <a:gd name="T63" fmla="*/ 12 h 136"/>
              <a:gd name="T64" fmla="*/ 304 w 396"/>
              <a:gd name="T65" fmla="*/ 4 h 136"/>
              <a:gd name="T66" fmla="*/ 316 w 396"/>
              <a:gd name="T67" fmla="*/ 0 h 136"/>
              <a:gd name="T68" fmla="*/ 328 w 396"/>
              <a:gd name="T69" fmla="*/ 0 h 136"/>
              <a:gd name="T70" fmla="*/ 344 w 396"/>
              <a:gd name="T71" fmla="*/ 8 h 136"/>
              <a:gd name="T72" fmla="*/ 368 w 396"/>
              <a:gd name="T73" fmla="*/ 2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96" h="136">
                <a:moveTo>
                  <a:pt x="368" y="20"/>
                </a:moveTo>
                <a:lnTo>
                  <a:pt x="380" y="28"/>
                </a:lnTo>
                <a:lnTo>
                  <a:pt x="388" y="36"/>
                </a:lnTo>
                <a:lnTo>
                  <a:pt x="392" y="40"/>
                </a:lnTo>
                <a:lnTo>
                  <a:pt x="396" y="48"/>
                </a:lnTo>
                <a:lnTo>
                  <a:pt x="392" y="52"/>
                </a:lnTo>
                <a:lnTo>
                  <a:pt x="392" y="56"/>
                </a:lnTo>
                <a:lnTo>
                  <a:pt x="384" y="56"/>
                </a:lnTo>
                <a:lnTo>
                  <a:pt x="380" y="56"/>
                </a:lnTo>
                <a:lnTo>
                  <a:pt x="376" y="56"/>
                </a:lnTo>
                <a:lnTo>
                  <a:pt x="372" y="60"/>
                </a:lnTo>
                <a:lnTo>
                  <a:pt x="364" y="64"/>
                </a:lnTo>
                <a:lnTo>
                  <a:pt x="360" y="68"/>
                </a:lnTo>
                <a:lnTo>
                  <a:pt x="356" y="76"/>
                </a:lnTo>
                <a:lnTo>
                  <a:pt x="348" y="80"/>
                </a:lnTo>
                <a:lnTo>
                  <a:pt x="340" y="88"/>
                </a:lnTo>
                <a:lnTo>
                  <a:pt x="336" y="100"/>
                </a:lnTo>
                <a:lnTo>
                  <a:pt x="328" y="108"/>
                </a:lnTo>
                <a:lnTo>
                  <a:pt x="320" y="116"/>
                </a:lnTo>
                <a:lnTo>
                  <a:pt x="312" y="124"/>
                </a:lnTo>
                <a:lnTo>
                  <a:pt x="304" y="128"/>
                </a:lnTo>
                <a:lnTo>
                  <a:pt x="296" y="132"/>
                </a:lnTo>
                <a:lnTo>
                  <a:pt x="288" y="136"/>
                </a:lnTo>
                <a:lnTo>
                  <a:pt x="276" y="136"/>
                </a:lnTo>
                <a:lnTo>
                  <a:pt x="268" y="136"/>
                </a:lnTo>
                <a:lnTo>
                  <a:pt x="276" y="116"/>
                </a:lnTo>
                <a:lnTo>
                  <a:pt x="280" y="100"/>
                </a:lnTo>
                <a:lnTo>
                  <a:pt x="288" y="88"/>
                </a:lnTo>
                <a:lnTo>
                  <a:pt x="292" y="76"/>
                </a:lnTo>
                <a:lnTo>
                  <a:pt x="296" y="64"/>
                </a:lnTo>
                <a:lnTo>
                  <a:pt x="296" y="56"/>
                </a:lnTo>
                <a:lnTo>
                  <a:pt x="300" y="52"/>
                </a:lnTo>
                <a:lnTo>
                  <a:pt x="300" y="48"/>
                </a:lnTo>
                <a:lnTo>
                  <a:pt x="300" y="44"/>
                </a:lnTo>
                <a:lnTo>
                  <a:pt x="300" y="44"/>
                </a:lnTo>
                <a:lnTo>
                  <a:pt x="300" y="44"/>
                </a:lnTo>
                <a:lnTo>
                  <a:pt x="296" y="44"/>
                </a:lnTo>
                <a:lnTo>
                  <a:pt x="288" y="44"/>
                </a:lnTo>
                <a:lnTo>
                  <a:pt x="280" y="44"/>
                </a:lnTo>
                <a:lnTo>
                  <a:pt x="268" y="44"/>
                </a:lnTo>
                <a:lnTo>
                  <a:pt x="256" y="44"/>
                </a:lnTo>
                <a:lnTo>
                  <a:pt x="240" y="48"/>
                </a:lnTo>
                <a:lnTo>
                  <a:pt x="224" y="48"/>
                </a:lnTo>
                <a:lnTo>
                  <a:pt x="204" y="52"/>
                </a:lnTo>
                <a:lnTo>
                  <a:pt x="184" y="52"/>
                </a:lnTo>
                <a:lnTo>
                  <a:pt x="156" y="56"/>
                </a:lnTo>
                <a:lnTo>
                  <a:pt x="132" y="56"/>
                </a:lnTo>
                <a:lnTo>
                  <a:pt x="104" y="60"/>
                </a:lnTo>
                <a:lnTo>
                  <a:pt x="72" y="64"/>
                </a:lnTo>
                <a:lnTo>
                  <a:pt x="36" y="64"/>
                </a:lnTo>
                <a:lnTo>
                  <a:pt x="0" y="68"/>
                </a:lnTo>
                <a:lnTo>
                  <a:pt x="0" y="44"/>
                </a:lnTo>
                <a:lnTo>
                  <a:pt x="32" y="40"/>
                </a:lnTo>
                <a:lnTo>
                  <a:pt x="68" y="36"/>
                </a:lnTo>
                <a:lnTo>
                  <a:pt x="100" y="32"/>
                </a:lnTo>
                <a:lnTo>
                  <a:pt x="136" y="28"/>
                </a:lnTo>
                <a:lnTo>
                  <a:pt x="172" y="24"/>
                </a:lnTo>
                <a:lnTo>
                  <a:pt x="200" y="20"/>
                </a:lnTo>
                <a:lnTo>
                  <a:pt x="216" y="20"/>
                </a:lnTo>
                <a:lnTo>
                  <a:pt x="228" y="20"/>
                </a:lnTo>
                <a:lnTo>
                  <a:pt x="240" y="16"/>
                </a:lnTo>
                <a:lnTo>
                  <a:pt x="248" y="16"/>
                </a:lnTo>
                <a:lnTo>
                  <a:pt x="268" y="12"/>
                </a:lnTo>
                <a:lnTo>
                  <a:pt x="284" y="12"/>
                </a:lnTo>
                <a:lnTo>
                  <a:pt x="296" y="8"/>
                </a:lnTo>
                <a:lnTo>
                  <a:pt x="304" y="4"/>
                </a:lnTo>
                <a:lnTo>
                  <a:pt x="308" y="0"/>
                </a:lnTo>
                <a:lnTo>
                  <a:pt x="316" y="0"/>
                </a:lnTo>
                <a:lnTo>
                  <a:pt x="320" y="0"/>
                </a:lnTo>
                <a:lnTo>
                  <a:pt x="328" y="0"/>
                </a:lnTo>
                <a:lnTo>
                  <a:pt x="332" y="4"/>
                </a:lnTo>
                <a:lnTo>
                  <a:pt x="344" y="8"/>
                </a:lnTo>
                <a:lnTo>
                  <a:pt x="356" y="12"/>
                </a:lnTo>
                <a:lnTo>
                  <a:pt x="368" y="20"/>
                </a:lnTo>
                <a:lnTo>
                  <a:pt x="368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304">
            <a:extLst>
              <a:ext uri="{FF2B5EF4-FFF2-40B4-BE49-F238E27FC236}">
                <a16:creationId xmlns:a16="http://schemas.microsoft.com/office/drawing/2014/main" xmlns="" id="{E70A6BC5-2FBC-4DBE-A3E6-0A1F8731675A}"/>
              </a:ext>
            </a:extLst>
          </p:cNvPr>
          <p:cNvSpPr>
            <a:spLocks/>
          </p:cNvSpPr>
          <p:nvPr/>
        </p:nvSpPr>
        <p:spPr bwMode="auto">
          <a:xfrm>
            <a:off x="5735811" y="1753048"/>
            <a:ext cx="988087" cy="247311"/>
          </a:xfrm>
          <a:custGeom>
            <a:avLst/>
            <a:gdLst>
              <a:gd name="T0" fmla="*/ 88 w 260"/>
              <a:gd name="T1" fmla="*/ 12 h 52"/>
              <a:gd name="T2" fmla="*/ 112 w 260"/>
              <a:gd name="T3" fmla="*/ 8 h 52"/>
              <a:gd name="T4" fmla="*/ 128 w 260"/>
              <a:gd name="T5" fmla="*/ 8 h 52"/>
              <a:gd name="T6" fmla="*/ 144 w 260"/>
              <a:gd name="T7" fmla="*/ 4 h 52"/>
              <a:gd name="T8" fmla="*/ 160 w 260"/>
              <a:gd name="T9" fmla="*/ 0 h 52"/>
              <a:gd name="T10" fmla="*/ 176 w 260"/>
              <a:gd name="T11" fmla="*/ 0 h 52"/>
              <a:gd name="T12" fmla="*/ 188 w 260"/>
              <a:gd name="T13" fmla="*/ 0 h 52"/>
              <a:gd name="T14" fmla="*/ 196 w 260"/>
              <a:gd name="T15" fmla="*/ 0 h 52"/>
              <a:gd name="T16" fmla="*/ 204 w 260"/>
              <a:gd name="T17" fmla="*/ 0 h 52"/>
              <a:gd name="T18" fmla="*/ 220 w 260"/>
              <a:gd name="T19" fmla="*/ 0 h 52"/>
              <a:gd name="T20" fmla="*/ 232 w 260"/>
              <a:gd name="T21" fmla="*/ 0 h 52"/>
              <a:gd name="T22" fmla="*/ 240 w 260"/>
              <a:gd name="T23" fmla="*/ 4 h 52"/>
              <a:gd name="T24" fmla="*/ 248 w 260"/>
              <a:gd name="T25" fmla="*/ 12 h 52"/>
              <a:gd name="T26" fmla="*/ 256 w 260"/>
              <a:gd name="T27" fmla="*/ 16 h 52"/>
              <a:gd name="T28" fmla="*/ 260 w 260"/>
              <a:gd name="T29" fmla="*/ 24 h 52"/>
              <a:gd name="T30" fmla="*/ 260 w 260"/>
              <a:gd name="T31" fmla="*/ 28 h 52"/>
              <a:gd name="T32" fmla="*/ 260 w 260"/>
              <a:gd name="T33" fmla="*/ 28 h 52"/>
              <a:gd name="T34" fmla="*/ 256 w 260"/>
              <a:gd name="T35" fmla="*/ 32 h 52"/>
              <a:gd name="T36" fmla="*/ 252 w 260"/>
              <a:gd name="T37" fmla="*/ 32 h 52"/>
              <a:gd name="T38" fmla="*/ 244 w 260"/>
              <a:gd name="T39" fmla="*/ 32 h 52"/>
              <a:gd name="T40" fmla="*/ 236 w 260"/>
              <a:gd name="T41" fmla="*/ 36 h 52"/>
              <a:gd name="T42" fmla="*/ 224 w 260"/>
              <a:gd name="T43" fmla="*/ 36 h 52"/>
              <a:gd name="T44" fmla="*/ 212 w 260"/>
              <a:gd name="T45" fmla="*/ 36 h 52"/>
              <a:gd name="T46" fmla="*/ 200 w 260"/>
              <a:gd name="T47" fmla="*/ 40 h 52"/>
              <a:gd name="T48" fmla="*/ 184 w 260"/>
              <a:gd name="T49" fmla="*/ 40 h 52"/>
              <a:gd name="T50" fmla="*/ 168 w 260"/>
              <a:gd name="T51" fmla="*/ 44 h 52"/>
              <a:gd name="T52" fmla="*/ 152 w 260"/>
              <a:gd name="T53" fmla="*/ 44 h 52"/>
              <a:gd name="T54" fmla="*/ 140 w 260"/>
              <a:gd name="T55" fmla="*/ 44 h 52"/>
              <a:gd name="T56" fmla="*/ 128 w 260"/>
              <a:gd name="T57" fmla="*/ 48 h 52"/>
              <a:gd name="T58" fmla="*/ 116 w 260"/>
              <a:gd name="T59" fmla="*/ 48 h 52"/>
              <a:gd name="T60" fmla="*/ 108 w 260"/>
              <a:gd name="T61" fmla="*/ 48 h 52"/>
              <a:gd name="T62" fmla="*/ 100 w 260"/>
              <a:gd name="T63" fmla="*/ 48 h 52"/>
              <a:gd name="T64" fmla="*/ 92 w 260"/>
              <a:gd name="T65" fmla="*/ 52 h 52"/>
              <a:gd name="T66" fmla="*/ 80 w 260"/>
              <a:gd name="T67" fmla="*/ 52 h 52"/>
              <a:gd name="T68" fmla="*/ 72 w 260"/>
              <a:gd name="T69" fmla="*/ 52 h 52"/>
              <a:gd name="T70" fmla="*/ 60 w 260"/>
              <a:gd name="T71" fmla="*/ 52 h 52"/>
              <a:gd name="T72" fmla="*/ 56 w 260"/>
              <a:gd name="T73" fmla="*/ 52 h 52"/>
              <a:gd name="T74" fmla="*/ 40 w 260"/>
              <a:gd name="T75" fmla="*/ 52 h 52"/>
              <a:gd name="T76" fmla="*/ 32 w 260"/>
              <a:gd name="T77" fmla="*/ 48 h 52"/>
              <a:gd name="T78" fmla="*/ 20 w 260"/>
              <a:gd name="T79" fmla="*/ 44 h 52"/>
              <a:gd name="T80" fmla="*/ 12 w 260"/>
              <a:gd name="T81" fmla="*/ 44 h 52"/>
              <a:gd name="T82" fmla="*/ 8 w 260"/>
              <a:gd name="T83" fmla="*/ 40 h 52"/>
              <a:gd name="T84" fmla="*/ 4 w 260"/>
              <a:gd name="T85" fmla="*/ 36 h 52"/>
              <a:gd name="T86" fmla="*/ 0 w 260"/>
              <a:gd name="T87" fmla="*/ 32 h 52"/>
              <a:gd name="T88" fmla="*/ 4 w 260"/>
              <a:gd name="T89" fmla="*/ 28 h 52"/>
              <a:gd name="T90" fmla="*/ 8 w 260"/>
              <a:gd name="T91" fmla="*/ 28 h 52"/>
              <a:gd name="T92" fmla="*/ 12 w 260"/>
              <a:gd name="T93" fmla="*/ 24 h 52"/>
              <a:gd name="T94" fmla="*/ 24 w 260"/>
              <a:gd name="T95" fmla="*/ 24 h 52"/>
              <a:gd name="T96" fmla="*/ 36 w 260"/>
              <a:gd name="T97" fmla="*/ 20 h 52"/>
              <a:gd name="T98" fmla="*/ 52 w 260"/>
              <a:gd name="T99" fmla="*/ 16 h 52"/>
              <a:gd name="T100" fmla="*/ 68 w 260"/>
              <a:gd name="T101" fmla="*/ 16 h 52"/>
              <a:gd name="T102" fmla="*/ 88 w 260"/>
              <a:gd name="T103" fmla="*/ 12 h 52"/>
              <a:gd name="T104" fmla="*/ 88 w 260"/>
              <a:gd name="T105" fmla="*/ 1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60" h="52">
                <a:moveTo>
                  <a:pt x="88" y="12"/>
                </a:moveTo>
                <a:lnTo>
                  <a:pt x="112" y="8"/>
                </a:lnTo>
                <a:lnTo>
                  <a:pt x="128" y="8"/>
                </a:lnTo>
                <a:lnTo>
                  <a:pt x="144" y="4"/>
                </a:lnTo>
                <a:lnTo>
                  <a:pt x="160" y="0"/>
                </a:lnTo>
                <a:lnTo>
                  <a:pt x="176" y="0"/>
                </a:lnTo>
                <a:lnTo>
                  <a:pt x="188" y="0"/>
                </a:lnTo>
                <a:lnTo>
                  <a:pt x="196" y="0"/>
                </a:lnTo>
                <a:lnTo>
                  <a:pt x="204" y="0"/>
                </a:lnTo>
                <a:lnTo>
                  <a:pt x="220" y="0"/>
                </a:lnTo>
                <a:lnTo>
                  <a:pt x="232" y="0"/>
                </a:lnTo>
                <a:lnTo>
                  <a:pt x="240" y="4"/>
                </a:lnTo>
                <a:lnTo>
                  <a:pt x="248" y="12"/>
                </a:lnTo>
                <a:lnTo>
                  <a:pt x="256" y="16"/>
                </a:lnTo>
                <a:lnTo>
                  <a:pt x="260" y="24"/>
                </a:lnTo>
                <a:lnTo>
                  <a:pt x="260" y="28"/>
                </a:lnTo>
                <a:lnTo>
                  <a:pt x="260" y="28"/>
                </a:lnTo>
                <a:lnTo>
                  <a:pt x="256" y="32"/>
                </a:lnTo>
                <a:lnTo>
                  <a:pt x="252" y="32"/>
                </a:lnTo>
                <a:lnTo>
                  <a:pt x="244" y="32"/>
                </a:lnTo>
                <a:lnTo>
                  <a:pt x="236" y="36"/>
                </a:lnTo>
                <a:lnTo>
                  <a:pt x="224" y="36"/>
                </a:lnTo>
                <a:lnTo>
                  <a:pt x="212" y="36"/>
                </a:lnTo>
                <a:lnTo>
                  <a:pt x="200" y="40"/>
                </a:lnTo>
                <a:lnTo>
                  <a:pt x="184" y="40"/>
                </a:lnTo>
                <a:lnTo>
                  <a:pt x="168" y="44"/>
                </a:lnTo>
                <a:lnTo>
                  <a:pt x="152" y="44"/>
                </a:lnTo>
                <a:lnTo>
                  <a:pt x="140" y="44"/>
                </a:lnTo>
                <a:lnTo>
                  <a:pt x="128" y="48"/>
                </a:lnTo>
                <a:lnTo>
                  <a:pt x="116" y="48"/>
                </a:lnTo>
                <a:lnTo>
                  <a:pt x="108" y="48"/>
                </a:lnTo>
                <a:lnTo>
                  <a:pt x="100" y="48"/>
                </a:lnTo>
                <a:lnTo>
                  <a:pt x="92" y="52"/>
                </a:lnTo>
                <a:lnTo>
                  <a:pt x="80" y="52"/>
                </a:lnTo>
                <a:lnTo>
                  <a:pt x="72" y="52"/>
                </a:lnTo>
                <a:lnTo>
                  <a:pt x="60" y="52"/>
                </a:lnTo>
                <a:lnTo>
                  <a:pt x="56" y="52"/>
                </a:lnTo>
                <a:lnTo>
                  <a:pt x="40" y="52"/>
                </a:lnTo>
                <a:lnTo>
                  <a:pt x="32" y="48"/>
                </a:lnTo>
                <a:lnTo>
                  <a:pt x="20" y="44"/>
                </a:lnTo>
                <a:lnTo>
                  <a:pt x="12" y="44"/>
                </a:lnTo>
                <a:lnTo>
                  <a:pt x="8" y="40"/>
                </a:lnTo>
                <a:lnTo>
                  <a:pt x="4" y="36"/>
                </a:lnTo>
                <a:lnTo>
                  <a:pt x="0" y="32"/>
                </a:lnTo>
                <a:lnTo>
                  <a:pt x="4" y="28"/>
                </a:lnTo>
                <a:lnTo>
                  <a:pt x="8" y="28"/>
                </a:lnTo>
                <a:lnTo>
                  <a:pt x="12" y="24"/>
                </a:lnTo>
                <a:lnTo>
                  <a:pt x="24" y="24"/>
                </a:lnTo>
                <a:lnTo>
                  <a:pt x="36" y="20"/>
                </a:lnTo>
                <a:lnTo>
                  <a:pt x="52" y="16"/>
                </a:lnTo>
                <a:lnTo>
                  <a:pt x="68" y="16"/>
                </a:lnTo>
                <a:lnTo>
                  <a:pt x="88" y="12"/>
                </a:lnTo>
                <a:lnTo>
                  <a:pt x="88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305">
            <a:extLst>
              <a:ext uri="{FF2B5EF4-FFF2-40B4-BE49-F238E27FC236}">
                <a16:creationId xmlns:a16="http://schemas.microsoft.com/office/drawing/2014/main" xmlns="" id="{D2EB4A54-C76C-4995-92F9-2705A57B2C81}"/>
              </a:ext>
            </a:extLst>
          </p:cNvPr>
          <p:cNvSpPr>
            <a:spLocks/>
          </p:cNvSpPr>
          <p:nvPr/>
        </p:nvSpPr>
        <p:spPr bwMode="auto">
          <a:xfrm>
            <a:off x="5310173" y="2019383"/>
            <a:ext cx="1976174" cy="342431"/>
          </a:xfrm>
          <a:custGeom>
            <a:avLst/>
            <a:gdLst>
              <a:gd name="T0" fmla="*/ 12 w 520"/>
              <a:gd name="T1" fmla="*/ 60 h 72"/>
              <a:gd name="T2" fmla="*/ 4 w 520"/>
              <a:gd name="T3" fmla="*/ 48 h 72"/>
              <a:gd name="T4" fmla="*/ 4 w 520"/>
              <a:gd name="T5" fmla="*/ 44 h 72"/>
              <a:gd name="T6" fmla="*/ 8 w 520"/>
              <a:gd name="T7" fmla="*/ 40 h 72"/>
              <a:gd name="T8" fmla="*/ 24 w 520"/>
              <a:gd name="T9" fmla="*/ 36 h 72"/>
              <a:gd name="T10" fmla="*/ 48 w 520"/>
              <a:gd name="T11" fmla="*/ 32 h 72"/>
              <a:gd name="T12" fmla="*/ 80 w 520"/>
              <a:gd name="T13" fmla="*/ 32 h 72"/>
              <a:gd name="T14" fmla="*/ 120 w 520"/>
              <a:gd name="T15" fmla="*/ 28 h 72"/>
              <a:gd name="T16" fmla="*/ 172 w 520"/>
              <a:gd name="T17" fmla="*/ 24 h 72"/>
              <a:gd name="T18" fmla="*/ 232 w 520"/>
              <a:gd name="T19" fmla="*/ 16 h 72"/>
              <a:gd name="T20" fmla="*/ 296 w 520"/>
              <a:gd name="T21" fmla="*/ 12 h 72"/>
              <a:gd name="T22" fmla="*/ 352 w 520"/>
              <a:gd name="T23" fmla="*/ 4 h 72"/>
              <a:gd name="T24" fmla="*/ 392 w 520"/>
              <a:gd name="T25" fmla="*/ 0 h 72"/>
              <a:gd name="T26" fmla="*/ 420 w 520"/>
              <a:gd name="T27" fmla="*/ 0 h 72"/>
              <a:gd name="T28" fmla="*/ 452 w 520"/>
              <a:gd name="T29" fmla="*/ 0 h 72"/>
              <a:gd name="T30" fmla="*/ 484 w 520"/>
              <a:gd name="T31" fmla="*/ 4 h 72"/>
              <a:gd name="T32" fmla="*/ 500 w 520"/>
              <a:gd name="T33" fmla="*/ 12 h 72"/>
              <a:gd name="T34" fmla="*/ 516 w 520"/>
              <a:gd name="T35" fmla="*/ 20 h 72"/>
              <a:gd name="T36" fmla="*/ 520 w 520"/>
              <a:gd name="T37" fmla="*/ 32 h 72"/>
              <a:gd name="T38" fmla="*/ 520 w 520"/>
              <a:gd name="T39" fmla="*/ 40 h 72"/>
              <a:gd name="T40" fmla="*/ 504 w 520"/>
              <a:gd name="T41" fmla="*/ 44 h 72"/>
              <a:gd name="T42" fmla="*/ 480 w 520"/>
              <a:gd name="T43" fmla="*/ 48 h 72"/>
              <a:gd name="T44" fmla="*/ 436 w 520"/>
              <a:gd name="T45" fmla="*/ 48 h 72"/>
              <a:gd name="T46" fmla="*/ 360 w 520"/>
              <a:gd name="T47" fmla="*/ 48 h 72"/>
              <a:gd name="T48" fmla="*/ 284 w 520"/>
              <a:gd name="T49" fmla="*/ 52 h 72"/>
              <a:gd name="T50" fmla="*/ 240 w 520"/>
              <a:gd name="T51" fmla="*/ 56 h 72"/>
              <a:gd name="T52" fmla="*/ 200 w 520"/>
              <a:gd name="T53" fmla="*/ 60 h 72"/>
              <a:gd name="T54" fmla="*/ 164 w 520"/>
              <a:gd name="T55" fmla="*/ 60 h 72"/>
              <a:gd name="T56" fmla="*/ 132 w 520"/>
              <a:gd name="T57" fmla="*/ 64 h 72"/>
              <a:gd name="T58" fmla="*/ 108 w 520"/>
              <a:gd name="T59" fmla="*/ 68 h 72"/>
              <a:gd name="T60" fmla="*/ 76 w 520"/>
              <a:gd name="T61" fmla="*/ 68 h 72"/>
              <a:gd name="T62" fmla="*/ 64 w 520"/>
              <a:gd name="T63" fmla="*/ 72 h 72"/>
              <a:gd name="T64" fmla="*/ 52 w 520"/>
              <a:gd name="T65" fmla="*/ 72 h 72"/>
              <a:gd name="T66" fmla="*/ 48 w 520"/>
              <a:gd name="T67" fmla="*/ 72 h 72"/>
              <a:gd name="T68" fmla="*/ 40 w 520"/>
              <a:gd name="T69" fmla="*/ 72 h 72"/>
              <a:gd name="T70" fmla="*/ 20 w 520"/>
              <a:gd name="T71" fmla="*/ 6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20" h="72">
                <a:moveTo>
                  <a:pt x="20" y="64"/>
                </a:moveTo>
                <a:lnTo>
                  <a:pt x="12" y="60"/>
                </a:lnTo>
                <a:lnTo>
                  <a:pt x="4" y="52"/>
                </a:lnTo>
                <a:lnTo>
                  <a:pt x="4" y="48"/>
                </a:lnTo>
                <a:lnTo>
                  <a:pt x="0" y="44"/>
                </a:lnTo>
                <a:lnTo>
                  <a:pt x="4" y="44"/>
                </a:lnTo>
                <a:lnTo>
                  <a:pt x="4" y="40"/>
                </a:lnTo>
                <a:lnTo>
                  <a:pt x="8" y="40"/>
                </a:lnTo>
                <a:lnTo>
                  <a:pt x="16" y="36"/>
                </a:lnTo>
                <a:lnTo>
                  <a:pt x="24" y="36"/>
                </a:lnTo>
                <a:lnTo>
                  <a:pt x="36" y="36"/>
                </a:lnTo>
                <a:lnTo>
                  <a:pt x="48" y="32"/>
                </a:lnTo>
                <a:lnTo>
                  <a:pt x="64" y="32"/>
                </a:lnTo>
                <a:lnTo>
                  <a:pt x="80" y="32"/>
                </a:lnTo>
                <a:lnTo>
                  <a:pt x="100" y="32"/>
                </a:lnTo>
                <a:lnTo>
                  <a:pt x="120" y="28"/>
                </a:lnTo>
                <a:lnTo>
                  <a:pt x="144" y="28"/>
                </a:lnTo>
                <a:lnTo>
                  <a:pt x="172" y="24"/>
                </a:lnTo>
                <a:lnTo>
                  <a:pt x="200" y="20"/>
                </a:lnTo>
                <a:lnTo>
                  <a:pt x="232" y="16"/>
                </a:lnTo>
                <a:lnTo>
                  <a:pt x="264" y="12"/>
                </a:lnTo>
                <a:lnTo>
                  <a:pt x="296" y="12"/>
                </a:lnTo>
                <a:lnTo>
                  <a:pt x="324" y="8"/>
                </a:lnTo>
                <a:lnTo>
                  <a:pt x="352" y="4"/>
                </a:lnTo>
                <a:lnTo>
                  <a:pt x="376" y="4"/>
                </a:lnTo>
                <a:lnTo>
                  <a:pt x="392" y="0"/>
                </a:lnTo>
                <a:lnTo>
                  <a:pt x="408" y="0"/>
                </a:lnTo>
                <a:lnTo>
                  <a:pt x="420" y="0"/>
                </a:lnTo>
                <a:lnTo>
                  <a:pt x="428" y="0"/>
                </a:lnTo>
                <a:lnTo>
                  <a:pt x="452" y="0"/>
                </a:lnTo>
                <a:lnTo>
                  <a:pt x="472" y="0"/>
                </a:lnTo>
                <a:lnTo>
                  <a:pt x="484" y="4"/>
                </a:lnTo>
                <a:lnTo>
                  <a:pt x="492" y="8"/>
                </a:lnTo>
                <a:lnTo>
                  <a:pt x="500" y="12"/>
                </a:lnTo>
                <a:lnTo>
                  <a:pt x="508" y="16"/>
                </a:lnTo>
                <a:lnTo>
                  <a:pt x="516" y="20"/>
                </a:lnTo>
                <a:lnTo>
                  <a:pt x="520" y="28"/>
                </a:lnTo>
                <a:lnTo>
                  <a:pt x="520" y="32"/>
                </a:lnTo>
                <a:lnTo>
                  <a:pt x="520" y="36"/>
                </a:lnTo>
                <a:lnTo>
                  <a:pt x="520" y="40"/>
                </a:lnTo>
                <a:lnTo>
                  <a:pt x="516" y="44"/>
                </a:lnTo>
                <a:lnTo>
                  <a:pt x="504" y="44"/>
                </a:lnTo>
                <a:lnTo>
                  <a:pt x="492" y="48"/>
                </a:lnTo>
                <a:lnTo>
                  <a:pt x="480" y="48"/>
                </a:lnTo>
                <a:lnTo>
                  <a:pt x="460" y="48"/>
                </a:lnTo>
                <a:lnTo>
                  <a:pt x="436" y="48"/>
                </a:lnTo>
                <a:lnTo>
                  <a:pt x="412" y="48"/>
                </a:lnTo>
                <a:lnTo>
                  <a:pt x="360" y="48"/>
                </a:lnTo>
                <a:lnTo>
                  <a:pt x="308" y="52"/>
                </a:lnTo>
                <a:lnTo>
                  <a:pt x="284" y="52"/>
                </a:lnTo>
                <a:lnTo>
                  <a:pt x="260" y="52"/>
                </a:lnTo>
                <a:lnTo>
                  <a:pt x="240" y="56"/>
                </a:lnTo>
                <a:lnTo>
                  <a:pt x="220" y="56"/>
                </a:lnTo>
                <a:lnTo>
                  <a:pt x="200" y="60"/>
                </a:lnTo>
                <a:lnTo>
                  <a:pt x="180" y="60"/>
                </a:lnTo>
                <a:lnTo>
                  <a:pt x="164" y="60"/>
                </a:lnTo>
                <a:lnTo>
                  <a:pt x="148" y="64"/>
                </a:lnTo>
                <a:lnTo>
                  <a:pt x="132" y="64"/>
                </a:lnTo>
                <a:lnTo>
                  <a:pt x="120" y="68"/>
                </a:lnTo>
                <a:lnTo>
                  <a:pt x="108" y="68"/>
                </a:lnTo>
                <a:lnTo>
                  <a:pt x="96" y="68"/>
                </a:lnTo>
                <a:lnTo>
                  <a:pt x="76" y="68"/>
                </a:lnTo>
                <a:lnTo>
                  <a:pt x="68" y="72"/>
                </a:lnTo>
                <a:lnTo>
                  <a:pt x="64" y="72"/>
                </a:lnTo>
                <a:lnTo>
                  <a:pt x="56" y="72"/>
                </a:lnTo>
                <a:lnTo>
                  <a:pt x="52" y="72"/>
                </a:lnTo>
                <a:lnTo>
                  <a:pt x="52" y="72"/>
                </a:lnTo>
                <a:lnTo>
                  <a:pt x="48" y="72"/>
                </a:lnTo>
                <a:lnTo>
                  <a:pt x="44" y="72"/>
                </a:lnTo>
                <a:lnTo>
                  <a:pt x="40" y="72"/>
                </a:lnTo>
                <a:lnTo>
                  <a:pt x="32" y="68"/>
                </a:lnTo>
                <a:lnTo>
                  <a:pt x="20" y="64"/>
                </a:lnTo>
                <a:lnTo>
                  <a:pt x="20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306">
            <a:extLst>
              <a:ext uri="{FF2B5EF4-FFF2-40B4-BE49-F238E27FC236}">
                <a16:creationId xmlns:a16="http://schemas.microsoft.com/office/drawing/2014/main" xmlns="" id="{7D81E862-DEF7-4B4D-A22A-04B573DD5D7E}"/>
              </a:ext>
            </a:extLst>
          </p:cNvPr>
          <p:cNvSpPr>
            <a:spLocks/>
          </p:cNvSpPr>
          <p:nvPr/>
        </p:nvSpPr>
        <p:spPr bwMode="auto">
          <a:xfrm>
            <a:off x="5431784" y="2361814"/>
            <a:ext cx="364832" cy="551694"/>
          </a:xfrm>
          <a:custGeom>
            <a:avLst/>
            <a:gdLst>
              <a:gd name="T0" fmla="*/ 20 w 96"/>
              <a:gd name="T1" fmla="*/ 56 h 116"/>
              <a:gd name="T2" fmla="*/ 24 w 96"/>
              <a:gd name="T3" fmla="*/ 56 h 116"/>
              <a:gd name="T4" fmla="*/ 28 w 96"/>
              <a:gd name="T5" fmla="*/ 52 h 116"/>
              <a:gd name="T6" fmla="*/ 36 w 96"/>
              <a:gd name="T7" fmla="*/ 44 h 116"/>
              <a:gd name="T8" fmla="*/ 40 w 96"/>
              <a:gd name="T9" fmla="*/ 36 h 116"/>
              <a:gd name="T10" fmla="*/ 48 w 96"/>
              <a:gd name="T11" fmla="*/ 28 h 116"/>
              <a:gd name="T12" fmla="*/ 56 w 96"/>
              <a:gd name="T13" fmla="*/ 20 h 116"/>
              <a:gd name="T14" fmla="*/ 64 w 96"/>
              <a:gd name="T15" fmla="*/ 8 h 116"/>
              <a:gd name="T16" fmla="*/ 72 w 96"/>
              <a:gd name="T17" fmla="*/ 0 h 116"/>
              <a:gd name="T18" fmla="*/ 84 w 96"/>
              <a:gd name="T19" fmla="*/ 4 h 116"/>
              <a:gd name="T20" fmla="*/ 88 w 96"/>
              <a:gd name="T21" fmla="*/ 12 h 116"/>
              <a:gd name="T22" fmla="*/ 96 w 96"/>
              <a:gd name="T23" fmla="*/ 20 h 116"/>
              <a:gd name="T24" fmla="*/ 96 w 96"/>
              <a:gd name="T25" fmla="*/ 36 h 116"/>
              <a:gd name="T26" fmla="*/ 92 w 96"/>
              <a:gd name="T27" fmla="*/ 48 h 116"/>
              <a:gd name="T28" fmla="*/ 88 w 96"/>
              <a:gd name="T29" fmla="*/ 64 h 116"/>
              <a:gd name="T30" fmla="*/ 80 w 96"/>
              <a:gd name="T31" fmla="*/ 76 h 116"/>
              <a:gd name="T32" fmla="*/ 68 w 96"/>
              <a:gd name="T33" fmla="*/ 88 h 116"/>
              <a:gd name="T34" fmla="*/ 56 w 96"/>
              <a:gd name="T35" fmla="*/ 100 h 116"/>
              <a:gd name="T36" fmla="*/ 44 w 96"/>
              <a:gd name="T37" fmla="*/ 112 h 116"/>
              <a:gd name="T38" fmla="*/ 36 w 96"/>
              <a:gd name="T39" fmla="*/ 116 h 116"/>
              <a:gd name="T40" fmla="*/ 28 w 96"/>
              <a:gd name="T41" fmla="*/ 116 h 116"/>
              <a:gd name="T42" fmla="*/ 20 w 96"/>
              <a:gd name="T43" fmla="*/ 116 h 116"/>
              <a:gd name="T44" fmla="*/ 12 w 96"/>
              <a:gd name="T45" fmla="*/ 112 h 116"/>
              <a:gd name="T46" fmla="*/ 8 w 96"/>
              <a:gd name="T47" fmla="*/ 108 h 116"/>
              <a:gd name="T48" fmla="*/ 4 w 96"/>
              <a:gd name="T49" fmla="*/ 100 h 116"/>
              <a:gd name="T50" fmla="*/ 4 w 96"/>
              <a:gd name="T51" fmla="*/ 92 h 116"/>
              <a:gd name="T52" fmla="*/ 0 w 96"/>
              <a:gd name="T53" fmla="*/ 84 h 116"/>
              <a:gd name="T54" fmla="*/ 0 w 96"/>
              <a:gd name="T55" fmla="*/ 80 h 116"/>
              <a:gd name="T56" fmla="*/ 0 w 96"/>
              <a:gd name="T57" fmla="*/ 76 h 116"/>
              <a:gd name="T58" fmla="*/ 0 w 96"/>
              <a:gd name="T59" fmla="*/ 72 h 116"/>
              <a:gd name="T60" fmla="*/ 4 w 96"/>
              <a:gd name="T61" fmla="*/ 68 h 116"/>
              <a:gd name="T62" fmla="*/ 8 w 96"/>
              <a:gd name="T63" fmla="*/ 64 h 116"/>
              <a:gd name="T64" fmla="*/ 20 w 96"/>
              <a:gd name="T65" fmla="*/ 56 h 116"/>
              <a:gd name="T66" fmla="*/ 20 w 96"/>
              <a:gd name="T67" fmla="*/ 5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6" h="116">
                <a:moveTo>
                  <a:pt x="20" y="56"/>
                </a:moveTo>
                <a:lnTo>
                  <a:pt x="24" y="56"/>
                </a:lnTo>
                <a:lnTo>
                  <a:pt x="28" y="52"/>
                </a:lnTo>
                <a:lnTo>
                  <a:pt x="36" y="44"/>
                </a:lnTo>
                <a:lnTo>
                  <a:pt x="40" y="36"/>
                </a:lnTo>
                <a:lnTo>
                  <a:pt x="48" y="28"/>
                </a:lnTo>
                <a:lnTo>
                  <a:pt x="56" y="20"/>
                </a:lnTo>
                <a:lnTo>
                  <a:pt x="64" y="8"/>
                </a:lnTo>
                <a:lnTo>
                  <a:pt x="72" y="0"/>
                </a:lnTo>
                <a:lnTo>
                  <a:pt x="84" y="4"/>
                </a:lnTo>
                <a:lnTo>
                  <a:pt x="88" y="12"/>
                </a:lnTo>
                <a:lnTo>
                  <a:pt x="96" y="20"/>
                </a:lnTo>
                <a:lnTo>
                  <a:pt x="96" y="36"/>
                </a:lnTo>
                <a:lnTo>
                  <a:pt x="92" y="48"/>
                </a:lnTo>
                <a:lnTo>
                  <a:pt x="88" y="64"/>
                </a:lnTo>
                <a:lnTo>
                  <a:pt x="80" y="76"/>
                </a:lnTo>
                <a:lnTo>
                  <a:pt x="68" y="88"/>
                </a:lnTo>
                <a:lnTo>
                  <a:pt x="56" y="100"/>
                </a:lnTo>
                <a:lnTo>
                  <a:pt x="44" y="112"/>
                </a:lnTo>
                <a:lnTo>
                  <a:pt x="36" y="116"/>
                </a:lnTo>
                <a:lnTo>
                  <a:pt x="28" y="116"/>
                </a:lnTo>
                <a:lnTo>
                  <a:pt x="20" y="116"/>
                </a:lnTo>
                <a:lnTo>
                  <a:pt x="12" y="112"/>
                </a:lnTo>
                <a:lnTo>
                  <a:pt x="8" y="108"/>
                </a:lnTo>
                <a:lnTo>
                  <a:pt x="4" y="100"/>
                </a:lnTo>
                <a:lnTo>
                  <a:pt x="4" y="92"/>
                </a:lnTo>
                <a:lnTo>
                  <a:pt x="0" y="84"/>
                </a:lnTo>
                <a:lnTo>
                  <a:pt x="0" y="80"/>
                </a:lnTo>
                <a:lnTo>
                  <a:pt x="0" y="76"/>
                </a:lnTo>
                <a:lnTo>
                  <a:pt x="0" y="72"/>
                </a:lnTo>
                <a:lnTo>
                  <a:pt x="4" y="68"/>
                </a:lnTo>
                <a:lnTo>
                  <a:pt x="8" y="64"/>
                </a:lnTo>
                <a:lnTo>
                  <a:pt x="20" y="56"/>
                </a:lnTo>
                <a:lnTo>
                  <a:pt x="20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307">
            <a:extLst>
              <a:ext uri="{FF2B5EF4-FFF2-40B4-BE49-F238E27FC236}">
                <a16:creationId xmlns:a16="http://schemas.microsoft.com/office/drawing/2014/main" xmlns="" id="{B9BADAF6-9B1B-41DA-B934-ED07FBE89F71}"/>
              </a:ext>
            </a:extLst>
          </p:cNvPr>
          <p:cNvSpPr>
            <a:spLocks/>
          </p:cNvSpPr>
          <p:nvPr/>
        </p:nvSpPr>
        <p:spPr bwMode="auto">
          <a:xfrm>
            <a:off x="6511079" y="2399861"/>
            <a:ext cx="562450" cy="475599"/>
          </a:xfrm>
          <a:custGeom>
            <a:avLst/>
            <a:gdLst>
              <a:gd name="T0" fmla="*/ 88 w 148"/>
              <a:gd name="T1" fmla="*/ 16 h 100"/>
              <a:gd name="T2" fmla="*/ 104 w 148"/>
              <a:gd name="T3" fmla="*/ 20 h 100"/>
              <a:gd name="T4" fmla="*/ 120 w 148"/>
              <a:gd name="T5" fmla="*/ 32 h 100"/>
              <a:gd name="T6" fmla="*/ 128 w 148"/>
              <a:gd name="T7" fmla="*/ 40 h 100"/>
              <a:gd name="T8" fmla="*/ 136 w 148"/>
              <a:gd name="T9" fmla="*/ 48 h 100"/>
              <a:gd name="T10" fmla="*/ 144 w 148"/>
              <a:gd name="T11" fmla="*/ 56 h 100"/>
              <a:gd name="T12" fmla="*/ 148 w 148"/>
              <a:gd name="T13" fmla="*/ 64 h 100"/>
              <a:gd name="T14" fmla="*/ 148 w 148"/>
              <a:gd name="T15" fmla="*/ 68 h 100"/>
              <a:gd name="T16" fmla="*/ 148 w 148"/>
              <a:gd name="T17" fmla="*/ 72 h 100"/>
              <a:gd name="T18" fmla="*/ 148 w 148"/>
              <a:gd name="T19" fmla="*/ 76 h 100"/>
              <a:gd name="T20" fmla="*/ 144 w 148"/>
              <a:gd name="T21" fmla="*/ 84 h 100"/>
              <a:gd name="T22" fmla="*/ 144 w 148"/>
              <a:gd name="T23" fmla="*/ 92 h 100"/>
              <a:gd name="T24" fmla="*/ 140 w 148"/>
              <a:gd name="T25" fmla="*/ 96 h 100"/>
              <a:gd name="T26" fmla="*/ 132 w 148"/>
              <a:gd name="T27" fmla="*/ 100 h 100"/>
              <a:gd name="T28" fmla="*/ 124 w 148"/>
              <a:gd name="T29" fmla="*/ 100 h 100"/>
              <a:gd name="T30" fmla="*/ 120 w 148"/>
              <a:gd name="T31" fmla="*/ 100 h 100"/>
              <a:gd name="T32" fmla="*/ 116 w 148"/>
              <a:gd name="T33" fmla="*/ 96 h 100"/>
              <a:gd name="T34" fmla="*/ 108 w 148"/>
              <a:gd name="T35" fmla="*/ 96 h 100"/>
              <a:gd name="T36" fmla="*/ 100 w 148"/>
              <a:gd name="T37" fmla="*/ 88 h 100"/>
              <a:gd name="T38" fmla="*/ 88 w 148"/>
              <a:gd name="T39" fmla="*/ 84 h 100"/>
              <a:gd name="T40" fmla="*/ 80 w 148"/>
              <a:gd name="T41" fmla="*/ 76 h 100"/>
              <a:gd name="T42" fmla="*/ 68 w 148"/>
              <a:gd name="T43" fmla="*/ 68 h 100"/>
              <a:gd name="T44" fmla="*/ 56 w 148"/>
              <a:gd name="T45" fmla="*/ 56 h 100"/>
              <a:gd name="T46" fmla="*/ 40 w 148"/>
              <a:gd name="T47" fmla="*/ 48 h 100"/>
              <a:gd name="T48" fmla="*/ 32 w 148"/>
              <a:gd name="T49" fmla="*/ 40 h 100"/>
              <a:gd name="T50" fmla="*/ 20 w 148"/>
              <a:gd name="T51" fmla="*/ 32 h 100"/>
              <a:gd name="T52" fmla="*/ 16 w 148"/>
              <a:gd name="T53" fmla="*/ 24 h 100"/>
              <a:gd name="T54" fmla="*/ 8 w 148"/>
              <a:gd name="T55" fmla="*/ 20 h 100"/>
              <a:gd name="T56" fmla="*/ 4 w 148"/>
              <a:gd name="T57" fmla="*/ 16 h 100"/>
              <a:gd name="T58" fmla="*/ 0 w 148"/>
              <a:gd name="T59" fmla="*/ 12 h 100"/>
              <a:gd name="T60" fmla="*/ 0 w 148"/>
              <a:gd name="T61" fmla="*/ 8 h 100"/>
              <a:gd name="T62" fmla="*/ 4 w 148"/>
              <a:gd name="T63" fmla="*/ 4 h 100"/>
              <a:gd name="T64" fmla="*/ 8 w 148"/>
              <a:gd name="T65" fmla="*/ 0 h 100"/>
              <a:gd name="T66" fmla="*/ 12 w 148"/>
              <a:gd name="T67" fmla="*/ 0 h 100"/>
              <a:gd name="T68" fmla="*/ 16 w 148"/>
              <a:gd name="T69" fmla="*/ 0 h 100"/>
              <a:gd name="T70" fmla="*/ 24 w 148"/>
              <a:gd name="T71" fmla="*/ 0 h 100"/>
              <a:gd name="T72" fmla="*/ 32 w 148"/>
              <a:gd name="T73" fmla="*/ 0 h 100"/>
              <a:gd name="T74" fmla="*/ 44 w 148"/>
              <a:gd name="T75" fmla="*/ 0 h 100"/>
              <a:gd name="T76" fmla="*/ 60 w 148"/>
              <a:gd name="T77" fmla="*/ 4 h 100"/>
              <a:gd name="T78" fmla="*/ 76 w 148"/>
              <a:gd name="T79" fmla="*/ 8 h 100"/>
              <a:gd name="T80" fmla="*/ 88 w 148"/>
              <a:gd name="T81" fmla="*/ 16 h 100"/>
              <a:gd name="T82" fmla="*/ 88 w 148"/>
              <a:gd name="T83" fmla="*/ 16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8" h="100">
                <a:moveTo>
                  <a:pt x="88" y="16"/>
                </a:moveTo>
                <a:lnTo>
                  <a:pt x="104" y="20"/>
                </a:lnTo>
                <a:lnTo>
                  <a:pt x="120" y="32"/>
                </a:lnTo>
                <a:lnTo>
                  <a:pt x="128" y="40"/>
                </a:lnTo>
                <a:lnTo>
                  <a:pt x="136" y="48"/>
                </a:lnTo>
                <a:lnTo>
                  <a:pt x="144" y="56"/>
                </a:lnTo>
                <a:lnTo>
                  <a:pt x="148" y="64"/>
                </a:lnTo>
                <a:lnTo>
                  <a:pt x="148" y="68"/>
                </a:lnTo>
                <a:lnTo>
                  <a:pt x="148" y="72"/>
                </a:lnTo>
                <a:lnTo>
                  <a:pt x="148" y="76"/>
                </a:lnTo>
                <a:lnTo>
                  <a:pt x="144" y="84"/>
                </a:lnTo>
                <a:lnTo>
                  <a:pt x="144" y="92"/>
                </a:lnTo>
                <a:lnTo>
                  <a:pt x="140" y="96"/>
                </a:lnTo>
                <a:lnTo>
                  <a:pt x="132" y="100"/>
                </a:lnTo>
                <a:lnTo>
                  <a:pt x="124" y="100"/>
                </a:lnTo>
                <a:lnTo>
                  <a:pt x="120" y="100"/>
                </a:lnTo>
                <a:lnTo>
                  <a:pt x="116" y="96"/>
                </a:lnTo>
                <a:lnTo>
                  <a:pt x="108" y="96"/>
                </a:lnTo>
                <a:lnTo>
                  <a:pt x="100" y="88"/>
                </a:lnTo>
                <a:lnTo>
                  <a:pt x="88" y="84"/>
                </a:lnTo>
                <a:lnTo>
                  <a:pt x="80" y="76"/>
                </a:lnTo>
                <a:lnTo>
                  <a:pt x="68" y="68"/>
                </a:lnTo>
                <a:lnTo>
                  <a:pt x="56" y="56"/>
                </a:lnTo>
                <a:lnTo>
                  <a:pt x="40" y="48"/>
                </a:lnTo>
                <a:lnTo>
                  <a:pt x="32" y="40"/>
                </a:lnTo>
                <a:lnTo>
                  <a:pt x="20" y="32"/>
                </a:lnTo>
                <a:lnTo>
                  <a:pt x="16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60" y="4"/>
                </a:lnTo>
                <a:lnTo>
                  <a:pt x="76" y="8"/>
                </a:lnTo>
                <a:lnTo>
                  <a:pt x="88" y="16"/>
                </a:lnTo>
                <a:lnTo>
                  <a:pt x="88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308">
            <a:extLst>
              <a:ext uri="{FF2B5EF4-FFF2-40B4-BE49-F238E27FC236}">
                <a16:creationId xmlns:a16="http://schemas.microsoft.com/office/drawing/2014/main" xmlns="" id="{D492F122-E42C-4E96-9F55-2C5E5E129B1B}"/>
              </a:ext>
            </a:extLst>
          </p:cNvPr>
          <p:cNvSpPr>
            <a:spLocks/>
          </p:cNvSpPr>
          <p:nvPr/>
        </p:nvSpPr>
        <p:spPr bwMode="auto">
          <a:xfrm>
            <a:off x="5857421" y="2171574"/>
            <a:ext cx="532047" cy="989245"/>
          </a:xfrm>
          <a:custGeom>
            <a:avLst/>
            <a:gdLst>
              <a:gd name="T0" fmla="*/ 80 w 140"/>
              <a:gd name="T1" fmla="*/ 208 h 208"/>
              <a:gd name="T2" fmla="*/ 72 w 140"/>
              <a:gd name="T3" fmla="*/ 208 h 208"/>
              <a:gd name="T4" fmla="*/ 64 w 140"/>
              <a:gd name="T5" fmla="*/ 204 h 208"/>
              <a:gd name="T6" fmla="*/ 64 w 140"/>
              <a:gd name="T7" fmla="*/ 200 h 208"/>
              <a:gd name="T8" fmla="*/ 60 w 140"/>
              <a:gd name="T9" fmla="*/ 192 h 208"/>
              <a:gd name="T10" fmla="*/ 60 w 140"/>
              <a:gd name="T11" fmla="*/ 188 h 208"/>
              <a:gd name="T12" fmla="*/ 60 w 140"/>
              <a:gd name="T13" fmla="*/ 184 h 208"/>
              <a:gd name="T14" fmla="*/ 56 w 140"/>
              <a:gd name="T15" fmla="*/ 180 h 208"/>
              <a:gd name="T16" fmla="*/ 52 w 140"/>
              <a:gd name="T17" fmla="*/ 176 h 208"/>
              <a:gd name="T18" fmla="*/ 44 w 140"/>
              <a:gd name="T19" fmla="*/ 168 h 208"/>
              <a:gd name="T20" fmla="*/ 28 w 140"/>
              <a:gd name="T21" fmla="*/ 156 h 208"/>
              <a:gd name="T22" fmla="*/ 16 w 140"/>
              <a:gd name="T23" fmla="*/ 148 h 208"/>
              <a:gd name="T24" fmla="*/ 8 w 140"/>
              <a:gd name="T25" fmla="*/ 144 h 208"/>
              <a:gd name="T26" fmla="*/ 4 w 140"/>
              <a:gd name="T27" fmla="*/ 140 h 208"/>
              <a:gd name="T28" fmla="*/ 0 w 140"/>
              <a:gd name="T29" fmla="*/ 136 h 208"/>
              <a:gd name="T30" fmla="*/ 0 w 140"/>
              <a:gd name="T31" fmla="*/ 136 h 208"/>
              <a:gd name="T32" fmla="*/ 0 w 140"/>
              <a:gd name="T33" fmla="*/ 132 h 208"/>
              <a:gd name="T34" fmla="*/ 0 w 140"/>
              <a:gd name="T35" fmla="*/ 128 h 208"/>
              <a:gd name="T36" fmla="*/ 4 w 140"/>
              <a:gd name="T37" fmla="*/ 124 h 208"/>
              <a:gd name="T38" fmla="*/ 12 w 140"/>
              <a:gd name="T39" fmla="*/ 124 h 208"/>
              <a:gd name="T40" fmla="*/ 16 w 140"/>
              <a:gd name="T41" fmla="*/ 124 h 208"/>
              <a:gd name="T42" fmla="*/ 20 w 140"/>
              <a:gd name="T43" fmla="*/ 124 h 208"/>
              <a:gd name="T44" fmla="*/ 28 w 140"/>
              <a:gd name="T45" fmla="*/ 124 h 208"/>
              <a:gd name="T46" fmla="*/ 36 w 140"/>
              <a:gd name="T47" fmla="*/ 128 h 208"/>
              <a:gd name="T48" fmla="*/ 52 w 140"/>
              <a:gd name="T49" fmla="*/ 132 h 208"/>
              <a:gd name="T50" fmla="*/ 64 w 140"/>
              <a:gd name="T51" fmla="*/ 132 h 208"/>
              <a:gd name="T52" fmla="*/ 72 w 140"/>
              <a:gd name="T53" fmla="*/ 132 h 208"/>
              <a:gd name="T54" fmla="*/ 76 w 140"/>
              <a:gd name="T55" fmla="*/ 132 h 208"/>
              <a:gd name="T56" fmla="*/ 76 w 140"/>
              <a:gd name="T57" fmla="*/ 128 h 208"/>
              <a:gd name="T58" fmla="*/ 76 w 140"/>
              <a:gd name="T59" fmla="*/ 124 h 208"/>
              <a:gd name="T60" fmla="*/ 80 w 140"/>
              <a:gd name="T61" fmla="*/ 120 h 208"/>
              <a:gd name="T62" fmla="*/ 80 w 140"/>
              <a:gd name="T63" fmla="*/ 108 h 208"/>
              <a:gd name="T64" fmla="*/ 80 w 140"/>
              <a:gd name="T65" fmla="*/ 96 h 208"/>
              <a:gd name="T66" fmla="*/ 80 w 140"/>
              <a:gd name="T67" fmla="*/ 88 h 208"/>
              <a:gd name="T68" fmla="*/ 80 w 140"/>
              <a:gd name="T69" fmla="*/ 80 h 208"/>
              <a:gd name="T70" fmla="*/ 80 w 140"/>
              <a:gd name="T71" fmla="*/ 72 h 208"/>
              <a:gd name="T72" fmla="*/ 80 w 140"/>
              <a:gd name="T73" fmla="*/ 60 h 208"/>
              <a:gd name="T74" fmla="*/ 80 w 140"/>
              <a:gd name="T75" fmla="*/ 44 h 208"/>
              <a:gd name="T76" fmla="*/ 76 w 140"/>
              <a:gd name="T77" fmla="*/ 32 h 208"/>
              <a:gd name="T78" fmla="*/ 76 w 140"/>
              <a:gd name="T79" fmla="*/ 16 h 208"/>
              <a:gd name="T80" fmla="*/ 72 w 140"/>
              <a:gd name="T81" fmla="*/ 0 h 208"/>
              <a:gd name="T82" fmla="*/ 132 w 140"/>
              <a:gd name="T83" fmla="*/ 0 h 208"/>
              <a:gd name="T84" fmla="*/ 136 w 140"/>
              <a:gd name="T85" fmla="*/ 28 h 208"/>
              <a:gd name="T86" fmla="*/ 136 w 140"/>
              <a:gd name="T87" fmla="*/ 56 h 208"/>
              <a:gd name="T88" fmla="*/ 140 w 140"/>
              <a:gd name="T89" fmla="*/ 80 h 208"/>
              <a:gd name="T90" fmla="*/ 140 w 140"/>
              <a:gd name="T91" fmla="*/ 100 h 208"/>
              <a:gd name="T92" fmla="*/ 140 w 140"/>
              <a:gd name="T93" fmla="*/ 116 h 208"/>
              <a:gd name="T94" fmla="*/ 140 w 140"/>
              <a:gd name="T95" fmla="*/ 132 h 208"/>
              <a:gd name="T96" fmla="*/ 140 w 140"/>
              <a:gd name="T97" fmla="*/ 140 h 208"/>
              <a:gd name="T98" fmla="*/ 140 w 140"/>
              <a:gd name="T99" fmla="*/ 148 h 208"/>
              <a:gd name="T100" fmla="*/ 136 w 140"/>
              <a:gd name="T101" fmla="*/ 160 h 208"/>
              <a:gd name="T102" fmla="*/ 132 w 140"/>
              <a:gd name="T103" fmla="*/ 172 h 208"/>
              <a:gd name="T104" fmla="*/ 124 w 140"/>
              <a:gd name="T105" fmla="*/ 180 h 208"/>
              <a:gd name="T106" fmla="*/ 116 w 140"/>
              <a:gd name="T107" fmla="*/ 192 h 208"/>
              <a:gd name="T108" fmla="*/ 108 w 140"/>
              <a:gd name="T109" fmla="*/ 200 h 208"/>
              <a:gd name="T110" fmla="*/ 96 w 140"/>
              <a:gd name="T111" fmla="*/ 204 h 208"/>
              <a:gd name="T112" fmla="*/ 88 w 140"/>
              <a:gd name="T113" fmla="*/ 208 h 208"/>
              <a:gd name="T114" fmla="*/ 80 w 140"/>
              <a:gd name="T115" fmla="*/ 208 h 208"/>
              <a:gd name="T116" fmla="*/ 80 w 140"/>
              <a:gd name="T117" fmla="*/ 20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40" h="208">
                <a:moveTo>
                  <a:pt x="80" y="208"/>
                </a:moveTo>
                <a:lnTo>
                  <a:pt x="72" y="208"/>
                </a:lnTo>
                <a:lnTo>
                  <a:pt x="64" y="204"/>
                </a:lnTo>
                <a:lnTo>
                  <a:pt x="64" y="200"/>
                </a:lnTo>
                <a:lnTo>
                  <a:pt x="60" y="192"/>
                </a:lnTo>
                <a:lnTo>
                  <a:pt x="60" y="188"/>
                </a:lnTo>
                <a:lnTo>
                  <a:pt x="60" y="184"/>
                </a:lnTo>
                <a:lnTo>
                  <a:pt x="56" y="180"/>
                </a:lnTo>
                <a:lnTo>
                  <a:pt x="52" y="176"/>
                </a:lnTo>
                <a:lnTo>
                  <a:pt x="44" y="168"/>
                </a:lnTo>
                <a:lnTo>
                  <a:pt x="28" y="156"/>
                </a:lnTo>
                <a:lnTo>
                  <a:pt x="16" y="148"/>
                </a:lnTo>
                <a:lnTo>
                  <a:pt x="8" y="144"/>
                </a:lnTo>
                <a:lnTo>
                  <a:pt x="4" y="140"/>
                </a:lnTo>
                <a:lnTo>
                  <a:pt x="0" y="136"/>
                </a:lnTo>
                <a:lnTo>
                  <a:pt x="0" y="136"/>
                </a:lnTo>
                <a:lnTo>
                  <a:pt x="0" y="132"/>
                </a:lnTo>
                <a:lnTo>
                  <a:pt x="0" y="128"/>
                </a:lnTo>
                <a:lnTo>
                  <a:pt x="4" y="124"/>
                </a:lnTo>
                <a:lnTo>
                  <a:pt x="12" y="124"/>
                </a:lnTo>
                <a:lnTo>
                  <a:pt x="16" y="124"/>
                </a:lnTo>
                <a:lnTo>
                  <a:pt x="20" y="124"/>
                </a:lnTo>
                <a:lnTo>
                  <a:pt x="28" y="124"/>
                </a:lnTo>
                <a:lnTo>
                  <a:pt x="36" y="128"/>
                </a:lnTo>
                <a:lnTo>
                  <a:pt x="52" y="132"/>
                </a:lnTo>
                <a:lnTo>
                  <a:pt x="64" y="132"/>
                </a:lnTo>
                <a:lnTo>
                  <a:pt x="72" y="132"/>
                </a:lnTo>
                <a:lnTo>
                  <a:pt x="76" y="132"/>
                </a:lnTo>
                <a:lnTo>
                  <a:pt x="76" y="128"/>
                </a:lnTo>
                <a:lnTo>
                  <a:pt x="76" y="124"/>
                </a:lnTo>
                <a:lnTo>
                  <a:pt x="80" y="120"/>
                </a:lnTo>
                <a:lnTo>
                  <a:pt x="80" y="108"/>
                </a:lnTo>
                <a:lnTo>
                  <a:pt x="80" y="96"/>
                </a:lnTo>
                <a:lnTo>
                  <a:pt x="80" y="88"/>
                </a:lnTo>
                <a:lnTo>
                  <a:pt x="80" y="80"/>
                </a:lnTo>
                <a:lnTo>
                  <a:pt x="80" y="72"/>
                </a:lnTo>
                <a:lnTo>
                  <a:pt x="80" y="60"/>
                </a:lnTo>
                <a:lnTo>
                  <a:pt x="80" y="44"/>
                </a:lnTo>
                <a:lnTo>
                  <a:pt x="76" y="32"/>
                </a:lnTo>
                <a:lnTo>
                  <a:pt x="76" y="16"/>
                </a:lnTo>
                <a:lnTo>
                  <a:pt x="72" y="0"/>
                </a:lnTo>
                <a:lnTo>
                  <a:pt x="132" y="0"/>
                </a:lnTo>
                <a:lnTo>
                  <a:pt x="136" y="28"/>
                </a:lnTo>
                <a:lnTo>
                  <a:pt x="136" y="56"/>
                </a:lnTo>
                <a:lnTo>
                  <a:pt x="140" y="80"/>
                </a:lnTo>
                <a:lnTo>
                  <a:pt x="140" y="100"/>
                </a:lnTo>
                <a:lnTo>
                  <a:pt x="140" y="116"/>
                </a:lnTo>
                <a:lnTo>
                  <a:pt x="140" y="132"/>
                </a:lnTo>
                <a:lnTo>
                  <a:pt x="140" y="140"/>
                </a:lnTo>
                <a:lnTo>
                  <a:pt x="140" y="148"/>
                </a:lnTo>
                <a:lnTo>
                  <a:pt x="136" y="160"/>
                </a:lnTo>
                <a:lnTo>
                  <a:pt x="132" y="172"/>
                </a:lnTo>
                <a:lnTo>
                  <a:pt x="124" y="180"/>
                </a:lnTo>
                <a:lnTo>
                  <a:pt x="116" y="192"/>
                </a:lnTo>
                <a:lnTo>
                  <a:pt x="108" y="200"/>
                </a:lnTo>
                <a:lnTo>
                  <a:pt x="96" y="204"/>
                </a:lnTo>
                <a:lnTo>
                  <a:pt x="88" y="208"/>
                </a:lnTo>
                <a:lnTo>
                  <a:pt x="80" y="208"/>
                </a:lnTo>
                <a:lnTo>
                  <a:pt x="80" y="2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Freeform 309">
            <a:extLst>
              <a:ext uri="{FF2B5EF4-FFF2-40B4-BE49-F238E27FC236}">
                <a16:creationId xmlns:a16="http://schemas.microsoft.com/office/drawing/2014/main" xmlns="" id="{CBE0B3EA-DA91-4648-98E3-23C1A16649B0}"/>
              </a:ext>
            </a:extLst>
          </p:cNvPr>
          <p:cNvSpPr>
            <a:spLocks/>
          </p:cNvSpPr>
          <p:nvPr/>
        </p:nvSpPr>
        <p:spPr bwMode="auto">
          <a:xfrm>
            <a:off x="5751012" y="592587"/>
            <a:ext cx="1140101" cy="285359"/>
          </a:xfrm>
          <a:custGeom>
            <a:avLst/>
            <a:gdLst>
              <a:gd name="T0" fmla="*/ 24 w 300"/>
              <a:gd name="T1" fmla="*/ 60 h 60"/>
              <a:gd name="T2" fmla="*/ 12 w 300"/>
              <a:gd name="T3" fmla="*/ 56 h 60"/>
              <a:gd name="T4" fmla="*/ 8 w 300"/>
              <a:gd name="T5" fmla="*/ 56 h 60"/>
              <a:gd name="T6" fmla="*/ 4 w 300"/>
              <a:gd name="T7" fmla="*/ 52 h 60"/>
              <a:gd name="T8" fmla="*/ 0 w 300"/>
              <a:gd name="T9" fmla="*/ 48 h 60"/>
              <a:gd name="T10" fmla="*/ 4 w 300"/>
              <a:gd name="T11" fmla="*/ 44 h 60"/>
              <a:gd name="T12" fmla="*/ 8 w 300"/>
              <a:gd name="T13" fmla="*/ 44 h 60"/>
              <a:gd name="T14" fmla="*/ 16 w 300"/>
              <a:gd name="T15" fmla="*/ 40 h 60"/>
              <a:gd name="T16" fmla="*/ 28 w 300"/>
              <a:gd name="T17" fmla="*/ 36 h 60"/>
              <a:gd name="T18" fmla="*/ 40 w 300"/>
              <a:gd name="T19" fmla="*/ 32 h 60"/>
              <a:gd name="T20" fmla="*/ 60 w 300"/>
              <a:gd name="T21" fmla="*/ 28 h 60"/>
              <a:gd name="T22" fmla="*/ 80 w 300"/>
              <a:gd name="T23" fmla="*/ 24 h 60"/>
              <a:gd name="T24" fmla="*/ 104 w 300"/>
              <a:gd name="T25" fmla="*/ 20 h 60"/>
              <a:gd name="T26" fmla="*/ 128 w 300"/>
              <a:gd name="T27" fmla="*/ 16 h 60"/>
              <a:gd name="T28" fmla="*/ 152 w 300"/>
              <a:gd name="T29" fmla="*/ 12 h 60"/>
              <a:gd name="T30" fmla="*/ 172 w 300"/>
              <a:gd name="T31" fmla="*/ 8 h 60"/>
              <a:gd name="T32" fmla="*/ 188 w 300"/>
              <a:gd name="T33" fmla="*/ 4 h 60"/>
              <a:gd name="T34" fmla="*/ 204 w 300"/>
              <a:gd name="T35" fmla="*/ 4 h 60"/>
              <a:gd name="T36" fmla="*/ 216 w 300"/>
              <a:gd name="T37" fmla="*/ 0 h 60"/>
              <a:gd name="T38" fmla="*/ 228 w 300"/>
              <a:gd name="T39" fmla="*/ 0 h 60"/>
              <a:gd name="T40" fmla="*/ 236 w 300"/>
              <a:gd name="T41" fmla="*/ 0 h 60"/>
              <a:gd name="T42" fmla="*/ 252 w 300"/>
              <a:gd name="T43" fmla="*/ 0 h 60"/>
              <a:gd name="T44" fmla="*/ 264 w 300"/>
              <a:gd name="T45" fmla="*/ 0 h 60"/>
              <a:gd name="T46" fmla="*/ 276 w 300"/>
              <a:gd name="T47" fmla="*/ 4 h 60"/>
              <a:gd name="T48" fmla="*/ 284 w 300"/>
              <a:gd name="T49" fmla="*/ 4 h 60"/>
              <a:gd name="T50" fmla="*/ 288 w 300"/>
              <a:gd name="T51" fmla="*/ 8 h 60"/>
              <a:gd name="T52" fmla="*/ 296 w 300"/>
              <a:gd name="T53" fmla="*/ 12 h 60"/>
              <a:gd name="T54" fmla="*/ 296 w 300"/>
              <a:gd name="T55" fmla="*/ 16 h 60"/>
              <a:gd name="T56" fmla="*/ 300 w 300"/>
              <a:gd name="T57" fmla="*/ 20 h 60"/>
              <a:gd name="T58" fmla="*/ 296 w 300"/>
              <a:gd name="T59" fmla="*/ 24 h 60"/>
              <a:gd name="T60" fmla="*/ 292 w 300"/>
              <a:gd name="T61" fmla="*/ 28 h 60"/>
              <a:gd name="T62" fmla="*/ 288 w 300"/>
              <a:gd name="T63" fmla="*/ 28 h 60"/>
              <a:gd name="T64" fmla="*/ 284 w 300"/>
              <a:gd name="T65" fmla="*/ 32 h 60"/>
              <a:gd name="T66" fmla="*/ 276 w 300"/>
              <a:gd name="T67" fmla="*/ 32 h 60"/>
              <a:gd name="T68" fmla="*/ 268 w 300"/>
              <a:gd name="T69" fmla="*/ 32 h 60"/>
              <a:gd name="T70" fmla="*/ 252 w 300"/>
              <a:gd name="T71" fmla="*/ 36 h 60"/>
              <a:gd name="T72" fmla="*/ 236 w 300"/>
              <a:gd name="T73" fmla="*/ 40 h 60"/>
              <a:gd name="T74" fmla="*/ 216 w 300"/>
              <a:gd name="T75" fmla="*/ 40 h 60"/>
              <a:gd name="T76" fmla="*/ 196 w 300"/>
              <a:gd name="T77" fmla="*/ 44 h 60"/>
              <a:gd name="T78" fmla="*/ 172 w 300"/>
              <a:gd name="T79" fmla="*/ 48 h 60"/>
              <a:gd name="T80" fmla="*/ 148 w 300"/>
              <a:gd name="T81" fmla="*/ 52 h 60"/>
              <a:gd name="T82" fmla="*/ 100 w 300"/>
              <a:gd name="T83" fmla="*/ 56 h 60"/>
              <a:gd name="T84" fmla="*/ 76 w 300"/>
              <a:gd name="T85" fmla="*/ 60 h 60"/>
              <a:gd name="T86" fmla="*/ 56 w 300"/>
              <a:gd name="T87" fmla="*/ 60 h 60"/>
              <a:gd name="T88" fmla="*/ 44 w 300"/>
              <a:gd name="T89" fmla="*/ 60 h 60"/>
              <a:gd name="T90" fmla="*/ 36 w 300"/>
              <a:gd name="T91" fmla="*/ 60 h 60"/>
              <a:gd name="T92" fmla="*/ 28 w 300"/>
              <a:gd name="T93" fmla="*/ 60 h 60"/>
              <a:gd name="T94" fmla="*/ 24 w 300"/>
              <a:gd name="T95" fmla="*/ 60 h 60"/>
              <a:gd name="T96" fmla="*/ 24 w 300"/>
              <a:gd name="T97" fmla="*/ 6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00" h="60">
                <a:moveTo>
                  <a:pt x="24" y="60"/>
                </a:moveTo>
                <a:lnTo>
                  <a:pt x="12" y="56"/>
                </a:lnTo>
                <a:lnTo>
                  <a:pt x="8" y="56"/>
                </a:lnTo>
                <a:lnTo>
                  <a:pt x="4" y="52"/>
                </a:lnTo>
                <a:lnTo>
                  <a:pt x="0" y="48"/>
                </a:lnTo>
                <a:lnTo>
                  <a:pt x="4" y="44"/>
                </a:lnTo>
                <a:lnTo>
                  <a:pt x="8" y="44"/>
                </a:lnTo>
                <a:lnTo>
                  <a:pt x="16" y="40"/>
                </a:lnTo>
                <a:lnTo>
                  <a:pt x="28" y="36"/>
                </a:lnTo>
                <a:lnTo>
                  <a:pt x="40" y="32"/>
                </a:lnTo>
                <a:lnTo>
                  <a:pt x="60" y="28"/>
                </a:lnTo>
                <a:lnTo>
                  <a:pt x="80" y="24"/>
                </a:lnTo>
                <a:lnTo>
                  <a:pt x="104" y="20"/>
                </a:lnTo>
                <a:lnTo>
                  <a:pt x="128" y="16"/>
                </a:lnTo>
                <a:lnTo>
                  <a:pt x="152" y="12"/>
                </a:lnTo>
                <a:lnTo>
                  <a:pt x="172" y="8"/>
                </a:lnTo>
                <a:lnTo>
                  <a:pt x="188" y="4"/>
                </a:lnTo>
                <a:lnTo>
                  <a:pt x="204" y="4"/>
                </a:lnTo>
                <a:lnTo>
                  <a:pt x="216" y="0"/>
                </a:lnTo>
                <a:lnTo>
                  <a:pt x="228" y="0"/>
                </a:lnTo>
                <a:lnTo>
                  <a:pt x="236" y="0"/>
                </a:lnTo>
                <a:lnTo>
                  <a:pt x="252" y="0"/>
                </a:lnTo>
                <a:lnTo>
                  <a:pt x="264" y="0"/>
                </a:lnTo>
                <a:lnTo>
                  <a:pt x="276" y="4"/>
                </a:lnTo>
                <a:lnTo>
                  <a:pt x="284" y="4"/>
                </a:lnTo>
                <a:lnTo>
                  <a:pt x="288" y="8"/>
                </a:lnTo>
                <a:lnTo>
                  <a:pt x="296" y="12"/>
                </a:lnTo>
                <a:lnTo>
                  <a:pt x="296" y="16"/>
                </a:lnTo>
                <a:lnTo>
                  <a:pt x="300" y="20"/>
                </a:lnTo>
                <a:lnTo>
                  <a:pt x="296" y="24"/>
                </a:lnTo>
                <a:lnTo>
                  <a:pt x="292" y="28"/>
                </a:lnTo>
                <a:lnTo>
                  <a:pt x="288" y="28"/>
                </a:lnTo>
                <a:lnTo>
                  <a:pt x="284" y="32"/>
                </a:lnTo>
                <a:lnTo>
                  <a:pt x="276" y="32"/>
                </a:lnTo>
                <a:lnTo>
                  <a:pt x="268" y="32"/>
                </a:lnTo>
                <a:lnTo>
                  <a:pt x="252" y="36"/>
                </a:lnTo>
                <a:lnTo>
                  <a:pt x="236" y="40"/>
                </a:lnTo>
                <a:lnTo>
                  <a:pt x="216" y="40"/>
                </a:lnTo>
                <a:lnTo>
                  <a:pt x="196" y="44"/>
                </a:lnTo>
                <a:lnTo>
                  <a:pt x="172" y="48"/>
                </a:lnTo>
                <a:lnTo>
                  <a:pt x="148" y="52"/>
                </a:lnTo>
                <a:lnTo>
                  <a:pt x="100" y="56"/>
                </a:lnTo>
                <a:lnTo>
                  <a:pt x="76" y="60"/>
                </a:lnTo>
                <a:lnTo>
                  <a:pt x="56" y="60"/>
                </a:lnTo>
                <a:lnTo>
                  <a:pt x="44" y="60"/>
                </a:lnTo>
                <a:lnTo>
                  <a:pt x="36" y="60"/>
                </a:lnTo>
                <a:lnTo>
                  <a:pt x="28" y="60"/>
                </a:lnTo>
                <a:lnTo>
                  <a:pt x="24" y="60"/>
                </a:lnTo>
                <a:lnTo>
                  <a:pt x="24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310">
            <a:extLst>
              <a:ext uri="{FF2B5EF4-FFF2-40B4-BE49-F238E27FC236}">
                <a16:creationId xmlns:a16="http://schemas.microsoft.com/office/drawing/2014/main" xmlns="" id="{BBD6E239-19F4-49BC-8DBF-640D2DE1642E}"/>
              </a:ext>
            </a:extLst>
          </p:cNvPr>
          <p:cNvSpPr>
            <a:spLocks/>
          </p:cNvSpPr>
          <p:nvPr/>
        </p:nvSpPr>
        <p:spPr bwMode="auto">
          <a:xfrm>
            <a:off x="6389468" y="744779"/>
            <a:ext cx="152013" cy="779982"/>
          </a:xfrm>
          <a:custGeom>
            <a:avLst/>
            <a:gdLst>
              <a:gd name="T0" fmla="*/ 12 w 40"/>
              <a:gd name="T1" fmla="*/ 164 h 164"/>
              <a:gd name="T2" fmla="*/ 0 w 40"/>
              <a:gd name="T3" fmla="*/ 164 h 164"/>
              <a:gd name="T4" fmla="*/ 4 w 40"/>
              <a:gd name="T5" fmla="*/ 152 h 164"/>
              <a:gd name="T6" fmla="*/ 8 w 40"/>
              <a:gd name="T7" fmla="*/ 144 h 164"/>
              <a:gd name="T8" fmla="*/ 12 w 40"/>
              <a:gd name="T9" fmla="*/ 120 h 164"/>
              <a:gd name="T10" fmla="*/ 12 w 40"/>
              <a:gd name="T11" fmla="*/ 112 h 164"/>
              <a:gd name="T12" fmla="*/ 16 w 40"/>
              <a:gd name="T13" fmla="*/ 104 h 164"/>
              <a:gd name="T14" fmla="*/ 16 w 40"/>
              <a:gd name="T15" fmla="*/ 92 h 164"/>
              <a:gd name="T16" fmla="*/ 16 w 40"/>
              <a:gd name="T17" fmla="*/ 76 h 164"/>
              <a:gd name="T18" fmla="*/ 20 w 40"/>
              <a:gd name="T19" fmla="*/ 60 h 164"/>
              <a:gd name="T20" fmla="*/ 20 w 40"/>
              <a:gd name="T21" fmla="*/ 44 h 164"/>
              <a:gd name="T22" fmla="*/ 20 w 40"/>
              <a:gd name="T23" fmla="*/ 20 h 164"/>
              <a:gd name="T24" fmla="*/ 20 w 40"/>
              <a:gd name="T25" fmla="*/ 0 h 164"/>
              <a:gd name="T26" fmla="*/ 40 w 40"/>
              <a:gd name="T27" fmla="*/ 0 h 164"/>
              <a:gd name="T28" fmla="*/ 40 w 40"/>
              <a:gd name="T29" fmla="*/ 0 h 164"/>
              <a:gd name="T30" fmla="*/ 40 w 40"/>
              <a:gd name="T31" fmla="*/ 4 h 164"/>
              <a:gd name="T32" fmla="*/ 40 w 40"/>
              <a:gd name="T33" fmla="*/ 8 h 164"/>
              <a:gd name="T34" fmla="*/ 40 w 40"/>
              <a:gd name="T35" fmla="*/ 12 h 164"/>
              <a:gd name="T36" fmla="*/ 40 w 40"/>
              <a:gd name="T37" fmla="*/ 20 h 164"/>
              <a:gd name="T38" fmla="*/ 40 w 40"/>
              <a:gd name="T39" fmla="*/ 28 h 164"/>
              <a:gd name="T40" fmla="*/ 36 w 40"/>
              <a:gd name="T41" fmla="*/ 36 h 164"/>
              <a:gd name="T42" fmla="*/ 36 w 40"/>
              <a:gd name="T43" fmla="*/ 44 h 164"/>
              <a:gd name="T44" fmla="*/ 36 w 40"/>
              <a:gd name="T45" fmla="*/ 56 h 164"/>
              <a:gd name="T46" fmla="*/ 32 w 40"/>
              <a:gd name="T47" fmla="*/ 68 h 164"/>
              <a:gd name="T48" fmla="*/ 32 w 40"/>
              <a:gd name="T49" fmla="*/ 80 h 164"/>
              <a:gd name="T50" fmla="*/ 28 w 40"/>
              <a:gd name="T51" fmla="*/ 96 h 164"/>
              <a:gd name="T52" fmla="*/ 24 w 40"/>
              <a:gd name="T53" fmla="*/ 112 h 164"/>
              <a:gd name="T54" fmla="*/ 20 w 40"/>
              <a:gd name="T55" fmla="*/ 128 h 164"/>
              <a:gd name="T56" fmla="*/ 12 w 40"/>
              <a:gd name="T57" fmla="*/ 164 h 164"/>
              <a:gd name="T58" fmla="*/ 12 w 40"/>
              <a:gd name="T59" fmla="*/ 164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0" h="164">
                <a:moveTo>
                  <a:pt x="12" y="164"/>
                </a:moveTo>
                <a:lnTo>
                  <a:pt x="0" y="164"/>
                </a:lnTo>
                <a:lnTo>
                  <a:pt x="4" y="152"/>
                </a:lnTo>
                <a:lnTo>
                  <a:pt x="8" y="144"/>
                </a:lnTo>
                <a:lnTo>
                  <a:pt x="12" y="120"/>
                </a:lnTo>
                <a:lnTo>
                  <a:pt x="12" y="112"/>
                </a:lnTo>
                <a:lnTo>
                  <a:pt x="16" y="104"/>
                </a:lnTo>
                <a:lnTo>
                  <a:pt x="16" y="92"/>
                </a:lnTo>
                <a:lnTo>
                  <a:pt x="16" y="76"/>
                </a:lnTo>
                <a:lnTo>
                  <a:pt x="20" y="60"/>
                </a:lnTo>
                <a:lnTo>
                  <a:pt x="20" y="44"/>
                </a:lnTo>
                <a:lnTo>
                  <a:pt x="20" y="20"/>
                </a:lnTo>
                <a:lnTo>
                  <a:pt x="20" y="0"/>
                </a:lnTo>
                <a:lnTo>
                  <a:pt x="40" y="0"/>
                </a:lnTo>
                <a:lnTo>
                  <a:pt x="40" y="0"/>
                </a:lnTo>
                <a:lnTo>
                  <a:pt x="40" y="4"/>
                </a:lnTo>
                <a:lnTo>
                  <a:pt x="40" y="8"/>
                </a:lnTo>
                <a:lnTo>
                  <a:pt x="40" y="12"/>
                </a:lnTo>
                <a:lnTo>
                  <a:pt x="40" y="20"/>
                </a:lnTo>
                <a:lnTo>
                  <a:pt x="40" y="28"/>
                </a:lnTo>
                <a:lnTo>
                  <a:pt x="36" y="36"/>
                </a:lnTo>
                <a:lnTo>
                  <a:pt x="36" y="44"/>
                </a:lnTo>
                <a:lnTo>
                  <a:pt x="36" y="56"/>
                </a:lnTo>
                <a:lnTo>
                  <a:pt x="32" y="68"/>
                </a:lnTo>
                <a:lnTo>
                  <a:pt x="32" y="80"/>
                </a:lnTo>
                <a:lnTo>
                  <a:pt x="28" y="96"/>
                </a:lnTo>
                <a:lnTo>
                  <a:pt x="24" y="112"/>
                </a:lnTo>
                <a:lnTo>
                  <a:pt x="20" y="128"/>
                </a:lnTo>
                <a:lnTo>
                  <a:pt x="12" y="164"/>
                </a:lnTo>
                <a:lnTo>
                  <a:pt x="12" y="1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312">
            <a:extLst>
              <a:ext uri="{FF2B5EF4-FFF2-40B4-BE49-F238E27FC236}">
                <a16:creationId xmlns:a16="http://schemas.microsoft.com/office/drawing/2014/main" xmlns="" id="{278A2BF9-65F3-4D3E-A1D6-901FCC9D366D}"/>
              </a:ext>
            </a:extLst>
          </p:cNvPr>
          <p:cNvSpPr>
            <a:spLocks/>
          </p:cNvSpPr>
          <p:nvPr/>
        </p:nvSpPr>
        <p:spPr bwMode="auto">
          <a:xfrm>
            <a:off x="5035479" y="5500764"/>
            <a:ext cx="851275" cy="1027293"/>
          </a:xfrm>
          <a:custGeom>
            <a:avLst/>
            <a:gdLst>
              <a:gd name="T0" fmla="*/ 128 w 224"/>
              <a:gd name="T1" fmla="*/ 176 h 216"/>
              <a:gd name="T2" fmla="*/ 108 w 224"/>
              <a:gd name="T3" fmla="*/ 188 h 216"/>
              <a:gd name="T4" fmla="*/ 88 w 224"/>
              <a:gd name="T5" fmla="*/ 196 h 216"/>
              <a:gd name="T6" fmla="*/ 68 w 224"/>
              <a:gd name="T7" fmla="*/ 204 h 216"/>
              <a:gd name="T8" fmla="*/ 48 w 224"/>
              <a:gd name="T9" fmla="*/ 212 h 216"/>
              <a:gd name="T10" fmla="*/ 36 w 224"/>
              <a:gd name="T11" fmla="*/ 212 h 216"/>
              <a:gd name="T12" fmla="*/ 28 w 224"/>
              <a:gd name="T13" fmla="*/ 216 h 216"/>
              <a:gd name="T14" fmla="*/ 20 w 224"/>
              <a:gd name="T15" fmla="*/ 216 h 216"/>
              <a:gd name="T16" fmla="*/ 12 w 224"/>
              <a:gd name="T17" fmla="*/ 216 h 216"/>
              <a:gd name="T18" fmla="*/ 8 w 224"/>
              <a:gd name="T19" fmla="*/ 216 h 216"/>
              <a:gd name="T20" fmla="*/ 4 w 224"/>
              <a:gd name="T21" fmla="*/ 216 h 216"/>
              <a:gd name="T22" fmla="*/ 0 w 224"/>
              <a:gd name="T23" fmla="*/ 212 h 216"/>
              <a:gd name="T24" fmla="*/ 0 w 224"/>
              <a:gd name="T25" fmla="*/ 212 h 216"/>
              <a:gd name="T26" fmla="*/ 0 w 224"/>
              <a:gd name="T27" fmla="*/ 208 h 216"/>
              <a:gd name="T28" fmla="*/ 0 w 224"/>
              <a:gd name="T29" fmla="*/ 208 h 216"/>
              <a:gd name="T30" fmla="*/ 0 w 224"/>
              <a:gd name="T31" fmla="*/ 204 h 216"/>
              <a:gd name="T32" fmla="*/ 4 w 224"/>
              <a:gd name="T33" fmla="*/ 200 h 216"/>
              <a:gd name="T34" fmla="*/ 12 w 224"/>
              <a:gd name="T35" fmla="*/ 196 h 216"/>
              <a:gd name="T36" fmla="*/ 24 w 224"/>
              <a:gd name="T37" fmla="*/ 192 h 216"/>
              <a:gd name="T38" fmla="*/ 36 w 224"/>
              <a:gd name="T39" fmla="*/ 188 h 216"/>
              <a:gd name="T40" fmla="*/ 52 w 224"/>
              <a:gd name="T41" fmla="*/ 180 h 216"/>
              <a:gd name="T42" fmla="*/ 68 w 224"/>
              <a:gd name="T43" fmla="*/ 172 h 216"/>
              <a:gd name="T44" fmla="*/ 88 w 224"/>
              <a:gd name="T45" fmla="*/ 160 h 216"/>
              <a:gd name="T46" fmla="*/ 104 w 224"/>
              <a:gd name="T47" fmla="*/ 148 h 216"/>
              <a:gd name="T48" fmla="*/ 120 w 224"/>
              <a:gd name="T49" fmla="*/ 136 h 216"/>
              <a:gd name="T50" fmla="*/ 132 w 224"/>
              <a:gd name="T51" fmla="*/ 124 h 216"/>
              <a:gd name="T52" fmla="*/ 140 w 224"/>
              <a:gd name="T53" fmla="*/ 112 h 216"/>
              <a:gd name="T54" fmla="*/ 148 w 224"/>
              <a:gd name="T55" fmla="*/ 100 h 216"/>
              <a:gd name="T56" fmla="*/ 156 w 224"/>
              <a:gd name="T57" fmla="*/ 88 h 216"/>
              <a:gd name="T58" fmla="*/ 160 w 224"/>
              <a:gd name="T59" fmla="*/ 76 h 216"/>
              <a:gd name="T60" fmla="*/ 164 w 224"/>
              <a:gd name="T61" fmla="*/ 60 h 216"/>
              <a:gd name="T62" fmla="*/ 168 w 224"/>
              <a:gd name="T63" fmla="*/ 52 h 216"/>
              <a:gd name="T64" fmla="*/ 168 w 224"/>
              <a:gd name="T65" fmla="*/ 40 h 216"/>
              <a:gd name="T66" fmla="*/ 164 w 224"/>
              <a:gd name="T67" fmla="*/ 32 h 216"/>
              <a:gd name="T68" fmla="*/ 164 w 224"/>
              <a:gd name="T69" fmla="*/ 28 h 216"/>
              <a:gd name="T70" fmla="*/ 160 w 224"/>
              <a:gd name="T71" fmla="*/ 20 h 216"/>
              <a:gd name="T72" fmla="*/ 156 w 224"/>
              <a:gd name="T73" fmla="*/ 16 h 216"/>
              <a:gd name="T74" fmla="*/ 156 w 224"/>
              <a:gd name="T75" fmla="*/ 12 h 216"/>
              <a:gd name="T76" fmla="*/ 160 w 224"/>
              <a:gd name="T77" fmla="*/ 8 h 216"/>
              <a:gd name="T78" fmla="*/ 164 w 224"/>
              <a:gd name="T79" fmla="*/ 4 h 216"/>
              <a:gd name="T80" fmla="*/ 168 w 224"/>
              <a:gd name="T81" fmla="*/ 4 h 216"/>
              <a:gd name="T82" fmla="*/ 180 w 224"/>
              <a:gd name="T83" fmla="*/ 0 h 216"/>
              <a:gd name="T84" fmla="*/ 192 w 224"/>
              <a:gd name="T85" fmla="*/ 4 h 216"/>
              <a:gd name="T86" fmla="*/ 204 w 224"/>
              <a:gd name="T87" fmla="*/ 4 h 216"/>
              <a:gd name="T88" fmla="*/ 212 w 224"/>
              <a:gd name="T89" fmla="*/ 8 h 216"/>
              <a:gd name="T90" fmla="*/ 216 w 224"/>
              <a:gd name="T91" fmla="*/ 12 h 216"/>
              <a:gd name="T92" fmla="*/ 220 w 224"/>
              <a:gd name="T93" fmla="*/ 20 h 216"/>
              <a:gd name="T94" fmla="*/ 224 w 224"/>
              <a:gd name="T95" fmla="*/ 24 h 216"/>
              <a:gd name="T96" fmla="*/ 220 w 224"/>
              <a:gd name="T97" fmla="*/ 36 h 216"/>
              <a:gd name="T98" fmla="*/ 220 w 224"/>
              <a:gd name="T99" fmla="*/ 48 h 216"/>
              <a:gd name="T100" fmla="*/ 220 w 224"/>
              <a:gd name="T101" fmla="*/ 60 h 216"/>
              <a:gd name="T102" fmla="*/ 216 w 224"/>
              <a:gd name="T103" fmla="*/ 76 h 216"/>
              <a:gd name="T104" fmla="*/ 208 w 224"/>
              <a:gd name="T105" fmla="*/ 92 h 216"/>
              <a:gd name="T106" fmla="*/ 200 w 224"/>
              <a:gd name="T107" fmla="*/ 108 h 216"/>
              <a:gd name="T108" fmla="*/ 192 w 224"/>
              <a:gd name="T109" fmla="*/ 124 h 216"/>
              <a:gd name="T110" fmla="*/ 180 w 224"/>
              <a:gd name="T111" fmla="*/ 140 h 216"/>
              <a:gd name="T112" fmla="*/ 164 w 224"/>
              <a:gd name="T113" fmla="*/ 152 h 216"/>
              <a:gd name="T114" fmla="*/ 148 w 224"/>
              <a:gd name="T115" fmla="*/ 164 h 216"/>
              <a:gd name="T116" fmla="*/ 128 w 224"/>
              <a:gd name="T117" fmla="*/ 176 h 216"/>
              <a:gd name="T118" fmla="*/ 128 w 224"/>
              <a:gd name="T119" fmla="*/ 17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24" h="216">
                <a:moveTo>
                  <a:pt x="128" y="176"/>
                </a:moveTo>
                <a:lnTo>
                  <a:pt x="108" y="188"/>
                </a:lnTo>
                <a:lnTo>
                  <a:pt x="88" y="196"/>
                </a:lnTo>
                <a:lnTo>
                  <a:pt x="68" y="204"/>
                </a:lnTo>
                <a:lnTo>
                  <a:pt x="48" y="212"/>
                </a:lnTo>
                <a:lnTo>
                  <a:pt x="36" y="212"/>
                </a:lnTo>
                <a:lnTo>
                  <a:pt x="28" y="216"/>
                </a:lnTo>
                <a:lnTo>
                  <a:pt x="20" y="216"/>
                </a:lnTo>
                <a:lnTo>
                  <a:pt x="12" y="216"/>
                </a:lnTo>
                <a:lnTo>
                  <a:pt x="8" y="216"/>
                </a:lnTo>
                <a:lnTo>
                  <a:pt x="4" y="216"/>
                </a:lnTo>
                <a:lnTo>
                  <a:pt x="0" y="212"/>
                </a:lnTo>
                <a:lnTo>
                  <a:pt x="0" y="212"/>
                </a:lnTo>
                <a:lnTo>
                  <a:pt x="0" y="208"/>
                </a:lnTo>
                <a:lnTo>
                  <a:pt x="0" y="208"/>
                </a:lnTo>
                <a:lnTo>
                  <a:pt x="0" y="204"/>
                </a:lnTo>
                <a:lnTo>
                  <a:pt x="4" y="200"/>
                </a:lnTo>
                <a:lnTo>
                  <a:pt x="12" y="196"/>
                </a:lnTo>
                <a:lnTo>
                  <a:pt x="24" y="192"/>
                </a:lnTo>
                <a:lnTo>
                  <a:pt x="36" y="188"/>
                </a:lnTo>
                <a:lnTo>
                  <a:pt x="52" y="180"/>
                </a:lnTo>
                <a:lnTo>
                  <a:pt x="68" y="172"/>
                </a:lnTo>
                <a:lnTo>
                  <a:pt x="88" y="160"/>
                </a:lnTo>
                <a:lnTo>
                  <a:pt x="104" y="148"/>
                </a:lnTo>
                <a:lnTo>
                  <a:pt x="120" y="136"/>
                </a:lnTo>
                <a:lnTo>
                  <a:pt x="132" y="124"/>
                </a:lnTo>
                <a:lnTo>
                  <a:pt x="140" y="112"/>
                </a:lnTo>
                <a:lnTo>
                  <a:pt x="148" y="100"/>
                </a:lnTo>
                <a:lnTo>
                  <a:pt x="156" y="88"/>
                </a:lnTo>
                <a:lnTo>
                  <a:pt x="160" y="76"/>
                </a:lnTo>
                <a:lnTo>
                  <a:pt x="164" y="60"/>
                </a:lnTo>
                <a:lnTo>
                  <a:pt x="168" y="52"/>
                </a:lnTo>
                <a:lnTo>
                  <a:pt x="168" y="40"/>
                </a:lnTo>
                <a:lnTo>
                  <a:pt x="164" y="32"/>
                </a:lnTo>
                <a:lnTo>
                  <a:pt x="164" y="28"/>
                </a:lnTo>
                <a:lnTo>
                  <a:pt x="160" y="20"/>
                </a:lnTo>
                <a:lnTo>
                  <a:pt x="156" y="16"/>
                </a:lnTo>
                <a:lnTo>
                  <a:pt x="156" y="12"/>
                </a:lnTo>
                <a:lnTo>
                  <a:pt x="160" y="8"/>
                </a:lnTo>
                <a:lnTo>
                  <a:pt x="164" y="4"/>
                </a:lnTo>
                <a:lnTo>
                  <a:pt x="168" y="4"/>
                </a:lnTo>
                <a:lnTo>
                  <a:pt x="180" y="0"/>
                </a:lnTo>
                <a:lnTo>
                  <a:pt x="192" y="4"/>
                </a:lnTo>
                <a:lnTo>
                  <a:pt x="204" y="4"/>
                </a:lnTo>
                <a:lnTo>
                  <a:pt x="212" y="8"/>
                </a:lnTo>
                <a:lnTo>
                  <a:pt x="216" y="12"/>
                </a:lnTo>
                <a:lnTo>
                  <a:pt x="220" y="20"/>
                </a:lnTo>
                <a:lnTo>
                  <a:pt x="224" y="24"/>
                </a:lnTo>
                <a:lnTo>
                  <a:pt x="220" y="36"/>
                </a:lnTo>
                <a:lnTo>
                  <a:pt x="220" y="48"/>
                </a:lnTo>
                <a:lnTo>
                  <a:pt x="220" y="60"/>
                </a:lnTo>
                <a:lnTo>
                  <a:pt x="216" y="76"/>
                </a:lnTo>
                <a:lnTo>
                  <a:pt x="208" y="92"/>
                </a:lnTo>
                <a:lnTo>
                  <a:pt x="200" y="108"/>
                </a:lnTo>
                <a:lnTo>
                  <a:pt x="192" y="124"/>
                </a:lnTo>
                <a:lnTo>
                  <a:pt x="180" y="140"/>
                </a:lnTo>
                <a:lnTo>
                  <a:pt x="164" y="152"/>
                </a:lnTo>
                <a:lnTo>
                  <a:pt x="148" y="164"/>
                </a:lnTo>
                <a:lnTo>
                  <a:pt x="128" y="176"/>
                </a:lnTo>
                <a:lnTo>
                  <a:pt x="128" y="1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313">
            <a:extLst>
              <a:ext uri="{FF2B5EF4-FFF2-40B4-BE49-F238E27FC236}">
                <a16:creationId xmlns:a16="http://schemas.microsoft.com/office/drawing/2014/main" xmlns="" id="{22D32610-8A7D-4FD8-8730-05449C5A3091}"/>
              </a:ext>
            </a:extLst>
          </p:cNvPr>
          <p:cNvSpPr>
            <a:spLocks/>
          </p:cNvSpPr>
          <p:nvPr/>
        </p:nvSpPr>
        <p:spPr bwMode="auto">
          <a:xfrm>
            <a:off x="4989875" y="5158334"/>
            <a:ext cx="319228" cy="608766"/>
          </a:xfrm>
          <a:custGeom>
            <a:avLst/>
            <a:gdLst>
              <a:gd name="T0" fmla="*/ 16 w 84"/>
              <a:gd name="T1" fmla="*/ 64 h 128"/>
              <a:gd name="T2" fmla="*/ 24 w 84"/>
              <a:gd name="T3" fmla="*/ 56 h 128"/>
              <a:gd name="T4" fmla="*/ 32 w 84"/>
              <a:gd name="T5" fmla="*/ 44 h 128"/>
              <a:gd name="T6" fmla="*/ 36 w 84"/>
              <a:gd name="T7" fmla="*/ 36 h 128"/>
              <a:gd name="T8" fmla="*/ 40 w 84"/>
              <a:gd name="T9" fmla="*/ 24 h 128"/>
              <a:gd name="T10" fmla="*/ 44 w 84"/>
              <a:gd name="T11" fmla="*/ 12 h 128"/>
              <a:gd name="T12" fmla="*/ 52 w 84"/>
              <a:gd name="T13" fmla="*/ 4 h 128"/>
              <a:gd name="T14" fmla="*/ 56 w 84"/>
              <a:gd name="T15" fmla="*/ 0 h 128"/>
              <a:gd name="T16" fmla="*/ 60 w 84"/>
              <a:gd name="T17" fmla="*/ 0 h 128"/>
              <a:gd name="T18" fmla="*/ 60 w 84"/>
              <a:gd name="T19" fmla="*/ 0 h 128"/>
              <a:gd name="T20" fmla="*/ 68 w 84"/>
              <a:gd name="T21" fmla="*/ 0 h 128"/>
              <a:gd name="T22" fmla="*/ 72 w 84"/>
              <a:gd name="T23" fmla="*/ 4 h 128"/>
              <a:gd name="T24" fmla="*/ 76 w 84"/>
              <a:gd name="T25" fmla="*/ 8 h 128"/>
              <a:gd name="T26" fmla="*/ 80 w 84"/>
              <a:gd name="T27" fmla="*/ 12 h 128"/>
              <a:gd name="T28" fmla="*/ 80 w 84"/>
              <a:gd name="T29" fmla="*/ 16 h 128"/>
              <a:gd name="T30" fmla="*/ 84 w 84"/>
              <a:gd name="T31" fmla="*/ 24 h 128"/>
              <a:gd name="T32" fmla="*/ 84 w 84"/>
              <a:gd name="T33" fmla="*/ 32 h 128"/>
              <a:gd name="T34" fmla="*/ 84 w 84"/>
              <a:gd name="T35" fmla="*/ 44 h 128"/>
              <a:gd name="T36" fmla="*/ 84 w 84"/>
              <a:gd name="T37" fmla="*/ 56 h 128"/>
              <a:gd name="T38" fmla="*/ 80 w 84"/>
              <a:gd name="T39" fmla="*/ 68 h 128"/>
              <a:gd name="T40" fmla="*/ 76 w 84"/>
              <a:gd name="T41" fmla="*/ 84 h 128"/>
              <a:gd name="T42" fmla="*/ 64 w 84"/>
              <a:gd name="T43" fmla="*/ 100 h 128"/>
              <a:gd name="T44" fmla="*/ 60 w 84"/>
              <a:gd name="T45" fmla="*/ 104 h 128"/>
              <a:gd name="T46" fmla="*/ 56 w 84"/>
              <a:gd name="T47" fmla="*/ 112 h 128"/>
              <a:gd name="T48" fmla="*/ 48 w 84"/>
              <a:gd name="T49" fmla="*/ 116 h 128"/>
              <a:gd name="T50" fmla="*/ 44 w 84"/>
              <a:gd name="T51" fmla="*/ 120 h 128"/>
              <a:gd name="T52" fmla="*/ 40 w 84"/>
              <a:gd name="T53" fmla="*/ 124 h 128"/>
              <a:gd name="T54" fmla="*/ 36 w 84"/>
              <a:gd name="T55" fmla="*/ 128 h 128"/>
              <a:gd name="T56" fmla="*/ 28 w 84"/>
              <a:gd name="T57" fmla="*/ 128 h 128"/>
              <a:gd name="T58" fmla="*/ 24 w 84"/>
              <a:gd name="T59" fmla="*/ 128 h 128"/>
              <a:gd name="T60" fmla="*/ 16 w 84"/>
              <a:gd name="T61" fmla="*/ 124 h 128"/>
              <a:gd name="T62" fmla="*/ 12 w 84"/>
              <a:gd name="T63" fmla="*/ 120 h 128"/>
              <a:gd name="T64" fmla="*/ 8 w 84"/>
              <a:gd name="T65" fmla="*/ 112 h 128"/>
              <a:gd name="T66" fmla="*/ 4 w 84"/>
              <a:gd name="T67" fmla="*/ 104 h 128"/>
              <a:gd name="T68" fmla="*/ 4 w 84"/>
              <a:gd name="T69" fmla="*/ 96 h 128"/>
              <a:gd name="T70" fmla="*/ 0 w 84"/>
              <a:gd name="T71" fmla="*/ 92 h 128"/>
              <a:gd name="T72" fmla="*/ 0 w 84"/>
              <a:gd name="T73" fmla="*/ 88 h 128"/>
              <a:gd name="T74" fmla="*/ 0 w 84"/>
              <a:gd name="T75" fmla="*/ 84 h 128"/>
              <a:gd name="T76" fmla="*/ 4 w 84"/>
              <a:gd name="T77" fmla="*/ 80 h 128"/>
              <a:gd name="T78" fmla="*/ 8 w 84"/>
              <a:gd name="T79" fmla="*/ 72 h 128"/>
              <a:gd name="T80" fmla="*/ 16 w 84"/>
              <a:gd name="T81" fmla="*/ 64 h 128"/>
              <a:gd name="T82" fmla="*/ 16 w 84"/>
              <a:gd name="T83" fmla="*/ 6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4" h="128">
                <a:moveTo>
                  <a:pt x="16" y="64"/>
                </a:moveTo>
                <a:lnTo>
                  <a:pt x="24" y="56"/>
                </a:lnTo>
                <a:lnTo>
                  <a:pt x="32" y="44"/>
                </a:lnTo>
                <a:lnTo>
                  <a:pt x="36" y="36"/>
                </a:lnTo>
                <a:lnTo>
                  <a:pt x="40" y="24"/>
                </a:lnTo>
                <a:lnTo>
                  <a:pt x="44" y="12"/>
                </a:lnTo>
                <a:lnTo>
                  <a:pt x="52" y="4"/>
                </a:lnTo>
                <a:lnTo>
                  <a:pt x="56" y="0"/>
                </a:lnTo>
                <a:lnTo>
                  <a:pt x="60" y="0"/>
                </a:lnTo>
                <a:lnTo>
                  <a:pt x="60" y="0"/>
                </a:lnTo>
                <a:lnTo>
                  <a:pt x="68" y="0"/>
                </a:lnTo>
                <a:lnTo>
                  <a:pt x="72" y="4"/>
                </a:lnTo>
                <a:lnTo>
                  <a:pt x="76" y="8"/>
                </a:lnTo>
                <a:lnTo>
                  <a:pt x="80" y="12"/>
                </a:lnTo>
                <a:lnTo>
                  <a:pt x="80" y="16"/>
                </a:lnTo>
                <a:lnTo>
                  <a:pt x="84" y="24"/>
                </a:lnTo>
                <a:lnTo>
                  <a:pt x="84" y="32"/>
                </a:lnTo>
                <a:lnTo>
                  <a:pt x="84" y="44"/>
                </a:lnTo>
                <a:lnTo>
                  <a:pt x="84" y="56"/>
                </a:lnTo>
                <a:lnTo>
                  <a:pt x="80" y="68"/>
                </a:lnTo>
                <a:lnTo>
                  <a:pt x="76" y="84"/>
                </a:lnTo>
                <a:lnTo>
                  <a:pt x="64" y="100"/>
                </a:lnTo>
                <a:lnTo>
                  <a:pt x="60" y="104"/>
                </a:lnTo>
                <a:lnTo>
                  <a:pt x="56" y="112"/>
                </a:lnTo>
                <a:lnTo>
                  <a:pt x="48" y="116"/>
                </a:lnTo>
                <a:lnTo>
                  <a:pt x="44" y="120"/>
                </a:lnTo>
                <a:lnTo>
                  <a:pt x="40" y="124"/>
                </a:lnTo>
                <a:lnTo>
                  <a:pt x="36" y="128"/>
                </a:lnTo>
                <a:lnTo>
                  <a:pt x="28" y="128"/>
                </a:lnTo>
                <a:lnTo>
                  <a:pt x="24" y="128"/>
                </a:lnTo>
                <a:lnTo>
                  <a:pt x="16" y="124"/>
                </a:lnTo>
                <a:lnTo>
                  <a:pt x="12" y="120"/>
                </a:lnTo>
                <a:lnTo>
                  <a:pt x="8" y="112"/>
                </a:lnTo>
                <a:lnTo>
                  <a:pt x="4" y="104"/>
                </a:lnTo>
                <a:lnTo>
                  <a:pt x="4" y="96"/>
                </a:lnTo>
                <a:lnTo>
                  <a:pt x="0" y="92"/>
                </a:lnTo>
                <a:lnTo>
                  <a:pt x="0" y="88"/>
                </a:lnTo>
                <a:lnTo>
                  <a:pt x="0" y="84"/>
                </a:lnTo>
                <a:lnTo>
                  <a:pt x="4" y="80"/>
                </a:lnTo>
                <a:lnTo>
                  <a:pt x="8" y="72"/>
                </a:lnTo>
                <a:lnTo>
                  <a:pt x="16" y="64"/>
                </a:lnTo>
                <a:lnTo>
                  <a:pt x="16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314">
            <a:extLst>
              <a:ext uri="{FF2B5EF4-FFF2-40B4-BE49-F238E27FC236}">
                <a16:creationId xmlns:a16="http://schemas.microsoft.com/office/drawing/2014/main" xmlns="" id="{E7D1F9F6-24BF-4ACF-8DFF-F8933AB024C4}"/>
              </a:ext>
            </a:extLst>
          </p:cNvPr>
          <p:cNvSpPr>
            <a:spLocks/>
          </p:cNvSpPr>
          <p:nvPr/>
        </p:nvSpPr>
        <p:spPr bwMode="auto">
          <a:xfrm>
            <a:off x="5217895" y="5044190"/>
            <a:ext cx="2036980" cy="494622"/>
          </a:xfrm>
          <a:custGeom>
            <a:avLst/>
            <a:gdLst>
              <a:gd name="T0" fmla="*/ 52 w 536"/>
              <a:gd name="T1" fmla="*/ 44 h 104"/>
              <a:gd name="T2" fmla="*/ 172 w 536"/>
              <a:gd name="T3" fmla="*/ 32 h 104"/>
              <a:gd name="T4" fmla="*/ 268 w 536"/>
              <a:gd name="T5" fmla="*/ 24 h 104"/>
              <a:gd name="T6" fmla="*/ 324 w 536"/>
              <a:gd name="T7" fmla="*/ 20 h 104"/>
              <a:gd name="T8" fmla="*/ 364 w 536"/>
              <a:gd name="T9" fmla="*/ 16 h 104"/>
              <a:gd name="T10" fmla="*/ 388 w 536"/>
              <a:gd name="T11" fmla="*/ 12 h 104"/>
              <a:gd name="T12" fmla="*/ 404 w 536"/>
              <a:gd name="T13" fmla="*/ 12 h 104"/>
              <a:gd name="T14" fmla="*/ 420 w 536"/>
              <a:gd name="T15" fmla="*/ 8 h 104"/>
              <a:gd name="T16" fmla="*/ 428 w 536"/>
              <a:gd name="T17" fmla="*/ 4 h 104"/>
              <a:gd name="T18" fmla="*/ 440 w 536"/>
              <a:gd name="T19" fmla="*/ 0 h 104"/>
              <a:gd name="T20" fmla="*/ 452 w 536"/>
              <a:gd name="T21" fmla="*/ 4 h 104"/>
              <a:gd name="T22" fmla="*/ 468 w 536"/>
              <a:gd name="T23" fmla="*/ 8 h 104"/>
              <a:gd name="T24" fmla="*/ 496 w 536"/>
              <a:gd name="T25" fmla="*/ 24 h 104"/>
              <a:gd name="T26" fmla="*/ 524 w 536"/>
              <a:gd name="T27" fmla="*/ 36 h 104"/>
              <a:gd name="T28" fmla="*/ 532 w 536"/>
              <a:gd name="T29" fmla="*/ 48 h 104"/>
              <a:gd name="T30" fmla="*/ 536 w 536"/>
              <a:gd name="T31" fmla="*/ 56 h 104"/>
              <a:gd name="T32" fmla="*/ 536 w 536"/>
              <a:gd name="T33" fmla="*/ 60 h 104"/>
              <a:gd name="T34" fmla="*/ 524 w 536"/>
              <a:gd name="T35" fmla="*/ 64 h 104"/>
              <a:gd name="T36" fmla="*/ 500 w 536"/>
              <a:gd name="T37" fmla="*/ 68 h 104"/>
              <a:gd name="T38" fmla="*/ 464 w 536"/>
              <a:gd name="T39" fmla="*/ 80 h 104"/>
              <a:gd name="T40" fmla="*/ 428 w 536"/>
              <a:gd name="T41" fmla="*/ 96 h 104"/>
              <a:gd name="T42" fmla="*/ 408 w 536"/>
              <a:gd name="T43" fmla="*/ 104 h 104"/>
              <a:gd name="T44" fmla="*/ 396 w 536"/>
              <a:gd name="T45" fmla="*/ 104 h 104"/>
              <a:gd name="T46" fmla="*/ 392 w 536"/>
              <a:gd name="T47" fmla="*/ 100 h 104"/>
              <a:gd name="T48" fmla="*/ 392 w 536"/>
              <a:gd name="T49" fmla="*/ 96 h 104"/>
              <a:gd name="T50" fmla="*/ 396 w 536"/>
              <a:gd name="T51" fmla="*/ 88 h 104"/>
              <a:gd name="T52" fmla="*/ 408 w 536"/>
              <a:gd name="T53" fmla="*/ 72 h 104"/>
              <a:gd name="T54" fmla="*/ 424 w 536"/>
              <a:gd name="T55" fmla="*/ 52 h 104"/>
              <a:gd name="T56" fmla="*/ 432 w 536"/>
              <a:gd name="T57" fmla="*/ 48 h 104"/>
              <a:gd name="T58" fmla="*/ 420 w 536"/>
              <a:gd name="T59" fmla="*/ 48 h 104"/>
              <a:gd name="T60" fmla="*/ 404 w 536"/>
              <a:gd name="T61" fmla="*/ 48 h 104"/>
              <a:gd name="T62" fmla="*/ 380 w 536"/>
              <a:gd name="T63" fmla="*/ 48 h 104"/>
              <a:gd name="T64" fmla="*/ 340 w 536"/>
              <a:gd name="T65" fmla="*/ 48 h 104"/>
              <a:gd name="T66" fmla="*/ 304 w 536"/>
              <a:gd name="T67" fmla="*/ 52 h 104"/>
              <a:gd name="T68" fmla="*/ 276 w 536"/>
              <a:gd name="T69" fmla="*/ 56 h 104"/>
              <a:gd name="T70" fmla="*/ 240 w 536"/>
              <a:gd name="T71" fmla="*/ 60 h 104"/>
              <a:gd name="T72" fmla="*/ 200 w 536"/>
              <a:gd name="T73" fmla="*/ 64 h 104"/>
              <a:gd name="T74" fmla="*/ 128 w 536"/>
              <a:gd name="T75" fmla="*/ 68 h 104"/>
              <a:gd name="T76" fmla="*/ 40 w 536"/>
              <a:gd name="T77" fmla="*/ 76 h 104"/>
              <a:gd name="T78" fmla="*/ 0 w 536"/>
              <a:gd name="T79" fmla="*/ 48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36" h="104">
                <a:moveTo>
                  <a:pt x="0" y="48"/>
                </a:moveTo>
                <a:lnTo>
                  <a:pt x="52" y="44"/>
                </a:lnTo>
                <a:lnTo>
                  <a:pt x="112" y="40"/>
                </a:lnTo>
                <a:lnTo>
                  <a:pt x="172" y="32"/>
                </a:lnTo>
                <a:lnTo>
                  <a:pt x="240" y="28"/>
                </a:lnTo>
                <a:lnTo>
                  <a:pt x="268" y="24"/>
                </a:lnTo>
                <a:lnTo>
                  <a:pt x="296" y="24"/>
                </a:lnTo>
                <a:lnTo>
                  <a:pt x="324" y="20"/>
                </a:lnTo>
                <a:lnTo>
                  <a:pt x="344" y="20"/>
                </a:lnTo>
                <a:lnTo>
                  <a:pt x="364" y="16"/>
                </a:lnTo>
                <a:lnTo>
                  <a:pt x="376" y="16"/>
                </a:lnTo>
                <a:lnTo>
                  <a:pt x="388" y="12"/>
                </a:lnTo>
                <a:lnTo>
                  <a:pt x="396" y="12"/>
                </a:lnTo>
                <a:lnTo>
                  <a:pt x="404" y="12"/>
                </a:lnTo>
                <a:lnTo>
                  <a:pt x="416" y="12"/>
                </a:lnTo>
                <a:lnTo>
                  <a:pt x="420" y="8"/>
                </a:lnTo>
                <a:lnTo>
                  <a:pt x="428" y="4"/>
                </a:lnTo>
                <a:lnTo>
                  <a:pt x="428" y="4"/>
                </a:lnTo>
                <a:lnTo>
                  <a:pt x="432" y="0"/>
                </a:lnTo>
                <a:lnTo>
                  <a:pt x="440" y="0"/>
                </a:lnTo>
                <a:lnTo>
                  <a:pt x="444" y="0"/>
                </a:lnTo>
                <a:lnTo>
                  <a:pt x="452" y="4"/>
                </a:lnTo>
                <a:lnTo>
                  <a:pt x="460" y="4"/>
                </a:lnTo>
                <a:lnTo>
                  <a:pt x="468" y="8"/>
                </a:lnTo>
                <a:lnTo>
                  <a:pt x="476" y="12"/>
                </a:lnTo>
                <a:lnTo>
                  <a:pt x="496" y="24"/>
                </a:lnTo>
                <a:lnTo>
                  <a:pt x="516" y="32"/>
                </a:lnTo>
                <a:lnTo>
                  <a:pt x="524" y="36"/>
                </a:lnTo>
                <a:lnTo>
                  <a:pt x="528" y="44"/>
                </a:lnTo>
                <a:lnTo>
                  <a:pt x="532" y="48"/>
                </a:lnTo>
                <a:lnTo>
                  <a:pt x="536" y="52"/>
                </a:lnTo>
                <a:lnTo>
                  <a:pt x="536" y="56"/>
                </a:lnTo>
                <a:lnTo>
                  <a:pt x="536" y="60"/>
                </a:lnTo>
                <a:lnTo>
                  <a:pt x="536" y="60"/>
                </a:lnTo>
                <a:lnTo>
                  <a:pt x="532" y="60"/>
                </a:lnTo>
                <a:lnTo>
                  <a:pt x="524" y="64"/>
                </a:lnTo>
                <a:lnTo>
                  <a:pt x="512" y="64"/>
                </a:lnTo>
                <a:lnTo>
                  <a:pt x="500" y="68"/>
                </a:lnTo>
                <a:lnTo>
                  <a:pt x="484" y="72"/>
                </a:lnTo>
                <a:lnTo>
                  <a:pt x="464" y="80"/>
                </a:lnTo>
                <a:lnTo>
                  <a:pt x="444" y="88"/>
                </a:lnTo>
                <a:lnTo>
                  <a:pt x="428" y="96"/>
                </a:lnTo>
                <a:lnTo>
                  <a:pt x="412" y="100"/>
                </a:lnTo>
                <a:lnTo>
                  <a:pt x="408" y="104"/>
                </a:lnTo>
                <a:lnTo>
                  <a:pt x="400" y="104"/>
                </a:lnTo>
                <a:lnTo>
                  <a:pt x="396" y="104"/>
                </a:lnTo>
                <a:lnTo>
                  <a:pt x="396" y="104"/>
                </a:lnTo>
                <a:lnTo>
                  <a:pt x="392" y="100"/>
                </a:lnTo>
                <a:lnTo>
                  <a:pt x="392" y="100"/>
                </a:lnTo>
                <a:lnTo>
                  <a:pt x="392" y="96"/>
                </a:lnTo>
                <a:lnTo>
                  <a:pt x="392" y="92"/>
                </a:lnTo>
                <a:lnTo>
                  <a:pt x="396" y="88"/>
                </a:lnTo>
                <a:lnTo>
                  <a:pt x="396" y="84"/>
                </a:lnTo>
                <a:lnTo>
                  <a:pt x="408" y="72"/>
                </a:lnTo>
                <a:lnTo>
                  <a:pt x="416" y="60"/>
                </a:lnTo>
                <a:lnTo>
                  <a:pt x="424" y="52"/>
                </a:lnTo>
                <a:lnTo>
                  <a:pt x="428" y="48"/>
                </a:lnTo>
                <a:lnTo>
                  <a:pt x="432" y="48"/>
                </a:lnTo>
                <a:lnTo>
                  <a:pt x="428" y="48"/>
                </a:lnTo>
                <a:lnTo>
                  <a:pt x="420" y="48"/>
                </a:lnTo>
                <a:lnTo>
                  <a:pt x="412" y="48"/>
                </a:lnTo>
                <a:lnTo>
                  <a:pt x="404" y="48"/>
                </a:lnTo>
                <a:lnTo>
                  <a:pt x="396" y="48"/>
                </a:lnTo>
                <a:lnTo>
                  <a:pt x="380" y="48"/>
                </a:lnTo>
                <a:lnTo>
                  <a:pt x="364" y="48"/>
                </a:lnTo>
                <a:lnTo>
                  <a:pt x="340" y="48"/>
                </a:lnTo>
                <a:lnTo>
                  <a:pt x="316" y="52"/>
                </a:lnTo>
                <a:lnTo>
                  <a:pt x="304" y="52"/>
                </a:lnTo>
                <a:lnTo>
                  <a:pt x="292" y="56"/>
                </a:lnTo>
                <a:lnTo>
                  <a:pt x="276" y="56"/>
                </a:lnTo>
                <a:lnTo>
                  <a:pt x="260" y="56"/>
                </a:lnTo>
                <a:lnTo>
                  <a:pt x="240" y="60"/>
                </a:lnTo>
                <a:lnTo>
                  <a:pt x="220" y="60"/>
                </a:lnTo>
                <a:lnTo>
                  <a:pt x="200" y="64"/>
                </a:lnTo>
                <a:lnTo>
                  <a:pt x="176" y="64"/>
                </a:lnTo>
                <a:lnTo>
                  <a:pt x="128" y="68"/>
                </a:lnTo>
                <a:lnTo>
                  <a:pt x="84" y="72"/>
                </a:lnTo>
                <a:lnTo>
                  <a:pt x="40" y="76"/>
                </a:lnTo>
                <a:lnTo>
                  <a:pt x="0" y="80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315">
            <a:extLst>
              <a:ext uri="{FF2B5EF4-FFF2-40B4-BE49-F238E27FC236}">
                <a16:creationId xmlns:a16="http://schemas.microsoft.com/office/drawing/2014/main" xmlns="" id="{174B7F51-42E0-48DB-A09C-32351022147B}"/>
              </a:ext>
            </a:extLst>
          </p:cNvPr>
          <p:cNvSpPr>
            <a:spLocks/>
          </p:cNvSpPr>
          <p:nvPr/>
        </p:nvSpPr>
        <p:spPr bwMode="auto">
          <a:xfrm>
            <a:off x="5552325" y="4644687"/>
            <a:ext cx="304027" cy="513646"/>
          </a:xfrm>
          <a:custGeom>
            <a:avLst/>
            <a:gdLst>
              <a:gd name="T0" fmla="*/ 32 w 80"/>
              <a:gd name="T1" fmla="*/ 68 h 108"/>
              <a:gd name="T2" fmla="*/ 28 w 80"/>
              <a:gd name="T3" fmla="*/ 52 h 108"/>
              <a:gd name="T4" fmla="*/ 24 w 80"/>
              <a:gd name="T5" fmla="*/ 36 h 108"/>
              <a:gd name="T6" fmla="*/ 20 w 80"/>
              <a:gd name="T7" fmla="*/ 32 h 108"/>
              <a:gd name="T8" fmla="*/ 16 w 80"/>
              <a:gd name="T9" fmla="*/ 28 h 108"/>
              <a:gd name="T10" fmla="*/ 16 w 80"/>
              <a:gd name="T11" fmla="*/ 24 h 108"/>
              <a:gd name="T12" fmla="*/ 12 w 80"/>
              <a:gd name="T13" fmla="*/ 20 h 108"/>
              <a:gd name="T14" fmla="*/ 4 w 80"/>
              <a:gd name="T15" fmla="*/ 20 h 108"/>
              <a:gd name="T16" fmla="*/ 4 w 80"/>
              <a:gd name="T17" fmla="*/ 16 h 108"/>
              <a:gd name="T18" fmla="*/ 0 w 80"/>
              <a:gd name="T19" fmla="*/ 8 h 108"/>
              <a:gd name="T20" fmla="*/ 4 w 80"/>
              <a:gd name="T21" fmla="*/ 4 h 108"/>
              <a:gd name="T22" fmla="*/ 4 w 80"/>
              <a:gd name="T23" fmla="*/ 4 h 108"/>
              <a:gd name="T24" fmla="*/ 8 w 80"/>
              <a:gd name="T25" fmla="*/ 0 h 108"/>
              <a:gd name="T26" fmla="*/ 16 w 80"/>
              <a:gd name="T27" fmla="*/ 0 h 108"/>
              <a:gd name="T28" fmla="*/ 24 w 80"/>
              <a:gd name="T29" fmla="*/ 0 h 108"/>
              <a:gd name="T30" fmla="*/ 32 w 80"/>
              <a:gd name="T31" fmla="*/ 0 h 108"/>
              <a:gd name="T32" fmla="*/ 44 w 80"/>
              <a:gd name="T33" fmla="*/ 4 h 108"/>
              <a:gd name="T34" fmla="*/ 60 w 80"/>
              <a:gd name="T35" fmla="*/ 4 h 108"/>
              <a:gd name="T36" fmla="*/ 76 w 80"/>
              <a:gd name="T37" fmla="*/ 8 h 108"/>
              <a:gd name="T38" fmla="*/ 76 w 80"/>
              <a:gd name="T39" fmla="*/ 40 h 108"/>
              <a:gd name="T40" fmla="*/ 76 w 80"/>
              <a:gd name="T41" fmla="*/ 56 h 108"/>
              <a:gd name="T42" fmla="*/ 80 w 80"/>
              <a:gd name="T43" fmla="*/ 72 h 108"/>
              <a:gd name="T44" fmla="*/ 80 w 80"/>
              <a:gd name="T45" fmla="*/ 80 h 108"/>
              <a:gd name="T46" fmla="*/ 80 w 80"/>
              <a:gd name="T47" fmla="*/ 88 h 108"/>
              <a:gd name="T48" fmla="*/ 80 w 80"/>
              <a:gd name="T49" fmla="*/ 96 h 108"/>
              <a:gd name="T50" fmla="*/ 76 w 80"/>
              <a:gd name="T51" fmla="*/ 100 h 108"/>
              <a:gd name="T52" fmla="*/ 76 w 80"/>
              <a:gd name="T53" fmla="*/ 104 h 108"/>
              <a:gd name="T54" fmla="*/ 72 w 80"/>
              <a:gd name="T55" fmla="*/ 108 h 108"/>
              <a:gd name="T56" fmla="*/ 68 w 80"/>
              <a:gd name="T57" fmla="*/ 108 h 108"/>
              <a:gd name="T58" fmla="*/ 60 w 80"/>
              <a:gd name="T59" fmla="*/ 108 h 108"/>
              <a:gd name="T60" fmla="*/ 56 w 80"/>
              <a:gd name="T61" fmla="*/ 108 h 108"/>
              <a:gd name="T62" fmla="*/ 52 w 80"/>
              <a:gd name="T63" fmla="*/ 108 h 108"/>
              <a:gd name="T64" fmla="*/ 48 w 80"/>
              <a:gd name="T65" fmla="*/ 104 h 108"/>
              <a:gd name="T66" fmla="*/ 44 w 80"/>
              <a:gd name="T67" fmla="*/ 100 h 108"/>
              <a:gd name="T68" fmla="*/ 40 w 80"/>
              <a:gd name="T69" fmla="*/ 92 h 108"/>
              <a:gd name="T70" fmla="*/ 36 w 80"/>
              <a:gd name="T71" fmla="*/ 84 h 108"/>
              <a:gd name="T72" fmla="*/ 36 w 80"/>
              <a:gd name="T73" fmla="*/ 76 h 108"/>
              <a:gd name="T74" fmla="*/ 32 w 80"/>
              <a:gd name="T75" fmla="*/ 68 h 108"/>
              <a:gd name="T76" fmla="*/ 32 w 80"/>
              <a:gd name="T77" fmla="*/ 68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0" h="108">
                <a:moveTo>
                  <a:pt x="32" y="68"/>
                </a:moveTo>
                <a:lnTo>
                  <a:pt x="28" y="52"/>
                </a:lnTo>
                <a:lnTo>
                  <a:pt x="24" y="36"/>
                </a:lnTo>
                <a:lnTo>
                  <a:pt x="20" y="32"/>
                </a:lnTo>
                <a:lnTo>
                  <a:pt x="16" y="28"/>
                </a:lnTo>
                <a:lnTo>
                  <a:pt x="16" y="24"/>
                </a:lnTo>
                <a:lnTo>
                  <a:pt x="12" y="20"/>
                </a:lnTo>
                <a:lnTo>
                  <a:pt x="4" y="20"/>
                </a:lnTo>
                <a:lnTo>
                  <a:pt x="4" y="16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4" y="4"/>
                </a:lnTo>
                <a:lnTo>
                  <a:pt x="60" y="4"/>
                </a:lnTo>
                <a:lnTo>
                  <a:pt x="76" y="8"/>
                </a:lnTo>
                <a:lnTo>
                  <a:pt x="76" y="40"/>
                </a:lnTo>
                <a:lnTo>
                  <a:pt x="76" y="56"/>
                </a:lnTo>
                <a:lnTo>
                  <a:pt x="80" y="72"/>
                </a:lnTo>
                <a:lnTo>
                  <a:pt x="80" y="80"/>
                </a:lnTo>
                <a:lnTo>
                  <a:pt x="80" y="88"/>
                </a:lnTo>
                <a:lnTo>
                  <a:pt x="80" y="96"/>
                </a:lnTo>
                <a:lnTo>
                  <a:pt x="76" y="100"/>
                </a:lnTo>
                <a:lnTo>
                  <a:pt x="76" y="104"/>
                </a:lnTo>
                <a:lnTo>
                  <a:pt x="72" y="108"/>
                </a:lnTo>
                <a:lnTo>
                  <a:pt x="68" y="108"/>
                </a:lnTo>
                <a:lnTo>
                  <a:pt x="60" y="108"/>
                </a:lnTo>
                <a:lnTo>
                  <a:pt x="56" y="108"/>
                </a:lnTo>
                <a:lnTo>
                  <a:pt x="52" y="108"/>
                </a:lnTo>
                <a:lnTo>
                  <a:pt x="48" y="104"/>
                </a:lnTo>
                <a:lnTo>
                  <a:pt x="44" y="100"/>
                </a:lnTo>
                <a:lnTo>
                  <a:pt x="40" y="92"/>
                </a:lnTo>
                <a:lnTo>
                  <a:pt x="36" y="84"/>
                </a:lnTo>
                <a:lnTo>
                  <a:pt x="36" y="76"/>
                </a:lnTo>
                <a:lnTo>
                  <a:pt x="32" y="68"/>
                </a:lnTo>
                <a:lnTo>
                  <a:pt x="32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316">
            <a:extLst>
              <a:ext uri="{FF2B5EF4-FFF2-40B4-BE49-F238E27FC236}">
                <a16:creationId xmlns:a16="http://schemas.microsoft.com/office/drawing/2014/main" xmlns="" id="{EFC6B0C9-F183-4BE1-BD9F-EA3EB9E59D77}"/>
              </a:ext>
            </a:extLst>
          </p:cNvPr>
          <p:cNvSpPr>
            <a:spLocks/>
          </p:cNvSpPr>
          <p:nvPr/>
        </p:nvSpPr>
        <p:spPr bwMode="auto">
          <a:xfrm>
            <a:off x="5673936" y="4530543"/>
            <a:ext cx="942483" cy="475599"/>
          </a:xfrm>
          <a:custGeom>
            <a:avLst/>
            <a:gdLst>
              <a:gd name="T0" fmla="*/ 152 w 248"/>
              <a:gd name="T1" fmla="*/ 4 h 100"/>
              <a:gd name="T2" fmla="*/ 156 w 248"/>
              <a:gd name="T3" fmla="*/ 4 h 100"/>
              <a:gd name="T4" fmla="*/ 160 w 248"/>
              <a:gd name="T5" fmla="*/ 0 h 100"/>
              <a:gd name="T6" fmla="*/ 164 w 248"/>
              <a:gd name="T7" fmla="*/ 0 h 100"/>
              <a:gd name="T8" fmla="*/ 172 w 248"/>
              <a:gd name="T9" fmla="*/ 0 h 100"/>
              <a:gd name="T10" fmla="*/ 180 w 248"/>
              <a:gd name="T11" fmla="*/ 0 h 100"/>
              <a:gd name="T12" fmla="*/ 188 w 248"/>
              <a:gd name="T13" fmla="*/ 0 h 100"/>
              <a:gd name="T14" fmla="*/ 200 w 248"/>
              <a:gd name="T15" fmla="*/ 4 h 100"/>
              <a:gd name="T16" fmla="*/ 212 w 248"/>
              <a:gd name="T17" fmla="*/ 8 h 100"/>
              <a:gd name="T18" fmla="*/ 228 w 248"/>
              <a:gd name="T19" fmla="*/ 16 h 100"/>
              <a:gd name="T20" fmla="*/ 236 w 248"/>
              <a:gd name="T21" fmla="*/ 20 h 100"/>
              <a:gd name="T22" fmla="*/ 244 w 248"/>
              <a:gd name="T23" fmla="*/ 24 h 100"/>
              <a:gd name="T24" fmla="*/ 248 w 248"/>
              <a:gd name="T25" fmla="*/ 32 h 100"/>
              <a:gd name="T26" fmla="*/ 248 w 248"/>
              <a:gd name="T27" fmla="*/ 36 h 100"/>
              <a:gd name="T28" fmla="*/ 248 w 248"/>
              <a:gd name="T29" fmla="*/ 40 h 100"/>
              <a:gd name="T30" fmla="*/ 244 w 248"/>
              <a:gd name="T31" fmla="*/ 40 h 100"/>
              <a:gd name="T32" fmla="*/ 236 w 248"/>
              <a:gd name="T33" fmla="*/ 44 h 100"/>
              <a:gd name="T34" fmla="*/ 232 w 248"/>
              <a:gd name="T35" fmla="*/ 44 h 100"/>
              <a:gd name="T36" fmla="*/ 224 w 248"/>
              <a:gd name="T37" fmla="*/ 48 h 100"/>
              <a:gd name="T38" fmla="*/ 220 w 248"/>
              <a:gd name="T39" fmla="*/ 52 h 100"/>
              <a:gd name="T40" fmla="*/ 212 w 248"/>
              <a:gd name="T41" fmla="*/ 60 h 100"/>
              <a:gd name="T42" fmla="*/ 204 w 248"/>
              <a:gd name="T43" fmla="*/ 68 h 100"/>
              <a:gd name="T44" fmla="*/ 196 w 248"/>
              <a:gd name="T45" fmla="*/ 76 h 100"/>
              <a:gd name="T46" fmla="*/ 188 w 248"/>
              <a:gd name="T47" fmla="*/ 88 h 100"/>
              <a:gd name="T48" fmla="*/ 176 w 248"/>
              <a:gd name="T49" fmla="*/ 100 h 100"/>
              <a:gd name="T50" fmla="*/ 140 w 248"/>
              <a:gd name="T51" fmla="*/ 100 h 100"/>
              <a:gd name="T52" fmla="*/ 144 w 248"/>
              <a:gd name="T53" fmla="*/ 84 h 100"/>
              <a:gd name="T54" fmla="*/ 148 w 248"/>
              <a:gd name="T55" fmla="*/ 72 h 100"/>
              <a:gd name="T56" fmla="*/ 152 w 248"/>
              <a:gd name="T57" fmla="*/ 64 h 100"/>
              <a:gd name="T58" fmla="*/ 152 w 248"/>
              <a:gd name="T59" fmla="*/ 56 h 100"/>
              <a:gd name="T60" fmla="*/ 156 w 248"/>
              <a:gd name="T61" fmla="*/ 44 h 100"/>
              <a:gd name="T62" fmla="*/ 156 w 248"/>
              <a:gd name="T63" fmla="*/ 40 h 100"/>
              <a:gd name="T64" fmla="*/ 156 w 248"/>
              <a:gd name="T65" fmla="*/ 40 h 100"/>
              <a:gd name="T66" fmla="*/ 152 w 248"/>
              <a:gd name="T67" fmla="*/ 40 h 100"/>
              <a:gd name="T68" fmla="*/ 148 w 248"/>
              <a:gd name="T69" fmla="*/ 40 h 100"/>
              <a:gd name="T70" fmla="*/ 144 w 248"/>
              <a:gd name="T71" fmla="*/ 40 h 100"/>
              <a:gd name="T72" fmla="*/ 140 w 248"/>
              <a:gd name="T73" fmla="*/ 40 h 100"/>
              <a:gd name="T74" fmla="*/ 132 w 248"/>
              <a:gd name="T75" fmla="*/ 44 h 100"/>
              <a:gd name="T76" fmla="*/ 124 w 248"/>
              <a:gd name="T77" fmla="*/ 44 h 100"/>
              <a:gd name="T78" fmla="*/ 116 w 248"/>
              <a:gd name="T79" fmla="*/ 44 h 100"/>
              <a:gd name="T80" fmla="*/ 104 w 248"/>
              <a:gd name="T81" fmla="*/ 44 h 100"/>
              <a:gd name="T82" fmla="*/ 96 w 248"/>
              <a:gd name="T83" fmla="*/ 48 h 100"/>
              <a:gd name="T84" fmla="*/ 80 w 248"/>
              <a:gd name="T85" fmla="*/ 48 h 100"/>
              <a:gd name="T86" fmla="*/ 68 w 248"/>
              <a:gd name="T87" fmla="*/ 48 h 100"/>
              <a:gd name="T88" fmla="*/ 52 w 248"/>
              <a:gd name="T89" fmla="*/ 52 h 100"/>
              <a:gd name="T90" fmla="*/ 36 w 248"/>
              <a:gd name="T91" fmla="*/ 52 h 100"/>
              <a:gd name="T92" fmla="*/ 20 w 248"/>
              <a:gd name="T93" fmla="*/ 56 h 100"/>
              <a:gd name="T94" fmla="*/ 0 w 248"/>
              <a:gd name="T95" fmla="*/ 56 h 100"/>
              <a:gd name="T96" fmla="*/ 0 w 248"/>
              <a:gd name="T97" fmla="*/ 24 h 100"/>
              <a:gd name="T98" fmla="*/ 20 w 248"/>
              <a:gd name="T99" fmla="*/ 24 h 100"/>
              <a:gd name="T100" fmla="*/ 44 w 248"/>
              <a:gd name="T101" fmla="*/ 24 h 100"/>
              <a:gd name="T102" fmla="*/ 68 w 248"/>
              <a:gd name="T103" fmla="*/ 20 h 100"/>
              <a:gd name="T104" fmla="*/ 96 w 248"/>
              <a:gd name="T105" fmla="*/ 20 h 100"/>
              <a:gd name="T106" fmla="*/ 108 w 248"/>
              <a:gd name="T107" fmla="*/ 16 h 100"/>
              <a:gd name="T108" fmla="*/ 120 w 248"/>
              <a:gd name="T109" fmla="*/ 16 h 100"/>
              <a:gd name="T110" fmla="*/ 128 w 248"/>
              <a:gd name="T111" fmla="*/ 12 h 100"/>
              <a:gd name="T112" fmla="*/ 136 w 248"/>
              <a:gd name="T113" fmla="*/ 12 h 100"/>
              <a:gd name="T114" fmla="*/ 144 w 248"/>
              <a:gd name="T115" fmla="*/ 8 h 100"/>
              <a:gd name="T116" fmla="*/ 148 w 248"/>
              <a:gd name="T117" fmla="*/ 8 h 100"/>
              <a:gd name="T118" fmla="*/ 152 w 248"/>
              <a:gd name="T119" fmla="*/ 8 h 100"/>
              <a:gd name="T120" fmla="*/ 152 w 248"/>
              <a:gd name="T121" fmla="*/ 4 h 100"/>
              <a:gd name="T122" fmla="*/ 152 w 248"/>
              <a:gd name="T123" fmla="*/ 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48" h="100">
                <a:moveTo>
                  <a:pt x="152" y="4"/>
                </a:moveTo>
                <a:lnTo>
                  <a:pt x="156" y="4"/>
                </a:lnTo>
                <a:lnTo>
                  <a:pt x="160" y="0"/>
                </a:lnTo>
                <a:lnTo>
                  <a:pt x="164" y="0"/>
                </a:lnTo>
                <a:lnTo>
                  <a:pt x="172" y="0"/>
                </a:lnTo>
                <a:lnTo>
                  <a:pt x="180" y="0"/>
                </a:lnTo>
                <a:lnTo>
                  <a:pt x="188" y="0"/>
                </a:lnTo>
                <a:lnTo>
                  <a:pt x="200" y="4"/>
                </a:lnTo>
                <a:lnTo>
                  <a:pt x="212" y="8"/>
                </a:lnTo>
                <a:lnTo>
                  <a:pt x="228" y="16"/>
                </a:lnTo>
                <a:lnTo>
                  <a:pt x="236" y="20"/>
                </a:lnTo>
                <a:lnTo>
                  <a:pt x="244" y="24"/>
                </a:lnTo>
                <a:lnTo>
                  <a:pt x="248" y="32"/>
                </a:lnTo>
                <a:lnTo>
                  <a:pt x="248" y="36"/>
                </a:lnTo>
                <a:lnTo>
                  <a:pt x="248" y="40"/>
                </a:lnTo>
                <a:lnTo>
                  <a:pt x="244" y="40"/>
                </a:lnTo>
                <a:lnTo>
                  <a:pt x="236" y="44"/>
                </a:lnTo>
                <a:lnTo>
                  <a:pt x="232" y="44"/>
                </a:lnTo>
                <a:lnTo>
                  <a:pt x="224" y="48"/>
                </a:lnTo>
                <a:lnTo>
                  <a:pt x="220" y="52"/>
                </a:lnTo>
                <a:lnTo>
                  <a:pt x="212" y="60"/>
                </a:lnTo>
                <a:lnTo>
                  <a:pt x="204" y="68"/>
                </a:lnTo>
                <a:lnTo>
                  <a:pt x="196" y="76"/>
                </a:lnTo>
                <a:lnTo>
                  <a:pt x="188" y="88"/>
                </a:lnTo>
                <a:lnTo>
                  <a:pt x="176" y="100"/>
                </a:lnTo>
                <a:lnTo>
                  <a:pt x="140" y="100"/>
                </a:lnTo>
                <a:lnTo>
                  <a:pt x="144" y="84"/>
                </a:lnTo>
                <a:lnTo>
                  <a:pt x="148" y="72"/>
                </a:lnTo>
                <a:lnTo>
                  <a:pt x="152" y="64"/>
                </a:lnTo>
                <a:lnTo>
                  <a:pt x="152" y="56"/>
                </a:lnTo>
                <a:lnTo>
                  <a:pt x="156" y="44"/>
                </a:lnTo>
                <a:lnTo>
                  <a:pt x="156" y="40"/>
                </a:lnTo>
                <a:lnTo>
                  <a:pt x="156" y="40"/>
                </a:lnTo>
                <a:lnTo>
                  <a:pt x="152" y="40"/>
                </a:lnTo>
                <a:lnTo>
                  <a:pt x="148" y="40"/>
                </a:lnTo>
                <a:lnTo>
                  <a:pt x="144" y="40"/>
                </a:lnTo>
                <a:lnTo>
                  <a:pt x="140" y="40"/>
                </a:lnTo>
                <a:lnTo>
                  <a:pt x="132" y="44"/>
                </a:lnTo>
                <a:lnTo>
                  <a:pt x="124" y="44"/>
                </a:lnTo>
                <a:lnTo>
                  <a:pt x="116" y="44"/>
                </a:lnTo>
                <a:lnTo>
                  <a:pt x="104" y="44"/>
                </a:lnTo>
                <a:lnTo>
                  <a:pt x="96" y="48"/>
                </a:lnTo>
                <a:lnTo>
                  <a:pt x="80" y="48"/>
                </a:lnTo>
                <a:lnTo>
                  <a:pt x="68" y="48"/>
                </a:lnTo>
                <a:lnTo>
                  <a:pt x="52" y="52"/>
                </a:lnTo>
                <a:lnTo>
                  <a:pt x="36" y="52"/>
                </a:lnTo>
                <a:lnTo>
                  <a:pt x="20" y="56"/>
                </a:lnTo>
                <a:lnTo>
                  <a:pt x="0" y="56"/>
                </a:lnTo>
                <a:lnTo>
                  <a:pt x="0" y="24"/>
                </a:lnTo>
                <a:lnTo>
                  <a:pt x="20" y="24"/>
                </a:lnTo>
                <a:lnTo>
                  <a:pt x="44" y="24"/>
                </a:lnTo>
                <a:lnTo>
                  <a:pt x="68" y="20"/>
                </a:lnTo>
                <a:lnTo>
                  <a:pt x="96" y="20"/>
                </a:lnTo>
                <a:lnTo>
                  <a:pt x="108" y="16"/>
                </a:lnTo>
                <a:lnTo>
                  <a:pt x="120" y="16"/>
                </a:lnTo>
                <a:lnTo>
                  <a:pt x="128" y="12"/>
                </a:lnTo>
                <a:lnTo>
                  <a:pt x="136" y="12"/>
                </a:lnTo>
                <a:lnTo>
                  <a:pt x="144" y="8"/>
                </a:lnTo>
                <a:lnTo>
                  <a:pt x="148" y="8"/>
                </a:lnTo>
                <a:lnTo>
                  <a:pt x="152" y="8"/>
                </a:lnTo>
                <a:lnTo>
                  <a:pt x="152" y="4"/>
                </a:lnTo>
                <a:lnTo>
                  <a:pt x="152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317">
            <a:extLst>
              <a:ext uri="{FF2B5EF4-FFF2-40B4-BE49-F238E27FC236}">
                <a16:creationId xmlns:a16="http://schemas.microsoft.com/office/drawing/2014/main" xmlns="" id="{C20D25A3-A85D-4B9F-AFCD-8B9D434A6D0D}"/>
              </a:ext>
            </a:extLst>
          </p:cNvPr>
          <p:cNvSpPr>
            <a:spLocks/>
          </p:cNvSpPr>
          <p:nvPr/>
        </p:nvSpPr>
        <p:spPr bwMode="auto">
          <a:xfrm>
            <a:off x="5810748" y="4930046"/>
            <a:ext cx="623255" cy="95120"/>
          </a:xfrm>
          <a:custGeom>
            <a:avLst/>
            <a:gdLst>
              <a:gd name="T0" fmla="*/ 152 w 164"/>
              <a:gd name="T1" fmla="*/ 8 h 20"/>
              <a:gd name="T2" fmla="*/ 144 w 164"/>
              <a:gd name="T3" fmla="*/ 8 h 20"/>
              <a:gd name="T4" fmla="*/ 136 w 164"/>
              <a:gd name="T5" fmla="*/ 12 h 20"/>
              <a:gd name="T6" fmla="*/ 124 w 164"/>
              <a:gd name="T7" fmla="*/ 12 h 20"/>
              <a:gd name="T8" fmla="*/ 104 w 164"/>
              <a:gd name="T9" fmla="*/ 12 h 20"/>
              <a:gd name="T10" fmla="*/ 84 w 164"/>
              <a:gd name="T11" fmla="*/ 12 h 20"/>
              <a:gd name="T12" fmla="*/ 60 w 164"/>
              <a:gd name="T13" fmla="*/ 16 h 20"/>
              <a:gd name="T14" fmla="*/ 32 w 164"/>
              <a:gd name="T15" fmla="*/ 16 h 20"/>
              <a:gd name="T16" fmla="*/ 0 w 164"/>
              <a:gd name="T17" fmla="*/ 20 h 20"/>
              <a:gd name="T18" fmla="*/ 0 w 164"/>
              <a:gd name="T19" fmla="*/ 16 h 20"/>
              <a:gd name="T20" fmla="*/ 12 w 164"/>
              <a:gd name="T21" fmla="*/ 16 h 20"/>
              <a:gd name="T22" fmla="*/ 28 w 164"/>
              <a:gd name="T23" fmla="*/ 12 h 20"/>
              <a:gd name="T24" fmla="*/ 44 w 164"/>
              <a:gd name="T25" fmla="*/ 12 h 20"/>
              <a:gd name="T26" fmla="*/ 56 w 164"/>
              <a:gd name="T27" fmla="*/ 12 h 20"/>
              <a:gd name="T28" fmla="*/ 68 w 164"/>
              <a:gd name="T29" fmla="*/ 8 h 20"/>
              <a:gd name="T30" fmla="*/ 80 w 164"/>
              <a:gd name="T31" fmla="*/ 8 h 20"/>
              <a:gd name="T32" fmla="*/ 88 w 164"/>
              <a:gd name="T33" fmla="*/ 8 h 20"/>
              <a:gd name="T34" fmla="*/ 100 w 164"/>
              <a:gd name="T35" fmla="*/ 4 h 20"/>
              <a:gd name="T36" fmla="*/ 108 w 164"/>
              <a:gd name="T37" fmla="*/ 4 h 20"/>
              <a:gd name="T38" fmla="*/ 120 w 164"/>
              <a:gd name="T39" fmla="*/ 4 h 20"/>
              <a:gd name="T40" fmla="*/ 132 w 164"/>
              <a:gd name="T41" fmla="*/ 0 h 20"/>
              <a:gd name="T42" fmla="*/ 140 w 164"/>
              <a:gd name="T43" fmla="*/ 0 h 20"/>
              <a:gd name="T44" fmla="*/ 148 w 164"/>
              <a:gd name="T45" fmla="*/ 0 h 20"/>
              <a:gd name="T46" fmla="*/ 156 w 164"/>
              <a:gd name="T47" fmla="*/ 4 h 20"/>
              <a:gd name="T48" fmla="*/ 160 w 164"/>
              <a:gd name="T49" fmla="*/ 4 h 20"/>
              <a:gd name="T50" fmla="*/ 164 w 164"/>
              <a:gd name="T51" fmla="*/ 4 h 20"/>
              <a:gd name="T52" fmla="*/ 164 w 164"/>
              <a:gd name="T53" fmla="*/ 4 h 20"/>
              <a:gd name="T54" fmla="*/ 164 w 164"/>
              <a:gd name="T55" fmla="*/ 4 h 20"/>
              <a:gd name="T56" fmla="*/ 164 w 164"/>
              <a:gd name="T57" fmla="*/ 4 h 20"/>
              <a:gd name="T58" fmla="*/ 160 w 164"/>
              <a:gd name="T59" fmla="*/ 8 h 20"/>
              <a:gd name="T60" fmla="*/ 156 w 164"/>
              <a:gd name="T61" fmla="*/ 8 h 20"/>
              <a:gd name="T62" fmla="*/ 152 w 164"/>
              <a:gd name="T63" fmla="*/ 8 h 20"/>
              <a:gd name="T64" fmla="*/ 152 w 164"/>
              <a:gd name="T65" fmla="*/ 8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4" h="20">
                <a:moveTo>
                  <a:pt x="152" y="8"/>
                </a:moveTo>
                <a:lnTo>
                  <a:pt x="144" y="8"/>
                </a:lnTo>
                <a:lnTo>
                  <a:pt x="136" y="12"/>
                </a:lnTo>
                <a:lnTo>
                  <a:pt x="124" y="12"/>
                </a:lnTo>
                <a:lnTo>
                  <a:pt x="104" y="12"/>
                </a:lnTo>
                <a:lnTo>
                  <a:pt x="84" y="12"/>
                </a:lnTo>
                <a:lnTo>
                  <a:pt x="60" y="16"/>
                </a:lnTo>
                <a:lnTo>
                  <a:pt x="32" y="16"/>
                </a:lnTo>
                <a:lnTo>
                  <a:pt x="0" y="20"/>
                </a:lnTo>
                <a:lnTo>
                  <a:pt x="0" y="16"/>
                </a:lnTo>
                <a:lnTo>
                  <a:pt x="12" y="16"/>
                </a:lnTo>
                <a:lnTo>
                  <a:pt x="28" y="12"/>
                </a:lnTo>
                <a:lnTo>
                  <a:pt x="44" y="12"/>
                </a:lnTo>
                <a:lnTo>
                  <a:pt x="56" y="12"/>
                </a:lnTo>
                <a:lnTo>
                  <a:pt x="68" y="8"/>
                </a:lnTo>
                <a:lnTo>
                  <a:pt x="80" y="8"/>
                </a:lnTo>
                <a:lnTo>
                  <a:pt x="88" y="8"/>
                </a:lnTo>
                <a:lnTo>
                  <a:pt x="100" y="4"/>
                </a:lnTo>
                <a:lnTo>
                  <a:pt x="108" y="4"/>
                </a:lnTo>
                <a:lnTo>
                  <a:pt x="120" y="4"/>
                </a:lnTo>
                <a:lnTo>
                  <a:pt x="132" y="0"/>
                </a:lnTo>
                <a:lnTo>
                  <a:pt x="140" y="0"/>
                </a:lnTo>
                <a:lnTo>
                  <a:pt x="148" y="0"/>
                </a:lnTo>
                <a:lnTo>
                  <a:pt x="156" y="4"/>
                </a:lnTo>
                <a:lnTo>
                  <a:pt x="160" y="4"/>
                </a:lnTo>
                <a:lnTo>
                  <a:pt x="164" y="4"/>
                </a:lnTo>
                <a:lnTo>
                  <a:pt x="164" y="4"/>
                </a:lnTo>
                <a:lnTo>
                  <a:pt x="164" y="4"/>
                </a:lnTo>
                <a:lnTo>
                  <a:pt x="164" y="4"/>
                </a:lnTo>
                <a:lnTo>
                  <a:pt x="160" y="8"/>
                </a:lnTo>
                <a:lnTo>
                  <a:pt x="156" y="8"/>
                </a:lnTo>
                <a:lnTo>
                  <a:pt x="152" y="8"/>
                </a:lnTo>
                <a:lnTo>
                  <a:pt x="152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318">
            <a:extLst>
              <a:ext uri="{FF2B5EF4-FFF2-40B4-BE49-F238E27FC236}">
                <a16:creationId xmlns:a16="http://schemas.microsoft.com/office/drawing/2014/main" xmlns="" id="{1BAAB3FC-A633-4DB0-956D-152CC35AF237}"/>
              </a:ext>
            </a:extLst>
          </p:cNvPr>
          <p:cNvSpPr>
            <a:spLocks/>
          </p:cNvSpPr>
          <p:nvPr/>
        </p:nvSpPr>
        <p:spPr bwMode="auto">
          <a:xfrm>
            <a:off x="5825949" y="3921777"/>
            <a:ext cx="425638" cy="342431"/>
          </a:xfrm>
          <a:custGeom>
            <a:avLst/>
            <a:gdLst>
              <a:gd name="T0" fmla="*/ 0 w 112"/>
              <a:gd name="T1" fmla="*/ 0 h 72"/>
              <a:gd name="T2" fmla="*/ 20 w 112"/>
              <a:gd name="T3" fmla="*/ 0 h 72"/>
              <a:gd name="T4" fmla="*/ 36 w 112"/>
              <a:gd name="T5" fmla="*/ 0 h 72"/>
              <a:gd name="T6" fmla="*/ 52 w 112"/>
              <a:gd name="T7" fmla="*/ 0 h 72"/>
              <a:gd name="T8" fmla="*/ 64 w 112"/>
              <a:gd name="T9" fmla="*/ 4 h 72"/>
              <a:gd name="T10" fmla="*/ 72 w 112"/>
              <a:gd name="T11" fmla="*/ 4 h 72"/>
              <a:gd name="T12" fmla="*/ 84 w 112"/>
              <a:gd name="T13" fmla="*/ 8 h 72"/>
              <a:gd name="T14" fmla="*/ 92 w 112"/>
              <a:gd name="T15" fmla="*/ 12 h 72"/>
              <a:gd name="T16" fmla="*/ 100 w 112"/>
              <a:gd name="T17" fmla="*/ 16 h 72"/>
              <a:gd name="T18" fmla="*/ 104 w 112"/>
              <a:gd name="T19" fmla="*/ 24 h 72"/>
              <a:gd name="T20" fmla="*/ 108 w 112"/>
              <a:gd name="T21" fmla="*/ 28 h 72"/>
              <a:gd name="T22" fmla="*/ 108 w 112"/>
              <a:gd name="T23" fmla="*/ 36 h 72"/>
              <a:gd name="T24" fmla="*/ 112 w 112"/>
              <a:gd name="T25" fmla="*/ 44 h 72"/>
              <a:gd name="T26" fmla="*/ 112 w 112"/>
              <a:gd name="T27" fmla="*/ 52 h 72"/>
              <a:gd name="T28" fmla="*/ 108 w 112"/>
              <a:gd name="T29" fmla="*/ 60 h 72"/>
              <a:gd name="T30" fmla="*/ 108 w 112"/>
              <a:gd name="T31" fmla="*/ 64 h 72"/>
              <a:gd name="T32" fmla="*/ 104 w 112"/>
              <a:gd name="T33" fmla="*/ 68 h 72"/>
              <a:gd name="T34" fmla="*/ 100 w 112"/>
              <a:gd name="T35" fmla="*/ 68 h 72"/>
              <a:gd name="T36" fmla="*/ 96 w 112"/>
              <a:gd name="T37" fmla="*/ 72 h 72"/>
              <a:gd name="T38" fmla="*/ 80 w 112"/>
              <a:gd name="T39" fmla="*/ 72 h 72"/>
              <a:gd name="T40" fmla="*/ 76 w 112"/>
              <a:gd name="T41" fmla="*/ 72 h 72"/>
              <a:gd name="T42" fmla="*/ 72 w 112"/>
              <a:gd name="T43" fmla="*/ 68 h 72"/>
              <a:gd name="T44" fmla="*/ 64 w 112"/>
              <a:gd name="T45" fmla="*/ 64 h 72"/>
              <a:gd name="T46" fmla="*/ 52 w 112"/>
              <a:gd name="T47" fmla="*/ 56 h 72"/>
              <a:gd name="T48" fmla="*/ 40 w 112"/>
              <a:gd name="T49" fmla="*/ 44 h 72"/>
              <a:gd name="T50" fmla="*/ 28 w 112"/>
              <a:gd name="T51" fmla="*/ 32 h 72"/>
              <a:gd name="T52" fmla="*/ 16 w 112"/>
              <a:gd name="T53" fmla="*/ 16 h 72"/>
              <a:gd name="T54" fmla="*/ 0 w 112"/>
              <a:gd name="T55" fmla="*/ 0 h 72"/>
              <a:gd name="T56" fmla="*/ 0 w 112"/>
              <a:gd name="T57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12" h="72">
                <a:moveTo>
                  <a:pt x="0" y="0"/>
                </a:moveTo>
                <a:lnTo>
                  <a:pt x="20" y="0"/>
                </a:lnTo>
                <a:lnTo>
                  <a:pt x="36" y="0"/>
                </a:lnTo>
                <a:lnTo>
                  <a:pt x="52" y="0"/>
                </a:lnTo>
                <a:lnTo>
                  <a:pt x="64" y="4"/>
                </a:lnTo>
                <a:lnTo>
                  <a:pt x="72" y="4"/>
                </a:lnTo>
                <a:lnTo>
                  <a:pt x="84" y="8"/>
                </a:lnTo>
                <a:lnTo>
                  <a:pt x="92" y="12"/>
                </a:lnTo>
                <a:lnTo>
                  <a:pt x="100" y="16"/>
                </a:lnTo>
                <a:lnTo>
                  <a:pt x="104" y="24"/>
                </a:lnTo>
                <a:lnTo>
                  <a:pt x="108" y="28"/>
                </a:lnTo>
                <a:lnTo>
                  <a:pt x="108" y="36"/>
                </a:lnTo>
                <a:lnTo>
                  <a:pt x="112" y="44"/>
                </a:lnTo>
                <a:lnTo>
                  <a:pt x="112" y="52"/>
                </a:lnTo>
                <a:lnTo>
                  <a:pt x="108" y="60"/>
                </a:lnTo>
                <a:lnTo>
                  <a:pt x="108" y="64"/>
                </a:lnTo>
                <a:lnTo>
                  <a:pt x="104" y="68"/>
                </a:lnTo>
                <a:lnTo>
                  <a:pt x="100" y="68"/>
                </a:lnTo>
                <a:lnTo>
                  <a:pt x="96" y="72"/>
                </a:lnTo>
                <a:lnTo>
                  <a:pt x="80" y="72"/>
                </a:lnTo>
                <a:lnTo>
                  <a:pt x="76" y="72"/>
                </a:lnTo>
                <a:lnTo>
                  <a:pt x="72" y="68"/>
                </a:lnTo>
                <a:lnTo>
                  <a:pt x="64" y="64"/>
                </a:lnTo>
                <a:lnTo>
                  <a:pt x="52" y="56"/>
                </a:lnTo>
                <a:lnTo>
                  <a:pt x="40" y="44"/>
                </a:lnTo>
                <a:lnTo>
                  <a:pt x="28" y="32"/>
                </a:lnTo>
                <a:lnTo>
                  <a:pt x="16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Freeform 319">
            <a:extLst>
              <a:ext uri="{FF2B5EF4-FFF2-40B4-BE49-F238E27FC236}">
                <a16:creationId xmlns:a16="http://schemas.microsoft.com/office/drawing/2014/main" xmlns="" id="{42FEF269-FBC3-4D16-93F3-001B21BDA8C4}"/>
              </a:ext>
            </a:extLst>
          </p:cNvPr>
          <p:cNvSpPr>
            <a:spLocks/>
          </p:cNvSpPr>
          <p:nvPr/>
        </p:nvSpPr>
        <p:spPr bwMode="auto">
          <a:xfrm>
            <a:off x="5157090" y="4226160"/>
            <a:ext cx="1824161" cy="361455"/>
          </a:xfrm>
          <a:custGeom>
            <a:avLst/>
            <a:gdLst>
              <a:gd name="T0" fmla="*/ 108 w 480"/>
              <a:gd name="T1" fmla="*/ 68 h 76"/>
              <a:gd name="T2" fmla="*/ 88 w 480"/>
              <a:gd name="T3" fmla="*/ 72 h 76"/>
              <a:gd name="T4" fmla="*/ 72 w 480"/>
              <a:gd name="T5" fmla="*/ 72 h 76"/>
              <a:gd name="T6" fmla="*/ 60 w 480"/>
              <a:gd name="T7" fmla="*/ 76 h 76"/>
              <a:gd name="T8" fmla="*/ 48 w 480"/>
              <a:gd name="T9" fmla="*/ 72 h 76"/>
              <a:gd name="T10" fmla="*/ 32 w 480"/>
              <a:gd name="T11" fmla="*/ 68 h 76"/>
              <a:gd name="T12" fmla="*/ 12 w 480"/>
              <a:gd name="T13" fmla="*/ 60 h 76"/>
              <a:gd name="T14" fmla="*/ 0 w 480"/>
              <a:gd name="T15" fmla="*/ 56 h 76"/>
              <a:gd name="T16" fmla="*/ 0 w 480"/>
              <a:gd name="T17" fmla="*/ 48 h 76"/>
              <a:gd name="T18" fmla="*/ 8 w 480"/>
              <a:gd name="T19" fmla="*/ 44 h 76"/>
              <a:gd name="T20" fmla="*/ 16 w 480"/>
              <a:gd name="T21" fmla="*/ 40 h 76"/>
              <a:gd name="T22" fmla="*/ 36 w 480"/>
              <a:gd name="T23" fmla="*/ 40 h 76"/>
              <a:gd name="T24" fmla="*/ 56 w 480"/>
              <a:gd name="T25" fmla="*/ 36 h 76"/>
              <a:gd name="T26" fmla="*/ 92 w 480"/>
              <a:gd name="T27" fmla="*/ 32 h 76"/>
              <a:gd name="T28" fmla="*/ 136 w 480"/>
              <a:gd name="T29" fmla="*/ 28 h 76"/>
              <a:gd name="T30" fmla="*/ 196 w 480"/>
              <a:gd name="T31" fmla="*/ 24 h 76"/>
              <a:gd name="T32" fmla="*/ 260 w 480"/>
              <a:gd name="T33" fmla="*/ 16 h 76"/>
              <a:gd name="T34" fmla="*/ 316 w 480"/>
              <a:gd name="T35" fmla="*/ 8 h 76"/>
              <a:gd name="T36" fmla="*/ 360 w 480"/>
              <a:gd name="T37" fmla="*/ 4 h 76"/>
              <a:gd name="T38" fmla="*/ 392 w 480"/>
              <a:gd name="T39" fmla="*/ 0 h 76"/>
              <a:gd name="T40" fmla="*/ 424 w 480"/>
              <a:gd name="T41" fmla="*/ 0 h 76"/>
              <a:gd name="T42" fmla="*/ 452 w 480"/>
              <a:gd name="T43" fmla="*/ 4 h 76"/>
              <a:gd name="T44" fmla="*/ 472 w 480"/>
              <a:gd name="T45" fmla="*/ 12 h 76"/>
              <a:gd name="T46" fmla="*/ 480 w 480"/>
              <a:gd name="T47" fmla="*/ 20 h 76"/>
              <a:gd name="T48" fmla="*/ 480 w 480"/>
              <a:gd name="T49" fmla="*/ 32 h 76"/>
              <a:gd name="T50" fmla="*/ 476 w 480"/>
              <a:gd name="T51" fmla="*/ 40 h 76"/>
              <a:gd name="T52" fmla="*/ 468 w 480"/>
              <a:gd name="T53" fmla="*/ 44 h 76"/>
              <a:gd name="T54" fmla="*/ 452 w 480"/>
              <a:gd name="T55" fmla="*/ 44 h 76"/>
              <a:gd name="T56" fmla="*/ 432 w 480"/>
              <a:gd name="T57" fmla="*/ 44 h 76"/>
              <a:gd name="T58" fmla="*/ 408 w 480"/>
              <a:gd name="T59" fmla="*/ 44 h 76"/>
              <a:gd name="T60" fmla="*/ 376 w 480"/>
              <a:gd name="T61" fmla="*/ 44 h 76"/>
              <a:gd name="T62" fmla="*/ 304 w 480"/>
              <a:gd name="T63" fmla="*/ 48 h 76"/>
              <a:gd name="T64" fmla="*/ 240 w 480"/>
              <a:gd name="T65" fmla="*/ 52 h 76"/>
              <a:gd name="T66" fmla="*/ 200 w 480"/>
              <a:gd name="T67" fmla="*/ 56 h 76"/>
              <a:gd name="T68" fmla="*/ 168 w 480"/>
              <a:gd name="T69" fmla="*/ 60 h 76"/>
              <a:gd name="T70" fmla="*/ 136 w 480"/>
              <a:gd name="T71" fmla="*/ 64 h 76"/>
              <a:gd name="T72" fmla="*/ 120 w 480"/>
              <a:gd name="T73" fmla="*/ 6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80" h="76">
                <a:moveTo>
                  <a:pt x="120" y="68"/>
                </a:moveTo>
                <a:lnTo>
                  <a:pt x="108" y="68"/>
                </a:lnTo>
                <a:lnTo>
                  <a:pt x="96" y="72"/>
                </a:lnTo>
                <a:lnTo>
                  <a:pt x="88" y="72"/>
                </a:lnTo>
                <a:lnTo>
                  <a:pt x="80" y="72"/>
                </a:lnTo>
                <a:lnTo>
                  <a:pt x="72" y="72"/>
                </a:lnTo>
                <a:lnTo>
                  <a:pt x="64" y="76"/>
                </a:lnTo>
                <a:lnTo>
                  <a:pt x="60" y="76"/>
                </a:lnTo>
                <a:lnTo>
                  <a:pt x="56" y="72"/>
                </a:lnTo>
                <a:lnTo>
                  <a:pt x="48" y="72"/>
                </a:lnTo>
                <a:lnTo>
                  <a:pt x="44" y="68"/>
                </a:lnTo>
                <a:lnTo>
                  <a:pt x="32" y="68"/>
                </a:lnTo>
                <a:lnTo>
                  <a:pt x="24" y="64"/>
                </a:lnTo>
                <a:lnTo>
                  <a:pt x="12" y="60"/>
                </a:lnTo>
                <a:lnTo>
                  <a:pt x="8" y="60"/>
                </a:lnTo>
                <a:lnTo>
                  <a:pt x="0" y="56"/>
                </a:lnTo>
                <a:lnTo>
                  <a:pt x="0" y="48"/>
                </a:lnTo>
                <a:lnTo>
                  <a:pt x="0" y="48"/>
                </a:lnTo>
                <a:lnTo>
                  <a:pt x="4" y="48"/>
                </a:lnTo>
                <a:lnTo>
                  <a:pt x="8" y="44"/>
                </a:lnTo>
                <a:lnTo>
                  <a:pt x="12" y="44"/>
                </a:lnTo>
                <a:lnTo>
                  <a:pt x="16" y="40"/>
                </a:lnTo>
                <a:lnTo>
                  <a:pt x="24" y="40"/>
                </a:lnTo>
                <a:lnTo>
                  <a:pt x="36" y="40"/>
                </a:lnTo>
                <a:lnTo>
                  <a:pt x="44" y="36"/>
                </a:lnTo>
                <a:lnTo>
                  <a:pt x="56" y="36"/>
                </a:lnTo>
                <a:lnTo>
                  <a:pt x="72" y="36"/>
                </a:lnTo>
                <a:lnTo>
                  <a:pt x="92" y="32"/>
                </a:lnTo>
                <a:lnTo>
                  <a:pt x="112" y="32"/>
                </a:lnTo>
                <a:lnTo>
                  <a:pt x="136" y="28"/>
                </a:lnTo>
                <a:lnTo>
                  <a:pt x="164" y="28"/>
                </a:lnTo>
                <a:lnTo>
                  <a:pt x="196" y="24"/>
                </a:lnTo>
                <a:lnTo>
                  <a:pt x="228" y="20"/>
                </a:lnTo>
                <a:lnTo>
                  <a:pt x="260" y="16"/>
                </a:lnTo>
                <a:lnTo>
                  <a:pt x="292" y="12"/>
                </a:lnTo>
                <a:lnTo>
                  <a:pt x="316" y="8"/>
                </a:lnTo>
                <a:lnTo>
                  <a:pt x="340" y="8"/>
                </a:lnTo>
                <a:lnTo>
                  <a:pt x="360" y="4"/>
                </a:lnTo>
                <a:lnTo>
                  <a:pt x="380" y="4"/>
                </a:lnTo>
                <a:lnTo>
                  <a:pt x="392" y="0"/>
                </a:lnTo>
                <a:lnTo>
                  <a:pt x="404" y="0"/>
                </a:lnTo>
                <a:lnTo>
                  <a:pt x="424" y="0"/>
                </a:lnTo>
                <a:lnTo>
                  <a:pt x="440" y="0"/>
                </a:lnTo>
                <a:lnTo>
                  <a:pt x="452" y="4"/>
                </a:lnTo>
                <a:lnTo>
                  <a:pt x="464" y="8"/>
                </a:lnTo>
                <a:lnTo>
                  <a:pt x="472" y="12"/>
                </a:lnTo>
                <a:lnTo>
                  <a:pt x="476" y="16"/>
                </a:lnTo>
                <a:lnTo>
                  <a:pt x="480" y="20"/>
                </a:lnTo>
                <a:lnTo>
                  <a:pt x="480" y="24"/>
                </a:lnTo>
                <a:lnTo>
                  <a:pt x="480" y="32"/>
                </a:lnTo>
                <a:lnTo>
                  <a:pt x="480" y="36"/>
                </a:lnTo>
                <a:lnTo>
                  <a:pt x="476" y="40"/>
                </a:lnTo>
                <a:lnTo>
                  <a:pt x="472" y="40"/>
                </a:lnTo>
                <a:lnTo>
                  <a:pt x="468" y="44"/>
                </a:lnTo>
                <a:lnTo>
                  <a:pt x="460" y="44"/>
                </a:lnTo>
                <a:lnTo>
                  <a:pt x="452" y="44"/>
                </a:lnTo>
                <a:lnTo>
                  <a:pt x="444" y="44"/>
                </a:lnTo>
                <a:lnTo>
                  <a:pt x="432" y="44"/>
                </a:lnTo>
                <a:lnTo>
                  <a:pt x="420" y="44"/>
                </a:lnTo>
                <a:lnTo>
                  <a:pt x="408" y="44"/>
                </a:lnTo>
                <a:lnTo>
                  <a:pt x="392" y="44"/>
                </a:lnTo>
                <a:lnTo>
                  <a:pt x="376" y="44"/>
                </a:lnTo>
                <a:lnTo>
                  <a:pt x="344" y="48"/>
                </a:lnTo>
                <a:lnTo>
                  <a:pt x="304" y="48"/>
                </a:lnTo>
                <a:lnTo>
                  <a:pt x="264" y="52"/>
                </a:lnTo>
                <a:lnTo>
                  <a:pt x="240" y="52"/>
                </a:lnTo>
                <a:lnTo>
                  <a:pt x="220" y="56"/>
                </a:lnTo>
                <a:lnTo>
                  <a:pt x="200" y="56"/>
                </a:lnTo>
                <a:lnTo>
                  <a:pt x="184" y="60"/>
                </a:lnTo>
                <a:lnTo>
                  <a:pt x="168" y="60"/>
                </a:lnTo>
                <a:lnTo>
                  <a:pt x="148" y="64"/>
                </a:lnTo>
                <a:lnTo>
                  <a:pt x="136" y="64"/>
                </a:lnTo>
                <a:lnTo>
                  <a:pt x="120" y="68"/>
                </a:lnTo>
                <a:lnTo>
                  <a:pt x="120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320">
            <a:extLst>
              <a:ext uri="{FF2B5EF4-FFF2-40B4-BE49-F238E27FC236}">
                <a16:creationId xmlns:a16="http://schemas.microsoft.com/office/drawing/2014/main" xmlns="" id="{7E2706BE-FB21-4EC0-B0CE-7F4E61BF41F7}"/>
              </a:ext>
            </a:extLst>
          </p:cNvPr>
          <p:cNvSpPr>
            <a:spLocks/>
          </p:cNvSpPr>
          <p:nvPr/>
        </p:nvSpPr>
        <p:spPr bwMode="auto">
          <a:xfrm>
            <a:off x="5704338" y="5424669"/>
            <a:ext cx="1580939" cy="1084365"/>
          </a:xfrm>
          <a:custGeom>
            <a:avLst/>
            <a:gdLst>
              <a:gd name="T0" fmla="*/ 352 w 416"/>
              <a:gd name="T1" fmla="*/ 96 h 228"/>
              <a:gd name="T2" fmla="*/ 356 w 416"/>
              <a:gd name="T3" fmla="*/ 80 h 228"/>
              <a:gd name="T4" fmla="*/ 364 w 416"/>
              <a:gd name="T5" fmla="*/ 72 h 228"/>
              <a:gd name="T6" fmla="*/ 372 w 416"/>
              <a:gd name="T7" fmla="*/ 68 h 228"/>
              <a:gd name="T8" fmla="*/ 380 w 416"/>
              <a:gd name="T9" fmla="*/ 68 h 228"/>
              <a:gd name="T10" fmla="*/ 384 w 416"/>
              <a:gd name="T11" fmla="*/ 76 h 228"/>
              <a:gd name="T12" fmla="*/ 392 w 416"/>
              <a:gd name="T13" fmla="*/ 88 h 228"/>
              <a:gd name="T14" fmla="*/ 392 w 416"/>
              <a:gd name="T15" fmla="*/ 104 h 228"/>
              <a:gd name="T16" fmla="*/ 400 w 416"/>
              <a:gd name="T17" fmla="*/ 140 h 228"/>
              <a:gd name="T18" fmla="*/ 412 w 416"/>
              <a:gd name="T19" fmla="*/ 164 h 228"/>
              <a:gd name="T20" fmla="*/ 416 w 416"/>
              <a:gd name="T21" fmla="*/ 176 h 228"/>
              <a:gd name="T22" fmla="*/ 408 w 416"/>
              <a:gd name="T23" fmla="*/ 188 h 228"/>
              <a:gd name="T24" fmla="*/ 400 w 416"/>
              <a:gd name="T25" fmla="*/ 196 h 228"/>
              <a:gd name="T26" fmla="*/ 380 w 416"/>
              <a:gd name="T27" fmla="*/ 204 h 228"/>
              <a:gd name="T28" fmla="*/ 340 w 416"/>
              <a:gd name="T29" fmla="*/ 220 h 228"/>
              <a:gd name="T30" fmla="*/ 300 w 416"/>
              <a:gd name="T31" fmla="*/ 224 h 228"/>
              <a:gd name="T32" fmla="*/ 256 w 416"/>
              <a:gd name="T33" fmla="*/ 228 h 228"/>
              <a:gd name="T34" fmla="*/ 220 w 416"/>
              <a:gd name="T35" fmla="*/ 224 h 228"/>
              <a:gd name="T36" fmla="*/ 184 w 416"/>
              <a:gd name="T37" fmla="*/ 220 h 228"/>
              <a:gd name="T38" fmla="*/ 152 w 416"/>
              <a:gd name="T39" fmla="*/ 208 h 228"/>
              <a:gd name="T40" fmla="*/ 128 w 416"/>
              <a:gd name="T41" fmla="*/ 192 h 228"/>
              <a:gd name="T42" fmla="*/ 112 w 416"/>
              <a:gd name="T43" fmla="*/ 168 h 228"/>
              <a:gd name="T44" fmla="*/ 108 w 416"/>
              <a:gd name="T45" fmla="*/ 136 h 228"/>
              <a:gd name="T46" fmla="*/ 108 w 416"/>
              <a:gd name="T47" fmla="*/ 96 h 228"/>
              <a:gd name="T48" fmla="*/ 108 w 416"/>
              <a:gd name="T49" fmla="*/ 76 h 228"/>
              <a:gd name="T50" fmla="*/ 108 w 416"/>
              <a:gd name="T51" fmla="*/ 64 h 228"/>
              <a:gd name="T52" fmla="*/ 108 w 416"/>
              <a:gd name="T53" fmla="*/ 52 h 228"/>
              <a:gd name="T54" fmla="*/ 108 w 416"/>
              <a:gd name="T55" fmla="*/ 48 h 228"/>
              <a:gd name="T56" fmla="*/ 100 w 416"/>
              <a:gd name="T57" fmla="*/ 48 h 228"/>
              <a:gd name="T58" fmla="*/ 80 w 416"/>
              <a:gd name="T59" fmla="*/ 48 h 228"/>
              <a:gd name="T60" fmla="*/ 68 w 416"/>
              <a:gd name="T61" fmla="*/ 52 h 228"/>
              <a:gd name="T62" fmla="*/ 52 w 416"/>
              <a:gd name="T63" fmla="*/ 52 h 228"/>
              <a:gd name="T64" fmla="*/ 4 w 416"/>
              <a:gd name="T65" fmla="*/ 56 h 228"/>
              <a:gd name="T66" fmla="*/ 20 w 416"/>
              <a:gd name="T67" fmla="*/ 24 h 228"/>
              <a:gd name="T68" fmla="*/ 60 w 416"/>
              <a:gd name="T69" fmla="*/ 20 h 228"/>
              <a:gd name="T70" fmla="*/ 88 w 416"/>
              <a:gd name="T71" fmla="*/ 16 h 228"/>
              <a:gd name="T72" fmla="*/ 104 w 416"/>
              <a:gd name="T73" fmla="*/ 8 h 228"/>
              <a:gd name="T74" fmla="*/ 124 w 416"/>
              <a:gd name="T75" fmla="*/ 0 h 228"/>
              <a:gd name="T76" fmla="*/ 132 w 416"/>
              <a:gd name="T77" fmla="*/ 0 h 228"/>
              <a:gd name="T78" fmla="*/ 148 w 416"/>
              <a:gd name="T79" fmla="*/ 4 h 228"/>
              <a:gd name="T80" fmla="*/ 168 w 416"/>
              <a:gd name="T81" fmla="*/ 12 h 228"/>
              <a:gd name="T82" fmla="*/ 184 w 416"/>
              <a:gd name="T83" fmla="*/ 28 h 228"/>
              <a:gd name="T84" fmla="*/ 188 w 416"/>
              <a:gd name="T85" fmla="*/ 36 h 228"/>
              <a:gd name="T86" fmla="*/ 184 w 416"/>
              <a:gd name="T87" fmla="*/ 48 h 228"/>
              <a:gd name="T88" fmla="*/ 176 w 416"/>
              <a:gd name="T89" fmla="*/ 52 h 228"/>
              <a:gd name="T90" fmla="*/ 164 w 416"/>
              <a:gd name="T91" fmla="*/ 60 h 228"/>
              <a:gd name="T92" fmla="*/ 156 w 416"/>
              <a:gd name="T93" fmla="*/ 84 h 228"/>
              <a:gd name="T94" fmla="*/ 156 w 416"/>
              <a:gd name="T95" fmla="*/ 104 h 228"/>
              <a:gd name="T96" fmla="*/ 156 w 416"/>
              <a:gd name="T97" fmla="*/ 124 h 228"/>
              <a:gd name="T98" fmla="*/ 160 w 416"/>
              <a:gd name="T99" fmla="*/ 136 h 228"/>
              <a:gd name="T100" fmla="*/ 168 w 416"/>
              <a:gd name="T101" fmla="*/ 160 h 228"/>
              <a:gd name="T102" fmla="*/ 176 w 416"/>
              <a:gd name="T103" fmla="*/ 168 h 228"/>
              <a:gd name="T104" fmla="*/ 192 w 416"/>
              <a:gd name="T105" fmla="*/ 172 h 228"/>
              <a:gd name="T106" fmla="*/ 220 w 416"/>
              <a:gd name="T107" fmla="*/ 176 h 228"/>
              <a:gd name="T108" fmla="*/ 256 w 416"/>
              <a:gd name="T109" fmla="*/ 176 h 228"/>
              <a:gd name="T110" fmla="*/ 288 w 416"/>
              <a:gd name="T111" fmla="*/ 176 h 228"/>
              <a:gd name="T112" fmla="*/ 308 w 416"/>
              <a:gd name="T113" fmla="*/ 172 h 228"/>
              <a:gd name="T114" fmla="*/ 324 w 416"/>
              <a:gd name="T115" fmla="*/ 164 h 228"/>
              <a:gd name="T116" fmla="*/ 336 w 416"/>
              <a:gd name="T117" fmla="*/ 160 h 228"/>
              <a:gd name="T118" fmla="*/ 340 w 416"/>
              <a:gd name="T119" fmla="*/ 152 h 228"/>
              <a:gd name="T120" fmla="*/ 348 w 416"/>
              <a:gd name="T121" fmla="*/ 132 h 228"/>
              <a:gd name="T122" fmla="*/ 348 w 416"/>
              <a:gd name="T123" fmla="*/ 112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6" h="228">
                <a:moveTo>
                  <a:pt x="348" y="112"/>
                </a:moveTo>
                <a:lnTo>
                  <a:pt x="352" y="96"/>
                </a:lnTo>
                <a:lnTo>
                  <a:pt x="356" y="88"/>
                </a:lnTo>
                <a:lnTo>
                  <a:pt x="356" y="80"/>
                </a:lnTo>
                <a:lnTo>
                  <a:pt x="360" y="76"/>
                </a:lnTo>
                <a:lnTo>
                  <a:pt x="364" y="72"/>
                </a:lnTo>
                <a:lnTo>
                  <a:pt x="368" y="68"/>
                </a:lnTo>
                <a:lnTo>
                  <a:pt x="372" y="68"/>
                </a:lnTo>
                <a:lnTo>
                  <a:pt x="376" y="68"/>
                </a:lnTo>
                <a:lnTo>
                  <a:pt x="380" y="68"/>
                </a:lnTo>
                <a:lnTo>
                  <a:pt x="384" y="72"/>
                </a:lnTo>
                <a:lnTo>
                  <a:pt x="384" y="76"/>
                </a:lnTo>
                <a:lnTo>
                  <a:pt x="388" y="80"/>
                </a:lnTo>
                <a:lnTo>
                  <a:pt x="392" y="88"/>
                </a:lnTo>
                <a:lnTo>
                  <a:pt x="392" y="96"/>
                </a:lnTo>
                <a:lnTo>
                  <a:pt x="392" y="104"/>
                </a:lnTo>
                <a:lnTo>
                  <a:pt x="396" y="124"/>
                </a:lnTo>
                <a:lnTo>
                  <a:pt x="400" y="140"/>
                </a:lnTo>
                <a:lnTo>
                  <a:pt x="404" y="152"/>
                </a:lnTo>
                <a:lnTo>
                  <a:pt x="412" y="164"/>
                </a:lnTo>
                <a:lnTo>
                  <a:pt x="412" y="172"/>
                </a:lnTo>
                <a:lnTo>
                  <a:pt x="416" y="176"/>
                </a:lnTo>
                <a:lnTo>
                  <a:pt x="412" y="184"/>
                </a:lnTo>
                <a:lnTo>
                  <a:pt x="408" y="188"/>
                </a:lnTo>
                <a:lnTo>
                  <a:pt x="404" y="192"/>
                </a:lnTo>
                <a:lnTo>
                  <a:pt x="400" y="196"/>
                </a:lnTo>
                <a:lnTo>
                  <a:pt x="392" y="200"/>
                </a:lnTo>
                <a:lnTo>
                  <a:pt x="380" y="204"/>
                </a:lnTo>
                <a:lnTo>
                  <a:pt x="360" y="212"/>
                </a:lnTo>
                <a:lnTo>
                  <a:pt x="340" y="220"/>
                </a:lnTo>
                <a:lnTo>
                  <a:pt x="320" y="224"/>
                </a:lnTo>
                <a:lnTo>
                  <a:pt x="300" y="224"/>
                </a:lnTo>
                <a:lnTo>
                  <a:pt x="276" y="228"/>
                </a:lnTo>
                <a:lnTo>
                  <a:pt x="256" y="228"/>
                </a:lnTo>
                <a:lnTo>
                  <a:pt x="236" y="228"/>
                </a:lnTo>
                <a:lnTo>
                  <a:pt x="220" y="224"/>
                </a:lnTo>
                <a:lnTo>
                  <a:pt x="200" y="224"/>
                </a:lnTo>
                <a:lnTo>
                  <a:pt x="184" y="220"/>
                </a:lnTo>
                <a:lnTo>
                  <a:pt x="168" y="216"/>
                </a:lnTo>
                <a:lnTo>
                  <a:pt x="152" y="208"/>
                </a:lnTo>
                <a:lnTo>
                  <a:pt x="136" y="200"/>
                </a:lnTo>
                <a:lnTo>
                  <a:pt x="128" y="192"/>
                </a:lnTo>
                <a:lnTo>
                  <a:pt x="120" y="180"/>
                </a:lnTo>
                <a:lnTo>
                  <a:pt x="112" y="168"/>
                </a:lnTo>
                <a:lnTo>
                  <a:pt x="108" y="156"/>
                </a:lnTo>
                <a:lnTo>
                  <a:pt x="108" y="136"/>
                </a:lnTo>
                <a:lnTo>
                  <a:pt x="108" y="120"/>
                </a:lnTo>
                <a:lnTo>
                  <a:pt x="108" y="96"/>
                </a:lnTo>
                <a:lnTo>
                  <a:pt x="108" y="88"/>
                </a:lnTo>
                <a:lnTo>
                  <a:pt x="108" y="76"/>
                </a:lnTo>
                <a:lnTo>
                  <a:pt x="108" y="68"/>
                </a:lnTo>
                <a:lnTo>
                  <a:pt x="108" y="64"/>
                </a:lnTo>
                <a:lnTo>
                  <a:pt x="108" y="56"/>
                </a:lnTo>
                <a:lnTo>
                  <a:pt x="108" y="52"/>
                </a:lnTo>
                <a:lnTo>
                  <a:pt x="108" y="52"/>
                </a:lnTo>
                <a:lnTo>
                  <a:pt x="108" y="48"/>
                </a:lnTo>
                <a:lnTo>
                  <a:pt x="104" y="48"/>
                </a:lnTo>
                <a:lnTo>
                  <a:pt x="100" y="48"/>
                </a:lnTo>
                <a:lnTo>
                  <a:pt x="92" y="48"/>
                </a:lnTo>
                <a:lnTo>
                  <a:pt x="80" y="48"/>
                </a:lnTo>
                <a:lnTo>
                  <a:pt x="76" y="52"/>
                </a:lnTo>
                <a:lnTo>
                  <a:pt x="68" y="52"/>
                </a:lnTo>
                <a:lnTo>
                  <a:pt x="60" y="52"/>
                </a:lnTo>
                <a:lnTo>
                  <a:pt x="52" y="52"/>
                </a:lnTo>
                <a:lnTo>
                  <a:pt x="28" y="56"/>
                </a:lnTo>
                <a:lnTo>
                  <a:pt x="4" y="56"/>
                </a:lnTo>
                <a:lnTo>
                  <a:pt x="0" y="24"/>
                </a:lnTo>
                <a:lnTo>
                  <a:pt x="20" y="24"/>
                </a:lnTo>
                <a:lnTo>
                  <a:pt x="40" y="24"/>
                </a:lnTo>
                <a:lnTo>
                  <a:pt x="60" y="20"/>
                </a:lnTo>
                <a:lnTo>
                  <a:pt x="76" y="20"/>
                </a:lnTo>
                <a:lnTo>
                  <a:pt x="88" y="16"/>
                </a:lnTo>
                <a:lnTo>
                  <a:pt x="96" y="12"/>
                </a:lnTo>
                <a:lnTo>
                  <a:pt x="104" y="8"/>
                </a:lnTo>
                <a:lnTo>
                  <a:pt x="112" y="4"/>
                </a:lnTo>
                <a:lnTo>
                  <a:pt x="124" y="0"/>
                </a:lnTo>
                <a:lnTo>
                  <a:pt x="128" y="0"/>
                </a:lnTo>
                <a:lnTo>
                  <a:pt x="132" y="0"/>
                </a:lnTo>
                <a:lnTo>
                  <a:pt x="140" y="0"/>
                </a:lnTo>
                <a:lnTo>
                  <a:pt x="148" y="4"/>
                </a:lnTo>
                <a:lnTo>
                  <a:pt x="156" y="8"/>
                </a:lnTo>
                <a:lnTo>
                  <a:pt x="168" y="12"/>
                </a:lnTo>
                <a:lnTo>
                  <a:pt x="176" y="20"/>
                </a:lnTo>
                <a:lnTo>
                  <a:pt x="184" y="28"/>
                </a:lnTo>
                <a:lnTo>
                  <a:pt x="188" y="32"/>
                </a:lnTo>
                <a:lnTo>
                  <a:pt x="188" y="36"/>
                </a:lnTo>
                <a:lnTo>
                  <a:pt x="188" y="44"/>
                </a:lnTo>
                <a:lnTo>
                  <a:pt x="184" y="48"/>
                </a:lnTo>
                <a:lnTo>
                  <a:pt x="180" y="48"/>
                </a:lnTo>
                <a:lnTo>
                  <a:pt x="176" y="52"/>
                </a:lnTo>
                <a:lnTo>
                  <a:pt x="168" y="56"/>
                </a:lnTo>
                <a:lnTo>
                  <a:pt x="164" y="60"/>
                </a:lnTo>
                <a:lnTo>
                  <a:pt x="160" y="72"/>
                </a:lnTo>
                <a:lnTo>
                  <a:pt x="156" y="84"/>
                </a:lnTo>
                <a:lnTo>
                  <a:pt x="156" y="96"/>
                </a:lnTo>
                <a:lnTo>
                  <a:pt x="156" y="104"/>
                </a:lnTo>
                <a:lnTo>
                  <a:pt x="156" y="116"/>
                </a:lnTo>
                <a:lnTo>
                  <a:pt x="156" y="124"/>
                </a:lnTo>
                <a:lnTo>
                  <a:pt x="156" y="132"/>
                </a:lnTo>
                <a:lnTo>
                  <a:pt x="160" y="136"/>
                </a:lnTo>
                <a:lnTo>
                  <a:pt x="164" y="152"/>
                </a:lnTo>
                <a:lnTo>
                  <a:pt x="168" y="160"/>
                </a:lnTo>
                <a:lnTo>
                  <a:pt x="172" y="164"/>
                </a:lnTo>
                <a:lnTo>
                  <a:pt x="176" y="168"/>
                </a:lnTo>
                <a:lnTo>
                  <a:pt x="184" y="172"/>
                </a:lnTo>
                <a:lnTo>
                  <a:pt x="192" y="172"/>
                </a:lnTo>
                <a:lnTo>
                  <a:pt x="204" y="172"/>
                </a:lnTo>
                <a:lnTo>
                  <a:pt x="220" y="176"/>
                </a:lnTo>
                <a:lnTo>
                  <a:pt x="236" y="176"/>
                </a:lnTo>
                <a:lnTo>
                  <a:pt x="256" y="176"/>
                </a:lnTo>
                <a:lnTo>
                  <a:pt x="272" y="176"/>
                </a:lnTo>
                <a:lnTo>
                  <a:pt x="288" y="176"/>
                </a:lnTo>
                <a:lnTo>
                  <a:pt x="300" y="172"/>
                </a:lnTo>
                <a:lnTo>
                  <a:pt x="308" y="172"/>
                </a:lnTo>
                <a:lnTo>
                  <a:pt x="316" y="168"/>
                </a:lnTo>
                <a:lnTo>
                  <a:pt x="324" y="164"/>
                </a:lnTo>
                <a:lnTo>
                  <a:pt x="332" y="160"/>
                </a:lnTo>
                <a:lnTo>
                  <a:pt x="336" y="160"/>
                </a:lnTo>
                <a:lnTo>
                  <a:pt x="336" y="156"/>
                </a:lnTo>
                <a:lnTo>
                  <a:pt x="340" y="152"/>
                </a:lnTo>
                <a:lnTo>
                  <a:pt x="344" y="144"/>
                </a:lnTo>
                <a:lnTo>
                  <a:pt x="348" y="132"/>
                </a:lnTo>
                <a:lnTo>
                  <a:pt x="348" y="112"/>
                </a:lnTo>
                <a:lnTo>
                  <a:pt x="348" y="1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322">
            <a:extLst>
              <a:ext uri="{FF2B5EF4-FFF2-40B4-BE49-F238E27FC236}">
                <a16:creationId xmlns:a16="http://schemas.microsoft.com/office/drawing/2014/main" xmlns="" id="{6C17E195-B6FB-4742-800B-E47921119E66}"/>
              </a:ext>
            </a:extLst>
          </p:cNvPr>
          <p:cNvSpPr>
            <a:spLocks/>
          </p:cNvSpPr>
          <p:nvPr/>
        </p:nvSpPr>
        <p:spPr bwMode="auto">
          <a:xfrm>
            <a:off x="9119525" y="1258425"/>
            <a:ext cx="1231309" cy="285359"/>
          </a:xfrm>
          <a:custGeom>
            <a:avLst/>
            <a:gdLst>
              <a:gd name="T0" fmla="*/ 156 w 324"/>
              <a:gd name="T1" fmla="*/ 12 h 60"/>
              <a:gd name="T2" fmla="*/ 180 w 324"/>
              <a:gd name="T3" fmla="*/ 8 h 60"/>
              <a:gd name="T4" fmla="*/ 200 w 324"/>
              <a:gd name="T5" fmla="*/ 8 h 60"/>
              <a:gd name="T6" fmla="*/ 216 w 324"/>
              <a:gd name="T7" fmla="*/ 4 h 60"/>
              <a:gd name="T8" fmla="*/ 232 w 324"/>
              <a:gd name="T9" fmla="*/ 4 h 60"/>
              <a:gd name="T10" fmla="*/ 248 w 324"/>
              <a:gd name="T11" fmla="*/ 0 h 60"/>
              <a:gd name="T12" fmla="*/ 256 w 324"/>
              <a:gd name="T13" fmla="*/ 0 h 60"/>
              <a:gd name="T14" fmla="*/ 268 w 324"/>
              <a:gd name="T15" fmla="*/ 0 h 60"/>
              <a:gd name="T16" fmla="*/ 272 w 324"/>
              <a:gd name="T17" fmla="*/ 0 h 60"/>
              <a:gd name="T18" fmla="*/ 284 w 324"/>
              <a:gd name="T19" fmla="*/ 0 h 60"/>
              <a:gd name="T20" fmla="*/ 292 w 324"/>
              <a:gd name="T21" fmla="*/ 0 h 60"/>
              <a:gd name="T22" fmla="*/ 300 w 324"/>
              <a:gd name="T23" fmla="*/ 4 h 60"/>
              <a:gd name="T24" fmla="*/ 308 w 324"/>
              <a:gd name="T25" fmla="*/ 4 h 60"/>
              <a:gd name="T26" fmla="*/ 316 w 324"/>
              <a:gd name="T27" fmla="*/ 8 h 60"/>
              <a:gd name="T28" fmla="*/ 320 w 324"/>
              <a:gd name="T29" fmla="*/ 12 h 60"/>
              <a:gd name="T30" fmla="*/ 324 w 324"/>
              <a:gd name="T31" fmla="*/ 16 h 60"/>
              <a:gd name="T32" fmla="*/ 324 w 324"/>
              <a:gd name="T33" fmla="*/ 24 h 60"/>
              <a:gd name="T34" fmla="*/ 320 w 324"/>
              <a:gd name="T35" fmla="*/ 24 h 60"/>
              <a:gd name="T36" fmla="*/ 316 w 324"/>
              <a:gd name="T37" fmla="*/ 28 h 60"/>
              <a:gd name="T38" fmla="*/ 308 w 324"/>
              <a:gd name="T39" fmla="*/ 32 h 60"/>
              <a:gd name="T40" fmla="*/ 296 w 324"/>
              <a:gd name="T41" fmla="*/ 36 h 60"/>
              <a:gd name="T42" fmla="*/ 280 w 324"/>
              <a:gd name="T43" fmla="*/ 36 h 60"/>
              <a:gd name="T44" fmla="*/ 260 w 324"/>
              <a:gd name="T45" fmla="*/ 40 h 60"/>
              <a:gd name="T46" fmla="*/ 236 w 324"/>
              <a:gd name="T47" fmla="*/ 44 h 60"/>
              <a:gd name="T48" fmla="*/ 208 w 324"/>
              <a:gd name="T49" fmla="*/ 48 h 60"/>
              <a:gd name="T50" fmla="*/ 180 w 324"/>
              <a:gd name="T51" fmla="*/ 48 h 60"/>
              <a:gd name="T52" fmla="*/ 156 w 324"/>
              <a:gd name="T53" fmla="*/ 52 h 60"/>
              <a:gd name="T54" fmla="*/ 136 w 324"/>
              <a:gd name="T55" fmla="*/ 56 h 60"/>
              <a:gd name="T56" fmla="*/ 116 w 324"/>
              <a:gd name="T57" fmla="*/ 56 h 60"/>
              <a:gd name="T58" fmla="*/ 100 w 324"/>
              <a:gd name="T59" fmla="*/ 60 h 60"/>
              <a:gd name="T60" fmla="*/ 88 w 324"/>
              <a:gd name="T61" fmla="*/ 60 h 60"/>
              <a:gd name="T62" fmla="*/ 80 w 324"/>
              <a:gd name="T63" fmla="*/ 60 h 60"/>
              <a:gd name="T64" fmla="*/ 72 w 324"/>
              <a:gd name="T65" fmla="*/ 60 h 60"/>
              <a:gd name="T66" fmla="*/ 52 w 324"/>
              <a:gd name="T67" fmla="*/ 60 h 60"/>
              <a:gd name="T68" fmla="*/ 40 w 324"/>
              <a:gd name="T69" fmla="*/ 56 h 60"/>
              <a:gd name="T70" fmla="*/ 24 w 324"/>
              <a:gd name="T71" fmla="*/ 56 h 60"/>
              <a:gd name="T72" fmla="*/ 12 w 324"/>
              <a:gd name="T73" fmla="*/ 52 h 60"/>
              <a:gd name="T74" fmla="*/ 4 w 324"/>
              <a:gd name="T75" fmla="*/ 52 h 60"/>
              <a:gd name="T76" fmla="*/ 0 w 324"/>
              <a:gd name="T77" fmla="*/ 48 h 60"/>
              <a:gd name="T78" fmla="*/ 0 w 324"/>
              <a:gd name="T79" fmla="*/ 40 h 60"/>
              <a:gd name="T80" fmla="*/ 0 w 324"/>
              <a:gd name="T81" fmla="*/ 40 h 60"/>
              <a:gd name="T82" fmla="*/ 0 w 324"/>
              <a:gd name="T83" fmla="*/ 36 h 60"/>
              <a:gd name="T84" fmla="*/ 0 w 324"/>
              <a:gd name="T85" fmla="*/ 36 h 60"/>
              <a:gd name="T86" fmla="*/ 4 w 324"/>
              <a:gd name="T87" fmla="*/ 32 h 60"/>
              <a:gd name="T88" fmla="*/ 8 w 324"/>
              <a:gd name="T89" fmla="*/ 32 h 60"/>
              <a:gd name="T90" fmla="*/ 16 w 324"/>
              <a:gd name="T91" fmla="*/ 28 h 60"/>
              <a:gd name="T92" fmla="*/ 28 w 324"/>
              <a:gd name="T93" fmla="*/ 28 h 60"/>
              <a:gd name="T94" fmla="*/ 36 w 324"/>
              <a:gd name="T95" fmla="*/ 28 h 60"/>
              <a:gd name="T96" fmla="*/ 48 w 324"/>
              <a:gd name="T97" fmla="*/ 28 h 60"/>
              <a:gd name="T98" fmla="*/ 60 w 324"/>
              <a:gd name="T99" fmla="*/ 24 h 60"/>
              <a:gd name="T100" fmla="*/ 76 w 324"/>
              <a:gd name="T101" fmla="*/ 24 h 60"/>
              <a:gd name="T102" fmla="*/ 92 w 324"/>
              <a:gd name="T103" fmla="*/ 20 h 60"/>
              <a:gd name="T104" fmla="*/ 112 w 324"/>
              <a:gd name="T105" fmla="*/ 20 h 60"/>
              <a:gd name="T106" fmla="*/ 132 w 324"/>
              <a:gd name="T107" fmla="*/ 16 h 60"/>
              <a:gd name="T108" fmla="*/ 156 w 324"/>
              <a:gd name="T109" fmla="*/ 12 h 60"/>
              <a:gd name="T110" fmla="*/ 156 w 324"/>
              <a:gd name="T111" fmla="*/ 1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24" h="60">
                <a:moveTo>
                  <a:pt x="156" y="12"/>
                </a:moveTo>
                <a:lnTo>
                  <a:pt x="180" y="8"/>
                </a:lnTo>
                <a:lnTo>
                  <a:pt x="200" y="8"/>
                </a:lnTo>
                <a:lnTo>
                  <a:pt x="216" y="4"/>
                </a:lnTo>
                <a:lnTo>
                  <a:pt x="232" y="4"/>
                </a:lnTo>
                <a:lnTo>
                  <a:pt x="248" y="0"/>
                </a:lnTo>
                <a:lnTo>
                  <a:pt x="256" y="0"/>
                </a:lnTo>
                <a:lnTo>
                  <a:pt x="268" y="0"/>
                </a:lnTo>
                <a:lnTo>
                  <a:pt x="272" y="0"/>
                </a:lnTo>
                <a:lnTo>
                  <a:pt x="284" y="0"/>
                </a:lnTo>
                <a:lnTo>
                  <a:pt x="292" y="0"/>
                </a:lnTo>
                <a:lnTo>
                  <a:pt x="300" y="4"/>
                </a:lnTo>
                <a:lnTo>
                  <a:pt x="308" y="4"/>
                </a:lnTo>
                <a:lnTo>
                  <a:pt x="316" y="8"/>
                </a:lnTo>
                <a:lnTo>
                  <a:pt x="320" y="12"/>
                </a:lnTo>
                <a:lnTo>
                  <a:pt x="324" y="16"/>
                </a:lnTo>
                <a:lnTo>
                  <a:pt x="324" y="24"/>
                </a:lnTo>
                <a:lnTo>
                  <a:pt x="320" y="24"/>
                </a:lnTo>
                <a:lnTo>
                  <a:pt x="316" y="28"/>
                </a:lnTo>
                <a:lnTo>
                  <a:pt x="308" y="32"/>
                </a:lnTo>
                <a:lnTo>
                  <a:pt x="296" y="36"/>
                </a:lnTo>
                <a:lnTo>
                  <a:pt x="280" y="36"/>
                </a:lnTo>
                <a:lnTo>
                  <a:pt x="260" y="40"/>
                </a:lnTo>
                <a:lnTo>
                  <a:pt x="236" y="44"/>
                </a:lnTo>
                <a:lnTo>
                  <a:pt x="208" y="48"/>
                </a:lnTo>
                <a:lnTo>
                  <a:pt x="180" y="48"/>
                </a:lnTo>
                <a:lnTo>
                  <a:pt x="156" y="52"/>
                </a:lnTo>
                <a:lnTo>
                  <a:pt x="136" y="56"/>
                </a:lnTo>
                <a:lnTo>
                  <a:pt x="116" y="56"/>
                </a:lnTo>
                <a:lnTo>
                  <a:pt x="100" y="60"/>
                </a:lnTo>
                <a:lnTo>
                  <a:pt x="88" y="60"/>
                </a:lnTo>
                <a:lnTo>
                  <a:pt x="80" y="60"/>
                </a:lnTo>
                <a:lnTo>
                  <a:pt x="72" y="60"/>
                </a:lnTo>
                <a:lnTo>
                  <a:pt x="52" y="60"/>
                </a:lnTo>
                <a:lnTo>
                  <a:pt x="40" y="56"/>
                </a:lnTo>
                <a:lnTo>
                  <a:pt x="24" y="56"/>
                </a:lnTo>
                <a:lnTo>
                  <a:pt x="12" y="52"/>
                </a:lnTo>
                <a:lnTo>
                  <a:pt x="4" y="52"/>
                </a:lnTo>
                <a:lnTo>
                  <a:pt x="0" y="48"/>
                </a:lnTo>
                <a:lnTo>
                  <a:pt x="0" y="40"/>
                </a:lnTo>
                <a:lnTo>
                  <a:pt x="0" y="40"/>
                </a:lnTo>
                <a:lnTo>
                  <a:pt x="0" y="36"/>
                </a:lnTo>
                <a:lnTo>
                  <a:pt x="0" y="36"/>
                </a:lnTo>
                <a:lnTo>
                  <a:pt x="4" y="32"/>
                </a:lnTo>
                <a:lnTo>
                  <a:pt x="8" y="32"/>
                </a:lnTo>
                <a:lnTo>
                  <a:pt x="16" y="28"/>
                </a:lnTo>
                <a:lnTo>
                  <a:pt x="28" y="28"/>
                </a:lnTo>
                <a:lnTo>
                  <a:pt x="36" y="28"/>
                </a:lnTo>
                <a:lnTo>
                  <a:pt x="48" y="28"/>
                </a:lnTo>
                <a:lnTo>
                  <a:pt x="60" y="24"/>
                </a:lnTo>
                <a:lnTo>
                  <a:pt x="76" y="24"/>
                </a:lnTo>
                <a:lnTo>
                  <a:pt x="92" y="20"/>
                </a:lnTo>
                <a:lnTo>
                  <a:pt x="112" y="20"/>
                </a:lnTo>
                <a:lnTo>
                  <a:pt x="132" y="16"/>
                </a:lnTo>
                <a:lnTo>
                  <a:pt x="156" y="12"/>
                </a:lnTo>
                <a:lnTo>
                  <a:pt x="15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Freeform 323">
            <a:extLst>
              <a:ext uri="{FF2B5EF4-FFF2-40B4-BE49-F238E27FC236}">
                <a16:creationId xmlns:a16="http://schemas.microsoft.com/office/drawing/2014/main" xmlns="" id="{64EC8210-5F46-4E0F-9A45-A92CB86D3FF8}"/>
              </a:ext>
            </a:extLst>
          </p:cNvPr>
          <p:cNvSpPr>
            <a:spLocks/>
          </p:cNvSpPr>
          <p:nvPr/>
        </p:nvSpPr>
        <p:spPr bwMode="auto">
          <a:xfrm>
            <a:off x="9043518" y="1695976"/>
            <a:ext cx="334430" cy="342431"/>
          </a:xfrm>
          <a:custGeom>
            <a:avLst/>
            <a:gdLst>
              <a:gd name="T0" fmla="*/ 68 w 88"/>
              <a:gd name="T1" fmla="*/ 72 h 72"/>
              <a:gd name="T2" fmla="*/ 60 w 88"/>
              <a:gd name="T3" fmla="*/ 72 h 72"/>
              <a:gd name="T4" fmla="*/ 52 w 88"/>
              <a:gd name="T5" fmla="*/ 68 h 72"/>
              <a:gd name="T6" fmla="*/ 40 w 88"/>
              <a:gd name="T7" fmla="*/ 64 h 72"/>
              <a:gd name="T8" fmla="*/ 32 w 88"/>
              <a:gd name="T9" fmla="*/ 52 h 72"/>
              <a:gd name="T10" fmla="*/ 20 w 88"/>
              <a:gd name="T11" fmla="*/ 44 h 72"/>
              <a:gd name="T12" fmla="*/ 12 w 88"/>
              <a:gd name="T13" fmla="*/ 36 h 72"/>
              <a:gd name="T14" fmla="*/ 4 w 88"/>
              <a:gd name="T15" fmla="*/ 28 h 72"/>
              <a:gd name="T16" fmla="*/ 0 w 88"/>
              <a:gd name="T17" fmla="*/ 20 h 72"/>
              <a:gd name="T18" fmla="*/ 0 w 88"/>
              <a:gd name="T19" fmla="*/ 12 h 72"/>
              <a:gd name="T20" fmla="*/ 0 w 88"/>
              <a:gd name="T21" fmla="*/ 4 h 72"/>
              <a:gd name="T22" fmla="*/ 4 w 88"/>
              <a:gd name="T23" fmla="*/ 4 h 72"/>
              <a:gd name="T24" fmla="*/ 8 w 88"/>
              <a:gd name="T25" fmla="*/ 0 h 72"/>
              <a:gd name="T26" fmla="*/ 16 w 88"/>
              <a:gd name="T27" fmla="*/ 4 h 72"/>
              <a:gd name="T28" fmla="*/ 28 w 88"/>
              <a:gd name="T29" fmla="*/ 4 h 72"/>
              <a:gd name="T30" fmla="*/ 36 w 88"/>
              <a:gd name="T31" fmla="*/ 4 h 72"/>
              <a:gd name="T32" fmla="*/ 52 w 88"/>
              <a:gd name="T33" fmla="*/ 8 h 72"/>
              <a:gd name="T34" fmla="*/ 64 w 88"/>
              <a:gd name="T35" fmla="*/ 12 h 72"/>
              <a:gd name="T36" fmla="*/ 76 w 88"/>
              <a:gd name="T37" fmla="*/ 16 h 72"/>
              <a:gd name="T38" fmla="*/ 84 w 88"/>
              <a:gd name="T39" fmla="*/ 24 h 72"/>
              <a:gd name="T40" fmla="*/ 88 w 88"/>
              <a:gd name="T41" fmla="*/ 28 h 72"/>
              <a:gd name="T42" fmla="*/ 88 w 88"/>
              <a:gd name="T43" fmla="*/ 36 h 72"/>
              <a:gd name="T44" fmla="*/ 88 w 88"/>
              <a:gd name="T45" fmla="*/ 44 h 72"/>
              <a:gd name="T46" fmla="*/ 88 w 88"/>
              <a:gd name="T47" fmla="*/ 48 h 72"/>
              <a:gd name="T48" fmla="*/ 88 w 88"/>
              <a:gd name="T49" fmla="*/ 56 h 72"/>
              <a:gd name="T50" fmla="*/ 84 w 88"/>
              <a:gd name="T51" fmla="*/ 64 h 72"/>
              <a:gd name="T52" fmla="*/ 76 w 88"/>
              <a:gd name="T53" fmla="*/ 68 h 72"/>
              <a:gd name="T54" fmla="*/ 72 w 88"/>
              <a:gd name="T55" fmla="*/ 72 h 72"/>
              <a:gd name="T56" fmla="*/ 68 w 88"/>
              <a:gd name="T57" fmla="*/ 72 h 72"/>
              <a:gd name="T58" fmla="*/ 68 w 88"/>
              <a:gd name="T5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8" h="72">
                <a:moveTo>
                  <a:pt x="68" y="72"/>
                </a:moveTo>
                <a:lnTo>
                  <a:pt x="60" y="72"/>
                </a:lnTo>
                <a:lnTo>
                  <a:pt x="52" y="68"/>
                </a:lnTo>
                <a:lnTo>
                  <a:pt x="40" y="64"/>
                </a:lnTo>
                <a:lnTo>
                  <a:pt x="32" y="52"/>
                </a:lnTo>
                <a:lnTo>
                  <a:pt x="20" y="44"/>
                </a:lnTo>
                <a:lnTo>
                  <a:pt x="12" y="36"/>
                </a:lnTo>
                <a:lnTo>
                  <a:pt x="4" y="28"/>
                </a:lnTo>
                <a:lnTo>
                  <a:pt x="0" y="20"/>
                </a:lnTo>
                <a:lnTo>
                  <a:pt x="0" y="12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4"/>
                </a:lnTo>
                <a:lnTo>
                  <a:pt x="28" y="4"/>
                </a:lnTo>
                <a:lnTo>
                  <a:pt x="36" y="4"/>
                </a:lnTo>
                <a:lnTo>
                  <a:pt x="52" y="8"/>
                </a:lnTo>
                <a:lnTo>
                  <a:pt x="64" y="12"/>
                </a:lnTo>
                <a:lnTo>
                  <a:pt x="76" y="16"/>
                </a:lnTo>
                <a:lnTo>
                  <a:pt x="84" y="24"/>
                </a:lnTo>
                <a:lnTo>
                  <a:pt x="88" y="28"/>
                </a:lnTo>
                <a:lnTo>
                  <a:pt x="88" y="36"/>
                </a:lnTo>
                <a:lnTo>
                  <a:pt x="88" y="44"/>
                </a:lnTo>
                <a:lnTo>
                  <a:pt x="88" y="48"/>
                </a:lnTo>
                <a:lnTo>
                  <a:pt x="88" y="56"/>
                </a:lnTo>
                <a:lnTo>
                  <a:pt x="84" y="64"/>
                </a:lnTo>
                <a:lnTo>
                  <a:pt x="76" y="68"/>
                </a:lnTo>
                <a:lnTo>
                  <a:pt x="72" y="72"/>
                </a:lnTo>
                <a:lnTo>
                  <a:pt x="68" y="72"/>
                </a:lnTo>
                <a:lnTo>
                  <a:pt x="68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324">
            <a:extLst>
              <a:ext uri="{FF2B5EF4-FFF2-40B4-BE49-F238E27FC236}">
                <a16:creationId xmlns:a16="http://schemas.microsoft.com/office/drawing/2014/main" xmlns="" id="{99220EA4-0FB3-4878-A314-1C6D4BD5A698}"/>
              </a:ext>
            </a:extLst>
          </p:cNvPr>
          <p:cNvSpPr>
            <a:spLocks/>
          </p:cNvSpPr>
          <p:nvPr/>
        </p:nvSpPr>
        <p:spPr bwMode="auto">
          <a:xfrm>
            <a:off x="9864390" y="1524760"/>
            <a:ext cx="562450" cy="437551"/>
          </a:xfrm>
          <a:custGeom>
            <a:avLst/>
            <a:gdLst>
              <a:gd name="T0" fmla="*/ 64 w 148"/>
              <a:gd name="T1" fmla="*/ 36 h 92"/>
              <a:gd name="T2" fmla="*/ 68 w 148"/>
              <a:gd name="T3" fmla="*/ 28 h 92"/>
              <a:gd name="T4" fmla="*/ 68 w 148"/>
              <a:gd name="T5" fmla="*/ 24 h 92"/>
              <a:gd name="T6" fmla="*/ 72 w 148"/>
              <a:gd name="T7" fmla="*/ 20 h 92"/>
              <a:gd name="T8" fmla="*/ 68 w 148"/>
              <a:gd name="T9" fmla="*/ 12 h 92"/>
              <a:gd name="T10" fmla="*/ 64 w 148"/>
              <a:gd name="T11" fmla="*/ 8 h 92"/>
              <a:gd name="T12" fmla="*/ 64 w 148"/>
              <a:gd name="T13" fmla="*/ 4 h 92"/>
              <a:gd name="T14" fmla="*/ 68 w 148"/>
              <a:gd name="T15" fmla="*/ 0 h 92"/>
              <a:gd name="T16" fmla="*/ 72 w 148"/>
              <a:gd name="T17" fmla="*/ 0 h 92"/>
              <a:gd name="T18" fmla="*/ 76 w 148"/>
              <a:gd name="T19" fmla="*/ 0 h 92"/>
              <a:gd name="T20" fmla="*/ 84 w 148"/>
              <a:gd name="T21" fmla="*/ 0 h 92"/>
              <a:gd name="T22" fmla="*/ 96 w 148"/>
              <a:gd name="T23" fmla="*/ 0 h 92"/>
              <a:gd name="T24" fmla="*/ 104 w 148"/>
              <a:gd name="T25" fmla="*/ 4 h 92"/>
              <a:gd name="T26" fmla="*/ 112 w 148"/>
              <a:gd name="T27" fmla="*/ 8 h 92"/>
              <a:gd name="T28" fmla="*/ 120 w 148"/>
              <a:gd name="T29" fmla="*/ 12 h 92"/>
              <a:gd name="T30" fmla="*/ 132 w 148"/>
              <a:gd name="T31" fmla="*/ 20 h 92"/>
              <a:gd name="T32" fmla="*/ 140 w 148"/>
              <a:gd name="T33" fmla="*/ 24 h 92"/>
              <a:gd name="T34" fmla="*/ 144 w 148"/>
              <a:gd name="T35" fmla="*/ 28 h 92"/>
              <a:gd name="T36" fmla="*/ 148 w 148"/>
              <a:gd name="T37" fmla="*/ 36 h 92"/>
              <a:gd name="T38" fmla="*/ 148 w 148"/>
              <a:gd name="T39" fmla="*/ 40 h 92"/>
              <a:gd name="T40" fmla="*/ 144 w 148"/>
              <a:gd name="T41" fmla="*/ 44 h 92"/>
              <a:gd name="T42" fmla="*/ 140 w 148"/>
              <a:gd name="T43" fmla="*/ 52 h 92"/>
              <a:gd name="T44" fmla="*/ 128 w 148"/>
              <a:gd name="T45" fmla="*/ 56 h 92"/>
              <a:gd name="T46" fmla="*/ 124 w 148"/>
              <a:gd name="T47" fmla="*/ 60 h 92"/>
              <a:gd name="T48" fmla="*/ 116 w 148"/>
              <a:gd name="T49" fmla="*/ 60 h 92"/>
              <a:gd name="T50" fmla="*/ 100 w 148"/>
              <a:gd name="T51" fmla="*/ 68 h 92"/>
              <a:gd name="T52" fmla="*/ 84 w 148"/>
              <a:gd name="T53" fmla="*/ 76 h 92"/>
              <a:gd name="T54" fmla="*/ 64 w 148"/>
              <a:gd name="T55" fmla="*/ 80 h 92"/>
              <a:gd name="T56" fmla="*/ 44 w 148"/>
              <a:gd name="T57" fmla="*/ 84 h 92"/>
              <a:gd name="T58" fmla="*/ 36 w 148"/>
              <a:gd name="T59" fmla="*/ 88 h 92"/>
              <a:gd name="T60" fmla="*/ 28 w 148"/>
              <a:gd name="T61" fmla="*/ 88 h 92"/>
              <a:gd name="T62" fmla="*/ 20 w 148"/>
              <a:gd name="T63" fmla="*/ 92 h 92"/>
              <a:gd name="T64" fmla="*/ 12 w 148"/>
              <a:gd name="T65" fmla="*/ 92 h 92"/>
              <a:gd name="T66" fmla="*/ 8 w 148"/>
              <a:gd name="T67" fmla="*/ 92 h 92"/>
              <a:gd name="T68" fmla="*/ 4 w 148"/>
              <a:gd name="T69" fmla="*/ 92 h 92"/>
              <a:gd name="T70" fmla="*/ 4 w 148"/>
              <a:gd name="T71" fmla="*/ 88 h 92"/>
              <a:gd name="T72" fmla="*/ 0 w 148"/>
              <a:gd name="T73" fmla="*/ 88 h 92"/>
              <a:gd name="T74" fmla="*/ 0 w 148"/>
              <a:gd name="T75" fmla="*/ 84 h 92"/>
              <a:gd name="T76" fmla="*/ 0 w 148"/>
              <a:gd name="T77" fmla="*/ 80 h 92"/>
              <a:gd name="T78" fmla="*/ 4 w 148"/>
              <a:gd name="T79" fmla="*/ 76 h 92"/>
              <a:gd name="T80" fmla="*/ 8 w 148"/>
              <a:gd name="T81" fmla="*/ 72 h 92"/>
              <a:gd name="T82" fmla="*/ 12 w 148"/>
              <a:gd name="T83" fmla="*/ 68 h 92"/>
              <a:gd name="T84" fmla="*/ 16 w 148"/>
              <a:gd name="T85" fmla="*/ 64 h 92"/>
              <a:gd name="T86" fmla="*/ 24 w 148"/>
              <a:gd name="T87" fmla="*/ 60 h 92"/>
              <a:gd name="T88" fmla="*/ 36 w 148"/>
              <a:gd name="T89" fmla="*/ 52 h 92"/>
              <a:gd name="T90" fmla="*/ 48 w 148"/>
              <a:gd name="T91" fmla="*/ 48 h 92"/>
              <a:gd name="T92" fmla="*/ 56 w 148"/>
              <a:gd name="T93" fmla="*/ 40 h 92"/>
              <a:gd name="T94" fmla="*/ 64 w 148"/>
              <a:gd name="T95" fmla="*/ 36 h 92"/>
              <a:gd name="T96" fmla="*/ 64 w 148"/>
              <a:gd name="T97" fmla="*/ 3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8" h="92">
                <a:moveTo>
                  <a:pt x="64" y="36"/>
                </a:moveTo>
                <a:lnTo>
                  <a:pt x="68" y="28"/>
                </a:lnTo>
                <a:lnTo>
                  <a:pt x="68" y="24"/>
                </a:lnTo>
                <a:lnTo>
                  <a:pt x="72" y="20"/>
                </a:lnTo>
                <a:lnTo>
                  <a:pt x="68" y="12"/>
                </a:lnTo>
                <a:lnTo>
                  <a:pt x="64" y="8"/>
                </a:lnTo>
                <a:lnTo>
                  <a:pt x="64" y="4"/>
                </a:lnTo>
                <a:lnTo>
                  <a:pt x="68" y="0"/>
                </a:lnTo>
                <a:lnTo>
                  <a:pt x="72" y="0"/>
                </a:lnTo>
                <a:lnTo>
                  <a:pt x="76" y="0"/>
                </a:lnTo>
                <a:lnTo>
                  <a:pt x="84" y="0"/>
                </a:lnTo>
                <a:lnTo>
                  <a:pt x="96" y="0"/>
                </a:lnTo>
                <a:lnTo>
                  <a:pt x="104" y="4"/>
                </a:lnTo>
                <a:lnTo>
                  <a:pt x="112" y="8"/>
                </a:lnTo>
                <a:lnTo>
                  <a:pt x="120" y="12"/>
                </a:lnTo>
                <a:lnTo>
                  <a:pt x="132" y="20"/>
                </a:lnTo>
                <a:lnTo>
                  <a:pt x="140" y="24"/>
                </a:lnTo>
                <a:lnTo>
                  <a:pt x="144" y="28"/>
                </a:lnTo>
                <a:lnTo>
                  <a:pt x="148" y="36"/>
                </a:lnTo>
                <a:lnTo>
                  <a:pt x="148" y="40"/>
                </a:lnTo>
                <a:lnTo>
                  <a:pt x="144" y="44"/>
                </a:lnTo>
                <a:lnTo>
                  <a:pt x="140" y="52"/>
                </a:lnTo>
                <a:lnTo>
                  <a:pt x="128" y="56"/>
                </a:lnTo>
                <a:lnTo>
                  <a:pt x="124" y="60"/>
                </a:lnTo>
                <a:lnTo>
                  <a:pt x="116" y="60"/>
                </a:lnTo>
                <a:lnTo>
                  <a:pt x="100" y="68"/>
                </a:lnTo>
                <a:lnTo>
                  <a:pt x="84" y="76"/>
                </a:lnTo>
                <a:lnTo>
                  <a:pt x="64" y="80"/>
                </a:lnTo>
                <a:lnTo>
                  <a:pt x="44" y="84"/>
                </a:lnTo>
                <a:lnTo>
                  <a:pt x="36" y="88"/>
                </a:lnTo>
                <a:lnTo>
                  <a:pt x="28" y="88"/>
                </a:lnTo>
                <a:lnTo>
                  <a:pt x="20" y="92"/>
                </a:lnTo>
                <a:lnTo>
                  <a:pt x="12" y="92"/>
                </a:lnTo>
                <a:lnTo>
                  <a:pt x="8" y="92"/>
                </a:lnTo>
                <a:lnTo>
                  <a:pt x="4" y="92"/>
                </a:lnTo>
                <a:lnTo>
                  <a:pt x="4" y="88"/>
                </a:lnTo>
                <a:lnTo>
                  <a:pt x="0" y="88"/>
                </a:lnTo>
                <a:lnTo>
                  <a:pt x="0" y="84"/>
                </a:lnTo>
                <a:lnTo>
                  <a:pt x="0" y="80"/>
                </a:lnTo>
                <a:lnTo>
                  <a:pt x="4" y="76"/>
                </a:lnTo>
                <a:lnTo>
                  <a:pt x="8" y="72"/>
                </a:lnTo>
                <a:lnTo>
                  <a:pt x="12" y="68"/>
                </a:lnTo>
                <a:lnTo>
                  <a:pt x="16" y="64"/>
                </a:lnTo>
                <a:lnTo>
                  <a:pt x="24" y="60"/>
                </a:lnTo>
                <a:lnTo>
                  <a:pt x="36" y="52"/>
                </a:lnTo>
                <a:lnTo>
                  <a:pt x="48" y="48"/>
                </a:lnTo>
                <a:lnTo>
                  <a:pt x="56" y="40"/>
                </a:lnTo>
                <a:lnTo>
                  <a:pt x="64" y="36"/>
                </a:lnTo>
                <a:lnTo>
                  <a:pt x="64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Freeform 325">
            <a:extLst>
              <a:ext uri="{FF2B5EF4-FFF2-40B4-BE49-F238E27FC236}">
                <a16:creationId xmlns:a16="http://schemas.microsoft.com/office/drawing/2014/main" xmlns="" id="{BA904E0A-D445-47E3-9385-FD5E7967BA2B}"/>
              </a:ext>
            </a:extLst>
          </p:cNvPr>
          <p:cNvSpPr>
            <a:spLocks/>
          </p:cNvSpPr>
          <p:nvPr/>
        </p:nvSpPr>
        <p:spPr bwMode="auto">
          <a:xfrm>
            <a:off x="9636370" y="1467688"/>
            <a:ext cx="121611" cy="1731179"/>
          </a:xfrm>
          <a:custGeom>
            <a:avLst/>
            <a:gdLst>
              <a:gd name="T0" fmla="*/ 0 w 32"/>
              <a:gd name="T1" fmla="*/ 156 h 364"/>
              <a:gd name="T2" fmla="*/ 0 w 32"/>
              <a:gd name="T3" fmla="*/ 128 h 364"/>
              <a:gd name="T4" fmla="*/ 0 w 32"/>
              <a:gd name="T5" fmla="*/ 104 h 364"/>
              <a:gd name="T6" fmla="*/ 0 w 32"/>
              <a:gd name="T7" fmla="*/ 80 h 364"/>
              <a:gd name="T8" fmla="*/ 0 w 32"/>
              <a:gd name="T9" fmla="*/ 60 h 364"/>
              <a:gd name="T10" fmla="*/ 0 w 32"/>
              <a:gd name="T11" fmla="*/ 40 h 364"/>
              <a:gd name="T12" fmla="*/ 0 w 32"/>
              <a:gd name="T13" fmla="*/ 24 h 364"/>
              <a:gd name="T14" fmla="*/ 0 w 32"/>
              <a:gd name="T15" fmla="*/ 12 h 364"/>
              <a:gd name="T16" fmla="*/ 0 w 32"/>
              <a:gd name="T17" fmla="*/ 0 h 364"/>
              <a:gd name="T18" fmla="*/ 32 w 32"/>
              <a:gd name="T19" fmla="*/ 0 h 364"/>
              <a:gd name="T20" fmla="*/ 28 w 32"/>
              <a:gd name="T21" fmla="*/ 44 h 364"/>
              <a:gd name="T22" fmla="*/ 24 w 32"/>
              <a:gd name="T23" fmla="*/ 92 h 364"/>
              <a:gd name="T24" fmla="*/ 24 w 32"/>
              <a:gd name="T25" fmla="*/ 140 h 364"/>
              <a:gd name="T26" fmla="*/ 24 w 32"/>
              <a:gd name="T27" fmla="*/ 192 h 364"/>
              <a:gd name="T28" fmla="*/ 24 w 32"/>
              <a:gd name="T29" fmla="*/ 220 h 364"/>
              <a:gd name="T30" fmla="*/ 20 w 32"/>
              <a:gd name="T31" fmla="*/ 244 h 364"/>
              <a:gd name="T32" fmla="*/ 20 w 32"/>
              <a:gd name="T33" fmla="*/ 264 h 364"/>
              <a:gd name="T34" fmla="*/ 20 w 32"/>
              <a:gd name="T35" fmla="*/ 284 h 364"/>
              <a:gd name="T36" fmla="*/ 20 w 32"/>
              <a:gd name="T37" fmla="*/ 300 h 364"/>
              <a:gd name="T38" fmla="*/ 20 w 32"/>
              <a:gd name="T39" fmla="*/ 312 h 364"/>
              <a:gd name="T40" fmla="*/ 16 w 32"/>
              <a:gd name="T41" fmla="*/ 324 h 364"/>
              <a:gd name="T42" fmla="*/ 16 w 32"/>
              <a:gd name="T43" fmla="*/ 336 h 364"/>
              <a:gd name="T44" fmla="*/ 16 w 32"/>
              <a:gd name="T45" fmla="*/ 344 h 364"/>
              <a:gd name="T46" fmla="*/ 12 w 32"/>
              <a:gd name="T47" fmla="*/ 348 h 364"/>
              <a:gd name="T48" fmla="*/ 12 w 32"/>
              <a:gd name="T49" fmla="*/ 352 h 364"/>
              <a:gd name="T50" fmla="*/ 12 w 32"/>
              <a:gd name="T51" fmla="*/ 360 h 364"/>
              <a:gd name="T52" fmla="*/ 8 w 32"/>
              <a:gd name="T53" fmla="*/ 364 h 364"/>
              <a:gd name="T54" fmla="*/ 12 w 32"/>
              <a:gd name="T55" fmla="*/ 364 h 364"/>
              <a:gd name="T56" fmla="*/ 12 w 32"/>
              <a:gd name="T57" fmla="*/ 364 h 364"/>
              <a:gd name="T58" fmla="*/ 12 w 32"/>
              <a:gd name="T59" fmla="*/ 364 h 364"/>
              <a:gd name="T60" fmla="*/ 12 w 32"/>
              <a:gd name="T61" fmla="*/ 360 h 364"/>
              <a:gd name="T62" fmla="*/ 12 w 32"/>
              <a:gd name="T63" fmla="*/ 356 h 364"/>
              <a:gd name="T64" fmla="*/ 8 w 32"/>
              <a:gd name="T65" fmla="*/ 348 h 364"/>
              <a:gd name="T66" fmla="*/ 8 w 32"/>
              <a:gd name="T67" fmla="*/ 340 h 364"/>
              <a:gd name="T68" fmla="*/ 8 w 32"/>
              <a:gd name="T69" fmla="*/ 332 h 364"/>
              <a:gd name="T70" fmla="*/ 8 w 32"/>
              <a:gd name="T71" fmla="*/ 320 h 364"/>
              <a:gd name="T72" fmla="*/ 8 w 32"/>
              <a:gd name="T73" fmla="*/ 308 h 364"/>
              <a:gd name="T74" fmla="*/ 4 w 32"/>
              <a:gd name="T75" fmla="*/ 292 h 364"/>
              <a:gd name="T76" fmla="*/ 4 w 32"/>
              <a:gd name="T77" fmla="*/ 276 h 364"/>
              <a:gd name="T78" fmla="*/ 4 w 32"/>
              <a:gd name="T79" fmla="*/ 256 h 364"/>
              <a:gd name="T80" fmla="*/ 4 w 32"/>
              <a:gd name="T81" fmla="*/ 236 h 364"/>
              <a:gd name="T82" fmla="*/ 4 w 32"/>
              <a:gd name="T83" fmla="*/ 212 h 364"/>
              <a:gd name="T84" fmla="*/ 0 w 32"/>
              <a:gd name="T85" fmla="*/ 184 h 364"/>
              <a:gd name="T86" fmla="*/ 0 w 32"/>
              <a:gd name="T87" fmla="*/ 156 h 364"/>
              <a:gd name="T88" fmla="*/ 0 w 32"/>
              <a:gd name="T89" fmla="*/ 156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2" h="364">
                <a:moveTo>
                  <a:pt x="0" y="156"/>
                </a:moveTo>
                <a:lnTo>
                  <a:pt x="0" y="128"/>
                </a:lnTo>
                <a:lnTo>
                  <a:pt x="0" y="104"/>
                </a:lnTo>
                <a:lnTo>
                  <a:pt x="0" y="80"/>
                </a:lnTo>
                <a:lnTo>
                  <a:pt x="0" y="60"/>
                </a:lnTo>
                <a:lnTo>
                  <a:pt x="0" y="40"/>
                </a:lnTo>
                <a:lnTo>
                  <a:pt x="0" y="24"/>
                </a:lnTo>
                <a:lnTo>
                  <a:pt x="0" y="12"/>
                </a:lnTo>
                <a:lnTo>
                  <a:pt x="0" y="0"/>
                </a:lnTo>
                <a:lnTo>
                  <a:pt x="32" y="0"/>
                </a:lnTo>
                <a:lnTo>
                  <a:pt x="28" y="44"/>
                </a:lnTo>
                <a:lnTo>
                  <a:pt x="24" y="92"/>
                </a:lnTo>
                <a:lnTo>
                  <a:pt x="24" y="140"/>
                </a:lnTo>
                <a:lnTo>
                  <a:pt x="24" y="192"/>
                </a:lnTo>
                <a:lnTo>
                  <a:pt x="24" y="220"/>
                </a:lnTo>
                <a:lnTo>
                  <a:pt x="20" y="244"/>
                </a:lnTo>
                <a:lnTo>
                  <a:pt x="20" y="264"/>
                </a:lnTo>
                <a:lnTo>
                  <a:pt x="20" y="284"/>
                </a:lnTo>
                <a:lnTo>
                  <a:pt x="20" y="300"/>
                </a:lnTo>
                <a:lnTo>
                  <a:pt x="20" y="312"/>
                </a:lnTo>
                <a:lnTo>
                  <a:pt x="16" y="324"/>
                </a:lnTo>
                <a:lnTo>
                  <a:pt x="16" y="336"/>
                </a:lnTo>
                <a:lnTo>
                  <a:pt x="16" y="344"/>
                </a:lnTo>
                <a:lnTo>
                  <a:pt x="12" y="348"/>
                </a:lnTo>
                <a:lnTo>
                  <a:pt x="12" y="352"/>
                </a:lnTo>
                <a:lnTo>
                  <a:pt x="12" y="360"/>
                </a:lnTo>
                <a:lnTo>
                  <a:pt x="8" y="364"/>
                </a:lnTo>
                <a:lnTo>
                  <a:pt x="12" y="364"/>
                </a:lnTo>
                <a:lnTo>
                  <a:pt x="12" y="364"/>
                </a:lnTo>
                <a:lnTo>
                  <a:pt x="12" y="364"/>
                </a:lnTo>
                <a:lnTo>
                  <a:pt x="12" y="360"/>
                </a:lnTo>
                <a:lnTo>
                  <a:pt x="12" y="356"/>
                </a:lnTo>
                <a:lnTo>
                  <a:pt x="8" y="348"/>
                </a:lnTo>
                <a:lnTo>
                  <a:pt x="8" y="340"/>
                </a:lnTo>
                <a:lnTo>
                  <a:pt x="8" y="332"/>
                </a:lnTo>
                <a:lnTo>
                  <a:pt x="8" y="320"/>
                </a:lnTo>
                <a:lnTo>
                  <a:pt x="8" y="308"/>
                </a:lnTo>
                <a:lnTo>
                  <a:pt x="4" y="292"/>
                </a:lnTo>
                <a:lnTo>
                  <a:pt x="4" y="276"/>
                </a:lnTo>
                <a:lnTo>
                  <a:pt x="4" y="256"/>
                </a:lnTo>
                <a:lnTo>
                  <a:pt x="4" y="236"/>
                </a:lnTo>
                <a:lnTo>
                  <a:pt x="4" y="212"/>
                </a:lnTo>
                <a:lnTo>
                  <a:pt x="0" y="184"/>
                </a:lnTo>
                <a:lnTo>
                  <a:pt x="0" y="156"/>
                </a:lnTo>
                <a:lnTo>
                  <a:pt x="0" y="1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326">
            <a:extLst>
              <a:ext uri="{FF2B5EF4-FFF2-40B4-BE49-F238E27FC236}">
                <a16:creationId xmlns:a16="http://schemas.microsoft.com/office/drawing/2014/main" xmlns="" id="{59CDE211-6628-4494-8828-31C32D2F4C65}"/>
              </a:ext>
            </a:extLst>
          </p:cNvPr>
          <p:cNvSpPr>
            <a:spLocks/>
          </p:cNvSpPr>
          <p:nvPr/>
        </p:nvSpPr>
        <p:spPr bwMode="auto">
          <a:xfrm>
            <a:off x="9894793" y="440396"/>
            <a:ext cx="334430" cy="818029"/>
          </a:xfrm>
          <a:custGeom>
            <a:avLst/>
            <a:gdLst>
              <a:gd name="T0" fmla="*/ 16 w 88"/>
              <a:gd name="T1" fmla="*/ 56 h 172"/>
              <a:gd name="T2" fmla="*/ 16 w 88"/>
              <a:gd name="T3" fmla="*/ 44 h 172"/>
              <a:gd name="T4" fmla="*/ 16 w 88"/>
              <a:gd name="T5" fmla="*/ 32 h 172"/>
              <a:gd name="T6" fmla="*/ 12 w 88"/>
              <a:gd name="T7" fmla="*/ 28 h 172"/>
              <a:gd name="T8" fmla="*/ 8 w 88"/>
              <a:gd name="T9" fmla="*/ 20 h 172"/>
              <a:gd name="T10" fmla="*/ 4 w 88"/>
              <a:gd name="T11" fmla="*/ 20 h 172"/>
              <a:gd name="T12" fmla="*/ 0 w 88"/>
              <a:gd name="T13" fmla="*/ 16 h 172"/>
              <a:gd name="T14" fmla="*/ 0 w 88"/>
              <a:gd name="T15" fmla="*/ 12 h 172"/>
              <a:gd name="T16" fmla="*/ 0 w 88"/>
              <a:gd name="T17" fmla="*/ 8 h 172"/>
              <a:gd name="T18" fmla="*/ 4 w 88"/>
              <a:gd name="T19" fmla="*/ 4 h 172"/>
              <a:gd name="T20" fmla="*/ 12 w 88"/>
              <a:gd name="T21" fmla="*/ 0 h 172"/>
              <a:gd name="T22" fmla="*/ 20 w 88"/>
              <a:gd name="T23" fmla="*/ 0 h 172"/>
              <a:gd name="T24" fmla="*/ 28 w 88"/>
              <a:gd name="T25" fmla="*/ 4 h 172"/>
              <a:gd name="T26" fmla="*/ 40 w 88"/>
              <a:gd name="T27" fmla="*/ 4 h 172"/>
              <a:gd name="T28" fmla="*/ 48 w 88"/>
              <a:gd name="T29" fmla="*/ 8 h 172"/>
              <a:gd name="T30" fmla="*/ 60 w 88"/>
              <a:gd name="T31" fmla="*/ 8 h 172"/>
              <a:gd name="T32" fmla="*/ 68 w 88"/>
              <a:gd name="T33" fmla="*/ 12 h 172"/>
              <a:gd name="T34" fmla="*/ 76 w 88"/>
              <a:gd name="T35" fmla="*/ 16 h 172"/>
              <a:gd name="T36" fmla="*/ 84 w 88"/>
              <a:gd name="T37" fmla="*/ 20 h 172"/>
              <a:gd name="T38" fmla="*/ 84 w 88"/>
              <a:gd name="T39" fmla="*/ 24 h 172"/>
              <a:gd name="T40" fmla="*/ 88 w 88"/>
              <a:gd name="T41" fmla="*/ 28 h 172"/>
              <a:gd name="T42" fmla="*/ 88 w 88"/>
              <a:gd name="T43" fmla="*/ 36 h 172"/>
              <a:gd name="T44" fmla="*/ 84 w 88"/>
              <a:gd name="T45" fmla="*/ 44 h 172"/>
              <a:gd name="T46" fmla="*/ 84 w 88"/>
              <a:gd name="T47" fmla="*/ 56 h 172"/>
              <a:gd name="T48" fmla="*/ 80 w 88"/>
              <a:gd name="T49" fmla="*/ 68 h 172"/>
              <a:gd name="T50" fmla="*/ 72 w 88"/>
              <a:gd name="T51" fmla="*/ 84 h 172"/>
              <a:gd name="T52" fmla="*/ 64 w 88"/>
              <a:gd name="T53" fmla="*/ 100 h 172"/>
              <a:gd name="T54" fmla="*/ 56 w 88"/>
              <a:gd name="T55" fmla="*/ 116 h 172"/>
              <a:gd name="T56" fmla="*/ 44 w 88"/>
              <a:gd name="T57" fmla="*/ 136 h 172"/>
              <a:gd name="T58" fmla="*/ 40 w 88"/>
              <a:gd name="T59" fmla="*/ 144 h 172"/>
              <a:gd name="T60" fmla="*/ 36 w 88"/>
              <a:gd name="T61" fmla="*/ 152 h 172"/>
              <a:gd name="T62" fmla="*/ 32 w 88"/>
              <a:gd name="T63" fmla="*/ 160 h 172"/>
              <a:gd name="T64" fmla="*/ 24 w 88"/>
              <a:gd name="T65" fmla="*/ 164 h 172"/>
              <a:gd name="T66" fmla="*/ 20 w 88"/>
              <a:gd name="T67" fmla="*/ 168 h 172"/>
              <a:gd name="T68" fmla="*/ 16 w 88"/>
              <a:gd name="T69" fmla="*/ 168 h 172"/>
              <a:gd name="T70" fmla="*/ 12 w 88"/>
              <a:gd name="T71" fmla="*/ 172 h 172"/>
              <a:gd name="T72" fmla="*/ 12 w 88"/>
              <a:gd name="T73" fmla="*/ 172 h 172"/>
              <a:gd name="T74" fmla="*/ 8 w 88"/>
              <a:gd name="T75" fmla="*/ 168 h 172"/>
              <a:gd name="T76" fmla="*/ 4 w 88"/>
              <a:gd name="T77" fmla="*/ 168 h 172"/>
              <a:gd name="T78" fmla="*/ 4 w 88"/>
              <a:gd name="T79" fmla="*/ 164 h 172"/>
              <a:gd name="T80" fmla="*/ 4 w 88"/>
              <a:gd name="T81" fmla="*/ 156 h 172"/>
              <a:gd name="T82" fmla="*/ 4 w 88"/>
              <a:gd name="T83" fmla="*/ 152 h 172"/>
              <a:gd name="T84" fmla="*/ 4 w 88"/>
              <a:gd name="T85" fmla="*/ 144 h 172"/>
              <a:gd name="T86" fmla="*/ 4 w 88"/>
              <a:gd name="T87" fmla="*/ 136 h 172"/>
              <a:gd name="T88" fmla="*/ 8 w 88"/>
              <a:gd name="T89" fmla="*/ 124 h 172"/>
              <a:gd name="T90" fmla="*/ 12 w 88"/>
              <a:gd name="T91" fmla="*/ 108 h 172"/>
              <a:gd name="T92" fmla="*/ 16 w 88"/>
              <a:gd name="T93" fmla="*/ 88 h 172"/>
              <a:gd name="T94" fmla="*/ 16 w 88"/>
              <a:gd name="T95" fmla="*/ 72 h 172"/>
              <a:gd name="T96" fmla="*/ 16 w 88"/>
              <a:gd name="T97" fmla="*/ 56 h 172"/>
              <a:gd name="T98" fmla="*/ 16 w 88"/>
              <a:gd name="T99" fmla="*/ 5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8" h="172">
                <a:moveTo>
                  <a:pt x="16" y="56"/>
                </a:moveTo>
                <a:lnTo>
                  <a:pt x="16" y="44"/>
                </a:lnTo>
                <a:lnTo>
                  <a:pt x="16" y="32"/>
                </a:lnTo>
                <a:lnTo>
                  <a:pt x="12" y="28"/>
                </a:lnTo>
                <a:lnTo>
                  <a:pt x="8" y="20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28" y="4"/>
                </a:lnTo>
                <a:lnTo>
                  <a:pt x="40" y="4"/>
                </a:lnTo>
                <a:lnTo>
                  <a:pt x="48" y="8"/>
                </a:lnTo>
                <a:lnTo>
                  <a:pt x="60" y="8"/>
                </a:lnTo>
                <a:lnTo>
                  <a:pt x="68" y="12"/>
                </a:lnTo>
                <a:lnTo>
                  <a:pt x="76" y="16"/>
                </a:lnTo>
                <a:lnTo>
                  <a:pt x="84" y="20"/>
                </a:lnTo>
                <a:lnTo>
                  <a:pt x="84" y="24"/>
                </a:lnTo>
                <a:lnTo>
                  <a:pt x="88" y="28"/>
                </a:lnTo>
                <a:lnTo>
                  <a:pt x="88" y="36"/>
                </a:lnTo>
                <a:lnTo>
                  <a:pt x="84" y="44"/>
                </a:lnTo>
                <a:lnTo>
                  <a:pt x="84" y="56"/>
                </a:lnTo>
                <a:lnTo>
                  <a:pt x="80" y="68"/>
                </a:lnTo>
                <a:lnTo>
                  <a:pt x="72" y="84"/>
                </a:lnTo>
                <a:lnTo>
                  <a:pt x="64" y="100"/>
                </a:lnTo>
                <a:lnTo>
                  <a:pt x="56" y="116"/>
                </a:lnTo>
                <a:lnTo>
                  <a:pt x="44" y="136"/>
                </a:lnTo>
                <a:lnTo>
                  <a:pt x="40" y="144"/>
                </a:lnTo>
                <a:lnTo>
                  <a:pt x="36" y="152"/>
                </a:lnTo>
                <a:lnTo>
                  <a:pt x="32" y="160"/>
                </a:lnTo>
                <a:lnTo>
                  <a:pt x="24" y="164"/>
                </a:lnTo>
                <a:lnTo>
                  <a:pt x="20" y="168"/>
                </a:lnTo>
                <a:lnTo>
                  <a:pt x="16" y="168"/>
                </a:lnTo>
                <a:lnTo>
                  <a:pt x="12" y="172"/>
                </a:lnTo>
                <a:lnTo>
                  <a:pt x="12" y="172"/>
                </a:lnTo>
                <a:lnTo>
                  <a:pt x="8" y="168"/>
                </a:lnTo>
                <a:lnTo>
                  <a:pt x="4" y="168"/>
                </a:lnTo>
                <a:lnTo>
                  <a:pt x="4" y="164"/>
                </a:lnTo>
                <a:lnTo>
                  <a:pt x="4" y="156"/>
                </a:lnTo>
                <a:lnTo>
                  <a:pt x="4" y="152"/>
                </a:lnTo>
                <a:lnTo>
                  <a:pt x="4" y="144"/>
                </a:lnTo>
                <a:lnTo>
                  <a:pt x="4" y="136"/>
                </a:lnTo>
                <a:lnTo>
                  <a:pt x="8" y="124"/>
                </a:lnTo>
                <a:lnTo>
                  <a:pt x="12" y="108"/>
                </a:lnTo>
                <a:lnTo>
                  <a:pt x="16" y="88"/>
                </a:lnTo>
                <a:lnTo>
                  <a:pt x="16" y="72"/>
                </a:lnTo>
                <a:lnTo>
                  <a:pt x="16" y="56"/>
                </a:lnTo>
                <a:lnTo>
                  <a:pt x="16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Freeform 327">
            <a:extLst>
              <a:ext uri="{FF2B5EF4-FFF2-40B4-BE49-F238E27FC236}">
                <a16:creationId xmlns:a16="http://schemas.microsoft.com/office/drawing/2014/main" xmlns="" id="{E3D4783E-334F-44B8-AFA8-87A5033FC7CE}"/>
              </a:ext>
            </a:extLst>
          </p:cNvPr>
          <p:cNvSpPr>
            <a:spLocks/>
          </p:cNvSpPr>
          <p:nvPr/>
        </p:nvSpPr>
        <p:spPr bwMode="auto">
          <a:xfrm>
            <a:off x="8663484" y="763803"/>
            <a:ext cx="2097785" cy="399503"/>
          </a:xfrm>
          <a:custGeom>
            <a:avLst/>
            <a:gdLst>
              <a:gd name="T0" fmla="*/ 80 w 552"/>
              <a:gd name="T1" fmla="*/ 40 h 84"/>
              <a:gd name="T2" fmla="*/ 120 w 552"/>
              <a:gd name="T3" fmla="*/ 36 h 84"/>
              <a:gd name="T4" fmla="*/ 152 w 552"/>
              <a:gd name="T5" fmla="*/ 32 h 84"/>
              <a:gd name="T6" fmla="*/ 172 w 552"/>
              <a:gd name="T7" fmla="*/ 32 h 84"/>
              <a:gd name="T8" fmla="*/ 196 w 552"/>
              <a:gd name="T9" fmla="*/ 28 h 84"/>
              <a:gd name="T10" fmla="*/ 228 w 552"/>
              <a:gd name="T11" fmla="*/ 24 h 84"/>
              <a:gd name="T12" fmla="*/ 260 w 552"/>
              <a:gd name="T13" fmla="*/ 20 h 84"/>
              <a:gd name="T14" fmla="*/ 300 w 552"/>
              <a:gd name="T15" fmla="*/ 16 h 84"/>
              <a:gd name="T16" fmla="*/ 336 w 552"/>
              <a:gd name="T17" fmla="*/ 12 h 84"/>
              <a:gd name="T18" fmla="*/ 372 w 552"/>
              <a:gd name="T19" fmla="*/ 8 h 84"/>
              <a:gd name="T20" fmla="*/ 400 w 552"/>
              <a:gd name="T21" fmla="*/ 4 h 84"/>
              <a:gd name="T22" fmla="*/ 424 w 552"/>
              <a:gd name="T23" fmla="*/ 4 h 84"/>
              <a:gd name="T24" fmla="*/ 444 w 552"/>
              <a:gd name="T25" fmla="*/ 0 h 84"/>
              <a:gd name="T26" fmla="*/ 460 w 552"/>
              <a:gd name="T27" fmla="*/ 0 h 84"/>
              <a:gd name="T28" fmla="*/ 476 w 552"/>
              <a:gd name="T29" fmla="*/ 0 h 84"/>
              <a:gd name="T30" fmla="*/ 480 w 552"/>
              <a:gd name="T31" fmla="*/ 0 h 84"/>
              <a:gd name="T32" fmla="*/ 528 w 552"/>
              <a:gd name="T33" fmla="*/ 4 h 84"/>
              <a:gd name="T34" fmla="*/ 540 w 552"/>
              <a:gd name="T35" fmla="*/ 16 h 84"/>
              <a:gd name="T36" fmla="*/ 552 w 552"/>
              <a:gd name="T37" fmla="*/ 24 h 84"/>
              <a:gd name="T38" fmla="*/ 552 w 552"/>
              <a:gd name="T39" fmla="*/ 32 h 84"/>
              <a:gd name="T40" fmla="*/ 544 w 552"/>
              <a:gd name="T41" fmla="*/ 36 h 84"/>
              <a:gd name="T42" fmla="*/ 532 w 552"/>
              <a:gd name="T43" fmla="*/ 40 h 84"/>
              <a:gd name="T44" fmla="*/ 512 w 552"/>
              <a:gd name="T45" fmla="*/ 44 h 84"/>
              <a:gd name="T46" fmla="*/ 488 w 552"/>
              <a:gd name="T47" fmla="*/ 48 h 84"/>
              <a:gd name="T48" fmla="*/ 452 w 552"/>
              <a:gd name="T49" fmla="*/ 48 h 84"/>
              <a:gd name="T50" fmla="*/ 392 w 552"/>
              <a:gd name="T51" fmla="*/ 48 h 84"/>
              <a:gd name="T52" fmla="*/ 320 w 552"/>
              <a:gd name="T53" fmla="*/ 52 h 84"/>
              <a:gd name="T54" fmla="*/ 212 w 552"/>
              <a:gd name="T55" fmla="*/ 60 h 84"/>
              <a:gd name="T56" fmla="*/ 124 w 552"/>
              <a:gd name="T57" fmla="*/ 76 h 84"/>
              <a:gd name="T58" fmla="*/ 96 w 552"/>
              <a:gd name="T59" fmla="*/ 80 h 84"/>
              <a:gd name="T60" fmla="*/ 76 w 552"/>
              <a:gd name="T61" fmla="*/ 80 h 84"/>
              <a:gd name="T62" fmla="*/ 60 w 552"/>
              <a:gd name="T63" fmla="*/ 84 h 84"/>
              <a:gd name="T64" fmla="*/ 44 w 552"/>
              <a:gd name="T65" fmla="*/ 84 h 84"/>
              <a:gd name="T66" fmla="*/ 24 w 552"/>
              <a:gd name="T67" fmla="*/ 76 h 84"/>
              <a:gd name="T68" fmla="*/ 12 w 552"/>
              <a:gd name="T69" fmla="*/ 64 h 84"/>
              <a:gd name="T70" fmla="*/ 4 w 552"/>
              <a:gd name="T71" fmla="*/ 56 h 84"/>
              <a:gd name="T72" fmla="*/ 0 w 552"/>
              <a:gd name="T73" fmla="*/ 52 h 84"/>
              <a:gd name="T74" fmla="*/ 4 w 552"/>
              <a:gd name="T75" fmla="*/ 48 h 84"/>
              <a:gd name="T76" fmla="*/ 12 w 552"/>
              <a:gd name="T77" fmla="*/ 44 h 84"/>
              <a:gd name="T78" fmla="*/ 32 w 552"/>
              <a:gd name="T79" fmla="*/ 44 h 84"/>
              <a:gd name="T80" fmla="*/ 48 w 552"/>
              <a:gd name="T81" fmla="*/ 4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52" h="84">
                <a:moveTo>
                  <a:pt x="48" y="44"/>
                </a:moveTo>
                <a:lnTo>
                  <a:pt x="80" y="40"/>
                </a:lnTo>
                <a:lnTo>
                  <a:pt x="108" y="40"/>
                </a:lnTo>
                <a:lnTo>
                  <a:pt x="120" y="36"/>
                </a:lnTo>
                <a:lnTo>
                  <a:pt x="132" y="36"/>
                </a:lnTo>
                <a:lnTo>
                  <a:pt x="152" y="32"/>
                </a:lnTo>
                <a:lnTo>
                  <a:pt x="160" y="32"/>
                </a:lnTo>
                <a:lnTo>
                  <a:pt x="172" y="32"/>
                </a:lnTo>
                <a:lnTo>
                  <a:pt x="184" y="32"/>
                </a:lnTo>
                <a:lnTo>
                  <a:pt x="196" y="28"/>
                </a:lnTo>
                <a:lnTo>
                  <a:pt x="212" y="28"/>
                </a:lnTo>
                <a:lnTo>
                  <a:pt x="228" y="24"/>
                </a:lnTo>
                <a:lnTo>
                  <a:pt x="244" y="24"/>
                </a:lnTo>
                <a:lnTo>
                  <a:pt x="260" y="20"/>
                </a:lnTo>
                <a:lnTo>
                  <a:pt x="280" y="20"/>
                </a:lnTo>
                <a:lnTo>
                  <a:pt x="300" y="16"/>
                </a:lnTo>
                <a:lnTo>
                  <a:pt x="320" y="16"/>
                </a:lnTo>
                <a:lnTo>
                  <a:pt x="336" y="12"/>
                </a:lnTo>
                <a:lnTo>
                  <a:pt x="352" y="12"/>
                </a:lnTo>
                <a:lnTo>
                  <a:pt x="372" y="8"/>
                </a:lnTo>
                <a:lnTo>
                  <a:pt x="384" y="8"/>
                </a:lnTo>
                <a:lnTo>
                  <a:pt x="400" y="4"/>
                </a:lnTo>
                <a:lnTo>
                  <a:pt x="412" y="4"/>
                </a:lnTo>
                <a:lnTo>
                  <a:pt x="424" y="4"/>
                </a:lnTo>
                <a:lnTo>
                  <a:pt x="436" y="0"/>
                </a:lnTo>
                <a:lnTo>
                  <a:pt x="444" y="0"/>
                </a:lnTo>
                <a:lnTo>
                  <a:pt x="456" y="0"/>
                </a:lnTo>
                <a:lnTo>
                  <a:pt x="460" y="0"/>
                </a:lnTo>
                <a:lnTo>
                  <a:pt x="468" y="0"/>
                </a:lnTo>
                <a:lnTo>
                  <a:pt x="476" y="0"/>
                </a:lnTo>
                <a:lnTo>
                  <a:pt x="480" y="0"/>
                </a:lnTo>
                <a:lnTo>
                  <a:pt x="480" y="0"/>
                </a:lnTo>
                <a:lnTo>
                  <a:pt x="504" y="0"/>
                </a:lnTo>
                <a:lnTo>
                  <a:pt x="528" y="4"/>
                </a:lnTo>
                <a:lnTo>
                  <a:pt x="536" y="12"/>
                </a:lnTo>
                <a:lnTo>
                  <a:pt x="540" y="16"/>
                </a:lnTo>
                <a:lnTo>
                  <a:pt x="548" y="20"/>
                </a:lnTo>
                <a:lnTo>
                  <a:pt x="552" y="24"/>
                </a:lnTo>
                <a:lnTo>
                  <a:pt x="552" y="28"/>
                </a:lnTo>
                <a:lnTo>
                  <a:pt x="552" y="32"/>
                </a:lnTo>
                <a:lnTo>
                  <a:pt x="548" y="36"/>
                </a:lnTo>
                <a:lnTo>
                  <a:pt x="544" y="36"/>
                </a:lnTo>
                <a:lnTo>
                  <a:pt x="540" y="40"/>
                </a:lnTo>
                <a:lnTo>
                  <a:pt x="532" y="40"/>
                </a:lnTo>
                <a:lnTo>
                  <a:pt x="524" y="44"/>
                </a:lnTo>
                <a:lnTo>
                  <a:pt x="512" y="44"/>
                </a:lnTo>
                <a:lnTo>
                  <a:pt x="500" y="48"/>
                </a:lnTo>
                <a:lnTo>
                  <a:pt x="488" y="48"/>
                </a:lnTo>
                <a:lnTo>
                  <a:pt x="472" y="48"/>
                </a:lnTo>
                <a:lnTo>
                  <a:pt x="452" y="48"/>
                </a:lnTo>
                <a:lnTo>
                  <a:pt x="436" y="48"/>
                </a:lnTo>
                <a:lnTo>
                  <a:pt x="392" y="48"/>
                </a:lnTo>
                <a:lnTo>
                  <a:pt x="356" y="48"/>
                </a:lnTo>
                <a:lnTo>
                  <a:pt x="320" y="52"/>
                </a:lnTo>
                <a:lnTo>
                  <a:pt x="284" y="52"/>
                </a:lnTo>
                <a:lnTo>
                  <a:pt x="212" y="60"/>
                </a:lnTo>
                <a:lnTo>
                  <a:pt x="144" y="72"/>
                </a:lnTo>
                <a:lnTo>
                  <a:pt x="124" y="76"/>
                </a:lnTo>
                <a:lnTo>
                  <a:pt x="112" y="76"/>
                </a:lnTo>
                <a:lnTo>
                  <a:pt x="96" y="80"/>
                </a:lnTo>
                <a:lnTo>
                  <a:pt x="84" y="80"/>
                </a:lnTo>
                <a:lnTo>
                  <a:pt x="76" y="80"/>
                </a:lnTo>
                <a:lnTo>
                  <a:pt x="68" y="84"/>
                </a:lnTo>
                <a:lnTo>
                  <a:pt x="60" y="84"/>
                </a:lnTo>
                <a:lnTo>
                  <a:pt x="52" y="84"/>
                </a:lnTo>
                <a:lnTo>
                  <a:pt x="44" y="84"/>
                </a:lnTo>
                <a:lnTo>
                  <a:pt x="36" y="80"/>
                </a:lnTo>
                <a:lnTo>
                  <a:pt x="24" y="76"/>
                </a:lnTo>
                <a:lnTo>
                  <a:pt x="16" y="68"/>
                </a:lnTo>
                <a:lnTo>
                  <a:pt x="12" y="64"/>
                </a:lnTo>
                <a:lnTo>
                  <a:pt x="8" y="60"/>
                </a:lnTo>
                <a:lnTo>
                  <a:pt x="4" y="56"/>
                </a:lnTo>
                <a:lnTo>
                  <a:pt x="4" y="52"/>
                </a:lnTo>
                <a:lnTo>
                  <a:pt x="0" y="52"/>
                </a:lnTo>
                <a:lnTo>
                  <a:pt x="4" y="48"/>
                </a:lnTo>
                <a:lnTo>
                  <a:pt x="4" y="48"/>
                </a:lnTo>
                <a:lnTo>
                  <a:pt x="8" y="44"/>
                </a:lnTo>
                <a:lnTo>
                  <a:pt x="12" y="44"/>
                </a:lnTo>
                <a:lnTo>
                  <a:pt x="20" y="44"/>
                </a:lnTo>
                <a:lnTo>
                  <a:pt x="32" y="44"/>
                </a:lnTo>
                <a:lnTo>
                  <a:pt x="48" y="44"/>
                </a:lnTo>
                <a:lnTo>
                  <a:pt x="48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328">
            <a:extLst>
              <a:ext uri="{FF2B5EF4-FFF2-40B4-BE49-F238E27FC236}">
                <a16:creationId xmlns:a16="http://schemas.microsoft.com/office/drawing/2014/main" xmlns="" id="{173F1245-17E6-4A86-BD01-DCFFA4B0BD2B}"/>
              </a:ext>
            </a:extLst>
          </p:cNvPr>
          <p:cNvSpPr>
            <a:spLocks/>
          </p:cNvSpPr>
          <p:nvPr/>
        </p:nvSpPr>
        <p:spPr bwMode="auto">
          <a:xfrm>
            <a:off x="9149927" y="573563"/>
            <a:ext cx="380034" cy="760958"/>
          </a:xfrm>
          <a:custGeom>
            <a:avLst/>
            <a:gdLst>
              <a:gd name="T0" fmla="*/ 60 w 100"/>
              <a:gd name="T1" fmla="*/ 132 h 160"/>
              <a:gd name="T2" fmla="*/ 48 w 100"/>
              <a:gd name="T3" fmla="*/ 100 h 160"/>
              <a:gd name="T4" fmla="*/ 36 w 100"/>
              <a:gd name="T5" fmla="*/ 68 h 160"/>
              <a:gd name="T6" fmla="*/ 28 w 100"/>
              <a:gd name="T7" fmla="*/ 52 h 160"/>
              <a:gd name="T8" fmla="*/ 20 w 100"/>
              <a:gd name="T9" fmla="*/ 40 h 160"/>
              <a:gd name="T10" fmla="*/ 16 w 100"/>
              <a:gd name="T11" fmla="*/ 32 h 160"/>
              <a:gd name="T12" fmla="*/ 8 w 100"/>
              <a:gd name="T13" fmla="*/ 28 h 160"/>
              <a:gd name="T14" fmla="*/ 4 w 100"/>
              <a:gd name="T15" fmla="*/ 28 h 160"/>
              <a:gd name="T16" fmla="*/ 0 w 100"/>
              <a:gd name="T17" fmla="*/ 20 h 160"/>
              <a:gd name="T18" fmla="*/ 0 w 100"/>
              <a:gd name="T19" fmla="*/ 16 h 160"/>
              <a:gd name="T20" fmla="*/ 4 w 100"/>
              <a:gd name="T21" fmla="*/ 8 h 160"/>
              <a:gd name="T22" fmla="*/ 8 w 100"/>
              <a:gd name="T23" fmla="*/ 4 h 160"/>
              <a:gd name="T24" fmla="*/ 16 w 100"/>
              <a:gd name="T25" fmla="*/ 4 h 160"/>
              <a:gd name="T26" fmla="*/ 20 w 100"/>
              <a:gd name="T27" fmla="*/ 0 h 160"/>
              <a:gd name="T28" fmla="*/ 24 w 100"/>
              <a:gd name="T29" fmla="*/ 0 h 160"/>
              <a:gd name="T30" fmla="*/ 32 w 100"/>
              <a:gd name="T31" fmla="*/ 0 h 160"/>
              <a:gd name="T32" fmla="*/ 40 w 100"/>
              <a:gd name="T33" fmla="*/ 4 h 160"/>
              <a:gd name="T34" fmla="*/ 56 w 100"/>
              <a:gd name="T35" fmla="*/ 8 h 160"/>
              <a:gd name="T36" fmla="*/ 68 w 100"/>
              <a:gd name="T37" fmla="*/ 8 h 160"/>
              <a:gd name="T38" fmla="*/ 76 w 100"/>
              <a:gd name="T39" fmla="*/ 12 h 160"/>
              <a:gd name="T40" fmla="*/ 84 w 100"/>
              <a:gd name="T41" fmla="*/ 16 h 160"/>
              <a:gd name="T42" fmla="*/ 84 w 100"/>
              <a:gd name="T43" fmla="*/ 20 h 160"/>
              <a:gd name="T44" fmla="*/ 84 w 100"/>
              <a:gd name="T45" fmla="*/ 24 h 160"/>
              <a:gd name="T46" fmla="*/ 88 w 100"/>
              <a:gd name="T47" fmla="*/ 28 h 160"/>
              <a:gd name="T48" fmla="*/ 88 w 100"/>
              <a:gd name="T49" fmla="*/ 32 h 160"/>
              <a:gd name="T50" fmla="*/ 88 w 100"/>
              <a:gd name="T51" fmla="*/ 40 h 160"/>
              <a:gd name="T52" fmla="*/ 92 w 100"/>
              <a:gd name="T53" fmla="*/ 48 h 160"/>
              <a:gd name="T54" fmla="*/ 96 w 100"/>
              <a:gd name="T55" fmla="*/ 64 h 160"/>
              <a:gd name="T56" fmla="*/ 96 w 100"/>
              <a:gd name="T57" fmla="*/ 84 h 160"/>
              <a:gd name="T58" fmla="*/ 100 w 100"/>
              <a:gd name="T59" fmla="*/ 104 h 160"/>
              <a:gd name="T60" fmla="*/ 100 w 100"/>
              <a:gd name="T61" fmla="*/ 120 h 160"/>
              <a:gd name="T62" fmla="*/ 100 w 100"/>
              <a:gd name="T63" fmla="*/ 132 h 160"/>
              <a:gd name="T64" fmla="*/ 100 w 100"/>
              <a:gd name="T65" fmla="*/ 144 h 160"/>
              <a:gd name="T66" fmla="*/ 96 w 100"/>
              <a:gd name="T67" fmla="*/ 156 h 160"/>
              <a:gd name="T68" fmla="*/ 92 w 100"/>
              <a:gd name="T69" fmla="*/ 160 h 160"/>
              <a:gd name="T70" fmla="*/ 84 w 100"/>
              <a:gd name="T71" fmla="*/ 160 h 160"/>
              <a:gd name="T72" fmla="*/ 80 w 100"/>
              <a:gd name="T73" fmla="*/ 160 h 160"/>
              <a:gd name="T74" fmla="*/ 76 w 100"/>
              <a:gd name="T75" fmla="*/ 156 h 160"/>
              <a:gd name="T76" fmla="*/ 72 w 100"/>
              <a:gd name="T77" fmla="*/ 156 h 160"/>
              <a:gd name="T78" fmla="*/ 68 w 100"/>
              <a:gd name="T79" fmla="*/ 152 h 160"/>
              <a:gd name="T80" fmla="*/ 64 w 100"/>
              <a:gd name="T81" fmla="*/ 144 h 160"/>
              <a:gd name="T82" fmla="*/ 60 w 100"/>
              <a:gd name="T83" fmla="*/ 140 h 160"/>
              <a:gd name="T84" fmla="*/ 60 w 100"/>
              <a:gd name="T85" fmla="*/ 132 h 160"/>
              <a:gd name="T86" fmla="*/ 60 w 100"/>
              <a:gd name="T87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0" h="160">
                <a:moveTo>
                  <a:pt x="60" y="132"/>
                </a:moveTo>
                <a:lnTo>
                  <a:pt x="48" y="100"/>
                </a:lnTo>
                <a:lnTo>
                  <a:pt x="36" y="68"/>
                </a:lnTo>
                <a:lnTo>
                  <a:pt x="28" y="52"/>
                </a:lnTo>
                <a:lnTo>
                  <a:pt x="20" y="40"/>
                </a:lnTo>
                <a:lnTo>
                  <a:pt x="16" y="32"/>
                </a:lnTo>
                <a:lnTo>
                  <a:pt x="8" y="28"/>
                </a:lnTo>
                <a:lnTo>
                  <a:pt x="4" y="28"/>
                </a:lnTo>
                <a:lnTo>
                  <a:pt x="0" y="20"/>
                </a:lnTo>
                <a:lnTo>
                  <a:pt x="0" y="16"/>
                </a:lnTo>
                <a:lnTo>
                  <a:pt x="4" y="8"/>
                </a:lnTo>
                <a:lnTo>
                  <a:pt x="8" y="4"/>
                </a:lnTo>
                <a:lnTo>
                  <a:pt x="16" y="4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0" y="4"/>
                </a:lnTo>
                <a:lnTo>
                  <a:pt x="56" y="8"/>
                </a:lnTo>
                <a:lnTo>
                  <a:pt x="68" y="8"/>
                </a:lnTo>
                <a:lnTo>
                  <a:pt x="76" y="12"/>
                </a:lnTo>
                <a:lnTo>
                  <a:pt x="84" y="16"/>
                </a:lnTo>
                <a:lnTo>
                  <a:pt x="84" y="20"/>
                </a:lnTo>
                <a:lnTo>
                  <a:pt x="84" y="24"/>
                </a:lnTo>
                <a:lnTo>
                  <a:pt x="88" y="28"/>
                </a:lnTo>
                <a:lnTo>
                  <a:pt x="88" y="32"/>
                </a:lnTo>
                <a:lnTo>
                  <a:pt x="88" y="40"/>
                </a:lnTo>
                <a:lnTo>
                  <a:pt x="92" y="48"/>
                </a:lnTo>
                <a:lnTo>
                  <a:pt x="96" y="64"/>
                </a:lnTo>
                <a:lnTo>
                  <a:pt x="96" y="84"/>
                </a:lnTo>
                <a:lnTo>
                  <a:pt x="100" y="104"/>
                </a:lnTo>
                <a:lnTo>
                  <a:pt x="100" y="120"/>
                </a:lnTo>
                <a:lnTo>
                  <a:pt x="100" y="132"/>
                </a:lnTo>
                <a:lnTo>
                  <a:pt x="100" y="144"/>
                </a:lnTo>
                <a:lnTo>
                  <a:pt x="96" y="156"/>
                </a:lnTo>
                <a:lnTo>
                  <a:pt x="92" y="160"/>
                </a:lnTo>
                <a:lnTo>
                  <a:pt x="84" y="160"/>
                </a:lnTo>
                <a:lnTo>
                  <a:pt x="80" y="160"/>
                </a:lnTo>
                <a:lnTo>
                  <a:pt x="76" y="156"/>
                </a:lnTo>
                <a:lnTo>
                  <a:pt x="72" y="156"/>
                </a:lnTo>
                <a:lnTo>
                  <a:pt x="68" y="152"/>
                </a:lnTo>
                <a:lnTo>
                  <a:pt x="64" y="144"/>
                </a:lnTo>
                <a:lnTo>
                  <a:pt x="60" y="140"/>
                </a:lnTo>
                <a:lnTo>
                  <a:pt x="60" y="132"/>
                </a:lnTo>
                <a:lnTo>
                  <a:pt x="60" y="1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Freeform 329">
            <a:extLst>
              <a:ext uri="{FF2B5EF4-FFF2-40B4-BE49-F238E27FC236}">
                <a16:creationId xmlns:a16="http://schemas.microsoft.com/office/drawing/2014/main" xmlns="" id="{7ECC3D78-5BCA-4452-AE75-363CC7CA6899}"/>
              </a:ext>
            </a:extLst>
          </p:cNvPr>
          <p:cNvSpPr>
            <a:spLocks/>
          </p:cNvSpPr>
          <p:nvPr/>
        </p:nvSpPr>
        <p:spPr bwMode="auto">
          <a:xfrm>
            <a:off x="8420263" y="1943287"/>
            <a:ext cx="2584228" cy="399503"/>
          </a:xfrm>
          <a:custGeom>
            <a:avLst/>
            <a:gdLst>
              <a:gd name="T0" fmla="*/ 60 w 680"/>
              <a:gd name="T1" fmla="*/ 84 h 84"/>
              <a:gd name="T2" fmla="*/ 40 w 680"/>
              <a:gd name="T3" fmla="*/ 76 h 84"/>
              <a:gd name="T4" fmla="*/ 16 w 680"/>
              <a:gd name="T5" fmla="*/ 68 h 84"/>
              <a:gd name="T6" fmla="*/ 4 w 680"/>
              <a:gd name="T7" fmla="*/ 60 h 84"/>
              <a:gd name="T8" fmla="*/ 0 w 680"/>
              <a:gd name="T9" fmla="*/ 56 h 84"/>
              <a:gd name="T10" fmla="*/ 4 w 680"/>
              <a:gd name="T11" fmla="*/ 52 h 84"/>
              <a:gd name="T12" fmla="*/ 8 w 680"/>
              <a:gd name="T13" fmla="*/ 48 h 84"/>
              <a:gd name="T14" fmla="*/ 28 w 680"/>
              <a:gd name="T15" fmla="*/ 48 h 84"/>
              <a:gd name="T16" fmla="*/ 56 w 680"/>
              <a:gd name="T17" fmla="*/ 44 h 84"/>
              <a:gd name="T18" fmla="*/ 76 w 680"/>
              <a:gd name="T19" fmla="*/ 44 h 84"/>
              <a:gd name="T20" fmla="*/ 88 w 680"/>
              <a:gd name="T21" fmla="*/ 44 h 84"/>
              <a:gd name="T22" fmla="*/ 108 w 680"/>
              <a:gd name="T23" fmla="*/ 44 h 84"/>
              <a:gd name="T24" fmla="*/ 132 w 680"/>
              <a:gd name="T25" fmla="*/ 40 h 84"/>
              <a:gd name="T26" fmla="*/ 168 w 680"/>
              <a:gd name="T27" fmla="*/ 36 h 84"/>
              <a:gd name="T28" fmla="*/ 212 w 680"/>
              <a:gd name="T29" fmla="*/ 32 h 84"/>
              <a:gd name="T30" fmla="*/ 264 w 680"/>
              <a:gd name="T31" fmla="*/ 28 h 84"/>
              <a:gd name="T32" fmla="*/ 324 w 680"/>
              <a:gd name="T33" fmla="*/ 20 h 84"/>
              <a:gd name="T34" fmla="*/ 400 w 680"/>
              <a:gd name="T35" fmla="*/ 12 h 84"/>
              <a:gd name="T36" fmla="*/ 468 w 680"/>
              <a:gd name="T37" fmla="*/ 8 h 84"/>
              <a:gd name="T38" fmla="*/ 524 w 680"/>
              <a:gd name="T39" fmla="*/ 4 h 84"/>
              <a:gd name="T40" fmla="*/ 568 w 680"/>
              <a:gd name="T41" fmla="*/ 0 h 84"/>
              <a:gd name="T42" fmla="*/ 592 w 680"/>
              <a:gd name="T43" fmla="*/ 0 h 84"/>
              <a:gd name="T44" fmla="*/ 632 w 680"/>
              <a:gd name="T45" fmla="*/ 4 h 84"/>
              <a:gd name="T46" fmla="*/ 660 w 680"/>
              <a:gd name="T47" fmla="*/ 12 h 84"/>
              <a:gd name="T48" fmla="*/ 676 w 680"/>
              <a:gd name="T49" fmla="*/ 28 h 84"/>
              <a:gd name="T50" fmla="*/ 680 w 680"/>
              <a:gd name="T51" fmla="*/ 32 h 84"/>
              <a:gd name="T52" fmla="*/ 676 w 680"/>
              <a:gd name="T53" fmla="*/ 36 h 84"/>
              <a:gd name="T54" fmla="*/ 672 w 680"/>
              <a:gd name="T55" fmla="*/ 44 h 84"/>
              <a:gd name="T56" fmla="*/ 656 w 680"/>
              <a:gd name="T57" fmla="*/ 48 h 84"/>
              <a:gd name="T58" fmla="*/ 624 w 680"/>
              <a:gd name="T59" fmla="*/ 48 h 84"/>
              <a:gd name="T60" fmla="*/ 584 w 680"/>
              <a:gd name="T61" fmla="*/ 48 h 84"/>
              <a:gd name="T62" fmla="*/ 504 w 680"/>
              <a:gd name="T63" fmla="*/ 48 h 84"/>
              <a:gd name="T64" fmla="*/ 408 w 680"/>
              <a:gd name="T65" fmla="*/ 52 h 84"/>
              <a:gd name="T66" fmla="*/ 320 w 680"/>
              <a:gd name="T67" fmla="*/ 60 h 84"/>
              <a:gd name="T68" fmla="*/ 228 w 680"/>
              <a:gd name="T69" fmla="*/ 68 h 84"/>
              <a:gd name="T70" fmla="*/ 160 w 680"/>
              <a:gd name="T71" fmla="*/ 76 h 84"/>
              <a:gd name="T72" fmla="*/ 120 w 680"/>
              <a:gd name="T73" fmla="*/ 80 h 84"/>
              <a:gd name="T74" fmla="*/ 92 w 680"/>
              <a:gd name="T75" fmla="*/ 84 h 84"/>
              <a:gd name="T76" fmla="*/ 76 w 680"/>
              <a:gd name="T77" fmla="*/ 84 h 84"/>
              <a:gd name="T78" fmla="*/ 72 w 680"/>
              <a:gd name="T79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80" h="84">
                <a:moveTo>
                  <a:pt x="72" y="84"/>
                </a:moveTo>
                <a:lnTo>
                  <a:pt x="60" y="84"/>
                </a:lnTo>
                <a:lnTo>
                  <a:pt x="52" y="80"/>
                </a:lnTo>
                <a:lnTo>
                  <a:pt x="40" y="76"/>
                </a:lnTo>
                <a:lnTo>
                  <a:pt x="28" y="72"/>
                </a:lnTo>
                <a:lnTo>
                  <a:pt x="16" y="68"/>
                </a:lnTo>
                <a:lnTo>
                  <a:pt x="8" y="64"/>
                </a:lnTo>
                <a:lnTo>
                  <a:pt x="4" y="60"/>
                </a:lnTo>
                <a:lnTo>
                  <a:pt x="0" y="56"/>
                </a:lnTo>
                <a:lnTo>
                  <a:pt x="0" y="56"/>
                </a:lnTo>
                <a:lnTo>
                  <a:pt x="0" y="52"/>
                </a:lnTo>
                <a:lnTo>
                  <a:pt x="4" y="52"/>
                </a:lnTo>
                <a:lnTo>
                  <a:pt x="4" y="52"/>
                </a:lnTo>
                <a:lnTo>
                  <a:pt x="8" y="48"/>
                </a:lnTo>
                <a:lnTo>
                  <a:pt x="16" y="48"/>
                </a:lnTo>
                <a:lnTo>
                  <a:pt x="28" y="48"/>
                </a:lnTo>
                <a:lnTo>
                  <a:pt x="44" y="44"/>
                </a:lnTo>
                <a:lnTo>
                  <a:pt x="56" y="44"/>
                </a:lnTo>
                <a:lnTo>
                  <a:pt x="68" y="44"/>
                </a:lnTo>
                <a:lnTo>
                  <a:pt x="76" y="44"/>
                </a:lnTo>
                <a:lnTo>
                  <a:pt x="80" y="44"/>
                </a:lnTo>
                <a:lnTo>
                  <a:pt x="88" y="44"/>
                </a:lnTo>
                <a:lnTo>
                  <a:pt x="96" y="44"/>
                </a:lnTo>
                <a:lnTo>
                  <a:pt x="108" y="44"/>
                </a:lnTo>
                <a:lnTo>
                  <a:pt x="120" y="40"/>
                </a:lnTo>
                <a:lnTo>
                  <a:pt x="132" y="40"/>
                </a:lnTo>
                <a:lnTo>
                  <a:pt x="152" y="40"/>
                </a:lnTo>
                <a:lnTo>
                  <a:pt x="168" y="36"/>
                </a:lnTo>
                <a:lnTo>
                  <a:pt x="188" y="36"/>
                </a:lnTo>
                <a:lnTo>
                  <a:pt x="212" y="32"/>
                </a:lnTo>
                <a:lnTo>
                  <a:pt x="236" y="32"/>
                </a:lnTo>
                <a:lnTo>
                  <a:pt x="264" y="28"/>
                </a:lnTo>
                <a:lnTo>
                  <a:pt x="292" y="24"/>
                </a:lnTo>
                <a:lnTo>
                  <a:pt x="324" y="20"/>
                </a:lnTo>
                <a:lnTo>
                  <a:pt x="360" y="20"/>
                </a:lnTo>
                <a:lnTo>
                  <a:pt x="400" y="12"/>
                </a:lnTo>
                <a:lnTo>
                  <a:pt x="436" y="12"/>
                </a:lnTo>
                <a:lnTo>
                  <a:pt x="468" y="8"/>
                </a:lnTo>
                <a:lnTo>
                  <a:pt x="500" y="4"/>
                </a:lnTo>
                <a:lnTo>
                  <a:pt x="524" y="4"/>
                </a:lnTo>
                <a:lnTo>
                  <a:pt x="548" y="0"/>
                </a:lnTo>
                <a:lnTo>
                  <a:pt x="568" y="0"/>
                </a:lnTo>
                <a:lnTo>
                  <a:pt x="580" y="0"/>
                </a:lnTo>
                <a:lnTo>
                  <a:pt x="592" y="0"/>
                </a:lnTo>
                <a:lnTo>
                  <a:pt x="612" y="0"/>
                </a:lnTo>
                <a:lnTo>
                  <a:pt x="632" y="4"/>
                </a:lnTo>
                <a:lnTo>
                  <a:pt x="644" y="8"/>
                </a:lnTo>
                <a:lnTo>
                  <a:pt x="660" y="12"/>
                </a:lnTo>
                <a:lnTo>
                  <a:pt x="668" y="20"/>
                </a:lnTo>
                <a:lnTo>
                  <a:pt x="676" y="28"/>
                </a:lnTo>
                <a:lnTo>
                  <a:pt x="676" y="32"/>
                </a:lnTo>
                <a:lnTo>
                  <a:pt x="680" y="32"/>
                </a:lnTo>
                <a:lnTo>
                  <a:pt x="680" y="36"/>
                </a:lnTo>
                <a:lnTo>
                  <a:pt x="676" y="36"/>
                </a:lnTo>
                <a:lnTo>
                  <a:pt x="672" y="44"/>
                </a:lnTo>
                <a:lnTo>
                  <a:pt x="672" y="44"/>
                </a:lnTo>
                <a:lnTo>
                  <a:pt x="664" y="44"/>
                </a:lnTo>
                <a:lnTo>
                  <a:pt x="656" y="48"/>
                </a:lnTo>
                <a:lnTo>
                  <a:pt x="644" y="48"/>
                </a:lnTo>
                <a:lnTo>
                  <a:pt x="624" y="48"/>
                </a:lnTo>
                <a:lnTo>
                  <a:pt x="608" y="48"/>
                </a:lnTo>
                <a:lnTo>
                  <a:pt x="584" y="48"/>
                </a:lnTo>
                <a:lnTo>
                  <a:pt x="556" y="48"/>
                </a:lnTo>
                <a:lnTo>
                  <a:pt x="504" y="48"/>
                </a:lnTo>
                <a:lnTo>
                  <a:pt x="452" y="52"/>
                </a:lnTo>
                <a:lnTo>
                  <a:pt x="408" y="52"/>
                </a:lnTo>
                <a:lnTo>
                  <a:pt x="364" y="56"/>
                </a:lnTo>
                <a:lnTo>
                  <a:pt x="320" y="60"/>
                </a:lnTo>
                <a:lnTo>
                  <a:pt x="276" y="64"/>
                </a:lnTo>
                <a:lnTo>
                  <a:pt x="228" y="68"/>
                </a:lnTo>
                <a:lnTo>
                  <a:pt x="184" y="72"/>
                </a:lnTo>
                <a:lnTo>
                  <a:pt x="160" y="76"/>
                </a:lnTo>
                <a:lnTo>
                  <a:pt x="140" y="80"/>
                </a:lnTo>
                <a:lnTo>
                  <a:pt x="120" y="80"/>
                </a:lnTo>
                <a:lnTo>
                  <a:pt x="104" y="80"/>
                </a:lnTo>
                <a:lnTo>
                  <a:pt x="92" y="84"/>
                </a:lnTo>
                <a:lnTo>
                  <a:pt x="84" y="84"/>
                </a:lnTo>
                <a:lnTo>
                  <a:pt x="76" y="84"/>
                </a:lnTo>
                <a:lnTo>
                  <a:pt x="72" y="84"/>
                </a:lnTo>
                <a:lnTo>
                  <a:pt x="72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Freeform 331">
            <a:extLst>
              <a:ext uri="{FF2B5EF4-FFF2-40B4-BE49-F238E27FC236}">
                <a16:creationId xmlns:a16="http://schemas.microsoft.com/office/drawing/2014/main" xmlns="" id="{1ABFE169-26A5-440A-BEC8-1CA110BCC12D}"/>
              </a:ext>
            </a:extLst>
          </p:cNvPr>
          <p:cNvSpPr>
            <a:spLocks/>
          </p:cNvSpPr>
          <p:nvPr/>
        </p:nvSpPr>
        <p:spPr bwMode="auto">
          <a:xfrm>
            <a:off x="8456850" y="5272476"/>
            <a:ext cx="1018490" cy="875101"/>
          </a:xfrm>
          <a:custGeom>
            <a:avLst/>
            <a:gdLst>
              <a:gd name="T0" fmla="*/ 140 w 268"/>
              <a:gd name="T1" fmla="*/ 120 h 184"/>
              <a:gd name="T2" fmla="*/ 112 w 268"/>
              <a:gd name="T3" fmla="*/ 140 h 184"/>
              <a:gd name="T4" fmla="*/ 84 w 268"/>
              <a:gd name="T5" fmla="*/ 152 h 184"/>
              <a:gd name="T6" fmla="*/ 60 w 268"/>
              <a:gd name="T7" fmla="*/ 164 h 184"/>
              <a:gd name="T8" fmla="*/ 40 w 268"/>
              <a:gd name="T9" fmla="*/ 172 h 184"/>
              <a:gd name="T10" fmla="*/ 32 w 268"/>
              <a:gd name="T11" fmla="*/ 172 h 184"/>
              <a:gd name="T12" fmla="*/ 24 w 268"/>
              <a:gd name="T13" fmla="*/ 176 h 184"/>
              <a:gd name="T14" fmla="*/ 16 w 268"/>
              <a:gd name="T15" fmla="*/ 176 h 184"/>
              <a:gd name="T16" fmla="*/ 12 w 268"/>
              <a:gd name="T17" fmla="*/ 180 h 184"/>
              <a:gd name="T18" fmla="*/ 8 w 268"/>
              <a:gd name="T19" fmla="*/ 180 h 184"/>
              <a:gd name="T20" fmla="*/ 4 w 268"/>
              <a:gd name="T21" fmla="*/ 180 h 184"/>
              <a:gd name="T22" fmla="*/ 0 w 268"/>
              <a:gd name="T23" fmla="*/ 184 h 184"/>
              <a:gd name="T24" fmla="*/ 0 w 268"/>
              <a:gd name="T25" fmla="*/ 184 h 184"/>
              <a:gd name="T26" fmla="*/ 4 w 268"/>
              <a:gd name="T27" fmla="*/ 184 h 184"/>
              <a:gd name="T28" fmla="*/ 4 w 268"/>
              <a:gd name="T29" fmla="*/ 180 h 184"/>
              <a:gd name="T30" fmla="*/ 12 w 268"/>
              <a:gd name="T31" fmla="*/ 180 h 184"/>
              <a:gd name="T32" fmla="*/ 16 w 268"/>
              <a:gd name="T33" fmla="*/ 176 h 184"/>
              <a:gd name="T34" fmla="*/ 28 w 268"/>
              <a:gd name="T35" fmla="*/ 172 h 184"/>
              <a:gd name="T36" fmla="*/ 36 w 268"/>
              <a:gd name="T37" fmla="*/ 164 h 184"/>
              <a:gd name="T38" fmla="*/ 52 w 268"/>
              <a:gd name="T39" fmla="*/ 160 h 184"/>
              <a:gd name="T40" fmla="*/ 68 w 268"/>
              <a:gd name="T41" fmla="*/ 152 h 184"/>
              <a:gd name="T42" fmla="*/ 84 w 268"/>
              <a:gd name="T43" fmla="*/ 140 h 184"/>
              <a:gd name="T44" fmla="*/ 100 w 268"/>
              <a:gd name="T45" fmla="*/ 128 h 184"/>
              <a:gd name="T46" fmla="*/ 120 w 268"/>
              <a:gd name="T47" fmla="*/ 116 h 184"/>
              <a:gd name="T48" fmla="*/ 144 w 268"/>
              <a:gd name="T49" fmla="*/ 100 h 184"/>
              <a:gd name="T50" fmla="*/ 168 w 268"/>
              <a:gd name="T51" fmla="*/ 80 h 184"/>
              <a:gd name="T52" fmla="*/ 196 w 268"/>
              <a:gd name="T53" fmla="*/ 56 h 184"/>
              <a:gd name="T54" fmla="*/ 224 w 268"/>
              <a:gd name="T55" fmla="*/ 32 h 184"/>
              <a:gd name="T56" fmla="*/ 256 w 268"/>
              <a:gd name="T57" fmla="*/ 0 h 184"/>
              <a:gd name="T58" fmla="*/ 268 w 268"/>
              <a:gd name="T59" fmla="*/ 20 h 184"/>
              <a:gd name="T60" fmla="*/ 236 w 268"/>
              <a:gd name="T61" fmla="*/ 48 h 184"/>
              <a:gd name="T62" fmla="*/ 204 w 268"/>
              <a:gd name="T63" fmla="*/ 76 h 184"/>
              <a:gd name="T64" fmla="*/ 172 w 268"/>
              <a:gd name="T65" fmla="*/ 100 h 184"/>
              <a:gd name="T66" fmla="*/ 140 w 268"/>
              <a:gd name="T67" fmla="*/ 120 h 184"/>
              <a:gd name="T68" fmla="*/ 140 w 268"/>
              <a:gd name="T69" fmla="*/ 12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68" h="184">
                <a:moveTo>
                  <a:pt x="140" y="120"/>
                </a:moveTo>
                <a:lnTo>
                  <a:pt x="112" y="140"/>
                </a:lnTo>
                <a:lnTo>
                  <a:pt x="84" y="152"/>
                </a:lnTo>
                <a:lnTo>
                  <a:pt x="60" y="164"/>
                </a:lnTo>
                <a:lnTo>
                  <a:pt x="40" y="172"/>
                </a:lnTo>
                <a:lnTo>
                  <a:pt x="32" y="172"/>
                </a:lnTo>
                <a:lnTo>
                  <a:pt x="24" y="176"/>
                </a:lnTo>
                <a:lnTo>
                  <a:pt x="16" y="176"/>
                </a:lnTo>
                <a:lnTo>
                  <a:pt x="12" y="180"/>
                </a:lnTo>
                <a:lnTo>
                  <a:pt x="8" y="180"/>
                </a:lnTo>
                <a:lnTo>
                  <a:pt x="4" y="180"/>
                </a:lnTo>
                <a:lnTo>
                  <a:pt x="0" y="184"/>
                </a:lnTo>
                <a:lnTo>
                  <a:pt x="0" y="184"/>
                </a:lnTo>
                <a:lnTo>
                  <a:pt x="4" y="184"/>
                </a:lnTo>
                <a:lnTo>
                  <a:pt x="4" y="180"/>
                </a:lnTo>
                <a:lnTo>
                  <a:pt x="12" y="180"/>
                </a:lnTo>
                <a:lnTo>
                  <a:pt x="16" y="176"/>
                </a:lnTo>
                <a:lnTo>
                  <a:pt x="28" y="172"/>
                </a:lnTo>
                <a:lnTo>
                  <a:pt x="36" y="164"/>
                </a:lnTo>
                <a:lnTo>
                  <a:pt x="52" y="160"/>
                </a:lnTo>
                <a:lnTo>
                  <a:pt x="68" y="152"/>
                </a:lnTo>
                <a:lnTo>
                  <a:pt x="84" y="140"/>
                </a:lnTo>
                <a:lnTo>
                  <a:pt x="100" y="128"/>
                </a:lnTo>
                <a:lnTo>
                  <a:pt x="120" y="116"/>
                </a:lnTo>
                <a:lnTo>
                  <a:pt x="144" y="100"/>
                </a:lnTo>
                <a:lnTo>
                  <a:pt x="168" y="80"/>
                </a:lnTo>
                <a:lnTo>
                  <a:pt x="196" y="56"/>
                </a:lnTo>
                <a:lnTo>
                  <a:pt x="224" y="32"/>
                </a:lnTo>
                <a:lnTo>
                  <a:pt x="256" y="0"/>
                </a:lnTo>
                <a:lnTo>
                  <a:pt x="268" y="20"/>
                </a:lnTo>
                <a:lnTo>
                  <a:pt x="236" y="48"/>
                </a:lnTo>
                <a:lnTo>
                  <a:pt x="204" y="76"/>
                </a:lnTo>
                <a:lnTo>
                  <a:pt x="172" y="100"/>
                </a:lnTo>
                <a:lnTo>
                  <a:pt x="140" y="120"/>
                </a:lnTo>
                <a:lnTo>
                  <a:pt x="140" y="1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332">
            <a:extLst>
              <a:ext uri="{FF2B5EF4-FFF2-40B4-BE49-F238E27FC236}">
                <a16:creationId xmlns:a16="http://schemas.microsoft.com/office/drawing/2014/main" xmlns="" id="{504363C8-96B2-4E67-92F6-136EB5C46CD6}"/>
              </a:ext>
            </a:extLst>
          </p:cNvPr>
          <p:cNvSpPr>
            <a:spLocks/>
          </p:cNvSpPr>
          <p:nvPr/>
        </p:nvSpPr>
        <p:spPr bwMode="auto">
          <a:xfrm>
            <a:off x="9475340" y="5215404"/>
            <a:ext cx="1550537" cy="951197"/>
          </a:xfrm>
          <a:custGeom>
            <a:avLst/>
            <a:gdLst>
              <a:gd name="T0" fmla="*/ 0 w 408"/>
              <a:gd name="T1" fmla="*/ 20 h 200"/>
              <a:gd name="T2" fmla="*/ 20 w 408"/>
              <a:gd name="T3" fmla="*/ 0 h 200"/>
              <a:gd name="T4" fmla="*/ 40 w 408"/>
              <a:gd name="T5" fmla="*/ 16 h 200"/>
              <a:gd name="T6" fmla="*/ 60 w 408"/>
              <a:gd name="T7" fmla="*/ 28 h 200"/>
              <a:gd name="T8" fmla="*/ 80 w 408"/>
              <a:gd name="T9" fmla="*/ 44 h 200"/>
              <a:gd name="T10" fmla="*/ 96 w 408"/>
              <a:gd name="T11" fmla="*/ 56 h 200"/>
              <a:gd name="T12" fmla="*/ 112 w 408"/>
              <a:gd name="T13" fmla="*/ 64 h 200"/>
              <a:gd name="T14" fmla="*/ 128 w 408"/>
              <a:gd name="T15" fmla="*/ 76 h 200"/>
              <a:gd name="T16" fmla="*/ 144 w 408"/>
              <a:gd name="T17" fmla="*/ 84 h 200"/>
              <a:gd name="T18" fmla="*/ 156 w 408"/>
              <a:gd name="T19" fmla="*/ 88 h 200"/>
              <a:gd name="T20" fmla="*/ 168 w 408"/>
              <a:gd name="T21" fmla="*/ 96 h 200"/>
              <a:gd name="T22" fmla="*/ 184 w 408"/>
              <a:gd name="T23" fmla="*/ 104 h 200"/>
              <a:gd name="T24" fmla="*/ 200 w 408"/>
              <a:gd name="T25" fmla="*/ 112 h 200"/>
              <a:gd name="T26" fmla="*/ 216 w 408"/>
              <a:gd name="T27" fmla="*/ 116 h 200"/>
              <a:gd name="T28" fmla="*/ 236 w 408"/>
              <a:gd name="T29" fmla="*/ 124 h 200"/>
              <a:gd name="T30" fmla="*/ 260 w 408"/>
              <a:gd name="T31" fmla="*/ 132 h 200"/>
              <a:gd name="T32" fmla="*/ 280 w 408"/>
              <a:gd name="T33" fmla="*/ 136 h 200"/>
              <a:gd name="T34" fmla="*/ 308 w 408"/>
              <a:gd name="T35" fmla="*/ 144 h 200"/>
              <a:gd name="T36" fmla="*/ 328 w 408"/>
              <a:gd name="T37" fmla="*/ 152 h 200"/>
              <a:gd name="T38" fmla="*/ 352 w 408"/>
              <a:gd name="T39" fmla="*/ 156 h 200"/>
              <a:gd name="T40" fmla="*/ 368 w 408"/>
              <a:gd name="T41" fmla="*/ 164 h 200"/>
              <a:gd name="T42" fmla="*/ 380 w 408"/>
              <a:gd name="T43" fmla="*/ 168 h 200"/>
              <a:gd name="T44" fmla="*/ 392 w 408"/>
              <a:gd name="T45" fmla="*/ 172 h 200"/>
              <a:gd name="T46" fmla="*/ 400 w 408"/>
              <a:gd name="T47" fmla="*/ 176 h 200"/>
              <a:gd name="T48" fmla="*/ 404 w 408"/>
              <a:gd name="T49" fmla="*/ 176 h 200"/>
              <a:gd name="T50" fmla="*/ 408 w 408"/>
              <a:gd name="T51" fmla="*/ 180 h 200"/>
              <a:gd name="T52" fmla="*/ 404 w 408"/>
              <a:gd name="T53" fmla="*/ 180 h 200"/>
              <a:gd name="T54" fmla="*/ 404 w 408"/>
              <a:gd name="T55" fmla="*/ 184 h 200"/>
              <a:gd name="T56" fmla="*/ 400 w 408"/>
              <a:gd name="T57" fmla="*/ 184 h 200"/>
              <a:gd name="T58" fmla="*/ 396 w 408"/>
              <a:gd name="T59" fmla="*/ 188 h 200"/>
              <a:gd name="T60" fmla="*/ 388 w 408"/>
              <a:gd name="T61" fmla="*/ 188 h 200"/>
              <a:gd name="T62" fmla="*/ 380 w 408"/>
              <a:gd name="T63" fmla="*/ 192 h 200"/>
              <a:gd name="T64" fmla="*/ 372 w 408"/>
              <a:gd name="T65" fmla="*/ 192 h 200"/>
              <a:gd name="T66" fmla="*/ 364 w 408"/>
              <a:gd name="T67" fmla="*/ 196 h 200"/>
              <a:gd name="T68" fmla="*/ 316 w 408"/>
              <a:gd name="T69" fmla="*/ 200 h 200"/>
              <a:gd name="T70" fmla="*/ 268 w 408"/>
              <a:gd name="T71" fmla="*/ 200 h 200"/>
              <a:gd name="T72" fmla="*/ 244 w 408"/>
              <a:gd name="T73" fmla="*/ 200 h 200"/>
              <a:gd name="T74" fmla="*/ 224 w 408"/>
              <a:gd name="T75" fmla="*/ 196 h 200"/>
              <a:gd name="T76" fmla="*/ 204 w 408"/>
              <a:gd name="T77" fmla="*/ 192 h 200"/>
              <a:gd name="T78" fmla="*/ 192 w 408"/>
              <a:gd name="T79" fmla="*/ 184 h 200"/>
              <a:gd name="T80" fmla="*/ 188 w 408"/>
              <a:gd name="T81" fmla="*/ 180 h 200"/>
              <a:gd name="T82" fmla="*/ 184 w 408"/>
              <a:gd name="T83" fmla="*/ 176 h 200"/>
              <a:gd name="T84" fmla="*/ 176 w 408"/>
              <a:gd name="T85" fmla="*/ 172 h 200"/>
              <a:gd name="T86" fmla="*/ 168 w 408"/>
              <a:gd name="T87" fmla="*/ 164 h 200"/>
              <a:gd name="T88" fmla="*/ 160 w 408"/>
              <a:gd name="T89" fmla="*/ 160 h 200"/>
              <a:gd name="T90" fmla="*/ 152 w 408"/>
              <a:gd name="T91" fmla="*/ 152 h 200"/>
              <a:gd name="T92" fmla="*/ 140 w 408"/>
              <a:gd name="T93" fmla="*/ 144 h 200"/>
              <a:gd name="T94" fmla="*/ 128 w 408"/>
              <a:gd name="T95" fmla="*/ 136 h 200"/>
              <a:gd name="T96" fmla="*/ 116 w 408"/>
              <a:gd name="T97" fmla="*/ 124 h 200"/>
              <a:gd name="T98" fmla="*/ 104 w 408"/>
              <a:gd name="T99" fmla="*/ 112 h 200"/>
              <a:gd name="T100" fmla="*/ 88 w 408"/>
              <a:gd name="T101" fmla="*/ 100 h 200"/>
              <a:gd name="T102" fmla="*/ 72 w 408"/>
              <a:gd name="T103" fmla="*/ 88 h 200"/>
              <a:gd name="T104" fmla="*/ 56 w 408"/>
              <a:gd name="T105" fmla="*/ 72 h 200"/>
              <a:gd name="T106" fmla="*/ 36 w 408"/>
              <a:gd name="T107" fmla="*/ 56 h 200"/>
              <a:gd name="T108" fmla="*/ 20 w 408"/>
              <a:gd name="T109" fmla="*/ 40 h 200"/>
              <a:gd name="T110" fmla="*/ 0 w 408"/>
              <a:gd name="T111" fmla="*/ 20 h 200"/>
              <a:gd name="T112" fmla="*/ 0 w 408"/>
              <a:gd name="T113" fmla="*/ 20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08" h="200">
                <a:moveTo>
                  <a:pt x="0" y="20"/>
                </a:moveTo>
                <a:lnTo>
                  <a:pt x="20" y="0"/>
                </a:lnTo>
                <a:lnTo>
                  <a:pt x="40" y="16"/>
                </a:lnTo>
                <a:lnTo>
                  <a:pt x="60" y="28"/>
                </a:lnTo>
                <a:lnTo>
                  <a:pt x="80" y="44"/>
                </a:lnTo>
                <a:lnTo>
                  <a:pt x="96" y="56"/>
                </a:lnTo>
                <a:lnTo>
                  <a:pt x="112" y="64"/>
                </a:lnTo>
                <a:lnTo>
                  <a:pt x="128" y="76"/>
                </a:lnTo>
                <a:lnTo>
                  <a:pt x="144" y="84"/>
                </a:lnTo>
                <a:lnTo>
                  <a:pt x="156" y="88"/>
                </a:lnTo>
                <a:lnTo>
                  <a:pt x="168" y="96"/>
                </a:lnTo>
                <a:lnTo>
                  <a:pt x="184" y="104"/>
                </a:lnTo>
                <a:lnTo>
                  <a:pt x="200" y="112"/>
                </a:lnTo>
                <a:lnTo>
                  <a:pt x="216" y="116"/>
                </a:lnTo>
                <a:lnTo>
                  <a:pt x="236" y="124"/>
                </a:lnTo>
                <a:lnTo>
                  <a:pt x="260" y="132"/>
                </a:lnTo>
                <a:lnTo>
                  <a:pt x="280" y="136"/>
                </a:lnTo>
                <a:lnTo>
                  <a:pt x="308" y="144"/>
                </a:lnTo>
                <a:lnTo>
                  <a:pt x="328" y="152"/>
                </a:lnTo>
                <a:lnTo>
                  <a:pt x="352" y="156"/>
                </a:lnTo>
                <a:lnTo>
                  <a:pt x="368" y="164"/>
                </a:lnTo>
                <a:lnTo>
                  <a:pt x="380" y="168"/>
                </a:lnTo>
                <a:lnTo>
                  <a:pt x="392" y="172"/>
                </a:lnTo>
                <a:lnTo>
                  <a:pt x="400" y="176"/>
                </a:lnTo>
                <a:lnTo>
                  <a:pt x="404" y="176"/>
                </a:lnTo>
                <a:lnTo>
                  <a:pt x="408" y="180"/>
                </a:lnTo>
                <a:lnTo>
                  <a:pt x="404" y="180"/>
                </a:lnTo>
                <a:lnTo>
                  <a:pt x="404" y="184"/>
                </a:lnTo>
                <a:lnTo>
                  <a:pt x="400" y="184"/>
                </a:lnTo>
                <a:lnTo>
                  <a:pt x="396" y="188"/>
                </a:lnTo>
                <a:lnTo>
                  <a:pt x="388" y="188"/>
                </a:lnTo>
                <a:lnTo>
                  <a:pt x="380" y="192"/>
                </a:lnTo>
                <a:lnTo>
                  <a:pt x="372" y="192"/>
                </a:lnTo>
                <a:lnTo>
                  <a:pt x="364" y="196"/>
                </a:lnTo>
                <a:lnTo>
                  <a:pt x="316" y="200"/>
                </a:lnTo>
                <a:lnTo>
                  <a:pt x="268" y="200"/>
                </a:lnTo>
                <a:lnTo>
                  <a:pt x="244" y="200"/>
                </a:lnTo>
                <a:lnTo>
                  <a:pt x="224" y="196"/>
                </a:lnTo>
                <a:lnTo>
                  <a:pt x="204" y="192"/>
                </a:lnTo>
                <a:lnTo>
                  <a:pt x="192" y="184"/>
                </a:lnTo>
                <a:lnTo>
                  <a:pt x="188" y="180"/>
                </a:lnTo>
                <a:lnTo>
                  <a:pt x="184" y="176"/>
                </a:lnTo>
                <a:lnTo>
                  <a:pt x="176" y="172"/>
                </a:lnTo>
                <a:lnTo>
                  <a:pt x="168" y="164"/>
                </a:lnTo>
                <a:lnTo>
                  <a:pt x="160" y="160"/>
                </a:lnTo>
                <a:lnTo>
                  <a:pt x="152" y="152"/>
                </a:lnTo>
                <a:lnTo>
                  <a:pt x="140" y="144"/>
                </a:lnTo>
                <a:lnTo>
                  <a:pt x="128" y="136"/>
                </a:lnTo>
                <a:lnTo>
                  <a:pt x="116" y="124"/>
                </a:lnTo>
                <a:lnTo>
                  <a:pt x="104" y="112"/>
                </a:lnTo>
                <a:lnTo>
                  <a:pt x="88" y="100"/>
                </a:lnTo>
                <a:lnTo>
                  <a:pt x="72" y="88"/>
                </a:lnTo>
                <a:lnTo>
                  <a:pt x="56" y="72"/>
                </a:lnTo>
                <a:lnTo>
                  <a:pt x="36" y="56"/>
                </a:lnTo>
                <a:lnTo>
                  <a:pt x="20" y="40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Freeform 333">
            <a:extLst>
              <a:ext uri="{FF2B5EF4-FFF2-40B4-BE49-F238E27FC236}">
                <a16:creationId xmlns:a16="http://schemas.microsoft.com/office/drawing/2014/main" xmlns="" id="{1F6F367E-CB3B-46FC-BAE4-E279BC4992B6}"/>
              </a:ext>
            </a:extLst>
          </p:cNvPr>
          <p:cNvSpPr>
            <a:spLocks/>
          </p:cNvSpPr>
          <p:nvPr/>
        </p:nvSpPr>
        <p:spPr bwMode="auto">
          <a:xfrm>
            <a:off x="8791280" y="4131039"/>
            <a:ext cx="410436" cy="951197"/>
          </a:xfrm>
          <a:custGeom>
            <a:avLst/>
            <a:gdLst>
              <a:gd name="T0" fmla="*/ 12 w 108"/>
              <a:gd name="T1" fmla="*/ 36 h 200"/>
              <a:gd name="T2" fmla="*/ 8 w 108"/>
              <a:gd name="T3" fmla="*/ 32 h 200"/>
              <a:gd name="T4" fmla="*/ 4 w 108"/>
              <a:gd name="T5" fmla="*/ 28 h 200"/>
              <a:gd name="T6" fmla="*/ 0 w 108"/>
              <a:gd name="T7" fmla="*/ 20 h 200"/>
              <a:gd name="T8" fmla="*/ 0 w 108"/>
              <a:gd name="T9" fmla="*/ 16 h 200"/>
              <a:gd name="T10" fmla="*/ 4 w 108"/>
              <a:gd name="T11" fmla="*/ 12 h 200"/>
              <a:gd name="T12" fmla="*/ 4 w 108"/>
              <a:gd name="T13" fmla="*/ 8 h 200"/>
              <a:gd name="T14" fmla="*/ 8 w 108"/>
              <a:gd name="T15" fmla="*/ 4 h 200"/>
              <a:gd name="T16" fmla="*/ 12 w 108"/>
              <a:gd name="T17" fmla="*/ 0 h 200"/>
              <a:gd name="T18" fmla="*/ 16 w 108"/>
              <a:gd name="T19" fmla="*/ 0 h 200"/>
              <a:gd name="T20" fmla="*/ 24 w 108"/>
              <a:gd name="T21" fmla="*/ 0 h 200"/>
              <a:gd name="T22" fmla="*/ 28 w 108"/>
              <a:gd name="T23" fmla="*/ 0 h 200"/>
              <a:gd name="T24" fmla="*/ 40 w 108"/>
              <a:gd name="T25" fmla="*/ 0 h 200"/>
              <a:gd name="T26" fmla="*/ 48 w 108"/>
              <a:gd name="T27" fmla="*/ 4 h 200"/>
              <a:gd name="T28" fmla="*/ 60 w 108"/>
              <a:gd name="T29" fmla="*/ 4 h 200"/>
              <a:gd name="T30" fmla="*/ 72 w 108"/>
              <a:gd name="T31" fmla="*/ 8 h 200"/>
              <a:gd name="T32" fmla="*/ 84 w 108"/>
              <a:gd name="T33" fmla="*/ 8 h 200"/>
              <a:gd name="T34" fmla="*/ 84 w 108"/>
              <a:gd name="T35" fmla="*/ 16 h 200"/>
              <a:gd name="T36" fmla="*/ 84 w 108"/>
              <a:gd name="T37" fmla="*/ 24 h 200"/>
              <a:gd name="T38" fmla="*/ 84 w 108"/>
              <a:gd name="T39" fmla="*/ 36 h 200"/>
              <a:gd name="T40" fmla="*/ 88 w 108"/>
              <a:gd name="T41" fmla="*/ 48 h 200"/>
              <a:gd name="T42" fmla="*/ 92 w 108"/>
              <a:gd name="T43" fmla="*/ 72 h 200"/>
              <a:gd name="T44" fmla="*/ 96 w 108"/>
              <a:gd name="T45" fmla="*/ 100 h 200"/>
              <a:gd name="T46" fmla="*/ 100 w 108"/>
              <a:gd name="T47" fmla="*/ 112 h 200"/>
              <a:gd name="T48" fmla="*/ 100 w 108"/>
              <a:gd name="T49" fmla="*/ 128 h 200"/>
              <a:gd name="T50" fmla="*/ 104 w 108"/>
              <a:gd name="T51" fmla="*/ 140 h 200"/>
              <a:gd name="T52" fmla="*/ 104 w 108"/>
              <a:gd name="T53" fmla="*/ 152 h 200"/>
              <a:gd name="T54" fmla="*/ 108 w 108"/>
              <a:gd name="T55" fmla="*/ 160 h 200"/>
              <a:gd name="T56" fmla="*/ 108 w 108"/>
              <a:gd name="T57" fmla="*/ 168 h 200"/>
              <a:gd name="T58" fmla="*/ 108 w 108"/>
              <a:gd name="T59" fmla="*/ 176 h 200"/>
              <a:gd name="T60" fmla="*/ 108 w 108"/>
              <a:gd name="T61" fmla="*/ 180 h 200"/>
              <a:gd name="T62" fmla="*/ 108 w 108"/>
              <a:gd name="T63" fmla="*/ 188 h 200"/>
              <a:gd name="T64" fmla="*/ 104 w 108"/>
              <a:gd name="T65" fmla="*/ 196 h 200"/>
              <a:gd name="T66" fmla="*/ 96 w 108"/>
              <a:gd name="T67" fmla="*/ 196 h 200"/>
              <a:gd name="T68" fmla="*/ 88 w 108"/>
              <a:gd name="T69" fmla="*/ 200 h 200"/>
              <a:gd name="T70" fmla="*/ 80 w 108"/>
              <a:gd name="T71" fmla="*/ 196 h 200"/>
              <a:gd name="T72" fmla="*/ 76 w 108"/>
              <a:gd name="T73" fmla="*/ 196 h 200"/>
              <a:gd name="T74" fmla="*/ 72 w 108"/>
              <a:gd name="T75" fmla="*/ 188 h 200"/>
              <a:gd name="T76" fmla="*/ 68 w 108"/>
              <a:gd name="T77" fmla="*/ 180 h 200"/>
              <a:gd name="T78" fmla="*/ 64 w 108"/>
              <a:gd name="T79" fmla="*/ 168 h 200"/>
              <a:gd name="T80" fmla="*/ 56 w 108"/>
              <a:gd name="T81" fmla="*/ 156 h 200"/>
              <a:gd name="T82" fmla="*/ 52 w 108"/>
              <a:gd name="T83" fmla="*/ 140 h 200"/>
              <a:gd name="T84" fmla="*/ 48 w 108"/>
              <a:gd name="T85" fmla="*/ 124 h 200"/>
              <a:gd name="T86" fmla="*/ 44 w 108"/>
              <a:gd name="T87" fmla="*/ 104 h 200"/>
              <a:gd name="T88" fmla="*/ 40 w 108"/>
              <a:gd name="T89" fmla="*/ 88 h 200"/>
              <a:gd name="T90" fmla="*/ 36 w 108"/>
              <a:gd name="T91" fmla="*/ 76 h 200"/>
              <a:gd name="T92" fmla="*/ 32 w 108"/>
              <a:gd name="T93" fmla="*/ 64 h 200"/>
              <a:gd name="T94" fmla="*/ 28 w 108"/>
              <a:gd name="T95" fmla="*/ 56 h 200"/>
              <a:gd name="T96" fmla="*/ 24 w 108"/>
              <a:gd name="T97" fmla="*/ 48 h 200"/>
              <a:gd name="T98" fmla="*/ 20 w 108"/>
              <a:gd name="T99" fmla="*/ 40 h 200"/>
              <a:gd name="T100" fmla="*/ 12 w 108"/>
              <a:gd name="T101" fmla="*/ 36 h 200"/>
              <a:gd name="T102" fmla="*/ 12 w 108"/>
              <a:gd name="T103" fmla="*/ 36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8" h="200">
                <a:moveTo>
                  <a:pt x="12" y="36"/>
                </a:moveTo>
                <a:lnTo>
                  <a:pt x="8" y="32"/>
                </a:lnTo>
                <a:lnTo>
                  <a:pt x="4" y="28"/>
                </a:lnTo>
                <a:lnTo>
                  <a:pt x="0" y="20"/>
                </a:lnTo>
                <a:lnTo>
                  <a:pt x="0" y="16"/>
                </a:lnTo>
                <a:lnTo>
                  <a:pt x="4" y="12"/>
                </a:lnTo>
                <a:lnTo>
                  <a:pt x="4" y="8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28" y="0"/>
                </a:lnTo>
                <a:lnTo>
                  <a:pt x="40" y="0"/>
                </a:lnTo>
                <a:lnTo>
                  <a:pt x="48" y="4"/>
                </a:lnTo>
                <a:lnTo>
                  <a:pt x="60" y="4"/>
                </a:lnTo>
                <a:lnTo>
                  <a:pt x="72" y="8"/>
                </a:lnTo>
                <a:lnTo>
                  <a:pt x="84" y="8"/>
                </a:lnTo>
                <a:lnTo>
                  <a:pt x="84" y="16"/>
                </a:lnTo>
                <a:lnTo>
                  <a:pt x="84" y="24"/>
                </a:lnTo>
                <a:lnTo>
                  <a:pt x="84" y="36"/>
                </a:lnTo>
                <a:lnTo>
                  <a:pt x="88" y="48"/>
                </a:lnTo>
                <a:lnTo>
                  <a:pt x="92" y="72"/>
                </a:lnTo>
                <a:lnTo>
                  <a:pt x="96" y="100"/>
                </a:lnTo>
                <a:lnTo>
                  <a:pt x="100" y="112"/>
                </a:lnTo>
                <a:lnTo>
                  <a:pt x="100" y="128"/>
                </a:lnTo>
                <a:lnTo>
                  <a:pt x="104" y="140"/>
                </a:lnTo>
                <a:lnTo>
                  <a:pt x="104" y="152"/>
                </a:lnTo>
                <a:lnTo>
                  <a:pt x="108" y="160"/>
                </a:lnTo>
                <a:lnTo>
                  <a:pt x="108" y="168"/>
                </a:lnTo>
                <a:lnTo>
                  <a:pt x="108" y="176"/>
                </a:lnTo>
                <a:lnTo>
                  <a:pt x="108" y="180"/>
                </a:lnTo>
                <a:lnTo>
                  <a:pt x="108" y="188"/>
                </a:lnTo>
                <a:lnTo>
                  <a:pt x="104" y="196"/>
                </a:lnTo>
                <a:lnTo>
                  <a:pt x="96" y="196"/>
                </a:lnTo>
                <a:lnTo>
                  <a:pt x="88" y="200"/>
                </a:lnTo>
                <a:lnTo>
                  <a:pt x="80" y="196"/>
                </a:lnTo>
                <a:lnTo>
                  <a:pt x="76" y="196"/>
                </a:lnTo>
                <a:lnTo>
                  <a:pt x="72" y="188"/>
                </a:lnTo>
                <a:lnTo>
                  <a:pt x="68" y="180"/>
                </a:lnTo>
                <a:lnTo>
                  <a:pt x="64" y="168"/>
                </a:lnTo>
                <a:lnTo>
                  <a:pt x="56" y="156"/>
                </a:lnTo>
                <a:lnTo>
                  <a:pt x="52" y="140"/>
                </a:lnTo>
                <a:lnTo>
                  <a:pt x="48" y="124"/>
                </a:lnTo>
                <a:lnTo>
                  <a:pt x="44" y="104"/>
                </a:lnTo>
                <a:lnTo>
                  <a:pt x="40" y="88"/>
                </a:lnTo>
                <a:lnTo>
                  <a:pt x="36" y="76"/>
                </a:lnTo>
                <a:lnTo>
                  <a:pt x="32" y="64"/>
                </a:lnTo>
                <a:lnTo>
                  <a:pt x="28" y="56"/>
                </a:lnTo>
                <a:lnTo>
                  <a:pt x="24" y="48"/>
                </a:lnTo>
                <a:lnTo>
                  <a:pt x="20" y="40"/>
                </a:lnTo>
                <a:lnTo>
                  <a:pt x="12" y="36"/>
                </a:lnTo>
                <a:lnTo>
                  <a:pt x="12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334">
            <a:extLst>
              <a:ext uri="{FF2B5EF4-FFF2-40B4-BE49-F238E27FC236}">
                <a16:creationId xmlns:a16="http://schemas.microsoft.com/office/drawing/2014/main" xmlns="" id="{C227E2A1-5132-4C8D-8130-1ECCE410FFB3}"/>
              </a:ext>
            </a:extLst>
          </p:cNvPr>
          <p:cNvSpPr>
            <a:spLocks/>
          </p:cNvSpPr>
          <p:nvPr/>
        </p:nvSpPr>
        <p:spPr bwMode="auto">
          <a:xfrm>
            <a:off x="8928092" y="3997872"/>
            <a:ext cx="1474530" cy="1008269"/>
          </a:xfrm>
          <a:custGeom>
            <a:avLst/>
            <a:gdLst>
              <a:gd name="T0" fmla="*/ 312 w 388"/>
              <a:gd name="T1" fmla="*/ 156 h 212"/>
              <a:gd name="T2" fmla="*/ 296 w 388"/>
              <a:gd name="T3" fmla="*/ 184 h 212"/>
              <a:gd name="T4" fmla="*/ 284 w 388"/>
              <a:gd name="T5" fmla="*/ 200 h 212"/>
              <a:gd name="T6" fmla="*/ 276 w 388"/>
              <a:gd name="T7" fmla="*/ 208 h 212"/>
              <a:gd name="T8" fmla="*/ 268 w 388"/>
              <a:gd name="T9" fmla="*/ 208 h 212"/>
              <a:gd name="T10" fmla="*/ 260 w 388"/>
              <a:gd name="T11" fmla="*/ 204 h 212"/>
              <a:gd name="T12" fmla="*/ 256 w 388"/>
              <a:gd name="T13" fmla="*/ 196 h 212"/>
              <a:gd name="T14" fmla="*/ 256 w 388"/>
              <a:gd name="T15" fmla="*/ 184 h 212"/>
              <a:gd name="T16" fmla="*/ 256 w 388"/>
              <a:gd name="T17" fmla="*/ 172 h 212"/>
              <a:gd name="T18" fmla="*/ 264 w 388"/>
              <a:gd name="T19" fmla="*/ 152 h 212"/>
              <a:gd name="T20" fmla="*/ 268 w 388"/>
              <a:gd name="T21" fmla="*/ 128 h 212"/>
              <a:gd name="T22" fmla="*/ 276 w 388"/>
              <a:gd name="T23" fmla="*/ 100 h 212"/>
              <a:gd name="T24" fmla="*/ 284 w 388"/>
              <a:gd name="T25" fmla="*/ 76 h 212"/>
              <a:gd name="T26" fmla="*/ 288 w 388"/>
              <a:gd name="T27" fmla="*/ 56 h 212"/>
              <a:gd name="T28" fmla="*/ 288 w 388"/>
              <a:gd name="T29" fmla="*/ 48 h 212"/>
              <a:gd name="T30" fmla="*/ 284 w 388"/>
              <a:gd name="T31" fmla="*/ 44 h 212"/>
              <a:gd name="T32" fmla="*/ 280 w 388"/>
              <a:gd name="T33" fmla="*/ 44 h 212"/>
              <a:gd name="T34" fmla="*/ 264 w 388"/>
              <a:gd name="T35" fmla="*/ 48 h 212"/>
              <a:gd name="T36" fmla="*/ 248 w 388"/>
              <a:gd name="T37" fmla="*/ 48 h 212"/>
              <a:gd name="T38" fmla="*/ 228 w 388"/>
              <a:gd name="T39" fmla="*/ 48 h 212"/>
              <a:gd name="T40" fmla="*/ 212 w 388"/>
              <a:gd name="T41" fmla="*/ 52 h 212"/>
              <a:gd name="T42" fmla="*/ 192 w 388"/>
              <a:gd name="T43" fmla="*/ 52 h 212"/>
              <a:gd name="T44" fmla="*/ 168 w 388"/>
              <a:gd name="T45" fmla="*/ 56 h 212"/>
              <a:gd name="T46" fmla="*/ 136 w 388"/>
              <a:gd name="T47" fmla="*/ 56 h 212"/>
              <a:gd name="T48" fmla="*/ 104 w 388"/>
              <a:gd name="T49" fmla="*/ 60 h 212"/>
              <a:gd name="T50" fmla="*/ 64 w 388"/>
              <a:gd name="T51" fmla="*/ 64 h 212"/>
              <a:gd name="T52" fmla="*/ 20 w 388"/>
              <a:gd name="T53" fmla="*/ 68 h 212"/>
              <a:gd name="T54" fmla="*/ 0 w 388"/>
              <a:gd name="T55" fmla="*/ 36 h 212"/>
              <a:gd name="T56" fmla="*/ 32 w 388"/>
              <a:gd name="T57" fmla="*/ 32 h 212"/>
              <a:gd name="T58" fmla="*/ 76 w 388"/>
              <a:gd name="T59" fmla="*/ 32 h 212"/>
              <a:gd name="T60" fmla="*/ 120 w 388"/>
              <a:gd name="T61" fmla="*/ 28 h 212"/>
              <a:gd name="T62" fmla="*/ 172 w 388"/>
              <a:gd name="T63" fmla="*/ 24 h 212"/>
              <a:gd name="T64" fmla="*/ 220 w 388"/>
              <a:gd name="T65" fmla="*/ 16 h 212"/>
              <a:gd name="T66" fmla="*/ 256 w 388"/>
              <a:gd name="T67" fmla="*/ 12 h 212"/>
              <a:gd name="T68" fmla="*/ 280 w 388"/>
              <a:gd name="T69" fmla="*/ 8 h 212"/>
              <a:gd name="T70" fmla="*/ 292 w 388"/>
              <a:gd name="T71" fmla="*/ 4 h 212"/>
              <a:gd name="T72" fmla="*/ 304 w 388"/>
              <a:gd name="T73" fmla="*/ 0 h 212"/>
              <a:gd name="T74" fmla="*/ 312 w 388"/>
              <a:gd name="T75" fmla="*/ 0 h 212"/>
              <a:gd name="T76" fmla="*/ 328 w 388"/>
              <a:gd name="T77" fmla="*/ 8 h 212"/>
              <a:gd name="T78" fmla="*/ 356 w 388"/>
              <a:gd name="T79" fmla="*/ 20 h 212"/>
              <a:gd name="T80" fmla="*/ 380 w 388"/>
              <a:gd name="T81" fmla="*/ 32 h 212"/>
              <a:gd name="T82" fmla="*/ 384 w 388"/>
              <a:gd name="T83" fmla="*/ 36 h 212"/>
              <a:gd name="T84" fmla="*/ 388 w 388"/>
              <a:gd name="T85" fmla="*/ 40 h 212"/>
              <a:gd name="T86" fmla="*/ 384 w 388"/>
              <a:gd name="T87" fmla="*/ 52 h 212"/>
              <a:gd name="T88" fmla="*/ 372 w 388"/>
              <a:gd name="T89" fmla="*/ 60 h 212"/>
              <a:gd name="T90" fmla="*/ 364 w 388"/>
              <a:gd name="T91" fmla="*/ 64 h 212"/>
              <a:gd name="T92" fmla="*/ 352 w 388"/>
              <a:gd name="T93" fmla="*/ 80 h 212"/>
              <a:gd name="T94" fmla="*/ 336 w 388"/>
              <a:gd name="T95" fmla="*/ 104 h 212"/>
              <a:gd name="T96" fmla="*/ 320 w 388"/>
              <a:gd name="T97" fmla="*/ 136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88" h="212">
                <a:moveTo>
                  <a:pt x="320" y="136"/>
                </a:moveTo>
                <a:lnTo>
                  <a:pt x="312" y="156"/>
                </a:lnTo>
                <a:lnTo>
                  <a:pt x="304" y="168"/>
                </a:lnTo>
                <a:lnTo>
                  <a:pt x="296" y="184"/>
                </a:lnTo>
                <a:lnTo>
                  <a:pt x="288" y="192"/>
                </a:lnTo>
                <a:lnTo>
                  <a:pt x="284" y="200"/>
                </a:lnTo>
                <a:lnTo>
                  <a:pt x="280" y="204"/>
                </a:lnTo>
                <a:lnTo>
                  <a:pt x="276" y="208"/>
                </a:lnTo>
                <a:lnTo>
                  <a:pt x="276" y="212"/>
                </a:lnTo>
                <a:lnTo>
                  <a:pt x="268" y="208"/>
                </a:lnTo>
                <a:lnTo>
                  <a:pt x="264" y="208"/>
                </a:lnTo>
                <a:lnTo>
                  <a:pt x="260" y="204"/>
                </a:lnTo>
                <a:lnTo>
                  <a:pt x="260" y="200"/>
                </a:lnTo>
                <a:lnTo>
                  <a:pt x="256" y="196"/>
                </a:lnTo>
                <a:lnTo>
                  <a:pt x="256" y="188"/>
                </a:lnTo>
                <a:lnTo>
                  <a:pt x="256" y="184"/>
                </a:lnTo>
                <a:lnTo>
                  <a:pt x="256" y="180"/>
                </a:lnTo>
                <a:lnTo>
                  <a:pt x="256" y="172"/>
                </a:lnTo>
                <a:lnTo>
                  <a:pt x="260" y="164"/>
                </a:lnTo>
                <a:lnTo>
                  <a:pt x="264" y="152"/>
                </a:lnTo>
                <a:lnTo>
                  <a:pt x="264" y="140"/>
                </a:lnTo>
                <a:lnTo>
                  <a:pt x="268" y="128"/>
                </a:lnTo>
                <a:lnTo>
                  <a:pt x="272" y="112"/>
                </a:lnTo>
                <a:lnTo>
                  <a:pt x="276" y="100"/>
                </a:lnTo>
                <a:lnTo>
                  <a:pt x="280" y="84"/>
                </a:lnTo>
                <a:lnTo>
                  <a:pt x="284" y="76"/>
                </a:lnTo>
                <a:lnTo>
                  <a:pt x="284" y="64"/>
                </a:lnTo>
                <a:lnTo>
                  <a:pt x="288" y="56"/>
                </a:lnTo>
                <a:lnTo>
                  <a:pt x="288" y="52"/>
                </a:lnTo>
                <a:lnTo>
                  <a:pt x="288" y="48"/>
                </a:lnTo>
                <a:lnTo>
                  <a:pt x="288" y="48"/>
                </a:lnTo>
                <a:lnTo>
                  <a:pt x="284" y="44"/>
                </a:lnTo>
                <a:lnTo>
                  <a:pt x="284" y="44"/>
                </a:lnTo>
                <a:lnTo>
                  <a:pt x="280" y="44"/>
                </a:lnTo>
                <a:lnTo>
                  <a:pt x="272" y="44"/>
                </a:lnTo>
                <a:lnTo>
                  <a:pt x="264" y="48"/>
                </a:lnTo>
                <a:lnTo>
                  <a:pt x="256" y="48"/>
                </a:lnTo>
                <a:lnTo>
                  <a:pt x="248" y="48"/>
                </a:lnTo>
                <a:lnTo>
                  <a:pt x="236" y="48"/>
                </a:lnTo>
                <a:lnTo>
                  <a:pt x="228" y="48"/>
                </a:lnTo>
                <a:lnTo>
                  <a:pt x="220" y="52"/>
                </a:lnTo>
                <a:lnTo>
                  <a:pt x="212" y="52"/>
                </a:lnTo>
                <a:lnTo>
                  <a:pt x="200" y="52"/>
                </a:lnTo>
                <a:lnTo>
                  <a:pt x="192" y="52"/>
                </a:lnTo>
                <a:lnTo>
                  <a:pt x="180" y="52"/>
                </a:lnTo>
                <a:lnTo>
                  <a:pt x="168" y="56"/>
                </a:lnTo>
                <a:lnTo>
                  <a:pt x="152" y="56"/>
                </a:lnTo>
                <a:lnTo>
                  <a:pt x="136" y="56"/>
                </a:lnTo>
                <a:lnTo>
                  <a:pt x="120" y="60"/>
                </a:lnTo>
                <a:lnTo>
                  <a:pt x="104" y="60"/>
                </a:lnTo>
                <a:lnTo>
                  <a:pt x="84" y="60"/>
                </a:lnTo>
                <a:lnTo>
                  <a:pt x="64" y="64"/>
                </a:lnTo>
                <a:lnTo>
                  <a:pt x="44" y="64"/>
                </a:lnTo>
                <a:lnTo>
                  <a:pt x="20" y="68"/>
                </a:lnTo>
                <a:lnTo>
                  <a:pt x="0" y="68"/>
                </a:lnTo>
                <a:lnTo>
                  <a:pt x="0" y="36"/>
                </a:lnTo>
                <a:lnTo>
                  <a:pt x="16" y="36"/>
                </a:lnTo>
                <a:lnTo>
                  <a:pt x="32" y="32"/>
                </a:lnTo>
                <a:lnTo>
                  <a:pt x="52" y="32"/>
                </a:lnTo>
                <a:lnTo>
                  <a:pt x="76" y="32"/>
                </a:lnTo>
                <a:lnTo>
                  <a:pt x="96" y="28"/>
                </a:lnTo>
                <a:lnTo>
                  <a:pt x="120" y="28"/>
                </a:lnTo>
                <a:lnTo>
                  <a:pt x="144" y="24"/>
                </a:lnTo>
                <a:lnTo>
                  <a:pt x="172" y="24"/>
                </a:lnTo>
                <a:lnTo>
                  <a:pt x="196" y="20"/>
                </a:lnTo>
                <a:lnTo>
                  <a:pt x="220" y="16"/>
                </a:lnTo>
                <a:lnTo>
                  <a:pt x="240" y="16"/>
                </a:lnTo>
                <a:lnTo>
                  <a:pt x="256" y="12"/>
                </a:lnTo>
                <a:lnTo>
                  <a:pt x="268" y="12"/>
                </a:lnTo>
                <a:lnTo>
                  <a:pt x="280" y="8"/>
                </a:lnTo>
                <a:lnTo>
                  <a:pt x="284" y="4"/>
                </a:lnTo>
                <a:lnTo>
                  <a:pt x="292" y="4"/>
                </a:lnTo>
                <a:lnTo>
                  <a:pt x="296" y="4"/>
                </a:lnTo>
                <a:lnTo>
                  <a:pt x="304" y="0"/>
                </a:lnTo>
                <a:lnTo>
                  <a:pt x="308" y="0"/>
                </a:lnTo>
                <a:lnTo>
                  <a:pt x="312" y="0"/>
                </a:lnTo>
                <a:lnTo>
                  <a:pt x="316" y="4"/>
                </a:lnTo>
                <a:lnTo>
                  <a:pt x="328" y="8"/>
                </a:lnTo>
                <a:lnTo>
                  <a:pt x="340" y="12"/>
                </a:lnTo>
                <a:lnTo>
                  <a:pt x="356" y="20"/>
                </a:lnTo>
                <a:lnTo>
                  <a:pt x="368" y="24"/>
                </a:lnTo>
                <a:lnTo>
                  <a:pt x="380" y="32"/>
                </a:lnTo>
                <a:lnTo>
                  <a:pt x="384" y="32"/>
                </a:lnTo>
                <a:lnTo>
                  <a:pt x="384" y="36"/>
                </a:lnTo>
                <a:lnTo>
                  <a:pt x="388" y="40"/>
                </a:lnTo>
                <a:lnTo>
                  <a:pt x="388" y="40"/>
                </a:lnTo>
                <a:lnTo>
                  <a:pt x="388" y="48"/>
                </a:lnTo>
                <a:lnTo>
                  <a:pt x="384" y="52"/>
                </a:lnTo>
                <a:lnTo>
                  <a:pt x="380" y="56"/>
                </a:lnTo>
                <a:lnTo>
                  <a:pt x="372" y="60"/>
                </a:lnTo>
                <a:lnTo>
                  <a:pt x="368" y="60"/>
                </a:lnTo>
                <a:lnTo>
                  <a:pt x="364" y="64"/>
                </a:lnTo>
                <a:lnTo>
                  <a:pt x="356" y="72"/>
                </a:lnTo>
                <a:lnTo>
                  <a:pt x="352" y="80"/>
                </a:lnTo>
                <a:lnTo>
                  <a:pt x="344" y="92"/>
                </a:lnTo>
                <a:lnTo>
                  <a:pt x="336" y="104"/>
                </a:lnTo>
                <a:lnTo>
                  <a:pt x="328" y="120"/>
                </a:lnTo>
                <a:lnTo>
                  <a:pt x="320" y="136"/>
                </a:lnTo>
                <a:lnTo>
                  <a:pt x="320" y="1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Freeform 335">
            <a:extLst>
              <a:ext uri="{FF2B5EF4-FFF2-40B4-BE49-F238E27FC236}">
                <a16:creationId xmlns:a16="http://schemas.microsoft.com/office/drawing/2014/main" xmlns="" id="{C72C3B53-FE2F-47A7-B4C7-327ACA6B4E13}"/>
              </a:ext>
            </a:extLst>
          </p:cNvPr>
          <p:cNvSpPr>
            <a:spLocks/>
          </p:cNvSpPr>
          <p:nvPr/>
        </p:nvSpPr>
        <p:spPr bwMode="auto">
          <a:xfrm>
            <a:off x="9186514" y="4416398"/>
            <a:ext cx="744866" cy="209263"/>
          </a:xfrm>
          <a:custGeom>
            <a:avLst/>
            <a:gdLst>
              <a:gd name="T0" fmla="*/ 8 w 196"/>
              <a:gd name="T1" fmla="*/ 40 h 44"/>
              <a:gd name="T2" fmla="*/ 8 w 196"/>
              <a:gd name="T3" fmla="*/ 36 h 44"/>
              <a:gd name="T4" fmla="*/ 4 w 196"/>
              <a:gd name="T5" fmla="*/ 32 h 44"/>
              <a:gd name="T6" fmla="*/ 0 w 196"/>
              <a:gd name="T7" fmla="*/ 28 h 44"/>
              <a:gd name="T8" fmla="*/ 0 w 196"/>
              <a:gd name="T9" fmla="*/ 24 h 44"/>
              <a:gd name="T10" fmla="*/ 20 w 196"/>
              <a:gd name="T11" fmla="*/ 20 h 44"/>
              <a:gd name="T12" fmla="*/ 40 w 196"/>
              <a:gd name="T13" fmla="*/ 16 h 44"/>
              <a:gd name="T14" fmla="*/ 56 w 196"/>
              <a:gd name="T15" fmla="*/ 12 h 44"/>
              <a:gd name="T16" fmla="*/ 72 w 196"/>
              <a:gd name="T17" fmla="*/ 12 h 44"/>
              <a:gd name="T18" fmla="*/ 88 w 196"/>
              <a:gd name="T19" fmla="*/ 8 h 44"/>
              <a:gd name="T20" fmla="*/ 104 w 196"/>
              <a:gd name="T21" fmla="*/ 8 h 44"/>
              <a:gd name="T22" fmla="*/ 116 w 196"/>
              <a:gd name="T23" fmla="*/ 4 h 44"/>
              <a:gd name="T24" fmla="*/ 128 w 196"/>
              <a:gd name="T25" fmla="*/ 4 h 44"/>
              <a:gd name="T26" fmla="*/ 140 w 196"/>
              <a:gd name="T27" fmla="*/ 0 h 44"/>
              <a:gd name="T28" fmla="*/ 148 w 196"/>
              <a:gd name="T29" fmla="*/ 0 h 44"/>
              <a:gd name="T30" fmla="*/ 156 w 196"/>
              <a:gd name="T31" fmla="*/ 0 h 44"/>
              <a:gd name="T32" fmla="*/ 164 w 196"/>
              <a:gd name="T33" fmla="*/ 0 h 44"/>
              <a:gd name="T34" fmla="*/ 168 w 196"/>
              <a:gd name="T35" fmla="*/ 0 h 44"/>
              <a:gd name="T36" fmla="*/ 176 w 196"/>
              <a:gd name="T37" fmla="*/ 0 h 44"/>
              <a:gd name="T38" fmla="*/ 180 w 196"/>
              <a:gd name="T39" fmla="*/ 0 h 44"/>
              <a:gd name="T40" fmla="*/ 180 w 196"/>
              <a:gd name="T41" fmla="*/ 0 h 44"/>
              <a:gd name="T42" fmla="*/ 188 w 196"/>
              <a:gd name="T43" fmla="*/ 4 h 44"/>
              <a:gd name="T44" fmla="*/ 192 w 196"/>
              <a:gd name="T45" fmla="*/ 8 h 44"/>
              <a:gd name="T46" fmla="*/ 196 w 196"/>
              <a:gd name="T47" fmla="*/ 12 h 44"/>
              <a:gd name="T48" fmla="*/ 196 w 196"/>
              <a:gd name="T49" fmla="*/ 16 h 44"/>
              <a:gd name="T50" fmla="*/ 196 w 196"/>
              <a:gd name="T51" fmla="*/ 20 h 44"/>
              <a:gd name="T52" fmla="*/ 188 w 196"/>
              <a:gd name="T53" fmla="*/ 24 h 44"/>
              <a:gd name="T54" fmla="*/ 180 w 196"/>
              <a:gd name="T55" fmla="*/ 28 h 44"/>
              <a:gd name="T56" fmla="*/ 168 w 196"/>
              <a:gd name="T57" fmla="*/ 32 h 44"/>
              <a:gd name="T58" fmla="*/ 144 w 196"/>
              <a:gd name="T59" fmla="*/ 36 h 44"/>
              <a:gd name="T60" fmla="*/ 132 w 196"/>
              <a:gd name="T61" fmla="*/ 40 h 44"/>
              <a:gd name="T62" fmla="*/ 120 w 196"/>
              <a:gd name="T63" fmla="*/ 40 h 44"/>
              <a:gd name="T64" fmla="*/ 108 w 196"/>
              <a:gd name="T65" fmla="*/ 40 h 44"/>
              <a:gd name="T66" fmla="*/ 92 w 196"/>
              <a:gd name="T67" fmla="*/ 40 h 44"/>
              <a:gd name="T68" fmla="*/ 76 w 196"/>
              <a:gd name="T69" fmla="*/ 44 h 44"/>
              <a:gd name="T70" fmla="*/ 60 w 196"/>
              <a:gd name="T71" fmla="*/ 44 h 44"/>
              <a:gd name="T72" fmla="*/ 52 w 196"/>
              <a:gd name="T73" fmla="*/ 44 h 44"/>
              <a:gd name="T74" fmla="*/ 44 w 196"/>
              <a:gd name="T75" fmla="*/ 44 h 44"/>
              <a:gd name="T76" fmla="*/ 28 w 196"/>
              <a:gd name="T77" fmla="*/ 44 h 44"/>
              <a:gd name="T78" fmla="*/ 16 w 196"/>
              <a:gd name="T79" fmla="*/ 44 h 44"/>
              <a:gd name="T80" fmla="*/ 8 w 196"/>
              <a:gd name="T81" fmla="*/ 40 h 44"/>
              <a:gd name="T82" fmla="*/ 8 w 196"/>
              <a:gd name="T83" fmla="*/ 4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96" h="44">
                <a:moveTo>
                  <a:pt x="8" y="40"/>
                </a:moveTo>
                <a:lnTo>
                  <a:pt x="8" y="36"/>
                </a:lnTo>
                <a:lnTo>
                  <a:pt x="4" y="32"/>
                </a:lnTo>
                <a:lnTo>
                  <a:pt x="0" y="28"/>
                </a:lnTo>
                <a:lnTo>
                  <a:pt x="0" y="24"/>
                </a:lnTo>
                <a:lnTo>
                  <a:pt x="20" y="20"/>
                </a:lnTo>
                <a:lnTo>
                  <a:pt x="40" y="16"/>
                </a:lnTo>
                <a:lnTo>
                  <a:pt x="56" y="12"/>
                </a:lnTo>
                <a:lnTo>
                  <a:pt x="72" y="12"/>
                </a:lnTo>
                <a:lnTo>
                  <a:pt x="88" y="8"/>
                </a:lnTo>
                <a:lnTo>
                  <a:pt x="104" y="8"/>
                </a:lnTo>
                <a:lnTo>
                  <a:pt x="116" y="4"/>
                </a:lnTo>
                <a:lnTo>
                  <a:pt x="128" y="4"/>
                </a:lnTo>
                <a:lnTo>
                  <a:pt x="140" y="0"/>
                </a:lnTo>
                <a:lnTo>
                  <a:pt x="148" y="0"/>
                </a:lnTo>
                <a:lnTo>
                  <a:pt x="156" y="0"/>
                </a:lnTo>
                <a:lnTo>
                  <a:pt x="164" y="0"/>
                </a:lnTo>
                <a:lnTo>
                  <a:pt x="168" y="0"/>
                </a:lnTo>
                <a:lnTo>
                  <a:pt x="176" y="0"/>
                </a:lnTo>
                <a:lnTo>
                  <a:pt x="180" y="0"/>
                </a:lnTo>
                <a:lnTo>
                  <a:pt x="180" y="0"/>
                </a:lnTo>
                <a:lnTo>
                  <a:pt x="188" y="4"/>
                </a:lnTo>
                <a:lnTo>
                  <a:pt x="192" y="8"/>
                </a:lnTo>
                <a:lnTo>
                  <a:pt x="196" y="12"/>
                </a:lnTo>
                <a:lnTo>
                  <a:pt x="196" y="16"/>
                </a:lnTo>
                <a:lnTo>
                  <a:pt x="196" y="20"/>
                </a:lnTo>
                <a:lnTo>
                  <a:pt x="188" y="24"/>
                </a:lnTo>
                <a:lnTo>
                  <a:pt x="180" y="28"/>
                </a:lnTo>
                <a:lnTo>
                  <a:pt x="168" y="32"/>
                </a:lnTo>
                <a:lnTo>
                  <a:pt x="144" y="36"/>
                </a:lnTo>
                <a:lnTo>
                  <a:pt x="132" y="40"/>
                </a:lnTo>
                <a:lnTo>
                  <a:pt x="120" y="40"/>
                </a:lnTo>
                <a:lnTo>
                  <a:pt x="108" y="40"/>
                </a:lnTo>
                <a:lnTo>
                  <a:pt x="92" y="40"/>
                </a:lnTo>
                <a:lnTo>
                  <a:pt x="76" y="44"/>
                </a:lnTo>
                <a:lnTo>
                  <a:pt x="60" y="44"/>
                </a:lnTo>
                <a:lnTo>
                  <a:pt x="52" y="44"/>
                </a:lnTo>
                <a:lnTo>
                  <a:pt x="44" y="44"/>
                </a:lnTo>
                <a:lnTo>
                  <a:pt x="28" y="44"/>
                </a:lnTo>
                <a:lnTo>
                  <a:pt x="16" y="44"/>
                </a:lnTo>
                <a:lnTo>
                  <a:pt x="8" y="40"/>
                </a:lnTo>
                <a:lnTo>
                  <a:pt x="8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Freeform 336">
            <a:extLst>
              <a:ext uri="{FF2B5EF4-FFF2-40B4-BE49-F238E27FC236}">
                <a16:creationId xmlns:a16="http://schemas.microsoft.com/office/drawing/2014/main" xmlns="" id="{09ABACAA-AF40-4AA2-BB38-2CDC8CC0B9A7}"/>
              </a:ext>
            </a:extLst>
          </p:cNvPr>
          <p:cNvSpPr>
            <a:spLocks/>
          </p:cNvSpPr>
          <p:nvPr/>
        </p:nvSpPr>
        <p:spPr bwMode="auto">
          <a:xfrm>
            <a:off x="9171313" y="4815901"/>
            <a:ext cx="775268" cy="133168"/>
          </a:xfrm>
          <a:custGeom>
            <a:avLst/>
            <a:gdLst>
              <a:gd name="T0" fmla="*/ 0 w 204"/>
              <a:gd name="T1" fmla="*/ 16 h 28"/>
              <a:gd name="T2" fmla="*/ 8 w 204"/>
              <a:gd name="T3" fmla="*/ 16 h 28"/>
              <a:gd name="T4" fmla="*/ 16 w 204"/>
              <a:gd name="T5" fmla="*/ 16 h 28"/>
              <a:gd name="T6" fmla="*/ 28 w 204"/>
              <a:gd name="T7" fmla="*/ 16 h 28"/>
              <a:gd name="T8" fmla="*/ 40 w 204"/>
              <a:gd name="T9" fmla="*/ 16 h 28"/>
              <a:gd name="T10" fmla="*/ 52 w 204"/>
              <a:gd name="T11" fmla="*/ 12 h 28"/>
              <a:gd name="T12" fmla="*/ 68 w 204"/>
              <a:gd name="T13" fmla="*/ 12 h 28"/>
              <a:gd name="T14" fmla="*/ 84 w 204"/>
              <a:gd name="T15" fmla="*/ 12 h 28"/>
              <a:gd name="T16" fmla="*/ 100 w 204"/>
              <a:gd name="T17" fmla="*/ 8 h 28"/>
              <a:gd name="T18" fmla="*/ 116 w 204"/>
              <a:gd name="T19" fmla="*/ 4 h 28"/>
              <a:gd name="T20" fmla="*/ 128 w 204"/>
              <a:gd name="T21" fmla="*/ 4 h 28"/>
              <a:gd name="T22" fmla="*/ 144 w 204"/>
              <a:gd name="T23" fmla="*/ 0 h 28"/>
              <a:gd name="T24" fmla="*/ 156 w 204"/>
              <a:gd name="T25" fmla="*/ 0 h 28"/>
              <a:gd name="T26" fmla="*/ 164 w 204"/>
              <a:gd name="T27" fmla="*/ 0 h 28"/>
              <a:gd name="T28" fmla="*/ 172 w 204"/>
              <a:gd name="T29" fmla="*/ 0 h 28"/>
              <a:gd name="T30" fmla="*/ 180 w 204"/>
              <a:gd name="T31" fmla="*/ 0 h 28"/>
              <a:gd name="T32" fmla="*/ 184 w 204"/>
              <a:gd name="T33" fmla="*/ 0 h 28"/>
              <a:gd name="T34" fmla="*/ 188 w 204"/>
              <a:gd name="T35" fmla="*/ 0 h 28"/>
              <a:gd name="T36" fmla="*/ 192 w 204"/>
              <a:gd name="T37" fmla="*/ 0 h 28"/>
              <a:gd name="T38" fmla="*/ 200 w 204"/>
              <a:gd name="T39" fmla="*/ 4 h 28"/>
              <a:gd name="T40" fmla="*/ 204 w 204"/>
              <a:gd name="T41" fmla="*/ 8 h 28"/>
              <a:gd name="T42" fmla="*/ 200 w 204"/>
              <a:gd name="T43" fmla="*/ 8 h 28"/>
              <a:gd name="T44" fmla="*/ 196 w 204"/>
              <a:gd name="T45" fmla="*/ 12 h 28"/>
              <a:gd name="T46" fmla="*/ 192 w 204"/>
              <a:gd name="T47" fmla="*/ 12 h 28"/>
              <a:gd name="T48" fmla="*/ 184 w 204"/>
              <a:gd name="T49" fmla="*/ 12 h 28"/>
              <a:gd name="T50" fmla="*/ 176 w 204"/>
              <a:gd name="T51" fmla="*/ 12 h 28"/>
              <a:gd name="T52" fmla="*/ 168 w 204"/>
              <a:gd name="T53" fmla="*/ 12 h 28"/>
              <a:gd name="T54" fmla="*/ 156 w 204"/>
              <a:gd name="T55" fmla="*/ 12 h 28"/>
              <a:gd name="T56" fmla="*/ 144 w 204"/>
              <a:gd name="T57" fmla="*/ 12 h 28"/>
              <a:gd name="T58" fmla="*/ 128 w 204"/>
              <a:gd name="T59" fmla="*/ 16 h 28"/>
              <a:gd name="T60" fmla="*/ 116 w 204"/>
              <a:gd name="T61" fmla="*/ 16 h 28"/>
              <a:gd name="T62" fmla="*/ 100 w 204"/>
              <a:gd name="T63" fmla="*/ 16 h 28"/>
              <a:gd name="T64" fmla="*/ 80 w 204"/>
              <a:gd name="T65" fmla="*/ 20 h 28"/>
              <a:gd name="T66" fmla="*/ 64 w 204"/>
              <a:gd name="T67" fmla="*/ 20 h 28"/>
              <a:gd name="T68" fmla="*/ 44 w 204"/>
              <a:gd name="T69" fmla="*/ 24 h 28"/>
              <a:gd name="T70" fmla="*/ 24 w 204"/>
              <a:gd name="T71" fmla="*/ 24 h 28"/>
              <a:gd name="T72" fmla="*/ 0 w 204"/>
              <a:gd name="T73" fmla="*/ 28 h 28"/>
              <a:gd name="T74" fmla="*/ 0 w 204"/>
              <a:gd name="T75" fmla="*/ 16 h 28"/>
              <a:gd name="T76" fmla="*/ 0 w 204"/>
              <a:gd name="T77" fmla="*/ 16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04" h="28">
                <a:moveTo>
                  <a:pt x="0" y="16"/>
                </a:moveTo>
                <a:lnTo>
                  <a:pt x="8" y="16"/>
                </a:lnTo>
                <a:lnTo>
                  <a:pt x="16" y="16"/>
                </a:lnTo>
                <a:lnTo>
                  <a:pt x="28" y="16"/>
                </a:lnTo>
                <a:lnTo>
                  <a:pt x="40" y="16"/>
                </a:lnTo>
                <a:lnTo>
                  <a:pt x="52" y="12"/>
                </a:lnTo>
                <a:lnTo>
                  <a:pt x="68" y="12"/>
                </a:lnTo>
                <a:lnTo>
                  <a:pt x="84" y="12"/>
                </a:lnTo>
                <a:lnTo>
                  <a:pt x="100" y="8"/>
                </a:lnTo>
                <a:lnTo>
                  <a:pt x="116" y="4"/>
                </a:lnTo>
                <a:lnTo>
                  <a:pt x="128" y="4"/>
                </a:lnTo>
                <a:lnTo>
                  <a:pt x="144" y="0"/>
                </a:lnTo>
                <a:lnTo>
                  <a:pt x="156" y="0"/>
                </a:lnTo>
                <a:lnTo>
                  <a:pt x="164" y="0"/>
                </a:lnTo>
                <a:lnTo>
                  <a:pt x="172" y="0"/>
                </a:lnTo>
                <a:lnTo>
                  <a:pt x="180" y="0"/>
                </a:lnTo>
                <a:lnTo>
                  <a:pt x="184" y="0"/>
                </a:lnTo>
                <a:lnTo>
                  <a:pt x="188" y="0"/>
                </a:lnTo>
                <a:lnTo>
                  <a:pt x="192" y="0"/>
                </a:lnTo>
                <a:lnTo>
                  <a:pt x="200" y="4"/>
                </a:lnTo>
                <a:lnTo>
                  <a:pt x="204" y="8"/>
                </a:lnTo>
                <a:lnTo>
                  <a:pt x="200" y="8"/>
                </a:lnTo>
                <a:lnTo>
                  <a:pt x="196" y="12"/>
                </a:lnTo>
                <a:lnTo>
                  <a:pt x="192" y="12"/>
                </a:lnTo>
                <a:lnTo>
                  <a:pt x="184" y="12"/>
                </a:lnTo>
                <a:lnTo>
                  <a:pt x="176" y="12"/>
                </a:lnTo>
                <a:lnTo>
                  <a:pt x="168" y="12"/>
                </a:lnTo>
                <a:lnTo>
                  <a:pt x="156" y="12"/>
                </a:lnTo>
                <a:lnTo>
                  <a:pt x="144" y="12"/>
                </a:lnTo>
                <a:lnTo>
                  <a:pt x="128" y="16"/>
                </a:lnTo>
                <a:lnTo>
                  <a:pt x="116" y="16"/>
                </a:lnTo>
                <a:lnTo>
                  <a:pt x="100" y="16"/>
                </a:lnTo>
                <a:lnTo>
                  <a:pt x="80" y="20"/>
                </a:lnTo>
                <a:lnTo>
                  <a:pt x="64" y="20"/>
                </a:lnTo>
                <a:lnTo>
                  <a:pt x="44" y="24"/>
                </a:lnTo>
                <a:lnTo>
                  <a:pt x="24" y="24"/>
                </a:lnTo>
                <a:lnTo>
                  <a:pt x="0" y="28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Freeform 337">
            <a:extLst>
              <a:ext uri="{FF2B5EF4-FFF2-40B4-BE49-F238E27FC236}">
                <a16:creationId xmlns:a16="http://schemas.microsoft.com/office/drawing/2014/main" xmlns="" id="{3375F8C4-DEA0-4EFE-A7F1-B1F11DF5541C}"/>
              </a:ext>
            </a:extLst>
          </p:cNvPr>
          <p:cNvSpPr>
            <a:spLocks/>
          </p:cNvSpPr>
          <p:nvPr/>
        </p:nvSpPr>
        <p:spPr bwMode="auto">
          <a:xfrm>
            <a:off x="8532857" y="5101260"/>
            <a:ext cx="2021778" cy="380479"/>
          </a:xfrm>
          <a:custGeom>
            <a:avLst/>
            <a:gdLst>
              <a:gd name="T0" fmla="*/ 336 w 532"/>
              <a:gd name="T1" fmla="*/ 40 h 80"/>
              <a:gd name="T2" fmla="*/ 280 w 532"/>
              <a:gd name="T3" fmla="*/ 44 h 80"/>
              <a:gd name="T4" fmla="*/ 188 w 532"/>
              <a:gd name="T5" fmla="*/ 52 h 80"/>
              <a:gd name="T6" fmla="*/ 124 w 532"/>
              <a:gd name="T7" fmla="*/ 64 h 80"/>
              <a:gd name="T8" fmla="*/ 92 w 532"/>
              <a:gd name="T9" fmla="*/ 72 h 80"/>
              <a:gd name="T10" fmla="*/ 72 w 532"/>
              <a:gd name="T11" fmla="*/ 76 h 80"/>
              <a:gd name="T12" fmla="*/ 56 w 532"/>
              <a:gd name="T13" fmla="*/ 76 h 80"/>
              <a:gd name="T14" fmla="*/ 48 w 532"/>
              <a:gd name="T15" fmla="*/ 80 h 80"/>
              <a:gd name="T16" fmla="*/ 36 w 532"/>
              <a:gd name="T17" fmla="*/ 76 h 80"/>
              <a:gd name="T18" fmla="*/ 20 w 532"/>
              <a:gd name="T19" fmla="*/ 68 h 80"/>
              <a:gd name="T20" fmla="*/ 8 w 532"/>
              <a:gd name="T21" fmla="*/ 60 h 80"/>
              <a:gd name="T22" fmla="*/ 0 w 532"/>
              <a:gd name="T23" fmla="*/ 48 h 80"/>
              <a:gd name="T24" fmla="*/ 8 w 532"/>
              <a:gd name="T25" fmla="*/ 44 h 80"/>
              <a:gd name="T26" fmla="*/ 28 w 532"/>
              <a:gd name="T27" fmla="*/ 40 h 80"/>
              <a:gd name="T28" fmla="*/ 60 w 532"/>
              <a:gd name="T29" fmla="*/ 32 h 80"/>
              <a:gd name="T30" fmla="*/ 104 w 532"/>
              <a:gd name="T31" fmla="*/ 28 h 80"/>
              <a:gd name="T32" fmla="*/ 208 w 532"/>
              <a:gd name="T33" fmla="*/ 20 h 80"/>
              <a:gd name="T34" fmla="*/ 304 w 532"/>
              <a:gd name="T35" fmla="*/ 8 h 80"/>
              <a:gd name="T36" fmla="*/ 348 w 532"/>
              <a:gd name="T37" fmla="*/ 4 h 80"/>
              <a:gd name="T38" fmla="*/ 384 w 532"/>
              <a:gd name="T39" fmla="*/ 0 h 80"/>
              <a:gd name="T40" fmla="*/ 416 w 532"/>
              <a:gd name="T41" fmla="*/ 0 h 80"/>
              <a:gd name="T42" fmla="*/ 444 w 532"/>
              <a:gd name="T43" fmla="*/ 0 h 80"/>
              <a:gd name="T44" fmla="*/ 468 w 532"/>
              <a:gd name="T45" fmla="*/ 0 h 80"/>
              <a:gd name="T46" fmla="*/ 484 w 532"/>
              <a:gd name="T47" fmla="*/ 0 h 80"/>
              <a:gd name="T48" fmla="*/ 500 w 532"/>
              <a:gd name="T49" fmla="*/ 4 h 80"/>
              <a:gd name="T50" fmla="*/ 508 w 532"/>
              <a:gd name="T51" fmla="*/ 8 h 80"/>
              <a:gd name="T52" fmla="*/ 524 w 532"/>
              <a:gd name="T53" fmla="*/ 20 h 80"/>
              <a:gd name="T54" fmla="*/ 532 w 532"/>
              <a:gd name="T55" fmla="*/ 28 h 80"/>
              <a:gd name="T56" fmla="*/ 532 w 532"/>
              <a:gd name="T57" fmla="*/ 36 h 80"/>
              <a:gd name="T58" fmla="*/ 524 w 532"/>
              <a:gd name="T59" fmla="*/ 40 h 80"/>
              <a:gd name="T60" fmla="*/ 516 w 532"/>
              <a:gd name="T61" fmla="*/ 40 h 80"/>
              <a:gd name="T62" fmla="*/ 500 w 532"/>
              <a:gd name="T63" fmla="*/ 40 h 80"/>
              <a:gd name="T64" fmla="*/ 480 w 532"/>
              <a:gd name="T65" fmla="*/ 44 h 80"/>
              <a:gd name="T66" fmla="*/ 412 w 532"/>
              <a:gd name="T67" fmla="*/ 44 h 80"/>
              <a:gd name="T68" fmla="*/ 364 w 532"/>
              <a:gd name="T69" fmla="*/ 4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32" h="80">
                <a:moveTo>
                  <a:pt x="364" y="44"/>
                </a:moveTo>
                <a:lnTo>
                  <a:pt x="336" y="40"/>
                </a:lnTo>
                <a:lnTo>
                  <a:pt x="308" y="40"/>
                </a:lnTo>
                <a:lnTo>
                  <a:pt x="280" y="44"/>
                </a:lnTo>
                <a:lnTo>
                  <a:pt x="248" y="44"/>
                </a:lnTo>
                <a:lnTo>
                  <a:pt x="188" y="52"/>
                </a:lnTo>
                <a:lnTo>
                  <a:pt x="156" y="60"/>
                </a:lnTo>
                <a:lnTo>
                  <a:pt x="124" y="64"/>
                </a:lnTo>
                <a:lnTo>
                  <a:pt x="108" y="68"/>
                </a:lnTo>
                <a:lnTo>
                  <a:pt x="92" y="72"/>
                </a:lnTo>
                <a:lnTo>
                  <a:pt x="80" y="72"/>
                </a:lnTo>
                <a:lnTo>
                  <a:pt x="72" y="76"/>
                </a:lnTo>
                <a:lnTo>
                  <a:pt x="64" y="76"/>
                </a:lnTo>
                <a:lnTo>
                  <a:pt x="56" y="76"/>
                </a:lnTo>
                <a:lnTo>
                  <a:pt x="52" y="76"/>
                </a:lnTo>
                <a:lnTo>
                  <a:pt x="48" y="80"/>
                </a:lnTo>
                <a:lnTo>
                  <a:pt x="44" y="76"/>
                </a:lnTo>
                <a:lnTo>
                  <a:pt x="36" y="76"/>
                </a:lnTo>
                <a:lnTo>
                  <a:pt x="28" y="72"/>
                </a:lnTo>
                <a:lnTo>
                  <a:pt x="20" y="68"/>
                </a:lnTo>
                <a:lnTo>
                  <a:pt x="12" y="64"/>
                </a:lnTo>
                <a:lnTo>
                  <a:pt x="8" y="60"/>
                </a:lnTo>
                <a:lnTo>
                  <a:pt x="4" y="56"/>
                </a:lnTo>
                <a:lnTo>
                  <a:pt x="0" y="48"/>
                </a:lnTo>
                <a:lnTo>
                  <a:pt x="4" y="48"/>
                </a:lnTo>
                <a:lnTo>
                  <a:pt x="8" y="44"/>
                </a:lnTo>
                <a:lnTo>
                  <a:pt x="16" y="40"/>
                </a:lnTo>
                <a:lnTo>
                  <a:pt x="28" y="40"/>
                </a:lnTo>
                <a:lnTo>
                  <a:pt x="44" y="36"/>
                </a:lnTo>
                <a:lnTo>
                  <a:pt x="60" y="32"/>
                </a:lnTo>
                <a:lnTo>
                  <a:pt x="80" y="32"/>
                </a:lnTo>
                <a:lnTo>
                  <a:pt x="104" y="28"/>
                </a:lnTo>
                <a:lnTo>
                  <a:pt x="156" y="24"/>
                </a:lnTo>
                <a:lnTo>
                  <a:pt x="208" y="20"/>
                </a:lnTo>
                <a:lnTo>
                  <a:pt x="256" y="16"/>
                </a:lnTo>
                <a:lnTo>
                  <a:pt x="304" y="8"/>
                </a:lnTo>
                <a:lnTo>
                  <a:pt x="324" y="8"/>
                </a:lnTo>
                <a:lnTo>
                  <a:pt x="348" y="4"/>
                </a:lnTo>
                <a:lnTo>
                  <a:pt x="368" y="4"/>
                </a:lnTo>
                <a:lnTo>
                  <a:pt x="384" y="0"/>
                </a:lnTo>
                <a:lnTo>
                  <a:pt x="404" y="0"/>
                </a:lnTo>
                <a:lnTo>
                  <a:pt x="416" y="0"/>
                </a:lnTo>
                <a:lnTo>
                  <a:pt x="432" y="0"/>
                </a:lnTo>
                <a:lnTo>
                  <a:pt x="444" y="0"/>
                </a:lnTo>
                <a:lnTo>
                  <a:pt x="456" y="0"/>
                </a:lnTo>
                <a:lnTo>
                  <a:pt x="468" y="0"/>
                </a:lnTo>
                <a:lnTo>
                  <a:pt x="476" y="0"/>
                </a:lnTo>
                <a:lnTo>
                  <a:pt x="484" y="0"/>
                </a:lnTo>
                <a:lnTo>
                  <a:pt x="492" y="4"/>
                </a:lnTo>
                <a:lnTo>
                  <a:pt x="500" y="4"/>
                </a:lnTo>
                <a:lnTo>
                  <a:pt x="504" y="4"/>
                </a:lnTo>
                <a:lnTo>
                  <a:pt x="508" y="8"/>
                </a:lnTo>
                <a:lnTo>
                  <a:pt x="520" y="16"/>
                </a:lnTo>
                <a:lnTo>
                  <a:pt x="524" y="20"/>
                </a:lnTo>
                <a:lnTo>
                  <a:pt x="532" y="24"/>
                </a:lnTo>
                <a:lnTo>
                  <a:pt x="532" y="28"/>
                </a:lnTo>
                <a:lnTo>
                  <a:pt x="532" y="32"/>
                </a:lnTo>
                <a:lnTo>
                  <a:pt x="532" y="36"/>
                </a:lnTo>
                <a:lnTo>
                  <a:pt x="528" y="36"/>
                </a:lnTo>
                <a:lnTo>
                  <a:pt x="524" y="40"/>
                </a:lnTo>
                <a:lnTo>
                  <a:pt x="520" y="40"/>
                </a:lnTo>
                <a:lnTo>
                  <a:pt x="516" y="40"/>
                </a:lnTo>
                <a:lnTo>
                  <a:pt x="508" y="40"/>
                </a:lnTo>
                <a:lnTo>
                  <a:pt x="500" y="40"/>
                </a:lnTo>
                <a:lnTo>
                  <a:pt x="488" y="44"/>
                </a:lnTo>
                <a:lnTo>
                  <a:pt x="480" y="44"/>
                </a:lnTo>
                <a:lnTo>
                  <a:pt x="464" y="44"/>
                </a:lnTo>
                <a:lnTo>
                  <a:pt x="412" y="44"/>
                </a:lnTo>
                <a:lnTo>
                  <a:pt x="388" y="44"/>
                </a:lnTo>
                <a:lnTo>
                  <a:pt x="364" y="44"/>
                </a:lnTo>
                <a:lnTo>
                  <a:pt x="364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Freeform 338">
            <a:extLst>
              <a:ext uri="{FF2B5EF4-FFF2-40B4-BE49-F238E27FC236}">
                <a16:creationId xmlns:a16="http://schemas.microsoft.com/office/drawing/2014/main" xmlns="" id="{D007002E-B29E-4CFC-A079-E98C0D8335BC}"/>
              </a:ext>
            </a:extLst>
          </p:cNvPr>
          <p:cNvSpPr>
            <a:spLocks/>
          </p:cNvSpPr>
          <p:nvPr/>
        </p:nvSpPr>
        <p:spPr bwMode="auto">
          <a:xfrm>
            <a:off x="9444937" y="4226159"/>
            <a:ext cx="121611" cy="2244825"/>
          </a:xfrm>
          <a:custGeom>
            <a:avLst/>
            <a:gdLst>
              <a:gd name="T0" fmla="*/ 8 w 32"/>
              <a:gd name="T1" fmla="*/ 452 h 472"/>
              <a:gd name="T2" fmla="*/ 8 w 32"/>
              <a:gd name="T3" fmla="*/ 444 h 472"/>
              <a:gd name="T4" fmla="*/ 4 w 32"/>
              <a:gd name="T5" fmla="*/ 436 h 472"/>
              <a:gd name="T6" fmla="*/ 0 w 32"/>
              <a:gd name="T7" fmla="*/ 424 h 472"/>
              <a:gd name="T8" fmla="*/ 0 w 32"/>
              <a:gd name="T9" fmla="*/ 416 h 472"/>
              <a:gd name="T10" fmla="*/ 0 w 32"/>
              <a:gd name="T11" fmla="*/ 412 h 472"/>
              <a:gd name="T12" fmla="*/ 0 w 32"/>
              <a:gd name="T13" fmla="*/ 404 h 472"/>
              <a:gd name="T14" fmla="*/ 4 w 32"/>
              <a:gd name="T15" fmla="*/ 396 h 472"/>
              <a:gd name="T16" fmla="*/ 4 w 32"/>
              <a:gd name="T17" fmla="*/ 384 h 472"/>
              <a:gd name="T18" fmla="*/ 4 w 32"/>
              <a:gd name="T19" fmla="*/ 372 h 472"/>
              <a:gd name="T20" fmla="*/ 8 w 32"/>
              <a:gd name="T21" fmla="*/ 356 h 472"/>
              <a:gd name="T22" fmla="*/ 8 w 32"/>
              <a:gd name="T23" fmla="*/ 336 h 472"/>
              <a:gd name="T24" fmla="*/ 8 w 32"/>
              <a:gd name="T25" fmla="*/ 316 h 472"/>
              <a:gd name="T26" fmla="*/ 16 w 32"/>
              <a:gd name="T27" fmla="*/ 224 h 472"/>
              <a:gd name="T28" fmla="*/ 16 w 32"/>
              <a:gd name="T29" fmla="*/ 180 h 472"/>
              <a:gd name="T30" fmla="*/ 16 w 32"/>
              <a:gd name="T31" fmla="*/ 136 h 472"/>
              <a:gd name="T32" fmla="*/ 16 w 32"/>
              <a:gd name="T33" fmla="*/ 116 h 472"/>
              <a:gd name="T34" fmla="*/ 16 w 32"/>
              <a:gd name="T35" fmla="*/ 96 h 472"/>
              <a:gd name="T36" fmla="*/ 16 w 32"/>
              <a:gd name="T37" fmla="*/ 76 h 472"/>
              <a:gd name="T38" fmla="*/ 16 w 32"/>
              <a:gd name="T39" fmla="*/ 56 h 472"/>
              <a:gd name="T40" fmla="*/ 12 w 32"/>
              <a:gd name="T41" fmla="*/ 40 h 472"/>
              <a:gd name="T42" fmla="*/ 12 w 32"/>
              <a:gd name="T43" fmla="*/ 24 h 472"/>
              <a:gd name="T44" fmla="*/ 12 w 32"/>
              <a:gd name="T45" fmla="*/ 12 h 472"/>
              <a:gd name="T46" fmla="*/ 8 w 32"/>
              <a:gd name="T47" fmla="*/ 0 h 472"/>
              <a:gd name="T48" fmla="*/ 32 w 32"/>
              <a:gd name="T49" fmla="*/ 0 h 472"/>
              <a:gd name="T50" fmla="*/ 32 w 32"/>
              <a:gd name="T51" fmla="*/ 44 h 472"/>
              <a:gd name="T52" fmla="*/ 28 w 32"/>
              <a:gd name="T53" fmla="*/ 88 h 472"/>
              <a:gd name="T54" fmla="*/ 28 w 32"/>
              <a:gd name="T55" fmla="*/ 132 h 472"/>
              <a:gd name="T56" fmla="*/ 28 w 32"/>
              <a:gd name="T57" fmla="*/ 168 h 472"/>
              <a:gd name="T58" fmla="*/ 28 w 32"/>
              <a:gd name="T59" fmla="*/ 208 h 472"/>
              <a:gd name="T60" fmla="*/ 24 w 32"/>
              <a:gd name="T61" fmla="*/ 240 h 472"/>
              <a:gd name="T62" fmla="*/ 24 w 32"/>
              <a:gd name="T63" fmla="*/ 276 h 472"/>
              <a:gd name="T64" fmla="*/ 24 w 32"/>
              <a:gd name="T65" fmla="*/ 304 h 472"/>
              <a:gd name="T66" fmla="*/ 24 w 32"/>
              <a:gd name="T67" fmla="*/ 332 h 472"/>
              <a:gd name="T68" fmla="*/ 24 w 32"/>
              <a:gd name="T69" fmla="*/ 360 h 472"/>
              <a:gd name="T70" fmla="*/ 24 w 32"/>
              <a:gd name="T71" fmla="*/ 380 h 472"/>
              <a:gd name="T72" fmla="*/ 24 w 32"/>
              <a:gd name="T73" fmla="*/ 400 h 472"/>
              <a:gd name="T74" fmla="*/ 24 w 32"/>
              <a:gd name="T75" fmla="*/ 416 h 472"/>
              <a:gd name="T76" fmla="*/ 20 w 32"/>
              <a:gd name="T77" fmla="*/ 432 h 472"/>
              <a:gd name="T78" fmla="*/ 20 w 32"/>
              <a:gd name="T79" fmla="*/ 440 h 472"/>
              <a:gd name="T80" fmla="*/ 20 w 32"/>
              <a:gd name="T81" fmla="*/ 448 h 472"/>
              <a:gd name="T82" fmla="*/ 16 w 32"/>
              <a:gd name="T83" fmla="*/ 460 h 472"/>
              <a:gd name="T84" fmla="*/ 16 w 32"/>
              <a:gd name="T85" fmla="*/ 464 h 472"/>
              <a:gd name="T86" fmla="*/ 16 w 32"/>
              <a:gd name="T87" fmla="*/ 468 h 472"/>
              <a:gd name="T88" fmla="*/ 16 w 32"/>
              <a:gd name="T89" fmla="*/ 472 h 472"/>
              <a:gd name="T90" fmla="*/ 16 w 32"/>
              <a:gd name="T91" fmla="*/ 468 h 472"/>
              <a:gd name="T92" fmla="*/ 16 w 32"/>
              <a:gd name="T93" fmla="*/ 468 h 472"/>
              <a:gd name="T94" fmla="*/ 12 w 32"/>
              <a:gd name="T95" fmla="*/ 460 h 472"/>
              <a:gd name="T96" fmla="*/ 8 w 32"/>
              <a:gd name="T97" fmla="*/ 452 h 472"/>
              <a:gd name="T98" fmla="*/ 8 w 32"/>
              <a:gd name="T99" fmla="*/ 452 h 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2" h="472">
                <a:moveTo>
                  <a:pt x="8" y="452"/>
                </a:moveTo>
                <a:lnTo>
                  <a:pt x="8" y="444"/>
                </a:lnTo>
                <a:lnTo>
                  <a:pt x="4" y="436"/>
                </a:lnTo>
                <a:lnTo>
                  <a:pt x="0" y="424"/>
                </a:lnTo>
                <a:lnTo>
                  <a:pt x="0" y="416"/>
                </a:lnTo>
                <a:lnTo>
                  <a:pt x="0" y="412"/>
                </a:lnTo>
                <a:lnTo>
                  <a:pt x="0" y="404"/>
                </a:lnTo>
                <a:lnTo>
                  <a:pt x="4" y="396"/>
                </a:lnTo>
                <a:lnTo>
                  <a:pt x="4" y="384"/>
                </a:lnTo>
                <a:lnTo>
                  <a:pt x="4" y="372"/>
                </a:lnTo>
                <a:lnTo>
                  <a:pt x="8" y="356"/>
                </a:lnTo>
                <a:lnTo>
                  <a:pt x="8" y="336"/>
                </a:lnTo>
                <a:lnTo>
                  <a:pt x="8" y="316"/>
                </a:lnTo>
                <a:lnTo>
                  <a:pt x="16" y="224"/>
                </a:lnTo>
                <a:lnTo>
                  <a:pt x="16" y="180"/>
                </a:lnTo>
                <a:lnTo>
                  <a:pt x="16" y="136"/>
                </a:lnTo>
                <a:lnTo>
                  <a:pt x="16" y="116"/>
                </a:lnTo>
                <a:lnTo>
                  <a:pt x="16" y="96"/>
                </a:lnTo>
                <a:lnTo>
                  <a:pt x="16" y="76"/>
                </a:lnTo>
                <a:lnTo>
                  <a:pt x="16" y="56"/>
                </a:lnTo>
                <a:lnTo>
                  <a:pt x="12" y="40"/>
                </a:lnTo>
                <a:lnTo>
                  <a:pt x="12" y="24"/>
                </a:lnTo>
                <a:lnTo>
                  <a:pt x="12" y="12"/>
                </a:lnTo>
                <a:lnTo>
                  <a:pt x="8" y="0"/>
                </a:lnTo>
                <a:lnTo>
                  <a:pt x="32" y="0"/>
                </a:lnTo>
                <a:lnTo>
                  <a:pt x="32" y="44"/>
                </a:lnTo>
                <a:lnTo>
                  <a:pt x="28" y="88"/>
                </a:lnTo>
                <a:lnTo>
                  <a:pt x="28" y="132"/>
                </a:lnTo>
                <a:lnTo>
                  <a:pt x="28" y="168"/>
                </a:lnTo>
                <a:lnTo>
                  <a:pt x="28" y="208"/>
                </a:lnTo>
                <a:lnTo>
                  <a:pt x="24" y="240"/>
                </a:lnTo>
                <a:lnTo>
                  <a:pt x="24" y="276"/>
                </a:lnTo>
                <a:lnTo>
                  <a:pt x="24" y="304"/>
                </a:lnTo>
                <a:lnTo>
                  <a:pt x="24" y="332"/>
                </a:lnTo>
                <a:lnTo>
                  <a:pt x="24" y="360"/>
                </a:lnTo>
                <a:lnTo>
                  <a:pt x="24" y="380"/>
                </a:lnTo>
                <a:lnTo>
                  <a:pt x="24" y="400"/>
                </a:lnTo>
                <a:lnTo>
                  <a:pt x="24" y="416"/>
                </a:lnTo>
                <a:lnTo>
                  <a:pt x="20" y="432"/>
                </a:lnTo>
                <a:lnTo>
                  <a:pt x="20" y="440"/>
                </a:lnTo>
                <a:lnTo>
                  <a:pt x="20" y="448"/>
                </a:lnTo>
                <a:lnTo>
                  <a:pt x="16" y="460"/>
                </a:lnTo>
                <a:lnTo>
                  <a:pt x="16" y="464"/>
                </a:lnTo>
                <a:lnTo>
                  <a:pt x="16" y="468"/>
                </a:lnTo>
                <a:lnTo>
                  <a:pt x="16" y="472"/>
                </a:lnTo>
                <a:lnTo>
                  <a:pt x="16" y="468"/>
                </a:lnTo>
                <a:lnTo>
                  <a:pt x="16" y="468"/>
                </a:lnTo>
                <a:lnTo>
                  <a:pt x="12" y="460"/>
                </a:lnTo>
                <a:lnTo>
                  <a:pt x="8" y="452"/>
                </a:lnTo>
                <a:lnTo>
                  <a:pt x="8" y="4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283">
            <a:extLst>
              <a:ext uri="{FF2B5EF4-FFF2-40B4-BE49-F238E27FC236}">
                <a16:creationId xmlns:a16="http://schemas.microsoft.com/office/drawing/2014/main" xmlns="" id="{F1CC6811-54D4-4209-99CB-6C9936DF48B5}"/>
              </a:ext>
            </a:extLst>
          </p:cNvPr>
          <p:cNvSpPr>
            <a:spLocks/>
          </p:cNvSpPr>
          <p:nvPr/>
        </p:nvSpPr>
        <p:spPr bwMode="auto">
          <a:xfrm>
            <a:off x="1251415" y="868591"/>
            <a:ext cx="623255" cy="2054586"/>
          </a:xfrm>
          <a:custGeom>
            <a:avLst/>
            <a:gdLst>
              <a:gd name="T0" fmla="*/ 104 w 164"/>
              <a:gd name="T1" fmla="*/ 352 h 432"/>
              <a:gd name="T2" fmla="*/ 72 w 164"/>
              <a:gd name="T3" fmla="*/ 388 h 432"/>
              <a:gd name="T4" fmla="*/ 44 w 164"/>
              <a:gd name="T5" fmla="*/ 412 h 432"/>
              <a:gd name="T6" fmla="*/ 28 w 164"/>
              <a:gd name="T7" fmla="*/ 424 h 432"/>
              <a:gd name="T8" fmla="*/ 16 w 164"/>
              <a:gd name="T9" fmla="*/ 432 h 432"/>
              <a:gd name="T10" fmla="*/ 4 w 164"/>
              <a:gd name="T11" fmla="*/ 432 h 432"/>
              <a:gd name="T12" fmla="*/ 0 w 164"/>
              <a:gd name="T13" fmla="*/ 432 h 432"/>
              <a:gd name="T14" fmla="*/ 0 w 164"/>
              <a:gd name="T15" fmla="*/ 424 h 432"/>
              <a:gd name="T16" fmla="*/ 8 w 164"/>
              <a:gd name="T17" fmla="*/ 412 h 432"/>
              <a:gd name="T18" fmla="*/ 20 w 164"/>
              <a:gd name="T19" fmla="*/ 396 h 432"/>
              <a:gd name="T20" fmla="*/ 44 w 164"/>
              <a:gd name="T21" fmla="*/ 364 h 432"/>
              <a:gd name="T22" fmla="*/ 72 w 164"/>
              <a:gd name="T23" fmla="*/ 328 h 432"/>
              <a:gd name="T24" fmla="*/ 92 w 164"/>
              <a:gd name="T25" fmla="*/ 292 h 432"/>
              <a:gd name="T26" fmla="*/ 104 w 164"/>
              <a:gd name="T27" fmla="*/ 252 h 432"/>
              <a:gd name="T28" fmla="*/ 112 w 164"/>
              <a:gd name="T29" fmla="*/ 204 h 432"/>
              <a:gd name="T30" fmla="*/ 112 w 164"/>
              <a:gd name="T31" fmla="*/ 160 h 432"/>
              <a:gd name="T32" fmla="*/ 116 w 164"/>
              <a:gd name="T33" fmla="*/ 128 h 432"/>
              <a:gd name="T34" fmla="*/ 116 w 164"/>
              <a:gd name="T35" fmla="*/ 92 h 432"/>
              <a:gd name="T36" fmla="*/ 112 w 164"/>
              <a:gd name="T37" fmla="*/ 64 h 432"/>
              <a:gd name="T38" fmla="*/ 112 w 164"/>
              <a:gd name="T39" fmla="*/ 44 h 432"/>
              <a:gd name="T40" fmla="*/ 112 w 164"/>
              <a:gd name="T41" fmla="*/ 28 h 432"/>
              <a:gd name="T42" fmla="*/ 104 w 164"/>
              <a:gd name="T43" fmla="*/ 16 h 432"/>
              <a:gd name="T44" fmla="*/ 104 w 164"/>
              <a:gd name="T45" fmla="*/ 8 h 432"/>
              <a:gd name="T46" fmla="*/ 116 w 164"/>
              <a:gd name="T47" fmla="*/ 0 h 432"/>
              <a:gd name="T48" fmla="*/ 128 w 164"/>
              <a:gd name="T49" fmla="*/ 0 h 432"/>
              <a:gd name="T50" fmla="*/ 140 w 164"/>
              <a:gd name="T51" fmla="*/ 4 h 432"/>
              <a:gd name="T52" fmla="*/ 156 w 164"/>
              <a:gd name="T53" fmla="*/ 12 h 432"/>
              <a:gd name="T54" fmla="*/ 164 w 164"/>
              <a:gd name="T55" fmla="*/ 36 h 432"/>
              <a:gd name="T56" fmla="*/ 164 w 164"/>
              <a:gd name="T57" fmla="*/ 80 h 432"/>
              <a:gd name="T58" fmla="*/ 164 w 164"/>
              <a:gd name="T59" fmla="*/ 120 h 432"/>
              <a:gd name="T60" fmla="*/ 164 w 164"/>
              <a:gd name="T61" fmla="*/ 152 h 432"/>
              <a:gd name="T62" fmla="*/ 164 w 164"/>
              <a:gd name="T63" fmla="*/ 184 h 432"/>
              <a:gd name="T64" fmla="*/ 160 w 164"/>
              <a:gd name="T65" fmla="*/ 208 h 432"/>
              <a:gd name="T66" fmla="*/ 160 w 164"/>
              <a:gd name="T67" fmla="*/ 228 h 432"/>
              <a:gd name="T68" fmla="*/ 156 w 164"/>
              <a:gd name="T69" fmla="*/ 244 h 432"/>
              <a:gd name="T70" fmla="*/ 152 w 164"/>
              <a:gd name="T71" fmla="*/ 272 h 432"/>
              <a:gd name="T72" fmla="*/ 132 w 164"/>
              <a:gd name="T73" fmla="*/ 312 h 432"/>
              <a:gd name="T74" fmla="*/ 120 w 164"/>
              <a:gd name="T75" fmla="*/ 336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4" h="432">
                <a:moveTo>
                  <a:pt x="120" y="336"/>
                </a:moveTo>
                <a:lnTo>
                  <a:pt x="104" y="352"/>
                </a:lnTo>
                <a:lnTo>
                  <a:pt x="88" y="372"/>
                </a:lnTo>
                <a:lnTo>
                  <a:pt x="72" y="388"/>
                </a:lnTo>
                <a:lnTo>
                  <a:pt x="52" y="404"/>
                </a:lnTo>
                <a:lnTo>
                  <a:pt x="44" y="412"/>
                </a:lnTo>
                <a:lnTo>
                  <a:pt x="36" y="420"/>
                </a:lnTo>
                <a:lnTo>
                  <a:pt x="28" y="424"/>
                </a:lnTo>
                <a:lnTo>
                  <a:pt x="20" y="428"/>
                </a:lnTo>
                <a:lnTo>
                  <a:pt x="16" y="432"/>
                </a:lnTo>
                <a:lnTo>
                  <a:pt x="8" y="432"/>
                </a:lnTo>
                <a:lnTo>
                  <a:pt x="4" y="432"/>
                </a:lnTo>
                <a:lnTo>
                  <a:pt x="4" y="432"/>
                </a:lnTo>
                <a:lnTo>
                  <a:pt x="0" y="432"/>
                </a:lnTo>
                <a:lnTo>
                  <a:pt x="0" y="428"/>
                </a:lnTo>
                <a:lnTo>
                  <a:pt x="0" y="424"/>
                </a:lnTo>
                <a:lnTo>
                  <a:pt x="4" y="420"/>
                </a:lnTo>
                <a:lnTo>
                  <a:pt x="8" y="412"/>
                </a:lnTo>
                <a:lnTo>
                  <a:pt x="12" y="404"/>
                </a:lnTo>
                <a:lnTo>
                  <a:pt x="20" y="396"/>
                </a:lnTo>
                <a:lnTo>
                  <a:pt x="28" y="384"/>
                </a:lnTo>
                <a:lnTo>
                  <a:pt x="44" y="364"/>
                </a:lnTo>
                <a:lnTo>
                  <a:pt x="56" y="344"/>
                </a:lnTo>
                <a:lnTo>
                  <a:pt x="72" y="328"/>
                </a:lnTo>
                <a:lnTo>
                  <a:pt x="84" y="308"/>
                </a:lnTo>
                <a:lnTo>
                  <a:pt x="92" y="292"/>
                </a:lnTo>
                <a:lnTo>
                  <a:pt x="100" y="272"/>
                </a:lnTo>
                <a:lnTo>
                  <a:pt x="104" y="252"/>
                </a:lnTo>
                <a:lnTo>
                  <a:pt x="108" y="228"/>
                </a:lnTo>
                <a:lnTo>
                  <a:pt x="112" y="204"/>
                </a:lnTo>
                <a:lnTo>
                  <a:pt x="112" y="176"/>
                </a:lnTo>
                <a:lnTo>
                  <a:pt x="112" y="160"/>
                </a:lnTo>
                <a:lnTo>
                  <a:pt x="116" y="144"/>
                </a:lnTo>
                <a:lnTo>
                  <a:pt x="116" y="128"/>
                </a:lnTo>
                <a:lnTo>
                  <a:pt x="116" y="108"/>
                </a:lnTo>
                <a:lnTo>
                  <a:pt x="116" y="92"/>
                </a:lnTo>
                <a:lnTo>
                  <a:pt x="116" y="76"/>
                </a:lnTo>
                <a:lnTo>
                  <a:pt x="112" y="64"/>
                </a:lnTo>
                <a:lnTo>
                  <a:pt x="112" y="52"/>
                </a:lnTo>
                <a:lnTo>
                  <a:pt x="112" y="44"/>
                </a:lnTo>
                <a:lnTo>
                  <a:pt x="112" y="36"/>
                </a:lnTo>
                <a:lnTo>
                  <a:pt x="112" y="28"/>
                </a:lnTo>
                <a:lnTo>
                  <a:pt x="108" y="24"/>
                </a:lnTo>
                <a:lnTo>
                  <a:pt x="104" y="16"/>
                </a:lnTo>
                <a:lnTo>
                  <a:pt x="104" y="12"/>
                </a:lnTo>
                <a:lnTo>
                  <a:pt x="104" y="8"/>
                </a:lnTo>
                <a:lnTo>
                  <a:pt x="108" y="4"/>
                </a:lnTo>
                <a:lnTo>
                  <a:pt x="116" y="0"/>
                </a:lnTo>
                <a:lnTo>
                  <a:pt x="120" y="0"/>
                </a:lnTo>
                <a:lnTo>
                  <a:pt x="128" y="0"/>
                </a:lnTo>
                <a:lnTo>
                  <a:pt x="132" y="0"/>
                </a:lnTo>
                <a:lnTo>
                  <a:pt x="140" y="4"/>
                </a:lnTo>
                <a:lnTo>
                  <a:pt x="148" y="8"/>
                </a:lnTo>
                <a:lnTo>
                  <a:pt x="156" y="12"/>
                </a:lnTo>
                <a:lnTo>
                  <a:pt x="164" y="16"/>
                </a:lnTo>
                <a:lnTo>
                  <a:pt x="164" y="36"/>
                </a:lnTo>
                <a:lnTo>
                  <a:pt x="164" y="60"/>
                </a:lnTo>
                <a:lnTo>
                  <a:pt x="164" y="80"/>
                </a:lnTo>
                <a:lnTo>
                  <a:pt x="164" y="100"/>
                </a:lnTo>
                <a:lnTo>
                  <a:pt x="164" y="120"/>
                </a:lnTo>
                <a:lnTo>
                  <a:pt x="164" y="136"/>
                </a:lnTo>
                <a:lnTo>
                  <a:pt x="164" y="152"/>
                </a:lnTo>
                <a:lnTo>
                  <a:pt x="164" y="168"/>
                </a:lnTo>
                <a:lnTo>
                  <a:pt x="164" y="184"/>
                </a:lnTo>
                <a:lnTo>
                  <a:pt x="160" y="196"/>
                </a:lnTo>
                <a:lnTo>
                  <a:pt x="160" y="208"/>
                </a:lnTo>
                <a:lnTo>
                  <a:pt x="160" y="220"/>
                </a:lnTo>
                <a:lnTo>
                  <a:pt x="160" y="228"/>
                </a:lnTo>
                <a:lnTo>
                  <a:pt x="160" y="236"/>
                </a:lnTo>
                <a:lnTo>
                  <a:pt x="156" y="244"/>
                </a:lnTo>
                <a:lnTo>
                  <a:pt x="156" y="248"/>
                </a:lnTo>
                <a:lnTo>
                  <a:pt x="152" y="272"/>
                </a:lnTo>
                <a:lnTo>
                  <a:pt x="144" y="292"/>
                </a:lnTo>
                <a:lnTo>
                  <a:pt x="132" y="312"/>
                </a:lnTo>
                <a:lnTo>
                  <a:pt x="120" y="336"/>
                </a:lnTo>
                <a:lnTo>
                  <a:pt x="120" y="3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285">
            <a:extLst>
              <a:ext uri="{FF2B5EF4-FFF2-40B4-BE49-F238E27FC236}">
                <a16:creationId xmlns:a16="http://schemas.microsoft.com/office/drawing/2014/main" xmlns="" id="{182A651B-3A90-4548-81E9-17CD7D9A20A3}"/>
              </a:ext>
            </a:extLst>
          </p:cNvPr>
          <p:cNvSpPr>
            <a:spLocks/>
          </p:cNvSpPr>
          <p:nvPr/>
        </p:nvSpPr>
        <p:spPr bwMode="auto">
          <a:xfrm>
            <a:off x="1737858" y="1800764"/>
            <a:ext cx="440839" cy="190239"/>
          </a:xfrm>
          <a:custGeom>
            <a:avLst/>
            <a:gdLst>
              <a:gd name="T0" fmla="*/ 36 w 116"/>
              <a:gd name="T1" fmla="*/ 4 h 40"/>
              <a:gd name="T2" fmla="*/ 44 w 116"/>
              <a:gd name="T3" fmla="*/ 4 h 40"/>
              <a:gd name="T4" fmla="*/ 56 w 116"/>
              <a:gd name="T5" fmla="*/ 4 h 40"/>
              <a:gd name="T6" fmla="*/ 68 w 116"/>
              <a:gd name="T7" fmla="*/ 0 h 40"/>
              <a:gd name="T8" fmla="*/ 80 w 116"/>
              <a:gd name="T9" fmla="*/ 0 h 40"/>
              <a:gd name="T10" fmla="*/ 96 w 116"/>
              <a:gd name="T11" fmla="*/ 0 h 40"/>
              <a:gd name="T12" fmla="*/ 104 w 116"/>
              <a:gd name="T13" fmla="*/ 4 h 40"/>
              <a:gd name="T14" fmla="*/ 108 w 116"/>
              <a:gd name="T15" fmla="*/ 4 h 40"/>
              <a:gd name="T16" fmla="*/ 112 w 116"/>
              <a:gd name="T17" fmla="*/ 4 h 40"/>
              <a:gd name="T18" fmla="*/ 112 w 116"/>
              <a:gd name="T19" fmla="*/ 8 h 40"/>
              <a:gd name="T20" fmla="*/ 116 w 116"/>
              <a:gd name="T21" fmla="*/ 12 h 40"/>
              <a:gd name="T22" fmla="*/ 112 w 116"/>
              <a:gd name="T23" fmla="*/ 16 h 40"/>
              <a:gd name="T24" fmla="*/ 108 w 116"/>
              <a:gd name="T25" fmla="*/ 20 h 40"/>
              <a:gd name="T26" fmla="*/ 104 w 116"/>
              <a:gd name="T27" fmla="*/ 24 h 40"/>
              <a:gd name="T28" fmla="*/ 92 w 116"/>
              <a:gd name="T29" fmla="*/ 28 h 40"/>
              <a:gd name="T30" fmla="*/ 88 w 116"/>
              <a:gd name="T31" fmla="*/ 32 h 40"/>
              <a:gd name="T32" fmla="*/ 80 w 116"/>
              <a:gd name="T33" fmla="*/ 32 h 40"/>
              <a:gd name="T34" fmla="*/ 68 w 116"/>
              <a:gd name="T35" fmla="*/ 36 h 40"/>
              <a:gd name="T36" fmla="*/ 60 w 116"/>
              <a:gd name="T37" fmla="*/ 36 h 40"/>
              <a:gd name="T38" fmla="*/ 48 w 116"/>
              <a:gd name="T39" fmla="*/ 36 h 40"/>
              <a:gd name="T40" fmla="*/ 32 w 116"/>
              <a:gd name="T41" fmla="*/ 40 h 40"/>
              <a:gd name="T42" fmla="*/ 16 w 116"/>
              <a:gd name="T43" fmla="*/ 40 h 40"/>
              <a:gd name="T44" fmla="*/ 0 w 116"/>
              <a:gd name="T45" fmla="*/ 40 h 40"/>
              <a:gd name="T46" fmla="*/ 0 w 116"/>
              <a:gd name="T47" fmla="*/ 8 h 40"/>
              <a:gd name="T48" fmla="*/ 12 w 116"/>
              <a:gd name="T49" fmla="*/ 8 h 40"/>
              <a:gd name="T50" fmla="*/ 20 w 116"/>
              <a:gd name="T51" fmla="*/ 8 h 40"/>
              <a:gd name="T52" fmla="*/ 32 w 116"/>
              <a:gd name="T53" fmla="*/ 8 h 40"/>
              <a:gd name="T54" fmla="*/ 36 w 116"/>
              <a:gd name="T55" fmla="*/ 4 h 40"/>
              <a:gd name="T56" fmla="*/ 36 w 116"/>
              <a:gd name="T57" fmla="*/ 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16" h="40">
                <a:moveTo>
                  <a:pt x="36" y="4"/>
                </a:moveTo>
                <a:lnTo>
                  <a:pt x="44" y="4"/>
                </a:lnTo>
                <a:lnTo>
                  <a:pt x="56" y="4"/>
                </a:lnTo>
                <a:lnTo>
                  <a:pt x="68" y="0"/>
                </a:lnTo>
                <a:lnTo>
                  <a:pt x="80" y="0"/>
                </a:lnTo>
                <a:lnTo>
                  <a:pt x="96" y="0"/>
                </a:lnTo>
                <a:lnTo>
                  <a:pt x="104" y="4"/>
                </a:lnTo>
                <a:lnTo>
                  <a:pt x="108" y="4"/>
                </a:lnTo>
                <a:lnTo>
                  <a:pt x="112" y="4"/>
                </a:lnTo>
                <a:lnTo>
                  <a:pt x="112" y="8"/>
                </a:lnTo>
                <a:lnTo>
                  <a:pt x="116" y="12"/>
                </a:lnTo>
                <a:lnTo>
                  <a:pt x="112" y="16"/>
                </a:lnTo>
                <a:lnTo>
                  <a:pt x="108" y="20"/>
                </a:lnTo>
                <a:lnTo>
                  <a:pt x="104" y="24"/>
                </a:lnTo>
                <a:lnTo>
                  <a:pt x="92" y="28"/>
                </a:lnTo>
                <a:lnTo>
                  <a:pt x="88" y="32"/>
                </a:lnTo>
                <a:lnTo>
                  <a:pt x="80" y="32"/>
                </a:lnTo>
                <a:lnTo>
                  <a:pt x="68" y="36"/>
                </a:lnTo>
                <a:lnTo>
                  <a:pt x="60" y="36"/>
                </a:lnTo>
                <a:lnTo>
                  <a:pt x="48" y="36"/>
                </a:lnTo>
                <a:lnTo>
                  <a:pt x="32" y="40"/>
                </a:lnTo>
                <a:lnTo>
                  <a:pt x="16" y="40"/>
                </a:lnTo>
                <a:lnTo>
                  <a:pt x="0" y="40"/>
                </a:lnTo>
                <a:lnTo>
                  <a:pt x="0" y="8"/>
                </a:lnTo>
                <a:lnTo>
                  <a:pt x="12" y="8"/>
                </a:lnTo>
                <a:lnTo>
                  <a:pt x="20" y="8"/>
                </a:lnTo>
                <a:lnTo>
                  <a:pt x="32" y="8"/>
                </a:lnTo>
                <a:lnTo>
                  <a:pt x="36" y="4"/>
                </a:lnTo>
                <a:lnTo>
                  <a:pt x="36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5" name="Freeform 286">
            <a:extLst>
              <a:ext uri="{FF2B5EF4-FFF2-40B4-BE49-F238E27FC236}">
                <a16:creationId xmlns:a16="http://schemas.microsoft.com/office/drawing/2014/main" xmlns="" id="{99B872E0-B48E-4149-BA5C-C44B78A75775}"/>
              </a:ext>
            </a:extLst>
          </p:cNvPr>
          <p:cNvSpPr>
            <a:spLocks/>
          </p:cNvSpPr>
          <p:nvPr/>
        </p:nvSpPr>
        <p:spPr bwMode="auto">
          <a:xfrm>
            <a:off x="2345912" y="811519"/>
            <a:ext cx="592852" cy="2035562"/>
          </a:xfrm>
          <a:custGeom>
            <a:avLst/>
            <a:gdLst>
              <a:gd name="T0" fmla="*/ 92 w 156"/>
              <a:gd name="T1" fmla="*/ 4 h 428"/>
              <a:gd name="T2" fmla="*/ 100 w 156"/>
              <a:gd name="T3" fmla="*/ 0 h 428"/>
              <a:gd name="T4" fmla="*/ 116 w 156"/>
              <a:gd name="T5" fmla="*/ 0 h 428"/>
              <a:gd name="T6" fmla="*/ 140 w 156"/>
              <a:gd name="T7" fmla="*/ 4 h 428"/>
              <a:gd name="T8" fmla="*/ 156 w 156"/>
              <a:gd name="T9" fmla="*/ 32 h 428"/>
              <a:gd name="T10" fmla="*/ 156 w 156"/>
              <a:gd name="T11" fmla="*/ 72 h 428"/>
              <a:gd name="T12" fmla="*/ 156 w 156"/>
              <a:gd name="T13" fmla="*/ 112 h 428"/>
              <a:gd name="T14" fmla="*/ 156 w 156"/>
              <a:gd name="T15" fmla="*/ 148 h 428"/>
              <a:gd name="T16" fmla="*/ 156 w 156"/>
              <a:gd name="T17" fmla="*/ 176 h 428"/>
              <a:gd name="T18" fmla="*/ 156 w 156"/>
              <a:gd name="T19" fmla="*/ 200 h 428"/>
              <a:gd name="T20" fmla="*/ 152 w 156"/>
              <a:gd name="T21" fmla="*/ 224 h 428"/>
              <a:gd name="T22" fmla="*/ 152 w 156"/>
              <a:gd name="T23" fmla="*/ 240 h 428"/>
              <a:gd name="T24" fmla="*/ 140 w 156"/>
              <a:gd name="T25" fmla="*/ 272 h 428"/>
              <a:gd name="T26" fmla="*/ 124 w 156"/>
              <a:gd name="T27" fmla="*/ 320 h 428"/>
              <a:gd name="T28" fmla="*/ 96 w 156"/>
              <a:gd name="T29" fmla="*/ 360 h 428"/>
              <a:gd name="T30" fmla="*/ 68 w 156"/>
              <a:gd name="T31" fmla="*/ 392 h 428"/>
              <a:gd name="T32" fmla="*/ 44 w 156"/>
              <a:gd name="T33" fmla="*/ 412 h 428"/>
              <a:gd name="T34" fmla="*/ 28 w 156"/>
              <a:gd name="T35" fmla="*/ 424 h 428"/>
              <a:gd name="T36" fmla="*/ 16 w 156"/>
              <a:gd name="T37" fmla="*/ 428 h 428"/>
              <a:gd name="T38" fmla="*/ 8 w 156"/>
              <a:gd name="T39" fmla="*/ 428 h 428"/>
              <a:gd name="T40" fmla="*/ 0 w 156"/>
              <a:gd name="T41" fmla="*/ 424 h 428"/>
              <a:gd name="T42" fmla="*/ 0 w 156"/>
              <a:gd name="T43" fmla="*/ 420 h 428"/>
              <a:gd name="T44" fmla="*/ 4 w 156"/>
              <a:gd name="T45" fmla="*/ 408 h 428"/>
              <a:gd name="T46" fmla="*/ 16 w 156"/>
              <a:gd name="T47" fmla="*/ 396 h 428"/>
              <a:gd name="T48" fmla="*/ 36 w 156"/>
              <a:gd name="T49" fmla="*/ 372 h 428"/>
              <a:gd name="T50" fmla="*/ 64 w 156"/>
              <a:gd name="T51" fmla="*/ 332 h 428"/>
              <a:gd name="T52" fmla="*/ 84 w 156"/>
              <a:gd name="T53" fmla="*/ 284 h 428"/>
              <a:gd name="T54" fmla="*/ 104 w 156"/>
              <a:gd name="T55" fmla="*/ 232 h 428"/>
              <a:gd name="T56" fmla="*/ 108 w 156"/>
              <a:gd name="T57" fmla="*/ 176 h 428"/>
              <a:gd name="T58" fmla="*/ 112 w 156"/>
              <a:gd name="T59" fmla="*/ 120 h 428"/>
              <a:gd name="T60" fmla="*/ 108 w 156"/>
              <a:gd name="T61" fmla="*/ 80 h 428"/>
              <a:gd name="T62" fmla="*/ 108 w 156"/>
              <a:gd name="T63" fmla="*/ 56 h 428"/>
              <a:gd name="T64" fmla="*/ 104 w 156"/>
              <a:gd name="T65" fmla="*/ 40 h 428"/>
              <a:gd name="T66" fmla="*/ 100 w 156"/>
              <a:gd name="T67" fmla="*/ 28 h 428"/>
              <a:gd name="T68" fmla="*/ 96 w 156"/>
              <a:gd name="T69" fmla="*/ 20 h 428"/>
              <a:gd name="T70" fmla="*/ 92 w 156"/>
              <a:gd name="T71" fmla="*/ 12 h 428"/>
              <a:gd name="T72" fmla="*/ 92 w 156"/>
              <a:gd name="T73" fmla="*/ 4 h 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6" h="428">
                <a:moveTo>
                  <a:pt x="92" y="4"/>
                </a:moveTo>
                <a:lnTo>
                  <a:pt x="92" y="4"/>
                </a:lnTo>
                <a:lnTo>
                  <a:pt x="96" y="0"/>
                </a:lnTo>
                <a:lnTo>
                  <a:pt x="100" y="0"/>
                </a:lnTo>
                <a:lnTo>
                  <a:pt x="108" y="0"/>
                </a:lnTo>
                <a:lnTo>
                  <a:pt x="116" y="0"/>
                </a:lnTo>
                <a:lnTo>
                  <a:pt x="128" y="4"/>
                </a:lnTo>
                <a:lnTo>
                  <a:pt x="140" y="4"/>
                </a:lnTo>
                <a:lnTo>
                  <a:pt x="156" y="8"/>
                </a:lnTo>
                <a:lnTo>
                  <a:pt x="156" y="32"/>
                </a:lnTo>
                <a:lnTo>
                  <a:pt x="156" y="52"/>
                </a:lnTo>
                <a:lnTo>
                  <a:pt x="156" y="72"/>
                </a:lnTo>
                <a:lnTo>
                  <a:pt x="156" y="92"/>
                </a:lnTo>
                <a:lnTo>
                  <a:pt x="156" y="112"/>
                </a:lnTo>
                <a:lnTo>
                  <a:pt x="156" y="128"/>
                </a:lnTo>
                <a:lnTo>
                  <a:pt x="156" y="148"/>
                </a:lnTo>
                <a:lnTo>
                  <a:pt x="156" y="160"/>
                </a:lnTo>
                <a:lnTo>
                  <a:pt x="156" y="176"/>
                </a:lnTo>
                <a:lnTo>
                  <a:pt x="156" y="188"/>
                </a:lnTo>
                <a:lnTo>
                  <a:pt x="156" y="200"/>
                </a:lnTo>
                <a:lnTo>
                  <a:pt x="152" y="212"/>
                </a:lnTo>
                <a:lnTo>
                  <a:pt x="152" y="224"/>
                </a:lnTo>
                <a:lnTo>
                  <a:pt x="152" y="232"/>
                </a:lnTo>
                <a:lnTo>
                  <a:pt x="152" y="240"/>
                </a:lnTo>
                <a:lnTo>
                  <a:pt x="148" y="248"/>
                </a:lnTo>
                <a:lnTo>
                  <a:pt x="140" y="272"/>
                </a:lnTo>
                <a:lnTo>
                  <a:pt x="132" y="296"/>
                </a:lnTo>
                <a:lnTo>
                  <a:pt x="124" y="320"/>
                </a:lnTo>
                <a:lnTo>
                  <a:pt x="112" y="340"/>
                </a:lnTo>
                <a:lnTo>
                  <a:pt x="96" y="360"/>
                </a:lnTo>
                <a:lnTo>
                  <a:pt x="84" y="376"/>
                </a:lnTo>
                <a:lnTo>
                  <a:pt x="68" y="392"/>
                </a:lnTo>
                <a:lnTo>
                  <a:pt x="52" y="408"/>
                </a:lnTo>
                <a:lnTo>
                  <a:pt x="44" y="412"/>
                </a:lnTo>
                <a:lnTo>
                  <a:pt x="36" y="420"/>
                </a:lnTo>
                <a:lnTo>
                  <a:pt x="28" y="424"/>
                </a:lnTo>
                <a:lnTo>
                  <a:pt x="24" y="424"/>
                </a:lnTo>
                <a:lnTo>
                  <a:pt x="16" y="428"/>
                </a:lnTo>
                <a:lnTo>
                  <a:pt x="12" y="428"/>
                </a:lnTo>
                <a:lnTo>
                  <a:pt x="8" y="428"/>
                </a:lnTo>
                <a:lnTo>
                  <a:pt x="4" y="428"/>
                </a:lnTo>
                <a:lnTo>
                  <a:pt x="0" y="424"/>
                </a:lnTo>
                <a:lnTo>
                  <a:pt x="0" y="424"/>
                </a:lnTo>
                <a:lnTo>
                  <a:pt x="0" y="420"/>
                </a:lnTo>
                <a:lnTo>
                  <a:pt x="4" y="416"/>
                </a:lnTo>
                <a:lnTo>
                  <a:pt x="4" y="408"/>
                </a:lnTo>
                <a:lnTo>
                  <a:pt x="8" y="404"/>
                </a:lnTo>
                <a:lnTo>
                  <a:pt x="16" y="396"/>
                </a:lnTo>
                <a:lnTo>
                  <a:pt x="24" y="388"/>
                </a:lnTo>
                <a:lnTo>
                  <a:pt x="36" y="372"/>
                </a:lnTo>
                <a:lnTo>
                  <a:pt x="52" y="352"/>
                </a:lnTo>
                <a:lnTo>
                  <a:pt x="64" y="332"/>
                </a:lnTo>
                <a:lnTo>
                  <a:pt x="76" y="308"/>
                </a:lnTo>
                <a:lnTo>
                  <a:pt x="84" y="284"/>
                </a:lnTo>
                <a:lnTo>
                  <a:pt x="96" y="260"/>
                </a:lnTo>
                <a:lnTo>
                  <a:pt x="104" y="232"/>
                </a:lnTo>
                <a:lnTo>
                  <a:pt x="108" y="204"/>
                </a:lnTo>
                <a:lnTo>
                  <a:pt x="108" y="176"/>
                </a:lnTo>
                <a:lnTo>
                  <a:pt x="112" y="148"/>
                </a:lnTo>
                <a:lnTo>
                  <a:pt x="112" y="120"/>
                </a:lnTo>
                <a:lnTo>
                  <a:pt x="112" y="92"/>
                </a:lnTo>
                <a:lnTo>
                  <a:pt x="108" y="80"/>
                </a:lnTo>
                <a:lnTo>
                  <a:pt x="108" y="68"/>
                </a:lnTo>
                <a:lnTo>
                  <a:pt x="108" y="56"/>
                </a:lnTo>
                <a:lnTo>
                  <a:pt x="104" y="48"/>
                </a:lnTo>
                <a:lnTo>
                  <a:pt x="104" y="40"/>
                </a:lnTo>
                <a:lnTo>
                  <a:pt x="100" y="36"/>
                </a:lnTo>
                <a:lnTo>
                  <a:pt x="100" y="28"/>
                </a:lnTo>
                <a:lnTo>
                  <a:pt x="100" y="28"/>
                </a:lnTo>
                <a:lnTo>
                  <a:pt x="96" y="20"/>
                </a:lnTo>
                <a:lnTo>
                  <a:pt x="92" y="16"/>
                </a:lnTo>
                <a:lnTo>
                  <a:pt x="92" y="12"/>
                </a:lnTo>
                <a:lnTo>
                  <a:pt x="92" y="4"/>
                </a:lnTo>
                <a:lnTo>
                  <a:pt x="92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287">
            <a:extLst>
              <a:ext uri="{FF2B5EF4-FFF2-40B4-BE49-F238E27FC236}">
                <a16:creationId xmlns:a16="http://schemas.microsoft.com/office/drawing/2014/main" xmlns="" id="{FFF8AC6C-4128-402D-B4F2-E75823724490}"/>
              </a:ext>
            </a:extLst>
          </p:cNvPr>
          <p:cNvSpPr>
            <a:spLocks/>
          </p:cNvSpPr>
          <p:nvPr/>
        </p:nvSpPr>
        <p:spPr bwMode="auto">
          <a:xfrm>
            <a:off x="2847556" y="1306141"/>
            <a:ext cx="456040" cy="190239"/>
          </a:xfrm>
          <a:custGeom>
            <a:avLst/>
            <a:gdLst>
              <a:gd name="T0" fmla="*/ 44 w 120"/>
              <a:gd name="T1" fmla="*/ 8 h 40"/>
              <a:gd name="T2" fmla="*/ 68 w 120"/>
              <a:gd name="T3" fmla="*/ 4 h 40"/>
              <a:gd name="T4" fmla="*/ 80 w 120"/>
              <a:gd name="T5" fmla="*/ 0 h 40"/>
              <a:gd name="T6" fmla="*/ 92 w 120"/>
              <a:gd name="T7" fmla="*/ 0 h 40"/>
              <a:gd name="T8" fmla="*/ 100 w 120"/>
              <a:gd name="T9" fmla="*/ 0 h 40"/>
              <a:gd name="T10" fmla="*/ 112 w 120"/>
              <a:gd name="T11" fmla="*/ 4 h 40"/>
              <a:gd name="T12" fmla="*/ 116 w 120"/>
              <a:gd name="T13" fmla="*/ 4 h 40"/>
              <a:gd name="T14" fmla="*/ 120 w 120"/>
              <a:gd name="T15" fmla="*/ 8 h 40"/>
              <a:gd name="T16" fmla="*/ 120 w 120"/>
              <a:gd name="T17" fmla="*/ 16 h 40"/>
              <a:gd name="T18" fmla="*/ 120 w 120"/>
              <a:gd name="T19" fmla="*/ 20 h 40"/>
              <a:gd name="T20" fmla="*/ 112 w 120"/>
              <a:gd name="T21" fmla="*/ 24 h 40"/>
              <a:gd name="T22" fmla="*/ 104 w 120"/>
              <a:gd name="T23" fmla="*/ 28 h 40"/>
              <a:gd name="T24" fmla="*/ 96 w 120"/>
              <a:gd name="T25" fmla="*/ 32 h 40"/>
              <a:gd name="T26" fmla="*/ 88 w 120"/>
              <a:gd name="T27" fmla="*/ 32 h 40"/>
              <a:gd name="T28" fmla="*/ 76 w 120"/>
              <a:gd name="T29" fmla="*/ 36 h 40"/>
              <a:gd name="T30" fmla="*/ 64 w 120"/>
              <a:gd name="T31" fmla="*/ 36 h 40"/>
              <a:gd name="T32" fmla="*/ 52 w 120"/>
              <a:gd name="T33" fmla="*/ 36 h 40"/>
              <a:gd name="T34" fmla="*/ 36 w 120"/>
              <a:gd name="T35" fmla="*/ 36 h 40"/>
              <a:gd name="T36" fmla="*/ 20 w 120"/>
              <a:gd name="T37" fmla="*/ 40 h 40"/>
              <a:gd name="T38" fmla="*/ 0 w 120"/>
              <a:gd name="T39" fmla="*/ 40 h 40"/>
              <a:gd name="T40" fmla="*/ 0 w 120"/>
              <a:gd name="T41" fmla="*/ 12 h 40"/>
              <a:gd name="T42" fmla="*/ 20 w 120"/>
              <a:gd name="T43" fmla="*/ 12 h 40"/>
              <a:gd name="T44" fmla="*/ 44 w 120"/>
              <a:gd name="T45" fmla="*/ 8 h 40"/>
              <a:gd name="T46" fmla="*/ 44 w 120"/>
              <a:gd name="T47" fmla="*/ 8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20" h="40">
                <a:moveTo>
                  <a:pt x="44" y="8"/>
                </a:moveTo>
                <a:lnTo>
                  <a:pt x="68" y="4"/>
                </a:lnTo>
                <a:lnTo>
                  <a:pt x="80" y="0"/>
                </a:lnTo>
                <a:lnTo>
                  <a:pt x="92" y="0"/>
                </a:lnTo>
                <a:lnTo>
                  <a:pt x="100" y="0"/>
                </a:lnTo>
                <a:lnTo>
                  <a:pt x="112" y="4"/>
                </a:lnTo>
                <a:lnTo>
                  <a:pt x="116" y="4"/>
                </a:lnTo>
                <a:lnTo>
                  <a:pt x="120" y="8"/>
                </a:lnTo>
                <a:lnTo>
                  <a:pt x="120" y="16"/>
                </a:lnTo>
                <a:lnTo>
                  <a:pt x="120" y="20"/>
                </a:lnTo>
                <a:lnTo>
                  <a:pt x="112" y="24"/>
                </a:lnTo>
                <a:lnTo>
                  <a:pt x="104" y="28"/>
                </a:lnTo>
                <a:lnTo>
                  <a:pt x="96" y="32"/>
                </a:lnTo>
                <a:lnTo>
                  <a:pt x="88" y="32"/>
                </a:lnTo>
                <a:lnTo>
                  <a:pt x="76" y="36"/>
                </a:lnTo>
                <a:lnTo>
                  <a:pt x="64" y="36"/>
                </a:lnTo>
                <a:lnTo>
                  <a:pt x="52" y="36"/>
                </a:lnTo>
                <a:lnTo>
                  <a:pt x="36" y="36"/>
                </a:lnTo>
                <a:lnTo>
                  <a:pt x="20" y="40"/>
                </a:lnTo>
                <a:lnTo>
                  <a:pt x="0" y="40"/>
                </a:lnTo>
                <a:lnTo>
                  <a:pt x="0" y="12"/>
                </a:lnTo>
                <a:lnTo>
                  <a:pt x="20" y="12"/>
                </a:lnTo>
                <a:lnTo>
                  <a:pt x="44" y="8"/>
                </a:lnTo>
                <a:lnTo>
                  <a:pt x="44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289">
            <a:extLst>
              <a:ext uri="{FF2B5EF4-FFF2-40B4-BE49-F238E27FC236}">
                <a16:creationId xmlns:a16="http://schemas.microsoft.com/office/drawing/2014/main" xmlns="" id="{70DFCC1A-B74A-42D0-8AED-A5B17F31BF45}"/>
              </a:ext>
            </a:extLst>
          </p:cNvPr>
          <p:cNvSpPr>
            <a:spLocks/>
          </p:cNvSpPr>
          <p:nvPr/>
        </p:nvSpPr>
        <p:spPr bwMode="auto">
          <a:xfrm>
            <a:off x="2817154" y="1724668"/>
            <a:ext cx="501644" cy="228287"/>
          </a:xfrm>
          <a:custGeom>
            <a:avLst/>
            <a:gdLst>
              <a:gd name="T0" fmla="*/ 56 w 132"/>
              <a:gd name="T1" fmla="*/ 8 h 48"/>
              <a:gd name="T2" fmla="*/ 72 w 132"/>
              <a:gd name="T3" fmla="*/ 4 h 48"/>
              <a:gd name="T4" fmla="*/ 84 w 132"/>
              <a:gd name="T5" fmla="*/ 0 h 48"/>
              <a:gd name="T6" fmla="*/ 100 w 132"/>
              <a:gd name="T7" fmla="*/ 0 h 48"/>
              <a:gd name="T8" fmla="*/ 112 w 132"/>
              <a:gd name="T9" fmla="*/ 0 h 48"/>
              <a:gd name="T10" fmla="*/ 120 w 132"/>
              <a:gd name="T11" fmla="*/ 4 h 48"/>
              <a:gd name="T12" fmla="*/ 128 w 132"/>
              <a:gd name="T13" fmla="*/ 8 h 48"/>
              <a:gd name="T14" fmla="*/ 132 w 132"/>
              <a:gd name="T15" fmla="*/ 16 h 48"/>
              <a:gd name="T16" fmla="*/ 132 w 132"/>
              <a:gd name="T17" fmla="*/ 20 h 48"/>
              <a:gd name="T18" fmla="*/ 132 w 132"/>
              <a:gd name="T19" fmla="*/ 24 h 48"/>
              <a:gd name="T20" fmla="*/ 128 w 132"/>
              <a:gd name="T21" fmla="*/ 24 h 48"/>
              <a:gd name="T22" fmla="*/ 128 w 132"/>
              <a:gd name="T23" fmla="*/ 28 h 48"/>
              <a:gd name="T24" fmla="*/ 124 w 132"/>
              <a:gd name="T25" fmla="*/ 28 h 48"/>
              <a:gd name="T26" fmla="*/ 120 w 132"/>
              <a:gd name="T27" fmla="*/ 32 h 48"/>
              <a:gd name="T28" fmla="*/ 112 w 132"/>
              <a:gd name="T29" fmla="*/ 32 h 48"/>
              <a:gd name="T30" fmla="*/ 104 w 132"/>
              <a:gd name="T31" fmla="*/ 32 h 48"/>
              <a:gd name="T32" fmla="*/ 100 w 132"/>
              <a:gd name="T33" fmla="*/ 36 h 48"/>
              <a:gd name="T34" fmla="*/ 88 w 132"/>
              <a:gd name="T35" fmla="*/ 36 h 48"/>
              <a:gd name="T36" fmla="*/ 80 w 132"/>
              <a:gd name="T37" fmla="*/ 40 h 48"/>
              <a:gd name="T38" fmla="*/ 68 w 132"/>
              <a:gd name="T39" fmla="*/ 40 h 48"/>
              <a:gd name="T40" fmla="*/ 56 w 132"/>
              <a:gd name="T41" fmla="*/ 44 h 48"/>
              <a:gd name="T42" fmla="*/ 44 w 132"/>
              <a:gd name="T43" fmla="*/ 44 h 48"/>
              <a:gd name="T44" fmla="*/ 28 w 132"/>
              <a:gd name="T45" fmla="*/ 44 h 48"/>
              <a:gd name="T46" fmla="*/ 16 w 132"/>
              <a:gd name="T47" fmla="*/ 48 h 48"/>
              <a:gd name="T48" fmla="*/ 0 w 132"/>
              <a:gd name="T49" fmla="*/ 48 h 48"/>
              <a:gd name="T50" fmla="*/ 0 w 132"/>
              <a:gd name="T51" fmla="*/ 16 h 48"/>
              <a:gd name="T52" fmla="*/ 12 w 132"/>
              <a:gd name="T53" fmla="*/ 16 h 48"/>
              <a:gd name="T54" fmla="*/ 24 w 132"/>
              <a:gd name="T55" fmla="*/ 16 h 48"/>
              <a:gd name="T56" fmla="*/ 36 w 132"/>
              <a:gd name="T57" fmla="*/ 12 h 48"/>
              <a:gd name="T58" fmla="*/ 56 w 132"/>
              <a:gd name="T59" fmla="*/ 8 h 48"/>
              <a:gd name="T60" fmla="*/ 56 w 132"/>
              <a:gd name="T61" fmla="*/ 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2" h="48">
                <a:moveTo>
                  <a:pt x="56" y="8"/>
                </a:moveTo>
                <a:lnTo>
                  <a:pt x="72" y="4"/>
                </a:lnTo>
                <a:lnTo>
                  <a:pt x="84" y="0"/>
                </a:lnTo>
                <a:lnTo>
                  <a:pt x="100" y="0"/>
                </a:lnTo>
                <a:lnTo>
                  <a:pt x="112" y="0"/>
                </a:lnTo>
                <a:lnTo>
                  <a:pt x="120" y="4"/>
                </a:lnTo>
                <a:lnTo>
                  <a:pt x="128" y="8"/>
                </a:lnTo>
                <a:lnTo>
                  <a:pt x="132" y="16"/>
                </a:lnTo>
                <a:lnTo>
                  <a:pt x="132" y="20"/>
                </a:lnTo>
                <a:lnTo>
                  <a:pt x="132" y="24"/>
                </a:lnTo>
                <a:lnTo>
                  <a:pt x="128" y="24"/>
                </a:lnTo>
                <a:lnTo>
                  <a:pt x="128" y="28"/>
                </a:lnTo>
                <a:lnTo>
                  <a:pt x="124" y="28"/>
                </a:lnTo>
                <a:lnTo>
                  <a:pt x="120" y="32"/>
                </a:lnTo>
                <a:lnTo>
                  <a:pt x="112" y="32"/>
                </a:lnTo>
                <a:lnTo>
                  <a:pt x="104" y="32"/>
                </a:lnTo>
                <a:lnTo>
                  <a:pt x="100" y="36"/>
                </a:lnTo>
                <a:lnTo>
                  <a:pt x="88" y="36"/>
                </a:lnTo>
                <a:lnTo>
                  <a:pt x="80" y="40"/>
                </a:lnTo>
                <a:lnTo>
                  <a:pt x="68" y="40"/>
                </a:lnTo>
                <a:lnTo>
                  <a:pt x="56" y="44"/>
                </a:lnTo>
                <a:lnTo>
                  <a:pt x="44" y="44"/>
                </a:lnTo>
                <a:lnTo>
                  <a:pt x="28" y="44"/>
                </a:lnTo>
                <a:lnTo>
                  <a:pt x="16" y="48"/>
                </a:lnTo>
                <a:lnTo>
                  <a:pt x="0" y="48"/>
                </a:lnTo>
                <a:lnTo>
                  <a:pt x="0" y="16"/>
                </a:lnTo>
                <a:lnTo>
                  <a:pt x="12" y="16"/>
                </a:lnTo>
                <a:lnTo>
                  <a:pt x="24" y="16"/>
                </a:lnTo>
                <a:lnTo>
                  <a:pt x="36" y="12"/>
                </a:lnTo>
                <a:lnTo>
                  <a:pt x="56" y="8"/>
                </a:lnTo>
                <a:lnTo>
                  <a:pt x="56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290">
            <a:extLst>
              <a:ext uri="{FF2B5EF4-FFF2-40B4-BE49-F238E27FC236}">
                <a16:creationId xmlns:a16="http://schemas.microsoft.com/office/drawing/2014/main" xmlns="" id="{23F65CCB-5D69-446D-AA27-8056A6979A79}"/>
              </a:ext>
            </a:extLst>
          </p:cNvPr>
          <p:cNvSpPr>
            <a:spLocks/>
          </p:cNvSpPr>
          <p:nvPr/>
        </p:nvSpPr>
        <p:spPr bwMode="auto">
          <a:xfrm>
            <a:off x="1737858" y="1363213"/>
            <a:ext cx="440839" cy="209263"/>
          </a:xfrm>
          <a:custGeom>
            <a:avLst/>
            <a:gdLst>
              <a:gd name="T0" fmla="*/ 48 w 116"/>
              <a:gd name="T1" fmla="*/ 8 h 44"/>
              <a:gd name="T2" fmla="*/ 60 w 116"/>
              <a:gd name="T3" fmla="*/ 4 h 44"/>
              <a:gd name="T4" fmla="*/ 68 w 116"/>
              <a:gd name="T5" fmla="*/ 4 h 44"/>
              <a:gd name="T6" fmla="*/ 76 w 116"/>
              <a:gd name="T7" fmla="*/ 0 h 44"/>
              <a:gd name="T8" fmla="*/ 84 w 116"/>
              <a:gd name="T9" fmla="*/ 0 h 44"/>
              <a:gd name="T10" fmla="*/ 96 w 116"/>
              <a:gd name="T11" fmla="*/ 4 h 44"/>
              <a:gd name="T12" fmla="*/ 104 w 116"/>
              <a:gd name="T13" fmla="*/ 4 h 44"/>
              <a:gd name="T14" fmla="*/ 112 w 116"/>
              <a:gd name="T15" fmla="*/ 8 h 44"/>
              <a:gd name="T16" fmla="*/ 112 w 116"/>
              <a:gd name="T17" fmla="*/ 12 h 44"/>
              <a:gd name="T18" fmla="*/ 116 w 116"/>
              <a:gd name="T19" fmla="*/ 12 h 44"/>
              <a:gd name="T20" fmla="*/ 116 w 116"/>
              <a:gd name="T21" fmla="*/ 16 h 44"/>
              <a:gd name="T22" fmla="*/ 112 w 116"/>
              <a:gd name="T23" fmla="*/ 20 h 44"/>
              <a:gd name="T24" fmla="*/ 108 w 116"/>
              <a:gd name="T25" fmla="*/ 28 h 44"/>
              <a:gd name="T26" fmla="*/ 100 w 116"/>
              <a:gd name="T27" fmla="*/ 32 h 44"/>
              <a:gd name="T28" fmla="*/ 92 w 116"/>
              <a:gd name="T29" fmla="*/ 36 h 44"/>
              <a:gd name="T30" fmla="*/ 80 w 116"/>
              <a:gd name="T31" fmla="*/ 40 h 44"/>
              <a:gd name="T32" fmla="*/ 68 w 116"/>
              <a:gd name="T33" fmla="*/ 40 h 44"/>
              <a:gd name="T34" fmla="*/ 56 w 116"/>
              <a:gd name="T35" fmla="*/ 44 h 44"/>
              <a:gd name="T36" fmla="*/ 40 w 116"/>
              <a:gd name="T37" fmla="*/ 44 h 44"/>
              <a:gd name="T38" fmla="*/ 24 w 116"/>
              <a:gd name="T39" fmla="*/ 44 h 44"/>
              <a:gd name="T40" fmla="*/ 0 w 116"/>
              <a:gd name="T41" fmla="*/ 44 h 44"/>
              <a:gd name="T42" fmla="*/ 0 w 116"/>
              <a:gd name="T43" fmla="*/ 12 h 44"/>
              <a:gd name="T44" fmla="*/ 12 w 116"/>
              <a:gd name="T45" fmla="*/ 12 h 44"/>
              <a:gd name="T46" fmla="*/ 24 w 116"/>
              <a:gd name="T47" fmla="*/ 12 h 44"/>
              <a:gd name="T48" fmla="*/ 36 w 116"/>
              <a:gd name="T49" fmla="*/ 8 h 44"/>
              <a:gd name="T50" fmla="*/ 48 w 116"/>
              <a:gd name="T51" fmla="*/ 8 h 44"/>
              <a:gd name="T52" fmla="*/ 48 w 116"/>
              <a:gd name="T53" fmla="*/ 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6" h="44">
                <a:moveTo>
                  <a:pt x="48" y="8"/>
                </a:moveTo>
                <a:lnTo>
                  <a:pt x="60" y="4"/>
                </a:lnTo>
                <a:lnTo>
                  <a:pt x="68" y="4"/>
                </a:lnTo>
                <a:lnTo>
                  <a:pt x="76" y="0"/>
                </a:lnTo>
                <a:lnTo>
                  <a:pt x="84" y="0"/>
                </a:lnTo>
                <a:lnTo>
                  <a:pt x="96" y="4"/>
                </a:lnTo>
                <a:lnTo>
                  <a:pt x="104" y="4"/>
                </a:lnTo>
                <a:lnTo>
                  <a:pt x="112" y="8"/>
                </a:lnTo>
                <a:lnTo>
                  <a:pt x="112" y="12"/>
                </a:lnTo>
                <a:lnTo>
                  <a:pt x="116" y="12"/>
                </a:lnTo>
                <a:lnTo>
                  <a:pt x="116" y="16"/>
                </a:lnTo>
                <a:lnTo>
                  <a:pt x="112" y="20"/>
                </a:lnTo>
                <a:lnTo>
                  <a:pt x="108" y="28"/>
                </a:lnTo>
                <a:lnTo>
                  <a:pt x="100" y="32"/>
                </a:lnTo>
                <a:lnTo>
                  <a:pt x="92" y="36"/>
                </a:lnTo>
                <a:lnTo>
                  <a:pt x="80" y="40"/>
                </a:lnTo>
                <a:lnTo>
                  <a:pt x="68" y="40"/>
                </a:lnTo>
                <a:lnTo>
                  <a:pt x="56" y="44"/>
                </a:lnTo>
                <a:lnTo>
                  <a:pt x="40" y="44"/>
                </a:lnTo>
                <a:lnTo>
                  <a:pt x="24" y="44"/>
                </a:lnTo>
                <a:lnTo>
                  <a:pt x="0" y="44"/>
                </a:lnTo>
                <a:lnTo>
                  <a:pt x="0" y="12"/>
                </a:lnTo>
                <a:lnTo>
                  <a:pt x="12" y="12"/>
                </a:lnTo>
                <a:lnTo>
                  <a:pt x="24" y="12"/>
                </a:lnTo>
                <a:lnTo>
                  <a:pt x="36" y="8"/>
                </a:lnTo>
                <a:lnTo>
                  <a:pt x="48" y="8"/>
                </a:lnTo>
                <a:lnTo>
                  <a:pt x="48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292">
            <a:extLst>
              <a:ext uri="{FF2B5EF4-FFF2-40B4-BE49-F238E27FC236}">
                <a16:creationId xmlns:a16="http://schemas.microsoft.com/office/drawing/2014/main" xmlns="" id="{365C58F6-42DE-4949-83E8-0C8543062DE9}"/>
              </a:ext>
            </a:extLst>
          </p:cNvPr>
          <p:cNvSpPr>
            <a:spLocks/>
          </p:cNvSpPr>
          <p:nvPr/>
        </p:nvSpPr>
        <p:spPr bwMode="auto">
          <a:xfrm>
            <a:off x="1128735" y="3970513"/>
            <a:ext cx="1474530" cy="2244825"/>
          </a:xfrm>
          <a:custGeom>
            <a:avLst/>
            <a:gdLst>
              <a:gd name="T0" fmla="*/ 132 w 388"/>
              <a:gd name="T1" fmla="*/ 416 h 472"/>
              <a:gd name="T2" fmla="*/ 84 w 388"/>
              <a:gd name="T3" fmla="*/ 444 h 472"/>
              <a:gd name="T4" fmla="*/ 48 w 388"/>
              <a:gd name="T5" fmla="*/ 460 h 472"/>
              <a:gd name="T6" fmla="*/ 28 w 388"/>
              <a:gd name="T7" fmla="*/ 468 h 472"/>
              <a:gd name="T8" fmla="*/ 12 w 388"/>
              <a:gd name="T9" fmla="*/ 472 h 472"/>
              <a:gd name="T10" fmla="*/ 4 w 388"/>
              <a:gd name="T11" fmla="*/ 472 h 472"/>
              <a:gd name="T12" fmla="*/ 0 w 388"/>
              <a:gd name="T13" fmla="*/ 464 h 472"/>
              <a:gd name="T14" fmla="*/ 8 w 388"/>
              <a:gd name="T15" fmla="*/ 456 h 472"/>
              <a:gd name="T16" fmla="*/ 16 w 388"/>
              <a:gd name="T17" fmla="*/ 448 h 472"/>
              <a:gd name="T18" fmla="*/ 36 w 388"/>
              <a:gd name="T19" fmla="*/ 432 h 472"/>
              <a:gd name="T20" fmla="*/ 72 w 388"/>
              <a:gd name="T21" fmla="*/ 408 h 472"/>
              <a:gd name="T22" fmla="*/ 128 w 388"/>
              <a:gd name="T23" fmla="*/ 364 h 472"/>
              <a:gd name="T24" fmla="*/ 184 w 388"/>
              <a:gd name="T25" fmla="*/ 308 h 472"/>
              <a:gd name="T26" fmla="*/ 228 w 388"/>
              <a:gd name="T27" fmla="*/ 248 h 472"/>
              <a:gd name="T28" fmla="*/ 264 w 388"/>
              <a:gd name="T29" fmla="*/ 188 h 472"/>
              <a:gd name="T30" fmla="*/ 292 w 388"/>
              <a:gd name="T31" fmla="*/ 124 h 472"/>
              <a:gd name="T32" fmla="*/ 304 w 388"/>
              <a:gd name="T33" fmla="*/ 76 h 472"/>
              <a:gd name="T34" fmla="*/ 308 w 388"/>
              <a:gd name="T35" fmla="*/ 52 h 472"/>
              <a:gd name="T36" fmla="*/ 308 w 388"/>
              <a:gd name="T37" fmla="*/ 36 h 472"/>
              <a:gd name="T38" fmla="*/ 308 w 388"/>
              <a:gd name="T39" fmla="*/ 24 h 472"/>
              <a:gd name="T40" fmla="*/ 304 w 388"/>
              <a:gd name="T41" fmla="*/ 20 h 472"/>
              <a:gd name="T42" fmla="*/ 304 w 388"/>
              <a:gd name="T43" fmla="*/ 12 h 472"/>
              <a:gd name="T44" fmla="*/ 316 w 388"/>
              <a:gd name="T45" fmla="*/ 4 h 472"/>
              <a:gd name="T46" fmla="*/ 336 w 388"/>
              <a:gd name="T47" fmla="*/ 4 h 472"/>
              <a:gd name="T48" fmla="*/ 356 w 388"/>
              <a:gd name="T49" fmla="*/ 8 h 472"/>
              <a:gd name="T50" fmla="*/ 376 w 388"/>
              <a:gd name="T51" fmla="*/ 16 h 472"/>
              <a:gd name="T52" fmla="*/ 388 w 388"/>
              <a:gd name="T53" fmla="*/ 28 h 472"/>
              <a:gd name="T54" fmla="*/ 388 w 388"/>
              <a:gd name="T55" fmla="*/ 40 h 472"/>
              <a:gd name="T56" fmla="*/ 384 w 388"/>
              <a:gd name="T57" fmla="*/ 48 h 472"/>
              <a:gd name="T58" fmla="*/ 380 w 388"/>
              <a:gd name="T59" fmla="*/ 60 h 472"/>
              <a:gd name="T60" fmla="*/ 376 w 388"/>
              <a:gd name="T61" fmla="*/ 76 h 472"/>
              <a:gd name="T62" fmla="*/ 368 w 388"/>
              <a:gd name="T63" fmla="*/ 92 h 472"/>
              <a:gd name="T64" fmla="*/ 356 w 388"/>
              <a:gd name="T65" fmla="*/ 128 h 472"/>
              <a:gd name="T66" fmla="*/ 336 w 388"/>
              <a:gd name="T67" fmla="*/ 176 h 472"/>
              <a:gd name="T68" fmla="*/ 312 w 388"/>
              <a:gd name="T69" fmla="*/ 224 h 472"/>
              <a:gd name="T70" fmla="*/ 272 w 388"/>
              <a:gd name="T71" fmla="*/ 280 h 472"/>
              <a:gd name="T72" fmla="*/ 224 w 388"/>
              <a:gd name="T73" fmla="*/ 336 h 472"/>
              <a:gd name="T74" fmla="*/ 180 w 388"/>
              <a:gd name="T75" fmla="*/ 384 h 472"/>
              <a:gd name="T76" fmla="*/ 156 w 388"/>
              <a:gd name="T77" fmla="*/ 400 h 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88" h="472">
                <a:moveTo>
                  <a:pt x="156" y="400"/>
                </a:moveTo>
                <a:lnTo>
                  <a:pt x="132" y="416"/>
                </a:lnTo>
                <a:lnTo>
                  <a:pt x="108" y="432"/>
                </a:lnTo>
                <a:lnTo>
                  <a:pt x="84" y="444"/>
                </a:lnTo>
                <a:lnTo>
                  <a:pt x="60" y="456"/>
                </a:lnTo>
                <a:lnTo>
                  <a:pt x="48" y="460"/>
                </a:lnTo>
                <a:lnTo>
                  <a:pt x="36" y="468"/>
                </a:lnTo>
                <a:lnTo>
                  <a:pt x="28" y="468"/>
                </a:lnTo>
                <a:lnTo>
                  <a:pt x="20" y="472"/>
                </a:lnTo>
                <a:lnTo>
                  <a:pt x="12" y="472"/>
                </a:lnTo>
                <a:lnTo>
                  <a:pt x="8" y="472"/>
                </a:lnTo>
                <a:lnTo>
                  <a:pt x="4" y="472"/>
                </a:lnTo>
                <a:lnTo>
                  <a:pt x="4" y="468"/>
                </a:lnTo>
                <a:lnTo>
                  <a:pt x="0" y="464"/>
                </a:lnTo>
                <a:lnTo>
                  <a:pt x="4" y="460"/>
                </a:lnTo>
                <a:lnTo>
                  <a:pt x="8" y="456"/>
                </a:lnTo>
                <a:lnTo>
                  <a:pt x="12" y="452"/>
                </a:lnTo>
                <a:lnTo>
                  <a:pt x="16" y="448"/>
                </a:lnTo>
                <a:lnTo>
                  <a:pt x="24" y="440"/>
                </a:lnTo>
                <a:lnTo>
                  <a:pt x="36" y="432"/>
                </a:lnTo>
                <a:lnTo>
                  <a:pt x="48" y="424"/>
                </a:lnTo>
                <a:lnTo>
                  <a:pt x="72" y="408"/>
                </a:lnTo>
                <a:lnTo>
                  <a:pt x="100" y="388"/>
                </a:lnTo>
                <a:lnTo>
                  <a:pt x="128" y="364"/>
                </a:lnTo>
                <a:lnTo>
                  <a:pt x="156" y="336"/>
                </a:lnTo>
                <a:lnTo>
                  <a:pt x="184" y="308"/>
                </a:lnTo>
                <a:lnTo>
                  <a:pt x="208" y="280"/>
                </a:lnTo>
                <a:lnTo>
                  <a:pt x="228" y="248"/>
                </a:lnTo>
                <a:lnTo>
                  <a:pt x="248" y="220"/>
                </a:lnTo>
                <a:lnTo>
                  <a:pt x="264" y="188"/>
                </a:lnTo>
                <a:lnTo>
                  <a:pt x="280" y="156"/>
                </a:lnTo>
                <a:lnTo>
                  <a:pt x="292" y="124"/>
                </a:lnTo>
                <a:lnTo>
                  <a:pt x="300" y="92"/>
                </a:lnTo>
                <a:lnTo>
                  <a:pt x="304" y="76"/>
                </a:lnTo>
                <a:lnTo>
                  <a:pt x="304" y="64"/>
                </a:lnTo>
                <a:lnTo>
                  <a:pt x="308" y="52"/>
                </a:lnTo>
                <a:lnTo>
                  <a:pt x="308" y="44"/>
                </a:lnTo>
                <a:lnTo>
                  <a:pt x="308" y="36"/>
                </a:lnTo>
                <a:lnTo>
                  <a:pt x="308" y="28"/>
                </a:lnTo>
                <a:lnTo>
                  <a:pt x="308" y="24"/>
                </a:lnTo>
                <a:lnTo>
                  <a:pt x="308" y="20"/>
                </a:lnTo>
                <a:lnTo>
                  <a:pt x="304" y="20"/>
                </a:lnTo>
                <a:lnTo>
                  <a:pt x="304" y="16"/>
                </a:lnTo>
                <a:lnTo>
                  <a:pt x="304" y="12"/>
                </a:lnTo>
                <a:lnTo>
                  <a:pt x="308" y="4"/>
                </a:lnTo>
                <a:lnTo>
                  <a:pt x="316" y="4"/>
                </a:lnTo>
                <a:lnTo>
                  <a:pt x="324" y="0"/>
                </a:lnTo>
                <a:lnTo>
                  <a:pt x="336" y="4"/>
                </a:lnTo>
                <a:lnTo>
                  <a:pt x="348" y="4"/>
                </a:lnTo>
                <a:lnTo>
                  <a:pt x="356" y="8"/>
                </a:lnTo>
                <a:lnTo>
                  <a:pt x="368" y="12"/>
                </a:lnTo>
                <a:lnTo>
                  <a:pt x="376" y="16"/>
                </a:lnTo>
                <a:lnTo>
                  <a:pt x="384" y="20"/>
                </a:lnTo>
                <a:lnTo>
                  <a:pt x="388" y="28"/>
                </a:lnTo>
                <a:lnTo>
                  <a:pt x="388" y="32"/>
                </a:lnTo>
                <a:lnTo>
                  <a:pt x="388" y="40"/>
                </a:lnTo>
                <a:lnTo>
                  <a:pt x="384" y="44"/>
                </a:lnTo>
                <a:lnTo>
                  <a:pt x="384" y="48"/>
                </a:lnTo>
                <a:lnTo>
                  <a:pt x="384" y="52"/>
                </a:lnTo>
                <a:lnTo>
                  <a:pt x="380" y="60"/>
                </a:lnTo>
                <a:lnTo>
                  <a:pt x="376" y="68"/>
                </a:lnTo>
                <a:lnTo>
                  <a:pt x="376" y="76"/>
                </a:lnTo>
                <a:lnTo>
                  <a:pt x="372" y="84"/>
                </a:lnTo>
                <a:lnTo>
                  <a:pt x="368" y="92"/>
                </a:lnTo>
                <a:lnTo>
                  <a:pt x="364" y="104"/>
                </a:lnTo>
                <a:lnTo>
                  <a:pt x="356" y="128"/>
                </a:lnTo>
                <a:lnTo>
                  <a:pt x="348" y="152"/>
                </a:lnTo>
                <a:lnTo>
                  <a:pt x="336" y="176"/>
                </a:lnTo>
                <a:lnTo>
                  <a:pt x="328" y="200"/>
                </a:lnTo>
                <a:lnTo>
                  <a:pt x="312" y="224"/>
                </a:lnTo>
                <a:lnTo>
                  <a:pt x="292" y="252"/>
                </a:lnTo>
                <a:lnTo>
                  <a:pt x="272" y="280"/>
                </a:lnTo>
                <a:lnTo>
                  <a:pt x="248" y="308"/>
                </a:lnTo>
                <a:lnTo>
                  <a:pt x="224" y="336"/>
                </a:lnTo>
                <a:lnTo>
                  <a:pt x="200" y="364"/>
                </a:lnTo>
                <a:lnTo>
                  <a:pt x="180" y="384"/>
                </a:lnTo>
                <a:lnTo>
                  <a:pt x="156" y="400"/>
                </a:lnTo>
                <a:lnTo>
                  <a:pt x="156" y="40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0" name="Freeform 293">
            <a:extLst>
              <a:ext uri="{FF2B5EF4-FFF2-40B4-BE49-F238E27FC236}">
                <a16:creationId xmlns:a16="http://schemas.microsoft.com/office/drawing/2014/main" xmlns="" id="{7B9E663B-CC61-4210-B344-13334153D2E7}"/>
              </a:ext>
            </a:extLst>
          </p:cNvPr>
          <p:cNvSpPr>
            <a:spLocks/>
          </p:cNvSpPr>
          <p:nvPr/>
        </p:nvSpPr>
        <p:spPr bwMode="auto">
          <a:xfrm>
            <a:off x="1660782" y="4389040"/>
            <a:ext cx="1672148" cy="437551"/>
          </a:xfrm>
          <a:custGeom>
            <a:avLst/>
            <a:gdLst>
              <a:gd name="T0" fmla="*/ 404 w 440"/>
              <a:gd name="T1" fmla="*/ 40 h 92"/>
              <a:gd name="T2" fmla="*/ 372 w 440"/>
              <a:gd name="T3" fmla="*/ 48 h 92"/>
              <a:gd name="T4" fmla="*/ 328 w 440"/>
              <a:gd name="T5" fmla="*/ 52 h 92"/>
              <a:gd name="T6" fmla="*/ 268 w 440"/>
              <a:gd name="T7" fmla="*/ 60 h 92"/>
              <a:gd name="T8" fmla="*/ 216 w 440"/>
              <a:gd name="T9" fmla="*/ 68 h 92"/>
              <a:gd name="T10" fmla="*/ 180 w 440"/>
              <a:gd name="T11" fmla="*/ 76 h 92"/>
              <a:gd name="T12" fmla="*/ 152 w 440"/>
              <a:gd name="T13" fmla="*/ 80 h 92"/>
              <a:gd name="T14" fmla="*/ 124 w 440"/>
              <a:gd name="T15" fmla="*/ 84 h 92"/>
              <a:gd name="T16" fmla="*/ 104 w 440"/>
              <a:gd name="T17" fmla="*/ 88 h 92"/>
              <a:gd name="T18" fmla="*/ 88 w 440"/>
              <a:gd name="T19" fmla="*/ 88 h 92"/>
              <a:gd name="T20" fmla="*/ 72 w 440"/>
              <a:gd name="T21" fmla="*/ 88 h 92"/>
              <a:gd name="T22" fmla="*/ 60 w 440"/>
              <a:gd name="T23" fmla="*/ 92 h 92"/>
              <a:gd name="T24" fmla="*/ 40 w 440"/>
              <a:gd name="T25" fmla="*/ 88 h 92"/>
              <a:gd name="T26" fmla="*/ 20 w 440"/>
              <a:gd name="T27" fmla="*/ 80 h 92"/>
              <a:gd name="T28" fmla="*/ 4 w 440"/>
              <a:gd name="T29" fmla="*/ 72 h 92"/>
              <a:gd name="T30" fmla="*/ 0 w 440"/>
              <a:gd name="T31" fmla="*/ 60 h 92"/>
              <a:gd name="T32" fmla="*/ 4 w 440"/>
              <a:gd name="T33" fmla="*/ 56 h 92"/>
              <a:gd name="T34" fmla="*/ 20 w 440"/>
              <a:gd name="T35" fmla="*/ 56 h 92"/>
              <a:gd name="T36" fmla="*/ 28 w 440"/>
              <a:gd name="T37" fmla="*/ 56 h 92"/>
              <a:gd name="T38" fmla="*/ 48 w 440"/>
              <a:gd name="T39" fmla="*/ 52 h 92"/>
              <a:gd name="T40" fmla="*/ 72 w 440"/>
              <a:gd name="T41" fmla="*/ 48 h 92"/>
              <a:gd name="T42" fmla="*/ 104 w 440"/>
              <a:gd name="T43" fmla="*/ 44 h 92"/>
              <a:gd name="T44" fmla="*/ 140 w 440"/>
              <a:gd name="T45" fmla="*/ 40 h 92"/>
              <a:gd name="T46" fmla="*/ 220 w 440"/>
              <a:gd name="T47" fmla="*/ 28 h 92"/>
              <a:gd name="T48" fmla="*/ 288 w 440"/>
              <a:gd name="T49" fmla="*/ 16 h 92"/>
              <a:gd name="T50" fmla="*/ 328 w 440"/>
              <a:gd name="T51" fmla="*/ 8 h 92"/>
              <a:gd name="T52" fmla="*/ 356 w 440"/>
              <a:gd name="T53" fmla="*/ 4 h 92"/>
              <a:gd name="T54" fmla="*/ 376 w 440"/>
              <a:gd name="T55" fmla="*/ 0 h 92"/>
              <a:gd name="T56" fmla="*/ 396 w 440"/>
              <a:gd name="T57" fmla="*/ 0 h 92"/>
              <a:gd name="T58" fmla="*/ 416 w 440"/>
              <a:gd name="T59" fmla="*/ 4 h 92"/>
              <a:gd name="T60" fmla="*/ 432 w 440"/>
              <a:gd name="T61" fmla="*/ 16 h 92"/>
              <a:gd name="T62" fmla="*/ 440 w 440"/>
              <a:gd name="T63" fmla="*/ 24 h 92"/>
              <a:gd name="T64" fmla="*/ 440 w 440"/>
              <a:gd name="T65" fmla="*/ 28 h 92"/>
              <a:gd name="T66" fmla="*/ 428 w 440"/>
              <a:gd name="T67" fmla="*/ 36 h 92"/>
              <a:gd name="T68" fmla="*/ 420 w 440"/>
              <a:gd name="T69" fmla="*/ 40 h 92"/>
              <a:gd name="T70" fmla="*/ 412 w 440"/>
              <a:gd name="T71" fmla="*/ 4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40" h="92">
                <a:moveTo>
                  <a:pt x="412" y="40"/>
                </a:moveTo>
                <a:lnTo>
                  <a:pt x="404" y="40"/>
                </a:lnTo>
                <a:lnTo>
                  <a:pt x="392" y="44"/>
                </a:lnTo>
                <a:lnTo>
                  <a:pt x="372" y="48"/>
                </a:lnTo>
                <a:lnTo>
                  <a:pt x="352" y="48"/>
                </a:lnTo>
                <a:lnTo>
                  <a:pt x="328" y="52"/>
                </a:lnTo>
                <a:lnTo>
                  <a:pt x="300" y="56"/>
                </a:lnTo>
                <a:lnTo>
                  <a:pt x="268" y="60"/>
                </a:lnTo>
                <a:lnTo>
                  <a:pt x="236" y="68"/>
                </a:lnTo>
                <a:lnTo>
                  <a:pt x="216" y="68"/>
                </a:lnTo>
                <a:lnTo>
                  <a:pt x="196" y="72"/>
                </a:lnTo>
                <a:lnTo>
                  <a:pt x="180" y="76"/>
                </a:lnTo>
                <a:lnTo>
                  <a:pt x="164" y="76"/>
                </a:lnTo>
                <a:lnTo>
                  <a:pt x="152" y="80"/>
                </a:lnTo>
                <a:lnTo>
                  <a:pt x="136" y="80"/>
                </a:lnTo>
                <a:lnTo>
                  <a:pt x="124" y="84"/>
                </a:lnTo>
                <a:lnTo>
                  <a:pt x="112" y="84"/>
                </a:lnTo>
                <a:lnTo>
                  <a:pt x="104" y="88"/>
                </a:lnTo>
                <a:lnTo>
                  <a:pt x="96" y="88"/>
                </a:lnTo>
                <a:lnTo>
                  <a:pt x="88" y="88"/>
                </a:lnTo>
                <a:lnTo>
                  <a:pt x="80" y="88"/>
                </a:lnTo>
                <a:lnTo>
                  <a:pt x="72" y="88"/>
                </a:lnTo>
                <a:lnTo>
                  <a:pt x="68" y="92"/>
                </a:lnTo>
                <a:lnTo>
                  <a:pt x="60" y="92"/>
                </a:lnTo>
                <a:lnTo>
                  <a:pt x="48" y="92"/>
                </a:lnTo>
                <a:lnTo>
                  <a:pt x="40" y="88"/>
                </a:lnTo>
                <a:lnTo>
                  <a:pt x="32" y="84"/>
                </a:lnTo>
                <a:lnTo>
                  <a:pt x="20" y="80"/>
                </a:lnTo>
                <a:lnTo>
                  <a:pt x="12" y="76"/>
                </a:lnTo>
                <a:lnTo>
                  <a:pt x="4" y="72"/>
                </a:lnTo>
                <a:lnTo>
                  <a:pt x="4" y="68"/>
                </a:lnTo>
                <a:lnTo>
                  <a:pt x="0" y="60"/>
                </a:lnTo>
                <a:lnTo>
                  <a:pt x="0" y="60"/>
                </a:lnTo>
                <a:lnTo>
                  <a:pt x="4" y="56"/>
                </a:lnTo>
                <a:lnTo>
                  <a:pt x="12" y="56"/>
                </a:lnTo>
                <a:lnTo>
                  <a:pt x="20" y="56"/>
                </a:lnTo>
                <a:lnTo>
                  <a:pt x="24" y="56"/>
                </a:lnTo>
                <a:lnTo>
                  <a:pt x="28" y="56"/>
                </a:lnTo>
                <a:lnTo>
                  <a:pt x="36" y="52"/>
                </a:lnTo>
                <a:lnTo>
                  <a:pt x="48" y="52"/>
                </a:lnTo>
                <a:lnTo>
                  <a:pt x="60" y="52"/>
                </a:lnTo>
                <a:lnTo>
                  <a:pt x="72" y="48"/>
                </a:lnTo>
                <a:lnTo>
                  <a:pt x="88" y="48"/>
                </a:lnTo>
                <a:lnTo>
                  <a:pt x="104" y="44"/>
                </a:lnTo>
                <a:lnTo>
                  <a:pt x="120" y="44"/>
                </a:lnTo>
                <a:lnTo>
                  <a:pt x="140" y="40"/>
                </a:lnTo>
                <a:lnTo>
                  <a:pt x="180" y="36"/>
                </a:lnTo>
                <a:lnTo>
                  <a:pt x="220" y="28"/>
                </a:lnTo>
                <a:lnTo>
                  <a:pt x="268" y="20"/>
                </a:lnTo>
                <a:lnTo>
                  <a:pt x="288" y="16"/>
                </a:lnTo>
                <a:lnTo>
                  <a:pt x="308" y="12"/>
                </a:lnTo>
                <a:lnTo>
                  <a:pt x="328" y="8"/>
                </a:lnTo>
                <a:lnTo>
                  <a:pt x="344" y="4"/>
                </a:lnTo>
                <a:lnTo>
                  <a:pt x="356" y="4"/>
                </a:lnTo>
                <a:lnTo>
                  <a:pt x="368" y="0"/>
                </a:lnTo>
                <a:lnTo>
                  <a:pt x="376" y="0"/>
                </a:lnTo>
                <a:lnTo>
                  <a:pt x="384" y="0"/>
                </a:lnTo>
                <a:lnTo>
                  <a:pt x="396" y="0"/>
                </a:lnTo>
                <a:lnTo>
                  <a:pt x="408" y="4"/>
                </a:lnTo>
                <a:lnTo>
                  <a:pt x="416" y="4"/>
                </a:lnTo>
                <a:lnTo>
                  <a:pt x="428" y="8"/>
                </a:lnTo>
                <a:lnTo>
                  <a:pt x="432" y="16"/>
                </a:lnTo>
                <a:lnTo>
                  <a:pt x="436" y="20"/>
                </a:lnTo>
                <a:lnTo>
                  <a:pt x="440" y="24"/>
                </a:lnTo>
                <a:lnTo>
                  <a:pt x="440" y="28"/>
                </a:lnTo>
                <a:lnTo>
                  <a:pt x="440" y="28"/>
                </a:lnTo>
                <a:lnTo>
                  <a:pt x="432" y="32"/>
                </a:lnTo>
                <a:lnTo>
                  <a:pt x="428" y="36"/>
                </a:lnTo>
                <a:lnTo>
                  <a:pt x="424" y="36"/>
                </a:lnTo>
                <a:lnTo>
                  <a:pt x="420" y="40"/>
                </a:lnTo>
                <a:lnTo>
                  <a:pt x="412" y="40"/>
                </a:lnTo>
                <a:lnTo>
                  <a:pt x="412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295">
            <a:extLst>
              <a:ext uri="{FF2B5EF4-FFF2-40B4-BE49-F238E27FC236}">
                <a16:creationId xmlns:a16="http://schemas.microsoft.com/office/drawing/2014/main" xmlns="" id="{39AFE299-E10D-41F2-8692-68B670B8F185}"/>
              </a:ext>
            </a:extLst>
          </p:cNvPr>
          <p:cNvSpPr>
            <a:spLocks/>
          </p:cNvSpPr>
          <p:nvPr/>
        </p:nvSpPr>
        <p:spPr bwMode="auto">
          <a:xfrm>
            <a:off x="2101621" y="5397309"/>
            <a:ext cx="1778557" cy="1027293"/>
          </a:xfrm>
          <a:custGeom>
            <a:avLst/>
            <a:gdLst>
              <a:gd name="T0" fmla="*/ 40 w 468"/>
              <a:gd name="T1" fmla="*/ 0 h 216"/>
              <a:gd name="T2" fmla="*/ 72 w 468"/>
              <a:gd name="T3" fmla="*/ 12 h 216"/>
              <a:gd name="T4" fmla="*/ 92 w 468"/>
              <a:gd name="T5" fmla="*/ 28 h 216"/>
              <a:gd name="T6" fmla="*/ 116 w 468"/>
              <a:gd name="T7" fmla="*/ 40 h 216"/>
              <a:gd name="T8" fmla="*/ 140 w 468"/>
              <a:gd name="T9" fmla="*/ 56 h 216"/>
              <a:gd name="T10" fmla="*/ 172 w 468"/>
              <a:gd name="T11" fmla="*/ 76 h 216"/>
              <a:gd name="T12" fmla="*/ 220 w 468"/>
              <a:gd name="T13" fmla="*/ 104 h 216"/>
              <a:gd name="T14" fmla="*/ 280 w 468"/>
              <a:gd name="T15" fmla="*/ 132 h 216"/>
              <a:gd name="T16" fmla="*/ 332 w 468"/>
              <a:gd name="T17" fmla="*/ 152 h 216"/>
              <a:gd name="T18" fmla="*/ 384 w 468"/>
              <a:gd name="T19" fmla="*/ 168 h 216"/>
              <a:gd name="T20" fmla="*/ 428 w 468"/>
              <a:gd name="T21" fmla="*/ 180 h 216"/>
              <a:gd name="T22" fmla="*/ 448 w 468"/>
              <a:gd name="T23" fmla="*/ 184 h 216"/>
              <a:gd name="T24" fmla="*/ 460 w 468"/>
              <a:gd name="T25" fmla="*/ 192 h 216"/>
              <a:gd name="T26" fmla="*/ 468 w 468"/>
              <a:gd name="T27" fmla="*/ 196 h 216"/>
              <a:gd name="T28" fmla="*/ 468 w 468"/>
              <a:gd name="T29" fmla="*/ 204 h 216"/>
              <a:gd name="T30" fmla="*/ 460 w 468"/>
              <a:gd name="T31" fmla="*/ 208 h 216"/>
              <a:gd name="T32" fmla="*/ 440 w 468"/>
              <a:gd name="T33" fmla="*/ 212 h 216"/>
              <a:gd name="T34" fmla="*/ 416 w 468"/>
              <a:gd name="T35" fmla="*/ 212 h 216"/>
              <a:gd name="T36" fmla="*/ 380 w 468"/>
              <a:gd name="T37" fmla="*/ 212 h 216"/>
              <a:gd name="T38" fmla="*/ 352 w 468"/>
              <a:gd name="T39" fmla="*/ 216 h 216"/>
              <a:gd name="T40" fmla="*/ 328 w 468"/>
              <a:gd name="T41" fmla="*/ 216 h 216"/>
              <a:gd name="T42" fmla="*/ 312 w 468"/>
              <a:gd name="T43" fmla="*/ 216 h 216"/>
              <a:gd name="T44" fmla="*/ 288 w 468"/>
              <a:gd name="T45" fmla="*/ 212 h 216"/>
              <a:gd name="T46" fmla="*/ 272 w 468"/>
              <a:gd name="T47" fmla="*/ 208 h 216"/>
              <a:gd name="T48" fmla="*/ 256 w 468"/>
              <a:gd name="T49" fmla="*/ 196 h 216"/>
              <a:gd name="T50" fmla="*/ 236 w 468"/>
              <a:gd name="T51" fmla="*/ 184 h 216"/>
              <a:gd name="T52" fmla="*/ 216 w 468"/>
              <a:gd name="T53" fmla="*/ 164 h 216"/>
              <a:gd name="T54" fmla="*/ 188 w 468"/>
              <a:gd name="T55" fmla="*/ 148 h 216"/>
              <a:gd name="T56" fmla="*/ 128 w 468"/>
              <a:gd name="T57" fmla="*/ 100 h 216"/>
              <a:gd name="T58" fmla="*/ 96 w 468"/>
              <a:gd name="T59" fmla="*/ 80 h 216"/>
              <a:gd name="T60" fmla="*/ 72 w 468"/>
              <a:gd name="T61" fmla="*/ 64 h 216"/>
              <a:gd name="T62" fmla="*/ 56 w 468"/>
              <a:gd name="T63" fmla="*/ 48 h 216"/>
              <a:gd name="T64" fmla="*/ 48 w 468"/>
              <a:gd name="T65" fmla="*/ 44 h 216"/>
              <a:gd name="T66" fmla="*/ 24 w 468"/>
              <a:gd name="T67" fmla="*/ 32 h 216"/>
              <a:gd name="T68" fmla="*/ 8 w 468"/>
              <a:gd name="T69" fmla="*/ 24 h 216"/>
              <a:gd name="T70" fmla="*/ 0 w 468"/>
              <a:gd name="T71" fmla="*/ 16 h 216"/>
              <a:gd name="T72" fmla="*/ 0 w 468"/>
              <a:gd name="T73" fmla="*/ 8 h 216"/>
              <a:gd name="T74" fmla="*/ 16 w 468"/>
              <a:gd name="T75" fmla="*/ 0 h 216"/>
              <a:gd name="T76" fmla="*/ 28 w 468"/>
              <a:gd name="T77" fmla="*/ 0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68" h="216">
                <a:moveTo>
                  <a:pt x="28" y="0"/>
                </a:moveTo>
                <a:lnTo>
                  <a:pt x="40" y="0"/>
                </a:lnTo>
                <a:lnTo>
                  <a:pt x="56" y="4"/>
                </a:lnTo>
                <a:lnTo>
                  <a:pt x="72" y="12"/>
                </a:lnTo>
                <a:lnTo>
                  <a:pt x="84" y="20"/>
                </a:lnTo>
                <a:lnTo>
                  <a:pt x="92" y="28"/>
                </a:lnTo>
                <a:lnTo>
                  <a:pt x="104" y="36"/>
                </a:lnTo>
                <a:lnTo>
                  <a:pt x="116" y="40"/>
                </a:lnTo>
                <a:lnTo>
                  <a:pt x="128" y="48"/>
                </a:lnTo>
                <a:lnTo>
                  <a:pt x="140" y="56"/>
                </a:lnTo>
                <a:lnTo>
                  <a:pt x="156" y="68"/>
                </a:lnTo>
                <a:lnTo>
                  <a:pt x="172" y="76"/>
                </a:lnTo>
                <a:lnTo>
                  <a:pt x="188" y="84"/>
                </a:lnTo>
                <a:lnTo>
                  <a:pt x="220" y="104"/>
                </a:lnTo>
                <a:lnTo>
                  <a:pt x="252" y="120"/>
                </a:lnTo>
                <a:lnTo>
                  <a:pt x="280" y="132"/>
                </a:lnTo>
                <a:lnTo>
                  <a:pt x="308" y="144"/>
                </a:lnTo>
                <a:lnTo>
                  <a:pt x="332" y="152"/>
                </a:lnTo>
                <a:lnTo>
                  <a:pt x="360" y="160"/>
                </a:lnTo>
                <a:lnTo>
                  <a:pt x="384" y="168"/>
                </a:lnTo>
                <a:lnTo>
                  <a:pt x="412" y="176"/>
                </a:lnTo>
                <a:lnTo>
                  <a:pt x="428" y="180"/>
                </a:lnTo>
                <a:lnTo>
                  <a:pt x="440" y="184"/>
                </a:lnTo>
                <a:lnTo>
                  <a:pt x="448" y="184"/>
                </a:lnTo>
                <a:lnTo>
                  <a:pt x="456" y="188"/>
                </a:lnTo>
                <a:lnTo>
                  <a:pt x="460" y="192"/>
                </a:lnTo>
                <a:lnTo>
                  <a:pt x="468" y="196"/>
                </a:lnTo>
                <a:lnTo>
                  <a:pt x="468" y="196"/>
                </a:lnTo>
                <a:lnTo>
                  <a:pt x="468" y="200"/>
                </a:lnTo>
                <a:lnTo>
                  <a:pt x="468" y="204"/>
                </a:lnTo>
                <a:lnTo>
                  <a:pt x="464" y="204"/>
                </a:lnTo>
                <a:lnTo>
                  <a:pt x="460" y="208"/>
                </a:lnTo>
                <a:lnTo>
                  <a:pt x="452" y="208"/>
                </a:lnTo>
                <a:lnTo>
                  <a:pt x="440" y="212"/>
                </a:lnTo>
                <a:lnTo>
                  <a:pt x="428" y="212"/>
                </a:lnTo>
                <a:lnTo>
                  <a:pt x="416" y="212"/>
                </a:lnTo>
                <a:lnTo>
                  <a:pt x="400" y="212"/>
                </a:lnTo>
                <a:lnTo>
                  <a:pt x="380" y="212"/>
                </a:lnTo>
                <a:lnTo>
                  <a:pt x="368" y="216"/>
                </a:lnTo>
                <a:lnTo>
                  <a:pt x="352" y="216"/>
                </a:lnTo>
                <a:lnTo>
                  <a:pt x="340" y="216"/>
                </a:lnTo>
                <a:lnTo>
                  <a:pt x="328" y="216"/>
                </a:lnTo>
                <a:lnTo>
                  <a:pt x="320" y="216"/>
                </a:lnTo>
                <a:lnTo>
                  <a:pt x="312" y="216"/>
                </a:lnTo>
                <a:lnTo>
                  <a:pt x="304" y="216"/>
                </a:lnTo>
                <a:lnTo>
                  <a:pt x="288" y="212"/>
                </a:lnTo>
                <a:lnTo>
                  <a:pt x="280" y="212"/>
                </a:lnTo>
                <a:lnTo>
                  <a:pt x="272" y="208"/>
                </a:lnTo>
                <a:lnTo>
                  <a:pt x="264" y="204"/>
                </a:lnTo>
                <a:lnTo>
                  <a:pt x="256" y="196"/>
                </a:lnTo>
                <a:lnTo>
                  <a:pt x="244" y="192"/>
                </a:lnTo>
                <a:lnTo>
                  <a:pt x="236" y="184"/>
                </a:lnTo>
                <a:lnTo>
                  <a:pt x="224" y="176"/>
                </a:lnTo>
                <a:lnTo>
                  <a:pt x="216" y="164"/>
                </a:lnTo>
                <a:lnTo>
                  <a:pt x="200" y="156"/>
                </a:lnTo>
                <a:lnTo>
                  <a:pt x="188" y="148"/>
                </a:lnTo>
                <a:lnTo>
                  <a:pt x="160" y="124"/>
                </a:lnTo>
                <a:lnTo>
                  <a:pt x="128" y="100"/>
                </a:lnTo>
                <a:lnTo>
                  <a:pt x="112" y="88"/>
                </a:lnTo>
                <a:lnTo>
                  <a:pt x="96" y="80"/>
                </a:lnTo>
                <a:lnTo>
                  <a:pt x="84" y="68"/>
                </a:lnTo>
                <a:lnTo>
                  <a:pt x="72" y="64"/>
                </a:lnTo>
                <a:lnTo>
                  <a:pt x="64" y="56"/>
                </a:lnTo>
                <a:lnTo>
                  <a:pt x="56" y="48"/>
                </a:lnTo>
                <a:lnTo>
                  <a:pt x="52" y="44"/>
                </a:lnTo>
                <a:lnTo>
                  <a:pt x="48" y="44"/>
                </a:lnTo>
                <a:lnTo>
                  <a:pt x="32" y="32"/>
                </a:lnTo>
                <a:lnTo>
                  <a:pt x="24" y="32"/>
                </a:lnTo>
                <a:lnTo>
                  <a:pt x="16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8" y="4"/>
                </a:lnTo>
                <a:lnTo>
                  <a:pt x="16" y="0"/>
                </a:lnTo>
                <a:lnTo>
                  <a:pt x="28" y="0"/>
                </a:lnTo>
                <a:lnTo>
                  <a:pt x="28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3" name="Freeform 297">
            <a:extLst>
              <a:ext uri="{FF2B5EF4-FFF2-40B4-BE49-F238E27FC236}">
                <a16:creationId xmlns:a16="http://schemas.microsoft.com/office/drawing/2014/main" xmlns="" id="{7FEAF258-4EAD-47B2-BC01-0887B8A9CAC2}"/>
              </a:ext>
            </a:extLst>
          </p:cNvPr>
          <p:cNvSpPr>
            <a:spLocks/>
          </p:cNvSpPr>
          <p:nvPr/>
        </p:nvSpPr>
        <p:spPr bwMode="auto">
          <a:xfrm>
            <a:off x="5082153" y="744779"/>
            <a:ext cx="440839" cy="361455"/>
          </a:xfrm>
          <a:custGeom>
            <a:avLst/>
            <a:gdLst>
              <a:gd name="T0" fmla="*/ 112 w 116"/>
              <a:gd name="T1" fmla="*/ 64 h 76"/>
              <a:gd name="T2" fmla="*/ 108 w 116"/>
              <a:gd name="T3" fmla="*/ 72 h 76"/>
              <a:gd name="T4" fmla="*/ 104 w 116"/>
              <a:gd name="T5" fmla="*/ 72 h 76"/>
              <a:gd name="T6" fmla="*/ 100 w 116"/>
              <a:gd name="T7" fmla="*/ 76 h 76"/>
              <a:gd name="T8" fmla="*/ 92 w 116"/>
              <a:gd name="T9" fmla="*/ 76 h 76"/>
              <a:gd name="T10" fmla="*/ 84 w 116"/>
              <a:gd name="T11" fmla="*/ 72 h 76"/>
              <a:gd name="T12" fmla="*/ 80 w 116"/>
              <a:gd name="T13" fmla="*/ 72 h 76"/>
              <a:gd name="T14" fmla="*/ 72 w 116"/>
              <a:gd name="T15" fmla="*/ 68 h 76"/>
              <a:gd name="T16" fmla="*/ 68 w 116"/>
              <a:gd name="T17" fmla="*/ 64 h 76"/>
              <a:gd name="T18" fmla="*/ 60 w 116"/>
              <a:gd name="T19" fmla="*/ 60 h 76"/>
              <a:gd name="T20" fmla="*/ 48 w 116"/>
              <a:gd name="T21" fmla="*/ 52 h 76"/>
              <a:gd name="T22" fmla="*/ 40 w 116"/>
              <a:gd name="T23" fmla="*/ 44 h 76"/>
              <a:gd name="T24" fmla="*/ 32 w 116"/>
              <a:gd name="T25" fmla="*/ 36 h 76"/>
              <a:gd name="T26" fmla="*/ 24 w 116"/>
              <a:gd name="T27" fmla="*/ 32 h 76"/>
              <a:gd name="T28" fmla="*/ 16 w 116"/>
              <a:gd name="T29" fmla="*/ 24 h 76"/>
              <a:gd name="T30" fmla="*/ 8 w 116"/>
              <a:gd name="T31" fmla="*/ 20 h 76"/>
              <a:gd name="T32" fmla="*/ 4 w 116"/>
              <a:gd name="T33" fmla="*/ 16 h 76"/>
              <a:gd name="T34" fmla="*/ 0 w 116"/>
              <a:gd name="T35" fmla="*/ 12 h 76"/>
              <a:gd name="T36" fmla="*/ 0 w 116"/>
              <a:gd name="T37" fmla="*/ 8 h 76"/>
              <a:gd name="T38" fmla="*/ 0 w 116"/>
              <a:gd name="T39" fmla="*/ 8 h 76"/>
              <a:gd name="T40" fmla="*/ 0 w 116"/>
              <a:gd name="T41" fmla="*/ 4 h 76"/>
              <a:gd name="T42" fmla="*/ 0 w 116"/>
              <a:gd name="T43" fmla="*/ 4 h 76"/>
              <a:gd name="T44" fmla="*/ 4 w 116"/>
              <a:gd name="T45" fmla="*/ 0 h 76"/>
              <a:gd name="T46" fmla="*/ 8 w 116"/>
              <a:gd name="T47" fmla="*/ 0 h 76"/>
              <a:gd name="T48" fmla="*/ 16 w 116"/>
              <a:gd name="T49" fmla="*/ 0 h 76"/>
              <a:gd name="T50" fmla="*/ 32 w 116"/>
              <a:gd name="T51" fmla="*/ 0 h 76"/>
              <a:gd name="T52" fmla="*/ 48 w 116"/>
              <a:gd name="T53" fmla="*/ 0 h 76"/>
              <a:gd name="T54" fmla="*/ 60 w 116"/>
              <a:gd name="T55" fmla="*/ 4 h 76"/>
              <a:gd name="T56" fmla="*/ 76 w 116"/>
              <a:gd name="T57" fmla="*/ 8 h 76"/>
              <a:gd name="T58" fmla="*/ 88 w 116"/>
              <a:gd name="T59" fmla="*/ 12 h 76"/>
              <a:gd name="T60" fmla="*/ 96 w 116"/>
              <a:gd name="T61" fmla="*/ 16 h 76"/>
              <a:gd name="T62" fmla="*/ 104 w 116"/>
              <a:gd name="T63" fmla="*/ 24 h 76"/>
              <a:gd name="T64" fmla="*/ 112 w 116"/>
              <a:gd name="T65" fmla="*/ 28 h 76"/>
              <a:gd name="T66" fmla="*/ 116 w 116"/>
              <a:gd name="T67" fmla="*/ 36 h 76"/>
              <a:gd name="T68" fmla="*/ 116 w 116"/>
              <a:gd name="T69" fmla="*/ 44 h 76"/>
              <a:gd name="T70" fmla="*/ 116 w 116"/>
              <a:gd name="T71" fmla="*/ 52 h 76"/>
              <a:gd name="T72" fmla="*/ 116 w 116"/>
              <a:gd name="T73" fmla="*/ 60 h 76"/>
              <a:gd name="T74" fmla="*/ 112 w 116"/>
              <a:gd name="T75" fmla="*/ 64 h 76"/>
              <a:gd name="T76" fmla="*/ 112 w 116"/>
              <a:gd name="T77" fmla="*/ 6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16" h="76">
                <a:moveTo>
                  <a:pt x="112" y="64"/>
                </a:moveTo>
                <a:lnTo>
                  <a:pt x="108" y="72"/>
                </a:lnTo>
                <a:lnTo>
                  <a:pt x="104" y="72"/>
                </a:lnTo>
                <a:lnTo>
                  <a:pt x="100" y="76"/>
                </a:lnTo>
                <a:lnTo>
                  <a:pt x="92" y="76"/>
                </a:lnTo>
                <a:lnTo>
                  <a:pt x="84" y="72"/>
                </a:lnTo>
                <a:lnTo>
                  <a:pt x="80" y="72"/>
                </a:lnTo>
                <a:lnTo>
                  <a:pt x="72" y="68"/>
                </a:lnTo>
                <a:lnTo>
                  <a:pt x="68" y="64"/>
                </a:lnTo>
                <a:lnTo>
                  <a:pt x="60" y="60"/>
                </a:lnTo>
                <a:lnTo>
                  <a:pt x="48" y="52"/>
                </a:lnTo>
                <a:lnTo>
                  <a:pt x="40" y="44"/>
                </a:lnTo>
                <a:lnTo>
                  <a:pt x="32" y="36"/>
                </a:lnTo>
                <a:lnTo>
                  <a:pt x="24" y="32"/>
                </a:lnTo>
                <a:lnTo>
                  <a:pt x="16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32" y="0"/>
                </a:lnTo>
                <a:lnTo>
                  <a:pt x="48" y="0"/>
                </a:lnTo>
                <a:lnTo>
                  <a:pt x="60" y="4"/>
                </a:lnTo>
                <a:lnTo>
                  <a:pt x="76" y="8"/>
                </a:lnTo>
                <a:lnTo>
                  <a:pt x="88" y="12"/>
                </a:lnTo>
                <a:lnTo>
                  <a:pt x="96" y="16"/>
                </a:lnTo>
                <a:lnTo>
                  <a:pt x="104" y="24"/>
                </a:lnTo>
                <a:lnTo>
                  <a:pt x="112" y="28"/>
                </a:lnTo>
                <a:lnTo>
                  <a:pt x="116" y="36"/>
                </a:lnTo>
                <a:lnTo>
                  <a:pt x="116" y="44"/>
                </a:lnTo>
                <a:lnTo>
                  <a:pt x="116" y="52"/>
                </a:lnTo>
                <a:lnTo>
                  <a:pt x="116" y="60"/>
                </a:lnTo>
                <a:lnTo>
                  <a:pt x="112" y="64"/>
                </a:lnTo>
                <a:lnTo>
                  <a:pt x="112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298">
            <a:extLst>
              <a:ext uri="{FF2B5EF4-FFF2-40B4-BE49-F238E27FC236}">
                <a16:creationId xmlns:a16="http://schemas.microsoft.com/office/drawing/2014/main" xmlns="" id="{3022C581-6AE1-45F2-BCD2-F8A45E55FDBD}"/>
              </a:ext>
            </a:extLst>
          </p:cNvPr>
          <p:cNvSpPr>
            <a:spLocks/>
          </p:cNvSpPr>
          <p:nvPr/>
        </p:nvSpPr>
        <p:spPr bwMode="auto">
          <a:xfrm>
            <a:off x="4854133" y="1315497"/>
            <a:ext cx="380034" cy="342431"/>
          </a:xfrm>
          <a:custGeom>
            <a:avLst/>
            <a:gdLst>
              <a:gd name="T0" fmla="*/ 96 w 100"/>
              <a:gd name="T1" fmla="*/ 68 h 72"/>
              <a:gd name="T2" fmla="*/ 92 w 100"/>
              <a:gd name="T3" fmla="*/ 68 h 72"/>
              <a:gd name="T4" fmla="*/ 88 w 100"/>
              <a:gd name="T5" fmla="*/ 72 h 72"/>
              <a:gd name="T6" fmla="*/ 84 w 100"/>
              <a:gd name="T7" fmla="*/ 72 h 72"/>
              <a:gd name="T8" fmla="*/ 76 w 100"/>
              <a:gd name="T9" fmla="*/ 72 h 72"/>
              <a:gd name="T10" fmla="*/ 68 w 100"/>
              <a:gd name="T11" fmla="*/ 72 h 72"/>
              <a:gd name="T12" fmla="*/ 56 w 100"/>
              <a:gd name="T13" fmla="*/ 68 h 72"/>
              <a:gd name="T14" fmla="*/ 44 w 100"/>
              <a:gd name="T15" fmla="*/ 56 h 72"/>
              <a:gd name="T16" fmla="*/ 28 w 100"/>
              <a:gd name="T17" fmla="*/ 44 h 72"/>
              <a:gd name="T18" fmla="*/ 16 w 100"/>
              <a:gd name="T19" fmla="*/ 32 h 72"/>
              <a:gd name="T20" fmla="*/ 12 w 100"/>
              <a:gd name="T21" fmla="*/ 28 h 72"/>
              <a:gd name="T22" fmla="*/ 8 w 100"/>
              <a:gd name="T23" fmla="*/ 24 h 72"/>
              <a:gd name="T24" fmla="*/ 4 w 100"/>
              <a:gd name="T25" fmla="*/ 20 h 72"/>
              <a:gd name="T26" fmla="*/ 0 w 100"/>
              <a:gd name="T27" fmla="*/ 12 h 72"/>
              <a:gd name="T28" fmla="*/ 0 w 100"/>
              <a:gd name="T29" fmla="*/ 12 h 72"/>
              <a:gd name="T30" fmla="*/ 0 w 100"/>
              <a:gd name="T31" fmla="*/ 8 h 72"/>
              <a:gd name="T32" fmla="*/ 0 w 100"/>
              <a:gd name="T33" fmla="*/ 4 h 72"/>
              <a:gd name="T34" fmla="*/ 4 w 100"/>
              <a:gd name="T35" fmla="*/ 4 h 72"/>
              <a:gd name="T36" fmla="*/ 4 w 100"/>
              <a:gd name="T37" fmla="*/ 0 h 72"/>
              <a:gd name="T38" fmla="*/ 8 w 100"/>
              <a:gd name="T39" fmla="*/ 0 h 72"/>
              <a:gd name="T40" fmla="*/ 20 w 100"/>
              <a:gd name="T41" fmla="*/ 0 h 72"/>
              <a:gd name="T42" fmla="*/ 32 w 100"/>
              <a:gd name="T43" fmla="*/ 0 h 72"/>
              <a:gd name="T44" fmla="*/ 48 w 100"/>
              <a:gd name="T45" fmla="*/ 4 h 72"/>
              <a:gd name="T46" fmla="*/ 60 w 100"/>
              <a:gd name="T47" fmla="*/ 4 h 72"/>
              <a:gd name="T48" fmla="*/ 72 w 100"/>
              <a:gd name="T49" fmla="*/ 8 h 72"/>
              <a:gd name="T50" fmla="*/ 84 w 100"/>
              <a:gd name="T51" fmla="*/ 16 h 72"/>
              <a:gd name="T52" fmla="*/ 88 w 100"/>
              <a:gd name="T53" fmla="*/ 20 h 72"/>
              <a:gd name="T54" fmla="*/ 92 w 100"/>
              <a:gd name="T55" fmla="*/ 28 h 72"/>
              <a:gd name="T56" fmla="*/ 96 w 100"/>
              <a:gd name="T57" fmla="*/ 36 h 72"/>
              <a:gd name="T58" fmla="*/ 100 w 100"/>
              <a:gd name="T59" fmla="*/ 44 h 72"/>
              <a:gd name="T60" fmla="*/ 100 w 100"/>
              <a:gd name="T61" fmla="*/ 52 h 72"/>
              <a:gd name="T62" fmla="*/ 100 w 100"/>
              <a:gd name="T63" fmla="*/ 60 h 72"/>
              <a:gd name="T64" fmla="*/ 96 w 100"/>
              <a:gd name="T65" fmla="*/ 64 h 72"/>
              <a:gd name="T66" fmla="*/ 96 w 100"/>
              <a:gd name="T67" fmla="*/ 68 h 72"/>
              <a:gd name="T68" fmla="*/ 96 w 100"/>
              <a:gd name="T69" fmla="*/ 6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0" h="72">
                <a:moveTo>
                  <a:pt x="96" y="68"/>
                </a:moveTo>
                <a:lnTo>
                  <a:pt x="92" y="68"/>
                </a:lnTo>
                <a:lnTo>
                  <a:pt x="88" y="72"/>
                </a:lnTo>
                <a:lnTo>
                  <a:pt x="84" y="72"/>
                </a:lnTo>
                <a:lnTo>
                  <a:pt x="76" y="72"/>
                </a:lnTo>
                <a:lnTo>
                  <a:pt x="68" y="72"/>
                </a:lnTo>
                <a:lnTo>
                  <a:pt x="56" y="68"/>
                </a:lnTo>
                <a:lnTo>
                  <a:pt x="44" y="56"/>
                </a:lnTo>
                <a:lnTo>
                  <a:pt x="28" y="44"/>
                </a:lnTo>
                <a:lnTo>
                  <a:pt x="16" y="32"/>
                </a:lnTo>
                <a:lnTo>
                  <a:pt x="12" y="28"/>
                </a:lnTo>
                <a:lnTo>
                  <a:pt x="8" y="24"/>
                </a:lnTo>
                <a:lnTo>
                  <a:pt x="4" y="20"/>
                </a:lnTo>
                <a:lnTo>
                  <a:pt x="0" y="12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20" y="0"/>
                </a:lnTo>
                <a:lnTo>
                  <a:pt x="32" y="0"/>
                </a:lnTo>
                <a:lnTo>
                  <a:pt x="48" y="4"/>
                </a:lnTo>
                <a:lnTo>
                  <a:pt x="60" y="4"/>
                </a:lnTo>
                <a:lnTo>
                  <a:pt x="72" y="8"/>
                </a:lnTo>
                <a:lnTo>
                  <a:pt x="84" y="16"/>
                </a:lnTo>
                <a:lnTo>
                  <a:pt x="88" y="20"/>
                </a:lnTo>
                <a:lnTo>
                  <a:pt x="92" y="28"/>
                </a:lnTo>
                <a:lnTo>
                  <a:pt x="96" y="36"/>
                </a:lnTo>
                <a:lnTo>
                  <a:pt x="100" y="44"/>
                </a:lnTo>
                <a:lnTo>
                  <a:pt x="100" y="52"/>
                </a:lnTo>
                <a:lnTo>
                  <a:pt x="100" y="60"/>
                </a:lnTo>
                <a:lnTo>
                  <a:pt x="96" y="64"/>
                </a:lnTo>
                <a:lnTo>
                  <a:pt x="96" y="68"/>
                </a:lnTo>
                <a:lnTo>
                  <a:pt x="96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5" name="Freeform 299">
            <a:extLst>
              <a:ext uri="{FF2B5EF4-FFF2-40B4-BE49-F238E27FC236}">
                <a16:creationId xmlns:a16="http://schemas.microsoft.com/office/drawing/2014/main" xmlns="" id="{5F73C544-A8B2-485A-BCC1-986B7F2698AA}"/>
              </a:ext>
            </a:extLst>
          </p:cNvPr>
          <p:cNvSpPr>
            <a:spLocks/>
          </p:cNvSpPr>
          <p:nvPr/>
        </p:nvSpPr>
        <p:spPr bwMode="auto">
          <a:xfrm>
            <a:off x="4823730" y="1638904"/>
            <a:ext cx="638456" cy="1236556"/>
          </a:xfrm>
          <a:custGeom>
            <a:avLst/>
            <a:gdLst>
              <a:gd name="T0" fmla="*/ 16 w 168"/>
              <a:gd name="T1" fmla="*/ 176 h 260"/>
              <a:gd name="T2" fmla="*/ 20 w 168"/>
              <a:gd name="T3" fmla="*/ 176 h 260"/>
              <a:gd name="T4" fmla="*/ 24 w 168"/>
              <a:gd name="T5" fmla="*/ 180 h 260"/>
              <a:gd name="T6" fmla="*/ 28 w 168"/>
              <a:gd name="T7" fmla="*/ 176 h 260"/>
              <a:gd name="T8" fmla="*/ 32 w 168"/>
              <a:gd name="T9" fmla="*/ 176 h 260"/>
              <a:gd name="T10" fmla="*/ 36 w 168"/>
              <a:gd name="T11" fmla="*/ 168 h 260"/>
              <a:gd name="T12" fmla="*/ 40 w 168"/>
              <a:gd name="T13" fmla="*/ 164 h 260"/>
              <a:gd name="T14" fmla="*/ 48 w 168"/>
              <a:gd name="T15" fmla="*/ 152 h 260"/>
              <a:gd name="T16" fmla="*/ 56 w 168"/>
              <a:gd name="T17" fmla="*/ 140 h 260"/>
              <a:gd name="T18" fmla="*/ 64 w 168"/>
              <a:gd name="T19" fmla="*/ 124 h 260"/>
              <a:gd name="T20" fmla="*/ 76 w 168"/>
              <a:gd name="T21" fmla="*/ 104 h 260"/>
              <a:gd name="T22" fmla="*/ 92 w 168"/>
              <a:gd name="T23" fmla="*/ 84 h 260"/>
              <a:gd name="T24" fmla="*/ 104 w 168"/>
              <a:gd name="T25" fmla="*/ 64 h 260"/>
              <a:gd name="T26" fmla="*/ 116 w 168"/>
              <a:gd name="T27" fmla="*/ 44 h 260"/>
              <a:gd name="T28" fmla="*/ 128 w 168"/>
              <a:gd name="T29" fmla="*/ 32 h 260"/>
              <a:gd name="T30" fmla="*/ 136 w 168"/>
              <a:gd name="T31" fmla="*/ 20 h 260"/>
              <a:gd name="T32" fmla="*/ 148 w 168"/>
              <a:gd name="T33" fmla="*/ 8 h 260"/>
              <a:gd name="T34" fmla="*/ 152 w 168"/>
              <a:gd name="T35" fmla="*/ 4 h 260"/>
              <a:gd name="T36" fmla="*/ 160 w 168"/>
              <a:gd name="T37" fmla="*/ 0 h 260"/>
              <a:gd name="T38" fmla="*/ 164 w 168"/>
              <a:gd name="T39" fmla="*/ 0 h 260"/>
              <a:gd name="T40" fmla="*/ 168 w 168"/>
              <a:gd name="T41" fmla="*/ 0 h 260"/>
              <a:gd name="T42" fmla="*/ 168 w 168"/>
              <a:gd name="T43" fmla="*/ 8 h 260"/>
              <a:gd name="T44" fmla="*/ 168 w 168"/>
              <a:gd name="T45" fmla="*/ 16 h 260"/>
              <a:gd name="T46" fmla="*/ 164 w 168"/>
              <a:gd name="T47" fmla="*/ 24 h 260"/>
              <a:gd name="T48" fmla="*/ 160 w 168"/>
              <a:gd name="T49" fmla="*/ 40 h 260"/>
              <a:gd name="T50" fmla="*/ 152 w 168"/>
              <a:gd name="T51" fmla="*/ 56 h 260"/>
              <a:gd name="T52" fmla="*/ 144 w 168"/>
              <a:gd name="T53" fmla="*/ 76 h 260"/>
              <a:gd name="T54" fmla="*/ 136 w 168"/>
              <a:gd name="T55" fmla="*/ 100 h 260"/>
              <a:gd name="T56" fmla="*/ 124 w 168"/>
              <a:gd name="T57" fmla="*/ 124 h 260"/>
              <a:gd name="T58" fmla="*/ 116 w 168"/>
              <a:gd name="T59" fmla="*/ 148 h 260"/>
              <a:gd name="T60" fmla="*/ 108 w 168"/>
              <a:gd name="T61" fmla="*/ 164 h 260"/>
              <a:gd name="T62" fmla="*/ 100 w 168"/>
              <a:gd name="T63" fmla="*/ 184 h 260"/>
              <a:gd name="T64" fmla="*/ 92 w 168"/>
              <a:gd name="T65" fmla="*/ 196 h 260"/>
              <a:gd name="T66" fmla="*/ 88 w 168"/>
              <a:gd name="T67" fmla="*/ 212 h 260"/>
              <a:gd name="T68" fmla="*/ 84 w 168"/>
              <a:gd name="T69" fmla="*/ 220 h 260"/>
              <a:gd name="T70" fmla="*/ 80 w 168"/>
              <a:gd name="T71" fmla="*/ 228 h 260"/>
              <a:gd name="T72" fmla="*/ 76 w 168"/>
              <a:gd name="T73" fmla="*/ 236 h 260"/>
              <a:gd name="T74" fmla="*/ 72 w 168"/>
              <a:gd name="T75" fmla="*/ 244 h 260"/>
              <a:gd name="T76" fmla="*/ 68 w 168"/>
              <a:gd name="T77" fmla="*/ 248 h 260"/>
              <a:gd name="T78" fmla="*/ 64 w 168"/>
              <a:gd name="T79" fmla="*/ 252 h 260"/>
              <a:gd name="T80" fmla="*/ 60 w 168"/>
              <a:gd name="T81" fmla="*/ 260 h 260"/>
              <a:gd name="T82" fmla="*/ 52 w 168"/>
              <a:gd name="T83" fmla="*/ 260 h 260"/>
              <a:gd name="T84" fmla="*/ 44 w 168"/>
              <a:gd name="T85" fmla="*/ 260 h 260"/>
              <a:gd name="T86" fmla="*/ 36 w 168"/>
              <a:gd name="T87" fmla="*/ 252 h 260"/>
              <a:gd name="T88" fmla="*/ 28 w 168"/>
              <a:gd name="T89" fmla="*/ 244 h 260"/>
              <a:gd name="T90" fmla="*/ 16 w 168"/>
              <a:gd name="T91" fmla="*/ 232 h 260"/>
              <a:gd name="T92" fmla="*/ 8 w 168"/>
              <a:gd name="T93" fmla="*/ 216 h 260"/>
              <a:gd name="T94" fmla="*/ 0 w 168"/>
              <a:gd name="T95" fmla="*/ 208 h 260"/>
              <a:gd name="T96" fmla="*/ 0 w 168"/>
              <a:gd name="T97" fmla="*/ 196 h 260"/>
              <a:gd name="T98" fmla="*/ 0 w 168"/>
              <a:gd name="T99" fmla="*/ 188 h 260"/>
              <a:gd name="T100" fmla="*/ 0 w 168"/>
              <a:gd name="T101" fmla="*/ 180 h 260"/>
              <a:gd name="T102" fmla="*/ 4 w 168"/>
              <a:gd name="T103" fmla="*/ 176 h 260"/>
              <a:gd name="T104" fmla="*/ 12 w 168"/>
              <a:gd name="T105" fmla="*/ 176 h 260"/>
              <a:gd name="T106" fmla="*/ 16 w 168"/>
              <a:gd name="T107" fmla="*/ 176 h 260"/>
              <a:gd name="T108" fmla="*/ 16 w 168"/>
              <a:gd name="T109" fmla="*/ 176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8" h="260">
                <a:moveTo>
                  <a:pt x="16" y="176"/>
                </a:moveTo>
                <a:lnTo>
                  <a:pt x="20" y="176"/>
                </a:lnTo>
                <a:lnTo>
                  <a:pt x="24" y="180"/>
                </a:lnTo>
                <a:lnTo>
                  <a:pt x="28" y="176"/>
                </a:lnTo>
                <a:lnTo>
                  <a:pt x="32" y="176"/>
                </a:lnTo>
                <a:lnTo>
                  <a:pt x="36" y="168"/>
                </a:lnTo>
                <a:lnTo>
                  <a:pt x="40" y="164"/>
                </a:lnTo>
                <a:lnTo>
                  <a:pt x="48" y="152"/>
                </a:lnTo>
                <a:lnTo>
                  <a:pt x="56" y="140"/>
                </a:lnTo>
                <a:lnTo>
                  <a:pt x="64" y="124"/>
                </a:lnTo>
                <a:lnTo>
                  <a:pt x="76" y="104"/>
                </a:lnTo>
                <a:lnTo>
                  <a:pt x="92" y="84"/>
                </a:lnTo>
                <a:lnTo>
                  <a:pt x="104" y="64"/>
                </a:lnTo>
                <a:lnTo>
                  <a:pt x="116" y="44"/>
                </a:lnTo>
                <a:lnTo>
                  <a:pt x="128" y="32"/>
                </a:lnTo>
                <a:lnTo>
                  <a:pt x="136" y="20"/>
                </a:lnTo>
                <a:lnTo>
                  <a:pt x="148" y="8"/>
                </a:lnTo>
                <a:lnTo>
                  <a:pt x="152" y="4"/>
                </a:lnTo>
                <a:lnTo>
                  <a:pt x="160" y="0"/>
                </a:lnTo>
                <a:lnTo>
                  <a:pt x="164" y="0"/>
                </a:lnTo>
                <a:lnTo>
                  <a:pt x="168" y="0"/>
                </a:lnTo>
                <a:lnTo>
                  <a:pt x="168" y="8"/>
                </a:lnTo>
                <a:lnTo>
                  <a:pt x="168" y="16"/>
                </a:lnTo>
                <a:lnTo>
                  <a:pt x="164" y="24"/>
                </a:lnTo>
                <a:lnTo>
                  <a:pt x="160" y="40"/>
                </a:lnTo>
                <a:lnTo>
                  <a:pt x="152" y="56"/>
                </a:lnTo>
                <a:lnTo>
                  <a:pt x="144" y="76"/>
                </a:lnTo>
                <a:lnTo>
                  <a:pt x="136" y="100"/>
                </a:lnTo>
                <a:lnTo>
                  <a:pt x="124" y="124"/>
                </a:lnTo>
                <a:lnTo>
                  <a:pt x="116" y="148"/>
                </a:lnTo>
                <a:lnTo>
                  <a:pt x="108" y="164"/>
                </a:lnTo>
                <a:lnTo>
                  <a:pt x="100" y="184"/>
                </a:lnTo>
                <a:lnTo>
                  <a:pt x="92" y="196"/>
                </a:lnTo>
                <a:lnTo>
                  <a:pt x="88" y="212"/>
                </a:lnTo>
                <a:lnTo>
                  <a:pt x="84" y="220"/>
                </a:lnTo>
                <a:lnTo>
                  <a:pt x="80" y="228"/>
                </a:lnTo>
                <a:lnTo>
                  <a:pt x="76" y="236"/>
                </a:lnTo>
                <a:lnTo>
                  <a:pt x="72" y="244"/>
                </a:lnTo>
                <a:lnTo>
                  <a:pt x="68" y="248"/>
                </a:lnTo>
                <a:lnTo>
                  <a:pt x="64" y="252"/>
                </a:lnTo>
                <a:lnTo>
                  <a:pt x="60" y="260"/>
                </a:lnTo>
                <a:lnTo>
                  <a:pt x="52" y="260"/>
                </a:lnTo>
                <a:lnTo>
                  <a:pt x="44" y="260"/>
                </a:lnTo>
                <a:lnTo>
                  <a:pt x="36" y="252"/>
                </a:lnTo>
                <a:lnTo>
                  <a:pt x="28" y="244"/>
                </a:lnTo>
                <a:lnTo>
                  <a:pt x="16" y="232"/>
                </a:lnTo>
                <a:lnTo>
                  <a:pt x="8" y="216"/>
                </a:lnTo>
                <a:lnTo>
                  <a:pt x="0" y="208"/>
                </a:lnTo>
                <a:lnTo>
                  <a:pt x="0" y="196"/>
                </a:lnTo>
                <a:lnTo>
                  <a:pt x="0" y="188"/>
                </a:lnTo>
                <a:lnTo>
                  <a:pt x="0" y="180"/>
                </a:lnTo>
                <a:lnTo>
                  <a:pt x="4" y="176"/>
                </a:lnTo>
                <a:lnTo>
                  <a:pt x="12" y="176"/>
                </a:lnTo>
                <a:lnTo>
                  <a:pt x="16" y="176"/>
                </a:lnTo>
                <a:lnTo>
                  <a:pt x="16" y="1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6" name="Freeform 300">
            <a:extLst>
              <a:ext uri="{FF2B5EF4-FFF2-40B4-BE49-F238E27FC236}">
                <a16:creationId xmlns:a16="http://schemas.microsoft.com/office/drawing/2014/main" xmlns="" id="{57F222AB-3692-403D-8F54-A91C412D9836}"/>
              </a:ext>
            </a:extLst>
          </p:cNvPr>
          <p:cNvSpPr>
            <a:spLocks/>
          </p:cNvSpPr>
          <p:nvPr/>
        </p:nvSpPr>
        <p:spPr bwMode="auto">
          <a:xfrm>
            <a:off x="6024636" y="801850"/>
            <a:ext cx="91208" cy="741934"/>
          </a:xfrm>
          <a:custGeom>
            <a:avLst/>
            <a:gdLst>
              <a:gd name="T0" fmla="*/ 24 w 24"/>
              <a:gd name="T1" fmla="*/ 156 h 156"/>
              <a:gd name="T2" fmla="*/ 12 w 24"/>
              <a:gd name="T3" fmla="*/ 156 h 156"/>
              <a:gd name="T4" fmla="*/ 12 w 24"/>
              <a:gd name="T5" fmla="*/ 140 h 156"/>
              <a:gd name="T6" fmla="*/ 12 w 24"/>
              <a:gd name="T7" fmla="*/ 124 h 156"/>
              <a:gd name="T8" fmla="*/ 8 w 24"/>
              <a:gd name="T9" fmla="*/ 96 h 156"/>
              <a:gd name="T10" fmla="*/ 8 w 24"/>
              <a:gd name="T11" fmla="*/ 68 h 156"/>
              <a:gd name="T12" fmla="*/ 4 w 24"/>
              <a:gd name="T13" fmla="*/ 48 h 156"/>
              <a:gd name="T14" fmla="*/ 4 w 24"/>
              <a:gd name="T15" fmla="*/ 32 h 156"/>
              <a:gd name="T16" fmla="*/ 0 w 24"/>
              <a:gd name="T17" fmla="*/ 20 h 156"/>
              <a:gd name="T18" fmla="*/ 0 w 24"/>
              <a:gd name="T19" fmla="*/ 8 h 156"/>
              <a:gd name="T20" fmla="*/ 0 w 24"/>
              <a:gd name="T21" fmla="*/ 4 h 156"/>
              <a:gd name="T22" fmla="*/ 16 w 24"/>
              <a:gd name="T23" fmla="*/ 0 h 156"/>
              <a:gd name="T24" fmla="*/ 24 w 24"/>
              <a:gd name="T25" fmla="*/ 156 h 156"/>
              <a:gd name="T26" fmla="*/ 24 w 24"/>
              <a:gd name="T27" fmla="*/ 156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24" h="156">
                <a:moveTo>
                  <a:pt x="24" y="156"/>
                </a:moveTo>
                <a:lnTo>
                  <a:pt x="12" y="156"/>
                </a:lnTo>
                <a:lnTo>
                  <a:pt x="12" y="140"/>
                </a:lnTo>
                <a:lnTo>
                  <a:pt x="12" y="124"/>
                </a:lnTo>
                <a:lnTo>
                  <a:pt x="8" y="96"/>
                </a:lnTo>
                <a:lnTo>
                  <a:pt x="8" y="68"/>
                </a:lnTo>
                <a:lnTo>
                  <a:pt x="4" y="48"/>
                </a:lnTo>
                <a:lnTo>
                  <a:pt x="4" y="32"/>
                </a:lnTo>
                <a:lnTo>
                  <a:pt x="0" y="20"/>
                </a:lnTo>
                <a:lnTo>
                  <a:pt x="0" y="8"/>
                </a:lnTo>
                <a:lnTo>
                  <a:pt x="0" y="4"/>
                </a:lnTo>
                <a:lnTo>
                  <a:pt x="16" y="0"/>
                </a:lnTo>
                <a:lnTo>
                  <a:pt x="24" y="156"/>
                </a:lnTo>
                <a:lnTo>
                  <a:pt x="24" y="1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7" name="Freeform 301">
            <a:extLst>
              <a:ext uri="{FF2B5EF4-FFF2-40B4-BE49-F238E27FC236}">
                <a16:creationId xmlns:a16="http://schemas.microsoft.com/office/drawing/2014/main" xmlns="" id="{D05AB539-3918-401F-A8A2-3BE79F7765C9}"/>
              </a:ext>
            </a:extLst>
          </p:cNvPr>
          <p:cNvSpPr>
            <a:spLocks/>
          </p:cNvSpPr>
          <p:nvPr/>
        </p:nvSpPr>
        <p:spPr bwMode="auto">
          <a:xfrm>
            <a:off x="5842220" y="1505736"/>
            <a:ext cx="896879" cy="114144"/>
          </a:xfrm>
          <a:custGeom>
            <a:avLst/>
            <a:gdLst>
              <a:gd name="T0" fmla="*/ 0 w 236"/>
              <a:gd name="T1" fmla="*/ 16 h 24"/>
              <a:gd name="T2" fmla="*/ 40 w 236"/>
              <a:gd name="T3" fmla="*/ 12 h 24"/>
              <a:gd name="T4" fmla="*/ 76 w 236"/>
              <a:gd name="T5" fmla="*/ 8 h 24"/>
              <a:gd name="T6" fmla="*/ 112 w 236"/>
              <a:gd name="T7" fmla="*/ 4 h 24"/>
              <a:gd name="T8" fmla="*/ 140 w 236"/>
              <a:gd name="T9" fmla="*/ 4 h 24"/>
              <a:gd name="T10" fmla="*/ 168 w 236"/>
              <a:gd name="T11" fmla="*/ 0 h 24"/>
              <a:gd name="T12" fmla="*/ 196 w 236"/>
              <a:gd name="T13" fmla="*/ 0 h 24"/>
              <a:gd name="T14" fmla="*/ 216 w 236"/>
              <a:gd name="T15" fmla="*/ 0 h 24"/>
              <a:gd name="T16" fmla="*/ 236 w 236"/>
              <a:gd name="T17" fmla="*/ 0 h 24"/>
              <a:gd name="T18" fmla="*/ 232 w 236"/>
              <a:gd name="T19" fmla="*/ 8 h 24"/>
              <a:gd name="T20" fmla="*/ 216 w 236"/>
              <a:gd name="T21" fmla="*/ 12 h 24"/>
              <a:gd name="T22" fmla="*/ 196 w 236"/>
              <a:gd name="T23" fmla="*/ 12 h 24"/>
              <a:gd name="T24" fmla="*/ 172 w 236"/>
              <a:gd name="T25" fmla="*/ 12 h 24"/>
              <a:gd name="T26" fmla="*/ 148 w 236"/>
              <a:gd name="T27" fmla="*/ 12 h 24"/>
              <a:gd name="T28" fmla="*/ 116 w 236"/>
              <a:gd name="T29" fmla="*/ 16 h 24"/>
              <a:gd name="T30" fmla="*/ 80 w 236"/>
              <a:gd name="T31" fmla="*/ 20 h 24"/>
              <a:gd name="T32" fmla="*/ 44 w 236"/>
              <a:gd name="T33" fmla="*/ 20 h 24"/>
              <a:gd name="T34" fmla="*/ 0 w 236"/>
              <a:gd name="T35" fmla="*/ 24 h 24"/>
              <a:gd name="T36" fmla="*/ 0 w 236"/>
              <a:gd name="T37" fmla="*/ 16 h 24"/>
              <a:gd name="T38" fmla="*/ 0 w 236"/>
              <a:gd name="T39" fmla="*/ 1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36" h="24">
                <a:moveTo>
                  <a:pt x="0" y="16"/>
                </a:moveTo>
                <a:lnTo>
                  <a:pt x="40" y="12"/>
                </a:lnTo>
                <a:lnTo>
                  <a:pt x="76" y="8"/>
                </a:lnTo>
                <a:lnTo>
                  <a:pt x="112" y="4"/>
                </a:lnTo>
                <a:lnTo>
                  <a:pt x="140" y="4"/>
                </a:lnTo>
                <a:lnTo>
                  <a:pt x="168" y="0"/>
                </a:lnTo>
                <a:lnTo>
                  <a:pt x="196" y="0"/>
                </a:lnTo>
                <a:lnTo>
                  <a:pt x="216" y="0"/>
                </a:lnTo>
                <a:lnTo>
                  <a:pt x="236" y="0"/>
                </a:lnTo>
                <a:lnTo>
                  <a:pt x="232" y="8"/>
                </a:lnTo>
                <a:lnTo>
                  <a:pt x="216" y="12"/>
                </a:lnTo>
                <a:lnTo>
                  <a:pt x="196" y="12"/>
                </a:lnTo>
                <a:lnTo>
                  <a:pt x="172" y="12"/>
                </a:lnTo>
                <a:lnTo>
                  <a:pt x="148" y="12"/>
                </a:lnTo>
                <a:lnTo>
                  <a:pt x="116" y="16"/>
                </a:lnTo>
                <a:lnTo>
                  <a:pt x="80" y="20"/>
                </a:lnTo>
                <a:lnTo>
                  <a:pt x="44" y="20"/>
                </a:lnTo>
                <a:lnTo>
                  <a:pt x="0" y="24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302">
            <a:extLst>
              <a:ext uri="{FF2B5EF4-FFF2-40B4-BE49-F238E27FC236}">
                <a16:creationId xmlns:a16="http://schemas.microsoft.com/office/drawing/2014/main" xmlns="" id="{FA2EF4C7-CBA8-4CEE-8F1A-E6476B0F396A}"/>
              </a:ext>
            </a:extLst>
          </p:cNvPr>
          <p:cNvSpPr>
            <a:spLocks/>
          </p:cNvSpPr>
          <p:nvPr/>
        </p:nvSpPr>
        <p:spPr bwMode="auto">
          <a:xfrm>
            <a:off x="5538193" y="1163305"/>
            <a:ext cx="334430" cy="551694"/>
          </a:xfrm>
          <a:custGeom>
            <a:avLst/>
            <a:gdLst>
              <a:gd name="T0" fmla="*/ 8 w 88"/>
              <a:gd name="T1" fmla="*/ 24 h 116"/>
              <a:gd name="T2" fmla="*/ 0 w 88"/>
              <a:gd name="T3" fmla="*/ 16 h 116"/>
              <a:gd name="T4" fmla="*/ 0 w 88"/>
              <a:gd name="T5" fmla="*/ 12 h 116"/>
              <a:gd name="T6" fmla="*/ 0 w 88"/>
              <a:gd name="T7" fmla="*/ 4 h 116"/>
              <a:gd name="T8" fmla="*/ 8 w 88"/>
              <a:gd name="T9" fmla="*/ 0 h 116"/>
              <a:gd name="T10" fmla="*/ 12 w 88"/>
              <a:gd name="T11" fmla="*/ 0 h 116"/>
              <a:gd name="T12" fmla="*/ 24 w 88"/>
              <a:gd name="T13" fmla="*/ 0 h 116"/>
              <a:gd name="T14" fmla="*/ 40 w 88"/>
              <a:gd name="T15" fmla="*/ 0 h 116"/>
              <a:gd name="T16" fmla="*/ 48 w 88"/>
              <a:gd name="T17" fmla="*/ 4 h 116"/>
              <a:gd name="T18" fmla="*/ 56 w 88"/>
              <a:gd name="T19" fmla="*/ 8 h 116"/>
              <a:gd name="T20" fmla="*/ 64 w 88"/>
              <a:gd name="T21" fmla="*/ 24 h 116"/>
              <a:gd name="T22" fmla="*/ 72 w 88"/>
              <a:gd name="T23" fmla="*/ 40 h 116"/>
              <a:gd name="T24" fmla="*/ 76 w 88"/>
              <a:gd name="T25" fmla="*/ 56 h 116"/>
              <a:gd name="T26" fmla="*/ 80 w 88"/>
              <a:gd name="T27" fmla="*/ 68 h 116"/>
              <a:gd name="T28" fmla="*/ 84 w 88"/>
              <a:gd name="T29" fmla="*/ 80 h 116"/>
              <a:gd name="T30" fmla="*/ 88 w 88"/>
              <a:gd name="T31" fmla="*/ 88 h 116"/>
              <a:gd name="T32" fmla="*/ 88 w 88"/>
              <a:gd name="T33" fmla="*/ 96 h 116"/>
              <a:gd name="T34" fmla="*/ 88 w 88"/>
              <a:gd name="T35" fmla="*/ 100 h 116"/>
              <a:gd name="T36" fmla="*/ 88 w 88"/>
              <a:gd name="T37" fmla="*/ 108 h 116"/>
              <a:gd name="T38" fmla="*/ 84 w 88"/>
              <a:gd name="T39" fmla="*/ 112 h 116"/>
              <a:gd name="T40" fmla="*/ 80 w 88"/>
              <a:gd name="T41" fmla="*/ 116 h 116"/>
              <a:gd name="T42" fmla="*/ 72 w 88"/>
              <a:gd name="T43" fmla="*/ 116 h 116"/>
              <a:gd name="T44" fmla="*/ 68 w 88"/>
              <a:gd name="T45" fmla="*/ 116 h 116"/>
              <a:gd name="T46" fmla="*/ 64 w 88"/>
              <a:gd name="T47" fmla="*/ 116 h 116"/>
              <a:gd name="T48" fmla="*/ 60 w 88"/>
              <a:gd name="T49" fmla="*/ 112 h 116"/>
              <a:gd name="T50" fmla="*/ 56 w 88"/>
              <a:gd name="T51" fmla="*/ 108 h 116"/>
              <a:gd name="T52" fmla="*/ 52 w 88"/>
              <a:gd name="T53" fmla="*/ 100 h 116"/>
              <a:gd name="T54" fmla="*/ 48 w 88"/>
              <a:gd name="T55" fmla="*/ 96 h 116"/>
              <a:gd name="T56" fmla="*/ 44 w 88"/>
              <a:gd name="T57" fmla="*/ 88 h 116"/>
              <a:gd name="T58" fmla="*/ 40 w 88"/>
              <a:gd name="T59" fmla="*/ 76 h 116"/>
              <a:gd name="T60" fmla="*/ 28 w 88"/>
              <a:gd name="T61" fmla="*/ 60 h 116"/>
              <a:gd name="T62" fmla="*/ 20 w 88"/>
              <a:gd name="T63" fmla="*/ 44 h 116"/>
              <a:gd name="T64" fmla="*/ 12 w 88"/>
              <a:gd name="T65" fmla="*/ 32 h 116"/>
              <a:gd name="T66" fmla="*/ 8 w 88"/>
              <a:gd name="T67" fmla="*/ 24 h 116"/>
              <a:gd name="T68" fmla="*/ 8 w 88"/>
              <a:gd name="T69" fmla="*/ 24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8" h="116">
                <a:moveTo>
                  <a:pt x="8" y="24"/>
                </a:move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8" y="0"/>
                </a:lnTo>
                <a:lnTo>
                  <a:pt x="12" y="0"/>
                </a:lnTo>
                <a:lnTo>
                  <a:pt x="24" y="0"/>
                </a:lnTo>
                <a:lnTo>
                  <a:pt x="40" y="0"/>
                </a:lnTo>
                <a:lnTo>
                  <a:pt x="48" y="4"/>
                </a:lnTo>
                <a:lnTo>
                  <a:pt x="56" y="8"/>
                </a:lnTo>
                <a:lnTo>
                  <a:pt x="64" y="24"/>
                </a:lnTo>
                <a:lnTo>
                  <a:pt x="72" y="40"/>
                </a:lnTo>
                <a:lnTo>
                  <a:pt x="76" y="56"/>
                </a:lnTo>
                <a:lnTo>
                  <a:pt x="80" y="68"/>
                </a:lnTo>
                <a:lnTo>
                  <a:pt x="84" y="80"/>
                </a:lnTo>
                <a:lnTo>
                  <a:pt x="88" y="88"/>
                </a:lnTo>
                <a:lnTo>
                  <a:pt x="88" y="96"/>
                </a:lnTo>
                <a:lnTo>
                  <a:pt x="88" y="100"/>
                </a:lnTo>
                <a:lnTo>
                  <a:pt x="88" y="108"/>
                </a:lnTo>
                <a:lnTo>
                  <a:pt x="84" y="112"/>
                </a:lnTo>
                <a:lnTo>
                  <a:pt x="80" y="116"/>
                </a:lnTo>
                <a:lnTo>
                  <a:pt x="72" y="116"/>
                </a:lnTo>
                <a:lnTo>
                  <a:pt x="68" y="116"/>
                </a:lnTo>
                <a:lnTo>
                  <a:pt x="64" y="116"/>
                </a:lnTo>
                <a:lnTo>
                  <a:pt x="60" y="112"/>
                </a:lnTo>
                <a:lnTo>
                  <a:pt x="56" y="108"/>
                </a:lnTo>
                <a:lnTo>
                  <a:pt x="52" y="100"/>
                </a:lnTo>
                <a:lnTo>
                  <a:pt x="48" y="96"/>
                </a:lnTo>
                <a:lnTo>
                  <a:pt x="44" y="88"/>
                </a:lnTo>
                <a:lnTo>
                  <a:pt x="40" y="76"/>
                </a:lnTo>
                <a:lnTo>
                  <a:pt x="28" y="60"/>
                </a:lnTo>
                <a:lnTo>
                  <a:pt x="20" y="44"/>
                </a:lnTo>
                <a:lnTo>
                  <a:pt x="12" y="32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304">
            <a:extLst>
              <a:ext uri="{FF2B5EF4-FFF2-40B4-BE49-F238E27FC236}">
                <a16:creationId xmlns:a16="http://schemas.microsoft.com/office/drawing/2014/main" xmlns="" id="{F7257CE7-B728-410F-891A-378A89D57148}"/>
              </a:ext>
            </a:extLst>
          </p:cNvPr>
          <p:cNvSpPr>
            <a:spLocks/>
          </p:cNvSpPr>
          <p:nvPr/>
        </p:nvSpPr>
        <p:spPr bwMode="auto">
          <a:xfrm>
            <a:off x="5735811" y="1753048"/>
            <a:ext cx="988087" cy="247311"/>
          </a:xfrm>
          <a:custGeom>
            <a:avLst/>
            <a:gdLst>
              <a:gd name="T0" fmla="*/ 88 w 260"/>
              <a:gd name="T1" fmla="*/ 12 h 52"/>
              <a:gd name="T2" fmla="*/ 112 w 260"/>
              <a:gd name="T3" fmla="*/ 8 h 52"/>
              <a:gd name="T4" fmla="*/ 128 w 260"/>
              <a:gd name="T5" fmla="*/ 8 h 52"/>
              <a:gd name="T6" fmla="*/ 144 w 260"/>
              <a:gd name="T7" fmla="*/ 4 h 52"/>
              <a:gd name="T8" fmla="*/ 160 w 260"/>
              <a:gd name="T9" fmla="*/ 0 h 52"/>
              <a:gd name="T10" fmla="*/ 176 w 260"/>
              <a:gd name="T11" fmla="*/ 0 h 52"/>
              <a:gd name="T12" fmla="*/ 188 w 260"/>
              <a:gd name="T13" fmla="*/ 0 h 52"/>
              <a:gd name="T14" fmla="*/ 196 w 260"/>
              <a:gd name="T15" fmla="*/ 0 h 52"/>
              <a:gd name="T16" fmla="*/ 204 w 260"/>
              <a:gd name="T17" fmla="*/ 0 h 52"/>
              <a:gd name="T18" fmla="*/ 220 w 260"/>
              <a:gd name="T19" fmla="*/ 0 h 52"/>
              <a:gd name="T20" fmla="*/ 232 w 260"/>
              <a:gd name="T21" fmla="*/ 0 h 52"/>
              <a:gd name="T22" fmla="*/ 240 w 260"/>
              <a:gd name="T23" fmla="*/ 4 h 52"/>
              <a:gd name="T24" fmla="*/ 248 w 260"/>
              <a:gd name="T25" fmla="*/ 12 h 52"/>
              <a:gd name="T26" fmla="*/ 256 w 260"/>
              <a:gd name="T27" fmla="*/ 16 h 52"/>
              <a:gd name="T28" fmla="*/ 260 w 260"/>
              <a:gd name="T29" fmla="*/ 24 h 52"/>
              <a:gd name="T30" fmla="*/ 260 w 260"/>
              <a:gd name="T31" fmla="*/ 28 h 52"/>
              <a:gd name="T32" fmla="*/ 260 w 260"/>
              <a:gd name="T33" fmla="*/ 28 h 52"/>
              <a:gd name="T34" fmla="*/ 256 w 260"/>
              <a:gd name="T35" fmla="*/ 32 h 52"/>
              <a:gd name="T36" fmla="*/ 252 w 260"/>
              <a:gd name="T37" fmla="*/ 32 h 52"/>
              <a:gd name="T38" fmla="*/ 244 w 260"/>
              <a:gd name="T39" fmla="*/ 32 h 52"/>
              <a:gd name="T40" fmla="*/ 236 w 260"/>
              <a:gd name="T41" fmla="*/ 36 h 52"/>
              <a:gd name="T42" fmla="*/ 224 w 260"/>
              <a:gd name="T43" fmla="*/ 36 h 52"/>
              <a:gd name="T44" fmla="*/ 212 w 260"/>
              <a:gd name="T45" fmla="*/ 36 h 52"/>
              <a:gd name="T46" fmla="*/ 200 w 260"/>
              <a:gd name="T47" fmla="*/ 40 h 52"/>
              <a:gd name="T48" fmla="*/ 184 w 260"/>
              <a:gd name="T49" fmla="*/ 40 h 52"/>
              <a:gd name="T50" fmla="*/ 168 w 260"/>
              <a:gd name="T51" fmla="*/ 44 h 52"/>
              <a:gd name="T52" fmla="*/ 152 w 260"/>
              <a:gd name="T53" fmla="*/ 44 h 52"/>
              <a:gd name="T54" fmla="*/ 140 w 260"/>
              <a:gd name="T55" fmla="*/ 44 h 52"/>
              <a:gd name="T56" fmla="*/ 128 w 260"/>
              <a:gd name="T57" fmla="*/ 48 h 52"/>
              <a:gd name="T58" fmla="*/ 116 w 260"/>
              <a:gd name="T59" fmla="*/ 48 h 52"/>
              <a:gd name="T60" fmla="*/ 108 w 260"/>
              <a:gd name="T61" fmla="*/ 48 h 52"/>
              <a:gd name="T62" fmla="*/ 100 w 260"/>
              <a:gd name="T63" fmla="*/ 48 h 52"/>
              <a:gd name="T64" fmla="*/ 92 w 260"/>
              <a:gd name="T65" fmla="*/ 52 h 52"/>
              <a:gd name="T66" fmla="*/ 80 w 260"/>
              <a:gd name="T67" fmla="*/ 52 h 52"/>
              <a:gd name="T68" fmla="*/ 72 w 260"/>
              <a:gd name="T69" fmla="*/ 52 h 52"/>
              <a:gd name="T70" fmla="*/ 60 w 260"/>
              <a:gd name="T71" fmla="*/ 52 h 52"/>
              <a:gd name="T72" fmla="*/ 56 w 260"/>
              <a:gd name="T73" fmla="*/ 52 h 52"/>
              <a:gd name="T74" fmla="*/ 40 w 260"/>
              <a:gd name="T75" fmla="*/ 52 h 52"/>
              <a:gd name="T76" fmla="*/ 32 w 260"/>
              <a:gd name="T77" fmla="*/ 48 h 52"/>
              <a:gd name="T78" fmla="*/ 20 w 260"/>
              <a:gd name="T79" fmla="*/ 44 h 52"/>
              <a:gd name="T80" fmla="*/ 12 w 260"/>
              <a:gd name="T81" fmla="*/ 44 h 52"/>
              <a:gd name="T82" fmla="*/ 8 w 260"/>
              <a:gd name="T83" fmla="*/ 40 h 52"/>
              <a:gd name="T84" fmla="*/ 4 w 260"/>
              <a:gd name="T85" fmla="*/ 36 h 52"/>
              <a:gd name="T86" fmla="*/ 0 w 260"/>
              <a:gd name="T87" fmla="*/ 32 h 52"/>
              <a:gd name="T88" fmla="*/ 4 w 260"/>
              <a:gd name="T89" fmla="*/ 28 h 52"/>
              <a:gd name="T90" fmla="*/ 8 w 260"/>
              <a:gd name="T91" fmla="*/ 28 h 52"/>
              <a:gd name="T92" fmla="*/ 12 w 260"/>
              <a:gd name="T93" fmla="*/ 24 h 52"/>
              <a:gd name="T94" fmla="*/ 24 w 260"/>
              <a:gd name="T95" fmla="*/ 24 h 52"/>
              <a:gd name="T96" fmla="*/ 36 w 260"/>
              <a:gd name="T97" fmla="*/ 20 h 52"/>
              <a:gd name="T98" fmla="*/ 52 w 260"/>
              <a:gd name="T99" fmla="*/ 16 h 52"/>
              <a:gd name="T100" fmla="*/ 68 w 260"/>
              <a:gd name="T101" fmla="*/ 16 h 52"/>
              <a:gd name="T102" fmla="*/ 88 w 260"/>
              <a:gd name="T103" fmla="*/ 12 h 52"/>
              <a:gd name="T104" fmla="*/ 88 w 260"/>
              <a:gd name="T105" fmla="*/ 1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60" h="52">
                <a:moveTo>
                  <a:pt x="88" y="12"/>
                </a:moveTo>
                <a:lnTo>
                  <a:pt x="112" y="8"/>
                </a:lnTo>
                <a:lnTo>
                  <a:pt x="128" y="8"/>
                </a:lnTo>
                <a:lnTo>
                  <a:pt x="144" y="4"/>
                </a:lnTo>
                <a:lnTo>
                  <a:pt x="160" y="0"/>
                </a:lnTo>
                <a:lnTo>
                  <a:pt x="176" y="0"/>
                </a:lnTo>
                <a:lnTo>
                  <a:pt x="188" y="0"/>
                </a:lnTo>
                <a:lnTo>
                  <a:pt x="196" y="0"/>
                </a:lnTo>
                <a:lnTo>
                  <a:pt x="204" y="0"/>
                </a:lnTo>
                <a:lnTo>
                  <a:pt x="220" y="0"/>
                </a:lnTo>
                <a:lnTo>
                  <a:pt x="232" y="0"/>
                </a:lnTo>
                <a:lnTo>
                  <a:pt x="240" y="4"/>
                </a:lnTo>
                <a:lnTo>
                  <a:pt x="248" y="12"/>
                </a:lnTo>
                <a:lnTo>
                  <a:pt x="256" y="16"/>
                </a:lnTo>
                <a:lnTo>
                  <a:pt x="260" y="24"/>
                </a:lnTo>
                <a:lnTo>
                  <a:pt x="260" y="28"/>
                </a:lnTo>
                <a:lnTo>
                  <a:pt x="260" y="28"/>
                </a:lnTo>
                <a:lnTo>
                  <a:pt x="256" y="32"/>
                </a:lnTo>
                <a:lnTo>
                  <a:pt x="252" y="32"/>
                </a:lnTo>
                <a:lnTo>
                  <a:pt x="244" y="32"/>
                </a:lnTo>
                <a:lnTo>
                  <a:pt x="236" y="36"/>
                </a:lnTo>
                <a:lnTo>
                  <a:pt x="224" y="36"/>
                </a:lnTo>
                <a:lnTo>
                  <a:pt x="212" y="36"/>
                </a:lnTo>
                <a:lnTo>
                  <a:pt x="200" y="40"/>
                </a:lnTo>
                <a:lnTo>
                  <a:pt x="184" y="40"/>
                </a:lnTo>
                <a:lnTo>
                  <a:pt x="168" y="44"/>
                </a:lnTo>
                <a:lnTo>
                  <a:pt x="152" y="44"/>
                </a:lnTo>
                <a:lnTo>
                  <a:pt x="140" y="44"/>
                </a:lnTo>
                <a:lnTo>
                  <a:pt x="128" y="48"/>
                </a:lnTo>
                <a:lnTo>
                  <a:pt x="116" y="48"/>
                </a:lnTo>
                <a:lnTo>
                  <a:pt x="108" y="48"/>
                </a:lnTo>
                <a:lnTo>
                  <a:pt x="100" y="48"/>
                </a:lnTo>
                <a:lnTo>
                  <a:pt x="92" y="52"/>
                </a:lnTo>
                <a:lnTo>
                  <a:pt x="80" y="52"/>
                </a:lnTo>
                <a:lnTo>
                  <a:pt x="72" y="52"/>
                </a:lnTo>
                <a:lnTo>
                  <a:pt x="60" y="52"/>
                </a:lnTo>
                <a:lnTo>
                  <a:pt x="56" y="52"/>
                </a:lnTo>
                <a:lnTo>
                  <a:pt x="40" y="52"/>
                </a:lnTo>
                <a:lnTo>
                  <a:pt x="32" y="48"/>
                </a:lnTo>
                <a:lnTo>
                  <a:pt x="20" y="44"/>
                </a:lnTo>
                <a:lnTo>
                  <a:pt x="12" y="44"/>
                </a:lnTo>
                <a:lnTo>
                  <a:pt x="8" y="40"/>
                </a:lnTo>
                <a:lnTo>
                  <a:pt x="4" y="36"/>
                </a:lnTo>
                <a:lnTo>
                  <a:pt x="0" y="32"/>
                </a:lnTo>
                <a:lnTo>
                  <a:pt x="4" y="28"/>
                </a:lnTo>
                <a:lnTo>
                  <a:pt x="8" y="28"/>
                </a:lnTo>
                <a:lnTo>
                  <a:pt x="12" y="24"/>
                </a:lnTo>
                <a:lnTo>
                  <a:pt x="24" y="24"/>
                </a:lnTo>
                <a:lnTo>
                  <a:pt x="36" y="20"/>
                </a:lnTo>
                <a:lnTo>
                  <a:pt x="52" y="16"/>
                </a:lnTo>
                <a:lnTo>
                  <a:pt x="68" y="16"/>
                </a:lnTo>
                <a:lnTo>
                  <a:pt x="88" y="12"/>
                </a:lnTo>
                <a:lnTo>
                  <a:pt x="88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305">
            <a:extLst>
              <a:ext uri="{FF2B5EF4-FFF2-40B4-BE49-F238E27FC236}">
                <a16:creationId xmlns:a16="http://schemas.microsoft.com/office/drawing/2014/main" xmlns="" id="{A7B48D5C-BF12-42CD-BBCB-C2046E32B2D2}"/>
              </a:ext>
            </a:extLst>
          </p:cNvPr>
          <p:cNvSpPr>
            <a:spLocks/>
          </p:cNvSpPr>
          <p:nvPr/>
        </p:nvSpPr>
        <p:spPr bwMode="auto">
          <a:xfrm>
            <a:off x="5310173" y="2019383"/>
            <a:ext cx="1976174" cy="342431"/>
          </a:xfrm>
          <a:custGeom>
            <a:avLst/>
            <a:gdLst>
              <a:gd name="T0" fmla="*/ 12 w 520"/>
              <a:gd name="T1" fmla="*/ 60 h 72"/>
              <a:gd name="T2" fmla="*/ 4 w 520"/>
              <a:gd name="T3" fmla="*/ 48 h 72"/>
              <a:gd name="T4" fmla="*/ 4 w 520"/>
              <a:gd name="T5" fmla="*/ 44 h 72"/>
              <a:gd name="T6" fmla="*/ 8 w 520"/>
              <a:gd name="T7" fmla="*/ 40 h 72"/>
              <a:gd name="T8" fmla="*/ 24 w 520"/>
              <a:gd name="T9" fmla="*/ 36 h 72"/>
              <a:gd name="T10" fmla="*/ 48 w 520"/>
              <a:gd name="T11" fmla="*/ 32 h 72"/>
              <a:gd name="T12" fmla="*/ 80 w 520"/>
              <a:gd name="T13" fmla="*/ 32 h 72"/>
              <a:gd name="T14" fmla="*/ 120 w 520"/>
              <a:gd name="T15" fmla="*/ 28 h 72"/>
              <a:gd name="T16" fmla="*/ 172 w 520"/>
              <a:gd name="T17" fmla="*/ 24 h 72"/>
              <a:gd name="T18" fmla="*/ 232 w 520"/>
              <a:gd name="T19" fmla="*/ 16 h 72"/>
              <a:gd name="T20" fmla="*/ 296 w 520"/>
              <a:gd name="T21" fmla="*/ 12 h 72"/>
              <a:gd name="T22" fmla="*/ 352 w 520"/>
              <a:gd name="T23" fmla="*/ 4 h 72"/>
              <a:gd name="T24" fmla="*/ 392 w 520"/>
              <a:gd name="T25" fmla="*/ 0 h 72"/>
              <a:gd name="T26" fmla="*/ 420 w 520"/>
              <a:gd name="T27" fmla="*/ 0 h 72"/>
              <a:gd name="T28" fmla="*/ 452 w 520"/>
              <a:gd name="T29" fmla="*/ 0 h 72"/>
              <a:gd name="T30" fmla="*/ 484 w 520"/>
              <a:gd name="T31" fmla="*/ 4 h 72"/>
              <a:gd name="T32" fmla="*/ 500 w 520"/>
              <a:gd name="T33" fmla="*/ 12 h 72"/>
              <a:gd name="T34" fmla="*/ 516 w 520"/>
              <a:gd name="T35" fmla="*/ 20 h 72"/>
              <a:gd name="T36" fmla="*/ 520 w 520"/>
              <a:gd name="T37" fmla="*/ 32 h 72"/>
              <a:gd name="T38" fmla="*/ 520 w 520"/>
              <a:gd name="T39" fmla="*/ 40 h 72"/>
              <a:gd name="T40" fmla="*/ 504 w 520"/>
              <a:gd name="T41" fmla="*/ 44 h 72"/>
              <a:gd name="T42" fmla="*/ 480 w 520"/>
              <a:gd name="T43" fmla="*/ 48 h 72"/>
              <a:gd name="T44" fmla="*/ 436 w 520"/>
              <a:gd name="T45" fmla="*/ 48 h 72"/>
              <a:gd name="T46" fmla="*/ 360 w 520"/>
              <a:gd name="T47" fmla="*/ 48 h 72"/>
              <a:gd name="T48" fmla="*/ 284 w 520"/>
              <a:gd name="T49" fmla="*/ 52 h 72"/>
              <a:gd name="T50" fmla="*/ 240 w 520"/>
              <a:gd name="T51" fmla="*/ 56 h 72"/>
              <a:gd name="T52" fmla="*/ 200 w 520"/>
              <a:gd name="T53" fmla="*/ 60 h 72"/>
              <a:gd name="T54" fmla="*/ 164 w 520"/>
              <a:gd name="T55" fmla="*/ 60 h 72"/>
              <a:gd name="T56" fmla="*/ 132 w 520"/>
              <a:gd name="T57" fmla="*/ 64 h 72"/>
              <a:gd name="T58" fmla="*/ 108 w 520"/>
              <a:gd name="T59" fmla="*/ 68 h 72"/>
              <a:gd name="T60" fmla="*/ 76 w 520"/>
              <a:gd name="T61" fmla="*/ 68 h 72"/>
              <a:gd name="T62" fmla="*/ 64 w 520"/>
              <a:gd name="T63" fmla="*/ 72 h 72"/>
              <a:gd name="T64" fmla="*/ 52 w 520"/>
              <a:gd name="T65" fmla="*/ 72 h 72"/>
              <a:gd name="T66" fmla="*/ 48 w 520"/>
              <a:gd name="T67" fmla="*/ 72 h 72"/>
              <a:gd name="T68" fmla="*/ 40 w 520"/>
              <a:gd name="T69" fmla="*/ 72 h 72"/>
              <a:gd name="T70" fmla="*/ 20 w 520"/>
              <a:gd name="T71" fmla="*/ 6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20" h="72">
                <a:moveTo>
                  <a:pt x="20" y="64"/>
                </a:moveTo>
                <a:lnTo>
                  <a:pt x="12" y="60"/>
                </a:lnTo>
                <a:lnTo>
                  <a:pt x="4" y="52"/>
                </a:lnTo>
                <a:lnTo>
                  <a:pt x="4" y="48"/>
                </a:lnTo>
                <a:lnTo>
                  <a:pt x="0" y="44"/>
                </a:lnTo>
                <a:lnTo>
                  <a:pt x="4" y="44"/>
                </a:lnTo>
                <a:lnTo>
                  <a:pt x="4" y="40"/>
                </a:lnTo>
                <a:lnTo>
                  <a:pt x="8" y="40"/>
                </a:lnTo>
                <a:lnTo>
                  <a:pt x="16" y="36"/>
                </a:lnTo>
                <a:lnTo>
                  <a:pt x="24" y="36"/>
                </a:lnTo>
                <a:lnTo>
                  <a:pt x="36" y="36"/>
                </a:lnTo>
                <a:lnTo>
                  <a:pt x="48" y="32"/>
                </a:lnTo>
                <a:lnTo>
                  <a:pt x="64" y="32"/>
                </a:lnTo>
                <a:lnTo>
                  <a:pt x="80" y="32"/>
                </a:lnTo>
                <a:lnTo>
                  <a:pt x="100" y="32"/>
                </a:lnTo>
                <a:lnTo>
                  <a:pt x="120" y="28"/>
                </a:lnTo>
                <a:lnTo>
                  <a:pt x="144" y="28"/>
                </a:lnTo>
                <a:lnTo>
                  <a:pt x="172" y="24"/>
                </a:lnTo>
                <a:lnTo>
                  <a:pt x="200" y="20"/>
                </a:lnTo>
                <a:lnTo>
                  <a:pt x="232" y="16"/>
                </a:lnTo>
                <a:lnTo>
                  <a:pt x="264" y="12"/>
                </a:lnTo>
                <a:lnTo>
                  <a:pt x="296" y="12"/>
                </a:lnTo>
                <a:lnTo>
                  <a:pt x="324" y="8"/>
                </a:lnTo>
                <a:lnTo>
                  <a:pt x="352" y="4"/>
                </a:lnTo>
                <a:lnTo>
                  <a:pt x="376" y="4"/>
                </a:lnTo>
                <a:lnTo>
                  <a:pt x="392" y="0"/>
                </a:lnTo>
                <a:lnTo>
                  <a:pt x="408" y="0"/>
                </a:lnTo>
                <a:lnTo>
                  <a:pt x="420" y="0"/>
                </a:lnTo>
                <a:lnTo>
                  <a:pt x="428" y="0"/>
                </a:lnTo>
                <a:lnTo>
                  <a:pt x="452" y="0"/>
                </a:lnTo>
                <a:lnTo>
                  <a:pt x="472" y="0"/>
                </a:lnTo>
                <a:lnTo>
                  <a:pt x="484" y="4"/>
                </a:lnTo>
                <a:lnTo>
                  <a:pt x="492" y="8"/>
                </a:lnTo>
                <a:lnTo>
                  <a:pt x="500" y="12"/>
                </a:lnTo>
                <a:lnTo>
                  <a:pt x="508" y="16"/>
                </a:lnTo>
                <a:lnTo>
                  <a:pt x="516" y="20"/>
                </a:lnTo>
                <a:lnTo>
                  <a:pt x="520" y="28"/>
                </a:lnTo>
                <a:lnTo>
                  <a:pt x="520" y="32"/>
                </a:lnTo>
                <a:lnTo>
                  <a:pt x="520" y="36"/>
                </a:lnTo>
                <a:lnTo>
                  <a:pt x="520" y="40"/>
                </a:lnTo>
                <a:lnTo>
                  <a:pt x="516" y="44"/>
                </a:lnTo>
                <a:lnTo>
                  <a:pt x="504" y="44"/>
                </a:lnTo>
                <a:lnTo>
                  <a:pt x="492" y="48"/>
                </a:lnTo>
                <a:lnTo>
                  <a:pt x="480" y="48"/>
                </a:lnTo>
                <a:lnTo>
                  <a:pt x="460" y="48"/>
                </a:lnTo>
                <a:lnTo>
                  <a:pt x="436" y="48"/>
                </a:lnTo>
                <a:lnTo>
                  <a:pt x="412" y="48"/>
                </a:lnTo>
                <a:lnTo>
                  <a:pt x="360" y="48"/>
                </a:lnTo>
                <a:lnTo>
                  <a:pt x="308" y="52"/>
                </a:lnTo>
                <a:lnTo>
                  <a:pt x="284" y="52"/>
                </a:lnTo>
                <a:lnTo>
                  <a:pt x="260" y="52"/>
                </a:lnTo>
                <a:lnTo>
                  <a:pt x="240" y="56"/>
                </a:lnTo>
                <a:lnTo>
                  <a:pt x="220" y="56"/>
                </a:lnTo>
                <a:lnTo>
                  <a:pt x="200" y="60"/>
                </a:lnTo>
                <a:lnTo>
                  <a:pt x="180" y="60"/>
                </a:lnTo>
                <a:lnTo>
                  <a:pt x="164" y="60"/>
                </a:lnTo>
                <a:lnTo>
                  <a:pt x="148" y="64"/>
                </a:lnTo>
                <a:lnTo>
                  <a:pt x="132" y="64"/>
                </a:lnTo>
                <a:lnTo>
                  <a:pt x="120" y="68"/>
                </a:lnTo>
                <a:lnTo>
                  <a:pt x="108" y="68"/>
                </a:lnTo>
                <a:lnTo>
                  <a:pt x="96" y="68"/>
                </a:lnTo>
                <a:lnTo>
                  <a:pt x="76" y="68"/>
                </a:lnTo>
                <a:lnTo>
                  <a:pt x="68" y="72"/>
                </a:lnTo>
                <a:lnTo>
                  <a:pt x="64" y="72"/>
                </a:lnTo>
                <a:lnTo>
                  <a:pt x="56" y="72"/>
                </a:lnTo>
                <a:lnTo>
                  <a:pt x="52" y="72"/>
                </a:lnTo>
                <a:lnTo>
                  <a:pt x="52" y="72"/>
                </a:lnTo>
                <a:lnTo>
                  <a:pt x="48" y="72"/>
                </a:lnTo>
                <a:lnTo>
                  <a:pt x="44" y="72"/>
                </a:lnTo>
                <a:lnTo>
                  <a:pt x="40" y="72"/>
                </a:lnTo>
                <a:lnTo>
                  <a:pt x="32" y="68"/>
                </a:lnTo>
                <a:lnTo>
                  <a:pt x="20" y="64"/>
                </a:lnTo>
                <a:lnTo>
                  <a:pt x="20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306">
            <a:extLst>
              <a:ext uri="{FF2B5EF4-FFF2-40B4-BE49-F238E27FC236}">
                <a16:creationId xmlns:a16="http://schemas.microsoft.com/office/drawing/2014/main" xmlns="" id="{8D2F2792-3821-470C-B047-72C1D62401B4}"/>
              </a:ext>
            </a:extLst>
          </p:cNvPr>
          <p:cNvSpPr>
            <a:spLocks/>
          </p:cNvSpPr>
          <p:nvPr/>
        </p:nvSpPr>
        <p:spPr bwMode="auto">
          <a:xfrm>
            <a:off x="5431784" y="2361814"/>
            <a:ext cx="364832" cy="551694"/>
          </a:xfrm>
          <a:custGeom>
            <a:avLst/>
            <a:gdLst>
              <a:gd name="T0" fmla="*/ 20 w 96"/>
              <a:gd name="T1" fmla="*/ 56 h 116"/>
              <a:gd name="T2" fmla="*/ 24 w 96"/>
              <a:gd name="T3" fmla="*/ 56 h 116"/>
              <a:gd name="T4" fmla="*/ 28 w 96"/>
              <a:gd name="T5" fmla="*/ 52 h 116"/>
              <a:gd name="T6" fmla="*/ 36 w 96"/>
              <a:gd name="T7" fmla="*/ 44 h 116"/>
              <a:gd name="T8" fmla="*/ 40 w 96"/>
              <a:gd name="T9" fmla="*/ 36 h 116"/>
              <a:gd name="T10" fmla="*/ 48 w 96"/>
              <a:gd name="T11" fmla="*/ 28 h 116"/>
              <a:gd name="T12" fmla="*/ 56 w 96"/>
              <a:gd name="T13" fmla="*/ 20 h 116"/>
              <a:gd name="T14" fmla="*/ 64 w 96"/>
              <a:gd name="T15" fmla="*/ 8 h 116"/>
              <a:gd name="T16" fmla="*/ 72 w 96"/>
              <a:gd name="T17" fmla="*/ 0 h 116"/>
              <a:gd name="T18" fmla="*/ 84 w 96"/>
              <a:gd name="T19" fmla="*/ 4 h 116"/>
              <a:gd name="T20" fmla="*/ 88 w 96"/>
              <a:gd name="T21" fmla="*/ 12 h 116"/>
              <a:gd name="T22" fmla="*/ 96 w 96"/>
              <a:gd name="T23" fmla="*/ 20 h 116"/>
              <a:gd name="T24" fmla="*/ 96 w 96"/>
              <a:gd name="T25" fmla="*/ 36 h 116"/>
              <a:gd name="T26" fmla="*/ 92 w 96"/>
              <a:gd name="T27" fmla="*/ 48 h 116"/>
              <a:gd name="T28" fmla="*/ 88 w 96"/>
              <a:gd name="T29" fmla="*/ 64 h 116"/>
              <a:gd name="T30" fmla="*/ 80 w 96"/>
              <a:gd name="T31" fmla="*/ 76 h 116"/>
              <a:gd name="T32" fmla="*/ 68 w 96"/>
              <a:gd name="T33" fmla="*/ 88 h 116"/>
              <a:gd name="T34" fmla="*/ 56 w 96"/>
              <a:gd name="T35" fmla="*/ 100 h 116"/>
              <a:gd name="T36" fmla="*/ 44 w 96"/>
              <a:gd name="T37" fmla="*/ 112 h 116"/>
              <a:gd name="T38" fmla="*/ 36 w 96"/>
              <a:gd name="T39" fmla="*/ 116 h 116"/>
              <a:gd name="T40" fmla="*/ 28 w 96"/>
              <a:gd name="T41" fmla="*/ 116 h 116"/>
              <a:gd name="T42" fmla="*/ 20 w 96"/>
              <a:gd name="T43" fmla="*/ 116 h 116"/>
              <a:gd name="T44" fmla="*/ 12 w 96"/>
              <a:gd name="T45" fmla="*/ 112 h 116"/>
              <a:gd name="T46" fmla="*/ 8 w 96"/>
              <a:gd name="T47" fmla="*/ 108 h 116"/>
              <a:gd name="T48" fmla="*/ 4 w 96"/>
              <a:gd name="T49" fmla="*/ 100 h 116"/>
              <a:gd name="T50" fmla="*/ 4 w 96"/>
              <a:gd name="T51" fmla="*/ 92 h 116"/>
              <a:gd name="T52" fmla="*/ 0 w 96"/>
              <a:gd name="T53" fmla="*/ 84 h 116"/>
              <a:gd name="T54" fmla="*/ 0 w 96"/>
              <a:gd name="T55" fmla="*/ 80 h 116"/>
              <a:gd name="T56" fmla="*/ 0 w 96"/>
              <a:gd name="T57" fmla="*/ 76 h 116"/>
              <a:gd name="T58" fmla="*/ 0 w 96"/>
              <a:gd name="T59" fmla="*/ 72 h 116"/>
              <a:gd name="T60" fmla="*/ 4 w 96"/>
              <a:gd name="T61" fmla="*/ 68 h 116"/>
              <a:gd name="T62" fmla="*/ 8 w 96"/>
              <a:gd name="T63" fmla="*/ 64 h 116"/>
              <a:gd name="T64" fmla="*/ 20 w 96"/>
              <a:gd name="T65" fmla="*/ 56 h 116"/>
              <a:gd name="T66" fmla="*/ 20 w 96"/>
              <a:gd name="T67" fmla="*/ 5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6" h="116">
                <a:moveTo>
                  <a:pt x="20" y="56"/>
                </a:moveTo>
                <a:lnTo>
                  <a:pt x="24" y="56"/>
                </a:lnTo>
                <a:lnTo>
                  <a:pt x="28" y="52"/>
                </a:lnTo>
                <a:lnTo>
                  <a:pt x="36" y="44"/>
                </a:lnTo>
                <a:lnTo>
                  <a:pt x="40" y="36"/>
                </a:lnTo>
                <a:lnTo>
                  <a:pt x="48" y="28"/>
                </a:lnTo>
                <a:lnTo>
                  <a:pt x="56" y="20"/>
                </a:lnTo>
                <a:lnTo>
                  <a:pt x="64" y="8"/>
                </a:lnTo>
                <a:lnTo>
                  <a:pt x="72" y="0"/>
                </a:lnTo>
                <a:lnTo>
                  <a:pt x="84" y="4"/>
                </a:lnTo>
                <a:lnTo>
                  <a:pt x="88" y="12"/>
                </a:lnTo>
                <a:lnTo>
                  <a:pt x="96" y="20"/>
                </a:lnTo>
                <a:lnTo>
                  <a:pt x="96" y="36"/>
                </a:lnTo>
                <a:lnTo>
                  <a:pt x="92" y="48"/>
                </a:lnTo>
                <a:lnTo>
                  <a:pt x="88" y="64"/>
                </a:lnTo>
                <a:lnTo>
                  <a:pt x="80" y="76"/>
                </a:lnTo>
                <a:lnTo>
                  <a:pt x="68" y="88"/>
                </a:lnTo>
                <a:lnTo>
                  <a:pt x="56" y="100"/>
                </a:lnTo>
                <a:lnTo>
                  <a:pt x="44" y="112"/>
                </a:lnTo>
                <a:lnTo>
                  <a:pt x="36" y="116"/>
                </a:lnTo>
                <a:lnTo>
                  <a:pt x="28" y="116"/>
                </a:lnTo>
                <a:lnTo>
                  <a:pt x="20" y="116"/>
                </a:lnTo>
                <a:lnTo>
                  <a:pt x="12" y="112"/>
                </a:lnTo>
                <a:lnTo>
                  <a:pt x="8" y="108"/>
                </a:lnTo>
                <a:lnTo>
                  <a:pt x="4" y="100"/>
                </a:lnTo>
                <a:lnTo>
                  <a:pt x="4" y="92"/>
                </a:lnTo>
                <a:lnTo>
                  <a:pt x="0" y="84"/>
                </a:lnTo>
                <a:lnTo>
                  <a:pt x="0" y="80"/>
                </a:lnTo>
                <a:lnTo>
                  <a:pt x="0" y="76"/>
                </a:lnTo>
                <a:lnTo>
                  <a:pt x="0" y="72"/>
                </a:lnTo>
                <a:lnTo>
                  <a:pt x="4" y="68"/>
                </a:lnTo>
                <a:lnTo>
                  <a:pt x="8" y="64"/>
                </a:lnTo>
                <a:lnTo>
                  <a:pt x="20" y="56"/>
                </a:lnTo>
                <a:lnTo>
                  <a:pt x="20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3" name="Freeform 307">
            <a:extLst>
              <a:ext uri="{FF2B5EF4-FFF2-40B4-BE49-F238E27FC236}">
                <a16:creationId xmlns:a16="http://schemas.microsoft.com/office/drawing/2014/main" xmlns="" id="{ABC2316D-B4AA-4163-9EB7-5128532CC242}"/>
              </a:ext>
            </a:extLst>
          </p:cNvPr>
          <p:cNvSpPr>
            <a:spLocks/>
          </p:cNvSpPr>
          <p:nvPr/>
        </p:nvSpPr>
        <p:spPr bwMode="auto">
          <a:xfrm>
            <a:off x="6511079" y="2399861"/>
            <a:ext cx="562450" cy="475599"/>
          </a:xfrm>
          <a:custGeom>
            <a:avLst/>
            <a:gdLst>
              <a:gd name="T0" fmla="*/ 88 w 148"/>
              <a:gd name="T1" fmla="*/ 16 h 100"/>
              <a:gd name="T2" fmla="*/ 104 w 148"/>
              <a:gd name="T3" fmla="*/ 20 h 100"/>
              <a:gd name="T4" fmla="*/ 120 w 148"/>
              <a:gd name="T5" fmla="*/ 32 h 100"/>
              <a:gd name="T6" fmla="*/ 128 w 148"/>
              <a:gd name="T7" fmla="*/ 40 h 100"/>
              <a:gd name="T8" fmla="*/ 136 w 148"/>
              <a:gd name="T9" fmla="*/ 48 h 100"/>
              <a:gd name="T10" fmla="*/ 144 w 148"/>
              <a:gd name="T11" fmla="*/ 56 h 100"/>
              <a:gd name="T12" fmla="*/ 148 w 148"/>
              <a:gd name="T13" fmla="*/ 64 h 100"/>
              <a:gd name="T14" fmla="*/ 148 w 148"/>
              <a:gd name="T15" fmla="*/ 68 h 100"/>
              <a:gd name="T16" fmla="*/ 148 w 148"/>
              <a:gd name="T17" fmla="*/ 72 h 100"/>
              <a:gd name="T18" fmla="*/ 148 w 148"/>
              <a:gd name="T19" fmla="*/ 76 h 100"/>
              <a:gd name="T20" fmla="*/ 144 w 148"/>
              <a:gd name="T21" fmla="*/ 84 h 100"/>
              <a:gd name="T22" fmla="*/ 144 w 148"/>
              <a:gd name="T23" fmla="*/ 92 h 100"/>
              <a:gd name="T24" fmla="*/ 140 w 148"/>
              <a:gd name="T25" fmla="*/ 96 h 100"/>
              <a:gd name="T26" fmla="*/ 132 w 148"/>
              <a:gd name="T27" fmla="*/ 100 h 100"/>
              <a:gd name="T28" fmla="*/ 124 w 148"/>
              <a:gd name="T29" fmla="*/ 100 h 100"/>
              <a:gd name="T30" fmla="*/ 120 w 148"/>
              <a:gd name="T31" fmla="*/ 100 h 100"/>
              <a:gd name="T32" fmla="*/ 116 w 148"/>
              <a:gd name="T33" fmla="*/ 96 h 100"/>
              <a:gd name="T34" fmla="*/ 108 w 148"/>
              <a:gd name="T35" fmla="*/ 96 h 100"/>
              <a:gd name="T36" fmla="*/ 100 w 148"/>
              <a:gd name="T37" fmla="*/ 88 h 100"/>
              <a:gd name="T38" fmla="*/ 88 w 148"/>
              <a:gd name="T39" fmla="*/ 84 h 100"/>
              <a:gd name="T40" fmla="*/ 80 w 148"/>
              <a:gd name="T41" fmla="*/ 76 h 100"/>
              <a:gd name="T42" fmla="*/ 68 w 148"/>
              <a:gd name="T43" fmla="*/ 68 h 100"/>
              <a:gd name="T44" fmla="*/ 56 w 148"/>
              <a:gd name="T45" fmla="*/ 56 h 100"/>
              <a:gd name="T46" fmla="*/ 40 w 148"/>
              <a:gd name="T47" fmla="*/ 48 h 100"/>
              <a:gd name="T48" fmla="*/ 32 w 148"/>
              <a:gd name="T49" fmla="*/ 40 h 100"/>
              <a:gd name="T50" fmla="*/ 20 w 148"/>
              <a:gd name="T51" fmla="*/ 32 h 100"/>
              <a:gd name="T52" fmla="*/ 16 w 148"/>
              <a:gd name="T53" fmla="*/ 24 h 100"/>
              <a:gd name="T54" fmla="*/ 8 w 148"/>
              <a:gd name="T55" fmla="*/ 20 h 100"/>
              <a:gd name="T56" fmla="*/ 4 w 148"/>
              <a:gd name="T57" fmla="*/ 16 h 100"/>
              <a:gd name="T58" fmla="*/ 0 w 148"/>
              <a:gd name="T59" fmla="*/ 12 h 100"/>
              <a:gd name="T60" fmla="*/ 0 w 148"/>
              <a:gd name="T61" fmla="*/ 8 h 100"/>
              <a:gd name="T62" fmla="*/ 4 w 148"/>
              <a:gd name="T63" fmla="*/ 4 h 100"/>
              <a:gd name="T64" fmla="*/ 8 w 148"/>
              <a:gd name="T65" fmla="*/ 0 h 100"/>
              <a:gd name="T66" fmla="*/ 12 w 148"/>
              <a:gd name="T67" fmla="*/ 0 h 100"/>
              <a:gd name="T68" fmla="*/ 16 w 148"/>
              <a:gd name="T69" fmla="*/ 0 h 100"/>
              <a:gd name="T70" fmla="*/ 24 w 148"/>
              <a:gd name="T71" fmla="*/ 0 h 100"/>
              <a:gd name="T72" fmla="*/ 32 w 148"/>
              <a:gd name="T73" fmla="*/ 0 h 100"/>
              <a:gd name="T74" fmla="*/ 44 w 148"/>
              <a:gd name="T75" fmla="*/ 0 h 100"/>
              <a:gd name="T76" fmla="*/ 60 w 148"/>
              <a:gd name="T77" fmla="*/ 4 h 100"/>
              <a:gd name="T78" fmla="*/ 76 w 148"/>
              <a:gd name="T79" fmla="*/ 8 h 100"/>
              <a:gd name="T80" fmla="*/ 88 w 148"/>
              <a:gd name="T81" fmla="*/ 16 h 100"/>
              <a:gd name="T82" fmla="*/ 88 w 148"/>
              <a:gd name="T83" fmla="*/ 16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8" h="100">
                <a:moveTo>
                  <a:pt x="88" y="16"/>
                </a:moveTo>
                <a:lnTo>
                  <a:pt x="104" y="20"/>
                </a:lnTo>
                <a:lnTo>
                  <a:pt x="120" y="32"/>
                </a:lnTo>
                <a:lnTo>
                  <a:pt x="128" y="40"/>
                </a:lnTo>
                <a:lnTo>
                  <a:pt x="136" y="48"/>
                </a:lnTo>
                <a:lnTo>
                  <a:pt x="144" y="56"/>
                </a:lnTo>
                <a:lnTo>
                  <a:pt x="148" y="64"/>
                </a:lnTo>
                <a:lnTo>
                  <a:pt x="148" y="68"/>
                </a:lnTo>
                <a:lnTo>
                  <a:pt x="148" y="72"/>
                </a:lnTo>
                <a:lnTo>
                  <a:pt x="148" y="76"/>
                </a:lnTo>
                <a:lnTo>
                  <a:pt x="144" y="84"/>
                </a:lnTo>
                <a:lnTo>
                  <a:pt x="144" y="92"/>
                </a:lnTo>
                <a:lnTo>
                  <a:pt x="140" y="96"/>
                </a:lnTo>
                <a:lnTo>
                  <a:pt x="132" y="100"/>
                </a:lnTo>
                <a:lnTo>
                  <a:pt x="124" y="100"/>
                </a:lnTo>
                <a:lnTo>
                  <a:pt x="120" y="100"/>
                </a:lnTo>
                <a:lnTo>
                  <a:pt x="116" y="96"/>
                </a:lnTo>
                <a:lnTo>
                  <a:pt x="108" y="96"/>
                </a:lnTo>
                <a:lnTo>
                  <a:pt x="100" y="88"/>
                </a:lnTo>
                <a:lnTo>
                  <a:pt x="88" y="84"/>
                </a:lnTo>
                <a:lnTo>
                  <a:pt x="80" y="76"/>
                </a:lnTo>
                <a:lnTo>
                  <a:pt x="68" y="68"/>
                </a:lnTo>
                <a:lnTo>
                  <a:pt x="56" y="56"/>
                </a:lnTo>
                <a:lnTo>
                  <a:pt x="40" y="48"/>
                </a:lnTo>
                <a:lnTo>
                  <a:pt x="32" y="40"/>
                </a:lnTo>
                <a:lnTo>
                  <a:pt x="20" y="32"/>
                </a:lnTo>
                <a:lnTo>
                  <a:pt x="16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60" y="4"/>
                </a:lnTo>
                <a:lnTo>
                  <a:pt x="76" y="8"/>
                </a:lnTo>
                <a:lnTo>
                  <a:pt x="88" y="16"/>
                </a:lnTo>
                <a:lnTo>
                  <a:pt x="88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309">
            <a:extLst>
              <a:ext uri="{FF2B5EF4-FFF2-40B4-BE49-F238E27FC236}">
                <a16:creationId xmlns:a16="http://schemas.microsoft.com/office/drawing/2014/main" xmlns="" id="{ED6C5E78-0FFC-406E-B2A9-757679CF8341}"/>
              </a:ext>
            </a:extLst>
          </p:cNvPr>
          <p:cNvSpPr>
            <a:spLocks/>
          </p:cNvSpPr>
          <p:nvPr/>
        </p:nvSpPr>
        <p:spPr bwMode="auto">
          <a:xfrm>
            <a:off x="5751012" y="592587"/>
            <a:ext cx="1140101" cy="285359"/>
          </a:xfrm>
          <a:custGeom>
            <a:avLst/>
            <a:gdLst>
              <a:gd name="T0" fmla="*/ 24 w 300"/>
              <a:gd name="T1" fmla="*/ 60 h 60"/>
              <a:gd name="T2" fmla="*/ 12 w 300"/>
              <a:gd name="T3" fmla="*/ 56 h 60"/>
              <a:gd name="T4" fmla="*/ 8 w 300"/>
              <a:gd name="T5" fmla="*/ 56 h 60"/>
              <a:gd name="T6" fmla="*/ 4 w 300"/>
              <a:gd name="T7" fmla="*/ 52 h 60"/>
              <a:gd name="T8" fmla="*/ 0 w 300"/>
              <a:gd name="T9" fmla="*/ 48 h 60"/>
              <a:gd name="T10" fmla="*/ 4 w 300"/>
              <a:gd name="T11" fmla="*/ 44 h 60"/>
              <a:gd name="T12" fmla="*/ 8 w 300"/>
              <a:gd name="T13" fmla="*/ 44 h 60"/>
              <a:gd name="T14" fmla="*/ 16 w 300"/>
              <a:gd name="T15" fmla="*/ 40 h 60"/>
              <a:gd name="T16" fmla="*/ 28 w 300"/>
              <a:gd name="T17" fmla="*/ 36 h 60"/>
              <a:gd name="T18" fmla="*/ 40 w 300"/>
              <a:gd name="T19" fmla="*/ 32 h 60"/>
              <a:gd name="T20" fmla="*/ 60 w 300"/>
              <a:gd name="T21" fmla="*/ 28 h 60"/>
              <a:gd name="T22" fmla="*/ 80 w 300"/>
              <a:gd name="T23" fmla="*/ 24 h 60"/>
              <a:gd name="T24" fmla="*/ 104 w 300"/>
              <a:gd name="T25" fmla="*/ 20 h 60"/>
              <a:gd name="T26" fmla="*/ 128 w 300"/>
              <a:gd name="T27" fmla="*/ 16 h 60"/>
              <a:gd name="T28" fmla="*/ 152 w 300"/>
              <a:gd name="T29" fmla="*/ 12 h 60"/>
              <a:gd name="T30" fmla="*/ 172 w 300"/>
              <a:gd name="T31" fmla="*/ 8 h 60"/>
              <a:gd name="T32" fmla="*/ 188 w 300"/>
              <a:gd name="T33" fmla="*/ 4 h 60"/>
              <a:gd name="T34" fmla="*/ 204 w 300"/>
              <a:gd name="T35" fmla="*/ 4 h 60"/>
              <a:gd name="T36" fmla="*/ 216 w 300"/>
              <a:gd name="T37" fmla="*/ 0 h 60"/>
              <a:gd name="T38" fmla="*/ 228 w 300"/>
              <a:gd name="T39" fmla="*/ 0 h 60"/>
              <a:gd name="T40" fmla="*/ 236 w 300"/>
              <a:gd name="T41" fmla="*/ 0 h 60"/>
              <a:gd name="T42" fmla="*/ 252 w 300"/>
              <a:gd name="T43" fmla="*/ 0 h 60"/>
              <a:gd name="T44" fmla="*/ 264 w 300"/>
              <a:gd name="T45" fmla="*/ 0 h 60"/>
              <a:gd name="T46" fmla="*/ 276 w 300"/>
              <a:gd name="T47" fmla="*/ 4 h 60"/>
              <a:gd name="T48" fmla="*/ 284 w 300"/>
              <a:gd name="T49" fmla="*/ 4 h 60"/>
              <a:gd name="T50" fmla="*/ 288 w 300"/>
              <a:gd name="T51" fmla="*/ 8 h 60"/>
              <a:gd name="T52" fmla="*/ 296 w 300"/>
              <a:gd name="T53" fmla="*/ 12 h 60"/>
              <a:gd name="T54" fmla="*/ 296 w 300"/>
              <a:gd name="T55" fmla="*/ 16 h 60"/>
              <a:gd name="T56" fmla="*/ 300 w 300"/>
              <a:gd name="T57" fmla="*/ 20 h 60"/>
              <a:gd name="T58" fmla="*/ 296 w 300"/>
              <a:gd name="T59" fmla="*/ 24 h 60"/>
              <a:gd name="T60" fmla="*/ 292 w 300"/>
              <a:gd name="T61" fmla="*/ 28 h 60"/>
              <a:gd name="T62" fmla="*/ 288 w 300"/>
              <a:gd name="T63" fmla="*/ 28 h 60"/>
              <a:gd name="T64" fmla="*/ 284 w 300"/>
              <a:gd name="T65" fmla="*/ 32 h 60"/>
              <a:gd name="T66" fmla="*/ 276 w 300"/>
              <a:gd name="T67" fmla="*/ 32 h 60"/>
              <a:gd name="T68" fmla="*/ 268 w 300"/>
              <a:gd name="T69" fmla="*/ 32 h 60"/>
              <a:gd name="T70" fmla="*/ 252 w 300"/>
              <a:gd name="T71" fmla="*/ 36 h 60"/>
              <a:gd name="T72" fmla="*/ 236 w 300"/>
              <a:gd name="T73" fmla="*/ 40 h 60"/>
              <a:gd name="T74" fmla="*/ 216 w 300"/>
              <a:gd name="T75" fmla="*/ 40 h 60"/>
              <a:gd name="T76" fmla="*/ 196 w 300"/>
              <a:gd name="T77" fmla="*/ 44 h 60"/>
              <a:gd name="T78" fmla="*/ 172 w 300"/>
              <a:gd name="T79" fmla="*/ 48 h 60"/>
              <a:gd name="T80" fmla="*/ 148 w 300"/>
              <a:gd name="T81" fmla="*/ 52 h 60"/>
              <a:gd name="T82" fmla="*/ 100 w 300"/>
              <a:gd name="T83" fmla="*/ 56 h 60"/>
              <a:gd name="T84" fmla="*/ 76 w 300"/>
              <a:gd name="T85" fmla="*/ 60 h 60"/>
              <a:gd name="T86" fmla="*/ 56 w 300"/>
              <a:gd name="T87" fmla="*/ 60 h 60"/>
              <a:gd name="T88" fmla="*/ 44 w 300"/>
              <a:gd name="T89" fmla="*/ 60 h 60"/>
              <a:gd name="T90" fmla="*/ 36 w 300"/>
              <a:gd name="T91" fmla="*/ 60 h 60"/>
              <a:gd name="T92" fmla="*/ 28 w 300"/>
              <a:gd name="T93" fmla="*/ 60 h 60"/>
              <a:gd name="T94" fmla="*/ 24 w 300"/>
              <a:gd name="T95" fmla="*/ 60 h 60"/>
              <a:gd name="T96" fmla="*/ 24 w 300"/>
              <a:gd name="T97" fmla="*/ 6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00" h="60">
                <a:moveTo>
                  <a:pt x="24" y="60"/>
                </a:moveTo>
                <a:lnTo>
                  <a:pt x="12" y="56"/>
                </a:lnTo>
                <a:lnTo>
                  <a:pt x="8" y="56"/>
                </a:lnTo>
                <a:lnTo>
                  <a:pt x="4" y="52"/>
                </a:lnTo>
                <a:lnTo>
                  <a:pt x="0" y="48"/>
                </a:lnTo>
                <a:lnTo>
                  <a:pt x="4" y="44"/>
                </a:lnTo>
                <a:lnTo>
                  <a:pt x="8" y="44"/>
                </a:lnTo>
                <a:lnTo>
                  <a:pt x="16" y="40"/>
                </a:lnTo>
                <a:lnTo>
                  <a:pt x="28" y="36"/>
                </a:lnTo>
                <a:lnTo>
                  <a:pt x="40" y="32"/>
                </a:lnTo>
                <a:lnTo>
                  <a:pt x="60" y="28"/>
                </a:lnTo>
                <a:lnTo>
                  <a:pt x="80" y="24"/>
                </a:lnTo>
                <a:lnTo>
                  <a:pt x="104" y="20"/>
                </a:lnTo>
                <a:lnTo>
                  <a:pt x="128" y="16"/>
                </a:lnTo>
                <a:lnTo>
                  <a:pt x="152" y="12"/>
                </a:lnTo>
                <a:lnTo>
                  <a:pt x="172" y="8"/>
                </a:lnTo>
                <a:lnTo>
                  <a:pt x="188" y="4"/>
                </a:lnTo>
                <a:lnTo>
                  <a:pt x="204" y="4"/>
                </a:lnTo>
                <a:lnTo>
                  <a:pt x="216" y="0"/>
                </a:lnTo>
                <a:lnTo>
                  <a:pt x="228" y="0"/>
                </a:lnTo>
                <a:lnTo>
                  <a:pt x="236" y="0"/>
                </a:lnTo>
                <a:lnTo>
                  <a:pt x="252" y="0"/>
                </a:lnTo>
                <a:lnTo>
                  <a:pt x="264" y="0"/>
                </a:lnTo>
                <a:lnTo>
                  <a:pt x="276" y="4"/>
                </a:lnTo>
                <a:lnTo>
                  <a:pt x="284" y="4"/>
                </a:lnTo>
                <a:lnTo>
                  <a:pt x="288" y="8"/>
                </a:lnTo>
                <a:lnTo>
                  <a:pt x="296" y="12"/>
                </a:lnTo>
                <a:lnTo>
                  <a:pt x="296" y="16"/>
                </a:lnTo>
                <a:lnTo>
                  <a:pt x="300" y="20"/>
                </a:lnTo>
                <a:lnTo>
                  <a:pt x="296" y="24"/>
                </a:lnTo>
                <a:lnTo>
                  <a:pt x="292" y="28"/>
                </a:lnTo>
                <a:lnTo>
                  <a:pt x="288" y="28"/>
                </a:lnTo>
                <a:lnTo>
                  <a:pt x="284" y="32"/>
                </a:lnTo>
                <a:lnTo>
                  <a:pt x="276" y="32"/>
                </a:lnTo>
                <a:lnTo>
                  <a:pt x="268" y="32"/>
                </a:lnTo>
                <a:lnTo>
                  <a:pt x="252" y="36"/>
                </a:lnTo>
                <a:lnTo>
                  <a:pt x="236" y="40"/>
                </a:lnTo>
                <a:lnTo>
                  <a:pt x="216" y="40"/>
                </a:lnTo>
                <a:lnTo>
                  <a:pt x="196" y="44"/>
                </a:lnTo>
                <a:lnTo>
                  <a:pt x="172" y="48"/>
                </a:lnTo>
                <a:lnTo>
                  <a:pt x="148" y="52"/>
                </a:lnTo>
                <a:lnTo>
                  <a:pt x="100" y="56"/>
                </a:lnTo>
                <a:lnTo>
                  <a:pt x="76" y="60"/>
                </a:lnTo>
                <a:lnTo>
                  <a:pt x="56" y="60"/>
                </a:lnTo>
                <a:lnTo>
                  <a:pt x="44" y="60"/>
                </a:lnTo>
                <a:lnTo>
                  <a:pt x="36" y="60"/>
                </a:lnTo>
                <a:lnTo>
                  <a:pt x="28" y="60"/>
                </a:lnTo>
                <a:lnTo>
                  <a:pt x="24" y="60"/>
                </a:lnTo>
                <a:lnTo>
                  <a:pt x="24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310">
            <a:extLst>
              <a:ext uri="{FF2B5EF4-FFF2-40B4-BE49-F238E27FC236}">
                <a16:creationId xmlns:a16="http://schemas.microsoft.com/office/drawing/2014/main" xmlns="" id="{9F750DDB-F079-4C1D-B801-5B2ABCEE1DEE}"/>
              </a:ext>
            </a:extLst>
          </p:cNvPr>
          <p:cNvSpPr>
            <a:spLocks/>
          </p:cNvSpPr>
          <p:nvPr/>
        </p:nvSpPr>
        <p:spPr bwMode="auto">
          <a:xfrm>
            <a:off x="6389468" y="744779"/>
            <a:ext cx="152013" cy="779982"/>
          </a:xfrm>
          <a:custGeom>
            <a:avLst/>
            <a:gdLst>
              <a:gd name="T0" fmla="*/ 12 w 40"/>
              <a:gd name="T1" fmla="*/ 164 h 164"/>
              <a:gd name="T2" fmla="*/ 0 w 40"/>
              <a:gd name="T3" fmla="*/ 164 h 164"/>
              <a:gd name="T4" fmla="*/ 4 w 40"/>
              <a:gd name="T5" fmla="*/ 152 h 164"/>
              <a:gd name="T6" fmla="*/ 8 w 40"/>
              <a:gd name="T7" fmla="*/ 144 h 164"/>
              <a:gd name="T8" fmla="*/ 12 w 40"/>
              <a:gd name="T9" fmla="*/ 120 h 164"/>
              <a:gd name="T10" fmla="*/ 12 w 40"/>
              <a:gd name="T11" fmla="*/ 112 h 164"/>
              <a:gd name="T12" fmla="*/ 16 w 40"/>
              <a:gd name="T13" fmla="*/ 104 h 164"/>
              <a:gd name="T14" fmla="*/ 16 w 40"/>
              <a:gd name="T15" fmla="*/ 92 h 164"/>
              <a:gd name="T16" fmla="*/ 16 w 40"/>
              <a:gd name="T17" fmla="*/ 76 h 164"/>
              <a:gd name="T18" fmla="*/ 20 w 40"/>
              <a:gd name="T19" fmla="*/ 60 h 164"/>
              <a:gd name="T20" fmla="*/ 20 w 40"/>
              <a:gd name="T21" fmla="*/ 44 h 164"/>
              <a:gd name="T22" fmla="*/ 20 w 40"/>
              <a:gd name="T23" fmla="*/ 20 h 164"/>
              <a:gd name="T24" fmla="*/ 20 w 40"/>
              <a:gd name="T25" fmla="*/ 0 h 164"/>
              <a:gd name="T26" fmla="*/ 40 w 40"/>
              <a:gd name="T27" fmla="*/ 0 h 164"/>
              <a:gd name="T28" fmla="*/ 40 w 40"/>
              <a:gd name="T29" fmla="*/ 0 h 164"/>
              <a:gd name="T30" fmla="*/ 40 w 40"/>
              <a:gd name="T31" fmla="*/ 4 h 164"/>
              <a:gd name="T32" fmla="*/ 40 w 40"/>
              <a:gd name="T33" fmla="*/ 8 h 164"/>
              <a:gd name="T34" fmla="*/ 40 w 40"/>
              <a:gd name="T35" fmla="*/ 12 h 164"/>
              <a:gd name="T36" fmla="*/ 40 w 40"/>
              <a:gd name="T37" fmla="*/ 20 h 164"/>
              <a:gd name="T38" fmla="*/ 40 w 40"/>
              <a:gd name="T39" fmla="*/ 28 h 164"/>
              <a:gd name="T40" fmla="*/ 36 w 40"/>
              <a:gd name="T41" fmla="*/ 36 h 164"/>
              <a:gd name="T42" fmla="*/ 36 w 40"/>
              <a:gd name="T43" fmla="*/ 44 h 164"/>
              <a:gd name="T44" fmla="*/ 36 w 40"/>
              <a:gd name="T45" fmla="*/ 56 h 164"/>
              <a:gd name="T46" fmla="*/ 32 w 40"/>
              <a:gd name="T47" fmla="*/ 68 h 164"/>
              <a:gd name="T48" fmla="*/ 32 w 40"/>
              <a:gd name="T49" fmla="*/ 80 h 164"/>
              <a:gd name="T50" fmla="*/ 28 w 40"/>
              <a:gd name="T51" fmla="*/ 96 h 164"/>
              <a:gd name="T52" fmla="*/ 24 w 40"/>
              <a:gd name="T53" fmla="*/ 112 h 164"/>
              <a:gd name="T54" fmla="*/ 20 w 40"/>
              <a:gd name="T55" fmla="*/ 128 h 164"/>
              <a:gd name="T56" fmla="*/ 12 w 40"/>
              <a:gd name="T57" fmla="*/ 164 h 164"/>
              <a:gd name="T58" fmla="*/ 12 w 40"/>
              <a:gd name="T59" fmla="*/ 164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0" h="164">
                <a:moveTo>
                  <a:pt x="12" y="164"/>
                </a:moveTo>
                <a:lnTo>
                  <a:pt x="0" y="164"/>
                </a:lnTo>
                <a:lnTo>
                  <a:pt x="4" y="152"/>
                </a:lnTo>
                <a:lnTo>
                  <a:pt x="8" y="144"/>
                </a:lnTo>
                <a:lnTo>
                  <a:pt x="12" y="120"/>
                </a:lnTo>
                <a:lnTo>
                  <a:pt x="12" y="112"/>
                </a:lnTo>
                <a:lnTo>
                  <a:pt x="16" y="104"/>
                </a:lnTo>
                <a:lnTo>
                  <a:pt x="16" y="92"/>
                </a:lnTo>
                <a:lnTo>
                  <a:pt x="16" y="76"/>
                </a:lnTo>
                <a:lnTo>
                  <a:pt x="20" y="60"/>
                </a:lnTo>
                <a:lnTo>
                  <a:pt x="20" y="44"/>
                </a:lnTo>
                <a:lnTo>
                  <a:pt x="20" y="20"/>
                </a:lnTo>
                <a:lnTo>
                  <a:pt x="20" y="0"/>
                </a:lnTo>
                <a:lnTo>
                  <a:pt x="40" y="0"/>
                </a:lnTo>
                <a:lnTo>
                  <a:pt x="40" y="0"/>
                </a:lnTo>
                <a:lnTo>
                  <a:pt x="40" y="4"/>
                </a:lnTo>
                <a:lnTo>
                  <a:pt x="40" y="8"/>
                </a:lnTo>
                <a:lnTo>
                  <a:pt x="40" y="12"/>
                </a:lnTo>
                <a:lnTo>
                  <a:pt x="40" y="20"/>
                </a:lnTo>
                <a:lnTo>
                  <a:pt x="40" y="28"/>
                </a:lnTo>
                <a:lnTo>
                  <a:pt x="36" y="36"/>
                </a:lnTo>
                <a:lnTo>
                  <a:pt x="36" y="44"/>
                </a:lnTo>
                <a:lnTo>
                  <a:pt x="36" y="56"/>
                </a:lnTo>
                <a:lnTo>
                  <a:pt x="32" y="68"/>
                </a:lnTo>
                <a:lnTo>
                  <a:pt x="32" y="80"/>
                </a:lnTo>
                <a:lnTo>
                  <a:pt x="28" y="96"/>
                </a:lnTo>
                <a:lnTo>
                  <a:pt x="24" y="112"/>
                </a:lnTo>
                <a:lnTo>
                  <a:pt x="20" y="128"/>
                </a:lnTo>
                <a:lnTo>
                  <a:pt x="12" y="164"/>
                </a:lnTo>
                <a:lnTo>
                  <a:pt x="12" y="1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6" name="Freeform 312">
            <a:extLst>
              <a:ext uri="{FF2B5EF4-FFF2-40B4-BE49-F238E27FC236}">
                <a16:creationId xmlns:a16="http://schemas.microsoft.com/office/drawing/2014/main" xmlns="" id="{19C6FE0E-EAFE-439D-A4B0-5F37A420F4C1}"/>
              </a:ext>
            </a:extLst>
          </p:cNvPr>
          <p:cNvSpPr>
            <a:spLocks/>
          </p:cNvSpPr>
          <p:nvPr/>
        </p:nvSpPr>
        <p:spPr bwMode="auto">
          <a:xfrm>
            <a:off x="5035479" y="5500764"/>
            <a:ext cx="851275" cy="1027293"/>
          </a:xfrm>
          <a:custGeom>
            <a:avLst/>
            <a:gdLst>
              <a:gd name="T0" fmla="*/ 128 w 224"/>
              <a:gd name="T1" fmla="*/ 176 h 216"/>
              <a:gd name="T2" fmla="*/ 108 w 224"/>
              <a:gd name="T3" fmla="*/ 188 h 216"/>
              <a:gd name="T4" fmla="*/ 88 w 224"/>
              <a:gd name="T5" fmla="*/ 196 h 216"/>
              <a:gd name="T6" fmla="*/ 68 w 224"/>
              <a:gd name="T7" fmla="*/ 204 h 216"/>
              <a:gd name="T8" fmla="*/ 48 w 224"/>
              <a:gd name="T9" fmla="*/ 212 h 216"/>
              <a:gd name="T10" fmla="*/ 36 w 224"/>
              <a:gd name="T11" fmla="*/ 212 h 216"/>
              <a:gd name="T12" fmla="*/ 28 w 224"/>
              <a:gd name="T13" fmla="*/ 216 h 216"/>
              <a:gd name="T14" fmla="*/ 20 w 224"/>
              <a:gd name="T15" fmla="*/ 216 h 216"/>
              <a:gd name="T16" fmla="*/ 12 w 224"/>
              <a:gd name="T17" fmla="*/ 216 h 216"/>
              <a:gd name="T18" fmla="*/ 8 w 224"/>
              <a:gd name="T19" fmla="*/ 216 h 216"/>
              <a:gd name="T20" fmla="*/ 4 w 224"/>
              <a:gd name="T21" fmla="*/ 216 h 216"/>
              <a:gd name="T22" fmla="*/ 0 w 224"/>
              <a:gd name="T23" fmla="*/ 212 h 216"/>
              <a:gd name="T24" fmla="*/ 0 w 224"/>
              <a:gd name="T25" fmla="*/ 212 h 216"/>
              <a:gd name="T26" fmla="*/ 0 w 224"/>
              <a:gd name="T27" fmla="*/ 208 h 216"/>
              <a:gd name="T28" fmla="*/ 0 w 224"/>
              <a:gd name="T29" fmla="*/ 208 h 216"/>
              <a:gd name="T30" fmla="*/ 0 w 224"/>
              <a:gd name="T31" fmla="*/ 204 h 216"/>
              <a:gd name="T32" fmla="*/ 4 w 224"/>
              <a:gd name="T33" fmla="*/ 200 h 216"/>
              <a:gd name="T34" fmla="*/ 12 w 224"/>
              <a:gd name="T35" fmla="*/ 196 h 216"/>
              <a:gd name="T36" fmla="*/ 24 w 224"/>
              <a:gd name="T37" fmla="*/ 192 h 216"/>
              <a:gd name="T38" fmla="*/ 36 w 224"/>
              <a:gd name="T39" fmla="*/ 188 h 216"/>
              <a:gd name="T40" fmla="*/ 52 w 224"/>
              <a:gd name="T41" fmla="*/ 180 h 216"/>
              <a:gd name="T42" fmla="*/ 68 w 224"/>
              <a:gd name="T43" fmla="*/ 172 h 216"/>
              <a:gd name="T44" fmla="*/ 88 w 224"/>
              <a:gd name="T45" fmla="*/ 160 h 216"/>
              <a:gd name="T46" fmla="*/ 104 w 224"/>
              <a:gd name="T47" fmla="*/ 148 h 216"/>
              <a:gd name="T48" fmla="*/ 120 w 224"/>
              <a:gd name="T49" fmla="*/ 136 h 216"/>
              <a:gd name="T50" fmla="*/ 132 w 224"/>
              <a:gd name="T51" fmla="*/ 124 h 216"/>
              <a:gd name="T52" fmla="*/ 140 w 224"/>
              <a:gd name="T53" fmla="*/ 112 h 216"/>
              <a:gd name="T54" fmla="*/ 148 w 224"/>
              <a:gd name="T55" fmla="*/ 100 h 216"/>
              <a:gd name="T56" fmla="*/ 156 w 224"/>
              <a:gd name="T57" fmla="*/ 88 h 216"/>
              <a:gd name="T58" fmla="*/ 160 w 224"/>
              <a:gd name="T59" fmla="*/ 76 h 216"/>
              <a:gd name="T60" fmla="*/ 164 w 224"/>
              <a:gd name="T61" fmla="*/ 60 h 216"/>
              <a:gd name="T62" fmla="*/ 168 w 224"/>
              <a:gd name="T63" fmla="*/ 52 h 216"/>
              <a:gd name="T64" fmla="*/ 168 w 224"/>
              <a:gd name="T65" fmla="*/ 40 h 216"/>
              <a:gd name="T66" fmla="*/ 164 w 224"/>
              <a:gd name="T67" fmla="*/ 32 h 216"/>
              <a:gd name="T68" fmla="*/ 164 w 224"/>
              <a:gd name="T69" fmla="*/ 28 h 216"/>
              <a:gd name="T70" fmla="*/ 160 w 224"/>
              <a:gd name="T71" fmla="*/ 20 h 216"/>
              <a:gd name="T72" fmla="*/ 156 w 224"/>
              <a:gd name="T73" fmla="*/ 16 h 216"/>
              <a:gd name="T74" fmla="*/ 156 w 224"/>
              <a:gd name="T75" fmla="*/ 12 h 216"/>
              <a:gd name="T76" fmla="*/ 160 w 224"/>
              <a:gd name="T77" fmla="*/ 8 h 216"/>
              <a:gd name="T78" fmla="*/ 164 w 224"/>
              <a:gd name="T79" fmla="*/ 4 h 216"/>
              <a:gd name="T80" fmla="*/ 168 w 224"/>
              <a:gd name="T81" fmla="*/ 4 h 216"/>
              <a:gd name="T82" fmla="*/ 180 w 224"/>
              <a:gd name="T83" fmla="*/ 0 h 216"/>
              <a:gd name="T84" fmla="*/ 192 w 224"/>
              <a:gd name="T85" fmla="*/ 4 h 216"/>
              <a:gd name="T86" fmla="*/ 204 w 224"/>
              <a:gd name="T87" fmla="*/ 4 h 216"/>
              <a:gd name="T88" fmla="*/ 212 w 224"/>
              <a:gd name="T89" fmla="*/ 8 h 216"/>
              <a:gd name="T90" fmla="*/ 216 w 224"/>
              <a:gd name="T91" fmla="*/ 12 h 216"/>
              <a:gd name="T92" fmla="*/ 220 w 224"/>
              <a:gd name="T93" fmla="*/ 20 h 216"/>
              <a:gd name="T94" fmla="*/ 224 w 224"/>
              <a:gd name="T95" fmla="*/ 24 h 216"/>
              <a:gd name="T96" fmla="*/ 220 w 224"/>
              <a:gd name="T97" fmla="*/ 36 h 216"/>
              <a:gd name="T98" fmla="*/ 220 w 224"/>
              <a:gd name="T99" fmla="*/ 48 h 216"/>
              <a:gd name="T100" fmla="*/ 220 w 224"/>
              <a:gd name="T101" fmla="*/ 60 h 216"/>
              <a:gd name="T102" fmla="*/ 216 w 224"/>
              <a:gd name="T103" fmla="*/ 76 h 216"/>
              <a:gd name="T104" fmla="*/ 208 w 224"/>
              <a:gd name="T105" fmla="*/ 92 h 216"/>
              <a:gd name="T106" fmla="*/ 200 w 224"/>
              <a:gd name="T107" fmla="*/ 108 h 216"/>
              <a:gd name="T108" fmla="*/ 192 w 224"/>
              <a:gd name="T109" fmla="*/ 124 h 216"/>
              <a:gd name="T110" fmla="*/ 180 w 224"/>
              <a:gd name="T111" fmla="*/ 140 h 216"/>
              <a:gd name="T112" fmla="*/ 164 w 224"/>
              <a:gd name="T113" fmla="*/ 152 h 216"/>
              <a:gd name="T114" fmla="*/ 148 w 224"/>
              <a:gd name="T115" fmla="*/ 164 h 216"/>
              <a:gd name="T116" fmla="*/ 128 w 224"/>
              <a:gd name="T117" fmla="*/ 176 h 216"/>
              <a:gd name="T118" fmla="*/ 128 w 224"/>
              <a:gd name="T119" fmla="*/ 17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24" h="216">
                <a:moveTo>
                  <a:pt x="128" y="176"/>
                </a:moveTo>
                <a:lnTo>
                  <a:pt x="108" y="188"/>
                </a:lnTo>
                <a:lnTo>
                  <a:pt x="88" y="196"/>
                </a:lnTo>
                <a:lnTo>
                  <a:pt x="68" y="204"/>
                </a:lnTo>
                <a:lnTo>
                  <a:pt x="48" y="212"/>
                </a:lnTo>
                <a:lnTo>
                  <a:pt x="36" y="212"/>
                </a:lnTo>
                <a:lnTo>
                  <a:pt x="28" y="216"/>
                </a:lnTo>
                <a:lnTo>
                  <a:pt x="20" y="216"/>
                </a:lnTo>
                <a:lnTo>
                  <a:pt x="12" y="216"/>
                </a:lnTo>
                <a:lnTo>
                  <a:pt x="8" y="216"/>
                </a:lnTo>
                <a:lnTo>
                  <a:pt x="4" y="216"/>
                </a:lnTo>
                <a:lnTo>
                  <a:pt x="0" y="212"/>
                </a:lnTo>
                <a:lnTo>
                  <a:pt x="0" y="212"/>
                </a:lnTo>
                <a:lnTo>
                  <a:pt x="0" y="208"/>
                </a:lnTo>
                <a:lnTo>
                  <a:pt x="0" y="208"/>
                </a:lnTo>
                <a:lnTo>
                  <a:pt x="0" y="204"/>
                </a:lnTo>
                <a:lnTo>
                  <a:pt x="4" y="200"/>
                </a:lnTo>
                <a:lnTo>
                  <a:pt x="12" y="196"/>
                </a:lnTo>
                <a:lnTo>
                  <a:pt x="24" y="192"/>
                </a:lnTo>
                <a:lnTo>
                  <a:pt x="36" y="188"/>
                </a:lnTo>
                <a:lnTo>
                  <a:pt x="52" y="180"/>
                </a:lnTo>
                <a:lnTo>
                  <a:pt x="68" y="172"/>
                </a:lnTo>
                <a:lnTo>
                  <a:pt x="88" y="160"/>
                </a:lnTo>
                <a:lnTo>
                  <a:pt x="104" y="148"/>
                </a:lnTo>
                <a:lnTo>
                  <a:pt x="120" y="136"/>
                </a:lnTo>
                <a:lnTo>
                  <a:pt x="132" y="124"/>
                </a:lnTo>
                <a:lnTo>
                  <a:pt x="140" y="112"/>
                </a:lnTo>
                <a:lnTo>
                  <a:pt x="148" y="100"/>
                </a:lnTo>
                <a:lnTo>
                  <a:pt x="156" y="88"/>
                </a:lnTo>
                <a:lnTo>
                  <a:pt x="160" y="76"/>
                </a:lnTo>
                <a:lnTo>
                  <a:pt x="164" y="60"/>
                </a:lnTo>
                <a:lnTo>
                  <a:pt x="168" y="52"/>
                </a:lnTo>
                <a:lnTo>
                  <a:pt x="168" y="40"/>
                </a:lnTo>
                <a:lnTo>
                  <a:pt x="164" y="32"/>
                </a:lnTo>
                <a:lnTo>
                  <a:pt x="164" y="28"/>
                </a:lnTo>
                <a:lnTo>
                  <a:pt x="160" y="20"/>
                </a:lnTo>
                <a:lnTo>
                  <a:pt x="156" y="16"/>
                </a:lnTo>
                <a:lnTo>
                  <a:pt x="156" y="12"/>
                </a:lnTo>
                <a:lnTo>
                  <a:pt x="160" y="8"/>
                </a:lnTo>
                <a:lnTo>
                  <a:pt x="164" y="4"/>
                </a:lnTo>
                <a:lnTo>
                  <a:pt x="168" y="4"/>
                </a:lnTo>
                <a:lnTo>
                  <a:pt x="180" y="0"/>
                </a:lnTo>
                <a:lnTo>
                  <a:pt x="192" y="4"/>
                </a:lnTo>
                <a:lnTo>
                  <a:pt x="204" y="4"/>
                </a:lnTo>
                <a:lnTo>
                  <a:pt x="212" y="8"/>
                </a:lnTo>
                <a:lnTo>
                  <a:pt x="216" y="12"/>
                </a:lnTo>
                <a:lnTo>
                  <a:pt x="220" y="20"/>
                </a:lnTo>
                <a:lnTo>
                  <a:pt x="224" y="24"/>
                </a:lnTo>
                <a:lnTo>
                  <a:pt x="220" y="36"/>
                </a:lnTo>
                <a:lnTo>
                  <a:pt x="220" y="48"/>
                </a:lnTo>
                <a:lnTo>
                  <a:pt x="220" y="60"/>
                </a:lnTo>
                <a:lnTo>
                  <a:pt x="216" y="76"/>
                </a:lnTo>
                <a:lnTo>
                  <a:pt x="208" y="92"/>
                </a:lnTo>
                <a:lnTo>
                  <a:pt x="200" y="108"/>
                </a:lnTo>
                <a:lnTo>
                  <a:pt x="192" y="124"/>
                </a:lnTo>
                <a:lnTo>
                  <a:pt x="180" y="140"/>
                </a:lnTo>
                <a:lnTo>
                  <a:pt x="164" y="152"/>
                </a:lnTo>
                <a:lnTo>
                  <a:pt x="148" y="164"/>
                </a:lnTo>
                <a:lnTo>
                  <a:pt x="128" y="176"/>
                </a:lnTo>
                <a:lnTo>
                  <a:pt x="128" y="1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313">
            <a:extLst>
              <a:ext uri="{FF2B5EF4-FFF2-40B4-BE49-F238E27FC236}">
                <a16:creationId xmlns:a16="http://schemas.microsoft.com/office/drawing/2014/main" xmlns="" id="{A01458E2-329E-4E75-A811-CF651510E845}"/>
              </a:ext>
            </a:extLst>
          </p:cNvPr>
          <p:cNvSpPr>
            <a:spLocks/>
          </p:cNvSpPr>
          <p:nvPr/>
        </p:nvSpPr>
        <p:spPr bwMode="auto">
          <a:xfrm>
            <a:off x="4989875" y="5158334"/>
            <a:ext cx="319228" cy="608766"/>
          </a:xfrm>
          <a:custGeom>
            <a:avLst/>
            <a:gdLst>
              <a:gd name="T0" fmla="*/ 16 w 84"/>
              <a:gd name="T1" fmla="*/ 64 h 128"/>
              <a:gd name="T2" fmla="*/ 24 w 84"/>
              <a:gd name="T3" fmla="*/ 56 h 128"/>
              <a:gd name="T4" fmla="*/ 32 w 84"/>
              <a:gd name="T5" fmla="*/ 44 h 128"/>
              <a:gd name="T6" fmla="*/ 36 w 84"/>
              <a:gd name="T7" fmla="*/ 36 h 128"/>
              <a:gd name="T8" fmla="*/ 40 w 84"/>
              <a:gd name="T9" fmla="*/ 24 h 128"/>
              <a:gd name="T10" fmla="*/ 44 w 84"/>
              <a:gd name="T11" fmla="*/ 12 h 128"/>
              <a:gd name="T12" fmla="*/ 52 w 84"/>
              <a:gd name="T13" fmla="*/ 4 h 128"/>
              <a:gd name="T14" fmla="*/ 56 w 84"/>
              <a:gd name="T15" fmla="*/ 0 h 128"/>
              <a:gd name="T16" fmla="*/ 60 w 84"/>
              <a:gd name="T17" fmla="*/ 0 h 128"/>
              <a:gd name="T18" fmla="*/ 60 w 84"/>
              <a:gd name="T19" fmla="*/ 0 h 128"/>
              <a:gd name="T20" fmla="*/ 68 w 84"/>
              <a:gd name="T21" fmla="*/ 0 h 128"/>
              <a:gd name="T22" fmla="*/ 72 w 84"/>
              <a:gd name="T23" fmla="*/ 4 h 128"/>
              <a:gd name="T24" fmla="*/ 76 w 84"/>
              <a:gd name="T25" fmla="*/ 8 h 128"/>
              <a:gd name="T26" fmla="*/ 80 w 84"/>
              <a:gd name="T27" fmla="*/ 12 h 128"/>
              <a:gd name="T28" fmla="*/ 80 w 84"/>
              <a:gd name="T29" fmla="*/ 16 h 128"/>
              <a:gd name="T30" fmla="*/ 84 w 84"/>
              <a:gd name="T31" fmla="*/ 24 h 128"/>
              <a:gd name="T32" fmla="*/ 84 w 84"/>
              <a:gd name="T33" fmla="*/ 32 h 128"/>
              <a:gd name="T34" fmla="*/ 84 w 84"/>
              <a:gd name="T35" fmla="*/ 44 h 128"/>
              <a:gd name="T36" fmla="*/ 84 w 84"/>
              <a:gd name="T37" fmla="*/ 56 h 128"/>
              <a:gd name="T38" fmla="*/ 80 w 84"/>
              <a:gd name="T39" fmla="*/ 68 h 128"/>
              <a:gd name="T40" fmla="*/ 76 w 84"/>
              <a:gd name="T41" fmla="*/ 84 h 128"/>
              <a:gd name="T42" fmla="*/ 64 w 84"/>
              <a:gd name="T43" fmla="*/ 100 h 128"/>
              <a:gd name="T44" fmla="*/ 60 w 84"/>
              <a:gd name="T45" fmla="*/ 104 h 128"/>
              <a:gd name="T46" fmla="*/ 56 w 84"/>
              <a:gd name="T47" fmla="*/ 112 h 128"/>
              <a:gd name="T48" fmla="*/ 48 w 84"/>
              <a:gd name="T49" fmla="*/ 116 h 128"/>
              <a:gd name="T50" fmla="*/ 44 w 84"/>
              <a:gd name="T51" fmla="*/ 120 h 128"/>
              <a:gd name="T52" fmla="*/ 40 w 84"/>
              <a:gd name="T53" fmla="*/ 124 h 128"/>
              <a:gd name="T54" fmla="*/ 36 w 84"/>
              <a:gd name="T55" fmla="*/ 128 h 128"/>
              <a:gd name="T56" fmla="*/ 28 w 84"/>
              <a:gd name="T57" fmla="*/ 128 h 128"/>
              <a:gd name="T58" fmla="*/ 24 w 84"/>
              <a:gd name="T59" fmla="*/ 128 h 128"/>
              <a:gd name="T60" fmla="*/ 16 w 84"/>
              <a:gd name="T61" fmla="*/ 124 h 128"/>
              <a:gd name="T62" fmla="*/ 12 w 84"/>
              <a:gd name="T63" fmla="*/ 120 h 128"/>
              <a:gd name="T64" fmla="*/ 8 w 84"/>
              <a:gd name="T65" fmla="*/ 112 h 128"/>
              <a:gd name="T66" fmla="*/ 4 w 84"/>
              <a:gd name="T67" fmla="*/ 104 h 128"/>
              <a:gd name="T68" fmla="*/ 4 w 84"/>
              <a:gd name="T69" fmla="*/ 96 h 128"/>
              <a:gd name="T70" fmla="*/ 0 w 84"/>
              <a:gd name="T71" fmla="*/ 92 h 128"/>
              <a:gd name="T72" fmla="*/ 0 w 84"/>
              <a:gd name="T73" fmla="*/ 88 h 128"/>
              <a:gd name="T74" fmla="*/ 0 w 84"/>
              <a:gd name="T75" fmla="*/ 84 h 128"/>
              <a:gd name="T76" fmla="*/ 4 w 84"/>
              <a:gd name="T77" fmla="*/ 80 h 128"/>
              <a:gd name="T78" fmla="*/ 8 w 84"/>
              <a:gd name="T79" fmla="*/ 72 h 128"/>
              <a:gd name="T80" fmla="*/ 16 w 84"/>
              <a:gd name="T81" fmla="*/ 64 h 128"/>
              <a:gd name="T82" fmla="*/ 16 w 84"/>
              <a:gd name="T83" fmla="*/ 6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4" h="128">
                <a:moveTo>
                  <a:pt x="16" y="64"/>
                </a:moveTo>
                <a:lnTo>
                  <a:pt x="24" y="56"/>
                </a:lnTo>
                <a:lnTo>
                  <a:pt x="32" y="44"/>
                </a:lnTo>
                <a:lnTo>
                  <a:pt x="36" y="36"/>
                </a:lnTo>
                <a:lnTo>
                  <a:pt x="40" y="24"/>
                </a:lnTo>
                <a:lnTo>
                  <a:pt x="44" y="12"/>
                </a:lnTo>
                <a:lnTo>
                  <a:pt x="52" y="4"/>
                </a:lnTo>
                <a:lnTo>
                  <a:pt x="56" y="0"/>
                </a:lnTo>
                <a:lnTo>
                  <a:pt x="60" y="0"/>
                </a:lnTo>
                <a:lnTo>
                  <a:pt x="60" y="0"/>
                </a:lnTo>
                <a:lnTo>
                  <a:pt x="68" y="0"/>
                </a:lnTo>
                <a:lnTo>
                  <a:pt x="72" y="4"/>
                </a:lnTo>
                <a:lnTo>
                  <a:pt x="76" y="8"/>
                </a:lnTo>
                <a:lnTo>
                  <a:pt x="80" y="12"/>
                </a:lnTo>
                <a:lnTo>
                  <a:pt x="80" y="16"/>
                </a:lnTo>
                <a:lnTo>
                  <a:pt x="84" y="24"/>
                </a:lnTo>
                <a:lnTo>
                  <a:pt x="84" y="32"/>
                </a:lnTo>
                <a:lnTo>
                  <a:pt x="84" y="44"/>
                </a:lnTo>
                <a:lnTo>
                  <a:pt x="84" y="56"/>
                </a:lnTo>
                <a:lnTo>
                  <a:pt x="80" y="68"/>
                </a:lnTo>
                <a:lnTo>
                  <a:pt x="76" y="84"/>
                </a:lnTo>
                <a:lnTo>
                  <a:pt x="64" y="100"/>
                </a:lnTo>
                <a:lnTo>
                  <a:pt x="60" y="104"/>
                </a:lnTo>
                <a:lnTo>
                  <a:pt x="56" y="112"/>
                </a:lnTo>
                <a:lnTo>
                  <a:pt x="48" y="116"/>
                </a:lnTo>
                <a:lnTo>
                  <a:pt x="44" y="120"/>
                </a:lnTo>
                <a:lnTo>
                  <a:pt x="40" y="124"/>
                </a:lnTo>
                <a:lnTo>
                  <a:pt x="36" y="128"/>
                </a:lnTo>
                <a:lnTo>
                  <a:pt x="28" y="128"/>
                </a:lnTo>
                <a:lnTo>
                  <a:pt x="24" y="128"/>
                </a:lnTo>
                <a:lnTo>
                  <a:pt x="16" y="124"/>
                </a:lnTo>
                <a:lnTo>
                  <a:pt x="12" y="120"/>
                </a:lnTo>
                <a:lnTo>
                  <a:pt x="8" y="112"/>
                </a:lnTo>
                <a:lnTo>
                  <a:pt x="4" y="104"/>
                </a:lnTo>
                <a:lnTo>
                  <a:pt x="4" y="96"/>
                </a:lnTo>
                <a:lnTo>
                  <a:pt x="0" y="92"/>
                </a:lnTo>
                <a:lnTo>
                  <a:pt x="0" y="88"/>
                </a:lnTo>
                <a:lnTo>
                  <a:pt x="0" y="84"/>
                </a:lnTo>
                <a:lnTo>
                  <a:pt x="4" y="80"/>
                </a:lnTo>
                <a:lnTo>
                  <a:pt x="8" y="72"/>
                </a:lnTo>
                <a:lnTo>
                  <a:pt x="16" y="64"/>
                </a:lnTo>
                <a:lnTo>
                  <a:pt x="16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8" name="Freeform 315">
            <a:extLst>
              <a:ext uri="{FF2B5EF4-FFF2-40B4-BE49-F238E27FC236}">
                <a16:creationId xmlns:a16="http://schemas.microsoft.com/office/drawing/2014/main" xmlns="" id="{294CF935-460C-44A3-B5CF-896033B3D23E}"/>
              </a:ext>
            </a:extLst>
          </p:cNvPr>
          <p:cNvSpPr>
            <a:spLocks/>
          </p:cNvSpPr>
          <p:nvPr/>
        </p:nvSpPr>
        <p:spPr bwMode="auto">
          <a:xfrm>
            <a:off x="5552325" y="4644687"/>
            <a:ext cx="304027" cy="513646"/>
          </a:xfrm>
          <a:custGeom>
            <a:avLst/>
            <a:gdLst>
              <a:gd name="T0" fmla="*/ 32 w 80"/>
              <a:gd name="T1" fmla="*/ 68 h 108"/>
              <a:gd name="T2" fmla="*/ 28 w 80"/>
              <a:gd name="T3" fmla="*/ 52 h 108"/>
              <a:gd name="T4" fmla="*/ 24 w 80"/>
              <a:gd name="T5" fmla="*/ 36 h 108"/>
              <a:gd name="T6" fmla="*/ 20 w 80"/>
              <a:gd name="T7" fmla="*/ 32 h 108"/>
              <a:gd name="T8" fmla="*/ 16 w 80"/>
              <a:gd name="T9" fmla="*/ 28 h 108"/>
              <a:gd name="T10" fmla="*/ 16 w 80"/>
              <a:gd name="T11" fmla="*/ 24 h 108"/>
              <a:gd name="T12" fmla="*/ 12 w 80"/>
              <a:gd name="T13" fmla="*/ 20 h 108"/>
              <a:gd name="T14" fmla="*/ 4 w 80"/>
              <a:gd name="T15" fmla="*/ 20 h 108"/>
              <a:gd name="T16" fmla="*/ 4 w 80"/>
              <a:gd name="T17" fmla="*/ 16 h 108"/>
              <a:gd name="T18" fmla="*/ 0 w 80"/>
              <a:gd name="T19" fmla="*/ 8 h 108"/>
              <a:gd name="T20" fmla="*/ 4 w 80"/>
              <a:gd name="T21" fmla="*/ 4 h 108"/>
              <a:gd name="T22" fmla="*/ 4 w 80"/>
              <a:gd name="T23" fmla="*/ 4 h 108"/>
              <a:gd name="T24" fmla="*/ 8 w 80"/>
              <a:gd name="T25" fmla="*/ 0 h 108"/>
              <a:gd name="T26" fmla="*/ 16 w 80"/>
              <a:gd name="T27" fmla="*/ 0 h 108"/>
              <a:gd name="T28" fmla="*/ 24 w 80"/>
              <a:gd name="T29" fmla="*/ 0 h 108"/>
              <a:gd name="T30" fmla="*/ 32 w 80"/>
              <a:gd name="T31" fmla="*/ 0 h 108"/>
              <a:gd name="T32" fmla="*/ 44 w 80"/>
              <a:gd name="T33" fmla="*/ 4 h 108"/>
              <a:gd name="T34" fmla="*/ 60 w 80"/>
              <a:gd name="T35" fmla="*/ 4 h 108"/>
              <a:gd name="T36" fmla="*/ 76 w 80"/>
              <a:gd name="T37" fmla="*/ 8 h 108"/>
              <a:gd name="T38" fmla="*/ 76 w 80"/>
              <a:gd name="T39" fmla="*/ 40 h 108"/>
              <a:gd name="T40" fmla="*/ 76 w 80"/>
              <a:gd name="T41" fmla="*/ 56 h 108"/>
              <a:gd name="T42" fmla="*/ 80 w 80"/>
              <a:gd name="T43" fmla="*/ 72 h 108"/>
              <a:gd name="T44" fmla="*/ 80 w 80"/>
              <a:gd name="T45" fmla="*/ 80 h 108"/>
              <a:gd name="T46" fmla="*/ 80 w 80"/>
              <a:gd name="T47" fmla="*/ 88 h 108"/>
              <a:gd name="T48" fmla="*/ 80 w 80"/>
              <a:gd name="T49" fmla="*/ 96 h 108"/>
              <a:gd name="T50" fmla="*/ 76 w 80"/>
              <a:gd name="T51" fmla="*/ 100 h 108"/>
              <a:gd name="T52" fmla="*/ 76 w 80"/>
              <a:gd name="T53" fmla="*/ 104 h 108"/>
              <a:gd name="T54" fmla="*/ 72 w 80"/>
              <a:gd name="T55" fmla="*/ 108 h 108"/>
              <a:gd name="T56" fmla="*/ 68 w 80"/>
              <a:gd name="T57" fmla="*/ 108 h 108"/>
              <a:gd name="T58" fmla="*/ 60 w 80"/>
              <a:gd name="T59" fmla="*/ 108 h 108"/>
              <a:gd name="T60" fmla="*/ 56 w 80"/>
              <a:gd name="T61" fmla="*/ 108 h 108"/>
              <a:gd name="T62" fmla="*/ 52 w 80"/>
              <a:gd name="T63" fmla="*/ 108 h 108"/>
              <a:gd name="T64" fmla="*/ 48 w 80"/>
              <a:gd name="T65" fmla="*/ 104 h 108"/>
              <a:gd name="T66" fmla="*/ 44 w 80"/>
              <a:gd name="T67" fmla="*/ 100 h 108"/>
              <a:gd name="T68" fmla="*/ 40 w 80"/>
              <a:gd name="T69" fmla="*/ 92 h 108"/>
              <a:gd name="T70" fmla="*/ 36 w 80"/>
              <a:gd name="T71" fmla="*/ 84 h 108"/>
              <a:gd name="T72" fmla="*/ 36 w 80"/>
              <a:gd name="T73" fmla="*/ 76 h 108"/>
              <a:gd name="T74" fmla="*/ 32 w 80"/>
              <a:gd name="T75" fmla="*/ 68 h 108"/>
              <a:gd name="T76" fmla="*/ 32 w 80"/>
              <a:gd name="T77" fmla="*/ 68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0" h="108">
                <a:moveTo>
                  <a:pt x="32" y="68"/>
                </a:moveTo>
                <a:lnTo>
                  <a:pt x="28" y="52"/>
                </a:lnTo>
                <a:lnTo>
                  <a:pt x="24" y="36"/>
                </a:lnTo>
                <a:lnTo>
                  <a:pt x="20" y="32"/>
                </a:lnTo>
                <a:lnTo>
                  <a:pt x="16" y="28"/>
                </a:lnTo>
                <a:lnTo>
                  <a:pt x="16" y="24"/>
                </a:lnTo>
                <a:lnTo>
                  <a:pt x="12" y="20"/>
                </a:lnTo>
                <a:lnTo>
                  <a:pt x="4" y="20"/>
                </a:lnTo>
                <a:lnTo>
                  <a:pt x="4" y="16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4" y="4"/>
                </a:lnTo>
                <a:lnTo>
                  <a:pt x="60" y="4"/>
                </a:lnTo>
                <a:lnTo>
                  <a:pt x="76" y="8"/>
                </a:lnTo>
                <a:lnTo>
                  <a:pt x="76" y="40"/>
                </a:lnTo>
                <a:lnTo>
                  <a:pt x="76" y="56"/>
                </a:lnTo>
                <a:lnTo>
                  <a:pt x="80" y="72"/>
                </a:lnTo>
                <a:lnTo>
                  <a:pt x="80" y="80"/>
                </a:lnTo>
                <a:lnTo>
                  <a:pt x="80" y="88"/>
                </a:lnTo>
                <a:lnTo>
                  <a:pt x="80" y="96"/>
                </a:lnTo>
                <a:lnTo>
                  <a:pt x="76" y="100"/>
                </a:lnTo>
                <a:lnTo>
                  <a:pt x="76" y="104"/>
                </a:lnTo>
                <a:lnTo>
                  <a:pt x="72" y="108"/>
                </a:lnTo>
                <a:lnTo>
                  <a:pt x="68" y="108"/>
                </a:lnTo>
                <a:lnTo>
                  <a:pt x="60" y="108"/>
                </a:lnTo>
                <a:lnTo>
                  <a:pt x="56" y="108"/>
                </a:lnTo>
                <a:lnTo>
                  <a:pt x="52" y="108"/>
                </a:lnTo>
                <a:lnTo>
                  <a:pt x="48" y="104"/>
                </a:lnTo>
                <a:lnTo>
                  <a:pt x="44" y="100"/>
                </a:lnTo>
                <a:lnTo>
                  <a:pt x="40" y="92"/>
                </a:lnTo>
                <a:lnTo>
                  <a:pt x="36" y="84"/>
                </a:lnTo>
                <a:lnTo>
                  <a:pt x="36" y="76"/>
                </a:lnTo>
                <a:lnTo>
                  <a:pt x="32" y="68"/>
                </a:lnTo>
                <a:lnTo>
                  <a:pt x="32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317">
            <a:extLst>
              <a:ext uri="{FF2B5EF4-FFF2-40B4-BE49-F238E27FC236}">
                <a16:creationId xmlns:a16="http://schemas.microsoft.com/office/drawing/2014/main" xmlns="" id="{B758E96E-2689-4305-81A2-598E2EBF96C6}"/>
              </a:ext>
            </a:extLst>
          </p:cNvPr>
          <p:cNvSpPr>
            <a:spLocks/>
          </p:cNvSpPr>
          <p:nvPr/>
        </p:nvSpPr>
        <p:spPr bwMode="auto">
          <a:xfrm>
            <a:off x="5810748" y="4930046"/>
            <a:ext cx="623255" cy="95120"/>
          </a:xfrm>
          <a:custGeom>
            <a:avLst/>
            <a:gdLst>
              <a:gd name="T0" fmla="*/ 152 w 164"/>
              <a:gd name="T1" fmla="*/ 8 h 20"/>
              <a:gd name="T2" fmla="*/ 144 w 164"/>
              <a:gd name="T3" fmla="*/ 8 h 20"/>
              <a:gd name="T4" fmla="*/ 136 w 164"/>
              <a:gd name="T5" fmla="*/ 12 h 20"/>
              <a:gd name="T6" fmla="*/ 124 w 164"/>
              <a:gd name="T7" fmla="*/ 12 h 20"/>
              <a:gd name="T8" fmla="*/ 104 w 164"/>
              <a:gd name="T9" fmla="*/ 12 h 20"/>
              <a:gd name="T10" fmla="*/ 84 w 164"/>
              <a:gd name="T11" fmla="*/ 12 h 20"/>
              <a:gd name="T12" fmla="*/ 60 w 164"/>
              <a:gd name="T13" fmla="*/ 16 h 20"/>
              <a:gd name="T14" fmla="*/ 32 w 164"/>
              <a:gd name="T15" fmla="*/ 16 h 20"/>
              <a:gd name="T16" fmla="*/ 0 w 164"/>
              <a:gd name="T17" fmla="*/ 20 h 20"/>
              <a:gd name="T18" fmla="*/ 0 w 164"/>
              <a:gd name="T19" fmla="*/ 16 h 20"/>
              <a:gd name="T20" fmla="*/ 12 w 164"/>
              <a:gd name="T21" fmla="*/ 16 h 20"/>
              <a:gd name="T22" fmla="*/ 28 w 164"/>
              <a:gd name="T23" fmla="*/ 12 h 20"/>
              <a:gd name="T24" fmla="*/ 44 w 164"/>
              <a:gd name="T25" fmla="*/ 12 h 20"/>
              <a:gd name="T26" fmla="*/ 56 w 164"/>
              <a:gd name="T27" fmla="*/ 12 h 20"/>
              <a:gd name="T28" fmla="*/ 68 w 164"/>
              <a:gd name="T29" fmla="*/ 8 h 20"/>
              <a:gd name="T30" fmla="*/ 80 w 164"/>
              <a:gd name="T31" fmla="*/ 8 h 20"/>
              <a:gd name="T32" fmla="*/ 88 w 164"/>
              <a:gd name="T33" fmla="*/ 8 h 20"/>
              <a:gd name="T34" fmla="*/ 100 w 164"/>
              <a:gd name="T35" fmla="*/ 4 h 20"/>
              <a:gd name="T36" fmla="*/ 108 w 164"/>
              <a:gd name="T37" fmla="*/ 4 h 20"/>
              <a:gd name="T38" fmla="*/ 120 w 164"/>
              <a:gd name="T39" fmla="*/ 4 h 20"/>
              <a:gd name="T40" fmla="*/ 132 w 164"/>
              <a:gd name="T41" fmla="*/ 0 h 20"/>
              <a:gd name="T42" fmla="*/ 140 w 164"/>
              <a:gd name="T43" fmla="*/ 0 h 20"/>
              <a:gd name="T44" fmla="*/ 148 w 164"/>
              <a:gd name="T45" fmla="*/ 0 h 20"/>
              <a:gd name="T46" fmla="*/ 156 w 164"/>
              <a:gd name="T47" fmla="*/ 4 h 20"/>
              <a:gd name="T48" fmla="*/ 160 w 164"/>
              <a:gd name="T49" fmla="*/ 4 h 20"/>
              <a:gd name="T50" fmla="*/ 164 w 164"/>
              <a:gd name="T51" fmla="*/ 4 h 20"/>
              <a:gd name="T52" fmla="*/ 164 w 164"/>
              <a:gd name="T53" fmla="*/ 4 h 20"/>
              <a:gd name="T54" fmla="*/ 164 w 164"/>
              <a:gd name="T55" fmla="*/ 4 h 20"/>
              <a:gd name="T56" fmla="*/ 164 w 164"/>
              <a:gd name="T57" fmla="*/ 4 h 20"/>
              <a:gd name="T58" fmla="*/ 160 w 164"/>
              <a:gd name="T59" fmla="*/ 8 h 20"/>
              <a:gd name="T60" fmla="*/ 156 w 164"/>
              <a:gd name="T61" fmla="*/ 8 h 20"/>
              <a:gd name="T62" fmla="*/ 152 w 164"/>
              <a:gd name="T63" fmla="*/ 8 h 20"/>
              <a:gd name="T64" fmla="*/ 152 w 164"/>
              <a:gd name="T65" fmla="*/ 8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4" h="20">
                <a:moveTo>
                  <a:pt x="152" y="8"/>
                </a:moveTo>
                <a:lnTo>
                  <a:pt x="144" y="8"/>
                </a:lnTo>
                <a:lnTo>
                  <a:pt x="136" y="12"/>
                </a:lnTo>
                <a:lnTo>
                  <a:pt x="124" y="12"/>
                </a:lnTo>
                <a:lnTo>
                  <a:pt x="104" y="12"/>
                </a:lnTo>
                <a:lnTo>
                  <a:pt x="84" y="12"/>
                </a:lnTo>
                <a:lnTo>
                  <a:pt x="60" y="16"/>
                </a:lnTo>
                <a:lnTo>
                  <a:pt x="32" y="16"/>
                </a:lnTo>
                <a:lnTo>
                  <a:pt x="0" y="20"/>
                </a:lnTo>
                <a:lnTo>
                  <a:pt x="0" y="16"/>
                </a:lnTo>
                <a:lnTo>
                  <a:pt x="12" y="16"/>
                </a:lnTo>
                <a:lnTo>
                  <a:pt x="28" y="12"/>
                </a:lnTo>
                <a:lnTo>
                  <a:pt x="44" y="12"/>
                </a:lnTo>
                <a:lnTo>
                  <a:pt x="56" y="12"/>
                </a:lnTo>
                <a:lnTo>
                  <a:pt x="68" y="8"/>
                </a:lnTo>
                <a:lnTo>
                  <a:pt x="80" y="8"/>
                </a:lnTo>
                <a:lnTo>
                  <a:pt x="88" y="8"/>
                </a:lnTo>
                <a:lnTo>
                  <a:pt x="100" y="4"/>
                </a:lnTo>
                <a:lnTo>
                  <a:pt x="108" y="4"/>
                </a:lnTo>
                <a:lnTo>
                  <a:pt x="120" y="4"/>
                </a:lnTo>
                <a:lnTo>
                  <a:pt x="132" y="0"/>
                </a:lnTo>
                <a:lnTo>
                  <a:pt x="140" y="0"/>
                </a:lnTo>
                <a:lnTo>
                  <a:pt x="148" y="0"/>
                </a:lnTo>
                <a:lnTo>
                  <a:pt x="156" y="4"/>
                </a:lnTo>
                <a:lnTo>
                  <a:pt x="160" y="4"/>
                </a:lnTo>
                <a:lnTo>
                  <a:pt x="164" y="4"/>
                </a:lnTo>
                <a:lnTo>
                  <a:pt x="164" y="4"/>
                </a:lnTo>
                <a:lnTo>
                  <a:pt x="164" y="4"/>
                </a:lnTo>
                <a:lnTo>
                  <a:pt x="164" y="4"/>
                </a:lnTo>
                <a:lnTo>
                  <a:pt x="160" y="8"/>
                </a:lnTo>
                <a:lnTo>
                  <a:pt x="156" y="8"/>
                </a:lnTo>
                <a:lnTo>
                  <a:pt x="152" y="8"/>
                </a:lnTo>
                <a:lnTo>
                  <a:pt x="152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318">
            <a:extLst>
              <a:ext uri="{FF2B5EF4-FFF2-40B4-BE49-F238E27FC236}">
                <a16:creationId xmlns:a16="http://schemas.microsoft.com/office/drawing/2014/main" xmlns="" id="{4BD04934-D1FD-4685-92AB-381DDB10B393}"/>
              </a:ext>
            </a:extLst>
          </p:cNvPr>
          <p:cNvSpPr>
            <a:spLocks/>
          </p:cNvSpPr>
          <p:nvPr/>
        </p:nvSpPr>
        <p:spPr bwMode="auto">
          <a:xfrm>
            <a:off x="5825949" y="3921777"/>
            <a:ext cx="425638" cy="342431"/>
          </a:xfrm>
          <a:custGeom>
            <a:avLst/>
            <a:gdLst>
              <a:gd name="T0" fmla="*/ 0 w 112"/>
              <a:gd name="T1" fmla="*/ 0 h 72"/>
              <a:gd name="T2" fmla="*/ 20 w 112"/>
              <a:gd name="T3" fmla="*/ 0 h 72"/>
              <a:gd name="T4" fmla="*/ 36 w 112"/>
              <a:gd name="T5" fmla="*/ 0 h 72"/>
              <a:gd name="T6" fmla="*/ 52 w 112"/>
              <a:gd name="T7" fmla="*/ 0 h 72"/>
              <a:gd name="T8" fmla="*/ 64 w 112"/>
              <a:gd name="T9" fmla="*/ 4 h 72"/>
              <a:gd name="T10" fmla="*/ 72 w 112"/>
              <a:gd name="T11" fmla="*/ 4 h 72"/>
              <a:gd name="T12" fmla="*/ 84 w 112"/>
              <a:gd name="T13" fmla="*/ 8 h 72"/>
              <a:gd name="T14" fmla="*/ 92 w 112"/>
              <a:gd name="T15" fmla="*/ 12 h 72"/>
              <a:gd name="T16" fmla="*/ 100 w 112"/>
              <a:gd name="T17" fmla="*/ 16 h 72"/>
              <a:gd name="T18" fmla="*/ 104 w 112"/>
              <a:gd name="T19" fmla="*/ 24 h 72"/>
              <a:gd name="T20" fmla="*/ 108 w 112"/>
              <a:gd name="T21" fmla="*/ 28 h 72"/>
              <a:gd name="T22" fmla="*/ 108 w 112"/>
              <a:gd name="T23" fmla="*/ 36 h 72"/>
              <a:gd name="T24" fmla="*/ 112 w 112"/>
              <a:gd name="T25" fmla="*/ 44 h 72"/>
              <a:gd name="T26" fmla="*/ 112 w 112"/>
              <a:gd name="T27" fmla="*/ 52 h 72"/>
              <a:gd name="T28" fmla="*/ 108 w 112"/>
              <a:gd name="T29" fmla="*/ 60 h 72"/>
              <a:gd name="T30" fmla="*/ 108 w 112"/>
              <a:gd name="T31" fmla="*/ 64 h 72"/>
              <a:gd name="T32" fmla="*/ 104 w 112"/>
              <a:gd name="T33" fmla="*/ 68 h 72"/>
              <a:gd name="T34" fmla="*/ 100 w 112"/>
              <a:gd name="T35" fmla="*/ 68 h 72"/>
              <a:gd name="T36" fmla="*/ 96 w 112"/>
              <a:gd name="T37" fmla="*/ 72 h 72"/>
              <a:gd name="T38" fmla="*/ 80 w 112"/>
              <a:gd name="T39" fmla="*/ 72 h 72"/>
              <a:gd name="T40" fmla="*/ 76 w 112"/>
              <a:gd name="T41" fmla="*/ 72 h 72"/>
              <a:gd name="T42" fmla="*/ 72 w 112"/>
              <a:gd name="T43" fmla="*/ 68 h 72"/>
              <a:gd name="T44" fmla="*/ 64 w 112"/>
              <a:gd name="T45" fmla="*/ 64 h 72"/>
              <a:gd name="T46" fmla="*/ 52 w 112"/>
              <a:gd name="T47" fmla="*/ 56 h 72"/>
              <a:gd name="T48" fmla="*/ 40 w 112"/>
              <a:gd name="T49" fmla="*/ 44 h 72"/>
              <a:gd name="T50" fmla="*/ 28 w 112"/>
              <a:gd name="T51" fmla="*/ 32 h 72"/>
              <a:gd name="T52" fmla="*/ 16 w 112"/>
              <a:gd name="T53" fmla="*/ 16 h 72"/>
              <a:gd name="T54" fmla="*/ 0 w 112"/>
              <a:gd name="T55" fmla="*/ 0 h 72"/>
              <a:gd name="T56" fmla="*/ 0 w 112"/>
              <a:gd name="T57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12" h="72">
                <a:moveTo>
                  <a:pt x="0" y="0"/>
                </a:moveTo>
                <a:lnTo>
                  <a:pt x="20" y="0"/>
                </a:lnTo>
                <a:lnTo>
                  <a:pt x="36" y="0"/>
                </a:lnTo>
                <a:lnTo>
                  <a:pt x="52" y="0"/>
                </a:lnTo>
                <a:lnTo>
                  <a:pt x="64" y="4"/>
                </a:lnTo>
                <a:lnTo>
                  <a:pt x="72" y="4"/>
                </a:lnTo>
                <a:lnTo>
                  <a:pt x="84" y="8"/>
                </a:lnTo>
                <a:lnTo>
                  <a:pt x="92" y="12"/>
                </a:lnTo>
                <a:lnTo>
                  <a:pt x="100" y="16"/>
                </a:lnTo>
                <a:lnTo>
                  <a:pt x="104" y="24"/>
                </a:lnTo>
                <a:lnTo>
                  <a:pt x="108" y="28"/>
                </a:lnTo>
                <a:lnTo>
                  <a:pt x="108" y="36"/>
                </a:lnTo>
                <a:lnTo>
                  <a:pt x="112" y="44"/>
                </a:lnTo>
                <a:lnTo>
                  <a:pt x="112" y="52"/>
                </a:lnTo>
                <a:lnTo>
                  <a:pt x="108" y="60"/>
                </a:lnTo>
                <a:lnTo>
                  <a:pt x="108" y="64"/>
                </a:lnTo>
                <a:lnTo>
                  <a:pt x="104" y="68"/>
                </a:lnTo>
                <a:lnTo>
                  <a:pt x="100" y="68"/>
                </a:lnTo>
                <a:lnTo>
                  <a:pt x="96" y="72"/>
                </a:lnTo>
                <a:lnTo>
                  <a:pt x="80" y="72"/>
                </a:lnTo>
                <a:lnTo>
                  <a:pt x="76" y="72"/>
                </a:lnTo>
                <a:lnTo>
                  <a:pt x="72" y="68"/>
                </a:lnTo>
                <a:lnTo>
                  <a:pt x="64" y="64"/>
                </a:lnTo>
                <a:lnTo>
                  <a:pt x="52" y="56"/>
                </a:lnTo>
                <a:lnTo>
                  <a:pt x="40" y="44"/>
                </a:lnTo>
                <a:lnTo>
                  <a:pt x="28" y="32"/>
                </a:lnTo>
                <a:lnTo>
                  <a:pt x="16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319">
            <a:extLst>
              <a:ext uri="{FF2B5EF4-FFF2-40B4-BE49-F238E27FC236}">
                <a16:creationId xmlns:a16="http://schemas.microsoft.com/office/drawing/2014/main" xmlns="" id="{8BF88352-02C3-4E47-BA00-F46B50BE2717}"/>
              </a:ext>
            </a:extLst>
          </p:cNvPr>
          <p:cNvSpPr>
            <a:spLocks/>
          </p:cNvSpPr>
          <p:nvPr/>
        </p:nvSpPr>
        <p:spPr bwMode="auto">
          <a:xfrm>
            <a:off x="5157090" y="4226160"/>
            <a:ext cx="1824161" cy="361455"/>
          </a:xfrm>
          <a:custGeom>
            <a:avLst/>
            <a:gdLst>
              <a:gd name="T0" fmla="*/ 108 w 480"/>
              <a:gd name="T1" fmla="*/ 68 h 76"/>
              <a:gd name="T2" fmla="*/ 88 w 480"/>
              <a:gd name="T3" fmla="*/ 72 h 76"/>
              <a:gd name="T4" fmla="*/ 72 w 480"/>
              <a:gd name="T5" fmla="*/ 72 h 76"/>
              <a:gd name="T6" fmla="*/ 60 w 480"/>
              <a:gd name="T7" fmla="*/ 76 h 76"/>
              <a:gd name="T8" fmla="*/ 48 w 480"/>
              <a:gd name="T9" fmla="*/ 72 h 76"/>
              <a:gd name="T10" fmla="*/ 32 w 480"/>
              <a:gd name="T11" fmla="*/ 68 h 76"/>
              <a:gd name="T12" fmla="*/ 12 w 480"/>
              <a:gd name="T13" fmla="*/ 60 h 76"/>
              <a:gd name="T14" fmla="*/ 0 w 480"/>
              <a:gd name="T15" fmla="*/ 56 h 76"/>
              <a:gd name="T16" fmla="*/ 0 w 480"/>
              <a:gd name="T17" fmla="*/ 48 h 76"/>
              <a:gd name="T18" fmla="*/ 8 w 480"/>
              <a:gd name="T19" fmla="*/ 44 h 76"/>
              <a:gd name="T20" fmla="*/ 16 w 480"/>
              <a:gd name="T21" fmla="*/ 40 h 76"/>
              <a:gd name="T22" fmla="*/ 36 w 480"/>
              <a:gd name="T23" fmla="*/ 40 h 76"/>
              <a:gd name="T24" fmla="*/ 56 w 480"/>
              <a:gd name="T25" fmla="*/ 36 h 76"/>
              <a:gd name="T26" fmla="*/ 92 w 480"/>
              <a:gd name="T27" fmla="*/ 32 h 76"/>
              <a:gd name="T28" fmla="*/ 136 w 480"/>
              <a:gd name="T29" fmla="*/ 28 h 76"/>
              <a:gd name="T30" fmla="*/ 196 w 480"/>
              <a:gd name="T31" fmla="*/ 24 h 76"/>
              <a:gd name="T32" fmla="*/ 260 w 480"/>
              <a:gd name="T33" fmla="*/ 16 h 76"/>
              <a:gd name="T34" fmla="*/ 316 w 480"/>
              <a:gd name="T35" fmla="*/ 8 h 76"/>
              <a:gd name="T36" fmla="*/ 360 w 480"/>
              <a:gd name="T37" fmla="*/ 4 h 76"/>
              <a:gd name="T38" fmla="*/ 392 w 480"/>
              <a:gd name="T39" fmla="*/ 0 h 76"/>
              <a:gd name="T40" fmla="*/ 424 w 480"/>
              <a:gd name="T41" fmla="*/ 0 h 76"/>
              <a:gd name="T42" fmla="*/ 452 w 480"/>
              <a:gd name="T43" fmla="*/ 4 h 76"/>
              <a:gd name="T44" fmla="*/ 472 w 480"/>
              <a:gd name="T45" fmla="*/ 12 h 76"/>
              <a:gd name="T46" fmla="*/ 480 w 480"/>
              <a:gd name="T47" fmla="*/ 20 h 76"/>
              <a:gd name="T48" fmla="*/ 480 w 480"/>
              <a:gd name="T49" fmla="*/ 32 h 76"/>
              <a:gd name="T50" fmla="*/ 476 w 480"/>
              <a:gd name="T51" fmla="*/ 40 h 76"/>
              <a:gd name="T52" fmla="*/ 468 w 480"/>
              <a:gd name="T53" fmla="*/ 44 h 76"/>
              <a:gd name="T54" fmla="*/ 452 w 480"/>
              <a:gd name="T55" fmla="*/ 44 h 76"/>
              <a:gd name="T56" fmla="*/ 432 w 480"/>
              <a:gd name="T57" fmla="*/ 44 h 76"/>
              <a:gd name="T58" fmla="*/ 408 w 480"/>
              <a:gd name="T59" fmla="*/ 44 h 76"/>
              <a:gd name="T60" fmla="*/ 376 w 480"/>
              <a:gd name="T61" fmla="*/ 44 h 76"/>
              <a:gd name="T62" fmla="*/ 304 w 480"/>
              <a:gd name="T63" fmla="*/ 48 h 76"/>
              <a:gd name="T64" fmla="*/ 240 w 480"/>
              <a:gd name="T65" fmla="*/ 52 h 76"/>
              <a:gd name="T66" fmla="*/ 200 w 480"/>
              <a:gd name="T67" fmla="*/ 56 h 76"/>
              <a:gd name="T68" fmla="*/ 168 w 480"/>
              <a:gd name="T69" fmla="*/ 60 h 76"/>
              <a:gd name="T70" fmla="*/ 136 w 480"/>
              <a:gd name="T71" fmla="*/ 64 h 76"/>
              <a:gd name="T72" fmla="*/ 120 w 480"/>
              <a:gd name="T73" fmla="*/ 6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80" h="76">
                <a:moveTo>
                  <a:pt x="120" y="68"/>
                </a:moveTo>
                <a:lnTo>
                  <a:pt x="108" y="68"/>
                </a:lnTo>
                <a:lnTo>
                  <a:pt x="96" y="72"/>
                </a:lnTo>
                <a:lnTo>
                  <a:pt x="88" y="72"/>
                </a:lnTo>
                <a:lnTo>
                  <a:pt x="80" y="72"/>
                </a:lnTo>
                <a:lnTo>
                  <a:pt x="72" y="72"/>
                </a:lnTo>
                <a:lnTo>
                  <a:pt x="64" y="76"/>
                </a:lnTo>
                <a:lnTo>
                  <a:pt x="60" y="76"/>
                </a:lnTo>
                <a:lnTo>
                  <a:pt x="56" y="72"/>
                </a:lnTo>
                <a:lnTo>
                  <a:pt x="48" y="72"/>
                </a:lnTo>
                <a:lnTo>
                  <a:pt x="44" y="68"/>
                </a:lnTo>
                <a:lnTo>
                  <a:pt x="32" y="68"/>
                </a:lnTo>
                <a:lnTo>
                  <a:pt x="24" y="64"/>
                </a:lnTo>
                <a:lnTo>
                  <a:pt x="12" y="60"/>
                </a:lnTo>
                <a:lnTo>
                  <a:pt x="8" y="60"/>
                </a:lnTo>
                <a:lnTo>
                  <a:pt x="0" y="56"/>
                </a:lnTo>
                <a:lnTo>
                  <a:pt x="0" y="48"/>
                </a:lnTo>
                <a:lnTo>
                  <a:pt x="0" y="48"/>
                </a:lnTo>
                <a:lnTo>
                  <a:pt x="4" y="48"/>
                </a:lnTo>
                <a:lnTo>
                  <a:pt x="8" y="44"/>
                </a:lnTo>
                <a:lnTo>
                  <a:pt x="12" y="44"/>
                </a:lnTo>
                <a:lnTo>
                  <a:pt x="16" y="40"/>
                </a:lnTo>
                <a:lnTo>
                  <a:pt x="24" y="40"/>
                </a:lnTo>
                <a:lnTo>
                  <a:pt x="36" y="40"/>
                </a:lnTo>
                <a:lnTo>
                  <a:pt x="44" y="36"/>
                </a:lnTo>
                <a:lnTo>
                  <a:pt x="56" y="36"/>
                </a:lnTo>
                <a:lnTo>
                  <a:pt x="72" y="36"/>
                </a:lnTo>
                <a:lnTo>
                  <a:pt x="92" y="32"/>
                </a:lnTo>
                <a:lnTo>
                  <a:pt x="112" y="32"/>
                </a:lnTo>
                <a:lnTo>
                  <a:pt x="136" y="28"/>
                </a:lnTo>
                <a:lnTo>
                  <a:pt x="164" y="28"/>
                </a:lnTo>
                <a:lnTo>
                  <a:pt x="196" y="24"/>
                </a:lnTo>
                <a:lnTo>
                  <a:pt x="228" y="20"/>
                </a:lnTo>
                <a:lnTo>
                  <a:pt x="260" y="16"/>
                </a:lnTo>
                <a:lnTo>
                  <a:pt x="292" y="12"/>
                </a:lnTo>
                <a:lnTo>
                  <a:pt x="316" y="8"/>
                </a:lnTo>
                <a:lnTo>
                  <a:pt x="340" y="8"/>
                </a:lnTo>
                <a:lnTo>
                  <a:pt x="360" y="4"/>
                </a:lnTo>
                <a:lnTo>
                  <a:pt x="380" y="4"/>
                </a:lnTo>
                <a:lnTo>
                  <a:pt x="392" y="0"/>
                </a:lnTo>
                <a:lnTo>
                  <a:pt x="404" y="0"/>
                </a:lnTo>
                <a:lnTo>
                  <a:pt x="424" y="0"/>
                </a:lnTo>
                <a:lnTo>
                  <a:pt x="440" y="0"/>
                </a:lnTo>
                <a:lnTo>
                  <a:pt x="452" y="4"/>
                </a:lnTo>
                <a:lnTo>
                  <a:pt x="464" y="8"/>
                </a:lnTo>
                <a:lnTo>
                  <a:pt x="472" y="12"/>
                </a:lnTo>
                <a:lnTo>
                  <a:pt x="476" y="16"/>
                </a:lnTo>
                <a:lnTo>
                  <a:pt x="480" y="20"/>
                </a:lnTo>
                <a:lnTo>
                  <a:pt x="480" y="24"/>
                </a:lnTo>
                <a:lnTo>
                  <a:pt x="480" y="32"/>
                </a:lnTo>
                <a:lnTo>
                  <a:pt x="480" y="36"/>
                </a:lnTo>
                <a:lnTo>
                  <a:pt x="476" y="40"/>
                </a:lnTo>
                <a:lnTo>
                  <a:pt x="472" y="40"/>
                </a:lnTo>
                <a:lnTo>
                  <a:pt x="468" y="44"/>
                </a:lnTo>
                <a:lnTo>
                  <a:pt x="460" y="44"/>
                </a:lnTo>
                <a:lnTo>
                  <a:pt x="452" y="44"/>
                </a:lnTo>
                <a:lnTo>
                  <a:pt x="444" y="44"/>
                </a:lnTo>
                <a:lnTo>
                  <a:pt x="432" y="44"/>
                </a:lnTo>
                <a:lnTo>
                  <a:pt x="420" y="44"/>
                </a:lnTo>
                <a:lnTo>
                  <a:pt x="408" y="44"/>
                </a:lnTo>
                <a:lnTo>
                  <a:pt x="392" y="44"/>
                </a:lnTo>
                <a:lnTo>
                  <a:pt x="376" y="44"/>
                </a:lnTo>
                <a:lnTo>
                  <a:pt x="344" y="48"/>
                </a:lnTo>
                <a:lnTo>
                  <a:pt x="304" y="48"/>
                </a:lnTo>
                <a:lnTo>
                  <a:pt x="264" y="52"/>
                </a:lnTo>
                <a:lnTo>
                  <a:pt x="240" y="52"/>
                </a:lnTo>
                <a:lnTo>
                  <a:pt x="220" y="56"/>
                </a:lnTo>
                <a:lnTo>
                  <a:pt x="200" y="56"/>
                </a:lnTo>
                <a:lnTo>
                  <a:pt x="184" y="60"/>
                </a:lnTo>
                <a:lnTo>
                  <a:pt x="168" y="60"/>
                </a:lnTo>
                <a:lnTo>
                  <a:pt x="148" y="64"/>
                </a:lnTo>
                <a:lnTo>
                  <a:pt x="136" y="64"/>
                </a:lnTo>
                <a:lnTo>
                  <a:pt x="120" y="68"/>
                </a:lnTo>
                <a:lnTo>
                  <a:pt x="120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322">
            <a:extLst>
              <a:ext uri="{FF2B5EF4-FFF2-40B4-BE49-F238E27FC236}">
                <a16:creationId xmlns:a16="http://schemas.microsoft.com/office/drawing/2014/main" xmlns="" id="{1C764F09-EBAC-4945-B964-24C65F3FD237}"/>
              </a:ext>
            </a:extLst>
          </p:cNvPr>
          <p:cNvSpPr>
            <a:spLocks/>
          </p:cNvSpPr>
          <p:nvPr/>
        </p:nvSpPr>
        <p:spPr bwMode="auto">
          <a:xfrm>
            <a:off x="9119525" y="1258425"/>
            <a:ext cx="1231309" cy="285359"/>
          </a:xfrm>
          <a:custGeom>
            <a:avLst/>
            <a:gdLst>
              <a:gd name="T0" fmla="*/ 156 w 324"/>
              <a:gd name="T1" fmla="*/ 12 h 60"/>
              <a:gd name="T2" fmla="*/ 180 w 324"/>
              <a:gd name="T3" fmla="*/ 8 h 60"/>
              <a:gd name="T4" fmla="*/ 200 w 324"/>
              <a:gd name="T5" fmla="*/ 8 h 60"/>
              <a:gd name="T6" fmla="*/ 216 w 324"/>
              <a:gd name="T7" fmla="*/ 4 h 60"/>
              <a:gd name="T8" fmla="*/ 232 w 324"/>
              <a:gd name="T9" fmla="*/ 4 h 60"/>
              <a:gd name="T10" fmla="*/ 248 w 324"/>
              <a:gd name="T11" fmla="*/ 0 h 60"/>
              <a:gd name="T12" fmla="*/ 256 w 324"/>
              <a:gd name="T13" fmla="*/ 0 h 60"/>
              <a:gd name="T14" fmla="*/ 268 w 324"/>
              <a:gd name="T15" fmla="*/ 0 h 60"/>
              <a:gd name="T16" fmla="*/ 272 w 324"/>
              <a:gd name="T17" fmla="*/ 0 h 60"/>
              <a:gd name="T18" fmla="*/ 284 w 324"/>
              <a:gd name="T19" fmla="*/ 0 h 60"/>
              <a:gd name="T20" fmla="*/ 292 w 324"/>
              <a:gd name="T21" fmla="*/ 0 h 60"/>
              <a:gd name="T22" fmla="*/ 300 w 324"/>
              <a:gd name="T23" fmla="*/ 4 h 60"/>
              <a:gd name="T24" fmla="*/ 308 w 324"/>
              <a:gd name="T25" fmla="*/ 4 h 60"/>
              <a:gd name="T26" fmla="*/ 316 w 324"/>
              <a:gd name="T27" fmla="*/ 8 h 60"/>
              <a:gd name="T28" fmla="*/ 320 w 324"/>
              <a:gd name="T29" fmla="*/ 12 h 60"/>
              <a:gd name="T30" fmla="*/ 324 w 324"/>
              <a:gd name="T31" fmla="*/ 16 h 60"/>
              <a:gd name="T32" fmla="*/ 324 w 324"/>
              <a:gd name="T33" fmla="*/ 24 h 60"/>
              <a:gd name="T34" fmla="*/ 320 w 324"/>
              <a:gd name="T35" fmla="*/ 24 h 60"/>
              <a:gd name="T36" fmla="*/ 316 w 324"/>
              <a:gd name="T37" fmla="*/ 28 h 60"/>
              <a:gd name="T38" fmla="*/ 308 w 324"/>
              <a:gd name="T39" fmla="*/ 32 h 60"/>
              <a:gd name="T40" fmla="*/ 296 w 324"/>
              <a:gd name="T41" fmla="*/ 36 h 60"/>
              <a:gd name="T42" fmla="*/ 280 w 324"/>
              <a:gd name="T43" fmla="*/ 36 h 60"/>
              <a:gd name="T44" fmla="*/ 260 w 324"/>
              <a:gd name="T45" fmla="*/ 40 h 60"/>
              <a:gd name="T46" fmla="*/ 236 w 324"/>
              <a:gd name="T47" fmla="*/ 44 h 60"/>
              <a:gd name="T48" fmla="*/ 208 w 324"/>
              <a:gd name="T49" fmla="*/ 48 h 60"/>
              <a:gd name="T50" fmla="*/ 180 w 324"/>
              <a:gd name="T51" fmla="*/ 48 h 60"/>
              <a:gd name="T52" fmla="*/ 156 w 324"/>
              <a:gd name="T53" fmla="*/ 52 h 60"/>
              <a:gd name="T54" fmla="*/ 136 w 324"/>
              <a:gd name="T55" fmla="*/ 56 h 60"/>
              <a:gd name="T56" fmla="*/ 116 w 324"/>
              <a:gd name="T57" fmla="*/ 56 h 60"/>
              <a:gd name="T58" fmla="*/ 100 w 324"/>
              <a:gd name="T59" fmla="*/ 60 h 60"/>
              <a:gd name="T60" fmla="*/ 88 w 324"/>
              <a:gd name="T61" fmla="*/ 60 h 60"/>
              <a:gd name="T62" fmla="*/ 80 w 324"/>
              <a:gd name="T63" fmla="*/ 60 h 60"/>
              <a:gd name="T64" fmla="*/ 72 w 324"/>
              <a:gd name="T65" fmla="*/ 60 h 60"/>
              <a:gd name="T66" fmla="*/ 52 w 324"/>
              <a:gd name="T67" fmla="*/ 60 h 60"/>
              <a:gd name="T68" fmla="*/ 40 w 324"/>
              <a:gd name="T69" fmla="*/ 56 h 60"/>
              <a:gd name="T70" fmla="*/ 24 w 324"/>
              <a:gd name="T71" fmla="*/ 56 h 60"/>
              <a:gd name="T72" fmla="*/ 12 w 324"/>
              <a:gd name="T73" fmla="*/ 52 h 60"/>
              <a:gd name="T74" fmla="*/ 4 w 324"/>
              <a:gd name="T75" fmla="*/ 52 h 60"/>
              <a:gd name="T76" fmla="*/ 0 w 324"/>
              <a:gd name="T77" fmla="*/ 48 h 60"/>
              <a:gd name="T78" fmla="*/ 0 w 324"/>
              <a:gd name="T79" fmla="*/ 40 h 60"/>
              <a:gd name="T80" fmla="*/ 0 w 324"/>
              <a:gd name="T81" fmla="*/ 40 h 60"/>
              <a:gd name="T82" fmla="*/ 0 w 324"/>
              <a:gd name="T83" fmla="*/ 36 h 60"/>
              <a:gd name="T84" fmla="*/ 0 w 324"/>
              <a:gd name="T85" fmla="*/ 36 h 60"/>
              <a:gd name="T86" fmla="*/ 4 w 324"/>
              <a:gd name="T87" fmla="*/ 32 h 60"/>
              <a:gd name="T88" fmla="*/ 8 w 324"/>
              <a:gd name="T89" fmla="*/ 32 h 60"/>
              <a:gd name="T90" fmla="*/ 16 w 324"/>
              <a:gd name="T91" fmla="*/ 28 h 60"/>
              <a:gd name="T92" fmla="*/ 28 w 324"/>
              <a:gd name="T93" fmla="*/ 28 h 60"/>
              <a:gd name="T94" fmla="*/ 36 w 324"/>
              <a:gd name="T95" fmla="*/ 28 h 60"/>
              <a:gd name="T96" fmla="*/ 48 w 324"/>
              <a:gd name="T97" fmla="*/ 28 h 60"/>
              <a:gd name="T98" fmla="*/ 60 w 324"/>
              <a:gd name="T99" fmla="*/ 24 h 60"/>
              <a:gd name="T100" fmla="*/ 76 w 324"/>
              <a:gd name="T101" fmla="*/ 24 h 60"/>
              <a:gd name="T102" fmla="*/ 92 w 324"/>
              <a:gd name="T103" fmla="*/ 20 h 60"/>
              <a:gd name="T104" fmla="*/ 112 w 324"/>
              <a:gd name="T105" fmla="*/ 20 h 60"/>
              <a:gd name="T106" fmla="*/ 132 w 324"/>
              <a:gd name="T107" fmla="*/ 16 h 60"/>
              <a:gd name="T108" fmla="*/ 156 w 324"/>
              <a:gd name="T109" fmla="*/ 12 h 60"/>
              <a:gd name="T110" fmla="*/ 156 w 324"/>
              <a:gd name="T111" fmla="*/ 1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24" h="60">
                <a:moveTo>
                  <a:pt x="156" y="12"/>
                </a:moveTo>
                <a:lnTo>
                  <a:pt x="180" y="8"/>
                </a:lnTo>
                <a:lnTo>
                  <a:pt x="200" y="8"/>
                </a:lnTo>
                <a:lnTo>
                  <a:pt x="216" y="4"/>
                </a:lnTo>
                <a:lnTo>
                  <a:pt x="232" y="4"/>
                </a:lnTo>
                <a:lnTo>
                  <a:pt x="248" y="0"/>
                </a:lnTo>
                <a:lnTo>
                  <a:pt x="256" y="0"/>
                </a:lnTo>
                <a:lnTo>
                  <a:pt x="268" y="0"/>
                </a:lnTo>
                <a:lnTo>
                  <a:pt x="272" y="0"/>
                </a:lnTo>
                <a:lnTo>
                  <a:pt x="284" y="0"/>
                </a:lnTo>
                <a:lnTo>
                  <a:pt x="292" y="0"/>
                </a:lnTo>
                <a:lnTo>
                  <a:pt x="300" y="4"/>
                </a:lnTo>
                <a:lnTo>
                  <a:pt x="308" y="4"/>
                </a:lnTo>
                <a:lnTo>
                  <a:pt x="316" y="8"/>
                </a:lnTo>
                <a:lnTo>
                  <a:pt x="320" y="12"/>
                </a:lnTo>
                <a:lnTo>
                  <a:pt x="324" y="16"/>
                </a:lnTo>
                <a:lnTo>
                  <a:pt x="324" y="24"/>
                </a:lnTo>
                <a:lnTo>
                  <a:pt x="320" y="24"/>
                </a:lnTo>
                <a:lnTo>
                  <a:pt x="316" y="28"/>
                </a:lnTo>
                <a:lnTo>
                  <a:pt x="308" y="32"/>
                </a:lnTo>
                <a:lnTo>
                  <a:pt x="296" y="36"/>
                </a:lnTo>
                <a:lnTo>
                  <a:pt x="280" y="36"/>
                </a:lnTo>
                <a:lnTo>
                  <a:pt x="260" y="40"/>
                </a:lnTo>
                <a:lnTo>
                  <a:pt x="236" y="44"/>
                </a:lnTo>
                <a:lnTo>
                  <a:pt x="208" y="48"/>
                </a:lnTo>
                <a:lnTo>
                  <a:pt x="180" y="48"/>
                </a:lnTo>
                <a:lnTo>
                  <a:pt x="156" y="52"/>
                </a:lnTo>
                <a:lnTo>
                  <a:pt x="136" y="56"/>
                </a:lnTo>
                <a:lnTo>
                  <a:pt x="116" y="56"/>
                </a:lnTo>
                <a:lnTo>
                  <a:pt x="100" y="60"/>
                </a:lnTo>
                <a:lnTo>
                  <a:pt x="88" y="60"/>
                </a:lnTo>
                <a:lnTo>
                  <a:pt x="80" y="60"/>
                </a:lnTo>
                <a:lnTo>
                  <a:pt x="72" y="60"/>
                </a:lnTo>
                <a:lnTo>
                  <a:pt x="52" y="60"/>
                </a:lnTo>
                <a:lnTo>
                  <a:pt x="40" y="56"/>
                </a:lnTo>
                <a:lnTo>
                  <a:pt x="24" y="56"/>
                </a:lnTo>
                <a:lnTo>
                  <a:pt x="12" y="52"/>
                </a:lnTo>
                <a:lnTo>
                  <a:pt x="4" y="52"/>
                </a:lnTo>
                <a:lnTo>
                  <a:pt x="0" y="48"/>
                </a:lnTo>
                <a:lnTo>
                  <a:pt x="0" y="40"/>
                </a:lnTo>
                <a:lnTo>
                  <a:pt x="0" y="40"/>
                </a:lnTo>
                <a:lnTo>
                  <a:pt x="0" y="36"/>
                </a:lnTo>
                <a:lnTo>
                  <a:pt x="0" y="36"/>
                </a:lnTo>
                <a:lnTo>
                  <a:pt x="4" y="32"/>
                </a:lnTo>
                <a:lnTo>
                  <a:pt x="8" y="32"/>
                </a:lnTo>
                <a:lnTo>
                  <a:pt x="16" y="28"/>
                </a:lnTo>
                <a:lnTo>
                  <a:pt x="28" y="28"/>
                </a:lnTo>
                <a:lnTo>
                  <a:pt x="36" y="28"/>
                </a:lnTo>
                <a:lnTo>
                  <a:pt x="48" y="28"/>
                </a:lnTo>
                <a:lnTo>
                  <a:pt x="60" y="24"/>
                </a:lnTo>
                <a:lnTo>
                  <a:pt x="76" y="24"/>
                </a:lnTo>
                <a:lnTo>
                  <a:pt x="92" y="20"/>
                </a:lnTo>
                <a:lnTo>
                  <a:pt x="112" y="20"/>
                </a:lnTo>
                <a:lnTo>
                  <a:pt x="132" y="16"/>
                </a:lnTo>
                <a:lnTo>
                  <a:pt x="156" y="12"/>
                </a:lnTo>
                <a:lnTo>
                  <a:pt x="156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323">
            <a:extLst>
              <a:ext uri="{FF2B5EF4-FFF2-40B4-BE49-F238E27FC236}">
                <a16:creationId xmlns:a16="http://schemas.microsoft.com/office/drawing/2014/main" xmlns="" id="{B4FE6647-238E-434F-BFEC-963F2F4BA35E}"/>
              </a:ext>
            </a:extLst>
          </p:cNvPr>
          <p:cNvSpPr>
            <a:spLocks/>
          </p:cNvSpPr>
          <p:nvPr/>
        </p:nvSpPr>
        <p:spPr bwMode="auto">
          <a:xfrm>
            <a:off x="9043518" y="1695976"/>
            <a:ext cx="334430" cy="342431"/>
          </a:xfrm>
          <a:custGeom>
            <a:avLst/>
            <a:gdLst>
              <a:gd name="T0" fmla="*/ 68 w 88"/>
              <a:gd name="T1" fmla="*/ 72 h 72"/>
              <a:gd name="T2" fmla="*/ 60 w 88"/>
              <a:gd name="T3" fmla="*/ 72 h 72"/>
              <a:gd name="T4" fmla="*/ 52 w 88"/>
              <a:gd name="T5" fmla="*/ 68 h 72"/>
              <a:gd name="T6" fmla="*/ 40 w 88"/>
              <a:gd name="T7" fmla="*/ 64 h 72"/>
              <a:gd name="T8" fmla="*/ 32 w 88"/>
              <a:gd name="T9" fmla="*/ 52 h 72"/>
              <a:gd name="T10" fmla="*/ 20 w 88"/>
              <a:gd name="T11" fmla="*/ 44 h 72"/>
              <a:gd name="T12" fmla="*/ 12 w 88"/>
              <a:gd name="T13" fmla="*/ 36 h 72"/>
              <a:gd name="T14" fmla="*/ 4 w 88"/>
              <a:gd name="T15" fmla="*/ 28 h 72"/>
              <a:gd name="T16" fmla="*/ 0 w 88"/>
              <a:gd name="T17" fmla="*/ 20 h 72"/>
              <a:gd name="T18" fmla="*/ 0 w 88"/>
              <a:gd name="T19" fmla="*/ 12 h 72"/>
              <a:gd name="T20" fmla="*/ 0 w 88"/>
              <a:gd name="T21" fmla="*/ 4 h 72"/>
              <a:gd name="T22" fmla="*/ 4 w 88"/>
              <a:gd name="T23" fmla="*/ 4 h 72"/>
              <a:gd name="T24" fmla="*/ 8 w 88"/>
              <a:gd name="T25" fmla="*/ 0 h 72"/>
              <a:gd name="T26" fmla="*/ 16 w 88"/>
              <a:gd name="T27" fmla="*/ 4 h 72"/>
              <a:gd name="T28" fmla="*/ 28 w 88"/>
              <a:gd name="T29" fmla="*/ 4 h 72"/>
              <a:gd name="T30" fmla="*/ 36 w 88"/>
              <a:gd name="T31" fmla="*/ 4 h 72"/>
              <a:gd name="T32" fmla="*/ 52 w 88"/>
              <a:gd name="T33" fmla="*/ 8 h 72"/>
              <a:gd name="T34" fmla="*/ 64 w 88"/>
              <a:gd name="T35" fmla="*/ 12 h 72"/>
              <a:gd name="T36" fmla="*/ 76 w 88"/>
              <a:gd name="T37" fmla="*/ 16 h 72"/>
              <a:gd name="T38" fmla="*/ 84 w 88"/>
              <a:gd name="T39" fmla="*/ 24 h 72"/>
              <a:gd name="T40" fmla="*/ 88 w 88"/>
              <a:gd name="T41" fmla="*/ 28 h 72"/>
              <a:gd name="T42" fmla="*/ 88 w 88"/>
              <a:gd name="T43" fmla="*/ 36 h 72"/>
              <a:gd name="T44" fmla="*/ 88 w 88"/>
              <a:gd name="T45" fmla="*/ 44 h 72"/>
              <a:gd name="T46" fmla="*/ 88 w 88"/>
              <a:gd name="T47" fmla="*/ 48 h 72"/>
              <a:gd name="T48" fmla="*/ 88 w 88"/>
              <a:gd name="T49" fmla="*/ 56 h 72"/>
              <a:gd name="T50" fmla="*/ 84 w 88"/>
              <a:gd name="T51" fmla="*/ 64 h 72"/>
              <a:gd name="T52" fmla="*/ 76 w 88"/>
              <a:gd name="T53" fmla="*/ 68 h 72"/>
              <a:gd name="T54" fmla="*/ 72 w 88"/>
              <a:gd name="T55" fmla="*/ 72 h 72"/>
              <a:gd name="T56" fmla="*/ 68 w 88"/>
              <a:gd name="T57" fmla="*/ 72 h 72"/>
              <a:gd name="T58" fmla="*/ 68 w 88"/>
              <a:gd name="T59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8" h="72">
                <a:moveTo>
                  <a:pt x="68" y="72"/>
                </a:moveTo>
                <a:lnTo>
                  <a:pt x="60" y="72"/>
                </a:lnTo>
                <a:lnTo>
                  <a:pt x="52" y="68"/>
                </a:lnTo>
                <a:lnTo>
                  <a:pt x="40" y="64"/>
                </a:lnTo>
                <a:lnTo>
                  <a:pt x="32" y="52"/>
                </a:lnTo>
                <a:lnTo>
                  <a:pt x="20" y="44"/>
                </a:lnTo>
                <a:lnTo>
                  <a:pt x="12" y="36"/>
                </a:lnTo>
                <a:lnTo>
                  <a:pt x="4" y="28"/>
                </a:lnTo>
                <a:lnTo>
                  <a:pt x="0" y="20"/>
                </a:lnTo>
                <a:lnTo>
                  <a:pt x="0" y="12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4"/>
                </a:lnTo>
                <a:lnTo>
                  <a:pt x="28" y="4"/>
                </a:lnTo>
                <a:lnTo>
                  <a:pt x="36" y="4"/>
                </a:lnTo>
                <a:lnTo>
                  <a:pt x="52" y="8"/>
                </a:lnTo>
                <a:lnTo>
                  <a:pt x="64" y="12"/>
                </a:lnTo>
                <a:lnTo>
                  <a:pt x="76" y="16"/>
                </a:lnTo>
                <a:lnTo>
                  <a:pt x="84" y="24"/>
                </a:lnTo>
                <a:lnTo>
                  <a:pt x="88" y="28"/>
                </a:lnTo>
                <a:lnTo>
                  <a:pt x="88" y="36"/>
                </a:lnTo>
                <a:lnTo>
                  <a:pt x="88" y="44"/>
                </a:lnTo>
                <a:lnTo>
                  <a:pt x="88" y="48"/>
                </a:lnTo>
                <a:lnTo>
                  <a:pt x="88" y="56"/>
                </a:lnTo>
                <a:lnTo>
                  <a:pt x="84" y="64"/>
                </a:lnTo>
                <a:lnTo>
                  <a:pt x="76" y="68"/>
                </a:lnTo>
                <a:lnTo>
                  <a:pt x="72" y="72"/>
                </a:lnTo>
                <a:lnTo>
                  <a:pt x="68" y="72"/>
                </a:lnTo>
                <a:lnTo>
                  <a:pt x="68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324">
            <a:extLst>
              <a:ext uri="{FF2B5EF4-FFF2-40B4-BE49-F238E27FC236}">
                <a16:creationId xmlns:a16="http://schemas.microsoft.com/office/drawing/2014/main" xmlns="" id="{F836DDDA-2179-45AB-AB1A-9DD2EADD1970}"/>
              </a:ext>
            </a:extLst>
          </p:cNvPr>
          <p:cNvSpPr>
            <a:spLocks/>
          </p:cNvSpPr>
          <p:nvPr/>
        </p:nvSpPr>
        <p:spPr bwMode="auto">
          <a:xfrm>
            <a:off x="9864390" y="1524760"/>
            <a:ext cx="562450" cy="437551"/>
          </a:xfrm>
          <a:custGeom>
            <a:avLst/>
            <a:gdLst>
              <a:gd name="T0" fmla="*/ 64 w 148"/>
              <a:gd name="T1" fmla="*/ 36 h 92"/>
              <a:gd name="T2" fmla="*/ 68 w 148"/>
              <a:gd name="T3" fmla="*/ 28 h 92"/>
              <a:gd name="T4" fmla="*/ 68 w 148"/>
              <a:gd name="T5" fmla="*/ 24 h 92"/>
              <a:gd name="T6" fmla="*/ 72 w 148"/>
              <a:gd name="T7" fmla="*/ 20 h 92"/>
              <a:gd name="T8" fmla="*/ 68 w 148"/>
              <a:gd name="T9" fmla="*/ 12 h 92"/>
              <a:gd name="T10" fmla="*/ 64 w 148"/>
              <a:gd name="T11" fmla="*/ 8 h 92"/>
              <a:gd name="T12" fmla="*/ 64 w 148"/>
              <a:gd name="T13" fmla="*/ 4 h 92"/>
              <a:gd name="T14" fmla="*/ 68 w 148"/>
              <a:gd name="T15" fmla="*/ 0 h 92"/>
              <a:gd name="T16" fmla="*/ 72 w 148"/>
              <a:gd name="T17" fmla="*/ 0 h 92"/>
              <a:gd name="T18" fmla="*/ 76 w 148"/>
              <a:gd name="T19" fmla="*/ 0 h 92"/>
              <a:gd name="T20" fmla="*/ 84 w 148"/>
              <a:gd name="T21" fmla="*/ 0 h 92"/>
              <a:gd name="T22" fmla="*/ 96 w 148"/>
              <a:gd name="T23" fmla="*/ 0 h 92"/>
              <a:gd name="T24" fmla="*/ 104 w 148"/>
              <a:gd name="T25" fmla="*/ 4 h 92"/>
              <a:gd name="T26" fmla="*/ 112 w 148"/>
              <a:gd name="T27" fmla="*/ 8 h 92"/>
              <a:gd name="T28" fmla="*/ 120 w 148"/>
              <a:gd name="T29" fmla="*/ 12 h 92"/>
              <a:gd name="T30" fmla="*/ 132 w 148"/>
              <a:gd name="T31" fmla="*/ 20 h 92"/>
              <a:gd name="T32" fmla="*/ 140 w 148"/>
              <a:gd name="T33" fmla="*/ 24 h 92"/>
              <a:gd name="T34" fmla="*/ 144 w 148"/>
              <a:gd name="T35" fmla="*/ 28 h 92"/>
              <a:gd name="T36" fmla="*/ 148 w 148"/>
              <a:gd name="T37" fmla="*/ 36 h 92"/>
              <a:gd name="T38" fmla="*/ 148 w 148"/>
              <a:gd name="T39" fmla="*/ 40 h 92"/>
              <a:gd name="T40" fmla="*/ 144 w 148"/>
              <a:gd name="T41" fmla="*/ 44 h 92"/>
              <a:gd name="T42" fmla="*/ 140 w 148"/>
              <a:gd name="T43" fmla="*/ 52 h 92"/>
              <a:gd name="T44" fmla="*/ 128 w 148"/>
              <a:gd name="T45" fmla="*/ 56 h 92"/>
              <a:gd name="T46" fmla="*/ 124 w 148"/>
              <a:gd name="T47" fmla="*/ 60 h 92"/>
              <a:gd name="T48" fmla="*/ 116 w 148"/>
              <a:gd name="T49" fmla="*/ 60 h 92"/>
              <a:gd name="T50" fmla="*/ 100 w 148"/>
              <a:gd name="T51" fmla="*/ 68 h 92"/>
              <a:gd name="T52" fmla="*/ 84 w 148"/>
              <a:gd name="T53" fmla="*/ 76 h 92"/>
              <a:gd name="T54" fmla="*/ 64 w 148"/>
              <a:gd name="T55" fmla="*/ 80 h 92"/>
              <a:gd name="T56" fmla="*/ 44 w 148"/>
              <a:gd name="T57" fmla="*/ 84 h 92"/>
              <a:gd name="T58" fmla="*/ 36 w 148"/>
              <a:gd name="T59" fmla="*/ 88 h 92"/>
              <a:gd name="T60" fmla="*/ 28 w 148"/>
              <a:gd name="T61" fmla="*/ 88 h 92"/>
              <a:gd name="T62" fmla="*/ 20 w 148"/>
              <a:gd name="T63" fmla="*/ 92 h 92"/>
              <a:gd name="T64" fmla="*/ 12 w 148"/>
              <a:gd name="T65" fmla="*/ 92 h 92"/>
              <a:gd name="T66" fmla="*/ 8 w 148"/>
              <a:gd name="T67" fmla="*/ 92 h 92"/>
              <a:gd name="T68" fmla="*/ 4 w 148"/>
              <a:gd name="T69" fmla="*/ 92 h 92"/>
              <a:gd name="T70" fmla="*/ 4 w 148"/>
              <a:gd name="T71" fmla="*/ 88 h 92"/>
              <a:gd name="T72" fmla="*/ 0 w 148"/>
              <a:gd name="T73" fmla="*/ 88 h 92"/>
              <a:gd name="T74" fmla="*/ 0 w 148"/>
              <a:gd name="T75" fmla="*/ 84 h 92"/>
              <a:gd name="T76" fmla="*/ 0 w 148"/>
              <a:gd name="T77" fmla="*/ 80 h 92"/>
              <a:gd name="T78" fmla="*/ 4 w 148"/>
              <a:gd name="T79" fmla="*/ 76 h 92"/>
              <a:gd name="T80" fmla="*/ 8 w 148"/>
              <a:gd name="T81" fmla="*/ 72 h 92"/>
              <a:gd name="T82" fmla="*/ 12 w 148"/>
              <a:gd name="T83" fmla="*/ 68 h 92"/>
              <a:gd name="T84" fmla="*/ 16 w 148"/>
              <a:gd name="T85" fmla="*/ 64 h 92"/>
              <a:gd name="T86" fmla="*/ 24 w 148"/>
              <a:gd name="T87" fmla="*/ 60 h 92"/>
              <a:gd name="T88" fmla="*/ 36 w 148"/>
              <a:gd name="T89" fmla="*/ 52 h 92"/>
              <a:gd name="T90" fmla="*/ 48 w 148"/>
              <a:gd name="T91" fmla="*/ 48 h 92"/>
              <a:gd name="T92" fmla="*/ 56 w 148"/>
              <a:gd name="T93" fmla="*/ 40 h 92"/>
              <a:gd name="T94" fmla="*/ 64 w 148"/>
              <a:gd name="T95" fmla="*/ 36 h 92"/>
              <a:gd name="T96" fmla="*/ 64 w 148"/>
              <a:gd name="T97" fmla="*/ 3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8" h="92">
                <a:moveTo>
                  <a:pt x="64" y="36"/>
                </a:moveTo>
                <a:lnTo>
                  <a:pt x="68" y="28"/>
                </a:lnTo>
                <a:lnTo>
                  <a:pt x="68" y="24"/>
                </a:lnTo>
                <a:lnTo>
                  <a:pt x="72" y="20"/>
                </a:lnTo>
                <a:lnTo>
                  <a:pt x="68" y="12"/>
                </a:lnTo>
                <a:lnTo>
                  <a:pt x="64" y="8"/>
                </a:lnTo>
                <a:lnTo>
                  <a:pt x="64" y="4"/>
                </a:lnTo>
                <a:lnTo>
                  <a:pt x="68" y="0"/>
                </a:lnTo>
                <a:lnTo>
                  <a:pt x="72" y="0"/>
                </a:lnTo>
                <a:lnTo>
                  <a:pt x="76" y="0"/>
                </a:lnTo>
                <a:lnTo>
                  <a:pt x="84" y="0"/>
                </a:lnTo>
                <a:lnTo>
                  <a:pt x="96" y="0"/>
                </a:lnTo>
                <a:lnTo>
                  <a:pt x="104" y="4"/>
                </a:lnTo>
                <a:lnTo>
                  <a:pt x="112" y="8"/>
                </a:lnTo>
                <a:lnTo>
                  <a:pt x="120" y="12"/>
                </a:lnTo>
                <a:lnTo>
                  <a:pt x="132" y="20"/>
                </a:lnTo>
                <a:lnTo>
                  <a:pt x="140" y="24"/>
                </a:lnTo>
                <a:lnTo>
                  <a:pt x="144" y="28"/>
                </a:lnTo>
                <a:lnTo>
                  <a:pt x="148" y="36"/>
                </a:lnTo>
                <a:lnTo>
                  <a:pt x="148" y="40"/>
                </a:lnTo>
                <a:lnTo>
                  <a:pt x="144" y="44"/>
                </a:lnTo>
                <a:lnTo>
                  <a:pt x="140" y="52"/>
                </a:lnTo>
                <a:lnTo>
                  <a:pt x="128" y="56"/>
                </a:lnTo>
                <a:lnTo>
                  <a:pt x="124" y="60"/>
                </a:lnTo>
                <a:lnTo>
                  <a:pt x="116" y="60"/>
                </a:lnTo>
                <a:lnTo>
                  <a:pt x="100" y="68"/>
                </a:lnTo>
                <a:lnTo>
                  <a:pt x="84" y="76"/>
                </a:lnTo>
                <a:lnTo>
                  <a:pt x="64" y="80"/>
                </a:lnTo>
                <a:lnTo>
                  <a:pt x="44" y="84"/>
                </a:lnTo>
                <a:lnTo>
                  <a:pt x="36" y="88"/>
                </a:lnTo>
                <a:lnTo>
                  <a:pt x="28" y="88"/>
                </a:lnTo>
                <a:lnTo>
                  <a:pt x="20" y="92"/>
                </a:lnTo>
                <a:lnTo>
                  <a:pt x="12" y="92"/>
                </a:lnTo>
                <a:lnTo>
                  <a:pt x="8" y="92"/>
                </a:lnTo>
                <a:lnTo>
                  <a:pt x="4" y="92"/>
                </a:lnTo>
                <a:lnTo>
                  <a:pt x="4" y="88"/>
                </a:lnTo>
                <a:lnTo>
                  <a:pt x="0" y="88"/>
                </a:lnTo>
                <a:lnTo>
                  <a:pt x="0" y="84"/>
                </a:lnTo>
                <a:lnTo>
                  <a:pt x="0" y="80"/>
                </a:lnTo>
                <a:lnTo>
                  <a:pt x="4" y="76"/>
                </a:lnTo>
                <a:lnTo>
                  <a:pt x="8" y="72"/>
                </a:lnTo>
                <a:lnTo>
                  <a:pt x="12" y="68"/>
                </a:lnTo>
                <a:lnTo>
                  <a:pt x="16" y="64"/>
                </a:lnTo>
                <a:lnTo>
                  <a:pt x="24" y="60"/>
                </a:lnTo>
                <a:lnTo>
                  <a:pt x="36" y="52"/>
                </a:lnTo>
                <a:lnTo>
                  <a:pt x="48" y="48"/>
                </a:lnTo>
                <a:lnTo>
                  <a:pt x="56" y="40"/>
                </a:lnTo>
                <a:lnTo>
                  <a:pt x="64" y="36"/>
                </a:lnTo>
                <a:lnTo>
                  <a:pt x="64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325">
            <a:extLst>
              <a:ext uri="{FF2B5EF4-FFF2-40B4-BE49-F238E27FC236}">
                <a16:creationId xmlns:a16="http://schemas.microsoft.com/office/drawing/2014/main" xmlns="" id="{89E7C666-F382-460E-A4D4-9ABFE4EE3B77}"/>
              </a:ext>
            </a:extLst>
          </p:cNvPr>
          <p:cNvSpPr>
            <a:spLocks/>
          </p:cNvSpPr>
          <p:nvPr/>
        </p:nvSpPr>
        <p:spPr bwMode="auto">
          <a:xfrm>
            <a:off x="9636370" y="1467688"/>
            <a:ext cx="121611" cy="1731179"/>
          </a:xfrm>
          <a:custGeom>
            <a:avLst/>
            <a:gdLst>
              <a:gd name="T0" fmla="*/ 0 w 32"/>
              <a:gd name="T1" fmla="*/ 156 h 364"/>
              <a:gd name="T2" fmla="*/ 0 w 32"/>
              <a:gd name="T3" fmla="*/ 128 h 364"/>
              <a:gd name="T4" fmla="*/ 0 w 32"/>
              <a:gd name="T5" fmla="*/ 104 h 364"/>
              <a:gd name="T6" fmla="*/ 0 w 32"/>
              <a:gd name="T7" fmla="*/ 80 h 364"/>
              <a:gd name="T8" fmla="*/ 0 w 32"/>
              <a:gd name="T9" fmla="*/ 60 h 364"/>
              <a:gd name="T10" fmla="*/ 0 w 32"/>
              <a:gd name="T11" fmla="*/ 40 h 364"/>
              <a:gd name="T12" fmla="*/ 0 w 32"/>
              <a:gd name="T13" fmla="*/ 24 h 364"/>
              <a:gd name="T14" fmla="*/ 0 w 32"/>
              <a:gd name="T15" fmla="*/ 12 h 364"/>
              <a:gd name="T16" fmla="*/ 0 w 32"/>
              <a:gd name="T17" fmla="*/ 0 h 364"/>
              <a:gd name="T18" fmla="*/ 32 w 32"/>
              <a:gd name="T19" fmla="*/ 0 h 364"/>
              <a:gd name="T20" fmla="*/ 28 w 32"/>
              <a:gd name="T21" fmla="*/ 44 h 364"/>
              <a:gd name="T22" fmla="*/ 24 w 32"/>
              <a:gd name="T23" fmla="*/ 92 h 364"/>
              <a:gd name="T24" fmla="*/ 24 w 32"/>
              <a:gd name="T25" fmla="*/ 140 h 364"/>
              <a:gd name="T26" fmla="*/ 24 w 32"/>
              <a:gd name="T27" fmla="*/ 192 h 364"/>
              <a:gd name="T28" fmla="*/ 24 w 32"/>
              <a:gd name="T29" fmla="*/ 220 h 364"/>
              <a:gd name="T30" fmla="*/ 20 w 32"/>
              <a:gd name="T31" fmla="*/ 244 h 364"/>
              <a:gd name="T32" fmla="*/ 20 w 32"/>
              <a:gd name="T33" fmla="*/ 264 h 364"/>
              <a:gd name="T34" fmla="*/ 20 w 32"/>
              <a:gd name="T35" fmla="*/ 284 h 364"/>
              <a:gd name="T36" fmla="*/ 20 w 32"/>
              <a:gd name="T37" fmla="*/ 300 h 364"/>
              <a:gd name="T38" fmla="*/ 20 w 32"/>
              <a:gd name="T39" fmla="*/ 312 h 364"/>
              <a:gd name="T40" fmla="*/ 16 w 32"/>
              <a:gd name="T41" fmla="*/ 324 h 364"/>
              <a:gd name="T42" fmla="*/ 16 w 32"/>
              <a:gd name="T43" fmla="*/ 336 h 364"/>
              <a:gd name="T44" fmla="*/ 16 w 32"/>
              <a:gd name="T45" fmla="*/ 344 h 364"/>
              <a:gd name="T46" fmla="*/ 12 w 32"/>
              <a:gd name="T47" fmla="*/ 348 h 364"/>
              <a:gd name="T48" fmla="*/ 12 w 32"/>
              <a:gd name="T49" fmla="*/ 352 h 364"/>
              <a:gd name="T50" fmla="*/ 12 w 32"/>
              <a:gd name="T51" fmla="*/ 360 h 364"/>
              <a:gd name="T52" fmla="*/ 8 w 32"/>
              <a:gd name="T53" fmla="*/ 364 h 364"/>
              <a:gd name="T54" fmla="*/ 12 w 32"/>
              <a:gd name="T55" fmla="*/ 364 h 364"/>
              <a:gd name="T56" fmla="*/ 12 w 32"/>
              <a:gd name="T57" fmla="*/ 364 h 364"/>
              <a:gd name="T58" fmla="*/ 12 w 32"/>
              <a:gd name="T59" fmla="*/ 364 h 364"/>
              <a:gd name="T60" fmla="*/ 12 w 32"/>
              <a:gd name="T61" fmla="*/ 360 h 364"/>
              <a:gd name="T62" fmla="*/ 12 w 32"/>
              <a:gd name="T63" fmla="*/ 356 h 364"/>
              <a:gd name="T64" fmla="*/ 8 w 32"/>
              <a:gd name="T65" fmla="*/ 348 h 364"/>
              <a:gd name="T66" fmla="*/ 8 w 32"/>
              <a:gd name="T67" fmla="*/ 340 h 364"/>
              <a:gd name="T68" fmla="*/ 8 w 32"/>
              <a:gd name="T69" fmla="*/ 332 h 364"/>
              <a:gd name="T70" fmla="*/ 8 w 32"/>
              <a:gd name="T71" fmla="*/ 320 h 364"/>
              <a:gd name="T72" fmla="*/ 8 w 32"/>
              <a:gd name="T73" fmla="*/ 308 h 364"/>
              <a:gd name="T74" fmla="*/ 4 w 32"/>
              <a:gd name="T75" fmla="*/ 292 h 364"/>
              <a:gd name="T76" fmla="*/ 4 w 32"/>
              <a:gd name="T77" fmla="*/ 276 h 364"/>
              <a:gd name="T78" fmla="*/ 4 w 32"/>
              <a:gd name="T79" fmla="*/ 256 h 364"/>
              <a:gd name="T80" fmla="*/ 4 w 32"/>
              <a:gd name="T81" fmla="*/ 236 h 364"/>
              <a:gd name="T82" fmla="*/ 4 w 32"/>
              <a:gd name="T83" fmla="*/ 212 h 364"/>
              <a:gd name="T84" fmla="*/ 0 w 32"/>
              <a:gd name="T85" fmla="*/ 184 h 364"/>
              <a:gd name="T86" fmla="*/ 0 w 32"/>
              <a:gd name="T87" fmla="*/ 156 h 364"/>
              <a:gd name="T88" fmla="*/ 0 w 32"/>
              <a:gd name="T89" fmla="*/ 156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2" h="364">
                <a:moveTo>
                  <a:pt x="0" y="156"/>
                </a:moveTo>
                <a:lnTo>
                  <a:pt x="0" y="128"/>
                </a:lnTo>
                <a:lnTo>
                  <a:pt x="0" y="104"/>
                </a:lnTo>
                <a:lnTo>
                  <a:pt x="0" y="80"/>
                </a:lnTo>
                <a:lnTo>
                  <a:pt x="0" y="60"/>
                </a:lnTo>
                <a:lnTo>
                  <a:pt x="0" y="40"/>
                </a:lnTo>
                <a:lnTo>
                  <a:pt x="0" y="24"/>
                </a:lnTo>
                <a:lnTo>
                  <a:pt x="0" y="12"/>
                </a:lnTo>
                <a:lnTo>
                  <a:pt x="0" y="0"/>
                </a:lnTo>
                <a:lnTo>
                  <a:pt x="32" y="0"/>
                </a:lnTo>
                <a:lnTo>
                  <a:pt x="28" y="44"/>
                </a:lnTo>
                <a:lnTo>
                  <a:pt x="24" y="92"/>
                </a:lnTo>
                <a:lnTo>
                  <a:pt x="24" y="140"/>
                </a:lnTo>
                <a:lnTo>
                  <a:pt x="24" y="192"/>
                </a:lnTo>
                <a:lnTo>
                  <a:pt x="24" y="220"/>
                </a:lnTo>
                <a:lnTo>
                  <a:pt x="20" y="244"/>
                </a:lnTo>
                <a:lnTo>
                  <a:pt x="20" y="264"/>
                </a:lnTo>
                <a:lnTo>
                  <a:pt x="20" y="284"/>
                </a:lnTo>
                <a:lnTo>
                  <a:pt x="20" y="300"/>
                </a:lnTo>
                <a:lnTo>
                  <a:pt x="20" y="312"/>
                </a:lnTo>
                <a:lnTo>
                  <a:pt x="16" y="324"/>
                </a:lnTo>
                <a:lnTo>
                  <a:pt x="16" y="336"/>
                </a:lnTo>
                <a:lnTo>
                  <a:pt x="16" y="344"/>
                </a:lnTo>
                <a:lnTo>
                  <a:pt x="12" y="348"/>
                </a:lnTo>
                <a:lnTo>
                  <a:pt x="12" y="352"/>
                </a:lnTo>
                <a:lnTo>
                  <a:pt x="12" y="360"/>
                </a:lnTo>
                <a:lnTo>
                  <a:pt x="8" y="364"/>
                </a:lnTo>
                <a:lnTo>
                  <a:pt x="12" y="364"/>
                </a:lnTo>
                <a:lnTo>
                  <a:pt x="12" y="364"/>
                </a:lnTo>
                <a:lnTo>
                  <a:pt x="12" y="364"/>
                </a:lnTo>
                <a:lnTo>
                  <a:pt x="12" y="360"/>
                </a:lnTo>
                <a:lnTo>
                  <a:pt x="12" y="356"/>
                </a:lnTo>
                <a:lnTo>
                  <a:pt x="8" y="348"/>
                </a:lnTo>
                <a:lnTo>
                  <a:pt x="8" y="340"/>
                </a:lnTo>
                <a:lnTo>
                  <a:pt x="8" y="332"/>
                </a:lnTo>
                <a:lnTo>
                  <a:pt x="8" y="320"/>
                </a:lnTo>
                <a:lnTo>
                  <a:pt x="8" y="308"/>
                </a:lnTo>
                <a:lnTo>
                  <a:pt x="4" y="292"/>
                </a:lnTo>
                <a:lnTo>
                  <a:pt x="4" y="276"/>
                </a:lnTo>
                <a:lnTo>
                  <a:pt x="4" y="256"/>
                </a:lnTo>
                <a:lnTo>
                  <a:pt x="4" y="236"/>
                </a:lnTo>
                <a:lnTo>
                  <a:pt x="4" y="212"/>
                </a:lnTo>
                <a:lnTo>
                  <a:pt x="0" y="184"/>
                </a:lnTo>
                <a:lnTo>
                  <a:pt x="0" y="156"/>
                </a:lnTo>
                <a:lnTo>
                  <a:pt x="0" y="1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88" name="Freeform 326">
            <a:extLst>
              <a:ext uri="{FF2B5EF4-FFF2-40B4-BE49-F238E27FC236}">
                <a16:creationId xmlns:a16="http://schemas.microsoft.com/office/drawing/2014/main" xmlns="" id="{FA76876B-D5B1-49C7-A9B9-172776909D8E}"/>
              </a:ext>
            </a:extLst>
          </p:cNvPr>
          <p:cNvSpPr>
            <a:spLocks/>
          </p:cNvSpPr>
          <p:nvPr/>
        </p:nvSpPr>
        <p:spPr bwMode="auto">
          <a:xfrm>
            <a:off x="9894793" y="440396"/>
            <a:ext cx="334430" cy="818029"/>
          </a:xfrm>
          <a:custGeom>
            <a:avLst/>
            <a:gdLst>
              <a:gd name="T0" fmla="*/ 16 w 88"/>
              <a:gd name="T1" fmla="*/ 56 h 172"/>
              <a:gd name="T2" fmla="*/ 16 w 88"/>
              <a:gd name="T3" fmla="*/ 44 h 172"/>
              <a:gd name="T4" fmla="*/ 16 w 88"/>
              <a:gd name="T5" fmla="*/ 32 h 172"/>
              <a:gd name="T6" fmla="*/ 12 w 88"/>
              <a:gd name="T7" fmla="*/ 28 h 172"/>
              <a:gd name="T8" fmla="*/ 8 w 88"/>
              <a:gd name="T9" fmla="*/ 20 h 172"/>
              <a:gd name="T10" fmla="*/ 4 w 88"/>
              <a:gd name="T11" fmla="*/ 20 h 172"/>
              <a:gd name="T12" fmla="*/ 0 w 88"/>
              <a:gd name="T13" fmla="*/ 16 h 172"/>
              <a:gd name="T14" fmla="*/ 0 w 88"/>
              <a:gd name="T15" fmla="*/ 12 h 172"/>
              <a:gd name="T16" fmla="*/ 0 w 88"/>
              <a:gd name="T17" fmla="*/ 8 h 172"/>
              <a:gd name="T18" fmla="*/ 4 w 88"/>
              <a:gd name="T19" fmla="*/ 4 h 172"/>
              <a:gd name="T20" fmla="*/ 12 w 88"/>
              <a:gd name="T21" fmla="*/ 0 h 172"/>
              <a:gd name="T22" fmla="*/ 20 w 88"/>
              <a:gd name="T23" fmla="*/ 0 h 172"/>
              <a:gd name="T24" fmla="*/ 28 w 88"/>
              <a:gd name="T25" fmla="*/ 4 h 172"/>
              <a:gd name="T26" fmla="*/ 40 w 88"/>
              <a:gd name="T27" fmla="*/ 4 h 172"/>
              <a:gd name="T28" fmla="*/ 48 w 88"/>
              <a:gd name="T29" fmla="*/ 8 h 172"/>
              <a:gd name="T30" fmla="*/ 60 w 88"/>
              <a:gd name="T31" fmla="*/ 8 h 172"/>
              <a:gd name="T32" fmla="*/ 68 w 88"/>
              <a:gd name="T33" fmla="*/ 12 h 172"/>
              <a:gd name="T34" fmla="*/ 76 w 88"/>
              <a:gd name="T35" fmla="*/ 16 h 172"/>
              <a:gd name="T36" fmla="*/ 84 w 88"/>
              <a:gd name="T37" fmla="*/ 20 h 172"/>
              <a:gd name="T38" fmla="*/ 84 w 88"/>
              <a:gd name="T39" fmla="*/ 24 h 172"/>
              <a:gd name="T40" fmla="*/ 88 w 88"/>
              <a:gd name="T41" fmla="*/ 28 h 172"/>
              <a:gd name="T42" fmla="*/ 88 w 88"/>
              <a:gd name="T43" fmla="*/ 36 h 172"/>
              <a:gd name="T44" fmla="*/ 84 w 88"/>
              <a:gd name="T45" fmla="*/ 44 h 172"/>
              <a:gd name="T46" fmla="*/ 84 w 88"/>
              <a:gd name="T47" fmla="*/ 56 h 172"/>
              <a:gd name="T48" fmla="*/ 80 w 88"/>
              <a:gd name="T49" fmla="*/ 68 h 172"/>
              <a:gd name="T50" fmla="*/ 72 w 88"/>
              <a:gd name="T51" fmla="*/ 84 h 172"/>
              <a:gd name="T52" fmla="*/ 64 w 88"/>
              <a:gd name="T53" fmla="*/ 100 h 172"/>
              <a:gd name="T54" fmla="*/ 56 w 88"/>
              <a:gd name="T55" fmla="*/ 116 h 172"/>
              <a:gd name="T56" fmla="*/ 44 w 88"/>
              <a:gd name="T57" fmla="*/ 136 h 172"/>
              <a:gd name="T58" fmla="*/ 40 w 88"/>
              <a:gd name="T59" fmla="*/ 144 h 172"/>
              <a:gd name="T60" fmla="*/ 36 w 88"/>
              <a:gd name="T61" fmla="*/ 152 h 172"/>
              <a:gd name="T62" fmla="*/ 32 w 88"/>
              <a:gd name="T63" fmla="*/ 160 h 172"/>
              <a:gd name="T64" fmla="*/ 24 w 88"/>
              <a:gd name="T65" fmla="*/ 164 h 172"/>
              <a:gd name="T66" fmla="*/ 20 w 88"/>
              <a:gd name="T67" fmla="*/ 168 h 172"/>
              <a:gd name="T68" fmla="*/ 16 w 88"/>
              <a:gd name="T69" fmla="*/ 168 h 172"/>
              <a:gd name="T70" fmla="*/ 12 w 88"/>
              <a:gd name="T71" fmla="*/ 172 h 172"/>
              <a:gd name="T72" fmla="*/ 12 w 88"/>
              <a:gd name="T73" fmla="*/ 172 h 172"/>
              <a:gd name="T74" fmla="*/ 8 w 88"/>
              <a:gd name="T75" fmla="*/ 168 h 172"/>
              <a:gd name="T76" fmla="*/ 4 w 88"/>
              <a:gd name="T77" fmla="*/ 168 h 172"/>
              <a:gd name="T78" fmla="*/ 4 w 88"/>
              <a:gd name="T79" fmla="*/ 164 h 172"/>
              <a:gd name="T80" fmla="*/ 4 w 88"/>
              <a:gd name="T81" fmla="*/ 156 h 172"/>
              <a:gd name="T82" fmla="*/ 4 w 88"/>
              <a:gd name="T83" fmla="*/ 152 h 172"/>
              <a:gd name="T84" fmla="*/ 4 w 88"/>
              <a:gd name="T85" fmla="*/ 144 h 172"/>
              <a:gd name="T86" fmla="*/ 4 w 88"/>
              <a:gd name="T87" fmla="*/ 136 h 172"/>
              <a:gd name="T88" fmla="*/ 8 w 88"/>
              <a:gd name="T89" fmla="*/ 124 h 172"/>
              <a:gd name="T90" fmla="*/ 12 w 88"/>
              <a:gd name="T91" fmla="*/ 108 h 172"/>
              <a:gd name="T92" fmla="*/ 16 w 88"/>
              <a:gd name="T93" fmla="*/ 88 h 172"/>
              <a:gd name="T94" fmla="*/ 16 w 88"/>
              <a:gd name="T95" fmla="*/ 72 h 172"/>
              <a:gd name="T96" fmla="*/ 16 w 88"/>
              <a:gd name="T97" fmla="*/ 56 h 172"/>
              <a:gd name="T98" fmla="*/ 16 w 88"/>
              <a:gd name="T99" fmla="*/ 56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8" h="172">
                <a:moveTo>
                  <a:pt x="16" y="56"/>
                </a:moveTo>
                <a:lnTo>
                  <a:pt x="16" y="44"/>
                </a:lnTo>
                <a:lnTo>
                  <a:pt x="16" y="32"/>
                </a:lnTo>
                <a:lnTo>
                  <a:pt x="12" y="28"/>
                </a:lnTo>
                <a:lnTo>
                  <a:pt x="8" y="20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28" y="4"/>
                </a:lnTo>
                <a:lnTo>
                  <a:pt x="40" y="4"/>
                </a:lnTo>
                <a:lnTo>
                  <a:pt x="48" y="8"/>
                </a:lnTo>
                <a:lnTo>
                  <a:pt x="60" y="8"/>
                </a:lnTo>
                <a:lnTo>
                  <a:pt x="68" y="12"/>
                </a:lnTo>
                <a:lnTo>
                  <a:pt x="76" y="16"/>
                </a:lnTo>
                <a:lnTo>
                  <a:pt x="84" y="20"/>
                </a:lnTo>
                <a:lnTo>
                  <a:pt x="84" y="24"/>
                </a:lnTo>
                <a:lnTo>
                  <a:pt x="88" y="28"/>
                </a:lnTo>
                <a:lnTo>
                  <a:pt x="88" y="36"/>
                </a:lnTo>
                <a:lnTo>
                  <a:pt x="84" y="44"/>
                </a:lnTo>
                <a:lnTo>
                  <a:pt x="84" y="56"/>
                </a:lnTo>
                <a:lnTo>
                  <a:pt x="80" y="68"/>
                </a:lnTo>
                <a:lnTo>
                  <a:pt x="72" y="84"/>
                </a:lnTo>
                <a:lnTo>
                  <a:pt x="64" y="100"/>
                </a:lnTo>
                <a:lnTo>
                  <a:pt x="56" y="116"/>
                </a:lnTo>
                <a:lnTo>
                  <a:pt x="44" y="136"/>
                </a:lnTo>
                <a:lnTo>
                  <a:pt x="40" y="144"/>
                </a:lnTo>
                <a:lnTo>
                  <a:pt x="36" y="152"/>
                </a:lnTo>
                <a:lnTo>
                  <a:pt x="32" y="160"/>
                </a:lnTo>
                <a:lnTo>
                  <a:pt x="24" y="164"/>
                </a:lnTo>
                <a:lnTo>
                  <a:pt x="20" y="168"/>
                </a:lnTo>
                <a:lnTo>
                  <a:pt x="16" y="168"/>
                </a:lnTo>
                <a:lnTo>
                  <a:pt x="12" y="172"/>
                </a:lnTo>
                <a:lnTo>
                  <a:pt x="12" y="172"/>
                </a:lnTo>
                <a:lnTo>
                  <a:pt x="8" y="168"/>
                </a:lnTo>
                <a:lnTo>
                  <a:pt x="4" y="168"/>
                </a:lnTo>
                <a:lnTo>
                  <a:pt x="4" y="164"/>
                </a:lnTo>
                <a:lnTo>
                  <a:pt x="4" y="156"/>
                </a:lnTo>
                <a:lnTo>
                  <a:pt x="4" y="152"/>
                </a:lnTo>
                <a:lnTo>
                  <a:pt x="4" y="144"/>
                </a:lnTo>
                <a:lnTo>
                  <a:pt x="4" y="136"/>
                </a:lnTo>
                <a:lnTo>
                  <a:pt x="8" y="124"/>
                </a:lnTo>
                <a:lnTo>
                  <a:pt x="12" y="108"/>
                </a:lnTo>
                <a:lnTo>
                  <a:pt x="16" y="88"/>
                </a:lnTo>
                <a:lnTo>
                  <a:pt x="16" y="72"/>
                </a:lnTo>
                <a:lnTo>
                  <a:pt x="16" y="56"/>
                </a:lnTo>
                <a:lnTo>
                  <a:pt x="16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327">
            <a:extLst>
              <a:ext uri="{FF2B5EF4-FFF2-40B4-BE49-F238E27FC236}">
                <a16:creationId xmlns:a16="http://schemas.microsoft.com/office/drawing/2014/main" xmlns="" id="{9C16E2B4-FD04-41E1-B62E-2EF952FD90DE}"/>
              </a:ext>
            </a:extLst>
          </p:cNvPr>
          <p:cNvSpPr>
            <a:spLocks/>
          </p:cNvSpPr>
          <p:nvPr/>
        </p:nvSpPr>
        <p:spPr bwMode="auto">
          <a:xfrm>
            <a:off x="8663484" y="763803"/>
            <a:ext cx="2097785" cy="399503"/>
          </a:xfrm>
          <a:custGeom>
            <a:avLst/>
            <a:gdLst>
              <a:gd name="T0" fmla="*/ 80 w 552"/>
              <a:gd name="T1" fmla="*/ 40 h 84"/>
              <a:gd name="T2" fmla="*/ 120 w 552"/>
              <a:gd name="T3" fmla="*/ 36 h 84"/>
              <a:gd name="T4" fmla="*/ 152 w 552"/>
              <a:gd name="T5" fmla="*/ 32 h 84"/>
              <a:gd name="T6" fmla="*/ 172 w 552"/>
              <a:gd name="T7" fmla="*/ 32 h 84"/>
              <a:gd name="T8" fmla="*/ 196 w 552"/>
              <a:gd name="T9" fmla="*/ 28 h 84"/>
              <a:gd name="T10" fmla="*/ 228 w 552"/>
              <a:gd name="T11" fmla="*/ 24 h 84"/>
              <a:gd name="T12" fmla="*/ 260 w 552"/>
              <a:gd name="T13" fmla="*/ 20 h 84"/>
              <a:gd name="T14" fmla="*/ 300 w 552"/>
              <a:gd name="T15" fmla="*/ 16 h 84"/>
              <a:gd name="T16" fmla="*/ 336 w 552"/>
              <a:gd name="T17" fmla="*/ 12 h 84"/>
              <a:gd name="T18" fmla="*/ 372 w 552"/>
              <a:gd name="T19" fmla="*/ 8 h 84"/>
              <a:gd name="T20" fmla="*/ 400 w 552"/>
              <a:gd name="T21" fmla="*/ 4 h 84"/>
              <a:gd name="T22" fmla="*/ 424 w 552"/>
              <a:gd name="T23" fmla="*/ 4 h 84"/>
              <a:gd name="T24" fmla="*/ 444 w 552"/>
              <a:gd name="T25" fmla="*/ 0 h 84"/>
              <a:gd name="T26" fmla="*/ 460 w 552"/>
              <a:gd name="T27" fmla="*/ 0 h 84"/>
              <a:gd name="T28" fmla="*/ 476 w 552"/>
              <a:gd name="T29" fmla="*/ 0 h 84"/>
              <a:gd name="T30" fmla="*/ 480 w 552"/>
              <a:gd name="T31" fmla="*/ 0 h 84"/>
              <a:gd name="T32" fmla="*/ 528 w 552"/>
              <a:gd name="T33" fmla="*/ 4 h 84"/>
              <a:gd name="T34" fmla="*/ 540 w 552"/>
              <a:gd name="T35" fmla="*/ 16 h 84"/>
              <a:gd name="T36" fmla="*/ 552 w 552"/>
              <a:gd name="T37" fmla="*/ 24 h 84"/>
              <a:gd name="T38" fmla="*/ 552 w 552"/>
              <a:gd name="T39" fmla="*/ 32 h 84"/>
              <a:gd name="T40" fmla="*/ 544 w 552"/>
              <a:gd name="T41" fmla="*/ 36 h 84"/>
              <a:gd name="T42" fmla="*/ 532 w 552"/>
              <a:gd name="T43" fmla="*/ 40 h 84"/>
              <a:gd name="T44" fmla="*/ 512 w 552"/>
              <a:gd name="T45" fmla="*/ 44 h 84"/>
              <a:gd name="T46" fmla="*/ 488 w 552"/>
              <a:gd name="T47" fmla="*/ 48 h 84"/>
              <a:gd name="T48" fmla="*/ 452 w 552"/>
              <a:gd name="T49" fmla="*/ 48 h 84"/>
              <a:gd name="T50" fmla="*/ 392 w 552"/>
              <a:gd name="T51" fmla="*/ 48 h 84"/>
              <a:gd name="T52" fmla="*/ 320 w 552"/>
              <a:gd name="T53" fmla="*/ 52 h 84"/>
              <a:gd name="T54" fmla="*/ 212 w 552"/>
              <a:gd name="T55" fmla="*/ 60 h 84"/>
              <a:gd name="T56" fmla="*/ 124 w 552"/>
              <a:gd name="T57" fmla="*/ 76 h 84"/>
              <a:gd name="T58" fmla="*/ 96 w 552"/>
              <a:gd name="T59" fmla="*/ 80 h 84"/>
              <a:gd name="T60" fmla="*/ 76 w 552"/>
              <a:gd name="T61" fmla="*/ 80 h 84"/>
              <a:gd name="T62" fmla="*/ 60 w 552"/>
              <a:gd name="T63" fmla="*/ 84 h 84"/>
              <a:gd name="T64" fmla="*/ 44 w 552"/>
              <a:gd name="T65" fmla="*/ 84 h 84"/>
              <a:gd name="T66" fmla="*/ 24 w 552"/>
              <a:gd name="T67" fmla="*/ 76 h 84"/>
              <a:gd name="T68" fmla="*/ 12 w 552"/>
              <a:gd name="T69" fmla="*/ 64 h 84"/>
              <a:gd name="T70" fmla="*/ 4 w 552"/>
              <a:gd name="T71" fmla="*/ 56 h 84"/>
              <a:gd name="T72" fmla="*/ 0 w 552"/>
              <a:gd name="T73" fmla="*/ 52 h 84"/>
              <a:gd name="T74" fmla="*/ 4 w 552"/>
              <a:gd name="T75" fmla="*/ 48 h 84"/>
              <a:gd name="T76" fmla="*/ 12 w 552"/>
              <a:gd name="T77" fmla="*/ 44 h 84"/>
              <a:gd name="T78" fmla="*/ 32 w 552"/>
              <a:gd name="T79" fmla="*/ 44 h 84"/>
              <a:gd name="T80" fmla="*/ 48 w 552"/>
              <a:gd name="T81" fmla="*/ 4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52" h="84">
                <a:moveTo>
                  <a:pt x="48" y="44"/>
                </a:moveTo>
                <a:lnTo>
                  <a:pt x="80" y="40"/>
                </a:lnTo>
                <a:lnTo>
                  <a:pt x="108" y="40"/>
                </a:lnTo>
                <a:lnTo>
                  <a:pt x="120" y="36"/>
                </a:lnTo>
                <a:lnTo>
                  <a:pt x="132" y="36"/>
                </a:lnTo>
                <a:lnTo>
                  <a:pt x="152" y="32"/>
                </a:lnTo>
                <a:lnTo>
                  <a:pt x="160" y="32"/>
                </a:lnTo>
                <a:lnTo>
                  <a:pt x="172" y="32"/>
                </a:lnTo>
                <a:lnTo>
                  <a:pt x="184" y="32"/>
                </a:lnTo>
                <a:lnTo>
                  <a:pt x="196" y="28"/>
                </a:lnTo>
                <a:lnTo>
                  <a:pt x="212" y="28"/>
                </a:lnTo>
                <a:lnTo>
                  <a:pt x="228" y="24"/>
                </a:lnTo>
                <a:lnTo>
                  <a:pt x="244" y="24"/>
                </a:lnTo>
                <a:lnTo>
                  <a:pt x="260" y="20"/>
                </a:lnTo>
                <a:lnTo>
                  <a:pt x="280" y="20"/>
                </a:lnTo>
                <a:lnTo>
                  <a:pt x="300" y="16"/>
                </a:lnTo>
                <a:lnTo>
                  <a:pt x="320" y="16"/>
                </a:lnTo>
                <a:lnTo>
                  <a:pt x="336" y="12"/>
                </a:lnTo>
                <a:lnTo>
                  <a:pt x="352" y="12"/>
                </a:lnTo>
                <a:lnTo>
                  <a:pt x="372" y="8"/>
                </a:lnTo>
                <a:lnTo>
                  <a:pt x="384" y="8"/>
                </a:lnTo>
                <a:lnTo>
                  <a:pt x="400" y="4"/>
                </a:lnTo>
                <a:lnTo>
                  <a:pt x="412" y="4"/>
                </a:lnTo>
                <a:lnTo>
                  <a:pt x="424" y="4"/>
                </a:lnTo>
                <a:lnTo>
                  <a:pt x="436" y="0"/>
                </a:lnTo>
                <a:lnTo>
                  <a:pt x="444" y="0"/>
                </a:lnTo>
                <a:lnTo>
                  <a:pt x="456" y="0"/>
                </a:lnTo>
                <a:lnTo>
                  <a:pt x="460" y="0"/>
                </a:lnTo>
                <a:lnTo>
                  <a:pt x="468" y="0"/>
                </a:lnTo>
                <a:lnTo>
                  <a:pt x="476" y="0"/>
                </a:lnTo>
                <a:lnTo>
                  <a:pt x="480" y="0"/>
                </a:lnTo>
                <a:lnTo>
                  <a:pt x="480" y="0"/>
                </a:lnTo>
                <a:lnTo>
                  <a:pt x="504" y="0"/>
                </a:lnTo>
                <a:lnTo>
                  <a:pt x="528" y="4"/>
                </a:lnTo>
                <a:lnTo>
                  <a:pt x="536" y="12"/>
                </a:lnTo>
                <a:lnTo>
                  <a:pt x="540" y="16"/>
                </a:lnTo>
                <a:lnTo>
                  <a:pt x="548" y="20"/>
                </a:lnTo>
                <a:lnTo>
                  <a:pt x="552" y="24"/>
                </a:lnTo>
                <a:lnTo>
                  <a:pt x="552" y="28"/>
                </a:lnTo>
                <a:lnTo>
                  <a:pt x="552" y="32"/>
                </a:lnTo>
                <a:lnTo>
                  <a:pt x="548" y="36"/>
                </a:lnTo>
                <a:lnTo>
                  <a:pt x="544" y="36"/>
                </a:lnTo>
                <a:lnTo>
                  <a:pt x="540" y="40"/>
                </a:lnTo>
                <a:lnTo>
                  <a:pt x="532" y="40"/>
                </a:lnTo>
                <a:lnTo>
                  <a:pt x="524" y="44"/>
                </a:lnTo>
                <a:lnTo>
                  <a:pt x="512" y="44"/>
                </a:lnTo>
                <a:lnTo>
                  <a:pt x="500" y="48"/>
                </a:lnTo>
                <a:lnTo>
                  <a:pt x="488" y="48"/>
                </a:lnTo>
                <a:lnTo>
                  <a:pt x="472" y="48"/>
                </a:lnTo>
                <a:lnTo>
                  <a:pt x="452" y="48"/>
                </a:lnTo>
                <a:lnTo>
                  <a:pt x="436" y="48"/>
                </a:lnTo>
                <a:lnTo>
                  <a:pt x="392" y="48"/>
                </a:lnTo>
                <a:lnTo>
                  <a:pt x="356" y="48"/>
                </a:lnTo>
                <a:lnTo>
                  <a:pt x="320" y="52"/>
                </a:lnTo>
                <a:lnTo>
                  <a:pt x="284" y="52"/>
                </a:lnTo>
                <a:lnTo>
                  <a:pt x="212" y="60"/>
                </a:lnTo>
                <a:lnTo>
                  <a:pt x="144" y="72"/>
                </a:lnTo>
                <a:lnTo>
                  <a:pt x="124" y="76"/>
                </a:lnTo>
                <a:lnTo>
                  <a:pt x="112" y="76"/>
                </a:lnTo>
                <a:lnTo>
                  <a:pt x="96" y="80"/>
                </a:lnTo>
                <a:lnTo>
                  <a:pt x="84" y="80"/>
                </a:lnTo>
                <a:lnTo>
                  <a:pt x="76" y="80"/>
                </a:lnTo>
                <a:lnTo>
                  <a:pt x="68" y="84"/>
                </a:lnTo>
                <a:lnTo>
                  <a:pt x="60" y="84"/>
                </a:lnTo>
                <a:lnTo>
                  <a:pt x="52" y="84"/>
                </a:lnTo>
                <a:lnTo>
                  <a:pt x="44" y="84"/>
                </a:lnTo>
                <a:lnTo>
                  <a:pt x="36" y="80"/>
                </a:lnTo>
                <a:lnTo>
                  <a:pt x="24" y="76"/>
                </a:lnTo>
                <a:lnTo>
                  <a:pt x="16" y="68"/>
                </a:lnTo>
                <a:lnTo>
                  <a:pt x="12" y="64"/>
                </a:lnTo>
                <a:lnTo>
                  <a:pt x="8" y="60"/>
                </a:lnTo>
                <a:lnTo>
                  <a:pt x="4" y="56"/>
                </a:lnTo>
                <a:lnTo>
                  <a:pt x="4" y="52"/>
                </a:lnTo>
                <a:lnTo>
                  <a:pt x="0" y="52"/>
                </a:lnTo>
                <a:lnTo>
                  <a:pt x="4" y="48"/>
                </a:lnTo>
                <a:lnTo>
                  <a:pt x="4" y="48"/>
                </a:lnTo>
                <a:lnTo>
                  <a:pt x="8" y="44"/>
                </a:lnTo>
                <a:lnTo>
                  <a:pt x="12" y="44"/>
                </a:lnTo>
                <a:lnTo>
                  <a:pt x="20" y="44"/>
                </a:lnTo>
                <a:lnTo>
                  <a:pt x="32" y="44"/>
                </a:lnTo>
                <a:lnTo>
                  <a:pt x="48" y="44"/>
                </a:lnTo>
                <a:lnTo>
                  <a:pt x="48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328">
            <a:extLst>
              <a:ext uri="{FF2B5EF4-FFF2-40B4-BE49-F238E27FC236}">
                <a16:creationId xmlns:a16="http://schemas.microsoft.com/office/drawing/2014/main" xmlns="" id="{F663F5A3-A42A-4C99-B651-271EEEBC146B}"/>
              </a:ext>
            </a:extLst>
          </p:cNvPr>
          <p:cNvSpPr>
            <a:spLocks/>
          </p:cNvSpPr>
          <p:nvPr/>
        </p:nvSpPr>
        <p:spPr bwMode="auto">
          <a:xfrm>
            <a:off x="9149927" y="573563"/>
            <a:ext cx="380034" cy="760958"/>
          </a:xfrm>
          <a:custGeom>
            <a:avLst/>
            <a:gdLst>
              <a:gd name="T0" fmla="*/ 60 w 100"/>
              <a:gd name="T1" fmla="*/ 132 h 160"/>
              <a:gd name="T2" fmla="*/ 48 w 100"/>
              <a:gd name="T3" fmla="*/ 100 h 160"/>
              <a:gd name="T4" fmla="*/ 36 w 100"/>
              <a:gd name="T5" fmla="*/ 68 h 160"/>
              <a:gd name="T6" fmla="*/ 28 w 100"/>
              <a:gd name="T7" fmla="*/ 52 h 160"/>
              <a:gd name="T8" fmla="*/ 20 w 100"/>
              <a:gd name="T9" fmla="*/ 40 h 160"/>
              <a:gd name="T10" fmla="*/ 16 w 100"/>
              <a:gd name="T11" fmla="*/ 32 h 160"/>
              <a:gd name="T12" fmla="*/ 8 w 100"/>
              <a:gd name="T13" fmla="*/ 28 h 160"/>
              <a:gd name="T14" fmla="*/ 4 w 100"/>
              <a:gd name="T15" fmla="*/ 28 h 160"/>
              <a:gd name="T16" fmla="*/ 0 w 100"/>
              <a:gd name="T17" fmla="*/ 20 h 160"/>
              <a:gd name="T18" fmla="*/ 0 w 100"/>
              <a:gd name="T19" fmla="*/ 16 h 160"/>
              <a:gd name="T20" fmla="*/ 4 w 100"/>
              <a:gd name="T21" fmla="*/ 8 h 160"/>
              <a:gd name="T22" fmla="*/ 8 w 100"/>
              <a:gd name="T23" fmla="*/ 4 h 160"/>
              <a:gd name="T24" fmla="*/ 16 w 100"/>
              <a:gd name="T25" fmla="*/ 4 h 160"/>
              <a:gd name="T26" fmla="*/ 20 w 100"/>
              <a:gd name="T27" fmla="*/ 0 h 160"/>
              <a:gd name="T28" fmla="*/ 24 w 100"/>
              <a:gd name="T29" fmla="*/ 0 h 160"/>
              <a:gd name="T30" fmla="*/ 32 w 100"/>
              <a:gd name="T31" fmla="*/ 0 h 160"/>
              <a:gd name="T32" fmla="*/ 40 w 100"/>
              <a:gd name="T33" fmla="*/ 4 h 160"/>
              <a:gd name="T34" fmla="*/ 56 w 100"/>
              <a:gd name="T35" fmla="*/ 8 h 160"/>
              <a:gd name="T36" fmla="*/ 68 w 100"/>
              <a:gd name="T37" fmla="*/ 8 h 160"/>
              <a:gd name="T38" fmla="*/ 76 w 100"/>
              <a:gd name="T39" fmla="*/ 12 h 160"/>
              <a:gd name="T40" fmla="*/ 84 w 100"/>
              <a:gd name="T41" fmla="*/ 16 h 160"/>
              <a:gd name="T42" fmla="*/ 84 w 100"/>
              <a:gd name="T43" fmla="*/ 20 h 160"/>
              <a:gd name="T44" fmla="*/ 84 w 100"/>
              <a:gd name="T45" fmla="*/ 24 h 160"/>
              <a:gd name="T46" fmla="*/ 88 w 100"/>
              <a:gd name="T47" fmla="*/ 28 h 160"/>
              <a:gd name="T48" fmla="*/ 88 w 100"/>
              <a:gd name="T49" fmla="*/ 32 h 160"/>
              <a:gd name="T50" fmla="*/ 88 w 100"/>
              <a:gd name="T51" fmla="*/ 40 h 160"/>
              <a:gd name="T52" fmla="*/ 92 w 100"/>
              <a:gd name="T53" fmla="*/ 48 h 160"/>
              <a:gd name="T54" fmla="*/ 96 w 100"/>
              <a:gd name="T55" fmla="*/ 64 h 160"/>
              <a:gd name="T56" fmla="*/ 96 w 100"/>
              <a:gd name="T57" fmla="*/ 84 h 160"/>
              <a:gd name="T58" fmla="*/ 100 w 100"/>
              <a:gd name="T59" fmla="*/ 104 h 160"/>
              <a:gd name="T60" fmla="*/ 100 w 100"/>
              <a:gd name="T61" fmla="*/ 120 h 160"/>
              <a:gd name="T62" fmla="*/ 100 w 100"/>
              <a:gd name="T63" fmla="*/ 132 h 160"/>
              <a:gd name="T64" fmla="*/ 100 w 100"/>
              <a:gd name="T65" fmla="*/ 144 h 160"/>
              <a:gd name="T66" fmla="*/ 96 w 100"/>
              <a:gd name="T67" fmla="*/ 156 h 160"/>
              <a:gd name="T68" fmla="*/ 92 w 100"/>
              <a:gd name="T69" fmla="*/ 160 h 160"/>
              <a:gd name="T70" fmla="*/ 84 w 100"/>
              <a:gd name="T71" fmla="*/ 160 h 160"/>
              <a:gd name="T72" fmla="*/ 80 w 100"/>
              <a:gd name="T73" fmla="*/ 160 h 160"/>
              <a:gd name="T74" fmla="*/ 76 w 100"/>
              <a:gd name="T75" fmla="*/ 156 h 160"/>
              <a:gd name="T76" fmla="*/ 72 w 100"/>
              <a:gd name="T77" fmla="*/ 156 h 160"/>
              <a:gd name="T78" fmla="*/ 68 w 100"/>
              <a:gd name="T79" fmla="*/ 152 h 160"/>
              <a:gd name="T80" fmla="*/ 64 w 100"/>
              <a:gd name="T81" fmla="*/ 144 h 160"/>
              <a:gd name="T82" fmla="*/ 60 w 100"/>
              <a:gd name="T83" fmla="*/ 140 h 160"/>
              <a:gd name="T84" fmla="*/ 60 w 100"/>
              <a:gd name="T85" fmla="*/ 132 h 160"/>
              <a:gd name="T86" fmla="*/ 60 w 100"/>
              <a:gd name="T87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00" h="160">
                <a:moveTo>
                  <a:pt x="60" y="132"/>
                </a:moveTo>
                <a:lnTo>
                  <a:pt x="48" y="100"/>
                </a:lnTo>
                <a:lnTo>
                  <a:pt x="36" y="68"/>
                </a:lnTo>
                <a:lnTo>
                  <a:pt x="28" y="52"/>
                </a:lnTo>
                <a:lnTo>
                  <a:pt x="20" y="40"/>
                </a:lnTo>
                <a:lnTo>
                  <a:pt x="16" y="32"/>
                </a:lnTo>
                <a:lnTo>
                  <a:pt x="8" y="28"/>
                </a:lnTo>
                <a:lnTo>
                  <a:pt x="4" y="28"/>
                </a:lnTo>
                <a:lnTo>
                  <a:pt x="0" y="20"/>
                </a:lnTo>
                <a:lnTo>
                  <a:pt x="0" y="16"/>
                </a:lnTo>
                <a:lnTo>
                  <a:pt x="4" y="8"/>
                </a:lnTo>
                <a:lnTo>
                  <a:pt x="8" y="4"/>
                </a:lnTo>
                <a:lnTo>
                  <a:pt x="16" y="4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0" y="4"/>
                </a:lnTo>
                <a:lnTo>
                  <a:pt x="56" y="8"/>
                </a:lnTo>
                <a:lnTo>
                  <a:pt x="68" y="8"/>
                </a:lnTo>
                <a:lnTo>
                  <a:pt x="76" y="12"/>
                </a:lnTo>
                <a:lnTo>
                  <a:pt x="84" y="16"/>
                </a:lnTo>
                <a:lnTo>
                  <a:pt x="84" y="20"/>
                </a:lnTo>
                <a:lnTo>
                  <a:pt x="84" y="24"/>
                </a:lnTo>
                <a:lnTo>
                  <a:pt x="88" y="28"/>
                </a:lnTo>
                <a:lnTo>
                  <a:pt x="88" y="32"/>
                </a:lnTo>
                <a:lnTo>
                  <a:pt x="88" y="40"/>
                </a:lnTo>
                <a:lnTo>
                  <a:pt x="92" y="48"/>
                </a:lnTo>
                <a:lnTo>
                  <a:pt x="96" y="64"/>
                </a:lnTo>
                <a:lnTo>
                  <a:pt x="96" y="84"/>
                </a:lnTo>
                <a:lnTo>
                  <a:pt x="100" y="104"/>
                </a:lnTo>
                <a:lnTo>
                  <a:pt x="100" y="120"/>
                </a:lnTo>
                <a:lnTo>
                  <a:pt x="100" y="132"/>
                </a:lnTo>
                <a:lnTo>
                  <a:pt x="100" y="144"/>
                </a:lnTo>
                <a:lnTo>
                  <a:pt x="96" y="156"/>
                </a:lnTo>
                <a:lnTo>
                  <a:pt x="92" y="160"/>
                </a:lnTo>
                <a:lnTo>
                  <a:pt x="84" y="160"/>
                </a:lnTo>
                <a:lnTo>
                  <a:pt x="80" y="160"/>
                </a:lnTo>
                <a:lnTo>
                  <a:pt x="76" y="156"/>
                </a:lnTo>
                <a:lnTo>
                  <a:pt x="72" y="156"/>
                </a:lnTo>
                <a:lnTo>
                  <a:pt x="68" y="152"/>
                </a:lnTo>
                <a:lnTo>
                  <a:pt x="64" y="144"/>
                </a:lnTo>
                <a:lnTo>
                  <a:pt x="60" y="140"/>
                </a:lnTo>
                <a:lnTo>
                  <a:pt x="60" y="132"/>
                </a:lnTo>
                <a:lnTo>
                  <a:pt x="60" y="1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329">
            <a:extLst>
              <a:ext uri="{FF2B5EF4-FFF2-40B4-BE49-F238E27FC236}">
                <a16:creationId xmlns:a16="http://schemas.microsoft.com/office/drawing/2014/main" xmlns="" id="{E9B3296A-A863-4480-B1A9-0252FF894B5D}"/>
              </a:ext>
            </a:extLst>
          </p:cNvPr>
          <p:cNvSpPr>
            <a:spLocks/>
          </p:cNvSpPr>
          <p:nvPr/>
        </p:nvSpPr>
        <p:spPr bwMode="auto">
          <a:xfrm>
            <a:off x="8420263" y="1943287"/>
            <a:ext cx="2584228" cy="399503"/>
          </a:xfrm>
          <a:custGeom>
            <a:avLst/>
            <a:gdLst>
              <a:gd name="T0" fmla="*/ 60 w 680"/>
              <a:gd name="T1" fmla="*/ 84 h 84"/>
              <a:gd name="T2" fmla="*/ 40 w 680"/>
              <a:gd name="T3" fmla="*/ 76 h 84"/>
              <a:gd name="T4" fmla="*/ 16 w 680"/>
              <a:gd name="T5" fmla="*/ 68 h 84"/>
              <a:gd name="T6" fmla="*/ 4 w 680"/>
              <a:gd name="T7" fmla="*/ 60 h 84"/>
              <a:gd name="T8" fmla="*/ 0 w 680"/>
              <a:gd name="T9" fmla="*/ 56 h 84"/>
              <a:gd name="T10" fmla="*/ 4 w 680"/>
              <a:gd name="T11" fmla="*/ 52 h 84"/>
              <a:gd name="T12" fmla="*/ 8 w 680"/>
              <a:gd name="T13" fmla="*/ 48 h 84"/>
              <a:gd name="T14" fmla="*/ 28 w 680"/>
              <a:gd name="T15" fmla="*/ 48 h 84"/>
              <a:gd name="T16" fmla="*/ 56 w 680"/>
              <a:gd name="T17" fmla="*/ 44 h 84"/>
              <a:gd name="T18" fmla="*/ 76 w 680"/>
              <a:gd name="T19" fmla="*/ 44 h 84"/>
              <a:gd name="T20" fmla="*/ 88 w 680"/>
              <a:gd name="T21" fmla="*/ 44 h 84"/>
              <a:gd name="T22" fmla="*/ 108 w 680"/>
              <a:gd name="T23" fmla="*/ 44 h 84"/>
              <a:gd name="T24" fmla="*/ 132 w 680"/>
              <a:gd name="T25" fmla="*/ 40 h 84"/>
              <a:gd name="T26" fmla="*/ 168 w 680"/>
              <a:gd name="T27" fmla="*/ 36 h 84"/>
              <a:gd name="T28" fmla="*/ 212 w 680"/>
              <a:gd name="T29" fmla="*/ 32 h 84"/>
              <a:gd name="T30" fmla="*/ 264 w 680"/>
              <a:gd name="T31" fmla="*/ 28 h 84"/>
              <a:gd name="T32" fmla="*/ 324 w 680"/>
              <a:gd name="T33" fmla="*/ 20 h 84"/>
              <a:gd name="T34" fmla="*/ 400 w 680"/>
              <a:gd name="T35" fmla="*/ 12 h 84"/>
              <a:gd name="T36" fmla="*/ 468 w 680"/>
              <a:gd name="T37" fmla="*/ 8 h 84"/>
              <a:gd name="T38" fmla="*/ 524 w 680"/>
              <a:gd name="T39" fmla="*/ 4 h 84"/>
              <a:gd name="T40" fmla="*/ 568 w 680"/>
              <a:gd name="T41" fmla="*/ 0 h 84"/>
              <a:gd name="T42" fmla="*/ 592 w 680"/>
              <a:gd name="T43" fmla="*/ 0 h 84"/>
              <a:gd name="T44" fmla="*/ 632 w 680"/>
              <a:gd name="T45" fmla="*/ 4 h 84"/>
              <a:gd name="T46" fmla="*/ 660 w 680"/>
              <a:gd name="T47" fmla="*/ 12 h 84"/>
              <a:gd name="T48" fmla="*/ 676 w 680"/>
              <a:gd name="T49" fmla="*/ 28 h 84"/>
              <a:gd name="T50" fmla="*/ 680 w 680"/>
              <a:gd name="T51" fmla="*/ 32 h 84"/>
              <a:gd name="T52" fmla="*/ 676 w 680"/>
              <a:gd name="T53" fmla="*/ 36 h 84"/>
              <a:gd name="T54" fmla="*/ 672 w 680"/>
              <a:gd name="T55" fmla="*/ 44 h 84"/>
              <a:gd name="T56" fmla="*/ 656 w 680"/>
              <a:gd name="T57" fmla="*/ 48 h 84"/>
              <a:gd name="T58" fmla="*/ 624 w 680"/>
              <a:gd name="T59" fmla="*/ 48 h 84"/>
              <a:gd name="T60" fmla="*/ 584 w 680"/>
              <a:gd name="T61" fmla="*/ 48 h 84"/>
              <a:gd name="T62" fmla="*/ 504 w 680"/>
              <a:gd name="T63" fmla="*/ 48 h 84"/>
              <a:gd name="T64" fmla="*/ 408 w 680"/>
              <a:gd name="T65" fmla="*/ 52 h 84"/>
              <a:gd name="T66" fmla="*/ 320 w 680"/>
              <a:gd name="T67" fmla="*/ 60 h 84"/>
              <a:gd name="T68" fmla="*/ 228 w 680"/>
              <a:gd name="T69" fmla="*/ 68 h 84"/>
              <a:gd name="T70" fmla="*/ 160 w 680"/>
              <a:gd name="T71" fmla="*/ 76 h 84"/>
              <a:gd name="T72" fmla="*/ 120 w 680"/>
              <a:gd name="T73" fmla="*/ 80 h 84"/>
              <a:gd name="T74" fmla="*/ 92 w 680"/>
              <a:gd name="T75" fmla="*/ 84 h 84"/>
              <a:gd name="T76" fmla="*/ 76 w 680"/>
              <a:gd name="T77" fmla="*/ 84 h 84"/>
              <a:gd name="T78" fmla="*/ 72 w 680"/>
              <a:gd name="T79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80" h="84">
                <a:moveTo>
                  <a:pt x="72" y="84"/>
                </a:moveTo>
                <a:lnTo>
                  <a:pt x="60" y="84"/>
                </a:lnTo>
                <a:lnTo>
                  <a:pt x="52" y="80"/>
                </a:lnTo>
                <a:lnTo>
                  <a:pt x="40" y="76"/>
                </a:lnTo>
                <a:lnTo>
                  <a:pt x="28" y="72"/>
                </a:lnTo>
                <a:lnTo>
                  <a:pt x="16" y="68"/>
                </a:lnTo>
                <a:lnTo>
                  <a:pt x="8" y="64"/>
                </a:lnTo>
                <a:lnTo>
                  <a:pt x="4" y="60"/>
                </a:lnTo>
                <a:lnTo>
                  <a:pt x="0" y="56"/>
                </a:lnTo>
                <a:lnTo>
                  <a:pt x="0" y="56"/>
                </a:lnTo>
                <a:lnTo>
                  <a:pt x="0" y="52"/>
                </a:lnTo>
                <a:lnTo>
                  <a:pt x="4" y="52"/>
                </a:lnTo>
                <a:lnTo>
                  <a:pt x="4" y="52"/>
                </a:lnTo>
                <a:lnTo>
                  <a:pt x="8" y="48"/>
                </a:lnTo>
                <a:lnTo>
                  <a:pt x="16" y="48"/>
                </a:lnTo>
                <a:lnTo>
                  <a:pt x="28" y="48"/>
                </a:lnTo>
                <a:lnTo>
                  <a:pt x="44" y="44"/>
                </a:lnTo>
                <a:lnTo>
                  <a:pt x="56" y="44"/>
                </a:lnTo>
                <a:lnTo>
                  <a:pt x="68" y="44"/>
                </a:lnTo>
                <a:lnTo>
                  <a:pt x="76" y="44"/>
                </a:lnTo>
                <a:lnTo>
                  <a:pt x="80" y="44"/>
                </a:lnTo>
                <a:lnTo>
                  <a:pt x="88" y="44"/>
                </a:lnTo>
                <a:lnTo>
                  <a:pt x="96" y="44"/>
                </a:lnTo>
                <a:lnTo>
                  <a:pt x="108" y="44"/>
                </a:lnTo>
                <a:lnTo>
                  <a:pt x="120" y="40"/>
                </a:lnTo>
                <a:lnTo>
                  <a:pt x="132" y="40"/>
                </a:lnTo>
                <a:lnTo>
                  <a:pt x="152" y="40"/>
                </a:lnTo>
                <a:lnTo>
                  <a:pt x="168" y="36"/>
                </a:lnTo>
                <a:lnTo>
                  <a:pt x="188" y="36"/>
                </a:lnTo>
                <a:lnTo>
                  <a:pt x="212" y="32"/>
                </a:lnTo>
                <a:lnTo>
                  <a:pt x="236" y="32"/>
                </a:lnTo>
                <a:lnTo>
                  <a:pt x="264" y="28"/>
                </a:lnTo>
                <a:lnTo>
                  <a:pt x="292" y="24"/>
                </a:lnTo>
                <a:lnTo>
                  <a:pt x="324" y="20"/>
                </a:lnTo>
                <a:lnTo>
                  <a:pt x="360" y="20"/>
                </a:lnTo>
                <a:lnTo>
                  <a:pt x="400" y="12"/>
                </a:lnTo>
                <a:lnTo>
                  <a:pt x="436" y="12"/>
                </a:lnTo>
                <a:lnTo>
                  <a:pt x="468" y="8"/>
                </a:lnTo>
                <a:lnTo>
                  <a:pt x="500" y="4"/>
                </a:lnTo>
                <a:lnTo>
                  <a:pt x="524" y="4"/>
                </a:lnTo>
                <a:lnTo>
                  <a:pt x="548" y="0"/>
                </a:lnTo>
                <a:lnTo>
                  <a:pt x="568" y="0"/>
                </a:lnTo>
                <a:lnTo>
                  <a:pt x="580" y="0"/>
                </a:lnTo>
                <a:lnTo>
                  <a:pt x="592" y="0"/>
                </a:lnTo>
                <a:lnTo>
                  <a:pt x="612" y="0"/>
                </a:lnTo>
                <a:lnTo>
                  <a:pt x="632" y="4"/>
                </a:lnTo>
                <a:lnTo>
                  <a:pt x="644" y="8"/>
                </a:lnTo>
                <a:lnTo>
                  <a:pt x="660" y="12"/>
                </a:lnTo>
                <a:lnTo>
                  <a:pt x="668" y="20"/>
                </a:lnTo>
                <a:lnTo>
                  <a:pt x="676" y="28"/>
                </a:lnTo>
                <a:lnTo>
                  <a:pt x="676" y="32"/>
                </a:lnTo>
                <a:lnTo>
                  <a:pt x="680" y="32"/>
                </a:lnTo>
                <a:lnTo>
                  <a:pt x="680" y="36"/>
                </a:lnTo>
                <a:lnTo>
                  <a:pt x="676" y="36"/>
                </a:lnTo>
                <a:lnTo>
                  <a:pt x="672" y="44"/>
                </a:lnTo>
                <a:lnTo>
                  <a:pt x="672" y="44"/>
                </a:lnTo>
                <a:lnTo>
                  <a:pt x="664" y="44"/>
                </a:lnTo>
                <a:lnTo>
                  <a:pt x="656" y="48"/>
                </a:lnTo>
                <a:lnTo>
                  <a:pt x="644" y="48"/>
                </a:lnTo>
                <a:lnTo>
                  <a:pt x="624" y="48"/>
                </a:lnTo>
                <a:lnTo>
                  <a:pt x="608" y="48"/>
                </a:lnTo>
                <a:lnTo>
                  <a:pt x="584" y="48"/>
                </a:lnTo>
                <a:lnTo>
                  <a:pt x="556" y="48"/>
                </a:lnTo>
                <a:lnTo>
                  <a:pt x="504" y="48"/>
                </a:lnTo>
                <a:lnTo>
                  <a:pt x="452" y="52"/>
                </a:lnTo>
                <a:lnTo>
                  <a:pt x="408" y="52"/>
                </a:lnTo>
                <a:lnTo>
                  <a:pt x="364" y="56"/>
                </a:lnTo>
                <a:lnTo>
                  <a:pt x="320" y="60"/>
                </a:lnTo>
                <a:lnTo>
                  <a:pt x="276" y="64"/>
                </a:lnTo>
                <a:lnTo>
                  <a:pt x="228" y="68"/>
                </a:lnTo>
                <a:lnTo>
                  <a:pt x="184" y="72"/>
                </a:lnTo>
                <a:lnTo>
                  <a:pt x="160" y="76"/>
                </a:lnTo>
                <a:lnTo>
                  <a:pt x="140" y="80"/>
                </a:lnTo>
                <a:lnTo>
                  <a:pt x="120" y="80"/>
                </a:lnTo>
                <a:lnTo>
                  <a:pt x="104" y="80"/>
                </a:lnTo>
                <a:lnTo>
                  <a:pt x="92" y="84"/>
                </a:lnTo>
                <a:lnTo>
                  <a:pt x="84" y="84"/>
                </a:lnTo>
                <a:lnTo>
                  <a:pt x="76" y="84"/>
                </a:lnTo>
                <a:lnTo>
                  <a:pt x="72" y="84"/>
                </a:lnTo>
                <a:lnTo>
                  <a:pt x="72" y="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331">
            <a:extLst>
              <a:ext uri="{FF2B5EF4-FFF2-40B4-BE49-F238E27FC236}">
                <a16:creationId xmlns:a16="http://schemas.microsoft.com/office/drawing/2014/main" xmlns="" id="{12D23620-DE4F-4B53-AC25-46BC08A7AADF}"/>
              </a:ext>
            </a:extLst>
          </p:cNvPr>
          <p:cNvSpPr>
            <a:spLocks/>
          </p:cNvSpPr>
          <p:nvPr/>
        </p:nvSpPr>
        <p:spPr bwMode="auto">
          <a:xfrm>
            <a:off x="8456850" y="5272476"/>
            <a:ext cx="1018490" cy="875101"/>
          </a:xfrm>
          <a:custGeom>
            <a:avLst/>
            <a:gdLst>
              <a:gd name="T0" fmla="*/ 140 w 268"/>
              <a:gd name="T1" fmla="*/ 120 h 184"/>
              <a:gd name="T2" fmla="*/ 112 w 268"/>
              <a:gd name="T3" fmla="*/ 140 h 184"/>
              <a:gd name="T4" fmla="*/ 84 w 268"/>
              <a:gd name="T5" fmla="*/ 152 h 184"/>
              <a:gd name="T6" fmla="*/ 60 w 268"/>
              <a:gd name="T7" fmla="*/ 164 h 184"/>
              <a:gd name="T8" fmla="*/ 40 w 268"/>
              <a:gd name="T9" fmla="*/ 172 h 184"/>
              <a:gd name="T10" fmla="*/ 32 w 268"/>
              <a:gd name="T11" fmla="*/ 172 h 184"/>
              <a:gd name="T12" fmla="*/ 24 w 268"/>
              <a:gd name="T13" fmla="*/ 176 h 184"/>
              <a:gd name="T14" fmla="*/ 16 w 268"/>
              <a:gd name="T15" fmla="*/ 176 h 184"/>
              <a:gd name="T16" fmla="*/ 12 w 268"/>
              <a:gd name="T17" fmla="*/ 180 h 184"/>
              <a:gd name="T18" fmla="*/ 8 w 268"/>
              <a:gd name="T19" fmla="*/ 180 h 184"/>
              <a:gd name="T20" fmla="*/ 4 w 268"/>
              <a:gd name="T21" fmla="*/ 180 h 184"/>
              <a:gd name="T22" fmla="*/ 0 w 268"/>
              <a:gd name="T23" fmla="*/ 184 h 184"/>
              <a:gd name="T24" fmla="*/ 0 w 268"/>
              <a:gd name="T25" fmla="*/ 184 h 184"/>
              <a:gd name="T26" fmla="*/ 4 w 268"/>
              <a:gd name="T27" fmla="*/ 184 h 184"/>
              <a:gd name="T28" fmla="*/ 4 w 268"/>
              <a:gd name="T29" fmla="*/ 180 h 184"/>
              <a:gd name="T30" fmla="*/ 12 w 268"/>
              <a:gd name="T31" fmla="*/ 180 h 184"/>
              <a:gd name="T32" fmla="*/ 16 w 268"/>
              <a:gd name="T33" fmla="*/ 176 h 184"/>
              <a:gd name="T34" fmla="*/ 28 w 268"/>
              <a:gd name="T35" fmla="*/ 172 h 184"/>
              <a:gd name="T36" fmla="*/ 36 w 268"/>
              <a:gd name="T37" fmla="*/ 164 h 184"/>
              <a:gd name="T38" fmla="*/ 52 w 268"/>
              <a:gd name="T39" fmla="*/ 160 h 184"/>
              <a:gd name="T40" fmla="*/ 68 w 268"/>
              <a:gd name="T41" fmla="*/ 152 h 184"/>
              <a:gd name="T42" fmla="*/ 84 w 268"/>
              <a:gd name="T43" fmla="*/ 140 h 184"/>
              <a:gd name="T44" fmla="*/ 100 w 268"/>
              <a:gd name="T45" fmla="*/ 128 h 184"/>
              <a:gd name="T46" fmla="*/ 120 w 268"/>
              <a:gd name="T47" fmla="*/ 116 h 184"/>
              <a:gd name="T48" fmla="*/ 144 w 268"/>
              <a:gd name="T49" fmla="*/ 100 h 184"/>
              <a:gd name="T50" fmla="*/ 168 w 268"/>
              <a:gd name="T51" fmla="*/ 80 h 184"/>
              <a:gd name="T52" fmla="*/ 196 w 268"/>
              <a:gd name="T53" fmla="*/ 56 h 184"/>
              <a:gd name="T54" fmla="*/ 224 w 268"/>
              <a:gd name="T55" fmla="*/ 32 h 184"/>
              <a:gd name="T56" fmla="*/ 256 w 268"/>
              <a:gd name="T57" fmla="*/ 0 h 184"/>
              <a:gd name="T58" fmla="*/ 268 w 268"/>
              <a:gd name="T59" fmla="*/ 20 h 184"/>
              <a:gd name="T60" fmla="*/ 236 w 268"/>
              <a:gd name="T61" fmla="*/ 48 h 184"/>
              <a:gd name="T62" fmla="*/ 204 w 268"/>
              <a:gd name="T63" fmla="*/ 76 h 184"/>
              <a:gd name="T64" fmla="*/ 172 w 268"/>
              <a:gd name="T65" fmla="*/ 100 h 184"/>
              <a:gd name="T66" fmla="*/ 140 w 268"/>
              <a:gd name="T67" fmla="*/ 120 h 184"/>
              <a:gd name="T68" fmla="*/ 140 w 268"/>
              <a:gd name="T69" fmla="*/ 12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68" h="184">
                <a:moveTo>
                  <a:pt x="140" y="120"/>
                </a:moveTo>
                <a:lnTo>
                  <a:pt x="112" y="140"/>
                </a:lnTo>
                <a:lnTo>
                  <a:pt x="84" y="152"/>
                </a:lnTo>
                <a:lnTo>
                  <a:pt x="60" y="164"/>
                </a:lnTo>
                <a:lnTo>
                  <a:pt x="40" y="172"/>
                </a:lnTo>
                <a:lnTo>
                  <a:pt x="32" y="172"/>
                </a:lnTo>
                <a:lnTo>
                  <a:pt x="24" y="176"/>
                </a:lnTo>
                <a:lnTo>
                  <a:pt x="16" y="176"/>
                </a:lnTo>
                <a:lnTo>
                  <a:pt x="12" y="180"/>
                </a:lnTo>
                <a:lnTo>
                  <a:pt x="8" y="180"/>
                </a:lnTo>
                <a:lnTo>
                  <a:pt x="4" y="180"/>
                </a:lnTo>
                <a:lnTo>
                  <a:pt x="0" y="184"/>
                </a:lnTo>
                <a:lnTo>
                  <a:pt x="0" y="184"/>
                </a:lnTo>
                <a:lnTo>
                  <a:pt x="4" y="184"/>
                </a:lnTo>
                <a:lnTo>
                  <a:pt x="4" y="180"/>
                </a:lnTo>
                <a:lnTo>
                  <a:pt x="12" y="180"/>
                </a:lnTo>
                <a:lnTo>
                  <a:pt x="16" y="176"/>
                </a:lnTo>
                <a:lnTo>
                  <a:pt x="28" y="172"/>
                </a:lnTo>
                <a:lnTo>
                  <a:pt x="36" y="164"/>
                </a:lnTo>
                <a:lnTo>
                  <a:pt x="52" y="160"/>
                </a:lnTo>
                <a:lnTo>
                  <a:pt x="68" y="152"/>
                </a:lnTo>
                <a:lnTo>
                  <a:pt x="84" y="140"/>
                </a:lnTo>
                <a:lnTo>
                  <a:pt x="100" y="128"/>
                </a:lnTo>
                <a:lnTo>
                  <a:pt x="120" y="116"/>
                </a:lnTo>
                <a:lnTo>
                  <a:pt x="144" y="100"/>
                </a:lnTo>
                <a:lnTo>
                  <a:pt x="168" y="80"/>
                </a:lnTo>
                <a:lnTo>
                  <a:pt x="196" y="56"/>
                </a:lnTo>
                <a:lnTo>
                  <a:pt x="224" y="32"/>
                </a:lnTo>
                <a:lnTo>
                  <a:pt x="256" y="0"/>
                </a:lnTo>
                <a:lnTo>
                  <a:pt x="268" y="20"/>
                </a:lnTo>
                <a:lnTo>
                  <a:pt x="236" y="48"/>
                </a:lnTo>
                <a:lnTo>
                  <a:pt x="204" y="76"/>
                </a:lnTo>
                <a:lnTo>
                  <a:pt x="172" y="100"/>
                </a:lnTo>
                <a:lnTo>
                  <a:pt x="140" y="120"/>
                </a:lnTo>
                <a:lnTo>
                  <a:pt x="140" y="1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332">
            <a:extLst>
              <a:ext uri="{FF2B5EF4-FFF2-40B4-BE49-F238E27FC236}">
                <a16:creationId xmlns:a16="http://schemas.microsoft.com/office/drawing/2014/main" xmlns="" id="{F8AD29F6-789D-42C9-A57C-87C898456576}"/>
              </a:ext>
            </a:extLst>
          </p:cNvPr>
          <p:cNvSpPr>
            <a:spLocks/>
          </p:cNvSpPr>
          <p:nvPr/>
        </p:nvSpPr>
        <p:spPr bwMode="auto">
          <a:xfrm>
            <a:off x="9475340" y="5215404"/>
            <a:ext cx="1550537" cy="951197"/>
          </a:xfrm>
          <a:custGeom>
            <a:avLst/>
            <a:gdLst>
              <a:gd name="T0" fmla="*/ 0 w 408"/>
              <a:gd name="T1" fmla="*/ 20 h 200"/>
              <a:gd name="T2" fmla="*/ 20 w 408"/>
              <a:gd name="T3" fmla="*/ 0 h 200"/>
              <a:gd name="T4" fmla="*/ 40 w 408"/>
              <a:gd name="T5" fmla="*/ 16 h 200"/>
              <a:gd name="T6" fmla="*/ 60 w 408"/>
              <a:gd name="T7" fmla="*/ 28 h 200"/>
              <a:gd name="T8" fmla="*/ 80 w 408"/>
              <a:gd name="T9" fmla="*/ 44 h 200"/>
              <a:gd name="T10" fmla="*/ 96 w 408"/>
              <a:gd name="T11" fmla="*/ 56 h 200"/>
              <a:gd name="T12" fmla="*/ 112 w 408"/>
              <a:gd name="T13" fmla="*/ 64 h 200"/>
              <a:gd name="T14" fmla="*/ 128 w 408"/>
              <a:gd name="T15" fmla="*/ 76 h 200"/>
              <a:gd name="T16" fmla="*/ 144 w 408"/>
              <a:gd name="T17" fmla="*/ 84 h 200"/>
              <a:gd name="T18" fmla="*/ 156 w 408"/>
              <a:gd name="T19" fmla="*/ 88 h 200"/>
              <a:gd name="T20" fmla="*/ 168 w 408"/>
              <a:gd name="T21" fmla="*/ 96 h 200"/>
              <a:gd name="T22" fmla="*/ 184 w 408"/>
              <a:gd name="T23" fmla="*/ 104 h 200"/>
              <a:gd name="T24" fmla="*/ 200 w 408"/>
              <a:gd name="T25" fmla="*/ 112 h 200"/>
              <a:gd name="T26" fmla="*/ 216 w 408"/>
              <a:gd name="T27" fmla="*/ 116 h 200"/>
              <a:gd name="T28" fmla="*/ 236 w 408"/>
              <a:gd name="T29" fmla="*/ 124 h 200"/>
              <a:gd name="T30" fmla="*/ 260 w 408"/>
              <a:gd name="T31" fmla="*/ 132 h 200"/>
              <a:gd name="T32" fmla="*/ 280 w 408"/>
              <a:gd name="T33" fmla="*/ 136 h 200"/>
              <a:gd name="T34" fmla="*/ 308 w 408"/>
              <a:gd name="T35" fmla="*/ 144 h 200"/>
              <a:gd name="T36" fmla="*/ 328 w 408"/>
              <a:gd name="T37" fmla="*/ 152 h 200"/>
              <a:gd name="T38" fmla="*/ 352 w 408"/>
              <a:gd name="T39" fmla="*/ 156 h 200"/>
              <a:gd name="T40" fmla="*/ 368 w 408"/>
              <a:gd name="T41" fmla="*/ 164 h 200"/>
              <a:gd name="T42" fmla="*/ 380 w 408"/>
              <a:gd name="T43" fmla="*/ 168 h 200"/>
              <a:gd name="T44" fmla="*/ 392 w 408"/>
              <a:gd name="T45" fmla="*/ 172 h 200"/>
              <a:gd name="T46" fmla="*/ 400 w 408"/>
              <a:gd name="T47" fmla="*/ 176 h 200"/>
              <a:gd name="T48" fmla="*/ 404 w 408"/>
              <a:gd name="T49" fmla="*/ 176 h 200"/>
              <a:gd name="T50" fmla="*/ 408 w 408"/>
              <a:gd name="T51" fmla="*/ 180 h 200"/>
              <a:gd name="T52" fmla="*/ 404 w 408"/>
              <a:gd name="T53" fmla="*/ 180 h 200"/>
              <a:gd name="T54" fmla="*/ 404 w 408"/>
              <a:gd name="T55" fmla="*/ 184 h 200"/>
              <a:gd name="T56" fmla="*/ 400 w 408"/>
              <a:gd name="T57" fmla="*/ 184 h 200"/>
              <a:gd name="T58" fmla="*/ 396 w 408"/>
              <a:gd name="T59" fmla="*/ 188 h 200"/>
              <a:gd name="T60" fmla="*/ 388 w 408"/>
              <a:gd name="T61" fmla="*/ 188 h 200"/>
              <a:gd name="T62" fmla="*/ 380 w 408"/>
              <a:gd name="T63" fmla="*/ 192 h 200"/>
              <a:gd name="T64" fmla="*/ 372 w 408"/>
              <a:gd name="T65" fmla="*/ 192 h 200"/>
              <a:gd name="T66" fmla="*/ 364 w 408"/>
              <a:gd name="T67" fmla="*/ 196 h 200"/>
              <a:gd name="T68" fmla="*/ 316 w 408"/>
              <a:gd name="T69" fmla="*/ 200 h 200"/>
              <a:gd name="T70" fmla="*/ 268 w 408"/>
              <a:gd name="T71" fmla="*/ 200 h 200"/>
              <a:gd name="T72" fmla="*/ 244 w 408"/>
              <a:gd name="T73" fmla="*/ 200 h 200"/>
              <a:gd name="T74" fmla="*/ 224 w 408"/>
              <a:gd name="T75" fmla="*/ 196 h 200"/>
              <a:gd name="T76" fmla="*/ 204 w 408"/>
              <a:gd name="T77" fmla="*/ 192 h 200"/>
              <a:gd name="T78" fmla="*/ 192 w 408"/>
              <a:gd name="T79" fmla="*/ 184 h 200"/>
              <a:gd name="T80" fmla="*/ 188 w 408"/>
              <a:gd name="T81" fmla="*/ 180 h 200"/>
              <a:gd name="T82" fmla="*/ 184 w 408"/>
              <a:gd name="T83" fmla="*/ 176 h 200"/>
              <a:gd name="T84" fmla="*/ 176 w 408"/>
              <a:gd name="T85" fmla="*/ 172 h 200"/>
              <a:gd name="T86" fmla="*/ 168 w 408"/>
              <a:gd name="T87" fmla="*/ 164 h 200"/>
              <a:gd name="T88" fmla="*/ 160 w 408"/>
              <a:gd name="T89" fmla="*/ 160 h 200"/>
              <a:gd name="T90" fmla="*/ 152 w 408"/>
              <a:gd name="T91" fmla="*/ 152 h 200"/>
              <a:gd name="T92" fmla="*/ 140 w 408"/>
              <a:gd name="T93" fmla="*/ 144 h 200"/>
              <a:gd name="T94" fmla="*/ 128 w 408"/>
              <a:gd name="T95" fmla="*/ 136 h 200"/>
              <a:gd name="T96" fmla="*/ 116 w 408"/>
              <a:gd name="T97" fmla="*/ 124 h 200"/>
              <a:gd name="T98" fmla="*/ 104 w 408"/>
              <a:gd name="T99" fmla="*/ 112 h 200"/>
              <a:gd name="T100" fmla="*/ 88 w 408"/>
              <a:gd name="T101" fmla="*/ 100 h 200"/>
              <a:gd name="T102" fmla="*/ 72 w 408"/>
              <a:gd name="T103" fmla="*/ 88 h 200"/>
              <a:gd name="T104" fmla="*/ 56 w 408"/>
              <a:gd name="T105" fmla="*/ 72 h 200"/>
              <a:gd name="T106" fmla="*/ 36 w 408"/>
              <a:gd name="T107" fmla="*/ 56 h 200"/>
              <a:gd name="T108" fmla="*/ 20 w 408"/>
              <a:gd name="T109" fmla="*/ 40 h 200"/>
              <a:gd name="T110" fmla="*/ 0 w 408"/>
              <a:gd name="T111" fmla="*/ 20 h 200"/>
              <a:gd name="T112" fmla="*/ 0 w 408"/>
              <a:gd name="T113" fmla="*/ 20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08" h="200">
                <a:moveTo>
                  <a:pt x="0" y="20"/>
                </a:moveTo>
                <a:lnTo>
                  <a:pt x="20" y="0"/>
                </a:lnTo>
                <a:lnTo>
                  <a:pt x="40" y="16"/>
                </a:lnTo>
                <a:lnTo>
                  <a:pt x="60" y="28"/>
                </a:lnTo>
                <a:lnTo>
                  <a:pt x="80" y="44"/>
                </a:lnTo>
                <a:lnTo>
                  <a:pt x="96" y="56"/>
                </a:lnTo>
                <a:lnTo>
                  <a:pt x="112" y="64"/>
                </a:lnTo>
                <a:lnTo>
                  <a:pt x="128" y="76"/>
                </a:lnTo>
                <a:lnTo>
                  <a:pt x="144" y="84"/>
                </a:lnTo>
                <a:lnTo>
                  <a:pt x="156" y="88"/>
                </a:lnTo>
                <a:lnTo>
                  <a:pt x="168" y="96"/>
                </a:lnTo>
                <a:lnTo>
                  <a:pt x="184" y="104"/>
                </a:lnTo>
                <a:lnTo>
                  <a:pt x="200" y="112"/>
                </a:lnTo>
                <a:lnTo>
                  <a:pt x="216" y="116"/>
                </a:lnTo>
                <a:lnTo>
                  <a:pt x="236" y="124"/>
                </a:lnTo>
                <a:lnTo>
                  <a:pt x="260" y="132"/>
                </a:lnTo>
                <a:lnTo>
                  <a:pt x="280" y="136"/>
                </a:lnTo>
                <a:lnTo>
                  <a:pt x="308" y="144"/>
                </a:lnTo>
                <a:lnTo>
                  <a:pt x="328" y="152"/>
                </a:lnTo>
                <a:lnTo>
                  <a:pt x="352" y="156"/>
                </a:lnTo>
                <a:lnTo>
                  <a:pt x="368" y="164"/>
                </a:lnTo>
                <a:lnTo>
                  <a:pt x="380" y="168"/>
                </a:lnTo>
                <a:lnTo>
                  <a:pt x="392" y="172"/>
                </a:lnTo>
                <a:lnTo>
                  <a:pt x="400" y="176"/>
                </a:lnTo>
                <a:lnTo>
                  <a:pt x="404" y="176"/>
                </a:lnTo>
                <a:lnTo>
                  <a:pt x="408" y="180"/>
                </a:lnTo>
                <a:lnTo>
                  <a:pt x="404" y="180"/>
                </a:lnTo>
                <a:lnTo>
                  <a:pt x="404" y="184"/>
                </a:lnTo>
                <a:lnTo>
                  <a:pt x="400" y="184"/>
                </a:lnTo>
                <a:lnTo>
                  <a:pt x="396" y="188"/>
                </a:lnTo>
                <a:lnTo>
                  <a:pt x="388" y="188"/>
                </a:lnTo>
                <a:lnTo>
                  <a:pt x="380" y="192"/>
                </a:lnTo>
                <a:lnTo>
                  <a:pt x="372" y="192"/>
                </a:lnTo>
                <a:lnTo>
                  <a:pt x="364" y="196"/>
                </a:lnTo>
                <a:lnTo>
                  <a:pt x="316" y="200"/>
                </a:lnTo>
                <a:lnTo>
                  <a:pt x="268" y="200"/>
                </a:lnTo>
                <a:lnTo>
                  <a:pt x="244" y="200"/>
                </a:lnTo>
                <a:lnTo>
                  <a:pt x="224" y="196"/>
                </a:lnTo>
                <a:lnTo>
                  <a:pt x="204" y="192"/>
                </a:lnTo>
                <a:lnTo>
                  <a:pt x="192" y="184"/>
                </a:lnTo>
                <a:lnTo>
                  <a:pt x="188" y="180"/>
                </a:lnTo>
                <a:lnTo>
                  <a:pt x="184" y="176"/>
                </a:lnTo>
                <a:lnTo>
                  <a:pt x="176" y="172"/>
                </a:lnTo>
                <a:lnTo>
                  <a:pt x="168" y="164"/>
                </a:lnTo>
                <a:lnTo>
                  <a:pt x="160" y="160"/>
                </a:lnTo>
                <a:lnTo>
                  <a:pt x="152" y="152"/>
                </a:lnTo>
                <a:lnTo>
                  <a:pt x="140" y="144"/>
                </a:lnTo>
                <a:lnTo>
                  <a:pt x="128" y="136"/>
                </a:lnTo>
                <a:lnTo>
                  <a:pt x="116" y="124"/>
                </a:lnTo>
                <a:lnTo>
                  <a:pt x="104" y="112"/>
                </a:lnTo>
                <a:lnTo>
                  <a:pt x="88" y="100"/>
                </a:lnTo>
                <a:lnTo>
                  <a:pt x="72" y="88"/>
                </a:lnTo>
                <a:lnTo>
                  <a:pt x="56" y="72"/>
                </a:lnTo>
                <a:lnTo>
                  <a:pt x="36" y="56"/>
                </a:lnTo>
                <a:lnTo>
                  <a:pt x="20" y="40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21" name="Freeform 333">
            <a:extLst>
              <a:ext uri="{FF2B5EF4-FFF2-40B4-BE49-F238E27FC236}">
                <a16:creationId xmlns:a16="http://schemas.microsoft.com/office/drawing/2014/main" xmlns="" id="{AE315F8E-02A2-4188-B4BC-A2647C2773D0}"/>
              </a:ext>
            </a:extLst>
          </p:cNvPr>
          <p:cNvSpPr>
            <a:spLocks/>
          </p:cNvSpPr>
          <p:nvPr/>
        </p:nvSpPr>
        <p:spPr bwMode="auto">
          <a:xfrm>
            <a:off x="8791280" y="4131039"/>
            <a:ext cx="410436" cy="951197"/>
          </a:xfrm>
          <a:custGeom>
            <a:avLst/>
            <a:gdLst>
              <a:gd name="T0" fmla="*/ 12 w 108"/>
              <a:gd name="T1" fmla="*/ 36 h 200"/>
              <a:gd name="T2" fmla="*/ 8 w 108"/>
              <a:gd name="T3" fmla="*/ 32 h 200"/>
              <a:gd name="T4" fmla="*/ 4 w 108"/>
              <a:gd name="T5" fmla="*/ 28 h 200"/>
              <a:gd name="T6" fmla="*/ 0 w 108"/>
              <a:gd name="T7" fmla="*/ 20 h 200"/>
              <a:gd name="T8" fmla="*/ 0 w 108"/>
              <a:gd name="T9" fmla="*/ 16 h 200"/>
              <a:gd name="T10" fmla="*/ 4 w 108"/>
              <a:gd name="T11" fmla="*/ 12 h 200"/>
              <a:gd name="T12" fmla="*/ 4 w 108"/>
              <a:gd name="T13" fmla="*/ 8 h 200"/>
              <a:gd name="T14" fmla="*/ 8 w 108"/>
              <a:gd name="T15" fmla="*/ 4 h 200"/>
              <a:gd name="T16" fmla="*/ 12 w 108"/>
              <a:gd name="T17" fmla="*/ 0 h 200"/>
              <a:gd name="T18" fmla="*/ 16 w 108"/>
              <a:gd name="T19" fmla="*/ 0 h 200"/>
              <a:gd name="T20" fmla="*/ 24 w 108"/>
              <a:gd name="T21" fmla="*/ 0 h 200"/>
              <a:gd name="T22" fmla="*/ 28 w 108"/>
              <a:gd name="T23" fmla="*/ 0 h 200"/>
              <a:gd name="T24" fmla="*/ 40 w 108"/>
              <a:gd name="T25" fmla="*/ 0 h 200"/>
              <a:gd name="T26" fmla="*/ 48 w 108"/>
              <a:gd name="T27" fmla="*/ 4 h 200"/>
              <a:gd name="T28" fmla="*/ 60 w 108"/>
              <a:gd name="T29" fmla="*/ 4 h 200"/>
              <a:gd name="T30" fmla="*/ 72 w 108"/>
              <a:gd name="T31" fmla="*/ 8 h 200"/>
              <a:gd name="T32" fmla="*/ 84 w 108"/>
              <a:gd name="T33" fmla="*/ 8 h 200"/>
              <a:gd name="T34" fmla="*/ 84 w 108"/>
              <a:gd name="T35" fmla="*/ 16 h 200"/>
              <a:gd name="T36" fmla="*/ 84 w 108"/>
              <a:gd name="T37" fmla="*/ 24 h 200"/>
              <a:gd name="T38" fmla="*/ 84 w 108"/>
              <a:gd name="T39" fmla="*/ 36 h 200"/>
              <a:gd name="T40" fmla="*/ 88 w 108"/>
              <a:gd name="T41" fmla="*/ 48 h 200"/>
              <a:gd name="T42" fmla="*/ 92 w 108"/>
              <a:gd name="T43" fmla="*/ 72 h 200"/>
              <a:gd name="T44" fmla="*/ 96 w 108"/>
              <a:gd name="T45" fmla="*/ 100 h 200"/>
              <a:gd name="T46" fmla="*/ 100 w 108"/>
              <a:gd name="T47" fmla="*/ 112 h 200"/>
              <a:gd name="T48" fmla="*/ 100 w 108"/>
              <a:gd name="T49" fmla="*/ 128 h 200"/>
              <a:gd name="T50" fmla="*/ 104 w 108"/>
              <a:gd name="T51" fmla="*/ 140 h 200"/>
              <a:gd name="T52" fmla="*/ 104 w 108"/>
              <a:gd name="T53" fmla="*/ 152 h 200"/>
              <a:gd name="T54" fmla="*/ 108 w 108"/>
              <a:gd name="T55" fmla="*/ 160 h 200"/>
              <a:gd name="T56" fmla="*/ 108 w 108"/>
              <a:gd name="T57" fmla="*/ 168 h 200"/>
              <a:gd name="T58" fmla="*/ 108 w 108"/>
              <a:gd name="T59" fmla="*/ 176 h 200"/>
              <a:gd name="T60" fmla="*/ 108 w 108"/>
              <a:gd name="T61" fmla="*/ 180 h 200"/>
              <a:gd name="T62" fmla="*/ 108 w 108"/>
              <a:gd name="T63" fmla="*/ 188 h 200"/>
              <a:gd name="T64" fmla="*/ 104 w 108"/>
              <a:gd name="T65" fmla="*/ 196 h 200"/>
              <a:gd name="T66" fmla="*/ 96 w 108"/>
              <a:gd name="T67" fmla="*/ 196 h 200"/>
              <a:gd name="T68" fmla="*/ 88 w 108"/>
              <a:gd name="T69" fmla="*/ 200 h 200"/>
              <a:gd name="T70" fmla="*/ 80 w 108"/>
              <a:gd name="T71" fmla="*/ 196 h 200"/>
              <a:gd name="T72" fmla="*/ 76 w 108"/>
              <a:gd name="T73" fmla="*/ 196 h 200"/>
              <a:gd name="T74" fmla="*/ 72 w 108"/>
              <a:gd name="T75" fmla="*/ 188 h 200"/>
              <a:gd name="T76" fmla="*/ 68 w 108"/>
              <a:gd name="T77" fmla="*/ 180 h 200"/>
              <a:gd name="T78" fmla="*/ 64 w 108"/>
              <a:gd name="T79" fmla="*/ 168 h 200"/>
              <a:gd name="T80" fmla="*/ 56 w 108"/>
              <a:gd name="T81" fmla="*/ 156 h 200"/>
              <a:gd name="T82" fmla="*/ 52 w 108"/>
              <a:gd name="T83" fmla="*/ 140 h 200"/>
              <a:gd name="T84" fmla="*/ 48 w 108"/>
              <a:gd name="T85" fmla="*/ 124 h 200"/>
              <a:gd name="T86" fmla="*/ 44 w 108"/>
              <a:gd name="T87" fmla="*/ 104 h 200"/>
              <a:gd name="T88" fmla="*/ 40 w 108"/>
              <a:gd name="T89" fmla="*/ 88 h 200"/>
              <a:gd name="T90" fmla="*/ 36 w 108"/>
              <a:gd name="T91" fmla="*/ 76 h 200"/>
              <a:gd name="T92" fmla="*/ 32 w 108"/>
              <a:gd name="T93" fmla="*/ 64 h 200"/>
              <a:gd name="T94" fmla="*/ 28 w 108"/>
              <a:gd name="T95" fmla="*/ 56 h 200"/>
              <a:gd name="T96" fmla="*/ 24 w 108"/>
              <a:gd name="T97" fmla="*/ 48 h 200"/>
              <a:gd name="T98" fmla="*/ 20 w 108"/>
              <a:gd name="T99" fmla="*/ 40 h 200"/>
              <a:gd name="T100" fmla="*/ 12 w 108"/>
              <a:gd name="T101" fmla="*/ 36 h 200"/>
              <a:gd name="T102" fmla="*/ 12 w 108"/>
              <a:gd name="T103" fmla="*/ 36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8" h="200">
                <a:moveTo>
                  <a:pt x="12" y="36"/>
                </a:moveTo>
                <a:lnTo>
                  <a:pt x="8" y="32"/>
                </a:lnTo>
                <a:lnTo>
                  <a:pt x="4" y="28"/>
                </a:lnTo>
                <a:lnTo>
                  <a:pt x="0" y="20"/>
                </a:lnTo>
                <a:lnTo>
                  <a:pt x="0" y="16"/>
                </a:lnTo>
                <a:lnTo>
                  <a:pt x="4" y="12"/>
                </a:lnTo>
                <a:lnTo>
                  <a:pt x="4" y="8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28" y="0"/>
                </a:lnTo>
                <a:lnTo>
                  <a:pt x="40" y="0"/>
                </a:lnTo>
                <a:lnTo>
                  <a:pt x="48" y="4"/>
                </a:lnTo>
                <a:lnTo>
                  <a:pt x="60" y="4"/>
                </a:lnTo>
                <a:lnTo>
                  <a:pt x="72" y="8"/>
                </a:lnTo>
                <a:lnTo>
                  <a:pt x="84" y="8"/>
                </a:lnTo>
                <a:lnTo>
                  <a:pt x="84" y="16"/>
                </a:lnTo>
                <a:lnTo>
                  <a:pt x="84" y="24"/>
                </a:lnTo>
                <a:lnTo>
                  <a:pt x="84" y="36"/>
                </a:lnTo>
                <a:lnTo>
                  <a:pt x="88" y="48"/>
                </a:lnTo>
                <a:lnTo>
                  <a:pt x="92" y="72"/>
                </a:lnTo>
                <a:lnTo>
                  <a:pt x="96" y="100"/>
                </a:lnTo>
                <a:lnTo>
                  <a:pt x="100" y="112"/>
                </a:lnTo>
                <a:lnTo>
                  <a:pt x="100" y="128"/>
                </a:lnTo>
                <a:lnTo>
                  <a:pt x="104" y="140"/>
                </a:lnTo>
                <a:lnTo>
                  <a:pt x="104" y="152"/>
                </a:lnTo>
                <a:lnTo>
                  <a:pt x="108" y="160"/>
                </a:lnTo>
                <a:lnTo>
                  <a:pt x="108" y="168"/>
                </a:lnTo>
                <a:lnTo>
                  <a:pt x="108" y="176"/>
                </a:lnTo>
                <a:lnTo>
                  <a:pt x="108" y="180"/>
                </a:lnTo>
                <a:lnTo>
                  <a:pt x="108" y="188"/>
                </a:lnTo>
                <a:lnTo>
                  <a:pt x="104" y="196"/>
                </a:lnTo>
                <a:lnTo>
                  <a:pt x="96" y="196"/>
                </a:lnTo>
                <a:lnTo>
                  <a:pt x="88" y="200"/>
                </a:lnTo>
                <a:lnTo>
                  <a:pt x="80" y="196"/>
                </a:lnTo>
                <a:lnTo>
                  <a:pt x="76" y="196"/>
                </a:lnTo>
                <a:lnTo>
                  <a:pt x="72" y="188"/>
                </a:lnTo>
                <a:lnTo>
                  <a:pt x="68" y="180"/>
                </a:lnTo>
                <a:lnTo>
                  <a:pt x="64" y="168"/>
                </a:lnTo>
                <a:lnTo>
                  <a:pt x="56" y="156"/>
                </a:lnTo>
                <a:lnTo>
                  <a:pt x="52" y="140"/>
                </a:lnTo>
                <a:lnTo>
                  <a:pt x="48" y="124"/>
                </a:lnTo>
                <a:lnTo>
                  <a:pt x="44" y="104"/>
                </a:lnTo>
                <a:lnTo>
                  <a:pt x="40" y="88"/>
                </a:lnTo>
                <a:lnTo>
                  <a:pt x="36" y="76"/>
                </a:lnTo>
                <a:lnTo>
                  <a:pt x="32" y="64"/>
                </a:lnTo>
                <a:lnTo>
                  <a:pt x="28" y="56"/>
                </a:lnTo>
                <a:lnTo>
                  <a:pt x="24" y="48"/>
                </a:lnTo>
                <a:lnTo>
                  <a:pt x="20" y="40"/>
                </a:lnTo>
                <a:lnTo>
                  <a:pt x="12" y="36"/>
                </a:lnTo>
                <a:lnTo>
                  <a:pt x="12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335">
            <a:extLst>
              <a:ext uri="{FF2B5EF4-FFF2-40B4-BE49-F238E27FC236}">
                <a16:creationId xmlns:a16="http://schemas.microsoft.com/office/drawing/2014/main" xmlns="" id="{886FEE8B-03DC-4208-8FD3-E701DE83D440}"/>
              </a:ext>
            </a:extLst>
          </p:cNvPr>
          <p:cNvSpPr>
            <a:spLocks/>
          </p:cNvSpPr>
          <p:nvPr/>
        </p:nvSpPr>
        <p:spPr bwMode="auto">
          <a:xfrm>
            <a:off x="9186514" y="4416398"/>
            <a:ext cx="744866" cy="209263"/>
          </a:xfrm>
          <a:custGeom>
            <a:avLst/>
            <a:gdLst>
              <a:gd name="T0" fmla="*/ 8 w 196"/>
              <a:gd name="T1" fmla="*/ 40 h 44"/>
              <a:gd name="T2" fmla="*/ 8 w 196"/>
              <a:gd name="T3" fmla="*/ 36 h 44"/>
              <a:gd name="T4" fmla="*/ 4 w 196"/>
              <a:gd name="T5" fmla="*/ 32 h 44"/>
              <a:gd name="T6" fmla="*/ 0 w 196"/>
              <a:gd name="T7" fmla="*/ 28 h 44"/>
              <a:gd name="T8" fmla="*/ 0 w 196"/>
              <a:gd name="T9" fmla="*/ 24 h 44"/>
              <a:gd name="T10" fmla="*/ 20 w 196"/>
              <a:gd name="T11" fmla="*/ 20 h 44"/>
              <a:gd name="T12" fmla="*/ 40 w 196"/>
              <a:gd name="T13" fmla="*/ 16 h 44"/>
              <a:gd name="T14" fmla="*/ 56 w 196"/>
              <a:gd name="T15" fmla="*/ 12 h 44"/>
              <a:gd name="T16" fmla="*/ 72 w 196"/>
              <a:gd name="T17" fmla="*/ 12 h 44"/>
              <a:gd name="T18" fmla="*/ 88 w 196"/>
              <a:gd name="T19" fmla="*/ 8 h 44"/>
              <a:gd name="T20" fmla="*/ 104 w 196"/>
              <a:gd name="T21" fmla="*/ 8 h 44"/>
              <a:gd name="T22" fmla="*/ 116 w 196"/>
              <a:gd name="T23" fmla="*/ 4 h 44"/>
              <a:gd name="T24" fmla="*/ 128 w 196"/>
              <a:gd name="T25" fmla="*/ 4 h 44"/>
              <a:gd name="T26" fmla="*/ 140 w 196"/>
              <a:gd name="T27" fmla="*/ 0 h 44"/>
              <a:gd name="T28" fmla="*/ 148 w 196"/>
              <a:gd name="T29" fmla="*/ 0 h 44"/>
              <a:gd name="T30" fmla="*/ 156 w 196"/>
              <a:gd name="T31" fmla="*/ 0 h 44"/>
              <a:gd name="T32" fmla="*/ 164 w 196"/>
              <a:gd name="T33" fmla="*/ 0 h 44"/>
              <a:gd name="T34" fmla="*/ 168 w 196"/>
              <a:gd name="T35" fmla="*/ 0 h 44"/>
              <a:gd name="T36" fmla="*/ 176 w 196"/>
              <a:gd name="T37" fmla="*/ 0 h 44"/>
              <a:gd name="T38" fmla="*/ 180 w 196"/>
              <a:gd name="T39" fmla="*/ 0 h 44"/>
              <a:gd name="T40" fmla="*/ 180 w 196"/>
              <a:gd name="T41" fmla="*/ 0 h 44"/>
              <a:gd name="T42" fmla="*/ 188 w 196"/>
              <a:gd name="T43" fmla="*/ 4 h 44"/>
              <a:gd name="T44" fmla="*/ 192 w 196"/>
              <a:gd name="T45" fmla="*/ 8 h 44"/>
              <a:gd name="T46" fmla="*/ 196 w 196"/>
              <a:gd name="T47" fmla="*/ 12 h 44"/>
              <a:gd name="T48" fmla="*/ 196 w 196"/>
              <a:gd name="T49" fmla="*/ 16 h 44"/>
              <a:gd name="T50" fmla="*/ 196 w 196"/>
              <a:gd name="T51" fmla="*/ 20 h 44"/>
              <a:gd name="T52" fmla="*/ 188 w 196"/>
              <a:gd name="T53" fmla="*/ 24 h 44"/>
              <a:gd name="T54" fmla="*/ 180 w 196"/>
              <a:gd name="T55" fmla="*/ 28 h 44"/>
              <a:gd name="T56" fmla="*/ 168 w 196"/>
              <a:gd name="T57" fmla="*/ 32 h 44"/>
              <a:gd name="T58" fmla="*/ 144 w 196"/>
              <a:gd name="T59" fmla="*/ 36 h 44"/>
              <a:gd name="T60" fmla="*/ 132 w 196"/>
              <a:gd name="T61" fmla="*/ 40 h 44"/>
              <a:gd name="T62" fmla="*/ 120 w 196"/>
              <a:gd name="T63" fmla="*/ 40 h 44"/>
              <a:gd name="T64" fmla="*/ 108 w 196"/>
              <a:gd name="T65" fmla="*/ 40 h 44"/>
              <a:gd name="T66" fmla="*/ 92 w 196"/>
              <a:gd name="T67" fmla="*/ 40 h 44"/>
              <a:gd name="T68" fmla="*/ 76 w 196"/>
              <a:gd name="T69" fmla="*/ 44 h 44"/>
              <a:gd name="T70" fmla="*/ 60 w 196"/>
              <a:gd name="T71" fmla="*/ 44 h 44"/>
              <a:gd name="T72" fmla="*/ 52 w 196"/>
              <a:gd name="T73" fmla="*/ 44 h 44"/>
              <a:gd name="T74" fmla="*/ 44 w 196"/>
              <a:gd name="T75" fmla="*/ 44 h 44"/>
              <a:gd name="T76" fmla="*/ 28 w 196"/>
              <a:gd name="T77" fmla="*/ 44 h 44"/>
              <a:gd name="T78" fmla="*/ 16 w 196"/>
              <a:gd name="T79" fmla="*/ 44 h 44"/>
              <a:gd name="T80" fmla="*/ 8 w 196"/>
              <a:gd name="T81" fmla="*/ 40 h 44"/>
              <a:gd name="T82" fmla="*/ 8 w 196"/>
              <a:gd name="T83" fmla="*/ 4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96" h="44">
                <a:moveTo>
                  <a:pt x="8" y="40"/>
                </a:moveTo>
                <a:lnTo>
                  <a:pt x="8" y="36"/>
                </a:lnTo>
                <a:lnTo>
                  <a:pt x="4" y="32"/>
                </a:lnTo>
                <a:lnTo>
                  <a:pt x="0" y="28"/>
                </a:lnTo>
                <a:lnTo>
                  <a:pt x="0" y="24"/>
                </a:lnTo>
                <a:lnTo>
                  <a:pt x="20" y="20"/>
                </a:lnTo>
                <a:lnTo>
                  <a:pt x="40" y="16"/>
                </a:lnTo>
                <a:lnTo>
                  <a:pt x="56" y="12"/>
                </a:lnTo>
                <a:lnTo>
                  <a:pt x="72" y="12"/>
                </a:lnTo>
                <a:lnTo>
                  <a:pt x="88" y="8"/>
                </a:lnTo>
                <a:lnTo>
                  <a:pt x="104" y="8"/>
                </a:lnTo>
                <a:lnTo>
                  <a:pt x="116" y="4"/>
                </a:lnTo>
                <a:lnTo>
                  <a:pt x="128" y="4"/>
                </a:lnTo>
                <a:lnTo>
                  <a:pt x="140" y="0"/>
                </a:lnTo>
                <a:lnTo>
                  <a:pt x="148" y="0"/>
                </a:lnTo>
                <a:lnTo>
                  <a:pt x="156" y="0"/>
                </a:lnTo>
                <a:lnTo>
                  <a:pt x="164" y="0"/>
                </a:lnTo>
                <a:lnTo>
                  <a:pt x="168" y="0"/>
                </a:lnTo>
                <a:lnTo>
                  <a:pt x="176" y="0"/>
                </a:lnTo>
                <a:lnTo>
                  <a:pt x="180" y="0"/>
                </a:lnTo>
                <a:lnTo>
                  <a:pt x="180" y="0"/>
                </a:lnTo>
                <a:lnTo>
                  <a:pt x="188" y="4"/>
                </a:lnTo>
                <a:lnTo>
                  <a:pt x="192" y="8"/>
                </a:lnTo>
                <a:lnTo>
                  <a:pt x="196" y="12"/>
                </a:lnTo>
                <a:lnTo>
                  <a:pt x="196" y="16"/>
                </a:lnTo>
                <a:lnTo>
                  <a:pt x="196" y="20"/>
                </a:lnTo>
                <a:lnTo>
                  <a:pt x="188" y="24"/>
                </a:lnTo>
                <a:lnTo>
                  <a:pt x="180" y="28"/>
                </a:lnTo>
                <a:lnTo>
                  <a:pt x="168" y="32"/>
                </a:lnTo>
                <a:lnTo>
                  <a:pt x="144" y="36"/>
                </a:lnTo>
                <a:lnTo>
                  <a:pt x="132" y="40"/>
                </a:lnTo>
                <a:lnTo>
                  <a:pt x="120" y="40"/>
                </a:lnTo>
                <a:lnTo>
                  <a:pt x="108" y="40"/>
                </a:lnTo>
                <a:lnTo>
                  <a:pt x="92" y="40"/>
                </a:lnTo>
                <a:lnTo>
                  <a:pt x="76" y="44"/>
                </a:lnTo>
                <a:lnTo>
                  <a:pt x="60" y="44"/>
                </a:lnTo>
                <a:lnTo>
                  <a:pt x="52" y="44"/>
                </a:lnTo>
                <a:lnTo>
                  <a:pt x="44" y="44"/>
                </a:lnTo>
                <a:lnTo>
                  <a:pt x="28" y="44"/>
                </a:lnTo>
                <a:lnTo>
                  <a:pt x="16" y="44"/>
                </a:lnTo>
                <a:lnTo>
                  <a:pt x="8" y="40"/>
                </a:lnTo>
                <a:lnTo>
                  <a:pt x="8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Freeform 336">
            <a:extLst>
              <a:ext uri="{FF2B5EF4-FFF2-40B4-BE49-F238E27FC236}">
                <a16:creationId xmlns:a16="http://schemas.microsoft.com/office/drawing/2014/main" xmlns="" id="{C322316A-56B1-4426-8A63-92F85A9B36CD}"/>
              </a:ext>
            </a:extLst>
          </p:cNvPr>
          <p:cNvSpPr>
            <a:spLocks/>
          </p:cNvSpPr>
          <p:nvPr/>
        </p:nvSpPr>
        <p:spPr bwMode="auto">
          <a:xfrm>
            <a:off x="9171313" y="4815901"/>
            <a:ext cx="775268" cy="133168"/>
          </a:xfrm>
          <a:custGeom>
            <a:avLst/>
            <a:gdLst>
              <a:gd name="T0" fmla="*/ 0 w 204"/>
              <a:gd name="T1" fmla="*/ 16 h 28"/>
              <a:gd name="T2" fmla="*/ 8 w 204"/>
              <a:gd name="T3" fmla="*/ 16 h 28"/>
              <a:gd name="T4" fmla="*/ 16 w 204"/>
              <a:gd name="T5" fmla="*/ 16 h 28"/>
              <a:gd name="T6" fmla="*/ 28 w 204"/>
              <a:gd name="T7" fmla="*/ 16 h 28"/>
              <a:gd name="T8" fmla="*/ 40 w 204"/>
              <a:gd name="T9" fmla="*/ 16 h 28"/>
              <a:gd name="T10" fmla="*/ 52 w 204"/>
              <a:gd name="T11" fmla="*/ 12 h 28"/>
              <a:gd name="T12" fmla="*/ 68 w 204"/>
              <a:gd name="T13" fmla="*/ 12 h 28"/>
              <a:gd name="T14" fmla="*/ 84 w 204"/>
              <a:gd name="T15" fmla="*/ 12 h 28"/>
              <a:gd name="T16" fmla="*/ 100 w 204"/>
              <a:gd name="T17" fmla="*/ 8 h 28"/>
              <a:gd name="T18" fmla="*/ 116 w 204"/>
              <a:gd name="T19" fmla="*/ 4 h 28"/>
              <a:gd name="T20" fmla="*/ 128 w 204"/>
              <a:gd name="T21" fmla="*/ 4 h 28"/>
              <a:gd name="T22" fmla="*/ 144 w 204"/>
              <a:gd name="T23" fmla="*/ 0 h 28"/>
              <a:gd name="T24" fmla="*/ 156 w 204"/>
              <a:gd name="T25" fmla="*/ 0 h 28"/>
              <a:gd name="T26" fmla="*/ 164 w 204"/>
              <a:gd name="T27" fmla="*/ 0 h 28"/>
              <a:gd name="T28" fmla="*/ 172 w 204"/>
              <a:gd name="T29" fmla="*/ 0 h 28"/>
              <a:gd name="T30" fmla="*/ 180 w 204"/>
              <a:gd name="T31" fmla="*/ 0 h 28"/>
              <a:gd name="T32" fmla="*/ 184 w 204"/>
              <a:gd name="T33" fmla="*/ 0 h 28"/>
              <a:gd name="T34" fmla="*/ 188 w 204"/>
              <a:gd name="T35" fmla="*/ 0 h 28"/>
              <a:gd name="T36" fmla="*/ 192 w 204"/>
              <a:gd name="T37" fmla="*/ 0 h 28"/>
              <a:gd name="T38" fmla="*/ 200 w 204"/>
              <a:gd name="T39" fmla="*/ 4 h 28"/>
              <a:gd name="T40" fmla="*/ 204 w 204"/>
              <a:gd name="T41" fmla="*/ 8 h 28"/>
              <a:gd name="T42" fmla="*/ 200 w 204"/>
              <a:gd name="T43" fmla="*/ 8 h 28"/>
              <a:gd name="T44" fmla="*/ 196 w 204"/>
              <a:gd name="T45" fmla="*/ 12 h 28"/>
              <a:gd name="T46" fmla="*/ 192 w 204"/>
              <a:gd name="T47" fmla="*/ 12 h 28"/>
              <a:gd name="T48" fmla="*/ 184 w 204"/>
              <a:gd name="T49" fmla="*/ 12 h 28"/>
              <a:gd name="T50" fmla="*/ 176 w 204"/>
              <a:gd name="T51" fmla="*/ 12 h 28"/>
              <a:gd name="T52" fmla="*/ 168 w 204"/>
              <a:gd name="T53" fmla="*/ 12 h 28"/>
              <a:gd name="T54" fmla="*/ 156 w 204"/>
              <a:gd name="T55" fmla="*/ 12 h 28"/>
              <a:gd name="T56" fmla="*/ 144 w 204"/>
              <a:gd name="T57" fmla="*/ 12 h 28"/>
              <a:gd name="T58" fmla="*/ 128 w 204"/>
              <a:gd name="T59" fmla="*/ 16 h 28"/>
              <a:gd name="T60" fmla="*/ 116 w 204"/>
              <a:gd name="T61" fmla="*/ 16 h 28"/>
              <a:gd name="T62" fmla="*/ 100 w 204"/>
              <a:gd name="T63" fmla="*/ 16 h 28"/>
              <a:gd name="T64" fmla="*/ 80 w 204"/>
              <a:gd name="T65" fmla="*/ 20 h 28"/>
              <a:gd name="T66" fmla="*/ 64 w 204"/>
              <a:gd name="T67" fmla="*/ 20 h 28"/>
              <a:gd name="T68" fmla="*/ 44 w 204"/>
              <a:gd name="T69" fmla="*/ 24 h 28"/>
              <a:gd name="T70" fmla="*/ 24 w 204"/>
              <a:gd name="T71" fmla="*/ 24 h 28"/>
              <a:gd name="T72" fmla="*/ 0 w 204"/>
              <a:gd name="T73" fmla="*/ 28 h 28"/>
              <a:gd name="T74" fmla="*/ 0 w 204"/>
              <a:gd name="T75" fmla="*/ 16 h 28"/>
              <a:gd name="T76" fmla="*/ 0 w 204"/>
              <a:gd name="T77" fmla="*/ 16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04" h="28">
                <a:moveTo>
                  <a:pt x="0" y="16"/>
                </a:moveTo>
                <a:lnTo>
                  <a:pt x="8" y="16"/>
                </a:lnTo>
                <a:lnTo>
                  <a:pt x="16" y="16"/>
                </a:lnTo>
                <a:lnTo>
                  <a:pt x="28" y="16"/>
                </a:lnTo>
                <a:lnTo>
                  <a:pt x="40" y="16"/>
                </a:lnTo>
                <a:lnTo>
                  <a:pt x="52" y="12"/>
                </a:lnTo>
                <a:lnTo>
                  <a:pt x="68" y="12"/>
                </a:lnTo>
                <a:lnTo>
                  <a:pt x="84" y="12"/>
                </a:lnTo>
                <a:lnTo>
                  <a:pt x="100" y="8"/>
                </a:lnTo>
                <a:lnTo>
                  <a:pt x="116" y="4"/>
                </a:lnTo>
                <a:lnTo>
                  <a:pt x="128" y="4"/>
                </a:lnTo>
                <a:lnTo>
                  <a:pt x="144" y="0"/>
                </a:lnTo>
                <a:lnTo>
                  <a:pt x="156" y="0"/>
                </a:lnTo>
                <a:lnTo>
                  <a:pt x="164" y="0"/>
                </a:lnTo>
                <a:lnTo>
                  <a:pt x="172" y="0"/>
                </a:lnTo>
                <a:lnTo>
                  <a:pt x="180" y="0"/>
                </a:lnTo>
                <a:lnTo>
                  <a:pt x="184" y="0"/>
                </a:lnTo>
                <a:lnTo>
                  <a:pt x="188" y="0"/>
                </a:lnTo>
                <a:lnTo>
                  <a:pt x="192" y="0"/>
                </a:lnTo>
                <a:lnTo>
                  <a:pt x="200" y="4"/>
                </a:lnTo>
                <a:lnTo>
                  <a:pt x="204" y="8"/>
                </a:lnTo>
                <a:lnTo>
                  <a:pt x="200" y="8"/>
                </a:lnTo>
                <a:lnTo>
                  <a:pt x="196" y="12"/>
                </a:lnTo>
                <a:lnTo>
                  <a:pt x="192" y="12"/>
                </a:lnTo>
                <a:lnTo>
                  <a:pt x="184" y="12"/>
                </a:lnTo>
                <a:lnTo>
                  <a:pt x="176" y="12"/>
                </a:lnTo>
                <a:lnTo>
                  <a:pt x="168" y="12"/>
                </a:lnTo>
                <a:lnTo>
                  <a:pt x="156" y="12"/>
                </a:lnTo>
                <a:lnTo>
                  <a:pt x="144" y="12"/>
                </a:lnTo>
                <a:lnTo>
                  <a:pt x="128" y="16"/>
                </a:lnTo>
                <a:lnTo>
                  <a:pt x="116" y="16"/>
                </a:lnTo>
                <a:lnTo>
                  <a:pt x="100" y="16"/>
                </a:lnTo>
                <a:lnTo>
                  <a:pt x="80" y="20"/>
                </a:lnTo>
                <a:lnTo>
                  <a:pt x="64" y="20"/>
                </a:lnTo>
                <a:lnTo>
                  <a:pt x="44" y="24"/>
                </a:lnTo>
                <a:lnTo>
                  <a:pt x="24" y="24"/>
                </a:lnTo>
                <a:lnTo>
                  <a:pt x="0" y="28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Freeform 337">
            <a:extLst>
              <a:ext uri="{FF2B5EF4-FFF2-40B4-BE49-F238E27FC236}">
                <a16:creationId xmlns:a16="http://schemas.microsoft.com/office/drawing/2014/main" xmlns="" id="{6B35E820-83E7-4D7F-BB9A-25A4D2177560}"/>
              </a:ext>
            </a:extLst>
          </p:cNvPr>
          <p:cNvSpPr>
            <a:spLocks/>
          </p:cNvSpPr>
          <p:nvPr/>
        </p:nvSpPr>
        <p:spPr bwMode="auto">
          <a:xfrm>
            <a:off x="8532857" y="5101260"/>
            <a:ext cx="2021778" cy="380479"/>
          </a:xfrm>
          <a:custGeom>
            <a:avLst/>
            <a:gdLst>
              <a:gd name="T0" fmla="*/ 336 w 532"/>
              <a:gd name="T1" fmla="*/ 40 h 80"/>
              <a:gd name="T2" fmla="*/ 280 w 532"/>
              <a:gd name="T3" fmla="*/ 44 h 80"/>
              <a:gd name="T4" fmla="*/ 188 w 532"/>
              <a:gd name="T5" fmla="*/ 52 h 80"/>
              <a:gd name="T6" fmla="*/ 124 w 532"/>
              <a:gd name="T7" fmla="*/ 64 h 80"/>
              <a:gd name="T8" fmla="*/ 92 w 532"/>
              <a:gd name="T9" fmla="*/ 72 h 80"/>
              <a:gd name="T10" fmla="*/ 72 w 532"/>
              <a:gd name="T11" fmla="*/ 76 h 80"/>
              <a:gd name="T12" fmla="*/ 56 w 532"/>
              <a:gd name="T13" fmla="*/ 76 h 80"/>
              <a:gd name="T14" fmla="*/ 48 w 532"/>
              <a:gd name="T15" fmla="*/ 80 h 80"/>
              <a:gd name="T16" fmla="*/ 36 w 532"/>
              <a:gd name="T17" fmla="*/ 76 h 80"/>
              <a:gd name="T18" fmla="*/ 20 w 532"/>
              <a:gd name="T19" fmla="*/ 68 h 80"/>
              <a:gd name="T20" fmla="*/ 8 w 532"/>
              <a:gd name="T21" fmla="*/ 60 h 80"/>
              <a:gd name="T22" fmla="*/ 0 w 532"/>
              <a:gd name="T23" fmla="*/ 48 h 80"/>
              <a:gd name="T24" fmla="*/ 8 w 532"/>
              <a:gd name="T25" fmla="*/ 44 h 80"/>
              <a:gd name="T26" fmla="*/ 28 w 532"/>
              <a:gd name="T27" fmla="*/ 40 h 80"/>
              <a:gd name="T28" fmla="*/ 60 w 532"/>
              <a:gd name="T29" fmla="*/ 32 h 80"/>
              <a:gd name="T30" fmla="*/ 104 w 532"/>
              <a:gd name="T31" fmla="*/ 28 h 80"/>
              <a:gd name="T32" fmla="*/ 208 w 532"/>
              <a:gd name="T33" fmla="*/ 20 h 80"/>
              <a:gd name="T34" fmla="*/ 304 w 532"/>
              <a:gd name="T35" fmla="*/ 8 h 80"/>
              <a:gd name="T36" fmla="*/ 348 w 532"/>
              <a:gd name="T37" fmla="*/ 4 h 80"/>
              <a:gd name="T38" fmla="*/ 384 w 532"/>
              <a:gd name="T39" fmla="*/ 0 h 80"/>
              <a:gd name="T40" fmla="*/ 416 w 532"/>
              <a:gd name="T41" fmla="*/ 0 h 80"/>
              <a:gd name="T42" fmla="*/ 444 w 532"/>
              <a:gd name="T43" fmla="*/ 0 h 80"/>
              <a:gd name="T44" fmla="*/ 468 w 532"/>
              <a:gd name="T45" fmla="*/ 0 h 80"/>
              <a:gd name="T46" fmla="*/ 484 w 532"/>
              <a:gd name="T47" fmla="*/ 0 h 80"/>
              <a:gd name="T48" fmla="*/ 500 w 532"/>
              <a:gd name="T49" fmla="*/ 4 h 80"/>
              <a:gd name="T50" fmla="*/ 508 w 532"/>
              <a:gd name="T51" fmla="*/ 8 h 80"/>
              <a:gd name="T52" fmla="*/ 524 w 532"/>
              <a:gd name="T53" fmla="*/ 20 h 80"/>
              <a:gd name="T54" fmla="*/ 532 w 532"/>
              <a:gd name="T55" fmla="*/ 28 h 80"/>
              <a:gd name="T56" fmla="*/ 532 w 532"/>
              <a:gd name="T57" fmla="*/ 36 h 80"/>
              <a:gd name="T58" fmla="*/ 524 w 532"/>
              <a:gd name="T59" fmla="*/ 40 h 80"/>
              <a:gd name="T60" fmla="*/ 516 w 532"/>
              <a:gd name="T61" fmla="*/ 40 h 80"/>
              <a:gd name="T62" fmla="*/ 500 w 532"/>
              <a:gd name="T63" fmla="*/ 40 h 80"/>
              <a:gd name="T64" fmla="*/ 480 w 532"/>
              <a:gd name="T65" fmla="*/ 44 h 80"/>
              <a:gd name="T66" fmla="*/ 412 w 532"/>
              <a:gd name="T67" fmla="*/ 44 h 80"/>
              <a:gd name="T68" fmla="*/ 364 w 532"/>
              <a:gd name="T69" fmla="*/ 4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32" h="80">
                <a:moveTo>
                  <a:pt x="364" y="44"/>
                </a:moveTo>
                <a:lnTo>
                  <a:pt x="336" y="40"/>
                </a:lnTo>
                <a:lnTo>
                  <a:pt x="308" y="40"/>
                </a:lnTo>
                <a:lnTo>
                  <a:pt x="280" y="44"/>
                </a:lnTo>
                <a:lnTo>
                  <a:pt x="248" y="44"/>
                </a:lnTo>
                <a:lnTo>
                  <a:pt x="188" y="52"/>
                </a:lnTo>
                <a:lnTo>
                  <a:pt x="156" y="60"/>
                </a:lnTo>
                <a:lnTo>
                  <a:pt x="124" y="64"/>
                </a:lnTo>
                <a:lnTo>
                  <a:pt x="108" y="68"/>
                </a:lnTo>
                <a:lnTo>
                  <a:pt x="92" y="72"/>
                </a:lnTo>
                <a:lnTo>
                  <a:pt x="80" y="72"/>
                </a:lnTo>
                <a:lnTo>
                  <a:pt x="72" y="76"/>
                </a:lnTo>
                <a:lnTo>
                  <a:pt x="64" y="76"/>
                </a:lnTo>
                <a:lnTo>
                  <a:pt x="56" y="76"/>
                </a:lnTo>
                <a:lnTo>
                  <a:pt x="52" y="76"/>
                </a:lnTo>
                <a:lnTo>
                  <a:pt x="48" y="80"/>
                </a:lnTo>
                <a:lnTo>
                  <a:pt x="44" y="76"/>
                </a:lnTo>
                <a:lnTo>
                  <a:pt x="36" y="76"/>
                </a:lnTo>
                <a:lnTo>
                  <a:pt x="28" y="72"/>
                </a:lnTo>
                <a:lnTo>
                  <a:pt x="20" y="68"/>
                </a:lnTo>
                <a:lnTo>
                  <a:pt x="12" y="64"/>
                </a:lnTo>
                <a:lnTo>
                  <a:pt x="8" y="60"/>
                </a:lnTo>
                <a:lnTo>
                  <a:pt x="4" y="56"/>
                </a:lnTo>
                <a:lnTo>
                  <a:pt x="0" y="48"/>
                </a:lnTo>
                <a:lnTo>
                  <a:pt x="4" y="48"/>
                </a:lnTo>
                <a:lnTo>
                  <a:pt x="8" y="44"/>
                </a:lnTo>
                <a:lnTo>
                  <a:pt x="16" y="40"/>
                </a:lnTo>
                <a:lnTo>
                  <a:pt x="28" y="40"/>
                </a:lnTo>
                <a:lnTo>
                  <a:pt x="44" y="36"/>
                </a:lnTo>
                <a:lnTo>
                  <a:pt x="60" y="32"/>
                </a:lnTo>
                <a:lnTo>
                  <a:pt x="80" y="32"/>
                </a:lnTo>
                <a:lnTo>
                  <a:pt x="104" y="28"/>
                </a:lnTo>
                <a:lnTo>
                  <a:pt x="156" y="24"/>
                </a:lnTo>
                <a:lnTo>
                  <a:pt x="208" y="20"/>
                </a:lnTo>
                <a:lnTo>
                  <a:pt x="256" y="16"/>
                </a:lnTo>
                <a:lnTo>
                  <a:pt x="304" y="8"/>
                </a:lnTo>
                <a:lnTo>
                  <a:pt x="324" y="8"/>
                </a:lnTo>
                <a:lnTo>
                  <a:pt x="348" y="4"/>
                </a:lnTo>
                <a:lnTo>
                  <a:pt x="368" y="4"/>
                </a:lnTo>
                <a:lnTo>
                  <a:pt x="384" y="0"/>
                </a:lnTo>
                <a:lnTo>
                  <a:pt x="404" y="0"/>
                </a:lnTo>
                <a:lnTo>
                  <a:pt x="416" y="0"/>
                </a:lnTo>
                <a:lnTo>
                  <a:pt x="432" y="0"/>
                </a:lnTo>
                <a:lnTo>
                  <a:pt x="444" y="0"/>
                </a:lnTo>
                <a:lnTo>
                  <a:pt x="456" y="0"/>
                </a:lnTo>
                <a:lnTo>
                  <a:pt x="468" y="0"/>
                </a:lnTo>
                <a:lnTo>
                  <a:pt x="476" y="0"/>
                </a:lnTo>
                <a:lnTo>
                  <a:pt x="484" y="0"/>
                </a:lnTo>
                <a:lnTo>
                  <a:pt x="492" y="4"/>
                </a:lnTo>
                <a:lnTo>
                  <a:pt x="500" y="4"/>
                </a:lnTo>
                <a:lnTo>
                  <a:pt x="504" y="4"/>
                </a:lnTo>
                <a:lnTo>
                  <a:pt x="508" y="8"/>
                </a:lnTo>
                <a:lnTo>
                  <a:pt x="520" y="16"/>
                </a:lnTo>
                <a:lnTo>
                  <a:pt x="524" y="20"/>
                </a:lnTo>
                <a:lnTo>
                  <a:pt x="532" y="24"/>
                </a:lnTo>
                <a:lnTo>
                  <a:pt x="532" y="28"/>
                </a:lnTo>
                <a:lnTo>
                  <a:pt x="532" y="32"/>
                </a:lnTo>
                <a:lnTo>
                  <a:pt x="532" y="36"/>
                </a:lnTo>
                <a:lnTo>
                  <a:pt x="528" y="36"/>
                </a:lnTo>
                <a:lnTo>
                  <a:pt x="524" y="40"/>
                </a:lnTo>
                <a:lnTo>
                  <a:pt x="520" y="40"/>
                </a:lnTo>
                <a:lnTo>
                  <a:pt x="516" y="40"/>
                </a:lnTo>
                <a:lnTo>
                  <a:pt x="508" y="40"/>
                </a:lnTo>
                <a:lnTo>
                  <a:pt x="500" y="40"/>
                </a:lnTo>
                <a:lnTo>
                  <a:pt x="488" y="44"/>
                </a:lnTo>
                <a:lnTo>
                  <a:pt x="480" y="44"/>
                </a:lnTo>
                <a:lnTo>
                  <a:pt x="464" y="44"/>
                </a:lnTo>
                <a:lnTo>
                  <a:pt x="412" y="44"/>
                </a:lnTo>
                <a:lnTo>
                  <a:pt x="388" y="44"/>
                </a:lnTo>
                <a:lnTo>
                  <a:pt x="364" y="44"/>
                </a:lnTo>
                <a:lnTo>
                  <a:pt x="364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1" name="Freeform 338">
            <a:extLst>
              <a:ext uri="{FF2B5EF4-FFF2-40B4-BE49-F238E27FC236}">
                <a16:creationId xmlns:a16="http://schemas.microsoft.com/office/drawing/2014/main" xmlns="" id="{61EE8E70-B614-43E5-B5C5-E26ADFD577B5}"/>
              </a:ext>
            </a:extLst>
          </p:cNvPr>
          <p:cNvSpPr>
            <a:spLocks/>
          </p:cNvSpPr>
          <p:nvPr/>
        </p:nvSpPr>
        <p:spPr bwMode="auto">
          <a:xfrm>
            <a:off x="9444937" y="4226159"/>
            <a:ext cx="121611" cy="2244825"/>
          </a:xfrm>
          <a:custGeom>
            <a:avLst/>
            <a:gdLst>
              <a:gd name="T0" fmla="*/ 8 w 32"/>
              <a:gd name="T1" fmla="*/ 452 h 472"/>
              <a:gd name="T2" fmla="*/ 8 w 32"/>
              <a:gd name="T3" fmla="*/ 444 h 472"/>
              <a:gd name="T4" fmla="*/ 4 w 32"/>
              <a:gd name="T5" fmla="*/ 436 h 472"/>
              <a:gd name="T6" fmla="*/ 0 w 32"/>
              <a:gd name="T7" fmla="*/ 424 h 472"/>
              <a:gd name="T8" fmla="*/ 0 w 32"/>
              <a:gd name="T9" fmla="*/ 416 h 472"/>
              <a:gd name="T10" fmla="*/ 0 w 32"/>
              <a:gd name="T11" fmla="*/ 412 h 472"/>
              <a:gd name="T12" fmla="*/ 0 w 32"/>
              <a:gd name="T13" fmla="*/ 404 h 472"/>
              <a:gd name="T14" fmla="*/ 4 w 32"/>
              <a:gd name="T15" fmla="*/ 396 h 472"/>
              <a:gd name="T16" fmla="*/ 4 w 32"/>
              <a:gd name="T17" fmla="*/ 384 h 472"/>
              <a:gd name="T18" fmla="*/ 4 w 32"/>
              <a:gd name="T19" fmla="*/ 372 h 472"/>
              <a:gd name="T20" fmla="*/ 8 w 32"/>
              <a:gd name="T21" fmla="*/ 356 h 472"/>
              <a:gd name="T22" fmla="*/ 8 w 32"/>
              <a:gd name="T23" fmla="*/ 336 h 472"/>
              <a:gd name="T24" fmla="*/ 8 w 32"/>
              <a:gd name="T25" fmla="*/ 316 h 472"/>
              <a:gd name="T26" fmla="*/ 16 w 32"/>
              <a:gd name="T27" fmla="*/ 224 h 472"/>
              <a:gd name="T28" fmla="*/ 16 w 32"/>
              <a:gd name="T29" fmla="*/ 180 h 472"/>
              <a:gd name="T30" fmla="*/ 16 w 32"/>
              <a:gd name="T31" fmla="*/ 136 h 472"/>
              <a:gd name="T32" fmla="*/ 16 w 32"/>
              <a:gd name="T33" fmla="*/ 116 h 472"/>
              <a:gd name="T34" fmla="*/ 16 w 32"/>
              <a:gd name="T35" fmla="*/ 96 h 472"/>
              <a:gd name="T36" fmla="*/ 16 w 32"/>
              <a:gd name="T37" fmla="*/ 76 h 472"/>
              <a:gd name="T38" fmla="*/ 16 w 32"/>
              <a:gd name="T39" fmla="*/ 56 h 472"/>
              <a:gd name="T40" fmla="*/ 12 w 32"/>
              <a:gd name="T41" fmla="*/ 40 h 472"/>
              <a:gd name="T42" fmla="*/ 12 w 32"/>
              <a:gd name="T43" fmla="*/ 24 h 472"/>
              <a:gd name="T44" fmla="*/ 12 w 32"/>
              <a:gd name="T45" fmla="*/ 12 h 472"/>
              <a:gd name="T46" fmla="*/ 8 w 32"/>
              <a:gd name="T47" fmla="*/ 0 h 472"/>
              <a:gd name="T48" fmla="*/ 32 w 32"/>
              <a:gd name="T49" fmla="*/ 0 h 472"/>
              <a:gd name="T50" fmla="*/ 32 w 32"/>
              <a:gd name="T51" fmla="*/ 44 h 472"/>
              <a:gd name="T52" fmla="*/ 28 w 32"/>
              <a:gd name="T53" fmla="*/ 88 h 472"/>
              <a:gd name="T54" fmla="*/ 28 w 32"/>
              <a:gd name="T55" fmla="*/ 132 h 472"/>
              <a:gd name="T56" fmla="*/ 28 w 32"/>
              <a:gd name="T57" fmla="*/ 168 h 472"/>
              <a:gd name="T58" fmla="*/ 28 w 32"/>
              <a:gd name="T59" fmla="*/ 208 h 472"/>
              <a:gd name="T60" fmla="*/ 24 w 32"/>
              <a:gd name="T61" fmla="*/ 240 h 472"/>
              <a:gd name="T62" fmla="*/ 24 w 32"/>
              <a:gd name="T63" fmla="*/ 276 h 472"/>
              <a:gd name="T64" fmla="*/ 24 w 32"/>
              <a:gd name="T65" fmla="*/ 304 h 472"/>
              <a:gd name="T66" fmla="*/ 24 w 32"/>
              <a:gd name="T67" fmla="*/ 332 h 472"/>
              <a:gd name="T68" fmla="*/ 24 w 32"/>
              <a:gd name="T69" fmla="*/ 360 h 472"/>
              <a:gd name="T70" fmla="*/ 24 w 32"/>
              <a:gd name="T71" fmla="*/ 380 h 472"/>
              <a:gd name="T72" fmla="*/ 24 w 32"/>
              <a:gd name="T73" fmla="*/ 400 h 472"/>
              <a:gd name="T74" fmla="*/ 24 w 32"/>
              <a:gd name="T75" fmla="*/ 416 h 472"/>
              <a:gd name="T76" fmla="*/ 20 w 32"/>
              <a:gd name="T77" fmla="*/ 432 h 472"/>
              <a:gd name="T78" fmla="*/ 20 w 32"/>
              <a:gd name="T79" fmla="*/ 440 h 472"/>
              <a:gd name="T80" fmla="*/ 20 w 32"/>
              <a:gd name="T81" fmla="*/ 448 h 472"/>
              <a:gd name="T82" fmla="*/ 16 w 32"/>
              <a:gd name="T83" fmla="*/ 460 h 472"/>
              <a:gd name="T84" fmla="*/ 16 w 32"/>
              <a:gd name="T85" fmla="*/ 464 h 472"/>
              <a:gd name="T86" fmla="*/ 16 w 32"/>
              <a:gd name="T87" fmla="*/ 468 h 472"/>
              <a:gd name="T88" fmla="*/ 16 w 32"/>
              <a:gd name="T89" fmla="*/ 472 h 472"/>
              <a:gd name="T90" fmla="*/ 16 w 32"/>
              <a:gd name="T91" fmla="*/ 468 h 472"/>
              <a:gd name="T92" fmla="*/ 16 w 32"/>
              <a:gd name="T93" fmla="*/ 468 h 472"/>
              <a:gd name="T94" fmla="*/ 12 w 32"/>
              <a:gd name="T95" fmla="*/ 460 h 472"/>
              <a:gd name="T96" fmla="*/ 8 w 32"/>
              <a:gd name="T97" fmla="*/ 452 h 472"/>
              <a:gd name="T98" fmla="*/ 8 w 32"/>
              <a:gd name="T99" fmla="*/ 452 h 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2" h="472">
                <a:moveTo>
                  <a:pt x="8" y="452"/>
                </a:moveTo>
                <a:lnTo>
                  <a:pt x="8" y="444"/>
                </a:lnTo>
                <a:lnTo>
                  <a:pt x="4" y="436"/>
                </a:lnTo>
                <a:lnTo>
                  <a:pt x="0" y="424"/>
                </a:lnTo>
                <a:lnTo>
                  <a:pt x="0" y="416"/>
                </a:lnTo>
                <a:lnTo>
                  <a:pt x="0" y="412"/>
                </a:lnTo>
                <a:lnTo>
                  <a:pt x="0" y="404"/>
                </a:lnTo>
                <a:lnTo>
                  <a:pt x="4" y="396"/>
                </a:lnTo>
                <a:lnTo>
                  <a:pt x="4" y="384"/>
                </a:lnTo>
                <a:lnTo>
                  <a:pt x="4" y="372"/>
                </a:lnTo>
                <a:lnTo>
                  <a:pt x="8" y="356"/>
                </a:lnTo>
                <a:lnTo>
                  <a:pt x="8" y="336"/>
                </a:lnTo>
                <a:lnTo>
                  <a:pt x="8" y="316"/>
                </a:lnTo>
                <a:lnTo>
                  <a:pt x="16" y="224"/>
                </a:lnTo>
                <a:lnTo>
                  <a:pt x="16" y="180"/>
                </a:lnTo>
                <a:lnTo>
                  <a:pt x="16" y="136"/>
                </a:lnTo>
                <a:lnTo>
                  <a:pt x="16" y="116"/>
                </a:lnTo>
                <a:lnTo>
                  <a:pt x="16" y="96"/>
                </a:lnTo>
                <a:lnTo>
                  <a:pt x="16" y="76"/>
                </a:lnTo>
                <a:lnTo>
                  <a:pt x="16" y="56"/>
                </a:lnTo>
                <a:lnTo>
                  <a:pt x="12" y="40"/>
                </a:lnTo>
                <a:lnTo>
                  <a:pt x="12" y="24"/>
                </a:lnTo>
                <a:lnTo>
                  <a:pt x="12" y="12"/>
                </a:lnTo>
                <a:lnTo>
                  <a:pt x="8" y="0"/>
                </a:lnTo>
                <a:lnTo>
                  <a:pt x="32" y="0"/>
                </a:lnTo>
                <a:lnTo>
                  <a:pt x="32" y="44"/>
                </a:lnTo>
                <a:lnTo>
                  <a:pt x="28" y="88"/>
                </a:lnTo>
                <a:lnTo>
                  <a:pt x="28" y="132"/>
                </a:lnTo>
                <a:lnTo>
                  <a:pt x="28" y="168"/>
                </a:lnTo>
                <a:lnTo>
                  <a:pt x="28" y="208"/>
                </a:lnTo>
                <a:lnTo>
                  <a:pt x="24" y="240"/>
                </a:lnTo>
                <a:lnTo>
                  <a:pt x="24" y="276"/>
                </a:lnTo>
                <a:lnTo>
                  <a:pt x="24" y="304"/>
                </a:lnTo>
                <a:lnTo>
                  <a:pt x="24" y="332"/>
                </a:lnTo>
                <a:lnTo>
                  <a:pt x="24" y="360"/>
                </a:lnTo>
                <a:lnTo>
                  <a:pt x="24" y="380"/>
                </a:lnTo>
                <a:lnTo>
                  <a:pt x="24" y="400"/>
                </a:lnTo>
                <a:lnTo>
                  <a:pt x="24" y="416"/>
                </a:lnTo>
                <a:lnTo>
                  <a:pt x="20" y="432"/>
                </a:lnTo>
                <a:lnTo>
                  <a:pt x="20" y="440"/>
                </a:lnTo>
                <a:lnTo>
                  <a:pt x="20" y="448"/>
                </a:lnTo>
                <a:lnTo>
                  <a:pt x="16" y="460"/>
                </a:lnTo>
                <a:lnTo>
                  <a:pt x="16" y="464"/>
                </a:lnTo>
                <a:lnTo>
                  <a:pt x="16" y="468"/>
                </a:lnTo>
                <a:lnTo>
                  <a:pt x="16" y="472"/>
                </a:lnTo>
                <a:lnTo>
                  <a:pt x="16" y="468"/>
                </a:lnTo>
                <a:lnTo>
                  <a:pt x="16" y="468"/>
                </a:lnTo>
                <a:lnTo>
                  <a:pt x="12" y="460"/>
                </a:lnTo>
                <a:lnTo>
                  <a:pt x="8" y="452"/>
                </a:lnTo>
                <a:lnTo>
                  <a:pt x="8" y="4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2" name="任意多边形: 形状 141">
            <a:extLst>
              <a:ext uri="{FF2B5EF4-FFF2-40B4-BE49-F238E27FC236}">
                <a16:creationId xmlns:a16="http://schemas.microsoft.com/office/drawing/2014/main" xmlns="" id="{800DA45C-CEA9-4378-B3D7-C7288A94DFE5}"/>
              </a:ext>
            </a:extLst>
          </p:cNvPr>
          <p:cNvSpPr/>
          <p:nvPr/>
        </p:nvSpPr>
        <p:spPr>
          <a:xfrm rot="21069743">
            <a:off x="3139526" y="921771"/>
            <a:ext cx="601665" cy="2058801"/>
          </a:xfrm>
          <a:custGeom>
            <a:avLst/>
            <a:gdLst>
              <a:gd name="connsiteX0" fmla="*/ 329050 w 601665"/>
              <a:gd name="connsiteY0" fmla="*/ 0 h 2058801"/>
              <a:gd name="connsiteX1" fmla="*/ 601665 w 601665"/>
              <a:gd name="connsiteY1" fmla="*/ 42387 h 2058801"/>
              <a:gd name="connsiteX2" fmla="*/ 598990 w 601665"/>
              <a:gd name="connsiteY2" fmla="*/ 44841 h 2058801"/>
              <a:gd name="connsiteX3" fmla="*/ 581047 w 601665"/>
              <a:gd name="connsiteY3" fmla="*/ 61304 h 2058801"/>
              <a:gd name="connsiteX4" fmla="*/ 563103 w 601665"/>
              <a:gd name="connsiteY4" fmla="*/ 77766 h 2058801"/>
              <a:gd name="connsiteX5" fmla="*/ 560181 w 601665"/>
              <a:gd name="connsiteY5" fmla="*/ 96564 h 2058801"/>
              <a:gd name="connsiteX6" fmla="*/ 554335 w 601665"/>
              <a:gd name="connsiteY6" fmla="*/ 134161 h 2058801"/>
              <a:gd name="connsiteX7" fmla="*/ 530545 w 601665"/>
              <a:gd name="connsiteY7" fmla="*/ 188220 h 2058801"/>
              <a:gd name="connsiteX8" fmla="*/ 521777 w 601665"/>
              <a:gd name="connsiteY8" fmla="*/ 244614 h 2058801"/>
              <a:gd name="connsiteX9" fmla="*/ 513009 w 601665"/>
              <a:gd name="connsiteY9" fmla="*/ 301008 h 2058801"/>
              <a:gd name="connsiteX10" fmla="*/ 516340 w 601665"/>
              <a:gd name="connsiteY10" fmla="*/ 378536 h 2058801"/>
              <a:gd name="connsiteX11" fmla="*/ 504649 w 601665"/>
              <a:gd name="connsiteY11" fmla="*/ 453728 h 2058801"/>
              <a:gd name="connsiteX12" fmla="*/ 490035 w 601665"/>
              <a:gd name="connsiteY12" fmla="*/ 547719 h 2058801"/>
              <a:gd name="connsiteX13" fmla="*/ 475421 w 601665"/>
              <a:gd name="connsiteY13" fmla="*/ 641710 h 2058801"/>
              <a:gd name="connsiteX14" fmla="*/ 460808 w 601665"/>
              <a:gd name="connsiteY14" fmla="*/ 735699 h 2058801"/>
              <a:gd name="connsiteX15" fmla="*/ 443271 w 601665"/>
              <a:gd name="connsiteY15" fmla="*/ 848488 h 2058801"/>
              <a:gd name="connsiteX16" fmla="*/ 428657 w 601665"/>
              <a:gd name="connsiteY16" fmla="*/ 942479 h 2058801"/>
              <a:gd name="connsiteX17" fmla="*/ 411121 w 601665"/>
              <a:gd name="connsiteY17" fmla="*/ 1055267 h 2058801"/>
              <a:gd name="connsiteX18" fmla="*/ 390662 w 601665"/>
              <a:gd name="connsiteY18" fmla="*/ 1186854 h 2058801"/>
              <a:gd name="connsiteX19" fmla="*/ 388146 w 601665"/>
              <a:gd name="connsiteY19" fmla="*/ 1301978 h 2058801"/>
              <a:gd name="connsiteX20" fmla="*/ 373532 w 601665"/>
              <a:gd name="connsiteY20" fmla="*/ 1395968 h 2058801"/>
              <a:gd name="connsiteX21" fmla="*/ 358919 w 601665"/>
              <a:gd name="connsiteY21" fmla="*/ 1489958 h 2058801"/>
              <a:gd name="connsiteX22" fmla="*/ 344305 w 601665"/>
              <a:gd name="connsiteY22" fmla="*/ 1583949 h 2058801"/>
              <a:gd name="connsiteX23" fmla="*/ 317593 w 601665"/>
              <a:gd name="connsiteY23" fmla="*/ 1656806 h 2058801"/>
              <a:gd name="connsiteX24" fmla="*/ 308825 w 601665"/>
              <a:gd name="connsiteY24" fmla="*/ 1713200 h 2058801"/>
              <a:gd name="connsiteX25" fmla="*/ 302980 w 601665"/>
              <a:gd name="connsiteY25" fmla="*/ 1750796 h 2058801"/>
              <a:gd name="connsiteX26" fmla="*/ 297134 w 601665"/>
              <a:gd name="connsiteY26" fmla="*/ 1788392 h 2058801"/>
              <a:gd name="connsiteX27" fmla="*/ 258324 w 601665"/>
              <a:gd name="connsiteY27" fmla="*/ 1840116 h 2058801"/>
              <a:gd name="connsiteX28" fmla="*/ 234535 w 601665"/>
              <a:gd name="connsiteY28" fmla="*/ 1894175 h 2058801"/>
              <a:gd name="connsiteX29" fmla="*/ 195725 w 601665"/>
              <a:gd name="connsiteY29" fmla="*/ 1945898 h 2058801"/>
              <a:gd name="connsiteX30" fmla="*/ 156915 w 601665"/>
              <a:gd name="connsiteY30" fmla="*/ 1997621 h 2058801"/>
              <a:gd name="connsiteX31" fmla="*/ 121028 w 601665"/>
              <a:gd name="connsiteY31" fmla="*/ 2030546 h 2058801"/>
              <a:gd name="connsiteX32" fmla="*/ 88064 w 601665"/>
              <a:gd name="connsiteY32" fmla="*/ 2044673 h 2058801"/>
              <a:gd name="connsiteX33" fmla="*/ 55099 w 601665"/>
              <a:gd name="connsiteY33" fmla="*/ 2058801 h 2058801"/>
              <a:gd name="connsiteX34" fmla="*/ 25058 w 601665"/>
              <a:gd name="connsiteY34" fmla="*/ 2054130 h 2058801"/>
              <a:gd name="connsiteX35" fmla="*/ 0 w 601665"/>
              <a:gd name="connsiteY35" fmla="*/ 2032445 h 2058801"/>
              <a:gd name="connsiteX36" fmla="*/ 67445 w 601665"/>
              <a:gd name="connsiteY36" fmla="*/ 1598660 h 2058801"/>
              <a:gd name="connsiteX37" fmla="*/ 80182 w 601665"/>
              <a:gd name="connsiteY37" fmla="*/ 1600641 h 2058801"/>
              <a:gd name="connsiteX38" fmla="*/ 113147 w 601665"/>
              <a:gd name="connsiteY38" fmla="*/ 1586514 h 2058801"/>
              <a:gd name="connsiteX39" fmla="*/ 116069 w 601665"/>
              <a:gd name="connsiteY39" fmla="*/ 1567715 h 2058801"/>
              <a:gd name="connsiteX40" fmla="*/ 118992 w 601665"/>
              <a:gd name="connsiteY40" fmla="*/ 1548917 h 2058801"/>
              <a:gd name="connsiteX41" fmla="*/ 127760 w 601665"/>
              <a:gd name="connsiteY41" fmla="*/ 1492523 h 2058801"/>
              <a:gd name="connsiteX42" fmla="*/ 154472 w 601665"/>
              <a:gd name="connsiteY42" fmla="*/ 1419666 h 2058801"/>
              <a:gd name="connsiteX43" fmla="*/ 166163 w 601665"/>
              <a:gd name="connsiteY43" fmla="*/ 1344473 h 2058801"/>
              <a:gd name="connsiteX44" fmla="*/ 180776 w 601665"/>
              <a:gd name="connsiteY44" fmla="*/ 1250483 h 2058801"/>
              <a:gd name="connsiteX45" fmla="*/ 201236 w 601665"/>
              <a:gd name="connsiteY45" fmla="*/ 1118896 h 2058801"/>
              <a:gd name="connsiteX46" fmla="*/ 221695 w 601665"/>
              <a:gd name="connsiteY46" fmla="*/ 987309 h 2058801"/>
              <a:gd name="connsiteX47" fmla="*/ 242154 w 601665"/>
              <a:gd name="connsiteY47" fmla="*/ 855723 h 2058801"/>
              <a:gd name="connsiteX48" fmla="*/ 262613 w 601665"/>
              <a:gd name="connsiteY48" fmla="*/ 724136 h 2058801"/>
              <a:gd name="connsiteX49" fmla="*/ 280149 w 601665"/>
              <a:gd name="connsiteY49" fmla="*/ 611349 h 2058801"/>
              <a:gd name="connsiteX50" fmla="*/ 294763 w 601665"/>
              <a:gd name="connsiteY50" fmla="*/ 517358 h 2058801"/>
              <a:gd name="connsiteX51" fmla="*/ 309377 w 601665"/>
              <a:gd name="connsiteY51" fmla="*/ 423367 h 2058801"/>
              <a:gd name="connsiteX52" fmla="*/ 321068 w 601665"/>
              <a:gd name="connsiteY52" fmla="*/ 348175 h 2058801"/>
              <a:gd name="connsiteX53" fmla="*/ 332759 w 601665"/>
              <a:gd name="connsiteY53" fmla="*/ 272983 h 2058801"/>
              <a:gd name="connsiteX54" fmla="*/ 326506 w 601665"/>
              <a:gd name="connsiteY54" fmla="*/ 214253 h 2058801"/>
              <a:gd name="connsiteX55" fmla="*/ 335275 w 601665"/>
              <a:gd name="connsiteY55" fmla="*/ 157859 h 2058801"/>
              <a:gd name="connsiteX56" fmla="*/ 341120 w 601665"/>
              <a:gd name="connsiteY56" fmla="*/ 120262 h 2058801"/>
              <a:gd name="connsiteX57" fmla="*/ 331945 w 601665"/>
              <a:gd name="connsiteY57" fmla="*/ 80331 h 2058801"/>
              <a:gd name="connsiteX58" fmla="*/ 337791 w 601665"/>
              <a:gd name="connsiteY58" fmla="*/ 42734 h 2058801"/>
              <a:gd name="connsiteX59" fmla="*/ 325692 w 601665"/>
              <a:gd name="connsiteY59" fmla="*/ 21601 h 2058801"/>
              <a:gd name="connsiteX60" fmla="*/ 328614 w 601665"/>
              <a:gd name="connsiteY60" fmla="*/ 2803 h 2058801"/>
              <a:gd name="connsiteX61" fmla="*/ 329050 w 601665"/>
              <a:gd name="connsiteY61" fmla="*/ 0 h 2058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601665" h="2058801">
                <a:moveTo>
                  <a:pt x="329050" y="0"/>
                </a:moveTo>
                <a:lnTo>
                  <a:pt x="601665" y="42387"/>
                </a:lnTo>
                <a:lnTo>
                  <a:pt x="598990" y="44841"/>
                </a:lnTo>
                <a:lnTo>
                  <a:pt x="581047" y="61304"/>
                </a:lnTo>
                <a:lnTo>
                  <a:pt x="563103" y="77766"/>
                </a:lnTo>
                <a:lnTo>
                  <a:pt x="560181" y="96564"/>
                </a:lnTo>
                <a:lnTo>
                  <a:pt x="554335" y="134161"/>
                </a:lnTo>
                <a:lnTo>
                  <a:pt x="530545" y="188220"/>
                </a:lnTo>
                <a:lnTo>
                  <a:pt x="521777" y="244614"/>
                </a:lnTo>
                <a:lnTo>
                  <a:pt x="513009" y="301008"/>
                </a:lnTo>
                <a:lnTo>
                  <a:pt x="516340" y="378536"/>
                </a:lnTo>
                <a:lnTo>
                  <a:pt x="504649" y="453728"/>
                </a:lnTo>
                <a:lnTo>
                  <a:pt x="490035" y="547719"/>
                </a:lnTo>
                <a:lnTo>
                  <a:pt x="475421" y="641710"/>
                </a:lnTo>
                <a:lnTo>
                  <a:pt x="460808" y="735699"/>
                </a:lnTo>
                <a:lnTo>
                  <a:pt x="443271" y="848488"/>
                </a:lnTo>
                <a:lnTo>
                  <a:pt x="428657" y="942479"/>
                </a:lnTo>
                <a:lnTo>
                  <a:pt x="411121" y="1055267"/>
                </a:lnTo>
                <a:lnTo>
                  <a:pt x="390662" y="1186854"/>
                </a:lnTo>
                <a:lnTo>
                  <a:pt x="388146" y="1301978"/>
                </a:lnTo>
                <a:lnTo>
                  <a:pt x="373532" y="1395968"/>
                </a:lnTo>
                <a:lnTo>
                  <a:pt x="358919" y="1489958"/>
                </a:lnTo>
                <a:lnTo>
                  <a:pt x="344305" y="1583949"/>
                </a:lnTo>
                <a:lnTo>
                  <a:pt x="317593" y="1656806"/>
                </a:lnTo>
                <a:lnTo>
                  <a:pt x="308825" y="1713200"/>
                </a:lnTo>
                <a:lnTo>
                  <a:pt x="302980" y="1750796"/>
                </a:lnTo>
                <a:lnTo>
                  <a:pt x="297134" y="1788392"/>
                </a:lnTo>
                <a:lnTo>
                  <a:pt x="258324" y="1840116"/>
                </a:lnTo>
                <a:lnTo>
                  <a:pt x="234535" y="1894175"/>
                </a:lnTo>
                <a:lnTo>
                  <a:pt x="195725" y="1945898"/>
                </a:lnTo>
                <a:lnTo>
                  <a:pt x="156915" y="1997621"/>
                </a:lnTo>
                <a:lnTo>
                  <a:pt x="121028" y="2030546"/>
                </a:lnTo>
                <a:lnTo>
                  <a:pt x="88064" y="2044673"/>
                </a:lnTo>
                <a:lnTo>
                  <a:pt x="55099" y="2058801"/>
                </a:lnTo>
                <a:lnTo>
                  <a:pt x="25058" y="2054130"/>
                </a:lnTo>
                <a:lnTo>
                  <a:pt x="0" y="2032445"/>
                </a:lnTo>
                <a:lnTo>
                  <a:pt x="67445" y="1598660"/>
                </a:lnTo>
                <a:lnTo>
                  <a:pt x="80182" y="1600641"/>
                </a:lnTo>
                <a:lnTo>
                  <a:pt x="113147" y="1586514"/>
                </a:lnTo>
                <a:lnTo>
                  <a:pt x="116069" y="1567715"/>
                </a:lnTo>
                <a:lnTo>
                  <a:pt x="118992" y="1548917"/>
                </a:lnTo>
                <a:lnTo>
                  <a:pt x="127760" y="1492523"/>
                </a:lnTo>
                <a:lnTo>
                  <a:pt x="154472" y="1419666"/>
                </a:lnTo>
                <a:lnTo>
                  <a:pt x="166163" y="1344473"/>
                </a:lnTo>
                <a:lnTo>
                  <a:pt x="180776" y="1250483"/>
                </a:lnTo>
                <a:lnTo>
                  <a:pt x="201236" y="1118896"/>
                </a:lnTo>
                <a:lnTo>
                  <a:pt x="221695" y="987309"/>
                </a:lnTo>
                <a:lnTo>
                  <a:pt x="242154" y="855723"/>
                </a:lnTo>
                <a:lnTo>
                  <a:pt x="262613" y="724136"/>
                </a:lnTo>
                <a:lnTo>
                  <a:pt x="280149" y="611349"/>
                </a:lnTo>
                <a:lnTo>
                  <a:pt x="294763" y="517358"/>
                </a:lnTo>
                <a:lnTo>
                  <a:pt x="309377" y="423367"/>
                </a:lnTo>
                <a:lnTo>
                  <a:pt x="321068" y="348175"/>
                </a:lnTo>
                <a:lnTo>
                  <a:pt x="332759" y="272983"/>
                </a:lnTo>
                <a:lnTo>
                  <a:pt x="326506" y="214253"/>
                </a:lnTo>
                <a:lnTo>
                  <a:pt x="335275" y="157859"/>
                </a:lnTo>
                <a:lnTo>
                  <a:pt x="341120" y="120262"/>
                </a:lnTo>
                <a:lnTo>
                  <a:pt x="331945" y="80331"/>
                </a:lnTo>
                <a:lnTo>
                  <a:pt x="337791" y="42734"/>
                </a:lnTo>
                <a:lnTo>
                  <a:pt x="325692" y="21601"/>
                </a:lnTo>
                <a:lnTo>
                  <a:pt x="328614" y="2803"/>
                </a:lnTo>
                <a:lnTo>
                  <a:pt x="32905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3" name="任意多边形: 形状 142">
            <a:extLst>
              <a:ext uri="{FF2B5EF4-FFF2-40B4-BE49-F238E27FC236}">
                <a16:creationId xmlns:a16="http://schemas.microsoft.com/office/drawing/2014/main" xmlns="" id="{85A6B57B-F386-4FDD-8F54-1EFFC912F43B}"/>
              </a:ext>
            </a:extLst>
          </p:cNvPr>
          <p:cNvSpPr/>
          <p:nvPr/>
        </p:nvSpPr>
        <p:spPr>
          <a:xfrm rot="21069743">
            <a:off x="2013193" y="1025872"/>
            <a:ext cx="565580" cy="1788493"/>
          </a:xfrm>
          <a:custGeom>
            <a:avLst/>
            <a:gdLst>
              <a:gd name="connsiteX0" fmla="*/ 318366 w 565580"/>
              <a:gd name="connsiteY0" fmla="*/ 0 h 1788493"/>
              <a:gd name="connsiteX1" fmla="*/ 565580 w 565580"/>
              <a:gd name="connsiteY1" fmla="*/ 38437 h 1788493"/>
              <a:gd name="connsiteX2" fmla="*/ 564241 w 565580"/>
              <a:gd name="connsiteY2" fmla="*/ 47048 h 1788493"/>
              <a:gd name="connsiteX3" fmla="*/ 546298 w 565580"/>
              <a:gd name="connsiteY3" fmla="*/ 63510 h 1788493"/>
              <a:gd name="connsiteX4" fmla="*/ 528354 w 565580"/>
              <a:gd name="connsiteY4" fmla="*/ 79973 h 1788493"/>
              <a:gd name="connsiteX5" fmla="*/ 507487 w 565580"/>
              <a:gd name="connsiteY5" fmla="*/ 115234 h 1788493"/>
              <a:gd name="connsiteX6" fmla="*/ 498719 w 565580"/>
              <a:gd name="connsiteY6" fmla="*/ 171628 h 1788493"/>
              <a:gd name="connsiteX7" fmla="*/ 477853 w 565580"/>
              <a:gd name="connsiteY7" fmla="*/ 206889 h 1788493"/>
              <a:gd name="connsiteX8" fmla="*/ 469085 w 565580"/>
              <a:gd name="connsiteY8" fmla="*/ 263283 h 1788493"/>
              <a:gd name="connsiteX9" fmla="*/ 460317 w 565580"/>
              <a:gd name="connsiteY9" fmla="*/ 319678 h 1788493"/>
              <a:gd name="connsiteX10" fmla="*/ 448626 w 565580"/>
              <a:gd name="connsiteY10" fmla="*/ 394869 h 1788493"/>
              <a:gd name="connsiteX11" fmla="*/ 434012 w 565580"/>
              <a:gd name="connsiteY11" fmla="*/ 488860 h 1788493"/>
              <a:gd name="connsiteX12" fmla="*/ 419398 w 565580"/>
              <a:gd name="connsiteY12" fmla="*/ 582851 h 1788493"/>
              <a:gd name="connsiteX13" fmla="*/ 398939 w 565580"/>
              <a:gd name="connsiteY13" fmla="*/ 714437 h 1788493"/>
              <a:gd name="connsiteX14" fmla="*/ 378480 w 565580"/>
              <a:gd name="connsiteY14" fmla="*/ 846024 h 1788493"/>
              <a:gd name="connsiteX15" fmla="*/ 358021 w 565580"/>
              <a:gd name="connsiteY15" fmla="*/ 977611 h 1788493"/>
              <a:gd name="connsiteX16" fmla="*/ 340484 w 565580"/>
              <a:gd name="connsiteY16" fmla="*/ 1090399 h 1788493"/>
              <a:gd name="connsiteX17" fmla="*/ 325871 w 565580"/>
              <a:gd name="connsiteY17" fmla="*/ 1184389 h 1788493"/>
              <a:gd name="connsiteX18" fmla="*/ 311257 w 565580"/>
              <a:gd name="connsiteY18" fmla="*/ 1278380 h 1788493"/>
              <a:gd name="connsiteX19" fmla="*/ 299566 w 565580"/>
              <a:gd name="connsiteY19" fmla="*/ 1353573 h 1788493"/>
              <a:gd name="connsiteX20" fmla="*/ 272855 w 565580"/>
              <a:gd name="connsiteY20" fmla="*/ 1426429 h 1788493"/>
              <a:gd name="connsiteX21" fmla="*/ 267009 w 565580"/>
              <a:gd name="connsiteY21" fmla="*/ 1464025 h 1788493"/>
              <a:gd name="connsiteX22" fmla="*/ 261164 w 565580"/>
              <a:gd name="connsiteY22" fmla="*/ 1501621 h 1788493"/>
              <a:gd name="connsiteX23" fmla="*/ 237374 w 565580"/>
              <a:gd name="connsiteY23" fmla="*/ 1555680 h 1788493"/>
              <a:gd name="connsiteX24" fmla="*/ 213585 w 565580"/>
              <a:gd name="connsiteY24" fmla="*/ 1609739 h 1788493"/>
              <a:gd name="connsiteX25" fmla="*/ 174775 w 565580"/>
              <a:gd name="connsiteY25" fmla="*/ 1661463 h 1788493"/>
              <a:gd name="connsiteX26" fmla="*/ 120944 w 565580"/>
              <a:gd name="connsiteY26" fmla="*/ 1710850 h 1788493"/>
              <a:gd name="connsiteX27" fmla="*/ 85058 w 565580"/>
              <a:gd name="connsiteY27" fmla="*/ 1743775 h 1788493"/>
              <a:gd name="connsiteX28" fmla="*/ 34150 w 565580"/>
              <a:gd name="connsiteY28" fmla="*/ 1774365 h 1788493"/>
              <a:gd name="connsiteX29" fmla="*/ 1185 w 565580"/>
              <a:gd name="connsiteY29" fmla="*/ 1788493 h 1788493"/>
              <a:gd name="connsiteX30" fmla="*/ 0 w 565580"/>
              <a:gd name="connsiteY30" fmla="*/ 1788308 h 1788493"/>
              <a:gd name="connsiteX31" fmla="*/ 58455 w 565580"/>
              <a:gd name="connsiteY31" fmla="*/ 1412346 h 1788493"/>
              <a:gd name="connsiteX32" fmla="*/ 59640 w 565580"/>
              <a:gd name="connsiteY32" fmla="*/ 1412531 h 1788493"/>
              <a:gd name="connsiteX33" fmla="*/ 74660 w 565580"/>
              <a:gd name="connsiteY33" fmla="*/ 1414866 h 1788493"/>
              <a:gd name="connsiteX34" fmla="*/ 77583 w 565580"/>
              <a:gd name="connsiteY34" fmla="*/ 1396068 h 1788493"/>
              <a:gd name="connsiteX35" fmla="*/ 80506 w 565580"/>
              <a:gd name="connsiteY35" fmla="*/ 1377270 h 1788493"/>
              <a:gd name="connsiteX36" fmla="*/ 83428 w 565580"/>
              <a:gd name="connsiteY36" fmla="*/ 1358472 h 1788493"/>
              <a:gd name="connsiteX37" fmla="*/ 86351 w 565580"/>
              <a:gd name="connsiteY37" fmla="*/ 1339674 h 1788493"/>
              <a:gd name="connsiteX38" fmla="*/ 92196 w 565580"/>
              <a:gd name="connsiteY38" fmla="*/ 1302078 h 1788493"/>
              <a:gd name="connsiteX39" fmla="*/ 98042 w 565580"/>
              <a:gd name="connsiteY39" fmla="*/ 1264482 h 1788493"/>
              <a:gd name="connsiteX40" fmla="*/ 118909 w 565580"/>
              <a:gd name="connsiteY40" fmla="*/ 1229221 h 1788493"/>
              <a:gd name="connsiteX41" fmla="*/ 127677 w 565580"/>
              <a:gd name="connsiteY41" fmla="*/ 1172827 h 1788493"/>
              <a:gd name="connsiteX42" fmla="*/ 136445 w 565580"/>
              <a:gd name="connsiteY42" fmla="*/ 1116432 h 1788493"/>
              <a:gd name="connsiteX43" fmla="*/ 145214 w 565580"/>
              <a:gd name="connsiteY43" fmla="*/ 1060038 h 1788493"/>
              <a:gd name="connsiteX44" fmla="*/ 153982 w 565580"/>
              <a:gd name="connsiteY44" fmla="*/ 1003643 h 1788493"/>
              <a:gd name="connsiteX45" fmla="*/ 165673 w 565580"/>
              <a:gd name="connsiteY45" fmla="*/ 928452 h 1788493"/>
              <a:gd name="connsiteX46" fmla="*/ 177364 w 565580"/>
              <a:gd name="connsiteY46" fmla="*/ 853259 h 1788493"/>
              <a:gd name="connsiteX47" fmla="*/ 189055 w 565580"/>
              <a:gd name="connsiteY47" fmla="*/ 778067 h 1788493"/>
              <a:gd name="connsiteX48" fmla="*/ 200746 w 565580"/>
              <a:gd name="connsiteY48" fmla="*/ 702874 h 1788493"/>
              <a:gd name="connsiteX49" fmla="*/ 215359 w 565580"/>
              <a:gd name="connsiteY49" fmla="*/ 608884 h 1788493"/>
              <a:gd name="connsiteX50" fmla="*/ 227050 w 565580"/>
              <a:gd name="connsiteY50" fmla="*/ 533692 h 1788493"/>
              <a:gd name="connsiteX51" fmla="*/ 253762 w 565580"/>
              <a:gd name="connsiteY51" fmla="*/ 460835 h 1788493"/>
              <a:gd name="connsiteX52" fmla="*/ 265453 w 565580"/>
              <a:gd name="connsiteY52" fmla="*/ 385642 h 1788493"/>
              <a:gd name="connsiteX53" fmla="*/ 274221 w 565580"/>
              <a:gd name="connsiteY53" fmla="*/ 329248 h 1788493"/>
              <a:gd name="connsiteX54" fmla="*/ 282989 w 565580"/>
              <a:gd name="connsiteY54" fmla="*/ 272854 h 1788493"/>
              <a:gd name="connsiteX55" fmla="*/ 291757 w 565580"/>
              <a:gd name="connsiteY55" fmla="*/ 216460 h 1788493"/>
              <a:gd name="connsiteX56" fmla="*/ 300525 w 565580"/>
              <a:gd name="connsiteY56" fmla="*/ 160065 h 1788493"/>
              <a:gd name="connsiteX57" fmla="*/ 306371 w 565580"/>
              <a:gd name="connsiteY57" fmla="*/ 122469 h 1788493"/>
              <a:gd name="connsiteX58" fmla="*/ 312216 w 565580"/>
              <a:gd name="connsiteY58" fmla="*/ 84873 h 1788493"/>
              <a:gd name="connsiteX59" fmla="*/ 318062 w 565580"/>
              <a:gd name="connsiteY59" fmla="*/ 47277 h 1788493"/>
              <a:gd name="connsiteX60" fmla="*/ 320985 w 565580"/>
              <a:gd name="connsiteY60" fmla="*/ 28478 h 1788493"/>
              <a:gd name="connsiteX61" fmla="*/ 323907 w 565580"/>
              <a:gd name="connsiteY61" fmla="*/ 9680 h 1788493"/>
              <a:gd name="connsiteX62" fmla="*/ 318366 w 565580"/>
              <a:gd name="connsiteY62" fmla="*/ 0 h 1788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565580" h="1788493">
                <a:moveTo>
                  <a:pt x="318366" y="0"/>
                </a:moveTo>
                <a:lnTo>
                  <a:pt x="565580" y="38437"/>
                </a:lnTo>
                <a:lnTo>
                  <a:pt x="564241" y="47048"/>
                </a:lnTo>
                <a:lnTo>
                  <a:pt x="546298" y="63510"/>
                </a:lnTo>
                <a:lnTo>
                  <a:pt x="528354" y="79973"/>
                </a:lnTo>
                <a:lnTo>
                  <a:pt x="507487" y="115234"/>
                </a:lnTo>
                <a:lnTo>
                  <a:pt x="498719" y="171628"/>
                </a:lnTo>
                <a:lnTo>
                  <a:pt x="477853" y="206889"/>
                </a:lnTo>
                <a:lnTo>
                  <a:pt x="469085" y="263283"/>
                </a:lnTo>
                <a:lnTo>
                  <a:pt x="460317" y="319678"/>
                </a:lnTo>
                <a:lnTo>
                  <a:pt x="448626" y="394869"/>
                </a:lnTo>
                <a:lnTo>
                  <a:pt x="434012" y="488860"/>
                </a:lnTo>
                <a:lnTo>
                  <a:pt x="419398" y="582851"/>
                </a:lnTo>
                <a:lnTo>
                  <a:pt x="398939" y="714437"/>
                </a:lnTo>
                <a:lnTo>
                  <a:pt x="378480" y="846024"/>
                </a:lnTo>
                <a:lnTo>
                  <a:pt x="358021" y="977611"/>
                </a:lnTo>
                <a:lnTo>
                  <a:pt x="340484" y="1090399"/>
                </a:lnTo>
                <a:lnTo>
                  <a:pt x="325871" y="1184389"/>
                </a:lnTo>
                <a:lnTo>
                  <a:pt x="311257" y="1278380"/>
                </a:lnTo>
                <a:lnTo>
                  <a:pt x="299566" y="1353573"/>
                </a:lnTo>
                <a:lnTo>
                  <a:pt x="272855" y="1426429"/>
                </a:lnTo>
                <a:lnTo>
                  <a:pt x="267009" y="1464025"/>
                </a:lnTo>
                <a:lnTo>
                  <a:pt x="261164" y="1501621"/>
                </a:lnTo>
                <a:lnTo>
                  <a:pt x="237374" y="1555680"/>
                </a:lnTo>
                <a:lnTo>
                  <a:pt x="213585" y="1609739"/>
                </a:lnTo>
                <a:lnTo>
                  <a:pt x="174775" y="1661463"/>
                </a:lnTo>
                <a:lnTo>
                  <a:pt x="120944" y="1710850"/>
                </a:lnTo>
                <a:lnTo>
                  <a:pt x="85058" y="1743775"/>
                </a:lnTo>
                <a:lnTo>
                  <a:pt x="34150" y="1774365"/>
                </a:lnTo>
                <a:lnTo>
                  <a:pt x="1185" y="1788493"/>
                </a:lnTo>
                <a:lnTo>
                  <a:pt x="0" y="1788308"/>
                </a:lnTo>
                <a:lnTo>
                  <a:pt x="58455" y="1412346"/>
                </a:lnTo>
                <a:lnTo>
                  <a:pt x="59640" y="1412531"/>
                </a:lnTo>
                <a:lnTo>
                  <a:pt x="74660" y="1414866"/>
                </a:lnTo>
                <a:lnTo>
                  <a:pt x="77583" y="1396068"/>
                </a:lnTo>
                <a:lnTo>
                  <a:pt x="80506" y="1377270"/>
                </a:lnTo>
                <a:lnTo>
                  <a:pt x="83428" y="1358472"/>
                </a:lnTo>
                <a:lnTo>
                  <a:pt x="86351" y="1339674"/>
                </a:lnTo>
                <a:lnTo>
                  <a:pt x="92196" y="1302078"/>
                </a:lnTo>
                <a:lnTo>
                  <a:pt x="98042" y="1264482"/>
                </a:lnTo>
                <a:lnTo>
                  <a:pt x="118909" y="1229221"/>
                </a:lnTo>
                <a:lnTo>
                  <a:pt x="127677" y="1172827"/>
                </a:lnTo>
                <a:lnTo>
                  <a:pt x="136445" y="1116432"/>
                </a:lnTo>
                <a:lnTo>
                  <a:pt x="145214" y="1060038"/>
                </a:lnTo>
                <a:lnTo>
                  <a:pt x="153982" y="1003643"/>
                </a:lnTo>
                <a:lnTo>
                  <a:pt x="165673" y="928452"/>
                </a:lnTo>
                <a:lnTo>
                  <a:pt x="177364" y="853259"/>
                </a:lnTo>
                <a:lnTo>
                  <a:pt x="189055" y="778067"/>
                </a:lnTo>
                <a:lnTo>
                  <a:pt x="200746" y="702874"/>
                </a:lnTo>
                <a:lnTo>
                  <a:pt x="215359" y="608884"/>
                </a:lnTo>
                <a:lnTo>
                  <a:pt x="227050" y="533692"/>
                </a:lnTo>
                <a:lnTo>
                  <a:pt x="253762" y="460835"/>
                </a:lnTo>
                <a:lnTo>
                  <a:pt x="265453" y="385642"/>
                </a:lnTo>
                <a:lnTo>
                  <a:pt x="274221" y="329248"/>
                </a:lnTo>
                <a:lnTo>
                  <a:pt x="282989" y="272854"/>
                </a:lnTo>
                <a:lnTo>
                  <a:pt x="291757" y="216460"/>
                </a:lnTo>
                <a:lnTo>
                  <a:pt x="300525" y="160065"/>
                </a:lnTo>
                <a:lnTo>
                  <a:pt x="306371" y="122469"/>
                </a:lnTo>
                <a:lnTo>
                  <a:pt x="312216" y="84873"/>
                </a:lnTo>
                <a:lnTo>
                  <a:pt x="318062" y="47277"/>
                </a:lnTo>
                <a:lnTo>
                  <a:pt x="320985" y="28478"/>
                </a:lnTo>
                <a:lnTo>
                  <a:pt x="323907" y="9680"/>
                </a:lnTo>
                <a:lnTo>
                  <a:pt x="3183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4" name="任意多边形: 形状 143">
            <a:extLst>
              <a:ext uri="{FF2B5EF4-FFF2-40B4-BE49-F238E27FC236}">
                <a16:creationId xmlns:a16="http://schemas.microsoft.com/office/drawing/2014/main" xmlns="" id="{C2A513C0-D6F3-4B4E-8051-82513FEF960A}"/>
              </a:ext>
            </a:extLst>
          </p:cNvPr>
          <p:cNvSpPr/>
          <p:nvPr/>
        </p:nvSpPr>
        <p:spPr>
          <a:xfrm rot="21069743">
            <a:off x="6646257" y="1210488"/>
            <a:ext cx="537644" cy="398879"/>
          </a:xfrm>
          <a:custGeom>
            <a:avLst/>
            <a:gdLst>
              <a:gd name="connsiteX0" fmla="*/ 183274 w 537644"/>
              <a:gd name="connsiteY0" fmla="*/ 0 h 398879"/>
              <a:gd name="connsiteX1" fmla="*/ 537644 w 537644"/>
              <a:gd name="connsiteY1" fmla="*/ 55098 h 398879"/>
              <a:gd name="connsiteX2" fmla="*/ 527024 w 537644"/>
              <a:gd name="connsiteY2" fmla="*/ 64841 h 398879"/>
              <a:gd name="connsiteX3" fmla="*/ 524102 w 537644"/>
              <a:gd name="connsiteY3" fmla="*/ 83639 h 398879"/>
              <a:gd name="connsiteX4" fmla="*/ 494060 w 537644"/>
              <a:gd name="connsiteY4" fmla="*/ 78968 h 398879"/>
              <a:gd name="connsiteX5" fmla="*/ 479039 w 537644"/>
              <a:gd name="connsiteY5" fmla="*/ 76633 h 398879"/>
              <a:gd name="connsiteX6" fmla="*/ 464018 w 537644"/>
              <a:gd name="connsiteY6" fmla="*/ 74297 h 398879"/>
              <a:gd name="connsiteX7" fmla="*/ 446074 w 537644"/>
              <a:gd name="connsiteY7" fmla="*/ 90760 h 398879"/>
              <a:gd name="connsiteX8" fmla="*/ 413110 w 537644"/>
              <a:gd name="connsiteY8" fmla="*/ 104887 h 398879"/>
              <a:gd name="connsiteX9" fmla="*/ 395166 w 537644"/>
              <a:gd name="connsiteY9" fmla="*/ 121350 h 398879"/>
              <a:gd name="connsiteX10" fmla="*/ 374300 w 537644"/>
              <a:gd name="connsiteY10" fmla="*/ 156611 h 398879"/>
              <a:gd name="connsiteX11" fmla="*/ 341335 w 537644"/>
              <a:gd name="connsiteY11" fmla="*/ 170738 h 398879"/>
              <a:gd name="connsiteX12" fmla="*/ 305448 w 537644"/>
              <a:gd name="connsiteY12" fmla="*/ 203663 h 398879"/>
              <a:gd name="connsiteX13" fmla="*/ 281659 w 537644"/>
              <a:gd name="connsiteY13" fmla="*/ 257722 h 398879"/>
              <a:gd name="connsiteX14" fmla="*/ 245772 w 537644"/>
              <a:gd name="connsiteY14" fmla="*/ 290646 h 398879"/>
              <a:gd name="connsiteX15" fmla="*/ 209885 w 537644"/>
              <a:gd name="connsiteY15" fmla="*/ 323572 h 398879"/>
              <a:gd name="connsiteX16" fmla="*/ 173998 w 537644"/>
              <a:gd name="connsiteY16" fmla="*/ 356497 h 398879"/>
              <a:gd name="connsiteX17" fmla="*/ 141033 w 537644"/>
              <a:gd name="connsiteY17" fmla="*/ 370624 h 398879"/>
              <a:gd name="connsiteX18" fmla="*/ 108069 w 537644"/>
              <a:gd name="connsiteY18" fmla="*/ 384752 h 398879"/>
              <a:gd name="connsiteX19" fmla="*/ 75104 w 537644"/>
              <a:gd name="connsiteY19" fmla="*/ 398879 h 398879"/>
              <a:gd name="connsiteX20" fmla="*/ 30042 w 537644"/>
              <a:gd name="connsiteY20" fmla="*/ 391873 h 398879"/>
              <a:gd name="connsiteX21" fmla="*/ 0 w 537644"/>
              <a:gd name="connsiteY21" fmla="*/ 387202 h 398879"/>
              <a:gd name="connsiteX22" fmla="*/ 44655 w 537644"/>
              <a:gd name="connsiteY22" fmla="*/ 297882 h 398879"/>
              <a:gd name="connsiteX23" fmla="*/ 71367 w 537644"/>
              <a:gd name="connsiteY23" fmla="*/ 225026 h 398879"/>
              <a:gd name="connsiteX24" fmla="*/ 110177 w 537644"/>
              <a:gd name="connsiteY24" fmla="*/ 173302 h 398879"/>
              <a:gd name="connsiteX25" fmla="*/ 133966 w 537644"/>
              <a:gd name="connsiteY25" fmla="*/ 119243 h 398879"/>
              <a:gd name="connsiteX26" fmla="*/ 157756 w 537644"/>
              <a:gd name="connsiteY26" fmla="*/ 65184 h 398879"/>
              <a:gd name="connsiteX27" fmla="*/ 163601 w 537644"/>
              <a:gd name="connsiteY27" fmla="*/ 27588 h 398879"/>
              <a:gd name="connsiteX28" fmla="*/ 181544 w 537644"/>
              <a:gd name="connsiteY28" fmla="*/ 11125 h 398879"/>
              <a:gd name="connsiteX29" fmla="*/ 183274 w 537644"/>
              <a:gd name="connsiteY29" fmla="*/ 0 h 398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537644" h="398879">
                <a:moveTo>
                  <a:pt x="183274" y="0"/>
                </a:moveTo>
                <a:lnTo>
                  <a:pt x="537644" y="55098"/>
                </a:lnTo>
                <a:lnTo>
                  <a:pt x="527024" y="64841"/>
                </a:lnTo>
                <a:lnTo>
                  <a:pt x="524102" y="83639"/>
                </a:lnTo>
                <a:lnTo>
                  <a:pt x="494060" y="78968"/>
                </a:lnTo>
                <a:lnTo>
                  <a:pt x="479039" y="76633"/>
                </a:lnTo>
                <a:lnTo>
                  <a:pt x="464018" y="74297"/>
                </a:lnTo>
                <a:lnTo>
                  <a:pt x="446074" y="90760"/>
                </a:lnTo>
                <a:lnTo>
                  <a:pt x="413110" y="104887"/>
                </a:lnTo>
                <a:lnTo>
                  <a:pt x="395166" y="121350"/>
                </a:lnTo>
                <a:lnTo>
                  <a:pt x="374300" y="156611"/>
                </a:lnTo>
                <a:lnTo>
                  <a:pt x="341335" y="170738"/>
                </a:lnTo>
                <a:lnTo>
                  <a:pt x="305448" y="203663"/>
                </a:lnTo>
                <a:lnTo>
                  <a:pt x="281659" y="257722"/>
                </a:lnTo>
                <a:lnTo>
                  <a:pt x="245772" y="290646"/>
                </a:lnTo>
                <a:lnTo>
                  <a:pt x="209885" y="323572"/>
                </a:lnTo>
                <a:lnTo>
                  <a:pt x="173998" y="356497"/>
                </a:lnTo>
                <a:lnTo>
                  <a:pt x="141033" y="370624"/>
                </a:lnTo>
                <a:lnTo>
                  <a:pt x="108069" y="384752"/>
                </a:lnTo>
                <a:lnTo>
                  <a:pt x="75104" y="398879"/>
                </a:lnTo>
                <a:lnTo>
                  <a:pt x="30042" y="391873"/>
                </a:lnTo>
                <a:lnTo>
                  <a:pt x="0" y="387202"/>
                </a:lnTo>
                <a:lnTo>
                  <a:pt x="44655" y="297882"/>
                </a:lnTo>
                <a:lnTo>
                  <a:pt x="71367" y="225026"/>
                </a:lnTo>
                <a:lnTo>
                  <a:pt x="110177" y="173302"/>
                </a:lnTo>
                <a:lnTo>
                  <a:pt x="133966" y="119243"/>
                </a:lnTo>
                <a:lnTo>
                  <a:pt x="157756" y="65184"/>
                </a:lnTo>
                <a:lnTo>
                  <a:pt x="163601" y="27588"/>
                </a:lnTo>
                <a:lnTo>
                  <a:pt x="181544" y="11125"/>
                </a:lnTo>
                <a:lnTo>
                  <a:pt x="18327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5" name="任意多边形: 形状 144">
            <a:extLst>
              <a:ext uri="{FF2B5EF4-FFF2-40B4-BE49-F238E27FC236}">
                <a16:creationId xmlns:a16="http://schemas.microsoft.com/office/drawing/2014/main" xmlns="" id="{39F9B9E2-CBB1-42AE-B14A-3A3F54298B33}"/>
              </a:ext>
            </a:extLst>
          </p:cNvPr>
          <p:cNvSpPr/>
          <p:nvPr/>
        </p:nvSpPr>
        <p:spPr>
          <a:xfrm rot="21069743">
            <a:off x="5896166" y="2748271"/>
            <a:ext cx="303891" cy="438063"/>
          </a:xfrm>
          <a:custGeom>
            <a:avLst/>
            <a:gdLst>
              <a:gd name="connsiteX0" fmla="*/ 303891 w 303891"/>
              <a:gd name="connsiteY0" fmla="*/ 33115 h 438063"/>
              <a:gd name="connsiteX1" fmla="*/ 240929 w 303891"/>
              <a:gd name="connsiteY1" fmla="*/ 438063 h 438063"/>
              <a:gd name="connsiteX2" fmla="*/ 217767 w 303891"/>
              <a:gd name="connsiteY2" fmla="*/ 434462 h 438063"/>
              <a:gd name="connsiteX3" fmla="*/ 190648 w 303891"/>
              <a:gd name="connsiteY3" fmla="*/ 410993 h 438063"/>
              <a:gd name="connsiteX4" fmla="*/ 193571 w 303891"/>
              <a:gd name="connsiteY4" fmla="*/ 392195 h 438063"/>
              <a:gd name="connsiteX5" fmla="*/ 184395 w 303891"/>
              <a:gd name="connsiteY5" fmla="*/ 352263 h 438063"/>
              <a:gd name="connsiteX6" fmla="*/ 187318 w 303891"/>
              <a:gd name="connsiteY6" fmla="*/ 333465 h 438063"/>
              <a:gd name="connsiteX7" fmla="*/ 190240 w 303891"/>
              <a:gd name="connsiteY7" fmla="*/ 314668 h 438063"/>
              <a:gd name="connsiteX8" fmla="*/ 178142 w 303891"/>
              <a:gd name="connsiteY8" fmla="*/ 293534 h 438063"/>
              <a:gd name="connsiteX9" fmla="*/ 166045 w 303891"/>
              <a:gd name="connsiteY9" fmla="*/ 272401 h 438063"/>
              <a:gd name="connsiteX10" fmla="*/ 141848 w 303891"/>
              <a:gd name="connsiteY10" fmla="*/ 230134 h 438063"/>
              <a:gd name="connsiteX11" fmla="*/ 90533 w 303891"/>
              <a:gd name="connsiteY11" fmla="*/ 164397 h 438063"/>
              <a:gd name="connsiteX12" fmla="*/ 51316 w 303891"/>
              <a:gd name="connsiteY12" fmla="*/ 119795 h 438063"/>
              <a:gd name="connsiteX13" fmla="*/ 24197 w 303891"/>
              <a:gd name="connsiteY13" fmla="*/ 96326 h 438063"/>
              <a:gd name="connsiteX14" fmla="*/ 12099 w 303891"/>
              <a:gd name="connsiteY14" fmla="*/ 75192 h 438063"/>
              <a:gd name="connsiteX15" fmla="*/ 0 w 303891"/>
              <a:gd name="connsiteY15" fmla="*/ 54058 h 438063"/>
              <a:gd name="connsiteX16" fmla="*/ 2923 w 303891"/>
              <a:gd name="connsiteY16" fmla="*/ 35260 h 438063"/>
              <a:gd name="connsiteX17" fmla="*/ 5846 w 303891"/>
              <a:gd name="connsiteY17" fmla="*/ 16462 h 438063"/>
              <a:gd name="connsiteX18" fmla="*/ 23790 w 303891"/>
              <a:gd name="connsiteY18" fmla="*/ 0 h 438063"/>
              <a:gd name="connsiteX19" fmla="*/ 53831 w 303891"/>
              <a:gd name="connsiteY19" fmla="*/ 4670 h 438063"/>
              <a:gd name="connsiteX20" fmla="*/ 68853 w 303891"/>
              <a:gd name="connsiteY20" fmla="*/ 7006 h 438063"/>
              <a:gd name="connsiteX21" fmla="*/ 83873 w 303891"/>
              <a:gd name="connsiteY21" fmla="*/ 9341 h 438063"/>
              <a:gd name="connsiteX22" fmla="*/ 113915 w 303891"/>
              <a:gd name="connsiteY22" fmla="*/ 14012 h 438063"/>
              <a:gd name="connsiteX23" fmla="*/ 141034 w 303891"/>
              <a:gd name="connsiteY23" fmla="*/ 37481 h 438063"/>
              <a:gd name="connsiteX24" fmla="*/ 198195 w 303891"/>
              <a:gd name="connsiteY24" fmla="*/ 65621 h 438063"/>
              <a:gd name="connsiteX25" fmla="*/ 243257 w 303891"/>
              <a:gd name="connsiteY25" fmla="*/ 72628 h 438063"/>
              <a:gd name="connsiteX26" fmla="*/ 273299 w 303891"/>
              <a:gd name="connsiteY26" fmla="*/ 77298 h 438063"/>
              <a:gd name="connsiteX27" fmla="*/ 288320 w 303891"/>
              <a:gd name="connsiteY27" fmla="*/ 79634 h 438063"/>
              <a:gd name="connsiteX28" fmla="*/ 291243 w 303891"/>
              <a:gd name="connsiteY28" fmla="*/ 60836 h 438063"/>
              <a:gd name="connsiteX29" fmla="*/ 294166 w 303891"/>
              <a:gd name="connsiteY29" fmla="*/ 42038 h 438063"/>
              <a:gd name="connsiteX30" fmla="*/ 303891 w 303891"/>
              <a:gd name="connsiteY30" fmla="*/ 33115 h 438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03891" h="438063">
                <a:moveTo>
                  <a:pt x="303891" y="33115"/>
                </a:moveTo>
                <a:lnTo>
                  <a:pt x="240929" y="438063"/>
                </a:lnTo>
                <a:lnTo>
                  <a:pt x="217767" y="434462"/>
                </a:lnTo>
                <a:lnTo>
                  <a:pt x="190648" y="410993"/>
                </a:lnTo>
                <a:lnTo>
                  <a:pt x="193571" y="392195"/>
                </a:lnTo>
                <a:lnTo>
                  <a:pt x="184395" y="352263"/>
                </a:lnTo>
                <a:lnTo>
                  <a:pt x="187318" y="333465"/>
                </a:lnTo>
                <a:lnTo>
                  <a:pt x="190240" y="314668"/>
                </a:lnTo>
                <a:lnTo>
                  <a:pt x="178142" y="293534"/>
                </a:lnTo>
                <a:lnTo>
                  <a:pt x="166045" y="272401"/>
                </a:lnTo>
                <a:lnTo>
                  <a:pt x="141848" y="230134"/>
                </a:lnTo>
                <a:lnTo>
                  <a:pt x="90533" y="164397"/>
                </a:lnTo>
                <a:lnTo>
                  <a:pt x="51316" y="119795"/>
                </a:lnTo>
                <a:lnTo>
                  <a:pt x="24197" y="96326"/>
                </a:lnTo>
                <a:lnTo>
                  <a:pt x="12099" y="75192"/>
                </a:lnTo>
                <a:lnTo>
                  <a:pt x="0" y="54058"/>
                </a:lnTo>
                <a:lnTo>
                  <a:pt x="2923" y="35260"/>
                </a:lnTo>
                <a:lnTo>
                  <a:pt x="5846" y="16462"/>
                </a:lnTo>
                <a:lnTo>
                  <a:pt x="23790" y="0"/>
                </a:lnTo>
                <a:lnTo>
                  <a:pt x="53831" y="4670"/>
                </a:lnTo>
                <a:lnTo>
                  <a:pt x="68853" y="7006"/>
                </a:lnTo>
                <a:lnTo>
                  <a:pt x="83873" y="9341"/>
                </a:lnTo>
                <a:lnTo>
                  <a:pt x="113915" y="14012"/>
                </a:lnTo>
                <a:lnTo>
                  <a:pt x="141034" y="37481"/>
                </a:lnTo>
                <a:lnTo>
                  <a:pt x="198195" y="65621"/>
                </a:lnTo>
                <a:lnTo>
                  <a:pt x="243257" y="72628"/>
                </a:lnTo>
                <a:lnTo>
                  <a:pt x="273299" y="77298"/>
                </a:lnTo>
                <a:lnTo>
                  <a:pt x="288320" y="79634"/>
                </a:lnTo>
                <a:lnTo>
                  <a:pt x="291243" y="60836"/>
                </a:lnTo>
                <a:lnTo>
                  <a:pt x="294166" y="42038"/>
                </a:lnTo>
                <a:lnTo>
                  <a:pt x="303891" y="3311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6" name="任意多边形: 形状 145">
            <a:extLst>
              <a:ext uri="{FF2B5EF4-FFF2-40B4-BE49-F238E27FC236}">
                <a16:creationId xmlns:a16="http://schemas.microsoft.com/office/drawing/2014/main" xmlns="" id="{1E517FDD-8182-4E8C-A8C8-5BAE1A686BF4}"/>
              </a:ext>
            </a:extLst>
          </p:cNvPr>
          <p:cNvSpPr/>
          <p:nvPr/>
        </p:nvSpPr>
        <p:spPr>
          <a:xfrm rot="21069743">
            <a:off x="9852901" y="4221022"/>
            <a:ext cx="609675" cy="752494"/>
          </a:xfrm>
          <a:custGeom>
            <a:avLst/>
            <a:gdLst>
              <a:gd name="connsiteX0" fmla="*/ 604198 w 609675"/>
              <a:gd name="connsiteY0" fmla="*/ 0 h 752494"/>
              <a:gd name="connsiteX1" fmla="*/ 609675 w 609675"/>
              <a:gd name="connsiteY1" fmla="*/ 9570 h 752494"/>
              <a:gd name="connsiteX2" fmla="*/ 603830 w 609675"/>
              <a:gd name="connsiteY2" fmla="*/ 47166 h 752494"/>
              <a:gd name="connsiteX3" fmla="*/ 585887 w 609675"/>
              <a:gd name="connsiteY3" fmla="*/ 63629 h 752494"/>
              <a:gd name="connsiteX4" fmla="*/ 567943 w 609675"/>
              <a:gd name="connsiteY4" fmla="*/ 80091 h 752494"/>
              <a:gd name="connsiteX5" fmla="*/ 534979 w 609675"/>
              <a:gd name="connsiteY5" fmla="*/ 94218 h 752494"/>
              <a:gd name="connsiteX6" fmla="*/ 519957 w 609675"/>
              <a:gd name="connsiteY6" fmla="*/ 91882 h 752494"/>
              <a:gd name="connsiteX7" fmla="*/ 502014 w 609675"/>
              <a:gd name="connsiteY7" fmla="*/ 108345 h 752494"/>
              <a:gd name="connsiteX8" fmla="*/ 466126 w 609675"/>
              <a:gd name="connsiteY8" fmla="*/ 141271 h 752494"/>
              <a:gd name="connsiteX9" fmla="*/ 445260 w 609675"/>
              <a:gd name="connsiteY9" fmla="*/ 176531 h 752494"/>
              <a:gd name="connsiteX10" fmla="*/ 406450 w 609675"/>
              <a:gd name="connsiteY10" fmla="*/ 228255 h 752494"/>
              <a:gd name="connsiteX11" fmla="*/ 367641 w 609675"/>
              <a:gd name="connsiteY11" fmla="*/ 279979 h 752494"/>
              <a:gd name="connsiteX12" fmla="*/ 325908 w 609675"/>
              <a:gd name="connsiteY12" fmla="*/ 350500 h 752494"/>
              <a:gd name="connsiteX13" fmla="*/ 284175 w 609675"/>
              <a:gd name="connsiteY13" fmla="*/ 421021 h 752494"/>
              <a:gd name="connsiteX14" fmla="*/ 239519 w 609675"/>
              <a:gd name="connsiteY14" fmla="*/ 510341 h 752494"/>
              <a:gd name="connsiteX15" fmla="*/ 200710 w 609675"/>
              <a:gd name="connsiteY15" fmla="*/ 562064 h 752494"/>
              <a:gd name="connsiteX16" fmla="*/ 158977 w 609675"/>
              <a:gd name="connsiteY16" fmla="*/ 632586 h 752494"/>
              <a:gd name="connsiteX17" fmla="*/ 123089 w 609675"/>
              <a:gd name="connsiteY17" fmla="*/ 665511 h 752494"/>
              <a:gd name="connsiteX18" fmla="*/ 102223 w 609675"/>
              <a:gd name="connsiteY18" fmla="*/ 700771 h 752494"/>
              <a:gd name="connsiteX19" fmla="*/ 84280 w 609675"/>
              <a:gd name="connsiteY19" fmla="*/ 717234 h 752494"/>
              <a:gd name="connsiteX20" fmla="*/ 66336 w 609675"/>
              <a:gd name="connsiteY20" fmla="*/ 733696 h 752494"/>
              <a:gd name="connsiteX21" fmla="*/ 63413 w 609675"/>
              <a:gd name="connsiteY21" fmla="*/ 752494 h 752494"/>
              <a:gd name="connsiteX22" fmla="*/ 36295 w 609675"/>
              <a:gd name="connsiteY22" fmla="*/ 729026 h 752494"/>
              <a:gd name="connsiteX23" fmla="*/ 21273 w 609675"/>
              <a:gd name="connsiteY23" fmla="*/ 726690 h 752494"/>
              <a:gd name="connsiteX24" fmla="*/ 9176 w 609675"/>
              <a:gd name="connsiteY24" fmla="*/ 705556 h 752494"/>
              <a:gd name="connsiteX25" fmla="*/ 12098 w 609675"/>
              <a:gd name="connsiteY25" fmla="*/ 686758 h 752494"/>
              <a:gd name="connsiteX26" fmla="*/ 0 w 609675"/>
              <a:gd name="connsiteY26" fmla="*/ 665625 h 752494"/>
              <a:gd name="connsiteX27" fmla="*/ 5846 w 609675"/>
              <a:gd name="connsiteY27" fmla="*/ 628029 h 752494"/>
              <a:gd name="connsiteX28" fmla="*/ 8769 w 609675"/>
              <a:gd name="connsiteY28" fmla="*/ 609231 h 752494"/>
              <a:gd name="connsiteX29" fmla="*/ 11691 w 609675"/>
              <a:gd name="connsiteY29" fmla="*/ 590433 h 752494"/>
              <a:gd name="connsiteX30" fmla="*/ 17537 w 609675"/>
              <a:gd name="connsiteY30" fmla="*/ 552837 h 752494"/>
              <a:gd name="connsiteX31" fmla="*/ 38403 w 609675"/>
              <a:gd name="connsiteY31" fmla="*/ 517576 h 752494"/>
              <a:gd name="connsiteX32" fmla="*/ 62192 w 609675"/>
              <a:gd name="connsiteY32" fmla="*/ 463517 h 752494"/>
              <a:gd name="connsiteX33" fmla="*/ 70960 w 609675"/>
              <a:gd name="connsiteY33" fmla="*/ 407123 h 752494"/>
              <a:gd name="connsiteX34" fmla="*/ 94750 w 609675"/>
              <a:gd name="connsiteY34" fmla="*/ 353064 h 752494"/>
              <a:gd name="connsiteX35" fmla="*/ 121461 w 609675"/>
              <a:gd name="connsiteY35" fmla="*/ 280208 h 752494"/>
              <a:gd name="connsiteX36" fmla="*/ 145250 w 609675"/>
              <a:gd name="connsiteY36" fmla="*/ 226148 h 752494"/>
              <a:gd name="connsiteX37" fmla="*/ 171962 w 609675"/>
              <a:gd name="connsiteY37" fmla="*/ 153291 h 752494"/>
              <a:gd name="connsiteX38" fmla="*/ 192828 w 609675"/>
              <a:gd name="connsiteY38" fmla="*/ 118031 h 752494"/>
              <a:gd name="connsiteX39" fmla="*/ 201596 w 609675"/>
              <a:gd name="connsiteY39" fmla="*/ 61636 h 752494"/>
              <a:gd name="connsiteX40" fmla="*/ 222462 w 609675"/>
              <a:gd name="connsiteY40" fmla="*/ 26375 h 752494"/>
              <a:gd name="connsiteX41" fmla="*/ 225385 w 609675"/>
              <a:gd name="connsiteY41" fmla="*/ 7578 h 752494"/>
              <a:gd name="connsiteX42" fmla="*/ 226563 w 609675"/>
              <a:gd name="connsiteY42" fmla="*/ 0 h 752494"/>
              <a:gd name="connsiteX43" fmla="*/ 604198 w 609675"/>
              <a:gd name="connsiteY43" fmla="*/ 0 h 7524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609675" h="752494">
                <a:moveTo>
                  <a:pt x="604198" y="0"/>
                </a:moveTo>
                <a:lnTo>
                  <a:pt x="609675" y="9570"/>
                </a:lnTo>
                <a:lnTo>
                  <a:pt x="603830" y="47166"/>
                </a:lnTo>
                <a:lnTo>
                  <a:pt x="585887" y="63629"/>
                </a:lnTo>
                <a:lnTo>
                  <a:pt x="567943" y="80091"/>
                </a:lnTo>
                <a:lnTo>
                  <a:pt x="534979" y="94218"/>
                </a:lnTo>
                <a:lnTo>
                  <a:pt x="519957" y="91882"/>
                </a:lnTo>
                <a:lnTo>
                  <a:pt x="502014" y="108345"/>
                </a:lnTo>
                <a:lnTo>
                  <a:pt x="466126" y="141271"/>
                </a:lnTo>
                <a:lnTo>
                  <a:pt x="445260" y="176531"/>
                </a:lnTo>
                <a:lnTo>
                  <a:pt x="406450" y="228255"/>
                </a:lnTo>
                <a:lnTo>
                  <a:pt x="367641" y="279979"/>
                </a:lnTo>
                <a:lnTo>
                  <a:pt x="325908" y="350500"/>
                </a:lnTo>
                <a:lnTo>
                  <a:pt x="284175" y="421021"/>
                </a:lnTo>
                <a:lnTo>
                  <a:pt x="239519" y="510341"/>
                </a:lnTo>
                <a:lnTo>
                  <a:pt x="200710" y="562064"/>
                </a:lnTo>
                <a:lnTo>
                  <a:pt x="158977" y="632586"/>
                </a:lnTo>
                <a:lnTo>
                  <a:pt x="123089" y="665511"/>
                </a:lnTo>
                <a:lnTo>
                  <a:pt x="102223" y="700771"/>
                </a:lnTo>
                <a:lnTo>
                  <a:pt x="84280" y="717234"/>
                </a:lnTo>
                <a:lnTo>
                  <a:pt x="66336" y="733696"/>
                </a:lnTo>
                <a:lnTo>
                  <a:pt x="63413" y="752494"/>
                </a:lnTo>
                <a:lnTo>
                  <a:pt x="36295" y="729026"/>
                </a:lnTo>
                <a:lnTo>
                  <a:pt x="21273" y="726690"/>
                </a:lnTo>
                <a:lnTo>
                  <a:pt x="9176" y="705556"/>
                </a:lnTo>
                <a:lnTo>
                  <a:pt x="12098" y="686758"/>
                </a:lnTo>
                <a:lnTo>
                  <a:pt x="0" y="665625"/>
                </a:lnTo>
                <a:lnTo>
                  <a:pt x="5846" y="628029"/>
                </a:lnTo>
                <a:lnTo>
                  <a:pt x="8769" y="609231"/>
                </a:lnTo>
                <a:lnTo>
                  <a:pt x="11691" y="590433"/>
                </a:lnTo>
                <a:lnTo>
                  <a:pt x="17537" y="552837"/>
                </a:lnTo>
                <a:lnTo>
                  <a:pt x="38403" y="517576"/>
                </a:lnTo>
                <a:lnTo>
                  <a:pt x="62192" y="463517"/>
                </a:lnTo>
                <a:lnTo>
                  <a:pt x="70960" y="407123"/>
                </a:lnTo>
                <a:lnTo>
                  <a:pt x="94750" y="353064"/>
                </a:lnTo>
                <a:lnTo>
                  <a:pt x="121461" y="280208"/>
                </a:lnTo>
                <a:lnTo>
                  <a:pt x="145250" y="226148"/>
                </a:lnTo>
                <a:lnTo>
                  <a:pt x="171962" y="153291"/>
                </a:lnTo>
                <a:lnTo>
                  <a:pt x="192828" y="118031"/>
                </a:lnTo>
                <a:lnTo>
                  <a:pt x="201596" y="61636"/>
                </a:lnTo>
                <a:lnTo>
                  <a:pt x="222462" y="26375"/>
                </a:lnTo>
                <a:lnTo>
                  <a:pt x="225385" y="7578"/>
                </a:lnTo>
                <a:lnTo>
                  <a:pt x="226563" y="0"/>
                </a:lnTo>
                <a:lnTo>
                  <a:pt x="60419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7" name="任意多边形: 形状 146">
            <a:extLst>
              <a:ext uri="{FF2B5EF4-FFF2-40B4-BE49-F238E27FC236}">
                <a16:creationId xmlns:a16="http://schemas.microsoft.com/office/drawing/2014/main" xmlns="" id="{774D26A1-1D22-4819-AD6A-E2FE37086D22}"/>
              </a:ext>
            </a:extLst>
          </p:cNvPr>
          <p:cNvSpPr/>
          <p:nvPr/>
        </p:nvSpPr>
        <p:spPr>
          <a:xfrm rot="21069743">
            <a:off x="5658620" y="4554986"/>
            <a:ext cx="948830" cy="213441"/>
          </a:xfrm>
          <a:custGeom>
            <a:avLst/>
            <a:gdLst>
              <a:gd name="connsiteX0" fmla="*/ 641753 w 948830"/>
              <a:gd name="connsiteY0" fmla="*/ 0 h 213441"/>
              <a:gd name="connsiteX1" fmla="*/ 656774 w 948830"/>
              <a:gd name="connsiteY1" fmla="*/ 2335 h 213441"/>
              <a:gd name="connsiteX2" fmla="*/ 686816 w 948830"/>
              <a:gd name="connsiteY2" fmla="*/ 7006 h 213441"/>
              <a:gd name="connsiteX3" fmla="*/ 716857 w 948830"/>
              <a:gd name="connsiteY3" fmla="*/ 11677 h 213441"/>
              <a:gd name="connsiteX4" fmla="*/ 746899 w 948830"/>
              <a:gd name="connsiteY4" fmla="*/ 16348 h 213441"/>
              <a:gd name="connsiteX5" fmla="*/ 789039 w 948830"/>
              <a:gd name="connsiteY5" fmla="*/ 42153 h 213441"/>
              <a:gd name="connsiteX6" fmla="*/ 831179 w 948830"/>
              <a:gd name="connsiteY6" fmla="*/ 67957 h 213441"/>
              <a:gd name="connsiteX7" fmla="*/ 885417 w 948830"/>
              <a:gd name="connsiteY7" fmla="*/ 114895 h 213441"/>
              <a:gd name="connsiteX8" fmla="*/ 912536 w 948830"/>
              <a:gd name="connsiteY8" fmla="*/ 138364 h 213441"/>
              <a:gd name="connsiteX9" fmla="*/ 939655 w 948830"/>
              <a:gd name="connsiteY9" fmla="*/ 161833 h 213441"/>
              <a:gd name="connsiteX10" fmla="*/ 948830 w 948830"/>
              <a:gd name="connsiteY10" fmla="*/ 201765 h 213441"/>
              <a:gd name="connsiteX11" fmla="*/ 947015 w 948830"/>
              <a:gd name="connsiteY11" fmla="*/ 213441 h 213441"/>
              <a:gd name="connsiteX12" fmla="*/ 595148 w 948830"/>
              <a:gd name="connsiteY12" fmla="*/ 200800 h 213441"/>
              <a:gd name="connsiteX13" fmla="*/ 597504 w 948830"/>
              <a:gd name="connsiteY13" fmla="*/ 185646 h 213441"/>
              <a:gd name="connsiteX14" fmla="*/ 582484 w 948830"/>
              <a:gd name="connsiteY14" fmla="*/ 183310 h 213441"/>
              <a:gd name="connsiteX15" fmla="*/ 567463 w 948830"/>
              <a:gd name="connsiteY15" fmla="*/ 180975 h 213441"/>
              <a:gd name="connsiteX16" fmla="*/ 552442 w 948830"/>
              <a:gd name="connsiteY16" fmla="*/ 178639 h 213441"/>
              <a:gd name="connsiteX17" fmla="*/ 537421 w 948830"/>
              <a:gd name="connsiteY17" fmla="*/ 176304 h 213441"/>
              <a:gd name="connsiteX18" fmla="*/ 504457 w 948830"/>
              <a:gd name="connsiteY18" fmla="*/ 190431 h 213441"/>
              <a:gd name="connsiteX19" fmla="*/ 474415 w 948830"/>
              <a:gd name="connsiteY19" fmla="*/ 185760 h 213441"/>
              <a:gd name="connsiteX20" fmla="*/ 444373 w 948830"/>
              <a:gd name="connsiteY20" fmla="*/ 181089 h 213441"/>
              <a:gd name="connsiteX21" fmla="*/ 399311 w 948830"/>
              <a:gd name="connsiteY21" fmla="*/ 174083 h 213441"/>
              <a:gd name="connsiteX22" fmla="*/ 366346 w 948830"/>
              <a:gd name="connsiteY22" fmla="*/ 188210 h 213441"/>
              <a:gd name="connsiteX23" fmla="*/ 306263 w 948830"/>
              <a:gd name="connsiteY23" fmla="*/ 178869 h 213441"/>
              <a:gd name="connsiteX24" fmla="*/ 261200 w 948830"/>
              <a:gd name="connsiteY24" fmla="*/ 171862 h 213441"/>
              <a:gd name="connsiteX25" fmla="*/ 198195 w 948830"/>
              <a:gd name="connsiteY25" fmla="*/ 181319 h 213441"/>
              <a:gd name="connsiteX26" fmla="*/ 138110 w 948830"/>
              <a:gd name="connsiteY26" fmla="*/ 171977 h 213441"/>
              <a:gd name="connsiteX27" fmla="*/ 75105 w 948830"/>
              <a:gd name="connsiteY27" fmla="*/ 181433 h 213441"/>
              <a:gd name="connsiteX28" fmla="*/ 0 w 948830"/>
              <a:gd name="connsiteY28" fmla="*/ 169756 h 213441"/>
              <a:gd name="connsiteX29" fmla="*/ 23382 w 948830"/>
              <a:gd name="connsiteY29" fmla="*/ 19371 h 213441"/>
              <a:gd name="connsiteX30" fmla="*/ 98487 w 948830"/>
              <a:gd name="connsiteY30" fmla="*/ 31048 h 213441"/>
              <a:gd name="connsiteX31" fmla="*/ 188612 w 948830"/>
              <a:gd name="connsiteY31" fmla="*/ 45061 h 213441"/>
              <a:gd name="connsiteX32" fmla="*/ 281660 w 948830"/>
              <a:gd name="connsiteY32" fmla="*/ 40275 h 213441"/>
              <a:gd name="connsiteX33" fmla="*/ 386805 w 948830"/>
              <a:gd name="connsiteY33" fmla="*/ 56623 h 213441"/>
              <a:gd name="connsiteX34" fmla="*/ 434791 w 948830"/>
              <a:gd name="connsiteY34" fmla="*/ 44832 h 213441"/>
              <a:gd name="connsiteX35" fmla="*/ 479853 w 948830"/>
              <a:gd name="connsiteY35" fmla="*/ 51838 h 213441"/>
              <a:gd name="connsiteX36" fmla="*/ 512818 w 948830"/>
              <a:gd name="connsiteY36" fmla="*/ 37711 h 213441"/>
              <a:gd name="connsiteX37" fmla="*/ 542860 w 948830"/>
              <a:gd name="connsiteY37" fmla="*/ 42382 h 213441"/>
              <a:gd name="connsiteX38" fmla="*/ 575824 w 948830"/>
              <a:gd name="connsiteY38" fmla="*/ 28254 h 213441"/>
              <a:gd name="connsiteX39" fmla="*/ 590845 w 948830"/>
              <a:gd name="connsiteY39" fmla="*/ 30590 h 213441"/>
              <a:gd name="connsiteX40" fmla="*/ 605866 w 948830"/>
              <a:gd name="connsiteY40" fmla="*/ 32925 h 213441"/>
              <a:gd name="connsiteX41" fmla="*/ 608789 w 948830"/>
              <a:gd name="connsiteY41" fmla="*/ 14127 h 213441"/>
              <a:gd name="connsiteX42" fmla="*/ 623809 w 948830"/>
              <a:gd name="connsiteY42" fmla="*/ 16463 h 213441"/>
              <a:gd name="connsiteX43" fmla="*/ 641753 w 948830"/>
              <a:gd name="connsiteY43" fmla="*/ 0 h 213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948830" h="213441">
                <a:moveTo>
                  <a:pt x="641753" y="0"/>
                </a:moveTo>
                <a:lnTo>
                  <a:pt x="656774" y="2335"/>
                </a:lnTo>
                <a:lnTo>
                  <a:pt x="686816" y="7006"/>
                </a:lnTo>
                <a:lnTo>
                  <a:pt x="716857" y="11677"/>
                </a:lnTo>
                <a:lnTo>
                  <a:pt x="746899" y="16348"/>
                </a:lnTo>
                <a:lnTo>
                  <a:pt x="789039" y="42153"/>
                </a:lnTo>
                <a:lnTo>
                  <a:pt x="831179" y="67957"/>
                </a:lnTo>
                <a:lnTo>
                  <a:pt x="885417" y="114895"/>
                </a:lnTo>
                <a:lnTo>
                  <a:pt x="912536" y="138364"/>
                </a:lnTo>
                <a:lnTo>
                  <a:pt x="939655" y="161833"/>
                </a:lnTo>
                <a:lnTo>
                  <a:pt x="948830" y="201765"/>
                </a:lnTo>
                <a:lnTo>
                  <a:pt x="947015" y="213441"/>
                </a:lnTo>
                <a:lnTo>
                  <a:pt x="595148" y="200800"/>
                </a:lnTo>
                <a:lnTo>
                  <a:pt x="597504" y="185646"/>
                </a:lnTo>
                <a:lnTo>
                  <a:pt x="582484" y="183310"/>
                </a:lnTo>
                <a:lnTo>
                  <a:pt x="567463" y="180975"/>
                </a:lnTo>
                <a:lnTo>
                  <a:pt x="552442" y="178639"/>
                </a:lnTo>
                <a:lnTo>
                  <a:pt x="537421" y="176304"/>
                </a:lnTo>
                <a:lnTo>
                  <a:pt x="504457" y="190431"/>
                </a:lnTo>
                <a:lnTo>
                  <a:pt x="474415" y="185760"/>
                </a:lnTo>
                <a:lnTo>
                  <a:pt x="444373" y="181089"/>
                </a:lnTo>
                <a:lnTo>
                  <a:pt x="399311" y="174083"/>
                </a:lnTo>
                <a:lnTo>
                  <a:pt x="366346" y="188210"/>
                </a:lnTo>
                <a:lnTo>
                  <a:pt x="306263" y="178869"/>
                </a:lnTo>
                <a:lnTo>
                  <a:pt x="261200" y="171862"/>
                </a:lnTo>
                <a:lnTo>
                  <a:pt x="198195" y="181319"/>
                </a:lnTo>
                <a:lnTo>
                  <a:pt x="138110" y="171977"/>
                </a:lnTo>
                <a:lnTo>
                  <a:pt x="75105" y="181433"/>
                </a:lnTo>
                <a:lnTo>
                  <a:pt x="0" y="169756"/>
                </a:lnTo>
                <a:lnTo>
                  <a:pt x="23382" y="19371"/>
                </a:lnTo>
                <a:lnTo>
                  <a:pt x="98487" y="31048"/>
                </a:lnTo>
                <a:lnTo>
                  <a:pt x="188612" y="45061"/>
                </a:lnTo>
                <a:lnTo>
                  <a:pt x="281660" y="40275"/>
                </a:lnTo>
                <a:lnTo>
                  <a:pt x="386805" y="56623"/>
                </a:lnTo>
                <a:lnTo>
                  <a:pt x="434791" y="44832"/>
                </a:lnTo>
                <a:lnTo>
                  <a:pt x="479853" y="51838"/>
                </a:lnTo>
                <a:lnTo>
                  <a:pt x="512818" y="37711"/>
                </a:lnTo>
                <a:lnTo>
                  <a:pt x="542860" y="42382"/>
                </a:lnTo>
                <a:lnTo>
                  <a:pt x="575824" y="28254"/>
                </a:lnTo>
                <a:lnTo>
                  <a:pt x="590845" y="30590"/>
                </a:lnTo>
                <a:lnTo>
                  <a:pt x="605866" y="32925"/>
                </a:lnTo>
                <a:lnTo>
                  <a:pt x="608789" y="14127"/>
                </a:lnTo>
                <a:lnTo>
                  <a:pt x="623809" y="16463"/>
                </a:lnTo>
                <a:lnTo>
                  <a:pt x="64175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8" name="任意多边形: 形状 147">
            <a:extLst>
              <a:ext uri="{FF2B5EF4-FFF2-40B4-BE49-F238E27FC236}">
                <a16:creationId xmlns:a16="http://schemas.microsoft.com/office/drawing/2014/main" xmlns="" id="{81D858C5-D00D-48C0-8406-9516500FA385}"/>
              </a:ext>
            </a:extLst>
          </p:cNvPr>
          <p:cNvSpPr/>
          <p:nvPr/>
        </p:nvSpPr>
        <p:spPr>
          <a:xfrm rot="21069743">
            <a:off x="2127546" y="5011954"/>
            <a:ext cx="1012244" cy="270552"/>
          </a:xfrm>
          <a:custGeom>
            <a:avLst/>
            <a:gdLst>
              <a:gd name="connsiteX0" fmla="*/ 738131 w 1012244"/>
              <a:gd name="connsiteY0" fmla="*/ 0 h 270552"/>
              <a:gd name="connsiteX1" fmla="*/ 768173 w 1012244"/>
              <a:gd name="connsiteY1" fmla="*/ 4671 h 270552"/>
              <a:gd name="connsiteX2" fmla="*/ 798215 w 1012244"/>
              <a:gd name="connsiteY2" fmla="*/ 9342 h 270552"/>
              <a:gd name="connsiteX3" fmla="*/ 813236 w 1012244"/>
              <a:gd name="connsiteY3" fmla="*/ 11677 h 270552"/>
              <a:gd name="connsiteX4" fmla="*/ 855376 w 1012244"/>
              <a:gd name="connsiteY4" fmla="*/ 37481 h 270552"/>
              <a:gd name="connsiteX5" fmla="*/ 882495 w 1012244"/>
              <a:gd name="connsiteY5" fmla="*/ 60951 h 270552"/>
              <a:gd name="connsiteX6" fmla="*/ 924635 w 1012244"/>
              <a:gd name="connsiteY6" fmla="*/ 86755 h 270552"/>
              <a:gd name="connsiteX7" fmla="*/ 963852 w 1012244"/>
              <a:gd name="connsiteY7" fmla="*/ 131358 h 270552"/>
              <a:gd name="connsiteX8" fmla="*/ 988048 w 1012244"/>
              <a:gd name="connsiteY8" fmla="*/ 173625 h 270552"/>
              <a:gd name="connsiteX9" fmla="*/ 1000146 w 1012244"/>
              <a:gd name="connsiteY9" fmla="*/ 194758 h 270552"/>
              <a:gd name="connsiteX10" fmla="*/ 1012244 w 1012244"/>
              <a:gd name="connsiteY10" fmla="*/ 215892 h 270552"/>
              <a:gd name="connsiteX11" fmla="*/ 1009321 w 1012244"/>
              <a:gd name="connsiteY11" fmla="*/ 234690 h 270552"/>
              <a:gd name="connsiteX12" fmla="*/ 1006576 w 1012244"/>
              <a:gd name="connsiteY12" fmla="*/ 237208 h 270552"/>
              <a:gd name="connsiteX13" fmla="*/ 635355 w 1012244"/>
              <a:gd name="connsiteY13" fmla="*/ 253555 h 270552"/>
              <a:gd name="connsiteX14" fmla="*/ 622109 w 1012244"/>
              <a:gd name="connsiteY14" fmla="*/ 251495 h 270552"/>
              <a:gd name="connsiteX15" fmla="*/ 607088 w 1012244"/>
              <a:gd name="connsiteY15" fmla="*/ 249160 h 270552"/>
              <a:gd name="connsiteX16" fmla="*/ 592067 w 1012244"/>
              <a:gd name="connsiteY16" fmla="*/ 246825 h 270552"/>
              <a:gd name="connsiteX17" fmla="*/ 577047 w 1012244"/>
              <a:gd name="connsiteY17" fmla="*/ 244489 h 270552"/>
              <a:gd name="connsiteX18" fmla="*/ 562025 w 1012244"/>
              <a:gd name="connsiteY18" fmla="*/ 242154 h 270552"/>
              <a:gd name="connsiteX19" fmla="*/ 547005 w 1012244"/>
              <a:gd name="connsiteY19" fmla="*/ 239818 h 270552"/>
              <a:gd name="connsiteX20" fmla="*/ 516963 w 1012244"/>
              <a:gd name="connsiteY20" fmla="*/ 235147 h 270552"/>
              <a:gd name="connsiteX21" fmla="*/ 483999 w 1012244"/>
              <a:gd name="connsiteY21" fmla="*/ 249275 h 270552"/>
              <a:gd name="connsiteX22" fmla="*/ 438936 w 1012244"/>
              <a:gd name="connsiteY22" fmla="*/ 242268 h 270552"/>
              <a:gd name="connsiteX23" fmla="*/ 405971 w 1012244"/>
              <a:gd name="connsiteY23" fmla="*/ 256395 h 270552"/>
              <a:gd name="connsiteX24" fmla="*/ 369976 w 1012244"/>
              <a:gd name="connsiteY24" fmla="*/ 265241 h 270552"/>
              <a:gd name="connsiteX25" fmla="*/ 345864 w 1012244"/>
              <a:gd name="connsiteY25" fmla="*/ 266302 h 270552"/>
              <a:gd name="connsiteX26" fmla="*/ 312923 w 1012244"/>
              <a:gd name="connsiteY26" fmla="*/ 261181 h 270552"/>
              <a:gd name="connsiteX27" fmla="*/ 282881 w 1012244"/>
              <a:gd name="connsiteY27" fmla="*/ 256510 h 270552"/>
              <a:gd name="connsiteX28" fmla="*/ 250202 w 1012244"/>
              <a:gd name="connsiteY28" fmla="*/ 270515 h 270552"/>
              <a:gd name="connsiteX29" fmla="*/ 249367 w 1012244"/>
              <a:gd name="connsiteY29" fmla="*/ 270552 h 270552"/>
              <a:gd name="connsiteX30" fmla="*/ 189833 w 1012244"/>
              <a:gd name="connsiteY30" fmla="*/ 261295 h 270552"/>
              <a:gd name="connsiteX31" fmla="*/ 159791 w 1012244"/>
              <a:gd name="connsiteY31" fmla="*/ 256624 h 270552"/>
              <a:gd name="connsiteX32" fmla="*/ 114729 w 1012244"/>
              <a:gd name="connsiteY32" fmla="*/ 249618 h 270552"/>
              <a:gd name="connsiteX33" fmla="*/ 87611 w 1012244"/>
              <a:gd name="connsiteY33" fmla="*/ 226149 h 270552"/>
              <a:gd name="connsiteX34" fmla="*/ 51316 w 1012244"/>
              <a:gd name="connsiteY34" fmla="*/ 162748 h 270552"/>
              <a:gd name="connsiteX35" fmla="*/ 0 w 1012244"/>
              <a:gd name="connsiteY35" fmla="*/ 97013 h 270552"/>
              <a:gd name="connsiteX36" fmla="*/ 90125 w 1012244"/>
              <a:gd name="connsiteY36" fmla="*/ 111026 h 270552"/>
              <a:gd name="connsiteX37" fmla="*/ 183173 w 1012244"/>
              <a:gd name="connsiteY37" fmla="*/ 106240 h 270552"/>
              <a:gd name="connsiteX38" fmla="*/ 291243 w 1012244"/>
              <a:gd name="connsiteY38" fmla="*/ 103790 h 270552"/>
              <a:gd name="connsiteX39" fmla="*/ 399311 w 1012244"/>
              <a:gd name="connsiteY39" fmla="*/ 101340 h 270552"/>
              <a:gd name="connsiteX40" fmla="*/ 447296 w 1012244"/>
              <a:gd name="connsiteY40" fmla="*/ 89548 h 270552"/>
              <a:gd name="connsiteX41" fmla="*/ 495282 w 1012244"/>
              <a:gd name="connsiteY41" fmla="*/ 77757 h 270552"/>
              <a:gd name="connsiteX42" fmla="*/ 540344 w 1012244"/>
              <a:gd name="connsiteY42" fmla="*/ 84763 h 270552"/>
              <a:gd name="connsiteX43" fmla="*/ 573309 w 1012244"/>
              <a:gd name="connsiteY43" fmla="*/ 70636 h 270552"/>
              <a:gd name="connsiteX44" fmla="*/ 606274 w 1012244"/>
              <a:gd name="connsiteY44" fmla="*/ 56509 h 270552"/>
              <a:gd name="connsiteX45" fmla="*/ 636315 w 1012244"/>
              <a:gd name="connsiteY45" fmla="*/ 61179 h 270552"/>
              <a:gd name="connsiteX46" fmla="*/ 669280 w 1012244"/>
              <a:gd name="connsiteY46" fmla="*/ 47052 h 270552"/>
              <a:gd name="connsiteX47" fmla="*/ 687223 w 1012244"/>
              <a:gd name="connsiteY47" fmla="*/ 30590 h 270552"/>
              <a:gd name="connsiteX48" fmla="*/ 720188 w 1012244"/>
              <a:gd name="connsiteY48" fmla="*/ 16462 h 270552"/>
              <a:gd name="connsiteX49" fmla="*/ 738131 w 1012244"/>
              <a:gd name="connsiteY49" fmla="*/ 0 h 270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1012244" h="270552">
                <a:moveTo>
                  <a:pt x="738131" y="0"/>
                </a:moveTo>
                <a:lnTo>
                  <a:pt x="768173" y="4671"/>
                </a:lnTo>
                <a:lnTo>
                  <a:pt x="798215" y="9342"/>
                </a:lnTo>
                <a:lnTo>
                  <a:pt x="813236" y="11677"/>
                </a:lnTo>
                <a:lnTo>
                  <a:pt x="855376" y="37481"/>
                </a:lnTo>
                <a:lnTo>
                  <a:pt x="882495" y="60951"/>
                </a:lnTo>
                <a:lnTo>
                  <a:pt x="924635" y="86755"/>
                </a:lnTo>
                <a:lnTo>
                  <a:pt x="963852" y="131358"/>
                </a:lnTo>
                <a:lnTo>
                  <a:pt x="988048" y="173625"/>
                </a:lnTo>
                <a:lnTo>
                  <a:pt x="1000146" y="194758"/>
                </a:lnTo>
                <a:lnTo>
                  <a:pt x="1012244" y="215892"/>
                </a:lnTo>
                <a:lnTo>
                  <a:pt x="1009321" y="234690"/>
                </a:lnTo>
                <a:lnTo>
                  <a:pt x="1006576" y="237208"/>
                </a:lnTo>
                <a:lnTo>
                  <a:pt x="635355" y="253555"/>
                </a:lnTo>
                <a:lnTo>
                  <a:pt x="622109" y="251495"/>
                </a:lnTo>
                <a:lnTo>
                  <a:pt x="607088" y="249160"/>
                </a:lnTo>
                <a:lnTo>
                  <a:pt x="592067" y="246825"/>
                </a:lnTo>
                <a:lnTo>
                  <a:pt x="577047" y="244489"/>
                </a:lnTo>
                <a:lnTo>
                  <a:pt x="562025" y="242154"/>
                </a:lnTo>
                <a:lnTo>
                  <a:pt x="547005" y="239818"/>
                </a:lnTo>
                <a:lnTo>
                  <a:pt x="516963" y="235147"/>
                </a:lnTo>
                <a:lnTo>
                  <a:pt x="483999" y="249275"/>
                </a:lnTo>
                <a:lnTo>
                  <a:pt x="438936" y="242268"/>
                </a:lnTo>
                <a:lnTo>
                  <a:pt x="405971" y="256395"/>
                </a:lnTo>
                <a:lnTo>
                  <a:pt x="369976" y="265241"/>
                </a:lnTo>
                <a:lnTo>
                  <a:pt x="345864" y="266302"/>
                </a:lnTo>
                <a:lnTo>
                  <a:pt x="312923" y="261181"/>
                </a:lnTo>
                <a:lnTo>
                  <a:pt x="282881" y="256510"/>
                </a:lnTo>
                <a:lnTo>
                  <a:pt x="250202" y="270515"/>
                </a:lnTo>
                <a:lnTo>
                  <a:pt x="249367" y="270552"/>
                </a:lnTo>
                <a:lnTo>
                  <a:pt x="189833" y="261295"/>
                </a:lnTo>
                <a:lnTo>
                  <a:pt x="159791" y="256624"/>
                </a:lnTo>
                <a:lnTo>
                  <a:pt x="114729" y="249618"/>
                </a:lnTo>
                <a:lnTo>
                  <a:pt x="87611" y="226149"/>
                </a:lnTo>
                <a:lnTo>
                  <a:pt x="51316" y="162748"/>
                </a:lnTo>
                <a:lnTo>
                  <a:pt x="0" y="97013"/>
                </a:lnTo>
                <a:lnTo>
                  <a:pt x="90125" y="111026"/>
                </a:lnTo>
                <a:lnTo>
                  <a:pt x="183173" y="106240"/>
                </a:lnTo>
                <a:lnTo>
                  <a:pt x="291243" y="103790"/>
                </a:lnTo>
                <a:lnTo>
                  <a:pt x="399311" y="101340"/>
                </a:lnTo>
                <a:lnTo>
                  <a:pt x="447296" y="89548"/>
                </a:lnTo>
                <a:lnTo>
                  <a:pt x="495282" y="77757"/>
                </a:lnTo>
                <a:lnTo>
                  <a:pt x="540344" y="84763"/>
                </a:lnTo>
                <a:lnTo>
                  <a:pt x="573309" y="70636"/>
                </a:lnTo>
                <a:lnTo>
                  <a:pt x="606274" y="56509"/>
                </a:lnTo>
                <a:lnTo>
                  <a:pt x="636315" y="61179"/>
                </a:lnTo>
                <a:lnTo>
                  <a:pt x="669280" y="47052"/>
                </a:lnTo>
                <a:lnTo>
                  <a:pt x="687223" y="30590"/>
                </a:lnTo>
                <a:lnTo>
                  <a:pt x="720188" y="16462"/>
                </a:lnTo>
                <a:lnTo>
                  <a:pt x="73813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9" name="任意多边形: 形状 148">
            <a:extLst>
              <a:ext uri="{FF2B5EF4-FFF2-40B4-BE49-F238E27FC236}">
                <a16:creationId xmlns:a16="http://schemas.microsoft.com/office/drawing/2014/main" xmlns="" id="{59A28CE4-39E9-4154-9595-2B61E195925C}"/>
              </a:ext>
            </a:extLst>
          </p:cNvPr>
          <p:cNvSpPr/>
          <p:nvPr/>
        </p:nvSpPr>
        <p:spPr>
          <a:xfrm rot="21069743">
            <a:off x="6690951" y="5267134"/>
            <a:ext cx="575824" cy="228877"/>
          </a:xfrm>
          <a:custGeom>
            <a:avLst/>
            <a:gdLst>
              <a:gd name="connsiteX0" fmla="*/ 563856 w 575824"/>
              <a:gd name="connsiteY0" fmla="*/ 38330 h 228877"/>
              <a:gd name="connsiteX1" fmla="*/ 575824 w 575824"/>
              <a:gd name="connsiteY1" fmla="*/ 59236 h 228877"/>
              <a:gd name="connsiteX2" fmla="*/ 572901 w 575824"/>
              <a:gd name="connsiteY2" fmla="*/ 78035 h 228877"/>
              <a:gd name="connsiteX3" fmla="*/ 569978 w 575824"/>
              <a:gd name="connsiteY3" fmla="*/ 96833 h 228877"/>
              <a:gd name="connsiteX4" fmla="*/ 554958 w 575824"/>
              <a:gd name="connsiteY4" fmla="*/ 94497 h 228877"/>
              <a:gd name="connsiteX5" fmla="*/ 521993 w 575824"/>
              <a:gd name="connsiteY5" fmla="*/ 108625 h 228877"/>
              <a:gd name="connsiteX6" fmla="*/ 476930 w 575824"/>
              <a:gd name="connsiteY6" fmla="*/ 101618 h 228877"/>
              <a:gd name="connsiteX7" fmla="*/ 428945 w 575824"/>
              <a:gd name="connsiteY7" fmla="*/ 113410 h 228877"/>
              <a:gd name="connsiteX8" fmla="*/ 365939 w 575824"/>
              <a:gd name="connsiteY8" fmla="*/ 122866 h 228877"/>
              <a:gd name="connsiteX9" fmla="*/ 284989 w 575824"/>
              <a:gd name="connsiteY9" fmla="*/ 148785 h 228877"/>
              <a:gd name="connsiteX10" fmla="*/ 204039 w 575824"/>
              <a:gd name="connsiteY10" fmla="*/ 174704 h 228877"/>
              <a:gd name="connsiteX11" fmla="*/ 138110 w 575824"/>
              <a:gd name="connsiteY11" fmla="*/ 202958 h 228877"/>
              <a:gd name="connsiteX12" fmla="*/ 75104 w 575824"/>
              <a:gd name="connsiteY12" fmla="*/ 212414 h 228877"/>
              <a:gd name="connsiteX13" fmla="*/ 57160 w 575824"/>
              <a:gd name="connsiteY13" fmla="*/ 228877 h 228877"/>
              <a:gd name="connsiteX14" fmla="*/ 27119 w 575824"/>
              <a:gd name="connsiteY14" fmla="*/ 224206 h 228877"/>
              <a:gd name="connsiteX15" fmla="*/ 12098 w 575824"/>
              <a:gd name="connsiteY15" fmla="*/ 221870 h 228877"/>
              <a:gd name="connsiteX16" fmla="*/ 0 w 575824"/>
              <a:gd name="connsiteY16" fmla="*/ 200737 h 228877"/>
              <a:gd name="connsiteX17" fmla="*/ 2923 w 575824"/>
              <a:gd name="connsiteY17" fmla="*/ 181939 h 228877"/>
              <a:gd name="connsiteX18" fmla="*/ 5845 w 575824"/>
              <a:gd name="connsiteY18" fmla="*/ 163141 h 228877"/>
              <a:gd name="connsiteX19" fmla="*/ 23788 w 575824"/>
              <a:gd name="connsiteY19" fmla="*/ 146679 h 228877"/>
              <a:gd name="connsiteX20" fmla="*/ 26711 w 575824"/>
              <a:gd name="connsiteY20" fmla="*/ 127881 h 228877"/>
              <a:gd name="connsiteX21" fmla="*/ 80542 w 575824"/>
              <a:gd name="connsiteY21" fmla="*/ 78493 h 228877"/>
              <a:gd name="connsiteX22" fmla="*/ 119352 w 575824"/>
              <a:gd name="connsiteY22" fmla="*/ 26769 h 228877"/>
              <a:gd name="connsiteX23" fmla="*/ 148530 w 575824"/>
              <a:gd name="connsiteY23" fmla="*/ 0 h 228877"/>
              <a:gd name="connsiteX24" fmla="*/ 563856 w 575824"/>
              <a:gd name="connsiteY24" fmla="*/ 38330 h 2288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575824" h="228877">
                <a:moveTo>
                  <a:pt x="563856" y="38330"/>
                </a:moveTo>
                <a:lnTo>
                  <a:pt x="575824" y="59236"/>
                </a:lnTo>
                <a:lnTo>
                  <a:pt x="572901" y="78035"/>
                </a:lnTo>
                <a:lnTo>
                  <a:pt x="569978" y="96833"/>
                </a:lnTo>
                <a:lnTo>
                  <a:pt x="554958" y="94497"/>
                </a:lnTo>
                <a:lnTo>
                  <a:pt x="521993" y="108625"/>
                </a:lnTo>
                <a:lnTo>
                  <a:pt x="476930" y="101618"/>
                </a:lnTo>
                <a:lnTo>
                  <a:pt x="428945" y="113410"/>
                </a:lnTo>
                <a:lnTo>
                  <a:pt x="365939" y="122866"/>
                </a:lnTo>
                <a:lnTo>
                  <a:pt x="284989" y="148785"/>
                </a:lnTo>
                <a:lnTo>
                  <a:pt x="204039" y="174704"/>
                </a:lnTo>
                <a:lnTo>
                  <a:pt x="138110" y="202958"/>
                </a:lnTo>
                <a:lnTo>
                  <a:pt x="75104" y="212414"/>
                </a:lnTo>
                <a:lnTo>
                  <a:pt x="57160" y="228877"/>
                </a:lnTo>
                <a:lnTo>
                  <a:pt x="27119" y="224206"/>
                </a:lnTo>
                <a:lnTo>
                  <a:pt x="12098" y="221870"/>
                </a:lnTo>
                <a:lnTo>
                  <a:pt x="0" y="200737"/>
                </a:lnTo>
                <a:lnTo>
                  <a:pt x="2923" y="181939"/>
                </a:lnTo>
                <a:lnTo>
                  <a:pt x="5845" y="163141"/>
                </a:lnTo>
                <a:lnTo>
                  <a:pt x="23788" y="146679"/>
                </a:lnTo>
                <a:lnTo>
                  <a:pt x="26711" y="127881"/>
                </a:lnTo>
                <a:lnTo>
                  <a:pt x="80542" y="78493"/>
                </a:lnTo>
                <a:lnTo>
                  <a:pt x="119352" y="26769"/>
                </a:lnTo>
                <a:lnTo>
                  <a:pt x="148530" y="0"/>
                </a:lnTo>
                <a:lnTo>
                  <a:pt x="563856" y="3833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0" name="任意多边形: 形状 149">
            <a:extLst>
              <a:ext uri="{FF2B5EF4-FFF2-40B4-BE49-F238E27FC236}">
                <a16:creationId xmlns:a16="http://schemas.microsoft.com/office/drawing/2014/main" xmlns="" id="{2DC48ECF-9D2B-48B3-B99A-DA19B45FDA7A}"/>
              </a:ext>
            </a:extLst>
          </p:cNvPr>
          <p:cNvSpPr/>
          <p:nvPr/>
        </p:nvSpPr>
        <p:spPr>
          <a:xfrm rot="21069743">
            <a:off x="6101899" y="5654360"/>
            <a:ext cx="329622" cy="833404"/>
          </a:xfrm>
          <a:custGeom>
            <a:avLst/>
            <a:gdLst>
              <a:gd name="connsiteX0" fmla="*/ 75838 w 329622"/>
              <a:gd name="connsiteY0" fmla="*/ 0 h 833404"/>
              <a:gd name="connsiteX1" fmla="*/ 329622 w 329622"/>
              <a:gd name="connsiteY1" fmla="*/ 39458 h 833404"/>
              <a:gd name="connsiteX2" fmla="*/ 298382 w 329622"/>
              <a:gd name="connsiteY2" fmla="*/ 52845 h 833404"/>
              <a:gd name="connsiteX3" fmla="*/ 280438 w 329622"/>
              <a:gd name="connsiteY3" fmla="*/ 69308 h 833404"/>
              <a:gd name="connsiteX4" fmla="*/ 256650 w 329622"/>
              <a:gd name="connsiteY4" fmla="*/ 123367 h 833404"/>
              <a:gd name="connsiteX5" fmla="*/ 232860 w 329622"/>
              <a:gd name="connsiteY5" fmla="*/ 177426 h 833404"/>
              <a:gd name="connsiteX6" fmla="*/ 224092 w 329622"/>
              <a:gd name="connsiteY6" fmla="*/ 233820 h 833404"/>
              <a:gd name="connsiteX7" fmla="*/ 218246 w 329622"/>
              <a:gd name="connsiteY7" fmla="*/ 271417 h 833404"/>
              <a:gd name="connsiteX8" fmla="*/ 209478 w 329622"/>
              <a:gd name="connsiteY8" fmla="*/ 327811 h 833404"/>
              <a:gd name="connsiteX9" fmla="*/ 203632 w 329622"/>
              <a:gd name="connsiteY9" fmla="*/ 365407 h 833404"/>
              <a:gd name="connsiteX10" fmla="*/ 197787 w 329622"/>
              <a:gd name="connsiteY10" fmla="*/ 403003 h 833404"/>
              <a:gd name="connsiteX11" fmla="*/ 209886 w 329622"/>
              <a:gd name="connsiteY11" fmla="*/ 424136 h 833404"/>
              <a:gd name="connsiteX12" fmla="*/ 213215 w 329622"/>
              <a:gd name="connsiteY12" fmla="*/ 501664 h 833404"/>
              <a:gd name="connsiteX13" fmla="*/ 222390 w 329622"/>
              <a:gd name="connsiteY13" fmla="*/ 541596 h 833404"/>
              <a:gd name="connsiteX14" fmla="*/ 234489 w 329622"/>
              <a:gd name="connsiteY14" fmla="*/ 562730 h 833404"/>
              <a:gd name="connsiteX15" fmla="*/ 246587 w 329622"/>
              <a:gd name="connsiteY15" fmla="*/ 583863 h 833404"/>
              <a:gd name="connsiteX16" fmla="*/ 273706 w 329622"/>
              <a:gd name="connsiteY16" fmla="*/ 607332 h 833404"/>
              <a:gd name="connsiteX17" fmla="*/ 274763 w 329622"/>
              <a:gd name="connsiteY17" fmla="*/ 607497 h 833404"/>
              <a:gd name="connsiteX18" fmla="*/ 239639 w 329622"/>
              <a:gd name="connsiteY18" fmla="*/ 833404 h 833404"/>
              <a:gd name="connsiteX19" fmla="*/ 238633 w 329622"/>
              <a:gd name="connsiteY19" fmla="*/ 832909 h 833404"/>
              <a:gd name="connsiteX20" fmla="*/ 181472 w 329622"/>
              <a:gd name="connsiteY20" fmla="*/ 804769 h 833404"/>
              <a:gd name="connsiteX21" fmla="*/ 127234 w 329622"/>
              <a:gd name="connsiteY21" fmla="*/ 757831 h 833404"/>
              <a:gd name="connsiteX22" fmla="*/ 72997 w 329622"/>
              <a:gd name="connsiteY22" fmla="*/ 710894 h 833404"/>
              <a:gd name="connsiteX23" fmla="*/ 48800 w 329622"/>
              <a:gd name="connsiteY23" fmla="*/ 668627 h 833404"/>
              <a:gd name="connsiteX24" fmla="*/ 27526 w 329622"/>
              <a:gd name="connsiteY24" fmla="*/ 607561 h 833404"/>
              <a:gd name="connsiteX25" fmla="*/ 6253 w 329622"/>
              <a:gd name="connsiteY25" fmla="*/ 546496 h 833404"/>
              <a:gd name="connsiteX26" fmla="*/ 0 w 329622"/>
              <a:gd name="connsiteY26" fmla="*/ 487766 h 833404"/>
              <a:gd name="connsiteX27" fmla="*/ 14614 w 329622"/>
              <a:gd name="connsiteY27" fmla="*/ 393775 h 833404"/>
              <a:gd name="connsiteX28" fmla="*/ 26305 w 329622"/>
              <a:gd name="connsiteY28" fmla="*/ 318584 h 833404"/>
              <a:gd name="connsiteX29" fmla="*/ 43841 w 329622"/>
              <a:gd name="connsiteY29" fmla="*/ 205795 h 833404"/>
              <a:gd name="connsiteX30" fmla="*/ 49687 w 329622"/>
              <a:gd name="connsiteY30" fmla="*/ 168199 h 833404"/>
              <a:gd name="connsiteX31" fmla="*/ 58455 w 329622"/>
              <a:gd name="connsiteY31" fmla="*/ 111804 h 833404"/>
              <a:gd name="connsiteX32" fmla="*/ 64300 w 329622"/>
              <a:gd name="connsiteY32" fmla="*/ 74208 h 833404"/>
              <a:gd name="connsiteX33" fmla="*/ 67223 w 329622"/>
              <a:gd name="connsiteY33" fmla="*/ 55410 h 833404"/>
              <a:gd name="connsiteX34" fmla="*/ 73069 w 329622"/>
              <a:gd name="connsiteY34" fmla="*/ 17813 h 833404"/>
              <a:gd name="connsiteX35" fmla="*/ 75838 w 329622"/>
              <a:gd name="connsiteY35" fmla="*/ 0 h 8334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29622" h="833404">
                <a:moveTo>
                  <a:pt x="75838" y="0"/>
                </a:moveTo>
                <a:lnTo>
                  <a:pt x="329622" y="39458"/>
                </a:lnTo>
                <a:lnTo>
                  <a:pt x="298382" y="52845"/>
                </a:lnTo>
                <a:lnTo>
                  <a:pt x="280438" y="69308"/>
                </a:lnTo>
                <a:lnTo>
                  <a:pt x="256650" y="123367"/>
                </a:lnTo>
                <a:lnTo>
                  <a:pt x="232860" y="177426"/>
                </a:lnTo>
                <a:lnTo>
                  <a:pt x="224092" y="233820"/>
                </a:lnTo>
                <a:lnTo>
                  <a:pt x="218246" y="271417"/>
                </a:lnTo>
                <a:lnTo>
                  <a:pt x="209478" y="327811"/>
                </a:lnTo>
                <a:lnTo>
                  <a:pt x="203632" y="365407"/>
                </a:lnTo>
                <a:lnTo>
                  <a:pt x="197787" y="403003"/>
                </a:lnTo>
                <a:lnTo>
                  <a:pt x="209886" y="424136"/>
                </a:lnTo>
                <a:lnTo>
                  <a:pt x="213215" y="501664"/>
                </a:lnTo>
                <a:lnTo>
                  <a:pt x="222390" y="541596"/>
                </a:lnTo>
                <a:lnTo>
                  <a:pt x="234489" y="562730"/>
                </a:lnTo>
                <a:lnTo>
                  <a:pt x="246587" y="583863"/>
                </a:lnTo>
                <a:lnTo>
                  <a:pt x="273706" y="607332"/>
                </a:lnTo>
                <a:lnTo>
                  <a:pt x="274763" y="607497"/>
                </a:lnTo>
                <a:lnTo>
                  <a:pt x="239639" y="833404"/>
                </a:lnTo>
                <a:lnTo>
                  <a:pt x="238633" y="832909"/>
                </a:lnTo>
                <a:lnTo>
                  <a:pt x="181472" y="804769"/>
                </a:lnTo>
                <a:lnTo>
                  <a:pt x="127234" y="757831"/>
                </a:lnTo>
                <a:lnTo>
                  <a:pt x="72997" y="710894"/>
                </a:lnTo>
                <a:lnTo>
                  <a:pt x="48800" y="668627"/>
                </a:lnTo>
                <a:lnTo>
                  <a:pt x="27526" y="607561"/>
                </a:lnTo>
                <a:lnTo>
                  <a:pt x="6253" y="546496"/>
                </a:lnTo>
                <a:lnTo>
                  <a:pt x="0" y="487766"/>
                </a:lnTo>
                <a:lnTo>
                  <a:pt x="14614" y="393775"/>
                </a:lnTo>
                <a:lnTo>
                  <a:pt x="26305" y="318584"/>
                </a:lnTo>
                <a:lnTo>
                  <a:pt x="43841" y="205795"/>
                </a:lnTo>
                <a:lnTo>
                  <a:pt x="49687" y="168199"/>
                </a:lnTo>
                <a:lnTo>
                  <a:pt x="58455" y="111804"/>
                </a:lnTo>
                <a:lnTo>
                  <a:pt x="64300" y="74208"/>
                </a:lnTo>
                <a:lnTo>
                  <a:pt x="67223" y="55410"/>
                </a:lnTo>
                <a:lnTo>
                  <a:pt x="73069" y="17813"/>
                </a:lnTo>
                <a:lnTo>
                  <a:pt x="7583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1" name="任意多边形: 形状 150">
            <a:extLst>
              <a:ext uri="{FF2B5EF4-FFF2-40B4-BE49-F238E27FC236}">
                <a16:creationId xmlns:a16="http://schemas.microsoft.com/office/drawing/2014/main" xmlns="" id="{16E171CD-16BE-470A-8605-499D5C1DBB28}"/>
              </a:ext>
            </a:extLst>
          </p:cNvPr>
          <p:cNvSpPr/>
          <p:nvPr/>
        </p:nvSpPr>
        <p:spPr>
          <a:xfrm rot="21069743">
            <a:off x="6920890" y="5762826"/>
            <a:ext cx="308364" cy="511800"/>
          </a:xfrm>
          <a:custGeom>
            <a:avLst/>
            <a:gdLst>
              <a:gd name="connsiteX0" fmla="*/ 213280 w 308364"/>
              <a:gd name="connsiteY0" fmla="*/ 0 h 511800"/>
              <a:gd name="connsiteX1" fmla="*/ 228300 w 308364"/>
              <a:gd name="connsiteY1" fmla="*/ 2336 h 511800"/>
              <a:gd name="connsiteX2" fmla="*/ 243322 w 308364"/>
              <a:gd name="connsiteY2" fmla="*/ 4671 h 511800"/>
              <a:gd name="connsiteX3" fmla="*/ 258342 w 308364"/>
              <a:gd name="connsiteY3" fmla="*/ 7007 h 511800"/>
              <a:gd name="connsiteX4" fmla="*/ 270440 w 308364"/>
              <a:gd name="connsiteY4" fmla="*/ 28140 h 511800"/>
              <a:gd name="connsiteX5" fmla="*/ 267517 w 308364"/>
              <a:gd name="connsiteY5" fmla="*/ 46938 h 511800"/>
              <a:gd name="connsiteX6" fmla="*/ 279616 w 308364"/>
              <a:gd name="connsiteY6" fmla="*/ 68072 h 511800"/>
              <a:gd name="connsiteX7" fmla="*/ 288791 w 308364"/>
              <a:gd name="connsiteY7" fmla="*/ 108004 h 511800"/>
              <a:gd name="connsiteX8" fmla="*/ 282946 w 308364"/>
              <a:gd name="connsiteY8" fmla="*/ 145600 h 511800"/>
              <a:gd name="connsiteX9" fmla="*/ 277100 w 308364"/>
              <a:gd name="connsiteY9" fmla="*/ 183196 h 511800"/>
              <a:gd name="connsiteX10" fmla="*/ 277508 w 308364"/>
              <a:gd name="connsiteY10" fmla="*/ 279522 h 511800"/>
              <a:gd name="connsiteX11" fmla="*/ 280838 w 308364"/>
              <a:gd name="connsiteY11" fmla="*/ 357049 h 511800"/>
              <a:gd name="connsiteX12" fmla="*/ 287090 w 308364"/>
              <a:gd name="connsiteY12" fmla="*/ 415779 h 511800"/>
              <a:gd name="connsiteX13" fmla="*/ 308364 w 308364"/>
              <a:gd name="connsiteY13" fmla="*/ 476845 h 511800"/>
              <a:gd name="connsiteX14" fmla="*/ 302929 w 308364"/>
              <a:gd name="connsiteY14" fmla="*/ 511800 h 511800"/>
              <a:gd name="connsiteX15" fmla="*/ 0 w 308364"/>
              <a:gd name="connsiteY15" fmla="*/ 464700 h 511800"/>
              <a:gd name="connsiteX16" fmla="*/ 8114 w 308364"/>
              <a:gd name="connsiteY16" fmla="*/ 412518 h 511800"/>
              <a:gd name="connsiteX17" fmla="*/ 10869 w 308364"/>
              <a:gd name="connsiteY17" fmla="*/ 411337 h 511800"/>
              <a:gd name="connsiteX18" fmla="*/ 25889 w 308364"/>
              <a:gd name="connsiteY18" fmla="*/ 413673 h 511800"/>
              <a:gd name="connsiteX19" fmla="*/ 28812 w 308364"/>
              <a:gd name="connsiteY19" fmla="*/ 394875 h 511800"/>
              <a:gd name="connsiteX20" fmla="*/ 46756 w 308364"/>
              <a:gd name="connsiteY20" fmla="*/ 378412 h 511800"/>
              <a:gd name="connsiteX21" fmla="*/ 67622 w 308364"/>
              <a:gd name="connsiteY21" fmla="*/ 343151 h 511800"/>
              <a:gd name="connsiteX22" fmla="*/ 91411 w 308364"/>
              <a:gd name="connsiteY22" fmla="*/ 289092 h 511800"/>
              <a:gd name="connsiteX23" fmla="*/ 106025 w 308364"/>
              <a:gd name="connsiteY23" fmla="*/ 195103 h 511800"/>
              <a:gd name="connsiteX24" fmla="*/ 132737 w 308364"/>
              <a:gd name="connsiteY24" fmla="*/ 122245 h 511800"/>
              <a:gd name="connsiteX25" fmla="*/ 153603 w 308364"/>
              <a:gd name="connsiteY25" fmla="*/ 86985 h 511800"/>
              <a:gd name="connsiteX26" fmla="*/ 159449 w 308364"/>
              <a:gd name="connsiteY26" fmla="*/ 49388 h 511800"/>
              <a:gd name="connsiteX27" fmla="*/ 177392 w 308364"/>
              <a:gd name="connsiteY27" fmla="*/ 32926 h 511800"/>
              <a:gd name="connsiteX28" fmla="*/ 195336 w 308364"/>
              <a:gd name="connsiteY28" fmla="*/ 16463 h 511800"/>
              <a:gd name="connsiteX29" fmla="*/ 213280 w 308364"/>
              <a:gd name="connsiteY29" fmla="*/ 0 h 511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08364" h="511800">
                <a:moveTo>
                  <a:pt x="213280" y="0"/>
                </a:moveTo>
                <a:lnTo>
                  <a:pt x="228300" y="2336"/>
                </a:lnTo>
                <a:lnTo>
                  <a:pt x="243322" y="4671"/>
                </a:lnTo>
                <a:lnTo>
                  <a:pt x="258342" y="7007"/>
                </a:lnTo>
                <a:lnTo>
                  <a:pt x="270440" y="28140"/>
                </a:lnTo>
                <a:lnTo>
                  <a:pt x="267517" y="46938"/>
                </a:lnTo>
                <a:lnTo>
                  <a:pt x="279616" y="68072"/>
                </a:lnTo>
                <a:lnTo>
                  <a:pt x="288791" y="108004"/>
                </a:lnTo>
                <a:lnTo>
                  <a:pt x="282946" y="145600"/>
                </a:lnTo>
                <a:lnTo>
                  <a:pt x="277100" y="183196"/>
                </a:lnTo>
                <a:lnTo>
                  <a:pt x="277508" y="279522"/>
                </a:lnTo>
                <a:lnTo>
                  <a:pt x="280838" y="357049"/>
                </a:lnTo>
                <a:lnTo>
                  <a:pt x="287090" y="415779"/>
                </a:lnTo>
                <a:lnTo>
                  <a:pt x="308364" y="476845"/>
                </a:lnTo>
                <a:lnTo>
                  <a:pt x="302929" y="511800"/>
                </a:lnTo>
                <a:lnTo>
                  <a:pt x="0" y="464700"/>
                </a:lnTo>
                <a:lnTo>
                  <a:pt x="8114" y="412518"/>
                </a:lnTo>
                <a:lnTo>
                  <a:pt x="10869" y="411337"/>
                </a:lnTo>
                <a:lnTo>
                  <a:pt x="25889" y="413673"/>
                </a:lnTo>
                <a:lnTo>
                  <a:pt x="28812" y="394875"/>
                </a:lnTo>
                <a:lnTo>
                  <a:pt x="46756" y="378412"/>
                </a:lnTo>
                <a:lnTo>
                  <a:pt x="67622" y="343151"/>
                </a:lnTo>
                <a:lnTo>
                  <a:pt x="91411" y="289092"/>
                </a:lnTo>
                <a:lnTo>
                  <a:pt x="106025" y="195103"/>
                </a:lnTo>
                <a:lnTo>
                  <a:pt x="132737" y="122245"/>
                </a:lnTo>
                <a:lnTo>
                  <a:pt x="153603" y="86985"/>
                </a:lnTo>
                <a:lnTo>
                  <a:pt x="159449" y="49388"/>
                </a:lnTo>
                <a:lnTo>
                  <a:pt x="177392" y="32926"/>
                </a:lnTo>
                <a:lnTo>
                  <a:pt x="195336" y="16463"/>
                </a:lnTo>
                <a:lnTo>
                  <a:pt x="21328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2" name="任意多边形: 形状 151">
            <a:extLst>
              <a:ext uri="{FF2B5EF4-FFF2-40B4-BE49-F238E27FC236}">
                <a16:creationId xmlns:a16="http://schemas.microsoft.com/office/drawing/2014/main" xmlns="" id="{0202C3E2-4989-47C5-A694-AEED640E7902}"/>
              </a:ext>
            </a:extLst>
          </p:cNvPr>
          <p:cNvSpPr/>
          <p:nvPr/>
        </p:nvSpPr>
        <p:spPr>
          <a:xfrm rot="21069743">
            <a:off x="2788991" y="721405"/>
            <a:ext cx="828663" cy="267496"/>
          </a:xfrm>
          <a:custGeom>
            <a:avLst/>
            <a:gdLst>
              <a:gd name="connsiteX0" fmla="*/ 536607 w 828663"/>
              <a:gd name="connsiteY0" fmla="*/ 0 h 267496"/>
              <a:gd name="connsiteX1" fmla="*/ 551627 w 828663"/>
              <a:gd name="connsiteY1" fmla="*/ 2335 h 267496"/>
              <a:gd name="connsiteX2" fmla="*/ 581669 w 828663"/>
              <a:gd name="connsiteY2" fmla="*/ 7006 h 267496"/>
              <a:gd name="connsiteX3" fmla="*/ 596690 w 828663"/>
              <a:gd name="connsiteY3" fmla="*/ 9341 h 267496"/>
              <a:gd name="connsiteX4" fmla="*/ 626732 w 828663"/>
              <a:gd name="connsiteY4" fmla="*/ 14012 h 267496"/>
              <a:gd name="connsiteX5" fmla="*/ 656774 w 828663"/>
              <a:gd name="connsiteY5" fmla="*/ 18683 h 267496"/>
              <a:gd name="connsiteX6" fmla="*/ 698914 w 828663"/>
              <a:gd name="connsiteY6" fmla="*/ 44488 h 267496"/>
              <a:gd name="connsiteX7" fmla="*/ 738131 w 828663"/>
              <a:gd name="connsiteY7" fmla="*/ 89090 h 267496"/>
              <a:gd name="connsiteX8" fmla="*/ 780271 w 828663"/>
              <a:gd name="connsiteY8" fmla="*/ 114895 h 267496"/>
              <a:gd name="connsiteX9" fmla="*/ 807389 w 828663"/>
              <a:gd name="connsiteY9" fmla="*/ 138364 h 267496"/>
              <a:gd name="connsiteX10" fmla="*/ 816565 w 828663"/>
              <a:gd name="connsiteY10" fmla="*/ 178296 h 267496"/>
              <a:gd name="connsiteX11" fmla="*/ 828663 w 828663"/>
              <a:gd name="connsiteY11" fmla="*/ 199429 h 267496"/>
              <a:gd name="connsiteX12" fmla="*/ 825740 w 828663"/>
              <a:gd name="connsiteY12" fmla="*/ 218227 h 267496"/>
              <a:gd name="connsiteX13" fmla="*/ 807797 w 828663"/>
              <a:gd name="connsiteY13" fmla="*/ 234689 h 267496"/>
              <a:gd name="connsiteX14" fmla="*/ 804874 w 828663"/>
              <a:gd name="connsiteY14" fmla="*/ 253487 h 267496"/>
              <a:gd name="connsiteX15" fmla="*/ 789605 w 828663"/>
              <a:gd name="connsiteY15" fmla="*/ 267496 h 267496"/>
              <a:gd name="connsiteX16" fmla="*/ 516990 w 828663"/>
              <a:gd name="connsiteY16" fmla="*/ 225109 h 267496"/>
              <a:gd name="connsiteX17" fmla="*/ 519477 w 828663"/>
              <a:gd name="connsiteY17" fmla="*/ 209114 h 267496"/>
              <a:gd name="connsiteX18" fmla="*/ 504457 w 828663"/>
              <a:gd name="connsiteY18" fmla="*/ 206778 h 267496"/>
              <a:gd name="connsiteX19" fmla="*/ 474415 w 828663"/>
              <a:gd name="connsiteY19" fmla="*/ 202107 h 267496"/>
              <a:gd name="connsiteX20" fmla="*/ 429352 w 828663"/>
              <a:gd name="connsiteY20" fmla="*/ 195101 h 267496"/>
              <a:gd name="connsiteX21" fmla="*/ 366346 w 828663"/>
              <a:gd name="connsiteY21" fmla="*/ 204557 h 267496"/>
              <a:gd name="connsiteX22" fmla="*/ 306263 w 828663"/>
              <a:gd name="connsiteY22" fmla="*/ 195215 h 267496"/>
              <a:gd name="connsiteX23" fmla="*/ 213215 w 828663"/>
              <a:gd name="connsiteY23" fmla="*/ 200001 h 267496"/>
              <a:gd name="connsiteX24" fmla="*/ 123090 w 828663"/>
              <a:gd name="connsiteY24" fmla="*/ 185988 h 267496"/>
              <a:gd name="connsiteX25" fmla="*/ 0 w 828663"/>
              <a:gd name="connsiteY25" fmla="*/ 186103 h 267496"/>
              <a:gd name="connsiteX26" fmla="*/ 23382 w 828663"/>
              <a:gd name="connsiteY26" fmla="*/ 35719 h 267496"/>
              <a:gd name="connsiteX27" fmla="*/ 98487 w 828663"/>
              <a:gd name="connsiteY27" fmla="*/ 47396 h 267496"/>
              <a:gd name="connsiteX28" fmla="*/ 158570 w 828663"/>
              <a:gd name="connsiteY28" fmla="*/ 56738 h 267496"/>
              <a:gd name="connsiteX29" fmla="*/ 221576 w 828663"/>
              <a:gd name="connsiteY29" fmla="*/ 47281 h 267496"/>
              <a:gd name="connsiteX30" fmla="*/ 266638 w 828663"/>
              <a:gd name="connsiteY30" fmla="*/ 54288 h 267496"/>
              <a:gd name="connsiteX31" fmla="*/ 296680 w 828663"/>
              <a:gd name="connsiteY31" fmla="*/ 58958 h 267496"/>
              <a:gd name="connsiteX32" fmla="*/ 344665 w 828663"/>
              <a:gd name="connsiteY32" fmla="*/ 47167 h 267496"/>
              <a:gd name="connsiteX33" fmla="*/ 374707 w 828663"/>
              <a:gd name="connsiteY33" fmla="*/ 51838 h 267496"/>
              <a:gd name="connsiteX34" fmla="*/ 422693 w 828663"/>
              <a:gd name="connsiteY34" fmla="*/ 40046 h 267496"/>
              <a:gd name="connsiteX35" fmla="*/ 452734 w 828663"/>
              <a:gd name="connsiteY35" fmla="*/ 44717 h 267496"/>
              <a:gd name="connsiteX36" fmla="*/ 485699 w 828663"/>
              <a:gd name="connsiteY36" fmla="*/ 30589 h 267496"/>
              <a:gd name="connsiteX37" fmla="*/ 515741 w 828663"/>
              <a:gd name="connsiteY37" fmla="*/ 35260 h 267496"/>
              <a:gd name="connsiteX38" fmla="*/ 533684 w 828663"/>
              <a:gd name="connsiteY38" fmla="*/ 18798 h 267496"/>
              <a:gd name="connsiteX39" fmla="*/ 536607 w 828663"/>
              <a:gd name="connsiteY39" fmla="*/ 0 h 267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828663" h="267496">
                <a:moveTo>
                  <a:pt x="536607" y="0"/>
                </a:moveTo>
                <a:lnTo>
                  <a:pt x="551627" y="2335"/>
                </a:lnTo>
                <a:lnTo>
                  <a:pt x="581669" y="7006"/>
                </a:lnTo>
                <a:lnTo>
                  <a:pt x="596690" y="9341"/>
                </a:lnTo>
                <a:lnTo>
                  <a:pt x="626732" y="14012"/>
                </a:lnTo>
                <a:lnTo>
                  <a:pt x="656774" y="18683"/>
                </a:lnTo>
                <a:lnTo>
                  <a:pt x="698914" y="44488"/>
                </a:lnTo>
                <a:lnTo>
                  <a:pt x="738131" y="89090"/>
                </a:lnTo>
                <a:lnTo>
                  <a:pt x="780271" y="114895"/>
                </a:lnTo>
                <a:lnTo>
                  <a:pt x="807389" y="138364"/>
                </a:lnTo>
                <a:lnTo>
                  <a:pt x="816565" y="178296"/>
                </a:lnTo>
                <a:lnTo>
                  <a:pt x="828663" y="199429"/>
                </a:lnTo>
                <a:lnTo>
                  <a:pt x="825740" y="218227"/>
                </a:lnTo>
                <a:lnTo>
                  <a:pt x="807797" y="234689"/>
                </a:lnTo>
                <a:lnTo>
                  <a:pt x="804874" y="253487"/>
                </a:lnTo>
                <a:lnTo>
                  <a:pt x="789605" y="267496"/>
                </a:lnTo>
                <a:lnTo>
                  <a:pt x="516990" y="225109"/>
                </a:lnTo>
                <a:lnTo>
                  <a:pt x="519477" y="209114"/>
                </a:lnTo>
                <a:lnTo>
                  <a:pt x="504457" y="206778"/>
                </a:lnTo>
                <a:lnTo>
                  <a:pt x="474415" y="202107"/>
                </a:lnTo>
                <a:lnTo>
                  <a:pt x="429352" y="195101"/>
                </a:lnTo>
                <a:lnTo>
                  <a:pt x="366346" y="204557"/>
                </a:lnTo>
                <a:lnTo>
                  <a:pt x="306263" y="195215"/>
                </a:lnTo>
                <a:lnTo>
                  <a:pt x="213215" y="200001"/>
                </a:lnTo>
                <a:lnTo>
                  <a:pt x="123090" y="185988"/>
                </a:lnTo>
                <a:lnTo>
                  <a:pt x="0" y="186103"/>
                </a:lnTo>
                <a:lnTo>
                  <a:pt x="23382" y="35719"/>
                </a:lnTo>
                <a:lnTo>
                  <a:pt x="98487" y="47396"/>
                </a:lnTo>
                <a:lnTo>
                  <a:pt x="158570" y="56738"/>
                </a:lnTo>
                <a:lnTo>
                  <a:pt x="221576" y="47281"/>
                </a:lnTo>
                <a:lnTo>
                  <a:pt x="266638" y="54288"/>
                </a:lnTo>
                <a:lnTo>
                  <a:pt x="296680" y="58958"/>
                </a:lnTo>
                <a:lnTo>
                  <a:pt x="344665" y="47167"/>
                </a:lnTo>
                <a:lnTo>
                  <a:pt x="374707" y="51838"/>
                </a:lnTo>
                <a:lnTo>
                  <a:pt x="422693" y="40046"/>
                </a:lnTo>
                <a:lnTo>
                  <a:pt x="452734" y="44717"/>
                </a:lnTo>
                <a:lnTo>
                  <a:pt x="485699" y="30589"/>
                </a:lnTo>
                <a:lnTo>
                  <a:pt x="515741" y="35260"/>
                </a:lnTo>
                <a:lnTo>
                  <a:pt x="533684" y="18798"/>
                </a:lnTo>
                <a:lnTo>
                  <a:pt x="53660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3" name="任意多边形: 形状 152">
            <a:extLst>
              <a:ext uri="{FF2B5EF4-FFF2-40B4-BE49-F238E27FC236}">
                <a16:creationId xmlns:a16="http://schemas.microsoft.com/office/drawing/2014/main" xmlns="" id="{940BF812-A552-43A5-9D53-DBBC90370B43}"/>
              </a:ext>
            </a:extLst>
          </p:cNvPr>
          <p:cNvSpPr/>
          <p:nvPr/>
        </p:nvSpPr>
        <p:spPr>
          <a:xfrm rot="21069743">
            <a:off x="1737664" y="817475"/>
            <a:ext cx="735615" cy="273132"/>
          </a:xfrm>
          <a:custGeom>
            <a:avLst/>
            <a:gdLst>
              <a:gd name="connsiteX0" fmla="*/ 494467 w 735615"/>
              <a:gd name="connsiteY0" fmla="*/ 0 h 273132"/>
              <a:gd name="connsiteX1" fmla="*/ 509487 w 735615"/>
              <a:gd name="connsiteY1" fmla="*/ 2336 h 273132"/>
              <a:gd name="connsiteX2" fmla="*/ 539529 w 735615"/>
              <a:gd name="connsiteY2" fmla="*/ 7007 h 273132"/>
              <a:gd name="connsiteX3" fmla="*/ 569572 w 735615"/>
              <a:gd name="connsiteY3" fmla="*/ 11678 h 273132"/>
              <a:gd name="connsiteX4" fmla="*/ 596690 w 735615"/>
              <a:gd name="connsiteY4" fmla="*/ 35147 h 273132"/>
              <a:gd name="connsiteX5" fmla="*/ 623809 w 735615"/>
              <a:gd name="connsiteY5" fmla="*/ 58616 h 273132"/>
              <a:gd name="connsiteX6" fmla="*/ 665949 w 735615"/>
              <a:gd name="connsiteY6" fmla="*/ 84420 h 273132"/>
              <a:gd name="connsiteX7" fmla="*/ 690146 w 735615"/>
              <a:gd name="connsiteY7" fmla="*/ 126688 h 273132"/>
              <a:gd name="connsiteX8" fmla="*/ 714341 w 735615"/>
              <a:gd name="connsiteY8" fmla="*/ 168955 h 273132"/>
              <a:gd name="connsiteX9" fmla="*/ 723517 w 735615"/>
              <a:gd name="connsiteY9" fmla="*/ 208886 h 273132"/>
              <a:gd name="connsiteX10" fmla="*/ 735615 w 735615"/>
              <a:gd name="connsiteY10" fmla="*/ 230019 h 273132"/>
              <a:gd name="connsiteX11" fmla="*/ 732692 w 735615"/>
              <a:gd name="connsiteY11" fmla="*/ 248817 h 273132"/>
              <a:gd name="connsiteX12" fmla="*/ 714749 w 735615"/>
              <a:gd name="connsiteY12" fmla="*/ 265280 h 273132"/>
              <a:gd name="connsiteX13" fmla="*/ 699728 w 735615"/>
              <a:gd name="connsiteY13" fmla="*/ 262944 h 273132"/>
              <a:gd name="connsiteX14" fmla="*/ 698144 w 735615"/>
              <a:gd name="connsiteY14" fmla="*/ 273132 h 273132"/>
              <a:gd name="connsiteX15" fmla="*/ 450930 w 735615"/>
              <a:gd name="connsiteY15" fmla="*/ 234695 h 273132"/>
              <a:gd name="connsiteX16" fmla="*/ 444374 w 735615"/>
              <a:gd name="connsiteY16" fmla="*/ 223242 h 273132"/>
              <a:gd name="connsiteX17" fmla="*/ 447296 w 735615"/>
              <a:gd name="connsiteY17" fmla="*/ 204444 h 273132"/>
              <a:gd name="connsiteX18" fmla="*/ 417254 w 735615"/>
              <a:gd name="connsiteY18" fmla="*/ 199773 h 273132"/>
              <a:gd name="connsiteX19" fmla="*/ 387212 w 735615"/>
              <a:gd name="connsiteY19" fmla="*/ 195102 h 273132"/>
              <a:gd name="connsiteX20" fmla="*/ 324206 w 735615"/>
              <a:gd name="connsiteY20" fmla="*/ 204558 h 273132"/>
              <a:gd name="connsiteX21" fmla="*/ 264123 w 735615"/>
              <a:gd name="connsiteY21" fmla="*/ 195216 h 273132"/>
              <a:gd name="connsiteX22" fmla="*/ 201116 w 735615"/>
              <a:gd name="connsiteY22" fmla="*/ 204673 h 273132"/>
              <a:gd name="connsiteX23" fmla="*/ 108069 w 735615"/>
              <a:gd name="connsiteY23" fmla="*/ 209458 h 273132"/>
              <a:gd name="connsiteX24" fmla="*/ 0 w 735615"/>
              <a:gd name="connsiteY24" fmla="*/ 211908 h 273132"/>
              <a:gd name="connsiteX25" fmla="*/ 23382 w 735615"/>
              <a:gd name="connsiteY25" fmla="*/ 61524 h 273132"/>
              <a:gd name="connsiteX26" fmla="*/ 83465 w 735615"/>
              <a:gd name="connsiteY26" fmla="*/ 70866 h 273132"/>
              <a:gd name="connsiteX27" fmla="*/ 161492 w 735615"/>
              <a:gd name="connsiteY27" fmla="*/ 63745 h 273132"/>
              <a:gd name="connsiteX28" fmla="*/ 221576 w 735615"/>
              <a:gd name="connsiteY28" fmla="*/ 73087 h 273132"/>
              <a:gd name="connsiteX29" fmla="*/ 284582 w 735615"/>
              <a:gd name="connsiteY29" fmla="*/ 63630 h 273132"/>
              <a:gd name="connsiteX30" fmla="*/ 347588 w 735615"/>
              <a:gd name="connsiteY30" fmla="*/ 54174 h 273132"/>
              <a:gd name="connsiteX31" fmla="*/ 395574 w 735615"/>
              <a:gd name="connsiteY31" fmla="*/ 42382 h 273132"/>
              <a:gd name="connsiteX32" fmla="*/ 428538 w 735615"/>
              <a:gd name="connsiteY32" fmla="*/ 28255 h 273132"/>
              <a:gd name="connsiteX33" fmla="*/ 461502 w 735615"/>
              <a:gd name="connsiteY33" fmla="*/ 14128 h 273132"/>
              <a:gd name="connsiteX34" fmla="*/ 476524 w 735615"/>
              <a:gd name="connsiteY34" fmla="*/ 16463 h 273132"/>
              <a:gd name="connsiteX35" fmla="*/ 494467 w 735615"/>
              <a:gd name="connsiteY35" fmla="*/ 0 h 273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735615" h="273132">
                <a:moveTo>
                  <a:pt x="494467" y="0"/>
                </a:moveTo>
                <a:lnTo>
                  <a:pt x="509487" y="2336"/>
                </a:lnTo>
                <a:lnTo>
                  <a:pt x="539529" y="7007"/>
                </a:lnTo>
                <a:lnTo>
                  <a:pt x="569572" y="11678"/>
                </a:lnTo>
                <a:lnTo>
                  <a:pt x="596690" y="35147"/>
                </a:lnTo>
                <a:lnTo>
                  <a:pt x="623809" y="58616"/>
                </a:lnTo>
                <a:lnTo>
                  <a:pt x="665949" y="84420"/>
                </a:lnTo>
                <a:lnTo>
                  <a:pt x="690146" y="126688"/>
                </a:lnTo>
                <a:lnTo>
                  <a:pt x="714341" y="168955"/>
                </a:lnTo>
                <a:lnTo>
                  <a:pt x="723517" y="208886"/>
                </a:lnTo>
                <a:lnTo>
                  <a:pt x="735615" y="230019"/>
                </a:lnTo>
                <a:lnTo>
                  <a:pt x="732692" y="248817"/>
                </a:lnTo>
                <a:lnTo>
                  <a:pt x="714749" y="265280"/>
                </a:lnTo>
                <a:lnTo>
                  <a:pt x="699728" y="262944"/>
                </a:lnTo>
                <a:lnTo>
                  <a:pt x="698144" y="273132"/>
                </a:lnTo>
                <a:lnTo>
                  <a:pt x="450930" y="234695"/>
                </a:lnTo>
                <a:lnTo>
                  <a:pt x="444374" y="223242"/>
                </a:lnTo>
                <a:lnTo>
                  <a:pt x="447296" y="204444"/>
                </a:lnTo>
                <a:lnTo>
                  <a:pt x="417254" y="199773"/>
                </a:lnTo>
                <a:lnTo>
                  <a:pt x="387212" y="195102"/>
                </a:lnTo>
                <a:lnTo>
                  <a:pt x="324206" y="204558"/>
                </a:lnTo>
                <a:lnTo>
                  <a:pt x="264123" y="195216"/>
                </a:lnTo>
                <a:lnTo>
                  <a:pt x="201116" y="204673"/>
                </a:lnTo>
                <a:lnTo>
                  <a:pt x="108069" y="209458"/>
                </a:lnTo>
                <a:lnTo>
                  <a:pt x="0" y="211908"/>
                </a:lnTo>
                <a:lnTo>
                  <a:pt x="23382" y="61524"/>
                </a:lnTo>
                <a:lnTo>
                  <a:pt x="83465" y="70866"/>
                </a:lnTo>
                <a:lnTo>
                  <a:pt x="161492" y="63745"/>
                </a:lnTo>
                <a:lnTo>
                  <a:pt x="221576" y="73087"/>
                </a:lnTo>
                <a:lnTo>
                  <a:pt x="284582" y="63630"/>
                </a:lnTo>
                <a:lnTo>
                  <a:pt x="347588" y="54174"/>
                </a:lnTo>
                <a:lnTo>
                  <a:pt x="395574" y="42382"/>
                </a:lnTo>
                <a:lnTo>
                  <a:pt x="428538" y="28255"/>
                </a:lnTo>
                <a:lnTo>
                  <a:pt x="461502" y="14128"/>
                </a:lnTo>
                <a:lnTo>
                  <a:pt x="476524" y="16463"/>
                </a:lnTo>
                <a:lnTo>
                  <a:pt x="49446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4" name="任意多边形: 形状 153">
            <a:extLst>
              <a:ext uri="{FF2B5EF4-FFF2-40B4-BE49-F238E27FC236}">
                <a16:creationId xmlns:a16="http://schemas.microsoft.com/office/drawing/2014/main" xmlns="" id="{03FBFA71-B208-4AF7-9947-3B58A02CA0B7}"/>
              </a:ext>
            </a:extLst>
          </p:cNvPr>
          <p:cNvSpPr/>
          <p:nvPr/>
        </p:nvSpPr>
        <p:spPr>
          <a:xfrm rot="21069743">
            <a:off x="5651213" y="1068284"/>
            <a:ext cx="1501680" cy="283677"/>
          </a:xfrm>
          <a:custGeom>
            <a:avLst/>
            <a:gdLst>
              <a:gd name="connsiteX0" fmla="*/ 1206294 w 1501680"/>
              <a:gd name="connsiteY0" fmla="*/ 0 h 283677"/>
              <a:gd name="connsiteX1" fmla="*/ 1236335 w 1501680"/>
              <a:gd name="connsiteY1" fmla="*/ 4671 h 283677"/>
              <a:gd name="connsiteX2" fmla="*/ 1251357 w 1501680"/>
              <a:gd name="connsiteY2" fmla="*/ 7007 h 283677"/>
              <a:gd name="connsiteX3" fmla="*/ 1281398 w 1501680"/>
              <a:gd name="connsiteY3" fmla="*/ 11678 h 283677"/>
              <a:gd name="connsiteX4" fmla="*/ 1293496 w 1501680"/>
              <a:gd name="connsiteY4" fmla="*/ 32811 h 283677"/>
              <a:gd name="connsiteX5" fmla="*/ 1335636 w 1501680"/>
              <a:gd name="connsiteY5" fmla="*/ 58616 h 283677"/>
              <a:gd name="connsiteX6" fmla="*/ 1377776 w 1501680"/>
              <a:gd name="connsiteY6" fmla="*/ 84420 h 283677"/>
              <a:gd name="connsiteX7" fmla="*/ 1416993 w 1501680"/>
              <a:gd name="connsiteY7" fmla="*/ 129023 h 283677"/>
              <a:gd name="connsiteX8" fmla="*/ 1456210 w 1501680"/>
              <a:gd name="connsiteY8" fmla="*/ 173626 h 283677"/>
              <a:gd name="connsiteX9" fmla="*/ 1480407 w 1501680"/>
              <a:gd name="connsiteY9" fmla="*/ 215893 h 283677"/>
              <a:gd name="connsiteX10" fmla="*/ 1492505 w 1501680"/>
              <a:gd name="connsiteY10" fmla="*/ 237025 h 283677"/>
              <a:gd name="connsiteX11" fmla="*/ 1501680 w 1501680"/>
              <a:gd name="connsiteY11" fmla="*/ 276957 h 283677"/>
              <a:gd name="connsiteX12" fmla="*/ 1494356 w 1501680"/>
              <a:gd name="connsiteY12" fmla="*/ 283677 h 283677"/>
              <a:gd name="connsiteX13" fmla="*/ 1139986 w 1501680"/>
              <a:gd name="connsiteY13" fmla="*/ 228579 h 283677"/>
              <a:gd name="connsiteX14" fmla="*/ 1141179 w 1501680"/>
              <a:gd name="connsiteY14" fmla="*/ 220906 h 283677"/>
              <a:gd name="connsiteX15" fmla="*/ 1144102 w 1501680"/>
              <a:gd name="connsiteY15" fmla="*/ 202108 h 283677"/>
              <a:gd name="connsiteX16" fmla="*/ 1129081 w 1501680"/>
              <a:gd name="connsiteY16" fmla="*/ 199773 h 283677"/>
              <a:gd name="connsiteX17" fmla="*/ 1099039 w 1501680"/>
              <a:gd name="connsiteY17" fmla="*/ 195102 h 283677"/>
              <a:gd name="connsiteX18" fmla="*/ 1068997 w 1501680"/>
              <a:gd name="connsiteY18" fmla="*/ 190431 h 283677"/>
              <a:gd name="connsiteX19" fmla="*/ 1023935 w 1501680"/>
              <a:gd name="connsiteY19" fmla="*/ 183424 h 283677"/>
              <a:gd name="connsiteX20" fmla="*/ 978872 w 1501680"/>
              <a:gd name="connsiteY20" fmla="*/ 176418 h 283677"/>
              <a:gd name="connsiteX21" fmla="*/ 915866 w 1501680"/>
              <a:gd name="connsiteY21" fmla="*/ 185874 h 283677"/>
              <a:gd name="connsiteX22" fmla="*/ 855782 w 1501680"/>
              <a:gd name="connsiteY22" fmla="*/ 176533 h 283677"/>
              <a:gd name="connsiteX23" fmla="*/ 777756 w 1501680"/>
              <a:gd name="connsiteY23" fmla="*/ 183654 h 283677"/>
              <a:gd name="connsiteX24" fmla="*/ 702651 w 1501680"/>
              <a:gd name="connsiteY24" fmla="*/ 171976 h 283677"/>
              <a:gd name="connsiteX25" fmla="*/ 594583 w 1501680"/>
              <a:gd name="connsiteY25" fmla="*/ 174426 h 283677"/>
              <a:gd name="connsiteX26" fmla="*/ 504458 w 1501680"/>
              <a:gd name="connsiteY26" fmla="*/ 160414 h 283677"/>
              <a:gd name="connsiteX27" fmla="*/ 396388 w 1501680"/>
              <a:gd name="connsiteY27" fmla="*/ 162863 h 283677"/>
              <a:gd name="connsiteX28" fmla="*/ 273298 w 1501680"/>
              <a:gd name="connsiteY28" fmla="*/ 162978 h 283677"/>
              <a:gd name="connsiteX29" fmla="*/ 138110 w 1501680"/>
              <a:gd name="connsiteY29" fmla="*/ 141959 h 283677"/>
              <a:gd name="connsiteX30" fmla="*/ 0 w 1501680"/>
              <a:gd name="connsiteY30" fmla="*/ 139738 h 283677"/>
              <a:gd name="connsiteX31" fmla="*/ 17536 w 1501680"/>
              <a:gd name="connsiteY31" fmla="*/ 26949 h 283677"/>
              <a:gd name="connsiteX32" fmla="*/ 140626 w 1501680"/>
              <a:gd name="connsiteY32" fmla="*/ 26835 h 283677"/>
              <a:gd name="connsiteX33" fmla="*/ 278737 w 1501680"/>
              <a:gd name="connsiteY33" fmla="*/ 29057 h 283677"/>
              <a:gd name="connsiteX34" fmla="*/ 401827 w 1501680"/>
              <a:gd name="connsiteY34" fmla="*/ 28942 h 283677"/>
              <a:gd name="connsiteX35" fmla="*/ 539937 w 1501680"/>
              <a:gd name="connsiteY35" fmla="*/ 31163 h 283677"/>
              <a:gd name="connsiteX36" fmla="*/ 678048 w 1501680"/>
              <a:gd name="connsiteY36" fmla="*/ 33384 h 283677"/>
              <a:gd name="connsiteX37" fmla="*/ 786116 w 1501680"/>
              <a:gd name="connsiteY37" fmla="*/ 30934 h 283677"/>
              <a:gd name="connsiteX38" fmla="*/ 846200 w 1501680"/>
              <a:gd name="connsiteY38" fmla="*/ 40276 h 283677"/>
              <a:gd name="connsiteX39" fmla="*/ 891263 w 1501680"/>
              <a:gd name="connsiteY39" fmla="*/ 47282 h 283677"/>
              <a:gd name="connsiteX40" fmla="*/ 939248 w 1501680"/>
              <a:gd name="connsiteY40" fmla="*/ 35490 h 283677"/>
              <a:gd name="connsiteX41" fmla="*/ 969290 w 1501680"/>
              <a:gd name="connsiteY41" fmla="*/ 40161 h 283677"/>
              <a:gd name="connsiteX42" fmla="*/ 1047316 w 1501680"/>
              <a:gd name="connsiteY42" fmla="*/ 33040 h 283677"/>
              <a:gd name="connsiteX43" fmla="*/ 1107401 w 1501680"/>
              <a:gd name="connsiteY43" fmla="*/ 42382 h 283677"/>
              <a:gd name="connsiteX44" fmla="*/ 1155386 w 1501680"/>
              <a:gd name="connsiteY44" fmla="*/ 30590 h 283677"/>
              <a:gd name="connsiteX45" fmla="*/ 1188350 w 1501680"/>
              <a:gd name="connsiteY45" fmla="*/ 16463 h 283677"/>
              <a:gd name="connsiteX46" fmla="*/ 1206294 w 1501680"/>
              <a:gd name="connsiteY46" fmla="*/ 0 h 283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501680" h="283677">
                <a:moveTo>
                  <a:pt x="1206294" y="0"/>
                </a:moveTo>
                <a:lnTo>
                  <a:pt x="1236335" y="4671"/>
                </a:lnTo>
                <a:lnTo>
                  <a:pt x="1251357" y="7007"/>
                </a:lnTo>
                <a:lnTo>
                  <a:pt x="1281398" y="11678"/>
                </a:lnTo>
                <a:lnTo>
                  <a:pt x="1293496" y="32811"/>
                </a:lnTo>
                <a:lnTo>
                  <a:pt x="1335636" y="58616"/>
                </a:lnTo>
                <a:lnTo>
                  <a:pt x="1377776" y="84420"/>
                </a:lnTo>
                <a:lnTo>
                  <a:pt x="1416993" y="129023"/>
                </a:lnTo>
                <a:lnTo>
                  <a:pt x="1456210" y="173626"/>
                </a:lnTo>
                <a:lnTo>
                  <a:pt x="1480407" y="215893"/>
                </a:lnTo>
                <a:lnTo>
                  <a:pt x="1492505" y="237025"/>
                </a:lnTo>
                <a:lnTo>
                  <a:pt x="1501680" y="276957"/>
                </a:lnTo>
                <a:lnTo>
                  <a:pt x="1494356" y="283677"/>
                </a:lnTo>
                <a:lnTo>
                  <a:pt x="1139986" y="228579"/>
                </a:lnTo>
                <a:lnTo>
                  <a:pt x="1141179" y="220906"/>
                </a:lnTo>
                <a:lnTo>
                  <a:pt x="1144102" y="202108"/>
                </a:lnTo>
                <a:lnTo>
                  <a:pt x="1129081" y="199773"/>
                </a:lnTo>
                <a:lnTo>
                  <a:pt x="1099039" y="195102"/>
                </a:lnTo>
                <a:lnTo>
                  <a:pt x="1068997" y="190431"/>
                </a:lnTo>
                <a:lnTo>
                  <a:pt x="1023935" y="183424"/>
                </a:lnTo>
                <a:lnTo>
                  <a:pt x="978872" y="176418"/>
                </a:lnTo>
                <a:lnTo>
                  <a:pt x="915866" y="185874"/>
                </a:lnTo>
                <a:lnTo>
                  <a:pt x="855782" y="176533"/>
                </a:lnTo>
                <a:lnTo>
                  <a:pt x="777756" y="183654"/>
                </a:lnTo>
                <a:lnTo>
                  <a:pt x="702651" y="171976"/>
                </a:lnTo>
                <a:lnTo>
                  <a:pt x="594583" y="174426"/>
                </a:lnTo>
                <a:lnTo>
                  <a:pt x="504458" y="160414"/>
                </a:lnTo>
                <a:lnTo>
                  <a:pt x="396388" y="162863"/>
                </a:lnTo>
                <a:lnTo>
                  <a:pt x="273298" y="162978"/>
                </a:lnTo>
                <a:lnTo>
                  <a:pt x="138110" y="141959"/>
                </a:lnTo>
                <a:lnTo>
                  <a:pt x="0" y="139738"/>
                </a:lnTo>
                <a:lnTo>
                  <a:pt x="17536" y="26949"/>
                </a:lnTo>
                <a:lnTo>
                  <a:pt x="140626" y="26835"/>
                </a:lnTo>
                <a:lnTo>
                  <a:pt x="278737" y="29057"/>
                </a:lnTo>
                <a:lnTo>
                  <a:pt x="401827" y="28942"/>
                </a:lnTo>
                <a:lnTo>
                  <a:pt x="539937" y="31163"/>
                </a:lnTo>
                <a:lnTo>
                  <a:pt x="678048" y="33384"/>
                </a:lnTo>
                <a:lnTo>
                  <a:pt x="786116" y="30934"/>
                </a:lnTo>
                <a:lnTo>
                  <a:pt x="846200" y="40276"/>
                </a:lnTo>
                <a:lnTo>
                  <a:pt x="891263" y="47282"/>
                </a:lnTo>
                <a:lnTo>
                  <a:pt x="939248" y="35490"/>
                </a:lnTo>
                <a:lnTo>
                  <a:pt x="969290" y="40161"/>
                </a:lnTo>
                <a:lnTo>
                  <a:pt x="1047316" y="33040"/>
                </a:lnTo>
                <a:lnTo>
                  <a:pt x="1107401" y="42382"/>
                </a:lnTo>
                <a:lnTo>
                  <a:pt x="1155386" y="30590"/>
                </a:lnTo>
                <a:lnTo>
                  <a:pt x="1188350" y="16463"/>
                </a:lnTo>
                <a:lnTo>
                  <a:pt x="120629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5" name="任意多边形: 形状 154">
            <a:extLst>
              <a:ext uri="{FF2B5EF4-FFF2-40B4-BE49-F238E27FC236}">
                <a16:creationId xmlns:a16="http://schemas.microsoft.com/office/drawing/2014/main" xmlns="" id="{04CCAF55-DB91-4B41-9A17-FC3D50802BBB}"/>
              </a:ext>
            </a:extLst>
          </p:cNvPr>
          <p:cNvSpPr/>
          <p:nvPr/>
        </p:nvSpPr>
        <p:spPr>
          <a:xfrm rot="21069743">
            <a:off x="6083952" y="2176256"/>
            <a:ext cx="354134" cy="986842"/>
          </a:xfrm>
          <a:custGeom>
            <a:avLst/>
            <a:gdLst>
              <a:gd name="connsiteX0" fmla="*/ 128820 w 354134"/>
              <a:gd name="connsiteY0" fmla="*/ 0 h 986842"/>
              <a:gd name="connsiteX1" fmla="*/ 354134 w 354134"/>
              <a:gd name="connsiteY1" fmla="*/ 35032 h 986842"/>
              <a:gd name="connsiteX2" fmla="*/ 348695 w 354134"/>
              <a:gd name="connsiteY2" fmla="*/ 168954 h 986842"/>
              <a:gd name="connsiteX3" fmla="*/ 328236 w 354134"/>
              <a:gd name="connsiteY3" fmla="*/ 300540 h 986842"/>
              <a:gd name="connsiteX4" fmla="*/ 325720 w 354134"/>
              <a:gd name="connsiteY4" fmla="*/ 415664 h 986842"/>
              <a:gd name="connsiteX5" fmla="*/ 311106 w 354134"/>
              <a:gd name="connsiteY5" fmla="*/ 509655 h 986842"/>
              <a:gd name="connsiteX6" fmla="*/ 299415 w 354134"/>
              <a:gd name="connsiteY6" fmla="*/ 584847 h 986842"/>
              <a:gd name="connsiteX7" fmla="*/ 287724 w 354134"/>
              <a:gd name="connsiteY7" fmla="*/ 660039 h 986842"/>
              <a:gd name="connsiteX8" fmla="*/ 281879 w 354134"/>
              <a:gd name="connsiteY8" fmla="*/ 697635 h 986842"/>
              <a:gd name="connsiteX9" fmla="*/ 276033 w 354134"/>
              <a:gd name="connsiteY9" fmla="*/ 735232 h 986842"/>
              <a:gd name="connsiteX10" fmla="*/ 252245 w 354134"/>
              <a:gd name="connsiteY10" fmla="*/ 789291 h 986842"/>
              <a:gd name="connsiteX11" fmla="*/ 228456 w 354134"/>
              <a:gd name="connsiteY11" fmla="*/ 843350 h 986842"/>
              <a:gd name="connsiteX12" fmla="*/ 192568 w 354134"/>
              <a:gd name="connsiteY12" fmla="*/ 876275 h 986842"/>
              <a:gd name="connsiteX13" fmla="*/ 153758 w 354134"/>
              <a:gd name="connsiteY13" fmla="*/ 927998 h 986842"/>
              <a:gd name="connsiteX14" fmla="*/ 117871 w 354134"/>
              <a:gd name="connsiteY14" fmla="*/ 960923 h 986842"/>
              <a:gd name="connsiteX15" fmla="*/ 69885 w 354134"/>
              <a:gd name="connsiteY15" fmla="*/ 972715 h 986842"/>
              <a:gd name="connsiteX16" fmla="*/ 36922 w 354134"/>
              <a:gd name="connsiteY16" fmla="*/ 986842 h 986842"/>
              <a:gd name="connsiteX17" fmla="*/ 6880 w 354134"/>
              <a:gd name="connsiteY17" fmla="*/ 982171 h 986842"/>
              <a:gd name="connsiteX18" fmla="*/ 0 w 354134"/>
              <a:gd name="connsiteY18" fmla="*/ 981101 h 986842"/>
              <a:gd name="connsiteX19" fmla="*/ 62962 w 354134"/>
              <a:gd name="connsiteY19" fmla="*/ 576153 h 986842"/>
              <a:gd name="connsiteX20" fmla="*/ 71180 w 354134"/>
              <a:gd name="connsiteY20" fmla="*/ 568613 h 986842"/>
              <a:gd name="connsiteX21" fmla="*/ 79948 w 354134"/>
              <a:gd name="connsiteY21" fmla="*/ 512220 h 986842"/>
              <a:gd name="connsiteX22" fmla="*/ 88716 w 354134"/>
              <a:gd name="connsiteY22" fmla="*/ 455825 h 986842"/>
              <a:gd name="connsiteX23" fmla="*/ 94562 w 354134"/>
              <a:gd name="connsiteY23" fmla="*/ 418229 h 986842"/>
              <a:gd name="connsiteX24" fmla="*/ 100407 w 354134"/>
              <a:gd name="connsiteY24" fmla="*/ 380633 h 986842"/>
              <a:gd name="connsiteX25" fmla="*/ 106253 w 354134"/>
              <a:gd name="connsiteY25" fmla="*/ 343036 h 986842"/>
              <a:gd name="connsiteX26" fmla="*/ 115021 w 354134"/>
              <a:gd name="connsiteY26" fmla="*/ 286642 h 986842"/>
              <a:gd name="connsiteX27" fmla="*/ 126712 w 354134"/>
              <a:gd name="connsiteY27" fmla="*/ 211449 h 986842"/>
              <a:gd name="connsiteX28" fmla="*/ 120459 w 354134"/>
              <a:gd name="connsiteY28" fmla="*/ 152720 h 986842"/>
              <a:gd name="connsiteX29" fmla="*/ 132150 w 354134"/>
              <a:gd name="connsiteY29" fmla="*/ 77528 h 986842"/>
              <a:gd name="connsiteX30" fmla="*/ 128820 w 354134"/>
              <a:gd name="connsiteY30" fmla="*/ 0 h 9868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54134" h="986842">
                <a:moveTo>
                  <a:pt x="128820" y="0"/>
                </a:moveTo>
                <a:lnTo>
                  <a:pt x="354134" y="35032"/>
                </a:lnTo>
                <a:lnTo>
                  <a:pt x="348695" y="168954"/>
                </a:lnTo>
                <a:lnTo>
                  <a:pt x="328236" y="300540"/>
                </a:lnTo>
                <a:lnTo>
                  <a:pt x="325720" y="415664"/>
                </a:lnTo>
                <a:lnTo>
                  <a:pt x="311106" y="509655"/>
                </a:lnTo>
                <a:lnTo>
                  <a:pt x="299415" y="584847"/>
                </a:lnTo>
                <a:lnTo>
                  <a:pt x="287724" y="660039"/>
                </a:lnTo>
                <a:lnTo>
                  <a:pt x="281879" y="697635"/>
                </a:lnTo>
                <a:lnTo>
                  <a:pt x="276033" y="735232"/>
                </a:lnTo>
                <a:lnTo>
                  <a:pt x="252245" y="789291"/>
                </a:lnTo>
                <a:lnTo>
                  <a:pt x="228456" y="843350"/>
                </a:lnTo>
                <a:lnTo>
                  <a:pt x="192568" y="876275"/>
                </a:lnTo>
                <a:lnTo>
                  <a:pt x="153758" y="927998"/>
                </a:lnTo>
                <a:lnTo>
                  <a:pt x="117871" y="960923"/>
                </a:lnTo>
                <a:lnTo>
                  <a:pt x="69885" y="972715"/>
                </a:lnTo>
                <a:lnTo>
                  <a:pt x="36922" y="986842"/>
                </a:lnTo>
                <a:lnTo>
                  <a:pt x="6880" y="982171"/>
                </a:lnTo>
                <a:lnTo>
                  <a:pt x="0" y="981101"/>
                </a:lnTo>
                <a:lnTo>
                  <a:pt x="62962" y="576153"/>
                </a:lnTo>
                <a:lnTo>
                  <a:pt x="71180" y="568613"/>
                </a:lnTo>
                <a:lnTo>
                  <a:pt x="79948" y="512220"/>
                </a:lnTo>
                <a:lnTo>
                  <a:pt x="88716" y="455825"/>
                </a:lnTo>
                <a:lnTo>
                  <a:pt x="94562" y="418229"/>
                </a:lnTo>
                <a:lnTo>
                  <a:pt x="100407" y="380633"/>
                </a:lnTo>
                <a:lnTo>
                  <a:pt x="106253" y="343036"/>
                </a:lnTo>
                <a:lnTo>
                  <a:pt x="115021" y="286642"/>
                </a:lnTo>
                <a:lnTo>
                  <a:pt x="126712" y="211449"/>
                </a:lnTo>
                <a:lnTo>
                  <a:pt x="120459" y="152720"/>
                </a:lnTo>
                <a:lnTo>
                  <a:pt x="132150" y="77528"/>
                </a:lnTo>
                <a:lnTo>
                  <a:pt x="12882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6" name="任意多边形: 形状 155">
            <a:extLst>
              <a:ext uri="{FF2B5EF4-FFF2-40B4-BE49-F238E27FC236}">
                <a16:creationId xmlns:a16="http://schemas.microsoft.com/office/drawing/2014/main" xmlns="" id="{4A4C8575-50DD-4087-8A86-517EC731092D}"/>
              </a:ext>
            </a:extLst>
          </p:cNvPr>
          <p:cNvSpPr/>
          <p:nvPr/>
        </p:nvSpPr>
        <p:spPr>
          <a:xfrm rot="21069743">
            <a:off x="1885036" y="2416439"/>
            <a:ext cx="302156" cy="455412"/>
          </a:xfrm>
          <a:custGeom>
            <a:avLst/>
            <a:gdLst>
              <a:gd name="connsiteX0" fmla="*/ 38811 w 302156"/>
              <a:gd name="connsiteY0" fmla="*/ 0 h 455412"/>
              <a:gd name="connsiteX1" fmla="*/ 53831 w 302156"/>
              <a:gd name="connsiteY1" fmla="*/ 2336 h 455412"/>
              <a:gd name="connsiteX2" fmla="*/ 68853 w 302156"/>
              <a:gd name="connsiteY2" fmla="*/ 4671 h 455412"/>
              <a:gd name="connsiteX3" fmla="*/ 98894 w 302156"/>
              <a:gd name="connsiteY3" fmla="*/ 9342 h 455412"/>
              <a:gd name="connsiteX4" fmla="*/ 128936 w 302156"/>
              <a:gd name="connsiteY4" fmla="*/ 14013 h 455412"/>
              <a:gd name="connsiteX5" fmla="*/ 158978 w 302156"/>
              <a:gd name="connsiteY5" fmla="*/ 18684 h 455412"/>
              <a:gd name="connsiteX6" fmla="*/ 216138 w 302156"/>
              <a:gd name="connsiteY6" fmla="*/ 46824 h 455412"/>
              <a:gd name="connsiteX7" fmla="*/ 273299 w 302156"/>
              <a:gd name="connsiteY7" fmla="*/ 74964 h 455412"/>
              <a:gd name="connsiteX8" fmla="*/ 288320 w 302156"/>
              <a:gd name="connsiteY8" fmla="*/ 77299 h 455412"/>
              <a:gd name="connsiteX9" fmla="*/ 302156 w 302156"/>
              <a:gd name="connsiteY9" fmla="*/ 79450 h 455412"/>
              <a:gd name="connsiteX10" fmla="*/ 243701 w 302156"/>
              <a:gd name="connsiteY10" fmla="*/ 455412 h 455412"/>
              <a:gd name="connsiteX11" fmla="*/ 229865 w 302156"/>
              <a:gd name="connsiteY11" fmla="*/ 453261 h 455412"/>
              <a:gd name="connsiteX12" fmla="*/ 199823 w 302156"/>
              <a:gd name="connsiteY12" fmla="*/ 448590 h 455412"/>
              <a:gd name="connsiteX13" fmla="*/ 172704 w 302156"/>
              <a:gd name="connsiteY13" fmla="*/ 425121 h 455412"/>
              <a:gd name="connsiteX14" fmla="*/ 163529 w 302156"/>
              <a:gd name="connsiteY14" fmla="*/ 385189 h 455412"/>
              <a:gd name="connsiteX15" fmla="*/ 169374 w 302156"/>
              <a:gd name="connsiteY15" fmla="*/ 347593 h 455412"/>
              <a:gd name="connsiteX16" fmla="*/ 178142 w 302156"/>
              <a:gd name="connsiteY16" fmla="*/ 291200 h 455412"/>
              <a:gd name="connsiteX17" fmla="*/ 153946 w 302156"/>
              <a:gd name="connsiteY17" fmla="*/ 248932 h 455412"/>
              <a:gd name="connsiteX18" fmla="*/ 141848 w 302156"/>
              <a:gd name="connsiteY18" fmla="*/ 227799 h 455412"/>
              <a:gd name="connsiteX19" fmla="*/ 129750 w 302156"/>
              <a:gd name="connsiteY19" fmla="*/ 206665 h 455412"/>
              <a:gd name="connsiteX20" fmla="*/ 117652 w 302156"/>
              <a:gd name="connsiteY20" fmla="*/ 185532 h 455412"/>
              <a:gd name="connsiteX21" fmla="*/ 90533 w 302156"/>
              <a:gd name="connsiteY21" fmla="*/ 162063 h 455412"/>
              <a:gd name="connsiteX22" fmla="*/ 63414 w 302156"/>
              <a:gd name="connsiteY22" fmla="*/ 138594 h 455412"/>
              <a:gd name="connsiteX23" fmla="*/ 36295 w 302156"/>
              <a:gd name="connsiteY23" fmla="*/ 115125 h 455412"/>
              <a:gd name="connsiteX24" fmla="*/ 21274 w 302156"/>
              <a:gd name="connsiteY24" fmla="*/ 112789 h 455412"/>
              <a:gd name="connsiteX25" fmla="*/ 9176 w 302156"/>
              <a:gd name="connsiteY25" fmla="*/ 91656 h 455412"/>
              <a:gd name="connsiteX26" fmla="*/ 12099 w 302156"/>
              <a:gd name="connsiteY26" fmla="*/ 72857 h 455412"/>
              <a:gd name="connsiteX27" fmla="*/ 0 w 302156"/>
              <a:gd name="connsiteY27" fmla="*/ 51724 h 455412"/>
              <a:gd name="connsiteX28" fmla="*/ 2923 w 302156"/>
              <a:gd name="connsiteY28" fmla="*/ 32926 h 455412"/>
              <a:gd name="connsiteX29" fmla="*/ 20867 w 302156"/>
              <a:gd name="connsiteY29" fmla="*/ 16463 h 455412"/>
              <a:gd name="connsiteX30" fmla="*/ 38811 w 302156"/>
              <a:gd name="connsiteY30" fmla="*/ 0 h 4554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02156" h="455412">
                <a:moveTo>
                  <a:pt x="38811" y="0"/>
                </a:moveTo>
                <a:lnTo>
                  <a:pt x="53831" y="2336"/>
                </a:lnTo>
                <a:lnTo>
                  <a:pt x="68853" y="4671"/>
                </a:lnTo>
                <a:lnTo>
                  <a:pt x="98894" y="9342"/>
                </a:lnTo>
                <a:lnTo>
                  <a:pt x="128936" y="14013"/>
                </a:lnTo>
                <a:lnTo>
                  <a:pt x="158978" y="18684"/>
                </a:lnTo>
                <a:lnTo>
                  <a:pt x="216138" y="46824"/>
                </a:lnTo>
                <a:lnTo>
                  <a:pt x="273299" y="74964"/>
                </a:lnTo>
                <a:lnTo>
                  <a:pt x="288320" y="77299"/>
                </a:lnTo>
                <a:lnTo>
                  <a:pt x="302156" y="79450"/>
                </a:lnTo>
                <a:lnTo>
                  <a:pt x="243701" y="455412"/>
                </a:lnTo>
                <a:lnTo>
                  <a:pt x="229865" y="453261"/>
                </a:lnTo>
                <a:lnTo>
                  <a:pt x="199823" y="448590"/>
                </a:lnTo>
                <a:lnTo>
                  <a:pt x="172704" y="425121"/>
                </a:lnTo>
                <a:lnTo>
                  <a:pt x="163529" y="385189"/>
                </a:lnTo>
                <a:lnTo>
                  <a:pt x="169374" y="347593"/>
                </a:lnTo>
                <a:lnTo>
                  <a:pt x="178142" y="291200"/>
                </a:lnTo>
                <a:lnTo>
                  <a:pt x="153946" y="248932"/>
                </a:lnTo>
                <a:lnTo>
                  <a:pt x="141848" y="227799"/>
                </a:lnTo>
                <a:lnTo>
                  <a:pt x="129750" y="206665"/>
                </a:lnTo>
                <a:lnTo>
                  <a:pt x="117652" y="185532"/>
                </a:lnTo>
                <a:lnTo>
                  <a:pt x="90533" y="162063"/>
                </a:lnTo>
                <a:lnTo>
                  <a:pt x="63414" y="138594"/>
                </a:lnTo>
                <a:lnTo>
                  <a:pt x="36295" y="115125"/>
                </a:lnTo>
                <a:lnTo>
                  <a:pt x="21274" y="112789"/>
                </a:lnTo>
                <a:lnTo>
                  <a:pt x="9176" y="91656"/>
                </a:lnTo>
                <a:lnTo>
                  <a:pt x="12099" y="72857"/>
                </a:lnTo>
                <a:lnTo>
                  <a:pt x="0" y="51724"/>
                </a:lnTo>
                <a:lnTo>
                  <a:pt x="2923" y="32926"/>
                </a:lnTo>
                <a:lnTo>
                  <a:pt x="20867" y="16463"/>
                </a:lnTo>
                <a:lnTo>
                  <a:pt x="3881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7" name="任意多边形: 形状 156">
            <a:extLst>
              <a:ext uri="{FF2B5EF4-FFF2-40B4-BE49-F238E27FC236}">
                <a16:creationId xmlns:a16="http://schemas.microsoft.com/office/drawing/2014/main" xmlns="" id="{3ABA6455-9BCB-4B63-899F-4752A01823EB}"/>
              </a:ext>
            </a:extLst>
          </p:cNvPr>
          <p:cNvSpPr/>
          <p:nvPr/>
        </p:nvSpPr>
        <p:spPr>
          <a:xfrm rot="21069743">
            <a:off x="3057858" y="2519890"/>
            <a:ext cx="278505" cy="492640"/>
          </a:xfrm>
          <a:custGeom>
            <a:avLst/>
            <a:gdLst>
              <a:gd name="connsiteX0" fmla="*/ 23789 w 278505"/>
              <a:gd name="connsiteY0" fmla="*/ 0 h 492640"/>
              <a:gd name="connsiteX1" fmla="*/ 38811 w 278505"/>
              <a:gd name="connsiteY1" fmla="*/ 2335 h 492640"/>
              <a:gd name="connsiteX2" fmla="*/ 68852 w 278505"/>
              <a:gd name="connsiteY2" fmla="*/ 7006 h 492640"/>
              <a:gd name="connsiteX3" fmla="*/ 83873 w 278505"/>
              <a:gd name="connsiteY3" fmla="*/ 9341 h 492640"/>
              <a:gd name="connsiteX4" fmla="*/ 113914 w 278505"/>
              <a:gd name="connsiteY4" fmla="*/ 14012 h 492640"/>
              <a:gd name="connsiteX5" fmla="*/ 143956 w 278505"/>
              <a:gd name="connsiteY5" fmla="*/ 18683 h 492640"/>
              <a:gd name="connsiteX6" fmla="*/ 216138 w 278505"/>
              <a:gd name="connsiteY6" fmla="*/ 49159 h 492640"/>
              <a:gd name="connsiteX7" fmla="*/ 261201 w 278505"/>
              <a:gd name="connsiteY7" fmla="*/ 56165 h 492640"/>
              <a:gd name="connsiteX8" fmla="*/ 278505 w 278505"/>
              <a:gd name="connsiteY8" fmla="*/ 58855 h 492640"/>
              <a:gd name="connsiteX9" fmla="*/ 211060 w 278505"/>
              <a:gd name="connsiteY9" fmla="*/ 492640 h 492640"/>
              <a:gd name="connsiteX10" fmla="*/ 208998 w 278505"/>
              <a:gd name="connsiteY10" fmla="*/ 490856 h 492640"/>
              <a:gd name="connsiteX11" fmla="*/ 196901 w 278505"/>
              <a:gd name="connsiteY11" fmla="*/ 469722 h 492640"/>
              <a:gd name="connsiteX12" fmla="*/ 202746 w 278505"/>
              <a:gd name="connsiteY12" fmla="*/ 432126 h 492640"/>
              <a:gd name="connsiteX13" fmla="*/ 208592 w 278505"/>
              <a:gd name="connsiteY13" fmla="*/ 394530 h 492640"/>
              <a:gd name="connsiteX14" fmla="*/ 214437 w 278505"/>
              <a:gd name="connsiteY14" fmla="*/ 356934 h 492640"/>
              <a:gd name="connsiteX15" fmla="*/ 202338 w 278505"/>
              <a:gd name="connsiteY15" fmla="*/ 335801 h 492640"/>
              <a:gd name="connsiteX16" fmla="*/ 205261 w 278505"/>
              <a:gd name="connsiteY16" fmla="*/ 317002 h 492640"/>
              <a:gd name="connsiteX17" fmla="*/ 196086 w 278505"/>
              <a:gd name="connsiteY17" fmla="*/ 277071 h 492640"/>
              <a:gd name="connsiteX18" fmla="*/ 156869 w 278505"/>
              <a:gd name="connsiteY18" fmla="*/ 232468 h 492640"/>
              <a:gd name="connsiteX19" fmla="*/ 117652 w 278505"/>
              <a:gd name="connsiteY19" fmla="*/ 187865 h 492640"/>
              <a:gd name="connsiteX20" fmla="*/ 90532 w 278505"/>
              <a:gd name="connsiteY20" fmla="*/ 164396 h 492640"/>
              <a:gd name="connsiteX21" fmla="*/ 63414 w 278505"/>
              <a:gd name="connsiteY21" fmla="*/ 140927 h 492640"/>
              <a:gd name="connsiteX22" fmla="*/ 36295 w 278505"/>
              <a:gd name="connsiteY22" fmla="*/ 117458 h 492640"/>
              <a:gd name="connsiteX23" fmla="*/ 24197 w 278505"/>
              <a:gd name="connsiteY23" fmla="*/ 96325 h 492640"/>
              <a:gd name="connsiteX24" fmla="*/ 12098 w 278505"/>
              <a:gd name="connsiteY24" fmla="*/ 75191 h 492640"/>
              <a:gd name="connsiteX25" fmla="*/ 0 w 278505"/>
              <a:gd name="connsiteY25" fmla="*/ 54058 h 492640"/>
              <a:gd name="connsiteX26" fmla="*/ 2923 w 278505"/>
              <a:gd name="connsiteY26" fmla="*/ 35260 h 492640"/>
              <a:gd name="connsiteX27" fmla="*/ 5846 w 278505"/>
              <a:gd name="connsiteY27" fmla="*/ 16462 h 492640"/>
              <a:gd name="connsiteX28" fmla="*/ 23789 w 278505"/>
              <a:gd name="connsiteY28" fmla="*/ 0 h 492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78505" h="492640">
                <a:moveTo>
                  <a:pt x="23789" y="0"/>
                </a:moveTo>
                <a:lnTo>
                  <a:pt x="38811" y="2335"/>
                </a:lnTo>
                <a:lnTo>
                  <a:pt x="68852" y="7006"/>
                </a:lnTo>
                <a:lnTo>
                  <a:pt x="83873" y="9341"/>
                </a:lnTo>
                <a:lnTo>
                  <a:pt x="113914" y="14012"/>
                </a:lnTo>
                <a:lnTo>
                  <a:pt x="143956" y="18683"/>
                </a:lnTo>
                <a:lnTo>
                  <a:pt x="216138" y="49159"/>
                </a:lnTo>
                <a:lnTo>
                  <a:pt x="261201" y="56165"/>
                </a:lnTo>
                <a:lnTo>
                  <a:pt x="278505" y="58855"/>
                </a:lnTo>
                <a:lnTo>
                  <a:pt x="211060" y="492640"/>
                </a:lnTo>
                <a:lnTo>
                  <a:pt x="208998" y="490856"/>
                </a:lnTo>
                <a:lnTo>
                  <a:pt x="196901" y="469722"/>
                </a:lnTo>
                <a:lnTo>
                  <a:pt x="202746" y="432126"/>
                </a:lnTo>
                <a:lnTo>
                  <a:pt x="208592" y="394530"/>
                </a:lnTo>
                <a:lnTo>
                  <a:pt x="214437" y="356934"/>
                </a:lnTo>
                <a:lnTo>
                  <a:pt x="202338" y="335801"/>
                </a:lnTo>
                <a:lnTo>
                  <a:pt x="205261" y="317002"/>
                </a:lnTo>
                <a:lnTo>
                  <a:pt x="196086" y="277071"/>
                </a:lnTo>
                <a:lnTo>
                  <a:pt x="156869" y="232468"/>
                </a:lnTo>
                <a:lnTo>
                  <a:pt x="117652" y="187865"/>
                </a:lnTo>
                <a:lnTo>
                  <a:pt x="90532" y="164396"/>
                </a:lnTo>
                <a:lnTo>
                  <a:pt x="63414" y="140927"/>
                </a:lnTo>
                <a:lnTo>
                  <a:pt x="36295" y="117458"/>
                </a:lnTo>
                <a:lnTo>
                  <a:pt x="24197" y="96325"/>
                </a:lnTo>
                <a:lnTo>
                  <a:pt x="12098" y="75191"/>
                </a:lnTo>
                <a:lnTo>
                  <a:pt x="0" y="54058"/>
                </a:lnTo>
                <a:lnTo>
                  <a:pt x="2923" y="35260"/>
                </a:lnTo>
                <a:lnTo>
                  <a:pt x="5846" y="16462"/>
                </a:lnTo>
                <a:lnTo>
                  <a:pt x="2378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8" name="任意多边形: 形状 157">
            <a:extLst>
              <a:ext uri="{FF2B5EF4-FFF2-40B4-BE49-F238E27FC236}">
                <a16:creationId xmlns:a16="http://schemas.microsoft.com/office/drawing/2014/main" xmlns="" id="{04194D74-E4CE-479D-8DCB-992B95A04904}"/>
              </a:ext>
            </a:extLst>
          </p:cNvPr>
          <p:cNvSpPr/>
          <p:nvPr/>
        </p:nvSpPr>
        <p:spPr>
          <a:xfrm rot="21069743">
            <a:off x="8914352" y="4058093"/>
            <a:ext cx="1472006" cy="235881"/>
          </a:xfrm>
          <a:custGeom>
            <a:avLst/>
            <a:gdLst>
              <a:gd name="connsiteX0" fmla="*/ 1191273 w 1472006"/>
              <a:gd name="connsiteY0" fmla="*/ 8425 h 235881"/>
              <a:gd name="connsiteX1" fmla="*/ 1206293 w 1472006"/>
              <a:gd name="connsiteY1" fmla="*/ 10761 h 235881"/>
              <a:gd name="connsiteX2" fmla="*/ 1221314 w 1472006"/>
              <a:gd name="connsiteY2" fmla="*/ 13096 h 235881"/>
              <a:gd name="connsiteX3" fmla="*/ 1233413 w 1472006"/>
              <a:gd name="connsiteY3" fmla="*/ 34230 h 235881"/>
              <a:gd name="connsiteX4" fmla="*/ 1275552 w 1472006"/>
              <a:gd name="connsiteY4" fmla="*/ 60034 h 235881"/>
              <a:gd name="connsiteX5" fmla="*/ 1317692 w 1472006"/>
              <a:gd name="connsiteY5" fmla="*/ 85839 h 235881"/>
              <a:gd name="connsiteX6" fmla="*/ 1371930 w 1472006"/>
              <a:gd name="connsiteY6" fmla="*/ 132777 h 235881"/>
              <a:gd name="connsiteX7" fmla="*/ 1414070 w 1472006"/>
              <a:gd name="connsiteY7" fmla="*/ 158581 h 235881"/>
              <a:gd name="connsiteX8" fmla="*/ 1453287 w 1472006"/>
              <a:gd name="connsiteY8" fmla="*/ 203184 h 235881"/>
              <a:gd name="connsiteX9" fmla="*/ 1468308 w 1472006"/>
              <a:gd name="connsiteY9" fmla="*/ 205519 h 235881"/>
              <a:gd name="connsiteX10" fmla="*/ 1465386 w 1472006"/>
              <a:gd name="connsiteY10" fmla="*/ 224318 h 235881"/>
              <a:gd name="connsiteX11" fmla="*/ 1472006 w 1472006"/>
              <a:gd name="connsiteY11" fmla="*/ 235881 h 235881"/>
              <a:gd name="connsiteX12" fmla="*/ 1094371 w 1472006"/>
              <a:gd name="connsiteY12" fmla="*/ 235881 h 235881"/>
              <a:gd name="connsiteX13" fmla="*/ 1096116 w 1472006"/>
              <a:gd name="connsiteY13" fmla="*/ 224661 h 235881"/>
              <a:gd name="connsiteX14" fmla="*/ 1084018 w 1472006"/>
              <a:gd name="connsiteY14" fmla="*/ 203527 h 235881"/>
              <a:gd name="connsiteX15" fmla="*/ 1068997 w 1472006"/>
              <a:gd name="connsiteY15" fmla="*/ 201192 h 235881"/>
              <a:gd name="connsiteX16" fmla="*/ 1038955 w 1472006"/>
              <a:gd name="connsiteY16" fmla="*/ 196521 h 235881"/>
              <a:gd name="connsiteX17" fmla="*/ 1005991 w 1472006"/>
              <a:gd name="connsiteY17" fmla="*/ 210648 h 235881"/>
              <a:gd name="connsiteX18" fmla="*/ 975950 w 1472006"/>
              <a:gd name="connsiteY18" fmla="*/ 205977 h 235881"/>
              <a:gd name="connsiteX19" fmla="*/ 945908 w 1472006"/>
              <a:gd name="connsiteY19" fmla="*/ 201307 h 235881"/>
              <a:gd name="connsiteX20" fmla="*/ 900845 w 1472006"/>
              <a:gd name="connsiteY20" fmla="*/ 194300 h 235881"/>
              <a:gd name="connsiteX21" fmla="*/ 870803 w 1472006"/>
              <a:gd name="connsiteY21" fmla="*/ 189629 h 235881"/>
              <a:gd name="connsiteX22" fmla="*/ 837839 w 1472006"/>
              <a:gd name="connsiteY22" fmla="*/ 203757 h 235881"/>
              <a:gd name="connsiteX23" fmla="*/ 807797 w 1472006"/>
              <a:gd name="connsiteY23" fmla="*/ 199086 h 235881"/>
              <a:gd name="connsiteX24" fmla="*/ 762734 w 1472006"/>
              <a:gd name="connsiteY24" fmla="*/ 192079 h 235881"/>
              <a:gd name="connsiteX25" fmla="*/ 732692 w 1472006"/>
              <a:gd name="connsiteY25" fmla="*/ 187408 h 235881"/>
              <a:gd name="connsiteX26" fmla="*/ 687630 w 1472006"/>
              <a:gd name="connsiteY26" fmla="*/ 180402 h 235881"/>
              <a:gd name="connsiteX27" fmla="*/ 639645 w 1472006"/>
              <a:gd name="connsiteY27" fmla="*/ 192193 h 235881"/>
              <a:gd name="connsiteX28" fmla="*/ 579562 w 1472006"/>
              <a:gd name="connsiteY28" fmla="*/ 182851 h 235881"/>
              <a:gd name="connsiteX29" fmla="*/ 519478 w 1472006"/>
              <a:gd name="connsiteY29" fmla="*/ 173509 h 235881"/>
              <a:gd name="connsiteX30" fmla="*/ 456472 w 1472006"/>
              <a:gd name="connsiteY30" fmla="*/ 182965 h 235881"/>
              <a:gd name="connsiteX31" fmla="*/ 396389 w 1472006"/>
              <a:gd name="connsiteY31" fmla="*/ 173624 h 235881"/>
              <a:gd name="connsiteX32" fmla="*/ 321284 w 1472006"/>
              <a:gd name="connsiteY32" fmla="*/ 161946 h 235881"/>
              <a:gd name="connsiteX33" fmla="*/ 243257 w 1472006"/>
              <a:gd name="connsiteY33" fmla="*/ 169067 h 235881"/>
              <a:gd name="connsiteX34" fmla="*/ 168153 w 1472006"/>
              <a:gd name="connsiteY34" fmla="*/ 157390 h 235881"/>
              <a:gd name="connsiteX35" fmla="*/ 75105 w 1472006"/>
              <a:gd name="connsiteY35" fmla="*/ 162176 h 235881"/>
              <a:gd name="connsiteX36" fmla="*/ 0 w 1472006"/>
              <a:gd name="connsiteY36" fmla="*/ 150498 h 235881"/>
              <a:gd name="connsiteX37" fmla="*/ 23382 w 1472006"/>
              <a:gd name="connsiteY37" fmla="*/ 114 h 235881"/>
              <a:gd name="connsiteX38" fmla="*/ 83465 w 1472006"/>
              <a:gd name="connsiteY38" fmla="*/ 9456 h 235881"/>
              <a:gd name="connsiteX39" fmla="*/ 146472 w 1472006"/>
              <a:gd name="connsiteY39" fmla="*/ 0 h 235881"/>
              <a:gd name="connsiteX40" fmla="*/ 221576 w 1472006"/>
              <a:gd name="connsiteY40" fmla="*/ 11677 h 235881"/>
              <a:gd name="connsiteX41" fmla="*/ 311701 w 1472006"/>
              <a:gd name="connsiteY41" fmla="*/ 25689 h 235881"/>
              <a:gd name="connsiteX42" fmla="*/ 389728 w 1472006"/>
              <a:gd name="connsiteY42" fmla="*/ 18569 h 235881"/>
              <a:gd name="connsiteX43" fmla="*/ 479853 w 1472006"/>
              <a:gd name="connsiteY43" fmla="*/ 32581 h 235881"/>
              <a:gd name="connsiteX44" fmla="*/ 572901 w 1472006"/>
              <a:gd name="connsiteY44" fmla="*/ 27796 h 235881"/>
              <a:gd name="connsiteX45" fmla="*/ 678048 w 1472006"/>
              <a:gd name="connsiteY45" fmla="*/ 44144 h 235881"/>
              <a:gd name="connsiteX46" fmla="*/ 771096 w 1472006"/>
              <a:gd name="connsiteY46" fmla="*/ 39359 h 235881"/>
              <a:gd name="connsiteX47" fmla="*/ 864144 w 1472006"/>
              <a:gd name="connsiteY47" fmla="*/ 34573 h 235881"/>
              <a:gd name="connsiteX48" fmla="*/ 939247 w 1472006"/>
              <a:gd name="connsiteY48" fmla="*/ 46250 h 235881"/>
              <a:gd name="connsiteX49" fmla="*/ 1002254 w 1472006"/>
              <a:gd name="connsiteY49" fmla="*/ 36794 h 235881"/>
              <a:gd name="connsiteX50" fmla="*/ 1047317 w 1472006"/>
              <a:gd name="connsiteY50" fmla="*/ 43801 h 235881"/>
              <a:gd name="connsiteX51" fmla="*/ 1095302 w 1472006"/>
              <a:gd name="connsiteY51" fmla="*/ 32009 h 235881"/>
              <a:gd name="connsiteX52" fmla="*/ 1113245 w 1472006"/>
              <a:gd name="connsiteY52" fmla="*/ 15546 h 235881"/>
              <a:gd name="connsiteX53" fmla="*/ 1143287 w 1472006"/>
              <a:gd name="connsiteY53" fmla="*/ 20217 h 235881"/>
              <a:gd name="connsiteX54" fmla="*/ 1158308 w 1472006"/>
              <a:gd name="connsiteY54" fmla="*/ 22552 h 235881"/>
              <a:gd name="connsiteX55" fmla="*/ 1191273 w 1472006"/>
              <a:gd name="connsiteY55" fmla="*/ 8425 h 235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1472006" h="235881">
                <a:moveTo>
                  <a:pt x="1191273" y="8425"/>
                </a:moveTo>
                <a:lnTo>
                  <a:pt x="1206293" y="10761"/>
                </a:lnTo>
                <a:lnTo>
                  <a:pt x="1221314" y="13096"/>
                </a:lnTo>
                <a:lnTo>
                  <a:pt x="1233413" y="34230"/>
                </a:lnTo>
                <a:lnTo>
                  <a:pt x="1275552" y="60034"/>
                </a:lnTo>
                <a:lnTo>
                  <a:pt x="1317692" y="85839"/>
                </a:lnTo>
                <a:lnTo>
                  <a:pt x="1371930" y="132777"/>
                </a:lnTo>
                <a:lnTo>
                  <a:pt x="1414070" y="158581"/>
                </a:lnTo>
                <a:lnTo>
                  <a:pt x="1453287" y="203184"/>
                </a:lnTo>
                <a:lnTo>
                  <a:pt x="1468308" y="205519"/>
                </a:lnTo>
                <a:lnTo>
                  <a:pt x="1465386" y="224318"/>
                </a:lnTo>
                <a:lnTo>
                  <a:pt x="1472006" y="235881"/>
                </a:lnTo>
                <a:lnTo>
                  <a:pt x="1094371" y="235881"/>
                </a:lnTo>
                <a:lnTo>
                  <a:pt x="1096116" y="224661"/>
                </a:lnTo>
                <a:lnTo>
                  <a:pt x="1084018" y="203527"/>
                </a:lnTo>
                <a:lnTo>
                  <a:pt x="1068997" y="201192"/>
                </a:lnTo>
                <a:lnTo>
                  <a:pt x="1038955" y="196521"/>
                </a:lnTo>
                <a:lnTo>
                  <a:pt x="1005991" y="210648"/>
                </a:lnTo>
                <a:lnTo>
                  <a:pt x="975950" y="205977"/>
                </a:lnTo>
                <a:lnTo>
                  <a:pt x="945908" y="201307"/>
                </a:lnTo>
                <a:lnTo>
                  <a:pt x="900845" y="194300"/>
                </a:lnTo>
                <a:lnTo>
                  <a:pt x="870803" y="189629"/>
                </a:lnTo>
                <a:lnTo>
                  <a:pt x="837839" y="203757"/>
                </a:lnTo>
                <a:lnTo>
                  <a:pt x="807797" y="199086"/>
                </a:lnTo>
                <a:lnTo>
                  <a:pt x="762734" y="192079"/>
                </a:lnTo>
                <a:lnTo>
                  <a:pt x="732692" y="187408"/>
                </a:lnTo>
                <a:lnTo>
                  <a:pt x="687630" y="180402"/>
                </a:lnTo>
                <a:lnTo>
                  <a:pt x="639645" y="192193"/>
                </a:lnTo>
                <a:lnTo>
                  <a:pt x="579562" y="182851"/>
                </a:lnTo>
                <a:lnTo>
                  <a:pt x="519478" y="173509"/>
                </a:lnTo>
                <a:lnTo>
                  <a:pt x="456472" y="182965"/>
                </a:lnTo>
                <a:lnTo>
                  <a:pt x="396389" y="173624"/>
                </a:lnTo>
                <a:lnTo>
                  <a:pt x="321284" y="161946"/>
                </a:lnTo>
                <a:lnTo>
                  <a:pt x="243257" y="169067"/>
                </a:lnTo>
                <a:lnTo>
                  <a:pt x="168153" y="157390"/>
                </a:lnTo>
                <a:lnTo>
                  <a:pt x="75105" y="162176"/>
                </a:lnTo>
                <a:lnTo>
                  <a:pt x="0" y="150498"/>
                </a:lnTo>
                <a:lnTo>
                  <a:pt x="23382" y="114"/>
                </a:lnTo>
                <a:lnTo>
                  <a:pt x="83465" y="9456"/>
                </a:lnTo>
                <a:lnTo>
                  <a:pt x="146472" y="0"/>
                </a:lnTo>
                <a:lnTo>
                  <a:pt x="221576" y="11677"/>
                </a:lnTo>
                <a:lnTo>
                  <a:pt x="311701" y="25689"/>
                </a:lnTo>
                <a:lnTo>
                  <a:pt x="389728" y="18569"/>
                </a:lnTo>
                <a:lnTo>
                  <a:pt x="479853" y="32581"/>
                </a:lnTo>
                <a:lnTo>
                  <a:pt x="572901" y="27796"/>
                </a:lnTo>
                <a:lnTo>
                  <a:pt x="678048" y="44144"/>
                </a:lnTo>
                <a:lnTo>
                  <a:pt x="771096" y="39359"/>
                </a:lnTo>
                <a:lnTo>
                  <a:pt x="864144" y="34573"/>
                </a:lnTo>
                <a:lnTo>
                  <a:pt x="939247" y="46250"/>
                </a:lnTo>
                <a:lnTo>
                  <a:pt x="1002254" y="36794"/>
                </a:lnTo>
                <a:lnTo>
                  <a:pt x="1047317" y="43801"/>
                </a:lnTo>
                <a:lnTo>
                  <a:pt x="1095302" y="32009"/>
                </a:lnTo>
                <a:lnTo>
                  <a:pt x="1113245" y="15546"/>
                </a:lnTo>
                <a:lnTo>
                  <a:pt x="1143287" y="20217"/>
                </a:lnTo>
                <a:lnTo>
                  <a:pt x="1158308" y="22552"/>
                </a:lnTo>
                <a:lnTo>
                  <a:pt x="1191273" y="842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9" name="任意多边形: 形状 158">
            <a:extLst>
              <a:ext uri="{FF2B5EF4-FFF2-40B4-BE49-F238E27FC236}">
                <a16:creationId xmlns:a16="http://schemas.microsoft.com/office/drawing/2014/main" xmlns="" id="{4949255D-BB4A-4657-805A-622DB095BA25}"/>
              </a:ext>
            </a:extLst>
          </p:cNvPr>
          <p:cNvSpPr/>
          <p:nvPr/>
        </p:nvSpPr>
        <p:spPr>
          <a:xfrm rot="21069743">
            <a:off x="6185128" y="4715239"/>
            <a:ext cx="453435" cy="278494"/>
          </a:xfrm>
          <a:custGeom>
            <a:avLst/>
            <a:gdLst>
              <a:gd name="connsiteX0" fmla="*/ 453435 w 453435"/>
              <a:gd name="connsiteY0" fmla="*/ 12641 h 278494"/>
              <a:gd name="connsiteX1" fmla="*/ 452327 w 453435"/>
              <a:gd name="connsiteY1" fmla="*/ 19763 h 278494"/>
              <a:gd name="connsiteX2" fmla="*/ 449405 w 453435"/>
              <a:gd name="connsiteY2" fmla="*/ 38561 h 278494"/>
              <a:gd name="connsiteX3" fmla="*/ 434384 w 453435"/>
              <a:gd name="connsiteY3" fmla="*/ 36226 h 278494"/>
              <a:gd name="connsiteX4" fmla="*/ 401419 w 453435"/>
              <a:gd name="connsiteY4" fmla="*/ 50353 h 278494"/>
              <a:gd name="connsiteX5" fmla="*/ 386399 w 453435"/>
              <a:gd name="connsiteY5" fmla="*/ 48018 h 278494"/>
              <a:gd name="connsiteX6" fmla="*/ 353434 w 453435"/>
              <a:gd name="connsiteY6" fmla="*/ 62145 h 278494"/>
              <a:gd name="connsiteX7" fmla="*/ 335491 w 453435"/>
              <a:gd name="connsiteY7" fmla="*/ 78608 h 278494"/>
              <a:gd name="connsiteX8" fmla="*/ 299603 w 453435"/>
              <a:gd name="connsiteY8" fmla="*/ 111533 h 278494"/>
              <a:gd name="connsiteX9" fmla="*/ 263716 w 453435"/>
              <a:gd name="connsiteY9" fmla="*/ 144458 h 278494"/>
              <a:gd name="connsiteX10" fmla="*/ 227829 w 453435"/>
              <a:gd name="connsiteY10" fmla="*/ 177383 h 278494"/>
              <a:gd name="connsiteX11" fmla="*/ 189019 w 453435"/>
              <a:gd name="connsiteY11" fmla="*/ 229106 h 278494"/>
              <a:gd name="connsiteX12" fmla="*/ 135188 w 453435"/>
              <a:gd name="connsiteY12" fmla="*/ 278494 h 278494"/>
              <a:gd name="connsiteX13" fmla="*/ 0 w 453435"/>
              <a:gd name="connsiteY13" fmla="*/ 257475 h 278494"/>
              <a:gd name="connsiteX14" fmla="*/ 26712 w 453435"/>
              <a:gd name="connsiteY14" fmla="*/ 184618 h 278494"/>
              <a:gd name="connsiteX15" fmla="*/ 50501 w 453435"/>
              <a:gd name="connsiteY15" fmla="*/ 130560 h 278494"/>
              <a:gd name="connsiteX16" fmla="*/ 71367 w 453435"/>
              <a:gd name="connsiteY16" fmla="*/ 95299 h 278494"/>
              <a:gd name="connsiteX17" fmla="*/ 77213 w 453435"/>
              <a:gd name="connsiteY17" fmla="*/ 57703 h 278494"/>
              <a:gd name="connsiteX18" fmla="*/ 101002 w 453435"/>
              <a:gd name="connsiteY18" fmla="*/ 3644 h 278494"/>
              <a:gd name="connsiteX19" fmla="*/ 101568 w 453435"/>
              <a:gd name="connsiteY19" fmla="*/ 0 h 278494"/>
              <a:gd name="connsiteX20" fmla="*/ 453435 w 453435"/>
              <a:gd name="connsiteY20" fmla="*/ 12641 h 2784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53435" h="278494">
                <a:moveTo>
                  <a:pt x="453435" y="12641"/>
                </a:moveTo>
                <a:lnTo>
                  <a:pt x="452327" y="19763"/>
                </a:lnTo>
                <a:lnTo>
                  <a:pt x="449405" y="38561"/>
                </a:lnTo>
                <a:lnTo>
                  <a:pt x="434384" y="36226"/>
                </a:lnTo>
                <a:lnTo>
                  <a:pt x="401419" y="50353"/>
                </a:lnTo>
                <a:lnTo>
                  <a:pt x="386399" y="48018"/>
                </a:lnTo>
                <a:lnTo>
                  <a:pt x="353434" y="62145"/>
                </a:lnTo>
                <a:lnTo>
                  <a:pt x="335491" y="78608"/>
                </a:lnTo>
                <a:lnTo>
                  <a:pt x="299603" y="111533"/>
                </a:lnTo>
                <a:lnTo>
                  <a:pt x="263716" y="144458"/>
                </a:lnTo>
                <a:lnTo>
                  <a:pt x="227829" y="177383"/>
                </a:lnTo>
                <a:lnTo>
                  <a:pt x="189019" y="229106"/>
                </a:lnTo>
                <a:lnTo>
                  <a:pt x="135188" y="278494"/>
                </a:lnTo>
                <a:lnTo>
                  <a:pt x="0" y="257475"/>
                </a:lnTo>
                <a:lnTo>
                  <a:pt x="26712" y="184618"/>
                </a:lnTo>
                <a:lnTo>
                  <a:pt x="50501" y="130560"/>
                </a:lnTo>
                <a:lnTo>
                  <a:pt x="71367" y="95299"/>
                </a:lnTo>
                <a:lnTo>
                  <a:pt x="77213" y="57703"/>
                </a:lnTo>
                <a:lnTo>
                  <a:pt x="101002" y="3644"/>
                </a:lnTo>
                <a:lnTo>
                  <a:pt x="101568" y="0"/>
                </a:lnTo>
                <a:lnTo>
                  <a:pt x="453435" y="1264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0" name="任意多边形: 形状 159">
            <a:extLst>
              <a:ext uri="{FF2B5EF4-FFF2-40B4-BE49-F238E27FC236}">
                <a16:creationId xmlns:a16="http://schemas.microsoft.com/office/drawing/2014/main" xmlns="" id="{152E069C-9227-45CD-9825-A8E094ACA499}"/>
              </a:ext>
            </a:extLst>
          </p:cNvPr>
          <p:cNvSpPr/>
          <p:nvPr/>
        </p:nvSpPr>
        <p:spPr>
          <a:xfrm rot="21069743">
            <a:off x="5206670" y="5118955"/>
            <a:ext cx="2021288" cy="310842"/>
          </a:xfrm>
          <a:custGeom>
            <a:avLst/>
            <a:gdLst>
              <a:gd name="connsiteX0" fmla="*/ 1680708 w 2021288"/>
              <a:gd name="connsiteY0" fmla="*/ 26652 h 310842"/>
              <a:gd name="connsiteX1" fmla="*/ 1710750 w 2021288"/>
              <a:gd name="connsiteY1" fmla="*/ 31323 h 310842"/>
              <a:gd name="connsiteX2" fmla="*/ 1725771 w 2021288"/>
              <a:gd name="connsiteY2" fmla="*/ 33658 h 310842"/>
              <a:gd name="connsiteX3" fmla="*/ 1752890 w 2021288"/>
              <a:gd name="connsiteY3" fmla="*/ 57127 h 310842"/>
              <a:gd name="connsiteX4" fmla="*/ 1782932 w 2021288"/>
              <a:gd name="connsiteY4" fmla="*/ 61798 h 310842"/>
              <a:gd name="connsiteX5" fmla="*/ 1810051 w 2021288"/>
              <a:gd name="connsiteY5" fmla="*/ 85267 h 310842"/>
              <a:gd name="connsiteX6" fmla="*/ 1837170 w 2021288"/>
              <a:gd name="connsiteY6" fmla="*/ 108736 h 310842"/>
              <a:gd name="connsiteX7" fmla="*/ 1903506 w 2021288"/>
              <a:gd name="connsiteY7" fmla="*/ 176808 h 310842"/>
              <a:gd name="connsiteX8" fmla="*/ 1972765 w 2021288"/>
              <a:gd name="connsiteY8" fmla="*/ 226081 h 310842"/>
              <a:gd name="connsiteX9" fmla="*/ 1999884 w 2021288"/>
              <a:gd name="connsiteY9" fmla="*/ 249551 h 310842"/>
              <a:gd name="connsiteX10" fmla="*/ 2009060 w 2021288"/>
              <a:gd name="connsiteY10" fmla="*/ 289481 h 310842"/>
              <a:gd name="connsiteX11" fmla="*/ 2021158 w 2021288"/>
              <a:gd name="connsiteY11" fmla="*/ 310615 h 310842"/>
              <a:gd name="connsiteX12" fmla="*/ 2021288 w 2021288"/>
              <a:gd name="connsiteY12" fmla="*/ 310842 h 310842"/>
              <a:gd name="connsiteX13" fmla="*/ 1605962 w 2021288"/>
              <a:gd name="connsiteY13" fmla="*/ 272512 h 310842"/>
              <a:gd name="connsiteX14" fmla="*/ 1612672 w 2021288"/>
              <a:gd name="connsiteY14" fmla="*/ 266356 h 310842"/>
              <a:gd name="connsiteX15" fmla="*/ 1630615 w 2021288"/>
              <a:gd name="connsiteY15" fmla="*/ 249893 h 310842"/>
              <a:gd name="connsiteX16" fmla="*/ 1600573 w 2021288"/>
              <a:gd name="connsiteY16" fmla="*/ 245222 h 310842"/>
              <a:gd name="connsiteX17" fmla="*/ 1570532 w 2021288"/>
              <a:gd name="connsiteY17" fmla="*/ 240551 h 310842"/>
              <a:gd name="connsiteX18" fmla="*/ 1540490 w 2021288"/>
              <a:gd name="connsiteY18" fmla="*/ 235880 h 310842"/>
              <a:gd name="connsiteX19" fmla="*/ 1510448 w 2021288"/>
              <a:gd name="connsiteY19" fmla="*/ 231209 h 310842"/>
              <a:gd name="connsiteX20" fmla="*/ 1450365 w 2021288"/>
              <a:gd name="connsiteY20" fmla="*/ 221868 h 310842"/>
              <a:gd name="connsiteX21" fmla="*/ 1390281 w 2021288"/>
              <a:gd name="connsiteY21" fmla="*/ 212526 h 310842"/>
              <a:gd name="connsiteX22" fmla="*/ 1300156 w 2021288"/>
              <a:gd name="connsiteY22" fmla="*/ 198513 h 310842"/>
              <a:gd name="connsiteX23" fmla="*/ 1207108 w 2021288"/>
              <a:gd name="connsiteY23" fmla="*/ 203299 h 310842"/>
              <a:gd name="connsiteX24" fmla="*/ 1162045 w 2021288"/>
              <a:gd name="connsiteY24" fmla="*/ 196292 h 310842"/>
              <a:gd name="connsiteX25" fmla="*/ 1114060 w 2021288"/>
              <a:gd name="connsiteY25" fmla="*/ 208084 h 310842"/>
              <a:gd name="connsiteX26" fmla="*/ 1053977 w 2021288"/>
              <a:gd name="connsiteY26" fmla="*/ 198742 h 310842"/>
              <a:gd name="connsiteX27" fmla="*/ 993894 w 2021288"/>
              <a:gd name="connsiteY27" fmla="*/ 189400 h 310842"/>
              <a:gd name="connsiteX28" fmla="*/ 915866 w 2021288"/>
              <a:gd name="connsiteY28" fmla="*/ 196521 h 310842"/>
              <a:gd name="connsiteX29" fmla="*/ 840762 w 2021288"/>
              <a:gd name="connsiteY29" fmla="*/ 184844 h 310842"/>
              <a:gd name="connsiteX30" fmla="*/ 762734 w 2021288"/>
              <a:gd name="connsiteY30" fmla="*/ 191965 h 310842"/>
              <a:gd name="connsiteX31" fmla="*/ 672609 w 2021288"/>
              <a:gd name="connsiteY31" fmla="*/ 177952 h 310842"/>
              <a:gd name="connsiteX32" fmla="*/ 489436 w 2021288"/>
              <a:gd name="connsiteY32" fmla="*/ 168725 h 310842"/>
              <a:gd name="connsiteX33" fmla="*/ 321283 w 2021288"/>
              <a:gd name="connsiteY33" fmla="*/ 161833 h 310842"/>
              <a:gd name="connsiteX34" fmla="*/ 153132 w 2021288"/>
              <a:gd name="connsiteY34" fmla="*/ 154941 h 310842"/>
              <a:gd name="connsiteX35" fmla="*/ 0 w 2021288"/>
              <a:gd name="connsiteY35" fmla="*/ 150385 h 310842"/>
              <a:gd name="connsiteX36" fmla="*/ 23382 w 2021288"/>
              <a:gd name="connsiteY36" fmla="*/ 0 h 310842"/>
              <a:gd name="connsiteX37" fmla="*/ 221576 w 2021288"/>
              <a:gd name="connsiteY37" fmla="*/ 11563 h 310842"/>
              <a:gd name="connsiteX38" fmla="*/ 449812 w 2021288"/>
              <a:gd name="connsiteY38" fmla="*/ 27796 h 310842"/>
              <a:gd name="connsiteX39" fmla="*/ 680970 w 2021288"/>
              <a:gd name="connsiteY39" fmla="*/ 25233 h 310842"/>
              <a:gd name="connsiteX40" fmla="*/ 939248 w 2021288"/>
              <a:gd name="connsiteY40" fmla="*/ 46137 h 310842"/>
              <a:gd name="connsiteX41" fmla="*/ 1047316 w 2021288"/>
              <a:gd name="connsiteY41" fmla="*/ 43687 h 310842"/>
              <a:gd name="connsiteX42" fmla="*/ 1152463 w 2021288"/>
              <a:gd name="connsiteY42" fmla="*/ 60035 h 310842"/>
              <a:gd name="connsiteX43" fmla="*/ 1260532 w 2021288"/>
              <a:gd name="connsiteY43" fmla="*/ 57585 h 310842"/>
              <a:gd name="connsiteX44" fmla="*/ 1335636 w 2021288"/>
              <a:gd name="connsiteY44" fmla="*/ 69263 h 310842"/>
              <a:gd name="connsiteX45" fmla="*/ 1413663 w 2021288"/>
              <a:gd name="connsiteY45" fmla="*/ 62142 h 310842"/>
              <a:gd name="connsiteX46" fmla="*/ 1458725 w 2021288"/>
              <a:gd name="connsiteY46" fmla="*/ 69148 h 310842"/>
              <a:gd name="connsiteX47" fmla="*/ 1506710 w 2021288"/>
              <a:gd name="connsiteY47" fmla="*/ 57356 h 310842"/>
              <a:gd name="connsiteX48" fmla="*/ 1536752 w 2021288"/>
              <a:gd name="connsiteY48" fmla="*/ 62027 h 310842"/>
              <a:gd name="connsiteX49" fmla="*/ 1566795 w 2021288"/>
              <a:gd name="connsiteY49" fmla="*/ 66698 h 310842"/>
              <a:gd name="connsiteX50" fmla="*/ 1611857 w 2021288"/>
              <a:gd name="connsiteY50" fmla="*/ 73704 h 310842"/>
              <a:gd name="connsiteX51" fmla="*/ 1629800 w 2021288"/>
              <a:gd name="connsiteY51" fmla="*/ 57242 h 310842"/>
              <a:gd name="connsiteX52" fmla="*/ 1662765 w 2021288"/>
              <a:gd name="connsiteY52" fmla="*/ 43115 h 310842"/>
              <a:gd name="connsiteX53" fmla="*/ 1680708 w 2021288"/>
              <a:gd name="connsiteY53" fmla="*/ 26652 h 3108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021288" h="310842">
                <a:moveTo>
                  <a:pt x="1680708" y="26652"/>
                </a:moveTo>
                <a:lnTo>
                  <a:pt x="1710750" y="31323"/>
                </a:lnTo>
                <a:lnTo>
                  <a:pt x="1725771" y="33658"/>
                </a:lnTo>
                <a:lnTo>
                  <a:pt x="1752890" y="57127"/>
                </a:lnTo>
                <a:lnTo>
                  <a:pt x="1782932" y="61798"/>
                </a:lnTo>
                <a:lnTo>
                  <a:pt x="1810051" y="85267"/>
                </a:lnTo>
                <a:lnTo>
                  <a:pt x="1837170" y="108736"/>
                </a:lnTo>
                <a:lnTo>
                  <a:pt x="1903506" y="176808"/>
                </a:lnTo>
                <a:lnTo>
                  <a:pt x="1972765" y="226081"/>
                </a:lnTo>
                <a:lnTo>
                  <a:pt x="1999884" y="249551"/>
                </a:lnTo>
                <a:lnTo>
                  <a:pt x="2009060" y="289481"/>
                </a:lnTo>
                <a:lnTo>
                  <a:pt x="2021158" y="310615"/>
                </a:lnTo>
                <a:lnTo>
                  <a:pt x="2021288" y="310842"/>
                </a:lnTo>
                <a:lnTo>
                  <a:pt x="1605962" y="272512"/>
                </a:lnTo>
                <a:lnTo>
                  <a:pt x="1612672" y="266356"/>
                </a:lnTo>
                <a:lnTo>
                  <a:pt x="1630615" y="249893"/>
                </a:lnTo>
                <a:lnTo>
                  <a:pt x="1600573" y="245222"/>
                </a:lnTo>
                <a:lnTo>
                  <a:pt x="1570532" y="240551"/>
                </a:lnTo>
                <a:lnTo>
                  <a:pt x="1540490" y="235880"/>
                </a:lnTo>
                <a:lnTo>
                  <a:pt x="1510448" y="231209"/>
                </a:lnTo>
                <a:lnTo>
                  <a:pt x="1450365" y="221868"/>
                </a:lnTo>
                <a:lnTo>
                  <a:pt x="1390281" y="212526"/>
                </a:lnTo>
                <a:lnTo>
                  <a:pt x="1300156" y="198513"/>
                </a:lnTo>
                <a:lnTo>
                  <a:pt x="1207108" y="203299"/>
                </a:lnTo>
                <a:lnTo>
                  <a:pt x="1162045" y="196292"/>
                </a:lnTo>
                <a:lnTo>
                  <a:pt x="1114060" y="208084"/>
                </a:lnTo>
                <a:lnTo>
                  <a:pt x="1053977" y="198742"/>
                </a:lnTo>
                <a:lnTo>
                  <a:pt x="993894" y="189400"/>
                </a:lnTo>
                <a:lnTo>
                  <a:pt x="915866" y="196521"/>
                </a:lnTo>
                <a:lnTo>
                  <a:pt x="840762" y="184844"/>
                </a:lnTo>
                <a:lnTo>
                  <a:pt x="762734" y="191965"/>
                </a:lnTo>
                <a:lnTo>
                  <a:pt x="672609" y="177952"/>
                </a:lnTo>
                <a:lnTo>
                  <a:pt x="489436" y="168725"/>
                </a:lnTo>
                <a:lnTo>
                  <a:pt x="321283" y="161833"/>
                </a:lnTo>
                <a:lnTo>
                  <a:pt x="153132" y="154941"/>
                </a:lnTo>
                <a:lnTo>
                  <a:pt x="0" y="150385"/>
                </a:lnTo>
                <a:lnTo>
                  <a:pt x="23382" y="0"/>
                </a:lnTo>
                <a:lnTo>
                  <a:pt x="221576" y="11563"/>
                </a:lnTo>
                <a:lnTo>
                  <a:pt x="449812" y="27796"/>
                </a:lnTo>
                <a:lnTo>
                  <a:pt x="680970" y="25233"/>
                </a:lnTo>
                <a:lnTo>
                  <a:pt x="939248" y="46137"/>
                </a:lnTo>
                <a:lnTo>
                  <a:pt x="1047316" y="43687"/>
                </a:lnTo>
                <a:lnTo>
                  <a:pt x="1152463" y="60035"/>
                </a:lnTo>
                <a:lnTo>
                  <a:pt x="1260532" y="57585"/>
                </a:lnTo>
                <a:lnTo>
                  <a:pt x="1335636" y="69263"/>
                </a:lnTo>
                <a:lnTo>
                  <a:pt x="1413663" y="62142"/>
                </a:lnTo>
                <a:lnTo>
                  <a:pt x="1458725" y="69148"/>
                </a:lnTo>
                <a:lnTo>
                  <a:pt x="1506710" y="57356"/>
                </a:lnTo>
                <a:lnTo>
                  <a:pt x="1536752" y="62027"/>
                </a:lnTo>
                <a:lnTo>
                  <a:pt x="1566795" y="66698"/>
                </a:lnTo>
                <a:lnTo>
                  <a:pt x="1611857" y="73704"/>
                </a:lnTo>
                <a:lnTo>
                  <a:pt x="1629800" y="57242"/>
                </a:lnTo>
                <a:lnTo>
                  <a:pt x="1662765" y="43115"/>
                </a:lnTo>
                <a:lnTo>
                  <a:pt x="1680708" y="2665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1" name="任意多边形: 形状 160">
            <a:extLst>
              <a:ext uri="{FF2B5EF4-FFF2-40B4-BE49-F238E27FC236}">
                <a16:creationId xmlns:a16="http://schemas.microsoft.com/office/drawing/2014/main" xmlns="" id="{B6D29513-5075-4BD4-84F9-998C788936F6}"/>
              </a:ext>
            </a:extLst>
          </p:cNvPr>
          <p:cNvSpPr/>
          <p:nvPr/>
        </p:nvSpPr>
        <p:spPr>
          <a:xfrm rot="21069743">
            <a:off x="1675788" y="5284538"/>
            <a:ext cx="1539518" cy="952658"/>
          </a:xfrm>
          <a:custGeom>
            <a:avLst/>
            <a:gdLst>
              <a:gd name="connsiteX0" fmla="*/ 1539518 w 1539518"/>
              <a:gd name="connsiteY0" fmla="*/ 0 h 952658"/>
              <a:gd name="connsiteX1" fmla="*/ 1524320 w 1539518"/>
              <a:gd name="connsiteY1" fmla="*/ 13945 h 952658"/>
              <a:gd name="connsiteX2" fmla="*/ 1506377 w 1539518"/>
              <a:gd name="connsiteY2" fmla="*/ 30408 h 952658"/>
              <a:gd name="connsiteX3" fmla="*/ 1491355 w 1539518"/>
              <a:gd name="connsiteY3" fmla="*/ 28072 h 952658"/>
              <a:gd name="connsiteX4" fmla="*/ 1473412 w 1539518"/>
              <a:gd name="connsiteY4" fmla="*/ 44535 h 952658"/>
              <a:gd name="connsiteX5" fmla="*/ 1455468 w 1539518"/>
              <a:gd name="connsiteY5" fmla="*/ 60996 h 952658"/>
              <a:gd name="connsiteX6" fmla="*/ 1437524 w 1539518"/>
              <a:gd name="connsiteY6" fmla="*/ 77459 h 952658"/>
              <a:gd name="connsiteX7" fmla="*/ 1416658 w 1539518"/>
              <a:gd name="connsiteY7" fmla="*/ 112720 h 952658"/>
              <a:gd name="connsiteX8" fmla="*/ 1395791 w 1539518"/>
              <a:gd name="connsiteY8" fmla="*/ 147981 h 952658"/>
              <a:gd name="connsiteX9" fmla="*/ 1359905 w 1539518"/>
              <a:gd name="connsiteY9" fmla="*/ 180906 h 952658"/>
              <a:gd name="connsiteX10" fmla="*/ 1336115 w 1539518"/>
              <a:gd name="connsiteY10" fmla="*/ 234965 h 952658"/>
              <a:gd name="connsiteX11" fmla="*/ 1297306 w 1539518"/>
              <a:gd name="connsiteY11" fmla="*/ 286689 h 952658"/>
              <a:gd name="connsiteX12" fmla="*/ 1216763 w 1539518"/>
              <a:gd name="connsiteY12" fmla="*/ 408933 h 952658"/>
              <a:gd name="connsiteX13" fmla="*/ 1124123 w 1539518"/>
              <a:gd name="connsiteY13" fmla="*/ 510045 h 952658"/>
              <a:gd name="connsiteX14" fmla="*/ 1019384 w 1539518"/>
              <a:gd name="connsiteY14" fmla="*/ 590023 h 952658"/>
              <a:gd name="connsiteX15" fmla="*/ 896701 w 1539518"/>
              <a:gd name="connsiteY15" fmla="*/ 686462 h 952658"/>
              <a:gd name="connsiteX16" fmla="*/ 761921 w 1539518"/>
              <a:gd name="connsiteY16" fmla="*/ 761769 h 952658"/>
              <a:gd name="connsiteX17" fmla="*/ 630063 w 1539518"/>
              <a:gd name="connsiteY17" fmla="*/ 818278 h 952658"/>
              <a:gd name="connsiteX18" fmla="*/ 468162 w 1539518"/>
              <a:gd name="connsiteY18" fmla="*/ 870116 h 952658"/>
              <a:gd name="connsiteX19" fmla="*/ 321284 w 1539518"/>
              <a:gd name="connsiteY19" fmla="*/ 924289 h 952658"/>
              <a:gd name="connsiteX20" fmla="*/ 243257 w 1539518"/>
              <a:gd name="connsiteY20" fmla="*/ 931410 h 952658"/>
              <a:gd name="connsiteX21" fmla="*/ 180251 w 1539518"/>
              <a:gd name="connsiteY21" fmla="*/ 940866 h 952658"/>
              <a:gd name="connsiteX22" fmla="*/ 132265 w 1539518"/>
              <a:gd name="connsiteY22" fmla="*/ 952658 h 952658"/>
              <a:gd name="connsiteX23" fmla="*/ 87203 w 1539518"/>
              <a:gd name="connsiteY23" fmla="*/ 945651 h 952658"/>
              <a:gd name="connsiteX24" fmla="*/ 42140 w 1539518"/>
              <a:gd name="connsiteY24" fmla="*/ 938645 h 952658"/>
              <a:gd name="connsiteX25" fmla="*/ 27120 w 1539518"/>
              <a:gd name="connsiteY25" fmla="*/ 936310 h 952658"/>
              <a:gd name="connsiteX26" fmla="*/ 12098 w 1539518"/>
              <a:gd name="connsiteY26" fmla="*/ 933974 h 952658"/>
              <a:gd name="connsiteX27" fmla="*/ 0 w 1539518"/>
              <a:gd name="connsiteY27" fmla="*/ 912841 h 952658"/>
              <a:gd name="connsiteX28" fmla="*/ 2923 w 1539518"/>
              <a:gd name="connsiteY28" fmla="*/ 894042 h 952658"/>
              <a:gd name="connsiteX29" fmla="*/ 20866 w 1539518"/>
              <a:gd name="connsiteY29" fmla="*/ 877580 h 952658"/>
              <a:gd name="connsiteX30" fmla="*/ 38811 w 1539518"/>
              <a:gd name="connsiteY30" fmla="*/ 861117 h 952658"/>
              <a:gd name="connsiteX31" fmla="*/ 56754 w 1539518"/>
              <a:gd name="connsiteY31" fmla="*/ 844654 h 952658"/>
              <a:gd name="connsiteX32" fmla="*/ 89718 w 1539518"/>
              <a:gd name="connsiteY32" fmla="*/ 830528 h 952658"/>
              <a:gd name="connsiteX33" fmla="*/ 137704 w 1539518"/>
              <a:gd name="connsiteY33" fmla="*/ 818736 h 952658"/>
              <a:gd name="connsiteX34" fmla="*/ 170668 w 1539518"/>
              <a:gd name="connsiteY34" fmla="*/ 804609 h 952658"/>
              <a:gd name="connsiteX35" fmla="*/ 266639 w 1539518"/>
              <a:gd name="connsiteY35" fmla="*/ 781026 h 952658"/>
              <a:gd name="connsiteX36" fmla="*/ 365533 w 1539518"/>
              <a:gd name="connsiteY36" fmla="*/ 738644 h 952658"/>
              <a:gd name="connsiteX37" fmla="*/ 479447 w 1539518"/>
              <a:gd name="connsiteY37" fmla="*/ 698598 h 952658"/>
              <a:gd name="connsiteX38" fmla="*/ 596283 w 1539518"/>
              <a:gd name="connsiteY38" fmla="*/ 639753 h 952658"/>
              <a:gd name="connsiteX39" fmla="*/ 698099 w 1539518"/>
              <a:gd name="connsiteY39" fmla="*/ 578574 h 952658"/>
              <a:gd name="connsiteX40" fmla="*/ 802839 w 1539518"/>
              <a:gd name="connsiteY40" fmla="*/ 498596 h 952658"/>
              <a:gd name="connsiteX41" fmla="*/ 892556 w 1539518"/>
              <a:gd name="connsiteY41" fmla="*/ 416283 h 952658"/>
              <a:gd name="connsiteX42" fmla="*/ 964331 w 1539518"/>
              <a:gd name="connsiteY42" fmla="*/ 350432 h 952658"/>
              <a:gd name="connsiteX43" fmla="*/ 1039028 w 1539518"/>
              <a:gd name="connsiteY43" fmla="*/ 265784 h 952658"/>
              <a:gd name="connsiteX44" fmla="*/ 1080761 w 1539518"/>
              <a:gd name="connsiteY44" fmla="*/ 195263 h 952658"/>
              <a:gd name="connsiteX45" fmla="*/ 1122493 w 1539518"/>
              <a:gd name="connsiteY45" fmla="*/ 124741 h 952658"/>
              <a:gd name="connsiteX46" fmla="*/ 1140437 w 1539518"/>
              <a:gd name="connsiteY46" fmla="*/ 108278 h 952658"/>
              <a:gd name="connsiteX47" fmla="*/ 1158381 w 1539518"/>
              <a:gd name="connsiteY47" fmla="*/ 91815 h 952658"/>
              <a:gd name="connsiteX48" fmla="*/ 1164226 w 1539518"/>
              <a:gd name="connsiteY48" fmla="*/ 54219 h 952658"/>
              <a:gd name="connsiteX49" fmla="*/ 1182169 w 1539518"/>
              <a:gd name="connsiteY49" fmla="*/ 37756 h 952658"/>
              <a:gd name="connsiteX50" fmla="*/ 1185092 w 1539518"/>
              <a:gd name="connsiteY50" fmla="*/ 18958 h 952658"/>
              <a:gd name="connsiteX51" fmla="*/ 1170072 w 1539518"/>
              <a:gd name="connsiteY51" fmla="*/ 16623 h 952658"/>
              <a:gd name="connsiteX52" fmla="*/ 1168297 w 1539518"/>
              <a:gd name="connsiteY52" fmla="*/ 16347 h 952658"/>
              <a:gd name="connsiteX53" fmla="*/ 1539518 w 1539518"/>
              <a:gd name="connsiteY53" fmla="*/ 0 h 952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539518" h="952658">
                <a:moveTo>
                  <a:pt x="1539518" y="0"/>
                </a:moveTo>
                <a:lnTo>
                  <a:pt x="1524320" y="13945"/>
                </a:lnTo>
                <a:lnTo>
                  <a:pt x="1506377" y="30408"/>
                </a:lnTo>
                <a:lnTo>
                  <a:pt x="1491355" y="28072"/>
                </a:lnTo>
                <a:lnTo>
                  <a:pt x="1473412" y="44535"/>
                </a:lnTo>
                <a:lnTo>
                  <a:pt x="1455468" y="60996"/>
                </a:lnTo>
                <a:lnTo>
                  <a:pt x="1437524" y="77459"/>
                </a:lnTo>
                <a:lnTo>
                  <a:pt x="1416658" y="112720"/>
                </a:lnTo>
                <a:lnTo>
                  <a:pt x="1395791" y="147981"/>
                </a:lnTo>
                <a:lnTo>
                  <a:pt x="1359905" y="180906"/>
                </a:lnTo>
                <a:lnTo>
                  <a:pt x="1336115" y="234965"/>
                </a:lnTo>
                <a:lnTo>
                  <a:pt x="1297306" y="286689"/>
                </a:lnTo>
                <a:lnTo>
                  <a:pt x="1216763" y="408933"/>
                </a:lnTo>
                <a:lnTo>
                  <a:pt x="1124123" y="510045"/>
                </a:lnTo>
                <a:lnTo>
                  <a:pt x="1019384" y="590023"/>
                </a:lnTo>
                <a:lnTo>
                  <a:pt x="896701" y="686462"/>
                </a:lnTo>
                <a:lnTo>
                  <a:pt x="761921" y="761769"/>
                </a:lnTo>
                <a:lnTo>
                  <a:pt x="630063" y="818278"/>
                </a:lnTo>
                <a:lnTo>
                  <a:pt x="468162" y="870116"/>
                </a:lnTo>
                <a:lnTo>
                  <a:pt x="321284" y="924289"/>
                </a:lnTo>
                <a:lnTo>
                  <a:pt x="243257" y="931410"/>
                </a:lnTo>
                <a:lnTo>
                  <a:pt x="180251" y="940866"/>
                </a:lnTo>
                <a:lnTo>
                  <a:pt x="132265" y="952658"/>
                </a:lnTo>
                <a:lnTo>
                  <a:pt x="87203" y="945651"/>
                </a:lnTo>
                <a:lnTo>
                  <a:pt x="42140" y="938645"/>
                </a:lnTo>
                <a:lnTo>
                  <a:pt x="27120" y="936310"/>
                </a:lnTo>
                <a:lnTo>
                  <a:pt x="12098" y="933974"/>
                </a:lnTo>
                <a:lnTo>
                  <a:pt x="0" y="912841"/>
                </a:lnTo>
                <a:lnTo>
                  <a:pt x="2923" y="894042"/>
                </a:lnTo>
                <a:lnTo>
                  <a:pt x="20866" y="877580"/>
                </a:lnTo>
                <a:lnTo>
                  <a:pt x="38811" y="861117"/>
                </a:lnTo>
                <a:lnTo>
                  <a:pt x="56754" y="844654"/>
                </a:lnTo>
                <a:lnTo>
                  <a:pt x="89718" y="830528"/>
                </a:lnTo>
                <a:lnTo>
                  <a:pt x="137704" y="818736"/>
                </a:lnTo>
                <a:lnTo>
                  <a:pt x="170668" y="804609"/>
                </a:lnTo>
                <a:lnTo>
                  <a:pt x="266639" y="781026"/>
                </a:lnTo>
                <a:lnTo>
                  <a:pt x="365533" y="738644"/>
                </a:lnTo>
                <a:lnTo>
                  <a:pt x="479447" y="698598"/>
                </a:lnTo>
                <a:lnTo>
                  <a:pt x="596283" y="639753"/>
                </a:lnTo>
                <a:lnTo>
                  <a:pt x="698099" y="578574"/>
                </a:lnTo>
                <a:lnTo>
                  <a:pt x="802839" y="498596"/>
                </a:lnTo>
                <a:lnTo>
                  <a:pt x="892556" y="416283"/>
                </a:lnTo>
                <a:lnTo>
                  <a:pt x="964331" y="350432"/>
                </a:lnTo>
                <a:lnTo>
                  <a:pt x="1039028" y="265784"/>
                </a:lnTo>
                <a:lnTo>
                  <a:pt x="1080761" y="195263"/>
                </a:lnTo>
                <a:lnTo>
                  <a:pt x="1122493" y="124741"/>
                </a:lnTo>
                <a:lnTo>
                  <a:pt x="1140437" y="108278"/>
                </a:lnTo>
                <a:lnTo>
                  <a:pt x="1158381" y="91815"/>
                </a:lnTo>
                <a:lnTo>
                  <a:pt x="1164226" y="54219"/>
                </a:lnTo>
                <a:lnTo>
                  <a:pt x="1182169" y="37756"/>
                </a:lnTo>
                <a:lnTo>
                  <a:pt x="1185092" y="18958"/>
                </a:lnTo>
                <a:lnTo>
                  <a:pt x="1170072" y="16623"/>
                </a:lnTo>
                <a:lnTo>
                  <a:pt x="1168297" y="16347"/>
                </a:lnTo>
                <a:lnTo>
                  <a:pt x="153951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2" name="任意多边形: 形状 161">
            <a:extLst>
              <a:ext uri="{FF2B5EF4-FFF2-40B4-BE49-F238E27FC236}">
                <a16:creationId xmlns:a16="http://schemas.microsoft.com/office/drawing/2014/main" xmlns="" id="{99714797-FA92-4D8D-BB86-0D5404662D4D}"/>
              </a:ext>
            </a:extLst>
          </p:cNvPr>
          <p:cNvSpPr/>
          <p:nvPr/>
        </p:nvSpPr>
        <p:spPr>
          <a:xfrm rot="21069743">
            <a:off x="2484508" y="5299270"/>
            <a:ext cx="24112" cy="2946"/>
          </a:xfrm>
          <a:custGeom>
            <a:avLst/>
            <a:gdLst>
              <a:gd name="connsiteX0" fmla="*/ 24112 w 24112"/>
              <a:gd name="connsiteY0" fmla="*/ 0 h 2946"/>
              <a:gd name="connsiteX1" fmla="*/ 12122 w 24112"/>
              <a:gd name="connsiteY1" fmla="*/ 2946 h 2946"/>
              <a:gd name="connsiteX2" fmla="*/ 0 w 24112"/>
              <a:gd name="connsiteY2" fmla="*/ 1061 h 2946"/>
              <a:gd name="connsiteX3" fmla="*/ 24112 w 24112"/>
              <a:gd name="connsiteY3" fmla="*/ 0 h 2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12" h="2946">
                <a:moveTo>
                  <a:pt x="24112" y="0"/>
                </a:moveTo>
                <a:lnTo>
                  <a:pt x="12122" y="2946"/>
                </a:lnTo>
                <a:lnTo>
                  <a:pt x="0" y="1061"/>
                </a:lnTo>
                <a:lnTo>
                  <a:pt x="2411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3" name="任意多边形: 形状 162">
            <a:extLst>
              <a:ext uri="{FF2B5EF4-FFF2-40B4-BE49-F238E27FC236}">
                <a16:creationId xmlns:a16="http://schemas.microsoft.com/office/drawing/2014/main" xmlns="" id="{AD98FC9F-B92D-438A-881B-B7CF68E7C32B}"/>
              </a:ext>
            </a:extLst>
          </p:cNvPr>
          <p:cNvSpPr/>
          <p:nvPr/>
        </p:nvSpPr>
        <p:spPr>
          <a:xfrm rot="21069743">
            <a:off x="5706829" y="5452836"/>
            <a:ext cx="708495" cy="275476"/>
          </a:xfrm>
          <a:custGeom>
            <a:avLst/>
            <a:gdLst>
              <a:gd name="connsiteX0" fmla="*/ 491544 w 708495"/>
              <a:gd name="connsiteY0" fmla="*/ 0 h 275476"/>
              <a:gd name="connsiteX1" fmla="*/ 506565 w 708495"/>
              <a:gd name="connsiteY1" fmla="*/ 2336 h 275476"/>
              <a:gd name="connsiteX2" fmla="*/ 521585 w 708495"/>
              <a:gd name="connsiteY2" fmla="*/ 4671 h 275476"/>
              <a:gd name="connsiteX3" fmla="*/ 551627 w 708495"/>
              <a:gd name="connsiteY3" fmla="*/ 9342 h 275476"/>
              <a:gd name="connsiteX4" fmla="*/ 578746 w 708495"/>
              <a:gd name="connsiteY4" fmla="*/ 32811 h 275476"/>
              <a:gd name="connsiteX5" fmla="*/ 605865 w 708495"/>
              <a:gd name="connsiteY5" fmla="*/ 56280 h 275476"/>
              <a:gd name="connsiteX6" fmla="*/ 648005 w 708495"/>
              <a:gd name="connsiteY6" fmla="*/ 82085 h 275476"/>
              <a:gd name="connsiteX7" fmla="*/ 672201 w 708495"/>
              <a:gd name="connsiteY7" fmla="*/ 124352 h 275476"/>
              <a:gd name="connsiteX8" fmla="*/ 696398 w 708495"/>
              <a:gd name="connsiteY8" fmla="*/ 166619 h 275476"/>
              <a:gd name="connsiteX9" fmla="*/ 708495 w 708495"/>
              <a:gd name="connsiteY9" fmla="*/ 187753 h 275476"/>
              <a:gd name="connsiteX10" fmla="*/ 705573 w 708495"/>
              <a:gd name="connsiteY10" fmla="*/ 206551 h 275476"/>
              <a:gd name="connsiteX11" fmla="*/ 699727 w 708495"/>
              <a:gd name="connsiteY11" fmla="*/ 244147 h 275476"/>
              <a:gd name="connsiteX12" fmla="*/ 681784 w 708495"/>
              <a:gd name="connsiteY12" fmla="*/ 260610 h 275476"/>
              <a:gd name="connsiteX13" fmla="*/ 666762 w 708495"/>
              <a:gd name="connsiteY13" fmla="*/ 258274 h 275476"/>
              <a:gd name="connsiteX14" fmla="*/ 648819 w 708495"/>
              <a:gd name="connsiteY14" fmla="*/ 274737 h 275476"/>
              <a:gd name="connsiteX15" fmla="*/ 647095 w 708495"/>
              <a:gd name="connsiteY15" fmla="*/ 275476 h 275476"/>
              <a:gd name="connsiteX16" fmla="*/ 393311 w 708495"/>
              <a:gd name="connsiteY16" fmla="*/ 236018 h 275476"/>
              <a:gd name="connsiteX17" fmla="*/ 393464 w 708495"/>
              <a:gd name="connsiteY17" fmla="*/ 235034 h 275476"/>
              <a:gd name="connsiteX18" fmla="*/ 396387 w 708495"/>
              <a:gd name="connsiteY18" fmla="*/ 216236 h 275476"/>
              <a:gd name="connsiteX19" fmla="*/ 381366 w 708495"/>
              <a:gd name="connsiteY19" fmla="*/ 213901 h 275476"/>
              <a:gd name="connsiteX20" fmla="*/ 366346 w 708495"/>
              <a:gd name="connsiteY20" fmla="*/ 211565 h 275476"/>
              <a:gd name="connsiteX21" fmla="*/ 336304 w 708495"/>
              <a:gd name="connsiteY21" fmla="*/ 206894 h 275476"/>
              <a:gd name="connsiteX22" fmla="*/ 291241 w 708495"/>
              <a:gd name="connsiteY22" fmla="*/ 199888 h 275476"/>
              <a:gd name="connsiteX23" fmla="*/ 273298 w 708495"/>
              <a:gd name="connsiteY23" fmla="*/ 216351 h 275476"/>
              <a:gd name="connsiteX24" fmla="*/ 243256 w 708495"/>
              <a:gd name="connsiteY24" fmla="*/ 211680 h 275476"/>
              <a:gd name="connsiteX25" fmla="*/ 213214 w 708495"/>
              <a:gd name="connsiteY25" fmla="*/ 207009 h 275476"/>
              <a:gd name="connsiteX26" fmla="*/ 183173 w 708495"/>
              <a:gd name="connsiteY26" fmla="*/ 202338 h 275476"/>
              <a:gd name="connsiteX27" fmla="*/ 90125 w 708495"/>
              <a:gd name="connsiteY27" fmla="*/ 207123 h 275476"/>
              <a:gd name="connsiteX28" fmla="*/ 0 w 708495"/>
              <a:gd name="connsiteY28" fmla="*/ 193110 h 275476"/>
              <a:gd name="connsiteX29" fmla="*/ 8360 w 708495"/>
              <a:gd name="connsiteY29" fmla="*/ 40390 h 275476"/>
              <a:gd name="connsiteX30" fmla="*/ 83465 w 708495"/>
              <a:gd name="connsiteY30" fmla="*/ 52067 h 275476"/>
              <a:gd name="connsiteX31" fmla="*/ 158570 w 708495"/>
              <a:gd name="connsiteY31" fmla="*/ 63745 h 275476"/>
              <a:gd name="connsiteX32" fmla="*/ 236596 w 708495"/>
              <a:gd name="connsiteY32" fmla="*/ 56624 h 275476"/>
              <a:gd name="connsiteX33" fmla="*/ 296680 w 708495"/>
              <a:gd name="connsiteY33" fmla="*/ 65966 h 275476"/>
              <a:gd name="connsiteX34" fmla="*/ 344665 w 708495"/>
              <a:gd name="connsiteY34" fmla="*/ 54174 h 275476"/>
              <a:gd name="connsiteX35" fmla="*/ 377629 w 708495"/>
              <a:gd name="connsiteY35" fmla="*/ 40047 h 275476"/>
              <a:gd name="connsiteX36" fmla="*/ 410594 w 708495"/>
              <a:gd name="connsiteY36" fmla="*/ 25919 h 275476"/>
              <a:gd name="connsiteX37" fmla="*/ 443559 w 708495"/>
              <a:gd name="connsiteY37" fmla="*/ 11792 h 275476"/>
              <a:gd name="connsiteX38" fmla="*/ 491544 w 708495"/>
              <a:gd name="connsiteY38" fmla="*/ 0 h 275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708495" h="275476">
                <a:moveTo>
                  <a:pt x="491544" y="0"/>
                </a:moveTo>
                <a:lnTo>
                  <a:pt x="506565" y="2336"/>
                </a:lnTo>
                <a:lnTo>
                  <a:pt x="521585" y="4671"/>
                </a:lnTo>
                <a:lnTo>
                  <a:pt x="551627" y="9342"/>
                </a:lnTo>
                <a:lnTo>
                  <a:pt x="578746" y="32811"/>
                </a:lnTo>
                <a:lnTo>
                  <a:pt x="605865" y="56280"/>
                </a:lnTo>
                <a:lnTo>
                  <a:pt x="648005" y="82085"/>
                </a:lnTo>
                <a:lnTo>
                  <a:pt x="672201" y="124352"/>
                </a:lnTo>
                <a:lnTo>
                  <a:pt x="696398" y="166619"/>
                </a:lnTo>
                <a:lnTo>
                  <a:pt x="708495" y="187753"/>
                </a:lnTo>
                <a:lnTo>
                  <a:pt x="705573" y="206551"/>
                </a:lnTo>
                <a:lnTo>
                  <a:pt x="699727" y="244147"/>
                </a:lnTo>
                <a:lnTo>
                  <a:pt x="681784" y="260610"/>
                </a:lnTo>
                <a:lnTo>
                  <a:pt x="666762" y="258274"/>
                </a:lnTo>
                <a:lnTo>
                  <a:pt x="648819" y="274737"/>
                </a:lnTo>
                <a:lnTo>
                  <a:pt x="647095" y="275476"/>
                </a:lnTo>
                <a:lnTo>
                  <a:pt x="393311" y="236018"/>
                </a:lnTo>
                <a:lnTo>
                  <a:pt x="393464" y="235034"/>
                </a:lnTo>
                <a:lnTo>
                  <a:pt x="396387" y="216236"/>
                </a:lnTo>
                <a:lnTo>
                  <a:pt x="381366" y="213901"/>
                </a:lnTo>
                <a:lnTo>
                  <a:pt x="366346" y="211565"/>
                </a:lnTo>
                <a:lnTo>
                  <a:pt x="336304" y="206894"/>
                </a:lnTo>
                <a:lnTo>
                  <a:pt x="291241" y="199888"/>
                </a:lnTo>
                <a:lnTo>
                  <a:pt x="273298" y="216351"/>
                </a:lnTo>
                <a:lnTo>
                  <a:pt x="243256" y="211680"/>
                </a:lnTo>
                <a:lnTo>
                  <a:pt x="213214" y="207009"/>
                </a:lnTo>
                <a:lnTo>
                  <a:pt x="183173" y="202338"/>
                </a:lnTo>
                <a:lnTo>
                  <a:pt x="90125" y="207123"/>
                </a:lnTo>
                <a:lnTo>
                  <a:pt x="0" y="193110"/>
                </a:lnTo>
                <a:lnTo>
                  <a:pt x="8360" y="40390"/>
                </a:lnTo>
                <a:lnTo>
                  <a:pt x="83465" y="52067"/>
                </a:lnTo>
                <a:lnTo>
                  <a:pt x="158570" y="63745"/>
                </a:lnTo>
                <a:lnTo>
                  <a:pt x="236596" y="56624"/>
                </a:lnTo>
                <a:lnTo>
                  <a:pt x="296680" y="65966"/>
                </a:lnTo>
                <a:lnTo>
                  <a:pt x="344665" y="54174"/>
                </a:lnTo>
                <a:lnTo>
                  <a:pt x="377629" y="40047"/>
                </a:lnTo>
                <a:lnTo>
                  <a:pt x="410594" y="25919"/>
                </a:lnTo>
                <a:lnTo>
                  <a:pt x="443559" y="11792"/>
                </a:lnTo>
                <a:lnTo>
                  <a:pt x="49154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4" name="任意多边形: 形状 163">
            <a:extLst>
              <a:ext uri="{FF2B5EF4-FFF2-40B4-BE49-F238E27FC236}">
                <a16:creationId xmlns:a16="http://schemas.microsoft.com/office/drawing/2014/main" xmlns="" id="{DDCF4440-248E-40D3-B592-E2A55E7D8DD2}"/>
              </a:ext>
            </a:extLst>
          </p:cNvPr>
          <p:cNvSpPr/>
          <p:nvPr/>
        </p:nvSpPr>
        <p:spPr>
          <a:xfrm rot="21069743">
            <a:off x="6380757" y="6176859"/>
            <a:ext cx="902354" cy="323615"/>
          </a:xfrm>
          <a:custGeom>
            <a:avLst/>
            <a:gdLst>
              <a:gd name="connsiteX0" fmla="*/ 595852 w 902354"/>
              <a:gd name="connsiteY0" fmla="*/ 31033 h 323615"/>
              <a:gd name="connsiteX1" fmla="*/ 587738 w 902354"/>
              <a:gd name="connsiteY1" fmla="*/ 83215 h 323615"/>
              <a:gd name="connsiteX2" fmla="*/ 890667 w 902354"/>
              <a:gd name="connsiteY2" fmla="*/ 130315 h 323615"/>
              <a:gd name="connsiteX3" fmla="*/ 890256 w 902354"/>
              <a:gd name="connsiteY3" fmla="*/ 132956 h 323615"/>
              <a:gd name="connsiteX4" fmla="*/ 902354 w 902354"/>
              <a:gd name="connsiteY4" fmla="*/ 154090 h 323615"/>
              <a:gd name="connsiteX5" fmla="*/ 881488 w 902354"/>
              <a:gd name="connsiteY5" fmla="*/ 189350 h 323615"/>
              <a:gd name="connsiteX6" fmla="*/ 863545 w 902354"/>
              <a:gd name="connsiteY6" fmla="*/ 205813 h 323615"/>
              <a:gd name="connsiteX7" fmla="*/ 845600 w 902354"/>
              <a:gd name="connsiteY7" fmla="*/ 222276 h 323615"/>
              <a:gd name="connsiteX8" fmla="*/ 827657 w 902354"/>
              <a:gd name="connsiteY8" fmla="*/ 238738 h 323615"/>
              <a:gd name="connsiteX9" fmla="*/ 794692 w 902354"/>
              <a:gd name="connsiteY9" fmla="*/ 252866 h 323615"/>
              <a:gd name="connsiteX10" fmla="*/ 746707 w 902354"/>
              <a:gd name="connsiteY10" fmla="*/ 264657 h 323615"/>
              <a:gd name="connsiteX11" fmla="*/ 665757 w 902354"/>
              <a:gd name="connsiteY11" fmla="*/ 290575 h 323615"/>
              <a:gd name="connsiteX12" fmla="*/ 584808 w 902354"/>
              <a:gd name="connsiteY12" fmla="*/ 316495 h 323615"/>
              <a:gd name="connsiteX13" fmla="*/ 506781 w 902354"/>
              <a:gd name="connsiteY13" fmla="*/ 323615 h 323615"/>
              <a:gd name="connsiteX14" fmla="*/ 431676 w 902354"/>
              <a:gd name="connsiteY14" fmla="*/ 311938 h 323615"/>
              <a:gd name="connsiteX15" fmla="*/ 338628 w 902354"/>
              <a:gd name="connsiteY15" fmla="*/ 316724 h 323615"/>
              <a:gd name="connsiteX16" fmla="*/ 263524 w 902354"/>
              <a:gd name="connsiteY16" fmla="*/ 305046 h 323615"/>
              <a:gd name="connsiteX17" fmla="*/ 188420 w 902354"/>
              <a:gd name="connsiteY17" fmla="*/ 293369 h 323615"/>
              <a:gd name="connsiteX18" fmla="*/ 131259 w 902354"/>
              <a:gd name="connsiteY18" fmla="*/ 265229 h 323615"/>
              <a:gd name="connsiteX19" fmla="*/ 56155 w 902354"/>
              <a:gd name="connsiteY19" fmla="*/ 253552 h 323615"/>
              <a:gd name="connsiteX20" fmla="*/ 0 w 902354"/>
              <a:gd name="connsiteY20" fmla="*/ 225907 h 323615"/>
              <a:gd name="connsiteX21" fmla="*/ 35124 w 902354"/>
              <a:gd name="connsiteY21" fmla="*/ 0 h 323615"/>
              <a:gd name="connsiteX22" fmla="*/ 64108 w 902354"/>
              <a:gd name="connsiteY22" fmla="*/ 4506 h 323615"/>
              <a:gd name="connsiteX23" fmla="*/ 109171 w 902354"/>
              <a:gd name="connsiteY23" fmla="*/ 11512 h 323615"/>
              <a:gd name="connsiteX24" fmla="*/ 166332 w 902354"/>
              <a:gd name="connsiteY24" fmla="*/ 39652 h 323615"/>
              <a:gd name="connsiteX25" fmla="*/ 226415 w 902354"/>
              <a:gd name="connsiteY25" fmla="*/ 48994 h 323615"/>
              <a:gd name="connsiteX26" fmla="*/ 301520 w 902354"/>
              <a:gd name="connsiteY26" fmla="*/ 60672 h 323615"/>
              <a:gd name="connsiteX27" fmla="*/ 361603 w 902354"/>
              <a:gd name="connsiteY27" fmla="*/ 70013 h 323615"/>
              <a:gd name="connsiteX28" fmla="*/ 421686 w 902354"/>
              <a:gd name="connsiteY28" fmla="*/ 79355 h 323615"/>
              <a:gd name="connsiteX29" fmla="*/ 469671 w 902354"/>
              <a:gd name="connsiteY29" fmla="*/ 67563 h 323615"/>
              <a:gd name="connsiteX30" fmla="*/ 499714 w 902354"/>
              <a:gd name="connsiteY30" fmla="*/ 72234 h 323615"/>
              <a:gd name="connsiteX31" fmla="*/ 532678 w 902354"/>
              <a:gd name="connsiteY31" fmla="*/ 58107 h 323615"/>
              <a:gd name="connsiteX32" fmla="*/ 565642 w 902354"/>
              <a:gd name="connsiteY32" fmla="*/ 43980 h 323615"/>
              <a:gd name="connsiteX33" fmla="*/ 595852 w 902354"/>
              <a:gd name="connsiteY33" fmla="*/ 31033 h 323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902354" h="323615">
                <a:moveTo>
                  <a:pt x="595852" y="31033"/>
                </a:moveTo>
                <a:lnTo>
                  <a:pt x="587738" y="83215"/>
                </a:lnTo>
                <a:lnTo>
                  <a:pt x="890667" y="130315"/>
                </a:lnTo>
                <a:lnTo>
                  <a:pt x="890256" y="132956"/>
                </a:lnTo>
                <a:lnTo>
                  <a:pt x="902354" y="154090"/>
                </a:lnTo>
                <a:lnTo>
                  <a:pt x="881488" y="189350"/>
                </a:lnTo>
                <a:lnTo>
                  <a:pt x="863545" y="205813"/>
                </a:lnTo>
                <a:lnTo>
                  <a:pt x="845600" y="222276"/>
                </a:lnTo>
                <a:lnTo>
                  <a:pt x="827657" y="238738"/>
                </a:lnTo>
                <a:lnTo>
                  <a:pt x="794692" y="252866"/>
                </a:lnTo>
                <a:lnTo>
                  <a:pt x="746707" y="264657"/>
                </a:lnTo>
                <a:lnTo>
                  <a:pt x="665757" y="290575"/>
                </a:lnTo>
                <a:lnTo>
                  <a:pt x="584808" y="316495"/>
                </a:lnTo>
                <a:lnTo>
                  <a:pt x="506781" y="323615"/>
                </a:lnTo>
                <a:lnTo>
                  <a:pt x="431676" y="311938"/>
                </a:lnTo>
                <a:lnTo>
                  <a:pt x="338628" y="316724"/>
                </a:lnTo>
                <a:lnTo>
                  <a:pt x="263524" y="305046"/>
                </a:lnTo>
                <a:lnTo>
                  <a:pt x="188420" y="293369"/>
                </a:lnTo>
                <a:lnTo>
                  <a:pt x="131259" y="265229"/>
                </a:lnTo>
                <a:lnTo>
                  <a:pt x="56155" y="253552"/>
                </a:lnTo>
                <a:lnTo>
                  <a:pt x="0" y="225907"/>
                </a:lnTo>
                <a:lnTo>
                  <a:pt x="35124" y="0"/>
                </a:lnTo>
                <a:lnTo>
                  <a:pt x="64108" y="4506"/>
                </a:lnTo>
                <a:lnTo>
                  <a:pt x="109171" y="11512"/>
                </a:lnTo>
                <a:lnTo>
                  <a:pt x="166332" y="39652"/>
                </a:lnTo>
                <a:lnTo>
                  <a:pt x="226415" y="48994"/>
                </a:lnTo>
                <a:lnTo>
                  <a:pt x="301520" y="60672"/>
                </a:lnTo>
                <a:lnTo>
                  <a:pt x="361603" y="70013"/>
                </a:lnTo>
                <a:lnTo>
                  <a:pt x="421686" y="79355"/>
                </a:lnTo>
                <a:lnTo>
                  <a:pt x="469671" y="67563"/>
                </a:lnTo>
                <a:lnTo>
                  <a:pt x="499714" y="72234"/>
                </a:lnTo>
                <a:lnTo>
                  <a:pt x="532678" y="58107"/>
                </a:lnTo>
                <a:lnTo>
                  <a:pt x="565642" y="43980"/>
                </a:lnTo>
                <a:lnTo>
                  <a:pt x="595852" y="3103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3350421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42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7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2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87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2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9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2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35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00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2500"/>
                            </p:stCondLst>
                            <p:childTnLst>
                              <p:par>
                                <p:cTn id="58" presetID="22" presetClass="entr" presetSubtype="4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40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5500"/>
                            </p:stCondLst>
                            <p:childTnLst>
                              <p:par>
                                <p:cTn id="6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70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9300"/>
                            </p:stCondLst>
                            <p:childTnLst>
                              <p:par>
                                <p:cTn id="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800"/>
                            </p:stCondLst>
                            <p:childTnLst>
                              <p:par>
                                <p:cTn id="8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23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38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53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6800"/>
                            </p:stCondLst>
                            <p:childTnLst>
                              <p:par>
                                <p:cTn id="9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2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9100"/>
                            </p:stCondLst>
                            <p:childTnLst>
                              <p:par>
                                <p:cTn id="10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6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20600"/>
                            </p:stCondLst>
                            <p:childTnLst>
                              <p:par>
                                <p:cTn id="10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0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2500"/>
                            </p:stCondLst>
                            <p:childTnLst>
                              <p:par>
                                <p:cTn id="1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3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"/>
                            </p:stCondLst>
                            <p:childTnLst>
                              <p:par>
                                <p:cTn id="12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5500"/>
                            </p:stCondLst>
                            <p:childTnLst>
                              <p:par>
                                <p:cTn id="12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7000"/>
                            </p:stCondLst>
                            <p:childTnLst>
                              <p:par>
                                <p:cTn id="13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5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8500"/>
                            </p:stCondLst>
                            <p:childTnLst>
                              <p:par>
                                <p:cTn id="13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0000"/>
                            </p:stCondLst>
                            <p:childTnLst>
                              <p:par>
                                <p:cTn id="14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3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8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1000"/>
                            </p:stCondLst>
                            <p:childTnLst>
                              <p:par>
                                <p:cTn id="15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2500"/>
                            </p:stCondLst>
                            <p:childTnLst>
                              <p:par>
                                <p:cTn id="15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6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9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4800"/>
                            </p:stCondLst>
                            <p:childTnLst>
                              <p:par>
                                <p:cTn id="16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8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1000"/>
                            </p:stCondLst>
                            <p:childTnLst>
                              <p:par>
                                <p:cTn id="17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2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" fill="hold">
                            <p:stCondLst>
                              <p:cond delay="2500"/>
                            </p:stCondLst>
                            <p:childTnLst>
                              <p:par>
                                <p:cTn id="17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6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7" fill="hold">
                            <p:stCondLst>
                              <p:cond delay="4000"/>
                            </p:stCondLst>
                            <p:childTnLst>
                              <p:par>
                                <p:cTn id="17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0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3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6300"/>
                            </p:stCondLst>
                            <p:childTnLst>
                              <p:par>
                                <p:cTn id="18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7800"/>
                            </p:stCondLst>
                            <p:childTnLst>
                              <p:par>
                                <p:cTn id="18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9300"/>
                            </p:stCondLst>
                            <p:childTnLst>
                              <p:par>
                                <p:cTn id="19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5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8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>
                            <p:stCondLst>
                              <p:cond delay="11600"/>
                            </p:stCondLst>
                            <p:childTnLst>
                              <p:par>
                                <p:cTn id="20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2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13100"/>
                            </p:stCondLst>
                            <p:childTnLst>
                              <p:par>
                                <p:cTn id="204" presetID="22" presetClass="entr" presetSubtype="8" fill="hold" grpId="0" nodeType="after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6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22" presetClass="entr" presetSubtype="1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9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22" presetClass="entr" presetSubtype="8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2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22" presetClass="entr" presetSubtype="4" fill="hold" grpId="0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5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6" fill="hold">
                      <p:stCondLst>
                        <p:cond delay="indefinite"/>
                      </p:stCondLst>
                      <p:childTnLst>
                        <p:par>
                          <p:cTn id="217" fill="hold">
                            <p:stCondLst>
                              <p:cond delay="0"/>
                            </p:stCondLst>
                            <p:childTnLst>
                              <p:par>
                                <p:cTn id="21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0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4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7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" fill="hold">
                            <p:stCondLst>
                              <p:cond delay="3300"/>
                            </p:stCondLst>
                            <p:childTnLst>
                              <p:par>
                                <p:cTn id="22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1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2" fill="hold">
                            <p:stCondLst>
                              <p:cond delay="4800"/>
                            </p:stCondLst>
                            <p:childTnLst>
                              <p:par>
                                <p:cTn id="23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5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6" fill="hold">
                            <p:stCondLst>
                              <p:cond delay="6300"/>
                            </p:stCondLst>
                            <p:childTnLst>
                              <p:par>
                                <p:cTn id="23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9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0" fill="hold">
                            <p:stCondLst>
                              <p:cond delay="7800"/>
                            </p:stCondLst>
                            <p:childTnLst>
                              <p:par>
                                <p:cTn id="24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3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4" fill="hold">
                            <p:stCondLst>
                              <p:cond delay="9300"/>
                            </p:stCondLst>
                            <p:childTnLst>
                              <p:par>
                                <p:cTn id="24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7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10800"/>
                            </p:stCondLst>
                            <p:childTnLst>
                              <p:par>
                                <p:cTn id="24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8" grpId="0" animBg="1"/>
      <p:bldP spid="89" grpId="0" animBg="1"/>
      <p:bldP spid="90" grpId="0" animBg="1"/>
      <p:bldP spid="91" grpId="0" animBg="1"/>
      <p:bldP spid="96" grpId="0" animBg="1"/>
      <p:bldP spid="111" grpId="0" animBg="1"/>
      <p:bldP spid="121" grpId="0" animBg="1"/>
      <p:bldP spid="130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3" grpId="0" animBg="1"/>
      <p:bldP spid="164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Freeform 147">
            <a:extLst>
              <a:ext uri="{FF2B5EF4-FFF2-40B4-BE49-F238E27FC236}">
                <a16:creationId xmlns:a16="http://schemas.microsoft.com/office/drawing/2014/main" xmlns="" id="{77DC30D1-629A-443A-889E-73DADFE32558}"/>
              </a:ext>
            </a:extLst>
          </p:cNvPr>
          <p:cNvSpPr>
            <a:spLocks/>
          </p:cNvSpPr>
          <p:nvPr/>
        </p:nvSpPr>
        <p:spPr bwMode="auto">
          <a:xfrm>
            <a:off x="6002981" y="634343"/>
            <a:ext cx="643652" cy="869454"/>
          </a:xfrm>
          <a:custGeom>
            <a:avLst/>
            <a:gdLst>
              <a:gd name="T0" fmla="*/ 80 w 176"/>
              <a:gd name="T1" fmla="*/ 64 h 188"/>
              <a:gd name="T2" fmla="*/ 84 w 176"/>
              <a:gd name="T3" fmla="*/ 48 h 188"/>
              <a:gd name="T4" fmla="*/ 88 w 176"/>
              <a:gd name="T5" fmla="*/ 36 h 188"/>
              <a:gd name="T6" fmla="*/ 92 w 176"/>
              <a:gd name="T7" fmla="*/ 28 h 188"/>
              <a:gd name="T8" fmla="*/ 92 w 176"/>
              <a:gd name="T9" fmla="*/ 20 h 188"/>
              <a:gd name="T10" fmla="*/ 88 w 176"/>
              <a:gd name="T11" fmla="*/ 16 h 188"/>
              <a:gd name="T12" fmla="*/ 92 w 176"/>
              <a:gd name="T13" fmla="*/ 12 h 188"/>
              <a:gd name="T14" fmla="*/ 96 w 176"/>
              <a:gd name="T15" fmla="*/ 8 h 188"/>
              <a:gd name="T16" fmla="*/ 100 w 176"/>
              <a:gd name="T17" fmla="*/ 4 h 188"/>
              <a:gd name="T18" fmla="*/ 108 w 176"/>
              <a:gd name="T19" fmla="*/ 0 h 188"/>
              <a:gd name="T20" fmla="*/ 116 w 176"/>
              <a:gd name="T21" fmla="*/ 4 h 188"/>
              <a:gd name="T22" fmla="*/ 128 w 176"/>
              <a:gd name="T23" fmla="*/ 4 h 188"/>
              <a:gd name="T24" fmla="*/ 140 w 176"/>
              <a:gd name="T25" fmla="*/ 12 h 188"/>
              <a:gd name="T26" fmla="*/ 156 w 176"/>
              <a:gd name="T27" fmla="*/ 20 h 188"/>
              <a:gd name="T28" fmla="*/ 164 w 176"/>
              <a:gd name="T29" fmla="*/ 28 h 188"/>
              <a:gd name="T30" fmla="*/ 172 w 176"/>
              <a:gd name="T31" fmla="*/ 32 h 188"/>
              <a:gd name="T32" fmla="*/ 176 w 176"/>
              <a:gd name="T33" fmla="*/ 36 h 188"/>
              <a:gd name="T34" fmla="*/ 176 w 176"/>
              <a:gd name="T35" fmla="*/ 44 h 188"/>
              <a:gd name="T36" fmla="*/ 176 w 176"/>
              <a:gd name="T37" fmla="*/ 48 h 188"/>
              <a:gd name="T38" fmla="*/ 168 w 176"/>
              <a:gd name="T39" fmla="*/ 56 h 188"/>
              <a:gd name="T40" fmla="*/ 160 w 176"/>
              <a:gd name="T41" fmla="*/ 64 h 188"/>
              <a:gd name="T42" fmla="*/ 152 w 176"/>
              <a:gd name="T43" fmla="*/ 68 h 188"/>
              <a:gd name="T44" fmla="*/ 144 w 176"/>
              <a:gd name="T45" fmla="*/ 80 h 188"/>
              <a:gd name="T46" fmla="*/ 132 w 176"/>
              <a:gd name="T47" fmla="*/ 88 h 188"/>
              <a:gd name="T48" fmla="*/ 116 w 176"/>
              <a:gd name="T49" fmla="*/ 104 h 188"/>
              <a:gd name="T50" fmla="*/ 100 w 176"/>
              <a:gd name="T51" fmla="*/ 120 h 188"/>
              <a:gd name="T52" fmla="*/ 80 w 176"/>
              <a:gd name="T53" fmla="*/ 140 h 188"/>
              <a:gd name="T54" fmla="*/ 60 w 176"/>
              <a:gd name="T55" fmla="*/ 164 h 188"/>
              <a:gd name="T56" fmla="*/ 36 w 176"/>
              <a:gd name="T57" fmla="*/ 188 h 188"/>
              <a:gd name="T58" fmla="*/ 0 w 176"/>
              <a:gd name="T59" fmla="*/ 188 h 188"/>
              <a:gd name="T60" fmla="*/ 16 w 176"/>
              <a:gd name="T61" fmla="*/ 168 h 188"/>
              <a:gd name="T62" fmla="*/ 28 w 176"/>
              <a:gd name="T63" fmla="*/ 148 h 188"/>
              <a:gd name="T64" fmla="*/ 40 w 176"/>
              <a:gd name="T65" fmla="*/ 128 h 188"/>
              <a:gd name="T66" fmla="*/ 52 w 176"/>
              <a:gd name="T67" fmla="*/ 112 h 188"/>
              <a:gd name="T68" fmla="*/ 60 w 176"/>
              <a:gd name="T69" fmla="*/ 96 h 188"/>
              <a:gd name="T70" fmla="*/ 68 w 176"/>
              <a:gd name="T71" fmla="*/ 84 h 188"/>
              <a:gd name="T72" fmla="*/ 72 w 176"/>
              <a:gd name="T73" fmla="*/ 72 h 188"/>
              <a:gd name="T74" fmla="*/ 80 w 176"/>
              <a:gd name="T75" fmla="*/ 64 h 188"/>
              <a:gd name="T76" fmla="*/ 80 w 176"/>
              <a:gd name="T77" fmla="*/ 64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88">
                <a:moveTo>
                  <a:pt x="80" y="64"/>
                </a:moveTo>
                <a:lnTo>
                  <a:pt x="84" y="48"/>
                </a:lnTo>
                <a:lnTo>
                  <a:pt x="88" y="36"/>
                </a:lnTo>
                <a:lnTo>
                  <a:pt x="92" y="28"/>
                </a:lnTo>
                <a:lnTo>
                  <a:pt x="92" y="20"/>
                </a:lnTo>
                <a:lnTo>
                  <a:pt x="88" y="16"/>
                </a:lnTo>
                <a:lnTo>
                  <a:pt x="92" y="12"/>
                </a:lnTo>
                <a:lnTo>
                  <a:pt x="96" y="8"/>
                </a:lnTo>
                <a:lnTo>
                  <a:pt x="100" y="4"/>
                </a:lnTo>
                <a:lnTo>
                  <a:pt x="108" y="0"/>
                </a:lnTo>
                <a:lnTo>
                  <a:pt x="116" y="4"/>
                </a:lnTo>
                <a:lnTo>
                  <a:pt x="128" y="4"/>
                </a:lnTo>
                <a:lnTo>
                  <a:pt x="140" y="12"/>
                </a:lnTo>
                <a:lnTo>
                  <a:pt x="156" y="20"/>
                </a:lnTo>
                <a:lnTo>
                  <a:pt x="164" y="28"/>
                </a:lnTo>
                <a:lnTo>
                  <a:pt x="172" y="32"/>
                </a:lnTo>
                <a:lnTo>
                  <a:pt x="176" y="36"/>
                </a:lnTo>
                <a:lnTo>
                  <a:pt x="176" y="44"/>
                </a:lnTo>
                <a:lnTo>
                  <a:pt x="176" y="48"/>
                </a:lnTo>
                <a:lnTo>
                  <a:pt x="168" y="56"/>
                </a:lnTo>
                <a:lnTo>
                  <a:pt x="160" y="64"/>
                </a:lnTo>
                <a:lnTo>
                  <a:pt x="152" y="68"/>
                </a:lnTo>
                <a:lnTo>
                  <a:pt x="144" y="80"/>
                </a:lnTo>
                <a:lnTo>
                  <a:pt x="132" y="88"/>
                </a:lnTo>
                <a:lnTo>
                  <a:pt x="116" y="104"/>
                </a:lnTo>
                <a:lnTo>
                  <a:pt x="100" y="120"/>
                </a:lnTo>
                <a:lnTo>
                  <a:pt x="80" y="140"/>
                </a:lnTo>
                <a:lnTo>
                  <a:pt x="60" y="164"/>
                </a:lnTo>
                <a:lnTo>
                  <a:pt x="36" y="188"/>
                </a:lnTo>
                <a:lnTo>
                  <a:pt x="0" y="188"/>
                </a:lnTo>
                <a:lnTo>
                  <a:pt x="16" y="168"/>
                </a:lnTo>
                <a:lnTo>
                  <a:pt x="28" y="148"/>
                </a:lnTo>
                <a:lnTo>
                  <a:pt x="40" y="128"/>
                </a:lnTo>
                <a:lnTo>
                  <a:pt x="52" y="112"/>
                </a:lnTo>
                <a:lnTo>
                  <a:pt x="60" y="96"/>
                </a:lnTo>
                <a:lnTo>
                  <a:pt x="68" y="84"/>
                </a:lnTo>
                <a:lnTo>
                  <a:pt x="72" y="72"/>
                </a:lnTo>
                <a:lnTo>
                  <a:pt x="80" y="64"/>
                </a:lnTo>
                <a:lnTo>
                  <a:pt x="80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148">
            <a:extLst>
              <a:ext uri="{FF2B5EF4-FFF2-40B4-BE49-F238E27FC236}">
                <a16:creationId xmlns:a16="http://schemas.microsoft.com/office/drawing/2014/main" xmlns="" id="{E8639257-2FB4-4A2F-8EEE-9821E1336055}"/>
              </a:ext>
            </a:extLst>
          </p:cNvPr>
          <p:cNvSpPr>
            <a:spLocks/>
          </p:cNvSpPr>
          <p:nvPr/>
        </p:nvSpPr>
        <p:spPr bwMode="auto">
          <a:xfrm>
            <a:off x="5315443" y="1337306"/>
            <a:ext cx="1345818" cy="314483"/>
          </a:xfrm>
          <a:custGeom>
            <a:avLst/>
            <a:gdLst>
              <a:gd name="T0" fmla="*/ 216 w 368"/>
              <a:gd name="T1" fmla="*/ 12 h 68"/>
              <a:gd name="T2" fmla="*/ 256 w 368"/>
              <a:gd name="T3" fmla="*/ 4 h 68"/>
              <a:gd name="T4" fmla="*/ 288 w 368"/>
              <a:gd name="T5" fmla="*/ 0 h 68"/>
              <a:gd name="T6" fmla="*/ 312 w 368"/>
              <a:gd name="T7" fmla="*/ 0 h 68"/>
              <a:gd name="T8" fmla="*/ 328 w 368"/>
              <a:gd name="T9" fmla="*/ 0 h 68"/>
              <a:gd name="T10" fmla="*/ 344 w 368"/>
              <a:gd name="T11" fmla="*/ 4 h 68"/>
              <a:gd name="T12" fmla="*/ 360 w 368"/>
              <a:gd name="T13" fmla="*/ 8 h 68"/>
              <a:gd name="T14" fmla="*/ 368 w 368"/>
              <a:gd name="T15" fmla="*/ 12 h 68"/>
              <a:gd name="T16" fmla="*/ 368 w 368"/>
              <a:gd name="T17" fmla="*/ 16 h 68"/>
              <a:gd name="T18" fmla="*/ 364 w 368"/>
              <a:gd name="T19" fmla="*/ 24 h 68"/>
              <a:gd name="T20" fmla="*/ 352 w 368"/>
              <a:gd name="T21" fmla="*/ 32 h 68"/>
              <a:gd name="T22" fmla="*/ 336 w 368"/>
              <a:gd name="T23" fmla="*/ 40 h 68"/>
              <a:gd name="T24" fmla="*/ 328 w 368"/>
              <a:gd name="T25" fmla="*/ 40 h 68"/>
              <a:gd name="T26" fmla="*/ 312 w 368"/>
              <a:gd name="T27" fmla="*/ 44 h 68"/>
              <a:gd name="T28" fmla="*/ 288 w 368"/>
              <a:gd name="T29" fmla="*/ 48 h 68"/>
              <a:gd name="T30" fmla="*/ 260 w 368"/>
              <a:gd name="T31" fmla="*/ 48 h 68"/>
              <a:gd name="T32" fmla="*/ 164 w 368"/>
              <a:gd name="T33" fmla="*/ 60 h 68"/>
              <a:gd name="T34" fmla="*/ 116 w 368"/>
              <a:gd name="T35" fmla="*/ 64 h 68"/>
              <a:gd name="T36" fmla="*/ 88 w 368"/>
              <a:gd name="T37" fmla="*/ 64 h 68"/>
              <a:gd name="T38" fmla="*/ 72 w 368"/>
              <a:gd name="T39" fmla="*/ 68 h 68"/>
              <a:gd name="T40" fmla="*/ 60 w 368"/>
              <a:gd name="T41" fmla="*/ 68 h 68"/>
              <a:gd name="T42" fmla="*/ 48 w 368"/>
              <a:gd name="T43" fmla="*/ 68 h 68"/>
              <a:gd name="T44" fmla="*/ 32 w 368"/>
              <a:gd name="T45" fmla="*/ 64 h 68"/>
              <a:gd name="T46" fmla="*/ 12 w 368"/>
              <a:gd name="T47" fmla="*/ 56 h 68"/>
              <a:gd name="T48" fmla="*/ 4 w 368"/>
              <a:gd name="T49" fmla="*/ 48 h 68"/>
              <a:gd name="T50" fmla="*/ 0 w 368"/>
              <a:gd name="T51" fmla="*/ 44 h 68"/>
              <a:gd name="T52" fmla="*/ 8 w 368"/>
              <a:gd name="T53" fmla="*/ 40 h 68"/>
              <a:gd name="T54" fmla="*/ 16 w 368"/>
              <a:gd name="T55" fmla="*/ 40 h 68"/>
              <a:gd name="T56" fmla="*/ 32 w 368"/>
              <a:gd name="T57" fmla="*/ 36 h 68"/>
              <a:gd name="T58" fmla="*/ 52 w 368"/>
              <a:gd name="T59" fmla="*/ 36 h 68"/>
              <a:gd name="T60" fmla="*/ 84 w 368"/>
              <a:gd name="T61" fmla="*/ 32 h 68"/>
              <a:gd name="T62" fmla="*/ 120 w 368"/>
              <a:gd name="T63" fmla="*/ 28 h 68"/>
              <a:gd name="T64" fmla="*/ 164 w 368"/>
              <a:gd name="T65" fmla="*/ 20 h 68"/>
              <a:gd name="T66" fmla="*/ 192 w 368"/>
              <a:gd name="T67" fmla="*/ 1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68" h="68">
                <a:moveTo>
                  <a:pt x="192" y="16"/>
                </a:moveTo>
                <a:lnTo>
                  <a:pt x="216" y="12"/>
                </a:lnTo>
                <a:lnTo>
                  <a:pt x="236" y="8"/>
                </a:lnTo>
                <a:lnTo>
                  <a:pt x="256" y="4"/>
                </a:lnTo>
                <a:lnTo>
                  <a:pt x="276" y="4"/>
                </a:lnTo>
                <a:lnTo>
                  <a:pt x="288" y="0"/>
                </a:lnTo>
                <a:lnTo>
                  <a:pt x="300" y="0"/>
                </a:lnTo>
                <a:lnTo>
                  <a:pt x="312" y="0"/>
                </a:lnTo>
                <a:lnTo>
                  <a:pt x="316" y="0"/>
                </a:lnTo>
                <a:lnTo>
                  <a:pt x="328" y="0"/>
                </a:lnTo>
                <a:lnTo>
                  <a:pt x="336" y="0"/>
                </a:lnTo>
                <a:lnTo>
                  <a:pt x="344" y="4"/>
                </a:lnTo>
                <a:lnTo>
                  <a:pt x="352" y="4"/>
                </a:lnTo>
                <a:lnTo>
                  <a:pt x="360" y="8"/>
                </a:lnTo>
                <a:lnTo>
                  <a:pt x="364" y="8"/>
                </a:lnTo>
                <a:lnTo>
                  <a:pt x="368" y="12"/>
                </a:lnTo>
                <a:lnTo>
                  <a:pt x="368" y="12"/>
                </a:lnTo>
                <a:lnTo>
                  <a:pt x="368" y="16"/>
                </a:lnTo>
                <a:lnTo>
                  <a:pt x="364" y="20"/>
                </a:lnTo>
                <a:lnTo>
                  <a:pt x="364" y="24"/>
                </a:lnTo>
                <a:lnTo>
                  <a:pt x="360" y="28"/>
                </a:lnTo>
                <a:lnTo>
                  <a:pt x="352" y="32"/>
                </a:lnTo>
                <a:lnTo>
                  <a:pt x="348" y="36"/>
                </a:lnTo>
                <a:lnTo>
                  <a:pt x="336" y="40"/>
                </a:lnTo>
                <a:lnTo>
                  <a:pt x="332" y="40"/>
                </a:lnTo>
                <a:lnTo>
                  <a:pt x="328" y="40"/>
                </a:lnTo>
                <a:lnTo>
                  <a:pt x="320" y="44"/>
                </a:lnTo>
                <a:lnTo>
                  <a:pt x="312" y="44"/>
                </a:lnTo>
                <a:lnTo>
                  <a:pt x="300" y="44"/>
                </a:lnTo>
                <a:lnTo>
                  <a:pt x="288" y="48"/>
                </a:lnTo>
                <a:lnTo>
                  <a:pt x="276" y="48"/>
                </a:lnTo>
                <a:lnTo>
                  <a:pt x="260" y="48"/>
                </a:lnTo>
                <a:lnTo>
                  <a:pt x="196" y="56"/>
                </a:lnTo>
                <a:lnTo>
                  <a:pt x="164" y="60"/>
                </a:lnTo>
                <a:lnTo>
                  <a:pt x="132" y="60"/>
                </a:lnTo>
                <a:lnTo>
                  <a:pt x="116" y="64"/>
                </a:lnTo>
                <a:lnTo>
                  <a:pt x="100" y="64"/>
                </a:lnTo>
                <a:lnTo>
                  <a:pt x="88" y="64"/>
                </a:lnTo>
                <a:lnTo>
                  <a:pt x="80" y="68"/>
                </a:lnTo>
                <a:lnTo>
                  <a:pt x="72" y="68"/>
                </a:lnTo>
                <a:lnTo>
                  <a:pt x="64" y="68"/>
                </a:lnTo>
                <a:lnTo>
                  <a:pt x="60" y="68"/>
                </a:lnTo>
                <a:lnTo>
                  <a:pt x="56" y="68"/>
                </a:lnTo>
                <a:lnTo>
                  <a:pt x="48" y="68"/>
                </a:lnTo>
                <a:lnTo>
                  <a:pt x="40" y="68"/>
                </a:lnTo>
                <a:lnTo>
                  <a:pt x="32" y="64"/>
                </a:lnTo>
                <a:lnTo>
                  <a:pt x="20" y="60"/>
                </a:lnTo>
                <a:lnTo>
                  <a:pt x="12" y="56"/>
                </a:lnTo>
                <a:lnTo>
                  <a:pt x="4" y="56"/>
                </a:lnTo>
                <a:lnTo>
                  <a:pt x="4" y="48"/>
                </a:lnTo>
                <a:lnTo>
                  <a:pt x="0" y="44"/>
                </a:lnTo>
                <a:lnTo>
                  <a:pt x="0" y="44"/>
                </a:lnTo>
                <a:lnTo>
                  <a:pt x="4" y="40"/>
                </a:lnTo>
                <a:lnTo>
                  <a:pt x="8" y="40"/>
                </a:lnTo>
                <a:lnTo>
                  <a:pt x="12" y="40"/>
                </a:lnTo>
                <a:lnTo>
                  <a:pt x="16" y="40"/>
                </a:lnTo>
                <a:lnTo>
                  <a:pt x="24" y="36"/>
                </a:lnTo>
                <a:lnTo>
                  <a:pt x="32" y="36"/>
                </a:lnTo>
                <a:lnTo>
                  <a:pt x="44" y="36"/>
                </a:lnTo>
                <a:lnTo>
                  <a:pt x="52" y="36"/>
                </a:lnTo>
                <a:lnTo>
                  <a:pt x="68" y="32"/>
                </a:lnTo>
                <a:lnTo>
                  <a:pt x="84" y="32"/>
                </a:lnTo>
                <a:lnTo>
                  <a:pt x="100" y="28"/>
                </a:lnTo>
                <a:lnTo>
                  <a:pt x="120" y="28"/>
                </a:lnTo>
                <a:lnTo>
                  <a:pt x="140" y="24"/>
                </a:lnTo>
                <a:lnTo>
                  <a:pt x="164" y="20"/>
                </a:lnTo>
                <a:lnTo>
                  <a:pt x="192" y="16"/>
                </a:lnTo>
                <a:lnTo>
                  <a:pt x="192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49">
            <a:extLst>
              <a:ext uri="{FF2B5EF4-FFF2-40B4-BE49-F238E27FC236}">
                <a16:creationId xmlns:a16="http://schemas.microsoft.com/office/drawing/2014/main" xmlns="" id="{A84ACC05-F559-4D2F-B408-171F48C2D454}"/>
              </a:ext>
            </a:extLst>
          </p:cNvPr>
          <p:cNvSpPr>
            <a:spLocks/>
          </p:cNvSpPr>
          <p:nvPr/>
        </p:nvSpPr>
        <p:spPr bwMode="auto">
          <a:xfrm>
            <a:off x="5490985" y="856331"/>
            <a:ext cx="351083" cy="499474"/>
          </a:xfrm>
          <a:custGeom>
            <a:avLst/>
            <a:gdLst>
              <a:gd name="T0" fmla="*/ 40 w 96"/>
              <a:gd name="T1" fmla="*/ 8 h 108"/>
              <a:gd name="T2" fmla="*/ 60 w 96"/>
              <a:gd name="T3" fmla="*/ 20 h 108"/>
              <a:gd name="T4" fmla="*/ 72 w 96"/>
              <a:gd name="T5" fmla="*/ 28 h 108"/>
              <a:gd name="T6" fmla="*/ 80 w 96"/>
              <a:gd name="T7" fmla="*/ 36 h 108"/>
              <a:gd name="T8" fmla="*/ 88 w 96"/>
              <a:gd name="T9" fmla="*/ 44 h 108"/>
              <a:gd name="T10" fmla="*/ 92 w 96"/>
              <a:gd name="T11" fmla="*/ 52 h 108"/>
              <a:gd name="T12" fmla="*/ 92 w 96"/>
              <a:gd name="T13" fmla="*/ 64 h 108"/>
              <a:gd name="T14" fmla="*/ 96 w 96"/>
              <a:gd name="T15" fmla="*/ 72 h 108"/>
              <a:gd name="T16" fmla="*/ 96 w 96"/>
              <a:gd name="T17" fmla="*/ 84 h 108"/>
              <a:gd name="T18" fmla="*/ 96 w 96"/>
              <a:gd name="T19" fmla="*/ 92 h 108"/>
              <a:gd name="T20" fmla="*/ 92 w 96"/>
              <a:gd name="T21" fmla="*/ 100 h 108"/>
              <a:gd name="T22" fmla="*/ 92 w 96"/>
              <a:gd name="T23" fmla="*/ 100 h 108"/>
              <a:gd name="T24" fmla="*/ 88 w 96"/>
              <a:gd name="T25" fmla="*/ 104 h 108"/>
              <a:gd name="T26" fmla="*/ 84 w 96"/>
              <a:gd name="T27" fmla="*/ 108 h 108"/>
              <a:gd name="T28" fmla="*/ 76 w 96"/>
              <a:gd name="T29" fmla="*/ 108 h 108"/>
              <a:gd name="T30" fmla="*/ 72 w 96"/>
              <a:gd name="T31" fmla="*/ 108 h 108"/>
              <a:gd name="T32" fmla="*/ 64 w 96"/>
              <a:gd name="T33" fmla="*/ 108 h 108"/>
              <a:gd name="T34" fmla="*/ 56 w 96"/>
              <a:gd name="T35" fmla="*/ 100 h 108"/>
              <a:gd name="T36" fmla="*/ 44 w 96"/>
              <a:gd name="T37" fmla="*/ 92 h 108"/>
              <a:gd name="T38" fmla="*/ 32 w 96"/>
              <a:gd name="T39" fmla="*/ 84 h 108"/>
              <a:gd name="T40" fmla="*/ 24 w 96"/>
              <a:gd name="T41" fmla="*/ 68 h 108"/>
              <a:gd name="T42" fmla="*/ 12 w 96"/>
              <a:gd name="T43" fmla="*/ 56 h 108"/>
              <a:gd name="T44" fmla="*/ 8 w 96"/>
              <a:gd name="T45" fmla="*/ 44 h 108"/>
              <a:gd name="T46" fmla="*/ 4 w 96"/>
              <a:gd name="T47" fmla="*/ 32 h 108"/>
              <a:gd name="T48" fmla="*/ 0 w 96"/>
              <a:gd name="T49" fmla="*/ 20 h 108"/>
              <a:gd name="T50" fmla="*/ 0 w 96"/>
              <a:gd name="T51" fmla="*/ 12 h 108"/>
              <a:gd name="T52" fmla="*/ 0 w 96"/>
              <a:gd name="T53" fmla="*/ 4 h 108"/>
              <a:gd name="T54" fmla="*/ 8 w 96"/>
              <a:gd name="T55" fmla="*/ 0 h 108"/>
              <a:gd name="T56" fmla="*/ 12 w 96"/>
              <a:gd name="T57" fmla="*/ 0 h 108"/>
              <a:gd name="T58" fmla="*/ 20 w 96"/>
              <a:gd name="T59" fmla="*/ 0 h 108"/>
              <a:gd name="T60" fmla="*/ 28 w 96"/>
              <a:gd name="T61" fmla="*/ 4 h 108"/>
              <a:gd name="T62" fmla="*/ 40 w 96"/>
              <a:gd name="T63" fmla="*/ 8 h 108"/>
              <a:gd name="T64" fmla="*/ 40 w 96"/>
              <a:gd name="T65" fmla="*/ 8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6" h="108">
                <a:moveTo>
                  <a:pt x="40" y="8"/>
                </a:moveTo>
                <a:lnTo>
                  <a:pt x="60" y="20"/>
                </a:lnTo>
                <a:lnTo>
                  <a:pt x="72" y="28"/>
                </a:lnTo>
                <a:lnTo>
                  <a:pt x="80" y="36"/>
                </a:lnTo>
                <a:lnTo>
                  <a:pt x="88" y="44"/>
                </a:lnTo>
                <a:lnTo>
                  <a:pt x="92" y="52"/>
                </a:lnTo>
                <a:lnTo>
                  <a:pt x="92" y="64"/>
                </a:lnTo>
                <a:lnTo>
                  <a:pt x="96" y="72"/>
                </a:lnTo>
                <a:lnTo>
                  <a:pt x="96" y="84"/>
                </a:lnTo>
                <a:lnTo>
                  <a:pt x="96" y="92"/>
                </a:lnTo>
                <a:lnTo>
                  <a:pt x="92" y="100"/>
                </a:lnTo>
                <a:lnTo>
                  <a:pt x="92" y="100"/>
                </a:lnTo>
                <a:lnTo>
                  <a:pt x="88" y="104"/>
                </a:lnTo>
                <a:lnTo>
                  <a:pt x="84" y="108"/>
                </a:lnTo>
                <a:lnTo>
                  <a:pt x="76" y="108"/>
                </a:lnTo>
                <a:lnTo>
                  <a:pt x="72" y="108"/>
                </a:lnTo>
                <a:lnTo>
                  <a:pt x="64" y="108"/>
                </a:lnTo>
                <a:lnTo>
                  <a:pt x="56" y="100"/>
                </a:lnTo>
                <a:lnTo>
                  <a:pt x="44" y="92"/>
                </a:lnTo>
                <a:lnTo>
                  <a:pt x="32" y="84"/>
                </a:lnTo>
                <a:lnTo>
                  <a:pt x="24" y="68"/>
                </a:lnTo>
                <a:lnTo>
                  <a:pt x="12" y="56"/>
                </a:lnTo>
                <a:lnTo>
                  <a:pt x="8" y="44"/>
                </a:lnTo>
                <a:lnTo>
                  <a:pt x="4" y="32"/>
                </a:lnTo>
                <a:lnTo>
                  <a:pt x="0" y="20"/>
                </a:lnTo>
                <a:lnTo>
                  <a:pt x="0" y="12"/>
                </a:lnTo>
                <a:lnTo>
                  <a:pt x="0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4"/>
                </a:lnTo>
                <a:lnTo>
                  <a:pt x="40" y="8"/>
                </a:lnTo>
                <a:lnTo>
                  <a:pt x="4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150">
            <a:extLst>
              <a:ext uri="{FF2B5EF4-FFF2-40B4-BE49-F238E27FC236}">
                <a16:creationId xmlns:a16="http://schemas.microsoft.com/office/drawing/2014/main" xmlns="" id="{79703E60-ABA1-460D-A5F2-4CCB6F13DFE1}"/>
              </a:ext>
            </a:extLst>
          </p:cNvPr>
          <p:cNvSpPr>
            <a:spLocks/>
          </p:cNvSpPr>
          <p:nvPr/>
        </p:nvSpPr>
        <p:spPr bwMode="auto">
          <a:xfrm>
            <a:off x="4935103" y="1818280"/>
            <a:ext cx="2121127" cy="406978"/>
          </a:xfrm>
          <a:custGeom>
            <a:avLst/>
            <a:gdLst>
              <a:gd name="T0" fmla="*/ 424 w 580"/>
              <a:gd name="T1" fmla="*/ 4 h 88"/>
              <a:gd name="T2" fmla="*/ 492 w 580"/>
              <a:gd name="T3" fmla="*/ 0 h 88"/>
              <a:gd name="T4" fmla="*/ 532 w 580"/>
              <a:gd name="T5" fmla="*/ 4 h 88"/>
              <a:gd name="T6" fmla="*/ 560 w 580"/>
              <a:gd name="T7" fmla="*/ 16 h 88"/>
              <a:gd name="T8" fmla="*/ 576 w 580"/>
              <a:gd name="T9" fmla="*/ 28 h 88"/>
              <a:gd name="T10" fmla="*/ 580 w 580"/>
              <a:gd name="T11" fmla="*/ 40 h 88"/>
              <a:gd name="T12" fmla="*/ 572 w 580"/>
              <a:gd name="T13" fmla="*/ 44 h 88"/>
              <a:gd name="T14" fmla="*/ 552 w 580"/>
              <a:gd name="T15" fmla="*/ 48 h 88"/>
              <a:gd name="T16" fmla="*/ 516 w 580"/>
              <a:gd name="T17" fmla="*/ 48 h 88"/>
              <a:gd name="T18" fmla="*/ 468 w 580"/>
              <a:gd name="T19" fmla="*/ 52 h 88"/>
              <a:gd name="T20" fmla="*/ 412 w 580"/>
              <a:gd name="T21" fmla="*/ 52 h 88"/>
              <a:gd name="T22" fmla="*/ 348 w 580"/>
              <a:gd name="T23" fmla="*/ 56 h 88"/>
              <a:gd name="T24" fmla="*/ 216 w 580"/>
              <a:gd name="T25" fmla="*/ 68 h 88"/>
              <a:gd name="T26" fmla="*/ 180 w 580"/>
              <a:gd name="T27" fmla="*/ 72 h 88"/>
              <a:gd name="T28" fmla="*/ 148 w 580"/>
              <a:gd name="T29" fmla="*/ 76 h 88"/>
              <a:gd name="T30" fmla="*/ 124 w 580"/>
              <a:gd name="T31" fmla="*/ 80 h 88"/>
              <a:gd name="T32" fmla="*/ 100 w 580"/>
              <a:gd name="T33" fmla="*/ 84 h 88"/>
              <a:gd name="T34" fmla="*/ 84 w 580"/>
              <a:gd name="T35" fmla="*/ 84 h 88"/>
              <a:gd name="T36" fmla="*/ 60 w 580"/>
              <a:gd name="T37" fmla="*/ 88 h 88"/>
              <a:gd name="T38" fmla="*/ 44 w 580"/>
              <a:gd name="T39" fmla="*/ 84 h 88"/>
              <a:gd name="T40" fmla="*/ 28 w 580"/>
              <a:gd name="T41" fmla="*/ 80 h 88"/>
              <a:gd name="T42" fmla="*/ 12 w 580"/>
              <a:gd name="T43" fmla="*/ 72 h 88"/>
              <a:gd name="T44" fmla="*/ 4 w 580"/>
              <a:gd name="T45" fmla="*/ 64 h 88"/>
              <a:gd name="T46" fmla="*/ 0 w 580"/>
              <a:gd name="T47" fmla="*/ 56 h 88"/>
              <a:gd name="T48" fmla="*/ 8 w 580"/>
              <a:gd name="T49" fmla="*/ 52 h 88"/>
              <a:gd name="T50" fmla="*/ 20 w 580"/>
              <a:gd name="T51" fmla="*/ 48 h 88"/>
              <a:gd name="T52" fmla="*/ 36 w 580"/>
              <a:gd name="T53" fmla="*/ 48 h 88"/>
              <a:gd name="T54" fmla="*/ 60 w 580"/>
              <a:gd name="T55" fmla="*/ 48 h 88"/>
              <a:gd name="T56" fmla="*/ 92 w 580"/>
              <a:gd name="T57" fmla="*/ 44 h 88"/>
              <a:gd name="T58" fmla="*/ 148 w 580"/>
              <a:gd name="T59" fmla="*/ 40 h 88"/>
              <a:gd name="T60" fmla="*/ 232 w 580"/>
              <a:gd name="T61" fmla="*/ 28 h 88"/>
              <a:gd name="T62" fmla="*/ 292 w 580"/>
              <a:gd name="T63" fmla="*/ 20 h 88"/>
              <a:gd name="T64" fmla="*/ 332 w 580"/>
              <a:gd name="T65" fmla="*/ 16 h 88"/>
              <a:gd name="T66" fmla="*/ 364 w 580"/>
              <a:gd name="T67" fmla="*/ 12 h 88"/>
              <a:gd name="T68" fmla="*/ 388 w 580"/>
              <a:gd name="T69" fmla="*/ 8 h 88"/>
              <a:gd name="T70" fmla="*/ 400 w 580"/>
              <a:gd name="T71" fmla="*/ 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80" h="88">
                <a:moveTo>
                  <a:pt x="400" y="8"/>
                </a:moveTo>
                <a:lnTo>
                  <a:pt x="424" y="4"/>
                </a:lnTo>
                <a:lnTo>
                  <a:pt x="448" y="0"/>
                </a:lnTo>
                <a:lnTo>
                  <a:pt x="492" y="0"/>
                </a:lnTo>
                <a:lnTo>
                  <a:pt x="512" y="0"/>
                </a:lnTo>
                <a:lnTo>
                  <a:pt x="532" y="4"/>
                </a:lnTo>
                <a:lnTo>
                  <a:pt x="548" y="8"/>
                </a:lnTo>
                <a:lnTo>
                  <a:pt x="560" y="16"/>
                </a:lnTo>
                <a:lnTo>
                  <a:pt x="568" y="24"/>
                </a:lnTo>
                <a:lnTo>
                  <a:pt x="576" y="28"/>
                </a:lnTo>
                <a:lnTo>
                  <a:pt x="580" y="36"/>
                </a:lnTo>
                <a:lnTo>
                  <a:pt x="580" y="40"/>
                </a:lnTo>
                <a:lnTo>
                  <a:pt x="580" y="44"/>
                </a:lnTo>
                <a:lnTo>
                  <a:pt x="572" y="44"/>
                </a:lnTo>
                <a:lnTo>
                  <a:pt x="564" y="48"/>
                </a:lnTo>
                <a:lnTo>
                  <a:pt x="552" y="48"/>
                </a:lnTo>
                <a:lnTo>
                  <a:pt x="536" y="48"/>
                </a:lnTo>
                <a:lnTo>
                  <a:pt x="516" y="48"/>
                </a:lnTo>
                <a:lnTo>
                  <a:pt x="496" y="48"/>
                </a:lnTo>
                <a:lnTo>
                  <a:pt x="468" y="52"/>
                </a:lnTo>
                <a:lnTo>
                  <a:pt x="440" y="52"/>
                </a:lnTo>
                <a:lnTo>
                  <a:pt x="412" y="52"/>
                </a:lnTo>
                <a:lnTo>
                  <a:pt x="380" y="52"/>
                </a:lnTo>
                <a:lnTo>
                  <a:pt x="348" y="56"/>
                </a:lnTo>
                <a:lnTo>
                  <a:pt x="284" y="60"/>
                </a:lnTo>
                <a:lnTo>
                  <a:pt x="216" y="68"/>
                </a:lnTo>
                <a:lnTo>
                  <a:pt x="196" y="72"/>
                </a:lnTo>
                <a:lnTo>
                  <a:pt x="180" y="72"/>
                </a:lnTo>
                <a:lnTo>
                  <a:pt x="164" y="76"/>
                </a:lnTo>
                <a:lnTo>
                  <a:pt x="148" y="76"/>
                </a:lnTo>
                <a:lnTo>
                  <a:pt x="136" y="80"/>
                </a:lnTo>
                <a:lnTo>
                  <a:pt x="124" y="80"/>
                </a:lnTo>
                <a:lnTo>
                  <a:pt x="112" y="80"/>
                </a:lnTo>
                <a:lnTo>
                  <a:pt x="100" y="84"/>
                </a:lnTo>
                <a:lnTo>
                  <a:pt x="92" y="84"/>
                </a:lnTo>
                <a:lnTo>
                  <a:pt x="84" y="84"/>
                </a:lnTo>
                <a:lnTo>
                  <a:pt x="68" y="84"/>
                </a:lnTo>
                <a:lnTo>
                  <a:pt x="60" y="88"/>
                </a:lnTo>
                <a:lnTo>
                  <a:pt x="52" y="84"/>
                </a:lnTo>
                <a:lnTo>
                  <a:pt x="44" y="84"/>
                </a:lnTo>
                <a:lnTo>
                  <a:pt x="36" y="84"/>
                </a:lnTo>
                <a:lnTo>
                  <a:pt x="28" y="80"/>
                </a:lnTo>
                <a:lnTo>
                  <a:pt x="20" y="76"/>
                </a:lnTo>
                <a:lnTo>
                  <a:pt x="12" y="72"/>
                </a:lnTo>
                <a:lnTo>
                  <a:pt x="8" y="68"/>
                </a:lnTo>
                <a:lnTo>
                  <a:pt x="4" y="64"/>
                </a:lnTo>
                <a:lnTo>
                  <a:pt x="0" y="56"/>
                </a:lnTo>
                <a:lnTo>
                  <a:pt x="0" y="56"/>
                </a:lnTo>
                <a:lnTo>
                  <a:pt x="4" y="52"/>
                </a:lnTo>
                <a:lnTo>
                  <a:pt x="8" y="52"/>
                </a:lnTo>
                <a:lnTo>
                  <a:pt x="16" y="52"/>
                </a:lnTo>
                <a:lnTo>
                  <a:pt x="20" y="48"/>
                </a:lnTo>
                <a:lnTo>
                  <a:pt x="28" y="48"/>
                </a:lnTo>
                <a:lnTo>
                  <a:pt x="36" y="48"/>
                </a:lnTo>
                <a:lnTo>
                  <a:pt x="48" y="48"/>
                </a:lnTo>
                <a:lnTo>
                  <a:pt x="60" y="48"/>
                </a:lnTo>
                <a:lnTo>
                  <a:pt x="76" y="48"/>
                </a:lnTo>
                <a:lnTo>
                  <a:pt x="92" y="44"/>
                </a:lnTo>
                <a:lnTo>
                  <a:pt x="112" y="44"/>
                </a:lnTo>
                <a:lnTo>
                  <a:pt x="148" y="40"/>
                </a:lnTo>
                <a:lnTo>
                  <a:pt x="192" y="36"/>
                </a:lnTo>
                <a:lnTo>
                  <a:pt x="232" y="28"/>
                </a:lnTo>
                <a:lnTo>
                  <a:pt x="272" y="24"/>
                </a:lnTo>
                <a:lnTo>
                  <a:pt x="292" y="20"/>
                </a:lnTo>
                <a:lnTo>
                  <a:pt x="312" y="20"/>
                </a:lnTo>
                <a:lnTo>
                  <a:pt x="332" y="16"/>
                </a:lnTo>
                <a:lnTo>
                  <a:pt x="348" y="12"/>
                </a:lnTo>
                <a:lnTo>
                  <a:pt x="364" y="12"/>
                </a:lnTo>
                <a:lnTo>
                  <a:pt x="376" y="8"/>
                </a:lnTo>
                <a:lnTo>
                  <a:pt x="388" y="8"/>
                </a:lnTo>
                <a:lnTo>
                  <a:pt x="400" y="8"/>
                </a:lnTo>
                <a:lnTo>
                  <a:pt x="40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151">
            <a:extLst>
              <a:ext uri="{FF2B5EF4-FFF2-40B4-BE49-F238E27FC236}">
                <a16:creationId xmlns:a16="http://schemas.microsoft.com/office/drawing/2014/main" xmlns="" id="{F56C5AD6-C472-43AC-8E6B-5F8BD8FBB56A}"/>
              </a:ext>
            </a:extLst>
          </p:cNvPr>
          <p:cNvSpPr>
            <a:spLocks/>
          </p:cNvSpPr>
          <p:nvPr/>
        </p:nvSpPr>
        <p:spPr bwMode="auto">
          <a:xfrm>
            <a:off x="4978989" y="1503797"/>
            <a:ext cx="1111763" cy="1535419"/>
          </a:xfrm>
          <a:custGeom>
            <a:avLst/>
            <a:gdLst>
              <a:gd name="T0" fmla="*/ 168 w 304"/>
              <a:gd name="T1" fmla="*/ 284 h 332"/>
              <a:gd name="T2" fmla="*/ 108 w 304"/>
              <a:gd name="T3" fmla="*/ 308 h 332"/>
              <a:gd name="T4" fmla="*/ 56 w 304"/>
              <a:gd name="T5" fmla="*/ 324 h 332"/>
              <a:gd name="T6" fmla="*/ 28 w 304"/>
              <a:gd name="T7" fmla="*/ 332 h 332"/>
              <a:gd name="T8" fmla="*/ 12 w 304"/>
              <a:gd name="T9" fmla="*/ 332 h 332"/>
              <a:gd name="T10" fmla="*/ 0 w 304"/>
              <a:gd name="T11" fmla="*/ 332 h 332"/>
              <a:gd name="T12" fmla="*/ 0 w 304"/>
              <a:gd name="T13" fmla="*/ 328 h 332"/>
              <a:gd name="T14" fmla="*/ 0 w 304"/>
              <a:gd name="T15" fmla="*/ 324 h 332"/>
              <a:gd name="T16" fmla="*/ 8 w 304"/>
              <a:gd name="T17" fmla="*/ 316 h 332"/>
              <a:gd name="T18" fmla="*/ 28 w 304"/>
              <a:gd name="T19" fmla="*/ 308 h 332"/>
              <a:gd name="T20" fmla="*/ 48 w 304"/>
              <a:gd name="T21" fmla="*/ 300 h 332"/>
              <a:gd name="T22" fmla="*/ 68 w 304"/>
              <a:gd name="T23" fmla="*/ 288 h 332"/>
              <a:gd name="T24" fmla="*/ 124 w 304"/>
              <a:gd name="T25" fmla="*/ 260 h 332"/>
              <a:gd name="T26" fmla="*/ 152 w 304"/>
              <a:gd name="T27" fmla="*/ 240 h 332"/>
              <a:gd name="T28" fmla="*/ 176 w 304"/>
              <a:gd name="T29" fmla="*/ 216 h 332"/>
              <a:gd name="T30" fmla="*/ 196 w 304"/>
              <a:gd name="T31" fmla="*/ 192 h 332"/>
              <a:gd name="T32" fmla="*/ 212 w 304"/>
              <a:gd name="T33" fmla="*/ 164 h 332"/>
              <a:gd name="T34" fmla="*/ 224 w 304"/>
              <a:gd name="T35" fmla="*/ 136 h 332"/>
              <a:gd name="T36" fmla="*/ 232 w 304"/>
              <a:gd name="T37" fmla="*/ 96 h 332"/>
              <a:gd name="T38" fmla="*/ 236 w 304"/>
              <a:gd name="T39" fmla="*/ 52 h 332"/>
              <a:gd name="T40" fmla="*/ 236 w 304"/>
              <a:gd name="T41" fmla="*/ 0 h 332"/>
              <a:gd name="T42" fmla="*/ 260 w 304"/>
              <a:gd name="T43" fmla="*/ 4 h 332"/>
              <a:gd name="T44" fmla="*/ 276 w 304"/>
              <a:gd name="T45" fmla="*/ 8 h 332"/>
              <a:gd name="T46" fmla="*/ 288 w 304"/>
              <a:gd name="T47" fmla="*/ 12 h 332"/>
              <a:gd name="T48" fmla="*/ 296 w 304"/>
              <a:gd name="T49" fmla="*/ 20 h 332"/>
              <a:gd name="T50" fmla="*/ 304 w 304"/>
              <a:gd name="T51" fmla="*/ 28 h 332"/>
              <a:gd name="T52" fmla="*/ 304 w 304"/>
              <a:gd name="T53" fmla="*/ 44 h 332"/>
              <a:gd name="T54" fmla="*/ 304 w 304"/>
              <a:gd name="T55" fmla="*/ 68 h 332"/>
              <a:gd name="T56" fmla="*/ 300 w 304"/>
              <a:gd name="T57" fmla="*/ 100 h 332"/>
              <a:gd name="T58" fmla="*/ 288 w 304"/>
              <a:gd name="T59" fmla="*/ 144 h 332"/>
              <a:gd name="T60" fmla="*/ 268 w 304"/>
              <a:gd name="T61" fmla="*/ 188 h 332"/>
              <a:gd name="T62" fmla="*/ 236 w 304"/>
              <a:gd name="T63" fmla="*/ 236 h 332"/>
              <a:gd name="T64" fmla="*/ 192 w 304"/>
              <a:gd name="T65" fmla="*/ 272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04" h="332">
                <a:moveTo>
                  <a:pt x="192" y="272"/>
                </a:moveTo>
                <a:lnTo>
                  <a:pt x="168" y="284"/>
                </a:lnTo>
                <a:lnTo>
                  <a:pt x="140" y="296"/>
                </a:lnTo>
                <a:lnTo>
                  <a:pt x="108" y="308"/>
                </a:lnTo>
                <a:lnTo>
                  <a:pt x="76" y="320"/>
                </a:lnTo>
                <a:lnTo>
                  <a:pt x="56" y="324"/>
                </a:lnTo>
                <a:lnTo>
                  <a:pt x="44" y="328"/>
                </a:lnTo>
                <a:lnTo>
                  <a:pt x="28" y="332"/>
                </a:lnTo>
                <a:lnTo>
                  <a:pt x="20" y="332"/>
                </a:lnTo>
                <a:lnTo>
                  <a:pt x="12" y="332"/>
                </a:lnTo>
                <a:lnTo>
                  <a:pt x="4" y="332"/>
                </a:lnTo>
                <a:lnTo>
                  <a:pt x="0" y="332"/>
                </a:lnTo>
                <a:lnTo>
                  <a:pt x="0" y="332"/>
                </a:lnTo>
                <a:lnTo>
                  <a:pt x="0" y="328"/>
                </a:lnTo>
                <a:lnTo>
                  <a:pt x="0" y="328"/>
                </a:lnTo>
                <a:lnTo>
                  <a:pt x="0" y="324"/>
                </a:lnTo>
                <a:lnTo>
                  <a:pt x="4" y="320"/>
                </a:lnTo>
                <a:lnTo>
                  <a:pt x="8" y="316"/>
                </a:lnTo>
                <a:lnTo>
                  <a:pt x="16" y="316"/>
                </a:lnTo>
                <a:lnTo>
                  <a:pt x="28" y="308"/>
                </a:lnTo>
                <a:lnTo>
                  <a:pt x="36" y="304"/>
                </a:lnTo>
                <a:lnTo>
                  <a:pt x="48" y="300"/>
                </a:lnTo>
                <a:lnTo>
                  <a:pt x="56" y="296"/>
                </a:lnTo>
                <a:lnTo>
                  <a:pt x="68" y="288"/>
                </a:lnTo>
                <a:lnTo>
                  <a:pt x="92" y="276"/>
                </a:lnTo>
                <a:lnTo>
                  <a:pt x="124" y="260"/>
                </a:lnTo>
                <a:lnTo>
                  <a:pt x="136" y="248"/>
                </a:lnTo>
                <a:lnTo>
                  <a:pt x="152" y="240"/>
                </a:lnTo>
                <a:lnTo>
                  <a:pt x="164" y="228"/>
                </a:lnTo>
                <a:lnTo>
                  <a:pt x="176" y="216"/>
                </a:lnTo>
                <a:lnTo>
                  <a:pt x="188" y="204"/>
                </a:lnTo>
                <a:lnTo>
                  <a:pt x="196" y="192"/>
                </a:lnTo>
                <a:lnTo>
                  <a:pt x="204" y="180"/>
                </a:lnTo>
                <a:lnTo>
                  <a:pt x="212" y="164"/>
                </a:lnTo>
                <a:lnTo>
                  <a:pt x="216" y="152"/>
                </a:lnTo>
                <a:lnTo>
                  <a:pt x="224" y="136"/>
                </a:lnTo>
                <a:lnTo>
                  <a:pt x="228" y="116"/>
                </a:lnTo>
                <a:lnTo>
                  <a:pt x="232" y="96"/>
                </a:lnTo>
                <a:lnTo>
                  <a:pt x="232" y="76"/>
                </a:lnTo>
                <a:lnTo>
                  <a:pt x="236" y="52"/>
                </a:lnTo>
                <a:lnTo>
                  <a:pt x="236" y="28"/>
                </a:lnTo>
                <a:lnTo>
                  <a:pt x="236" y="0"/>
                </a:lnTo>
                <a:lnTo>
                  <a:pt x="248" y="0"/>
                </a:lnTo>
                <a:lnTo>
                  <a:pt x="260" y="4"/>
                </a:lnTo>
                <a:lnTo>
                  <a:pt x="268" y="8"/>
                </a:lnTo>
                <a:lnTo>
                  <a:pt x="276" y="8"/>
                </a:lnTo>
                <a:lnTo>
                  <a:pt x="284" y="12"/>
                </a:lnTo>
                <a:lnTo>
                  <a:pt x="288" y="12"/>
                </a:lnTo>
                <a:lnTo>
                  <a:pt x="296" y="16"/>
                </a:lnTo>
                <a:lnTo>
                  <a:pt x="296" y="20"/>
                </a:lnTo>
                <a:lnTo>
                  <a:pt x="300" y="24"/>
                </a:lnTo>
                <a:lnTo>
                  <a:pt x="304" y="28"/>
                </a:lnTo>
                <a:lnTo>
                  <a:pt x="304" y="36"/>
                </a:lnTo>
                <a:lnTo>
                  <a:pt x="304" y="44"/>
                </a:lnTo>
                <a:lnTo>
                  <a:pt x="304" y="56"/>
                </a:lnTo>
                <a:lnTo>
                  <a:pt x="304" y="68"/>
                </a:lnTo>
                <a:lnTo>
                  <a:pt x="300" y="84"/>
                </a:lnTo>
                <a:lnTo>
                  <a:pt x="300" y="100"/>
                </a:lnTo>
                <a:lnTo>
                  <a:pt x="296" y="120"/>
                </a:lnTo>
                <a:lnTo>
                  <a:pt x="288" y="144"/>
                </a:lnTo>
                <a:lnTo>
                  <a:pt x="280" y="168"/>
                </a:lnTo>
                <a:lnTo>
                  <a:pt x="268" y="188"/>
                </a:lnTo>
                <a:lnTo>
                  <a:pt x="252" y="212"/>
                </a:lnTo>
                <a:lnTo>
                  <a:pt x="236" y="236"/>
                </a:lnTo>
                <a:lnTo>
                  <a:pt x="216" y="252"/>
                </a:lnTo>
                <a:lnTo>
                  <a:pt x="192" y="272"/>
                </a:lnTo>
                <a:lnTo>
                  <a:pt x="192" y="2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152">
            <a:extLst>
              <a:ext uri="{FF2B5EF4-FFF2-40B4-BE49-F238E27FC236}">
                <a16:creationId xmlns:a16="http://schemas.microsoft.com/office/drawing/2014/main" xmlns="" id="{8131688D-6D7C-4917-8519-BCFB3FAE9D3B}"/>
              </a:ext>
            </a:extLst>
          </p:cNvPr>
          <p:cNvSpPr>
            <a:spLocks/>
          </p:cNvSpPr>
          <p:nvPr/>
        </p:nvSpPr>
        <p:spPr bwMode="auto">
          <a:xfrm>
            <a:off x="5885953" y="2003271"/>
            <a:ext cx="1360447" cy="1017446"/>
          </a:xfrm>
          <a:custGeom>
            <a:avLst/>
            <a:gdLst>
              <a:gd name="T0" fmla="*/ 124 w 372"/>
              <a:gd name="T1" fmla="*/ 160 h 220"/>
              <a:gd name="T2" fmla="*/ 112 w 372"/>
              <a:gd name="T3" fmla="*/ 148 h 220"/>
              <a:gd name="T4" fmla="*/ 100 w 372"/>
              <a:gd name="T5" fmla="*/ 132 h 220"/>
              <a:gd name="T6" fmla="*/ 88 w 372"/>
              <a:gd name="T7" fmla="*/ 116 h 220"/>
              <a:gd name="T8" fmla="*/ 72 w 372"/>
              <a:gd name="T9" fmla="*/ 100 h 220"/>
              <a:gd name="T10" fmla="*/ 56 w 372"/>
              <a:gd name="T11" fmla="*/ 80 h 220"/>
              <a:gd name="T12" fmla="*/ 40 w 372"/>
              <a:gd name="T13" fmla="*/ 60 h 220"/>
              <a:gd name="T14" fmla="*/ 20 w 372"/>
              <a:gd name="T15" fmla="*/ 40 h 220"/>
              <a:gd name="T16" fmla="*/ 0 w 372"/>
              <a:gd name="T17" fmla="*/ 16 h 220"/>
              <a:gd name="T18" fmla="*/ 36 w 372"/>
              <a:gd name="T19" fmla="*/ 0 h 220"/>
              <a:gd name="T20" fmla="*/ 56 w 372"/>
              <a:gd name="T21" fmla="*/ 20 h 220"/>
              <a:gd name="T22" fmla="*/ 76 w 372"/>
              <a:gd name="T23" fmla="*/ 40 h 220"/>
              <a:gd name="T24" fmla="*/ 96 w 372"/>
              <a:gd name="T25" fmla="*/ 60 h 220"/>
              <a:gd name="T26" fmla="*/ 116 w 372"/>
              <a:gd name="T27" fmla="*/ 76 h 220"/>
              <a:gd name="T28" fmla="*/ 132 w 372"/>
              <a:gd name="T29" fmla="*/ 88 h 220"/>
              <a:gd name="T30" fmla="*/ 148 w 372"/>
              <a:gd name="T31" fmla="*/ 104 h 220"/>
              <a:gd name="T32" fmla="*/ 164 w 372"/>
              <a:gd name="T33" fmla="*/ 112 h 220"/>
              <a:gd name="T34" fmla="*/ 176 w 372"/>
              <a:gd name="T35" fmla="*/ 120 h 220"/>
              <a:gd name="T36" fmla="*/ 200 w 372"/>
              <a:gd name="T37" fmla="*/ 136 h 220"/>
              <a:gd name="T38" fmla="*/ 232 w 372"/>
              <a:gd name="T39" fmla="*/ 152 h 220"/>
              <a:gd name="T40" fmla="*/ 264 w 372"/>
              <a:gd name="T41" fmla="*/ 164 h 220"/>
              <a:gd name="T42" fmla="*/ 300 w 372"/>
              <a:gd name="T43" fmla="*/ 176 h 220"/>
              <a:gd name="T44" fmla="*/ 316 w 372"/>
              <a:gd name="T45" fmla="*/ 184 h 220"/>
              <a:gd name="T46" fmla="*/ 332 w 372"/>
              <a:gd name="T47" fmla="*/ 188 h 220"/>
              <a:gd name="T48" fmla="*/ 344 w 372"/>
              <a:gd name="T49" fmla="*/ 192 h 220"/>
              <a:gd name="T50" fmla="*/ 356 w 372"/>
              <a:gd name="T51" fmla="*/ 196 h 220"/>
              <a:gd name="T52" fmla="*/ 364 w 372"/>
              <a:gd name="T53" fmla="*/ 200 h 220"/>
              <a:gd name="T54" fmla="*/ 368 w 372"/>
              <a:gd name="T55" fmla="*/ 204 h 220"/>
              <a:gd name="T56" fmla="*/ 372 w 372"/>
              <a:gd name="T57" fmla="*/ 208 h 220"/>
              <a:gd name="T58" fmla="*/ 372 w 372"/>
              <a:gd name="T59" fmla="*/ 212 h 220"/>
              <a:gd name="T60" fmla="*/ 368 w 372"/>
              <a:gd name="T61" fmla="*/ 216 h 220"/>
              <a:gd name="T62" fmla="*/ 364 w 372"/>
              <a:gd name="T63" fmla="*/ 216 h 220"/>
              <a:gd name="T64" fmla="*/ 356 w 372"/>
              <a:gd name="T65" fmla="*/ 220 h 220"/>
              <a:gd name="T66" fmla="*/ 344 w 372"/>
              <a:gd name="T67" fmla="*/ 220 h 220"/>
              <a:gd name="T68" fmla="*/ 332 w 372"/>
              <a:gd name="T69" fmla="*/ 220 h 220"/>
              <a:gd name="T70" fmla="*/ 316 w 372"/>
              <a:gd name="T71" fmla="*/ 220 h 220"/>
              <a:gd name="T72" fmla="*/ 300 w 372"/>
              <a:gd name="T73" fmla="*/ 220 h 220"/>
              <a:gd name="T74" fmla="*/ 280 w 372"/>
              <a:gd name="T75" fmla="*/ 220 h 220"/>
              <a:gd name="T76" fmla="*/ 260 w 372"/>
              <a:gd name="T77" fmla="*/ 220 h 220"/>
              <a:gd name="T78" fmla="*/ 240 w 372"/>
              <a:gd name="T79" fmla="*/ 220 h 220"/>
              <a:gd name="T80" fmla="*/ 224 w 372"/>
              <a:gd name="T81" fmla="*/ 220 h 220"/>
              <a:gd name="T82" fmla="*/ 212 w 372"/>
              <a:gd name="T83" fmla="*/ 220 h 220"/>
              <a:gd name="T84" fmla="*/ 200 w 372"/>
              <a:gd name="T85" fmla="*/ 220 h 220"/>
              <a:gd name="T86" fmla="*/ 192 w 372"/>
              <a:gd name="T87" fmla="*/ 216 h 220"/>
              <a:gd name="T88" fmla="*/ 184 w 372"/>
              <a:gd name="T89" fmla="*/ 216 h 220"/>
              <a:gd name="T90" fmla="*/ 180 w 372"/>
              <a:gd name="T91" fmla="*/ 216 h 220"/>
              <a:gd name="T92" fmla="*/ 176 w 372"/>
              <a:gd name="T93" fmla="*/ 212 h 220"/>
              <a:gd name="T94" fmla="*/ 168 w 372"/>
              <a:gd name="T95" fmla="*/ 208 h 220"/>
              <a:gd name="T96" fmla="*/ 164 w 372"/>
              <a:gd name="T97" fmla="*/ 204 h 220"/>
              <a:gd name="T98" fmla="*/ 156 w 372"/>
              <a:gd name="T99" fmla="*/ 196 h 220"/>
              <a:gd name="T100" fmla="*/ 148 w 372"/>
              <a:gd name="T101" fmla="*/ 188 h 220"/>
              <a:gd name="T102" fmla="*/ 140 w 372"/>
              <a:gd name="T103" fmla="*/ 180 h 220"/>
              <a:gd name="T104" fmla="*/ 132 w 372"/>
              <a:gd name="T105" fmla="*/ 172 h 220"/>
              <a:gd name="T106" fmla="*/ 124 w 372"/>
              <a:gd name="T107" fmla="*/ 160 h 220"/>
              <a:gd name="T108" fmla="*/ 124 w 372"/>
              <a:gd name="T109" fmla="*/ 16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72" h="220">
                <a:moveTo>
                  <a:pt x="124" y="160"/>
                </a:moveTo>
                <a:lnTo>
                  <a:pt x="112" y="148"/>
                </a:lnTo>
                <a:lnTo>
                  <a:pt x="100" y="132"/>
                </a:lnTo>
                <a:lnTo>
                  <a:pt x="88" y="116"/>
                </a:lnTo>
                <a:lnTo>
                  <a:pt x="72" y="100"/>
                </a:lnTo>
                <a:lnTo>
                  <a:pt x="56" y="80"/>
                </a:lnTo>
                <a:lnTo>
                  <a:pt x="40" y="60"/>
                </a:lnTo>
                <a:lnTo>
                  <a:pt x="20" y="40"/>
                </a:lnTo>
                <a:lnTo>
                  <a:pt x="0" y="16"/>
                </a:lnTo>
                <a:lnTo>
                  <a:pt x="36" y="0"/>
                </a:lnTo>
                <a:lnTo>
                  <a:pt x="56" y="20"/>
                </a:lnTo>
                <a:lnTo>
                  <a:pt x="76" y="40"/>
                </a:lnTo>
                <a:lnTo>
                  <a:pt x="96" y="60"/>
                </a:lnTo>
                <a:lnTo>
                  <a:pt x="116" y="76"/>
                </a:lnTo>
                <a:lnTo>
                  <a:pt x="132" y="88"/>
                </a:lnTo>
                <a:lnTo>
                  <a:pt x="148" y="104"/>
                </a:lnTo>
                <a:lnTo>
                  <a:pt x="164" y="112"/>
                </a:lnTo>
                <a:lnTo>
                  <a:pt x="176" y="120"/>
                </a:lnTo>
                <a:lnTo>
                  <a:pt x="200" y="136"/>
                </a:lnTo>
                <a:lnTo>
                  <a:pt x="232" y="152"/>
                </a:lnTo>
                <a:lnTo>
                  <a:pt x="264" y="164"/>
                </a:lnTo>
                <a:lnTo>
                  <a:pt x="300" y="176"/>
                </a:lnTo>
                <a:lnTo>
                  <a:pt x="316" y="184"/>
                </a:lnTo>
                <a:lnTo>
                  <a:pt x="332" y="188"/>
                </a:lnTo>
                <a:lnTo>
                  <a:pt x="344" y="192"/>
                </a:lnTo>
                <a:lnTo>
                  <a:pt x="356" y="196"/>
                </a:lnTo>
                <a:lnTo>
                  <a:pt x="364" y="200"/>
                </a:lnTo>
                <a:lnTo>
                  <a:pt x="368" y="204"/>
                </a:lnTo>
                <a:lnTo>
                  <a:pt x="372" y="208"/>
                </a:lnTo>
                <a:lnTo>
                  <a:pt x="372" y="212"/>
                </a:lnTo>
                <a:lnTo>
                  <a:pt x="368" y="216"/>
                </a:lnTo>
                <a:lnTo>
                  <a:pt x="364" y="216"/>
                </a:lnTo>
                <a:lnTo>
                  <a:pt x="356" y="220"/>
                </a:lnTo>
                <a:lnTo>
                  <a:pt x="344" y="220"/>
                </a:lnTo>
                <a:lnTo>
                  <a:pt x="332" y="220"/>
                </a:lnTo>
                <a:lnTo>
                  <a:pt x="316" y="220"/>
                </a:lnTo>
                <a:lnTo>
                  <a:pt x="300" y="220"/>
                </a:lnTo>
                <a:lnTo>
                  <a:pt x="280" y="220"/>
                </a:lnTo>
                <a:lnTo>
                  <a:pt x="260" y="220"/>
                </a:lnTo>
                <a:lnTo>
                  <a:pt x="240" y="220"/>
                </a:lnTo>
                <a:lnTo>
                  <a:pt x="224" y="220"/>
                </a:lnTo>
                <a:lnTo>
                  <a:pt x="212" y="220"/>
                </a:lnTo>
                <a:lnTo>
                  <a:pt x="200" y="220"/>
                </a:lnTo>
                <a:lnTo>
                  <a:pt x="192" y="216"/>
                </a:lnTo>
                <a:lnTo>
                  <a:pt x="184" y="216"/>
                </a:lnTo>
                <a:lnTo>
                  <a:pt x="180" y="216"/>
                </a:lnTo>
                <a:lnTo>
                  <a:pt x="176" y="212"/>
                </a:lnTo>
                <a:lnTo>
                  <a:pt x="168" y="208"/>
                </a:lnTo>
                <a:lnTo>
                  <a:pt x="164" y="204"/>
                </a:lnTo>
                <a:lnTo>
                  <a:pt x="156" y="196"/>
                </a:lnTo>
                <a:lnTo>
                  <a:pt x="148" y="188"/>
                </a:lnTo>
                <a:lnTo>
                  <a:pt x="140" y="180"/>
                </a:lnTo>
                <a:lnTo>
                  <a:pt x="132" y="172"/>
                </a:lnTo>
                <a:lnTo>
                  <a:pt x="124" y="160"/>
                </a:lnTo>
                <a:lnTo>
                  <a:pt x="124" y="1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154">
            <a:extLst>
              <a:ext uri="{FF2B5EF4-FFF2-40B4-BE49-F238E27FC236}">
                <a16:creationId xmlns:a16="http://schemas.microsoft.com/office/drawing/2014/main" xmlns="" id="{E7EFD45B-B743-4408-BCA5-6E48EAD01256}"/>
              </a:ext>
            </a:extLst>
          </p:cNvPr>
          <p:cNvSpPr>
            <a:spLocks/>
          </p:cNvSpPr>
          <p:nvPr/>
        </p:nvSpPr>
        <p:spPr bwMode="auto">
          <a:xfrm>
            <a:off x="5336173" y="3982666"/>
            <a:ext cx="1301933" cy="517973"/>
          </a:xfrm>
          <a:custGeom>
            <a:avLst/>
            <a:gdLst>
              <a:gd name="T0" fmla="*/ 188 w 356"/>
              <a:gd name="T1" fmla="*/ 52 h 112"/>
              <a:gd name="T2" fmla="*/ 220 w 356"/>
              <a:gd name="T3" fmla="*/ 44 h 112"/>
              <a:gd name="T4" fmla="*/ 248 w 356"/>
              <a:gd name="T5" fmla="*/ 36 h 112"/>
              <a:gd name="T6" fmla="*/ 264 w 356"/>
              <a:gd name="T7" fmla="*/ 32 h 112"/>
              <a:gd name="T8" fmla="*/ 276 w 356"/>
              <a:gd name="T9" fmla="*/ 24 h 112"/>
              <a:gd name="T10" fmla="*/ 280 w 356"/>
              <a:gd name="T11" fmla="*/ 16 h 112"/>
              <a:gd name="T12" fmla="*/ 280 w 356"/>
              <a:gd name="T13" fmla="*/ 8 h 112"/>
              <a:gd name="T14" fmla="*/ 284 w 356"/>
              <a:gd name="T15" fmla="*/ 0 h 112"/>
              <a:gd name="T16" fmla="*/ 300 w 356"/>
              <a:gd name="T17" fmla="*/ 4 h 112"/>
              <a:gd name="T18" fmla="*/ 324 w 356"/>
              <a:gd name="T19" fmla="*/ 8 h 112"/>
              <a:gd name="T20" fmla="*/ 344 w 356"/>
              <a:gd name="T21" fmla="*/ 24 h 112"/>
              <a:gd name="T22" fmla="*/ 356 w 356"/>
              <a:gd name="T23" fmla="*/ 36 h 112"/>
              <a:gd name="T24" fmla="*/ 356 w 356"/>
              <a:gd name="T25" fmla="*/ 44 h 112"/>
              <a:gd name="T26" fmla="*/ 352 w 356"/>
              <a:gd name="T27" fmla="*/ 52 h 112"/>
              <a:gd name="T28" fmla="*/ 340 w 356"/>
              <a:gd name="T29" fmla="*/ 56 h 112"/>
              <a:gd name="T30" fmla="*/ 320 w 356"/>
              <a:gd name="T31" fmla="*/ 64 h 112"/>
              <a:gd name="T32" fmla="*/ 296 w 356"/>
              <a:gd name="T33" fmla="*/ 68 h 112"/>
              <a:gd name="T34" fmla="*/ 268 w 356"/>
              <a:gd name="T35" fmla="*/ 76 h 112"/>
              <a:gd name="T36" fmla="*/ 232 w 356"/>
              <a:gd name="T37" fmla="*/ 84 h 112"/>
              <a:gd name="T38" fmla="*/ 172 w 356"/>
              <a:gd name="T39" fmla="*/ 92 h 112"/>
              <a:gd name="T40" fmla="*/ 132 w 356"/>
              <a:gd name="T41" fmla="*/ 100 h 112"/>
              <a:gd name="T42" fmla="*/ 100 w 356"/>
              <a:gd name="T43" fmla="*/ 108 h 112"/>
              <a:gd name="T44" fmla="*/ 68 w 356"/>
              <a:gd name="T45" fmla="*/ 112 h 112"/>
              <a:gd name="T46" fmla="*/ 44 w 356"/>
              <a:gd name="T47" fmla="*/ 112 h 112"/>
              <a:gd name="T48" fmla="*/ 24 w 356"/>
              <a:gd name="T49" fmla="*/ 112 h 112"/>
              <a:gd name="T50" fmla="*/ 12 w 356"/>
              <a:gd name="T51" fmla="*/ 112 h 112"/>
              <a:gd name="T52" fmla="*/ 4 w 356"/>
              <a:gd name="T53" fmla="*/ 112 h 112"/>
              <a:gd name="T54" fmla="*/ 0 w 356"/>
              <a:gd name="T55" fmla="*/ 104 h 112"/>
              <a:gd name="T56" fmla="*/ 4 w 356"/>
              <a:gd name="T57" fmla="*/ 100 h 112"/>
              <a:gd name="T58" fmla="*/ 12 w 356"/>
              <a:gd name="T59" fmla="*/ 96 h 112"/>
              <a:gd name="T60" fmla="*/ 24 w 356"/>
              <a:gd name="T61" fmla="*/ 88 h 112"/>
              <a:gd name="T62" fmla="*/ 48 w 356"/>
              <a:gd name="T63" fmla="*/ 84 h 112"/>
              <a:gd name="T64" fmla="*/ 72 w 356"/>
              <a:gd name="T65" fmla="*/ 80 h 112"/>
              <a:gd name="T66" fmla="*/ 100 w 356"/>
              <a:gd name="T67" fmla="*/ 72 h 112"/>
              <a:gd name="T68" fmla="*/ 132 w 356"/>
              <a:gd name="T69" fmla="*/ 64 h 112"/>
              <a:gd name="T70" fmla="*/ 172 w 356"/>
              <a:gd name="T71" fmla="*/ 5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6" h="112">
                <a:moveTo>
                  <a:pt x="172" y="56"/>
                </a:moveTo>
                <a:lnTo>
                  <a:pt x="188" y="52"/>
                </a:lnTo>
                <a:lnTo>
                  <a:pt x="208" y="48"/>
                </a:lnTo>
                <a:lnTo>
                  <a:pt x="220" y="44"/>
                </a:lnTo>
                <a:lnTo>
                  <a:pt x="236" y="40"/>
                </a:lnTo>
                <a:lnTo>
                  <a:pt x="248" y="36"/>
                </a:lnTo>
                <a:lnTo>
                  <a:pt x="256" y="32"/>
                </a:lnTo>
                <a:lnTo>
                  <a:pt x="264" y="32"/>
                </a:lnTo>
                <a:lnTo>
                  <a:pt x="268" y="28"/>
                </a:lnTo>
                <a:lnTo>
                  <a:pt x="276" y="24"/>
                </a:lnTo>
                <a:lnTo>
                  <a:pt x="280" y="20"/>
                </a:lnTo>
                <a:lnTo>
                  <a:pt x="280" y="16"/>
                </a:lnTo>
                <a:lnTo>
                  <a:pt x="280" y="12"/>
                </a:lnTo>
                <a:lnTo>
                  <a:pt x="280" y="8"/>
                </a:lnTo>
                <a:lnTo>
                  <a:pt x="280" y="4"/>
                </a:lnTo>
                <a:lnTo>
                  <a:pt x="284" y="0"/>
                </a:lnTo>
                <a:lnTo>
                  <a:pt x="292" y="0"/>
                </a:lnTo>
                <a:lnTo>
                  <a:pt x="300" y="4"/>
                </a:lnTo>
                <a:lnTo>
                  <a:pt x="312" y="4"/>
                </a:lnTo>
                <a:lnTo>
                  <a:pt x="324" y="8"/>
                </a:lnTo>
                <a:lnTo>
                  <a:pt x="332" y="16"/>
                </a:lnTo>
                <a:lnTo>
                  <a:pt x="344" y="24"/>
                </a:lnTo>
                <a:lnTo>
                  <a:pt x="352" y="28"/>
                </a:lnTo>
                <a:lnTo>
                  <a:pt x="356" y="36"/>
                </a:lnTo>
                <a:lnTo>
                  <a:pt x="356" y="40"/>
                </a:lnTo>
                <a:lnTo>
                  <a:pt x="356" y="44"/>
                </a:lnTo>
                <a:lnTo>
                  <a:pt x="356" y="48"/>
                </a:lnTo>
                <a:lnTo>
                  <a:pt x="352" y="52"/>
                </a:lnTo>
                <a:lnTo>
                  <a:pt x="344" y="52"/>
                </a:lnTo>
                <a:lnTo>
                  <a:pt x="340" y="56"/>
                </a:lnTo>
                <a:lnTo>
                  <a:pt x="332" y="60"/>
                </a:lnTo>
                <a:lnTo>
                  <a:pt x="320" y="64"/>
                </a:lnTo>
                <a:lnTo>
                  <a:pt x="308" y="64"/>
                </a:lnTo>
                <a:lnTo>
                  <a:pt x="296" y="68"/>
                </a:lnTo>
                <a:lnTo>
                  <a:pt x="284" y="72"/>
                </a:lnTo>
                <a:lnTo>
                  <a:pt x="268" y="76"/>
                </a:lnTo>
                <a:lnTo>
                  <a:pt x="252" y="80"/>
                </a:lnTo>
                <a:lnTo>
                  <a:pt x="232" y="84"/>
                </a:lnTo>
                <a:lnTo>
                  <a:pt x="216" y="88"/>
                </a:lnTo>
                <a:lnTo>
                  <a:pt x="172" y="92"/>
                </a:lnTo>
                <a:lnTo>
                  <a:pt x="152" y="100"/>
                </a:lnTo>
                <a:lnTo>
                  <a:pt x="132" y="100"/>
                </a:lnTo>
                <a:lnTo>
                  <a:pt x="116" y="104"/>
                </a:lnTo>
                <a:lnTo>
                  <a:pt x="100" y="108"/>
                </a:lnTo>
                <a:lnTo>
                  <a:pt x="84" y="108"/>
                </a:lnTo>
                <a:lnTo>
                  <a:pt x="68" y="112"/>
                </a:lnTo>
                <a:lnTo>
                  <a:pt x="56" y="112"/>
                </a:lnTo>
                <a:lnTo>
                  <a:pt x="44" y="112"/>
                </a:lnTo>
                <a:lnTo>
                  <a:pt x="32" y="112"/>
                </a:lnTo>
                <a:lnTo>
                  <a:pt x="24" y="112"/>
                </a:lnTo>
                <a:lnTo>
                  <a:pt x="16" y="112"/>
                </a:lnTo>
                <a:lnTo>
                  <a:pt x="12" y="112"/>
                </a:lnTo>
                <a:lnTo>
                  <a:pt x="4" y="112"/>
                </a:lnTo>
                <a:lnTo>
                  <a:pt x="4" y="112"/>
                </a:lnTo>
                <a:lnTo>
                  <a:pt x="0" y="108"/>
                </a:lnTo>
                <a:lnTo>
                  <a:pt x="0" y="104"/>
                </a:lnTo>
                <a:lnTo>
                  <a:pt x="0" y="104"/>
                </a:lnTo>
                <a:lnTo>
                  <a:pt x="4" y="100"/>
                </a:lnTo>
                <a:lnTo>
                  <a:pt x="4" y="96"/>
                </a:lnTo>
                <a:lnTo>
                  <a:pt x="12" y="96"/>
                </a:lnTo>
                <a:lnTo>
                  <a:pt x="16" y="92"/>
                </a:lnTo>
                <a:lnTo>
                  <a:pt x="24" y="88"/>
                </a:lnTo>
                <a:lnTo>
                  <a:pt x="36" y="88"/>
                </a:lnTo>
                <a:lnTo>
                  <a:pt x="48" y="84"/>
                </a:lnTo>
                <a:lnTo>
                  <a:pt x="60" y="80"/>
                </a:lnTo>
                <a:lnTo>
                  <a:pt x="72" y="80"/>
                </a:lnTo>
                <a:lnTo>
                  <a:pt x="84" y="76"/>
                </a:lnTo>
                <a:lnTo>
                  <a:pt x="100" y="72"/>
                </a:lnTo>
                <a:lnTo>
                  <a:pt x="116" y="68"/>
                </a:lnTo>
                <a:lnTo>
                  <a:pt x="132" y="64"/>
                </a:lnTo>
                <a:lnTo>
                  <a:pt x="152" y="60"/>
                </a:lnTo>
                <a:lnTo>
                  <a:pt x="172" y="56"/>
                </a:lnTo>
                <a:lnTo>
                  <a:pt x="172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155">
            <a:extLst>
              <a:ext uri="{FF2B5EF4-FFF2-40B4-BE49-F238E27FC236}">
                <a16:creationId xmlns:a16="http://schemas.microsoft.com/office/drawing/2014/main" xmlns="" id="{E6AFBB30-DEBD-4410-A086-5012BA49717D}"/>
              </a:ext>
            </a:extLst>
          </p:cNvPr>
          <p:cNvSpPr>
            <a:spLocks/>
          </p:cNvSpPr>
          <p:nvPr/>
        </p:nvSpPr>
        <p:spPr bwMode="auto">
          <a:xfrm>
            <a:off x="5467829" y="4334147"/>
            <a:ext cx="789937" cy="739961"/>
          </a:xfrm>
          <a:custGeom>
            <a:avLst/>
            <a:gdLst>
              <a:gd name="T0" fmla="*/ 36 w 216"/>
              <a:gd name="T1" fmla="*/ 120 h 160"/>
              <a:gd name="T2" fmla="*/ 48 w 216"/>
              <a:gd name="T3" fmla="*/ 112 h 160"/>
              <a:gd name="T4" fmla="*/ 68 w 216"/>
              <a:gd name="T5" fmla="*/ 96 h 160"/>
              <a:gd name="T6" fmla="*/ 92 w 216"/>
              <a:gd name="T7" fmla="*/ 80 h 160"/>
              <a:gd name="T8" fmla="*/ 116 w 216"/>
              <a:gd name="T9" fmla="*/ 56 h 160"/>
              <a:gd name="T10" fmla="*/ 136 w 216"/>
              <a:gd name="T11" fmla="*/ 36 h 160"/>
              <a:gd name="T12" fmla="*/ 148 w 216"/>
              <a:gd name="T13" fmla="*/ 24 h 160"/>
              <a:gd name="T14" fmla="*/ 152 w 216"/>
              <a:gd name="T15" fmla="*/ 12 h 160"/>
              <a:gd name="T16" fmla="*/ 152 w 216"/>
              <a:gd name="T17" fmla="*/ 8 h 160"/>
              <a:gd name="T18" fmla="*/ 152 w 216"/>
              <a:gd name="T19" fmla="*/ 0 h 160"/>
              <a:gd name="T20" fmla="*/ 160 w 216"/>
              <a:gd name="T21" fmla="*/ 0 h 160"/>
              <a:gd name="T22" fmla="*/ 168 w 216"/>
              <a:gd name="T23" fmla="*/ 4 h 160"/>
              <a:gd name="T24" fmla="*/ 172 w 216"/>
              <a:gd name="T25" fmla="*/ 12 h 160"/>
              <a:gd name="T26" fmla="*/ 180 w 216"/>
              <a:gd name="T27" fmla="*/ 16 h 160"/>
              <a:gd name="T28" fmla="*/ 180 w 216"/>
              <a:gd name="T29" fmla="*/ 24 h 160"/>
              <a:gd name="T30" fmla="*/ 180 w 216"/>
              <a:gd name="T31" fmla="*/ 32 h 160"/>
              <a:gd name="T32" fmla="*/ 172 w 216"/>
              <a:gd name="T33" fmla="*/ 40 h 160"/>
              <a:gd name="T34" fmla="*/ 152 w 216"/>
              <a:gd name="T35" fmla="*/ 52 h 160"/>
              <a:gd name="T36" fmla="*/ 120 w 216"/>
              <a:gd name="T37" fmla="*/ 72 h 160"/>
              <a:gd name="T38" fmla="*/ 100 w 216"/>
              <a:gd name="T39" fmla="*/ 88 h 160"/>
              <a:gd name="T40" fmla="*/ 80 w 216"/>
              <a:gd name="T41" fmla="*/ 100 h 160"/>
              <a:gd name="T42" fmla="*/ 64 w 216"/>
              <a:gd name="T43" fmla="*/ 112 h 160"/>
              <a:gd name="T44" fmla="*/ 60 w 216"/>
              <a:gd name="T45" fmla="*/ 120 h 160"/>
              <a:gd name="T46" fmla="*/ 60 w 216"/>
              <a:gd name="T47" fmla="*/ 128 h 160"/>
              <a:gd name="T48" fmla="*/ 64 w 216"/>
              <a:gd name="T49" fmla="*/ 128 h 160"/>
              <a:gd name="T50" fmla="*/ 72 w 216"/>
              <a:gd name="T51" fmla="*/ 128 h 160"/>
              <a:gd name="T52" fmla="*/ 84 w 216"/>
              <a:gd name="T53" fmla="*/ 128 h 160"/>
              <a:gd name="T54" fmla="*/ 104 w 216"/>
              <a:gd name="T55" fmla="*/ 128 h 160"/>
              <a:gd name="T56" fmla="*/ 124 w 216"/>
              <a:gd name="T57" fmla="*/ 128 h 160"/>
              <a:gd name="T58" fmla="*/ 148 w 216"/>
              <a:gd name="T59" fmla="*/ 124 h 160"/>
              <a:gd name="T60" fmla="*/ 180 w 216"/>
              <a:gd name="T61" fmla="*/ 124 h 160"/>
              <a:gd name="T62" fmla="*/ 216 w 216"/>
              <a:gd name="T63" fmla="*/ 120 h 160"/>
              <a:gd name="T64" fmla="*/ 192 w 216"/>
              <a:gd name="T65" fmla="*/ 128 h 160"/>
              <a:gd name="T66" fmla="*/ 140 w 216"/>
              <a:gd name="T67" fmla="*/ 136 h 160"/>
              <a:gd name="T68" fmla="*/ 96 w 216"/>
              <a:gd name="T69" fmla="*/ 140 h 160"/>
              <a:gd name="T70" fmla="*/ 76 w 216"/>
              <a:gd name="T71" fmla="*/ 148 h 160"/>
              <a:gd name="T72" fmla="*/ 56 w 216"/>
              <a:gd name="T73" fmla="*/ 148 h 160"/>
              <a:gd name="T74" fmla="*/ 44 w 216"/>
              <a:gd name="T75" fmla="*/ 152 h 160"/>
              <a:gd name="T76" fmla="*/ 36 w 216"/>
              <a:gd name="T77" fmla="*/ 156 h 160"/>
              <a:gd name="T78" fmla="*/ 24 w 216"/>
              <a:gd name="T79" fmla="*/ 160 h 160"/>
              <a:gd name="T80" fmla="*/ 20 w 216"/>
              <a:gd name="T81" fmla="*/ 160 h 160"/>
              <a:gd name="T82" fmla="*/ 12 w 216"/>
              <a:gd name="T83" fmla="*/ 152 h 160"/>
              <a:gd name="T84" fmla="*/ 4 w 216"/>
              <a:gd name="T85" fmla="*/ 144 h 160"/>
              <a:gd name="T86" fmla="*/ 0 w 216"/>
              <a:gd name="T87" fmla="*/ 136 h 160"/>
              <a:gd name="T88" fmla="*/ 4 w 216"/>
              <a:gd name="T89" fmla="*/ 132 h 160"/>
              <a:gd name="T90" fmla="*/ 20 w 216"/>
              <a:gd name="T91" fmla="*/ 124 h 160"/>
              <a:gd name="T92" fmla="*/ 28 w 216"/>
              <a:gd name="T93" fmla="*/ 1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16" h="160">
                <a:moveTo>
                  <a:pt x="28" y="124"/>
                </a:moveTo>
                <a:lnTo>
                  <a:pt x="36" y="120"/>
                </a:lnTo>
                <a:lnTo>
                  <a:pt x="40" y="116"/>
                </a:lnTo>
                <a:lnTo>
                  <a:pt x="48" y="112"/>
                </a:lnTo>
                <a:lnTo>
                  <a:pt x="60" y="104"/>
                </a:lnTo>
                <a:lnTo>
                  <a:pt x="68" y="96"/>
                </a:lnTo>
                <a:lnTo>
                  <a:pt x="80" y="88"/>
                </a:lnTo>
                <a:lnTo>
                  <a:pt x="92" y="80"/>
                </a:lnTo>
                <a:lnTo>
                  <a:pt x="104" y="68"/>
                </a:lnTo>
                <a:lnTo>
                  <a:pt x="116" y="56"/>
                </a:lnTo>
                <a:lnTo>
                  <a:pt x="128" y="48"/>
                </a:lnTo>
                <a:lnTo>
                  <a:pt x="136" y="36"/>
                </a:lnTo>
                <a:lnTo>
                  <a:pt x="144" y="32"/>
                </a:lnTo>
                <a:lnTo>
                  <a:pt x="148" y="24"/>
                </a:lnTo>
                <a:lnTo>
                  <a:pt x="152" y="20"/>
                </a:lnTo>
                <a:lnTo>
                  <a:pt x="152" y="12"/>
                </a:lnTo>
                <a:lnTo>
                  <a:pt x="152" y="12"/>
                </a:lnTo>
                <a:lnTo>
                  <a:pt x="152" y="8"/>
                </a:lnTo>
                <a:lnTo>
                  <a:pt x="152" y="4"/>
                </a:lnTo>
                <a:lnTo>
                  <a:pt x="152" y="0"/>
                </a:lnTo>
                <a:lnTo>
                  <a:pt x="156" y="0"/>
                </a:lnTo>
                <a:lnTo>
                  <a:pt x="160" y="0"/>
                </a:lnTo>
                <a:lnTo>
                  <a:pt x="164" y="0"/>
                </a:lnTo>
                <a:lnTo>
                  <a:pt x="168" y="4"/>
                </a:lnTo>
                <a:lnTo>
                  <a:pt x="168" y="8"/>
                </a:lnTo>
                <a:lnTo>
                  <a:pt x="172" y="12"/>
                </a:lnTo>
                <a:lnTo>
                  <a:pt x="176" y="16"/>
                </a:lnTo>
                <a:lnTo>
                  <a:pt x="180" y="16"/>
                </a:lnTo>
                <a:lnTo>
                  <a:pt x="180" y="24"/>
                </a:lnTo>
                <a:lnTo>
                  <a:pt x="180" y="24"/>
                </a:lnTo>
                <a:lnTo>
                  <a:pt x="184" y="28"/>
                </a:lnTo>
                <a:lnTo>
                  <a:pt x="180" y="32"/>
                </a:lnTo>
                <a:lnTo>
                  <a:pt x="176" y="36"/>
                </a:lnTo>
                <a:lnTo>
                  <a:pt x="172" y="40"/>
                </a:lnTo>
                <a:lnTo>
                  <a:pt x="164" y="44"/>
                </a:lnTo>
                <a:lnTo>
                  <a:pt x="152" y="52"/>
                </a:lnTo>
                <a:lnTo>
                  <a:pt x="140" y="60"/>
                </a:lnTo>
                <a:lnTo>
                  <a:pt x="120" y="72"/>
                </a:lnTo>
                <a:lnTo>
                  <a:pt x="112" y="80"/>
                </a:lnTo>
                <a:lnTo>
                  <a:pt x="100" y="88"/>
                </a:lnTo>
                <a:lnTo>
                  <a:pt x="88" y="96"/>
                </a:lnTo>
                <a:lnTo>
                  <a:pt x="80" y="100"/>
                </a:lnTo>
                <a:lnTo>
                  <a:pt x="72" y="108"/>
                </a:lnTo>
                <a:lnTo>
                  <a:pt x="64" y="112"/>
                </a:lnTo>
                <a:lnTo>
                  <a:pt x="64" y="116"/>
                </a:lnTo>
                <a:lnTo>
                  <a:pt x="60" y="120"/>
                </a:lnTo>
                <a:lnTo>
                  <a:pt x="60" y="124"/>
                </a:lnTo>
                <a:lnTo>
                  <a:pt x="60" y="128"/>
                </a:lnTo>
                <a:lnTo>
                  <a:pt x="64" y="128"/>
                </a:lnTo>
                <a:lnTo>
                  <a:pt x="64" y="128"/>
                </a:lnTo>
                <a:lnTo>
                  <a:pt x="68" y="128"/>
                </a:lnTo>
                <a:lnTo>
                  <a:pt x="72" y="128"/>
                </a:lnTo>
                <a:lnTo>
                  <a:pt x="80" y="128"/>
                </a:lnTo>
                <a:lnTo>
                  <a:pt x="84" y="128"/>
                </a:lnTo>
                <a:lnTo>
                  <a:pt x="92" y="128"/>
                </a:lnTo>
                <a:lnTo>
                  <a:pt x="104" y="128"/>
                </a:lnTo>
                <a:lnTo>
                  <a:pt x="112" y="128"/>
                </a:lnTo>
                <a:lnTo>
                  <a:pt x="124" y="128"/>
                </a:lnTo>
                <a:lnTo>
                  <a:pt x="136" y="128"/>
                </a:lnTo>
                <a:lnTo>
                  <a:pt x="148" y="124"/>
                </a:lnTo>
                <a:lnTo>
                  <a:pt x="164" y="124"/>
                </a:lnTo>
                <a:lnTo>
                  <a:pt x="180" y="124"/>
                </a:lnTo>
                <a:lnTo>
                  <a:pt x="196" y="120"/>
                </a:lnTo>
                <a:lnTo>
                  <a:pt x="216" y="120"/>
                </a:lnTo>
                <a:lnTo>
                  <a:pt x="216" y="128"/>
                </a:lnTo>
                <a:lnTo>
                  <a:pt x="192" y="128"/>
                </a:lnTo>
                <a:lnTo>
                  <a:pt x="164" y="132"/>
                </a:lnTo>
                <a:lnTo>
                  <a:pt x="140" y="136"/>
                </a:lnTo>
                <a:lnTo>
                  <a:pt x="112" y="140"/>
                </a:lnTo>
                <a:lnTo>
                  <a:pt x="96" y="140"/>
                </a:lnTo>
                <a:lnTo>
                  <a:pt x="84" y="144"/>
                </a:lnTo>
                <a:lnTo>
                  <a:pt x="76" y="148"/>
                </a:lnTo>
                <a:lnTo>
                  <a:pt x="64" y="148"/>
                </a:lnTo>
                <a:lnTo>
                  <a:pt x="56" y="148"/>
                </a:lnTo>
                <a:lnTo>
                  <a:pt x="48" y="152"/>
                </a:lnTo>
                <a:lnTo>
                  <a:pt x="44" y="152"/>
                </a:lnTo>
                <a:lnTo>
                  <a:pt x="40" y="152"/>
                </a:lnTo>
                <a:lnTo>
                  <a:pt x="36" y="156"/>
                </a:lnTo>
                <a:lnTo>
                  <a:pt x="28" y="160"/>
                </a:lnTo>
                <a:lnTo>
                  <a:pt x="24" y="160"/>
                </a:lnTo>
                <a:lnTo>
                  <a:pt x="24" y="160"/>
                </a:lnTo>
                <a:lnTo>
                  <a:pt x="20" y="160"/>
                </a:lnTo>
                <a:lnTo>
                  <a:pt x="16" y="156"/>
                </a:lnTo>
                <a:lnTo>
                  <a:pt x="12" y="152"/>
                </a:lnTo>
                <a:lnTo>
                  <a:pt x="8" y="148"/>
                </a:lnTo>
                <a:lnTo>
                  <a:pt x="4" y="144"/>
                </a:lnTo>
                <a:lnTo>
                  <a:pt x="0" y="140"/>
                </a:lnTo>
                <a:lnTo>
                  <a:pt x="0" y="136"/>
                </a:lnTo>
                <a:lnTo>
                  <a:pt x="0" y="132"/>
                </a:lnTo>
                <a:lnTo>
                  <a:pt x="4" y="132"/>
                </a:lnTo>
                <a:lnTo>
                  <a:pt x="12" y="128"/>
                </a:lnTo>
                <a:lnTo>
                  <a:pt x="20" y="124"/>
                </a:lnTo>
                <a:lnTo>
                  <a:pt x="28" y="124"/>
                </a:lnTo>
                <a:lnTo>
                  <a:pt x="28" y="1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156">
            <a:extLst>
              <a:ext uri="{FF2B5EF4-FFF2-40B4-BE49-F238E27FC236}">
                <a16:creationId xmlns:a16="http://schemas.microsoft.com/office/drawing/2014/main" xmlns="" id="{14A75217-AD2D-4CB1-A909-DD1DE33D5DF2}"/>
              </a:ext>
            </a:extLst>
          </p:cNvPr>
          <p:cNvSpPr>
            <a:spLocks/>
          </p:cNvSpPr>
          <p:nvPr/>
        </p:nvSpPr>
        <p:spPr bwMode="auto">
          <a:xfrm>
            <a:off x="5350801" y="4519138"/>
            <a:ext cx="1360447" cy="1202436"/>
          </a:xfrm>
          <a:custGeom>
            <a:avLst/>
            <a:gdLst>
              <a:gd name="T0" fmla="*/ 284 w 372"/>
              <a:gd name="T1" fmla="*/ 36 h 260"/>
              <a:gd name="T2" fmla="*/ 288 w 372"/>
              <a:gd name="T3" fmla="*/ 20 h 260"/>
              <a:gd name="T4" fmla="*/ 292 w 372"/>
              <a:gd name="T5" fmla="*/ 12 h 260"/>
              <a:gd name="T6" fmla="*/ 296 w 372"/>
              <a:gd name="T7" fmla="*/ 4 h 260"/>
              <a:gd name="T8" fmla="*/ 316 w 372"/>
              <a:gd name="T9" fmla="*/ 0 h 260"/>
              <a:gd name="T10" fmla="*/ 332 w 372"/>
              <a:gd name="T11" fmla="*/ 8 h 260"/>
              <a:gd name="T12" fmla="*/ 352 w 372"/>
              <a:gd name="T13" fmla="*/ 24 h 260"/>
              <a:gd name="T14" fmla="*/ 360 w 372"/>
              <a:gd name="T15" fmla="*/ 40 h 260"/>
              <a:gd name="T16" fmla="*/ 360 w 372"/>
              <a:gd name="T17" fmla="*/ 48 h 260"/>
              <a:gd name="T18" fmla="*/ 352 w 372"/>
              <a:gd name="T19" fmla="*/ 60 h 260"/>
              <a:gd name="T20" fmla="*/ 328 w 372"/>
              <a:gd name="T21" fmla="*/ 72 h 260"/>
              <a:gd name="T22" fmla="*/ 312 w 372"/>
              <a:gd name="T23" fmla="*/ 80 h 260"/>
              <a:gd name="T24" fmla="*/ 292 w 372"/>
              <a:gd name="T25" fmla="*/ 92 h 260"/>
              <a:gd name="T26" fmla="*/ 264 w 372"/>
              <a:gd name="T27" fmla="*/ 108 h 260"/>
              <a:gd name="T28" fmla="*/ 208 w 372"/>
              <a:gd name="T29" fmla="*/ 144 h 260"/>
              <a:gd name="T30" fmla="*/ 156 w 372"/>
              <a:gd name="T31" fmla="*/ 172 h 260"/>
              <a:gd name="T32" fmla="*/ 132 w 372"/>
              <a:gd name="T33" fmla="*/ 184 h 260"/>
              <a:gd name="T34" fmla="*/ 112 w 372"/>
              <a:gd name="T35" fmla="*/ 192 h 260"/>
              <a:gd name="T36" fmla="*/ 104 w 372"/>
              <a:gd name="T37" fmla="*/ 200 h 260"/>
              <a:gd name="T38" fmla="*/ 100 w 372"/>
              <a:gd name="T39" fmla="*/ 200 h 260"/>
              <a:gd name="T40" fmla="*/ 104 w 372"/>
              <a:gd name="T41" fmla="*/ 200 h 260"/>
              <a:gd name="T42" fmla="*/ 112 w 372"/>
              <a:gd name="T43" fmla="*/ 196 h 260"/>
              <a:gd name="T44" fmla="*/ 116 w 372"/>
              <a:gd name="T45" fmla="*/ 196 h 260"/>
              <a:gd name="T46" fmla="*/ 128 w 372"/>
              <a:gd name="T47" fmla="*/ 196 h 260"/>
              <a:gd name="T48" fmla="*/ 144 w 372"/>
              <a:gd name="T49" fmla="*/ 192 h 260"/>
              <a:gd name="T50" fmla="*/ 168 w 372"/>
              <a:gd name="T51" fmla="*/ 188 h 260"/>
              <a:gd name="T52" fmla="*/ 196 w 372"/>
              <a:gd name="T53" fmla="*/ 184 h 260"/>
              <a:gd name="T54" fmla="*/ 236 w 372"/>
              <a:gd name="T55" fmla="*/ 176 h 260"/>
              <a:gd name="T56" fmla="*/ 288 w 372"/>
              <a:gd name="T57" fmla="*/ 172 h 260"/>
              <a:gd name="T58" fmla="*/ 348 w 372"/>
              <a:gd name="T59" fmla="*/ 164 h 260"/>
              <a:gd name="T60" fmla="*/ 372 w 372"/>
              <a:gd name="T61" fmla="*/ 188 h 260"/>
              <a:gd name="T62" fmla="*/ 300 w 372"/>
              <a:gd name="T63" fmla="*/ 200 h 260"/>
              <a:gd name="T64" fmla="*/ 240 w 372"/>
              <a:gd name="T65" fmla="*/ 212 h 260"/>
              <a:gd name="T66" fmla="*/ 188 w 372"/>
              <a:gd name="T67" fmla="*/ 220 h 260"/>
              <a:gd name="T68" fmla="*/ 144 w 372"/>
              <a:gd name="T69" fmla="*/ 228 h 260"/>
              <a:gd name="T70" fmla="*/ 112 w 372"/>
              <a:gd name="T71" fmla="*/ 236 h 260"/>
              <a:gd name="T72" fmla="*/ 84 w 372"/>
              <a:gd name="T73" fmla="*/ 240 h 260"/>
              <a:gd name="T74" fmla="*/ 68 w 372"/>
              <a:gd name="T75" fmla="*/ 244 h 260"/>
              <a:gd name="T76" fmla="*/ 60 w 372"/>
              <a:gd name="T77" fmla="*/ 248 h 260"/>
              <a:gd name="T78" fmla="*/ 48 w 372"/>
              <a:gd name="T79" fmla="*/ 256 h 260"/>
              <a:gd name="T80" fmla="*/ 36 w 372"/>
              <a:gd name="T81" fmla="*/ 260 h 260"/>
              <a:gd name="T82" fmla="*/ 24 w 372"/>
              <a:gd name="T83" fmla="*/ 256 h 260"/>
              <a:gd name="T84" fmla="*/ 16 w 372"/>
              <a:gd name="T85" fmla="*/ 248 h 260"/>
              <a:gd name="T86" fmla="*/ 8 w 372"/>
              <a:gd name="T87" fmla="*/ 240 h 260"/>
              <a:gd name="T88" fmla="*/ 0 w 372"/>
              <a:gd name="T89" fmla="*/ 224 h 260"/>
              <a:gd name="T90" fmla="*/ 0 w 372"/>
              <a:gd name="T91" fmla="*/ 212 h 260"/>
              <a:gd name="T92" fmla="*/ 4 w 372"/>
              <a:gd name="T93" fmla="*/ 204 h 260"/>
              <a:gd name="T94" fmla="*/ 12 w 372"/>
              <a:gd name="T95" fmla="*/ 204 h 260"/>
              <a:gd name="T96" fmla="*/ 24 w 372"/>
              <a:gd name="T97" fmla="*/ 200 h 260"/>
              <a:gd name="T98" fmla="*/ 36 w 372"/>
              <a:gd name="T99" fmla="*/ 196 h 260"/>
              <a:gd name="T100" fmla="*/ 52 w 372"/>
              <a:gd name="T101" fmla="*/ 188 h 260"/>
              <a:gd name="T102" fmla="*/ 76 w 372"/>
              <a:gd name="T103" fmla="*/ 172 h 260"/>
              <a:gd name="T104" fmla="*/ 108 w 372"/>
              <a:gd name="T105" fmla="*/ 156 h 260"/>
              <a:gd name="T106" fmla="*/ 168 w 372"/>
              <a:gd name="T107" fmla="*/ 120 h 260"/>
              <a:gd name="T108" fmla="*/ 216 w 372"/>
              <a:gd name="T109" fmla="*/ 84 h 260"/>
              <a:gd name="T110" fmla="*/ 256 w 372"/>
              <a:gd name="T111" fmla="*/ 56 h 260"/>
              <a:gd name="T112" fmla="*/ 268 w 372"/>
              <a:gd name="T113" fmla="*/ 48 h 260"/>
              <a:gd name="T114" fmla="*/ 276 w 372"/>
              <a:gd name="T115" fmla="*/ 40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72" h="260">
                <a:moveTo>
                  <a:pt x="276" y="40"/>
                </a:moveTo>
                <a:lnTo>
                  <a:pt x="284" y="36"/>
                </a:lnTo>
                <a:lnTo>
                  <a:pt x="288" y="28"/>
                </a:lnTo>
                <a:lnTo>
                  <a:pt x="288" y="20"/>
                </a:lnTo>
                <a:lnTo>
                  <a:pt x="292" y="16"/>
                </a:lnTo>
                <a:lnTo>
                  <a:pt x="292" y="12"/>
                </a:lnTo>
                <a:lnTo>
                  <a:pt x="292" y="8"/>
                </a:lnTo>
                <a:lnTo>
                  <a:pt x="296" y="4"/>
                </a:lnTo>
                <a:lnTo>
                  <a:pt x="304" y="0"/>
                </a:lnTo>
                <a:lnTo>
                  <a:pt x="316" y="0"/>
                </a:lnTo>
                <a:lnTo>
                  <a:pt x="324" y="4"/>
                </a:lnTo>
                <a:lnTo>
                  <a:pt x="332" y="8"/>
                </a:lnTo>
                <a:lnTo>
                  <a:pt x="344" y="16"/>
                </a:lnTo>
                <a:lnTo>
                  <a:pt x="352" y="24"/>
                </a:lnTo>
                <a:lnTo>
                  <a:pt x="356" y="32"/>
                </a:lnTo>
                <a:lnTo>
                  <a:pt x="360" y="40"/>
                </a:lnTo>
                <a:lnTo>
                  <a:pt x="360" y="44"/>
                </a:lnTo>
                <a:lnTo>
                  <a:pt x="360" y="48"/>
                </a:lnTo>
                <a:lnTo>
                  <a:pt x="356" y="56"/>
                </a:lnTo>
                <a:lnTo>
                  <a:pt x="352" y="60"/>
                </a:lnTo>
                <a:lnTo>
                  <a:pt x="340" y="64"/>
                </a:lnTo>
                <a:lnTo>
                  <a:pt x="328" y="72"/>
                </a:lnTo>
                <a:lnTo>
                  <a:pt x="320" y="76"/>
                </a:lnTo>
                <a:lnTo>
                  <a:pt x="312" y="80"/>
                </a:lnTo>
                <a:lnTo>
                  <a:pt x="300" y="84"/>
                </a:lnTo>
                <a:lnTo>
                  <a:pt x="292" y="92"/>
                </a:lnTo>
                <a:lnTo>
                  <a:pt x="280" y="100"/>
                </a:lnTo>
                <a:lnTo>
                  <a:pt x="264" y="108"/>
                </a:lnTo>
                <a:lnTo>
                  <a:pt x="236" y="128"/>
                </a:lnTo>
                <a:lnTo>
                  <a:pt x="208" y="144"/>
                </a:lnTo>
                <a:lnTo>
                  <a:pt x="180" y="160"/>
                </a:lnTo>
                <a:lnTo>
                  <a:pt x="156" y="172"/>
                </a:lnTo>
                <a:lnTo>
                  <a:pt x="140" y="180"/>
                </a:lnTo>
                <a:lnTo>
                  <a:pt x="132" y="184"/>
                </a:lnTo>
                <a:lnTo>
                  <a:pt x="120" y="188"/>
                </a:lnTo>
                <a:lnTo>
                  <a:pt x="112" y="192"/>
                </a:lnTo>
                <a:lnTo>
                  <a:pt x="108" y="196"/>
                </a:lnTo>
                <a:lnTo>
                  <a:pt x="104" y="200"/>
                </a:lnTo>
                <a:lnTo>
                  <a:pt x="100" y="200"/>
                </a:lnTo>
                <a:lnTo>
                  <a:pt x="100" y="200"/>
                </a:lnTo>
                <a:lnTo>
                  <a:pt x="104" y="200"/>
                </a:lnTo>
                <a:lnTo>
                  <a:pt x="104" y="200"/>
                </a:lnTo>
                <a:lnTo>
                  <a:pt x="108" y="196"/>
                </a:lnTo>
                <a:lnTo>
                  <a:pt x="112" y="196"/>
                </a:lnTo>
                <a:lnTo>
                  <a:pt x="112" y="196"/>
                </a:lnTo>
                <a:lnTo>
                  <a:pt x="116" y="196"/>
                </a:lnTo>
                <a:lnTo>
                  <a:pt x="120" y="196"/>
                </a:lnTo>
                <a:lnTo>
                  <a:pt x="128" y="196"/>
                </a:lnTo>
                <a:lnTo>
                  <a:pt x="136" y="192"/>
                </a:lnTo>
                <a:lnTo>
                  <a:pt x="144" y="192"/>
                </a:lnTo>
                <a:lnTo>
                  <a:pt x="156" y="188"/>
                </a:lnTo>
                <a:lnTo>
                  <a:pt x="168" y="188"/>
                </a:lnTo>
                <a:lnTo>
                  <a:pt x="180" y="184"/>
                </a:lnTo>
                <a:lnTo>
                  <a:pt x="196" y="184"/>
                </a:lnTo>
                <a:lnTo>
                  <a:pt x="216" y="180"/>
                </a:lnTo>
                <a:lnTo>
                  <a:pt x="236" y="176"/>
                </a:lnTo>
                <a:lnTo>
                  <a:pt x="260" y="176"/>
                </a:lnTo>
                <a:lnTo>
                  <a:pt x="288" y="172"/>
                </a:lnTo>
                <a:lnTo>
                  <a:pt x="316" y="168"/>
                </a:lnTo>
                <a:lnTo>
                  <a:pt x="348" y="164"/>
                </a:lnTo>
                <a:lnTo>
                  <a:pt x="360" y="176"/>
                </a:lnTo>
                <a:lnTo>
                  <a:pt x="372" y="188"/>
                </a:lnTo>
                <a:lnTo>
                  <a:pt x="336" y="192"/>
                </a:lnTo>
                <a:lnTo>
                  <a:pt x="300" y="200"/>
                </a:lnTo>
                <a:lnTo>
                  <a:pt x="268" y="204"/>
                </a:lnTo>
                <a:lnTo>
                  <a:pt x="240" y="212"/>
                </a:lnTo>
                <a:lnTo>
                  <a:pt x="212" y="216"/>
                </a:lnTo>
                <a:lnTo>
                  <a:pt x="188" y="220"/>
                </a:lnTo>
                <a:lnTo>
                  <a:pt x="164" y="224"/>
                </a:lnTo>
                <a:lnTo>
                  <a:pt x="144" y="228"/>
                </a:lnTo>
                <a:lnTo>
                  <a:pt x="128" y="232"/>
                </a:lnTo>
                <a:lnTo>
                  <a:pt x="112" y="236"/>
                </a:lnTo>
                <a:lnTo>
                  <a:pt x="96" y="240"/>
                </a:lnTo>
                <a:lnTo>
                  <a:pt x="84" y="240"/>
                </a:lnTo>
                <a:lnTo>
                  <a:pt x="76" y="244"/>
                </a:lnTo>
                <a:lnTo>
                  <a:pt x="68" y="244"/>
                </a:lnTo>
                <a:lnTo>
                  <a:pt x="64" y="248"/>
                </a:lnTo>
                <a:lnTo>
                  <a:pt x="60" y="248"/>
                </a:lnTo>
                <a:lnTo>
                  <a:pt x="52" y="252"/>
                </a:lnTo>
                <a:lnTo>
                  <a:pt x="48" y="256"/>
                </a:lnTo>
                <a:lnTo>
                  <a:pt x="40" y="256"/>
                </a:lnTo>
                <a:lnTo>
                  <a:pt x="36" y="260"/>
                </a:lnTo>
                <a:lnTo>
                  <a:pt x="32" y="256"/>
                </a:lnTo>
                <a:lnTo>
                  <a:pt x="24" y="256"/>
                </a:lnTo>
                <a:lnTo>
                  <a:pt x="20" y="252"/>
                </a:lnTo>
                <a:lnTo>
                  <a:pt x="16" y="248"/>
                </a:lnTo>
                <a:lnTo>
                  <a:pt x="12" y="244"/>
                </a:lnTo>
                <a:lnTo>
                  <a:pt x="8" y="240"/>
                </a:lnTo>
                <a:lnTo>
                  <a:pt x="4" y="232"/>
                </a:lnTo>
                <a:lnTo>
                  <a:pt x="0" y="224"/>
                </a:lnTo>
                <a:lnTo>
                  <a:pt x="0" y="220"/>
                </a:lnTo>
                <a:lnTo>
                  <a:pt x="0" y="212"/>
                </a:lnTo>
                <a:lnTo>
                  <a:pt x="0" y="208"/>
                </a:lnTo>
                <a:lnTo>
                  <a:pt x="4" y="204"/>
                </a:lnTo>
                <a:lnTo>
                  <a:pt x="8" y="204"/>
                </a:lnTo>
                <a:lnTo>
                  <a:pt x="12" y="204"/>
                </a:lnTo>
                <a:lnTo>
                  <a:pt x="20" y="200"/>
                </a:lnTo>
                <a:lnTo>
                  <a:pt x="24" y="200"/>
                </a:lnTo>
                <a:lnTo>
                  <a:pt x="28" y="196"/>
                </a:lnTo>
                <a:lnTo>
                  <a:pt x="36" y="196"/>
                </a:lnTo>
                <a:lnTo>
                  <a:pt x="44" y="192"/>
                </a:lnTo>
                <a:lnTo>
                  <a:pt x="52" y="188"/>
                </a:lnTo>
                <a:lnTo>
                  <a:pt x="64" y="180"/>
                </a:lnTo>
                <a:lnTo>
                  <a:pt x="76" y="172"/>
                </a:lnTo>
                <a:lnTo>
                  <a:pt x="92" y="164"/>
                </a:lnTo>
                <a:lnTo>
                  <a:pt x="108" y="156"/>
                </a:lnTo>
                <a:lnTo>
                  <a:pt x="140" y="136"/>
                </a:lnTo>
                <a:lnTo>
                  <a:pt x="168" y="120"/>
                </a:lnTo>
                <a:lnTo>
                  <a:pt x="192" y="100"/>
                </a:lnTo>
                <a:lnTo>
                  <a:pt x="216" y="84"/>
                </a:lnTo>
                <a:lnTo>
                  <a:pt x="236" y="68"/>
                </a:lnTo>
                <a:lnTo>
                  <a:pt x="256" y="56"/>
                </a:lnTo>
                <a:lnTo>
                  <a:pt x="260" y="52"/>
                </a:lnTo>
                <a:lnTo>
                  <a:pt x="268" y="48"/>
                </a:lnTo>
                <a:lnTo>
                  <a:pt x="272" y="44"/>
                </a:lnTo>
                <a:lnTo>
                  <a:pt x="276" y="40"/>
                </a:lnTo>
                <a:lnTo>
                  <a:pt x="276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157">
            <a:extLst>
              <a:ext uri="{FF2B5EF4-FFF2-40B4-BE49-F238E27FC236}">
                <a16:creationId xmlns:a16="http://schemas.microsoft.com/office/drawing/2014/main" xmlns="" id="{FAB10BFC-3302-4827-A0AD-2CAF10C7C9E9}"/>
              </a:ext>
            </a:extLst>
          </p:cNvPr>
          <p:cNvSpPr>
            <a:spLocks/>
          </p:cNvSpPr>
          <p:nvPr/>
        </p:nvSpPr>
        <p:spPr bwMode="auto">
          <a:xfrm>
            <a:off x="6389422" y="5092607"/>
            <a:ext cx="453482" cy="462476"/>
          </a:xfrm>
          <a:custGeom>
            <a:avLst/>
            <a:gdLst>
              <a:gd name="T0" fmla="*/ 112 w 124"/>
              <a:gd name="T1" fmla="*/ 100 h 100"/>
              <a:gd name="T2" fmla="*/ 108 w 124"/>
              <a:gd name="T3" fmla="*/ 100 h 100"/>
              <a:gd name="T4" fmla="*/ 104 w 124"/>
              <a:gd name="T5" fmla="*/ 100 h 100"/>
              <a:gd name="T6" fmla="*/ 96 w 124"/>
              <a:gd name="T7" fmla="*/ 100 h 100"/>
              <a:gd name="T8" fmla="*/ 88 w 124"/>
              <a:gd name="T9" fmla="*/ 96 h 100"/>
              <a:gd name="T10" fmla="*/ 80 w 124"/>
              <a:gd name="T11" fmla="*/ 92 h 100"/>
              <a:gd name="T12" fmla="*/ 72 w 124"/>
              <a:gd name="T13" fmla="*/ 88 h 100"/>
              <a:gd name="T14" fmla="*/ 60 w 124"/>
              <a:gd name="T15" fmla="*/ 80 h 100"/>
              <a:gd name="T16" fmla="*/ 52 w 124"/>
              <a:gd name="T17" fmla="*/ 72 h 100"/>
              <a:gd name="T18" fmla="*/ 44 w 124"/>
              <a:gd name="T19" fmla="*/ 64 h 100"/>
              <a:gd name="T20" fmla="*/ 36 w 124"/>
              <a:gd name="T21" fmla="*/ 56 h 100"/>
              <a:gd name="T22" fmla="*/ 24 w 124"/>
              <a:gd name="T23" fmla="*/ 40 h 100"/>
              <a:gd name="T24" fmla="*/ 16 w 124"/>
              <a:gd name="T25" fmla="*/ 28 h 100"/>
              <a:gd name="T26" fmla="*/ 8 w 124"/>
              <a:gd name="T27" fmla="*/ 20 h 100"/>
              <a:gd name="T28" fmla="*/ 4 w 124"/>
              <a:gd name="T29" fmla="*/ 12 h 100"/>
              <a:gd name="T30" fmla="*/ 0 w 124"/>
              <a:gd name="T31" fmla="*/ 4 h 100"/>
              <a:gd name="T32" fmla="*/ 4 w 124"/>
              <a:gd name="T33" fmla="*/ 0 h 100"/>
              <a:gd name="T34" fmla="*/ 8 w 124"/>
              <a:gd name="T35" fmla="*/ 0 h 100"/>
              <a:gd name="T36" fmla="*/ 12 w 124"/>
              <a:gd name="T37" fmla="*/ 0 h 100"/>
              <a:gd name="T38" fmla="*/ 16 w 124"/>
              <a:gd name="T39" fmla="*/ 0 h 100"/>
              <a:gd name="T40" fmla="*/ 24 w 124"/>
              <a:gd name="T41" fmla="*/ 0 h 100"/>
              <a:gd name="T42" fmla="*/ 32 w 124"/>
              <a:gd name="T43" fmla="*/ 4 h 100"/>
              <a:gd name="T44" fmla="*/ 44 w 124"/>
              <a:gd name="T45" fmla="*/ 8 h 100"/>
              <a:gd name="T46" fmla="*/ 60 w 124"/>
              <a:gd name="T47" fmla="*/ 12 h 100"/>
              <a:gd name="T48" fmla="*/ 76 w 124"/>
              <a:gd name="T49" fmla="*/ 20 h 100"/>
              <a:gd name="T50" fmla="*/ 88 w 124"/>
              <a:gd name="T51" fmla="*/ 28 h 100"/>
              <a:gd name="T52" fmla="*/ 96 w 124"/>
              <a:gd name="T53" fmla="*/ 32 h 100"/>
              <a:gd name="T54" fmla="*/ 104 w 124"/>
              <a:gd name="T55" fmla="*/ 36 h 100"/>
              <a:gd name="T56" fmla="*/ 112 w 124"/>
              <a:gd name="T57" fmla="*/ 44 h 100"/>
              <a:gd name="T58" fmla="*/ 120 w 124"/>
              <a:gd name="T59" fmla="*/ 56 h 100"/>
              <a:gd name="T60" fmla="*/ 124 w 124"/>
              <a:gd name="T61" fmla="*/ 68 h 100"/>
              <a:gd name="T62" fmla="*/ 120 w 124"/>
              <a:gd name="T63" fmla="*/ 80 h 100"/>
              <a:gd name="T64" fmla="*/ 120 w 124"/>
              <a:gd name="T65" fmla="*/ 88 h 100"/>
              <a:gd name="T66" fmla="*/ 116 w 124"/>
              <a:gd name="T67" fmla="*/ 96 h 100"/>
              <a:gd name="T68" fmla="*/ 112 w 124"/>
              <a:gd name="T69" fmla="*/ 100 h 100"/>
              <a:gd name="T70" fmla="*/ 112 w 124"/>
              <a:gd name="T71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4" h="100">
                <a:moveTo>
                  <a:pt x="112" y="100"/>
                </a:moveTo>
                <a:lnTo>
                  <a:pt x="108" y="100"/>
                </a:lnTo>
                <a:lnTo>
                  <a:pt x="104" y="100"/>
                </a:lnTo>
                <a:lnTo>
                  <a:pt x="96" y="100"/>
                </a:lnTo>
                <a:lnTo>
                  <a:pt x="88" y="96"/>
                </a:lnTo>
                <a:lnTo>
                  <a:pt x="80" y="92"/>
                </a:lnTo>
                <a:lnTo>
                  <a:pt x="72" y="88"/>
                </a:lnTo>
                <a:lnTo>
                  <a:pt x="60" y="80"/>
                </a:lnTo>
                <a:lnTo>
                  <a:pt x="52" y="72"/>
                </a:lnTo>
                <a:lnTo>
                  <a:pt x="44" y="64"/>
                </a:lnTo>
                <a:lnTo>
                  <a:pt x="36" y="56"/>
                </a:lnTo>
                <a:lnTo>
                  <a:pt x="24" y="40"/>
                </a:lnTo>
                <a:lnTo>
                  <a:pt x="16" y="28"/>
                </a:lnTo>
                <a:lnTo>
                  <a:pt x="8" y="20"/>
                </a:lnTo>
                <a:lnTo>
                  <a:pt x="4" y="12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4" y="8"/>
                </a:lnTo>
                <a:lnTo>
                  <a:pt x="60" y="12"/>
                </a:lnTo>
                <a:lnTo>
                  <a:pt x="76" y="20"/>
                </a:lnTo>
                <a:lnTo>
                  <a:pt x="88" y="28"/>
                </a:lnTo>
                <a:lnTo>
                  <a:pt x="96" y="32"/>
                </a:lnTo>
                <a:lnTo>
                  <a:pt x="104" y="36"/>
                </a:lnTo>
                <a:lnTo>
                  <a:pt x="112" y="44"/>
                </a:lnTo>
                <a:lnTo>
                  <a:pt x="120" y="56"/>
                </a:lnTo>
                <a:lnTo>
                  <a:pt x="124" y="68"/>
                </a:lnTo>
                <a:lnTo>
                  <a:pt x="120" y="80"/>
                </a:lnTo>
                <a:lnTo>
                  <a:pt x="120" y="88"/>
                </a:lnTo>
                <a:lnTo>
                  <a:pt x="116" y="96"/>
                </a:lnTo>
                <a:lnTo>
                  <a:pt x="112" y="100"/>
                </a:lnTo>
                <a:lnTo>
                  <a:pt x="112" y="1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158">
            <a:extLst>
              <a:ext uri="{FF2B5EF4-FFF2-40B4-BE49-F238E27FC236}">
                <a16:creationId xmlns:a16="http://schemas.microsoft.com/office/drawing/2014/main" xmlns="" id="{C67813FF-1A63-4F1E-AA40-58DA9DEE7122}"/>
              </a:ext>
            </a:extLst>
          </p:cNvPr>
          <p:cNvSpPr>
            <a:spLocks/>
          </p:cNvSpPr>
          <p:nvPr/>
        </p:nvSpPr>
        <p:spPr bwMode="auto">
          <a:xfrm>
            <a:off x="5760398" y="5407091"/>
            <a:ext cx="497368" cy="1109941"/>
          </a:xfrm>
          <a:custGeom>
            <a:avLst/>
            <a:gdLst>
              <a:gd name="T0" fmla="*/ 20 w 136"/>
              <a:gd name="T1" fmla="*/ 180 h 240"/>
              <a:gd name="T2" fmla="*/ 8 w 136"/>
              <a:gd name="T3" fmla="*/ 172 h 240"/>
              <a:gd name="T4" fmla="*/ 0 w 136"/>
              <a:gd name="T5" fmla="*/ 164 h 240"/>
              <a:gd name="T6" fmla="*/ 0 w 136"/>
              <a:gd name="T7" fmla="*/ 156 h 240"/>
              <a:gd name="T8" fmla="*/ 0 w 136"/>
              <a:gd name="T9" fmla="*/ 152 h 240"/>
              <a:gd name="T10" fmla="*/ 4 w 136"/>
              <a:gd name="T11" fmla="*/ 148 h 240"/>
              <a:gd name="T12" fmla="*/ 12 w 136"/>
              <a:gd name="T13" fmla="*/ 148 h 240"/>
              <a:gd name="T14" fmla="*/ 28 w 136"/>
              <a:gd name="T15" fmla="*/ 148 h 240"/>
              <a:gd name="T16" fmla="*/ 48 w 136"/>
              <a:gd name="T17" fmla="*/ 152 h 240"/>
              <a:gd name="T18" fmla="*/ 60 w 136"/>
              <a:gd name="T19" fmla="*/ 156 h 240"/>
              <a:gd name="T20" fmla="*/ 72 w 136"/>
              <a:gd name="T21" fmla="*/ 156 h 240"/>
              <a:gd name="T22" fmla="*/ 76 w 136"/>
              <a:gd name="T23" fmla="*/ 156 h 240"/>
              <a:gd name="T24" fmla="*/ 76 w 136"/>
              <a:gd name="T25" fmla="*/ 156 h 240"/>
              <a:gd name="T26" fmla="*/ 76 w 136"/>
              <a:gd name="T27" fmla="*/ 152 h 240"/>
              <a:gd name="T28" fmla="*/ 76 w 136"/>
              <a:gd name="T29" fmla="*/ 144 h 240"/>
              <a:gd name="T30" fmla="*/ 76 w 136"/>
              <a:gd name="T31" fmla="*/ 124 h 240"/>
              <a:gd name="T32" fmla="*/ 76 w 136"/>
              <a:gd name="T33" fmla="*/ 76 h 240"/>
              <a:gd name="T34" fmla="*/ 68 w 136"/>
              <a:gd name="T35" fmla="*/ 28 h 240"/>
              <a:gd name="T36" fmla="*/ 80 w 136"/>
              <a:gd name="T37" fmla="*/ 8 h 240"/>
              <a:gd name="T38" fmla="*/ 108 w 136"/>
              <a:gd name="T39" fmla="*/ 16 h 240"/>
              <a:gd name="T40" fmla="*/ 124 w 136"/>
              <a:gd name="T41" fmla="*/ 20 h 240"/>
              <a:gd name="T42" fmla="*/ 136 w 136"/>
              <a:gd name="T43" fmla="*/ 28 h 240"/>
              <a:gd name="T44" fmla="*/ 136 w 136"/>
              <a:gd name="T45" fmla="*/ 40 h 240"/>
              <a:gd name="T46" fmla="*/ 136 w 136"/>
              <a:gd name="T47" fmla="*/ 52 h 240"/>
              <a:gd name="T48" fmla="*/ 132 w 136"/>
              <a:gd name="T49" fmla="*/ 72 h 240"/>
              <a:gd name="T50" fmla="*/ 136 w 136"/>
              <a:gd name="T51" fmla="*/ 108 h 240"/>
              <a:gd name="T52" fmla="*/ 136 w 136"/>
              <a:gd name="T53" fmla="*/ 148 h 240"/>
              <a:gd name="T54" fmla="*/ 136 w 136"/>
              <a:gd name="T55" fmla="*/ 184 h 240"/>
              <a:gd name="T56" fmla="*/ 128 w 136"/>
              <a:gd name="T57" fmla="*/ 208 h 240"/>
              <a:gd name="T58" fmla="*/ 112 w 136"/>
              <a:gd name="T59" fmla="*/ 228 h 240"/>
              <a:gd name="T60" fmla="*/ 96 w 136"/>
              <a:gd name="T61" fmla="*/ 236 h 240"/>
              <a:gd name="T62" fmla="*/ 80 w 136"/>
              <a:gd name="T63" fmla="*/ 240 h 240"/>
              <a:gd name="T64" fmla="*/ 68 w 136"/>
              <a:gd name="T65" fmla="*/ 236 h 240"/>
              <a:gd name="T66" fmla="*/ 60 w 136"/>
              <a:gd name="T67" fmla="*/ 220 h 240"/>
              <a:gd name="T68" fmla="*/ 48 w 136"/>
              <a:gd name="T69" fmla="*/ 200 h 240"/>
              <a:gd name="T70" fmla="*/ 24 w 136"/>
              <a:gd name="T71" fmla="*/ 184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6" h="240">
                <a:moveTo>
                  <a:pt x="24" y="184"/>
                </a:moveTo>
                <a:lnTo>
                  <a:pt x="20" y="180"/>
                </a:lnTo>
                <a:lnTo>
                  <a:pt x="12" y="172"/>
                </a:lnTo>
                <a:lnTo>
                  <a:pt x="8" y="172"/>
                </a:lnTo>
                <a:lnTo>
                  <a:pt x="4" y="168"/>
                </a:lnTo>
                <a:lnTo>
                  <a:pt x="0" y="164"/>
                </a:lnTo>
                <a:lnTo>
                  <a:pt x="0" y="160"/>
                </a:lnTo>
                <a:lnTo>
                  <a:pt x="0" y="156"/>
                </a:lnTo>
                <a:lnTo>
                  <a:pt x="0" y="152"/>
                </a:lnTo>
                <a:lnTo>
                  <a:pt x="0" y="152"/>
                </a:lnTo>
                <a:lnTo>
                  <a:pt x="0" y="148"/>
                </a:lnTo>
                <a:lnTo>
                  <a:pt x="4" y="148"/>
                </a:lnTo>
                <a:lnTo>
                  <a:pt x="8" y="148"/>
                </a:lnTo>
                <a:lnTo>
                  <a:pt x="12" y="148"/>
                </a:lnTo>
                <a:lnTo>
                  <a:pt x="20" y="148"/>
                </a:lnTo>
                <a:lnTo>
                  <a:pt x="28" y="148"/>
                </a:lnTo>
                <a:lnTo>
                  <a:pt x="36" y="152"/>
                </a:lnTo>
                <a:lnTo>
                  <a:pt x="48" y="152"/>
                </a:lnTo>
                <a:lnTo>
                  <a:pt x="56" y="156"/>
                </a:lnTo>
                <a:lnTo>
                  <a:pt x="60" y="156"/>
                </a:lnTo>
                <a:lnTo>
                  <a:pt x="68" y="156"/>
                </a:lnTo>
                <a:lnTo>
                  <a:pt x="72" y="156"/>
                </a:lnTo>
                <a:lnTo>
                  <a:pt x="72" y="156"/>
                </a:lnTo>
                <a:lnTo>
                  <a:pt x="76" y="156"/>
                </a:lnTo>
                <a:lnTo>
                  <a:pt x="76" y="156"/>
                </a:lnTo>
                <a:lnTo>
                  <a:pt x="76" y="156"/>
                </a:lnTo>
                <a:lnTo>
                  <a:pt x="76" y="156"/>
                </a:lnTo>
                <a:lnTo>
                  <a:pt x="76" y="152"/>
                </a:lnTo>
                <a:lnTo>
                  <a:pt x="76" y="148"/>
                </a:lnTo>
                <a:lnTo>
                  <a:pt x="76" y="144"/>
                </a:lnTo>
                <a:lnTo>
                  <a:pt x="76" y="136"/>
                </a:lnTo>
                <a:lnTo>
                  <a:pt x="76" y="124"/>
                </a:lnTo>
                <a:lnTo>
                  <a:pt x="76" y="92"/>
                </a:lnTo>
                <a:lnTo>
                  <a:pt x="76" y="76"/>
                </a:lnTo>
                <a:lnTo>
                  <a:pt x="72" y="60"/>
                </a:lnTo>
                <a:lnTo>
                  <a:pt x="68" y="28"/>
                </a:lnTo>
                <a:lnTo>
                  <a:pt x="64" y="0"/>
                </a:lnTo>
                <a:lnTo>
                  <a:pt x="80" y="8"/>
                </a:lnTo>
                <a:lnTo>
                  <a:pt x="96" y="12"/>
                </a:lnTo>
                <a:lnTo>
                  <a:pt x="108" y="16"/>
                </a:lnTo>
                <a:lnTo>
                  <a:pt x="116" y="20"/>
                </a:lnTo>
                <a:lnTo>
                  <a:pt x="124" y="20"/>
                </a:lnTo>
                <a:lnTo>
                  <a:pt x="132" y="24"/>
                </a:lnTo>
                <a:lnTo>
                  <a:pt x="136" y="28"/>
                </a:lnTo>
                <a:lnTo>
                  <a:pt x="136" y="32"/>
                </a:lnTo>
                <a:lnTo>
                  <a:pt x="136" y="40"/>
                </a:lnTo>
                <a:lnTo>
                  <a:pt x="136" y="48"/>
                </a:lnTo>
                <a:lnTo>
                  <a:pt x="136" y="52"/>
                </a:lnTo>
                <a:lnTo>
                  <a:pt x="132" y="60"/>
                </a:lnTo>
                <a:lnTo>
                  <a:pt x="132" y="72"/>
                </a:lnTo>
                <a:lnTo>
                  <a:pt x="132" y="88"/>
                </a:lnTo>
                <a:lnTo>
                  <a:pt x="136" y="108"/>
                </a:lnTo>
                <a:lnTo>
                  <a:pt x="136" y="128"/>
                </a:lnTo>
                <a:lnTo>
                  <a:pt x="136" y="148"/>
                </a:lnTo>
                <a:lnTo>
                  <a:pt x="136" y="164"/>
                </a:lnTo>
                <a:lnTo>
                  <a:pt x="136" y="184"/>
                </a:lnTo>
                <a:lnTo>
                  <a:pt x="132" y="196"/>
                </a:lnTo>
                <a:lnTo>
                  <a:pt x="128" y="208"/>
                </a:lnTo>
                <a:lnTo>
                  <a:pt x="120" y="220"/>
                </a:lnTo>
                <a:lnTo>
                  <a:pt x="112" y="228"/>
                </a:lnTo>
                <a:lnTo>
                  <a:pt x="104" y="232"/>
                </a:lnTo>
                <a:lnTo>
                  <a:pt x="96" y="236"/>
                </a:lnTo>
                <a:lnTo>
                  <a:pt x="88" y="240"/>
                </a:lnTo>
                <a:lnTo>
                  <a:pt x="80" y="240"/>
                </a:lnTo>
                <a:lnTo>
                  <a:pt x="76" y="240"/>
                </a:lnTo>
                <a:lnTo>
                  <a:pt x="68" y="236"/>
                </a:lnTo>
                <a:lnTo>
                  <a:pt x="64" y="228"/>
                </a:lnTo>
                <a:lnTo>
                  <a:pt x="60" y="220"/>
                </a:lnTo>
                <a:lnTo>
                  <a:pt x="56" y="212"/>
                </a:lnTo>
                <a:lnTo>
                  <a:pt x="48" y="200"/>
                </a:lnTo>
                <a:lnTo>
                  <a:pt x="40" y="192"/>
                </a:lnTo>
                <a:lnTo>
                  <a:pt x="24" y="184"/>
                </a:lnTo>
                <a:lnTo>
                  <a:pt x="24" y="1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159">
            <a:extLst>
              <a:ext uri="{FF2B5EF4-FFF2-40B4-BE49-F238E27FC236}">
                <a16:creationId xmlns:a16="http://schemas.microsoft.com/office/drawing/2014/main" xmlns="" id="{4DD1FB18-FE4A-483B-906F-422DFB425BC6}"/>
              </a:ext>
            </a:extLst>
          </p:cNvPr>
          <p:cNvSpPr>
            <a:spLocks/>
          </p:cNvSpPr>
          <p:nvPr/>
        </p:nvSpPr>
        <p:spPr bwMode="auto">
          <a:xfrm>
            <a:off x="6433307" y="5684576"/>
            <a:ext cx="614395" cy="462476"/>
          </a:xfrm>
          <a:custGeom>
            <a:avLst/>
            <a:gdLst>
              <a:gd name="T0" fmla="*/ 0 w 168"/>
              <a:gd name="T1" fmla="*/ 8 h 100"/>
              <a:gd name="T2" fmla="*/ 0 w 168"/>
              <a:gd name="T3" fmla="*/ 4 h 100"/>
              <a:gd name="T4" fmla="*/ 4 w 168"/>
              <a:gd name="T5" fmla="*/ 4 h 100"/>
              <a:gd name="T6" fmla="*/ 4 w 168"/>
              <a:gd name="T7" fmla="*/ 4 h 100"/>
              <a:gd name="T8" fmla="*/ 8 w 168"/>
              <a:gd name="T9" fmla="*/ 0 h 100"/>
              <a:gd name="T10" fmla="*/ 20 w 168"/>
              <a:gd name="T11" fmla="*/ 0 h 100"/>
              <a:gd name="T12" fmla="*/ 32 w 168"/>
              <a:gd name="T13" fmla="*/ 0 h 100"/>
              <a:gd name="T14" fmla="*/ 48 w 168"/>
              <a:gd name="T15" fmla="*/ 0 h 100"/>
              <a:gd name="T16" fmla="*/ 64 w 168"/>
              <a:gd name="T17" fmla="*/ 0 h 100"/>
              <a:gd name="T18" fmla="*/ 80 w 168"/>
              <a:gd name="T19" fmla="*/ 4 h 100"/>
              <a:gd name="T20" fmla="*/ 96 w 168"/>
              <a:gd name="T21" fmla="*/ 8 h 100"/>
              <a:gd name="T22" fmla="*/ 108 w 168"/>
              <a:gd name="T23" fmla="*/ 16 h 100"/>
              <a:gd name="T24" fmla="*/ 124 w 168"/>
              <a:gd name="T25" fmla="*/ 20 h 100"/>
              <a:gd name="T26" fmla="*/ 136 w 168"/>
              <a:gd name="T27" fmla="*/ 28 h 100"/>
              <a:gd name="T28" fmla="*/ 144 w 168"/>
              <a:gd name="T29" fmla="*/ 36 h 100"/>
              <a:gd name="T30" fmla="*/ 156 w 168"/>
              <a:gd name="T31" fmla="*/ 44 h 100"/>
              <a:gd name="T32" fmla="*/ 160 w 168"/>
              <a:gd name="T33" fmla="*/ 56 h 100"/>
              <a:gd name="T34" fmla="*/ 164 w 168"/>
              <a:gd name="T35" fmla="*/ 64 h 100"/>
              <a:gd name="T36" fmla="*/ 168 w 168"/>
              <a:gd name="T37" fmla="*/ 76 h 100"/>
              <a:gd name="T38" fmla="*/ 164 w 168"/>
              <a:gd name="T39" fmla="*/ 84 h 100"/>
              <a:gd name="T40" fmla="*/ 160 w 168"/>
              <a:gd name="T41" fmla="*/ 92 h 100"/>
              <a:gd name="T42" fmla="*/ 156 w 168"/>
              <a:gd name="T43" fmla="*/ 96 h 100"/>
              <a:gd name="T44" fmla="*/ 152 w 168"/>
              <a:gd name="T45" fmla="*/ 100 h 100"/>
              <a:gd name="T46" fmla="*/ 148 w 168"/>
              <a:gd name="T47" fmla="*/ 100 h 100"/>
              <a:gd name="T48" fmla="*/ 140 w 168"/>
              <a:gd name="T49" fmla="*/ 96 h 100"/>
              <a:gd name="T50" fmla="*/ 132 w 168"/>
              <a:gd name="T51" fmla="*/ 96 h 100"/>
              <a:gd name="T52" fmla="*/ 124 w 168"/>
              <a:gd name="T53" fmla="*/ 92 h 100"/>
              <a:gd name="T54" fmla="*/ 112 w 168"/>
              <a:gd name="T55" fmla="*/ 84 h 100"/>
              <a:gd name="T56" fmla="*/ 100 w 168"/>
              <a:gd name="T57" fmla="*/ 80 h 100"/>
              <a:gd name="T58" fmla="*/ 84 w 168"/>
              <a:gd name="T59" fmla="*/ 72 h 100"/>
              <a:gd name="T60" fmla="*/ 68 w 168"/>
              <a:gd name="T61" fmla="*/ 60 h 100"/>
              <a:gd name="T62" fmla="*/ 52 w 168"/>
              <a:gd name="T63" fmla="*/ 52 h 100"/>
              <a:gd name="T64" fmla="*/ 40 w 168"/>
              <a:gd name="T65" fmla="*/ 40 h 100"/>
              <a:gd name="T66" fmla="*/ 28 w 168"/>
              <a:gd name="T67" fmla="*/ 32 h 100"/>
              <a:gd name="T68" fmla="*/ 20 w 168"/>
              <a:gd name="T69" fmla="*/ 28 h 100"/>
              <a:gd name="T70" fmla="*/ 12 w 168"/>
              <a:gd name="T71" fmla="*/ 20 h 100"/>
              <a:gd name="T72" fmla="*/ 4 w 168"/>
              <a:gd name="T73" fmla="*/ 16 h 100"/>
              <a:gd name="T74" fmla="*/ 4 w 168"/>
              <a:gd name="T75" fmla="*/ 12 h 100"/>
              <a:gd name="T76" fmla="*/ 0 w 168"/>
              <a:gd name="T77" fmla="*/ 8 h 100"/>
              <a:gd name="T78" fmla="*/ 0 w 168"/>
              <a:gd name="T79" fmla="*/ 8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8" h="100">
                <a:moveTo>
                  <a:pt x="0" y="8"/>
                </a:moveTo>
                <a:lnTo>
                  <a:pt x="0" y="4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20" y="0"/>
                </a:lnTo>
                <a:lnTo>
                  <a:pt x="32" y="0"/>
                </a:lnTo>
                <a:lnTo>
                  <a:pt x="48" y="0"/>
                </a:lnTo>
                <a:lnTo>
                  <a:pt x="64" y="0"/>
                </a:lnTo>
                <a:lnTo>
                  <a:pt x="80" y="4"/>
                </a:lnTo>
                <a:lnTo>
                  <a:pt x="96" y="8"/>
                </a:lnTo>
                <a:lnTo>
                  <a:pt x="108" y="16"/>
                </a:lnTo>
                <a:lnTo>
                  <a:pt x="124" y="20"/>
                </a:lnTo>
                <a:lnTo>
                  <a:pt x="136" y="28"/>
                </a:lnTo>
                <a:lnTo>
                  <a:pt x="144" y="36"/>
                </a:lnTo>
                <a:lnTo>
                  <a:pt x="156" y="44"/>
                </a:lnTo>
                <a:lnTo>
                  <a:pt x="160" y="56"/>
                </a:lnTo>
                <a:lnTo>
                  <a:pt x="164" y="64"/>
                </a:lnTo>
                <a:lnTo>
                  <a:pt x="168" y="76"/>
                </a:lnTo>
                <a:lnTo>
                  <a:pt x="164" y="84"/>
                </a:lnTo>
                <a:lnTo>
                  <a:pt x="160" y="92"/>
                </a:lnTo>
                <a:lnTo>
                  <a:pt x="156" y="96"/>
                </a:lnTo>
                <a:lnTo>
                  <a:pt x="152" y="100"/>
                </a:lnTo>
                <a:lnTo>
                  <a:pt x="148" y="100"/>
                </a:lnTo>
                <a:lnTo>
                  <a:pt x="140" y="96"/>
                </a:lnTo>
                <a:lnTo>
                  <a:pt x="132" y="96"/>
                </a:lnTo>
                <a:lnTo>
                  <a:pt x="124" y="92"/>
                </a:lnTo>
                <a:lnTo>
                  <a:pt x="112" y="84"/>
                </a:lnTo>
                <a:lnTo>
                  <a:pt x="100" y="80"/>
                </a:lnTo>
                <a:lnTo>
                  <a:pt x="84" y="72"/>
                </a:lnTo>
                <a:lnTo>
                  <a:pt x="68" y="60"/>
                </a:lnTo>
                <a:lnTo>
                  <a:pt x="52" y="52"/>
                </a:lnTo>
                <a:lnTo>
                  <a:pt x="40" y="40"/>
                </a:lnTo>
                <a:lnTo>
                  <a:pt x="28" y="32"/>
                </a:lnTo>
                <a:lnTo>
                  <a:pt x="20" y="28"/>
                </a:lnTo>
                <a:lnTo>
                  <a:pt x="12" y="20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160">
            <a:extLst>
              <a:ext uri="{FF2B5EF4-FFF2-40B4-BE49-F238E27FC236}">
                <a16:creationId xmlns:a16="http://schemas.microsoft.com/office/drawing/2014/main" xmlns="" id="{2025DFC2-4853-4835-9C53-0CCD0443BC7F}"/>
              </a:ext>
            </a:extLst>
          </p:cNvPr>
          <p:cNvSpPr>
            <a:spLocks/>
          </p:cNvSpPr>
          <p:nvPr/>
        </p:nvSpPr>
        <p:spPr bwMode="auto">
          <a:xfrm>
            <a:off x="5189888" y="5758572"/>
            <a:ext cx="409597" cy="554971"/>
          </a:xfrm>
          <a:custGeom>
            <a:avLst/>
            <a:gdLst>
              <a:gd name="T0" fmla="*/ 68 w 112"/>
              <a:gd name="T1" fmla="*/ 20 h 120"/>
              <a:gd name="T2" fmla="*/ 76 w 112"/>
              <a:gd name="T3" fmla="*/ 16 h 120"/>
              <a:gd name="T4" fmla="*/ 80 w 112"/>
              <a:gd name="T5" fmla="*/ 8 h 120"/>
              <a:gd name="T6" fmla="*/ 88 w 112"/>
              <a:gd name="T7" fmla="*/ 4 h 120"/>
              <a:gd name="T8" fmla="*/ 92 w 112"/>
              <a:gd name="T9" fmla="*/ 0 h 120"/>
              <a:gd name="T10" fmla="*/ 96 w 112"/>
              <a:gd name="T11" fmla="*/ 0 h 120"/>
              <a:gd name="T12" fmla="*/ 100 w 112"/>
              <a:gd name="T13" fmla="*/ 0 h 120"/>
              <a:gd name="T14" fmla="*/ 104 w 112"/>
              <a:gd name="T15" fmla="*/ 0 h 120"/>
              <a:gd name="T16" fmla="*/ 104 w 112"/>
              <a:gd name="T17" fmla="*/ 0 h 120"/>
              <a:gd name="T18" fmla="*/ 108 w 112"/>
              <a:gd name="T19" fmla="*/ 4 h 120"/>
              <a:gd name="T20" fmla="*/ 112 w 112"/>
              <a:gd name="T21" fmla="*/ 12 h 120"/>
              <a:gd name="T22" fmla="*/ 112 w 112"/>
              <a:gd name="T23" fmla="*/ 20 h 120"/>
              <a:gd name="T24" fmla="*/ 112 w 112"/>
              <a:gd name="T25" fmla="*/ 32 h 120"/>
              <a:gd name="T26" fmla="*/ 108 w 112"/>
              <a:gd name="T27" fmla="*/ 44 h 120"/>
              <a:gd name="T28" fmla="*/ 100 w 112"/>
              <a:gd name="T29" fmla="*/ 56 h 120"/>
              <a:gd name="T30" fmla="*/ 92 w 112"/>
              <a:gd name="T31" fmla="*/ 68 h 120"/>
              <a:gd name="T32" fmla="*/ 84 w 112"/>
              <a:gd name="T33" fmla="*/ 76 h 120"/>
              <a:gd name="T34" fmla="*/ 76 w 112"/>
              <a:gd name="T35" fmla="*/ 84 h 120"/>
              <a:gd name="T36" fmla="*/ 64 w 112"/>
              <a:gd name="T37" fmla="*/ 100 h 120"/>
              <a:gd name="T38" fmla="*/ 56 w 112"/>
              <a:gd name="T39" fmla="*/ 104 h 120"/>
              <a:gd name="T40" fmla="*/ 52 w 112"/>
              <a:gd name="T41" fmla="*/ 108 h 120"/>
              <a:gd name="T42" fmla="*/ 44 w 112"/>
              <a:gd name="T43" fmla="*/ 112 h 120"/>
              <a:gd name="T44" fmla="*/ 40 w 112"/>
              <a:gd name="T45" fmla="*/ 116 h 120"/>
              <a:gd name="T46" fmla="*/ 36 w 112"/>
              <a:gd name="T47" fmla="*/ 116 h 120"/>
              <a:gd name="T48" fmla="*/ 32 w 112"/>
              <a:gd name="T49" fmla="*/ 120 h 120"/>
              <a:gd name="T50" fmla="*/ 24 w 112"/>
              <a:gd name="T51" fmla="*/ 116 h 120"/>
              <a:gd name="T52" fmla="*/ 16 w 112"/>
              <a:gd name="T53" fmla="*/ 116 h 120"/>
              <a:gd name="T54" fmla="*/ 12 w 112"/>
              <a:gd name="T55" fmla="*/ 108 h 120"/>
              <a:gd name="T56" fmla="*/ 8 w 112"/>
              <a:gd name="T57" fmla="*/ 100 h 120"/>
              <a:gd name="T58" fmla="*/ 4 w 112"/>
              <a:gd name="T59" fmla="*/ 92 h 120"/>
              <a:gd name="T60" fmla="*/ 4 w 112"/>
              <a:gd name="T61" fmla="*/ 84 h 120"/>
              <a:gd name="T62" fmla="*/ 0 w 112"/>
              <a:gd name="T63" fmla="*/ 80 h 120"/>
              <a:gd name="T64" fmla="*/ 0 w 112"/>
              <a:gd name="T65" fmla="*/ 76 h 120"/>
              <a:gd name="T66" fmla="*/ 4 w 112"/>
              <a:gd name="T67" fmla="*/ 72 h 120"/>
              <a:gd name="T68" fmla="*/ 4 w 112"/>
              <a:gd name="T69" fmla="*/ 68 h 120"/>
              <a:gd name="T70" fmla="*/ 12 w 112"/>
              <a:gd name="T71" fmla="*/ 64 h 120"/>
              <a:gd name="T72" fmla="*/ 20 w 112"/>
              <a:gd name="T73" fmla="*/ 60 h 120"/>
              <a:gd name="T74" fmla="*/ 32 w 112"/>
              <a:gd name="T75" fmla="*/ 52 h 120"/>
              <a:gd name="T76" fmla="*/ 44 w 112"/>
              <a:gd name="T77" fmla="*/ 44 h 120"/>
              <a:gd name="T78" fmla="*/ 56 w 112"/>
              <a:gd name="T79" fmla="*/ 32 h 120"/>
              <a:gd name="T80" fmla="*/ 68 w 112"/>
              <a:gd name="T81" fmla="*/ 20 h 120"/>
              <a:gd name="T82" fmla="*/ 68 w 112"/>
              <a:gd name="T83" fmla="*/ 20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2" h="120">
                <a:moveTo>
                  <a:pt x="68" y="20"/>
                </a:moveTo>
                <a:lnTo>
                  <a:pt x="76" y="16"/>
                </a:lnTo>
                <a:lnTo>
                  <a:pt x="80" y="8"/>
                </a:lnTo>
                <a:lnTo>
                  <a:pt x="88" y="4"/>
                </a:lnTo>
                <a:lnTo>
                  <a:pt x="92" y="0"/>
                </a:lnTo>
                <a:lnTo>
                  <a:pt x="96" y="0"/>
                </a:lnTo>
                <a:lnTo>
                  <a:pt x="100" y="0"/>
                </a:lnTo>
                <a:lnTo>
                  <a:pt x="104" y="0"/>
                </a:lnTo>
                <a:lnTo>
                  <a:pt x="104" y="0"/>
                </a:lnTo>
                <a:lnTo>
                  <a:pt x="108" y="4"/>
                </a:lnTo>
                <a:lnTo>
                  <a:pt x="112" y="12"/>
                </a:lnTo>
                <a:lnTo>
                  <a:pt x="112" y="20"/>
                </a:lnTo>
                <a:lnTo>
                  <a:pt x="112" y="32"/>
                </a:lnTo>
                <a:lnTo>
                  <a:pt x="108" y="44"/>
                </a:lnTo>
                <a:lnTo>
                  <a:pt x="100" y="56"/>
                </a:lnTo>
                <a:lnTo>
                  <a:pt x="92" y="68"/>
                </a:lnTo>
                <a:lnTo>
                  <a:pt x="84" y="76"/>
                </a:lnTo>
                <a:lnTo>
                  <a:pt x="76" y="84"/>
                </a:lnTo>
                <a:lnTo>
                  <a:pt x="64" y="100"/>
                </a:lnTo>
                <a:lnTo>
                  <a:pt x="56" y="104"/>
                </a:lnTo>
                <a:lnTo>
                  <a:pt x="52" y="108"/>
                </a:lnTo>
                <a:lnTo>
                  <a:pt x="44" y="112"/>
                </a:lnTo>
                <a:lnTo>
                  <a:pt x="40" y="116"/>
                </a:lnTo>
                <a:lnTo>
                  <a:pt x="36" y="116"/>
                </a:lnTo>
                <a:lnTo>
                  <a:pt x="32" y="120"/>
                </a:lnTo>
                <a:lnTo>
                  <a:pt x="24" y="116"/>
                </a:lnTo>
                <a:lnTo>
                  <a:pt x="16" y="116"/>
                </a:lnTo>
                <a:lnTo>
                  <a:pt x="12" y="108"/>
                </a:lnTo>
                <a:lnTo>
                  <a:pt x="8" y="100"/>
                </a:lnTo>
                <a:lnTo>
                  <a:pt x="4" y="92"/>
                </a:lnTo>
                <a:lnTo>
                  <a:pt x="4" y="84"/>
                </a:lnTo>
                <a:lnTo>
                  <a:pt x="0" y="80"/>
                </a:lnTo>
                <a:lnTo>
                  <a:pt x="0" y="76"/>
                </a:lnTo>
                <a:lnTo>
                  <a:pt x="4" y="72"/>
                </a:lnTo>
                <a:lnTo>
                  <a:pt x="4" y="68"/>
                </a:lnTo>
                <a:lnTo>
                  <a:pt x="12" y="64"/>
                </a:lnTo>
                <a:lnTo>
                  <a:pt x="20" y="60"/>
                </a:lnTo>
                <a:lnTo>
                  <a:pt x="32" y="52"/>
                </a:lnTo>
                <a:lnTo>
                  <a:pt x="44" y="44"/>
                </a:lnTo>
                <a:lnTo>
                  <a:pt x="56" y="32"/>
                </a:lnTo>
                <a:lnTo>
                  <a:pt x="68" y="20"/>
                </a:lnTo>
                <a:lnTo>
                  <a:pt x="68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162">
            <a:extLst>
              <a:ext uri="{FF2B5EF4-FFF2-40B4-BE49-F238E27FC236}">
                <a16:creationId xmlns:a16="http://schemas.microsoft.com/office/drawing/2014/main" xmlns="" id="{CC6DD986-8D30-4FEF-9026-2D0A71BA8226}"/>
              </a:ext>
            </a:extLst>
          </p:cNvPr>
          <p:cNvSpPr>
            <a:spLocks/>
          </p:cNvSpPr>
          <p:nvPr/>
        </p:nvSpPr>
        <p:spPr bwMode="auto">
          <a:xfrm>
            <a:off x="2331238" y="716896"/>
            <a:ext cx="1111763" cy="869454"/>
          </a:xfrm>
          <a:custGeom>
            <a:avLst/>
            <a:gdLst>
              <a:gd name="T0" fmla="*/ 276 w 304"/>
              <a:gd name="T1" fmla="*/ 184 h 188"/>
              <a:gd name="T2" fmla="*/ 252 w 304"/>
              <a:gd name="T3" fmla="*/ 188 h 188"/>
              <a:gd name="T4" fmla="*/ 208 w 304"/>
              <a:gd name="T5" fmla="*/ 188 h 188"/>
              <a:gd name="T6" fmla="*/ 184 w 304"/>
              <a:gd name="T7" fmla="*/ 188 h 188"/>
              <a:gd name="T8" fmla="*/ 164 w 304"/>
              <a:gd name="T9" fmla="*/ 188 h 188"/>
              <a:gd name="T10" fmla="*/ 148 w 304"/>
              <a:gd name="T11" fmla="*/ 184 h 188"/>
              <a:gd name="T12" fmla="*/ 136 w 304"/>
              <a:gd name="T13" fmla="*/ 180 h 188"/>
              <a:gd name="T14" fmla="*/ 124 w 304"/>
              <a:gd name="T15" fmla="*/ 172 h 188"/>
              <a:gd name="T16" fmla="*/ 112 w 304"/>
              <a:gd name="T17" fmla="*/ 156 h 188"/>
              <a:gd name="T18" fmla="*/ 108 w 304"/>
              <a:gd name="T19" fmla="*/ 136 h 188"/>
              <a:gd name="T20" fmla="*/ 108 w 304"/>
              <a:gd name="T21" fmla="*/ 100 h 188"/>
              <a:gd name="T22" fmla="*/ 108 w 304"/>
              <a:gd name="T23" fmla="*/ 84 h 188"/>
              <a:gd name="T24" fmla="*/ 112 w 304"/>
              <a:gd name="T25" fmla="*/ 72 h 188"/>
              <a:gd name="T26" fmla="*/ 108 w 304"/>
              <a:gd name="T27" fmla="*/ 56 h 188"/>
              <a:gd name="T28" fmla="*/ 100 w 304"/>
              <a:gd name="T29" fmla="*/ 56 h 188"/>
              <a:gd name="T30" fmla="*/ 80 w 304"/>
              <a:gd name="T31" fmla="*/ 56 h 188"/>
              <a:gd name="T32" fmla="*/ 48 w 304"/>
              <a:gd name="T33" fmla="*/ 60 h 188"/>
              <a:gd name="T34" fmla="*/ 0 w 304"/>
              <a:gd name="T35" fmla="*/ 64 h 188"/>
              <a:gd name="T36" fmla="*/ 28 w 304"/>
              <a:gd name="T37" fmla="*/ 32 h 188"/>
              <a:gd name="T38" fmla="*/ 56 w 304"/>
              <a:gd name="T39" fmla="*/ 28 h 188"/>
              <a:gd name="T40" fmla="*/ 72 w 304"/>
              <a:gd name="T41" fmla="*/ 28 h 188"/>
              <a:gd name="T42" fmla="*/ 88 w 304"/>
              <a:gd name="T43" fmla="*/ 24 h 188"/>
              <a:gd name="T44" fmla="*/ 108 w 304"/>
              <a:gd name="T45" fmla="*/ 16 h 188"/>
              <a:gd name="T46" fmla="*/ 120 w 304"/>
              <a:gd name="T47" fmla="*/ 8 h 188"/>
              <a:gd name="T48" fmla="*/ 128 w 304"/>
              <a:gd name="T49" fmla="*/ 4 h 188"/>
              <a:gd name="T50" fmla="*/ 140 w 304"/>
              <a:gd name="T51" fmla="*/ 4 h 188"/>
              <a:gd name="T52" fmla="*/ 160 w 304"/>
              <a:gd name="T53" fmla="*/ 8 h 188"/>
              <a:gd name="T54" fmla="*/ 180 w 304"/>
              <a:gd name="T55" fmla="*/ 12 h 188"/>
              <a:gd name="T56" fmla="*/ 192 w 304"/>
              <a:gd name="T57" fmla="*/ 20 h 188"/>
              <a:gd name="T58" fmla="*/ 200 w 304"/>
              <a:gd name="T59" fmla="*/ 24 h 188"/>
              <a:gd name="T60" fmla="*/ 200 w 304"/>
              <a:gd name="T61" fmla="*/ 36 h 188"/>
              <a:gd name="T62" fmla="*/ 192 w 304"/>
              <a:gd name="T63" fmla="*/ 44 h 188"/>
              <a:gd name="T64" fmla="*/ 180 w 304"/>
              <a:gd name="T65" fmla="*/ 56 h 188"/>
              <a:gd name="T66" fmla="*/ 168 w 304"/>
              <a:gd name="T67" fmla="*/ 76 h 188"/>
              <a:gd name="T68" fmla="*/ 156 w 304"/>
              <a:gd name="T69" fmla="*/ 104 h 188"/>
              <a:gd name="T70" fmla="*/ 152 w 304"/>
              <a:gd name="T71" fmla="*/ 124 h 188"/>
              <a:gd name="T72" fmla="*/ 160 w 304"/>
              <a:gd name="T73" fmla="*/ 136 h 188"/>
              <a:gd name="T74" fmla="*/ 172 w 304"/>
              <a:gd name="T75" fmla="*/ 144 h 188"/>
              <a:gd name="T76" fmla="*/ 188 w 304"/>
              <a:gd name="T77" fmla="*/ 144 h 188"/>
              <a:gd name="T78" fmla="*/ 216 w 304"/>
              <a:gd name="T79" fmla="*/ 140 h 188"/>
              <a:gd name="T80" fmla="*/ 252 w 304"/>
              <a:gd name="T81" fmla="*/ 140 h 188"/>
              <a:gd name="T82" fmla="*/ 280 w 304"/>
              <a:gd name="T83" fmla="*/ 144 h 188"/>
              <a:gd name="T84" fmla="*/ 296 w 304"/>
              <a:gd name="T85" fmla="*/ 156 h 188"/>
              <a:gd name="T86" fmla="*/ 304 w 304"/>
              <a:gd name="T87" fmla="*/ 164 h 188"/>
              <a:gd name="T88" fmla="*/ 304 w 304"/>
              <a:gd name="T89" fmla="*/ 172 h 188"/>
              <a:gd name="T90" fmla="*/ 292 w 304"/>
              <a:gd name="T91" fmla="*/ 180 h 188"/>
              <a:gd name="T92" fmla="*/ 284 w 304"/>
              <a:gd name="T93" fmla="*/ 184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04" h="188">
                <a:moveTo>
                  <a:pt x="284" y="184"/>
                </a:moveTo>
                <a:lnTo>
                  <a:pt x="276" y="184"/>
                </a:lnTo>
                <a:lnTo>
                  <a:pt x="268" y="188"/>
                </a:lnTo>
                <a:lnTo>
                  <a:pt x="252" y="188"/>
                </a:lnTo>
                <a:lnTo>
                  <a:pt x="232" y="188"/>
                </a:lnTo>
                <a:lnTo>
                  <a:pt x="208" y="188"/>
                </a:lnTo>
                <a:lnTo>
                  <a:pt x="196" y="188"/>
                </a:lnTo>
                <a:lnTo>
                  <a:pt x="184" y="188"/>
                </a:lnTo>
                <a:lnTo>
                  <a:pt x="172" y="188"/>
                </a:lnTo>
                <a:lnTo>
                  <a:pt x="164" y="188"/>
                </a:lnTo>
                <a:lnTo>
                  <a:pt x="156" y="188"/>
                </a:lnTo>
                <a:lnTo>
                  <a:pt x="148" y="184"/>
                </a:lnTo>
                <a:lnTo>
                  <a:pt x="144" y="184"/>
                </a:lnTo>
                <a:lnTo>
                  <a:pt x="136" y="180"/>
                </a:lnTo>
                <a:lnTo>
                  <a:pt x="128" y="176"/>
                </a:lnTo>
                <a:lnTo>
                  <a:pt x="124" y="172"/>
                </a:lnTo>
                <a:lnTo>
                  <a:pt x="116" y="164"/>
                </a:lnTo>
                <a:lnTo>
                  <a:pt x="112" y="156"/>
                </a:lnTo>
                <a:lnTo>
                  <a:pt x="112" y="148"/>
                </a:lnTo>
                <a:lnTo>
                  <a:pt x="108" y="136"/>
                </a:lnTo>
                <a:lnTo>
                  <a:pt x="108" y="120"/>
                </a:lnTo>
                <a:lnTo>
                  <a:pt x="108" y="100"/>
                </a:lnTo>
                <a:lnTo>
                  <a:pt x="108" y="92"/>
                </a:lnTo>
                <a:lnTo>
                  <a:pt x="108" y="84"/>
                </a:lnTo>
                <a:lnTo>
                  <a:pt x="112" y="76"/>
                </a:lnTo>
                <a:lnTo>
                  <a:pt x="112" y="72"/>
                </a:lnTo>
                <a:lnTo>
                  <a:pt x="108" y="60"/>
                </a:lnTo>
                <a:lnTo>
                  <a:pt x="108" y="56"/>
                </a:lnTo>
                <a:lnTo>
                  <a:pt x="104" y="56"/>
                </a:lnTo>
                <a:lnTo>
                  <a:pt x="100" y="56"/>
                </a:lnTo>
                <a:lnTo>
                  <a:pt x="92" y="56"/>
                </a:lnTo>
                <a:lnTo>
                  <a:pt x="80" y="56"/>
                </a:lnTo>
                <a:lnTo>
                  <a:pt x="64" y="60"/>
                </a:lnTo>
                <a:lnTo>
                  <a:pt x="48" y="60"/>
                </a:lnTo>
                <a:lnTo>
                  <a:pt x="24" y="64"/>
                </a:lnTo>
                <a:lnTo>
                  <a:pt x="0" y="64"/>
                </a:lnTo>
                <a:lnTo>
                  <a:pt x="0" y="32"/>
                </a:lnTo>
                <a:lnTo>
                  <a:pt x="28" y="32"/>
                </a:lnTo>
                <a:lnTo>
                  <a:pt x="48" y="28"/>
                </a:lnTo>
                <a:lnTo>
                  <a:pt x="56" y="28"/>
                </a:lnTo>
                <a:lnTo>
                  <a:pt x="64" y="28"/>
                </a:lnTo>
                <a:lnTo>
                  <a:pt x="72" y="28"/>
                </a:lnTo>
                <a:lnTo>
                  <a:pt x="80" y="24"/>
                </a:lnTo>
                <a:lnTo>
                  <a:pt x="88" y="24"/>
                </a:lnTo>
                <a:lnTo>
                  <a:pt x="100" y="20"/>
                </a:lnTo>
                <a:lnTo>
                  <a:pt x="108" y="16"/>
                </a:lnTo>
                <a:lnTo>
                  <a:pt x="112" y="12"/>
                </a:lnTo>
                <a:lnTo>
                  <a:pt x="120" y="8"/>
                </a:lnTo>
                <a:lnTo>
                  <a:pt x="124" y="4"/>
                </a:lnTo>
                <a:lnTo>
                  <a:pt x="128" y="4"/>
                </a:lnTo>
                <a:lnTo>
                  <a:pt x="136" y="0"/>
                </a:lnTo>
                <a:lnTo>
                  <a:pt x="140" y="4"/>
                </a:lnTo>
                <a:lnTo>
                  <a:pt x="148" y="4"/>
                </a:lnTo>
                <a:lnTo>
                  <a:pt x="160" y="8"/>
                </a:lnTo>
                <a:lnTo>
                  <a:pt x="172" y="12"/>
                </a:lnTo>
                <a:lnTo>
                  <a:pt x="180" y="12"/>
                </a:lnTo>
                <a:lnTo>
                  <a:pt x="188" y="16"/>
                </a:lnTo>
                <a:lnTo>
                  <a:pt x="192" y="20"/>
                </a:lnTo>
                <a:lnTo>
                  <a:pt x="196" y="20"/>
                </a:lnTo>
                <a:lnTo>
                  <a:pt x="200" y="24"/>
                </a:lnTo>
                <a:lnTo>
                  <a:pt x="204" y="32"/>
                </a:lnTo>
                <a:lnTo>
                  <a:pt x="200" y="36"/>
                </a:lnTo>
                <a:lnTo>
                  <a:pt x="200" y="40"/>
                </a:lnTo>
                <a:lnTo>
                  <a:pt x="192" y="44"/>
                </a:lnTo>
                <a:lnTo>
                  <a:pt x="188" y="48"/>
                </a:lnTo>
                <a:lnTo>
                  <a:pt x="180" y="56"/>
                </a:lnTo>
                <a:lnTo>
                  <a:pt x="172" y="64"/>
                </a:lnTo>
                <a:lnTo>
                  <a:pt x="168" y="76"/>
                </a:lnTo>
                <a:lnTo>
                  <a:pt x="160" y="88"/>
                </a:lnTo>
                <a:lnTo>
                  <a:pt x="156" y="104"/>
                </a:lnTo>
                <a:lnTo>
                  <a:pt x="152" y="116"/>
                </a:lnTo>
                <a:lnTo>
                  <a:pt x="152" y="124"/>
                </a:lnTo>
                <a:lnTo>
                  <a:pt x="156" y="132"/>
                </a:lnTo>
                <a:lnTo>
                  <a:pt x="160" y="136"/>
                </a:lnTo>
                <a:lnTo>
                  <a:pt x="164" y="140"/>
                </a:lnTo>
                <a:lnTo>
                  <a:pt x="172" y="144"/>
                </a:lnTo>
                <a:lnTo>
                  <a:pt x="180" y="144"/>
                </a:lnTo>
                <a:lnTo>
                  <a:pt x="188" y="144"/>
                </a:lnTo>
                <a:lnTo>
                  <a:pt x="200" y="144"/>
                </a:lnTo>
                <a:lnTo>
                  <a:pt x="216" y="140"/>
                </a:lnTo>
                <a:lnTo>
                  <a:pt x="236" y="140"/>
                </a:lnTo>
                <a:lnTo>
                  <a:pt x="252" y="140"/>
                </a:lnTo>
                <a:lnTo>
                  <a:pt x="268" y="140"/>
                </a:lnTo>
                <a:lnTo>
                  <a:pt x="280" y="144"/>
                </a:lnTo>
                <a:lnTo>
                  <a:pt x="288" y="148"/>
                </a:lnTo>
                <a:lnTo>
                  <a:pt x="296" y="156"/>
                </a:lnTo>
                <a:lnTo>
                  <a:pt x="300" y="160"/>
                </a:lnTo>
                <a:lnTo>
                  <a:pt x="304" y="164"/>
                </a:lnTo>
                <a:lnTo>
                  <a:pt x="304" y="168"/>
                </a:lnTo>
                <a:lnTo>
                  <a:pt x="304" y="172"/>
                </a:lnTo>
                <a:lnTo>
                  <a:pt x="300" y="176"/>
                </a:lnTo>
                <a:lnTo>
                  <a:pt x="292" y="180"/>
                </a:lnTo>
                <a:lnTo>
                  <a:pt x="284" y="184"/>
                </a:lnTo>
                <a:lnTo>
                  <a:pt x="284" y="1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163">
            <a:extLst>
              <a:ext uri="{FF2B5EF4-FFF2-40B4-BE49-F238E27FC236}">
                <a16:creationId xmlns:a16="http://schemas.microsoft.com/office/drawing/2014/main" xmlns="" id="{F673970D-98C3-4DFF-A8D8-039089B9F578}"/>
              </a:ext>
            </a:extLst>
          </p:cNvPr>
          <p:cNvSpPr>
            <a:spLocks/>
          </p:cNvSpPr>
          <p:nvPr/>
        </p:nvSpPr>
        <p:spPr bwMode="auto">
          <a:xfrm>
            <a:off x="1526673" y="883387"/>
            <a:ext cx="438854" cy="351481"/>
          </a:xfrm>
          <a:custGeom>
            <a:avLst/>
            <a:gdLst>
              <a:gd name="T0" fmla="*/ 0 w 120"/>
              <a:gd name="T1" fmla="*/ 0 h 76"/>
              <a:gd name="T2" fmla="*/ 20 w 120"/>
              <a:gd name="T3" fmla="*/ 0 h 76"/>
              <a:gd name="T4" fmla="*/ 40 w 120"/>
              <a:gd name="T5" fmla="*/ 0 h 76"/>
              <a:gd name="T6" fmla="*/ 60 w 120"/>
              <a:gd name="T7" fmla="*/ 4 h 76"/>
              <a:gd name="T8" fmla="*/ 76 w 120"/>
              <a:gd name="T9" fmla="*/ 8 h 76"/>
              <a:gd name="T10" fmla="*/ 92 w 120"/>
              <a:gd name="T11" fmla="*/ 16 h 76"/>
              <a:gd name="T12" fmla="*/ 104 w 120"/>
              <a:gd name="T13" fmla="*/ 20 h 76"/>
              <a:gd name="T14" fmla="*/ 112 w 120"/>
              <a:gd name="T15" fmla="*/ 28 h 76"/>
              <a:gd name="T16" fmla="*/ 120 w 120"/>
              <a:gd name="T17" fmla="*/ 36 h 76"/>
              <a:gd name="T18" fmla="*/ 120 w 120"/>
              <a:gd name="T19" fmla="*/ 40 h 76"/>
              <a:gd name="T20" fmla="*/ 120 w 120"/>
              <a:gd name="T21" fmla="*/ 48 h 76"/>
              <a:gd name="T22" fmla="*/ 120 w 120"/>
              <a:gd name="T23" fmla="*/ 56 h 76"/>
              <a:gd name="T24" fmla="*/ 116 w 120"/>
              <a:gd name="T25" fmla="*/ 60 h 76"/>
              <a:gd name="T26" fmla="*/ 112 w 120"/>
              <a:gd name="T27" fmla="*/ 68 h 76"/>
              <a:gd name="T28" fmla="*/ 104 w 120"/>
              <a:gd name="T29" fmla="*/ 72 h 76"/>
              <a:gd name="T30" fmla="*/ 100 w 120"/>
              <a:gd name="T31" fmla="*/ 76 h 76"/>
              <a:gd name="T32" fmla="*/ 92 w 120"/>
              <a:gd name="T33" fmla="*/ 76 h 76"/>
              <a:gd name="T34" fmla="*/ 80 w 120"/>
              <a:gd name="T35" fmla="*/ 72 h 76"/>
              <a:gd name="T36" fmla="*/ 68 w 120"/>
              <a:gd name="T37" fmla="*/ 68 h 76"/>
              <a:gd name="T38" fmla="*/ 56 w 120"/>
              <a:gd name="T39" fmla="*/ 60 h 76"/>
              <a:gd name="T40" fmla="*/ 40 w 120"/>
              <a:gd name="T41" fmla="*/ 48 h 76"/>
              <a:gd name="T42" fmla="*/ 28 w 120"/>
              <a:gd name="T43" fmla="*/ 40 h 76"/>
              <a:gd name="T44" fmla="*/ 20 w 120"/>
              <a:gd name="T45" fmla="*/ 32 h 76"/>
              <a:gd name="T46" fmla="*/ 16 w 120"/>
              <a:gd name="T47" fmla="*/ 28 h 76"/>
              <a:gd name="T48" fmla="*/ 8 w 120"/>
              <a:gd name="T49" fmla="*/ 20 h 76"/>
              <a:gd name="T50" fmla="*/ 4 w 120"/>
              <a:gd name="T51" fmla="*/ 16 h 76"/>
              <a:gd name="T52" fmla="*/ 4 w 120"/>
              <a:gd name="T53" fmla="*/ 8 h 76"/>
              <a:gd name="T54" fmla="*/ 0 w 120"/>
              <a:gd name="T55" fmla="*/ 4 h 76"/>
              <a:gd name="T56" fmla="*/ 0 w 120"/>
              <a:gd name="T57" fmla="*/ 0 h 76"/>
              <a:gd name="T58" fmla="*/ 0 w 120"/>
              <a:gd name="T59" fmla="*/ 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0" h="76">
                <a:moveTo>
                  <a:pt x="0" y="0"/>
                </a:moveTo>
                <a:lnTo>
                  <a:pt x="20" y="0"/>
                </a:lnTo>
                <a:lnTo>
                  <a:pt x="40" y="0"/>
                </a:lnTo>
                <a:lnTo>
                  <a:pt x="60" y="4"/>
                </a:lnTo>
                <a:lnTo>
                  <a:pt x="76" y="8"/>
                </a:lnTo>
                <a:lnTo>
                  <a:pt x="92" y="16"/>
                </a:lnTo>
                <a:lnTo>
                  <a:pt x="104" y="20"/>
                </a:lnTo>
                <a:lnTo>
                  <a:pt x="112" y="28"/>
                </a:lnTo>
                <a:lnTo>
                  <a:pt x="120" y="36"/>
                </a:lnTo>
                <a:lnTo>
                  <a:pt x="120" y="40"/>
                </a:lnTo>
                <a:lnTo>
                  <a:pt x="120" y="48"/>
                </a:lnTo>
                <a:lnTo>
                  <a:pt x="120" y="56"/>
                </a:lnTo>
                <a:lnTo>
                  <a:pt x="116" y="60"/>
                </a:lnTo>
                <a:lnTo>
                  <a:pt x="112" y="68"/>
                </a:lnTo>
                <a:lnTo>
                  <a:pt x="104" y="72"/>
                </a:lnTo>
                <a:lnTo>
                  <a:pt x="100" y="76"/>
                </a:lnTo>
                <a:lnTo>
                  <a:pt x="92" y="76"/>
                </a:lnTo>
                <a:lnTo>
                  <a:pt x="80" y="72"/>
                </a:lnTo>
                <a:lnTo>
                  <a:pt x="68" y="68"/>
                </a:lnTo>
                <a:lnTo>
                  <a:pt x="56" y="60"/>
                </a:lnTo>
                <a:lnTo>
                  <a:pt x="40" y="48"/>
                </a:lnTo>
                <a:lnTo>
                  <a:pt x="28" y="40"/>
                </a:lnTo>
                <a:lnTo>
                  <a:pt x="20" y="32"/>
                </a:lnTo>
                <a:lnTo>
                  <a:pt x="16" y="28"/>
                </a:lnTo>
                <a:lnTo>
                  <a:pt x="8" y="20"/>
                </a:lnTo>
                <a:lnTo>
                  <a:pt x="4" y="16"/>
                </a:lnTo>
                <a:lnTo>
                  <a:pt x="4" y="8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164">
            <a:extLst>
              <a:ext uri="{FF2B5EF4-FFF2-40B4-BE49-F238E27FC236}">
                <a16:creationId xmlns:a16="http://schemas.microsoft.com/office/drawing/2014/main" xmlns="" id="{439AAC1E-2767-4692-95F9-FE8BC3332154}"/>
              </a:ext>
            </a:extLst>
          </p:cNvPr>
          <p:cNvSpPr>
            <a:spLocks/>
          </p:cNvSpPr>
          <p:nvPr/>
        </p:nvSpPr>
        <p:spPr bwMode="auto">
          <a:xfrm>
            <a:off x="1263360" y="1401360"/>
            <a:ext cx="424225" cy="406978"/>
          </a:xfrm>
          <a:custGeom>
            <a:avLst/>
            <a:gdLst>
              <a:gd name="T0" fmla="*/ 0 w 116"/>
              <a:gd name="T1" fmla="*/ 0 h 88"/>
              <a:gd name="T2" fmla="*/ 20 w 116"/>
              <a:gd name="T3" fmla="*/ 0 h 88"/>
              <a:gd name="T4" fmla="*/ 36 w 116"/>
              <a:gd name="T5" fmla="*/ 0 h 88"/>
              <a:gd name="T6" fmla="*/ 52 w 116"/>
              <a:gd name="T7" fmla="*/ 4 h 88"/>
              <a:gd name="T8" fmla="*/ 68 w 116"/>
              <a:gd name="T9" fmla="*/ 8 h 88"/>
              <a:gd name="T10" fmla="*/ 80 w 116"/>
              <a:gd name="T11" fmla="*/ 12 h 88"/>
              <a:gd name="T12" fmla="*/ 92 w 116"/>
              <a:gd name="T13" fmla="*/ 20 h 88"/>
              <a:gd name="T14" fmla="*/ 104 w 116"/>
              <a:gd name="T15" fmla="*/ 28 h 88"/>
              <a:gd name="T16" fmla="*/ 112 w 116"/>
              <a:gd name="T17" fmla="*/ 36 h 88"/>
              <a:gd name="T18" fmla="*/ 116 w 116"/>
              <a:gd name="T19" fmla="*/ 44 h 88"/>
              <a:gd name="T20" fmla="*/ 116 w 116"/>
              <a:gd name="T21" fmla="*/ 52 h 88"/>
              <a:gd name="T22" fmla="*/ 116 w 116"/>
              <a:gd name="T23" fmla="*/ 60 h 88"/>
              <a:gd name="T24" fmla="*/ 112 w 116"/>
              <a:gd name="T25" fmla="*/ 68 h 88"/>
              <a:gd name="T26" fmla="*/ 104 w 116"/>
              <a:gd name="T27" fmla="*/ 76 h 88"/>
              <a:gd name="T28" fmla="*/ 100 w 116"/>
              <a:gd name="T29" fmla="*/ 84 h 88"/>
              <a:gd name="T30" fmla="*/ 96 w 116"/>
              <a:gd name="T31" fmla="*/ 84 h 88"/>
              <a:gd name="T32" fmla="*/ 88 w 116"/>
              <a:gd name="T33" fmla="*/ 88 h 88"/>
              <a:gd name="T34" fmla="*/ 84 w 116"/>
              <a:gd name="T35" fmla="*/ 84 h 88"/>
              <a:gd name="T36" fmla="*/ 76 w 116"/>
              <a:gd name="T37" fmla="*/ 84 h 88"/>
              <a:gd name="T38" fmla="*/ 68 w 116"/>
              <a:gd name="T39" fmla="*/ 76 h 88"/>
              <a:gd name="T40" fmla="*/ 56 w 116"/>
              <a:gd name="T41" fmla="*/ 68 h 88"/>
              <a:gd name="T42" fmla="*/ 52 w 116"/>
              <a:gd name="T43" fmla="*/ 64 h 88"/>
              <a:gd name="T44" fmla="*/ 44 w 116"/>
              <a:gd name="T45" fmla="*/ 60 h 88"/>
              <a:gd name="T46" fmla="*/ 40 w 116"/>
              <a:gd name="T47" fmla="*/ 52 h 88"/>
              <a:gd name="T48" fmla="*/ 32 w 116"/>
              <a:gd name="T49" fmla="*/ 44 h 88"/>
              <a:gd name="T50" fmla="*/ 24 w 116"/>
              <a:gd name="T51" fmla="*/ 32 h 88"/>
              <a:gd name="T52" fmla="*/ 16 w 116"/>
              <a:gd name="T53" fmla="*/ 24 h 88"/>
              <a:gd name="T54" fmla="*/ 8 w 116"/>
              <a:gd name="T55" fmla="*/ 12 h 88"/>
              <a:gd name="T56" fmla="*/ 0 w 116"/>
              <a:gd name="T57" fmla="*/ 0 h 88"/>
              <a:gd name="T58" fmla="*/ 0 w 116"/>
              <a:gd name="T59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6" h="88">
                <a:moveTo>
                  <a:pt x="0" y="0"/>
                </a:moveTo>
                <a:lnTo>
                  <a:pt x="20" y="0"/>
                </a:lnTo>
                <a:lnTo>
                  <a:pt x="36" y="0"/>
                </a:lnTo>
                <a:lnTo>
                  <a:pt x="52" y="4"/>
                </a:lnTo>
                <a:lnTo>
                  <a:pt x="68" y="8"/>
                </a:lnTo>
                <a:lnTo>
                  <a:pt x="80" y="12"/>
                </a:lnTo>
                <a:lnTo>
                  <a:pt x="92" y="20"/>
                </a:lnTo>
                <a:lnTo>
                  <a:pt x="104" y="28"/>
                </a:lnTo>
                <a:lnTo>
                  <a:pt x="112" y="36"/>
                </a:lnTo>
                <a:lnTo>
                  <a:pt x="116" y="44"/>
                </a:lnTo>
                <a:lnTo>
                  <a:pt x="116" y="52"/>
                </a:lnTo>
                <a:lnTo>
                  <a:pt x="116" y="60"/>
                </a:lnTo>
                <a:lnTo>
                  <a:pt x="112" y="68"/>
                </a:lnTo>
                <a:lnTo>
                  <a:pt x="104" y="76"/>
                </a:lnTo>
                <a:lnTo>
                  <a:pt x="100" y="84"/>
                </a:lnTo>
                <a:lnTo>
                  <a:pt x="96" y="84"/>
                </a:lnTo>
                <a:lnTo>
                  <a:pt x="88" y="88"/>
                </a:lnTo>
                <a:lnTo>
                  <a:pt x="84" y="84"/>
                </a:lnTo>
                <a:lnTo>
                  <a:pt x="76" y="84"/>
                </a:lnTo>
                <a:lnTo>
                  <a:pt x="68" y="76"/>
                </a:lnTo>
                <a:lnTo>
                  <a:pt x="56" y="68"/>
                </a:lnTo>
                <a:lnTo>
                  <a:pt x="52" y="64"/>
                </a:lnTo>
                <a:lnTo>
                  <a:pt x="44" y="60"/>
                </a:lnTo>
                <a:lnTo>
                  <a:pt x="40" y="52"/>
                </a:lnTo>
                <a:lnTo>
                  <a:pt x="32" y="44"/>
                </a:lnTo>
                <a:lnTo>
                  <a:pt x="24" y="32"/>
                </a:lnTo>
                <a:lnTo>
                  <a:pt x="16" y="24"/>
                </a:lnTo>
                <a:lnTo>
                  <a:pt x="8" y="12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165">
            <a:extLst>
              <a:ext uri="{FF2B5EF4-FFF2-40B4-BE49-F238E27FC236}">
                <a16:creationId xmlns:a16="http://schemas.microsoft.com/office/drawing/2014/main" xmlns="" id="{626F67DD-5EF2-4B5A-97E2-0B1CE699F7AA}"/>
              </a:ext>
            </a:extLst>
          </p:cNvPr>
          <p:cNvSpPr>
            <a:spLocks/>
          </p:cNvSpPr>
          <p:nvPr/>
        </p:nvSpPr>
        <p:spPr bwMode="auto">
          <a:xfrm>
            <a:off x="1292617" y="1826837"/>
            <a:ext cx="658281" cy="1165438"/>
          </a:xfrm>
          <a:custGeom>
            <a:avLst/>
            <a:gdLst>
              <a:gd name="T0" fmla="*/ 100 w 180"/>
              <a:gd name="T1" fmla="*/ 84 h 252"/>
              <a:gd name="T2" fmla="*/ 112 w 180"/>
              <a:gd name="T3" fmla="*/ 64 h 252"/>
              <a:gd name="T4" fmla="*/ 124 w 180"/>
              <a:gd name="T5" fmla="*/ 44 h 252"/>
              <a:gd name="T6" fmla="*/ 136 w 180"/>
              <a:gd name="T7" fmla="*/ 32 h 252"/>
              <a:gd name="T8" fmla="*/ 148 w 180"/>
              <a:gd name="T9" fmla="*/ 20 h 252"/>
              <a:gd name="T10" fmla="*/ 156 w 180"/>
              <a:gd name="T11" fmla="*/ 12 h 252"/>
              <a:gd name="T12" fmla="*/ 164 w 180"/>
              <a:gd name="T13" fmla="*/ 4 h 252"/>
              <a:gd name="T14" fmla="*/ 168 w 180"/>
              <a:gd name="T15" fmla="*/ 4 h 252"/>
              <a:gd name="T16" fmla="*/ 172 w 180"/>
              <a:gd name="T17" fmla="*/ 0 h 252"/>
              <a:gd name="T18" fmla="*/ 176 w 180"/>
              <a:gd name="T19" fmla="*/ 4 h 252"/>
              <a:gd name="T20" fmla="*/ 180 w 180"/>
              <a:gd name="T21" fmla="*/ 4 h 252"/>
              <a:gd name="T22" fmla="*/ 180 w 180"/>
              <a:gd name="T23" fmla="*/ 12 h 252"/>
              <a:gd name="T24" fmla="*/ 180 w 180"/>
              <a:gd name="T25" fmla="*/ 24 h 252"/>
              <a:gd name="T26" fmla="*/ 172 w 180"/>
              <a:gd name="T27" fmla="*/ 40 h 252"/>
              <a:gd name="T28" fmla="*/ 168 w 180"/>
              <a:gd name="T29" fmla="*/ 48 h 252"/>
              <a:gd name="T30" fmla="*/ 164 w 180"/>
              <a:gd name="T31" fmla="*/ 60 h 252"/>
              <a:gd name="T32" fmla="*/ 160 w 180"/>
              <a:gd name="T33" fmla="*/ 72 h 252"/>
              <a:gd name="T34" fmla="*/ 152 w 180"/>
              <a:gd name="T35" fmla="*/ 84 h 252"/>
              <a:gd name="T36" fmla="*/ 148 w 180"/>
              <a:gd name="T37" fmla="*/ 100 h 252"/>
              <a:gd name="T38" fmla="*/ 140 w 180"/>
              <a:gd name="T39" fmla="*/ 120 h 252"/>
              <a:gd name="T40" fmla="*/ 132 w 180"/>
              <a:gd name="T41" fmla="*/ 136 h 252"/>
              <a:gd name="T42" fmla="*/ 124 w 180"/>
              <a:gd name="T43" fmla="*/ 160 h 252"/>
              <a:gd name="T44" fmla="*/ 112 w 180"/>
              <a:gd name="T45" fmla="*/ 180 h 252"/>
              <a:gd name="T46" fmla="*/ 104 w 180"/>
              <a:gd name="T47" fmla="*/ 196 h 252"/>
              <a:gd name="T48" fmla="*/ 96 w 180"/>
              <a:gd name="T49" fmla="*/ 212 h 252"/>
              <a:gd name="T50" fmla="*/ 92 w 180"/>
              <a:gd name="T51" fmla="*/ 228 h 252"/>
              <a:gd name="T52" fmla="*/ 84 w 180"/>
              <a:gd name="T53" fmla="*/ 236 h 252"/>
              <a:gd name="T54" fmla="*/ 80 w 180"/>
              <a:gd name="T55" fmla="*/ 244 h 252"/>
              <a:gd name="T56" fmla="*/ 72 w 180"/>
              <a:gd name="T57" fmla="*/ 248 h 252"/>
              <a:gd name="T58" fmla="*/ 72 w 180"/>
              <a:gd name="T59" fmla="*/ 252 h 252"/>
              <a:gd name="T60" fmla="*/ 68 w 180"/>
              <a:gd name="T61" fmla="*/ 252 h 252"/>
              <a:gd name="T62" fmla="*/ 64 w 180"/>
              <a:gd name="T63" fmla="*/ 252 h 252"/>
              <a:gd name="T64" fmla="*/ 56 w 180"/>
              <a:gd name="T65" fmla="*/ 248 h 252"/>
              <a:gd name="T66" fmla="*/ 52 w 180"/>
              <a:gd name="T67" fmla="*/ 244 h 252"/>
              <a:gd name="T68" fmla="*/ 48 w 180"/>
              <a:gd name="T69" fmla="*/ 240 h 252"/>
              <a:gd name="T70" fmla="*/ 40 w 180"/>
              <a:gd name="T71" fmla="*/ 236 h 252"/>
              <a:gd name="T72" fmla="*/ 32 w 180"/>
              <a:gd name="T73" fmla="*/ 228 h 252"/>
              <a:gd name="T74" fmla="*/ 24 w 180"/>
              <a:gd name="T75" fmla="*/ 220 h 252"/>
              <a:gd name="T76" fmla="*/ 20 w 180"/>
              <a:gd name="T77" fmla="*/ 212 h 252"/>
              <a:gd name="T78" fmla="*/ 12 w 180"/>
              <a:gd name="T79" fmla="*/ 204 h 252"/>
              <a:gd name="T80" fmla="*/ 8 w 180"/>
              <a:gd name="T81" fmla="*/ 200 h 252"/>
              <a:gd name="T82" fmla="*/ 4 w 180"/>
              <a:gd name="T83" fmla="*/ 192 h 252"/>
              <a:gd name="T84" fmla="*/ 4 w 180"/>
              <a:gd name="T85" fmla="*/ 188 h 252"/>
              <a:gd name="T86" fmla="*/ 0 w 180"/>
              <a:gd name="T87" fmla="*/ 184 h 252"/>
              <a:gd name="T88" fmla="*/ 4 w 180"/>
              <a:gd name="T89" fmla="*/ 176 h 252"/>
              <a:gd name="T90" fmla="*/ 4 w 180"/>
              <a:gd name="T91" fmla="*/ 172 h 252"/>
              <a:gd name="T92" fmla="*/ 8 w 180"/>
              <a:gd name="T93" fmla="*/ 168 h 252"/>
              <a:gd name="T94" fmla="*/ 12 w 180"/>
              <a:gd name="T95" fmla="*/ 164 h 252"/>
              <a:gd name="T96" fmla="*/ 20 w 180"/>
              <a:gd name="T97" fmla="*/ 164 h 252"/>
              <a:gd name="T98" fmla="*/ 24 w 180"/>
              <a:gd name="T99" fmla="*/ 164 h 252"/>
              <a:gd name="T100" fmla="*/ 32 w 180"/>
              <a:gd name="T101" fmla="*/ 164 h 252"/>
              <a:gd name="T102" fmla="*/ 36 w 180"/>
              <a:gd name="T103" fmla="*/ 164 h 252"/>
              <a:gd name="T104" fmla="*/ 36 w 180"/>
              <a:gd name="T105" fmla="*/ 164 h 252"/>
              <a:gd name="T106" fmla="*/ 40 w 180"/>
              <a:gd name="T107" fmla="*/ 164 h 252"/>
              <a:gd name="T108" fmla="*/ 44 w 180"/>
              <a:gd name="T109" fmla="*/ 160 h 252"/>
              <a:gd name="T110" fmla="*/ 48 w 180"/>
              <a:gd name="T111" fmla="*/ 152 h 252"/>
              <a:gd name="T112" fmla="*/ 56 w 180"/>
              <a:gd name="T113" fmla="*/ 144 h 252"/>
              <a:gd name="T114" fmla="*/ 64 w 180"/>
              <a:gd name="T115" fmla="*/ 132 h 252"/>
              <a:gd name="T116" fmla="*/ 76 w 180"/>
              <a:gd name="T117" fmla="*/ 120 h 252"/>
              <a:gd name="T118" fmla="*/ 88 w 180"/>
              <a:gd name="T119" fmla="*/ 100 h 252"/>
              <a:gd name="T120" fmla="*/ 100 w 180"/>
              <a:gd name="T121" fmla="*/ 84 h 252"/>
              <a:gd name="T122" fmla="*/ 100 w 180"/>
              <a:gd name="T123" fmla="*/ 84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80" h="252">
                <a:moveTo>
                  <a:pt x="100" y="84"/>
                </a:moveTo>
                <a:lnTo>
                  <a:pt x="112" y="64"/>
                </a:lnTo>
                <a:lnTo>
                  <a:pt x="124" y="44"/>
                </a:lnTo>
                <a:lnTo>
                  <a:pt x="136" y="32"/>
                </a:lnTo>
                <a:lnTo>
                  <a:pt x="148" y="20"/>
                </a:lnTo>
                <a:lnTo>
                  <a:pt x="156" y="12"/>
                </a:lnTo>
                <a:lnTo>
                  <a:pt x="164" y="4"/>
                </a:lnTo>
                <a:lnTo>
                  <a:pt x="168" y="4"/>
                </a:lnTo>
                <a:lnTo>
                  <a:pt x="172" y="0"/>
                </a:lnTo>
                <a:lnTo>
                  <a:pt x="176" y="4"/>
                </a:lnTo>
                <a:lnTo>
                  <a:pt x="180" y="4"/>
                </a:lnTo>
                <a:lnTo>
                  <a:pt x="180" y="12"/>
                </a:lnTo>
                <a:lnTo>
                  <a:pt x="180" y="24"/>
                </a:lnTo>
                <a:lnTo>
                  <a:pt x="172" y="40"/>
                </a:lnTo>
                <a:lnTo>
                  <a:pt x="168" y="48"/>
                </a:lnTo>
                <a:lnTo>
                  <a:pt x="164" y="60"/>
                </a:lnTo>
                <a:lnTo>
                  <a:pt x="160" y="72"/>
                </a:lnTo>
                <a:lnTo>
                  <a:pt x="152" y="84"/>
                </a:lnTo>
                <a:lnTo>
                  <a:pt x="148" y="100"/>
                </a:lnTo>
                <a:lnTo>
                  <a:pt x="140" y="120"/>
                </a:lnTo>
                <a:lnTo>
                  <a:pt x="132" y="136"/>
                </a:lnTo>
                <a:lnTo>
                  <a:pt x="124" y="160"/>
                </a:lnTo>
                <a:lnTo>
                  <a:pt x="112" y="180"/>
                </a:lnTo>
                <a:lnTo>
                  <a:pt x="104" y="196"/>
                </a:lnTo>
                <a:lnTo>
                  <a:pt x="96" y="212"/>
                </a:lnTo>
                <a:lnTo>
                  <a:pt x="92" y="228"/>
                </a:lnTo>
                <a:lnTo>
                  <a:pt x="84" y="236"/>
                </a:lnTo>
                <a:lnTo>
                  <a:pt x="80" y="244"/>
                </a:lnTo>
                <a:lnTo>
                  <a:pt x="72" y="248"/>
                </a:lnTo>
                <a:lnTo>
                  <a:pt x="72" y="252"/>
                </a:lnTo>
                <a:lnTo>
                  <a:pt x="68" y="252"/>
                </a:lnTo>
                <a:lnTo>
                  <a:pt x="64" y="252"/>
                </a:lnTo>
                <a:lnTo>
                  <a:pt x="56" y="248"/>
                </a:lnTo>
                <a:lnTo>
                  <a:pt x="52" y="244"/>
                </a:lnTo>
                <a:lnTo>
                  <a:pt x="48" y="240"/>
                </a:lnTo>
                <a:lnTo>
                  <a:pt x="40" y="236"/>
                </a:lnTo>
                <a:lnTo>
                  <a:pt x="32" y="228"/>
                </a:lnTo>
                <a:lnTo>
                  <a:pt x="24" y="220"/>
                </a:lnTo>
                <a:lnTo>
                  <a:pt x="20" y="212"/>
                </a:lnTo>
                <a:lnTo>
                  <a:pt x="12" y="204"/>
                </a:lnTo>
                <a:lnTo>
                  <a:pt x="8" y="200"/>
                </a:lnTo>
                <a:lnTo>
                  <a:pt x="4" y="192"/>
                </a:lnTo>
                <a:lnTo>
                  <a:pt x="4" y="188"/>
                </a:lnTo>
                <a:lnTo>
                  <a:pt x="0" y="184"/>
                </a:lnTo>
                <a:lnTo>
                  <a:pt x="4" y="176"/>
                </a:lnTo>
                <a:lnTo>
                  <a:pt x="4" y="172"/>
                </a:lnTo>
                <a:lnTo>
                  <a:pt x="8" y="168"/>
                </a:lnTo>
                <a:lnTo>
                  <a:pt x="12" y="164"/>
                </a:lnTo>
                <a:lnTo>
                  <a:pt x="20" y="164"/>
                </a:lnTo>
                <a:lnTo>
                  <a:pt x="24" y="164"/>
                </a:lnTo>
                <a:lnTo>
                  <a:pt x="32" y="164"/>
                </a:lnTo>
                <a:lnTo>
                  <a:pt x="36" y="164"/>
                </a:lnTo>
                <a:lnTo>
                  <a:pt x="36" y="164"/>
                </a:lnTo>
                <a:lnTo>
                  <a:pt x="40" y="164"/>
                </a:lnTo>
                <a:lnTo>
                  <a:pt x="44" y="160"/>
                </a:lnTo>
                <a:lnTo>
                  <a:pt x="48" y="152"/>
                </a:lnTo>
                <a:lnTo>
                  <a:pt x="56" y="144"/>
                </a:lnTo>
                <a:lnTo>
                  <a:pt x="64" y="132"/>
                </a:lnTo>
                <a:lnTo>
                  <a:pt x="76" y="120"/>
                </a:lnTo>
                <a:lnTo>
                  <a:pt x="88" y="100"/>
                </a:lnTo>
                <a:lnTo>
                  <a:pt x="100" y="84"/>
                </a:lnTo>
                <a:lnTo>
                  <a:pt x="100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166">
            <a:extLst>
              <a:ext uri="{FF2B5EF4-FFF2-40B4-BE49-F238E27FC236}">
                <a16:creationId xmlns:a16="http://schemas.microsoft.com/office/drawing/2014/main" xmlns="" id="{AE0841D0-166D-4EB5-9CE9-C3FFC07FD7DC}"/>
              </a:ext>
            </a:extLst>
          </p:cNvPr>
          <p:cNvSpPr>
            <a:spLocks/>
          </p:cNvSpPr>
          <p:nvPr/>
        </p:nvSpPr>
        <p:spPr bwMode="auto">
          <a:xfrm>
            <a:off x="2082554" y="1974830"/>
            <a:ext cx="1726158" cy="1054444"/>
          </a:xfrm>
          <a:custGeom>
            <a:avLst/>
            <a:gdLst>
              <a:gd name="T0" fmla="*/ 4 w 472"/>
              <a:gd name="T1" fmla="*/ 8 h 228"/>
              <a:gd name="T2" fmla="*/ 12 w 472"/>
              <a:gd name="T3" fmla="*/ 0 h 228"/>
              <a:gd name="T4" fmla="*/ 24 w 472"/>
              <a:gd name="T5" fmla="*/ 0 h 228"/>
              <a:gd name="T6" fmla="*/ 36 w 472"/>
              <a:gd name="T7" fmla="*/ 0 h 228"/>
              <a:gd name="T8" fmla="*/ 48 w 472"/>
              <a:gd name="T9" fmla="*/ 4 h 228"/>
              <a:gd name="T10" fmla="*/ 64 w 472"/>
              <a:gd name="T11" fmla="*/ 12 h 228"/>
              <a:gd name="T12" fmla="*/ 88 w 472"/>
              <a:gd name="T13" fmla="*/ 28 h 228"/>
              <a:gd name="T14" fmla="*/ 132 w 472"/>
              <a:gd name="T15" fmla="*/ 56 h 228"/>
              <a:gd name="T16" fmla="*/ 212 w 472"/>
              <a:gd name="T17" fmla="*/ 108 h 228"/>
              <a:gd name="T18" fmla="*/ 240 w 472"/>
              <a:gd name="T19" fmla="*/ 124 h 228"/>
              <a:gd name="T20" fmla="*/ 276 w 472"/>
              <a:gd name="T21" fmla="*/ 140 h 228"/>
              <a:gd name="T22" fmla="*/ 320 w 472"/>
              <a:gd name="T23" fmla="*/ 156 h 228"/>
              <a:gd name="T24" fmla="*/ 368 w 472"/>
              <a:gd name="T25" fmla="*/ 168 h 228"/>
              <a:gd name="T26" fmla="*/ 416 w 472"/>
              <a:gd name="T27" fmla="*/ 184 h 228"/>
              <a:gd name="T28" fmla="*/ 448 w 472"/>
              <a:gd name="T29" fmla="*/ 192 h 228"/>
              <a:gd name="T30" fmla="*/ 468 w 472"/>
              <a:gd name="T31" fmla="*/ 200 h 228"/>
              <a:gd name="T32" fmla="*/ 472 w 472"/>
              <a:gd name="T33" fmla="*/ 208 h 228"/>
              <a:gd name="T34" fmla="*/ 464 w 472"/>
              <a:gd name="T35" fmla="*/ 212 h 228"/>
              <a:gd name="T36" fmla="*/ 452 w 472"/>
              <a:gd name="T37" fmla="*/ 216 h 228"/>
              <a:gd name="T38" fmla="*/ 432 w 472"/>
              <a:gd name="T39" fmla="*/ 220 h 228"/>
              <a:gd name="T40" fmla="*/ 404 w 472"/>
              <a:gd name="T41" fmla="*/ 220 h 228"/>
              <a:gd name="T42" fmla="*/ 372 w 472"/>
              <a:gd name="T43" fmla="*/ 224 h 228"/>
              <a:gd name="T44" fmla="*/ 348 w 472"/>
              <a:gd name="T45" fmla="*/ 224 h 228"/>
              <a:gd name="T46" fmla="*/ 328 w 472"/>
              <a:gd name="T47" fmla="*/ 224 h 228"/>
              <a:gd name="T48" fmla="*/ 316 w 472"/>
              <a:gd name="T49" fmla="*/ 228 h 228"/>
              <a:gd name="T50" fmla="*/ 296 w 472"/>
              <a:gd name="T51" fmla="*/ 224 h 228"/>
              <a:gd name="T52" fmla="*/ 272 w 472"/>
              <a:gd name="T53" fmla="*/ 220 h 228"/>
              <a:gd name="T54" fmla="*/ 256 w 472"/>
              <a:gd name="T55" fmla="*/ 208 h 228"/>
              <a:gd name="T56" fmla="*/ 228 w 472"/>
              <a:gd name="T57" fmla="*/ 188 h 228"/>
              <a:gd name="T58" fmla="*/ 196 w 472"/>
              <a:gd name="T59" fmla="*/ 160 h 228"/>
              <a:gd name="T60" fmla="*/ 160 w 472"/>
              <a:gd name="T61" fmla="*/ 128 h 228"/>
              <a:gd name="T62" fmla="*/ 124 w 472"/>
              <a:gd name="T63" fmla="*/ 100 h 228"/>
              <a:gd name="T64" fmla="*/ 96 w 472"/>
              <a:gd name="T65" fmla="*/ 76 h 228"/>
              <a:gd name="T66" fmla="*/ 72 w 472"/>
              <a:gd name="T67" fmla="*/ 60 h 228"/>
              <a:gd name="T68" fmla="*/ 48 w 472"/>
              <a:gd name="T69" fmla="*/ 44 h 228"/>
              <a:gd name="T70" fmla="*/ 20 w 472"/>
              <a:gd name="T71" fmla="*/ 28 h 228"/>
              <a:gd name="T72" fmla="*/ 8 w 472"/>
              <a:gd name="T73" fmla="*/ 24 h 228"/>
              <a:gd name="T74" fmla="*/ 0 w 472"/>
              <a:gd name="T75" fmla="*/ 20 h 228"/>
              <a:gd name="T76" fmla="*/ 0 w 472"/>
              <a:gd name="T77" fmla="*/ 16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72" h="228">
                <a:moveTo>
                  <a:pt x="0" y="16"/>
                </a:moveTo>
                <a:lnTo>
                  <a:pt x="4" y="8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36" y="0"/>
                </a:lnTo>
                <a:lnTo>
                  <a:pt x="40" y="0"/>
                </a:lnTo>
                <a:lnTo>
                  <a:pt x="48" y="4"/>
                </a:lnTo>
                <a:lnTo>
                  <a:pt x="56" y="8"/>
                </a:lnTo>
                <a:lnTo>
                  <a:pt x="64" y="12"/>
                </a:lnTo>
                <a:lnTo>
                  <a:pt x="76" y="20"/>
                </a:lnTo>
                <a:lnTo>
                  <a:pt x="88" y="28"/>
                </a:lnTo>
                <a:lnTo>
                  <a:pt x="104" y="36"/>
                </a:lnTo>
                <a:lnTo>
                  <a:pt x="132" y="56"/>
                </a:lnTo>
                <a:lnTo>
                  <a:pt x="156" y="72"/>
                </a:lnTo>
                <a:lnTo>
                  <a:pt x="212" y="108"/>
                </a:lnTo>
                <a:lnTo>
                  <a:pt x="224" y="116"/>
                </a:lnTo>
                <a:lnTo>
                  <a:pt x="240" y="124"/>
                </a:lnTo>
                <a:lnTo>
                  <a:pt x="256" y="132"/>
                </a:lnTo>
                <a:lnTo>
                  <a:pt x="276" y="140"/>
                </a:lnTo>
                <a:lnTo>
                  <a:pt x="296" y="148"/>
                </a:lnTo>
                <a:lnTo>
                  <a:pt x="320" y="156"/>
                </a:lnTo>
                <a:lnTo>
                  <a:pt x="344" y="160"/>
                </a:lnTo>
                <a:lnTo>
                  <a:pt x="368" y="168"/>
                </a:lnTo>
                <a:lnTo>
                  <a:pt x="392" y="176"/>
                </a:lnTo>
                <a:lnTo>
                  <a:pt x="416" y="184"/>
                </a:lnTo>
                <a:lnTo>
                  <a:pt x="432" y="188"/>
                </a:lnTo>
                <a:lnTo>
                  <a:pt x="448" y="192"/>
                </a:lnTo>
                <a:lnTo>
                  <a:pt x="460" y="196"/>
                </a:lnTo>
                <a:lnTo>
                  <a:pt x="468" y="200"/>
                </a:lnTo>
                <a:lnTo>
                  <a:pt x="472" y="204"/>
                </a:lnTo>
                <a:lnTo>
                  <a:pt x="472" y="208"/>
                </a:lnTo>
                <a:lnTo>
                  <a:pt x="468" y="208"/>
                </a:lnTo>
                <a:lnTo>
                  <a:pt x="464" y="212"/>
                </a:lnTo>
                <a:lnTo>
                  <a:pt x="460" y="216"/>
                </a:lnTo>
                <a:lnTo>
                  <a:pt x="452" y="216"/>
                </a:lnTo>
                <a:lnTo>
                  <a:pt x="444" y="216"/>
                </a:lnTo>
                <a:lnTo>
                  <a:pt x="432" y="220"/>
                </a:lnTo>
                <a:lnTo>
                  <a:pt x="420" y="220"/>
                </a:lnTo>
                <a:lnTo>
                  <a:pt x="404" y="220"/>
                </a:lnTo>
                <a:lnTo>
                  <a:pt x="388" y="224"/>
                </a:lnTo>
                <a:lnTo>
                  <a:pt x="372" y="224"/>
                </a:lnTo>
                <a:lnTo>
                  <a:pt x="360" y="224"/>
                </a:lnTo>
                <a:lnTo>
                  <a:pt x="348" y="224"/>
                </a:lnTo>
                <a:lnTo>
                  <a:pt x="336" y="224"/>
                </a:lnTo>
                <a:lnTo>
                  <a:pt x="328" y="224"/>
                </a:lnTo>
                <a:lnTo>
                  <a:pt x="320" y="224"/>
                </a:lnTo>
                <a:lnTo>
                  <a:pt x="316" y="228"/>
                </a:lnTo>
                <a:lnTo>
                  <a:pt x="304" y="224"/>
                </a:lnTo>
                <a:lnTo>
                  <a:pt x="296" y="224"/>
                </a:lnTo>
                <a:lnTo>
                  <a:pt x="276" y="220"/>
                </a:lnTo>
                <a:lnTo>
                  <a:pt x="272" y="220"/>
                </a:lnTo>
                <a:lnTo>
                  <a:pt x="264" y="212"/>
                </a:lnTo>
                <a:lnTo>
                  <a:pt x="256" y="208"/>
                </a:lnTo>
                <a:lnTo>
                  <a:pt x="244" y="200"/>
                </a:lnTo>
                <a:lnTo>
                  <a:pt x="228" y="188"/>
                </a:lnTo>
                <a:lnTo>
                  <a:pt x="216" y="176"/>
                </a:lnTo>
                <a:lnTo>
                  <a:pt x="196" y="160"/>
                </a:lnTo>
                <a:lnTo>
                  <a:pt x="180" y="144"/>
                </a:lnTo>
                <a:lnTo>
                  <a:pt x="160" y="128"/>
                </a:lnTo>
                <a:lnTo>
                  <a:pt x="140" y="112"/>
                </a:lnTo>
                <a:lnTo>
                  <a:pt x="124" y="100"/>
                </a:lnTo>
                <a:lnTo>
                  <a:pt x="108" y="88"/>
                </a:lnTo>
                <a:lnTo>
                  <a:pt x="96" y="76"/>
                </a:lnTo>
                <a:lnTo>
                  <a:pt x="84" y="68"/>
                </a:lnTo>
                <a:lnTo>
                  <a:pt x="72" y="60"/>
                </a:lnTo>
                <a:lnTo>
                  <a:pt x="64" y="52"/>
                </a:lnTo>
                <a:lnTo>
                  <a:pt x="48" y="44"/>
                </a:lnTo>
                <a:lnTo>
                  <a:pt x="32" y="36"/>
                </a:lnTo>
                <a:lnTo>
                  <a:pt x="20" y="28"/>
                </a:lnTo>
                <a:lnTo>
                  <a:pt x="12" y="28"/>
                </a:lnTo>
                <a:lnTo>
                  <a:pt x="8" y="24"/>
                </a:lnTo>
                <a:lnTo>
                  <a:pt x="4" y="20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167">
            <a:extLst>
              <a:ext uri="{FF2B5EF4-FFF2-40B4-BE49-F238E27FC236}">
                <a16:creationId xmlns:a16="http://schemas.microsoft.com/office/drawing/2014/main" xmlns="" id="{47794401-BA57-4466-971E-16AF7D825C2D}"/>
              </a:ext>
            </a:extLst>
          </p:cNvPr>
          <p:cNvSpPr>
            <a:spLocks/>
          </p:cNvSpPr>
          <p:nvPr/>
        </p:nvSpPr>
        <p:spPr bwMode="auto">
          <a:xfrm>
            <a:off x="1833870" y="1715843"/>
            <a:ext cx="1243419" cy="1165438"/>
          </a:xfrm>
          <a:custGeom>
            <a:avLst/>
            <a:gdLst>
              <a:gd name="T0" fmla="*/ 80 w 340"/>
              <a:gd name="T1" fmla="*/ 244 h 252"/>
              <a:gd name="T2" fmla="*/ 40 w 340"/>
              <a:gd name="T3" fmla="*/ 252 h 252"/>
              <a:gd name="T4" fmla="*/ 12 w 340"/>
              <a:gd name="T5" fmla="*/ 252 h 252"/>
              <a:gd name="T6" fmla="*/ 0 w 340"/>
              <a:gd name="T7" fmla="*/ 248 h 252"/>
              <a:gd name="T8" fmla="*/ 0 w 340"/>
              <a:gd name="T9" fmla="*/ 240 h 252"/>
              <a:gd name="T10" fmla="*/ 8 w 340"/>
              <a:gd name="T11" fmla="*/ 232 h 252"/>
              <a:gd name="T12" fmla="*/ 24 w 340"/>
              <a:gd name="T13" fmla="*/ 224 h 252"/>
              <a:gd name="T14" fmla="*/ 48 w 340"/>
              <a:gd name="T15" fmla="*/ 216 h 252"/>
              <a:gd name="T16" fmla="*/ 96 w 340"/>
              <a:gd name="T17" fmla="*/ 204 h 252"/>
              <a:gd name="T18" fmla="*/ 152 w 340"/>
              <a:gd name="T19" fmla="*/ 180 h 252"/>
              <a:gd name="T20" fmla="*/ 188 w 340"/>
              <a:gd name="T21" fmla="*/ 152 h 252"/>
              <a:gd name="T22" fmla="*/ 208 w 340"/>
              <a:gd name="T23" fmla="*/ 132 h 252"/>
              <a:gd name="T24" fmla="*/ 220 w 340"/>
              <a:gd name="T25" fmla="*/ 112 h 252"/>
              <a:gd name="T26" fmla="*/ 236 w 340"/>
              <a:gd name="T27" fmla="*/ 84 h 252"/>
              <a:gd name="T28" fmla="*/ 240 w 340"/>
              <a:gd name="T29" fmla="*/ 64 h 252"/>
              <a:gd name="T30" fmla="*/ 244 w 340"/>
              <a:gd name="T31" fmla="*/ 52 h 252"/>
              <a:gd name="T32" fmla="*/ 248 w 340"/>
              <a:gd name="T33" fmla="*/ 44 h 252"/>
              <a:gd name="T34" fmla="*/ 248 w 340"/>
              <a:gd name="T35" fmla="*/ 40 h 252"/>
              <a:gd name="T36" fmla="*/ 244 w 340"/>
              <a:gd name="T37" fmla="*/ 40 h 252"/>
              <a:gd name="T38" fmla="*/ 232 w 340"/>
              <a:gd name="T39" fmla="*/ 40 h 252"/>
              <a:gd name="T40" fmla="*/ 220 w 340"/>
              <a:gd name="T41" fmla="*/ 44 h 252"/>
              <a:gd name="T42" fmla="*/ 204 w 340"/>
              <a:gd name="T43" fmla="*/ 48 h 252"/>
              <a:gd name="T44" fmla="*/ 184 w 340"/>
              <a:gd name="T45" fmla="*/ 52 h 252"/>
              <a:gd name="T46" fmla="*/ 168 w 340"/>
              <a:gd name="T47" fmla="*/ 56 h 252"/>
              <a:gd name="T48" fmla="*/ 156 w 340"/>
              <a:gd name="T49" fmla="*/ 60 h 252"/>
              <a:gd name="T50" fmla="*/ 148 w 340"/>
              <a:gd name="T51" fmla="*/ 60 h 252"/>
              <a:gd name="T52" fmla="*/ 124 w 340"/>
              <a:gd name="T53" fmla="*/ 56 h 252"/>
              <a:gd name="T54" fmla="*/ 108 w 340"/>
              <a:gd name="T55" fmla="*/ 52 h 252"/>
              <a:gd name="T56" fmla="*/ 104 w 340"/>
              <a:gd name="T57" fmla="*/ 36 h 252"/>
              <a:gd name="T58" fmla="*/ 164 w 340"/>
              <a:gd name="T59" fmla="*/ 24 h 252"/>
              <a:gd name="T60" fmla="*/ 196 w 340"/>
              <a:gd name="T61" fmla="*/ 16 h 252"/>
              <a:gd name="T62" fmla="*/ 216 w 340"/>
              <a:gd name="T63" fmla="*/ 12 h 252"/>
              <a:gd name="T64" fmla="*/ 228 w 340"/>
              <a:gd name="T65" fmla="*/ 8 h 252"/>
              <a:gd name="T66" fmla="*/ 236 w 340"/>
              <a:gd name="T67" fmla="*/ 8 h 252"/>
              <a:gd name="T68" fmla="*/ 244 w 340"/>
              <a:gd name="T69" fmla="*/ 4 h 252"/>
              <a:gd name="T70" fmla="*/ 248 w 340"/>
              <a:gd name="T71" fmla="*/ 4 h 252"/>
              <a:gd name="T72" fmla="*/ 256 w 340"/>
              <a:gd name="T73" fmla="*/ 0 h 252"/>
              <a:gd name="T74" fmla="*/ 268 w 340"/>
              <a:gd name="T75" fmla="*/ 0 h 252"/>
              <a:gd name="T76" fmla="*/ 292 w 340"/>
              <a:gd name="T77" fmla="*/ 8 h 252"/>
              <a:gd name="T78" fmla="*/ 324 w 340"/>
              <a:gd name="T79" fmla="*/ 20 h 252"/>
              <a:gd name="T80" fmla="*/ 336 w 340"/>
              <a:gd name="T81" fmla="*/ 28 h 252"/>
              <a:gd name="T82" fmla="*/ 340 w 340"/>
              <a:gd name="T83" fmla="*/ 32 h 252"/>
              <a:gd name="T84" fmla="*/ 340 w 340"/>
              <a:gd name="T85" fmla="*/ 40 h 252"/>
              <a:gd name="T86" fmla="*/ 336 w 340"/>
              <a:gd name="T87" fmla="*/ 48 h 252"/>
              <a:gd name="T88" fmla="*/ 328 w 340"/>
              <a:gd name="T89" fmla="*/ 52 h 252"/>
              <a:gd name="T90" fmla="*/ 316 w 340"/>
              <a:gd name="T91" fmla="*/ 60 h 252"/>
              <a:gd name="T92" fmla="*/ 308 w 340"/>
              <a:gd name="T93" fmla="*/ 76 h 252"/>
              <a:gd name="T94" fmla="*/ 296 w 340"/>
              <a:gd name="T95" fmla="*/ 96 h 252"/>
              <a:gd name="T96" fmla="*/ 276 w 340"/>
              <a:gd name="T97" fmla="*/ 136 h 252"/>
              <a:gd name="T98" fmla="*/ 236 w 340"/>
              <a:gd name="T99" fmla="*/ 180 h 252"/>
              <a:gd name="T100" fmla="*/ 184 w 340"/>
              <a:gd name="T101" fmla="*/ 212 h 252"/>
              <a:gd name="T102" fmla="*/ 128 w 340"/>
              <a:gd name="T103" fmla="*/ 232 h 252"/>
              <a:gd name="T104" fmla="*/ 104 w 340"/>
              <a:gd name="T105" fmla="*/ 240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40" h="252">
                <a:moveTo>
                  <a:pt x="104" y="240"/>
                </a:moveTo>
                <a:lnTo>
                  <a:pt x="80" y="244"/>
                </a:lnTo>
                <a:lnTo>
                  <a:pt x="60" y="248"/>
                </a:lnTo>
                <a:lnTo>
                  <a:pt x="40" y="252"/>
                </a:lnTo>
                <a:lnTo>
                  <a:pt x="24" y="252"/>
                </a:lnTo>
                <a:lnTo>
                  <a:pt x="12" y="252"/>
                </a:lnTo>
                <a:lnTo>
                  <a:pt x="4" y="252"/>
                </a:lnTo>
                <a:lnTo>
                  <a:pt x="0" y="248"/>
                </a:lnTo>
                <a:lnTo>
                  <a:pt x="0" y="240"/>
                </a:lnTo>
                <a:lnTo>
                  <a:pt x="0" y="240"/>
                </a:lnTo>
                <a:lnTo>
                  <a:pt x="4" y="236"/>
                </a:lnTo>
                <a:lnTo>
                  <a:pt x="8" y="232"/>
                </a:lnTo>
                <a:lnTo>
                  <a:pt x="16" y="228"/>
                </a:lnTo>
                <a:lnTo>
                  <a:pt x="24" y="224"/>
                </a:lnTo>
                <a:lnTo>
                  <a:pt x="36" y="220"/>
                </a:lnTo>
                <a:lnTo>
                  <a:pt x="48" y="216"/>
                </a:lnTo>
                <a:lnTo>
                  <a:pt x="64" y="212"/>
                </a:lnTo>
                <a:lnTo>
                  <a:pt x="96" y="204"/>
                </a:lnTo>
                <a:lnTo>
                  <a:pt x="124" y="192"/>
                </a:lnTo>
                <a:lnTo>
                  <a:pt x="152" y="180"/>
                </a:lnTo>
                <a:lnTo>
                  <a:pt x="176" y="160"/>
                </a:lnTo>
                <a:lnTo>
                  <a:pt x="188" y="152"/>
                </a:lnTo>
                <a:lnTo>
                  <a:pt x="196" y="144"/>
                </a:lnTo>
                <a:lnTo>
                  <a:pt x="208" y="132"/>
                </a:lnTo>
                <a:lnTo>
                  <a:pt x="216" y="124"/>
                </a:lnTo>
                <a:lnTo>
                  <a:pt x="220" y="112"/>
                </a:lnTo>
                <a:lnTo>
                  <a:pt x="228" y="104"/>
                </a:lnTo>
                <a:lnTo>
                  <a:pt x="236" y="84"/>
                </a:lnTo>
                <a:lnTo>
                  <a:pt x="240" y="72"/>
                </a:lnTo>
                <a:lnTo>
                  <a:pt x="240" y="64"/>
                </a:lnTo>
                <a:lnTo>
                  <a:pt x="244" y="60"/>
                </a:lnTo>
                <a:lnTo>
                  <a:pt x="244" y="52"/>
                </a:lnTo>
                <a:lnTo>
                  <a:pt x="244" y="48"/>
                </a:lnTo>
                <a:lnTo>
                  <a:pt x="248" y="44"/>
                </a:lnTo>
                <a:lnTo>
                  <a:pt x="248" y="40"/>
                </a:lnTo>
                <a:lnTo>
                  <a:pt x="248" y="40"/>
                </a:lnTo>
                <a:lnTo>
                  <a:pt x="244" y="40"/>
                </a:lnTo>
                <a:lnTo>
                  <a:pt x="244" y="40"/>
                </a:lnTo>
                <a:lnTo>
                  <a:pt x="240" y="40"/>
                </a:lnTo>
                <a:lnTo>
                  <a:pt x="232" y="40"/>
                </a:lnTo>
                <a:lnTo>
                  <a:pt x="228" y="44"/>
                </a:lnTo>
                <a:lnTo>
                  <a:pt x="220" y="44"/>
                </a:lnTo>
                <a:lnTo>
                  <a:pt x="212" y="48"/>
                </a:lnTo>
                <a:lnTo>
                  <a:pt x="204" y="48"/>
                </a:lnTo>
                <a:lnTo>
                  <a:pt x="192" y="52"/>
                </a:lnTo>
                <a:lnTo>
                  <a:pt x="184" y="52"/>
                </a:lnTo>
                <a:lnTo>
                  <a:pt x="176" y="56"/>
                </a:lnTo>
                <a:lnTo>
                  <a:pt x="168" y="56"/>
                </a:lnTo>
                <a:lnTo>
                  <a:pt x="160" y="56"/>
                </a:lnTo>
                <a:lnTo>
                  <a:pt x="156" y="60"/>
                </a:lnTo>
                <a:lnTo>
                  <a:pt x="152" y="60"/>
                </a:lnTo>
                <a:lnTo>
                  <a:pt x="148" y="60"/>
                </a:lnTo>
                <a:lnTo>
                  <a:pt x="136" y="60"/>
                </a:lnTo>
                <a:lnTo>
                  <a:pt x="124" y="56"/>
                </a:lnTo>
                <a:lnTo>
                  <a:pt x="116" y="56"/>
                </a:lnTo>
                <a:lnTo>
                  <a:pt x="108" y="52"/>
                </a:lnTo>
                <a:lnTo>
                  <a:pt x="108" y="44"/>
                </a:lnTo>
                <a:lnTo>
                  <a:pt x="104" y="36"/>
                </a:lnTo>
                <a:lnTo>
                  <a:pt x="136" y="32"/>
                </a:lnTo>
                <a:lnTo>
                  <a:pt x="164" y="24"/>
                </a:lnTo>
                <a:lnTo>
                  <a:pt x="188" y="20"/>
                </a:lnTo>
                <a:lnTo>
                  <a:pt x="196" y="16"/>
                </a:lnTo>
                <a:lnTo>
                  <a:pt x="208" y="16"/>
                </a:lnTo>
                <a:lnTo>
                  <a:pt x="216" y="12"/>
                </a:lnTo>
                <a:lnTo>
                  <a:pt x="224" y="12"/>
                </a:lnTo>
                <a:lnTo>
                  <a:pt x="228" y="8"/>
                </a:lnTo>
                <a:lnTo>
                  <a:pt x="232" y="8"/>
                </a:lnTo>
                <a:lnTo>
                  <a:pt x="236" y="8"/>
                </a:lnTo>
                <a:lnTo>
                  <a:pt x="240" y="4"/>
                </a:lnTo>
                <a:lnTo>
                  <a:pt x="244" y="4"/>
                </a:lnTo>
                <a:lnTo>
                  <a:pt x="244" y="4"/>
                </a:lnTo>
                <a:lnTo>
                  <a:pt x="248" y="4"/>
                </a:lnTo>
                <a:lnTo>
                  <a:pt x="252" y="0"/>
                </a:lnTo>
                <a:lnTo>
                  <a:pt x="256" y="0"/>
                </a:lnTo>
                <a:lnTo>
                  <a:pt x="260" y="0"/>
                </a:lnTo>
                <a:lnTo>
                  <a:pt x="268" y="0"/>
                </a:lnTo>
                <a:lnTo>
                  <a:pt x="280" y="4"/>
                </a:lnTo>
                <a:lnTo>
                  <a:pt x="292" y="8"/>
                </a:lnTo>
                <a:lnTo>
                  <a:pt x="308" y="12"/>
                </a:lnTo>
                <a:lnTo>
                  <a:pt x="324" y="20"/>
                </a:lnTo>
                <a:lnTo>
                  <a:pt x="332" y="24"/>
                </a:lnTo>
                <a:lnTo>
                  <a:pt x="336" y="28"/>
                </a:lnTo>
                <a:lnTo>
                  <a:pt x="340" y="28"/>
                </a:lnTo>
                <a:lnTo>
                  <a:pt x="340" y="32"/>
                </a:lnTo>
                <a:lnTo>
                  <a:pt x="340" y="36"/>
                </a:lnTo>
                <a:lnTo>
                  <a:pt x="340" y="40"/>
                </a:lnTo>
                <a:lnTo>
                  <a:pt x="340" y="44"/>
                </a:lnTo>
                <a:lnTo>
                  <a:pt x="336" y="48"/>
                </a:lnTo>
                <a:lnTo>
                  <a:pt x="328" y="48"/>
                </a:lnTo>
                <a:lnTo>
                  <a:pt x="328" y="52"/>
                </a:lnTo>
                <a:lnTo>
                  <a:pt x="320" y="56"/>
                </a:lnTo>
                <a:lnTo>
                  <a:pt x="316" y="60"/>
                </a:lnTo>
                <a:lnTo>
                  <a:pt x="312" y="68"/>
                </a:lnTo>
                <a:lnTo>
                  <a:pt x="308" y="76"/>
                </a:lnTo>
                <a:lnTo>
                  <a:pt x="304" y="84"/>
                </a:lnTo>
                <a:lnTo>
                  <a:pt x="296" y="96"/>
                </a:lnTo>
                <a:lnTo>
                  <a:pt x="292" y="108"/>
                </a:lnTo>
                <a:lnTo>
                  <a:pt x="276" y="136"/>
                </a:lnTo>
                <a:lnTo>
                  <a:pt x="260" y="156"/>
                </a:lnTo>
                <a:lnTo>
                  <a:pt x="236" y="180"/>
                </a:lnTo>
                <a:lnTo>
                  <a:pt x="212" y="196"/>
                </a:lnTo>
                <a:lnTo>
                  <a:pt x="184" y="212"/>
                </a:lnTo>
                <a:lnTo>
                  <a:pt x="156" y="224"/>
                </a:lnTo>
                <a:lnTo>
                  <a:pt x="128" y="232"/>
                </a:lnTo>
                <a:lnTo>
                  <a:pt x="104" y="240"/>
                </a:lnTo>
                <a:lnTo>
                  <a:pt x="104" y="2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168">
            <a:extLst>
              <a:ext uri="{FF2B5EF4-FFF2-40B4-BE49-F238E27FC236}">
                <a16:creationId xmlns:a16="http://schemas.microsoft.com/office/drawing/2014/main" xmlns="" id="{7E6D2690-9293-4E56-BC5B-8647AAC32F3E}"/>
              </a:ext>
            </a:extLst>
          </p:cNvPr>
          <p:cNvSpPr>
            <a:spLocks/>
          </p:cNvSpPr>
          <p:nvPr/>
        </p:nvSpPr>
        <p:spPr bwMode="auto">
          <a:xfrm>
            <a:off x="2024040" y="827890"/>
            <a:ext cx="468111" cy="1017446"/>
          </a:xfrm>
          <a:custGeom>
            <a:avLst/>
            <a:gdLst>
              <a:gd name="T0" fmla="*/ 72 w 128"/>
              <a:gd name="T1" fmla="*/ 72 h 220"/>
              <a:gd name="T2" fmla="*/ 72 w 128"/>
              <a:gd name="T3" fmla="*/ 56 h 220"/>
              <a:gd name="T4" fmla="*/ 68 w 128"/>
              <a:gd name="T5" fmla="*/ 44 h 220"/>
              <a:gd name="T6" fmla="*/ 64 w 128"/>
              <a:gd name="T7" fmla="*/ 32 h 220"/>
              <a:gd name="T8" fmla="*/ 64 w 128"/>
              <a:gd name="T9" fmla="*/ 24 h 220"/>
              <a:gd name="T10" fmla="*/ 60 w 128"/>
              <a:gd name="T11" fmla="*/ 16 h 220"/>
              <a:gd name="T12" fmla="*/ 56 w 128"/>
              <a:gd name="T13" fmla="*/ 8 h 220"/>
              <a:gd name="T14" fmla="*/ 60 w 128"/>
              <a:gd name="T15" fmla="*/ 4 h 220"/>
              <a:gd name="T16" fmla="*/ 64 w 128"/>
              <a:gd name="T17" fmla="*/ 0 h 220"/>
              <a:gd name="T18" fmla="*/ 68 w 128"/>
              <a:gd name="T19" fmla="*/ 0 h 220"/>
              <a:gd name="T20" fmla="*/ 72 w 128"/>
              <a:gd name="T21" fmla="*/ 0 h 220"/>
              <a:gd name="T22" fmla="*/ 80 w 128"/>
              <a:gd name="T23" fmla="*/ 0 h 220"/>
              <a:gd name="T24" fmla="*/ 88 w 128"/>
              <a:gd name="T25" fmla="*/ 4 h 220"/>
              <a:gd name="T26" fmla="*/ 96 w 128"/>
              <a:gd name="T27" fmla="*/ 4 h 220"/>
              <a:gd name="T28" fmla="*/ 104 w 128"/>
              <a:gd name="T29" fmla="*/ 8 h 220"/>
              <a:gd name="T30" fmla="*/ 116 w 128"/>
              <a:gd name="T31" fmla="*/ 8 h 220"/>
              <a:gd name="T32" fmla="*/ 128 w 128"/>
              <a:gd name="T33" fmla="*/ 12 h 220"/>
              <a:gd name="T34" fmla="*/ 128 w 128"/>
              <a:gd name="T35" fmla="*/ 32 h 220"/>
              <a:gd name="T36" fmla="*/ 128 w 128"/>
              <a:gd name="T37" fmla="*/ 48 h 220"/>
              <a:gd name="T38" fmla="*/ 128 w 128"/>
              <a:gd name="T39" fmla="*/ 64 h 220"/>
              <a:gd name="T40" fmla="*/ 128 w 128"/>
              <a:gd name="T41" fmla="*/ 76 h 220"/>
              <a:gd name="T42" fmla="*/ 128 w 128"/>
              <a:gd name="T43" fmla="*/ 88 h 220"/>
              <a:gd name="T44" fmla="*/ 124 w 128"/>
              <a:gd name="T45" fmla="*/ 100 h 220"/>
              <a:gd name="T46" fmla="*/ 124 w 128"/>
              <a:gd name="T47" fmla="*/ 104 h 220"/>
              <a:gd name="T48" fmla="*/ 124 w 128"/>
              <a:gd name="T49" fmla="*/ 112 h 220"/>
              <a:gd name="T50" fmla="*/ 120 w 128"/>
              <a:gd name="T51" fmla="*/ 120 h 220"/>
              <a:gd name="T52" fmla="*/ 116 w 128"/>
              <a:gd name="T53" fmla="*/ 132 h 220"/>
              <a:gd name="T54" fmla="*/ 108 w 128"/>
              <a:gd name="T55" fmla="*/ 144 h 220"/>
              <a:gd name="T56" fmla="*/ 100 w 128"/>
              <a:gd name="T57" fmla="*/ 160 h 220"/>
              <a:gd name="T58" fmla="*/ 88 w 128"/>
              <a:gd name="T59" fmla="*/ 172 h 220"/>
              <a:gd name="T60" fmla="*/ 76 w 128"/>
              <a:gd name="T61" fmla="*/ 188 h 220"/>
              <a:gd name="T62" fmla="*/ 60 w 128"/>
              <a:gd name="T63" fmla="*/ 200 h 220"/>
              <a:gd name="T64" fmla="*/ 44 w 128"/>
              <a:gd name="T65" fmla="*/ 208 h 220"/>
              <a:gd name="T66" fmla="*/ 28 w 128"/>
              <a:gd name="T67" fmla="*/ 216 h 220"/>
              <a:gd name="T68" fmla="*/ 16 w 128"/>
              <a:gd name="T69" fmla="*/ 220 h 220"/>
              <a:gd name="T70" fmla="*/ 12 w 128"/>
              <a:gd name="T71" fmla="*/ 220 h 220"/>
              <a:gd name="T72" fmla="*/ 8 w 128"/>
              <a:gd name="T73" fmla="*/ 220 h 220"/>
              <a:gd name="T74" fmla="*/ 4 w 128"/>
              <a:gd name="T75" fmla="*/ 220 h 220"/>
              <a:gd name="T76" fmla="*/ 4 w 128"/>
              <a:gd name="T77" fmla="*/ 220 h 220"/>
              <a:gd name="T78" fmla="*/ 0 w 128"/>
              <a:gd name="T79" fmla="*/ 220 h 220"/>
              <a:gd name="T80" fmla="*/ 0 w 128"/>
              <a:gd name="T81" fmla="*/ 216 h 220"/>
              <a:gd name="T82" fmla="*/ 0 w 128"/>
              <a:gd name="T83" fmla="*/ 212 h 220"/>
              <a:gd name="T84" fmla="*/ 4 w 128"/>
              <a:gd name="T85" fmla="*/ 208 h 220"/>
              <a:gd name="T86" fmla="*/ 4 w 128"/>
              <a:gd name="T87" fmla="*/ 204 h 220"/>
              <a:gd name="T88" fmla="*/ 8 w 128"/>
              <a:gd name="T89" fmla="*/ 200 h 220"/>
              <a:gd name="T90" fmla="*/ 16 w 128"/>
              <a:gd name="T91" fmla="*/ 192 h 220"/>
              <a:gd name="T92" fmla="*/ 20 w 128"/>
              <a:gd name="T93" fmla="*/ 188 h 220"/>
              <a:gd name="T94" fmla="*/ 32 w 128"/>
              <a:gd name="T95" fmla="*/ 172 h 220"/>
              <a:gd name="T96" fmla="*/ 44 w 128"/>
              <a:gd name="T97" fmla="*/ 160 h 220"/>
              <a:gd name="T98" fmla="*/ 52 w 128"/>
              <a:gd name="T99" fmla="*/ 144 h 220"/>
              <a:gd name="T100" fmla="*/ 60 w 128"/>
              <a:gd name="T101" fmla="*/ 132 h 220"/>
              <a:gd name="T102" fmla="*/ 64 w 128"/>
              <a:gd name="T103" fmla="*/ 120 h 220"/>
              <a:gd name="T104" fmla="*/ 68 w 128"/>
              <a:gd name="T105" fmla="*/ 104 h 220"/>
              <a:gd name="T106" fmla="*/ 68 w 128"/>
              <a:gd name="T107" fmla="*/ 88 h 220"/>
              <a:gd name="T108" fmla="*/ 72 w 128"/>
              <a:gd name="T109" fmla="*/ 72 h 220"/>
              <a:gd name="T110" fmla="*/ 72 w 128"/>
              <a:gd name="T111" fmla="*/ 72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8" h="220">
                <a:moveTo>
                  <a:pt x="72" y="72"/>
                </a:moveTo>
                <a:lnTo>
                  <a:pt x="72" y="56"/>
                </a:lnTo>
                <a:lnTo>
                  <a:pt x="68" y="44"/>
                </a:lnTo>
                <a:lnTo>
                  <a:pt x="64" y="32"/>
                </a:lnTo>
                <a:lnTo>
                  <a:pt x="64" y="24"/>
                </a:lnTo>
                <a:lnTo>
                  <a:pt x="60" y="16"/>
                </a:lnTo>
                <a:lnTo>
                  <a:pt x="56" y="8"/>
                </a:lnTo>
                <a:lnTo>
                  <a:pt x="60" y="4"/>
                </a:lnTo>
                <a:lnTo>
                  <a:pt x="64" y="0"/>
                </a:lnTo>
                <a:lnTo>
                  <a:pt x="68" y="0"/>
                </a:lnTo>
                <a:lnTo>
                  <a:pt x="72" y="0"/>
                </a:lnTo>
                <a:lnTo>
                  <a:pt x="80" y="0"/>
                </a:lnTo>
                <a:lnTo>
                  <a:pt x="88" y="4"/>
                </a:lnTo>
                <a:lnTo>
                  <a:pt x="96" y="4"/>
                </a:lnTo>
                <a:lnTo>
                  <a:pt x="104" y="8"/>
                </a:lnTo>
                <a:lnTo>
                  <a:pt x="116" y="8"/>
                </a:lnTo>
                <a:lnTo>
                  <a:pt x="128" y="12"/>
                </a:lnTo>
                <a:lnTo>
                  <a:pt x="128" y="32"/>
                </a:lnTo>
                <a:lnTo>
                  <a:pt x="128" y="48"/>
                </a:lnTo>
                <a:lnTo>
                  <a:pt x="128" y="64"/>
                </a:lnTo>
                <a:lnTo>
                  <a:pt x="128" y="76"/>
                </a:lnTo>
                <a:lnTo>
                  <a:pt x="128" y="88"/>
                </a:lnTo>
                <a:lnTo>
                  <a:pt x="124" y="100"/>
                </a:lnTo>
                <a:lnTo>
                  <a:pt x="124" y="104"/>
                </a:lnTo>
                <a:lnTo>
                  <a:pt x="124" y="112"/>
                </a:lnTo>
                <a:lnTo>
                  <a:pt x="120" y="120"/>
                </a:lnTo>
                <a:lnTo>
                  <a:pt x="116" y="132"/>
                </a:lnTo>
                <a:lnTo>
                  <a:pt x="108" y="144"/>
                </a:lnTo>
                <a:lnTo>
                  <a:pt x="100" y="160"/>
                </a:lnTo>
                <a:lnTo>
                  <a:pt x="88" y="172"/>
                </a:lnTo>
                <a:lnTo>
                  <a:pt x="76" y="188"/>
                </a:lnTo>
                <a:lnTo>
                  <a:pt x="60" y="200"/>
                </a:lnTo>
                <a:lnTo>
                  <a:pt x="44" y="208"/>
                </a:lnTo>
                <a:lnTo>
                  <a:pt x="28" y="216"/>
                </a:lnTo>
                <a:lnTo>
                  <a:pt x="16" y="220"/>
                </a:lnTo>
                <a:lnTo>
                  <a:pt x="12" y="220"/>
                </a:lnTo>
                <a:lnTo>
                  <a:pt x="8" y="220"/>
                </a:lnTo>
                <a:lnTo>
                  <a:pt x="4" y="220"/>
                </a:lnTo>
                <a:lnTo>
                  <a:pt x="4" y="220"/>
                </a:lnTo>
                <a:lnTo>
                  <a:pt x="0" y="220"/>
                </a:lnTo>
                <a:lnTo>
                  <a:pt x="0" y="216"/>
                </a:lnTo>
                <a:lnTo>
                  <a:pt x="0" y="212"/>
                </a:lnTo>
                <a:lnTo>
                  <a:pt x="4" y="208"/>
                </a:lnTo>
                <a:lnTo>
                  <a:pt x="4" y="204"/>
                </a:lnTo>
                <a:lnTo>
                  <a:pt x="8" y="200"/>
                </a:lnTo>
                <a:lnTo>
                  <a:pt x="16" y="192"/>
                </a:lnTo>
                <a:lnTo>
                  <a:pt x="20" y="188"/>
                </a:lnTo>
                <a:lnTo>
                  <a:pt x="32" y="172"/>
                </a:lnTo>
                <a:lnTo>
                  <a:pt x="44" y="160"/>
                </a:lnTo>
                <a:lnTo>
                  <a:pt x="52" y="144"/>
                </a:lnTo>
                <a:lnTo>
                  <a:pt x="60" y="132"/>
                </a:lnTo>
                <a:lnTo>
                  <a:pt x="64" y="120"/>
                </a:lnTo>
                <a:lnTo>
                  <a:pt x="68" y="104"/>
                </a:lnTo>
                <a:lnTo>
                  <a:pt x="68" y="88"/>
                </a:lnTo>
                <a:lnTo>
                  <a:pt x="72" y="72"/>
                </a:lnTo>
                <a:lnTo>
                  <a:pt x="72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170">
            <a:extLst>
              <a:ext uri="{FF2B5EF4-FFF2-40B4-BE49-F238E27FC236}">
                <a16:creationId xmlns:a16="http://schemas.microsoft.com/office/drawing/2014/main" xmlns="" id="{DF450DAA-4F5B-4395-A0F1-74ADD2CB571C}"/>
              </a:ext>
            </a:extLst>
          </p:cNvPr>
          <p:cNvSpPr>
            <a:spLocks/>
          </p:cNvSpPr>
          <p:nvPr/>
        </p:nvSpPr>
        <p:spPr bwMode="auto">
          <a:xfrm>
            <a:off x="1339280" y="4325783"/>
            <a:ext cx="2340554" cy="425477"/>
          </a:xfrm>
          <a:custGeom>
            <a:avLst/>
            <a:gdLst>
              <a:gd name="T0" fmla="*/ 640 w 640"/>
              <a:gd name="T1" fmla="*/ 36 h 92"/>
              <a:gd name="T2" fmla="*/ 636 w 640"/>
              <a:gd name="T3" fmla="*/ 44 h 92"/>
              <a:gd name="T4" fmla="*/ 628 w 640"/>
              <a:gd name="T5" fmla="*/ 48 h 92"/>
              <a:gd name="T6" fmla="*/ 612 w 640"/>
              <a:gd name="T7" fmla="*/ 52 h 92"/>
              <a:gd name="T8" fmla="*/ 588 w 640"/>
              <a:gd name="T9" fmla="*/ 56 h 92"/>
              <a:gd name="T10" fmla="*/ 556 w 640"/>
              <a:gd name="T11" fmla="*/ 56 h 92"/>
              <a:gd name="T12" fmla="*/ 520 w 640"/>
              <a:gd name="T13" fmla="*/ 56 h 92"/>
              <a:gd name="T14" fmla="*/ 476 w 640"/>
              <a:gd name="T15" fmla="*/ 56 h 92"/>
              <a:gd name="T16" fmla="*/ 424 w 640"/>
              <a:gd name="T17" fmla="*/ 56 h 92"/>
              <a:gd name="T18" fmla="*/ 372 w 640"/>
              <a:gd name="T19" fmla="*/ 60 h 92"/>
              <a:gd name="T20" fmla="*/ 312 w 640"/>
              <a:gd name="T21" fmla="*/ 64 h 92"/>
              <a:gd name="T22" fmla="*/ 256 w 640"/>
              <a:gd name="T23" fmla="*/ 72 h 92"/>
              <a:gd name="T24" fmla="*/ 208 w 640"/>
              <a:gd name="T25" fmla="*/ 76 h 92"/>
              <a:gd name="T26" fmla="*/ 160 w 640"/>
              <a:gd name="T27" fmla="*/ 80 h 92"/>
              <a:gd name="T28" fmla="*/ 120 w 640"/>
              <a:gd name="T29" fmla="*/ 88 h 92"/>
              <a:gd name="T30" fmla="*/ 88 w 640"/>
              <a:gd name="T31" fmla="*/ 92 h 92"/>
              <a:gd name="T32" fmla="*/ 64 w 640"/>
              <a:gd name="T33" fmla="*/ 92 h 92"/>
              <a:gd name="T34" fmla="*/ 44 w 640"/>
              <a:gd name="T35" fmla="*/ 92 h 92"/>
              <a:gd name="T36" fmla="*/ 32 w 640"/>
              <a:gd name="T37" fmla="*/ 92 h 92"/>
              <a:gd name="T38" fmla="*/ 12 w 640"/>
              <a:gd name="T39" fmla="*/ 80 h 92"/>
              <a:gd name="T40" fmla="*/ 0 w 640"/>
              <a:gd name="T41" fmla="*/ 68 h 92"/>
              <a:gd name="T42" fmla="*/ 0 w 640"/>
              <a:gd name="T43" fmla="*/ 60 h 92"/>
              <a:gd name="T44" fmla="*/ 0 w 640"/>
              <a:gd name="T45" fmla="*/ 56 h 92"/>
              <a:gd name="T46" fmla="*/ 12 w 640"/>
              <a:gd name="T47" fmla="*/ 52 h 92"/>
              <a:gd name="T48" fmla="*/ 24 w 640"/>
              <a:gd name="T49" fmla="*/ 52 h 92"/>
              <a:gd name="T50" fmla="*/ 48 w 640"/>
              <a:gd name="T51" fmla="*/ 52 h 92"/>
              <a:gd name="T52" fmla="*/ 84 w 640"/>
              <a:gd name="T53" fmla="*/ 48 h 92"/>
              <a:gd name="T54" fmla="*/ 128 w 640"/>
              <a:gd name="T55" fmla="*/ 44 h 92"/>
              <a:gd name="T56" fmla="*/ 180 w 640"/>
              <a:gd name="T57" fmla="*/ 40 h 92"/>
              <a:gd name="T58" fmla="*/ 228 w 640"/>
              <a:gd name="T59" fmla="*/ 36 h 92"/>
              <a:gd name="T60" fmla="*/ 268 w 640"/>
              <a:gd name="T61" fmla="*/ 36 h 92"/>
              <a:gd name="T62" fmla="*/ 304 w 640"/>
              <a:gd name="T63" fmla="*/ 32 h 92"/>
              <a:gd name="T64" fmla="*/ 348 w 640"/>
              <a:gd name="T65" fmla="*/ 28 h 92"/>
              <a:gd name="T66" fmla="*/ 420 w 640"/>
              <a:gd name="T67" fmla="*/ 16 h 92"/>
              <a:gd name="T68" fmla="*/ 480 w 640"/>
              <a:gd name="T69" fmla="*/ 8 h 92"/>
              <a:gd name="T70" fmla="*/ 516 w 640"/>
              <a:gd name="T71" fmla="*/ 4 h 92"/>
              <a:gd name="T72" fmla="*/ 540 w 640"/>
              <a:gd name="T73" fmla="*/ 4 h 92"/>
              <a:gd name="T74" fmla="*/ 556 w 640"/>
              <a:gd name="T75" fmla="*/ 0 h 92"/>
              <a:gd name="T76" fmla="*/ 572 w 640"/>
              <a:gd name="T77" fmla="*/ 0 h 92"/>
              <a:gd name="T78" fmla="*/ 592 w 640"/>
              <a:gd name="T79" fmla="*/ 4 h 92"/>
              <a:gd name="T80" fmla="*/ 612 w 640"/>
              <a:gd name="T81" fmla="*/ 12 h 92"/>
              <a:gd name="T82" fmla="*/ 628 w 640"/>
              <a:gd name="T83" fmla="*/ 24 h 92"/>
              <a:gd name="T84" fmla="*/ 636 w 640"/>
              <a:gd name="T85" fmla="*/ 3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0" h="92">
                <a:moveTo>
                  <a:pt x="636" y="32"/>
                </a:moveTo>
                <a:lnTo>
                  <a:pt x="640" y="36"/>
                </a:lnTo>
                <a:lnTo>
                  <a:pt x="640" y="40"/>
                </a:lnTo>
                <a:lnTo>
                  <a:pt x="636" y="44"/>
                </a:lnTo>
                <a:lnTo>
                  <a:pt x="632" y="48"/>
                </a:lnTo>
                <a:lnTo>
                  <a:pt x="628" y="48"/>
                </a:lnTo>
                <a:lnTo>
                  <a:pt x="620" y="52"/>
                </a:lnTo>
                <a:lnTo>
                  <a:pt x="612" y="52"/>
                </a:lnTo>
                <a:lnTo>
                  <a:pt x="600" y="52"/>
                </a:lnTo>
                <a:lnTo>
                  <a:pt x="588" y="56"/>
                </a:lnTo>
                <a:lnTo>
                  <a:pt x="572" y="56"/>
                </a:lnTo>
                <a:lnTo>
                  <a:pt x="556" y="56"/>
                </a:lnTo>
                <a:lnTo>
                  <a:pt x="540" y="56"/>
                </a:lnTo>
                <a:lnTo>
                  <a:pt x="520" y="56"/>
                </a:lnTo>
                <a:lnTo>
                  <a:pt x="496" y="56"/>
                </a:lnTo>
                <a:lnTo>
                  <a:pt x="476" y="56"/>
                </a:lnTo>
                <a:lnTo>
                  <a:pt x="452" y="56"/>
                </a:lnTo>
                <a:lnTo>
                  <a:pt x="424" y="56"/>
                </a:lnTo>
                <a:lnTo>
                  <a:pt x="400" y="60"/>
                </a:lnTo>
                <a:lnTo>
                  <a:pt x="372" y="60"/>
                </a:lnTo>
                <a:lnTo>
                  <a:pt x="340" y="64"/>
                </a:lnTo>
                <a:lnTo>
                  <a:pt x="312" y="64"/>
                </a:lnTo>
                <a:lnTo>
                  <a:pt x="284" y="68"/>
                </a:lnTo>
                <a:lnTo>
                  <a:pt x="256" y="72"/>
                </a:lnTo>
                <a:lnTo>
                  <a:pt x="232" y="72"/>
                </a:lnTo>
                <a:lnTo>
                  <a:pt x="208" y="76"/>
                </a:lnTo>
                <a:lnTo>
                  <a:pt x="184" y="80"/>
                </a:lnTo>
                <a:lnTo>
                  <a:pt x="160" y="80"/>
                </a:lnTo>
                <a:lnTo>
                  <a:pt x="140" y="84"/>
                </a:lnTo>
                <a:lnTo>
                  <a:pt x="120" y="88"/>
                </a:lnTo>
                <a:lnTo>
                  <a:pt x="104" y="88"/>
                </a:lnTo>
                <a:lnTo>
                  <a:pt x="88" y="92"/>
                </a:lnTo>
                <a:lnTo>
                  <a:pt x="76" y="92"/>
                </a:lnTo>
                <a:lnTo>
                  <a:pt x="64" y="92"/>
                </a:lnTo>
                <a:lnTo>
                  <a:pt x="52" y="92"/>
                </a:lnTo>
                <a:lnTo>
                  <a:pt x="44" y="92"/>
                </a:lnTo>
                <a:lnTo>
                  <a:pt x="40" y="92"/>
                </a:lnTo>
                <a:lnTo>
                  <a:pt x="32" y="92"/>
                </a:lnTo>
                <a:lnTo>
                  <a:pt x="24" y="84"/>
                </a:lnTo>
                <a:lnTo>
                  <a:pt x="12" y="80"/>
                </a:lnTo>
                <a:lnTo>
                  <a:pt x="4" y="72"/>
                </a:lnTo>
                <a:lnTo>
                  <a:pt x="0" y="68"/>
                </a:lnTo>
                <a:lnTo>
                  <a:pt x="0" y="64"/>
                </a:lnTo>
                <a:lnTo>
                  <a:pt x="0" y="60"/>
                </a:lnTo>
                <a:lnTo>
                  <a:pt x="0" y="56"/>
                </a:lnTo>
                <a:lnTo>
                  <a:pt x="0" y="56"/>
                </a:lnTo>
                <a:lnTo>
                  <a:pt x="4" y="52"/>
                </a:lnTo>
                <a:lnTo>
                  <a:pt x="12" y="52"/>
                </a:lnTo>
                <a:lnTo>
                  <a:pt x="16" y="52"/>
                </a:lnTo>
                <a:lnTo>
                  <a:pt x="24" y="52"/>
                </a:lnTo>
                <a:lnTo>
                  <a:pt x="36" y="52"/>
                </a:lnTo>
                <a:lnTo>
                  <a:pt x="48" y="52"/>
                </a:lnTo>
                <a:lnTo>
                  <a:pt x="64" y="52"/>
                </a:lnTo>
                <a:lnTo>
                  <a:pt x="84" y="48"/>
                </a:lnTo>
                <a:lnTo>
                  <a:pt x="104" y="48"/>
                </a:lnTo>
                <a:lnTo>
                  <a:pt x="128" y="44"/>
                </a:lnTo>
                <a:lnTo>
                  <a:pt x="152" y="44"/>
                </a:lnTo>
                <a:lnTo>
                  <a:pt x="180" y="40"/>
                </a:lnTo>
                <a:lnTo>
                  <a:pt x="204" y="40"/>
                </a:lnTo>
                <a:lnTo>
                  <a:pt x="228" y="36"/>
                </a:lnTo>
                <a:lnTo>
                  <a:pt x="248" y="36"/>
                </a:lnTo>
                <a:lnTo>
                  <a:pt x="268" y="36"/>
                </a:lnTo>
                <a:lnTo>
                  <a:pt x="288" y="32"/>
                </a:lnTo>
                <a:lnTo>
                  <a:pt x="304" y="32"/>
                </a:lnTo>
                <a:lnTo>
                  <a:pt x="320" y="28"/>
                </a:lnTo>
                <a:lnTo>
                  <a:pt x="348" y="28"/>
                </a:lnTo>
                <a:lnTo>
                  <a:pt x="384" y="24"/>
                </a:lnTo>
                <a:lnTo>
                  <a:pt x="420" y="16"/>
                </a:lnTo>
                <a:lnTo>
                  <a:pt x="460" y="12"/>
                </a:lnTo>
                <a:lnTo>
                  <a:pt x="480" y="8"/>
                </a:lnTo>
                <a:lnTo>
                  <a:pt x="500" y="8"/>
                </a:lnTo>
                <a:lnTo>
                  <a:pt x="516" y="4"/>
                </a:lnTo>
                <a:lnTo>
                  <a:pt x="528" y="4"/>
                </a:lnTo>
                <a:lnTo>
                  <a:pt x="540" y="4"/>
                </a:lnTo>
                <a:lnTo>
                  <a:pt x="552" y="0"/>
                </a:lnTo>
                <a:lnTo>
                  <a:pt x="556" y="0"/>
                </a:lnTo>
                <a:lnTo>
                  <a:pt x="564" y="0"/>
                </a:lnTo>
                <a:lnTo>
                  <a:pt x="572" y="0"/>
                </a:lnTo>
                <a:lnTo>
                  <a:pt x="580" y="4"/>
                </a:lnTo>
                <a:lnTo>
                  <a:pt x="592" y="4"/>
                </a:lnTo>
                <a:lnTo>
                  <a:pt x="600" y="8"/>
                </a:lnTo>
                <a:lnTo>
                  <a:pt x="612" y="12"/>
                </a:lnTo>
                <a:lnTo>
                  <a:pt x="620" y="20"/>
                </a:lnTo>
                <a:lnTo>
                  <a:pt x="628" y="24"/>
                </a:lnTo>
                <a:lnTo>
                  <a:pt x="636" y="32"/>
                </a:lnTo>
                <a:lnTo>
                  <a:pt x="636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171">
            <a:extLst>
              <a:ext uri="{FF2B5EF4-FFF2-40B4-BE49-F238E27FC236}">
                <a16:creationId xmlns:a16="http://schemas.microsoft.com/office/drawing/2014/main" xmlns="" id="{FF0ACB0C-F6DF-40A6-8F70-071C43FBD428}"/>
              </a:ext>
            </a:extLst>
          </p:cNvPr>
          <p:cNvSpPr>
            <a:spLocks/>
          </p:cNvSpPr>
          <p:nvPr/>
        </p:nvSpPr>
        <p:spPr bwMode="auto">
          <a:xfrm>
            <a:off x="1207624" y="3918805"/>
            <a:ext cx="1462846" cy="1997894"/>
          </a:xfrm>
          <a:custGeom>
            <a:avLst/>
            <a:gdLst>
              <a:gd name="T0" fmla="*/ 56 w 400"/>
              <a:gd name="T1" fmla="*/ 420 h 432"/>
              <a:gd name="T2" fmla="*/ 28 w 400"/>
              <a:gd name="T3" fmla="*/ 428 h 432"/>
              <a:gd name="T4" fmla="*/ 12 w 400"/>
              <a:gd name="T5" fmla="*/ 432 h 432"/>
              <a:gd name="T6" fmla="*/ 0 w 400"/>
              <a:gd name="T7" fmla="*/ 432 h 432"/>
              <a:gd name="T8" fmla="*/ 0 w 400"/>
              <a:gd name="T9" fmla="*/ 428 h 432"/>
              <a:gd name="T10" fmla="*/ 4 w 400"/>
              <a:gd name="T11" fmla="*/ 420 h 432"/>
              <a:gd name="T12" fmla="*/ 16 w 400"/>
              <a:gd name="T13" fmla="*/ 408 h 432"/>
              <a:gd name="T14" fmla="*/ 36 w 400"/>
              <a:gd name="T15" fmla="*/ 396 h 432"/>
              <a:gd name="T16" fmla="*/ 60 w 400"/>
              <a:gd name="T17" fmla="*/ 380 h 432"/>
              <a:gd name="T18" fmla="*/ 88 w 400"/>
              <a:gd name="T19" fmla="*/ 356 h 432"/>
              <a:gd name="T20" fmla="*/ 120 w 400"/>
              <a:gd name="T21" fmla="*/ 332 h 432"/>
              <a:gd name="T22" fmla="*/ 152 w 400"/>
              <a:gd name="T23" fmla="*/ 300 h 432"/>
              <a:gd name="T24" fmla="*/ 204 w 400"/>
              <a:gd name="T25" fmla="*/ 244 h 432"/>
              <a:gd name="T26" fmla="*/ 260 w 400"/>
              <a:gd name="T27" fmla="*/ 160 h 432"/>
              <a:gd name="T28" fmla="*/ 284 w 400"/>
              <a:gd name="T29" fmla="*/ 116 h 432"/>
              <a:gd name="T30" fmla="*/ 300 w 400"/>
              <a:gd name="T31" fmla="*/ 76 h 432"/>
              <a:gd name="T32" fmla="*/ 316 w 400"/>
              <a:gd name="T33" fmla="*/ 48 h 432"/>
              <a:gd name="T34" fmla="*/ 320 w 400"/>
              <a:gd name="T35" fmla="*/ 28 h 432"/>
              <a:gd name="T36" fmla="*/ 320 w 400"/>
              <a:gd name="T37" fmla="*/ 16 h 432"/>
              <a:gd name="T38" fmla="*/ 316 w 400"/>
              <a:gd name="T39" fmla="*/ 12 h 432"/>
              <a:gd name="T40" fmla="*/ 316 w 400"/>
              <a:gd name="T41" fmla="*/ 4 h 432"/>
              <a:gd name="T42" fmla="*/ 328 w 400"/>
              <a:gd name="T43" fmla="*/ 0 h 432"/>
              <a:gd name="T44" fmla="*/ 352 w 400"/>
              <a:gd name="T45" fmla="*/ 0 h 432"/>
              <a:gd name="T46" fmla="*/ 380 w 400"/>
              <a:gd name="T47" fmla="*/ 16 h 432"/>
              <a:gd name="T48" fmla="*/ 392 w 400"/>
              <a:gd name="T49" fmla="*/ 24 h 432"/>
              <a:gd name="T50" fmla="*/ 396 w 400"/>
              <a:gd name="T51" fmla="*/ 32 h 432"/>
              <a:gd name="T52" fmla="*/ 396 w 400"/>
              <a:gd name="T53" fmla="*/ 40 h 432"/>
              <a:gd name="T54" fmla="*/ 392 w 400"/>
              <a:gd name="T55" fmla="*/ 52 h 432"/>
              <a:gd name="T56" fmla="*/ 384 w 400"/>
              <a:gd name="T57" fmla="*/ 60 h 432"/>
              <a:gd name="T58" fmla="*/ 376 w 400"/>
              <a:gd name="T59" fmla="*/ 80 h 432"/>
              <a:gd name="T60" fmla="*/ 356 w 400"/>
              <a:gd name="T61" fmla="*/ 104 h 432"/>
              <a:gd name="T62" fmla="*/ 336 w 400"/>
              <a:gd name="T63" fmla="*/ 144 h 432"/>
              <a:gd name="T64" fmla="*/ 308 w 400"/>
              <a:gd name="T65" fmla="*/ 192 h 432"/>
              <a:gd name="T66" fmla="*/ 276 w 400"/>
              <a:gd name="T67" fmla="*/ 232 h 432"/>
              <a:gd name="T68" fmla="*/ 248 w 400"/>
              <a:gd name="T69" fmla="*/ 272 h 432"/>
              <a:gd name="T70" fmla="*/ 216 w 400"/>
              <a:gd name="T71" fmla="*/ 308 h 432"/>
              <a:gd name="T72" fmla="*/ 184 w 400"/>
              <a:gd name="T73" fmla="*/ 336 h 432"/>
              <a:gd name="T74" fmla="*/ 152 w 400"/>
              <a:gd name="T75" fmla="*/ 360 h 432"/>
              <a:gd name="T76" fmla="*/ 104 w 400"/>
              <a:gd name="T77" fmla="*/ 392 h 432"/>
              <a:gd name="T78" fmla="*/ 72 w 400"/>
              <a:gd name="T79" fmla="*/ 412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00" h="432">
                <a:moveTo>
                  <a:pt x="72" y="412"/>
                </a:moveTo>
                <a:lnTo>
                  <a:pt x="56" y="420"/>
                </a:lnTo>
                <a:lnTo>
                  <a:pt x="40" y="424"/>
                </a:lnTo>
                <a:lnTo>
                  <a:pt x="28" y="428"/>
                </a:lnTo>
                <a:lnTo>
                  <a:pt x="20" y="432"/>
                </a:lnTo>
                <a:lnTo>
                  <a:pt x="12" y="432"/>
                </a:lnTo>
                <a:lnTo>
                  <a:pt x="4" y="432"/>
                </a:lnTo>
                <a:lnTo>
                  <a:pt x="0" y="432"/>
                </a:lnTo>
                <a:lnTo>
                  <a:pt x="0" y="432"/>
                </a:lnTo>
                <a:lnTo>
                  <a:pt x="0" y="428"/>
                </a:lnTo>
                <a:lnTo>
                  <a:pt x="0" y="424"/>
                </a:lnTo>
                <a:lnTo>
                  <a:pt x="4" y="420"/>
                </a:lnTo>
                <a:lnTo>
                  <a:pt x="8" y="416"/>
                </a:lnTo>
                <a:lnTo>
                  <a:pt x="16" y="408"/>
                </a:lnTo>
                <a:lnTo>
                  <a:pt x="24" y="404"/>
                </a:lnTo>
                <a:lnTo>
                  <a:pt x="36" y="396"/>
                </a:lnTo>
                <a:lnTo>
                  <a:pt x="48" y="388"/>
                </a:lnTo>
                <a:lnTo>
                  <a:pt x="60" y="380"/>
                </a:lnTo>
                <a:lnTo>
                  <a:pt x="76" y="368"/>
                </a:lnTo>
                <a:lnTo>
                  <a:pt x="88" y="356"/>
                </a:lnTo>
                <a:lnTo>
                  <a:pt x="104" y="344"/>
                </a:lnTo>
                <a:lnTo>
                  <a:pt x="120" y="332"/>
                </a:lnTo>
                <a:lnTo>
                  <a:pt x="136" y="316"/>
                </a:lnTo>
                <a:lnTo>
                  <a:pt x="152" y="300"/>
                </a:lnTo>
                <a:lnTo>
                  <a:pt x="172" y="280"/>
                </a:lnTo>
                <a:lnTo>
                  <a:pt x="204" y="244"/>
                </a:lnTo>
                <a:lnTo>
                  <a:pt x="232" y="204"/>
                </a:lnTo>
                <a:lnTo>
                  <a:pt x="260" y="160"/>
                </a:lnTo>
                <a:lnTo>
                  <a:pt x="272" y="140"/>
                </a:lnTo>
                <a:lnTo>
                  <a:pt x="284" y="116"/>
                </a:lnTo>
                <a:lnTo>
                  <a:pt x="292" y="96"/>
                </a:lnTo>
                <a:lnTo>
                  <a:pt x="300" y="76"/>
                </a:lnTo>
                <a:lnTo>
                  <a:pt x="308" y="60"/>
                </a:lnTo>
                <a:lnTo>
                  <a:pt x="316" y="48"/>
                </a:lnTo>
                <a:lnTo>
                  <a:pt x="316" y="36"/>
                </a:lnTo>
                <a:lnTo>
                  <a:pt x="320" y="28"/>
                </a:lnTo>
                <a:lnTo>
                  <a:pt x="320" y="20"/>
                </a:lnTo>
                <a:lnTo>
                  <a:pt x="320" y="16"/>
                </a:lnTo>
                <a:lnTo>
                  <a:pt x="316" y="16"/>
                </a:lnTo>
                <a:lnTo>
                  <a:pt x="316" y="12"/>
                </a:lnTo>
                <a:lnTo>
                  <a:pt x="312" y="8"/>
                </a:lnTo>
                <a:lnTo>
                  <a:pt x="316" y="4"/>
                </a:lnTo>
                <a:lnTo>
                  <a:pt x="320" y="0"/>
                </a:lnTo>
                <a:lnTo>
                  <a:pt x="328" y="0"/>
                </a:lnTo>
                <a:lnTo>
                  <a:pt x="340" y="0"/>
                </a:lnTo>
                <a:lnTo>
                  <a:pt x="352" y="0"/>
                </a:lnTo>
                <a:lnTo>
                  <a:pt x="368" y="8"/>
                </a:lnTo>
                <a:lnTo>
                  <a:pt x="380" y="16"/>
                </a:lnTo>
                <a:lnTo>
                  <a:pt x="388" y="20"/>
                </a:lnTo>
                <a:lnTo>
                  <a:pt x="392" y="24"/>
                </a:lnTo>
                <a:lnTo>
                  <a:pt x="396" y="28"/>
                </a:lnTo>
                <a:lnTo>
                  <a:pt x="396" y="32"/>
                </a:lnTo>
                <a:lnTo>
                  <a:pt x="400" y="32"/>
                </a:lnTo>
                <a:lnTo>
                  <a:pt x="396" y="40"/>
                </a:lnTo>
                <a:lnTo>
                  <a:pt x="396" y="48"/>
                </a:lnTo>
                <a:lnTo>
                  <a:pt x="392" y="52"/>
                </a:lnTo>
                <a:lnTo>
                  <a:pt x="388" y="56"/>
                </a:lnTo>
                <a:lnTo>
                  <a:pt x="384" y="60"/>
                </a:lnTo>
                <a:lnTo>
                  <a:pt x="380" y="68"/>
                </a:lnTo>
                <a:lnTo>
                  <a:pt x="376" y="80"/>
                </a:lnTo>
                <a:lnTo>
                  <a:pt x="368" y="92"/>
                </a:lnTo>
                <a:lnTo>
                  <a:pt x="356" y="104"/>
                </a:lnTo>
                <a:lnTo>
                  <a:pt x="348" y="124"/>
                </a:lnTo>
                <a:lnTo>
                  <a:pt x="336" y="144"/>
                </a:lnTo>
                <a:lnTo>
                  <a:pt x="320" y="168"/>
                </a:lnTo>
                <a:lnTo>
                  <a:pt x="308" y="192"/>
                </a:lnTo>
                <a:lnTo>
                  <a:pt x="292" y="212"/>
                </a:lnTo>
                <a:lnTo>
                  <a:pt x="276" y="232"/>
                </a:lnTo>
                <a:lnTo>
                  <a:pt x="264" y="252"/>
                </a:lnTo>
                <a:lnTo>
                  <a:pt x="248" y="272"/>
                </a:lnTo>
                <a:lnTo>
                  <a:pt x="232" y="288"/>
                </a:lnTo>
                <a:lnTo>
                  <a:pt x="216" y="308"/>
                </a:lnTo>
                <a:lnTo>
                  <a:pt x="200" y="320"/>
                </a:lnTo>
                <a:lnTo>
                  <a:pt x="184" y="336"/>
                </a:lnTo>
                <a:lnTo>
                  <a:pt x="168" y="348"/>
                </a:lnTo>
                <a:lnTo>
                  <a:pt x="152" y="360"/>
                </a:lnTo>
                <a:lnTo>
                  <a:pt x="136" y="372"/>
                </a:lnTo>
                <a:lnTo>
                  <a:pt x="104" y="392"/>
                </a:lnTo>
                <a:lnTo>
                  <a:pt x="72" y="412"/>
                </a:lnTo>
                <a:lnTo>
                  <a:pt x="72" y="4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72">
            <a:extLst>
              <a:ext uri="{FF2B5EF4-FFF2-40B4-BE49-F238E27FC236}">
                <a16:creationId xmlns:a16="http://schemas.microsoft.com/office/drawing/2014/main" xmlns="" id="{70DCA89E-94D3-40A0-98F8-2696738471AF}"/>
              </a:ext>
            </a:extLst>
          </p:cNvPr>
          <p:cNvSpPr>
            <a:spLocks/>
          </p:cNvSpPr>
          <p:nvPr/>
        </p:nvSpPr>
        <p:spPr bwMode="auto">
          <a:xfrm>
            <a:off x="2099960" y="5047245"/>
            <a:ext cx="146285" cy="1424425"/>
          </a:xfrm>
          <a:custGeom>
            <a:avLst/>
            <a:gdLst>
              <a:gd name="T0" fmla="*/ 20 w 40"/>
              <a:gd name="T1" fmla="*/ 116 h 308"/>
              <a:gd name="T2" fmla="*/ 20 w 40"/>
              <a:gd name="T3" fmla="*/ 96 h 308"/>
              <a:gd name="T4" fmla="*/ 20 w 40"/>
              <a:gd name="T5" fmla="*/ 76 h 308"/>
              <a:gd name="T6" fmla="*/ 20 w 40"/>
              <a:gd name="T7" fmla="*/ 60 h 308"/>
              <a:gd name="T8" fmla="*/ 20 w 40"/>
              <a:gd name="T9" fmla="*/ 44 h 308"/>
              <a:gd name="T10" fmla="*/ 20 w 40"/>
              <a:gd name="T11" fmla="*/ 32 h 308"/>
              <a:gd name="T12" fmla="*/ 16 w 40"/>
              <a:gd name="T13" fmla="*/ 20 h 308"/>
              <a:gd name="T14" fmla="*/ 16 w 40"/>
              <a:gd name="T15" fmla="*/ 8 h 308"/>
              <a:gd name="T16" fmla="*/ 16 w 40"/>
              <a:gd name="T17" fmla="*/ 0 h 308"/>
              <a:gd name="T18" fmla="*/ 40 w 40"/>
              <a:gd name="T19" fmla="*/ 0 h 308"/>
              <a:gd name="T20" fmla="*/ 40 w 40"/>
              <a:gd name="T21" fmla="*/ 20 h 308"/>
              <a:gd name="T22" fmla="*/ 40 w 40"/>
              <a:gd name="T23" fmla="*/ 40 h 308"/>
              <a:gd name="T24" fmla="*/ 40 w 40"/>
              <a:gd name="T25" fmla="*/ 60 h 308"/>
              <a:gd name="T26" fmla="*/ 40 w 40"/>
              <a:gd name="T27" fmla="*/ 76 h 308"/>
              <a:gd name="T28" fmla="*/ 40 w 40"/>
              <a:gd name="T29" fmla="*/ 92 h 308"/>
              <a:gd name="T30" fmla="*/ 40 w 40"/>
              <a:gd name="T31" fmla="*/ 104 h 308"/>
              <a:gd name="T32" fmla="*/ 40 w 40"/>
              <a:gd name="T33" fmla="*/ 120 h 308"/>
              <a:gd name="T34" fmla="*/ 40 w 40"/>
              <a:gd name="T35" fmla="*/ 128 h 308"/>
              <a:gd name="T36" fmla="*/ 36 w 40"/>
              <a:gd name="T37" fmla="*/ 172 h 308"/>
              <a:gd name="T38" fmla="*/ 36 w 40"/>
              <a:gd name="T39" fmla="*/ 192 h 308"/>
              <a:gd name="T40" fmla="*/ 32 w 40"/>
              <a:gd name="T41" fmla="*/ 212 h 308"/>
              <a:gd name="T42" fmla="*/ 32 w 40"/>
              <a:gd name="T43" fmla="*/ 232 h 308"/>
              <a:gd name="T44" fmla="*/ 28 w 40"/>
              <a:gd name="T45" fmla="*/ 248 h 308"/>
              <a:gd name="T46" fmla="*/ 24 w 40"/>
              <a:gd name="T47" fmla="*/ 268 h 308"/>
              <a:gd name="T48" fmla="*/ 20 w 40"/>
              <a:gd name="T49" fmla="*/ 280 h 308"/>
              <a:gd name="T50" fmla="*/ 20 w 40"/>
              <a:gd name="T51" fmla="*/ 292 h 308"/>
              <a:gd name="T52" fmla="*/ 16 w 40"/>
              <a:gd name="T53" fmla="*/ 300 h 308"/>
              <a:gd name="T54" fmla="*/ 16 w 40"/>
              <a:gd name="T55" fmla="*/ 304 h 308"/>
              <a:gd name="T56" fmla="*/ 16 w 40"/>
              <a:gd name="T57" fmla="*/ 308 h 308"/>
              <a:gd name="T58" fmla="*/ 16 w 40"/>
              <a:gd name="T59" fmla="*/ 308 h 308"/>
              <a:gd name="T60" fmla="*/ 12 w 40"/>
              <a:gd name="T61" fmla="*/ 304 h 308"/>
              <a:gd name="T62" fmla="*/ 12 w 40"/>
              <a:gd name="T63" fmla="*/ 296 h 308"/>
              <a:gd name="T64" fmla="*/ 8 w 40"/>
              <a:gd name="T65" fmla="*/ 288 h 308"/>
              <a:gd name="T66" fmla="*/ 4 w 40"/>
              <a:gd name="T67" fmla="*/ 276 h 308"/>
              <a:gd name="T68" fmla="*/ 0 w 40"/>
              <a:gd name="T69" fmla="*/ 268 h 308"/>
              <a:gd name="T70" fmla="*/ 0 w 40"/>
              <a:gd name="T71" fmla="*/ 264 h 308"/>
              <a:gd name="T72" fmla="*/ 0 w 40"/>
              <a:gd name="T73" fmla="*/ 256 h 308"/>
              <a:gd name="T74" fmla="*/ 0 w 40"/>
              <a:gd name="T75" fmla="*/ 256 h 308"/>
              <a:gd name="T76" fmla="*/ 4 w 40"/>
              <a:gd name="T77" fmla="*/ 248 h 308"/>
              <a:gd name="T78" fmla="*/ 4 w 40"/>
              <a:gd name="T79" fmla="*/ 240 h 308"/>
              <a:gd name="T80" fmla="*/ 8 w 40"/>
              <a:gd name="T81" fmla="*/ 228 h 308"/>
              <a:gd name="T82" fmla="*/ 12 w 40"/>
              <a:gd name="T83" fmla="*/ 220 h 308"/>
              <a:gd name="T84" fmla="*/ 12 w 40"/>
              <a:gd name="T85" fmla="*/ 212 h 308"/>
              <a:gd name="T86" fmla="*/ 12 w 40"/>
              <a:gd name="T87" fmla="*/ 200 h 308"/>
              <a:gd name="T88" fmla="*/ 16 w 40"/>
              <a:gd name="T89" fmla="*/ 188 h 308"/>
              <a:gd name="T90" fmla="*/ 16 w 40"/>
              <a:gd name="T91" fmla="*/ 172 h 308"/>
              <a:gd name="T92" fmla="*/ 16 w 40"/>
              <a:gd name="T93" fmla="*/ 156 h 308"/>
              <a:gd name="T94" fmla="*/ 16 w 40"/>
              <a:gd name="T95" fmla="*/ 136 h 308"/>
              <a:gd name="T96" fmla="*/ 20 w 40"/>
              <a:gd name="T97" fmla="*/ 116 h 308"/>
              <a:gd name="T98" fmla="*/ 20 w 40"/>
              <a:gd name="T99" fmla="*/ 116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0" h="308">
                <a:moveTo>
                  <a:pt x="20" y="116"/>
                </a:moveTo>
                <a:lnTo>
                  <a:pt x="20" y="96"/>
                </a:lnTo>
                <a:lnTo>
                  <a:pt x="20" y="76"/>
                </a:lnTo>
                <a:lnTo>
                  <a:pt x="20" y="60"/>
                </a:lnTo>
                <a:lnTo>
                  <a:pt x="20" y="44"/>
                </a:lnTo>
                <a:lnTo>
                  <a:pt x="20" y="32"/>
                </a:lnTo>
                <a:lnTo>
                  <a:pt x="16" y="20"/>
                </a:lnTo>
                <a:lnTo>
                  <a:pt x="16" y="8"/>
                </a:lnTo>
                <a:lnTo>
                  <a:pt x="16" y="0"/>
                </a:lnTo>
                <a:lnTo>
                  <a:pt x="40" y="0"/>
                </a:lnTo>
                <a:lnTo>
                  <a:pt x="40" y="20"/>
                </a:lnTo>
                <a:lnTo>
                  <a:pt x="40" y="40"/>
                </a:lnTo>
                <a:lnTo>
                  <a:pt x="40" y="60"/>
                </a:lnTo>
                <a:lnTo>
                  <a:pt x="40" y="76"/>
                </a:lnTo>
                <a:lnTo>
                  <a:pt x="40" y="92"/>
                </a:lnTo>
                <a:lnTo>
                  <a:pt x="40" y="104"/>
                </a:lnTo>
                <a:lnTo>
                  <a:pt x="40" y="120"/>
                </a:lnTo>
                <a:lnTo>
                  <a:pt x="40" y="128"/>
                </a:lnTo>
                <a:lnTo>
                  <a:pt x="36" y="172"/>
                </a:lnTo>
                <a:lnTo>
                  <a:pt x="36" y="192"/>
                </a:lnTo>
                <a:lnTo>
                  <a:pt x="32" y="212"/>
                </a:lnTo>
                <a:lnTo>
                  <a:pt x="32" y="232"/>
                </a:lnTo>
                <a:lnTo>
                  <a:pt x="28" y="248"/>
                </a:lnTo>
                <a:lnTo>
                  <a:pt x="24" y="268"/>
                </a:lnTo>
                <a:lnTo>
                  <a:pt x="20" y="280"/>
                </a:lnTo>
                <a:lnTo>
                  <a:pt x="20" y="292"/>
                </a:lnTo>
                <a:lnTo>
                  <a:pt x="16" y="300"/>
                </a:lnTo>
                <a:lnTo>
                  <a:pt x="16" y="304"/>
                </a:lnTo>
                <a:lnTo>
                  <a:pt x="16" y="308"/>
                </a:lnTo>
                <a:lnTo>
                  <a:pt x="16" y="308"/>
                </a:lnTo>
                <a:lnTo>
                  <a:pt x="12" y="304"/>
                </a:lnTo>
                <a:lnTo>
                  <a:pt x="12" y="296"/>
                </a:lnTo>
                <a:lnTo>
                  <a:pt x="8" y="288"/>
                </a:lnTo>
                <a:lnTo>
                  <a:pt x="4" y="276"/>
                </a:lnTo>
                <a:lnTo>
                  <a:pt x="0" y="268"/>
                </a:lnTo>
                <a:lnTo>
                  <a:pt x="0" y="264"/>
                </a:lnTo>
                <a:lnTo>
                  <a:pt x="0" y="256"/>
                </a:lnTo>
                <a:lnTo>
                  <a:pt x="0" y="256"/>
                </a:lnTo>
                <a:lnTo>
                  <a:pt x="4" y="248"/>
                </a:lnTo>
                <a:lnTo>
                  <a:pt x="4" y="240"/>
                </a:lnTo>
                <a:lnTo>
                  <a:pt x="8" y="228"/>
                </a:lnTo>
                <a:lnTo>
                  <a:pt x="12" y="220"/>
                </a:lnTo>
                <a:lnTo>
                  <a:pt x="12" y="212"/>
                </a:lnTo>
                <a:lnTo>
                  <a:pt x="12" y="200"/>
                </a:lnTo>
                <a:lnTo>
                  <a:pt x="16" y="188"/>
                </a:lnTo>
                <a:lnTo>
                  <a:pt x="16" y="172"/>
                </a:lnTo>
                <a:lnTo>
                  <a:pt x="16" y="156"/>
                </a:lnTo>
                <a:lnTo>
                  <a:pt x="16" y="136"/>
                </a:lnTo>
                <a:lnTo>
                  <a:pt x="20" y="116"/>
                </a:lnTo>
                <a:lnTo>
                  <a:pt x="20" y="1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173">
            <a:extLst>
              <a:ext uri="{FF2B5EF4-FFF2-40B4-BE49-F238E27FC236}">
                <a16:creationId xmlns:a16="http://schemas.microsoft.com/office/drawing/2014/main" xmlns="" id="{5E47F4B2-0A90-4FA6-ABCA-64772A75D69A}"/>
              </a:ext>
            </a:extLst>
          </p:cNvPr>
          <p:cNvSpPr>
            <a:spLocks/>
          </p:cNvSpPr>
          <p:nvPr/>
        </p:nvSpPr>
        <p:spPr bwMode="auto">
          <a:xfrm>
            <a:off x="2143846" y="4825257"/>
            <a:ext cx="965478" cy="1794405"/>
          </a:xfrm>
          <a:custGeom>
            <a:avLst/>
            <a:gdLst>
              <a:gd name="T0" fmla="*/ 144 w 264"/>
              <a:gd name="T1" fmla="*/ 320 h 388"/>
              <a:gd name="T2" fmla="*/ 132 w 264"/>
              <a:gd name="T3" fmla="*/ 312 h 388"/>
              <a:gd name="T4" fmla="*/ 128 w 264"/>
              <a:gd name="T5" fmla="*/ 304 h 388"/>
              <a:gd name="T6" fmla="*/ 128 w 264"/>
              <a:gd name="T7" fmla="*/ 300 h 388"/>
              <a:gd name="T8" fmla="*/ 132 w 264"/>
              <a:gd name="T9" fmla="*/ 296 h 388"/>
              <a:gd name="T10" fmla="*/ 152 w 264"/>
              <a:gd name="T11" fmla="*/ 296 h 388"/>
              <a:gd name="T12" fmla="*/ 172 w 264"/>
              <a:gd name="T13" fmla="*/ 300 h 388"/>
              <a:gd name="T14" fmla="*/ 188 w 264"/>
              <a:gd name="T15" fmla="*/ 304 h 388"/>
              <a:gd name="T16" fmla="*/ 192 w 264"/>
              <a:gd name="T17" fmla="*/ 304 h 388"/>
              <a:gd name="T18" fmla="*/ 192 w 264"/>
              <a:gd name="T19" fmla="*/ 292 h 388"/>
              <a:gd name="T20" fmla="*/ 192 w 264"/>
              <a:gd name="T21" fmla="*/ 272 h 388"/>
              <a:gd name="T22" fmla="*/ 192 w 264"/>
              <a:gd name="T23" fmla="*/ 244 h 388"/>
              <a:gd name="T24" fmla="*/ 192 w 264"/>
              <a:gd name="T25" fmla="*/ 188 h 388"/>
              <a:gd name="T26" fmla="*/ 192 w 264"/>
              <a:gd name="T27" fmla="*/ 124 h 388"/>
              <a:gd name="T28" fmla="*/ 188 w 264"/>
              <a:gd name="T29" fmla="*/ 88 h 388"/>
              <a:gd name="T30" fmla="*/ 188 w 264"/>
              <a:gd name="T31" fmla="*/ 72 h 388"/>
              <a:gd name="T32" fmla="*/ 188 w 264"/>
              <a:gd name="T33" fmla="*/ 56 h 388"/>
              <a:gd name="T34" fmla="*/ 184 w 264"/>
              <a:gd name="T35" fmla="*/ 52 h 388"/>
              <a:gd name="T36" fmla="*/ 180 w 264"/>
              <a:gd name="T37" fmla="*/ 48 h 388"/>
              <a:gd name="T38" fmla="*/ 172 w 264"/>
              <a:gd name="T39" fmla="*/ 52 h 388"/>
              <a:gd name="T40" fmla="*/ 156 w 264"/>
              <a:gd name="T41" fmla="*/ 52 h 388"/>
              <a:gd name="T42" fmla="*/ 136 w 264"/>
              <a:gd name="T43" fmla="*/ 56 h 388"/>
              <a:gd name="T44" fmla="*/ 92 w 264"/>
              <a:gd name="T45" fmla="*/ 60 h 388"/>
              <a:gd name="T46" fmla="*/ 32 w 264"/>
              <a:gd name="T47" fmla="*/ 64 h 388"/>
              <a:gd name="T48" fmla="*/ 0 w 264"/>
              <a:gd name="T49" fmla="*/ 36 h 388"/>
              <a:gd name="T50" fmla="*/ 48 w 264"/>
              <a:gd name="T51" fmla="*/ 32 h 388"/>
              <a:gd name="T52" fmla="*/ 104 w 264"/>
              <a:gd name="T53" fmla="*/ 24 h 388"/>
              <a:gd name="T54" fmla="*/ 128 w 264"/>
              <a:gd name="T55" fmla="*/ 20 h 388"/>
              <a:gd name="T56" fmla="*/ 148 w 264"/>
              <a:gd name="T57" fmla="*/ 20 h 388"/>
              <a:gd name="T58" fmla="*/ 160 w 264"/>
              <a:gd name="T59" fmla="*/ 16 h 388"/>
              <a:gd name="T60" fmla="*/ 168 w 264"/>
              <a:gd name="T61" fmla="*/ 12 h 388"/>
              <a:gd name="T62" fmla="*/ 172 w 264"/>
              <a:gd name="T63" fmla="*/ 8 h 388"/>
              <a:gd name="T64" fmla="*/ 184 w 264"/>
              <a:gd name="T65" fmla="*/ 0 h 388"/>
              <a:gd name="T66" fmla="*/ 200 w 264"/>
              <a:gd name="T67" fmla="*/ 4 h 388"/>
              <a:gd name="T68" fmla="*/ 232 w 264"/>
              <a:gd name="T69" fmla="*/ 16 h 388"/>
              <a:gd name="T70" fmla="*/ 256 w 264"/>
              <a:gd name="T71" fmla="*/ 32 h 388"/>
              <a:gd name="T72" fmla="*/ 260 w 264"/>
              <a:gd name="T73" fmla="*/ 40 h 388"/>
              <a:gd name="T74" fmla="*/ 264 w 264"/>
              <a:gd name="T75" fmla="*/ 44 h 388"/>
              <a:gd name="T76" fmla="*/ 260 w 264"/>
              <a:gd name="T77" fmla="*/ 52 h 388"/>
              <a:gd name="T78" fmla="*/ 252 w 264"/>
              <a:gd name="T79" fmla="*/ 68 h 388"/>
              <a:gd name="T80" fmla="*/ 248 w 264"/>
              <a:gd name="T81" fmla="*/ 84 h 388"/>
              <a:gd name="T82" fmla="*/ 248 w 264"/>
              <a:gd name="T83" fmla="*/ 108 h 388"/>
              <a:gd name="T84" fmla="*/ 252 w 264"/>
              <a:gd name="T85" fmla="*/ 128 h 388"/>
              <a:gd name="T86" fmla="*/ 252 w 264"/>
              <a:gd name="T87" fmla="*/ 156 h 388"/>
              <a:gd name="T88" fmla="*/ 252 w 264"/>
              <a:gd name="T89" fmla="*/ 188 h 388"/>
              <a:gd name="T90" fmla="*/ 256 w 264"/>
              <a:gd name="T91" fmla="*/ 224 h 388"/>
              <a:gd name="T92" fmla="*/ 256 w 264"/>
              <a:gd name="T93" fmla="*/ 256 h 388"/>
              <a:gd name="T94" fmla="*/ 256 w 264"/>
              <a:gd name="T95" fmla="*/ 284 h 388"/>
              <a:gd name="T96" fmla="*/ 256 w 264"/>
              <a:gd name="T97" fmla="*/ 304 h 388"/>
              <a:gd name="T98" fmla="*/ 252 w 264"/>
              <a:gd name="T99" fmla="*/ 332 h 388"/>
              <a:gd name="T100" fmla="*/ 240 w 264"/>
              <a:gd name="T101" fmla="*/ 360 h 388"/>
              <a:gd name="T102" fmla="*/ 224 w 264"/>
              <a:gd name="T103" fmla="*/ 376 h 388"/>
              <a:gd name="T104" fmla="*/ 208 w 264"/>
              <a:gd name="T105" fmla="*/ 388 h 388"/>
              <a:gd name="T106" fmla="*/ 188 w 264"/>
              <a:gd name="T107" fmla="*/ 388 h 388"/>
              <a:gd name="T108" fmla="*/ 180 w 264"/>
              <a:gd name="T109" fmla="*/ 376 h 388"/>
              <a:gd name="T110" fmla="*/ 180 w 264"/>
              <a:gd name="T111" fmla="*/ 360 h 388"/>
              <a:gd name="T112" fmla="*/ 168 w 264"/>
              <a:gd name="T113" fmla="*/ 344 h 388"/>
              <a:gd name="T114" fmla="*/ 160 w 264"/>
              <a:gd name="T115" fmla="*/ 332 h 388"/>
              <a:gd name="T116" fmla="*/ 152 w 264"/>
              <a:gd name="T117" fmla="*/ 328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64" h="388">
                <a:moveTo>
                  <a:pt x="152" y="328"/>
                </a:moveTo>
                <a:lnTo>
                  <a:pt x="144" y="320"/>
                </a:lnTo>
                <a:lnTo>
                  <a:pt x="140" y="316"/>
                </a:lnTo>
                <a:lnTo>
                  <a:pt x="132" y="312"/>
                </a:lnTo>
                <a:lnTo>
                  <a:pt x="128" y="308"/>
                </a:lnTo>
                <a:lnTo>
                  <a:pt x="128" y="304"/>
                </a:lnTo>
                <a:lnTo>
                  <a:pt x="128" y="300"/>
                </a:lnTo>
                <a:lnTo>
                  <a:pt x="128" y="300"/>
                </a:lnTo>
                <a:lnTo>
                  <a:pt x="128" y="300"/>
                </a:lnTo>
                <a:lnTo>
                  <a:pt x="132" y="296"/>
                </a:lnTo>
                <a:lnTo>
                  <a:pt x="140" y="296"/>
                </a:lnTo>
                <a:lnTo>
                  <a:pt x="152" y="296"/>
                </a:lnTo>
                <a:lnTo>
                  <a:pt x="164" y="300"/>
                </a:lnTo>
                <a:lnTo>
                  <a:pt x="172" y="300"/>
                </a:lnTo>
                <a:lnTo>
                  <a:pt x="180" y="304"/>
                </a:lnTo>
                <a:lnTo>
                  <a:pt x="188" y="304"/>
                </a:lnTo>
                <a:lnTo>
                  <a:pt x="188" y="304"/>
                </a:lnTo>
                <a:lnTo>
                  <a:pt x="192" y="304"/>
                </a:lnTo>
                <a:lnTo>
                  <a:pt x="192" y="300"/>
                </a:lnTo>
                <a:lnTo>
                  <a:pt x="192" y="292"/>
                </a:lnTo>
                <a:lnTo>
                  <a:pt x="192" y="284"/>
                </a:lnTo>
                <a:lnTo>
                  <a:pt x="192" y="272"/>
                </a:lnTo>
                <a:lnTo>
                  <a:pt x="192" y="260"/>
                </a:lnTo>
                <a:lnTo>
                  <a:pt x="192" y="244"/>
                </a:lnTo>
                <a:lnTo>
                  <a:pt x="192" y="224"/>
                </a:lnTo>
                <a:lnTo>
                  <a:pt x="192" y="188"/>
                </a:lnTo>
                <a:lnTo>
                  <a:pt x="192" y="156"/>
                </a:lnTo>
                <a:lnTo>
                  <a:pt x="192" y="124"/>
                </a:lnTo>
                <a:lnTo>
                  <a:pt x="188" y="100"/>
                </a:lnTo>
                <a:lnTo>
                  <a:pt x="188" y="88"/>
                </a:lnTo>
                <a:lnTo>
                  <a:pt x="188" y="80"/>
                </a:lnTo>
                <a:lnTo>
                  <a:pt x="188" y="72"/>
                </a:lnTo>
                <a:lnTo>
                  <a:pt x="188" y="64"/>
                </a:lnTo>
                <a:lnTo>
                  <a:pt x="188" y="56"/>
                </a:lnTo>
                <a:lnTo>
                  <a:pt x="184" y="52"/>
                </a:lnTo>
                <a:lnTo>
                  <a:pt x="184" y="52"/>
                </a:lnTo>
                <a:lnTo>
                  <a:pt x="184" y="48"/>
                </a:lnTo>
                <a:lnTo>
                  <a:pt x="180" y="48"/>
                </a:lnTo>
                <a:lnTo>
                  <a:pt x="180" y="48"/>
                </a:lnTo>
                <a:lnTo>
                  <a:pt x="172" y="52"/>
                </a:lnTo>
                <a:lnTo>
                  <a:pt x="168" y="52"/>
                </a:lnTo>
                <a:lnTo>
                  <a:pt x="156" y="52"/>
                </a:lnTo>
                <a:lnTo>
                  <a:pt x="148" y="52"/>
                </a:lnTo>
                <a:lnTo>
                  <a:pt x="136" y="56"/>
                </a:lnTo>
                <a:lnTo>
                  <a:pt x="120" y="56"/>
                </a:lnTo>
                <a:lnTo>
                  <a:pt x="92" y="60"/>
                </a:lnTo>
                <a:lnTo>
                  <a:pt x="64" y="60"/>
                </a:lnTo>
                <a:lnTo>
                  <a:pt x="32" y="64"/>
                </a:lnTo>
                <a:lnTo>
                  <a:pt x="0" y="64"/>
                </a:lnTo>
                <a:lnTo>
                  <a:pt x="0" y="36"/>
                </a:lnTo>
                <a:lnTo>
                  <a:pt x="24" y="36"/>
                </a:lnTo>
                <a:lnTo>
                  <a:pt x="48" y="32"/>
                </a:lnTo>
                <a:lnTo>
                  <a:pt x="76" y="28"/>
                </a:lnTo>
                <a:lnTo>
                  <a:pt x="104" y="24"/>
                </a:lnTo>
                <a:lnTo>
                  <a:pt x="116" y="24"/>
                </a:lnTo>
                <a:lnTo>
                  <a:pt x="128" y="20"/>
                </a:lnTo>
                <a:lnTo>
                  <a:pt x="140" y="20"/>
                </a:lnTo>
                <a:lnTo>
                  <a:pt x="148" y="20"/>
                </a:lnTo>
                <a:lnTo>
                  <a:pt x="156" y="16"/>
                </a:lnTo>
                <a:lnTo>
                  <a:pt x="160" y="16"/>
                </a:lnTo>
                <a:lnTo>
                  <a:pt x="164" y="12"/>
                </a:lnTo>
                <a:lnTo>
                  <a:pt x="168" y="12"/>
                </a:lnTo>
                <a:lnTo>
                  <a:pt x="168" y="8"/>
                </a:lnTo>
                <a:lnTo>
                  <a:pt x="172" y="8"/>
                </a:lnTo>
                <a:lnTo>
                  <a:pt x="176" y="4"/>
                </a:lnTo>
                <a:lnTo>
                  <a:pt x="184" y="0"/>
                </a:lnTo>
                <a:lnTo>
                  <a:pt x="192" y="0"/>
                </a:lnTo>
                <a:lnTo>
                  <a:pt x="200" y="4"/>
                </a:lnTo>
                <a:lnTo>
                  <a:pt x="216" y="8"/>
                </a:lnTo>
                <a:lnTo>
                  <a:pt x="232" y="16"/>
                </a:lnTo>
                <a:lnTo>
                  <a:pt x="244" y="24"/>
                </a:lnTo>
                <a:lnTo>
                  <a:pt x="256" y="32"/>
                </a:lnTo>
                <a:lnTo>
                  <a:pt x="260" y="36"/>
                </a:lnTo>
                <a:lnTo>
                  <a:pt x="260" y="40"/>
                </a:lnTo>
                <a:lnTo>
                  <a:pt x="264" y="40"/>
                </a:lnTo>
                <a:lnTo>
                  <a:pt x="264" y="44"/>
                </a:lnTo>
                <a:lnTo>
                  <a:pt x="264" y="48"/>
                </a:lnTo>
                <a:lnTo>
                  <a:pt x="260" y="52"/>
                </a:lnTo>
                <a:lnTo>
                  <a:pt x="256" y="60"/>
                </a:lnTo>
                <a:lnTo>
                  <a:pt x="252" y="68"/>
                </a:lnTo>
                <a:lnTo>
                  <a:pt x="252" y="72"/>
                </a:lnTo>
                <a:lnTo>
                  <a:pt x="248" y="84"/>
                </a:lnTo>
                <a:lnTo>
                  <a:pt x="248" y="100"/>
                </a:lnTo>
                <a:lnTo>
                  <a:pt x="248" y="108"/>
                </a:lnTo>
                <a:lnTo>
                  <a:pt x="248" y="116"/>
                </a:lnTo>
                <a:lnTo>
                  <a:pt x="252" y="128"/>
                </a:lnTo>
                <a:lnTo>
                  <a:pt x="252" y="140"/>
                </a:lnTo>
                <a:lnTo>
                  <a:pt x="252" y="156"/>
                </a:lnTo>
                <a:lnTo>
                  <a:pt x="252" y="172"/>
                </a:lnTo>
                <a:lnTo>
                  <a:pt x="252" y="188"/>
                </a:lnTo>
                <a:lnTo>
                  <a:pt x="256" y="204"/>
                </a:lnTo>
                <a:lnTo>
                  <a:pt x="256" y="224"/>
                </a:lnTo>
                <a:lnTo>
                  <a:pt x="256" y="240"/>
                </a:lnTo>
                <a:lnTo>
                  <a:pt x="256" y="256"/>
                </a:lnTo>
                <a:lnTo>
                  <a:pt x="256" y="272"/>
                </a:lnTo>
                <a:lnTo>
                  <a:pt x="256" y="284"/>
                </a:lnTo>
                <a:lnTo>
                  <a:pt x="256" y="296"/>
                </a:lnTo>
                <a:lnTo>
                  <a:pt x="256" y="304"/>
                </a:lnTo>
                <a:lnTo>
                  <a:pt x="256" y="316"/>
                </a:lnTo>
                <a:lnTo>
                  <a:pt x="252" y="332"/>
                </a:lnTo>
                <a:lnTo>
                  <a:pt x="248" y="344"/>
                </a:lnTo>
                <a:lnTo>
                  <a:pt x="240" y="360"/>
                </a:lnTo>
                <a:lnTo>
                  <a:pt x="236" y="368"/>
                </a:lnTo>
                <a:lnTo>
                  <a:pt x="224" y="376"/>
                </a:lnTo>
                <a:lnTo>
                  <a:pt x="216" y="384"/>
                </a:lnTo>
                <a:lnTo>
                  <a:pt x="208" y="388"/>
                </a:lnTo>
                <a:lnTo>
                  <a:pt x="200" y="388"/>
                </a:lnTo>
                <a:lnTo>
                  <a:pt x="188" y="388"/>
                </a:lnTo>
                <a:lnTo>
                  <a:pt x="184" y="384"/>
                </a:lnTo>
                <a:lnTo>
                  <a:pt x="180" y="376"/>
                </a:lnTo>
                <a:lnTo>
                  <a:pt x="180" y="368"/>
                </a:lnTo>
                <a:lnTo>
                  <a:pt x="180" y="360"/>
                </a:lnTo>
                <a:lnTo>
                  <a:pt x="172" y="352"/>
                </a:lnTo>
                <a:lnTo>
                  <a:pt x="168" y="344"/>
                </a:lnTo>
                <a:lnTo>
                  <a:pt x="164" y="340"/>
                </a:lnTo>
                <a:lnTo>
                  <a:pt x="160" y="332"/>
                </a:lnTo>
                <a:lnTo>
                  <a:pt x="152" y="328"/>
                </a:lnTo>
                <a:lnTo>
                  <a:pt x="152" y="3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74">
            <a:extLst>
              <a:ext uri="{FF2B5EF4-FFF2-40B4-BE49-F238E27FC236}">
                <a16:creationId xmlns:a16="http://schemas.microsoft.com/office/drawing/2014/main" xmlns="" id="{0C468E77-EFB1-428F-A348-B98E7D136DE3}"/>
              </a:ext>
            </a:extLst>
          </p:cNvPr>
          <p:cNvSpPr>
            <a:spLocks/>
          </p:cNvSpPr>
          <p:nvPr/>
        </p:nvSpPr>
        <p:spPr bwMode="auto">
          <a:xfrm>
            <a:off x="2143846" y="5287732"/>
            <a:ext cx="629024" cy="184990"/>
          </a:xfrm>
          <a:custGeom>
            <a:avLst/>
            <a:gdLst>
              <a:gd name="T0" fmla="*/ 0 w 172"/>
              <a:gd name="T1" fmla="*/ 12 h 40"/>
              <a:gd name="T2" fmla="*/ 32 w 172"/>
              <a:gd name="T3" fmla="*/ 8 h 40"/>
              <a:gd name="T4" fmla="*/ 56 w 172"/>
              <a:gd name="T5" fmla="*/ 8 h 40"/>
              <a:gd name="T6" fmla="*/ 80 w 172"/>
              <a:gd name="T7" fmla="*/ 4 h 40"/>
              <a:gd name="T8" fmla="*/ 100 w 172"/>
              <a:gd name="T9" fmla="*/ 4 h 40"/>
              <a:gd name="T10" fmla="*/ 116 w 172"/>
              <a:gd name="T11" fmla="*/ 0 h 40"/>
              <a:gd name="T12" fmla="*/ 132 w 172"/>
              <a:gd name="T13" fmla="*/ 0 h 40"/>
              <a:gd name="T14" fmla="*/ 140 w 172"/>
              <a:gd name="T15" fmla="*/ 4 h 40"/>
              <a:gd name="T16" fmla="*/ 148 w 172"/>
              <a:gd name="T17" fmla="*/ 4 h 40"/>
              <a:gd name="T18" fmla="*/ 160 w 172"/>
              <a:gd name="T19" fmla="*/ 8 h 40"/>
              <a:gd name="T20" fmla="*/ 164 w 172"/>
              <a:gd name="T21" fmla="*/ 12 h 40"/>
              <a:gd name="T22" fmla="*/ 172 w 172"/>
              <a:gd name="T23" fmla="*/ 16 h 40"/>
              <a:gd name="T24" fmla="*/ 172 w 172"/>
              <a:gd name="T25" fmla="*/ 20 h 40"/>
              <a:gd name="T26" fmla="*/ 172 w 172"/>
              <a:gd name="T27" fmla="*/ 24 h 40"/>
              <a:gd name="T28" fmla="*/ 164 w 172"/>
              <a:gd name="T29" fmla="*/ 28 h 40"/>
              <a:gd name="T30" fmla="*/ 160 w 172"/>
              <a:gd name="T31" fmla="*/ 28 h 40"/>
              <a:gd name="T32" fmla="*/ 156 w 172"/>
              <a:gd name="T33" fmla="*/ 32 h 40"/>
              <a:gd name="T34" fmla="*/ 148 w 172"/>
              <a:gd name="T35" fmla="*/ 32 h 40"/>
              <a:gd name="T36" fmla="*/ 144 w 172"/>
              <a:gd name="T37" fmla="*/ 36 h 40"/>
              <a:gd name="T38" fmla="*/ 132 w 172"/>
              <a:gd name="T39" fmla="*/ 36 h 40"/>
              <a:gd name="T40" fmla="*/ 124 w 172"/>
              <a:gd name="T41" fmla="*/ 36 h 40"/>
              <a:gd name="T42" fmla="*/ 108 w 172"/>
              <a:gd name="T43" fmla="*/ 40 h 40"/>
              <a:gd name="T44" fmla="*/ 92 w 172"/>
              <a:gd name="T45" fmla="*/ 40 h 40"/>
              <a:gd name="T46" fmla="*/ 72 w 172"/>
              <a:gd name="T47" fmla="*/ 40 h 40"/>
              <a:gd name="T48" fmla="*/ 52 w 172"/>
              <a:gd name="T49" fmla="*/ 40 h 40"/>
              <a:gd name="T50" fmla="*/ 28 w 172"/>
              <a:gd name="T51" fmla="*/ 40 h 40"/>
              <a:gd name="T52" fmla="*/ 0 w 172"/>
              <a:gd name="T53" fmla="*/ 40 h 40"/>
              <a:gd name="T54" fmla="*/ 0 w 172"/>
              <a:gd name="T55" fmla="*/ 12 h 40"/>
              <a:gd name="T56" fmla="*/ 0 w 172"/>
              <a:gd name="T57" fmla="*/ 1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72" h="40">
                <a:moveTo>
                  <a:pt x="0" y="12"/>
                </a:moveTo>
                <a:lnTo>
                  <a:pt x="32" y="8"/>
                </a:lnTo>
                <a:lnTo>
                  <a:pt x="56" y="8"/>
                </a:lnTo>
                <a:lnTo>
                  <a:pt x="80" y="4"/>
                </a:lnTo>
                <a:lnTo>
                  <a:pt x="100" y="4"/>
                </a:lnTo>
                <a:lnTo>
                  <a:pt x="116" y="0"/>
                </a:lnTo>
                <a:lnTo>
                  <a:pt x="132" y="0"/>
                </a:lnTo>
                <a:lnTo>
                  <a:pt x="140" y="4"/>
                </a:lnTo>
                <a:lnTo>
                  <a:pt x="148" y="4"/>
                </a:lnTo>
                <a:lnTo>
                  <a:pt x="160" y="8"/>
                </a:lnTo>
                <a:lnTo>
                  <a:pt x="164" y="12"/>
                </a:lnTo>
                <a:lnTo>
                  <a:pt x="172" y="16"/>
                </a:lnTo>
                <a:lnTo>
                  <a:pt x="172" y="20"/>
                </a:lnTo>
                <a:lnTo>
                  <a:pt x="172" y="24"/>
                </a:lnTo>
                <a:lnTo>
                  <a:pt x="164" y="28"/>
                </a:lnTo>
                <a:lnTo>
                  <a:pt x="160" y="28"/>
                </a:lnTo>
                <a:lnTo>
                  <a:pt x="156" y="32"/>
                </a:lnTo>
                <a:lnTo>
                  <a:pt x="148" y="32"/>
                </a:lnTo>
                <a:lnTo>
                  <a:pt x="144" y="36"/>
                </a:lnTo>
                <a:lnTo>
                  <a:pt x="132" y="36"/>
                </a:lnTo>
                <a:lnTo>
                  <a:pt x="124" y="36"/>
                </a:lnTo>
                <a:lnTo>
                  <a:pt x="108" y="40"/>
                </a:lnTo>
                <a:lnTo>
                  <a:pt x="92" y="40"/>
                </a:lnTo>
                <a:lnTo>
                  <a:pt x="72" y="40"/>
                </a:lnTo>
                <a:lnTo>
                  <a:pt x="52" y="40"/>
                </a:lnTo>
                <a:lnTo>
                  <a:pt x="28" y="40"/>
                </a:lnTo>
                <a:lnTo>
                  <a:pt x="0" y="40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175">
            <a:extLst>
              <a:ext uri="{FF2B5EF4-FFF2-40B4-BE49-F238E27FC236}">
                <a16:creationId xmlns:a16="http://schemas.microsoft.com/office/drawing/2014/main" xmlns="" id="{157A4715-A319-4E01-A453-0889265F0082}"/>
              </a:ext>
            </a:extLst>
          </p:cNvPr>
          <p:cNvSpPr>
            <a:spLocks/>
          </p:cNvSpPr>
          <p:nvPr/>
        </p:nvSpPr>
        <p:spPr bwMode="auto">
          <a:xfrm>
            <a:off x="2129217" y="5694711"/>
            <a:ext cx="658281" cy="203489"/>
          </a:xfrm>
          <a:custGeom>
            <a:avLst/>
            <a:gdLst>
              <a:gd name="T0" fmla="*/ 0 w 180"/>
              <a:gd name="T1" fmla="*/ 12 h 44"/>
              <a:gd name="T2" fmla="*/ 16 w 180"/>
              <a:gd name="T3" fmla="*/ 12 h 44"/>
              <a:gd name="T4" fmla="*/ 36 w 180"/>
              <a:gd name="T5" fmla="*/ 12 h 44"/>
              <a:gd name="T6" fmla="*/ 56 w 180"/>
              <a:gd name="T7" fmla="*/ 8 h 44"/>
              <a:gd name="T8" fmla="*/ 80 w 180"/>
              <a:gd name="T9" fmla="*/ 4 h 44"/>
              <a:gd name="T10" fmla="*/ 104 w 180"/>
              <a:gd name="T11" fmla="*/ 0 h 44"/>
              <a:gd name="T12" fmla="*/ 124 w 180"/>
              <a:gd name="T13" fmla="*/ 0 h 44"/>
              <a:gd name="T14" fmla="*/ 144 w 180"/>
              <a:gd name="T15" fmla="*/ 0 h 44"/>
              <a:gd name="T16" fmla="*/ 148 w 180"/>
              <a:gd name="T17" fmla="*/ 0 h 44"/>
              <a:gd name="T18" fmla="*/ 156 w 180"/>
              <a:gd name="T19" fmla="*/ 0 h 44"/>
              <a:gd name="T20" fmla="*/ 164 w 180"/>
              <a:gd name="T21" fmla="*/ 4 h 44"/>
              <a:gd name="T22" fmla="*/ 172 w 180"/>
              <a:gd name="T23" fmla="*/ 8 h 44"/>
              <a:gd name="T24" fmla="*/ 176 w 180"/>
              <a:gd name="T25" fmla="*/ 16 h 44"/>
              <a:gd name="T26" fmla="*/ 180 w 180"/>
              <a:gd name="T27" fmla="*/ 20 h 44"/>
              <a:gd name="T28" fmla="*/ 180 w 180"/>
              <a:gd name="T29" fmla="*/ 24 h 44"/>
              <a:gd name="T30" fmla="*/ 176 w 180"/>
              <a:gd name="T31" fmla="*/ 24 h 44"/>
              <a:gd name="T32" fmla="*/ 172 w 180"/>
              <a:gd name="T33" fmla="*/ 28 h 44"/>
              <a:gd name="T34" fmla="*/ 168 w 180"/>
              <a:gd name="T35" fmla="*/ 32 h 44"/>
              <a:gd name="T36" fmla="*/ 160 w 180"/>
              <a:gd name="T37" fmla="*/ 32 h 44"/>
              <a:gd name="T38" fmla="*/ 152 w 180"/>
              <a:gd name="T39" fmla="*/ 36 h 44"/>
              <a:gd name="T40" fmla="*/ 144 w 180"/>
              <a:gd name="T41" fmla="*/ 36 h 44"/>
              <a:gd name="T42" fmla="*/ 136 w 180"/>
              <a:gd name="T43" fmla="*/ 36 h 44"/>
              <a:gd name="T44" fmla="*/ 124 w 180"/>
              <a:gd name="T45" fmla="*/ 40 h 44"/>
              <a:gd name="T46" fmla="*/ 108 w 180"/>
              <a:gd name="T47" fmla="*/ 40 h 44"/>
              <a:gd name="T48" fmla="*/ 96 w 180"/>
              <a:gd name="T49" fmla="*/ 40 h 44"/>
              <a:gd name="T50" fmla="*/ 80 w 180"/>
              <a:gd name="T51" fmla="*/ 44 h 44"/>
              <a:gd name="T52" fmla="*/ 60 w 180"/>
              <a:gd name="T53" fmla="*/ 44 h 44"/>
              <a:gd name="T54" fmla="*/ 44 w 180"/>
              <a:gd name="T55" fmla="*/ 44 h 44"/>
              <a:gd name="T56" fmla="*/ 20 w 180"/>
              <a:gd name="T57" fmla="*/ 44 h 44"/>
              <a:gd name="T58" fmla="*/ 0 w 180"/>
              <a:gd name="T59" fmla="*/ 44 h 44"/>
              <a:gd name="T60" fmla="*/ 0 w 180"/>
              <a:gd name="T61" fmla="*/ 12 h 44"/>
              <a:gd name="T62" fmla="*/ 0 w 180"/>
              <a:gd name="T63" fmla="*/ 1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80" h="44">
                <a:moveTo>
                  <a:pt x="0" y="12"/>
                </a:moveTo>
                <a:lnTo>
                  <a:pt x="16" y="12"/>
                </a:lnTo>
                <a:lnTo>
                  <a:pt x="36" y="12"/>
                </a:lnTo>
                <a:lnTo>
                  <a:pt x="56" y="8"/>
                </a:lnTo>
                <a:lnTo>
                  <a:pt x="80" y="4"/>
                </a:lnTo>
                <a:lnTo>
                  <a:pt x="104" y="0"/>
                </a:lnTo>
                <a:lnTo>
                  <a:pt x="124" y="0"/>
                </a:lnTo>
                <a:lnTo>
                  <a:pt x="144" y="0"/>
                </a:lnTo>
                <a:lnTo>
                  <a:pt x="148" y="0"/>
                </a:lnTo>
                <a:lnTo>
                  <a:pt x="156" y="0"/>
                </a:lnTo>
                <a:lnTo>
                  <a:pt x="164" y="4"/>
                </a:lnTo>
                <a:lnTo>
                  <a:pt x="172" y="8"/>
                </a:lnTo>
                <a:lnTo>
                  <a:pt x="176" y="16"/>
                </a:lnTo>
                <a:lnTo>
                  <a:pt x="180" y="20"/>
                </a:lnTo>
                <a:lnTo>
                  <a:pt x="180" y="24"/>
                </a:lnTo>
                <a:lnTo>
                  <a:pt x="176" y="24"/>
                </a:lnTo>
                <a:lnTo>
                  <a:pt x="172" y="28"/>
                </a:lnTo>
                <a:lnTo>
                  <a:pt x="168" y="32"/>
                </a:lnTo>
                <a:lnTo>
                  <a:pt x="160" y="32"/>
                </a:lnTo>
                <a:lnTo>
                  <a:pt x="152" y="36"/>
                </a:lnTo>
                <a:lnTo>
                  <a:pt x="144" y="36"/>
                </a:lnTo>
                <a:lnTo>
                  <a:pt x="136" y="36"/>
                </a:lnTo>
                <a:lnTo>
                  <a:pt x="124" y="40"/>
                </a:lnTo>
                <a:lnTo>
                  <a:pt x="108" y="40"/>
                </a:lnTo>
                <a:lnTo>
                  <a:pt x="96" y="40"/>
                </a:lnTo>
                <a:lnTo>
                  <a:pt x="80" y="44"/>
                </a:lnTo>
                <a:lnTo>
                  <a:pt x="60" y="44"/>
                </a:lnTo>
                <a:lnTo>
                  <a:pt x="44" y="44"/>
                </a:lnTo>
                <a:lnTo>
                  <a:pt x="20" y="44"/>
                </a:lnTo>
                <a:lnTo>
                  <a:pt x="0" y="44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177">
            <a:extLst>
              <a:ext uri="{FF2B5EF4-FFF2-40B4-BE49-F238E27FC236}">
                <a16:creationId xmlns:a16="http://schemas.microsoft.com/office/drawing/2014/main" xmlns="" id="{96020BEF-8AC6-4357-98E8-5A9F5A3523C7}"/>
              </a:ext>
            </a:extLst>
          </p:cNvPr>
          <p:cNvSpPr>
            <a:spLocks/>
          </p:cNvSpPr>
          <p:nvPr/>
        </p:nvSpPr>
        <p:spPr bwMode="auto">
          <a:xfrm>
            <a:off x="9396784" y="682567"/>
            <a:ext cx="350065" cy="2476731"/>
          </a:xfrm>
          <a:custGeom>
            <a:avLst/>
            <a:gdLst>
              <a:gd name="T0" fmla="*/ 92 w 92"/>
              <a:gd name="T1" fmla="*/ 36 h 544"/>
              <a:gd name="T2" fmla="*/ 88 w 92"/>
              <a:gd name="T3" fmla="*/ 44 h 544"/>
              <a:gd name="T4" fmla="*/ 84 w 92"/>
              <a:gd name="T5" fmla="*/ 52 h 544"/>
              <a:gd name="T6" fmla="*/ 76 w 92"/>
              <a:gd name="T7" fmla="*/ 76 h 544"/>
              <a:gd name="T8" fmla="*/ 72 w 92"/>
              <a:gd name="T9" fmla="*/ 100 h 544"/>
              <a:gd name="T10" fmla="*/ 72 w 92"/>
              <a:gd name="T11" fmla="*/ 124 h 544"/>
              <a:gd name="T12" fmla="*/ 72 w 92"/>
              <a:gd name="T13" fmla="*/ 160 h 544"/>
              <a:gd name="T14" fmla="*/ 68 w 92"/>
              <a:gd name="T15" fmla="*/ 200 h 544"/>
              <a:gd name="T16" fmla="*/ 68 w 92"/>
              <a:gd name="T17" fmla="*/ 272 h 544"/>
              <a:gd name="T18" fmla="*/ 64 w 92"/>
              <a:gd name="T19" fmla="*/ 360 h 544"/>
              <a:gd name="T20" fmla="*/ 68 w 92"/>
              <a:gd name="T21" fmla="*/ 416 h 544"/>
              <a:gd name="T22" fmla="*/ 68 w 92"/>
              <a:gd name="T23" fmla="*/ 448 h 544"/>
              <a:gd name="T24" fmla="*/ 68 w 92"/>
              <a:gd name="T25" fmla="*/ 476 h 544"/>
              <a:gd name="T26" fmla="*/ 68 w 92"/>
              <a:gd name="T27" fmla="*/ 496 h 544"/>
              <a:gd name="T28" fmla="*/ 64 w 92"/>
              <a:gd name="T29" fmla="*/ 520 h 544"/>
              <a:gd name="T30" fmla="*/ 56 w 92"/>
              <a:gd name="T31" fmla="*/ 536 h 544"/>
              <a:gd name="T32" fmla="*/ 52 w 92"/>
              <a:gd name="T33" fmla="*/ 540 h 544"/>
              <a:gd name="T34" fmla="*/ 40 w 92"/>
              <a:gd name="T35" fmla="*/ 544 h 544"/>
              <a:gd name="T36" fmla="*/ 24 w 92"/>
              <a:gd name="T37" fmla="*/ 532 h 544"/>
              <a:gd name="T38" fmla="*/ 12 w 92"/>
              <a:gd name="T39" fmla="*/ 508 h 544"/>
              <a:gd name="T40" fmla="*/ 0 w 92"/>
              <a:gd name="T41" fmla="*/ 496 h 544"/>
              <a:gd name="T42" fmla="*/ 0 w 92"/>
              <a:gd name="T43" fmla="*/ 492 h 544"/>
              <a:gd name="T44" fmla="*/ 0 w 92"/>
              <a:gd name="T45" fmla="*/ 484 h 544"/>
              <a:gd name="T46" fmla="*/ 0 w 92"/>
              <a:gd name="T47" fmla="*/ 472 h 544"/>
              <a:gd name="T48" fmla="*/ 4 w 92"/>
              <a:gd name="T49" fmla="*/ 460 h 544"/>
              <a:gd name="T50" fmla="*/ 4 w 92"/>
              <a:gd name="T51" fmla="*/ 440 h 544"/>
              <a:gd name="T52" fmla="*/ 8 w 92"/>
              <a:gd name="T53" fmla="*/ 412 h 544"/>
              <a:gd name="T54" fmla="*/ 8 w 92"/>
              <a:gd name="T55" fmla="*/ 376 h 544"/>
              <a:gd name="T56" fmla="*/ 12 w 92"/>
              <a:gd name="T57" fmla="*/ 332 h 544"/>
              <a:gd name="T58" fmla="*/ 16 w 92"/>
              <a:gd name="T59" fmla="*/ 280 h 544"/>
              <a:gd name="T60" fmla="*/ 20 w 92"/>
              <a:gd name="T61" fmla="*/ 232 h 544"/>
              <a:gd name="T62" fmla="*/ 20 w 92"/>
              <a:gd name="T63" fmla="*/ 196 h 544"/>
              <a:gd name="T64" fmla="*/ 20 w 92"/>
              <a:gd name="T65" fmla="*/ 164 h 544"/>
              <a:gd name="T66" fmla="*/ 20 w 92"/>
              <a:gd name="T67" fmla="*/ 112 h 544"/>
              <a:gd name="T68" fmla="*/ 16 w 92"/>
              <a:gd name="T69" fmla="*/ 60 h 544"/>
              <a:gd name="T70" fmla="*/ 12 w 92"/>
              <a:gd name="T71" fmla="*/ 40 h 544"/>
              <a:gd name="T72" fmla="*/ 8 w 92"/>
              <a:gd name="T73" fmla="*/ 24 h 544"/>
              <a:gd name="T74" fmla="*/ 4 w 92"/>
              <a:gd name="T75" fmla="*/ 16 h 544"/>
              <a:gd name="T76" fmla="*/ 8 w 92"/>
              <a:gd name="T77" fmla="*/ 4 h 544"/>
              <a:gd name="T78" fmla="*/ 12 w 92"/>
              <a:gd name="T79" fmla="*/ 0 h 544"/>
              <a:gd name="T80" fmla="*/ 20 w 92"/>
              <a:gd name="T81" fmla="*/ 0 h 544"/>
              <a:gd name="T82" fmla="*/ 32 w 92"/>
              <a:gd name="T83" fmla="*/ 0 h 544"/>
              <a:gd name="T84" fmla="*/ 52 w 92"/>
              <a:gd name="T85" fmla="*/ 4 h 544"/>
              <a:gd name="T86" fmla="*/ 68 w 92"/>
              <a:gd name="T87" fmla="*/ 12 h 544"/>
              <a:gd name="T88" fmla="*/ 80 w 92"/>
              <a:gd name="T89" fmla="*/ 16 h 544"/>
              <a:gd name="T90" fmla="*/ 88 w 92"/>
              <a:gd name="T91" fmla="*/ 24 h 544"/>
              <a:gd name="T92" fmla="*/ 88 w 92"/>
              <a:gd name="T93" fmla="*/ 28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2" h="544">
                <a:moveTo>
                  <a:pt x="88" y="28"/>
                </a:moveTo>
                <a:lnTo>
                  <a:pt x="92" y="36"/>
                </a:lnTo>
                <a:lnTo>
                  <a:pt x="88" y="40"/>
                </a:lnTo>
                <a:lnTo>
                  <a:pt x="88" y="44"/>
                </a:lnTo>
                <a:lnTo>
                  <a:pt x="88" y="48"/>
                </a:lnTo>
                <a:lnTo>
                  <a:pt x="84" y="52"/>
                </a:lnTo>
                <a:lnTo>
                  <a:pt x="80" y="64"/>
                </a:lnTo>
                <a:lnTo>
                  <a:pt x="76" y="76"/>
                </a:lnTo>
                <a:lnTo>
                  <a:pt x="76" y="88"/>
                </a:lnTo>
                <a:lnTo>
                  <a:pt x="72" y="100"/>
                </a:lnTo>
                <a:lnTo>
                  <a:pt x="72" y="112"/>
                </a:lnTo>
                <a:lnTo>
                  <a:pt x="72" y="124"/>
                </a:lnTo>
                <a:lnTo>
                  <a:pt x="72" y="140"/>
                </a:lnTo>
                <a:lnTo>
                  <a:pt x="72" y="160"/>
                </a:lnTo>
                <a:lnTo>
                  <a:pt x="72" y="180"/>
                </a:lnTo>
                <a:lnTo>
                  <a:pt x="68" y="200"/>
                </a:lnTo>
                <a:lnTo>
                  <a:pt x="68" y="224"/>
                </a:lnTo>
                <a:lnTo>
                  <a:pt x="68" y="272"/>
                </a:lnTo>
                <a:lnTo>
                  <a:pt x="64" y="316"/>
                </a:lnTo>
                <a:lnTo>
                  <a:pt x="64" y="360"/>
                </a:lnTo>
                <a:lnTo>
                  <a:pt x="64" y="396"/>
                </a:lnTo>
                <a:lnTo>
                  <a:pt x="68" y="416"/>
                </a:lnTo>
                <a:lnTo>
                  <a:pt x="68" y="432"/>
                </a:lnTo>
                <a:lnTo>
                  <a:pt x="68" y="448"/>
                </a:lnTo>
                <a:lnTo>
                  <a:pt x="68" y="460"/>
                </a:lnTo>
                <a:lnTo>
                  <a:pt x="68" y="476"/>
                </a:lnTo>
                <a:lnTo>
                  <a:pt x="68" y="484"/>
                </a:lnTo>
                <a:lnTo>
                  <a:pt x="68" y="496"/>
                </a:lnTo>
                <a:lnTo>
                  <a:pt x="64" y="504"/>
                </a:lnTo>
                <a:lnTo>
                  <a:pt x="64" y="520"/>
                </a:lnTo>
                <a:lnTo>
                  <a:pt x="60" y="532"/>
                </a:lnTo>
                <a:lnTo>
                  <a:pt x="56" y="536"/>
                </a:lnTo>
                <a:lnTo>
                  <a:pt x="52" y="540"/>
                </a:lnTo>
                <a:lnTo>
                  <a:pt x="52" y="540"/>
                </a:lnTo>
                <a:lnTo>
                  <a:pt x="48" y="544"/>
                </a:lnTo>
                <a:lnTo>
                  <a:pt x="40" y="544"/>
                </a:lnTo>
                <a:lnTo>
                  <a:pt x="32" y="540"/>
                </a:lnTo>
                <a:lnTo>
                  <a:pt x="24" y="532"/>
                </a:lnTo>
                <a:lnTo>
                  <a:pt x="20" y="520"/>
                </a:lnTo>
                <a:lnTo>
                  <a:pt x="12" y="508"/>
                </a:lnTo>
                <a:lnTo>
                  <a:pt x="4" y="500"/>
                </a:lnTo>
                <a:lnTo>
                  <a:pt x="0" y="496"/>
                </a:lnTo>
                <a:lnTo>
                  <a:pt x="0" y="492"/>
                </a:lnTo>
                <a:lnTo>
                  <a:pt x="0" y="492"/>
                </a:lnTo>
                <a:lnTo>
                  <a:pt x="0" y="488"/>
                </a:lnTo>
                <a:lnTo>
                  <a:pt x="0" y="484"/>
                </a:lnTo>
                <a:lnTo>
                  <a:pt x="0" y="480"/>
                </a:lnTo>
                <a:lnTo>
                  <a:pt x="0" y="472"/>
                </a:lnTo>
                <a:lnTo>
                  <a:pt x="0" y="468"/>
                </a:lnTo>
                <a:lnTo>
                  <a:pt x="4" y="460"/>
                </a:lnTo>
                <a:lnTo>
                  <a:pt x="4" y="448"/>
                </a:lnTo>
                <a:lnTo>
                  <a:pt x="4" y="440"/>
                </a:lnTo>
                <a:lnTo>
                  <a:pt x="4" y="428"/>
                </a:lnTo>
                <a:lnTo>
                  <a:pt x="8" y="412"/>
                </a:lnTo>
                <a:lnTo>
                  <a:pt x="8" y="396"/>
                </a:lnTo>
                <a:lnTo>
                  <a:pt x="8" y="376"/>
                </a:lnTo>
                <a:lnTo>
                  <a:pt x="12" y="356"/>
                </a:lnTo>
                <a:lnTo>
                  <a:pt x="12" y="332"/>
                </a:lnTo>
                <a:lnTo>
                  <a:pt x="16" y="304"/>
                </a:lnTo>
                <a:lnTo>
                  <a:pt x="16" y="280"/>
                </a:lnTo>
                <a:lnTo>
                  <a:pt x="16" y="256"/>
                </a:lnTo>
                <a:lnTo>
                  <a:pt x="20" y="232"/>
                </a:lnTo>
                <a:lnTo>
                  <a:pt x="20" y="212"/>
                </a:lnTo>
                <a:lnTo>
                  <a:pt x="20" y="196"/>
                </a:lnTo>
                <a:lnTo>
                  <a:pt x="20" y="180"/>
                </a:lnTo>
                <a:lnTo>
                  <a:pt x="20" y="164"/>
                </a:lnTo>
                <a:lnTo>
                  <a:pt x="20" y="152"/>
                </a:lnTo>
                <a:lnTo>
                  <a:pt x="20" y="112"/>
                </a:lnTo>
                <a:lnTo>
                  <a:pt x="16" y="68"/>
                </a:lnTo>
                <a:lnTo>
                  <a:pt x="16" y="60"/>
                </a:lnTo>
                <a:lnTo>
                  <a:pt x="12" y="52"/>
                </a:lnTo>
                <a:lnTo>
                  <a:pt x="12" y="40"/>
                </a:lnTo>
                <a:lnTo>
                  <a:pt x="8" y="28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4" y="12"/>
                </a:lnTo>
                <a:lnTo>
                  <a:pt x="8" y="4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0" y="4"/>
                </a:lnTo>
                <a:lnTo>
                  <a:pt x="52" y="4"/>
                </a:lnTo>
                <a:lnTo>
                  <a:pt x="60" y="8"/>
                </a:lnTo>
                <a:lnTo>
                  <a:pt x="68" y="12"/>
                </a:lnTo>
                <a:lnTo>
                  <a:pt x="76" y="12"/>
                </a:lnTo>
                <a:lnTo>
                  <a:pt x="80" y="16"/>
                </a:lnTo>
                <a:lnTo>
                  <a:pt x="84" y="20"/>
                </a:lnTo>
                <a:lnTo>
                  <a:pt x="88" y="24"/>
                </a:lnTo>
                <a:lnTo>
                  <a:pt x="88" y="24"/>
                </a:lnTo>
                <a:lnTo>
                  <a:pt x="88" y="28"/>
                </a:lnTo>
                <a:lnTo>
                  <a:pt x="88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178">
            <a:extLst>
              <a:ext uri="{FF2B5EF4-FFF2-40B4-BE49-F238E27FC236}">
                <a16:creationId xmlns:a16="http://schemas.microsoft.com/office/drawing/2014/main" xmlns="" id="{248974D4-585C-414E-83B1-A87B50A75DD7}"/>
              </a:ext>
            </a:extLst>
          </p:cNvPr>
          <p:cNvSpPr>
            <a:spLocks/>
          </p:cNvSpPr>
          <p:nvPr/>
        </p:nvSpPr>
        <p:spPr bwMode="auto">
          <a:xfrm>
            <a:off x="8943302" y="1148948"/>
            <a:ext cx="365285" cy="382436"/>
          </a:xfrm>
          <a:custGeom>
            <a:avLst/>
            <a:gdLst>
              <a:gd name="T0" fmla="*/ 36 w 96"/>
              <a:gd name="T1" fmla="*/ 4 h 84"/>
              <a:gd name="T2" fmla="*/ 48 w 96"/>
              <a:gd name="T3" fmla="*/ 8 h 84"/>
              <a:gd name="T4" fmla="*/ 60 w 96"/>
              <a:gd name="T5" fmla="*/ 12 h 84"/>
              <a:gd name="T6" fmla="*/ 68 w 96"/>
              <a:gd name="T7" fmla="*/ 20 h 84"/>
              <a:gd name="T8" fmla="*/ 80 w 96"/>
              <a:gd name="T9" fmla="*/ 28 h 84"/>
              <a:gd name="T10" fmla="*/ 88 w 96"/>
              <a:gd name="T11" fmla="*/ 36 h 84"/>
              <a:gd name="T12" fmla="*/ 92 w 96"/>
              <a:gd name="T13" fmla="*/ 44 h 84"/>
              <a:gd name="T14" fmla="*/ 96 w 96"/>
              <a:gd name="T15" fmla="*/ 56 h 84"/>
              <a:gd name="T16" fmla="*/ 96 w 96"/>
              <a:gd name="T17" fmla="*/ 64 h 84"/>
              <a:gd name="T18" fmla="*/ 96 w 96"/>
              <a:gd name="T19" fmla="*/ 72 h 84"/>
              <a:gd name="T20" fmla="*/ 92 w 96"/>
              <a:gd name="T21" fmla="*/ 76 h 84"/>
              <a:gd name="T22" fmla="*/ 88 w 96"/>
              <a:gd name="T23" fmla="*/ 84 h 84"/>
              <a:gd name="T24" fmla="*/ 84 w 96"/>
              <a:gd name="T25" fmla="*/ 84 h 84"/>
              <a:gd name="T26" fmla="*/ 76 w 96"/>
              <a:gd name="T27" fmla="*/ 84 h 84"/>
              <a:gd name="T28" fmla="*/ 68 w 96"/>
              <a:gd name="T29" fmla="*/ 84 h 84"/>
              <a:gd name="T30" fmla="*/ 60 w 96"/>
              <a:gd name="T31" fmla="*/ 80 h 84"/>
              <a:gd name="T32" fmla="*/ 52 w 96"/>
              <a:gd name="T33" fmla="*/ 76 h 84"/>
              <a:gd name="T34" fmla="*/ 40 w 96"/>
              <a:gd name="T35" fmla="*/ 68 h 84"/>
              <a:gd name="T36" fmla="*/ 28 w 96"/>
              <a:gd name="T37" fmla="*/ 56 h 84"/>
              <a:gd name="T38" fmla="*/ 20 w 96"/>
              <a:gd name="T39" fmla="*/ 48 h 84"/>
              <a:gd name="T40" fmla="*/ 12 w 96"/>
              <a:gd name="T41" fmla="*/ 32 h 84"/>
              <a:gd name="T42" fmla="*/ 4 w 96"/>
              <a:gd name="T43" fmla="*/ 20 h 84"/>
              <a:gd name="T44" fmla="*/ 0 w 96"/>
              <a:gd name="T45" fmla="*/ 12 h 84"/>
              <a:gd name="T46" fmla="*/ 0 w 96"/>
              <a:gd name="T47" fmla="*/ 4 h 84"/>
              <a:gd name="T48" fmla="*/ 4 w 96"/>
              <a:gd name="T49" fmla="*/ 0 h 84"/>
              <a:gd name="T50" fmla="*/ 8 w 96"/>
              <a:gd name="T51" fmla="*/ 0 h 84"/>
              <a:gd name="T52" fmla="*/ 16 w 96"/>
              <a:gd name="T53" fmla="*/ 0 h 84"/>
              <a:gd name="T54" fmla="*/ 24 w 96"/>
              <a:gd name="T55" fmla="*/ 4 h 84"/>
              <a:gd name="T56" fmla="*/ 36 w 96"/>
              <a:gd name="T57" fmla="*/ 4 h 84"/>
              <a:gd name="T58" fmla="*/ 36 w 96"/>
              <a:gd name="T59" fmla="*/ 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6" h="84">
                <a:moveTo>
                  <a:pt x="36" y="4"/>
                </a:moveTo>
                <a:lnTo>
                  <a:pt x="48" y="8"/>
                </a:lnTo>
                <a:lnTo>
                  <a:pt x="60" y="12"/>
                </a:lnTo>
                <a:lnTo>
                  <a:pt x="68" y="20"/>
                </a:lnTo>
                <a:lnTo>
                  <a:pt x="80" y="28"/>
                </a:lnTo>
                <a:lnTo>
                  <a:pt x="88" y="36"/>
                </a:lnTo>
                <a:lnTo>
                  <a:pt x="92" y="44"/>
                </a:lnTo>
                <a:lnTo>
                  <a:pt x="96" y="56"/>
                </a:lnTo>
                <a:lnTo>
                  <a:pt x="96" y="64"/>
                </a:lnTo>
                <a:lnTo>
                  <a:pt x="96" y="72"/>
                </a:lnTo>
                <a:lnTo>
                  <a:pt x="92" y="76"/>
                </a:lnTo>
                <a:lnTo>
                  <a:pt x="88" y="84"/>
                </a:lnTo>
                <a:lnTo>
                  <a:pt x="84" y="84"/>
                </a:lnTo>
                <a:lnTo>
                  <a:pt x="76" y="84"/>
                </a:lnTo>
                <a:lnTo>
                  <a:pt x="68" y="84"/>
                </a:lnTo>
                <a:lnTo>
                  <a:pt x="60" y="80"/>
                </a:lnTo>
                <a:lnTo>
                  <a:pt x="52" y="76"/>
                </a:lnTo>
                <a:lnTo>
                  <a:pt x="40" y="68"/>
                </a:lnTo>
                <a:lnTo>
                  <a:pt x="28" y="56"/>
                </a:lnTo>
                <a:lnTo>
                  <a:pt x="20" y="48"/>
                </a:lnTo>
                <a:lnTo>
                  <a:pt x="12" y="32"/>
                </a:lnTo>
                <a:lnTo>
                  <a:pt x="4" y="20"/>
                </a:lnTo>
                <a:lnTo>
                  <a:pt x="0" y="12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4"/>
                </a:lnTo>
                <a:lnTo>
                  <a:pt x="36" y="4"/>
                </a:lnTo>
                <a:lnTo>
                  <a:pt x="36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179">
            <a:extLst>
              <a:ext uri="{FF2B5EF4-FFF2-40B4-BE49-F238E27FC236}">
                <a16:creationId xmlns:a16="http://schemas.microsoft.com/office/drawing/2014/main" xmlns="" id="{09A197C5-E63D-4568-A809-55A77D987E80}"/>
              </a:ext>
            </a:extLst>
          </p:cNvPr>
          <p:cNvSpPr>
            <a:spLocks/>
          </p:cNvSpPr>
          <p:nvPr/>
        </p:nvSpPr>
        <p:spPr bwMode="auto">
          <a:xfrm>
            <a:off x="8475191" y="1787697"/>
            <a:ext cx="1080634" cy="1001619"/>
          </a:xfrm>
          <a:custGeom>
            <a:avLst/>
            <a:gdLst>
              <a:gd name="T0" fmla="*/ 76 w 284"/>
              <a:gd name="T1" fmla="*/ 168 h 220"/>
              <a:gd name="T2" fmla="*/ 96 w 284"/>
              <a:gd name="T3" fmla="*/ 156 h 220"/>
              <a:gd name="T4" fmla="*/ 116 w 284"/>
              <a:gd name="T5" fmla="*/ 140 h 220"/>
              <a:gd name="T6" fmla="*/ 136 w 284"/>
              <a:gd name="T7" fmla="*/ 124 h 220"/>
              <a:gd name="T8" fmla="*/ 160 w 284"/>
              <a:gd name="T9" fmla="*/ 104 h 220"/>
              <a:gd name="T10" fmla="*/ 184 w 284"/>
              <a:gd name="T11" fmla="*/ 80 h 220"/>
              <a:gd name="T12" fmla="*/ 208 w 284"/>
              <a:gd name="T13" fmla="*/ 56 h 220"/>
              <a:gd name="T14" fmla="*/ 232 w 284"/>
              <a:gd name="T15" fmla="*/ 28 h 220"/>
              <a:gd name="T16" fmla="*/ 260 w 284"/>
              <a:gd name="T17" fmla="*/ 0 h 220"/>
              <a:gd name="T18" fmla="*/ 284 w 284"/>
              <a:gd name="T19" fmla="*/ 4 h 220"/>
              <a:gd name="T20" fmla="*/ 252 w 284"/>
              <a:gd name="T21" fmla="*/ 40 h 220"/>
              <a:gd name="T22" fmla="*/ 220 w 284"/>
              <a:gd name="T23" fmla="*/ 68 h 220"/>
              <a:gd name="T24" fmla="*/ 192 w 284"/>
              <a:gd name="T25" fmla="*/ 96 h 220"/>
              <a:gd name="T26" fmla="*/ 160 w 284"/>
              <a:gd name="T27" fmla="*/ 124 h 220"/>
              <a:gd name="T28" fmla="*/ 132 w 284"/>
              <a:gd name="T29" fmla="*/ 144 h 220"/>
              <a:gd name="T30" fmla="*/ 104 w 284"/>
              <a:gd name="T31" fmla="*/ 164 h 220"/>
              <a:gd name="T32" fmla="*/ 76 w 284"/>
              <a:gd name="T33" fmla="*/ 184 h 220"/>
              <a:gd name="T34" fmla="*/ 52 w 284"/>
              <a:gd name="T35" fmla="*/ 196 h 220"/>
              <a:gd name="T36" fmla="*/ 40 w 284"/>
              <a:gd name="T37" fmla="*/ 200 h 220"/>
              <a:gd name="T38" fmla="*/ 32 w 284"/>
              <a:gd name="T39" fmla="*/ 208 h 220"/>
              <a:gd name="T40" fmla="*/ 20 w 284"/>
              <a:gd name="T41" fmla="*/ 212 h 220"/>
              <a:gd name="T42" fmla="*/ 16 w 284"/>
              <a:gd name="T43" fmla="*/ 216 h 220"/>
              <a:gd name="T44" fmla="*/ 8 w 284"/>
              <a:gd name="T45" fmla="*/ 216 h 220"/>
              <a:gd name="T46" fmla="*/ 4 w 284"/>
              <a:gd name="T47" fmla="*/ 216 h 220"/>
              <a:gd name="T48" fmla="*/ 4 w 284"/>
              <a:gd name="T49" fmla="*/ 220 h 220"/>
              <a:gd name="T50" fmla="*/ 0 w 284"/>
              <a:gd name="T51" fmla="*/ 216 h 220"/>
              <a:gd name="T52" fmla="*/ 0 w 284"/>
              <a:gd name="T53" fmla="*/ 216 h 220"/>
              <a:gd name="T54" fmla="*/ 4 w 284"/>
              <a:gd name="T55" fmla="*/ 216 h 220"/>
              <a:gd name="T56" fmla="*/ 12 w 284"/>
              <a:gd name="T57" fmla="*/ 212 h 220"/>
              <a:gd name="T58" fmla="*/ 20 w 284"/>
              <a:gd name="T59" fmla="*/ 204 h 220"/>
              <a:gd name="T60" fmla="*/ 28 w 284"/>
              <a:gd name="T61" fmla="*/ 200 h 220"/>
              <a:gd name="T62" fmla="*/ 44 w 284"/>
              <a:gd name="T63" fmla="*/ 192 h 220"/>
              <a:gd name="T64" fmla="*/ 56 w 284"/>
              <a:gd name="T65" fmla="*/ 180 h 220"/>
              <a:gd name="T66" fmla="*/ 76 w 284"/>
              <a:gd name="T67" fmla="*/ 168 h 220"/>
              <a:gd name="T68" fmla="*/ 76 w 284"/>
              <a:gd name="T69" fmla="*/ 168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84" h="220">
                <a:moveTo>
                  <a:pt x="76" y="168"/>
                </a:moveTo>
                <a:lnTo>
                  <a:pt x="96" y="156"/>
                </a:lnTo>
                <a:lnTo>
                  <a:pt x="116" y="140"/>
                </a:lnTo>
                <a:lnTo>
                  <a:pt x="136" y="124"/>
                </a:lnTo>
                <a:lnTo>
                  <a:pt x="160" y="104"/>
                </a:lnTo>
                <a:lnTo>
                  <a:pt x="184" y="80"/>
                </a:lnTo>
                <a:lnTo>
                  <a:pt x="208" y="56"/>
                </a:lnTo>
                <a:lnTo>
                  <a:pt x="232" y="28"/>
                </a:lnTo>
                <a:lnTo>
                  <a:pt x="260" y="0"/>
                </a:lnTo>
                <a:lnTo>
                  <a:pt x="284" y="4"/>
                </a:lnTo>
                <a:lnTo>
                  <a:pt x="252" y="40"/>
                </a:lnTo>
                <a:lnTo>
                  <a:pt x="220" y="68"/>
                </a:lnTo>
                <a:lnTo>
                  <a:pt x="192" y="96"/>
                </a:lnTo>
                <a:lnTo>
                  <a:pt x="160" y="124"/>
                </a:lnTo>
                <a:lnTo>
                  <a:pt x="132" y="144"/>
                </a:lnTo>
                <a:lnTo>
                  <a:pt x="104" y="164"/>
                </a:lnTo>
                <a:lnTo>
                  <a:pt x="76" y="184"/>
                </a:lnTo>
                <a:lnTo>
                  <a:pt x="52" y="196"/>
                </a:lnTo>
                <a:lnTo>
                  <a:pt x="40" y="200"/>
                </a:lnTo>
                <a:lnTo>
                  <a:pt x="32" y="208"/>
                </a:lnTo>
                <a:lnTo>
                  <a:pt x="20" y="212"/>
                </a:lnTo>
                <a:lnTo>
                  <a:pt x="16" y="216"/>
                </a:lnTo>
                <a:lnTo>
                  <a:pt x="8" y="216"/>
                </a:lnTo>
                <a:lnTo>
                  <a:pt x="4" y="216"/>
                </a:lnTo>
                <a:lnTo>
                  <a:pt x="4" y="220"/>
                </a:lnTo>
                <a:lnTo>
                  <a:pt x="0" y="216"/>
                </a:lnTo>
                <a:lnTo>
                  <a:pt x="0" y="216"/>
                </a:lnTo>
                <a:lnTo>
                  <a:pt x="4" y="216"/>
                </a:lnTo>
                <a:lnTo>
                  <a:pt x="12" y="212"/>
                </a:lnTo>
                <a:lnTo>
                  <a:pt x="20" y="204"/>
                </a:lnTo>
                <a:lnTo>
                  <a:pt x="28" y="200"/>
                </a:lnTo>
                <a:lnTo>
                  <a:pt x="44" y="192"/>
                </a:lnTo>
                <a:lnTo>
                  <a:pt x="56" y="180"/>
                </a:lnTo>
                <a:lnTo>
                  <a:pt x="76" y="168"/>
                </a:lnTo>
                <a:lnTo>
                  <a:pt x="76" y="1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180">
            <a:extLst>
              <a:ext uri="{FF2B5EF4-FFF2-40B4-BE49-F238E27FC236}">
                <a16:creationId xmlns:a16="http://schemas.microsoft.com/office/drawing/2014/main" xmlns="" id="{616F95DB-60CB-401B-AE87-E1644460A40F}"/>
              </a:ext>
            </a:extLst>
          </p:cNvPr>
          <p:cNvSpPr>
            <a:spLocks/>
          </p:cNvSpPr>
          <p:nvPr/>
        </p:nvSpPr>
        <p:spPr bwMode="auto">
          <a:xfrm>
            <a:off x="9513811" y="1713990"/>
            <a:ext cx="1522019" cy="1019830"/>
          </a:xfrm>
          <a:custGeom>
            <a:avLst/>
            <a:gdLst>
              <a:gd name="T0" fmla="*/ 400 w 400"/>
              <a:gd name="T1" fmla="*/ 204 h 224"/>
              <a:gd name="T2" fmla="*/ 400 w 400"/>
              <a:gd name="T3" fmla="*/ 204 h 224"/>
              <a:gd name="T4" fmla="*/ 396 w 400"/>
              <a:gd name="T5" fmla="*/ 208 h 224"/>
              <a:gd name="T6" fmla="*/ 392 w 400"/>
              <a:gd name="T7" fmla="*/ 208 h 224"/>
              <a:gd name="T8" fmla="*/ 388 w 400"/>
              <a:gd name="T9" fmla="*/ 212 h 224"/>
              <a:gd name="T10" fmla="*/ 384 w 400"/>
              <a:gd name="T11" fmla="*/ 212 h 224"/>
              <a:gd name="T12" fmla="*/ 376 w 400"/>
              <a:gd name="T13" fmla="*/ 216 h 224"/>
              <a:gd name="T14" fmla="*/ 364 w 400"/>
              <a:gd name="T15" fmla="*/ 216 h 224"/>
              <a:gd name="T16" fmla="*/ 356 w 400"/>
              <a:gd name="T17" fmla="*/ 216 h 224"/>
              <a:gd name="T18" fmla="*/ 332 w 400"/>
              <a:gd name="T19" fmla="*/ 220 h 224"/>
              <a:gd name="T20" fmla="*/ 312 w 400"/>
              <a:gd name="T21" fmla="*/ 220 h 224"/>
              <a:gd name="T22" fmla="*/ 296 w 400"/>
              <a:gd name="T23" fmla="*/ 220 h 224"/>
              <a:gd name="T24" fmla="*/ 280 w 400"/>
              <a:gd name="T25" fmla="*/ 220 h 224"/>
              <a:gd name="T26" fmla="*/ 264 w 400"/>
              <a:gd name="T27" fmla="*/ 224 h 224"/>
              <a:gd name="T28" fmla="*/ 248 w 400"/>
              <a:gd name="T29" fmla="*/ 224 h 224"/>
              <a:gd name="T30" fmla="*/ 236 w 400"/>
              <a:gd name="T31" fmla="*/ 220 h 224"/>
              <a:gd name="T32" fmla="*/ 224 w 400"/>
              <a:gd name="T33" fmla="*/ 220 h 224"/>
              <a:gd name="T34" fmla="*/ 220 w 400"/>
              <a:gd name="T35" fmla="*/ 216 h 224"/>
              <a:gd name="T36" fmla="*/ 212 w 400"/>
              <a:gd name="T37" fmla="*/ 216 h 224"/>
              <a:gd name="T38" fmla="*/ 204 w 400"/>
              <a:gd name="T39" fmla="*/ 212 h 224"/>
              <a:gd name="T40" fmla="*/ 196 w 400"/>
              <a:gd name="T41" fmla="*/ 208 h 224"/>
              <a:gd name="T42" fmla="*/ 188 w 400"/>
              <a:gd name="T43" fmla="*/ 200 h 224"/>
              <a:gd name="T44" fmla="*/ 180 w 400"/>
              <a:gd name="T45" fmla="*/ 192 h 224"/>
              <a:gd name="T46" fmla="*/ 168 w 400"/>
              <a:gd name="T47" fmla="*/ 184 h 224"/>
              <a:gd name="T48" fmla="*/ 160 w 400"/>
              <a:gd name="T49" fmla="*/ 176 h 224"/>
              <a:gd name="T50" fmla="*/ 148 w 400"/>
              <a:gd name="T51" fmla="*/ 164 h 224"/>
              <a:gd name="T52" fmla="*/ 136 w 400"/>
              <a:gd name="T53" fmla="*/ 152 h 224"/>
              <a:gd name="T54" fmla="*/ 120 w 400"/>
              <a:gd name="T55" fmla="*/ 140 h 224"/>
              <a:gd name="T56" fmla="*/ 100 w 400"/>
              <a:gd name="T57" fmla="*/ 120 h 224"/>
              <a:gd name="T58" fmla="*/ 80 w 400"/>
              <a:gd name="T59" fmla="*/ 104 h 224"/>
              <a:gd name="T60" fmla="*/ 56 w 400"/>
              <a:gd name="T61" fmla="*/ 80 h 224"/>
              <a:gd name="T62" fmla="*/ 28 w 400"/>
              <a:gd name="T63" fmla="*/ 56 h 224"/>
              <a:gd name="T64" fmla="*/ 0 w 400"/>
              <a:gd name="T65" fmla="*/ 32 h 224"/>
              <a:gd name="T66" fmla="*/ 8 w 400"/>
              <a:gd name="T67" fmla="*/ 0 h 224"/>
              <a:gd name="T68" fmla="*/ 48 w 400"/>
              <a:gd name="T69" fmla="*/ 28 h 224"/>
              <a:gd name="T70" fmla="*/ 88 w 400"/>
              <a:gd name="T71" fmla="*/ 56 h 224"/>
              <a:gd name="T72" fmla="*/ 128 w 400"/>
              <a:gd name="T73" fmla="*/ 80 h 224"/>
              <a:gd name="T74" fmla="*/ 164 w 400"/>
              <a:gd name="T75" fmla="*/ 104 h 224"/>
              <a:gd name="T76" fmla="*/ 200 w 400"/>
              <a:gd name="T77" fmla="*/ 124 h 224"/>
              <a:gd name="T78" fmla="*/ 236 w 400"/>
              <a:gd name="T79" fmla="*/ 144 h 224"/>
              <a:gd name="T80" fmla="*/ 276 w 400"/>
              <a:gd name="T81" fmla="*/ 156 h 224"/>
              <a:gd name="T82" fmla="*/ 316 w 400"/>
              <a:gd name="T83" fmla="*/ 168 h 224"/>
              <a:gd name="T84" fmla="*/ 336 w 400"/>
              <a:gd name="T85" fmla="*/ 176 h 224"/>
              <a:gd name="T86" fmla="*/ 352 w 400"/>
              <a:gd name="T87" fmla="*/ 180 h 224"/>
              <a:gd name="T88" fmla="*/ 368 w 400"/>
              <a:gd name="T89" fmla="*/ 184 h 224"/>
              <a:gd name="T90" fmla="*/ 380 w 400"/>
              <a:gd name="T91" fmla="*/ 188 h 224"/>
              <a:gd name="T92" fmla="*/ 388 w 400"/>
              <a:gd name="T93" fmla="*/ 192 h 224"/>
              <a:gd name="T94" fmla="*/ 396 w 400"/>
              <a:gd name="T95" fmla="*/ 196 h 224"/>
              <a:gd name="T96" fmla="*/ 400 w 400"/>
              <a:gd name="T97" fmla="*/ 200 h 224"/>
              <a:gd name="T98" fmla="*/ 400 w 400"/>
              <a:gd name="T99" fmla="*/ 204 h 224"/>
              <a:gd name="T100" fmla="*/ 400 w 400"/>
              <a:gd name="T101" fmla="*/ 204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00" h="224">
                <a:moveTo>
                  <a:pt x="400" y="204"/>
                </a:moveTo>
                <a:lnTo>
                  <a:pt x="400" y="204"/>
                </a:lnTo>
                <a:lnTo>
                  <a:pt x="396" y="208"/>
                </a:lnTo>
                <a:lnTo>
                  <a:pt x="392" y="208"/>
                </a:lnTo>
                <a:lnTo>
                  <a:pt x="388" y="212"/>
                </a:lnTo>
                <a:lnTo>
                  <a:pt x="384" y="212"/>
                </a:lnTo>
                <a:lnTo>
                  <a:pt x="376" y="216"/>
                </a:lnTo>
                <a:lnTo>
                  <a:pt x="364" y="216"/>
                </a:lnTo>
                <a:lnTo>
                  <a:pt x="356" y="216"/>
                </a:lnTo>
                <a:lnTo>
                  <a:pt x="332" y="220"/>
                </a:lnTo>
                <a:lnTo>
                  <a:pt x="312" y="220"/>
                </a:lnTo>
                <a:lnTo>
                  <a:pt x="296" y="220"/>
                </a:lnTo>
                <a:lnTo>
                  <a:pt x="280" y="220"/>
                </a:lnTo>
                <a:lnTo>
                  <a:pt x="264" y="224"/>
                </a:lnTo>
                <a:lnTo>
                  <a:pt x="248" y="224"/>
                </a:lnTo>
                <a:lnTo>
                  <a:pt x="236" y="220"/>
                </a:lnTo>
                <a:lnTo>
                  <a:pt x="224" y="220"/>
                </a:lnTo>
                <a:lnTo>
                  <a:pt x="220" y="216"/>
                </a:lnTo>
                <a:lnTo>
                  <a:pt x="212" y="216"/>
                </a:lnTo>
                <a:lnTo>
                  <a:pt x="204" y="212"/>
                </a:lnTo>
                <a:lnTo>
                  <a:pt x="196" y="208"/>
                </a:lnTo>
                <a:lnTo>
                  <a:pt x="188" y="200"/>
                </a:lnTo>
                <a:lnTo>
                  <a:pt x="180" y="192"/>
                </a:lnTo>
                <a:lnTo>
                  <a:pt x="168" y="184"/>
                </a:lnTo>
                <a:lnTo>
                  <a:pt x="160" y="176"/>
                </a:lnTo>
                <a:lnTo>
                  <a:pt x="148" y="164"/>
                </a:lnTo>
                <a:lnTo>
                  <a:pt x="136" y="152"/>
                </a:lnTo>
                <a:lnTo>
                  <a:pt x="120" y="140"/>
                </a:lnTo>
                <a:lnTo>
                  <a:pt x="100" y="120"/>
                </a:lnTo>
                <a:lnTo>
                  <a:pt x="80" y="104"/>
                </a:lnTo>
                <a:lnTo>
                  <a:pt x="56" y="80"/>
                </a:lnTo>
                <a:lnTo>
                  <a:pt x="28" y="56"/>
                </a:lnTo>
                <a:lnTo>
                  <a:pt x="0" y="32"/>
                </a:lnTo>
                <a:lnTo>
                  <a:pt x="8" y="0"/>
                </a:lnTo>
                <a:lnTo>
                  <a:pt x="48" y="28"/>
                </a:lnTo>
                <a:lnTo>
                  <a:pt x="88" y="56"/>
                </a:lnTo>
                <a:lnTo>
                  <a:pt x="128" y="80"/>
                </a:lnTo>
                <a:lnTo>
                  <a:pt x="164" y="104"/>
                </a:lnTo>
                <a:lnTo>
                  <a:pt x="200" y="124"/>
                </a:lnTo>
                <a:lnTo>
                  <a:pt x="236" y="144"/>
                </a:lnTo>
                <a:lnTo>
                  <a:pt x="276" y="156"/>
                </a:lnTo>
                <a:lnTo>
                  <a:pt x="316" y="168"/>
                </a:lnTo>
                <a:lnTo>
                  <a:pt x="336" y="176"/>
                </a:lnTo>
                <a:lnTo>
                  <a:pt x="352" y="180"/>
                </a:lnTo>
                <a:lnTo>
                  <a:pt x="368" y="184"/>
                </a:lnTo>
                <a:lnTo>
                  <a:pt x="380" y="188"/>
                </a:lnTo>
                <a:lnTo>
                  <a:pt x="388" y="192"/>
                </a:lnTo>
                <a:lnTo>
                  <a:pt x="396" y="196"/>
                </a:lnTo>
                <a:lnTo>
                  <a:pt x="400" y="200"/>
                </a:lnTo>
                <a:lnTo>
                  <a:pt x="400" y="204"/>
                </a:lnTo>
                <a:lnTo>
                  <a:pt x="400" y="2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81">
            <a:extLst>
              <a:ext uri="{FF2B5EF4-FFF2-40B4-BE49-F238E27FC236}">
                <a16:creationId xmlns:a16="http://schemas.microsoft.com/office/drawing/2014/main" xmlns="" id="{D768546C-735E-4597-A29A-B90252FE1AFB}"/>
              </a:ext>
            </a:extLst>
          </p:cNvPr>
          <p:cNvSpPr>
            <a:spLocks/>
          </p:cNvSpPr>
          <p:nvPr/>
        </p:nvSpPr>
        <p:spPr bwMode="auto">
          <a:xfrm>
            <a:off x="8636104" y="1537714"/>
            <a:ext cx="1872084" cy="400647"/>
          </a:xfrm>
          <a:custGeom>
            <a:avLst/>
            <a:gdLst>
              <a:gd name="T0" fmla="*/ 48 w 492"/>
              <a:gd name="T1" fmla="*/ 84 h 88"/>
              <a:gd name="T2" fmla="*/ 28 w 492"/>
              <a:gd name="T3" fmla="*/ 76 h 88"/>
              <a:gd name="T4" fmla="*/ 12 w 492"/>
              <a:gd name="T5" fmla="*/ 68 h 88"/>
              <a:gd name="T6" fmla="*/ 28 w 492"/>
              <a:gd name="T7" fmla="*/ 56 h 88"/>
              <a:gd name="T8" fmla="*/ 76 w 492"/>
              <a:gd name="T9" fmla="*/ 48 h 88"/>
              <a:gd name="T10" fmla="*/ 120 w 492"/>
              <a:gd name="T11" fmla="*/ 40 h 88"/>
              <a:gd name="T12" fmla="*/ 156 w 492"/>
              <a:gd name="T13" fmla="*/ 36 h 88"/>
              <a:gd name="T14" fmla="*/ 188 w 492"/>
              <a:gd name="T15" fmla="*/ 28 h 88"/>
              <a:gd name="T16" fmla="*/ 224 w 492"/>
              <a:gd name="T17" fmla="*/ 24 h 88"/>
              <a:gd name="T18" fmla="*/ 260 w 492"/>
              <a:gd name="T19" fmla="*/ 16 h 88"/>
              <a:gd name="T20" fmla="*/ 328 w 492"/>
              <a:gd name="T21" fmla="*/ 4 h 88"/>
              <a:gd name="T22" fmla="*/ 368 w 492"/>
              <a:gd name="T23" fmla="*/ 0 h 88"/>
              <a:gd name="T24" fmla="*/ 404 w 492"/>
              <a:gd name="T25" fmla="*/ 0 h 88"/>
              <a:gd name="T26" fmla="*/ 432 w 492"/>
              <a:gd name="T27" fmla="*/ 0 h 88"/>
              <a:gd name="T28" fmla="*/ 456 w 492"/>
              <a:gd name="T29" fmla="*/ 4 h 88"/>
              <a:gd name="T30" fmla="*/ 472 w 492"/>
              <a:gd name="T31" fmla="*/ 8 h 88"/>
              <a:gd name="T32" fmla="*/ 484 w 492"/>
              <a:gd name="T33" fmla="*/ 16 h 88"/>
              <a:gd name="T34" fmla="*/ 488 w 492"/>
              <a:gd name="T35" fmla="*/ 20 h 88"/>
              <a:gd name="T36" fmla="*/ 492 w 492"/>
              <a:gd name="T37" fmla="*/ 24 h 88"/>
              <a:gd name="T38" fmla="*/ 492 w 492"/>
              <a:gd name="T39" fmla="*/ 32 h 88"/>
              <a:gd name="T40" fmla="*/ 484 w 492"/>
              <a:gd name="T41" fmla="*/ 40 h 88"/>
              <a:gd name="T42" fmla="*/ 472 w 492"/>
              <a:gd name="T43" fmla="*/ 40 h 88"/>
              <a:gd name="T44" fmla="*/ 456 w 492"/>
              <a:gd name="T45" fmla="*/ 44 h 88"/>
              <a:gd name="T46" fmla="*/ 432 w 492"/>
              <a:gd name="T47" fmla="*/ 44 h 88"/>
              <a:gd name="T48" fmla="*/ 388 w 492"/>
              <a:gd name="T49" fmla="*/ 44 h 88"/>
              <a:gd name="T50" fmla="*/ 324 w 492"/>
              <a:gd name="T51" fmla="*/ 48 h 88"/>
              <a:gd name="T52" fmla="*/ 256 w 492"/>
              <a:gd name="T53" fmla="*/ 52 h 88"/>
              <a:gd name="T54" fmla="*/ 184 w 492"/>
              <a:gd name="T55" fmla="*/ 60 h 88"/>
              <a:gd name="T56" fmla="*/ 128 w 492"/>
              <a:gd name="T57" fmla="*/ 76 h 88"/>
              <a:gd name="T58" fmla="*/ 100 w 492"/>
              <a:gd name="T59" fmla="*/ 80 h 88"/>
              <a:gd name="T60" fmla="*/ 76 w 492"/>
              <a:gd name="T61" fmla="*/ 84 h 88"/>
              <a:gd name="T62" fmla="*/ 64 w 492"/>
              <a:gd name="T63" fmla="*/ 88 h 88"/>
              <a:gd name="T64" fmla="*/ 56 w 492"/>
              <a:gd name="T6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92" h="88">
                <a:moveTo>
                  <a:pt x="56" y="88"/>
                </a:moveTo>
                <a:lnTo>
                  <a:pt x="48" y="84"/>
                </a:lnTo>
                <a:lnTo>
                  <a:pt x="36" y="80"/>
                </a:lnTo>
                <a:lnTo>
                  <a:pt x="28" y="76"/>
                </a:lnTo>
                <a:lnTo>
                  <a:pt x="20" y="72"/>
                </a:lnTo>
                <a:lnTo>
                  <a:pt x="12" y="68"/>
                </a:lnTo>
                <a:lnTo>
                  <a:pt x="0" y="60"/>
                </a:lnTo>
                <a:lnTo>
                  <a:pt x="28" y="56"/>
                </a:lnTo>
                <a:lnTo>
                  <a:pt x="52" y="52"/>
                </a:lnTo>
                <a:lnTo>
                  <a:pt x="76" y="48"/>
                </a:lnTo>
                <a:lnTo>
                  <a:pt x="100" y="44"/>
                </a:lnTo>
                <a:lnTo>
                  <a:pt x="120" y="40"/>
                </a:lnTo>
                <a:lnTo>
                  <a:pt x="140" y="36"/>
                </a:lnTo>
                <a:lnTo>
                  <a:pt x="156" y="36"/>
                </a:lnTo>
                <a:lnTo>
                  <a:pt x="172" y="32"/>
                </a:lnTo>
                <a:lnTo>
                  <a:pt x="188" y="28"/>
                </a:lnTo>
                <a:lnTo>
                  <a:pt x="204" y="28"/>
                </a:lnTo>
                <a:lnTo>
                  <a:pt x="224" y="24"/>
                </a:lnTo>
                <a:lnTo>
                  <a:pt x="240" y="20"/>
                </a:lnTo>
                <a:lnTo>
                  <a:pt x="260" y="16"/>
                </a:lnTo>
                <a:lnTo>
                  <a:pt x="280" y="16"/>
                </a:lnTo>
                <a:lnTo>
                  <a:pt x="328" y="4"/>
                </a:lnTo>
                <a:lnTo>
                  <a:pt x="348" y="4"/>
                </a:lnTo>
                <a:lnTo>
                  <a:pt x="368" y="0"/>
                </a:lnTo>
                <a:lnTo>
                  <a:pt x="388" y="0"/>
                </a:lnTo>
                <a:lnTo>
                  <a:pt x="404" y="0"/>
                </a:lnTo>
                <a:lnTo>
                  <a:pt x="420" y="0"/>
                </a:lnTo>
                <a:lnTo>
                  <a:pt x="432" y="0"/>
                </a:lnTo>
                <a:lnTo>
                  <a:pt x="444" y="0"/>
                </a:lnTo>
                <a:lnTo>
                  <a:pt x="456" y="4"/>
                </a:lnTo>
                <a:lnTo>
                  <a:pt x="464" y="8"/>
                </a:lnTo>
                <a:lnTo>
                  <a:pt x="472" y="8"/>
                </a:lnTo>
                <a:lnTo>
                  <a:pt x="480" y="12"/>
                </a:lnTo>
                <a:lnTo>
                  <a:pt x="484" y="16"/>
                </a:lnTo>
                <a:lnTo>
                  <a:pt x="488" y="16"/>
                </a:lnTo>
                <a:lnTo>
                  <a:pt x="488" y="20"/>
                </a:lnTo>
                <a:lnTo>
                  <a:pt x="492" y="20"/>
                </a:lnTo>
                <a:lnTo>
                  <a:pt x="492" y="24"/>
                </a:lnTo>
                <a:lnTo>
                  <a:pt x="492" y="28"/>
                </a:lnTo>
                <a:lnTo>
                  <a:pt x="492" y="32"/>
                </a:lnTo>
                <a:lnTo>
                  <a:pt x="488" y="36"/>
                </a:lnTo>
                <a:lnTo>
                  <a:pt x="484" y="40"/>
                </a:lnTo>
                <a:lnTo>
                  <a:pt x="480" y="40"/>
                </a:lnTo>
                <a:lnTo>
                  <a:pt x="472" y="40"/>
                </a:lnTo>
                <a:lnTo>
                  <a:pt x="464" y="44"/>
                </a:lnTo>
                <a:lnTo>
                  <a:pt x="456" y="44"/>
                </a:lnTo>
                <a:lnTo>
                  <a:pt x="444" y="44"/>
                </a:lnTo>
                <a:lnTo>
                  <a:pt x="432" y="44"/>
                </a:lnTo>
                <a:lnTo>
                  <a:pt x="420" y="44"/>
                </a:lnTo>
                <a:lnTo>
                  <a:pt x="388" y="44"/>
                </a:lnTo>
                <a:lnTo>
                  <a:pt x="356" y="44"/>
                </a:lnTo>
                <a:lnTo>
                  <a:pt x="324" y="48"/>
                </a:lnTo>
                <a:lnTo>
                  <a:pt x="292" y="48"/>
                </a:lnTo>
                <a:lnTo>
                  <a:pt x="256" y="52"/>
                </a:lnTo>
                <a:lnTo>
                  <a:pt x="220" y="56"/>
                </a:lnTo>
                <a:lnTo>
                  <a:pt x="184" y="60"/>
                </a:lnTo>
                <a:lnTo>
                  <a:pt x="148" y="68"/>
                </a:lnTo>
                <a:lnTo>
                  <a:pt x="128" y="76"/>
                </a:lnTo>
                <a:lnTo>
                  <a:pt x="112" y="76"/>
                </a:lnTo>
                <a:lnTo>
                  <a:pt x="100" y="80"/>
                </a:lnTo>
                <a:lnTo>
                  <a:pt x="88" y="84"/>
                </a:lnTo>
                <a:lnTo>
                  <a:pt x="76" y="84"/>
                </a:lnTo>
                <a:lnTo>
                  <a:pt x="68" y="84"/>
                </a:lnTo>
                <a:lnTo>
                  <a:pt x="64" y="88"/>
                </a:lnTo>
                <a:lnTo>
                  <a:pt x="56" y="88"/>
                </a:lnTo>
                <a:lnTo>
                  <a:pt x="56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182">
            <a:extLst>
              <a:ext uri="{FF2B5EF4-FFF2-40B4-BE49-F238E27FC236}">
                <a16:creationId xmlns:a16="http://schemas.microsoft.com/office/drawing/2014/main" xmlns="" id="{FEF4A1FF-3FE2-407F-A475-123827069F0C}"/>
              </a:ext>
            </a:extLst>
          </p:cNvPr>
          <p:cNvSpPr>
            <a:spLocks/>
          </p:cNvSpPr>
          <p:nvPr/>
        </p:nvSpPr>
        <p:spPr bwMode="auto">
          <a:xfrm>
            <a:off x="9747867" y="966259"/>
            <a:ext cx="578368" cy="528127"/>
          </a:xfrm>
          <a:custGeom>
            <a:avLst/>
            <a:gdLst>
              <a:gd name="T0" fmla="*/ 72 w 152"/>
              <a:gd name="T1" fmla="*/ 16 h 116"/>
              <a:gd name="T2" fmla="*/ 72 w 152"/>
              <a:gd name="T3" fmla="*/ 12 h 116"/>
              <a:gd name="T4" fmla="*/ 72 w 152"/>
              <a:gd name="T5" fmla="*/ 8 h 116"/>
              <a:gd name="T6" fmla="*/ 72 w 152"/>
              <a:gd name="T7" fmla="*/ 4 h 116"/>
              <a:gd name="T8" fmla="*/ 80 w 152"/>
              <a:gd name="T9" fmla="*/ 0 h 116"/>
              <a:gd name="T10" fmla="*/ 88 w 152"/>
              <a:gd name="T11" fmla="*/ 0 h 116"/>
              <a:gd name="T12" fmla="*/ 96 w 152"/>
              <a:gd name="T13" fmla="*/ 0 h 116"/>
              <a:gd name="T14" fmla="*/ 108 w 152"/>
              <a:gd name="T15" fmla="*/ 4 h 116"/>
              <a:gd name="T16" fmla="*/ 124 w 152"/>
              <a:gd name="T17" fmla="*/ 8 h 116"/>
              <a:gd name="T18" fmla="*/ 136 w 152"/>
              <a:gd name="T19" fmla="*/ 16 h 116"/>
              <a:gd name="T20" fmla="*/ 144 w 152"/>
              <a:gd name="T21" fmla="*/ 20 h 116"/>
              <a:gd name="T22" fmla="*/ 148 w 152"/>
              <a:gd name="T23" fmla="*/ 24 h 116"/>
              <a:gd name="T24" fmla="*/ 148 w 152"/>
              <a:gd name="T25" fmla="*/ 28 h 116"/>
              <a:gd name="T26" fmla="*/ 152 w 152"/>
              <a:gd name="T27" fmla="*/ 32 h 116"/>
              <a:gd name="T28" fmla="*/ 152 w 152"/>
              <a:gd name="T29" fmla="*/ 32 h 116"/>
              <a:gd name="T30" fmla="*/ 152 w 152"/>
              <a:gd name="T31" fmla="*/ 36 h 116"/>
              <a:gd name="T32" fmla="*/ 148 w 152"/>
              <a:gd name="T33" fmla="*/ 44 h 116"/>
              <a:gd name="T34" fmla="*/ 144 w 152"/>
              <a:gd name="T35" fmla="*/ 52 h 116"/>
              <a:gd name="T36" fmla="*/ 132 w 152"/>
              <a:gd name="T37" fmla="*/ 60 h 116"/>
              <a:gd name="T38" fmla="*/ 128 w 152"/>
              <a:gd name="T39" fmla="*/ 64 h 116"/>
              <a:gd name="T40" fmla="*/ 120 w 152"/>
              <a:gd name="T41" fmla="*/ 68 h 116"/>
              <a:gd name="T42" fmla="*/ 104 w 152"/>
              <a:gd name="T43" fmla="*/ 76 h 116"/>
              <a:gd name="T44" fmla="*/ 88 w 152"/>
              <a:gd name="T45" fmla="*/ 84 h 116"/>
              <a:gd name="T46" fmla="*/ 68 w 152"/>
              <a:gd name="T47" fmla="*/ 96 h 116"/>
              <a:gd name="T48" fmla="*/ 48 w 152"/>
              <a:gd name="T49" fmla="*/ 104 h 116"/>
              <a:gd name="T50" fmla="*/ 40 w 152"/>
              <a:gd name="T51" fmla="*/ 108 h 116"/>
              <a:gd name="T52" fmla="*/ 32 w 152"/>
              <a:gd name="T53" fmla="*/ 112 h 116"/>
              <a:gd name="T54" fmla="*/ 24 w 152"/>
              <a:gd name="T55" fmla="*/ 112 h 116"/>
              <a:gd name="T56" fmla="*/ 16 w 152"/>
              <a:gd name="T57" fmla="*/ 116 h 116"/>
              <a:gd name="T58" fmla="*/ 8 w 152"/>
              <a:gd name="T59" fmla="*/ 116 h 116"/>
              <a:gd name="T60" fmla="*/ 0 w 152"/>
              <a:gd name="T61" fmla="*/ 116 h 116"/>
              <a:gd name="T62" fmla="*/ 0 w 152"/>
              <a:gd name="T63" fmla="*/ 116 h 116"/>
              <a:gd name="T64" fmla="*/ 0 w 152"/>
              <a:gd name="T65" fmla="*/ 112 h 116"/>
              <a:gd name="T66" fmla="*/ 0 w 152"/>
              <a:gd name="T67" fmla="*/ 108 h 116"/>
              <a:gd name="T68" fmla="*/ 0 w 152"/>
              <a:gd name="T69" fmla="*/ 104 h 116"/>
              <a:gd name="T70" fmla="*/ 4 w 152"/>
              <a:gd name="T71" fmla="*/ 100 h 116"/>
              <a:gd name="T72" fmla="*/ 8 w 152"/>
              <a:gd name="T73" fmla="*/ 96 h 116"/>
              <a:gd name="T74" fmla="*/ 16 w 152"/>
              <a:gd name="T75" fmla="*/ 92 h 116"/>
              <a:gd name="T76" fmla="*/ 24 w 152"/>
              <a:gd name="T77" fmla="*/ 84 h 116"/>
              <a:gd name="T78" fmla="*/ 36 w 152"/>
              <a:gd name="T79" fmla="*/ 72 h 116"/>
              <a:gd name="T80" fmla="*/ 48 w 152"/>
              <a:gd name="T81" fmla="*/ 60 h 116"/>
              <a:gd name="T82" fmla="*/ 60 w 152"/>
              <a:gd name="T83" fmla="*/ 52 h 116"/>
              <a:gd name="T84" fmla="*/ 68 w 152"/>
              <a:gd name="T85" fmla="*/ 40 h 116"/>
              <a:gd name="T86" fmla="*/ 72 w 152"/>
              <a:gd name="T87" fmla="*/ 32 h 116"/>
              <a:gd name="T88" fmla="*/ 76 w 152"/>
              <a:gd name="T89" fmla="*/ 28 h 116"/>
              <a:gd name="T90" fmla="*/ 76 w 152"/>
              <a:gd name="T91" fmla="*/ 20 h 116"/>
              <a:gd name="T92" fmla="*/ 72 w 152"/>
              <a:gd name="T93" fmla="*/ 16 h 116"/>
              <a:gd name="T94" fmla="*/ 72 w 152"/>
              <a:gd name="T95" fmla="*/ 1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2" h="116">
                <a:moveTo>
                  <a:pt x="72" y="16"/>
                </a:moveTo>
                <a:lnTo>
                  <a:pt x="72" y="12"/>
                </a:lnTo>
                <a:lnTo>
                  <a:pt x="72" y="8"/>
                </a:lnTo>
                <a:lnTo>
                  <a:pt x="72" y="4"/>
                </a:lnTo>
                <a:lnTo>
                  <a:pt x="80" y="0"/>
                </a:lnTo>
                <a:lnTo>
                  <a:pt x="88" y="0"/>
                </a:lnTo>
                <a:lnTo>
                  <a:pt x="96" y="0"/>
                </a:lnTo>
                <a:lnTo>
                  <a:pt x="108" y="4"/>
                </a:lnTo>
                <a:lnTo>
                  <a:pt x="124" y="8"/>
                </a:lnTo>
                <a:lnTo>
                  <a:pt x="136" y="16"/>
                </a:lnTo>
                <a:lnTo>
                  <a:pt x="144" y="20"/>
                </a:lnTo>
                <a:lnTo>
                  <a:pt x="148" y="24"/>
                </a:lnTo>
                <a:lnTo>
                  <a:pt x="148" y="28"/>
                </a:lnTo>
                <a:lnTo>
                  <a:pt x="152" y="32"/>
                </a:lnTo>
                <a:lnTo>
                  <a:pt x="152" y="32"/>
                </a:lnTo>
                <a:lnTo>
                  <a:pt x="152" y="36"/>
                </a:lnTo>
                <a:lnTo>
                  <a:pt x="148" y="44"/>
                </a:lnTo>
                <a:lnTo>
                  <a:pt x="144" y="52"/>
                </a:lnTo>
                <a:lnTo>
                  <a:pt x="132" y="60"/>
                </a:lnTo>
                <a:lnTo>
                  <a:pt x="128" y="64"/>
                </a:lnTo>
                <a:lnTo>
                  <a:pt x="120" y="68"/>
                </a:lnTo>
                <a:lnTo>
                  <a:pt x="104" y="76"/>
                </a:lnTo>
                <a:lnTo>
                  <a:pt x="88" y="84"/>
                </a:lnTo>
                <a:lnTo>
                  <a:pt x="68" y="96"/>
                </a:lnTo>
                <a:lnTo>
                  <a:pt x="48" y="104"/>
                </a:lnTo>
                <a:lnTo>
                  <a:pt x="40" y="108"/>
                </a:lnTo>
                <a:lnTo>
                  <a:pt x="32" y="112"/>
                </a:lnTo>
                <a:lnTo>
                  <a:pt x="24" y="112"/>
                </a:lnTo>
                <a:lnTo>
                  <a:pt x="16" y="116"/>
                </a:lnTo>
                <a:lnTo>
                  <a:pt x="8" y="116"/>
                </a:lnTo>
                <a:lnTo>
                  <a:pt x="0" y="116"/>
                </a:lnTo>
                <a:lnTo>
                  <a:pt x="0" y="116"/>
                </a:lnTo>
                <a:lnTo>
                  <a:pt x="0" y="112"/>
                </a:lnTo>
                <a:lnTo>
                  <a:pt x="0" y="108"/>
                </a:lnTo>
                <a:lnTo>
                  <a:pt x="0" y="104"/>
                </a:lnTo>
                <a:lnTo>
                  <a:pt x="4" y="100"/>
                </a:lnTo>
                <a:lnTo>
                  <a:pt x="8" y="96"/>
                </a:lnTo>
                <a:lnTo>
                  <a:pt x="16" y="92"/>
                </a:lnTo>
                <a:lnTo>
                  <a:pt x="24" y="84"/>
                </a:lnTo>
                <a:lnTo>
                  <a:pt x="36" y="72"/>
                </a:lnTo>
                <a:lnTo>
                  <a:pt x="48" y="60"/>
                </a:lnTo>
                <a:lnTo>
                  <a:pt x="60" y="52"/>
                </a:lnTo>
                <a:lnTo>
                  <a:pt x="68" y="40"/>
                </a:lnTo>
                <a:lnTo>
                  <a:pt x="72" y="32"/>
                </a:lnTo>
                <a:lnTo>
                  <a:pt x="76" y="28"/>
                </a:lnTo>
                <a:lnTo>
                  <a:pt x="76" y="20"/>
                </a:lnTo>
                <a:lnTo>
                  <a:pt x="72" y="16"/>
                </a:lnTo>
                <a:lnTo>
                  <a:pt x="72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184">
            <a:extLst>
              <a:ext uri="{FF2B5EF4-FFF2-40B4-BE49-F238E27FC236}">
                <a16:creationId xmlns:a16="http://schemas.microsoft.com/office/drawing/2014/main" xmlns="" id="{E9D5A303-DB27-4020-A0DC-38C71CF7BEE3}"/>
              </a:ext>
            </a:extLst>
          </p:cNvPr>
          <p:cNvSpPr>
            <a:spLocks/>
          </p:cNvSpPr>
          <p:nvPr/>
        </p:nvSpPr>
        <p:spPr bwMode="auto">
          <a:xfrm>
            <a:off x="9117630" y="4569576"/>
            <a:ext cx="746051" cy="1738908"/>
          </a:xfrm>
          <a:custGeom>
            <a:avLst/>
            <a:gdLst>
              <a:gd name="T0" fmla="*/ 104 w 204"/>
              <a:gd name="T1" fmla="*/ 312 h 376"/>
              <a:gd name="T2" fmla="*/ 88 w 204"/>
              <a:gd name="T3" fmla="*/ 328 h 376"/>
              <a:gd name="T4" fmla="*/ 72 w 204"/>
              <a:gd name="T5" fmla="*/ 344 h 376"/>
              <a:gd name="T6" fmla="*/ 56 w 204"/>
              <a:gd name="T7" fmla="*/ 352 h 376"/>
              <a:gd name="T8" fmla="*/ 40 w 204"/>
              <a:gd name="T9" fmla="*/ 364 h 376"/>
              <a:gd name="T10" fmla="*/ 28 w 204"/>
              <a:gd name="T11" fmla="*/ 368 h 376"/>
              <a:gd name="T12" fmla="*/ 20 w 204"/>
              <a:gd name="T13" fmla="*/ 372 h 376"/>
              <a:gd name="T14" fmla="*/ 16 w 204"/>
              <a:gd name="T15" fmla="*/ 372 h 376"/>
              <a:gd name="T16" fmla="*/ 12 w 204"/>
              <a:gd name="T17" fmla="*/ 376 h 376"/>
              <a:gd name="T18" fmla="*/ 8 w 204"/>
              <a:gd name="T19" fmla="*/ 376 h 376"/>
              <a:gd name="T20" fmla="*/ 4 w 204"/>
              <a:gd name="T21" fmla="*/ 376 h 376"/>
              <a:gd name="T22" fmla="*/ 0 w 204"/>
              <a:gd name="T23" fmla="*/ 376 h 376"/>
              <a:gd name="T24" fmla="*/ 0 w 204"/>
              <a:gd name="T25" fmla="*/ 372 h 376"/>
              <a:gd name="T26" fmla="*/ 0 w 204"/>
              <a:gd name="T27" fmla="*/ 372 h 376"/>
              <a:gd name="T28" fmla="*/ 4 w 204"/>
              <a:gd name="T29" fmla="*/ 368 h 376"/>
              <a:gd name="T30" fmla="*/ 8 w 204"/>
              <a:gd name="T31" fmla="*/ 364 h 376"/>
              <a:gd name="T32" fmla="*/ 12 w 204"/>
              <a:gd name="T33" fmla="*/ 356 h 376"/>
              <a:gd name="T34" fmla="*/ 16 w 204"/>
              <a:gd name="T35" fmla="*/ 352 h 376"/>
              <a:gd name="T36" fmla="*/ 20 w 204"/>
              <a:gd name="T37" fmla="*/ 344 h 376"/>
              <a:gd name="T38" fmla="*/ 28 w 204"/>
              <a:gd name="T39" fmla="*/ 336 h 376"/>
              <a:gd name="T40" fmla="*/ 40 w 204"/>
              <a:gd name="T41" fmla="*/ 328 h 376"/>
              <a:gd name="T42" fmla="*/ 56 w 204"/>
              <a:gd name="T43" fmla="*/ 312 h 376"/>
              <a:gd name="T44" fmla="*/ 72 w 204"/>
              <a:gd name="T45" fmla="*/ 288 h 376"/>
              <a:gd name="T46" fmla="*/ 88 w 204"/>
              <a:gd name="T47" fmla="*/ 264 h 376"/>
              <a:gd name="T48" fmla="*/ 104 w 204"/>
              <a:gd name="T49" fmla="*/ 236 h 376"/>
              <a:gd name="T50" fmla="*/ 116 w 204"/>
              <a:gd name="T51" fmla="*/ 208 h 376"/>
              <a:gd name="T52" fmla="*/ 128 w 204"/>
              <a:gd name="T53" fmla="*/ 180 h 376"/>
              <a:gd name="T54" fmla="*/ 136 w 204"/>
              <a:gd name="T55" fmla="*/ 148 h 376"/>
              <a:gd name="T56" fmla="*/ 140 w 204"/>
              <a:gd name="T57" fmla="*/ 112 h 376"/>
              <a:gd name="T58" fmla="*/ 140 w 204"/>
              <a:gd name="T59" fmla="*/ 96 h 376"/>
              <a:gd name="T60" fmla="*/ 144 w 204"/>
              <a:gd name="T61" fmla="*/ 80 h 376"/>
              <a:gd name="T62" fmla="*/ 144 w 204"/>
              <a:gd name="T63" fmla="*/ 68 h 376"/>
              <a:gd name="T64" fmla="*/ 144 w 204"/>
              <a:gd name="T65" fmla="*/ 56 h 376"/>
              <a:gd name="T66" fmla="*/ 144 w 204"/>
              <a:gd name="T67" fmla="*/ 48 h 376"/>
              <a:gd name="T68" fmla="*/ 144 w 204"/>
              <a:gd name="T69" fmla="*/ 40 h 376"/>
              <a:gd name="T70" fmla="*/ 140 w 204"/>
              <a:gd name="T71" fmla="*/ 32 h 376"/>
              <a:gd name="T72" fmla="*/ 140 w 204"/>
              <a:gd name="T73" fmla="*/ 28 h 376"/>
              <a:gd name="T74" fmla="*/ 136 w 204"/>
              <a:gd name="T75" fmla="*/ 20 h 376"/>
              <a:gd name="T76" fmla="*/ 136 w 204"/>
              <a:gd name="T77" fmla="*/ 12 h 376"/>
              <a:gd name="T78" fmla="*/ 140 w 204"/>
              <a:gd name="T79" fmla="*/ 8 h 376"/>
              <a:gd name="T80" fmla="*/ 144 w 204"/>
              <a:gd name="T81" fmla="*/ 4 h 376"/>
              <a:gd name="T82" fmla="*/ 148 w 204"/>
              <a:gd name="T83" fmla="*/ 0 h 376"/>
              <a:gd name="T84" fmla="*/ 156 w 204"/>
              <a:gd name="T85" fmla="*/ 0 h 376"/>
              <a:gd name="T86" fmla="*/ 160 w 204"/>
              <a:gd name="T87" fmla="*/ 0 h 376"/>
              <a:gd name="T88" fmla="*/ 168 w 204"/>
              <a:gd name="T89" fmla="*/ 0 h 376"/>
              <a:gd name="T90" fmla="*/ 184 w 204"/>
              <a:gd name="T91" fmla="*/ 4 h 376"/>
              <a:gd name="T92" fmla="*/ 204 w 204"/>
              <a:gd name="T93" fmla="*/ 8 h 376"/>
              <a:gd name="T94" fmla="*/ 204 w 204"/>
              <a:gd name="T95" fmla="*/ 36 h 376"/>
              <a:gd name="T96" fmla="*/ 204 w 204"/>
              <a:gd name="T97" fmla="*/ 68 h 376"/>
              <a:gd name="T98" fmla="*/ 200 w 204"/>
              <a:gd name="T99" fmla="*/ 100 h 376"/>
              <a:gd name="T100" fmla="*/ 196 w 204"/>
              <a:gd name="T101" fmla="*/ 128 h 376"/>
              <a:gd name="T102" fmla="*/ 188 w 204"/>
              <a:gd name="T103" fmla="*/ 160 h 376"/>
              <a:gd name="T104" fmla="*/ 180 w 204"/>
              <a:gd name="T105" fmla="*/ 184 h 376"/>
              <a:gd name="T106" fmla="*/ 172 w 204"/>
              <a:gd name="T107" fmla="*/ 212 h 376"/>
              <a:gd name="T108" fmla="*/ 160 w 204"/>
              <a:gd name="T109" fmla="*/ 236 h 376"/>
              <a:gd name="T110" fmla="*/ 148 w 204"/>
              <a:gd name="T111" fmla="*/ 256 h 376"/>
              <a:gd name="T112" fmla="*/ 136 w 204"/>
              <a:gd name="T113" fmla="*/ 280 h 376"/>
              <a:gd name="T114" fmla="*/ 120 w 204"/>
              <a:gd name="T115" fmla="*/ 296 h 376"/>
              <a:gd name="T116" fmla="*/ 104 w 204"/>
              <a:gd name="T117" fmla="*/ 312 h 376"/>
              <a:gd name="T118" fmla="*/ 104 w 204"/>
              <a:gd name="T119" fmla="*/ 312 h 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4" h="376">
                <a:moveTo>
                  <a:pt x="104" y="312"/>
                </a:moveTo>
                <a:lnTo>
                  <a:pt x="88" y="328"/>
                </a:lnTo>
                <a:lnTo>
                  <a:pt x="72" y="344"/>
                </a:lnTo>
                <a:lnTo>
                  <a:pt x="56" y="352"/>
                </a:lnTo>
                <a:lnTo>
                  <a:pt x="40" y="364"/>
                </a:lnTo>
                <a:lnTo>
                  <a:pt x="28" y="368"/>
                </a:lnTo>
                <a:lnTo>
                  <a:pt x="20" y="372"/>
                </a:lnTo>
                <a:lnTo>
                  <a:pt x="16" y="372"/>
                </a:lnTo>
                <a:lnTo>
                  <a:pt x="12" y="376"/>
                </a:lnTo>
                <a:lnTo>
                  <a:pt x="8" y="376"/>
                </a:lnTo>
                <a:lnTo>
                  <a:pt x="4" y="376"/>
                </a:lnTo>
                <a:lnTo>
                  <a:pt x="0" y="376"/>
                </a:lnTo>
                <a:lnTo>
                  <a:pt x="0" y="372"/>
                </a:lnTo>
                <a:lnTo>
                  <a:pt x="0" y="372"/>
                </a:lnTo>
                <a:lnTo>
                  <a:pt x="4" y="368"/>
                </a:lnTo>
                <a:lnTo>
                  <a:pt x="8" y="364"/>
                </a:lnTo>
                <a:lnTo>
                  <a:pt x="12" y="356"/>
                </a:lnTo>
                <a:lnTo>
                  <a:pt x="16" y="352"/>
                </a:lnTo>
                <a:lnTo>
                  <a:pt x="20" y="344"/>
                </a:lnTo>
                <a:lnTo>
                  <a:pt x="28" y="336"/>
                </a:lnTo>
                <a:lnTo>
                  <a:pt x="40" y="328"/>
                </a:lnTo>
                <a:lnTo>
                  <a:pt x="56" y="312"/>
                </a:lnTo>
                <a:lnTo>
                  <a:pt x="72" y="288"/>
                </a:lnTo>
                <a:lnTo>
                  <a:pt x="88" y="264"/>
                </a:lnTo>
                <a:lnTo>
                  <a:pt x="104" y="236"/>
                </a:lnTo>
                <a:lnTo>
                  <a:pt x="116" y="208"/>
                </a:lnTo>
                <a:lnTo>
                  <a:pt x="128" y="180"/>
                </a:lnTo>
                <a:lnTo>
                  <a:pt x="136" y="148"/>
                </a:lnTo>
                <a:lnTo>
                  <a:pt x="140" y="112"/>
                </a:lnTo>
                <a:lnTo>
                  <a:pt x="140" y="96"/>
                </a:lnTo>
                <a:lnTo>
                  <a:pt x="144" y="80"/>
                </a:lnTo>
                <a:lnTo>
                  <a:pt x="144" y="68"/>
                </a:lnTo>
                <a:lnTo>
                  <a:pt x="144" y="56"/>
                </a:lnTo>
                <a:lnTo>
                  <a:pt x="144" y="48"/>
                </a:lnTo>
                <a:lnTo>
                  <a:pt x="144" y="40"/>
                </a:lnTo>
                <a:lnTo>
                  <a:pt x="140" y="32"/>
                </a:lnTo>
                <a:lnTo>
                  <a:pt x="140" y="28"/>
                </a:lnTo>
                <a:lnTo>
                  <a:pt x="136" y="20"/>
                </a:lnTo>
                <a:lnTo>
                  <a:pt x="136" y="12"/>
                </a:lnTo>
                <a:lnTo>
                  <a:pt x="140" y="8"/>
                </a:lnTo>
                <a:lnTo>
                  <a:pt x="144" y="4"/>
                </a:lnTo>
                <a:lnTo>
                  <a:pt x="148" y="0"/>
                </a:lnTo>
                <a:lnTo>
                  <a:pt x="156" y="0"/>
                </a:lnTo>
                <a:lnTo>
                  <a:pt x="160" y="0"/>
                </a:lnTo>
                <a:lnTo>
                  <a:pt x="168" y="0"/>
                </a:lnTo>
                <a:lnTo>
                  <a:pt x="184" y="4"/>
                </a:lnTo>
                <a:lnTo>
                  <a:pt x="204" y="8"/>
                </a:lnTo>
                <a:lnTo>
                  <a:pt x="204" y="36"/>
                </a:lnTo>
                <a:lnTo>
                  <a:pt x="204" y="68"/>
                </a:lnTo>
                <a:lnTo>
                  <a:pt x="200" y="100"/>
                </a:lnTo>
                <a:lnTo>
                  <a:pt x="196" y="128"/>
                </a:lnTo>
                <a:lnTo>
                  <a:pt x="188" y="160"/>
                </a:lnTo>
                <a:lnTo>
                  <a:pt x="180" y="184"/>
                </a:lnTo>
                <a:lnTo>
                  <a:pt x="172" y="212"/>
                </a:lnTo>
                <a:lnTo>
                  <a:pt x="160" y="236"/>
                </a:lnTo>
                <a:lnTo>
                  <a:pt x="148" y="256"/>
                </a:lnTo>
                <a:lnTo>
                  <a:pt x="136" y="280"/>
                </a:lnTo>
                <a:lnTo>
                  <a:pt x="120" y="296"/>
                </a:lnTo>
                <a:lnTo>
                  <a:pt x="104" y="312"/>
                </a:lnTo>
                <a:lnTo>
                  <a:pt x="104" y="3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Freeform 185">
            <a:extLst>
              <a:ext uri="{FF2B5EF4-FFF2-40B4-BE49-F238E27FC236}">
                <a16:creationId xmlns:a16="http://schemas.microsoft.com/office/drawing/2014/main" xmlns="" id="{FE7CBAFB-D47E-4D02-8320-3B0E06FB9983}"/>
              </a:ext>
            </a:extLst>
          </p:cNvPr>
          <p:cNvSpPr>
            <a:spLocks/>
          </p:cNvSpPr>
          <p:nvPr/>
        </p:nvSpPr>
        <p:spPr bwMode="auto">
          <a:xfrm>
            <a:off x="9717397" y="4255092"/>
            <a:ext cx="819194" cy="462476"/>
          </a:xfrm>
          <a:custGeom>
            <a:avLst/>
            <a:gdLst>
              <a:gd name="T0" fmla="*/ 8 w 224"/>
              <a:gd name="T1" fmla="*/ 100 h 100"/>
              <a:gd name="T2" fmla="*/ 0 w 224"/>
              <a:gd name="T3" fmla="*/ 84 h 100"/>
              <a:gd name="T4" fmla="*/ 24 w 224"/>
              <a:gd name="T5" fmla="*/ 76 h 100"/>
              <a:gd name="T6" fmla="*/ 48 w 224"/>
              <a:gd name="T7" fmla="*/ 68 h 100"/>
              <a:gd name="T8" fmla="*/ 68 w 224"/>
              <a:gd name="T9" fmla="*/ 60 h 100"/>
              <a:gd name="T10" fmla="*/ 84 w 224"/>
              <a:gd name="T11" fmla="*/ 52 h 100"/>
              <a:gd name="T12" fmla="*/ 100 w 224"/>
              <a:gd name="T13" fmla="*/ 48 h 100"/>
              <a:gd name="T14" fmla="*/ 112 w 224"/>
              <a:gd name="T15" fmla="*/ 44 h 100"/>
              <a:gd name="T16" fmla="*/ 120 w 224"/>
              <a:gd name="T17" fmla="*/ 40 h 100"/>
              <a:gd name="T18" fmla="*/ 128 w 224"/>
              <a:gd name="T19" fmla="*/ 36 h 100"/>
              <a:gd name="T20" fmla="*/ 132 w 224"/>
              <a:gd name="T21" fmla="*/ 28 h 100"/>
              <a:gd name="T22" fmla="*/ 140 w 224"/>
              <a:gd name="T23" fmla="*/ 24 h 100"/>
              <a:gd name="T24" fmla="*/ 144 w 224"/>
              <a:gd name="T25" fmla="*/ 20 h 100"/>
              <a:gd name="T26" fmla="*/ 144 w 224"/>
              <a:gd name="T27" fmla="*/ 12 h 100"/>
              <a:gd name="T28" fmla="*/ 144 w 224"/>
              <a:gd name="T29" fmla="*/ 8 h 100"/>
              <a:gd name="T30" fmla="*/ 144 w 224"/>
              <a:gd name="T31" fmla="*/ 4 h 100"/>
              <a:gd name="T32" fmla="*/ 148 w 224"/>
              <a:gd name="T33" fmla="*/ 4 h 100"/>
              <a:gd name="T34" fmla="*/ 156 w 224"/>
              <a:gd name="T35" fmla="*/ 0 h 100"/>
              <a:gd name="T36" fmla="*/ 164 w 224"/>
              <a:gd name="T37" fmla="*/ 4 h 100"/>
              <a:gd name="T38" fmla="*/ 172 w 224"/>
              <a:gd name="T39" fmla="*/ 4 h 100"/>
              <a:gd name="T40" fmla="*/ 184 w 224"/>
              <a:gd name="T41" fmla="*/ 8 h 100"/>
              <a:gd name="T42" fmla="*/ 196 w 224"/>
              <a:gd name="T43" fmla="*/ 12 h 100"/>
              <a:gd name="T44" fmla="*/ 204 w 224"/>
              <a:gd name="T45" fmla="*/ 20 h 100"/>
              <a:gd name="T46" fmla="*/ 212 w 224"/>
              <a:gd name="T47" fmla="*/ 24 h 100"/>
              <a:gd name="T48" fmla="*/ 216 w 224"/>
              <a:gd name="T49" fmla="*/ 28 h 100"/>
              <a:gd name="T50" fmla="*/ 220 w 224"/>
              <a:gd name="T51" fmla="*/ 36 h 100"/>
              <a:gd name="T52" fmla="*/ 224 w 224"/>
              <a:gd name="T53" fmla="*/ 40 h 100"/>
              <a:gd name="T54" fmla="*/ 224 w 224"/>
              <a:gd name="T55" fmla="*/ 44 h 100"/>
              <a:gd name="T56" fmla="*/ 220 w 224"/>
              <a:gd name="T57" fmla="*/ 48 h 100"/>
              <a:gd name="T58" fmla="*/ 216 w 224"/>
              <a:gd name="T59" fmla="*/ 52 h 100"/>
              <a:gd name="T60" fmla="*/ 212 w 224"/>
              <a:gd name="T61" fmla="*/ 52 h 100"/>
              <a:gd name="T62" fmla="*/ 208 w 224"/>
              <a:gd name="T63" fmla="*/ 56 h 100"/>
              <a:gd name="T64" fmla="*/ 200 w 224"/>
              <a:gd name="T65" fmla="*/ 60 h 100"/>
              <a:gd name="T66" fmla="*/ 192 w 224"/>
              <a:gd name="T67" fmla="*/ 60 h 100"/>
              <a:gd name="T68" fmla="*/ 184 w 224"/>
              <a:gd name="T69" fmla="*/ 64 h 100"/>
              <a:gd name="T70" fmla="*/ 172 w 224"/>
              <a:gd name="T71" fmla="*/ 68 h 100"/>
              <a:gd name="T72" fmla="*/ 160 w 224"/>
              <a:gd name="T73" fmla="*/ 68 h 100"/>
              <a:gd name="T74" fmla="*/ 144 w 224"/>
              <a:gd name="T75" fmla="*/ 72 h 100"/>
              <a:gd name="T76" fmla="*/ 76 w 224"/>
              <a:gd name="T77" fmla="*/ 88 h 100"/>
              <a:gd name="T78" fmla="*/ 44 w 224"/>
              <a:gd name="T79" fmla="*/ 96 h 100"/>
              <a:gd name="T80" fmla="*/ 8 w 224"/>
              <a:gd name="T81" fmla="*/ 100 h 100"/>
              <a:gd name="T82" fmla="*/ 8 w 224"/>
              <a:gd name="T83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24" h="100">
                <a:moveTo>
                  <a:pt x="8" y="100"/>
                </a:moveTo>
                <a:lnTo>
                  <a:pt x="0" y="84"/>
                </a:lnTo>
                <a:lnTo>
                  <a:pt x="24" y="76"/>
                </a:lnTo>
                <a:lnTo>
                  <a:pt x="48" y="68"/>
                </a:lnTo>
                <a:lnTo>
                  <a:pt x="68" y="60"/>
                </a:lnTo>
                <a:lnTo>
                  <a:pt x="84" y="52"/>
                </a:lnTo>
                <a:lnTo>
                  <a:pt x="100" y="48"/>
                </a:lnTo>
                <a:lnTo>
                  <a:pt x="112" y="44"/>
                </a:lnTo>
                <a:lnTo>
                  <a:pt x="120" y="40"/>
                </a:lnTo>
                <a:lnTo>
                  <a:pt x="128" y="36"/>
                </a:lnTo>
                <a:lnTo>
                  <a:pt x="132" y="28"/>
                </a:lnTo>
                <a:lnTo>
                  <a:pt x="140" y="24"/>
                </a:lnTo>
                <a:lnTo>
                  <a:pt x="144" y="20"/>
                </a:lnTo>
                <a:lnTo>
                  <a:pt x="144" y="12"/>
                </a:lnTo>
                <a:lnTo>
                  <a:pt x="144" y="8"/>
                </a:lnTo>
                <a:lnTo>
                  <a:pt x="144" y="4"/>
                </a:lnTo>
                <a:lnTo>
                  <a:pt x="148" y="4"/>
                </a:lnTo>
                <a:lnTo>
                  <a:pt x="156" y="0"/>
                </a:lnTo>
                <a:lnTo>
                  <a:pt x="164" y="4"/>
                </a:lnTo>
                <a:lnTo>
                  <a:pt x="172" y="4"/>
                </a:lnTo>
                <a:lnTo>
                  <a:pt x="184" y="8"/>
                </a:lnTo>
                <a:lnTo>
                  <a:pt x="196" y="12"/>
                </a:lnTo>
                <a:lnTo>
                  <a:pt x="204" y="20"/>
                </a:lnTo>
                <a:lnTo>
                  <a:pt x="212" y="24"/>
                </a:lnTo>
                <a:lnTo>
                  <a:pt x="216" y="28"/>
                </a:lnTo>
                <a:lnTo>
                  <a:pt x="220" y="36"/>
                </a:lnTo>
                <a:lnTo>
                  <a:pt x="224" y="40"/>
                </a:lnTo>
                <a:lnTo>
                  <a:pt x="224" y="44"/>
                </a:lnTo>
                <a:lnTo>
                  <a:pt x="220" y="48"/>
                </a:lnTo>
                <a:lnTo>
                  <a:pt x="216" y="52"/>
                </a:lnTo>
                <a:lnTo>
                  <a:pt x="212" y="52"/>
                </a:lnTo>
                <a:lnTo>
                  <a:pt x="208" y="56"/>
                </a:lnTo>
                <a:lnTo>
                  <a:pt x="200" y="60"/>
                </a:lnTo>
                <a:lnTo>
                  <a:pt x="192" y="60"/>
                </a:lnTo>
                <a:lnTo>
                  <a:pt x="184" y="64"/>
                </a:lnTo>
                <a:lnTo>
                  <a:pt x="172" y="68"/>
                </a:lnTo>
                <a:lnTo>
                  <a:pt x="160" y="68"/>
                </a:lnTo>
                <a:lnTo>
                  <a:pt x="144" y="72"/>
                </a:lnTo>
                <a:lnTo>
                  <a:pt x="76" y="88"/>
                </a:lnTo>
                <a:lnTo>
                  <a:pt x="44" y="96"/>
                </a:lnTo>
                <a:lnTo>
                  <a:pt x="8" y="100"/>
                </a:lnTo>
                <a:lnTo>
                  <a:pt x="8" y="1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Freeform 186">
            <a:extLst>
              <a:ext uri="{FF2B5EF4-FFF2-40B4-BE49-F238E27FC236}">
                <a16:creationId xmlns:a16="http://schemas.microsoft.com/office/drawing/2014/main" xmlns="" id="{4DAC49B7-48CC-4BD2-9341-1A75AA9357D0}"/>
              </a:ext>
            </a:extLst>
          </p:cNvPr>
          <p:cNvSpPr>
            <a:spLocks/>
          </p:cNvSpPr>
          <p:nvPr/>
        </p:nvSpPr>
        <p:spPr bwMode="auto">
          <a:xfrm>
            <a:off x="9512598" y="4902558"/>
            <a:ext cx="1053249" cy="1313430"/>
          </a:xfrm>
          <a:custGeom>
            <a:avLst/>
            <a:gdLst>
              <a:gd name="T0" fmla="*/ 168 w 288"/>
              <a:gd name="T1" fmla="*/ 124 h 284"/>
              <a:gd name="T2" fmla="*/ 180 w 288"/>
              <a:gd name="T3" fmla="*/ 100 h 284"/>
              <a:gd name="T4" fmla="*/ 188 w 288"/>
              <a:gd name="T5" fmla="*/ 84 h 284"/>
              <a:gd name="T6" fmla="*/ 192 w 288"/>
              <a:gd name="T7" fmla="*/ 72 h 284"/>
              <a:gd name="T8" fmla="*/ 192 w 288"/>
              <a:gd name="T9" fmla="*/ 64 h 284"/>
              <a:gd name="T10" fmla="*/ 192 w 288"/>
              <a:gd name="T11" fmla="*/ 56 h 284"/>
              <a:gd name="T12" fmla="*/ 184 w 288"/>
              <a:gd name="T13" fmla="*/ 56 h 284"/>
              <a:gd name="T14" fmla="*/ 168 w 288"/>
              <a:gd name="T15" fmla="*/ 60 h 284"/>
              <a:gd name="T16" fmla="*/ 152 w 288"/>
              <a:gd name="T17" fmla="*/ 60 h 284"/>
              <a:gd name="T18" fmla="*/ 132 w 288"/>
              <a:gd name="T19" fmla="*/ 60 h 284"/>
              <a:gd name="T20" fmla="*/ 104 w 288"/>
              <a:gd name="T21" fmla="*/ 64 h 284"/>
              <a:gd name="T22" fmla="*/ 72 w 288"/>
              <a:gd name="T23" fmla="*/ 64 h 284"/>
              <a:gd name="T24" fmla="*/ 52 w 288"/>
              <a:gd name="T25" fmla="*/ 36 h 284"/>
              <a:gd name="T26" fmla="*/ 84 w 288"/>
              <a:gd name="T27" fmla="*/ 32 h 284"/>
              <a:gd name="T28" fmla="*/ 132 w 288"/>
              <a:gd name="T29" fmla="*/ 28 h 284"/>
              <a:gd name="T30" fmla="*/ 156 w 288"/>
              <a:gd name="T31" fmla="*/ 24 h 284"/>
              <a:gd name="T32" fmla="*/ 176 w 288"/>
              <a:gd name="T33" fmla="*/ 20 h 284"/>
              <a:gd name="T34" fmla="*/ 192 w 288"/>
              <a:gd name="T35" fmla="*/ 16 h 284"/>
              <a:gd name="T36" fmla="*/ 200 w 288"/>
              <a:gd name="T37" fmla="*/ 12 h 284"/>
              <a:gd name="T38" fmla="*/ 216 w 288"/>
              <a:gd name="T39" fmla="*/ 4 h 284"/>
              <a:gd name="T40" fmla="*/ 228 w 288"/>
              <a:gd name="T41" fmla="*/ 0 h 284"/>
              <a:gd name="T42" fmla="*/ 244 w 288"/>
              <a:gd name="T43" fmla="*/ 8 h 284"/>
              <a:gd name="T44" fmla="*/ 264 w 288"/>
              <a:gd name="T45" fmla="*/ 20 h 284"/>
              <a:gd name="T46" fmla="*/ 284 w 288"/>
              <a:gd name="T47" fmla="*/ 28 h 284"/>
              <a:gd name="T48" fmla="*/ 288 w 288"/>
              <a:gd name="T49" fmla="*/ 36 h 284"/>
              <a:gd name="T50" fmla="*/ 284 w 288"/>
              <a:gd name="T51" fmla="*/ 44 h 284"/>
              <a:gd name="T52" fmla="*/ 276 w 288"/>
              <a:gd name="T53" fmla="*/ 52 h 284"/>
              <a:gd name="T54" fmla="*/ 264 w 288"/>
              <a:gd name="T55" fmla="*/ 64 h 284"/>
              <a:gd name="T56" fmla="*/ 252 w 288"/>
              <a:gd name="T57" fmla="*/ 88 h 284"/>
              <a:gd name="T58" fmla="*/ 240 w 288"/>
              <a:gd name="T59" fmla="*/ 124 h 284"/>
              <a:gd name="T60" fmla="*/ 220 w 288"/>
              <a:gd name="T61" fmla="*/ 160 h 284"/>
              <a:gd name="T62" fmla="*/ 192 w 288"/>
              <a:gd name="T63" fmla="*/ 196 h 284"/>
              <a:gd name="T64" fmla="*/ 156 w 288"/>
              <a:gd name="T65" fmla="*/ 224 h 284"/>
              <a:gd name="T66" fmla="*/ 108 w 288"/>
              <a:gd name="T67" fmla="*/ 252 h 284"/>
              <a:gd name="T68" fmla="*/ 60 w 288"/>
              <a:gd name="T69" fmla="*/ 272 h 284"/>
              <a:gd name="T70" fmla="*/ 36 w 288"/>
              <a:gd name="T71" fmla="*/ 280 h 284"/>
              <a:gd name="T72" fmla="*/ 16 w 288"/>
              <a:gd name="T73" fmla="*/ 284 h 284"/>
              <a:gd name="T74" fmla="*/ 4 w 288"/>
              <a:gd name="T75" fmla="*/ 284 h 284"/>
              <a:gd name="T76" fmla="*/ 0 w 288"/>
              <a:gd name="T77" fmla="*/ 284 h 284"/>
              <a:gd name="T78" fmla="*/ 0 w 288"/>
              <a:gd name="T79" fmla="*/ 276 h 284"/>
              <a:gd name="T80" fmla="*/ 12 w 288"/>
              <a:gd name="T81" fmla="*/ 264 h 284"/>
              <a:gd name="T82" fmla="*/ 32 w 288"/>
              <a:gd name="T83" fmla="*/ 252 h 284"/>
              <a:gd name="T84" fmla="*/ 60 w 288"/>
              <a:gd name="T85" fmla="*/ 236 h 284"/>
              <a:gd name="T86" fmla="*/ 92 w 288"/>
              <a:gd name="T87" fmla="*/ 216 h 284"/>
              <a:gd name="T88" fmla="*/ 120 w 288"/>
              <a:gd name="T89" fmla="*/ 196 h 284"/>
              <a:gd name="T90" fmla="*/ 144 w 288"/>
              <a:gd name="T91" fmla="*/ 168 h 284"/>
              <a:gd name="T92" fmla="*/ 160 w 288"/>
              <a:gd name="T93" fmla="*/ 140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88" h="284">
                <a:moveTo>
                  <a:pt x="160" y="140"/>
                </a:moveTo>
                <a:lnTo>
                  <a:pt x="168" y="124"/>
                </a:lnTo>
                <a:lnTo>
                  <a:pt x="176" y="112"/>
                </a:lnTo>
                <a:lnTo>
                  <a:pt x="180" y="100"/>
                </a:lnTo>
                <a:lnTo>
                  <a:pt x="184" y="92"/>
                </a:lnTo>
                <a:lnTo>
                  <a:pt x="188" y="84"/>
                </a:lnTo>
                <a:lnTo>
                  <a:pt x="192" y="76"/>
                </a:lnTo>
                <a:lnTo>
                  <a:pt x="192" y="72"/>
                </a:lnTo>
                <a:lnTo>
                  <a:pt x="192" y="68"/>
                </a:lnTo>
                <a:lnTo>
                  <a:pt x="192" y="64"/>
                </a:lnTo>
                <a:lnTo>
                  <a:pt x="192" y="60"/>
                </a:lnTo>
                <a:lnTo>
                  <a:pt x="192" y="56"/>
                </a:lnTo>
                <a:lnTo>
                  <a:pt x="192" y="56"/>
                </a:lnTo>
                <a:lnTo>
                  <a:pt x="184" y="56"/>
                </a:lnTo>
                <a:lnTo>
                  <a:pt x="176" y="56"/>
                </a:lnTo>
                <a:lnTo>
                  <a:pt x="168" y="60"/>
                </a:lnTo>
                <a:lnTo>
                  <a:pt x="160" y="60"/>
                </a:lnTo>
                <a:lnTo>
                  <a:pt x="152" y="60"/>
                </a:lnTo>
                <a:lnTo>
                  <a:pt x="144" y="60"/>
                </a:lnTo>
                <a:lnTo>
                  <a:pt x="132" y="60"/>
                </a:lnTo>
                <a:lnTo>
                  <a:pt x="120" y="64"/>
                </a:lnTo>
                <a:lnTo>
                  <a:pt x="104" y="64"/>
                </a:lnTo>
                <a:lnTo>
                  <a:pt x="88" y="64"/>
                </a:lnTo>
                <a:lnTo>
                  <a:pt x="72" y="64"/>
                </a:lnTo>
                <a:lnTo>
                  <a:pt x="52" y="64"/>
                </a:lnTo>
                <a:lnTo>
                  <a:pt x="52" y="36"/>
                </a:lnTo>
                <a:lnTo>
                  <a:pt x="68" y="36"/>
                </a:lnTo>
                <a:lnTo>
                  <a:pt x="84" y="32"/>
                </a:lnTo>
                <a:lnTo>
                  <a:pt x="108" y="32"/>
                </a:lnTo>
                <a:lnTo>
                  <a:pt x="132" y="28"/>
                </a:lnTo>
                <a:lnTo>
                  <a:pt x="144" y="28"/>
                </a:lnTo>
                <a:lnTo>
                  <a:pt x="156" y="24"/>
                </a:lnTo>
                <a:lnTo>
                  <a:pt x="168" y="24"/>
                </a:lnTo>
                <a:lnTo>
                  <a:pt x="176" y="20"/>
                </a:lnTo>
                <a:lnTo>
                  <a:pt x="184" y="20"/>
                </a:lnTo>
                <a:lnTo>
                  <a:pt x="192" y="16"/>
                </a:lnTo>
                <a:lnTo>
                  <a:pt x="196" y="16"/>
                </a:lnTo>
                <a:lnTo>
                  <a:pt x="200" y="12"/>
                </a:lnTo>
                <a:lnTo>
                  <a:pt x="208" y="8"/>
                </a:lnTo>
                <a:lnTo>
                  <a:pt x="216" y="4"/>
                </a:lnTo>
                <a:lnTo>
                  <a:pt x="224" y="0"/>
                </a:lnTo>
                <a:lnTo>
                  <a:pt x="228" y="0"/>
                </a:lnTo>
                <a:lnTo>
                  <a:pt x="236" y="4"/>
                </a:lnTo>
                <a:lnTo>
                  <a:pt x="244" y="8"/>
                </a:lnTo>
                <a:lnTo>
                  <a:pt x="256" y="12"/>
                </a:lnTo>
                <a:lnTo>
                  <a:pt x="264" y="20"/>
                </a:lnTo>
                <a:lnTo>
                  <a:pt x="276" y="24"/>
                </a:lnTo>
                <a:lnTo>
                  <a:pt x="284" y="28"/>
                </a:lnTo>
                <a:lnTo>
                  <a:pt x="288" y="32"/>
                </a:lnTo>
                <a:lnTo>
                  <a:pt x="288" y="36"/>
                </a:lnTo>
                <a:lnTo>
                  <a:pt x="288" y="40"/>
                </a:lnTo>
                <a:lnTo>
                  <a:pt x="284" y="44"/>
                </a:lnTo>
                <a:lnTo>
                  <a:pt x="284" y="48"/>
                </a:lnTo>
                <a:lnTo>
                  <a:pt x="276" y="52"/>
                </a:lnTo>
                <a:lnTo>
                  <a:pt x="272" y="56"/>
                </a:lnTo>
                <a:lnTo>
                  <a:pt x="264" y="64"/>
                </a:lnTo>
                <a:lnTo>
                  <a:pt x="260" y="76"/>
                </a:lnTo>
                <a:lnTo>
                  <a:pt x="252" y="88"/>
                </a:lnTo>
                <a:lnTo>
                  <a:pt x="248" y="108"/>
                </a:lnTo>
                <a:lnTo>
                  <a:pt x="240" y="124"/>
                </a:lnTo>
                <a:lnTo>
                  <a:pt x="232" y="140"/>
                </a:lnTo>
                <a:lnTo>
                  <a:pt x="220" y="160"/>
                </a:lnTo>
                <a:lnTo>
                  <a:pt x="208" y="176"/>
                </a:lnTo>
                <a:lnTo>
                  <a:pt x="192" y="196"/>
                </a:lnTo>
                <a:lnTo>
                  <a:pt x="176" y="212"/>
                </a:lnTo>
                <a:lnTo>
                  <a:pt x="156" y="224"/>
                </a:lnTo>
                <a:lnTo>
                  <a:pt x="132" y="240"/>
                </a:lnTo>
                <a:lnTo>
                  <a:pt x="108" y="252"/>
                </a:lnTo>
                <a:lnTo>
                  <a:pt x="84" y="264"/>
                </a:lnTo>
                <a:lnTo>
                  <a:pt x="60" y="272"/>
                </a:lnTo>
                <a:lnTo>
                  <a:pt x="44" y="276"/>
                </a:lnTo>
                <a:lnTo>
                  <a:pt x="36" y="280"/>
                </a:lnTo>
                <a:lnTo>
                  <a:pt x="24" y="284"/>
                </a:lnTo>
                <a:lnTo>
                  <a:pt x="16" y="284"/>
                </a:lnTo>
                <a:lnTo>
                  <a:pt x="8" y="284"/>
                </a:lnTo>
                <a:lnTo>
                  <a:pt x="4" y="284"/>
                </a:lnTo>
                <a:lnTo>
                  <a:pt x="0" y="284"/>
                </a:lnTo>
                <a:lnTo>
                  <a:pt x="0" y="284"/>
                </a:lnTo>
                <a:lnTo>
                  <a:pt x="0" y="280"/>
                </a:lnTo>
                <a:lnTo>
                  <a:pt x="0" y="276"/>
                </a:lnTo>
                <a:lnTo>
                  <a:pt x="4" y="272"/>
                </a:lnTo>
                <a:lnTo>
                  <a:pt x="12" y="264"/>
                </a:lnTo>
                <a:lnTo>
                  <a:pt x="20" y="260"/>
                </a:lnTo>
                <a:lnTo>
                  <a:pt x="32" y="252"/>
                </a:lnTo>
                <a:lnTo>
                  <a:pt x="44" y="244"/>
                </a:lnTo>
                <a:lnTo>
                  <a:pt x="60" y="236"/>
                </a:lnTo>
                <a:lnTo>
                  <a:pt x="80" y="228"/>
                </a:lnTo>
                <a:lnTo>
                  <a:pt x="92" y="216"/>
                </a:lnTo>
                <a:lnTo>
                  <a:pt x="108" y="208"/>
                </a:lnTo>
                <a:lnTo>
                  <a:pt x="120" y="196"/>
                </a:lnTo>
                <a:lnTo>
                  <a:pt x="132" y="184"/>
                </a:lnTo>
                <a:lnTo>
                  <a:pt x="144" y="168"/>
                </a:lnTo>
                <a:lnTo>
                  <a:pt x="152" y="156"/>
                </a:lnTo>
                <a:lnTo>
                  <a:pt x="160" y="140"/>
                </a:lnTo>
                <a:lnTo>
                  <a:pt x="160" y="1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1" name="Freeform 187">
            <a:extLst>
              <a:ext uri="{FF2B5EF4-FFF2-40B4-BE49-F238E27FC236}">
                <a16:creationId xmlns:a16="http://schemas.microsoft.com/office/drawing/2014/main" xmlns="" id="{8767EFDE-2B50-457D-AE5E-44614106ED1B}"/>
              </a:ext>
            </a:extLst>
          </p:cNvPr>
          <p:cNvSpPr>
            <a:spLocks/>
          </p:cNvSpPr>
          <p:nvPr/>
        </p:nvSpPr>
        <p:spPr bwMode="auto">
          <a:xfrm>
            <a:off x="9688140" y="5309537"/>
            <a:ext cx="1389704" cy="998947"/>
          </a:xfrm>
          <a:custGeom>
            <a:avLst/>
            <a:gdLst>
              <a:gd name="T0" fmla="*/ 320 w 380"/>
              <a:gd name="T1" fmla="*/ 212 h 216"/>
              <a:gd name="T2" fmla="*/ 308 w 380"/>
              <a:gd name="T3" fmla="*/ 212 h 216"/>
              <a:gd name="T4" fmla="*/ 296 w 380"/>
              <a:gd name="T5" fmla="*/ 212 h 216"/>
              <a:gd name="T6" fmla="*/ 284 w 380"/>
              <a:gd name="T7" fmla="*/ 212 h 216"/>
              <a:gd name="T8" fmla="*/ 272 w 380"/>
              <a:gd name="T9" fmla="*/ 216 h 216"/>
              <a:gd name="T10" fmla="*/ 264 w 380"/>
              <a:gd name="T11" fmla="*/ 216 h 216"/>
              <a:gd name="T12" fmla="*/ 256 w 380"/>
              <a:gd name="T13" fmla="*/ 216 h 216"/>
              <a:gd name="T14" fmla="*/ 252 w 380"/>
              <a:gd name="T15" fmla="*/ 216 h 216"/>
              <a:gd name="T16" fmla="*/ 248 w 380"/>
              <a:gd name="T17" fmla="*/ 216 h 216"/>
              <a:gd name="T18" fmla="*/ 236 w 380"/>
              <a:gd name="T19" fmla="*/ 216 h 216"/>
              <a:gd name="T20" fmla="*/ 228 w 380"/>
              <a:gd name="T21" fmla="*/ 212 h 216"/>
              <a:gd name="T22" fmla="*/ 220 w 380"/>
              <a:gd name="T23" fmla="*/ 212 h 216"/>
              <a:gd name="T24" fmla="*/ 212 w 380"/>
              <a:gd name="T25" fmla="*/ 208 h 216"/>
              <a:gd name="T26" fmla="*/ 204 w 380"/>
              <a:gd name="T27" fmla="*/ 200 h 216"/>
              <a:gd name="T28" fmla="*/ 196 w 380"/>
              <a:gd name="T29" fmla="*/ 192 h 216"/>
              <a:gd name="T30" fmla="*/ 180 w 380"/>
              <a:gd name="T31" fmla="*/ 180 h 216"/>
              <a:gd name="T32" fmla="*/ 164 w 380"/>
              <a:gd name="T33" fmla="*/ 164 h 216"/>
              <a:gd name="T34" fmla="*/ 144 w 380"/>
              <a:gd name="T35" fmla="*/ 144 h 216"/>
              <a:gd name="T36" fmla="*/ 128 w 380"/>
              <a:gd name="T37" fmla="*/ 124 h 216"/>
              <a:gd name="T38" fmla="*/ 88 w 380"/>
              <a:gd name="T39" fmla="*/ 84 h 216"/>
              <a:gd name="T40" fmla="*/ 68 w 380"/>
              <a:gd name="T41" fmla="*/ 64 h 216"/>
              <a:gd name="T42" fmla="*/ 44 w 380"/>
              <a:gd name="T43" fmla="*/ 44 h 216"/>
              <a:gd name="T44" fmla="*/ 24 w 380"/>
              <a:gd name="T45" fmla="*/ 24 h 216"/>
              <a:gd name="T46" fmla="*/ 0 w 380"/>
              <a:gd name="T47" fmla="*/ 0 h 216"/>
              <a:gd name="T48" fmla="*/ 8 w 380"/>
              <a:gd name="T49" fmla="*/ 0 h 216"/>
              <a:gd name="T50" fmla="*/ 20 w 380"/>
              <a:gd name="T51" fmla="*/ 0 h 216"/>
              <a:gd name="T52" fmla="*/ 32 w 380"/>
              <a:gd name="T53" fmla="*/ 4 h 216"/>
              <a:gd name="T54" fmla="*/ 44 w 380"/>
              <a:gd name="T55" fmla="*/ 8 h 216"/>
              <a:gd name="T56" fmla="*/ 52 w 380"/>
              <a:gd name="T57" fmla="*/ 12 h 216"/>
              <a:gd name="T58" fmla="*/ 64 w 380"/>
              <a:gd name="T59" fmla="*/ 20 h 216"/>
              <a:gd name="T60" fmla="*/ 84 w 380"/>
              <a:gd name="T61" fmla="*/ 32 h 216"/>
              <a:gd name="T62" fmla="*/ 104 w 380"/>
              <a:gd name="T63" fmla="*/ 48 h 216"/>
              <a:gd name="T64" fmla="*/ 128 w 380"/>
              <a:gd name="T65" fmla="*/ 68 h 216"/>
              <a:gd name="T66" fmla="*/ 152 w 380"/>
              <a:gd name="T67" fmla="*/ 84 h 216"/>
              <a:gd name="T68" fmla="*/ 176 w 380"/>
              <a:gd name="T69" fmla="*/ 100 h 216"/>
              <a:gd name="T70" fmla="*/ 200 w 380"/>
              <a:gd name="T71" fmla="*/ 120 h 216"/>
              <a:gd name="T72" fmla="*/ 232 w 380"/>
              <a:gd name="T73" fmla="*/ 136 h 216"/>
              <a:gd name="T74" fmla="*/ 248 w 380"/>
              <a:gd name="T75" fmla="*/ 144 h 216"/>
              <a:gd name="T76" fmla="*/ 264 w 380"/>
              <a:gd name="T77" fmla="*/ 152 h 216"/>
              <a:gd name="T78" fmla="*/ 284 w 380"/>
              <a:gd name="T79" fmla="*/ 156 h 216"/>
              <a:gd name="T80" fmla="*/ 304 w 380"/>
              <a:gd name="T81" fmla="*/ 164 h 216"/>
              <a:gd name="T82" fmla="*/ 320 w 380"/>
              <a:gd name="T83" fmla="*/ 168 h 216"/>
              <a:gd name="T84" fmla="*/ 336 w 380"/>
              <a:gd name="T85" fmla="*/ 176 h 216"/>
              <a:gd name="T86" fmla="*/ 348 w 380"/>
              <a:gd name="T87" fmla="*/ 180 h 216"/>
              <a:gd name="T88" fmla="*/ 360 w 380"/>
              <a:gd name="T89" fmla="*/ 184 h 216"/>
              <a:gd name="T90" fmla="*/ 368 w 380"/>
              <a:gd name="T91" fmla="*/ 188 h 216"/>
              <a:gd name="T92" fmla="*/ 376 w 380"/>
              <a:gd name="T93" fmla="*/ 192 h 216"/>
              <a:gd name="T94" fmla="*/ 380 w 380"/>
              <a:gd name="T95" fmla="*/ 196 h 216"/>
              <a:gd name="T96" fmla="*/ 380 w 380"/>
              <a:gd name="T97" fmla="*/ 196 h 216"/>
              <a:gd name="T98" fmla="*/ 380 w 380"/>
              <a:gd name="T99" fmla="*/ 200 h 216"/>
              <a:gd name="T100" fmla="*/ 376 w 380"/>
              <a:gd name="T101" fmla="*/ 200 h 216"/>
              <a:gd name="T102" fmla="*/ 372 w 380"/>
              <a:gd name="T103" fmla="*/ 204 h 216"/>
              <a:gd name="T104" fmla="*/ 364 w 380"/>
              <a:gd name="T105" fmla="*/ 204 h 216"/>
              <a:gd name="T106" fmla="*/ 356 w 380"/>
              <a:gd name="T107" fmla="*/ 208 h 216"/>
              <a:gd name="T108" fmla="*/ 344 w 380"/>
              <a:gd name="T109" fmla="*/ 208 h 216"/>
              <a:gd name="T110" fmla="*/ 332 w 380"/>
              <a:gd name="T111" fmla="*/ 208 h 216"/>
              <a:gd name="T112" fmla="*/ 320 w 380"/>
              <a:gd name="T113" fmla="*/ 212 h 216"/>
              <a:gd name="T114" fmla="*/ 320 w 380"/>
              <a:gd name="T115" fmla="*/ 212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80" h="216">
                <a:moveTo>
                  <a:pt x="320" y="212"/>
                </a:moveTo>
                <a:lnTo>
                  <a:pt x="308" y="212"/>
                </a:lnTo>
                <a:lnTo>
                  <a:pt x="296" y="212"/>
                </a:lnTo>
                <a:lnTo>
                  <a:pt x="284" y="212"/>
                </a:lnTo>
                <a:lnTo>
                  <a:pt x="272" y="216"/>
                </a:lnTo>
                <a:lnTo>
                  <a:pt x="264" y="216"/>
                </a:lnTo>
                <a:lnTo>
                  <a:pt x="256" y="216"/>
                </a:lnTo>
                <a:lnTo>
                  <a:pt x="252" y="216"/>
                </a:lnTo>
                <a:lnTo>
                  <a:pt x="248" y="216"/>
                </a:lnTo>
                <a:lnTo>
                  <a:pt x="236" y="216"/>
                </a:lnTo>
                <a:lnTo>
                  <a:pt x="228" y="212"/>
                </a:lnTo>
                <a:lnTo>
                  <a:pt x="220" y="212"/>
                </a:lnTo>
                <a:lnTo>
                  <a:pt x="212" y="208"/>
                </a:lnTo>
                <a:lnTo>
                  <a:pt x="204" y="200"/>
                </a:lnTo>
                <a:lnTo>
                  <a:pt x="196" y="192"/>
                </a:lnTo>
                <a:lnTo>
                  <a:pt x="180" y="180"/>
                </a:lnTo>
                <a:lnTo>
                  <a:pt x="164" y="164"/>
                </a:lnTo>
                <a:lnTo>
                  <a:pt x="144" y="144"/>
                </a:lnTo>
                <a:lnTo>
                  <a:pt x="128" y="124"/>
                </a:lnTo>
                <a:lnTo>
                  <a:pt x="88" y="84"/>
                </a:lnTo>
                <a:lnTo>
                  <a:pt x="68" y="64"/>
                </a:lnTo>
                <a:lnTo>
                  <a:pt x="44" y="44"/>
                </a:lnTo>
                <a:lnTo>
                  <a:pt x="24" y="24"/>
                </a:lnTo>
                <a:lnTo>
                  <a:pt x="0" y="0"/>
                </a:lnTo>
                <a:lnTo>
                  <a:pt x="8" y="0"/>
                </a:lnTo>
                <a:lnTo>
                  <a:pt x="20" y="0"/>
                </a:lnTo>
                <a:lnTo>
                  <a:pt x="32" y="4"/>
                </a:lnTo>
                <a:lnTo>
                  <a:pt x="44" y="8"/>
                </a:lnTo>
                <a:lnTo>
                  <a:pt x="52" y="12"/>
                </a:lnTo>
                <a:lnTo>
                  <a:pt x="64" y="20"/>
                </a:lnTo>
                <a:lnTo>
                  <a:pt x="84" y="32"/>
                </a:lnTo>
                <a:lnTo>
                  <a:pt x="104" y="48"/>
                </a:lnTo>
                <a:lnTo>
                  <a:pt x="128" y="68"/>
                </a:lnTo>
                <a:lnTo>
                  <a:pt x="152" y="84"/>
                </a:lnTo>
                <a:lnTo>
                  <a:pt x="176" y="100"/>
                </a:lnTo>
                <a:lnTo>
                  <a:pt x="200" y="120"/>
                </a:lnTo>
                <a:lnTo>
                  <a:pt x="232" y="136"/>
                </a:lnTo>
                <a:lnTo>
                  <a:pt x="248" y="144"/>
                </a:lnTo>
                <a:lnTo>
                  <a:pt x="264" y="152"/>
                </a:lnTo>
                <a:lnTo>
                  <a:pt x="284" y="156"/>
                </a:lnTo>
                <a:lnTo>
                  <a:pt x="304" y="164"/>
                </a:lnTo>
                <a:lnTo>
                  <a:pt x="320" y="168"/>
                </a:lnTo>
                <a:lnTo>
                  <a:pt x="336" y="176"/>
                </a:lnTo>
                <a:lnTo>
                  <a:pt x="348" y="180"/>
                </a:lnTo>
                <a:lnTo>
                  <a:pt x="360" y="184"/>
                </a:lnTo>
                <a:lnTo>
                  <a:pt x="368" y="188"/>
                </a:lnTo>
                <a:lnTo>
                  <a:pt x="376" y="192"/>
                </a:lnTo>
                <a:lnTo>
                  <a:pt x="380" y="196"/>
                </a:lnTo>
                <a:lnTo>
                  <a:pt x="380" y="196"/>
                </a:lnTo>
                <a:lnTo>
                  <a:pt x="380" y="200"/>
                </a:lnTo>
                <a:lnTo>
                  <a:pt x="376" y="200"/>
                </a:lnTo>
                <a:lnTo>
                  <a:pt x="372" y="204"/>
                </a:lnTo>
                <a:lnTo>
                  <a:pt x="364" y="204"/>
                </a:lnTo>
                <a:lnTo>
                  <a:pt x="356" y="208"/>
                </a:lnTo>
                <a:lnTo>
                  <a:pt x="344" y="208"/>
                </a:lnTo>
                <a:lnTo>
                  <a:pt x="332" y="208"/>
                </a:lnTo>
                <a:lnTo>
                  <a:pt x="320" y="212"/>
                </a:lnTo>
                <a:lnTo>
                  <a:pt x="320" y="2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2" name="Freeform 188">
            <a:extLst>
              <a:ext uri="{FF2B5EF4-FFF2-40B4-BE49-F238E27FC236}">
                <a16:creationId xmlns:a16="http://schemas.microsoft.com/office/drawing/2014/main" xmlns="" id="{349DCDDA-7F43-4479-ADA7-33F9102888A4}"/>
              </a:ext>
            </a:extLst>
          </p:cNvPr>
          <p:cNvSpPr>
            <a:spLocks/>
          </p:cNvSpPr>
          <p:nvPr/>
        </p:nvSpPr>
        <p:spPr bwMode="auto">
          <a:xfrm>
            <a:off x="8751918" y="5087548"/>
            <a:ext cx="629024" cy="1220935"/>
          </a:xfrm>
          <a:custGeom>
            <a:avLst/>
            <a:gdLst>
              <a:gd name="T0" fmla="*/ 28 w 172"/>
              <a:gd name="T1" fmla="*/ 20 h 264"/>
              <a:gd name="T2" fmla="*/ 24 w 172"/>
              <a:gd name="T3" fmla="*/ 12 h 264"/>
              <a:gd name="T4" fmla="*/ 24 w 172"/>
              <a:gd name="T5" fmla="*/ 4 h 264"/>
              <a:gd name="T6" fmla="*/ 40 w 172"/>
              <a:gd name="T7" fmla="*/ 0 h 264"/>
              <a:gd name="T8" fmla="*/ 60 w 172"/>
              <a:gd name="T9" fmla="*/ 4 h 264"/>
              <a:gd name="T10" fmla="*/ 80 w 172"/>
              <a:gd name="T11" fmla="*/ 12 h 264"/>
              <a:gd name="T12" fmla="*/ 88 w 172"/>
              <a:gd name="T13" fmla="*/ 20 h 264"/>
              <a:gd name="T14" fmla="*/ 92 w 172"/>
              <a:gd name="T15" fmla="*/ 32 h 264"/>
              <a:gd name="T16" fmla="*/ 88 w 172"/>
              <a:gd name="T17" fmla="*/ 60 h 264"/>
              <a:gd name="T18" fmla="*/ 84 w 172"/>
              <a:gd name="T19" fmla="*/ 100 h 264"/>
              <a:gd name="T20" fmla="*/ 76 w 172"/>
              <a:gd name="T21" fmla="*/ 136 h 264"/>
              <a:gd name="T22" fmla="*/ 76 w 172"/>
              <a:gd name="T23" fmla="*/ 156 h 264"/>
              <a:gd name="T24" fmla="*/ 72 w 172"/>
              <a:gd name="T25" fmla="*/ 168 h 264"/>
              <a:gd name="T26" fmla="*/ 72 w 172"/>
              <a:gd name="T27" fmla="*/ 176 h 264"/>
              <a:gd name="T28" fmla="*/ 72 w 172"/>
              <a:gd name="T29" fmla="*/ 176 h 264"/>
              <a:gd name="T30" fmla="*/ 76 w 172"/>
              <a:gd name="T31" fmla="*/ 172 h 264"/>
              <a:gd name="T32" fmla="*/ 88 w 172"/>
              <a:gd name="T33" fmla="*/ 164 h 264"/>
              <a:gd name="T34" fmla="*/ 104 w 172"/>
              <a:gd name="T35" fmla="*/ 152 h 264"/>
              <a:gd name="T36" fmla="*/ 124 w 172"/>
              <a:gd name="T37" fmla="*/ 140 h 264"/>
              <a:gd name="T38" fmla="*/ 144 w 172"/>
              <a:gd name="T39" fmla="*/ 128 h 264"/>
              <a:gd name="T40" fmla="*/ 156 w 172"/>
              <a:gd name="T41" fmla="*/ 124 h 264"/>
              <a:gd name="T42" fmla="*/ 168 w 172"/>
              <a:gd name="T43" fmla="*/ 124 h 264"/>
              <a:gd name="T44" fmla="*/ 172 w 172"/>
              <a:gd name="T45" fmla="*/ 128 h 264"/>
              <a:gd name="T46" fmla="*/ 168 w 172"/>
              <a:gd name="T47" fmla="*/ 136 h 264"/>
              <a:gd name="T48" fmla="*/ 156 w 172"/>
              <a:gd name="T49" fmla="*/ 152 h 264"/>
              <a:gd name="T50" fmla="*/ 136 w 172"/>
              <a:gd name="T51" fmla="*/ 172 h 264"/>
              <a:gd name="T52" fmla="*/ 112 w 172"/>
              <a:gd name="T53" fmla="*/ 196 h 264"/>
              <a:gd name="T54" fmla="*/ 88 w 172"/>
              <a:gd name="T55" fmla="*/ 216 h 264"/>
              <a:gd name="T56" fmla="*/ 68 w 172"/>
              <a:gd name="T57" fmla="*/ 232 h 264"/>
              <a:gd name="T58" fmla="*/ 56 w 172"/>
              <a:gd name="T59" fmla="*/ 244 h 264"/>
              <a:gd name="T60" fmla="*/ 48 w 172"/>
              <a:gd name="T61" fmla="*/ 256 h 264"/>
              <a:gd name="T62" fmla="*/ 32 w 172"/>
              <a:gd name="T63" fmla="*/ 264 h 264"/>
              <a:gd name="T64" fmla="*/ 20 w 172"/>
              <a:gd name="T65" fmla="*/ 264 h 264"/>
              <a:gd name="T66" fmla="*/ 8 w 172"/>
              <a:gd name="T67" fmla="*/ 256 h 264"/>
              <a:gd name="T68" fmla="*/ 4 w 172"/>
              <a:gd name="T69" fmla="*/ 240 h 264"/>
              <a:gd name="T70" fmla="*/ 0 w 172"/>
              <a:gd name="T71" fmla="*/ 224 h 264"/>
              <a:gd name="T72" fmla="*/ 0 w 172"/>
              <a:gd name="T73" fmla="*/ 208 h 264"/>
              <a:gd name="T74" fmla="*/ 8 w 172"/>
              <a:gd name="T75" fmla="*/ 196 h 264"/>
              <a:gd name="T76" fmla="*/ 20 w 172"/>
              <a:gd name="T77" fmla="*/ 180 h 264"/>
              <a:gd name="T78" fmla="*/ 24 w 172"/>
              <a:gd name="T79" fmla="*/ 164 h 264"/>
              <a:gd name="T80" fmla="*/ 28 w 172"/>
              <a:gd name="T81" fmla="*/ 144 h 264"/>
              <a:gd name="T82" fmla="*/ 36 w 172"/>
              <a:gd name="T83" fmla="*/ 104 h 264"/>
              <a:gd name="T84" fmla="*/ 36 w 172"/>
              <a:gd name="T85" fmla="*/ 68 h 264"/>
              <a:gd name="T86" fmla="*/ 36 w 172"/>
              <a:gd name="T87" fmla="*/ 44 h 264"/>
              <a:gd name="T88" fmla="*/ 28 w 172"/>
              <a:gd name="T89" fmla="*/ 28 h 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2" h="264">
                <a:moveTo>
                  <a:pt x="28" y="28"/>
                </a:moveTo>
                <a:lnTo>
                  <a:pt x="28" y="20"/>
                </a:lnTo>
                <a:lnTo>
                  <a:pt x="24" y="16"/>
                </a:lnTo>
                <a:lnTo>
                  <a:pt x="24" y="12"/>
                </a:lnTo>
                <a:lnTo>
                  <a:pt x="24" y="8"/>
                </a:lnTo>
                <a:lnTo>
                  <a:pt x="24" y="4"/>
                </a:lnTo>
                <a:lnTo>
                  <a:pt x="32" y="0"/>
                </a:lnTo>
                <a:lnTo>
                  <a:pt x="40" y="0"/>
                </a:lnTo>
                <a:lnTo>
                  <a:pt x="52" y="4"/>
                </a:lnTo>
                <a:lnTo>
                  <a:pt x="60" y="4"/>
                </a:lnTo>
                <a:lnTo>
                  <a:pt x="72" y="8"/>
                </a:lnTo>
                <a:lnTo>
                  <a:pt x="80" y="12"/>
                </a:lnTo>
                <a:lnTo>
                  <a:pt x="88" y="16"/>
                </a:lnTo>
                <a:lnTo>
                  <a:pt x="88" y="20"/>
                </a:lnTo>
                <a:lnTo>
                  <a:pt x="92" y="24"/>
                </a:lnTo>
                <a:lnTo>
                  <a:pt x="92" y="32"/>
                </a:lnTo>
                <a:lnTo>
                  <a:pt x="92" y="44"/>
                </a:lnTo>
                <a:lnTo>
                  <a:pt x="88" y="60"/>
                </a:lnTo>
                <a:lnTo>
                  <a:pt x="88" y="76"/>
                </a:lnTo>
                <a:lnTo>
                  <a:pt x="84" y="100"/>
                </a:lnTo>
                <a:lnTo>
                  <a:pt x="80" y="124"/>
                </a:lnTo>
                <a:lnTo>
                  <a:pt x="76" y="136"/>
                </a:lnTo>
                <a:lnTo>
                  <a:pt x="76" y="148"/>
                </a:lnTo>
                <a:lnTo>
                  <a:pt x="76" y="156"/>
                </a:lnTo>
                <a:lnTo>
                  <a:pt x="72" y="164"/>
                </a:lnTo>
                <a:lnTo>
                  <a:pt x="72" y="168"/>
                </a:lnTo>
                <a:lnTo>
                  <a:pt x="72" y="172"/>
                </a:lnTo>
                <a:lnTo>
                  <a:pt x="72" y="176"/>
                </a:lnTo>
                <a:lnTo>
                  <a:pt x="72" y="176"/>
                </a:lnTo>
                <a:lnTo>
                  <a:pt x="72" y="176"/>
                </a:lnTo>
                <a:lnTo>
                  <a:pt x="72" y="172"/>
                </a:lnTo>
                <a:lnTo>
                  <a:pt x="76" y="172"/>
                </a:lnTo>
                <a:lnTo>
                  <a:pt x="84" y="168"/>
                </a:lnTo>
                <a:lnTo>
                  <a:pt x="88" y="164"/>
                </a:lnTo>
                <a:lnTo>
                  <a:pt x="96" y="160"/>
                </a:lnTo>
                <a:lnTo>
                  <a:pt x="104" y="152"/>
                </a:lnTo>
                <a:lnTo>
                  <a:pt x="116" y="144"/>
                </a:lnTo>
                <a:lnTo>
                  <a:pt x="124" y="140"/>
                </a:lnTo>
                <a:lnTo>
                  <a:pt x="136" y="132"/>
                </a:lnTo>
                <a:lnTo>
                  <a:pt x="144" y="128"/>
                </a:lnTo>
                <a:lnTo>
                  <a:pt x="152" y="124"/>
                </a:lnTo>
                <a:lnTo>
                  <a:pt x="156" y="124"/>
                </a:lnTo>
                <a:lnTo>
                  <a:pt x="164" y="124"/>
                </a:lnTo>
                <a:lnTo>
                  <a:pt x="168" y="124"/>
                </a:lnTo>
                <a:lnTo>
                  <a:pt x="172" y="124"/>
                </a:lnTo>
                <a:lnTo>
                  <a:pt x="172" y="128"/>
                </a:lnTo>
                <a:lnTo>
                  <a:pt x="172" y="132"/>
                </a:lnTo>
                <a:lnTo>
                  <a:pt x="168" y="136"/>
                </a:lnTo>
                <a:lnTo>
                  <a:pt x="164" y="144"/>
                </a:lnTo>
                <a:lnTo>
                  <a:pt x="156" y="152"/>
                </a:lnTo>
                <a:lnTo>
                  <a:pt x="148" y="160"/>
                </a:lnTo>
                <a:lnTo>
                  <a:pt x="136" y="172"/>
                </a:lnTo>
                <a:lnTo>
                  <a:pt x="124" y="184"/>
                </a:lnTo>
                <a:lnTo>
                  <a:pt x="112" y="196"/>
                </a:lnTo>
                <a:lnTo>
                  <a:pt x="100" y="208"/>
                </a:lnTo>
                <a:lnTo>
                  <a:pt x="88" y="216"/>
                </a:lnTo>
                <a:lnTo>
                  <a:pt x="76" y="228"/>
                </a:lnTo>
                <a:lnTo>
                  <a:pt x="68" y="232"/>
                </a:lnTo>
                <a:lnTo>
                  <a:pt x="64" y="240"/>
                </a:lnTo>
                <a:lnTo>
                  <a:pt x="56" y="244"/>
                </a:lnTo>
                <a:lnTo>
                  <a:pt x="52" y="248"/>
                </a:lnTo>
                <a:lnTo>
                  <a:pt x="48" y="256"/>
                </a:lnTo>
                <a:lnTo>
                  <a:pt x="40" y="260"/>
                </a:lnTo>
                <a:lnTo>
                  <a:pt x="32" y="264"/>
                </a:lnTo>
                <a:lnTo>
                  <a:pt x="28" y="264"/>
                </a:lnTo>
                <a:lnTo>
                  <a:pt x="20" y="264"/>
                </a:lnTo>
                <a:lnTo>
                  <a:pt x="16" y="260"/>
                </a:lnTo>
                <a:lnTo>
                  <a:pt x="8" y="256"/>
                </a:lnTo>
                <a:lnTo>
                  <a:pt x="8" y="252"/>
                </a:lnTo>
                <a:lnTo>
                  <a:pt x="4" y="240"/>
                </a:lnTo>
                <a:lnTo>
                  <a:pt x="0" y="232"/>
                </a:lnTo>
                <a:lnTo>
                  <a:pt x="0" y="224"/>
                </a:lnTo>
                <a:lnTo>
                  <a:pt x="0" y="216"/>
                </a:lnTo>
                <a:lnTo>
                  <a:pt x="0" y="208"/>
                </a:lnTo>
                <a:lnTo>
                  <a:pt x="4" y="204"/>
                </a:lnTo>
                <a:lnTo>
                  <a:pt x="8" y="196"/>
                </a:lnTo>
                <a:lnTo>
                  <a:pt x="16" y="188"/>
                </a:lnTo>
                <a:lnTo>
                  <a:pt x="20" y="180"/>
                </a:lnTo>
                <a:lnTo>
                  <a:pt x="24" y="172"/>
                </a:lnTo>
                <a:lnTo>
                  <a:pt x="24" y="164"/>
                </a:lnTo>
                <a:lnTo>
                  <a:pt x="28" y="156"/>
                </a:lnTo>
                <a:lnTo>
                  <a:pt x="28" y="144"/>
                </a:lnTo>
                <a:lnTo>
                  <a:pt x="32" y="124"/>
                </a:lnTo>
                <a:lnTo>
                  <a:pt x="36" y="104"/>
                </a:lnTo>
                <a:lnTo>
                  <a:pt x="36" y="84"/>
                </a:lnTo>
                <a:lnTo>
                  <a:pt x="36" y="68"/>
                </a:lnTo>
                <a:lnTo>
                  <a:pt x="36" y="56"/>
                </a:lnTo>
                <a:lnTo>
                  <a:pt x="36" y="44"/>
                </a:lnTo>
                <a:lnTo>
                  <a:pt x="32" y="32"/>
                </a:lnTo>
                <a:lnTo>
                  <a:pt x="28" y="28"/>
                </a:lnTo>
                <a:lnTo>
                  <a:pt x="28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3" name="Freeform 189">
            <a:extLst>
              <a:ext uri="{FF2B5EF4-FFF2-40B4-BE49-F238E27FC236}">
                <a16:creationId xmlns:a16="http://schemas.microsoft.com/office/drawing/2014/main" xmlns="" id="{3584E01E-AA9C-45B9-A890-7628EDF91481}"/>
              </a:ext>
            </a:extLst>
          </p:cNvPr>
          <p:cNvSpPr>
            <a:spLocks/>
          </p:cNvSpPr>
          <p:nvPr/>
        </p:nvSpPr>
        <p:spPr bwMode="auto">
          <a:xfrm>
            <a:off x="8356950" y="4125599"/>
            <a:ext cx="848451" cy="1387427"/>
          </a:xfrm>
          <a:custGeom>
            <a:avLst/>
            <a:gdLst>
              <a:gd name="T0" fmla="*/ 192 w 232"/>
              <a:gd name="T1" fmla="*/ 112 h 300"/>
              <a:gd name="T2" fmla="*/ 168 w 232"/>
              <a:gd name="T3" fmla="*/ 144 h 300"/>
              <a:gd name="T4" fmla="*/ 148 w 232"/>
              <a:gd name="T5" fmla="*/ 172 h 300"/>
              <a:gd name="T6" fmla="*/ 128 w 232"/>
              <a:gd name="T7" fmla="*/ 200 h 300"/>
              <a:gd name="T8" fmla="*/ 112 w 232"/>
              <a:gd name="T9" fmla="*/ 220 h 300"/>
              <a:gd name="T10" fmla="*/ 92 w 232"/>
              <a:gd name="T11" fmla="*/ 240 h 300"/>
              <a:gd name="T12" fmla="*/ 76 w 232"/>
              <a:gd name="T13" fmla="*/ 256 h 300"/>
              <a:gd name="T14" fmla="*/ 60 w 232"/>
              <a:gd name="T15" fmla="*/ 268 h 300"/>
              <a:gd name="T16" fmla="*/ 40 w 232"/>
              <a:gd name="T17" fmla="*/ 280 h 300"/>
              <a:gd name="T18" fmla="*/ 32 w 232"/>
              <a:gd name="T19" fmla="*/ 288 h 300"/>
              <a:gd name="T20" fmla="*/ 24 w 232"/>
              <a:gd name="T21" fmla="*/ 292 h 300"/>
              <a:gd name="T22" fmla="*/ 16 w 232"/>
              <a:gd name="T23" fmla="*/ 296 h 300"/>
              <a:gd name="T24" fmla="*/ 12 w 232"/>
              <a:gd name="T25" fmla="*/ 300 h 300"/>
              <a:gd name="T26" fmla="*/ 8 w 232"/>
              <a:gd name="T27" fmla="*/ 300 h 300"/>
              <a:gd name="T28" fmla="*/ 4 w 232"/>
              <a:gd name="T29" fmla="*/ 300 h 300"/>
              <a:gd name="T30" fmla="*/ 0 w 232"/>
              <a:gd name="T31" fmla="*/ 300 h 300"/>
              <a:gd name="T32" fmla="*/ 0 w 232"/>
              <a:gd name="T33" fmla="*/ 300 h 300"/>
              <a:gd name="T34" fmla="*/ 0 w 232"/>
              <a:gd name="T35" fmla="*/ 296 h 300"/>
              <a:gd name="T36" fmla="*/ 0 w 232"/>
              <a:gd name="T37" fmla="*/ 292 h 300"/>
              <a:gd name="T38" fmla="*/ 4 w 232"/>
              <a:gd name="T39" fmla="*/ 288 h 300"/>
              <a:gd name="T40" fmla="*/ 8 w 232"/>
              <a:gd name="T41" fmla="*/ 284 h 300"/>
              <a:gd name="T42" fmla="*/ 12 w 232"/>
              <a:gd name="T43" fmla="*/ 276 h 300"/>
              <a:gd name="T44" fmla="*/ 20 w 232"/>
              <a:gd name="T45" fmla="*/ 264 h 300"/>
              <a:gd name="T46" fmla="*/ 28 w 232"/>
              <a:gd name="T47" fmla="*/ 252 h 300"/>
              <a:gd name="T48" fmla="*/ 40 w 232"/>
              <a:gd name="T49" fmla="*/ 240 h 300"/>
              <a:gd name="T50" fmla="*/ 60 w 232"/>
              <a:gd name="T51" fmla="*/ 216 h 300"/>
              <a:gd name="T52" fmla="*/ 84 w 232"/>
              <a:gd name="T53" fmla="*/ 188 h 300"/>
              <a:gd name="T54" fmla="*/ 100 w 232"/>
              <a:gd name="T55" fmla="*/ 160 h 300"/>
              <a:gd name="T56" fmla="*/ 116 w 232"/>
              <a:gd name="T57" fmla="*/ 132 h 300"/>
              <a:gd name="T58" fmla="*/ 124 w 232"/>
              <a:gd name="T59" fmla="*/ 116 h 300"/>
              <a:gd name="T60" fmla="*/ 132 w 232"/>
              <a:gd name="T61" fmla="*/ 104 h 300"/>
              <a:gd name="T62" fmla="*/ 136 w 232"/>
              <a:gd name="T63" fmla="*/ 92 h 300"/>
              <a:gd name="T64" fmla="*/ 140 w 232"/>
              <a:gd name="T65" fmla="*/ 80 h 300"/>
              <a:gd name="T66" fmla="*/ 144 w 232"/>
              <a:gd name="T67" fmla="*/ 72 h 300"/>
              <a:gd name="T68" fmla="*/ 148 w 232"/>
              <a:gd name="T69" fmla="*/ 64 h 300"/>
              <a:gd name="T70" fmla="*/ 152 w 232"/>
              <a:gd name="T71" fmla="*/ 56 h 300"/>
              <a:gd name="T72" fmla="*/ 152 w 232"/>
              <a:gd name="T73" fmla="*/ 52 h 300"/>
              <a:gd name="T74" fmla="*/ 156 w 232"/>
              <a:gd name="T75" fmla="*/ 40 h 300"/>
              <a:gd name="T76" fmla="*/ 156 w 232"/>
              <a:gd name="T77" fmla="*/ 32 h 300"/>
              <a:gd name="T78" fmla="*/ 156 w 232"/>
              <a:gd name="T79" fmla="*/ 24 h 300"/>
              <a:gd name="T80" fmla="*/ 152 w 232"/>
              <a:gd name="T81" fmla="*/ 20 h 300"/>
              <a:gd name="T82" fmla="*/ 152 w 232"/>
              <a:gd name="T83" fmla="*/ 12 h 300"/>
              <a:gd name="T84" fmla="*/ 152 w 232"/>
              <a:gd name="T85" fmla="*/ 8 h 300"/>
              <a:gd name="T86" fmla="*/ 156 w 232"/>
              <a:gd name="T87" fmla="*/ 4 h 300"/>
              <a:gd name="T88" fmla="*/ 164 w 232"/>
              <a:gd name="T89" fmla="*/ 0 h 300"/>
              <a:gd name="T90" fmla="*/ 172 w 232"/>
              <a:gd name="T91" fmla="*/ 0 h 300"/>
              <a:gd name="T92" fmla="*/ 180 w 232"/>
              <a:gd name="T93" fmla="*/ 4 h 300"/>
              <a:gd name="T94" fmla="*/ 192 w 232"/>
              <a:gd name="T95" fmla="*/ 8 h 300"/>
              <a:gd name="T96" fmla="*/ 204 w 232"/>
              <a:gd name="T97" fmla="*/ 12 h 300"/>
              <a:gd name="T98" fmla="*/ 216 w 232"/>
              <a:gd name="T99" fmla="*/ 20 h 300"/>
              <a:gd name="T100" fmla="*/ 224 w 232"/>
              <a:gd name="T101" fmla="*/ 28 h 300"/>
              <a:gd name="T102" fmla="*/ 228 w 232"/>
              <a:gd name="T103" fmla="*/ 32 h 300"/>
              <a:gd name="T104" fmla="*/ 232 w 232"/>
              <a:gd name="T105" fmla="*/ 36 h 300"/>
              <a:gd name="T106" fmla="*/ 232 w 232"/>
              <a:gd name="T107" fmla="*/ 40 h 300"/>
              <a:gd name="T108" fmla="*/ 228 w 232"/>
              <a:gd name="T109" fmla="*/ 44 h 300"/>
              <a:gd name="T110" fmla="*/ 228 w 232"/>
              <a:gd name="T111" fmla="*/ 52 h 300"/>
              <a:gd name="T112" fmla="*/ 220 w 232"/>
              <a:gd name="T113" fmla="*/ 60 h 300"/>
              <a:gd name="T114" fmla="*/ 216 w 232"/>
              <a:gd name="T115" fmla="*/ 72 h 300"/>
              <a:gd name="T116" fmla="*/ 208 w 232"/>
              <a:gd name="T117" fmla="*/ 84 h 300"/>
              <a:gd name="T118" fmla="*/ 200 w 232"/>
              <a:gd name="T119" fmla="*/ 96 h 300"/>
              <a:gd name="T120" fmla="*/ 192 w 232"/>
              <a:gd name="T121" fmla="*/ 112 h 300"/>
              <a:gd name="T122" fmla="*/ 192 w 232"/>
              <a:gd name="T123" fmla="*/ 112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32" h="300">
                <a:moveTo>
                  <a:pt x="192" y="112"/>
                </a:moveTo>
                <a:lnTo>
                  <a:pt x="168" y="144"/>
                </a:lnTo>
                <a:lnTo>
                  <a:pt x="148" y="172"/>
                </a:lnTo>
                <a:lnTo>
                  <a:pt x="128" y="200"/>
                </a:lnTo>
                <a:lnTo>
                  <a:pt x="112" y="220"/>
                </a:lnTo>
                <a:lnTo>
                  <a:pt x="92" y="240"/>
                </a:lnTo>
                <a:lnTo>
                  <a:pt x="76" y="256"/>
                </a:lnTo>
                <a:lnTo>
                  <a:pt x="60" y="268"/>
                </a:lnTo>
                <a:lnTo>
                  <a:pt x="40" y="280"/>
                </a:lnTo>
                <a:lnTo>
                  <a:pt x="32" y="288"/>
                </a:lnTo>
                <a:lnTo>
                  <a:pt x="24" y="292"/>
                </a:lnTo>
                <a:lnTo>
                  <a:pt x="16" y="296"/>
                </a:lnTo>
                <a:lnTo>
                  <a:pt x="12" y="300"/>
                </a:lnTo>
                <a:lnTo>
                  <a:pt x="8" y="300"/>
                </a:lnTo>
                <a:lnTo>
                  <a:pt x="4" y="300"/>
                </a:lnTo>
                <a:lnTo>
                  <a:pt x="0" y="300"/>
                </a:lnTo>
                <a:lnTo>
                  <a:pt x="0" y="300"/>
                </a:lnTo>
                <a:lnTo>
                  <a:pt x="0" y="296"/>
                </a:lnTo>
                <a:lnTo>
                  <a:pt x="0" y="292"/>
                </a:lnTo>
                <a:lnTo>
                  <a:pt x="4" y="288"/>
                </a:lnTo>
                <a:lnTo>
                  <a:pt x="8" y="284"/>
                </a:lnTo>
                <a:lnTo>
                  <a:pt x="12" y="276"/>
                </a:lnTo>
                <a:lnTo>
                  <a:pt x="20" y="264"/>
                </a:lnTo>
                <a:lnTo>
                  <a:pt x="28" y="252"/>
                </a:lnTo>
                <a:lnTo>
                  <a:pt x="40" y="240"/>
                </a:lnTo>
                <a:lnTo>
                  <a:pt x="60" y="216"/>
                </a:lnTo>
                <a:lnTo>
                  <a:pt x="84" y="188"/>
                </a:lnTo>
                <a:lnTo>
                  <a:pt x="100" y="160"/>
                </a:lnTo>
                <a:lnTo>
                  <a:pt x="116" y="132"/>
                </a:lnTo>
                <a:lnTo>
                  <a:pt x="124" y="116"/>
                </a:lnTo>
                <a:lnTo>
                  <a:pt x="132" y="104"/>
                </a:lnTo>
                <a:lnTo>
                  <a:pt x="136" y="92"/>
                </a:lnTo>
                <a:lnTo>
                  <a:pt x="140" y="80"/>
                </a:lnTo>
                <a:lnTo>
                  <a:pt x="144" y="72"/>
                </a:lnTo>
                <a:lnTo>
                  <a:pt x="148" y="64"/>
                </a:lnTo>
                <a:lnTo>
                  <a:pt x="152" y="56"/>
                </a:lnTo>
                <a:lnTo>
                  <a:pt x="152" y="52"/>
                </a:lnTo>
                <a:lnTo>
                  <a:pt x="156" y="40"/>
                </a:lnTo>
                <a:lnTo>
                  <a:pt x="156" y="32"/>
                </a:lnTo>
                <a:lnTo>
                  <a:pt x="156" y="24"/>
                </a:lnTo>
                <a:lnTo>
                  <a:pt x="152" y="20"/>
                </a:lnTo>
                <a:lnTo>
                  <a:pt x="152" y="12"/>
                </a:lnTo>
                <a:lnTo>
                  <a:pt x="152" y="8"/>
                </a:lnTo>
                <a:lnTo>
                  <a:pt x="156" y="4"/>
                </a:lnTo>
                <a:lnTo>
                  <a:pt x="164" y="0"/>
                </a:lnTo>
                <a:lnTo>
                  <a:pt x="172" y="0"/>
                </a:lnTo>
                <a:lnTo>
                  <a:pt x="180" y="4"/>
                </a:lnTo>
                <a:lnTo>
                  <a:pt x="192" y="8"/>
                </a:lnTo>
                <a:lnTo>
                  <a:pt x="204" y="12"/>
                </a:lnTo>
                <a:lnTo>
                  <a:pt x="216" y="20"/>
                </a:lnTo>
                <a:lnTo>
                  <a:pt x="224" y="28"/>
                </a:lnTo>
                <a:lnTo>
                  <a:pt x="228" y="32"/>
                </a:lnTo>
                <a:lnTo>
                  <a:pt x="232" y="36"/>
                </a:lnTo>
                <a:lnTo>
                  <a:pt x="232" y="40"/>
                </a:lnTo>
                <a:lnTo>
                  <a:pt x="228" y="44"/>
                </a:lnTo>
                <a:lnTo>
                  <a:pt x="228" y="52"/>
                </a:lnTo>
                <a:lnTo>
                  <a:pt x="220" y="60"/>
                </a:lnTo>
                <a:lnTo>
                  <a:pt x="216" y="72"/>
                </a:lnTo>
                <a:lnTo>
                  <a:pt x="208" y="84"/>
                </a:lnTo>
                <a:lnTo>
                  <a:pt x="200" y="96"/>
                </a:lnTo>
                <a:lnTo>
                  <a:pt x="192" y="112"/>
                </a:lnTo>
                <a:lnTo>
                  <a:pt x="192" y="1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Freeform 190">
            <a:extLst>
              <a:ext uri="{FF2B5EF4-FFF2-40B4-BE49-F238E27FC236}">
                <a16:creationId xmlns:a16="http://schemas.microsoft.com/office/drawing/2014/main" xmlns="" id="{60DD1080-8467-4A09-83CA-996032C0524A}"/>
              </a:ext>
            </a:extLst>
          </p:cNvPr>
          <p:cNvSpPr>
            <a:spLocks/>
          </p:cNvSpPr>
          <p:nvPr/>
        </p:nvSpPr>
        <p:spPr bwMode="auto">
          <a:xfrm>
            <a:off x="8810432" y="4643572"/>
            <a:ext cx="731423" cy="536472"/>
          </a:xfrm>
          <a:custGeom>
            <a:avLst/>
            <a:gdLst>
              <a:gd name="T0" fmla="*/ 148 w 200"/>
              <a:gd name="T1" fmla="*/ 88 h 116"/>
              <a:gd name="T2" fmla="*/ 140 w 200"/>
              <a:gd name="T3" fmla="*/ 92 h 116"/>
              <a:gd name="T4" fmla="*/ 136 w 200"/>
              <a:gd name="T5" fmla="*/ 100 h 116"/>
              <a:gd name="T6" fmla="*/ 128 w 200"/>
              <a:gd name="T7" fmla="*/ 104 h 116"/>
              <a:gd name="T8" fmla="*/ 124 w 200"/>
              <a:gd name="T9" fmla="*/ 108 h 116"/>
              <a:gd name="T10" fmla="*/ 120 w 200"/>
              <a:gd name="T11" fmla="*/ 112 h 116"/>
              <a:gd name="T12" fmla="*/ 116 w 200"/>
              <a:gd name="T13" fmla="*/ 116 h 116"/>
              <a:gd name="T14" fmla="*/ 112 w 200"/>
              <a:gd name="T15" fmla="*/ 116 h 116"/>
              <a:gd name="T16" fmla="*/ 108 w 200"/>
              <a:gd name="T17" fmla="*/ 116 h 116"/>
              <a:gd name="T18" fmla="*/ 104 w 200"/>
              <a:gd name="T19" fmla="*/ 112 h 116"/>
              <a:gd name="T20" fmla="*/ 104 w 200"/>
              <a:gd name="T21" fmla="*/ 112 h 116"/>
              <a:gd name="T22" fmla="*/ 100 w 200"/>
              <a:gd name="T23" fmla="*/ 104 h 116"/>
              <a:gd name="T24" fmla="*/ 104 w 200"/>
              <a:gd name="T25" fmla="*/ 92 h 116"/>
              <a:gd name="T26" fmla="*/ 108 w 200"/>
              <a:gd name="T27" fmla="*/ 76 h 116"/>
              <a:gd name="T28" fmla="*/ 112 w 200"/>
              <a:gd name="T29" fmla="*/ 68 h 116"/>
              <a:gd name="T30" fmla="*/ 116 w 200"/>
              <a:gd name="T31" fmla="*/ 64 h 116"/>
              <a:gd name="T32" fmla="*/ 116 w 200"/>
              <a:gd name="T33" fmla="*/ 56 h 116"/>
              <a:gd name="T34" fmla="*/ 120 w 200"/>
              <a:gd name="T35" fmla="*/ 52 h 116"/>
              <a:gd name="T36" fmla="*/ 124 w 200"/>
              <a:gd name="T37" fmla="*/ 48 h 116"/>
              <a:gd name="T38" fmla="*/ 124 w 200"/>
              <a:gd name="T39" fmla="*/ 44 h 116"/>
              <a:gd name="T40" fmla="*/ 120 w 200"/>
              <a:gd name="T41" fmla="*/ 44 h 116"/>
              <a:gd name="T42" fmla="*/ 116 w 200"/>
              <a:gd name="T43" fmla="*/ 44 h 116"/>
              <a:gd name="T44" fmla="*/ 108 w 200"/>
              <a:gd name="T45" fmla="*/ 48 h 116"/>
              <a:gd name="T46" fmla="*/ 100 w 200"/>
              <a:gd name="T47" fmla="*/ 52 h 116"/>
              <a:gd name="T48" fmla="*/ 92 w 200"/>
              <a:gd name="T49" fmla="*/ 52 h 116"/>
              <a:gd name="T50" fmla="*/ 84 w 200"/>
              <a:gd name="T51" fmla="*/ 52 h 116"/>
              <a:gd name="T52" fmla="*/ 76 w 200"/>
              <a:gd name="T53" fmla="*/ 56 h 116"/>
              <a:gd name="T54" fmla="*/ 64 w 200"/>
              <a:gd name="T55" fmla="*/ 56 h 116"/>
              <a:gd name="T56" fmla="*/ 52 w 200"/>
              <a:gd name="T57" fmla="*/ 56 h 116"/>
              <a:gd name="T58" fmla="*/ 36 w 200"/>
              <a:gd name="T59" fmla="*/ 56 h 116"/>
              <a:gd name="T60" fmla="*/ 20 w 200"/>
              <a:gd name="T61" fmla="*/ 56 h 116"/>
              <a:gd name="T62" fmla="*/ 0 w 200"/>
              <a:gd name="T63" fmla="*/ 56 h 116"/>
              <a:gd name="T64" fmla="*/ 0 w 200"/>
              <a:gd name="T65" fmla="*/ 32 h 116"/>
              <a:gd name="T66" fmla="*/ 24 w 200"/>
              <a:gd name="T67" fmla="*/ 32 h 116"/>
              <a:gd name="T68" fmla="*/ 44 w 200"/>
              <a:gd name="T69" fmla="*/ 32 h 116"/>
              <a:gd name="T70" fmla="*/ 64 w 200"/>
              <a:gd name="T71" fmla="*/ 28 h 116"/>
              <a:gd name="T72" fmla="*/ 80 w 200"/>
              <a:gd name="T73" fmla="*/ 24 h 116"/>
              <a:gd name="T74" fmla="*/ 88 w 200"/>
              <a:gd name="T75" fmla="*/ 20 h 116"/>
              <a:gd name="T76" fmla="*/ 100 w 200"/>
              <a:gd name="T77" fmla="*/ 16 h 116"/>
              <a:gd name="T78" fmla="*/ 108 w 200"/>
              <a:gd name="T79" fmla="*/ 12 h 116"/>
              <a:gd name="T80" fmla="*/ 116 w 200"/>
              <a:gd name="T81" fmla="*/ 8 h 116"/>
              <a:gd name="T82" fmla="*/ 128 w 200"/>
              <a:gd name="T83" fmla="*/ 4 h 116"/>
              <a:gd name="T84" fmla="*/ 132 w 200"/>
              <a:gd name="T85" fmla="*/ 0 h 116"/>
              <a:gd name="T86" fmla="*/ 136 w 200"/>
              <a:gd name="T87" fmla="*/ 0 h 116"/>
              <a:gd name="T88" fmla="*/ 144 w 200"/>
              <a:gd name="T89" fmla="*/ 0 h 116"/>
              <a:gd name="T90" fmla="*/ 152 w 200"/>
              <a:gd name="T91" fmla="*/ 4 h 116"/>
              <a:gd name="T92" fmla="*/ 164 w 200"/>
              <a:gd name="T93" fmla="*/ 8 h 116"/>
              <a:gd name="T94" fmla="*/ 176 w 200"/>
              <a:gd name="T95" fmla="*/ 16 h 116"/>
              <a:gd name="T96" fmla="*/ 188 w 200"/>
              <a:gd name="T97" fmla="*/ 24 h 116"/>
              <a:gd name="T98" fmla="*/ 192 w 200"/>
              <a:gd name="T99" fmla="*/ 28 h 116"/>
              <a:gd name="T100" fmla="*/ 200 w 200"/>
              <a:gd name="T101" fmla="*/ 32 h 116"/>
              <a:gd name="T102" fmla="*/ 200 w 200"/>
              <a:gd name="T103" fmla="*/ 36 h 116"/>
              <a:gd name="T104" fmla="*/ 200 w 200"/>
              <a:gd name="T105" fmla="*/ 40 h 116"/>
              <a:gd name="T106" fmla="*/ 196 w 200"/>
              <a:gd name="T107" fmla="*/ 44 h 116"/>
              <a:gd name="T108" fmla="*/ 192 w 200"/>
              <a:gd name="T109" fmla="*/ 48 h 116"/>
              <a:gd name="T110" fmla="*/ 188 w 200"/>
              <a:gd name="T111" fmla="*/ 52 h 116"/>
              <a:gd name="T112" fmla="*/ 180 w 200"/>
              <a:gd name="T113" fmla="*/ 56 h 116"/>
              <a:gd name="T114" fmla="*/ 172 w 200"/>
              <a:gd name="T115" fmla="*/ 60 h 116"/>
              <a:gd name="T116" fmla="*/ 160 w 200"/>
              <a:gd name="T117" fmla="*/ 72 h 116"/>
              <a:gd name="T118" fmla="*/ 148 w 200"/>
              <a:gd name="T119" fmla="*/ 88 h 116"/>
              <a:gd name="T120" fmla="*/ 148 w 200"/>
              <a:gd name="T121" fmla="*/ 88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00" h="116">
                <a:moveTo>
                  <a:pt x="148" y="88"/>
                </a:moveTo>
                <a:lnTo>
                  <a:pt x="140" y="92"/>
                </a:lnTo>
                <a:lnTo>
                  <a:pt x="136" y="100"/>
                </a:lnTo>
                <a:lnTo>
                  <a:pt x="128" y="104"/>
                </a:lnTo>
                <a:lnTo>
                  <a:pt x="124" y="108"/>
                </a:lnTo>
                <a:lnTo>
                  <a:pt x="120" y="112"/>
                </a:lnTo>
                <a:lnTo>
                  <a:pt x="116" y="116"/>
                </a:lnTo>
                <a:lnTo>
                  <a:pt x="112" y="116"/>
                </a:lnTo>
                <a:lnTo>
                  <a:pt x="108" y="116"/>
                </a:lnTo>
                <a:lnTo>
                  <a:pt x="104" y="112"/>
                </a:lnTo>
                <a:lnTo>
                  <a:pt x="104" y="112"/>
                </a:lnTo>
                <a:lnTo>
                  <a:pt x="100" y="104"/>
                </a:lnTo>
                <a:lnTo>
                  <a:pt x="104" y="92"/>
                </a:lnTo>
                <a:lnTo>
                  <a:pt x="108" y="76"/>
                </a:lnTo>
                <a:lnTo>
                  <a:pt x="112" y="68"/>
                </a:lnTo>
                <a:lnTo>
                  <a:pt x="116" y="64"/>
                </a:lnTo>
                <a:lnTo>
                  <a:pt x="116" y="56"/>
                </a:lnTo>
                <a:lnTo>
                  <a:pt x="120" y="52"/>
                </a:lnTo>
                <a:lnTo>
                  <a:pt x="124" y="48"/>
                </a:lnTo>
                <a:lnTo>
                  <a:pt x="124" y="44"/>
                </a:lnTo>
                <a:lnTo>
                  <a:pt x="120" y="44"/>
                </a:lnTo>
                <a:lnTo>
                  <a:pt x="116" y="44"/>
                </a:lnTo>
                <a:lnTo>
                  <a:pt x="108" y="48"/>
                </a:lnTo>
                <a:lnTo>
                  <a:pt x="100" y="52"/>
                </a:lnTo>
                <a:lnTo>
                  <a:pt x="92" y="52"/>
                </a:lnTo>
                <a:lnTo>
                  <a:pt x="84" y="52"/>
                </a:lnTo>
                <a:lnTo>
                  <a:pt x="76" y="56"/>
                </a:lnTo>
                <a:lnTo>
                  <a:pt x="64" y="56"/>
                </a:lnTo>
                <a:lnTo>
                  <a:pt x="52" y="56"/>
                </a:lnTo>
                <a:lnTo>
                  <a:pt x="36" y="56"/>
                </a:lnTo>
                <a:lnTo>
                  <a:pt x="20" y="56"/>
                </a:lnTo>
                <a:lnTo>
                  <a:pt x="0" y="56"/>
                </a:lnTo>
                <a:lnTo>
                  <a:pt x="0" y="32"/>
                </a:lnTo>
                <a:lnTo>
                  <a:pt x="24" y="32"/>
                </a:lnTo>
                <a:lnTo>
                  <a:pt x="44" y="32"/>
                </a:lnTo>
                <a:lnTo>
                  <a:pt x="64" y="28"/>
                </a:lnTo>
                <a:lnTo>
                  <a:pt x="80" y="24"/>
                </a:lnTo>
                <a:lnTo>
                  <a:pt x="88" y="20"/>
                </a:lnTo>
                <a:lnTo>
                  <a:pt x="100" y="16"/>
                </a:lnTo>
                <a:lnTo>
                  <a:pt x="108" y="12"/>
                </a:lnTo>
                <a:lnTo>
                  <a:pt x="116" y="8"/>
                </a:lnTo>
                <a:lnTo>
                  <a:pt x="128" y="4"/>
                </a:lnTo>
                <a:lnTo>
                  <a:pt x="132" y="0"/>
                </a:lnTo>
                <a:lnTo>
                  <a:pt x="136" y="0"/>
                </a:lnTo>
                <a:lnTo>
                  <a:pt x="144" y="0"/>
                </a:lnTo>
                <a:lnTo>
                  <a:pt x="152" y="4"/>
                </a:lnTo>
                <a:lnTo>
                  <a:pt x="164" y="8"/>
                </a:lnTo>
                <a:lnTo>
                  <a:pt x="176" y="16"/>
                </a:lnTo>
                <a:lnTo>
                  <a:pt x="188" y="24"/>
                </a:lnTo>
                <a:lnTo>
                  <a:pt x="192" y="28"/>
                </a:lnTo>
                <a:lnTo>
                  <a:pt x="200" y="32"/>
                </a:lnTo>
                <a:lnTo>
                  <a:pt x="200" y="36"/>
                </a:lnTo>
                <a:lnTo>
                  <a:pt x="200" y="40"/>
                </a:lnTo>
                <a:lnTo>
                  <a:pt x="196" y="44"/>
                </a:lnTo>
                <a:lnTo>
                  <a:pt x="192" y="48"/>
                </a:lnTo>
                <a:lnTo>
                  <a:pt x="188" y="52"/>
                </a:lnTo>
                <a:lnTo>
                  <a:pt x="180" y="56"/>
                </a:lnTo>
                <a:lnTo>
                  <a:pt x="172" y="60"/>
                </a:lnTo>
                <a:lnTo>
                  <a:pt x="160" y="72"/>
                </a:lnTo>
                <a:lnTo>
                  <a:pt x="148" y="88"/>
                </a:lnTo>
                <a:lnTo>
                  <a:pt x="148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Freeform 147">
            <a:extLst>
              <a:ext uri="{FF2B5EF4-FFF2-40B4-BE49-F238E27FC236}">
                <a16:creationId xmlns:a16="http://schemas.microsoft.com/office/drawing/2014/main" xmlns="" id="{3CF38377-1D61-4BF2-8720-5B4D33B09475}"/>
              </a:ext>
            </a:extLst>
          </p:cNvPr>
          <p:cNvSpPr>
            <a:spLocks/>
          </p:cNvSpPr>
          <p:nvPr/>
        </p:nvSpPr>
        <p:spPr bwMode="auto">
          <a:xfrm>
            <a:off x="6002981" y="634343"/>
            <a:ext cx="643652" cy="869454"/>
          </a:xfrm>
          <a:custGeom>
            <a:avLst/>
            <a:gdLst>
              <a:gd name="T0" fmla="*/ 80 w 176"/>
              <a:gd name="T1" fmla="*/ 64 h 188"/>
              <a:gd name="T2" fmla="*/ 84 w 176"/>
              <a:gd name="T3" fmla="*/ 48 h 188"/>
              <a:gd name="T4" fmla="*/ 88 w 176"/>
              <a:gd name="T5" fmla="*/ 36 h 188"/>
              <a:gd name="T6" fmla="*/ 92 w 176"/>
              <a:gd name="T7" fmla="*/ 28 h 188"/>
              <a:gd name="T8" fmla="*/ 92 w 176"/>
              <a:gd name="T9" fmla="*/ 20 h 188"/>
              <a:gd name="T10" fmla="*/ 88 w 176"/>
              <a:gd name="T11" fmla="*/ 16 h 188"/>
              <a:gd name="T12" fmla="*/ 92 w 176"/>
              <a:gd name="T13" fmla="*/ 12 h 188"/>
              <a:gd name="T14" fmla="*/ 96 w 176"/>
              <a:gd name="T15" fmla="*/ 8 h 188"/>
              <a:gd name="T16" fmla="*/ 100 w 176"/>
              <a:gd name="T17" fmla="*/ 4 h 188"/>
              <a:gd name="T18" fmla="*/ 108 w 176"/>
              <a:gd name="T19" fmla="*/ 0 h 188"/>
              <a:gd name="T20" fmla="*/ 116 w 176"/>
              <a:gd name="T21" fmla="*/ 4 h 188"/>
              <a:gd name="T22" fmla="*/ 128 w 176"/>
              <a:gd name="T23" fmla="*/ 4 h 188"/>
              <a:gd name="T24" fmla="*/ 140 w 176"/>
              <a:gd name="T25" fmla="*/ 12 h 188"/>
              <a:gd name="T26" fmla="*/ 156 w 176"/>
              <a:gd name="T27" fmla="*/ 20 h 188"/>
              <a:gd name="T28" fmla="*/ 164 w 176"/>
              <a:gd name="T29" fmla="*/ 28 h 188"/>
              <a:gd name="T30" fmla="*/ 172 w 176"/>
              <a:gd name="T31" fmla="*/ 32 h 188"/>
              <a:gd name="T32" fmla="*/ 176 w 176"/>
              <a:gd name="T33" fmla="*/ 36 h 188"/>
              <a:gd name="T34" fmla="*/ 176 w 176"/>
              <a:gd name="T35" fmla="*/ 44 h 188"/>
              <a:gd name="T36" fmla="*/ 176 w 176"/>
              <a:gd name="T37" fmla="*/ 48 h 188"/>
              <a:gd name="T38" fmla="*/ 168 w 176"/>
              <a:gd name="T39" fmla="*/ 56 h 188"/>
              <a:gd name="T40" fmla="*/ 160 w 176"/>
              <a:gd name="T41" fmla="*/ 64 h 188"/>
              <a:gd name="T42" fmla="*/ 152 w 176"/>
              <a:gd name="T43" fmla="*/ 68 h 188"/>
              <a:gd name="T44" fmla="*/ 144 w 176"/>
              <a:gd name="T45" fmla="*/ 80 h 188"/>
              <a:gd name="T46" fmla="*/ 132 w 176"/>
              <a:gd name="T47" fmla="*/ 88 h 188"/>
              <a:gd name="T48" fmla="*/ 116 w 176"/>
              <a:gd name="T49" fmla="*/ 104 h 188"/>
              <a:gd name="T50" fmla="*/ 100 w 176"/>
              <a:gd name="T51" fmla="*/ 120 h 188"/>
              <a:gd name="T52" fmla="*/ 80 w 176"/>
              <a:gd name="T53" fmla="*/ 140 h 188"/>
              <a:gd name="T54" fmla="*/ 60 w 176"/>
              <a:gd name="T55" fmla="*/ 164 h 188"/>
              <a:gd name="T56" fmla="*/ 36 w 176"/>
              <a:gd name="T57" fmla="*/ 188 h 188"/>
              <a:gd name="T58" fmla="*/ 0 w 176"/>
              <a:gd name="T59" fmla="*/ 188 h 188"/>
              <a:gd name="T60" fmla="*/ 16 w 176"/>
              <a:gd name="T61" fmla="*/ 168 h 188"/>
              <a:gd name="T62" fmla="*/ 28 w 176"/>
              <a:gd name="T63" fmla="*/ 148 h 188"/>
              <a:gd name="T64" fmla="*/ 40 w 176"/>
              <a:gd name="T65" fmla="*/ 128 h 188"/>
              <a:gd name="T66" fmla="*/ 52 w 176"/>
              <a:gd name="T67" fmla="*/ 112 h 188"/>
              <a:gd name="T68" fmla="*/ 60 w 176"/>
              <a:gd name="T69" fmla="*/ 96 h 188"/>
              <a:gd name="T70" fmla="*/ 68 w 176"/>
              <a:gd name="T71" fmla="*/ 84 h 188"/>
              <a:gd name="T72" fmla="*/ 72 w 176"/>
              <a:gd name="T73" fmla="*/ 72 h 188"/>
              <a:gd name="T74" fmla="*/ 80 w 176"/>
              <a:gd name="T75" fmla="*/ 64 h 188"/>
              <a:gd name="T76" fmla="*/ 80 w 176"/>
              <a:gd name="T77" fmla="*/ 64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76" h="188">
                <a:moveTo>
                  <a:pt x="80" y="64"/>
                </a:moveTo>
                <a:lnTo>
                  <a:pt x="84" y="48"/>
                </a:lnTo>
                <a:lnTo>
                  <a:pt x="88" y="36"/>
                </a:lnTo>
                <a:lnTo>
                  <a:pt x="92" y="28"/>
                </a:lnTo>
                <a:lnTo>
                  <a:pt x="92" y="20"/>
                </a:lnTo>
                <a:lnTo>
                  <a:pt x="88" y="16"/>
                </a:lnTo>
                <a:lnTo>
                  <a:pt x="92" y="12"/>
                </a:lnTo>
                <a:lnTo>
                  <a:pt x="96" y="8"/>
                </a:lnTo>
                <a:lnTo>
                  <a:pt x="100" y="4"/>
                </a:lnTo>
                <a:lnTo>
                  <a:pt x="108" y="0"/>
                </a:lnTo>
                <a:lnTo>
                  <a:pt x="116" y="4"/>
                </a:lnTo>
                <a:lnTo>
                  <a:pt x="128" y="4"/>
                </a:lnTo>
                <a:lnTo>
                  <a:pt x="140" y="12"/>
                </a:lnTo>
                <a:lnTo>
                  <a:pt x="156" y="20"/>
                </a:lnTo>
                <a:lnTo>
                  <a:pt x="164" y="28"/>
                </a:lnTo>
                <a:lnTo>
                  <a:pt x="172" y="32"/>
                </a:lnTo>
                <a:lnTo>
                  <a:pt x="176" y="36"/>
                </a:lnTo>
                <a:lnTo>
                  <a:pt x="176" y="44"/>
                </a:lnTo>
                <a:lnTo>
                  <a:pt x="176" y="48"/>
                </a:lnTo>
                <a:lnTo>
                  <a:pt x="168" y="56"/>
                </a:lnTo>
                <a:lnTo>
                  <a:pt x="160" y="64"/>
                </a:lnTo>
                <a:lnTo>
                  <a:pt x="152" y="68"/>
                </a:lnTo>
                <a:lnTo>
                  <a:pt x="144" y="80"/>
                </a:lnTo>
                <a:lnTo>
                  <a:pt x="132" y="88"/>
                </a:lnTo>
                <a:lnTo>
                  <a:pt x="116" y="104"/>
                </a:lnTo>
                <a:lnTo>
                  <a:pt x="100" y="120"/>
                </a:lnTo>
                <a:lnTo>
                  <a:pt x="80" y="140"/>
                </a:lnTo>
                <a:lnTo>
                  <a:pt x="60" y="164"/>
                </a:lnTo>
                <a:lnTo>
                  <a:pt x="36" y="188"/>
                </a:lnTo>
                <a:lnTo>
                  <a:pt x="0" y="188"/>
                </a:lnTo>
                <a:lnTo>
                  <a:pt x="16" y="168"/>
                </a:lnTo>
                <a:lnTo>
                  <a:pt x="28" y="148"/>
                </a:lnTo>
                <a:lnTo>
                  <a:pt x="40" y="128"/>
                </a:lnTo>
                <a:lnTo>
                  <a:pt x="52" y="112"/>
                </a:lnTo>
                <a:lnTo>
                  <a:pt x="60" y="96"/>
                </a:lnTo>
                <a:lnTo>
                  <a:pt x="68" y="84"/>
                </a:lnTo>
                <a:lnTo>
                  <a:pt x="72" y="72"/>
                </a:lnTo>
                <a:lnTo>
                  <a:pt x="80" y="64"/>
                </a:lnTo>
                <a:lnTo>
                  <a:pt x="80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26" name="Freeform 148">
            <a:extLst>
              <a:ext uri="{FF2B5EF4-FFF2-40B4-BE49-F238E27FC236}">
                <a16:creationId xmlns:a16="http://schemas.microsoft.com/office/drawing/2014/main" xmlns="" id="{1DE8931C-946A-4BA7-8A4C-B5DD0CE24239}"/>
              </a:ext>
            </a:extLst>
          </p:cNvPr>
          <p:cNvSpPr>
            <a:spLocks/>
          </p:cNvSpPr>
          <p:nvPr/>
        </p:nvSpPr>
        <p:spPr bwMode="auto">
          <a:xfrm>
            <a:off x="5315443" y="1337306"/>
            <a:ext cx="1345818" cy="314483"/>
          </a:xfrm>
          <a:custGeom>
            <a:avLst/>
            <a:gdLst>
              <a:gd name="T0" fmla="*/ 216 w 368"/>
              <a:gd name="T1" fmla="*/ 12 h 68"/>
              <a:gd name="T2" fmla="*/ 256 w 368"/>
              <a:gd name="T3" fmla="*/ 4 h 68"/>
              <a:gd name="T4" fmla="*/ 288 w 368"/>
              <a:gd name="T5" fmla="*/ 0 h 68"/>
              <a:gd name="T6" fmla="*/ 312 w 368"/>
              <a:gd name="T7" fmla="*/ 0 h 68"/>
              <a:gd name="T8" fmla="*/ 328 w 368"/>
              <a:gd name="T9" fmla="*/ 0 h 68"/>
              <a:gd name="T10" fmla="*/ 344 w 368"/>
              <a:gd name="T11" fmla="*/ 4 h 68"/>
              <a:gd name="T12" fmla="*/ 360 w 368"/>
              <a:gd name="T13" fmla="*/ 8 h 68"/>
              <a:gd name="T14" fmla="*/ 368 w 368"/>
              <a:gd name="T15" fmla="*/ 12 h 68"/>
              <a:gd name="T16" fmla="*/ 368 w 368"/>
              <a:gd name="T17" fmla="*/ 16 h 68"/>
              <a:gd name="T18" fmla="*/ 364 w 368"/>
              <a:gd name="T19" fmla="*/ 24 h 68"/>
              <a:gd name="T20" fmla="*/ 352 w 368"/>
              <a:gd name="T21" fmla="*/ 32 h 68"/>
              <a:gd name="T22" fmla="*/ 336 w 368"/>
              <a:gd name="T23" fmla="*/ 40 h 68"/>
              <a:gd name="T24" fmla="*/ 328 w 368"/>
              <a:gd name="T25" fmla="*/ 40 h 68"/>
              <a:gd name="T26" fmla="*/ 312 w 368"/>
              <a:gd name="T27" fmla="*/ 44 h 68"/>
              <a:gd name="T28" fmla="*/ 288 w 368"/>
              <a:gd name="T29" fmla="*/ 48 h 68"/>
              <a:gd name="T30" fmla="*/ 260 w 368"/>
              <a:gd name="T31" fmla="*/ 48 h 68"/>
              <a:gd name="T32" fmla="*/ 164 w 368"/>
              <a:gd name="T33" fmla="*/ 60 h 68"/>
              <a:gd name="T34" fmla="*/ 116 w 368"/>
              <a:gd name="T35" fmla="*/ 64 h 68"/>
              <a:gd name="T36" fmla="*/ 88 w 368"/>
              <a:gd name="T37" fmla="*/ 64 h 68"/>
              <a:gd name="T38" fmla="*/ 72 w 368"/>
              <a:gd name="T39" fmla="*/ 68 h 68"/>
              <a:gd name="T40" fmla="*/ 60 w 368"/>
              <a:gd name="T41" fmla="*/ 68 h 68"/>
              <a:gd name="T42" fmla="*/ 48 w 368"/>
              <a:gd name="T43" fmla="*/ 68 h 68"/>
              <a:gd name="T44" fmla="*/ 32 w 368"/>
              <a:gd name="T45" fmla="*/ 64 h 68"/>
              <a:gd name="T46" fmla="*/ 12 w 368"/>
              <a:gd name="T47" fmla="*/ 56 h 68"/>
              <a:gd name="T48" fmla="*/ 4 w 368"/>
              <a:gd name="T49" fmla="*/ 48 h 68"/>
              <a:gd name="T50" fmla="*/ 0 w 368"/>
              <a:gd name="T51" fmla="*/ 44 h 68"/>
              <a:gd name="T52" fmla="*/ 8 w 368"/>
              <a:gd name="T53" fmla="*/ 40 h 68"/>
              <a:gd name="T54" fmla="*/ 16 w 368"/>
              <a:gd name="T55" fmla="*/ 40 h 68"/>
              <a:gd name="T56" fmla="*/ 32 w 368"/>
              <a:gd name="T57" fmla="*/ 36 h 68"/>
              <a:gd name="T58" fmla="*/ 52 w 368"/>
              <a:gd name="T59" fmla="*/ 36 h 68"/>
              <a:gd name="T60" fmla="*/ 84 w 368"/>
              <a:gd name="T61" fmla="*/ 32 h 68"/>
              <a:gd name="T62" fmla="*/ 120 w 368"/>
              <a:gd name="T63" fmla="*/ 28 h 68"/>
              <a:gd name="T64" fmla="*/ 164 w 368"/>
              <a:gd name="T65" fmla="*/ 20 h 68"/>
              <a:gd name="T66" fmla="*/ 192 w 368"/>
              <a:gd name="T67" fmla="*/ 1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68" h="68">
                <a:moveTo>
                  <a:pt x="192" y="16"/>
                </a:moveTo>
                <a:lnTo>
                  <a:pt x="216" y="12"/>
                </a:lnTo>
                <a:lnTo>
                  <a:pt x="236" y="8"/>
                </a:lnTo>
                <a:lnTo>
                  <a:pt x="256" y="4"/>
                </a:lnTo>
                <a:lnTo>
                  <a:pt x="276" y="4"/>
                </a:lnTo>
                <a:lnTo>
                  <a:pt x="288" y="0"/>
                </a:lnTo>
                <a:lnTo>
                  <a:pt x="300" y="0"/>
                </a:lnTo>
                <a:lnTo>
                  <a:pt x="312" y="0"/>
                </a:lnTo>
                <a:lnTo>
                  <a:pt x="316" y="0"/>
                </a:lnTo>
                <a:lnTo>
                  <a:pt x="328" y="0"/>
                </a:lnTo>
                <a:lnTo>
                  <a:pt x="336" y="0"/>
                </a:lnTo>
                <a:lnTo>
                  <a:pt x="344" y="4"/>
                </a:lnTo>
                <a:lnTo>
                  <a:pt x="352" y="4"/>
                </a:lnTo>
                <a:lnTo>
                  <a:pt x="360" y="8"/>
                </a:lnTo>
                <a:lnTo>
                  <a:pt x="364" y="8"/>
                </a:lnTo>
                <a:lnTo>
                  <a:pt x="368" y="12"/>
                </a:lnTo>
                <a:lnTo>
                  <a:pt x="368" y="12"/>
                </a:lnTo>
                <a:lnTo>
                  <a:pt x="368" y="16"/>
                </a:lnTo>
                <a:lnTo>
                  <a:pt x="364" y="20"/>
                </a:lnTo>
                <a:lnTo>
                  <a:pt x="364" y="24"/>
                </a:lnTo>
                <a:lnTo>
                  <a:pt x="360" y="28"/>
                </a:lnTo>
                <a:lnTo>
                  <a:pt x="352" y="32"/>
                </a:lnTo>
                <a:lnTo>
                  <a:pt x="348" y="36"/>
                </a:lnTo>
                <a:lnTo>
                  <a:pt x="336" y="40"/>
                </a:lnTo>
                <a:lnTo>
                  <a:pt x="332" y="40"/>
                </a:lnTo>
                <a:lnTo>
                  <a:pt x="328" y="40"/>
                </a:lnTo>
                <a:lnTo>
                  <a:pt x="320" y="44"/>
                </a:lnTo>
                <a:lnTo>
                  <a:pt x="312" y="44"/>
                </a:lnTo>
                <a:lnTo>
                  <a:pt x="300" y="44"/>
                </a:lnTo>
                <a:lnTo>
                  <a:pt x="288" y="48"/>
                </a:lnTo>
                <a:lnTo>
                  <a:pt x="276" y="48"/>
                </a:lnTo>
                <a:lnTo>
                  <a:pt x="260" y="48"/>
                </a:lnTo>
                <a:lnTo>
                  <a:pt x="196" y="56"/>
                </a:lnTo>
                <a:lnTo>
                  <a:pt x="164" y="60"/>
                </a:lnTo>
                <a:lnTo>
                  <a:pt x="132" y="60"/>
                </a:lnTo>
                <a:lnTo>
                  <a:pt x="116" y="64"/>
                </a:lnTo>
                <a:lnTo>
                  <a:pt x="100" y="64"/>
                </a:lnTo>
                <a:lnTo>
                  <a:pt x="88" y="64"/>
                </a:lnTo>
                <a:lnTo>
                  <a:pt x="80" y="68"/>
                </a:lnTo>
                <a:lnTo>
                  <a:pt x="72" y="68"/>
                </a:lnTo>
                <a:lnTo>
                  <a:pt x="64" y="68"/>
                </a:lnTo>
                <a:lnTo>
                  <a:pt x="60" y="68"/>
                </a:lnTo>
                <a:lnTo>
                  <a:pt x="56" y="68"/>
                </a:lnTo>
                <a:lnTo>
                  <a:pt x="48" y="68"/>
                </a:lnTo>
                <a:lnTo>
                  <a:pt x="40" y="68"/>
                </a:lnTo>
                <a:lnTo>
                  <a:pt x="32" y="64"/>
                </a:lnTo>
                <a:lnTo>
                  <a:pt x="20" y="60"/>
                </a:lnTo>
                <a:lnTo>
                  <a:pt x="12" y="56"/>
                </a:lnTo>
                <a:lnTo>
                  <a:pt x="4" y="56"/>
                </a:lnTo>
                <a:lnTo>
                  <a:pt x="4" y="48"/>
                </a:lnTo>
                <a:lnTo>
                  <a:pt x="0" y="44"/>
                </a:lnTo>
                <a:lnTo>
                  <a:pt x="0" y="44"/>
                </a:lnTo>
                <a:lnTo>
                  <a:pt x="4" y="40"/>
                </a:lnTo>
                <a:lnTo>
                  <a:pt x="8" y="40"/>
                </a:lnTo>
                <a:lnTo>
                  <a:pt x="12" y="40"/>
                </a:lnTo>
                <a:lnTo>
                  <a:pt x="16" y="40"/>
                </a:lnTo>
                <a:lnTo>
                  <a:pt x="24" y="36"/>
                </a:lnTo>
                <a:lnTo>
                  <a:pt x="32" y="36"/>
                </a:lnTo>
                <a:lnTo>
                  <a:pt x="44" y="36"/>
                </a:lnTo>
                <a:lnTo>
                  <a:pt x="52" y="36"/>
                </a:lnTo>
                <a:lnTo>
                  <a:pt x="68" y="32"/>
                </a:lnTo>
                <a:lnTo>
                  <a:pt x="84" y="32"/>
                </a:lnTo>
                <a:lnTo>
                  <a:pt x="100" y="28"/>
                </a:lnTo>
                <a:lnTo>
                  <a:pt x="120" y="28"/>
                </a:lnTo>
                <a:lnTo>
                  <a:pt x="140" y="24"/>
                </a:lnTo>
                <a:lnTo>
                  <a:pt x="164" y="20"/>
                </a:lnTo>
                <a:lnTo>
                  <a:pt x="192" y="16"/>
                </a:lnTo>
                <a:lnTo>
                  <a:pt x="192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Freeform 149">
            <a:extLst>
              <a:ext uri="{FF2B5EF4-FFF2-40B4-BE49-F238E27FC236}">
                <a16:creationId xmlns:a16="http://schemas.microsoft.com/office/drawing/2014/main" xmlns="" id="{0F0468FD-97DB-4C88-ADF3-89CFBF6598B2}"/>
              </a:ext>
            </a:extLst>
          </p:cNvPr>
          <p:cNvSpPr>
            <a:spLocks/>
          </p:cNvSpPr>
          <p:nvPr/>
        </p:nvSpPr>
        <p:spPr bwMode="auto">
          <a:xfrm>
            <a:off x="5490985" y="856331"/>
            <a:ext cx="351083" cy="499474"/>
          </a:xfrm>
          <a:custGeom>
            <a:avLst/>
            <a:gdLst>
              <a:gd name="T0" fmla="*/ 40 w 96"/>
              <a:gd name="T1" fmla="*/ 8 h 108"/>
              <a:gd name="T2" fmla="*/ 60 w 96"/>
              <a:gd name="T3" fmla="*/ 20 h 108"/>
              <a:gd name="T4" fmla="*/ 72 w 96"/>
              <a:gd name="T5" fmla="*/ 28 h 108"/>
              <a:gd name="T6" fmla="*/ 80 w 96"/>
              <a:gd name="T7" fmla="*/ 36 h 108"/>
              <a:gd name="T8" fmla="*/ 88 w 96"/>
              <a:gd name="T9" fmla="*/ 44 h 108"/>
              <a:gd name="T10" fmla="*/ 92 w 96"/>
              <a:gd name="T11" fmla="*/ 52 h 108"/>
              <a:gd name="T12" fmla="*/ 92 w 96"/>
              <a:gd name="T13" fmla="*/ 64 h 108"/>
              <a:gd name="T14" fmla="*/ 96 w 96"/>
              <a:gd name="T15" fmla="*/ 72 h 108"/>
              <a:gd name="T16" fmla="*/ 96 w 96"/>
              <a:gd name="T17" fmla="*/ 84 h 108"/>
              <a:gd name="T18" fmla="*/ 96 w 96"/>
              <a:gd name="T19" fmla="*/ 92 h 108"/>
              <a:gd name="T20" fmla="*/ 92 w 96"/>
              <a:gd name="T21" fmla="*/ 100 h 108"/>
              <a:gd name="T22" fmla="*/ 92 w 96"/>
              <a:gd name="T23" fmla="*/ 100 h 108"/>
              <a:gd name="T24" fmla="*/ 88 w 96"/>
              <a:gd name="T25" fmla="*/ 104 h 108"/>
              <a:gd name="T26" fmla="*/ 84 w 96"/>
              <a:gd name="T27" fmla="*/ 108 h 108"/>
              <a:gd name="T28" fmla="*/ 76 w 96"/>
              <a:gd name="T29" fmla="*/ 108 h 108"/>
              <a:gd name="T30" fmla="*/ 72 w 96"/>
              <a:gd name="T31" fmla="*/ 108 h 108"/>
              <a:gd name="T32" fmla="*/ 64 w 96"/>
              <a:gd name="T33" fmla="*/ 108 h 108"/>
              <a:gd name="T34" fmla="*/ 56 w 96"/>
              <a:gd name="T35" fmla="*/ 100 h 108"/>
              <a:gd name="T36" fmla="*/ 44 w 96"/>
              <a:gd name="T37" fmla="*/ 92 h 108"/>
              <a:gd name="T38" fmla="*/ 32 w 96"/>
              <a:gd name="T39" fmla="*/ 84 h 108"/>
              <a:gd name="T40" fmla="*/ 24 w 96"/>
              <a:gd name="T41" fmla="*/ 68 h 108"/>
              <a:gd name="T42" fmla="*/ 12 w 96"/>
              <a:gd name="T43" fmla="*/ 56 h 108"/>
              <a:gd name="T44" fmla="*/ 8 w 96"/>
              <a:gd name="T45" fmla="*/ 44 h 108"/>
              <a:gd name="T46" fmla="*/ 4 w 96"/>
              <a:gd name="T47" fmla="*/ 32 h 108"/>
              <a:gd name="T48" fmla="*/ 0 w 96"/>
              <a:gd name="T49" fmla="*/ 20 h 108"/>
              <a:gd name="T50" fmla="*/ 0 w 96"/>
              <a:gd name="T51" fmla="*/ 12 h 108"/>
              <a:gd name="T52" fmla="*/ 0 w 96"/>
              <a:gd name="T53" fmla="*/ 4 h 108"/>
              <a:gd name="T54" fmla="*/ 8 w 96"/>
              <a:gd name="T55" fmla="*/ 0 h 108"/>
              <a:gd name="T56" fmla="*/ 12 w 96"/>
              <a:gd name="T57" fmla="*/ 0 h 108"/>
              <a:gd name="T58" fmla="*/ 20 w 96"/>
              <a:gd name="T59" fmla="*/ 0 h 108"/>
              <a:gd name="T60" fmla="*/ 28 w 96"/>
              <a:gd name="T61" fmla="*/ 4 h 108"/>
              <a:gd name="T62" fmla="*/ 40 w 96"/>
              <a:gd name="T63" fmla="*/ 8 h 108"/>
              <a:gd name="T64" fmla="*/ 40 w 96"/>
              <a:gd name="T65" fmla="*/ 8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6" h="108">
                <a:moveTo>
                  <a:pt x="40" y="8"/>
                </a:moveTo>
                <a:lnTo>
                  <a:pt x="60" y="20"/>
                </a:lnTo>
                <a:lnTo>
                  <a:pt x="72" y="28"/>
                </a:lnTo>
                <a:lnTo>
                  <a:pt x="80" y="36"/>
                </a:lnTo>
                <a:lnTo>
                  <a:pt x="88" y="44"/>
                </a:lnTo>
                <a:lnTo>
                  <a:pt x="92" y="52"/>
                </a:lnTo>
                <a:lnTo>
                  <a:pt x="92" y="64"/>
                </a:lnTo>
                <a:lnTo>
                  <a:pt x="96" y="72"/>
                </a:lnTo>
                <a:lnTo>
                  <a:pt x="96" y="84"/>
                </a:lnTo>
                <a:lnTo>
                  <a:pt x="96" y="92"/>
                </a:lnTo>
                <a:lnTo>
                  <a:pt x="92" y="100"/>
                </a:lnTo>
                <a:lnTo>
                  <a:pt x="92" y="100"/>
                </a:lnTo>
                <a:lnTo>
                  <a:pt x="88" y="104"/>
                </a:lnTo>
                <a:lnTo>
                  <a:pt x="84" y="108"/>
                </a:lnTo>
                <a:lnTo>
                  <a:pt x="76" y="108"/>
                </a:lnTo>
                <a:lnTo>
                  <a:pt x="72" y="108"/>
                </a:lnTo>
                <a:lnTo>
                  <a:pt x="64" y="108"/>
                </a:lnTo>
                <a:lnTo>
                  <a:pt x="56" y="100"/>
                </a:lnTo>
                <a:lnTo>
                  <a:pt x="44" y="92"/>
                </a:lnTo>
                <a:lnTo>
                  <a:pt x="32" y="84"/>
                </a:lnTo>
                <a:lnTo>
                  <a:pt x="24" y="68"/>
                </a:lnTo>
                <a:lnTo>
                  <a:pt x="12" y="56"/>
                </a:lnTo>
                <a:lnTo>
                  <a:pt x="8" y="44"/>
                </a:lnTo>
                <a:lnTo>
                  <a:pt x="4" y="32"/>
                </a:lnTo>
                <a:lnTo>
                  <a:pt x="0" y="20"/>
                </a:lnTo>
                <a:lnTo>
                  <a:pt x="0" y="12"/>
                </a:lnTo>
                <a:lnTo>
                  <a:pt x="0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4"/>
                </a:lnTo>
                <a:lnTo>
                  <a:pt x="40" y="8"/>
                </a:lnTo>
                <a:lnTo>
                  <a:pt x="4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150">
            <a:extLst>
              <a:ext uri="{FF2B5EF4-FFF2-40B4-BE49-F238E27FC236}">
                <a16:creationId xmlns:a16="http://schemas.microsoft.com/office/drawing/2014/main" xmlns="" id="{90A3A8D2-D8C9-4DF8-8D01-12EDB3E15D43}"/>
              </a:ext>
            </a:extLst>
          </p:cNvPr>
          <p:cNvSpPr>
            <a:spLocks/>
          </p:cNvSpPr>
          <p:nvPr/>
        </p:nvSpPr>
        <p:spPr bwMode="auto">
          <a:xfrm>
            <a:off x="4935103" y="1818280"/>
            <a:ext cx="2121127" cy="406978"/>
          </a:xfrm>
          <a:custGeom>
            <a:avLst/>
            <a:gdLst>
              <a:gd name="T0" fmla="*/ 424 w 580"/>
              <a:gd name="T1" fmla="*/ 4 h 88"/>
              <a:gd name="T2" fmla="*/ 492 w 580"/>
              <a:gd name="T3" fmla="*/ 0 h 88"/>
              <a:gd name="T4" fmla="*/ 532 w 580"/>
              <a:gd name="T5" fmla="*/ 4 h 88"/>
              <a:gd name="T6" fmla="*/ 560 w 580"/>
              <a:gd name="T7" fmla="*/ 16 h 88"/>
              <a:gd name="T8" fmla="*/ 576 w 580"/>
              <a:gd name="T9" fmla="*/ 28 h 88"/>
              <a:gd name="T10" fmla="*/ 580 w 580"/>
              <a:gd name="T11" fmla="*/ 40 h 88"/>
              <a:gd name="T12" fmla="*/ 572 w 580"/>
              <a:gd name="T13" fmla="*/ 44 h 88"/>
              <a:gd name="T14" fmla="*/ 552 w 580"/>
              <a:gd name="T15" fmla="*/ 48 h 88"/>
              <a:gd name="T16" fmla="*/ 516 w 580"/>
              <a:gd name="T17" fmla="*/ 48 h 88"/>
              <a:gd name="T18" fmla="*/ 468 w 580"/>
              <a:gd name="T19" fmla="*/ 52 h 88"/>
              <a:gd name="T20" fmla="*/ 412 w 580"/>
              <a:gd name="T21" fmla="*/ 52 h 88"/>
              <a:gd name="T22" fmla="*/ 348 w 580"/>
              <a:gd name="T23" fmla="*/ 56 h 88"/>
              <a:gd name="T24" fmla="*/ 216 w 580"/>
              <a:gd name="T25" fmla="*/ 68 h 88"/>
              <a:gd name="T26" fmla="*/ 180 w 580"/>
              <a:gd name="T27" fmla="*/ 72 h 88"/>
              <a:gd name="T28" fmla="*/ 148 w 580"/>
              <a:gd name="T29" fmla="*/ 76 h 88"/>
              <a:gd name="T30" fmla="*/ 124 w 580"/>
              <a:gd name="T31" fmla="*/ 80 h 88"/>
              <a:gd name="T32" fmla="*/ 100 w 580"/>
              <a:gd name="T33" fmla="*/ 84 h 88"/>
              <a:gd name="T34" fmla="*/ 84 w 580"/>
              <a:gd name="T35" fmla="*/ 84 h 88"/>
              <a:gd name="T36" fmla="*/ 60 w 580"/>
              <a:gd name="T37" fmla="*/ 88 h 88"/>
              <a:gd name="T38" fmla="*/ 44 w 580"/>
              <a:gd name="T39" fmla="*/ 84 h 88"/>
              <a:gd name="T40" fmla="*/ 28 w 580"/>
              <a:gd name="T41" fmla="*/ 80 h 88"/>
              <a:gd name="T42" fmla="*/ 12 w 580"/>
              <a:gd name="T43" fmla="*/ 72 h 88"/>
              <a:gd name="T44" fmla="*/ 4 w 580"/>
              <a:gd name="T45" fmla="*/ 64 h 88"/>
              <a:gd name="T46" fmla="*/ 0 w 580"/>
              <a:gd name="T47" fmla="*/ 56 h 88"/>
              <a:gd name="T48" fmla="*/ 8 w 580"/>
              <a:gd name="T49" fmla="*/ 52 h 88"/>
              <a:gd name="T50" fmla="*/ 20 w 580"/>
              <a:gd name="T51" fmla="*/ 48 h 88"/>
              <a:gd name="T52" fmla="*/ 36 w 580"/>
              <a:gd name="T53" fmla="*/ 48 h 88"/>
              <a:gd name="T54" fmla="*/ 60 w 580"/>
              <a:gd name="T55" fmla="*/ 48 h 88"/>
              <a:gd name="T56" fmla="*/ 92 w 580"/>
              <a:gd name="T57" fmla="*/ 44 h 88"/>
              <a:gd name="T58" fmla="*/ 148 w 580"/>
              <a:gd name="T59" fmla="*/ 40 h 88"/>
              <a:gd name="T60" fmla="*/ 232 w 580"/>
              <a:gd name="T61" fmla="*/ 28 h 88"/>
              <a:gd name="T62" fmla="*/ 292 w 580"/>
              <a:gd name="T63" fmla="*/ 20 h 88"/>
              <a:gd name="T64" fmla="*/ 332 w 580"/>
              <a:gd name="T65" fmla="*/ 16 h 88"/>
              <a:gd name="T66" fmla="*/ 364 w 580"/>
              <a:gd name="T67" fmla="*/ 12 h 88"/>
              <a:gd name="T68" fmla="*/ 388 w 580"/>
              <a:gd name="T69" fmla="*/ 8 h 88"/>
              <a:gd name="T70" fmla="*/ 400 w 580"/>
              <a:gd name="T71" fmla="*/ 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80" h="88">
                <a:moveTo>
                  <a:pt x="400" y="8"/>
                </a:moveTo>
                <a:lnTo>
                  <a:pt x="424" y="4"/>
                </a:lnTo>
                <a:lnTo>
                  <a:pt x="448" y="0"/>
                </a:lnTo>
                <a:lnTo>
                  <a:pt x="492" y="0"/>
                </a:lnTo>
                <a:lnTo>
                  <a:pt x="512" y="0"/>
                </a:lnTo>
                <a:lnTo>
                  <a:pt x="532" y="4"/>
                </a:lnTo>
                <a:lnTo>
                  <a:pt x="548" y="8"/>
                </a:lnTo>
                <a:lnTo>
                  <a:pt x="560" y="16"/>
                </a:lnTo>
                <a:lnTo>
                  <a:pt x="568" y="24"/>
                </a:lnTo>
                <a:lnTo>
                  <a:pt x="576" y="28"/>
                </a:lnTo>
                <a:lnTo>
                  <a:pt x="580" y="36"/>
                </a:lnTo>
                <a:lnTo>
                  <a:pt x="580" y="40"/>
                </a:lnTo>
                <a:lnTo>
                  <a:pt x="580" y="44"/>
                </a:lnTo>
                <a:lnTo>
                  <a:pt x="572" y="44"/>
                </a:lnTo>
                <a:lnTo>
                  <a:pt x="564" y="48"/>
                </a:lnTo>
                <a:lnTo>
                  <a:pt x="552" y="48"/>
                </a:lnTo>
                <a:lnTo>
                  <a:pt x="536" y="48"/>
                </a:lnTo>
                <a:lnTo>
                  <a:pt x="516" y="48"/>
                </a:lnTo>
                <a:lnTo>
                  <a:pt x="496" y="48"/>
                </a:lnTo>
                <a:lnTo>
                  <a:pt x="468" y="52"/>
                </a:lnTo>
                <a:lnTo>
                  <a:pt x="440" y="52"/>
                </a:lnTo>
                <a:lnTo>
                  <a:pt x="412" y="52"/>
                </a:lnTo>
                <a:lnTo>
                  <a:pt x="380" y="52"/>
                </a:lnTo>
                <a:lnTo>
                  <a:pt x="348" y="56"/>
                </a:lnTo>
                <a:lnTo>
                  <a:pt x="284" y="60"/>
                </a:lnTo>
                <a:lnTo>
                  <a:pt x="216" y="68"/>
                </a:lnTo>
                <a:lnTo>
                  <a:pt x="196" y="72"/>
                </a:lnTo>
                <a:lnTo>
                  <a:pt x="180" y="72"/>
                </a:lnTo>
                <a:lnTo>
                  <a:pt x="164" y="76"/>
                </a:lnTo>
                <a:lnTo>
                  <a:pt x="148" y="76"/>
                </a:lnTo>
                <a:lnTo>
                  <a:pt x="136" y="80"/>
                </a:lnTo>
                <a:lnTo>
                  <a:pt x="124" y="80"/>
                </a:lnTo>
                <a:lnTo>
                  <a:pt x="112" y="80"/>
                </a:lnTo>
                <a:lnTo>
                  <a:pt x="100" y="84"/>
                </a:lnTo>
                <a:lnTo>
                  <a:pt x="92" y="84"/>
                </a:lnTo>
                <a:lnTo>
                  <a:pt x="84" y="84"/>
                </a:lnTo>
                <a:lnTo>
                  <a:pt x="68" y="84"/>
                </a:lnTo>
                <a:lnTo>
                  <a:pt x="60" y="88"/>
                </a:lnTo>
                <a:lnTo>
                  <a:pt x="52" y="84"/>
                </a:lnTo>
                <a:lnTo>
                  <a:pt x="44" y="84"/>
                </a:lnTo>
                <a:lnTo>
                  <a:pt x="36" y="84"/>
                </a:lnTo>
                <a:lnTo>
                  <a:pt x="28" y="80"/>
                </a:lnTo>
                <a:lnTo>
                  <a:pt x="20" y="76"/>
                </a:lnTo>
                <a:lnTo>
                  <a:pt x="12" y="72"/>
                </a:lnTo>
                <a:lnTo>
                  <a:pt x="8" y="68"/>
                </a:lnTo>
                <a:lnTo>
                  <a:pt x="4" y="64"/>
                </a:lnTo>
                <a:lnTo>
                  <a:pt x="0" y="56"/>
                </a:lnTo>
                <a:lnTo>
                  <a:pt x="0" y="56"/>
                </a:lnTo>
                <a:lnTo>
                  <a:pt x="4" y="52"/>
                </a:lnTo>
                <a:lnTo>
                  <a:pt x="8" y="52"/>
                </a:lnTo>
                <a:lnTo>
                  <a:pt x="16" y="52"/>
                </a:lnTo>
                <a:lnTo>
                  <a:pt x="20" y="48"/>
                </a:lnTo>
                <a:lnTo>
                  <a:pt x="28" y="48"/>
                </a:lnTo>
                <a:lnTo>
                  <a:pt x="36" y="48"/>
                </a:lnTo>
                <a:lnTo>
                  <a:pt x="48" y="48"/>
                </a:lnTo>
                <a:lnTo>
                  <a:pt x="60" y="48"/>
                </a:lnTo>
                <a:lnTo>
                  <a:pt x="76" y="48"/>
                </a:lnTo>
                <a:lnTo>
                  <a:pt x="92" y="44"/>
                </a:lnTo>
                <a:lnTo>
                  <a:pt x="112" y="44"/>
                </a:lnTo>
                <a:lnTo>
                  <a:pt x="148" y="40"/>
                </a:lnTo>
                <a:lnTo>
                  <a:pt x="192" y="36"/>
                </a:lnTo>
                <a:lnTo>
                  <a:pt x="232" y="28"/>
                </a:lnTo>
                <a:lnTo>
                  <a:pt x="272" y="24"/>
                </a:lnTo>
                <a:lnTo>
                  <a:pt x="292" y="20"/>
                </a:lnTo>
                <a:lnTo>
                  <a:pt x="312" y="20"/>
                </a:lnTo>
                <a:lnTo>
                  <a:pt x="332" y="16"/>
                </a:lnTo>
                <a:lnTo>
                  <a:pt x="348" y="12"/>
                </a:lnTo>
                <a:lnTo>
                  <a:pt x="364" y="12"/>
                </a:lnTo>
                <a:lnTo>
                  <a:pt x="376" y="8"/>
                </a:lnTo>
                <a:lnTo>
                  <a:pt x="388" y="8"/>
                </a:lnTo>
                <a:lnTo>
                  <a:pt x="400" y="8"/>
                </a:lnTo>
                <a:lnTo>
                  <a:pt x="40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29" name="Freeform 151">
            <a:extLst>
              <a:ext uri="{FF2B5EF4-FFF2-40B4-BE49-F238E27FC236}">
                <a16:creationId xmlns:a16="http://schemas.microsoft.com/office/drawing/2014/main" xmlns="" id="{46A674C7-5AA0-418C-93A5-66C0CED6AEE3}"/>
              </a:ext>
            </a:extLst>
          </p:cNvPr>
          <p:cNvSpPr>
            <a:spLocks/>
          </p:cNvSpPr>
          <p:nvPr/>
        </p:nvSpPr>
        <p:spPr bwMode="auto">
          <a:xfrm>
            <a:off x="4978989" y="1503797"/>
            <a:ext cx="1111763" cy="1535419"/>
          </a:xfrm>
          <a:custGeom>
            <a:avLst/>
            <a:gdLst>
              <a:gd name="T0" fmla="*/ 168 w 304"/>
              <a:gd name="T1" fmla="*/ 284 h 332"/>
              <a:gd name="T2" fmla="*/ 108 w 304"/>
              <a:gd name="T3" fmla="*/ 308 h 332"/>
              <a:gd name="T4" fmla="*/ 56 w 304"/>
              <a:gd name="T5" fmla="*/ 324 h 332"/>
              <a:gd name="T6" fmla="*/ 28 w 304"/>
              <a:gd name="T7" fmla="*/ 332 h 332"/>
              <a:gd name="T8" fmla="*/ 12 w 304"/>
              <a:gd name="T9" fmla="*/ 332 h 332"/>
              <a:gd name="T10" fmla="*/ 0 w 304"/>
              <a:gd name="T11" fmla="*/ 332 h 332"/>
              <a:gd name="T12" fmla="*/ 0 w 304"/>
              <a:gd name="T13" fmla="*/ 328 h 332"/>
              <a:gd name="T14" fmla="*/ 0 w 304"/>
              <a:gd name="T15" fmla="*/ 324 h 332"/>
              <a:gd name="T16" fmla="*/ 8 w 304"/>
              <a:gd name="T17" fmla="*/ 316 h 332"/>
              <a:gd name="T18" fmla="*/ 28 w 304"/>
              <a:gd name="T19" fmla="*/ 308 h 332"/>
              <a:gd name="T20" fmla="*/ 48 w 304"/>
              <a:gd name="T21" fmla="*/ 300 h 332"/>
              <a:gd name="T22" fmla="*/ 68 w 304"/>
              <a:gd name="T23" fmla="*/ 288 h 332"/>
              <a:gd name="T24" fmla="*/ 124 w 304"/>
              <a:gd name="T25" fmla="*/ 260 h 332"/>
              <a:gd name="T26" fmla="*/ 152 w 304"/>
              <a:gd name="T27" fmla="*/ 240 h 332"/>
              <a:gd name="T28" fmla="*/ 176 w 304"/>
              <a:gd name="T29" fmla="*/ 216 h 332"/>
              <a:gd name="T30" fmla="*/ 196 w 304"/>
              <a:gd name="T31" fmla="*/ 192 h 332"/>
              <a:gd name="T32" fmla="*/ 212 w 304"/>
              <a:gd name="T33" fmla="*/ 164 h 332"/>
              <a:gd name="T34" fmla="*/ 224 w 304"/>
              <a:gd name="T35" fmla="*/ 136 h 332"/>
              <a:gd name="T36" fmla="*/ 232 w 304"/>
              <a:gd name="T37" fmla="*/ 96 h 332"/>
              <a:gd name="T38" fmla="*/ 236 w 304"/>
              <a:gd name="T39" fmla="*/ 52 h 332"/>
              <a:gd name="T40" fmla="*/ 236 w 304"/>
              <a:gd name="T41" fmla="*/ 0 h 332"/>
              <a:gd name="T42" fmla="*/ 260 w 304"/>
              <a:gd name="T43" fmla="*/ 4 h 332"/>
              <a:gd name="T44" fmla="*/ 276 w 304"/>
              <a:gd name="T45" fmla="*/ 8 h 332"/>
              <a:gd name="T46" fmla="*/ 288 w 304"/>
              <a:gd name="T47" fmla="*/ 12 h 332"/>
              <a:gd name="T48" fmla="*/ 296 w 304"/>
              <a:gd name="T49" fmla="*/ 20 h 332"/>
              <a:gd name="T50" fmla="*/ 304 w 304"/>
              <a:gd name="T51" fmla="*/ 28 h 332"/>
              <a:gd name="T52" fmla="*/ 304 w 304"/>
              <a:gd name="T53" fmla="*/ 44 h 332"/>
              <a:gd name="T54" fmla="*/ 304 w 304"/>
              <a:gd name="T55" fmla="*/ 68 h 332"/>
              <a:gd name="T56" fmla="*/ 300 w 304"/>
              <a:gd name="T57" fmla="*/ 100 h 332"/>
              <a:gd name="T58" fmla="*/ 288 w 304"/>
              <a:gd name="T59" fmla="*/ 144 h 332"/>
              <a:gd name="T60" fmla="*/ 268 w 304"/>
              <a:gd name="T61" fmla="*/ 188 h 332"/>
              <a:gd name="T62" fmla="*/ 236 w 304"/>
              <a:gd name="T63" fmla="*/ 236 h 332"/>
              <a:gd name="T64" fmla="*/ 192 w 304"/>
              <a:gd name="T65" fmla="*/ 272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04" h="332">
                <a:moveTo>
                  <a:pt x="192" y="272"/>
                </a:moveTo>
                <a:lnTo>
                  <a:pt x="168" y="284"/>
                </a:lnTo>
                <a:lnTo>
                  <a:pt x="140" y="296"/>
                </a:lnTo>
                <a:lnTo>
                  <a:pt x="108" y="308"/>
                </a:lnTo>
                <a:lnTo>
                  <a:pt x="76" y="320"/>
                </a:lnTo>
                <a:lnTo>
                  <a:pt x="56" y="324"/>
                </a:lnTo>
                <a:lnTo>
                  <a:pt x="44" y="328"/>
                </a:lnTo>
                <a:lnTo>
                  <a:pt x="28" y="332"/>
                </a:lnTo>
                <a:lnTo>
                  <a:pt x="20" y="332"/>
                </a:lnTo>
                <a:lnTo>
                  <a:pt x="12" y="332"/>
                </a:lnTo>
                <a:lnTo>
                  <a:pt x="4" y="332"/>
                </a:lnTo>
                <a:lnTo>
                  <a:pt x="0" y="332"/>
                </a:lnTo>
                <a:lnTo>
                  <a:pt x="0" y="332"/>
                </a:lnTo>
                <a:lnTo>
                  <a:pt x="0" y="328"/>
                </a:lnTo>
                <a:lnTo>
                  <a:pt x="0" y="328"/>
                </a:lnTo>
                <a:lnTo>
                  <a:pt x="0" y="324"/>
                </a:lnTo>
                <a:lnTo>
                  <a:pt x="4" y="320"/>
                </a:lnTo>
                <a:lnTo>
                  <a:pt x="8" y="316"/>
                </a:lnTo>
                <a:lnTo>
                  <a:pt x="16" y="316"/>
                </a:lnTo>
                <a:lnTo>
                  <a:pt x="28" y="308"/>
                </a:lnTo>
                <a:lnTo>
                  <a:pt x="36" y="304"/>
                </a:lnTo>
                <a:lnTo>
                  <a:pt x="48" y="300"/>
                </a:lnTo>
                <a:lnTo>
                  <a:pt x="56" y="296"/>
                </a:lnTo>
                <a:lnTo>
                  <a:pt x="68" y="288"/>
                </a:lnTo>
                <a:lnTo>
                  <a:pt x="92" y="276"/>
                </a:lnTo>
                <a:lnTo>
                  <a:pt x="124" y="260"/>
                </a:lnTo>
                <a:lnTo>
                  <a:pt x="136" y="248"/>
                </a:lnTo>
                <a:lnTo>
                  <a:pt x="152" y="240"/>
                </a:lnTo>
                <a:lnTo>
                  <a:pt x="164" y="228"/>
                </a:lnTo>
                <a:lnTo>
                  <a:pt x="176" y="216"/>
                </a:lnTo>
                <a:lnTo>
                  <a:pt x="188" y="204"/>
                </a:lnTo>
                <a:lnTo>
                  <a:pt x="196" y="192"/>
                </a:lnTo>
                <a:lnTo>
                  <a:pt x="204" y="180"/>
                </a:lnTo>
                <a:lnTo>
                  <a:pt x="212" y="164"/>
                </a:lnTo>
                <a:lnTo>
                  <a:pt x="216" y="152"/>
                </a:lnTo>
                <a:lnTo>
                  <a:pt x="224" y="136"/>
                </a:lnTo>
                <a:lnTo>
                  <a:pt x="228" y="116"/>
                </a:lnTo>
                <a:lnTo>
                  <a:pt x="232" y="96"/>
                </a:lnTo>
                <a:lnTo>
                  <a:pt x="232" y="76"/>
                </a:lnTo>
                <a:lnTo>
                  <a:pt x="236" y="52"/>
                </a:lnTo>
                <a:lnTo>
                  <a:pt x="236" y="28"/>
                </a:lnTo>
                <a:lnTo>
                  <a:pt x="236" y="0"/>
                </a:lnTo>
                <a:lnTo>
                  <a:pt x="248" y="0"/>
                </a:lnTo>
                <a:lnTo>
                  <a:pt x="260" y="4"/>
                </a:lnTo>
                <a:lnTo>
                  <a:pt x="268" y="8"/>
                </a:lnTo>
                <a:lnTo>
                  <a:pt x="276" y="8"/>
                </a:lnTo>
                <a:lnTo>
                  <a:pt x="284" y="12"/>
                </a:lnTo>
                <a:lnTo>
                  <a:pt x="288" y="12"/>
                </a:lnTo>
                <a:lnTo>
                  <a:pt x="296" y="16"/>
                </a:lnTo>
                <a:lnTo>
                  <a:pt x="296" y="20"/>
                </a:lnTo>
                <a:lnTo>
                  <a:pt x="300" y="24"/>
                </a:lnTo>
                <a:lnTo>
                  <a:pt x="304" y="28"/>
                </a:lnTo>
                <a:lnTo>
                  <a:pt x="304" y="36"/>
                </a:lnTo>
                <a:lnTo>
                  <a:pt x="304" y="44"/>
                </a:lnTo>
                <a:lnTo>
                  <a:pt x="304" y="56"/>
                </a:lnTo>
                <a:lnTo>
                  <a:pt x="304" y="68"/>
                </a:lnTo>
                <a:lnTo>
                  <a:pt x="300" y="84"/>
                </a:lnTo>
                <a:lnTo>
                  <a:pt x="300" y="100"/>
                </a:lnTo>
                <a:lnTo>
                  <a:pt x="296" y="120"/>
                </a:lnTo>
                <a:lnTo>
                  <a:pt x="288" y="144"/>
                </a:lnTo>
                <a:lnTo>
                  <a:pt x="280" y="168"/>
                </a:lnTo>
                <a:lnTo>
                  <a:pt x="268" y="188"/>
                </a:lnTo>
                <a:lnTo>
                  <a:pt x="252" y="212"/>
                </a:lnTo>
                <a:lnTo>
                  <a:pt x="236" y="236"/>
                </a:lnTo>
                <a:lnTo>
                  <a:pt x="216" y="252"/>
                </a:lnTo>
                <a:lnTo>
                  <a:pt x="192" y="272"/>
                </a:lnTo>
                <a:lnTo>
                  <a:pt x="192" y="2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31" name="Freeform 152">
            <a:extLst>
              <a:ext uri="{FF2B5EF4-FFF2-40B4-BE49-F238E27FC236}">
                <a16:creationId xmlns:a16="http://schemas.microsoft.com/office/drawing/2014/main" xmlns="" id="{EBE5A467-0F31-49EF-8298-37D09C44EA8D}"/>
              </a:ext>
            </a:extLst>
          </p:cNvPr>
          <p:cNvSpPr>
            <a:spLocks/>
          </p:cNvSpPr>
          <p:nvPr/>
        </p:nvSpPr>
        <p:spPr bwMode="auto">
          <a:xfrm>
            <a:off x="5885953" y="2003271"/>
            <a:ext cx="1360447" cy="1017446"/>
          </a:xfrm>
          <a:custGeom>
            <a:avLst/>
            <a:gdLst>
              <a:gd name="T0" fmla="*/ 124 w 372"/>
              <a:gd name="T1" fmla="*/ 160 h 220"/>
              <a:gd name="T2" fmla="*/ 112 w 372"/>
              <a:gd name="T3" fmla="*/ 148 h 220"/>
              <a:gd name="T4" fmla="*/ 100 w 372"/>
              <a:gd name="T5" fmla="*/ 132 h 220"/>
              <a:gd name="T6" fmla="*/ 88 w 372"/>
              <a:gd name="T7" fmla="*/ 116 h 220"/>
              <a:gd name="T8" fmla="*/ 72 w 372"/>
              <a:gd name="T9" fmla="*/ 100 h 220"/>
              <a:gd name="T10" fmla="*/ 56 w 372"/>
              <a:gd name="T11" fmla="*/ 80 h 220"/>
              <a:gd name="T12" fmla="*/ 40 w 372"/>
              <a:gd name="T13" fmla="*/ 60 h 220"/>
              <a:gd name="T14" fmla="*/ 20 w 372"/>
              <a:gd name="T15" fmla="*/ 40 h 220"/>
              <a:gd name="T16" fmla="*/ 0 w 372"/>
              <a:gd name="T17" fmla="*/ 16 h 220"/>
              <a:gd name="T18" fmla="*/ 36 w 372"/>
              <a:gd name="T19" fmla="*/ 0 h 220"/>
              <a:gd name="T20" fmla="*/ 56 w 372"/>
              <a:gd name="T21" fmla="*/ 20 h 220"/>
              <a:gd name="T22" fmla="*/ 76 w 372"/>
              <a:gd name="T23" fmla="*/ 40 h 220"/>
              <a:gd name="T24" fmla="*/ 96 w 372"/>
              <a:gd name="T25" fmla="*/ 60 h 220"/>
              <a:gd name="T26" fmla="*/ 116 w 372"/>
              <a:gd name="T27" fmla="*/ 76 h 220"/>
              <a:gd name="T28" fmla="*/ 132 w 372"/>
              <a:gd name="T29" fmla="*/ 88 h 220"/>
              <a:gd name="T30" fmla="*/ 148 w 372"/>
              <a:gd name="T31" fmla="*/ 104 h 220"/>
              <a:gd name="T32" fmla="*/ 164 w 372"/>
              <a:gd name="T33" fmla="*/ 112 h 220"/>
              <a:gd name="T34" fmla="*/ 176 w 372"/>
              <a:gd name="T35" fmla="*/ 120 h 220"/>
              <a:gd name="T36" fmla="*/ 200 w 372"/>
              <a:gd name="T37" fmla="*/ 136 h 220"/>
              <a:gd name="T38" fmla="*/ 232 w 372"/>
              <a:gd name="T39" fmla="*/ 152 h 220"/>
              <a:gd name="T40" fmla="*/ 264 w 372"/>
              <a:gd name="T41" fmla="*/ 164 h 220"/>
              <a:gd name="T42" fmla="*/ 300 w 372"/>
              <a:gd name="T43" fmla="*/ 176 h 220"/>
              <a:gd name="T44" fmla="*/ 316 w 372"/>
              <a:gd name="T45" fmla="*/ 184 h 220"/>
              <a:gd name="T46" fmla="*/ 332 w 372"/>
              <a:gd name="T47" fmla="*/ 188 h 220"/>
              <a:gd name="T48" fmla="*/ 344 w 372"/>
              <a:gd name="T49" fmla="*/ 192 h 220"/>
              <a:gd name="T50" fmla="*/ 356 w 372"/>
              <a:gd name="T51" fmla="*/ 196 h 220"/>
              <a:gd name="T52" fmla="*/ 364 w 372"/>
              <a:gd name="T53" fmla="*/ 200 h 220"/>
              <a:gd name="T54" fmla="*/ 368 w 372"/>
              <a:gd name="T55" fmla="*/ 204 h 220"/>
              <a:gd name="T56" fmla="*/ 372 w 372"/>
              <a:gd name="T57" fmla="*/ 208 h 220"/>
              <a:gd name="T58" fmla="*/ 372 w 372"/>
              <a:gd name="T59" fmla="*/ 212 h 220"/>
              <a:gd name="T60" fmla="*/ 368 w 372"/>
              <a:gd name="T61" fmla="*/ 216 h 220"/>
              <a:gd name="T62" fmla="*/ 364 w 372"/>
              <a:gd name="T63" fmla="*/ 216 h 220"/>
              <a:gd name="T64" fmla="*/ 356 w 372"/>
              <a:gd name="T65" fmla="*/ 220 h 220"/>
              <a:gd name="T66" fmla="*/ 344 w 372"/>
              <a:gd name="T67" fmla="*/ 220 h 220"/>
              <a:gd name="T68" fmla="*/ 332 w 372"/>
              <a:gd name="T69" fmla="*/ 220 h 220"/>
              <a:gd name="T70" fmla="*/ 316 w 372"/>
              <a:gd name="T71" fmla="*/ 220 h 220"/>
              <a:gd name="T72" fmla="*/ 300 w 372"/>
              <a:gd name="T73" fmla="*/ 220 h 220"/>
              <a:gd name="T74" fmla="*/ 280 w 372"/>
              <a:gd name="T75" fmla="*/ 220 h 220"/>
              <a:gd name="T76" fmla="*/ 260 w 372"/>
              <a:gd name="T77" fmla="*/ 220 h 220"/>
              <a:gd name="T78" fmla="*/ 240 w 372"/>
              <a:gd name="T79" fmla="*/ 220 h 220"/>
              <a:gd name="T80" fmla="*/ 224 w 372"/>
              <a:gd name="T81" fmla="*/ 220 h 220"/>
              <a:gd name="T82" fmla="*/ 212 w 372"/>
              <a:gd name="T83" fmla="*/ 220 h 220"/>
              <a:gd name="T84" fmla="*/ 200 w 372"/>
              <a:gd name="T85" fmla="*/ 220 h 220"/>
              <a:gd name="T86" fmla="*/ 192 w 372"/>
              <a:gd name="T87" fmla="*/ 216 h 220"/>
              <a:gd name="T88" fmla="*/ 184 w 372"/>
              <a:gd name="T89" fmla="*/ 216 h 220"/>
              <a:gd name="T90" fmla="*/ 180 w 372"/>
              <a:gd name="T91" fmla="*/ 216 h 220"/>
              <a:gd name="T92" fmla="*/ 176 w 372"/>
              <a:gd name="T93" fmla="*/ 212 h 220"/>
              <a:gd name="T94" fmla="*/ 168 w 372"/>
              <a:gd name="T95" fmla="*/ 208 h 220"/>
              <a:gd name="T96" fmla="*/ 164 w 372"/>
              <a:gd name="T97" fmla="*/ 204 h 220"/>
              <a:gd name="T98" fmla="*/ 156 w 372"/>
              <a:gd name="T99" fmla="*/ 196 h 220"/>
              <a:gd name="T100" fmla="*/ 148 w 372"/>
              <a:gd name="T101" fmla="*/ 188 h 220"/>
              <a:gd name="T102" fmla="*/ 140 w 372"/>
              <a:gd name="T103" fmla="*/ 180 h 220"/>
              <a:gd name="T104" fmla="*/ 132 w 372"/>
              <a:gd name="T105" fmla="*/ 172 h 220"/>
              <a:gd name="T106" fmla="*/ 124 w 372"/>
              <a:gd name="T107" fmla="*/ 160 h 220"/>
              <a:gd name="T108" fmla="*/ 124 w 372"/>
              <a:gd name="T109" fmla="*/ 16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72" h="220">
                <a:moveTo>
                  <a:pt x="124" y="160"/>
                </a:moveTo>
                <a:lnTo>
                  <a:pt x="112" y="148"/>
                </a:lnTo>
                <a:lnTo>
                  <a:pt x="100" y="132"/>
                </a:lnTo>
                <a:lnTo>
                  <a:pt x="88" y="116"/>
                </a:lnTo>
                <a:lnTo>
                  <a:pt x="72" y="100"/>
                </a:lnTo>
                <a:lnTo>
                  <a:pt x="56" y="80"/>
                </a:lnTo>
                <a:lnTo>
                  <a:pt x="40" y="60"/>
                </a:lnTo>
                <a:lnTo>
                  <a:pt x="20" y="40"/>
                </a:lnTo>
                <a:lnTo>
                  <a:pt x="0" y="16"/>
                </a:lnTo>
                <a:lnTo>
                  <a:pt x="36" y="0"/>
                </a:lnTo>
                <a:lnTo>
                  <a:pt x="56" y="20"/>
                </a:lnTo>
                <a:lnTo>
                  <a:pt x="76" y="40"/>
                </a:lnTo>
                <a:lnTo>
                  <a:pt x="96" y="60"/>
                </a:lnTo>
                <a:lnTo>
                  <a:pt x="116" y="76"/>
                </a:lnTo>
                <a:lnTo>
                  <a:pt x="132" y="88"/>
                </a:lnTo>
                <a:lnTo>
                  <a:pt x="148" y="104"/>
                </a:lnTo>
                <a:lnTo>
                  <a:pt x="164" y="112"/>
                </a:lnTo>
                <a:lnTo>
                  <a:pt x="176" y="120"/>
                </a:lnTo>
                <a:lnTo>
                  <a:pt x="200" y="136"/>
                </a:lnTo>
                <a:lnTo>
                  <a:pt x="232" y="152"/>
                </a:lnTo>
                <a:lnTo>
                  <a:pt x="264" y="164"/>
                </a:lnTo>
                <a:lnTo>
                  <a:pt x="300" y="176"/>
                </a:lnTo>
                <a:lnTo>
                  <a:pt x="316" y="184"/>
                </a:lnTo>
                <a:lnTo>
                  <a:pt x="332" y="188"/>
                </a:lnTo>
                <a:lnTo>
                  <a:pt x="344" y="192"/>
                </a:lnTo>
                <a:lnTo>
                  <a:pt x="356" y="196"/>
                </a:lnTo>
                <a:lnTo>
                  <a:pt x="364" y="200"/>
                </a:lnTo>
                <a:lnTo>
                  <a:pt x="368" y="204"/>
                </a:lnTo>
                <a:lnTo>
                  <a:pt x="372" y="208"/>
                </a:lnTo>
                <a:lnTo>
                  <a:pt x="372" y="212"/>
                </a:lnTo>
                <a:lnTo>
                  <a:pt x="368" y="216"/>
                </a:lnTo>
                <a:lnTo>
                  <a:pt x="364" y="216"/>
                </a:lnTo>
                <a:lnTo>
                  <a:pt x="356" y="220"/>
                </a:lnTo>
                <a:lnTo>
                  <a:pt x="344" y="220"/>
                </a:lnTo>
                <a:lnTo>
                  <a:pt x="332" y="220"/>
                </a:lnTo>
                <a:lnTo>
                  <a:pt x="316" y="220"/>
                </a:lnTo>
                <a:lnTo>
                  <a:pt x="300" y="220"/>
                </a:lnTo>
                <a:lnTo>
                  <a:pt x="280" y="220"/>
                </a:lnTo>
                <a:lnTo>
                  <a:pt x="260" y="220"/>
                </a:lnTo>
                <a:lnTo>
                  <a:pt x="240" y="220"/>
                </a:lnTo>
                <a:lnTo>
                  <a:pt x="224" y="220"/>
                </a:lnTo>
                <a:lnTo>
                  <a:pt x="212" y="220"/>
                </a:lnTo>
                <a:lnTo>
                  <a:pt x="200" y="220"/>
                </a:lnTo>
                <a:lnTo>
                  <a:pt x="192" y="216"/>
                </a:lnTo>
                <a:lnTo>
                  <a:pt x="184" y="216"/>
                </a:lnTo>
                <a:lnTo>
                  <a:pt x="180" y="216"/>
                </a:lnTo>
                <a:lnTo>
                  <a:pt x="176" y="212"/>
                </a:lnTo>
                <a:lnTo>
                  <a:pt x="168" y="208"/>
                </a:lnTo>
                <a:lnTo>
                  <a:pt x="164" y="204"/>
                </a:lnTo>
                <a:lnTo>
                  <a:pt x="156" y="196"/>
                </a:lnTo>
                <a:lnTo>
                  <a:pt x="148" y="188"/>
                </a:lnTo>
                <a:lnTo>
                  <a:pt x="140" y="180"/>
                </a:lnTo>
                <a:lnTo>
                  <a:pt x="132" y="172"/>
                </a:lnTo>
                <a:lnTo>
                  <a:pt x="124" y="160"/>
                </a:lnTo>
                <a:lnTo>
                  <a:pt x="124" y="1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32" name="Freeform 154">
            <a:extLst>
              <a:ext uri="{FF2B5EF4-FFF2-40B4-BE49-F238E27FC236}">
                <a16:creationId xmlns:a16="http://schemas.microsoft.com/office/drawing/2014/main" xmlns="" id="{319E8147-A218-4CD7-8C9B-580F56399BB5}"/>
              </a:ext>
            </a:extLst>
          </p:cNvPr>
          <p:cNvSpPr>
            <a:spLocks/>
          </p:cNvSpPr>
          <p:nvPr/>
        </p:nvSpPr>
        <p:spPr bwMode="auto">
          <a:xfrm>
            <a:off x="5336173" y="3982666"/>
            <a:ext cx="1301933" cy="517973"/>
          </a:xfrm>
          <a:custGeom>
            <a:avLst/>
            <a:gdLst>
              <a:gd name="T0" fmla="*/ 188 w 356"/>
              <a:gd name="T1" fmla="*/ 52 h 112"/>
              <a:gd name="T2" fmla="*/ 220 w 356"/>
              <a:gd name="T3" fmla="*/ 44 h 112"/>
              <a:gd name="T4" fmla="*/ 248 w 356"/>
              <a:gd name="T5" fmla="*/ 36 h 112"/>
              <a:gd name="T6" fmla="*/ 264 w 356"/>
              <a:gd name="T7" fmla="*/ 32 h 112"/>
              <a:gd name="T8" fmla="*/ 276 w 356"/>
              <a:gd name="T9" fmla="*/ 24 h 112"/>
              <a:gd name="T10" fmla="*/ 280 w 356"/>
              <a:gd name="T11" fmla="*/ 16 h 112"/>
              <a:gd name="T12" fmla="*/ 280 w 356"/>
              <a:gd name="T13" fmla="*/ 8 h 112"/>
              <a:gd name="T14" fmla="*/ 284 w 356"/>
              <a:gd name="T15" fmla="*/ 0 h 112"/>
              <a:gd name="T16" fmla="*/ 300 w 356"/>
              <a:gd name="T17" fmla="*/ 4 h 112"/>
              <a:gd name="T18" fmla="*/ 324 w 356"/>
              <a:gd name="T19" fmla="*/ 8 h 112"/>
              <a:gd name="T20" fmla="*/ 344 w 356"/>
              <a:gd name="T21" fmla="*/ 24 h 112"/>
              <a:gd name="T22" fmla="*/ 356 w 356"/>
              <a:gd name="T23" fmla="*/ 36 h 112"/>
              <a:gd name="T24" fmla="*/ 356 w 356"/>
              <a:gd name="T25" fmla="*/ 44 h 112"/>
              <a:gd name="T26" fmla="*/ 352 w 356"/>
              <a:gd name="T27" fmla="*/ 52 h 112"/>
              <a:gd name="T28" fmla="*/ 340 w 356"/>
              <a:gd name="T29" fmla="*/ 56 h 112"/>
              <a:gd name="T30" fmla="*/ 320 w 356"/>
              <a:gd name="T31" fmla="*/ 64 h 112"/>
              <a:gd name="T32" fmla="*/ 296 w 356"/>
              <a:gd name="T33" fmla="*/ 68 h 112"/>
              <a:gd name="T34" fmla="*/ 268 w 356"/>
              <a:gd name="T35" fmla="*/ 76 h 112"/>
              <a:gd name="T36" fmla="*/ 232 w 356"/>
              <a:gd name="T37" fmla="*/ 84 h 112"/>
              <a:gd name="T38" fmla="*/ 172 w 356"/>
              <a:gd name="T39" fmla="*/ 92 h 112"/>
              <a:gd name="T40" fmla="*/ 132 w 356"/>
              <a:gd name="T41" fmla="*/ 100 h 112"/>
              <a:gd name="T42" fmla="*/ 100 w 356"/>
              <a:gd name="T43" fmla="*/ 108 h 112"/>
              <a:gd name="T44" fmla="*/ 68 w 356"/>
              <a:gd name="T45" fmla="*/ 112 h 112"/>
              <a:gd name="T46" fmla="*/ 44 w 356"/>
              <a:gd name="T47" fmla="*/ 112 h 112"/>
              <a:gd name="T48" fmla="*/ 24 w 356"/>
              <a:gd name="T49" fmla="*/ 112 h 112"/>
              <a:gd name="T50" fmla="*/ 12 w 356"/>
              <a:gd name="T51" fmla="*/ 112 h 112"/>
              <a:gd name="T52" fmla="*/ 4 w 356"/>
              <a:gd name="T53" fmla="*/ 112 h 112"/>
              <a:gd name="T54" fmla="*/ 0 w 356"/>
              <a:gd name="T55" fmla="*/ 104 h 112"/>
              <a:gd name="T56" fmla="*/ 4 w 356"/>
              <a:gd name="T57" fmla="*/ 100 h 112"/>
              <a:gd name="T58" fmla="*/ 12 w 356"/>
              <a:gd name="T59" fmla="*/ 96 h 112"/>
              <a:gd name="T60" fmla="*/ 24 w 356"/>
              <a:gd name="T61" fmla="*/ 88 h 112"/>
              <a:gd name="T62" fmla="*/ 48 w 356"/>
              <a:gd name="T63" fmla="*/ 84 h 112"/>
              <a:gd name="T64" fmla="*/ 72 w 356"/>
              <a:gd name="T65" fmla="*/ 80 h 112"/>
              <a:gd name="T66" fmla="*/ 100 w 356"/>
              <a:gd name="T67" fmla="*/ 72 h 112"/>
              <a:gd name="T68" fmla="*/ 132 w 356"/>
              <a:gd name="T69" fmla="*/ 64 h 112"/>
              <a:gd name="T70" fmla="*/ 172 w 356"/>
              <a:gd name="T71" fmla="*/ 5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56" h="112">
                <a:moveTo>
                  <a:pt x="172" y="56"/>
                </a:moveTo>
                <a:lnTo>
                  <a:pt x="188" y="52"/>
                </a:lnTo>
                <a:lnTo>
                  <a:pt x="208" y="48"/>
                </a:lnTo>
                <a:lnTo>
                  <a:pt x="220" y="44"/>
                </a:lnTo>
                <a:lnTo>
                  <a:pt x="236" y="40"/>
                </a:lnTo>
                <a:lnTo>
                  <a:pt x="248" y="36"/>
                </a:lnTo>
                <a:lnTo>
                  <a:pt x="256" y="32"/>
                </a:lnTo>
                <a:lnTo>
                  <a:pt x="264" y="32"/>
                </a:lnTo>
                <a:lnTo>
                  <a:pt x="268" y="28"/>
                </a:lnTo>
                <a:lnTo>
                  <a:pt x="276" y="24"/>
                </a:lnTo>
                <a:lnTo>
                  <a:pt x="280" y="20"/>
                </a:lnTo>
                <a:lnTo>
                  <a:pt x="280" y="16"/>
                </a:lnTo>
                <a:lnTo>
                  <a:pt x="280" y="12"/>
                </a:lnTo>
                <a:lnTo>
                  <a:pt x="280" y="8"/>
                </a:lnTo>
                <a:lnTo>
                  <a:pt x="280" y="4"/>
                </a:lnTo>
                <a:lnTo>
                  <a:pt x="284" y="0"/>
                </a:lnTo>
                <a:lnTo>
                  <a:pt x="292" y="0"/>
                </a:lnTo>
                <a:lnTo>
                  <a:pt x="300" y="4"/>
                </a:lnTo>
                <a:lnTo>
                  <a:pt x="312" y="4"/>
                </a:lnTo>
                <a:lnTo>
                  <a:pt x="324" y="8"/>
                </a:lnTo>
                <a:lnTo>
                  <a:pt x="332" y="16"/>
                </a:lnTo>
                <a:lnTo>
                  <a:pt x="344" y="24"/>
                </a:lnTo>
                <a:lnTo>
                  <a:pt x="352" y="28"/>
                </a:lnTo>
                <a:lnTo>
                  <a:pt x="356" y="36"/>
                </a:lnTo>
                <a:lnTo>
                  <a:pt x="356" y="40"/>
                </a:lnTo>
                <a:lnTo>
                  <a:pt x="356" y="44"/>
                </a:lnTo>
                <a:lnTo>
                  <a:pt x="356" y="48"/>
                </a:lnTo>
                <a:lnTo>
                  <a:pt x="352" y="52"/>
                </a:lnTo>
                <a:lnTo>
                  <a:pt x="344" y="52"/>
                </a:lnTo>
                <a:lnTo>
                  <a:pt x="340" y="56"/>
                </a:lnTo>
                <a:lnTo>
                  <a:pt x="332" y="60"/>
                </a:lnTo>
                <a:lnTo>
                  <a:pt x="320" y="64"/>
                </a:lnTo>
                <a:lnTo>
                  <a:pt x="308" y="64"/>
                </a:lnTo>
                <a:lnTo>
                  <a:pt x="296" y="68"/>
                </a:lnTo>
                <a:lnTo>
                  <a:pt x="284" y="72"/>
                </a:lnTo>
                <a:lnTo>
                  <a:pt x="268" y="76"/>
                </a:lnTo>
                <a:lnTo>
                  <a:pt x="252" y="80"/>
                </a:lnTo>
                <a:lnTo>
                  <a:pt x="232" y="84"/>
                </a:lnTo>
                <a:lnTo>
                  <a:pt x="216" y="88"/>
                </a:lnTo>
                <a:lnTo>
                  <a:pt x="172" y="92"/>
                </a:lnTo>
                <a:lnTo>
                  <a:pt x="152" y="100"/>
                </a:lnTo>
                <a:lnTo>
                  <a:pt x="132" y="100"/>
                </a:lnTo>
                <a:lnTo>
                  <a:pt x="116" y="104"/>
                </a:lnTo>
                <a:lnTo>
                  <a:pt x="100" y="108"/>
                </a:lnTo>
                <a:lnTo>
                  <a:pt x="84" y="108"/>
                </a:lnTo>
                <a:lnTo>
                  <a:pt x="68" y="112"/>
                </a:lnTo>
                <a:lnTo>
                  <a:pt x="56" y="112"/>
                </a:lnTo>
                <a:lnTo>
                  <a:pt x="44" y="112"/>
                </a:lnTo>
                <a:lnTo>
                  <a:pt x="32" y="112"/>
                </a:lnTo>
                <a:lnTo>
                  <a:pt x="24" y="112"/>
                </a:lnTo>
                <a:lnTo>
                  <a:pt x="16" y="112"/>
                </a:lnTo>
                <a:lnTo>
                  <a:pt x="12" y="112"/>
                </a:lnTo>
                <a:lnTo>
                  <a:pt x="4" y="112"/>
                </a:lnTo>
                <a:lnTo>
                  <a:pt x="4" y="112"/>
                </a:lnTo>
                <a:lnTo>
                  <a:pt x="0" y="108"/>
                </a:lnTo>
                <a:lnTo>
                  <a:pt x="0" y="104"/>
                </a:lnTo>
                <a:lnTo>
                  <a:pt x="0" y="104"/>
                </a:lnTo>
                <a:lnTo>
                  <a:pt x="4" y="100"/>
                </a:lnTo>
                <a:lnTo>
                  <a:pt x="4" y="96"/>
                </a:lnTo>
                <a:lnTo>
                  <a:pt x="12" y="96"/>
                </a:lnTo>
                <a:lnTo>
                  <a:pt x="16" y="92"/>
                </a:lnTo>
                <a:lnTo>
                  <a:pt x="24" y="88"/>
                </a:lnTo>
                <a:lnTo>
                  <a:pt x="36" y="88"/>
                </a:lnTo>
                <a:lnTo>
                  <a:pt x="48" y="84"/>
                </a:lnTo>
                <a:lnTo>
                  <a:pt x="60" y="80"/>
                </a:lnTo>
                <a:lnTo>
                  <a:pt x="72" y="80"/>
                </a:lnTo>
                <a:lnTo>
                  <a:pt x="84" y="76"/>
                </a:lnTo>
                <a:lnTo>
                  <a:pt x="100" y="72"/>
                </a:lnTo>
                <a:lnTo>
                  <a:pt x="116" y="68"/>
                </a:lnTo>
                <a:lnTo>
                  <a:pt x="132" y="64"/>
                </a:lnTo>
                <a:lnTo>
                  <a:pt x="152" y="60"/>
                </a:lnTo>
                <a:lnTo>
                  <a:pt x="172" y="56"/>
                </a:lnTo>
                <a:lnTo>
                  <a:pt x="172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Freeform 157">
            <a:extLst>
              <a:ext uri="{FF2B5EF4-FFF2-40B4-BE49-F238E27FC236}">
                <a16:creationId xmlns:a16="http://schemas.microsoft.com/office/drawing/2014/main" xmlns="" id="{5243D47B-1922-4C14-91AA-FB7EECD94E56}"/>
              </a:ext>
            </a:extLst>
          </p:cNvPr>
          <p:cNvSpPr>
            <a:spLocks/>
          </p:cNvSpPr>
          <p:nvPr/>
        </p:nvSpPr>
        <p:spPr bwMode="auto">
          <a:xfrm>
            <a:off x="6389422" y="5092607"/>
            <a:ext cx="453482" cy="462476"/>
          </a:xfrm>
          <a:custGeom>
            <a:avLst/>
            <a:gdLst>
              <a:gd name="T0" fmla="*/ 112 w 124"/>
              <a:gd name="T1" fmla="*/ 100 h 100"/>
              <a:gd name="T2" fmla="*/ 108 w 124"/>
              <a:gd name="T3" fmla="*/ 100 h 100"/>
              <a:gd name="T4" fmla="*/ 104 w 124"/>
              <a:gd name="T5" fmla="*/ 100 h 100"/>
              <a:gd name="T6" fmla="*/ 96 w 124"/>
              <a:gd name="T7" fmla="*/ 100 h 100"/>
              <a:gd name="T8" fmla="*/ 88 w 124"/>
              <a:gd name="T9" fmla="*/ 96 h 100"/>
              <a:gd name="T10" fmla="*/ 80 w 124"/>
              <a:gd name="T11" fmla="*/ 92 h 100"/>
              <a:gd name="T12" fmla="*/ 72 w 124"/>
              <a:gd name="T13" fmla="*/ 88 h 100"/>
              <a:gd name="T14" fmla="*/ 60 w 124"/>
              <a:gd name="T15" fmla="*/ 80 h 100"/>
              <a:gd name="T16" fmla="*/ 52 w 124"/>
              <a:gd name="T17" fmla="*/ 72 h 100"/>
              <a:gd name="T18" fmla="*/ 44 w 124"/>
              <a:gd name="T19" fmla="*/ 64 h 100"/>
              <a:gd name="T20" fmla="*/ 36 w 124"/>
              <a:gd name="T21" fmla="*/ 56 h 100"/>
              <a:gd name="T22" fmla="*/ 24 w 124"/>
              <a:gd name="T23" fmla="*/ 40 h 100"/>
              <a:gd name="T24" fmla="*/ 16 w 124"/>
              <a:gd name="T25" fmla="*/ 28 h 100"/>
              <a:gd name="T26" fmla="*/ 8 w 124"/>
              <a:gd name="T27" fmla="*/ 20 h 100"/>
              <a:gd name="T28" fmla="*/ 4 w 124"/>
              <a:gd name="T29" fmla="*/ 12 h 100"/>
              <a:gd name="T30" fmla="*/ 0 w 124"/>
              <a:gd name="T31" fmla="*/ 4 h 100"/>
              <a:gd name="T32" fmla="*/ 4 w 124"/>
              <a:gd name="T33" fmla="*/ 0 h 100"/>
              <a:gd name="T34" fmla="*/ 8 w 124"/>
              <a:gd name="T35" fmla="*/ 0 h 100"/>
              <a:gd name="T36" fmla="*/ 12 w 124"/>
              <a:gd name="T37" fmla="*/ 0 h 100"/>
              <a:gd name="T38" fmla="*/ 16 w 124"/>
              <a:gd name="T39" fmla="*/ 0 h 100"/>
              <a:gd name="T40" fmla="*/ 24 w 124"/>
              <a:gd name="T41" fmla="*/ 0 h 100"/>
              <a:gd name="T42" fmla="*/ 32 w 124"/>
              <a:gd name="T43" fmla="*/ 4 h 100"/>
              <a:gd name="T44" fmla="*/ 44 w 124"/>
              <a:gd name="T45" fmla="*/ 8 h 100"/>
              <a:gd name="T46" fmla="*/ 60 w 124"/>
              <a:gd name="T47" fmla="*/ 12 h 100"/>
              <a:gd name="T48" fmla="*/ 76 w 124"/>
              <a:gd name="T49" fmla="*/ 20 h 100"/>
              <a:gd name="T50" fmla="*/ 88 w 124"/>
              <a:gd name="T51" fmla="*/ 28 h 100"/>
              <a:gd name="T52" fmla="*/ 96 w 124"/>
              <a:gd name="T53" fmla="*/ 32 h 100"/>
              <a:gd name="T54" fmla="*/ 104 w 124"/>
              <a:gd name="T55" fmla="*/ 36 h 100"/>
              <a:gd name="T56" fmla="*/ 112 w 124"/>
              <a:gd name="T57" fmla="*/ 44 h 100"/>
              <a:gd name="T58" fmla="*/ 120 w 124"/>
              <a:gd name="T59" fmla="*/ 56 h 100"/>
              <a:gd name="T60" fmla="*/ 124 w 124"/>
              <a:gd name="T61" fmla="*/ 68 h 100"/>
              <a:gd name="T62" fmla="*/ 120 w 124"/>
              <a:gd name="T63" fmla="*/ 80 h 100"/>
              <a:gd name="T64" fmla="*/ 120 w 124"/>
              <a:gd name="T65" fmla="*/ 88 h 100"/>
              <a:gd name="T66" fmla="*/ 116 w 124"/>
              <a:gd name="T67" fmla="*/ 96 h 100"/>
              <a:gd name="T68" fmla="*/ 112 w 124"/>
              <a:gd name="T69" fmla="*/ 100 h 100"/>
              <a:gd name="T70" fmla="*/ 112 w 124"/>
              <a:gd name="T71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4" h="100">
                <a:moveTo>
                  <a:pt x="112" y="100"/>
                </a:moveTo>
                <a:lnTo>
                  <a:pt x="108" y="100"/>
                </a:lnTo>
                <a:lnTo>
                  <a:pt x="104" y="100"/>
                </a:lnTo>
                <a:lnTo>
                  <a:pt x="96" y="100"/>
                </a:lnTo>
                <a:lnTo>
                  <a:pt x="88" y="96"/>
                </a:lnTo>
                <a:lnTo>
                  <a:pt x="80" y="92"/>
                </a:lnTo>
                <a:lnTo>
                  <a:pt x="72" y="88"/>
                </a:lnTo>
                <a:lnTo>
                  <a:pt x="60" y="80"/>
                </a:lnTo>
                <a:lnTo>
                  <a:pt x="52" y="72"/>
                </a:lnTo>
                <a:lnTo>
                  <a:pt x="44" y="64"/>
                </a:lnTo>
                <a:lnTo>
                  <a:pt x="36" y="56"/>
                </a:lnTo>
                <a:lnTo>
                  <a:pt x="24" y="40"/>
                </a:lnTo>
                <a:lnTo>
                  <a:pt x="16" y="28"/>
                </a:lnTo>
                <a:lnTo>
                  <a:pt x="8" y="20"/>
                </a:lnTo>
                <a:lnTo>
                  <a:pt x="4" y="12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4" y="8"/>
                </a:lnTo>
                <a:lnTo>
                  <a:pt x="60" y="12"/>
                </a:lnTo>
                <a:lnTo>
                  <a:pt x="76" y="20"/>
                </a:lnTo>
                <a:lnTo>
                  <a:pt x="88" y="28"/>
                </a:lnTo>
                <a:lnTo>
                  <a:pt x="96" y="32"/>
                </a:lnTo>
                <a:lnTo>
                  <a:pt x="104" y="36"/>
                </a:lnTo>
                <a:lnTo>
                  <a:pt x="112" y="44"/>
                </a:lnTo>
                <a:lnTo>
                  <a:pt x="120" y="56"/>
                </a:lnTo>
                <a:lnTo>
                  <a:pt x="124" y="68"/>
                </a:lnTo>
                <a:lnTo>
                  <a:pt x="120" y="80"/>
                </a:lnTo>
                <a:lnTo>
                  <a:pt x="120" y="88"/>
                </a:lnTo>
                <a:lnTo>
                  <a:pt x="116" y="96"/>
                </a:lnTo>
                <a:lnTo>
                  <a:pt x="112" y="100"/>
                </a:lnTo>
                <a:lnTo>
                  <a:pt x="112" y="10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159">
            <a:extLst>
              <a:ext uri="{FF2B5EF4-FFF2-40B4-BE49-F238E27FC236}">
                <a16:creationId xmlns:a16="http://schemas.microsoft.com/office/drawing/2014/main" xmlns="" id="{415946F0-D34D-401D-84B5-2D4AEF6B7B4C}"/>
              </a:ext>
            </a:extLst>
          </p:cNvPr>
          <p:cNvSpPr>
            <a:spLocks/>
          </p:cNvSpPr>
          <p:nvPr/>
        </p:nvSpPr>
        <p:spPr bwMode="auto">
          <a:xfrm>
            <a:off x="6433307" y="5684576"/>
            <a:ext cx="614395" cy="462476"/>
          </a:xfrm>
          <a:custGeom>
            <a:avLst/>
            <a:gdLst>
              <a:gd name="T0" fmla="*/ 0 w 168"/>
              <a:gd name="T1" fmla="*/ 8 h 100"/>
              <a:gd name="T2" fmla="*/ 0 w 168"/>
              <a:gd name="T3" fmla="*/ 4 h 100"/>
              <a:gd name="T4" fmla="*/ 4 w 168"/>
              <a:gd name="T5" fmla="*/ 4 h 100"/>
              <a:gd name="T6" fmla="*/ 4 w 168"/>
              <a:gd name="T7" fmla="*/ 4 h 100"/>
              <a:gd name="T8" fmla="*/ 8 w 168"/>
              <a:gd name="T9" fmla="*/ 0 h 100"/>
              <a:gd name="T10" fmla="*/ 20 w 168"/>
              <a:gd name="T11" fmla="*/ 0 h 100"/>
              <a:gd name="T12" fmla="*/ 32 w 168"/>
              <a:gd name="T13" fmla="*/ 0 h 100"/>
              <a:gd name="T14" fmla="*/ 48 w 168"/>
              <a:gd name="T15" fmla="*/ 0 h 100"/>
              <a:gd name="T16" fmla="*/ 64 w 168"/>
              <a:gd name="T17" fmla="*/ 0 h 100"/>
              <a:gd name="T18" fmla="*/ 80 w 168"/>
              <a:gd name="T19" fmla="*/ 4 h 100"/>
              <a:gd name="T20" fmla="*/ 96 w 168"/>
              <a:gd name="T21" fmla="*/ 8 h 100"/>
              <a:gd name="T22" fmla="*/ 108 w 168"/>
              <a:gd name="T23" fmla="*/ 16 h 100"/>
              <a:gd name="T24" fmla="*/ 124 w 168"/>
              <a:gd name="T25" fmla="*/ 20 h 100"/>
              <a:gd name="T26" fmla="*/ 136 w 168"/>
              <a:gd name="T27" fmla="*/ 28 h 100"/>
              <a:gd name="T28" fmla="*/ 144 w 168"/>
              <a:gd name="T29" fmla="*/ 36 h 100"/>
              <a:gd name="T30" fmla="*/ 156 w 168"/>
              <a:gd name="T31" fmla="*/ 44 h 100"/>
              <a:gd name="T32" fmla="*/ 160 w 168"/>
              <a:gd name="T33" fmla="*/ 56 h 100"/>
              <a:gd name="T34" fmla="*/ 164 w 168"/>
              <a:gd name="T35" fmla="*/ 64 h 100"/>
              <a:gd name="T36" fmla="*/ 168 w 168"/>
              <a:gd name="T37" fmla="*/ 76 h 100"/>
              <a:gd name="T38" fmla="*/ 164 w 168"/>
              <a:gd name="T39" fmla="*/ 84 h 100"/>
              <a:gd name="T40" fmla="*/ 160 w 168"/>
              <a:gd name="T41" fmla="*/ 92 h 100"/>
              <a:gd name="T42" fmla="*/ 156 w 168"/>
              <a:gd name="T43" fmla="*/ 96 h 100"/>
              <a:gd name="T44" fmla="*/ 152 w 168"/>
              <a:gd name="T45" fmla="*/ 100 h 100"/>
              <a:gd name="T46" fmla="*/ 148 w 168"/>
              <a:gd name="T47" fmla="*/ 100 h 100"/>
              <a:gd name="T48" fmla="*/ 140 w 168"/>
              <a:gd name="T49" fmla="*/ 96 h 100"/>
              <a:gd name="T50" fmla="*/ 132 w 168"/>
              <a:gd name="T51" fmla="*/ 96 h 100"/>
              <a:gd name="T52" fmla="*/ 124 w 168"/>
              <a:gd name="T53" fmla="*/ 92 h 100"/>
              <a:gd name="T54" fmla="*/ 112 w 168"/>
              <a:gd name="T55" fmla="*/ 84 h 100"/>
              <a:gd name="T56" fmla="*/ 100 w 168"/>
              <a:gd name="T57" fmla="*/ 80 h 100"/>
              <a:gd name="T58" fmla="*/ 84 w 168"/>
              <a:gd name="T59" fmla="*/ 72 h 100"/>
              <a:gd name="T60" fmla="*/ 68 w 168"/>
              <a:gd name="T61" fmla="*/ 60 h 100"/>
              <a:gd name="T62" fmla="*/ 52 w 168"/>
              <a:gd name="T63" fmla="*/ 52 h 100"/>
              <a:gd name="T64" fmla="*/ 40 w 168"/>
              <a:gd name="T65" fmla="*/ 40 h 100"/>
              <a:gd name="T66" fmla="*/ 28 w 168"/>
              <a:gd name="T67" fmla="*/ 32 h 100"/>
              <a:gd name="T68" fmla="*/ 20 w 168"/>
              <a:gd name="T69" fmla="*/ 28 h 100"/>
              <a:gd name="T70" fmla="*/ 12 w 168"/>
              <a:gd name="T71" fmla="*/ 20 h 100"/>
              <a:gd name="T72" fmla="*/ 4 w 168"/>
              <a:gd name="T73" fmla="*/ 16 h 100"/>
              <a:gd name="T74" fmla="*/ 4 w 168"/>
              <a:gd name="T75" fmla="*/ 12 h 100"/>
              <a:gd name="T76" fmla="*/ 0 w 168"/>
              <a:gd name="T77" fmla="*/ 8 h 100"/>
              <a:gd name="T78" fmla="*/ 0 w 168"/>
              <a:gd name="T79" fmla="*/ 8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68" h="100">
                <a:moveTo>
                  <a:pt x="0" y="8"/>
                </a:moveTo>
                <a:lnTo>
                  <a:pt x="0" y="4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20" y="0"/>
                </a:lnTo>
                <a:lnTo>
                  <a:pt x="32" y="0"/>
                </a:lnTo>
                <a:lnTo>
                  <a:pt x="48" y="0"/>
                </a:lnTo>
                <a:lnTo>
                  <a:pt x="64" y="0"/>
                </a:lnTo>
                <a:lnTo>
                  <a:pt x="80" y="4"/>
                </a:lnTo>
                <a:lnTo>
                  <a:pt x="96" y="8"/>
                </a:lnTo>
                <a:lnTo>
                  <a:pt x="108" y="16"/>
                </a:lnTo>
                <a:lnTo>
                  <a:pt x="124" y="20"/>
                </a:lnTo>
                <a:lnTo>
                  <a:pt x="136" y="28"/>
                </a:lnTo>
                <a:lnTo>
                  <a:pt x="144" y="36"/>
                </a:lnTo>
                <a:lnTo>
                  <a:pt x="156" y="44"/>
                </a:lnTo>
                <a:lnTo>
                  <a:pt x="160" y="56"/>
                </a:lnTo>
                <a:lnTo>
                  <a:pt x="164" y="64"/>
                </a:lnTo>
                <a:lnTo>
                  <a:pt x="168" y="76"/>
                </a:lnTo>
                <a:lnTo>
                  <a:pt x="164" y="84"/>
                </a:lnTo>
                <a:lnTo>
                  <a:pt x="160" y="92"/>
                </a:lnTo>
                <a:lnTo>
                  <a:pt x="156" y="96"/>
                </a:lnTo>
                <a:lnTo>
                  <a:pt x="152" y="100"/>
                </a:lnTo>
                <a:lnTo>
                  <a:pt x="148" y="100"/>
                </a:lnTo>
                <a:lnTo>
                  <a:pt x="140" y="96"/>
                </a:lnTo>
                <a:lnTo>
                  <a:pt x="132" y="96"/>
                </a:lnTo>
                <a:lnTo>
                  <a:pt x="124" y="92"/>
                </a:lnTo>
                <a:lnTo>
                  <a:pt x="112" y="84"/>
                </a:lnTo>
                <a:lnTo>
                  <a:pt x="100" y="80"/>
                </a:lnTo>
                <a:lnTo>
                  <a:pt x="84" y="72"/>
                </a:lnTo>
                <a:lnTo>
                  <a:pt x="68" y="60"/>
                </a:lnTo>
                <a:lnTo>
                  <a:pt x="52" y="52"/>
                </a:lnTo>
                <a:lnTo>
                  <a:pt x="40" y="40"/>
                </a:lnTo>
                <a:lnTo>
                  <a:pt x="28" y="32"/>
                </a:lnTo>
                <a:lnTo>
                  <a:pt x="20" y="28"/>
                </a:lnTo>
                <a:lnTo>
                  <a:pt x="12" y="20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Freeform 160">
            <a:extLst>
              <a:ext uri="{FF2B5EF4-FFF2-40B4-BE49-F238E27FC236}">
                <a16:creationId xmlns:a16="http://schemas.microsoft.com/office/drawing/2014/main" xmlns="" id="{C7E3CF70-DB51-4174-8298-6F53794BB6FA}"/>
              </a:ext>
            </a:extLst>
          </p:cNvPr>
          <p:cNvSpPr>
            <a:spLocks/>
          </p:cNvSpPr>
          <p:nvPr/>
        </p:nvSpPr>
        <p:spPr bwMode="auto">
          <a:xfrm>
            <a:off x="5189888" y="5758572"/>
            <a:ext cx="409597" cy="554971"/>
          </a:xfrm>
          <a:custGeom>
            <a:avLst/>
            <a:gdLst>
              <a:gd name="T0" fmla="*/ 68 w 112"/>
              <a:gd name="T1" fmla="*/ 20 h 120"/>
              <a:gd name="T2" fmla="*/ 76 w 112"/>
              <a:gd name="T3" fmla="*/ 16 h 120"/>
              <a:gd name="T4" fmla="*/ 80 w 112"/>
              <a:gd name="T5" fmla="*/ 8 h 120"/>
              <a:gd name="T6" fmla="*/ 88 w 112"/>
              <a:gd name="T7" fmla="*/ 4 h 120"/>
              <a:gd name="T8" fmla="*/ 92 w 112"/>
              <a:gd name="T9" fmla="*/ 0 h 120"/>
              <a:gd name="T10" fmla="*/ 96 w 112"/>
              <a:gd name="T11" fmla="*/ 0 h 120"/>
              <a:gd name="T12" fmla="*/ 100 w 112"/>
              <a:gd name="T13" fmla="*/ 0 h 120"/>
              <a:gd name="T14" fmla="*/ 104 w 112"/>
              <a:gd name="T15" fmla="*/ 0 h 120"/>
              <a:gd name="T16" fmla="*/ 104 w 112"/>
              <a:gd name="T17" fmla="*/ 0 h 120"/>
              <a:gd name="T18" fmla="*/ 108 w 112"/>
              <a:gd name="T19" fmla="*/ 4 h 120"/>
              <a:gd name="T20" fmla="*/ 112 w 112"/>
              <a:gd name="T21" fmla="*/ 12 h 120"/>
              <a:gd name="T22" fmla="*/ 112 w 112"/>
              <a:gd name="T23" fmla="*/ 20 h 120"/>
              <a:gd name="T24" fmla="*/ 112 w 112"/>
              <a:gd name="T25" fmla="*/ 32 h 120"/>
              <a:gd name="T26" fmla="*/ 108 w 112"/>
              <a:gd name="T27" fmla="*/ 44 h 120"/>
              <a:gd name="T28" fmla="*/ 100 w 112"/>
              <a:gd name="T29" fmla="*/ 56 h 120"/>
              <a:gd name="T30" fmla="*/ 92 w 112"/>
              <a:gd name="T31" fmla="*/ 68 h 120"/>
              <a:gd name="T32" fmla="*/ 84 w 112"/>
              <a:gd name="T33" fmla="*/ 76 h 120"/>
              <a:gd name="T34" fmla="*/ 76 w 112"/>
              <a:gd name="T35" fmla="*/ 84 h 120"/>
              <a:gd name="T36" fmla="*/ 64 w 112"/>
              <a:gd name="T37" fmla="*/ 100 h 120"/>
              <a:gd name="T38" fmla="*/ 56 w 112"/>
              <a:gd name="T39" fmla="*/ 104 h 120"/>
              <a:gd name="T40" fmla="*/ 52 w 112"/>
              <a:gd name="T41" fmla="*/ 108 h 120"/>
              <a:gd name="T42" fmla="*/ 44 w 112"/>
              <a:gd name="T43" fmla="*/ 112 h 120"/>
              <a:gd name="T44" fmla="*/ 40 w 112"/>
              <a:gd name="T45" fmla="*/ 116 h 120"/>
              <a:gd name="T46" fmla="*/ 36 w 112"/>
              <a:gd name="T47" fmla="*/ 116 h 120"/>
              <a:gd name="T48" fmla="*/ 32 w 112"/>
              <a:gd name="T49" fmla="*/ 120 h 120"/>
              <a:gd name="T50" fmla="*/ 24 w 112"/>
              <a:gd name="T51" fmla="*/ 116 h 120"/>
              <a:gd name="T52" fmla="*/ 16 w 112"/>
              <a:gd name="T53" fmla="*/ 116 h 120"/>
              <a:gd name="T54" fmla="*/ 12 w 112"/>
              <a:gd name="T55" fmla="*/ 108 h 120"/>
              <a:gd name="T56" fmla="*/ 8 w 112"/>
              <a:gd name="T57" fmla="*/ 100 h 120"/>
              <a:gd name="T58" fmla="*/ 4 w 112"/>
              <a:gd name="T59" fmla="*/ 92 h 120"/>
              <a:gd name="T60" fmla="*/ 4 w 112"/>
              <a:gd name="T61" fmla="*/ 84 h 120"/>
              <a:gd name="T62" fmla="*/ 0 w 112"/>
              <a:gd name="T63" fmla="*/ 80 h 120"/>
              <a:gd name="T64" fmla="*/ 0 w 112"/>
              <a:gd name="T65" fmla="*/ 76 h 120"/>
              <a:gd name="T66" fmla="*/ 4 w 112"/>
              <a:gd name="T67" fmla="*/ 72 h 120"/>
              <a:gd name="T68" fmla="*/ 4 w 112"/>
              <a:gd name="T69" fmla="*/ 68 h 120"/>
              <a:gd name="T70" fmla="*/ 12 w 112"/>
              <a:gd name="T71" fmla="*/ 64 h 120"/>
              <a:gd name="T72" fmla="*/ 20 w 112"/>
              <a:gd name="T73" fmla="*/ 60 h 120"/>
              <a:gd name="T74" fmla="*/ 32 w 112"/>
              <a:gd name="T75" fmla="*/ 52 h 120"/>
              <a:gd name="T76" fmla="*/ 44 w 112"/>
              <a:gd name="T77" fmla="*/ 44 h 120"/>
              <a:gd name="T78" fmla="*/ 56 w 112"/>
              <a:gd name="T79" fmla="*/ 32 h 120"/>
              <a:gd name="T80" fmla="*/ 68 w 112"/>
              <a:gd name="T81" fmla="*/ 20 h 120"/>
              <a:gd name="T82" fmla="*/ 68 w 112"/>
              <a:gd name="T83" fmla="*/ 20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2" h="120">
                <a:moveTo>
                  <a:pt x="68" y="20"/>
                </a:moveTo>
                <a:lnTo>
                  <a:pt x="76" y="16"/>
                </a:lnTo>
                <a:lnTo>
                  <a:pt x="80" y="8"/>
                </a:lnTo>
                <a:lnTo>
                  <a:pt x="88" y="4"/>
                </a:lnTo>
                <a:lnTo>
                  <a:pt x="92" y="0"/>
                </a:lnTo>
                <a:lnTo>
                  <a:pt x="96" y="0"/>
                </a:lnTo>
                <a:lnTo>
                  <a:pt x="100" y="0"/>
                </a:lnTo>
                <a:lnTo>
                  <a:pt x="104" y="0"/>
                </a:lnTo>
                <a:lnTo>
                  <a:pt x="104" y="0"/>
                </a:lnTo>
                <a:lnTo>
                  <a:pt x="108" y="4"/>
                </a:lnTo>
                <a:lnTo>
                  <a:pt x="112" y="12"/>
                </a:lnTo>
                <a:lnTo>
                  <a:pt x="112" y="20"/>
                </a:lnTo>
                <a:lnTo>
                  <a:pt x="112" y="32"/>
                </a:lnTo>
                <a:lnTo>
                  <a:pt x="108" y="44"/>
                </a:lnTo>
                <a:lnTo>
                  <a:pt x="100" y="56"/>
                </a:lnTo>
                <a:lnTo>
                  <a:pt x="92" y="68"/>
                </a:lnTo>
                <a:lnTo>
                  <a:pt x="84" y="76"/>
                </a:lnTo>
                <a:lnTo>
                  <a:pt x="76" y="84"/>
                </a:lnTo>
                <a:lnTo>
                  <a:pt x="64" y="100"/>
                </a:lnTo>
                <a:lnTo>
                  <a:pt x="56" y="104"/>
                </a:lnTo>
                <a:lnTo>
                  <a:pt x="52" y="108"/>
                </a:lnTo>
                <a:lnTo>
                  <a:pt x="44" y="112"/>
                </a:lnTo>
                <a:lnTo>
                  <a:pt x="40" y="116"/>
                </a:lnTo>
                <a:lnTo>
                  <a:pt x="36" y="116"/>
                </a:lnTo>
                <a:lnTo>
                  <a:pt x="32" y="120"/>
                </a:lnTo>
                <a:lnTo>
                  <a:pt x="24" y="116"/>
                </a:lnTo>
                <a:lnTo>
                  <a:pt x="16" y="116"/>
                </a:lnTo>
                <a:lnTo>
                  <a:pt x="12" y="108"/>
                </a:lnTo>
                <a:lnTo>
                  <a:pt x="8" y="100"/>
                </a:lnTo>
                <a:lnTo>
                  <a:pt x="4" y="92"/>
                </a:lnTo>
                <a:lnTo>
                  <a:pt x="4" y="84"/>
                </a:lnTo>
                <a:lnTo>
                  <a:pt x="0" y="80"/>
                </a:lnTo>
                <a:lnTo>
                  <a:pt x="0" y="76"/>
                </a:lnTo>
                <a:lnTo>
                  <a:pt x="4" y="72"/>
                </a:lnTo>
                <a:lnTo>
                  <a:pt x="4" y="68"/>
                </a:lnTo>
                <a:lnTo>
                  <a:pt x="12" y="64"/>
                </a:lnTo>
                <a:lnTo>
                  <a:pt x="20" y="60"/>
                </a:lnTo>
                <a:lnTo>
                  <a:pt x="32" y="52"/>
                </a:lnTo>
                <a:lnTo>
                  <a:pt x="44" y="44"/>
                </a:lnTo>
                <a:lnTo>
                  <a:pt x="56" y="32"/>
                </a:lnTo>
                <a:lnTo>
                  <a:pt x="68" y="20"/>
                </a:lnTo>
                <a:lnTo>
                  <a:pt x="68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Freeform 163">
            <a:extLst>
              <a:ext uri="{FF2B5EF4-FFF2-40B4-BE49-F238E27FC236}">
                <a16:creationId xmlns:a16="http://schemas.microsoft.com/office/drawing/2014/main" xmlns="" id="{FA59B16D-5FE1-4002-8641-DE9C26145F96}"/>
              </a:ext>
            </a:extLst>
          </p:cNvPr>
          <p:cNvSpPr>
            <a:spLocks/>
          </p:cNvSpPr>
          <p:nvPr/>
        </p:nvSpPr>
        <p:spPr bwMode="auto">
          <a:xfrm>
            <a:off x="1526673" y="883387"/>
            <a:ext cx="438854" cy="351481"/>
          </a:xfrm>
          <a:custGeom>
            <a:avLst/>
            <a:gdLst>
              <a:gd name="T0" fmla="*/ 0 w 120"/>
              <a:gd name="T1" fmla="*/ 0 h 76"/>
              <a:gd name="T2" fmla="*/ 20 w 120"/>
              <a:gd name="T3" fmla="*/ 0 h 76"/>
              <a:gd name="T4" fmla="*/ 40 w 120"/>
              <a:gd name="T5" fmla="*/ 0 h 76"/>
              <a:gd name="T6" fmla="*/ 60 w 120"/>
              <a:gd name="T7" fmla="*/ 4 h 76"/>
              <a:gd name="T8" fmla="*/ 76 w 120"/>
              <a:gd name="T9" fmla="*/ 8 h 76"/>
              <a:gd name="T10" fmla="*/ 92 w 120"/>
              <a:gd name="T11" fmla="*/ 16 h 76"/>
              <a:gd name="T12" fmla="*/ 104 w 120"/>
              <a:gd name="T13" fmla="*/ 20 h 76"/>
              <a:gd name="T14" fmla="*/ 112 w 120"/>
              <a:gd name="T15" fmla="*/ 28 h 76"/>
              <a:gd name="T16" fmla="*/ 120 w 120"/>
              <a:gd name="T17" fmla="*/ 36 h 76"/>
              <a:gd name="T18" fmla="*/ 120 w 120"/>
              <a:gd name="T19" fmla="*/ 40 h 76"/>
              <a:gd name="T20" fmla="*/ 120 w 120"/>
              <a:gd name="T21" fmla="*/ 48 h 76"/>
              <a:gd name="T22" fmla="*/ 120 w 120"/>
              <a:gd name="T23" fmla="*/ 56 h 76"/>
              <a:gd name="T24" fmla="*/ 116 w 120"/>
              <a:gd name="T25" fmla="*/ 60 h 76"/>
              <a:gd name="T26" fmla="*/ 112 w 120"/>
              <a:gd name="T27" fmla="*/ 68 h 76"/>
              <a:gd name="T28" fmla="*/ 104 w 120"/>
              <a:gd name="T29" fmla="*/ 72 h 76"/>
              <a:gd name="T30" fmla="*/ 100 w 120"/>
              <a:gd name="T31" fmla="*/ 76 h 76"/>
              <a:gd name="T32" fmla="*/ 92 w 120"/>
              <a:gd name="T33" fmla="*/ 76 h 76"/>
              <a:gd name="T34" fmla="*/ 80 w 120"/>
              <a:gd name="T35" fmla="*/ 72 h 76"/>
              <a:gd name="T36" fmla="*/ 68 w 120"/>
              <a:gd name="T37" fmla="*/ 68 h 76"/>
              <a:gd name="T38" fmla="*/ 56 w 120"/>
              <a:gd name="T39" fmla="*/ 60 h 76"/>
              <a:gd name="T40" fmla="*/ 40 w 120"/>
              <a:gd name="T41" fmla="*/ 48 h 76"/>
              <a:gd name="T42" fmla="*/ 28 w 120"/>
              <a:gd name="T43" fmla="*/ 40 h 76"/>
              <a:gd name="T44" fmla="*/ 20 w 120"/>
              <a:gd name="T45" fmla="*/ 32 h 76"/>
              <a:gd name="T46" fmla="*/ 16 w 120"/>
              <a:gd name="T47" fmla="*/ 28 h 76"/>
              <a:gd name="T48" fmla="*/ 8 w 120"/>
              <a:gd name="T49" fmla="*/ 20 h 76"/>
              <a:gd name="T50" fmla="*/ 4 w 120"/>
              <a:gd name="T51" fmla="*/ 16 h 76"/>
              <a:gd name="T52" fmla="*/ 4 w 120"/>
              <a:gd name="T53" fmla="*/ 8 h 76"/>
              <a:gd name="T54" fmla="*/ 0 w 120"/>
              <a:gd name="T55" fmla="*/ 4 h 76"/>
              <a:gd name="T56" fmla="*/ 0 w 120"/>
              <a:gd name="T57" fmla="*/ 0 h 76"/>
              <a:gd name="T58" fmla="*/ 0 w 120"/>
              <a:gd name="T59" fmla="*/ 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0" h="76">
                <a:moveTo>
                  <a:pt x="0" y="0"/>
                </a:moveTo>
                <a:lnTo>
                  <a:pt x="20" y="0"/>
                </a:lnTo>
                <a:lnTo>
                  <a:pt x="40" y="0"/>
                </a:lnTo>
                <a:lnTo>
                  <a:pt x="60" y="4"/>
                </a:lnTo>
                <a:lnTo>
                  <a:pt x="76" y="8"/>
                </a:lnTo>
                <a:lnTo>
                  <a:pt x="92" y="16"/>
                </a:lnTo>
                <a:lnTo>
                  <a:pt x="104" y="20"/>
                </a:lnTo>
                <a:lnTo>
                  <a:pt x="112" y="28"/>
                </a:lnTo>
                <a:lnTo>
                  <a:pt x="120" y="36"/>
                </a:lnTo>
                <a:lnTo>
                  <a:pt x="120" y="40"/>
                </a:lnTo>
                <a:lnTo>
                  <a:pt x="120" y="48"/>
                </a:lnTo>
                <a:lnTo>
                  <a:pt x="120" y="56"/>
                </a:lnTo>
                <a:lnTo>
                  <a:pt x="116" y="60"/>
                </a:lnTo>
                <a:lnTo>
                  <a:pt x="112" y="68"/>
                </a:lnTo>
                <a:lnTo>
                  <a:pt x="104" y="72"/>
                </a:lnTo>
                <a:lnTo>
                  <a:pt x="100" y="76"/>
                </a:lnTo>
                <a:lnTo>
                  <a:pt x="92" y="76"/>
                </a:lnTo>
                <a:lnTo>
                  <a:pt x="80" y="72"/>
                </a:lnTo>
                <a:lnTo>
                  <a:pt x="68" y="68"/>
                </a:lnTo>
                <a:lnTo>
                  <a:pt x="56" y="60"/>
                </a:lnTo>
                <a:lnTo>
                  <a:pt x="40" y="48"/>
                </a:lnTo>
                <a:lnTo>
                  <a:pt x="28" y="40"/>
                </a:lnTo>
                <a:lnTo>
                  <a:pt x="20" y="32"/>
                </a:lnTo>
                <a:lnTo>
                  <a:pt x="16" y="28"/>
                </a:lnTo>
                <a:lnTo>
                  <a:pt x="8" y="20"/>
                </a:lnTo>
                <a:lnTo>
                  <a:pt x="4" y="16"/>
                </a:lnTo>
                <a:lnTo>
                  <a:pt x="4" y="8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Freeform 164">
            <a:extLst>
              <a:ext uri="{FF2B5EF4-FFF2-40B4-BE49-F238E27FC236}">
                <a16:creationId xmlns:a16="http://schemas.microsoft.com/office/drawing/2014/main" xmlns="" id="{FC725D80-AD8B-4B52-BDB8-E9CF1CC328DE}"/>
              </a:ext>
            </a:extLst>
          </p:cNvPr>
          <p:cNvSpPr>
            <a:spLocks/>
          </p:cNvSpPr>
          <p:nvPr/>
        </p:nvSpPr>
        <p:spPr bwMode="auto">
          <a:xfrm>
            <a:off x="1263360" y="1401360"/>
            <a:ext cx="424225" cy="406978"/>
          </a:xfrm>
          <a:custGeom>
            <a:avLst/>
            <a:gdLst>
              <a:gd name="T0" fmla="*/ 0 w 116"/>
              <a:gd name="T1" fmla="*/ 0 h 88"/>
              <a:gd name="T2" fmla="*/ 20 w 116"/>
              <a:gd name="T3" fmla="*/ 0 h 88"/>
              <a:gd name="T4" fmla="*/ 36 w 116"/>
              <a:gd name="T5" fmla="*/ 0 h 88"/>
              <a:gd name="T6" fmla="*/ 52 w 116"/>
              <a:gd name="T7" fmla="*/ 4 h 88"/>
              <a:gd name="T8" fmla="*/ 68 w 116"/>
              <a:gd name="T9" fmla="*/ 8 h 88"/>
              <a:gd name="T10" fmla="*/ 80 w 116"/>
              <a:gd name="T11" fmla="*/ 12 h 88"/>
              <a:gd name="T12" fmla="*/ 92 w 116"/>
              <a:gd name="T13" fmla="*/ 20 h 88"/>
              <a:gd name="T14" fmla="*/ 104 w 116"/>
              <a:gd name="T15" fmla="*/ 28 h 88"/>
              <a:gd name="T16" fmla="*/ 112 w 116"/>
              <a:gd name="T17" fmla="*/ 36 h 88"/>
              <a:gd name="T18" fmla="*/ 116 w 116"/>
              <a:gd name="T19" fmla="*/ 44 h 88"/>
              <a:gd name="T20" fmla="*/ 116 w 116"/>
              <a:gd name="T21" fmla="*/ 52 h 88"/>
              <a:gd name="T22" fmla="*/ 116 w 116"/>
              <a:gd name="T23" fmla="*/ 60 h 88"/>
              <a:gd name="T24" fmla="*/ 112 w 116"/>
              <a:gd name="T25" fmla="*/ 68 h 88"/>
              <a:gd name="T26" fmla="*/ 104 w 116"/>
              <a:gd name="T27" fmla="*/ 76 h 88"/>
              <a:gd name="T28" fmla="*/ 100 w 116"/>
              <a:gd name="T29" fmla="*/ 84 h 88"/>
              <a:gd name="T30" fmla="*/ 96 w 116"/>
              <a:gd name="T31" fmla="*/ 84 h 88"/>
              <a:gd name="T32" fmla="*/ 88 w 116"/>
              <a:gd name="T33" fmla="*/ 88 h 88"/>
              <a:gd name="T34" fmla="*/ 84 w 116"/>
              <a:gd name="T35" fmla="*/ 84 h 88"/>
              <a:gd name="T36" fmla="*/ 76 w 116"/>
              <a:gd name="T37" fmla="*/ 84 h 88"/>
              <a:gd name="T38" fmla="*/ 68 w 116"/>
              <a:gd name="T39" fmla="*/ 76 h 88"/>
              <a:gd name="T40" fmla="*/ 56 w 116"/>
              <a:gd name="T41" fmla="*/ 68 h 88"/>
              <a:gd name="T42" fmla="*/ 52 w 116"/>
              <a:gd name="T43" fmla="*/ 64 h 88"/>
              <a:gd name="T44" fmla="*/ 44 w 116"/>
              <a:gd name="T45" fmla="*/ 60 h 88"/>
              <a:gd name="T46" fmla="*/ 40 w 116"/>
              <a:gd name="T47" fmla="*/ 52 h 88"/>
              <a:gd name="T48" fmla="*/ 32 w 116"/>
              <a:gd name="T49" fmla="*/ 44 h 88"/>
              <a:gd name="T50" fmla="*/ 24 w 116"/>
              <a:gd name="T51" fmla="*/ 32 h 88"/>
              <a:gd name="T52" fmla="*/ 16 w 116"/>
              <a:gd name="T53" fmla="*/ 24 h 88"/>
              <a:gd name="T54" fmla="*/ 8 w 116"/>
              <a:gd name="T55" fmla="*/ 12 h 88"/>
              <a:gd name="T56" fmla="*/ 0 w 116"/>
              <a:gd name="T57" fmla="*/ 0 h 88"/>
              <a:gd name="T58" fmla="*/ 0 w 116"/>
              <a:gd name="T59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6" h="88">
                <a:moveTo>
                  <a:pt x="0" y="0"/>
                </a:moveTo>
                <a:lnTo>
                  <a:pt x="20" y="0"/>
                </a:lnTo>
                <a:lnTo>
                  <a:pt x="36" y="0"/>
                </a:lnTo>
                <a:lnTo>
                  <a:pt x="52" y="4"/>
                </a:lnTo>
                <a:lnTo>
                  <a:pt x="68" y="8"/>
                </a:lnTo>
                <a:lnTo>
                  <a:pt x="80" y="12"/>
                </a:lnTo>
                <a:lnTo>
                  <a:pt x="92" y="20"/>
                </a:lnTo>
                <a:lnTo>
                  <a:pt x="104" y="28"/>
                </a:lnTo>
                <a:lnTo>
                  <a:pt x="112" y="36"/>
                </a:lnTo>
                <a:lnTo>
                  <a:pt x="116" y="44"/>
                </a:lnTo>
                <a:lnTo>
                  <a:pt x="116" y="52"/>
                </a:lnTo>
                <a:lnTo>
                  <a:pt x="116" y="60"/>
                </a:lnTo>
                <a:lnTo>
                  <a:pt x="112" y="68"/>
                </a:lnTo>
                <a:lnTo>
                  <a:pt x="104" y="76"/>
                </a:lnTo>
                <a:lnTo>
                  <a:pt x="100" y="84"/>
                </a:lnTo>
                <a:lnTo>
                  <a:pt x="96" y="84"/>
                </a:lnTo>
                <a:lnTo>
                  <a:pt x="88" y="88"/>
                </a:lnTo>
                <a:lnTo>
                  <a:pt x="84" y="84"/>
                </a:lnTo>
                <a:lnTo>
                  <a:pt x="76" y="84"/>
                </a:lnTo>
                <a:lnTo>
                  <a:pt x="68" y="76"/>
                </a:lnTo>
                <a:lnTo>
                  <a:pt x="56" y="68"/>
                </a:lnTo>
                <a:lnTo>
                  <a:pt x="52" y="64"/>
                </a:lnTo>
                <a:lnTo>
                  <a:pt x="44" y="60"/>
                </a:lnTo>
                <a:lnTo>
                  <a:pt x="40" y="52"/>
                </a:lnTo>
                <a:lnTo>
                  <a:pt x="32" y="44"/>
                </a:lnTo>
                <a:lnTo>
                  <a:pt x="24" y="32"/>
                </a:lnTo>
                <a:lnTo>
                  <a:pt x="16" y="24"/>
                </a:lnTo>
                <a:lnTo>
                  <a:pt x="8" y="12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Freeform 165">
            <a:extLst>
              <a:ext uri="{FF2B5EF4-FFF2-40B4-BE49-F238E27FC236}">
                <a16:creationId xmlns:a16="http://schemas.microsoft.com/office/drawing/2014/main" xmlns="" id="{B9AA0AF0-6BFF-4969-ABEE-A0B8A6B5E825}"/>
              </a:ext>
            </a:extLst>
          </p:cNvPr>
          <p:cNvSpPr>
            <a:spLocks/>
          </p:cNvSpPr>
          <p:nvPr/>
        </p:nvSpPr>
        <p:spPr bwMode="auto">
          <a:xfrm>
            <a:off x="1292617" y="1826837"/>
            <a:ext cx="658281" cy="1165438"/>
          </a:xfrm>
          <a:custGeom>
            <a:avLst/>
            <a:gdLst>
              <a:gd name="T0" fmla="*/ 100 w 180"/>
              <a:gd name="T1" fmla="*/ 84 h 252"/>
              <a:gd name="T2" fmla="*/ 112 w 180"/>
              <a:gd name="T3" fmla="*/ 64 h 252"/>
              <a:gd name="T4" fmla="*/ 124 w 180"/>
              <a:gd name="T5" fmla="*/ 44 h 252"/>
              <a:gd name="T6" fmla="*/ 136 w 180"/>
              <a:gd name="T7" fmla="*/ 32 h 252"/>
              <a:gd name="T8" fmla="*/ 148 w 180"/>
              <a:gd name="T9" fmla="*/ 20 h 252"/>
              <a:gd name="T10" fmla="*/ 156 w 180"/>
              <a:gd name="T11" fmla="*/ 12 h 252"/>
              <a:gd name="T12" fmla="*/ 164 w 180"/>
              <a:gd name="T13" fmla="*/ 4 h 252"/>
              <a:gd name="T14" fmla="*/ 168 w 180"/>
              <a:gd name="T15" fmla="*/ 4 h 252"/>
              <a:gd name="T16" fmla="*/ 172 w 180"/>
              <a:gd name="T17" fmla="*/ 0 h 252"/>
              <a:gd name="T18" fmla="*/ 176 w 180"/>
              <a:gd name="T19" fmla="*/ 4 h 252"/>
              <a:gd name="T20" fmla="*/ 180 w 180"/>
              <a:gd name="T21" fmla="*/ 4 h 252"/>
              <a:gd name="T22" fmla="*/ 180 w 180"/>
              <a:gd name="T23" fmla="*/ 12 h 252"/>
              <a:gd name="T24" fmla="*/ 180 w 180"/>
              <a:gd name="T25" fmla="*/ 24 h 252"/>
              <a:gd name="T26" fmla="*/ 172 w 180"/>
              <a:gd name="T27" fmla="*/ 40 h 252"/>
              <a:gd name="T28" fmla="*/ 168 w 180"/>
              <a:gd name="T29" fmla="*/ 48 h 252"/>
              <a:gd name="T30" fmla="*/ 164 w 180"/>
              <a:gd name="T31" fmla="*/ 60 h 252"/>
              <a:gd name="T32" fmla="*/ 160 w 180"/>
              <a:gd name="T33" fmla="*/ 72 h 252"/>
              <a:gd name="T34" fmla="*/ 152 w 180"/>
              <a:gd name="T35" fmla="*/ 84 h 252"/>
              <a:gd name="T36" fmla="*/ 148 w 180"/>
              <a:gd name="T37" fmla="*/ 100 h 252"/>
              <a:gd name="T38" fmla="*/ 140 w 180"/>
              <a:gd name="T39" fmla="*/ 120 h 252"/>
              <a:gd name="T40" fmla="*/ 132 w 180"/>
              <a:gd name="T41" fmla="*/ 136 h 252"/>
              <a:gd name="T42" fmla="*/ 124 w 180"/>
              <a:gd name="T43" fmla="*/ 160 h 252"/>
              <a:gd name="T44" fmla="*/ 112 w 180"/>
              <a:gd name="T45" fmla="*/ 180 h 252"/>
              <a:gd name="T46" fmla="*/ 104 w 180"/>
              <a:gd name="T47" fmla="*/ 196 h 252"/>
              <a:gd name="T48" fmla="*/ 96 w 180"/>
              <a:gd name="T49" fmla="*/ 212 h 252"/>
              <a:gd name="T50" fmla="*/ 92 w 180"/>
              <a:gd name="T51" fmla="*/ 228 h 252"/>
              <a:gd name="T52" fmla="*/ 84 w 180"/>
              <a:gd name="T53" fmla="*/ 236 h 252"/>
              <a:gd name="T54" fmla="*/ 80 w 180"/>
              <a:gd name="T55" fmla="*/ 244 h 252"/>
              <a:gd name="T56" fmla="*/ 72 w 180"/>
              <a:gd name="T57" fmla="*/ 248 h 252"/>
              <a:gd name="T58" fmla="*/ 72 w 180"/>
              <a:gd name="T59" fmla="*/ 252 h 252"/>
              <a:gd name="T60" fmla="*/ 68 w 180"/>
              <a:gd name="T61" fmla="*/ 252 h 252"/>
              <a:gd name="T62" fmla="*/ 64 w 180"/>
              <a:gd name="T63" fmla="*/ 252 h 252"/>
              <a:gd name="T64" fmla="*/ 56 w 180"/>
              <a:gd name="T65" fmla="*/ 248 h 252"/>
              <a:gd name="T66" fmla="*/ 52 w 180"/>
              <a:gd name="T67" fmla="*/ 244 h 252"/>
              <a:gd name="T68" fmla="*/ 48 w 180"/>
              <a:gd name="T69" fmla="*/ 240 h 252"/>
              <a:gd name="T70" fmla="*/ 40 w 180"/>
              <a:gd name="T71" fmla="*/ 236 h 252"/>
              <a:gd name="T72" fmla="*/ 32 w 180"/>
              <a:gd name="T73" fmla="*/ 228 h 252"/>
              <a:gd name="T74" fmla="*/ 24 w 180"/>
              <a:gd name="T75" fmla="*/ 220 h 252"/>
              <a:gd name="T76" fmla="*/ 20 w 180"/>
              <a:gd name="T77" fmla="*/ 212 h 252"/>
              <a:gd name="T78" fmla="*/ 12 w 180"/>
              <a:gd name="T79" fmla="*/ 204 h 252"/>
              <a:gd name="T80" fmla="*/ 8 w 180"/>
              <a:gd name="T81" fmla="*/ 200 h 252"/>
              <a:gd name="T82" fmla="*/ 4 w 180"/>
              <a:gd name="T83" fmla="*/ 192 h 252"/>
              <a:gd name="T84" fmla="*/ 4 w 180"/>
              <a:gd name="T85" fmla="*/ 188 h 252"/>
              <a:gd name="T86" fmla="*/ 0 w 180"/>
              <a:gd name="T87" fmla="*/ 184 h 252"/>
              <a:gd name="T88" fmla="*/ 4 w 180"/>
              <a:gd name="T89" fmla="*/ 176 h 252"/>
              <a:gd name="T90" fmla="*/ 4 w 180"/>
              <a:gd name="T91" fmla="*/ 172 h 252"/>
              <a:gd name="T92" fmla="*/ 8 w 180"/>
              <a:gd name="T93" fmla="*/ 168 h 252"/>
              <a:gd name="T94" fmla="*/ 12 w 180"/>
              <a:gd name="T95" fmla="*/ 164 h 252"/>
              <a:gd name="T96" fmla="*/ 20 w 180"/>
              <a:gd name="T97" fmla="*/ 164 h 252"/>
              <a:gd name="T98" fmla="*/ 24 w 180"/>
              <a:gd name="T99" fmla="*/ 164 h 252"/>
              <a:gd name="T100" fmla="*/ 32 w 180"/>
              <a:gd name="T101" fmla="*/ 164 h 252"/>
              <a:gd name="T102" fmla="*/ 36 w 180"/>
              <a:gd name="T103" fmla="*/ 164 h 252"/>
              <a:gd name="T104" fmla="*/ 36 w 180"/>
              <a:gd name="T105" fmla="*/ 164 h 252"/>
              <a:gd name="T106" fmla="*/ 40 w 180"/>
              <a:gd name="T107" fmla="*/ 164 h 252"/>
              <a:gd name="T108" fmla="*/ 44 w 180"/>
              <a:gd name="T109" fmla="*/ 160 h 252"/>
              <a:gd name="T110" fmla="*/ 48 w 180"/>
              <a:gd name="T111" fmla="*/ 152 h 252"/>
              <a:gd name="T112" fmla="*/ 56 w 180"/>
              <a:gd name="T113" fmla="*/ 144 h 252"/>
              <a:gd name="T114" fmla="*/ 64 w 180"/>
              <a:gd name="T115" fmla="*/ 132 h 252"/>
              <a:gd name="T116" fmla="*/ 76 w 180"/>
              <a:gd name="T117" fmla="*/ 120 h 252"/>
              <a:gd name="T118" fmla="*/ 88 w 180"/>
              <a:gd name="T119" fmla="*/ 100 h 252"/>
              <a:gd name="T120" fmla="*/ 100 w 180"/>
              <a:gd name="T121" fmla="*/ 84 h 252"/>
              <a:gd name="T122" fmla="*/ 100 w 180"/>
              <a:gd name="T123" fmla="*/ 84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80" h="252">
                <a:moveTo>
                  <a:pt x="100" y="84"/>
                </a:moveTo>
                <a:lnTo>
                  <a:pt x="112" y="64"/>
                </a:lnTo>
                <a:lnTo>
                  <a:pt x="124" y="44"/>
                </a:lnTo>
                <a:lnTo>
                  <a:pt x="136" y="32"/>
                </a:lnTo>
                <a:lnTo>
                  <a:pt x="148" y="20"/>
                </a:lnTo>
                <a:lnTo>
                  <a:pt x="156" y="12"/>
                </a:lnTo>
                <a:lnTo>
                  <a:pt x="164" y="4"/>
                </a:lnTo>
                <a:lnTo>
                  <a:pt x="168" y="4"/>
                </a:lnTo>
                <a:lnTo>
                  <a:pt x="172" y="0"/>
                </a:lnTo>
                <a:lnTo>
                  <a:pt x="176" y="4"/>
                </a:lnTo>
                <a:lnTo>
                  <a:pt x="180" y="4"/>
                </a:lnTo>
                <a:lnTo>
                  <a:pt x="180" y="12"/>
                </a:lnTo>
                <a:lnTo>
                  <a:pt x="180" y="24"/>
                </a:lnTo>
                <a:lnTo>
                  <a:pt x="172" y="40"/>
                </a:lnTo>
                <a:lnTo>
                  <a:pt x="168" y="48"/>
                </a:lnTo>
                <a:lnTo>
                  <a:pt x="164" y="60"/>
                </a:lnTo>
                <a:lnTo>
                  <a:pt x="160" y="72"/>
                </a:lnTo>
                <a:lnTo>
                  <a:pt x="152" y="84"/>
                </a:lnTo>
                <a:lnTo>
                  <a:pt x="148" y="100"/>
                </a:lnTo>
                <a:lnTo>
                  <a:pt x="140" y="120"/>
                </a:lnTo>
                <a:lnTo>
                  <a:pt x="132" y="136"/>
                </a:lnTo>
                <a:lnTo>
                  <a:pt x="124" y="160"/>
                </a:lnTo>
                <a:lnTo>
                  <a:pt x="112" y="180"/>
                </a:lnTo>
                <a:lnTo>
                  <a:pt x="104" y="196"/>
                </a:lnTo>
                <a:lnTo>
                  <a:pt x="96" y="212"/>
                </a:lnTo>
                <a:lnTo>
                  <a:pt x="92" y="228"/>
                </a:lnTo>
                <a:lnTo>
                  <a:pt x="84" y="236"/>
                </a:lnTo>
                <a:lnTo>
                  <a:pt x="80" y="244"/>
                </a:lnTo>
                <a:lnTo>
                  <a:pt x="72" y="248"/>
                </a:lnTo>
                <a:lnTo>
                  <a:pt x="72" y="252"/>
                </a:lnTo>
                <a:lnTo>
                  <a:pt x="68" y="252"/>
                </a:lnTo>
                <a:lnTo>
                  <a:pt x="64" y="252"/>
                </a:lnTo>
                <a:lnTo>
                  <a:pt x="56" y="248"/>
                </a:lnTo>
                <a:lnTo>
                  <a:pt x="52" y="244"/>
                </a:lnTo>
                <a:lnTo>
                  <a:pt x="48" y="240"/>
                </a:lnTo>
                <a:lnTo>
                  <a:pt x="40" y="236"/>
                </a:lnTo>
                <a:lnTo>
                  <a:pt x="32" y="228"/>
                </a:lnTo>
                <a:lnTo>
                  <a:pt x="24" y="220"/>
                </a:lnTo>
                <a:lnTo>
                  <a:pt x="20" y="212"/>
                </a:lnTo>
                <a:lnTo>
                  <a:pt x="12" y="204"/>
                </a:lnTo>
                <a:lnTo>
                  <a:pt x="8" y="200"/>
                </a:lnTo>
                <a:lnTo>
                  <a:pt x="4" y="192"/>
                </a:lnTo>
                <a:lnTo>
                  <a:pt x="4" y="188"/>
                </a:lnTo>
                <a:lnTo>
                  <a:pt x="0" y="184"/>
                </a:lnTo>
                <a:lnTo>
                  <a:pt x="4" y="176"/>
                </a:lnTo>
                <a:lnTo>
                  <a:pt x="4" y="172"/>
                </a:lnTo>
                <a:lnTo>
                  <a:pt x="8" y="168"/>
                </a:lnTo>
                <a:lnTo>
                  <a:pt x="12" y="164"/>
                </a:lnTo>
                <a:lnTo>
                  <a:pt x="20" y="164"/>
                </a:lnTo>
                <a:lnTo>
                  <a:pt x="24" y="164"/>
                </a:lnTo>
                <a:lnTo>
                  <a:pt x="32" y="164"/>
                </a:lnTo>
                <a:lnTo>
                  <a:pt x="36" y="164"/>
                </a:lnTo>
                <a:lnTo>
                  <a:pt x="36" y="164"/>
                </a:lnTo>
                <a:lnTo>
                  <a:pt x="40" y="164"/>
                </a:lnTo>
                <a:lnTo>
                  <a:pt x="44" y="160"/>
                </a:lnTo>
                <a:lnTo>
                  <a:pt x="48" y="152"/>
                </a:lnTo>
                <a:lnTo>
                  <a:pt x="56" y="144"/>
                </a:lnTo>
                <a:lnTo>
                  <a:pt x="64" y="132"/>
                </a:lnTo>
                <a:lnTo>
                  <a:pt x="76" y="120"/>
                </a:lnTo>
                <a:lnTo>
                  <a:pt x="88" y="100"/>
                </a:lnTo>
                <a:lnTo>
                  <a:pt x="100" y="84"/>
                </a:lnTo>
                <a:lnTo>
                  <a:pt x="100" y="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Freeform 166">
            <a:extLst>
              <a:ext uri="{FF2B5EF4-FFF2-40B4-BE49-F238E27FC236}">
                <a16:creationId xmlns:a16="http://schemas.microsoft.com/office/drawing/2014/main" xmlns="" id="{AB4C44BD-F529-4CF6-9F7C-FCEA457A3EA1}"/>
              </a:ext>
            </a:extLst>
          </p:cNvPr>
          <p:cNvSpPr>
            <a:spLocks/>
          </p:cNvSpPr>
          <p:nvPr/>
        </p:nvSpPr>
        <p:spPr bwMode="auto">
          <a:xfrm>
            <a:off x="2082554" y="1974830"/>
            <a:ext cx="1726158" cy="1054444"/>
          </a:xfrm>
          <a:custGeom>
            <a:avLst/>
            <a:gdLst>
              <a:gd name="T0" fmla="*/ 4 w 472"/>
              <a:gd name="T1" fmla="*/ 8 h 228"/>
              <a:gd name="T2" fmla="*/ 12 w 472"/>
              <a:gd name="T3" fmla="*/ 0 h 228"/>
              <a:gd name="T4" fmla="*/ 24 w 472"/>
              <a:gd name="T5" fmla="*/ 0 h 228"/>
              <a:gd name="T6" fmla="*/ 36 w 472"/>
              <a:gd name="T7" fmla="*/ 0 h 228"/>
              <a:gd name="T8" fmla="*/ 48 w 472"/>
              <a:gd name="T9" fmla="*/ 4 h 228"/>
              <a:gd name="T10" fmla="*/ 64 w 472"/>
              <a:gd name="T11" fmla="*/ 12 h 228"/>
              <a:gd name="T12" fmla="*/ 88 w 472"/>
              <a:gd name="T13" fmla="*/ 28 h 228"/>
              <a:gd name="T14" fmla="*/ 132 w 472"/>
              <a:gd name="T15" fmla="*/ 56 h 228"/>
              <a:gd name="T16" fmla="*/ 212 w 472"/>
              <a:gd name="T17" fmla="*/ 108 h 228"/>
              <a:gd name="T18" fmla="*/ 240 w 472"/>
              <a:gd name="T19" fmla="*/ 124 h 228"/>
              <a:gd name="T20" fmla="*/ 276 w 472"/>
              <a:gd name="T21" fmla="*/ 140 h 228"/>
              <a:gd name="T22" fmla="*/ 320 w 472"/>
              <a:gd name="T23" fmla="*/ 156 h 228"/>
              <a:gd name="T24" fmla="*/ 368 w 472"/>
              <a:gd name="T25" fmla="*/ 168 h 228"/>
              <a:gd name="T26" fmla="*/ 416 w 472"/>
              <a:gd name="T27" fmla="*/ 184 h 228"/>
              <a:gd name="T28" fmla="*/ 448 w 472"/>
              <a:gd name="T29" fmla="*/ 192 h 228"/>
              <a:gd name="T30" fmla="*/ 468 w 472"/>
              <a:gd name="T31" fmla="*/ 200 h 228"/>
              <a:gd name="T32" fmla="*/ 472 w 472"/>
              <a:gd name="T33" fmla="*/ 208 h 228"/>
              <a:gd name="T34" fmla="*/ 464 w 472"/>
              <a:gd name="T35" fmla="*/ 212 h 228"/>
              <a:gd name="T36" fmla="*/ 452 w 472"/>
              <a:gd name="T37" fmla="*/ 216 h 228"/>
              <a:gd name="T38" fmla="*/ 432 w 472"/>
              <a:gd name="T39" fmla="*/ 220 h 228"/>
              <a:gd name="T40" fmla="*/ 404 w 472"/>
              <a:gd name="T41" fmla="*/ 220 h 228"/>
              <a:gd name="T42" fmla="*/ 372 w 472"/>
              <a:gd name="T43" fmla="*/ 224 h 228"/>
              <a:gd name="T44" fmla="*/ 348 w 472"/>
              <a:gd name="T45" fmla="*/ 224 h 228"/>
              <a:gd name="T46" fmla="*/ 328 w 472"/>
              <a:gd name="T47" fmla="*/ 224 h 228"/>
              <a:gd name="T48" fmla="*/ 316 w 472"/>
              <a:gd name="T49" fmla="*/ 228 h 228"/>
              <a:gd name="T50" fmla="*/ 296 w 472"/>
              <a:gd name="T51" fmla="*/ 224 h 228"/>
              <a:gd name="T52" fmla="*/ 272 w 472"/>
              <a:gd name="T53" fmla="*/ 220 h 228"/>
              <a:gd name="T54" fmla="*/ 256 w 472"/>
              <a:gd name="T55" fmla="*/ 208 h 228"/>
              <a:gd name="T56" fmla="*/ 228 w 472"/>
              <a:gd name="T57" fmla="*/ 188 h 228"/>
              <a:gd name="T58" fmla="*/ 196 w 472"/>
              <a:gd name="T59" fmla="*/ 160 h 228"/>
              <a:gd name="T60" fmla="*/ 160 w 472"/>
              <a:gd name="T61" fmla="*/ 128 h 228"/>
              <a:gd name="T62" fmla="*/ 124 w 472"/>
              <a:gd name="T63" fmla="*/ 100 h 228"/>
              <a:gd name="T64" fmla="*/ 96 w 472"/>
              <a:gd name="T65" fmla="*/ 76 h 228"/>
              <a:gd name="T66" fmla="*/ 72 w 472"/>
              <a:gd name="T67" fmla="*/ 60 h 228"/>
              <a:gd name="T68" fmla="*/ 48 w 472"/>
              <a:gd name="T69" fmla="*/ 44 h 228"/>
              <a:gd name="T70" fmla="*/ 20 w 472"/>
              <a:gd name="T71" fmla="*/ 28 h 228"/>
              <a:gd name="T72" fmla="*/ 8 w 472"/>
              <a:gd name="T73" fmla="*/ 24 h 228"/>
              <a:gd name="T74" fmla="*/ 0 w 472"/>
              <a:gd name="T75" fmla="*/ 20 h 228"/>
              <a:gd name="T76" fmla="*/ 0 w 472"/>
              <a:gd name="T77" fmla="*/ 16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72" h="228">
                <a:moveTo>
                  <a:pt x="0" y="16"/>
                </a:moveTo>
                <a:lnTo>
                  <a:pt x="4" y="8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36" y="0"/>
                </a:lnTo>
                <a:lnTo>
                  <a:pt x="40" y="0"/>
                </a:lnTo>
                <a:lnTo>
                  <a:pt x="48" y="4"/>
                </a:lnTo>
                <a:lnTo>
                  <a:pt x="56" y="8"/>
                </a:lnTo>
                <a:lnTo>
                  <a:pt x="64" y="12"/>
                </a:lnTo>
                <a:lnTo>
                  <a:pt x="76" y="20"/>
                </a:lnTo>
                <a:lnTo>
                  <a:pt x="88" y="28"/>
                </a:lnTo>
                <a:lnTo>
                  <a:pt x="104" y="36"/>
                </a:lnTo>
                <a:lnTo>
                  <a:pt x="132" y="56"/>
                </a:lnTo>
                <a:lnTo>
                  <a:pt x="156" y="72"/>
                </a:lnTo>
                <a:lnTo>
                  <a:pt x="212" y="108"/>
                </a:lnTo>
                <a:lnTo>
                  <a:pt x="224" y="116"/>
                </a:lnTo>
                <a:lnTo>
                  <a:pt x="240" y="124"/>
                </a:lnTo>
                <a:lnTo>
                  <a:pt x="256" y="132"/>
                </a:lnTo>
                <a:lnTo>
                  <a:pt x="276" y="140"/>
                </a:lnTo>
                <a:lnTo>
                  <a:pt x="296" y="148"/>
                </a:lnTo>
                <a:lnTo>
                  <a:pt x="320" y="156"/>
                </a:lnTo>
                <a:lnTo>
                  <a:pt x="344" y="160"/>
                </a:lnTo>
                <a:lnTo>
                  <a:pt x="368" y="168"/>
                </a:lnTo>
                <a:lnTo>
                  <a:pt x="392" y="176"/>
                </a:lnTo>
                <a:lnTo>
                  <a:pt x="416" y="184"/>
                </a:lnTo>
                <a:lnTo>
                  <a:pt x="432" y="188"/>
                </a:lnTo>
                <a:lnTo>
                  <a:pt x="448" y="192"/>
                </a:lnTo>
                <a:lnTo>
                  <a:pt x="460" y="196"/>
                </a:lnTo>
                <a:lnTo>
                  <a:pt x="468" y="200"/>
                </a:lnTo>
                <a:lnTo>
                  <a:pt x="472" y="204"/>
                </a:lnTo>
                <a:lnTo>
                  <a:pt x="472" y="208"/>
                </a:lnTo>
                <a:lnTo>
                  <a:pt x="468" y="208"/>
                </a:lnTo>
                <a:lnTo>
                  <a:pt x="464" y="212"/>
                </a:lnTo>
                <a:lnTo>
                  <a:pt x="460" y="216"/>
                </a:lnTo>
                <a:lnTo>
                  <a:pt x="452" y="216"/>
                </a:lnTo>
                <a:lnTo>
                  <a:pt x="444" y="216"/>
                </a:lnTo>
                <a:lnTo>
                  <a:pt x="432" y="220"/>
                </a:lnTo>
                <a:lnTo>
                  <a:pt x="420" y="220"/>
                </a:lnTo>
                <a:lnTo>
                  <a:pt x="404" y="220"/>
                </a:lnTo>
                <a:lnTo>
                  <a:pt x="388" y="224"/>
                </a:lnTo>
                <a:lnTo>
                  <a:pt x="372" y="224"/>
                </a:lnTo>
                <a:lnTo>
                  <a:pt x="360" y="224"/>
                </a:lnTo>
                <a:lnTo>
                  <a:pt x="348" y="224"/>
                </a:lnTo>
                <a:lnTo>
                  <a:pt x="336" y="224"/>
                </a:lnTo>
                <a:lnTo>
                  <a:pt x="328" y="224"/>
                </a:lnTo>
                <a:lnTo>
                  <a:pt x="320" y="224"/>
                </a:lnTo>
                <a:lnTo>
                  <a:pt x="316" y="228"/>
                </a:lnTo>
                <a:lnTo>
                  <a:pt x="304" y="224"/>
                </a:lnTo>
                <a:lnTo>
                  <a:pt x="296" y="224"/>
                </a:lnTo>
                <a:lnTo>
                  <a:pt x="276" y="220"/>
                </a:lnTo>
                <a:lnTo>
                  <a:pt x="272" y="220"/>
                </a:lnTo>
                <a:lnTo>
                  <a:pt x="264" y="212"/>
                </a:lnTo>
                <a:lnTo>
                  <a:pt x="256" y="208"/>
                </a:lnTo>
                <a:lnTo>
                  <a:pt x="244" y="200"/>
                </a:lnTo>
                <a:lnTo>
                  <a:pt x="228" y="188"/>
                </a:lnTo>
                <a:lnTo>
                  <a:pt x="216" y="176"/>
                </a:lnTo>
                <a:lnTo>
                  <a:pt x="196" y="160"/>
                </a:lnTo>
                <a:lnTo>
                  <a:pt x="180" y="144"/>
                </a:lnTo>
                <a:lnTo>
                  <a:pt x="160" y="128"/>
                </a:lnTo>
                <a:lnTo>
                  <a:pt x="140" y="112"/>
                </a:lnTo>
                <a:lnTo>
                  <a:pt x="124" y="100"/>
                </a:lnTo>
                <a:lnTo>
                  <a:pt x="108" y="88"/>
                </a:lnTo>
                <a:lnTo>
                  <a:pt x="96" y="76"/>
                </a:lnTo>
                <a:lnTo>
                  <a:pt x="84" y="68"/>
                </a:lnTo>
                <a:lnTo>
                  <a:pt x="72" y="60"/>
                </a:lnTo>
                <a:lnTo>
                  <a:pt x="64" y="52"/>
                </a:lnTo>
                <a:lnTo>
                  <a:pt x="48" y="44"/>
                </a:lnTo>
                <a:lnTo>
                  <a:pt x="32" y="36"/>
                </a:lnTo>
                <a:lnTo>
                  <a:pt x="20" y="28"/>
                </a:lnTo>
                <a:lnTo>
                  <a:pt x="12" y="28"/>
                </a:lnTo>
                <a:lnTo>
                  <a:pt x="8" y="24"/>
                </a:lnTo>
                <a:lnTo>
                  <a:pt x="4" y="20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6" name="Freeform 168">
            <a:extLst>
              <a:ext uri="{FF2B5EF4-FFF2-40B4-BE49-F238E27FC236}">
                <a16:creationId xmlns:a16="http://schemas.microsoft.com/office/drawing/2014/main" xmlns="" id="{CED93B00-DB3E-4EBD-BFCA-D5E5483EB005}"/>
              </a:ext>
            </a:extLst>
          </p:cNvPr>
          <p:cNvSpPr>
            <a:spLocks/>
          </p:cNvSpPr>
          <p:nvPr/>
        </p:nvSpPr>
        <p:spPr bwMode="auto">
          <a:xfrm>
            <a:off x="2024040" y="827890"/>
            <a:ext cx="468111" cy="1017446"/>
          </a:xfrm>
          <a:custGeom>
            <a:avLst/>
            <a:gdLst>
              <a:gd name="T0" fmla="*/ 72 w 128"/>
              <a:gd name="T1" fmla="*/ 72 h 220"/>
              <a:gd name="T2" fmla="*/ 72 w 128"/>
              <a:gd name="T3" fmla="*/ 56 h 220"/>
              <a:gd name="T4" fmla="*/ 68 w 128"/>
              <a:gd name="T5" fmla="*/ 44 h 220"/>
              <a:gd name="T6" fmla="*/ 64 w 128"/>
              <a:gd name="T7" fmla="*/ 32 h 220"/>
              <a:gd name="T8" fmla="*/ 64 w 128"/>
              <a:gd name="T9" fmla="*/ 24 h 220"/>
              <a:gd name="T10" fmla="*/ 60 w 128"/>
              <a:gd name="T11" fmla="*/ 16 h 220"/>
              <a:gd name="T12" fmla="*/ 56 w 128"/>
              <a:gd name="T13" fmla="*/ 8 h 220"/>
              <a:gd name="T14" fmla="*/ 60 w 128"/>
              <a:gd name="T15" fmla="*/ 4 h 220"/>
              <a:gd name="T16" fmla="*/ 64 w 128"/>
              <a:gd name="T17" fmla="*/ 0 h 220"/>
              <a:gd name="T18" fmla="*/ 68 w 128"/>
              <a:gd name="T19" fmla="*/ 0 h 220"/>
              <a:gd name="T20" fmla="*/ 72 w 128"/>
              <a:gd name="T21" fmla="*/ 0 h 220"/>
              <a:gd name="T22" fmla="*/ 80 w 128"/>
              <a:gd name="T23" fmla="*/ 0 h 220"/>
              <a:gd name="T24" fmla="*/ 88 w 128"/>
              <a:gd name="T25" fmla="*/ 4 h 220"/>
              <a:gd name="T26" fmla="*/ 96 w 128"/>
              <a:gd name="T27" fmla="*/ 4 h 220"/>
              <a:gd name="T28" fmla="*/ 104 w 128"/>
              <a:gd name="T29" fmla="*/ 8 h 220"/>
              <a:gd name="T30" fmla="*/ 116 w 128"/>
              <a:gd name="T31" fmla="*/ 8 h 220"/>
              <a:gd name="T32" fmla="*/ 128 w 128"/>
              <a:gd name="T33" fmla="*/ 12 h 220"/>
              <a:gd name="T34" fmla="*/ 128 w 128"/>
              <a:gd name="T35" fmla="*/ 32 h 220"/>
              <a:gd name="T36" fmla="*/ 128 w 128"/>
              <a:gd name="T37" fmla="*/ 48 h 220"/>
              <a:gd name="T38" fmla="*/ 128 w 128"/>
              <a:gd name="T39" fmla="*/ 64 h 220"/>
              <a:gd name="T40" fmla="*/ 128 w 128"/>
              <a:gd name="T41" fmla="*/ 76 h 220"/>
              <a:gd name="T42" fmla="*/ 128 w 128"/>
              <a:gd name="T43" fmla="*/ 88 h 220"/>
              <a:gd name="T44" fmla="*/ 124 w 128"/>
              <a:gd name="T45" fmla="*/ 100 h 220"/>
              <a:gd name="T46" fmla="*/ 124 w 128"/>
              <a:gd name="T47" fmla="*/ 104 h 220"/>
              <a:gd name="T48" fmla="*/ 124 w 128"/>
              <a:gd name="T49" fmla="*/ 112 h 220"/>
              <a:gd name="T50" fmla="*/ 120 w 128"/>
              <a:gd name="T51" fmla="*/ 120 h 220"/>
              <a:gd name="T52" fmla="*/ 116 w 128"/>
              <a:gd name="T53" fmla="*/ 132 h 220"/>
              <a:gd name="T54" fmla="*/ 108 w 128"/>
              <a:gd name="T55" fmla="*/ 144 h 220"/>
              <a:gd name="T56" fmla="*/ 100 w 128"/>
              <a:gd name="T57" fmla="*/ 160 h 220"/>
              <a:gd name="T58" fmla="*/ 88 w 128"/>
              <a:gd name="T59" fmla="*/ 172 h 220"/>
              <a:gd name="T60" fmla="*/ 76 w 128"/>
              <a:gd name="T61" fmla="*/ 188 h 220"/>
              <a:gd name="T62" fmla="*/ 60 w 128"/>
              <a:gd name="T63" fmla="*/ 200 h 220"/>
              <a:gd name="T64" fmla="*/ 44 w 128"/>
              <a:gd name="T65" fmla="*/ 208 h 220"/>
              <a:gd name="T66" fmla="*/ 28 w 128"/>
              <a:gd name="T67" fmla="*/ 216 h 220"/>
              <a:gd name="T68" fmla="*/ 16 w 128"/>
              <a:gd name="T69" fmla="*/ 220 h 220"/>
              <a:gd name="T70" fmla="*/ 12 w 128"/>
              <a:gd name="T71" fmla="*/ 220 h 220"/>
              <a:gd name="T72" fmla="*/ 8 w 128"/>
              <a:gd name="T73" fmla="*/ 220 h 220"/>
              <a:gd name="T74" fmla="*/ 4 w 128"/>
              <a:gd name="T75" fmla="*/ 220 h 220"/>
              <a:gd name="T76" fmla="*/ 4 w 128"/>
              <a:gd name="T77" fmla="*/ 220 h 220"/>
              <a:gd name="T78" fmla="*/ 0 w 128"/>
              <a:gd name="T79" fmla="*/ 220 h 220"/>
              <a:gd name="T80" fmla="*/ 0 w 128"/>
              <a:gd name="T81" fmla="*/ 216 h 220"/>
              <a:gd name="T82" fmla="*/ 0 w 128"/>
              <a:gd name="T83" fmla="*/ 212 h 220"/>
              <a:gd name="T84" fmla="*/ 4 w 128"/>
              <a:gd name="T85" fmla="*/ 208 h 220"/>
              <a:gd name="T86" fmla="*/ 4 w 128"/>
              <a:gd name="T87" fmla="*/ 204 h 220"/>
              <a:gd name="T88" fmla="*/ 8 w 128"/>
              <a:gd name="T89" fmla="*/ 200 h 220"/>
              <a:gd name="T90" fmla="*/ 16 w 128"/>
              <a:gd name="T91" fmla="*/ 192 h 220"/>
              <a:gd name="T92" fmla="*/ 20 w 128"/>
              <a:gd name="T93" fmla="*/ 188 h 220"/>
              <a:gd name="T94" fmla="*/ 32 w 128"/>
              <a:gd name="T95" fmla="*/ 172 h 220"/>
              <a:gd name="T96" fmla="*/ 44 w 128"/>
              <a:gd name="T97" fmla="*/ 160 h 220"/>
              <a:gd name="T98" fmla="*/ 52 w 128"/>
              <a:gd name="T99" fmla="*/ 144 h 220"/>
              <a:gd name="T100" fmla="*/ 60 w 128"/>
              <a:gd name="T101" fmla="*/ 132 h 220"/>
              <a:gd name="T102" fmla="*/ 64 w 128"/>
              <a:gd name="T103" fmla="*/ 120 h 220"/>
              <a:gd name="T104" fmla="*/ 68 w 128"/>
              <a:gd name="T105" fmla="*/ 104 h 220"/>
              <a:gd name="T106" fmla="*/ 68 w 128"/>
              <a:gd name="T107" fmla="*/ 88 h 220"/>
              <a:gd name="T108" fmla="*/ 72 w 128"/>
              <a:gd name="T109" fmla="*/ 72 h 220"/>
              <a:gd name="T110" fmla="*/ 72 w 128"/>
              <a:gd name="T111" fmla="*/ 72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8" h="220">
                <a:moveTo>
                  <a:pt x="72" y="72"/>
                </a:moveTo>
                <a:lnTo>
                  <a:pt x="72" y="56"/>
                </a:lnTo>
                <a:lnTo>
                  <a:pt x="68" y="44"/>
                </a:lnTo>
                <a:lnTo>
                  <a:pt x="64" y="32"/>
                </a:lnTo>
                <a:lnTo>
                  <a:pt x="64" y="24"/>
                </a:lnTo>
                <a:lnTo>
                  <a:pt x="60" y="16"/>
                </a:lnTo>
                <a:lnTo>
                  <a:pt x="56" y="8"/>
                </a:lnTo>
                <a:lnTo>
                  <a:pt x="60" y="4"/>
                </a:lnTo>
                <a:lnTo>
                  <a:pt x="64" y="0"/>
                </a:lnTo>
                <a:lnTo>
                  <a:pt x="68" y="0"/>
                </a:lnTo>
                <a:lnTo>
                  <a:pt x="72" y="0"/>
                </a:lnTo>
                <a:lnTo>
                  <a:pt x="80" y="0"/>
                </a:lnTo>
                <a:lnTo>
                  <a:pt x="88" y="4"/>
                </a:lnTo>
                <a:lnTo>
                  <a:pt x="96" y="4"/>
                </a:lnTo>
                <a:lnTo>
                  <a:pt x="104" y="8"/>
                </a:lnTo>
                <a:lnTo>
                  <a:pt x="116" y="8"/>
                </a:lnTo>
                <a:lnTo>
                  <a:pt x="128" y="12"/>
                </a:lnTo>
                <a:lnTo>
                  <a:pt x="128" y="32"/>
                </a:lnTo>
                <a:lnTo>
                  <a:pt x="128" y="48"/>
                </a:lnTo>
                <a:lnTo>
                  <a:pt x="128" y="64"/>
                </a:lnTo>
                <a:lnTo>
                  <a:pt x="128" y="76"/>
                </a:lnTo>
                <a:lnTo>
                  <a:pt x="128" y="88"/>
                </a:lnTo>
                <a:lnTo>
                  <a:pt x="124" y="100"/>
                </a:lnTo>
                <a:lnTo>
                  <a:pt x="124" y="104"/>
                </a:lnTo>
                <a:lnTo>
                  <a:pt x="124" y="112"/>
                </a:lnTo>
                <a:lnTo>
                  <a:pt x="120" y="120"/>
                </a:lnTo>
                <a:lnTo>
                  <a:pt x="116" y="132"/>
                </a:lnTo>
                <a:lnTo>
                  <a:pt x="108" y="144"/>
                </a:lnTo>
                <a:lnTo>
                  <a:pt x="100" y="160"/>
                </a:lnTo>
                <a:lnTo>
                  <a:pt x="88" y="172"/>
                </a:lnTo>
                <a:lnTo>
                  <a:pt x="76" y="188"/>
                </a:lnTo>
                <a:lnTo>
                  <a:pt x="60" y="200"/>
                </a:lnTo>
                <a:lnTo>
                  <a:pt x="44" y="208"/>
                </a:lnTo>
                <a:lnTo>
                  <a:pt x="28" y="216"/>
                </a:lnTo>
                <a:lnTo>
                  <a:pt x="16" y="220"/>
                </a:lnTo>
                <a:lnTo>
                  <a:pt x="12" y="220"/>
                </a:lnTo>
                <a:lnTo>
                  <a:pt x="8" y="220"/>
                </a:lnTo>
                <a:lnTo>
                  <a:pt x="4" y="220"/>
                </a:lnTo>
                <a:lnTo>
                  <a:pt x="4" y="220"/>
                </a:lnTo>
                <a:lnTo>
                  <a:pt x="0" y="220"/>
                </a:lnTo>
                <a:lnTo>
                  <a:pt x="0" y="216"/>
                </a:lnTo>
                <a:lnTo>
                  <a:pt x="0" y="212"/>
                </a:lnTo>
                <a:lnTo>
                  <a:pt x="4" y="208"/>
                </a:lnTo>
                <a:lnTo>
                  <a:pt x="4" y="204"/>
                </a:lnTo>
                <a:lnTo>
                  <a:pt x="8" y="200"/>
                </a:lnTo>
                <a:lnTo>
                  <a:pt x="16" y="192"/>
                </a:lnTo>
                <a:lnTo>
                  <a:pt x="20" y="188"/>
                </a:lnTo>
                <a:lnTo>
                  <a:pt x="32" y="172"/>
                </a:lnTo>
                <a:lnTo>
                  <a:pt x="44" y="160"/>
                </a:lnTo>
                <a:lnTo>
                  <a:pt x="52" y="144"/>
                </a:lnTo>
                <a:lnTo>
                  <a:pt x="60" y="132"/>
                </a:lnTo>
                <a:lnTo>
                  <a:pt x="64" y="120"/>
                </a:lnTo>
                <a:lnTo>
                  <a:pt x="68" y="104"/>
                </a:lnTo>
                <a:lnTo>
                  <a:pt x="68" y="88"/>
                </a:lnTo>
                <a:lnTo>
                  <a:pt x="72" y="72"/>
                </a:lnTo>
                <a:lnTo>
                  <a:pt x="72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7" name="Freeform 170">
            <a:extLst>
              <a:ext uri="{FF2B5EF4-FFF2-40B4-BE49-F238E27FC236}">
                <a16:creationId xmlns:a16="http://schemas.microsoft.com/office/drawing/2014/main" xmlns="" id="{8F1F2731-C002-421B-9139-C873A665B129}"/>
              </a:ext>
            </a:extLst>
          </p:cNvPr>
          <p:cNvSpPr>
            <a:spLocks/>
          </p:cNvSpPr>
          <p:nvPr/>
        </p:nvSpPr>
        <p:spPr bwMode="auto">
          <a:xfrm>
            <a:off x="1339280" y="4325783"/>
            <a:ext cx="2340554" cy="425477"/>
          </a:xfrm>
          <a:custGeom>
            <a:avLst/>
            <a:gdLst>
              <a:gd name="T0" fmla="*/ 640 w 640"/>
              <a:gd name="T1" fmla="*/ 36 h 92"/>
              <a:gd name="T2" fmla="*/ 636 w 640"/>
              <a:gd name="T3" fmla="*/ 44 h 92"/>
              <a:gd name="T4" fmla="*/ 628 w 640"/>
              <a:gd name="T5" fmla="*/ 48 h 92"/>
              <a:gd name="T6" fmla="*/ 612 w 640"/>
              <a:gd name="T7" fmla="*/ 52 h 92"/>
              <a:gd name="T8" fmla="*/ 588 w 640"/>
              <a:gd name="T9" fmla="*/ 56 h 92"/>
              <a:gd name="T10" fmla="*/ 556 w 640"/>
              <a:gd name="T11" fmla="*/ 56 h 92"/>
              <a:gd name="T12" fmla="*/ 520 w 640"/>
              <a:gd name="T13" fmla="*/ 56 h 92"/>
              <a:gd name="T14" fmla="*/ 476 w 640"/>
              <a:gd name="T15" fmla="*/ 56 h 92"/>
              <a:gd name="T16" fmla="*/ 424 w 640"/>
              <a:gd name="T17" fmla="*/ 56 h 92"/>
              <a:gd name="T18" fmla="*/ 372 w 640"/>
              <a:gd name="T19" fmla="*/ 60 h 92"/>
              <a:gd name="T20" fmla="*/ 312 w 640"/>
              <a:gd name="T21" fmla="*/ 64 h 92"/>
              <a:gd name="T22" fmla="*/ 256 w 640"/>
              <a:gd name="T23" fmla="*/ 72 h 92"/>
              <a:gd name="T24" fmla="*/ 208 w 640"/>
              <a:gd name="T25" fmla="*/ 76 h 92"/>
              <a:gd name="T26" fmla="*/ 160 w 640"/>
              <a:gd name="T27" fmla="*/ 80 h 92"/>
              <a:gd name="T28" fmla="*/ 120 w 640"/>
              <a:gd name="T29" fmla="*/ 88 h 92"/>
              <a:gd name="T30" fmla="*/ 88 w 640"/>
              <a:gd name="T31" fmla="*/ 92 h 92"/>
              <a:gd name="T32" fmla="*/ 64 w 640"/>
              <a:gd name="T33" fmla="*/ 92 h 92"/>
              <a:gd name="T34" fmla="*/ 44 w 640"/>
              <a:gd name="T35" fmla="*/ 92 h 92"/>
              <a:gd name="T36" fmla="*/ 32 w 640"/>
              <a:gd name="T37" fmla="*/ 92 h 92"/>
              <a:gd name="T38" fmla="*/ 12 w 640"/>
              <a:gd name="T39" fmla="*/ 80 h 92"/>
              <a:gd name="T40" fmla="*/ 0 w 640"/>
              <a:gd name="T41" fmla="*/ 68 h 92"/>
              <a:gd name="T42" fmla="*/ 0 w 640"/>
              <a:gd name="T43" fmla="*/ 60 h 92"/>
              <a:gd name="T44" fmla="*/ 0 w 640"/>
              <a:gd name="T45" fmla="*/ 56 h 92"/>
              <a:gd name="T46" fmla="*/ 12 w 640"/>
              <a:gd name="T47" fmla="*/ 52 h 92"/>
              <a:gd name="T48" fmla="*/ 24 w 640"/>
              <a:gd name="T49" fmla="*/ 52 h 92"/>
              <a:gd name="T50" fmla="*/ 48 w 640"/>
              <a:gd name="T51" fmla="*/ 52 h 92"/>
              <a:gd name="T52" fmla="*/ 84 w 640"/>
              <a:gd name="T53" fmla="*/ 48 h 92"/>
              <a:gd name="T54" fmla="*/ 128 w 640"/>
              <a:gd name="T55" fmla="*/ 44 h 92"/>
              <a:gd name="T56" fmla="*/ 180 w 640"/>
              <a:gd name="T57" fmla="*/ 40 h 92"/>
              <a:gd name="T58" fmla="*/ 228 w 640"/>
              <a:gd name="T59" fmla="*/ 36 h 92"/>
              <a:gd name="T60" fmla="*/ 268 w 640"/>
              <a:gd name="T61" fmla="*/ 36 h 92"/>
              <a:gd name="T62" fmla="*/ 304 w 640"/>
              <a:gd name="T63" fmla="*/ 32 h 92"/>
              <a:gd name="T64" fmla="*/ 348 w 640"/>
              <a:gd name="T65" fmla="*/ 28 h 92"/>
              <a:gd name="T66" fmla="*/ 420 w 640"/>
              <a:gd name="T67" fmla="*/ 16 h 92"/>
              <a:gd name="T68" fmla="*/ 480 w 640"/>
              <a:gd name="T69" fmla="*/ 8 h 92"/>
              <a:gd name="T70" fmla="*/ 516 w 640"/>
              <a:gd name="T71" fmla="*/ 4 h 92"/>
              <a:gd name="T72" fmla="*/ 540 w 640"/>
              <a:gd name="T73" fmla="*/ 4 h 92"/>
              <a:gd name="T74" fmla="*/ 556 w 640"/>
              <a:gd name="T75" fmla="*/ 0 h 92"/>
              <a:gd name="T76" fmla="*/ 572 w 640"/>
              <a:gd name="T77" fmla="*/ 0 h 92"/>
              <a:gd name="T78" fmla="*/ 592 w 640"/>
              <a:gd name="T79" fmla="*/ 4 h 92"/>
              <a:gd name="T80" fmla="*/ 612 w 640"/>
              <a:gd name="T81" fmla="*/ 12 h 92"/>
              <a:gd name="T82" fmla="*/ 628 w 640"/>
              <a:gd name="T83" fmla="*/ 24 h 92"/>
              <a:gd name="T84" fmla="*/ 636 w 640"/>
              <a:gd name="T85" fmla="*/ 3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0" h="92">
                <a:moveTo>
                  <a:pt x="636" y="32"/>
                </a:moveTo>
                <a:lnTo>
                  <a:pt x="640" y="36"/>
                </a:lnTo>
                <a:lnTo>
                  <a:pt x="640" y="40"/>
                </a:lnTo>
                <a:lnTo>
                  <a:pt x="636" y="44"/>
                </a:lnTo>
                <a:lnTo>
                  <a:pt x="632" y="48"/>
                </a:lnTo>
                <a:lnTo>
                  <a:pt x="628" y="48"/>
                </a:lnTo>
                <a:lnTo>
                  <a:pt x="620" y="52"/>
                </a:lnTo>
                <a:lnTo>
                  <a:pt x="612" y="52"/>
                </a:lnTo>
                <a:lnTo>
                  <a:pt x="600" y="52"/>
                </a:lnTo>
                <a:lnTo>
                  <a:pt x="588" y="56"/>
                </a:lnTo>
                <a:lnTo>
                  <a:pt x="572" y="56"/>
                </a:lnTo>
                <a:lnTo>
                  <a:pt x="556" y="56"/>
                </a:lnTo>
                <a:lnTo>
                  <a:pt x="540" y="56"/>
                </a:lnTo>
                <a:lnTo>
                  <a:pt x="520" y="56"/>
                </a:lnTo>
                <a:lnTo>
                  <a:pt x="496" y="56"/>
                </a:lnTo>
                <a:lnTo>
                  <a:pt x="476" y="56"/>
                </a:lnTo>
                <a:lnTo>
                  <a:pt x="452" y="56"/>
                </a:lnTo>
                <a:lnTo>
                  <a:pt x="424" y="56"/>
                </a:lnTo>
                <a:lnTo>
                  <a:pt x="400" y="60"/>
                </a:lnTo>
                <a:lnTo>
                  <a:pt x="372" y="60"/>
                </a:lnTo>
                <a:lnTo>
                  <a:pt x="340" y="64"/>
                </a:lnTo>
                <a:lnTo>
                  <a:pt x="312" y="64"/>
                </a:lnTo>
                <a:lnTo>
                  <a:pt x="284" y="68"/>
                </a:lnTo>
                <a:lnTo>
                  <a:pt x="256" y="72"/>
                </a:lnTo>
                <a:lnTo>
                  <a:pt x="232" y="72"/>
                </a:lnTo>
                <a:lnTo>
                  <a:pt x="208" y="76"/>
                </a:lnTo>
                <a:lnTo>
                  <a:pt x="184" y="80"/>
                </a:lnTo>
                <a:lnTo>
                  <a:pt x="160" y="80"/>
                </a:lnTo>
                <a:lnTo>
                  <a:pt x="140" y="84"/>
                </a:lnTo>
                <a:lnTo>
                  <a:pt x="120" y="88"/>
                </a:lnTo>
                <a:lnTo>
                  <a:pt x="104" y="88"/>
                </a:lnTo>
                <a:lnTo>
                  <a:pt x="88" y="92"/>
                </a:lnTo>
                <a:lnTo>
                  <a:pt x="76" y="92"/>
                </a:lnTo>
                <a:lnTo>
                  <a:pt x="64" y="92"/>
                </a:lnTo>
                <a:lnTo>
                  <a:pt x="52" y="92"/>
                </a:lnTo>
                <a:lnTo>
                  <a:pt x="44" y="92"/>
                </a:lnTo>
                <a:lnTo>
                  <a:pt x="40" y="92"/>
                </a:lnTo>
                <a:lnTo>
                  <a:pt x="32" y="92"/>
                </a:lnTo>
                <a:lnTo>
                  <a:pt x="24" y="84"/>
                </a:lnTo>
                <a:lnTo>
                  <a:pt x="12" y="80"/>
                </a:lnTo>
                <a:lnTo>
                  <a:pt x="4" y="72"/>
                </a:lnTo>
                <a:lnTo>
                  <a:pt x="0" y="68"/>
                </a:lnTo>
                <a:lnTo>
                  <a:pt x="0" y="64"/>
                </a:lnTo>
                <a:lnTo>
                  <a:pt x="0" y="60"/>
                </a:lnTo>
                <a:lnTo>
                  <a:pt x="0" y="56"/>
                </a:lnTo>
                <a:lnTo>
                  <a:pt x="0" y="56"/>
                </a:lnTo>
                <a:lnTo>
                  <a:pt x="4" y="52"/>
                </a:lnTo>
                <a:lnTo>
                  <a:pt x="12" y="52"/>
                </a:lnTo>
                <a:lnTo>
                  <a:pt x="16" y="52"/>
                </a:lnTo>
                <a:lnTo>
                  <a:pt x="24" y="52"/>
                </a:lnTo>
                <a:lnTo>
                  <a:pt x="36" y="52"/>
                </a:lnTo>
                <a:lnTo>
                  <a:pt x="48" y="52"/>
                </a:lnTo>
                <a:lnTo>
                  <a:pt x="64" y="52"/>
                </a:lnTo>
                <a:lnTo>
                  <a:pt x="84" y="48"/>
                </a:lnTo>
                <a:lnTo>
                  <a:pt x="104" y="48"/>
                </a:lnTo>
                <a:lnTo>
                  <a:pt x="128" y="44"/>
                </a:lnTo>
                <a:lnTo>
                  <a:pt x="152" y="44"/>
                </a:lnTo>
                <a:lnTo>
                  <a:pt x="180" y="40"/>
                </a:lnTo>
                <a:lnTo>
                  <a:pt x="204" y="40"/>
                </a:lnTo>
                <a:lnTo>
                  <a:pt x="228" y="36"/>
                </a:lnTo>
                <a:lnTo>
                  <a:pt x="248" y="36"/>
                </a:lnTo>
                <a:lnTo>
                  <a:pt x="268" y="36"/>
                </a:lnTo>
                <a:lnTo>
                  <a:pt x="288" y="32"/>
                </a:lnTo>
                <a:lnTo>
                  <a:pt x="304" y="32"/>
                </a:lnTo>
                <a:lnTo>
                  <a:pt x="320" y="28"/>
                </a:lnTo>
                <a:lnTo>
                  <a:pt x="348" y="28"/>
                </a:lnTo>
                <a:lnTo>
                  <a:pt x="384" y="24"/>
                </a:lnTo>
                <a:lnTo>
                  <a:pt x="420" y="16"/>
                </a:lnTo>
                <a:lnTo>
                  <a:pt x="460" y="12"/>
                </a:lnTo>
                <a:lnTo>
                  <a:pt x="480" y="8"/>
                </a:lnTo>
                <a:lnTo>
                  <a:pt x="500" y="8"/>
                </a:lnTo>
                <a:lnTo>
                  <a:pt x="516" y="4"/>
                </a:lnTo>
                <a:lnTo>
                  <a:pt x="528" y="4"/>
                </a:lnTo>
                <a:lnTo>
                  <a:pt x="540" y="4"/>
                </a:lnTo>
                <a:lnTo>
                  <a:pt x="552" y="0"/>
                </a:lnTo>
                <a:lnTo>
                  <a:pt x="556" y="0"/>
                </a:lnTo>
                <a:lnTo>
                  <a:pt x="564" y="0"/>
                </a:lnTo>
                <a:lnTo>
                  <a:pt x="572" y="0"/>
                </a:lnTo>
                <a:lnTo>
                  <a:pt x="580" y="4"/>
                </a:lnTo>
                <a:lnTo>
                  <a:pt x="592" y="4"/>
                </a:lnTo>
                <a:lnTo>
                  <a:pt x="600" y="8"/>
                </a:lnTo>
                <a:lnTo>
                  <a:pt x="612" y="12"/>
                </a:lnTo>
                <a:lnTo>
                  <a:pt x="620" y="20"/>
                </a:lnTo>
                <a:lnTo>
                  <a:pt x="628" y="24"/>
                </a:lnTo>
                <a:lnTo>
                  <a:pt x="636" y="32"/>
                </a:lnTo>
                <a:lnTo>
                  <a:pt x="636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Freeform 171">
            <a:extLst>
              <a:ext uri="{FF2B5EF4-FFF2-40B4-BE49-F238E27FC236}">
                <a16:creationId xmlns:a16="http://schemas.microsoft.com/office/drawing/2014/main" xmlns="" id="{05D581A0-3EA2-47E0-A888-A8E55C7E1C58}"/>
              </a:ext>
            </a:extLst>
          </p:cNvPr>
          <p:cNvSpPr>
            <a:spLocks/>
          </p:cNvSpPr>
          <p:nvPr/>
        </p:nvSpPr>
        <p:spPr bwMode="auto">
          <a:xfrm>
            <a:off x="1207624" y="3918805"/>
            <a:ext cx="1462846" cy="1997894"/>
          </a:xfrm>
          <a:custGeom>
            <a:avLst/>
            <a:gdLst>
              <a:gd name="T0" fmla="*/ 56 w 400"/>
              <a:gd name="T1" fmla="*/ 420 h 432"/>
              <a:gd name="T2" fmla="*/ 28 w 400"/>
              <a:gd name="T3" fmla="*/ 428 h 432"/>
              <a:gd name="T4" fmla="*/ 12 w 400"/>
              <a:gd name="T5" fmla="*/ 432 h 432"/>
              <a:gd name="T6" fmla="*/ 0 w 400"/>
              <a:gd name="T7" fmla="*/ 432 h 432"/>
              <a:gd name="T8" fmla="*/ 0 w 400"/>
              <a:gd name="T9" fmla="*/ 428 h 432"/>
              <a:gd name="T10" fmla="*/ 4 w 400"/>
              <a:gd name="T11" fmla="*/ 420 h 432"/>
              <a:gd name="T12" fmla="*/ 16 w 400"/>
              <a:gd name="T13" fmla="*/ 408 h 432"/>
              <a:gd name="T14" fmla="*/ 36 w 400"/>
              <a:gd name="T15" fmla="*/ 396 h 432"/>
              <a:gd name="T16" fmla="*/ 60 w 400"/>
              <a:gd name="T17" fmla="*/ 380 h 432"/>
              <a:gd name="T18" fmla="*/ 88 w 400"/>
              <a:gd name="T19" fmla="*/ 356 h 432"/>
              <a:gd name="T20" fmla="*/ 120 w 400"/>
              <a:gd name="T21" fmla="*/ 332 h 432"/>
              <a:gd name="T22" fmla="*/ 152 w 400"/>
              <a:gd name="T23" fmla="*/ 300 h 432"/>
              <a:gd name="T24" fmla="*/ 204 w 400"/>
              <a:gd name="T25" fmla="*/ 244 h 432"/>
              <a:gd name="T26" fmla="*/ 260 w 400"/>
              <a:gd name="T27" fmla="*/ 160 h 432"/>
              <a:gd name="T28" fmla="*/ 284 w 400"/>
              <a:gd name="T29" fmla="*/ 116 h 432"/>
              <a:gd name="T30" fmla="*/ 300 w 400"/>
              <a:gd name="T31" fmla="*/ 76 h 432"/>
              <a:gd name="T32" fmla="*/ 316 w 400"/>
              <a:gd name="T33" fmla="*/ 48 h 432"/>
              <a:gd name="T34" fmla="*/ 320 w 400"/>
              <a:gd name="T35" fmla="*/ 28 h 432"/>
              <a:gd name="T36" fmla="*/ 320 w 400"/>
              <a:gd name="T37" fmla="*/ 16 h 432"/>
              <a:gd name="T38" fmla="*/ 316 w 400"/>
              <a:gd name="T39" fmla="*/ 12 h 432"/>
              <a:gd name="T40" fmla="*/ 316 w 400"/>
              <a:gd name="T41" fmla="*/ 4 h 432"/>
              <a:gd name="T42" fmla="*/ 328 w 400"/>
              <a:gd name="T43" fmla="*/ 0 h 432"/>
              <a:gd name="T44" fmla="*/ 352 w 400"/>
              <a:gd name="T45" fmla="*/ 0 h 432"/>
              <a:gd name="T46" fmla="*/ 380 w 400"/>
              <a:gd name="T47" fmla="*/ 16 h 432"/>
              <a:gd name="T48" fmla="*/ 392 w 400"/>
              <a:gd name="T49" fmla="*/ 24 h 432"/>
              <a:gd name="T50" fmla="*/ 396 w 400"/>
              <a:gd name="T51" fmla="*/ 32 h 432"/>
              <a:gd name="T52" fmla="*/ 396 w 400"/>
              <a:gd name="T53" fmla="*/ 40 h 432"/>
              <a:gd name="T54" fmla="*/ 392 w 400"/>
              <a:gd name="T55" fmla="*/ 52 h 432"/>
              <a:gd name="T56" fmla="*/ 384 w 400"/>
              <a:gd name="T57" fmla="*/ 60 h 432"/>
              <a:gd name="T58" fmla="*/ 376 w 400"/>
              <a:gd name="T59" fmla="*/ 80 h 432"/>
              <a:gd name="T60" fmla="*/ 356 w 400"/>
              <a:gd name="T61" fmla="*/ 104 h 432"/>
              <a:gd name="T62" fmla="*/ 336 w 400"/>
              <a:gd name="T63" fmla="*/ 144 h 432"/>
              <a:gd name="T64" fmla="*/ 308 w 400"/>
              <a:gd name="T65" fmla="*/ 192 h 432"/>
              <a:gd name="T66" fmla="*/ 276 w 400"/>
              <a:gd name="T67" fmla="*/ 232 h 432"/>
              <a:gd name="T68" fmla="*/ 248 w 400"/>
              <a:gd name="T69" fmla="*/ 272 h 432"/>
              <a:gd name="T70" fmla="*/ 216 w 400"/>
              <a:gd name="T71" fmla="*/ 308 h 432"/>
              <a:gd name="T72" fmla="*/ 184 w 400"/>
              <a:gd name="T73" fmla="*/ 336 h 432"/>
              <a:gd name="T74" fmla="*/ 152 w 400"/>
              <a:gd name="T75" fmla="*/ 360 h 432"/>
              <a:gd name="T76" fmla="*/ 104 w 400"/>
              <a:gd name="T77" fmla="*/ 392 h 432"/>
              <a:gd name="T78" fmla="*/ 72 w 400"/>
              <a:gd name="T79" fmla="*/ 412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00" h="432">
                <a:moveTo>
                  <a:pt x="72" y="412"/>
                </a:moveTo>
                <a:lnTo>
                  <a:pt x="56" y="420"/>
                </a:lnTo>
                <a:lnTo>
                  <a:pt x="40" y="424"/>
                </a:lnTo>
                <a:lnTo>
                  <a:pt x="28" y="428"/>
                </a:lnTo>
                <a:lnTo>
                  <a:pt x="20" y="432"/>
                </a:lnTo>
                <a:lnTo>
                  <a:pt x="12" y="432"/>
                </a:lnTo>
                <a:lnTo>
                  <a:pt x="4" y="432"/>
                </a:lnTo>
                <a:lnTo>
                  <a:pt x="0" y="432"/>
                </a:lnTo>
                <a:lnTo>
                  <a:pt x="0" y="432"/>
                </a:lnTo>
                <a:lnTo>
                  <a:pt x="0" y="428"/>
                </a:lnTo>
                <a:lnTo>
                  <a:pt x="0" y="424"/>
                </a:lnTo>
                <a:lnTo>
                  <a:pt x="4" y="420"/>
                </a:lnTo>
                <a:lnTo>
                  <a:pt x="8" y="416"/>
                </a:lnTo>
                <a:lnTo>
                  <a:pt x="16" y="408"/>
                </a:lnTo>
                <a:lnTo>
                  <a:pt x="24" y="404"/>
                </a:lnTo>
                <a:lnTo>
                  <a:pt x="36" y="396"/>
                </a:lnTo>
                <a:lnTo>
                  <a:pt x="48" y="388"/>
                </a:lnTo>
                <a:lnTo>
                  <a:pt x="60" y="380"/>
                </a:lnTo>
                <a:lnTo>
                  <a:pt x="76" y="368"/>
                </a:lnTo>
                <a:lnTo>
                  <a:pt x="88" y="356"/>
                </a:lnTo>
                <a:lnTo>
                  <a:pt x="104" y="344"/>
                </a:lnTo>
                <a:lnTo>
                  <a:pt x="120" y="332"/>
                </a:lnTo>
                <a:lnTo>
                  <a:pt x="136" y="316"/>
                </a:lnTo>
                <a:lnTo>
                  <a:pt x="152" y="300"/>
                </a:lnTo>
                <a:lnTo>
                  <a:pt x="172" y="280"/>
                </a:lnTo>
                <a:lnTo>
                  <a:pt x="204" y="244"/>
                </a:lnTo>
                <a:lnTo>
                  <a:pt x="232" y="204"/>
                </a:lnTo>
                <a:lnTo>
                  <a:pt x="260" y="160"/>
                </a:lnTo>
                <a:lnTo>
                  <a:pt x="272" y="140"/>
                </a:lnTo>
                <a:lnTo>
                  <a:pt x="284" y="116"/>
                </a:lnTo>
                <a:lnTo>
                  <a:pt x="292" y="96"/>
                </a:lnTo>
                <a:lnTo>
                  <a:pt x="300" y="76"/>
                </a:lnTo>
                <a:lnTo>
                  <a:pt x="308" y="60"/>
                </a:lnTo>
                <a:lnTo>
                  <a:pt x="316" y="48"/>
                </a:lnTo>
                <a:lnTo>
                  <a:pt x="316" y="36"/>
                </a:lnTo>
                <a:lnTo>
                  <a:pt x="320" y="28"/>
                </a:lnTo>
                <a:lnTo>
                  <a:pt x="320" y="20"/>
                </a:lnTo>
                <a:lnTo>
                  <a:pt x="320" y="16"/>
                </a:lnTo>
                <a:lnTo>
                  <a:pt x="316" y="16"/>
                </a:lnTo>
                <a:lnTo>
                  <a:pt x="316" y="12"/>
                </a:lnTo>
                <a:lnTo>
                  <a:pt x="312" y="8"/>
                </a:lnTo>
                <a:lnTo>
                  <a:pt x="316" y="4"/>
                </a:lnTo>
                <a:lnTo>
                  <a:pt x="320" y="0"/>
                </a:lnTo>
                <a:lnTo>
                  <a:pt x="328" y="0"/>
                </a:lnTo>
                <a:lnTo>
                  <a:pt x="340" y="0"/>
                </a:lnTo>
                <a:lnTo>
                  <a:pt x="352" y="0"/>
                </a:lnTo>
                <a:lnTo>
                  <a:pt x="368" y="8"/>
                </a:lnTo>
                <a:lnTo>
                  <a:pt x="380" y="16"/>
                </a:lnTo>
                <a:lnTo>
                  <a:pt x="388" y="20"/>
                </a:lnTo>
                <a:lnTo>
                  <a:pt x="392" y="24"/>
                </a:lnTo>
                <a:lnTo>
                  <a:pt x="396" y="28"/>
                </a:lnTo>
                <a:lnTo>
                  <a:pt x="396" y="32"/>
                </a:lnTo>
                <a:lnTo>
                  <a:pt x="400" y="32"/>
                </a:lnTo>
                <a:lnTo>
                  <a:pt x="396" y="40"/>
                </a:lnTo>
                <a:lnTo>
                  <a:pt x="396" y="48"/>
                </a:lnTo>
                <a:lnTo>
                  <a:pt x="392" y="52"/>
                </a:lnTo>
                <a:lnTo>
                  <a:pt x="388" y="56"/>
                </a:lnTo>
                <a:lnTo>
                  <a:pt x="384" y="60"/>
                </a:lnTo>
                <a:lnTo>
                  <a:pt x="380" y="68"/>
                </a:lnTo>
                <a:lnTo>
                  <a:pt x="376" y="80"/>
                </a:lnTo>
                <a:lnTo>
                  <a:pt x="368" y="92"/>
                </a:lnTo>
                <a:lnTo>
                  <a:pt x="356" y="104"/>
                </a:lnTo>
                <a:lnTo>
                  <a:pt x="348" y="124"/>
                </a:lnTo>
                <a:lnTo>
                  <a:pt x="336" y="144"/>
                </a:lnTo>
                <a:lnTo>
                  <a:pt x="320" y="168"/>
                </a:lnTo>
                <a:lnTo>
                  <a:pt x="308" y="192"/>
                </a:lnTo>
                <a:lnTo>
                  <a:pt x="292" y="212"/>
                </a:lnTo>
                <a:lnTo>
                  <a:pt x="276" y="232"/>
                </a:lnTo>
                <a:lnTo>
                  <a:pt x="264" y="252"/>
                </a:lnTo>
                <a:lnTo>
                  <a:pt x="248" y="272"/>
                </a:lnTo>
                <a:lnTo>
                  <a:pt x="232" y="288"/>
                </a:lnTo>
                <a:lnTo>
                  <a:pt x="216" y="308"/>
                </a:lnTo>
                <a:lnTo>
                  <a:pt x="200" y="320"/>
                </a:lnTo>
                <a:lnTo>
                  <a:pt x="184" y="336"/>
                </a:lnTo>
                <a:lnTo>
                  <a:pt x="168" y="348"/>
                </a:lnTo>
                <a:lnTo>
                  <a:pt x="152" y="360"/>
                </a:lnTo>
                <a:lnTo>
                  <a:pt x="136" y="372"/>
                </a:lnTo>
                <a:lnTo>
                  <a:pt x="104" y="392"/>
                </a:lnTo>
                <a:lnTo>
                  <a:pt x="72" y="412"/>
                </a:lnTo>
                <a:lnTo>
                  <a:pt x="72" y="4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9" name="Freeform 172">
            <a:extLst>
              <a:ext uri="{FF2B5EF4-FFF2-40B4-BE49-F238E27FC236}">
                <a16:creationId xmlns:a16="http://schemas.microsoft.com/office/drawing/2014/main" xmlns="" id="{1871CBC6-F914-439D-890C-1097BF5A1CA0}"/>
              </a:ext>
            </a:extLst>
          </p:cNvPr>
          <p:cNvSpPr>
            <a:spLocks/>
          </p:cNvSpPr>
          <p:nvPr/>
        </p:nvSpPr>
        <p:spPr bwMode="auto">
          <a:xfrm>
            <a:off x="2096524" y="5047245"/>
            <a:ext cx="146285" cy="1424425"/>
          </a:xfrm>
          <a:custGeom>
            <a:avLst/>
            <a:gdLst>
              <a:gd name="T0" fmla="*/ 20 w 40"/>
              <a:gd name="T1" fmla="*/ 116 h 308"/>
              <a:gd name="T2" fmla="*/ 20 w 40"/>
              <a:gd name="T3" fmla="*/ 96 h 308"/>
              <a:gd name="T4" fmla="*/ 20 w 40"/>
              <a:gd name="T5" fmla="*/ 76 h 308"/>
              <a:gd name="T6" fmla="*/ 20 w 40"/>
              <a:gd name="T7" fmla="*/ 60 h 308"/>
              <a:gd name="T8" fmla="*/ 20 w 40"/>
              <a:gd name="T9" fmla="*/ 44 h 308"/>
              <a:gd name="T10" fmla="*/ 20 w 40"/>
              <a:gd name="T11" fmla="*/ 32 h 308"/>
              <a:gd name="T12" fmla="*/ 16 w 40"/>
              <a:gd name="T13" fmla="*/ 20 h 308"/>
              <a:gd name="T14" fmla="*/ 16 w 40"/>
              <a:gd name="T15" fmla="*/ 8 h 308"/>
              <a:gd name="T16" fmla="*/ 16 w 40"/>
              <a:gd name="T17" fmla="*/ 0 h 308"/>
              <a:gd name="T18" fmla="*/ 40 w 40"/>
              <a:gd name="T19" fmla="*/ 0 h 308"/>
              <a:gd name="T20" fmla="*/ 40 w 40"/>
              <a:gd name="T21" fmla="*/ 20 h 308"/>
              <a:gd name="T22" fmla="*/ 40 w 40"/>
              <a:gd name="T23" fmla="*/ 40 h 308"/>
              <a:gd name="T24" fmla="*/ 40 w 40"/>
              <a:gd name="T25" fmla="*/ 60 h 308"/>
              <a:gd name="T26" fmla="*/ 40 w 40"/>
              <a:gd name="T27" fmla="*/ 76 h 308"/>
              <a:gd name="T28" fmla="*/ 40 w 40"/>
              <a:gd name="T29" fmla="*/ 92 h 308"/>
              <a:gd name="T30" fmla="*/ 40 w 40"/>
              <a:gd name="T31" fmla="*/ 104 h 308"/>
              <a:gd name="T32" fmla="*/ 40 w 40"/>
              <a:gd name="T33" fmla="*/ 120 h 308"/>
              <a:gd name="T34" fmla="*/ 40 w 40"/>
              <a:gd name="T35" fmla="*/ 128 h 308"/>
              <a:gd name="T36" fmla="*/ 36 w 40"/>
              <a:gd name="T37" fmla="*/ 172 h 308"/>
              <a:gd name="T38" fmla="*/ 36 w 40"/>
              <a:gd name="T39" fmla="*/ 192 h 308"/>
              <a:gd name="T40" fmla="*/ 32 w 40"/>
              <a:gd name="T41" fmla="*/ 212 h 308"/>
              <a:gd name="T42" fmla="*/ 32 w 40"/>
              <a:gd name="T43" fmla="*/ 232 h 308"/>
              <a:gd name="T44" fmla="*/ 28 w 40"/>
              <a:gd name="T45" fmla="*/ 248 h 308"/>
              <a:gd name="T46" fmla="*/ 24 w 40"/>
              <a:gd name="T47" fmla="*/ 268 h 308"/>
              <a:gd name="T48" fmla="*/ 20 w 40"/>
              <a:gd name="T49" fmla="*/ 280 h 308"/>
              <a:gd name="T50" fmla="*/ 20 w 40"/>
              <a:gd name="T51" fmla="*/ 292 h 308"/>
              <a:gd name="T52" fmla="*/ 16 w 40"/>
              <a:gd name="T53" fmla="*/ 300 h 308"/>
              <a:gd name="T54" fmla="*/ 16 w 40"/>
              <a:gd name="T55" fmla="*/ 304 h 308"/>
              <a:gd name="T56" fmla="*/ 16 w 40"/>
              <a:gd name="T57" fmla="*/ 308 h 308"/>
              <a:gd name="T58" fmla="*/ 16 w 40"/>
              <a:gd name="T59" fmla="*/ 308 h 308"/>
              <a:gd name="T60" fmla="*/ 12 w 40"/>
              <a:gd name="T61" fmla="*/ 304 h 308"/>
              <a:gd name="T62" fmla="*/ 12 w 40"/>
              <a:gd name="T63" fmla="*/ 296 h 308"/>
              <a:gd name="T64" fmla="*/ 8 w 40"/>
              <a:gd name="T65" fmla="*/ 288 h 308"/>
              <a:gd name="T66" fmla="*/ 4 w 40"/>
              <a:gd name="T67" fmla="*/ 276 h 308"/>
              <a:gd name="T68" fmla="*/ 0 w 40"/>
              <a:gd name="T69" fmla="*/ 268 h 308"/>
              <a:gd name="T70" fmla="*/ 0 w 40"/>
              <a:gd name="T71" fmla="*/ 264 h 308"/>
              <a:gd name="T72" fmla="*/ 0 w 40"/>
              <a:gd name="T73" fmla="*/ 256 h 308"/>
              <a:gd name="T74" fmla="*/ 0 w 40"/>
              <a:gd name="T75" fmla="*/ 256 h 308"/>
              <a:gd name="T76" fmla="*/ 4 w 40"/>
              <a:gd name="T77" fmla="*/ 248 h 308"/>
              <a:gd name="T78" fmla="*/ 4 w 40"/>
              <a:gd name="T79" fmla="*/ 240 h 308"/>
              <a:gd name="T80" fmla="*/ 8 w 40"/>
              <a:gd name="T81" fmla="*/ 228 h 308"/>
              <a:gd name="T82" fmla="*/ 12 w 40"/>
              <a:gd name="T83" fmla="*/ 220 h 308"/>
              <a:gd name="T84" fmla="*/ 12 w 40"/>
              <a:gd name="T85" fmla="*/ 212 h 308"/>
              <a:gd name="T86" fmla="*/ 12 w 40"/>
              <a:gd name="T87" fmla="*/ 200 h 308"/>
              <a:gd name="T88" fmla="*/ 16 w 40"/>
              <a:gd name="T89" fmla="*/ 188 h 308"/>
              <a:gd name="T90" fmla="*/ 16 w 40"/>
              <a:gd name="T91" fmla="*/ 172 h 308"/>
              <a:gd name="T92" fmla="*/ 16 w 40"/>
              <a:gd name="T93" fmla="*/ 156 h 308"/>
              <a:gd name="T94" fmla="*/ 16 w 40"/>
              <a:gd name="T95" fmla="*/ 136 h 308"/>
              <a:gd name="T96" fmla="*/ 20 w 40"/>
              <a:gd name="T97" fmla="*/ 116 h 308"/>
              <a:gd name="T98" fmla="*/ 20 w 40"/>
              <a:gd name="T99" fmla="*/ 116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0" h="308">
                <a:moveTo>
                  <a:pt x="20" y="116"/>
                </a:moveTo>
                <a:lnTo>
                  <a:pt x="20" y="96"/>
                </a:lnTo>
                <a:lnTo>
                  <a:pt x="20" y="76"/>
                </a:lnTo>
                <a:lnTo>
                  <a:pt x="20" y="60"/>
                </a:lnTo>
                <a:lnTo>
                  <a:pt x="20" y="44"/>
                </a:lnTo>
                <a:lnTo>
                  <a:pt x="20" y="32"/>
                </a:lnTo>
                <a:lnTo>
                  <a:pt x="16" y="20"/>
                </a:lnTo>
                <a:lnTo>
                  <a:pt x="16" y="8"/>
                </a:lnTo>
                <a:lnTo>
                  <a:pt x="16" y="0"/>
                </a:lnTo>
                <a:lnTo>
                  <a:pt x="40" y="0"/>
                </a:lnTo>
                <a:lnTo>
                  <a:pt x="40" y="20"/>
                </a:lnTo>
                <a:lnTo>
                  <a:pt x="40" y="40"/>
                </a:lnTo>
                <a:lnTo>
                  <a:pt x="40" y="60"/>
                </a:lnTo>
                <a:lnTo>
                  <a:pt x="40" y="76"/>
                </a:lnTo>
                <a:lnTo>
                  <a:pt x="40" y="92"/>
                </a:lnTo>
                <a:lnTo>
                  <a:pt x="40" y="104"/>
                </a:lnTo>
                <a:lnTo>
                  <a:pt x="40" y="120"/>
                </a:lnTo>
                <a:lnTo>
                  <a:pt x="40" y="128"/>
                </a:lnTo>
                <a:lnTo>
                  <a:pt x="36" y="172"/>
                </a:lnTo>
                <a:lnTo>
                  <a:pt x="36" y="192"/>
                </a:lnTo>
                <a:lnTo>
                  <a:pt x="32" y="212"/>
                </a:lnTo>
                <a:lnTo>
                  <a:pt x="32" y="232"/>
                </a:lnTo>
                <a:lnTo>
                  <a:pt x="28" y="248"/>
                </a:lnTo>
                <a:lnTo>
                  <a:pt x="24" y="268"/>
                </a:lnTo>
                <a:lnTo>
                  <a:pt x="20" y="280"/>
                </a:lnTo>
                <a:lnTo>
                  <a:pt x="20" y="292"/>
                </a:lnTo>
                <a:lnTo>
                  <a:pt x="16" y="300"/>
                </a:lnTo>
                <a:lnTo>
                  <a:pt x="16" y="304"/>
                </a:lnTo>
                <a:lnTo>
                  <a:pt x="16" y="308"/>
                </a:lnTo>
                <a:lnTo>
                  <a:pt x="16" y="308"/>
                </a:lnTo>
                <a:lnTo>
                  <a:pt x="12" y="304"/>
                </a:lnTo>
                <a:lnTo>
                  <a:pt x="12" y="296"/>
                </a:lnTo>
                <a:lnTo>
                  <a:pt x="8" y="288"/>
                </a:lnTo>
                <a:lnTo>
                  <a:pt x="4" y="276"/>
                </a:lnTo>
                <a:lnTo>
                  <a:pt x="0" y="268"/>
                </a:lnTo>
                <a:lnTo>
                  <a:pt x="0" y="264"/>
                </a:lnTo>
                <a:lnTo>
                  <a:pt x="0" y="256"/>
                </a:lnTo>
                <a:lnTo>
                  <a:pt x="0" y="256"/>
                </a:lnTo>
                <a:lnTo>
                  <a:pt x="4" y="248"/>
                </a:lnTo>
                <a:lnTo>
                  <a:pt x="4" y="240"/>
                </a:lnTo>
                <a:lnTo>
                  <a:pt x="8" y="228"/>
                </a:lnTo>
                <a:lnTo>
                  <a:pt x="12" y="220"/>
                </a:lnTo>
                <a:lnTo>
                  <a:pt x="12" y="212"/>
                </a:lnTo>
                <a:lnTo>
                  <a:pt x="12" y="200"/>
                </a:lnTo>
                <a:lnTo>
                  <a:pt x="16" y="188"/>
                </a:lnTo>
                <a:lnTo>
                  <a:pt x="16" y="172"/>
                </a:lnTo>
                <a:lnTo>
                  <a:pt x="16" y="156"/>
                </a:lnTo>
                <a:lnTo>
                  <a:pt x="16" y="136"/>
                </a:lnTo>
                <a:lnTo>
                  <a:pt x="20" y="116"/>
                </a:lnTo>
                <a:lnTo>
                  <a:pt x="20" y="1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0" name="Freeform 174">
            <a:extLst>
              <a:ext uri="{FF2B5EF4-FFF2-40B4-BE49-F238E27FC236}">
                <a16:creationId xmlns:a16="http://schemas.microsoft.com/office/drawing/2014/main" xmlns="" id="{835E2619-105C-4C62-B249-3FC5D8365619}"/>
              </a:ext>
            </a:extLst>
          </p:cNvPr>
          <p:cNvSpPr>
            <a:spLocks/>
          </p:cNvSpPr>
          <p:nvPr/>
        </p:nvSpPr>
        <p:spPr bwMode="auto">
          <a:xfrm>
            <a:off x="2148719" y="5276563"/>
            <a:ext cx="629024" cy="184990"/>
          </a:xfrm>
          <a:custGeom>
            <a:avLst/>
            <a:gdLst>
              <a:gd name="T0" fmla="*/ 0 w 172"/>
              <a:gd name="T1" fmla="*/ 12 h 40"/>
              <a:gd name="T2" fmla="*/ 32 w 172"/>
              <a:gd name="T3" fmla="*/ 8 h 40"/>
              <a:gd name="T4" fmla="*/ 56 w 172"/>
              <a:gd name="T5" fmla="*/ 8 h 40"/>
              <a:gd name="T6" fmla="*/ 80 w 172"/>
              <a:gd name="T7" fmla="*/ 4 h 40"/>
              <a:gd name="T8" fmla="*/ 100 w 172"/>
              <a:gd name="T9" fmla="*/ 4 h 40"/>
              <a:gd name="T10" fmla="*/ 116 w 172"/>
              <a:gd name="T11" fmla="*/ 0 h 40"/>
              <a:gd name="T12" fmla="*/ 132 w 172"/>
              <a:gd name="T13" fmla="*/ 0 h 40"/>
              <a:gd name="T14" fmla="*/ 140 w 172"/>
              <a:gd name="T15" fmla="*/ 4 h 40"/>
              <a:gd name="T16" fmla="*/ 148 w 172"/>
              <a:gd name="T17" fmla="*/ 4 h 40"/>
              <a:gd name="T18" fmla="*/ 160 w 172"/>
              <a:gd name="T19" fmla="*/ 8 h 40"/>
              <a:gd name="T20" fmla="*/ 164 w 172"/>
              <a:gd name="T21" fmla="*/ 12 h 40"/>
              <a:gd name="T22" fmla="*/ 172 w 172"/>
              <a:gd name="T23" fmla="*/ 16 h 40"/>
              <a:gd name="T24" fmla="*/ 172 w 172"/>
              <a:gd name="T25" fmla="*/ 20 h 40"/>
              <a:gd name="T26" fmla="*/ 172 w 172"/>
              <a:gd name="T27" fmla="*/ 24 h 40"/>
              <a:gd name="T28" fmla="*/ 164 w 172"/>
              <a:gd name="T29" fmla="*/ 28 h 40"/>
              <a:gd name="T30" fmla="*/ 160 w 172"/>
              <a:gd name="T31" fmla="*/ 28 h 40"/>
              <a:gd name="T32" fmla="*/ 156 w 172"/>
              <a:gd name="T33" fmla="*/ 32 h 40"/>
              <a:gd name="T34" fmla="*/ 148 w 172"/>
              <a:gd name="T35" fmla="*/ 32 h 40"/>
              <a:gd name="T36" fmla="*/ 144 w 172"/>
              <a:gd name="T37" fmla="*/ 36 h 40"/>
              <a:gd name="T38" fmla="*/ 132 w 172"/>
              <a:gd name="T39" fmla="*/ 36 h 40"/>
              <a:gd name="T40" fmla="*/ 124 w 172"/>
              <a:gd name="T41" fmla="*/ 36 h 40"/>
              <a:gd name="T42" fmla="*/ 108 w 172"/>
              <a:gd name="T43" fmla="*/ 40 h 40"/>
              <a:gd name="T44" fmla="*/ 92 w 172"/>
              <a:gd name="T45" fmla="*/ 40 h 40"/>
              <a:gd name="T46" fmla="*/ 72 w 172"/>
              <a:gd name="T47" fmla="*/ 40 h 40"/>
              <a:gd name="T48" fmla="*/ 52 w 172"/>
              <a:gd name="T49" fmla="*/ 40 h 40"/>
              <a:gd name="T50" fmla="*/ 28 w 172"/>
              <a:gd name="T51" fmla="*/ 40 h 40"/>
              <a:gd name="T52" fmla="*/ 0 w 172"/>
              <a:gd name="T53" fmla="*/ 40 h 40"/>
              <a:gd name="T54" fmla="*/ 0 w 172"/>
              <a:gd name="T55" fmla="*/ 12 h 40"/>
              <a:gd name="T56" fmla="*/ 0 w 172"/>
              <a:gd name="T57" fmla="*/ 1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72" h="40">
                <a:moveTo>
                  <a:pt x="0" y="12"/>
                </a:moveTo>
                <a:lnTo>
                  <a:pt x="32" y="8"/>
                </a:lnTo>
                <a:lnTo>
                  <a:pt x="56" y="8"/>
                </a:lnTo>
                <a:lnTo>
                  <a:pt x="80" y="4"/>
                </a:lnTo>
                <a:lnTo>
                  <a:pt x="100" y="4"/>
                </a:lnTo>
                <a:lnTo>
                  <a:pt x="116" y="0"/>
                </a:lnTo>
                <a:lnTo>
                  <a:pt x="132" y="0"/>
                </a:lnTo>
                <a:lnTo>
                  <a:pt x="140" y="4"/>
                </a:lnTo>
                <a:lnTo>
                  <a:pt x="148" y="4"/>
                </a:lnTo>
                <a:lnTo>
                  <a:pt x="160" y="8"/>
                </a:lnTo>
                <a:lnTo>
                  <a:pt x="164" y="12"/>
                </a:lnTo>
                <a:lnTo>
                  <a:pt x="172" y="16"/>
                </a:lnTo>
                <a:lnTo>
                  <a:pt x="172" y="20"/>
                </a:lnTo>
                <a:lnTo>
                  <a:pt x="172" y="24"/>
                </a:lnTo>
                <a:lnTo>
                  <a:pt x="164" y="28"/>
                </a:lnTo>
                <a:lnTo>
                  <a:pt x="160" y="28"/>
                </a:lnTo>
                <a:lnTo>
                  <a:pt x="156" y="32"/>
                </a:lnTo>
                <a:lnTo>
                  <a:pt x="148" y="32"/>
                </a:lnTo>
                <a:lnTo>
                  <a:pt x="144" y="36"/>
                </a:lnTo>
                <a:lnTo>
                  <a:pt x="132" y="36"/>
                </a:lnTo>
                <a:lnTo>
                  <a:pt x="124" y="36"/>
                </a:lnTo>
                <a:lnTo>
                  <a:pt x="108" y="40"/>
                </a:lnTo>
                <a:lnTo>
                  <a:pt x="92" y="40"/>
                </a:lnTo>
                <a:lnTo>
                  <a:pt x="72" y="40"/>
                </a:lnTo>
                <a:lnTo>
                  <a:pt x="52" y="40"/>
                </a:lnTo>
                <a:lnTo>
                  <a:pt x="28" y="40"/>
                </a:lnTo>
                <a:lnTo>
                  <a:pt x="0" y="40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1" name="Freeform 175">
            <a:extLst>
              <a:ext uri="{FF2B5EF4-FFF2-40B4-BE49-F238E27FC236}">
                <a16:creationId xmlns:a16="http://schemas.microsoft.com/office/drawing/2014/main" xmlns="" id="{557BE009-07B9-440E-BB27-8908E196C833}"/>
              </a:ext>
            </a:extLst>
          </p:cNvPr>
          <p:cNvSpPr>
            <a:spLocks/>
          </p:cNvSpPr>
          <p:nvPr/>
        </p:nvSpPr>
        <p:spPr bwMode="auto">
          <a:xfrm>
            <a:off x="2129217" y="5684663"/>
            <a:ext cx="658281" cy="203489"/>
          </a:xfrm>
          <a:custGeom>
            <a:avLst/>
            <a:gdLst>
              <a:gd name="T0" fmla="*/ 0 w 180"/>
              <a:gd name="T1" fmla="*/ 12 h 44"/>
              <a:gd name="T2" fmla="*/ 16 w 180"/>
              <a:gd name="T3" fmla="*/ 12 h 44"/>
              <a:gd name="T4" fmla="*/ 36 w 180"/>
              <a:gd name="T5" fmla="*/ 12 h 44"/>
              <a:gd name="T6" fmla="*/ 56 w 180"/>
              <a:gd name="T7" fmla="*/ 8 h 44"/>
              <a:gd name="T8" fmla="*/ 80 w 180"/>
              <a:gd name="T9" fmla="*/ 4 h 44"/>
              <a:gd name="T10" fmla="*/ 104 w 180"/>
              <a:gd name="T11" fmla="*/ 0 h 44"/>
              <a:gd name="T12" fmla="*/ 124 w 180"/>
              <a:gd name="T13" fmla="*/ 0 h 44"/>
              <a:gd name="T14" fmla="*/ 144 w 180"/>
              <a:gd name="T15" fmla="*/ 0 h 44"/>
              <a:gd name="T16" fmla="*/ 148 w 180"/>
              <a:gd name="T17" fmla="*/ 0 h 44"/>
              <a:gd name="T18" fmla="*/ 156 w 180"/>
              <a:gd name="T19" fmla="*/ 0 h 44"/>
              <a:gd name="T20" fmla="*/ 164 w 180"/>
              <a:gd name="T21" fmla="*/ 4 h 44"/>
              <a:gd name="T22" fmla="*/ 172 w 180"/>
              <a:gd name="T23" fmla="*/ 8 h 44"/>
              <a:gd name="T24" fmla="*/ 176 w 180"/>
              <a:gd name="T25" fmla="*/ 16 h 44"/>
              <a:gd name="T26" fmla="*/ 180 w 180"/>
              <a:gd name="T27" fmla="*/ 20 h 44"/>
              <a:gd name="T28" fmla="*/ 180 w 180"/>
              <a:gd name="T29" fmla="*/ 24 h 44"/>
              <a:gd name="T30" fmla="*/ 176 w 180"/>
              <a:gd name="T31" fmla="*/ 24 h 44"/>
              <a:gd name="T32" fmla="*/ 172 w 180"/>
              <a:gd name="T33" fmla="*/ 28 h 44"/>
              <a:gd name="T34" fmla="*/ 168 w 180"/>
              <a:gd name="T35" fmla="*/ 32 h 44"/>
              <a:gd name="T36" fmla="*/ 160 w 180"/>
              <a:gd name="T37" fmla="*/ 32 h 44"/>
              <a:gd name="T38" fmla="*/ 152 w 180"/>
              <a:gd name="T39" fmla="*/ 36 h 44"/>
              <a:gd name="T40" fmla="*/ 144 w 180"/>
              <a:gd name="T41" fmla="*/ 36 h 44"/>
              <a:gd name="T42" fmla="*/ 136 w 180"/>
              <a:gd name="T43" fmla="*/ 36 h 44"/>
              <a:gd name="T44" fmla="*/ 124 w 180"/>
              <a:gd name="T45" fmla="*/ 40 h 44"/>
              <a:gd name="T46" fmla="*/ 108 w 180"/>
              <a:gd name="T47" fmla="*/ 40 h 44"/>
              <a:gd name="T48" fmla="*/ 96 w 180"/>
              <a:gd name="T49" fmla="*/ 40 h 44"/>
              <a:gd name="T50" fmla="*/ 80 w 180"/>
              <a:gd name="T51" fmla="*/ 44 h 44"/>
              <a:gd name="T52" fmla="*/ 60 w 180"/>
              <a:gd name="T53" fmla="*/ 44 h 44"/>
              <a:gd name="T54" fmla="*/ 44 w 180"/>
              <a:gd name="T55" fmla="*/ 44 h 44"/>
              <a:gd name="T56" fmla="*/ 20 w 180"/>
              <a:gd name="T57" fmla="*/ 44 h 44"/>
              <a:gd name="T58" fmla="*/ 0 w 180"/>
              <a:gd name="T59" fmla="*/ 44 h 44"/>
              <a:gd name="T60" fmla="*/ 0 w 180"/>
              <a:gd name="T61" fmla="*/ 12 h 44"/>
              <a:gd name="T62" fmla="*/ 0 w 180"/>
              <a:gd name="T63" fmla="*/ 1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80" h="44">
                <a:moveTo>
                  <a:pt x="0" y="12"/>
                </a:moveTo>
                <a:lnTo>
                  <a:pt x="16" y="12"/>
                </a:lnTo>
                <a:lnTo>
                  <a:pt x="36" y="12"/>
                </a:lnTo>
                <a:lnTo>
                  <a:pt x="56" y="8"/>
                </a:lnTo>
                <a:lnTo>
                  <a:pt x="80" y="4"/>
                </a:lnTo>
                <a:lnTo>
                  <a:pt x="104" y="0"/>
                </a:lnTo>
                <a:lnTo>
                  <a:pt x="124" y="0"/>
                </a:lnTo>
                <a:lnTo>
                  <a:pt x="144" y="0"/>
                </a:lnTo>
                <a:lnTo>
                  <a:pt x="148" y="0"/>
                </a:lnTo>
                <a:lnTo>
                  <a:pt x="156" y="0"/>
                </a:lnTo>
                <a:lnTo>
                  <a:pt x="164" y="4"/>
                </a:lnTo>
                <a:lnTo>
                  <a:pt x="172" y="8"/>
                </a:lnTo>
                <a:lnTo>
                  <a:pt x="176" y="16"/>
                </a:lnTo>
                <a:lnTo>
                  <a:pt x="180" y="20"/>
                </a:lnTo>
                <a:lnTo>
                  <a:pt x="180" y="24"/>
                </a:lnTo>
                <a:lnTo>
                  <a:pt x="176" y="24"/>
                </a:lnTo>
                <a:lnTo>
                  <a:pt x="172" y="28"/>
                </a:lnTo>
                <a:lnTo>
                  <a:pt x="168" y="32"/>
                </a:lnTo>
                <a:lnTo>
                  <a:pt x="160" y="32"/>
                </a:lnTo>
                <a:lnTo>
                  <a:pt x="152" y="36"/>
                </a:lnTo>
                <a:lnTo>
                  <a:pt x="144" y="36"/>
                </a:lnTo>
                <a:lnTo>
                  <a:pt x="136" y="36"/>
                </a:lnTo>
                <a:lnTo>
                  <a:pt x="124" y="40"/>
                </a:lnTo>
                <a:lnTo>
                  <a:pt x="108" y="40"/>
                </a:lnTo>
                <a:lnTo>
                  <a:pt x="96" y="40"/>
                </a:lnTo>
                <a:lnTo>
                  <a:pt x="80" y="44"/>
                </a:lnTo>
                <a:lnTo>
                  <a:pt x="60" y="44"/>
                </a:lnTo>
                <a:lnTo>
                  <a:pt x="44" y="44"/>
                </a:lnTo>
                <a:lnTo>
                  <a:pt x="20" y="44"/>
                </a:lnTo>
                <a:lnTo>
                  <a:pt x="0" y="44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52" name="Freeform 177">
            <a:extLst>
              <a:ext uri="{FF2B5EF4-FFF2-40B4-BE49-F238E27FC236}">
                <a16:creationId xmlns:a16="http://schemas.microsoft.com/office/drawing/2014/main" xmlns="" id="{27DFA064-C7D3-4040-9A90-513A4B15A517}"/>
              </a:ext>
            </a:extLst>
          </p:cNvPr>
          <p:cNvSpPr>
            <a:spLocks/>
          </p:cNvSpPr>
          <p:nvPr/>
        </p:nvSpPr>
        <p:spPr bwMode="auto">
          <a:xfrm>
            <a:off x="9396784" y="682567"/>
            <a:ext cx="350065" cy="2476731"/>
          </a:xfrm>
          <a:custGeom>
            <a:avLst/>
            <a:gdLst>
              <a:gd name="T0" fmla="*/ 92 w 92"/>
              <a:gd name="T1" fmla="*/ 36 h 544"/>
              <a:gd name="T2" fmla="*/ 88 w 92"/>
              <a:gd name="T3" fmla="*/ 44 h 544"/>
              <a:gd name="T4" fmla="*/ 84 w 92"/>
              <a:gd name="T5" fmla="*/ 52 h 544"/>
              <a:gd name="T6" fmla="*/ 76 w 92"/>
              <a:gd name="T7" fmla="*/ 76 h 544"/>
              <a:gd name="T8" fmla="*/ 72 w 92"/>
              <a:gd name="T9" fmla="*/ 100 h 544"/>
              <a:gd name="T10" fmla="*/ 72 w 92"/>
              <a:gd name="T11" fmla="*/ 124 h 544"/>
              <a:gd name="T12" fmla="*/ 72 w 92"/>
              <a:gd name="T13" fmla="*/ 160 h 544"/>
              <a:gd name="T14" fmla="*/ 68 w 92"/>
              <a:gd name="T15" fmla="*/ 200 h 544"/>
              <a:gd name="T16" fmla="*/ 68 w 92"/>
              <a:gd name="T17" fmla="*/ 272 h 544"/>
              <a:gd name="T18" fmla="*/ 64 w 92"/>
              <a:gd name="T19" fmla="*/ 360 h 544"/>
              <a:gd name="T20" fmla="*/ 68 w 92"/>
              <a:gd name="T21" fmla="*/ 416 h 544"/>
              <a:gd name="T22" fmla="*/ 68 w 92"/>
              <a:gd name="T23" fmla="*/ 448 h 544"/>
              <a:gd name="T24" fmla="*/ 68 w 92"/>
              <a:gd name="T25" fmla="*/ 476 h 544"/>
              <a:gd name="T26" fmla="*/ 68 w 92"/>
              <a:gd name="T27" fmla="*/ 496 h 544"/>
              <a:gd name="T28" fmla="*/ 64 w 92"/>
              <a:gd name="T29" fmla="*/ 520 h 544"/>
              <a:gd name="T30" fmla="*/ 56 w 92"/>
              <a:gd name="T31" fmla="*/ 536 h 544"/>
              <a:gd name="T32" fmla="*/ 52 w 92"/>
              <a:gd name="T33" fmla="*/ 540 h 544"/>
              <a:gd name="T34" fmla="*/ 40 w 92"/>
              <a:gd name="T35" fmla="*/ 544 h 544"/>
              <a:gd name="T36" fmla="*/ 24 w 92"/>
              <a:gd name="T37" fmla="*/ 532 h 544"/>
              <a:gd name="T38" fmla="*/ 12 w 92"/>
              <a:gd name="T39" fmla="*/ 508 h 544"/>
              <a:gd name="T40" fmla="*/ 0 w 92"/>
              <a:gd name="T41" fmla="*/ 496 h 544"/>
              <a:gd name="T42" fmla="*/ 0 w 92"/>
              <a:gd name="T43" fmla="*/ 492 h 544"/>
              <a:gd name="T44" fmla="*/ 0 w 92"/>
              <a:gd name="T45" fmla="*/ 484 h 544"/>
              <a:gd name="T46" fmla="*/ 0 w 92"/>
              <a:gd name="T47" fmla="*/ 472 h 544"/>
              <a:gd name="T48" fmla="*/ 4 w 92"/>
              <a:gd name="T49" fmla="*/ 460 h 544"/>
              <a:gd name="T50" fmla="*/ 4 w 92"/>
              <a:gd name="T51" fmla="*/ 440 h 544"/>
              <a:gd name="T52" fmla="*/ 8 w 92"/>
              <a:gd name="T53" fmla="*/ 412 h 544"/>
              <a:gd name="T54" fmla="*/ 8 w 92"/>
              <a:gd name="T55" fmla="*/ 376 h 544"/>
              <a:gd name="T56" fmla="*/ 12 w 92"/>
              <a:gd name="T57" fmla="*/ 332 h 544"/>
              <a:gd name="T58" fmla="*/ 16 w 92"/>
              <a:gd name="T59" fmla="*/ 280 h 544"/>
              <a:gd name="T60" fmla="*/ 20 w 92"/>
              <a:gd name="T61" fmla="*/ 232 h 544"/>
              <a:gd name="T62" fmla="*/ 20 w 92"/>
              <a:gd name="T63" fmla="*/ 196 h 544"/>
              <a:gd name="T64" fmla="*/ 20 w 92"/>
              <a:gd name="T65" fmla="*/ 164 h 544"/>
              <a:gd name="T66" fmla="*/ 20 w 92"/>
              <a:gd name="T67" fmla="*/ 112 h 544"/>
              <a:gd name="T68" fmla="*/ 16 w 92"/>
              <a:gd name="T69" fmla="*/ 60 h 544"/>
              <a:gd name="T70" fmla="*/ 12 w 92"/>
              <a:gd name="T71" fmla="*/ 40 h 544"/>
              <a:gd name="T72" fmla="*/ 8 w 92"/>
              <a:gd name="T73" fmla="*/ 24 h 544"/>
              <a:gd name="T74" fmla="*/ 4 w 92"/>
              <a:gd name="T75" fmla="*/ 16 h 544"/>
              <a:gd name="T76" fmla="*/ 8 w 92"/>
              <a:gd name="T77" fmla="*/ 4 h 544"/>
              <a:gd name="T78" fmla="*/ 12 w 92"/>
              <a:gd name="T79" fmla="*/ 0 h 544"/>
              <a:gd name="T80" fmla="*/ 20 w 92"/>
              <a:gd name="T81" fmla="*/ 0 h 544"/>
              <a:gd name="T82" fmla="*/ 32 w 92"/>
              <a:gd name="T83" fmla="*/ 0 h 544"/>
              <a:gd name="T84" fmla="*/ 52 w 92"/>
              <a:gd name="T85" fmla="*/ 4 h 544"/>
              <a:gd name="T86" fmla="*/ 68 w 92"/>
              <a:gd name="T87" fmla="*/ 12 h 544"/>
              <a:gd name="T88" fmla="*/ 80 w 92"/>
              <a:gd name="T89" fmla="*/ 16 h 544"/>
              <a:gd name="T90" fmla="*/ 88 w 92"/>
              <a:gd name="T91" fmla="*/ 24 h 544"/>
              <a:gd name="T92" fmla="*/ 88 w 92"/>
              <a:gd name="T93" fmla="*/ 28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2" h="544">
                <a:moveTo>
                  <a:pt x="88" y="28"/>
                </a:moveTo>
                <a:lnTo>
                  <a:pt x="92" y="36"/>
                </a:lnTo>
                <a:lnTo>
                  <a:pt x="88" y="40"/>
                </a:lnTo>
                <a:lnTo>
                  <a:pt x="88" y="44"/>
                </a:lnTo>
                <a:lnTo>
                  <a:pt x="88" y="48"/>
                </a:lnTo>
                <a:lnTo>
                  <a:pt x="84" y="52"/>
                </a:lnTo>
                <a:lnTo>
                  <a:pt x="80" y="64"/>
                </a:lnTo>
                <a:lnTo>
                  <a:pt x="76" y="76"/>
                </a:lnTo>
                <a:lnTo>
                  <a:pt x="76" y="88"/>
                </a:lnTo>
                <a:lnTo>
                  <a:pt x="72" y="100"/>
                </a:lnTo>
                <a:lnTo>
                  <a:pt x="72" y="112"/>
                </a:lnTo>
                <a:lnTo>
                  <a:pt x="72" y="124"/>
                </a:lnTo>
                <a:lnTo>
                  <a:pt x="72" y="140"/>
                </a:lnTo>
                <a:lnTo>
                  <a:pt x="72" y="160"/>
                </a:lnTo>
                <a:lnTo>
                  <a:pt x="72" y="180"/>
                </a:lnTo>
                <a:lnTo>
                  <a:pt x="68" y="200"/>
                </a:lnTo>
                <a:lnTo>
                  <a:pt x="68" y="224"/>
                </a:lnTo>
                <a:lnTo>
                  <a:pt x="68" y="272"/>
                </a:lnTo>
                <a:lnTo>
                  <a:pt x="64" y="316"/>
                </a:lnTo>
                <a:lnTo>
                  <a:pt x="64" y="360"/>
                </a:lnTo>
                <a:lnTo>
                  <a:pt x="64" y="396"/>
                </a:lnTo>
                <a:lnTo>
                  <a:pt x="68" y="416"/>
                </a:lnTo>
                <a:lnTo>
                  <a:pt x="68" y="432"/>
                </a:lnTo>
                <a:lnTo>
                  <a:pt x="68" y="448"/>
                </a:lnTo>
                <a:lnTo>
                  <a:pt x="68" y="460"/>
                </a:lnTo>
                <a:lnTo>
                  <a:pt x="68" y="476"/>
                </a:lnTo>
                <a:lnTo>
                  <a:pt x="68" y="484"/>
                </a:lnTo>
                <a:lnTo>
                  <a:pt x="68" y="496"/>
                </a:lnTo>
                <a:lnTo>
                  <a:pt x="64" y="504"/>
                </a:lnTo>
                <a:lnTo>
                  <a:pt x="64" y="520"/>
                </a:lnTo>
                <a:lnTo>
                  <a:pt x="60" y="532"/>
                </a:lnTo>
                <a:lnTo>
                  <a:pt x="56" y="536"/>
                </a:lnTo>
                <a:lnTo>
                  <a:pt x="52" y="540"/>
                </a:lnTo>
                <a:lnTo>
                  <a:pt x="52" y="540"/>
                </a:lnTo>
                <a:lnTo>
                  <a:pt x="48" y="544"/>
                </a:lnTo>
                <a:lnTo>
                  <a:pt x="40" y="544"/>
                </a:lnTo>
                <a:lnTo>
                  <a:pt x="32" y="540"/>
                </a:lnTo>
                <a:lnTo>
                  <a:pt x="24" y="532"/>
                </a:lnTo>
                <a:lnTo>
                  <a:pt x="20" y="520"/>
                </a:lnTo>
                <a:lnTo>
                  <a:pt x="12" y="508"/>
                </a:lnTo>
                <a:lnTo>
                  <a:pt x="4" y="500"/>
                </a:lnTo>
                <a:lnTo>
                  <a:pt x="0" y="496"/>
                </a:lnTo>
                <a:lnTo>
                  <a:pt x="0" y="492"/>
                </a:lnTo>
                <a:lnTo>
                  <a:pt x="0" y="492"/>
                </a:lnTo>
                <a:lnTo>
                  <a:pt x="0" y="488"/>
                </a:lnTo>
                <a:lnTo>
                  <a:pt x="0" y="484"/>
                </a:lnTo>
                <a:lnTo>
                  <a:pt x="0" y="480"/>
                </a:lnTo>
                <a:lnTo>
                  <a:pt x="0" y="472"/>
                </a:lnTo>
                <a:lnTo>
                  <a:pt x="0" y="468"/>
                </a:lnTo>
                <a:lnTo>
                  <a:pt x="4" y="460"/>
                </a:lnTo>
                <a:lnTo>
                  <a:pt x="4" y="448"/>
                </a:lnTo>
                <a:lnTo>
                  <a:pt x="4" y="440"/>
                </a:lnTo>
                <a:lnTo>
                  <a:pt x="4" y="428"/>
                </a:lnTo>
                <a:lnTo>
                  <a:pt x="8" y="412"/>
                </a:lnTo>
                <a:lnTo>
                  <a:pt x="8" y="396"/>
                </a:lnTo>
                <a:lnTo>
                  <a:pt x="8" y="376"/>
                </a:lnTo>
                <a:lnTo>
                  <a:pt x="12" y="356"/>
                </a:lnTo>
                <a:lnTo>
                  <a:pt x="12" y="332"/>
                </a:lnTo>
                <a:lnTo>
                  <a:pt x="16" y="304"/>
                </a:lnTo>
                <a:lnTo>
                  <a:pt x="16" y="280"/>
                </a:lnTo>
                <a:lnTo>
                  <a:pt x="16" y="256"/>
                </a:lnTo>
                <a:lnTo>
                  <a:pt x="20" y="232"/>
                </a:lnTo>
                <a:lnTo>
                  <a:pt x="20" y="212"/>
                </a:lnTo>
                <a:lnTo>
                  <a:pt x="20" y="196"/>
                </a:lnTo>
                <a:lnTo>
                  <a:pt x="20" y="180"/>
                </a:lnTo>
                <a:lnTo>
                  <a:pt x="20" y="164"/>
                </a:lnTo>
                <a:lnTo>
                  <a:pt x="20" y="152"/>
                </a:lnTo>
                <a:lnTo>
                  <a:pt x="20" y="112"/>
                </a:lnTo>
                <a:lnTo>
                  <a:pt x="16" y="68"/>
                </a:lnTo>
                <a:lnTo>
                  <a:pt x="16" y="60"/>
                </a:lnTo>
                <a:lnTo>
                  <a:pt x="12" y="52"/>
                </a:lnTo>
                <a:lnTo>
                  <a:pt x="12" y="40"/>
                </a:lnTo>
                <a:lnTo>
                  <a:pt x="8" y="28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4" y="12"/>
                </a:lnTo>
                <a:lnTo>
                  <a:pt x="8" y="4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0" y="4"/>
                </a:lnTo>
                <a:lnTo>
                  <a:pt x="52" y="4"/>
                </a:lnTo>
                <a:lnTo>
                  <a:pt x="60" y="8"/>
                </a:lnTo>
                <a:lnTo>
                  <a:pt x="68" y="12"/>
                </a:lnTo>
                <a:lnTo>
                  <a:pt x="76" y="12"/>
                </a:lnTo>
                <a:lnTo>
                  <a:pt x="80" y="16"/>
                </a:lnTo>
                <a:lnTo>
                  <a:pt x="84" y="20"/>
                </a:lnTo>
                <a:lnTo>
                  <a:pt x="88" y="24"/>
                </a:lnTo>
                <a:lnTo>
                  <a:pt x="88" y="24"/>
                </a:lnTo>
                <a:lnTo>
                  <a:pt x="88" y="28"/>
                </a:lnTo>
                <a:lnTo>
                  <a:pt x="88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Freeform 178">
            <a:extLst>
              <a:ext uri="{FF2B5EF4-FFF2-40B4-BE49-F238E27FC236}">
                <a16:creationId xmlns:a16="http://schemas.microsoft.com/office/drawing/2014/main" xmlns="" id="{907E7255-541C-47A0-A721-CCD3ABFFBFD9}"/>
              </a:ext>
            </a:extLst>
          </p:cNvPr>
          <p:cNvSpPr>
            <a:spLocks/>
          </p:cNvSpPr>
          <p:nvPr/>
        </p:nvSpPr>
        <p:spPr bwMode="auto">
          <a:xfrm>
            <a:off x="8943302" y="1148948"/>
            <a:ext cx="365285" cy="382436"/>
          </a:xfrm>
          <a:custGeom>
            <a:avLst/>
            <a:gdLst>
              <a:gd name="T0" fmla="*/ 36 w 96"/>
              <a:gd name="T1" fmla="*/ 4 h 84"/>
              <a:gd name="T2" fmla="*/ 48 w 96"/>
              <a:gd name="T3" fmla="*/ 8 h 84"/>
              <a:gd name="T4" fmla="*/ 60 w 96"/>
              <a:gd name="T5" fmla="*/ 12 h 84"/>
              <a:gd name="T6" fmla="*/ 68 w 96"/>
              <a:gd name="T7" fmla="*/ 20 h 84"/>
              <a:gd name="T8" fmla="*/ 80 w 96"/>
              <a:gd name="T9" fmla="*/ 28 h 84"/>
              <a:gd name="T10" fmla="*/ 88 w 96"/>
              <a:gd name="T11" fmla="*/ 36 h 84"/>
              <a:gd name="T12" fmla="*/ 92 w 96"/>
              <a:gd name="T13" fmla="*/ 44 h 84"/>
              <a:gd name="T14" fmla="*/ 96 w 96"/>
              <a:gd name="T15" fmla="*/ 56 h 84"/>
              <a:gd name="T16" fmla="*/ 96 w 96"/>
              <a:gd name="T17" fmla="*/ 64 h 84"/>
              <a:gd name="T18" fmla="*/ 96 w 96"/>
              <a:gd name="T19" fmla="*/ 72 h 84"/>
              <a:gd name="T20" fmla="*/ 92 w 96"/>
              <a:gd name="T21" fmla="*/ 76 h 84"/>
              <a:gd name="T22" fmla="*/ 88 w 96"/>
              <a:gd name="T23" fmla="*/ 84 h 84"/>
              <a:gd name="T24" fmla="*/ 84 w 96"/>
              <a:gd name="T25" fmla="*/ 84 h 84"/>
              <a:gd name="T26" fmla="*/ 76 w 96"/>
              <a:gd name="T27" fmla="*/ 84 h 84"/>
              <a:gd name="T28" fmla="*/ 68 w 96"/>
              <a:gd name="T29" fmla="*/ 84 h 84"/>
              <a:gd name="T30" fmla="*/ 60 w 96"/>
              <a:gd name="T31" fmla="*/ 80 h 84"/>
              <a:gd name="T32" fmla="*/ 52 w 96"/>
              <a:gd name="T33" fmla="*/ 76 h 84"/>
              <a:gd name="T34" fmla="*/ 40 w 96"/>
              <a:gd name="T35" fmla="*/ 68 h 84"/>
              <a:gd name="T36" fmla="*/ 28 w 96"/>
              <a:gd name="T37" fmla="*/ 56 h 84"/>
              <a:gd name="T38" fmla="*/ 20 w 96"/>
              <a:gd name="T39" fmla="*/ 48 h 84"/>
              <a:gd name="T40" fmla="*/ 12 w 96"/>
              <a:gd name="T41" fmla="*/ 32 h 84"/>
              <a:gd name="T42" fmla="*/ 4 w 96"/>
              <a:gd name="T43" fmla="*/ 20 h 84"/>
              <a:gd name="T44" fmla="*/ 0 w 96"/>
              <a:gd name="T45" fmla="*/ 12 h 84"/>
              <a:gd name="T46" fmla="*/ 0 w 96"/>
              <a:gd name="T47" fmla="*/ 4 h 84"/>
              <a:gd name="T48" fmla="*/ 4 w 96"/>
              <a:gd name="T49" fmla="*/ 0 h 84"/>
              <a:gd name="T50" fmla="*/ 8 w 96"/>
              <a:gd name="T51" fmla="*/ 0 h 84"/>
              <a:gd name="T52" fmla="*/ 16 w 96"/>
              <a:gd name="T53" fmla="*/ 0 h 84"/>
              <a:gd name="T54" fmla="*/ 24 w 96"/>
              <a:gd name="T55" fmla="*/ 4 h 84"/>
              <a:gd name="T56" fmla="*/ 36 w 96"/>
              <a:gd name="T57" fmla="*/ 4 h 84"/>
              <a:gd name="T58" fmla="*/ 36 w 96"/>
              <a:gd name="T59" fmla="*/ 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6" h="84">
                <a:moveTo>
                  <a:pt x="36" y="4"/>
                </a:moveTo>
                <a:lnTo>
                  <a:pt x="48" y="8"/>
                </a:lnTo>
                <a:lnTo>
                  <a:pt x="60" y="12"/>
                </a:lnTo>
                <a:lnTo>
                  <a:pt x="68" y="20"/>
                </a:lnTo>
                <a:lnTo>
                  <a:pt x="80" y="28"/>
                </a:lnTo>
                <a:lnTo>
                  <a:pt x="88" y="36"/>
                </a:lnTo>
                <a:lnTo>
                  <a:pt x="92" y="44"/>
                </a:lnTo>
                <a:lnTo>
                  <a:pt x="96" y="56"/>
                </a:lnTo>
                <a:lnTo>
                  <a:pt x="96" y="64"/>
                </a:lnTo>
                <a:lnTo>
                  <a:pt x="96" y="72"/>
                </a:lnTo>
                <a:lnTo>
                  <a:pt x="92" y="76"/>
                </a:lnTo>
                <a:lnTo>
                  <a:pt x="88" y="84"/>
                </a:lnTo>
                <a:lnTo>
                  <a:pt x="84" y="84"/>
                </a:lnTo>
                <a:lnTo>
                  <a:pt x="76" y="84"/>
                </a:lnTo>
                <a:lnTo>
                  <a:pt x="68" y="84"/>
                </a:lnTo>
                <a:lnTo>
                  <a:pt x="60" y="80"/>
                </a:lnTo>
                <a:lnTo>
                  <a:pt x="52" y="76"/>
                </a:lnTo>
                <a:lnTo>
                  <a:pt x="40" y="68"/>
                </a:lnTo>
                <a:lnTo>
                  <a:pt x="28" y="56"/>
                </a:lnTo>
                <a:lnTo>
                  <a:pt x="20" y="48"/>
                </a:lnTo>
                <a:lnTo>
                  <a:pt x="12" y="32"/>
                </a:lnTo>
                <a:lnTo>
                  <a:pt x="4" y="20"/>
                </a:lnTo>
                <a:lnTo>
                  <a:pt x="0" y="12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4"/>
                </a:lnTo>
                <a:lnTo>
                  <a:pt x="36" y="4"/>
                </a:lnTo>
                <a:lnTo>
                  <a:pt x="36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4" name="Freeform 179">
            <a:extLst>
              <a:ext uri="{FF2B5EF4-FFF2-40B4-BE49-F238E27FC236}">
                <a16:creationId xmlns:a16="http://schemas.microsoft.com/office/drawing/2014/main" xmlns="" id="{B0D7D022-8471-4015-BBB5-3F7CD321ED62}"/>
              </a:ext>
            </a:extLst>
          </p:cNvPr>
          <p:cNvSpPr>
            <a:spLocks/>
          </p:cNvSpPr>
          <p:nvPr/>
        </p:nvSpPr>
        <p:spPr bwMode="auto">
          <a:xfrm>
            <a:off x="8475191" y="1787697"/>
            <a:ext cx="1080634" cy="1001619"/>
          </a:xfrm>
          <a:custGeom>
            <a:avLst/>
            <a:gdLst>
              <a:gd name="T0" fmla="*/ 76 w 284"/>
              <a:gd name="T1" fmla="*/ 168 h 220"/>
              <a:gd name="T2" fmla="*/ 96 w 284"/>
              <a:gd name="T3" fmla="*/ 156 h 220"/>
              <a:gd name="T4" fmla="*/ 116 w 284"/>
              <a:gd name="T5" fmla="*/ 140 h 220"/>
              <a:gd name="T6" fmla="*/ 136 w 284"/>
              <a:gd name="T7" fmla="*/ 124 h 220"/>
              <a:gd name="T8" fmla="*/ 160 w 284"/>
              <a:gd name="T9" fmla="*/ 104 h 220"/>
              <a:gd name="T10" fmla="*/ 184 w 284"/>
              <a:gd name="T11" fmla="*/ 80 h 220"/>
              <a:gd name="T12" fmla="*/ 208 w 284"/>
              <a:gd name="T13" fmla="*/ 56 h 220"/>
              <a:gd name="T14" fmla="*/ 232 w 284"/>
              <a:gd name="T15" fmla="*/ 28 h 220"/>
              <a:gd name="T16" fmla="*/ 260 w 284"/>
              <a:gd name="T17" fmla="*/ 0 h 220"/>
              <a:gd name="T18" fmla="*/ 284 w 284"/>
              <a:gd name="T19" fmla="*/ 4 h 220"/>
              <a:gd name="T20" fmla="*/ 252 w 284"/>
              <a:gd name="T21" fmla="*/ 40 h 220"/>
              <a:gd name="T22" fmla="*/ 220 w 284"/>
              <a:gd name="T23" fmla="*/ 68 h 220"/>
              <a:gd name="T24" fmla="*/ 192 w 284"/>
              <a:gd name="T25" fmla="*/ 96 h 220"/>
              <a:gd name="T26" fmla="*/ 160 w 284"/>
              <a:gd name="T27" fmla="*/ 124 h 220"/>
              <a:gd name="T28" fmla="*/ 132 w 284"/>
              <a:gd name="T29" fmla="*/ 144 h 220"/>
              <a:gd name="T30" fmla="*/ 104 w 284"/>
              <a:gd name="T31" fmla="*/ 164 h 220"/>
              <a:gd name="T32" fmla="*/ 76 w 284"/>
              <a:gd name="T33" fmla="*/ 184 h 220"/>
              <a:gd name="T34" fmla="*/ 52 w 284"/>
              <a:gd name="T35" fmla="*/ 196 h 220"/>
              <a:gd name="T36" fmla="*/ 40 w 284"/>
              <a:gd name="T37" fmla="*/ 200 h 220"/>
              <a:gd name="T38" fmla="*/ 32 w 284"/>
              <a:gd name="T39" fmla="*/ 208 h 220"/>
              <a:gd name="T40" fmla="*/ 20 w 284"/>
              <a:gd name="T41" fmla="*/ 212 h 220"/>
              <a:gd name="T42" fmla="*/ 16 w 284"/>
              <a:gd name="T43" fmla="*/ 216 h 220"/>
              <a:gd name="T44" fmla="*/ 8 w 284"/>
              <a:gd name="T45" fmla="*/ 216 h 220"/>
              <a:gd name="T46" fmla="*/ 4 w 284"/>
              <a:gd name="T47" fmla="*/ 216 h 220"/>
              <a:gd name="T48" fmla="*/ 4 w 284"/>
              <a:gd name="T49" fmla="*/ 220 h 220"/>
              <a:gd name="T50" fmla="*/ 0 w 284"/>
              <a:gd name="T51" fmla="*/ 216 h 220"/>
              <a:gd name="T52" fmla="*/ 0 w 284"/>
              <a:gd name="T53" fmla="*/ 216 h 220"/>
              <a:gd name="T54" fmla="*/ 4 w 284"/>
              <a:gd name="T55" fmla="*/ 216 h 220"/>
              <a:gd name="T56" fmla="*/ 12 w 284"/>
              <a:gd name="T57" fmla="*/ 212 h 220"/>
              <a:gd name="T58" fmla="*/ 20 w 284"/>
              <a:gd name="T59" fmla="*/ 204 h 220"/>
              <a:gd name="T60" fmla="*/ 28 w 284"/>
              <a:gd name="T61" fmla="*/ 200 h 220"/>
              <a:gd name="T62" fmla="*/ 44 w 284"/>
              <a:gd name="T63" fmla="*/ 192 h 220"/>
              <a:gd name="T64" fmla="*/ 56 w 284"/>
              <a:gd name="T65" fmla="*/ 180 h 220"/>
              <a:gd name="T66" fmla="*/ 76 w 284"/>
              <a:gd name="T67" fmla="*/ 168 h 220"/>
              <a:gd name="T68" fmla="*/ 76 w 284"/>
              <a:gd name="T69" fmla="*/ 168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84" h="220">
                <a:moveTo>
                  <a:pt x="76" y="168"/>
                </a:moveTo>
                <a:lnTo>
                  <a:pt x="96" y="156"/>
                </a:lnTo>
                <a:lnTo>
                  <a:pt x="116" y="140"/>
                </a:lnTo>
                <a:lnTo>
                  <a:pt x="136" y="124"/>
                </a:lnTo>
                <a:lnTo>
                  <a:pt x="160" y="104"/>
                </a:lnTo>
                <a:lnTo>
                  <a:pt x="184" y="80"/>
                </a:lnTo>
                <a:lnTo>
                  <a:pt x="208" y="56"/>
                </a:lnTo>
                <a:lnTo>
                  <a:pt x="232" y="28"/>
                </a:lnTo>
                <a:lnTo>
                  <a:pt x="260" y="0"/>
                </a:lnTo>
                <a:lnTo>
                  <a:pt x="284" y="4"/>
                </a:lnTo>
                <a:lnTo>
                  <a:pt x="252" y="40"/>
                </a:lnTo>
                <a:lnTo>
                  <a:pt x="220" y="68"/>
                </a:lnTo>
                <a:lnTo>
                  <a:pt x="192" y="96"/>
                </a:lnTo>
                <a:lnTo>
                  <a:pt x="160" y="124"/>
                </a:lnTo>
                <a:lnTo>
                  <a:pt x="132" y="144"/>
                </a:lnTo>
                <a:lnTo>
                  <a:pt x="104" y="164"/>
                </a:lnTo>
                <a:lnTo>
                  <a:pt x="76" y="184"/>
                </a:lnTo>
                <a:lnTo>
                  <a:pt x="52" y="196"/>
                </a:lnTo>
                <a:lnTo>
                  <a:pt x="40" y="200"/>
                </a:lnTo>
                <a:lnTo>
                  <a:pt x="32" y="208"/>
                </a:lnTo>
                <a:lnTo>
                  <a:pt x="20" y="212"/>
                </a:lnTo>
                <a:lnTo>
                  <a:pt x="16" y="216"/>
                </a:lnTo>
                <a:lnTo>
                  <a:pt x="8" y="216"/>
                </a:lnTo>
                <a:lnTo>
                  <a:pt x="4" y="216"/>
                </a:lnTo>
                <a:lnTo>
                  <a:pt x="4" y="220"/>
                </a:lnTo>
                <a:lnTo>
                  <a:pt x="0" y="216"/>
                </a:lnTo>
                <a:lnTo>
                  <a:pt x="0" y="216"/>
                </a:lnTo>
                <a:lnTo>
                  <a:pt x="4" y="216"/>
                </a:lnTo>
                <a:lnTo>
                  <a:pt x="12" y="212"/>
                </a:lnTo>
                <a:lnTo>
                  <a:pt x="20" y="204"/>
                </a:lnTo>
                <a:lnTo>
                  <a:pt x="28" y="200"/>
                </a:lnTo>
                <a:lnTo>
                  <a:pt x="44" y="192"/>
                </a:lnTo>
                <a:lnTo>
                  <a:pt x="56" y="180"/>
                </a:lnTo>
                <a:lnTo>
                  <a:pt x="76" y="168"/>
                </a:lnTo>
                <a:lnTo>
                  <a:pt x="76" y="1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5" name="Freeform 180">
            <a:extLst>
              <a:ext uri="{FF2B5EF4-FFF2-40B4-BE49-F238E27FC236}">
                <a16:creationId xmlns:a16="http://schemas.microsoft.com/office/drawing/2014/main" xmlns="" id="{53B8AF3D-270D-4D41-B2D9-5BFACFF40538}"/>
              </a:ext>
            </a:extLst>
          </p:cNvPr>
          <p:cNvSpPr>
            <a:spLocks/>
          </p:cNvSpPr>
          <p:nvPr/>
        </p:nvSpPr>
        <p:spPr bwMode="auto">
          <a:xfrm>
            <a:off x="9513811" y="1713990"/>
            <a:ext cx="1522019" cy="1019830"/>
          </a:xfrm>
          <a:custGeom>
            <a:avLst/>
            <a:gdLst>
              <a:gd name="T0" fmla="*/ 400 w 400"/>
              <a:gd name="T1" fmla="*/ 204 h 224"/>
              <a:gd name="T2" fmla="*/ 400 w 400"/>
              <a:gd name="T3" fmla="*/ 204 h 224"/>
              <a:gd name="T4" fmla="*/ 396 w 400"/>
              <a:gd name="T5" fmla="*/ 208 h 224"/>
              <a:gd name="T6" fmla="*/ 392 w 400"/>
              <a:gd name="T7" fmla="*/ 208 h 224"/>
              <a:gd name="T8" fmla="*/ 388 w 400"/>
              <a:gd name="T9" fmla="*/ 212 h 224"/>
              <a:gd name="T10" fmla="*/ 384 w 400"/>
              <a:gd name="T11" fmla="*/ 212 h 224"/>
              <a:gd name="T12" fmla="*/ 376 w 400"/>
              <a:gd name="T13" fmla="*/ 216 h 224"/>
              <a:gd name="T14" fmla="*/ 364 w 400"/>
              <a:gd name="T15" fmla="*/ 216 h 224"/>
              <a:gd name="T16" fmla="*/ 356 w 400"/>
              <a:gd name="T17" fmla="*/ 216 h 224"/>
              <a:gd name="T18" fmla="*/ 332 w 400"/>
              <a:gd name="T19" fmla="*/ 220 h 224"/>
              <a:gd name="T20" fmla="*/ 312 w 400"/>
              <a:gd name="T21" fmla="*/ 220 h 224"/>
              <a:gd name="T22" fmla="*/ 296 w 400"/>
              <a:gd name="T23" fmla="*/ 220 h 224"/>
              <a:gd name="T24" fmla="*/ 280 w 400"/>
              <a:gd name="T25" fmla="*/ 220 h 224"/>
              <a:gd name="T26" fmla="*/ 264 w 400"/>
              <a:gd name="T27" fmla="*/ 224 h 224"/>
              <a:gd name="T28" fmla="*/ 248 w 400"/>
              <a:gd name="T29" fmla="*/ 224 h 224"/>
              <a:gd name="T30" fmla="*/ 236 w 400"/>
              <a:gd name="T31" fmla="*/ 220 h 224"/>
              <a:gd name="T32" fmla="*/ 224 w 400"/>
              <a:gd name="T33" fmla="*/ 220 h 224"/>
              <a:gd name="T34" fmla="*/ 220 w 400"/>
              <a:gd name="T35" fmla="*/ 216 h 224"/>
              <a:gd name="T36" fmla="*/ 212 w 400"/>
              <a:gd name="T37" fmla="*/ 216 h 224"/>
              <a:gd name="T38" fmla="*/ 204 w 400"/>
              <a:gd name="T39" fmla="*/ 212 h 224"/>
              <a:gd name="T40" fmla="*/ 196 w 400"/>
              <a:gd name="T41" fmla="*/ 208 h 224"/>
              <a:gd name="T42" fmla="*/ 188 w 400"/>
              <a:gd name="T43" fmla="*/ 200 h 224"/>
              <a:gd name="T44" fmla="*/ 180 w 400"/>
              <a:gd name="T45" fmla="*/ 192 h 224"/>
              <a:gd name="T46" fmla="*/ 168 w 400"/>
              <a:gd name="T47" fmla="*/ 184 h 224"/>
              <a:gd name="T48" fmla="*/ 160 w 400"/>
              <a:gd name="T49" fmla="*/ 176 h 224"/>
              <a:gd name="T50" fmla="*/ 148 w 400"/>
              <a:gd name="T51" fmla="*/ 164 h 224"/>
              <a:gd name="T52" fmla="*/ 136 w 400"/>
              <a:gd name="T53" fmla="*/ 152 h 224"/>
              <a:gd name="T54" fmla="*/ 120 w 400"/>
              <a:gd name="T55" fmla="*/ 140 h 224"/>
              <a:gd name="T56" fmla="*/ 100 w 400"/>
              <a:gd name="T57" fmla="*/ 120 h 224"/>
              <a:gd name="T58" fmla="*/ 80 w 400"/>
              <a:gd name="T59" fmla="*/ 104 h 224"/>
              <a:gd name="T60" fmla="*/ 56 w 400"/>
              <a:gd name="T61" fmla="*/ 80 h 224"/>
              <a:gd name="T62" fmla="*/ 28 w 400"/>
              <a:gd name="T63" fmla="*/ 56 h 224"/>
              <a:gd name="T64" fmla="*/ 0 w 400"/>
              <a:gd name="T65" fmla="*/ 32 h 224"/>
              <a:gd name="T66" fmla="*/ 8 w 400"/>
              <a:gd name="T67" fmla="*/ 0 h 224"/>
              <a:gd name="T68" fmla="*/ 48 w 400"/>
              <a:gd name="T69" fmla="*/ 28 h 224"/>
              <a:gd name="T70" fmla="*/ 88 w 400"/>
              <a:gd name="T71" fmla="*/ 56 h 224"/>
              <a:gd name="T72" fmla="*/ 128 w 400"/>
              <a:gd name="T73" fmla="*/ 80 h 224"/>
              <a:gd name="T74" fmla="*/ 164 w 400"/>
              <a:gd name="T75" fmla="*/ 104 h 224"/>
              <a:gd name="T76" fmla="*/ 200 w 400"/>
              <a:gd name="T77" fmla="*/ 124 h 224"/>
              <a:gd name="T78" fmla="*/ 236 w 400"/>
              <a:gd name="T79" fmla="*/ 144 h 224"/>
              <a:gd name="T80" fmla="*/ 276 w 400"/>
              <a:gd name="T81" fmla="*/ 156 h 224"/>
              <a:gd name="T82" fmla="*/ 316 w 400"/>
              <a:gd name="T83" fmla="*/ 168 h 224"/>
              <a:gd name="T84" fmla="*/ 336 w 400"/>
              <a:gd name="T85" fmla="*/ 176 h 224"/>
              <a:gd name="T86" fmla="*/ 352 w 400"/>
              <a:gd name="T87" fmla="*/ 180 h 224"/>
              <a:gd name="T88" fmla="*/ 368 w 400"/>
              <a:gd name="T89" fmla="*/ 184 h 224"/>
              <a:gd name="T90" fmla="*/ 380 w 400"/>
              <a:gd name="T91" fmla="*/ 188 h 224"/>
              <a:gd name="T92" fmla="*/ 388 w 400"/>
              <a:gd name="T93" fmla="*/ 192 h 224"/>
              <a:gd name="T94" fmla="*/ 396 w 400"/>
              <a:gd name="T95" fmla="*/ 196 h 224"/>
              <a:gd name="T96" fmla="*/ 400 w 400"/>
              <a:gd name="T97" fmla="*/ 200 h 224"/>
              <a:gd name="T98" fmla="*/ 400 w 400"/>
              <a:gd name="T99" fmla="*/ 204 h 224"/>
              <a:gd name="T100" fmla="*/ 400 w 400"/>
              <a:gd name="T101" fmla="*/ 204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00" h="224">
                <a:moveTo>
                  <a:pt x="400" y="204"/>
                </a:moveTo>
                <a:lnTo>
                  <a:pt x="400" y="204"/>
                </a:lnTo>
                <a:lnTo>
                  <a:pt x="396" y="208"/>
                </a:lnTo>
                <a:lnTo>
                  <a:pt x="392" y="208"/>
                </a:lnTo>
                <a:lnTo>
                  <a:pt x="388" y="212"/>
                </a:lnTo>
                <a:lnTo>
                  <a:pt x="384" y="212"/>
                </a:lnTo>
                <a:lnTo>
                  <a:pt x="376" y="216"/>
                </a:lnTo>
                <a:lnTo>
                  <a:pt x="364" y="216"/>
                </a:lnTo>
                <a:lnTo>
                  <a:pt x="356" y="216"/>
                </a:lnTo>
                <a:lnTo>
                  <a:pt x="332" y="220"/>
                </a:lnTo>
                <a:lnTo>
                  <a:pt x="312" y="220"/>
                </a:lnTo>
                <a:lnTo>
                  <a:pt x="296" y="220"/>
                </a:lnTo>
                <a:lnTo>
                  <a:pt x="280" y="220"/>
                </a:lnTo>
                <a:lnTo>
                  <a:pt x="264" y="224"/>
                </a:lnTo>
                <a:lnTo>
                  <a:pt x="248" y="224"/>
                </a:lnTo>
                <a:lnTo>
                  <a:pt x="236" y="220"/>
                </a:lnTo>
                <a:lnTo>
                  <a:pt x="224" y="220"/>
                </a:lnTo>
                <a:lnTo>
                  <a:pt x="220" y="216"/>
                </a:lnTo>
                <a:lnTo>
                  <a:pt x="212" y="216"/>
                </a:lnTo>
                <a:lnTo>
                  <a:pt x="204" y="212"/>
                </a:lnTo>
                <a:lnTo>
                  <a:pt x="196" y="208"/>
                </a:lnTo>
                <a:lnTo>
                  <a:pt x="188" y="200"/>
                </a:lnTo>
                <a:lnTo>
                  <a:pt x="180" y="192"/>
                </a:lnTo>
                <a:lnTo>
                  <a:pt x="168" y="184"/>
                </a:lnTo>
                <a:lnTo>
                  <a:pt x="160" y="176"/>
                </a:lnTo>
                <a:lnTo>
                  <a:pt x="148" y="164"/>
                </a:lnTo>
                <a:lnTo>
                  <a:pt x="136" y="152"/>
                </a:lnTo>
                <a:lnTo>
                  <a:pt x="120" y="140"/>
                </a:lnTo>
                <a:lnTo>
                  <a:pt x="100" y="120"/>
                </a:lnTo>
                <a:lnTo>
                  <a:pt x="80" y="104"/>
                </a:lnTo>
                <a:lnTo>
                  <a:pt x="56" y="80"/>
                </a:lnTo>
                <a:lnTo>
                  <a:pt x="28" y="56"/>
                </a:lnTo>
                <a:lnTo>
                  <a:pt x="0" y="32"/>
                </a:lnTo>
                <a:lnTo>
                  <a:pt x="8" y="0"/>
                </a:lnTo>
                <a:lnTo>
                  <a:pt x="48" y="28"/>
                </a:lnTo>
                <a:lnTo>
                  <a:pt x="88" y="56"/>
                </a:lnTo>
                <a:lnTo>
                  <a:pt x="128" y="80"/>
                </a:lnTo>
                <a:lnTo>
                  <a:pt x="164" y="104"/>
                </a:lnTo>
                <a:lnTo>
                  <a:pt x="200" y="124"/>
                </a:lnTo>
                <a:lnTo>
                  <a:pt x="236" y="144"/>
                </a:lnTo>
                <a:lnTo>
                  <a:pt x="276" y="156"/>
                </a:lnTo>
                <a:lnTo>
                  <a:pt x="316" y="168"/>
                </a:lnTo>
                <a:lnTo>
                  <a:pt x="336" y="176"/>
                </a:lnTo>
                <a:lnTo>
                  <a:pt x="352" y="180"/>
                </a:lnTo>
                <a:lnTo>
                  <a:pt x="368" y="184"/>
                </a:lnTo>
                <a:lnTo>
                  <a:pt x="380" y="188"/>
                </a:lnTo>
                <a:lnTo>
                  <a:pt x="388" y="192"/>
                </a:lnTo>
                <a:lnTo>
                  <a:pt x="396" y="196"/>
                </a:lnTo>
                <a:lnTo>
                  <a:pt x="400" y="200"/>
                </a:lnTo>
                <a:lnTo>
                  <a:pt x="400" y="204"/>
                </a:lnTo>
                <a:lnTo>
                  <a:pt x="400" y="20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56" name="Freeform 181">
            <a:extLst>
              <a:ext uri="{FF2B5EF4-FFF2-40B4-BE49-F238E27FC236}">
                <a16:creationId xmlns:a16="http://schemas.microsoft.com/office/drawing/2014/main" xmlns="" id="{4968FF6E-97B0-40C4-A62B-C753A6C08E8A}"/>
              </a:ext>
            </a:extLst>
          </p:cNvPr>
          <p:cNvSpPr>
            <a:spLocks/>
          </p:cNvSpPr>
          <p:nvPr/>
        </p:nvSpPr>
        <p:spPr bwMode="auto">
          <a:xfrm>
            <a:off x="8636104" y="1537714"/>
            <a:ext cx="1872084" cy="400647"/>
          </a:xfrm>
          <a:custGeom>
            <a:avLst/>
            <a:gdLst>
              <a:gd name="T0" fmla="*/ 48 w 492"/>
              <a:gd name="T1" fmla="*/ 84 h 88"/>
              <a:gd name="T2" fmla="*/ 28 w 492"/>
              <a:gd name="T3" fmla="*/ 76 h 88"/>
              <a:gd name="T4" fmla="*/ 12 w 492"/>
              <a:gd name="T5" fmla="*/ 68 h 88"/>
              <a:gd name="T6" fmla="*/ 28 w 492"/>
              <a:gd name="T7" fmla="*/ 56 h 88"/>
              <a:gd name="T8" fmla="*/ 76 w 492"/>
              <a:gd name="T9" fmla="*/ 48 h 88"/>
              <a:gd name="T10" fmla="*/ 120 w 492"/>
              <a:gd name="T11" fmla="*/ 40 h 88"/>
              <a:gd name="T12" fmla="*/ 156 w 492"/>
              <a:gd name="T13" fmla="*/ 36 h 88"/>
              <a:gd name="T14" fmla="*/ 188 w 492"/>
              <a:gd name="T15" fmla="*/ 28 h 88"/>
              <a:gd name="T16" fmla="*/ 224 w 492"/>
              <a:gd name="T17" fmla="*/ 24 h 88"/>
              <a:gd name="T18" fmla="*/ 260 w 492"/>
              <a:gd name="T19" fmla="*/ 16 h 88"/>
              <a:gd name="T20" fmla="*/ 328 w 492"/>
              <a:gd name="T21" fmla="*/ 4 h 88"/>
              <a:gd name="T22" fmla="*/ 368 w 492"/>
              <a:gd name="T23" fmla="*/ 0 h 88"/>
              <a:gd name="T24" fmla="*/ 404 w 492"/>
              <a:gd name="T25" fmla="*/ 0 h 88"/>
              <a:gd name="T26" fmla="*/ 432 w 492"/>
              <a:gd name="T27" fmla="*/ 0 h 88"/>
              <a:gd name="T28" fmla="*/ 456 w 492"/>
              <a:gd name="T29" fmla="*/ 4 h 88"/>
              <a:gd name="T30" fmla="*/ 472 w 492"/>
              <a:gd name="T31" fmla="*/ 8 h 88"/>
              <a:gd name="T32" fmla="*/ 484 w 492"/>
              <a:gd name="T33" fmla="*/ 16 h 88"/>
              <a:gd name="T34" fmla="*/ 488 w 492"/>
              <a:gd name="T35" fmla="*/ 20 h 88"/>
              <a:gd name="T36" fmla="*/ 492 w 492"/>
              <a:gd name="T37" fmla="*/ 24 h 88"/>
              <a:gd name="T38" fmla="*/ 492 w 492"/>
              <a:gd name="T39" fmla="*/ 32 h 88"/>
              <a:gd name="T40" fmla="*/ 484 w 492"/>
              <a:gd name="T41" fmla="*/ 40 h 88"/>
              <a:gd name="T42" fmla="*/ 472 w 492"/>
              <a:gd name="T43" fmla="*/ 40 h 88"/>
              <a:gd name="T44" fmla="*/ 456 w 492"/>
              <a:gd name="T45" fmla="*/ 44 h 88"/>
              <a:gd name="T46" fmla="*/ 432 w 492"/>
              <a:gd name="T47" fmla="*/ 44 h 88"/>
              <a:gd name="T48" fmla="*/ 388 w 492"/>
              <a:gd name="T49" fmla="*/ 44 h 88"/>
              <a:gd name="T50" fmla="*/ 324 w 492"/>
              <a:gd name="T51" fmla="*/ 48 h 88"/>
              <a:gd name="T52" fmla="*/ 256 w 492"/>
              <a:gd name="T53" fmla="*/ 52 h 88"/>
              <a:gd name="T54" fmla="*/ 184 w 492"/>
              <a:gd name="T55" fmla="*/ 60 h 88"/>
              <a:gd name="T56" fmla="*/ 128 w 492"/>
              <a:gd name="T57" fmla="*/ 76 h 88"/>
              <a:gd name="T58" fmla="*/ 100 w 492"/>
              <a:gd name="T59" fmla="*/ 80 h 88"/>
              <a:gd name="T60" fmla="*/ 76 w 492"/>
              <a:gd name="T61" fmla="*/ 84 h 88"/>
              <a:gd name="T62" fmla="*/ 64 w 492"/>
              <a:gd name="T63" fmla="*/ 88 h 88"/>
              <a:gd name="T64" fmla="*/ 56 w 492"/>
              <a:gd name="T65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92" h="88">
                <a:moveTo>
                  <a:pt x="56" y="88"/>
                </a:moveTo>
                <a:lnTo>
                  <a:pt x="48" y="84"/>
                </a:lnTo>
                <a:lnTo>
                  <a:pt x="36" y="80"/>
                </a:lnTo>
                <a:lnTo>
                  <a:pt x="28" y="76"/>
                </a:lnTo>
                <a:lnTo>
                  <a:pt x="20" y="72"/>
                </a:lnTo>
                <a:lnTo>
                  <a:pt x="12" y="68"/>
                </a:lnTo>
                <a:lnTo>
                  <a:pt x="0" y="60"/>
                </a:lnTo>
                <a:lnTo>
                  <a:pt x="28" y="56"/>
                </a:lnTo>
                <a:lnTo>
                  <a:pt x="52" y="52"/>
                </a:lnTo>
                <a:lnTo>
                  <a:pt x="76" y="48"/>
                </a:lnTo>
                <a:lnTo>
                  <a:pt x="100" y="44"/>
                </a:lnTo>
                <a:lnTo>
                  <a:pt x="120" y="40"/>
                </a:lnTo>
                <a:lnTo>
                  <a:pt x="140" y="36"/>
                </a:lnTo>
                <a:lnTo>
                  <a:pt x="156" y="36"/>
                </a:lnTo>
                <a:lnTo>
                  <a:pt x="172" y="32"/>
                </a:lnTo>
                <a:lnTo>
                  <a:pt x="188" y="28"/>
                </a:lnTo>
                <a:lnTo>
                  <a:pt x="204" y="28"/>
                </a:lnTo>
                <a:lnTo>
                  <a:pt x="224" y="24"/>
                </a:lnTo>
                <a:lnTo>
                  <a:pt x="240" y="20"/>
                </a:lnTo>
                <a:lnTo>
                  <a:pt x="260" y="16"/>
                </a:lnTo>
                <a:lnTo>
                  <a:pt x="280" y="16"/>
                </a:lnTo>
                <a:lnTo>
                  <a:pt x="328" y="4"/>
                </a:lnTo>
                <a:lnTo>
                  <a:pt x="348" y="4"/>
                </a:lnTo>
                <a:lnTo>
                  <a:pt x="368" y="0"/>
                </a:lnTo>
                <a:lnTo>
                  <a:pt x="388" y="0"/>
                </a:lnTo>
                <a:lnTo>
                  <a:pt x="404" y="0"/>
                </a:lnTo>
                <a:lnTo>
                  <a:pt x="420" y="0"/>
                </a:lnTo>
                <a:lnTo>
                  <a:pt x="432" y="0"/>
                </a:lnTo>
                <a:lnTo>
                  <a:pt x="444" y="0"/>
                </a:lnTo>
                <a:lnTo>
                  <a:pt x="456" y="4"/>
                </a:lnTo>
                <a:lnTo>
                  <a:pt x="464" y="8"/>
                </a:lnTo>
                <a:lnTo>
                  <a:pt x="472" y="8"/>
                </a:lnTo>
                <a:lnTo>
                  <a:pt x="480" y="12"/>
                </a:lnTo>
                <a:lnTo>
                  <a:pt x="484" y="16"/>
                </a:lnTo>
                <a:lnTo>
                  <a:pt x="488" y="16"/>
                </a:lnTo>
                <a:lnTo>
                  <a:pt x="488" y="20"/>
                </a:lnTo>
                <a:lnTo>
                  <a:pt x="492" y="20"/>
                </a:lnTo>
                <a:lnTo>
                  <a:pt x="492" y="24"/>
                </a:lnTo>
                <a:lnTo>
                  <a:pt x="492" y="28"/>
                </a:lnTo>
                <a:lnTo>
                  <a:pt x="492" y="32"/>
                </a:lnTo>
                <a:lnTo>
                  <a:pt x="488" y="36"/>
                </a:lnTo>
                <a:lnTo>
                  <a:pt x="484" y="40"/>
                </a:lnTo>
                <a:lnTo>
                  <a:pt x="480" y="40"/>
                </a:lnTo>
                <a:lnTo>
                  <a:pt x="472" y="40"/>
                </a:lnTo>
                <a:lnTo>
                  <a:pt x="464" y="44"/>
                </a:lnTo>
                <a:lnTo>
                  <a:pt x="456" y="44"/>
                </a:lnTo>
                <a:lnTo>
                  <a:pt x="444" y="44"/>
                </a:lnTo>
                <a:lnTo>
                  <a:pt x="432" y="44"/>
                </a:lnTo>
                <a:lnTo>
                  <a:pt x="420" y="44"/>
                </a:lnTo>
                <a:lnTo>
                  <a:pt x="388" y="44"/>
                </a:lnTo>
                <a:lnTo>
                  <a:pt x="356" y="44"/>
                </a:lnTo>
                <a:lnTo>
                  <a:pt x="324" y="48"/>
                </a:lnTo>
                <a:lnTo>
                  <a:pt x="292" y="48"/>
                </a:lnTo>
                <a:lnTo>
                  <a:pt x="256" y="52"/>
                </a:lnTo>
                <a:lnTo>
                  <a:pt x="220" y="56"/>
                </a:lnTo>
                <a:lnTo>
                  <a:pt x="184" y="60"/>
                </a:lnTo>
                <a:lnTo>
                  <a:pt x="148" y="68"/>
                </a:lnTo>
                <a:lnTo>
                  <a:pt x="128" y="76"/>
                </a:lnTo>
                <a:lnTo>
                  <a:pt x="112" y="76"/>
                </a:lnTo>
                <a:lnTo>
                  <a:pt x="100" y="80"/>
                </a:lnTo>
                <a:lnTo>
                  <a:pt x="88" y="84"/>
                </a:lnTo>
                <a:lnTo>
                  <a:pt x="76" y="84"/>
                </a:lnTo>
                <a:lnTo>
                  <a:pt x="68" y="84"/>
                </a:lnTo>
                <a:lnTo>
                  <a:pt x="64" y="88"/>
                </a:lnTo>
                <a:lnTo>
                  <a:pt x="56" y="88"/>
                </a:lnTo>
                <a:lnTo>
                  <a:pt x="56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7" name="Freeform 182">
            <a:extLst>
              <a:ext uri="{FF2B5EF4-FFF2-40B4-BE49-F238E27FC236}">
                <a16:creationId xmlns:a16="http://schemas.microsoft.com/office/drawing/2014/main" xmlns="" id="{B5975145-BD71-4F70-8819-3A15929BAEE3}"/>
              </a:ext>
            </a:extLst>
          </p:cNvPr>
          <p:cNvSpPr>
            <a:spLocks/>
          </p:cNvSpPr>
          <p:nvPr/>
        </p:nvSpPr>
        <p:spPr bwMode="auto">
          <a:xfrm>
            <a:off x="9747867" y="966259"/>
            <a:ext cx="578368" cy="528127"/>
          </a:xfrm>
          <a:custGeom>
            <a:avLst/>
            <a:gdLst>
              <a:gd name="T0" fmla="*/ 72 w 152"/>
              <a:gd name="T1" fmla="*/ 16 h 116"/>
              <a:gd name="T2" fmla="*/ 72 w 152"/>
              <a:gd name="T3" fmla="*/ 12 h 116"/>
              <a:gd name="T4" fmla="*/ 72 w 152"/>
              <a:gd name="T5" fmla="*/ 8 h 116"/>
              <a:gd name="T6" fmla="*/ 72 w 152"/>
              <a:gd name="T7" fmla="*/ 4 h 116"/>
              <a:gd name="T8" fmla="*/ 80 w 152"/>
              <a:gd name="T9" fmla="*/ 0 h 116"/>
              <a:gd name="T10" fmla="*/ 88 w 152"/>
              <a:gd name="T11" fmla="*/ 0 h 116"/>
              <a:gd name="T12" fmla="*/ 96 w 152"/>
              <a:gd name="T13" fmla="*/ 0 h 116"/>
              <a:gd name="T14" fmla="*/ 108 w 152"/>
              <a:gd name="T15" fmla="*/ 4 h 116"/>
              <a:gd name="T16" fmla="*/ 124 w 152"/>
              <a:gd name="T17" fmla="*/ 8 h 116"/>
              <a:gd name="T18" fmla="*/ 136 w 152"/>
              <a:gd name="T19" fmla="*/ 16 h 116"/>
              <a:gd name="T20" fmla="*/ 144 w 152"/>
              <a:gd name="T21" fmla="*/ 20 h 116"/>
              <a:gd name="T22" fmla="*/ 148 w 152"/>
              <a:gd name="T23" fmla="*/ 24 h 116"/>
              <a:gd name="T24" fmla="*/ 148 w 152"/>
              <a:gd name="T25" fmla="*/ 28 h 116"/>
              <a:gd name="T26" fmla="*/ 152 w 152"/>
              <a:gd name="T27" fmla="*/ 32 h 116"/>
              <a:gd name="T28" fmla="*/ 152 w 152"/>
              <a:gd name="T29" fmla="*/ 32 h 116"/>
              <a:gd name="T30" fmla="*/ 152 w 152"/>
              <a:gd name="T31" fmla="*/ 36 h 116"/>
              <a:gd name="T32" fmla="*/ 148 w 152"/>
              <a:gd name="T33" fmla="*/ 44 h 116"/>
              <a:gd name="T34" fmla="*/ 144 w 152"/>
              <a:gd name="T35" fmla="*/ 52 h 116"/>
              <a:gd name="T36" fmla="*/ 132 w 152"/>
              <a:gd name="T37" fmla="*/ 60 h 116"/>
              <a:gd name="T38" fmla="*/ 128 w 152"/>
              <a:gd name="T39" fmla="*/ 64 h 116"/>
              <a:gd name="T40" fmla="*/ 120 w 152"/>
              <a:gd name="T41" fmla="*/ 68 h 116"/>
              <a:gd name="T42" fmla="*/ 104 w 152"/>
              <a:gd name="T43" fmla="*/ 76 h 116"/>
              <a:gd name="T44" fmla="*/ 88 w 152"/>
              <a:gd name="T45" fmla="*/ 84 h 116"/>
              <a:gd name="T46" fmla="*/ 68 w 152"/>
              <a:gd name="T47" fmla="*/ 96 h 116"/>
              <a:gd name="T48" fmla="*/ 48 w 152"/>
              <a:gd name="T49" fmla="*/ 104 h 116"/>
              <a:gd name="T50" fmla="*/ 40 w 152"/>
              <a:gd name="T51" fmla="*/ 108 h 116"/>
              <a:gd name="T52" fmla="*/ 32 w 152"/>
              <a:gd name="T53" fmla="*/ 112 h 116"/>
              <a:gd name="T54" fmla="*/ 24 w 152"/>
              <a:gd name="T55" fmla="*/ 112 h 116"/>
              <a:gd name="T56" fmla="*/ 16 w 152"/>
              <a:gd name="T57" fmla="*/ 116 h 116"/>
              <a:gd name="T58" fmla="*/ 8 w 152"/>
              <a:gd name="T59" fmla="*/ 116 h 116"/>
              <a:gd name="T60" fmla="*/ 0 w 152"/>
              <a:gd name="T61" fmla="*/ 116 h 116"/>
              <a:gd name="T62" fmla="*/ 0 w 152"/>
              <a:gd name="T63" fmla="*/ 116 h 116"/>
              <a:gd name="T64" fmla="*/ 0 w 152"/>
              <a:gd name="T65" fmla="*/ 112 h 116"/>
              <a:gd name="T66" fmla="*/ 0 w 152"/>
              <a:gd name="T67" fmla="*/ 108 h 116"/>
              <a:gd name="T68" fmla="*/ 0 w 152"/>
              <a:gd name="T69" fmla="*/ 104 h 116"/>
              <a:gd name="T70" fmla="*/ 4 w 152"/>
              <a:gd name="T71" fmla="*/ 100 h 116"/>
              <a:gd name="T72" fmla="*/ 8 w 152"/>
              <a:gd name="T73" fmla="*/ 96 h 116"/>
              <a:gd name="T74" fmla="*/ 16 w 152"/>
              <a:gd name="T75" fmla="*/ 92 h 116"/>
              <a:gd name="T76" fmla="*/ 24 w 152"/>
              <a:gd name="T77" fmla="*/ 84 h 116"/>
              <a:gd name="T78" fmla="*/ 36 w 152"/>
              <a:gd name="T79" fmla="*/ 72 h 116"/>
              <a:gd name="T80" fmla="*/ 48 w 152"/>
              <a:gd name="T81" fmla="*/ 60 h 116"/>
              <a:gd name="T82" fmla="*/ 60 w 152"/>
              <a:gd name="T83" fmla="*/ 52 h 116"/>
              <a:gd name="T84" fmla="*/ 68 w 152"/>
              <a:gd name="T85" fmla="*/ 40 h 116"/>
              <a:gd name="T86" fmla="*/ 72 w 152"/>
              <a:gd name="T87" fmla="*/ 32 h 116"/>
              <a:gd name="T88" fmla="*/ 76 w 152"/>
              <a:gd name="T89" fmla="*/ 28 h 116"/>
              <a:gd name="T90" fmla="*/ 76 w 152"/>
              <a:gd name="T91" fmla="*/ 20 h 116"/>
              <a:gd name="T92" fmla="*/ 72 w 152"/>
              <a:gd name="T93" fmla="*/ 16 h 116"/>
              <a:gd name="T94" fmla="*/ 72 w 152"/>
              <a:gd name="T95" fmla="*/ 1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2" h="116">
                <a:moveTo>
                  <a:pt x="72" y="16"/>
                </a:moveTo>
                <a:lnTo>
                  <a:pt x="72" y="12"/>
                </a:lnTo>
                <a:lnTo>
                  <a:pt x="72" y="8"/>
                </a:lnTo>
                <a:lnTo>
                  <a:pt x="72" y="4"/>
                </a:lnTo>
                <a:lnTo>
                  <a:pt x="80" y="0"/>
                </a:lnTo>
                <a:lnTo>
                  <a:pt x="88" y="0"/>
                </a:lnTo>
                <a:lnTo>
                  <a:pt x="96" y="0"/>
                </a:lnTo>
                <a:lnTo>
                  <a:pt x="108" y="4"/>
                </a:lnTo>
                <a:lnTo>
                  <a:pt x="124" y="8"/>
                </a:lnTo>
                <a:lnTo>
                  <a:pt x="136" y="16"/>
                </a:lnTo>
                <a:lnTo>
                  <a:pt x="144" y="20"/>
                </a:lnTo>
                <a:lnTo>
                  <a:pt x="148" y="24"/>
                </a:lnTo>
                <a:lnTo>
                  <a:pt x="148" y="28"/>
                </a:lnTo>
                <a:lnTo>
                  <a:pt x="152" y="32"/>
                </a:lnTo>
                <a:lnTo>
                  <a:pt x="152" y="32"/>
                </a:lnTo>
                <a:lnTo>
                  <a:pt x="152" y="36"/>
                </a:lnTo>
                <a:lnTo>
                  <a:pt x="148" y="44"/>
                </a:lnTo>
                <a:lnTo>
                  <a:pt x="144" y="52"/>
                </a:lnTo>
                <a:lnTo>
                  <a:pt x="132" y="60"/>
                </a:lnTo>
                <a:lnTo>
                  <a:pt x="128" y="64"/>
                </a:lnTo>
                <a:lnTo>
                  <a:pt x="120" y="68"/>
                </a:lnTo>
                <a:lnTo>
                  <a:pt x="104" y="76"/>
                </a:lnTo>
                <a:lnTo>
                  <a:pt x="88" y="84"/>
                </a:lnTo>
                <a:lnTo>
                  <a:pt x="68" y="96"/>
                </a:lnTo>
                <a:lnTo>
                  <a:pt x="48" y="104"/>
                </a:lnTo>
                <a:lnTo>
                  <a:pt x="40" y="108"/>
                </a:lnTo>
                <a:lnTo>
                  <a:pt x="32" y="112"/>
                </a:lnTo>
                <a:lnTo>
                  <a:pt x="24" y="112"/>
                </a:lnTo>
                <a:lnTo>
                  <a:pt x="16" y="116"/>
                </a:lnTo>
                <a:lnTo>
                  <a:pt x="8" y="116"/>
                </a:lnTo>
                <a:lnTo>
                  <a:pt x="0" y="116"/>
                </a:lnTo>
                <a:lnTo>
                  <a:pt x="0" y="116"/>
                </a:lnTo>
                <a:lnTo>
                  <a:pt x="0" y="112"/>
                </a:lnTo>
                <a:lnTo>
                  <a:pt x="0" y="108"/>
                </a:lnTo>
                <a:lnTo>
                  <a:pt x="0" y="104"/>
                </a:lnTo>
                <a:lnTo>
                  <a:pt x="4" y="100"/>
                </a:lnTo>
                <a:lnTo>
                  <a:pt x="8" y="96"/>
                </a:lnTo>
                <a:lnTo>
                  <a:pt x="16" y="92"/>
                </a:lnTo>
                <a:lnTo>
                  <a:pt x="24" y="84"/>
                </a:lnTo>
                <a:lnTo>
                  <a:pt x="36" y="72"/>
                </a:lnTo>
                <a:lnTo>
                  <a:pt x="48" y="60"/>
                </a:lnTo>
                <a:lnTo>
                  <a:pt x="60" y="52"/>
                </a:lnTo>
                <a:lnTo>
                  <a:pt x="68" y="40"/>
                </a:lnTo>
                <a:lnTo>
                  <a:pt x="72" y="32"/>
                </a:lnTo>
                <a:lnTo>
                  <a:pt x="76" y="28"/>
                </a:lnTo>
                <a:lnTo>
                  <a:pt x="76" y="20"/>
                </a:lnTo>
                <a:lnTo>
                  <a:pt x="72" y="16"/>
                </a:lnTo>
                <a:lnTo>
                  <a:pt x="72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8" name="Freeform 184">
            <a:extLst>
              <a:ext uri="{FF2B5EF4-FFF2-40B4-BE49-F238E27FC236}">
                <a16:creationId xmlns:a16="http://schemas.microsoft.com/office/drawing/2014/main" xmlns="" id="{9382667B-D054-4278-91BF-55FE7CD5D902}"/>
              </a:ext>
            </a:extLst>
          </p:cNvPr>
          <p:cNvSpPr>
            <a:spLocks/>
          </p:cNvSpPr>
          <p:nvPr/>
        </p:nvSpPr>
        <p:spPr bwMode="auto">
          <a:xfrm>
            <a:off x="9117630" y="4569576"/>
            <a:ext cx="746051" cy="1738908"/>
          </a:xfrm>
          <a:custGeom>
            <a:avLst/>
            <a:gdLst>
              <a:gd name="T0" fmla="*/ 104 w 204"/>
              <a:gd name="T1" fmla="*/ 312 h 376"/>
              <a:gd name="T2" fmla="*/ 88 w 204"/>
              <a:gd name="T3" fmla="*/ 328 h 376"/>
              <a:gd name="T4" fmla="*/ 72 w 204"/>
              <a:gd name="T5" fmla="*/ 344 h 376"/>
              <a:gd name="T6" fmla="*/ 56 w 204"/>
              <a:gd name="T7" fmla="*/ 352 h 376"/>
              <a:gd name="T8" fmla="*/ 40 w 204"/>
              <a:gd name="T9" fmla="*/ 364 h 376"/>
              <a:gd name="T10" fmla="*/ 28 w 204"/>
              <a:gd name="T11" fmla="*/ 368 h 376"/>
              <a:gd name="T12" fmla="*/ 20 w 204"/>
              <a:gd name="T13" fmla="*/ 372 h 376"/>
              <a:gd name="T14" fmla="*/ 16 w 204"/>
              <a:gd name="T15" fmla="*/ 372 h 376"/>
              <a:gd name="T16" fmla="*/ 12 w 204"/>
              <a:gd name="T17" fmla="*/ 376 h 376"/>
              <a:gd name="T18" fmla="*/ 8 w 204"/>
              <a:gd name="T19" fmla="*/ 376 h 376"/>
              <a:gd name="T20" fmla="*/ 4 w 204"/>
              <a:gd name="T21" fmla="*/ 376 h 376"/>
              <a:gd name="T22" fmla="*/ 0 w 204"/>
              <a:gd name="T23" fmla="*/ 376 h 376"/>
              <a:gd name="T24" fmla="*/ 0 w 204"/>
              <a:gd name="T25" fmla="*/ 372 h 376"/>
              <a:gd name="T26" fmla="*/ 0 w 204"/>
              <a:gd name="T27" fmla="*/ 372 h 376"/>
              <a:gd name="T28" fmla="*/ 4 w 204"/>
              <a:gd name="T29" fmla="*/ 368 h 376"/>
              <a:gd name="T30" fmla="*/ 8 w 204"/>
              <a:gd name="T31" fmla="*/ 364 h 376"/>
              <a:gd name="T32" fmla="*/ 12 w 204"/>
              <a:gd name="T33" fmla="*/ 356 h 376"/>
              <a:gd name="T34" fmla="*/ 16 w 204"/>
              <a:gd name="T35" fmla="*/ 352 h 376"/>
              <a:gd name="T36" fmla="*/ 20 w 204"/>
              <a:gd name="T37" fmla="*/ 344 h 376"/>
              <a:gd name="T38" fmla="*/ 28 w 204"/>
              <a:gd name="T39" fmla="*/ 336 h 376"/>
              <a:gd name="T40" fmla="*/ 40 w 204"/>
              <a:gd name="T41" fmla="*/ 328 h 376"/>
              <a:gd name="T42" fmla="*/ 56 w 204"/>
              <a:gd name="T43" fmla="*/ 312 h 376"/>
              <a:gd name="T44" fmla="*/ 72 w 204"/>
              <a:gd name="T45" fmla="*/ 288 h 376"/>
              <a:gd name="T46" fmla="*/ 88 w 204"/>
              <a:gd name="T47" fmla="*/ 264 h 376"/>
              <a:gd name="T48" fmla="*/ 104 w 204"/>
              <a:gd name="T49" fmla="*/ 236 h 376"/>
              <a:gd name="T50" fmla="*/ 116 w 204"/>
              <a:gd name="T51" fmla="*/ 208 h 376"/>
              <a:gd name="T52" fmla="*/ 128 w 204"/>
              <a:gd name="T53" fmla="*/ 180 h 376"/>
              <a:gd name="T54" fmla="*/ 136 w 204"/>
              <a:gd name="T55" fmla="*/ 148 h 376"/>
              <a:gd name="T56" fmla="*/ 140 w 204"/>
              <a:gd name="T57" fmla="*/ 112 h 376"/>
              <a:gd name="T58" fmla="*/ 140 w 204"/>
              <a:gd name="T59" fmla="*/ 96 h 376"/>
              <a:gd name="T60" fmla="*/ 144 w 204"/>
              <a:gd name="T61" fmla="*/ 80 h 376"/>
              <a:gd name="T62" fmla="*/ 144 w 204"/>
              <a:gd name="T63" fmla="*/ 68 h 376"/>
              <a:gd name="T64" fmla="*/ 144 w 204"/>
              <a:gd name="T65" fmla="*/ 56 h 376"/>
              <a:gd name="T66" fmla="*/ 144 w 204"/>
              <a:gd name="T67" fmla="*/ 48 h 376"/>
              <a:gd name="T68" fmla="*/ 144 w 204"/>
              <a:gd name="T69" fmla="*/ 40 h 376"/>
              <a:gd name="T70" fmla="*/ 140 w 204"/>
              <a:gd name="T71" fmla="*/ 32 h 376"/>
              <a:gd name="T72" fmla="*/ 140 w 204"/>
              <a:gd name="T73" fmla="*/ 28 h 376"/>
              <a:gd name="T74" fmla="*/ 136 w 204"/>
              <a:gd name="T75" fmla="*/ 20 h 376"/>
              <a:gd name="T76" fmla="*/ 136 w 204"/>
              <a:gd name="T77" fmla="*/ 12 h 376"/>
              <a:gd name="T78" fmla="*/ 140 w 204"/>
              <a:gd name="T79" fmla="*/ 8 h 376"/>
              <a:gd name="T80" fmla="*/ 144 w 204"/>
              <a:gd name="T81" fmla="*/ 4 h 376"/>
              <a:gd name="T82" fmla="*/ 148 w 204"/>
              <a:gd name="T83" fmla="*/ 0 h 376"/>
              <a:gd name="T84" fmla="*/ 156 w 204"/>
              <a:gd name="T85" fmla="*/ 0 h 376"/>
              <a:gd name="T86" fmla="*/ 160 w 204"/>
              <a:gd name="T87" fmla="*/ 0 h 376"/>
              <a:gd name="T88" fmla="*/ 168 w 204"/>
              <a:gd name="T89" fmla="*/ 0 h 376"/>
              <a:gd name="T90" fmla="*/ 184 w 204"/>
              <a:gd name="T91" fmla="*/ 4 h 376"/>
              <a:gd name="T92" fmla="*/ 204 w 204"/>
              <a:gd name="T93" fmla="*/ 8 h 376"/>
              <a:gd name="T94" fmla="*/ 204 w 204"/>
              <a:gd name="T95" fmla="*/ 36 h 376"/>
              <a:gd name="T96" fmla="*/ 204 w 204"/>
              <a:gd name="T97" fmla="*/ 68 h 376"/>
              <a:gd name="T98" fmla="*/ 200 w 204"/>
              <a:gd name="T99" fmla="*/ 100 h 376"/>
              <a:gd name="T100" fmla="*/ 196 w 204"/>
              <a:gd name="T101" fmla="*/ 128 h 376"/>
              <a:gd name="T102" fmla="*/ 188 w 204"/>
              <a:gd name="T103" fmla="*/ 160 h 376"/>
              <a:gd name="T104" fmla="*/ 180 w 204"/>
              <a:gd name="T105" fmla="*/ 184 h 376"/>
              <a:gd name="T106" fmla="*/ 172 w 204"/>
              <a:gd name="T107" fmla="*/ 212 h 376"/>
              <a:gd name="T108" fmla="*/ 160 w 204"/>
              <a:gd name="T109" fmla="*/ 236 h 376"/>
              <a:gd name="T110" fmla="*/ 148 w 204"/>
              <a:gd name="T111" fmla="*/ 256 h 376"/>
              <a:gd name="T112" fmla="*/ 136 w 204"/>
              <a:gd name="T113" fmla="*/ 280 h 376"/>
              <a:gd name="T114" fmla="*/ 120 w 204"/>
              <a:gd name="T115" fmla="*/ 296 h 376"/>
              <a:gd name="T116" fmla="*/ 104 w 204"/>
              <a:gd name="T117" fmla="*/ 312 h 376"/>
              <a:gd name="T118" fmla="*/ 104 w 204"/>
              <a:gd name="T119" fmla="*/ 312 h 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4" h="376">
                <a:moveTo>
                  <a:pt x="104" y="312"/>
                </a:moveTo>
                <a:lnTo>
                  <a:pt x="88" y="328"/>
                </a:lnTo>
                <a:lnTo>
                  <a:pt x="72" y="344"/>
                </a:lnTo>
                <a:lnTo>
                  <a:pt x="56" y="352"/>
                </a:lnTo>
                <a:lnTo>
                  <a:pt x="40" y="364"/>
                </a:lnTo>
                <a:lnTo>
                  <a:pt x="28" y="368"/>
                </a:lnTo>
                <a:lnTo>
                  <a:pt x="20" y="372"/>
                </a:lnTo>
                <a:lnTo>
                  <a:pt x="16" y="372"/>
                </a:lnTo>
                <a:lnTo>
                  <a:pt x="12" y="376"/>
                </a:lnTo>
                <a:lnTo>
                  <a:pt x="8" y="376"/>
                </a:lnTo>
                <a:lnTo>
                  <a:pt x="4" y="376"/>
                </a:lnTo>
                <a:lnTo>
                  <a:pt x="0" y="376"/>
                </a:lnTo>
                <a:lnTo>
                  <a:pt x="0" y="372"/>
                </a:lnTo>
                <a:lnTo>
                  <a:pt x="0" y="372"/>
                </a:lnTo>
                <a:lnTo>
                  <a:pt x="4" y="368"/>
                </a:lnTo>
                <a:lnTo>
                  <a:pt x="8" y="364"/>
                </a:lnTo>
                <a:lnTo>
                  <a:pt x="12" y="356"/>
                </a:lnTo>
                <a:lnTo>
                  <a:pt x="16" y="352"/>
                </a:lnTo>
                <a:lnTo>
                  <a:pt x="20" y="344"/>
                </a:lnTo>
                <a:lnTo>
                  <a:pt x="28" y="336"/>
                </a:lnTo>
                <a:lnTo>
                  <a:pt x="40" y="328"/>
                </a:lnTo>
                <a:lnTo>
                  <a:pt x="56" y="312"/>
                </a:lnTo>
                <a:lnTo>
                  <a:pt x="72" y="288"/>
                </a:lnTo>
                <a:lnTo>
                  <a:pt x="88" y="264"/>
                </a:lnTo>
                <a:lnTo>
                  <a:pt x="104" y="236"/>
                </a:lnTo>
                <a:lnTo>
                  <a:pt x="116" y="208"/>
                </a:lnTo>
                <a:lnTo>
                  <a:pt x="128" y="180"/>
                </a:lnTo>
                <a:lnTo>
                  <a:pt x="136" y="148"/>
                </a:lnTo>
                <a:lnTo>
                  <a:pt x="140" y="112"/>
                </a:lnTo>
                <a:lnTo>
                  <a:pt x="140" y="96"/>
                </a:lnTo>
                <a:lnTo>
                  <a:pt x="144" y="80"/>
                </a:lnTo>
                <a:lnTo>
                  <a:pt x="144" y="68"/>
                </a:lnTo>
                <a:lnTo>
                  <a:pt x="144" y="56"/>
                </a:lnTo>
                <a:lnTo>
                  <a:pt x="144" y="48"/>
                </a:lnTo>
                <a:lnTo>
                  <a:pt x="144" y="40"/>
                </a:lnTo>
                <a:lnTo>
                  <a:pt x="140" y="32"/>
                </a:lnTo>
                <a:lnTo>
                  <a:pt x="140" y="28"/>
                </a:lnTo>
                <a:lnTo>
                  <a:pt x="136" y="20"/>
                </a:lnTo>
                <a:lnTo>
                  <a:pt x="136" y="12"/>
                </a:lnTo>
                <a:lnTo>
                  <a:pt x="140" y="8"/>
                </a:lnTo>
                <a:lnTo>
                  <a:pt x="144" y="4"/>
                </a:lnTo>
                <a:lnTo>
                  <a:pt x="148" y="0"/>
                </a:lnTo>
                <a:lnTo>
                  <a:pt x="156" y="0"/>
                </a:lnTo>
                <a:lnTo>
                  <a:pt x="160" y="0"/>
                </a:lnTo>
                <a:lnTo>
                  <a:pt x="168" y="0"/>
                </a:lnTo>
                <a:lnTo>
                  <a:pt x="184" y="4"/>
                </a:lnTo>
                <a:lnTo>
                  <a:pt x="204" y="8"/>
                </a:lnTo>
                <a:lnTo>
                  <a:pt x="204" y="36"/>
                </a:lnTo>
                <a:lnTo>
                  <a:pt x="204" y="68"/>
                </a:lnTo>
                <a:lnTo>
                  <a:pt x="200" y="100"/>
                </a:lnTo>
                <a:lnTo>
                  <a:pt x="196" y="128"/>
                </a:lnTo>
                <a:lnTo>
                  <a:pt x="188" y="160"/>
                </a:lnTo>
                <a:lnTo>
                  <a:pt x="180" y="184"/>
                </a:lnTo>
                <a:lnTo>
                  <a:pt x="172" y="212"/>
                </a:lnTo>
                <a:lnTo>
                  <a:pt x="160" y="236"/>
                </a:lnTo>
                <a:lnTo>
                  <a:pt x="148" y="256"/>
                </a:lnTo>
                <a:lnTo>
                  <a:pt x="136" y="280"/>
                </a:lnTo>
                <a:lnTo>
                  <a:pt x="120" y="296"/>
                </a:lnTo>
                <a:lnTo>
                  <a:pt x="104" y="312"/>
                </a:lnTo>
                <a:lnTo>
                  <a:pt x="104" y="3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Freeform 185">
            <a:extLst>
              <a:ext uri="{FF2B5EF4-FFF2-40B4-BE49-F238E27FC236}">
                <a16:creationId xmlns:a16="http://schemas.microsoft.com/office/drawing/2014/main" xmlns="" id="{21B47802-3A1C-4877-AC76-AAA14A1FEDD4}"/>
              </a:ext>
            </a:extLst>
          </p:cNvPr>
          <p:cNvSpPr>
            <a:spLocks/>
          </p:cNvSpPr>
          <p:nvPr/>
        </p:nvSpPr>
        <p:spPr bwMode="auto">
          <a:xfrm>
            <a:off x="9717397" y="4255092"/>
            <a:ext cx="819194" cy="462476"/>
          </a:xfrm>
          <a:custGeom>
            <a:avLst/>
            <a:gdLst>
              <a:gd name="T0" fmla="*/ 8 w 224"/>
              <a:gd name="T1" fmla="*/ 100 h 100"/>
              <a:gd name="T2" fmla="*/ 0 w 224"/>
              <a:gd name="T3" fmla="*/ 84 h 100"/>
              <a:gd name="T4" fmla="*/ 24 w 224"/>
              <a:gd name="T5" fmla="*/ 76 h 100"/>
              <a:gd name="T6" fmla="*/ 48 w 224"/>
              <a:gd name="T7" fmla="*/ 68 h 100"/>
              <a:gd name="T8" fmla="*/ 68 w 224"/>
              <a:gd name="T9" fmla="*/ 60 h 100"/>
              <a:gd name="T10" fmla="*/ 84 w 224"/>
              <a:gd name="T11" fmla="*/ 52 h 100"/>
              <a:gd name="T12" fmla="*/ 100 w 224"/>
              <a:gd name="T13" fmla="*/ 48 h 100"/>
              <a:gd name="T14" fmla="*/ 112 w 224"/>
              <a:gd name="T15" fmla="*/ 44 h 100"/>
              <a:gd name="T16" fmla="*/ 120 w 224"/>
              <a:gd name="T17" fmla="*/ 40 h 100"/>
              <a:gd name="T18" fmla="*/ 128 w 224"/>
              <a:gd name="T19" fmla="*/ 36 h 100"/>
              <a:gd name="T20" fmla="*/ 132 w 224"/>
              <a:gd name="T21" fmla="*/ 28 h 100"/>
              <a:gd name="T22" fmla="*/ 140 w 224"/>
              <a:gd name="T23" fmla="*/ 24 h 100"/>
              <a:gd name="T24" fmla="*/ 144 w 224"/>
              <a:gd name="T25" fmla="*/ 20 h 100"/>
              <a:gd name="T26" fmla="*/ 144 w 224"/>
              <a:gd name="T27" fmla="*/ 12 h 100"/>
              <a:gd name="T28" fmla="*/ 144 w 224"/>
              <a:gd name="T29" fmla="*/ 8 h 100"/>
              <a:gd name="T30" fmla="*/ 144 w 224"/>
              <a:gd name="T31" fmla="*/ 4 h 100"/>
              <a:gd name="T32" fmla="*/ 148 w 224"/>
              <a:gd name="T33" fmla="*/ 4 h 100"/>
              <a:gd name="T34" fmla="*/ 156 w 224"/>
              <a:gd name="T35" fmla="*/ 0 h 100"/>
              <a:gd name="T36" fmla="*/ 164 w 224"/>
              <a:gd name="T37" fmla="*/ 4 h 100"/>
              <a:gd name="T38" fmla="*/ 172 w 224"/>
              <a:gd name="T39" fmla="*/ 4 h 100"/>
              <a:gd name="T40" fmla="*/ 184 w 224"/>
              <a:gd name="T41" fmla="*/ 8 h 100"/>
              <a:gd name="T42" fmla="*/ 196 w 224"/>
              <a:gd name="T43" fmla="*/ 12 h 100"/>
              <a:gd name="T44" fmla="*/ 204 w 224"/>
              <a:gd name="T45" fmla="*/ 20 h 100"/>
              <a:gd name="T46" fmla="*/ 212 w 224"/>
              <a:gd name="T47" fmla="*/ 24 h 100"/>
              <a:gd name="T48" fmla="*/ 216 w 224"/>
              <a:gd name="T49" fmla="*/ 28 h 100"/>
              <a:gd name="T50" fmla="*/ 220 w 224"/>
              <a:gd name="T51" fmla="*/ 36 h 100"/>
              <a:gd name="T52" fmla="*/ 224 w 224"/>
              <a:gd name="T53" fmla="*/ 40 h 100"/>
              <a:gd name="T54" fmla="*/ 224 w 224"/>
              <a:gd name="T55" fmla="*/ 44 h 100"/>
              <a:gd name="T56" fmla="*/ 220 w 224"/>
              <a:gd name="T57" fmla="*/ 48 h 100"/>
              <a:gd name="T58" fmla="*/ 216 w 224"/>
              <a:gd name="T59" fmla="*/ 52 h 100"/>
              <a:gd name="T60" fmla="*/ 212 w 224"/>
              <a:gd name="T61" fmla="*/ 52 h 100"/>
              <a:gd name="T62" fmla="*/ 208 w 224"/>
              <a:gd name="T63" fmla="*/ 56 h 100"/>
              <a:gd name="T64" fmla="*/ 200 w 224"/>
              <a:gd name="T65" fmla="*/ 60 h 100"/>
              <a:gd name="T66" fmla="*/ 192 w 224"/>
              <a:gd name="T67" fmla="*/ 60 h 100"/>
              <a:gd name="T68" fmla="*/ 184 w 224"/>
              <a:gd name="T69" fmla="*/ 64 h 100"/>
              <a:gd name="T70" fmla="*/ 172 w 224"/>
              <a:gd name="T71" fmla="*/ 68 h 100"/>
              <a:gd name="T72" fmla="*/ 160 w 224"/>
              <a:gd name="T73" fmla="*/ 68 h 100"/>
              <a:gd name="T74" fmla="*/ 144 w 224"/>
              <a:gd name="T75" fmla="*/ 72 h 100"/>
              <a:gd name="T76" fmla="*/ 76 w 224"/>
              <a:gd name="T77" fmla="*/ 88 h 100"/>
              <a:gd name="T78" fmla="*/ 44 w 224"/>
              <a:gd name="T79" fmla="*/ 96 h 100"/>
              <a:gd name="T80" fmla="*/ 8 w 224"/>
              <a:gd name="T81" fmla="*/ 100 h 100"/>
              <a:gd name="T82" fmla="*/ 8 w 224"/>
              <a:gd name="T83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24" h="100">
                <a:moveTo>
                  <a:pt x="8" y="100"/>
                </a:moveTo>
                <a:lnTo>
                  <a:pt x="0" y="84"/>
                </a:lnTo>
                <a:lnTo>
                  <a:pt x="24" y="76"/>
                </a:lnTo>
                <a:lnTo>
                  <a:pt x="48" y="68"/>
                </a:lnTo>
                <a:lnTo>
                  <a:pt x="68" y="60"/>
                </a:lnTo>
                <a:lnTo>
                  <a:pt x="84" y="52"/>
                </a:lnTo>
                <a:lnTo>
                  <a:pt x="100" y="48"/>
                </a:lnTo>
                <a:lnTo>
                  <a:pt x="112" y="44"/>
                </a:lnTo>
                <a:lnTo>
                  <a:pt x="120" y="40"/>
                </a:lnTo>
                <a:lnTo>
                  <a:pt x="128" y="36"/>
                </a:lnTo>
                <a:lnTo>
                  <a:pt x="132" y="28"/>
                </a:lnTo>
                <a:lnTo>
                  <a:pt x="140" y="24"/>
                </a:lnTo>
                <a:lnTo>
                  <a:pt x="144" y="20"/>
                </a:lnTo>
                <a:lnTo>
                  <a:pt x="144" y="12"/>
                </a:lnTo>
                <a:lnTo>
                  <a:pt x="144" y="8"/>
                </a:lnTo>
                <a:lnTo>
                  <a:pt x="144" y="4"/>
                </a:lnTo>
                <a:lnTo>
                  <a:pt x="148" y="4"/>
                </a:lnTo>
                <a:lnTo>
                  <a:pt x="156" y="0"/>
                </a:lnTo>
                <a:lnTo>
                  <a:pt x="164" y="4"/>
                </a:lnTo>
                <a:lnTo>
                  <a:pt x="172" y="4"/>
                </a:lnTo>
                <a:lnTo>
                  <a:pt x="184" y="8"/>
                </a:lnTo>
                <a:lnTo>
                  <a:pt x="196" y="12"/>
                </a:lnTo>
                <a:lnTo>
                  <a:pt x="204" y="20"/>
                </a:lnTo>
                <a:lnTo>
                  <a:pt x="212" y="24"/>
                </a:lnTo>
                <a:lnTo>
                  <a:pt x="216" y="28"/>
                </a:lnTo>
                <a:lnTo>
                  <a:pt x="220" y="36"/>
                </a:lnTo>
                <a:lnTo>
                  <a:pt x="224" y="40"/>
                </a:lnTo>
                <a:lnTo>
                  <a:pt x="224" y="44"/>
                </a:lnTo>
                <a:lnTo>
                  <a:pt x="220" y="48"/>
                </a:lnTo>
                <a:lnTo>
                  <a:pt x="216" y="52"/>
                </a:lnTo>
                <a:lnTo>
                  <a:pt x="212" y="52"/>
                </a:lnTo>
                <a:lnTo>
                  <a:pt x="208" y="56"/>
                </a:lnTo>
                <a:lnTo>
                  <a:pt x="200" y="60"/>
                </a:lnTo>
                <a:lnTo>
                  <a:pt x="192" y="60"/>
                </a:lnTo>
                <a:lnTo>
                  <a:pt x="184" y="64"/>
                </a:lnTo>
                <a:lnTo>
                  <a:pt x="172" y="68"/>
                </a:lnTo>
                <a:lnTo>
                  <a:pt x="160" y="68"/>
                </a:lnTo>
                <a:lnTo>
                  <a:pt x="144" y="72"/>
                </a:lnTo>
                <a:lnTo>
                  <a:pt x="76" y="88"/>
                </a:lnTo>
                <a:lnTo>
                  <a:pt x="44" y="96"/>
                </a:lnTo>
                <a:lnTo>
                  <a:pt x="8" y="100"/>
                </a:lnTo>
                <a:lnTo>
                  <a:pt x="8" y="10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60" name="Freeform 187">
            <a:extLst>
              <a:ext uri="{FF2B5EF4-FFF2-40B4-BE49-F238E27FC236}">
                <a16:creationId xmlns:a16="http://schemas.microsoft.com/office/drawing/2014/main" xmlns="" id="{5705AD8A-0D33-4679-9536-2AE8285C139A}"/>
              </a:ext>
            </a:extLst>
          </p:cNvPr>
          <p:cNvSpPr>
            <a:spLocks/>
          </p:cNvSpPr>
          <p:nvPr/>
        </p:nvSpPr>
        <p:spPr bwMode="auto">
          <a:xfrm>
            <a:off x="9688140" y="5309537"/>
            <a:ext cx="1389704" cy="998947"/>
          </a:xfrm>
          <a:custGeom>
            <a:avLst/>
            <a:gdLst>
              <a:gd name="T0" fmla="*/ 320 w 380"/>
              <a:gd name="T1" fmla="*/ 212 h 216"/>
              <a:gd name="T2" fmla="*/ 308 w 380"/>
              <a:gd name="T3" fmla="*/ 212 h 216"/>
              <a:gd name="T4" fmla="*/ 296 w 380"/>
              <a:gd name="T5" fmla="*/ 212 h 216"/>
              <a:gd name="T6" fmla="*/ 284 w 380"/>
              <a:gd name="T7" fmla="*/ 212 h 216"/>
              <a:gd name="T8" fmla="*/ 272 w 380"/>
              <a:gd name="T9" fmla="*/ 216 h 216"/>
              <a:gd name="T10" fmla="*/ 264 w 380"/>
              <a:gd name="T11" fmla="*/ 216 h 216"/>
              <a:gd name="T12" fmla="*/ 256 w 380"/>
              <a:gd name="T13" fmla="*/ 216 h 216"/>
              <a:gd name="T14" fmla="*/ 252 w 380"/>
              <a:gd name="T15" fmla="*/ 216 h 216"/>
              <a:gd name="T16" fmla="*/ 248 w 380"/>
              <a:gd name="T17" fmla="*/ 216 h 216"/>
              <a:gd name="T18" fmla="*/ 236 w 380"/>
              <a:gd name="T19" fmla="*/ 216 h 216"/>
              <a:gd name="T20" fmla="*/ 228 w 380"/>
              <a:gd name="T21" fmla="*/ 212 h 216"/>
              <a:gd name="T22" fmla="*/ 220 w 380"/>
              <a:gd name="T23" fmla="*/ 212 h 216"/>
              <a:gd name="T24" fmla="*/ 212 w 380"/>
              <a:gd name="T25" fmla="*/ 208 h 216"/>
              <a:gd name="T26" fmla="*/ 204 w 380"/>
              <a:gd name="T27" fmla="*/ 200 h 216"/>
              <a:gd name="T28" fmla="*/ 196 w 380"/>
              <a:gd name="T29" fmla="*/ 192 h 216"/>
              <a:gd name="T30" fmla="*/ 180 w 380"/>
              <a:gd name="T31" fmla="*/ 180 h 216"/>
              <a:gd name="T32" fmla="*/ 164 w 380"/>
              <a:gd name="T33" fmla="*/ 164 h 216"/>
              <a:gd name="T34" fmla="*/ 144 w 380"/>
              <a:gd name="T35" fmla="*/ 144 h 216"/>
              <a:gd name="T36" fmla="*/ 128 w 380"/>
              <a:gd name="T37" fmla="*/ 124 h 216"/>
              <a:gd name="T38" fmla="*/ 88 w 380"/>
              <a:gd name="T39" fmla="*/ 84 h 216"/>
              <a:gd name="T40" fmla="*/ 68 w 380"/>
              <a:gd name="T41" fmla="*/ 64 h 216"/>
              <a:gd name="T42" fmla="*/ 44 w 380"/>
              <a:gd name="T43" fmla="*/ 44 h 216"/>
              <a:gd name="T44" fmla="*/ 24 w 380"/>
              <a:gd name="T45" fmla="*/ 24 h 216"/>
              <a:gd name="T46" fmla="*/ 0 w 380"/>
              <a:gd name="T47" fmla="*/ 0 h 216"/>
              <a:gd name="T48" fmla="*/ 8 w 380"/>
              <a:gd name="T49" fmla="*/ 0 h 216"/>
              <a:gd name="T50" fmla="*/ 20 w 380"/>
              <a:gd name="T51" fmla="*/ 0 h 216"/>
              <a:gd name="T52" fmla="*/ 32 w 380"/>
              <a:gd name="T53" fmla="*/ 4 h 216"/>
              <a:gd name="T54" fmla="*/ 44 w 380"/>
              <a:gd name="T55" fmla="*/ 8 h 216"/>
              <a:gd name="T56" fmla="*/ 52 w 380"/>
              <a:gd name="T57" fmla="*/ 12 h 216"/>
              <a:gd name="T58" fmla="*/ 64 w 380"/>
              <a:gd name="T59" fmla="*/ 20 h 216"/>
              <a:gd name="T60" fmla="*/ 84 w 380"/>
              <a:gd name="T61" fmla="*/ 32 h 216"/>
              <a:gd name="T62" fmla="*/ 104 w 380"/>
              <a:gd name="T63" fmla="*/ 48 h 216"/>
              <a:gd name="T64" fmla="*/ 128 w 380"/>
              <a:gd name="T65" fmla="*/ 68 h 216"/>
              <a:gd name="T66" fmla="*/ 152 w 380"/>
              <a:gd name="T67" fmla="*/ 84 h 216"/>
              <a:gd name="T68" fmla="*/ 176 w 380"/>
              <a:gd name="T69" fmla="*/ 100 h 216"/>
              <a:gd name="T70" fmla="*/ 200 w 380"/>
              <a:gd name="T71" fmla="*/ 120 h 216"/>
              <a:gd name="T72" fmla="*/ 232 w 380"/>
              <a:gd name="T73" fmla="*/ 136 h 216"/>
              <a:gd name="T74" fmla="*/ 248 w 380"/>
              <a:gd name="T75" fmla="*/ 144 h 216"/>
              <a:gd name="T76" fmla="*/ 264 w 380"/>
              <a:gd name="T77" fmla="*/ 152 h 216"/>
              <a:gd name="T78" fmla="*/ 284 w 380"/>
              <a:gd name="T79" fmla="*/ 156 h 216"/>
              <a:gd name="T80" fmla="*/ 304 w 380"/>
              <a:gd name="T81" fmla="*/ 164 h 216"/>
              <a:gd name="T82" fmla="*/ 320 w 380"/>
              <a:gd name="T83" fmla="*/ 168 h 216"/>
              <a:gd name="T84" fmla="*/ 336 w 380"/>
              <a:gd name="T85" fmla="*/ 176 h 216"/>
              <a:gd name="T86" fmla="*/ 348 w 380"/>
              <a:gd name="T87" fmla="*/ 180 h 216"/>
              <a:gd name="T88" fmla="*/ 360 w 380"/>
              <a:gd name="T89" fmla="*/ 184 h 216"/>
              <a:gd name="T90" fmla="*/ 368 w 380"/>
              <a:gd name="T91" fmla="*/ 188 h 216"/>
              <a:gd name="T92" fmla="*/ 376 w 380"/>
              <a:gd name="T93" fmla="*/ 192 h 216"/>
              <a:gd name="T94" fmla="*/ 380 w 380"/>
              <a:gd name="T95" fmla="*/ 196 h 216"/>
              <a:gd name="T96" fmla="*/ 380 w 380"/>
              <a:gd name="T97" fmla="*/ 196 h 216"/>
              <a:gd name="T98" fmla="*/ 380 w 380"/>
              <a:gd name="T99" fmla="*/ 200 h 216"/>
              <a:gd name="T100" fmla="*/ 376 w 380"/>
              <a:gd name="T101" fmla="*/ 200 h 216"/>
              <a:gd name="T102" fmla="*/ 372 w 380"/>
              <a:gd name="T103" fmla="*/ 204 h 216"/>
              <a:gd name="T104" fmla="*/ 364 w 380"/>
              <a:gd name="T105" fmla="*/ 204 h 216"/>
              <a:gd name="T106" fmla="*/ 356 w 380"/>
              <a:gd name="T107" fmla="*/ 208 h 216"/>
              <a:gd name="T108" fmla="*/ 344 w 380"/>
              <a:gd name="T109" fmla="*/ 208 h 216"/>
              <a:gd name="T110" fmla="*/ 332 w 380"/>
              <a:gd name="T111" fmla="*/ 208 h 216"/>
              <a:gd name="T112" fmla="*/ 320 w 380"/>
              <a:gd name="T113" fmla="*/ 212 h 216"/>
              <a:gd name="T114" fmla="*/ 320 w 380"/>
              <a:gd name="T115" fmla="*/ 212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80" h="216">
                <a:moveTo>
                  <a:pt x="320" y="212"/>
                </a:moveTo>
                <a:lnTo>
                  <a:pt x="308" y="212"/>
                </a:lnTo>
                <a:lnTo>
                  <a:pt x="296" y="212"/>
                </a:lnTo>
                <a:lnTo>
                  <a:pt x="284" y="212"/>
                </a:lnTo>
                <a:lnTo>
                  <a:pt x="272" y="216"/>
                </a:lnTo>
                <a:lnTo>
                  <a:pt x="264" y="216"/>
                </a:lnTo>
                <a:lnTo>
                  <a:pt x="256" y="216"/>
                </a:lnTo>
                <a:lnTo>
                  <a:pt x="252" y="216"/>
                </a:lnTo>
                <a:lnTo>
                  <a:pt x="248" y="216"/>
                </a:lnTo>
                <a:lnTo>
                  <a:pt x="236" y="216"/>
                </a:lnTo>
                <a:lnTo>
                  <a:pt x="228" y="212"/>
                </a:lnTo>
                <a:lnTo>
                  <a:pt x="220" y="212"/>
                </a:lnTo>
                <a:lnTo>
                  <a:pt x="212" y="208"/>
                </a:lnTo>
                <a:lnTo>
                  <a:pt x="204" y="200"/>
                </a:lnTo>
                <a:lnTo>
                  <a:pt x="196" y="192"/>
                </a:lnTo>
                <a:lnTo>
                  <a:pt x="180" y="180"/>
                </a:lnTo>
                <a:lnTo>
                  <a:pt x="164" y="164"/>
                </a:lnTo>
                <a:lnTo>
                  <a:pt x="144" y="144"/>
                </a:lnTo>
                <a:lnTo>
                  <a:pt x="128" y="124"/>
                </a:lnTo>
                <a:lnTo>
                  <a:pt x="88" y="84"/>
                </a:lnTo>
                <a:lnTo>
                  <a:pt x="68" y="64"/>
                </a:lnTo>
                <a:lnTo>
                  <a:pt x="44" y="44"/>
                </a:lnTo>
                <a:lnTo>
                  <a:pt x="24" y="24"/>
                </a:lnTo>
                <a:lnTo>
                  <a:pt x="0" y="0"/>
                </a:lnTo>
                <a:lnTo>
                  <a:pt x="8" y="0"/>
                </a:lnTo>
                <a:lnTo>
                  <a:pt x="20" y="0"/>
                </a:lnTo>
                <a:lnTo>
                  <a:pt x="32" y="4"/>
                </a:lnTo>
                <a:lnTo>
                  <a:pt x="44" y="8"/>
                </a:lnTo>
                <a:lnTo>
                  <a:pt x="52" y="12"/>
                </a:lnTo>
                <a:lnTo>
                  <a:pt x="64" y="20"/>
                </a:lnTo>
                <a:lnTo>
                  <a:pt x="84" y="32"/>
                </a:lnTo>
                <a:lnTo>
                  <a:pt x="104" y="48"/>
                </a:lnTo>
                <a:lnTo>
                  <a:pt x="128" y="68"/>
                </a:lnTo>
                <a:lnTo>
                  <a:pt x="152" y="84"/>
                </a:lnTo>
                <a:lnTo>
                  <a:pt x="176" y="100"/>
                </a:lnTo>
                <a:lnTo>
                  <a:pt x="200" y="120"/>
                </a:lnTo>
                <a:lnTo>
                  <a:pt x="232" y="136"/>
                </a:lnTo>
                <a:lnTo>
                  <a:pt x="248" y="144"/>
                </a:lnTo>
                <a:lnTo>
                  <a:pt x="264" y="152"/>
                </a:lnTo>
                <a:lnTo>
                  <a:pt x="284" y="156"/>
                </a:lnTo>
                <a:lnTo>
                  <a:pt x="304" y="164"/>
                </a:lnTo>
                <a:lnTo>
                  <a:pt x="320" y="168"/>
                </a:lnTo>
                <a:lnTo>
                  <a:pt x="336" y="176"/>
                </a:lnTo>
                <a:lnTo>
                  <a:pt x="348" y="180"/>
                </a:lnTo>
                <a:lnTo>
                  <a:pt x="360" y="184"/>
                </a:lnTo>
                <a:lnTo>
                  <a:pt x="368" y="188"/>
                </a:lnTo>
                <a:lnTo>
                  <a:pt x="376" y="192"/>
                </a:lnTo>
                <a:lnTo>
                  <a:pt x="380" y="196"/>
                </a:lnTo>
                <a:lnTo>
                  <a:pt x="380" y="196"/>
                </a:lnTo>
                <a:lnTo>
                  <a:pt x="380" y="200"/>
                </a:lnTo>
                <a:lnTo>
                  <a:pt x="376" y="200"/>
                </a:lnTo>
                <a:lnTo>
                  <a:pt x="372" y="204"/>
                </a:lnTo>
                <a:lnTo>
                  <a:pt x="364" y="204"/>
                </a:lnTo>
                <a:lnTo>
                  <a:pt x="356" y="208"/>
                </a:lnTo>
                <a:lnTo>
                  <a:pt x="344" y="208"/>
                </a:lnTo>
                <a:lnTo>
                  <a:pt x="332" y="208"/>
                </a:lnTo>
                <a:lnTo>
                  <a:pt x="320" y="212"/>
                </a:lnTo>
                <a:lnTo>
                  <a:pt x="320" y="2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1" name="Freeform 189">
            <a:extLst>
              <a:ext uri="{FF2B5EF4-FFF2-40B4-BE49-F238E27FC236}">
                <a16:creationId xmlns:a16="http://schemas.microsoft.com/office/drawing/2014/main" xmlns="" id="{79B7DE09-3F18-4CE1-8390-F5EBC0F72695}"/>
              </a:ext>
            </a:extLst>
          </p:cNvPr>
          <p:cNvSpPr>
            <a:spLocks/>
          </p:cNvSpPr>
          <p:nvPr/>
        </p:nvSpPr>
        <p:spPr bwMode="auto">
          <a:xfrm>
            <a:off x="8356950" y="4125599"/>
            <a:ext cx="848451" cy="1387427"/>
          </a:xfrm>
          <a:custGeom>
            <a:avLst/>
            <a:gdLst>
              <a:gd name="T0" fmla="*/ 192 w 232"/>
              <a:gd name="T1" fmla="*/ 112 h 300"/>
              <a:gd name="T2" fmla="*/ 168 w 232"/>
              <a:gd name="T3" fmla="*/ 144 h 300"/>
              <a:gd name="T4" fmla="*/ 148 w 232"/>
              <a:gd name="T5" fmla="*/ 172 h 300"/>
              <a:gd name="T6" fmla="*/ 128 w 232"/>
              <a:gd name="T7" fmla="*/ 200 h 300"/>
              <a:gd name="T8" fmla="*/ 112 w 232"/>
              <a:gd name="T9" fmla="*/ 220 h 300"/>
              <a:gd name="T10" fmla="*/ 92 w 232"/>
              <a:gd name="T11" fmla="*/ 240 h 300"/>
              <a:gd name="T12" fmla="*/ 76 w 232"/>
              <a:gd name="T13" fmla="*/ 256 h 300"/>
              <a:gd name="T14" fmla="*/ 60 w 232"/>
              <a:gd name="T15" fmla="*/ 268 h 300"/>
              <a:gd name="T16" fmla="*/ 40 w 232"/>
              <a:gd name="T17" fmla="*/ 280 h 300"/>
              <a:gd name="T18" fmla="*/ 32 w 232"/>
              <a:gd name="T19" fmla="*/ 288 h 300"/>
              <a:gd name="T20" fmla="*/ 24 w 232"/>
              <a:gd name="T21" fmla="*/ 292 h 300"/>
              <a:gd name="T22" fmla="*/ 16 w 232"/>
              <a:gd name="T23" fmla="*/ 296 h 300"/>
              <a:gd name="T24" fmla="*/ 12 w 232"/>
              <a:gd name="T25" fmla="*/ 300 h 300"/>
              <a:gd name="T26" fmla="*/ 8 w 232"/>
              <a:gd name="T27" fmla="*/ 300 h 300"/>
              <a:gd name="T28" fmla="*/ 4 w 232"/>
              <a:gd name="T29" fmla="*/ 300 h 300"/>
              <a:gd name="T30" fmla="*/ 0 w 232"/>
              <a:gd name="T31" fmla="*/ 300 h 300"/>
              <a:gd name="T32" fmla="*/ 0 w 232"/>
              <a:gd name="T33" fmla="*/ 300 h 300"/>
              <a:gd name="T34" fmla="*/ 0 w 232"/>
              <a:gd name="T35" fmla="*/ 296 h 300"/>
              <a:gd name="T36" fmla="*/ 0 w 232"/>
              <a:gd name="T37" fmla="*/ 292 h 300"/>
              <a:gd name="T38" fmla="*/ 4 w 232"/>
              <a:gd name="T39" fmla="*/ 288 h 300"/>
              <a:gd name="T40" fmla="*/ 8 w 232"/>
              <a:gd name="T41" fmla="*/ 284 h 300"/>
              <a:gd name="T42" fmla="*/ 12 w 232"/>
              <a:gd name="T43" fmla="*/ 276 h 300"/>
              <a:gd name="T44" fmla="*/ 20 w 232"/>
              <a:gd name="T45" fmla="*/ 264 h 300"/>
              <a:gd name="T46" fmla="*/ 28 w 232"/>
              <a:gd name="T47" fmla="*/ 252 h 300"/>
              <a:gd name="T48" fmla="*/ 40 w 232"/>
              <a:gd name="T49" fmla="*/ 240 h 300"/>
              <a:gd name="T50" fmla="*/ 60 w 232"/>
              <a:gd name="T51" fmla="*/ 216 h 300"/>
              <a:gd name="T52" fmla="*/ 84 w 232"/>
              <a:gd name="T53" fmla="*/ 188 h 300"/>
              <a:gd name="T54" fmla="*/ 100 w 232"/>
              <a:gd name="T55" fmla="*/ 160 h 300"/>
              <a:gd name="T56" fmla="*/ 116 w 232"/>
              <a:gd name="T57" fmla="*/ 132 h 300"/>
              <a:gd name="T58" fmla="*/ 124 w 232"/>
              <a:gd name="T59" fmla="*/ 116 h 300"/>
              <a:gd name="T60" fmla="*/ 132 w 232"/>
              <a:gd name="T61" fmla="*/ 104 h 300"/>
              <a:gd name="T62" fmla="*/ 136 w 232"/>
              <a:gd name="T63" fmla="*/ 92 h 300"/>
              <a:gd name="T64" fmla="*/ 140 w 232"/>
              <a:gd name="T65" fmla="*/ 80 h 300"/>
              <a:gd name="T66" fmla="*/ 144 w 232"/>
              <a:gd name="T67" fmla="*/ 72 h 300"/>
              <a:gd name="T68" fmla="*/ 148 w 232"/>
              <a:gd name="T69" fmla="*/ 64 h 300"/>
              <a:gd name="T70" fmla="*/ 152 w 232"/>
              <a:gd name="T71" fmla="*/ 56 h 300"/>
              <a:gd name="T72" fmla="*/ 152 w 232"/>
              <a:gd name="T73" fmla="*/ 52 h 300"/>
              <a:gd name="T74" fmla="*/ 156 w 232"/>
              <a:gd name="T75" fmla="*/ 40 h 300"/>
              <a:gd name="T76" fmla="*/ 156 w 232"/>
              <a:gd name="T77" fmla="*/ 32 h 300"/>
              <a:gd name="T78" fmla="*/ 156 w 232"/>
              <a:gd name="T79" fmla="*/ 24 h 300"/>
              <a:gd name="T80" fmla="*/ 152 w 232"/>
              <a:gd name="T81" fmla="*/ 20 h 300"/>
              <a:gd name="T82" fmla="*/ 152 w 232"/>
              <a:gd name="T83" fmla="*/ 12 h 300"/>
              <a:gd name="T84" fmla="*/ 152 w 232"/>
              <a:gd name="T85" fmla="*/ 8 h 300"/>
              <a:gd name="T86" fmla="*/ 156 w 232"/>
              <a:gd name="T87" fmla="*/ 4 h 300"/>
              <a:gd name="T88" fmla="*/ 164 w 232"/>
              <a:gd name="T89" fmla="*/ 0 h 300"/>
              <a:gd name="T90" fmla="*/ 172 w 232"/>
              <a:gd name="T91" fmla="*/ 0 h 300"/>
              <a:gd name="T92" fmla="*/ 180 w 232"/>
              <a:gd name="T93" fmla="*/ 4 h 300"/>
              <a:gd name="T94" fmla="*/ 192 w 232"/>
              <a:gd name="T95" fmla="*/ 8 h 300"/>
              <a:gd name="T96" fmla="*/ 204 w 232"/>
              <a:gd name="T97" fmla="*/ 12 h 300"/>
              <a:gd name="T98" fmla="*/ 216 w 232"/>
              <a:gd name="T99" fmla="*/ 20 h 300"/>
              <a:gd name="T100" fmla="*/ 224 w 232"/>
              <a:gd name="T101" fmla="*/ 28 h 300"/>
              <a:gd name="T102" fmla="*/ 228 w 232"/>
              <a:gd name="T103" fmla="*/ 32 h 300"/>
              <a:gd name="T104" fmla="*/ 232 w 232"/>
              <a:gd name="T105" fmla="*/ 36 h 300"/>
              <a:gd name="T106" fmla="*/ 232 w 232"/>
              <a:gd name="T107" fmla="*/ 40 h 300"/>
              <a:gd name="T108" fmla="*/ 228 w 232"/>
              <a:gd name="T109" fmla="*/ 44 h 300"/>
              <a:gd name="T110" fmla="*/ 228 w 232"/>
              <a:gd name="T111" fmla="*/ 52 h 300"/>
              <a:gd name="T112" fmla="*/ 220 w 232"/>
              <a:gd name="T113" fmla="*/ 60 h 300"/>
              <a:gd name="T114" fmla="*/ 216 w 232"/>
              <a:gd name="T115" fmla="*/ 72 h 300"/>
              <a:gd name="T116" fmla="*/ 208 w 232"/>
              <a:gd name="T117" fmla="*/ 84 h 300"/>
              <a:gd name="T118" fmla="*/ 200 w 232"/>
              <a:gd name="T119" fmla="*/ 96 h 300"/>
              <a:gd name="T120" fmla="*/ 192 w 232"/>
              <a:gd name="T121" fmla="*/ 112 h 300"/>
              <a:gd name="T122" fmla="*/ 192 w 232"/>
              <a:gd name="T123" fmla="*/ 112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32" h="300">
                <a:moveTo>
                  <a:pt x="192" y="112"/>
                </a:moveTo>
                <a:lnTo>
                  <a:pt x="168" y="144"/>
                </a:lnTo>
                <a:lnTo>
                  <a:pt x="148" y="172"/>
                </a:lnTo>
                <a:lnTo>
                  <a:pt x="128" y="200"/>
                </a:lnTo>
                <a:lnTo>
                  <a:pt x="112" y="220"/>
                </a:lnTo>
                <a:lnTo>
                  <a:pt x="92" y="240"/>
                </a:lnTo>
                <a:lnTo>
                  <a:pt x="76" y="256"/>
                </a:lnTo>
                <a:lnTo>
                  <a:pt x="60" y="268"/>
                </a:lnTo>
                <a:lnTo>
                  <a:pt x="40" y="280"/>
                </a:lnTo>
                <a:lnTo>
                  <a:pt x="32" y="288"/>
                </a:lnTo>
                <a:lnTo>
                  <a:pt x="24" y="292"/>
                </a:lnTo>
                <a:lnTo>
                  <a:pt x="16" y="296"/>
                </a:lnTo>
                <a:lnTo>
                  <a:pt x="12" y="300"/>
                </a:lnTo>
                <a:lnTo>
                  <a:pt x="8" y="300"/>
                </a:lnTo>
                <a:lnTo>
                  <a:pt x="4" y="300"/>
                </a:lnTo>
                <a:lnTo>
                  <a:pt x="0" y="300"/>
                </a:lnTo>
                <a:lnTo>
                  <a:pt x="0" y="300"/>
                </a:lnTo>
                <a:lnTo>
                  <a:pt x="0" y="296"/>
                </a:lnTo>
                <a:lnTo>
                  <a:pt x="0" y="292"/>
                </a:lnTo>
                <a:lnTo>
                  <a:pt x="4" y="288"/>
                </a:lnTo>
                <a:lnTo>
                  <a:pt x="8" y="284"/>
                </a:lnTo>
                <a:lnTo>
                  <a:pt x="12" y="276"/>
                </a:lnTo>
                <a:lnTo>
                  <a:pt x="20" y="264"/>
                </a:lnTo>
                <a:lnTo>
                  <a:pt x="28" y="252"/>
                </a:lnTo>
                <a:lnTo>
                  <a:pt x="40" y="240"/>
                </a:lnTo>
                <a:lnTo>
                  <a:pt x="60" y="216"/>
                </a:lnTo>
                <a:lnTo>
                  <a:pt x="84" y="188"/>
                </a:lnTo>
                <a:lnTo>
                  <a:pt x="100" y="160"/>
                </a:lnTo>
                <a:lnTo>
                  <a:pt x="116" y="132"/>
                </a:lnTo>
                <a:lnTo>
                  <a:pt x="124" y="116"/>
                </a:lnTo>
                <a:lnTo>
                  <a:pt x="132" y="104"/>
                </a:lnTo>
                <a:lnTo>
                  <a:pt x="136" y="92"/>
                </a:lnTo>
                <a:lnTo>
                  <a:pt x="140" y="80"/>
                </a:lnTo>
                <a:lnTo>
                  <a:pt x="144" y="72"/>
                </a:lnTo>
                <a:lnTo>
                  <a:pt x="148" y="64"/>
                </a:lnTo>
                <a:lnTo>
                  <a:pt x="152" y="56"/>
                </a:lnTo>
                <a:lnTo>
                  <a:pt x="152" y="52"/>
                </a:lnTo>
                <a:lnTo>
                  <a:pt x="156" y="40"/>
                </a:lnTo>
                <a:lnTo>
                  <a:pt x="156" y="32"/>
                </a:lnTo>
                <a:lnTo>
                  <a:pt x="156" y="24"/>
                </a:lnTo>
                <a:lnTo>
                  <a:pt x="152" y="20"/>
                </a:lnTo>
                <a:lnTo>
                  <a:pt x="152" y="12"/>
                </a:lnTo>
                <a:lnTo>
                  <a:pt x="152" y="8"/>
                </a:lnTo>
                <a:lnTo>
                  <a:pt x="156" y="4"/>
                </a:lnTo>
                <a:lnTo>
                  <a:pt x="164" y="0"/>
                </a:lnTo>
                <a:lnTo>
                  <a:pt x="172" y="0"/>
                </a:lnTo>
                <a:lnTo>
                  <a:pt x="180" y="4"/>
                </a:lnTo>
                <a:lnTo>
                  <a:pt x="192" y="8"/>
                </a:lnTo>
                <a:lnTo>
                  <a:pt x="204" y="12"/>
                </a:lnTo>
                <a:lnTo>
                  <a:pt x="216" y="20"/>
                </a:lnTo>
                <a:lnTo>
                  <a:pt x="224" y="28"/>
                </a:lnTo>
                <a:lnTo>
                  <a:pt x="228" y="32"/>
                </a:lnTo>
                <a:lnTo>
                  <a:pt x="232" y="36"/>
                </a:lnTo>
                <a:lnTo>
                  <a:pt x="232" y="40"/>
                </a:lnTo>
                <a:lnTo>
                  <a:pt x="228" y="44"/>
                </a:lnTo>
                <a:lnTo>
                  <a:pt x="228" y="52"/>
                </a:lnTo>
                <a:lnTo>
                  <a:pt x="220" y="60"/>
                </a:lnTo>
                <a:lnTo>
                  <a:pt x="216" y="72"/>
                </a:lnTo>
                <a:lnTo>
                  <a:pt x="208" y="84"/>
                </a:lnTo>
                <a:lnTo>
                  <a:pt x="200" y="96"/>
                </a:lnTo>
                <a:lnTo>
                  <a:pt x="192" y="112"/>
                </a:lnTo>
                <a:lnTo>
                  <a:pt x="192" y="1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2" name="任意多边形: 形状 161">
            <a:extLst>
              <a:ext uri="{FF2B5EF4-FFF2-40B4-BE49-F238E27FC236}">
                <a16:creationId xmlns:a16="http://schemas.microsoft.com/office/drawing/2014/main" xmlns="" id="{4B147D38-7F22-4B53-8AD1-A9EFAAF9BEC1}"/>
              </a:ext>
            </a:extLst>
          </p:cNvPr>
          <p:cNvSpPr/>
          <p:nvPr/>
        </p:nvSpPr>
        <p:spPr>
          <a:xfrm rot="21221662">
            <a:off x="2204279" y="1737652"/>
            <a:ext cx="860912" cy="237246"/>
          </a:xfrm>
          <a:custGeom>
            <a:avLst/>
            <a:gdLst>
              <a:gd name="connsiteX0" fmla="*/ 556264 w 860912"/>
              <a:gd name="connsiteY0" fmla="*/ 0 h 237246"/>
              <a:gd name="connsiteX1" fmla="*/ 570805 w 860912"/>
              <a:gd name="connsiteY1" fmla="*/ 1607 h 237246"/>
              <a:gd name="connsiteX2" fmla="*/ 585344 w 860912"/>
              <a:gd name="connsiteY2" fmla="*/ 3213 h 237246"/>
              <a:gd name="connsiteX3" fmla="*/ 614424 w 860912"/>
              <a:gd name="connsiteY3" fmla="*/ 6427 h 237246"/>
              <a:gd name="connsiteX4" fmla="*/ 656012 w 860912"/>
              <a:gd name="connsiteY4" fmla="*/ 29634 h 237246"/>
              <a:gd name="connsiteX5" fmla="*/ 697601 w 860912"/>
              <a:gd name="connsiteY5" fmla="*/ 52841 h 237246"/>
              <a:gd name="connsiteX6" fmla="*/ 753729 w 860912"/>
              <a:gd name="connsiteY6" fmla="*/ 77655 h 237246"/>
              <a:gd name="connsiteX7" fmla="*/ 807825 w 860912"/>
              <a:gd name="connsiteY7" fmla="*/ 120855 h 237246"/>
              <a:gd name="connsiteX8" fmla="*/ 834873 w 860912"/>
              <a:gd name="connsiteY8" fmla="*/ 142456 h 237246"/>
              <a:gd name="connsiteX9" fmla="*/ 847381 w 860912"/>
              <a:gd name="connsiteY9" fmla="*/ 162450 h 237246"/>
              <a:gd name="connsiteX10" fmla="*/ 859679 w 860912"/>
              <a:gd name="connsiteY10" fmla="*/ 163809 h 237246"/>
              <a:gd name="connsiteX11" fmla="*/ 860912 w 860912"/>
              <a:gd name="connsiteY11" fmla="*/ 173187 h 237246"/>
              <a:gd name="connsiteX12" fmla="*/ 859920 w 860912"/>
              <a:gd name="connsiteY12" fmla="*/ 182167 h 237246"/>
              <a:gd name="connsiteX13" fmla="*/ 501493 w 860912"/>
              <a:gd name="connsiteY13" fmla="*/ 229285 h 237246"/>
              <a:gd name="connsiteX14" fmla="*/ 502803 w 860912"/>
              <a:gd name="connsiteY14" fmla="*/ 217432 h 237246"/>
              <a:gd name="connsiteX15" fmla="*/ 519375 w 860912"/>
              <a:gd name="connsiteY15" fmla="*/ 200651 h 237246"/>
              <a:gd name="connsiteX16" fmla="*/ 521407 w 860912"/>
              <a:gd name="connsiteY16" fmla="*/ 182264 h 237246"/>
              <a:gd name="connsiteX17" fmla="*/ 506867 w 860912"/>
              <a:gd name="connsiteY17" fmla="*/ 180657 h 237246"/>
              <a:gd name="connsiteX18" fmla="*/ 492327 w 860912"/>
              <a:gd name="connsiteY18" fmla="*/ 179051 h 237246"/>
              <a:gd name="connsiteX19" fmla="*/ 463247 w 860912"/>
              <a:gd name="connsiteY19" fmla="*/ 175837 h 237246"/>
              <a:gd name="connsiteX20" fmla="*/ 446675 w 860912"/>
              <a:gd name="connsiteY20" fmla="*/ 192618 h 237246"/>
              <a:gd name="connsiteX21" fmla="*/ 417595 w 860912"/>
              <a:gd name="connsiteY21" fmla="*/ 189404 h 237246"/>
              <a:gd name="connsiteX22" fmla="*/ 386483 w 860912"/>
              <a:gd name="connsiteY22" fmla="*/ 204578 h 237246"/>
              <a:gd name="connsiteX23" fmla="*/ 357404 w 860912"/>
              <a:gd name="connsiteY23" fmla="*/ 201365 h 237246"/>
              <a:gd name="connsiteX24" fmla="*/ 311752 w 860912"/>
              <a:gd name="connsiteY24" fmla="*/ 214932 h 237246"/>
              <a:gd name="connsiteX25" fmla="*/ 282672 w 860912"/>
              <a:gd name="connsiteY25" fmla="*/ 211719 h 237246"/>
              <a:gd name="connsiteX26" fmla="*/ 251560 w 860912"/>
              <a:gd name="connsiteY26" fmla="*/ 226892 h 237246"/>
              <a:gd name="connsiteX27" fmla="*/ 222480 w 860912"/>
              <a:gd name="connsiteY27" fmla="*/ 223679 h 237246"/>
              <a:gd name="connsiteX28" fmla="*/ 193401 w 860912"/>
              <a:gd name="connsiteY28" fmla="*/ 220466 h 237246"/>
              <a:gd name="connsiteX29" fmla="*/ 176829 w 860912"/>
              <a:gd name="connsiteY29" fmla="*/ 237246 h 237246"/>
              <a:gd name="connsiteX30" fmla="*/ 162289 w 860912"/>
              <a:gd name="connsiteY30" fmla="*/ 235639 h 237246"/>
              <a:gd name="connsiteX31" fmla="*/ 147749 w 860912"/>
              <a:gd name="connsiteY31" fmla="*/ 234033 h 237246"/>
              <a:gd name="connsiteX32" fmla="*/ 104129 w 860912"/>
              <a:gd name="connsiteY32" fmla="*/ 229213 h 237246"/>
              <a:gd name="connsiteX33" fmla="*/ 62540 w 860912"/>
              <a:gd name="connsiteY33" fmla="*/ 206005 h 237246"/>
              <a:gd name="connsiteX34" fmla="*/ 33460 w 860912"/>
              <a:gd name="connsiteY34" fmla="*/ 202792 h 237246"/>
              <a:gd name="connsiteX35" fmla="*/ 6413 w 860912"/>
              <a:gd name="connsiteY35" fmla="*/ 181192 h 237246"/>
              <a:gd name="connsiteX36" fmla="*/ 10477 w 860912"/>
              <a:gd name="connsiteY36" fmla="*/ 144418 h 237246"/>
              <a:gd name="connsiteX37" fmla="*/ 0 w 860912"/>
              <a:gd name="connsiteY37" fmla="*/ 106037 h 237246"/>
              <a:gd name="connsiteX38" fmla="*/ 118352 w 860912"/>
              <a:gd name="connsiteY38" fmla="*/ 100503 h 237246"/>
              <a:gd name="connsiteX39" fmla="*/ 224195 w 860912"/>
              <a:gd name="connsiteY39" fmla="*/ 74976 h 237246"/>
              <a:gd name="connsiteX40" fmla="*/ 313466 w 860912"/>
              <a:gd name="connsiteY40" fmla="*/ 66229 h 237246"/>
              <a:gd name="connsiteX41" fmla="*/ 344578 w 860912"/>
              <a:gd name="connsiteY41" fmla="*/ 51055 h 237246"/>
              <a:gd name="connsiteX42" fmla="*/ 388198 w 860912"/>
              <a:gd name="connsiteY42" fmla="*/ 55875 h 237246"/>
              <a:gd name="connsiteX43" fmla="*/ 419310 w 860912"/>
              <a:gd name="connsiteY43" fmla="*/ 40701 h 237246"/>
              <a:gd name="connsiteX44" fmla="*/ 448390 w 860912"/>
              <a:gd name="connsiteY44" fmla="*/ 43914 h 237246"/>
              <a:gd name="connsiteX45" fmla="*/ 464961 w 860912"/>
              <a:gd name="connsiteY45" fmla="*/ 27134 h 237246"/>
              <a:gd name="connsiteX46" fmla="*/ 479501 w 860912"/>
              <a:gd name="connsiteY46" fmla="*/ 28741 h 237246"/>
              <a:gd name="connsiteX47" fmla="*/ 494041 w 860912"/>
              <a:gd name="connsiteY47" fmla="*/ 30347 h 237246"/>
              <a:gd name="connsiteX48" fmla="*/ 510613 w 860912"/>
              <a:gd name="connsiteY48" fmla="*/ 13567 h 237246"/>
              <a:gd name="connsiteX49" fmla="*/ 525153 w 860912"/>
              <a:gd name="connsiteY49" fmla="*/ 15174 h 237246"/>
              <a:gd name="connsiteX50" fmla="*/ 539693 w 860912"/>
              <a:gd name="connsiteY50" fmla="*/ 16780 h 237246"/>
              <a:gd name="connsiteX51" fmla="*/ 556264 w 860912"/>
              <a:gd name="connsiteY51" fmla="*/ 0 h 237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860912" h="237246">
                <a:moveTo>
                  <a:pt x="556264" y="0"/>
                </a:moveTo>
                <a:lnTo>
                  <a:pt x="570805" y="1607"/>
                </a:lnTo>
                <a:lnTo>
                  <a:pt x="585344" y="3213"/>
                </a:lnTo>
                <a:lnTo>
                  <a:pt x="614424" y="6427"/>
                </a:lnTo>
                <a:lnTo>
                  <a:pt x="656012" y="29634"/>
                </a:lnTo>
                <a:lnTo>
                  <a:pt x="697601" y="52841"/>
                </a:lnTo>
                <a:lnTo>
                  <a:pt x="753729" y="77655"/>
                </a:lnTo>
                <a:lnTo>
                  <a:pt x="807825" y="120855"/>
                </a:lnTo>
                <a:lnTo>
                  <a:pt x="834873" y="142456"/>
                </a:lnTo>
                <a:lnTo>
                  <a:pt x="847381" y="162450"/>
                </a:lnTo>
                <a:lnTo>
                  <a:pt x="859679" y="163809"/>
                </a:lnTo>
                <a:lnTo>
                  <a:pt x="860912" y="173187"/>
                </a:lnTo>
                <a:lnTo>
                  <a:pt x="859920" y="182167"/>
                </a:lnTo>
                <a:lnTo>
                  <a:pt x="501493" y="229285"/>
                </a:lnTo>
                <a:lnTo>
                  <a:pt x="502803" y="217432"/>
                </a:lnTo>
                <a:lnTo>
                  <a:pt x="519375" y="200651"/>
                </a:lnTo>
                <a:lnTo>
                  <a:pt x="521407" y="182264"/>
                </a:lnTo>
                <a:lnTo>
                  <a:pt x="506867" y="180657"/>
                </a:lnTo>
                <a:lnTo>
                  <a:pt x="492327" y="179051"/>
                </a:lnTo>
                <a:lnTo>
                  <a:pt x="463247" y="175837"/>
                </a:lnTo>
                <a:lnTo>
                  <a:pt x="446675" y="192618"/>
                </a:lnTo>
                <a:lnTo>
                  <a:pt x="417595" y="189404"/>
                </a:lnTo>
                <a:lnTo>
                  <a:pt x="386483" y="204578"/>
                </a:lnTo>
                <a:lnTo>
                  <a:pt x="357404" y="201365"/>
                </a:lnTo>
                <a:lnTo>
                  <a:pt x="311752" y="214932"/>
                </a:lnTo>
                <a:lnTo>
                  <a:pt x="282672" y="211719"/>
                </a:lnTo>
                <a:lnTo>
                  <a:pt x="251560" y="226892"/>
                </a:lnTo>
                <a:lnTo>
                  <a:pt x="222480" y="223679"/>
                </a:lnTo>
                <a:lnTo>
                  <a:pt x="193401" y="220466"/>
                </a:lnTo>
                <a:lnTo>
                  <a:pt x="176829" y="237246"/>
                </a:lnTo>
                <a:lnTo>
                  <a:pt x="162289" y="235639"/>
                </a:lnTo>
                <a:lnTo>
                  <a:pt x="147749" y="234033"/>
                </a:lnTo>
                <a:lnTo>
                  <a:pt x="104129" y="229213"/>
                </a:lnTo>
                <a:lnTo>
                  <a:pt x="62540" y="206005"/>
                </a:lnTo>
                <a:lnTo>
                  <a:pt x="33460" y="202792"/>
                </a:lnTo>
                <a:lnTo>
                  <a:pt x="6413" y="181192"/>
                </a:lnTo>
                <a:lnTo>
                  <a:pt x="10477" y="144418"/>
                </a:lnTo>
                <a:lnTo>
                  <a:pt x="0" y="106037"/>
                </a:lnTo>
                <a:lnTo>
                  <a:pt x="118352" y="100503"/>
                </a:lnTo>
                <a:lnTo>
                  <a:pt x="224195" y="74976"/>
                </a:lnTo>
                <a:lnTo>
                  <a:pt x="313466" y="66229"/>
                </a:lnTo>
                <a:lnTo>
                  <a:pt x="344578" y="51055"/>
                </a:lnTo>
                <a:lnTo>
                  <a:pt x="388198" y="55875"/>
                </a:lnTo>
                <a:lnTo>
                  <a:pt x="419310" y="40701"/>
                </a:lnTo>
                <a:lnTo>
                  <a:pt x="448390" y="43914"/>
                </a:lnTo>
                <a:lnTo>
                  <a:pt x="464961" y="27134"/>
                </a:lnTo>
                <a:lnTo>
                  <a:pt x="479501" y="28741"/>
                </a:lnTo>
                <a:lnTo>
                  <a:pt x="494041" y="30347"/>
                </a:lnTo>
                <a:lnTo>
                  <a:pt x="510613" y="13567"/>
                </a:lnTo>
                <a:lnTo>
                  <a:pt x="525153" y="15174"/>
                </a:lnTo>
                <a:lnTo>
                  <a:pt x="539693" y="16780"/>
                </a:lnTo>
                <a:lnTo>
                  <a:pt x="55626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4" name="任意多边形: 形状 163">
            <a:extLst>
              <a:ext uri="{FF2B5EF4-FFF2-40B4-BE49-F238E27FC236}">
                <a16:creationId xmlns:a16="http://schemas.microsoft.com/office/drawing/2014/main" xmlns="" id="{D1BFF1E2-2EB5-44F2-A742-F0C8BE873486}"/>
              </a:ext>
            </a:extLst>
          </p:cNvPr>
          <p:cNvSpPr/>
          <p:nvPr/>
        </p:nvSpPr>
        <p:spPr>
          <a:xfrm rot="21221662">
            <a:off x="9690230" y="4925978"/>
            <a:ext cx="874112" cy="270053"/>
          </a:xfrm>
          <a:custGeom>
            <a:avLst/>
            <a:gdLst>
              <a:gd name="connsiteX0" fmla="*/ 657727 w 874112"/>
              <a:gd name="connsiteY0" fmla="*/ 0 h 270053"/>
              <a:gd name="connsiteX1" fmla="*/ 672267 w 874112"/>
              <a:gd name="connsiteY1" fmla="*/ 1607 h 270053"/>
              <a:gd name="connsiteX2" fmla="*/ 699315 w 874112"/>
              <a:gd name="connsiteY2" fmla="*/ 23207 h 270053"/>
              <a:gd name="connsiteX3" fmla="*/ 726363 w 874112"/>
              <a:gd name="connsiteY3" fmla="*/ 44808 h 270053"/>
              <a:gd name="connsiteX4" fmla="*/ 767951 w 874112"/>
              <a:gd name="connsiteY4" fmla="*/ 68015 h 270053"/>
              <a:gd name="connsiteX5" fmla="*/ 792968 w 874112"/>
              <a:gd name="connsiteY5" fmla="*/ 108003 h 270053"/>
              <a:gd name="connsiteX6" fmla="*/ 834556 w 874112"/>
              <a:gd name="connsiteY6" fmla="*/ 131210 h 270053"/>
              <a:gd name="connsiteX7" fmla="*/ 861604 w 874112"/>
              <a:gd name="connsiteY7" fmla="*/ 152810 h 270053"/>
              <a:gd name="connsiteX8" fmla="*/ 874112 w 874112"/>
              <a:gd name="connsiteY8" fmla="*/ 172804 h 270053"/>
              <a:gd name="connsiteX9" fmla="*/ 872080 w 874112"/>
              <a:gd name="connsiteY9" fmla="*/ 191191 h 270053"/>
              <a:gd name="connsiteX10" fmla="*/ 870049 w 874112"/>
              <a:gd name="connsiteY10" fmla="*/ 209578 h 270053"/>
              <a:gd name="connsiteX11" fmla="*/ 853477 w 874112"/>
              <a:gd name="connsiteY11" fmla="*/ 226358 h 270053"/>
              <a:gd name="connsiteX12" fmla="*/ 851446 w 874112"/>
              <a:gd name="connsiteY12" fmla="*/ 244746 h 270053"/>
              <a:gd name="connsiteX13" fmla="*/ 820334 w 874112"/>
              <a:gd name="connsiteY13" fmla="*/ 259919 h 270053"/>
              <a:gd name="connsiteX14" fmla="*/ 810326 w 874112"/>
              <a:gd name="connsiteY14" fmla="*/ 270052 h 270053"/>
              <a:gd name="connsiteX15" fmla="*/ 510146 w 874112"/>
              <a:gd name="connsiteY15" fmla="*/ 270053 h 270053"/>
              <a:gd name="connsiteX16" fmla="*/ 510931 w 874112"/>
              <a:gd name="connsiteY16" fmla="*/ 262953 h 270053"/>
              <a:gd name="connsiteX17" fmla="*/ 512962 w 874112"/>
              <a:gd name="connsiteY17" fmla="*/ 244566 h 270053"/>
              <a:gd name="connsiteX18" fmla="*/ 483882 w 874112"/>
              <a:gd name="connsiteY18" fmla="*/ 241353 h 270053"/>
              <a:gd name="connsiteX19" fmla="*/ 454802 w 874112"/>
              <a:gd name="connsiteY19" fmla="*/ 238139 h 270053"/>
              <a:gd name="connsiteX20" fmla="*/ 423691 w 874112"/>
              <a:gd name="connsiteY20" fmla="*/ 253313 h 270053"/>
              <a:gd name="connsiteX21" fmla="*/ 394611 w 874112"/>
              <a:gd name="connsiteY21" fmla="*/ 250100 h 270053"/>
              <a:gd name="connsiteX22" fmla="*/ 365531 w 874112"/>
              <a:gd name="connsiteY22" fmla="*/ 246886 h 270053"/>
              <a:gd name="connsiteX23" fmla="*/ 336451 w 874112"/>
              <a:gd name="connsiteY23" fmla="*/ 243673 h 270053"/>
              <a:gd name="connsiteX24" fmla="*/ 292831 w 874112"/>
              <a:gd name="connsiteY24" fmla="*/ 238853 h 270053"/>
              <a:gd name="connsiteX25" fmla="*/ 247180 w 874112"/>
              <a:gd name="connsiteY25" fmla="*/ 252420 h 270053"/>
              <a:gd name="connsiteX26" fmla="*/ 189020 w 874112"/>
              <a:gd name="connsiteY26" fmla="*/ 245994 h 270053"/>
              <a:gd name="connsiteX27" fmla="*/ 130860 w 874112"/>
              <a:gd name="connsiteY27" fmla="*/ 239567 h 270053"/>
              <a:gd name="connsiteX28" fmla="*/ 72700 w 874112"/>
              <a:gd name="connsiteY28" fmla="*/ 233140 h 270053"/>
              <a:gd name="connsiteX29" fmla="*/ 0 w 874112"/>
              <a:gd name="connsiteY29" fmla="*/ 225107 h 270053"/>
              <a:gd name="connsiteX30" fmla="*/ 14223 w 874112"/>
              <a:gd name="connsiteY30" fmla="*/ 96397 h 270053"/>
              <a:gd name="connsiteX31" fmla="*/ 72383 w 874112"/>
              <a:gd name="connsiteY31" fmla="*/ 102824 h 270053"/>
              <a:gd name="connsiteX32" fmla="*/ 132575 w 874112"/>
              <a:gd name="connsiteY32" fmla="*/ 90864 h 270053"/>
              <a:gd name="connsiteX33" fmla="*/ 219814 w 874112"/>
              <a:gd name="connsiteY33" fmla="*/ 100503 h 270053"/>
              <a:gd name="connsiteX34" fmla="*/ 309085 w 874112"/>
              <a:gd name="connsiteY34" fmla="*/ 91756 h 270053"/>
              <a:gd name="connsiteX35" fmla="*/ 352705 w 874112"/>
              <a:gd name="connsiteY35" fmla="*/ 96576 h 270053"/>
              <a:gd name="connsiteX36" fmla="*/ 398357 w 874112"/>
              <a:gd name="connsiteY36" fmla="*/ 83009 h 270053"/>
              <a:gd name="connsiteX37" fmla="*/ 441977 w 874112"/>
              <a:gd name="connsiteY37" fmla="*/ 87829 h 270053"/>
              <a:gd name="connsiteX38" fmla="*/ 473089 w 874112"/>
              <a:gd name="connsiteY38" fmla="*/ 72656 h 270053"/>
              <a:gd name="connsiteX39" fmla="*/ 502169 w 874112"/>
              <a:gd name="connsiteY39" fmla="*/ 75869 h 270053"/>
              <a:gd name="connsiteX40" fmla="*/ 533280 w 874112"/>
              <a:gd name="connsiteY40" fmla="*/ 60695 h 270053"/>
              <a:gd name="connsiteX41" fmla="*/ 547820 w 874112"/>
              <a:gd name="connsiteY41" fmla="*/ 62302 h 270053"/>
              <a:gd name="connsiteX42" fmla="*/ 564392 w 874112"/>
              <a:gd name="connsiteY42" fmla="*/ 45522 h 270053"/>
              <a:gd name="connsiteX43" fmla="*/ 595504 w 874112"/>
              <a:gd name="connsiteY43" fmla="*/ 30348 h 270053"/>
              <a:gd name="connsiteX44" fmla="*/ 626616 w 874112"/>
              <a:gd name="connsiteY44" fmla="*/ 15174 h 270053"/>
              <a:gd name="connsiteX45" fmla="*/ 657727 w 874112"/>
              <a:gd name="connsiteY45" fmla="*/ 0 h 270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874112" h="270053">
                <a:moveTo>
                  <a:pt x="657727" y="0"/>
                </a:moveTo>
                <a:lnTo>
                  <a:pt x="672267" y="1607"/>
                </a:lnTo>
                <a:lnTo>
                  <a:pt x="699315" y="23207"/>
                </a:lnTo>
                <a:lnTo>
                  <a:pt x="726363" y="44808"/>
                </a:lnTo>
                <a:lnTo>
                  <a:pt x="767951" y="68015"/>
                </a:lnTo>
                <a:lnTo>
                  <a:pt x="792968" y="108003"/>
                </a:lnTo>
                <a:lnTo>
                  <a:pt x="834556" y="131210"/>
                </a:lnTo>
                <a:lnTo>
                  <a:pt x="861604" y="152810"/>
                </a:lnTo>
                <a:lnTo>
                  <a:pt x="874112" y="172804"/>
                </a:lnTo>
                <a:lnTo>
                  <a:pt x="872080" y="191191"/>
                </a:lnTo>
                <a:lnTo>
                  <a:pt x="870049" y="209578"/>
                </a:lnTo>
                <a:lnTo>
                  <a:pt x="853477" y="226358"/>
                </a:lnTo>
                <a:lnTo>
                  <a:pt x="851446" y="244746"/>
                </a:lnTo>
                <a:lnTo>
                  <a:pt x="820334" y="259919"/>
                </a:lnTo>
                <a:lnTo>
                  <a:pt x="810326" y="270052"/>
                </a:lnTo>
                <a:lnTo>
                  <a:pt x="510146" y="270053"/>
                </a:lnTo>
                <a:lnTo>
                  <a:pt x="510931" y="262953"/>
                </a:lnTo>
                <a:lnTo>
                  <a:pt x="512962" y="244566"/>
                </a:lnTo>
                <a:lnTo>
                  <a:pt x="483882" y="241353"/>
                </a:lnTo>
                <a:lnTo>
                  <a:pt x="454802" y="238139"/>
                </a:lnTo>
                <a:lnTo>
                  <a:pt x="423691" y="253313"/>
                </a:lnTo>
                <a:lnTo>
                  <a:pt x="394611" y="250100"/>
                </a:lnTo>
                <a:lnTo>
                  <a:pt x="365531" y="246886"/>
                </a:lnTo>
                <a:lnTo>
                  <a:pt x="336451" y="243673"/>
                </a:lnTo>
                <a:lnTo>
                  <a:pt x="292831" y="238853"/>
                </a:lnTo>
                <a:lnTo>
                  <a:pt x="247180" y="252420"/>
                </a:lnTo>
                <a:lnTo>
                  <a:pt x="189020" y="245994"/>
                </a:lnTo>
                <a:lnTo>
                  <a:pt x="130860" y="239567"/>
                </a:lnTo>
                <a:lnTo>
                  <a:pt x="72700" y="233140"/>
                </a:lnTo>
                <a:lnTo>
                  <a:pt x="0" y="225107"/>
                </a:lnTo>
                <a:lnTo>
                  <a:pt x="14223" y="96397"/>
                </a:lnTo>
                <a:lnTo>
                  <a:pt x="72383" y="102824"/>
                </a:lnTo>
                <a:lnTo>
                  <a:pt x="132575" y="90864"/>
                </a:lnTo>
                <a:lnTo>
                  <a:pt x="219814" y="100503"/>
                </a:lnTo>
                <a:lnTo>
                  <a:pt x="309085" y="91756"/>
                </a:lnTo>
                <a:lnTo>
                  <a:pt x="352705" y="96576"/>
                </a:lnTo>
                <a:lnTo>
                  <a:pt x="398357" y="83009"/>
                </a:lnTo>
                <a:lnTo>
                  <a:pt x="441977" y="87829"/>
                </a:lnTo>
                <a:lnTo>
                  <a:pt x="473089" y="72656"/>
                </a:lnTo>
                <a:lnTo>
                  <a:pt x="502169" y="75869"/>
                </a:lnTo>
                <a:lnTo>
                  <a:pt x="533280" y="60695"/>
                </a:lnTo>
                <a:lnTo>
                  <a:pt x="547820" y="62302"/>
                </a:lnTo>
                <a:lnTo>
                  <a:pt x="564392" y="45522"/>
                </a:lnTo>
                <a:lnTo>
                  <a:pt x="595504" y="30348"/>
                </a:lnTo>
                <a:lnTo>
                  <a:pt x="626616" y="15174"/>
                </a:lnTo>
                <a:lnTo>
                  <a:pt x="65772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5" name="任意多边形: 形状 164">
            <a:extLst>
              <a:ext uri="{FF2B5EF4-FFF2-40B4-BE49-F238E27FC236}">
                <a16:creationId xmlns:a16="http://schemas.microsoft.com/office/drawing/2014/main" xmlns="" id="{C3FEC63D-C801-42F7-AA41-DB6127417FAA}"/>
              </a:ext>
            </a:extLst>
          </p:cNvPr>
          <p:cNvSpPr/>
          <p:nvPr/>
        </p:nvSpPr>
        <p:spPr>
          <a:xfrm rot="21221662">
            <a:off x="2729581" y="5064600"/>
            <a:ext cx="444772" cy="1545117"/>
          </a:xfrm>
          <a:custGeom>
            <a:avLst/>
            <a:gdLst>
              <a:gd name="connsiteX0" fmla="*/ 178373 w 444772"/>
              <a:gd name="connsiteY0" fmla="*/ 0 h 1545117"/>
              <a:gd name="connsiteX1" fmla="*/ 444772 w 444772"/>
              <a:gd name="connsiteY1" fmla="*/ 29437 h 1545117"/>
              <a:gd name="connsiteX2" fmla="*/ 430373 w 444772"/>
              <a:gd name="connsiteY2" fmla="*/ 56656 h 1545117"/>
              <a:gd name="connsiteX3" fmla="*/ 411770 w 444772"/>
              <a:gd name="connsiteY3" fmla="*/ 91823 h 1545117"/>
              <a:gd name="connsiteX4" fmla="*/ 409739 w 444772"/>
              <a:gd name="connsiteY4" fmla="*/ 110210 h 1545117"/>
              <a:gd name="connsiteX5" fmla="*/ 389103 w 444772"/>
              <a:gd name="connsiteY5" fmla="*/ 163765 h 1545117"/>
              <a:gd name="connsiteX6" fmla="*/ 380976 w 444772"/>
              <a:gd name="connsiteY6" fmla="*/ 237313 h 1545117"/>
              <a:gd name="connsiteX7" fmla="*/ 376912 w 444772"/>
              <a:gd name="connsiteY7" fmla="*/ 274087 h 1545117"/>
              <a:gd name="connsiteX8" fmla="*/ 372849 w 444772"/>
              <a:gd name="connsiteY8" fmla="*/ 310861 h 1545117"/>
              <a:gd name="connsiteX9" fmla="*/ 381294 w 444772"/>
              <a:gd name="connsiteY9" fmla="*/ 367629 h 1545117"/>
              <a:gd name="connsiteX10" fmla="*/ 375198 w 444772"/>
              <a:gd name="connsiteY10" fmla="*/ 422791 h 1545117"/>
              <a:gd name="connsiteX11" fmla="*/ 367071 w 444772"/>
              <a:gd name="connsiteY11" fmla="*/ 496339 h 1545117"/>
              <a:gd name="connsiteX12" fmla="*/ 358944 w 444772"/>
              <a:gd name="connsiteY12" fmla="*/ 569887 h 1545117"/>
              <a:gd name="connsiteX13" fmla="*/ 350817 w 444772"/>
              <a:gd name="connsiteY13" fmla="*/ 643436 h 1545117"/>
              <a:gd name="connsiteX14" fmla="*/ 357229 w 444772"/>
              <a:gd name="connsiteY14" fmla="*/ 718591 h 1545117"/>
              <a:gd name="connsiteX15" fmla="*/ 347070 w 444772"/>
              <a:gd name="connsiteY15" fmla="*/ 810526 h 1545117"/>
              <a:gd name="connsiteX16" fmla="*/ 338943 w 444772"/>
              <a:gd name="connsiteY16" fmla="*/ 884074 h 1545117"/>
              <a:gd name="connsiteX17" fmla="*/ 330816 w 444772"/>
              <a:gd name="connsiteY17" fmla="*/ 957624 h 1545117"/>
              <a:gd name="connsiteX18" fmla="*/ 322689 w 444772"/>
              <a:gd name="connsiteY18" fmla="*/ 1031172 h 1545117"/>
              <a:gd name="connsiteX19" fmla="*/ 316594 w 444772"/>
              <a:gd name="connsiteY19" fmla="*/ 1086333 h 1545117"/>
              <a:gd name="connsiteX20" fmla="*/ 310498 w 444772"/>
              <a:gd name="connsiteY20" fmla="*/ 1141495 h 1545117"/>
              <a:gd name="connsiteX21" fmla="*/ 306435 w 444772"/>
              <a:gd name="connsiteY21" fmla="*/ 1178269 h 1545117"/>
              <a:gd name="connsiteX22" fmla="*/ 300339 w 444772"/>
              <a:gd name="connsiteY22" fmla="*/ 1233430 h 1545117"/>
              <a:gd name="connsiteX23" fmla="*/ 277673 w 444772"/>
              <a:gd name="connsiteY23" fmla="*/ 1305372 h 1545117"/>
              <a:gd name="connsiteX24" fmla="*/ 257037 w 444772"/>
              <a:gd name="connsiteY24" fmla="*/ 1358926 h 1545117"/>
              <a:gd name="connsiteX25" fmla="*/ 219830 w 444772"/>
              <a:gd name="connsiteY25" fmla="*/ 1429261 h 1545117"/>
              <a:gd name="connsiteX26" fmla="*/ 201227 w 444772"/>
              <a:gd name="connsiteY26" fmla="*/ 1464429 h 1545117"/>
              <a:gd name="connsiteX27" fmla="*/ 153544 w 444772"/>
              <a:gd name="connsiteY27" fmla="*/ 1496383 h 1545117"/>
              <a:gd name="connsiteX28" fmla="*/ 120400 w 444772"/>
              <a:gd name="connsiteY28" fmla="*/ 1529944 h 1545117"/>
              <a:gd name="connsiteX29" fmla="*/ 89288 w 444772"/>
              <a:gd name="connsiteY29" fmla="*/ 1545117 h 1545117"/>
              <a:gd name="connsiteX30" fmla="*/ 60208 w 444772"/>
              <a:gd name="connsiteY30" fmla="*/ 1541904 h 1545117"/>
              <a:gd name="connsiteX31" fmla="*/ 16589 w 444772"/>
              <a:gd name="connsiteY31" fmla="*/ 1537084 h 1545117"/>
              <a:gd name="connsiteX32" fmla="*/ 4080 w 444772"/>
              <a:gd name="connsiteY32" fmla="*/ 1517090 h 1545117"/>
              <a:gd name="connsiteX33" fmla="*/ 0 w 444772"/>
              <a:gd name="connsiteY33" fmla="*/ 1502143 h 1545117"/>
              <a:gd name="connsiteX34" fmla="*/ 39053 w 444772"/>
              <a:gd name="connsiteY34" fmla="*/ 1148723 h 1545117"/>
              <a:gd name="connsiteX35" fmla="*/ 59256 w 444772"/>
              <a:gd name="connsiteY35" fmla="*/ 1150955 h 1545117"/>
              <a:gd name="connsiteX36" fmla="*/ 73796 w 444772"/>
              <a:gd name="connsiteY36" fmla="*/ 1152562 h 1545117"/>
              <a:gd name="connsiteX37" fmla="*/ 75827 w 444772"/>
              <a:gd name="connsiteY37" fmla="*/ 1134175 h 1545117"/>
              <a:gd name="connsiteX38" fmla="*/ 79891 w 444772"/>
              <a:gd name="connsiteY38" fmla="*/ 1097401 h 1545117"/>
              <a:gd name="connsiteX39" fmla="*/ 83955 w 444772"/>
              <a:gd name="connsiteY39" fmla="*/ 1060627 h 1545117"/>
              <a:gd name="connsiteX40" fmla="*/ 90050 w 444772"/>
              <a:gd name="connsiteY40" fmla="*/ 1005465 h 1545117"/>
              <a:gd name="connsiteX41" fmla="*/ 96145 w 444772"/>
              <a:gd name="connsiteY41" fmla="*/ 950304 h 1545117"/>
              <a:gd name="connsiteX42" fmla="*/ 104272 w 444772"/>
              <a:gd name="connsiteY42" fmla="*/ 876755 h 1545117"/>
              <a:gd name="connsiteX43" fmla="*/ 114431 w 444772"/>
              <a:gd name="connsiteY43" fmla="*/ 784819 h 1545117"/>
              <a:gd name="connsiteX44" fmla="*/ 132717 w 444772"/>
              <a:gd name="connsiteY44" fmla="*/ 619336 h 1545117"/>
              <a:gd name="connsiteX45" fmla="*/ 148972 w 444772"/>
              <a:gd name="connsiteY45" fmla="*/ 472239 h 1545117"/>
              <a:gd name="connsiteX46" fmla="*/ 165226 w 444772"/>
              <a:gd name="connsiteY46" fmla="*/ 325142 h 1545117"/>
              <a:gd name="connsiteX47" fmla="*/ 162877 w 444772"/>
              <a:gd name="connsiteY47" fmla="*/ 213213 h 1545117"/>
              <a:gd name="connsiteX48" fmla="*/ 168973 w 444772"/>
              <a:gd name="connsiteY48" fmla="*/ 158052 h 1545117"/>
              <a:gd name="connsiteX49" fmla="*/ 173036 w 444772"/>
              <a:gd name="connsiteY49" fmla="*/ 121278 h 1545117"/>
              <a:gd name="connsiteX50" fmla="*/ 177100 w 444772"/>
              <a:gd name="connsiteY50" fmla="*/ 84503 h 1545117"/>
              <a:gd name="connsiteX51" fmla="*/ 181163 w 444772"/>
              <a:gd name="connsiteY51" fmla="*/ 47729 h 1545117"/>
              <a:gd name="connsiteX52" fmla="*/ 185227 w 444772"/>
              <a:gd name="connsiteY52" fmla="*/ 10955 h 1545117"/>
              <a:gd name="connsiteX53" fmla="*/ 178373 w 444772"/>
              <a:gd name="connsiteY53" fmla="*/ 0 h 15451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444772" h="1545117">
                <a:moveTo>
                  <a:pt x="178373" y="0"/>
                </a:moveTo>
                <a:lnTo>
                  <a:pt x="444772" y="29437"/>
                </a:lnTo>
                <a:lnTo>
                  <a:pt x="430373" y="56656"/>
                </a:lnTo>
                <a:lnTo>
                  <a:pt x="411770" y="91823"/>
                </a:lnTo>
                <a:lnTo>
                  <a:pt x="409739" y="110210"/>
                </a:lnTo>
                <a:lnTo>
                  <a:pt x="389103" y="163765"/>
                </a:lnTo>
                <a:lnTo>
                  <a:pt x="380976" y="237313"/>
                </a:lnTo>
                <a:lnTo>
                  <a:pt x="376912" y="274087"/>
                </a:lnTo>
                <a:lnTo>
                  <a:pt x="372849" y="310861"/>
                </a:lnTo>
                <a:lnTo>
                  <a:pt x="381294" y="367629"/>
                </a:lnTo>
                <a:lnTo>
                  <a:pt x="375198" y="422791"/>
                </a:lnTo>
                <a:lnTo>
                  <a:pt x="367071" y="496339"/>
                </a:lnTo>
                <a:lnTo>
                  <a:pt x="358944" y="569887"/>
                </a:lnTo>
                <a:lnTo>
                  <a:pt x="350817" y="643436"/>
                </a:lnTo>
                <a:lnTo>
                  <a:pt x="357229" y="718591"/>
                </a:lnTo>
                <a:lnTo>
                  <a:pt x="347070" y="810526"/>
                </a:lnTo>
                <a:lnTo>
                  <a:pt x="338943" y="884074"/>
                </a:lnTo>
                <a:lnTo>
                  <a:pt x="330816" y="957624"/>
                </a:lnTo>
                <a:lnTo>
                  <a:pt x="322689" y="1031172"/>
                </a:lnTo>
                <a:lnTo>
                  <a:pt x="316594" y="1086333"/>
                </a:lnTo>
                <a:lnTo>
                  <a:pt x="310498" y="1141495"/>
                </a:lnTo>
                <a:lnTo>
                  <a:pt x="306435" y="1178269"/>
                </a:lnTo>
                <a:lnTo>
                  <a:pt x="300339" y="1233430"/>
                </a:lnTo>
                <a:lnTo>
                  <a:pt x="277673" y="1305372"/>
                </a:lnTo>
                <a:lnTo>
                  <a:pt x="257037" y="1358926"/>
                </a:lnTo>
                <a:lnTo>
                  <a:pt x="219830" y="1429261"/>
                </a:lnTo>
                <a:lnTo>
                  <a:pt x="201227" y="1464429"/>
                </a:lnTo>
                <a:lnTo>
                  <a:pt x="153544" y="1496383"/>
                </a:lnTo>
                <a:lnTo>
                  <a:pt x="120400" y="1529944"/>
                </a:lnTo>
                <a:lnTo>
                  <a:pt x="89288" y="1545117"/>
                </a:lnTo>
                <a:lnTo>
                  <a:pt x="60208" y="1541904"/>
                </a:lnTo>
                <a:lnTo>
                  <a:pt x="16589" y="1537084"/>
                </a:lnTo>
                <a:lnTo>
                  <a:pt x="4080" y="1517090"/>
                </a:lnTo>
                <a:lnTo>
                  <a:pt x="0" y="1502143"/>
                </a:lnTo>
                <a:lnTo>
                  <a:pt x="39053" y="1148723"/>
                </a:lnTo>
                <a:lnTo>
                  <a:pt x="59256" y="1150955"/>
                </a:lnTo>
                <a:lnTo>
                  <a:pt x="73796" y="1152562"/>
                </a:lnTo>
                <a:lnTo>
                  <a:pt x="75827" y="1134175"/>
                </a:lnTo>
                <a:lnTo>
                  <a:pt x="79891" y="1097401"/>
                </a:lnTo>
                <a:lnTo>
                  <a:pt x="83955" y="1060627"/>
                </a:lnTo>
                <a:lnTo>
                  <a:pt x="90050" y="1005465"/>
                </a:lnTo>
                <a:lnTo>
                  <a:pt x="96145" y="950304"/>
                </a:lnTo>
                <a:lnTo>
                  <a:pt x="104272" y="876755"/>
                </a:lnTo>
                <a:lnTo>
                  <a:pt x="114431" y="784819"/>
                </a:lnTo>
                <a:lnTo>
                  <a:pt x="132717" y="619336"/>
                </a:lnTo>
                <a:lnTo>
                  <a:pt x="148972" y="472239"/>
                </a:lnTo>
                <a:lnTo>
                  <a:pt x="165226" y="325142"/>
                </a:lnTo>
                <a:lnTo>
                  <a:pt x="162877" y="213213"/>
                </a:lnTo>
                <a:lnTo>
                  <a:pt x="168973" y="158052"/>
                </a:lnTo>
                <a:lnTo>
                  <a:pt x="173036" y="121278"/>
                </a:lnTo>
                <a:lnTo>
                  <a:pt x="177100" y="84503"/>
                </a:lnTo>
                <a:lnTo>
                  <a:pt x="181163" y="47729"/>
                </a:lnTo>
                <a:lnTo>
                  <a:pt x="185227" y="10955"/>
                </a:lnTo>
                <a:lnTo>
                  <a:pt x="17837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6" name="任意多边形: 形状 165">
            <a:extLst>
              <a:ext uri="{FF2B5EF4-FFF2-40B4-BE49-F238E27FC236}">
                <a16:creationId xmlns:a16="http://schemas.microsoft.com/office/drawing/2014/main" xmlns="" id="{D6C8712F-053D-4A3A-BBC1-FFF55D456961}"/>
              </a:ext>
            </a:extLst>
          </p:cNvPr>
          <p:cNvSpPr/>
          <p:nvPr/>
        </p:nvSpPr>
        <p:spPr>
          <a:xfrm rot="21221662">
            <a:off x="8934811" y="5677078"/>
            <a:ext cx="465670" cy="504788"/>
          </a:xfrm>
          <a:custGeom>
            <a:avLst/>
            <a:gdLst>
              <a:gd name="connsiteX0" fmla="*/ 392970 w 465670"/>
              <a:gd name="connsiteY0" fmla="*/ 0 h 504788"/>
              <a:gd name="connsiteX1" fmla="*/ 407510 w 465670"/>
              <a:gd name="connsiteY1" fmla="*/ 1606 h 504788"/>
              <a:gd name="connsiteX2" fmla="*/ 436590 w 465670"/>
              <a:gd name="connsiteY2" fmla="*/ 4820 h 504788"/>
              <a:gd name="connsiteX3" fmla="*/ 451130 w 465670"/>
              <a:gd name="connsiteY3" fmla="*/ 6426 h 504788"/>
              <a:gd name="connsiteX4" fmla="*/ 465670 w 465670"/>
              <a:gd name="connsiteY4" fmla="*/ 8033 h 504788"/>
              <a:gd name="connsiteX5" fmla="*/ 463638 w 465670"/>
              <a:gd name="connsiteY5" fmla="*/ 26420 h 504788"/>
              <a:gd name="connsiteX6" fmla="*/ 461606 w 465670"/>
              <a:gd name="connsiteY6" fmla="*/ 44807 h 504788"/>
              <a:gd name="connsiteX7" fmla="*/ 445035 w 465670"/>
              <a:gd name="connsiteY7" fmla="*/ 61588 h 504788"/>
              <a:gd name="connsiteX8" fmla="*/ 426431 w 465670"/>
              <a:gd name="connsiteY8" fmla="*/ 96755 h 504788"/>
              <a:gd name="connsiteX9" fmla="*/ 393287 w 465670"/>
              <a:gd name="connsiteY9" fmla="*/ 130316 h 504788"/>
              <a:gd name="connsiteX10" fmla="*/ 360144 w 465670"/>
              <a:gd name="connsiteY10" fmla="*/ 163877 h 504788"/>
              <a:gd name="connsiteX11" fmla="*/ 310429 w 465670"/>
              <a:gd name="connsiteY11" fmla="*/ 214218 h 504788"/>
              <a:gd name="connsiteX12" fmla="*/ 260713 w 465670"/>
              <a:gd name="connsiteY12" fmla="*/ 264559 h 504788"/>
              <a:gd name="connsiteX13" fmla="*/ 210998 w 465670"/>
              <a:gd name="connsiteY13" fmla="*/ 314900 h 504788"/>
              <a:gd name="connsiteX14" fmla="*/ 161283 w 465670"/>
              <a:gd name="connsiteY14" fmla="*/ 365242 h 504788"/>
              <a:gd name="connsiteX15" fmla="*/ 113599 w 465670"/>
              <a:gd name="connsiteY15" fmla="*/ 397196 h 504788"/>
              <a:gd name="connsiteX16" fmla="*/ 63884 w 465670"/>
              <a:gd name="connsiteY16" fmla="*/ 447537 h 504788"/>
              <a:gd name="connsiteX17" fmla="*/ 32773 w 465670"/>
              <a:gd name="connsiteY17" fmla="*/ 462711 h 504788"/>
              <a:gd name="connsiteX18" fmla="*/ 14169 w 465670"/>
              <a:gd name="connsiteY18" fmla="*/ 497878 h 504788"/>
              <a:gd name="connsiteX19" fmla="*/ 0 w 465670"/>
              <a:gd name="connsiteY19" fmla="*/ 504788 h 504788"/>
              <a:gd name="connsiteX20" fmla="*/ 93146 w 465670"/>
              <a:gd name="connsiteY20" fmla="*/ 189720 h 504788"/>
              <a:gd name="connsiteX21" fmla="*/ 123441 w 465670"/>
              <a:gd name="connsiteY21" fmla="*/ 174944 h 504788"/>
              <a:gd name="connsiteX22" fmla="*/ 140012 w 465670"/>
              <a:gd name="connsiteY22" fmla="*/ 158164 h 504788"/>
              <a:gd name="connsiteX23" fmla="*/ 171124 w 465670"/>
              <a:gd name="connsiteY23" fmla="*/ 142990 h 504788"/>
              <a:gd name="connsiteX24" fmla="*/ 204268 w 465670"/>
              <a:gd name="connsiteY24" fmla="*/ 109429 h 504788"/>
              <a:gd name="connsiteX25" fmla="*/ 251952 w 465670"/>
              <a:gd name="connsiteY25" fmla="*/ 77475 h 504788"/>
              <a:gd name="connsiteX26" fmla="*/ 283063 w 465670"/>
              <a:gd name="connsiteY26" fmla="*/ 62301 h 504788"/>
              <a:gd name="connsiteX27" fmla="*/ 330747 w 465670"/>
              <a:gd name="connsiteY27" fmla="*/ 30347 h 504788"/>
              <a:gd name="connsiteX28" fmla="*/ 361858 w 465670"/>
              <a:gd name="connsiteY28" fmla="*/ 15173 h 504788"/>
              <a:gd name="connsiteX29" fmla="*/ 392970 w 465670"/>
              <a:gd name="connsiteY29" fmla="*/ 0 h 5047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65670" h="504788">
                <a:moveTo>
                  <a:pt x="392970" y="0"/>
                </a:moveTo>
                <a:lnTo>
                  <a:pt x="407510" y="1606"/>
                </a:lnTo>
                <a:lnTo>
                  <a:pt x="436590" y="4820"/>
                </a:lnTo>
                <a:lnTo>
                  <a:pt x="451130" y="6426"/>
                </a:lnTo>
                <a:lnTo>
                  <a:pt x="465670" y="8033"/>
                </a:lnTo>
                <a:lnTo>
                  <a:pt x="463638" y="26420"/>
                </a:lnTo>
                <a:lnTo>
                  <a:pt x="461606" y="44807"/>
                </a:lnTo>
                <a:lnTo>
                  <a:pt x="445035" y="61588"/>
                </a:lnTo>
                <a:lnTo>
                  <a:pt x="426431" y="96755"/>
                </a:lnTo>
                <a:lnTo>
                  <a:pt x="393287" y="130316"/>
                </a:lnTo>
                <a:lnTo>
                  <a:pt x="360144" y="163877"/>
                </a:lnTo>
                <a:lnTo>
                  <a:pt x="310429" y="214218"/>
                </a:lnTo>
                <a:lnTo>
                  <a:pt x="260713" y="264559"/>
                </a:lnTo>
                <a:lnTo>
                  <a:pt x="210998" y="314900"/>
                </a:lnTo>
                <a:lnTo>
                  <a:pt x="161283" y="365242"/>
                </a:lnTo>
                <a:lnTo>
                  <a:pt x="113599" y="397196"/>
                </a:lnTo>
                <a:lnTo>
                  <a:pt x="63884" y="447537"/>
                </a:lnTo>
                <a:lnTo>
                  <a:pt x="32773" y="462711"/>
                </a:lnTo>
                <a:lnTo>
                  <a:pt x="14169" y="497878"/>
                </a:lnTo>
                <a:lnTo>
                  <a:pt x="0" y="504788"/>
                </a:lnTo>
                <a:lnTo>
                  <a:pt x="93146" y="189720"/>
                </a:lnTo>
                <a:lnTo>
                  <a:pt x="123441" y="174944"/>
                </a:lnTo>
                <a:lnTo>
                  <a:pt x="140012" y="158164"/>
                </a:lnTo>
                <a:lnTo>
                  <a:pt x="171124" y="142990"/>
                </a:lnTo>
                <a:lnTo>
                  <a:pt x="204268" y="109429"/>
                </a:lnTo>
                <a:lnTo>
                  <a:pt x="251952" y="77475"/>
                </a:lnTo>
                <a:lnTo>
                  <a:pt x="283063" y="62301"/>
                </a:lnTo>
                <a:lnTo>
                  <a:pt x="330747" y="30347"/>
                </a:lnTo>
                <a:lnTo>
                  <a:pt x="361858" y="15173"/>
                </a:lnTo>
                <a:lnTo>
                  <a:pt x="39297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7" name="任意多边形: 形状 166">
            <a:extLst>
              <a:ext uri="{FF2B5EF4-FFF2-40B4-BE49-F238E27FC236}">
                <a16:creationId xmlns:a16="http://schemas.microsoft.com/office/drawing/2014/main" xmlns="" id="{8CC5116D-A45B-455B-B059-615AB4FAEB6F}"/>
              </a:ext>
            </a:extLst>
          </p:cNvPr>
          <p:cNvSpPr/>
          <p:nvPr/>
        </p:nvSpPr>
        <p:spPr>
          <a:xfrm rot="21221662">
            <a:off x="5776616" y="6075267"/>
            <a:ext cx="287616" cy="458250"/>
          </a:xfrm>
          <a:custGeom>
            <a:avLst/>
            <a:gdLst>
              <a:gd name="connsiteX0" fmla="*/ 8127 w 287616"/>
              <a:gd name="connsiteY0" fmla="*/ 0 h 458250"/>
              <a:gd name="connsiteX1" fmla="*/ 22667 w 287616"/>
              <a:gd name="connsiteY1" fmla="*/ 1606 h 458250"/>
              <a:gd name="connsiteX2" fmla="*/ 37207 w 287616"/>
              <a:gd name="connsiteY2" fmla="*/ 3213 h 458250"/>
              <a:gd name="connsiteX3" fmla="*/ 51747 w 287616"/>
              <a:gd name="connsiteY3" fmla="*/ 4820 h 458250"/>
              <a:gd name="connsiteX4" fmla="*/ 80827 w 287616"/>
              <a:gd name="connsiteY4" fmla="*/ 8033 h 458250"/>
              <a:gd name="connsiteX5" fmla="*/ 109907 w 287616"/>
              <a:gd name="connsiteY5" fmla="*/ 11246 h 458250"/>
              <a:gd name="connsiteX6" fmla="*/ 136954 w 287616"/>
              <a:gd name="connsiteY6" fmla="*/ 32847 h 458250"/>
              <a:gd name="connsiteX7" fmla="*/ 180575 w 287616"/>
              <a:gd name="connsiteY7" fmla="*/ 37667 h 458250"/>
              <a:gd name="connsiteX8" fmla="*/ 207623 w 287616"/>
              <a:gd name="connsiteY8" fmla="*/ 59267 h 458250"/>
              <a:gd name="connsiteX9" fmla="*/ 222163 w 287616"/>
              <a:gd name="connsiteY9" fmla="*/ 60874 h 458250"/>
              <a:gd name="connsiteX10" fmla="*/ 251243 w 287616"/>
              <a:gd name="connsiteY10" fmla="*/ 64087 h 458250"/>
              <a:gd name="connsiteX11" fmla="*/ 258004 w 287616"/>
              <a:gd name="connsiteY11" fmla="*/ 64834 h 458250"/>
              <a:gd name="connsiteX12" fmla="*/ 287616 w 287616"/>
              <a:gd name="connsiteY12" fmla="*/ 455158 h 458250"/>
              <a:gd name="connsiteX13" fmla="*/ 281276 w 287616"/>
              <a:gd name="connsiteY13" fmla="*/ 458250 h 458250"/>
              <a:gd name="connsiteX14" fmla="*/ 252196 w 287616"/>
              <a:gd name="connsiteY14" fmla="*/ 455036 h 458250"/>
              <a:gd name="connsiteX15" fmla="*/ 237655 w 287616"/>
              <a:gd name="connsiteY15" fmla="*/ 453429 h 458250"/>
              <a:gd name="connsiteX16" fmla="*/ 210607 w 287616"/>
              <a:gd name="connsiteY16" fmla="*/ 431829 h 458250"/>
              <a:gd name="connsiteX17" fmla="*/ 200131 w 287616"/>
              <a:gd name="connsiteY17" fmla="*/ 393448 h 458250"/>
              <a:gd name="connsiteX18" fmla="*/ 189654 w 287616"/>
              <a:gd name="connsiteY18" fmla="*/ 355067 h 458250"/>
              <a:gd name="connsiteX19" fmla="*/ 179178 w 287616"/>
              <a:gd name="connsiteY19" fmla="*/ 316686 h 458250"/>
              <a:gd name="connsiteX20" fmla="*/ 156194 w 287616"/>
              <a:gd name="connsiteY20" fmla="*/ 258312 h 458250"/>
              <a:gd name="connsiteX21" fmla="*/ 131177 w 287616"/>
              <a:gd name="connsiteY21" fmla="*/ 218324 h 458250"/>
              <a:gd name="connsiteX22" fmla="*/ 77081 w 287616"/>
              <a:gd name="connsiteY22" fmla="*/ 175123 h 458250"/>
              <a:gd name="connsiteX23" fmla="*/ 64573 w 287616"/>
              <a:gd name="connsiteY23" fmla="*/ 155130 h 458250"/>
              <a:gd name="connsiteX24" fmla="*/ 39556 w 287616"/>
              <a:gd name="connsiteY24" fmla="*/ 115142 h 458250"/>
              <a:gd name="connsiteX25" fmla="*/ 25016 w 287616"/>
              <a:gd name="connsiteY25" fmla="*/ 113536 h 458250"/>
              <a:gd name="connsiteX26" fmla="*/ 12508 w 287616"/>
              <a:gd name="connsiteY26" fmla="*/ 93542 h 458250"/>
              <a:gd name="connsiteX27" fmla="*/ 0 w 287616"/>
              <a:gd name="connsiteY27" fmla="*/ 73548 h 458250"/>
              <a:gd name="connsiteX28" fmla="*/ 2031 w 287616"/>
              <a:gd name="connsiteY28" fmla="*/ 55161 h 458250"/>
              <a:gd name="connsiteX29" fmla="*/ 4063 w 287616"/>
              <a:gd name="connsiteY29" fmla="*/ 36774 h 458250"/>
              <a:gd name="connsiteX30" fmla="*/ 6095 w 287616"/>
              <a:gd name="connsiteY30" fmla="*/ 18387 h 458250"/>
              <a:gd name="connsiteX31" fmla="*/ 8127 w 287616"/>
              <a:gd name="connsiteY31" fmla="*/ 0 h 458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87616" h="458250">
                <a:moveTo>
                  <a:pt x="8127" y="0"/>
                </a:moveTo>
                <a:lnTo>
                  <a:pt x="22667" y="1606"/>
                </a:lnTo>
                <a:lnTo>
                  <a:pt x="37207" y="3213"/>
                </a:lnTo>
                <a:lnTo>
                  <a:pt x="51747" y="4820"/>
                </a:lnTo>
                <a:lnTo>
                  <a:pt x="80827" y="8033"/>
                </a:lnTo>
                <a:lnTo>
                  <a:pt x="109907" y="11246"/>
                </a:lnTo>
                <a:lnTo>
                  <a:pt x="136954" y="32847"/>
                </a:lnTo>
                <a:lnTo>
                  <a:pt x="180575" y="37667"/>
                </a:lnTo>
                <a:lnTo>
                  <a:pt x="207623" y="59267"/>
                </a:lnTo>
                <a:lnTo>
                  <a:pt x="222163" y="60874"/>
                </a:lnTo>
                <a:lnTo>
                  <a:pt x="251243" y="64087"/>
                </a:lnTo>
                <a:lnTo>
                  <a:pt x="258004" y="64834"/>
                </a:lnTo>
                <a:lnTo>
                  <a:pt x="287616" y="455158"/>
                </a:lnTo>
                <a:lnTo>
                  <a:pt x="281276" y="458250"/>
                </a:lnTo>
                <a:lnTo>
                  <a:pt x="252196" y="455036"/>
                </a:lnTo>
                <a:lnTo>
                  <a:pt x="237655" y="453429"/>
                </a:lnTo>
                <a:lnTo>
                  <a:pt x="210607" y="431829"/>
                </a:lnTo>
                <a:lnTo>
                  <a:pt x="200131" y="393448"/>
                </a:lnTo>
                <a:lnTo>
                  <a:pt x="189654" y="355067"/>
                </a:lnTo>
                <a:lnTo>
                  <a:pt x="179178" y="316686"/>
                </a:lnTo>
                <a:lnTo>
                  <a:pt x="156194" y="258312"/>
                </a:lnTo>
                <a:lnTo>
                  <a:pt x="131177" y="218324"/>
                </a:lnTo>
                <a:lnTo>
                  <a:pt x="77081" y="175123"/>
                </a:lnTo>
                <a:lnTo>
                  <a:pt x="64573" y="155130"/>
                </a:lnTo>
                <a:lnTo>
                  <a:pt x="39556" y="115142"/>
                </a:lnTo>
                <a:lnTo>
                  <a:pt x="25016" y="113536"/>
                </a:lnTo>
                <a:lnTo>
                  <a:pt x="12508" y="93542"/>
                </a:lnTo>
                <a:lnTo>
                  <a:pt x="0" y="73548"/>
                </a:lnTo>
                <a:lnTo>
                  <a:pt x="2031" y="55161"/>
                </a:lnTo>
                <a:lnTo>
                  <a:pt x="4063" y="36774"/>
                </a:lnTo>
                <a:lnTo>
                  <a:pt x="6095" y="18387"/>
                </a:lnTo>
                <a:lnTo>
                  <a:pt x="812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8" name="任意多边形: 形状 167">
            <a:extLst>
              <a:ext uri="{FF2B5EF4-FFF2-40B4-BE49-F238E27FC236}">
                <a16:creationId xmlns:a16="http://schemas.microsoft.com/office/drawing/2014/main" xmlns="" id="{E9BBCD70-D652-4B24-B464-CCA0D632AEC6}"/>
              </a:ext>
            </a:extLst>
          </p:cNvPr>
          <p:cNvSpPr/>
          <p:nvPr/>
        </p:nvSpPr>
        <p:spPr>
          <a:xfrm rot="21221662">
            <a:off x="3075542" y="1845185"/>
            <a:ext cx="2242" cy="9378"/>
          </a:xfrm>
          <a:custGeom>
            <a:avLst/>
            <a:gdLst>
              <a:gd name="connsiteX0" fmla="*/ 0 w 2242"/>
              <a:gd name="connsiteY0" fmla="*/ 0 h 9378"/>
              <a:gd name="connsiteX1" fmla="*/ 2242 w 2242"/>
              <a:gd name="connsiteY1" fmla="*/ 247 h 9378"/>
              <a:gd name="connsiteX2" fmla="*/ 1233 w 2242"/>
              <a:gd name="connsiteY2" fmla="*/ 9378 h 9378"/>
              <a:gd name="connsiteX3" fmla="*/ 0 w 2242"/>
              <a:gd name="connsiteY3" fmla="*/ 0 h 93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42" h="9378">
                <a:moveTo>
                  <a:pt x="0" y="0"/>
                </a:moveTo>
                <a:lnTo>
                  <a:pt x="2242" y="247"/>
                </a:lnTo>
                <a:lnTo>
                  <a:pt x="1233" y="9378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9" name="任意多边形: 形状 168">
            <a:extLst>
              <a:ext uri="{FF2B5EF4-FFF2-40B4-BE49-F238E27FC236}">
                <a16:creationId xmlns:a16="http://schemas.microsoft.com/office/drawing/2014/main" xmlns="" id="{B33ECE21-7E60-4022-B84A-347C1BEC277A}"/>
              </a:ext>
            </a:extLst>
          </p:cNvPr>
          <p:cNvSpPr/>
          <p:nvPr/>
        </p:nvSpPr>
        <p:spPr>
          <a:xfrm rot="21221662">
            <a:off x="3076789" y="1854487"/>
            <a:ext cx="2135" cy="8980"/>
          </a:xfrm>
          <a:custGeom>
            <a:avLst/>
            <a:gdLst>
              <a:gd name="connsiteX0" fmla="*/ 992 w 2135"/>
              <a:gd name="connsiteY0" fmla="*/ 0 h 8980"/>
              <a:gd name="connsiteX1" fmla="*/ 2135 w 2135"/>
              <a:gd name="connsiteY1" fmla="*/ 8699 h 8980"/>
              <a:gd name="connsiteX2" fmla="*/ 0 w 2135"/>
              <a:gd name="connsiteY2" fmla="*/ 8980 h 8980"/>
              <a:gd name="connsiteX3" fmla="*/ 992 w 2135"/>
              <a:gd name="connsiteY3" fmla="*/ 0 h 8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35" h="8980">
                <a:moveTo>
                  <a:pt x="992" y="0"/>
                </a:moveTo>
                <a:lnTo>
                  <a:pt x="2135" y="8699"/>
                </a:lnTo>
                <a:lnTo>
                  <a:pt x="0" y="8980"/>
                </a:lnTo>
                <a:lnTo>
                  <a:pt x="99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0" name="任意多边形: 形状 169">
            <a:extLst>
              <a:ext uri="{FF2B5EF4-FFF2-40B4-BE49-F238E27FC236}">
                <a16:creationId xmlns:a16="http://schemas.microsoft.com/office/drawing/2014/main" xmlns="" id="{DF62B4E4-8978-4399-86D0-6014C478F846}"/>
              </a:ext>
            </a:extLst>
          </p:cNvPr>
          <p:cNvSpPr/>
          <p:nvPr/>
        </p:nvSpPr>
        <p:spPr>
          <a:xfrm rot="21221662">
            <a:off x="1784649" y="1934759"/>
            <a:ext cx="1345644" cy="891067"/>
          </a:xfrm>
          <a:custGeom>
            <a:avLst/>
            <a:gdLst>
              <a:gd name="connsiteX0" fmla="*/ 1345644 w 1345644"/>
              <a:gd name="connsiteY0" fmla="*/ 0 h 891067"/>
              <a:gd name="connsiteX1" fmla="*/ 1345613 w 1345644"/>
              <a:gd name="connsiteY1" fmla="*/ 276 h 891067"/>
              <a:gd name="connsiteX2" fmla="*/ 1343581 w 1345644"/>
              <a:gd name="connsiteY2" fmla="*/ 18663 h 891067"/>
              <a:gd name="connsiteX3" fmla="*/ 1341550 w 1345644"/>
              <a:gd name="connsiteY3" fmla="*/ 37051 h 891067"/>
              <a:gd name="connsiteX4" fmla="*/ 1339518 w 1345644"/>
              <a:gd name="connsiteY4" fmla="*/ 55438 h 891067"/>
              <a:gd name="connsiteX5" fmla="*/ 1322947 w 1345644"/>
              <a:gd name="connsiteY5" fmla="*/ 72218 h 891067"/>
              <a:gd name="connsiteX6" fmla="*/ 1293867 w 1345644"/>
              <a:gd name="connsiteY6" fmla="*/ 69005 h 891067"/>
              <a:gd name="connsiteX7" fmla="*/ 1291835 w 1345644"/>
              <a:gd name="connsiteY7" fmla="*/ 87392 h 891067"/>
              <a:gd name="connsiteX8" fmla="*/ 1260723 w 1345644"/>
              <a:gd name="connsiteY8" fmla="*/ 102566 h 891067"/>
              <a:gd name="connsiteX9" fmla="*/ 1244151 w 1345644"/>
              <a:gd name="connsiteY9" fmla="*/ 119346 h 891067"/>
              <a:gd name="connsiteX10" fmla="*/ 1225548 w 1345644"/>
              <a:gd name="connsiteY10" fmla="*/ 154513 h 891067"/>
              <a:gd name="connsiteX11" fmla="*/ 1206945 w 1345644"/>
              <a:gd name="connsiteY11" fmla="*/ 189681 h 891067"/>
              <a:gd name="connsiteX12" fmla="*/ 1188340 w 1345644"/>
              <a:gd name="connsiteY12" fmla="*/ 224848 h 891067"/>
              <a:gd name="connsiteX13" fmla="*/ 1153165 w 1345644"/>
              <a:gd name="connsiteY13" fmla="*/ 276797 h 891067"/>
              <a:gd name="connsiteX14" fmla="*/ 1132530 w 1345644"/>
              <a:gd name="connsiteY14" fmla="*/ 330352 h 891067"/>
              <a:gd name="connsiteX15" fmla="*/ 1060148 w 1345644"/>
              <a:gd name="connsiteY15" fmla="*/ 452635 h 891067"/>
              <a:gd name="connsiteX16" fmla="*/ 991829 w 1345644"/>
              <a:gd name="connsiteY16" fmla="*/ 538144 h 891067"/>
              <a:gd name="connsiteX17" fmla="*/ 892398 w 1345644"/>
              <a:gd name="connsiteY17" fmla="*/ 638826 h 891067"/>
              <a:gd name="connsiteX18" fmla="*/ 797031 w 1345644"/>
              <a:gd name="connsiteY18" fmla="*/ 702734 h 891067"/>
              <a:gd name="connsiteX19" fmla="*/ 687124 w 1345644"/>
              <a:gd name="connsiteY19" fmla="*/ 765036 h 891067"/>
              <a:gd name="connsiteX20" fmla="*/ 579249 w 1345644"/>
              <a:gd name="connsiteY20" fmla="*/ 808950 h 891067"/>
              <a:gd name="connsiteX21" fmla="*/ 473406 w 1345644"/>
              <a:gd name="connsiteY21" fmla="*/ 834478 h 891067"/>
              <a:gd name="connsiteX22" fmla="*/ 382103 w 1345644"/>
              <a:gd name="connsiteY22" fmla="*/ 861612 h 891067"/>
              <a:gd name="connsiteX23" fmla="*/ 292831 w 1345644"/>
              <a:gd name="connsiteY23" fmla="*/ 870359 h 891067"/>
              <a:gd name="connsiteX24" fmla="*/ 218100 w 1345644"/>
              <a:gd name="connsiteY24" fmla="*/ 880713 h 891067"/>
              <a:gd name="connsiteX25" fmla="*/ 143368 w 1345644"/>
              <a:gd name="connsiteY25" fmla="*/ 891067 h 891067"/>
              <a:gd name="connsiteX26" fmla="*/ 85208 w 1345644"/>
              <a:gd name="connsiteY26" fmla="*/ 884640 h 891067"/>
              <a:gd name="connsiteX27" fmla="*/ 41588 w 1345644"/>
              <a:gd name="connsiteY27" fmla="*/ 879820 h 891067"/>
              <a:gd name="connsiteX28" fmla="*/ 12509 w 1345644"/>
              <a:gd name="connsiteY28" fmla="*/ 876606 h 891067"/>
              <a:gd name="connsiteX29" fmla="*/ 0 w 1345644"/>
              <a:gd name="connsiteY29" fmla="*/ 856613 h 891067"/>
              <a:gd name="connsiteX30" fmla="*/ 4064 w 1345644"/>
              <a:gd name="connsiteY30" fmla="*/ 819838 h 891067"/>
              <a:gd name="connsiteX31" fmla="*/ 20636 w 1345644"/>
              <a:gd name="connsiteY31" fmla="*/ 803058 h 891067"/>
              <a:gd name="connsiteX32" fmla="*/ 37207 w 1345644"/>
              <a:gd name="connsiteY32" fmla="*/ 786278 h 891067"/>
              <a:gd name="connsiteX33" fmla="*/ 68319 w 1345644"/>
              <a:gd name="connsiteY33" fmla="*/ 771104 h 891067"/>
              <a:gd name="connsiteX34" fmla="*/ 99431 w 1345644"/>
              <a:gd name="connsiteY34" fmla="*/ 755930 h 891067"/>
              <a:gd name="connsiteX35" fmla="*/ 145082 w 1345644"/>
              <a:gd name="connsiteY35" fmla="*/ 742363 h 891067"/>
              <a:gd name="connsiteX36" fmla="*/ 190735 w 1345644"/>
              <a:gd name="connsiteY36" fmla="*/ 728796 h 891067"/>
              <a:gd name="connsiteX37" fmla="*/ 250925 w 1345644"/>
              <a:gd name="connsiteY37" fmla="*/ 716836 h 891067"/>
              <a:gd name="connsiteX38" fmla="*/ 371309 w 1345644"/>
              <a:gd name="connsiteY38" fmla="*/ 692915 h 891067"/>
              <a:gd name="connsiteX39" fmla="*/ 479184 w 1345644"/>
              <a:gd name="connsiteY39" fmla="*/ 649000 h 891067"/>
              <a:gd name="connsiteX40" fmla="*/ 587060 w 1345644"/>
              <a:gd name="connsiteY40" fmla="*/ 605086 h 891067"/>
              <a:gd name="connsiteX41" fmla="*/ 684457 w 1345644"/>
              <a:gd name="connsiteY41" fmla="*/ 522790 h 891067"/>
              <a:gd name="connsiteX42" fmla="*/ 732142 w 1345644"/>
              <a:gd name="connsiteY42" fmla="*/ 490836 h 891067"/>
              <a:gd name="connsiteX43" fmla="*/ 765285 w 1345644"/>
              <a:gd name="connsiteY43" fmla="*/ 457276 h 891067"/>
              <a:gd name="connsiteX44" fmla="*/ 815000 w 1345644"/>
              <a:gd name="connsiteY44" fmla="*/ 406934 h 891067"/>
              <a:gd name="connsiteX45" fmla="*/ 848144 w 1345644"/>
              <a:gd name="connsiteY45" fmla="*/ 373373 h 891067"/>
              <a:gd name="connsiteX46" fmla="*/ 868778 w 1345644"/>
              <a:gd name="connsiteY46" fmla="*/ 319819 h 891067"/>
              <a:gd name="connsiteX47" fmla="*/ 901922 w 1345644"/>
              <a:gd name="connsiteY47" fmla="*/ 286258 h 891067"/>
              <a:gd name="connsiteX48" fmla="*/ 941161 w 1345644"/>
              <a:gd name="connsiteY48" fmla="*/ 197535 h 891067"/>
              <a:gd name="connsiteX49" fmla="*/ 961797 w 1345644"/>
              <a:gd name="connsiteY49" fmla="*/ 143980 h 891067"/>
              <a:gd name="connsiteX50" fmla="*/ 965860 w 1345644"/>
              <a:gd name="connsiteY50" fmla="*/ 107206 h 891067"/>
              <a:gd name="connsiteX51" fmla="*/ 982432 w 1345644"/>
              <a:gd name="connsiteY51" fmla="*/ 90426 h 891067"/>
              <a:gd name="connsiteX52" fmla="*/ 986495 w 1345644"/>
              <a:gd name="connsiteY52" fmla="*/ 53652 h 891067"/>
              <a:gd name="connsiteX53" fmla="*/ 987217 w 1345644"/>
              <a:gd name="connsiteY53" fmla="*/ 47118 h 891067"/>
              <a:gd name="connsiteX54" fmla="*/ 1345644 w 1345644"/>
              <a:gd name="connsiteY54" fmla="*/ 0 h 891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1345644" h="891067">
                <a:moveTo>
                  <a:pt x="1345644" y="0"/>
                </a:moveTo>
                <a:lnTo>
                  <a:pt x="1345613" y="276"/>
                </a:lnTo>
                <a:lnTo>
                  <a:pt x="1343581" y="18663"/>
                </a:lnTo>
                <a:lnTo>
                  <a:pt x="1341550" y="37051"/>
                </a:lnTo>
                <a:lnTo>
                  <a:pt x="1339518" y="55438"/>
                </a:lnTo>
                <a:lnTo>
                  <a:pt x="1322947" y="72218"/>
                </a:lnTo>
                <a:lnTo>
                  <a:pt x="1293867" y="69005"/>
                </a:lnTo>
                <a:lnTo>
                  <a:pt x="1291835" y="87392"/>
                </a:lnTo>
                <a:lnTo>
                  <a:pt x="1260723" y="102566"/>
                </a:lnTo>
                <a:lnTo>
                  <a:pt x="1244151" y="119346"/>
                </a:lnTo>
                <a:lnTo>
                  <a:pt x="1225548" y="154513"/>
                </a:lnTo>
                <a:lnTo>
                  <a:pt x="1206945" y="189681"/>
                </a:lnTo>
                <a:lnTo>
                  <a:pt x="1188340" y="224848"/>
                </a:lnTo>
                <a:lnTo>
                  <a:pt x="1153165" y="276797"/>
                </a:lnTo>
                <a:lnTo>
                  <a:pt x="1132530" y="330352"/>
                </a:lnTo>
                <a:lnTo>
                  <a:pt x="1060148" y="452635"/>
                </a:lnTo>
                <a:lnTo>
                  <a:pt x="991829" y="538144"/>
                </a:lnTo>
                <a:lnTo>
                  <a:pt x="892398" y="638826"/>
                </a:lnTo>
                <a:lnTo>
                  <a:pt x="797031" y="702734"/>
                </a:lnTo>
                <a:lnTo>
                  <a:pt x="687124" y="765036"/>
                </a:lnTo>
                <a:lnTo>
                  <a:pt x="579249" y="808950"/>
                </a:lnTo>
                <a:lnTo>
                  <a:pt x="473406" y="834478"/>
                </a:lnTo>
                <a:lnTo>
                  <a:pt x="382103" y="861612"/>
                </a:lnTo>
                <a:lnTo>
                  <a:pt x="292831" y="870359"/>
                </a:lnTo>
                <a:lnTo>
                  <a:pt x="218100" y="880713"/>
                </a:lnTo>
                <a:lnTo>
                  <a:pt x="143368" y="891067"/>
                </a:lnTo>
                <a:lnTo>
                  <a:pt x="85208" y="884640"/>
                </a:lnTo>
                <a:lnTo>
                  <a:pt x="41588" y="879820"/>
                </a:lnTo>
                <a:lnTo>
                  <a:pt x="12509" y="876606"/>
                </a:lnTo>
                <a:lnTo>
                  <a:pt x="0" y="856613"/>
                </a:lnTo>
                <a:lnTo>
                  <a:pt x="4064" y="819838"/>
                </a:lnTo>
                <a:lnTo>
                  <a:pt x="20636" y="803058"/>
                </a:lnTo>
                <a:lnTo>
                  <a:pt x="37207" y="786278"/>
                </a:lnTo>
                <a:lnTo>
                  <a:pt x="68319" y="771104"/>
                </a:lnTo>
                <a:lnTo>
                  <a:pt x="99431" y="755930"/>
                </a:lnTo>
                <a:lnTo>
                  <a:pt x="145082" y="742363"/>
                </a:lnTo>
                <a:lnTo>
                  <a:pt x="190735" y="728796"/>
                </a:lnTo>
                <a:lnTo>
                  <a:pt x="250925" y="716836"/>
                </a:lnTo>
                <a:lnTo>
                  <a:pt x="371309" y="692915"/>
                </a:lnTo>
                <a:lnTo>
                  <a:pt x="479184" y="649000"/>
                </a:lnTo>
                <a:lnTo>
                  <a:pt x="587060" y="605086"/>
                </a:lnTo>
                <a:lnTo>
                  <a:pt x="684457" y="522790"/>
                </a:lnTo>
                <a:lnTo>
                  <a:pt x="732142" y="490836"/>
                </a:lnTo>
                <a:lnTo>
                  <a:pt x="765285" y="457276"/>
                </a:lnTo>
                <a:lnTo>
                  <a:pt x="815000" y="406934"/>
                </a:lnTo>
                <a:lnTo>
                  <a:pt x="848144" y="373373"/>
                </a:lnTo>
                <a:lnTo>
                  <a:pt x="868778" y="319819"/>
                </a:lnTo>
                <a:lnTo>
                  <a:pt x="901922" y="286258"/>
                </a:lnTo>
                <a:lnTo>
                  <a:pt x="941161" y="197535"/>
                </a:lnTo>
                <a:lnTo>
                  <a:pt x="961797" y="143980"/>
                </a:lnTo>
                <a:lnTo>
                  <a:pt x="965860" y="107206"/>
                </a:lnTo>
                <a:lnTo>
                  <a:pt x="982432" y="90426"/>
                </a:lnTo>
                <a:lnTo>
                  <a:pt x="986495" y="53652"/>
                </a:lnTo>
                <a:lnTo>
                  <a:pt x="987217" y="47118"/>
                </a:lnTo>
                <a:lnTo>
                  <a:pt x="134564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72" name="任意多边形: 形状 171">
            <a:extLst>
              <a:ext uri="{FF2B5EF4-FFF2-40B4-BE49-F238E27FC236}">
                <a16:creationId xmlns:a16="http://schemas.microsoft.com/office/drawing/2014/main" xmlns="" id="{08593350-9C37-4363-86A2-22B8EA28419C}"/>
              </a:ext>
            </a:extLst>
          </p:cNvPr>
          <p:cNvSpPr/>
          <p:nvPr/>
        </p:nvSpPr>
        <p:spPr>
          <a:xfrm rot="21221662">
            <a:off x="2131952" y="4856787"/>
            <a:ext cx="971828" cy="277509"/>
          </a:xfrm>
          <a:custGeom>
            <a:avLst/>
            <a:gdLst>
              <a:gd name="connsiteX0" fmla="*/ 701346 w 971828"/>
              <a:gd name="connsiteY0" fmla="*/ 0 h 277509"/>
              <a:gd name="connsiteX1" fmla="*/ 730426 w 971828"/>
              <a:gd name="connsiteY1" fmla="*/ 3214 h 277509"/>
              <a:gd name="connsiteX2" fmla="*/ 757475 w 971828"/>
              <a:gd name="connsiteY2" fmla="*/ 24814 h 277509"/>
              <a:gd name="connsiteX3" fmla="*/ 813603 w 971828"/>
              <a:gd name="connsiteY3" fmla="*/ 49628 h 277509"/>
              <a:gd name="connsiteX4" fmla="*/ 867699 w 971828"/>
              <a:gd name="connsiteY4" fmla="*/ 92829 h 277509"/>
              <a:gd name="connsiteX5" fmla="*/ 907255 w 971828"/>
              <a:gd name="connsiteY5" fmla="*/ 134423 h 277509"/>
              <a:gd name="connsiteX6" fmla="*/ 946811 w 971828"/>
              <a:gd name="connsiteY6" fmla="*/ 176017 h 277509"/>
              <a:gd name="connsiteX7" fmla="*/ 959320 w 971828"/>
              <a:gd name="connsiteY7" fmla="*/ 196011 h 277509"/>
              <a:gd name="connsiteX8" fmla="*/ 957288 w 971828"/>
              <a:gd name="connsiteY8" fmla="*/ 214398 h 277509"/>
              <a:gd name="connsiteX9" fmla="*/ 971828 w 971828"/>
              <a:gd name="connsiteY9" fmla="*/ 216005 h 277509"/>
              <a:gd name="connsiteX10" fmla="*/ 969796 w 971828"/>
              <a:gd name="connsiteY10" fmla="*/ 234392 h 277509"/>
              <a:gd name="connsiteX11" fmla="*/ 967764 w 971828"/>
              <a:gd name="connsiteY11" fmla="*/ 252779 h 277509"/>
              <a:gd name="connsiteX12" fmla="*/ 951193 w 971828"/>
              <a:gd name="connsiteY12" fmla="*/ 269560 h 277509"/>
              <a:gd name="connsiteX13" fmla="*/ 946987 w 971828"/>
              <a:gd name="connsiteY13" fmla="*/ 277509 h 277509"/>
              <a:gd name="connsiteX14" fmla="*/ 680588 w 971828"/>
              <a:gd name="connsiteY14" fmla="*/ 248072 h 277509"/>
              <a:gd name="connsiteX15" fmla="*/ 674933 w 971828"/>
              <a:gd name="connsiteY15" fmla="*/ 239033 h 277509"/>
              <a:gd name="connsiteX16" fmla="*/ 676965 w 971828"/>
              <a:gd name="connsiteY16" fmla="*/ 220645 h 277509"/>
              <a:gd name="connsiteX17" fmla="*/ 662425 w 971828"/>
              <a:gd name="connsiteY17" fmla="*/ 219039 h 277509"/>
              <a:gd name="connsiteX18" fmla="*/ 631314 w 971828"/>
              <a:gd name="connsiteY18" fmla="*/ 234213 h 277509"/>
              <a:gd name="connsiteX19" fmla="*/ 616773 w 971828"/>
              <a:gd name="connsiteY19" fmla="*/ 232607 h 277509"/>
              <a:gd name="connsiteX20" fmla="*/ 573154 w 971828"/>
              <a:gd name="connsiteY20" fmla="*/ 227787 h 277509"/>
              <a:gd name="connsiteX21" fmla="*/ 544074 w 971828"/>
              <a:gd name="connsiteY21" fmla="*/ 224573 h 277509"/>
              <a:gd name="connsiteX22" fmla="*/ 498422 w 971828"/>
              <a:gd name="connsiteY22" fmla="*/ 238140 h 277509"/>
              <a:gd name="connsiteX23" fmla="*/ 440262 w 971828"/>
              <a:gd name="connsiteY23" fmla="*/ 231714 h 277509"/>
              <a:gd name="connsiteX24" fmla="*/ 336451 w 971828"/>
              <a:gd name="connsiteY24" fmla="*/ 238854 h 277509"/>
              <a:gd name="connsiteX25" fmla="*/ 234670 w 971828"/>
              <a:gd name="connsiteY25" fmla="*/ 227607 h 277509"/>
              <a:gd name="connsiteX26" fmla="*/ 116320 w 971828"/>
              <a:gd name="connsiteY26" fmla="*/ 233141 h 277509"/>
              <a:gd name="connsiteX27" fmla="*/ 0 w 971828"/>
              <a:gd name="connsiteY27" fmla="*/ 220288 h 277509"/>
              <a:gd name="connsiteX28" fmla="*/ 14222 w 971828"/>
              <a:gd name="connsiteY28" fmla="*/ 91577 h 277509"/>
              <a:gd name="connsiteX29" fmla="*/ 101462 w 971828"/>
              <a:gd name="connsiteY29" fmla="*/ 101217 h 277509"/>
              <a:gd name="connsiteX30" fmla="*/ 190734 w 971828"/>
              <a:gd name="connsiteY30" fmla="*/ 92470 h 277509"/>
              <a:gd name="connsiteX31" fmla="*/ 294545 w 971828"/>
              <a:gd name="connsiteY31" fmla="*/ 85330 h 277509"/>
              <a:gd name="connsiteX32" fmla="*/ 398357 w 971828"/>
              <a:gd name="connsiteY32" fmla="*/ 78189 h 277509"/>
              <a:gd name="connsiteX33" fmla="*/ 441976 w 971828"/>
              <a:gd name="connsiteY33" fmla="*/ 83009 h 277509"/>
              <a:gd name="connsiteX34" fmla="*/ 487628 w 971828"/>
              <a:gd name="connsiteY34" fmla="*/ 69442 h 277509"/>
              <a:gd name="connsiteX35" fmla="*/ 531248 w 971828"/>
              <a:gd name="connsiteY35" fmla="*/ 74262 h 277509"/>
              <a:gd name="connsiteX36" fmla="*/ 560328 w 971828"/>
              <a:gd name="connsiteY36" fmla="*/ 77476 h 277509"/>
              <a:gd name="connsiteX37" fmla="*/ 591440 w 971828"/>
              <a:gd name="connsiteY37" fmla="*/ 62302 h 277509"/>
              <a:gd name="connsiteX38" fmla="*/ 605979 w 971828"/>
              <a:gd name="connsiteY38" fmla="*/ 63909 h 277509"/>
              <a:gd name="connsiteX39" fmla="*/ 622551 w 971828"/>
              <a:gd name="connsiteY39" fmla="*/ 47128 h 277509"/>
              <a:gd name="connsiteX40" fmla="*/ 637091 w 971828"/>
              <a:gd name="connsiteY40" fmla="*/ 48735 h 277509"/>
              <a:gd name="connsiteX41" fmla="*/ 639123 w 971828"/>
              <a:gd name="connsiteY41" fmla="*/ 30348 h 277509"/>
              <a:gd name="connsiteX42" fmla="*/ 653663 w 971828"/>
              <a:gd name="connsiteY42" fmla="*/ 31954 h 277509"/>
              <a:gd name="connsiteX43" fmla="*/ 670235 w 971828"/>
              <a:gd name="connsiteY43" fmla="*/ 15174 h 277509"/>
              <a:gd name="connsiteX44" fmla="*/ 701346 w 971828"/>
              <a:gd name="connsiteY44" fmla="*/ 0 h 277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971828" h="277509">
                <a:moveTo>
                  <a:pt x="701346" y="0"/>
                </a:moveTo>
                <a:lnTo>
                  <a:pt x="730426" y="3214"/>
                </a:lnTo>
                <a:lnTo>
                  <a:pt x="757475" y="24814"/>
                </a:lnTo>
                <a:lnTo>
                  <a:pt x="813603" y="49628"/>
                </a:lnTo>
                <a:lnTo>
                  <a:pt x="867699" y="92829"/>
                </a:lnTo>
                <a:lnTo>
                  <a:pt x="907255" y="134423"/>
                </a:lnTo>
                <a:lnTo>
                  <a:pt x="946811" y="176017"/>
                </a:lnTo>
                <a:lnTo>
                  <a:pt x="959320" y="196011"/>
                </a:lnTo>
                <a:lnTo>
                  <a:pt x="957288" y="214398"/>
                </a:lnTo>
                <a:lnTo>
                  <a:pt x="971828" y="216005"/>
                </a:lnTo>
                <a:lnTo>
                  <a:pt x="969796" y="234392"/>
                </a:lnTo>
                <a:lnTo>
                  <a:pt x="967764" y="252779"/>
                </a:lnTo>
                <a:lnTo>
                  <a:pt x="951193" y="269560"/>
                </a:lnTo>
                <a:lnTo>
                  <a:pt x="946987" y="277509"/>
                </a:lnTo>
                <a:lnTo>
                  <a:pt x="680588" y="248072"/>
                </a:lnTo>
                <a:lnTo>
                  <a:pt x="674933" y="239033"/>
                </a:lnTo>
                <a:lnTo>
                  <a:pt x="676965" y="220645"/>
                </a:lnTo>
                <a:lnTo>
                  <a:pt x="662425" y="219039"/>
                </a:lnTo>
                <a:lnTo>
                  <a:pt x="631314" y="234213"/>
                </a:lnTo>
                <a:lnTo>
                  <a:pt x="616773" y="232607"/>
                </a:lnTo>
                <a:lnTo>
                  <a:pt x="573154" y="227787"/>
                </a:lnTo>
                <a:lnTo>
                  <a:pt x="544074" y="224573"/>
                </a:lnTo>
                <a:lnTo>
                  <a:pt x="498422" y="238140"/>
                </a:lnTo>
                <a:lnTo>
                  <a:pt x="440262" y="231714"/>
                </a:lnTo>
                <a:lnTo>
                  <a:pt x="336451" y="238854"/>
                </a:lnTo>
                <a:lnTo>
                  <a:pt x="234670" y="227607"/>
                </a:lnTo>
                <a:lnTo>
                  <a:pt x="116320" y="233141"/>
                </a:lnTo>
                <a:lnTo>
                  <a:pt x="0" y="220288"/>
                </a:lnTo>
                <a:lnTo>
                  <a:pt x="14222" y="91577"/>
                </a:lnTo>
                <a:lnTo>
                  <a:pt x="101462" y="101217"/>
                </a:lnTo>
                <a:lnTo>
                  <a:pt x="190734" y="92470"/>
                </a:lnTo>
                <a:lnTo>
                  <a:pt x="294545" y="85330"/>
                </a:lnTo>
                <a:lnTo>
                  <a:pt x="398357" y="78189"/>
                </a:lnTo>
                <a:lnTo>
                  <a:pt x="441976" y="83009"/>
                </a:lnTo>
                <a:lnTo>
                  <a:pt x="487628" y="69442"/>
                </a:lnTo>
                <a:lnTo>
                  <a:pt x="531248" y="74262"/>
                </a:lnTo>
                <a:lnTo>
                  <a:pt x="560328" y="77476"/>
                </a:lnTo>
                <a:lnTo>
                  <a:pt x="591440" y="62302"/>
                </a:lnTo>
                <a:lnTo>
                  <a:pt x="605979" y="63909"/>
                </a:lnTo>
                <a:lnTo>
                  <a:pt x="622551" y="47128"/>
                </a:lnTo>
                <a:lnTo>
                  <a:pt x="637091" y="48735"/>
                </a:lnTo>
                <a:lnTo>
                  <a:pt x="639123" y="30348"/>
                </a:lnTo>
                <a:lnTo>
                  <a:pt x="653663" y="31954"/>
                </a:lnTo>
                <a:lnTo>
                  <a:pt x="670235" y="15174"/>
                </a:lnTo>
                <a:lnTo>
                  <a:pt x="70134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3" name="任意多边形: 形状 172">
            <a:extLst>
              <a:ext uri="{FF2B5EF4-FFF2-40B4-BE49-F238E27FC236}">
                <a16:creationId xmlns:a16="http://schemas.microsoft.com/office/drawing/2014/main" xmlns="" id="{5EC9D7D6-9BBA-429B-B1E2-D23160E1F6E0}"/>
              </a:ext>
            </a:extLst>
          </p:cNvPr>
          <p:cNvSpPr/>
          <p:nvPr/>
        </p:nvSpPr>
        <p:spPr>
          <a:xfrm rot="21221662">
            <a:off x="8701511" y="5085428"/>
            <a:ext cx="440072" cy="1213548"/>
          </a:xfrm>
          <a:custGeom>
            <a:avLst/>
            <a:gdLst>
              <a:gd name="connsiteX0" fmla="*/ 234164 w 440072"/>
              <a:gd name="connsiteY0" fmla="*/ 0 h 1213548"/>
              <a:gd name="connsiteX1" fmla="*/ 263244 w 440072"/>
              <a:gd name="connsiteY1" fmla="*/ 3213 h 1213548"/>
              <a:gd name="connsiteX2" fmla="*/ 304831 w 440072"/>
              <a:gd name="connsiteY2" fmla="*/ 26420 h 1213548"/>
              <a:gd name="connsiteX3" fmla="*/ 333911 w 440072"/>
              <a:gd name="connsiteY3" fmla="*/ 29634 h 1213548"/>
              <a:gd name="connsiteX4" fmla="*/ 375499 w 440072"/>
              <a:gd name="connsiteY4" fmla="*/ 52841 h 1213548"/>
              <a:gd name="connsiteX5" fmla="*/ 402547 w 440072"/>
              <a:gd name="connsiteY5" fmla="*/ 74441 h 1213548"/>
              <a:gd name="connsiteX6" fmla="*/ 429595 w 440072"/>
              <a:gd name="connsiteY6" fmla="*/ 96042 h 1213548"/>
              <a:gd name="connsiteX7" fmla="*/ 427564 w 440072"/>
              <a:gd name="connsiteY7" fmla="*/ 114429 h 1213548"/>
              <a:gd name="connsiteX8" fmla="*/ 440072 w 440072"/>
              <a:gd name="connsiteY8" fmla="*/ 134423 h 1213548"/>
              <a:gd name="connsiteX9" fmla="*/ 436009 w 440072"/>
              <a:gd name="connsiteY9" fmla="*/ 171197 h 1213548"/>
              <a:gd name="connsiteX10" fmla="*/ 429913 w 440072"/>
              <a:gd name="connsiteY10" fmla="*/ 226358 h 1213548"/>
              <a:gd name="connsiteX11" fmla="*/ 407246 w 440072"/>
              <a:gd name="connsiteY11" fmla="*/ 298300 h 1213548"/>
              <a:gd name="connsiteX12" fmla="*/ 399119 w 440072"/>
              <a:gd name="connsiteY12" fmla="*/ 371849 h 1213548"/>
              <a:gd name="connsiteX13" fmla="*/ 372388 w 440072"/>
              <a:gd name="connsiteY13" fmla="*/ 480565 h 1213548"/>
              <a:gd name="connsiteX14" fmla="*/ 345657 w 440072"/>
              <a:gd name="connsiteY14" fmla="*/ 589281 h 1213548"/>
              <a:gd name="connsiteX15" fmla="*/ 325022 w 440072"/>
              <a:gd name="connsiteY15" fmla="*/ 642835 h 1213548"/>
              <a:gd name="connsiteX16" fmla="*/ 318927 w 440072"/>
              <a:gd name="connsiteY16" fmla="*/ 697996 h 1213548"/>
              <a:gd name="connsiteX17" fmla="*/ 314863 w 440072"/>
              <a:gd name="connsiteY17" fmla="*/ 734771 h 1213548"/>
              <a:gd name="connsiteX18" fmla="*/ 296259 w 440072"/>
              <a:gd name="connsiteY18" fmla="*/ 769938 h 1213548"/>
              <a:gd name="connsiteX19" fmla="*/ 294228 w 440072"/>
              <a:gd name="connsiteY19" fmla="*/ 788325 h 1213548"/>
              <a:gd name="connsiteX20" fmla="*/ 292196 w 440072"/>
              <a:gd name="connsiteY20" fmla="*/ 806712 h 1213548"/>
              <a:gd name="connsiteX21" fmla="*/ 306736 w 440072"/>
              <a:gd name="connsiteY21" fmla="*/ 808319 h 1213548"/>
              <a:gd name="connsiteX22" fmla="*/ 307553 w 440072"/>
              <a:gd name="connsiteY22" fmla="*/ 807921 h 1213548"/>
              <a:gd name="connsiteX23" fmla="*/ 214407 w 440072"/>
              <a:gd name="connsiteY23" fmla="*/ 1122989 h 1213548"/>
              <a:gd name="connsiteX24" fmla="*/ 197465 w 440072"/>
              <a:gd name="connsiteY24" fmla="*/ 1131253 h 1213548"/>
              <a:gd name="connsiteX25" fmla="*/ 180892 w 440072"/>
              <a:gd name="connsiteY25" fmla="*/ 1148033 h 1213548"/>
              <a:gd name="connsiteX26" fmla="*/ 162289 w 440072"/>
              <a:gd name="connsiteY26" fmla="*/ 1183201 h 1213548"/>
              <a:gd name="connsiteX27" fmla="*/ 131178 w 440072"/>
              <a:gd name="connsiteY27" fmla="*/ 1198375 h 1213548"/>
              <a:gd name="connsiteX28" fmla="*/ 100066 w 440072"/>
              <a:gd name="connsiteY28" fmla="*/ 1213548 h 1213548"/>
              <a:gd name="connsiteX29" fmla="*/ 85525 w 440072"/>
              <a:gd name="connsiteY29" fmla="*/ 1211942 h 1213548"/>
              <a:gd name="connsiteX30" fmla="*/ 56445 w 440072"/>
              <a:gd name="connsiteY30" fmla="*/ 1208728 h 1213548"/>
              <a:gd name="connsiteX31" fmla="*/ 43938 w 440072"/>
              <a:gd name="connsiteY31" fmla="*/ 1188735 h 1213548"/>
              <a:gd name="connsiteX32" fmla="*/ 16889 w 440072"/>
              <a:gd name="connsiteY32" fmla="*/ 1167134 h 1213548"/>
              <a:gd name="connsiteX33" fmla="*/ 18921 w 440072"/>
              <a:gd name="connsiteY33" fmla="*/ 1148747 h 1213548"/>
              <a:gd name="connsiteX34" fmla="*/ 10476 w 440072"/>
              <a:gd name="connsiteY34" fmla="*/ 1091979 h 1213548"/>
              <a:gd name="connsiteX35" fmla="*/ 0 w 440072"/>
              <a:gd name="connsiteY35" fmla="*/ 1053598 h 1213548"/>
              <a:gd name="connsiteX36" fmla="*/ 4064 w 440072"/>
              <a:gd name="connsiteY36" fmla="*/ 1016824 h 1213548"/>
              <a:gd name="connsiteX37" fmla="*/ 8127 w 440072"/>
              <a:gd name="connsiteY37" fmla="*/ 980050 h 1213548"/>
              <a:gd name="connsiteX38" fmla="*/ 12191 w 440072"/>
              <a:gd name="connsiteY38" fmla="*/ 943276 h 1213548"/>
              <a:gd name="connsiteX39" fmla="*/ 28762 w 440072"/>
              <a:gd name="connsiteY39" fmla="*/ 926495 h 1213548"/>
              <a:gd name="connsiteX40" fmla="*/ 47366 w 440072"/>
              <a:gd name="connsiteY40" fmla="*/ 891328 h 1213548"/>
              <a:gd name="connsiteX41" fmla="*/ 80510 w 440072"/>
              <a:gd name="connsiteY41" fmla="*/ 857767 h 1213548"/>
              <a:gd name="connsiteX42" fmla="*/ 99113 w 440072"/>
              <a:gd name="connsiteY42" fmla="*/ 822600 h 1213548"/>
              <a:gd name="connsiteX43" fmla="*/ 117717 w 440072"/>
              <a:gd name="connsiteY43" fmla="*/ 787432 h 1213548"/>
              <a:gd name="connsiteX44" fmla="*/ 121780 w 440072"/>
              <a:gd name="connsiteY44" fmla="*/ 750658 h 1213548"/>
              <a:gd name="connsiteX45" fmla="*/ 140383 w 440072"/>
              <a:gd name="connsiteY45" fmla="*/ 715490 h 1213548"/>
              <a:gd name="connsiteX46" fmla="*/ 146479 w 440072"/>
              <a:gd name="connsiteY46" fmla="*/ 660329 h 1213548"/>
              <a:gd name="connsiteX47" fmla="*/ 171178 w 440072"/>
              <a:gd name="connsiteY47" fmla="*/ 570000 h 1213548"/>
              <a:gd name="connsiteX48" fmla="*/ 195877 w 440072"/>
              <a:gd name="connsiteY48" fmla="*/ 479672 h 1213548"/>
              <a:gd name="connsiteX49" fmla="*/ 206036 w 440072"/>
              <a:gd name="connsiteY49" fmla="*/ 387736 h 1213548"/>
              <a:gd name="connsiteX50" fmla="*/ 214163 w 440072"/>
              <a:gd name="connsiteY50" fmla="*/ 314187 h 1213548"/>
              <a:gd name="connsiteX51" fmla="*/ 220258 w 440072"/>
              <a:gd name="connsiteY51" fmla="*/ 259026 h 1213548"/>
              <a:gd name="connsiteX52" fmla="*/ 226353 w 440072"/>
              <a:gd name="connsiteY52" fmla="*/ 203864 h 1213548"/>
              <a:gd name="connsiteX53" fmla="*/ 217909 w 440072"/>
              <a:gd name="connsiteY53" fmla="*/ 147097 h 1213548"/>
              <a:gd name="connsiteX54" fmla="*/ 205401 w 440072"/>
              <a:gd name="connsiteY54" fmla="*/ 127103 h 1213548"/>
              <a:gd name="connsiteX55" fmla="*/ 209464 w 440072"/>
              <a:gd name="connsiteY55" fmla="*/ 90329 h 1213548"/>
              <a:gd name="connsiteX56" fmla="*/ 196956 w 440072"/>
              <a:gd name="connsiteY56" fmla="*/ 70335 h 1213548"/>
              <a:gd name="connsiteX57" fmla="*/ 198988 w 440072"/>
              <a:gd name="connsiteY57" fmla="*/ 51948 h 1213548"/>
              <a:gd name="connsiteX58" fmla="*/ 201020 w 440072"/>
              <a:gd name="connsiteY58" fmla="*/ 33561 h 1213548"/>
              <a:gd name="connsiteX59" fmla="*/ 203052 w 440072"/>
              <a:gd name="connsiteY59" fmla="*/ 15174 h 1213548"/>
              <a:gd name="connsiteX60" fmla="*/ 234164 w 440072"/>
              <a:gd name="connsiteY60" fmla="*/ 0 h 1213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440072" h="1213548">
                <a:moveTo>
                  <a:pt x="234164" y="0"/>
                </a:moveTo>
                <a:lnTo>
                  <a:pt x="263244" y="3213"/>
                </a:lnTo>
                <a:lnTo>
                  <a:pt x="304831" y="26420"/>
                </a:lnTo>
                <a:lnTo>
                  <a:pt x="333911" y="29634"/>
                </a:lnTo>
                <a:lnTo>
                  <a:pt x="375499" y="52841"/>
                </a:lnTo>
                <a:lnTo>
                  <a:pt x="402547" y="74441"/>
                </a:lnTo>
                <a:lnTo>
                  <a:pt x="429595" y="96042"/>
                </a:lnTo>
                <a:lnTo>
                  <a:pt x="427564" y="114429"/>
                </a:lnTo>
                <a:lnTo>
                  <a:pt x="440072" y="134423"/>
                </a:lnTo>
                <a:lnTo>
                  <a:pt x="436009" y="171197"/>
                </a:lnTo>
                <a:lnTo>
                  <a:pt x="429913" y="226358"/>
                </a:lnTo>
                <a:lnTo>
                  <a:pt x="407246" y="298300"/>
                </a:lnTo>
                <a:lnTo>
                  <a:pt x="399119" y="371849"/>
                </a:lnTo>
                <a:lnTo>
                  <a:pt x="372388" y="480565"/>
                </a:lnTo>
                <a:lnTo>
                  <a:pt x="345657" y="589281"/>
                </a:lnTo>
                <a:lnTo>
                  <a:pt x="325022" y="642835"/>
                </a:lnTo>
                <a:lnTo>
                  <a:pt x="318927" y="697996"/>
                </a:lnTo>
                <a:lnTo>
                  <a:pt x="314863" y="734771"/>
                </a:lnTo>
                <a:lnTo>
                  <a:pt x="296259" y="769938"/>
                </a:lnTo>
                <a:lnTo>
                  <a:pt x="294228" y="788325"/>
                </a:lnTo>
                <a:lnTo>
                  <a:pt x="292196" y="806712"/>
                </a:lnTo>
                <a:lnTo>
                  <a:pt x="306736" y="808319"/>
                </a:lnTo>
                <a:lnTo>
                  <a:pt x="307553" y="807921"/>
                </a:lnTo>
                <a:lnTo>
                  <a:pt x="214407" y="1122989"/>
                </a:lnTo>
                <a:lnTo>
                  <a:pt x="197465" y="1131253"/>
                </a:lnTo>
                <a:lnTo>
                  <a:pt x="180892" y="1148033"/>
                </a:lnTo>
                <a:lnTo>
                  <a:pt x="162289" y="1183201"/>
                </a:lnTo>
                <a:lnTo>
                  <a:pt x="131178" y="1198375"/>
                </a:lnTo>
                <a:lnTo>
                  <a:pt x="100066" y="1213548"/>
                </a:lnTo>
                <a:lnTo>
                  <a:pt x="85525" y="1211942"/>
                </a:lnTo>
                <a:lnTo>
                  <a:pt x="56445" y="1208728"/>
                </a:lnTo>
                <a:lnTo>
                  <a:pt x="43938" y="1188735"/>
                </a:lnTo>
                <a:lnTo>
                  <a:pt x="16889" y="1167134"/>
                </a:lnTo>
                <a:lnTo>
                  <a:pt x="18921" y="1148747"/>
                </a:lnTo>
                <a:lnTo>
                  <a:pt x="10476" y="1091979"/>
                </a:lnTo>
                <a:lnTo>
                  <a:pt x="0" y="1053598"/>
                </a:lnTo>
                <a:lnTo>
                  <a:pt x="4064" y="1016824"/>
                </a:lnTo>
                <a:lnTo>
                  <a:pt x="8127" y="980050"/>
                </a:lnTo>
                <a:lnTo>
                  <a:pt x="12191" y="943276"/>
                </a:lnTo>
                <a:lnTo>
                  <a:pt x="28762" y="926495"/>
                </a:lnTo>
                <a:lnTo>
                  <a:pt x="47366" y="891328"/>
                </a:lnTo>
                <a:lnTo>
                  <a:pt x="80510" y="857767"/>
                </a:lnTo>
                <a:lnTo>
                  <a:pt x="99113" y="822600"/>
                </a:lnTo>
                <a:lnTo>
                  <a:pt x="117717" y="787432"/>
                </a:lnTo>
                <a:lnTo>
                  <a:pt x="121780" y="750658"/>
                </a:lnTo>
                <a:lnTo>
                  <a:pt x="140383" y="715490"/>
                </a:lnTo>
                <a:lnTo>
                  <a:pt x="146479" y="660329"/>
                </a:lnTo>
                <a:lnTo>
                  <a:pt x="171178" y="570000"/>
                </a:lnTo>
                <a:lnTo>
                  <a:pt x="195877" y="479672"/>
                </a:lnTo>
                <a:lnTo>
                  <a:pt x="206036" y="387736"/>
                </a:lnTo>
                <a:lnTo>
                  <a:pt x="214163" y="314187"/>
                </a:lnTo>
                <a:lnTo>
                  <a:pt x="220258" y="259026"/>
                </a:lnTo>
                <a:lnTo>
                  <a:pt x="226353" y="203864"/>
                </a:lnTo>
                <a:lnTo>
                  <a:pt x="217909" y="147097"/>
                </a:lnTo>
                <a:lnTo>
                  <a:pt x="205401" y="127103"/>
                </a:lnTo>
                <a:lnTo>
                  <a:pt x="209464" y="90329"/>
                </a:lnTo>
                <a:lnTo>
                  <a:pt x="196956" y="70335"/>
                </a:lnTo>
                <a:lnTo>
                  <a:pt x="198988" y="51948"/>
                </a:lnTo>
                <a:lnTo>
                  <a:pt x="201020" y="33561"/>
                </a:lnTo>
                <a:lnTo>
                  <a:pt x="203052" y="15174"/>
                </a:lnTo>
                <a:lnTo>
                  <a:pt x="23416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4" name="任意多边形: 形状 173">
            <a:extLst>
              <a:ext uri="{FF2B5EF4-FFF2-40B4-BE49-F238E27FC236}">
                <a16:creationId xmlns:a16="http://schemas.microsoft.com/office/drawing/2014/main" xmlns="" id="{F01CD76C-5A2B-473B-9C5F-2199D960653B}"/>
              </a:ext>
            </a:extLst>
          </p:cNvPr>
          <p:cNvSpPr/>
          <p:nvPr/>
        </p:nvSpPr>
        <p:spPr>
          <a:xfrm rot="21221662">
            <a:off x="9457846" y="5212344"/>
            <a:ext cx="1111093" cy="955099"/>
          </a:xfrm>
          <a:custGeom>
            <a:avLst/>
            <a:gdLst>
              <a:gd name="connsiteX0" fmla="*/ 1111093 w 1111093"/>
              <a:gd name="connsiteY0" fmla="*/ 0 h 955099"/>
              <a:gd name="connsiteX1" fmla="*/ 1104528 w 1111093"/>
              <a:gd name="connsiteY1" fmla="*/ 6648 h 955099"/>
              <a:gd name="connsiteX2" fmla="*/ 1071385 w 1111093"/>
              <a:gd name="connsiteY2" fmla="*/ 40208 h 955099"/>
              <a:gd name="connsiteX3" fmla="*/ 1050750 w 1111093"/>
              <a:gd name="connsiteY3" fmla="*/ 93764 h 955099"/>
              <a:gd name="connsiteX4" fmla="*/ 1015575 w 1111093"/>
              <a:gd name="connsiteY4" fmla="*/ 145712 h 955099"/>
              <a:gd name="connsiteX5" fmla="*/ 990875 w 1111093"/>
              <a:gd name="connsiteY5" fmla="*/ 236041 h 955099"/>
              <a:gd name="connsiteX6" fmla="*/ 953669 w 1111093"/>
              <a:gd name="connsiteY6" fmla="*/ 306376 h 955099"/>
              <a:gd name="connsiteX7" fmla="*/ 916462 w 1111093"/>
              <a:gd name="connsiteY7" fmla="*/ 376711 h 955099"/>
              <a:gd name="connsiteX8" fmla="*/ 862683 w 1111093"/>
              <a:gd name="connsiteY8" fmla="*/ 463826 h 955099"/>
              <a:gd name="connsiteX9" fmla="*/ 810936 w 1111093"/>
              <a:gd name="connsiteY9" fmla="*/ 532554 h 955099"/>
              <a:gd name="connsiteX10" fmla="*/ 742617 w 1111093"/>
              <a:gd name="connsiteY10" fmla="*/ 618063 h 955099"/>
              <a:gd name="connsiteX11" fmla="*/ 676330 w 1111093"/>
              <a:gd name="connsiteY11" fmla="*/ 685185 h 955099"/>
              <a:gd name="connsiteX12" fmla="*/ 597535 w 1111093"/>
              <a:gd name="connsiteY12" fmla="*/ 732313 h 955099"/>
              <a:gd name="connsiteX13" fmla="*/ 502168 w 1111093"/>
              <a:gd name="connsiteY13" fmla="*/ 796221 h 955099"/>
              <a:gd name="connsiteX14" fmla="*/ 408833 w 1111093"/>
              <a:gd name="connsiteY14" fmla="*/ 841742 h 955099"/>
              <a:gd name="connsiteX15" fmla="*/ 315498 w 1111093"/>
              <a:gd name="connsiteY15" fmla="*/ 887263 h 955099"/>
              <a:gd name="connsiteX16" fmla="*/ 224195 w 1111093"/>
              <a:gd name="connsiteY16" fmla="*/ 914397 h 955099"/>
              <a:gd name="connsiteX17" fmla="*/ 164003 w 1111093"/>
              <a:gd name="connsiteY17" fmla="*/ 926358 h 955099"/>
              <a:gd name="connsiteX18" fmla="*/ 132891 w 1111093"/>
              <a:gd name="connsiteY18" fmla="*/ 941532 h 955099"/>
              <a:gd name="connsiteX19" fmla="*/ 87240 w 1111093"/>
              <a:gd name="connsiteY19" fmla="*/ 955099 h 955099"/>
              <a:gd name="connsiteX20" fmla="*/ 58160 w 1111093"/>
              <a:gd name="connsiteY20" fmla="*/ 951885 h 955099"/>
              <a:gd name="connsiteX21" fmla="*/ 29080 w 1111093"/>
              <a:gd name="connsiteY21" fmla="*/ 948672 h 955099"/>
              <a:gd name="connsiteX22" fmla="*/ 14539 w 1111093"/>
              <a:gd name="connsiteY22" fmla="*/ 947065 h 955099"/>
              <a:gd name="connsiteX23" fmla="*/ 0 w 1111093"/>
              <a:gd name="connsiteY23" fmla="*/ 945459 h 955099"/>
              <a:gd name="connsiteX24" fmla="*/ 2032 w 1111093"/>
              <a:gd name="connsiteY24" fmla="*/ 927072 h 955099"/>
              <a:gd name="connsiteX25" fmla="*/ 4063 w 1111093"/>
              <a:gd name="connsiteY25" fmla="*/ 908684 h 955099"/>
              <a:gd name="connsiteX26" fmla="*/ 20635 w 1111093"/>
              <a:gd name="connsiteY26" fmla="*/ 891904 h 955099"/>
              <a:gd name="connsiteX27" fmla="*/ 53778 w 1111093"/>
              <a:gd name="connsiteY27" fmla="*/ 858343 h 955099"/>
              <a:gd name="connsiteX28" fmla="*/ 84890 w 1111093"/>
              <a:gd name="connsiteY28" fmla="*/ 843169 h 955099"/>
              <a:gd name="connsiteX29" fmla="*/ 132574 w 1111093"/>
              <a:gd name="connsiteY29" fmla="*/ 811215 h 955099"/>
              <a:gd name="connsiteX30" fmla="*/ 180257 w 1111093"/>
              <a:gd name="connsiteY30" fmla="*/ 779261 h 955099"/>
              <a:gd name="connsiteX31" fmla="*/ 242481 w 1111093"/>
              <a:gd name="connsiteY31" fmla="*/ 748914 h 955099"/>
              <a:gd name="connsiteX32" fmla="*/ 319244 w 1111093"/>
              <a:gd name="connsiteY32" fmla="*/ 720173 h 955099"/>
              <a:gd name="connsiteX33" fmla="*/ 368960 w 1111093"/>
              <a:gd name="connsiteY33" fmla="*/ 669832 h 955099"/>
              <a:gd name="connsiteX34" fmla="*/ 431182 w 1111093"/>
              <a:gd name="connsiteY34" fmla="*/ 639484 h 955099"/>
              <a:gd name="connsiteX35" fmla="*/ 480898 w 1111093"/>
              <a:gd name="connsiteY35" fmla="*/ 589143 h 955099"/>
              <a:gd name="connsiteX36" fmla="*/ 530613 w 1111093"/>
              <a:gd name="connsiteY36" fmla="*/ 538802 h 955099"/>
              <a:gd name="connsiteX37" fmla="*/ 582359 w 1111093"/>
              <a:gd name="connsiteY37" fmla="*/ 470073 h 955099"/>
              <a:gd name="connsiteX38" fmla="*/ 617535 w 1111093"/>
              <a:gd name="connsiteY38" fmla="*/ 418125 h 955099"/>
              <a:gd name="connsiteX39" fmla="*/ 654742 w 1111093"/>
              <a:gd name="connsiteY39" fmla="*/ 347791 h 955099"/>
              <a:gd name="connsiteX40" fmla="*/ 691949 w 1111093"/>
              <a:gd name="connsiteY40" fmla="*/ 277456 h 955099"/>
              <a:gd name="connsiteX41" fmla="*/ 727124 w 1111093"/>
              <a:gd name="connsiteY41" fmla="*/ 225508 h 955099"/>
              <a:gd name="connsiteX42" fmla="*/ 747760 w 1111093"/>
              <a:gd name="connsiteY42" fmla="*/ 171953 h 955099"/>
              <a:gd name="connsiteX43" fmla="*/ 766363 w 1111093"/>
              <a:gd name="connsiteY43" fmla="*/ 136786 h 955099"/>
              <a:gd name="connsiteX44" fmla="*/ 784967 w 1111093"/>
              <a:gd name="connsiteY44" fmla="*/ 101618 h 955099"/>
              <a:gd name="connsiteX45" fmla="*/ 803570 w 1111093"/>
              <a:gd name="connsiteY45" fmla="*/ 66451 h 955099"/>
              <a:gd name="connsiteX46" fmla="*/ 805602 w 1111093"/>
              <a:gd name="connsiteY46" fmla="*/ 48063 h 955099"/>
              <a:gd name="connsiteX47" fmla="*/ 807634 w 1111093"/>
              <a:gd name="connsiteY47" fmla="*/ 29675 h 955099"/>
              <a:gd name="connsiteX48" fmla="*/ 809666 w 1111093"/>
              <a:gd name="connsiteY48" fmla="*/ 11288 h 955099"/>
              <a:gd name="connsiteX49" fmla="*/ 810913 w 1111093"/>
              <a:gd name="connsiteY49" fmla="*/ 1 h 955099"/>
              <a:gd name="connsiteX50" fmla="*/ 1111093 w 1111093"/>
              <a:gd name="connsiteY50" fmla="*/ 0 h 955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1111093" h="955099">
                <a:moveTo>
                  <a:pt x="1111093" y="0"/>
                </a:moveTo>
                <a:lnTo>
                  <a:pt x="1104528" y="6648"/>
                </a:lnTo>
                <a:lnTo>
                  <a:pt x="1071385" y="40208"/>
                </a:lnTo>
                <a:lnTo>
                  <a:pt x="1050750" y="93764"/>
                </a:lnTo>
                <a:lnTo>
                  <a:pt x="1015575" y="145712"/>
                </a:lnTo>
                <a:lnTo>
                  <a:pt x="990875" y="236041"/>
                </a:lnTo>
                <a:lnTo>
                  <a:pt x="953669" y="306376"/>
                </a:lnTo>
                <a:lnTo>
                  <a:pt x="916462" y="376711"/>
                </a:lnTo>
                <a:lnTo>
                  <a:pt x="862683" y="463826"/>
                </a:lnTo>
                <a:lnTo>
                  <a:pt x="810936" y="532554"/>
                </a:lnTo>
                <a:lnTo>
                  <a:pt x="742617" y="618063"/>
                </a:lnTo>
                <a:lnTo>
                  <a:pt x="676330" y="685185"/>
                </a:lnTo>
                <a:lnTo>
                  <a:pt x="597535" y="732313"/>
                </a:lnTo>
                <a:lnTo>
                  <a:pt x="502168" y="796221"/>
                </a:lnTo>
                <a:lnTo>
                  <a:pt x="408833" y="841742"/>
                </a:lnTo>
                <a:lnTo>
                  <a:pt x="315498" y="887263"/>
                </a:lnTo>
                <a:lnTo>
                  <a:pt x="224195" y="914397"/>
                </a:lnTo>
                <a:lnTo>
                  <a:pt x="164003" y="926358"/>
                </a:lnTo>
                <a:lnTo>
                  <a:pt x="132891" y="941532"/>
                </a:lnTo>
                <a:lnTo>
                  <a:pt x="87240" y="955099"/>
                </a:lnTo>
                <a:lnTo>
                  <a:pt x="58160" y="951885"/>
                </a:lnTo>
                <a:lnTo>
                  <a:pt x="29080" y="948672"/>
                </a:lnTo>
                <a:lnTo>
                  <a:pt x="14539" y="947065"/>
                </a:lnTo>
                <a:lnTo>
                  <a:pt x="0" y="945459"/>
                </a:lnTo>
                <a:lnTo>
                  <a:pt x="2032" y="927072"/>
                </a:lnTo>
                <a:lnTo>
                  <a:pt x="4063" y="908684"/>
                </a:lnTo>
                <a:lnTo>
                  <a:pt x="20635" y="891904"/>
                </a:lnTo>
                <a:lnTo>
                  <a:pt x="53778" y="858343"/>
                </a:lnTo>
                <a:lnTo>
                  <a:pt x="84890" y="843169"/>
                </a:lnTo>
                <a:lnTo>
                  <a:pt x="132574" y="811215"/>
                </a:lnTo>
                <a:lnTo>
                  <a:pt x="180257" y="779261"/>
                </a:lnTo>
                <a:lnTo>
                  <a:pt x="242481" y="748914"/>
                </a:lnTo>
                <a:lnTo>
                  <a:pt x="319244" y="720173"/>
                </a:lnTo>
                <a:lnTo>
                  <a:pt x="368960" y="669832"/>
                </a:lnTo>
                <a:lnTo>
                  <a:pt x="431182" y="639484"/>
                </a:lnTo>
                <a:lnTo>
                  <a:pt x="480898" y="589143"/>
                </a:lnTo>
                <a:lnTo>
                  <a:pt x="530613" y="538802"/>
                </a:lnTo>
                <a:lnTo>
                  <a:pt x="582359" y="470073"/>
                </a:lnTo>
                <a:lnTo>
                  <a:pt x="617535" y="418125"/>
                </a:lnTo>
                <a:lnTo>
                  <a:pt x="654742" y="347791"/>
                </a:lnTo>
                <a:lnTo>
                  <a:pt x="691949" y="277456"/>
                </a:lnTo>
                <a:lnTo>
                  <a:pt x="727124" y="225508"/>
                </a:lnTo>
                <a:lnTo>
                  <a:pt x="747760" y="171953"/>
                </a:lnTo>
                <a:lnTo>
                  <a:pt x="766363" y="136786"/>
                </a:lnTo>
                <a:lnTo>
                  <a:pt x="784967" y="101618"/>
                </a:lnTo>
                <a:lnTo>
                  <a:pt x="803570" y="66451"/>
                </a:lnTo>
                <a:lnTo>
                  <a:pt x="805602" y="48063"/>
                </a:lnTo>
                <a:lnTo>
                  <a:pt x="807634" y="29675"/>
                </a:lnTo>
                <a:lnTo>
                  <a:pt x="809666" y="11288"/>
                </a:lnTo>
                <a:lnTo>
                  <a:pt x="810913" y="1"/>
                </a:lnTo>
                <a:lnTo>
                  <a:pt x="111109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75" name="任意多边形: 形状 174">
            <a:extLst>
              <a:ext uri="{FF2B5EF4-FFF2-40B4-BE49-F238E27FC236}">
                <a16:creationId xmlns:a16="http://schemas.microsoft.com/office/drawing/2014/main" xmlns="" id="{5748ED1F-89DE-4C98-BE87-9BC743482985}"/>
              </a:ext>
            </a:extLst>
          </p:cNvPr>
          <p:cNvSpPr/>
          <p:nvPr/>
        </p:nvSpPr>
        <p:spPr>
          <a:xfrm rot="21221662">
            <a:off x="5996886" y="5393324"/>
            <a:ext cx="305435" cy="1109775"/>
          </a:xfrm>
          <a:custGeom>
            <a:avLst/>
            <a:gdLst>
              <a:gd name="connsiteX0" fmla="*/ 57939 w 305435"/>
              <a:gd name="connsiteY0" fmla="*/ 0 h 1109775"/>
              <a:gd name="connsiteX1" fmla="*/ 112035 w 305435"/>
              <a:gd name="connsiteY1" fmla="*/ 43201 h 1109775"/>
              <a:gd name="connsiteX2" fmla="*/ 168163 w 305435"/>
              <a:gd name="connsiteY2" fmla="*/ 68015 h 1109775"/>
              <a:gd name="connsiteX3" fmla="*/ 209751 w 305435"/>
              <a:gd name="connsiteY3" fmla="*/ 91222 h 1109775"/>
              <a:gd name="connsiteX4" fmla="*/ 236799 w 305435"/>
              <a:gd name="connsiteY4" fmla="*/ 112823 h 1109775"/>
              <a:gd name="connsiteX5" fmla="*/ 265879 w 305435"/>
              <a:gd name="connsiteY5" fmla="*/ 116036 h 1109775"/>
              <a:gd name="connsiteX6" fmla="*/ 292928 w 305435"/>
              <a:gd name="connsiteY6" fmla="*/ 137636 h 1109775"/>
              <a:gd name="connsiteX7" fmla="*/ 305435 w 305435"/>
              <a:gd name="connsiteY7" fmla="*/ 157630 h 1109775"/>
              <a:gd name="connsiteX8" fmla="*/ 303403 w 305435"/>
              <a:gd name="connsiteY8" fmla="*/ 176017 h 1109775"/>
              <a:gd name="connsiteX9" fmla="*/ 299340 w 305435"/>
              <a:gd name="connsiteY9" fmla="*/ 212791 h 1109775"/>
              <a:gd name="connsiteX10" fmla="*/ 295276 w 305435"/>
              <a:gd name="connsiteY10" fmla="*/ 249566 h 1109775"/>
              <a:gd name="connsiteX11" fmla="*/ 293245 w 305435"/>
              <a:gd name="connsiteY11" fmla="*/ 267953 h 1109775"/>
              <a:gd name="connsiteX12" fmla="*/ 274642 w 305435"/>
              <a:gd name="connsiteY12" fmla="*/ 303120 h 1109775"/>
              <a:gd name="connsiteX13" fmla="*/ 268546 w 305435"/>
              <a:gd name="connsiteY13" fmla="*/ 358282 h 1109775"/>
              <a:gd name="connsiteX14" fmla="*/ 260419 w 305435"/>
              <a:gd name="connsiteY14" fmla="*/ 431831 h 1109775"/>
              <a:gd name="connsiteX15" fmla="*/ 264800 w 305435"/>
              <a:gd name="connsiteY15" fmla="*/ 525373 h 1109775"/>
              <a:gd name="connsiteX16" fmla="*/ 254641 w 305435"/>
              <a:gd name="connsiteY16" fmla="*/ 617308 h 1109775"/>
              <a:gd name="connsiteX17" fmla="*/ 244482 w 305435"/>
              <a:gd name="connsiteY17" fmla="*/ 709244 h 1109775"/>
              <a:gd name="connsiteX18" fmla="*/ 236355 w 305435"/>
              <a:gd name="connsiteY18" fmla="*/ 782792 h 1109775"/>
              <a:gd name="connsiteX19" fmla="*/ 226196 w 305435"/>
              <a:gd name="connsiteY19" fmla="*/ 874727 h 1109775"/>
              <a:gd name="connsiteX20" fmla="*/ 205561 w 305435"/>
              <a:gd name="connsiteY20" fmla="*/ 928282 h 1109775"/>
              <a:gd name="connsiteX21" fmla="*/ 184925 w 305435"/>
              <a:gd name="connsiteY21" fmla="*/ 981837 h 1109775"/>
              <a:gd name="connsiteX22" fmla="*/ 149750 w 305435"/>
              <a:gd name="connsiteY22" fmla="*/ 1033784 h 1109775"/>
              <a:gd name="connsiteX23" fmla="*/ 116606 w 305435"/>
              <a:gd name="connsiteY23" fmla="*/ 1067345 h 1109775"/>
              <a:gd name="connsiteX24" fmla="*/ 85494 w 305435"/>
              <a:gd name="connsiteY24" fmla="*/ 1082519 h 1109775"/>
              <a:gd name="connsiteX25" fmla="*/ 54383 w 305435"/>
              <a:gd name="connsiteY25" fmla="*/ 1097693 h 1109775"/>
              <a:gd name="connsiteX26" fmla="*/ 29612 w 305435"/>
              <a:gd name="connsiteY26" fmla="*/ 1109775 h 1109775"/>
              <a:gd name="connsiteX27" fmla="*/ 0 w 305435"/>
              <a:gd name="connsiteY27" fmla="*/ 719451 h 1109775"/>
              <a:gd name="connsiteX28" fmla="*/ 7779 w 305435"/>
              <a:gd name="connsiteY28" fmla="*/ 720311 h 1109775"/>
              <a:gd name="connsiteX29" fmla="*/ 22319 w 305435"/>
              <a:gd name="connsiteY29" fmla="*/ 721918 h 1109775"/>
              <a:gd name="connsiteX30" fmla="*/ 24350 w 305435"/>
              <a:gd name="connsiteY30" fmla="*/ 703531 h 1109775"/>
              <a:gd name="connsiteX31" fmla="*/ 26382 w 305435"/>
              <a:gd name="connsiteY31" fmla="*/ 685143 h 1109775"/>
              <a:gd name="connsiteX32" fmla="*/ 28414 w 305435"/>
              <a:gd name="connsiteY32" fmla="*/ 666756 h 1109775"/>
              <a:gd name="connsiteX33" fmla="*/ 32478 w 305435"/>
              <a:gd name="connsiteY33" fmla="*/ 629982 h 1109775"/>
              <a:gd name="connsiteX34" fmla="*/ 38573 w 305435"/>
              <a:gd name="connsiteY34" fmla="*/ 574821 h 1109775"/>
              <a:gd name="connsiteX35" fmla="*/ 54827 w 305435"/>
              <a:gd name="connsiteY35" fmla="*/ 427724 h 1109775"/>
              <a:gd name="connsiteX36" fmla="*/ 62954 w 305435"/>
              <a:gd name="connsiteY36" fmla="*/ 354176 h 1109775"/>
              <a:gd name="connsiteX37" fmla="*/ 56542 w 305435"/>
              <a:gd name="connsiteY37" fmla="*/ 279020 h 1109775"/>
              <a:gd name="connsiteX38" fmla="*/ 58256 w 305435"/>
              <a:gd name="connsiteY38" fmla="*/ 130317 h 1109775"/>
              <a:gd name="connsiteX39" fmla="*/ 57939 w 305435"/>
              <a:gd name="connsiteY39" fmla="*/ 0 h 1109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05435" h="1109775">
                <a:moveTo>
                  <a:pt x="57939" y="0"/>
                </a:moveTo>
                <a:lnTo>
                  <a:pt x="112035" y="43201"/>
                </a:lnTo>
                <a:lnTo>
                  <a:pt x="168163" y="68015"/>
                </a:lnTo>
                <a:lnTo>
                  <a:pt x="209751" y="91222"/>
                </a:lnTo>
                <a:lnTo>
                  <a:pt x="236799" y="112823"/>
                </a:lnTo>
                <a:lnTo>
                  <a:pt x="265879" y="116036"/>
                </a:lnTo>
                <a:lnTo>
                  <a:pt x="292928" y="137636"/>
                </a:lnTo>
                <a:lnTo>
                  <a:pt x="305435" y="157630"/>
                </a:lnTo>
                <a:lnTo>
                  <a:pt x="303403" y="176017"/>
                </a:lnTo>
                <a:lnTo>
                  <a:pt x="299340" y="212791"/>
                </a:lnTo>
                <a:lnTo>
                  <a:pt x="295276" y="249566"/>
                </a:lnTo>
                <a:lnTo>
                  <a:pt x="293245" y="267953"/>
                </a:lnTo>
                <a:lnTo>
                  <a:pt x="274642" y="303120"/>
                </a:lnTo>
                <a:lnTo>
                  <a:pt x="268546" y="358282"/>
                </a:lnTo>
                <a:lnTo>
                  <a:pt x="260419" y="431831"/>
                </a:lnTo>
                <a:lnTo>
                  <a:pt x="264800" y="525373"/>
                </a:lnTo>
                <a:lnTo>
                  <a:pt x="254641" y="617308"/>
                </a:lnTo>
                <a:lnTo>
                  <a:pt x="244482" y="709244"/>
                </a:lnTo>
                <a:lnTo>
                  <a:pt x="236355" y="782792"/>
                </a:lnTo>
                <a:lnTo>
                  <a:pt x="226196" y="874727"/>
                </a:lnTo>
                <a:lnTo>
                  <a:pt x="205561" y="928282"/>
                </a:lnTo>
                <a:lnTo>
                  <a:pt x="184925" y="981837"/>
                </a:lnTo>
                <a:lnTo>
                  <a:pt x="149750" y="1033784"/>
                </a:lnTo>
                <a:lnTo>
                  <a:pt x="116606" y="1067345"/>
                </a:lnTo>
                <a:lnTo>
                  <a:pt x="85494" y="1082519"/>
                </a:lnTo>
                <a:lnTo>
                  <a:pt x="54383" y="1097693"/>
                </a:lnTo>
                <a:lnTo>
                  <a:pt x="29612" y="1109775"/>
                </a:lnTo>
                <a:lnTo>
                  <a:pt x="0" y="719451"/>
                </a:lnTo>
                <a:lnTo>
                  <a:pt x="7779" y="720311"/>
                </a:lnTo>
                <a:lnTo>
                  <a:pt x="22319" y="721918"/>
                </a:lnTo>
                <a:lnTo>
                  <a:pt x="24350" y="703531"/>
                </a:lnTo>
                <a:lnTo>
                  <a:pt x="26382" y="685143"/>
                </a:lnTo>
                <a:lnTo>
                  <a:pt x="28414" y="666756"/>
                </a:lnTo>
                <a:lnTo>
                  <a:pt x="32478" y="629982"/>
                </a:lnTo>
                <a:lnTo>
                  <a:pt x="38573" y="574821"/>
                </a:lnTo>
                <a:lnTo>
                  <a:pt x="54827" y="427724"/>
                </a:lnTo>
                <a:lnTo>
                  <a:pt x="62954" y="354176"/>
                </a:lnTo>
                <a:lnTo>
                  <a:pt x="56542" y="279020"/>
                </a:lnTo>
                <a:lnTo>
                  <a:pt x="58256" y="130317"/>
                </a:lnTo>
                <a:lnTo>
                  <a:pt x="5793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6" name="任意多边形: 形状 175">
            <a:extLst>
              <a:ext uri="{FF2B5EF4-FFF2-40B4-BE49-F238E27FC236}">
                <a16:creationId xmlns:a16="http://schemas.microsoft.com/office/drawing/2014/main" xmlns="" id="{4CDA2627-8C08-4A75-8A21-CF3EAD3E01A5}"/>
              </a:ext>
            </a:extLst>
          </p:cNvPr>
          <p:cNvSpPr/>
          <p:nvPr/>
        </p:nvSpPr>
        <p:spPr>
          <a:xfrm rot="21221662">
            <a:off x="2628011" y="6184231"/>
            <a:ext cx="199928" cy="410455"/>
          </a:xfrm>
          <a:custGeom>
            <a:avLst/>
            <a:gdLst>
              <a:gd name="connsiteX0" fmla="*/ 20635 w 199928"/>
              <a:gd name="connsiteY0" fmla="*/ 0 h 410455"/>
              <a:gd name="connsiteX1" fmla="*/ 49715 w 199928"/>
              <a:gd name="connsiteY1" fmla="*/ 3213 h 410455"/>
              <a:gd name="connsiteX2" fmla="*/ 93334 w 199928"/>
              <a:gd name="connsiteY2" fmla="*/ 8033 h 410455"/>
              <a:gd name="connsiteX3" fmla="*/ 134923 w 199928"/>
              <a:gd name="connsiteY3" fmla="*/ 31240 h 410455"/>
              <a:gd name="connsiteX4" fmla="*/ 164003 w 199928"/>
              <a:gd name="connsiteY4" fmla="*/ 34454 h 410455"/>
              <a:gd name="connsiteX5" fmla="*/ 191051 w 199928"/>
              <a:gd name="connsiteY5" fmla="*/ 56054 h 410455"/>
              <a:gd name="connsiteX6" fmla="*/ 199928 w 199928"/>
              <a:gd name="connsiteY6" fmla="*/ 57035 h 410455"/>
              <a:gd name="connsiteX7" fmla="*/ 160875 w 199928"/>
              <a:gd name="connsiteY7" fmla="*/ 410455 h 410455"/>
              <a:gd name="connsiteX8" fmla="*/ 154479 w 199928"/>
              <a:gd name="connsiteY8" fmla="*/ 387022 h 410455"/>
              <a:gd name="connsiteX9" fmla="*/ 158543 w 199928"/>
              <a:gd name="connsiteY9" fmla="*/ 350247 h 410455"/>
              <a:gd name="connsiteX10" fmla="*/ 162606 w 199928"/>
              <a:gd name="connsiteY10" fmla="*/ 313473 h 410455"/>
              <a:gd name="connsiteX11" fmla="*/ 137590 w 199928"/>
              <a:gd name="connsiteY11" fmla="*/ 273486 h 410455"/>
              <a:gd name="connsiteX12" fmla="*/ 127113 w 199928"/>
              <a:gd name="connsiteY12" fmla="*/ 235105 h 410455"/>
              <a:gd name="connsiteX13" fmla="*/ 114605 w 199928"/>
              <a:gd name="connsiteY13" fmla="*/ 215111 h 410455"/>
              <a:gd name="connsiteX14" fmla="*/ 104128 w 199928"/>
              <a:gd name="connsiteY14" fmla="*/ 176730 h 410455"/>
              <a:gd name="connsiteX15" fmla="*/ 77080 w 199928"/>
              <a:gd name="connsiteY15" fmla="*/ 155130 h 410455"/>
              <a:gd name="connsiteX16" fmla="*/ 52064 w 199928"/>
              <a:gd name="connsiteY16" fmla="*/ 115142 h 410455"/>
              <a:gd name="connsiteX17" fmla="*/ 39556 w 199928"/>
              <a:gd name="connsiteY17" fmla="*/ 95148 h 410455"/>
              <a:gd name="connsiteX18" fmla="*/ 12508 w 199928"/>
              <a:gd name="connsiteY18" fmla="*/ 73548 h 410455"/>
              <a:gd name="connsiteX19" fmla="*/ 0 w 199928"/>
              <a:gd name="connsiteY19" fmla="*/ 53554 h 410455"/>
              <a:gd name="connsiteX20" fmla="*/ 2032 w 199928"/>
              <a:gd name="connsiteY20" fmla="*/ 35167 h 410455"/>
              <a:gd name="connsiteX21" fmla="*/ 4063 w 199928"/>
              <a:gd name="connsiteY21" fmla="*/ 16780 h 410455"/>
              <a:gd name="connsiteX22" fmla="*/ 20635 w 199928"/>
              <a:gd name="connsiteY22" fmla="*/ 0 h 410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99928" h="410455">
                <a:moveTo>
                  <a:pt x="20635" y="0"/>
                </a:moveTo>
                <a:lnTo>
                  <a:pt x="49715" y="3213"/>
                </a:lnTo>
                <a:lnTo>
                  <a:pt x="93334" y="8033"/>
                </a:lnTo>
                <a:lnTo>
                  <a:pt x="134923" y="31240"/>
                </a:lnTo>
                <a:lnTo>
                  <a:pt x="164003" y="34454"/>
                </a:lnTo>
                <a:lnTo>
                  <a:pt x="191051" y="56054"/>
                </a:lnTo>
                <a:lnTo>
                  <a:pt x="199928" y="57035"/>
                </a:lnTo>
                <a:lnTo>
                  <a:pt x="160875" y="410455"/>
                </a:lnTo>
                <a:lnTo>
                  <a:pt x="154479" y="387022"/>
                </a:lnTo>
                <a:lnTo>
                  <a:pt x="158543" y="350247"/>
                </a:lnTo>
                <a:lnTo>
                  <a:pt x="162606" y="313473"/>
                </a:lnTo>
                <a:lnTo>
                  <a:pt x="137590" y="273486"/>
                </a:lnTo>
                <a:lnTo>
                  <a:pt x="127113" y="235105"/>
                </a:lnTo>
                <a:lnTo>
                  <a:pt x="114605" y="215111"/>
                </a:lnTo>
                <a:lnTo>
                  <a:pt x="104128" y="176730"/>
                </a:lnTo>
                <a:lnTo>
                  <a:pt x="77080" y="155130"/>
                </a:lnTo>
                <a:lnTo>
                  <a:pt x="52064" y="115142"/>
                </a:lnTo>
                <a:lnTo>
                  <a:pt x="39556" y="95148"/>
                </a:lnTo>
                <a:lnTo>
                  <a:pt x="12508" y="73548"/>
                </a:lnTo>
                <a:lnTo>
                  <a:pt x="0" y="53554"/>
                </a:lnTo>
                <a:lnTo>
                  <a:pt x="2032" y="35167"/>
                </a:lnTo>
                <a:lnTo>
                  <a:pt x="4063" y="16780"/>
                </a:lnTo>
                <a:lnTo>
                  <a:pt x="2063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2" name="任意多边形: 形状 181">
            <a:extLst>
              <a:ext uri="{FF2B5EF4-FFF2-40B4-BE49-F238E27FC236}">
                <a16:creationId xmlns:a16="http://schemas.microsoft.com/office/drawing/2014/main" xmlns="" id="{9223DDB4-E193-4851-BEB3-118989FC1257}"/>
              </a:ext>
            </a:extLst>
          </p:cNvPr>
          <p:cNvSpPr/>
          <p:nvPr/>
        </p:nvSpPr>
        <p:spPr>
          <a:xfrm rot="20672830">
            <a:off x="8792768" y="4684293"/>
            <a:ext cx="734556" cy="209073"/>
          </a:xfrm>
          <a:custGeom>
            <a:avLst/>
            <a:gdLst>
              <a:gd name="connsiteX0" fmla="*/ 534294 w 734556"/>
              <a:gd name="connsiteY0" fmla="*/ 0 h 209073"/>
              <a:gd name="connsiteX1" fmla="*/ 548394 w 734556"/>
              <a:gd name="connsiteY1" fmla="*/ 3898 h 209073"/>
              <a:gd name="connsiteX2" fmla="*/ 576593 w 734556"/>
              <a:gd name="connsiteY2" fmla="*/ 11693 h 209073"/>
              <a:gd name="connsiteX3" fmla="*/ 599864 w 734556"/>
              <a:gd name="connsiteY3" fmla="*/ 37319 h 209073"/>
              <a:gd name="connsiteX4" fmla="*/ 637233 w 734556"/>
              <a:gd name="connsiteY4" fmla="*/ 66842 h 209073"/>
              <a:gd name="connsiteX5" fmla="*/ 669674 w 734556"/>
              <a:gd name="connsiteY5" fmla="*/ 114196 h 209073"/>
              <a:gd name="connsiteX6" fmla="*/ 702115 w 734556"/>
              <a:gd name="connsiteY6" fmla="*/ 161549 h 209073"/>
              <a:gd name="connsiteX7" fmla="*/ 711286 w 734556"/>
              <a:gd name="connsiteY7" fmla="*/ 183277 h 209073"/>
              <a:gd name="connsiteX8" fmla="*/ 734556 w 734556"/>
              <a:gd name="connsiteY8" fmla="*/ 208904 h 209073"/>
              <a:gd name="connsiteX9" fmla="*/ 734509 w 734556"/>
              <a:gd name="connsiteY9" fmla="*/ 209073 h 209073"/>
              <a:gd name="connsiteX10" fmla="*/ 442980 w 734556"/>
              <a:gd name="connsiteY10" fmla="*/ 209073 h 209073"/>
              <a:gd name="connsiteX11" fmla="*/ 446946 w 734556"/>
              <a:gd name="connsiteY11" fmla="*/ 206169 h 209073"/>
              <a:gd name="connsiteX12" fmla="*/ 451875 w 734556"/>
              <a:gd name="connsiteY12" fmla="*/ 188339 h 209073"/>
              <a:gd name="connsiteX13" fmla="*/ 437776 w 734556"/>
              <a:gd name="connsiteY13" fmla="*/ 184441 h 209073"/>
              <a:gd name="connsiteX14" fmla="*/ 423676 w 734556"/>
              <a:gd name="connsiteY14" fmla="*/ 180543 h 209073"/>
              <a:gd name="connsiteX15" fmla="*/ 390548 w 734556"/>
              <a:gd name="connsiteY15" fmla="*/ 190578 h 209073"/>
              <a:gd name="connsiteX16" fmla="*/ 357420 w 734556"/>
              <a:gd name="connsiteY16" fmla="*/ 200613 h 209073"/>
              <a:gd name="connsiteX17" fmla="*/ 329221 w 734556"/>
              <a:gd name="connsiteY17" fmla="*/ 192818 h 209073"/>
              <a:gd name="connsiteX18" fmla="*/ 301022 w 734556"/>
              <a:gd name="connsiteY18" fmla="*/ 185023 h 209073"/>
              <a:gd name="connsiteX19" fmla="*/ 267893 w 734556"/>
              <a:gd name="connsiteY19" fmla="*/ 195057 h 209073"/>
              <a:gd name="connsiteX20" fmla="*/ 225594 w 734556"/>
              <a:gd name="connsiteY20" fmla="*/ 183364 h 209073"/>
              <a:gd name="connsiteX21" fmla="*/ 183295 w 734556"/>
              <a:gd name="connsiteY21" fmla="*/ 171671 h 209073"/>
              <a:gd name="connsiteX22" fmla="*/ 126896 w 734556"/>
              <a:gd name="connsiteY22" fmla="*/ 156081 h 209073"/>
              <a:gd name="connsiteX23" fmla="*/ 70498 w 734556"/>
              <a:gd name="connsiteY23" fmla="*/ 140490 h 209073"/>
              <a:gd name="connsiteX24" fmla="*/ 0 w 734556"/>
              <a:gd name="connsiteY24" fmla="*/ 121001 h 209073"/>
              <a:gd name="connsiteX25" fmla="*/ 29574 w 734556"/>
              <a:gd name="connsiteY25" fmla="*/ 14020 h 209073"/>
              <a:gd name="connsiteX26" fmla="*/ 114172 w 734556"/>
              <a:gd name="connsiteY26" fmla="*/ 37406 h 209073"/>
              <a:gd name="connsiteX27" fmla="*/ 184670 w 734556"/>
              <a:gd name="connsiteY27" fmla="*/ 56894 h 209073"/>
              <a:gd name="connsiteX28" fmla="*/ 260097 w 734556"/>
              <a:gd name="connsiteY28" fmla="*/ 58551 h 209073"/>
              <a:gd name="connsiteX29" fmla="*/ 321424 w 734556"/>
              <a:gd name="connsiteY29" fmla="*/ 56312 h 209073"/>
              <a:gd name="connsiteX30" fmla="*/ 354553 w 734556"/>
              <a:gd name="connsiteY30" fmla="*/ 46277 h 209073"/>
              <a:gd name="connsiteX31" fmla="*/ 401781 w 734556"/>
              <a:gd name="connsiteY31" fmla="*/ 40140 h 209073"/>
              <a:gd name="connsiteX32" fmla="*/ 434909 w 734556"/>
              <a:gd name="connsiteY32" fmla="*/ 30105 h 209073"/>
              <a:gd name="connsiteX33" fmla="*/ 468037 w 734556"/>
              <a:gd name="connsiteY33" fmla="*/ 20070 h 209073"/>
              <a:gd name="connsiteX34" fmla="*/ 515265 w 734556"/>
              <a:gd name="connsiteY34" fmla="*/ 13933 h 209073"/>
              <a:gd name="connsiteX35" fmla="*/ 534294 w 734556"/>
              <a:gd name="connsiteY35" fmla="*/ 0 h 209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734556" h="209073">
                <a:moveTo>
                  <a:pt x="534294" y="0"/>
                </a:moveTo>
                <a:lnTo>
                  <a:pt x="548394" y="3898"/>
                </a:lnTo>
                <a:lnTo>
                  <a:pt x="576593" y="11693"/>
                </a:lnTo>
                <a:lnTo>
                  <a:pt x="599864" y="37319"/>
                </a:lnTo>
                <a:lnTo>
                  <a:pt x="637233" y="66842"/>
                </a:lnTo>
                <a:lnTo>
                  <a:pt x="669674" y="114196"/>
                </a:lnTo>
                <a:lnTo>
                  <a:pt x="702115" y="161549"/>
                </a:lnTo>
                <a:lnTo>
                  <a:pt x="711286" y="183277"/>
                </a:lnTo>
                <a:lnTo>
                  <a:pt x="734556" y="208904"/>
                </a:lnTo>
                <a:lnTo>
                  <a:pt x="734509" y="209073"/>
                </a:lnTo>
                <a:lnTo>
                  <a:pt x="442980" y="209073"/>
                </a:lnTo>
                <a:lnTo>
                  <a:pt x="446946" y="206169"/>
                </a:lnTo>
                <a:lnTo>
                  <a:pt x="451875" y="188339"/>
                </a:lnTo>
                <a:lnTo>
                  <a:pt x="437776" y="184441"/>
                </a:lnTo>
                <a:lnTo>
                  <a:pt x="423676" y="180543"/>
                </a:lnTo>
                <a:lnTo>
                  <a:pt x="390548" y="190578"/>
                </a:lnTo>
                <a:lnTo>
                  <a:pt x="357420" y="200613"/>
                </a:lnTo>
                <a:lnTo>
                  <a:pt x="329221" y="192818"/>
                </a:lnTo>
                <a:lnTo>
                  <a:pt x="301022" y="185023"/>
                </a:lnTo>
                <a:lnTo>
                  <a:pt x="267893" y="195057"/>
                </a:lnTo>
                <a:lnTo>
                  <a:pt x="225594" y="183364"/>
                </a:lnTo>
                <a:lnTo>
                  <a:pt x="183295" y="171671"/>
                </a:lnTo>
                <a:lnTo>
                  <a:pt x="126896" y="156081"/>
                </a:lnTo>
                <a:lnTo>
                  <a:pt x="70498" y="140490"/>
                </a:lnTo>
                <a:lnTo>
                  <a:pt x="0" y="121001"/>
                </a:lnTo>
                <a:lnTo>
                  <a:pt x="29574" y="14020"/>
                </a:lnTo>
                <a:lnTo>
                  <a:pt x="114172" y="37406"/>
                </a:lnTo>
                <a:lnTo>
                  <a:pt x="184670" y="56894"/>
                </a:lnTo>
                <a:lnTo>
                  <a:pt x="260097" y="58551"/>
                </a:lnTo>
                <a:lnTo>
                  <a:pt x="321424" y="56312"/>
                </a:lnTo>
                <a:lnTo>
                  <a:pt x="354553" y="46277"/>
                </a:lnTo>
                <a:lnTo>
                  <a:pt x="401781" y="40140"/>
                </a:lnTo>
                <a:lnTo>
                  <a:pt x="434909" y="30105"/>
                </a:lnTo>
                <a:lnTo>
                  <a:pt x="468037" y="20070"/>
                </a:lnTo>
                <a:lnTo>
                  <a:pt x="515265" y="13933"/>
                </a:lnTo>
                <a:lnTo>
                  <a:pt x="53429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3" name="任意多边形: 形状 182">
            <a:extLst>
              <a:ext uri="{FF2B5EF4-FFF2-40B4-BE49-F238E27FC236}">
                <a16:creationId xmlns:a16="http://schemas.microsoft.com/office/drawing/2014/main" xmlns="" id="{90304D23-7B6B-4C18-A9B5-BD37D26602AC}"/>
              </a:ext>
            </a:extLst>
          </p:cNvPr>
          <p:cNvSpPr/>
          <p:nvPr/>
        </p:nvSpPr>
        <p:spPr>
          <a:xfrm rot="20672830">
            <a:off x="9147621" y="4845228"/>
            <a:ext cx="441165" cy="292415"/>
          </a:xfrm>
          <a:custGeom>
            <a:avLst/>
            <a:gdLst>
              <a:gd name="connsiteX0" fmla="*/ 441165 w 441165"/>
              <a:gd name="connsiteY0" fmla="*/ 0 h 292415"/>
              <a:gd name="connsiteX1" fmla="*/ 436283 w 441165"/>
              <a:gd name="connsiteY1" fmla="*/ 17661 h 292415"/>
              <a:gd name="connsiteX2" fmla="*/ 431354 w 441165"/>
              <a:gd name="connsiteY2" fmla="*/ 35491 h 292415"/>
              <a:gd name="connsiteX3" fmla="*/ 412326 w 441165"/>
              <a:gd name="connsiteY3" fmla="*/ 49424 h 292415"/>
              <a:gd name="connsiteX4" fmla="*/ 393297 w 441165"/>
              <a:gd name="connsiteY4" fmla="*/ 63357 h 292415"/>
              <a:gd name="connsiteX5" fmla="*/ 374268 w 441165"/>
              <a:gd name="connsiteY5" fmla="*/ 77289 h 292415"/>
              <a:gd name="connsiteX6" fmla="*/ 341140 w 441165"/>
              <a:gd name="connsiteY6" fmla="*/ 87324 h 292415"/>
              <a:gd name="connsiteX7" fmla="*/ 308012 w 441165"/>
              <a:gd name="connsiteY7" fmla="*/ 97359 h 292415"/>
              <a:gd name="connsiteX8" fmla="*/ 250925 w 441165"/>
              <a:gd name="connsiteY8" fmla="*/ 139157 h 292415"/>
              <a:gd name="connsiteX9" fmla="*/ 188911 w 441165"/>
              <a:gd name="connsiteY9" fmla="*/ 198785 h 292415"/>
              <a:gd name="connsiteX10" fmla="*/ 155783 w 441165"/>
              <a:gd name="connsiteY10" fmla="*/ 208820 h 292415"/>
              <a:gd name="connsiteX11" fmla="*/ 131825 w 441165"/>
              <a:gd name="connsiteY11" fmla="*/ 240583 h 292415"/>
              <a:gd name="connsiteX12" fmla="*/ 98697 w 441165"/>
              <a:gd name="connsiteY12" fmla="*/ 250617 h 292415"/>
              <a:gd name="connsiteX13" fmla="*/ 79668 w 441165"/>
              <a:gd name="connsiteY13" fmla="*/ 264550 h 292415"/>
              <a:gd name="connsiteX14" fmla="*/ 60640 w 441165"/>
              <a:gd name="connsiteY14" fmla="*/ 278483 h 292415"/>
              <a:gd name="connsiteX15" fmla="*/ 41611 w 441165"/>
              <a:gd name="connsiteY15" fmla="*/ 292415 h 292415"/>
              <a:gd name="connsiteX16" fmla="*/ 27511 w 441165"/>
              <a:gd name="connsiteY16" fmla="*/ 288518 h 292415"/>
              <a:gd name="connsiteX17" fmla="*/ 13411 w 441165"/>
              <a:gd name="connsiteY17" fmla="*/ 284620 h 292415"/>
              <a:gd name="connsiteX18" fmla="*/ 4241 w 441165"/>
              <a:gd name="connsiteY18" fmla="*/ 262892 h 292415"/>
              <a:gd name="connsiteX19" fmla="*/ 0 w 441165"/>
              <a:gd name="connsiteY19" fmla="*/ 223334 h 292415"/>
              <a:gd name="connsiteX20" fmla="*/ 28886 w 441165"/>
              <a:gd name="connsiteY20" fmla="*/ 173741 h 292415"/>
              <a:gd name="connsiteX21" fmla="*/ 62701 w 441165"/>
              <a:gd name="connsiteY21" fmla="*/ 106317 h 292415"/>
              <a:gd name="connsiteX22" fmla="*/ 86659 w 441165"/>
              <a:gd name="connsiteY22" fmla="*/ 74554 h 292415"/>
              <a:gd name="connsiteX23" fmla="*/ 105687 w 441165"/>
              <a:gd name="connsiteY23" fmla="*/ 60622 h 292415"/>
              <a:gd name="connsiteX24" fmla="*/ 115545 w 441165"/>
              <a:gd name="connsiteY24" fmla="*/ 24961 h 292415"/>
              <a:gd name="connsiteX25" fmla="*/ 134574 w 441165"/>
              <a:gd name="connsiteY25" fmla="*/ 11029 h 292415"/>
              <a:gd name="connsiteX26" fmla="*/ 149636 w 441165"/>
              <a:gd name="connsiteY26" fmla="*/ 0 h 292415"/>
              <a:gd name="connsiteX27" fmla="*/ 441165 w 441165"/>
              <a:gd name="connsiteY27" fmla="*/ 0 h 29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41165" h="292415">
                <a:moveTo>
                  <a:pt x="441165" y="0"/>
                </a:moveTo>
                <a:lnTo>
                  <a:pt x="436283" y="17661"/>
                </a:lnTo>
                <a:lnTo>
                  <a:pt x="431354" y="35491"/>
                </a:lnTo>
                <a:lnTo>
                  <a:pt x="412326" y="49424"/>
                </a:lnTo>
                <a:lnTo>
                  <a:pt x="393297" y="63357"/>
                </a:lnTo>
                <a:lnTo>
                  <a:pt x="374268" y="77289"/>
                </a:lnTo>
                <a:lnTo>
                  <a:pt x="341140" y="87324"/>
                </a:lnTo>
                <a:lnTo>
                  <a:pt x="308012" y="97359"/>
                </a:lnTo>
                <a:lnTo>
                  <a:pt x="250925" y="139157"/>
                </a:lnTo>
                <a:lnTo>
                  <a:pt x="188911" y="198785"/>
                </a:lnTo>
                <a:lnTo>
                  <a:pt x="155783" y="208820"/>
                </a:lnTo>
                <a:lnTo>
                  <a:pt x="131825" y="240583"/>
                </a:lnTo>
                <a:lnTo>
                  <a:pt x="98697" y="250617"/>
                </a:lnTo>
                <a:lnTo>
                  <a:pt x="79668" y="264550"/>
                </a:lnTo>
                <a:lnTo>
                  <a:pt x="60640" y="278483"/>
                </a:lnTo>
                <a:lnTo>
                  <a:pt x="41611" y="292415"/>
                </a:lnTo>
                <a:lnTo>
                  <a:pt x="27511" y="288518"/>
                </a:lnTo>
                <a:lnTo>
                  <a:pt x="13411" y="284620"/>
                </a:lnTo>
                <a:lnTo>
                  <a:pt x="4241" y="262892"/>
                </a:lnTo>
                <a:lnTo>
                  <a:pt x="0" y="223334"/>
                </a:lnTo>
                <a:lnTo>
                  <a:pt x="28886" y="173741"/>
                </a:lnTo>
                <a:lnTo>
                  <a:pt x="62701" y="106317"/>
                </a:lnTo>
                <a:lnTo>
                  <a:pt x="86659" y="74554"/>
                </a:lnTo>
                <a:lnTo>
                  <a:pt x="105687" y="60622"/>
                </a:lnTo>
                <a:lnTo>
                  <a:pt x="115545" y="24961"/>
                </a:lnTo>
                <a:lnTo>
                  <a:pt x="134574" y="11029"/>
                </a:lnTo>
                <a:lnTo>
                  <a:pt x="149636" y="0"/>
                </a:lnTo>
                <a:lnTo>
                  <a:pt x="44116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xmlns="" id="{BACCD302-38DE-476D-8E6E-DD5632499EB6}"/>
              </a:ext>
            </a:extLst>
          </p:cNvPr>
          <p:cNvSpPr/>
          <p:nvPr/>
        </p:nvSpPr>
        <p:spPr>
          <a:xfrm>
            <a:off x="2726207" y="984740"/>
            <a:ext cx="258153" cy="601611"/>
          </a:xfrm>
          <a:custGeom>
            <a:avLst/>
            <a:gdLst>
              <a:gd name="connsiteX0" fmla="*/ 0 w 258153"/>
              <a:gd name="connsiteY0" fmla="*/ 0 h 601611"/>
              <a:gd name="connsiteX1" fmla="*/ 256308 w 258153"/>
              <a:gd name="connsiteY1" fmla="*/ 0 h 601611"/>
              <a:gd name="connsiteX2" fmla="*/ 234055 w 258153"/>
              <a:gd name="connsiteY2" fmla="*/ 28141 h 601611"/>
              <a:gd name="connsiteX3" fmla="*/ 219426 w 258153"/>
              <a:gd name="connsiteY3" fmla="*/ 83638 h 601611"/>
              <a:gd name="connsiteX4" fmla="*/ 190170 w 258153"/>
              <a:gd name="connsiteY4" fmla="*/ 139136 h 601611"/>
              <a:gd name="connsiteX5" fmla="*/ 175541 w 258153"/>
              <a:gd name="connsiteY5" fmla="*/ 213132 h 601611"/>
              <a:gd name="connsiteX6" fmla="*/ 160913 w 258153"/>
              <a:gd name="connsiteY6" fmla="*/ 268629 h 601611"/>
              <a:gd name="connsiteX7" fmla="*/ 160913 w 258153"/>
              <a:gd name="connsiteY7" fmla="*/ 305627 h 601611"/>
              <a:gd name="connsiteX8" fmla="*/ 175541 w 258153"/>
              <a:gd name="connsiteY8" fmla="*/ 342625 h 601611"/>
              <a:gd name="connsiteX9" fmla="*/ 190170 w 258153"/>
              <a:gd name="connsiteY9" fmla="*/ 361124 h 601611"/>
              <a:gd name="connsiteX10" fmla="*/ 204798 w 258153"/>
              <a:gd name="connsiteY10" fmla="*/ 379623 h 601611"/>
              <a:gd name="connsiteX11" fmla="*/ 234055 w 258153"/>
              <a:gd name="connsiteY11" fmla="*/ 398122 h 601611"/>
              <a:gd name="connsiteX12" fmla="*/ 258153 w 258153"/>
              <a:gd name="connsiteY12" fmla="*/ 398122 h 601611"/>
              <a:gd name="connsiteX13" fmla="*/ 258153 w 258153"/>
              <a:gd name="connsiteY13" fmla="*/ 601611 h 601611"/>
              <a:gd name="connsiteX14" fmla="*/ 234055 w 258153"/>
              <a:gd name="connsiteY14" fmla="*/ 601611 h 601611"/>
              <a:gd name="connsiteX15" fmla="*/ 204798 w 258153"/>
              <a:gd name="connsiteY15" fmla="*/ 601611 h 601611"/>
              <a:gd name="connsiteX16" fmla="*/ 175541 w 258153"/>
              <a:gd name="connsiteY16" fmla="*/ 601611 h 601611"/>
              <a:gd name="connsiteX17" fmla="*/ 146284 w 258153"/>
              <a:gd name="connsiteY17" fmla="*/ 583112 h 601611"/>
              <a:gd name="connsiteX18" fmla="*/ 131656 w 258153"/>
              <a:gd name="connsiteY18" fmla="*/ 583112 h 601611"/>
              <a:gd name="connsiteX19" fmla="*/ 102399 w 258153"/>
              <a:gd name="connsiteY19" fmla="*/ 564613 h 601611"/>
              <a:gd name="connsiteX20" fmla="*/ 73142 w 258153"/>
              <a:gd name="connsiteY20" fmla="*/ 546114 h 601611"/>
              <a:gd name="connsiteX21" fmla="*/ 58513 w 258153"/>
              <a:gd name="connsiteY21" fmla="*/ 527615 h 601611"/>
              <a:gd name="connsiteX22" fmla="*/ 29256 w 258153"/>
              <a:gd name="connsiteY22" fmla="*/ 490617 h 601611"/>
              <a:gd name="connsiteX23" fmla="*/ 14628 w 258153"/>
              <a:gd name="connsiteY23" fmla="*/ 453619 h 601611"/>
              <a:gd name="connsiteX24" fmla="*/ 14628 w 258153"/>
              <a:gd name="connsiteY24" fmla="*/ 416621 h 601611"/>
              <a:gd name="connsiteX25" fmla="*/ 0 w 258153"/>
              <a:gd name="connsiteY25" fmla="*/ 361124 h 601611"/>
              <a:gd name="connsiteX26" fmla="*/ 0 w 258153"/>
              <a:gd name="connsiteY26" fmla="*/ 287128 h 601611"/>
              <a:gd name="connsiteX27" fmla="*/ 0 w 258153"/>
              <a:gd name="connsiteY27" fmla="*/ 194633 h 601611"/>
              <a:gd name="connsiteX28" fmla="*/ 0 w 258153"/>
              <a:gd name="connsiteY28" fmla="*/ 157635 h 601611"/>
              <a:gd name="connsiteX29" fmla="*/ 0 w 258153"/>
              <a:gd name="connsiteY29" fmla="*/ 120637 h 601611"/>
              <a:gd name="connsiteX30" fmla="*/ 14628 w 258153"/>
              <a:gd name="connsiteY30" fmla="*/ 83638 h 601611"/>
              <a:gd name="connsiteX31" fmla="*/ 14628 w 258153"/>
              <a:gd name="connsiteY31" fmla="*/ 65139 h 601611"/>
              <a:gd name="connsiteX32" fmla="*/ 0 w 258153"/>
              <a:gd name="connsiteY32" fmla="*/ 9642 h 601611"/>
              <a:gd name="connsiteX33" fmla="*/ 0 w 258153"/>
              <a:gd name="connsiteY33" fmla="*/ 0 h 601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58153" h="601611">
                <a:moveTo>
                  <a:pt x="0" y="0"/>
                </a:moveTo>
                <a:lnTo>
                  <a:pt x="256308" y="0"/>
                </a:lnTo>
                <a:lnTo>
                  <a:pt x="234055" y="28141"/>
                </a:lnTo>
                <a:lnTo>
                  <a:pt x="219426" y="83638"/>
                </a:lnTo>
                <a:lnTo>
                  <a:pt x="190170" y="139136"/>
                </a:lnTo>
                <a:lnTo>
                  <a:pt x="175541" y="213132"/>
                </a:lnTo>
                <a:lnTo>
                  <a:pt x="160913" y="268629"/>
                </a:lnTo>
                <a:lnTo>
                  <a:pt x="160913" y="305627"/>
                </a:lnTo>
                <a:lnTo>
                  <a:pt x="175541" y="342625"/>
                </a:lnTo>
                <a:lnTo>
                  <a:pt x="190170" y="361124"/>
                </a:lnTo>
                <a:lnTo>
                  <a:pt x="204798" y="379623"/>
                </a:lnTo>
                <a:lnTo>
                  <a:pt x="234055" y="398122"/>
                </a:lnTo>
                <a:lnTo>
                  <a:pt x="258153" y="398122"/>
                </a:lnTo>
                <a:lnTo>
                  <a:pt x="258153" y="601611"/>
                </a:lnTo>
                <a:lnTo>
                  <a:pt x="234055" y="601611"/>
                </a:lnTo>
                <a:lnTo>
                  <a:pt x="204798" y="601611"/>
                </a:lnTo>
                <a:lnTo>
                  <a:pt x="175541" y="601611"/>
                </a:lnTo>
                <a:lnTo>
                  <a:pt x="146284" y="583112"/>
                </a:lnTo>
                <a:lnTo>
                  <a:pt x="131656" y="583112"/>
                </a:lnTo>
                <a:lnTo>
                  <a:pt x="102399" y="564613"/>
                </a:lnTo>
                <a:lnTo>
                  <a:pt x="73142" y="546114"/>
                </a:lnTo>
                <a:lnTo>
                  <a:pt x="58513" y="527615"/>
                </a:lnTo>
                <a:lnTo>
                  <a:pt x="29256" y="490617"/>
                </a:lnTo>
                <a:lnTo>
                  <a:pt x="14628" y="453619"/>
                </a:lnTo>
                <a:lnTo>
                  <a:pt x="14628" y="416621"/>
                </a:lnTo>
                <a:lnTo>
                  <a:pt x="0" y="361124"/>
                </a:lnTo>
                <a:lnTo>
                  <a:pt x="0" y="287128"/>
                </a:lnTo>
                <a:lnTo>
                  <a:pt x="0" y="194633"/>
                </a:lnTo>
                <a:lnTo>
                  <a:pt x="0" y="157635"/>
                </a:lnTo>
                <a:lnTo>
                  <a:pt x="0" y="120637"/>
                </a:lnTo>
                <a:lnTo>
                  <a:pt x="14628" y="83638"/>
                </a:lnTo>
                <a:lnTo>
                  <a:pt x="14628" y="65139"/>
                </a:lnTo>
                <a:lnTo>
                  <a:pt x="0" y="9642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xmlns="" id="{1B509C61-9A77-4A39-AE4B-35212E58B600}"/>
              </a:ext>
            </a:extLst>
          </p:cNvPr>
          <p:cNvSpPr/>
          <p:nvPr/>
        </p:nvSpPr>
        <p:spPr>
          <a:xfrm>
            <a:off x="2331237" y="716896"/>
            <a:ext cx="746052" cy="295984"/>
          </a:xfrm>
          <a:custGeom>
            <a:avLst/>
            <a:gdLst>
              <a:gd name="connsiteX0" fmla="*/ 497368 w 746052"/>
              <a:gd name="connsiteY0" fmla="*/ 0 h 295984"/>
              <a:gd name="connsiteX1" fmla="*/ 511996 w 746052"/>
              <a:gd name="connsiteY1" fmla="*/ 18499 h 295984"/>
              <a:gd name="connsiteX2" fmla="*/ 541253 w 746052"/>
              <a:gd name="connsiteY2" fmla="*/ 18499 h 295984"/>
              <a:gd name="connsiteX3" fmla="*/ 585139 w 746052"/>
              <a:gd name="connsiteY3" fmla="*/ 36998 h 295984"/>
              <a:gd name="connsiteX4" fmla="*/ 629024 w 746052"/>
              <a:gd name="connsiteY4" fmla="*/ 55497 h 295984"/>
              <a:gd name="connsiteX5" fmla="*/ 658281 w 746052"/>
              <a:gd name="connsiteY5" fmla="*/ 55497 h 295984"/>
              <a:gd name="connsiteX6" fmla="*/ 687538 w 746052"/>
              <a:gd name="connsiteY6" fmla="*/ 73996 h 295984"/>
              <a:gd name="connsiteX7" fmla="*/ 702166 w 746052"/>
              <a:gd name="connsiteY7" fmla="*/ 92495 h 295984"/>
              <a:gd name="connsiteX8" fmla="*/ 716795 w 746052"/>
              <a:gd name="connsiteY8" fmla="*/ 92495 h 295984"/>
              <a:gd name="connsiteX9" fmla="*/ 731423 w 746052"/>
              <a:gd name="connsiteY9" fmla="*/ 110994 h 295984"/>
              <a:gd name="connsiteX10" fmla="*/ 746052 w 746052"/>
              <a:gd name="connsiteY10" fmla="*/ 147992 h 295984"/>
              <a:gd name="connsiteX11" fmla="*/ 731423 w 746052"/>
              <a:gd name="connsiteY11" fmla="*/ 166491 h 295984"/>
              <a:gd name="connsiteX12" fmla="*/ 731423 w 746052"/>
              <a:gd name="connsiteY12" fmla="*/ 184990 h 295984"/>
              <a:gd name="connsiteX13" fmla="*/ 702166 w 746052"/>
              <a:gd name="connsiteY13" fmla="*/ 203489 h 295984"/>
              <a:gd name="connsiteX14" fmla="*/ 687538 w 746052"/>
              <a:gd name="connsiteY14" fmla="*/ 221988 h 295984"/>
              <a:gd name="connsiteX15" fmla="*/ 658281 w 746052"/>
              <a:gd name="connsiteY15" fmla="*/ 258986 h 295984"/>
              <a:gd name="connsiteX16" fmla="*/ 651277 w 746052"/>
              <a:gd name="connsiteY16" fmla="*/ 267843 h 295984"/>
              <a:gd name="connsiteX17" fmla="*/ 394969 w 746052"/>
              <a:gd name="connsiteY17" fmla="*/ 267843 h 295984"/>
              <a:gd name="connsiteX18" fmla="*/ 394969 w 746052"/>
              <a:gd name="connsiteY18" fmla="*/ 258986 h 295984"/>
              <a:gd name="connsiteX19" fmla="*/ 380340 w 746052"/>
              <a:gd name="connsiteY19" fmla="*/ 258986 h 295984"/>
              <a:gd name="connsiteX20" fmla="*/ 365712 w 746052"/>
              <a:gd name="connsiteY20" fmla="*/ 258986 h 295984"/>
              <a:gd name="connsiteX21" fmla="*/ 336455 w 746052"/>
              <a:gd name="connsiteY21" fmla="*/ 258986 h 295984"/>
              <a:gd name="connsiteX22" fmla="*/ 292569 w 746052"/>
              <a:gd name="connsiteY22" fmla="*/ 258986 h 295984"/>
              <a:gd name="connsiteX23" fmla="*/ 234056 w 746052"/>
              <a:gd name="connsiteY23" fmla="*/ 277485 h 295984"/>
              <a:gd name="connsiteX24" fmla="*/ 175542 w 746052"/>
              <a:gd name="connsiteY24" fmla="*/ 277485 h 295984"/>
              <a:gd name="connsiteX25" fmla="*/ 87771 w 746052"/>
              <a:gd name="connsiteY25" fmla="*/ 295984 h 295984"/>
              <a:gd name="connsiteX26" fmla="*/ 0 w 746052"/>
              <a:gd name="connsiteY26" fmla="*/ 295984 h 295984"/>
              <a:gd name="connsiteX27" fmla="*/ 0 w 746052"/>
              <a:gd name="connsiteY27" fmla="*/ 147992 h 295984"/>
              <a:gd name="connsiteX28" fmla="*/ 102399 w 746052"/>
              <a:gd name="connsiteY28" fmla="*/ 147992 h 295984"/>
              <a:gd name="connsiteX29" fmla="*/ 175542 w 746052"/>
              <a:gd name="connsiteY29" fmla="*/ 129493 h 295984"/>
              <a:gd name="connsiteX30" fmla="*/ 204799 w 746052"/>
              <a:gd name="connsiteY30" fmla="*/ 129493 h 295984"/>
              <a:gd name="connsiteX31" fmla="*/ 234056 w 746052"/>
              <a:gd name="connsiteY31" fmla="*/ 129493 h 295984"/>
              <a:gd name="connsiteX32" fmla="*/ 263312 w 746052"/>
              <a:gd name="connsiteY32" fmla="*/ 129493 h 295984"/>
              <a:gd name="connsiteX33" fmla="*/ 292569 w 746052"/>
              <a:gd name="connsiteY33" fmla="*/ 110994 h 295984"/>
              <a:gd name="connsiteX34" fmla="*/ 321826 w 746052"/>
              <a:gd name="connsiteY34" fmla="*/ 110994 h 295984"/>
              <a:gd name="connsiteX35" fmla="*/ 365712 w 746052"/>
              <a:gd name="connsiteY35" fmla="*/ 92495 h 295984"/>
              <a:gd name="connsiteX36" fmla="*/ 394969 w 746052"/>
              <a:gd name="connsiteY36" fmla="*/ 73996 h 295984"/>
              <a:gd name="connsiteX37" fmla="*/ 409597 w 746052"/>
              <a:gd name="connsiteY37" fmla="*/ 55497 h 295984"/>
              <a:gd name="connsiteX38" fmla="*/ 438854 w 746052"/>
              <a:gd name="connsiteY38" fmla="*/ 36998 h 295984"/>
              <a:gd name="connsiteX39" fmla="*/ 453482 w 746052"/>
              <a:gd name="connsiteY39" fmla="*/ 18499 h 295984"/>
              <a:gd name="connsiteX40" fmla="*/ 468111 w 746052"/>
              <a:gd name="connsiteY40" fmla="*/ 18499 h 295984"/>
              <a:gd name="connsiteX41" fmla="*/ 497368 w 746052"/>
              <a:gd name="connsiteY41" fmla="*/ 0 h 295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746052" h="295984">
                <a:moveTo>
                  <a:pt x="497368" y="0"/>
                </a:moveTo>
                <a:lnTo>
                  <a:pt x="511996" y="18499"/>
                </a:lnTo>
                <a:lnTo>
                  <a:pt x="541253" y="18499"/>
                </a:lnTo>
                <a:lnTo>
                  <a:pt x="585139" y="36998"/>
                </a:lnTo>
                <a:lnTo>
                  <a:pt x="629024" y="55497"/>
                </a:lnTo>
                <a:lnTo>
                  <a:pt x="658281" y="55497"/>
                </a:lnTo>
                <a:lnTo>
                  <a:pt x="687538" y="73996"/>
                </a:lnTo>
                <a:lnTo>
                  <a:pt x="702166" y="92495"/>
                </a:lnTo>
                <a:lnTo>
                  <a:pt x="716795" y="92495"/>
                </a:lnTo>
                <a:lnTo>
                  <a:pt x="731423" y="110994"/>
                </a:lnTo>
                <a:lnTo>
                  <a:pt x="746052" y="147992"/>
                </a:lnTo>
                <a:lnTo>
                  <a:pt x="731423" y="166491"/>
                </a:lnTo>
                <a:lnTo>
                  <a:pt x="731423" y="184990"/>
                </a:lnTo>
                <a:lnTo>
                  <a:pt x="702166" y="203489"/>
                </a:lnTo>
                <a:lnTo>
                  <a:pt x="687538" y="221988"/>
                </a:lnTo>
                <a:lnTo>
                  <a:pt x="658281" y="258986"/>
                </a:lnTo>
                <a:lnTo>
                  <a:pt x="651277" y="267843"/>
                </a:lnTo>
                <a:lnTo>
                  <a:pt x="394969" y="267843"/>
                </a:lnTo>
                <a:lnTo>
                  <a:pt x="394969" y="258986"/>
                </a:lnTo>
                <a:lnTo>
                  <a:pt x="380340" y="258986"/>
                </a:lnTo>
                <a:lnTo>
                  <a:pt x="365712" y="258986"/>
                </a:lnTo>
                <a:lnTo>
                  <a:pt x="336455" y="258986"/>
                </a:lnTo>
                <a:lnTo>
                  <a:pt x="292569" y="258986"/>
                </a:lnTo>
                <a:lnTo>
                  <a:pt x="234056" y="277485"/>
                </a:lnTo>
                <a:lnTo>
                  <a:pt x="175542" y="277485"/>
                </a:lnTo>
                <a:lnTo>
                  <a:pt x="87771" y="295984"/>
                </a:lnTo>
                <a:lnTo>
                  <a:pt x="0" y="295984"/>
                </a:lnTo>
                <a:lnTo>
                  <a:pt x="0" y="147992"/>
                </a:lnTo>
                <a:lnTo>
                  <a:pt x="102399" y="147992"/>
                </a:lnTo>
                <a:lnTo>
                  <a:pt x="175542" y="129493"/>
                </a:lnTo>
                <a:lnTo>
                  <a:pt x="204799" y="129493"/>
                </a:lnTo>
                <a:lnTo>
                  <a:pt x="234056" y="129493"/>
                </a:lnTo>
                <a:lnTo>
                  <a:pt x="263312" y="129493"/>
                </a:lnTo>
                <a:lnTo>
                  <a:pt x="292569" y="110994"/>
                </a:lnTo>
                <a:lnTo>
                  <a:pt x="321826" y="110994"/>
                </a:lnTo>
                <a:lnTo>
                  <a:pt x="365712" y="92495"/>
                </a:lnTo>
                <a:lnTo>
                  <a:pt x="394969" y="73996"/>
                </a:lnTo>
                <a:lnTo>
                  <a:pt x="409597" y="55497"/>
                </a:lnTo>
                <a:lnTo>
                  <a:pt x="438854" y="36998"/>
                </a:lnTo>
                <a:lnTo>
                  <a:pt x="453482" y="18499"/>
                </a:lnTo>
                <a:lnTo>
                  <a:pt x="468111" y="18499"/>
                </a:lnTo>
                <a:lnTo>
                  <a:pt x="49736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xmlns="" id="{498C71FD-4A7B-41E0-B113-4B38D7E2878B}"/>
              </a:ext>
            </a:extLst>
          </p:cNvPr>
          <p:cNvSpPr/>
          <p:nvPr/>
        </p:nvSpPr>
        <p:spPr>
          <a:xfrm>
            <a:off x="2984360" y="1364362"/>
            <a:ext cx="458641" cy="221988"/>
          </a:xfrm>
          <a:custGeom>
            <a:avLst/>
            <a:gdLst>
              <a:gd name="connsiteX0" fmla="*/ 136815 w 458641"/>
              <a:gd name="connsiteY0" fmla="*/ 0 h 221988"/>
              <a:gd name="connsiteX1" fmla="*/ 209957 w 458641"/>
              <a:gd name="connsiteY1" fmla="*/ 0 h 221988"/>
              <a:gd name="connsiteX2" fmla="*/ 268471 w 458641"/>
              <a:gd name="connsiteY2" fmla="*/ 0 h 221988"/>
              <a:gd name="connsiteX3" fmla="*/ 326985 w 458641"/>
              <a:gd name="connsiteY3" fmla="*/ 0 h 221988"/>
              <a:gd name="connsiteX4" fmla="*/ 370870 w 458641"/>
              <a:gd name="connsiteY4" fmla="*/ 18499 h 221988"/>
              <a:gd name="connsiteX5" fmla="*/ 400127 w 458641"/>
              <a:gd name="connsiteY5" fmla="*/ 36998 h 221988"/>
              <a:gd name="connsiteX6" fmla="*/ 429384 w 458641"/>
              <a:gd name="connsiteY6" fmla="*/ 73996 h 221988"/>
              <a:gd name="connsiteX7" fmla="*/ 444013 w 458641"/>
              <a:gd name="connsiteY7" fmla="*/ 92495 h 221988"/>
              <a:gd name="connsiteX8" fmla="*/ 458641 w 458641"/>
              <a:gd name="connsiteY8" fmla="*/ 110994 h 221988"/>
              <a:gd name="connsiteX9" fmla="*/ 458641 w 458641"/>
              <a:gd name="connsiteY9" fmla="*/ 129493 h 221988"/>
              <a:gd name="connsiteX10" fmla="*/ 458641 w 458641"/>
              <a:gd name="connsiteY10" fmla="*/ 147992 h 221988"/>
              <a:gd name="connsiteX11" fmla="*/ 444013 w 458641"/>
              <a:gd name="connsiteY11" fmla="*/ 166491 h 221988"/>
              <a:gd name="connsiteX12" fmla="*/ 414756 w 458641"/>
              <a:gd name="connsiteY12" fmla="*/ 184990 h 221988"/>
              <a:gd name="connsiteX13" fmla="*/ 385499 w 458641"/>
              <a:gd name="connsiteY13" fmla="*/ 203489 h 221988"/>
              <a:gd name="connsiteX14" fmla="*/ 356242 w 458641"/>
              <a:gd name="connsiteY14" fmla="*/ 203489 h 221988"/>
              <a:gd name="connsiteX15" fmla="*/ 326985 w 458641"/>
              <a:gd name="connsiteY15" fmla="*/ 221988 h 221988"/>
              <a:gd name="connsiteX16" fmla="*/ 268471 w 458641"/>
              <a:gd name="connsiteY16" fmla="*/ 221988 h 221988"/>
              <a:gd name="connsiteX17" fmla="*/ 195329 w 458641"/>
              <a:gd name="connsiteY17" fmla="*/ 221988 h 221988"/>
              <a:gd name="connsiteX18" fmla="*/ 107558 w 458641"/>
              <a:gd name="connsiteY18" fmla="*/ 221988 h 221988"/>
              <a:gd name="connsiteX19" fmla="*/ 63673 w 458641"/>
              <a:gd name="connsiteY19" fmla="*/ 221988 h 221988"/>
              <a:gd name="connsiteX20" fmla="*/ 19787 w 458641"/>
              <a:gd name="connsiteY20" fmla="*/ 221988 h 221988"/>
              <a:gd name="connsiteX21" fmla="*/ 0 w 458641"/>
              <a:gd name="connsiteY21" fmla="*/ 221988 h 221988"/>
              <a:gd name="connsiteX22" fmla="*/ 0 w 458641"/>
              <a:gd name="connsiteY22" fmla="*/ 18499 h 221988"/>
              <a:gd name="connsiteX23" fmla="*/ 5159 w 458641"/>
              <a:gd name="connsiteY23" fmla="*/ 18499 h 221988"/>
              <a:gd name="connsiteX24" fmla="*/ 34416 w 458641"/>
              <a:gd name="connsiteY24" fmla="*/ 18499 h 221988"/>
              <a:gd name="connsiteX25" fmla="*/ 78301 w 458641"/>
              <a:gd name="connsiteY25" fmla="*/ 18499 h 221988"/>
              <a:gd name="connsiteX26" fmla="*/ 136815 w 458641"/>
              <a:gd name="connsiteY26" fmla="*/ 0 h 221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58641" h="221988">
                <a:moveTo>
                  <a:pt x="136815" y="0"/>
                </a:moveTo>
                <a:lnTo>
                  <a:pt x="209957" y="0"/>
                </a:lnTo>
                <a:lnTo>
                  <a:pt x="268471" y="0"/>
                </a:lnTo>
                <a:lnTo>
                  <a:pt x="326985" y="0"/>
                </a:lnTo>
                <a:lnTo>
                  <a:pt x="370870" y="18499"/>
                </a:lnTo>
                <a:lnTo>
                  <a:pt x="400127" y="36998"/>
                </a:lnTo>
                <a:lnTo>
                  <a:pt x="429384" y="73996"/>
                </a:lnTo>
                <a:lnTo>
                  <a:pt x="444013" y="92495"/>
                </a:lnTo>
                <a:lnTo>
                  <a:pt x="458641" y="110994"/>
                </a:lnTo>
                <a:lnTo>
                  <a:pt x="458641" y="129493"/>
                </a:lnTo>
                <a:lnTo>
                  <a:pt x="458641" y="147992"/>
                </a:lnTo>
                <a:lnTo>
                  <a:pt x="444013" y="166491"/>
                </a:lnTo>
                <a:lnTo>
                  <a:pt x="414756" y="184990"/>
                </a:lnTo>
                <a:lnTo>
                  <a:pt x="385499" y="203489"/>
                </a:lnTo>
                <a:lnTo>
                  <a:pt x="356242" y="203489"/>
                </a:lnTo>
                <a:lnTo>
                  <a:pt x="326985" y="221988"/>
                </a:lnTo>
                <a:lnTo>
                  <a:pt x="268471" y="221988"/>
                </a:lnTo>
                <a:lnTo>
                  <a:pt x="195329" y="221988"/>
                </a:lnTo>
                <a:lnTo>
                  <a:pt x="107558" y="221988"/>
                </a:lnTo>
                <a:lnTo>
                  <a:pt x="63673" y="221988"/>
                </a:lnTo>
                <a:lnTo>
                  <a:pt x="19787" y="221988"/>
                </a:lnTo>
                <a:lnTo>
                  <a:pt x="0" y="221988"/>
                </a:lnTo>
                <a:lnTo>
                  <a:pt x="0" y="18499"/>
                </a:lnTo>
                <a:lnTo>
                  <a:pt x="5159" y="18499"/>
                </a:lnTo>
                <a:lnTo>
                  <a:pt x="34416" y="18499"/>
                </a:lnTo>
                <a:lnTo>
                  <a:pt x="78301" y="18499"/>
                </a:lnTo>
                <a:lnTo>
                  <a:pt x="13681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xmlns="" id="{5C5E02A4-6A9A-474C-ACCD-FB9798F903C3}"/>
              </a:ext>
            </a:extLst>
          </p:cNvPr>
          <p:cNvSpPr/>
          <p:nvPr/>
        </p:nvSpPr>
        <p:spPr>
          <a:xfrm rot="2545696">
            <a:off x="5761283" y="4706093"/>
            <a:ext cx="386420" cy="530882"/>
          </a:xfrm>
          <a:custGeom>
            <a:avLst/>
            <a:gdLst>
              <a:gd name="connsiteX0" fmla="*/ 307471 w 386420"/>
              <a:gd name="connsiteY0" fmla="*/ 49346 h 530882"/>
              <a:gd name="connsiteX1" fmla="*/ 361459 w 386420"/>
              <a:gd name="connsiteY1" fmla="*/ 0 h 530882"/>
              <a:gd name="connsiteX2" fmla="*/ 386420 w 386420"/>
              <a:gd name="connsiteY2" fmla="*/ 27309 h 530882"/>
              <a:gd name="connsiteX3" fmla="*/ 321634 w 386420"/>
              <a:gd name="connsiteY3" fmla="*/ 86525 h 530882"/>
              <a:gd name="connsiteX4" fmla="*/ 258532 w 386420"/>
              <a:gd name="connsiteY4" fmla="*/ 169265 h 530882"/>
              <a:gd name="connsiteX5" fmla="*/ 206227 w 386420"/>
              <a:gd name="connsiteY5" fmla="*/ 242135 h 530882"/>
              <a:gd name="connsiteX6" fmla="*/ 143125 w 386420"/>
              <a:gd name="connsiteY6" fmla="*/ 324875 h 530882"/>
              <a:gd name="connsiteX7" fmla="*/ 99934 w 386420"/>
              <a:gd name="connsiteY7" fmla="*/ 364353 h 530882"/>
              <a:gd name="connsiteX8" fmla="*/ 80022 w 386420"/>
              <a:gd name="connsiteY8" fmla="*/ 407615 h 530882"/>
              <a:gd name="connsiteX9" fmla="*/ 70908 w 386420"/>
              <a:gd name="connsiteY9" fmla="*/ 441008 h 530882"/>
              <a:gd name="connsiteX10" fmla="*/ 38515 w 386420"/>
              <a:gd name="connsiteY10" fmla="*/ 470616 h 530882"/>
              <a:gd name="connsiteX11" fmla="*/ 16920 w 386420"/>
              <a:gd name="connsiteY11" fmla="*/ 490355 h 530882"/>
              <a:gd name="connsiteX12" fmla="*/ 7805 w 386420"/>
              <a:gd name="connsiteY12" fmla="*/ 523748 h 530882"/>
              <a:gd name="connsiteX13" fmla="*/ 0 w 386420"/>
              <a:gd name="connsiteY13" fmla="*/ 530882 h 530882"/>
              <a:gd name="connsiteX14" fmla="*/ 0 w 386420"/>
              <a:gd name="connsiteY14" fmla="*/ 380509 h 530882"/>
              <a:gd name="connsiteX15" fmla="*/ 19302 w 386420"/>
              <a:gd name="connsiteY15" fmla="*/ 362866 h 530882"/>
              <a:gd name="connsiteX16" fmla="*/ 30100 w 386420"/>
              <a:gd name="connsiteY16" fmla="*/ 352997 h 530882"/>
              <a:gd name="connsiteX17" fmla="*/ 51695 w 386420"/>
              <a:gd name="connsiteY17" fmla="*/ 333258 h 530882"/>
              <a:gd name="connsiteX18" fmla="*/ 84087 w 386420"/>
              <a:gd name="connsiteY18" fmla="*/ 303650 h 530882"/>
              <a:gd name="connsiteX19" fmla="*/ 105683 w 386420"/>
              <a:gd name="connsiteY19" fmla="*/ 283912 h 530882"/>
              <a:gd name="connsiteX20" fmla="*/ 138076 w 386420"/>
              <a:gd name="connsiteY20" fmla="*/ 254303 h 530882"/>
              <a:gd name="connsiteX21" fmla="*/ 170468 w 386420"/>
              <a:gd name="connsiteY21" fmla="*/ 224695 h 530882"/>
              <a:gd name="connsiteX22" fmla="*/ 190380 w 386420"/>
              <a:gd name="connsiteY22" fmla="*/ 181433 h 530882"/>
              <a:gd name="connsiteX23" fmla="*/ 233571 w 386420"/>
              <a:gd name="connsiteY23" fmla="*/ 141956 h 530882"/>
              <a:gd name="connsiteX24" fmla="*/ 276761 w 386420"/>
              <a:gd name="connsiteY24" fmla="*/ 102478 h 530882"/>
              <a:gd name="connsiteX25" fmla="*/ 307471 w 386420"/>
              <a:gd name="connsiteY25" fmla="*/ 49346 h 530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86420" h="530882">
                <a:moveTo>
                  <a:pt x="307471" y="49346"/>
                </a:moveTo>
                <a:lnTo>
                  <a:pt x="361459" y="0"/>
                </a:lnTo>
                <a:lnTo>
                  <a:pt x="386420" y="27309"/>
                </a:lnTo>
                <a:lnTo>
                  <a:pt x="321634" y="86525"/>
                </a:lnTo>
                <a:lnTo>
                  <a:pt x="258532" y="169265"/>
                </a:lnTo>
                <a:lnTo>
                  <a:pt x="206227" y="242135"/>
                </a:lnTo>
                <a:lnTo>
                  <a:pt x="143125" y="324875"/>
                </a:lnTo>
                <a:lnTo>
                  <a:pt x="99934" y="364353"/>
                </a:lnTo>
                <a:lnTo>
                  <a:pt x="80022" y="407615"/>
                </a:lnTo>
                <a:lnTo>
                  <a:pt x="70908" y="441008"/>
                </a:lnTo>
                <a:lnTo>
                  <a:pt x="38515" y="470616"/>
                </a:lnTo>
                <a:lnTo>
                  <a:pt x="16920" y="490355"/>
                </a:lnTo>
                <a:lnTo>
                  <a:pt x="7805" y="523748"/>
                </a:lnTo>
                <a:lnTo>
                  <a:pt x="0" y="530882"/>
                </a:lnTo>
                <a:lnTo>
                  <a:pt x="0" y="380509"/>
                </a:lnTo>
                <a:lnTo>
                  <a:pt x="19302" y="362866"/>
                </a:lnTo>
                <a:lnTo>
                  <a:pt x="30100" y="352997"/>
                </a:lnTo>
                <a:lnTo>
                  <a:pt x="51695" y="333258"/>
                </a:lnTo>
                <a:lnTo>
                  <a:pt x="84087" y="303650"/>
                </a:lnTo>
                <a:lnTo>
                  <a:pt x="105683" y="283912"/>
                </a:lnTo>
                <a:lnTo>
                  <a:pt x="138076" y="254303"/>
                </a:lnTo>
                <a:lnTo>
                  <a:pt x="170468" y="224695"/>
                </a:lnTo>
                <a:lnTo>
                  <a:pt x="190380" y="181433"/>
                </a:lnTo>
                <a:lnTo>
                  <a:pt x="233571" y="141956"/>
                </a:lnTo>
                <a:lnTo>
                  <a:pt x="276761" y="102478"/>
                </a:lnTo>
                <a:lnTo>
                  <a:pt x="307471" y="4934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xmlns="" id="{68149150-E26A-4271-A79F-1D9FCE1C8BD0}"/>
              </a:ext>
            </a:extLst>
          </p:cNvPr>
          <p:cNvSpPr/>
          <p:nvPr/>
        </p:nvSpPr>
        <p:spPr>
          <a:xfrm rot="2545696">
            <a:off x="5715270" y="4256904"/>
            <a:ext cx="185723" cy="901478"/>
          </a:xfrm>
          <a:custGeom>
            <a:avLst/>
            <a:gdLst>
              <a:gd name="connsiteX0" fmla="*/ 0 w 185723"/>
              <a:gd name="connsiteY0" fmla="*/ 29608 h 901478"/>
              <a:gd name="connsiteX1" fmla="*/ 10797 w 185723"/>
              <a:gd name="connsiteY1" fmla="*/ 19739 h 901478"/>
              <a:gd name="connsiteX2" fmla="*/ 21595 w 185723"/>
              <a:gd name="connsiteY2" fmla="*/ 9870 h 901478"/>
              <a:gd name="connsiteX3" fmla="*/ 32393 w 185723"/>
              <a:gd name="connsiteY3" fmla="*/ 0 h 901478"/>
              <a:gd name="connsiteX4" fmla="*/ 55671 w 185723"/>
              <a:gd name="connsiteY4" fmla="*/ 3785 h 901478"/>
              <a:gd name="connsiteX5" fmla="*/ 68152 w 185723"/>
              <a:gd name="connsiteY5" fmla="*/ 17440 h 901478"/>
              <a:gd name="connsiteX6" fmla="*/ 91430 w 185723"/>
              <a:gd name="connsiteY6" fmla="*/ 21225 h 901478"/>
              <a:gd name="connsiteX7" fmla="*/ 114709 w 185723"/>
              <a:gd name="connsiteY7" fmla="*/ 25010 h 901478"/>
              <a:gd name="connsiteX8" fmla="*/ 125506 w 185723"/>
              <a:gd name="connsiteY8" fmla="*/ 15141 h 901478"/>
              <a:gd name="connsiteX9" fmla="*/ 150467 w 185723"/>
              <a:gd name="connsiteY9" fmla="*/ 42450 h 901478"/>
              <a:gd name="connsiteX10" fmla="*/ 173746 w 185723"/>
              <a:gd name="connsiteY10" fmla="*/ 46235 h 901478"/>
              <a:gd name="connsiteX11" fmla="*/ 175428 w 185723"/>
              <a:gd name="connsiteY11" fmla="*/ 69759 h 901478"/>
              <a:gd name="connsiteX12" fmla="*/ 177112 w 185723"/>
              <a:gd name="connsiteY12" fmla="*/ 93283 h 901478"/>
              <a:gd name="connsiteX13" fmla="*/ 178794 w 185723"/>
              <a:gd name="connsiteY13" fmla="*/ 116807 h 901478"/>
              <a:gd name="connsiteX14" fmla="*/ 169681 w 185723"/>
              <a:gd name="connsiteY14" fmla="*/ 150201 h 901478"/>
              <a:gd name="connsiteX15" fmla="*/ 162249 w 185723"/>
              <a:gd name="connsiteY15" fmla="*/ 207118 h 901478"/>
              <a:gd name="connsiteX16" fmla="*/ 154817 w 185723"/>
              <a:gd name="connsiteY16" fmla="*/ 264035 h 901478"/>
              <a:gd name="connsiteX17" fmla="*/ 138272 w 185723"/>
              <a:gd name="connsiteY17" fmla="*/ 354345 h 901478"/>
              <a:gd name="connsiteX18" fmla="*/ 141638 w 185723"/>
              <a:gd name="connsiteY18" fmla="*/ 401393 h 901478"/>
              <a:gd name="connsiteX19" fmla="*/ 134206 w 185723"/>
              <a:gd name="connsiteY19" fmla="*/ 458310 h 901478"/>
              <a:gd name="connsiteX20" fmla="*/ 126775 w 185723"/>
              <a:gd name="connsiteY20" fmla="*/ 515227 h 901478"/>
              <a:gd name="connsiteX21" fmla="*/ 117660 w 185723"/>
              <a:gd name="connsiteY21" fmla="*/ 548621 h 901478"/>
              <a:gd name="connsiteX22" fmla="*/ 121027 w 185723"/>
              <a:gd name="connsiteY22" fmla="*/ 595668 h 901478"/>
              <a:gd name="connsiteX23" fmla="*/ 111912 w 185723"/>
              <a:gd name="connsiteY23" fmla="*/ 629061 h 901478"/>
              <a:gd name="connsiteX24" fmla="*/ 124393 w 185723"/>
              <a:gd name="connsiteY24" fmla="*/ 642716 h 901478"/>
              <a:gd name="connsiteX25" fmla="*/ 126075 w 185723"/>
              <a:gd name="connsiteY25" fmla="*/ 666240 h 901478"/>
              <a:gd name="connsiteX26" fmla="*/ 138556 w 185723"/>
              <a:gd name="connsiteY26" fmla="*/ 679894 h 901478"/>
              <a:gd name="connsiteX27" fmla="*/ 151037 w 185723"/>
              <a:gd name="connsiteY27" fmla="*/ 693549 h 901478"/>
              <a:gd name="connsiteX28" fmla="*/ 161835 w 185723"/>
              <a:gd name="connsiteY28" fmla="*/ 683679 h 901478"/>
              <a:gd name="connsiteX29" fmla="*/ 172632 w 185723"/>
              <a:gd name="connsiteY29" fmla="*/ 673810 h 901478"/>
              <a:gd name="connsiteX30" fmla="*/ 183430 w 185723"/>
              <a:gd name="connsiteY30" fmla="*/ 663940 h 901478"/>
              <a:gd name="connsiteX31" fmla="*/ 185723 w 185723"/>
              <a:gd name="connsiteY31" fmla="*/ 661845 h 901478"/>
              <a:gd name="connsiteX32" fmla="*/ 185723 w 185723"/>
              <a:gd name="connsiteY32" fmla="*/ 812218 h 901478"/>
              <a:gd name="connsiteX33" fmla="*/ 182730 w 185723"/>
              <a:gd name="connsiteY33" fmla="*/ 814954 h 901478"/>
              <a:gd name="connsiteX34" fmla="*/ 171933 w 185723"/>
              <a:gd name="connsiteY34" fmla="*/ 824823 h 901478"/>
              <a:gd name="connsiteX35" fmla="*/ 173616 w 185723"/>
              <a:gd name="connsiteY35" fmla="*/ 848347 h 901478"/>
              <a:gd name="connsiteX36" fmla="*/ 164501 w 185723"/>
              <a:gd name="connsiteY36" fmla="*/ 881740 h 901478"/>
              <a:gd name="connsiteX37" fmla="*/ 153704 w 185723"/>
              <a:gd name="connsiteY37" fmla="*/ 891609 h 901478"/>
              <a:gd name="connsiteX38" fmla="*/ 142907 w 185723"/>
              <a:gd name="connsiteY38" fmla="*/ 901478 h 901478"/>
              <a:gd name="connsiteX39" fmla="*/ 119628 w 185723"/>
              <a:gd name="connsiteY39" fmla="*/ 897693 h 901478"/>
              <a:gd name="connsiteX40" fmla="*/ 96350 w 185723"/>
              <a:gd name="connsiteY40" fmla="*/ 893908 h 901478"/>
              <a:gd name="connsiteX41" fmla="*/ 73071 w 185723"/>
              <a:gd name="connsiteY41" fmla="*/ 890123 h 901478"/>
              <a:gd name="connsiteX42" fmla="*/ 49793 w 185723"/>
              <a:gd name="connsiteY42" fmla="*/ 886337 h 901478"/>
              <a:gd name="connsiteX43" fmla="*/ 26515 w 185723"/>
              <a:gd name="connsiteY43" fmla="*/ 882553 h 901478"/>
              <a:gd name="connsiteX44" fmla="*/ 14034 w 185723"/>
              <a:gd name="connsiteY44" fmla="*/ 868898 h 901478"/>
              <a:gd name="connsiteX45" fmla="*/ 1553 w 185723"/>
              <a:gd name="connsiteY45" fmla="*/ 855243 h 901478"/>
              <a:gd name="connsiteX46" fmla="*/ 12351 w 185723"/>
              <a:gd name="connsiteY46" fmla="*/ 845374 h 901478"/>
              <a:gd name="connsiteX47" fmla="*/ 21466 w 185723"/>
              <a:gd name="connsiteY47" fmla="*/ 811981 h 901478"/>
              <a:gd name="connsiteX48" fmla="*/ 30581 w 185723"/>
              <a:gd name="connsiteY48" fmla="*/ 778587 h 901478"/>
              <a:gd name="connsiteX49" fmla="*/ 52175 w 185723"/>
              <a:gd name="connsiteY49" fmla="*/ 758849 h 901478"/>
              <a:gd name="connsiteX50" fmla="*/ 61290 w 185723"/>
              <a:gd name="connsiteY50" fmla="*/ 725456 h 901478"/>
              <a:gd name="connsiteX51" fmla="*/ 59607 w 185723"/>
              <a:gd name="connsiteY51" fmla="*/ 701932 h 901478"/>
              <a:gd name="connsiteX52" fmla="*/ 68722 w 185723"/>
              <a:gd name="connsiteY52" fmla="*/ 668539 h 901478"/>
              <a:gd name="connsiteX53" fmla="*/ 76153 w 185723"/>
              <a:gd name="connsiteY53" fmla="*/ 611622 h 901478"/>
              <a:gd name="connsiteX54" fmla="*/ 72787 w 185723"/>
              <a:gd name="connsiteY54" fmla="*/ 564574 h 901478"/>
              <a:gd name="connsiteX55" fmla="*/ 80218 w 185723"/>
              <a:gd name="connsiteY55" fmla="*/ 507657 h 901478"/>
              <a:gd name="connsiteX56" fmla="*/ 87650 w 185723"/>
              <a:gd name="connsiteY56" fmla="*/ 450740 h 901478"/>
              <a:gd name="connsiteX57" fmla="*/ 82600 w 185723"/>
              <a:gd name="connsiteY57" fmla="*/ 380168 h 901478"/>
              <a:gd name="connsiteX58" fmla="*/ 77552 w 185723"/>
              <a:gd name="connsiteY58" fmla="*/ 309596 h 901478"/>
              <a:gd name="connsiteX59" fmla="*/ 84983 w 185723"/>
              <a:gd name="connsiteY59" fmla="*/ 252679 h 901478"/>
              <a:gd name="connsiteX60" fmla="*/ 69136 w 185723"/>
              <a:gd name="connsiteY60" fmla="*/ 191976 h 901478"/>
              <a:gd name="connsiteX61" fmla="*/ 78250 w 185723"/>
              <a:gd name="connsiteY61" fmla="*/ 158583 h 901478"/>
              <a:gd name="connsiteX62" fmla="*/ 64086 w 185723"/>
              <a:gd name="connsiteY62" fmla="*/ 121405 h 901478"/>
              <a:gd name="connsiteX63" fmla="*/ 62403 w 185723"/>
              <a:gd name="connsiteY63" fmla="*/ 97881 h 901478"/>
              <a:gd name="connsiteX64" fmla="*/ 37442 w 185723"/>
              <a:gd name="connsiteY64" fmla="*/ 70572 h 901478"/>
              <a:gd name="connsiteX65" fmla="*/ 24961 w 185723"/>
              <a:gd name="connsiteY65" fmla="*/ 56917 h 901478"/>
              <a:gd name="connsiteX66" fmla="*/ 12481 w 185723"/>
              <a:gd name="connsiteY66" fmla="*/ 43263 h 901478"/>
              <a:gd name="connsiteX67" fmla="*/ 0 w 185723"/>
              <a:gd name="connsiteY67" fmla="*/ 29608 h 901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185723" h="901478">
                <a:moveTo>
                  <a:pt x="0" y="29608"/>
                </a:moveTo>
                <a:lnTo>
                  <a:pt x="10797" y="19739"/>
                </a:lnTo>
                <a:lnTo>
                  <a:pt x="21595" y="9870"/>
                </a:lnTo>
                <a:lnTo>
                  <a:pt x="32393" y="0"/>
                </a:lnTo>
                <a:lnTo>
                  <a:pt x="55671" y="3785"/>
                </a:lnTo>
                <a:lnTo>
                  <a:pt x="68152" y="17440"/>
                </a:lnTo>
                <a:lnTo>
                  <a:pt x="91430" y="21225"/>
                </a:lnTo>
                <a:lnTo>
                  <a:pt x="114709" y="25010"/>
                </a:lnTo>
                <a:lnTo>
                  <a:pt x="125506" y="15141"/>
                </a:lnTo>
                <a:lnTo>
                  <a:pt x="150467" y="42450"/>
                </a:lnTo>
                <a:lnTo>
                  <a:pt x="173746" y="46235"/>
                </a:lnTo>
                <a:lnTo>
                  <a:pt x="175428" y="69759"/>
                </a:lnTo>
                <a:lnTo>
                  <a:pt x="177112" y="93283"/>
                </a:lnTo>
                <a:lnTo>
                  <a:pt x="178794" y="116807"/>
                </a:lnTo>
                <a:lnTo>
                  <a:pt x="169681" y="150201"/>
                </a:lnTo>
                <a:lnTo>
                  <a:pt x="162249" y="207118"/>
                </a:lnTo>
                <a:lnTo>
                  <a:pt x="154817" y="264035"/>
                </a:lnTo>
                <a:lnTo>
                  <a:pt x="138272" y="354345"/>
                </a:lnTo>
                <a:lnTo>
                  <a:pt x="141638" y="401393"/>
                </a:lnTo>
                <a:lnTo>
                  <a:pt x="134206" y="458310"/>
                </a:lnTo>
                <a:lnTo>
                  <a:pt x="126775" y="515227"/>
                </a:lnTo>
                <a:lnTo>
                  <a:pt x="117660" y="548621"/>
                </a:lnTo>
                <a:lnTo>
                  <a:pt x="121027" y="595668"/>
                </a:lnTo>
                <a:lnTo>
                  <a:pt x="111912" y="629061"/>
                </a:lnTo>
                <a:lnTo>
                  <a:pt x="124393" y="642716"/>
                </a:lnTo>
                <a:lnTo>
                  <a:pt x="126075" y="666240"/>
                </a:lnTo>
                <a:lnTo>
                  <a:pt x="138556" y="679894"/>
                </a:lnTo>
                <a:lnTo>
                  <a:pt x="151037" y="693549"/>
                </a:lnTo>
                <a:lnTo>
                  <a:pt x="161835" y="683679"/>
                </a:lnTo>
                <a:lnTo>
                  <a:pt x="172632" y="673810"/>
                </a:lnTo>
                <a:lnTo>
                  <a:pt x="183430" y="663940"/>
                </a:lnTo>
                <a:lnTo>
                  <a:pt x="185723" y="661845"/>
                </a:lnTo>
                <a:lnTo>
                  <a:pt x="185723" y="812218"/>
                </a:lnTo>
                <a:lnTo>
                  <a:pt x="182730" y="814954"/>
                </a:lnTo>
                <a:lnTo>
                  <a:pt x="171933" y="824823"/>
                </a:lnTo>
                <a:lnTo>
                  <a:pt x="173616" y="848347"/>
                </a:lnTo>
                <a:lnTo>
                  <a:pt x="164501" y="881740"/>
                </a:lnTo>
                <a:lnTo>
                  <a:pt x="153704" y="891609"/>
                </a:lnTo>
                <a:lnTo>
                  <a:pt x="142907" y="901478"/>
                </a:lnTo>
                <a:lnTo>
                  <a:pt x="119628" y="897693"/>
                </a:lnTo>
                <a:lnTo>
                  <a:pt x="96350" y="893908"/>
                </a:lnTo>
                <a:lnTo>
                  <a:pt x="73071" y="890123"/>
                </a:lnTo>
                <a:lnTo>
                  <a:pt x="49793" y="886337"/>
                </a:lnTo>
                <a:lnTo>
                  <a:pt x="26515" y="882553"/>
                </a:lnTo>
                <a:lnTo>
                  <a:pt x="14034" y="868898"/>
                </a:lnTo>
                <a:lnTo>
                  <a:pt x="1553" y="855243"/>
                </a:lnTo>
                <a:lnTo>
                  <a:pt x="12351" y="845374"/>
                </a:lnTo>
                <a:lnTo>
                  <a:pt x="21466" y="811981"/>
                </a:lnTo>
                <a:lnTo>
                  <a:pt x="30581" y="778587"/>
                </a:lnTo>
                <a:lnTo>
                  <a:pt x="52175" y="758849"/>
                </a:lnTo>
                <a:lnTo>
                  <a:pt x="61290" y="725456"/>
                </a:lnTo>
                <a:lnTo>
                  <a:pt x="59607" y="701932"/>
                </a:lnTo>
                <a:lnTo>
                  <a:pt x="68722" y="668539"/>
                </a:lnTo>
                <a:lnTo>
                  <a:pt x="76153" y="611622"/>
                </a:lnTo>
                <a:lnTo>
                  <a:pt x="72787" y="564574"/>
                </a:lnTo>
                <a:lnTo>
                  <a:pt x="80218" y="507657"/>
                </a:lnTo>
                <a:lnTo>
                  <a:pt x="87650" y="450740"/>
                </a:lnTo>
                <a:lnTo>
                  <a:pt x="82600" y="380168"/>
                </a:lnTo>
                <a:lnTo>
                  <a:pt x="77552" y="309596"/>
                </a:lnTo>
                <a:lnTo>
                  <a:pt x="84983" y="252679"/>
                </a:lnTo>
                <a:lnTo>
                  <a:pt x="69136" y="191976"/>
                </a:lnTo>
                <a:lnTo>
                  <a:pt x="78250" y="158583"/>
                </a:lnTo>
                <a:lnTo>
                  <a:pt x="64086" y="121405"/>
                </a:lnTo>
                <a:lnTo>
                  <a:pt x="62403" y="97881"/>
                </a:lnTo>
                <a:lnTo>
                  <a:pt x="37442" y="70572"/>
                </a:lnTo>
                <a:lnTo>
                  <a:pt x="24961" y="56917"/>
                </a:lnTo>
                <a:lnTo>
                  <a:pt x="12481" y="43263"/>
                </a:lnTo>
                <a:lnTo>
                  <a:pt x="0" y="2960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xmlns="" id="{19044A84-813D-4969-8692-F50AA02DB10E}"/>
              </a:ext>
            </a:extLst>
          </p:cNvPr>
          <p:cNvSpPr/>
          <p:nvPr/>
        </p:nvSpPr>
        <p:spPr>
          <a:xfrm rot="19467178">
            <a:off x="5172510" y="4905615"/>
            <a:ext cx="1604355" cy="351707"/>
          </a:xfrm>
          <a:custGeom>
            <a:avLst/>
            <a:gdLst>
              <a:gd name="connsiteX0" fmla="*/ 1526056 w 1604355"/>
              <a:gd name="connsiteY0" fmla="*/ 1958 h 351707"/>
              <a:gd name="connsiteX1" fmla="*/ 1561764 w 1604355"/>
              <a:gd name="connsiteY1" fmla="*/ 27472 h 351707"/>
              <a:gd name="connsiteX2" fmla="*/ 1574813 w 1604355"/>
              <a:gd name="connsiteY2" fmla="*/ 59533 h 351707"/>
              <a:gd name="connsiteX3" fmla="*/ 1587863 w 1604355"/>
              <a:gd name="connsiteY3" fmla="*/ 91593 h 351707"/>
              <a:gd name="connsiteX4" fmla="*/ 1602060 w 1604355"/>
              <a:gd name="connsiteY4" fmla="*/ 147210 h 351707"/>
              <a:gd name="connsiteX5" fmla="*/ 1604355 w 1604355"/>
              <a:gd name="connsiteY5" fmla="*/ 194322 h 351707"/>
              <a:gd name="connsiteX6" fmla="*/ 1594748 w 1604355"/>
              <a:gd name="connsiteY6" fmla="*/ 232929 h 351707"/>
              <a:gd name="connsiteX7" fmla="*/ 1585141 w 1604355"/>
              <a:gd name="connsiteY7" fmla="*/ 271537 h 351707"/>
              <a:gd name="connsiteX8" fmla="*/ 1574386 w 1604355"/>
              <a:gd name="connsiteY8" fmla="*/ 286589 h 351707"/>
              <a:gd name="connsiteX9" fmla="*/ 1563631 w 1604355"/>
              <a:gd name="connsiteY9" fmla="*/ 301640 h 351707"/>
              <a:gd name="connsiteX10" fmla="*/ 1530219 w 1604355"/>
              <a:gd name="connsiteY10" fmla="*/ 323238 h 351707"/>
              <a:gd name="connsiteX11" fmla="*/ 1507562 w 1604355"/>
              <a:gd name="connsiteY11" fmla="*/ 329786 h 351707"/>
              <a:gd name="connsiteX12" fmla="*/ 1461100 w 1604355"/>
              <a:gd name="connsiteY12" fmla="*/ 319323 h 351707"/>
              <a:gd name="connsiteX13" fmla="*/ 1403883 w 1604355"/>
              <a:gd name="connsiteY13" fmla="*/ 323913 h 351707"/>
              <a:gd name="connsiteX14" fmla="*/ 1369324 w 1604355"/>
              <a:gd name="connsiteY14" fmla="*/ 321956 h 351707"/>
              <a:gd name="connsiteX15" fmla="*/ 1334765 w 1604355"/>
              <a:gd name="connsiteY15" fmla="*/ 319998 h 351707"/>
              <a:gd name="connsiteX16" fmla="*/ 1288303 w 1604355"/>
              <a:gd name="connsiteY16" fmla="*/ 309536 h 351707"/>
              <a:gd name="connsiteX17" fmla="*/ 1242989 w 1604355"/>
              <a:gd name="connsiteY17" fmla="*/ 322630 h 351707"/>
              <a:gd name="connsiteX18" fmla="*/ 1185773 w 1604355"/>
              <a:gd name="connsiteY18" fmla="*/ 327219 h 351707"/>
              <a:gd name="connsiteX19" fmla="*/ 1116654 w 1604355"/>
              <a:gd name="connsiteY19" fmla="*/ 323304 h 351707"/>
              <a:gd name="connsiteX20" fmla="*/ 979564 w 1604355"/>
              <a:gd name="connsiteY20" fmla="*/ 339029 h 351707"/>
              <a:gd name="connsiteX21" fmla="*/ 853229 w 1604355"/>
              <a:gd name="connsiteY21" fmla="*/ 339703 h 351707"/>
              <a:gd name="connsiteX22" fmla="*/ 726894 w 1604355"/>
              <a:gd name="connsiteY22" fmla="*/ 340377 h 351707"/>
              <a:gd name="connsiteX23" fmla="*/ 623216 w 1604355"/>
              <a:gd name="connsiteY23" fmla="*/ 334504 h 351707"/>
              <a:gd name="connsiteX24" fmla="*/ 554097 w 1604355"/>
              <a:gd name="connsiteY24" fmla="*/ 330589 h 351707"/>
              <a:gd name="connsiteX25" fmla="*/ 519537 w 1604355"/>
              <a:gd name="connsiteY25" fmla="*/ 328631 h 351707"/>
              <a:gd name="connsiteX26" fmla="*/ 473076 w 1604355"/>
              <a:gd name="connsiteY26" fmla="*/ 318169 h 351707"/>
              <a:gd name="connsiteX27" fmla="*/ 438517 w 1604355"/>
              <a:gd name="connsiteY27" fmla="*/ 316212 h 351707"/>
              <a:gd name="connsiteX28" fmla="*/ 415860 w 1604355"/>
              <a:gd name="connsiteY28" fmla="*/ 322759 h 351707"/>
              <a:gd name="connsiteX29" fmla="*/ 427762 w 1604355"/>
              <a:gd name="connsiteY29" fmla="*/ 331263 h 351707"/>
              <a:gd name="connsiteX30" fmla="*/ 439665 w 1604355"/>
              <a:gd name="connsiteY30" fmla="*/ 339768 h 351707"/>
              <a:gd name="connsiteX31" fmla="*/ 451567 w 1604355"/>
              <a:gd name="connsiteY31" fmla="*/ 348272 h 351707"/>
              <a:gd name="connsiteX32" fmla="*/ 456373 w 1604355"/>
              <a:gd name="connsiteY32" fmla="*/ 351707 h 351707"/>
              <a:gd name="connsiteX33" fmla="*/ 3702 w 1604355"/>
              <a:gd name="connsiteY33" fmla="*/ 351707 h 351707"/>
              <a:gd name="connsiteX34" fmla="*/ 3443 w 1604355"/>
              <a:gd name="connsiteY34" fmla="*/ 346380 h 351707"/>
              <a:gd name="connsiteX35" fmla="*/ 2295 w 1604355"/>
              <a:gd name="connsiteY35" fmla="*/ 322823 h 351707"/>
              <a:gd name="connsiteX36" fmla="*/ 1148 w 1604355"/>
              <a:gd name="connsiteY36" fmla="*/ 299268 h 351707"/>
              <a:gd name="connsiteX37" fmla="*/ 0 w 1604355"/>
              <a:gd name="connsiteY37" fmla="*/ 275711 h 351707"/>
              <a:gd name="connsiteX38" fmla="*/ 9608 w 1604355"/>
              <a:gd name="connsiteY38" fmla="*/ 237104 h 351707"/>
              <a:gd name="connsiteX39" fmla="*/ 19215 w 1604355"/>
              <a:gd name="connsiteY39" fmla="*/ 198496 h 351707"/>
              <a:gd name="connsiteX40" fmla="*/ 29969 w 1604355"/>
              <a:gd name="connsiteY40" fmla="*/ 183444 h 351707"/>
              <a:gd name="connsiteX41" fmla="*/ 51479 w 1604355"/>
              <a:gd name="connsiteY41" fmla="*/ 153341 h 351707"/>
              <a:gd name="connsiteX42" fmla="*/ 62234 w 1604355"/>
              <a:gd name="connsiteY42" fmla="*/ 138290 h 351707"/>
              <a:gd name="connsiteX43" fmla="*/ 84891 w 1604355"/>
              <a:gd name="connsiteY43" fmla="*/ 131743 h 351707"/>
              <a:gd name="connsiteX44" fmla="*/ 96793 w 1604355"/>
              <a:gd name="connsiteY44" fmla="*/ 140248 h 351707"/>
              <a:gd name="connsiteX45" fmla="*/ 108696 w 1604355"/>
              <a:gd name="connsiteY45" fmla="*/ 148753 h 351707"/>
              <a:gd name="connsiteX46" fmla="*/ 143255 w 1604355"/>
              <a:gd name="connsiteY46" fmla="*/ 150710 h 351707"/>
              <a:gd name="connsiteX47" fmla="*/ 155157 w 1604355"/>
              <a:gd name="connsiteY47" fmla="*/ 159214 h 351707"/>
              <a:gd name="connsiteX48" fmla="*/ 177814 w 1604355"/>
              <a:gd name="connsiteY48" fmla="*/ 152667 h 351707"/>
              <a:gd name="connsiteX49" fmla="*/ 201618 w 1604355"/>
              <a:gd name="connsiteY49" fmla="*/ 169676 h 351707"/>
              <a:gd name="connsiteX50" fmla="*/ 236178 w 1604355"/>
              <a:gd name="connsiteY50" fmla="*/ 171634 h 351707"/>
              <a:gd name="connsiteX51" fmla="*/ 270737 w 1604355"/>
              <a:gd name="connsiteY51" fmla="*/ 173592 h 351707"/>
              <a:gd name="connsiteX52" fmla="*/ 327954 w 1604355"/>
              <a:gd name="connsiteY52" fmla="*/ 169003 h 351707"/>
              <a:gd name="connsiteX53" fmla="*/ 385170 w 1604355"/>
              <a:gd name="connsiteY53" fmla="*/ 164413 h 351707"/>
              <a:gd name="connsiteX54" fmla="*/ 454289 w 1604355"/>
              <a:gd name="connsiteY54" fmla="*/ 168329 h 351707"/>
              <a:gd name="connsiteX55" fmla="*/ 523408 w 1604355"/>
              <a:gd name="connsiteY55" fmla="*/ 172244 h 351707"/>
              <a:gd name="connsiteX56" fmla="*/ 672399 w 1604355"/>
              <a:gd name="connsiteY56" fmla="*/ 165023 h 351707"/>
              <a:gd name="connsiteX57" fmla="*/ 798735 w 1604355"/>
              <a:gd name="connsiteY57" fmla="*/ 164349 h 351707"/>
              <a:gd name="connsiteX58" fmla="*/ 923922 w 1604355"/>
              <a:gd name="connsiteY58" fmla="*/ 140118 h 351707"/>
              <a:gd name="connsiteX59" fmla="*/ 1038355 w 1604355"/>
              <a:gd name="connsiteY59" fmla="*/ 130940 h 351707"/>
              <a:gd name="connsiteX60" fmla="*/ 1140886 w 1604355"/>
              <a:gd name="connsiteY60" fmla="*/ 113256 h 351707"/>
              <a:gd name="connsiteX61" fmla="*/ 1232662 w 1604355"/>
              <a:gd name="connsiteY61" fmla="*/ 110625 h 351707"/>
              <a:gd name="connsiteX62" fmla="*/ 1255319 w 1604355"/>
              <a:gd name="connsiteY62" fmla="*/ 104077 h 351707"/>
              <a:gd name="connsiteX63" fmla="*/ 1289878 w 1604355"/>
              <a:gd name="connsiteY63" fmla="*/ 106035 h 351707"/>
              <a:gd name="connsiteX64" fmla="*/ 1312536 w 1604355"/>
              <a:gd name="connsiteY64" fmla="*/ 99488 h 351707"/>
              <a:gd name="connsiteX65" fmla="*/ 1335193 w 1604355"/>
              <a:gd name="connsiteY65" fmla="*/ 92941 h 351707"/>
              <a:gd name="connsiteX66" fmla="*/ 1369752 w 1604355"/>
              <a:gd name="connsiteY66" fmla="*/ 94899 h 351707"/>
              <a:gd name="connsiteX67" fmla="*/ 1403163 w 1604355"/>
              <a:gd name="connsiteY67" fmla="*/ 73300 h 351707"/>
              <a:gd name="connsiteX68" fmla="*/ 1424673 w 1604355"/>
              <a:gd name="connsiteY68" fmla="*/ 43197 h 351707"/>
              <a:gd name="connsiteX69" fmla="*/ 1447331 w 1604355"/>
              <a:gd name="connsiteY69" fmla="*/ 36651 h 351707"/>
              <a:gd name="connsiteX70" fmla="*/ 1458085 w 1604355"/>
              <a:gd name="connsiteY70" fmla="*/ 21599 h 351707"/>
              <a:gd name="connsiteX71" fmla="*/ 1468840 w 1604355"/>
              <a:gd name="connsiteY71" fmla="*/ 6548 h 351707"/>
              <a:gd name="connsiteX72" fmla="*/ 1491497 w 1604355"/>
              <a:gd name="connsiteY72" fmla="*/ 0 h 351707"/>
              <a:gd name="connsiteX73" fmla="*/ 1526056 w 1604355"/>
              <a:gd name="connsiteY73" fmla="*/ 1958 h 351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1604355" h="351707">
                <a:moveTo>
                  <a:pt x="1526056" y="1958"/>
                </a:moveTo>
                <a:lnTo>
                  <a:pt x="1561764" y="27472"/>
                </a:lnTo>
                <a:lnTo>
                  <a:pt x="1574813" y="59533"/>
                </a:lnTo>
                <a:lnTo>
                  <a:pt x="1587863" y="91593"/>
                </a:lnTo>
                <a:lnTo>
                  <a:pt x="1602060" y="147210"/>
                </a:lnTo>
                <a:lnTo>
                  <a:pt x="1604355" y="194322"/>
                </a:lnTo>
                <a:lnTo>
                  <a:pt x="1594748" y="232929"/>
                </a:lnTo>
                <a:lnTo>
                  <a:pt x="1585141" y="271537"/>
                </a:lnTo>
                <a:lnTo>
                  <a:pt x="1574386" y="286589"/>
                </a:lnTo>
                <a:lnTo>
                  <a:pt x="1563631" y="301640"/>
                </a:lnTo>
                <a:lnTo>
                  <a:pt x="1530219" y="323238"/>
                </a:lnTo>
                <a:lnTo>
                  <a:pt x="1507562" y="329786"/>
                </a:lnTo>
                <a:lnTo>
                  <a:pt x="1461100" y="319323"/>
                </a:lnTo>
                <a:lnTo>
                  <a:pt x="1403883" y="323913"/>
                </a:lnTo>
                <a:lnTo>
                  <a:pt x="1369324" y="321956"/>
                </a:lnTo>
                <a:lnTo>
                  <a:pt x="1334765" y="319998"/>
                </a:lnTo>
                <a:lnTo>
                  <a:pt x="1288303" y="309536"/>
                </a:lnTo>
                <a:lnTo>
                  <a:pt x="1242989" y="322630"/>
                </a:lnTo>
                <a:lnTo>
                  <a:pt x="1185773" y="327219"/>
                </a:lnTo>
                <a:lnTo>
                  <a:pt x="1116654" y="323304"/>
                </a:lnTo>
                <a:lnTo>
                  <a:pt x="979564" y="339029"/>
                </a:lnTo>
                <a:lnTo>
                  <a:pt x="853229" y="339703"/>
                </a:lnTo>
                <a:lnTo>
                  <a:pt x="726894" y="340377"/>
                </a:lnTo>
                <a:lnTo>
                  <a:pt x="623216" y="334504"/>
                </a:lnTo>
                <a:lnTo>
                  <a:pt x="554097" y="330589"/>
                </a:lnTo>
                <a:lnTo>
                  <a:pt x="519537" y="328631"/>
                </a:lnTo>
                <a:lnTo>
                  <a:pt x="473076" y="318169"/>
                </a:lnTo>
                <a:lnTo>
                  <a:pt x="438517" y="316212"/>
                </a:lnTo>
                <a:lnTo>
                  <a:pt x="415860" y="322759"/>
                </a:lnTo>
                <a:lnTo>
                  <a:pt x="427762" y="331263"/>
                </a:lnTo>
                <a:lnTo>
                  <a:pt x="439665" y="339768"/>
                </a:lnTo>
                <a:lnTo>
                  <a:pt x="451567" y="348272"/>
                </a:lnTo>
                <a:lnTo>
                  <a:pt x="456373" y="351707"/>
                </a:lnTo>
                <a:lnTo>
                  <a:pt x="3702" y="351707"/>
                </a:lnTo>
                <a:lnTo>
                  <a:pt x="3443" y="346380"/>
                </a:lnTo>
                <a:lnTo>
                  <a:pt x="2295" y="322823"/>
                </a:lnTo>
                <a:lnTo>
                  <a:pt x="1148" y="299268"/>
                </a:lnTo>
                <a:lnTo>
                  <a:pt x="0" y="275711"/>
                </a:lnTo>
                <a:lnTo>
                  <a:pt x="9608" y="237104"/>
                </a:lnTo>
                <a:lnTo>
                  <a:pt x="19215" y="198496"/>
                </a:lnTo>
                <a:lnTo>
                  <a:pt x="29969" y="183444"/>
                </a:lnTo>
                <a:lnTo>
                  <a:pt x="51479" y="153341"/>
                </a:lnTo>
                <a:lnTo>
                  <a:pt x="62234" y="138290"/>
                </a:lnTo>
                <a:lnTo>
                  <a:pt x="84891" y="131743"/>
                </a:lnTo>
                <a:lnTo>
                  <a:pt x="96793" y="140248"/>
                </a:lnTo>
                <a:lnTo>
                  <a:pt x="108696" y="148753"/>
                </a:lnTo>
                <a:lnTo>
                  <a:pt x="143255" y="150710"/>
                </a:lnTo>
                <a:lnTo>
                  <a:pt x="155157" y="159214"/>
                </a:lnTo>
                <a:lnTo>
                  <a:pt x="177814" y="152667"/>
                </a:lnTo>
                <a:lnTo>
                  <a:pt x="201618" y="169676"/>
                </a:lnTo>
                <a:lnTo>
                  <a:pt x="236178" y="171634"/>
                </a:lnTo>
                <a:lnTo>
                  <a:pt x="270737" y="173592"/>
                </a:lnTo>
                <a:lnTo>
                  <a:pt x="327954" y="169003"/>
                </a:lnTo>
                <a:lnTo>
                  <a:pt x="385170" y="164413"/>
                </a:lnTo>
                <a:lnTo>
                  <a:pt x="454289" y="168329"/>
                </a:lnTo>
                <a:lnTo>
                  <a:pt x="523408" y="172244"/>
                </a:lnTo>
                <a:lnTo>
                  <a:pt x="672399" y="165023"/>
                </a:lnTo>
                <a:lnTo>
                  <a:pt x="798735" y="164349"/>
                </a:lnTo>
                <a:lnTo>
                  <a:pt x="923922" y="140118"/>
                </a:lnTo>
                <a:lnTo>
                  <a:pt x="1038355" y="130940"/>
                </a:lnTo>
                <a:lnTo>
                  <a:pt x="1140886" y="113256"/>
                </a:lnTo>
                <a:lnTo>
                  <a:pt x="1232662" y="110625"/>
                </a:lnTo>
                <a:lnTo>
                  <a:pt x="1255319" y="104077"/>
                </a:lnTo>
                <a:lnTo>
                  <a:pt x="1289878" y="106035"/>
                </a:lnTo>
                <a:lnTo>
                  <a:pt x="1312536" y="99488"/>
                </a:lnTo>
                <a:lnTo>
                  <a:pt x="1335193" y="92941"/>
                </a:lnTo>
                <a:lnTo>
                  <a:pt x="1369752" y="94899"/>
                </a:lnTo>
                <a:lnTo>
                  <a:pt x="1403163" y="73300"/>
                </a:lnTo>
                <a:lnTo>
                  <a:pt x="1424673" y="43197"/>
                </a:lnTo>
                <a:lnTo>
                  <a:pt x="1447331" y="36651"/>
                </a:lnTo>
                <a:lnTo>
                  <a:pt x="1458085" y="21599"/>
                </a:lnTo>
                <a:lnTo>
                  <a:pt x="1468840" y="6548"/>
                </a:lnTo>
                <a:lnTo>
                  <a:pt x="1491497" y="0"/>
                </a:lnTo>
                <a:lnTo>
                  <a:pt x="1526056" y="195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xmlns="" id="{F6FA41CB-F764-4F07-81F8-294A0DBF6857}"/>
              </a:ext>
            </a:extLst>
          </p:cNvPr>
          <p:cNvSpPr/>
          <p:nvPr/>
        </p:nvSpPr>
        <p:spPr>
          <a:xfrm rot="19467178">
            <a:off x="5459641" y="5287550"/>
            <a:ext cx="1219218" cy="502250"/>
          </a:xfrm>
          <a:custGeom>
            <a:avLst/>
            <a:gdLst>
              <a:gd name="connsiteX0" fmla="*/ 1212333 w 1219218"/>
              <a:gd name="connsiteY0" fmla="*/ 360913 h 502250"/>
              <a:gd name="connsiteX1" fmla="*/ 1215776 w 1219218"/>
              <a:gd name="connsiteY1" fmla="*/ 431582 h 502250"/>
              <a:gd name="connsiteX2" fmla="*/ 1219218 w 1219218"/>
              <a:gd name="connsiteY2" fmla="*/ 502250 h 502250"/>
              <a:gd name="connsiteX3" fmla="*/ 1101343 w 1219218"/>
              <a:gd name="connsiteY3" fmla="*/ 440760 h 502250"/>
              <a:gd name="connsiteX4" fmla="*/ 972713 w 1219218"/>
              <a:gd name="connsiteY4" fmla="*/ 394322 h 502250"/>
              <a:gd name="connsiteX5" fmla="*/ 866739 w 1219218"/>
              <a:gd name="connsiteY5" fmla="*/ 341337 h 502250"/>
              <a:gd name="connsiteX6" fmla="*/ 761914 w 1219218"/>
              <a:gd name="connsiteY6" fmla="*/ 311908 h 502250"/>
              <a:gd name="connsiteX7" fmla="*/ 667843 w 1219218"/>
              <a:gd name="connsiteY7" fmla="*/ 267428 h 502250"/>
              <a:gd name="connsiteX8" fmla="*/ 585675 w 1219218"/>
              <a:gd name="connsiteY8" fmla="*/ 231452 h 502250"/>
              <a:gd name="connsiteX9" fmla="*/ 503506 w 1219218"/>
              <a:gd name="connsiteY9" fmla="*/ 195476 h 502250"/>
              <a:gd name="connsiteX10" fmla="*/ 433240 w 1219218"/>
              <a:gd name="connsiteY10" fmla="*/ 168005 h 502250"/>
              <a:gd name="connsiteX11" fmla="*/ 374876 w 1219218"/>
              <a:gd name="connsiteY11" fmla="*/ 149038 h 502250"/>
              <a:gd name="connsiteX12" fmla="*/ 316512 w 1219218"/>
              <a:gd name="connsiteY12" fmla="*/ 130071 h 502250"/>
              <a:gd name="connsiteX13" fmla="*/ 258148 w 1219218"/>
              <a:gd name="connsiteY13" fmla="*/ 111104 h 502250"/>
              <a:gd name="connsiteX14" fmla="*/ 222442 w 1219218"/>
              <a:gd name="connsiteY14" fmla="*/ 85591 h 502250"/>
              <a:gd name="connsiteX15" fmla="*/ 187882 w 1219218"/>
              <a:gd name="connsiteY15" fmla="*/ 83633 h 502250"/>
              <a:gd name="connsiteX16" fmla="*/ 164077 w 1219218"/>
              <a:gd name="connsiteY16" fmla="*/ 66624 h 502250"/>
              <a:gd name="connsiteX17" fmla="*/ 141421 w 1219218"/>
              <a:gd name="connsiteY17" fmla="*/ 73171 h 502250"/>
              <a:gd name="connsiteX18" fmla="*/ 129518 w 1219218"/>
              <a:gd name="connsiteY18" fmla="*/ 64666 h 502250"/>
              <a:gd name="connsiteX19" fmla="*/ 94959 w 1219218"/>
              <a:gd name="connsiteY19" fmla="*/ 62709 h 502250"/>
              <a:gd name="connsiteX20" fmla="*/ 72302 w 1219218"/>
              <a:gd name="connsiteY20" fmla="*/ 69256 h 502250"/>
              <a:gd name="connsiteX21" fmla="*/ 48497 w 1219218"/>
              <a:gd name="connsiteY21" fmla="*/ 52247 h 502250"/>
              <a:gd name="connsiteX22" fmla="*/ 25840 w 1219218"/>
              <a:gd name="connsiteY22" fmla="*/ 58793 h 502250"/>
              <a:gd name="connsiteX23" fmla="*/ 24693 w 1219218"/>
              <a:gd name="connsiteY23" fmla="*/ 35238 h 502250"/>
              <a:gd name="connsiteX24" fmla="*/ 888 w 1219218"/>
              <a:gd name="connsiteY24" fmla="*/ 18228 h 502250"/>
              <a:gd name="connsiteX25" fmla="*/ 0 w 1219218"/>
              <a:gd name="connsiteY25" fmla="*/ 0 h 502250"/>
              <a:gd name="connsiteX26" fmla="*/ 452671 w 1219218"/>
              <a:gd name="connsiteY26" fmla="*/ 0 h 502250"/>
              <a:gd name="connsiteX27" fmla="*/ 471669 w 1219218"/>
              <a:gd name="connsiteY27" fmla="*/ 13575 h 502250"/>
              <a:gd name="connsiteX28" fmla="*/ 506229 w 1219218"/>
              <a:gd name="connsiteY28" fmla="*/ 15532 h 502250"/>
              <a:gd name="connsiteX29" fmla="*/ 530033 w 1219218"/>
              <a:gd name="connsiteY29" fmla="*/ 32541 h 502250"/>
              <a:gd name="connsiteX30" fmla="*/ 576494 w 1219218"/>
              <a:gd name="connsiteY30" fmla="*/ 43003 h 502250"/>
              <a:gd name="connsiteX31" fmla="*/ 612202 w 1219218"/>
              <a:gd name="connsiteY31" fmla="*/ 68518 h 502250"/>
              <a:gd name="connsiteX32" fmla="*/ 658663 w 1219218"/>
              <a:gd name="connsiteY32" fmla="*/ 78979 h 502250"/>
              <a:gd name="connsiteX33" fmla="*/ 706272 w 1219218"/>
              <a:gd name="connsiteY33" fmla="*/ 112998 h 502250"/>
              <a:gd name="connsiteX34" fmla="*/ 776538 w 1219218"/>
              <a:gd name="connsiteY34" fmla="*/ 140469 h 502250"/>
              <a:gd name="connsiteX35" fmla="*/ 846804 w 1219218"/>
              <a:gd name="connsiteY35" fmla="*/ 167940 h 502250"/>
              <a:gd name="connsiteX36" fmla="*/ 918218 w 1219218"/>
              <a:gd name="connsiteY36" fmla="*/ 218968 h 502250"/>
              <a:gd name="connsiteX37" fmla="*/ 1012289 w 1219218"/>
              <a:gd name="connsiteY37" fmla="*/ 263448 h 502250"/>
              <a:gd name="connsiteX38" fmla="*/ 1106360 w 1219218"/>
              <a:gd name="connsiteY38" fmla="*/ 307929 h 502250"/>
              <a:gd name="connsiteX39" fmla="*/ 1212333 w 1219218"/>
              <a:gd name="connsiteY39" fmla="*/ 360913 h 502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219218" h="502250">
                <a:moveTo>
                  <a:pt x="1212333" y="360913"/>
                </a:moveTo>
                <a:lnTo>
                  <a:pt x="1215776" y="431582"/>
                </a:lnTo>
                <a:lnTo>
                  <a:pt x="1219218" y="502250"/>
                </a:lnTo>
                <a:lnTo>
                  <a:pt x="1101343" y="440760"/>
                </a:lnTo>
                <a:lnTo>
                  <a:pt x="972713" y="394322"/>
                </a:lnTo>
                <a:lnTo>
                  <a:pt x="866739" y="341337"/>
                </a:lnTo>
                <a:lnTo>
                  <a:pt x="761914" y="311908"/>
                </a:lnTo>
                <a:lnTo>
                  <a:pt x="667843" y="267428"/>
                </a:lnTo>
                <a:lnTo>
                  <a:pt x="585675" y="231452"/>
                </a:lnTo>
                <a:lnTo>
                  <a:pt x="503506" y="195476"/>
                </a:lnTo>
                <a:lnTo>
                  <a:pt x="433240" y="168005"/>
                </a:lnTo>
                <a:lnTo>
                  <a:pt x="374876" y="149038"/>
                </a:lnTo>
                <a:lnTo>
                  <a:pt x="316512" y="130071"/>
                </a:lnTo>
                <a:lnTo>
                  <a:pt x="258148" y="111104"/>
                </a:lnTo>
                <a:lnTo>
                  <a:pt x="222442" y="85591"/>
                </a:lnTo>
                <a:lnTo>
                  <a:pt x="187882" y="83633"/>
                </a:lnTo>
                <a:lnTo>
                  <a:pt x="164077" y="66624"/>
                </a:lnTo>
                <a:lnTo>
                  <a:pt x="141421" y="73171"/>
                </a:lnTo>
                <a:lnTo>
                  <a:pt x="129518" y="64666"/>
                </a:lnTo>
                <a:lnTo>
                  <a:pt x="94959" y="62709"/>
                </a:lnTo>
                <a:lnTo>
                  <a:pt x="72302" y="69256"/>
                </a:lnTo>
                <a:lnTo>
                  <a:pt x="48497" y="52247"/>
                </a:lnTo>
                <a:lnTo>
                  <a:pt x="25840" y="58793"/>
                </a:lnTo>
                <a:lnTo>
                  <a:pt x="24693" y="35238"/>
                </a:lnTo>
                <a:lnTo>
                  <a:pt x="888" y="18228"/>
                </a:lnTo>
                <a:lnTo>
                  <a:pt x="0" y="0"/>
                </a:lnTo>
                <a:lnTo>
                  <a:pt x="452671" y="0"/>
                </a:lnTo>
                <a:lnTo>
                  <a:pt x="471669" y="13575"/>
                </a:lnTo>
                <a:lnTo>
                  <a:pt x="506229" y="15532"/>
                </a:lnTo>
                <a:lnTo>
                  <a:pt x="530033" y="32541"/>
                </a:lnTo>
                <a:lnTo>
                  <a:pt x="576494" y="43003"/>
                </a:lnTo>
                <a:lnTo>
                  <a:pt x="612202" y="68518"/>
                </a:lnTo>
                <a:lnTo>
                  <a:pt x="658663" y="78979"/>
                </a:lnTo>
                <a:lnTo>
                  <a:pt x="706272" y="112998"/>
                </a:lnTo>
                <a:lnTo>
                  <a:pt x="776538" y="140469"/>
                </a:lnTo>
                <a:lnTo>
                  <a:pt x="846804" y="167940"/>
                </a:lnTo>
                <a:lnTo>
                  <a:pt x="918218" y="218968"/>
                </a:lnTo>
                <a:lnTo>
                  <a:pt x="1012289" y="263448"/>
                </a:lnTo>
                <a:lnTo>
                  <a:pt x="1106360" y="307929"/>
                </a:lnTo>
                <a:lnTo>
                  <a:pt x="1212333" y="36091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7034833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82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1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5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0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25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40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5500"/>
                            </p:stCondLst>
                            <p:childTnLst>
                              <p:par>
                                <p:cTn id="5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7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1000"/>
                            </p:stCondLst>
                            <p:childTnLst>
                              <p:par>
                                <p:cTn id="7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25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4000"/>
                            </p:stCondLst>
                            <p:childTnLst>
                              <p:par>
                                <p:cTn id="8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2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5500"/>
                            </p:stCondLst>
                            <p:childTnLst>
                              <p:par>
                                <p:cTn id="8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7000"/>
                            </p:stCondLst>
                            <p:childTnLst>
                              <p:par>
                                <p:cTn id="8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00"/>
                            </p:stCondLst>
                            <p:childTnLst>
                              <p:par>
                                <p:cTn id="9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2500"/>
                            </p:stCondLst>
                            <p:childTnLst>
                              <p:par>
                                <p:cTn id="10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4000"/>
                            </p:stCondLst>
                            <p:childTnLst>
                              <p:par>
                                <p:cTn id="10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0" dur="1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3" dur="10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7200"/>
                            </p:stCondLst>
                            <p:childTnLst>
                              <p:par>
                                <p:cTn id="11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8700"/>
                            </p:stCondLst>
                            <p:childTnLst>
                              <p:par>
                                <p:cTn id="11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1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6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000"/>
                            </p:stCondLst>
                            <p:childTnLst>
                              <p:par>
                                <p:cTn id="12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0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3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2800"/>
                            </p:stCondLst>
                            <p:childTnLst>
                              <p:par>
                                <p:cTn id="13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7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4700"/>
                            </p:stCondLst>
                            <p:childTnLst>
                              <p:par>
                                <p:cTn id="14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4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6200"/>
                            </p:stCondLst>
                            <p:childTnLst>
                              <p:par>
                                <p:cTn id="14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8" dur="1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1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8600"/>
                            </p:stCondLst>
                            <p:childTnLst>
                              <p:par>
                                <p:cTn id="15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5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10100"/>
                            </p:stCondLst>
                            <p:childTnLst>
                              <p:par>
                                <p:cTn id="1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4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8" dur="10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1" dur="10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3300"/>
                            </p:stCondLst>
                            <p:childTnLst>
                              <p:par>
                                <p:cTn id="17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5" dur="1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5600"/>
                            </p:stCondLst>
                            <p:childTnLst>
                              <p:par>
                                <p:cTn id="180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2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7100"/>
                            </p:stCondLst>
                            <p:childTnLst>
                              <p:par>
                                <p:cTn id="18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6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8600"/>
                            </p:stCondLst>
                            <p:childTnLst>
                              <p:par>
                                <p:cTn id="18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0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3" dur="10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10900"/>
                            </p:stCondLst>
                            <p:childTnLst>
                              <p:par>
                                <p:cTn id="19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7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5" grpId="0" animBg="1"/>
      <p:bldP spid="126" grpId="0" animBg="1"/>
      <p:bldP spid="127" grpId="0" animBg="1"/>
      <p:bldP spid="128" grpId="0" animBg="1"/>
      <p:bldP spid="129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4" grpId="0" animBg="1"/>
      <p:bldP spid="165" grpId="0" animBg="1"/>
      <p:bldP spid="166" grpId="0" animBg="1"/>
      <p:bldP spid="167" grpId="0" animBg="1"/>
      <p:bldP spid="170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82" grpId="0" animBg="1"/>
      <p:bldP spid="183" grpId="0" animBg="1"/>
      <p:bldP spid="93" grpId="0" animBg="1"/>
      <p:bldP spid="94" grpId="0" animBg="1"/>
      <p:bldP spid="95" grpId="0" animBg="1"/>
      <p:bldP spid="97" grpId="0" animBg="1"/>
      <p:bldP spid="98" grpId="0" animBg="1"/>
      <p:bldP spid="101" grpId="0" animBg="1"/>
      <p:bldP spid="102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Freeform 9">
            <a:extLst>
              <a:ext uri="{FF2B5EF4-FFF2-40B4-BE49-F238E27FC236}">
                <a16:creationId xmlns:a16="http://schemas.microsoft.com/office/drawing/2014/main" xmlns="" id="{C903A45C-ED87-4FA3-9BA5-86A8AE42E50E}"/>
              </a:ext>
            </a:extLst>
          </p:cNvPr>
          <p:cNvSpPr>
            <a:spLocks/>
          </p:cNvSpPr>
          <p:nvPr/>
        </p:nvSpPr>
        <p:spPr bwMode="auto">
          <a:xfrm>
            <a:off x="1984954" y="530723"/>
            <a:ext cx="939676" cy="479083"/>
          </a:xfrm>
          <a:custGeom>
            <a:avLst/>
            <a:gdLst>
              <a:gd name="T0" fmla="*/ 136 w 276"/>
              <a:gd name="T1" fmla="*/ 80 h 96"/>
              <a:gd name="T2" fmla="*/ 88 w 276"/>
              <a:gd name="T3" fmla="*/ 88 h 96"/>
              <a:gd name="T4" fmla="*/ 64 w 276"/>
              <a:gd name="T5" fmla="*/ 92 h 96"/>
              <a:gd name="T6" fmla="*/ 44 w 276"/>
              <a:gd name="T7" fmla="*/ 96 h 96"/>
              <a:gd name="T8" fmla="*/ 28 w 276"/>
              <a:gd name="T9" fmla="*/ 96 h 96"/>
              <a:gd name="T10" fmla="*/ 20 w 276"/>
              <a:gd name="T11" fmla="*/ 96 h 96"/>
              <a:gd name="T12" fmla="*/ 8 w 276"/>
              <a:gd name="T13" fmla="*/ 96 h 96"/>
              <a:gd name="T14" fmla="*/ 0 w 276"/>
              <a:gd name="T15" fmla="*/ 88 h 96"/>
              <a:gd name="T16" fmla="*/ 4 w 276"/>
              <a:gd name="T17" fmla="*/ 84 h 96"/>
              <a:gd name="T18" fmla="*/ 16 w 276"/>
              <a:gd name="T19" fmla="*/ 80 h 96"/>
              <a:gd name="T20" fmla="*/ 36 w 276"/>
              <a:gd name="T21" fmla="*/ 72 h 96"/>
              <a:gd name="T22" fmla="*/ 64 w 276"/>
              <a:gd name="T23" fmla="*/ 64 h 96"/>
              <a:gd name="T24" fmla="*/ 96 w 276"/>
              <a:gd name="T25" fmla="*/ 56 h 96"/>
              <a:gd name="T26" fmla="*/ 120 w 276"/>
              <a:gd name="T27" fmla="*/ 48 h 96"/>
              <a:gd name="T28" fmla="*/ 144 w 276"/>
              <a:gd name="T29" fmla="*/ 44 h 96"/>
              <a:gd name="T30" fmla="*/ 160 w 276"/>
              <a:gd name="T31" fmla="*/ 36 h 96"/>
              <a:gd name="T32" fmla="*/ 172 w 276"/>
              <a:gd name="T33" fmla="*/ 28 h 96"/>
              <a:gd name="T34" fmla="*/ 184 w 276"/>
              <a:gd name="T35" fmla="*/ 24 h 96"/>
              <a:gd name="T36" fmla="*/ 188 w 276"/>
              <a:gd name="T37" fmla="*/ 20 h 96"/>
              <a:gd name="T38" fmla="*/ 188 w 276"/>
              <a:gd name="T39" fmla="*/ 12 h 96"/>
              <a:gd name="T40" fmla="*/ 188 w 276"/>
              <a:gd name="T41" fmla="*/ 4 h 96"/>
              <a:gd name="T42" fmla="*/ 196 w 276"/>
              <a:gd name="T43" fmla="*/ 0 h 96"/>
              <a:gd name="T44" fmla="*/ 212 w 276"/>
              <a:gd name="T45" fmla="*/ 0 h 96"/>
              <a:gd name="T46" fmla="*/ 244 w 276"/>
              <a:gd name="T47" fmla="*/ 12 h 96"/>
              <a:gd name="T48" fmla="*/ 264 w 276"/>
              <a:gd name="T49" fmla="*/ 28 h 96"/>
              <a:gd name="T50" fmla="*/ 272 w 276"/>
              <a:gd name="T51" fmla="*/ 32 h 96"/>
              <a:gd name="T52" fmla="*/ 276 w 276"/>
              <a:gd name="T53" fmla="*/ 36 h 96"/>
              <a:gd name="T54" fmla="*/ 268 w 276"/>
              <a:gd name="T55" fmla="*/ 48 h 96"/>
              <a:gd name="T56" fmla="*/ 252 w 276"/>
              <a:gd name="T57" fmla="*/ 52 h 96"/>
              <a:gd name="T58" fmla="*/ 228 w 276"/>
              <a:gd name="T59" fmla="*/ 60 h 96"/>
              <a:gd name="T60" fmla="*/ 196 w 276"/>
              <a:gd name="T61" fmla="*/ 68 h 96"/>
              <a:gd name="T62" fmla="*/ 188 w 276"/>
              <a:gd name="T63" fmla="*/ 7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76" h="96">
                <a:moveTo>
                  <a:pt x="188" y="72"/>
                </a:moveTo>
                <a:lnTo>
                  <a:pt x="136" y="80"/>
                </a:lnTo>
                <a:lnTo>
                  <a:pt x="112" y="84"/>
                </a:lnTo>
                <a:lnTo>
                  <a:pt x="88" y="88"/>
                </a:lnTo>
                <a:lnTo>
                  <a:pt x="76" y="92"/>
                </a:lnTo>
                <a:lnTo>
                  <a:pt x="64" y="92"/>
                </a:lnTo>
                <a:lnTo>
                  <a:pt x="52" y="92"/>
                </a:lnTo>
                <a:lnTo>
                  <a:pt x="44" y="96"/>
                </a:lnTo>
                <a:lnTo>
                  <a:pt x="36" y="96"/>
                </a:lnTo>
                <a:lnTo>
                  <a:pt x="28" y="96"/>
                </a:lnTo>
                <a:lnTo>
                  <a:pt x="24" y="96"/>
                </a:lnTo>
                <a:lnTo>
                  <a:pt x="20" y="96"/>
                </a:lnTo>
                <a:lnTo>
                  <a:pt x="12" y="96"/>
                </a:lnTo>
                <a:lnTo>
                  <a:pt x="8" y="96"/>
                </a:lnTo>
                <a:lnTo>
                  <a:pt x="4" y="92"/>
                </a:lnTo>
                <a:lnTo>
                  <a:pt x="0" y="88"/>
                </a:lnTo>
                <a:lnTo>
                  <a:pt x="0" y="88"/>
                </a:lnTo>
                <a:lnTo>
                  <a:pt x="4" y="84"/>
                </a:lnTo>
                <a:lnTo>
                  <a:pt x="8" y="80"/>
                </a:lnTo>
                <a:lnTo>
                  <a:pt x="16" y="80"/>
                </a:lnTo>
                <a:lnTo>
                  <a:pt x="24" y="76"/>
                </a:lnTo>
                <a:lnTo>
                  <a:pt x="36" y="72"/>
                </a:lnTo>
                <a:lnTo>
                  <a:pt x="48" y="68"/>
                </a:lnTo>
                <a:lnTo>
                  <a:pt x="64" y="64"/>
                </a:lnTo>
                <a:lnTo>
                  <a:pt x="80" y="60"/>
                </a:lnTo>
                <a:lnTo>
                  <a:pt x="96" y="56"/>
                </a:lnTo>
                <a:lnTo>
                  <a:pt x="108" y="52"/>
                </a:lnTo>
                <a:lnTo>
                  <a:pt x="120" y="48"/>
                </a:lnTo>
                <a:lnTo>
                  <a:pt x="132" y="44"/>
                </a:lnTo>
                <a:lnTo>
                  <a:pt x="144" y="44"/>
                </a:lnTo>
                <a:lnTo>
                  <a:pt x="152" y="40"/>
                </a:lnTo>
                <a:lnTo>
                  <a:pt x="160" y="36"/>
                </a:lnTo>
                <a:lnTo>
                  <a:pt x="168" y="32"/>
                </a:lnTo>
                <a:lnTo>
                  <a:pt x="172" y="28"/>
                </a:lnTo>
                <a:lnTo>
                  <a:pt x="180" y="28"/>
                </a:lnTo>
                <a:lnTo>
                  <a:pt x="184" y="24"/>
                </a:lnTo>
                <a:lnTo>
                  <a:pt x="184" y="20"/>
                </a:lnTo>
                <a:lnTo>
                  <a:pt x="188" y="20"/>
                </a:lnTo>
                <a:lnTo>
                  <a:pt x="188" y="16"/>
                </a:lnTo>
                <a:lnTo>
                  <a:pt x="188" y="12"/>
                </a:lnTo>
                <a:lnTo>
                  <a:pt x="184" y="8"/>
                </a:lnTo>
                <a:lnTo>
                  <a:pt x="188" y="4"/>
                </a:lnTo>
                <a:lnTo>
                  <a:pt x="188" y="0"/>
                </a:lnTo>
                <a:lnTo>
                  <a:pt x="196" y="0"/>
                </a:lnTo>
                <a:lnTo>
                  <a:pt x="204" y="0"/>
                </a:lnTo>
                <a:lnTo>
                  <a:pt x="212" y="0"/>
                </a:lnTo>
                <a:lnTo>
                  <a:pt x="228" y="4"/>
                </a:lnTo>
                <a:lnTo>
                  <a:pt x="244" y="12"/>
                </a:lnTo>
                <a:lnTo>
                  <a:pt x="256" y="20"/>
                </a:lnTo>
                <a:lnTo>
                  <a:pt x="264" y="28"/>
                </a:lnTo>
                <a:lnTo>
                  <a:pt x="268" y="28"/>
                </a:lnTo>
                <a:lnTo>
                  <a:pt x="272" y="32"/>
                </a:lnTo>
                <a:lnTo>
                  <a:pt x="272" y="36"/>
                </a:lnTo>
                <a:lnTo>
                  <a:pt x="276" y="36"/>
                </a:lnTo>
                <a:lnTo>
                  <a:pt x="272" y="44"/>
                </a:lnTo>
                <a:lnTo>
                  <a:pt x="268" y="48"/>
                </a:lnTo>
                <a:lnTo>
                  <a:pt x="260" y="52"/>
                </a:lnTo>
                <a:lnTo>
                  <a:pt x="252" y="52"/>
                </a:lnTo>
                <a:lnTo>
                  <a:pt x="240" y="56"/>
                </a:lnTo>
                <a:lnTo>
                  <a:pt x="228" y="60"/>
                </a:lnTo>
                <a:lnTo>
                  <a:pt x="208" y="68"/>
                </a:lnTo>
                <a:lnTo>
                  <a:pt x="196" y="68"/>
                </a:lnTo>
                <a:lnTo>
                  <a:pt x="188" y="72"/>
                </a:lnTo>
                <a:lnTo>
                  <a:pt x="188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0">
            <a:extLst>
              <a:ext uri="{FF2B5EF4-FFF2-40B4-BE49-F238E27FC236}">
                <a16:creationId xmlns:a16="http://schemas.microsoft.com/office/drawing/2014/main" xmlns="" id="{2EE4FA11-265F-4275-987F-D2C8E3980751}"/>
              </a:ext>
            </a:extLst>
          </p:cNvPr>
          <p:cNvSpPr>
            <a:spLocks/>
          </p:cNvSpPr>
          <p:nvPr/>
        </p:nvSpPr>
        <p:spPr bwMode="auto">
          <a:xfrm>
            <a:off x="1903243" y="1029767"/>
            <a:ext cx="285988" cy="379274"/>
          </a:xfrm>
          <a:custGeom>
            <a:avLst/>
            <a:gdLst>
              <a:gd name="T0" fmla="*/ 4 w 84"/>
              <a:gd name="T1" fmla="*/ 24 h 76"/>
              <a:gd name="T2" fmla="*/ 0 w 84"/>
              <a:gd name="T3" fmla="*/ 12 h 76"/>
              <a:gd name="T4" fmla="*/ 0 w 84"/>
              <a:gd name="T5" fmla="*/ 8 h 76"/>
              <a:gd name="T6" fmla="*/ 4 w 84"/>
              <a:gd name="T7" fmla="*/ 4 h 76"/>
              <a:gd name="T8" fmla="*/ 8 w 84"/>
              <a:gd name="T9" fmla="*/ 0 h 76"/>
              <a:gd name="T10" fmla="*/ 12 w 84"/>
              <a:gd name="T11" fmla="*/ 0 h 76"/>
              <a:gd name="T12" fmla="*/ 20 w 84"/>
              <a:gd name="T13" fmla="*/ 0 h 76"/>
              <a:gd name="T14" fmla="*/ 28 w 84"/>
              <a:gd name="T15" fmla="*/ 0 h 76"/>
              <a:gd name="T16" fmla="*/ 36 w 84"/>
              <a:gd name="T17" fmla="*/ 4 h 76"/>
              <a:gd name="T18" fmla="*/ 48 w 84"/>
              <a:gd name="T19" fmla="*/ 8 h 76"/>
              <a:gd name="T20" fmla="*/ 56 w 84"/>
              <a:gd name="T21" fmla="*/ 12 h 76"/>
              <a:gd name="T22" fmla="*/ 64 w 84"/>
              <a:gd name="T23" fmla="*/ 16 h 76"/>
              <a:gd name="T24" fmla="*/ 72 w 84"/>
              <a:gd name="T25" fmla="*/ 24 h 76"/>
              <a:gd name="T26" fmla="*/ 80 w 84"/>
              <a:gd name="T27" fmla="*/ 32 h 76"/>
              <a:gd name="T28" fmla="*/ 84 w 84"/>
              <a:gd name="T29" fmla="*/ 40 h 76"/>
              <a:gd name="T30" fmla="*/ 84 w 84"/>
              <a:gd name="T31" fmla="*/ 48 h 76"/>
              <a:gd name="T32" fmla="*/ 84 w 84"/>
              <a:gd name="T33" fmla="*/ 56 h 76"/>
              <a:gd name="T34" fmla="*/ 80 w 84"/>
              <a:gd name="T35" fmla="*/ 64 h 76"/>
              <a:gd name="T36" fmla="*/ 76 w 84"/>
              <a:gd name="T37" fmla="*/ 68 h 76"/>
              <a:gd name="T38" fmla="*/ 72 w 84"/>
              <a:gd name="T39" fmla="*/ 72 h 76"/>
              <a:gd name="T40" fmla="*/ 64 w 84"/>
              <a:gd name="T41" fmla="*/ 76 h 76"/>
              <a:gd name="T42" fmla="*/ 56 w 84"/>
              <a:gd name="T43" fmla="*/ 76 h 76"/>
              <a:gd name="T44" fmla="*/ 48 w 84"/>
              <a:gd name="T45" fmla="*/ 72 h 76"/>
              <a:gd name="T46" fmla="*/ 40 w 84"/>
              <a:gd name="T47" fmla="*/ 64 h 76"/>
              <a:gd name="T48" fmla="*/ 28 w 84"/>
              <a:gd name="T49" fmla="*/ 60 h 76"/>
              <a:gd name="T50" fmla="*/ 20 w 84"/>
              <a:gd name="T51" fmla="*/ 48 h 76"/>
              <a:gd name="T52" fmla="*/ 12 w 84"/>
              <a:gd name="T53" fmla="*/ 40 h 76"/>
              <a:gd name="T54" fmla="*/ 4 w 84"/>
              <a:gd name="T55" fmla="*/ 32 h 76"/>
              <a:gd name="T56" fmla="*/ 4 w 84"/>
              <a:gd name="T57" fmla="*/ 24 h 76"/>
              <a:gd name="T58" fmla="*/ 4 w 84"/>
              <a:gd name="T59" fmla="*/ 2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4" h="76">
                <a:moveTo>
                  <a:pt x="4" y="24"/>
                </a:move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48" y="8"/>
                </a:lnTo>
                <a:lnTo>
                  <a:pt x="56" y="12"/>
                </a:lnTo>
                <a:lnTo>
                  <a:pt x="64" y="16"/>
                </a:lnTo>
                <a:lnTo>
                  <a:pt x="72" y="24"/>
                </a:lnTo>
                <a:lnTo>
                  <a:pt x="80" y="32"/>
                </a:lnTo>
                <a:lnTo>
                  <a:pt x="84" y="40"/>
                </a:lnTo>
                <a:lnTo>
                  <a:pt x="84" y="48"/>
                </a:lnTo>
                <a:lnTo>
                  <a:pt x="84" y="56"/>
                </a:lnTo>
                <a:lnTo>
                  <a:pt x="80" y="64"/>
                </a:lnTo>
                <a:lnTo>
                  <a:pt x="76" y="68"/>
                </a:lnTo>
                <a:lnTo>
                  <a:pt x="72" y="72"/>
                </a:lnTo>
                <a:lnTo>
                  <a:pt x="64" y="76"/>
                </a:lnTo>
                <a:lnTo>
                  <a:pt x="56" y="76"/>
                </a:lnTo>
                <a:lnTo>
                  <a:pt x="48" y="72"/>
                </a:lnTo>
                <a:lnTo>
                  <a:pt x="40" y="64"/>
                </a:lnTo>
                <a:lnTo>
                  <a:pt x="28" y="60"/>
                </a:lnTo>
                <a:lnTo>
                  <a:pt x="20" y="48"/>
                </a:lnTo>
                <a:lnTo>
                  <a:pt x="12" y="40"/>
                </a:lnTo>
                <a:lnTo>
                  <a:pt x="4" y="32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11">
            <a:extLst>
              <a:ext uri="{FF2B5EF4-FFF2-40B4-BE49-F238E27FC236}">
                <a16:creationId xmlns:a16="http://schemas.microsoft.com/office/drawing/2014/main" xmlns="" id="{E21E29BA-DEDF-4291-93CA-2EE5DCFD33A6}"/>
              </a:ext>
            </a:extLst>
          </p:cNvPr>
          <p:cNvSpPr>
            <a:spLocks/>
          </p:cNvSpPr>
          <p:nvPr/>
        </p:nvSpPr>
        <p:spPr bwMode="auto">
          <a:xfrm>
            <a:off x="2284560" y="969882"/>
            <a:ext cx="245133" cy="339350"/>
          </a:xfrm>
          <a:custGeom>
            <a:avLst/>
            <a:gdLst>
              <a:gd name="T0" fmla="*/ 44 w 72"/>
              <a:gd name="T1" fmla="*/ 68 h 68"/>
              <a:gd name="T2" fmla="*/ 44 w 72"/>
              <a:gd name="T3" fmla="*/ 64 h 68"/>
              <a:gd name="T4" fmla="*/ 40 w 72"/>
              <a:gd name="T5" fmla="*/ 64 h 68"/>
              <a:gd name="T6" fmla="*/ 32 w 72"/>
              <a:gd name="T7" fmla="*/ 56 h 68"/>
              <a:gd name="T8" fmla="*/ 24 w 72"/>
              <a:gd name="T9" fmla="*/ 48 h 68"/>
              <a:gd name="T10" fmla="*/ 12 w 72"/>
              <a:gd name="T11" fmla="*/ 36 h 68"/>
              <a:gd name="T12" fmla="*/ 8 w 72"/>
              <a:gd name="T13" fmla="*/ 28 h 68"/>
              <a:gd name="T14" fmla="*/ 4 w 72"/>
              <a:gd name="T15" fmla="*/ 20 h 68"/>
              <a:gd name="T16" fmla="*/ 4 w 72"/>
              <a:gd name="T17" fmla="*/ 16 h 68"/>
              <a:gd name="T18" fmla="*/ 0 w 72"/>
              <a:gd name="T19" fmla="*/ 12 h 68"/>
              <a:gd name="T20" fmla="*/ 0 w 72"/>
              <a:gd name="T21" fmla="*/ 8 h 68"/>
              <a:gd name="T22" fmla="*/ 0 w 72"/>
              <a:gd name="T23" fmla="*/ 4 h 68"/>
              <a:gd name="T24" fmla="*/ 0 w 72"/>
              <a:gd name="T25" fmla="*/ 4 h 68"/>
              <a:gd name="T26" fmla="*/ 4 w 72"/>
              <a:gd name="T27" fmla="*/ 0 h 68"/>
              <a:gd name="T28" fmla="*/ 8 w 72"/>
              <a:gd name="T29" fmla="*/ 0 h 68"/>
              <a:gd name="T30" fmla="*/ 16 w 72"/>
              <a:gd name="T31" fmla="*/ 0 h 68"/>
              <a:gd name="T32" fmla="*/ 24 w 72"/>
              <a:gd name="T33" fmla="*/ 0 h 68"/>
              <a:gd name="T34" fmla="*/ 32 w 72"/>
              <a:gd name="T35" fmla="*/ 0 h 68"/>
              <a:gd name="T36" fmla="*/ 40 w 72"/>
              <a:gd name="T37" fmla="*/ 4 h 68"/>
              <a:gd name="T38" fmla="*/ 44 w 72"/>
              <a:gd name="T39" fmla="*/ 4 h 68"/>
              <a:gd name="T40" fmla="*/ 52 w 72"/>
              <a:gd name="T41" fmla="*/ 8 h 68"/>
              <a:gd name="T42" fmla="*/ 60 w 72"/>
              <a:gd name="T43" fmla="*/ 12 h 68"/>
              <a:gd name="T44" fmla="*/ 64 w 72"/>
              <a:gd name="T45" fmla="*/ 16 h 68"/>
              <a:gd name="T46" fmla="*/ 68 w 72"/>
              <a:gd name="T47" fmla="*/ 24 h 68"/>
              <a:gd name="T48" fmla="*/ 72 w 72"/>
              <a:gd name="T49" fmla="*/ 32 h 68"/>
              <a:gd name="T50" fmla="*/ 72 w 72"/>
              <a:gd name="T51" fmla="*/ 36 h 68"/>
              <a:gd name="T52" fmla="*/ 72 w 72"/>
              <a:gd name="T53" fmla="*/ 44 h 68"/>
              <a:gd name="T54" fmla="*/ 68 w 72"/>
              <a:gd name="T55" fmla="*/ 48 h 68"/>
              <a:gd name="T56" fmla="*/ 68 w 72"/>
              <a:gd name="T57" fmla="*/ 52 h 68"/>
              <a:gd name="T58" fmla="*/ 64 w 72"/>
              <a:gd name="T59" fmla="*/ 56 h 68"/>
              <a:gd name="T60" fmla="*/ 60 w 72"/>
              <a:gd name="T61" fmla="*/ 60 h 68"/>
              <a:gd name="T62" fmla="*/ 56 w 72"/>
              <a:gd name="T63" fmla="*/ 64 h 68"/>
              <a:gd name="T64" fmla="*/ 52 w 72"/>
              <a:gd name="T65" fmla="*/ 64 h 68"/>
              <a:gd name="T66" fmla="*/ 44 w 72"/>
              <a:gd name="T67" fmla="*/ 68 h 68"/>
              <a:gd name="T68" fmla="*/ 44 w 72"/>
              <a:gd name="T69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2" h="68">
                <a:moveTo>
                  <a:pt x="44" y="68"/>
                </a:moveTo>
                <a:lnTo>
                  <a:pt x="44" y="64"/>
                </a:lnTo>
                <a:lnTo>
                  <a:pt x="40" y="64"/>
                </a:lnTo>
                <a:lnTo>
                  <a:pt x="32" y="56"/>
                </a:lnTo>
                <a:lnTo>
                  <a:pt x="24" y="48"/>
                </a:lnTo>
                <a:lnTo>
                  <a:pt x="12" y="36"/>
                </a:lnTo>
                <a:lnTo>
                  <a:pt x="8" y="28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4"/>
                </a:lnTo>
                <a:lnTo>
                  <a:pt x="44" y="4"/>
                </a:lnTo>
                <a:lnTo>
                  <a:pt x="52" y="8"/>
                </a:lnTo>
                <a:lnTo>
                  <a:pt x="60" y="12"/>
                </a:lnTo>
                <a:lnTo>
                  <a:pt x="64" y="16"/>
                </a:lnTo>
                <a:lnTo>
                  <a:pt x="68" y="24"/>
                </a:lnTo>
                <a:lnTo>
                  <a:pt x="72" y="32"/>
                </a:lnTo>
                <a:lnTo>
                  <a:pt x="72" y="36"/>
                </a:lnTo>
                <a:lnTo>
                  <a:pt x="72" y="44"/>
                </a:lnTo>
                <a:lnTo>
                  <a:pt x="68" y="48"/>
                </a:lnTo>
                <a:lnTo>
                  <a:pt x="68" y="52"/>
                </a:lnTo>
                <a:lnTo>
                  <a:pt x="64" y="56"/>
                </a:lnTo>
                <a:lnTo>
                  <a:pt x="60" y="60"/>
                </a:lnTo>
                <a:lnTo>
                  <a:pt x="56" y="64"/>
                </a:lnTo>
                <a:lnTo>
                  <a:pt x="52" y="64"/>
                </a:lnTo>
                <a:lnTo>
                  <a:pt x="44" y="68"/>
                </a:lnTo>
                <a:lnTo>
                  <a:pt x="44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12">
            <a:extLst>
              <a:ext uri="{FF2B5EF4-FFF2-40B4-BE49-F238E27FC236}">
                <a16:creationId xmlns:a16="http://schemas.microsoft.com/office/drawing/2014/main" xmlns="" id="{2C7F41E7-D0F5-4FB2-BCA5-9282C12F9651}"/>
              </a:ext>
            </a:extLst>
          </p:cNvPr>
          <p:cNvSpPr>
            <a:spLocks/>
          </p:cNvSpPr>
          <p:nvPr/>
        </p:nvSpPr>
        <p:spPr bwMode="auto">
          <a:xfrm>
            <a:off x="2611404" y="810188"/>
            <a:ext cx="463029" cy="519006"/>
          </a:xfrm>
          <a:custGeom>
            <a:avLst/>
            <a:gdLst>
              <a:gd name="T0" fmla="*/ 48 w 136"/>
              <a:gd name="T1" fmla="*/ 36 h 104"/>
              <a:gd name="T2" fmla="*/ 52 w 136"/>
              <a:gd name="T3" fmla="*/ 32 h 104"/>
              <a:gd name="T4" fmla="*/ 56 w 136"/>
              <a:gd name="T5" fmla="*/ 28 h 104"/>
              <a:gd name="T6" fmla="*/ 56 w 136"/>
              <a:gd name="T7" fmla="*/ 20 h 104"/>
              <a:gd name="T8" fmla="*/ 60 w 136"/>
              <a:gd name="T9" fmla="*/ 16 h 104"/>
              <a:gd name="T10" fmla="*/ 56 w 136"/>
              <a:gd name="T11" fmla="*/ 12 h 104"/>
              <a:gd name="T12" fmla="*/ 60 w 136"/>
              <a:gd name="T13" fmla="*/ 4 h 104"/>
              <a:gd name="T14" fmla="*/ 64 w 136"/>
              <a:gd name="T15" fmla="*/ 4 h 104"/>
              <a:gd name="T16" fmla="*/ 72 w 136"/>
              <a:gd name="T17" fmla="*/ 0 h 104"/>
              <a:gd name="T18" fmla="*/ 80 w 136"/>
              <a:gd name="T19" fmla="*/ 0 h 104"/>
              <a:gd name="T20" fmla="*/ 84 w 136"/>
              <a:gd name="T21" fmla="*/ 0 h 104"/>
              <a:gd name="T22" fmla="*/ 100 w 136"/>
              <a:gd name="T23" fmla="*/ 0 h 104"/>
              <a:gd name="T24" fmla="*/ 124 w 136"/>
              <a:gd name="T25" fmla="*/ 16 h 104"/>
              <a:gd name="T26" fmla="*/ 132 w 136"/>
              <a:gd name="T27" fmla="*/ 20 h 104"/>
              <a:gd name="T28" fmla="*/ 136 w 136"/>
              <a:gd name="T29" fmla="*/ 24 h 104"/>
              <a:gd name="T30" fmla="*/ 136 w 136"/>
              <a:gd name="T31" fmla="*/ 28 h 104"/>
              <a:gd name="T32" fmla="*/ 136 w 136"/>
              <a:gd name="T33" fmla="*/ 32 h 104"/>
              <a:gd name="T34" fmla="*/ 136 w 136"/>
              <a:gd name="T35" fmla="*/ 36 h 104"/>
              <a:gd name="T36" fmla="*/ 132 w 136"/>
              <a:gd name="T37" fmla="*/ 40 h 104"/>
              <a:gd name="T38" fmla="*/ 124 w 136"/>
              <a:gd name="T39" fmla="*/ 44 h 104"/>
              <a:gd name="T40" fmla="*/ 112 w 136"/>
              <a:gd name="T41" fmla="*/ 52 h 104"/>
              <a:gd name="T42" fmla="*/ 100 w 136"/>
              <a:gd name="T43" fmla="*/ 60 h 104"/>
              <a:gd name="T44" fmla="*/ 88 w 136"/>
              <a:gd name="T45" fmla="*/ 68 h 104"/>
              <a:gd name="T46" fmla="*/ 72 w 136"/>
              <a:gd name="T47" fmla="*/ 76 h 104"/>
              <a:gd name="T48" fmla="*/ 52 w 136"/>
              <a:gd name="T49" fmla="*/ 88 h 104"/>
              <a:gd name="T50" fmla="*/ 36 w 136"/>
              <a:gd name="T51" fmla="*/ 96 h 104"/>
              <a:gd name="T52" fmla="*/ 20 w 136"/>
              <a:gd name="T53" fmla="*/ 104 h 104"/>
              <a:gd name="T54" fmla="*/ 12 w 136"/>
              <a:gd name="T55" fmla="*/ 104 h 104"/>
              <a:gd name="T56" fmla="*/ 8 w 136"/>
              <a:gd name="T57" fmla="*/ 104 h 104"/>
              <a:gd name="T58" fmla="*/ 4 w 136"/>
              <a:gd name="T59" fmla="*/ 104 h 104"/>
              <a:gd name="T60" fmla="*/ 4 w 136"/>
              <a:gd name="T61" fmla="*/ 104 h 104"/>
              <a:gd name="T62" fmla="*/ 0 w 136"/>
              <a:gd name="T63" fmla="*/ 104 h 104"/>
              <a:gd name="T64" fmla="*/ 0 w 136"/>
              <a:gd name="T65" fmla="*/ 100 h 104"/>
              <a:gd name="T66" fmla="*/ 0 w 136"/>
              <a:gd name="T67" fmla="*/ 100 h 104"/>
              <a:gd name="T68" fmla="*/ 0 w 136"/>
              <a:gd name="T69" fmla="*/ 96 h 104"/>
              <a:gd name="T70" fmla="*/ 4 w 136"/>
              <a:gd name="T71" fmla="*/ 92 h 104"/>
              <a:gd name="T72" fmla="*/ 8 w 136"/>
              <a:gd name="T73" fmla="*/ 88 h 104"/>
              <a:gd name="T74" fmla="*/ 12 w 136"/>
              <a:gd name="T75" fmla="*/ 80 h 104"/>
              <a:gd name="T76" fmla="*/ 16 w 136"/>
              <a:gd name="T77" fmla="*/ 76 h 104"/>
              <a:gd name="T78" fmla="*/ 28 w 136"/>
              <a:gd name="T79" fmla="*/ 64 h 104"/>
              <a:gd name="T80" fmla="*/ 40 w 136"/>
              <a:gd name="T81" fmla="*/ 52 h 104"/>
              <a:gd name="T82" fmla="*/ 44 w 136"/>
              <a:gd name="T83" fmla="*/ 44 h 104"/>
              <a:gd name="T84" fmla="*/ 48 w 136"/>
              <a:gd name="T85" fmla="*/ 36 h 104"/>
              <a:gd name="T86" fmla="*/ 48 w 136"/>
              <a:gd name="T87" fmla="*/ 36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6" h="104">
                <a:moveTo>
                  <a:pt x="48" y="36"/>
                </a:moveTo>
                <a:lnTo>
                  <a:pt x="52" y="32"/>
                </a:lnTo>
                <a:lnTo>
                  <a:pt x="56" y="28"/>
                </a:lnTo>
                <a:lnTo>
                  <a:pt x="56" y="20"/>
                </a:lnTo>
                <a:lnTo>
                  <a:pt x="60" y="16"/>
                </a:lnTo>
                <a:lnTo>
                  <a:pt x="56" y="12"/>
                </a:lnTo>
                <a:lnTo>
                  <a:pt x="60" y="4"/>
                </a:lnTo>
                <a:lnTo>
                  <a:pt x="64" y="4"/>
                </a:lnTo>
                <a:lnTo>
                  <a:pt x="72" y="0"/>
                </a:lnTo>
                <a:lnTo>
                  <a:pt x="80" y="0"/>
                </a:lnTo>
                <a:lnTo>
                  <a:pt x="84" y="0"/>
                </a:lnTo>
                <a:lnTo>
                  <a:pt x="100" y="0"/>
                </a:lnTo>
                <a:lnTo>
                  <a:pt x="124" y="16"/>
                </a:lnTo>
                <a:lnTo>
                  <a:pt x="132" y="20"/>
                </a:lnTo>
                <a:lnTo>
                  <a:pt x="136" y="24"/>
                </a:lnTo>
                <a:lnTo>
                  <a:pt x="136" y="28"/>
                </a:lnTo>
                <a:lnTo>
                  <a:pt x="136" y="32"/>
                </a:lnTo>
                <a:lnTo>
                  <a:pt x="136" y="36"/>
                </a:lnTo>
                <a:lnTo>
                  <a:pt x="132" y="40"/>
                </a:lnTo>
                <a:lnTo>
                  <a:pt x="124" y="44"/>
                </a:lnTo>
                <a:lnTo>
                  <a:pt x="112" y="52"/>
                </a:lnTo>
                <a:lnTo>
                  <a:pt x="100" y="60"/>
                </a:lnTo>
                <a:lnTo>
                  <a:pt x="88" y="68"/>
                </a:lnTo>
                <a:lnTo>
                  <a:pt x="72" y="76"/>
                </a:lnTo>
                <a:lnTo>
                  <a:pt x="52" y="88"/>
                </a:lnTo>
                <a:lnTo>
                  <a:pt x="36" y="96"/>
                </a:lnTo>
                <a:lnTo>
                  <a:pt x="20" y="104"/>
                </a:lnTo>
                <a:lnTo>
                  <a:pt x="12" y="104"/>
                </a:lnTo>
                <a:lnTo>
                  <a:pt x="8" y="104"/>
                </a:lnTo>
                <a:lnTo>
                  <a:pt x="4" y="104"/>
                </a:lnTo>
                <a:lnTo>
                  <a:pt x="4" y="104"/>
                </a:lnTo>
                <a:lnTo>
                  <a:pt x="0" y="104"/>
                </a:lnTo>
                <a:lnTo>
                  <a:pt x="0" y="100"/>
                </a:lnTo>
                <a:lnTo>
                  <a:pt x="0" y="100"/>
                </a:lnTo>
                <a:lnTo>
                  <a:pt x="0" y="96"/>
                </a:lnTo>
                <a:lnTo>
                  <a:pt x="4" y="92"/>
                </a:lnTo>
                <a:lnTo>
                  <a:pt x="8" y="88"/>
                </a:lnTo>
                <a:lnTo>
                  <a:pt x="12" y="80"/>
                </a:lnTo>
                <a:lnTo>
                  <a:pt x="16" y="76"/>
                </a:lnTo>
                <a:lnTo>
                  <a:pt x="28" y="64"/>
                </a:lnTo>
                <a:lnTo>
                  <a:pt x="40" y="52"/>
                </a:lnTo>
                <a:lnTo>
                  <a:pt x="44" y="44"/>
                </a:lnTo>
                <a:lnTo>
                  <a:pt x="48" y="36"/>
                </a:lnTo>
                <a:lnTo>
                  <a:pt x="48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13">
            <a:extLst>
              <a:ext uri="{FF2B5EF4-FFF2-40B4-BE49-F238E27FC236}">
                <a16:creationId xmlns:a16="http://schemas.microsoft.com/office/drawing/2014/main" xmlns="" id="{06A68908-B081-4E86-BFE5-7C53D5D465DF}"/>
              </a:ext>
            </a:extLst>
          </p:cNvPr>
          <p:cNvSpPr>
            <a:spLocks/>
          </p:cNvSpPr>
          <p:nvPr/>
        </p:nvSpPr>
        <p:spPr bwMode="auto">
          <a:xfrm>
            <a:off x="1521925" y="1369118"/>
            <a:ext cx="272370" cy="598853"/>
          </a:xfrm>
          <a:custGeom>
            <a:avLst/>
            <a:gdLst>
              <a:gd name="T0" fmla="*/ 76 w 80"/>
              <a:gd name="T1" fmla="*/ 12 h 120"/>
              <a:gd name="T2" fmla="*/ 76 w 80"/>
              <a:gd name="T3" fmla="*/ 16 h 120"/>
              <a:gd name="T4" fmla="*/ 80 w 80"/>
              <a:gd name="T5" fmla="*/ 24 h 120"/>
              <a:gd name="T6" fmla="*/ 80 w 80"/>
              <a:gd name="T7" fmla="*/ 32 h 120"/>
              <a:gd name="T8" fmla="*/ 80 w 80"/>
              <a:gd name="T9" fmla="*/ 40 h 120"/>
              <a:gd name="T10" fmla="*/ 80 w 80"/>
              <a:gd name="T11" fmla="*/ 52 h 120"/>
              <a:gd name="T12" fmla="*/ 76 w 80"/>
              <a:gd name="T13" fmla="*/ 64 h 120"/>
              <a:gd name="T14" fmla="*/ 72 w 80"/>
              <a:gd name="T15" fmla="*/ 76 h 120"/>
              <a:gd name="T16" fmla="*/ 68 w 80"/>
              <a:gd name="T17" fmla="*/ 88 h 120"/>
              <a:gd name="T18" fmla="*/ 60 w 80"/>
              <a:gd name="T19" fmla="*/ 100 h 120"/>
              <a:gd name="T20" fmla="*/ 56 w 80"/>
              <a:gd name="T21" fmla="*/ 108 h 120"/>
              <a:gd name="T22" fmla="*/ 48 w 80"/>
              <a:gd name="T23" fmla="*/ 116 h 120"/>
              <a:gd name="T24" fmla="*/ 40 w 80"/>
              <a:gd name="T25" fmla="*/ 120 h 120"/>
              <a:gd name="T26" fmla="*/ 32 w 80"/>
              <a:gd name="T27" fmla="*/ 120 h 120"/>
              <a:gd name="T28" fmla="*/ 24 w 80"/>
              <a:gd name="T29" fmla="*/ 120 h 120"/>
              <a:gd name="T30" fmla="*/ 20 w 80"/>
              <a:gd name="T31" fmla="*/ 116 h 120"/>
              <a:gd name="T32" fmla="*/ 12 w 80"/>
              <a:gd name="T33" fmla="*/ 108 h 120"/>
              <a:gd name="T34" fmla="*/ 4 w 80"/>
              <a:gd name="T35" fmla="*/ 100 h 120"/>
              <a:gd name="T36" fmla="*/ 0 w 80"/>
              <a:gd name="T37" fmla="*/ 96 h 120"/>
              <a:gd name="T38" fmla="*/ 0 w 80"/>
              <a:gd name="T39" fmla="*/ 92 h 120"/>
              <a:gd name="T40" fmla="*/ 0 w 80"/>
              <a:gd name="T41" fmla="*/ 88 h 120"/>
              <a:gd name="T42" fmla="*/ 0 w 80"/>
              <a:gd name="T43" fmla="*/ 84 h 120"/>
              <a:gd name="T44" fmla="*/ 4 w 80"/>
              <a:gd name="T45" fmla="*/ 80 h 120"/>
              <a:gd name="T46" fmla="*/ 8 w 80"/>
              <a:gd name="T47" fmla="*/ 72 h 120"/>
              <a:gd name="T48" fmla="*/ 12 w 80"/>
              <a:gd name="T49" fmla="*/ 68 h 120"/>
              <a:gd name="T50" fmla="*/ 16 w 80"/>
              <a:gd name="T51" fmla="*/ 64 h 120"/>
              <a:gd name="T52" fmla="*/ 24 w 80"/>
              <a:gd name="T53" fmla="*/ 52 h 120"/>
              <a:gd name="T54" fmla="*/ 28 w 80"/>
              <a:gd name="T55" fmla="*/ 44 h 120"/>
              <a:gd name="T56" fmla="*/ 36 w 80"/>
              <a:gd name="T57" fmla="*/ 28 h 120"/>
              <a:gd name="T58" fmla="*/ 40 w 80"/>
              <a:gd name="T59" fmla="*/ 20 h 120"/>
              <a:gd name="T60" fmla="*/ 40 w 80"/>
              <a:gd name="T61" fmla="*/ 16 h 120"/>
              <a:gd name="T62" fmla="*/ 48 w 80"/>
              <a:gd name="T63" fmla="*/ 8 h 120"/>
              <a:gd name="T64" fmla="*/ 56 w 80"/>
              <a:gd name="T65" fmla="*/ 0 h 120"/>
              <a:gd name="T66" fmla="*/ 60 w 80"/>
              <a:gd name="T67" fmla="*/ 0 h 120"/>
              <a:gd name="T68" fmla="*/ 68 w 80"/>
              <a:gd name="T69" fmla="*/ 0 h 120"/>
              <a:gd name="T70" fmla="*/ 72 w 80"/>
              <a:gd name="T71" fmla="*/ 4 h 120"/>
              <a:gd name="T72" fmla="*/ 76 w 80"/>
              <a:gd name="T73" fmla="*/ 8 h 120"/>
              <a:gd name="T74" fmla="*/ 76 w 80"/>
              <a:gd name="T75" fmla="*/ 12 h 120"/>
              <a:gd name="T76" fmla="*/ 76 w 80"/>
              <a:gd name="T77" fmla="*/ 1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0" h="120">
                <a:moveTo>
                  <a:pt x="76" y="12"/>
                </a:moveTo>
                <a:lnTo>
                  <a:pt x="76" y="16"/>
                </a:lnTo>
                <a:lnTo>
                  <a:pt x="80" y="24"/>
                </a:lnTo>
                <a:lnTo>
                  <a:pt x="80" y="32"/>
                </a:lnTo>
                <a:lnTo>
                  <a:pt x="80" y="40"/>
                </a:lnTo>
                <a:lnTo>
                  <a:pt x="80" y="52"/>
                </a:lnTo>
                <a:lnTo>
                  <a:pt x="76" y="64"/>
                </a:lnTo>
                <a:lnTo>
                  <a:pt x="72" y="76"/>
                </a:lnTo>
                <a:lnTo>
                  <a:pt x="68" y="88"/>
                </a:lnTo>
                <a:lnTo>
                  <a:pt x="60" y="100"/>
                </a:lnTo>
                <a:lnTo>
                  <a:pt x="56" y="108"/>
                </a:lnTo>
                <a:lnTo>
                  <a:pt x="48" y="116"/>
                </a:lnTo>
                <a:lnTo>
                  <a:pt x="40" y="120"/>
                </a:lnTo>
                <a:lnTo>
                  <a:pt x="32" y="120"/>
                </a:lnTo>
                <a:lnTo>
                  <a:pt x="24" y="120"/>
                </a:lnTo>
                <a:lnTo>
                  <a:pt x="20" y="116"/>
                </a:lnTo>
                <a:lnTo>
                  <a:pt x="12" y="108"/>
                </a:lnTo>
                <a:lnTo>
                  <a:pt x="4" y="100"/>
                </a:lnTo>
                <a:lnTo>
                  <a:pt x="0" y="96"/>
                </a:lnTo>
                <a:lnTo>
                  <a:pt x="0" y="92"/>
                </a:lnTo>
                <a:lnTo>
                  <a:pt x="0" y="88"/>
                </a:lnTo>
                <a:lnTo>
                  <a:pt x="0" y="84"/>
                </a:lnTo>
                <a:lnTo>
                  <a:pt x="4" y="80"/>
                </a:lnTo>
                <a:lnTo>
                  <a:pt x="8" y="72"/>
                </a:lnTo>
                <a:lnTo>
                  <a:pt x="12" y="68"/>
                </a:lnTo>
                <a:lnTo>
                  <a:pt x="16" y="64"/>
                </a:lnTo>
                <a:lnTo>
                  <a:pt x="24" y="52"/>
                </a:lnTo>
                <a:lnTo>
                  <a:pt x="28" y="44"/>
                </a:lnTo>
                <a:lnTo>
                  <a:pt x="36" y="28"/>
                </a:lnTo>
                <a:lnTo>
                  <a:pt x="40" y="20"/>
                </a:lnTo>
                <a:lnTo>
                  <a:pt x="40" y="16"/>
                </a:lnTo>
                <a:lnTo>
                  <a:pt x="48" y="8"/>
                </a:lnTo>
                <a:lnTo>
                  <a:pt x="56" y="0"/>
                </a:lnTo>
                <a:lnTo>
                  <a:pt x="60" y="0"/>
                </a:lnTo>
                <a:lnTo>
                  <a:pt x="68" y="0"/>
                </a:lnTo>
                <a:lnTo>
                  <a:pt x="72" y="4"/>
                </a:lnTo>
                <a:lnTo>
                  <a:pt x="76" y="8"/>
                </a:lnTo>
                <a:lnTo>
                  <a:pt x="76" y="12"/>
                </a:lnTo>
                <a:lnTo>
                  <a:pt x="7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4">
            <a:extLst>
              <a:ext uri="{FF2B5EF4-FFF2-40B4-BE49-F238E27FC236}">
                <a16:creationId xmlns:a16="http://schemas.microsoft.com/office/drawing/2014/main" xmlns="" id="{632339C9-031F-4211-9752-510C8E575E88}"/>
              </a:ext>
            </a:extLst>
          </p:cNvPr>
          <p:cNvSpPr>
            <a:spLocks/>
          </p:cNvSpPr>
          <p:nvPr/>
        </p:nvSpPr>
        <p:spPr bwMode="auto">
          <a:xfrm>
            <a:off x="1658110" y="1249347"/>
            <a:ext cx="1865733" cy="479083"/>
          </a:xfrm>
          <a:custGeom>
            <a:avLst/>
            <a:gdLst>
              <a:gd name="T0" fmla="*/ 408 w 548"/>
              <a:gd name="T1" fmla="*/ 76 h 96"/>
              <a:gd name="T2" fmla="*/ 428 w 548"/>
              <a:gd name="T3" fmla="*/ 60 h 96"/>
              <a:gd name="T4" fmla="*/ 436 w 548"/>
              <a:gd name="T5" fmla="*/ 52 h 96"/>
              <a:gd name="T6" fmla="*/ 440 w 548"/>
              <a:gd name="T7" fmla="*/ 44 h 96"/>
              <a:gd name="T8" fmla="*/ 436 w 548"/>
              <a:gd name="T9" fmla="*/ 44 h 96"/>
              <a:gd name="T10" fmla="*/ 420 w 548"/>
              <a:gd name="T11" fmla="*/ 40 h 96"/>
              <a:gd name="T12" fmla="*/ 400 w 548"/>
              <a:gd name="T13" fmla="*/ 44 h 96"/>
              <a:gd name="T14" fmla="*/ 372 w 548"/>
              <a:gd name="T15" fmla="*/ 44 h 96"/>
              <a:gd name="T16" fmla="*/ 348 w 548"/>
              <a:gd name="T17" fmla="*/ 48 h 96"/>
              <a:gd name="T18" fmla="*/ 328 w 548"/>
              <a:gd name="T19" fmla="*/ 48 h 96"/>
              <a:gd name="T20" fmla="*/ 292 w 548"/>
              <a:gd name="T21" fmla="*/ 52 h 96"/>
              <a:gd name="T22" fmla="*/ 232 w 548"/>
              <a:gd name="T23" fmla="*/ 60 h 96"/>
              <a:gd name="T24" fmla="*/ 176 w 548"/>
              <a:gd name="T25" fmla="*/ 64 h 96"/>
              <a:gd name="T26" fmla="*/ 144 w 548"/>
              <a:gd name="T27" fmla="*/ 68 h 96"/>
              <a:gd name="T28" fmla="*/ 112 w 548"/>
              <a:gd name="T29" fmla="*/ 68 h 96"/>
              <a:gd name="T30" fmla="*/ 76 w 548"/>
              <a:gd name="T31" fmla="*/ 76 h 96"/>
              <a:gd name="T32" fmla="*/ 28 w 548"/>
              <a:gd name="T33" fmla="*/ 80 h 96"/>
              <a:gd name="T34" fmla="*/ 8 w 548"/>
              <a:gd name="T35" fmla="*/ 48 h 96"/>
              <a:gd name="T36" fmla="*/ 36 w 548"/>
              <a:gd name="T37" fmla="*/ 48 h 96"/>
              <a:gd name="T38" fmla="*/ 72 w 548"/>
              <a:gd name="T39" fmla="*/ 44 h 96"/>
              <a:gd name="T40" fmla="*/ 116 w 548"/>
              <a:gd name="T41" fmla="*/ 40 h 96"/>
              <a:gd name="T42" fmla="*/ 168 w 548"/>
              <a:gd name="T43" fmla="*/ 36 h 96"/>
              <a:gd name="T44" fmla="*/ 224 w 548"/>
              <a:gd name="T45" fmla="*/ 28 h 96"/>
              <a:gd name="T46" fmla="*/ 272 w 548"/>
              <a:gd name="T47" fmla="*/ 24 h 96"/>
              <a:gd name="T48" fmla="*/ 320 w 548"/>
              <a:gd name="T49" fmla="*/ 20 h 96"/>
              <a:gd name="T50" fmla="*/ 360 w 548"/>
              <a:gd name="T51" fmla="*/ 16 h 96"/>
              <a:gd name="T52" fmla="*/ 392 w 548"/>
              <a:gd name="T53" fmla="*/ 12 h 96"/>
              <a:gd name="T54" fmla="*/ 420 w 548"/>
              <a:gd name="T55" fmla="*/ 8 h 96"/>
              <a:gd name="T56" fmla="*/ 436 w 548"/>
              <a:gd name="T57" fmla="*/ 4 h 96"/>
              <a:gd name="T58" fmla="*/ 448 w 548"/>
              <a:gd name="T59" fmla="*/ 4 h 96"/>
              <a:gd name="T60" fmla="*/ 456 w 548"/>
              <a:gd name="T61" fmla="*/ 0 h 96"/>
              <a:gd name="T62" fmla="*/ 468 w 548"/>
              <a:gd name="T63" fmla="*/ 0 h 96"/>
              <a:gd name="T64" fmla="*/ 476 w 548"/>
              <a:gd name="T65" fmla="*/ 0 h 96"/>
              <a:gd name="T66" fmla="*/ 488 w 548"/>
              <a:gd name="T67" fmla="*/ 8 h 96"/>
              <a:gd name="T68" fmla="*/ 500 w 548"/>
              <a:gd name="T69" fmla="*/ 16 h 96"/>
              <a:gd name="T70" fmla="*/ 520 w 548"/>
              <a:gd name="T71" fmla="*/ 28 h 96"/>
              <a:gd name="T72" fmla="*/ 532 w 548"/>
              <a:gd name="T73" fmla="*/ 36 h 96"/>
              <a:gd name="T74" fmla="*/ 540 w 548"/>
              <a:gd name="T75" fmla="*/ 44 h 96"/>
              <a:gd name="T76" fmla="*/ 544 w 548"/>
              <a:gd name="T77" fmla="*/ 48 h 96"/>
              <a:gd name="T78" fmla="*/ 544 w 548"/>
              <a:gd name="T79" fmla="*/ 56 h 96"/>
              <a:gd name="T80" fmla="*/ 532 w 548"/>
              <a:gd name="T81" fmla="*/ 64 h 96"/>
              <a:gd name="T82" fmla="*/ 512 w 548"/>
              <a:gd name="T83" fmla="*/ 68 h 96"/>
              <a:gd name="T84" fmla="*/ 488 w 548"/>
              <a:gd name="T85" fmla="*/ 72 h 96"/>
              <a:gd name="T86" fmla="*/ 460 w 548"/>
              <a:gd name="T87" fmla="*/ 80 h 96"/>
              <a:gd name="T88" fmla="*/ 424 w 548"/>
              <a:gd name="T89" fmla="*/ 88 h 96"/>
              <a:gd name="T90" fmla="*/ 400 w 548"/>
              <a:gd name="T91" fmla="*/ 8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48" h="96">
                <a:moveTo>
                  <a:pt x="400" y="84"/>
                </a:moveTo>
                <a:lnTo>
                  <a:pt x="408" y="76"/>
                </a:lnTo>
                <a:lnTo>
                  <a:pt x="420" y="68"/>
                </a:lnTo>
                <a:lnTo>
                  <a:pt x="428" y="60"/>
                </a:lnTo>
                <a:lnTo>
                  <a:pt x="432" y="56"/>
                </a:lnTo>
                <a:lnTo>
                  <a:pt x="436" y="52"/>
                </a:lnTo>
                <a:lnTo>
                  <a:pt x="440" y="48"/>
                </a:lnTo>
                <a:lnTo>
                  <a:pt x="440" y="44"/>
                </a:lnTo>
                <a:lnTo>
                  <a:pt x="440" y="44"/>
                </a:lnTo>
                <a:lnTo>
                  <a:pt x="436" y="44"/>
                </a:lnTo>
                <a:lnTo>
                  <a:pt x="432" y="40"/>
                </a:lnTo>
                <a:lnTo>
                  <a:pt x="420" y="40"/>
                </a:lnTo>
                <a:lnTo>
                  <a:pt x="412" y="40"/>
                </a:lnTo>
                <a:lnTo>
                  <a:pt x="400" y="44"/>
                </a:lnTo>
                <a:lnTo>
                  <a:pt x="384" y="44"/>
                </a:lnTo>
                <a:lnTo>
                  <a:pt x="372" y="44"/>
                </a:lnTo>
                <a:lnTo>
                  <a:pt x="356" y="44"/>
                </a:lnTo>
                <a:lnTo>
                  <a:pt x="348" y="48"/>
                </a:lnTo>
                <a:lnTo>
                  <a:pt x="340" y="48"/>
                </a:lnTo>
                <a:lnTo>
                  <a:pt x="328" y="48"/>
                </a:lnTo>
                <a:lnTo>
                  <a:pt x="316" y="52"/>
                </a:lnTo>
                <a:lnTo>
                  <a:pt x="292" y="52"/>
                </a:lnTo>
                <a:lnTo>
                  <a:pt x="260" y="56"/>
                </a:lnTo>
                <a:lnTo>
                  <a:pt x="232" y="60"/>
                </a:lnTo>
                <a:lnTo>
                  <a:pt x="204" y="64"/>
                </a:lnTo>
                <a:lnTo>
                  <a:pt x="176" y="64"/>
                </a:lnTo>
                <a:lnTo>
                  <a:pt x="156" y="64"/>
                </a:lnTo>
                <a:lnTo>
                  <a:pt x="144" y="68"/>
                </a:lnTo>
                <a:lnTo>
                  <a:pt x="132" y="68"/>
                </a:lnTo>
                <a:lnTo>
                  <a:pt x="112" y="68"/>
                </a:lnTo>
                <a:lnTo>
                  <a:pt x="96" y="72"/>
                </a:lnTo>
                <a:lnTo>
                  <a:pt x="76" y="76"/>
                </a:lnTo>
                <a:lnTo>
                  <a:pt x="52" y="76"/>
                </a:lnTo>
                <a:lnTo>
                  <a:pt x="28" y="80"/>
                </a:lnTo>
                <a:lnTo>
                  <a:pt x="0" y="80"/>
                </a:lnTo>
                <a:lnTo>
                  <a:pt x="8" y="48"/>
                </a:lnTo>
                <a:lnTo>
                  <a:pt x="20" y="48"/>
                </a:lnTo>
                <a:lnTo>
                  <a:pt x="36" y="48"/>
                </a:lnTo>
                <a:lnTo>
                  <a:pt x="52" y="48"/>
                </a:lnTo>
                <a:lnTo>
                  <a:pt x="72" y="44"/>
                </a:lnTo>
                <a:lnTo>
                  <a:pt x="92" y="44"/>
                </a:lnTo>
                <a:lnTo>
                  <a:pt x="116" y="40"/>
                </a:lnTo>
                <a:lnTo>
                  <a:pt x="140" y="36"/>
                </a:lnTo>
                <a:lnTo>
                  <a:pt x="168" y="36"/>
                </a:lnTo>
                <a:lnTo>
                  <a:pt x="196" y="32"/>
                </a:lnTo>
                <a:lnTo>
                  <a:pt x="224" y="28"/>
                </a:lnTo>
                <a:lnTo>
                  <a:pt x="248" y="24"/>
                </a:lnTo>
                <a:lnTo>
                  <a:pt x="272" y="24"/>
                </a:lnTo>
                <a:lnTo>
                  <a:pt x="296" y="20"/>
                </a:lnTo>
                <a:lnTo>
                  <a:pt x="320" y="20"/>
                </a:lnTo>
                <a:lnTo>
                  <a:pt x="340" y="16"/>
                </a:lnTo>
                <a:lnTo>
                  <a:pt x="360" y="16"/>
                </a:lnTo>
                <a:lnTo>
                  <a:pt x="376" y="12"/>
                </a:lnTo>
                <a:lnTo>
                  <a:pt x="392" y="12"/>
                </a:lnTo>
                <a:lnTo>
                  <a:pt x="408" y="8"/>
                </a:lnTo>
                <a:lnTo>
                  <a:pt x="420" y="8"/>
                </a:lnTo>
                <a:lnTo>
                  <a:pt x="428" y="8"/>
                </a:lnTo>
                <a:lnTo>
                  <a:pt x="436" y="4"/>
                </a:lnTo>
                <a:lnTo>
                  <a:pt x="444" y="4"/>
                </a:lnTo>
                <a:lnTo>
                  <a:pt x="448" y="4"/>
                </a:lnTo>
                <a:lnTo>
                  <a:pt x="452" y="0"/>
                </a:lnTo>
                <a:lnTo>
                  <a:pt x="456" y="0"/>
                </a:lnTo>
                <a:lnTo>
                  <a:pt x="468" y="0"/>
                </a:lnTo>
                <a:lnTo>
                  <a:pt x="468" y="0"/>
                </a:lnTo>
                <a:lnTo>
                  <a:pt x="472" y="0"/>
                </a:lnTo>
                <a:lnTo>
                  <a:pt x="476" y="0"/>
                </a:lnTo>
                <a:lnTo>
                  <a:pt x="480" y="4"/>
                </a:lnTo>
                <a:lnTo>
                  <a:pt x="488" y="8"/>
                </a:lnTo>
                <a:lnTo>
                  <a:pt x="492" y="12"/>
                </a:lnTo>
                <a:lnTo>
                  <a:pt x="500" y="16"/>
                </a:lnTo>
                <a:lnTo>
                  <a:pt x="512" y="20"/>
                </a:lnTo>
                <a:lnTo>
                  <a:pt x="520" y="28"/>
                </a:lnTo>
                <a:lnTo>
                  <a:pt x="528" y="32"/>
                </a:lnTo>
                <a:lnTo>
                  <a:pt x="532" y="36"/>
                </a:lnTo>
                <a:lnTo>
                  <a:pt x="536" y="40"/>
                </a:lnTo>
                <a:lnTo>
                  <a:pt x="540" y="44"/>
                </a:lnTo>
                <a:lnTo>
                  <a:pt x="544" y="48"/>
                </a:lnTo>
                <a:lnTo>
                  <a:pt x="544" y="48"/>
                </a:lnTo>
                <a:lnTo>
                  <a:pt x="548" y="52"/>
                </a:lnTo>
                <a:lnTo>
                  <a:pt x="544" y="56"/>
                </a:lnTo>
                <a:lnTo>
                  <a:pt x="540" y="60"/>
                </a:lnTo>
                <a:lnTo>
                  <a:pt x="532" y="64"/>
                </a:lnTo>
                <a:lnTo>
                  <a:pt x="520" y="64"/>
                </a:lnTo>
                <a:lnTo>
                  <a:pt x="512" y="68"/>
                </a:lnTo>
                <a:lnTo>
                  <a:pt x="500" y="68"/>
                </a:lnTo>
                <a:lnTo>
                  <a:pt x="488" y="72"/>
                </a:lnTo>
                <a:lnTo>
                  <a:pt x="476" y="76"/>
                </a:lnTo>
                <a:lnTo>
                  <a:pt x="460" y="80"/>
                </a:lnTo>
                <a:lnTo>
                  <a:pt x="444" y="84"/>
                </a:lnTo>
                <a:lnTo>
                  <a:pt x="424" y="88"/>
                </a:lnTo>
                <a:lnTo>
                  <a:pt x="404" y="96"/>
                </a:lnTo>
                <a:lnTo>
                  <a:pt x="400" y="84"/>
                </a:lnTo>
                <a:lnTo>
                  <a:pt x="400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15">
            <a:extLst>
              <a:ext uri="{FF2B5EF4-FFF2-40B4-BE49-F238E27FC236}">
                <a16:creationId xmlns:a16="http://schemas.microsoft.com/office/drawing/2014/main" xmlns="" id="{293217C7-7876-4750-97DD-2153ABE8721B}"/>
              </a:ext>
            </a:extLst>
          </p:cNvPr>
          <p:cNvSpPr>
            <a:spLocks/>
          </p:cNvSpPr>
          <p:nvPr/>
        </p:nvSpPr>
        <p:spPr bwMode="auto">
          <a:xfrm>
            <a:off x="1780676" y="1688506"/>
            <a:ext cx="1320994" cy="339350"/>
          </a:xfrm>
          <a:custGeom>
            <a:avLst/>
            <a:gdLst>
              <a:gd name="T0" fmla="*/ 120 w 388"/>
              <a:gd name="T1" fmla="*/ 60 h 68"/>
              <a:gd name="T2" fmla="*/ 88 w 388"/>
              <a:gd name="T3" fmla="*/ 64 h 68"/>
              <a:gd name="T4" fmla="*/ 64 w 388"/>
              <a:gd name="T5" fmla="*/ 68 h 68"/>
              <a:gd name="T6" fmla="*/ 48 w 388"/>
              <a:gd name="T7" fmla="*/ 68 h 68"/>
              <a:gd name="T8" fmla="*/ 32 w 388"/>
              <a:gd name="T9" fmla="*/ 68 h 68"/>
              <a:gd name="T10" fmla="*/ 12 w 388"/>
              <a:gd name="T11" fmla="*/ 64 h 68"/>
              <a:gd name="T12" fmla="*/ 0 w 388"/>
              <a:gd name="T13" fmla="*/ 56 h 68"/>
              <a:gd name="T14" fmla="*/ 0 w 388"/>
              <a:gd name="T15" fmla="*/ 52 h 68"/>
              <a:gd name="T16" fmla="*/ 4 w 388"/>
              <a:gd name="T17" fmla="*/ 48 h 68"/>
              <a:gd name="T18" fmla="*/ 12 w 388"/>
              <a:gd name="T19" fmla="*/ 44 h 68"/>
              <a:gd name="T20" fmla="*/ 24 w 388"/>
              <a:gd name="T21" fmla="*/ 44 h 68"/>
              <a:gd name="T22" fmla="*/ 44 w 388"/>
              <a:gd name="T23" fmla="*/ 40 h 68"/>
              <a:gd name="T24" fmla="*/ 64 w 388"/>
              <a:gd name="T25" fmla="*/ 36 h 68"/>
              <a:gd name="T26" fmla="*/ 88 w 388"/>
              <a:gd name="T27" fmla="*/ 32 h 68"/>
              <a:gd name="T28" fmla="*/ 116 w 388"/>
              <a:gd name="T29" fmla="*/ 28 h 68"/>
              <a:gd name="T30" fmla="*/ 164 w 388"/>
              <a:gd name="T31" fmla="*/ 24 h 68"/>
              <a:gd name="T32" fmla="*/ 212 w 388"/>
              <a:gd name="T33" fmla="*/ 16 h 68"/>
              <a:gd name="T34" fmla="*/ 252 w 388"/>
              <a:gd name="T35" fmla="*/ 12 h 68"/>
              <a:gd name="T36" fmla="*/ 276 w 388"/>
              <a:gd name="T37" fmla="*/ 8 h 68"/>
              <a:gd name="T38" fmla="*/ 296 w 388"/>
              <a:gd name="T39" fmla="*/ 0 h 68"/>
              <a:gd name="T40" fmla="*/ 316 w 388"/>
              <a:gd name="T41" fmla="*/ 0 h 68"/>
              <a:gd name="T42" fmla="*/ 328 w 388"/>
              <a:gd name="T43" fmla="*/ 0 h 68"/>
              <a:gd name="T44" fmla="*/ 348 w 388"/>
              <a:gd name="T45" fmla="*/ 0 h 68"/>
              <a:gd name="T46" fmla="*/ 372 w 388"/>
              <a:gd name="T47" fmla="*/ 8 h 68"/>
              <a:gd name="T48" fmla="*/ 384 w 388"/>
              <a:gd name="T49" fmla="*/ 16 h 68"/>
              <a:gd name="T50" fmla="*/ 384 w 388"/>
              <a:gd name="T51" fmla="*/ 24 h 68"/>
              <a:gd name="T52" fmla="*/ 376 w 388"/>
              <a:gd name="T53" fmla="*/ 32 h 68"/>
              <a:gd name="T54" fmla="*/ 356 w 388"/>
              <a:gd name="T55" fmla="*/ 36 h 68"/>
              <a:gd name="T56" fmla="*/ 328 w 388"/>
              <a:gd name="T57" fmla="*/ 40 h 68"/>
              <a:gd name="T58" fmla="*/ 268 w 388"/>
              <a:gd name="T59" fmla="*/ 44 h 68"/>
              <a:gd name="T60" fmla="*/ 184 w 388"/>
              <a:gd name="T61" fmla="*/ 52 h 68"/>
              <a:gd name="T62" fmla="*/ 140 w 388"/>
              <a:gd name="T63" fmla="*/ 6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8" h="68">
                <a:moveTo>
                  <a:pt x="140" y="60"/>
                </a:moveTo>
                <a:lnTo>
                  <a:pt x="120" y="60"/>
                </a:lnTo>
                <a:lnTo>
                  <a:pt x="104" y="64"/>
                </a:lnTo>
                <a:lnTo>
                  <a:pt x="88" y="64"/>
                </a:lnTo>
                <a:lnTo>
                  <a:pt x="76" y="68"/>
                </a:lnTo>
                <a:lnTo>
                  <a:pt x="64" y="68"/>
                </a:lnTo>
                <a:lnTo>
                  <a:pt x="56" y="68"/>
                </a:lnTo>
                <a:lnTo>
                  <a:pt x="48" y="68"/>
                </a:lnTo>
                <a:lnTo>
                  <a:pt x="44" y="68"/>
                </a:lnTo>
                <a:lnTo>
                  <a:pt x="32" y="68"/>
                </a:lnTo>
                <a:lnTo>
                  <a:pt x="16" y="64"/>
                </a:lnTo>
                <a:lnTo>
                  <a:pt x="12" y="64"/>
                </a:lnTo>
                <a:lnTo>
                  <a:pt x="4" y="60"/>
                </a:lnTo>
                <a:lnTo>
                  <a:pt x="0" y="56"/>
                </a:lnTo>
                <a:lnTo>
                  <a:pt x="0" y="52"/>
                </a:lnTo>
                <a:lnTo>
                  <a:pt x="0" y="52"/>
                </a:lnTo>
                <a:lnTo>
                  <a:pt x="4" y="48"/>
                </a:lnTo>
                <a:lnTo>
                  <a:pt x="4" y="48"/>
                </a:lnTo>
                <a:lnTo>
                  <a:pt x="8" y="48"/>
                </a:lnTo>
                <a:lnTo>
                  <a:pt x="12" y="44"/>
                </a:lnTo>
                <a:lnTo>
                  <a:pt x="20" y="44"/>
                </a:lnTo>
                <a:lnTo>
                  <a:pt x="24" y="44"/>
                </a:lnTo>
                <a:lnTo>
                  <a:pt x="32" y="40"/>
                </a:lnTo>
                <a:lnTo>
                  <a:pt x="44" y="40"/>
                </a:lnTo>
                <a:lnTo>
                  <a:pt x="52" y="40"/>
                </a:lnTo>
                <a:lnTo>
                  <a:pt x="64" y="36"/>
                </a:lnTo>
                <a:lnTo>
                  <a:pt x="76" y="36"/>
                </a:lnTo>
                <a:lnTo>
                  <a:pt x="88" y="32"/>
                </a:lnTo>
                <a:lnTo>
                  <a:pt x="100" y="32"/>
                </a:lnTo>
                <a:lnTo>
                  <a:pt x="116" y="28"/>
                </a:lnTo>
                <a:lnTo>
                  <a:pt x="132" y="28"/>
                </a:lnTo>
                <a:lnTo>
                  <a:pt x="164" y="24"/>
                </a:lnTo>
                <a:lnTo>
                  <a:pt x="188" y="20"/>
                </a:lnTo>
                <a:lnTo>
                  <a:pt x="212" y="16"/>
                </a:lnTo>
                <a:lnTo>
                  <a:pt x="236" y="16"/>
                </a:lnTo>
                <a:lnTo>
                  <a:pt x="252" y="12"/>
                </a:lnTo>
                <a:lnTo>
                  <a:pt x="268" y="8"/>
                </a:lnTo>
                <a:lnTo>
                  <a:pt x="276" y="8"/>
                </a:lnTo>
                <a:lnTo>
                  <a:pt x="284" y="4"/>
                </a:lnTo>
                <a:lnTo>
                  <a:pt x="296" y="0"/>
                </a:lnTo>
                <a:lnTo>
                  <a:pt x="304" y="0"/>
                </a:lnTo>
                <a:lnTo>
                  <a:pt x="316" y="0"/>
                </a:lnTo>
                <a:lnTo>
                  <a:pt x="324" y="0"/>
                </a:lnTo>
                <a:lnTo>
                  <a:pt x="328" y="0"/>
                </a:lnTo>
                <a:lnTo>
                  <a:pt x="340" y="0"/>
                </a:lnTo>
                <a:lnTo>
                  <a:pt x="348" y="0"/>
                </a:lnTo>
                <a:lnTo>
                  <a:pt x="360" y="4"/>
                </a:lnTo>
                <a:lnTo>
                  <a:pt x="372" y="8"/>
                </a:lnTo>
                <a:lnTo>
                  <a:pt x="380" y="12"/>
                </a:lnTo>
                <a:lnTo>
                  <a:pt x="384" y="16"/>
                </a:lnTo>
                <a:lnTo>
                  <a:pt x="388" y="24"/>
                </a:lnTo>
                <a:lnTo>
                  <a:pt x="384" y="24"/>
                </a:lnTo>
                <a:lnTo>
                  <a:pt x="384" y="28"/>
                </a:lnTo>
                <a:lnTo>
                  <a:pt x="376" y="32"/>
                </a:lnTo>
                <a:lnTo>
                  <a:pt x="368" y="32"/>
                </a:lnTo>
                <a:lnTo>
                  <a:pt x="356" y="36"/>
                </a:lnTo>
                <a:lnTo>
                  <a:pt x="344" y="36"/>
                </a:lnTo>
                <a:lnTo>
                  <a:pt x="328" y="40"/>
                </a:lnTo>
                <a:lnTo>
                  <a:pt x="308" y="40"/>
                </a:lnTo>
                <a:lnTo>
                  <a:pt x="268" y="44"/>
                </a:lnTo>
                <a:lnTo>
                  <a:pt x="228" y="48"/>
                </a:lnTo>
                <a:lnTo>
                  <a:pt x="184" y="52"/>
                </a:lnTo>
                <a:lnTo>
                  <a:pt x="140" y="60"/>
                </a:lnTo>
                <a:lnTo>
                  <a:pt x="140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6">
            <a:extLst>
              <a:ext uri="{FF2B5EF4-FFF2-40B4-BE49-F238E27FC236}">
                <a16:creationId xmlns:a16="http://schemas.microsoft.com/office/drawing/2014/main" xmlns="" id="{EF412D04-0A40-4295-9F0E-BB24209E6C78}"/>
              </a:ext>
            </a:extLst>
          </p:cNvPr>
          <p:cNvSpPr>
            <a:spLocks/>
          </p:cNvSpPr>
          <p:nvPr/>
        </p:nvSpPr>
        <p:spPr bwMode="auto">
          <a:xfrm>
            <a:off x="1385740" y="1548774"/>
            <a:ext cx="1089479" cy="1457210"/>
          </a:xfrm>
          <a:custGeom>
            <a:avLst/>
            <a:gdLst>
              <a:gd name="T0" fmla="*/ 284 w 320"/>
              <a:gd name="T1" fmla="*/ 96 h 292"/>
              <a:gd name="T2" fmla="*/ 260 w 320"/>
              <a:gd name="T3" fmla="*/ 128 h 292"/>
              <a:gd name="T4" fmla="*/ 224 w 320"/>
              <a:gd name="T5" fmla="*/ 168 h 292"/>
              <a:gd name="T6" fmla="*/ 188 w 320"/>
              <a:gd name="T7" fmla="*/ 204 h 292"/>
              <a:gd name="T8" fmla="*/ 148 w 320"/>
              <a:gd name="T9" fmla="*/ 232 h 292"/>
              <a:gd name="T10" fmla="*/ 96 w 320"/>
              <a:gd name="T11" fmla="*/ 260 h 292"/>
              <a:gd name="T12" fmla="*/ 56 w 320"/>
              <a:gd name="T13" fmla="*/ 280 h 292"/>
              <a:gd name="T14" fmla="*/ 32 w 320"/>
              <a:gd name="T15" fmla="*/ 288 h 292"/>
              <a:gd name="T16" fmla="*/ 12 w 320"/>
              <a:gd name="T17" fmla="*/ 292 h 292"/>
              <a:gd name="T18" fmla="*/ 4 w 320"/>
              <a:gd name="T19" fmla="*/ 292 h 292"/>
              <a:gd name="T20" fmla="*/ 0 w 320"/>
              <a:gd name="T21" fmla="*/ 288 h 292"/>
              <a:gd name="T22" fmla="*/ 8 w 320"/>
              <a:gd name="T23" fmla="*/ 284 h 292"/>
              <a:gd name="T24" fmla="*/ 20 w 320"/>
              <a:gd name="T25" fmla="*/ 272 h 292"/>
              <a:gd name="T26" fmla="*/ 40 w 320"/>
              <a:gd name="T27" fmla="*/ 260 h 292"/>
              <a:gd name="T28" fmla="*/ 84 w 320"/>
              <a:gd name="T29" fmla="*/ 232 h 292"/>
              <a:gd name="T30" fmla="*/ 136 w 320"/>
              <a:gd name="T31" fmla="*/ 192 h 292"/>
              <a:gd name="T32" fmla="*/ 180 w 320"/>
              <a:gd name="T33" fmla="*/ 148 h 292"/>
              <a:gd name="T34" fmla="*/ 212 w 320"/>
              <a:gd name="T35" fmla="*/ 108 h 292"/>
              <a:gd name="T36" fmla="*/ 232 w 320"/>
              <a:gd name="T37" fmla="*/ 72 h 292"/>
              <a:gd name="T38" fmla="*/ 244 w 320"/>
              <a:gd name="T39" fmla="*/ 48 h 292"/>
              <a:gd name="T40" fmla="*/ 248 w 320"/>
              <a:gd name="T41" fmla="*/ 36 h 292"/>
              <a:gd name="T42" fmla="*/ 244 w 320"/>
              <a:gd name="T43" fmla="*/ 24 h 292"/>
              <a:gd name="T44" fmla="*/ 240 w 320"/>
              <a:gd name="T45" fmla="*/ 12 h 292"/>
              <a:gd name="T46" fmla="*/ 244 w 320"/>
              <a:gd name="T47" fmla="*/ 4 h 292"/>
              <a:gd name="T48" fmla="*/ 256 w 320"/>
              <a:gd name="T49" fmla="*/ 0 h 292"/>
              <a:gd name="T50" fmla="*/ 276 w 320"/>
              <a:gd name="T51" fmla="*/ 0 h 292"/>
              <a:gd name="T52" fmla="*/ 304 w 320"/>
              <a:gd name="T53" fmla="*/ 12 h 292"/>
              <a:gd name="T54" fmla="*/ 312 w 320"/>
              <a:gd name="T55" fmla="*/ 16 h 292"/>
              <a:gd name="T56" fmla="*/ 316 w 320"/>
              <a:gd name="T57" fmla="*/ 24 h 292"/>
              <a:gd name="T58" fmla="*/ 320 w 320"/>
              <a:gd name="T59" fmla="*/ 28 h 292"/>
              <a:gd name="T60" fmla="*/ 308 w 320"/>
              <a:gd name="T61" fmla="*/ 52 h 292"/>
              <a:gd name="T62" fmla="*/ 296 w 320"/>
              <a:gd name="T63" fmla="*/ 76 h 292"/>
              <a:gd name="T64" fmla="*/ 288 w 320"/>
              <a:gd name="T65" fmla="*/ 88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20" h="292">
                <a:moveTo>
                  <a:pt x="288" y="88"/>
                </a:moveTo>
                <a:lnTo>
                  <a:pt x="284" y="96"/>
                </a:lnTo>
                <a:lnTo>
                  <a:pt x="272" y="108"/>
                </a:lnTo>
                <a:lnTo>
                  <a:pt x="260" y="128"/>
                </a:lnTo>
                <a:lnTo>
                  <a:pt x="244" y="148"/>
                </a:lnTo>
                <a:lnTo>
                  <a:pt x="224" y="168"/>
                </a:lnTo>
                <a:lnTo>
                  <a:pt x="208" y="184"/>
                </a:lnTo>
                <a:lnTo>
                  <a:pt x="188" y="204"/>
                </a:lnTo>
                <a:lnTo>
                  <a:pt x="168" y="220"/>
                </a:lnTo>
                <a:lnTo>
                  <a:pt x="148" y="232"/>
                </a:lnTo>
                <a:lnTo>
                  <a:pt x="124" y="248"/>
                </a:lnTo>
                <a:lnTo>
                  <a:pt x="96" y="260"/>
                </a:lnTo>
                <a:lnTo>
                  <a:pt x="68" y="272"/>
                </a:lnTo>
                <a:lnTo>
                  <a:pt x="56" y="280"/>
                </a:lnTo>
                <a:lnTo>
                  <a:pt x="44" y="284"/>
                </a:lnTo>
                <a:lnTo>
                  <a:pt x="32" y="288"/>
                </a:lnTo>
                <a:lnTo>
                  <a:pt x="20" y="292"/>
                </a:lnTo>
                <a:lnTo>
                  <a:pt x="12" y="292"/>
                </a:lnTo>
                <a:lnTo>
                  <a:pt x="8" y="292"/>
                </a:lnTo>
                <a:lnTo>
                  <a:pt x="4" y="292"/>
                </a:lnTo>
                <a:lnTo>
                  <a:pt x="0" y="292"/>
                </a:lnTo>
                <a:lnTo>
                  <a:pt x="0" y="288"/>
                </a:lnTo>
                <a:lnTo>
                  <a:pt x="4" y="288"/>
                </a:lnTo>
                <a:lnTo>
                  <a:pt x="8" y="284"/>
                </a:lnTo>
                <a:lnTo>
                  <a:pt x="12" y="280"/>
                </a:lnTo>
                <a:lnTo>
                  <a:pt x="20" y="272"/>
                </a:lnTo>
                <a:lnTo>
                  <a:pt x="32" y="264"/>
                </a:lnTo>
                <a:lnTo>
                  <a:pt x="40" y="260"/>
                </a:lnTo>
                <a:lnTo>
                  <a:pt x="56" y="248"/>
                </a:lnTo>
                <a:lnTo>
                  <a:pt x="84" y="232"/>
                </a:lnTo>
                <a:lnTo>
                  <a:pt x="108" y="212"/>
                </a:lnTo>
                <a:lnTo>
                  <a:pt x="136" y="192"/>
                </a:lnTo>
                <a:lnTo>
                  <a:pt x="160" y="168"/>
                </a:lnTo>
                <a:lnTo>
                  <a:pt x="180" y="148"/>
                </a:lnTo>
                <a:lnTo>
                  <a:pt x="196" y="124"/>
                </a:lnTo>
                <a:lnTo>
                  <a:pt x="212" y="108"/>
                </a:lnTo>
                <a:lnTo>
                  <a:pt x="224" y="88"/>
                </a:lnTo>
                <a:lnTo>
                  <a:pt x="232" y="72"/>
                </a:lnTo>
                <a:lnTo>
                  <a:pt x="240" y="60"/>
                </a:lnTo>
                <a:lnTo>
                  <a:pt x="244" y="48"/>
                </a:lnTo>
                <a:lnTo>
                  <a:pt x="244" y="40"/>
                </a:lnTo>
                <a:lnTo>
                  <a:pt x="248" y="36"/>
                </a:lnTo>
                <a:lnTo>
                  <a:pt x="244" y="28"/>
                </a:lnTo>
                <a:lnTo>
                  <a:pt x="244" y="24"/>
                </a:lnTo>
                <a:lnTo>
                  <a:pt x="244" y="16"/>
                </a:lnTo>
                <a:lnTo>
                  <a:pt x="240" y="12"/>
                </a:lnTo>
                <a:lnTo>
                  <a:pt x="240" y="8"/>
                </a:lnTo>
                <a:lnTo>
                  <a:pt x="244" y="4"/>
                </a:lnTo>
                <a:lnTo>
                  <a:pt x="248" y="0"/>
                </a:lnTo>
                <a:lnTo>
                  <a:pt x="256" y="0"/>
                </a:lnTo>
                <a:lnTo>
                  <a:pt x="264" y="0"/>
                </a:lnTo>
                <a:lnTo>
                  <a:pt x="276" y="0"/>
                </a:lnTo>
                <a:lnTo>
                  <a:pt x="288" y="4"/>
                </a:lnTo>
                <a:lnTo>
                  <a:pt x="304" y="12"/>
                </a:lnTo>
                <a:lnTo>
                  <a:pt x="308" y="16"/>
                </a:lnTo>
                <a:lnTo>
                  <a:pt x="312" y="16"/>
                </a:lnTo>
                <a:lnTo>
                  <a:pt x="316" y="20"/>
                </a:lnTo>
                <a:lnTo>
                  <a:pt x="316" y="24"/>
                </a:lnTo>
                <a:lnTo>
                  <a:pt x="320" y="24"/>
                </a:lnTo>
                <a:lnTo>
                  <a:pt x="320" y="28"/>
                </a:lnTo>
                <a:lnTo>
                  <a:pt x="316" y="40"/>
                </a:lnTo>
                <a:lnTo>
                  <a:pt x="308" y="52"/>
                </a:lnTo>
                <a:lnTo>
                  <a:pt x="300" y="68"/>
                </a:lnTo>
                <a:lnTo>
                  <a:pt x="296" y="76"/>
                </a:lnTo>
                <a:lnTo>
                  <a:pt x="288" y="88"/>
                </a:lnTo>
                <a:lnTo>
                  <a:pt x="288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17">
            <a:extLst>
              <a:ext uri="{FF2B5EF4-FFF2-40B4-BE49-F238E27FC236}">
                <a16:creationId xmlns:a16="http://schemas.microsoft.com/office/drawing/2014/main" xmlns="" id="{E71ED8C6-06E5-45EC-9FB8-FBF4E66D2963}"/>
              </a:ext>
            </a:extLst>
          </p:cNvPr>
          <p:cNvSpPr>
            <a:spLocks/>
          </p:cNvSpPr>
          <p:nvPr/>
        </p:nvSpPr>
        <p:spPr bwMode="auto">
          <a:xfrm>
            <a:off x="1767058" y="2047818"/>
            <a:ext cx="1198427" cy="958165"/>
          </a:xfrm>
          <a:custGeom>
            <a:avLst/>
            <a:gdLst>
              <a:gd name="T0" fmla="*/ 232 w 352"/>
              <a:gd name="T1" fmla="*/ 136 h 192"/>
              <a:gd name="T2" fmla="*/ 188 w 352"/>
              <a:gd name="T3" fmla="*/ 156 h 192"/>
              <a:gd name="T4" fmla="*/ 132 w 352"/>
              <a:gd name="T5" fmla="*/ 176 h 192"/>
              <a:gd name="T6" fmla="*/ 76 w 352"/>
              <a:gd name="T7" fmla="*/ 184 h 192"/>
              <a:gd name="T8" fmla="*/ 40 w 352"/>
              <a:gd name="T9" fmla="*/ 192 h 192"/>
              <a:gd name="T10" fmla="*/ 20 w 352"/>
              <a:gd name="T11" fmla="*/ 192 h 192"/>
              <a:gd name="T12" fmla="*/ 8 w 352"/>
              <a:gd name="T13" fmla="*/ 192 h 192"/>
              <a:gd name="T14" fmla="*/ 0 w 352"/>
              <a:gd name="T15" fmla="*/ 188 h 192"/>
              <a:gd name="T16" fmla="*/ 0 w 352"/>
              <a:gd name="T17" fmla="*/ 184 h 192"/>
              <a:gd name="T18" fmla="*/ 4 w 352"/>
              <a:gd name="T19" fmla="*/ 180 h 192"/>
              <a:gd name="T20" fmla="*/ 12 w 352"/>
              <a:gd name="T21" fmla="*/ 176 h 192"/>
              <a:gd name="T22" fmla="*/ 28 w 352"/>
              <a:gd name="T23" fmla="*/ 172 h 192"/>
              <a:gd name="T24" fmla="*/ 56 w 352"/>
              <a:gd name="T25" fmla="*/ 164 h 192"/>
              <a:gd name="T26" fmla="*/ 104 w 352"/>
              <a:gd name="T27" fmla="*/ 148 h 192"/>
              <a:gd name="T28" fmla="*/ 160 w 352"/>
              <a:gd name="T29" fmla="*/ 128 h 192"/>
              <a:gd name="T30" fmla="*/ 204 w 352"/>
              <a:gd name="T31" fmla="*/ 104 h 192"/>
              <a:gd name="T32" fmla="*/ 236 w 352"/>
              <a:gd name="T33" fmla="*/ 72 h 192"/>
              <a:gd name="T34" fmla="*/ 256 w 352"/>
              <a:gd name="T35" fmla="*/ 52 h 192"/>
              <a:gd name="T36" fmla="*/ 260 w 352"/>
              <a:gd name="T37" fmla="*/ 48 h 192"/>
              <a:gd name="T38" fmla="*/ 260 w 352"/>
              <a:gd name="T39" fmla="*/ 44 h 192"/>
              <a:gd name="T40" fmla="*/ 256 w 352"/>
              <a:gd name="T41" fmla="*/ 40 h 192"/>
              <a:gd name="T42" fmla="*/ 252 w 352"/>
              <a:gd name="T43" fmla="*/ 40 h 192"/>
              <a:gd name="T44" fmla="*/ 232 w 352"/>
              <a:gd name="T45" fmla="*/ 44 h 192"/>
              <a:gd name="T46" fmla="*/ 208 w 352"/>
              <a:gd name="T47" fmla="*/ 48 h 192"/>
              <a:gd name="T48" fmla="*/ 184 w 352"/>
              <a:gd name="T49" fmla="*/ 48 h 192"/>
              <a:gd name="T50" fmla="*/ 152 w 352"/>
              <a:gd name="T51" fmla="*/ 52 h 192"/>
              <a:gd name="T52" fmla="*/ 116 w 352"/>
              <a:gd name="T53" fmla="*/ 52 h 192"/>
              <a:gd name="T54" fmla="*/ 96 w 352"/>
              <a:gd name="T55" fmla="*/ 24 h 192"/>
              <a:gd name="T56" fmla="*/ 140 w 352"/>
              <a:gd name="T57" fmla="*/ 24 h 192"/>
              <a:gd name="T58" fmla="*/ 212 w 352"/>
              <a:gd name="T59" fmla="*/ 16 h 192"/>
              <a:gd name="T60" fmla="*/ 228 w 352"/>
              <a:gd name="T61" fmla="*/ 12 h 192"/>
              <a:gd name="T62" fmla="*/ 244 w 352"/>
              <a:gd name="T63" fmla="*/ 8 h 192"/>
              <a:gd name="T64" fmla="*/ 252 w 352"/>
              <a:gd name="T65" fmla="*/ 4 h 192"/>
              <a:gd name="T66" fmla="*/ 280 w 352"/>
              <a:gd name="T67" fmla="*/ 0 h 192"/>
              <a:gd name="T68" fmla="*/ 296 w 352"/>
              <a:gd name="T69" fmla="*/ 4 h 192"/>
              <a:gd name="T70" fmla="*/ 320 w 352"/>
              <a:gd name="T71" fmla="*/ 16 h 192"/>
              <a:gd name="T72" fmla="*/ 332 w 352"/>
              <a:gd name="T73" fmla="*/ 24 h 192"/>
              <a:gd name="T74" fmla="*/ 344 w 352"/>
              <a:gd name="T75" fmla="*/ 32 h 192"/>
              <a:gd name="T76" fmla="*/ 352 w 352"/>
              <a:gd name="T77" fmla="*/ 44 h 192"/>
              <a:gd name="T78" fmla="*/ 344 w 352"/>
              <a:gd name="T79" fmla="*/ 52 h 192"/>
              <a:gd name="T80" fmla="*/ 328 w 352"/>
              <a:gd name="T81" fmla="*/ 60 h 192"/>
              <a:gd name="T82" fmla="*/ 312 w 352"/>
              <a:gd name="T83" fmla="*/ 68 h 192"/>
              <a:gd name="T84" fmla="*/ 300 w 352"/>
              <a:gd name="T85" fmla="*/ 80 h 192"/>
              <a:gd name="T86" fmla="*/ 280 w 352"/>
              <a:gd name="T87" fmla="*/ 100 h 192"/>
              <a:gd name="T88" fmla="*/ 252 w 352"/>
              <a:gd name="T89" fmla="*/ 124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52" h="192">
                <a:moveTo>
                  <a:pt x="252" y="124"/>
                </a:moveTo>
                <a:lnTo>
                  <a:pt x="232" y="136"/>
                </a:lnTo>
                <a:lnTo>
                  <a:pt x="212" y="148"/>
                </a:lnTo>
                <a:lnTo>
                  <a:pt x="188" y="156"/>
                </a:lnTo>
                <a:lnTo>
                  <a:pt x="160" y="164"/>
                </a:lnTo>
                <a:lnTo>
                  <a:pt x="132" y="176"/>
                </a:lnTo>
                <a:lnTo>
                  <a:pt x="104" y="180"/>
                </a:lnTo>
                <a:lnTo>
                  <a:pt x="76" y="184"/>
                </a:lnTo>
                <a:lnTo>
                  <a:pt x="52" y="188"/>
                </a:lnTo>
                <a:lnTo>
                  <a:pt x="40" y="192"/>
                </a:lnTo>
                <a:lnTo>
                  <a:pt x="28" y="192"/>
                </a:lnTo>
                <a:lnTo>
                  <a:pt x="20" y="192"/>
                </a:lnTo>
                <a:lnTo>
                  <a:pt x="12" y="192"/>
                </a:lnTo>
                <a:lnTo>
                  <a:pt x="8" y="192"/>
                </a:lnTo>
                <a:lnTo>
                  <a:pt x="4" y="192"/>
                </a:lnTo>
                <a:lnTo>
                  <a:pt x="0" y="188"/>
                </a:lnTo>
                <a:lnTo>
                  <a:pt x="0" y="188"/>
                </a:lnTo>
                <a:lnTo>
                  <a:pt x="0" y="184"/>
                </a:lnTo>
                <a:lnTo>
                  <a:pt x="0" y="184"/>
                </a:lnTo>
                <a:lnTo>
                  <a:pt x="4" y="180"/>
                </a:lnTo>
                <a:lnTo>
                  <a:pt x="8" y="180"/>
                </a:lnTo>
                <a:lnTo>
                  <a:pt x="12" y="176"/>
                </a:lnTo>
                <a:lnTo>
                  <a:pt x="20" y="176"/>
                </a:lnTo>
                <a:lnTo>
                  <a:pt x="28" y="172"/>
                </a:lnTo>
                <a:lnTo>
                  <a:pt x="36" y="168"/>
                </a:lnTo>
                <a:lnTo>
                  <a:pt x="56" y="164"/>
                </a:lnTo>
                <a:lnTo>
                  <a:pt x="80" y="156"/>
                </a:lnTo>
                <a:lnTo>
                  <a:pt x="104" y="148"/>
                </a:lnTo>
                <a:lnTo>
                  <a:pt x="132" y="140"/>
                </a:lnTo>
                <a:lnTo>
                  <a:pt x="160" y="128"/>
                </a:lnTo>
                <a:lnTo>
                  <a:pt x="184" y="116"/>
                </a:lnTo>
                <a:lnTo>
                  <a:pt x="204" y="104"/>
                </a:lnTo>
                <a:lnTo>
                  <a:pt x="220" y="88"/>
                </a:lnTo>
                <a:lnTo>
                  <a:pt x="236" y="72"/>
                </a:lnTo>
                <a:lnTo>
                  <a:pt x="248" y="60"/>
                </a:lnTo>
                <a:lnTo>
                  <a:pt x="256" y="52"/>
                </a:lnTo>
                <a:lnTo>
                  <a:pt x="256" y="52"/>
                </a:lnTo>
                <a:lnTo>
                  <a:pt x="260" y="48"/>
                </a:lnTo>
                <a:lnTo>
                  <a:pt x="260" y="44"/>
                </a:lnTo>
                <a:lnTo>
                  <a:pt x="260" y="44"/>
                </a:lnTo>
                <a:lnTo>
                  <a:pt x="260" y="40"/>
                </a:lnTo>
                <a:lnTo>
                  <a:pt x="256" y="40"/>
                </a:lnTo>
                <a:lnTo>
                  <a:pt x="256" y="40"/>
                </a:lnTo>
                <a:lnTo>
                  <a:pt x="252" y="40"/>
                </a:lnTo>
                <a:lnTo>
                  <a:pt x="244" y="40"/>
                </a:lnTo>
                <a:lnTo>
                  <a:pt x="232" y="44"/>
                </a:lnTo>
                <a:lnTo>
                  <a:pt x="220" y="44"/>
                </a:lnTo>
                <a:lnTo>
                  <a:pt x="208" y="48"/>
                </a:lnTo>
                <a:lnTo>
                  <a:pt x="200" y="48"/>
                </a:lnTo>
                <a:lnTo>
                  <a:pt x="184" y="48"/>
                </a:lnTo>
                <a:lnTo>
                  <a:pt x="172" y="48"/>
                </a:lnTo>
                <a:lnTo>
                  <a:pt x="152" y="52"/>
                </a:lnTo>
                <a:lnTo>
                  <a:pt x="136" y="52"/>
                </a:lnTo>
                <a:lnTo>
                  <a:pt x="116" y="52"/>
                </a:lnTo>
                <a:lnTo>
                  <a:pt x="92" y="52"/>
                </a:lnTo>
                <a:lnTo>
                  <a:pt x="96" y="24"/>
                </a:lnTo>
                <a:lnTo>
                  <a:pt x="116" y="24"/>
                </a:lnTo>
                <a:lnTo>
                  <a:pt x="140" y="24"/>
                </a:lnTo>
                <a:lnTo>
                  <a:pt x="188" y="16"/>
                </a:lnTo>
                <a:lnTo>
                  <a:pt x="212" y="16"/>
                </a:lnTo>
                <a:lnTo>
                  <a:pt x="220" y="12"/>
                </a:lnTo>
                <a:lnTo>
                  <a:pt x="228" y="12"/>
                </a:lnTo>
                <a:lnTo>
                  <a:pt x="236" y="8"/>
                </a:lnTo>
                <a:lnTo>
                  <a:pt x="244" y="8"/>
                </a:lnTo>
                <a:lnTo>
                  <a:pt x="248" y="4"/>
                </a:lnTo>
                <a:lnTo>
                  <a:pt x="252" y="4"/>
                </a:lnTo>
                <a:lnTo>
                  <a:pt x="268" y="0"/>
                </a:lnTo>
                <a:lnTo>
                  <a:pt x="280" y="0"/>
                </a:lnTo>
                <a:lnTo>
                  <a:pt x="284" y="0"/>
                </a:lnTo>
                <a:lnTo>
                  <a:pt x="296" y="4"/>
                </a:lnTo>
                <a:lnTo>
                  <a:pt x="308" y="12"/>
                </a:lnTo>
                <a:lnTo>
                  <a:pt x="320" y="16"/>
                </a:lnTo>
                <a:lnTo>
                  <a:pt x="328" y="20"/>
                </a:lnTo>
                <a:lnTo>
                  <a:pt x="332" y="24"/>
                </a:lnTo>
                <a:lnTo>
                  <a:pt x="340" y="28"/>
                </a:lnTo>
                <a:lnTo>
                  <a:pt x="344" y="32"/>
                </a:lnTo>
                <a:lnTo>
                  <a:pt x="348" y="40"/>
                </a:lnTo>
                <a:lnTo>
                  <a:pt x="352" y="44"/>
                </a:lnTo>
                <a:lnTo>
                  <a:pt x="348" y="48"/>
                </a:lnTo>
                <a:lnTo>
                  <a:pt x="344" y="52"/>
                </a:lnTo>
                <a:lnTo>
                  <a:pt x="336" y="56"/>
                </a:lnTo>
                <a:lnTo>
                  <a:pt x="328" y="60"/>
                </a:lnTo>
                <a:lnTo>
                  <a:pt x="320" y="64"/>
                </a:lnTo>
                <a:lnTo>
                  <a:pt x="312" y="68"/>
                </a:lnTo>
                <a:lnTo>
                  <a:pt x="308" y="72"/>
                </a:lnTo>
                <a:lnTo>
                  <a:pt x="300" y="80"/>
                </a:lnTo>
                <a:lnTo>
                  <a:pt x="292" y="88"/>
                </a:lnTo>
                <a:lnTo>
                  <a:pt x="280" y="100"/>
                </a:lnTo>
                <a:lnTo>
                  <a:pt x="268" y="112"/>
                </a:lnTo>
                <a:lnTo>
                  <a:pt x="252" y="124"/>
                </a:lnTo>
                <a:lnTo>
                  <a:pt x="252" y="1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18">
            <a:extLst>
              <a:ext uri="{FF2B5EF4-FFF2-40B4-BE49-F238E27FC236}">
                <a16:creationId xmlns:a16="http://schemas.microsoft.com/office/drawing/2014/main" xmlns="" id="{C9432A92-CFD7-4AC5-BA66-D7E39E83C17B}"/>
              </a:ext>
            </a:extLst>
          </p:cNvPr>
          <p:cNvSpPr>
            <a:spLocks/>
          </p:cNvSpPr>
          <p:nvPr/>
        </p:nvSpPr>
        <p:spPr bwMode="auto">
          <a:xfrm>
            <a:off x="1998572" y="2307321"/>
            <a:ext cx="1593363" cy="918242"/>
          </a:xfrm>
          <a:custGeom>
            <a:avLst/>
            <a:gdLst>
              <a:gd name="T0" fmla="*/ 376 w 468"/>
              <a:gd name="T1" fmla="*/ 176 h 184"/>
              <a:gd name="T2" fmla="*/ 360 w 468"/>
              <a:gd name="T3" fmla="*/ 180 h 184"/>
              <a:gd name="T4" fmla="*/ 348 w 468"/>
              <a:gd name="T5" fmla="*/ 180 h 184"/>
              <a:gd name="T6" fmla="*/ 336 w 468"/>
              <a:gd name="T7" fmla="*/ 184 h 184"/>
              <a:gd name="T8" fmla="*/ 324 w 468"/>
              <a:gd name="T9" fmla="*/ 184 h 184"/>
              <a:gd name="T10" fmla="*/ 300 w 468"/>
              <a:gd name="T11" fmla="*/ 180 h 184"/>
              <a:gd name="T12" fmla="*/ 292 w 468"/>
              <a:gd name="T13" fmla="*/ 176 h 184"/>
              <a:gd name="T14" fmla="*/ 284 w 468"/>
              <a:gd name="T15" fmla="*/ 172 h 184"/>
              <a:gd name="T16" fmla="*/ 276 w 468"/>
              <a:gd name="T17" fmla="*/ 168 h 184"/>
              <a:gd name="T18" fmla="*/ 268 w 468"/>
              <a:gd name="T19" fmla="*/ 164 h 184"/>
              <a:gd name="T20" fmla="*/ 260 w 468"/>
              <a:gd name="T21" fmla="*/ 156 h 184"/>
              <a:gd name="T22" fmla="*/ 248 w 468"/>
              <a:gd name="T23" fmla="*/ 148 h 184"/>
              <a:gd name="T24" fmla="*/ 236 w 468"/>
              <a:gd name="T25" fmla="*/ 140 h 184"/>
              <a:gd name="T26" fmla="*/ 220 w 468"/>
              <a:gd name="T27" fmla="*/ 132 h 184"/>
              <a:gd name="T28" fmla="*/ 204 w 468"/>
              <a:gd name="T29" fmla="*/ 120 h 184"/>
              <a:gd name="T30" fmla="*/ 184 w 468"/>
              <a:gd name="T31" fmla="*/ 108 h 184"/>
              <a:gd name="T32" fmla="*/ 140 w 468"/>
              <a:gd name="T33" fmla="*/ 80 h 184"/>
              <a:gd name="T34" fmla="*/ 96 w 468"/>
              <a:gd name="T35" fmla="*/ 60 h 184"/>
              <a:gd name="T36" fmla="*/ 48 w 468"/>
              <a:gd name="T37" fmla="*/ 36 h 184"/>
              <a:gd name="T38" fmla="*/ 0 w 468"/>
              <a:gd name="T39" fmla="*/ 16 h 184"/>
              <a:gd name="T40" fmla="*/ 8 w 468"/>
              <a:gd name="T41" fmla="*/ 8 h 184"/>
              <a:gd name="T42" fmla="*/ 16 w 468"/>
              <a:gd name="T43" fmla="*/ 4 h 184"/>
              <a:gd name="T44" fmla="*/ 24 w 468"/>
              <a:gd name="T45" fmla="*/ 0 h 184"/>
              <a:gd name="T46" fmla="*/ 28 w 468"/>
              <a:gd name="T47" fmla="*/ 0 h 184"/>
              <a:gd name="T48" fmla="*/ 32 w 468"/>
              <a:gd name="T49" fmla="*/ 0 h 184"/>
              <a:gd name="T50" fmla="*/ 40 w 468"/>
              <a:gd name="T51" fmla="*/ 0 h 184"/>
              <a:gd name="T52" fmla="*/ 44 w 468"/>
              <a:gd name="T53" fmla="*/ 0 h 184"/>
              <a:gd name="T54" fmla="*/ 52 w 468"/>
              <a:gd name="T55" fmla="*/ 4 h 184"/>
              <a:gd name="T56" fmla="*/ 56 w 468"/>
              <a:gd name="T57" fmla="*/ 4 h 184"/>
              <a:gd name="T58" fmla="*/ 64 w 468"/>
              <a:gd name="T59" fmla="*/ 8 h 184"/>
              <a:gd name="T60" fmla="*/ 68 w 468"/>
              <a:gd name="T61" fmla="*/ 12 h 184"/>
              <a:gd name="T62" fmla="*/ 76 w 468"/>
              <a:gd name="T63" fmla="*/ 12 h 184"/>
              <a:gd name="T64" fmla="*/ 92 w 468"/>
              <a:gd name="T65" fmla="*/ 20 h 184"/>
              <a:gd name="T66" fmla="*/ 112 w 468"/>
              <a:gd name="T67" fmla="*/ 32 h 184"/>
              <a:gd name="T68" fmla="*/ 156 w 468"/>
              <a:gd name="T69" fmla="*/ 52 h 184"/>
              <a:gd name="T70" fmla="*/ 180 w 468"/>
              <a:gd name="T71" fmla="*/ 60 h 184"/>
              <a:gd name="T72" fmla="*/ 204 w 468"/>
              <a:gd name="T73" fmla="*/ 72 h 184"/>
              <a:gd name="T74" fmla="*/ 228 w 468"/>
              <a:gd name="T75" fmla="*/ 80 h 184"/>
              <a:gd name="T76" fmla="*/ 252 w 468"/>
              <a:gd name="T77" fmla="*/ 92 h 184"/>
              <a:gd name="T78" fmla="*/ 300 w 468"/>
              <a:gd name="T79" fmla="*/ 108 h 184"/>
              <a:gd name="T80" fmla="*/ 324 w 468"/>
              <a:gd name="T81" fmla="*/ 116 h 184"/>
              <a:gd name="T82" fmla="*/ 352 w 468"/>
              <a:gd name="T83" fmla="*/ 124 h 184"/>
              <a:gd name="T84" fmla="*/ 380 w 468"/>
              <a:gd name="T85" fmla="*/ 128 h 184"/>
              <a:gd name="T86" fmla="*/ 408 w 468"/>
              <a:gd name="T87" fmla="*/ 136 h 184"/>
              <a:gd name="T88" fmla="*/ 424 w 468"/>
              <a:gd name="T89" fmla="*/ 136 h 184"/>
              <a:gd name="T90" fmla="*/ 436 w 468"/>
              <a:gd name="T91" fmla="*/ 140 h 184"/>
              <a:gd name="T92" fmla="*/ 444 w 468"/>
              <a:gd name="T93" fmla="*/ 144 h 184"/>
              <a:gd name="T94" fmla="*/ 456 w 468"/>
              <a:gd name="T95" fmla="*/ 144 h 184"/>
              <a:gd name="T96" fmla="*/ 460 w 468"/>
              <a:gd name="T97" fmla="*/ 148 h 184"/>
              <a:gd name="T98" fmla="*/ 464 w 468"/>
              <a:gd name="T99" fmla="*/ 148 h 184"/>
              <a:gd name="T100" fmla="*/ 468 w 468"/>
              <a:gd name="T101" fmla="*/ 152 h 184"/>
              <a:gd name="T102" fmla="*/ 468 w 468"/>
              <a:gd name="T103" fmla="*/ 152 h 184"/>
              <a:gd name="T104" fmla="*/ 468 w 468"/>
              <a:gd name="T105" fmla="*/ 156 h 184"/>
              <a:gd name="T106" fmla="*/ 468 w 468"/>
              <a:gd name="T107" fmla="*/ 160 h 184"/>
              <a:gd name="T108" fmla="*/ 464 w 468"/>
              <a:gd name="T109" fmla="*/ 160 h 184"/>
              <a:gd name="T110" fmla="*/ 460 w 468"/>
              <a:gd name="T111" fmla="*/ 164 h 184"/>
              <a:gd name="T112" fmla="*/ 452 w 468"/>
              <a:gd name="T113" fmla="*/ 164 h 184"/>
              <a:gd name="T114" fmla="*/ 436 w 468"/>
              <a:gd name="T115" fmla="*/ 168 h 184"/>
              <a:gd name="T116" fmla="*/ 408 w 468"/>
              <a:gd name="T117" fmla="*/ 172 h 184"/>
              <a:gd name="T118" fmla="*/ 376 w 468"/>
              <a:gd name="T119" fmla="*/ 176 h 184"/>
              <a:gd name="T120" fmla="*/ 376 w 468"/>
              <a:gd name="T121" fmla="*/ 176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68" h="184">
                <a:moveTo>
                  <a:pt x="376" y="176"/>
                </a:moveTo>
                <a:lnTo>
                  <a:pt x="360" y="180"/>
                </a:lnTo>
                <a:lnTo>
                  <a:pt x="348" y="180"/>
                </a:lnTo>
                <a:lnTo>
                  <a:pt x="336" y="184"/>
                </a:lnTo>
                <a:lnTo>
                  <a:pt x="324" y="184"/>
                </a:lnTo>
                <a:lnTo>
                  <a:pt x="300" y="180"/>
                </a:lnTo>
                <a:lnTo>
                  <a:pt x="292" y="176"/>
                </a:lnTo>
                <a:lnTo>
                  <a:pt x="284" y="172"/>
                </a:lnTo>
                <a:lnTo>
                  <a:pt x="276" y="168"/>
                </a:lnTo>
                <a:lnTo>
                  <a:pt x="268" y="164"/>
                </a:lnTo>
                <a:lnTo>
                  <a:pt x="260" y="156"/>
                </a:lnTo>
                <a:lnTo>
                  <a:pt x="248" y="148"/>
                </a:lnTo>
                <a:lnTo>
                  <a:pt x="236" y="140"/>
                </a:lnTo>
                <a:lnTo>
                  <a:pt x="220" y="132"/>
                </a:lnTo>
                <a:lnTo>
                  <a:pt x="204" y="120"/>
                </a:lnTo>
                <a:lnTo>
                  <a:pt x="184" y="108"/>
                </a:lnTo>
                <a:lnTo>
                  <a:pt x="140" y="80"/>
                </a:lnTo>
                <a:lnTo>
                  <a:pt x="96" y="60"/>
                </a:lnTo>
                <a:lnTo>
                  <a:pt x="48" y="36"/>
                </a:lnTo>
                <a:lnTo>
                  <a:pt x="0" y="16"/>
                </a:lnTo>
                <a:lnTo>
                  <a:pt x="8" y="8"/>
                </a:lnTo>
                <a:lnTo>
                  <a:pt x="16" y="4"/>
                </a:lnTo>
                <a:lnTo>
                  <a:pt x="24" y="0"/>
                </a:lnTo>
                <a:lnTo>
                  <a:pt x="28" y="0"/>
                </a:lnTo>
                <a:lnTo>
                  <a:pt x="32" y="0"/>
                </a:lnTo>
                <a:lnTo>
                  <a:pt x="40" y="0"/>
                </a:lnTo>
                <a:lnTo>
                  <a:pt x="44" y="0"/>
                </a:lnTo>
                <a:lnTo>
                  <a:pt x="52" y="4"/>
                </a:lnTo>
                <a:lnTo>
                  <a:pt x="56" y="4"/>
                </a:lnTo>
                <a:lnTo>
                  <a:pt x="64" y="8"/>
                </a:lnTo>
                <a:lnTo>
                  <a:pt x="68" y="12"/>
                </a:lnTo>
                <a:lnTo>
                  <a:pt x="76" y="12"/>
                </a:lnTo>
                <a:lnTo>
                  <a:pt x="92" y="20"/>
                </a:lnTo>
                <a:lnTo>
                  <a:pt x="112" y="32"/>
                </a:lnTo>
                <a:lnTo>
                  <a:pt x="156" y="52"/>
                </a:lnTo>
                <a:lnTo>
                  <a:pt x="180" y="60"/>
                </a:lnTo>
                <a:lnTo>
                  <a:pt x="204" y="72"/>
                </a:lnTo>
                <a:lnTo>
                  <a:pt x="228" y="80"/>
                </a:lnTo>
                <a:lnTo>
                  <a:pt x="252" y="92"/>
                </a:lnTo>
                <a:lnTo>
                  <a:pt x="300" y="108"/>
                </a:lnTo>
                <a:lnTo>
                  <a:pt x="324" y="116"/>
                </a:lnTo>
                <a:lnTo>
                  <a:pt x="352" y="124"/>
                </a:lnTo>
                <a:lnTo>
                  <a:pt x="380" y="128"/>
                </a:lnTo>
                <a:lnTo>
                  <a:pt x="408" y="136"/>
                </a:lnTo>
                <a:lnTo>
                  <a:pt x="424" y="136"/>
                </a:lnTo>
                <a:lnTo>
                  <a:pt x="436" y="140"/>
                </a:lnTo>
                <a:lnTo>
                  <a:pt x="444" y="144"/>
                </a:lnTo>
                <a:lnTo>
                  <a:pt x="456" y="144"/>
                </a:lnTo>
                <a:lnTo>
                  <a:pt x="460" y="148"/>
                </a:lnTo>
                <a:lnTo>
                  <a:pt x="464" y="148"/>
                </a:lnTo>
                <a:lnTo>
                  <a:pt x="468" y="152"/>
                </a:lnTo>
                <a:lnTo>
                  <a:pt x="468" y="152"/>
                </a:lnTo>
                <a:lnTo>
                  <a:pt x="468" y="156"/>
                </a:lnTo>
                <a:lnTo>
                  <a:pt x="468" y="160"/>
                </a:lnTo>
                <a:lnTo>
                  <a:pt x="464" y="160"/>
                </a:lnTo>
                <a:lnTo>
                  <a:pt x="460" y="164"/>
                </a:lnTo>
                <a:lnTo>
                  <a:pt x="452" y="164"/>
                </a:lnTo>
                <a:lnTo>
                  <a:pt x="436" y="168"/>
                </a:lnTo>
                <a:lnTo>
                  <a:pt x="408" y="172"/>
                </a:lnTo>
                <a:lnTo>
                  <a:pt x="376" y="176"/>
                </a:lnTo>
                <a:lnTo>
                  <a:pt x="376" y="1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20">
            <a:extLst>
              <a:ext uri="{FF2B5EF4-FFF2-40B4-BE49-F238E27FC236}">
                <a16:creationId xmlns:a16="http://schemas.microsoft.com/office/drawing/2014/main" xmlns="" id="{7859B3DC-CE2C-40B8-9C02-B9DDBC20A6F9}"/>
              </a:ext>
            </a:extLst>
          </p:cNvPr>
          <p:cNvSpPr>
            <a:spLocks/>
          </p:cNvSpPr>
          <p:nvPr/>
        </p:nvSpPr>
        <p:spPr bwMode="auto">
          <a:xfrm>
            <a:off x="5286072" y="1668544"/>
            <a:ext cx="531121" cy="159694"/>
          </a:xfrm>
          <a:custGeom>
            <a:avLst/>
            <a:gdLst>
              <a:gd name="T0" fmla="*/ 156 w 156"/>
              <a:gd name="T1" fmla="*/ 0 h 32"/>
              <a:gd name="T2" fmla="*/ 156 w 156"/>
              <a:gd name="T3" fmla="*/ 16 h 32"/>
              <a:gd name="T4" fmla="*/ 152 w 156"/>
              <a:gd name="T5" fmla="*/ 16 h 32"/>
              <a:gd name="T6" fmla="*/ 148 w 156"/>
              <a:gd name="T7" fmla="*/ 16 h 32"/>
              <a:gd name="T8" fmla="*/ 144 w 156"/>
              <a:gd name="T9" fmla="*/ 16 h 32"/>
              <a:gd name="T10" fmla="*/ 136 w 156"/>
              <a:gd name="T11" fmla="*/ 16 h 32"/>
              <a:gd name="T12" fmla="*/ 132 w 156"/>
              <a:gd name="T13" fmla="*/ 16 h 32"/>
              <a:gd name="T14" fmla="*/ 124 w 156"/>
              <a:gd name="T15" fmla="*/ 20 h 32"/>
              <a:gd name="T16" fmla="*/ 112 w 156"/>
              <a:gd name="T17" fmla="*/ 20 h 32"/>
              <a:gd name="T18" fmla="*/ 104 w 156"/>
              <a:gd name="T19" fmla="*/ 20 h 32"/>
              <a:gd name="T20" fmla="*/ 92 w 156"/>
              <a:gd name="T21" fmla="*/ 24 h 32"/>
              <a:gd name="T22" fmla="*/ 80 w 156"/>
              <a:gd name="T23" fmla="*/ 24 h 32"/>
              <a:gd name="T24" fmla="*/ 64 w 156"/>
              <a:gd name="T25" fmla="*/ 28 h 32"/>
              <a:gd name="T26" fmla="*/ 48 w 156"/>
              <a:gd name="T27" fmla="*/ 28 h 32"/>
              <a:gd name="T28" fmla="*/ 36 w 156"/>
              <a:gd name="T29" fmla="*/ 32 h 32"/>
              <a:gd name="T30" fmla="*/ 24 w 156"/>
              <a:gd name="T31" fmla="*/ 28 h 32"/>
              <a:gd name="T32" fmla="*/ 16 w 156"/>
              <a:gd name="T33" fmla="*/ 28 h 32"/>
              <a:gd name="T34" fmla="*/ 12 w 156"/>
              <a:gd name="T35" fmla="*/ 28 h 32"/>
              <a:gd name="T36" fmla="*/ 4 w 156"/>
              <a:gd name="T37" fmla="*/ 24 h 32"/>
              <a:gd name="T38" fmla="*/ 0 w 156"/>
              <a:gd name="T39" fmla="*/ 20 h 32"/>
              <a:gd name="T40" fmla="*/ 0 w 156"/>
              <a:gd name="T41" fmla="*/ 20 h 32"/>
              <a:gd name="T42" fmla="*/ 0 w 156"/>
              <a:gd name="T43" fmla="*/ 20 h 32"/>
              <a:gd name="T44" fmla="*/ 0 w 156"/>
              <a:gd name="T45" fmla="*/ 16 h 32"/>
              <a:gd name="T46" fmla="*/ 0 w 156"/>
              <a:gd name="T47" fmla="*/ 16 h 32"/>
              <a:gd name="T48" fmla="*/ 4 w 156"/>
              <a:gd name="T49" fmla="*/ 16 h 32"/>
              <a:gd name="T50" fmla="*/ 8 w 156"/>
              <a:gd name="T51" fmla="*/ 16 h 32"/>
              <a:gd name="T52" fmla="*/ 12 w 156"/>
              <a:gd name="T53" fmla="*/ 16 h 32"/>
              <a:gd name="T54" fmla="*/ 20 w 156"/>
              <a:gd name="T55" fmla="*/ 16 h 32"/>
              <a:gd name="T56" fmla="*/ 28 w 156"/>
              <a:gd name="T57" fmla="*/ 12 h 32"/>
              <a:gd name="T58" fmla="*/ 40 w 156"/>
              <a:gd name="T59" fmla="*/ 12 h 32"/>
              <a:gd name="T60" fmla="*/ 48 w 156"/>
              <a:gd name="T61" fmla="*/ 12 h 32"/>
              <a:gd name="T62" fmla="*/ 76 w 156"/>
              <a:gd name="T63" fmla="*/ 12 h 32"/>
              <a:gd name="T64" fmla="*/ 100 w 156"/>
              <a:gd name="T65" fmla="*/ 8 h 32"/>
              <a:gd name="T66" fmla="*/ 128 w 156"/>
              <a:gd name="T67" fmla="*/ 4 h 32"/>
              <a:gd name="T68" fmla="*/ 156 w 156"/>
              <a:gd name="T69" fmla="*/ 0 h 32"/>
              <a:gd name="T70" fmla="*/ 156 w 156"/>
              <a:gd name="T71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6" h="32">
                <a:moveTo>
                  <a:pt x="156" y="0"/>
                </a:moveTo>
                <a:lnTo>
                  <a:pt x="156" y="16"/>
                </a:lnTo>
                <a:lnTo>
                  <a:pt x="152" y="16"/>
                </a:lnTo>
                <a:lnTo>
                  <a:pt x="148" y="16"/>
                </a:lnTo>
                <a:lnTo>
                  <a:pt x="144" y="16"/>
                </a:lnTo>
                <a:lnTo>
                  <a:pt x="136" y="16"/>
                </a:lnTo>
                <a:lnTo>
                  <a:pt x="132" y="16"/>
                </a:lnTo>
                <a:lnTo>
                  <a:pt x="124" y="20"/>
                </a:lnTo>
                <a:lnTo>
                  <a:pt x="112" y="20"/>
                </a:lnTo>
                <a:lnTo>
                  <a:pt x="104" y="20"/>
                </a:lnTo>
                <a:lnTo>
                  <a:pt x="92" y="24"/>
                </a:lnTo>
                <a:lnTo>
                  <a:pt x="80" y="24"/>
                </a:lnTo>
                <a:lnTo>
                  <a:pt x="64" y="28"/>
                </a:lnTo>
                <a:lnTo>
                  <a:pt x="48" y="28"/>
                </a:lnTo>
                <a:lnTo>
                  <a:pt x="36" y="32"/>
                </a:lnTo>
                <a:lnTo>
                  <a:pt x="24" y="28"/>
                </a:lnTo>
                <a:lnTo>
                  <a:pt x="16" y="28"/>
                </a:lnTo>
                <a:lnTo>
                  <a:pt x="12" y="28"/>
                </a:lnTo>
                <a:lnTo>
                  <a:pt x="4" y="24"/>
                </a:lnTo>
                <a:lnTo>
                  <a:pt x="0" y="20"/>
                </a:lnTo>
                <a:lnTo>
                  <a:pt x="0" y="20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  <a:lnTo>
                  <a:pt x="4" y="16"/>
                </a:lnTo>
                <a:lnTo>
                  <a:pt x="8" y="16"/>
                </a:lnTo>
                <a:lnTo>
                  <a:pt x="12" y="16"/>
                </a:lnTo>
                <a:lnTo>
                  <a:pt x="20" y="16"/>
                </a:lnTo>
                <a:lnTo>
                  <a:pt x="28" y="12"/>
                </a:lnTo>
                <a:lnTo>
                  <a:pt x="40" y="12"/>
                </a:lnTo>
                <a:lnTo>
                  <a:pt x="48" y="12"/>
                </a:lnTo>
                <a:lnTo>
                  <a:pt x="76" y="12"/>
                </a:lnTo>
                <a:lnTo>
                  <a:pt x="100" y="8"/>
                </a:lnTo>
                <a:lnTo>
                  <a:pt x="128" y="4"/>
                </a:lnTo>
                <a:lnTo>
                  <a:pt x="156" y="0"/>
                </a:lnTo>
                <a:lnTo>
                  <a:pt x="156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21">
            <a:extLst>
              <a:ext uri="{FF2B5EF4-FFF2-40B4-BE49-F238E27FC236}">
                <a16:creationId xmlns:a16="http://schemas.microsoft.com/office/drawing/2014/main" xmlns="" id="{79F353B0-FCBF-4383-A8BC-6E8D65904A00}"/>
              </a:ext>
            </a:extLst>
          </p:cNvPr>
          <p:cNvSpPr>
            <a:spLocks/>
          </p:cNvSpPr>
          <p:nvPr/>
        </p:nvSpPr>
        <p:spPr bwMode="auto">
          <a:xfrm>
            <a:off x="5122650" y="2267397"/>
            <a:ext cx="667306" cy="439159"/>
          </a:xfrm>
          <a:custGeom>
            <a:avLst/>
            <a:gdLst>
              <a:gd name="T0" fmla="*/ 104 w 196"/>
              <a:gd name="T1" fmla="*/ 40 h 88"/>
              <a:gd name="T2" fmla="*/ 128 w 196"/>
              <a:gd name="T3" fmla="*/ 32 h 88"/>
              <a:gd name="T4" fmla="*/ 152 w 196"/>
              <a:gd name="T5" fmla="*/ 20 h 88"/>
              <a:gd name="T6" fmla="*/ 176 w 196"/>
              <a:gd name="T7" fmla="*/ 12 h 88"/>
              <a:gd name="T8" fmla="*/ 196 w 196"/>
              <a:gd name="T9" fmla="*/ 0 h 88"/>
              <a:gd name="T10" fmla="*/ 196 w 196"/>
              <a:gd name="T11" fmla="*/ 12 h 88"/>
              <a:gd name="T12" fmla="*/ 192 w 196"/>
              <a:gd name="T13" fmla="*/ 12 h 88"/>
              <a:gd name="T14" fmla="*/ 188 w 196"/>
              <a:gd name="T15" fmla="*/ 16 h 88"/>
              <a:gd name="T16" fmla="*/ 176 w 196"/>
              <a:gd name="T17" fmla="*/ 20 h 88"/>
              <a:gd name="T18" fmla="*/ 164 w 196"/>
              <a:gd name="T19" fmla="*/ 28 h 88"/>
              <a:gd name="T20" fmla="*/ 144 w 196"/>
              <a:gd name="T21" fmla="*/ 36 h 88"/>
              <a:gd name="T22" fmla="*/ 128 w 196"/>
              <a:gd name="T23" fmla="*/ 44 h 88"/>
              <a:gd name="T24" fmla="*/ 108 w 196"/>
              <a:gd name="T25" fmla="*/ 56 h 88"/>
              <a:gd name="T26" fmla="*/ 88 w 196"/>
              <a:gd name="T27" fmla="*/ 68 h 88"/>
              <a:gd name="T28" fmla="*/ 80 w 196"/>
              <a:gd name="T29" fmla="*/ 72 h 88"/>
              <a:gd name="T30" fmla="*/ 68 w 196"/>
              <a:gd name="T31" fmla="*/ 76 h 88"/>
              <a:gd name="T32" fmla="*/ 60 w 196"/>
              <a:gd name="T33" fmla="*/ 80 h 88"/>
              <a:gd name="T34" fmla="*/ 56 w 196"/>
              <a:gd name="T35" fmla="*/ 84 h 88"/>
              <a:gd name="T36" fmla="*/ 52 w 196"/>
              <a:gd name="T37" fmla="*/ 88 h 88"/>
              <a:gd name="T38" fmla="*/ 48 w 196"/>
              <a:gd name="T39" fmla="*/ 88 h 88"/>
              <a:gd name="T40" fmla="*/ 44 w 196"/>
              <a:gd name="T41" fmla="*/ 88 h 88"/>
              <a:gd name="T42" fmla="*/ 40 w 196"/>
              <a:gd name="T43" fmla="*/ 88 h 88"/>
              <a:gd name="T44" fmla="*/ 40 w 196"/>
              <a:gd name="T45" fmla="*/ 88 h 88"/>
              <a:gd name="T46" fmla="*/ 32 w 196"/>
              <a:gd name="T47" fmla="*/ 84 h 88"/>
              <a:gd name="T48" fmla="*/ 28 w 196"/>
              <a:gd name="T49" fmla="*/ 84 h 88"/>
              <a:gd name="T50" fmla="*/ 20 w 196"/>
              <a:gd name="T51" fmla="*/ 76 h 88"/>
              <a:gd name="T52" fmla="*/ 8 w 196"/>
              <a:gd name="T53" fmla="*/ 72 h 88"/>
              <a:gd name="T54" fmla="*/ 4 w 196"/>
              <a:gd name="T55" fmla="*/ 68 h 88"/>
              <a:gd name="T56" fmla="*/ 0 w 196"/>
              <a:gd name="T57" fmla="*/ 68 h 88"/>
              <a:gd name="T58" fmla="*/ 0 w 196"/>
              <a:gd name="T59" fmla="*/ 64 h 88"/>
              <a:gd name="T60" fmla="*/ 0 w 196"/>
              <a:gd name="T61" fmla="*/ 64 h 88"/>
              <a:gd name="T62" fmla="*/ 4 w 196"/>
              <a:gd name="T63" fmla="*/ 64 h 88"/>
              <a:gd name="T64" fmla="*/ 8 w 196"/>
              <a:gd name="T65" fmla="*/ 64 h 88"/>
              <a:gd name="T66" fmla="*/ 12 w 196"/>
              <a:gd name="T67" fmla="*/ 64 h 88"/>
              <a:gd name="T68" fmla="*/ 24 w 196"/>
              <a:gd name="T69" fmla="*/ 60 h 88"/>
              <a:gd name="T70" fmla="*/ 40 w 196"/>
              <a:gd name="T71" fmla="*/ 60 h 88"/>
              <a:gd name="T72" fmla="*/ 44 w 196"/>
              <a:gd name="T73" fmla="*/ 60 h 88"/>
              <a:gd name="T74" fmla="*/ 48 w 196"/>
              <a:gd name="T75" fmla="*/ 56 h 88"/>
              <a:gd name="T76" fmla="*/ 56 w 196"/>
              <a:gd name="T77" fmla="*/ 56 h 88"/>
              <a:gd name="T78" fmla="*/ 60 w 196"/>
              <a:gd name="T79" fmla="*/ 52 h 88"/>
              <a:gd name="T80" fmla="*/ 72 w 196"/>
              <a:gd name="T81" fmla="*/ 52 h 88"/>
              <a:gd name="T82" fmla="*/ 80 w 196"/>
              <a:gd name="T83" fmla="*/ 48 h 88"/>
              <a:gd name="T84" fmla="*/ 92 w 196"/>
              <a:gd name="T85" fmla="*/ 44 h 88"/>
              <a:gd name="T86" fmla="*/ 104 w 196"/>
              <a:gd name="T87" fmla="*/ 40 h 88"/>
              <a:gd name="T88" fmla="*/ 104 w 196"/>
              <a:gd name="T89" fmla="*/ 4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96" h="88">
                <a:moveTo>
                  <a:pt x="104" y="40"/>
                </a:moveTo>
                <a:lnTo>
                  <a:pt x="128" y="32"/>
                </a:lnTo>
                <a:lnTo>
                  <a:pt x="152" y="20"/>
                </a:lnTo>
                <a:lnTo>
                  <a:pt x="176" y="12"/>
                </a:lnTo>
                <a:lnTo>
                  <a:pt x="196" y="0"/>
                </a:lnTo>
                <a:lnTo>
                  <a:pt x="196" y="12"/>
                </a:lnTo>
                <a:lnTo>
                  <a:pt x="192" y="12"/>
                </a:lnTo>
                <a:lnTo>
                  <a:pt x="188" y="16"/>
                </a:lnTo>
                <a:lnTo>
                  <a:pt x="176" y="20"/>
                </a:lnTo>
                <a:lnTo>
                  <a:pt x="164" y="28"/>
                </a:lnTo>
                <a:lnTo>
                  <a:pt x="144" y="36"/>
                </a:lnTo>
                <a:lnTo>
                  <a:pt x="128" y="44"/>
                </a:lnTo>
                <a:lnTo>
                  <a:pt x="108" y="56"/>
                </a:lnTo>
                <a:lnTo>
                  <a:pt x="88" y="68"/>
                </a:lnTo>
                <a:lnTo>
                  <a:pt x="80" y="72"/>
                </a:lnTo>
                <a:lnTo>
                  <a:pt x="68" y="76"/>
                </a:lnTo>
                <a:lnTo>
                  <a:pt x="60" y="80"/>
                </a:lnTo>
                <a:lnTo>
                  <a:pt x="56" y="84"/>
                </a:lnTo>
                <a:lnTo>
                  <a:pt x="52" y="88"/>
                </a:lnTo>
                <a:lnTo>
                  <a:pt x="48" y="88"/>
                </a:lnTo>
                <a:lnTo>
                  <a:pt x="44" y="88"/>
                </a:lnTo>
                <a:lnTo>
                  <a:pt x="40" y="88"/>
                </a:lnTo>
                <a:lnTo>
                  <a:pt x="40" y="88"/>
                </a:lnTo>
                <a:lnTo>
                  <a:pt x="32" y="84"/>
                </a:lnTo>
                <a:lnTo>
                  <a:pt x="28" y="84"/>
                </a:lnTo>
                <a:lnTo>
                  <a:pt x="20" y="76"/>
                </a:lnTo>
                <a:lnTo>
                  <a:pt x="8" y="72"/>
                </a:lnTo>
                <a:lnTo>
                  <a:pt x="4" y="68"/>
                </a:lnTo>
                <a:lnTo>
                  <a:pt x="0" y="68"/>
                </a:lnTo>
                <a:lnTo>
                  <a:pt x="0" y="64"/>
                </a:lnTo>
                <a:lnTo>
                  <a:pt x="0" y="64"/>
                </a:lnTo>
                <a:lnTo>
                  <a:pt x="4" y="64"/>
                </a:lnTo>
                <a:lnTo>
                  <a:pt x="8" y="64"/>
                </a:lnTo>
                <a:lnTo>
                  <a:pt x="12" y="64"/>
                </a:lnTo>
                <a:lnTo>
                  <a:pt x="24" y="60"/>
                </a:lnTo>
                <a:lnTo>
                  <a:pt x="40" y="60"/>
                </a:lnTo>
                <a:lnTo>
                  <a:pt x="44" y="60"/>
                </a:lnTo>
                <a:lnTo>
                  <a:pt x="48" y="56"/>
                </a:lnTo>
                <a:lnTo>
                  <a:pt x="56" y="56"/>
                </a:lnTo>
                <a:lnTo>
                  <a:pt x="60" y="52"/>
                </a:lnTo>
                <a:lnTo>
                  <a:pt x="72" y="52"/>
                </a:lnTo>
                <a:lnTo>
                  <a:pt x="80" y="48"/>
                </a:lnTo>
                <a:lnTo>
                  <a:pt x="92" y="44"/>
                </a:lnTo>
                <a:lnTo>
                  <a:pt x="104" y="40"/>
                </a:lnTo>
                <a:lnTo>
                  <a:pt x="104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22">
            <a:extLst>
              <a:ext uri="{FF2B5EF4-FFF2-40B4-BE49-F238E27FC236}">
                <a16:creationId xmlns:a16="http://schemas.microsoft.com/office/drawing/2014/main" xmlns="" id="{C0B01496-D8B2-4683-A1BD-059DD2AEF398}"/>
              </a:ext>
            </a:extLst>
          </p:cNvPr>
          <p:cNvSpPr>
            <a:spLocks/>
          </p:cNvSpPr>
          <p:nvPr/>
        </p:nvSpPr>
        <p:spPr bwMode="auto">
          <a:xfrm>
            <a:off x="5667390" y="969882"/>
            <a:ext cx="299607" cy="2016140"/>
          </a:xfrm>
          <a:custGeom>
            <a:avLst/>
            <a:gdLst>
              <a:gd name="T0" fmla="*/ 0 w 88"/>
              <a:gd name="T1" fmla="*/ 16 h 404"/>
              <a:gd name="T2" fmla="*/ 0 w 88"/>
              <a:gd name="T3" fmla="*/ 8 h 404"/>
              <a:gd name="T4" fmla="*/ 12 w 88"/>
              <a:gd name="T5" fmla="*/ 0 h 404"/>
              <a:gd name="T6" fmla="*/ 36 w 88"/>
              <a:gd name="T7" fmla="*/ 0 h 404"/>
              <a:gd name="T8" fmla="*/ 60 w 88"/>
              <a:gd name="T9" fmla="*/ 12 h 404"/>
              <a:gd name="T10" fmla="*/ 72 w 88"/>
              <a:gd name="T11" fmla="*/ 16 h 404"/>
              <a:gd name="T12" fmla="*/ 84 w 88"/>
              <a:gd name="T13" fmla="*/ 24 h 404"/>
              <a:gd name="T14" fmla="*/ 88 w 88"/>
              <a:gd name="T15" fmla="*/ 28 h 404"/>
              <a:gd name="T16" fmla="*/ 88 w 88"/>
              <a:gd name="T17" fmla="*/ 36 h 404"/>
              <a:gd name="T18" fmla="*/ 84 w 88"/>
              <a:gd name="T19" fmla="*/ 56 h 404"/>
              <a:gd name="T20" fmla="*/ 84 w 88"/>
              <a:gd name="T21" fmla="*/ 80 h 404"/>
              <a:gd name="T22" fmla="*/ 80 w 88"/>
              <a:gd name="T23" fmla="*/ 104 h 404"/>
              <a:gd name="T24" fmla="*/ 80 w 88"/>
              <a:gd name="T25" fmla="*/ 140 h 404"/>
              <a:gd name="T26" fmla="*/ 80 w 88"/>
              <a:gd name="T27" fmla="*/ 192 h 404"/>
              <a:gd name="T28" fmla="*/ 76 w 88"/>
              <a:gd name="T29" fmla="*/ 248 h 404"/>
              <a:gd name="T30" fmla="*/ 76 w 88"/>
              <a:gd name="T31" fmla="*/ 296 h 404"/>
              <a:gd name="T32" fmla="*/ 76 w 88"/>
              <a:gd name="T33" fmla="*/ 336 h 404"/>
              <a:gd name="T34" fmla="*/ 72 w 88"/>
              <a:gd name="T35" fmla="*/ 364 h 404"/>
              <a:gd name="T36" fmla="*/ 68 w 88"/>
              <a:gd name="T37" fmla="*/ 384 h 404"/>
              <a:gd name="T38" fmla="*/ 56 w 88"/>
              <a:gd name="T39" fmla="*/ 400 h 404"/>
              <a:gd name="T40" fmla="*/ 52 w 88"/>
              <a:gd name="T41" fmla="*/ 404 h 404"/>
              <a:gd name="T42" fmla="*/ 40 w 88"/>
              <a:gd name="T43" fmla="*/ 396 h 404"/>
              <a:gd name="T44" fmla="*/ 28 w 88"/>
              <a:gd name="T45" fmla="*/ 380 h 404"/>
              <a:gd name="T46" fmla="*/ 20 w 88"/>
              <a:gd name="T47" fmla="*/ 356 h 404"/>
              <a:gd name="T48" fmla="*/ 24 w 88"/>
              <a:gd name="T49" fmla="*/ 332 h 404"/>
              <a:gd name="T50" fmla="*/ 24 w 88"/>
              <a:gd name="T51" fmla="*/ 312 h 404"/>
              <a:gd name="T52" fmla="*/ 28 w 88"/>
              <a:gd name="T53" fmla="*/ 284 h 404"/>
              <a:gd name="T54" fmla="*/ 28 w 88"/>
              <a:gd name="T55" fmla="*/ 248 h 404"/>
              <a:gd name="T56" fmla="*/ 28 w 88"/>
              <a:gd name="T57" fmla="*/ 204 h 404"/>
              <a:gd name="T58" fmla="*/ 28 w 88"/>
              <a:gd name="T59" fmla="*/ 160 h 404"/>
              <a:gd name="T60" fmla="*/ 28 w 88"/>
              <a:gd name="T61" fmla="*/ 120 h 404"/>
              <a:gd name="T62" fmla="*/ 28 w 88"/>
              <a:gd name="T63" fmla="*/ 92 h 404"/>
              <a:gd name="T64" fmla="*/ 24 w 88"/>
              <a:gd name="T65" fmla="*/ 68 h 404"/>
              <a:gd name="T66" fmla="*/ 16 w 88"/>
              <a:gd name="T67" fmla="*/ 40 h 404"/>
              <a:gd name="T68" fmla="*/ 4 w 88"/>
              <a:gd name="T69" fmla="*/ 2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8" h="404">
                <a:moveTo>
                  <a:pt x="4" y="24"/>
                </a:move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24" y="0"/>
                </a:lnTo>
                <a:lnTo>
                  <a:pt x="36" y="0"/>
                </a:lnTo>
                <a:lnTo>
                  <a:pt x="52" y="8"/>
                </a:lnTo>
                <a:lnTo>
                  <a:pt x="60" y="12"/>
                </a:lnTo>
                <a:lnTo>
                  <a:pt x="68" y="16"/>
                </a:lnTo>
                <a:lnTo>
                  <a:pt x="72" y="16"/>
                </a:lnTo>
                <a:lnTo>
                  <a:pt x="80" y="20"/>
                </a:lnTo>
                <a:lnTo>
                  <a:pt x="84" y="24"/>
                </a:lnTo>
                <a:lnTo>
                  <a:pt x="84" y="28"/>
                </a:lnTo>
                <a:lnTo>
                  <a:pt x="88" y="28"/>
                </a:lnTo>
                <a:lnTo>
                  <a:pt x="88" y="32"/>
                </a:lnTo>
                <a:lnTo>
                  <a:pt x="88" y="36"/>
                </a:lnTo>
                <a:lnTo>
                  <a:pt x="88" y="48"/>
                </a:lnTo>
                <a:lnTo>
                  <a:pt x="84" y="56"/>
                </a:lnTo>
                <a:lnTo>
                  <a:pt x="84" y="68"/>
                </a:lnTo>
                <a:lnTo>
                  <a:pt x="84" y="80"/>
                </a:lnTo>
                <a:lnTo>
                  <a:pt x="80" y="88"/>
                </a:lnTo>
                <a:lnTo>
                  <a:pt x="80" y="104"/>
                </a:lnTo>
                <a:lnTo>
                  <a:pt x="80" y="120"/>
                </a:lnTo>
                <a:lnTo>
                  <a:pt x="80" y="140"/>
                </a:lnTo>
                <a:lnTo>
                  <a:pt x="80" y="164"/>
                </a:lnTo>
                <a:lnTo>
                  <a:pt x="80" y="192"/>
                </a:lnTo>
                <a:lnTo>
                  <a:pt x="80" y="220"/>
                </a:lnTo>
                <a:lnTo>
                  <a:pt x="76" y="248"/>
                </a:lnTo>
                <a:lnTo>
                  <a:pt x="76" y="276"/>
                </a:lnTo>
                <a:lnTo>
                  <a:pt x="76" y="296"/>
                </a:lnTo>
                <a:lnTo>
                  <a:pt x="76" y="316"/>
                </a:lnTo>
                <a:lnTo>
                  <a:pt x="76" y="336"/>
                </a:lnTo>
                <a:lnTo>
                  <a:pt x="76" y="352"/>
                </a:lnTo>
                <a:lnTo>
                  <a:pt x="72" y="364"/>
                </a:lnTo>
                <a:lnTo>
                  <a:pt x="72" y="372"/>
                </a:lnTo>
                <a:lnTo>
                  <a:pt x="68" y="384"/>
                </a:lnTo>
                <a:lnTo>
                  <a:pt x="64" y="396"/>
                </a:lnTo>
                <a:lnTo>
                  <a:pt x="56" y="400"/>
                </a:lnTo>
                <a:lnTo>
                  <a:pt x="56" y="400"/>
                </a:lnTo>
                <a:lnTo>
                  <a:pt x="52" y="404"/>
                </a:lnTo>
                <a:lnTo>
                  <a:pt x="44" y="400"/>
                </a:lnTo>
                <a:lnTo>
                  <a:pt x="40" y="396"/>
                </a:lnTo>
                <a:lnTo>
                  <a:pt x="36" y="392"/>
                </a:lnTo>
                <a:lnTo>
                  <a:pt x="28" y="380"/>
                </a:lnTo>
                <a:lnTo>
                  <a:pt x="24" y="368"/>
                </a:lnTo>
                <a:lnTo>
                  <a:pt x="20" y="356"/>
                </a:lnTo>
                <a:lnTo>
                  <a:pt x="20" y="344"/>
                </a:lnTo>
                <a:lnTo>
                  <a:pt x="24" y="332"/>
                </a:lnTo>
                <a:lnTo>
                  <a:pt x="24" y="324"/>
                </a:lnTo>
                <a:lnTo>
                  <a:pt x="24" y="312"/>
                </a:lnTo>
                <a:lnTo>
                  <a:pt x="24" y="300"/>
                </a:lnTo>
                <a:lnTo>
                  <a:pt x="28" y="284"/>
                </a:lnTo>
                <a:lnTo>
                  <a:pt x="28" y="268"/>
                </a:lnTo>
                <a:lnTo>
                  <a:pt x="28" y="248"/>
                </a:lnTo>
                <a:lnTo>
                  <a:pt x="28" y="228"/>
                </a:lnTo>
                <a:lnTo>
                  <a:pt x="28" y="204"/>
                </a:lnTo>
                <a:lnTo>
                  <a:pt x="28" y="180"/>
                </a:lnTo>
                <a:lnTo>
                  <a:pt x="28" y="160"/>
                </a:lnTo>
                <a:lnTo>
                  <a:pt x="28" y="140"/>
                </a:lnTo>
                <a:lnTo>
                  <a:pt x="28" y="120"/>
                </a:lnTo>
                <a:lnTo>
                  <a:pt x="28" y="104"/>
                </a:lnTo>
                <a:lnTo>
                  <a:pt x="28" y="92"/>
                </a:lnTo>
                <a:lnTo>
                  <a:pt x="28" y="80"/>
                </a:lnTo>
                <a:lnTo>
                  <a:pt x="24" y="68"/>
                </a:lnTo>
                <a:lnTo>
                  <a:pt x="24" y="52"/>
                </a:lnTo>
                <a:lnTo>
                  <a:pt x="16" y="40"/>
                </a:lnTo>
                <a:lnTo>
                  <a:pt x="12" y="28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23">
            <a:extLst>
              <a:ext uri="{FF2B5EF4-FFF2-40B4-BE49-F238E27FC236}">
                <a16:creationId xmlns:a16="http://schemas.microsoft.com/office/drawing/2014/main" xmlns="" id="{B2E5EF29-3E54-48B8-8C6B-A9C1D0773C55}"/>
              </a:ext>
            </a:extLst>
          </p:cNvPr>
          <p:cNvSpPr>
            <a:spLocks/>
          </p:cNvSpPr>
          <p:nvPr/>
        </p:nvSpPr>
        <p:spPr bwMode="auto">
          <a:xfrm>
            <a:off x="6184893" y="710378"/>
            <a:ext cx="1048624" cy="2135910"/>
          </a:xfrm>
          <a:custGeom>
            <a:avLst/>
            <a:gdLst>
              <a:gd name="T0" fmla="*/ 284 w 308"/>
              <a:gd name="T1" fmla="*/ 404 h 428"/>
              <a:gd name="T2" fmla="*/ 252 w 308"/>
              <a:gd name="T3" fmla="*/ 412 h 428"/>
              <a:gd name="T4" fmla="*/ 216 w 308"/>
              <a:gd name="T5" fmla="*/ 424 h 428"/>
              <a:gd name="T6" fmla="*/ 176 w 308"/>
              <a:gd name="T7" fmla="*/ 428 h 428"/>
              <a:gd name="T8" fmla="*/ 140 w 308"/>
              <a:gd name="T9" fmla="*/ 428 h 428"/>
              <a:gd name="T10" fmla="*/ 104 w 308"/>
              <a:gd name="T11" fmla="*/ 424 h 428"/>
              <a:gd name="T12" fmla="*/ 72 w 308"/>
              <a:gd name="T13" fmla="*/ 412 h 428"/>
              <a:gd name="T14" fmla="*/ 40 w 308"/>
              <a:gd name="T15" fmla="*/ 400 h 428"/>
              <a:gd name="T16" fmla="*/ 20 w 308"/>
              <a:gd name="T17" fmla="*/ 380 h 428"/>
              <a:gd name="T18" fmla="*/ 8 w 308"/>
              <a:gd name="T19" fmla="*/ 356 h 428"/>
              <a:gd name="T20" fmla="*/ 4 w 308"/>
              <a:gd name="T21" fmla="*/ 336 h 428"/>
              <a:gd name="T22" fmla="*/ 4 w 308"/>
              <a:gd name="T23" fmla="*/ 312 h 428"/>
              <a:gd name="T24" fmla="*/ 4 w 308"/>
              <a:gd name="T25" fmla="*/ 276 h 428"/>
              <a:gd name="T26" fmla="*/ 8 w 308"/>
              <a:gd name="T27" fmla="*/ 228 h 428"/>
              <a:gd name="T28" fmla="*/ 8 w 308"/>
              <a:gd name="T29" fmla="*/ 172 h 428"/>
              <a:gd name="T30" fmla="*/ 12 w 308"/>
              <a:gd name="T31" fmla="*/ 124 h 428"/>
              <a:gd name="T32" fmla="*/ 12 w 308"/>
              <a:gd name="T33" fmla="*/ 88 h 428"/>
              <a:gd name="T34" fmla="*/ 12 w 308"/>
              <a:gd name="T35" fmla="*/ 64 h 428"/>
              <a:gd name="T36" fmla="*/ 12 w 308"/>
              <a:gd name="T37" fmla="*/ 44 h 428"/>
              <a:gd name="T38" fmla="*/ 8 w 308"/>
              <a:gd name="T39" fmla="*/ 28 h 428"/>
              <a:gd name="T40" fmla="*/ 4 w 308"/>
              <a:gd name="T41" fmla="*/ 20 h 428"/>
              <a:gd name="T42" fmla="*/ 0 w 308"/>
              <a:gd name="T43" fmla="*/ 16 h 428"/>
              <a:gd name="T44" fmla="*/ 8 w 308"/>
              <a:gd name="T45" fmla="*/ 4 h 428"/>
              <a:gd name="T46" fmla="*/ 24 w 308"/>
              <a:gd name="T47" fmla="*/ 0 h 428"/>
              <a:gd name="T48" fmla="*/ 52 w 308"/>
              <a:gd name="T49" fmla="*/ 12 h 428"/>
              <a:gd name="T50" fmla="*/ 76 w 308"/>
              <a:gd name="T51" fmla="*/ 28 h 428"/>
              <a:gd name="T52" fmla="*/ 84 w 308"/>
              <a:gd name="T53" fmla="*/ 32 h 428"/>
              <a:gd name="T54" fmla="*/ 84 w 308"/>
              <a:gd name="T55" fmla="*/ 36 h 428"/>
              <a:gd name="T56" fmla="*/ 84 w 308"/>
              <a:gd name="T57" fmla="*/ 48 h 428"/>
              <a:gd name="T58" fmla="*/ 80 w 308"/>
              <a:gd name="T59" fmla="*/ 64 h 428"/>
              <a:gd name="T60" fmla="*/ 76 w 308"/>
              <a:gd name="T61" fmla="*/ 80 h 428"/>
              <a:gd name="T62" fmla="*/ 72 w 308"/>
              <a:gd name="T63" fmla="*/ 104 h 428"/>
              <a:gd name="T64" fmla="*/ 68 w 308"/>
              <a:gd name="T65" fmla="*/ 136 h 428"/>
              <a:gd name="T66" fmla="*/ 64 w 308"/>
              <a:gd name="T67" fmla="*/ 176 h 428"/>
              <a:gd name="T68" fmla="*/ 60 w 308"/>
              <a:gd name="T69" fmla="*/ 220 h 428"/>
              <a:gd name="T70" fmla="*/ 56 w 308"/>
              <a:gd name="T71" fmla="*/ 252 h 428"/>
              <a:gd name="T72" fmla="*/ 56 w 308"/>
              <a:gd name="T73" fmla="*/ 280 h 428"/>
              <a:gd name="T74" fmla="*/ 56 w 308"/>
              <a:gd name="T75" fmla="*/ 300 h 428"/>
              <a:gd name="T76" fmla="*/ 56 w 308"/>
              <a:gd name="T77" fmla="*/ 332 h 428"/>
              <a:gd name="T78" fmla="*/ 68 w 308"/>
              <a:gd name="T79" fmla="*/ 352 h 428"/>
              <a:gd name="T80" fmla="*/ 84 w 308"/>
              <a:gd name="T81" fmla="*/ 368 h 428"/>
              <a:gd name="T82" fmla="*/ 108 w 308"/>
              <a:gd name="T83" fmla="*/ 376 h 428"/>
              <a:gd name="T84" fmla="*/ 136 w 308"/>
              <a:gd name="T85" fmla="*/ 380 h 428"/>
              <a:gd name="T86" fmla="*/ 168 w 308"/>
              <a:gd name="T87" fmla="*/ 380 h 428"/>
              <a:gd name="T88" fmla="*/ 196 w 308"/>
              <a:gd name="T89" fmla="*/ 372 h 428"/>
              <a:gd name="T90" fmla="*/ 220 w 308"/>
              <a:gd name="T91" fmla="*/ 364 h 428"/>
              <a:gd name="T92" fmla="*/ 236 w 308"/>
              <a:gd name="T93" fmla="*/ 348 h 428"/>
              <a:gd name="T94" fmla="*/ 244 w 308"/>
              <a:gd name="T95" fmla="*/ 320 h 428"/>
              <a:gd name="T96" fmla="*/ 248 w 308"/>
              <a:gd name="T97" fmla="*/ 304 h 428"/>
              <a:gd name="T98" fmla="*/ 256 w 308"/>
              <a:gd name="T99" fmla="*/ 292 h 428"/>
              <a:gd name="T100" fmla="*/ 260 w 308"/>
              <a:gd name="T101" fmla="*/ 284 h 428"/>
              <a:gd name="T102" fmla="*/ 268 w 308"/>
              <a:gd name="T103" fmla="*/ 284 h 428"/>
              <a:gd name="T104" fmla="*/ 276 w 308"/>
              <a:gd name="T105" fmla="*/ 284 h 428"/>
              <a:gd name="T106" fmla="*/ 280 w 308"/>
              <a:gd name="T107" fmla="*/ 292 h 428"/>
              <a:gd name="T108" fmla="*/ 284 w 308"/>
              <a:gd name="T109" fmla="*/ 304 h 428"/>
              <a:gd name="T110" fmla="*/ 288 w 308"/>
              <a:gd name="T111" fmla="*/ 320 h 428"/>
              <a:gd name="T112" fmla="*/ 292 w 308"/>
              <a:gd name="T113" fmla="*/ 352 h 428"/>
              <a:gd name="T114" fmla="*/ 300 w 308"/>
              <a:gd name="T115" fmla="*/ 368 h 428"/>
              <a:gd name="T116" fmla="*/ 308 w 308"/>
              <a:gd name="T117" fmla="*/ 372 h 428"/>
              <a:gd name="T118" fmla="*/ 308 w 308"/>
              <a:gd name="T119" fmla="*/ 380 h 428"/>
              <a:gd name="T120" fmla="*/ 308 w 308"/>
              <a:gd name="T121" fmla="*/ 388 h 428"/>
              <a:gd name="T122" fmla="*/ 300 w 308"/>
              <a:gd name="T123" fmla="*/ 392 h 428"/>
              <a:gd name="T124" fmla="*/ 296 w 308"/>
              <a:gd name="T125" fmla="*/ 396 h 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8" h="428">
                <a:moveTo>
                  <a:pt x="296" y="396"/>
                </a:moveTo>
                <a:lnTo>
                  <a:pt x="284" y="404"/>
                </a:lnTo>
                <a:lnTo>
                  <a:pt x="268" y="408"/>
                </a:lnTo>
                <a:lnTo>
                  <a:pt x="252" y="412"/>
                </a:lnTo>
                <a:lnTo>
                  <a:pt x="232" y="420"/>
                </a:lnTo>
                <a:lnTo>
                  <a:pt x="216" y="424"/>
                </a:lnTo>
                <a:lnTo>
                  <a:pt x="196" y="424"/>
                </a:lnTo>
                <a:lnTo>
                  <a:pt x="176" y="428"/>
                </a:lnTo>
                <a:lnTo>
                  <a:pt x="156" y="428"/>
                </a:lnTo>
                <a:lnTo>
                  <a:pt x="140" y="428"/>
                </a:lnTo>
                <a:lnTo>
                  <a:pt x="124" y="424"/>
                </a:lnTo>
                <a:lnTo>
                  <a:pt x="104" y="424"/>
                </a:lnTo>
                <a:lnTo>
                  <a:pt x="88" y="420"/>
                </a:lnTo>
                <a:lnTo>
                  <a:pt x="72" y="412"/>
                </a:lnTo>
                <a:lnTo>
                  <a:pt x="56" y="408"/>
                </a:lnTo>
                <a:lnTo>
                  <a:pt x="40" y="400"/>
                </a:lnTo>
                <a:lnTo>
                  <a:pt x="28" y="388"/>
                </a:lnTo>
                <a:lnTo>
                  <a:pt x="20" y="380"/>
                </a:lnTo>
                <a:lnTo>
                  <a:pt x="12" y="368"/>
                </a:lnTo>
                <a:lnTo>
                  <a:pt x="8" y="356"/>
                </a:lnTo>
                <a:lnTo>
                  <a:pt x="4" y="344"/>
                </a:lnTo>
                <a:lnTo>
                  <a:pt x="4" y="336"/>
                </a:lnTo>
                <a:lnTo>
                  <a:pt x="4" y="324"/>
                </a:lnTo>
                <a:lnTo>
                  <a:pt x="4" y="312"/>
                </a:lnTo>
                <a:lnTo>
                  <a:pt x="4" y="292"/>
                </a:lnTo>
                <a:lnTo>
                  <a:pt x="4" y="276"/>
                </a:lnTo>
                <a:lnTo>
                  <a:pt x="8" y="252"/>
                </a:lnTo>
                <a:lnTo>
                  <a:pt x="8" y="228"/>
                </a:lnTo>
                <a:lnTo>
                  <a:pt x="8" y="200"/>
                </a:lnTo>
                <a:lnTo>
                  <a:pt x="8" y="172"/>
                </a:lnTo>
                <a:lnTo>
                  <a:pt x="12" y="148"/>
                </a:lnTo>
                <a:lnTo>
                  <a:pt x="12" y="124"/>
                </a:lnTo>
                <a:lnTo>
                  <a:pt x="12" y="104"/>
                </a:lnTo>
                <a:lnTo>
                  <a:pt x="12" y="88"/>
                </a:lnTo>
                <a:lnTo>
                  <a:pt x="12" y="76"/>
                </a:lnTo>
                <a:lnTo>
                  <a:pt x="12" y="64"/>
                </a:lnTo>
                <a:lnTo>
                  <a:pt x="16" y="56"/>
                </a:lnTo>
                <a:lnTo>
                  <a:pt x="12" y="44"/>
                </a:lnTo>
                <a:lnTo>
                  <a:pt x="12" y="36"/>
                </a:lnTo>
                <a:lnTo>
                  <a:pt x="8" y="28"/>
                </a:lnTo>
                <a:lnTo>
                  <a:pt x="4" y="24"/>
                </a:lnTo>
                <a:lnTo>
                  <a:pt x="4" y="20"/>
                </a:lnTo>
                <a:lnTo>
                  <a:pt x="0" y="20"/>
                </a:lnTo>
                <a:lnTo>
                  <a:pt x="0" y="16"/>
                </a:lnTo>
                <a:lnTo>
                  <a:pt x="4" y="12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6" y="4"/>
                </a:lnTo>
                <a:lnTo>
                  <a:pt x="52" y="12"/>
                </a:lnTo>
                <a:lnTo>
                  <a:pt x="64" y="20"/>
                </a:lnTo>
                <a:lnTo>
                  <a:pt x="76" y="28"/>
                </a:lnTo>
                <a:lnTo>
                  <a:pt x="80" y="28"/>
                </a:lnTo>
                <a:lnTo>
                  <a:pt x="84" y="32"/>
                </a:lnTo>
                <a:lnTo>
                  <a:pt x="84" y="36"/>
                </a:lnTo>
                <a:lnTo>
                  <a:pt x="84" y="36"/>
                </a:lnTo>
                <a:lnTo>
                  <a:pt x="84" y="40"/>
                </a:lnTo>
                <a:lnTo>
                  <a:pt x="84" y="48"/>
                </a:lnTo>
                <a:lnTo>
                  <a:pt x="80" y="56"/>
                </a:lnTo>
                <a:lnTo>
                  <a:pt x="80" y="64"/>
                </a:lnTo>
                <a:lnTo>
                  <a:pt x="76" y="72"/>
                </a:lnTo>
                <a:lnTo>
                  <a:pt x="76" y="80"/>
                </a:lnTo>
                <a:lnTo>
                  <a:pt x="72" y="92"/>
                </a:lnTo>
                <a:lnTo>
                  <a:pt x="72" y="104"/>
                </a:lnTo>
                <a:lnTo>
                  <a:pt x="68" y="120"/>
                </a:lnTo>
                <a:lnTo>
                  <a:pt x="68" y="136"/>
                </a:lnTo>
                <a:lnTo>
                  <a:pt x="64" y="156"/>
                </a:lnTo>
                <a:lnTo>
                  <a:pt x="64" y="176"/>
                </a:lnTo>
                <a:lnTo>
                  <a:pt x="60" y="200"/>
                </a:lnTo>
                <a:lnTo>
                  <a:pt x="60" y="220"/>
                </a:lnTo>
                <a:lnTo>
                  <a:pt x="60" y="236"/>
                </a:lnTo>
                <a:lnTo>
                  <a:pt x="56" y="252"/>
                </a:lnTo>
                <a:lnTo>
                  <a:pt x="56" y="268"/>
                </a:lnTo>
                <a:lnTo>
                  <a:pt x="56" y="280"/>
                </a:lnTo>
                <a:lnTo>
                  <a:pt x="56" y="292"/>
                </a:lnTo>
                <a:lnTo>
                  <a:pt x="56" y="300"/>
                </a:lnTo>
                <a:lnTo>
                  <a:pt x="56" y="316"/>
                </a:lnTo>
                <a:lnTo>
                  <a:pt x="56" y="332"/>
                </a:lnTo>
                <a:lnTo>
                  <a:pt x="60" y="344"/>
                </a:lnTo>
                <a:lnTo>
                  <a:pt x="68" y="352"/>
                </a:lnTo>
                <a:lnTo>
                  <a:pt x="76" y="360"/>
                </a:lnTo>
                <a:lnTo>
                  <a:pt x="84" y="368"/>
                </a:lnTo>
                <a:lnTo>
                  <a:pt x="96" y="372"/>
                </a:lnTo>
                <a:lnTo>
                  <a:pt x="108" y="376"/>
                </a:lnTo>
                <a:lnTo>
                  <a:pt x="120" y="376"/>
                </a:lnTo>
                <a:lnTo>
                  <a:pt x="136" y="380"/>
                </a:lnTo>
                <a:lnTo>
                  <a:pt x="152" y="380"/>
                </a:lnTo>
                <a:lnTo>
                  <a:pt x="168" y="380"/>
                </a:lnTo>
                <a:lnTo>
                  <a:pt x="184" y="376"/>
                </a:lnTo>
                <a:lnTo>
                  <a:pt x="196" y="372"/>
                </a:lnTo>
                <a:lnTo>
                  <a:pt x="208" y="368"/>
                </a:lnTo>
                <a:lnTo>
                  <a:pt x="220" y="364"/>
                </a:lnTo>
                <a:lnTo>
                  <a:pt x="228" y="360"/>
                </a:lnTo>
                <a:lnTo>
                  <a:pt x="236" y="348"/>
                </a:lnTo>
                <a:lnTo>
                  <a:pt x="240" y="336"/>
                </a:lnTo>
                <a:lnTo>
                  <a:pt x="244" y="320"/>
                </a:lnTo>
                <a:lnTo>
                  <a:pt x="248" y="308"/>
                </a:lnTo>
                <a:lnTo>
                  <a:pt x="248" y="304"/>
                </a:lnTo>
                <a:lnTo>
                  <a:pt x="252" y="296"/>
                </a:lnTo>
                <a:lnTo>
                  <a:pt x="256" y="292"/>
                </a:lnTo>
                <a:lnTo>
                  <a:pt x="256" y="288"/>
                </a:lnTo>
                <a:lnTo>
                  <a:pt x="260" y="284"/>
                </a:lnTo>
                <a:lnTo>
                  <a:pt x="264" y="284"/>
                </a:lnTo>
                <a:lnTo>
                  <a:pt x="268" y="284"/>
                </a:lnTo>
                <a:lnTo>
                  <a:pt x="272" y="284"/>
                </a:lnTo>
                <a:lnTo>
                  <a:pt x="276" y="284"/>
                </a:lnTo>
                <a:lnTo>
                  <a:pt x="276" y="288"/>
                </a:lnTo>
                <a:lnTo>
                  <a:pt x="280" y="292"/>
                </a:lnTo>
                <a:lnTo>
                  <a:pt x="284" y="296"/>
                </a:lnTo>
                <a:lnTo>
                  <a:pt x="284" y="304"/>
                </a:lnTo>
                <a:lnTo>
                  <a:pt x="284" y="312"/>
                </a:lnTo>
                <a:lnTo>
                  <a:pt x="288" y="320"/>
                </a:lnTo>
                <a:lnTo>
                  <a:pt x="288" y="336"/>
                </a:lnTo>
                <a:lnTo>
                  <a:pt x="292" y="352"/>
                </a:lnTo>
                <a:lnTo>
                  <a:pt x="300" y="364"/>
                </a:lnTo>
                <a:lnTo>
                  <a:pt x="300" y="368"/>
                </a:lnTo>
                <a:lnTo>
                  <a:pt x="304" y="368"/>
                </a:lnTo>
                <a:lnTo>
                  <a:pt x="308" y="372"/>
                </a:lnTo>
                <a:lnTo>
                  <a:pt x="308" y="376"/>
                </a:lnTo>
                <a:lnTo>
                  <a:pt x="308" y="380"/>
                </a:lnTo>
                <a:lnTo>
                  <a:pt x="308" y="384"/>
                </a:lnTo>
                <a:lnTo>
                  <a:pt x="308" y="388"/>
                </a:lnTo>
                <a:lnTo>
                  <a:pt x="304" y="388"/>
                </a:lnTo>
                <a:lnTo>
                  <a:pt x="300" y="392"/>
                </a:lnTo>
                <a:lnTo>
                  <a:pt x="296" y="396"/>
                </a:lnTo>
                <a:lnTo>
                  <a:pt x="296" y="3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24">
            <a:extLst>
              <a:ext uri="{FF2B5EF4-FFF2-40B4-BE49-F238E27FC236}">
                <a16:creationId xmlns:a16="http://schemas.microsoft.com/office/drawing/2014/main" xmlns="" id="{F52DA8C8-00E1-4F0C-AA05-6F334182E6AE}"/>
              </a:ext>
            </a:extLst>
          </p:cNvPr>
          <p:cNvSpPr>
            <a:spLocks/>
          </p:cNvSpPr>
          <p:nvPr/>
        </p:nvSpPr>
        <p:spPr bwMode="auto">
          <a:xfrm>
            <a:off x="6293841" y="1349155"/>
            <a:ext cx="708162" cy="558930"/>
          </a:xfrm>
          <a:custGeom>
            <a:avLst/>
            <a:gdLst>
              <a:gd name="T0" fmla="*/ 152 w 208"/>
              <a:gd name="T1" fmla="*/ 72 h 112"/>
              <a:gd name="T2" fmla="*/ 124 w 208"/>
              <a:gd name="T3" fmla="*/ 80 h 112"/>
              <a:gd name="T4" fmla="*/ 100 w 208"/>
              <a:gd name="T5" fmla="*/ 88 h 112"/>
              <a:gd name="T6" fmla="*/ 72 w 208"/>
              <a:gd name="T7" fmla="*/ 96 h 112"/>
              <a:gd name="T8" fmla="*/ 48 w 208"/>
              <a:gd name="T9" fmla="*/ 104 h 112"/>
              <a:gd name="T10" fmla="*/ 40 w 208"/>
              <a:gd name="T11" fmla="*/ 108 h 112"/>
              <a:gd name="T12" fmla="*/ 28 w 208"/>
              <a:gd name="T13" fmla="*/ 108 h 112"/>
              <a:gd name="T14" fmla="*/ 20 w 208"/>
              <a:gd name="T15" fmla="*/ 112 h 112"/>
              <a:gd name="T16" fmla="*/ 12 w 208"/>
              <a:gd name="T17" fmla="*/ 112 h 112"/>
              <a:gd name="T18" fmla="*/ 8 w 208"/>
              <a:gd name="T19" fmla="*/ 112 h 112"/>
              <a:gd name="T20" fmla="*/ 4 w 208"/>
              <a:gd name="T21" fmla="*/ 112 h 112"/>
              <a:gd name="T22" fmla="*/ 0 w 208"/>
              <a:gd name="T23" fmla="*/ 108 h 112"/>
              <a:gd name="T24" fmla="*/ 0 w 208"/>
              <a:gd name="T25" fmla="*/ 108 h 112"/>
              <a:gd name="T26" fmla="*/ 0 w 208"/>
              <a:gd name="T27" fmla="*/ 104 h 112"/>
              <a:gd name="T28" fmla="*/ 0 w 208"/>
              <a:gd name="T29" fmla="*/ 100 h 112"/>
              <a:gd name="T30" fmla="*/ 4 w 208"/>
              <a:gd name="T31" fmla="*/ 100 h 112"/>
              <a:gd name="T32" fmla="*/ 12 w 208"/>
              <a:gd name="T33" fmla="*/ 96 h 112"/>
              <a:gd name="T34" fmla="*/ 16 w 208"/>
              <a:gd name="T35" fmla="*/ 92 h 112"/>
              <a:gd name="T36" fmla="*/ 28 w 208"/>
              <a:gd name="T37" fmla="*/ 88 h 112"/>
              <a:gd name="T38" fmla="*/ 36 w 208"/>
              <a:gd name="T39" fmla="*/ 80 h 112"/>
              <a:gd name="T40" fmla="*/ 48 w 208"/>
              <a:gd name="T41" fmla="*/ 76 h 112"/>
              <a:gd name="T42" fmla="*/ 64 w 208"/>
              <a:gd name="T43" fmla="*/ 72 h 112"/>
              <a:gd name="T44" fmla="*/ 72 w 208"/>
              <a:gd name="T45" fmla="*/ 64 h 112"/>
              <a:gd name="T46" fmla="*/ 84 w 208"/>
              <a:gd name="T47" fmla="*/ 60 h 112"/>
              <a:gd name="T48" fmla="*/ 92 w 208"/>
              <a:gd name="T49" fmla="*/ 56 h 112"/>
              <a:gd name="T50" fmla="*/ 100 w 208"/>
              <a:gd name="T51" fmla="*/ 52 h 112"/>
              <a:gd name="T52" fmla="*/ 108 w 208"/>
              <a:gd name="T53" fmla="*/ 48 h 112"/>
              <a:gd name="T54" fmla="*/ 112 w 208"/>
              <a:gd name="T55" fmla="*/ 44 h 112"/>
              <a:gd name="T56" fmla="*/ 116 w 208"/>
              <a:gd name="T57" fmla="*/ 40 h 112"/>
              <a:gd name="T58" fmla="*/ 124 w 208"/>
              <a:gd name="T59" fmla="*/ 32 h 112"/>
              <a:gd name="T60" fmla="*/ 128 w 208"/>
              <a:gd name="T61" fmla="*/ 28 h 112"/>
              <a:gd name="T62" fmla="*/ 132 w 208"/>
              <a:gd name="T63" fmla="*/ 20 h 112"/>
              <a:gd name="T64" fmla="*/ 132 w 208"/>
              <a:gd name="T65" fmla="*/ 12 h 112"/>
              <a:gd name="T66" fmla="*/ 132 w 208"/>
              <a:gd name="T67" fmla="*/ 4 h 112"/>
              <a:gd name="T68" fmla="*/ 136 w 208"/>
              <a:gd name="T69" fmla="*/ 0 h 112"/>
              <a:gd name="T70" fmla="*/ 140 w 208"/>
              <a:gd name="T71" fmla="*/ 0 h 112"/>
              <a:gd name="T72" fmla="*/ 148 w 208"/>
              <a:gd name="T73" fmla="*/ 0 h 112"/>
              <a:gd name="T74" fmla="*/ 156 w 208"/>
              <a:gd name="T75" fmla="*/ 0 h 112"/>
              <a:gd name="T76" fmla="*/ 168 w 208"/>
              <a:gd name="T77" fmla="*/ 0 h 112"/>
              <a:gd name="T78" fmla="*/ 176 w 208"/>
              <a:gd name="T79" fmla="*/ 8 h 112"/>
              <a:gd name="T80" fmla="*/ 188 w 208"/>
              <a:gd name="T81" fmla="*/ 12 h 112"/>
              <a:gd name="T82" fmla="*/ 196 w 208"/>
              <a:gd name="T83" fmla="*/ 20 h 112"/>
              <a:gd name="T84" fmla="*/ 204 w 208"/>
              <a:gd name="T85" fmla="*/ 28 h 112"/>
              <a:gd name="T86" fmla="*/ 208 w 208"/>
              <a:gd name="T87" fmla="*/ 32 h 112"/>
              <a:gd name="T88" fmla="*/ 208 w 208"/>
              <a:gd name="T89" fmla="*/ 40 h 112"/>
              <a:gd name="T90" fmla="*/ 208 w 208"/>
              <a:gd name="T91" fmla="*/ 40 h 112"/>
              <a:gd name="T92" fmla="*/ 204 w 208"/>
              <a:gd name="T93" fmla="*/ 44 h 112"/>
              <a:gd name="T94" fmla="*/ 200 w 208"/>
              <a:gd name="T95" fmla="*/ 48 h 112"/>
              <a:gd name="T96" fmla="*/ 192 w 208"/>
              <a:gd name="T97" fmla="*/ 52 h 112"/>
              <a:gd name="T98" fmla="*/ 184 w 208"/>
              <a:gd name="T99" fmla="*/ 56 h 112"/>
              <a:gd name="T100" fmla="*/ 176 w 208"/>
              <a:gd name="T101" fmla="*/ 60 h 112"/>
              <a:gd name="T102" fmla="*/ 164 w 208"/>
              <a:gd name="T103" fmla="*/ 64 h 112"/>
              <a:gd name="T104" fmla="*/ 152 w 208"/>
              <a:gd name="T105" fmla="*/ 72 h 112"/>
              <a:gd name="T106" fmla="*/ 152 w 208"/>
              <a:gd name="T107" fmla="*/ 7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08" h="112">
                <a:moveTo>
                  <a:pt x="152" y="72"/>
                </a:moveTo>
                <a:lnTo>
                  <a:pt x="124" y="80"/>
                </a:lnTo>
                <a:lnTo>
                  <a:pt x="100" y="88"/>
                </a:lnTo>
                <a:lnTo>
                  <a:pt x="72" y="96"/>
                </a:lnTo>
                <a:lnTo>
                  <a:pt x="48" y="104"/>
                </a:lnTo>
                <a:lnTo>
                  <a:pt x="40" y="108"/>
                </a:lnTo>
                <a:lnTo>
                  <a:pt x="28" y="108"/>
                </a:lnTo>
                <a:lnTo>
                  <a:pt x="20" y="112"/>
                </a:lnTo>
                <a:lnTo>
                  <a:pt x="12" y="112"/>
                </a:lnTo>
                <a:lnTo>
                  <a:pt x="8" y="112"/>
                </a:lnTo>
                <a:lnTo>
                  <a:pt x="4" y="112"/>
                </a:lnTo>
                <a:lnTo>
                  <a:pt x="0" y="108"/>
                </a:lnTo>
                <a:lnTo>
                  <a:pt x="0" y="108"/>
                </a:lnTo>
                <a:lnTo>
                  <a:pt x="0" y="104"/>
                </a:lnTo>
                <a:lnTo>
                  <a:pt x="0" y="100"/>
                </a:lnTo>
                <a:lnTo>
                  <a:pt x="4" y="100"/>
                </a:lnTo>
                <a:lnTo>
                  <a:pt x="12" y="96"/>
                </a:lnTo>
                <a:lnTo>
                  <a:pt x="16" y="92"/>
                </a:lnTo>
                <a:lnTo>
                  <a:pt x="28" y="88"/>
                </a:lnTo>
                <a:lnTo>
                  <a:pt x="36" y="80"/>
                </a:lnTo>
                <a:lnTo>
                  <a:pt x="48" y="76"/>
                </a:lnTo>
                <a:lnTo>
                  <a:pt x="64" y="72"/>
                </a:lnTo>
                <a:lnTo>
                  <a:pt x="72" y="64"/>
                </a:lnTo>
                <a:lnTo>
                  <a:pt x="84" y="60"/>
                </a:lnTo>
                <a:lnTo>
                  <a:pt x="92" y="56"/>
                </a:lnTo>
                <a:lnTo>
                  <a:pt x="100" y="52"/>
                </a:lnTo>
                <a:lnTo>
                  <a:pt x="108" y="48"/>
                </a:lnTo>
                <a:lnTo>
                  <a:pt x="112" y="44"/>
                </a:lnTo>
                <a:lnTo>
                  <a:pt x="116" y="40"/>
                </a:lnTo>
                <a:lnTo>
                  <a:pt x="124" y="32"/>
                </a:lnTo>
                <a:lnTo>
                  <a:pt x="128" y="28"/>
                </a:lnTo>
                <a:lnTo>
                  <a:pt x="132" y="20"/>
                </a:lnTo>
                <a:lnTo>
                  <a:pt x="132" y="12"/>
                </a:lnTo>
                <a:lnTo>
                  <a:pt x="132" y="4"/>
                </a:lnTo>
                <a:lnTo>
                  <a:pt x="136" y="0"/>
                </a:lnTo>
                <a:lnTo>
                  <a:pt x="140" y="0"/>
                </a:lnTo>
                <a:lnTo>
                  <a:pt x="148" y="0"/>
                </a:lnTo>
                <a:lnTo>
                  <a:pt x="156" y="0"/>
                </a:lnTo>
                <a:lnTo>
                  <a:pt x="168" y="0"/>
                </a:lnTo>
                <a:lnTo>
                  <a:pt x="176" y="8"/>
                </a:lnTo>
                <a:lnTo>
                  <a:pt x="188" y="12"/>
                </a:lnTo>
                <a:lnTo>
                  <a:pt x="196" y="20"/>
                </a:lnTo>
                <a:lnTo>
                  <a:pt x="204" y="28"/>
                </a:lnTo>
                <a:lnTo>
                  <a:pt x="208" y="32"/>
                </a:lnTo>
                <a:lnTo>
                  <a:pt x="208" y="40"/>
                </a:lnTo>
                <a:lnTo>
                  <a:pt x="208" y="40"/>
                </a:lnTo>
                <a:lnTo>
                  <a:pt x="204" y="44"/>
                </a:lnTo>
                <a:lnTo>
                  <a:pt x="200" y="48"/>
                </a:lnTo>
                <a:lnTo>
                  <a:pt x="192" y="52"/>
                </a:lnTo>
                <a:lnTo>
                  <a:pt x="184" y="56"/>
                </a:lnTo>
                <a:lnTo>
                  <a:pt x="176" y="60"/>
                </a:lnTo>
                <a:lnTo>
                  <a:pt x="164" y="64"/>
                </a:lnTo>
                <a:lnTo>
                  <a:pt x="152" y="72"/>
                </a:lnTo>
                <a:lnTo>
                  <a:pt x="152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26">
            <a:extLst>
              <a:ext uri="{FF2B5EF4-FFF2-40B4-BE49-F238E27FC236}">
                <a16:creationId xmlns:a16="http://schemas.microsoft.com/office/drawing/2014/main" xmlns="" id="{1A04043E-5B4C-4790-8358-D92485E0D677}"/>
              </a:ext>
            </a:extLst>
          </p:cNvPr>
          <p:cNvSpPr>
            <a:spLocks/>
          </p:cNvSpPr>
          <p:nvPr/>
        </p:nvSpPr>
        <p:spPr bwMode="auto">
          <a:xfrm>
            <a:off x="9500994" y="530723"/>
            <a:ext cx="463029" cy="419197"/>
          </a:xfrm>
          <a:custGeom>
            <a:avLst/>
            <a:gdLst>
              <a:gd name="T0" fmla="*/ 0 w 136"/>
              <a:gd name="T1" fmla="*/ 8 h 84"/>
              <a:gd name="T2" fmla="*/ 4 w 136"/>
              <a:gd name="T3" fmla="*/ 4 h 84"/>
              <a:gd name="T4" fmla="*/ 8 w 136"/>
              <a:gd name="T5" fmla="*/ 4 h 84"/>
              <a:gd name="T6" fmla="*/ 16 w 136"/>
              <a:gd name="T7" fmla="*/ 0 h 84"/>
              <a:gd name="T8" fmla="*/ 28 w 136"/>
              <a:gd name="T9" fmla="*/ 0 h 84"/>
              <a:gd name="T10" fmla="*/ 40 w 136"/>
              <a:gd name="T11" fmla="*/ 0 h 84"/>
              <a:gd name="T12" fmla="*/ 52 w 136"/>
              <a:gd name="T13" fmla="*/ 0 h 84"/>
              <a:gd name="T14" fmla="*/ 64 w 136"/>
              <a:gd name="T15" fmla="*/ 0 h 84"/>
              <a:gd name="T16" fmla="*/ 76 w 136"/>
              <a:gd name="T17" fmla="*/ 4 h 84"/>
              <a:gd name="T18" fmla="*/ 84 w 136"/>
              <a:gd name="T19" fmla="*/ 4 h 84"/>
              <a:gd name="T20" fmla="*/ 96 w 136"/>
              <a:gd name="T21" fmla="*/ 8 h 84"/>
              <a:gd name="T22" fmla="*/ 104 w 136"/>
              <a:gd name="T23" fmla="*/ 16 h 84"/>
              <a:gd name="T24" fmla="*/ 116 w 136"/>
              <a:gd name="T25" fmla="*/ 24 h 84"/>
              <a:gd name="T26" fmla="*/ 124 w 136"/>
              <a:gd name="T27" fmla="*/ 32 h 84"/>
              <a:gd name="T28" fmla="*/ 132 w 136"/>
              <a:gd name="T29" fmla="*/ 40 h 84"/>
              <a:gd name="T30" fmla="*/ 136 w 136"/>
              <a:gd name="T31" fmla="*/ 48 h 84"/>
              <a:gd name="T32" fmla="*/ 136 w 136"/>
              <a:gd name="T33" fmla="*/ 56 h 84"/>
              <a:gd name="T34" fmla="*/ 136 w 136"/>
              <a:gd name="T35" fmla="*/ 60 h 84"/>
              <a:gd name="T36" fmla="*/ 136 w 136"/>
              <a:gd name="T37" fmla="*/ 68 h 84"/>
              <a:gd name="T38" fmla="*/ 132 w 136"/>
              <a:gd name="T39" fmla="*/ 72 h 84"/>
              <a:gd name="T40" fmla="*/ 128 w 136"/>
              <a:gd name="T41" fmla="*/ 80 h 84"/>
              <a:gd name="T42" fmla="*/ 120 w 136"/>
              <a:gd name="T43" fmla="*/ 84 h 84"/>
              <a:gd name="T44" fmla="*/ 116 w 136"/>
              <a:gd name="T45" fmla="*/ 84 h 84"/>
              <a:gd name="T46" fmla="*/ 108 w 136"/>
              <a:gd name="T47" fmla="*/ 84 h 84"/>
              <a:gd name="T48" fmla="*/ 100 w 136"/>
              <a:gd name="T49" fmla="*/ 84 h 84"/>
              <a:gd name="T50" fmla="*/ 92 w 136"/>
              <a:gd name="T51" fmla="*/ 80 h 84"/>
              <a:gd name="T52" fmla="*/ 76 w 136"/>
              <a:gd name="T53" fmla="*/ 72 h 84"/>
              <a:gd name="T54" fmla="*/ 68 w 136"/>
              <a:gd name="T55" fmla="*/ 68 h 84"/>
              <a:gd name="T56" fmla="*/ 60 w 136"/>
              <a:gd name="T57" fmla="*/ 64 h 84"/>
              <a:gd name="T58" fmla="*/ 52 w 136"/>
              <a:gd name="T59" fmla="*/ 56 h 84"/>
              <a:gd name="T60" fmla="*/ 44 w 136"/>
              <a:gd name="T61" fmla="*/ 48 h 84"/>
              <a:gd name="T62" fmla="*/ 32 w 136"/>
              <a:gd name="T63" fmla="*/ 40 h 84"/>
              <a:gd name="T64" fmla="*/ 24 w 136"/>
              <a:gd name="T65" fmla="*/ 32 h 84"/>
              <a:gd name="T66" fmla="*/ 20 w 136"/>
              <a:gd name="T67" fmla="*/ 28 h 84"/>
              <a:gd name="T68" fmla="*/ 12 w 136"/>
              <a:gd name="T69" fmla="*/ 20 h 84"/>
              <a:gd name="T70" fmla="*/ 8 w 136"/>
              <a:gd name="T71" fmla="*/ 16 h 84"/>
              <a:gd name="T72" fmla="*/ 4 w 136"/>
              <a:gd name="T73" fmla="*/ 12 h 84"/>
              <a:gd name="T74" fmla="*/ 4 w 136"/>
              <a:gd name="T75" fmla="*/ 8 h 84"/>
              <a:gd name="T76" fmla="*/ 0 w 136"/>
              <a:gd name="T77" fmla="*/ 8 h 84"/>
              <a:gd name="T78" fmla="*/ 0 w 136"/>
              <a:gd name="T79" fmla="*/ 8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6" h="84">
                <a:moveTo>
                  <a:pt x="0" y="8"/>
                </a:move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8" y="0"/>
                </a:lnTo>
                <a:lnTo>
                  <a:pt x="40" y="0"/>
                </a:lnTo>
                <a:lnTo>
                  <a:pt x="52" y="0"/>
                </a:lnTo>
                <a:lnTo>
                  <a:pt x="64" y="0"/>
                </a:lnTo>
                <a:lnTo>
                  <a:pt x="76" y="4"/>
                </a:lnTo>
                <a:lnTo>
                  <a:pt x="84" y="4"/>
                </a:lnTo>
                <a:lnTo>
                  <a:pt x="96" y="8"/>
                </a:lnTo>
                <a:lnTo>
                  <a:pt x="104" y="16"/>
                </a:lnTo>
                <a:lnTo>
                  <a:pt x="116" y="24"/>
                </a:lnTo>
                <a:lnTo>
                  <a:pt x="124" y="32"/>
                </a:lnTo>
                <a:lnTo>
                  <a:pt x="132" y="40"/>
                </a:lnTo>
                <a:lnTo>
                  <a:pt x="136" y="48"/>
                </a:lnTo>
                <a:lnTo>
                  <a:pt x="136" y="56"/>
                </a:lnTo>
                <a:lnTo>
                  <a:pt x="136" y="60"/>
                </a:lnTo>
                <a:lnTo>
                  <a:pt x="136" y="68"/>
                </a:lnTo>
                <a:lnTo>
                  <a:pt x="132" y="72"/>
                </a:lnTo>
                <a:lnTo>
                  <a:pt x="128" y="80"/>
                </a:lnTo>
                <a:lnTo>
                  <a:pt x="120" y="84"/>
                </a:lnTo>
                <a:lnTo>
                  <a:pt x="116" y="84"/>
                </a:lnTo>
                <a:lnTo>
                  <a:pt x="108" y="84"/>
                </a:lnTo>
                <a:lnTo>
                  <a:pt x="100" y="84"/>
                </a:lnTo>
                <a:lnTo>
                  <a:pt x="92" y="80"/>
                </a:lnTo>
                <a:lnTo>
                  <a:pt x="76" y="72"/>
                </a:lnTo>
                <a:lnTo>
                  <a:pt x="68" y="68"/>
                </a:lnTo>
                <a:lnTo>
                  <a:pt x="60" y="64"/>
                </a:lnTo>
                <a:lnTo>
                  <a:pt x="52" y="56"/>
                </a:lnTo>
                <a:lnTo>
                  <a:pt x="44" y="48"/>
                </a:lnTo>
                <a:lnTo>
                  <a:pt x="32" y="40"/>
                </a:lnTo>
                <a:lnTo>
                  <a:pt x="24" y="32"/>
                </a:lnTo>
                <a:lnTo>
                  <a:pt x="20" y="28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4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27">
            <a:extLst>
              <a:ext uri="{FF2B5EF4-FFF2-40B4-BE49-F238E27FC236}">
                <a16:creationId xmlns:a16="http://schemas.microsoft.com/office/drawing/2014/main" xmlns="" id="{C9774CAC-5A36-4763-AFF6-82385F4035BD}"/>
              </a:ext>
            </a:extLst>
          </p:cNvPr>
          <p:cNvSpPr>
            <a:spLocks/>
          </p:cNvSpPr>
          <p:nvPr/>
        </p:nvSpPr>
        <p:spPr bwMode="auto">
          <a:xfrm>
            <a:off x="8602174" y="909996"/>
            <a:ext cx="2219814" cy="459121"/>
          </a:xfrm>
          <a:custGeom>
            <a:avLst/>
            <a:gdLst>
              <a:gd name="T0" fmla="*/ 212 w 652"/>
              <a:gd name="T1" fmla="*/ 76 h 92"/>
              <a:gd name="T2" fmla="*/ 176 w 652"/>
              <a:gd name="T3" fmla="*/ 80 h 92"/>
              <a:gd name="T4" fmla="*/ 148 w 652"/>
              <a:gd name="T5" fmla="*/ 84 h 92"/>
              <a:gd name="T6" fmla="*/ 124 w 652"/>
              <a:gd name="T7" fmla="*/ 88 h 92"/>
              <a:gd name="T8" fmla="*/ 104 w 652"/>
              <a:gd name="T9" fmla="*/ 88 h 92"/>
              <a:gd name="T10" fmla="*/ 88 w 652"/>
              <a:gd name="T11" fmla="*/ 92 h 92"/>
              <a:gd name="T12" fmla="*/ 76 w 652"/>
              <a:gd name="T13" fmla="*/ 92 h 92"/>
              <a:gd name="T14" fmla="*/ 68 w 652"/>
              <a:gd name="T15" fmla="*/ 92 h 92"/>
              <a:gd name="T16" fmla="*/ 60 w 652"/>
              <a:gd name="T17" fmla="*/ 92 h 92"/>
              <a:gd name="T18" fmla="*/ 36 w 652"/>
              <a:gd name="T19" fmla="*/ 84 h 92"/>
              <a:gd name="T20" fmla="*/ 12 w 652"/>
              <a:gd name="T21" fmla="*/ 76 h 92"/>
              <a:gd name="T22" fmla="*/ 0 w 652"/>
              <a:gd name="T23" fmla="*/ 68 h 92"/>
              <a:gd name="T24" fmla="*/ 12 w 652"/>
              <a:gd name="T25" fmla="*/ 60 h 92"/>
              <a:gd name="T26" fmla="*/ 44 w 652"/>
              <a:gd name="T27" fmla="*/ 56 h 92"/>
              <a:gd name="T28" fmla="*/ 80 w 652"/>
              <a:gd name="T29" fmla="*/ 52 h 92"/>
              <a:gd name="T30" fmla="*/ 128 w 652"/>
              <a:gd name="T31" fmla="*/ 48 h 92"/>
              <a:gd name="T32" fmla="*/ 176 w 652"/>
              <a:gd name="T33" fmla="*/ 44 h 92"/>
              <a:gd name="T34" fmla="*/ 232 w 652"/>
              <a:gd name="T35" fmla="*/ 36 h 92"/>
              <a:gd name="T36" fmla="*/ 292 w 652"/>
              <a:gd name="T37" fmla="*/ 32 h 92"/>
              <a:gd name="T38" fmla="*/ 360 w 652"/>
              <a:gd name="T39" fmla="*/ 24 h 92"/>
              <a:gd name="T40" fmla="*/ 428 w 652"/>
              <a:gd name="T41" fmla="*/ 16 h 92"/>
              <a:gd name="T42" fmla="*/ 484 w 652"/>
              <a:gd name="T43" fmla="*/ 8 h 92"/>
              <a:gd name="T44" fmla="*/ 528 w 652"/>
              <a:gd name="T45" fmla="*/ 4 h 92"/>
              <a:gd name="T46" fmla="*/ 560 w 652"/>
              <a:gd name="T47" fmla="*/ 0 h 92"/>
              <a:gd name="T48" fmla="*/ 592 w 652"/>
              <a:gd name="T49" fmla="*/ 0 h 92"/>
              <a:gd name="T50" fmla="*/ 624 w 652"/>
              <a:gd name="T51" fmla="*/ 8 h 92"/>
              <a:gd name="T52" fmla="*/ 644 w 652"/>
              <a:gd name="T53" fmla="*/ 24 h 92"/>
              <a:gd name="T54" fmla="*/ 652 w 652"/>
              <a:gd name="T55" fmla="*/ 36 h 92"/>
              <a:gd name="T56" fmla="*/ 652 w 652"/>
              <a:gd name="T57" fmla="*/ 44 h 92"/>
              <a:gd name="T58" fmla="*/ 640 w 652"/>
              <a:gd name="T59" fmla="*/ 48 h 92"/>
              <a:gd name="T60" fmla="*/ 624 w 652"/>
              <a:gd name="T61" fmla="*/ 52 h 92"/>
              <a:gd name="T62" fmla="*/ 596 w 652"/>
              <a:gd name="T63" fmla="*/ 52 h 92"/>
              <a:gd name="T64" fmla="*/ 544 w 652"/>
              <a:gd name="T65" fmla="*/ 48 h 92"/>
              <a:gd name="T66" fmla="*/ 480 w 652"/>
              <a:gd name="T67" fmla="*/ 52 h 92"/>
              <a:gd name="T68" fmla="*/ 428 w 652"/>
              <a:gd name="T69" fmla="*/ 52 h 92"/>
              <a:gd name="T70" fmla="*/ 388 w 652"/>
              <a:gd name="T71" fmla="*/ 56 h 92"/>
              <a:gd name="T72" fmla="*/ 332 w 652"/>
              <a:gd name="T73" fmla="*/ 64 h 92"/>
              <a:gd name="T74" fmla="*/ 268 w 652"/>
              <a:gd name="T75" fmla="*/ 72 h 92"/>
              <a:gd name="T76" fmla="*/ 232 w 652"/>
              <a:gd name="T77" fmla="*/ 7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52" h="92">
                <a:moveTo>
                  <a:pt x="232" y="76"/>
                </a:moveTo>
                <a:lnTo>
                  <a:pt x="212" y="76"/>
                </a:lnTo>
                <a:lnTo>
                  <a:pt x="196" y="80"/>
                </a:lnTo>
                <a:lnTo>
                  <a:pt x="176" y="80"/>
                </a:lnTo>
                <a:lnTo>
                  <a:pt x="164" y="84"/>
                </a:lnTo>
                <a:lnTo>
                  <a:pt x="148" y="84"/>
                </a:lnTo>
                <a:lnTo>
                  <a:pt x="136" y="84"/>
                </a:lnTo>
                <a:lnTo>
                  <a:pt x="124" y="88"/>
                </a:lnTo>
                <a:lnTo>
                  <a:pt x="112" y="88"/>
                </a:lnTo>
                <a:lnTo>
                  <a:pt x="104" y="88"/>
                </a:lnTo>
                <a:lnTo>
                  <a:pt x="96" y="88"/>
                </a:lnTo>
                <a:lnTo>
                  <a:pt x="88" y="92"/>
                </a:lnTo>
                <a:lnTo>
                  <a:pt x="80" y="92"/>
                </a:lnTo>
                <a:lnTo>
                  <a:pt x="76" y="92"/>
                </a:lnTo>
                <a:lnTo>
                  <a:pt x="72" y="92"/>
                </a:lnTo>
                <a:lnTo>
                  <a:pt x="68" y="92"/>
                </a:lnTo>
                <a:lnTo>
                  <a:pt x="68" y="92"/>
                </a:lnTo>
                <a:lnTo>
                  <a:pt x="60" y="92"/>
                </a:lnTo>
                <a:lnTo>
                  <a:pt x="48" y="88"/>
                </a:lnTo>
                <a:lnTo>
                  <a:pt x="36" y="84"/>
                </a:lnTo>
                <a:lnTo>
                  <a:pt x="24" y="80"/>
                </a:lnTo>
                <a:lnTo>
                  <a:pt x="12" y="76"/>
                </a:lnTo>
                <a:lnTo>
                  <a:pt x="4" y="72"/>
                </a:lnTo>
                <a:lnTo>
                  <a:pt x="0" y="68"/>
                </a:lnTo>
                <a:lnTo>
                  <a:pt x="0" y="60"/>
                </a:lnTo>
                <a:lnTo>
                  <a:pt x="12" y="60"/>
                </a:lnTo>
                <a:lnTo>
                  <a:pt x="28" y="60"/>
                </a:lnTo>
                <a:lnTo>
                  <a:pt x="44" y="56"/>
                </a:lnTo>
                <a:lnTo>
                  <a:pt x="60" y="56"/>
                </a:lnTo>
                <a:lnTo>
                  <a:pt x="80" y="52"/>
                </a:lnTo>
                <a:lnTo>
                  <a:pt x="104" y="52"/>
                </a:lnTo>
                <a:lnTo>
                  <a:pt x="128" y="48"/>
                </a:lnTo>
                <a:lnTo>
                  <a:pt x="152" y="44"/>
                </a:lnTo>
                <a:lnTo>
                  <a:pt x="176" y="44"/>
                </a:lnTo>
                <a:lnTo>
                  <a:pt x="204" y="40"/>
                </a:lnTo>
                <a:lnTo>
                  <a:pt x="232" y="36"/>
                </a:lnTo>
                <a:lnTo>
                  <a:pt x="260" y="32"/>
                </a:lnTo>
                <a:lnTo>
                  <a:pt x="292" y="32"/>
                </a:lnTo>
                <a:lnTo>
                  <a:pt x="324" y="28"/>
                </a:lnTo>
                <a:lnTo>
                  <a:pt x="360" y="24"/>
                </a:lnTo>
                <a:lnTo>
                  <a:pt x="396" y="20"/>
                </a:lnTo>
                <a:lnTo>
                  <a:pt x="428" y="16"/>
                </a:lnTo>
                <a:lnTo>
                  <a:pt x="460" y="12"/>
                </a:lnTo>
                <a:lnTo>
                  <a:pt x="484" y="8"/>
                </a:lnTo>
                <a:lnTo>
                  <a:pt x="508" y="4"/>
                </a:lnTo>
                <a:lnTo>
                  <a:pt x="528" y="4"/>
                </a:lnTo>
                <a:lnTo>
                  <a:pt x="548" y="0"/>
                </a:lnTo>
                <a:lnTo>
                  <a:pt x="560" y="0"/>
                </a:lnTo>
                <a:lnTo>
                  <a:pt x="572" y="0"/>
                </a:lnTo>
                <a:lnTo>
                  <a:pt x="592" y="0"/>
                </a:lnTo>
                <a:lnTo>
                  <a:pt x="608" y="4"/>
                </a:lnTo>
                <a:lnTo>
                  <a:pt x="624" y="8"/>
                </a:lnTo>
                <a:lnTo>
                  <a:pt x="636" y="16"/>
                </a:lnTo>
                <a:lnTo>
                  <a:pt x="644" y="24"/>
                </a:lnTo>
                <a:lnTo>
                  <a:pt x="648" y="32"/>
                </a:lnTo>
                <a:lnTo>
                  <a:pt x="652" y="36"/>
                </a:lnTo>
                <a:lnTo>
                  <a:pt x="652" y="44"/>
                </a:lnTo>
                <a:lnTo>
                  <a:pt x="652" y="44"/>
                </a:lnTo>
                <a:lnTo>
                  <a:pt x="648" y="48"/>
                </a:lnTo>
                <a:lnTo>
                  <a:pt x="640" y="48"/>
                </a:lnTo>
                <a:lnTo>
                  <a:pt x="632" y="48"/>
                </a:lnTo>
                <a:lnTo>
                  <a:pt x="624" y="52"/>
                </a:lnTo>
                <a:lnTo>
                  <a:pt x="608" y="52"/>
                </a:lnTo>
                <a:lnTo>
                  <a:pt x="596" y="52"/>
                </a:lnTo>
                <a:lnTo>
                  <a:pt x="580" y="48"/>
                </a:lnTo>
                <a:lnTo>
                  <a:pt x="544" y="48"/>
                </a:lnTo>
                <a:lnTo>
                  <a:pt x="512" y="48"/>
                </a:lnTo>
                <a:lnTo>
                  <a:pt x="480" y="52"/>
                </a:lnTo>
                <a:lnTo>
                  <a:pt x="448" y="52"/>
                </a:lnTo>
                <a:lnTo>
                  <a:pt x="428" y="52"/>
                </a:lnTo>
                <a:lnTo>
                  <a:pt x="408" y="56"/>
                </a:lnTo>
                <a:lnTo>
                  <a:pt x="388" y="56"/>
                </a:lnTo>
                <a:lnTo>
                  <a:pt x="360" y="60"/>
                </a:lnTo>
                <a:lnTo>
                  <a:pt x="332" y="64"/>
                </a:lnTo>
                <a:lnTo>
                  <a:pt x="300" y="68"/>
                </a:lnTo>
                <a:lnTo>
                  <a:pt x="268" y="72"/>
                </a:lnTo>
                <a:lnTo>
                  <a:pt x="232" y="76"/>
                </a:lnTo>
                <a:lnTo>
                  <a:pt x="232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28">
            <a:extLst>
              <a:ext uri="{FF2B5EF4-FFF2-40B4-BE49-F238E27FC236}">
                <a16:creationId xmlns:a16="http://schemas.microsoft.com/office/drawing/2014/main" xmlns="" id="{1D4386A6-42A4-4296-BC50-CB2E38A96F91}"/>
              </a:ext>
            </a:extLst>
          </p:cNvPr>
          <p:cNvSpPr>
            <a:spLocks/>
          </p:cNvSpPr>
          <p:nvPr/>
        </p:nvSpPr>
        <p:spPr bwMode="auto">
          <a:xfrm>
            <a:off x="8929018" y="2207512"/>
            <a:ext cx="354081" cy="658739"/>
          </a:xfrm>
          <a:custGeom>
            <a:avLst/>
            <a:gdLst>
              <a:gd name="T0" fmla="*/ 32 w 104"/>
              <a:gd name="T1" fmla="*/ 132 h 132"/>
              <a:gd name="T2" fmla="*/ 24 w 104"/>
              <a:gd name="T3" fmla="*/ 132 h 132"/>
              <a:gd name="T4" fmla="*/ 20 w 104"/>
              <a:gd name="T5" fmla="*/ 128 h 132"/>
              <a:gd name="T6" fmla="*/ 16 w 104"/>
              <a:gd name="T7" fmla="*/ 120 h 132"/>
              <a:gd name="T8" fmla="*/ 8 w 104"/>
              <a:gd name="T9" fmla="*/ 112 h 132"/>
              <a:gd name="T10" fmla="*/ 4 w 104"/>
              <a:gd name="T11" fmla="*/ 108 h 132"/>
              <a:gd name="T12" fmla="*/ 0 w 104"/>
              <a:gd name="T13" fmla="*/ 100 h 132"/>
              <a:gd name="T14" fmla="*/ 0 w 104"/>
              <a:gd name="T15" fmla="*/ 92 h 132"/>
              <a:gd name="T16" fmla="*/ 0 w 104"/>
              <a:gd name="T17" fmla="*/ 88 h 132"/>
              <a:gd name="T18" fmla="*/ 0 w 104"/>
              <a:gd name="T19" fmla="*/ 84 h 132"/>
              <a:gd name="T20" fmla="*/ 4 w 104"/>
              <a:gd name="T21" fmla="*/ 80 h 132"/>
              <a:gd name="T22" fmla="*/ 8 w 104"/>
              <a:gd name="T23" fmla="*/ 76 h 132"/>
              <a:gd name="T24" fmla="*/ 16 w 104"/>
              <a:gd name="T25" fmla="*/ 72 h 132"/>
              <a:gd name="T26" fmla="*/ 24 w 104"/>
              <a:gd name="T27" fmla="*/ 64 h 132"/>
              <a:gd name="T28" fmla="*/ 36 w 104"/>
              <a:gd name="T29" fmla="*/ 56 h 132"/>
              <a:gd name="T30" fmla="*/ 44 w 104"/>
              <a:gd name="T31" fmla="*/ 44 h 132"/>
              <a:gd name="T32" fmla="*/ 56 w 104"/>
              <a:gd name="T33" fmla="*/ 28 h 132"/>
              <a:gd name="T34" fmla="*/ 60 w 104"/>
              <a:gd name="T35" fmla="*/ 24 h 132"/>
              <a:gd name="T36" fmla="*/ 64 w 104"/>
              <a:gd name="T37" fmla="*/ 16 h 132"/>
              <a:gd name="T38" fmla="*/ 76 w 104"/>
              <a:gd name="T39" fmla="*/ 8 h 132"/>
              <a:gd name="T40" fmla="*/ 84 w 104"/>
              <a:gd name="T41" fmla="*/ 0 h 132"/>
              <a:gd name="T42" fmla="*/ 92 w 104"/>
              <a:gd name="T43" fmla="*/ 0 h 132"/>
              <a:gd name="T44" fmla="*/ 96 w 104"/>
              <a:gd name="T45" fmla="*/ 0 h 132"/>
              <a:gd name="T46" fmla="*/ 100 w 104"/>
              <a:gd name="T47" fmla="*/ 4 h 132"/>
              <a:gd name="T48" fmla="*/ 100 w 104"/>
              <a:gd name="T49" fmla="*/ 12 h 132"/>
              <a:gd name="T50" fmla="*/ 104 w 104"/>
              <a:gd name="T51" fmla="*/ 16 h 132"/>
              <a:gd name="T52" fmla="*/ 100 w 104"/>
              <a:gd name="T53" fmla="*/ 28 h 132"/>
              <a:gd name="T54" fmla="*/ 100 w 104"/>
              <a:gd name="T55" fmla="*/ 40 h 132"/>
              <a:gd name="T56" fmla="*/ 96 w 104"/>
              <a:gd name="T57" fmla="*/ 64 h 132"/>
              <a:gd name="T58" fmla="*/ 92 w 104"/>
              <a:gd name="T59" fmla="*/ 76 h 132"/>
              <a:gd name="T60" fmla="*/ 88 w 104"/>
              <a:gd name="T61" fmla="*/ 88 h 132"/>
              <a:gd name="T62" fmla="*/ 80 w 104"/>
              <a:gd name="T63" fmla="*/ 100 h 132"/>
              <a:gd name="T64" fmla="*/ 68 w 104"/>
              <a:gd name="T65" fmla="*/ 108 h 132"/>
              <a:gd name="T66" fmla="*/ 60 w 104"/>
              <a:gd name="T67" fmla="*/ 120 h 132"/>
              <a:gd name="T68" fmla="*/ 48 w 104"/>
              <a:gd name="T69" fmla="*/ 128 h 132"/>
              <a:gd name="T70" fmla="*/ 40 w 104"/>
              <a:gd name="T71" fmla="*/ 132 h 132"/>
              <a:gd name="T72" fmla="*/ 32 w 104"/>
              <a:gd name="T73" fmla="*/ 132 h 132"/>
              <a:gd name="T74" fmla="*/ 32 w 104"/>
              <a:gd name="T75" fmla="*/ 13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4" h="132">
                <a:moveTo>
                  <a:pt x="32" y="132"/>
                </a:moveTo>
                <a:lnTo>
                  <a:pt x="24" y="132"/>
                </a:lnTo>
                <a:lnTo>
                  <a:pt x="20" y="128"/>
                </a:lnTo>
                <a:lnTo>
                  <a:pt x="16" y="120"/>
                </a:lnTo>
                <a:lnTo>
                  <a:pt x="8" y="112"/>
                </a:lnTo>
                <a:lnTo>
                  <a:pt x="4" y="108"/>
                </a:lnTo>
                <a:lnTo>
                  <a:pt x="0" y="100"/>
                </a:lnTo>
                <a:lnTo>
                  <a:pt x="0" y="92"/>
                </a:lnTo>
                <a:lnTo>
                  <a:pt x="0" y="88"/>
                </a:lnTo>
                <a:lnTo>
                  <a:pt x="0" y="84"/>
                </a:lnTo>
                <a:lnTo>
                  <a:pt x="4" y="80"/>
                </a:lnTo>
                <a:lnTo>
                  <a:pt x="8" y="76"/>
                </a:lnTo>
                <a:lnTo>
                  <a:pt x="16" y="72"/>
                </a:lnTo>
                <a:lnTo>
                  <a:pt x="24" y="64"/>
                </a:lnTo>
                <a:lnTo>
                  <a:pt x="36" y="56"/>
                </a:lnTo>
                <a:lnTo>
                  <a:pt x="44" y="44"/>
                </a:lnTo>
                <a:lnTo>
                  <a:pt x="56" y="28"/>
                </a:lnTo>
                <a:lnTo>
                  <a:pt x="60" y="24"/>
                </a:lnTo>
                <a:lnTo>
                  <a:pt x="64" y="16"/>
                </a:lnTo>
                <a:lnTo>
                  <a:pt x="76" y="8"/>
                </a:lnTo>
                <a:lnTo>
                  <a:pt x="84" y="0"/>
                </a:lnTo>
                <a:lnTo>
                  <a:pt x="92" y="0"/>
                </a:lnTo>
                <a:lnTo>
                  <a:pt x="96" y="0"/>
                </a:lnTo>
                <a:lnTo>
                  <a:pt x="100" y="4"/>
                </a:lnTo>
                <a:lnTo>
                  <a:pt x="100" y="12"/>
                </a:lnTo>
                <a:lnTo>
                  <a:pt x="104" y="16"/>
                </a:lnTo>
                <a:lnTo>
                  <a:pt x="100" y="28"/>
                </a:lnTo>
                <a:lnTo>
                  <a:pt x="100" y="40"/>
                </a:lnTo>
                <a:lnTo>
                  <a:pt x="96" y="64"/>
                </a:lnTo>
                <a:lnTo>
                  <a:pt x="92" y="76"/>
                </a:lnTo>
                <a:lnTo>
                  <a:pt x="88" y="88"/>
                </a:lnTo>
                <a:lnTo>
                  <a:pt x="80" y="100"/>
                </a:lnTo>
                <a:lnTo>
                  <a:pt x="68" y="108"/>
                </a:lnTo>
                <a:lnTo>
                  <a:pt x="60" y="120"/>
                </a:lnTo>
                <a:lnTo>
                  <a:pt x="48" y="128"/>
                </a:lnTo>
                <a:lnTo>
                  <a:pt x="40" y="132"/>
                </a:lnTo>
                <a:lnTo>
                  <a:pt x="32" y="132"/>
                </a:lnTo>
                <a:lnTo>
                  <a:pt x="32" y="1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29">
            <a:extLst>
              <a:ext uri="{FF2B5EF4-FFF2-40B4-BE49-F238E27FC236}">
                <a16:creationId xmlns:a16="http://schemas.microsoft.com/office/drawing/2014/main" xmlns="" id="{293B79CD-BAD6-47BB-B764-8C4C0D885F1E}"/>
              </a:ext>
            </a:extLst>
          </p:cNvPr>
          <p:cNvSpPr>
            <a:spLocks/>
          </p:cNvSpPr>
          <p:nvPr/>
        </p:nvSpPr>
        <p:spPr bwMode="auto">
          <a:xfrm>
            <a:off x="10018497" y="2267397"/>
            <a:ext cx="558358" cy="519006"/>
          </a:xfrm>
          <a:custGeom>
            <a:avLst/>
            <a:gdLst>
              <a:gd name="T0" fmla="*/ 0 w 164"/>
              <a:gd name="T1" fmla="*/ 4 h 104"/>
              <a:gd name="T2" fmla="*/ 4 w 164"/>
              <a:gd name="T3" fmla="*/ 4 h 104"/>
              <a:gd name="T4" fmla="*/ 8 w 164"/>
              <a:gd name="T5" fmla="*/ 0 h 104"/>
              <a:gd name="T6" fmla="*/ 16 w 164"/>
              <a:gd name="T7" fmla="*/ 0 h 104"/>
              <a:gd name="T8" fmla="*/ 24 w 164"/>
              <a:gd name="T9" fmla="*/ 0 h 104"/>
              <a:gd name="T10" fmla="*/ 36 w 164"/>
              <a:gd name="T11" fmla="*/ 0 h 104"/>
              <a:gd name="T12" fmla="*/ 48 w 164"/>
              <a:gd name="T13" fmla="*/ 0 h 104"/>
              <a:gd name="T14" fmla="*/ 64 w 164"/>
              <a:gd name="T15" fmla="*/ 0 h 104"/>
              <a:gd name="T16" fmla="*/ 80 w 164"/>
              <a:gd name="T17" fmla="*/ 4 h 104"/>
              <a:gd name="T18" fmla="*/ 96 w 164"/>
              <a:gd name="T19" fmla="*/ 8 h 104"/>
              <a:gd name="T20" fmla="*/ 112 w 164"/>
              <a:gd name="T21" fmla="*/ 12 h 104"/>
              <a:gd name="T22" fmla="*/ 124 w 164"/>
              <a:gd name="T23" fmla="*/ 16 h 104"/>
              <a:gd name="T24" fmla="*/ 136 w 164"/>
              <a:gd name="T25" fmla="*/ 24 h 104"/>
              <a:gd name="T26" fmla="*/ 148 w 164"/>
              <a:gd name="T27" fmla="*/ 32 h 104"/>
              <a:gd name="T28" fmla="*/ 156 w 164"/>
              <a:gd name="T29" fmla="*/ 40 h 104"/>
              <a:gd name="T30" fmla="*/ 160 w 164"/>
              <a:gd name="T31" fmla="*/ 52 h 104"/>
              <a:gd name="T32" fmla="*/ 164 w 164"/>
              <a:gd name="T33" fmla="*/ 64 h 104"/>
              <a:gd name="T34" fmla="*/ 164 w 164"/>
              <a:gd name="T35" fmla="*/ 76 h 104"/>
              <a:gd name="T36" fmla="*/ 164 w 164"/>
              <a:gd name="T37" fmla="*/ 88 h 104"/>
              <a:gd name="T38" fmla="*/ 164 w 164"/>
              <a:gd name="T39" fmla="*/ 96 h 104"/>
              <a:gd name="T40" fmla="*/ 160 w 164"/>
              <a:gd name="T41" fmla="*/ 96 h 104"/>
              <a:gd name="T42" fmla="*/ 156 w 164"/>
              <a:gd name="T43" fmla="*/ 100 h 104"/>
              <a:gd name="T44" fmla="*/ 152 w 164"/>
              <a:gd name="T45" fmla="*/ 104 h 104"/>
              <a:gd name="T46" fmla="*/ 148 w 164"/>
              <a:gd name="T47" fmla="*/ 104 h 104"/>
              <a:gd name="T48" fmla="*/ 140 w 164"/>
              <a:gd name="T49" fmla="*/ 104 h 104"/>
              <a:gd name="T50" fmla="*/ 136 w 164"/>
              <a:gd name="T51" fmla="*/ 104 h 104"/>
              <a:gd name="T52" fmla="*/ 128 w 164"/>
              <a:gd name="T53" fmla="*/ 100 h 104"/>
              <a:gd name="T54" fmla="*/ 120 w 164"/>
              <a:gd name="T55" fmla="*/ 96 h 104"/>
              <a:gd name="T56" fmla="*/ 112 w 164"/>
              <a:gd name="T57" fmla="*/ 92 h 104"/>
              <a:gd name="T58" fmla="*/ 100 w 164"/>
              <a:gd name="T59" fmla="*/ 84 h 104"/>
              <a:gd name="T60" fmla="*/ 88 w 164"/>
              <a:gd name="T61" fmla="*/ 76 h 104"/>
              <a:gd name="T62" fmla="*/ 76 w 164"/>
              <a:gd name="T63" fmla="*/ 68 h 104"/>
              <a:gd name="T64" fmla="*/ 64 w 164"/>
              <a:gd name="T65" fmla="*/ 56 h 104"/>
              <a:gd name="T66" fmla="*/ 48 w 164"/>
              <a:gd name="T67" fmla="*/ 48 h 104"/>
              <a:gd name="T68" fmla="*/ 36 w 164"/>
              <a:gd name="T69" fmla="*/ 36 h 104"/>
              <a:gd name="T70" fmla="*/ 28 w 164"/>
              <a:gd name="T71" fmla="*/ 28 h 104"/>
              <a:gd name="T72" fmla="*/ 16 w 164"/>
              <a:gd name="T73" fmla="*/ 24 h 104"/>
              <a:gd name="T74" fmla="*/ 12 w 164"/>
              <a:gd name="T75" fmla="*/ 16 h 104"/>
              <a:gd name="T76" fmla="*/ 4 w 164"/>
              <a:gd name="T77" fmla="*/ 12 h 104"/>
              <a:gd name="T78" fmla="*/ 4 w 164"/>
              <a:gd name="T79" fmla="*/ 8 h 104"/>
              <a:gd name="T80" fmla="*/ 0 w 164"/>
              <a:gd name="T81" fmla="*/ 4 h 104"/>
              <a:gd name="T82" fmla="*/ 0 w 164"/>
              <a:gd name="T83" fmla="*/ 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4" h="104">
                <a:moveTo>
                  <a:pt x="0" y="4"/>
                </a:move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8" y="0"/>
                </a:lnTo>
                <a:lnTo>
                  <a:pt x="64" y="0"/>
                </a:lnTo>
                <a:lnTo>
                  <a:pt x="80" y="4"/>
                </a:lnTo>
                <a:lnTo>
                  <a:pt x="96" y="8"/>
                </a:lnTo>
                <a:lnTo>
                  <a:pt x="112" y="12"/>
                </a:lnTo>
                <a:lnTo>
                  <a:pt x="124" y="16"/>
                </a:lnTo>
                <a:lnTo>
                  <a:pt x="136" y="24"/>
                </a:lnTo>
                <a:lnTo>
                  <a:pt x="148" y="32"/>
                </a:lnTo>
                <a:lnTo>
                  <a:pt x="156" y="40"/>
                </a:lnTo>
                <a:lnTo>
                  <a:pt x="160" y="52"/>
                </a:lnTo>
                <a:lnTo>
                  <a:pt x="164" y="64"/>
                </a:lnTo>
                <a:lnTo>
                  <a:pt x="164" y="76"/>
                </a:lnTo>
                <a:lnTo>
                  <a:pt x="164" y="88"/>
                </a:lnTo>
                <a:lnTo>
                  <a:pt x="164" y="96"/>
                </a:lnTo>
                <a:lnTo>
                  <a:pt x="160" y="96"/>
                </a:lnTo>
                <a:lnTo>
                  <a:pt x="156" y="100"/>
                </a:lnTo>
                <a:lnTo>
                  <a:pt x="152" y="104"/>
                </a:lnTo>
                <a:lnTo>
                  <a:pt x="148" y="104"/>
                </a:lnTo>
                <a:lnTo>
                  <a:pt x="140" y="104"/>
                </a:lnTo>
                <a:lnTo>
                  <a:pt x="136" y="104"/>
                </a:lnTo>
                <a:lnTo>
                  <a:pt x="128" y="100"/>
                </a:lnTo>
                <a:lnTo>
                  <a:pt x="120" y="96"/>
                </a:lnTo>
                <a:lnTo>
                  <a:pt x="112" y="92"/>
                </a:lnTo>
                <a:lnTo>
                  <a:pt x="100" y="84"/>
                </a:lnTo>
                <a:lnTo>
                  <a:pt x="88" y="76"/>
                </a:lnTo>
                <a:lnTo>
                  <a:pt x="76" y="68"/>
                </a:lnTo>
                <a:lnTo>
                  <a:pt x="64" y="56"/>
                </a:lnTo>
                <a:lnTo>
                  <a:pt x="48" y="48"/>
                </a:lnTo>
                <a:lnTo>
                  <a:pt x="36" y="36"/>
                </a:lnTo>
                <a:lnTo>
                  <a:pt x="28" y="28"/>
                </a:lnTo>
                <a:lnTo>
                  <a:pt x="16" y="24"/>
                </a:lnTo>
                <a:lnTo>
                  <a:pt x="12" y="16"/>
                </a:lnTo>
                <a:lnTo>
                  <a:pt x="4" y="12"/>
                </a:lnTo>
                <a:lnTo>
                  <a:pt x="4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30">
            <a:extLst>
              <a:ext uri="{FF2B5EF4-FFF2-40B4-BE49-F238E27FC236}">
                <a16:creationId xmlns:a16="http://schemas.microsoft.com/office/drawing/2014/main" xmlns="" id="{33923367-AD6F-46A7-8968-2FCB44FCCDDC}"/>
              </a:ext>
            </a:extLst>
          </p:cNvPr>
          <p:cNvSpPr>
            <a:spLocks/>
          </p:cNvSpPr>
          <p:nvPr/>
        </p:nvSpPr>
        <p:spPr bwMode="auto">
          <a:xfrm>
            <a:off x="9351191" y="1987932"/>
            <a:ext cx="490266" cy="1197707"/>
          </a:xfrm>
          <a:custGeom>
            <a:avLst/>
            <a:gdLst>
              <a:gd name="T0" fmla="*/ 20 w 144"/>
              <a:gd name="T1" fmla="*/ 180 h 240"/>
              <a:gd name="T2" fmla="*/ 8 w 144"/>
              <a:gd name="T3" fmla="*/ 168 h 240"/>
              <a:gd name="T4" fmla="*/ 4 w 144"/>
              <a:gd name="T5" fmla="*/ 164 h 240"/>
              <a:gd name="T6" fmla="*/ 4 w 144"/>
              <a:gd name="T7" fmla="*/ 156 h 240"/>
              <a:gd name="T8" fmla="*/ 8 w 144"/>
              <a:gd name="T9" fmla="*/ 156 h 240"/>
              <a:gd name="T10" fmla="*/ 16 w 144"/>
              <a:gd name="T11" fmla="*/ 156 h 240"/>
              <a:gd name="T12" fmla="*/ 28 w 144"/>
              <a:gd name="T13" fmla="*/ 156 h 240"/>
              <a:gd name="T14" fmla="*/ 52 w 144"/>
              <a:gd name="T15" fmla="*/ 160 h 240"/>
              <a:gd name="T16" fmla="*/ 68 w 144"/>
              <a:gd name="T17" fmla="*/ 164 h 240"/>
              <a:gd name="T18" fmla="*/ 76 w 144"/>
              <a:gd name="T19" fmla="*/ 164 h 240"/>
              <a:gd name="T20" fmla="*/ 80 w 144"/>
              <a:gd name="T21" fmla="*/ 160 h 240"/>
              <a:gd name="T22" fmla="*/ 84 w 144"/>
              <a:gd name="T23" fmla="*/ 152 h 240"/>
              <a:gd name="T24" fmla="*/ 88 w 144"/>
              <a:gd name="T25" fmla="*/ 144 h 240"/>
              <a:gd name="T26" fmla="*/ 88 w 144"/>
              <a:gd name="T27" fmla="*/ 124 h 240"/>
              <a:gd name="T28" fmla="*/ 88 w 144"/>
              <a:gd name="T29" fmla="*/ 88 h 240"/>
              <a:gd name="T30" fmla="*/ 88 w 144"/>
              <a:gd name="T31" fmla="*/ 68 h 240"/>
              <a:gd name="T32" fmla="*/ 84 w 144"/>
              <a:gd name="T33" fmla="*/ 40 h 240"/>
              <a:gd name="T34" fmla="*/ 76 w 144"/>
              <a:gd name="T35" fmla="*/ 24 h 240"/>
              <a:gd name="T36" fmla="*/ 76 w 144"/>
              <a:gd name="T37" fmla="*/ 12 h 240"/>
              <a:gd name="T38" fmla="*/ 80 w 144"/>
              <a:gd name="T39" fmla="*/ 0 h 240"/>
              <a:gd name="T40" fmla="*/ 92 w 144"/>
              <a:gd name="T41" fmla="*/ 0 h 240"/>
              <a:gd name="T42" fmla="*/ 108 w 144"/>
              <a:gd name="T43" fmla="*/ 4 h 240"/>
              <a:gd name="T44" fmla="*/ 128 w 144"/>
              <a:gd name="T45" fmla="*/ 16 h 240"/>
              <a:gd name="T46" fmla="*/ 140 w 144"/>
              <a:gd name="T47" fmla="*/ 24 h 240"/>
              <a:gd name="T48" fmla="*/ 144 w 144"/>
              <a:gd name="T49" fmla="*/ 28 h 240"/>
              <a:gd name="T50" fmla="*/ 144 w 144"/>
              <a:gd name="T51" fmla="*/ 36 h 240"/>
              <a:gd name="T52" fmla="*/ 144 w 144"/>
              <a:gd name="T53" fmla="*/ 44 h 240"/>
              <a:gd name="T54" fmla="*/ 144 w 144"/>
              <a:gd name="T55" fmla="*/ 64 h 240"/>
              <a:gd name="T56" fmla="*/ 144 w 144"/>
              <a:gd name="T57" fmla="*/ 88 h 240"/>
              <a:gd name="T58" fmla="*/ 144 w 144"/>
              <a:gd name="T59" fmla="*/ 124 h 240"/>
              <a:gd name="T60" fmla="*/ 140 w 144"/>
              <a:gd name="T61" fmla="*/ 160 h 240"/>
              <a:gd name="T62" fmla="*/ 136 w 144"/>
              <a:gd name="T63" fmla="*/ 188 h 240"/>
              <a:gd name="T64" fmla="*/ 132 w 144"/>
              <a:gd name="T65" fmla="*/ 212 h 240"/>
              <a:gd name="T66" fmla="*/ 124 w 144"/>
              <a:gd name="T67" fmla="*/ 224 h 240"/>
              <a:gd name="T68" fmla="*/ 104 w 144"/>
              <a:gd name="T69" fmla="*/ 236 h 240"/>
              <a:gd name="T70" fmla="*/ 88 w 144"/>
              <a:gd name="T71" fmla="*/ 240 h 240"/>
              <a:gd name="T72" fmla="*/ 80 w 144"/>
              <a:gd name="T73" fmla="*/ 236 h 240"/>
              <a:gd name="T74" fmla="*/ 72 w 144"/>
              <a:gd name="T75" fmla="*/ 224 h 240"/>
              <a:gd name="T76" fmla="*/ 60 w 144"/>
              <a:gd name="T77" fmla="*/ 204 h 240"/>
              <a:gd name="T78" fmla="*/ 48 w 144"/>
              <a:gd name="T79" fmla="*/ 196 h 240"/>
              <a:gd name="T80" fmla="*/ 32 w 144"/>
              <a:gd name="T81" fmla="*/ 188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44" h="240">
                <a:moveTo>
                  <a:pt x="32" y="188"/>
                </a:moveTo>
                <a:lnTo>
                  <a:pt x="20" y="180"/>
                </a:lnTo>
                <a:lnTo>
                  <a:pt x="12" y="172"/>
                </a:lnTo>
                <a:lnTo>
                  <a:pt x="8" y="168"/>
                </a:lnTo>
                <a:lnTo>
                  <a:pt x="4" y="164"/>
                </a:lnTo>
                <a:lnTo>
                  <a:pt x="4" y="164"/>
                </a:lnTo>
                <a:lnTo>
                  <a:pt x="0" y="160"/>
                </a:lnTo>
                <a:lnTo>
                  <a:pt x="4" y="156"/>
                </a:lnTo>
                <a:lnTo>
                  <a:pt x="4" y="156"/>
                </a:lnTo>
                <a:lnTo>
                  <a:pt x="8" y="156"/>
                </a:lnTo>
                <a:lnTo>
                  <a:pt x="12" y="156"/>
                </a:lnTo>
                <a:lnTo>
                  <a:pt x="16" y="156"/>
                </a:lnTo>
                <a:lnTo>
                  <a:pt x="20" y="156"/>
                </a:lnTo>
                <a:lnTo>
                  <a:pt x="28" y="156"/>
                </a:lnTo>
                <a:lnTo>
                  <a:pt x="36" y="156"/>
                </a:lnTo>
                <a:lnTo>
                  <a:pt x="52" y="160"/>
                </a:lnTo>
                <a:lnTo>
                  <a:pt x="64" y="164"/>
                </a:lnTo>
                <a:lnTo>
                  <a:pt x="68" y="164"/>
                </a:lnTo>
                <a:lnTo>
                  <a:pt x="72" y="164"/>
                </a:lnTo>
                <a:lnTo>
                  <a:pt x="76" y="164"/>
                </a:lnTo>
                <a:lnTo>
                  <a:pt x="76" y="164"/>
                </a:lnTo>
                <a:lnTo>
                  <a:pt x="80" y="160"/>
                </a:lnTo>
                <a:lnTo>
                  <a:pt x="84" y="156"/>
                </a:lnTo>
                <a:lnTo>
                  <a:pt x="84" y="152"/>
                </a:lnTo>
                <a:lnTo>
                  <a:pt x="88" y="148"/>
                </a:lnTo>
                <a:lnTo>
                  <a:pt x="88" y="144"/>
                </a:lnTo>
                <a:lnTo>
                  <a:pt x="88" y="140"/>
                </a:lnTo>
                <a:lnTo>
                  <a:pt x="88" y="124"/>
                </a:lnTo>
                <a:lnTo>
                  <a:pt x="88" y="108"/>
                </a:lnTo>
                <a:lnTo>
                  <a:pt x="88" y="88"/>
                </a:lnTo>
                <a:lnTo>
                  <a:pt x="88" y="80"/>
                </a:lnTo>
                <a:lnTo>
                  <a:pt x="88" y="68"/>
                </a:lnTo>
                <a:lnTo>
                  <a:pt x="88" y="52"/>
                </a:lnTo>
                <a:lnTo>
                  <a:pt x="84" y="40"/>
                </a:lnTo>
                <a:lnTo>
                  <a:pt x="80" y="32"/>
                </a:lnTo>
                <a:lnTo>
                  <a:pt x="76" y="24"/>
                </a:lnTo>
                <a:lnTo>
                  <a:pt x="72" y="16"/>
                </a:lnTo>
                <a:lnTo>
                  <a:pt x="76" y="12"/>
                </a:lnTo>
                <a:lnTo>
                  <a:pt x="76" y="4"/>
                </a:lnTo>
                <a:lnTo>
                  <a:pt x="80" y="0"/>
                </a:lnTo>
                <a:lnTo>
                  <a:pt x="80" y="0"/>
                </a:lnTo>
                <a:lnTo>
                  <a:pt x="92" y="0"/>
                </a:lnTo>
                <a:lnTo>
                  <a:pt x="100" y="0"/>
                </a:lnTo>
                <a:lnTo>
                  <a:pt x="108" y="4"/>
                </a:lnTo>
                <a:lnTo>
                  <a:pt x="116" y="8"/>
                </a:lnTo>
                <a:lnTo>
                  <a:pt x="128" y="16"/>
                </a:lnTo>
                <a:lnTo>
                  <a:pt x="136" y="20"/>
                </a:lnTo>
                <a:lnTo>
                  <a:pt x="140" y="24"/>
                </a:lnTo>
                <a:lnTo>
                  <a:pt x="144" y="28"/>
                </a:lnTo>
                <a:lnTo>
                  <a:pt x="144" y="28"/>
                </a:lnTo>
                <a:lnTo>
                  <a:pt x="144" y="32"/>
                </a:lnTo>
                <a:lnTo>
                  <a:pt x="144" y="36"/>
                </a:lnTo>
                <a:lnTo>
                  <a:pt x="144" y="40"/>
                </a:lnTo>
                <a:lnTo>
                  <a:pt x="144" y="44"/>
                </a:lnTo>
                <a:lnTo>
                  <a:pt x="144" y="52"/>
                </a:lnTo>
                <a:lnTo>
                  <a:pt x="144" y="64"/>
                </a:lnTo>
                <a:lnTo>
                  <a:pt x="144" y="76"/>
                </a:lnTo>
                <a:lnTo>
                  <a:pt x="144" y="88"/>
                </a:lnTo>
                <a:lnTo>
                  <a:pt x="144" y="108"/>
                </a:lnTo>
                <a:lnTo>
                  <a:pt x="144" y="124"/>
                </a:lnTo>
                <a:lnTo>
                  <a:pt x="140" y="144"/>
                </a:lnTo>
                <a:lnTo>
                  <a:pt x="140" y="160"/>
                </a:lnTo>
                <a:lnTo>
                  <a:pt x="140" y="176"/>
                </a:lnTo>
                <a:lnTo>
                  <a:pt x="136" y="188"/>
                </a:lnTo>
                <a:lnTo>
                  <a:pt x="136" y="200"/>
                </a:lnTo>
                <a:lnTo>
                  <a:pt x="132" y="212"/>
                </a:lnTo>
                <a:lnTo>
                  <a:pt x="128" y="216"/>
                </a:lnTo>
                <a:lnTo>
                  <a:pt x="124" y="224"/>
                </a:lnTo>
                <a:lnTo>
                  <a:pt x="116" y="232"/>
                </a:lnTo>
                <a:lnTo>
                  <a:pt x="104" y="236"/>
                </a:lnTo>
                <a:lnTo>
                  <a:pt x="96" y="240"/>
                </a:lnTo>
                <a:lnTo>
                  <a:pt x="88" y="240"/>
                </a:lnTo>
                <a:lnTo>
                  <a:pt x="84" y="240"/>
                </a:lnTo>
                <a:lnTo>
                  <a:pt x="80" y="236"/>
                </a:lnTo>
                <a:lnTo>
                  <a:pt x="76" y="232"/>
                </a:lnTo>
                <a:lnTo>
                  <a:pt x="72" y="224"/>
                </a:lnTo>
                <a:lnTo>
                  <a:pt x="68" y="212"/>
                </a:lnTo>
                <a:lnTo>
                  <a:pt x="60" y="204"/>
                </a:lnTo>
                <a:lnTo>
                  <a:pt x="56" y="200"/>
                </a:lnTo>
                <a:lnTo>
                  <a:pt x="48" y="196"/>
                </a:lnTo>
                <a:lnTo>
                  <a:pt x="40" y="192"/>
                </a:lnTo>
                <a:lnTo>
                  <a:pt x="32" y="188"/>
                </a:lnTo>
                <a:lnTo>
                  <a:pt x="32" y="1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31">
            <a:extLst>
              <a:ext uri="{FF2B5EF4-FFF2-40B4-BE49-F238E27FC236}">
                <a16:creationId xmlns:a16="http://schemas.microsoft.com/office/drawing/2014/main" xmlns="" id="{70B39418-5267-4468-9440-E6BAB5B71DE4}"/>
              </a:ext>
            </a:extLst>
          </p:cNvPr>
          <p:cNvSpPr>
            <a:spLocks/>
          </p:cNvSpPr>
          <p:nvPr/>
        </p:nvSpPr>
        <p:spPr bwMode="auto">
          <a:xfrm>
            <a:off x="9160532" y="1488888"/>
            <a:ext cx="313225" cy="698662"/>
          </a:xfrm>
          <a:custGeom>
            <a:avLst/>
            <a:gdLst>
              <a:gd name="T0" fmla="*/ 28 w 92"/>
              <a:gd name="T1" fmla="*/ 60 h 140"/>
              <a:gd name="T2" fmla="*/ 24 w 92"/>
              <a:gd name="T3" fmla="*/ 52 h 140"/>
              <a:gd name="T4" fmla="*/ 20 w 92"/>
              <a:gd name="T5" fmla="*/ 40 h 140"/>
              <a:gd name="T6" fmla="*/ 12 w 92"/>
              <a:gd name="T7" fmla="*/ 32 h 140"/>
              <a:gd name="T8" fmla="*/ 8 w 92"/>
              <a:gd name="T9" fmla="*/ 28 h 140"/>
              <a:gd name="T10" fmla="*/ 4 w 92"/>
              <a:gd name="T11" fmla="*/ 24 h 140"/>
              <a:gd name="T12" fmla="*/ 0 w 92"/>
              <a:gd name="T13" fmla="*/ 16 h 140"/>
              <a:gd name="T14" fmla="*/ 0 w 92"/>
              <a:gd name="T15" fmla="*/ 12 h 140"/>
              <a:gd name="T16" fmla="*/ 0 w 92"/>
              <a:gd name="T17" fmla="*/ 8 h 140"/>
              <a:gd name="T18" fmla="*/ 4 w 92"/>
              <a:gd name="T19" fmla="*/ 4 h 140"/>
              <a:gd name="T20" fmla="*/ 12 w 92"/>
              <a:gd name="T21" fmla="*/ 0 h 140"/>
              <a:gd name="T22" fmla="*/ 16 w 92"/>
              <a:gd name="T23" fmla="*/ 0 h 140"/>
              <a:gd name="T24" fmla="*/ 24 w 92"/>
              <a:gd name="T25" fmla="*/ 0 h 140"/>
              <a:gd name="T26" fmla="*/ 32 w 92"/>
              <a:gd name="T27" fmla="*/ 4 h 140"/>
              <a:gd name="T28" fmla="*/ 44 w 92"/>
              <a:gd name="T29" fmla="*/ 4 h 140"/>
              <a:gd name="T30" fmla="*/ 52 w 92"/>
              <a:gd name="T31" fmla="*/ 8 h 140"/>
              <a:gd name="T32" fmla="*/ 68 w 92"/>
              <a:gd name="T33" fmla="*/ 8 h 140"/>
              <a:gd name="T34" fmla="*/ 72 w 92"/>
              <a:gd name="T35" fmla="*/ 28 h 140"/>
              <a:gd name="T36" fmla="*/ 76 w 92"/>
              <a:gd name="T37" fmla="*/ 44 h 140"/>
              <a:gd name="T38" fmla="*/ 84 w 92"/>
              <a:gd name="T39" fmla="*/ 60 h 140"/>
              <a:gd name="T40" fmla="*/ 84 w 92"/>
              <a:gd name="T41" fmla="*/ 72 h 140"/>
              <a:gd name="T42" fmla="*/ 88 w 92"/>
              <a:gd name="T43" fmla="*/ 84 h 140"/>
              <a:gd name="T44" fmla="*/ 92 w 92"/>
              <a:gd name="T45" fmla="*/ 96 h 140"/>
              <a:gd name="T46" fmla="*/ 92 w 92"/>
              <a:gd name="T47" fmla="*/ 104 h 140"/>
              <a:gd name="T48" fmla="*/ 92 w 92"/>
              <a:gd name="T49" fmla="*/ 112 h 140"/>
              <a:gd name="T50" fmla="*/ 92 w 92"/>
              <a:gd name="T51" fmla="*/ 120 h 140"/>
              <a:gd name="T52" fmla="*/ 92 w 92"/>
              <a:gd name="T53" fmla="*/ 124 h 140"/>
              <a:gd name="T54" fmla="*/ 92 w 92"/>
              <a:gd name="T55" fmla="*/ 132 h 140"/>
              <a:gd name="T56" fmla="*/ 88 w 92"/>
              <a:gd name="T57" fmla="*/ 136 h 140"/>
              <a:gd name="T58" fmla="*/ 84 w 92"/>
              <a:gd name="T59" fmla="*/ 140 h 140"/>
              <a:gd name="T60" fmla="*/ 76 w 92"/>
              <a:gd name="T61" fmla="*/ 140 h 140"/>
              <a:gd name="T62" fmla="*/ 68 w 92"/>
              <a:gd name="T63" fmla="*/ 140 h 140"/>
              <a:gd name="T64" fmla="*/ 64 w 92"/>
              <a:gd name="T65" fmla="*/ 140 h 140"/>
              <a:gd name="T66" fmla="*/ 60 w 92"/>
              <a:gd name="T67" fmla="*/ 136 h 140"/>
              <a:gd name="T68" fmla="*/ 56 w 92"/>
              <a:gd name="T69" fmla="*/ 132 h 140"/>
              <a:gd name="T70" fmla="*/ 52 w 92"/>
              <a:gd name="T71" fmla="*/ 124 h 140"/>
              <a:gd name="T72" fmla="*/ 44 w 92"/>
              <a:gd name="T73" fmla="*/ 112 h 140"/>
              <a:gd name="T74" fmla="*/ 40 w 92"/>
              <a:gd name="T75" fmla="*/ 96 h 140"/>
              <a:gd name="T76" fmla="*/ 36 w 92"/>
              <a:gd name="T77" fmla="*/ 84 h 140"/>
              <a:gd name="T78" fmla="*/ 32 w 92"/>
              <a:gd name="T79" fmla="*/ 72 h 140"/>
              <a:gd name="T80" fmla="*/ 28 w 92"/>
              <a:gd name="T81" fmla="*/ 60 h 140"/>
              <a:gd name="T82" fmla="*/ 28 w 92"/>
              <a:gd name="T83" fmla="*/ 6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2" h="140">
                <a:moveTo>
                  <a:pt x="28" y="60"/>
                </a:moveTo>
                <a:lnTo>
                  <a:pt x="24" y="52"/>
                </a:lnTo>
                <a:lnTo>
                  <a:pt x="20" y="40"/>
                </a:lnTo>
                <a:lnTo>
                  <a:pt x="12" y="32"/>
                </a:lnTo>
                <a:lnTo>
                  <a:pt x="8" y="28"/>
                </a:lnTo>
                <a:lnTo>
                  <a:pt x="4" y="24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4" y="4"/>
                </a:lnTo>
                <a:lnTo>
                  <a:pt x="52" y="8"/>
                </a:lnTo>
                <a:lnTo>
                  <a:pt x="68" y="8"/>
                </a:lnTo>
                <a:lnTo>
                  <a:pt x="72" y="28"/>
                </a:lnTo>
                <a:lnTo>
                  <a:pt x="76" y="44"/>
                </a:lnTo>
                <a:lnTo>
                  <a:pt x="84" y="60"/>
                </a:lnTo>
                <a:lnTo>
                  <a:pt x="84" y="72"/>
                </a:lnTo>
                <a:lnTo>
                  <a:pt x="88" y="84"/>
                </a:lnTo>
                <a:lnTo>
                  <a:pt x="92" y="96"/>
                </a:lnTo>
                <a:lnTo>
                  <a:pt x="92" y="104"/>
                </a:lnTo>
                <a:lnTo>
                  <a:pt x="92" y="112"/>
                </a:lnTo>
                <a:lnTo>
                  <a:pt x="92" y="120"/>
                </a:lnTo>
                <a:lnTo>
                  <a:pt x="92" y="124"/>
                </a:lnTo>
                <a:lnTo>
                  <a:pt x="92" y="132"/>
                </a:lnTo>
                <a:lnTo>
                  <a:pt x="88" y="136"/>
                </a:lnTo>
                <a:lnTo>
                  <a:pt x="84" y="140"/>
                </a:lnTo>
                <a:lnTo>
                  <a:pt x="76" y="140"/>
                </a:lnTo>
                <a:lnTo>
                  <a:pt x="68" y="140"/>
                </a:lnTo>
                <a:lnTo>
                  <a:pt x="64" y="140"/>
                </a:lnTo>
                <a:lnTo>
                  <a:pt x="60" y="136"/>
                </a:lnTo>
                <a:lnTo>
                  <a:pt x="56" y="132"/>
                </a:lnTo>
                <a:lnTo>
                  <a:pt x="52" y="124"/>
                </a:lnTo>
                <a:lnTo>
                  <a:pt x="44" y="112"/>
                </a:lnTo>
                <a:lnTo>
                  <a:pt x="40" y="96"/>
                </a:lnTo>
                <a:lnTo>
                  <a:pt x="36" y="84"/>
                </a:lnTo>
                <a:lnTo>
                  <a:pt x="32" y="72"/>
                </a:lnTo>
                <a:lnTo>
                  <a:pt x="28" y="60"/>
                </a:lnTo>
                <a:lnTo>
                  <a:pt x="28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32">
            <a:extLst>
              <a:ext uri="{FF2B5EF4-FFF2-40B4-BE49-F238E27FC236}">
                <a16:creationId xmlns:a16="http://schemas.microsoft.com/office/drawing/2014/main" xmlns="" id="{BA31EC4A-CFAC-4B4C-9A24-180C01C5C745}"/>
              </a:ext>
            </a:extLst>
          </p:cNvPr>
          <p:cNvSpPr>
            <a:spLocks/>
          </p:cNvSpPr>
          <p:nvPr/>
        </p:nvSpPr>
        <p:spPr bwMode="auto">
          <a:xfrm>
            <a:off x="9228624" y="1389079"/>
            <a:ext cx="1103098" cy="578892"/>
          </a:xfrm>
          <a:custGeom>
            <a:avLst/>
            <a:gdLst>
              <a:gd name="T0" fmla="*/ 192 w 324"/>
              <a:gd name="T1" fmla="*/ 116 h 116"/>
              <a:gd name="T2" fmla="*/ 208 w 324"/>
              <a:gd name="T3" fmla="*/ 80 h 116"/>
              <a:gd name="T4" fmla="*/ 220 w 324"/>
              <a:gd name="T5" fmla="*/ 60 h 116"/>
              <a:gd name="T6" fmla="*/ 224 w 324"/>
              <a:gd name="T7" fmla="*/ 44 h 116"/>
              <a:gd name="T8" fmla="*/ 224 w 324"/>
              <a:gd name="T9" fmla="*/ 36 h 116"/>
              <a:gd name="T10" fmla="*/ 216 w 324"/>
              <a:gd name="T11" fmla="*/ 36 h 116"/>
              <a:gd name="T12" fmla="*/ 208 w 324"/>
              <a:gd name="T13" fmla="*/ 36 h 116"/>
              <a:gd name="T14" fmla="*/ 192 w 324"/>
              <a:gd name="T15" fmla="*/ 36 h 116"/>
              <a:gd name="T16" fmla="*/ 172 w 324"/>
              <a:gd name="T17" fmla="*/ 40 h 116"/>
              <a:gd name="T18" fmla="*/ 140 w 324"/>
              <a:gd name="T19" fmla="*/ 44 h 116"/>
              <a:gd name="T20" fmla="*/ 92 w 324"/>
              <a:gd name="T21" fmla="*/ 48 h 116"/>
              <a:gd name="T22" fmla="*/ 36 w 324"/>
              <a:gd name="T23" fmla="*/ 56 h 116"/>
              <a:gd name="T24" fmla="*/ 0 w 324"/>
              <a:gd name="T25" fmla="*/ 28 h 116"/>
              <a:gd name="T26" fmla="*/ 40 w 324"/>
              <a:gd name="T27" fmla="*/ 28 h 116"/>
              <a:gd name="T28" fmla="*/ 72 w 324"/>
              <a:gd name="T29" fmla="*/ 24 h 116"/>
              <a:gd name="T30" fmla="*/ 108 w 324"/>
              <a:gd name="T31" fmla="*/ 20 h 116"/>
              <a:gd name="T32" fmla="*/ 128 w 324"/>
              <a:gd name="T33" fmla="*/ 20 h 116"/>
              <a:gd name="T34" fmla="*/ 156 w 324"/>
              <a:gd name="T35" fmla="*/ 16 h 116"/>
              <a:gd name="T36" fmla="*/ 180 w 324"/>
              <a:gd name="T37" fmla="*/ 8 h 116"/>
              <a:gd name="T38" fmla="*/ 196 w 324"/>
              <a:gd name="T39" fmla="*/ 4 h 116"/>
              <a:gd name="T40" fmla="*/ 212 w 324"/>
              <a:gd name="T41" fmla="*/ 4 h 116"/>
              <a:gd name="T42" fmla="*/ 220 w 324"/>
              <a:gd name="T43" fmla="*/ 0 h 116"/>
              <a:gd name="T44" fmla="*/ 228 w 324"/>
              <a:gd name="T45" fmla="*/ 0 h 116"/>
              <a:gd name="T46" fmla="*/ 252 w 324"/>
              <a:gd name="T47" fmla="*/ 0 h 116"/>
              <a:gd name="T48" fmla="*/ 272 w 324"/>
              <a:gd name="T49" fmla="*/ 8 h 116"/>
              <a:gd name="T50" fmla="*/ 296 w 324"/>
              <a:gd name="T51" fmla="*/ 20 h 116"/>
              <a:gd name="T52" fmla="*/ 312 w 324"/>
              <a:gd name="T53" fmla="*/ 24 h 116"/>
              <a:gd name="T54" fmla="*/ 320 w 324"/>
              <a:gd name="T55" fmla="*/ 32 h 116"/>
              <a:gd name="T56" fmla="*/ 324 w 324"/>
              <a:gd name="T57" fmla="*/ 36 h 116"/>
              <a:gd name="T58" fmla="*/ 324 w 324"/>
              <a:gd name="T59" fmla="*/ 40 h 116"/>
              <a:gd name="T60" fmla="*/ 320 w 324"/>
              <a:gd name="T61" fmla="*/ 48 h 116"/>
              <a:gd name="T62" fmla="*/ 308 w 324"/>
              <a:gd name="T63" fmla="*/ 52 h 116"/>
              <a:gd name="T64" fmla="*/ 296 w 324"/>
              <a:gd name="T65" fmla="*/ 56 h 116"/>
              <a:gd name="T66" fmla="*/ 284 w 324"/>
              <a:gd name="T67" fmla="*/ 64 h 116"/>
              <a:gd name="T68" fmla="*/ 268 w 324"/>
              <a:gd name="T69" fmla="*/ 80 h 116"/>
              <a:gd name="T70" fmla="*/ 248 w 324"/>
              <a:gd name="T71" fmla="*/ 100 h 116"/>
              <a:gd name="T72" fmla="*/ 232 w 324"/>
              <a:gd name="T73" fmla="*/ 11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24" h="116">
                <a:moveTo>
                  <a:pt x="232" y="116"/>
                </a:moveTo>
                <a:lnTo>
                  <a:pt x="192" y="116"/>
                </a:lnTo>
                <a:lnTo>
                  <a:pt x="200" y="96"/>
                </a:lnTo>
                <a:lnTo>
                  <a:pt x="208" y="80"/>
                </a:lnTo>
                <a:lnTo>
                  <a:pt x="212" y="68"/>
                </a:lnTo>
                <a:lnTo>
                  <a:pt x="220" y="60"/>
                </a:lnTo>
                <a:lnTo>
                  <a:pt x="224" y="48"/>
                </a:lnTo>
                <a:lnTo>
                  <a:pt x="224" y="44"/>
                </a:lnTo>
                <a:lnTo>
                  <a:pt x="224" y="40"/>
                </a:lnTo>
                <a:lnTo>
                  <a:pt x="224" y="36"/>
                </a:lnTo>
                <a:lnTo>
                  <a:pt x="220" y="36"/>
                </a:lnTo>
                <a:lnTo>
                  <a:pt x="216" y="36"/>
                </a:lnTo>
                <a:lnTo>
                  <a:pt x="212" y="36"/>
                </a:lnTo>
                <a:lnTo>
                  <a:pt x="208" y="36"/>
                </a:lnTo>
                <a:lnTo>
                  <a:pt x="200" y="36"/>
                </a:lnTo>
                <a:lnTo>
                  <a:pt x="192" y="36"/>
                </a:lnTo>
                <a:lnTo>
                  <a:pt x="184" y="40"/>
                </a:lnTo>
                <a:lnTo>
                  <a:pt x="172" y="40"/>
                </a:lnTo>
                <a:lnTo>
                  <a:pt x="156" y="44"/>
                </a:lnTo>
                <a:lnTo>
                  <a:pt x="140" y="44"/>
                </a:lnTo>
                <a:lnTo>
                  <a:pt x="120" y="48"/>
                </a:lnTo>
                <a:lnTo>
                  <a:pt x="92" y="48"/>
                </a:lnTo>
                <a:lnTo>
                  <a:pt x="64" y="52"/>
                </a:lnTo>
                <a:lnTo>
                  <a:pt x="36" y="56"/>
                </a:lnTo>
                <a:lnTo>
                  <a:pt x="0" y="56"/>
                </a:lnTo>
                <a:lnTo>
                  <a:pt x="0" y="28"/>
                </a:lnTo>
                <a:lnTo>
                  <a:pt x="20" y="28"/>
                </a:lnTo>
                <a:lnTo>
                  <a:pt x="40" y="28"/>
                </a:lnTo>
                <a:lnTo>
                  <a:pt x="60" y="28"/>
                </a:lnTo>
                <a:lnTo>
                  <a:pt x="72" y="24"/>
                </a:lnTo>
                <a:lnTo>
                  <a:pt x="88" y="24"/>
                </a:lnTo>
                <a:lnTo>
                  <a:pt x="108" y="20"/>
                </a:lnTo>
                <a:lnTo>
                  <a:pt x="116" y="20"/>
                </a:lnTo>
                <a:lnTo>
                  <a:pt x="128" y="20"/>
                </a:lnTo>
                <a:lnTo>
                  <a:pt x="140" y="16"/>
                </a:lnTo>
                <a:lnTo>
                  <a:pt x="156" y="16"/>
                </a:lnTo>
                <a:lnTo>
                  <a:pt x="168" y="12"/>
                </a:lnTo>
                <a:lnTo>
                  <a:pt x="180" y="8"/>
                </a:lnTo>
                <a:lnTo>
                  <a:pt x="188" y="8"/>
                </a:lnTo>
                <a:lnTo>
                  <a:pt x="196" y="4"/>
                </a:lnTo>
                <a:lnTo>
                  <a:pt x="204" y="4"/>
                </a:lnTo>
                <a:lnTo>
                  <a:pt x="212" y="4"/>
                </a:lnTo>
                <a:lnTo>
                  <a:pt x="216" y="0"/>
                </a:lnTo>
                <a:lnTo>
                  <a:pt x="220" y="0"/>
                </a:lnTo>
                <a:lnTo>
                  <a:pt x="224" y="0"/>
                </a:lnTo>
                <a:lnTo>
                  <a:pt x="228" y="0"/>
                </a:lnTo>
                <a:lnTo>
                  <a:pt x="244" y="0"/>
                </a:lnTo>
                <a:lnTo>
                  <a:pt x="252" y="0"/>
                </a:lnTo>
                <a:lnTo>
                  <a:pt x="260" y="4"/>
                </a:lnTo>
                <a:lnTo>
                  <a:pt x="272" y="8"/>
                </a:lnTo>
                <a:lnTo>
                  <a:pt x="288" y="16"/>
                </a:lnTo>
                <a:lnTo>
                  <a:pt x="296" y="20"/>
                </a:lnTo>
                <a:lnTo>
                  <a:pt x="304" y="20"/>
                </a:lnTo>
                <a:lnTo>
                  <a:pt x="312" y="24"/>
                </a:lnTo>
                <a:lnTo>
                  <a:pt x="316" y="28"/>
                </a:lnTo>
                <a:lnTo>
                  <a:pt x="320" y="32"/>
                </a:lnTo>
                <a:lnTo>
                  <a:pt x="324" y="32"/>
                </a:lnTo>
                <a:lnTo>
                  <a:pt x="324" y="36"/>
                </a:lnTo>
                <a:lnTo>
                  <a:pt x="324" y="36"/>
                </a:lnTo>
                <a:lnTo>
                  <a:pt x="324" y="40"/>
                </a:lnTo>
                <a:lnTo>
                  <a:pt x="324" y="44"/>
                </a:lnTo>
                <a:lnTo>
                  <a:pt x="320" y="48"/>
                </a:lnTo>
                <a:lnTo>
                  <a:pt x="316" y="52"/>
                </a:lnTo>
                <a:lnTo>
                  <a:pt x="308" y="52"/>
                </a:lnTo>
                <a:lnTo>
                  <a:pt x="300" y="56"/>
                </a:lnTo>
                <a:lnTo>
                  <a:pt x="296" y="56"/>
                </a:lnTo>
                <a:lnTo>
                  <a:pt x="288" y="60"/>
                </a:lnTo>
                <a:lnTo>
                  <a:pt x="284" y="64"/>
                </a:lnTo>
                <a:lnTo>
                  <a:pt x="276" y="72"/>
                </a:lnTo>
                <a:lnTo>
                  <a:pt x="268" y="80"/>
                </a:lnTo>
                <a:lnTo>
                  <a:pt x="256" y="88"/>
                </a:lnTo>
                <a:lnTo>
                  <a:pt x="248" y="100"/>
                </a:lnTo>
                <a:lnTo>
                  <a:pt x="232" y="116"/>
                </a:lnTo>
                <a:lnTo>
                  <a:pt x="232" y="1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33">
            <a:extLst>
              <a:ext uri="{FF2B5EF4-FFF2-40B4-BE49-F238E27FC236}">
                <a16:creationId xmlns:a16="http://schemas.microsoft.com/office/drawing/2014/main" xmlns="" id="{EB1D6388-AA1B-496F-B451-A3AF948CFD44}"/>
              </a:ext>
            </a:extLst>
          </p:cNvPr>
          <p:cNvSpPr>
            <a:spLocks/>
          </p:cNvSpPr>
          <p:nvPr/>
        </p:nvSpPr>
        <p:spPr bwMode="auto">
          <a:xfrm>
            <a:off x="9351191" y="1848200"/>
            <a:ext cx="803491" cy="279465"/>
          </a:xfrm>
          <a:custGeom>
            <a:avLst/>
            <a:gdLst>
              <a:gd name="T0" fmla="*/ 220 w 236"/>
              <a:gd name="T1" fmla="*/ 28 h 56"/>
              <a:gd name="T2" fmla="*/ 216 w 236"/>
              <a:gd name="T3" fmla="*/ 32 h 56"/>
              <a:gd name="T4" fmla="*/ 208 w 236"/>
              <a:gd name="T5" fmla="*/ 32 h 56"/>
              <a:gd name="T6" fmla="*/ 200 w 236"/>
              <a:gd name="T7" fmla="*/ 32 h 56"/>
              <a:gd name="T8" fmla="*/ 192 w 236"/>
              <a:gd name="T9" fmla="*/ 36 h 56"/>
              <a:gd name="T10" fmla="*/ 180 w 236"/>
              <a:gd name="T11" fmla="*/ 36 h 56"/>
              <a:gd name="T12" fmla="*/ 164 w 236"/>
              <a:gd name="T13" fmla="*/ 36 h 56"/>
              <a:gd name="T14" fmla="*/ 148 w 236"/>
              <a:gd name="T15" fmla="*/ 40 h 56"/>
              <a:gd name="T16" fmla="*/ 132 w 236"/>
              <a:gd name="T17" fmla="*/ 40 h 56"/>
              <a:gd name="T18" fmla="*/ 96 w 236"/>
              <a:gd name="T19" fmla="*/ 44 h 56"/>
              <a:gd name="T20" fmla="*/ 60 w 236"/>
              <a:gd name="T21" fmla="*/ 48 h 56"/>
              <a:gd name="T22" fmla="*/ 32 w 236"/>
              <a:gd name="T23" fmla="*/ 52 h 56"/>
              <a:gd name="T24" fmla="*/ 4 w 236"/>
              <a:gd name="T25" fmla="*/ 56 h 56"/>
              <a:gd name="T26" fmla="*/ 0 w 236"/>
              <a:gd name="T27" fmla="*/ 24 h 56"/>
              <a:gd name="T28" fmla="*/ 24 w 236"/>
              <a:gd name="T29" fmla="*/ 20 h 56"/>
              <a:gd name="T30" fmla="*/ 44 w 236"/>
              <a:gd name="T31" fmla="*/ 20 h 56"/>
              <a:gd name="T32" fmla="*/ 60 w 236"/>
              <a:gd name="T33" fmla="*/ 16 h 56"/>
              <a:gd name="T34" fmla="*/ 76 w 236"/>
              <a:gd name="T35" fmla="*/ 16 h 56"/>
              <a:gd name="T36" fmla="*/ 88 w 236"/>
              <a:gd name="T37" fmla="*/ 16 h 56"/>
              <a:gd name="T38" fmla="*/ 108 w 236"/>
              <a:gd name="T39" fmla="*/ 12 h 56"/>
              <a:gd name="T40" fmla="*/ 120 w 236"/>
              <a:gd name="T41" fmla="*/ 12 h 56"/>
              <a:gd name="T42" fmla="*/ 132 w 236"/>
              <a:gd name="T43" fmla="*/ 8 h 56"/>
              <a:gd name="T44" fmla="*/ 144 w 236"/>
              <a:gd name="T45" fmla="*/ 8 h 56"/>
              <a:gd name="T46" fmla="*/ 156 w 236"/>
              <a:gd name="T47" fmla="*/ 4 h 56"/>
              <a:gd name="T48" fmla="*/ 168 w 236"/>
              <a:gd name="T49" fmla="*/ 4 h 56"/>
              <a:gd name="T50" fmla="*/ 180 w 236"/>
              <a:gd name="T51" fmla="*/ 0 h 56"/>
              <a:gd name="T52" fmla="*/ 192 w 236"/>
              <a:gd name="T53" fmla="*/ 0 h 56"/>
              <a:gd name="T54" fmla="*/ 200 w 236"/>
              <a:gd name="T55" fmla="*/ 0 h 56"/>
              <a:gd name="T56" fmla="*/ 208 w 236"/>
              <a:gd name="T57" fmla="*/ 0 h 56"/>
              <a:gd name="T58" fmla="*/ 212 w 236"/>
              <a:gd name="T59" fmla="*/ 0 h 56"/>
              <a:gd name="T60" fmla="*/ 216 w 236"/>
              <a:gd name="T61" fmla="*/ 0 h 56"/>
              <a:gd name="T62" fmla="*/ 220 w 236"/>
              <a:gd name="T63" fmla="*/ 4 h 56"/>
              <a:gd name="T64" fmla="*/ 228 w 236"/>
              <a:gd name="T65" fmla="*/ 4 h 56"/>
              <a:gd name="T66" fmla="*/ 232 w 236"/>
              <a:gd name="T67" fmla="*/ 8 h 56"/>
              <a:gd name="T68" fmla="*/ 232 w 236"/>
              <a:gd name="T69" fmla="*/ 12 h 56"/>
              <a:gd name="T70" fmla="*/ 236 w 236"/>
              <a:gd name="T71" fmla="*/ 16 h 56"/>
              <a:gd name="T72" fmla="*/ 236 w 236"/>
              <a:gd name="T73" fmla="*/ 20 h 56"/>
              <a:gd name="T74" fmla="*/ 232 w 236"/>
              <a:gd name="T75" fmla="*/ 24 h 56"/>
              <a:gd name="T76" fmla="*/ 228 w 236"/>
              <a:gd name="T77" fmla="*/ 28 h 56"/>
              <a:gd name="T78" fmla="*/ 220 w 236"/>
              <a:gd name="T79" fmla="*/ 28 h 56"/>
              <a:gd name="T80" fmla="*/ 220 w 236"/>
              <a:gd name="T81" fmla="*/ 28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36" h="56">
                <a:moveTo>
                  <a:pt x="220" y="28"/>
                </a:moveTo>
                <a:lnTo>
                  <a:pt x="216" y="32"/>
                </a:lnTo>
                <a:lnTo>
                  <a:pt x="208" y="32"/>
                </a:lnTo>
                <a:lnTo>
                  <a:pt x="200" y="32"/>
                </a:lnTo>
                <a:lnTo>
                  <a:pt x="192" y="36"/>
                </a:lnTo>
                <a:lnTo>
                  <a:pt x="180" y="36"/>
                </a:lnTo>
                <a:lnTo>
                  <a:pt x="164" y="36"/>
                </a:lnTo>
                <a:lnTo>
                  <a:pt x="148" y="40"/>
                </a:lnTo>
                <a:lnTo>
                  <a:pt x="132" y="40"/>
                </a:lnTo>
                <a:lnTo>
                  <a:pt x="96" y="44"/>
                </a:lnTo>
                <a:lnTo>
                  <a:pt x="60" y="48"/>
                </a:lnTo>
                <a:lnTo>
                  <a:pt x="32" y="52"/>
                </a:lnTo>
                <a:lnTo>
                  <a:pt x="4" y="56"/>
                </a:lnTo>
                <a:lnTo>
                  <a:pt x="0" y="24"/>
                </a:lnTo>
                <a:lnTo>
                  <a:pt x="24" y="20"/>
                </a:lnTo>
                <a:lnTo>
                  <a:pt x="44" y="20"/>
                </a:lnTo>
                <a:lnTo>
                  <a:pt x="60" y="16"/>
                </a:lnTo>
                <a:lnTo>
                  <a:pt x="76" y="16"/>
                </a:lnTo>
                <a:lnTo>
                  <a:pt x="88" y="16"/>
                </a:lnTo>
                <a:lnTo>
                  <a:pt x="108" y="12"/>
                </a:lnTo>
                <a:lnTo>
                  <a:pt x="120" y="12"/>
                </a:lnTo>
                <a:lnTo>
                  <a:pt x="132" y="8"/>
                </a:lnTo>
                <a:lnTo>
                  <a:pt x="144" y="8"/>
                </a:lnTo>
                <a:lnTo>
                  <a:pt x="156" y="4"/>
                </a:lnTo>
                <a:lnTo>
                  <a:pt x="168" y="4"/>
                </a:lnTo>
                <a:lnTo>
                  <a:pt x="180" y="0"/>
                </a:lnTo>
                <a:lnTo>
                  <a:pt x="192" y="0"/>
                </a:lnTo>
                <a:lnTo>
                  <a:pt x="200" y="0"/>
                </a:lnTo>
                <a:lnTo>
                  <a:pt x="208" y="0"/>
                </a:lnTo>
                <a:lnTo>
                  <a:pt x="212" y="0"/>
                </a:lnTo>
                <a:lnTo>
                  <a:pt x="216" y="0"/>
                </a:lnTo>
                <a:lnTo>
                  <a:pt x="220" y="4"/>
                </a:lnTo>
                <a:lnTo>
                  <a:pt x="228" y="4"/>
                </a:lnTo>
                <a:lnTo>
                  <a:pt x="232" y="8"/>
                </a:lnTo>
                <a:lnTo>
                  <a:pt x="232" y="12"/>
                </a:lnTo>
                <a:lnTo>
                  <a:pt x="236" y="16"/>
                </a:lnTo>
                <a:lnTo>
                  <a:pt x="236" y="20"/>
                </a:lnTo>
                <a:lnTo>
                  <a:pt x="232" y="24"/>
                </a:lnTo>
                <a:lnTo>
                  <a:pt x="228" y="28"/>
                </a:lnTo>
                <a:lnTo>
                  <a:pt x="220" y="28"/>
                </a:lnTo>
                <a:lnTo>
                  <a:pt x="220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35">
            <a:extLst>
              <a:ext uri="{FF2B5EF4-FFF2-40B4-BE49-F238E27FC236}">
                <a16:creationId xmlns:a16="http://schemas.microsoft.com/office/drawing/2014/main" xmlns="" id="{6E836004-A711-48C3-9C73-772C4BA66678}"/>
              </a:ext>
            </a:extLst>
          </p:cNvPr>
          <p:cNvSpPr>
            <a:spLocks/>
          </p:cNvSpPr>
          <p:nvPr/>
        </p:nvSpPr>
        <p:spPr bwMode="auto">
          <a:xfrm>
            <a:off x="1916861" y="5680862"/>
            <a:ext cx="939676" cy="299427"/>
          </a:xfrm>
          <a:custGeom>
            <a:avLst/>
            <a:gdLst>
              <a:gd name="T0" fmla="*/ 104 w 276"/>
              <a:gd name="T1" fmla="*/ 20 h 60"/>
              <a:gd name="T2" fmla="*/ 128 w 276"/>
              <a:gd name="T3" fmla="*/ 16 h 60"/>
              <a:gd name="T4" fmla="*/ 148 w 276"/>
              <a:gd name="T5" fmla="*/ 12 h 60"/>
              <a:gd name="T6" fmla="*/ 164 w 276"/>
              <a:gd name="T7" fmla="*/ 12 h 60"/>
              <a:gd name="T8" fmla="*/ 180 w 276"/>
              <a:gd name="T9" fmla="*/ 8 h 60"/>
              <a:gd name="T10" fmla="*/ 192 w 276"/>
              <a:gd name="T11" fmla="*/ 4 h 60"/>
              <a:gd name="T12" fmla="*/ 200 w 276"/>
              <a:gd name="T13" fmla="*/ 0 h 60"/>
              <a:gd name="T14" fmla="*/ 208 w 276"/>
              <a:gd name="T15" fmla="*/ 0 h 60"/>
              <a:gd name="T16" fmla="*/ 216 w 276"/>
              <a:gd name="T17" fmla="*/ 0 h 60"/>
              <a:gd name="T18" fmla="*/ 220 w 276"/>
              <a:gd name="T19" fmla="*/ 0 h 60"/>
              <a:gd name="T20" fmla="*/ 228 w 276"/>
              <a:gd name="T21" fmla="*/ 0 h 60"/>
              <a:gd name="T22" fmla="*/ 240 w 276"/>
              <a:gd name="T23" fmla="*/ 4 h 60"/>
              <a:gd name="T24" fmla="*/ 252 w 276"/>
              <a:gd name="T25" fmla="*/ 8 h 60"/>
              <a:gd name="T26" fmla="*/ 264 w 276"/>
              <a:gd name="T27" fmla="*/ 12 h 60"/>
              <a:gd name="T28" fmla="*/ 272 w 276"/>
              <a:gd name="T29" fmla="*/ 16 h 60"/>
              <a:gd name="T30" fmla="*/ 276 w 276"/>
              <a:gd name="T31" fmla="*/ 20 h 60"/>
              <a:gd name="T32" fmla="*/ 276 w 276"/>
              <a:gd name="T33" fmla="*/ 24 h 60"/>
              <a:gd name="T34" fmla="*/ 276 w 276"/>
              <a:gd name="T35" fmla="*/ 28 h 60"/>
              <a:gd name="T36" fmla="*/ 272 w 276"/>
              <a:gd name="T37" fmla="*/ 28 h 60"/>
              <a:gd name="T38" fmla="*/ 264 w 276"/>
              <a:gd name="T39" fmla="*/ 32 h 60"/>
              <a:gd name="T40" fmla="*/ 252 w 276"/>
              <a:gd name="T41" fmla="*/ 36 h 60"/>
              <a:gd name="T42" fmla="*/ 240 w 276"/>
              <a:gd name="T43" fmla="*/ 40 h 60"/>
              <a:gd name="T44" fmla="*/ 224 w 276"/>
              <a:gd name="T45" fmla="*/ 40 h 60"/>
              <a:gd name="T46" fmla="*/ 204 w 276"/>
              <a:gd name="T47" fmla="*/ 44 h 60"/>
              <a:gd name="T48" fmla="*/ 184 w 276"/>
              <a:gd name="T49" fmla="*/ 48 h 60"/>
              <a:gd name="T50" fmla="*/ 160 w 276"/>
              <a:gd name="T51" fmla="*/ 48 h 60"/>
              <a:gd name="T52" fmla="*/ 140 w 276"/>
              <a:gd name="T53" fmla="*/ 52 h 60"/>
              <a:gd name="T54" fmla="*/ 124 w 276"/>
              <a:gd name="T55" fmla="*/ 52 h 60"/>
              <a:gd name="T56" fmla="*/ 108 w 276"/>
              <a:gd name="T57" fmla="*/ 56 h 60"/>
              <a:gd name="T58" fmla="*/ 96 w 276"/>
              <a:gd name="T59" fmla="*/ 56 h 60"/>
              <a:gd name="T60" fmla="*/ 84 w 276"/>
              <a:gd name="T61" fmla="*/ 56 h 60"/>
              <a:gd name="T62" fmla="*/ 76 w 276"/>
              <a:gd name="T63" fmla="*/ 56 h 60"/>
              <a:gd name="T64" fmla="*/ 72 w 276"/>
              <a:gd name="T65" fmla="*/ 60 h 60"/>
              <a:gd name="T66" fmla="*/ 64 w 276"/>
              <a:gd name="T67" fmla="*/ 56 h 60"/>
              <a:gd name="T68" fmla="*/ 52 w 276"/>
              <a:gd name="T69" fmla="*/ 56 h 60"/>
              <a:gd name="T70" fmla="*/ 40 w 276"/>
              <a:gd name="T71" fmla="*/ 52 h 60"/>
              <a:gd name="T72" fmla="*/ 28 w 276"/>
              <a:gd name="T73" fmla="*/ 48 h 60"/>
              <a:gd name="T74" fmla="*/ 20 w 276"/>
              <a:gd name="T75" fmla="*/ 48 h 60"/>
              <a:gd name="T76" fmla="*/ 16 w 276"/>
              <a:gd name="T77" fmla="*/ 44 h 60"/>
              <a:gd name="T78" fmla="*/ 4 w 276"/>
              <a:gd name="T79" fmla="*/ 44 h 60"/>
              <a:gd name="T80" fmla="*/ 0 w 276"/>
              <a:gd name="T81" fmla="*/ 40 h 60"/>
              <a:gd name="T82" fmla="*/ 0 w 276"/>
              <a:gd name="T83" fmla="*/ 32 h 60"/>
              <a:gd name="T84" fmla="*/ 0 w 276"/>
              <a:gd name="T85" fmla="*/ 32 h 60"/>
              <a:gd name="T86" fmla="*/ 4 w 276"/>
              <a:gd name="T87" fmla="*/ 28 h 60"/>
              <a:gd name="T88" fmla="*/ 16 w 276"/>
              <a:gd name="T89" fmla="*/ 28 h 60"/>
              <a:gd name="T90" fmla="*/ 20 w 276"/>
              <a:gd name="T91" fmla="*/ 24 h 60"/>
              <a:gd name="T92" fmla="*/ 28 w 276"/>
              <a:gd name="T93" fmla="*/ 24 h 60"/>
              <a:gd name="T94" fmla="*/ 44 w 276"/>
              <a:gd name="T95" fmla="*/ 24 h 60"/>
              <a:gd name="T96" fmla="*/ 60 w 276"/>
              <a:gd name="T97" fmla="*/ 24 h 60"/>
              <a:gd name="T98" fmla="*/ 80 w 276"/>
              <a:gd name="T99" fmla="*/ 20 h 60"/>
              <a:gd name="T100" fmla="*/ 104 w 276"/>
              <a:gd name="T101" fmla="*/ 20 h 60"/>
              <a:gd name="T102" fmla="*/ 104 w 276"/>
              <a:gd name="T103" fmla="*/ 2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76" h="60">
                <a:moveTo>
                  <a:pt x="104" y="20"/>
                </a:moveTo>
                <a:lnTo>
                  <a:pt x="128" y="16"/>
                </a:lnTo>
                <a:lnTo>
                  <a:pt x="148" y="12"/>
                </a:lnTo>
                <a:lnTo>
                  <a:pt x="164" y="12"/>
                </a:lnTo>
                <a:lnTo>
                  <a:pt x="180" y="8"/>
                </a:lnTo>
                <a:lnTo>
                  <a:pt x="192" y="4"/>
                </a:lnTo>
                <a:lnTo>
                  <a:pt x="200" y="0"/>
                </a:lnTo>
                <a:lnTo>
                  <a:pt x="208" y="0"/>
                </a:lnTo>
                <a:lnTo>
                  <a:pt x="216" y="0"/>
                </a:lnTo>
                <a:lnTo>
                  <a:pt x="220" y="0"/>
                </a:lnTo>
                <a:lnTo>
                  <a:pt x="228" y="0"/>
                </a:lnTo>
                <a:lnTo>
                  <a:pt x="240" y="4"/>
                </a:lnTo>
                <a:lnTo>
                  <a:pt x="252" y="8"/>
                </a:lnTo>
                <a:lnTo>
                  <a:pt x="264" y="12"/>
                </a:lnTo>
                <a:lnTo>
                  <a:pt x="272" y="16"/>
                </a:lnTo>
                <a:lnTo>
                  <a:pt x="276" y="20"/>
                </a:lnTo>
                <a:lnTo>
                  <a:pt x="276" y="24"/>
                </a:lnTo>
                <a:lnTo>
                  <a:pt x="276" y="28"/>
                </a:lnTo>
                <a:lnTo>
                  <a:pt x="272" y="28"/>
                </a:lnTo>
                <a:lnTo>
                  <a:pt x="264" y="32"/>
                </a:lnTo>
                <a:lnTo>
                  <a:pt x="252" y="36"/>
                </a:lnTo>
                <a:lnTo>
                  <a:pt x="240" y="40"/>
                </a:lnTo>
                <a:lnTo>
                  <a:pt x="224" y="40"/>
                </a:lnTo>
                <a:lnTo>
                  <a:pt x="204" y="44"/>
                </a:lnTo>
                <a:lnTo>
                  <a:pt x="184" y="48"/>
                </a:lnTo>
                <a:lnTo>
                  <a:pt x="160" y="48"/>
                </a:lnTo>
                <a:lnTo>
                  <a:pt x="140" y="52"/>
                </a:lnTo>
                <a:lnTo>
                  <a:pt x="124" y="52"/>
                </a:lnTo>
                <a:lnTo>
                  <a:pt x="108" y="56"/>
                </a:lnTo>
                <a:lnTo>
                  <a:pt x="96" y="56"/>
                </a:lnTo>
                <a:lnTo>
                  <a:pt x="84" y="56"/>
                </a:lnTo>
                <a:lnTo>
                  <a:pt x="76" y="56"/>
                </a:lnTo>
                <a:lnTo>
                  <a:pt x="72" y="60"/>
                </a:lnTo>
                <a:lnTo>
                  <a:pt x="64" y="56"/>
                </a:lnTo>
                <a:lnTo>
                  <a:pt x="52" y="56"/>
                </a:lnTo>
                <a:lnTo>
                  <a:pt x="40" y="52"/>
                </a:lnTo>
                <a:lnTo>
                  <a:pt x="28" y="48"/>
                </a:lnTo>
                <a:lnTo>
                  <a:pt x="20" y="48"/>
                </a:lnTo>
                <a:lnTo>
                  <a:pt x="16" y="44"/>
                </a:lnTo>
                <a:lnTo>
                  <a:pt x="4" y="44"/>
                </a:lnTo>
                <a:lnTo>
                  <a:pt x="0" y="40"/>
                </a:lnTo>
                <a:lnTo>
                  <a:pt x="0" y="32"/>
                </a:lnTo>
                <a:lnTo>
                  <a:pt x="0" y="32"/>
                </a:lnTo>
                <a:lnTo>
                  <a:pt x="4" y="28"/>
                </a:lnTo>
                <a:lnTo>
                  <a:pt x="16" y="28"/>
                </a:lnTo>
                <a:lnTo>
                  <a:pt x="20" y="24"/>
                </a:lnTo>
                <a:lnTo>
                  <a:pt x="28" y="24"/>
                </a:lnTo>
                <a:lnTo>
                  <a:pt x="44" y="24"/>
                </a:lnTo>
                <a:lnTo>
                  <a:pt x="60" y="24"/>
                </a:lnTo>
                <a:lnTo>
                  <a:pt x="80" y="20"/>
                </a:lnTo>
                <a:lnTo>
                  <a:pt x="104" y="20"/>
                </a:lnTo>
                <a:lnTo>
                  <a:pt x="104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36">
            <a:extLst>
              <a:ext uri="{FF2B5EF4-FFF2-40B4-BE49-F238E27FC236}">
                <a16:creationId xmlns:a16="http://schemas.microsoft.com/office/drawing/2014/main" xmlns="" id="{265C3AE8-26ED-4EED-8518-80506ED715AB}"/>
              </a:ext>
            </a:extLst>
          </p:cNvPr>
          <p:cNvSpPr>
            <a:spLocks/>
          </p:cNvSpPr>
          <p:nvPr/>
        </p:nvSpPr>
        <p:spPr bwMode="auto">
          <a:xfrm>
            <a:off x="1712583" y="4463193"/>
            <a:ext cx="1443560" cy="399236"/>
          </a:xfrm>
          <a:custGeom>
            <a:avLst/>
            <a:gdLst>
              <a:gd name="T0" fmla="*/ 424 w 424"/>
              <a:gd name="T1" fmla="*/ 24 h 80"/>
              <a:gd name="T2" fmla="*/ 420 w 424"/>
              <a:gd name="T3" fmla="*/ 28 h 80"/>
              <a:gd name="T4" fmla="*/ 416 w 424"/>
              <a:gd name="T5" fmla="*/ 32 h 80"/>
              <a:gd name="T6" fmla="*/ 412 w 424"/>
              <a:gd name="T7" fmla="*/ 36 h 80"/>
              <a:gd name="T8" fmla="*/ 400 w 424"/>
              <a:gd name="T9" fmla="*/ 40 h 80"/>
              <a:gd name="T10" fmla="*/ 396 w 424"/>
              <a:gd name="T11" fmla="*/ 40 h 80"/>
              <a:gd name="T12" fmla="*/ 388 w 424"/>
              <a:gd name="T13" fmla="*/ 40 h 80"/>
              <a:gd name="T14" fmla="*/ 372 w 424"/>
              <a:gd name="T15" fmla="*/ 44 h 80"/>
              <a:gd name="T16" fmla="*/ 352 w 424"/>
              <a:gd name="T17" fmla="*/ 48 h 80"/>
              <a:gd name="T18" fmla="*/ 328 w 424"/>
              <a:gd name="T19" fmla="*/ 48 h 80"/>
              <a:gd name="T20" fmla="*/ 304 w 424"/>
              <a:gd name="T21" fmla="*/ 52 h 80"/>
              <a:gd name="T22" fmla="*/ 276 w 424"/>
              <a:gd name="T23" fmla="*/ 56 h 80"/>
              <a:gd name="T24" fmla="*/ 228 w 424"/>
              <a:gd name="T25" fmla="*/ 64 h 80"/>
              <a:gd name="T26" fmla="*/ 204 w 424"/>
              <a:gd name="T27" fmla="*/ 68 h 80"/>
              <a:gd name="T28" fmla="*/ 184 w 424"/>
              <a:gd name="T29" fmla="*/ 68 h 80"/>
              <a:gd name="T30" fmla="*/ 160 w 424"/>
              <a:gd name="T31" fmla="*/ 72 h 80"/>
              <a:gd name="T32" fmla="*/ 136 w 424"/>
              <a:gd name="T33" fmla="*/ 76 h 80"/>
              <a:gd name="T34" fmla="*/ 112 w 424"/>
              <a:gd name="T35" fmla="*/ 76 h 80"/>
              <a:gd name="T36" fmla="*/ 92 w 424"/>
              <a:gd name="T37" fmla="*/ 80 h 80"/>
              <a:gd name="T38" fmla="*/ 84 w 424"/>
              <a:gd name="T39" fmla="*/ 80 h 80"/>
              <a:gd name="T40" fmla="*/ 80 w 424"/>
              <a:gd name="T41" fmla="*/ 80 h 80"/>
              <a:gd name="T42" fmla="*/ 72 w 424"/>
              <a:gd name="T43" fmla="*/ 80 h 80"/>
              <a:gd name="T44" fmla="*/ 68 w 424"/>
              <a:gd name="T45" fmla="*/ 80 h 80"/>
              <a:gd name="T46" fmla="*/ 48 w 424"/>
              <a:gd name="T47" fmla="*/ 80 h 80"/>
              <a:gd name="T48" fmla="*/ 28 w 424"/>
              <a:gd name="T49" fmla="*/ 76 h 80"/>
              <a:gd name="T50" fmla="*/ 16 w 424"/>
              <a:gd name="T51" fmla="*/ 72 h 80"/>
              <a:gd name="T52" fmla="*/ 8 w 424"/>
              <a:gd name="T53" fmla="*/ 68 h 80"/>
              <a:gd name="T54" fmla="*/ 4 w 424"/>
              <a:gd name="T55" fmla="*/ 64 h 80"/>
              <a:gd name="T56" fmla="*/ 0 w 424"/>
              <a:gd name="T57" fmla="*/ 60 h 80"/>
              <a:gd name="T58" fmla="*/ 4 w 424"/>
              <a:gd name="T59" fmla="*/ 56 h 80"/>
              <a:gd name="T60" fmla="*/ 8 w 424"/>
              <a:gd name="T61" fmla="*/ 52 h 80"/>
              <a:gd name="T62" fmla="*/ 16 w 424"/>
              <a:gd name="T63" fmla="*/ 52 h 80"/>
              <a:gd name="T64" fmla="*/ 28 w 424"/>
              <a:gd name="T65" fmla="*/ 48 h 80"/>
              <a:gd name="T66" fmla="*/ 32 w 424"/>
              <a:gd name="T67" fmla="*/ 48 h 80"/>
              <a:gd name="T68" fmla="*/ 44 w 424"/>
              <a:gd name="T69" fmla="*/ 48 h 80"/>
              <a:gd name="T70" fmla="*/ 56 w 424"/>
              <a:gd name="T71" fmla="*/ 44 h 80"/>
              <a:gd name="T72" fmla="*/ 76 w 424"/>
              <a:gd name="T73" fmla="*/ 44 h 80"/>
              <a:gd name="T74" fmla="*/ 92 w 424"/>
              <a:gd name="T75" fmla="*/ 40 h 80"/>
              <a:gd name="T76" fmla="*/ 116 w 424"/>
              <a:gd name="T77" fmla="*/ 40 h 80"/>
              <a:gd name="T78" fmla="*/ 140 w 424"/>
              <a:gd name="T79" fmla="*/ 36 h 80"/>
              <a:gd name="T80" fmla="*/ 172 w 424"/>
              <a:gd name="T81" fmla="*/ 32 h 80"/>
              <a:gd name="T82" fmla="*/ 200 w 424"/>
              <a:gd name="T83" fmla="*/ 28 h 80"/>
              <a:gd name="T84" fmla="*/ 224 w 424"/>
              <a:gd name="T85" fmla="*/ 24 h 80"/>
              <a:gd name="T86" fmla="*/ 248 w 424"/>
              <a:gd name="T87" fmla="*/ 24 h 80"/>
              <a:gd name="T88" fmla="*/ 264 w 424"/>
              <a:gd name="T89" fmla="*/ 20 h 80"/>
              <a:gd name="T90" fmla="*/ 284 w 424"/>
              <a:gd name="T91" fmla="*/ 16 h 80"/>
              <a:gd name="T92" fmla="*/ 296 w 424"/>
              <a:gd name="T93" fmla="*/ 16 h 80"/>
              <a:gd name="T94" fmla="*/ 308 w 424"/>
              <a:gd name="T95" fmla="*/ 12 h 80"/>
              <a:gd name="T96" fmla="*/ 316 w 424"/>
              <a:gd name="T97" fmla="*/ 8 h 80"/>
              <a:gd name="T98" fmla="*/ 328 w 424"/>
              <a:gd name="T99" fmla="*/ 4 h 80"/>
              <a:gd name="T100" fmla="*/ 344 w 424"/>
              <a:gd name="T101" fmla="*/ 4 h 80"/>
              <a:gd name="T102" fmla="*/ 356 w 424"/>
              <a:gd name="T103" fmla="*/ 0 h 80"/>
              <a:gd name="T104" fmla="*/ 368 w 424"/>
              <a:gd name="T105" fmla="*/ 0 h 80"/>
              <a:gd name="T106" fmla="*/ 376 w 424"/>
              <a:gd name="T107" fmla="*/ 0 h 80"/>
              <a:gd name="T108" fmla="*/ 388 w 424"/>
              <a:gd name="T109" fmla="*/ 4 h 80"/>
              <a:gd name="T110" fmla="*/ 396 w 424"/>
              <a:gd name="T111" fmla="*/ 4 h 80"/>
              <a:gd name="T112" fmla="*/ 404 w 424"/>
              <a:gd name="T113" fmla="*/ 8 h 80"/>
              <a:gd name="T114" fmla="*/ 412 w 424"/>
              <a:gd name="T115" fmla="*/ 16 h 80"/>
              <a:gd name="T116" fmla="*/ 416 w 424"/>
              <a:gd name="T117" fmla="*/ 20 h 80"/>
              <a:gd name="T118" fmla="*/ 420 w 424"/>
              <a:gd name="T119" fmla="*/ 20 h 80"/>
              <a:gd name="T120" fmla="*/ 424 w 424"/>
              <a:gd name="T121" fmla="*/ 24 h 80"/>
              <a:gd name="T122" fmla="*/ 424 w 424"/>
              <a:gd name="T123" fmla="*/ 2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24" h="80">
                <a:moveTo>
                  <a:pt x="424" y="24"/>
                </a:moveTo>
                <a:lnTo>
                  <a:pt x="420" y="28"/>
                </a:lnTo>
                <a:lnTo>
                  <a:pt x="416" y="32"/>
                </a:lnTo>
                <a:lnTo>
                  <a:pt x="412" y="36"/>
                </a:lnTo>
                <a:lnTo>
                  <a:pt x="400" y="40"/>
                </a:lnTo>
                <a:lnTo>
                  <a:pt x="396" y="40"/>
                </a:lnTo>
                <a:lnTo>
                  <a:pt x="388" y="40"/>
                </a:lnTo>
                <a:lnTo>
                  <a:pt x="372" y="44"/>
                </a:lnTo>
                <a:lnTo>
                  <a:pt x="352" y="48"/>
                </a:lnTo>
                <a:lnTo>
                  <a:pt x="328" y="48"/>
                </a:lnTo>
                <a:lnTo>
                  <a:pt x="304" y="52"/>
                </a:lnTo>
                <a:lnTo>
                  <a:pt x="276" y="56"/>
                </a:lnTo>
                <a:lnTo>
                  <a:pt x="228" y="64"/>
                </a:lnTo>
                <a:lnTo>
                  <a:pt x="204" y="68"/>
                </a:lnTo>
                <a:lnTo>
                  <a:pt x="184" y="68"/>
                </a:lnTo>
                <a:lnTo>
                  <a:pt x="160" y="72"/>
                </a:lnTo>
                <a:lnTo>
                  <a:pt x="136" y="76"/>
                </a:lnTo>
                <a:lnTo>
                  <a:pt x="112" y="76"/>
                </a:lnTo>
                <a:lnTo>
                  <a:pt x="92" y="80"/>
                </a:lnTo>
                <a:lnTo>
                  <a:pt x="84" y="80"/>
                </a:lnTo>
                <a:lnTo>
                  <a:pt x="80" y="80"/>
                </a:lnTo>
                <a:lnTo>
                  <a:pt x="72" y="80"/>
                </a:lnTo>
                <a:lnTo>
                  <a:pt x="68" y="80"/>
                </a:lnTo>
                <a:lnTo>
                  <a:pt x="48" y="80"/>
                </a:lnTo>
                <a:lnTo>
                  <a:pt x="28" y="76"/>
                </a:lnTo>
                <a:lnTo>
                  <a:pt x="16" y="72"/>
                </a:lnTo>
                <a:lnTo>
                  <a:pt x="8" y="68"/>
                </a:lnTo>
                <a:lnTo>
                  <a:pt x="4" y="64"/>
                </a:lnTo>
                <a:lnTo>
                  <a:pt x="0" y="60"/>
                </a:lnTo>
                <a:lnTo>
                  <a:pt x="4" y="56"/>
                </a:lnTo>
                <a:lnTo>
                  <a:pt x="8" y="52"/>
                </a:lnTo>
                <a:lnTo>
                  <a:pt x="16" y="52"/>
                </a:lnTo>
                <a:lnTo>
                  <a:pt x="28" y="48"/>
                </a:lnTo>
                <a:lnTo>
                  <a:pt x="32" y="48"/>
                </a:lnTo>
                <a:lnTo>
                  <a:pt x="44" y="48"/>
                </a:lnTo>
                <a:lnTo>
                  <a:pt x="56" y="44"/>
                </a:lnTo>
                <a:lnTo>
                  <a:pt x="76" y="44"/>
                </a:lnTo>
                <a:lnTo>
                  <a:pt x="92" y="40"/>
                </a:lnTo>
                <a:lnTo>
                  <a:pt x="116" y="40"/>
                </a:lnTo>
                <a:lnTo>
                  <a:pt x="140" y="36"/>
                </a:lnTo>
                <a:lnTo>
                  <a:pt x="172" y="32"/>
                </a:lnTo>
                <a:lnTo>
                  <a:pt x="200" y="28"/>
                </a:lnTo>
                <a:lnTo>
                  <a:pt x="224" y="24"/>
                </a:lnTo>
                <a:lnTo>
                  <a:pt x="248" y="24"/>
                </a:lnTo>
                <a:lnTo>
                  <a:pt x="264" y="20"/>
                </a:lnTo>
                <a:lnTo>
                  <a:pt x="284" y="16"/>
                </a:lnTo>
                <a:lnTo>
                  <a:pt x="296" y="16"/>
                </a:lnTo>
                <a:lnTo>
                  <a:pt x="308" y="12"/>
                </a:lnTo>
                <a:lnTo>
                  <a:pt x="316" y="8"/>
                </a:lnTo>
                <a:lnTo>
                  <a:pt x="328" y="4"/>
                </a:lnTo>
                <a:lnTo>
                  <a:pt x="344" y="4"/>
                </a:lnTo>
                <a:lnTo>
                  <a:pt x="356" y="0"/>
                </a:lnTo>
                <a:lnTo>
                  <a:pt x="368" y="0"/>
                </a:lnTo>
                <a:lnTo>
                  <a:pt x="376" y="0"/>
                </a:lnTo>
                <a:lnTo>
                  <a:pt x="388" y="4"/>
                </a:lnTo>
                <a:lnTo>
                  <a:pt x="396" y="4"/>
                </a:lnTo>
                <a:lnTo>
                  <a:pt x="404" y="8"/>
                </a:lnTo>
                <a:lnTo>
                  <a:pt x="412" y="16"/>
                </a:lnTo>
                <a:lnTo>
                  <a:pt x="416" y="20"/>
                </a:lnTo>
                <a:lnTo>
                  <a:pt x="420" y="20"/>
                </a:lnTo>
                <a:lnTo>
                  <a:pt x="424" y="24"/>
                </a:lnTo>
                <a:lnTo>
                  <a:pt x="42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37">
            <a:extLst>
              <a:ext uri="{FF2B5EF4-FFF2-40B4-BE49-F238E27FC236}">
                <a16:creationId xmlns:a16="http://schemas.microsoft.com/office/drawing/2014/main" xmlns="" id="{592B95E2-0778-436C-80FD-88D51CEBC36F}"/>
              </a:ext>
            </a:extLst>
          </p:cNvPr>
          <p:cNvSpPr>
            <a:spLocks/>
          </p:cNvSpPr>
          <p:nvPr/>
        </p:nvSpPr>
        <p:spPr bwMode="auto">
          <a:xfrm>
            <a:off x="2257323" y="3944187"/>
            <a:ext cx="285988" cy="2634955"/>
          </a:xfrm>
          <a:custGeom>
            <a:avLst/>
            <a:gdLst>
              <a:gd name="T0" fmla="*/ 16 w 84"/>
              <a:gd name="T1" fmla="*/ 0 h 528"/>
              <a:gd name="T2" fmla="*/ 40 w 84"/>
              <a:gd name="T3" fmla="*/ 4 h 528"/>
              <a:gd name="T4" fmla="*/ 60 w 84"/>
              <a:gd name="T5" fmla="*/ 8 h 528"/>
              <a:gd name="T6" fmla="*/ 72 w 84"/>
              <a:gd name="T7" fmla="*/ 12 h 528"/>
              <a:gd name="T8" fmla="*/ 80 w 84"/>
              <a:gd name="T9" fmla="*/ 20 h 528"/>
              <a:gd name="T10" fmla="*/ 84 w 84"/>
              <a:gd name="T11" fmla="*/ 24 h 528"/>
              <a:gd name="T12" fmla="*/ 84 w 84"/>
              <a:gd name="T13" fmla="*/ 36 h 528"/>
              <a:gd name="T14" fmla="*/ 76 w 84"/>
              <a:gd name="T15" fmla="*/ 64 h 528"/>
              <a:gd name="T16" fmla="*/ 76 w 84"/>
              <a:gd name="T17" fmla="*/ 88 h 528"/>
              <a:gd name="T18" fmla="*/ 72 w 84"/>
              <a:gd name="T19" fmla="*/ 100 h 528"/>
              <a:gd name="T20" fmla="*/ 72 w 84"/>
              <a:gd name="T21" fmla="*/ 116 h 528"/>
              <a:gd name="T22" fmla="*/ 72 w 84"/>
              <a:gd name="T23" fmla="*/ 132 h 528"/>
              <a:gd name="T24" fmla="*/ 72 w 84"/>
              <a:gd name="T25" fmla="*/ 156 h 528"/>
              <a:gd name="T26" fmla="*/ 72 w 84"/>
              <a:gd name="T27" fmla="*/ 184 h 528"/>
              <a:gd name="T28" fmla="*/ 72 w 84"/>
              <a:gd name="T29" fmla="*/ 216 h 528"/>
              <a:gd name="T30" fmla="*/ 72 w 84"/>
              <a:gd name="T31" fmla="*/ 252 h 528"/>
              <a:gd name="T32" fmla="*/ 72 w 84"/>
              <a:gd name="T33" fmla="*/ 288 h 528"/>
              <a:gd name="T34" fmla="*/ 72 w 84"/>
              <a:gd name="T35" fmla="*/ 324 h 528"/>
              <a:gd name="T36" fmla="*/ 68 w 84"/>
              <a:gd name="T37" fmla="*/ 356 h 528"/>
              <a:gd name="T38" fmla="*/ 68 w 84"/>
              <a:gd name="T39" fmla="*/ 384 h 528"/>
              <a:gd name="T40" fmla="*/ 68 w 84"/>
              <a:gd name="T41" fmla="*/ 408 h 528"/>
              <a:gd name="T42" fmla="*/ 68 w 84"/>
              <a:gd name="T43" fmla="*/ 424 h 528"/>
              <a:gd name="T44" fmla="*/ 68 w 84"/>
              <a:gd name="T45" fmla="*/ 440 h 528"/>
              <a:gd name="T46" fmla="*/ 68 w 84"/>
              <a:gd name="T47" fmla="*/ 448 h 528"/>
              <a:gd name="T48" fmla="*/ 68 w 84"/>
              <a:gd name="T49" fmla="*/ 460 h 528"/>
              <a:gd name="T50" fmla="*/ 64 w 84"/>
              <a:gd name="T51" fmla="*/ 484 h 528"/>
              <a:gd name="T52" fmla="*/ 60 w 84"/>
              <a:gd name="T53" fmla="*/ 512 h 528"/>
              <a:gd name="T54" fmla="*/ 48 w 84"/>
              <a:gd name="T55" fmla="*/ 524 h 528"/>
              <a:gd name="T56" fmla="*/ 36 w 84"/>
              <a:gd name="T57" fmla="*/ 524 h 528"/>
              <a:gd name="T58" fmla="*/ 24 w 84"/>
              <a:gd name="T59" fmla="*/ 508 h 528"/>
              <a:gd name="T60" fmla="*/ 16 w 84"/>
              <a:gd name="T61" fmla="*/ 496 h 528"/>
              <a:gd name="T62" fmla="*/ 8 w 84"/>
              <a:gd name="T63" fmla="*/ 472 h 528"/>
              <a:gd name="T64" fmla="*/ 8 w 84"/>
              <a:gd name="T65" fmla="*/ 456 h 528"/>
              <a:gd name="T66" fmla="*/ 8 w 84"/>
              <a:gd name="T67" fmla="*/ 452 h 528"/>
              <a:gd name="T68" fmla="*/ 8 w 84"/>
              <a:gd name="T69" fmla="*/ 436 h 528"/>
              <a:gd name="T70" fmla="*/ 12 w 84"/>
              <a:gd name="T71" fmla="*/ 412 h 528"/>
              <a:gd name="T72" fmla="*/ 16 w 84"/>
              <a:gd name="T73" fmla="*/ 380 h 528"/>
              <a:gd name="T74" fmla="*/ 20 w 84"/>
              <a:gd name="T75" fmla="*/ 304 h 528"/>
              <a:gd name="T76" fmla="*/ 20 w 84"/>
              <a:gd name="T77" fmla="*/ 220 h 528"/>
              <a:gd name="T78" fmla="*/ 16 w 84"/>
              <a:gd name="T79" fmla="*/ 176 h 528"/>
              <a:gd name="T80" fmla="*/ 16 w 84"/>
              <a:gd name="T81" fmla="*/ 136 h 528"/>
              <a:gd name="T82" fmla="*/ 16 w 84"/>
              <a:gd name="T83" fmla="*/ 104 h 528"/>
              <a:gd name="T84" fmla="*/ 16 w 84"/>
              <a:gd name="T85" fmla="*/ 76 h 528"/>
              <a:gd name="T86" fmla="*/ 16 w 84"/>
              <a:gd name="T87" fmla="*/ 48 h 528"/>
              <a:gd name="T88" fmla="*/ 12 w 84"/>
              <a:gd name="T89" fmla="*/ 36 h 528"/>
              <a:gd name="T90" fmla="*/ 8 w 84"/>
              <a:gd name="T91" fmla="*/ 24 h 528"/>
              <a:gd name="T92" fmla="*/ 0 w 84"/>
              <a:gd name="T93" fmla="*/ 20 h 528"/>
              <a:gd name="T94" fmla="*/ 0 w 84"/>
              <a:gd name="T95" fmla="*/ 12 h 528"/>
              <a:gd name="T96" fmla="*/ 8 w 84"/>
              <a:gd name="T97" fmla="*/ 4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4" h="528">
                <a:moveTo>
                  <a:pt x="8" y="4"/>
                </a:moveTo>
                <a:lnTo>
                  <a:pt x="16" y="0"/>
                </a:lnTo>
                <a:lnTo>
                  <a:pt x="28" y="0"/>
                </a:lnTo>
                <a:lnTo>
                  <a:pt x="40" y="4"/>
                </a:lnTo>
                <a:lnTo>
                  <a:pt x="56" y="8"/>
                </a:lnTo>
                <a:lnTo>
                  <a:pt x="60" y="8"/>
                </a:lnTo>
                <a:lnTo>
                  <a:pt x="68" y="12"/>
                </a:lnTo>
                <a:lnTo>
                  <a:pt x="72" y="12"/>
                </a:lnTo>
                <a:lnTo>
                  <a:pt x="76" y="16"/>
                </a:lnTo>
                <a:lnTo>
                  <a:pt x="80" y="20"/>
                </a:lnTo>
                <a:lnTo>
                  <a:pt x="84" y="20"/>
                </a:lnTo>
                <a:lnTo>
                  <a:pt x="84" y="24"/>
                </a:lnTo>
                <a:lnTo>
                  <a:pt x="84" y="32"/>
                </a:lnTo>
                <a:lnTo>
                  <a:pt x="84" y="36"/>
                </a:lnTo>
                <a:lnTo>
                  <a:pt x="80" y="44"/>
                </a:lnTo>
                <a:lnTo>
                  <a:pt x="76" y="64"/>
                </a:lnTo>
                <a:lnTo>
                  <a:pt x="76" y="84"/>
                </a:lnTo>
                <a:lnTo>
                  <a:pt x="76" y="88"/>
                </a:lnTo>
                <a:lnTo>
                  <a:pt x="72" y="92"/>
                </a:lnTo>
                <a:lnTo>
                  <a:pt x="72" y="100"/>
                </a:lnTo>
                <a:lnTo>
                  <a:pt x="72" y="108"/>
                </a:lnTo>
                <a:lnTo>
                  <a:pt x="72" y="116"/>
                </a:lnTo>
                <a:lnTo>
                  <a:pt x="72" y="124"/>
                </a:lnTo>
                <a:lnTo>
                  <a:pt x="72" y="132"/>
                </a:lnTo>
                <a:lnTo>
                  <a:pt x="72" y="144"/>
                </a:lnTo>
                <a:lnTo>
                  <a:pt x="72" y="156"/>
                </a:lnTo>
                <a:lnTo>
                  <a:pt x="72" y="168"/>
                </a:lnTo>
                <a:lnTo>
                  <a:pt x="72" y="184"/>
                </a:lnTo>
                <a:lnTo>
                  <a:pt x="72" y="200"/>
                </a:lnTo>
                <a:lnTo>
                  <a:pt x="72" y="216"/>
                </a:lnTo>
                <a:lnTo>
                  <a:pt x="72" y="232"/>
                </a:lnTo>
                <a:lnTo>
                  <a:pt x="72" y="252"/>
                </a:lnTo>
                <a:lnTo>
                  <a:pt x="72" y="268"/>
                </a:lnTo>
                <a:lnTo>
                  <a:pt x="72" y="288"/>
                </a:lnTo>
                <a:lnTo>
                  <a:pt x="72" y="308"/>
                </a:lnTo>
                <a:lnTo>
                  <a:pt x="72" y="324"/>
                </a:lnTo>
                <a:lnTo>
                  <a:pt x="72" y="340"/>
                </a:lnTo>
                <a:lnTo>
                  <a:pt x="68" y="356"/>
                </a:lnTo>
                <a:lnTo>
                  <a:pt x="68" y="372"/>
                </a:lnTo>
                <a:lnTo>
                  <a:pt x="68" y="384"/>
                </a:lnTo>
                <a:lnTo>
                  <a:pt x="68" y="396"/>
                </a:lnTo>
                <a:lnTo>
                  <a:pt x="68" y="408"/>
                </a:lnTo>
                <a:lnTo>
                  <a:pt x="68" y="416"/>
                </a:lnTo>
                <a:lnTo>
                  <a:pt x="68" y="424"/>
                </a:lnTo>
                <a:lnTo>
                  <a:pt x="68" y="432"/>
                </a:lnTo>
                <a:lnTo>
                  <a:pt x="68" y="440"/>
                </a:lnTo>
                <a:lnTo>
                  <a:pt x="68" y="444"/>
                </a:lnTo>
                <a:lnTo>
                  <a:pt x="68" y="448"/>
                </a:lnTo>
                <a:lnTo>
                  <a:pt x="68" y="452"/>
                </a:lnTo>
                <a:lnTo>
                  <a:pt x="68" y="460"/>
                </a:lnTo>
                <a:lnTo>
                  <a:pt x="68" y="472"/>
                </a:lnTo>
                <a:lnTo>
                  <a:pt x="64" y="484"/>
                </a:lnTo>
                <a:lnTo>
                  <a:pt x="64" y="500"/>
                </a:lnTo>
                <a:lnTo>
                  <a:pt x="60" y="512"/>
                </a:lnTo>
                <a:lnTo>
                  <a:pt x="56" y="520"/>
                </a:lnTo>
                <a:lnTo>
                  <a:pt x="48" y="524"/>
                </a:lnTo>
                <a:lnTo>
                  <a:pt x="44" y="528"/>
                </a:lnTo>
                <a:lnTo>
                  <a:pt x="36" y="524"/>
                </a:lnTo>
                <a:lnTo>
                  <a:pt x="28" y="520"/>
                </a:lnTo>
                <a:lnTo>
                  <a:pt x="24" y="508"/>
                </a:lnTo>
                <a:lnTo>
                  <a:pt x="20" y="504"/>
                </a:lnTo>
                <a:lnTo>
                  <a:pt x="16" y="496"/>
                </a:lnTo>
                <a:lnTo>
                  <a:pt x="12" y="484"/>
                </a:lnTo>
                <a:lnTo>
                  <a:pt x="8" y="472"/>
                </a:lnTo>
                <a:lnTo>
                  <a:pt x="8" y="464"/>
                </a:lnTo>
                <a:lnTo>
                  <a:pt x="8" y="456"/>
                </a:lnTo>
                <a:lnTo>
                  <a:pt x="8" y="456"/>
                </a:lnTo>
                <a:lnTo>
                  <a:pt x="8" y="452"/>
                </a:lnTo>
                <a:lnTo>
                  <a:pt x="8" y="444"/>
                </a:lnTo>
                <a:lnTo>
                  <a:pt x="8" y="436"/>
                </a:lnTo>
                <a:lnTo>
                  <a:pt x="12" y="424"/>
                </a:lnTo>
                <a:lnTo>
                  <a:pt x="12" y="412"/>
                </a:lnTo>
                <a:lnTo>
                  <a:pt x="16" y="400"/>
                </a:lnTo>
                <a:lnTo>
                  <a:pt x="16" y="380"/>
                </a:lnTo>
                <a:lnTo>
                  <a:pt x="20" y="344"/>
                </a:lnTo>
                <a:lnTo>
                  <a:pt x="20" y="304"/>
                </a:lnTo>
                <a:lnTo>
                  <a:pt x="20" y="264"/>
                </a:lnTo>
                <a:lnTo>
                  <a:pt x="20" y="220"/>
                </a:lnTo>
                <a:lnTo>
                  <a:pt x="20" y="196"/>
                </a:lnTo>
                <a:lnTo>
                  <a:pt x="16" y="176"/>
                </a:lnTo>
                <a:lnTo>
                  <a:pt x="16" y="156"/>
                </a:lnTo>
                <a:lnTo>
                  <a:pt x="16" y="136"/>
                </a:lnTo>
                <a:lnTo>
                  <a:pt x="16" y="120"/>
                </a:lnTo>
                <a:lnTo>
                  <a:pt x="16" y="104"/>
                </a:lnTo>
                <a:lnTo>
                  <a:pt x="16" y="92"/>
                </a:lnTo>
                <a:lnTo>
                  <a:pt x="16" y="76"/>
                </a:lnTo>
                <a:lnTo>
                  <a:pt x="16" y="56"/>
                </a:lnTo>
                <a:lnTo>
                  <a:pt x="16" y="48"/>
                </a:lnTo>
                <a:lnTo>
                  <a:pt x="12" y="40"/>
                </a:lnTo>
                <a:lnTo>
                  <a:pt x="12" y="36"/>
                </a:lnTo>
                <a:lnTo>
                  <a:pt x="8" y="28"/>
                </a:lnTo>
                <a:lnTo>
                  <a:pt x="8" y="24"/>
                </a:lnTo>
                <a:lnTo>
                  <a:pt x="4" y="20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8" y="4"/>
                </a:lnTo>
                <a:lnTo>
                  <a:pt x="8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38">
            <a:extLst>
              <a:ext uri="{FF2B5EF4-FFF2-40B4-BE49-F238E27FC236}">
                <a16:creationId xmlns:a16="http://schemas.microsoft.com/office/drawing/2014/main" xmlns="" id="{4B397AA5-F52A-4A76-926F-04AEA67A4436}"/>
              </a:ext>
            </a:extLst>
          </p:cNvPr>
          <p:cNvSpPr>
            <a:spLocks/>
          </p:cNvSpPr>
          <p:nvPr/>
        </p:nvSpPr>
        <p:spPr bwMode="auto">
          <a:xfrm>
            <a:off x="1385740" y="4702735"/>
            <a:ext cx="1021387" cy="1377363"/>
          </a:xfrm>
          <a:custGeom>
            <a:avLst/>
            <a:gdLst>
              <a:gd name="T0" fmla="*/ 236 w 300"/>
              <a:gd name="T1" fmla="*/ 112 h 276"/>
              <a:gd name="T2" fmla="*/ 216 w 300"/>
              <a:gd name="T3" fmla="*/ 136 h 276"/>
              <a:gd name="T4" fmla="*/ 192 w 300"/>
              <a:gd name="T5" fmla="*/ 156 h 276"/>
              <a:gd name="T6" fmla="*/ 168 w 300"/>
              <a:gd name="T7" fmla="*/ 176 h 276"/>
              <a:gd name="T8" fmla="*/ 144 w 300"/>
              <a:gd name="T9" fmla="*/ 196 h 276"/>
              <a:gd name="T10" fmla="*/ 116 w 300"/>
              <a:gd name="T11" fmla="*/ 212 h 276"/>
              <a:gd name="T12" fmla="*/ 92 w 300"/>
              <a:gd name="T13" fmla="*/ 228 h 276"/>
              <a:gd name="T14" fmla="*/ 68 w 300"/>
              <a:gd name="T15" fmla="*/ 244 h 276"/>
              <a:gd name="T16" fmla="*/ 48 w 300"/>
              <a:gd name="T17" fmla="*/ 256 h 276"/>
              <a:gd name="T18" fmla="*/ 36 w 300"/>
              <a:gd name="T19" fmla="*/ 260 h 276"/>
              <a:gd name="T20" fmla="*/ 24 w 300"/>
              <a:gd name="T21" fmla="*/ 264 h 276"/>
              <a:gd name="T22" fmla="*/ 16 w 300"/>
              <a:gd name="T23" fmla="*/ 268 h 276"/>
              <a:gd name="T24" fmla="*/ 12 w 300"/>
              <a:gd name="T25" fmla="*/ 268 h 276"/>
              <a:gd name="T26" fmla="*/ 4 w 300"/>
              <a:gd name="T27" fmla="*/ 272 h 276"/>
              <a:gd name="T28" fmla="*/ 4 w 300"/>
              <a:gd name="T29" fmla="*/ 272 h 276"/>
              <a:gd name="T30" fmla="*/ 0 w 300"/>
              <a:gd name="T31" fmla="*/ 276 h 276"/>
              <a:gd name="T32" fmla="*/ 0 w 300"/>
              <a:gd name="T33" fmla="*/ 276 h 276"/>
              <a:gd name="T34" fmla="*/ 0 w 300"/>
              <a:gd name="T35" fmla="*/ 276 h 276"/>
              <a:gd name="T36" fmla="*/ 4 w 300"/>
              <a:gd name="T37" fmla="*/ 272 h 276"/>
              <a:gd name="T38" fmla="*/ 12 w 300"/>
              <a:gd name="T39" fmla="*/ 268 h 276"/>
              <a:gd name="T40" fmla="*/ 20 w 300"/>
              <a:gd name="T41" fmla="*/ 264 h 276"/>
              <a:gd name="T42" fmla="*/ 32 w 300"/>
              <a:gd name="T43" fmla="*/ 256 h 276"/>
              <a:gd name="T44" fmla="*/ 44 w 300"/>
              <a:gd name="T45" fmla="*/ 248 h 276"/>
              <a:gd name="T46" fmla="*/ 60 w 300"/>
              <a:gd name="T47" fmla="*/ 240 h 276"/>
              <a:gd name="T48" fmla="*/ 80 w 300"/>
              <a:gd name="T49" fmla="*/ 228 h 276"/>
              <a:gd name="T50" fmla="*/ 116 w 300"/>
              <a:gd name="T51" fmla="*/ 200 h 276"/>
              <a:gd name="T52" fmla="*/ 148 w 300"/>
              <a:gd name="T53" fmla="*/ 176 h 276"/>
              <a:gd name="T54" fmla="*/ 180 w 300"/>
              <a:gd name="T55" fmla="*/ 148 h 276"/>
              <a:gd name="T56" fmla="*/ 204 w 300"/>
              <a:gd name="T57" fmla="*/ 120 h 276"/>
              <a:gd name="T58" fmla="*/ 228 w 300"/>
              <a:gd name="T59" fmla="*/ 92 h 276"/>
              <a:gd name="T60" fmla="*/ 248 w 300"/>
              <a:gd name="T61" fmla="*/ 60 h 276"/>
              <a:gd name="T62" fmla="*/ 264 w 300"/>
              <a:gd name="T63" fmla="*/ 32 h 276"/>
              <a:gd name="T64" fmla="*/ 280 w 300"/>
              <a:gd name="T65" fmla="*/ 0 h 276"/>
              <a:gd name="T66" fmla="*/ 300 w 300"/>
              <a:gd name="T67" fmla="*/ 20 h 276"/>
              <a:gd name="T68" fmla="*/ 288 w 300"/>
              <a:gd name="T69" fmla="*/ 44 h 276"/>
              <a:gd name="T70" fmla="*/ 272 w 300"/>
              <a:gd name="T71" fmla="*/ 68 h 276"/>
              <a:gd name="T72" fmla="*/ 256 w 300"/>
              <a:gd name="T73" fmla="*/ 92 h 276"/>
              <a:gd name="T74" fmla="*/ 236 w 300"/>
              <a:gd name="T75" fmla="*/ 112 h 276"/>
              <a:gd name="T76" fmla="*/ 236 w 300"/>
              <a:gd name="T77" fmla="*/ 112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00" h="276">
                <a:moveTo>
                  <a:pt x="236" y="112"/>
                </a:moveTo>
                <a:lnTo>
                  <a:pt x="216" y="136"/>
                </a:lnTo>
                <a:lnTo>
                  <a:pt x="192" y="156"/>
                </a:lnTo>
                <a:lnTo>
                  <a:pt x="168" y="176"/>
                </a:lnTo>
                <a:lnTo>
                  <a:pt x="144" y="196"/>
                </a:lnTo>
                <a:lnTo>
                  <a:pt x="116" y="212"/>
                </a:lnTo>
                <a:lnTo>
                  <a:pt x="92" y="228"/>
                </a:lnTo>
                <a:lnTo>
                  <a:pt x="68" y="244"/>
                </a:lnTo>
                <a:lnTo>
                  <a:pt x="48" y="256"/>
                </a:lnTo>
                <a:lnTo>
                  <a:pt x="36" y="260"/>
                </a:lnTo>
                <a:lnTo>
                  <a:pt x="24" y="264"/>
                </a:lnTo>
                <a:lnTo>
                  <a:pt x="16" y="268"/>
                </a:lnTo>
                <a:lnTo>
                  <a:pt x="12" y="268"/>
                </a:lnTo>
                <a:lnTo>
                  <a:pt x="4" y="272"/>
                </a:lnTo>
                <a:lnTo>
                  <a:pt x="4" y="272"/>
                </a:lnTo>
                <a:lnTo>
                  <a:pt x="0" y="276"/>
                </a:lnTo>
                <a:lnTo>
                  <a:pt x="0" y="276"/>
                </a:lnTo>
                <a:lnTo>
                  <a:pt x="0" y="276"/>
                </a:lnTo>
                <a:lnTo>
                  <a:pt x="4" y="272"/>
                </a:lnTo>
                <a:lnTo>
                  <a:pt x="12" y="268"/>
                </a:lnTo>
                <a:lnTo>
                  <a:pt x="20" y="264"/>
                </a:lnTo>
                <a:lnTo>
                  <a:pt x="32" y="256"/>
                </a:lnTo>
                <a:lnTo>
                  <a:pt x="44" y="248"/>
                </a:lnTo>
                <a:lnTo>
                  <a:pt x="60" y="240"/>
                </a:lnTo>
                <a:lnTo>
                  <a:pt x="80" y="228"/>
                </a:lnTo>
                <a:lnTo>
                  <a:pt x="116" y="200"/>
                </a:lnTo>
                <a:lnTo>
                  <a:pt x="148" y="176"/>
                </a:lnTo>
                <a:lnTo>
                  <a:pt x="180" y="148"/>
                </a:lnTo>
                <a:lnTo>
                  <a:pt x="204" y="120"/>
                </a:lnTo>
                <a:lnTo>
                  <a:pt x="228" y="92"/>
                </a:lnTo>
                <a:lnTo>
                  <a:pt x="248" y="60"/>
                </a:lnTo>
                <a:lnTo>
                  <a:pt x="264" y="32"/>
                </a:lnTo>
                <a:lnTo>
                  <a:pt x="280" y="0"/>
                </a:lnTo>
                <a:lnTo>
                  <a:pt x="300" y="20"/>
                </a:lnTo>
                <a:lnTo>
                  <a:pt x="288" y="44"/>
                </a:lnTo>
                <a:lnTo>
                  <a:pt x="272" y="68"/>
                </a:lnTo>
                <a:lnTo>
                  <a:pt x="256" y="92"/>
                </a:lnTo>
                <a:lnTo>
                  <a:pt x="236" y="112"/>
                </a:lnTo>
                <a:lnTo>
                  <a:pt x="236" y="1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39">
            <a:extLst>
              <a:ext uri="{FF2B5EF4-FFF2-40B4-BE49-F238E27FC236}">
                <a16:creationId xmlns:a16="http://schemas.microsoft.com/office/drawing/2014/main" xmlns="" id="{82DCE52D-5E20-40DC-817C-54CE631B4328}"/>
              </a:ext>
            </a:extLst>
          </p:cNvPr>
          <p:cNvSpPr>
            <a:spLocks/>
          </p:cNvSpPr>
          <p:nvPr/>
        </p:nvSpPr>
        <p:spPr bwMode="auto">
          <a:xfrm>
            <a:off x="2379889" y="4762620"/>
            <a:ext cx="1402705" cy="1157783"/>
          </a:xfrm>
          <a:custGeom>
            <a:avLst/>
            <a:gdLst>
              <a:gd name="T0" fmla="*/ 412 w 412"/>
              <a:gd name="T1" fmla="*/ 216 h 232"/>
              <a:gd name="T2" fmla="*/ 412 w 412"/>
              <a:gd name="T3" fmla="*/ 220 h 232"/>
              <a:gd name="T4" fmla="*/ 408 w 412"/>
              <a:gd name="T5" fmla="*/ 220 h 232"/>
              <a:gd name="T6" fmla="*/ 404 w 412"/>
              <a:gd name="T7" fmla="*/ 224 h 232"/>
              <a:gd name="T8" fmla="*/ 400 w 412"/>
              <a:gd name="T9" fmla="*/ 224 h 232"/>
              <a:gd name="T10" fmla="*/ 396 w 412"/>
              <a:gd name="T11" fmla="*/ 228 h 232"/>
              <a:gd name="T12" fmla="*/ 388 w 412"/>
              <a:gd name="T13" fmla="*/ 228 h 232"/>
              <a:gd name="T14" fmla="*/ 384 w 412"/>
              <a:gd name="T15" fmla="*/ 228 h 232"/>
              <a:gd name="T16" fmla="*/ 372 w 412"/>
              <a:gd name="T17" fmla="*/ 228 h 232"/>
              <a:gd name="T18" fmla="*/ 356 w 412"/>
              <a:gd name="T19" fmla="*/ 232 h 232"/>
              <a:gd name="T20" fmla="*/ 336 w 412"/>
              <a:gd name="T21" fmla="*/ 232 h 232"/>
              <a:gd name="T22" fmla="*/ 320 w 412"/>
              <a:gd name="T23" fmla="*/ 232 h 232"/>
              <a:gd name="T24" fmla="*/ 304 w 412"/>
              <a:gd name="T25" fmla="*/ 232 h 232"/>
              <a:gd name="T26" fmla="*/ 292 w 412"/>
              <a:gd name="T27" fmla="*/ 232 h 232"/>
              <a:gd name="T28" fmla="*/ 276 w 412"/>
              <a:gd name="T29" fmla="*/ 232 h 232"/>
              <a:gd name="T30" fmla="*/ 248 w 412"/>
              <a:gd name="T31" fmla="*/ 228 h 232"/>
              <a:gd name="T32" fmla="*/ 240 w 412"/>
              <a:gd name="T33" fmla="*/ 228 h 232"/>
              <a:gd name="T34" fmla="*/ 232 w 412"/>
              <a:gd name="T35" fmla="*/ 224 h 232"/>
              <a:gd name="T36" fmla="*/ 224 w 412"/>
              <a:gd name="T37" fmla="*/ 220 h 232"/>
              <a:gd name="T38" fmla="*/ 216 w 412"/>
              <a:gd name="T39" fmla="*/ 212 h 232"/>
              <a:gd name="T40" fmla="*/ 204 w 412"/>
              <a:gd name="T41" fmla="*/ 208 h 232"/>
              <a:gd name="T42" fmla="*/ 192 w 412"/>
              <a:gd name="T43" fmla="*/ 196 h 232"/>
              <a:gd name="T44" fmla="*/ 180 w 412"/>
              <a:gd name="T45" fmla="*/ 188 h 232"/>
              <a:gd name="T46" fmla="*/ 168 w 412"/>
              <a:gd name="T47" fmla="*/ 176 h 232"/>
              <a:gd name="T48" fmla="*/ 152 w 412"/>
              <a:gd name="T49" fmla="*/ 164 h 232"/>
              <a:gd name="T50" fmla="*/ 136 w 412"/>
              <a:gd name="T51" fmla="*/ 148 h 232"/>
              <a:gd name="T52" fmla="*/ 116 w 412"/>
              <a:gd name="T53" fmla="*/ 132 h 232"/>
              <a:gd name="T54" fmla="*/ 96 w 412"/>
              <a:gd name="T55" fmla="*/ 116 h 232"/>
              <a:gd name="T56" fmla="*/ 76 w 412"/>
              <a:gd name="T57" fmla="*/ 96 h 232"/>
              <a:gd name="T58" fmla="*/ 52 w 412"/>
              <a:gd name="T59" fmla="*/ 76 h 232"/>
              <a:gd name="T60" fmla="*/ 28 w 412"/>
              <a:gd name="T61" fmla="*/ 56 h 232"/>
              <a:gd name="T62" fmla="*/ 0 w 412"/>
              <a:gd name="T63" fmla="*/ 32 h 232"/>
              <a:gd name="T64" fmla="*/ 8 w 412"/>
              <a:gd name="T65" fmla="*/ 0 h 232"/>
              <a:gd name="T66" fmla="*/ 44 w 412"/>
              <a:gd name="T67" fmla="*/ 28 h 232"/>
              <a:gd name="T68" fmla="*/ 80 w 412"/>
              <a:gd name="T69" fmla="*/ 52 h 232"/>
              <a:gd name="T70" fmla="*/ 112 w 412"/>
              <a:gd name="T71" fmla="*/ 72 h 232"/>
              <a:gd name="T72" fmla="*/ 140 w 412"/>
              <a:gd name="T73" fmla="*/ 92 h 232"/>
              <a:gd name="T74" fmla="*/ 164 w 412"/>
              <a:gd name="T75" fmla="*/ 104 h 232"/>
              <a:gd name="T76" fmla="*/ 184 w 412"/>
              <a:gd name="T77" fmla="*/ 120 h 232"/>
              <a:gd name="T78" fmla="*/ 204 w 412"/>
              <a:gd name="T79" fmla="*/ 128 h 232"/>
              <a:gd name="T80" fmla="*/ 216 w 412"/>
              <a:gd name="T81" fmla="*/ 136 h 232"/>
              <a:gd name="T82" fmla="*/ 244 w 412"/>
              <a:gd name="T83" fmla="*/ 152 h 232"/>
              <a:gd name="T84" fmla="*/ 272 w 412"/>
              <a:gd name="T85" fmla="*/ 164 h 232"/>
              <a:gd name="T86" fmla="*/ 304 w 412"/>
              <a:gd name="T87" fmla="*/ 176 h 232"/>
              <a:gd name="T88" fmla="*/ 340 w 412"/>
              <a:gd name="T89" fmla="*/ 188 h 232"/>
              <a:gd name="T90" fmla="*/ 356 w 412"/>
              <a:gd name="T91" fmla="*/ 192 h 232"/>
              <a:gd name="T92" fmla="*/ 372 w 412"/>
              <a:gd name="T93" fmla="*/ 196 h 232"/>
              <a:gd name="T94" fmla="*/ 384 w 412"/>
              <a:gd name="T95" fmla="*/ 200 h 232"/>
              <a:gd name="T96" fmla="*/ 392 w 412"/>
              <a:gd name="T97" fmla="*/ 204 h 232"/>
              <a:gd name="T98" fmla="*/ 400 w 412"/>
              <a:gd name="T99" fmla="*/ 208 h 232"/>
              <a:gd name="T100" fmla="*/ 408 w 412"/>
              <a:gd name="T101" fmla="*/ 212 h 232"/>
              <a:gd name="T102" fmla="*/ 408 w 412"/>
              <a:gd name="T103" fmla="*/ 216 h 232"/>
              <a:gd name="T104" fmla="*/ 412 w 412"/>
              <a:gd name="T105" fmla="*/ 216 h 232"/>
              <a:gd name="T106" fmla="*/ 412 w 412"/>
              <a:gd name="T107" fmla="*/ 216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12" h="232">
                <a:moveTo>
                  <a:pt x="412" y="216"/>
                </a:moveTo>
                <a:lnTo>
                  <a:pt x="412" y="220"/>
                </a:lnTo>
                <a:lnTo>
                  <a:pt x="408" y="220"/>
                </a:lnTo>
                <a:lnTo>
                  <a:pt x="404" y="224"/>
                </a:lnTo>
                <a:lnTo>
                  <a:pt x="400" y="224"/>
                </a:lnTo>
                <a:lnTo>
                  <a:pt x="396" y="228"/>
                </a:lnTo>
                <a:lnTo>
                  <a:pt x="388" y="228"/>
                </a:lnTo>
                <a:lnTo>
                  <a:pt x="384" y="228"/>
                </a:lnTo>
                <a:lnTo>
                  <a:pt x="372" y="228"/>
                </a:lnTo>
                <a:lnTo>
                  <a:pt x="356" y="232"/>
                </a:lnTo>
                <a:lnTo>
                  <a:pt x="336" y="232"/>
                </a:lnTo>
                <a:lnTo>
                  <a:pt x="320" y="232"/>
                </a:lnTo>
                <a:lnTo>
                  <a:pt x="304" y="232"/>
                </a:lnTo>
                <a:lnTo>
                  <a:pt x="292" y="232"/>
                </a:lnTo>
                <a:lnTo>
                  <a:pt x="276" y="232"/>
                </a:lnTo>
                <a:lnTo>
                  <a:pt x="248" y="228"/>
                </a:lnTo>
                <a:lnTo>
                  <a:pt x="240" y="228"/>
                </a:lnTo>
                <a:lnTo>
                  <a:pt x="232" y="224"/>
                </a:lnTo>
                <a:lnTo>
                  <a:pt x="224" y="220"/>
                </a:lnTo>
                <a:lnTo>
                  <a:pt x="216" y="212"/>
                </a:lnTo>
                <a:lnTo>
                  <a:pt x="204" y="208"/>
                </a:lnTo>
                <a:lnTo>
                  <a:pt x="192" y="196"/>
                </a:lnTo>
                <a:lnTo>
                  <a:pt x="180" y="188"/>
                </a:lnTo>
                <a:lnTo>
                  <a:pt x="168" y="176"/>
                </a:lnTo>
                <a:lnTo>
                  <a:pt x="152" y="164"/>
                </a:lnTo>
                <a:lnTo>
                  <a:pt x="136" y="148"/>
                </a:lnTo>
                <a:lnTo>
                  <a:pt x="116" y="132"/>
                </a:lnTo>
                <a:lnTo>
                  <a:pt x="96" y="116"/>
                </a:lnTo>
                <a:lnTo>
                  <a:pt x="76" y="96"/>
                </a:lnTo>
                <a:lnTo>
                  <a:pt x="52" y="76"/>
                </a:lnTo>
                <a:lnTo>
                  <a:pt x="28" y="56"/>
                </a:lnTo>
                <a:lnTo>
                  <a:pt x="0" y="32"/>
                </a:lnTo>
                <a:lnTo>
                  <a:pt x="8" y="0"/>
                </a:lnTo>
                <a:lnTo>
                  <a:pt x="44" y="28"/>
                </a:lnTo>
                <a:lnTo>
                  <a:pt x="80" y="52"/>
                </a:lnTo>
                <a:lnTo>
                  <a:pt x="112" y="72"/>
                </a:lnTo>
                <a:lnTo>
                  <a:pt x="140" y="92"/>
                </a:lnTo>
                <a:lnTo>
                  <a:pt x="164" y="104"/>
                </a:lnTo>
                <a:lnTo>
                  <a:pt x="184" y="120"/>
                </a:lnTo>
                <a:lnTo>
                  <a:pt x="204" y="128"/>
                </a:lnTo>
                <a:lnTo>
                  <a:pt x="216" y="136"/>
                </a:lnTo>
                <a:lnTo>
                  <a:pt x="244" y="152"/>
                </a:lnTo>
                <a:lnTo>
                  <a:pt x="272" y="164"/>
                </a:lnTo>
                <a:lnTo>
                  <a:pt x="304" y="176"/>
                </a:lnTo>
                <a:lnTo>
                  <a:pt x="340" y="188"/>
                </a:lnTo>
                <a:lnTo>
                  <a:pt x="356" y="192"/>
                </a:lnTo>
                <a:lnTo>
                  <a:pt x="372" y="196"/>
                </a:lnTo>
                <a:lnTo>
                  <a:pt x="384" y="200"/>
                </a:lnTo>
                <a:lnTo>
                  <a:pt x="392" y="204"/>
                </a:lnTo>
                <a:lnTo>
                  <a:pt x="400" y="208"/>
                </a:lnTo>
                <a:lnTo>
                  <a:pt x="408" y="212"/>
                </a:lnTo>
                <a:lnTo>
                  <a:pt x="408" y="216"/>
                </a:lnTo>
                <a:lnTo>
                  <a:pt x="412" y="216"/>
                </a:lnTo>
                <a:lnTo>
                  <a:pt x="412" y="2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24">
            <a:extLst>
              <a:ext uri="{FF2B5EF4-FFF2-40B4-BE49-F238E27FC236}">
                <a16:creationId xmlns:a16="http://schemas.microsoft.com/office/drawing/2014/main" xmlns="" id="{CF96DC00-A147-47C2-A60A-10ABE647D666}"/>
              </a:ext>
            </a:extLst>
          </p:cNvPr>
          <p:cNvSpPr>
            <a:spLocks/>
          </p:cNvSpPr>
          <p:nvPr/>
        </p:nvSpPr>
        <p:spPr bwMode="auto">
          <a:xfrm>
            <a:off x="8366309" y="4215830"/>
            <a:ext cx="1646312" cy="1189593"/>
          </a:xfrm>
          <a:custGeom>
            <a:avLst/>
            <a:gdLst>
              <a:gd name="T0" fmla="*/ 516 w 620"/>
              <a:gd name="T1" fmla="*/ 24 h 448"/>
              <a:gd name="T2" fmla="*/ 516 w 620"/>
              <a:gd name="T3" fmla="*/ 16 h 448"/>
              <a:gd name="T4" fmla="*/ 520 w 620"/>
              <a:gd name="T5" fmla="*/ 8 h 448"/>
              <a:gd name="T6" fmla="*/ 532 w 620"/>
              <a:gd name="T7" fmla="*/ 4 h 448"/>
              <a:gd name="T8" fmla="*/ 544 w 620"/>
              <a:gd name="T9" fmla="*/ 0 h 448"/>
              <a:gd name="T10" fmla="*/ 560 w 620"/>
              <a:gd name="T11" fmla="*/ 0 h 448"/>
              <a:gd name="T12" fmla="*/ 572 w 620"/>
              <a:gd name="T13" fmla="*/ 8 h 448"/>
              <a:gd name="T14" fmla="*/ 588 w 620"/>
              <a:gd name="T15" fmla="*/ 20 h 448"/>
              <a:gd name="T16" fmla="*/ 604 w 620"/>
              <a:gd name="T17" fmla="*/ 36 h 448"/>
              <a:gd name="T18" fmla="*/ 612 w 620"/>
              <a:gd name="T19" fmla="*/ 48 h 448"/>
              <a:gd name="T20" fmla="*/ 620 w 620"/>
              <a:gd name="T21" fmla="*/ 59 h 448"/>
              <a:gd name="T22" fmla="*/ 620 w 620"/>
              <a:gd name="T23" fmla="*/ 67 h 448"/>
              <a:gd name="T24" fmla="*/ 616 w 620"/>
              <a:gd name="T25" fmla="*/ 79 h 448"/>
              <a:gd name="T26" fmla="*/ 600 w 620"/>
              <a:gd name="T27" fmla="*/ 99 h 448"/>
              <a:gd name="T28" fmla="*/ 588 w 620"/>
              <a:gd name="T29" fmla="*/ 111 h 448"/>
              <a:gd name="T30" fmla="*/ 560 w 620"/>
              <a:gd name="T31" fmla="*/ 139 h 448"/>
              <a:gd name="T32" fmla="*/ 516 w 620"/>
              <a:gd name="T33" fmla="*/ 179 h 448"/>
              <a:gd name="T34" fmla="*/ 485 w 620"/>
              <a:gd name="T35" fmla="*/ 210 h 448"/>
              <a:gd name="T36" fmla="*/ 461 w 620"/>
              <a:gd name="T37" fmla="*/ 234 h 448"/>
              <a:gd name="T38" fmla="*/ 413 w 620"/>
              <a:gd name="T39" fmla="*/ 274 h 448"/>
              <a:gd name="T40" fmla="*/ 342 w 620"/>
              <a:gd name="T41" fmla="*/ 325 h 448"/>
              <a:gd name="T42" fmla="*/ 262 w 620"/>
              <a:gd name="T43" fmla="*/ 369 h 448"/>
              <a:gd name="T44" fmla="*/ 187 w 620"/>
              <a:gd name="T45" fmla="*/ 405 h 448"/>
              <a:gd name="T46" fmla="*/ 111 w 620"/>
              <a:gd name="T47" fmla="*/ 433 h 448"/>
              <a:gd name="T48" fmla="*/ 56 w 620"/>
              <a:gd name="T49" fmla="*/ 444 h 448"/>
              <a:gd name="T50" fmla="*/ 28 w 620"/>
              <a:gd name="T51" fmla="*/ 448 h 448"/>
              <a:gd name="T52" fmla="*/ 12 w 620"/>
              <a:gd name="T53" fmla="*/ 448 h 448"/>
              <a:gd name="T54" fmla="*/ 4 w 620"/>
              <a:gd name="T55" fmla="*/ 440 h 448"/>
              <a:gd name="T56" fmla="*/ 4 w 620"/>
              <a:gd name="T57" fmla="*/ 433 h 448"/>
              <a:gd name="T58" fmla="*/ 16 w 620"/>
              <a:gd name="T59" fmla="*/ 421 h 448"/>
              <a:gd name="T60" fmla="*/ 36 w 620"/>
              <a:gd name="T61" fmla="*/ 409 h 448"/>
              <a:gd name="T62" fmla="*/ 71 w 620"/>
              <a:gd name="T63" fmla="*/ 393 h 448"/>
              <a:gd name="T64" fmla="*/ 139 w 620"/>
              <a:gd name="T65" fmla="*/ 365 h 448"/>
              <a:gd name="T66" fmla="*/ 222 w 620"/>
              <a:gd name="T67" fmla="*/ 321 h 448"/>
              <a:gd name="T68" fmla="*/ 290 w 620"/>
              <a:gd name="T69" fmla="*/ 278 h 448"/>
              <a:gd name="T70" fmla="*/ 326 w 620"/>
              <a:gd name="T71" fmla="*/ 254 h 448"/>
              <a:gd name="T72" fmla="*/ 358 w 620"/>
              <a:gd name="T73" fmla="*/ 226 h 448"/>
              <a:gd name="T74" fmla="*/ 389 w 620"/>
              <a:gd name="T75" fmla="*/ 198 h 448"/>
              <a:gd name="T76" fmla="*/ 425 w 620"/>
              <a:gd name="T77" fmla="*/ 167 h 448"/>
              <a:gd name="T78" fmla="*/ 489 w 620"/>
              <a:gd name="T79" fmla="*/ 99 h 448"/>
              <a:gd name="T80" fmla="*/ 504 w 620"/>
              <a:gd name="T81" fmla="*/ 79 h 448"/>
              <a:gd name="T82" fmla="*/ 512 w 620"/>
              <a:gd name="T83" fmla="*/ 59 h 448"/>
              <a:gd name="T84" fmla="*/ 516 w 620"/>
              <a:gd name="T85" fmla="*/ 44 h 448"/>
              <a:gd name="T86" fmla="*/ 516 w 620"/>
              <a:gd name="T87" fmla="*/ 32 h 4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20" h="448">
                <a:moveTo>
                  <a:pt x="516" y="32"/>
                </a:moveTo>
                <a:lnTo>
                  <a:pt x="516" y="24"/>
                </a:lnTo>
                <a:lnTo>
                  <a:pt x="516" y="20"/>
                </a:lnTo>
                <a:lnTo>
                  <a:pt x="516" y="16"/>
                </a:lnTo>
                <a:lnTo>
                  <a:pt x="520" y="12"/>
                </a:lnTo>
                <a:lnTo>
                  <a:pt x="520" y="8"/>
                </a:lnTo>
                <a:lnTo>
                  <a:pt x="528" y="4"/>
                </a:lnTo>
                <a:lnTo>
                  <a:pt x="532" y="4"/>
                </a:lnTo>
                <a:lnTo>
                  <a:pt x="540" y="0"/>
                </a:lnTo>
                <a:lnTo>
                  <a:pt x="544" y="0"/>
                </a:lnTo>
                <a:lnTo>
                  <a:pt x="552" y="0"/>
                </a:lnTo>
                <a:lnTo>
                  <a:pt x="560" y="0"/>
                </a:lnTo>
                <a:lnTo>
                  <a:pt x="568" y="4"/>
                </a:lnTo>
                <a:lnTo>
                  <a:pt x="572" y="8"/>
                </a:lnTo>
                <a:lnTo>
                  <a:pt x="580" y="12"/>
                </a:lnTo>
                <a:lnTo>
                  <a:pt x="588" y="20"/>
                </a:lnTo>
                <a:lnTo>
                  <a:pt x="596" y="28"/>
                </a:lnTo>
                <a:lnTo>
                  <a:pt x="604" y="36"/>
                </a:lnTo>
                <a:lnTo>
                  <a:pt x="608" y="40"/>
                </a:lnTo>
                <a:lnTo>
                  <a:pt x="612" y="48"/>
                </a:lnTo>
                <a:lnTo>
                  <a:pt x="616" y="56"/>
                </a:lnTo>
                <a:lnTo>
                  <a:pt x="620" y="59"/>
                </a:lnTo>
                <a:lnTo>
                  <a:pt x="620" y="63"/>
                </a:lnTo>
                <a:lnTo>
                  <a:pt x="620" y="67"/>
                </a:lnTo>
                <a:lnTo>
                  <a:pt x="620" y="71"/>
                </a:lnTo>
                <a:lnTo>
                  <a:pt x="616" y="79"/>
                </a:lnTo>
                <a:lnTo>
                  <a:pt x="608" y="91"/>
                </a:lnTo>
                <a:lnTo>
                  <a:pt x="600" y="99"/>
                </a:lnTo>
                <a:lnTo>
                  <a:pt x="596" y="103"/>
                </a:lnTo>
                <a:lnTo>
                  <a:pt x="588" y="111"/>
                </a:lnTo>
                <a:lnTo>
                  <a:pt x="580" y="119"/>
                </a:lnTo>
                <a:lnTo>
                  <a:pt x="560" y="139"/>
                </a:lnTo>
                <a:lnTo>
                  <a:pt x="536" y="155"/>
                </a:lnTo>
                <a:lnTo>
                  <a:pt x="516" y="179"/>
                </a:lnTo>
                <a:lnTo>
                  <a:pt x="497" y="198"/>
                </a:lnTo>
                <a:lnTo>
                  <a:pt x="485" y="210"/>
                </a:lnTo>
                <a:lnTo>
                  <a:pt x="473" y="222"/>
                </a:lnTo>
                <a:lnTo>
                  <a:pt x="461" y="234"/>
                </a:lnTo>
                <a:lnTo>
                  <a:pt x="445" y="246"/>
                </a:lnTo>
                <a:lnTo>
                  <a:pt x="413" y="274"/>
                </a:lnTo>
                <a:lnTo>
                  <a:pt x="381" y="298"/>
                </a:lnTo>
                <a:lnTo>
                  <a:pt x="342" y="325"/>
                </a:lnTo>
                <a:lnTo>
                  <a:pt x="302" y="349"/>
                </a:lnTo>
                <a:lnTo>
                  <a:pt x="262" y="369"/>
                </a:lnTo>
                <a:lnTo>
                  <a:pt x="226" y="389"/>
                </a:lnTo>
                <a:lnTo>
                  <a:pt x="187" y="405"/>
                </a:lnTo>
                <a:lnTo>
                  <a:pt x="147" y="421"/>
                </a:lnTo>
                <a:lnTo>
                  <a:pt x="111" y="433"/>
                </a:lnTo>
                <a:lnTo>
                  <a:pt x="71" y="440"/>
                </a:lnTo>
                <a:lnTo>
                  <a:pt x="56" y="444"/>
                </a:lnTo>
                <a:lnTo>
                  <a:pt x="40" y="448"/>
                </a:lnTo>
                <a:lnTo>
                  <a:pt x="28" y="448"/>
                </a:lnTo>
                <a:lnTo>
                  <a:pt x="20" y="448"/>
                </a:lnTo>
                <a:lnTo>
                  <a:pt x="12" y="448"/>
                </a:lnTo>
                <a:lnTo>
                  <a:pt x="4" y="444"/>
                </a:lnTo>
                <a:lnTo>
                  <a:pt x="4" y="440"/>
                </a:lnTo>
                <a:lnTo>
                  <a:pt x="0" y="437"/>
                </a:lnTo>
                <a:lnTo>
                  <a:pt x="4" y="433"/>
                </a:lnTo>
                <a:lnTo>
                  <a:pt x="8" y="429"/>
                </a:lnTo>
                <a:lnTo>
                  <a:pt x="16" y="421"/>
                </a:lnTo>
                <a:lnTo>
                  <a:pt x="24" y="417"/>
                </a:lnTo>
                <a:lnTo>
                  <a:pt x="36" y="409"/>
                </a:lnTo>
                <a:lnTo>
                  <a:pt x="52" y="401"/>
                </a:lnTo>
                <a:lnTo>
                  <a:pt x="71" y="393"/>
                </a:lnTo>
                <a:lnTo>
                  <a:pt x="91" y="381"/>
                </a:lnTo>
                <a:lnTo>
                  <a:pt x="139" y="365"/>
                </a:lnTo>
                <a:lnTo>
                  <a:pt x="183" y="345"/>
                </a:lnTo>
                <a:lnTo>
                  <a:pt x="222" y="321"/>
                </a:lnTo>
                <a:lnTo>
                  <a:pt x="270" y="294"/>
                </a:lnTo>
                <a:lnTo>
                  <a:pt x="290" y="278"/>
                </a:lnTo>
                <a:lnTo>
                  <a:pt x="310" y="266"/>
                </a:lnTo>
                <a:lnTo>
                  <a:pt x="326" y="254"/>
                </a:lnTo>
                <a:lnTo>
                  <a:pt x="342" y="238"/>
                </a:lnTo>
                <a:lnTo>
                  <a:pt x="358" y="226"/>
                </a:lnTo>
                <a:lnTo>
                  <a:pt x="373" y="214"/>
                </a:lnTo>
                <a:lnTo>
                  <a:pt x="389" y="198"/>
                </a:lnTo>
                <a:lnTo>
                  <a:pt x="401" y="186"/>
                </a:lnTo>
                <a:lnTo>
                  <a:pt x="425" y="167"/>
                </a:lnTo>
                <a:lnTo>
                  <a:pt x="445" y="143"/>
                </a:lnTo>
                <a:lnTo>
                  <a:pt x="489" y="99"/>
                </a:lnTo>
                <a:lnTo>
                  <a:pt x="497" y="87"/>
                </a:lnTo>
                <a:lnTo>
                  <a:pt x="504" y="79"/>
                </a:lnTo>
                <a:lnTo>
                  <a:pt x="508" y="67"/>
                </a:lnTo>
                <a:lnTo>
                  <a:pt x="512" y="59"/>
                </a:lnTo>
                <a:lnTo>
                  <a:pt x="516" y="52"/>
                </a:lnTo>
                <a:lnTo>
                  <a:pt x="516" y="44"/>
                </a:lnTo>
                <a:lnTo>
                  <a:pt x="516" y="36"/>
                </a:lnTo>
                <a:lnTo>
                  <a:pt x="516" y="32"/>
                </a:lnTo>
                <a:lnTo>
                  <a:pt x="516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25">
            <a:extLst>
              <a:ext uri="{FF2B5EF4-FFF2-40B4-BE49-F238E27FC236}">
                <a16:creationId xmlns:a16="http://schemas.microsoft.com/office/drawing/2014/main" xmlns="" id="{BCB56454-ECF5-41FE-A2CD-37935B37742A}"/>
              </a:ext>
            </a:extLst>
          </p:cNvPr>
          <p:cNvSpPr>
            <a:spLocks/>
          </p:cNvSpPr>
          <p:nvPr/>
        </p:nvSpPr>
        <p:spPr bwMode="auto">
          <a:xfrm>
            <a:off x="8756644" y="4006058"/>
            <a:ext cx="706321" cy="642593"/>
          </a:xfrm>
          <a:custGeom>
            <a:avLst/>
            <a:gdLst>
              <a:gd name="T0" fmla="*/ 183 w 266"/>
              <a:gd name="T1" fmla="*/ 4 h 242"/>
              <a:gd name="T2" fmla="*/ 187 w 266"/>
              <a:gd name="T3" fmla="*/ 4 h 242"/>
              <a:gd name="T4" fmla="*/ 195 w 266"/>
              <a:gd name="T5" fmla="*/ 0 h 242"/>
              <a:gd name="T6" fmla="*/ 203 w 266"/>
              <a:gd name="T7" fmla="*/ 4 h 242"/>
              <a:gd name="T8" fmla="*/ 207 w 266"/>
              <a:gd name="T9" fmla="*/ 4 h 242"/>
              <a:gd name="T10" fmla="*/ 214 w 266"/>
              <a:gd name="T11" fmla="*/ 8 h 242"/>
              <a:gd name="T12" fmla="*/ 222 w 266"/>
              <a:gd name="T13" fmla="*/ 11 h 242"/>
              <a:gd name="T14" fmla="*/ 230 w 266"/>
              <a:gd name="T15" fmla="*/ 15 h 242"/>
              <a:gd name="T16" fmla="*/ 238 w 266"/>
              <a:gd name="T17" fmla="*/ 23 h 242"/>
              <a:gd name="T18" fmla="*/ 250 w 266"/>
              <a:gd name="T19" fmla="*/ 39 h 242"/>
              <a:gd name="T20" fmla="*/ 254 w 266"/>
              <a:gd name="T21" fmla="*/ 43 h 242"/>
              <a:gd name="T22" fmla="*/ 258 w 266"/>
              <a:gd name="T23" fmla="*/ 51 h 242"/>
              <a:gd name="T24" fmla="*/ 262 w 266"/>
              <a:gd name="T25" fmla="*/ 55 h 242"/>
              <a:gd name="T26" fmla="*/ 266 w 266"/>
              <a:gd name="T27" fmla="*/ 63 h 242"/>
              <a:gd name="T28" fmla="*/ 266 w 266"/>
              <a:gd name="T29" fmla="*/ 67 h 242"/>
              <a:gd name="T30" fmla="*/ 266 w 266"/>
              <a:gd name="T31" fmla="*/ 71 h 242"/>
              <a:gd name="T32" fmla="*/ 262 w 266"/>
              <a:gd name="T33" fmla="*/ 75 h 242"/>
              <a:gd name="T34" fmla="*/ 258 w 266"/>
              <a:gd name="T35" fmla="*/ 83 h 242"/>
              <a:gd name="T36" fmla="*/ 254 w 266"/>
              <a:gd name="T37" fmla="*/ 91 h 242"/>
              <a:gd name="T38" fmla="*/ 246 w 266"/>
              <a:gd name="T39" fmla="*/ 95 h 242"/>
              <a:gd name="T40" fmla="*/ 238 w 266"/>
              <a:gd name="T41" fmla="*/ 107 h 242"/>
              <a:gd name="T42" fmla="*/ 226 w 266"/>
              <a:gd name="T43" fmla="*/ 115 h 242"/>
              <a:gd name="T44" fmla="*/ 214 w 266"/>
              <a:gd name="T45" fmla="*/ 123 h 242"/>
              <a:gd name="T46" fmla="*/ 203 w 266"/>
              <a:gd name="T47" fmla="*/ 135 h 242"/>
              <a:gd name="T48" fmla="*/ 171 w 266"/>
              <a:gd name="T49" fmla="*/ 158 h 242"/>
              <a:gd name="T50" fmla="*/ 139 w 266"/>
              <a:gd name="T51" fmla="*/ 182 h 242"/>
              <a:gd name="T52" fmla="*/ 111 w 266"/>
              <a:gd name="T53" fmla="*/ 202 h 242"/>
              <a:gd name="T54" fmla="*/ 79 w 266"/>
              <a:gd name="T55" fmla="*/ 218 h 242"/>
              <a:gd name="T56" fmla="*/ 64 w 266"/>
              <a:gd name="T57" fmla="*/ 226 h 242"/>
              <a:gd name="T58" fmla="*/ 48 w 266"/>
              <a:gd name="T59" fmla="*/ 234 h 242"/>
              <a:gd name="T60" fmla="*/ 36 w 266"/>
              <a:gd name="T61" fmla="*/ 238 h 242"/>
              <a:gd name="T62" fmla="*/ 24 w 266"/>
              <a:gd name="T63" fmla="*/ 242 h 242"/>
              <a:gd name="T64" fmla="*/ 16 w 266"/>
              <a:gd name="T65" fmla="*/ 242 h 242"/>
              <a:gd name="T66" fmla="*/ 8 w 266"/>
              <a:gd name="T67" fmla="*/ 242 h 242"/>
              <a:gd name="T68" fmla="*/ 4 w 266"/>
              <a:gd name="T69" fmla="*/ 242 h 242"/>
              <a:gd name="T70" fmla="*/ 0 w 266"/>
              <a:gd name="T71" fmla="*/ 238 h 242"/>
              <a:gd name="T72" fmla="*/ 0 w 266"/>
              <a:gd name="T73" fmla="*/ 234 h 242"/>
              <a:gd name="T74" fmla="*/ 0 w 266"/>
              <a:gd name="T75" fmla="*/ 230 h 242"/>
              <a:gd name="T76" fmla="*/ 0 w 266"/>
              <a:gd name="T77" fmla="*/ 226 h 242"/>
              <a:gd name="T78" fmla="*/ 4 w 266"/>
              <a:gd name="T79" fmla="*/ 218 h 242"/>
              <a:gd name="T80" fmla="*/ 8 w 266"/>
              <a:gd name="T81" fmla="*/ 214 h 242"/>
              <a:gd name="T82" fmla="*/ 12 w 266"/>
              <a:gd name="T83" fmla="*/ 206 h 242"/>
              <a:gd name="T84" fmla="*/ 20 w 266"/>
              <a:gd name="T85" fmla="*/ 198 h 242"/>
              <a:gd name="T86" fmla="*/ 28 w 266"/>
              <a:gd name="T87" fmla="*/ 190 h 242"/>
              <a:gd name="T88" fmla="*/ 52 w 266"/>
              <a:gd name="T89" fmla="*/ 174 h 242"/>
              <a:gd name="T90" fmla="*/ 67 w 266"/>
              <a:gd name="T91" fmla="*/ 158 h 242"/>
              <a:gd name="T92" fmla="*/ 107 w 266"/>
              <a:gd name="T93" fmla="*/ 127 h 242"/>
              <a:gd name="T94" fmla="*/ 119 w 266"/>
              <a:gd name="T95" fmla="*/ 111 h 242"/>
              <a:gd name="T96" fmla="*/ 131 w 266"/>
              <a:gd name="T97" fmla="*/ 95 h 242"/>
              <a:gd name="T98" fmla="*/ 143 w 266"/>
              <a:gd name="T99" fmla="*/ 83 h 242"/>
              <a:gd name="T100" fmla="*/ 155 w 266"/>
              <a:gd name="T101" fmla="*/ 71 h 242"/>
              <a:gd name="T102" fmla="*/ 159 w 266"/>
              <a:gd name="T103" fmla="*/ 59 h 242"/>
              <a:gd name="T104" fmla="*/ 167 w 266"/>
              <a:gd name="T105" fmla="*/ 51 h 242"/>
              <a:gd name="T106" fmla="*/ 167 w 266"/>
              <a:gd name="T107" fmla="*/ 39 h 242"/>
              <a:gd name="T108" fmla="*/ 167 w 266"/>
              <a:gd name="T109" fmla="*/ 27 h 242"/>
              <a:gd name="T110" fmla="*/ 163 w 266"/>
              <a:gd name="T111" fmla="*/ 19 h 242"/>
              <a:gd name="T112" fmla="*/ 167 w 266"/>
              <a:gd name="T113" fmla="*/ 11 h 242"/>
              <a:gd name="T114" fmla="*/ 167 w 266"/>
              <a:gd name="T115" fmla="*/ 11 h 242"/>
              <a:gd name="T116" fmla="*/ 171 w 266"/>
              <a:gd name="T117" fmla="*/ 8 h 242"/>
              <a:gd name="T118" fmla="*/ 175 w 266"/>
              <a:gd name="T119" fmla="*/ 4 h 242"/>
              <a:gd name="T120" fmla="*/ 183 w 266"/>
              <a:gd name="T121" fmla="*/ 4 h 242"/>
              <a:gd name="T122" fmla="*/ 183 w 266"/>
              <a:gd name="T123" fmla="*/ 4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66" h="242">
                <a:moveTo>
                  <a:pt x="183" y="4"/>
                </a:moveTo>
                <a:lnTo>
                  <a:pt x="187" y="4"/>
                </a:lnTo>
                <a:lnTo>
                  <a:pt x="195" y="0"/>
                </a:lnTo>
                <a:lnTo>
                  <a:pt x="203" y="4"/>
                </a:lnTo>
                <a:lnTo>
                  <a:pt x="207" y="4"/>
                </a:lnTo>
                <a:lnTo>
                  <a:pt x="214" y="8"/>
                </a:lnTo>
                <a:lnTo>
                  <a:pt x="222" y="11"/>
                </a:lnTo>
                <a:lnTo>
                  <a:pt x="230" y="15"/>
                </a:lnTo>
                <a:lnTo>
                  <a:pt x="238" y="23"/>
                </a:lnTo>
                <a:lnTo>
                  <a:pt x="250" y="39"/>
                </a:lnTo>
                <a:lnTo>
                  <a:pt x="254" y="43"/>
                </a:lnTo>
                <a:lnTo>
                  <a:pt x="258" y="51"/>
                </a:lnTo>
                <a:lnTo>
                  <a:pt x="262" y="55"/>
                </a:lnTo>
                <a:lnTo>
                  <a:pt x="266" y="63"/>
                </a:lnTo>
                <a:lnTo>
                  <a:pt x="266" y="67"/>
                </a:lnTo>
                <a:lnTo>
                  <a:pt x="266" y="71"/>
                </a:lnTo>
                <a:lnTo>
                  <a:pt x="262" y="75"/>
                </a:lnTo>
                <a:lnTo>
                  <a:pt x="258" y="83"/>
                </a:lnTo>
                <a:lnTo>
                  <a:pt x="254" y="91"/>
                </a:lnTo>
                <a:lnTo>
                  <a:pt x="246" y="95"/>
                </a:lnTo>
                <a:lnTo>
                  <a:pt x="238" y="107"/>
                </a:lnTo>
                <a:lnTo>
                  <a:pt x="226" y="115"/>
                </a:lnTo>
                <a:lnTo>
                  <a:pt x="214" y="123"/>
                </a:lnTo>
                <a:lnTo>
                  <a:pt x="203" y="135"/>
                </a:lnTo>
                <a:lnTo>
                  <a:pt x="171" y="158"/>
                </a:lnTo>
                <a:lnTo>
                  <a:pt x="139" y="182"/>
                </a:lnTo>
                <a:lnTo>
                  <a:pt x="111" y="202"/>
                </a:lnTo>
                <a:lnTo>
                  <a:pt x="79" y="218"/>
                </a:lnTo>
                <a:lnTo>
                  <a:pt x="64" y="226"/>
                </a:lnTo>
                <a:lnTo>
                  <a:pt x="48" y="234"/>
                </a:lnTo>
                <a:lnTo>
                  <a:pt x="36" y="238"/>
                </a:lnTo>
                <a:lnTo>
                  <a:pt x="24" y="242"/>
                </a:lnTo>
                <a:lnTo>
                  <a:pt x="16" y="242"/>
                </a:lnTo>
                <a:lnTo>
                  <a:pt x="8" y="242"/>
                </a:lnTo>
                <a:lnTo>
                  <a:pt x="4" y="242"/>
                </a:lnTo>
                <a:lnTo>
                  <a:pt x="0" y="238"/>
                </a:lnTo>
                <a:lnTo>
                  <a:pt x="0" y="234"/>
                </a:lnTo>
                <a:lnTo>
                  <a:pt x="0" y="230"/>
                </a:lnTo>
                <a:lnTo>
                  <a:pt x="0" y="226"/>
                </a:lnTo>
                <a:lnTo>
                  <a:pt x="4" y="218"/>
                </a:lnTo>
                <a:lnTo>
                  <a:pt x="8" y="214"/>
                </a:lnTo>
                <a:lnTo>
                  <a:pt x="12" y="206"/>
                </a:lnTo>
                <a:lnTo>
                  <a:pt x="20" y="198"/>
                </a:lnTo>
                <a:lnTo>
                  <a:pt x="28" y="190"/>
                </a:lnTo>
                <a:lnTo>
                  <a:pt x="52" y="174"/>
                </a:lnTo>
                <a:lnTo>
                  <a:pt x="67" y="158"/>
                </a:lnTo>
                <a:lnTo>
                  <a:pt x="107" y="127"/>
                </a:lnTo>
                <a:lnTo>
                  <a:pt x="119" y="111"/>
                </a:lnTo>
                <a:lnTo>
                  <a:pt x="131" y="95"/>
                </a:lnTo>
                <a:lnTo>
                  <a:pt x="143" y="83"/>
                </a:lnTo>
                <a:lnTo>
                  <a:pt x="155" y="71"/>
                </a:lnTo>
                <a:lnTo>
                  <a:pt x="159" y="59"/>
                </a:lnTo>
                <a:lnTo>
                  <a:pt x="167" y="51"/>
                </a:lnTo>
                <a:lnTo>
                  <a:pt x="167" y="39"/>
                </a:lnTo>
                <a:lnTo>
                  <a:pt x="167" y="27"/>
                </a:lnTo>
                <a:lnTo>
                  <a:pt x="163" y="19"/>
                </a:lnTo>
                <a:lnTo>
                  <a:pt x="167" y="11"/>
                </a:lnTo>
                <a:lnTo>
                  <a:pt x="167" y="11"/>
                </a:lnTo>
                <a:lnTo>
                  <a:pt x="171" y="8"/>
                </a:lnTo>
                <a:lnTo>
                  <a:pt x="175" y="4"/>
                </a:lnTo>
                <a:lnTo>
                  <a:pt x="183" y="4"/>
                </a:lnTo>
                <a:lnTo>
                  <a:pt x="183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26">
            <a:extLst>
              <a:ext uri="{FF2B5EF4-FFF2-40B4-BE49-F238E27FC236}">
                <a16:creationId xmlns:a16="http://schemas.microsoft.com/office/drawing/2014/main" xmlns="" id="{8FC51C91-DBEA-4624-AE93-0480078D8CF1}"/>
              </a:ext>
            </a:extLst>
          </p:cNvPr>
          <p:cNvSpPr>
            <a:spLocks/>
          </p:cNvSpPr>
          <p:nvPr/>
        </p:nvSpPr>
        <p:spPr bwMode="auto">
          <a:xfrm>
            <a:off x="9842679" y="3963572"/>
            <a:ext cx="624006" cy="462029"/>
          </a:xfrm>
          <a:custGeom>
            <a:avLst/>
            <a:gdLst>
              <a:gd name="T0" fmla="*/ 0 w 235"/>
              <a:gd name="T1" fmla="*/ 12 h 174"/>
              <a:gd name="T2" fmla="*/ 4 w 235"/>
              <a:gd name="T3" fmla="*/ 4 h 174"/>
              <a:gd name="T4" fmla="*/ 12 w 235"/>
              <a:gd name="T5" fmla="*/ 0 h 174"/>
              <a:gd name="T6" fmla="*/ 20 w 235"/>
              <a:gd name="T7" fmla="*/ 0 h 174"/>
              <a:gd name="T8" fmla="*/ 36 w 235"/>
              <a:gd name="T9" fmla="*/ 0 h 174"/>
              <a:gd name="T10" fmla="*/ 44 w 235"/>
              <a:gd name="T11" fmla="*/ 0 h 174"/>
              <a:gd name="T12" fmla="*/ 52 w 235"/>
              <a:gd name="T13" fmla="*/ 0 h 174"/>
              <a:gd name="T14" fmla="*/ 64 w 235"/>
              <a:gd name="T15" fmla="*/ 4 h 174"/>
              <a:gd name="T16" fmla="*/ 76 w 235"/>
              <a:gd name="T17" fmla="*/ 8 h 174"/>
              <a:gd name="T18" fmla="*/ 91 w 235"/>
              <a:gd name="T19" fmla="*/ 12 h 174"/>
              <a:gd name="T20" fmla="*/ 107 w 235"/>
              <a:gd name="T21" fmla="*/ 16 h 174"/>
              <a:gd name="T22" fmla="*/ 127 w 235"/>
              <a:gd name="T23" fmla="*/ 24 h 174"/>
              <a:gd name="T24" fmla="*/ 147 w 235"/>
              <a:gd name="T25" fmla="*/ 31 h 174"/>
              <a:gd name="T26" fmla="*/ 167 w 235"/>
              <a:gd name="T27" fmla="*/ 43 h 174"/>
              <a:gd name="T28" fmla="*/ 183 w 235"/>
              <a:gd name="T29" fmla="*/ 51 h 174"/>
              <a:gd name="T30" fmla="*/ 199 w 235"/>
              <a:gd name="T31" fmla="*/ 63 h 174"/>
              <a:gd name="T32" fmla="*/ 211 w 235"/>
              <a:gd name="T33" fmla="*/ 71 h 174"/>
              <a:gd name="T34" fmla="*/ 219 w 235"/>
              <a:gd name="T35" fmla="*/ 83 h 174"/>
              <a:gd name="T36" fmla="*/ 227 w 235"/>
              <a:gd name="T37" fmla="*/ 95 h 174"/>
              <a:gd name="T38" fmla="*/ 231 w 235"/>
              <a:gd name="T39" fmla="*/ 107 h 174"/>
              <a:gd name="T40" fmla="*/ 235 w 235"/>
              <a:gd name="T41" fmla="*/ 119 h 174"/>
              <a:gd name="T42" fmla="*/ 235 w 235"/>
              <a:gd name="T43" fmla="*/ 131 h 174"/>
              <a:gd name="T44" fmla="*/ 235 w 235"/>
              <a:gd name="T45" fmla="*/ 139 h 174"/>
              <a:gd name="T46" fmla="*/ 235 w 235"/>
              <a:gd name="T47" fmla="*/ 147 h 174"/>
              <a:gd name="T48" fmla="*/ 231 w 235"/>
              <a:gd name="T49" fmla="*/ 154 h 174"/>
              <a:gd name="T50" fmla="*/ 231 w 235"/>
              <a:gd name="T51" fmla="*/ 162 h 174"/>
              <a:gd name="T52" fmla="*/ 227 w 235"/>
              <a:gd name="T53" fmla="*/ 166 h 174"/>
              <a:gd name="T54" fmla="*/ 223 w 235"/>
              <a:gd name="T55" fmla="*/ 170 h 174"/>
              <a:gd name="T56" fmla="*/ 219 w 235"/>
              <a:gd name="T57" fmla="*/ 170 h 174"/>
              <a:gd name="T58" fmla="*/ 215 w 235"/>
              <a:gd name="T59" fmla="*/ 174 h 174"/>
              <a:gd name="T60" fmla="*/ 207 w 235"/>
              <a:gd name="T61" fmla="*/ 170 h 174"/>
              <a:gd name="T62" fmla="*/ 199 w 235"/>
              <a:gd name="T63" fmla="*/ 166 h 174"/>
              <a:gd name="T64" fmla="*/ 187 w 235"/>
              <a:gd name="T65" fmla="*/ 162 h 174"/>
              <a:gd name="T66" fmla="*/ 175 w 235"/>
              <a:gd name="T67" fmla="*/ 154 h 174"/>
              <a:gd name="T68" fmla="*/ 163 w 235"/>
              <a:gd name="T69" fmla="*/ 147 h 174"/>
              <a:gd name="T70" fmla="*/ 147 w 235"/>
              <a:gd name="T71" fmla="*/ 139 h 174"/>
              <a:gd name="T72" fmla="*/ 131 w 235"/>
              <a:gd name="T73" fmla="*/ 127 h 174"/>
              <a:gd name="T74" fmla="*/ 115 w 235"/>
              <a:gd name="T75" fmla="*/ 115 h 174"/>
              <a:gd name="T76" fmla="*/ 99 w 235"/>
              <a:gd name="T77" fmla="*/ 103 h 174"/>
              <a:gd name="T78" fmla="*/ 84 w 235"/>
              <a:gd name="T79" fmla="*/ 95 h 174"/>
              <a:gd name="T80" fmla="*/ 68 w 235"/>
              <a:gd name="T81" fmla="*/ 83 h 174"/>
              <a:gd name="T82" fmla="*/ 56 w 235"/>
              <a:gd name="T83" fmla="*/ 75 h 174"/>
              <a:gd name="T84" fmla="*/ 44 w 235"/>
              <a:gd name="T85" fmla="*/ 67 h 174"/>
              <a:gd name="T86" fmla="*/ 36 w 235"/>
              <a:gd name="T87" fmla="*/ 55 h 174"/>
              <a:gd name="T88" fmla="*/ 28 w 235"/>
              <a:gd name="T89" fmla="*/ 47 h 174"/>
              <a:gd name="T90" fmla="*/ 16 w 235"/>
              <a:gd name="T91" fmla="*/ 35 h 174"/>
              <a:gd name="T92" fmla="*/ 8 w 235"/>
              <a:gd name="T93" fmla="*/ 31 h 174"/>
              <a:gd name="T94" fmla="*/ 4 w 235"/>
              <a:gd name="T95" fmla="*/ 27 h 174"/>
              <a:gd name="T96" fmla="*/ 0 w 235"/>
              <a:gd name="T97" fmla="*/ 24 h 174"/>
              <a:gd name="T98" fmla="*/ 0 w 235"/>
              <a:gd name="T99" fmla="*/ 20 h 174"/>
              <a:gd name="T100" fmla="*/ 0 w 235"/>
              <a:gd name="T101" fmla="*/ 16 h 174"/>
              <a:gd name="T102" fmla="*/ 0 w 235"/>
              <a:gd name="T103" fmla="*/ 12 h 174"/>
              <a:gd name="T104" fmla="*/ 0 w 235"/>
              <a:gd name="T105" fmla="*/ 12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35" h="174">
                <a:moveTo>
                  <a:pt x="0" y="12"/>
                </a:move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36" y="0"/>
                </a:lnTo>
                <a:lnTo>
                  <a:pt x="44" y="0"/>
                </a:lnTo>
                <a:lnTo>
                  <a:pt x="52" y="0"/>
                </a:lnTo>
                <a:lnTo>
                  <a:pt x="64" y="4"/>
                </a:lnTo>
                <a:lnTo>
                  <a:pt x="76" y="8"/>
                </a:lnTo>
                <a:lnTo>
                  <a:pt x="91" y="12"/>
                </a:lnTo>
                <a:lnTo>
                  <a:pt x="107" y="16"/>
                </a:lnTo>
                <a:lnTo>
                  <a:pt x="127" y="24"/>
                </a:lnTo>
                <a:lnTo>
                  <a:pt x="147" y="31"/>
                </a:lnTo>
                <a:lnTo>
                  <a:pt x="167" y="43"/>
                </a:lnTo>
                <a:lnTo>
                  <a:pt x="183" y="51"/>
                </a:lnTo>
                <a:lnTo>
                  <a:pt x="199" y="63"/>
                </a:lnTo>
                <a:lnTo>
                  <a:pt x="211" y="71"/>
                </a:lnTo>
                <a:lnTo>
                  <a:pt x="219" y="83"/>
                </a:lnTo>
                <a:lnTo>
                  <a:pt x="227" y="95"/>
                </a:lnTo>
                <a:lnTo>
                  <a:pt x="231" y="107"/>
                </a:lnTo>
                <a:lnTo>
                  <a:pt x="235" y="119"/>
                </a:lnTo>
                <a:lnTo>
                  <a:pt x="235" y="131"/>
                </a:lnTo>
                <a:lnTo>
                  <a:pt x="235" y="139"/>
                </a:lnTo>
                <a:lnTo>
                  <a:pt x="235" y="147"/>
                </a:lnTo>
                <a:lnTo>
                  <a:pt x="231" y="154"/>
                </a:lnTo>
                <a:lnTo>
                  <a:pt x="231" y="162"/>
                </a:lnTo>
                <a:lnTo>
                  <a:pt x="227" y="166"/>
                </a:lnTo>
                <a:lnTo>
                  <a:pt x="223" y="170"/>
                </a:lnTo>
                <a:lnTo>
                  <a:pt x="219" y="170"/>
                </a:lnTo>
                <a:lnTo>
                  <a:pt x="215" y="174"/>
                </a:lnTo>
                <a:lnTo>
                  <a:pt x="207" y="170"/>
                </a:lnTo>
                <a:lnTo>
                  <a:pt x="199" y="166"/>
                </a:lnTo>
                <a:lnTo>
                  <a:pt x="187" y="162"/>
                </a:lnTo>
                <a:lnTo>
                  <a:pt x="175" y="154"/>
                </a:lnTo>
                <a:lnTo>
                  <a:pt x="163" y="147"/>
                </a:lnTo>
                <a:lnTo>
                  <a:pt x="147" y="139"/>
                </a:lnTo>
                <a:lnTo>
                  <a:pt x="131" y="127"/>
                </a:lnTo>
                <a:lnTo>
                  <a:pt x="115" y="115"/>
                </a:lnTo>
                <a:lnTo>
                  <a:pt x="99" y="103"/>
                </a:lnTo>
                <a:lnTo>
                  <a:pt x="84" y="95"/>
                </a:lnTo>
                <a:lnTo>
                  <a:pt x="68" y="83"/>
                </a:lnTo>
                <a:lnTo>
                  <a:pt x="56" y="75"/>
                </a:lnTo>
                <a:lnTo>
                  <a:pt x="44" y="67"/>
                </a:lnTo>
                <a:lnTo>
                  <a:pt x="36" y="55"/>
                </a:lnTo>
                <a:lnTo>
                  <a:pt x="28" y="47"/>
                </a:lnTo>
                <a:lnTo>
                  <a:pt x="16" y="35"/>
                </a:lnTo>
                <a:lnTo>
                  <a:pt x="8" y="31"/>
                </a:lnTo>
                <a:lnTo>
                  <a:pt x="4" y="27"/>
                </a:lnTo>
                <a:lnTo>
                  <a:pt x="0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27">
            <a:extLst>
              <a:ext uri="{FF2B5EF4-FFF2-40B4-BE49-F238E27FC236}">
                <a16:creationId xmlns:a16="http://schemas.microsoft.com/office/drawing/2014/main" xmlns="" id="{A54780F9-E9F9-49EF-A6AD-7C3AB1E5D2D2}"/>
              </a:ext>
            </a:extLst>
          </p:cNvPr>
          <p:cNvSpPr>
            <a:spLocks/>
          </p:cNvSpPr>
          <p:nvPr/>
        </p:nvSpPr>
        <p:spPr bwMode="auto">
          <a:xfrm>
            <a:off x="9136358" y="4404359"/>
            <a:ext cx="1909192" cy="950612"/>
          </a:xfrm>
          <a:custGeom>
            <a:avLst/>
            <a:gdLst>
              <a:gd name="T0" fmla="*/ 24 w 719"/>
              <a:gd name="T1" fmla="*/ 56 h 358"/>
              <a:gd name="T2" fmla="*/ 12 w 719"/>
              <a:gd name="T3" fmla="*/ 48 h 358"/>
              <a:gd name="T4" fmla="*/ 4 w 719"/>
              <a:gd name="T5" fmla="*/ 40 h 358"/>
              <a:gd name="T6" fmla="*/ 0 w 719"/>
              <a:gd name="T7" fmla="*/ 32 h 358"/>
              <a:gd name="T8" fmla="*/ 4 w 719"/>
              <a:gd name="T9" fmla="*/ 20 h 358"/>
              <a:gd name="T10" fmla="*/ 16 w 719"/>
              <a:gd name="T11" fmla="*/ 8 h 358"/>
              <a:gd name="T12" fmla="*/ 32 w 719"/>
              <a:gd name="T13" fmla="*/ 4 h 358"/>
              <a:gd name="T14" fmla="*/ 52 w 719"/>
              <a:gd name="T15" fmla="*/ 0 h 358"/>
              <a:gd name="T16" fmla="*/ 64 w 719"/>
              <a:gd name="T17" fmla="*/ 0 h 358"/>
              <a:gd name="T18" fmla="*/ 75 w 719"/>
              <a:gd name="T19" fmla="*/ 4 h 358"/>
              <a:gd name="T20" fmla="*/ 87 w 719"/>
              <a:gd name="T21" fmla="*/ 12 h 358"/>
              <a:gd name="T22" fmla="*/ 107 w 719"/>
              <a:gd name="T23" fmla="*/ 20 h 358"/>
              <a:gd name="T24" fmla="*/ 131 w 719"/>
              <a:gd name="T25" fmla="*/ 32 h 358"/>
              <a:gd name="T26" fmla="*/ 159 w 719"/>
              <a:gd name="T27" fmla="*/ 48 h 358"/>
              <a:gd name="T28" fmla="*/ 191 w 719"/>
              <a:gd name="T29" fmla="*/ 68 h 358"/>
              <a:gd name="T30" fmla="*/ 230 w 719"/>
              <a:gd name="T31" fmla="*/ 88 h 358"/>
              <a:gd name="T32" fmla="*/ 290 w 719"/>
              <a:gd name="T33" fmla="*/ 123 h 358"/>
              <a:gd name="T34" fmla="*/ 373 w 719"/>
              <a:gd name="T35" fmla="*/ 167 h 358"/>
              <a:gd name="T36" fmla="*/ 453 w 719"/>
              <a:gd name="T37" fmla="*/ 203 h 358"/>
              <a:gd name="T38" fmla="*/ 532 w 719"/>
              <a:gd name="T39" fmla="*/ 231 h 358"/>
              <a:gd name="T40" fmla="*/ 588 w 719"/>
              <a:gd name="T41" fmla="*/ 250 h 358"/>
              <a:gd name="T42" fmla="*/ 620 w 719"/>
              <a:gd name="T43" fmla="*/ 258 h 358"/>
              <a:gd name="T44" fmla="*/ 647 w 719"/>
              <a:gd name="T45" fmla="*/ 270 h 358"/>
              <a:gd name="T46" fmla="*/ 671 w 719"/>
              <a:gd name="T47" fmla="*/ 278 h 358"/>
              <a:gd name="T48" fmla="*/ 691 w 719"/>
              <a:gd name="T49" fmla="*/ 286 h 358"/>
              <a:gd name="T50" fmla="*/ 707 w 719"/>
              <a:gd name="T51" fmla="*/ 290 h 358"/>
              <a:gd name="T52" fmla="*/ 715 w 719"/>
              <a:gd name="T53" fmla="*/ 298 h 358"/>
              <a:gd name="T54" fmla="*/ 719 w 719"/>
              <a:gd name="T55" fmla="*/ 302 h 358"/>
              <a:gd name="T56" fmla="*/ 719 w 719"/>
              <a:gd name="T57" fmla="*/ 306 h 358"/>
              <a:gd name="T58" fmla="*/ 715 w 719"/>
              <a:gd name="T59" fmla="*/ 318 h 358"/>
              <a:gd name="T60" fmla="*/ 703 w 719"/>
              <a:gd name="T61" fmla="*/ 322 h 358"/>
              <a:gd name="T62" fmla="*/ 687 w 719"/>
              <a:gd name="T63" fmla="*/ 330 h 358"/>
              <a:gd name="T64" fmla="*/ 655 w 719"/>
              <a:gd name="T65" fmla="*/ 338 h 358"/>
              <a:gd name="T66" fmla="*/ 584 w 719"/>
              <a:gd name="T67" fmla="*/ 350 h 358"/>
              <a:gd name="T68" fmla="*/ 564 w 719"/>
              <a:gd name="T69" fmla="*/ 354 h 358"/>
              <a:gd name="T70" fmla="*/ 544 w 719"/>
              <a:gd name="T71" fmla="*/ 354 h 358"/>
              <a:gd name="T72" fmla="*/ 520 w 719"/>
              <a:gd name="T73" fmla="*/ 354 h 358"/>
              <a:gd name="T74" fmla="*/ 512 w 719"/>
              <a:gd name="T75" fmla="*/ 354 h 358"/>
              <a:gd name="T76" fmla="*/ 501 w 719"/>
              <a:gd name="T77" fmla="*/ 346 h 358"/>
              <a:gd name="T78" fmla="*/ 481 w 719"/>
              <a:gd name="T79" fmla="*/ 334 h 358"/>
              <a:gd name="T80" fmla="*/ 457 w 719"/>
              <a:gd name="T81" fmla="*/ 322 h 358"/>
              <a:gd name="T82" fmla="*/ 429 w 719"/>
              <a:gd name="T83" fmla="*/ 302 h 358"/>
              <a:gd name="T84" fmla="*/ 393 w 719"/>
              <a:gd name="T85" fmla="*/ 274 h 358"/>
              <a:gd name="T86" fmla="*/ 354 w 719"/>
              <a:gd name="T87" fmla="*/ 246 h 358"/>
              <a:gd name="T88" fmla="*/ 306 w 719"/>
              <a:gd name="T89" fmla="*/ 215 h 358"/>
              <a:gd name="T90" fmla="*/ 258 w 719"/>
              <a:gd name="T91" fmla="*/ 179 h 358"/>
              <a:gd name="T92" fmla="*/ 218 w 719"/>
              <a:gd name="T93" fmla="*/ 151 h 358"/>
              <a:gd name="T94" fmla="*/ 183 w 719"/>
              <a:gd name="T95" fmla="*/ 127 h 358"/>
              <a:gd name="T96" fmla="*/ 155 w 719"/>
              <a:gd name="T97" fmla="*/ 108 h 358"/>
              <a:gd name="T98" fmla="*/ 127 w 719"/>
              <a:gd name="T99" fmla="*/ 88 h 358"/>
              <a:gd name="T100" fmla="*/ 111 w 719"/>
              <a:gd name="T101" fmla="*/ 76 h 358"/>
              <a:gd name="T102" fmla="*/ 99 w 719"/>
              <a:gd name="T103" fmla="*/ 68 h 358"/>
              <a:gd name="T104" fmla="*/ 91 w 719"/>
              <a:gd name="T105" fmla="*/ 64 h 358"/>
              <a:gd name="T106" fmla="*/ 68 w 719"/>
              <a:gd name="T107" fmla="*/ 60 h 358"/>
              <a:gd name="T108" fmla="*/ 36 w 719"/>
              <a:gd name="T109" fmla="*/ 56 h 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19" h="358">
                <a:moveTo>
                  <a:pt x="36" y="56"/>
                </a:moveTo>
                <a:lnTo>
                  <a:pt x="24" y="56"/>
                </a:lnTo>
                <a:lnTo>
                  <a:pt x="20" y="52"/>
                </a:lnTo>
                <a:lnTo>
                  <a:pt x="12" y="48"/>
                </a:lnTo>
                <a:lnTo>
                  <a:pt x="8" y="44"/>
                </a:lnTo>
                <a:lnTo>
                  <a:pt x="4" y="40"/>
                </a:lnTo>
                <a:lnTo>
                  <a:pt x="4" y="36"/>
                </a:lnTo>
                <a:lnTo>
                  <a:pt x="0" y="32"/>
                </a:lnTo>
                <a:lnTo>
                  <a:pt x="4" y="28"/>
                </a:lnTo>
                <a:lnTo>
                  <a:pt x="4" y="20"/>
                </a:lnTo>
                <a:lnTo>
                  <a:pt x="8" y="12"/>
                </a:lnTo>
                <a:lnTo>
                  <a:pt x="16" y="8"/>
                </a:lnTo>
                <a:lnTo>
                  <a:pt x="24" y="4"/>
                </a:lnTo>
                <a:lnTo>
                  <a:pt x="32" y="4"/>
                </a:lnTo>
                <a:lnTo>
                  <a:pt x="40" y="0"/>
                </a:lnTo>
                <a:lnTo>
                  <a:pt x="52" y="0"/>
                </a:lnTo>
                <a:lnTo>
                  <a:pt x="64" y="0"/>
                </a:lnTo>
                <a:lnTo>
                  <a:pt x="64" y="0"/>
                </a:lnTo>
                <a:lnTo>
                  <a:pt x="68" y="4"/>
                </a:lnTo>
                <a:lnTo>
                  <a:pt x="75" y="4"/>
                </a:lnTo>
                <a:lnTo>
                  <a:pt x="79" y="8"/>
                </a:lnTo>
                <a:lnTo>
                  <a:pt x="87" y="12"/>
                </a:lnTo>
                <a:lnTo>
                  <a:pt x="99" y="16"/>
                </a:lnTo>
                <a:lnTo>
                  <a:pt x="107" y="20"/>
                </a:lnTo>
                <a:lnTo>
                  <a:pt x="119" y="28"/>
                </a:lnTo>
                <a:lnTo>
                  <a:pt x="131" y="32"/>
                </a:lnTo>
                <a:lnTo>
                  <a:pt x="143" y="40"/>
                </a:lnTo>
                <a:lnTo>
                  <a:pt x="159" y="48"/>
                </a:lnTo>
                <a:lnTo>
                  <a:pt x="175" y="56"/>
                </a:lnTo>
                <a:lnTo>
                  <a:pt x="191" y="68"/>
                </a:lnTo>
                <a:lnTo>
                  <a:pt x="211" y="76"/>
                </a:lnTo>
                <a:lnTo>
                  <a:pt x="230" y="88"/>
                </a:lnTo>
                <a:lnTo>
                  <a:pt x="250" y="100"/>
                </a:lnTo>
                <a:lnTo>
                  <a:pt x="290" y="123"/>
                </a:lnTo>
                <a:lnTo>
                  <a:pt x="334" y="147"/>
                </a:lnTo>
                <a:lnTo>
                  <a:pt x="373" y="167"/>
                </a:lnTo>
                <a:lnTo>
                  <a:pt x="413" y="187"/>
                </a:lnTo>
                <a:lnTo>
                  <a:pt x="453" y="203"/>
                </a:lnTo>
                <a:lnTo>
                  <a:pt x="493" y="219"/>
                </a:lnTo>
                <a:lnTo>
                  <a:pt x="532" y="231"/>
                </a:lnTo>
                <a:lnTo>
                  <a:pt x="568" y="242"/>
                </a:lnTo>
                <a:lnTo>
                  <a:pt x="588" y="250"/>
                </a:lnTo>
                <a:lnTo>
                  <a:pt x="604" y="254"/>
                </a:lnTo>
                <a:lnTo>
                  <a:pt x="620" y="258"/>
                </a:lnTo>
                <a:lnTo>
                  <a:pt x="636" y="266"/>
                </a:lnTo>
                <a:lnTo>
                  <a:pt x="647" y="270"/>
                </a:lnTo>
                <a:lnTo>
                  <a:pt x="659" y="274"/>
                </a:lnTo>
                <a:lnTo>
                  <a:pt x="671" y="278"/>
                </a:lnTo>
                <a:lnTo>
                  <a:pt x="683" y="282"/>
                </a:lnTo>
                <a:lnTo>
                  <a:pt x="691" y="286"/>
                </a:lnTo>
                <a:lnTo>
                  <a:pt x="699" y="290"/>
                </a:lnTo>
                <a:lnTo>
                  <a:pt x="707" y="290"/>
                </a:lnTo>
                <a:lnTo>
                  <a:pt x="711" y="294"/>
                </a:lnTo>
                <a:lnTo>
                  <a:pt x="715" y="298"/>
                </a:lnTo>
                <a:lnTo>
                  <a:pt x="719" y="298"/>
                </a:lnTo>
                <a:lnTo>
                  <a:pt x="719" y="302"/>
                </a:lnTo>
                <a:lnTo>
                  <a:pt x="719" y="302"/>
                </a:lnTo>
                <a:lnTo>
                  <a:pt x="719" y="306"/>
                </a:lnTo>
                <a:lnTo>
                  <a:pt x="719" y="314"/>
                </a:lnTo>
                <a:lnTo>
                  <a:pt x="715" y="318"/>
                </a:lnTo>
                <a:lnTo>
                  <a:pt x="707" y="318"/>
                </a:lnTo>
                <a:lnTo>
                  <a:pt x="703" y="322"/>
                </a:lnTo>
                <a:lnTo>
                  <a:pt x="695" y="326"/>
                </a:lnTo>
                <a:lnTo>
                  <a:pt x="687" y="330"/>
                </a:lnTo>
                <a:lnTo>
                  <a:pt x="675" y="334"/>
                </a:lnTo>
                <a:lnTo>
                  <a:pt x="655" y="338"/>
                </a:lnTo>
                <a:lnTo>
                  <a:pt x="632" y="342"/>
                </a:lnTo>
                <a:lnTo>
                  <a:pt x="584" y="350"/>
                </a:lnTo>
                <a:lnTo>
                  <a:pt x="572" y="354"/>
                </a:lnTo>
                <a:lnTo>
                  <a:pt x="564" y="354"/>
                </a:lnTo>
                <a:lnTo>
                  <a:pt x="552" y="354"/>
                </a:lnTo>
                <a:lnTo>
                  <a:pt x="544" y="354"/>
                </a:lnTo>
                <a:lnTo>
                  <a:pt x="532" y="358"/>
                </a:lnTo>
                <a:lnTo>
                  <a:pt x="520" y="354"/>
                </a:lnTo>
                <a:lnTo>
                  <a:pt x="516" y="354"/>
                </a:lnTo>
                <a:lnTo>
                  <a:pt x="512" y="354"/>
                </a:lnTo>
                <a:lnTo>
                  <a:pt x="508" y="350"/>
                </a:lnTo>
                <a:lnTo>
                  <a:pt x="501" y="346"/>
                </a:lnTo>
                <a:lnTo>
                  <a:pt x="493" y="342"/>
                </a:lnTo>
                <a:lnTo>
                  <a:pt x="481" y="334"/>
                </a:lnTo>
                <a:lnTo>
                  <a:pt x="469" y="330"/>
                </a:lnTo>
                <a:lnTo>
                  <a:pt x="457" y="322"/>
                </a:lnTo>
                <a:lnTo>
                  <a:pt x="445" y="310"/>
                </a:lnTo>
                <a:lnTo>
                  <a:pt x="429" y="302"/>
                </a:lnTo>
                <a:lnTo>
                  <a:pt x="409" y="290"/>
                </a:lnTo>
                <a:lnTo>
                  <a:pt x="393" y="274"/>
                </a:lnTo>
                <a:lnTo>
                  <a:pt x="373" y="262"/>
                </a:lnTo>
                <a:lnTo>
                  <a:pt x="354" y="246"/>
                </a:lnTo>
                <a:lnTo>
                  <a:pt x="330" y="231"/>
                </a:lnTo>
                <a:lnTo>
                  <a:pt x="306" y="215"/>
                </a:lnTo>
                <a:lnTo>
                  <a:pt x="282" y="199"/>
                </a:lnTo>
                <a:lnTo>
                  <a:pt x="258" y="179"/>
                </a:lnTo>
                <a:lnTo>
                  <a:pt x="238" y="167"/>
                </a:lnTo>
                <a:lnTo>
                  <a:pt x="218" y="151"/>
                </a:lnTo>
                <a:lnTo>
                  <a:pt x="199" y="139"/>
                </a:lnTo>
                <a:lnTo>
                  <a:pt x="183" y="127"/>
                </a:lnTo>
                <a:lnTo>
                  <a:pt x="167" y="115"/>
                </a:lnTo>
                <a:lnTo>
                  <a:pt x="155" y="108"/>
                </a:lnTo>
                <a:lnTo>
                  <a:pt x="139" y="96"/>
                </a:lnTo>
                <a:lnTo>
                  <a:pt x="127" y="88"/>
                </a:lnTo>
                <a:lnTo>
                  <a:pt x="119" y="84"/>
                </a:lnTo>
                <a:lnTo>
                  <a:pt x="111" y="76"/>
                </a:lnTo>
                <a:lnTo>
                  <a:pt x="103" y="72"/>
                </a:lnTo>
                <a:lnTo>
                  <a:pt x="99" y="68"/>
                </a:lnTo>
                <a:lnTo>
                  <a:pt x="91" y="68"/>
                </a:lnTo>
                <a:lnTo>
                  <a:pt x="91" y="64"/>
                </a:lnTo>
                <a:lnTo>
                  <a:pt x="79" y="64"/>
                </a:lnTo>
                <a:lnTo>
                  <a:pt x="68" y="60"/>
                </a:lnTo>
                <a:lnTo>
                  <a:pt x="52" y="60"/>
                </a:lnTo>
                <a:lnTo>
                  <a:pt x="36" y="56"/>
                </a:lnTo>
                <a:lnTo>
                  <a:pt x="36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28">
            <a:extLst>
              <a:ext uri="{FF2B5EF4-FFF2-40B4-BE49-F238E27FC236}">
                <a16:creationId xmlns:a16="http://schemas.microsoft.com/office/drawing/2014/main" xmlns="" id="{73DF3324-AB95-494E-815A-1542FCDC1AAE}"/>
              </a:ext>
            </a:extLst>
          </p:cNvPr>
          <p:cNvSpPr>
            <a:spLocks/>
          </p:cNvSpPr>
          <p:nvPr/>
        </p:nvSpPr>
        <p:spPr bwMode="auto">
          <a:xfrm>
            <a:off x="9168223" y="5121301"/>
            <a:ext cx="908127" cy="517792"/>
          </a:xfrm>
          <a:custGeom>
            <a:avLst/>
            <a:gdLst>
              <a:gd name="T0" fmla="*/ 278 w 342"/>
              <a:gd name="T1" fmla="*/ 191 h 195"/>
              <a:gd name="T2" fmla="*/ 270 w 342"/>
              <a:gd name="T3" fmla="*/ 191 h 195"/>
              <a:gd name="T4" fmla="*/ 270 w 342"/>
              <a:gd name="T5" fmla="*/ 163 h 195"/>
              <a:gd name="T6" fmla="*/ 278 w 342"/>
              <a:gd name="T7" fmla="*/ 107 h 195"/>
              <a:gd name="T8" fmla="*/ 282 w 342"/>
              <a:gd name="T9" fmla="*/ 68 h 195"/>
              <a:gd name="T10" fmla="*/ 278 w 342"/>
              <a:gd name="T11" fmla="*/ 44 h 195"/>
              <a:gd name="T12" fmla="*/ 270 w 342"/>
              <a:gd name="T13" fmla="*/ 36 h 195"/>
              <a:gd name="T14" fmla="*/ 258 w 342"/>
              <a:gd name="T15" fmla="*/ 32 h 195"/>
              <a:gd name="T16" fmla="*/ 238 w 342"/>
              <a:gd name="T17" fmla="*/ 32 h 195"/>
              <a:gd name="T18" fmla="*/ 210 w 342"/>
              <a:gd name="T19" fmla="*/ 32 h 195"/>
              <a:gd name="T20" fmla="*/ 179 w 342"/>
              <a:gd name="T21" fmla="*/ 32 h 195"/>
              <a:gd name="T22" fmla="*/ 135 w 342"/>
              <a:gd name="T23" fmla="*/ 36 h 195"/>
              <a:gd name="T24" fmla="*/ 87 w 342"/>
              <a:gd name="T25" fmla="*/ 44 h 195"/>
              <a:gd name="T26" fmla="*/ 28 w 342"/>
              <a:gd name="T27" fmla="*/ 52 h 195"/>
              <a:gd name="T28" fmla="*/ 0 w 342"/>
              <a:gd name="T29" fmla="*/ 52 h 195"/>
              <a:gd name="T30" fmla="*/ 20 w 342"/>
              <a:gd name="T31" fmla="*/ 48 h 195"/>
              <a:gd name="T32" fmla="*/ 52 w 342"/>
              <a:gd name="T33" fmla="*/ 48 h 195"/>
              <a:gd name="T34" fmla="*/ 83 w 342"/>
              <a:gd name="T35" fmla="*/ 40 h 195"/>
              <a:gd name="T36" fmla="*/ 123 w 342"/>
              <a:gd name="T37" fmla="*/ 32 h 195"/>
              <a:gd name="T38" fmla="*/ 159 w 342"/>
              <a:gd name="T39" fmla="*/ 24 h 195"/>
              <a:gd name="T40" fmla="*/ 191 w 342"/>
              <a:gd name="T41" fmla="*/ 16 h 195"/>
              <a:gd name="T42" fmla="*/ 210 w 342"/>
              <a:gd name="T43" fmla="*/ 12 h 195"/>
              <a:gd name="T44" fmla="*/ 226 w 342"/>
              <a:gd name="T45" fmla="*/ 8 h 195"/>
              <a:gd name="T46" fmla="*/ 242 w 342"/>
              <a:gd name="T47" fmla="*/ 0 h 195"/>
              <a:gd name="T48" fmla="*/ 254 w 342"/>
              <a:gd name="T49" fmla="*/ 0 h 195"/>
              <a:gd name="T50" fmla="*/ 274 w 342"/>
              <a:gd name="T51" fmla="*/ 4 h 195"/>
              <a:gd name="T52" fmla="*/ 286 w 342"/>
              <a:gd name="T53" fmla="*/ 12 h 195"/>
              <a:gd name="T54" fmla="*/ 306 w 342"/>
              <a:gd name="T55" fmla="*/ 20 h 195"/>
              <a:gd name="T56" fmla="*/ 322 w 342"/>
              <a:gd name="T57" fmla="*/ 32 h 195"/>
              <a:gd name="T58" fmla="*/ 334 w 342"/>
              <a:gd name="T59" fmla="*/ 40 h 195"/>
              <a:gd name="T60" fmla="*/ 338 w 342"/>
              <a:gd name="T61" fmla="*/ 48 h 195"/>
              <a:gd name="T62" fmla="*/ 342 w 342"/>
              <a:gd name="T63" fmla="*/ 52 h 195"/>
              <a:gd name="T64" fmla="*/ 338 w 342"/>
              <a:gd name="T65" fmla="*/ 56 h 195"/>
              <a:gd name="T66" fmla="*/ 326 w 342"/>
              <a:gd name="T67" fmla="*/ 68 h 195"/>
              <a:gd name="T68" fmla="*/ 314 w 342"/>
              <a:gd name="T69" fmla="*/ 80 h 195"/>
              <a:gd name="T70" fmla="*/ 306 w 342"/>
              <a:gd name="T71" fmla="*/ 103 h 195"/>
              <a:gd name="T72" fmla="*/ 290 w 342"/>
              <a:gd name="T73" fmla="*/ 143 h 195"/>
              <a:gd name="T74" fmla="*/ 278 w 342"/>
              <a:gd name="T75" fmla="*/ 191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2" h="195">
                <a:moveTo>
                  <a:pt x="278" y="191"/>
                </a:moveTo>
                <a:lnTo>
                  <a:pt x="278" y="191"/>
                </a:lnTo>
                <a:lnTo>
                  <a:pt x="274" y="191"/>
                </a:lnTo>
                <a:lnTo>
                  <a:pt x="270" y="191"/>
                </a:lnTo>
                <a:lnTo>
                  <a:pt x="262" y="195"/>
                </a:lnTo>
                <a:lnTo>
                  <a:pt x="270" y="163"/>
                </a:lnTo>
                <a:lnTo>
                  <a:pt x="274" y="135"/>
                </a:lnTo>
                <a:lnTo>
                  <a:pt x="278" y="107"/>
                </a:lnTo>
                <a:lnTo>
                  <a:pt x="278" y="88"/>
                </a:lnTo>
                <a:lnTo>
                  <a:pt x="282" y="68"/>
                </a:lnTo>
                <a:lnTo>
                  <a:pt x="278" y="56"/>
                </a:lnTo>
                <a:lnTo>
                  <a:pt x="278" y="44"/>
                </a:lnTo>
                <a:lnTo>
                  <a:pt x="274" y="36"/>
                </a:lnTo>
                <a:lnTo>
                  <a:pt x="270" y="36"/>
                </a:lnTo>
                <a:lnTo>
                  <a:pt x="266" y="32"/>
                </a:lnTo>
                <a:lnTo>
                  <a:pt x="258" y="32"/>
                </a:lnTo>
                <a:lnTo>
                  <a:pt x="250" y="32"/>
                </a:lnTo>
                <a:lnTo>
                  <a:pt x="238" y="32"/>
                </a:lnTo>
                <a:lnTo>
                  <a:pt x="226" y="32"/>
                </a:lnTo>
                <a:lnTo>
                  <a:pt x="210" y="32"/>
                </a:lnTo>
                <a:lnTo>
                  <a:pt x="195" y="32"/>
                </a:lnTo>
                <a:lnTo>
                  <a:pt x="179" y="32"/>
                </a:lnTo>
                <a:lnTo>
                  <a:pt x="159" y="36"/>
                </a:lnTo>
                <a:lnTo>
                  <a:pt x="135" y="36"/>
                </a:lnTo>
                <a:lnTo>
                  <a:pt x="111" y="40"/>
                </a:lnTo>
                <a:lnTo>
                  <a:pt x="87" y="44"/>
                </a:lnTo>
                <a:lnTo>
                  <a:pt x="59" y="48"/>
                </a:lnTo>
                <a:lnTo>
                  <a:pt x="28" y="52"/>
                </a:lnTo>
                <a:lnTo>
                  <a:pt x="0" y="60"/>
                </a:lnTo>
                <a:lnTo>
                  <a:pt x="0" y="52"/>
                </a:lnTo>
                <a:lnTo>
                  <a:pt x="8" y="52"/>
                </a:lnTo>
                <a:lnTo>
                  <a:pt x="20" y="48"/>
                </a:lnTo>
                <a:lnTo>
                  <a:pt x="36" y="48"/>
                </a:lnTo>
                <a:lnTo>
                  <a:pt x="52" y="48"/>
                </a:lnTo>
                <a:lnTo>
                  <a:pt x="67" y="44"/>
                </a:lnTo>
                <a:lnTo>
                  <a:pt x="83" y="40"/>
                </a:lnTo>
                <a:lnTo>
                  <a:pt x="103" y="36"/>
                </a:lnTo>
                <a:lnTo>
                  <a:pt x="123" y="32"/>
                </a:lnTo>
                <a:lnTo>
                  <a:pt x="143" y="28"/>
                </a:lnTo>
                <a:lnTo>
                  <a:pt x="159" y="24"/>
                </a:lnTo>
                <a:lnTo>
                  <a:pt x="175" y="20"/>
                </a:lnTo>
                <a:lnTo>
                  <a:pt x="191" y="16"/>
                </a:lnTo>
                <a:lnTo>
                  <a:pt x="202" y="16"/>
                </a:lnTo>
                <a:lnTo>
                  <a:pt x="210" y="12"/>
                </a:lnTo>
                <a:lnTo>
                  <a:pt x="218" y="8"/>
                </a:lnTo>
                <a:lnTo>
                  <a:pt x="226" y="8"/>
                </a:lnTo>
                <a:lnTo>
                  <a:pt x="234" y="4"/>
                </a:lnTo>
                <a:lnTo>
                  <a:pt x="242" y="0"/>
                </a:lnTo>
                <a:lnTo>
                  <a:pt x="246" y="0"/>
                </a:lnTo>
                <a:lnTo>
                  <a:pt x="254" y="0"/>
                </a:lnTo>
                <a:lnTo>
                  <a:pt x="262" y="0"/>
                </a:lnTo>
                <a:lnTo>
                  <a:pt x="274" y="4"/>
                </a:lnTo>
                <a:lnTo>
                  <a:pt x="278" y="8"/>
                </a:lnTo>
                <a:lnTo>
                  <a:pt x="286" y="12"/>
                </a:lnTo>
                <a:lnTo>
                  <a:pt x="294" y="16"/>
                </a:lnTo>
                <a:lnTo>
                  <a:pt x="306" y="20"/>
                </a:lnTo>
                <a:lnTo>
                  <a:pt x="314" y="28"/>
                </a:lnTo>
                <a:lnTo>
                  <a:pt x="322" y="32"/>
                </a:lnTo>
                <a:lnTo>
                  <a:pt x="326" y="36"/>
                </a:lnTo>
                <a:lnTo>
                  <a:pt x="334" y="40"/>
                </a:lnTo>
                <a:lnTo>
                  <a:pt x="338" y="44"/>
                </a:lnTo>
                <a:lnTo>
                  <a:pt x="338" y="48"/>
                </a:lnTo>
                <a:lnTo>
                  <a:pt x="342" y="48"/>
                </a:lnTo>
                <a:lnTo>
                  <a:pt x="342" y="52"/>
                </a:lnTo>
                <a:lnTo>
                  <a:pt x="342" y="52"/>
                </a:lnTo>
                <a:lnTo>
                  <a:pt x="338" y="56"/>
                </a:lnTo>
                <a:lnTo>
                  <a:pt x="334" y="60"/>
                </a:lnTo>
                <a:lnTo>
                  <a:pt x="326" y="68"/>
                </a:lnTo>
                <a:lnTo>
                  <a:pt x="322" y="72"/>
                </a:lnTo>
                <a:lnTo>
                  <a:pt x="314" y="80"/>
                </a:lnTo>
                <a:lnTo>
                  <a:pt x="310" y="92"/>
                </a:lnTo>
                <a:lnTo>
                  <a:pt x="306" y="103"/>
                </a:lnTo>
                <a:lnTo>
                  <a:pt x="298" y="123"/>
                </a:lnTo>
                <a:lnTo>
                  <a:pt x="290" y="143"/>
                </a:lnTo>
                <a:lnTo>
                  <a:pt x="286" y="163"/>
                </a:lnTo>
                <a:lnTo>
                  <a:pt x="278" y="191"/>
                </a:lnTo>
                <a:lnTo>
                  <a:pt x="278" y="19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29">
            <a:extLst>
              <a:ext uri="{FF2B5EF4-FFF2-40B4-BE49-F238E27FC236}">
                <a16:creationId xmlns:a16="http://schemas.microsoft.com/office/drawing/2014/main" xmlns="" id="{D40E95C6-BA51-454A-B166-0C66FBEA7703}"/>
              </a:ext>
            </a:extLst>
          </p:cNvPr>
          <p:cNvSpPr>
            <a:spLocks/>
          </p:cNvSpPr>
          <p:nvPr/>
        </p:nvSpPr>
        <p:spPr bwMode="auto">
          <a:xfrm>
            <a:off x="9200087" y="5628472"/>
            <a:ext cx="759428" cy="146045"/>
          </a:xfrm>
          <a:custGeom>
            <a:avLst/>
            <a:gdLst>
              <a:gd name="T0" fmla="*/ 159 w 286"/>
              <a:gd name="T1" fmla="*/ 16 h 55"/>
              <a:gd name="T2" fmla="*/ 187 w 286"/>
              <a:gd name="T3" fmla="*/ 12 h 55"/>
              <a:gd name="T4" fmla="*/ 210 w 286"/>
              <a:gd name="T5" fmla="*/ 8 h 55"/>
              <a:gd name="T6" fmla="*/ 230 w 286"/>
              <a:gd name="T7" fmla="*/ 4 h 55"/>
              <a:gd name="T8" fmla="*/ 246 w 286"/>
              <a:gd name="T9" fmla="*/ 0 h 55"/>
              <a:gd name="T10" fmla="*/ 262 w 286"/>
              <a:gd name="T11" fmla="*/ 0 h 55"/>
              <a:gd name="T12" fmla="*/ 270 w 286"/>
              <a:gd name="T13" fmla="*/ 0 h 55"/>
              <a:gd name="T14" fmla="*/ 278 w 286"/>
              <a:gd name="T15" fmla="*/ 0 h 55"/>
              <a:gd name="T16" fmla="*/ 282 w 286"/>
              <a:gd name="T17" fmla="*/ 0 h 55"/>
              <a:gd name="T18" fmla="*/ 282 w 286"/>
              <a:gd name="T19" fmla="*/ 4 h 55"/>
              <a:gd name="T20" fmla="*/ 286 w 286"/>
              <a:gd name="T21" fmla="*/ 8 h 55"/>
              <a:gd name="T22" fmla="*/ 286 w 286"/>
              <a:gd name="T23" fmla="*/ 20 h 55"/>
              <a:gd name="T24" fmla="*/ 143 w 286"/>
              <a:gd name="T25" fmla="*/ 39 h 55"/>
              <a:gd name="T26" fmla="*/ 0 w 286"/>
              <a:gd name="T27" fmla="*/ 55 h 55"/>
              <a:gd name="T28" fmla="*/ 0 w 286"/>
              <a:gd name="T29" fmla="*/ 39 h 55"/>
              <a:gd name="T30" fmla="*/ 12 w 286"/>
              <a:gd name="T31" fmla="*/ 39 h 55"/>
              <a:gd name="T32" fmla="*/ 24 w 286"/>
              <a:gd name="T33" fmla="*/ 35 h 55"/>
              <a:gd name="T34" fmla="*/ 40 w 286"/>
              <a:gd name="T35" fmla="*/ 35 h 55"/>
              <a:gd name="T36" fmla="*/ 59 w 286"/>
              <a:gd name="T37" fmla="*/ 32 h 55"/>
              <a:gd name="T38" fmla="*/ 79 w 286"/>
              <a:gd name="T39" fmla="*/ 28 h 55"/>
              <a:gd name="T40" fmla="*/ 103 w 286"/>
              <a:gd name="T41" fmla="*/ 24 h 55"/>
              <a:gd name="T42" fmla="*/ 131 w 286"/>
              <a:gd name="T43" fmla="*/ 20 h 55"/>
              <a:gd name="T44" fmla="*/ 159 w 286"/>
              <a:gd name="T45" fmla="*/ 16 h 55"/>
              <a:gd name="T46" fmla="*/ 159 w 286"/>
              <a:gd name="T47" fmla="*/ 16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86" h="55">
                <a:moveTo>
                  <a:pt x="159" y="16"/>
                </a:moveTo>
                <a:lnTo>
                  <a:pt x="187" y="12"/>
                </a:lnTo>
                <a:lnTo>
                  <a:pt x="210" y="8"/>
                </a:lnTo>
                <a:lnTo>
                  <a:pt x="230" y="4"/>
                </a:lnTo>
                <a:lnTo>
                  <a:pt x="246" y="0"/>
                </a:lnTo>
                <a:lnTo>
                  <a:pt x="262" y="0"/>
                </a:lnTo>
                <a:lnTo>
                  <a:pt x="270" y="0"/>
                </a:lnTo>
                <a:lnTo>
                  <a:pt x="278" y="0"/>
                </a:lnTo>
                <a:lnTo>
                  <a:pt x="282" y="0"/>
                </a:lnTo>
                <a:lnTo>
                  <a:pt x="282" y="4"/>
                </a:lnTo>
                <a:lnTo>
                  <a:pt x="286" y="8"/>
                </a:lnTo>
                <a:lnTo>
                  <a:pt x="286" y="20"/>
                </a:lnTo>
                <a:lnTo>
                  <a:pt x="143" y="39"/>
                </a:lnTo>
                <a:lnTo>
                  <a:pt x="0" y="55"/>
                </a:lnTo>
                <a:lnTo>
                  <a:pt x="0" y="39"/>
                </a:lnTo>
                <a:lnTo>
                  <a:pt x="12" y="39"/>
                </a:lnTo>
                <a:lnTo>
                  <a:pt x="24" y="35"/>
                </a:lnTo>
                <a:lnTo>
                  <a:pt x="40" y="35"/>
                </a:lnTo>
                <a:lnTo>
                  <a:pt x="59" y="32"/>
                </a:lnTo>
                <a:lnTo>
                  <a:pt x="79" y="28"/>
                </a:lnTo>
                <a:lnTo>
                  <a:pt x="103" y="24"/>
                </a:lnTo>
                <a:lnTo>
                  <a:pt x="131" y="20"/>
                </a:lnTo>
                <a:lnTo>
                  <a:pt x="159" y="16"/>
                </a:lnTo>
                <a:lnTo>
                  <a:pt x="159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30">
            <a:extLst>
              <a:ext uri="{FF2B5EF4-FFF2-40B4-BE49-F238E27FC236}">
                <a16:creationId xmlns:a16="http://schemas.microsoft.com/office/drawing/2014/main" xmlns="" id="{F11047A5-FF07-43C6-9A98-F56739BBCF22}"/>
              </a:ext>
            </a:extLst>
          </p:cNvPr>
          <p:cNvSpPr>
            <a:spLocks/>
          </p:cNvSpPr>
          <p:nvPr/>
        </p:nvSpPr>
        <p:spPr bwMode="auto">
          <a:xfrm>
            <a:off x="9494829" y="5259379"/>
            <a:ext cx="53107" cy="432822"/>
          </a:xfrm>
          <a:custGeom>
            <a:avLst/>
            <a:gdLst>
              <a:gd name="T0" fmla="*/ 0 w 20"/>
              <a:gd name="T1" fmla="*/ 163 h 163"/>
              <a:gd name="T2" fmla="*/ 0 w 20"/>
              <a:gd name="T3" fmla="*/ 0 h 163"/>
              <a:gd name="T4" fmla="*/ 4 w 20"/>
              <a:gd name="T5" fmla="*/ 0 h 163"/>
              <a:gd name="T6" fmla="*/ 8 w 20"/>
              <a:gd name="T7" fmla="*/ 0 h 163"/>
              <a:gd name="T8" fmla="*/ 16 w 20"/>
              <a:gd name="T9" fmla="*/ 8 h 163"/>
              <a:gd name="T10" fmla="*/ 16 w 20"/>
              <a:gd name="T11" fmla="*/ 16 h 163"/>
              <a:gd name="T12" fmla="*/ 20 w 20"/>
              <a:gd name="T13" fmla="*/ 24 h 163"/>
              <a:gd name="T14" fmla="*/ 20 w 20"/>
              <a:gd name="T15" fmla="*/ 40 h 163"/>
              <a:gd name="T16" fmla="*/ 20 w 20"/>
              <a:gd name="T17" fmla="*/ 47 h 163"/>
              <a:gd name="T18" fmla="*/ 20 w 20"/>
              <a:gd name="T19" fmla="*/ 55 h 163"/>
              <a:gd name="T20" fmla="*/ 16 w 20"/>
              <a:gd name="T21" fmla="*/ 67 h 163"/>
              <a:gd name="T22" fmla="*/ 16 w 20"/>
              <a:gd name="T23" fmla="*/ 83 h 163"/>
              <a:gd name="T24" fmla="*/ 16 w 20"/>
              <a:gd name="T25" fmla="*/ 99 h 163"/>
              <a:gd name="T26" fmla="*/ 12 w 20"/>
              <a:gd name="T27" fmla="*/ 119 h 163"/>
              <a:gd name="T28" fmla="*/ 12 w 20"/>
              <a:gd name="T29" fmla="*/ 139 h 163"/>
              <a:gd name="T30" fmla="*/ 12 w 20"/>
              <a:gd name="T31" fmla="*/ 163 h 163"/>
              <a:gd name="T32" fmla="*/ 0 w 20"/>
              <a:gd name="T33" fmla="*/ 163 h 163"/>
              <a:gd name="T34" fmla="*/ 0 w 20"/>
              <a:gd name="T35" fmla="*/ 163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0" h="163">
                <a:moveTo>
                  <a:pt x="0" y="163"/>
                </a:move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6" y="8"/>
                </a:lnTo>
                <a:lnTo>
                  <a:pt x="16" y="16"/>
                </a:lnTo>
                <a:lnTo>
                  <a:pt x="20" y="24"/>
                </a:lnTo>
                <a:lnTo>
                  <a:pt x="20" y="40"/>
                </a:lnTo>
                <a:lnTo>
                  <a:pt x="20" y="47"/>
                </a:lnTo>
                <a:lnTo>
                  <a:pt x="20" y="55"/>
                </a:lnTo>
                <a:lnTo>
                  <a:pt x="16" y="67"/>
                </a:lnTo>
                <a:lnTo>
                  <a:pt x="16" y="83"/>
                </a:lnTo>
                <a:lnTo>
                  <a:pt x="16" y="99"/>
                </a:lnTo>
                <a:lnTo>
                  <a:pt x="12" y="119"/>
                </a:lnTo>
                <a:lnTo>
                  <a:pt x="12" y="139"/>
                </a:lnTo>
                <a:lnTo>
                  <a:pt x="12" y="163"/>
                </a:lnTo>
                <a:lnTo>
                  <a:pt x="0" y="163"/>
                </a:lnTo>
                <a:lnTo>
                  <a:pt x="0" y="16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31">
            <a:extLst>
              <a:ext uri="{FF2B5EF4-FFF2-40B4-BE49-F238E27FC236}">
                <a16:creationId xmlns:a16="http://schemas.microsoft.com/office/drawing/2014/main" xmlns="" id="{94087918-5E61-4686-AB90-FF96DEC81E6D}"/>
              </a:ext>
            </a:extLst>
          </p:cNvPr>
          <p:cNvSpPr>
            <a:spLocks/>
          </p:cNvSpPr>
          <p:nvPr/>
        </p:nvSpPr>
        <p:spPr bwMode="auto">
          <a:xfrm>
            <a:off x="8977038" y="5185029"/>
            <a:ext cx="1508234" cy="1295807"/>
          </a:xfrm>
          <a:custGeom>
            <a:avLst/>
            <a:gdLst>
              <a:gd name="T0" fmla="*/ 541 w 568"/>
              <a:gd name="T1" fmla="*/ 302 h 488"/>
              <a:gd name="T2" fmla="*/ 545 w 568"/>
              <a:gd name="T3" fmla="*/ 337 h 488"/>
              <a:gd name="T4" fmla="*/ 557 w 568"/>
              <a:gd name="T5" fmla="*/ 357 h 488"/>
              <a:gd name="T6" fmla="*/ 568 w 568"/>
              <a:gd name="T7" fmla="*/ 389 h 488"/>
              <a:gd name="T8" fmla="*/ 564 w 568"/>
              <a:gd name="T9" fmla="*/ 413 h 488"/>
              <a:gd name="T10" fmla="*/ 545 w 568"/>
              <a:gd name="T11" fmla="*/ 433 h 488"/>
              <a:gd name="T12" fmla="*/ 513 w 568"/>
              <a:gd name="T13" fmla="*/ 453 h 488"/>
              <a:gd name="T14" fmla="*/ 425 w 568"/>
              <a:gd name="T15" fmla="*/ 476 h 488"/>
              <a:gd name="T16" fmla="*/ 314 w 568"/>
              <a:gd name="T17" fmla="*/ 488 h 488"/>
              <a:gd name="T18" fmla="*/ 215 w 568"/>
              <a:gd name="T19" fmla="*/ 480 h 488"/>
              <a:gd name="T20" fmla="*/ 159 w 568"/>
              <a:gd name="T21" fmla="*/ 468 h 488"/>
              <a:gd name="T22" fmla="*/ 116 w 568"/>
              <a:gd name="T23" fmla="*/ 453 h 488"/>
              <a:gd name="T24" fmla="*/ 84 w 568"/>
              <a:gd name="T25" fmla="*/ 429 h 488"/>
              <a:gd name="T26" fmla="*/ 52 w 568"/>
              <a:gd name="T27" fmla="*/ 389 h 488"/>
              <a:gd name="T28" fmla="*/ 36 w 568"/>
              <a:gd name="T29" fmla="*/ 337 h 488"/>
              <a:gd name="T30" fmla="*/ 28 w 568"/>
              <a:gd name="T31" fmla="*/ 278 h 488"/>
              <a:gd name="T32" fmla="*/ 28 w 568"/>
              <a:gd name="T33" fmla="*/ 191 h 488"/>
              <a:gd name="T34" fmla="*/ 24 w 568"/>
              <a:gd name="T35" fmla="*/ 115 h 488"/>
              <a:gd name="T36" fmla="*/ 16 w 568"/>
              <a:gd name="T37" fmla="*/ 64 h 488"/>
              <a:gd name="T38" fmla="*/ 4 w 568"/>
              <a:gd name="T39" fmla="*/ 40 h 488"/>
              <a:gd name="T40" fmla="*/ 0 w 568"/>
              <a:gd name="T41" fmla="*/ 24 h 488"/>
              <a:gd name="T42" fmla="*/ 8 w 568"/>
              <a:gd name="T43" fmla="*/ 8 h 488"/>
              <a:gd name="T44" fmla="*/ 24 w 568"/>
              <a:gd name="T45" fmla="*/ 0 h 488"/>
              <a:gd name="T46" fmla="*/ 60 w 568"/>
              <a:gd name="T47" fmla="*/ 4 h 488"/>
              <a:gd name="T48" fmla="*/ 92 w 568"/>
              <a:gd name="T49" fmla="*/ 48 h 488"/>
              <a:gd name="T50" fmla="*/ 92 w 568"/>
              <a:gd name="T51" fmla="*/ 143 h 488"/>
              <a:gd name="T52" fmla="*/ 92 w 568"/>
              <a:gd name="T53" fmla="*/ 222 h 488"/>
              <a:gd name="T54" fmla="*/ 96 w 568"/>
              <a:gd name="T55" fmla="*/ 282 h 488"/>
              <a:gd name="T56" fmla="*/ 100 w 568"/>
              <a:gd name="T57" fmla="*/ 318 h 488"/>
              <a:gd name="T58" fmla="*/ 108 w 568"/>
              <a:gd name="T59" fmla="*/ 337 h 488"/>
              <a:gd name="T60" fmla="*/ 139 w 568"/>
              <a:gd name="T61" fmla="*/ 369 h 488"/>
              <a:gd name="T62" fmla="*/ 171 w 568"/>
              <a:gd name="T63" fmla="*/ 389 h 488"/>
              <a:gd name="T64" fmla="*/ 211 w 568"/>
              <a:gd name="T65" fmla="*/ 397 h 488"/>
              <a:gd name="T66" fmla="*/ 259 w 568"/>
              <a:gd name="T67" fmla="*/ 401 h 488"/>
              <a:gd name="T68" fmla="*/ 346 w 568"/>
              <a:gd name="T69" fmla="*/ 401 h 488"/>
              <a:gd name="T70" fmla="*/ 390 w 568"/>
              <a:gd name="T71" fmla="*/ 393 h 488"/>
              <a:gd name="T72" fmla="*/ 441 w 568"/>
              <a:gd name="T73" fmla="*/ 365 h 488"/>
              <a:gd name="T74" fmla="*/ 461 w 568"/>
              <a:gd name="T75" fmla="*/ 345 h 488"/>
              <a:gd name="T76" fmla="*/ 473 w 568"/>
              <a:gd name="T77" fmla="*/ 310 h 488"/>
              <a:gd name="T78" fmla="*/ 485 w 568"/>
              <a:gd name="T79" fmla="*/ 262 h 488"/>
              <a:gd name="T80" fmla="*/ 497 w 568"/>
              <a:gd name="T81" fmla="*/ 222 h 488"/>
              <a:gd name="T82" fmla="*/ 509 w 568"/>
              <a:gd name="T83" fmla="*/ 206 h 488"/>
              <a:gd name="T84" fmla="*/ 521 w 568"/>
              <a:gd name="T85" fmla="*/ 210 h 488"/>
              <a:gd name="T86" fmla="*/ 533 w 568"/>
              <a:gd name="T87" fmla="*/ 230 h 488"/>
              <a:gd name="T88" fmla="*/ 537 w 568"/>
              <a:gd name="T89" fmla="*/ 274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68" h="488">
                <a:moveTo>
                  <a:pt x="537" y="274"/>
                </a:moveTo>
                <a:lnTo>
                  <a:pt x="537" y="290"/>
                </a:lnTo>
                <a:lnTo>
                  <a:pt x="541" y="302"/>
                </a:lnTo>
                <a:lnTo>
                  <a:pt x="541" y="314"/>
                </a:lnTo>
                <a:lnTo>
                  <a:pt x="545" y="326"/>
                </a:lnTo>
                <a:lnTo>
                  <a:pt x="545" y="337"/>
                </a:lnTo>
                <a:lnTo>
                  <a:pt x="549" y="345"/>
                </a:lnTo>
                <a:lnTo>
                  <a:pt x="553" y="353"/>
                </a:lnTo>
                <a:lnTo>
                  <a:pt x="557" y="357"/>
                </a:lnTo>
                <a:lnTo>
                  <a:pt x="564" y="369"/>
                </a:lnTo>
                <a:lnTo>
                  <a:pt x="568" y="377"/>
                </a:lnTo>
                <a:lnTo>
                  <a:pt x="568" y="389"/>
                </a:lnTo>
                <a:lnTo>
                  <a:pt x="568" y="401"/>
                </a:lnTo>
                <a:lnTo>
                  <a:pt x="568" y="405"/>
                </a:lnTo>
                <a:lnTo>
                  <a:pt x="564" y="413"/>
                </a:lnTo>
                <a:lnTo>
                  <a:pt x="557" y="421"/>
                </a:lnTo>
                <a:lnTo>
                  <a:pt x="553" y="425"/>
                </a:lnTo>
                <a:lnTo>
                  <a:pt x="545" y="433"/>
                </a:lnTo>
                <a:lnTo>
                  <a:pt x="533" y="437"/>
                </a:lnTo>
                <a:lnTo>
                  <a:pt x="525" y="445"/>
                </a:lnTo>
                <a:lnTo>
                  <a:pt x="513" y="453"/>
                </a:lnTo>
                <a:lnTo>
                  <a:pt x="485" y="460"/>
                </a:lnTo>
                <a:lnTo>
                  <a:pt x="457" y="468"/>
                </a:lnTo>
                <a:lnTo>
                  <a:pt x="425" y="476"/>
                </a:lnTo>
                <a:lnTo>
                  <a:pt x="390" y="484"/>
                </a:lnTo>
                <a:lnTo>
                  <a:pt x="354" y="488"/>
                </a:lnTo>
                <a:lnTo>
                  <a:pt x="314" y="488"/>
                </a:lnTo>
                <a:lnTo>
                  <a:pt x="274" y="488"/>
                </a:lnTo>
                <a:lnTo>
                  <a:pt x="235" y="484"/>
                </a:lnTo>
                <a:lnTo>
                  <a:pt x="215" y="480"/>
                </a:lnTo>
                <a:lnTo>
                  <a:pt x="195" y="476"/>
                </a:lnTo>
                <a:lnTo>
                  <a:pt x="175" y="472"/>
                </a:lnTo>
                <a:lnTo>
                  <a:pt x="159" y="468"/>
                </a:lnTo>
                <a:lnTo>
                  <a:pt x="143" y="464"/>
                </a:lnTo>
                <a:lnTo>
                  <a:pt x="131" y="460"/>
                </a:lnTo>
                <a:lnTo>
                  <a:pt x="116" y="453"/>
                </a:lnTo>
                <a:lnTo>
                  <a:pt x="108" y="449"/>
                </a:lnTo>
                <a:lnTo>
                  <a:pt x="96" y="441"/>
                </a:lnTo>
                <a:lnTo>
                  <a:pt x="84" y="429"/>
                </a:lnTo>
                <a:lnTo>
                  <a:pt x="76" y="421"/>
                </a:lnTo>
                <a:lnTo>
                  <a:pt x="68" y="413"/>
                </a:lnTo>
                <a:lnTo>
                  <a:pt x="52" y="389"/>
                </a:lnTo>
                <a:lnTo>
                  <a:pt x="44" y="365"/>
                </a:lnTo>
                <a:lnTo>
                  <a:pt x="40" y="353"/>
                </a:lnTo>
                <a:lnTo>
                  <a:pt x="36" y="337"/>
                </a:lnTo>
                <a:lnTo>
                  <a:pt x="32" y="322"/>
                </a:lnTo>
                <a:lnTo>
                  <a:pt x="28" y="302"/>
                </a:lnTo>
                <a:lnTo>
                  <a:pt x="28" y="278"/>
                </a:lnTo>
                <a:lnTo>
                  <a:pt x="24" y="250"/>
                </a:lnTo>
                <a:lnTo>
                  <a:pt x="24" y="222"/>
                </a:lnTo>
                <a:lnTo>
                  <a:pt x="28" y="191"/>
                </a:lnTo>
                <a:lnTo>
                  <a:pt x="24" y="163"/>
                </a:lnTo>
                <a:lnTo>
                  <a:pt x="24" y="139"/>
                </a:lnTo>
                <a:lnTo>
                  <a:pt x="24" y="115"/>
                </a:lnTo>
                <a:lnTo>
                  <a:pt x="24" y="95"/>
                </a:lnTo>
                <a:lnTo>
                  <a:pt x="20" y="79"/>
                </a:lnTo>
                <a:lnTo>
                  <a:pt x="16" y="64"/>
                </a:lnTo>
                <a:lnTo>
                  <a:pt x="16" y="56"/>
                </a:lnTo>
                <a:lnTo>
                  <a:pt x="12" y="48"/>
                </a:lnTo>
                <a:lnTo>
                  <a:pt x="4" y="40"/>
                </a:lnTo>
                <a:lnTo>
                  <a:pt x="0" y="32"/>
                </a:lnTo>
                <a:lnTo>
                  <a:pt x="0" y="28"/>
                </a:lnTo>
                <a:lnTo>
                  <a:pt x="0" y="24"/>
                </a:lnTo>
                <a:lnTo>
                  <a:pt x="0" y="20"/>
                </a:lnTo>
                <a:lnTo>
                  <a:pt x="4" y="16"/>
                </a:lnTo>
                <a:lnTo>
                  <a:pt x="8" y="8"/>
                </a:lnTo>
                <a:lnTo>
                  <a:pt x="12" y="4"/>
                </a:lnTo>
                <a:lnTo>
                  <a:pt x="16" y="4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60" y="4"/>
                </a:lnTo>
                <a:lnTo>
                  <a:pt x="72" y="4"/>
                </a:lnTo>
                <a:lnTo>
                  <a:pt x="92" y="8"/>
                </a:lnTo>
                <a:lnTo>
                  <a:pt x="92" y="48"/>
                </a:lnTo>
                <a:lnTo>
                  <a:pt x="92" y="83"/>
                </a:lnTo>
                <a:lnTo>
                  <a:pt x="92" y="115"/>
                </a:lnTo>
                <a:lnTo>
                  <a:pt x="92" y="143"/>
                </a:lnTo>
                <a:lnTo>
                  <a:pt x="92" y="175"/>
                </a:lnTo>
                <a:lnTo>
                  <a:pt x="92" y="199"/>
                </a:lnTo>
                <a:lnTo>
                  <a:pt x="92" y="222"/>
                </a:lnTo>
                <a:lnTo>
                  <a:pt x="92" y="246"/>
                </a:lnTo>
                <a:lnTo>
                  <a:pt x="96" y="262"/>
                </a:lnTo>
                <a:lnTo>
                  <a:pt x="96" y="282"/>
                </a:lnTo>
                <a:lnTo>
                  <a:pt x="96" y="298"/>
                </a:lnTo>
                <a:lnTo>
                  <a:pt x="100" y="310"/>
                </a:lnTo>
                <a:lnTo>
                  <a:pt x="100" y="318"/>
                </a:lnTo>
                <a:lnTo>
                  <a:pt x="104" y="326"/>
                </a:lnTo>
                <a:lnTo>
                  <a:pt x="104" y="333"/>
                </a:lnTo>
                <a:lnTo>
                  <a:pt x="108" y="337"/>
                </a:lnTo>
                <a:lnTo>
                  <a:pt x="116" y="349"/>
                </a:lnTo>
                <a:lnTo>
                  <a:pt x="124" y="361"/>
                </a:lnTo>
                <a:lnTo>
                  <a:pt x="139" y="369"/>
                </a:lnTo>
                <a:lnTo>
                  <a:pt x="155" y="377"/>
                </a:lnTo>
                <a:lnTo>
                  <a:pt x="163" y="385"/>
                </a:lnTo>
                <a:lnTo>
                  <a:pt x="171" y="389"/>
                </a:lnTo>
                <a:lnTo>
                  <a:pt x="183" y="393"/>
                </a:lnTo>
                <a:lnTo>
                  <a:pt x="195" y="393"/>
                </a:lnTo>
                <a:lnTo>
                  <a:pt x="211" y="397"/>
                </a:lnTo>
                <a:lnTo>
                  <a:pt x="223" y="397"/>
                </a:lnTo>
                <a:lnTo>
                  <a:pt x="239" y="401"/>
                </a:lnTo>
                <a:lnTo>
                  <a:pt x="259" y="401"/>
                </a:lnTo>
                <a:lnTo>
                  <a:pt x="290" y="401"/>
                </a:lnTo>
                <a:lnTo>
                  <a:pt x="318" y="401"/>
                </a:lnTo>
                <a:lnTo>
                  <a:pt x="346" y="401"/>
                </a:lnTo>
                <a:lnTo>
                  <a:pt x="358" y="397"/>
                </a:lnTo>
                <a:lnTo>
                  <a:pt x="370" y="397"/>
                </a:lnTo>
                <a:lnTo>
                  <a:pt x="390" y="393"/>
                </a:lnTo>
                <a:lnTo>
                  <a:pt x="410" y="385"/>
                </a:lnTo>
                <a:lnTo>
                  <a:pt x="425" y="377"/>
                </a:lnTo>
                <a:lnTo>
                  <a:pt x="441" y="365"/>
                </a:lnTo>
                <a:lnTo>
                  <a:pt x="449" y="361"/>
                </a:lnTo>
                <a:lnTo>
                  <a:pt x="453" y="353"/>
                </a:lnTo>
                <a:lnTo>
                  <a:pt x="461" y="345"/>
                </a:lnTo>
                <a:lnTo>
                  <a:pt x="465" y="333"/>
                </a:lnTo>
                <a:lnTo>
                  <a:pt x="469" y="322"/>
                </a:lnTo>
                <a:lnTo>
                  <a:pt x="473" y="310"/>
                </a:lnTo>
                <a:lnTo>
                  <a:pt x="477" y="294"/>
                </a:lnTo>
                <a:lnTo>
                  <a:pt x="481" y="278"/>
                </a:lnTo>
                <a:lnTo>
                  <a:pt x="485" y="262"/>
                </a:lnTo>
                <a:lnTo>
                  <a:pt x="489" y="246"/>
                </a:lnTo>
                <a:lnTo>
                  <a:pt x="493" y="234"/>
                </a:lnTo>
                <a:lnTo>
                  <a:pt x="497" y="222"/>
                </a:lnTo>
                <a:lnTo>
                  <a:pt x="501" y="214"/>
                </a:lnTo>
                <a:lnTo>
                  <a:pt x="505" y="210"/>
                </a:lnTo>
                <a:lnTo>
                  <a:pt x="509" y="206"/>
                </a:lnTo>
                <a:lnTo>
                  <a:pt x="513" y="206"/>
                </a:lnTo>
                <a:lnTo>
                  <a:pt x="517" y="206"/>
                </a:lnTo>
                <a:lnTo>
                  <a:pt x="521" y="210"/>
                </a:lnTo>
                <a:lnTo>
                  <a:pt x="525" y="214"/>
                </a:lnTo>
                <a:lnTo>
                  <a:pt x="529" y="222"/>
                </a:lnTo>
                <a:lnTo>
                  <a:pt x="533" y="230"/>
                </a:lnTo>
                <a:lnTo>
                  <a:pt x="533" y="242"/>
                </a:lnTo>
                <a:lnTo>
                  <a:pt x="537" y="258"/>
                </a:lnTo>
                <a:lnTo>
                  <a:pt x="537" y="274"/>
                </a:lnTo>
                <a:lnTo>
                  <a:pt x="537" y="27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06">
            <a:extLst>
              <a:ext uri="{FF2B5EF4-FFF2-40B4-BE49-F238E27FC236}">
                <a16:creationId xmlns:a16="http://schemas.microsoft.com/office/drawing/2014/main" xmlns="" id="{41E463DC-48E3-40E8-A539-4F0AE57E97B8}"/>
              </a:ext>
            </a:extLst>
          </p:cNvPr>
          <p:cNvSpPr>
            <a:spLocks/>
          </p:cNvSpPr>
          <p:nvPr/>
        </p:nvSpPr>
        <p:spPr bwMode="auto">
          <a:xfrm>
            <a:off x="5209480" y="4039962"/>
            <a:ext cx="642520" cy="2024150"/>
          </a:xfrm>
          <a:custGeom>
            <a:avLst/>
            <a:gdLst>
              <a:gd name="T0" fmla="*/ 164 w 168"/>
              <a:gd name="T1" fmla="*/ 420 h 440"/>
              <a:gd name="T2" fmla="*/ 160 w 168"/>
              <a:gd name="T3" fmla="*/ 436 h 440"/>
              <a:gd name="T4" fmla="*/ 152 w 168"/>
              <a:gd name="T5" fmla="*/ 440 h 440"/>
              <a:gd name="T6" fmla="*/ 144 w 168"/>
              <a:gd name="T7" fmla="*/ 436 h 440"/>
              <a:gd name="T8" fmla="*/ 128 w 168"/>
              <a:gd name="T9" fmla="*/ 424 h 440"/>
              <a:gd name="T10" fmla="*/ 104 w 168"/>
              <a:gd name="T11" fmla="*/ 404 h 440"/>
              <a:gd name="T12" fmla="*/ 80 w 168"/>
              <a:gd name="T13" fmla="*/ 376 h 440"/>
              <a:gd name="T14" fmla="*/ 56 w 168"/>
              <a:gd name="T15" fmla="*/ 352 h 440"/>
              <a:gd name="T16" fmla="*/ 36 w 168"/>
              <a:gd name="T17" fmla="*/ 336 h 440"/>
              <a:gd name="T18" fmla="*/ 24 w 168"/>
              <a:gd name="T19" fmla="*/ 324 h 440"/>
              <a:gd name="T20" fmla="*/ 8 w 168"/>
              <a:gd name="T21" fmla="*/ 312 h 440"/>
              <a:gd name="T22" fmla="*/ 0 w 168"/>
              <a:gd name="T23" fmla="*/ 300 h 440"/>
              <a:gd name="T24" fmla="*/ 0 w 168"/>
              <a:gd name="T25" fmla="*/ 292 h 440"/>
              <a:gd name="T26" fmla="*/ 4 w 168"/>
              <a:gd name="T27" fmla="*/ 272 h 440"/>
              <a:gd name="T28" fmla="*/ 12 w 168"/>
              <a:gd name="T29" fmla="*/ 244 h 440"/>
              <a:gd name="T30" fmla="*/ 16 w 168"/>
              <a:gd name="T31" fmla="*/ 224 h 440"/>
              <a:gd name="T32" fmla="*/ 24 w 168"/>
              <a:gd name="T33" fmla="*/ 200 h 440"/>
              <a:gd name="T34" fmla="*/ 28 w 168"/>
              <a:gd name="T35" fmla="*/ 172 h 440"/>
              <a:gd name="T36" fmla="*/ 36 w 168"/>
              <a:gd name="T37" fmla="*/ 116 h 440"/>
              <a:gd name="T38" fmla="*/ 40 w 168"/>
              <a:gd name="T39" fmla="*/ 72 h 440"/>
              <a:gd name="T40" fmla="*/ 36 w 168"/>
              <a:gd name="T41" fmla="*/ 40 h 440"/>
              <a:gd name="T42" fmla="*/ 32 w 168"/>
              <a:gd name="T43" fmla="*/ 24 h 440"/>
              <a:gd name="T44" fmla="*/ 28 w 168"/>
              <a:gd name="T45" fmla="*/ 12 h 440"/>
              <a:gd name="T46" fmla="*/ 32 w 168"/>
              <a:gd name="T47" fmla="*/ 4 h 440"/>
              <a:gd name="T48" fmla="*/ 40 w 168"/>
              <a:gd name="T49" fmla="*/ 0 h 440"/>
              <a:gd name="T50" fmla="*/ 64 w 168"/>
              <a:gd name="T51" fmla="*/ 0 h 440"/>
              <a:gd name="T52" fmla="*/ 84 w 168"/>
              <a:gd name="T53" fmla="*/ 12 h 440"/>
              <a:gd name="T54" fmla="*/ 100 w 168"/>
              <a:gd name="T55" fmla="*/ 20 h 440"/>
              <a:gd name="T56" fmla="*/ 108 w 168"/>
              <a:gd name="T57" fmla="*/ 28 h 440"/>
              <a:gd name="T58" fmla="*/ 112 w 168"/>
              <a:gd name="T59" fmla="*/ 36 h 440"/>
              <a:gd name="T60" fmla="*/ 108 w 168"/>
              <a:gd name="T61" fmla="*/ 48 h 440"/>
              <a:gd name="T62" fmla="*/ 104 w 168"/>
              <a:gd name="T63" fmla="*/ 64 h 440"/>
              <a:gd name="T64" fmla="*/ 100 w 168"/>
              <a:gd name="T65" fmla="*/ 80 h 440"/>
              <a:gd name="T66" fmla="*/ 92 w 168"/>
              <a:gd name="T67" fmla="*/ 108 h 440"/>
              <a:gd name="T68" fmla="*/ 84 w 168"/>
              <a:gd name="T69" fmla="*/ 140 h 440"/>
              <a:gd name="T70" fmla="*/ 72 w 168"/>
              <a:gd name="T71" fmla="*/ 184 h 440"/>
              <a:gd name="T72" fmla="*/ 64 w 168"/>
              <a:gd name="T73" fmla="*/ 228 h 440"/>
              <a:gd name="T74" fmla="*/ 56 w 168"/>
              <a:gd name="T75" fmla="*/ 260 h 440"/>
              <a:gd name="T76" fmla="*/ 52 w 168"/>
              <a:gd name="T77" fmla="*/ 280 h 440"/>
              <a:gd name="T78" fmla="*/ 48 w 168"/>
              <a:gd name="T79" fmla="*/ 288 h 440"/>
              <a:gd name="T80" fmla="*/ 52 w 168"/>
              <a:gd name="T81" fmla="*/ 292 h 440"/>
              <a:gd name="T82" fmla="*/ 64 w 168"/>
              <a:gd name="T83" fmla="*/ 300 h 440"/>
              <a:gd name="T84" fmla="*/ 84 w 168"/>
              <a:gd name="T85" fmla="*/ 316 h 440"/>
              <a:gd name="T86" fmla="*/ 108 w 168"/>
              <a:gd name="T87" fmla="*/ 336 h 440"/>
              <a:gd name="T88" fmla="*/ 132 w 168"/>
              <a:gd name="T89" fmla="*/ 356 h 440"/>
              <a:gd name="T90" fmla="*/ 152 w 168"/>
              <a:gd name="T91" fmla="*/ 376 h 440"/>
              <a:gd name="T92" fmla="*/ 164 w 168"/>
              <a:gd name="T93" fmla="*/ 392 h 440"/>
              <a:gd name="T94" fmla="*/ 168 w 168"/>
              <a:gd name="T95" fmla="*/ 404 h 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8" h="440">
                <a:moveTo>
                  <a:pt x="168" y="404"/>
                </a:moveTo>
                <a:lnTo>
                  <a:pt x="164" y="420"/>
                </a:lnTo>
                <a:lnTo>
                  <a:pt x="164" y="428"/>
                </a:lnTo>
                <a:lnTo>
                  <a:pt x="160" y="436"/>
                </a:lnTo>
                <a:lnTo>
                  <a:pt x="156" y="440"/>
                </a:lnTo>
                <a:lnTo>
                  <a:pt x="152" y="440"/>
                </a:lnTo>
                <a:lnTo>
                  <a:pt x="148" y="440"/>
                </a:lnTo>
                <a:lnTo>
                  <a:pt x="144" y="436"/>
                </a:lnTo>
                <a:lnTo>
                  <a:pt x="136" y="428"/>
                </a:lnTo>
                <a:lnTo>
                  <a:pt x="128" y="424"/>
                </a:lnTo>
                <a:lnTo>
                  <a:pt x="116" y="412"/>
                </a:lnTo>
                <a:lnTo>
                  <a:pt x="104" y="404"/>
                </a:lnTo>
                <a:lnTo>
                  <a:pt x="92" y="388"/>
                </a:lnTo>
                <a:lnTo>
                  <a:pt x="80" y="376"/>
                </a:lnTo>
                <a:lnTo>
                  <a:pt x="68" y="364"/>
                </a:lnTo>
                <a:lnTo>
                  <a:pt x="56" y="352"/>
                </a:lnTo>
                <a:lnTo>
                  <a:pt x="48" y="344"/>
                </a:lnTo>
                <a:lnTo>
                  <a:pt x="36" y="336"/>
                </a:lnTo>
                <a:lnTo>
                  <a:pt x="28" y="328"/>
                </a:lnTo>
                <a:lnTo>
                  <a:pt x="24" y="324"/>
                </a:lnTo>
                <a:lnTo>
                  <a:pt x="16" y="320"/>
                </a:lnTo>
                <a:lnTo>
                  <a:pt x="8" y="312"/>
                </a:lnTo>
                <a:lnTo>
                  <a:pt x="0" y="308"/>
                </a:lnTo>
                <a:lnTo>
                  <a:pt x="0" y="300"/>
                </a:lnTo>
                <a:lnTo>
                  <a:pt x="0" y="296"/>
                </a:lnTo>
                <a:lnTo>
                  <a:pt x="0" y="292"/>
                </a:lnTo>
                <a:lnTo>
                  <a:pt x="0" y="284"/>
                </a:lnTo>
                <a:lnTo>
                  <a:pt x="4" y="272"/>
                </a:lnTo>
                <a:lnTo>
                  <a:pt x="8" y="260"/>
                </a:lnTo>
                <a:lnTo>
                  <a:pt x="12" y="244"/>
                </a:lnTo>
                <a:lnTo>
                  <a:pt x="16" y="236"/>
                </a:lnTo>
                <a:lnTo>
                  <a:pt x="16" y="224"/>
                </a:lnTo>
                <a:lnTo>
                  <a:pt x="20" y="212"/>
                </a:lnTo>
                <a:lnTo>
                  <a:pt x="24" y="200"/>
                </a:lnTo>
                <a:lnTo>
                  <a:pt x="24" y="188"/>
                </a:lnTo>
                <a:lnTo>
                  <a:pt x="28" y="172"/>
                </a:lnTo>
                <a:lnTo>
                  <a:pt x="32" y="144"/>
                </a:lnTo>
                <a:lnTo>
                  <a:pt x="36" y="116"/>
                </a:lnTo>
                <a:lnTo>
                  <a:pt x="36" y="92"/>
                </a:lnTo>
                <a:lnTo>
                  <a:pt x="40" y="72"/>
                </a:lnTo>
                <a:lnTo>
                  <a:pt x="40" y="56"/>
                </a:lnTo>
                <a:lnTo>
                  <a:pt x="36" y="40"/>
                </a:lnTo>
                <a:lnTo>
                  <a:pt x="36" y="32"/>
                </a:lnTo>
                <a:lnTo>
                  <a:pt x="32" y="24"/>
                </a:lnTo>
                <a:lnTo>
                  <a:pt x="28" y="20"/>
                </a:lnTo>
                <a:lnTo>
                  <a:pt x="28" y="12"/>
                </a:lnTo>
                <a:lnTo>
                  <a:pt x="28" y="8"/>
                </a:lnTo>
                <a:lnTo>
                  <a:pt x="32" y="4"/>
                </a:lnTo>
                <a:lnTo>
                  <a:pt x="36" y="0"/>
                </a:lnTo>
                <a:lnTo>
                  <a:pt x="40" y="0"/>
                </a:lnTo>
                <a:lnTo>
                  <a:pt x="52" y="0"/>
                </a:lnTo>
                <a:lnTo>
                  <a:pt x="64" y="0"/>
                </a:lnTo>
                <a:lnTo>
                  <a:pt x="76" y="8"/>
                </a:lnTo>
                <a:lnTo>
                  <a:pt x="84" y="12"/>
                </a:lnTo>
                <a:lnTo>
                  <a:pt x="92" y="16"/>
                </a:lnTo>
                <a:lnTo>
                  <a:pt x="100" y="20"/>
                </a:lnTo>
                <a:lnTo>
                  <a:pt x="104" y="24"/>
                </a:lnTo>
                <a:lnTo>
                  <a:pt x="108" y="28"/>
                </a:lnTo>
                <a:lnTo>
                  <a:pt x="112" y="32"/>
                </a:lnTo>
                <a:lnTo>
                  <a:pt x="112" y="36"/>
                </a:lnTo>
                <a:lnTo>
                  <a:pt x="112" y="40"/>
                </a:lnTo>
                <a:lnTo>
                  <a:pt x="108" y="48"/>
                </a:lnTo>
                <a:lnTo>
                  <a:pt x="108" y="56"/>
                </a:lnTo>
                <a:lnTo>
                  <a:pt x="104" y="64"/>
                </a:lnTo>
                <a:lnTo>
                  <a:pt x="104" y="72"/>
                </a:lnTo>
                <a:lnTo>
                  <a:pt x="100" y="80"/>
                </a:lnTo>
                <a:lnTo>
                  <a:pt x="96" y="92"/>
                </a:lnTo>
                <a:lnTo>
                  <a:pt x="92" y="108"/>
                </a:lnTo>
                <a:lnTo>
                  <a:pt x="88" y="124"/>
                </a:lnTo>
                <a:lnTo>
                  <a:pt x="84" y="140"/>
                </a:lnTo>
                <a:lnTo>
                  <a:pt x="76" y="160"/>
                </a:lnTo>
                <a:lnTo>
                  <a:pt x="72" y="184"/>
                </a:lnTo>
                <a:lnTo>
                  <a:pt x="68" y="208"/>
                </a:lnTo>
                <a:lnTo>
                  <a:pt x="64" y="228"/>
                </a:lnTo>
                <a:lnTo>
                  <a:pt x="60" y="244"/>
                </a:lnTo>
                <a:lnTo>
                  <a:pt x="56" y="260"/>
                </a:lnTo>
                <a:lnTo>
                  <a:pt x="52" y="272"/>
                </a:lnTo>
                <a:lnTo>
                  <a:pt x="52" y="280"/>
                </a:lnTo>
                <a:lnTo>
                  <a:pt x="48" y="284"/>
                </a:lnTo>
                <a:lnTo>
                  <a:pt x="48" y="288"/>
                </a:lnTo>
                <a:lnTo>
                  <a:pt x="48" y="288"/>
                </a:lnTo>
                <a:lnTo>
                  <a:pt x="52" y="292"/>
                </a:lnTo>
                <a:lnTo>
                  <a:pt x="56" y="296"/>
                </a:lnTo>
                <a:lnTo>
                  <a:pt x="64" y="300"/>
                </a:lnTo>
                <a:lnTo>
                  <a:pt x="72" y="308"/>
                </a:lnTo>
                <a:lnTo>
                  <a:pt x="84" y="316"/>
                </a:lnTo>
                <a:lnTo>
                  <a:pt x="96" y="324"/>
                </a:lnTo>
                <a:lnTo>
                  <a:pt x="108" y="336"/>
                </a:lnTo>
                <a:lnTo>
                  <a:pt x="120" y="344"/>
                </a:lnTo>
                <a:lnTo>
                  <a:pt x="132" y="356"/>
                </a:lnTo>
                <a:lnTo>
                  <a:pt x="144" y="368"/>
                </a:lnTo>
                <a:lnTo>
                  <a:pt x="152" y="376"/>
                </a:lnTo>
                <a:lnTo>
                  <a:pt x="160" y="384"/>
                </a:lnTo>
                <a:lnTo>
                  <a:pt x="164" y="392"/>
                </a:lnTo>
                <a:lnTo>
                  <a:pt x="164" y="400"/>
                </a:lnTo>
                <a:lnTo>
                  <a:pt x="168" y="404"/>
                </a:lnTo>
                <a:lnTo>
                  <a:pt x="168" y="4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107">
            <a:extLst>
              <a:ext uri="{FF2B5EF4-FFF2-40B4-BE49-F238E27FC236}">
                <a16:creationId xmlns:a16="http://schemas.microsoft.com/office/drawing/2014/main" xmlns="" id="{945C9DC0-D295-4A23-AF53-37996E682619}"/>
              </a:ext>
            </a:extLst>
          </p:cNvPr>
          <p:cNvSpPr>
            <a:spLocks/>
          </p:cNvSpPr>
          <p:nvPr/>
        </p:nvSpPr>
        <p:spPr bwMode="auto">
          <a:xfrm>
            <a:off x="4735239" y="4941629"/>
            <a:ext cx="1009675" cy="257619"/>
          </a:xfrm>
          <a:custGeom>
            <a:avLst/>
            <a:gdLst>
              <a:gd name="T0" fmla="*/ 0 w 264"/>
              <a:gd name="T1" fmla="*/ 40 h 56"/>
              <a:gd name="T2" fmla="*/ 8 w 264"/>
              <a:gd name="T3" fmla="*/ 40 h 56"/>
              <a:gd name="T4" fmla="*/ 20 w 264"/>
              <a:gd name="T5" fmla="*/ 36 h 56"/>
              <a:gd name="T6" fmla="*/ 32 w 264"/>
              <a:gd name="T7" fmla="*/ 36 h 56"/>
              <a:gd name="T8" fmla="*/ 48 w 264"/>
              <a:gd name="T9" fmla="*/ 32 h 56"/>
              <a:gd name="T10" fmla="*/ 64 w 264"/>
              <a:gd name="T11" fmla="*/ 32 h 56"/>
              <a:gd name="T12" fmla="*/ 84 w 264"/>
              <a:gd name="T13" fmla="*/ 28 h 56"/>
              <a:gd name="T14" fmla="*/ 104 w 264"/>
              <a:gd name="T15" fmla="*/ 24 h 56"/>
              <a:gd name="T16" fmla="*/ 128 w 264"/>
              <a:gd name="T17" fmla="*/ 20 h 56"/>
              <a:gd name="T18" fmla="*/ 152 w 264"/>
              <a:gd name="T19" fmla="*/ 16 h 56"/>
              <a:gd name="T20" fmla="*/ 172 w 264"/>
              <a:gd name="T21" fmla="*/ 12 h 56"/>
              <a:gd name="T22" fmla="*/ 192 w 264"/>
              <a:gd name="T23" fmla="*/ 8 h 56"/>
              <a:gd name="T24" fmla="*/ 212 w 264"/>
              <a:gd name="T25" fmla="*/ 4 h 56"/>
              <a:gd name="T26" fmla="*/ 228 w 264"/>
              <a:gd name="T27" fmla="*/ 4 h 56"/>
              <a:gd name="T28" fmla="*/ 240 w 264"/>
              <a:gd name="T29" fmla="*/ 0 h 56"/>
              <a:gd name="T30" fmla="*/ 252 w 264"/>
              <a:gd name="T31" fmla="*/ 0 h 56"/>
              <a:gd name="T32" fmla="*/ 264 w 264"/>
              <a:gd name="T33" fmla="*/ 0 h 56"/>
              <a:gd name="T34" fmla="*/ 264 w 264"/>
              <a:gd name="T35" fmla="*/ 8 h 56"/>
              <a:gd name="T36" fmla="*/ 252 w 264"/>
              <a:gd name="T37" fmla="*/ 12 h 56"/>
              <a:gd name="T38" fmla="*/ 236 w 264"/>
              <a:gd name="T39" fmla="*/ 12 h 56"/>
              <a:gd name="T40" fmla="*/ 220 w 264"/>
              <a:gd name="T41" fmla="*/ 12 h 56"/>
              <a:gd name="T42" fmla="*/ 204 w 264"/>
              <a:gd name="T43" fmla="*/ 16 h 56"/>
              <a:gd name="T44" fmla="*/ 188 w 264"/>
              <a:gd name="T45" fmla="*/ 20 h 56"/>
              <a:gd name="T46" fmla="*/ 168 w 264"/>
              <a:gd name="T47" fmla="*/ 24 h 56"/>
              <a:gd name="T48" fmla="*/ 148 w 264"/>
              <a:gd name="T49" fmla="*/ 28 h 56"/>
              <a:gd name="T50" fmla="*/ 124 w 264"/>
              <a:gd name="T51" fmla="*/ 32 h 56"/>
              <a:gd name="T52" fmla="*/ 104 w 264"/>
              <a:gd name="T53" fmla="*/ 40 h 56"/>
              <a:gd name="T54" fmla="*/ 88 w 264"/>
              <a:gd name="T55" fmla="*/ 44 h 56"/>
              <a:gd name="T56" fmla="*/ 72 w 264"/>
              <a:gd name="T57" fmla="*/ 48 h 56"/>
              <a:gd name="T58" fmla="*/ 56 w 264"/>
              <a:gd name="T59" fmla="*/ 52 h 56"/>
              <a:gd name="T60" fmla="*/ 48 w 264"/>
              <a:gd name="T61" fmla="*/ 56 h 56"/>
              <a:gd name="T62" fmla="*/ 40 w 264"/>
              <a:gd name="T63" fmla="*/ 56 h 56"/>
              <a:gd name="T64" fmla="*/ 32 w 264"/>
              <a:gd name="T65" fmla="*/ 56 h 56"/>
              <a:gd name="T66" fmla="*/ 32 w 264"/>
              <a:gd name="T67" fmla="*/ 56 h 56"/>
              <a:gd name="T68" fmla="*/ 28 w 264"/>
              <a:gd name="T69" fmla="*/ 56 h 56"/>
              <a:gd name="T70" fmla="*/ 24 w 264"/>
              <a:gd name="T71" fmla="*/ 56 h 56"/>
              <a:gd name="T72" fmla="*/ 16 w 264"/>
              <a:gd name="T73" fmla="*/ 52 h 56"/>
              <a:gd name="T74" fmla="*/ 12 w 264"/>
              <a:gd name="T75" fmla="*/ 48 h 56"/>
              <a:gd name="T76" fmla="*/ 8 w 264"/>
              <a:gd name="T77" fmla="*/ 44 h 56"/>
              <a:gd name="T78" fmla="*/ 4 w 264"/>
              <a:gd name="T79" fmla="*/ 40 h 56"/>
              <a:gd name="T80" fmla="*/ 0 w 264"/>
              <a:gd name="T81" fmla="*/ 40 h 56"/>
              <a:gd name="T82" fmla="*/ 0 w 264"/>
              <a:gd name="T83" fmla="*/ 4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64" h="56">
                <a:moveTo>
                  <a:pt x="0" y="40"/>
                </a:moveTo>
                <a:lnTo>
                  <a:pt x="8" y="40"/>
                </a:lnTo>
                <a:lnTo>
                  <a:pt x="20" y="36"/>
                </a:lnTo>
                <a:lnTo>
                  <a:pt x="32" y="36"/>
                </a:lnTo>
                <a:lnTo>
                  <a:pt x="48" y="32"/>
                </a:lnTo>
                <a:lnTo>
                  <a:pt x="64" y="32"/>
                </a:lnTo>
                <a:lnTo>
                  <a:pt x="84" y="28"/>
                </a:lnTo>
                <a:lnTo>
                  <a:pt x="104" y="24"/>
                </a:lnTo>
                <a:lnTo>
                  <a:pt x="128" y="20"/>
                </a:lnTo>
                <a:lnTo>
                  <a:pt x="152" y="16"/>
                </a:lnTo>
                <a:lnTo>
                  <a:pt x="172" y="12"/>
                </a:lnTo>
                <a:lnTo>
                  <a:pt x="192" y="8"/>
                </a:lnTo>
                <a:lnTo>
                  <a:pt x="212" y="4"/>
                </a:lnTo>
                <a:lnTo>
                  <a:pt x="228" y="4"/>
                </a:lnTo>
                <a:lnTo>
                  <a:pt x="240" y="0"/>
                </a:lnTo>
                <a:lnTo>
                  <a:pt x="252" y="0"/>
                </a:lnTo>
                <a:lnTo>
                  <a:pt x="264" y="0"/>
                </a:lnTo>
                <a:lnTo>
                  <a:pt x="264" y="8"/>
                </a:lnTo>
                <a:lnTo>
                  <a:pt x="252" y="12"/>
                </a:lnTo>
                <a:lnTo>
                  <a:pt x="236" y="12"/>
                </a:lnTo>
                <a:lnTo>
                  <a:pt x="220" y="12"/>
                </a:lnTo>
                <a:lnTo>
                  <a:pt x="204" y="16"/>
                </a:lnTo>
                <a:lnTo>
                  <a:pt x="188" y="20"/>
                </a:lnTo>
                <a:lnTo>
                  <a:pt x="168" y="24"/>
                </a:lnTo>
                <a:lnTo>
                  <a:pt x="148" y="28"/>
                </a:lnTo>
                <a:lnTo>
                  <a:pt x="124" y="32"/>
                </a:lnTo>
                <a:lnTo>
                  <a:pt x="104" y="40"/>
                </a:lnTo>
                <a:lnTo>
                  <a:pt x="88" y="44"/>
                </a:lnTo>
                <a:lnTo>
                  <a:pt x="72" y="48"/>
                </a:lnTo>
                <a:lnTo>
                  <a:pt x="56" y="52"/>
                </a:lnTo>
                <a:lnTo>
                  <a:pt x="48" y="56"/>
                </a:lnTo>
                <a:lnTo>
                  <a:pt x="40" y="56"/>
                </a:lnTo>
                <a:lnTo>
                  <a:pt x="32" y="56"/>
                </a:lnTo>
                <a:lnTo>
                  <a:pt x="32" y="56"/>
                </a:lnTo>
                <a:lnTo>
                  <a:pt x="28" y="56"/>
                </a:lnTo>
                <a:lnTo>
                  <a:pt x="24" y="56"/>
                </a:lnTo>
                <a:lnTo>
                  <a:pt x="16" y="52"/>
                </a:lnTo>
                <a:lnTo>
                  <a:pt x="12" y="48"/>
                </a:lnTo>
                <a:lnTo>
                  <a:pt x="8" y="44"/>
                </a:lnTo>
                <a:lnTo>
                  <a:pt x="4" y="40"/>
                </a:lnTo>
                <a:lnTo>
                  <a:pt x="0" y="40"/>
                </a:lnTo>
                <a:lnTo>
                  <a:pt x="0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108">
            <a:extLst>
              <a:ext uri="{FF2B5EF4-FFF2-40B4-BE49-F238E27FC236}">
                <a16:creationId xmlns:a16="http://schemas.microsoft.com/office/drawing/2014/main" xmlns="" id="{7784AE40-5020-4894-8F94-46B94C575C6D}"/>
              </a:ext>
            </a:extLst>
          </p:cNvPr>
          <p:cNvSpPr>
            <a:spLocks/>
          </p:cNvSpPr>
          <p:nvPr/>
        </p:nvSpPr>
        <p:spPr bwMode="auto">
          <a:xfrm>
            <a:off x="6013145" y="4039962"/>
            <a:ext cx="994377" cy="1140884"/>
          </a:xfrm>
          <a:custGeom>
            <a:avLst/>
            <a:gdLst>
              <a:gd name="T0" fmla="*/ 160 w 260"/>
              <a:gd name="T1" fmla="*/ 240 h 248"/>
              <a:gd name="T2" fmla="*/ 164 w 260"/>
              <a:gd name="T3" fmla="*/ 216 h 248"/>
              <a:gd name="T4" fmla="*/ 164 w 260"/>
              <a:gd name="T5" fmla="*/ 188 h 248"/>
              <a:gd name="T6" fmla="*/ 168 w 260"/>
              <a:gd name="T7" fmla="*/ 156 h 248"/>
              <a:gd name="T8" fmla="*/ 176 w 260"/>
              <a:gd name="T9" fmla="*/ 116 h 248"/>
              <a:gd name="T10" fmla="*/ 176 w 260"/>
              <a:gd name="T11" fmla="*/ 88 h 248"/>
              <a:gd name="T12" fmla="*/ 180 w 260"/>
              <a:gd name="T13" fmla="*/ 64 h 248"/>
              <a:gd name="T14" fmla="*/ 180 w 260"/>
              <a:gd name="T15" fmla="*/ 56 h 248"/>
              <a:gd name="T16" fmla="*/ 176 w 260"/>
              <a:gd name="T17" fmla="*/ 52 h 248"/>
              <a:gd name="T18" fmla="*/ 168 w 260"/>
              <a:gd name="T19" fmla="*/ 52 h 248"/>
              <a:gd name="T20" fmla="*/ 156 w 260"/>
              <a:gd name="T21" fmla="*/ 52 h 248"/>
              <a:gd name="T22" fmla="*/ 132 w 260"/>
              <a:gd name="T23" fmla="*/ 56 h 248"/>
              <a:gd name="T24" fmla="*/ 104 w 260"/>
              <a:gd name="T25" fmla="*/ 64 h 248"/>
              <a:gd name="T26" fmla="*/ 84 w 260"/>
              <a:gd name="T27" fmla="*/ 64 h 248"/>
              <a:gd name="T28" fmla="*/ 68 w 260"/>
              <a:gd name="T29" fmla="*/ 68 h 248"/>
              <a:gd name="T30" fmla="*/ 56 w 260"/>
              <a:gd name="T31" fmla="*/ 68 h 248"/>
              <a:gd name="T32" fmla="*/ 44 w 260"/>
              <a:gd name="T33" fmla="*/ 68 h 248"/>
              <a:gd name="T34" fmla="*/ 20 w 260"/>
              <a:gd name="T35" fmla="*/ 60 h 248"/>
              <a:gd name="T36" fmla="*/ 4 w 260"/>
              <a:gd name="T37" fmla="*/ 52 h 248"/>
              <a:gd name="T38" fmla="*/ 0 w 260"/>
              <a:gd name="T39" fmla="*/ 40 h 248"/>
              <a:gd name="T40" fmla="*/ 36 w 260"/>
              <a:gd name="T41" fmla="*/ 36 h 248"/>
              <a:gd name="T42" fmla="*/ 72 w 260"/>
              <a:gd name="T43" fmla="*/ 32 h 248"/>
              <a:gd name="T44" fmla="*/ 100 w 260"/>
              <a:gd name="T45" fmla="*/ 28 h 248"/>
              <a:gd name="T46" fmla="*/ 124 w 260"/>
              <a:gd name="T47" fmla="*/ 24 h 248"/>
              <a:gd name="T48" fmla="*/ 156 w 260"/>
              <a:gd name="T49" fmla="*/ 16 h 248"/>
              <a:gd name="T50" fmla="*/ 176 w 260"/>
              <a:gd name="T51" fmla="*/ 8 h 248"/>
              <a:gd name="T52" fmla="*/ 192 w 260"/>
              <a:gd name="T53" fmla="*/ 0 h 248"/>
              <a:gd name="T54" fmla="*/ 204 w 260"/>
              <a:gd name="T55" fmla="*/ 4 h 248"/>
              <a:gd name="T56" fmla="*/ 220 w 260"/>
              <a:gd name="T57" fmla="*/ 8 h 248"/>
              <a:gd name="T58" fmla="*/ 240 w 260"/>
              <a:gd name="T59" fmla="*/ 20 h 248"/>
              <a:gd name="T60" fmla="*/ 256 w 260"/>
              <a:gd name="T61" fmla="*/ 28 h 248"/>
              <a:gd name="T62" fmla="*/ 260 w 260"/>
              <a:gd name="T63" fmla="*/ 36 h 248"/>
              <a:gd name="T64" fmla="*/ 260 w 260"/>
              <a:gd name="T65" fmla="*/ 44 h 248"/>
              <a:gd name="T66" fmla="*/ 252 w 260"/>
              <a:gd name="T67" fmla="*/ 52 h 248"/>
              <a:gd name="T68" fmla="*/ 244 w 260"/>
              <a:gd name="T69" fmla="*/ 68 h 248"/>
              <a:gd name="T70" fmla="*/ 236 w 260"/>
              <a:gd name="T71" fmla="*/ 92 h 248"/>
              <a:gd name="T72" fmla="*/ 228 w 260"/>
              <a:gd name="T73" fmla="*/ 116 h 248"/>
              <a:gd name="T74" fmla="*/ 220 w 260"/>
              <a:gd name="T75" fmla="*/ 148 h 248"/>
              <a:gd name="T76" fmla="*/ 212 w 260"/>
              <a:gd name="T77" fmla="*/ 192 h 248"/>
              <a:gd name="T78" fmla="*/ 204 w 260"/>
              <a:gd name="T79" fmla="*/ 248 h 248"/>
              <a:gd name="T80" fmla="*/ 160 w 260"/>
              <a:gd name="T81" fmla="*/ 248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60" h="248">
                <a:moveTo>
                  <a:pt x="160" y="248"/>
                </a:moveTo>
                <a:lnTo>
                  <a:pt x="160" y="240"/>
                </a:lnTo>
                <a:lnTo>
                  <a:pt x="160" y="228"/>
                </a:lnTo>
                <a:lnTo>
                  <a:pt x="164" y="216"/>
                </a:lnTo>
                <a:lnTo>
                  <a:pt x="164" y="204"/>
                </a:lnTo>
                <a:lnTo>
                  <a:pt x="164" y="188"/>
                </a:lnTo>
                <a:lnTo>
                  <a:pt x="168" y="172"/>
                </a:lnTo>
                <a:lnTo>
                  <a:pt x="168" y="156"/>
                </a:lnTo>
                <a:lnTo>
                  <a:pt x="172" y="136"/>
                </a:lnTo>
                <a:lnTo>
                  <a:pt x="176" y="116"/>
                </a:lnTo>
                <a:lnTo>
                  <a:pt x="176" y="100"/>
                </a:lnTo>
                <a:lnTo>
                  <a:pt x="176" y="88"/>
                </a:lnTo>
                <a:lnTo>
                  <a:pt x="180" y="76"/>
                </a:lnTo>
                <a:lnTo>
                  <a:pt x="180" y="64"/>
                </a:lnTo>
                <a:lnTo>
                  <a:pt x="180" y="60"/>
                </a:lnTo>
                <a:lnTo>
                  <a:pt x="180" y="56"/>
                </a:lnTo>
                <a:lnTo>
                  <a:pt x="180" y="52"/>
                </a:lnTo>
                <a:lnTo>
                  <a:pt x="176" y="52"/>
                </a:lnTo>
                <a:lnTo>
                  <a:pt x="172" y="52"/>
                </a:lnTo>
                <a:lnTo>
                  <a:pt x="168" y="52"/>
                </a:lnTo>
                <a:lnTo>
                  <a:pt x="164" y="52"/>
                </a:lnTo>
                <a:lnTo>
                  <a:pt x="156" y="52"/>
                </a:lnTo>
                <a:lnTo>
                  <a:pt x="144" y="56"/>
                </a:lnTo>
                <a:lnTo>
                  <a:pt x="132" y="56"/>
                </a:lnTo>
                <a:lnTo>
                  <a:pt x="120" y="60"/>
                </a:lnTo>
                <a:lnTo>
                  <a:pt x="104" y="64"/>
                </a:lnTo>
                <a:lnTo>
                  <a:pt x="92" y="64"/>
                </a:lnTo>
                <a:lnTo>
                  <a:pt x="84" y="64"/>
                </a:lnTo>
                <a:lnTo>
                  <a:pt x="76" y="68"/>
                </a:lnTo>
                <a:lnTo>
                  <a:pt x="68" y="68"/>
                </a:lnTo>
                <a:lnTo>
                  <a:pt x="60" y="68"/>
                </a:lnTo>
                <a:lnTo>
                  <a:pt x="56" y="68"/>
                </a:lnTo>
                <a:lnTo>
                  <a:pt x="52" y="68"/>
                </a:lnTo>
                <a:lnTo>
                  <a:pt x="44" y="68"/>
                </a:lnTo>
                <a:lnTo>
                  <a:pt x="36" y="68"/>
                </a:lnTo>
                <a:lnTo>
                  <a:pt x="20" y="60"/>
                </a:lnTo>
                <a:lnTo>
                  <a:pt x="8" y="56"/>
                </a:lnTo>
                <a:lnTo>
                  <a:pt x="4" y="52"/>
                </a:lnTo>
                <a:lnTo>
                  <a:pt x="0" y="48"/>
                </a:lnTo>
                <a:lnTo>
                  <a:pt x="0" y="40"/>
                </a:lnTo>
                <a:lnTo>
                  <a:pt x="20" y="36"/>
                </a:lnTo>
                <a:lnTo>
                  <a:pt x="36" y="36"/>
                </a:lnTo>
                <a:lnTo>
                  <a:pt x="56" y="32"/>
                </a:lnTo>
                <a:lnTo>
                  <a:pt x="72" y="32"/>
                </a:lnTo>
                <a:lnTo>
                  <a:pt x="88" y="28"/>
                </a:lnTo>
                <a:lnTo>
                  <a:pt x="100" y="28"/>
                </a:lnTo>
                <a:lnTo>
                  <a:pt x="112" y="24"/>
                </a:lnTo>
                <a:lnTo>
                  <a:pt x="124" y="24"/>
                </a:lnTo>
                <a:lnTo>
                  <a:pt x="140" y="20"/>
                </a:lnTo>
                <a:lnTo>
                  <a:pt x="156" y="16"/>
                </a:lnTo>
                <a:lnTo>
                  <a:pt x="168" y="12"/>
                </a:lnTo>
                <a:lnTo>
                  <a:pt x="176" y="8"/>
                </a:lnTo>
                <a:lnTo>
                  <a:pt x="184" y="4"/>
                </a:lnTo>
                <a:lnTo>
                  <a:pt x="192" y="0"/>
                </a:lnTo>
                <a:lnTo>
                  <a:pt x="200" y="0"/>
                </a:lnTo>
                <a:lnTo>
                  <a:pt x="204" y="4"/>
                </a:lnTo>
                <a:lnTo>
                  <a:pt x="212" y="8"/>
                </a:lnTo>
                <a:lnTo>
                  <a:pt x="220" y="8"/>
                </a:lnTo>
                <a:lnTo>
                  <a:pt x="232" y="16"/>
                </a:lnTo>
                <a:lnTo>
                  <a:pt x="240" y="20"/>
                </a:lnTo>
                <a:lnTo>
                  <a:pt x="252" y="24"/>
                </a:lnTo>
                <a:lnTo>
                  <a:pt x="256" y="28"/>
                </a:lnTo>
                <a:lnTo>
                  <a:pt x="260" y="32"/>
                </a:lnTo>
                <a:lnTo>
                  <a:pt x="260" y="36"/>
                </a:lnTo>
                <a:lnTo>
                  <a:pt x="260" y="40"/>
                </a:lnTo>
                <a:lnTo>
                  <a:pt x="260" y="44"/>
                </a:lnTo>
                <a:lnTo>
                  <a:pt x="256" y="48"/>
                </a:lnTo>
                <a:lnTo>
                  <a:pt x="252" y="52"/>
                </a:lnTo>
                <a:lnTo>
                  <a:pt x="248" y="56"/>
                </a:lnTo>
                <a:lnTo>
                  <a:pt x="244" y="68"/>
                </a:lnTo>
                <a:lnTo>
                  <a:pt x="240" y="80"/>
                </a:lnTo>
                <a:lnTo>
                  <a:pt x="236" y="92"/>
                </a:lnTo>
                <a:lnTo>
                  <a:pt x="232" y="104"/>
                </a:lnTo>
                <a:lnTo>
                  <a:pt x="228" y="116"/>
                </a:lnTo>
                <a:lnTo>
                  <a:pt x="224" y="128"/>
                </a:lnTo>
                <a:lnTo>
                  <a:pt x="220" y="148"/>
                </a:lnTo>
                <a:lnTo>
                  <a:pt x="216" y="168"/>
                </a:lnTo>
                <a:lnTo>
                  <a:pt x="212" y="192"/>
                </a:lnTo>
                <a:lnTo>
                  <a:pt x="208" y="220"/>
                </a:lnTo>
                <a:lnTo>
                  <a:pt x="204" y="248"/>
                </a:lnTo>
                <a:lnTo>
                  <a:pt x="160" y="248"/>
                </a:lnTo>
                <a:lnTo>
                  <a:pt x="160" y="2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109">
            <a:extLst>
              <a:ext uri="{FF2B5EF4-FFF2-40B4-BE49-F238E27FC236}">
                <a16:creationId xmlns:a16="http://schemas.microsoft.com/office/drawing/2014/main" xmlns="" id="{1C53E8BA-A27C-4C3A-883C-ECE34713558B}"/>
              </a:ext>
            </a:extLst>
          </p:cNvPr>
          <p:cNvSpPr>
            <a:spLocks/>
          </p:cNvSpPr>
          <p:nvPr/>
        </p:nvSpPr>
        <p:spPr bwMode="auto">
          <a:xfrm>
            <a:off x="5744914" y="5493669"/>
            <a:ext cx="1193252" cy="276020"/>
          </a:xfrm>
          <a:custGeom>
            <a:avLst/>
            <a:gdLst>
              <a:gd name="T0" fmla="*/ 312 w 312"/>
              <a:gd name="T1" fmla="*/ 28 h 60"/>
              <a:gd name="T2" fmla="*/ 308 w 312"/>
              <a:gd name="T3" fmla="*/ 32 h 60"/>
              <a:gd name="T4" fmla="*/ 308 w 312"/>
              <a:gd name="T5" fmla="*/ 32 h 60"/>
              <a:gd name="T6" fmla="*/ 300 w 312"/>
              <a:gd name="T7" fmla="*/ 36 h 60"/>
              <a:gd name="T8" fmla="*/ 296 w 312"/>
              <a:gd name="T9" fmla="*/ 36 h 60"/>
              <a:gd name="T10" fmla="*/ 284 w 312"/>
              <a:gd name="T11" fmla="*/ 40 h 60"/>
              <a:gd name="T12" fmla="*/ 272 w 312"/>
              <a:gd name="T13" fmla="*/ 40 h 60"/>
              <a:gd name="T14" fmla="*/ 260 w 312"/>
              <a:gd name="T15" fmla="*/ 40 h 60"/>
              <a:gd name="T16" fmla="*/ 244 w 312"/>
              <a:gd name="T17" fmla="*/ 40 h 60"/>
              <a:gd name="T18" fmla="*/ 220 w 312"/>
              <a:gd name="T19" fmla="*/ 40 h 60"/>
              <a:gd name="T20" fmla="*/ 196 w 312"/>
              <a:gd name="T21" fmla="*/ 40 h 60"/>
              <a:gd name="T22" fmla="*/ 168 w 312"/>
              <a:gd name="T23" fmla="*/ 44 h 60"/>
              <a:gd name="T24" fmla="*/ 136 w 312"/>
              <a:gd name="T25" fmla="*/ 48 h 60"/>
              <a:gd name="T26" fmla="*/ 120 w 312"/>
              <a:gd name="T27" fmla="*/ 52 h 60"/>
              <a:gd name="T28" fmla="*/ 104 w 312"/>
              <a:gd name="T29" fmla="*/ 52 h 60"/>
              <a:gd name="T30" fmla="*/ 92 w 312"/>
              <a:gd name="T31" fmla="*/ 56 h 60"/>
              <a:gd name="T32" fmla="*/ 80 w 312"/>
              <a:gd name="T33" fmla="*/ 56 h 60"/>
              <a:gd name="T34" fmla="*/ 72 w 312"/>
              <a:gd name="T35" fmla="*/ 56 h 60"/>
              <a:gd name="T36" fmla="*/ 64 w 312"/>
              <a:gd name="T37" fmla="*/ 60 h 60"/>
              <a:gd name="T38" fmla="*/ 60 w 312"/>
              <a:gd name="T39" fmla="*/ 60 h 60"/>
              <a:gd name="T40" fmla="*/ 56 w 312"/>
              <a:gd name="T41" fmla="*/ 60 h 60"/>
              <a:gd name="T42" fmla="*/ 52 w 312"/>
              <a:gd name="T43" fmla="*/ 60 h 60"/>
              <a:gd name="T44" fmla="*/ 44 w 312"/>
              <a:gd name="T45" fmla="*/ 56 h 60"/>
              <a:gd name="T46" fmla="*/ 40 w 312"/>
              <a:gd name="T47" fmla="*/ 56 h 60"/>
              <a:gd name="T48" fmla="*/ 28 w 312"/>
              <a:gd name="T49" fmla="*/ 52 h 60"/>
              <a:gd name="T50" fmla="*/ 20 w 312"/>
              <a:gd name="T51" fmla="*/ 52 h 60"/>
              <a:gd name="T52" fmla="*/ 12 w 312"/>
              <a:gd name="T53" fmla="*/ 44 h 60"/>
              <a:gd name="T54" fmla="*/ 4 w 312"/>
              <a:gd name="T55" fmla="*/ 36 h 60"/>
              <a:gd name="T56" fmla="*/ 0 w 312"/>
              <a:gd name="T57" fmla="*/ 24 h 60"/>
              <a:gd name="T58" fmla="*/ 24 w 312"/>
              <a:gd name="T59" fmla="*/ 24 h 60"/>
              <a:gd name="T60" fmla="*/ 48 w 312"/>
              <a:gd name="T61" fmla="*/ 24 h 60"/>
              <a:gd name="T62" fmla="*/ 64 w 312"/>
              <a:gd name="T63" fmla="*/ 24 h 60"/>
              <a:gd name="T64" fmla="*/ 80 w 312"/>
              <a:gd name="T65" fmla="*/ 20 h 60"/>
              <a:gd name="T66" fmla="*/ 96 w 312"/>
              <a:gd name="T67" fmla="*/ 20 h 60"/>
              <a:gd name="T68" fmla="*/ 112 w 312"/>
              <a:gd name="T69" fmla="*/ 16 h 60"/>
              <a:gd name="T70" fmla="*/ 132 w 312"/>
              <a:gd name="T71" fmla="*/ 12 h 60"/>
              <a:gd name="T72" fmla="*/ 156 w 312"/>
              <a:gd name="T73" fmla="*/ 8 h 60"/>
              <a:gd name="T74" fmla="*/ 180 w 312"/>
              <a:gd name="T75" fmla="*/ 4 h 60"/>
              <a:gd name="T76" fmla="*/ 204 w 312"/>
              <a:gd name="T77" fmla="*/ 0 h 60"/>
              <a:gd name="T78" fmla="*/ 224 w 312"/>
              <a:gd name="T79" fmla="*/ 0 h 60"/>
              <a:gd name="T80" fmla="*/ 244 w 312"/>
              <a:gd name="T81" fmla="*/ 0 h 60"/>
              <a:gd name="T82" fmla="*/ 264 w 312"/>
              <a:gd name="T83" fmla="*/ 0 h 60"/>
              <a:gd name="T84" fmla="*/ 276 w 312"/>
              <a:gd name="T85" fmla="*/ 0 h 60"/>
              <a:gd name="T86" fmla="*/ 288 w 312"/>
              <a:gd name="T87" fmla="*/ 4 h 60"/>
              <a:gd name="T88" fmla="*/ 296 w 312"/>
              <a:gd name="T89" fmla="*/ 8 h 60"/>
              <a:gd name="T90" fmla="*/ 300 w 312"/>
              <a:gd name="T91" fmla="*/ 12 h 60"/>
              <a:gd name="T92" fmla="*/ 308 w 312"/>
              <a:gd name="T93" fmla="*/ 20 h 60"/>
              <a:gd name="T94" fmla="*/ 308 w 312"/>
              <a:gd name="T95" fmla="*/ 24 h 60"/>
              <a:gd name="T96" fmla="*/ 312 w 312"/>
              <a:gd name="T97" fmla="*/ 28 h 60"/>
              <a:gd name="T98" fmla="*/ 312 w 312"/>
              <a:gd name="T99" fmla="*/ 28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12" h="60">
                <a:moveTo>
                  <a:pt x="312" y="28"/>
                </a:moveTo>
                <a:lnTo>
                  <a:pt x="308" y="32"/>
                </a:lnTo>
                <a:lnTo>
                  <a:pt x="308" y="32"/>
                </a:lnTo>
                <a:lnTo>
                  <a:pt x="300" y="36"/>
                </a:lnTo>
                <a:lnTo>
                  <a:pt x="296" y="36"/>
                </a:lnTo>
                <a:lnTo>
                  <a:pt x="284" y="40"/>
                </a:lnTo>
                <a:lnTo>
                  <a:pt x="272" y="40"/>
                </a:lnTo>
                <a:lnTo>
                  <a:pt x="260" y="40"/>
                </a:lnTo>
                <a:lnTo>
                  <a:pt x="244" y="40"/>
                </a:lnTo>
                <a:lnTo>
                  <a:pt x="220" y="40"/>
                </a:lnTo>
                <a:lnTo>
                  <a:pt x="196" y="40"/>
                </a:lnTo>
                <a:lnTo>
                  <a:pt x="168" y="44"/>
                </a:lnTo>
                <a:lnTo>
                  <a:pt x="136" y="48"/>
                </a:lnTo>
                <a:lnTo>
                  <a:pt x="120" y="52"/>
                </a:lnTo>
                <a:lnTo>
                  <a:pt x="104" y="52"/>
                </a:lnTo>
                <a:lnTo>
                  <a:pt x="92" y="56"/>
                </a:lnTo>
                <a:lnTo>
                  <a:pt x="80" y="56"/>
                </a:lnTo>
                <a:lnTo>
                  <a:pt x="72" y="56"/>
                </a:lnTo>
                <a:lnTo>
                  <a:pt x="64" y="60"/>
                </a:lnTo>
                <a:lnTo>
                  <a:pt x="60" y="60"/>
                </a:lnTo>
                <a:lnTo>
                  <a:pt x="56" y="60"/>
                </a:lnTo>
                <a:lnTo>
                  <a:pt x="52" y="60"/>
                </a:lnTo>
                <a:lnTo>
                  <a:pt x="44" y="56"/>
                </a:lnTo>
                <a:lnTo>
                  <a:pt x="40" y="56"/>
                </a:lnTo>
                <a:lnTo>
                  <a:pt x="28" y="52"/>
                </a:lnTo>
                <a:lnTo>
                  <a:pt x="20" y="52"/>
                </a:lnTo>
                <a:lnTo>
                  <a:pt x="12" y="44"/>
                </a:lnTo>
                <a:lnTo>
                  <a:pt x="4" y="36"/>
                </a:lnTo>
                <a:lnTo>
                  <a:pt x="0" y="24"/>
                </a:lnTo>
                <a:lnTo>
                  <a:pt x="24" y="24"/>
                </a:lnTo>
                <a:lnTo>
                  <a:pt x="48" y="24"/>
                </a:lnTo>
                <a:lnTo>
                  <a:pt x="64" y="24"/>
                </a:lnTo>
                <a:lnTo>
                  <a:pt x="80" y="20"/>
                </a:lnTo>
                <a:lnTo>
                  <a:pt x="96" y="20"/>
                </a:lnTo>
                <a:lnTo>
                  <a:pt x="112" y="16"/>
                </a:lnTo>
                <a:lnTo>
                  <a:pt x="132" y="12"/>
                </a:lnTo>
                <a:lnTo>
                  <a:pt x="156" y="8"/>
                </a:lnTo>
                <a:lnTo>
                  <a:pt x="180" y="4"/>
                </a:lnTo>
                <a:lnTo>
                  <a:pt x="204" y="0"/>
                </a:lnTo>
                <a:lnTo>
                  <a:pt x="224" y="0"/>
                </a:lnTo>
                <a:lnTo>
                  <a:pt x="244" y="0"/>
                </a:lnTo>
                <a:lnTo>
                  <a:pt x="264" y="0"/>
                </a:lnTo>
                <a:lnTo>
                  <a:pt x="276" y="0"/>
                </a:lnTo>
                <a:lnTo>
                  <a:pt x="288" y="4"/>
                </a:lnTo>
                <a:lnTo>
                  <a:pt x="296" y="8"/>
                </a:lnTo>
                <a:lnTo>
                  <a:pt x="300" y="12"/>
                </a:lnTo>
                <a:lnTo>
                  <a:pt x="308" y="20"/>
                </a:lnTo>
                <a:lnTo>
                  <a:pt x="308" y="24"/>
                </a:lnTo>
                <a:lnTo>
                  <a:pt x="312" y="28"/>
                </a:lnTo>
                <a:lnTo>
                  <a:pt x="312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110">
            <a:extLst>
              <a:ext uri="{FF2B5EF4-FFF2-40B4-BE49-F238E27FC236}">
                <a16:creationId xmlns:a16="http://schemas.microsoft.com/office/drawing/2014/main" xmlns="" id="{74CDA5AD-7221-4F78-822A-46A5F6652F8B}"/>
              </a:ext>
            </a:extLst>
          </p:cNvPr>
          <p:cNvSpPr>
            <a:spLocks/>
          </p:cNvSpPr>
          <p:nvPr/>
        </p:nvSpPr>
        <p:spPr bwMode="auto">
          <a:xfrm>
            <a:off x="4980008" y="4720812"/>
            <a:ext cx="948483" cy="1435306"/>
          </a:xfrm>
          <a:custGeom>
            <a:avLst/>
            <a:gdLst>
              <a:gd name="T0" fmla="*/ 120 w 248"/>
              <a:gd name="T1" fmla="*/ 252 h 312"/>
              <a:gd name="T2" fmla="*/ 76 w 248"/>
              <a:gd name="T3" fmla="*/ 280 h 312"/>
              <a:gd name="T4" fmla="*/ 44 w 248"/>
              <a:gd name="T5" fmla="*/ 296 h 312"/>
              <a:gd name="T6" fmla="*/ 28 w 248"/>
              <a:gd name="T7" fmla="*/ 304 h 312"/>
              <a:gd name="T8" fmla="*/ 16 w 248"/>
              <a:gd name="T9" fmla="*/ 308 h 312"/>
              <a:gd name="T10" fmla="*/ 4 w 248"/>
              <a:gd name="T11" fmla="*/ 312 h 312"/>
              <a:gd name="T12" fmla="*/ 0 w 248"/>
              <a:gd name="T13" fmla="*/ 308 h 312"/>
              <a:gd name="T14" fmla="*/ 0 w 248"/>
              <a:gd name="T15" fmla="*/ 304 h 312"/>
              <a:gd name="T16" fmla="*/ 4 w 248"/>
              <a:gd name="T17" fmla="*/ 296 h 312"/>
              <a:gd name="T18" fmla="*/ 16 w 248"/>
              <a:gd name="T19" fmla="*/ 284 h 312"/>
              <a:gd name="T20" fmla="*/ 44 w 248"/>
              <a:gd name="T21" fmla="*/ 264 h 312"/>
              <a:gd name="T22" fmla="*/ 84 w 248"/>
              <a:gd name="T23" fmla="*/ 228 h 312"/>
              <a:gd name="T24" fmla="*/ 124 w 248"/>
              <a:gd name="T25" fmla="*/ 180 h 312"/>
              <a:gd name="T26" fmla="*/ 156 w 248"/>
              <a:gd name="T27" fmla="*/ 128 h 312"/>
              <a:gd name="T28" fmla="*/ 172 w 248"/>
              <a:gd name="T29" fmla="*/ 84 h 312"/>
              <a:gd name="T30" fmla="*/ 180 w 248"/>
              <a:gd name="T31" fmla="*/ 60 h 312"/>
              <a:gd name="T32" fmla="*/ 184 w 248"/>
              <a:gd name="T33" fmla="*/ 40 h 312"/>
              <a:gd name="T34" fmla="*/ 184 w 248"/>
              <a:gd name="T35" fmla="*/ 28 h 312"/>
              <a:gd name="T36" fmla="*/ 180 w 248"/>
              <a:gd name="T37" fmla="*/ 16 h 312"/>
              <a:gd name="T38" fmla="*/ 184 w 248"/>
              <a:gd name="T39" fmla="*/ 4 h 312"/>
              <a:gd name="T40" fmla="*/ 200 w 248"/>
              <a:gd name="T41" fmla="*/ 0 h 312"/>
              <a:gd name="T42" fmla="*/ 216 w 248"/>
              <a:gd name="T43" fmla="*/ 4 h 312"/>
              <a:gd name="T44" fmla="*/ 236 w 248"/>
              <a:gd name="T45" fmla="*/ 12 h 312"/>
              <a:gd name="T46" fmla="*/ 248 w 248"/>
              <a:gd name="T47" fmla="*/ 24 h 312"/>
              <a:gd name="T48" fmla="*/ 248 w 248"/>
              <a:gd name="T49" fmla="*/ 36 h 312"/>
              <a:gd name="T50" fmla="*/ 240 w 248"/>
              <a:gd name="T51" fmla="*/ 52 h 312"/>
              <a:gd name="T52" fmla="*/ 236 w 248"/>
              <a:gd name="T53" fmla="*/ 64 h 312"/>
              <a:gd name="T54" fmla="*/ 232 w 248"/>
              <a:gd name="T55" fmla="*/ 80 h 312"/>
              <a:gd name="T56" fmla="*/ 224 w 248"/>
              <a:gd name="T57" fmla="*/ 100 h 312"/>
              <a:gd name="T58" fmla="*/ 212 w 248"/>
              <a:gd name="T59" fmla="*/ 128 h 312"/>
              <a:gd name="T60" fmla="*/ 184 w 248"/>
              <a:gd name="T61" fmla="*/ 184 h 312"/>
              <a:gd name="T62" fmla="*/ 144 w 248"/>
              <a:gd name="T63" fmla="*/ 232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48" h="312">
                <a:moveTo>
                  <a:pt x="144" y="232"/>
                </a:moveTo>
                <a:lnTo>
                  <a:pt x="120" y="252"/>
                </a:lnTo>
                <a:lnTo>
                  <a:pt x="96" y="268"/>
                </a:lnTo>
                <a:lnTo>
                  <a:pt x="76" y="280"/>
                </a:lnTo>
                <a:lnTo>
                  <a:pt x="56" y="292"/>
                </a:lnTo>
                <a:lnTo>
                  <a:pt x="44" y="296"/>
                </a:lnTo>
                <a:lnTo>
                  <a:pt x="36" y="300"/>
                </a:lnTo>
                <a:lnTo>
                  <a:pt x="28" y="304"/>
                </a:lnTo>
                <a:lnTo>
                  <a:pt x="20" y="308"/>
                </a:lnTo>
                <a:lnTo>
                  <a:pt x="16" y="308"/>
                </a:lnTo>
                <a:lnTo>
                  <a:pt x="8" y="312"/>
                </a:lnTo>
                <a:lnTo>
                  <a:pt x="4" y="312"/>
                </a:lnTo>
                <a:lnTo>
                  <a:pt x="4" y="308"/>
                </a:lnTo>
                <a:lnTo>
                  <a:pt x="0" y="308"/>
                </a:lnTo>
                <a:lnTo>
                  <a:pt x="0" y="308"/>
                </a:lnTo>
                <a:lnTo>
                  <a:pt x="0" y="304"/>
                </a:lnTo>
                <a:lnTo>
                  <a:pt x="4" y="300"/>
                </a:lnTo>
                <a:lnTo>
                  <a:pt x="4" y="296"/>
                </a:lnTo>
                <a:lnTo>
                  <a:pt x="12" y="292"/>
                </a:lnTo>
                <a:lnTo>
                  <a:pt x="16" y="284"/>
                </a:lnTo>
                <a:lnTo>
                  <a:pt x="28" y="280"/>
                </a:lnTo>
                <a:lnTo>
                  <a:pt x="44" y="264"/>
                </a:lnTo>
                <a:lnTo>
                  <a:pt x="64" y="248"/>
                </a:lnTo>
                <a:lnTo>
                  <a:pt x="84" y="228"/>
                </a:lnTo>
                <a:lnTo>
                  <a:pt x="104" y="204"/>
                </a:lnTo>
                <a:lnTo>
                  <a:pt x="124" y="180"/>
                </a:lnTo>
                <a:lnTo>
                  <a:pt x="140" y="156"/>
                </a:lnTo>
                <a:lnTo>
                  <a:pt x="156" y="128"/>
                </a:lnTo>
                <a:lnTo>
                  <a:pt x="168" y="100"/>
                </a:lnTo>
                <a:lnTo>
                  <a:pt x="172" y="84"/>
                </a:lnTo>
                <a:lnTo>
                  <a:pt x="176" y="72"/>
                </a:lnTo>
                <a:lnTo>
                  <a:pt x="180" y="60"/>
                </a:lnTo>
                <a:lnTo>
                  <a:pt x="180" y="48"/>
                </a:lnTo>
                <a:lnTo>
                  <a:pt x="184" y="40"/>
                </a:lnTo>
                <a:lnTo>
                  <a:pt x="184" y="32"/>
                </a:lnTo>
                <a:lnTo>
                  <a:pt x="184" y="28"/>
                </a:lnTo>
                <a:lnTo>
                  <a:pt x="184" y="24"/>
                </a:lnTo>
                <a:lnTo>
                  <a:pt x="180" y="16"/>
                </a:lnTo>
                <a:lnTo>
                  <a:pt x="184" y="8"/>
                </a:lnTo>
                <a:lnTo>
                  <a:pt x="184" y="4"/>
                </a:lnTo>
                <a:lnTo>
                  <a:pt x="192" y="0"/>
                </a:lnTo>
                <a:lnTo>
                  <a:pt x="200" y="0"/>
                </a:lnTo>
                <a:lnTo>
                  <a:pt x="208" y="0"/>
                </a:lnTo>
                <a:lnTo>
                  <a:pt x="216" y="4"/>
                </a:lnTo>
                <a:lnTo>
                  <a:pt x="228" y="8"/>
                </a:lnTo>
                <a:lnTo>
                  <a:pt x="236" y="12"/>
                </a:lnTo>
                <a:lnTo>
                  <a:pt x="244" y="20"/>
                </a:lnTo>
                <a:lnTo>
                  <a:pt x="248" y="24"/>
                </a:lnTo>
                <a:lnTo>
                  <a:pt x="248" y="28"/>
                </a:lnTo>
                <a:lnTo>
                  <a:pt x="248" y="36"/>
                </a:lnTo>
                <a:lnTo>
                  <a:pt x="244" y="40"/>
                </a:lnTo>
                <a:lnTo>
                  <a:pt x="240" y="52"/>
                </a:lnTo>
                <a:lnTo>
                  <a:pt x="240" y="60"/>
                </a:lnTo>
                <a:lnTo>
                  <a:pt x="236" y="64"/>
                </a:lnTo>
                <a:lnTo>
                  <a:pt x="232" y="72"/>
                </a:lnTo>
                <a:lnTo>
                  <a:pt x="232" y="80"/>
                </a:lnTo>
                <a:lnTo>
                  <a:pt x="228" y="92"/>
                </a:lnTo>
                <a:lnTo>
                  <a:pt x="224" y="100"/>
                </a:lnTo>
                <a:lnTo>
                  <a:pt x="216" y="116"/>
                </a:lnTo>
                <a:lnTo>
                  <a:pt x="212" y="128"/>
                </a:lnTo>
                <a:lnTo>
                  <a:pt x="200" y="160"/>
                </a:lnTo>
                <a:lnTo>
                  <a:pt x="184" y="184"/>
                </a:lnTo>
                <a:lnTo>
                  <a:pt x="164" y="208"/>
                </a:lnTo>
                <a:lnTo>
                  <a:pt x="144" y="232"/>
                </a:lnTo>
                <a:lnTo>
                  <a:pt x="144" y="2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111">
            <a:extLst>
              <a:ext uri="{FF2B5EF4-FFF2-40B4-BE49-F238E27FC236}">
                <a16:creationId xmlns:a16="http://schemas.microsoft.com/office/drawing/2014/main" xmlns="" id="{17A09CF3-7BC0-4E5E-8DDE-E370669F042E}"/>
              </a:ext>
            </a:extLst>
          </p:cNvPr>
          <p:cNvSpPr>
            <a:spLocks/>
          </p:cNvSpPr>
          <p:nvPr/>
        </p:nvSpPr>
        <p:spPr bwMode="auto">
          <a:xfrm>
            <a:off x="6023248" y="4449718"/>
            <a:ext cx="1376829" cy="1932143"/>
          </a:xfrm>
          <a:custGeom>
            <a:avLst/>
            <a:gdLst>
              <a:gd name="T0" fmla="*/ 232 w 360"/>
              <a:gd name="T1" fmla="*/ 416 h 420"/>
              <a:gd name="T2" fmla="*/ 208 w 360"/>
              <a:gd name="T3" fmla="*/ 416 h 420"/>
              <a:gd name="T4" fmla="*/ 200 w 360"/>
              <a:gd name="T5" fmla="*/ 400 h 420"/>
              <a:gd name="T6" fmla="*/ 180 w 360"/>
              <a:gd name="T7" fmla="*/ 368 h 420"/>
              <a:gd name="T8" fmla="*/ 144 w 360"/>
              <a:gd name="T9" fmla="*/ 352 h 420"/>
              <a:gd name="T10" fmla="*/ 136 w 360"/>
              <a:gd name="T11" fmla="*/ 340 h 420"/>
              <a:gd name="T12" fmla="*/ 140 w 360"/>
              <a:gd name="T13" fmla="*/ 332 h 420"/>
              <a:gd name="T14" fmla="*/ 172 w 360"/>
              <a:gd name="T15" fmla="*/ 332 h 420"/>
              <a:gd name="T16" fmla="*/ 208 w 360"/>
              <a:gd name="T17" fmla="*/ 336 h 420"/>
              <a:gd name="T18" fmla="*/ 228 w 360"/>
              <a:gd name="T19" fmla="*/ 332 h 420"/>
              <a:gd name="T20" fmla="*/ 236 w 360"/>
              <a:gd name="T21" fmla="*/ 320 h 420"/>
              <a:gd name="T22" fmla="*/ 252 w 360"/>
              <a:gd name="T23" fmla="*/ 288 h 420"/>
              <a:gd name="T24" fmla="*/ 264 w 360"/>
              <a:gd name="T25" fmla="*/ 224 h 420"/>
              <a:gd name="T26" fmla="*/ 268 w 360"/>
              <a:gd name="T27" fmla="*/ 192 h 420"/>
              <a:gd name="T28" fmla="*/ 268 w 360"/>
              <a:gd name="T29" fmla="*/ 172 h 420"/>
              <a:gd name="T30" fmla="*/ 260 w 360"/>
              <a:gd name="T31" fmla="*/ 164 h 420"/>
              <a:gd name="T32" fmla="*/ 240 w 360"/>
              <a:gd name="T33" fmla="*/ 160 h 420"/>
              <a:gd name="T34" fmla="*/ 200 w 360"/>
              <a:gd name="T35" fmla="*/ 168 h 420"/>
              <a:gd name="T36" fmla="*/ 144 w 360"/>
              <a:gd name="T37" fmla="*/ 176 h 420"/>
              <a:gd name="T38" fmla="*/ 96 w 360"/>
              <a:gd name="T39" fmla="*/ 184 h 420"/>
              <a:gd name="T40" fmla="*/ 64 w 360"/>
              <a:gd name="T41" fmla="*/ 196 h 420"/>
              <a:gd name="T42" fmla="*/ 44 w 360"/>
              <a:gd name="T43" fmla="*/ 208 h 420"/>
              <a:gd name="T44" fmla="*/ 28 w 360"/>
              <a:gd name="T45" fmla="*/ 208 h 420"/>
              <a:gd name="T46" fmla="*/ 4 w 360"/>
              <a:gd name="T47" fmla="*/ 184 h 420"/>
              <a:gd name="T48" fmla="*/ 0 w 360"/>
              <a:gd name="T49" fmla="*/ 172 h 420"/>
              <a:gd name="T50" fmla="*/ 8 w 360"/>
              <a:gd name="T51" fmla="*/ 160 h 420"/>
              <a:gd name="T52" fmla="*/ 20 w 360"/>
              <a:gd name="T53" fmla="*/ 148 h 420"/>
              <a:gd name="T54" fmla="*/ 28 w 360"/>
              <a:gd name="T55" fmla="*/ 124 h 420"/>
              <a:gd name="T56" fmla="*/ 32 w 360"/>
              <a:gd name="T57" fmla="*/ 88 h 420"/>
              <a:gd name="T58" fmla="*/ 32 w 360"/>
              <a:gd name="T59" fmla="*/ 52 h 420"/>
              <a:gd name="T60" fmla="*/ 32 w 360"/>
              <a:gd name="T61" fmla="*/ 28 h 420"/>
              <a:gd name="T62" fmla="*/ 28 w 360"/>
              <a:gd name="T63" fmla="*/ 16 h 420"/>
              <a:gd name="T64" fmla="*/ 28 w 360"/>
              <a:gd name="T65" fmla="*/ 4 h 420"/>
              <a:gd name="T66" fmla="*/ 48 w 360"/>
              <a:gd name="T67" fmla="*/ 0 h 420"/>
              <a:gd name="T68" fmla="*/ 68 w 360"/>
              <a:gd name="T69" fmla="*/ 8 h 420"/>
              <a:gd name="T70" fmla="*/ 92 w 360"/>
              <a:gd name="T71" fmla="*/ 16 h 420"/>
              <a:gd name="T72" fmla="*/ 96 w 360"/>
              <a:gd name="T73" fmla="*/ 32 h 420"/>
              <a:gd name="T74" fmla="*/ 88 w 360"/>
              <a:gd name="T75" fmla="*/ 60 h 420"/>
              <a:gd name="T76" fmla="*/ 80 w 360"/>
              <a:gd name="T77" fmla="*/ 112 h 420"/>
              <a:gd name="T78" fmla="*/ 72 w 360"/>
              <a:gd name="T79" fmla="*/ 136 h 420"/>
              <a:gd name="T80" fmla="*/ 72 w 360"/>
              <a:gd name="T81" fmla="*/ 148 h 420"/>
              <a:gd name="T82" fmla="*/ 76 w 360"/>
              <a:gd name="T83" fmla="*/ 152 h 420"/>
              <a:gd name="T84" fmla="*/ 96 w 360"/>
              <a:gd name="T85" fmla="*/ 148 h 420"/>
              <a:gd name="T86" fmla="*/ 140 w 360"/>
              <a:gd name="T87" fmla="*/ 140 h 420"/>
              <a:gd name="T88" fmla="*/ 200 w 360"/>
              <a:gd name="T89" fmla="*/ 132 h 420"/>
              <a:gd name="T90" fmla="*/ 240 w 360"/>
              <a:gd name="T91" fmla="*/ 124 h 420"/>
              <a:gd name="T92" fmla="*/ 260 w 360"/>
              <a:gd name="T93" fmla="*/ 120 h 420"/>
              <a:gd name="T94" fmla="*/ 284 w 360"/>
              <a:gd name="T95" fmla="*/ 120 h 420"/>
              <a:gd name="T96" fmla="*/ 308 w 360"/>
              <a:gd name="T97" fmla="*/ 128 h 420"/>
              <a:gd name="T98" fmla="*/ 332 w 360"/>
              <a:gd name="T99" fmla="*/ 144 h 420"/>
              <a:gd name="T100" fmla="*/ 352 w 360"/>
              <a:gd name="T101" fmla="*/ 156 h 420"/>
              <a:gd name="T102" fmla="*/ 360 w 360"/>
              <a:gd name="T103" fmla="*/ 164 h 420"/>
              <a:gd name="T104" fmla="*/ 356 w 360"/>
              <a:gd name="T105" fmla="*/ 176 h 420"/>
              <a:gd name="T106" fmla="*/ 348 w 360"/>
              <a:gd name="T107" fmla="*/ 184 h 420"/>
              <a:gd name="T108" fmla="*/ 340 w 360"/>
              <a:gd name="T109" fmla="*/ 196 h 420"/>
              <a:gd name="T110" fmla="*/ 332 w 360"/>
              <a:gd name="T111" fmla="*/ 228 h 420"/>
              <a:gd name="T112" fmla="*/ 320 w 360"/>
              <a:gd name="T113" fmla="*/ 300 h 420"/>
              <a:gd name="T114" fmla="*/ 288 w 360"/>
              <a:gd name="T115" fmla="*/ 364 h 420"/>
              <a:gd name="T116" fmla="*/ 252 w 360"/>
              <a:gd name="T117" fmla="*/ 404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60" h="420">
                <a:moveTo>
                  <a:pt x="252" y="404"/>
                </a:moveTo>
                <a:lnTo>
                  <a:pt x="240" y="412"/>
                </a:lnTo>
                <a:lnTo>
                  <a:pt x="232" y="416"/>
                </a:lnTo>
                <a:lnTo>
                  <a:pt x="224" y="420"/>
                </a:lnTo>
                <a:lnTo>
                  <a:pt x="216" y="420"/>
                </a:lnTo>
                <a:lnTo>
                  <a:pt x="208" y="416"/>
                </a:lnTo>
                <a:lnTo>
                  <a:pt x="204" y="412"/>
                </a:lnTo>
                <a:lnTo>
                  <a:pt x="200" y="408"/>
                </a:lnTo>
                <a:lnTo>
                  <a:pt x="200" y="400"/>
                </a:lnTo>
                <a:lnTo>
                  <a:pt x="196" y="388"/>
                </a:lnTo>
                <a:lnTo>
                  <a:pt x="188" y="380"/>
                </a:lnTo>
                <a:lnTo>
                  <a:pt x="180" y="368"/>
                </a:lnTo>
                <a:lnTo>
                  <a:pt x="164" y="360"/>
                </a:lnTo>
                <a:lnTo>
                  <a:pt x="152" y="352"/>
                </a:lnTo>
                <a:lnTo>
                  <a:pt x="144" y="352"/>
                </a:lnTo>
                <a:lnTo>
                  <a:pt x="140" y="348"/>
                </a:lnTo>
                <a:lnTo>
                  <a:pt x="136" y="344"/>
                </a:lnTo>
                <a:lnTo>
                  <a:pt x="136" y="340"/>
                </a:lnTo>
                <a:lnTo>
                  <a:pt x="136" y="336"/>
                </a:lnTo>
                <a:lnTo>
                  <a:pt x="136" y="336"/>
                </a:lnTo>
                <a:lnTo>
                  <a:pt x="140" y="332"/>
                </a:lnTo>
                <a:lnTo>
                  <a:pt x="148" y="328"/>
                </a:lnTo>
                <a:lnTo>
                  <a:pt x="156" y="328"/>
                </a:lnTo>
                <a:lnTo>
                  <a:pt x="172" y="332"/>
                </a:lnTo>
                <a:lnTo>
                  <a:pt x="184" y="332"/>
                </a:lnTo>
                <a:lnTo>
                  <a:pt x="200" y="336"/>
                </a:lnTo>
                <a:lnTo>
                  <a:pt x="208" y="336"/>
                </a:lnTo>
                <a:lnTo>
                  <a:pt x="216" y="336"/>
                </a:lnTo>
                <a:lnTo>
                  <a:pt x="224" y="336"/>
                </a:lnTo>
                <a:lnTo>
                  <a:pt x="228" y="332"/>
                </a:lnTo>
                <a:lnTo>
                  <a:pt x="232" y="328"/>
                </a:lnTo>
                <a:lnTo>
                  <a:pt x="236" y="324"/>
                </a:lnTo>
                <a:lnTo>
                  <a:pt x="236" y="320"/>
                </a:lnTo>
                <a:lnTo>
                  <a:pt x="240" y="312"/>
                </a:lnTo>
                <a:lnTo>
                  <a:pt x="244" y="308"/>
                </a:lnTo>
                <a:lnTo>
                  <a:pt x="252" y="288"/>
                </a:lnTo>
                <a:lnTo>
                  <a:pt x="256" y="268"/>
                </a:lnTo>
                <a:lnTo>
                  <a:pt x="260" y="248"/>
                </a:lnTo>
                <a:lnTo>
                  <a:pt x="264" y="224"/>
                </a:lnTo>
                <a:lnTo>
                  <a:pt x="268" y="212"/>
                </a:lnTo>
                <a:lnTo>
                  <a:pt x="268" y="200"/>
                </a:lnTo>
                <a:lnTo>
                  <a:pt x="268" y="192"/>
                </a:lnTo>
                <a:lnTo>
                  <a:pt x="268" y="184"/>
                </a:lnTo>
                <a:lnTo>
                  <a:pt x="268" y="176"/>
                </a:lnTo>
                <a:lnTo>
                  <a:pt x="268" y="172"/>
                </a:lnTo>
                <a:lnTo>
                  <a:pt x="268" y="168"/>
                </a:lnTo>
                <a:lnTo>
                  <a:pt x="264" y="168"/>
                </a:lnTo>
                <a:lnTo>
                  <a:pt x="260" y="164"/>
                </a:lnTo>
                <a:lnTo>
                  <a:pt x="256" y="160"/>
                </a:lnTo>
                <a:lnTo>
                  <a:pt x="248" y="160"/>
                </a:lnTo>
                <a:lnTo>
                  <a:pt x="240" y="160"/>
                </a:lnTo>
                <a:lnTo>
                  <a:pt x="232" y="164"/>
                </a:lnTo>
                <a:lnTo>
                  <a:pt x="216" y="164"/>
                </a:lnTo>
                <a:lnTo>
                  <a:pt x="200" y="168"/>
                </a:lnTo>
                <a:lnTo>
                  <a:pt x="184" y="168"/>
                </a:lnTo>
                <a:lnTo>
                  <a:pt x="164" y="172"/>
                </a:lnTo>
                <a:lnTo>
                  <a:pt x="144" y="176"/>
                </a:lnTo>
                <a:lnTo>
                  <a:pt x="128" y="180"/>
                </a:lnTo>
                <a:lnTo>
                  <a:pt x="112" y="180"/>
                </a:lnTo>
                <a:lnTo>
                  <a:pt x="96" y="184"/>
                </a:lnTo>
                <a:lnTo>
                  <a:pt x="84" y="188"/>
                </a:lnTo>
                <a:lnTo>
                  <a:pt x="72" y="192"/>
                </a:lnTo>
                <a:lnTo>
                  <a:pt x="64" y="196"/>
                </a:lnTo>
                <a:lnTo>
                  <a:pt x="56" y="204"/>
                </a:lnTo>
                <a:lnTo>
                  <a:pt x="52" y="208"/>
                </a:lnTo>
                <a:lnTo>
                  <a:pt x="44" y="208"/>
                </a:lnTo>
                <a:lnTo>
                  <a:pt x="36" y="208"/>
                </a:lnTo>
                <a:lnTo>
                  <a:pt x="32" y="208"/>
                </a:lnTo>
                <a:lnTo>
                  <a:pt x="28" y="208"/>
                </a:lnTo>
                <a:lnTo>
                  <a:pt x="16" y="200"/>
                </a:lnTo>
                <a:lnTo>
                  <a:pt x="8" y="196"/>
                </a:lnTo>
                <a:lnTo>
                  <a:pt x="4" y="184"/>
                </a:lnTo>
                <a:lnTo>
                  <a:pt x="0" y="176"/>
                </a:lnTo>
                <a:lnTo>
                  <a:pt x="0" y="172"/>
                </a:lnTo>
                <a:lnTo>
                  <a:pt x="0" y="172"/>
                </a:lnTo>
                <a:lnTo>
                  <a:pt x="0" y="168"/>
                </a:lnTo>
                <a:lnTo>
                  <a:pt x="4" y="164"/>
                </a:lnTo>
                <a:lnTo>
                  <a:pt x="8" y="160"/>
                </a:lnTo>
                <a:lnTo>
                  <a:pt x="16" y="156"/>
                </a:lnTo>
                <a:lnTo>
                  <a:pt x="16" y="152"/>
                </a:lnTo>
                <a:lnTo>
                  <a:pt x="20" y="148"/>
                </a:lnTo>
                <a:lnTo>
                  <a:pt x="24" y="144"/>
                </a:lnTo>
                <a:lnTo>
                  <a:pt x="24" y="136"/>
                </a:lnTo>
                <a:lnTo>
                  <a:pt x="28" y="124"/>
                </a:lnTo>
                <a:lnTo>
                  <a:pt x="28" y="116"/>
                </a:lnTo>
                <a:lnTo>
                  <a:pt x="32" y="104"/>
                </a:lnTo>
                <a:lnTo>
                  <a:pt x="32" y="88"/>
                </a:lnTo>
                <a:lnTo>
                  <a:pt x="32" y="72"/>
                </a:lnTo>
                <a:lnTo>
                  <a:pt x="32" y="60"/>
                </a:lnTo>
                <a:lnTo>
                  <a:pt x="32" y="52"/>
                </a:lnTo>
                <a:lnTo>
                  <a:pt x="32" y="40"/>
                </a:lnTo>
                <a:lnTo>
                  <a:pt x="32" y="32"/>
                </a:lnTo>
                <a:lnTo>
                  <a:pt x="32" y="28"/>
                </a:lnTo>
                <a:lnTo>
                  <a:pt x="32" y="24"/>
                </a:lnTo>
                <a:lnTo>
                  <a:pt x="32" y="20"/>
                </a:lnTo>
                <a:lnTo>
                  <a:pt x="28" y="16"/>
                </a:lnTo>
                <a:lnTo>
                  <a:pt x="28" y="12"/>
                </a:lnTo>
                <a:lnTo>
                  <a:pt x="28" y="8"/>
                </a:lnTo>
                <a:lnTo>
                  <a:pt x="28" y="4"/>
                </a:lnTo>
                <a:lnTo>
                  <a:pt x="32" y="0"/>
                </a:lnTo>
                <a:lnTo>
                  <a:pt x="40" y="0"/>
                </a:lnTo>
                <a:lnTo>
                  <a:pt x="48" y="0"/>
                </a:lnTo>
                <a:lnTo>
                  <a:pt x="52" y="4"/>
                </a:lnTo>
                <a:lnTo>
                  <a:pt x="60" y="4"/>
                </a:lnTo>
                <a:lnTo>
                  <a:pt x="68" y="8"/>
                </a:lnTo>
                <a:lnTo>
                  <a:pt x="76" y="8"/>
                </a:lnTo>
                <a:lnTo>
                  <a:pt x="84" y="12"/>
                </a:lnTo>
                <a:lnTo>
                  <a:pt x="92" y="16"/>
                </a:lnTo>
                <a:lnTo>
                  <a:pt x="92" y="20"/>
                </a:lnTo>
                <a:lnTo>
                  <a:pt x="96" y="24"/>
                </a:lnTo>
                <a:lnTo>
                  <a:pt x="96" y="32"/>
                </a:lnTo>
                <a:lnTo>
                  <a:pt x="92" y="40"/>
                </a:lnTo>
                <a:lnTo>
                  <a:pt x="92" y="48"/>
                </a:lnTo>
                <a:lnTo>
                  <a:pt x="88" y="60"/>
                </a:lnTo>
                <a:lnTo>
                  <a:pt x="84" y="76"/>
                </a:lnTo>
                <a:lnTo>
                  <a:pt x="80" y="92"/>
                </a:lnTo>
                <a:lnTo>
                  <a:pt x="80" y="112"/>
                </a:lnTo>
                <a:lnTo>
                  <a:pt x="76" y="120"/>
                </a:lnTo>
                <a:lnTo>
                  <a:pt x="76" y="128"/>
                </a:lnTo>
                <a:lnTo>
                  <a:pt x="72" y="136"/>
                </a:lnTo>
                <a:lnTo>
                  <a:pt x="72" y="140"/>
                </a:lnTo>
                <a:lnTo>
                  <a:pt x="72" y="148"/>
                </a:lnTo>
                <a:lnTo>
                  <a:pt x="72" y="148"/>
                </a:lnTo>
                <a:lnTo>
                  <a:pt x="72" y="152"/>
                </a:lnTo>
                <a:lnTo>
                  <a:pt x="72" y="152"/>
                </a:lnTo>
                <a:lnTo>
                  <a:pt x="76" y="152"/>
                </a:lnTo>
                <a:lnTo>
                  <a:pt x="80" y="152"/>
                </a:lnTo>
                <a:lnTo>
                  <a:pt x="84" y="148"/>
                </a:lnTo>
                <a:lnTo>
                  <a:pt x="96" y="148"/>
                </a:lnTo>
                <a:lnTo>
                  <a:pt x="108" y="148"/>
                </a:lnTo>
                <a:lnTo>
                  <a:pt x="124" y="144"/>
                </a:lnTo>
                <a:lnTo>
                  <a:pt x="140" y="140"/>
                </a:lnTo>
                <a:lnTo>
                  <a:pt x="160" y="136"/>
                </a:lnTo>
                <a:lnTo>
                  <a:pt x="184" y="136"/>
                </a:lnTo>
                <a:lnTo>
                  <a:pt x="200" y="132"/>
                </a:lnTo>
                <a:lnTo>
                  <a:pt x="216" y="128"/>
                </a:lnTo>
                <a:lnTo>
                  <a:pt x="232" y="128"/>
                </a:lnTo>
                <a:lnTo>
                  <a:pt x="240" y="124"/>
                </a:lnTo>
                <a:lnTo>
                  <a:pt x="248" y="124"/>
                </a:lnTo>
                <a:lnTo>
                  <a:pt x="256" y="124"/>
                </a:lnTo>
                <a:lnTo>
                  <a:pt x="260" y="120"/>
                </a:lnTo>
                <a:lnTo>
                  <a:pt x="268" y="120"/>
                </a:lnTo>
                <a:lnTo>
                  <a:pt x="276" y="120"/>
                </a:lnTo>
                <a:lnTo>
                  <a:pt x="284" y="120"/>
                </a:lnTo>
                <a:lnTo>
                  <a:pt x="292" y="124"/>
                </a:lnTo>
                <a:lnTo>
                  <a:pt x="300" y="128"/>
                </a:lnTo>
                <a:lnTo>
                  <a:pt x="308" y="128"/>
                </a:lnTo>
                <a:lnTo>
                  <a:pt x="316" y="132"/>
                </a:lnTo>
                <a:lnTo>
                  <a:pt x="324" y="136"/>
                </a:lnTo>
                <a:lnTo>
                  <a:pt x="332" y="144"/>
                </a:lnTo>
                <a:lnTo>
                  <a:pt x="340" y="148"/>
                </a:lnTo>
                <a:lnTo>
                  <a:pt x="344" y="152"/>
                </a:lnTo>
                <a:lnTo>
                  <a:pt x="352" y="156"/>
                </a:lnTo>
                <a:lnTo>
                  <a:pt x="356" y="160"/>
                </a:lnTo>
                <a:lnTo>
                  <a:pt x="356" y="164"/>
                </a:lnTo>
                <a:lnTo>
                  <a:pt x="360" y="164"/>
                </a:lnTo>
                <a:lnTo>
                  <a:pt x="360" y="168"/>
                </a:lnTo>
                <a:lnTo>
                  <a:pt x="360" y="172"/>
                </a:lnTo>
                <a:lnTo>
                  <a:pt x="356" y="176"/>
                </a:lnTo>
                <a:lnTo>
                  <a:pt x="356" y="180"/>
                </a:lnTo>
                <a:lnTo>
                  <a:pt x="352" y="180"/>
                </a:lnTo>
                <a:lnTo>
                  <a:pt x="348" y="184"/>
                </a:lnTo>
                <a:lnTo>
                  <a:pt x="344" y="184"/>
                </a:lnTo>
                <a:lnTo>
                  <a:pt x="340" y="192"/>
                </a:lnTo>
                <a:lnTo>
                  <a:pt x="340" y="196"/>
                </a:lnTo>
                <a:lnTo>
                  <a:pt x="336" y="204"/>
                </a:lnTo>
                <a:lnTo>
                  <a:pt x="336" y="216"/>
                </a:lnTo>
                <a:lnTo>
                  <a:pt x="332" y="228"/>
                </a:lnTo>
                <a:lnTo>
                  <a:pt x="328" y="244"/>
                </a:lnTo>
                <a:lnTo>
                  <a:pt x="324" y="272"/>
                </a:lnTo>
                <a:lnTo>
                  <a:pt x="320" y="300"/>
                </a:lnTo>
                <a:lnTo>
                  <a:pt x="312" y="324"/>
                </a:lnTo>
                <a:lnTo>
                  <a:pt x="300" y="344"/>
                </a:lnTo>
                <a:lnTo>
                  <a:pt x="288" y="364"/>
                </a:lnTo>
                <a:lnTo>
                  <a:pt x="280" y="380"/>
                </a:lnTo>
                <a:lnTo>
                  <a:pt x="264" y="392"/>
                </a:lnTo>
                <a:lnTo>
                  <a:pt x="252" y="404"/>
                </a:lnTo>
                <a:lnTo>
                  <a:pt x="252" y="4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9">
            <a:extLst>
              <a:ext uri="{FF2B5EF4-FFF2-40B4-BE49-F238E27FC236}">
                <a16:creationId xmlns:a16="http://schemas.microsoft.com/office/drawing/2014/main" xmlns="" id="{8E1BB694-D394-419C-BCED-AFAF2FCD2BC8}"/>
              </a:ext>
            </a:extLst>
          </p:cNvPr>
          <p:cNvSpPr>
            <a:spLocks/>
          </p:cNvSpPr>
          <p:nvPr/>
        </p:nvSpPr>
        <p:spPr bwMode="auto">
          <a:xfrm>
            <a:off x="1984954" y="530723"/>
            <a:ext cx="939676" cy="479083"/>
          </a:xfrm>
          <a:custGeom>
            <a:avLst/>
            <a:gdLst>
              <a:gd name="T0" fmla="*/ 136 w 276"/>
              <a:gd name="T1" fmla="*/ 80 h 96"/>
              <a:gd name="T2" fmla="*/ 88 w 276"/>
              <a:gd name="T3" fmla="*/ 88 h 96"/>
              <a:gd name="T4" fmla="*/ 64 w 276"/>
              <a:gd name="T5" fmla="*/ 92 h 96"/>
              <a:gd name="T6" fmla="*/ 44 w 276"/>
              <a:gd name="T7" fmla="*/ 96 h 96"/>
              <a:gd name="T8" fmla="*/ 28 w 276"/>
              <a:gd name="T9" fmla="*/ 96 h 96"/>
              <a:gd name="T10" fmla="*/ 20 w 276"/>
              <a:gd name="T11" fmla="*/ 96 h 96"/>
              <a:gd name="T12" fmla="*/ 8 w 276"/>
              <a:gd name="T13" fmla="*/ 96 h 96"/>
              <a:gd name="T14" fmla="*/ 0 w 276"/>
              <a:gd name="T15" fmla="*/ 88 h 96"/>
              <a:gd name="T16" fmla="*/ 4 w 276"/>
              <a:gd name="T17" fmla="*/ 84 h 96"/>
              <a:gd name="T18" fmla="*/ 16 w 276"/>
              <a:gd name="T19" fmla="*/ 80 h 96"/>
              <a:gd name="T20" fmla="*/ 36 w 276"/>
              <a:gd name="T21" fmla="*/ 72 h 96"/>
              <a:gd name="T22" fmla="*/ 64 w 276"/>
              <a:gd name="T23" fmla="*/ 64 h 96"/>
              <a:gd name="T24" fmla="*/ 96 w 276"/>
              <a:gd name="T25" fmla="*/ 56 h 96"/>
              <a:gd name="T26" fmla="*/ 120 w 276"/>
              <a:gd name="T27" fmla="*/ 48 h 96"/>
              <a:gd name="T28" fmla="*/ 144 w 276"/>
              <a:gd name="T29" fmla="*/ 44 h 96"/>
              <a:gd name="T30" fmla="*/ 160 w 276"/>
              <a:gd name="T31" fmla="*/ 36 h 96"/>
              <a:gd name="T32" fmla="*/ 172 w 276"/>
              <a:gd name="T33" fmla="*/ 28 h 96"/>
              <a:gd name="T34" fmla="*/ 184 w 276"/>
              <a:gd name="T35" fmla="*/ 24 h 96"/>
              <a:gd name="T36" fmla="*/ 188 w 276"/>
              <a:gd name="T37" fmla="*/ 20 h 96"/>
              <a:gd name="T38" fmla="*/ 188 w 276"/>
              <a:gd name="T39" fmla="*/ 12 h 96"/>
              <a:gd name="T40" fmla="*/ 188 w 276"/>
              <a:gd name="T41" fmla="*/ 4 h 96"/>
              <a:gd name="T42" fmla="*/ 196 w 276"/>
              <a:gd name="T43" fmla="*/ 0 h 96"/>
              <a:gd name="T44" fmla="*/ 212 w 276"/>
              <a:gd name="T45" fmla="*/ 0 h 96"/>
              <a:gd name="T46" fmla="*/ 244 w 276"/>
              <a:gd name="T47" fmla="*/ 12 h 96"/>
              <a:gd name="T48" fmla="*/ 264 w 276"/>
              <a:gd name="T49" fmla="*/ 28 h 96"/>
              <a:gd name="T50" fmla="*/ 272 w 276"/>
              <a:gd name="T51" fmla="*/ 32 h 96"/>
              <a:gd name="T52" fmla="*/ 276 w 276"/>
              <a:gd name="T53" fmla="*/ 36 h 96"/>
              <a:gd name="T54" fmla="*/ 268 w 276"/>
              <a:gd name="T55" fmla="*/ 48 h 96"/>
              <a:gd name="T56" fmla="*/ 252 w 276"/>
              <a:gd name="T57" fmla="*/ 52 h 96"/>
              <a:gd name="T58" fmla="*/ 228 w 276"/>
              <a:gd name="T59" fmla="*/ 60 h 96"/>
              <a:gd name="T60" fmla="*/ 196 w 276"/>
              <a:gd name="T61" fmla="*/ 68 h 96"/>
              <a:gd name="T62" fmla="*/ 188 w 276"/>
              <a:gd name="T63" fmla="*/ 7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76" h="96">
                <a:moveTo>
                  <a:pt x="188" y="72"/>
                </a:moveTo>
                <a:lnTo>
                  <a:pt x="136" y="80"/>
                </a:lnTo>
                <a:lnTo>
                  <a:pt x="112" y="84"/>
                </a:lnTo>
                <a:lnTo>
                  <a:pt x="88" y="88"/>
                </a:lnTo>
                <a:lnTo>
                  <a:pt x="76" y="92"/>
                </a:lnTo>
                <a:lnTo>
                  <a:pt x="64" y="92"/>
                </a:lnTo>
                <a:lnTo>
                  <a:pt x="52" y="92"/>
                </a:lnTo>
                <a:lnTo>
                  <a:pt x="44" y="96"/>
                </a:lnTo>
                <a:lnTo>
                  <a:pt x="36" y="96"/>
                </a:lnTo>
                <a:lnTo>
                  <a:pt x="28" y="96"/>
                </a:lnTo>
                <a:lnTo>
                  <a:pt x="24" y="96"/>
                </a:lnTo>
                <a:lnTo>
                  <a:pt x="20" y="96"/>
                </a:lnTo>
                <a:lnTo>
                  <a:pt x="12" y="96"/>
                </a:lnTo>
                <a:lnTo>
                  <a:pt x="8" y="96"/>
                </a:lnTo>
                <a:lnTo>
                  <a:pt x="4" y="92"/>
                </a:lnTo>
                <a:lnTo>
                  <a:pt x="0" y="88"/>
                </a:lnTo>
                <a:lnTo>
                  <a:pt x="0" y="88"/>
                </a:lnTo>
                <a:lnTo>
                  <a:pt x="4" y="84"/>
                </a:lnTo>
                <a:lnTo>
                  <a:pt x="8" y="80"/>
                </a:lnTo>
                <a:lnTo>
                  <a:pt x="16" y="80"/>
                </a:lnTo>
                <a:lnTo>
                  <a:pt x="24" y="76"/>
                </a:lnTo>
                <a:lnTo>
                  <a:pt x="36" y="72"/>
                </a:lnTo>
                <a:lnTo>
                  <a:pt x="48" y="68"/>
                </a:lnTo>
                <a:lnTo>
                  <a:pt x="64" y="64"/>
                </a:lnTo>
                <a:lnTo>
                  <a:pt x="80" y="60"/>
                </a:lnTo>
                <a:lnTo>
                  <a:pt x="96" y="56"/>
                </a:lnTo>
                <a:lnTo>
                  <a:pt x="108" y="52"/>
                </a:lnTo>
                <a:lnTo>
                  <a:pt x="120" y="48"/>
                </a:lnTo>
                <a:lnTo>
                  <a:pt x="132" y="44"/>
                </a:lnTo>
                <a:lnTo>
                  <a:pt x="144" y="44"/>
                </a:lnTo>
                <a:lnTo>
                  <a:pt x="152" y="40"/>
                </a:lnTo>
                <a:lnTo>
                  <a:pt x="160" y="36"/>
                </a:lnTo>
                <a:lnTo>
                  <a:pt x="168" y="32"/>
                </a:lnTo>
                <a:lnTo>
                  <a:pt x="172" y="28"/>
                </a:lnTo>
                <a:lnTo>
                  <a:pt x="180" y="28"/>
                </a:lnTo>
                <a:lnTo>
                  <a:pt x="184" y="24"/>
                </a:lnTo>
                <a:lnTo>
                  <a:pt x="184" y="20"/>
                </a:lnTo>
                <a:lnTo>
                  <a:pt x="188" y="20"/>
                </a:lnTo>
                <a:lnTo>
                  <a:pt x="188" y="16"/>
                </a:lnTo>
                <a:lnTo>
                  <a:pt x="188" y="12"/>
                </a:lnTo>
                <a:lnTo>
                  <a:pt x="184" y="8"/>
                </a:lnTo>
                <a:lnTo>
                  <a:pt x="188" y="4"/>
                </a:lnTo>
                <a:lnTo>
                  <a:pt x="188" y="0"/>
                </a:lnTo>
                <a:lnTo>
                  <a:pt x="196" y="0"/>
                </a:lnTo>
                <a:lnTo>
                  <a:pt x="204" y="0"/>
                </a:lnTo>
                <a:lnTo>
                  <a:pt x="212" y="0"/>
                </a:lnTo>
                <a:lnTo>
                  <a:pt x="228" y="4"/>
                </a:lnTo>
                <a:lnTo>
                  <a:pt x="244" y="12"/>
                </a:lnTo>
                <a:lnTo>
                  <a:pt x="256" y="20"/>
                </a:lnTo>
                <a:lnTo>
                  <a:pt x="264" y="28"/>
                </a:lnTo>
                <a:lnTo>
                  <a:pt x="268" y="28"/>
                </a:lnTo>
                <a:lnTo>
                  <a:pt x="272" y="32"/>
                </a:lnTo>
                <a:lnTo>
                  <a:pt x="272" y="36"/>
                </a:lnTo>
                <a:lnTo>
                  <a:pt x="276" y="36"/>
                </a:lnTo>
                <a:lnTo>
                  <a:pt x="272" y="44"/>
                </a:lnTo>
                <a:lnTo>
                  <a:pt x="268" y="48"/>
                </a:lnTo>
                <a:lnTo>
                  <a:pt x="260" y="52"/>
                </a:lnTo>
                <a:lnTo>
                  <a:pt x="252" y="52"/>
                </a:lnTo>
                <a:lnTo>
                  <a:pt x="240" y="56"/>
                </a:lnTo>
                <a:lnTo>
                  <a:pt x="228" y="60"/>
                </a:lnTo>
                <a:lnTo>
                  <a:pt x="208" y="68"/>
                </a:lnTo>
                <a:lnTo>
                  <a:pt x="196" y="68"/>
                </a:lnTo>
                <a:lnTo>
                  <a:pt x="188" y="72"/>
                </a:lnTo>
                <a:lnTo>
                  <a:pt x="188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10">
            <a:extLst>
              <a:ext uri="{FF2B5EF4-FFF2-40B4-BE49-F238E27FC236}">
                <a16:creationId xmlns:a16="http://schemas.microsoft.com/office/drawing/2014/main" xmlns="" id="{EF35896E-15F1-437F-9E3B-966FA704243F}"/>
              </a:ext>
            </a:extLst>
          </p:cNvPr>
          <p:cNvSpPr>
            <a:spLocks/>
          </p:cNvSpPr>
          <p:nvPr/>
        </p:nvSpPr>
        <p:spPr bwMode="auto">
          <a:xfrm>
            <a:off x="1903243" y="1029767"/>
            <a:ext cx="285988" cy="379274"/>
          </a:xfrm>
          <a:custGeom>
            <a:avLst/>
            <a:gdLst>
              <a:gd name="T0" fmla="*/ 4 w 84"/>
              <a:gd name="T1" fmla="*/ 24 h 76"/>
              <a:gd name="T2" fmla="*/ 0 w 84"/>
              <a:gd name="T3" fmla="*/ 12 h 76"/>
              <a:gd name="T4" fmla="*/ 0 w 84"/>
              <a:gd name="T5" fmla="*/ 8 h 76"/>
              <a:gd name="T6" fmla="*/ 4 w 84"/>
              <a:gd name="T7" fmla="*/ 4 h 76"/>
              <a:gd name="T8" fmla="*/ 8 w 84"/>
              <a:gd name="T9" fmla="*/ 0 h 76"/>
              <a:gd name="T10" fmla="*/ 12 w 84"/>
              <a:gd name="T11" fmla="*/ 0 h 76"/>
              <a:gd name="T12" fmla="*/ 20 w 84"/>
              <a:gd name="T13" fmla="*/ 0 h 76"/>
              <a:gd name="T14" fmla="*/ 28 w 84"/>
              <a:gd name="T15" fmla="*/ 0 h 76"/>
              <a:gd name="T16" fmla="*/ 36 w 84"/>
              <a:gd name="T17" fmla="*/ 4 h 76"/>
              <a:gd name="T18" fmla="*/ 48 w 84"/>
              <a:gd name="T19" fmla="*/ 8 h 76"/>
              <a:gd name="T20" fmla="*/ 56 w 84"/>
              <a:gd name="T21" fmla="*/ 12 h 76"/>
              <a:gd name="T22" fmla="*/ 64 w 84"/>
              <a:gd name="T23" fmla="*/ 16 h 76"/>
              <a:gd name="T24" fmla="*/ 72 w 84"/>
              <a:gd name="T25" fmla="*/ 24 h 76"/>
              <a:gd name="T26" fmla="*/ 80 w 84"/>
              <a:gd name="T27" fmla="*/ 32 h 76"/>
              <a:gd name="T28" fmla="*/ 84 w 84"/>
              <a:gd name="T29" fmla="*/ 40 h 76"/>
              <a:gd name="T30" fmla="*/ 84 w 84"/>
              <a:gd name="T31" fmla="*/ 48 h 76"/>
              <a:gd name="T32" fmla="*/ 84 w 84"/>
              <a:gd name="T33" fmla="*/ 56 h 76"/>
              <a:gd name="T34" fmla="*/ 80 w 84"/>
              <a:gd name="T35" fmla="*/ 64 h 76"/>
              <a:gd name="T36" fmla="*/ 76 w 84"/>
              <a:gd name="T37" fmla="*/ 68 h 76"/>
              <a:gd name="T38" fmla="*/ 72 w 84"/>
              <a:gd name="T39" fmla="*/ 72 h 76"/>
              <a:gd name="T40" fmla="*/ 64 w 84"/>
              <a:gd name="T41" fmla="*/ 76 h 76"/>
              <a:gd name="T42" fmla="*/ 56 w 84"/>
              <a:gd name="T43" fmla="*/ 76 h 76"/>
              <a:gd name="T44" fmla="*/ 48 w 84"/>
              <a:gd name="T45" fmla="*/ 72 h 76"/>
              <a:gd name="T46" fmla="*/ 40 w 84"/>
              <a:gd name="T47" fmla="*/ 64 h 76"/>
              <a:gd name="T48" fmla="*/ 28 w 84"/>
              <a:gd name="T49" fmla="*/ 60 h 76"/>
              <a:gd name="T50" fmla="*/ 20 w 84"/>
              <a:gd name="T51" fmla="*/ 48 h 76"/>
              <a:gd name="T52" fmla="*/ 12 w 84"/>
              <a:gd name="T53" fmla="*/ 40 h 76"/>
              <a:gd name="T54" fmla="*/ 4 w 84"/>
              <a:gd name="T55" fmla="*/ 32 h 76"/>
              <a:gd name="T56" fmla="*/ 4 w 84"/>
              <a:gd name="T57" fmla="*/ 24 h 76"/>
              <a:gd name="T58" fmla="*/ 4 w 84"/>
              <a:gd name="T59" fmla="*/ 2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4" h="76">
                <a:moveTo>
                  <a:pt x="4" y="24"/>
                </a:move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48" y="8"/>
                </a:lnTo>
                <a:lnTo>
                  <a:pt x="56" y="12"/>
                </a:lnTo>
                <a:lnTo>
                  <a:pt x="64" y="16"/>
                </a:lnTo>
                <a:lnTo>
                  <a:pt x="72" y="24"/>
                </a:lnTo>
                <a:lnTo>
                  <a:pt x="80" y="32"/>
                </a:lnTo>
                <a:lnTo>
                  <a:pt x="84" y="40"/>
                </a:lnTo>
                <a:lnTo>
                  <a:pt x="84" y="48"/>
                </a:lnTo>
                <a:lnTo>
                  <a:pt x="84" y="56"/>
                </a:lnTo>
                <a:lnTo>
                  <a:pt x="80" y="64"/>
                </a:lnTo>
                <a:lnTo>
                  <a:pt x="76" y="68"/>
                </a:lnTo>
                <a:lnTo>
                  <a:pt x="72" y="72"/>
                </a:lnTo>
                <a:lnTo>
                  <a:pt x="64" y="76"/>
                </a:lnTo>
                <a:lnTo>
                  <a:pt x="56" y="76"/>
                </a:lnTo>
                <a:lnTo>
                  <a:pt x="48" y="72"/>
                </a:lnTo>
                <a:lnTo>
                  <a:pt x="40" y="64"/>
                </a:lnTo>
                <a:lnTo>
                  <a:pt x="28" y="60"/>
                </a:lnTo>
                <a:lnTo>
                  <a:pt x="20" y="48"/>
                </a:lnTo>
                <a:lnTo>
                  <a:pt x="12" y="40"/>
                </a:lnTo>
                <a:lnTo>
                  <a:pt x="4" y="32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1">
            <a:extLst>
              <a:ext uri="{FF2B5EF4-FFF2-40B4-BE49-F238E27FC236}">
                <a16:creationId xmlns:a16="http://schemas.microsoft.com/office/drawing/2014/main" xmlns="" id="{73241F21-A536-4FD9-A288-DE8C5EF1022A}"/>
              </a:ext>
            </a:extLst>
          </p:cNvPr>
          <p:cNvSpPr>
            <a:spLocks/>
          </p:cNvSpPr>
          <p:nvPr/>
        </p:nvSpPr>
        <p:spPr bwMode="auto">
          <a:xfrm>
            <a:off x="2284560" y="969882"/>
            <a:ext cx="245133" cy="339350"/>
          </a:xfrm>
          <a:custGeom>
            <a:avLst/>
            <a:gdLst>
              <a:gd name="T0" fmla="*/ 44 w 72"/>
              <a:gd name="T1" fmla="*/ 68 h 68"/>
              <a:gd name="T2" fmla="*/ 44 w 72"/>
              <a:gd name="T3" fmla="*/ 64 h 68"/>
              <a:gd name="T4" fmla="*/ 40 w 72"/>
              <a:gd name="T5" fmla="*/ 64 h 68"/>
              <a:gd name="T6" fmla="*/ 32 w 72"/>
              <a:gd name="T7" fmla="*/ 56 h 68"/>
              <a:gd name="T8" fmla="*/ 24 w 72"/>
              <a:gd name="T9" fmla="*/ 48 h 68"/>
              <a:gd name="T10" fmla="*/ 12 w 72"/>
              <a:gd name="T11" fmla="*/ 36 h 68"/>
              <a:gd name="T12" fmla="*/ 8 w 72"/>
              <a:gd name="T13" fmla="*/ 28 h 68"/>
              <a:gd name="T14" fmla="*/ 4 w 72"/>
              <a:gd name="T15" fmla="*/ 20 h 68"/>
              <a:gd name="T16" fmla="*/ 4 w 72"/>
              <a:gd name="T17" fmla="*/ 16 h 68"/>
              <a:gd name="T18" fmla="*/ 0 w 72"/>
              <a:gd name="T19" fmla="*/ 12 h 68"/>
              <a:gd name="T20" fmla="*/ 0 w 72"/>
              <a:gd name="T21" fmla="*/ 8 h 68"/>
              <a:gd name="T22" fmla="*/ 0 w 72"/>
              <a:gd name="T23" fmla="*/ 4 h 68"/>
              <a:gd name="T24" fmla="*/ 0 w 72"/>
              <a:gd name="T25" fmla="*/ 4 h 68"/>
              <a:gd name="T26" fmla="*/ 4 w 72"/>
              <a:gd name="T27" fmla="*/ 0 h 68"/>
              <a:gd name="T28" fmla="*/ 8 w 72"/>
              <a:gd name="T29" fmla="*/ 0 h 68"/>
              <a:gd name="T30" fmla="*/ 16 w 72"/>
              <a:gd name="T31" fmla="*/ 0 h 68"/>
              <a:gd name="T32" fmla="*/ 24 w 72"/>
              <a:gd name="T33" fmla="*/ 0 h 68"/>
              <a:gd name="T34" fmla="*/ 32 w 72"/>
              <a:gd name="T35" fmla="*/ 0 h 68"/>
              <a:gd name="T36" fmla="*/ 40 w 72"/>
              <a:gd name="T37" fmla="*/ 4 h 68"/>
              <a:gd name="T38" fmla="*/ 44 w 72"/>
              <a:gd name="T39" fmla="*/ 4 h 68"/>
              <a:gd name="T40" fmla="*/ 52 w 72"/>
              <a:gd name="T41" fmla="*/ 8 h 68"/>
              <a:gd name="T42" fmla="*/ 60 w 72"/>
              <a:gd name="T43" fmla="*/ 12 h 68"/>
              <a:gd name="T44" fmla="*/ 64 w 72"/>
              <a:gd name="T45" fmla="*/ 16 h 68"/>
              <a:gd name="T46" fmla="*/ 68 w 72"/>
              <a:gd name="T47" fmla="*/ 24 h 68"/>
              <a:gd name="T48" fmla="*/ 72 w 72"/>
              <a:gd name="T49" fmla="*/ 32 h 68"/>
              <a:gd name="T50" fmla="*/ 72 w 72"/>
              <a:gd name="T51" fmla="*/ 36 h 68"/>
              <a:gd name="T52" fmla="*/ 72 w 72"/>
              <a:gd name="T53" fmla="*/ 44 h 68"/>
              <a:gd name="T54" fmla="*/ 68 w 72"/>
              <a:gd name="T55" fmla="*/ 48 h 68"/>
              <a:gd name="T56" fmla="*/ 68 w 72"/>
              <a:gd name="T57" fmla="*/ 52 h 68"/>
              <a:gd name="T58" fmla="*/ 64 w 72"/>
              <a:gd name="T59" fmla="*/ 56 h 68"/>
              <a:gd name="T60" fmla="*/ 60 w 72"/>
              <a:gd name="T61" fmla="*/ 60 h 68"/>
              <a:gd name="T62" fmla="*/ 56 w 72"/>
              <a:gd name="T63" fmla="*/ 64 h 68"/>
              <a:gd name="T64" fmla="*/ 52 w 72"/>
              <a:gd name="T65" fmla="*/ 64 h 68"/>
              <a:gd name="T66" fmla="*/ 44 w 72"/>
              <a:gd name="T67" fmla="*/ 68 h 68"/>
              <a:gd name="T68" fmla="*/ 44 w 72"/>
              <a:gd name="T69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2" h="68">
                <a:moveTo>
                  <a:pt x="44" y="68"/>
                </a:moveTo>
                <a:lnTo>
                  <a:pt x="44" y="64"/>
                </a:lnTo>
                <a:lnTo>
                  <a:pt x="40" y="64"/>
                </a:lnTo>
                <a:lnTo>
                  <a:pt x="32" y="56"/>
                </a:lnTo>
                <a:lnTo>
                  <a:pt x="24" y="48"/>
                </a:lnTo>
                <a:lnTo>
                  <a:pt x="12" y="36"/>
                </a:lnTo>
                <a:lnTo>
                  <a:pt x="8" y="28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4"/>
                </a:lnTo>
                <a:lnTo>
                  <a:pt x="44" y="4"/>
                </a:lnTo>
                <a:lnTo>
                  <a:pt x="52" y="8"/>
                </a:lnTo>
                <a:lnTo>
                  <a:pt x="60" y="12"/>
                </a:lnTo>
                <a:lnTo>
                  <a:pt x="64" y="16"/>
                </a:lnTo>
                <a:lnTo>
                  <a:pt x="68" y="24"/>
                </a:lnTo>
                <a:lnTo>
                  <a:pt x="72" y="32"/>
                </a:lnTo>
                <a:lnTo>
                  <a:pt x="72" y="36"/>
                </a:lnTo>
                <a:lnTo>
                  <a:pt x="72" y="44"/>
                </a:lnTo>
                <a:lnTo>
                  <a:pt x="68" y="48"/>
                </a:lnTo>
                <a:lnTo>
                  <a:pt x="68" y="52"/>
                </a:lnTo>
                <a:lnTo>
                  <a:pt x="64" y="56"/>
                </a:lnTo>
                <a:lnTo>
                  <a:pt x="60" y="60"/>
                </a:lnTo>
                <a:lnTo>
                  <a:pt x="56" y="64"/>
                </a:lnTo>
                <a:lnTo>
                  <a:pt x="52" y="64"/>
                </a:lnTo>
                <a:lnTo>
                  <a:pt x="44" y="68"/>
                </a:lnTo>
                <a:lnTo>
                  <a:pt x="44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2">
            <a:extLst>
              <a:ext uri="{FF2B5EF4-FFF2-40B4-BE49-F238E27FC236}">
                <a16:creationId xmlns:a16="http://schemas.microsoft.com/office/drawing/2014/main" xmlns="" id="{6D1A5734-EEA8-43B1-8F7B-7F947C29569F}"/>
              </a:ext>
            </a:extLst>
          </p:cNvPr>
          <p:cNvSpPr>
            <a:spLocks/>
          </p:cNvSpPr>
          <p:nvPr/>
        </p:nvSpPr>
        <p:spPr bwMode="auto">
          <a:xfrm>
            <a:off x="2611404" y="810188"/>
            <a:ext cx="463029" cy="519006"/>
          </a:xfrm>
          <a:custGeom>
            <a:avLst/>
            <a:gdLst>
              <a:gd name="T0" fmla="*/ 48 w 136"/>
              <a:gd name="T1" fmla="*/ 36 h 104"/>
              <a:gd name="T2" fmla="*/ 52 w 136"/>
              <a:gd name="T3" fmla="*/ 32 h 104"/>
              <a:gd name="T4" fmla="*/ 56 w 136"/>
              <a:gd name="T5" fmla="*/ 28 h 104"/>
              <a:gd name="T6" fmla="*/ 56 w 136"/>
              <a:gd name="T7" fmla="*/ 20 h 104"/>
              <a:gd name="T8" fmla="*/ 60 w 136"/>
              <a:gd name="T9" fmla="*/ 16 h 104"/>
              <a:gd name="T10" fmla="*/ 56 w 136"/>
              <a:gd name="T11" fmla="*/ 12 h 104"/>
              <a:gd name="T12" fmla="*/ 60 w 136"/>
              <a:gd name="T13" fmla="*/ 4 h 104"/>
              <a:gd name="T14" fmla="*/ 64 w 136"/>
              <a:gd name="T15" fmla="*/ 4 h 104"/>
              <a:gd name="T16" fmla="*/ 72 w 136"/>
              <a:gd name="T17" fmla="*/ 0 h 104"/>
              <a:gd name="T18" fmla="*/ 80 w 136"/>
              <a:gd name="T19" fmla="*/ 0 h 104"/>
              <a:gd name="T20" fmla="*/ 84 w 136"/>
              <a:gd name="T21" fmla="*/ 0 h 104"/>
              <a:gd name="T22" fmla="*/ 100 w 136"/>
              <a:gd name="T23" fmla="*/ 0 h 104"/>
              <a:gd name="T24" fmla="*/ 124 w 136"/>
              <a:gd name="T25" fmla="*/ 16 h 104"/>
              <a:gd name="T26" fmla="*/ 132 w 136"/>
              <a:gd name="T27" fmla="*/ 20 h 104"/>
              <a:gd name="T28" fmla="*/ 136 w 136"/>
              <a:gd name="T29" fmla="*/ 24 h 104"/>
              <a:gd name="T30" fmla="*/ 136 w 136"/>
              <a:gd name="T31" fmla="*/ 28 h 104"/>
              <a:gd name="T32" fmla="*/ 136 w 136"/>
              <a:gd name="T33" fmla="*/ 32 h 104"/>
              <a:gd name="T34" fmla="*/ 136 w 136"/>
              <a:gd name="T35" fmla="*/ 36 h 104"/>
              <a:gd name="T36" fmla="*/ 132 w 136"/>
              <a:gd name="T37" fmla="*/ 40 h 104"/>
              <a:gd name="T38" fmla="*/ 124 w 136"/>
              <a:gd name="T39" fmla="*/ 44 h 104"/>
              <a:gd name="T40" fmla="*/ 112 w 136"/>
              <a:gd name="T41" fmla="*/ 52 h 104"/>
              <a:gd name="T42" fmla="*/ 100 w 136"/>
              <a:gd name="T43" fmla="*/ 60 h 104"/>
              <a:gd name="T44" fmla="*/ 88 w 136"/>
              <a:gd name="T45" fmla="*/ 68 h 104"/>
              <a:gd name="T46" fmla="*/ 72 w 136"/>
              <a:gd name="T47" fmla="*/ 76 h 104"/>
              <a:gd name="T48" fmla="*/ 52 w 136"/>
              <a:gd name="T49" fmla="*/ 88 h 104"/>
              <a:gd name="T50" fmla="*/ 36 w 136"/>
              <a:gd name="T51" fmla="*/ 96 h 104"/>
              <a:gd name="T52" fmla="*/ 20 w 136"/>
              <a:gd name="T53" fmla="*/ 104 h 104"/>
              <a:gd name="T54" fmla="*/ 12 w 136"/>
              <a:gd name="T55" fmla="*/ 104 h 104"/>
              <a:gd name="T56" fmla="*/ 8 w 136"/>
              <a:gd name="T57" fmla="*/ 104 h 104"/>
              <a:gd name="T58" fmla="*/ 4 w 136"/>
              <a:gd name="T59" fmla="*/ 104 h 104"/>
              <a:gd name="T60" fmla="*/ 4 w 136"/>
              <a:gd name="T61" fmla="*/ 104 h 104"/>
              <a:gd name="T62" fmla="*/ 0 w 136"/>
              <a:gd name="T63" fmla="*/ 104 h 104"/>
              <a:gd name="T64" fmla="*/ 0 w 136"/>
              <a:gd name="T65" fmla="*/ 100 h 104"/>
              <a:gd name="T66" fmla="*/ 0 w 136"/>
              <a:gd name="T67" fmla="*/ 100 h 104"/>
              <a:gd name="T68" fmla="*/ 0 w 136"/>
              <a:gd name="T69" fmla="*/ 96 h 104"/>
              <a:gd name="T70" fmla="*/ 4 w 136"/>
              <a:gd name="T71" fmla="*/ 92 h 104"/>
              <a:gd name="T72" fmla="*/ 8 w 136"/>
              <a:gd name="T73" fmla="*/ 88 h 104"/>
              <a:gd name="T74" fmla="*/ 12 w 136"/>
              <a:gd name="T75" fmla="*/ 80 h 104"/>
              <a:gd name="T76" fmla="*/ 16 w 136"/>
              <a:gd name="T77" fmla="*/ 76 h 104"/>
              <a:gd name="T78" fmla="*/ 28 w 136"/>
              <a:gd name="T79" fmla="*/ 64 h 104"/>
              <a:gd name="T80" fmla="*/ 40 w 136"/>
              <a:gd name="T81" fmla="*/ 52 h 104"/>
              <a:gd name="T82" fmla="*/ 44 w 136"/>
              <a:gd name="T83" fmla="*/ 44 h 104"/>
              <a:gd name="T84" fmla="*/ 48 w 136"/>
              <a:gd name="T85" fmla="*/ 36 h 104"/>
              <a:gd name="T86" fmla="*/ 48 w 136"/>
              <a:gd name="T87" fmla="*/ 36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6" h="104">
                <a:moveTo>
                  <a:pt x="48" y="36"/>
                </a:moveTo>
                <a:lnTo>
                  <a:pt x="52" y="32"/>
                </a:lnTo>
                <a:lnTo>
                  <a:pt x="56" y="28"/>
                </a:lnTo>
                <a:lnTo>
                  <a:pt x="56" y="20"/>
                </a:lnTo>
                <a:lnTo>
                  <a:pt x="60" y="16"/>
                </a:lnTo>
                <a:lnTo>
                  <a:pt x="56" y="12"/>
                </a:lnTo>
                <a:lnTo>
                  <a:pt x="60" y="4"/>
                </a:lnTo>
                <a:lnTo>
                  <a:pt x="64" y="4"/>
                </a:lnTo>
                <a:lnTo>
                  <a:pt x="72" y="0"/>
                </a:lnTo>
                <a:lnTo>
                  <a:pt x="80" y="0"/>
                </a:lnTo>
                <a:lnTo>
                  <a:pt x="84" y="0"/>
                </a:lnTo>
                <a:lnTo>
                  <a:pt x="100" y="0"/>
                </a:lnTo>
                <a:lnTo>
                  <a:pt x="124" y="16"/>
                </a:lnTo>
                <a:lnTo>
                  <a:pt x="132" y="20"/>
                </a:lnTo>
                <a:lnTo>
                  <a:pt x="136" y="24"/>
                </a:lnTo>
                <a:lnTo>
                  <a:pt x="136" y="28"/>
                </a:lnTo>
                <a:lnTo>
                  <a:pt x="136" y="32"/>
                </a:lnTo>
                <a:lnTo>
                  <a:pt x="136" y="36"/>
                </a:lnTo>
                <a:lnTo>
                  <a:pt x="132" y="40"/>
                </a:lnTo>
                <a:lnTo>
                  <a:pt x="124" y="44"/>
                </a:lnTo>
                <a:lnTo>
                  <a:pt x="112" y="52"/>
                </a:lnTo>
                <a:lnTo>
                  <a:pt x="100" y="60"/>
                </a:lnTo>
                <a:lnTo>
                  <a:pt x="88" y="68"/>
                </a:lnTo>
                <a:lnTo>
                  <a:pt x="72" y="76"/>
                </a:lnTo>
                <a:lnTo>
                  <a:pt x="52" y="88"/>
                </a:lnTo>
                <a:lnTo>
                  <a:pt x="36" y="96"/>
                </a:lnTo>
                <a:lnTo>
                  <a:pt x="20" y="104"/>
                </a:lnTo>
                <a:lnTo>
                  <a:pt x="12" y="104"/>
                </a:lnTo>
                <a:lnTo>
                  <a:pt x="8" y="104"/>
                </a:lnTo>
                <a:lnTo>
                  <a:pt x="4" y="104"/>
                </a:lnTo>
                <a:lnTo>
                  <a:pt x="4" y="104"/>
                </a:lnTo>
                <a:lnTo>
                  <a:pt x="0" y="104"/>
                </a:lnTo>
                <a:lnTo>
                  <a:pt x="0" y="100"/>
                </a:lnTo>
                <a:lnTo>
                  <a:pt x="0" y="100"/>
                </a:lnTo>
                <a:lnTo>
                  <a:pt x="0" y="96"/>
                </a:lnTo>
                <a:lnTo>
                  <a:pt x="4" y="92"/>
                </a:lnTo>
                <a:lnTo>
                  <a:pt x="8" y="88"/>
                </a:lnTo>
                <a:lnTo>
                  <a:pt x="12" y="80"/>
                </a:lnTo>
                <a:lnTo>
                  <a:pt x="16" y="76"/>
                </a:lnTo>
                <a:lnTo>
                  <a:pt x="28" y="64"/>
                </a:lnTo>
                <a:lnTo>
                  <a:pt x="40" y="52"/>
                </a:lnTo>
                <a:lnTo>
                  <a:pt x="44" y="44"/>
                </a:lnTo>
                <a:lnTo>
                  <a:pt x="48" y="36"/>
                </a:lnTo>
                <a:lnTo>
                  <a:pt x="48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13">
            <a:extLst>
              <a:ext uri="{FF2B5EF4-FFF2-40B4-BE49-F238E27FC236}">
                <a16:creationId xmlns:a16="http://schemas.microsoft.com/office/drawing/2014/main" xmlns="" id="{1598B0B2-D17A-4386-9BA9-7B22CB9E47A1}"/>
              </a:ext>
            </a:extLst>
          </p:cNvPr>
          <p:cNvSpPr>
            <a:spLocks/>
          </p:cNvSpPr>
          <p:nvPr/>
        </p:nvSpPr>
        <p:spPr bwMode="auto">
          <a:xfrm>
            <a:off x="1521925" y="1369118"/>
            <a:ext cx="272370" cy="598853"/>
          </a:xfrm>
          <a:custGeom>
            <a:avLst/>
            <a:gdLst>
              <a:gd name="T0" fmla="*/ 76 w 80"/>
              <a:gd name="T1" fmla="*/ 12 h 120"/>
              <a:gd name="T2" fmla="*/ 76 w 80"/>
              <a:gd name="T3" fmla="*/ 16 h 120"/>
              <a:gd name="T4" fmla="*/ 80 w 80"/>
              <a:gd name="T5" fmla="*/ 24 h 120"/>
              <a:gd name="T6" fmla="*/ 80 w 80"/>
              <a:gd name="T7" fmla="*/ 32 h 120"/>
              <a:gd name="T8" fmla="*/ 80 w 80"/>
              <a:gd name="T9" fmla="*/ 40 h 120"/>
              <a:gd name="T10" fmla="*/ 80 w 80"/>
              <a:gd name="T11" fmla="*/ 52 h 120"/>
              <a:gd name="T12" fmla="*/ 76 w 80"/>
              <a:gd name="T13" fmla="*/ 64 h 120"/>
              <a:gd name="T14" fmla="*/ 72 w 80"/>
              <a:gd name="T15" fmla="*/ 76 h 120"/>
              <a:gd name="T16" fmla="*/ 68 w 80"/>
              <a:gd name="T17" fmla="*/ 88 h 120"/>
              <a:gd name="T18" fmla="*/ 60 w 80"/>
              <a:gd name="T19" fmla="*/ 100 h 120"/>
              <a:gd name="T20" fmla="*/ 56 w 80"/>
              <a:gd name="T21" fmla="*/ 108 h 120"/>
              <a:gd name="T22" fmla="*/ 48 w 80"/>
              <a:gd name="T23" fmla="*/ 116 h 120"/>
              <a:gd name="T24" fmla="*/ 40 w 80"/>
              <a:gd name="T25" fmla="*/ 120 h 120"/>
              <a:gd name="T26" fmla="*/ 32 w 80"/>
              <a:gd name="T27" fmla="*/ 120 h 120"/>
              <a:gd name="T28" fmla="*/ 24 w 80"/>
              <a:gd name="T29" fmla="*/ 120 h 120"/>
              <a:gd name="T30" fmla="*/ 20 w 80"/>
              <a:gd name="T31" fmla="*/ 116 h 120"/>
              <a:gd name="T32" fmla="*/ 12 w 80"/>
              <a:gd name="T33" fmla="*/ 108 h 120"/>
              <a:gd name="T34" fmla="*/ 4 w 80"/>
              <a:gd name="T35" fmla="*/ 100 h 120"/>
              <a:gd name="T36" fmla="*/ 0 w 80"/>
              <a:gd name="T37" fmla="*/ 96 h 120"/>
              <a:gd name="T38" fmla="*/ 0 w 80"/>
              <a:gd name="T39" fmla="*/ 92 h 120"/>
              <a:gd name="T40" fmla="*/ 0 w 80"/>
              <a:gd name="T41" fmla="*/ 88 h 120"/>
              <a:gd name="T42" fmla="*/ 0 w 80"/>
              <a:gd name="T43" fmla="*/ 84 h 120"/>
              <a:gd name="T44" fmla="*/ 4 w 80"/>
              <a:gd name="T45" fmla="*/ 80 h 120"/>
              <a:gd name="T46" fmla="*/ 8 w 80"/>
              <a:gd name="T47" fmla="*/ 72 h 120"/>
              <a:gd name="T48" fmla="*/ 12 w 80"/>
              <a:gd name="T49" fmla="*/ 68 h 120"/>
              <a:gd name="T50" fmla="*/ 16 w 80"/>
              <a:gd name="T51" fmla="*/ 64 h 120"/>
              <a:gd name="T52" fmla="*/ 24 w 80"/>
              <a:gd name="T53" fmla="*/ 52 h 120"/>
              <a:gd name="T54" fmla="*/ 28 w 80"/>
              <a:gd name="T55" fmla="*/ 44 h 120"/>
              <a:gd name="T56" fmla="*/ 36 w 80"/>
              <a:gd name="T57" fmla="*/ 28 h 120"/>
              <a:gd name="T58" fmla="*/ 40 w 80"/>
              <a:gd name="T59" fmla="*/ 20 h 120"/>
              <a:gd name="T60" fmla="*/ 40 w 80"/>
              <a:gd name="T61" fmla="*/ 16 h 120"/>
              <a:gd name="T62" fmla="*/ 48 w 80"/>
              <a:gd name="T63" fmla="*/ 8 h 120"/>
              <a:gd name="T64" fmla="*/ 56 w 80"/>
              <a:gd name="T65" fmla="*/ 0 h 120"/>
              <a:gd name="T66" fmla="*/ 60 w 80"/>
              <a:gd name="T67" fmla="*/ 0 h 120"/>
              <a:gd name="T68" fmla="*/ 68 w 80"/>
              <a:gd name="T69" fmla="*/ 0 h 120"/>
              <a:gd name="T70" fmla="*/ 72 w 80"/>
              <a:gd name="T71" fmla="*/ 4 h 120"/>
              <a:gd name="T72" fmla="*/ 76 w 80"/>
              <a:gd name="T73" fmla="*/ 8 h 120"/>
              <a:gd name="T74" fmla="*/ 76 w 80"/>
              <a:gd name="T75" fmla="*/ 12 h 120"/>
              <a:gd name="T76" fmla="*/ 76 w 80"/>
              <a:gd name="T77" fmla="*/ 1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0" h="120">
                <a:moveTo>
                  <a:pt x="76" y="12"/>
                </a:moveTo>
                <a:lnTo>
                  <a:pt x="76" y="16"/>
                </a:lnTo>
                <a:lnTo>
                  <a:pt x="80" y="24"/>
                </a:lnTo>
                <a:lnTo>
                  <a:pt x="80" y="32"/>
                </a:lnTo>
                <a:lnTo>
                  <a:pt x="80" y="40"/>
                </a:lnTo>
                <a:lnTo>
                  <a:pt x="80" y="52"/>
                </a:lnTo>
                <a:lnTo>
                  <a:pt x="76" y="64"/>
                </a:lnTo>
                <a:lnTo>
                  <a:pt x="72" y="76"/>
                </a:lnTo>
                <a:lnTo>
                  <a:pt x="68" y="88"/>
                </a:lnTo>
                <a:lnTo>
                  <a:pt x="60" y="100"/>
                </a:lnTo>
                <a:lnTo>
                  <a:pt x="56" y="108"/>
                </a:lnTo>
                <a:lnTo>
                  <a:pt x="48" y="116"/>
                </a:lnTo>
                <a:lnTo>
                  <a:pt x="40" y="120"/>
                </a:lnTo>
                <a:lnTo>
                  <a:pt x="32" y="120"/>
                </a:lnTo>
                <a:lnTo>
                  <a:pt x="24" y="120"/>
                </a:lnTo>
                <a:lnTo>
                  <a:pt x="20" y="116"/>
                </a:lnTo>
                <a:lnTo>
                  <a:pt x="12" y="108"/>
                </a:lnTo>
                <a:lnTo>
                  <a:pt x="4" y="100"/>
                </a:lnTo>
                <a:lnTo>
                  <a:pt x="0" y="96"/>
                </a:lnTo>
                <a:lnTo>
                  <a:pt x="0" y="92"/>
                </a:lnTo>
                <a:lnTo>
                  <a:pt x="0" y="88"/>
                </a:lnTo>
                <a:lnTo>
                  <a:pt x="0" y="84"/>
                </a:lnTo>
                <a:lnTo>
                  <a:pt x="4" y="80"/>
                </a:lnTo>
                <a:lnTo>
                  <a:pt x="8" y="72"/>
                </a:lnTo>
                <a:lnTo>
                  <a:pt x="12" y="68"/>
                </a:lnTo>
                <a:lnTo>
                  <a:pt x="16" y="64"/>
                </a:lnTo>
                <a:lnTo>
                  <a:pt x="24" y="52"/>
                </a:lnTo>
                <a:lnTo>
                  <a:pt x="28" y="44"/>
                </a:lnTo>
                <a:lnTo>
                  <a:pt x="36" y="28"/>
                </a:lnTo>
                <a:lnTo>
                  <a:pt x="40" y="20"/>
                </a:lnTo>
                <a:lnTo>
                  <a:pt x="40" y="16"/>
                </a:lnTo>
                <a:lnTo>
                  <a:pt x="48" y="8"/>
                </a:lnTo>
                <a:lnTo>
                  <a:pt x="56" y="0"/>
                </a:lnTo>
                <a:lnTo>
                  <a:pt x="60" y="0"/>
                </a:lnTo>
                <a:lnTo>
                  <a:pt x="68" y="0"/>
                </a:lnTo>
                <a:lnTo>
                  <a:pt x="72" y="4"/>
                </a:lnTo>
                <a:lnTo>
                  <a:pt x="76" y="8"/>
                </a:lnTo>
                <a:lnTo>
                  <a:pt x="76" y="12"/>
                </a:lnTo>
                <a:lnTo>
                  <a:pt x="76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15">
            <a:extLst>
              <a:ext uri="{FF2B5EF4-FFF2-40B4-BE49-F238E27FC236}">
                <a16:creationId xmlns:a16="http://schemas.microsoft.com/office/drawing/2014/main" xmlns="" id="{FE89F2B8-1FCB-4DBD-B003-0C2AE8419A9F}"/>
              </a:ext>
            </a:extLst>
          </p:cNvPr>
          <p:cNvSpPr>
            <a:spLocks/>
          </p:cNvSpPr>
          <p:nvPr/>
        </p:nvSpPr>
        <p:spPr bwMode="auto">
          <a:xfrm>
            <a:off x="1780676" y="1688506"/>
            <a:ext cx="1320994" cy="339350"/>
          </a:xfrm>
          <a:custGeom>
            <a:avLst/>
            <a:gdLst>
              <a:gd name="T0" fmla="*/ 120 w 388"/>
              <a:gd name="T1" fmla="*/ 60 h 68"/>
              <a:gd name="T2" fmla="*/ 88 w 388"/>
              <a:gd name="T3" fmla="*/ 64 h 68"/>
              <a:gd name="T4" fmla="*/ 64 w 388"/>
              <a:gd name="T5" fmla="*/ 68 h 68"/>
              <a:gd name="T6" fmla="*/ 48 w 388"/>
              <a:gd name="T7" fmla="*/ 68 h 68"/>
              <a:gd name="T8" fmla="*/ 32 w 388"/>
              <a:gd name="T9" fmla="*/ 68 h 68"/>
              <a:gd name="T10" fmla="*/ 12 w 388"/>
              <a:gd name="T11" fmla="*/ 64 h 68"/>
              <a:gd name="T12" fmla="*/ 0 w 388"/>
              <a:gd name="T13" fmla="*/ 56 h 68"/>
              <a:gd name="T14" fmla="*/ 0 w 388"/>
              <a:gd name="T15" fmla="*/ 52 h 68"/>
              <a:gd name="T16" fmla="*/ 4 w 388"/>
              <a:gd name="T17" fmla="*/ 48 h 68"/>
              <a:gd name="T18" fmla="*/ 12 w 388"/>
              <a:gd name="T19" fmla="*/ 44 h 68"/>
              <a:gd name="T20" fmla="*/ 24 w 388"/>
              <a:gd name="T21" fmla="*/ 44 h 68"/>
              <a:gd name="T22" fmla="*/ 44 w 388"/>
              <a:gd name="T23" fmla="*/ 40 h 68"/>
              <a:gd name="T24" fmla="*/ 64 w 388"/>
              <a:gd name="T25" fmla="*/ 36 h 68"/>
              <a:gd name="T26" fmla="*/ 88 w 388"/>
              <a:gd name="T27" fmla="*/ 32 h 68"/>
              <a:gd name="T28" fmla="*/ 116 w 388"/>
              <a:gd name="T29" fmla="*/ 28 h 68"/>
              <a:gd name="T30" fmla="*/ 164 w 388"/>
              <a:gd name="T31" fmla="*/ 24 h 68"/>
              <a:gd name="T32" fmla="*/ 212 w 388"/>
              <a:gd name="T33" fmla="*/ 16 h 68"/>
              <a:gd name="T34" fmla="*/ 252 w 388"/>
              <a:gd name="T35" fmla="*/ 12 h 68"/>
              <a:gd name="T36" fmla="*/ 276 w 388"/>
              <a:gd name="T37" fmla="*/ 8 h 68"/>
              <a:gd name="T38" fmla="*/ 296 w 388"/>
              <a:gd name="T39" fmla="*/ 0 h 68"/>
              <a:gd name="T40" fmla="*/ 316 w 388"/>
              <a:gd name="T41" fmla="*/ 0 h 68"/>
              <a:gd name="T42" fmla="*/ 328 w 388"/>
              <a:gd name="T43" fmla="*/ 0 h 68"/>
              <a:gd name="T44" fmla="*/ 348 w 388"/>
              <a:gd name="T45" fmla="*/ 0 h 68"/>
              <a:gd name="T46" fmla="*/ 372 w 388"/>
              <a:gd name="T47" fmla="*/ 8 h 68"/>
              <a:gd name="T48" fmla="*/ 384 w 388"/>
              <a:gd name="T49" fmla="*/ 16 h 68"/>
              <a:gd name="T50" fmla="*/ 384 w 388"/>
              <a:gd name="T51" fmla="*/ 24 h 68"/>
              <a:gd name="T52" fmla="*/ 376 w 388"/>
              <a:gd name="T53" fmla="*/ 32 h 68"/>
              <a:gd name="T54" fmla="*/ 356 w 388"/>
              <a:gd name="T55" fmla="*/ 36 h 68"/>
              <a:gd name="T56" fmla="*/ 328 w 388"/>
              <a:gd name="T57" fmla="*/ 40 h 68"/>
              <a:gd name="T58" fmla="*/ 268 w 388"/>
              <a:gd name="T59" fmla="*/ 44 h 68"/>
              <a:gd name="T60" fmla="*/ 184 w 388"/>
              <a:gd name="T61" fmla="*/ 52 h 68"/>
              <a:gd name="T62" fmla="*/ 140 w 388"/>
              <a:gd name="T63" fmla="*/ 6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8" h="68">
                <a:moveTo>
                  <a:pt x="140" y="60"/>
                </a:moveTo>
                <a:lnTo>
                  <a:pt x="120" y="60"/>
                </a:lnTo>
                <a:lnTo>
                  <a:pt x="104" y="64"/>
                </a:lnTo>
                <a:lnTo>
                  <a:pt x="88" y="64"/>
                </a:lnTo>
                <a:lnTo>
                  <a:pt x="76" y="68"/>
                </a:lnTo>
                <a:lnTo>
                  <a:pt x="64" y="68"/>
                </a:lnTo>
                <a:lnTo>
                  <a:pt x="56" y="68"/>
                </a:lnTo>
                <a:lnTo>
                  <a:pt x="48" y="68"/>
                </a:lnTo>
                <a:lnTo>
                  <a:pt x="44" y="68"/>
                </a:lnTo>
                <a:lnTo>
                  <a:pt x="32" y="68"/>
                </a:lnTo>
                <a:lnTo>
                  <a:pt x="16" y="64"/>
                </a:lnTo>
                <a:lnTo>
                  <a:pt x="12" y="64"/>
                </a:lnTo>
                <a:lnTo>
                  <a:pt x="4" y="60"/>
                </a:lnTo>
                <a:lnTo>
                  <a:pt x="0" y="56"/>
                </a:lnTo>
                <a:lnTo>
                  <a:pt x="0" y="52"/>
                </a:lnTo>
                <a:lnTo>
                  <a:pt x="0" y="52"/>
                </a:lnTo>
                <a:lnTo>
                  <a:pt x="4" y="48"/>
                </a:lnTo>
                <a:lnTo>
                  <a:pt x="4" y="48"/>
                </a:lnTo>
                <a:lnTo>
                  <a:pt x="8" y="48"/>
                </a:lnTo>
                <a:lnTo>
                  <a:pt x="12" y="44"/>
                </a:lnTo>
                <a:lnTo>
                  <a:pt x="20" y="44"/>
                </a:lnTo>
                <a:lnTo>
                  <a:pt x="24" y="44"/>
                </a:lnTo>
                <a:lnTo>
                  <a:pt x="32" y="40"/>
                </a:lnTo>
                <a:lnTo>
                  <a:pt x="44" y="40"/>
                </a:lnTo>
                <a:lnTo>
                  <a:pt x="52" y="40"/>
                </a:lnTo>
                <a:lnTo>
                  <a:pt x="64" y="36"/>
                </a:lnTo>
                <a:lnTo>
                  <a:pt x="76" y="36"/>
                </a:lnTo>
                <a:lnTo>
                  <a:pt x="88" y="32"/>
                </a:lnTo>
                <a:lnTo>
                  <a:pt x="100" y="32"/>
                </a:lnTo>
                <a:lnTo>
                  <a:pt x="116" y="28"/>
                </a:lnTo>
                <a:lnTo>
                  <a:pt x="132" y="28"/>
                </a:lnTo>
                <a:lnTo>
                  <a:pt x="164" y="24"/>
                </a:lnTo>
                <a:lnTo>
                  <a:pt x="188" y="20"/>
                </a:lnTo>
                <a:lnTo>
                  <a:pt x="212" y="16"/>
                </a:lnTo>
                <a:lnTo>
                  <a:pt x="236" y="16"/>
                </a:lnTo>
                <a:lnTo>
                  <a:pt x="252" y="12"/>
                </a:lnTo>
                <a:lnTo>
                  <a:pt x="268" y="8"/>
                </a:lnTo>
                <a:lnTo>
                  <a:pt x="276" y="8"/>
                </a:lnTo>
                <a:lnTo>
                  <a:pt x="284" y="4"/>
                </a:lnTo>
                <a:lnTo>
                  <a:pt x="296" y="0"/>
                </a:lnTo>
                <a:lnTo>
                  <a:pt x="304" y="0"/>
                </a:lnTo>
                <a:lnTo>
                  <a:pt x="316" y="0"/>
                </a:lnTo>
                <a:lnTo>
                  <a:pt x="324" y="0"/>
                </a:lnTo>
                <a:lnTo>
                  <a:pt x="328" y="0"/>
                </a:lnTo>
                <a:lnTo>
                  <a:pt x="340" y="0"/>
                </a:lnTo>
                <a:lnTo>
                  <a:pt x="348" y="0"/>
                </a:lnTo>
                <a:lnTo>
                  <a:pt x="360" y="4"/>
                </a:lnTo>
                <a:lnTo>
                  <a:pt x="372" y="8"/>
                </a:lnTo>
                <a:lnTo>
                  <a:pt x="380" y="12"/>
                </a:lnTo>
                <a:lnTo>
                  <a:pt x="384" y="16"/>
                </a:lnTo>
                <a:lnTo>
                  <a:pt x="388" y="24"/>
                </a:lnTo>
                <a:lnTo>
                  <a:pt x="384" y="24"/>
                </a:lnTo>
                <a:lnTo>
                  <a:pt x="384" y="28"/>
                </a:lnTo>
                <a:lnTo>
                  <a:pt x="376" y="32"/>
                </a:lnTo>
                <a:lnTo>
                  <a:pt x="368" y="32"/>
                </a:lnTo>
                <a:lnTo>
                  <a:pt x="356" y="36"/>
                </a:lnTo>
                <a:lnTo>
                  <a:pt x="344" y="36"/>
                </a:lnTo>
                <a:lnTo>
                  <a:pt x="328" y="40"/>
                </a:lnTo>
                <a:lnTo>
                  <a:pt x="308" y="40"/>
                </a:lnTo>
                <a:lnTo>
                  <a:pt x="268" y="44"/>
                </a:lnTo>
                <a:lnTo>
                  <a:pt x="228" y="48"/>
                </a:lnTo>
                <a:lnTo>
                  <a:pt x="184" y="52"/>
                </a:lnTo>
                <a:lnTo>
                  <a:pt x="140" y="60"/>
                </a:lnTo>
                <a:lnTo>
                  <a:pt x="140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16">
            <a:extLst>
              <a:ext uri="{FF2B5EF4-FFF2-40B4-BE49-F238E27FC236}">
                <a16:creationId xmlns:a16="http://schemas.microsoft.com/office/drawing/2014/main" xmlns="" id="{CFD7C21E-6DA2-4A2B-A5D8-FD5A61A5DAB3}"/>
              </a:ext>
            </a:extLst>
          </p:cNvPr>
          <p:cNvSpPr>
            <a:spLocks/>
          </p:cNvSpPr>
          <p:nvPr/>
        </p:nvSpPr>
        <p:spPr bwMode="auto">
          <a:xfrm>
            <a:off x="1385740" y="1548774"/>
            <a:ext cx="1089479" cy="1457210"/>
          </a:xfrm>
          <a:custGeom>
            <a:avLst/>
            <a:gdLst>
              <a:gd name="T0" fmla="*/ 284 w 320"/>
              <a:gd name="T1" fmla="*/ 96 h 292"/>
              <a:gd name="T2" fmla="*/ 260 w 320"/>
              <a:gd name="T3" fmla="*/ 128 h 292"/>
              <a:gd name="T4" fmla="*/ 224 w 320"/>
              <a:gd name="T5" fmla="*/ 168 h 292"/>
              <a:gd name="T6" fmla="*/ 188 w 320"/>
              <a:gd name="T7" fmla="*/ 204 h 292"/>
              <a:gd name="T8" fmla="*/ 148 w 320"/>
              <a:gd name="T9" fmla="*/ 232 h 292"/>
              <a:gd name="T10" fmla="*/ 96 w 320"/>
              <a:gd name="T11" fmla="*/ 260 h 292"/>
              <a:gd name="T12" fmla="*/ 56 w 320"/>
              <a:gd name="T13" fmla="*/ 280 h 292"/>
              <a:gd name="T14" fmla="*/ 32 w 320"/>
              <a:gd name="T15" fmla="*/ 288 h 292"/>
              <a:gd name="T16" fmla="*/ 12 w 320"/>
              <a:gd name="T17" fmla="*/ 292 h 292"/>
              <a:gd name="T18" fmla="*/ 4 w 320"/>
              <a:gd name="T19" fmla="*/ 292 h 292"/>
              <a:gd name="T20" fmla="*/ 0 w 320"/>
              <a:gd name="T21" fmla="*/ 288 h 292"/>
              <a:gd name="T22" fmla="*/ 8 w 320"/>
              <a:gd name="T23" fmla="*/ 284 h 292"/>
              <a:gd name="T24" fmla="*/ 20 w 320"/>
              <a:gd name="T25" fmla="*/ 272 h 292"/>
              <a:gd name="T26" fmla="*/ 40 w 320"/>
              <a:gd name="T27" fmla="*/ 260 h 292"/>
              <a:gd name="T28" fmla="*/ 84 w 320"/>
              <a:gd name="T29" fmla="*/ 232 h 292"/>
              <a:gd name="T30" fmla="*/ 136 w 320"/>
              <a:gd name="T31" fmla="*/ 192 h 292"/>
              <a:gd name="T32" fmla="*/ 180 w 320"/>
              <a:gd name="T33" fmla="*/ 148 h 292"/>
              <a:gd name="T34" fmla="*/ 212 w 320"/>
              <a:gd name="T35" fmla="*/ 108 h 292"/>
              <a:gd name="T36" fmla="*/ 232 w 320"/>
              <a:gd name="T37" fmla="*/ 72 h 292"/>
              <a:gd name="T38" fmla="*/ 244 w 320"/>
              <a:gd name="T39" fmla="*/ 48 h 292"/>
              <a:gd name="T40" fmla="*/ 248 w 320"/>
              <a:gd name="T41" fmla="*/ 36 h 292"/>
              <a:gd name="T42" fmla="*/ 244 w 320"/>
              <a:gd name="T43" fmla="*/ 24 h 292"/>
              <a:gd name="T44" fmla="*/ 240 w 320"/>
              <a:gd name="T45" fmla="*/ 12 h 292"/>
              <a:gd name="T46" fmla="*/ 244 w 320"/>
              <a:gd name="T47" fmla="*/ 4 h 292"/>
              <a:gd name="T48" fmla="*/ 256 w 320"/>
              <a:gd name="T49" fmla="*/ 0 h 292"/>
              <a:gd name="T50" fmla="*/ 276 w 320"/>
              <a:gd name="T51" fmla="*/ 0 h 292"/>
              <a:gd name="T52" fmla="*/ 304 w 320"/>
              <a:gd name="T53" fmla="*/ 12 h 292"/>
              <a:gd name="T54" fmla="*/ 312 w 320"/>
              <a:gd name="T55" fmla="*/ 16 h 292"/>
              <a:gd name="T56" fmla="*/ 316 w 320"/>
              <a:gd name="T57" fmla="*/ 24 h 292"/>
              <a:gd name="T58" fmla="*/ 320 w 320"/>
              <a:gd name="T59" fmla="*/ 28 h 292"/>
              <a:gd name="T60" fmla="*/ 308 w 320"/>
              <a:gd name="T61" fmla="*/ 52 h 292"/>
              <a:gd name="T62" fmla="*/ 296 w 320"/>
              <a:gd name="T63" fmla="*/ 76 h 292"/>
              <a:gd name="T64" fmla="*/ 288 w 320"/>
              <a:gd name="T65" fmla="*/ 88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20" h="292">
                <a:moveTo>
                  <a:pt x="288" y="88"/>
                </a:moveTo>
                <a:lnTo>
                  <a:pt x="284" y="96"/>
                </a:lnTo>
                <a:lnTo>
                  <a:pt x="272" y="108"/>
                </a:lnTo>
                <a:lnTo>
                  <a:pt x="260" y="128"/>
                </a:lnTo>
                <a:lnTo>
                  <a:pt x="244" y="148"/>
                </a:lnTo>
                <a:lnTo>
                  <a:pt x="224" y="168"/>
                </a:lnTo>
                <a:lnTo>
                  <a:pt x="208" y="184"/>
                </a:lnTo>
                <a:lnTo>
                  <a:pt x="188" y="204"/>
                </a:lnTo>
                <a:lnTo>
                  <a:pt x="168" y="220"/>
                </a:lnTo>
                <a:lnTo>
                  <a:pt x="148" y="232"/>
                </a:lnTo>
                <a:lnTo>
                  <a:pt x="124" y="248"/>
                </a:lnTo>
                <a:lnTo>
                  <a:pt x="96" y="260"/>
                </a:lnTo>
                <a:lnTo>
                  <a:pt x="68" y="272"/>
                </a:lnTo>
                <a:lnTo>
                  <a:pt x="56" y="280"/>
                </a:lnTo>
                <a:lnTo>
                  <a:pt x="44" y="284"/>
                </a:lnTo>
                <a:lnTo>
                  <a:pt x="32" y="288"/>
                </a:lnTo>
                <a:lnTo>
                  <a:pt x="20" y="292"/>
                </a:lnTo>
                <a:lnTo>
                  <a:pt x="12" y="292"/>
                </a:lnTo>
                <a:lnTo>
                  <a:pt x="8" y="292"/>
                </a:lnTo>
                <a:lnTo>
                  <a:pt x="4" y="292"/>
                </a:lnTo>
                <a:lnTo>
                  <a:pt x="0" y="292"/>
                </a:lnTo>
                <a:lnTo>
                  <a:pt x="0" y="288"/>
                </a:lnTo>
                <a:lnTo>
                  <a:pt x="4" y="288"/>
                </a:lnTo>
                <a:lnTo>
                  <a:pt x="8" y="284"/>
                </a:lnTo>
                <a:lnTo>
                  <a:pt x="12" y="280"/>
                </a:lnTo>
                <a:lnTo>
                  <a:pt x="20" y="272"/>
                </a:lnTo>
                <a:lnTo>
                  <a:pt x="32" y="264"/>
                </a:lnTo>
                <a:lnTo>
                  <a:pt x="40" y="260"/>
                </a:lnTo>
                <a:lnTo>
                  <a:pt x="56" y="248"/>
                </a:lnTo>
                <a:lnTo>
                  <a:pt x="84" y="232"/>
                </a:lnTo>
                <a:lnTo>
                  <a:pt x="108" y="212"/>
                </a:lnTo>
                <a:lnTo>
                  <a:pt x="136" y="192"/>
                </a:lnTo>
                <a:lnTo>
                  <a:pt x="160" y="168"/>
                </a:lnTo>
                <a:lnTo>
                  <a:pt x="180" y="148"/>
                </a:lnTo>
                <a:lnTo>
                  <a:pt x="196" y="124"/>
                </a:lnTo>
                <a:lnTo>
                  <a:pt x="212" y="108"/>
                </a:lnTo>
                <a:lnTo>
                  <a:pt x="224" y="88"/>
                </a:lnTo>
                <a:lnTo>
                  <a:pt x="232" y="72"/>
                </a:lnTo>
                <a:lnTo>
                  <a:pt x="240" y="60"/>
                </a:lnTo>
                <a:lnTo>
                  <a:pt x="244" y="48"/>
                </a:lnTo>
                <a:lnTo>
                  <a:pt x="244" y="40"/>
                </a:lnTo>
                <a:lnTo>
                  <a:pt x="248" y="36"/>
                </a:lnTo>
                <a:lnTo>
                  <a:pt x="244" y="28"/>
                </a:lnTo>
                <a:lnTo>
                  <a:pt x="244" y="24"/>
                </a:lnTo>
                <a:lnTo>
                  <a:pt x="244" y="16"/>
                </a:lnTo>
                <a:lnTo>
                  <a:pt x="240" y="12"/>
                </a:lnTo>
                <a:lnTo>
                  <a:pt x="240" y="8"/>
                </a:lnTo>
                <a:lnTo>
                  <a:pt x="244" y="4"/>
                </a:lnTo>
                <a:lnTo>
                  <a:pt x="248" y="0"/>
                </a:lnTo>
                <a:lnTo>
                  <a:pt x="256" y="0"/>
                </a:lnTo>
                <a:lnTo>
                  <a:pt x="264" y="0"/>
                </a:lnTo>
                <a:lnTo>
                  <a:pt x="276" y="0"/>
                </a:lnTo>
                <a:lnTo>
                  <a:pt x="288" y="4"/>
                </a:lnTo>
                <a:lnTo>
                  <a:pt x="304" y="12"/>
                </a:lnTo>
                <a:lnTo>
                  <a:pt x="308" y="16"/>
                </a:lnTo>
                <a:lnTo>
                  <a:pt x="312" y="16"/>
                </a:lnTo>
                <a:lnTo>
                  <a:pt x="316" y="20"/>
                </a:lnTo>
                <a:lnTo>
                  <a:pt x="316" y="24"/>
                </a:lnTo>
                <a:lnTo>
                  <a:pt x="320" y="24"/>
                </a:lnTo>
                <a:lnTo>
                  <a:pt x="320" y="28"/>
                </a:lnTo>
                <a:lnTo>
                  <a:pt x="316" y="40"/>
                </a:lnTo>
                <a:lnTo>
                  <a:pt x="308" y="52"/>
                </a:lnTo>
                <a:lnTo>
                  <a:pt x="300" y="68"/>
                </a:lnTo>
                <a:lnTo>
                  <a:pt x="296" y="76"/>
                </a:lnTo>
                <a:lnTo>
                  <a:pt x="288" y="88"/>
                </a:lnTo>
                <a:lnTo>
                  <a:pt x="288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18">
            <a:extLst>
              <a:ext uri="{FF2B5EF4-FFF2-40B4-BE49-F238E27FC236}">
                <a16:creationId xmlns:a16="http://schemas.microsoft.com/office/drawing/2014/main" xmlns="" id="{47C95E04-656B-4EA8-A881-731DA5F77C2A}"/>
              </a:ext>
            </a:extLst>
          </p:cNvPr>
          <p:cNvSpPr>
            <a:spLocks/>
          </p:cNvSpPr>
          <p:nvPr/>
        </p:nvSpPr>
        <p:spPr bwMode="auto">
          <a:xfrm>
            <a:off x="1998572" y="2307321"/>
            <a:ext cx="1593363" cy="918242"/>
          </a:xfrm>
          <a:custGeom>
            <a:avLst/>
            <a:gdLst>
              <a:gd name="T0" fmla="*/ 376 w 468"/>
              <a:gd name="T1" fmla="*/ 176 h 184"/>
              <a:gd name="T2" fmla="*/ 360 w 468"/>
              <a:gd name="T3" fmla="*/ 180 h 184"/>
              <a:gd name="T4" fmla="*/ 348 w 468"/>
              <a:gd name="T5" fmla="*/ 180 h 184"/>
              <a:gd name="T6" fmla="*/ 336 w 468"/>
              <a:gd name="T7" fmla="*/ 184 h 184"/>
              <a:gd name="T8" fmla="*/ 324 w 468"/>
              <a:gd name="T9" fmla="*/ 184 h 184"/>
              <a:gd name="T10" fmla="*/ 300 w 468"/>
              <a:gd name="T11" fmla="*/ 180 h 184"/>
              <a:gd name="T12" fmla="*/ 292 w 468"/>
              <a:gd name="T13" fmla="*/ 176 h 184"/>
              <a:gd name="T14" fmla="*/ 284 w 468"/>
              <a:gd name="T15" fmla="*/ 172 h 184"/>
              <a:gd name="T16" fmla="*/ 276 w 468"/>
              <a:gd name="T17" fmla="*/ 168 h 184"/>
              <a:gd name="T18" fmla="*/ 268 w 468"/>
              <a:gd name="T19" fmla="*/ 164 h 184"/>
              <a:gd name="T20" fmla="*/ 260 w 468"/>
              <a:gd name="T21" fmla="*/ 156 h 184"/>
              <a:gd name="T22" fmla="*/ 248 w 468"/>
              <a:gd name="T23" fmla="*/ 148 h 184"/>
              <a:gd name="T24" fmla="*/ 236 w 468"/>
              <a:gd name="T25" fmla="*/ 140 h 184"/>
              <a:gd name="T26" fmla="*/ 220 w 468"/>
              <a:gd name="T27" fmla="*/ 132 h 184"/>
              <a:gd name="T28" fmla="*/ 204 w 468"/>
              <a:gd name="T29" fmla="*/ 120 h 184"/>
              <a:gd name="T30" fmla="*/ 184 w 468"/>
              <a:gd name="T31" fmla="*/ 108 h 184"/>
              <a:gd name="T32" fmla="*/ 140 w 468"/>
              <a:gd name="T33" fmla="*/ 80 h 184"/>
              <a:gd name="T34" fmla="*/ 96 w 468"/>
              <a:gd name="T35" fmla="*/ 60 h 184"/>
              <a:gd name="T36" fmla="*/ 48 w 468"/>
              <a:gd name="T37" fmla="*/ 36 h 184"/>
              <a:gd name="T38" fmla="*/ 0 w 468"/>
              <a:gd name="T39" fmla="*/ 16 h 184"/>
              <a:gd name="T40" fmla="*/ 8 w 468"/>
              <a:gd name="T41" fmla="*/ 8 h 184"/>
              <a:gd name="T42" fmla="*/ 16 w 468"/>
              <a:gd name="T43" fmla="*/ 4 h 184"/>
              <a:gd name="T44" fmla="*/ 24 w 468"/>
              <a:gd name="T45" fmla="*/ 0 h 184"/>
              <a:gd name="T46" fmla="*/ 28 w 468"/>
              <a:gd name="T47" fmla="*/ 0 h 184"/>
              <a:gd name="T48" fmla="*/ 32 w 468"/>
              <a:gd name="T49" fmla="*/ 0 h 184"/>
              <a:gd name="T50" fmla="*/ 40 w 468"/>
              <a:gd name="T51" fmla="*/ 0 h 184"/>
              <a:gd name="T52" fmla="*/ 44 w 468"/>
              <a:gd name="T53" fmla="*/ 0 h 184"/>
              <a:gd name="T54" fmla="*/ 52 w 468"/>
              <a:gd name="T55" fmla="*/ 4 h 184"/>
              <a:gd name="T56" fmla="*/ 56 w 468"/>
              <a:gd name="T57" fmla="*/ 4 h 184"/>
              <a:gd name="T58" fmla="*/ 64 w 468"/>
              <a:gd name="T59" fmla="*/ 8 h 184"/>
              <a:gd name="T60" fmla="*/ 68 w 468"/>
              <a:gd name="T61" fmla="*/ 12 h 184"/>
              <a:gd name="T62" fmla="*/ 76 w 468"/>
              <a:gd name="T63" fmla="*/ 12 h 184"/>
              <a:gd name="T64" fmla="*/ 92 w 468"/>
              <a:gd name="T65" fmla="*/ 20 h 184"/>
              <a:gd name="T66" fmla="*/ 112 w 468"/>
              <a:gd name="T67" fmla="*/ 32 h 184"/>
              <a:gd name="T68" fmla="*/ 156 w 468"/>
              <a:gd name="T69" fmla="*/ 52 h 184"/>
              <a:gd name="T70" fmla="*/ 180 w 468"/>
              <a:gd name="T71" fmla="*/ 60 h 184"/>
              <a:gd name="T72" fmla="*/ 204 w 468"/>
              <a:gd name="T73" fmla="*/ 72 h 184"/>
              <a:gd name="T74" fmla="*/ 228 w 468"/>
              <a:gd name="T75" fmla="*/ 80 h 184"/>
              <a:gd name="T76" fmla="*/ 252 w 468"/>
              <a:gd name="T77" fmla="*/ 92 h 184"/>
              <a:gd name="T78" fmla="*/ 300 w 468"/>
              <a:gd name="T79" fmla="*/ 108 h 184"/>
              <a:gd name="T80" fmla="*/ 324 w 468"/>
              <a:gd name="T81" fmla="*/ 116 h 184"/>
              <a:gd name="T82" fmla="*/ 352 w 468"/>
              <a:gd name="T83" fmla="*/ 124 h 184"/>
              <a:gd name="T84" fmla="*/ 380 w 468"/>
              <a:gd name="T85" fmla="*/ 128 h 184"/>
              <a:gd name="T86" fmla="*/ 408 w 468"/>
              <a:gd name="T87" fmla="*/ 136 h 184"/>
              <a:gd name="T88" fmla="*/ 424 w 468"/>
              <a:gd name="T89" fmla="*/ 136 h 184"/>
              <a:gd name="T90" fmla="*/ 436 w 468"/>
              <a:gd name="T91" fmla="*/ 140 h 184"/>
              <a:gd name="T92" fmla="*/ 444 w 468"/>
              <a:gd name="T93" fmla="*/ 144 h 184"/>
              <a:gd name="T94" fmla="*/ 456 w 468"/>
              <a:gd name="T95" fmla="*/ 144 h 184"/>
              <a:gd name="T96" fmla="*/ 460 w 468"/>
              <a:gd name="T97" fmla="*/ 148 h 184"/>
              <a:gd name="T98" fmla="*/ 464 w 468"/>
              <a:gd name="T99" fmla="*/ 148 h 184"/>
              <a:gd name="T100" fmla="*/ 468 w 468"/>
              <a:gd name="T101" fmla="*/ 152 h 184"/>
              <a:gd name="T102" fmla="*/ 468 w 468"/>
              <a:gd name="T103" fmla="*/ 152 h 184"/>
              <a:gd name="T104" fmla="*/ 468 w 468"/>
              <a:gd name="T105" fmla="*/ 156 h 184"/>
              <a:gd name="T106" fmla="*/ 468 w 468"/>
              <a:gd name="T107" fmla="*/ 160 h 184"/>
              <a:gd name="T108" fmla="*/ 464 w 468"/>
              <a:gd name="T109" fmla="*/ 160 h 184"/>
              <a:gd name="T110" fmla="*/ 460 w 468"/>
              <a:gd name="T111" fmla="*/ 164 h 184"/>
              <a:gd name="T112" fmla="*/ 452 w 468"/>
              <a:gd name="T113" fmla="*/ 164 h 184"/>
              <a:gd name="T114" fmla="*/ 436 w 468"/>
              <a:gd name="T115" fmla="*/ 168 h 184"/>
              <a:gd name="T116" fmla="*/ 408 w 468"/>
              <a:gd name="T117" fmla="*/ 172 h 184"/>
              <a:gd name="T118" fmla="*/ 376 w 468"/>
              <a:gd name="T119" fmla="*/ 176 h 184"/>
              <a:gd name="T120" fmla="*/ 376 w 468"/>
              <a:gd name="T121" fmla="*/ 176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68" h="184">
                <a:moveTo>
                  <a:pt x="376" y="176"/>
                </a:moveTo>
                <a:lnTo>
                  <a:pt x="360" y="180"/>
                </a:lnTo>
                <a:lnTo>
                  <a:pt x="348" y="180"/>
                </a:lnTo>
                <a:lnTo>
                  <a:pt x="336" y="184"/>
                </a:lnTo>
                <a:lnTo>
                  <a:pt x="324" y="184"/>
                </a:lnTo>
                <a:lnTo>
                  <a:pt x="300" y="180"/>
                </a:lnTo>
                <a:lnTo>
                  <a:pt x="292" y="176"/>
                </a:lnTo>
                <a:lnTo>
                  <a:pt x="284" y="172"/>
                </a:lnTo>
                <a:lnTo>
                  <a:pt x="276" y="168"/>
                </a:lnTo>
                <a:lnTo>
                  <a:pt x="268" y="164"/>
                </a:lnTo>
                <a:lnTo>
                  <a:pt x="260" y="156"/>
                </a:lnTo>
                <a:lnTo>
                  <a:pt x="248" y="148"/>
                </a:lnTo>
                <a:lnTo>
                  <a:pt x="236" y="140"/>
                </a:lnTo>
                <a:lnTo>
                  <a:pt x="220" y="132"/>
                </a:lnTo>
                <a:lnTo>
                  <a:pt x="204" y="120"/>
                </a:lnTo>
                <a:lnTo>
                  <a:pt x="184" y="108"/>
                </a:lnTo>
                <a:lnTo>
                  <a:pt x="140" y="80"/>
                </a:lnTo>
                <a:lnTo>
                  <a:pt x="96" y="60"/>
                </a:lnTo>
                <a:lnTo>
                  <a:pt x="48" y="36"/>
                </a:lnTo>
                <a:lnTo>
                  <a:pt x="0" y="16"/>
                </a:lnTo>
                <a:lnTo>
                  <a:pt x="8" y="8"/>
                </a:lnTo>
                <a:lnTo>
                  <a:pt x="16" y="4"/>
                </a:lnTo>
                <a:lnTo>
                  <a:pt x="24" y="0"/>
                </a:lnTo>
                <a:lnTo>
                  <a:pt x="28" y="0"/>
                </a:lnTo>
                <a:lnTo>
                  <a:pt x="32" y="0"/>
                </a:lnTo>
                <a:lnTo>
                  <a:pt x="40" y="0"/>
                </a:lnTo>
                <a:lnTo>
                  <a:pt x="44" y="0"/>
                </a:lnTo>
                <a:lnTo>
                  <a:pt x="52" y="4"/>
                </a:lnTo>
                <a:lnTo>
                  <a:pt x="56" y="4"/>
                </a:lnTo>
                <a:lnTo>
                  <a:pt x="64" y="8"/>
                </a:lnTo>
                <a:lnTo>
                  <a:pt x="68" y="12"/>
                </a:lnTo>
                <a:lnTo>
                  <a:pt x="76" y="12"/>
                </a:lnTo>
                <a:lnTo>
                  <a:pt x="92" y="20"/>
                </a:lnTo>
                <a:lnTo>
                  <a:pt x="112" y="32"/>
                </a:lnTo>
                <a:lnTo>
                  <a:pt x="156" y="52"/>
                </a:lnTo>
                <a:lnTo>
                  <a:pt x="180" y="60"/>
                </a:lnTo>
                <a:lnTo>
                  <a:pt x="204" y="72"/>
                </a:lnTo>
                <a:lnTo>
                  <a:pt x="228" y="80"/>
                </a:lnTo>
                <a:lnTo>
                  <a:pt x="252" y="92"/>
                </a:lnTo>
                <a:lnTo>
                  <a:pt x="300" y="108"/>
                </a:lnTo>
                <a:lnTo>
                  <a:pt x="324" y="116"/>
                </a:lnTo>
                <a:lnTo>
                  <a:pt x="352" y="124"/>
                </a:lnTo>
                <a:lnTo>
                  <a:pt x="380" y="128"/>
                </a:lnTo>
                <a:lnTo>
                  <a:pt x="408" y="136"/>
                </a:lnTo>
                <a:lnTo>
                  <a:pt x="424" y="136"/>
                </a:lnTo>
                <a:lnTo>
                  <a:pt x="436" y="140"/>
                </a:lnTo>
                <a:lnTo>
                  <a:pt x="444" y="144"/>
                </a:lnTo>
                <a:lnTo>
                  <a:pt x="456" y="144"/>
                </a:lnTo>
                <a:lnTo>
                  <a:pt x="460" y="148"/>
                </a:lnTo>
                <a:lnTo>
                  <a:pt x="464" y="148"/>
                </a:lnTo>
                <a:lnTo>
                  <a:pt x="468" y="152"/>
                </a:lnTo>
                <a:lnTo>
                  <a:pt x="468" y="152"/>
                </a:lnTo>
                <a:lnTo>
                  <a:pt x="468" y="156"/>
                </a:lnTo>
                <a:lnTo>
                  <a:pt x="468" y="160"/>
                </a:lnTo>
                <a:lnTo>
                  <a:pt x="464" y="160"/>
                </a:lnTo>
                <a:lnTo>
                  <a:pt x="460" y="164"/>
                </a:lnTo>
                <a:lnTo>
                  <a:pt x="452" y="164"/>
                </a:lnTo>
                <a:lnTo>
                  <a:pt x="436" y="168"/>
                </a:lnTo>
                <a:lnTo>
                  <a:pt x="408" y="172"/>
                </a:lnTo>
                <a:lnTo>
                  <a:pt x="376" y="176"/>
                </a:lnTo>
                <a:lnTo>
                  <a:pt x="376" y="1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xmlns="" id="{84F2F02C-931A-413C-8955-0455E2004B64}"/>
              </a:ext>
            </a:extLst>
          </p:cNvPr>
          <p:cNvSpPr/>
          <p:nvPr/>
        </p:nvSpPr>
        <p:spPr>
          <a:xfrm rot="20854220">
            <a:off x="3001967" y="1406605"/>
            <a:ext cx="526447" cy="255797"/>
          </a:xfrm>
          <a:custGeom>
            <a:avLst/>
            <a:gdLst>
              <a:gd name="connsiteX0" fmla="*/ 455355 w 526447"/>
              <a:gd name="connsiteY0" fmla="*/ 0 h 255797"/>
              <a:gd name="connsiteX1" fmla="*/ 459132 w 526447"/>
              <a:gd name="connsiteY1" fmla="*/ 9407 h 255797"/>
              <a:gd name="connsiteX2" fmla="*/ 481434 w 526447"/>
              <a:gd name="connsiteY2" fmla="*/ 34763 h 255797"/>
              <a:gd name="connsiteX3" fmla="*/ 490436 w 526447"/>
              <a:gd name="connsiteY3" fmla="*/ 57188 h 255797"/>
              <a:gd name="connsiteX4" fmla="*/ 499439 w 526447"/>
              <a:gd name="connsiteY4" fmla="*/ 79613 h 255797"/>
              <a:gd name="connsiteX5" fmla="*/ 508441 w 526447"/>
              <a:gd name="connsiteY5" fmla="*/ 102039 h 255797"/>
              <a:gd name="connsiteX6" fmla="*/ 517444 w 526447"/>
              <a:gd name="connsiteY6" fmla="*/ 124464 h 255797"/>
              <a:gd name="connsiteX7" fmla="*/ 526447 w 526447"/>
              <a:gd name="connsiteY7" fmla="*/ 146888 h 255797"/>
              <a:gd name="connsiteX8" fmla="*/ 508851 w 526447"/>
              <a:gd name="connsiteY8" fmla="*/ 163451 h 255797"/>
              <a:gd name="connsiteX9" fmla="*/ 491255 w 526447"/>
              <a:gd name="connsiteY9" fmla="*/ 180014 h 255797"/>
              <a:gd name="connsiteX10" fmla="*/ 460360 w 526447"/>
              <a:gd name="connsiteY10" fmla="*/ 193646 h 255797"/>
              <a:gd name="connsiteX11" fmla="*/ 420462 w 526447"/>
              <a:gd name="connsiteY11" fmla="*/ 184852 h 255797"/>
              <a:gd name="connsiteX12" fmla="*/ 389567 w 526447"/>
              <a:gd name="connsiteY12" fmla="*/ 198484 h 255797"/>
              <a:gd name="connsiteX13" fmla="*/ 349669 w 526447"/>
              <a:gd name="connsiteY13" fmla="*/ 189690 h 255797"/>
              <a:gd name="connsiteX14" fmla="*/ 305475 w 526447"/>
              <a:gd name="connsiteY14" fmla="*/ 200389 h 255797"/>
              <a:gd name="connsiteX15" fmla="*/ 261280 w 526447"/>
              <a:gd name="connsiteY15" fmla="*/ 211089 h 255797"/>
              <a:gd name="connsiteX16" fmla="*/ 203786 w 526447"/>
              <a:gd name="connsiteY16" fmla="*/ 218858 h 255797"/>
              <a:gd name="connsiteX17" fmla="*/ 146292 w 526447"/>
              <a:gd name="connsiteY17" fmla="*/ 226628 h 255797"/>
              <a:gd name="connsiteX18" fmla="*/ 75500 w 526447"/>
              <a:gd name="connsiteY18" fmla="*/ 231464 h 255797"/>
              <a:gd name="connsiteX19" fmla="*/ 410 w 526447"/>
              <a:gd name="connsiteY19" fmla="*/ 255797 h 255797"/>
              <a:gd name="connsiteX20" fmla="*/ 0 w 526447"/>
              <a:gd name="connsiteY20" fmla="*/ 194384 h 255797"/>
              <a:gd name="connsiteX21" fmla="*/ 35192 w 526447"/>
              <a:gd name="connsiteY21" fmla="*/ 161258 h 255797"/>
              <a:gd name="connsiteX22" fmla="*/ 83684 w 526447"/>
              <a:gd name="connsiteY22" fmla="*/ 131065 h 255797"/>
              <a:gd name="connsiteX23" fmla="*/ 118876 w 526447"/>
              <a:gd name="connsiteY23" fmla="*/ 97939 h 255797"/>
              <a:gd name="connsiteX24" fmla="*/ 136471 w 526447"/>
              <a:gd name="connsiteY24" fmla="*/ 81376 h 255797"/>
              <a:gd name="connsiteX25" fmla="*/ 154066 w 526447"/>
              <a:gd name="connsiteY25" fmla="*/ 64813 h 255797"/>
              <a:gd name="connsiteX26" fmla="*/ 171663 w 526447"/>
              <a:gd name="connsiteY26" fmla="*/ 48251 h 255797"/>
              <a:gd name="connsiteX27" fmla="*/ 175959 w 526447"/>
              <a:gd name="connsiteY27" fmla="*/ 28757 h 255797"/>
              <a:gd name="connsiteX28" fmla="*/ 162659 w 526447"/>
              <a:gd name="connsiteY28" fmla="*/ 25826 h 255797"/>
              <a:gd name="connsiteX29" fmla="*/ 153657 w 526447"/>
              <a:gd name="connsiteY29" fmla="*/ 3401 h 255797"/>
              <a:gd name="connsiteX30" fmla="*/ 138227 w 526447"/>
              <a:gd name="connsiteY30" fmla="*/ 0 h 255797"/>
              <a:gd name="connsiteX31" fmla="*/ 455355 w 526447"/>
              <a:gd name="connsiteY31" fmla="*/ 0 h 255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526447" h="255797">
                <a:moveTo>
                  <a:pt x="455355" y="0"/>
                </a:moveTo>
                <a:lnTo>
                  <a:pt x="459132" y="9407"/>
                </a:lnTo>
                <a:lnTo>
                  <a:pt x="481434" y="34763"/>
                </a:lnTo>
                <a:lnTo>
                  <a:pt x="490436" y="57188"/>
                </a:lnTo>
                <a:lnTo>
                  <a:pt x="499439" y="79613"/>
                </a:lnTo>
                <a:lnTo>
                  <a:pt x="508441" y="102039"/>
                </a:lnTo>
                <a:lnTo>
                  <a:pt x="517444" y="124464"/>
                </a:lnTo>
                <a:lnTo>
                  <a:pt x="526447" y="146888"/>
                </a:lnTo>
                <a:lnTo>
                  <a:pt x="508851" y="163451"/>
                </a:lnTo>
                <a:lnTo>
                  <a:pt x="491255" y="180014"/>
                </a:lnTo>
                <a:lnTo>
                  <a:pt x="460360" y="193646"/>
                </a:lnTo>
                <a:lnTo>
                  <a:pt x="420462" y="184852"/>
                </a:lnTo>
                <a:lnTo>
                  <a:pt x="389567" y="198484"/>
                </a:lnTo>
                <a:lnTo>
                  <a:pt x="349669" y="189690"/>
                </a:lnTo>
                <a:lnTo>
                  <a:pt x="305475" y="200389"/>
                </a:lnTo>
                <a:lnTo>
                  <a:pt x="261280" y="211089"/>
                </a:lnTo>
                <a:lnTo>
                  <a:pt x="203786" y="218858"/>
                </a:lnTo>
                <a:lnTo>
                  <a:pt x="146292" y="226628"/>
                </a:lnTo>
                <a:lnTo>
                  <a:pt x="75500" y="231464"/>
                </a:lnTo>
                <a:lnTo>
                  <a:pt x="410" y="255797"/>
                </a:lnTo>
                <a:lnTo>
                  <a:pt x="0" y="194384"/>
                </a:lnTo>
                <a:lnTo>
                  <a:pt x="35192" y="161258"/>
                </a:lnTo>
                <a:lnTo>
                  <a:pt x="83684" y="131065"/>
                </a:lnTo>
                <a:lnTo>
                  <a:pt x="118876" y="97939"/>
                </a:lnTo>
                <a:lnTo>
                  <a:pt x="136471" y="81376"/>
                </a:lnTo>
                <a:lnTo>
                  <a:pt x="154066" y="64813"/>
                </a:lnTo>
                <a:lnTo>
                  <a:pt x="171663" y="48251"/>
                </a:lnTo>
                <a:lnTo>
                  <a:pt x="175959" y="28757"/>
                </a:lnTo>
                <a:lnTo>
                  <a:pt x="162659" y="25826"/>
                </a:lnTo>
                <a:lnTo>
                  <a:pt x="153657" y="3401"/>
                </a:lnTo>
                <a:lnTo>
                  <a:pt x="138227" y="0"/>
                </a:lnTo>
                <a:lnTo>
                  <a:pt x="45535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xmlns="" id="{A2C2CC15-39EE-4597-87F4-E678292C6DF7}"/>
              </a:ext>
            </a:extLst>
          </p:cNvPr>
          <p:cNvSpPr/>
          <p:nvPr/>
        </p:nvSpPr>
        <p:spPr>
          <a:xfrm rot="20854220">
            <a:off x="1645025" y="1297602"/>
            <a:ext cx="1780987" cy="268324"/>
          </a:xfrm>
          <a:custGeom>
            <a:avLst/>
            <a:gdLst>
              <a:gd name="connsiteX0" fmla="*/ 1588751 w 1780987"/>
              <a:gd name="connsiteY0" fmla="*/ 91442 h 268324"/>
              <a:gd name="connsiteX1" fmla="*/ 1602051 w 1780987"/>
              <a:gd name="connsiteY1" fmla="*/ 94373 h 268324"/>
              <a:gd name="connsiteX2" fmla="*/ 1641948 w 1780987"/>
              <a:gd name="connsiteY2" fmla="*/ 103167 h 268324"/>
              <a:gd name="connsiteX3" fmla="*/ 1655248 w 1780987"/>
              <a:gd name="connsiteY3" fmla="*/ 106098 h 268324"/>
              <a:gd name="connsiteX4" fmla="*/ 1668547 w 1780987"/>
              <a:gd name="connsiteY4" fmla="*/ 109029 h 268324"/>
              <a:gd name="connsiteX5" fmla="*/ 1677550 w 1780987"/>
              <a:gd name="connsiteY5" fmla="*/ 131455 h 268324"/>
              <a:gd name="connsiteX6" fmla="*/ 1699852 w 1780987"/>
              <a:gd name="connsiteY6" fmla="*/ 156811 h 268324"/>
              <a:gd name="connsiteX7" fmla="*/ 1708855 w 1780987"/>
              <a:gd name="connsiteY7" fmla="*/ 179236 h 268324"/>
              <a:gd name="connsiteX8" fmla="*/ 1731156 w 1780987"/>
              <a:gd name="connsiteY8" fmla="*/ 204592 h 268324"/>
              <a:gd name="connsiteX9" fmla="*/ 1766758 w 1780987"/>
              <a:gd name="connsiteY9" fmla="*/ 232880 h 268324"/>
              <a:gd name="connsiteX10" fmla="*/ 1780987 w 1780987"/>
              <a:gd name="connsiteY10" fmla="*/ 268324 h 268324"/>
              <a:gd name="connsiteX11" fmla="*/ 1463859 w 1780987"/>
              <a:gd name="connsiteY11" fmla="*/ 268324 h 268324"/>
              <a:gd name="connsiteX12" fmla="*/ 1439392 w 1780987"/>
              <a:gd name="connsiteY12" fmla="*/ 262931 h 268324"/>
              <a:gd name="connsiteX13" fmla="*/ 1412793 w 1780987"/>
              <a:gd name="connsiteY13" fmla="*/ 257068 h 268324"/>
              <a:gd name="connsiteX14" fmla="*/ 1368598 w 1780987"/>
              <a:gd name="connsiteY14" fmla="*/ 267769 h 268324"/>
              <a:gd name="connsiteX15" fmla="*/ 1315401 w 1780987"/>
              <a:gd name="connsiteY15" fmla="*/ 256044 h 268324"/>
              <a:gd name="connsiteX16" fmla="*/ 1275504 w 1780987"/>
              <a:gd name="connsiteY16" fmla="*/ 247250 h 268324"/>
              <a:gd name="connsiteX17" fmla="*/ 1222307 w 1780987"/>
              <a:gd name="connsiteY17" fmla="*/ 235525 h 268324"/>
              <a:gd name="connsiteX18" fmla="*/ 1191411 w 1780987"/>
              <a:gd name="connsiteY18" fmla="*/ 249156 h 268324"/>
              <a:gd name="connsiteX19" fmla="*/ 1164813 w 1780987"/>
              <a:gd name="connsiteY19" fmla="*/ 243294 h 268324"/>
              <a:gd name="connsiteX20" fmla="*/ 1124914 w 1780987"/>
              <a:gd name="connsiteY20" fmla="*/ 234500 h 268324"/>
              <a:gd name="connsiteX21" fmla="*/ 1080721 w 1780987"/>
              <a:gd name="connsiteY21" fmla="*/ 245200 h 268324"/>
              <a:gd name="connsiteX22" fmla="*/ 1000925 w 1780987"/>
              <a:gd name="connsiteY22" fmla="*/ 227612 h 268324"/>
              <a:gd name="connsiteX23" fmla="*/ 890234 w 1780987"/>
              <a:gd name="connsiteY23" fmla="*/ 223656 h 268324"/>
              <a:gd name="connsiteX24" fmla="*/ 792843 w 1780987"/>
              <a:gd name="connsiteY24" fmla="*/ 222631 h 268324"/>
              <a:gd name="connsiteX25" fmla="*/ 695450 w 1780987"/>
              <a:gd name="connsiteY25" fmla="*/ 221607 h 268324"/>
              <a:gd name="connsiteX26" fmla="*/ 602356 w 1780987"/>
              <a:gd name="connsiteY26" fmla="*/ 201088 h 268324"/>
              <a:gd name="connsiteX27" fmla="*/ 535859 w 1780987"/>
              <a:gd name="connsiteY27" fmla="*/ 186431 h 268324"/>
              <a:gd name="connsiteX28" fmla="*/ 491665 w 1780987"/>
              <a:gd name="connsiteY28" fmla="*/ 197132 h 268324"/>
              <a:gd name="connsiteX29" fmla="*/ 451766 w 1780987"/>
              <a:gd name="connsiteY29" fmla="*/ 188338 h 268324"/>
              <a:gd name="connsiteX30" fmla="*/ 385270 w 1780987"/>
              <a:gd name="connsiteY30" fmla="*/ 173682 h 268324"/>
              <a:gd name="connsiteX31" fmla="*/ 327777 w 1780987"/>
              <a:gd name="connsiteY31" fmla="*/ 181450 h 268324"/>
              <a:gd name="connsiteX32" fmla="*/ 256984 w 1780987"/>
              <a:gd name="connsiteY32" fmla="*/ 186288 h 268324"/>
              <a:gd name="connsiteX33" fmla="*/ 177188 w 1780987"/>
              <a:gd name="connsiteY33" fmla="*/ 168700 h 268324"/>
              <a:gd name="connsiteX34" fmla="*/ 93096 w 1780987"/>
              <a:gd name="connsiteY34" fmla="*/ 170607 h 268324"/>
              <a:gd name="connsiteX35" fmla="*/ 0 w 1780987"/>
              <a:gd name="connsiteY35" fmla="*/ 150088 h 268324"/>
              <a:gd name="connsiteX36" fmla="*/ 60972 w 1780987"/>
              <a:gd name="connsiteY36" fmla="*/ 0 h 268324"/>
              <a:gd name="connsiteX37" fmla="*/ 100870 w 1780987"/>
              <a:gd name="connsiteY37" fmla="*/ 8793 h 268324"/>
              <a:gd name="connsiteX38" fmla="*/ 154067 w 1780987"/>
              <a:gd name="connsiteY38" fmla="*/ 20518 h 268324"/>
              <a:gd name="connsiteX39" fmla="*/ 207264 w 1780987"/>
              <a:gd name="connsiteY39" fmla="*/ 32243 h 268324"/>
              <a:gd name="connsiteX40" fmla="*/ 278057 w 1780987"/>
              <a:gd name="connsiteY40" fmla="*/ 27406 h 268324"/>
              <a:gd name="connsiteX41" fmla="*/ 344553 w 1780987"/>
              <a:gd name="connsiteY41" fmla="*/ 42062 h 268324"/>
              <a:gd name="connsiteX42" fmla="*/ 428645 w 1780987"/>
              <a:gd name="connsiteY42" fmla="*/ 40155 h 268324"/>
              <a:gd name="connsiteX43" fmla="*/ 512738 w 1780987"/>
              <a:gd name="connsiteY43" fmla="*/ 38249 h 268324"/>
              <a:gd name="connsiteX44" fmla="*/ 605833 w 1780987"/>
              <a:gd name="connsiteY44" fmla="*/ 58768 h 268324"/>
              <a:gd name="connsiteX45" fmla="*/ 703225 w 1780987"/>
              <a:gd name="connsiteY45" fmla="*/ 59792 h 268324"/>
              <a:gd name="connsiteX46" fmla="*/ 800617 w 1780987"/>
              <a:gd name="connsiteY46" fmla="*/ 60818 h 268324"/>
              <a:gd name="connsiteX47" fmla="*/ 884709 w 1780987"/>
              <a:gd name="connsiteY47" fmla="*/ 58911 h 268324"/>
              <a:gd name="connsiteX48" fmla="*/ 964504 w 1780987"/>
              <a:gd name="connsiteY48" fmla="*/ 76499 h 268324"/>
              <a:gd name="connsiteX49" fmla="*/ 1048596 w 1780987"/>
              <a:gd name="connsiteY49" fmla="*/ 74592 h 268324"/>
              <a:gd name="connsiteX50" fmla="*/ 1128392 w 1780987"/>
              <a:gd name="connsiteY50" fmla="*/ 92180 h 268324"/>
              <a:gd name="connsiteX51" fmla="*/ 1199186 w 1780987"/>
              <a:gd name="connsiteY51" fmla="*/ 87342 h 268324"/>
              <a:gd name="connsiteX52" fmla="*/ 1265682 w 1780987"/>
              <a:gd name="connsiteY52" fmla="*/ 101998 h 268324"/>
              <a:gd name="connsiteX53" fmla="*/ 1323175 w 1780987"/>
              <a:gd name="connsiteY53" fmla="*/ 94229 h 268324"/>
              <a:gd name="connsiteX54" fmla="*/ 1376373 w 1780987"/>
              <a:gd name="connsiteY54" fmla="*/ 105954 h 268324"/>
              <a:gd name="connsiteX55" fmla="*/ 1433866 w 1780987"/>
              <a:gd name="connsiteY55" fmla="*/ 98186 h 268324"/>
              <a:gd name="connsiteX56" fmla="*/ 1473765 w 1780987"/>
              <a:gd name="connsiteY56" fmla="*/ 106980 h 268324"/>
              <a:gd name="connsiteX57" fmla="*/ 1500363 w 1780987"/>
              <a:gd name="connsiteY57" fmla="*/ 112843 h 268324"/>
              <a:gd name="connsiteX58" fmla="*/ 1531257 w 1780987"/>
              <a:gd name="connsiteY58" fmla="*/ 99211 h 268324"/>
              <a:gd name="connsiteX59" fmla="*/ 1557856 w 1780987"/>
              <a:gd name="connsiteY59" fmla="*/ 105073 h 268324"/>
              <a:gd name="connsiteX60" fmla="*/ 1571156 w 1780987"/>
              <a:gd name="connsiteY60" fmla="*/ 108005 h 268324"/>
              <a:gd name="connsiteX61" fmla="*/ 1588751 w 1780987"/>
              <a:gd name="connsiteY61" fmla="*/ 91442 h 268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780987" h="268324">
                <a:moveTo>
                  <a:pt x="1588751" y="91442"/>
                </a:moveTo>
                <a:lnTo>
                  <a:pt x="1602051" y="94373"/>
                </a:lnTo>
                <a:lnTo>
                  <a:pt x="1641948" y="103167"/>
                </a:lnTo>
                <a:lnTo>
                  <a:pt x="1655248" y="106098"/>
                </a:lnTo>
                <a:lnTo>
                  <a:pt x="1668547" y="109029"/>
                </a:lnTo>
                <a:lnTo>
                  <a:pt x="1677550" y="131455"/>
                </a:lnTo>
                <a:lnTo>
                  <a:pt x="1699852" y="156811"/>
                </a:lnTo>
                <a:lnTo>
                  <a:pt x="1708855" y="179236"/>
                </a:lnTo>
                <a:lnTo>
                  <a:pt x="1731156" y="204592"/>
                </a:lnTo>
                <a:lnTo>
                  <a:pt x="1766758" y="232880"/>
                </a:lnTo>
                <a:lnTo>
                  <a:pt x="1780987" y="268324"/>
                </a:lnTo>
                <a:lnTo>
                  <a:pt x="1463859" y="268324"/>
                </a:lnTo>
                <a:lnTo>
                  <a:pt x="1439392" y="262931"/>
                </a:lnTo>
                <a:lnTo>
                  <a:pt x="1412793" y="257068"/>
                </a:lnTo>
                <a:lnTo>
                  <a:pt x="1368598" y="267769"/>
                </a:lnTo>
                <a:lnTo>
                  <a:pt x="1315401" y="256044"/>
                </a:lnTo>
                <a:lnTo>
                  <a:pt x="1275504" y="247250"/>
                </a:lnTo>
                <a:lnTo>
                  <a:pt x="1222307" y="235525"/>
                </a:lnTo>
                <a:lnTo>
                  <a:pt x="1191411" y="249156"/>
                </a:lnTo>
                <a:lnTo>
                  <a:pt x="1164813" y="243294"/>
                </a:lnTo>
                <a:lnTo>
                  <a:pt x="1124914" y="234500"/>
                </a:lnTo>
                <a:lnTo>
                  <a:pt x="1080721" y="245200"/>
                </a:lnTo>
                <a:lnTo>
                  <a:pt x="1000925" y="227612"/>
                </a:lnTo>
                <a:lnTo>
                  <a:pt x="890234" y="223656"/>
                </a:lnTo>
                <a:lnTo>
                  <a:pt x="792843" y="222631"/>
                </a:lnTo>
                <a:lnTo>
                  <a:pt x="695450" y="221607"/>
                </a:lnTo>
                <a:lnTo>
                  <a:pt x="602356" y="201088"/>
                </a:lnTo>
                <a:lnTo>
                  <a:pt x="535859" y="186431"/>
                </a:lnTo>
                <a:lnTo>
                  <a:pt x="491665" y="197132"/>
                </a:lnTo>
                <a:lnTo>
                  <a:pt x="451766" y="188338"/>
                </a:lnTo>
                <a:lnTo>
                  <a:pt x="385270" y="173682"/>
                </a:lnTo>
                <a:lnTo>
                  <a:pt x="327777" y="181450"/>
                </a:lnTo>
                <a:lnTo>
                  <a:pt x="256984" y="186288"/>
                </a:lnTo>
                <a:lnTo>
                  <a:pt x="177188" y="168700"/>
                </a:lnTo>
                <a:lnTo>
                  <a:pt x="93096" y="170607"/>
                </a:lnTo>
                <a:lnTo>
                  <a:pt x="0" y="150088"/>
                </a:lnTo>
                <a:lnTo>
                  <a:pt x="60972" y="0"/>
                </a:lnTo>
                <a:lnTo>
                  <a:pt x="100870" y="8793"/>
                </a:lnTo>
                <a:lnTo>
                  <a:pt x="154067" y="20518"/>
                </a:lnTo>
                <a:lnTo>
                  <a:pt x="207264" y="32243"/>
                </a:lnTo>
                <a:lnTo>
                  <a:pt x="278057" y="27406"/>
                </a:lnTo>
                <a:lnTo>
                  <a:pt x="344553" y="42062"/>
                </a:lnTo>
                <a:lnTo>
                  <a:pt x="428645" y="40155"/>
                </a:lnTo>
                <a:lnTo>
                  <a:pt x="512738" y="38249"/>
                </a:lnTo>
                <a:lnTo>
                  <a:pt x="605833" y="58768"/>
                </a:lnTo>
                <a:lnTo>
                  <a:pt x="703225" y="59792"/>
                </a:lnTo>
                <a:lnTo>
                  <a:pt x="800617" y="60818"/>
                </a:lnTo>
                <a:lnTo>
                  <a:pt x="884709" y="58911"/>
                </a:lnTo>
                <a:lnTo>
                  <a:pt x="964504" y="76499"/>
                </a:lnTo>
                <a:lnTo>
                  <a:pt x="1048596" y="74592"/>
                </a:lnTo>
                <a:lnTo>
                  <a:pt x="1128392" y="92180"/>
                </a:lnTo>
                <a:lnTo>
                  <a:pt x="1199186" y="87342"/>
                </a:lnTo>
                <a:lnTo>
                  <a:pt x="1265682" y="101998"/>
                </a:lnTo>
                <a:lnTo>
                  <a:pt x="1323175" y="94229"/>
                </a:lnTo>
                <a:lnTo>
                  <a:pt x="1376373" y="105954"/>
                </a:lnTo>
                <a:lnTo>
                  <a:pt x="1433866" y="98186"/>
                </a:lnTo>
                <a:lnTo>
                  <a:pt x="1473765" y="106980"/>
                </a:lnTo>
                <a:lnTo>
                  <a:pt x="1500363" y="112843"/>
                </a:lnTo>
                <a:lnTo>
                  <a:pt x="1531257" y="99211"/>
                </a:lnTo>
                <a:lnTo>
                  <a:pt x="1557856" y="105073"/>
                </a:lnTo>
                <a:lnTo>
                  <a:pt x="1571156" y="108005"/>
                </a:lnTo>
                <a:lnTo>
                  <a:pt x="1588751" y="9144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xmlns="" id="{327088B1-59AE-48A1-9DDC-A16B1876BC8F}"/>
              </a:ext>
            </a:extLst>
          </p:cNvPr>
          <p:cNvSpPr/>
          <p:nvPr/>
        </p:nvSpPr>
        <p:spPr>
          <a:xfrm rot="20816240">
            <a:off x="2109460" y="2087915"/>
            <a:ext cx="835618" cy="190986"/>
          </a:xfrm>
          <a:custGeom>
            <a:avLst/>
            <a:gdLst>
              <a:gd name="connsiteX0" fmla="*/ 642360 w 835618"/>
              <a:gd name="connsiteY0" fmla="*/ 15683 h 190986"/>
              <a:gd name="connsiteX1" fmla="*/ 682158 w 835618"/>
              <a:gd name="connsiteY1" fmla="*/ 24916 h 190986"/>
              <a:gd name="connsiteX2" fmla="*/ 695425 w 835618"/>
              <a:gd name="connsiteY2" fmla="*/ 27995 h 190986"/>
              <a:gd name="connsiteX3" fmla="*/ 730711 w 835618"/>
              <a:gd name="connsiteY3" fmla="*/ 56674 h 190986"/>
              <a:gd name="connsiteX4" fmla="*/ 761486 w 835618"/>
              <a:gd name="connsiteY4" fmla="*/ 104798 h 190986"/>
              <a:gd name="connsiteX5" fmla="*/ 796772 w 835618"/>
              <a:gd name="connsiteY5" fmla="*/ 133477 h 190986"/>
              <a:gd name="connsiteX6" fmla="*/ 818793 w 835618"/>
              <a:gd name="connsiteY6" fmla="*/ 159079 h 190986"/>
              <a:gd name="connsiteX7" fmla="*/ 827548 w 835618"/>
              <a:gd name="connsiteY7" fmla="*/ 181602 h 190986"/>
              <a:gd name="connsiteX8" fmla="*/ 835618 w 835618"/>
              <a:gd name="connsiteY8" fmla="*/ 190986 h 190986"/>
              <a:gd name="connsiteX9" fmla="*/ 338070 w 835618"/>
              <a:gd name="connsiteY9" fmla="*/ 190985 h 190986"/>
              <a:gd name="connsiteX10" fmla="*/ 309632 w 835618"/>
              <a:gd name="connsiteY10" fmla="*/ 184387 h 190986"/>
              <a:gd name="connsiteX11" fmla="*/ 269833 w 835618"/>
              <a:gd name="connsiteY11" fmla="*/ 175153 h 190986"/>
              <a:gd name="connsiteX12" fmla="*/ 198992 w 835618"/>
              <a:gd name="connsiteY12" fmla="*/ 179208 h 190986"/>
              <a:gd name="connsiteX13" fmla="*/ 145927 w 835618"/>
              <a:gd name="connsiteY13" fmla="*/ 166896 h 190986"/>
              <a:gd name="connsiteX14" fmla="*/ 79596 w 835618"/>
              <a:gd name="connsiteY14" fmla="*/ 151506 h 190986"/>
              <a:gd name="connsiteX15" fmla="*/ 0 w 835618"/>
              <a:gd name="connsiteY15" fmla="*/ 133038 h 190986"/>
              <a:gd name="connsiteX16" fmla="*/ 44848 w 835618"/>
              <a:gd name="connsiteY16" fmla="*/ 0 h 190986"/>
              <a:gd name="connsiteX17" fmla="*/ 111178 w 835618"/>
              <a:gd name="connsiteY17" fmla="*/ 15390 h 190986"/>
              <a:gd name="connsiteX18" fmla="*/ 190775 w 835618"/>
              <a:gd name="connsiteY18" fmla="*/ 33858 h 190986"/>
              <a:gd name="connsiteX19" fmla="*/ 358991 w 835618"/>
              <a:gd name="connsiteY19" fmla="*/ 31903 h 190986"/>
              <a:gd name="connsiteX20" fmla="*/ 438588 w 835618"/>
              <a:gd name="connsiteY20" fmla="*/ 50371 h 190986"/>
              <a:gd name="connsiteX21" fmla="*/ 469632 w 835618"/>
              <a:gd name="connsiteY21" fmla="*/ 37082 h 190986"/>
              <a:gd name="connsiteX22" fmla="*/ 496164 w 835618"/>
              <a:gd name="connsiteY22" fmla="*/ 43238 h 190986"/>
              <a:gd name="connsiteX23" fmla="*/ 527208 w 835618"/>
              <a:gd name="connsiteY23" fmla="*/ 29949 h 190986"/>
              <a:gd name="connsiteX24" fmla="*/ 553740 w 835618"/>
              <a:gd name="connsiteY24" fmla="*/ 36105 h 190986"/>
              <a:gd name="connsiteX25" fmla="*/ 571518 w 835618"/>
              <a:gd name="connsiteY25" fmla="*/ 19738 h 190986"/>
              <a:gd name="connsiteX26" fmla="*/ 584784 w 835618"/>
              <a:gd name="connsiteY26" fmla="*/ 22816 h 190986"/>
              <a:gd name="connsiteX27" fmla="*/ 642360 w 835618"/>
              <a:gd name="connsiteY27" fmla="*/ 15683 h 190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835618" h="190986">
                <a:moveTo>
                  <a:pt x="642360" y="15683"/>
                </a:moveTo>
                <a:lnTo>
                  <a:pt x="682158" y="24916"/>
                </a:lnTo>
                <a:lnTo>
                  <a:pt x="695425" y="27995"/>
                </a:lnTo>
                <a:lnTo>
                  <a:pt x="730711" y="56674"/>
                </a:lnTo>
                <a:lnTo>
                  <a:pt x="761486" y="104798"/>
                </a:lnTo>
                <a:lnTo>
                  <a:pt x="796772" y="133477"/>
                </a:lnTo>
                <a:lnTo>
                  <a:pt x="818793" y="159079"/>
                </a:lnTo>
                <a:lnTo>
                  <a:pt x="827548" y="181602"/>
                </a:lnTo>
                <a:lnTo>
                  <a:pt x="835618" y="190986"/>
                </a:lnTo>
                <a:lnTo>
                  <a:pt x="338070" y="190985"/>
                </a:lnTo>
                <a:lnTo>
                  <a:pt x="309632" y="184387"/>
                </a:lnTo>
                <a:lnTo>
                  <a:pt x="269833" y="175153"/>
                </a:lnTo>
                <a:lnTo>
                  <a:pt x="198992" y="179208"/>
                </a:lnTo>
                <a:lnTo>
                  <a:pt x="145927" y="166896"/>
                </a:lnTo>
                <a:lnTo>
                  <a:pt x="79596" y="151506"/>
                </a:lnTo>
                <a:lnTo>
                  <a:pt x="0" y="133038"/>
                </a:lnTo>
                <a:lnTo>
                  <a:pt x="44848" y="0"/>
                </a:lnTo>
                <a:lnTo>
                  <a:pt x="111178" y="15390"/>
                </a:lnTo>
                <a:lnTo>
                  <a:pt x="190775" y="33858"/>
                </a:lnTo>
                <a:lnTo>
                  <a:pt x="358991" y="31903"/>
                </a:lnTo>
                <a:lnTo>
                  <a:pt x="438588" y="50371"/>
                </a:lnTo>
                <a:lnTo>
                  <a:pt x="469632" y="37082"/>
                </a:lnTo>
                <a:lnTo>
                  <a:pt x="496164" y="43238"/>
                </a:lnTo>
                <a:lnTo>
                  <a:pt x="527208" y="29949"/>
                </a:lnTo>
                <a:lnTo>
                  <a:pt x="553740" y="36105"/>
                </a:lnTo>
                <a:lnTo>
                  <a:pt x="571518" y="19738"/>
                </a:lnTo>
                <a:lnTo>
                  <a:pt x="584784" y="22816"/>
                </a:lnTo>
                <a:lnTo>
                  <a:pt x="642360" y="1568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xmlns="" id="{41FBBF8A-F6B6-49EA-B80D-6D6987C95FA3}"/>
              </a:ext>
            </a:extLst>
          </p:cNvPr>
          <p:cNvSpPr/>
          <p:nvPr/>
        </p:nvSpPr>
        <p:spPr>
          <a:xfrm rot="20816240">
            <a:off x="1700007" y="2288501"/>
            <a:ext cx="1329837" cy="582622"/>
          </a:xfrm>
          <a:custGeom>
            <a:avLst/>
            <a:gdLst>
              <a:gd name="connsiteX0" fmla="*/ 1294136 w 1329837"/>
              <a:gd name="connsiteY0" fmla="*/ 1 h 582622"/>
              <a:gd name="connsiteX1" fmla="*/ 1308086 w 1329837"/>
              <a:gd name="connsiteY1" fmla="*/ 16219 h 582622"/>
              <a:gd name="connsiteX2" fmla="*/ 1316840 w 1329837"/>
              <a:gd name="connsiteY2" fmla="*/ 38741 h 582622"/>
              <a:gd name="connsiteX3" fmla="*/ 1321083 w 1329837"/>
              <a:gd name="connsiteY3" fmla="*/ 80710 h 582622"/>
              <a:gd name="connsiteX4" fmla="*/ 1329837 w 1329837"/>
              <a:gd name="connsiteY4" fmla="*/ 103234 h 582622"/>
              <a:gd name="connsiteX5" fmla="*/ 1312060 w 1329837"/>
              <a:gd name="connsiteY5" fmla="*/ 119600 h 582622"/>
              <a:gd name="connsiteX6" fmla="*/ 1294282 w 1329837"/>
              <a:gd name="connsiteY6" fmla="*/ 135968 h 582622"/>
              <a:gd name="connsiteX7" fmla="*/ 1263238 w 1329837"/>
              <a:gd name="connsiteY7" fmla="*/ 149257 h 582622"/>
              <a:gd name="connsiteX8" fmla="*/ 1232194 w 1329837"/>
              <a:gd name="connsiteY8" fmla="*/ 162546 h 582622"/>
              <a:gd name="connsiteX9" fmla="*/ 1201150 w 1329837"/>
              <a:gd name="connsiteY9" fmla="*/ 175835 h 582622"/>
              <a:gd name="connsiteX10" fmla="*/ 1170106 w 1329837"/>
              <a:gd name="connsiteY10" fmla="*/ 189124 h 582622"/>
              <a:gd name="connsiteX11" fmla="*/ 1152329 w 1329837"/>
              <a:gd name="connsiteY11" fmla="*/ 205492 h 582622"/>
              <a:gd name="connsiteX12" fmla="*/ 1116773 w 1329837"/>
              <a:gd name="connsiteY12" fmla="*/ 238227 h 582622"/>
              <a:gd name="connsiteX13" fmla="*/ 1081218 w 1329837"/>
              <a:gd name="connsiteY13" fmla="*/ 270961 h 582622"/>
              <a:gd name="connsiteX14" fmla="*/ 1027884 w 1329837"/>
              <a:gd name="connsiteY14" fmla="*/ 320062 h 582622"/>
              <a:gd name="connsiteX15" fmla="*/ 974551 w 1329837"/>
              <a:gd name="connsiteY15" fmla="*/ 369164 h 582622"/>
              <a:gd name="connsiteX16" fmla="*/ 907951 w 1329837"/>
              <a:gd name="connsiteY16" fmla="*/ 415188 h 582622"/>
              <a:gd name="connsiteX17" fmla="*/ 828086 w 1329837"/>
              <a:gd name="connsiteY17" fmla="*/ 458133 h 582622"/>
              <a:gd name="connsiteX18" fmla="*/ 748220 w 1329837"/>
              <a:gd name="connsiteY18" fmla="*/ 501079 h 582622"/>
              <a:gd name="connsiteX19" fmla="*/ 659600 w 1329837"/>
              <a:gd name="connsiteY19" fmla="*/ 521501 h 582622"/>
              <a:gd name="connsiteX20" fmla="*/ 557714 w 1329837"/>
              <a:gd name="connsiteY20" fmla="*/ 538846 h 582622"/>
              <a:gd name="connsiteX21" fmla="*/ 451316 w 1329837"/>
              <a:gd name="connsiteY21" fmla="*/ 575635 h 582622"/>
              <a:gd name="connsiteX22" fmla="*/ 353942 w 1329837"/>
              <a:gd name="connsiteY22" fmla="*/ 573535 h 582622"/>
              <a:gd name="connsiteX23" fmla="*/ 256568 w 1329837"/>
              <a:gd name="connsiteY23" fmla="*/ 571434 h 582622"/>
              <a:gd name="connsiteX24" fmla="*/ 172460 w 1329837"/>
              <a:gd name="connsiteY24" fmla="*/ 572411 h 582622"/>
              <a:gd name="connsiteX25" fmla="*/ 128150 w 1329837"/>
              <a:gd name="connsiteY25" fmla="*/ 582622 h 582622"/>
              <a:gd name="connsiteX26" fmla="*/ 88352 w 1329837"/>
              <a:gd name="connsiteY26" fmla="*/ 573388 h 582622"/>
              <a:gd name="connsiteX27" fmla="*/ 61820 w 1329837"/>
              <a:gd name="connsiteY27" fmla="*/ 567232 h 582622"/>
              <a:gd name="connsiteX28" fmla="*/ 35287 w 1329837"/>
              <a:gd name="connsiteY28" fmla="*/ 561076 h 582622"/>
              <a:gd name="connsiteX29" fmla="*/ 22021 w 1329837"/>
              <a:gd name="connsiteY29" fmla="*/ 557998 h 582622"/>
              <a:gd name="connsiteX30" fmla="*/ 8755 w 1329837"/>
              <a:gd name="connsiteY30" fmla="*/ 554920 h 582622"/>
              <a:gd name="connsiteX31" fmla="*/ 0 w 1329837"/>
              <a:gd name="connsiteY31" fmla="*/ 532397 h 582622"/>
              <a:gd name="connsiteX32" fmla="*/ 4512 w 1329837"/>
              <a:gd name="connsiteY32" fmla="*/ 512952 h 582622"/>
              <a:gd name="connsiteX33" fmla="*/ 22290 w 1329837"/>
              <a:gd name="connsiteY33" fmla="*/ 496585 h 582622"/>
              <a:gd name="connsiteX34" fmla="*/ 35556 w 1329837"/>
              <a:gd name="connsiteY34" fmla="*/ 499663 h 582622"/>
              <a:gd name="connsiteX35" fmla="*/ 53334 w 1329837"/>
              <a:gd name="connsiteY35" fmla="*/ 483295 h 582622"/>
              <a:gd name="connsiteX36" fmla="*/ 79866 w 1329837"/>
              <a:gd name="connsiteY36" fmla="*/ 489451 h 582622"/>
              <a:gd name="connsiteX37" fmla="*/ 110910 w 1329837"/>
              <a:gd name="connsiteY37" fmla="*/ 476162 h 582622"/>
              <a:gd name="connsiteX38" fmla="*/ 141954 w 1329837"/>
              <a:gd name="connsiteY38" fmla="*/ 462874 h 582622"/>
              <a:gd name="connsiteX39" fmla="*/ 212796 w 1329837"/>
              <a:gd name="connsiteY39" fmla="*/ 458818 h 582622"/>
              <a:gd name="connsiteX40" fmla="*/ 301416 w 1329837"/>
              <a:gd name="connsiteY40" fmla="*/ 438395 h 582622"/>
              <a:gd name="connsiteX41" fmla="*/ 390036 w 1329837"/>
              <a:gd name="connsiteY41" fmla="*/ 417973 h 582622"/>
              <a:gd name="connsiteX42" fmla="*/ 491922 w 1329837"/>
              <a:gd name="connsiteY42" fmla="*/ 400628 h 582622"/>
              <a:gd name="connsiteX43" fmla="*/ 598320 w 1329837"/>
              <a:gd name="connsiteY43" fmla="*/ 363839 h 582622"/>
              <a:gd name="connsiteX44" fmla="*/ 691451 w 1329837"/>
              <a:gd name="connsiteY44" fmla="*/ 323972 h 582622"/>
              <a:gd name="connsiteX45" fmla="*/ 771317 w 1329837"/>
              <a:gd name="connsiteY45" fmla="*/ 281025 h 582622"/>
              <a:gd name="connsiteX46" fmla="*/ 842428 w 1329837"/>
              <a:gd name="connsiteY46" fmla="*/ 215557 h 582622"/>
              <a:gd name="connsiteX47" fmla="*/ 913539 w 1329837"/>
              <a:gd name="connsiteY47" fmla="*/ 150088 h 582622"/>
              <a:gd name="connsiteX48" fmla="*/ 966873 w 1329837"/>
              <a:gd name="connsiteY48" fmla="*/ 100986 h 582622"/>
              <a:gd name="connsiteX49" fmla="*/ 1002427 w 1329837"/>
              <a:gd name="connsiteY49" fmla="*/ 68251 h 582622"/>
              <a:gd name="connsiteX50" fmla="*/ 1020206 w 1329837"/>
              <a:gd name="connsiteY50" fmla="*/ 51884 h 582622"/>
              <a:gd name="connsiteX51" fmla="*/ 1024717 w 1329837"/>
              <a:gd name="connsiteY51" fmla="*/ 32440 h 582622"/>
              <a:gd name="connsiteX52" fmla="*/ 1029229 w 1329837"/>
              <a:gd name="connsiteY52" fmla="*/ 12994 h 582622"/>
              <a:gd name="connsiteX53" fmla="*/ 1015962 w 1329837"/>
              <a:gd name="connsiteY53" fmla="*/ 9916 h 582622"/>
              <a:gd name="connsiteX54" fmla="*/ 1002697 w 1329837"/>
              <a:gd name="connsiteY54" fmla="*/ 6838 h 582622"/>
              <a:gd name="connsiteX55" fmla="*/ 976165 w 1329837"/>
              <a:gd name="connsiteY55" fmla="*/ 682 h 582622"/>
              <a:gd name="connsiteX56" fmla="*/ 931855 w 1329837"/>
              <a:gd name="connsiteY56" fmla="*/ 10894 h 582622"/>
              <a:gd name="connsiteX57" fmla="*/ 892056 w 1329837"/>
              <a:gd name="connsiteY57" fmla="*/ 1659 h 582622"/>
              <a:gd name="connsiteX58" fmla="*/ 847747 w 1329837"/>
              <a:gd name="connsiteY58" fmla="*/ 11870 h 582622"/>
              <a:gd name="connsiteX59" fmla="*/ 821215 w 1329837"/>
              <a:gd name="connsiteY59" fmla="*/ 5714 h 582622"/>
              <a:gd name="connsiteX60" fmla="*/ 796588 w 1329837"/>
              <a:gd name="connsiteY60" fmla="*/ 0 h 582622"/>
              <a:gd name="connsiteX61" fmla="*/ 1294136 w 1329837"/>
              <a:gd name="connsiteY61" fmla="*/ 1 h 582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329837" h="582622">
                <a:moveTo>
                  <a:pt x="1294136" y="1"/>
                </a:moveTo>
                <a:lnTo>
                  <a:pt x="1308086" y="16219"/>
                </a:lnTo>
                <a:lnTo>
                  <a:pt x="1316840" y="38741"/>
                </a:lnTo>
                <a:lnTo>
                  <a:pt x="1321083" y="80710"/>
                </a:lnTo>
                <a:lnTo>
                  <a:pt x="1329837" y="103234"/>
                </a:lnTo>
                <a:lnTo>
                  <a:pt x="1312060" y="119600"/>
                </a:lnTo>
                <a:lnTo>
                  <a:pt x="1294282" y="135968"/>
                </a:lnTo>
                <a:lnTo>
                  <a:pt x="1263238" y="149257"/>
                </a:lnTo>
                <a:lnTo>
                  <a:pt x="1232194" y="162546"/>
                </a:lnTo>
                <a:lnTo>
                  <a:pt x="1201150" y="175835"/>
                </a:lnTo>
                <a:lnTo>
                  <a:pt x="1170106" y="189124"/>
                </a:lnTo>
                <a:lnTo>
                  <a:pt x="1152329" y="205492"/>
                </a:lnTo>
                <a:lnTo>
                  <a:pt x="1116773" y="238227"/>
                </a:lnTo>
                <a:lnTo>
                  <a:pt x="1081218" y="270961"/>
                </a:lnTo>
                <a:lnTo>
                  <a:pt x="1027884" y="320062"/>
                </a:lnTo>
                <a:lnTo>
                  <a:pt x="974551" y="369164"/>
                </a:lnTo>
                <a:lnTo>
                  <a:pt x="907951" y="415188"/>
                </a:lnTo>
                <a:lnTo>
                  <a:pt x="828086" y="458133"/>
                </a:lnTo>
                <a:lnTo>
                  <a:pt x="748220" y="501079"/>
                </a:lnTo>
                <a:lnTo>
                  <a:pt x="659600" y="521501"/>
                </a:lnTo>
                <a:lnTo>
                  <a:pt x="557714" y="538846"/>
                </a:lnTo>
                <a:lnTo>
                  <a:pt x="451316" y="575635"/>
                </a:lnTo>
                <a:lnTo>
                  <a:pt x="353942" y="573535"/>
                </a:lnTo>
                <a:lnTo>
                  <a:pt x="256568" y="571434"/>
                </a:lnTo>
                <a:lnTo>
                  <a:pt x="172460" y="572411"/>
                </a:lnTo>
                <a:lnTo>
                  <a:pt x="128150" y="582622"/>
                </a:lnTo>
                <a:lnTo>
                  <a:pt x="88352" y="573388"/>
                </a:lnTo>
                <a:lnTo>
                  <a:pt x="61820" y="567232"/>
                </a:lnTo>
                <a:lnTo>
                  <a:pt x="35287" y="561076"/>
                </a:lnTo>
                <a:lnTo>
                  <a:pt x="22021" y="557998"/>
                </a:lnTo>
                <a:lnTo>
                  <a:pt x="8755" y="554920"/>
                </a:lnTo>
                <a:lnTo>
                  <a:pt x="0" y="532397"/>
                </a:lnTo>
                <a:lnTo>
                  <a:pt x="4512" y="512952"/>
                </a:lnTo>
                <a:lnTo>
                  <a:pt x="22290" y="496585"/>
                </a:lnTo>
                <a:lnTo>
                  <a:pt x="35556" y="499663"/>
                </a:lnTo>
                <a:lnTo>
                  <a:pt x="53334" y="483295"/>
                </a:lnTo>
                <a:lnTo>
                  <a:pt x="79866" y="489451"/>
                </a:lnTo>
                <a:lnTo>
                  <a:pt x="110910" y="476162"/>
                </a:lnTo>
                <a:lnTo>
                  <a:pt x="141954" y="462874"/>
                </a:lnTo>
                <a:lnTo>
                  <a:pt x="212796" y="458818"/>
                </a:lnTo>
                <a:lnTo>
                  <a:pt x="301416" y="438395"/>
                </a:lnTo>
                <a:lnTo>
                  <a:pt x="390036" y="417973"/>
                </a:lnTo>
                <a:lnTo>
                  <a:pt x="491922" y="400628"/>
                </a:lnTo>
                <a:lnTo>
                  <a:pt x="598320" y="363839"/>
                </a:lnTo>
                <a:lnTo>
                  <a:pt x="691451" y="323972"/>
                </a:lnTo>
                <a:lnTo>
                  <a:pt x="771317" y="281025"/>
                </a:lnTo>
                <a:lnTo>
                  <a:pt x="842428" y="215557"/>
                </a:lnTo>
                <a:lnTo>
                  <a:pt x="913539" y="150088"/>
                </a:lnTo>
                <a:lnTo>
                  <a:pt x="966873" y="100986"/>
                </a:lnTo>
                <a:lnTo>
                  <a:pt x="1002427" y="68251"/>
                </a:lnTo>
                <a:lnTo>
                  <a:pt x="1020206" y="51884"/>
                </a:lnTo>
                <a:lnTo>
                  <a:pt x="1024717" y="32440"/>
                </a:lnTo>
                <a:lnTo>
                  <a:pt x="1029229" y="12994"/>
                </a:lnTo>
                <a:lnTo>
                  <a:pt x="1015962" y="9916"/>
                </a:lnTo>
                <a:lnTo>
                  <a:pt x="1002697" y="6838"/>
                </a:lnTo>
                <a:lnTo>
                  <a:pt x="976165" y="682"/>
                </a:lnTo>
                <a:lnTo>
                  <a:pt x="931855" y="10894"/>
                </a:lnTo>
                <a:lnTo>
                  <a:pt x="892056" y="1659"/>
                </a:lnTo>
                <a:lnTo>
                  <a:pt x="847747" y="11870"/>
                </a:lnTo>
                <a:lnTo>
                  <a:pt x="821215" y="5714"/>
                </a:lnTo>
                <a:lnTo>
                  <a:pt x="796588" y="0"/>
                </a:lnTo>
                <a:lnTo>
                  <a:pt x="1294136" y="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2" name="Freeform 20">
            <a:extLst>
              <a:ext uri="{FF2B5EF4-FFF2-40B4-BE49-F238E27FC236}">
                <a16:creationId xmlns:a16="http://schemas.microsoft.com/office/drawing/2014/main" xmlns="" id="{AAB0B1E4-0E6A-4DA6-A691-4AC52443D2DF}"/>
              </a:ext>
            </a:extLst>
          </p:cNvPr>
          <p:cNvSpPr>
            <a:spLocks/>
          </p:cNvSpPr>
          <p:nvPr/>
        </p:nvSpPr>
        <p:spPr bwMode="auto">
          <a:xfrm>
            <a:off x="5286072" y="1668544"/>
            <a:ext cx="531121" cy="159694"/>
          </a:xfrm>
          <a:custGeom>
            <a:avLst/>
            <a:gdLst>
              <a:gd name="T0" fmla="*/ 156 w 156"/>
              <a:gd name="T1" fmla="*/ 0 h 32"/>
              <a:gd name="T2" fmla="*/ 156 w 156"/>
              <a:gd name="T3" fmla="*/ 16 h 32"/>
              <a:gd name="T4" fmla="*/ 152 w 156"/>
              <a:gd name="T5" fmla="*/ 16 h 32"/>
              <a:gd name="T6" fmla="*/ 148 w 156"/>
              <a:gd name="T7" fmla="*/ 16 h 32"/>
              <a:gd name="T8" fmla="*/ 144 w 156"/>
              <a:gd name="T9" fmla="*/ 16 h 32"/>
              <a:gd name="T10" fmla="*/ 136 w 156"/>
              <a:gd name="T11" fmla="*/ 16 h 32"/>
              <a:gd name="T12" fmla="*/ 132 w 156"/>
              <a:gd name="T13" fmla="*/ 16 h 32"/>
              <a:gd name="T14" fmla="*/ 124 w 156"/>
              <a:gd name="T15" fmla="*/ 20 h 32"/>
              <a:gd name="T16" fmla="*/ 112 w 156"/>
              <a:gd name="T17" fmla="*/ 20 h 32"/>
              <a:gd name="T18" fmla="*/ 104 w 156"/>
              <a:gd name="T19" fmla="*/ 20 h 32"/>
              <a:gd name="T20" fmla="*/ 92 w 156"/>
              <a:gd name="T21" fmla="*/ 24 h 32"/>
              <a:gd name="T22" fmla="*/ 80 w 156"/>
              <a:gd name="T23" fmla="*/ 24 h 32"/>
              <a:gd name="T24" fmla="*/ 64 w 156"/>
              <a:gd name="T25" fmla="*/ 28 h 32"/>
              <a:gd name="T26" fmla="*/ 48 w 156"/>
              <a:gd name="T27" fmla="*/ 28 h 32"/>
              <a:gd name="T28" fmla="*/ 36 w 156"/>
              <a:gd name="T29" fmla="*/ 32 h 32"/>
              <a:gd name="T30" fmla="*/ 24 w 156"/>
              <a:gd name="T31" fmla="*/ 28 h 32"/>
              <a:gd name="T32" fmla="*/ 16 w 156"/>
              <a:gd name="T33" fmla="*/ 28 h 32"/>
              <a:gd name="T34" fmla="*/ 12 w 156"/>
              <a:gd name="T35" fmla="*/ 28 h 32"/>
              <a:gd name="T36" fmla="*/ 4 w 156"/>
              <a:gd name="T37" fmla="*/ 24 h 32"/>
              <a:gd name="T38" fmla="*/ 0 w 156"/>
              <a:gd name="T39" fmla="*/ 20 h 32"/>
              <a:gd name="T40" fmla="*/ 0 w 156"/>
              <a:gd name="T41" fmla="*/ 20 h 32"/>
              <a:gd name="T42" fmla="*/ 0 w 156"/>
              <a:gd name="T43" fmla="*/ 20 h 32"/>
              <a:gd name="T44" fmla="*/ 0 w 156"/>
              <a:gd name="T45" fmla="*/ 16 h 32"/>
              <a:gd name="T46" fmla="*/ 0 w 156"/>
              <a:gd name="T47" fmla="*/ 16 h 32"/>
              <a:gd name="T48" fmla="*/ 4 w 156"/>
              <a:gd name="T49" fmla="*/ 16 h 32"/>
              <a:gd name="T50" fmla="*/ 8 w 156"/>
              <a:gd name="T51" fmla="*/ 16 h 32"/>
              <a:gd name="T52" fmla="*/ 12 w 156"/>
              <a:gd name="T53" fmla="*/ 16 h 32"/>
              <a:gd name="T54" fmla="*/ 20 w 156"/>
              <a:gd name="T55" fmla="*/ 16 h 32"/>
              <a:gd name="T56" fmla="*/ 28 w 156"/>
              <a:gd name="T57" fmla="*/ 12 h 32"/>
              <a:gd name="T58" fmla="*/ 40 w 156"/>
              <a:gd name="T59" fmla="*/ 12 h 32"/>
              <a:gd name="T60" fmla="*/ 48 w 156"/>
              <a:gd name="T61" fmla="*/ 12 h 32"/>
              <a:gd name="T62" fmla="*/ 76 w 156"/>
              <a:gd name="T63" fmla="*/ 12 h 32"/>
              <a:gd name="T64" fmla="*/ 100 w 156"/>
              <a:gd name="T65" fmla="*/ 8 h 32"/>
              <a:gd name="T66" fmla="*/ 128 w 156"/>
              <a:gd name="T67" fmla="*/ 4 h 32"/>
              <a:gd name="T68" fmla="*/ 156 w 156"/>
              <a:gd name="T69" fmla="*/ 0 h 32"/>
              <a:gd name="T70" fmla="*/ 156 w 156"/>
              <a:gd name="T71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6" h="32">
                <a:moveTo>
                  <a:pt x="156" y="0"/>
                </a:moveTo>
                <a:lnTo>
                  <a:pt x="156" y="16"/>
                </a:lnTo>
                <a:lnTo>
                  <a:pt x="152" y="16"/>
                </a:lnTo>
                <a:lnTo>
                  <a:pt x="148" y="16"/>
                </a:lnTo>
                <a:lnTo>
                  <a:pt x="144" y="16"/>
                </a:lnTo>
                <a:lnTo>
                  <a:pt x="136" y="16"/>
                </a:lnTo>
                <a:lnTo>
                  <a:pt x="132" y="16"/>
                </a:lnTo>
                <a:lnTo>
                  <a:pt x="124" y="20"/>
                </a:lnTo>
                <a:lnTo>
                  <a:pt x="112" y="20"/>
                </a:lnTo>
                <a:lnTo>
                  <a:pt x="104" y="20"/>
                </a:lnTo>
                <a:lnTo>
                  <a:pt x="92" y="24"/>
                </a:lnTo>
                <a:lnTo>
                  <a:pt x="80" y="24"/>
                </a:lnTo>
                <a:lnTo>
                  <a:pt x="64" y="28"/>
                </a:lnTo>
                <a:lnTo>
                  <a:pt x="48" y="28"/>
                </a:lnTo>
                <a:lnTo>
                  <a:pt x="36" y="32"/>
                </a:lnTo>
                <a:lnTo>
                  <a:pt x="24" y="28"/>
                </a:lnTo>
                <a:lnTo>
                  <a:pt x="16" y="28"/>
                </a:lnTo>
                <a:lnTo>
                  <a:pt x="12" y="28"/>
                </a:lnTo>
                <a:lnTo>
                  <a:pt x="4" y="24"/>
                </a:lnTo>
                <a:lnTo>
                  <a:pt x="0" y="20"/>
                </a:lnTo>
                <a:lnTo>
                  <a:pt x="0" y="20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  <a:lnTo>
                  <a:pt x="4" y="16"/>
                </a:lnTo>
                <a:lnTo>
                  <a:pt x="8" y="16"/>
                </a:lnTo>
                <a:lnTo>
                  <a:pt x="12" y="16"/>
                </a:lnTo>
                <a:lnTo>
                  <a:pt x="20" y="16"/>
                </a:lnTo>
                <a:lnTo>
                  <a:pt x="28" y="12"/>
                </a:lnTo>
                <a:lnTo>
                  <a:pt x="40" y="12"/>
                </a:lnTo>
                <a:lnTo>
                  <a:pt x="48" y="12"/>
                </a:lnTo>
                <a:lnTo>
                  <a:pt x="76" y="12"/>
                </a:lnTo>
                <a:lnTo>
                  <a:pt x="100" y="8"/>
                </a:lnTo>
                <a:lnTo>
                  <a:pt x="128" y="4"/>
                </a:lnTo>
                <a:lnTo>
                  <a:pt x="156" y="0"/>
                </a:lnTo>
                <a:lnTo>
                  <a:pt x="156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21">
            <a:extLst>
              <a:ext uri="{FF2B5EF4-FFF2-40B4-BE49-F238E27FC236}">
                <a16:creationId xmlns:a16="http://schemas.microsoft.com/office/drawing/2014/main" xmlns="" id="{AD2DD044-BEA1-4767-92A8-AFB843141952}"/>
              </a:ext>
            </a:extLst>
          </p:cNvPr>
          <p:cNvSpPr>
            <a:spLocks/>
          </p:cNvSpPr>
          <p:nvPr/>
        </p:nvSpPr>
        <p:spPr bwMode="auto">
          <a:xfrm>
            <a:off x="5122650" y="2267397"/>
            <a:ext cx="667306" cy="439159"/>
          </a:xfrm>
          <a:custGeom>
            <a:avLst/>
            <a:gdLst>
              <a:gd name="T0" fmla="*/ 104 w 196"/>
              <a:gd name="T1" fmla="*/ 40 h 88"/>
              <a:gd name="T2" fmla="*/ 128 w 196"/>
              <a:gd name="T3" fmla="*/ 32 h 88"/>
              <a:gd name="T4" fmla="*/ 152 w 196"/>
              <a:gd name="T5" fmla="*/ 20 h 88"/>
              <a:gd name="T6" fmla="*/ 176 w 196"/>
              <a:gd name="T7" fmla="*/ 12 h 88"/>
              <a:gd name="T8" fmla="*/ 196 w 196"/>
              <a:gd name="T9" fmla="*/ 0 h 88"/>
              <a:gd name="T10" fmla="*/ 196 w 196"/>
              <a:gd name="T11" fmla="*/ 12 h 88"/>
              <a:gd name="T12" fmla="*/ 192 w 196"/>
              <a:gd name="T13" fmla="*/ 12 h 88"/>
              <a:gd name="T14" fmla="*/ 188 w 196"/>
              <a:gd name="T15" fmla="*/ 16 h 88"/>
              <a:gd name="T16" fmla="*/ 176 w 196"/>
              <a:gd name="T17" fmla="*/ 20 h 88"/>
              <a:gd name="T18" fmla="*/ 164 w 196"/>
              <a:gd name="T19" fmla="*/ 28 h 88"/>
              <a:gd name="T20" fmla="*/ 144 w 196"/>
              <a:gd name="T21" fmla="*/ 36 h 88"/>
              <a:gd name="T22" fmla="*/ 128 w 196"/>
              <a:gd name="T23" fmla="*/ 44 h 88"/>
              <a:gd name="T24" fmla="*/ 108 w 196"/>
              <a:gd name="T25" fmla="*/ 56 h 88"/>
              <a:gd name="T26" fmla="*/ 88 w 196"/>
              <a:gd name="T27" fmla="*/ 68 h 88"/>
              <a:gd name="T28" fmla="*/ 80 w 196"/>
              <a:gd name="T29" fmla="*/ 72 h 88"/>
              <a:gd name="T30" fmla="*/ 68 w 196"/>
              <a:gd name="T31" fmla="*/ 76 h 88"/>
              <a:gd name="T32" fmla="*/ 60 w 196"/>
              <a:gd name="T33" fmla="*/ 80 h 88"/>
              <a:gd name="T34" fmla="*/ 56 w 196"/>
              <a:gd name="T35" fmla="*/ 84 h 88"/>
              <a:gd name="T36" fmla="*/ 52 w 196"/>
              <a:gd name="T37" fmla="*/ 88 h 88"/>
              <a:gd name="T38" fmla="*/ 48 w 196"/>
              <a:gd name="T39" fmla="*/ 88 h 88"/>
              <a:gd name="T40" fmla="*/ 44 w 196"/>
              <a:gd name="T41" fmla="*/ 88 h 88"/>
              <a:gd name="T42" fmla="*/ 40 w 196"/>
              <a:gd name="T43" fmla="*/ 88 h 88"/>
              <a:gd name="T44" fmla="*/ 40 w 196"/>
              <a:gd name="T45" fmla="*/ 88 h 88"/>
              <a:gd name="T46" fmla="*/ 32 w 196"/>
              <a:gd name="T47" fmla="*/ 84 h 88"/>
              <a:gd name="T48" fmla="*/ 28 w 196"/>
              <a:gd name="T49" fmla="*/ 84 h 88"/>
              <a:gd name="T50" fmla="*/ 20 w 196"/>
              <a:gd name="T51" fmla="*/ 76 h 88"/>
              <a:gd name="T52" fmla="*/ 8 w 196"/>
              <a:gd name="T53" fmla="*/ 72 h 88"/>
              <a:gd name="T54" fmla="*/ 4 w 196"/>
              <a:gd name="T55" fmla="*/ 68 h 88"/>
              <a:gd name="T56" fmla="*/ 0 w 196"/>
              <a:gd name="T57" fmla="*/ 68 h 88"/>
              <a:gd name="T58" fmla="*/ 0 w 196"/>
              <a:gd name="T59" fmla="*/ 64 h 88"/>
              <a:gd name="T60" fmla="*/ 0 w 196"/>
              <a:gd name="T61" fmla="*/ 64 h 88"/>
              <a:gd name="T62" fmla="*/ 4 w 196"/>
              <a:gd name="T63" fmla="*/ 64 h 88"/>
              <a:gd name="T64" fmla="*/ 8 w 196"/>
              <a:gd name="T65" fmla="*/ 64 h 88"/>
              <a:gd name="T66" fmla="*/ 12 w 196"/>
              <a:gd name="T67" fmla="*/ 64 h 88"/>
              <a:gd name="T68" fmla="*/ 24 w 196"/>
              <a:gd name="T69" fmla="*/ 60 h 88"/>
              <a:gd name="T70" fmla="*/ 40 w 196"/>
              <a:gd name="T71" fmla="*/ 60 h 88"/>
              <a:gd name="T72" fmla="*/ 44 w 196"/>
              <a:gd name="T73" fmla="*/ 60 h 88"/>
              <a:gd name="T74" fmla="*/ 48 w 196"/>
              <a:gd name="T75" fmla="*/ 56 h 88"/>
              <a:gd name="T76" fmla="*/ 56 w 196"/>
              <a:gd name="T77" fmla="*/ 56 h 88"/>
              <a:gd name="T78" fmla="*/ 60 w 196"/>
              <a:gd name="T79" fmla="*/ 52 h 88"/>
              <a:gd name="T80" fmla="*/ 72 w 196"/>
              <a:gd name="T81" fmla="*/ 52 h 88"/>
              <a:gd name="T82" fmla="*/ 80 w 196"/>
              <a:gd name="T83" fmla="*/ 48 h 88"/>
              <a:gd name="T84" fmla="*/ 92 w 196"/>
              <a:gd name="T85" fmla="*/ 44 h 88"/>
              <a:gd name="T86" fmla="*/ 104 w 196"/>
              <a:gd name="T87" fmla="*/ 40 h 88"/>
              <a:gd name="T88" fmla="*/ 104 w 196"/>
              <a:gd name="T89" fmla="*/ 4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96" h="88">
                <a:moveTo>
                  <a:pt x="104" y="40"/>
                </a:moveTo>
                <a:lnTo>
                  <a:pt x="128" y="32"/>
                </a:lnTo>
                <a:lnTo>
                  <a:pt x="152" y="20"/>
                </a:lnTo>
                <a:lnTo>
                  <a:pt x="176" y="12"/>
                </a:lnTo>
                <a:lnTo>
                  <a:pt x="196" y="0"/>
                </a:lnTo>
                <a:lnTo>
                  <a:pt x="196" y="12"/>
                </a:lnTo>
                <a:lnTo>
                  <a:pt x="192" y="12"/>
                </a:lnTo>
                <a:lnTo>
                  <a:pt x="188" y="16"/>
                </a:lnTo>
                <a:lnTo>
                  <a:pt x="176" y="20"/>
                </a:lnTo>
                <a:lnTo>
                  <a:pt x="164" y="28"/>
                </a:lnTo>
                <a:lnTo>
                  <a:pt x="144" y="36"/>
                </a:lnTo>
                <a:lnTo>
                  <a:pt x="128" y="44"/>
                </a:lnTo>
                <a:lnTo>
                  <a:pt x="108" y="56"/>
                </a:lnTo>
                <a:lnTo>
                  <a:pt x="88" y="68"/>
                </a:lnTo>
                <a:lnTo>
                  <a:pt x="80" y="72"/>
                </a:lnTo>
                <a:lnTo>
                  <a:pt x="68" y="76"/>
                </a:lnTo>
                <a:lnTo>
                  <a:pt x="60" y="80"/>
                </a:lnTo>
                <a:lnTo>
                  <a:pt x="56" y="84"/>
                </a:lnTo>
                <a:lnTo>
                  <a:pt x="52" y="88"/>
                </a:lnTo>
                <a:lnTo>
                  <a:pt x="48" y="88"/>
                </a:lnTo>
                <a:lnTo>
                  <a:pt x="44" y="88"/>
                </a:lnTo>
                <a:lnTo>
                  <a:pt x="40" y="88"/>
                </a:lnTo>
                <a:lnTo>
                  <a:pt x="40" y="88"/>
                </a:lnTo>
                <a:lnTo>
                  <a:pt x="32" y="84"/>
                </a:lnTo>
                <a:lnTo>
                  <a:pt x="28" y="84"/>
                </a:lnTo>
                <a:lnTo>
                  <a:pt x="20" y="76"/>
                </a:lnTo>
                <a:lnTo>
                  <a:pt x="8" y="72"/>
                </a:lnTo>
                <a:lnTo>
                  <a:pt x="4" y="68"/>
                </a:lnTo>
                <a:lnTo>
                  <a:pt x="0" y="68"/>
                </a:lnTo>
                <a:lnTo>
                  <a:pt x="0" y="64"/>
                </a:lnTo>
                <a:lnTo>
                  <a:pt x="0" y="64"/>
                </a:lnTo>
                <a:lnTo>
                  <a:pt x="4" y="64"/>
                </a:lnTo>
                <a:lnTo>
                  <a:pt x="8" y="64"/>
                </a:lnTo>
                <a:lnTo>
                  <a:pt x="12" y="64"/>
                </a:lnTo>
                <a:lnTo>
                  <a:pt x="24" y="60"/>
                </a:lnTo>
                <a:lnTo>
                  <a:pt x="40" y="60"/>
                </a:lnTo>
                <a:lnTo>
                  <a:pt x="44" y="60"/>
                </a:lnTo>
                <a:lnTo>
                  <a:pt x="48" y="56"/>
                </a:lnTo>
                <a:lnTo>
                  <a:pt x="56" y="56"/>
                </a:lnTo>
                <a:lnTo>
                  <a:pt x="60" y="52"/>
                </a:lnTo>
                <a:lnTo>
                  <a:pt x="72" y="52"/>
                </a:lnTo>
                <a:lnTo>
                  <a:pt x="80" y="48"/>
                </a:lnTo>
                <a:lnTo>
                  <a:pt x="92" y="44"/>
                </a:lnTo>
                <a:lnTo>
                  <a:pt x="104" y="40"/>
                </a:lnTo>
                <a:lnTo>
                  <a:pt x="104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22">
            <a:extLst>
              <a:ext uri="{FF2B5EF4-FFF2-40B4-BE49-F238E27FC236}">
                <a16:creationId xmlns:a16="http://schemas.microsoft.com/office/drawing/2014/main" xmlns="" id="{A6347A22-9539-4C4D-B205-509D254CC877}"/>
              </a:ext>
            </a:extLst>
          </p:cNvPr>
          <p:cNvSpPr>
            <a:spLocks/>
          </p:cNvSpPr>
          <p:nvPr/>
        </p:nvSpPr>
        <p:spPr bwMode="auto">
          <a:xfrm>
            <a:off x="5667390" y="969882"/>
            <a:ext cx="299607" cy="2016140"/>
          </a:xfrm>
          <a:custGeom>
            <a:avLst/>
            <a:gdLst>
              <a:gd name="T0" fmla="*/ 0 w 88"/>
              <a:gd name="T1" fmla="*/ 16 h 404"/>
              <a:gd name="T2" fmla="*/ 0 w 88"/>
              <a:gd name="T3" fmla="*/ 8 h 404"/>
              <a:gd name="T4" fmla="*/ 12 w 88"/>
              <a:gd name="T5" fmla="*/ 0 h 404"/>
              <a:gd name="T6" fmla="*/ 36 w 88"/>
              <a:gd name="T7" fmla="*/ 0 h 404"/>
              <a:gd name="T8" fmla="*/ 60 w 88"/>
              <a:gd name="T9" fmla="*/ 12 h 404"/>
              <a:gd name="T10" fmla="*/ 72 w 88"/>
              <a:gd name="T11" fmla="*/ 16 h 404"/>
              <a:gd name="T12" fmla="*/ 84 w 88"/>
              <a:gd name="T13" fmla="*/ 24 h 404"/>
              <a:gd name="T14" fmla="*/ 88 w 88"/>
              <a:gd name="T15" fmla="*/ 28 h 404"/>
              <a:gd name="T16" fmla="*/ 88 w 88"/>
              <a:gd name="T17" fmla="*/ 36 h 404"/>
              <a:gd name="T18" fmla="*/ 84 w 88"/>
              <a:gd name="T19" fmla="*/ 56 h 404"/>
              <a:gd name="T20" fmla="*/ 84 w 88"/>
              <a:gd name="T21" fmla="*/ 80 h 404"/>
              <a:gd name="T22" fmla="*/ 80 w 88"/>
              <a:gd name="T23" fmla="*/ 104 h 404"/>
              <a:gd name="T24" fmla="*/ 80 w 88"/>
              <a:gd name="T25" fmla="*/ 140 h 404"/>
              <a:gd name="T26" fmla="*/ 80 w 88"/>
              <a:gd name="T27" fmla="*/ 192 h 404"/>
              <a:gd name="T28" fmla="*/ 76 w 88"/>
              <a:gd name="T29" fmla="*/ 248 h 404"/>
              <a:gd name="T30" fmla="*/ 76 w 88"/>
              <a:gd name="T31" fmla="*/ 296 h 404"/>
              <a:gd name="T32" fmla="*/ 76 w 88"/>
              <a:gd name="T33" fmla="*/ 336 h 404"/>
              <a:gd name="T34" fmla="*/ 72 w 88"/>
              <a:gd name="T35" fmla="*/ 364 h 404"/>
              <a:gd name="T36" fmla="*/ 68 w 88"/>
              <a:gd name="T37" fmla="*/ 384 h 404"/>
              <a:gd name="T38" fmla="*/ 56 w 88"/>
              <a:gd name="T39" fmla="*/ 400 h 404"/>
              <a:gd name="T40" fmla="*/ 52 w 88"/>
              <a:gd name="T41" fmla="*/ 404 h 404"/>
              <a:gd name="T42" fmla="*/ 40 w 88"/>
              <a:gd name="T43" fmla="*/ 396 h 404"/>
              <a:gd name="T44" fmla="*/ 28 w 88"/>
              <a:gd name="T45" fmla="*/ 380 h 404"/>
              <a:gd name="T46" fmla="*/ 20 w 88"/>
              <a:gd name="T47" fmla="*/ 356 h 404"/>
              <a:gd name="T48" fmla="*/ 24 w 88"/>
              <a:gd name="T49" fmla="*/ 332 h 404"/>
              <a:gd name="T50" fmla="*/ 24 w 88"/>
              <a:gd name="T51" fmla="*/ 312 h 404"/>
              <a:gd name="T52" fmla="*/ 28 w 88"/>
              <a:gd name="T53" fmla="*/ 284 h 404"/>
              <a:gd name="T54" fmla="*/ 28 w 88"/>
              <a:gd name="T55" fmla="*/ 248 h 404"/>
              <a:gd name="T56" fmla="*/ 28 w 88"/>
              <a:gd name="T57" fmla="*/ 204 h 404"/>
              <a:gd name="T58" fmla="*/ 28 w 88"/>
              <a:gd name="T59" fmla="*/ 160 h 404"/>
              <a:gd name="T60" fmla="*/ 28 w 88"/>
              <a:gd name="T61" fmla="*/ 120 h 404"/>
              <a:gd name="T62" fmla="*/ 28 w 88"/>
              <a:gd name="T63" fmla="*/ 92 h 404"/>
              <a:gd name="T64" fmla="*/ 24 w 88"/>
              <a:gd name="T65" fmla="*/ 68 h 404"/>
              <a:gd name="T66" fmla="*/ 16 w 88"/>
              <a:gd name="T67" fmla="*/ 40 h 404"/>
              <a:gd name="T68" fmla="*/ 4 w 88"/>
              <a:gd name="T69" fmla="*/ 24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8" h="404">
                <a:moveTo>
                  <a:pt x="4" y="24"/>
                </a:move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24" y="0"/>
                </a:lnTo>
                <a:lnTo>
                  <a:pt x="36" y="0"/>
                </a:lnTo>
                <a:lnTo>
                  <a:pt x="52" y="8"/>
                </a:lnTo>
                <a:lnTo>
                  <a:pt x="60" y="12"/>
                </a:lnTo>
                <a:lnTo>
                  <a:pt x="68" y="16"/>
                </a:lnTo>
                <a:lnTo>
                  <a:pt x="72" y="16"/>
                </a:lnTo>
                <a:lnTo>
                  <a:pt x="80" y="20"/>
                </a:lnTo>
                <a:lnTo>
                  <a:pt x="84" y="24"/>
                </a:lnTo>
                <a:lnTo>
                  <a:pt x="84" y="28"/>
                </a:lnTo>
                <a:lnTo>
                  <a:pt x="88" y="28"/>
                </a:lnTo>
                <a:lnTo>
                  <a:pt x="88" y="32"/>
                </a:lnTo>
                <a:lnTo>
                  <a:pt x="88" y="36"/>
                </a:lnTo>
                <a:lnTo>
                  <a:pt x="88" y="48"/>
                </a:lnTo>
                <a:lnTo>
                  <a:pt x="84" y="56"/>
                </a:lnTo>
                <a:lnTo>
                  <a:pt x="84" y="68"/>
                </a:lnTo>
                <a:lnTo>
                  <a:pt x="84" y="80"/>
                </a:lnTo>
                <a:lnTo>
                  <a:pt x="80" y="88"/>
                </a:lnTo>
                <a:lnTo>
                  <a:pt x="80" y="104"/>
                </a:lnTo>
                <a:lnTo>
                  <a:pt x="80" y="120"/>
                </a:lnTo>
                <a:lnTo>
                  <a:pt x="80" y="140"/>
                </a:lnTo>
                <a:lnTo>
                  <a:pt x="80" y="164"/>
                </a:lnTo>
                <a:lnTo>
                  <a:pt x="80" y="192"/>
                </a:lnTo>
                <a:lnTo>
                  <a:pt x="80" y="220"/>
                </a:lnTo>
                <a:lnTo>
                  <a:pt x="76" y="248"/>
                </a:lnTo>
                <a:lnTo>
                  <a:pt x="76" y="276"/>
                </a:lnTo>
                <a:lnTo>
                  <a:pt x="76" y="296"/>
                </a:lnTo>
                <a:lnTo>
                  <a:pt x="76" y="316"/>
                </a:lnTo>
                <a:lnTo>
                  <a:pt x="76" y="336"/>
                </a:lnTo>
                <a:lnTo>
                  <a:pt x="76" y="352"/>
                </a:lnTo>
                <a:lnTo>
                  <a:pt x="72" y="364"/>
                </a:lnTo>
                <a:lnTo>
                  <a:pt x="72" y="372"/>
                </a:lnTo>
                <a:lnTo>
                  <a:pt x="68" y="384"/>
                </a:lnTo>
                <a:lnTo>
                  <a:pt x="64" y="396"/>
                </a:lnTo>
                <a:lnTo>
                  <a:pt x="56" y="400"/>
                </a:lnTo>
                <a:lnTo>
                  <a:pt x="56" y="400"/>
                </a:lnTo>
                <a:lnTo>
                  <a:pt x="52" y="404"/>
                </a:lnTo>
                <a:lnTo>
                  <a:pt x="44" y="400"/>
                </a:lnTo>
                <a:lnTo>
                  <a:pt x="40" y="396"/>
                </a:lnTo>
                <a:lnTo>
                  <a:pt x="36" y="392"/>
                </a:lnTo>
                <a:lnTo>
                  <a:pt x="28" y="380"/>
                </a:lnTo>
                <a:lnTo>
                  <a:pt x="24" y="368"/>
                </a:lnTo>
                <a:lnTo>
                  <a:pt x="20" y="356"/>
                </a:lnTo>
                <a:lnTo>
                  <a:pt x="20" y="344"/>
                </a:lnTo>
                <a:lnTo>
                  <a:pt x="24" y="332"/>
                </a:lnTo>
                <a:lnTo>
                  <a:pt x="24" y="324"/>
                </a:lnTo>
                <a:lnTo>
                  <a:pt x="24" y="312"/>
                </a:lnTo>
                <a:lnTo>
                  <a:pt x="24" y="300"/>
                </a:lnTo>
                <a:lnTo>
                  <a:pt x="28" y="284"/>
                </a:lnTo>
                <a:lnTo>
                  <a:pt x="28" y="268"/>
                </a:lnTo>
                <a:lnTo>
                  <a:pt x="28" y="248"/>
                </a:lnTo>
                <a:lnTo>
                  <a:pt x="28" y="228"/>
                </a:lnTo>
                <a:lnTo>
                  <a:pt x="28" y="204"/>
                </a:lnTo>
                <a:lnTo>
                  <a:pt x="28" y="180"/>
                </a:lnTo>
                <a:lnTo>
                  <a:pt x="28" y="160"/>
                </a:lnTo>
                <a:lnTo>
                  <a:pt x="28" y="140"/>
                </a:lnTo>
                <a:lnTo>
                  <a:pt x="28" y="120"/>
                </a:lnTo>
                <a:lnTo>
                  <a:pt x="28" y="104"/>
                </a:lnTo>
                <a:lnTo>
                  <a:pt x="28" y="92"/>
                </a:lnTo>
                <a:lnTo>
                  <a:pt x="28" y="80"/>
                </a:lnTo>
                <a:lnTo>
                  <a:pt x="24" y="68"/>
                </a:lnTo>
                <a:lnTo>
                  <a:pt x="24" y="52"/>
                </a:lnTo>
                <a:lnTo>
                  <a:pt x="16" y="40"/>
                </a:lnTo>
                <a:lnTo>
                  <a:pt x="12" y="28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95" name="Freeform 24">
            <a:extLst>
              <a:ext uri="{FF2B5EF4-FFF2-40B4-BE49-F238E27FC236}">
                <a16:creationId xmlns:a16="http://schemas.microsoft.com/office/drawing/2014/main" xmlns="" id="{35E2F395-2DB6-438E-AE0C-E0ACAE406F26}"/>
              </a:ext>
            </a:extLst>
          </p:cNvPr>
          <p:cNvSpPr>
            <a:spLocks/>
          </p:cNvSpPr>
          <p:nvPr/>
        </p:nvSpPr>
        <p:spPr bwMode="auto">
          <a:xfrm>
            <a:off x="6293841" y="1349155"/>
            <a:ext cx="708162" cy="558930"/>
          </a:xfrm>
          <a:custGeom>
            <a:avLst/>
            <a:gdLst>
              <a:gd name="T0" fmla="*/ 152 w 208"/>
              <a:gd name="T1" fmla="*/ 72 h 112"/>
              <a:gd name="T2" fmla="*/ 124 w 208"/>
              <a:gd name="T3" fmla="*/ 80 h 112"/>
              <a:gd name="T4" fmla="*/ 100 w 208"/>
              <a:gd name="T5" fmla="*/ 88 h 112"/>
              <a:gd name="T6" fmla="*/ 72 w 208"/>
              <a:gd name="T7" fmla="*/ 96 h 112"/>
              <a:gd name="T8" fmla="*/ 48 w 208"/>
              <a:gd name="T9" fmla="*/ 104 h 112"/>
              <a:gd name="T10" fmla="*/ 40 w 208"/>
              <a:gd name="T11" fmla="*/ 108 h 112"/>
              <a:gd name="T12" fmla="*/ 28 w 208"/>
              <a:gd name="T13" fmla="*/ 108 h 112"/>
              <a:gd name="T14" fmla="*/ 20 w 208"/>
              <a:gd name="T15" fmla="*/ 112 h 112"/>
              <a:gd name="T16" fmla="*/ 12 w 208"/>
              <a:gd name="T17" fmla="*/ 112 h 112"/>
              <a:gd name="T18" fmla="*/ 8 w 208"/>
              <a:gd name="T19" fmla="*/ 112 h 112"/>
              <a:gd name="T20" fmla="*/ 4 w 208"/>
              <a:gd name="T21" fmla="*/ 112 h 112"/>
              <a:gd name="T22" fmla="*/ 0 w 208"/>
              <a:gd name="T23" fmla="*/ 108 h 112"/>
              <a:gd name="T24" fmla="*/ 0 w 208"/>
              <a:gd name="T25" fmla="*/ 108 h 112"/>
              <a:gd name="T26" fmla="*/ 0 w 208"/>
              <a:gd name="T27" fmla="*/ 104 h 112"/>
              <a:gd name="T28" fmla="*/ 0 w 208"/>
              <a:gd name="T29" fmla="*/ 100 h 112"/>
              <a:gd name="T30" fmla="*/ 4 w 208"/>
              <a:gd name="T31" fmla="*/ 100 h 112"/>
              <a:gd name="T32" fmla="*/ 12 w 208"/>
              <a:gd name="T33" fmla="*/ 96 h 112"/>
              <a:gd name="T34" fmla="*/ 16 w 208"/>
              <a:gd name="T35" fmla="*/ 92 h 112"/>
              <a:gd name="T36" fmla="*/ 28 w 208"/>
              <a:gd name="T37" fmla="*/ 88 h 112"/>
              <a:gd name="T38" fmla="*/ 36 w 208"/>
              <a:gd name="T39" fmla="*/ 80 h 112"/>
              <a:gd name="T40" fmla="*/ 48 w 208"/>
              <a:gd name="T41" fmla="*/ 76 h 112"/>
              <a:gd name="T42" fmla="*/ 64 w 208"/>
              <a:gd name="T43" fmla="*/ 72 h 112"/>
              <a:gd name="T44" fmla="*/ 72 w 208"/>
              <a:gd name="T45" fmla="*/ 64 h 112"/>
              <a:gd name="T46" fmla="*/ 84 w 208"/>
              <a:gd name="T47" fmla="*/ 60 h 112"/>
              <a:gd name="T48" fmla="*/ 92 w 208"/>
              <a:gd name="T49" fmla="*/ 56 h 112"/>
              <a:gd name="T50" fmla="*/ 100 w 208"/>
              <a:gd name="T51" fmla="*/ 52 h 112"/>
              <a:gd name="T52" fmla="*/ 108 w 208"/>
              <a:gd name="T53" fmla="*/ 48 h 112"/>
              <a:gd name="T54" fmla="*/ 112 w 208"/>
              <a:gd name="T55" fmla="*/ 44 h 112"/>
              <a:gd name="T56" fmla="*/ 116 w 208"/>
              <a:gd name="T57" fmla="*/ 40 h 112"/>
              <a:gd name="T58" fmla="*/ 124 w 208"/>
              <a:gd name="T59" fmla="*/ 32 h 112"/>
              <a:gd name="T60" fmla="*/ 128 w 208"/>
              <a:gd name="T61" fmla="*/ 28 h 112"/>
              <a:gd name="T62" fmla="*/ 132 w 208"/>
              <a:gd name="T63" fmla="*/ 20 h 112"/>
              <a:gd name="T64" fmla="*/ 132 w 208"/>
              <a:gd name="T65" fmla="*/ 12 h 112"/>
              <a:gd name="T66" fmla="*/ 132 w 208"/>
              <a:gd name="T67" fmla="*/ 4 h 112"/>
              <a:gd name="T68" fmla="*/ 136 w 208"/>
              <a:gd name="T69" fmla="*/ 0 h 112"/>
              <a:gd name="T70" fmla="*/ 140 w 208"/>
              <a:gd name="T71" fmla="*/ 0 h 112"/>
              <a:gd name="T72" fmla="*/ 148 w 208"/>
              <a:gd name="T73" fmla="*/ 0 h 112"/>
              <a:gd name="T74" fmla="*/ 156 w 208"/>
              <a:gd name="T75" fmla="*/ 0 h 112"/>
              <a:gd name="T76" fmla="*/ 168 w 208"/>
              <a:gd name="T77" fmla="*/ 0 h 112"/>
              <a:gd name="T78" fmla="*/ 176 w 208"/>
              <a:gd name="T79" fmla="*/ 8 h 112"/>
              <a:gd name="T80" fmla="*/ 188 w 208"/>
              <a:gd name="T81" fmla="*/ 12 h 112"/>
              <a:gd name="T82" fmla="*/ 196 w 208"/>
              <a:gd name="T83" fmla="*/ 20 h 112"/>
              <a:gd name="T84" fmla="*/ 204 w 208"/>
              <a:gd name="T85" fmla="*/ 28 h 112"/>
              <a:gd name="T86" fmla="*/ 208 w 208"/>
              <a:gd name="T87" fmla="*/ 32 h 112"/>
              <a:gd name="T88" fmla="*/ 208 w 208"/>
              <a:gd name="T89" fmla="*/ 40 h 112"/>
              <a:gd name="T90" fmla="*/ 208 w 208"/>
              <a:gd name="T91" fmla="*/ 40 h 112"/>
              <a:gd name="T92" fmla="*/ 204 w 208"/>
              <a:gd name="T93" fmla="*/ 44 h 112"/>
              <a:gd name="T94" fmla="*/ 200 w 208"/>
              <a:gd name="T95" fmla="*/ 48 h 112"/>
              <a:gd name="T96" fmla="*/ 192 w 208"/>
              <a:gd name="T97" fmla="*/ 52 h 112"/>
              <a:gd name="T98" fmla="*/ 184 w 208"/>
              <a:gd name="T99" fmla="*/ 56 h 112"/>
              <a:gd name="T100" fmla="*/ 176 w 208"/>
              <a:gd name="T101" fmla="*/ 60 h 112"/>
              <a:gd name="T102" fmla="*/ 164 w 208"/>
              <a:gd name="T103" fmla="*/ 64 h 112"/>
              <a:gd name="T104" fmla="*/ 152 w 208"/>
              <a:gd name="T105" fmla="*/ 72 h 112"/>
              <a:gd name="T106" fmla="*/ 152 w 208"/>
              <a:gd name="T107" fmla="*/ 7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08" h="112">
                <a:moveTo>
                  <a:pt x="152" y="72"/>
                </a:moveTo>
                <a:lnTo>
                  <a:pt x="124" y="80"/>
                </a:lnTo>
                <a:lnTo>
                  <a:pt x="100" y="88"/>
                </a:lnTo>
                <a:lnTo>
                  <a:pt x="72" y="96"/>
                </a:lnTo>
                <a:lnTo>
                  <a:pt x="48" y="104"/>
                </a:lnTo>
                <a:lnTo>
                  <a:pt x="40" y="108"/>
                </a:lnTo>
                <a:lnTo>
                  <a:pt x="28" y="108"/>
                </a:lnTo>
                <a:lnTo>
                  <a:pt x="20" y="112"/>
                </a:lnTo>
                <a:lnTo>
                  <a:pt x="12" y="112"/>
                </a:lnTo>
                <a:lnTo>
                  <a:pt x="8" y="112"/>
                </a:lnTo>
                <a:lnTo>
                  <a:pt x="4" y="112"/>
                </a:lnTo>
                <a:lnTo>
                  <a:pt x="0" y="108"/>
                </a:lnTo>
                <a:lnTo>
                  <a:pt x="0" y="108"/>
                </a:lnTo>
                <a:lnTo>
                  <a:pt x="0" y="104"/>
                </a:lnTo>
                <a:lnTo>
                  <a:pt x="0" y="100"/>
                </a:lnTo>
                <a:lnTo>
                  <a:pt x="4" y="100"/>
                </a:lnTo>
                <a:lnTo>
                  <a:pt x="12" y="96"/>
                </a:lnTo>
                <a:lnTo>
                  <a:pt x="16" y="92"/>
                </a:lnTo>
                <a:lnTo>
                  <a:pt x="28" y="88"/>
                </a:lnTo>
                <a:lnTo>
                  <a:pt x="36" y="80"/>
                </a:lnTo>
                <a:lnTo>
                  <a:pt x="48" y="76"/>
                </a:lnTo>
                <a:lnTo>
                  <a:pt x="64" y="72"/>
                </a:lnTo>
                <a:lnTo>
                  <a:pt x="72" y="64"/>
                </a:lnTo>
                <a:lnTo>
                  <a:pt x="84" y="60"/>
                </a:lnTo>
                <a:lnTo>
                  <a:pt x="92" y="56"/>
                </a:lnTo>
                <a:lnTo>
                  <a:pt x="100" y="52"/>
                </a:lnTo>
                <a:lnTo>
                  <a:pt x="108" y="48"/>
                </a:lnTo>
                <a:lnTo>
                  <a:pt x="112" y="44"/>
                </a:lnTo>
                <a:lnTo>
                  <a:pt x="116" y="40"/>
                </a:lnTo>
                <a:lnTo>
                  <a:pt x="124" y="32"/>
                </a:lnTo>
                <a:lnTo>
                  <a:pt x="128" y="28"/>
                </a:lnTo>
                <a:lnTo>
                  <a:pt x="132" y="20"/>
                </a:lnTo>
                <a:lnTo>
                  <a:pt x="132" y="12"/>
                </a:lnTo>
                <a:lnTo>
                  <a:pt x="132" y="4"/>
                </a:lnTo>
                <a:lnTo>
                  <a:pt x="136" y="0"/>
                </a:lnTo>
                <a:lnTo>
                  <a:pt x="140" y="0"/>
                </a:lnTo>
                <a:lnTo>
                  <a:pt x="148" y="0"/>
                </a:lnTo>
                <a:lnTo>
                  <a:pt x="156" y="0"/>
                </a:lnTo>
                <a:lnTo>
                  <a:pt x="168" y="0"/>
                </a:lnTo>
                <a:lnTo>
                  <a:pt x="176" y="8"/>
                </a:lnTo>
                <a:lnTo>
                  <a:pt x="188" y="12"/>
                </a:lnTo>
                <a:lnTo>
                  <a:pt x="196" y="20"/>
                </a:lnTo>
                <a:lnTo>
                  <a:pt x="204" y="28"/>
                </a:lnTo>
                <a:lnTo>
                  <a:pt x="208" y="32"/>
                </a:lnTo>
                <a:lnTo>
                  <a:pt x="208" y="40"/>
                </a:lnTo>
                <a:lnTo>
                  <a:pt x="208" y="40"/>
                </a:lnTo>
                <a:lnTo>
                  <a:pt x="204" y="44"/>
                </a:lnTo>
                <a:lnTo>
                  <a:pt x="200" y="48"/>
                </a:lnTo>
                <a:lnTo>
                  <a:pt x="192" y="52"/>
                </a:lnTo>
                <a:lnTo>
                  <a:pt x="184" y="56"/>
                </a:lnTo>
                <a:lnTo>
                  <a:pt x="176" y="60"/>
                </a:lnTo>
                <a:lnTo>
                  <a:pt x="164" y="64"/>
                </a:lnTo>
                <a:lnTo>
                  <a:pt x="152" y="72"/>
                </a:lnTo>
                <a:lnTo>
                  <a:pt x="152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26">
            <a:extLst>
              <a:ext uri="{FF2B5EF4-FFF2-40B4-BE49-F238E27FC236}">
                <a16:creationId xmlns:a16="http://schemas.microsoft.com/office/drawing/2014/main" xmlns="" id="{FC3524D9-D22F-44C7-8028-370DB6B05063}"/>
              </a:ext>
            </a:extLst>
          </p:cNvPr>
          <p:cNvSpPr>
            <a:spLocks/>
          </p:cNvSpPr>
          <p:nvPr/>
        </p:nvSpPr>
        <p:spPr bwMode="auto">
          <a:xfrm>
            <a:off x="9500994" y="530723"/>
            <a:ext cx="463029" cy="419197"/>
          </a:xfrm>
          <a:custGeom>
            <a:avLst/>
            <a:gdLst>
              <a:gd name="T0" fmla="*/ 0 w 136"/>
              <a:gd name="T1" fmla="*/ 8 h 84"/>
              <a:gd name="T2" fmla="*/ 4 w 136"/>
              <a:gd name="T3" fmla="*/ 4 h 84"/>
              <a:gd name="T4" fmla="*/ 8 w 136"/>
              <a:gd name="T5" fmla="*/ 4 h 84"/>
              <a:gd name="T6" fmla="*/ 16 w 136"/>
              <a:gd name="T7" fmla="*/ 0 h 84"/>
              <a:gd name="T8" fmla="*/ 28 w 136"/>
              <a:gd name="T9" fmla="*/ 0 h 84"/>
              <a:gd name="T10" fmla="*/ 40 w 136"/>
              <a:gd name="T11" fmla="*/ 0 h 84"/>
              <a:gd name="T12" fmla="*/ 52 w 136"/>
              <a:gd name="T13" fmla="*/ 0 h 84"/>
              <a:gd name="T14" fmla="*/ 64 w 136"/>
              <a:gd name="T15" fmla="*/ 0 h 84"/>
              <a:gd name="T16" fmla="*/ 76 w 136"/>
              <a:gd name="T17" fmla="*/ 4 h 84"/>
              <a:gd name="T18" fmla="*/ 84 w 136"/>
              <a:gd name="T19" fmla="*/ 4 h 84"/>
              <a:gd name="T20" fmla="*/ 96 w 136"/>
              <a:gd name="T21" fmla="*/ 8 h 84"/>
              <a:gd name="T22" fmla="*/ 104 w 136"/>
              <a:gd name="T23" fmla="*/ 16 h 84"/>
              <a:gd name="T24" fmla="*/ 116 w 136"/>
              <a:gd name="T25" fmla="*/ 24 h 84"/>
              <a:gd name="T26" fmla="*/ 124 w 136"/>
              <a:gd name="T27" fmla="*/ 32 h 84"/>
              <a:gd name="T28" fmla="*/ 132 w 136"/>
              <a:gd name="T29" fmla="*/ 40 h 84"/>
              <a:gd name="T30" fmla="*/ 136 w 136"/>
              <a:gd name="T31" fmla="*/ 48 h 84"/>
              <a:gd name="T32" fmla="*/ 136 w 136"/>
              <a:gd name="T33" fmla="*/ 56 h 84"/>
              <a:gd name="T34" fmla="*/ 136 w 136"/>
              <a:gd name="T35" fmla="*/ 60 h 84"/>
              <a:gd name="T36" fmla="*/ 136 w 136"/>
              <a:gd name="T37" fmla="*/ 68 h 84"/>
              <a:gd name="T38" fmla="*/ 132 w 136"/>
              <a:gd name="T39" fmla="*/ 72 h 84"/>
              <a:gd name="T40" fmla="*/ 128 w 136"/>
              <a:gd name="T41" fmla="*/ 80 h 84"/>
              <a:gd name="T42" fmla="*/ 120 w 136"/>
              <a:gd name="T43" fmla="*/ 84 h 84"/>
              <a:gd name="T44" fmla="*/ 116 w 136"/>
              <a:gd name="T45" fmla="*/ 84 h 84"/>
              <a:gd name="T46" fmla="*/ 108 w 136"/>
              <a:gd name="T47" fmla="*/ 84 h 84"/>
              <a:gd name="T48" fmla="*/ 100 w 136"/>
              <a:gd name="T49" fmla="*/ 84 h 84"/>
              <a:gd name="T50" fmla="*/ 92 w 136"/>
              <a:gd name="T51" fmla="*/ 80 h 84"/>
              <a:gd name="T52" fmla="*/ 76 w 136"/>
              <a:gd name="T53" fmla="*/ 72 h 84"/>
              <a:gd name="T54" fmla="*/ 68 w 136"/>
              <a:gd name="T55" fmla="*/ 68 h 84"/>
              <a:gd name="T56" fmla="*/ 60 w 136"/>
              <a:gd name="T57" fmla="*/ 64 h 84"/>
              <a:gd name="T58" fmla="*/ 52 w 136"/>
              <a:gd name="T59" fmla="*/ 56 h 84"/>
              <a:gd name="T60" fmla="*/ 44 w 136"/>
              <a:gd name="T61" fmla="*/ 48 h 84"/>
              <a:gd name="T62" fmla="*/ 32 w 136"/>
              <a:gd name="T63" fmla="*/ 40 h 84"/>
              <a:gd name="T64" fmla="*/ 24 w 136"/>
              <a:gd name="T65" fmla="*/ 32 h 84"/>
              <a:gd name="T66" fmla="*/ 20 w 136"/>
              <a:gd name="T67" fmla="*/ 28 h 84"/>
              <a:gd name="T68" fmla="*/ 12 w 136"/>
              <a:gd name="T69" fmla="*/ 20 h 84"/>
              <a:gd name="T70" fmla="*/ 8 w 136"/>
              <a:gd name="T71" fmla="*/ 16 h 84"/>
              <a:gd name="T72" fmla="*/ 4 w 136"/>
              <a:gd name="T73" fmla="*/ 12 h 84"/>
              <a:gd name="T74" fmla="*/ 4 w 136"/>
              <a:gd name="T75" fmla="*/ 8 h 84"/>
              <a:gd name="T76" fmla="*/ 0 w 136"/>
              <a:gd name="T77" fmla="*/ 8 h 84"/>
              <a:gd name="T78" fmla="*/ 0 w 136"/>
              <a:gd name="T79" fmla="*/ 8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6" h="84">
                <a:moveTo>
                  <a:pt x="0" y="8"/>
                </a:move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8" y="0"/>
                </a:lnTo>
                <a:lnTo>
                  <a:pt x="40" y="0"/>
                </a:lnTo>
                <a:lnTo>
                  <a:pt x="52" y="0"/>
                </a:lnTo>
                <a:lnTo>
                  <a:pt x="64" y="0"/>
                </a:lnTo>
                <a:lnTo>
                  <a:pt x="76" y="4"/>
                </a:lnTo>
                <a:lnTo>
                  <a:pt x="84" y="4"/>
                </a:lnTo>
                <a:lnTo>
                  <a:pt x="96" y="8"/>
                </a:lnTo>
                <a:lnTo>
                  <a:pt x="104" y="16"/>
                </a:lnTo>
                <a:lnTo>
                  <a:pt x="116" y="24"/>
                </a:lnTo>
                <a:lnTo>
                  <a:pt x="124" y="32"/>
                </a:lnTo>
                <a:lnTo>
                  <a:pt x="132" y="40"/>
                </a:lnTo>
                <a:lnTo>
                  <a:pt x="136" y="48"/>
                </a:lnTo>
                <a:lnTo>
                  <a:pt x="136" y="56"/>
                </a:lnTo>
                <a:lnTo>
                  <a:pt x="136" y="60"/>
                </a:lnTo>
                <a:lnTo>
                  <a:pt x="136" y="68"/>
                </a:lnTo>
                <a:lnTo>
                  <a:pt x="132" y="72"/>
                </a:lnTo>
                <a:lnTo>
                  <a:pt x="128" y="80"/>
                </a:lnTo>
                <a:lnTo>
                  <a:pt x="120" y="84"/>
                </a:lnTo>
                <a:lnTo>
                  <a:pt x="116" y="84"/>
                </a:lnTo>
                <a:lnTo>
                  <a:pt x="108" y="84"/>
                </a:lnTo>
                <a:lnTo>
                  <a:pt x="100" y="84"/>
                </a:lnTo>
                <a:lnTo>
                  <a:pt x="92" y="80"/>
                </a:lnTo>
                <a:lnTo>
                  <a:pt x="76" y="72"/>
                </a:lnTo>
                <a:lnTo>
                  <a:pt x="68" y="68"/>
                </a:lnTo>
                <a:lnTo>
                  <a:pt x="60" y="64"/>
                </a:lnTo>
                <a:lnTo>
                  <a:pt x="52" y="56"/>
                </a:lnTo>
                <a:lnTo>
                  <a:pt x="44" y="48"/>
                </a:lnTo>
                <a:lnTo>
                  <a:pt x="32" y="40"/>
                </a:lnTo>
                <a:lnTo>
                  <a:pt x="24" y="32"/>
                </a:lnTo>
                <a:lnTo>
                  <a:pt x="20" y="28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4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27">
            <a:extLst>
              <a:ext uri="{FF2B5EF4-FFF2-40B4-BE49-F238E27FC236}">
                <a16:creationId xmlns:a16="http://schemas.microsoft.com/office/drawing/2014/main" xmlns="" id="{578BC1F9-8F77-45C6-8F6A-8FDB55DA49AC}"/>
              </a:ext>
            </a:extLst>
          </p:cNvPr>
          <p:cNvSpPr>
            <a:spLocks/>
          </p:cNvSpPr>
          <p:nvPr/>
        </p:nvSpPr>
        <p:spPr bwMode="auto">
          <a:xfrm>
            <a:off x="8602174" y="909996"/>
            <a:ext cx="2219814" cy="459121"/>
          </a:xfrm>
          <a:custGeom>
            <a:avLst/>
            <a:gdLst>
              <a:gd name="T0" fmla="*/ 212 w 652"/>
              <a:gd name="T1" fmla="*/ 76 h 92"/>
              <a:gd name="T2" fmla="*/ 176 w 652"/>
              <a:gd name="T3" fmla="*/ 80 h 92"/>
              <a:gd name="T4" fmla="*/ 148 w 652"/>
              <a:gd name="T5" fmla="*/ 84 h 92"/>
              <a:gd name="T6" fmla="*/ 124 w 652"/>
              <a:gd name="T7" fmla="*/ 88 h 92"/>
              <a:gd name="T8" fmla="*/ 104 w 652"/>
              <a:gd name="T9" fmla="*/ 88 h 92"/>
              <a:gd name="T10" fmla="*/ 88 w 652"/>
              <a:gd name="T11" fmla="*/ 92 h 92"/>
              <a:gd name="T12" fmla="*/ 76 w 652"/>
              <a:gd name="T13" fmla="*/ 92 h 92"/>
              <a:gd name="T14" fmla="*/ 68 w 652"/>
              <a:gd name="T15" fmla="*/ 92 h 92"/>
              <a:gd name="T16" fmla="*/ 60 w 652"/>
              <a:gd name="T17" fmla="*/ 92 h 92"/>
              <a:gd name="T18" fmla="*/ 36 w 652"/>
              <a:gd name="T19" fmla="*/ 84 h 92"/>
              <a:gd name="T20" fmla="*/ 12 w 652"/>
              <a:gd name="T21" fmla="*/ 76 h 92"/>
              <a:gd name="T22" fmla="*/ 0 w 652"/>
              <a:gd name="T23" fmla="*/ 68 h 92"/>
              <a:gd name="T24" fmla="*/ 12 w 652"/>
              <a:gd name="T25" fmla="*/ 60 h 92"/>
              <a:gd name="T26" fmla="*/ 44 w 652"/>
              <a:gd name="T27" fmla="*/ 56 h 92"/>
              <a:gd name="T28" fmla="*/ 80 w 652"/>
              <a:gd name="T29" fmla="*/ 52 h 92"/>
              <a:gd name="T30" fmla="*/ 128 w 652"/>
              <a:gd name="T31" fmla="*/ 48 h 92"/>
              <a:gd name="T32" fmla="*/ 176 w 652"/>
              <a:gd name="T33" fmla="*/ 44 h 92"/>
              <a:gd name="T34" fmla="*/ 232 w 652"/>
              <a:gd name="T35" fmla="*/ 36 h 92"/>
              <a:gd name="T36" fmla="*/ 292 w 652"/>
              <a:gd name="T37" fmla="*/ 32 h 92"/>
              <a:gd name="T38" fmla="*/ 360 w 652"/>
              <a:gd name="T39" fmla="*/ 24 h 92"/>
              <a:gd name="T40" fmla="*/ 428 w 652"/>
              <a:gd name="T41" fmla="*/ 16 h 92"/>
              <a:gd name="T42" fmla="*/ 484 w 652"/>
              <a:gd name="T43" fmla="*/ 8 h 92"/>
              <a:gd name="T44" fmla="*/ 528 w 652"/>
              <a:gd name="T45" fmla="*/ 4 h 92"/>
              <a:gd name="T46" fmla="*/ 560 w 652"/>
              <a:gd name="T47" fmla="*/ 0 h 92"/>
              <a:gd name="T48" fmla="*/ 592 w 652"/>
              <a:gd name="T49" fmla="*/ 0 h 92"/>
              <a:gd name="T50" fmla="*/ 624 w 652"/>
              <a:gd name="T51" fmla="*/ 8 h 92"/>
              <a:gd name="T52" fmla="*/ 644 w 652"/>
              <a:gd name="T53" fmla="*/ 24 h 92"/>
              <a:gd name="T54" fmla="*/ 652 w 652"/>
              <a:gd name="T55" fmla="*/ 36 h 92"/>
              <a:gd name="T56" fmla="*/ 652 w 652"/>
              <a:gd name="T57" fmla="*/ 44 h 92"/>
              <a:gd name="T58" fmla="*/ 640 w 652"/>
              <a:gd name="T59" fmla="*/ 48 h 92"/>
              <a:gd name="T60" fmla="*/ 624 w 652"/>
              <a:gd name="T61" fmla="*/ 52 h 92"/>
              <a:gd name="T62" fmla="*/ 596 w 652"/>
              <a:gd name="T63" fmla="*/ 52 h 92"/>
              <a:gd name="T64" fmla="*/ 544 w 652"/>
              <a:gd name="T65" fmla="*/ 48 h 92"/>
              <a:gd name="T66" fmla="*/ 480 w 652"/>
              <a:gd name="T67" fmla="*/ 52 h 92"/>
              <a:gd name="T68" fmla="*/ 428 w 652"/>
              <a:gd name="T69" fmla="*/ 52 h 92"/>
              <a:gd name="T70" fmla="*/ 388 w 652"/>
              <a:gd name="T71" fmla="*/ 56 h 92"/>
              <a:gd name="T72" fmla="*/ 332 w 652"/>
              <a:gd name="T73" fmla="*/ 64 h 92"/>
              <a:gd name="T74" fmla="*/ 268 w 652"/>
              <a:gd name="T75" fmla="*/ 72 h 92"/>
              <a:gd name="T76" fmla="*/ 232 w 652"/>
              <a:gd name="T77" fmla="*/ 7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52" h="92">
                <a:moveTo>
                  <a:pt x="232" y="76"/>
                </a:moveTo>
                <a:lnTo>
                  <a:pt x="212" y="76"/>
                </a:lnTo>
                <a:lnTo>
                  <a:pt x="196" y="80"/>
                </a:lnTo>
                <a:lnTo>
                  <a:pt x="176" y="80"/>
                </a:lnTo>
                <a:lnTo>
                  <a:pt x="164" y="84"/>
                </a:lnTo>
                <a:lnTo>
                  <a:pt x="148" y="84"/>
                </a:lnTo>
                <a:lnTo>
                  <a:pt x="136" y="84"/>
                </a:lnTo>
                <a:lnTo>
                  <a:pt x="124" y="88"/>
                </a:lnTo>
                <a:lnTo>
                  <a:pt x="112" y="88"/>
                </a:lnTo>
                <a:lnTo>
                  <a:pt x="104" y="88"/>
                </a:lnTo>
                <a:lnTo>
                  <a:pt x="96" y="88"/>
                </a:lnTo>
                <a:lnTo>
                  <a:pt x="88" y="92"/>
                </a:lnTo>
                <a:lnTo>
                  <a:pt x="80" y="92"/>
                </a:lnTo>
                <a:lnTo>
                  <a:pt x="76" y="92"/>
                </a:lnTo>
                <a:lnTo>
                  <a:pt x="72" y="92"/>
                </a:lnTo>
                <a:lnTo>
                  <a:pt x="68" y="92"/>
                </a:lnTo>
                <a:lnTo>
                  <a:pt x="68" y="92"/>
                </a:lnTo>
                <a:lnTo>
                  <a:pt x="60" y="92"/>
                </a:lnTo>
                <a:lnTo>
                  <a:pt x="48" y="88"/>
                </a:lnTo>
                <a:lnTo>
                  <a:pt x="36" y="84"/>
                </a:lnTo>
                <a:lnTo>
                  <a:pt x="24" y="80"/>
                </a:lnTo>
                <a:lnTo>
                  <a:pt x="12" y="76"/>
                </a:lnTo>
                <a:lnTo>
                  <a:pt x="4" y="72"/>
                </a:lnTo>
                <a:lnTo>
                  <a:pt x="0" y="68"/>
                </a:lnTo>
                <a:lnTo>
                  <a:pt x="0" y="60"/>
                </a:lnTo>
                <a:lnTo>
                  <a:pt x="12" y="60"/>
                </a:lnTo>
                <a:lnTo>
                  <a:pt x="28" y="60"/>
                </a:lnTo>
                <a:lnTo>
                  <a:pt x="44" y="56"/>
                </a:lnTo>
                <a:lnTo>
                  <a:pt x="60" y="56"/>
                </a:lnTo>
                <a:lnTo>
                  <a:pt x="80" y="52"/>
                </a:lnTo>
                <a:lnTo>
                  <a:pt x="104" y="52"/>
                </a:lnTo>
                <a:lnTo>
                  <a:pt x="128" y="48"/>
                </a:lnTo>
                <a:lnTo>
                  <a:pt x="152" y="44"/>
                </a:lnTo>
                <a:lnTo>
                  <a:pt x="176" y="44"/>
                </a:lnTo>
                <a:lnTo>
                  <a:pt x="204" y="40"/>
                </a:lnTo>
                <a:lnTo>
                  <a:pt x="232" y="36"/>
                </a:lnTo>
                <a:lnTo>
                  <a:pt x="260" y="32"/>
                </a:lnTo>
                <a:lnTo>
                  <a:pt x="292" y="32"/>
                </a:lnTo>
                <a:lnTo>
                  <a:pt x="324" y="28"/>
                </a:lnTo>
                <a:lnTo>
                  <a:pt x="360" y="24"/>
                </a:lnTo>
                <a:lnTo>
                  <a:pt x="396" y="20"/>
                </a:lnTo>
                <a:lnTo>
                  <a:pt x="428" y="16"/>
                </a:lnTo>
                <a:lnTo>
                  <a:pt x="460" y="12"/>
                </a:lnTo>
                <a:lnTo>
                  <a:pt x="484" y="8"/>
                </a:lnTo>
                <a:lnTo>
                  <a:pt x="508" y="4"/>
                </a:lnTo>
                <a:lnTo>
                  <a:pt x="528" y="4"/>
                </a:lnTo>
                <a:lnTo>
                  <a:pt x="548" y="0"/>
                </a:lnTo>
                <a:lnTo>
                  <a:pt x="560" y="0"/>
                </a:lnTo>
                <a:lnTo>
                  <a:pt x="572" y="0"/>
                </a:lnTo>
                <a:lnTo>
                  <a:pt x="592" y="0"/>
                </a:lnTo>
                <a:lnTo>
                  <a:pt x="608" y="4"/>
                </a:lnTo>
                <a:lnTo>
                  <a:pt x="624" y="8"/>
                </a:lnTo>
                <a:lnTo>
                  <a:pt x="636" y="16"/>
                </a:lnTo>
                <a:lnTo>
                  <a:pt x="644" y="24"/>
                </a:lnTo>
                <a:lnTo>
                  <a:pt x="648" y="32"/>
                </a:lnTo>
                <a:lnTo>
                  <a:pt x="652" y="36"/>
                </a:lnTo>
                <a:lnTo>
                  <a:pt x="652" y="44"/>
                </a:lnTo>
                <a:lnTo>
                  <a:pt x="652" y="44"/>
                </a:lnTo>
                <a:lnTo>
                  <a:pt x="648" y="48"/>
                </a:lnTo>
                <a:lnTo>
                  <a:pt x="640" y="48"/>
                </a:lnTo>
                <a:lnTo>
                  <a:pt x="632" y="48"/>
                </a:lnTo>
                <a:lnTo>
                  <a:pt x="624" y="52"/>
                </a:lnTo>
                <a:lnTo>
                  <a:pt x="608" y="52"/>
                </a:lnTo>
                <a:lnTo>
                  <a:pt x="596" y="52"/>
                </a:lnTo>
                <a:lnTo>
                  <a:pt x="580" y="48"/>
                </a:lnTo>
                <a:lnTo>
                  <a:pt x="544" y="48"/>
                </a:lnTo>
                <a:lnTo>
                  <a:pt x="512" y="48"/>
                </a:lnTo>
                <a:lnTo>
                  <a:pt x="480" y="52"/>
                </a:lnTo>
                <a:lnTo>
                  <a:pt x="448" y="52"/>
                </a:lnTo>
                <a:lnTo>
                  <a:pt x="428" y="52"/>
                </a:lnTo>
                <a:lnTo>
                  <a:pt x="408" y="56"/>
                </a:lnTo>
                <a:lnTo>
                  <a:pt x="388" y="56"/>
                </a:lnTo>
                <a:lnTo>
                  <a:pt x="360" y="60"/>
                </a:lnTo>
                <a:lnTo>
                  <a:pt x="332" y="64"/>
                </a:lnTo>
                <a:lnTo>
                  <a:pt x="300" y="68"/>
                </a:lnTo>
                <a:lnTo>
                  <a:pt x="268" y="72"/>
                </a:lnTo>
                <a:lnTo>
                  <a:pt x="232" y="76"/>
                </a:lnTo>
                <a:lnTo>
                  <a:pt x="232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28">
            <a:extLst>
              <a:ext uri="{FF2B5EF4-FFF2-40B4-BE49-F238E27FC236}">
                <a16:creationId xmlns:a16="http://schemas.microsoft.com/office/drawing/2014/main" xmlns="" id="{DB68042A-4BF1-4B4A-8117-3FC5A1C4C391}"/>
              </a:ext>
            </a:extLst>
          </p:cNvPr>
          <p:cNvSpPr>
            <a:spLocks/>
          </p:cNvSpPr>
          <p:nvPr/>
        </p:nvSpPr>
        <p:spPr bwMode="auto">
          <a:xfrm>
            <a:off x="8929018" y="2207512"/>
            <a:ext cx="354081" cy="658739"/>
          </a:xfrm>
          <a:custGeom>
            <a:avLst/>
            <a:gdLst>
              <a:gd name="T0" fmla="*/ 32 w 104"/>
              <a:gd name="T1" fmla="*/ 132 h 132"/>
              <a:gd name="T2" fmla="*/ 24 w 104"/>
              <a:gd name="T3" fmla="*/ 132 h 132"/>
              <a:gd name="T4" fmla="*/ 20 w 104"/>
              <a:gd name="T5" fmla="*/ 128 h 132"/>
              <a:gd name="T6" fmla="*/ 16 w 104"/>
              <a:gd name="T7" fmla="*/ 120 h 132"/>
              <a:gd name="T8" fmla="*/ 8 w 104"/>
              <a:gd name="T9" fmla="*/ 112 h 132"/>
              <a:gd name="T10" fmla="*/ 4 w 104"/>
              <a:gd name="T11" fmla="*/ 108 h 132"/>
              <a:gd name="T12" fmla="*/ 0 w 104"/>
              <a:gd name="T13" fmla="*/ 100 h 132"/>
              <a:gd name="T14" fmla="*/ 0 w 104"/>
              <a:gd name="T15" fmla="*/ 92 h 132"/>
              <a:gd name="T16" fmla="*/ 0 w 104"/>
              <a:gd name="T17" fmla="*/ 88 h 132"/>
              <a:gd name="T18" fmla="*/ 0 w 104"/>
              <a:gd name="T19" fmla="*/ 84 h 132"/>
              <a:gd name="T20" fmla="*/ 4 w 104"/>
              <a:gd name="T21" fmla="*/ 80 h 132"/>
              <a:gd name="T22" fmla="*/ 8 w 104"/>
              <a:gd name="T23" fmla="*/ 76 h 132"/>
              <a:gd name="T24" fmla="*/ 16 w 104"/>
              <a:gd name="T25" fmla="*/ 72 h 132"/>
              <a:gd name="T26" fmla="*/ 24 w 104"/>
              <a:gd name="T27" fmla="*/ 64 h 132"/>
              <a:gd name="T28" fmla="*/ 36 w 104"/>
              <a:gd name="T29" fmla="*/ 56 h 132"/>
              <a:gd name="T30" fmla="*/ 44 w 104"/>
              <a:gd name="T31" fmla="*/ 44 h 132"/>
              <a:gd name="T32" fmla="*/ 56 w 104"/>
              <a:gd name="T33" fmla="*/ 28 h 132"/>
              <a:gd name="T34" fmla="*/ 60 w 104"/>
              <a:gd name="T35" fmla="*/ 24 h 132"/>
              <a:gd name="T36" fmla="*/ 64 w 104"/>
              <a:gd name="T37" fmla="*/ 16 h 132"/>
              <a:gd name="T38" fmla="*/ 76 w 104"/>
              <a:gd name="T39" fmla="*/ 8 h 132"/>
              <a:gd name="T40" fmla="*/ 84 w 104"/>
              <a:gd name="T41" fmla="*/ 0 h 132"/>
              <a:gd name="T42" fmla="*/ 92 w 104"/>
              <a:gd name="T43" fmla="*/ 0 h 132"/>
              <a:gd name="T44" fmla="*/ 96 w 104"/>
              <a:gd name="T45" fmla="*/ 0 h 132"/>
              <a:gd name="T46" fmla="*/ 100 w 104"/>
              <a:gd name="T47" fmla="*/ 4 h 132"/>
              <a:gd name="T48" fmla="*/ 100 w 104"/>
              <a:gd name="T49" fmla="*/ 12 h 132"/>
              <a:gd name="T50" fmla="*/ 104 w 104"/>
              <a:gd name="T51" fmla="*/ 16 h 132"/>
              <a:gd name="T52" fmla="*/ 100 w 104"/>
              <a:gd name="T53" fmla="*/ 28 h 132"/>
              <a:gd name="T54" fmla="*/ 100 w 104"/>
              <a:gd name="T55" fmla="*/ 40 h 132"/>
              <a:gd name="T56" fmla="*/ 96 w 104"/>
              <a:gd name="T57" fmla="*/ 64 h 132"/>
              <a:gd name="T58" fmla="*/ 92 w 104"/>
              <a:gd name="T59" fmla="*/ 76 h 132"/>
              <a:gd name="T60" fmla="*/ 88 w 104"/>
              <a:gd name="T61" fmla="*/ 88 h 132"/>
              <a:gd name="T62" fmla="*/ 80 w 104"/>
              <a:gd name="T63" fmla="*/ 100 h 132"/>
              <a:gd name="T64" fmla="*/ 68 w 104"/>
              <a:gd name="T65" fmla="*/ 108 h 132"/>
              <a:gd name="T66" fmla="*/ 60 w 104"/>
              <a:gd name="T67" fmla="*/ 120 h 132"/>
              <a:gd name="T68" fmla="*/ 48 w 104"/>
              <a:gd name="T69" fmla="*/ 128 h 132"/>
              <a:gd name="T70" fmla="*/ 40 w 104"/>
              <a:gd name="T71" fmla="*/ 132 h 132"/>
              <a:gd name="T72" fmla="*/ 32 w 104"/>
              <a:gd name="T73" fmla="*/ 132 h 132"/>
              <a:gd name="T74" fmla="*/ 32 w 104"/>
              <a:gd name="T75" fmla="*/ 13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4" h="132">
                <a:moveTo>
                  <a:pt x="32" y="132"/>
                </a:moveTo>
                <a:lnTo>
                  <a:pt x="24" y="132"/>
                </a:lnTo>
                <a:lnTo>
                  <a:pt x="20" y="128"/>
                </a:lnTo>
                <a:lnTo>
                  <a:pt x="16" y="120"/>
                </a:lnTo>
                <a:lnTo>
                  <a:pt x="8" y="112"/>
                </a:lnTo>
                <a:lnTo>
                  <a:pt x="4" y="108"/>
                </a:lnTo>
                <a:lnTo>
                  <a:pt x="0" y="100"/>
                </a:lnTo>
                <a:lnTo>
                  <a:pt x="0" y="92"/>
                </a:lnTo>
                <a:lnTo>
                  <a:pt x="0" y="88"/>
                </a:lnTo>
                <a:lnTo>
                  <a:pt x="0" y="84"/>
                </a:lnTo>
                <a:lnTo>
                  <a:pt x="4" y="80"/>
                </a:lnTo>
                <a:lnTo>
                  <a:pt x="8" y="76"/>
                </a:lnTo>
                <a:lnTo>
                  <a:pt x="16" y="72"/>
                </a:lnTo>
                <a:lnTo>
                  <a:pt x="24" y="64"/>
                </a:lnTo>
                <a:lnTo>
                  <a:pt x="36" y="56"/>
                </a:lnTo>
                <a:lnTo>
                  <a:pt x="44" y="44"/>
                </a:lnTo>
                <a:lnTo>
                  <a:pt x="56" y="28"/>
                </a:lnTo>
                <a:lnTo>
                  <a:pt x="60" y="24"/>
                </a:lnTo>
                <a:lnTo>
                  <a:pt x="64" y="16"/>
                </a:lnTo>
                <a:lnTo>
                  <a:pt x="76" y="8"/>
                </a:lnTo>
                <a:lnTo>
                  <a:pt x="84" y="0"/>
                </a:lnTo>
                <a:lnTo>
                  <a:pt x="92" y="0"/>
                </a:lnTo>
                <a:lnTo>
                  <a:pt x="96" y="0"/>
                </a:lnTo>
                <a:lnTo>
                  <a:pt x="100" y="4"/>
                </a:lnTo>
                <a:lnTo>
                  <a:pt x="100" y="12"/>
                </a:lnTo>
                <a:lnTo>
                  <a:pt x="104" y="16"/>
                </a:lnTo>
                <a:lnTo>
                  <a:pt x="100" y="28"/>
                </a:lnTo>
                <a:lnTo>
                  <a:pt x="100" y="40"/>
                </a:lnTo>
                <a:lnTo>
                  <a:pt x="96" y="64"/>
                </a:lnTo>
                <a:lnTo>
                  <a:pt x="92" y="76"/>
                </a:lnTo>
                <a:lnTo>
                  <a:pt x="88" y="88"/>
                </a:lnTo>
                <a:lnTo>
                  <a:pt x="80" y="100"/>
                </a:lnTo>
                <a:lnTo>
                  <a:pt x="68" y="108"/>
                </a:lnTo>
                <a:lnTo>
                  <a:pt x="60" y="120"/>
                </a:lnTo>
                <a:lnTo>
                  <a:pt x="48" y="128"/>
                </a:lnTo>
                <a:lnTo>
                  <a:pt x="40" y="132"/>
                </a:lnTo>
                <a:lnTo>
                  <a:pt x="32" y="132"/>
                </a:lnTo>
                <a:lnTo>
                  <a:pt x="32" y="1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29">
            <a:extLst>
              <a:ext uri="{FF2B5EF4-FFF2-40B4-BE49-F238E27FC236}">
                <a16:creationId xmlns:a16="http://schemas.microsoft.com/office/drawing/2014/main" xmlns="" id="{5A9C438C-3027-482C-812C-F5B338C81119}"/>
              </a:ext>
            </a:extLst>
          </p:cNvPr>
          <p:cNvSpPr>
            <a:spLocks/>
          </p:cNvSpPr>
          <p:nvPr/>
        </p:nvSpPr>
        <p:spPr bwMode="auto">
          <a:xfrm>
            <a:off x="10018497" y="2267397"/>
            <a:ext cx="558358" cy="519006"/>
          </a:xfrm>
          <a:custGeom>
            <a:avLst/>
            <a:gdLst>
              <a:gd name="T0" fmla="*/ 0 w 164"/>
              <a:gd name="T1" fmla="*/ 4 h 104"/>
              <a:gd name="T2" fmla="*/ 4 w 164"/>
              <a:gd name="T3" fmla="*/ 4 h 104"/>
              <a:gd name="T4" fmla="*/ 8 w 164"/>
              <a:gd name="T5" fmla="*/ 0 h 104"/>
              <a:gd name="T6" fmla="*/ 16 w 164"/>
              <a:gd name="T7" fmla="*/ 0 h 104"/>
              <a:gd name="T8" fmla="*/ 24 w 164"/>
              <a:gd name="T9" fmla="*/ 0 h 104"/>
              <a:gd name="T10" fmla="*/ 36 w 164"/>
              <a:gd name="T11" fmla="*/ 0 h 104"/>
              <a:gd name="T12" fmla="*/ 48 w 164"/>
              <a:gd name="T13" fmla="*/ 0 h 104"/>
              <a:gd name="T14" fmla="*/ 64 w 164"/>
              <a:gd name="T15" fmla="*/ 0 h 104"/>
              <a:gd name="T16" fmla="*/ 80 w 164"/>
              <a:gd name="T17" fmla="*/ 4 h 104"/>
              <a:gd name="T18" fmla="*/ 96 w 164"/>
              <a:gd name="T19" fmla="*/ 8 h 104"/>
              <a:gd name="T20" fmla="*/ 112 w 164"/>
              <a:gd name="T21" fmla="*/ 12 h 104"/>
              <a:gd name="T22" fmla="*/ 124 w 164"/>
              <a:gd name="T23" fmla="*/ 16 h 104"/>
              <a:gd name="T24" fmla="*/ 136 w 164"/>
              <a:gd name="T25" fmla="*/ 24 h 104"/>
              <a:gd name="T26" fmla="*/ 148 w 164"/>
              <a:gd name="T27" fmla="*/ 32 h 104"/>
              <a:gd name="T28" fmla="*/ 156 w 164"/>
              <a:gd name="T29" fmla="*/ 40 h 104"/>
              <a:gd name="T30" fmla="*/ 160 w 164"/>
              <a:gd name="T31" fmla="*/ 52 h 104"/>
              <a:gd name="T32" fmla="*/ 164 w 164"/>
              <a:gd name="T33" fmla="*/ 64 h 104"/>
              <a:gd name="T34" fmla="*/ 164 w 164"/>
              <a:gd name="T35" fmla="*/ 76 h 104"/>
              <a:gd name="T36" fmla="*/ 164 w 164"/>
              <a:gd name="T37" fmla="*/ 88 h 104"/>
              <a:gd name="T38" fmla="*/ 164 w 164"/>
              <a:gd name="T39" fmla="*/ 96 h 104"/>
              <a:gd name="T40" fmla="*/ 160 w 164"/>
              <a:gd name="T41" fmla="*/ 96 h 104"/>
              <a:gd name="T42" fmla="*/ 156 w 164"/>
              <a:gd name="T43" fmla="*/ 100 h 104"/>
              <a:gd name="T44" fmla="*/ 152 w 164"/>
              <a:gd name="T45" fmla="*/ 104 h 104"/>
              <a:gd name="T46" fmla="*/ 148 w 164"/>
              <a:gd name="T47" fmla="*/ 104 h 104"/>
              <a:gd name="T48" fmla="*/ 140 w 164"/>
              <a:gd name="T49" fmla="*/ 104 h 104"/>
              <a:gd name="T50" fmla="*/ 136 w 164"/>
              <a:gd name="T51" fmla="*/ 104 h 104"/>
              <a:gd name="T52" fmla="*/ 128 w 164"/>
              <a:gd name="T53" fmla="*/ 100 h 104"/>
              <a:gd name="T54" fmla="*/ 120 w 164"/>
              <a:gd name="T55" fmla="*/ 96 h 104"/>
              <a:gd name="T56" fmla="*/ 112 w 164"/>
              <a:gd name="T57" fmla="*/ 92 h 104"/>
              <a:gd name="T58" fmla="*/ 100 w 164"/>
              <a:gd name="T59" fmla="*/ 84 h 104"/>
              <a:gd name="T60" fmla="*/ 88 w 164"/>
              <a:gd name="T61" fmla="*/ 76 h 104"/>
              <a:gd name="T62" fmla="*/ 76 w 164"/>
              <a:gd name="T63" fmla="*/ 68 h 104"/>
              <a:gd name="T64" fmla="*/ 64 w 164"/>
              <a:gd name="T65" fmla="*/ 56 h 104"/>
              <a:gd name="T66" fmla="*/ 48 w 164"/>
              <a:gd name="T67" fmla="*/ 48 h 104"/>
              <a:gd name="T68" fmla="*/ 36 w 164"/>
              <a:gd name="T69" fmla="*/ 36 h 104"/>
              <a:gd name="T70" fmla="*/ 28 w 164"/>
              <a:gd name="T71" fmla="*/ 28 h 104"/>
              <a:gd name="T72" fmla="*/ 16 w 164"/>
              <a:gd name="T73" fmla="*/ 24 h 104"/>
              <a:gd name="T74" fmla="*/ 12 w 164"/>
              <a:gd name="T75" fmla="*/ 16 h 104"/>
              <a:gd name="T76" fmla="*/ 4 w 164"/>
              <a:gd name="T77" fmla="*/ 12 h 104"/>
              <a:gd name="T78" fmla="*/ 4 w 164"/>
              <a:gd name="T79" fmla="*/ 8 h 104"/>
              <a:gd name="T80" fmla="*/ 0 w 164"/>
              <a:gd name="T81" fmla="*/ 4 h 104"/>
              <a:gd name="T82" fmla="*/ 0 w 164"/>
              <a:gd name="T83" fmla="*/ 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64" h="104">
                <a:moveTo>
                  <a:pt x="0" y="4"/>
                </a:move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8" y="0"/>
                </a:lnTo>
                <a:lnTo>
                  <a:pt x="64" y="0"/>
                </a:lnTo>
                <a:lnTo>
                  <a:pt x="80" y="4"/>
                </a:lnTo>
                <a:lnTo>
                  <a:pt x="96" y="8"/>
                </a:lnTo>
                <a:lnTo>
                  <a:pt x="112" y="12"/>
                </a:lnTo>
                <a:lnTo>
                  <a:pt x="124" y="16"/>
                </a:lnTo>
                <a:lnTo>
                  <a:pt x="136" y="24"/>
                </a:lnTo>
                <a:lnTo>
                  <a:pt x="148" y="32"/>
                </a:lnTo>
                <a:lnTo>
                  <a:pt x="156" y="40"/>
                </a:lnTo>
                <a:lnTo>
                  <a:pt x="160" y="52"/>
                </a:lnTo>
                <a:lnTo>
                  <a:pt x="164" y="64"/>
                </a:lnTo>
                <a:lnTo>
                  <a:pt x="164" y="76"/>
                </a:lnTo>
                <a:lnTo>
                  <a:pt x="164" y="88"/>
                </a:lnTo>
                <a:lnTo>
                  <a:pt x="164" y="96"/>
                </a:lnTo>
                <a:lnTo>
                  <a:pt x="160" y="96"/>
                </a:lnTo>
                <a:lnTo>
                  <a:pt x="156" y="100"/>
                </a:lnTo>
                <a:lnTo>
                  <a:pt x="152" y="104"/>
                </a:lnTo>
                <a:lnTo>
                  <a:pt x="148" y="104"/>
                </a:lnTo>
                <a:lnTo>
                  <a:pt x="140" y="104"/>
                </a:lnTo>
                <a:lnTo>
                  <a:pt x="136" y="104"/>
                </a:lnTo>
                <a:lnTo>
                  <a:pt x="128" y="100"/>
                </a:lnTo>
                <a:lnTo>
                  <a:pt x="120" y="96"/>
                </a:lnTo>
                <a:lnTo>
                  <a:pt x="112" y="92"/>
                </a:lnTo>
                <a:lnTo>
                  <a:pt x="100" y="84"/>
                </a:lnTo>
                <a:lnTo>
                  <a:pt x="88" y="76"/>
                </a:lnTo>
                <a:lnTo>
                  <a:pt x="76" y="68"/>
                </a:lnTo>
                <a:lnTo>
                  <a:pt x="64" y="56"/>
                </a:lnTo>
                <a:lnTo>
                  <a:pt x="48" y="48"/>
                </a:lnTo>
                <a:lnTo>
                  <a:pt x="36" y="36"/>
                </a:lnTo>
                <a:lnTo>
                  <a:pt x="28" y="28"/>
                </a:lnTo>
                <a:lnTo>
                  <a:pt x="16" y="24"/>
                </a:lnTo>
                <a:lnTo>
                  <a:pt x="12" y="16"/>
                </a:lnTo>
                <a:lnTo>
                  <a:pt x="4" y="12"/>
                </a:lnTo>
                <a:lnTo>
                  <a:pt x="4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03" name="Freeform 31">
            <a:extLst>
              <a:ext uri="{FF2B5EF4-FFF2-40B4-BE49-F238E27FC236}">
                <a16:creationId xmlns:a16="http://schemas.microsoft.com/office/drawing/2014/main" xmlns="" id="{4237FBD4-9ABA-4294-8774-A3213A092D2D}"/>
              </a:ext>
            </a:extLst>
          </p:cNvPr>
          <p:cNvSpPr>
            <a:spLocks/>
          </p:cNvSpPr>
          <p:nvPr/>
        </p:nvSpPr>
        <p:spPr bwMode="auto">
          <a:xfrm>
            <a:off x="9160532" y="1488888"/>
            <a:ext cx="313225" cy="698662"/>
          </a:xfrm>
          <a:custGeom>
            <a:avLst/>
            <a:gdLst>
              <a:gd name="T0" fmla="*/ 28 w 92"/>
              <a:gd name="T1" fmla="*/ 60 h 140"/>
              <a:gd name="T2" fmla="*/ 24 w 92"/>
              <a:gd name="T3" fmla="*/ 52 h 140"/>
              <a:gd name="T4" fmla="*/ 20 w 92"/>
              <a:gd name="T5" fmla="*/ 40 h 140"/>
              <a:gd name="T6" fmla="*/ 12 w 92"/>
              <a:gd name="T7" fmla="*/ 32 h 140"/>
              <a:gd name="T8" fmla="*/ 8 w 92"/>
              <a:gd name="T9" fmla="*/ 28 h 140"/>
              <a:gd name="T10" fmla="*/ 4 w 92"/>
              <a:gd name="T11" fmla="*/ 24 h 140"/>
              <a:gd name="T12" fmla="*/ 0 w 92"/>
              <a:gd name="T13" fmla="*/ 16 h 140"/>
              <a:gd name="T14" fmla="*/ 0 w 92"/>
              <a:gd name="T15" fmla="*/ 12 h 140"/>
              <a:gd name="T16" fmla="*/ 0 w 92"/>
              <a:gd name="T17" fmla="*/ 8 h 140"/>
              <a:gd name="T18" fmla="*/ 4 w 92"/>
              <a:gd name="T19" fmla="*/ 4 h 140"/>
              <a:gd name="T20" fmla="*/ 12 w 92"/>
              <a:gd name="T21" fmla="*/ 0 h 140"/>
              <a:gd name="T22" fmla="*/ 16 w 92"/>
              <a:gd name="T23" fmla="*/ 0 h 140"/>
              <a:gd name="T24" fmla="*/ 24 w 92"/>
              <a:gd name="T25" fmla="*/ 0 h 140"/>
              <a:gd name="T26" fmla="*/ 32 w 92"/>
              <a:gd name="T27" fmla="*/ 4 h 140"/>
              <a:gd name="T28" fmla="*/ 44 w 92"/>
              <a:gd name="T29" fmla="*/ 4 h 140"/>
              <a:gd name="T30" fmla="*/ 52 w 92"/>
              <a:gd name="T31" fmla="*/ 8 h 140"/>
              <a:gd name="T32" fmla="*/ 68 w 92"/>
              <a:gd name="T33" fmla="*/ 8 h 140"/>
              <a:gd name="T34" fmla="*/ 72 w 92"/>
              <a:gd name="T35" fmla="*/ 28 h 140"/>
              <a:gd name="T36" fmla="*/ 76 w 92"/>
              <a:gd name="T37" fmla="*/ 44 h 140"/>
              <a:gd name="T38" fmla="*/ 84 w 92"/>
              <a:gd name="T39" fmla="*/ 60 h 140"/>
              <a:gd name="T40" fmla="*/ 84 w 92"/>
              <a:gd name="T41" fmla="*/ 72 h 140"/>
              <a:gd name="T42" fmla="*/ 88 w 92"/>
              <a:gd name="T43" fmla="*/ 84 h 140"/>
              <a:gd name="T44" fmla="*/ 92 w 92"/>
              <a:gd name="T45" fmla="*/ 96 h 140"/>
              <a:gd name="T46" fmla="*/ 92 w 92"/>
              <a:gd name="T47" fmla="*/ 104 h 140"/>
              <a:gd name="T48" fmla="*/ 92 w 92"/>
              <a:gd name="T49" fmla="*/ 112 h 140"/>
              <a:gd name="T50" fmla="*/ 92 w 92"/>
              <a:gd name="T51" fmla="*/ 120 h 140"/>
              <a:gd name="T52" fmla="*/ 92 w 92"/>
              <a:gd name="T53" fmla="*/ 124 h 140"/>
              <a:gd name="T54" fmla="*/ 92 w 92"/>
              <a:gd name="T55" fmla="*/ 132 h 140"/>
              <a:gd name="T56" fmla="*/ 88 w 92"/>
              <a:gd name="T57" fmla="*/ 136 h 140"/>
              <a:gd name="T58" fmla="*/ 84 w 92"/>
              <a:gd name="T59" fmla="*/ 140 h 140"/>
              <a:gd name="T60" fmla="*/ 76 w 92"/>
              <a:gd name="T61" fmla="*/ 140 h 140"/>
              <a:gd name="T62" fmla="*/ 68 w 92"/>
              <a:gd name="T63" fmla="*/ 140 h 140"/>
              <a:gd name="T64" fmla="*/ 64 w 92"/>
              <a:gd name="T65" fmla="*/ 140 h 140"/>
              <a:gd name="T66" fmla="*/ 60 w 92"/>
              <a:gd name="T67" fmla="*/ 136 h 140"/>
              <a:gd name="T68" fmla="*/ 56 w 92"/>
              <a:gd name="T69" fmla="*/ 132 h 140"/>
              <a:gd name="T70" fmla="*/ 52 w 92"/>
              <a:gd name="T71" fmla="*/ 124 h 140"/>
              <a:gd name="T72" fmla="*/ 44 w 92"/>
              <a:gd name="T73" fmla="*/ 112 h 140"/>
              <a:gd name="T74" fmla="*/ 40 w 92"/>
              <a:gd name="T75" fmla="*/ 96 h 140"/>
              <a:gd name="T76" fmla="*/ 36 w 92"/>
              <a:gd name="T77" fmla="*/ 84 h 140"/>
              <a:gd name="T78" fmla="*/ 32 w 92"/>
              <a:gd name="T79" fmla="*/ 72 h 140"/>
              <a:gd name="T80" fmla="*/ 28 w 92"/>
              <a:gd name="T81" fmla="*/ 60 h 140"/>
              <a:gd name="T82" fmla="*/ 28 w 92"/>
              <a:gd name="T83" fmla="*/ 6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2" h="140">
                <a:moveTo>
                  <a:pt x="28" y="60"/>
                </a:moveTo>
                <a:lnTo>
                  <a:pt x="24" y="52"/>
                </a:lnTo>
                <a:lnTo>
                  <a:pt x="20" y="40"/>
                </a:lnTo>
                <a:lnTo>
                  <a:pt x="12" y="32"/>
                </a:lnTo>
                <a:lnTo>
                  <a:pt x="8" y="28"/>
                </a:lnTo>
                <a:lnTo>
                  <a:pt x="4" y="24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4" y="4"/>
                </a:lnTo>
                <a:lnTo>
                  <a:pt x="52" y="8"/>
                </a:lnTo>
                <a:lnTo>
                  <a:pt x="68" y="8"/>
                </a:lnTo>
                <a:lnTo>
                  <a:pt x="72" y="28"/>
                </a:lnTo>
                <a:lnTo>
                  <a:pt x="76" y="44"/>
                </a:lnTo>
                <a:lnTo>
                  <a:pt x="84" y="60"/>
                </a:lnTo>
                <a:lnTo>
                  <a:pt x="84" y="72"/>
                </a:lnTo>
                <a:lnTo>
                  <a:pt x="88" y="84"/>
                </a:lnTo>
                <a:lnTo>
                  <a:pt x="92" y="96"/>
                </a:lnTo>
                <a:lnTo>
                  <a:pt x="92" y="104"/>
                </a:lnTo>
                <a:lnTo>
                  <a:pt x="92" y="112"/>
                </a:lnTo>
                <a:lnTo>
                  <a:pt x="92" y="120"/>
                </a:lnTo>
                <a:lnTo>
                  <a:pt x="92" y="124"/>
                </a:lnTo>
                <a:lnTo>
                  <a:pt x="92" y="132"/>
                </a:lnTo>
                <a:lnTo>
                  <a:pt x="88" y="136"/>
                </a:lnTo>
                <a:lnTo>
                  <a:pt x="84" y="140"/>
                </a:lnTo>
                <a:lnTo>
                  <a:pt x="76" y="140"/>
                </a:lnTo>
                <a:lnTo>
                  <a:pt x="68" y="140"/>
                </a:lnTo>
                <a:lnTo>
                  <a:pt x="64" y="140"/>
                </a:lnTo>
                <a:lnTo>
                  <a:pt x="60" y="136"/>
                </a:lnTo>
                <a:lnTo>
                  <a:pt x="56" y="132"/>
                </a:lnTo>
                <a:lnTo>
                  <a:pt x="52" y="124"/>
                </a:lnTo>
                <a:lnTo>
                  <a:pt x="44" y="112"/>
                </a:lnTo>
                <a:lnTo>
                  <a:pt x="40" y="96"/>
                </a:lnTo>
                <a:lnTo>
                  <a:pt x="36" y="84"/>
                </a:lnTo>
                <a:lnTo>
                  <a:pt x="32" y="72"/>
                </a:lnTo>
                <a:lnTo>
                  <a:pt x="28" y="60"/>
                </a:lnTo>
                <a:lnTo>
                  <a:pt x="28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33">
            <a:extLst>
              <a:ext uri="{FF2B5EF4-FFF2-40B4-BE49-F238E27FC236}">
                <a16:creationId xmlns:a16="http://schemas.microsoft.com/office/drawing/2014/main" xmlns="" id="{391B2E0D-626C-4EF1-B9AA-DAD19290F5D2}"/>
              </a:ext>
            </a:extLst>
          </p:cNvPr>
          <p:cNvSpPr>
            <a:spLocks/>
          </p:cNvSpPr>
          <p:nvPr/>
        </p:nvSpPr>
        <p:spPr bwMode="auto">
          <a:xfrm>
            <a:off x="9351191" y="1848200"/>
            <a:ext cx="803491" cy="279465"/>
          </a:xfrm>
          <a:custGeom>
            <a:avLst/>
            <a:gdLst>
              <a:gd name="T0" fmla="*/ 220 w 236"/>
              <a:gd name="T1" fmla="*/ 28 h 56"/>
              <a:gd name="T2" fmla="*/ 216 w 236"/>
              <a:gd name="T3" fmla="*/ 32 h 56"/>
              <a:gd name="T4" fmla="*/ 208 w 236"/>
              <a:gd name="T5" fmla="*/ 32 h 56"/>
              <a:gd name="T6" fmla="*/ 200 w 236"/>
              <a:gd name="T7" fmla="*/ 32 h 56"/>
              <a:gd name="T8" fmla="*/ 192 w 236"/>
              <a:gd name="T9" fmla="*/ 36 h 56"/>
              <a:gd name="T10" fmla="*/ 180 w 236"/>
              <a:gd name="T11" fmla="*/ 36 h 56"/>
              <a:gd name="T12" fmla="*/ 164 w 236"/>
              <a:gd name="T13" fmla="*/ 36 h 56"/>
              <a:gd name="T14" fmla="*/ 148 w 236"/>
              <a:gd name="T15" fmla="*/ 40 h 56"/>
              <a:gd name="T16" fmla="*/ 132 w 236"/>
              <a:gd name="T17" fmla="*/ 40 h 56"/>
              <a:gd name="T18" fmla="*/ 96 w 236"/>
              <a:gd name="T19" fmla="*/ 44 h 56"/>
              <a:gd name="T20" fmla="*/ 60 w 236"/>
              <a:gd name="T21" fmla="*/ 48 h 56"/>
              <a:gd name="T22" fmla="*/ 32 w 236"/>
              <a:gd name="T23" fmla="*/ 52 h 56"/>
              <a:gd name="T24" fmla="*/ 4 w 236"/>
              <a:gd name="T25" fmla="*/ 56 h 56"/>
              <a:gd name="T26" fmla="*/ 0 w 236"/>
              <a:gd name="T27" fmla="*/ 24 h 56"/>
              <a:gd name="T28" fmla="*/ 24 w 236"/>
              <a:gd name="T29" fmla="*/ 20 h 56"/>
              <a:gd name="T30" fmla="*/ 44 w 236"/>
              <a:gd name="T31" fmla="*/ 20 h 56"/>
              <a:gd name="T32" fmla="*/ 60 w 236"/>
              <a:gd name="T33" fmla="*/ 16 h 56"/>
              <a:gd name="T34" fmla="*/ 76 w 236"/>
              <a:gd name="T35" fmla="*/ 16 h 56"/>
              <a:gd name="T36" fmla="*/ 88 w 236"/>
              <a:gd name="T37" fmla="*/ 16 h 56"/>
              <a:gd name="T38" fmla="*/ 108 w 236"/>
              <a:gd name="T39" fmla="*/ 12 h 56"/>
              <a:gd name="T40" fmla="*/ 120 w 236"/>
              <a:gd name="T41" fmla="*/ 12 h 56"/>
              <a:gd name="T42" fmla="*/ 132 w 236"/>
              <a:gd name="T43" fmla="*/ 8 h 56"/>
              <a:gd name="T44" fmla="*/ 144 w 236"/>
              <a:gd name="T45" fmla="*/ 8 h 56"/>
              <a:gd name="T46" fmla="*/ 156 w 236"/>
              <a:gd name="T47" fmla="*/ 4 h 56"/>
              <a:gd name="T48" fmla="*/ 168 w 236"/>
              <a:gd name="T49" fmla="*/ 4 h 56"/>
              <a:gd name="T50" fmla="*/ 180 w 236"/>
              <a:gd name="T51" fmla="*/ 0 h 56"/>
              <a:gd name="T52" fmla="*/ 192 w 236"/>
              <a:gd name="T53" fmla="*/ 0 h 56"/>
              <a:gd name="T54" fmla="*/ 200 w 236"/>
              <a:gd name="T55" fmla="*/ 0 h 56"/>
              <a:gd name="T56" fmla="*/ 208 w 236"/>
              <a:gd name="T57" fmla="*/ 0 h 56"/>
              <a:gd name="T58" fmla="*/ 212 w 236"/>
              <a:gd name="T59" fmla="*/ 0 h 56"/>
              <a:gd name="T60" fmla="*/ 216 w 236"/>
              <a:gd name="T61" fmla="*/ 0 h 56"/>
              <a:gd name="T62" fmla="*/ 220 w 236"/>
              <a:gd name="T63" fmla="*/ 4 h 56"/>
              <a:gd name="T64" fmla="*/ 228 w 236"/>
              <a:gd name="T65" fmla="*/ 4 h 56"/>
              <a:gd name="T66" fmla="*/ 232 w 236"/>
              <a:gd name="T67" fmla="*/ 8 h 56"/>
              <a:gd name="T68" fmla="*/ 232 w 236"/>
              <a:gd name="T69" fmla="*/ 12 h 56"/>
              <a:gd name="T70" fmla="*/ 236 w 236"/>
              <a:gd name="T71" fmla="*/ 16 h 56"/>
              <a:gd name="T72" fmla="*/ 236 w 236"/>
              <a:gd name="T73" fmla="*/ 20 h 56"/>
              <a:gd name="T74" fmla="*/ 232 w 236"/>
              <a:gd name="T75" fmla="*/ 24 h 56"/>
              <a:gd name="T76" fmla="*/ 228 w 236"/>
              <a:gd name="T77" fmla="*/ 28 h 56"/>
              <a:gd name="T78" fmla="*/ 220 w 236"/>
              <a:gd name="T79" fmla="*/ 28 h 56"/>
              <a:gd name="T80" fmla="*/ 220 w 236"/>
              <a:gd name="T81" fmla="*/ 28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36" h="56">
                <a:moveTo>
                  <a:pt x="220" y="28"/>
                </a:moveTo>
                <a:lnTo>
                  <a:pt x="216" y="32"/>
                </a:lnTo>
                <a:lnTo>
                  <a:pt x="208" y="32"/>
                </a:lnTo>
                <a:lnTo>
                  <a:pt x="200" y="32"/>
                </a:lnTo>
                <a:lnTo>
                  <a:pt x="192" y="36"/>
                </a:lnTo>
                <a:lnTo>
                  <a:pt x="180" y="36"/>
                </a:lnTo>
                <a:lnTo>
                  <a:pt x="164" y="36"/>
                </a:lnTo>
                <a:lnTo>
                  <a:pt x="148" y="40"/>
                </a:lnTo>
                <a:lnTo>
                  <a:pt x="132" y="40"/>
                </a:lnTo>
                <a:lnTo>
                  <a:pt x="96" y="44"/>
                </a:lnTo>
                <a:lnTo>
                  <a:pt x="60" y="48"/>
                </a:lnTo>
                <a:lnTo>
                  <a:pt x="32" y="52"/>
                </a:lnTo>
                <a:lnTo>
                  <a:pt x="4" y="56"/>
                </a:lnTo>
                <a:lnTo>
                  <a:pt x="0" y="24"/>
                </a:lnTo>
                <a:lnTo>
                  <a:pt x="24" y="20"/>
                </a:lnTo>
                <a:lnTo>
                  <a:pt x="44" y="20"/>
                </a:lnTo>
                <a:lnTo>
                  <a:pt x="60" y="16"/>
                </a:lnTo>
                <a:lnTo>
                  <a:pt x="76" y="16"/>
                </a:lnTo>
                <a:lnTo>
                  <a:pt x="88" y="16"/>
                </a:lnTo>
                <a:lnTo>
                  <a:pt x="108" y="12"/>
                </a:lnTo>
                <a:lnTo>
                  <a:pt x="120" y="12"/>
                </a:lnTo>
                <a:lnTo>
                  <a:pt x="132" y="8"/>
                </a:lnTo>
                <a:lnTo>
                  <a:pt x="144" y="8"/>
                </a:lnTo>
                <a:lnTo>
                  <a:pt x="156" y="4"/>
                </a:lnTo>
                <a:lnTo>
                  <a:pt x="168" y="4"/>
                </a:lnTo>
                <a:lnTo>
                  <a:pt x="180" y="0"/>
                </a:lnTo>
                <a:lnTo>
                  <a:pt x="192" y="0"/>
                </a:lnTo>
                <a:lnTo>
                  <a:pt x="200" y="0"/>
                </a:lnTo>
                <a:lnTo>
                  <a:pt x="208" y="0"/>
                </a:lnTo>
                <a:lnTo>
                  <a:pt x="212" y="0"/>
                </a:lnTo>
                <a:lnTo>
                  <a:pt x="216" y="0"/>
                </a:lnTo>
                <a:lnTo>
                  <a:pt x="220" y="4"/>
                </a:lnTo>
                <a:lnTo>
                  <a:pt x="228" y="4"/>
                </a:lnTo>
                <a:lnTo>
                  <a:pt x="232" y="8"/>
                </a:lnTo>
                <a:lnTo>
                  <a:pt x="232" y="12"/>
                </a:lnTo>
                <a:lnTo>
                  <a:pt x="236" y="16"/>
                </a:lnTo>
                <a:lnTo>
                  <a:pt x="236" y="20"/>
                </a:lnTo>
                <a:lnTo>
                  <a:pt x="232" y="24"/>
                </a:lnTo>
                <a:lnTo>
                  <a:pt x="228" y="28"/>
                </a:lnTo>
                <a:lnTo>
                  <a:pt x="220" y="28"/>
                </a:lnTo>
                <a:lnTo>
                  <a:pt x="220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xmlns="" id="{32EFC85A-9493-49EE-B4AF-1B3D91DA3299}"/>
              </a:ext>
            </a:extLst>
          </p:cNvPr>
          <p:cNvSpPr/>
          <p:nvPr/>
        </p:nvSpPr>
        <p:spPr>
          <a:xfrm>
            <a:off x="9892360" y="1556464"/>
            <a:ext cx="449410" cy="383852"/>
          </a:xfrm>
          <a:custGeom>
            <a:avLst/>
            <a:gdLst>
              <a:gd name="connsiteX0" fmla="*/ 108948 w 449410"/>
              <a:gd name="connsiteY0" fmla="*/ 0 h 383852"/>
              <a:gd name="connsiteX1" fmla="*/ 449410 w 449410"/>
              <a:gd name="connsiteY1" fmla="*/ 0 h 383852"/>
              <a:gd name="connsiteX2" fmla="*/ 449410 w 449410"/>
              <a:gd name="connsiteY2" fmla="*/ 4578 h 383852"/>
              <a:gd name="connsiteX3" fmla="*/ 449410 w 449410"/>
              <a:gd name="connsiteY3" fmla="*/ 24540 h 383852"/>
              <a:gd name="connsiteX4" fmla="*/ 435791 w 449410"/>
              <a:gd name="connsiteY4" fmla="*/ 44502 h 383852"/>
              <a:gd name="connsiteX5" fmla="*/ 422173 w 449410"/>
              <a:gd name="connsiteY5" fmla="*/ 64463 h 383852"/>
              <a:gd name="connsiteX6" fmla="*/ 394936 w 449410"/>
              <a:gd name="connsiteY6" fmla="*/ 64463 h 383852"/>
              <a:gd name="connsiteX7" fmla="*/ 367699 w 449410"/>
              <a:gd name="connsiteY7" fmla="*/ 84425 h 383852"/>
              <a:gd name="connsiteX8" fmla="*/ 354081 w 449410"/>
              <a:gd name="connsiteY8" fmla="*/ 84425 h 383852"/>
              <a:gd name="connsiteX9" fmla="*/ 326844 w 449410"/>
              <a:gd name="connsiteY9" fmla="*/ 104387 h 383852"/>
              <a:gd name="connsiteX10" fmla="*/ 313225 w 449410"/>
              <a:gd name="connsiteY10" fmla="*/ 124349 h 383852"/>
              <a:gd name="connsiteX11" fmla="*/ 285988 w 449410"/>
              <a:gd name="connsiteY11" fmla="*/ 164272 h 383852"/>
              <a:gd name="connsiteX12" fmla="*/ 258751 w 449410"/>
              <a:gd name="connsiteY12" fmla="*/ 204196 h 383852"/>
              <a:gd name="connsiteX13" fmla="*/ 217896 w 449410"/>
              <a:gd name="connsiteY13" fmla="*/ 244120 h 383852"/>
              <a:gd name="connsiteX14" fmla="*/ 190659 w 449410"/>
              <a:gd name="connsiteY14" fmla="*/ 304005 h 383852"/>
              <a:gd name="connsiteX15" fmla="*/ 136185 w 449410"/>
              <a:gd name="connsiteY15" fmla="*/ 383852 h 383852"/>
              <a:gd name="connsiteX16" fmla="*/ 0 w 449410"/>
              <a:gd name="connsiteY16" fmla="*/ 383852 h 383852"/>
              <a:gd name="connsiteX17" fmla="*/ 27237 w 449410"/>
              <a:gd name="connsiteY17" fmla="*/ 284043 h 383852"/>
              <a:gd name="connsiteX18" fmla="*/ 54474 w 449410"/>
              <a:gd name="connsiteY18" fmla="*/ 204196 h 383852"/>
              <a:gd name="connsiteX19" fmla="*/ 68092 w 449410"/>
              <a:gd name="connsiteY19" fmla="*/ 144311 h 383852"/>
              <a:gd name="connsiteX20" fmla="*/ 95329 w 449410"/>
              <a:gd name="connsiteY20" fmla="*/ 104387 h 383852"/>
              <a:gd name="connsiteX21" fmla="*/ 108948 w 449410"/>
              <a:gd name="connsiteY21" fmla="*/ 44502 h 383852"/>
              <a:gd name="connsiteX22" fmla="*/ 108948 w 449410"/>
              <a:gd name="connsiteY22" fmla="*/ 24540 h 383852"/>
              <a:gd name="connsiteX23" fmla="*/ 108948 w 449410"/>
              <a:gd name="connsiteY23" fmla="*/ 4578 h 383852"/>
              <a:gd name="connsiteX24" fmla="*/ 108948 w 449410"/>
              <a:gd name="connsiteY24" fmla="*/ 0 h 3838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449410" h="383852">
                <a:moveTo>
                  <a:pt x="108948" y="0"/>
                </a:moveTo>
                <a:lnTo>
                  <a:pt x="449410" y="0"/>
                </a:lnTo>
                <a:lnTo>
                  <a:pt x="449410" y="4578"/>
                </a:lnTo>
                <a:lnTo>
                  <a:pt x="449410" y="24540"/>
                </a:lnTo>
                <a:lnTo>
                  <a:pt x="435791" y="44502"/>
                </a:lnTo>
                <a:lnTo>
                  <a:pt x="422173" y="64463"/>
                </a:lnTo>
                <a:lnTo>
                  <a:pt x="394936" y="64463"/>
                </a:lnTo>
                <a:lnTo>
                  <a:pt x="367699" y="84425"/>
                </a:lnTo>
                <a:lnTo>
                  <a:pt x="354081" y="84425"/>
                </a:lnTo>
                <a:lnTo>
                  <a:pt x="326844" y="104387"/>
                </a:lnTo>
                <a:lnTo>
                  <a:pt x="313225" y="124349"/>
                </a:lnTo>
                <a:lnTo>
                  <a:pt x="285988" y="164272"/>
                </a:lnTo>
                <a:lnTo>
                  <a:pt x="258751" y="204196"/>
                </a:lnTo>
                <a:lnTo>
                  <a:pt x="217896" y="244120"/>
                </a:lnTo>
                <a:lnTo>
                  <a:pt x="190659" y="304005"/>
                </a:lnTo>
                <a:lnTo>
                  <a:pt x="136185" y="383852"/>
                </a:lnTo>
                <a:lnTo>
                  <a:pt x="0" y="383852"/>
                </a:lnTo>
                <a:lnTo>
                  <a:pt x="27237" y="284043"/>
                </a:lnTo>
                <a:lnTo>
                  <a:pt x="54474" y="204196"/>
                </a:lnTo>
                <a:lnTo>
                  <a:pt x="68092" y="144311"/>
                </a:lnTo>
                <a:lnTo>
                  <a:pt x="95329" y="104387"/>
                </a:lnTo>
                <a:lnTo>
                  <a:pt x="108948" y="44502"/>
                </a:lnTo>
                <a:lnTo>
                  <a:pt x="108948" y="24540"/>
                </a:lnTo>
                <a:lnTo>
                  <a:pt x="108948" y="4578"/>
                </a:lnTo>
                <a:lnTo>
                  <a:pt x="10894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xmlns="" id="{1E2B81AE-4E7E-41DC-8677-D4D07B874926}"/>
              </a:ext>
            </a:extLst>
          </p:cNvPr>
          <p:cNvSpPr/>
          <p:nvPr/>
        </p:nvSpPr>
        <p:spPr>
          <a:xfrm>
            <a:off x="9252623" y="1363145"/>
            <a:ext cx="1103098" cy="279465"/>
          </a:xfrm>
          <a:custGeom>
            <a:avLst/>
            <a:gdLst>
              <a:gd name="connsiteX0" fmla="*/ 735399 w 1103098"/>
              <a:gd name="connsiteY0" fmla="*/ 0 h 279465"/>
              <a:gd name="connsiteX1" fmla="*/ 749017 w 1103098"/>
              <a:gd name="connsiteY1" fmla="*/ 0 h 279465"/>
              <a:gd name="connsiteX2" fmla="*/ 762636 w 1103098"/>
              <a:gd name="connsiteY2" fmla="*/ 0 h 279465"/>
              <a:gd name="connsiteX3" fmla="*/ 776254 w 1103098"/>
              <a:gd name="connsiteY3" fmla="*/ 0 h 279465"/>
              <a:gd name="connsiteX4" fmla="*/ 830728 w 1103098"/>
              <a:gd name="connsiteY4" fmla="*/ 0 h 279465"/>
              <a:gd name="connsiteX5" fmla="*/ 857965 w 1103098"/>
              <a:gd name="connsiteY5" fmla="*/ 0 h 279465"/>
              <a:gd name="connsiteX6" fmla="*/ 885202 w 1103098"/>
              <a:gd name="connsiteY6" fmla="*/ 19962 h 279465"/>
              <a:gd name="connsiteX7" fmla="*/ 926058 w 1103098"/>
              <a:gd name="connsiteY7" fmla="*/ 39924 h 279465"/>
              <a:gd name="connsiteX8" fmla="*/ 980532 w 1103098"/>
              <a:gd name="connsiteY8" fmla="*/ 79847 h 279465"/>
              <a:gd name="connsiteX9" fmla="*/ 1007769 w 1103098"/>
              <a:gd name="connsiteY9" fmla="*/ 99809 h 279465"/>
              <a:gd name="connsiteX10" fmla="*/ 1035005 w 1103098"/>
              <a:gd name="connsiteY10" fmla="*/ 99809 h 279465"/>
              <a:gd name="connsiteX11" fmla="*/ 1062243 w 1103098"/>
              <a:gd name="connsiteY11" fmla="*/ 119771 h 279465"/>
              <a:gd name="connsiteX12" fmla="*/ 1075861 w 1103098"/>
              <a:gd name="connsiteY12" fmla="*/ 139733 h 279465"/>
              <a:gd name="connsiteX13" fmla="*/ 1089479 w 1103098"/>
              <a:gd name="connsiteY13" fmla="*/ 159694 h 279465"/>
              <a:gd name="connsiteX14" fmla="*/ 1103098 w 1103098"/>
              <a:gd name="connsiteY14" fmla="*/ 159694 h 279465"/>
              <a:gd name="connsiteX15" fmla="*/ 1103098 w 1103098"/>
              <a:gd name="connsiteY15" fmla="*/ 179656 h 279465"/>
              <a:gd name="connsiteX16" fmla="*/ 1103098 w 1103098"/>
              <a:gd name="connsiteY16" fmla="*/ 195040 h 279465"/>
              <a:gd name="connsiteX17" fmla="*/ 762636 w 1103098"/>
              <a:gd name="connsiteY17" fmla="*/ 195040 h 279465"/>
              <a:gd name="connsiteX18" fmla="*/ 762636 w 1103098"/>
              <a:gd name="connsiteY18" fmla="*/ 179656 h 279465"/>
              <a:gd name="connsiteX19" fmla="*/ 749017 w 1103098"/>
              <a:gd name="connsiteY19" fmla="*/ 179656 h 279465"/>
              <a:gd name="connsiteX20" fmla="*/ 735399 w 1103098"/>
              <a:gd name="connsiteY20" fmla="*/ 179656 h 279465"/>
              <a:gd name="connsiteX21" fmla="*/ 721780 w 1103098"/>
              <a:gd name="connsiteY21" fmla="*/ 179656 h 279465"/>
              <a:gd name="connsiteX22" fmla="*/ 708162 w 1103098"/>
              <a:gd name="connsiteY22" fmla="*/ 179656 h 279465"/>
              <a:gd name="connsiteX23" fmla="*/ 680925 w 1103098"/>
              <a:gd name="connsiteY23" fmla="*/ 179656 h 279465"/>
              <a:gd name="connsiteX24" fmla="*/ 653688 w 1103098"/>
              <a:gd name="connsiteY24" fmla="*/ 179656 h 279465"/>
              <a:gd name="connsiteX25" fmla="*/ 626451 w 1103098"/>
              <a:gd name="connsiteY25" fmla="*/ 199618 h 279465"/>
              <a:gd name="connsiteX26" fmla="*/ 585595 w 1103098"/>
              <a:gd name="connsiteY26" fmla="*/ 199618 h 279465"/>
              <a:gd name="connsiteX27" fmla="*/ 531121 w 1103098"/>
              <a:gd name="connsiteY27" fmla="*/ 219580 h 279465"/>
              <a:gd name="connsiteX28" fmla="*/ 476647 w 1103098"/>
              <a:gd name="connsiteY28" fmla="*/ 219580 h 279465"/>
              <a:gd name="connsiteX29" fmla="*/ 408555 w 1103098"/>
              <a:gd name="connsiteY29" fmla="*/ 239542 h 279465"/>
              <a:gd name="connsiteX30" fmla="*/ 313225 w 1103098"/>
              <a:gd name="connsiteY30" fmla="*/ 239542 h 279465"/>
              <a:gd name="connsiteX31" fmla="*/ 217896 w 1103098"/>
              <a:gd name="connsiteY31" fmla="*/ 259503 h 279465"/>
              <a:gd name="connsiteX32" fmla="*/ 122566 w 1103098"/>
              <a:gd name="connsiteY32" fmla="*/ 279465 h 279465"/>
              <a:gd name="connsiteX33" fmla="*/ 0 w 1103098"/>
              <a:gd name="connsiteY33" fmla="*/ 279465 h 279465"/>
              <a:gd name="connsiteX34" fmla="*/ 0 w 1103098"/>
              <a:gd name="connsiteY34" fmla="*/ 139733 h 279465"/>
              <a:gd name="connsiteX35" fmla="*/ 68092 w 1103098"/>
              <a:gd name="connsiteY35" fmla="*/ 139733 h 279465"/>
              <a:gd name="connsiteX36" fmla="*/ 136185 w 1103098"/>
              <a:gd name="connsiteY36" fmla="*/ 139733 h 279465"/>
              <a:gd name="connsiteX37" fmla="*/ 204277 w 1103098"/>
              <a:gd name="connsiteY37" fmla="*/ 139733 h 279465"/>
              <a:gd name="connsiteX38" fmla="*/ 245133 w 1103098"/>
              <a:gd name="connsiteY38" fmla="*/ 119771 h 279465"/>
              <a:gd name="connsiteX39" fmla="*/ 299607 w 1103098"/>
              <a:gd name="connsiteY39" fmla="*/ 119771 h 279465"/>
              <a:gd name="connsiteX40" fmla="*/ 367699 w 1103098"/>
              <a:gd name="connsiteY40" fmla="*/ 99809 h 279465"/>
              <a:gd name="connsiteX41" fmla="*/ 394936 w 1103098"/>
              <a:gd name="connsiteY41" fmla="*/ 99809 h 279465"/>
              <a:gd name="connsiteX42" fmla="*/ 435792 w 1103098"/>
              <a:gd name="connsiteY42" fmla="*/ 99809 h 279465"/>
              <a:gd name="connsiteX43" fmla="*/ 476647 w 1103098"/>
              <a:gd name="connsiteY43" fmla="*/ 79847 h 279465"/>
              <a:gd name="connsiteX44" fmla="*/ 531121 w 1103098"/>
              <a:gd name="connsiteY44" fmla="*/ 79847 h 279465"/>
              <a:gd name="connsiteX45" fmla="*/ 571977 w 1103098"/>
              <a:gd name="connsiteY45" fmla="*/ 59886 h 279465"/>
              <a:gd name="connsiteX46" fmla="*/ 612832 w 1103098"/>
              <a:gd name="connsiteY46" fmla="*/ 39924 h 279465"/>
              <a:gd name="connsiteX47" fmla="*/ 640069 w 1103098"/>
              <a:gd name="connsiteY47" fmla="*/ 39924 h 279465"/>
              <a:gd name="connsiteX48" fmla="*/ 667306 w 1103098"/>
              <a:gd name="connsiteY48" fmla="*/ 19962 h 279465"/>
              <a:gd name="connsiteX49" fmla="*/ 694543 w 1103098"/>
              <a:gd name="connsiteY49" fmla="*/ 19962 h 279465"/>
              <a:gd name="connsiteX50" fmla="*/ 721780 w 1103098"/>
              <a:gd name="connsiteY50" fmla="*/ 19962 h 279465"/>
              <a:gd name="connsiteX51" fmla="*/ 735399 w 1103098"/>
              <a:gd name="connsiteY51" fmla="*/ 0 h 2794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1103098" h="279465">
                <a:moveTo>
                  <a:pt x="735399" y="0"/>
                </a:moveTo>
                <a:lnTo>
                  <a:pt x="749017" y="0"/>
                </a:lnTo>
                <a:lnTo>
                  <a:pt x="762636" y="0"/>
                </a:lnTo>
                <a:lnTo>
                  <a:pt x="776254" y="0"/>
                </a:lnTo>
                <a:lnTo>
                  <a:pt x="830728" y="0"/>
                </a:lnTo>
                <a:lnTo>
                  <a:pt x="857965" y="0"/>
                </a:lnTo>
                <a:lnTo>
                  <a:pt x="885202" y="19962"/>
                </a:lnTo>
                <a:lnTo>
                  <a:pt x="926058" y="39924"/>
                </a:lnTo>
                <a:lnTo>
                  <a:pt x="980532" y="79847"/>
                </a:lnTo>
                <a:lnTo>
                  <a:pt x="1007769" y="99809"/>
                </a:lnTo>
                <a:lnTo>
                  <a:pt x="1035005" y="99809"/>
                </a:lnTo>
                <a:lnTo>
                  <a:pt x="1062243" y="119771"/>
                </a:lnTo>
                <a:lnTo>
                  <a:pt x="1075861" y="139733"/>
                </a:lnTo>
                <a:lnTo>
                  <a:pt x="1089479" y="159694"/>
                </a:lnTo>
                <a:lnTo>
                  <a:pt x="1103098" y="159694"/>
                </a:lnTo>
                <a:lnTo>
                  <a:pt x="1103098" y="179656"/>
                </a:lnTo>
                <a:lnTo>
                  <a:pt x="1103098" y="195040"/>
                </a:lnTo>
                <a:lnTo>
                  <a:pt x="762636" y="195040"/>
                </a:lnTo>
                <a:lnTo>
                  <a:pt x="762636" y="179656"/>
                </a:lnTo>
                <a:lnTo>
                  <a:pt x="749017" y="179656"/>
                </a:lnTo>
                <a:lnTo>
                  <a:pt x="735399" y="179656"/>
                </a:lnTo>
                <a:lnTo>
                  <a:pt x="721780" y="179656"/>
                </a:lnTo>
                <a:lnTo>
                  <a:pt x="708162" y="179656"/>
                </a:lnTo>
                <a:lnTo>
                  <a:pt x="680925" y="179656"/>
                </a:lnTo>
                <a:lnTo>
                  <a:pt x="653688" y="179656"/>
                </a:lnTo>
                <a:lnTo>
                  <a:pt x="626451" y="199618"/>
                </a:lnTo>
                <a:lnTo>
                  <a:pt x="585595" y="199618"/>
                </a:lnTo>
                <a:lnTo>
                  <a:pt x="531121" y="219580"/>
                </a:lnTo>
                <a:lnTo>
                  <a:pt x="476647" y="219580"/>
                </a:lnTo>
                <a:lnTo>
                  <a:pt x="408555" y="239542"/>
                </a:lnTo>
                <a:lnTo>
                  <a:pt x="313225" y="239542"/>
                </a:lnTo>
                <a:lnTo>
                  <a:pt x="217896" y="259503"/>
                </a:lnTo>
                <a:lnTo>
                  <a:pt x="122566" y="279465"/>
                </a:lnTo>
                <a:lnTo>
                  <a:pt x="0" y="279465"/>
                </a:lnTo>
                <a:lnTo>
                  <a:pt x="0" y="139733"/>
                </a:lnTo>
                <a:lnTo>
                  <a:pt x="68092" y="139733"/>
                </a:lnTo>
                <a:lnTo>
                  <a:pt x="136185" y="139733"/>
                </a:lnTo>
                <a:lnTo>
                  <a:pt x="204277" y="139733"/>
                </a:lnTo>
                <a:lnTo>
                  <a:pt x="245133" y="119771"/>
                </a:lnTo>
                <a:lnTo>
                  <a:pt x="299607" y="119771"/>
                </a:lnTo>
                <a:lnTo>
                  <a:pt x="367699" y="99809"/>
                </a:lnTo>
                <a:lnTo>
                  <a:pt x="394936" y="99809"/>
                </a:lnTo>
                <a:lnTo>
                  <a:pt x="435792" y="99809"/>
                </a:lnTo>
                <a:lnTo>
                  <a:pt x="476647" y="79847"/>
                </a:lnTo>
                <a:lnTo>
                  <a:pt x="531121" y="79847"/>
                </a:lnTo>
                <a:lnTo>
                  <a:pt x="571977" y="59886"/>
                </a:lnTo>
                <a:lnTo>
                  <a:pt x="612832" y="39924"/>
                </a:lnTo>
                <a:lnTo>
                  <a:pt x="640069" y="39924"/>
                </a:lnTo>
                <a:lnTo>
                  <a:pt x="667306" y="19962"/>
                </a:lnTo>
                <a:lnTo>
                  <a:pt x="694543" y="19962"/>
                </a:lnTo>
                <a:lnTo>
                  <a:pt x="721780" y="19962"/>
                </a:lnTo>
                <a:lnTo>
                  <a:pt x="7353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xmlns="" id="{EF55BCCA-A974-410A-9CA7-6FA2E170CD3E}"/>
              </a:ext>
            </a:extLst>
          </p:cNvPr>
          <p:cNvSpPr/>
          <p:nvPr/>
        </p:nvSpPr>
        <p:spPr>
          <a:xfrm>
            <a:off x="9362883" y="2774822"/>
            <a:ext cx="274281" cy="402036"/>
          </a:xfrm>
          <a:custGeom>
            <a:avLst/>
            <a:gdLst>
              <a:gd name="connsiteX0" fmla="*/ 13619 w 274281"/>
              <a:gd name="connsiteY0" fmla="*/ 0 h 402036"/>
              <a:gd name="connsiteX1" fmla="*/ 27237 w 274281"/>
              <a:gd name="connsiteY1" fmla="*/ 0 h 402036"/>
              <a:gd name="connsiteX2" fmla="*/ 40855 w 274281"/>
              <a:gd name="connsiteY2" fmla="*/ 0 h 402036"/>
              <a:gd name="connsiteX3" fmla="*/ 54474 w 274281"/>
              <a:gd name="connsiteY3" fmla="*/ 0 h 402036"/>
              <a:gd name="connsiteX4" fmla="*/ 68093 w 274281"/>
              <a:gd name="connsiteY4" fmla="*/ 0 h 402036"/>
              <a:gd name="connsiteX5" fmla="*/ 95329 w 274281"/>
              <a:gd name="connsiteY5" fmla="*/ 0 h 402036"/>
              <a:gd name="connsiteX6" fmla="*/ 122567 w 274281"/>
              <a:gd name="connsiteY6" fmla="*/ 0 h 402036"/>
              <a:gd name="connsiteX7" fmla="*/ 177041 w 274281"/>
              <a:gd name="connsiteY7" fmla="*/ 19962 h 402036"/>
              <a:gd name="connsiteX8" fmla="*/ 217896 w 274281"/>
              <a:gd name="connsiteY8" fmla="*/ 39923 h 402036"/>
              <a:gd name="connsiteX9" fmla="*/ 231515 w 274281"/>
              <a:gd name="connsiteY9" fmla="*/ 39923 h 402036"/>
              <a:gd name="connsiteX10" fmla="*/ 245133 w 274281"/>
              <a:gd name="connsiteY10" fmla="*/ 39923 h 402036"/>
              <a:gd name="connsiteX11" fmla="*/ 258751 w 274281"/>
              <a:gd name="connsiteY11" fmla="*/ 39923 h 402036"/>
              <a:gd name="connsiteX12" fmla="*/ 272370 w 274281"/>
              <a:gd name="connsiteY12" fmla="*/ 19962 h 402036"/>
              <a:gd name="connsiteX13" fmla="*/ 274281 w 274281"/>
              <a:gd name="connsiteY13" fmla="*/ 17161 h 402036"/>
              <a:gd name="connsiteX14" fmla="*/ 274281 w 274281"/>
              <a:gd name="connsiteY14" fmla="*/ 402036 h 402036"/>
              <a:gd name="connsiteX15" fmla="*/ 272370 w 274281"/>
              <a:gd name="connsiteY15" fmla="*/ 399235 h 402036"/>
              <a:gd name="connsiteX16" fmla="*/ 258751 w 274281"/>
              <a:gd name="connsiteY16" fmla="*/ 379274 h 402036"/>
              <a:gd name="connsiteX17" fmla="*/ 245133 w 274281"/>
              <a:gd name="connsiteY17" fmla="*/ 339350 h 402036"/>
              <a:gd name="connsiteX18" fmla="*/ 231515 w 274281"/>
              <a:gd name="connsiteY18" fmla="*/ 279465 h 402036"/>
              <a:gd name="connsiteX19" fmla="*/ 204277 w 274281"/>
              <a:gd name="connsiteY19" fmla="*/ 239541 h 402036"/>
              <a:gd name="connsiteX20" fmla="*/ 190659 w 274281"/>
              <a:gd name="connsiteY20" fmla="*/ 219579 h 402036"/>
              <a:gd name="connsiteX21" fmla="*/ 163422 w 274281"/>
              <a:gd name="connsiteY21" fmla="*/ 199618 h 402036"/>
              <a:gd name="connsiteX22" fmla="*/ 136185 w 274281"/>
              <a:gd name="connsiteY22" fmla="*/ 179656 h 402036"/>
              <a:gd name="connsiteX23" fmla="*/ 108948 w 274281"/>
              <a:gd name="connsiteY23" fmla="*/ 159694 h 402036"/>
              <a:gd name="connsiteX24" fmla="*/ 68093 w 274281"/>
              <a:gd name="connsiteY24" fmla="*/ 119770 h 402036"/>
              <a:gd name="connsiteX25" fmla="*/ 40855 w 274281"/>
              <a:gd name="connsiteY25" fmla="*/ 79847 h 402036"/>
              <a:gd name="connsiteX26" fmla="*/ 27237 w 274281"/>
              <a:gd name="connsiteY26" fmla="*/ 59885 h 402036"/>
              <a:gd name="connsiteX27" fmla="*/ 13619 w 274281"/>
              <a:gd name="connsiteY27" fmla="*/ 39923 h 402036"/>
              <a:gd name="connsiteX28" fmla="*/ 0 w 274281"/>
              <a:gd name="connsiteY28" fmla="*/ 19962 h 402036"/>
              <a:gd name="connsiteX29" fmla="*/ 13619 w 274281"/>
              <a:gd name="connsiteY29" fmla="*/ 0 h 402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74281" h="402036">
                <a:moveTo>
                  <a:pt x="13619" y="0"/>
                </a:moveTo>
                <a:lnTo>
                  <a:pt x="27237" y="0"/>
                </a:lnTo>
                <a:lnTo>
                  <a:pt x="40855" y="0"/>
                </a:lnTo>
                <a:lnTo>
                  <a:pt x="54474" y="0"/>
                </a:lnTo>
                <a:lnTo>
                  <a:pt x="68093" y="0"/>
                </a:lnTo>
                <a:lnTo>
                  <a:pt x="95329" y="0"/>
                </a:lnTo>
                <a:lnTo>
                  <a:pt x="122567" y="0"/>
                </a:lnTo>
                <a:lnTo>
                  <a:pt x="177041" y="19962"/>
                </a:lnTo>
                <a:lnTo>
                  <a:pt x="217896" y="39923"/>
                </a:lnTo>
                <a:lnTo>
                  <a:pt x="231515" y="39923"/>
                </a:lnTo>
                <a:lnTo>
                  <a:pt x="245133" y="39923"/>
                </a:lnTo>
                <a:lnTo>
                  <a:pt x="258751" y="39923"/>
                </a:lnTo>
                <a:lnTo>
                  <a:pt x="272370" y="19962"/>
                </a:lnTo>
                <a:lnTo>
                  <a:pt x="274281" y="17161"/>
                </a:lnTo>
                <a:lnTo>
                  <a:pt x="274281" y="402036"/>
                </a:lnTo>
                <a:lnTo>
                  <a:pt x="272370" y="399235"/>
                </a:lnTo>
                <a:lnTo>
                  <a:pt x="258751" y="379274"/>
                </a:lnTo>
                <a:lnTo>
                  <a:pt x="245133" y="339350"/>
                </a:lnTo>
                <a:lnTo>
                  <a:pt x="231515" y="279465"/>
                </a:lnTo>
                <a:lnTo>
                  <a:pt x="204277" y="239541"/>
                </a:lnTo>
                <a:lnTo>
                  <a:pt x="190659" y="219579"/>
                </a:lnTo>
                <a:lnTo>
                  <a:pt x="163422" y="199618"/>
                </a:lnTo>
                <a:lnTo>
                  <a:pt x="136185" y="179656"/>
                </a:lnTo>
                <a:lnTo>
                  <a:pt x="108948" y="159694"/>
                </a:lnTo>
                <a:lnTo>
                  <a:pt x="68093" y="119770"/>
                </a:lnTo>
                <a:lnTo>
                  <a:pt x="40855" y="79847"/>
                </a:lnTo>
                <a:lnTo>
                  <a:pt x="27237" y="59885"/>
                </a:lnTo>
                <a:lnTo>
                  <a:pt x="13619" y="39923"/>
                </a:lnTo>
                <a:lnTo>
                  <a:pt x="0" y="19962"/>
                </a:lnTo>
                <a:lnTo>
                  <a:pt x="1361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xmlns="" id="{4A368F35-FC5A-458B-96BA-195EBD7F4C57}"/>
              </a:ext>
            </a:extLst>
          </p:cNvPr>
          <p:cNvSpPr/>
          <p:nvPr/>
        </p:nvSpPr>
        <p:spPr>
          <a:xfrm>
            <a:off x="9599193" y="2027856"/>
            <a:ext cx="245133" cy="1197707"/>
          </a:xfrm>
          <a:custGeom>
            <a:avLst/>
            <a:gdLst>
              <a:gd name="connsiteX0" fmla="*/ 27237 w 245133"/>
              <a:gd name="connsiteY0" fmla="*/ 0 h 1197707"/>
              <a:gd name="connsiteX1" fmla="*/ 68092 w 245133"/>
              <a:gd name="connsiteY1" fmla="*/ 0 h 1197707"/>
              <a:gd name="connsiteX2" fmla="*/ 95330 w 245133"/>
              <a:gd name="connsiteY2" fmla="*/ 0 h 1197707"/>
              <a:gd name="connsiteX3" fmla="*/ 122566 w 245133"/>
              <a:gd name="connsiteY3" fmla="*/ 19962 h 1197707"/>
              <a:gd name="connsiteX4" fmla="*/ 149804 w 245133"/>
              <a:gd name="connsiteY4" fmla="*/ 39924 h 1197707"/>
              <a:gd name="connsiteX5" fmla="*/ 190659 w 245133"/>
              <a:gd name="connsiteY5" fmla="*/ 79847 h 1197707"/>
              <a:gd name="connsiteX6" fmla="*/ 217896 w 245133"/>
              <a:gd name="connsiteY6" fmla="*/ 99809 h 1197707"/>
              <a:gd name="connsiteX7" fmla="*/ 231514 w 245133"/>
              <a:gd name="connsiteY7" fmla="*/ 119771 h 1197707"/>
              <a:gd name="connsiteX8" fmla="*/ 245133 w 245133"/>
              <a:gd name="connsiteY8" fmla="*/ 139733 h 1197707"/>
              <a:gd name="connsiteX9" fmla="*/ 245133 w 245133"/>
              <a:gd name="connsiteY9" fmla="*/ 159694 h 1197707"/>
              <a:gd name="connsiteX10" fmla="*/ 245133 w 245133"/>
              <a:gd name="connsiteY10" fmla="*/ 179656 h 1197707"/>
              <a:gd name="connsiteX11" fmla="*/ 245133 w 245133"/>
              <a:gd name="connsiteY11" fmla="*/ 199618 h 1197707"/>
              <a:gd name="connsiteX12" fmla="*/ 245133 w 245133"/>
              <a:gd name="connsiteY12" fmla="*/ 219580 h 1197707"/>
              <a:gd name="connsiteX13" fmla="*/ 245133 w 245133"/>
              <a:gd name="connsiteY13" fmla="*/ 259503 h 1197707"/>
              <a:gd name="connsiteX14" fmla="*/ 245133 w 245133"/>
              <a:gd name="connsiteY14" fmla="*/ 319389 h 1197707"/>
              <a:gd name="connsiteX15" fmla="*/ 245133 w 245133"/>
              <a:gd name="connsiteY15" fmla="*/ 379274 h 1197707"/>
              <a:gd name="connsiteX16" fmla="*/ 245133 w 245133"/>
              <a:gd name="connsiteY16" fmla="*/ 439159 h 1197707"/>
              <a:gd name="connsiteX17" fmla="*/ 245133 w 245133"/>
              <a:gd name="connsiteY17" fmla="*/ 538968 h 1197707"/>
              <a:gd name="connsiteX18" fmla="*/ 245133 w 245133"/>
              <a:gd name="connsiteY18" fmla="*/ 618816 h 1197707"/>
              <a:gd name="connsiteX19" fmla="*/ 231514 w 245133"/>
              <a:gd name="connsiteY19" fmla="*/ 718624 h 1197707"/>
              <a:gd name="connsiteX20" fmla="*/ 231514 w 245133"/>
              <a:gd name="connsiteY20" fmla="*/ 798472 h 1197707"/>
              <a:gd name="connsiteX21" fmla="*/ 231514 w 245133"/>
              <a:gd name="connsiteY21" fmla="*/ 878319 h 1197707"/>
              <a:gd name="connsiteX22" fmla="*/ 217896 w 245133"/>
              <a:gd name="connsiteY22" fmla="*/ 938204 h 1197707"/>
              <a:gd name="connsiteX23" fmla="*/ 217896 w 245133"/>
              <a:gd name="connsiteY23" fmla="*/ 998089 h 1197707"/>
              <a:gd name="connsiteX24" fmla="*/ 204278 w 245133"/>
              <a:gd name="connsiteY24" fmla="*/ 1057975 h 1197707"/>
              <a:gd name="connsiteX25" fmla="*/ 190659 w 245133"/>
              <a:gd name="connsiteY25" fmla="*/ 1077936 h 1197707"/>
              <a:gd name="connsiteX26" fmla="*/ 177040 w 245133"/>
              <a:gd name="connsiteY26" fmla="*/ 1117860 h 1197707"/>
              <a:gd name="connsiteX27" fmla="*/ 149804 w 245133"/>
              <a:gd name="connsiteY27" fmla="*/ 1157784 h 1197707"/>
              <a:gd name="connsiteX28" fmla="*/ 108948 w 245133"/>
              <a:gd name="connsiteY28" fmla="*/ 1177745 h 1197707"/>
              <a:gd name="connsiteX29" fmla="*/ 81711 w 245133"/>
              <a:gd name="connsiteY29" fmla="*/ 1197707 h 1197707"/>
              <a:gd name="connsiteX30" fmla="*/ 54474 w 245133"/>
              <a:gd name="connsiteY30" fmla="*/ 1197707 h 1197707"/>
              <a:gd name="connsiteX31" fmla="*/ 40856 w 245133"/>
              <a:gd name="connsiteY31" fmla="*/ 1197707 h 1197707"/>
              <a:gd name="connsiteX32" fmla="*/ 29148 w 245133"/>
              <a:gd name="connsiteY32" fmla="*/ 1180546 h 1197707"/>
              <a:gd name="connsiteX33" fmla="*/ 29148 w 245133"/>
              <a:gd name="connsiteY33" fmla="*/ 795671 h 1197707"/>
              <a:gd name="connsiteX34" fmla="*/ 40856 w 245133"/>
              <a:gd name="connsiteY34" fmla="*/ 778510 h 1197707"/>
              <a:gd name="connsiteX35" fmla="*/ 40856 w 245133"/>
              <a:gd name="connsiteY35" fmla="*/ 758548 h 1197707"/>
              <a:gd name="connsiteX36" fmla="*/ 54474 w 245133"/>
              <a:gd name="connsiteY36" fmla="*/ 738586 h 1197707"/>
              <a:gd name="connsiteX37" fmla="*/ 54474 w 245133"/>
              <a:gd name="connsiteY37" fmla="*/ 718624 h 1197707"/>
              <a:gd name="connsiteX38" fmla="*/ 54474 w 245133"/>
              <a:gd name="connsiteY38" fmla="*/ 698663 h 1197707"/>
              <a:gd name="connsiteX39" fmla="*/ 54474 w 245133"/>
              <a:gd name="connsiteY39" fmla="*/ 618816 h 1197707"/>
              <a:gd name="connsiteX40" fmla="*/ 54474 w 245133"/>
              <a:gd name="connsiteY40" fmla="*/ 538968 h 1197707"/>
              <a:gd name="connsiteX41" fmla="*/ 54474 w 245133"/>
              <a:gd name="connsiteY41" fmla="*/ 439159 h 1197707"/>
              <a:gd name="connsiteX42" fmla="*/ 54474 w 245133"/>
              <a:gd name="connsiteY42" fmla="*/ 399236 h 1197707"/>
              <a:gd name="connsiteX43" fmla="*/ 54474 w 245133"/>
              <a:gd name="connsiteY43" fmla="*/ 339351 h 1197707"/>
              <a:gd name="connsiteX44" fmla="*/ 54474 w 245133"/>
              <a:gd name="connsiteY44" fmla="*/ 259503 h 1197707"/>
              <a:gd name="connsiteX45" fmla="*/ 40856 w 245133"/>
              <a:gd name="connsiteY45" fmla="*/ 199618 h 1197707"/>
              <a:gd name="connsiteX46" fmla="*/ 27237 w 245133"/>
              <a:gd name="connsiteY46" fmla="*/ 159694 h 1197707"/>
              <a:gd name="connsiteX47" fmla="*/ 13618 w 245133"/>
              <a:gd name="connsiteY47" fmla="*/ 119771 h 1197707"/>
              <a:gd name="connsiteX48" fmla="*/ 0 w 245133"/>
              <a:gd name="connsiteY48" fmla="*/ 79847 h 1197707"/>
              <a:gd name="connsiteX49" fmla="*/ 13618 w 245133"/>
              <a:gd name="connsiteY49" fmla="*/ 59885 h 1197707"/>
              <a:gd name="connsiteX50" fmla="*/ 13618 w 245133"/>
              <a:gd name="connsiteY50" fmla="*/ 19962 h 1197707"/>
              <a:gd name="connsiteX51" fmla="*/ 27237 w 245133"/>
              <a:gd name="connsiteY51" fmla="*/ 0 h 1197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245133" h="1197707">
                <a:moveTo>
                  <a:pt x="27237" y="0"/>
                </a:moveTo>
                <a:lnTo>
                  <a:pt x="68092" y="0"/>
                </a:lnTo>
                <a:lnTo>
                  <a:pt x="95330" y="0"/>
                </a:lnTo>
                <a:lnTo>
                  <a:pt x="122566" y="19962"/>
                </a:lnTo>
                <a:lnTo>
                  <a:pt x="149804" y="39924"/>
                </a:lnTo>
                <a:lnTo>
                  <a:pt x="190659" y="79847"/>
                </a:lnTo>
                <a:lnTo>
                  <a:pt x="217896" y="99809"/>
                </a:lnTo>
                <a:lnTo>
                  <a:pt x="231514" y="119771"/>
                </a:lnTo>
                <a:lnTo>
                  <a:pt x="245133" y="139733"/>
                </a:lnTo>
                <a:lnTo>
                  <a:pt x="245133" y="159694"/>
                </a:lnTo>
                <a:lnTo>
                  <a:pt x="245133" y="179656"/>
                </a:lnTo>
                <a:lnTo>
                  <a:pt x="245133" y="199618"/>
                </a:lnTo>
                <a:lnTo>
                  <a:pt x="245133" y="219580"/>
                </a:lnTo>
                <a:lnTo>
                  <a:pt x="245133" y="259503"/>
                </a:lnTo>
                <a:lnTo>
                  <a:pt x="245133" y="319389"/>
                </a:lnTo>
                <a:lnTo>
                  <a:pt x="245133" y="379274"/>
                </a:lnTo>
                <a:lnTo>
                  <a:pt x="245133" y="439159"/>
                </a:lnTo>
                <a:lnTo>
                  <a:pt x="245133" y="538968"/>
                </a:lnTo>
                <a:lnTo>
                  <a:pt x="245133" y="618816"/>
                </a:lnTo>
                <a:lnTo>
                  <a:pt x="231514" y="718624"/>
                </a:lnTo>
                <a:lnTo>
                  <a:pt x="231514" y="798472"/>
                </a:lnTo>
                <a:lnTo>
                  <a:pt x="231514" y="878319"/>
                </a:lnTo>
                <a:lnTo>
                  <a:pt x="217896" y="938204"/>
                </a:lnTo>
                <a:lnTo>
                  <a:pt x="217896" y="998089"/>
                </a:lnTo>
                <a:lnTo>
                  <a:pt x="204278" y="1057975"/>
                </a:lnTo>
                <a:lnTo>
                  <a:pt x="190659" y="1077936"/>
                </a:lnTo>
                <a:lnTo>
                  <a:pt x="177040" y="1117860"/>
                </a:lnTo>
                <a:lnTo>
                  <a:pt x="149804" y="1157784"/>
                </a:lnTo>
                <a:lnTo>
                  <a:pt x="108948" y="1177745"/>
                </a:lnTo>
                <a:lnTo>
                  <a:pt x="81711" y="1197707"/>
                </a:lnTo>
                <a:lnTo>
                  <a:pt x="54474" y="1197707"/>
                </a:lnTo>
                <a:lnTo>
                  <a:pt x="40856" y="1197707"/>
                </a:lnTo>
                <a:lnTo>
                  <a:pt x="29148" y="1180546"/>
                </a:lnTo>
                <a:lnTo>
                  <a:pt x="29148" y="795671"/>
                </a:lnTo>
                <a:lnTo>
                  <a:pt x="40856" y="778510"/>
                </a:lnTo>
                <a:lnTo>
                  <a:pt x="40856" y="758548"/>
                </a:lnTo>
                <a:lnTo>
                  <a:pt x="54474" y="738586"/>
                </a:lnTo>
                <a:lnTo>
                  <a:pt x="54474" y="718624"/>
                </a:lnTo>
                <a:lnTo>
                  <a:pt x="54474" y="698663"/>
                </a:lnTo>
                <a:lnTo>
                  <a:pt x="54474" y="618816"/>
                </a:lnTo>
                <a:lnTo>
                  <a:pt x="54474" y="538968"/>
                </a:lnTo>
                <a:lnTo>
                  <a:pt x="54474" y="439159"/>
                </a:lnTo>
                <a:lnTo>
                  <a:pt x="54474" y="399236"/>
                </a:lnTo>
                <a:lnTo>
                  <a:pt x="54474" y="339351"/>
                </a:lnTo>
                <a:lnTo>
                  <a:pt x="54474" y="259503"/>
                </a:lnTo>
                <a:lnTo>
                  <a:pt x="40856" y="199618"/>
                </a:lnTo>
                <a:lnTo>
                  <a:pt x="27237" y="159694"/>
                </a:lnTo>
                <a:lnTo>
                  <a:pt x="13618" y="119771"/>
                </a:lnTo>
                <a:lnTo>
                  <a:pt x="0" y="79847"/>
                </a:lnTo>
                <a:lnTo>
                  <a:pt x="13618" y="59885"/>
                </a:lnTo>
                <a:lnTo>
                  <a:pt x="13618" y="19962"/>
                </a:lnTo>
                <a:lnTo>
                  <a:pt x="2723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9" name="Freeform 35">
            <a:extLst>
              <a:ext uri="{FF2B5EF4-FFF2-40B4-BE49-F238E27FC236}">
                <a16:creationId xmlns:a16="http://schemas.microsoft.com/office/drawing/2014/main" xmlns="" id="{3CFA54B2-863B-48A7-A7B4-408DF0229C09}"/>
              </a:ext>
            </a:extLst>
          </p:cNvPr>
          <p:cNvSpPr>
            <a:spLocks/>
          </p:cNvSpPr>
          <p:nvPr/>
        </p:nvSpPr>
        <p:spPr bwMode="auto">
          <a:xfrm>
            <a:off x="1910051" y="5681720"/>
            <a:ext cx="939676" cy="299427"/>
          </a:xfrm>
          <a:custGeom>
            <a:avLst/>
            <a:gdLst>
              <a:gd name="T0" fmla="*/ 104 w 276"/>
              <a:gd name="T1" fmla="*/ 20 h 60"/>
              <a:gd name="T2" fmla="*/ 128 w 276"/>
              <a:gd name="T3" fmla="*/ 16 h 60"/>
              <a:gd name="T4" fmla="*/ 148 w 276"/>
              <a:gd name="T5" fmla="*/ 12 h 60"/>
              <a:gd name="T6" fmla="*/ 164 w 276"/>
              <a:gd name="T7" fmla="*/ 12 h 60"/>
              <a:gd name="T8" fmla="*/ 180 w 276"/>
              <a:gd name="T9" fmla="*/ 8 h 60"/>
              <a:gd name="T10" fmla="*/ 192 w 276"/>
              <a:gd name="T11" fmla="*/ 4 h 60"/>
              <a:gd name="T12" fmla="*/ 200 w 276"/>
              <a:gd name="T13" fmla="*/ 0 h 60"/>
              <a:gd name="T14" fmla="*/ 208 w 276"/>
              <a:gd name="T15" fmla="*/ 0 h 60"/>
              <a:gd name="T16" fmla="*/ 216 w 276"/>
              <a:gd name="T17" fmla="*/ 0 h 60"/>
              <a:gd name="T18" fmla="*/ 220 w 276"/>
              <a:gd name="T19" fmla="*/ 0 h 60"/>
              <a:gd name="T20" fmla="*/ 228 w 276"/>
              <a:gd name="T21" fmla="*/ 0 h 60"/>
              <a:gd name="T22" fmla="*/ 240 w 276"/>
              <a:gd name="T23" fmla="*/ 4 h 60"/>
              <a:gd name="T24" fmla="*/ 252 w 276"/>
              <a:gd name="T25" fmla="*/ 8 h 60"/>
              <a:gd name="T26" fmla="*/ 264 w 276"/>
              <a:gd name="T27" fmla="*/ 12 h 60"/>
              <a:gd name="T28" fmla="*/ 272 w 276"/>
              <a:gd name="T29" fmla="*/ 16 h 60"/>
              <a:gd name="T30" fmla="*/ 276 w 276"/>
              <a:gd name="T31" fmla="*/ 20 h 60"/>
              <a:gd name="T32" fmla="*/ 276 w 276"/>
              <a:gd name="T33" fmla="*/ 24 h 60"/>
              <a:gd name="T34" fmla="*/ 276 w 276"/>
              <a:gd name="T35" fmla="*/ 28 h 60"/>
              <a:gd name="T36" fmla="*/ 272 w 276"/>
              <a:gd name="T37" fmla="*/ 28 h 60"/>
              <a:gd name="T38" fmla="*/ 264 w 276"/>
              <a:gd name="T39" fmla="*/ 32 h 60"/>
              <a:gd name="T40" fmla="*/ 252 w 276"/>
              <a:gd name="T41" fmla="*/ 36 h 60"/>
              <a:gd name="T42" fmla="*/ 240 w 276"/>
              <a:gd name="T43" fmla="*/ 40 h 60"/>
              <a:gd name="T44" fmla="*/ 224 w 276"/>
              <a:gd name="T45" fmla="*/ 40 h 60"/>
              <a:gd name="T46" fmla="*/ 204 w 276"/>
              <a:gd name="T47" fmla="*/ 44 h 60"/>
              <a:gd name="T48" fmla="*/ 184 w 276"/>
              <a:gd name="T49" fmla="*/ 48 h 60"/>
              <a:gd name="T50" fmla="*/ 160 w 276"/>
              <a:gd name="T51" fmla="*/ 48 h 60"/>
              <a:gd name="T52" fmla="*/ 140 w 276"/>
              <a:gd name="T53" fmla="*/ 52 h 60"/>
              <a:gd name="T54" fmla="*/ 124 w 276"/>
              <a:gd name="T55" fmla="*/ 52 h 60"/>
              <a:gd name="T56" fmla="*/ 108 w 276"/>
              <a:gd name="T57" fmla="*/ 56 h 60"/>
              <a:gd name="T58" fmla="*/ 96 w 276"/>
              <a:gd name="T59" fmla="*/ 56 h 60"/>
              <a:gd name="T60" fmla="*/ 84 w 276"/>
              <a:gd name="T61" fmla="*/ 56 h 60"/>
              <a:gd name="T62" fmla="*/ 76 w 276"/>
              <a:gd name="T63" fmla="*/ 56 h 60"/>
              <a:gd name="T64" fmla="*/ 72 w 276"/>
              <a:gd name="T65" fmla="*/ 60 h 60"/>
              <a:gd name="T66" fmla="*/ 64 w 276"/>
              <a:gd name="T67" fmla="*/ 56 h 60"/>
              <a:gd name="T68" fmla="*/ 52 w 276"/>
              <a:gd name="T69" fmla="*/ 56 h 60"/>
              <a:gd name="T70" fmla="*/ 40 w 276"/>
              <a:gd name="T71" fmla="*/ 52 h 60"/>
              <a:gd name="T72" fmla="*/ 28 w 276"/>
              <a:gd name="T73" fmla="*/ 48 h 60"/>
              <a:gd name="T74" fmla="*/ 20 w 276"/>
              <a:gd name="T75" fmla="*/ 48 h 60"/>
              <a:gd name="T76" fmla="*/ 16 w 276"/>
              <a:gd name="T77" fmla="*/ 44 h 60"/>
              <a:gd name="T78" fmla="*/ 4 w 276"/>
              <a:gd name="T79" fmla="*/ 44 h 60"/>
              <a:gd name="T80" fmla="*/ 0 w 276"/>
              <a:gd name="T81" fmla="*/ 40 h 60"/>
              <a:gd name="T82" fmla="*/ 0 w 276"/>
              <a:gd name="T83" fmla="*/ 32 h 60"/>
              <a:gd name="T84" fmla="*/ 0 w 276"/>
              <a:gd name="T85" fmla="*/ 32 h 60"/>
              <a:gd name="T86" fmla="*/ 4 w 276"/>
              <a:gd name="T87" fmla="*/ 28 h 60"/>
              <a:gd name="T88" fmla="*/ 16 w 276"/>
              <a:gd name="T89" fmla="*/ 28 h 60"/>
              <a:gd name="T90" fmla="*/ 20 w 276"/>
              <a:gd name="T91" fmla="*/ 24 h 60"/>
              <a:gd name="T92" fmla="*/ 28 w 276"/>
              <a:gd name="T93" fmla="*/ 24 h 60"/>
              <a:gd name="T94" fmla="*/ 44 w 276"/>
              <a:gd name="T95" fmla="*/ 24 h 60"/>
              <a:gd name="T96" fmla="*/ 60 w 276"/>
              <a:gd name="T97" fmla="*/ 24 h 60"/>
              <a:gd name="T98" fmla="*/ 80 w 276"/>
              <a:gd name="T99" fmla="*/ 20 h 60"/>
              <a:gd name="T100" fmla="*/ 104 w 276"/>
              <a:gd name="T101" fmla="*/ 20 h 60"/>
              <a:gd name="T102" fmla="*/ 104 w 276"/>
              <a:gd name="T103" fmla="*/ 2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76" h="60">
                <a:moveTo>
                  <a:pt x="104" y="20"/>
                </a:moveTo>
                <a:lnTo>
                  <a:pt x="128" y="16"/>
                </a:lnTo>
                <a:lnTo>
                  <a:pt x="148" y="12"/>
                </a:lnTo>
                <a:lnTo>
                  <a:pt x="164" y="12"/>
                </a:lnTo>
                <a:lnTo>
                  <a:pt x="180" y="8"/>
                </a:lnTo>
                <a:lnTo>
                  <a:pt x="192" y="4"/>
                </a:lnTo>
                <a:lnTo>
                  <a:pt x="200" y="0"/>
                </a:lnTo>
                <a:lnTo>
                  <a:pt x="208" y="0"/>
                </a:lnTo>
                <a:lnTo>
                  <a:pt x="216" y="0"/>
                </a:lnTo>
                <a:lnTo>
                  <a:pt x="220" y="0"/>
                </a:lnTo>
                <a:lnTo>
                  <a:pt x="228" y="0"/>
                </a:lnTo>
                <a:lnTo>
                  <a:pt x="240" y="4"/>
                </a:lnTo>
                <a:lnTo>
                  <a:pt x="252" y="8"/>
                </a:lnTo>
                <a:lnTo>
                  <a:pt x="264" y="12"/>
                </a:lnTo>
                <a:lnTo>
                  <a:pt x="272" y="16"/>
                </a:lnTo>
                <a:lnTo>
                  <a:pt x="276" y="20"/>
                </a:lnTo>
                <a:lnTo>
                  <a:pt x="276" y="24"/>
                </a:lnTo>
                <a:lnTo>
                  <a:pt x="276" y="28"/>
                </a:lnTo>
                <a:lnTo>
                  <a:pt x="272" y="28"/>
                </a:lnTo>
                <a:lnTo>
                  <a:pt x="264" y="32"/>
                </a:lnTo>
                <a:lnTo>
                  <a:pt x="252" y="36"/>
                </a:lnTo>
                <a:lnTo>
                  <a:pt x="240" y="40"/>
                </a:lnTo>
                <a:lnTo>
                  <a:pt x="224" y="40"/>
                </a:lnTo>
                <a:lnTo>
                  <a:pt x="204" y="44"/>
                </a:lnTo>
                <a:lnTo>
                  <a:pt x="184" y="48"/>
                </a:lnTo>
                <a:lnTo>
                  <a:pt x="160" y="48"/>
                </a:lnTo>
                <a:lnTo>
                  <a:pt x="140" y="52"/>
                </a:lnTo>
                <a:lnTo>
                  <a:pt x="124" y="52"/>
                </a:lnTo>
                <a:lnTo>
                  <a:pt x="108" y="56"/>
                </a:lnTo>
                <a:lnTo>
                  <a:pt x="96" y="56"/>
                </a:lnTo>
                <a:lnTo>
                  <a:pt x="84" y="56"/>
                </a:lnTo>
                <a:lnTo>
                  <a:pt x="76" y="56"/>
                </a:lnTo>
                <a:lnTo>
                  <a:pt x="72" y="60"/>
                </a:lnTo>
                <a:lnTo>
                  <a:pt x="64" y="56"/>
                </a:lnTo>
                <a:lnTo>
                  <a:pt x="52" y="56"/>
                </a:lnTo>
                <a:lnTo>
                  <a:pt x="40" y="52"/>
                </a:lnTo>
                <a:lnTo>
                  <a:pt x="28" y="48"/>
                </a:lnTo>
                <a:lnTo>
                  <a:pt x="20" y="48"/>
                </a:lnTo>
                <a:lnTo>
                  <a:pt x="16" y="44"/>
                </a:lnTo>
                <a:lnTo>
                  <a:pt x="4" y="44"/>
                </a:lnTo>
                <a:lnTo>
                  <a:pt x="0" y="40"/>
                </a:lnTo>
                <a:lnTo>
                  <a:pt x="0" y="32"/>
                </a:lnTo>
                <a:lnTo>
                  <a:pt x="0" y="32"/>
                </a:lnTo>
                <a:lnTo>
                  <a:pt x="4" y="28"/>
                </a:lnTo>
                <a:lnTo>
                  <a:pt x="16" y="28"/>
                </a:lnTo>
                <a:lnTo>
                  <a:pt x="20" y="24"/>
                </a:lnTo>
                <a:lnTo>
                  <a:pt x="28" y="24"/>
                </a:lnTo>
                <a:lnTo>
                  <a:pt x="44" y="24"/>
                </a:lnTo>
                <a:lnTo>
                  <a:pt x="60" y="24"/>
                </a:lnTo>
                <a:lnTo>
                  <a:pt x="80" y="20"/>
                </a:lnTo>
                <a:lnTo>
                  <a:pt x="104" y="20"/>
                </a:lnTo>
                <a:lnTo>
                  <a:pt x="104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36">
            <a:extLst>
              <a:ext uri="{FF2B5EF4-FFF2-40B4-BE49-F238E27FC236}">
                <a16:creationId xmlns:a16="http://schemas.microsoft.com/office/drawing/2014/main" xmlns="" id="{3BB28342-77F6-4966-9085-05620AAACF76}"/>
              </a:ext>
            </a:extLst>
          </p:cNvPr>
          <p:cNvSpPr>
            <a:spLocks/>
          </p:cNvSpPr>
          <p:nvPr/>
        </p:nvSpPr>
        <p:spPr bwMode="auto">
          <a:xfrm>
            <a:off x="1705577" y="4476253"/>
            <a:ext cx="1443560" cy="399236"/>
          </a:xfrm>
          <a:custGeom>
            <a:avLst/>
            <a:gdLst>
              <a:gd name="T0" fmla="*/ 424 w 424"/>
              <a:gd name="T1" fmla="*/ 24 h 80"/>
              <a:gd name="T2" fmla="*/ 420 w 424"/>
              <a:gd name="T3" fmla="*/ 28 h 80"/>
              <a:gd name="T4" fmla="*/ 416 w 424"/>
              <a:gd name="T5" fmla="*/ 32 h 80"/>
              <a:gd name="T6" fmla="*/ 412 w 424"/>
              <a:gd name="T7" fmla="*/ 36 h 80"/>
              <a:gd name="T8" fmla="*/ 400 w 424"/>
              <a:gd name="T9" fmla="*/ 40 h 80"/>
              <a:gd name="T10" fmla="*/ 396 w 424"/>
              <a:gd name="T11" fmla="*/ 40 h 80"/>
              <a:gd name="T12" fmla="*/ 388 w 424"/>
              <a:gd name="T13" fmla="*/ 40 h 80"/>
              <a:gd name="T14" fmla="*/ 372 w 424"/>
              <a:gd name="T15" fmla="*/ 44 h 80"/>
              <a:gd name="T16" fmla="*/ 352 w 424"/>
              <a:gd name="T17" fmla="*/ 48 h 80"/>
              <a:gd name="T18" fmla="*/ 328 w 424"/>
              <a:gd name="T19" fmla="*/ 48 h 80"/>
              <a:gd name="T20" fmla="*/ 304 w 424"/>
              <a:gd name="T21" fmla="*/ 52 h 80"/>
              <a:gd name="T22" fmla="*/ 276 w 424"/>
              <a:gd name="T23" fmla="*/ 56 h 80"/>
              <a:gd name="T24" fmla="*/ 228 w 424"/>
              <a:gd name="T25" fmla="*/ 64 h 80"/>
              <a:gd name="T26" fmla="*/ 204 w 424"/>
              <a:gd name="T27" fmla="*/ 68 h 80"/>
              <a:gd name="T28" fmla="*/ 184 w 424"/>
              <a:gd name="T29" fmla="*/ 68 h 80"/>
              <a:gd name="T30" fmla="*/ 160 w 424"/>
              <a:gd name="T31" fmla="*/ 72 h 80"/>
              <a:gd name="T32" fmla="*/ 136 w 424"/>
              <a:gd name="T33" fmla="*/ 76 h 80"/>
              <a:gd name="T34" fmla="*/ 112 w 424"/>
              <a:gd name="T35" fmla="*/ 76 h 80"/>
              <a:gd name="T36" fmla="*/ 92 w 424"/>
              <a:gd name="T37" fmla="*/ 80 h 80"/>
              <a:gd name="T38" fmla="*/ 84 w 424"/>
              <a:gd name="T39" fmla="*/ 80 h 80"/>
              <a:gd name="T40" fmla="*/ 80 w 424"/>
              <a:gd name="T41" fmla="*/ 80 h 80"/>
              <a:gd name="T42" fmla="*/ 72 w 424"/>
              <a:gd name="T43" fmla="*/ 80 h 80"/>
              <a:gd name="T44" fmla="*/ 68 w 424"/>
              <a:gd name="T45" fmla="*/ 80 h 80"/>
              <a:gd name="T46" fmla="*/ 48 w 424"/>
              <a:gd name="T47" fmla="*/ 80 h 80"/>
              <a:gd name="T48" fmla="*/ 28 w 424"/>
              <a:gd name="T49" fmla="*/ 76 h 80"/>
              <a:gd name="T50" fmla="*/ 16 w 424"/>
              <a:gd name="T51" fmla="*/ 72 h 80"/>
              <a:gd name="T52" fmla="*/ 8 w 424"/>
              <a:gd name="T53" fmla="*/ 68 h 80"/>
              <a:gd name="T54" fmla="*/ 4 w 424"/>
              <a:gd name="T55" fmla="*/ 64 h 80"/>
              <a:gd name="T56" fmla="*/ 0 w 424"/>
              <a:gd name="T57" fmla="*/ 60 h 80"/>
              <a:gd name="T58" fmla="*/ 4 w 424"/>
              <a:gd name="T59" fmla="*/ 56 h 80"/>
              <a:gd name="T60" fmla="*/ 8 w 424"/>
              <a:gd name="T61" fmla="*/ 52 h 80"/>
              <a:gd name="T62" fmla="*/ 16 w 424"/>
              <a:gd name="T63" fmla="*/ 52 h 80"/>
              <a:gd name="T64" fmla="*/ 28 w 424"/>
              <a:gd name="T65" fmla="*/ 48 h 80"/>
              <a:gd name="T66" fmla="*/ 32 w 424"/>
              <a:gd name="T67" fmla="*/ 48 h 80"/>
              <a:gd name="T68" fmla="*/ 44 w 424"/>
              <a:gd name="T69" fmla="*/ 48 h 80"/>
              <a:gd name="T70" fmla="*/ 56 w 424"/>
              <a:gd name="T71" fmla="*/ 44 h 80"/>
              <a:gd name="T72" fmla="*/ 76 w 424"/>
              <a:gd name="T73" fmla="*/ 44 h 80"/>
              <a:gd name="T74" fmla="*/ 92 w 424"/>
              <a:gd name="T75" fmla="*/ 40 h 80"/>
              <a:gd name="T76" fmla="*/ 116 w 424"/>
              <a:gd name="T77" fmla="*/ 40 h 80"/>
              <a:gd name="T78" fmla="*/ 140 w 424"/>
              <a:gd name="T79" fmla="*/ 36 h 80"/>
              <a:gd name="T80" fmla="*/ 172 w 424"/>
              <a:gd name="T81" fmla="*/ 32 h 80"/>
              <a:gd name="T82" fmla="*/ 200 w 424"/>
              <a:gd name="T83" fmla="*/ 28 h 80"/>
              <a:gd name="T84" fmla="*/ 224 w 424"/>
              <a:gd name="T85" fmla="*/ 24 h 80"/>
              <a:gd name="T86" fmla="*/ 248 w 424"/>
              <a:gd name="T87" fmla="*/ 24 h 80"/>
              <a:gd name="T88" fmla="*/ 264 w 424"/>
              <a:gd name="T89" fmla="*/ 20 h 80"/>
              <a:gd name="T90" fmla="*/ 284 w 424"/>
              <a:gd name="T91" fmla="*/ 16 h 80"/>
              <a:gd name="T92" fmla="*/ 296 w 424"/>
              <a:gd name="T93" fmla="*/ 16 h 80"/>
              <a:gd name="T94" fmla="*/ 308 w 424"/>
              <a:gd name="T95" fmla="*/ 12 h 80"/>
              <a:gd name="T96" fmla="*/ 316 w 424"/>
              <a:gd name="T97" fmla="*/ 8 h 80"/>
              <a:gd name="T98" fmla="*/ 328 w 424"/>
              <a:gd name="T99" fmla="*/ 4 h 80"/>
              <a:gd name="T100" fmla="*/ 344 w 424"/>
              <a:gd name="T101" fmla="*/ 4 h 80"/>
              <a:gd name="T102" fmla="*/ 356 w 424"/>
              <a:gd name="T103" fmla="*/ 0 h 80"/>
              <a:gd name="T104" fmla="*/ 368 w 424"/>
              <a:gd name="T105" fmla="*/ 0 h 80"/>
              <a:gd name="T106" fmla="*/ 376 w 424"/>
              <a:gd name="T107" fmla="*/ 0 h 80"/>
              <a:gd name="T108" fmla="*/ 388 w 424"/>
              <a:gd name="T109" fmla="*/ 4 h 80"/>
              <a:gd name="T110" fmla="*/ 396 w 424"/>
              <a:gd name="T111" fmla="*/ 4 h 80"/>
              <a:gd name="T112" fmla="*/ 404 w 424"/>
              <a:gd name="T113" fmla="*/ 8 h 80"/>
              <a:gd name="T114" fmla="*/ 412 w 424"/>
              <a:gd name="T115" fmla="*/ 16 h 80"/>
              <a:gd name="T116" fmla="*/ 416 w 424"/>
              <a:gd name="T117" fmla="*/ 20 h 80"/>
              <a:gd name="T118" fmla="*/ 420 w 424"/>
              <a:gd name="T119" fmla="*/ 20 h 80"/>
              <a:gd name="T120" fmla="*/ 424 w 424"/>
              <a:gd name="T121" fmla="*/ 24 h 80"/>
              <a:gd name="T122" fmla="*/ 424 w 424"/>
              <a:gd name="T123" fmla="*/ 2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24" h="80">
                <a:moveTo>
                  <a:pt x="424" y="24"/>
                </a:moveTo>
                <a:lnTo>
                  <a:pt x="420" y="28"/>
                </a:lnTo>
                <a:lnTo>
                  <a:pt x="416" y="32"/>
                </a:lnTo>
                <a:lnTo>
                  <a:pt x="412" y="36"/>
                </a:lnTo>
                <a:lnTo>
                  <a:pt x="400" y="40"/>
                </a:lnTo>
                <a:lnTo>
                  <a:pt x="396" y="40"/>
                </a:lnTo>
                <a:lnTo>
                  <a:pt x="388" y="40"/>
                </a:lnTo>
                <a:lnTo>
                  <a:pt x="372" y="44"/>
                </a:lnTo>
                <a:lnTo>
                  <a:pt x="352" y="48"/>
                </a:lnTo>
                <a:lnTo>
                  <a:pt x="328" y="48"/>
                </a:lnTo>
                <a:lnTo>
                  <a:pt x="304" y="52"/>
                </a:lnTo>
                <a:lnTo>
                  <a:pt x="276" y="56"/>
                </a:lnTo>
                <a:lnTo>
                  <a:pt x="228" y="64"/>
                </a:lnTo>
                <a:lnTo>
                  <a:pt x="204" y="68"/>
                </a:lnTo>
                <a:lnTo>
                  <a:pt x="184" y="68"/>
                </a:lnTo>
                <a:lnTo>
                  <a:pt x="160" y="72"/>
                </a:lnTo>
                <a:lnTo>
                  <a:pt x="136" y="76"/>
                </a:lnTo>
                <a:lnTo>
                  <a:pt x="112" y="76"/>
                </a:lnTo>
                <a:lnTo>
                  <a:pt x="92" y="80"/>
                </a:lnTo>
                <a:lnTo>
                  <a:pt x="84" y="80"/>
                </a:lnTo>
                <a:lnTo>
                  <a:pt x="80" y="80"/>
                </a:lnTo>
                <a:lnTo>
                  <a:pt x="72" y="80"/>
                </a:lnTo>
                <a:lnTo>
                  <a:pt x="68" y="80"/>
                </a:lnTo>
                <a:lnTo>
                  <a:pt x="48" y="80"/>
                </a:lnTo>
                <a:lnTo>
                  <a:pt x="28" y="76"/>
                </a:lnTo>
                <a:lnTo>
                  <a:pt x="16" y="72"/>
                </a:lnTo>
                <a:lnTo>
                  <a:pt x="8" y="68"/>
                </a:lnTo>
                <a:lnTo>
                  <a:pt x="4" y="64"/>
                </a:lnTo>
                <a:lnTo>
                  <a:pt x="0" y="60"/>
                </a:lnTo>
                <a:lnTo>
                  <a:pt x="4" y="56"/>
                </a:lnTo>
                <a:lnTo>
                  <a:pt x="8" y="52"/>
                </a:lnTo>
                <a:lnTo>
                  <a:pt x="16" y="52"/>
                </a:lnTo>
                <a:lnTo>
                  <a:pt x="28" y="48"/>
                </a:lnTo>
                <a:lnTo>
                  <a:pt x="32" y="48"/>
                </a:lnTo>
                <a:lnTo>
                  <a:pt x="44" y="48"/>
                </a:lnTo>
                <a:lnTo>
                  <a:pt x="56" y="44"/>
                </a:lnTo>
                <a:lnTo>
                  <a:pt x="76" y="44"/>
                </a:lnTo>
                <a:lnTo>
                  <a:pt x="92" y="40"/>
                </a:lnTo>
                <a:lnTo>
                  <a:pt x="116" y="40"/>
                </a:lnTo>
                <a:lnTo>
                  <a:pt x="140" y="36"/>
                </a:lnTo>
                <a:lnTo>
                  <a:pt x="172" y="32"/>
                </a:lnTo>
                <a:lnTo>
                  <a:pt x="200" y="28"/>
                </a:lnTo>
                <a:lnTo>
                  <a:pt x="224" y="24"/>
                </a:lnTo>
                <a:lnTo>
                  <a:pt x="248" y="24"/>
                </a:lnTo>
                <a:lnTo>
                  <a:pt x="264" y="20"/>
                </a:lnTo>
                <a:lnTo>
                  <a:pt x="284" y="16"/>
                </a:lnTo>
                <a:lnTo>
                  <a:pt x="296" y="16"/>
                </a:lnTo>
                <a:lnTo>
                  <a:pt x="308" y="12"/>
                </a:lnTo>
                <a:lnTo>
                  <a:pt x="316" y="8"/>
                </a:lnTo>
                <a:lnTo>
                  <a:pt x="328" y="4"/>
                </a:lnTo>
                <a:lnTo>
                  <a:pt x="344" y="4"/>
                </a:lnTo>
                <a:lnTo>
                  <a:pt x="356" y="0"/>
                </a:lnTo>
                <a:lnTo>
                  <a:pt x="368" y="0"/>
                </a:lnTo>
                <a:lnTo>
                  <a:pt x="376" y="0"/>
                </a:lnTo>
                <a:lnTo>
                  <a:pt x="388" y="4"/>
                </a:lnTo>
                <a:lnTo>
                  <a:pt x="396" y="4"/>
                </a:lnTo>
                <a:lnTo>
                  <a:pt x="404" y="8"/>
                </a:lnTo>
                <a:lnTo>
                  <a:pt x="412" y="16"/>
                </a:lnTo>
                <a:lnTo>
                  <a:pt x="416" y="20"/>
                </a:lnTo>
                <a:lnTo>
                  <a:pt x="420" y="20"/>
                </a:lnTo>
                <a:lnTo>
                  <a:pt x="424" y="24"/>
                </a:lnTo>
                <a:lnTo>
                  <a:pt x="42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37">
            <a:extLst>
              <a:ext uri="{FF2B5EF4-FFF2-40B4-BE49-F238E27FC236}">
                <a16:creationId xmlns:a16="http://schemas.microsoft.com/office/drawing/2014/main" xmlns="" id="{F19F57A9-DE3F-4288-8E2E-93B28D9F5C97}"/>
              </a:ext>
            </a:extLst>
          </p:cNvPr>
          <p:cNvSpPr>
            <a:spLocks/>
          </p:cNvSpPr>
          <p:nvPr/>
        </p:nvSpPr>
        <p:spPr bwMode="auto">
          <a:xfrm>
            <a:off x="2250317" y="3930399"/>
            <a:ext cx="285988" cy="2634955"/>
          </a:xfrm>
          <a:custGeom>
            <a:avLst/>
            <a:gdLst>
              <a:gd name="T0" fmla="*/ 16 w 84"/>
              <a:gd name="T1" fmla="*/ 0 h 528"/>
              <a:gd name="T2" fmla="*/ 40 w 84"/>
              <a:gd name="T3" fmla="*/ 4 h 528"/>
              <a:gd name="T4" fmla="*/ 60 w 84"/>
              <a:gd name="T5" fmla="*/ 8 h 528"/>
              <a:gd name="T6" fmla="*/ 72 w 84"/>
              <a:gd name="T7" fmla="*/ 12 h 528"/>
              <a:gd name="T8" fmla="*/ 80 w 84"/>
              <a:gd name="T9" fmla="*/ 20 h 528"/>
              <a:gd name="T10" fmla="*/ 84 w 84"/>
              <a:gd name="T11" fmla="*/ 24 h 528"/>
              <a:gd name="T12" fmla="*/ 84 w 84"/>
              <a:gd name="T13" fmla="*/ 36 h 528"/>
              <a:gd name="T14" fmla="*/ 76 w 84"/>
              <a:gd name="T15" fmla="*/ 64 h 528"/>
              <a:gd name="T16" fmla="*/ 76 w 84"/>
              <a:gd name="T17" fmla="*/ 88 h 528"/>
              <a:gd name="T18" fmla="*/ 72 w 84"/>
              <a:gd name="T19" fmla="*/ 100 h 528"/>
              <a:gd name="T20" fmla="*/ 72 w 84"/>
              <a:gd name="T21" fmla="*/ 116 h 528"/>
              <a:gd name="T22" fmla="*/ 72 w 84"/>
              <a:gd name="T23" fmla="*/ 132 h 528"/>
              <a:gd name="T24" fmla="*/ 72 w 84"/>
              <a:gd name="T25" fmla="*/ 156 h 528"/>
              <a:gd name="T26" fmla="*/ 72 w 84"/>
              <a:gd name="T27" fmla="*/ 184 h 528"/>
              <a:gd name="T28" fmla="*/ 72 w 84"/>
              <a:gd name="T29" fmla="*/ 216 h 528"/>
              <a:gd name="T30" fmla="*/ 72 w 84"/>
              <a:gd name="T31" fmla="*/ 252 h 528"/>
              <a:gd name="T32" fmla="*/ 72 w 84"/>
              <a:gd name="T33" fmla="*/ 288 h 528"/>
              <a:gd name="T34" fmla="*/ 72 w 84"/>
              <a:gd name="T35" fmla="*/ 324 h 528"/>
              <a:gd name="T36" fmla="*/ 68 w 84"/>
              <a:gd name="T37" fmla="*/ 356 h 528"/>
              <a:gd name="T38" fmla="*/ 68 w 84"/>
              <a:gd name="T39" fmla="*/ 384 h 528"/>
              <a:gd name="T40" fmla="*/ 68 w 84"/>
              <a:gd name="T41" fmla="*/ 408 h 528"/>
              <a:gd name="T42" fmla="*/ 68 w 84"/>
              <a:gd name="T43" fmla="*/ 424 h 528"/>
              <a:gd name="T44" fmla="*/ 68 w 84"/>
              <a:gd name="T45" fmla="*/ 440 h 528"/>
              <a:gd name="T46" fmla="*/ 68 w 84"/>
              <a:gd name="T47" fmla="*/ 448 h 528"/>
              <a:gd name="T48" fmla="*/ 68 w 84"/>
              <a:gd name="T49" fmla="*/ 460 h 528"/>
              <a:gd name="T50" fmla="*/ 64 w 84"/>
              <a:gd name="T51" fmla="*/ 484 h 528"/>
              <a:gd name="T52" fmla="*/ 60 w 84"/>
              <a:gd name="T53" fmla="*/ 512 h 528"/>
              <a:gd name="T54" fmla="*/ 48 w 84"/>
              <a:gd name="T55" fmla="*/ 524 h 528"/>
              <a:gd name="T56" fmla="*/ 36 w 84"/>
              <a:gd name="T57" fmla="*/ 524 h 528"/>
              <a:gd name="T58" fmla="*/ 24 w 84"/>
              <a:gd name="T59" fmla="*/ 508 h 528"/>
              <a:gd name="T60" fmla="*/ 16 w 84"/>
              <a:gd name="T61" fmla="*/ 496 h 528"/>
              <a:gd name="T62" fmla="*/ 8 w 84"/>
              <a:gd name="T63" fmla="*/ 472 h 528"/>
              <a:gd name="T64" fmla="*/ 8 w 84"/>
              <a:gd name="T65" fmla="*/ 456 h 528"/>
              <a:gd name="T66" fmla="*/ 8 w 84"/>
              <a:gd name="T67" fmla="*/ 452 h 528"/>
              <a:gd name="T68" fmla="*/ 8 w 84"/>
              <a:gd name="T69" fmla="*/ 436 h 528"/>
              <a:gd name="T70" fmla="*/ 12 w 84"/>
              <a:gd name="T71" fmla="*/ 412 h 528"/>
              <a:gd name="T72" fmla="*/ 16 w 84"/>
              <a:gd name="T73" fmla="*/ 380 h 528"/>
              <a:gd name="T74" fmla="*/ 20 w 84"/>
              <a:gd name="T75" fmla="*/ 304 h 528"/>
              <a:gd name="T76" fmla="*/ 20 w 84"/>
              <a:gd name="T77" fmla="*/ 220 h 528"/>
              <a:gd name="T78" fmla="*/ 16 w 84"/>
              <a:gd name="T79" fmla="*/ 176 h 528"/>
              <a:gd name="T80" fmla="*/ 16 w 84"/>
              <a:gd name="T81" fmla="*/ 136 h 528"/>
              <a:gd name="T82" fmla="*/ 16 w 84"/>
              <a:gd name="T83" fmla="*/ 104 h 528"/>
              <a:gd name="T84" fmla="*/ 16 w 84"/>
              <a:gd name="T85" fmla="*/ 76 h 528"/>
              <a:gd name="T86" fmla="*/ 16 w 84"/>
              <a:gd name="T87" fmla="*/ 48 h 528"/>
              <a:gd name="T88" fmla="*/ 12 w 84"/>
              <a:gd name="T89" fmla="*/ 36 h 528"/>
              <a:gd name="T90" fmla="*/ 8 w 84"/>
              <a:gd name="T91" fmla="*/ 24 h 528"/>
              <a:gd name="T92" fmla="*/ 0 w 84"/>
              <a:gd name="T93" fmla="*/ 20 h 528"/>
              <a:gd name="T94" fmla="*/ 0 w 84"/>
              <a:gd name="T95" fmla="*/ 12 h 528"/>
              <a:gd name="T96" fmla="*/ 8 w 84"/>
              <a:gd name="T97" fmla="*/ 4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4" h="528">
                <a:moveTo>
                  <a:pt x="8" y="4"/>
                </a:moveTo>
                <a:lnTo>
                  <a:pt x="16" y="0"/>
                </a:lnTo>
                <a:lnTo>
                  <a:pt x="28" y="0"/>
                </a:lnTo>
                <a:lnTo>
                  <a:pt x="40" y="4"/>
                </a:lnTo>
                <a:lnTo>
                  <a:pt x="56" y="8"/>
                </a:lnTo>
                <a:lnTo>
                  <a:pt x="60" y="8"/>
                </a:lnTo>
                <a:lnTo>
                  <a:pt x="68" y="12"/>
                </a:lnTo>
                <a:lnTo>
                  <a:pt x="72" y="12"/>
                </a:lnTo>
                <a:lnTo>
                  <a:pt x="76" y="16"/>
                </a:lnTo>
                <a:lnTo>
                  <a:pt x="80" y="20"/>
                </a:lnTo>
                <a:lnTo>
                  <a:pt x="84" y="20"/>
                </a:lnTo>
                <a:lnTo>
                  <a:pt x="84" y="24"/>
                </a:lnTo>
                <a:lnTo>
                  <a:pt x="84" y="32"/>
                </a:lnTo>
                <a:lnTo>
                  <a:pt x="84" y="36"/>
                </a:lnTo>
                <a:lnTo>
                  <a:pt x="80" y="44"/>
                </a:lnTo>
                <a:lnTo>
                  <a:pt x="76" y="64"/>
                </a:lnTo>
                <a:lnTo>
                  <a:pt x="76" y="84"/>
                </a:lnTo>
                <a:lnTo>
                  <a:pt x="76" y="88"/>
                </a:lnTo>
                <a:lnTo>
                  <a:pt x="72" y="92"/>
                </a:lnTo>
                <a:lnTo>
                  <a:pt x="72" y="100"/>
                </a:lnTo>
                <a:lnTo>
                  <a:pt x="72" y="108"/>
                </a:lnTo>
                <a:lnTo>
                  <a:pt x="72" y="116"/>
                </a:lnTo>
                <a:lnTo>
                  <a:pt x="72" y="124"/>
                </a:lnTo>
                <a:lnTo>
                  <a:pt x="72" y="132"/>
                </a:lnTo>
                <a:lnTo>
                  <a:pt x="72" y="144"/>
                </a:lnTo>
                <a:lnTo>
                  <a:pt x="72" y="156"/>
                </a:lnTo>
                <a:lnTo>
                  <a:pt x="72" y="168"/>
                </a:lnTo>
                <a:lnTo>
                  <a:pt x="72" y="184"/>
                </a:lnTo>
                <a:lnTo>
                  <a:pt x="72" y="200"/>
                </a:lnTo>
                <a:lnTo>
                  <a:pt x="72" y="216"/>
                </a:lnTo>
                <a:lnTo>
                  <a:pt x="72" y="232"/>
                </a:lnTo>
                <a:lnTo>
                  <a:pt x="72" y="252"/>
                </a:lnTo>
                <a:lnTo>
                  <a:pt x="72" y="268"/>
                </a:lnTo>
                <a:lnTo>
                  <a:pt x="72" y="288"/>
                </a:lnTo>
                <a:lnTo>
                  <a:pt x="72" y="308"/>
                </a:lnTo>
                <a:lnTo>
                  <a:pt x="72" y="324"/>
                </a:lnTo>
                <a:lnTo>
                  <a:pt x="72" y="340"/>
                </a:lnTo>
                <a:lnTo>
                  <a:pt x="68" y="356"/>
                </a:lnTo>
                <a:lnTo>
                  <a:pt x="68" y="372"/>
                </a:lnTo>
                <a:lnTo>
                  <a:pt x="68" y="384"/>
                </a:lnTo>
                <a:lnTo>
                  <a:pt x="68" y="396"/>
                </a:lnTo>
                <a:lnTo>
                  <a:pt x="68" y="408"/>
                </a:lnTo>
                <a:lnTo>
                  <a:pt x="68" y="416"/>
                </a:lnTo>
                <a:lnTo>
                  <a:pt x="68" y="424"/>
                </a:lnTo>
                <a:lnTo>
                  <a:pt x="68" y="432"/>
                </a:lnTo>
                <a:lnTo>
                  <a:pt x="68" y="440"/>
                </a:lnTo>
                <a:lnTo>
                  <a:pt x="68" y="444"/>
                </a:lnTo>
                <a:lnTo>
                  <a:pt x="68" y="448"/>
                </a:lnTo>
                <a:lnTo>
                  <a:pt x="68" y="452"/>
                </a:lnTo>
                <a:lnTo>
                  <a:pt x="68" y="460"/>
                </a:lnTo>
                <a:lnTo>
                  <a:pt x="68" y="472"/>
                </a:lnTo>
                <a:lnTo>
                  <a:pt x="64" y="484"/>
                </a:lnTo>
                <a:lnTo>
                  <a:pt x="64" y="500"/>
                </a:lnTo>
                <a:lnTo>
                  <a:pt x="60" y="512"/>
                </a:lnTo>
                <a:lnTo>
                  <a:pt x="56" y="520"/>
                </a:lnTo>
                <a:lnTo>
                  <a:pt x="48" y="524"/>
                </a:lnTo>
                <a:lnTo>
                  <a:pt x="44" y="528"/>
                </a:lnTo>
                <a:lnTo>
                  <a:pt x="36" y="524"/>
                </a:lnTo>
                <a:lnTo>
                  <a:pt x="28" y="520"/>
                </a:lnTo>
                <a:lnTo>
                  <a:pt x="24" y="508"/>
                </a:lnTo>
                <a:lnTo>
                  <a:pt x="20" y="504"/>
                </a:lnTo>
                <a:lnTo>
                  <a:pt x="16" y="496"/>
                </a:lnTo>
                <a:lnTo>
                  <a:pt x="12" y="484"/>
                </a:lnTo>
                <a:lnTo>
                  <a:pt x="8" y="472"/>
                </a:lnTo>
                <a:lnTo>
                  <a:pt x="8" y="464"/>
                </a:lnTo>
                <a:lnTo>
                  <a:pt x="8" y="456"/>
                </a:lnTo>
                <a:lnTo>
                  <a:pt x="8" y="456"/>
                </a:lnTo>
                <a:lnTo>
                  <a:pt x="8" y="452"/>
                </a:lnTo>
                <a:lnTo>
                  <a:pt x="8" y="444"/>
                </a:lnTo>
                <a:lnTo>
                  <a:pt x="8" y="436"/>
                </a:lnTo>
                <a:lnTo>
                  <a:pt x="12" y="424"/>
                </a:lnTo>
                <a:lnTo>
                  <a:pt x="12" y="412"/>
                </a:lnTo>
                <a:lnTo>
                  <a:pt x="16" y="400"/>
                </a:lnTo>
                <a:lnTo>
                  <a:pt x="16" y="380"/>
                </a:lnTo>
                <a:lnTo>
                  <a:pt x="20" y="344"/>
                </a:lnTo>
                <a:lnTo>
                  <a:pt x="20" y="304"/>
                </a:lnTo>
                <a:lnTo>
                  <a:pt x="20" y="264"/>
                </a:lnTo>
                <a:lnTo>
                  <a:pt x="20" y="220"/>
                </a:lnTo>
                <a:lnTo>
                  <a:pt x="20" y="196"/>
                </a:lnTo>
                <a:lnTo>
                  <a:pt x="16" y="176"/>
                </a:lnTo>
                <a:lnTo>
                  <a:pt x="16" y="156"/>
                </a:lnTo>
                <a:lnTo>
                  <a:pt x="16" y="136"/>
                </a:lnTo>
                <a:lnTo>
                  <a:pt x="16" y="120"/>
                </a:lnTo>
                <a:lnTo>
                  <a:pt x="16" y="104"/>
                </a:lnTo>
                <a:lnTo>
                  <a:pt x="16" y="92"/>
                </a:lnTo>
                <a:lnTo>
                  <a:pt x="16" y="76"/>
                </a:lnTo>
                <a:lnTo>
                  <a:pt x="16" y="56"/>
                </a:lnTo>
                <a:lnTo>
                  <a:pt x="16" y="48"/>
                </a:lnTo>
                <a:lnTo>
                  <a:pt x="12" y="40"/>
                </a:lnTo>
                <a:lnTo>
                  <a:pt x="12" y="36"/>
                </a:lnTo>
                <a:lnTo>
                  <a:pt x="8" y="28"/>
                </a:lnTo>
                <a:lnTo>
                  <a:pt x="8" y="24"/>
                </a:lnTo>
                <a:lnTo>
                  <a:pt x="4" y="20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8" y="4"/>
                </a:lnTo>
                <a:lnTo>
                  <a:pt x="8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38">
            <a:extLst>
              <a:ext uri="{FF2B5EF4-FFF2-40B4-BE49-F238E27FC236}">
                <a16:creationId xmlns:a16="http://schemas.microsoft.com/office/drawing/2014/main" xmlns="" id="{EADD6C05-29D4-4B7E-B952-BE112E5A1700}"/>
              </a:ext>
            </a:extLst>
          </p:cNvPr>
          <p:cNvSpPr>
            <a:spLocks/>
          </p:cNvSpPr>
          <p:nvPr/>
        </p:nvSpPr>
        <p:spPr bwMode="auto">
          <a:xfrm>
            <a:off x="1420099" y="4672925"/>
            <a:ext cx="1021387" cy="1377363"/>
          </a:xfrm>
          <a:custGeom>
            <a:avLst/>
            <a:gdLst>
              <a:gd name="T0" fmla="*/ 236 w 300"/>
              <a:gd name="T1" fmla="*/ 112 h 276"/>
              <a:gd name="T2" fmla="*/ 216 w 300"/>
              <a:gd name="T3" fmla="*/ 136 h 276"/>
              <a:gd name="T4" fmla="*/ 192 w 300"/>
              <a:gd name="T5" fmla="*/ 156 h 276"/>
              <a:gd name="T6" fmla="*/ 168 w 300"/>
              <a:gd name="T7" fmla="*/ 176 h 276"/>
              <a:gd name="T8" fmla="*/ 144 w 300"/>
              <a:gd name="T9" fmla="*/ 196 h 276"/>
              <a:gd name="T10" fmla="*/ 116 w 300"/>
              <a:gd name="T11" fmla="*/ 212 h 276"/>
              <a:gd name="T12" fmla="*/ 92 w 300"/>
              <a:gd name="T13" fmla="*/ 228 h 276"/>
              <a:gd name="T14" fmla="*/ 68 w 300"/>
              <a:gd name="T15" fmla="*/ 244 h 276"/>
              <a:gd name="T16" fmla="*/ 48 w 300"/>
              <a:gd name="T17" fmla="*/ 256 h 276"/>
              <a:gd name="T18" fmla="*/ 36 w 300"/>
              <a:gd name="T19" fmla="*/ 260 h 276"/>
              <a:gd name="T20" fmla="*/ 24 w 300"/>
              <a:gd name="T21" fmla="*/ 264 h 276"/>
              <a:gd name="T22" fmla="*/ 16 w 300"/>
              <a:gd name="T23" fmla="*/ 268 h 276"/>
              <a:gd name="T24" fmla="*/ 12 w 300"/>
              <a:gd name="T25" fmla="*/ 268 h 276"/>
              <a:gd name="T26" fmla="*/ 4 w 300"/>
              <a:gd name="T27" fmla="*/ 272 h 276"/>
              <a:gd name="T28" fmla="*/ 4 w 300"/>
              <a:gd name="T29" fmla="*/ 272 h 276"/>
              <a:gd name="T30" fmla="*/ 0 w 300"/>
              <a:gd name="T31" fmla="*/ 276 h 276"/>
              <a:gd name="T32" fmla="*/ 0 w 300"/>
              <a:gd name="T33" fmla="*/ 276 h 276"/>
              <a:gd name="T34" fmla="*/ 0 w 300"/>
              <a:gd name="T35" fmla="*/ 276 h 276"/>
              <a:gd name="T36" fmla="*/ 4 w 300"/>
              <a:gd name="T37" fmla="*/ 272 h 276"/>
              <a:gd name="T38" fmla="*/ 12 w 300"/>
              <a:gd name="T39" fmla="*/ 268 h 276"/>
              <a:gd name="T40" fmla="*/ 20 w 300"/>
              <a:gd name="T41" fmla="*/ 264 h 276"/>
              <a:gd name="T42" fmla="*/ 32 w 300"/>
              <a:gd name="T43" fmla="*/ 256 h 276"/>
              <a:gd name="T44" fmla="*/ 44 w 300"/>
              <a:gd name="T45" fmla="*/ 248 h 276"/>
              <a:gd name="T46" fmla="*/ 60 w 300"/>
              <a:gd name="T47" fmla="*/ 240 h 276"/>
              <a:gd name="T48" fmla="*/ 80 w 300"/>
              <a:gd name="T49" fmla="*/ 228 h 276"/>
              <a:gd name="T50" fmla="*/ 116 w 300"/>
              <a:gd name="T51" fmla="*/ 200 h 276"/>
              <a:gd name="T52" fmla="*/ 148 w 300"/>
              <a:gd name="T53" fmla="*/ 176 h 276"/>
              <a:gd name="T54" fmla="*/ 180 w 300"/>
              <a:gd name="T55" fmla="*/ 148 h 276"/>
              <a:gd name="T56" fmla="*/ 204 w 300"/>
              <a:gd name="T57" fmla="*/ 120 h 276"/>
              <a:gd name="T58" fmla="*/ 228 w 300"/>
              <a:gd name="T59" fmla="*/ 92 h 276"/>
              <a:gd name="T60" fmla="*/ 248 w 300"/>
              <a:gd name="T61" fmla="*/ 60 h 276"/>
              <a:gd name="T62" fmla="*/ 264 w 300"/>
              <a:gd name="T63" fmla="*/ 32 h 276"/>
              <a:gd name="T64" fmla="*/ 280 w 300"/>
              <a:gd name="T65" fmla="*/ 0 h 276"/>
              <a:gd name="T66" fmla="*/ 300 w 300"/>
              <a:gd name="T67" fmla="*/ 20 h 276"/>
              <a:gd name="T68" fmla="*/ 288 w 300"/>
              <a:gd name="T69" fmla="*/ 44 h 276"/>
              <a:gd name="T70" fmla="*/ 272 w 300"/>
              <a:gd name="T71" fmla="*/ 68 h 276"/>
              <a:gd name="T72" fmla="*/ 256 w 300"/>
              <a:gd name="T73" fmla="*/ 92 h 276"/>
              <a:gd name="T74" fmla="*/ 236 w 300"/>
              <a:gd name="T75" fmla="*/ 112 h 276"/>
              <a:gd name="T76" fmla="*/ 236 w 300"/>
              <a:gd name="T77" fmla="*/ 112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00" h="276">
                <a:moveTo>
                  <a:pt x="236" y="112"/>
                </a:moveTo>
                <a:lnTo>
                  <a:pt x="216" y="136"/>
                </a:lnTo>
                <a:lnTo>
                  <a:pt x="192" y="156"/>
                </a:lnTo>
                <a:lnTo>
                  <a:pt x="168" y="176"/>
                </a:lnTo>
                <a:lnTo>
                  <a:pt x="144" y="196"/>
                </a:lnTo>
                <a:lnTo>
                  <a:pt x="116" y="212"/>
                </a:lnTo>
                <a:lnTo>
                  <a:pt x="92" y="228"/>
                </a:lnTo>
                <a:lnTo>
                  <a:pt x="68" y="244"/>
                </a:lnTo>
                <a:lnTo>
                  <a:pt x="48" y="256"/>
                </a:lnTo>
                <a:lnTo>
                  <a:pt x="36" y="260"/>
                </a:lnTo>
                <a:lnTo>
                  <a:pt x="24" y="264"/>
                </a:lnTo>
                <a:lnTo>
                  <a:pt x="16" y="268"/>
                </a:lnTo>
                <a:lnTo>
                  <a:pt x="12" y="268"/>
                </a:lnTo>
                <a:lnTo>
                  <a:pt x="4" y="272"/>
                </a:lnTo>
                <a:lnTo>
                  <a:pt x="4" y="272"/>
                </a:lnTo>
                <a:lnTo>
                  <a:pt x="0" y="276"/>
                </a:lnTo>
                <a:lnTo>
                  <a:pt x="0" y="276"/>
                </a:lnTo>
                <a:lnTo>
                  <a:pt x="0" y="276"/>
                </a:lnTo>
                <a:lnTo>
                  <a:pt x="4" y="272"/>
                </a:lnTo>
                <a:lnTo>
                  <a:pt x="12" y="268"/>
                </a:lnTo>
                <a:lnTo>
                  <a:pt x="20" y="264"/>
                </a:lnTo>
                <a:lnTo>
                  <a:pt x="32" y="256"/>
                </a:lnTo>
                <a:lnTo>
                  <a:pt x="44" y="248"/>
                </a:lnTo>
                <a:lnTo>
                  <a:pt x="60" y="240"/>
                </a:lnTo>
                <a:lnTo>
                  <a:pt x="80" y="228"/>
                </a:lnTo>
                <a:lnTo>
                  <a:pt x="116" y="200"/>
                </a:lnTo>
                <a:lnTo>
                  <a:pt x="148" y="176"/>
                </a:lnTo>
                <a:lnTo>
                  <a:pt x="180" y="148"/>
                </a:lnTo>
                <a:lnTo>
                  <a:pt x="204" y="120"/>
                </a:lnTo>
                <a:lnTo>
                  <a:pt x="228" y="92"/>
                </a:lnTo>
                <a:lnTo>
                  <a:pt x="248" y="60"/>
                </a:lnTo>
                <a:lnTo>
                  <a:pt x="264" y="32"/>
                </a:lnTo>
                <a:lnTo>
                  <a:pt x="280" y="0"/>
                </a:lnTo>
                <a:lnTo>
                  <a:pt x="300" y="20"/>
                </a:lnTo>
                <a:lnTo>
                  <a:pt x="288" y="44"/>
                </a:lnTo>
                <a:lnTo>
                  <a:pt x="272" y="68"/>
                </a:lnTo>
                <a:lnTo>
                  <a:pt x="256" y="92"/>
                </a:lnTo>
                <a:lnTo>
                  <a:pt x="236" y="112"/>
                </a:lnTo>
                <a:lnTo>
                  <a:pt x="236" y="1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Freeform 39">
            <a:extLst>
              <a:ext uri="{FF2B5EF4-FFF2-40B4-BE49-F238E27FC236}">
                <a16:creationId xmlns:a16="http://schemas.microsoft.com/office/drawing/2014/main" xmlns="" id="{225FEA98-4C21-4B74-9AA0-F001F2E03C50}"/>
              </a:ext>
            </a:extLst>
          </p:cNvPr>
          <p:cNvSpPr>
            <a:spLocks/>
          </p:cNvSpPr>
          <p:nvPr/>
        </p:nvSpPr>
        <p:spPr bwMode="auto">
          <a:xfrm>
            <a:off x="2443546" y="4814031"/>
            <a:ext cx="1402705" cy="1157783"/>
          </a:xfrm>
          <a:custGeom>
            <a:avLst/>
            <a:gdLst>
              <a:gd name="T0" fmla="*/ 412 w 412"/>
              <a:gd name="T1" fmla="*/ 216 h 232"/>
              <a:gd name="T2" fmla="*/ 412 w 412"/>
              <a:gd name="T3" fmla="*/ 220 h 232"/>
              <a:gd name="T4" fmla="*/ 408 w 412"/>
              <a:gd name="T5" fmla="*/ 220 h 232"/>
              <a:gd name="T6" fmla="*/ 404 w 412"/>
              <a:gd name="T7" fmla="*/ 224 h 232"/>
              <a:gd name="T8" fmla="*/ 400 w 412"/>
              <a:gd name="T9" fmla="*/ 224 h 232"/>
              <a:gd name="T10" fmla="*/ 396 w 412"/>
              <a:gd name="T11" fmla="*/ 228 h 232"/>
              <a:gd name="T12" fmla="*/ 388 w 412"/>
              <a:gd name="T13" fmla="*/ 228 h 232"/>
              <a:gd name="T14" fmla="*/ 384 w 412"/>
              <a:gd name="T15" fmla="*/ 228 h 232"/>
              <a:gd name="T16" fmla="*/ 372 w 412"/>
              <a:gd name="T17" fmla="*/ 228 h 232"/>
              <a:gd name="T18" fmla="*/ 356 w 412"/>
              <a:gd name="T19" fmla="*/ 232 h 232"/>
              <a:gd name="T20" fmla="*/ 336 w 412"/>
              <a:gd name="T21" fmla="*/ 232 h 232"/>
              <a:gd name="T22" fmla="*/ 320 w 412"/>
              <a:gd name="T23" fmla="*/ 232 h 232"/>
              <a:gd name="T24" fmla="*/ 304 w 412"/>
              <a:gd name="T25" fmla="*/ 232 h 232"/>
              <a:gd name="T26" fmla="*/ 292 w 412"/>
              <a:gd name="T27" fmla="*/ 232 h 232"/>
              <a:gd name="T28" fmla="*/ 276 w 412"/>
              <a:gd name="T29" fmla="*/ 232 h 232"/>
              <a:gd name="T30" fmla="*/ 248 w 412"/>
              <a:gd name="T31" fmla="*/ 228 h 232"/>
              <a:gd name="T32" fmla="*/ 240 w 412"/>
              <a:gd name="T33" fmla="*/ 228 h 232"/>
              <a:gd name="T34" fmla="*/ 232 w 412"/>
              <a:gd name="T35" fmla="*/ 224 h 232"/>
              <a:gd name="T36" fmla="*/ 224 w 412"/>
              <a:gd name="T37" fmla="*/ 220 h 232"/>
              <a:gd name="T38" fmla="*/ 216 w 412"/>
              <a:gd name="T39" fmla="*/ 212 h 232"/>
              <a:gd name="T40" fmla="*/ 204 w 412"/>
              <a:gd name="T41" fmla="*/ 208 h 232"/>
              <a:gd name="T42" fmla="*/ 192 w 412"/>
              <a:gd name="T43" fmla="*/ 196 h 232"/>
              <a:gd name="T44" fmla="*/ 180 w 412"/>
              <a:gd name="T45" fmla="*/ 188 h 232"/>
              <a:gd name="T46" fmla="*/ 168 w 412"/>
              <a:gd name="T47" fmla="*/ 176 h 232"/>
              <a:gd name="T48" fmla="*/ 152 w 412"/>
              <a:gd name="T49" fmla="*/ 164 h 232"/>
              <a:gd name="T50" fmla="*/ 136 w 412"/>
              <a:gd name="T51" fmla="*/ 148 h 232"/>
              <a:gd name="T52" fmla="*/ 116 w 412"/>
              <a:gd name="T53" fmla="*/ 132 h 232"/>
              <a:gd name="T54" fmla="*/ 96 w 412"/>
              <a:gd name="T55" fmla="*/ 116 h 232"/>
              <a:gd name="T56" fmla="*/ 76 w 412"/>
              <a:gd name="T57" fmla="*/ 96 h 232"/>
              <a:gd name="T58" fmla="*/ 52 w 412"/>
              <a:gd name="T59" fmla="*/ 76 h 232"/>
              <a:gd name="T60" fmla="*/ 28 w 412"/>
              <a:gd name="T61" fmla="*/ 56 h 232"/>
              <a:gd name="T62" fmla="*/ 0 w 412"/>
              <a:gd name="T63" fmla="*/ 32 h 232"/>
              <a:gd name="T64" fmla="*/ 8 w 412"/>
              <a:gd name="T65" fmla="*/ 0 h 232"/>
              <a:gd name="T66" fmla="*/ 44 w 412"/>
              <a:gd name="T67" fmla="*/ 28 h 232"/>
              <a:gd name="T68" fmla="*/ 80 w 412"/>
              <a:gd name="T69" fmla="*/ 52 h 232"/>
              <a:gd name="T70" fmla="*/ 112 w 412"/>
              <a:gd name="T71" fmla="*/ 72 h 232"/>
              <a:gd name="T72" fmla="*/ 140 w 412"/>
              <a:gd name="T73" fmla="*/ 92 h 232"/>
              <a:gd name="T74" fmla="*/ 164 w 412"/>
              <a:gd name="T75" fmla="*/ 104 h 232"/>
              <a:gd name="T76" fmla="*/ 184 w 412"/>
              <a:gd name="T77" fmla="*/ 120 h 232"/>
              <a:gd name="T78" fmla="*/ 204 w 412"/>
              <a:gd name="T79" fmla="*/ 128 h 232"/>
              <a:gd name="T80" fmla="*/ 216 w 412"/>
              <a:gd name="T81" fmla="*/ 136 h 232"/>
              <a:gd name="T82" fmla="*/ 244 w 412"/>
              <a:gd name="T83" fmla="*/ 152 h 232"/>
              <a:gd name="T84" fmla="*/ 272 w 412"/>
              <a:gd name="T85" fmla="*/ 164 h 232"/>
              <a:gd name="T86" fmla="*/ 304 w 412"/>
              <a:gd name="T87" fmla="*/ 176 h 232"/>
              <a:gd name="T88" fmla="*/ 340 w 412"/>
              <a:gd name="T89" fmla="*/ 188 h 232"/>
              <a:gd name="T90" fmla="*/ 356 w 412"/>
              <a:gd name="T91" fmla="*/ 192 h 232"/>
              <a:gd name="T92" fmla="*/ 372 w 412"/>
              <a:gd name="T93" fmla="*/ 196 h 232"/>
              <a:gd name="T94" fmla="*/ 384 w 412"/>
              <a:gd name="T95" fmla="*/ 200 h 232"/>
              <a:gd name="T96" fmla="*/ 392 w 412"/>
              <a:gd name="T97" fmla="*/ 204 h 232"/>
              <a:gd name="T98" fmla="*/ 400 w 412"/>
              <a:gd name="T99" fmla="*/ 208 h 232"/>
              <a:gd name="T100" fmla="*/ 408 w 412"/>
              <a:gd name="T101" fmla="*/ 212 h 232"/>
              <a:gd name="T102" fmla="*/ 408 w 412"/>
              <a:gd name="T103" fmla="*/ 216 h 232"/>
              <a:gd name="T104" fmla="*/ 412 w 412"/>
              <a:gd name="T105" fmla="*/ 216 h 232"/>
              <a:gd name="T106" fmla="*/ 412 w 412"/>
              <a:gd name="T107" fmla="*/ 216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12" h="232">
                <a:moveTo>
                  <a:pt x="412" y="216"/>
                </a:moveTo>
                <a:lnTo>
                  <a:pt x="412" y="220"/>
                </a:lnTo>
                <a:lnTo>
                  <a:pt x="408" y="220"/>
                </a:lnTo>
                <a:lnTo>
                  <a:pt x="404" y="224"/>
                </a:lnTo>
                <a:lnTo>
                  <a:pt x="400" y="224"/>
                </a:lnTo>
                <a:lnTo>
                  <a:pt x="396" y="228"/>
                </a:lnTo>
                <a:lnTo>
                  <a:pt x="388" y="228"/>
                </a:lnTo>
                <a:lnTo>
                  <a:pt x="384" y="228"/>
                </a:lnTo>
                <a:lnTo>
                  <a:pt x="372" y="228"/>
                </a:lnTo>
                <a:lnTo>
                  <a:pt x="356" y="232"/>
                </a:lnTo>
                <a:lnTo>
                  <a:pt x="336" y="232"/>
                </a:lnTo>
                <a:lnTo>
                  <a:pt x="320" y="232"/>
                </a:lnTo>
                <a:lnTo>
                  <a:pt x="304" y="232"/>
                </a:lnTo>
                <a:lnTo>
                  <a:pt x="292" y="232"/>
                </a:lnTo>
                <a:lnTo>
                  <a:pt x="276" y="232"/>
                </a:lnTo>
                <a:lnTo>
                  <a:pt x="248" y="228"/>
                </a:lnTo>
                <a:lnTo>
                  <a:pt x="240" y="228"/>
                </a:lnTo>
                <a:lnTo>
                  <a:pt x="232" y="224"/>
                </a:lnTo>
                <a:lnTo>
                  <a:pt x="224" y="220"/>
                </a:lnTo>
                <a:lnTo>
                  <a:pt x="216" y="212"/>
                </a:lnTo>
                <a:lnTo>
                  <a:pt x="204" y="208"/>
                </a:lnTo>
                <a:lnTo>
                  <a:pt x="192" y="196"/>
                </a:lnTo>
                <a:lnTo>
                  <a:pt x="180" y="188"/>
                </a:lnTo>
                <a:lnTo>
                  <a:pt x="168" y="176"/>
                </a:lnTo>
                <a:lnTo>
                  <a:pt x="152" y="164"/>
                </a:lnTo>
                <a:lnTo>
                  <a:pt x="136" y="148"/>
                </a:lnTo>
                <a:lnTo>
                  <a:pt x="116" y="132"/>
                </a:lnTo>
                <a:lnTo>
                  <a:pt x="96" y="116"/>
                </a:lnTo>
                <a:lnTo>
                  <a:pt x="76" y="96"/>
                </a:lnTo>
                <a:lnTo>
                  <a:pt x="52" y="76"/>
                </a:lnTo>
                <a:lnTo>
                  <a:pt x="28" y="56"/>
                </a:lnTo>
                <a:lnTo>
                  <a:pt x="0" y="32"/>
                </a:lnTo>
                <a:lnTo>
                  <a:pt x="8" y="0"/>
                </a:lnTo>
                <a:lnTo>
                  <a:pt x="44" y="28"/>
                </a:lnTo>
                <a:lnTo>
                  <a:pt x="80" y="52"/>
                </a:lnTo>
                <a:lnTo>
                  <a:pt x="112" y="72"/>
                </a:lnTo>
                <a:lnTo>
                  <a:pt x="140" y="92"/>
                </a:lnTo>
                <a:lnTo>
                  <a:pt x="164" y="104"/>
                </a:lnTo>
                <a:lnTo>
                  <a:pt x="184" y="120"/>
                </a:lnTo>
                <a:lnTo>
                  <a:pt x="204" y="128"/>
                </a:lnTo>
                <a:lnTo>
                  <a:pt x="216" y="136"/>
                </a:lnTo>
                <a:lnTo>
                  <a:pt x="244" y="152"/>
                </a:lnTo>
                <a:lnTo>
                  <a:pt x="272" y="164"/>
                </a:lnTo>
                <a:lnTo>
                  <a:pt x="304" y="176"/>
                </a:lnTo>
                <a:lnTo>
                  <a:pt x="340" y="188"/>
                </a:lnTo>
                <a:lnTo>
                  <a:pt x="356" y="192"/>
                </a:lnTo>
                <a:lnTo>
                  <a:pt x="372" y="196"/>
                </a:lnTo>
                <a:lnTo>
                  <a:pt x="384" y="200"/>
                </a:lnTo>
                <a:lnTo>
                  <a:pt x="392" y="204"/>
                </a:lnTo>
                <a:lnTo>
                  <a:pt x="400" y="208"/>
                </a:lnTo>
                <a:lnTo>
                  <a:pt x="408" y="212"/>
                </a:lnTo>
                <a:lnTo>
                  <a:pt x="408" y="216"/>
                </a:lnTo>
                <a:lnTo>
                  <a:pt x="412" y="216"/>
                </a:lnTo>
                <a:lnTo>
                  <a:pt x="412" y="2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20" name="Freeform 106">
            <a:extLst>
              <a:ext uri="{FF2B5EF4-FFF2-40B4-BE49-F238E27FC236}">
                <a16:creationId xmlns:a16="http://schemas.microsoft.com/office/drawing/2014/main" xmlns="" id="{1C9BF2CD-BF7F-46E6-9435-12CCE1053CD2}"/>
              </a:ext>
            </a:extLst>
          </p:cNvPr>
          <p:cNvSpPr>
            <a:spLocks/>
          </p:cNvSpPr>
          <p:nvPr/>
        </p:nvSpPr>
        <p:spPr bwMode="auto">
          <a:xfrm>
            <a:off x="5209480" y="4039962"/>
            <a:ext cx="642520" cy="2024150"/>
          </a:xfrm>
          <a:custGeom>
            <a:avLst/>
            <a:gdLst>
              <a:gd name="T0" fmla="*/ 164 w 168"/>
              <a:gd name="T1" fmla="*/ 420 h 440"/>
              <a:gd name="T2" fmla="*/ 160 w 168"/>
              <a:gd name="T3" fmla="*/ 436 h 440"/>
              <a:gd name="T4" fmla="*/ 152 w 168"/>
              <a:gd name="T5" fmla="*/ 440 h 440"/>
              <a:gd name="T6" fmla="*/ 144 w 168"/>
              <a:gd name="T7" fmla="*/ 436 h 440"/>
              <a:gd name="T8" fmla="*/ 128 w 168"/>
              <a:gd name="T9" fmla="*/ 424 h 440"/>
              <a:gd name="T10" fmla="*/ 104 w 168"/>
              <a:gd name="T11" fmla="*/ 404 h 440"/>
              <a:gd name="T12" fmla="*/ 80 w 168"/>
              <a:gd name="T13" fmla="*/ 376 h 440"/>
              <a:gd name="T14" fmla="*/ 56 w 168"/>
              <a:gd name="T15" fmla="*/ 352 h 440"/>
              <a:gd name="T16" fmla="*/ 36 w 168"/>
              <a:gd name="T17" fmla="*/ 336 h 440"/>
              <a:gd name="T18" fmla="*/ 24 w 168"/>
              <a:gd name="T19" fmla="*/ 324 h 440"/>
              <a:gd name="T20" fmla="*/ 8 w 168"/>
              <a:gd name="T21" fmla="*/ 312 h 440"/>
              <a:gd name="T22" fmla="*/ 0 w 168"/>
              <a:gd name="T23" fmla="*/ 300 h 440"/>
              <a:gd name="T24" fmla="*/ 0 w 168"/>
              <a:gd name="T25" fmla="*/ 292 h 440"/>
              <a:gd name="T26" fmla="*/ 4 w 168"/>
              <a:gd name="T27" fmla="*/ 272 h 440"/>
              <a:gd name="T28" fmla="*/ 12 w 168"/>
              <a:gd name="T29" fmla="*/ 244 h 440"/>
              <a:gd name="T30" fmla="*/ 16 w 168"/>
              <a:gd name="T31" fmla="*/ 224 h 440"/>
              <a:gd name="T32" fmla="*/ 24 w 168"/>
              <a:gd name="T33" fmla="*/ 200 h 440"/>
              <a:gd name="T34" fmla="*/ 28 w 168"/>
              <a:gd name="T35" fmla="*/ 172 h 440"/>
              <a:gd name="T36" fmla="*/ 36 w 168"/>
              <a:gd name="T37" fmla="*/ 116 h 440"/>
              <a:gd name="T38" fmla="*/ 40 w 168"/>
              <a:gd name="T39" fmla="*/ 72 h 440"/>
              <a:gd name="T40" fmla="*/ 36 w 168"/>
              <a:gd name="T41" fmla="*/ 40 h 440"/>
              <a:gd name="T42" fmla="*/ 32 w 168"/>
              <a:gd name="T43" fmla="*/ 24 h 440"/>
              <a:gd name="T44" fmla="*/ 28 w 168"/>
              <a:gd name="T45" fmla="*/ 12 h 440"/>
              <a:gd name="T46" fmla="*/ 32 w 168"/>
              <a:gd name="T47" fmla="*/ 4 h 440"/>
              <a:gd name="T48" fmla="*/ 40 w 168"/>
              <a:gd name="T49" fmla="*/ 0 h 440"/>
              <a:gd name="T50" fmla="*/ 64 w 168"/>
              <a:gd name="T51" fmla="*/ 0 h 440"/>
              <a:gd name="T52" fmla="*/ 84 w 168"/>
              <a:gd name="T53" fmla="*/ 12 h 440"/>
              <a:gd name="T54" fmla="*/ 100 w 168"/>
              <a:gd name="T55" fmla="*/ 20 h 440"/>
              <a:gd name="T56" fmla="*/ 108 w 168"/>
              <a:gd name="T57" fmla="*/ 28 h 440"/>
              <a:gd name="T58" fmla="*/ 112 w 168"/>
              <a:gd name="T59" fmla="*/ 36 h 440"/>
              <a:gd name="T60" fmla="*/ 108 w 168"/>
              <a:gd name="T61" fmla="*/ 48 h 440"/>
              <a:gd name="T62" fmla="*/ 104 w 168"/>
              <a:gd name="T63" fmla="*/ 64 h 440"/>
              <a:gd name="T64" fmla="*/ 100 w 168"/>
              <a:gd name="T65" fmla="*/ 80 h 440"/>
              <a:gd name="T66" fmla="*/ 92 w 168"/>
              <a:gd name="T67" fmla="*/ 108 h 440"/>
              <a:gd name="T68" fmla="*/ 84 w 168"/>
              <a:gd name="T69" fmla="*/ 140 h 440"/>
              <a:gd name="T70" fmla="*/ 72 w 168"/>
              <a:gd name="T71" fmla="*/ 184 h 440"/>
              <a:gd name="T72" fmla="*/ 64 w 168"/>
              <a:gd name="T73" fmla="*/ 228 h 440"/>
              <a:gd name="T74" fmla="*/ 56 w 168"/>
              <a:gd name="T75" fmla="*/ 260 h 440"/>
              <a:gd name="T76" fmla="*/ 52 w 168"/>
              <a:gd name="T77" fmla="*/ 280 h 440"/>
              <a:gd name="T78" fmla="*/ 48 w 168"/>
              <a:gd name="T79" fmla="*/ 288 h 440"/>
              <a:gd name="T80" fmla="*/ 52 w 168"/>
              <a:gd name="T81" fmla="*/ 292 h 440"/>
              <a:gd name="T82" fmla="*/ 64 w 168"/>
              <a:gd name="T83" fmla="*/ 300 h 440"/>
              <a:gd name="T84" fmla="*/ 84 w 168"/>
              <a:gd name="T85" fmla="*/ 316 h 440"/>
              <a:gd name="T86" fmla="*/ 108 w 168"/>
              <a:gd name="T87" fmla="*/ 336 h 440"/>
              <a:gd name="T88" fmla="*/ 132 w 168"/>
              <a:gd name="T89" fmla="*/ 356 h 440"/>
              <a:gd name="T90" fmla="*/ 152 w 168"/>
              <a:gd name="T91" fmla="*/ 376 h 440"/>
              <a:gd name="T92" fmla="*/ 164 w 168"/>
              <a:gd name="T93" fmla="*/ 392 h 440"/>
              <a:gd name="T94" fmla="*/ 168 w 168"/>
              <a:gd name="T95" fmla="*/ 404 h 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8" h="440">
                <a:moveTo>
                  <a:pt x="168" y="404"/>
                </a:moveTo>
                <a:lnTo>
                  <a:pt x="164" y="420"/>
                </a:lnTo>
                <a:lnTo>
                  <a:pt x="164" y="428"/>
                </a:lnTo>
                <a:lnTo>
                  <a:pt x="160" y="436"/>
                </a:lnTo>
                <a:lnTo>
                  <a:pt x="156" y="440"/>
                </a:lnTo>
                <a:lnTo>
                  <a:pt x="152" y="440"/>
                </a:lnTo>
                <a:lnTo>
                  <a:pt x="148" y="440"/>
                </a:lnTo>
                <a:lnTo>
                  <a:pt x="144" y="436"/>
                </a:lnTo>
                <a:lnTo>
                  <a:pt x="136" y="428"/>
                </a:lnTo>
                <a:lnTo>
                  <a:pt x="128" y="424"/>
                </a:lnTo>
                <a:lnTo>
                  <a:pt x="116" y="412"/>
                </a:lnTo>
                <a:lnTo>
                  <a:pt x="104" y="404"/>
                </a:lnTo>
                <a:lnTo>
                  <a:pt x="92" y="388"/>
                </a:lnTo>
                <a:lnTo>
                  <a:pt x="80" y="376"/>
                </a:lnTo>
                <a:lnTo>
                  <a:pt x="68" y="364"/>
                </a:lnTo>
                <a:lnTo>
                  <a:pt x="56" y="352"/>
                </a:lnTo>
                <a:lnTo>
                  <a:pt x="48" y="344"/>
                </a:lnTo>
                <a:lnTo>
                  <a:pt x="36" y="336"/>
                </a:lnTo>
                <a:lnTo>
                  <a:pt x="28" y="328"/>
                </a:lnTo>
                <a:lnTo>
                  <a:pt x="24" y="324"/>
                </a:lnTo>
                <a:lnTo>
                  <a:pt x="16" y="320"/>
                </a:lnTo>
                <a:lnTo>
                  <a:pt x="8" y="312"/>
                </a:lnTo>
                <a:lnTo>
                  <a:pt x="0" y="308"/>
                </a:lnTo>
                <a:lnTo>
                  <a:pt x="0" y="300"/>
                </a:lnTo>
                <a:lnTo>
                  <a:pt x="0" y="296"/>
                </a:lnTo>
                <a:lnTo>
                  <a:pt x="0" y="292"/>
                </a:lnTo>
                <a:lnTo>
                  <a:pt x="0" y="284"/>
                </a:lnTo>
                <a:lnTo>
                  <a:pt x="4" y="272"/>
                </a:lnTo>
                <a:lnTo>
                  <a:pt x="8" y="260"/>
                </a:lnTo>
                <a:lnTo>
                  <a:pt x="12" y="244"/>
                </a:lnTo>
                <a:lnTo>
                  <a:pt x="16" y="236"/>
                </a:lnTo>
                <a:lnTo>
                  <a:pt x="16" y="224"/>
                </a:lnTo>
                <a:lnTo>
                  <a:pt x="20" y="212"/>
                </a:lnTo>
                <a:lnTo>
                  <a:pt x="24" y="200"/>
                </a:lnTo>
                <a:lnTo>
                  <a:pt x="24" y="188"/>
                </a:lnTo>
                <a:lnTo>
                  <a:pt x="28" y="172"/>
                </a:lnTo>
                <a:lnTo>
                  <a:pt x="32" y="144"/>
                </a:lnTo>
                <a:lnTo>
                  <a:pt x="36" y="116"/>
                </a:lnTo>
                <a:lnTo>
                  <a:pt x="36" y="92"/>
                </a:lnTo>
                <a:lnTo>
                  <a:pt x="40" y="72"/>
                </a:lnTo>
                <a:lnTo>
                  <a:pt x="40" y="56"/>
                </a:lnTo>
                <a:lnTo>
                  <a:pt x="36" y="40"/>
                </a:lnTo>
                <a:lnTo>
                  <a:pt x="36" y="32"/>
                </a:lnTo>
                <a:lnTo>
                  <a:pt x="32" y="24"/>
                </a:lnTo>
                <a:lnTo>
                  <a:pt x="28" y="20"/>
                </a:lnTo>
                <a:lnTo>
                  <a:pt x="28" y="12"/>
                </a:lnTo>
                <a:lnTo>
                  <a:pt x="28" y="8"/>
                </a:lnTo>
                <a:lnTo>
                  <a:pt x="32" y="4"/>
                </a:lnTo>
                <a:lnTo>
                  <a:pt x="36" y="0"/>
                </a:lnTo>
                <a:lnTo>
                  <a:pt x="40" y="0"/>
                </a:lnTo>
                <a:lnTo>
                  <a:pt x="52" y="0"/>
                </a:lnTo>
                <a:lnTo>
                  <a:pt x="64" y="0"/>
                </a:lnTo>
                <a:lnTo>
                  <a:pt x="76" y="8"/>
                </a:lnTo>
                <a:lnTo>
                  <a:pt x="84" y="12"/>
                </a:lnTo>
                <a:lnTo>
                  <a:pt x="92" y="16"/>
                </a:lnTo>
                <a:lnTo>
                  <a:pt x="100" y="20"/>
                </a:lnTo>
                <a:lnTo>
                  <a:pt x="104" y="24"/>
                </a:lnTo>
                <a:lnTo>
                  <a:pt x="108" y="28"/>
                </a:lnTo>
                <a:lnTo>
                  <a:pt x="112" y="32"/>
                </a:lnTo>
                <a:lnTo>
                  <a:pt x="112" y="36"/>
                </a:lnTo>
                <a:lnTo>
                  <a:pt x="112" y="40"/>
                </a:lnTo>
                <a:lnTo>
                  <a:pt x="108" y="48"/>
                </a:lnTo>
                <a:lnTo>
                  <a:pt x="108" y="56"/>
                </a:lnTo>
                <a:lnTo>
                  <a:pt x="104" y="64"/>
                </a:lnTo>
                <a:lnTo>
                  <a:pt x="104" y="72"/>
                </a:lnTo>
                <a:lnTo>
                  <a:pt x="100" y="80"/>
                </a:lnTo>
                <a:lnTo>
                  <a:pt x="96" y="92"/>
                </a:lnTo>
                <a:lnTo>
                  <a:pt x="92" y="108"/>
                </a:lnTo>
                <a:lnTo>
                  <a:pt x="88" y="124"/>
                </a:lnTo>
                <a:lnTo>
                  <a:pt x="84" y="140"/>
                </a:lnTo>
                <a:lnTo>
                  <a:pt x="76" y="160"/>
                </a:lnTo>
                <a:lnTo>
                  <a:pt x="72" y="184"/>
                </a:lnTo>
                <a:lnTo>
                  <a:pt x="68" y="208"/>
                </a:lnTo>
                <a:lnTo>
                  <a:pt x="64" y="228"/>
                </a:lnTo>
                <a:lnTo>
                  <a:pt x="60" y="244"/>
                </a:lnTo>
                <a:lnTo>
                  <a:pt x="56" y="260"/>
                </a:lnTo>
                <a:lnTo>
                  <a:pt x="52" y="272"/>
                </a:lnTo>
                <a:lnTo>
                  <a:pt x="52" y="280"/>
                </a:lnTo>
                <a:lnTo>
                  <a:pt x="48" y="284"/>
                </a:lnTo>
                <a:lnTo>
                  <a:pt x="48" y="288"/>
                </a:lnTo>
                <a:lnTo>
                  <a:pt x="48" y="288"/>
                </a:lnTo>
                <a:lnTo>
                  <a:pt x="52" y="292"/>
                </a:lnTo>
                <a:lnTo>
                  <a:pt x="56" y="296"/>
                </a:lnTo>
                <a:lnTo>
                  <a:pt x="64" y="300"/>
                </a:lnTo>
                <a:lnTo>
                  <a:pt x="72" y="308"/>
                </a:lnTo>
                <a:lnTo>
                  <a:pt x="84" y="316"/>
                </a:lnTo>
                <a:lnTo>
                  <a:pt x="96" y="324"/>
                </a:lnTo>
                <a:lnTo>
                  <a:pt x="108" y="336"/>
                </a:lnTo>
                <a:lnTo>
                  <a:pt x="120" y="344"/>
                </a:lnTo>
                <a:lnTo>
                  <a:pt x="132" y="356"/>
                </a:lnTo>
                <a:lnTo>
                  <a:pt x="144" y="368"/>
                </a:lnTo>
                <a:lnTo>
                  <a:pt x="152" y="376"/>
                </a:lnTo>
                <a:lnTo>
                  <a:pt x="160" y="384"/>
                </a:lnTo>
                <a:lnTo>
                  <a:pt x="164" y="392"/>
                </a:lnTo>
                <a:lnTo>
                  <a:pt x="164" y="400"/>
                </a:lnTo>
                <a:lnTo>
                  <a:pt x="168" y="404"/>
                </a:lnTo>
                <a:lnTo>
                  <a:pt x="168" y="40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Freeform 107">
            <a:extLst>
              <a:ext uri="{FF2B5EF4-FFF2-40B4-BE49-F238E27FC236}">
                <a16:creationId xmlns:a16="http://schemas.microsoft.com/office/drawing/2014/main" xmlns="" id="{C2FF579B-5CFB-4A3C-A432-69C853E882A2}"/>
              </a:ext>
            </a:extLst>
          </p:cNvPr>
          <p:cNvSpPr>
            <a:spLocks/>
          </p:cNvSpPr>
          <p:nvPr/>
        </p:nvSpPr>
        <p:spPr bwMode="auto">
          <a:xfrm>
            <a:off x="4735239" y="4941629"/>
            <a:ext cx="1009675" cy="257619"/>
          </a:xfrm>
          <a:custGeom>
            <a:avLst/>
            <a:gdLst>
              <a:gd name="T0" fmla="*/ 0 w 264"/>
              <a:gd name="T1" fmla="*/ 40 h 56"/>
              <a:gd name="T2" fmla="*/ 8 w 264"/>
              <a:gd name="T3" fmla="*/ 40 h 56"/>
              <a:gd name="T4" fmla="*/ 20 w 264"/>
              <a:gd name="T5" fmla="*/ 36 h 56"/>
              <a:gd name="T6" fmla="*/ 32 w 264"/>
              <a:gd name="T7" fmla="*/ 36 h 56"/>
              <a:gd name="T8" fmla="*/ 48 w 264"/>
              <a:gd name="T9" fmla="*/ 32 h 56"/>
              <a:gd name="T10" fmla="*/ 64 w 264"/>
              <a:gd name="T11" fmla="*/ 32 h 56"/>
              <a:gd name="T12" fmla="*/ 84 w 264"/>
              <a:gd name="T13" fmla="*/ 28 h 56"/>
              <a:gd name="T14" fmla="*/ 104 w 264"/>
              <a:gd name="T15" fmla="*/ 24 h 56"/>
              <a:gd name="T16" fmla="*/ 128 w 264"/>
              <a:gd name="T17" fmla="*/ 20 h 56"/>
              <a:gd name="T18" fmla="*/ 152 w 264"/>
              <a:gd name="T19" fmla="*/ 16 h 56"/>
              <a:gd name="T20" fmla="*/ 172 w 264"/>
              <a:gd name="T21" fmla="*/ 12 h 56"/>
              <a:gd name="T22" fmla="*/ 192 w 264"/>
              <a:gd name="T23" fmla="*/ 8 h 56"/>
              <a:gd name="T24" fmla="*/ 212 w 264"/>
              <a:gd name="T25" fmla="*/ 4 h 56"/>
              <a:gd name="T26" fmla="*/ 228 w 264"/>
              <a:gd name="T27" fmla="*/ 4 h 56"/>
              <a:gd name="T28" fmla="*/ 240 w 264"/>
              <a:gd name="T29" fmla="*/ 0 h 56"/>
              <a:gd name="T30" fmla="*/ 252 w 264"/>
              <a:gd name="T31" fmla="*/ 0 h 56"/>
              <a:gd name="T32" fmla="*/ 264 w 264"/>
              <a:gd name="T33" fmla="*/ 0 h 56"/>
              <a:gd name="T34" fmla="*/ 264 w 264"/>
              <a:gd name="T35" fmla="*/ 8 h 56"/>
              <a:gd name="T36" fmla="*/ 252 w 264"/>
              <a:gd name="T37" fmla="*/ 12 h 56"/>
              <a:gd name="T38" fmla="*/ 236 w 264"/>
              <a:gd name="T39" fmla="*/ 12 h 56"/>
              <a:gd name="T40" fmla="*/ 220 w 264"/>
              <a:gd name="T41" fmla="*/ 12 h 56"/>
              <a:gd name="T42" fmla="*/ 204 w 264"/>
              <a:gd name="T43" fmla="*/ 16 h 56"/>
              <a:gd name="T44" fmla="*/ 188 w 264"/>
              <a:gd name="T45" fmla="*/ 20 h 56"/>
              <a:gd name="T46" fmla="*/ 168 w 264"/>
              <a:gd name="T47" fmla="*/ 24 h 56"/>
              <a:gd name="T48" fmla="*/ 148 w 264"/>
              <a:gd name="T49" fmla="*/ 28 h 56"/>
              <a:gd name="T50" fmla="*/ 124 w 264"/>
              <a:gd name="T51" fmla="*/ 32 h 56"/>
              <a:gd name="T52" fmla="*/ 104 w 264"/>
              <a:gd name="T53" fmla="*/ 40 h 56"/>
              <a:gd name="T54" fmla="*/ 88 w 264"/>
              <a:gd name="T55" fmla="*/ 44 h 56"/>
              <a:gd name="T56" fmla="*/ 72 w 264"/>
              <a:gd name="T57" fmla="*/ 48 h 56"/>
              <a:gd name="T58" fmla="*/ 56 w 264"/>
              <a:gd name="T59" fmla="*/ 52 h 56"/>
              <a:gd name="T60" fmla="*/ 48 w 264"/>
              <a:gd name="T61" fmla="*/ 56 h 56"/>
              <a:gd name="T62" fmla="*/ 40 w 264"/>
              <a:gd name="T63" fmla="*/ 56 h 56"/>
              <a:gd name="T64" fmla="*/ 32 w 264"/>
              <a:gd name="T65" fmla="*/ 56 h 56"/>
              <a:gd name="T66" fmla="*/ 32 w 264"/>
              <a:gd name="T67" fmla="*/ 56 h 56"/>
              <a:gd name="T68" fmla="*/ 28 w 264"/>
              <a:gd name="T69" fmla="*/ 56 h 56"/>
              <a:gd name="T70" fmla="*/ 24 w 264"/>
              <a:gd name="T71" fmla="*/ 56 h 56"/>
              <a:gd name="T72" fmla="*/ 16 w 264"/>
              <a:gd name="T73" fmla="*/ 52 h 56"/>
              <a:gd name="T74" fmla="*/ 12 w 264"/>
              <a:gd name="T75" fmla="*/ 48 h 56"/>
              <a:gd name="T76" fmla="*/ 8 w 264"/>
              <a:gd name="T77" fmla="*/ 44 h 56"/>
              <a:gd name="T78" fmla="*/ 4 w 264"/>
              <a:gd name="T79" fmla="*/ 40 h 56"/>
              <a:gd name="T80" fmla="*/ 0 w 264"/>
              <a:gd name="T81" fmla="*/ 40 h 56"/>
              <a:gd name="T82" fmla="*/ 0 w 264"/>
              <a:gd name="T83" fmla="*/ 4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64" h="56">
                <a:moveTo>
                  <a:pt x="0" y="40"/>
                </a:moveTo>
                <a:lnTo>
                  <a:pt x="8" y="40"/>
                </a:lnTo>
                <a:lnTo>
                  <a:pt x="20" y="36"/>
                </a:lnTo>
                <a:lnTo>
                  <a:pt x="32" y="36"/>
                </a:lnTo>
                <a:lnTo>
                  <a:pt x="48" y="32"/>
                </a:lnTo>
                <a:lnTo>
                  <a:pt x="64" y="32"/>
                </a:lnTo>
                <a:lnTo>
                  <a:pt x="84" y="28"/>
                </a:lnTo>
                <a:lnTo>
                  <a:pt x="104" y="24"/>
                </a:lnTo>
                <a:lnTo>
                  <a:pt x="128" y="20"/>
                </a:lnTo>
                <a:lnTo>
                  <a:pt x="152" y="16"/>
                </a:lnTo>
                <a:lnTo>
                  <a:pt x="172" y="12"/>
                </a:lnTo>
                <a:lnTo>
                  <a:pt x="192" y="8"/>
                </a:lnTo>
                <a:lnTo>
                  <a:pt x="212" y="4"/>
                </a:lnTo>
                <a:lnTo>
                  <a:pt x="228" y="4"/>
                </a:lnTo>
                <a:lnTo>
                  <a:pt x="240" y="0"/>
                </a:lnTo>
                <a:lnTo>
                  <a:pt x="252" y="0"/>
                </a:lnTo>
                <a:lnTo>
                  <a:pt x="264" y="0"/>
                </a:lnTo>
                <a:lnTo>
                  <a:pt x="264" y="8"/>
                </a:lnTo>
                <a:lnTo>
                  <a:pt x="252" y="12"/>
                </a:lnTo>
                <a:lnTo>
                  <a:pt x="236" y="12"/>
                </a:lnTo>
                <a:lnTo>
                  <a:pt x="220" y="12"/>
                </a:lnTo>
                <a:lnTo>
                  <a:pt x="204" y="16"/>
                </a:lnTo>
                <a:lnTo>
                  <a:pt x="188" y="20"/>
                </a:lnTo>
                <a:lnTo>
                  <a:pt x="168" y="24"/>
                </a:lnTo>
                <a:lnTo>
                  <a:pt x="148" y="28"/>
                </a:lnTo>
                <a:lnTo>
                  <a:pt x="124" y="32"/>
                </a:lnTo>
                <a:lnTo>
                  <a:pt x="104" y="40"/>
                </a:lnTo>
                <a:lnTo>
                  <a:pt x="88" y="44"/>
                </a:lnTo>
                <a:lnTo>
                  <a:pt x="72" y="48"/>
                </a:lnTo>
                <a:lnTo>
                  <a:pt x="56" y="52"/>
                </a:lnTo>
                <a:lnTo>
                  <a:pt x="48" y="56"/>
                </a:lnTo>
                <a:lnTo>
                  <a:pt x="40" y="56"/>
                </a:lnTo>
                <a:lnTo>
                  <a:pt x="32" y="56"/>
                </a:lnTo>
                <a:lnTo>
                  <a:pt x="32" y="56"/>
                </a:lnTo>
                <a:lnTo>
                  <a:pt x="28" y="56"/>
                </a:lnTo>
                <a:lnTo>
                  <a:pt x="24" y="56"/>
                </a:lnTo>
                <a:lnTo>
                  <a:pt x="16" y="52"/>
                </a:lnTo>
                <a:lnTo>
                  <a:pt x="12" y="48"/>
                </a:lnTo>
                <a:lnTo>
                  <a:pt x="8" y="44"/>
                </a:lnTo>
                <a:lnTo>
                  <a:pt x="4" y="40"/>
                </a:lnTo>
                <a:lnTo>
                  <a:pt x="0" y="40"/>
                </a:lnTo>
                <a:lnTo>
                  <a:pt x="0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109">
            <a:extLst>
              <a:ext uri="{FF2B5EF4-FFF2-40B4-BE49-F238E27FC236}">
                <a16:creationId xmlns:a16="http://schemas.microsoft.com/office/drawing/2014/main" xmlns="" id="{76AB400E-B61A-4D52-8E36-65C7B11B6766}"/>
              </a:ext>
            </a:extLst>
          </p:cNvPr>
          <p:cNvSpPr>
            <a:spLocks/>
          </p:cNvSpPr>
          <p:nvPr/>
        </p:nvSpPr>
        <p:spPr bwMode="auto">
          <a:xfrm>
            <a:off x="5744914" y="5493669"/>
            <a:ext cx="1193252" cy="276020"/>
          </a:xfrm>
          <a:custGeom>
            <a:avLst/>
            <a:gdLst>
              <a:gd name="T0" fmla="*/ 312 w 312"/>
              <a:gd name="T1" fmla="*/ 28 h 60"/>
              <a:gd name="T2" fmla="*/ 308 w 312"/>
              <a:gd name="T3" fmla="*/ 32 h 60"/>
              <a:gd name="T4" fmla="*/ 308 w 312"/>
              <a:gd name="T5" fmla="*/ 32 h 60"/>
              <a:gd name="T6" fmla="*/ 300 w 312"/>
              <a:gd name="T7" fmla="*/ 36 h 60"/>
              <a:gd name="T8" fmla="*/ 296 w 312"/>
              <a:gd name="T9" fmla="*/ 36 h 60"/>
              <a:gd name="T10" fmla="*/ 284 w 312"/>
              <a:gd name="T11" fmla="*/ 40 h 60"/>
              <a:gd name="T12" fmla="*/ 272 w 312"/>
              <a:gd name="T13" fmla="*/ 40 h 60"/>
              <a:gd name="T14" fmla="*/ 260 w 312"/>
              <a:gd name="T15" fmla="*/ 40 h 60"/>
              <a:gd name="T16" fmla="*/ 244 w 312"/>
              <a:gd name="T17" fmla="*/ 40 h 60"/>
              <a:gd name="T18" fmla="*/ 220 w 312"/>
              <a:gd name="T19" fmla="*/ 40 h 60"/>
              <a:gd name="T20" fmla="*/ 196 w 312"/>
              <a:gd name="T21" fmla="*/ 40 h 60"/>
              <a:gd name="T22" fmla="*/ 168 w 312"/>
              <a:gd name="T23" fmla="*/ 44 h 60"/>
              <a:gd name="T24" fmla="*/ 136 w 312"/>
              <a:gd name="T25" fmla="*/ 48 h 60"/>
              <a:gd name="T26" fmla="*/ 120 w 312"/>
              <a:gd name="T27" fmla="*/ 52 h 60"/>
              <a:gd name="T28" fmla="*/ 104 w 312"/>
              <a:gd name="T29" fmla="*/ 52 h 60"/>
              <a:gd name="T30" fmla="*/ 92 w 312"/>
              <a:gd name="T31" fmla="*/ 56 h 60"/>
              <a:gd name="T32" fmla="*/ 80 w 312"/>
              <a:gd name="T33" fmla="*/ 56 h 60"/>
              <a:gd name="T34" fmla="*/ 72 w 312"/>
              <a:gd name="T35" fmla="*/ 56 h 60"/>
              <a:gd name="T36" fmla="*/ 64 w 312"/>
              <a:gd name="T37" fmla="*/ 60 h 60"/>
              <a:gd name="T38" fmla="*/ 60 w 312"/>
              <a:gd name="T39" fmla="*/ 60 h 60"/>
              <a:gd name="T40" fmla="*/ 56 w 312"/>
              <a:gd name="T41" fmla="*/ 60 h 60"/>
              <a:gd name="T42" fmla="*/ 52 w 312"/>
              <a:gd name="T43" fmla="*/ 60 h 60"/>
              <a:gd name="T44" fmla="*/ 44 w 312"/>
              <a:gd name="T45" fmla="*/ 56 h 60"/>
              <a:gd name="T46" fmla="*/ 40 w 312"/>
              <a:gd name="T47" fmla="*/ 56 h 60"/>
              <a:gd name="T48" fmla="*/ 28 w 312"/>
              <a:gd name="T49" fmla="*/ 52 h 60"/>
              <a:gd name="T50" fmla="*/ 20 w 312"/>
              <a:gd name="T51" fmla="*/ 52 h 60"/>
              <a:gd name="T52" fmla="*/ 12 w 312"/>
              <a:gd name="T53" fmla="*/ 44 h 60"/>
              <a:gd name="T54" fmla="*/ 4 w 312"/>
              <a:gd name="T55" fmla="*/ 36 h 60"/>
              <a:gd name="T56" fmla="*/ 0 w 312"/>
              <a:gd name="T57" fmla="*/ 24 h 60"/>
              <a:gd name="T58" fmla="*/ 24 w 312"/>
              <a:gd name="T59" fmla="*/ 24 h 60"/>
              <a:gd name="T60" fmla="*/ 48 w 312"/>
              <a:gd name="T61" fmla="*/ 24 h 60"/>
              <a:gd name="T62" fmla="*/ 64 w 312"/>
              <a:gd name="T63" fmla="*/ 24 h 60"/>
              <a:gd name="T64" fmla="*/ 80 w 312"/>
              <a:gd name="T65" fmla="*/ 20 h 60"/>
              <a:gd name="T66" fmla="*/ 96 w 312"/>
              <a:gd name="T67" fmla="*/ 20 h 60"/>
              <a:gd name="T68" fmla="*/ 112 w 312"/>
              <a:gd name="T69" fmla="*/ 16 h 60"/>
              <a:gd name="T70" fmla="*/ 132 w 312"/>
              <a:gd name="T71" fmla="*/ 12 h 60"/>
              <a:gd name="T72" fmla="*/ 156 w 312"/>
              <a:gd name="T73" fmla="*/ 8 h 60"/>
              <a:gd name="T74" fmla="*/ 180 w 312"/>
              <a:gd name="T75" fmla="*/ 4 h 60"/>
              <a:gd name="T76" fmla="*/ 204 w 312"/>
              <a:gd name="T77" fmla="*/ 0 h 60"/>
              <a:gd name="T78" fmla="*/ 224 w 312"/>
              <a:gd name="T79" fmla="*/ 0 h 60"/>
              <a:gd name="T80" fmla="*/ 244 w 312"/>
              <a:gd name="T81" fmla="*/ 0 h 60"/>
              <a:gd name="T82" fmla="*/ 264 w 312"/>
              <a:gd name="T83" fmla="*/ 0 h 60"/>
              <a:gd name="T84" fmla="*/ 276 w 312"/>
              <a:gd name="T85" fmla="*/ 0 h 60"/>
              <a:gd name="T86" fmla="*/ 288 w 312"/>
              <a:gd name="T87" fmla="*/ 4 h 60"/>
              <a:gd name="T88" fmla="*/ 296 w 312"/>
              <a:gd name="T89" fmla="*/ 8 h 60"/>
              <a:gd name="T90" fmla="*/ 300 w 312"/>
              <a:gd name="T91" fmla="*/ 12 h 60"/>
              <a:gd name="T92" fmla="*/ 308 w 312"/>
              <a:gd name="T93" fmla="*/ 20 h 60"/>
              <a:gd name="T94" fmla="*/ 308 w 312"/>
              <a:gd name="T95" fmla="*/ 24 h 60"/>
              <a:gd name="T96" fmla="*/ 312 w 312"/>
              <a:gd name="T97" fmla="*/ 28 h 60"/>
              <a:gd name="T98" fmla="*/ 312 w 312"/>
              <a:gd name="T99" fmla="*/ 28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12" h="60">
                <a:moveTo>
                  <a:pt x="312" y="28"/>
                </a:moveTo>
                <a:lnTo>
                  <a:pt x="308" y="32"/>
                </a:lnTo>
                <a:lnTo>
                  <a:pt x="308" y="32"/>
                </a:lnTo>
                <a:lnTo>
                  <a:pt x="300" y="36"/>
                </a:lnTo>
                <a:lnTo>
                  <a:pt x="296" y="36"/>
                </a:lnTo>
                <a:lnTo>
                  <a:pt x="284" y="40"/>
                </a:lnTo>
                <a:lnTo>
                  <a:pt x="272" y="40"/>
                </a:lnTo>
                <a:lnTo>
                  <a:pt x="260" y="40"/>
                </a:lnTo>
                <a:lnTo>
                  <a:pt x="244" y="40"/>
                </a:lnTo>
                <a:lnTo>
                  <a:pt x="220" y="40"/>
                </a:lnTo>
                <a:lnTo>
                  <a:pt x="196" y="40"/>
                </a:lnTo>
                <a:lnTo>
                  <a:pt x="168" y="44"/>
                </a:lnTo>
                <a:lnTo>
                  <a:pt x="136" y="48"/>
                </a:lnTo>
                <a:lnTo>
                  <a:pt x="120" y="52"/>
                </a:lnTo>
                <a:lnTo>
                  <a:pt x="104" y="52"/>
                </a:lnTo>
                <a:lnTo>
                  <a:pt x="92" y="56"/>
                </a:lnTo>
                <a:lnTo>
                  <a:pt x="80" y="56"/>
                </a:lnTo>
                <a:lnTo>
                  <a:pt x="72" y="56"/>
                </a:lnTo>
                <a:lnTo>
                  <a:pt x="64" y="60"/>
                </a:lnTo>
                <a:lnTo>
                  <a:pt x="60" y="60"/>
                </a:lnTo>
                <a:lnTo>
                  <a:pt x="56" y="60"/>
                </a:lnTo>
                <a:lnTo>
                  <a:pt x="52" y="60"/>
                </a:lnTo>
                <a:lnTo>
                  <a:pt x="44" y="56"/>
                </a:lnTo>
                <a:lnTo>
                  <a:pt x="40" y="56"/>
                </a:lnTo>
                <a:lnTo>
                  <a:pt x="28" y="52"/>
                </a:lnTo>
                <a:lnTo>
                  <a:pt x="20" y="52"/>
                </a:lnTo>
                <a:lnTo>
                  <a:pt x="12" y="44"/>
                </a:lnTo>
                <a:lnTo>
                  <a:pt x="4" y="36"/>
                </a:lnTo>
                <a:lnTo>
                  <a:pt x="0" y="24"/>
                </a:lnTo>
                <a:lnTo>
                  <a:pt x="24" y="24"/>
                </a:lnTo>
                <a:lnTo>
                  <a:pt x="48" y="24"/>
                </a:lnTo>
                <a:lnTo>
                  <a:pt x="64" y="24"/>
                </a:lnTo>
                <a:lnTo>
                  <a:pt x="80" y="20"/>
                </a:lnTo>
                <a:lnTo>
                  <a:pt x="96" y="20"/>
                </a:lnTo>
                <a:lnTo>
                  <a:pt x="112" y="16"/>
                </a:lnTo>
                <a:lnTo>
                  <a:pt x="132" y="12"/>
                </a:lnTo>
                <a:lnTo>
                  <a:pt x="156" y="8"/>
                </a:lnTo>
                <a:lnTo>
                  <a:pt x="180" y="4"/>
                </a:lnTo>
                <a:lnTo>
                  <a:pt x="204" y="0"/>
                </a:lnTo>
                <a:lnTo>
                  <a:pt x="224" y="0"/>
                </a:lnTo>
                <a:lnTo>
                  <a:pt x="244" y="0"/>
                </a:lnTo>
                <a:lnTo>
                  <a:pt x="264" y="0"/>
                </a:lnTo>
                <a:lnTo>
                  <a:pt x="276" y="0"/>
                </a:lnTo>
                <a:lnTo>
                  <a:pt x="288" y="4"/>
                </a:lnTo>
                <a:lnTo>
                  <a:pt x="296" y="8"/>
                </a:lnTo>
                <a:lnTo>
                  <a:pt x="300" y="12"/>
                </a:lnTo>
                <a:lnTo>
                  <a:pt x="308" y="20"/>
                </a:lnTo>
                <a:lnTo>
                  <a:pt x="308" y="24"/>
                </a:lnTo>
                <a:lnTo>
                  <a:pt x="312" y="28"/>
                </a:lnTo>
                <a:lnTo>
                  <a:pt x="312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Freeform 110">
            <a:extLst>
              <a:ext uri="{FF2B5EF4-FFF2-40B4-BE49-F238E27FC236}">
                <a16:creationId xmlns:a16="http://schemas.microsoft.com/office/drawing/2014/main" xmlns="" id="{21E81021-B4A6-452B-A580-86B86298BE93}"/>
              </a:ext>
            </a:extLst>
          </p:cNvPr>
          <p:cNvSpPr>
            <a:spLocks/>
          </p:cNvSpPr>
          <p:nvPr/>
        </p:nvSpPr>
        <p:spPr bwMode="auto">
          <a:xfrm>
            <a:off x="4980008" y="4720812"/>
            <a:ext cx="948483" cy="1435306"/>
          </a:xfrm>
          <a:custGeom>
            <a:avLst/>
            <a:gdLst>
              <a:gd name="T0" fmla="*/ 120 w 248"/>
              <a:gd name="T1" fmla="*/ 252 h 312"/>
              <a:gd name="T2" fmla="*/ 76 w 248"/>
              <a:gd name="T3" fmla="*/ 280 h 312"/>
              <a:gd name="T4" fmla="*/ 44 w 248"/>
              <a:gd name="T5" fmla="*/ 296 h 312"/>
              <a:gd name="T6" fmla="*/ 28 w 248"/>
              <a:gd name="T7" fmla="*/ 304 h 312"/>
              <a:gd name="T8" fmla="*/ 16 w 248"/>
              <a:gd name="T9" fmla="*/ 308 h 312"/>
              <a:gd name="T10" fmla="*/ 4 w 248"/>
              <a:gd name="T11" fmla="*/ 312 h 312"/>
              <a:gd name="T12" fmla="*/ 0 w 248"/>
              <a:gd name="T13" fmla="*/ 308 h 312"/>
              <a:gd name="T14" fmla="*/ 0 w 248"/>
              <a:gd name="T15" fmla="*/ 304 h 312"/>
              <a:gd name="T16" fmla="*/ 4 w 248"/>
              <a:gd name="T17" fmla="*/ 296 h 312"/>
              <a:gd name="T18" fmla="*/ 16 w 248"/>
              <a:gd name="T19" fmla="*/ 284 h 312"/>
              <a:gd name="T20" fmla="*/ 44 w 248"/>
              <a:gd name="T21" fmla="*/ 264 h 312"/>
              <a:gd name="T22" fmla="*/ 84 w 248"/>
              <a:gd name="T23" fmla="*/ 228 h 312"/>
              <a:gd name="T24" fmla="*/ 124 w 248"/>
              <a:gd name="T25" fmla="*/ 180 h 312"/>
              <a:gd name="T26" fmla="*/ 156 w 248"/>
              <a:gd name="T27" fmla="*/ 128 h 312"/>
              <a:gd name="T28" fmla="*/ 172 w 248"/>
              <a:gd name="T29" fmla="*/ 84 h 312"/>
              <a:gd name="T30" fmla="*/ 180 w 248"/>
              <a:gd name="T31" fmla="*/ 60 h 312"/>
              <a:gd name="T32" fmla="*/ 184 w 248"/>
              <a:gd name="T33" fmla="*/ 40 h 312"/>
              <a:gd name="T34" fmla="*/ 184 w 248"/>
              <a:gd name="T35" fmla="*/ 28 h 312"/>
              <a:gd name="T36" fmla="*/ 180 w 248"/>
              <a:gd name="T37" fmla="*/ 16 h 312"/>
              <a:gd name="T38" fmla="*/ 184 w 248"/>
              <a:gd name="T39" fmla="*/ 4 h 312"/>
              <a:gd name="T40" fmla="*/ 200 w 248"/>
              <a:gd name="T41" fmla="*/ 0 h 312"/>
              <a:gd name="T42" fmla="*/ 216 w 248"/>
              <a:gd name="T43" fmla="*/ 4 h 312"/>
              <a:gd name="T44" fmla="*/ 236 w 248"/>
              <a:gd name="T45" fmla="*/ 12 h 312"/>
              <a:gd name="T46" fmla="*/ 248 w 248"/>
              <a:gd name="T47" fmla="*/ 24 h 312"/>
              <a:gd name="T48" fmla="*/ 248 w 248"/>
              <a:gd name="T49" fmla="*/ 36 h 312"/>
              <a:gd name="T50" fmla="*/ 240 w 248"/>
              <a:gd name="T51" fmla="*/ 52 h 312"/>
              <a:gd name="T52" fmla="*/ 236 w 248"/>
              <a:gd name="T53" fmla="*/ 64 h 312"/>
              <a:gd name="T54" fmla="*/ 232 w 248"/>
              <a:gd name="T55" fmla="*/ 80 h 312"/>
              <a:gd name="T56" fmla="*/ 224 w 248"/>
              <a:gd name="T57" fmla="*/ 100 h 312"/>
              <a:gd name="T58" fmla="*/ 212 w 248"/>
              <a:gd name="T59" fmla="*/ 128 h 312"/>
              <a:gd name="T60" fmla="*/ 184 w 248"/>
              <a:gd name="T61" fmla="*/ 184 h 312"/>
              <a:gd name="T62" fmla="*/ 144 w 248"/>
              <a:gd name="T63" fmla="*/ 232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48" h="312">
                <a:moveTo>
                  <a:pt x="144" y="232"/>
                </a:moveTo>
                <a:lnTo>
                  <a:pt x="120" y="252"/>
                </a:lnTo>
                <a:lnTo>
                  <a:pt x="96" y="268"/>
                </a:lnTo>
                <a:lnTo>
                  <a:pt x="76" y="280"/>
                </a:lnTo>
                <a:lnTo>
                  <a:pt x="56" y="292"/>
                </a:lnTo>
                <a:lnTo>
                  <a:pt x="44" y="296"/>
                </a:lnTo>
                <a:lnTo>
                  <a:pt x="36" y="300"/>
                </a:lnTo>
                <a:lnTo>
                  <a:pt x="28" y="304"/>
                </a:lnTo>
                <a:lnTo>
                  <a:pt x="20" y="308"/>
                </a:lnTo>
                <a:lnTo>
                  <a:pt x="16" y="308"/>
                </a:lnTo>
                <a:lnTo>
                  <a:pt x="8" y="312"/>
                </a:lnTo>
                <a:lnTo>
                  <a:pt x="4" y="312"/>
                </a:lnTo>
                <a:lnTo>
                  <a:pt x="4" y="308"/>
                </a:lnTo>
                <a:lnTo>
                  <a:pt x="0" y="308"/>
                </a:lnTo>
                <a:lnTo>
                  <a:pt x="0" y="308"/>
                </a:lnTo>
                <a:lnTo>
                  <a:pt x="0" y="304"/>
                </a:lnTo>
                <a:lnTo>
                  <a:pt x="4" y="300"/>
                </a:lnTo>
                <a:lnTo>
                  <a:pt x="4" y="296"/>
                </a:lnTo>
                <a:lnTo>
                  <a:pt x="12" y="292"/>
                </a:lnTo>
                <a:lnTo>
                  <a:pt x="16" y="284"/>
                </a:lnTo>
                <a:lnTo>
                  <a:pt x="28" y="280"/>
                </a:lnTo>
                <a:lnTo>
                  <a:pt x="44" y="264"/>
                </a:lnTo>
                <a:lnTo>
                  <a:pt x="64" y="248"/>
                </a:lnTo>
                <a:lnTo>
                  <a:pt x="84" y="228"/>
                </a:lnTo>
                <a:lnTo>
                  <a:pt x="104" y="204"/>
                </a:lnTo>
                <a:lnTo>
                  <a:pt x="124" y="180"/>
                </a:lnTo>
                <a:lnTo>
                  <a:pt x="140" y="156"/>
                </a:lnTo>
                <a:lnTo>
                  <a:pt x="156" y="128"/>
                </a:lnTo>
                <a:lnTo>
                  <a:pt x="168" y="100"/>
                </a:lnTo>
                <a:lnTo>
                  <a:pt x="172" y="84"/>
                </a:lnTo>
                <a:lnTo>
                  <a:pt x="176" y="72"/>
                </a:lnTo>
                <a:lnTo>
                  <a:pt x="180" y="60"/>
                </a:lnTo>
                <a:lnTo>
                  <a:pt x="180" y="48"/>
                </a:lnTo>
                <a:lnTo>
                  <a:pt x="184" y="40"/>
                </a:lnTo>
                <a:lnTo>
                  <a:pt x="184" y="32"/>
                </a:lnTo>
                <a:lnTo>
                  <a:pt x="184" y="28"/>
                </a:lnTo>
                <a:lnTo>
                  <a:pt x="184" y="24"/>
                </a:lnTo>
                <a:lnTo>
                  <a:pt x="180" y="16"/>
                </a:lnTo>
                <a:lnTo>
                  <a:pt x="184" y="8"/>
                </a:lnTo>
                <a:lnTo>
                  <a:pt x="184" y="4"/>
                </a:lnTo>
                <a:lnTo>
                  <a:pt x="192" y="0"/>
                </a:lnTo>
                <a:lnTo>
                  <a:pt x="200" y="0"/>
                </a:lnTo>
                <a:lnTo>
                  <a:pt x="208" y="0"/>
                </a:lnTo>
                <a:lnTo>
                  <a:pt x="216" y="4"/>
                </a:lnTo>
                <a:lnTo>
                  <a:pt x="228" y="8"/>
                </a:lnTo>
                <a:lnTo>
                  <a:pt x="236" y="12"/>
                </a:lnTo>
                <a:lnTo>
                  <a:pt x="244" y="20"/>
                </a:lnTo>
                <a:lnTo>
                  <a:pt x="248" y="24"/>
                </a:lnTo>
                <a:lnTo>
                  <a:pt x="248" y="28"/>
                </a:lnTo>
                <a:lnTo>
                  <a:pt x="248" y="36"/>
                </a:lnTo>
                <a:lnTo>
                  <a:pt x="244" y="40"/>
                </a:lnTo>
                <a:lnTo>
                  <a:pt x="240" y="52"/>
                </a:lnTo>
                <a:lnTo>
                  <a:pt x="240" y="60"/>
                </a:lnTo>
                <a:lnTo>
                  <a:pt x="236" y="64"/>
                </a:lnTo>
                <a:lnTo>
                  <a:pt x="232" y="72"/>
                </a:lnTo>
                <a:lnTo>
                  <a:pt x="232" y="80"/>
                </a:lnTo>
                <a:lnTo>
                  <a:pt x="228" y="92"/>
                </a:lnTo>
                <a:lnTo>
                  <a:pt x="224" y="100"/>
                </a:lnTo>
                <a:lnTo>
                  <a:pt x="216" y="116"/>
                </a:lnTo>
                <a:lnTo>
                  <a:pt x="212" y="128"/>
                </a:lnTo>
                <a:lnTo>
                  <a:pt x="200" y="160"/>
                </a:lnTo>
                <a:lnTo>
                  <a:pt x="184" y="184"/>
                </a:lnTo>
                <a:lnTo>
                  <a:pt x="164" y="208"/>
                </a:lnTo>
                <a:lnTo>
                  <a:pt x="144" y="232"/>
                </a:lnTo>
                <a:lnTo>
                  <a:pt x="144" y="2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E62E7CA8-A862-4B6B-9CC3-6C5C6D706383}"/>
              </a:ext>
            </a:extLst>
          </p:cNvPr>
          <p:cNvSpPr/>
          <p:nvPr/>
        </p:nvSpPr>
        <p:spPr>
          <a:xfrm rot="20416887">
            <a:off x="6480598" y="4254329"/>
            <a:ext cx="684614" cy="890803"/>
          </a:xfrm>
          <a:custGeom>
            <a:avLst/>
            <a:gdLst>
              <a:gd name="connsiteX0" fmla="*/ 674536 w 684614"/>
              <a:gd name="connsiteY0" fmla="*/ 0 h 890803"/>
              <a:gd name="connsiteX1" fmla="*/ 676422 w 684614"/>
              <a:gd name="connsiteY1" fmla="*/ 5176 h 890803"/>
              <a:gd name="connsiteX2" fmla="*/ 684614 w 684614"/>
              <a:gd name="connsiteY2" fmla="*/ 27660 h 890803"/>
              <a:gd name="connsiteX3" fmla="*/ 678406 w 684614"/>
              <a:gd name="connsiteY3" fmla="*/ 44982 h 890803"/>
              <a:gd name="connsiteX4" fmla="*/ 672197 w 684614"/>
              <a:gd name="connsiteY4" fmla="*/ 62305 h 890803"/>
              <a:gd name="connsiteX5" fmla="*/ 665988 w 684614"/>
              <a:gd name="connsiteY5" fmla="*/ 79627 h 890803"/>
              <a:gd name="connsiteX6" fmla="*/ 645379 w 684614"/>
              <a:gd name="connsiteY6" fmla="*/ 91788 h 890803"/>
              <a:gd name="connsiteX7" fmla="*/ 624769 w 684614"/>
              <a:gd name="connsiteY7" fmla="*/ 103948 h 890803"/>
              <a:gd name="connsiteX8" fmla="*/ 604160 w 684614"/>
              <a:gd name="connsiteY8" fmla="*/ 116109 h 890803"/>
              <a:gd name="connsiteX9" fmla="*/ 571133 w 684614"/>
              <a:gd name="connsiteY9" fmla="*/ 162914 h 890803"/>
              <a:gd name="connsiteX10" fmla="*/ 538105 w 684614"/>
              <a:gd name="connsiteY10" fmla="*/ 209719 h 890803"/>
              <a:gd name="connsiteX11" fmla="*/ 505079 w 684614"/>
              <a:gd name="connsiteY11" fmla="*/ 256525 h 890803"/>
              <a:gd name="connsiteX12" fmla="*/ 472052 w 684614"/>
              <a:gd name="connsiteY12" fmla="*/ 303330 h 890803"/>
              <a:gd name="connsiteX13" fmla="*/ 439025 w 684614"/>
              <a:gd name="connsiteY13" fmla="*/ 350136 h 890803"/>
              <a:gd name="connsiteX14" fmla="*/ 405998 w 684614"/>
              <a:gd name="connsiteY14" fmla="*/ 396942 h 890803"/>
              <a:gd name="connsiteX15" fmla="*/ 360554 w 684614"/>
              <a:gd name="connsiteY15" fmla="*/ 478391 h 890803"/>
              <a:gd name="connsiteX16" fmla="*/ 315110 w 684614"/>
              <a:gd name="connsiteY16" fmla="*/ 559841 h 890803"/>
              <a:gd name="connsiteX17" fmla="*/ 263457 w 684614"/>
              <a:gd name="connsiteY17" fmla="*/ 658614 h 890803"/>
              <a:gd name="connsiteX18" fmla="*/ 205596 w 684614"/>
              <a:gd name="connsiteY18" fmla="*/ 774709 h 890803"/>
              <a:gd name="connsiteX19" fmla="*/ 147735 w 684614"/>
              <a:gd name="connsiteY19" fmla="*/ 890803 h 890803"/>
              <a:gd name="connsiteX20" fmla="*/ 0 w 684614"/>
              <a:gd name="connsiteY20" fmla="*/ 837853 h 890803"/>
              <a:gd name="connsiteX21" fmla="*/ 0 w 684614"/>
              <a:gd name="connsiteY21" fmla="*/ 804235 h 890803"/>
              <a:gd name="connsiteX22" fmla="*/ 1740 w 684614"/>
              <a:gd name="connsiteY22" fmla="*/ 799380 h 890803"/>
              <a:gd name="connsiteX23" fmla="*/ 20366 w 684614"/>
              <a:gd name="connsiteY23" fmla="*/ 747414 h 890803"/>
              <a:gd name="connsiteX24" fmla="*/ 53392 w 684614"/>
              <a:gd name="connsiteY24" fmla="*/ 700608 h 890803"/>
              <a:gd name="connsiteX25" fmla="*/ 72018 w 684614"/>
              <a:gd name="connsiteY25" fmla="*/ 648641 h 890803"/>
              <a:gd name="connsiteX26" fmla="*/ 96853 w 684614"/>
              <a:gd name="connsiteY26" fmla="*/ 579352 h 890803"/>
              <a:gd name="connsiteX27" fmla="*/ 136088 w 684614"/>
              <a:gd name="connsiteY27" fmla="*/ 515224 h 890803"/>
              <a:gd name="connsiteX28" fmla="*/ 160923 w 684614"/>
              <a:gd name="connsiteY28" fmla="*/ 445935 h 890803"/>
              <a:gd name="connsiteX29" fmla="*/ 206368 w 684614"/>
              <a:gd name="connsiteY29" fmla="*/ 364485 h 890803"/>
              <a:gd name="connsiteX30" fmla="*/ 251811 w 684614"/>
              <a:gd name="connsiteY30" fmla="*/ 283036 h 890803"/>
              <a:gd name="connsiteX31" fmla="*/ 276646 w 684614"/>
              <a:gd name="connsiteY31" fmla="*/ 213746 h 890803"/>
              <a:gd name="connsiteX32" fmla="*/ 295272 w 684614"/>
              <a:gd name="connsiteY32" fmla="*/ 161779 h 890803"/>
              <a:gd name="connsiteX33" fmla="*/ 328299 w 684614"/>
              <a:gd name="connsiteY33" fmla="*/ 114974 h 890803"/>
              <a:gd name="connsiteX34" fmla="*/ 346925 w 684614"/>
              <a:gd name="connsiteY34" fmla="*/ 63007 h 890803"/>
              <a:gd name="connsiteX35" fmla="*/ 353133 w 684614"/>
              <a:gd name="connsiteY35" fmla="*/ 45685 h 890803"/>
              <a:gd name="connsiteX36" fmla="*/ 359342 w 684614"/>
              <a:gd name="connsiteY36" fmla="*/ 28362 h 890803"/>
              <a:gd name="connsiteX37" fmla="*/ 365550 w 684614"/>
              <a:gd name="connsiteY37" fmla="*/ 11040 h 890803"/>
              <a:gd name="connsiteX38" fmla="*/ 351149 w 684614"/>
              <a:gd name="connsiteY38" fmla="*/ 5878 h 890803"/>
              <a:gd name="connsiteX39" fmla="*/ 336748 w 684614"/>
              <a:gd name="connsiteY39" fmla="*/ 717 h 890803"/>
              <a:gd name="connsiteX40" fmla="*/ 334749 w 684614"/>
              <a:gd name="connsiteY40" fmla="*/ 0 h 890803"/>
              <a:gd name="connsiteX41" fmla="*/ 674536 w 684614"/>
              <a:gd name="connsiteY41" fmla="*/ 0 h 8908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684614" h="890803">
                <a:moveTo>
                  <a:pt x="674536" y="0"/>
                </a:moveTo>
                <a:lnTo>
                  <a:pt x="676422" y="5176"/>
                </a:lnTo>
                <a:lnTo>
                  <a:pt x="684614" y="27660"/>
                </a:lnTo>
                <a:lnTo>
                  <a:pt x="678406" y="44982"/>
                </a:lnTo>
                <a:lnTo>
                  <a:pt x="672197" y="62305"/>
                </a:lnTo>
                <a:lnTo>
                  <a:pt x="665988" y="79627"/>
                </a:lnTo>
                <a:lnTo>
                  <a:pt x="645379" y="91788"/>
                </a:lnTo>
                <a:lnTo>
                  <a:pt x="624769" y="103948"/>
                </a:lnTo>
                <a:lnTo>
                  <a:pt x="604160" y="116109"/>
                </a:lnTo>
                <a:lnTo>
                  <a:pt x="571133" y="162914"/>
                </a:lnTo>
                <a:lnTo>
                  <a:pt x="538105" y="209719"/>
                </a:lnTo>
                <a:lnTo>
                  <a:pt x="505079" y="256525"/>
                </a:lnTo>
                <a:lnTo>
                  <a:pt x="472052" y="303330"/>
                </a:lnTo>
                <a:lnTo>
                  <a:pt x="439025" y="350136"/>
                </a:lnTo>
                <a:lnTo>
                  <a:pt x="405998" y="396942"/>
                </a:lnTo>
                <a:lnTo>
                  <a:pt x="360554" y="478391"/>
                </a:lnTo>
                <a:lnTo>
                  <a:pt x="315110" y="559841"/>
                </a:lnTo>
                <a:lnTo>
                  <a:pt x="263457" y="658614"/>
                </a:lnTo>
                <a:lnTo>
                  <a:pt x="205596" y="774709"/>
                </a:lnTo>
                <a:lnTo>
                  <a:pt x="147735" y="890803"/>
                </a:lnTo>
                <a:lnTo>
                  <a:pt x="0" y="837853"/>
                </a:lnTo>
                <a:lnTo>
                  <a:pt x="0" y="804235"/>
                </a:lnTo>
                <a:lnTo>
                  <a:pt x="1740" y="799380"/>
                </a:lnTo>
                <a:lnTo>
                  <a:pt x="20366" y="747414"/>
                </a:lnTo>
                <a:lnTo>
                  <a:pt x="53392" y="700608"/>
                </a:lnTo>
                <a:lnTo>
                  <a:pt x="72018" y="648641"/>
                </a:lnTo>
                <a:lnTo>
                  <a:pt x="96853" y="579352"/>
                </a:lnTo>
                <a:lnTo>
                  <a:pt x="136088" y="515224"/>
                </a:lnTo>
                <a:lnTo>
                  <a:pt x="160923" y="445935"/>
                </a:lnTo>
                <a:lnTo>
                  <a:pt x="206368" y="364485"/>
                </a:lnTo>
                <a:lnTo>
                  <a:pt x="251811" y="283036"/>
                </a:lnTo>
                <a:lnTo>
                  <a:pt x="276646" y="213746"/>
                </a:lnTo>
                <a:lnTo>
                  <a:pt x="295272" y="161779"/>
                </a:lnTo>
                <a:lnTo>
                  <a:pt x="328299" y="114974"/>
                </a:lnTo>
                <a:lnTo>
                  <a:pt x="346925" y="63007"/>
                </a:lnTo>
                <a:lnTo>
                  <a:pt x="353133" y="45685"/>
                </a:lnTo>
                <a:lnTo>
                  <a:pt x="359342" y="28362"/>
                </a:lnTo>
                <a:lnTo>
                  <a:pt x="365550" y="11040"/>
                </a:lnTo>
                <a:lnTo>
                  <a:pt x="351149" y="5878"/>
                </a:lnTo>
                <a:lnTo>
                  <a:pt x="336748" y="717"/>
                </a:lnTo>
                <a:lnTo>
                  <a:pt x="334749" y="0"/>
                </a:lnTo>
                <a:lnTo>
                  <a:pt x="67453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25" name="任意多边形: 形状 124">
            <a:extLst>
              <a:ext uri="{FF2B5EF4-FFF2-40B4-BE49-F238E27FC236}">
                <a16:creationId xmlns:a16="http://schemas.microsoft.com/office/drawing/2014/main" xmlns="" id="{7A3E6301-0192-4611-B220-12B623CAEF02}"/>
              </a:ext>
            </a:extLst>
          </p:cNvPr>
          <p:cNvSpPr/>
          <p:nvPr/>
        </p:nvSpPr>
        <p:spPr>
          <a:xfrm rot="20416887">
            <a:off x="6010552" y="4067743"/>
            <a:ext cx="950824" cy="273198"/>
          </a:xfrm>
          <a:custGeom>
            <a:avLst/>
            <a:gdLst>
              <a:gd name="connsiteX0" fmla="*/ 765753 w 950824"/>
              <a:gd name="connsiteY0" fmla="*/ 74532 h 273198"/>
              <a:gd name="connsiteX1" fmla="*/ 794555 w 950824"/>
              <a:gd name="connsiteY1" fmla="*/ 84855 h 273198"/>
              <a:gd name="connsiteX2" fmla="*/ 802748 w 950824"/>
              <a:gd name="connsiteY2" fmla="*/ 107340 h 273198"/>
              <a:gd name="connsiteX3" fmla="*/ 825342 w 950824"/>
              <a:gd name="connsiteY3" fmla="*/ 134985 h 273198"/>
              <a:gd name="connsiteX4" fmla="*/ 854144 w 950824"/>
              <a:gd name="connsiteY4" fmla="*/ 145308 h 273198"/>
              <a:gd name="connsiteX5" fmla="*/ 884929 w 950824"/>
              <a:gd name="connsiteY5" fmla="*/ 195438 h 273198"/>
              <a:gd name="connsiteX6" fmla="*/ 907522 w 950824"/>
              <a:gd name="connsiteY6" fmla="*/ 223083 h 273198"/>
              <a:gd name="connsiteX7" fmla="*/ 944518 w 950824"/>
              <a:gd name="connsiteY7" fmla="*/ 255890 h 273198"/>
              <a:gd name="connsiteX8" fmla="*/ 950824 w 950824"/>
              <a:gd name="connsiteY8" fmla="*/ 273198 h 273198"/>
              <a:gd name="connsiteX9" fmla="*/ 611037 w 950824"/>
              <a:gd name="connsiteY9" fmla="*/ 273198 h 273198"/>
              <a:gd name="connsiteX10" fmla="*/ 598635 w 950824"/>
              <a:gd name="connsiteY10" fmla="*/ 268753 h 273198"/>
              <a:gd name="connsiteX11" fmla="*/ 584234 w 950824"/>
              <a:gd name="connsiteY11" fmla="*/ 263591 h 273198"/>
              <a:gd name="connsiteX12" fmla="*/ 555432 w 950824"/>
              <a:gd name="connsiteY12" fmla="*/ 253268 h 273198"/>
              <a:gd name="connsiteX13" fmla="*/ 506020 w 950824"/>
              <a:gd name="connsiteY13" fmla="*/ 255106 h 273198"/>
              <a:gd name="connsiteX14" fmla="*/ 462818 w 950824"/>
              <a:gd name="connsiteY14" fmla="*/ 239621 h 273198"/>
              <a:gd name="connsiteX15" fmla="*/ 413405 w 950824"/>
              <a:gd name="connsiteY15" fmla="*/ 241459 h 273198"/>
              <a:gd name="connsiteX16" fmla="*/ 349593 w 950824"/>
              <a:gd name="connsiteY16" fmla="*/ 238135 h 273198"/>
              <a:gd name="connsiteX17" fmla="*/ 306389 w 950824"/>
              <a:gd name="connsiteY17" fmla="*/ 222650 h 273198"/>
              <a:gd name="connsiteX18" fmla="*/ 277587 w 950824"/>
              <a:gd name="connsiteY18" fmla="*/ 212327 h 273198"/>
              <a:gd name="connsiteX19" fmla="*/ 242577 w 950824"/>
              <a:gd name="connsiteY19" fmla="*/ 219326 h 273198"/>
              <a:gd name="connsiteX20" fmla="*/ 213775 w 950824"/>
              <a:gd name="connsiteY20" fmla="*/ 209003 h 273198"/>
              <a:gd name="connsiteX21" fmla="*/ 184973 w 950824"/>
              <a:gd name="connsiteY21" fmla="*/ 198679 h 273198"/>
              <a:gd name="connsiteX22" fmla="*/ 170572 w 950824"/>
              <a:gd name="connsiteY22" fmla="*/ 193518 h 273198"/>
              <a:gd name="connsiteX23" fmla="*/ 156170 w 950824"/>
              <a:gd name="connsiteY23" fmla="*/ 188356 h 273198"/>
              <a:gd name="connsiteX24" fmla="*/ 127368 w 950824"/>
              <a:gd name="connsiteY24" fmla="*/ 178033 h 273198"/>
              <a:gd name="connsiteX25" fmla="*/ 98566 w 950824"/>
              <a:gd name="connsiteY25" fmla="*/ 167710 h 273198"/>
              <a:gd name="connsiteX26" fmla="*/ 53379 w 950824"/>
              <a:gd name="connsiteY26" fmla="*/ 112420 h 273198"/>
              <a:gd name="connsiteX27" fmla="*/ 16384 w 950824"/>
              <a:gd name="connsiteY27" fmla="*/ 79612 h 273198"/>
              <a:gd name="connsiteX28" fmla="*/ 8192 w 950824"/>
              <a:gd name="connsiteY28" fmla="*/ 57128 h 273198"/>
              <a:gd name="connsiteX29" fmla="*/ 0 w 950824"/>
              <a:gd name="connsiteY29" fmla="*/ 34645 h 273198"/>
              <a:gd name="connsiteX30" fmla="*/ 12417 w 950824"/>
              <a:gd name="connsiteY30" fmla="*/ 0 h 273198"/>
              <a:gd name="connsiteX31" fmla="*/ 90631 w 950824"/>
              <a:gd name="connsiteY31" fmla="*/ 8485 h 273198"/>
              <a:gd name="connsiteX32" fmla="*/ 148235 w 950824"/>
              <a:gd name="connsiteY32" fmla="*/ 29131 h 273198"/>
              <a:gd name="connsiteX33" fmla="*/ 226449 w 950824"/>
              <a:gd name="connsiteY33" fmla="*/ 37617 h 273198"/>
              <a:gd name="connsiteX34" fmla="*/ 284053 w 950824"/>
              <a:gd name="connsiteY34" fmla="*/ 58263 h 273198"/>
              <a:gd name="connsiteX35" fmla="*/ 347865 w 950824"/>
              <a:gd name="connsiteY35" fmla="*/ 61588 h 273198"/>
              <a:gd name="connsiteX36" fmla="*/ 391069 w 950824"/>
              <a:gd name="connsiteY36" fmla="*/ 77073 h 273198"/>
              <a:gd name="connsiteX37" fmla="*/ 440481 w 950824"/>
              <a:gd name="connsiteY37" fmla="*/ 75234 h 273198"/>
              <a:gd name="connsiteX38" fmla="*/ 483684 w 950824"/>
              <a:gd name="connsiteY38" fmla="*/ 90719 h 273198"/>
              <a:gd name="connsiteX39" fmla="*/ 547497 w 950824"/>
              <a:gd name="connsiteY39" fmla="*/ 94043 h 273198"/>
              <a:gd name="connsiteX40" fmla="*/ 611309 w 950824"/>
              <a:gd name="connsiteY40" fmla="*/ 97368 h 273198"/>
              <a:gd name="connsiteX41" fmla="*/ 660721 w 950824"/>
              <a:gd name="connsiteY41" fmla="*/ 95529 h 273198"/>
              <a:gd name="connsiteX42" fmla="*/ 695732 w 950824"/>
              <a:gd name="connsiteY42" fmla="*/ 88531 h 273198"/>
              <a:gd name="connsiteX43" fmla="*/ 730743 w 950824"/>
              <a:gd name="connsiteY43" fmla="*/ 81532 h 273198"/>
              <a:gd name="connsiteX44" fmla="*/ 765753 w 950824"/>
              <a:gd name="connsiteY44" fmla="*/ 74532 h 273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950824" h="273198">
                <a:moveTo>
                  <a:pt x="765753" y="74532"/>
                </a:moveTo>
                <a:lnTo>
                  <a:pt x="794555" y="84855"/>
                </a:lnTo>
                <a:lnTo>
                  <a:pt x="802748" y="107340"/>
                </a:lnTo>
                <a:lnTo>
                  <a:pt x="825342" y="134985"/>
                </a:lnTo>
                <a:lnTo>
                  <a:pt x="854144" y="145308"/>
                </a:lnTo>
                <a:lnTo>
                  <a:pt x="884929" y="195438"/>
                </a:lnTo>
                <a:lnTo>
                  <a:pt x="907522" y="223083"/>
                </a:lnTo>
                <a:lnTo>
                  <a:pt x="944518" y="255890"/>
                </a:lnTo>
                <a:lnTo>
                  <a:pt x="950824" y="273198"/>
                </a:lnTo>
                <a:lnTo>
                  <a:pt x="611037" y="273198"/>
                </a:lnTo>
                <a:lnTo>
                  <a:pt x="598635" y="268753"/>
                </a:lnTo>
                <a:lnTo>
                  <a:pt x="584234" y="263591"/>
                </a:lnTo>
                <a:lnTo>
                  <a:pt x="555432" y="253268"/>
                </a:lnTo>
                <a:lnTo>
                  <a:pt x="506020" y="255106"/>
                </a:lnTo>
                <a:lnTo>
                  <a:pt x="462818" y="239621"/>
                </a:lnTo>
                <a:lnTo>
                  <a:pt x="413405" y="241459"/>
                </a:lnTo>
                <a:lnTo>
                  <a:pt x="349593" y="238135"/>
                </a:lnTo>
                <a:lnTo>
                  <a:pt x="306389" y="222650"/>
                </a:lnTo>
                <a:lnTo>
                  <a:pt x="277587" y="212327"/>
                </a:lnTo>
                <a:lnTo>
                  <a:pt x="242577" y="219326"/>
                </a:lnTo>
                <a:lnTo>
                  <a:pt x="213775" y="209003"/>
                </a:lnTo>
                <a:lnTo>
                  <a:pt x="184973" y="198679"/>
                </a:lnTo>
                <a:lnTo>
                  <a:pt x="170572" y="193518"/>
                </a:lnTo>
                <a:lnTo>
                  <a:pt x="156170" y="188356"/>
                </a:lnTo>
                <a:lnTo>
                  <a:pt x="127368" y="178033"/>
                </a:lnTo>
                <a:lnTo>
                  <a:pt x="98566" y="167710"/>
                </a:lnTo>
                <a:lnTo>
                  <a:pt x="53379" y="112420"/>
                </a:lnTo>
                <a:lnTo>
                  <a:pt x="16384" y="79612"/>
                </a:lnTo>
                <a:lnTo>
                  <a:pt x="8192" y="57128"/>
                </a:lnTo>
                <a:lnTo>
                  <a:pt x="0" y="34645"/>
                </a:lnTo>
                <a:lnTo>
                  <a:pt x="12417" y="0"/>
                </a:lnTo>
                <a:lnTo>
                  <a:pt x="90631" y="8485"/>
                </a:lnTo>
                <a:lnTo>
                  <a:pt x="148235" y="29131"/>
                </a:lnTo>
                <a:lnTo>
                  <a:pt x="226449" y="37617"/>
                </a:lnTo>
                <a:lnTo>
                  <a:pt x="284053" y="58263"/>
                </a:lnTo>
                <a:lnTo>
                  <a:pt x="347865" y="61588"/>
                </a:lnTo>
                <a:lnTo>
                  <a:pt x="391069" y="77073"/>
                </a:lnTo>
                <a:lnTo>
                  <a:pt x="440481" y="75234"/>
                </a:lnTo>
                <a:lnTo>
                  <a:pt x="483684" y="90719"/>
                </a:lnTo>
                <a:lnTo>
                  <a:pt x="547497" y="94043"/>
                </a:lnTo>
                <a:lnTo>
                  <a:pt x="611309" y="97368"/>
                </a:lnTo>
                <a:lnTo>
                  <a:pt x="660721" y="95529"/>
                </a:lnTo>
                <a:lnTo>
                  <a:pt x="695732" y="88531"/>
                </a:lnTo>
                <a:lnTo>
                  <a:pt x="730743" y="81532"/>
                </a:lnTo>
                <a:lnTo>
                  <a:pt x="765753" y="7453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0991430A-FD58-4207-9F05-989E1A540F50}"/>
              </a:ext>
            </a:extLst>
          </p:cNvPr>
          <p:cNvSpPr/>
          <p:nvPr/>
        </p:nvSpPr>
        <p:spPr>
          <a:xfrm>
            <a:off x="6302103" y="5002117"/>
            <a:ext cx="776806" cy="320115"/>
          </a:xfrm>
          <a:custGeom>
            <a:avLst/>
            <a:gdLst>
              <a:gd name="connsiteX0" fmla="*/ 708882 w 776806"/>
              <a:gd name="connsiteY0" fmla="*/ 0 h 320115"/>
              <a:gd name="connsiteX1" fmla="*/ 776806 w 776806"/>
              <a:gd name="connsiteY1" fmla="*/ 7843 h 320115"/>
              <a:gd name="connsiteX2" fmla="*/ 748270 w 776806"/>
              <a:gd name="connsiteY2" fmla="*/ 254983 h 320115"/>
              <a:gd name="connsiteX3" fmla="*/ 748270 w 776806"/>
              <a:gd name="connsiteY3" fmla="*/ 247045 h 320115"/>
              <a:gd name="connsiteX4" fmla="*/ 748270 w 776806"/>
              <a:gd name="connsiteY4" fmla="*/ 228644 h 320115"/>
              <a:gd name="connsiteX5" fmla="*/ 748270 w 776806"/>
              <a:gd name="connsiteY5" fmla="*/ 210242 h 320115"/>
              <a:gd name="connsiteX6" fmla="*/ 732972 w 776806"/>
              <a:gd name="connsiteY6" fmla="*/ 210242 h 320115"/>
              <a:gd name="connsiteX7" fmla="*/ 717673 w 776806"/>
              <a:gd name="connsiteY7" fmla="*/ 191841 h 320115"/>
              <a:gd name="connsiteX8" fmla="*/ 702375 w 776806"/>
              <a:gd name="connsiteY8" fmla="*/ 173440 h 320115"/>
              <a:gd name="connsiteX9" fmla="*/ 671779 w 776806"/>
              <a:gd name="connsiteY9" fmla="*/ 173440 h 320115"/>
              <a:gd name="connsiteX10" fmla="*/ 641183 w 776806"/>
              <a:gd name="connsiteY10" fmla="*/ 173440 h 320115"/>
              <a:gd name="connsiteX11" fmla="*/ 610587 w 776806"/>
              <a:gd name="connsiteY11" fmla="*/ 191841 h 320115"/>
              <a:gd name="connsiteX12" fmla="*/ 549394 w 776806"/>
              <a:gd name="connsiteY12" fmla="*/ 191841 h 320115"/>
              <a:gd name="connsiteX13" fmla="*/ 488202 w 776806"/>
              <a:gd name="connsiteY13" fmla="*/ 210242 h 320115"/>
              <a:gd name="connsiteX14" fmla="*/ 427010 w 776806"/>
              <a:gd name="connsiteY14" fmla="*/ 210242 h 320115"/>
              <a:gd name="connsiteX15" fmla="*/ 350519 w 776806"/>
              <a:gd name="connsiteY15" fmla="*/ 228644 h 320115"/>
              <a:gd name="connsiteX16" fmla="*/ 274029 w 776806"/>
              <a:gd name="connsiteY16" fmla="*/ 247045 h 320115"/>
              <a:gd name="connsiteX17" fmla="*/ 212836 w 776806"/>
              <a:gd name="connsiteY17" fmla="*/ 265447 h 320115"/>
              <a:gd name="connsiteX18" fmla="*/ 151644 w 776806"/>
              <a:gd name="connsiteY18" fmla="*/ 265447 h 320115"/>
              <a:gd name="connsiteX19" fmla="*/ 90452 w 776806"/>
              <a:gd name="connsiteY19" fmla="*/ 283848 h 320115"/>
              <a:gd name="connsiteX20" fmla="*/ 44557 w 776806"/>
              <a:gd name="connsiteY20" fmla="*/ 302249 h 320115"/>
              <a:gd name="connsiteX21" fmla="*/ 0 w 776806"/>
              <a:gd name="connsiteY21" fmla="*/ 320115 h 320115"/>
              <a:gd name="connsiteX22" fmla="*/ 21185 w 776806"/>
              <a:gd name="connsiteY22" fmla="*/ 136637 h 320115"/>
              <a:gd name="connsiteX23" fmla="*/ 29259 w 776806"/>
              <a:gd name="connsiteY23" fmla="*/ 136637 h 320115"/>
              <a:gd name="connsiteX24" fmla="*/ 44557 w 776806"/>
              <a:gd name="connsiteY24" fmla="*/ 118236 h 320115"/>
              <a:gd name="connsiteX25" fmla="*/ 90452 w 776806"/>
              <a:gd name="connsiteY25" fmla="*/ 118236 h 320115"/>
              <a:gd name="connsiteX26" fmla="*/ 136346 w 776806"/>
              <a:gd name="connsiteY26" fmla="*/ 118236 h 320115"/>
              <a:gd name="connsiteX27" fmla="*/ 197538 w 776806"/>
              <a:gd name="connsiteY27" fmla="*/ 99834 h 320115"/>
              <a:gd name="connsiteX28" fmla="*/ 258731 w 776806"/>
              <a:gd name="connsiteY28" fmla="*/ 81433 h 320115"/>
              <a:gd name="connsiteX29" fmla="*/ 335221 w 776806"/>
              <a:gd name="connsiteY29" fmla="*/ 63032 h 320115"/>
              <a:gd name="connsiteX30" fmla="*/ 427010 w 776806"/>
              <a:gd name="connsiteY30" fmla="*/ 63032 h 320115"/>
              <a:gd name="connsiteX31" fmla="*/ 488202 w 776806"/>
              <a:gd name="connsiteY31" fmla="*/ 44630 h 320115"/>
              <a:gd name="connsiteX32" fmla="*/ 549394 w 776806"/>
              <a:gd name="connsiteY32" fmla="*/ 26229 h 320115"/>
              <a:gd name="connsiteX33" fmla="*/ 610587 w 776806"/>
              <a:gd name="connsiteY33" fmla="*/ 26229 h 320115"/>
              <a:gd name="connsiteX34" fmla="*/ 641183 w 776806"/>
              <a:gd name="connsiteY34" fmla="*/ 7827 h 320115"/>
              <a:gd name="connsiteX35" fmla="*/ 671779 w 776806"/>
              <a:gd name="connsiteY35" fmla="*/ 7827 h 320115"/>
              <a:gd name="connsiteX36" fmla="*/ 702375 w 776806"/>
              <a:gd name="connsiteY36" fmla="*/ 7827 h 320115"/>
              <a:gd name="connsiteX37" fmla="*/ 708882 w 776806"/>
              <a:gd name="connsiteY37" fmla="*/ 0 h 3201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776806" h="320115">
                <a:moveTo>
                  <a:pt x="708882" y="0"/>
                </a:moveTo>
                <a:lnTo>
                  <a:pt x="776806" y="7843"/>
                </a:lnTo>
                <a:lnTo>
                  <a:pt x="748270" y="254983"/>
                </a:lnTo>
                <a:lnTo>
                  <a:pt x="748270" y="247045"/>
                </a:lnTo>
                <a:lnTo>
                  <a:pt x="748270" y="228644"/>
                </a:lnTo>
                <a:lnTo>
                  <a:pt x="748270" y="210242"/>
                </a:lnTo>
                <a:lnTo>
                  <a:pt x="732972" y="210242"/>
                </a:lnTo>
                <a:lnTo>
                  <a:pt x="717673" y="191841"/>
                </a:lnTo>
                <a:lnTo>
                  <a:pt x="702375" y="173440"/>
                </a:lnTo>
                <a:lnTo>
                  <a:pt x="671779" y="173440"/>
                </a:lnTo>
                <a:lnTo>
                  <a:pt x="641183" y="173440"/>
                </a:lnTo>
                <a:lnTo>
                  <a:pt x="610587" y="191841"/>
                </a:lnTo>
                <a:lnTo>
                  <a:pt x="549394" y="191841"/>
                </a:lnTo>
                <a:lnTo>
                  <a:pt x="488202" y="210242"/>
                </a:lnTo>
                <a:lnTo>
                  <a:pt x="427010" y="210242"/>
                </a:lnTo>
                <a:lnTo>
                  <a:pt x="350519" y="228644"/>
                </a:lnTo>
                <a:lnTo>
                  <a:pt x="274029" y="247045"/>
                </a:lnTo>
                <a:lnTo>
                  <a:pt x="212836" y="265447"/>
                </a:lnTo>
                <a:lnTo>
                  <a:pt x="151644" y="265447"/>
                </a:lnTo>
                <a:lnTo>
                  <a:pt x="90452" y="283848"/>
                </a:lnTo>
                <a:lnTo>
                  <a:pt x="44557" y="302249"/>
                </a:lnTo>
                <a:lnTo>
                  <a:pt x="0" y="320115"/>
                </a:lnTo>
                <a:lnTo>
                  <a:pt x="21185" y="136637"/>
                </a:lnTo>
                <a:lnTo>
                  <a:pt x="29259" y="136637"/>
                </a:lnTo>
                <a:lnTo>
                  <a:pt x="44557" y="118236"/>
                </a:lnTo>
                <a:lnTo>
                  <a:pt x="90452" y="118236"/>
                </a:lnTo>
                <a:lnTo>
                  <a:pt x="136346" y="118236"/>
                </a:lnTo>
                <a:lnTo>
                  <a:pt x="197538" y="99834"/>
                </a:lnTo>
                <a:lnTo>
                  <a:pt x="258731" y="81433"/>
                </a:lnTo>
                <a:lnTo>
                  <a:pt x="335221" y="63032"/>
                </a:lnTo>
                <a:lnTo>
                  <a:pt x="427010" y="63032"/>
                </a:lnTo>
                <a:lnTo>
                  <a:pt x="488202" y="44630"/>
                </a:lnTo>
                <a:lnTo>
                  <a:pt x="549394" y="26229"/>
                </a:lnTo>
                <a:lnTo>
                  <a:pt x="610587" y="26229"/>
                </a:lnTo>
                <a:lnTo>
                  <a:pt x="641183" y="7827"/>
                </a:lnTo>
                <a:lnTo>
                  <a:pt x="671779" y="7827"/>
                </a:lnTo>
                <a:lnTo>
                  <a:pt x="702375" y="7827"/>
                </a:lnTo>
                <a:lnTo>
                  <a:pt x="70888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1219293F-17DA-4F7D-A10B-3034A313A118}"/>
              </a:ext>
            </a:extLst>
          </p:cNvPr>
          <p:cNvSpPr/>
          <p:nvPr/>
        </p:nvSpPr>
        <p:spPr>
          <a:xfrm>
            <a:off x="6527159" y="5958630"/>
            <a:ext cx="314499" cy="423231"/>
          </a:xfrm>
          <a:custGeom>
            <a:avLst/>
            <a:gdLst>
              <a:gd name="connsiteX0" fmla="*/ 45895 w 314499"/>
              <a:gd name="connsiteY0" fmla="*/ 0 h 423231"/>
              <a:gd name="connsiteX1" fmla="*/ 76491 w 314499"/>
              <a:gd name="connsiteY1" fmla="*/ 0 h 423231"/>
              <a:gd name="connsiteX2" fmla="*/ 137683 w 314499"/>
              <a:gd name="connsiteY2" fmla="*/ 18401 h 423231"/>
              <a:gd name="connsiteX3" fmla="*/ 183578 w 314499"/>
              <a:gd name="connsiteY3" fmla="*/ 18401 h 423231"/>
              <a:gd name="connsiteX4" fmla="*/ 244770 w 314499"/>
              <a:gd name="connsiteY4" fmla="*/ 36803 h 423231"/>
              <a:gd name="connsiteX5" fmla="*/ 275366 w 314499"/>
              <a:gd name="connsiteY5" fmla="*/ 36803 h 423231"/>
              <a:gd name="connsiteX6" fmla="*/ 305962 w 314499"/>
              <a:gd name="connsiteY6" fmla="*/ 36803 h 423231"/>
              <a:gd name="connsiteX7" fmla="*/ 314499 w 314499"/>
              <a:gd name="connsiteY7" fmla="*/ 36803 h 423231"/>
              <a:gd name="connsiteX8" fmla="*/ 314499 w 314499"/>
              <a:gd name="connsiteY8" fmla="*/ 423231 h 423231"/>
              <a:gd name="connsiteX9" fmla="*/ 305962 w 314499"/>
              <a:gd name="connsiteY9" fmla="*/ 423231 h 423231"/>
              <a:gd name="connsiteX10" fmla="*/ 275366 w 314499"/>
              <a:gd name="connsiteY10" fmla="*/ 404830 h 423231"/>
              <a:gd name="connsiteX11" fmla="*/ 260068 w 314499"/>
              <a:gd name="connsiteY11" fmla="*/ 386428 h 423231"/>
              <a:gd name="connsiteX12" fmla="*/ 244770 w 314499"/>
              <a:gd name="connsiteY12" fmla="*/ 368027 h 423231"/>
              <a:gd name="connsiteX13" fmla="*/ 244770 w 314499"/>
              <a:gd name="connsiteY13" fmla="*/ 331224 h 423231"/>
              <a:gd name="connsiteX14" fmla="*/ 229472 w 314499"/>
              <a:gd name="connsiteY14" fmla="*/ 276020 h 423231"/>
              <a:gd name="connsiteX15" fmla="*/ 198876 w 314499"/>
              <a:gd name="connsiteY15" fmla="*/ 239218 h 423231"/>
              <a:gd name="connsiteX16" fmla="*/ 168279 w 314499"/>
              <a:gd name="connsiteY16" fmla="*/ 184013 h 423231"/>
              <a:gd name="connsiteX17" fmla="*/ 107087 w 314499"/>
              <a:gd name="connsiteY17" fmla="*/ 147211 h 423231"/>
              <a:gd name="connsiteX18" fmla="*/ 61193 w 314499"/>
              <a:gd name="connsiteY18" fmla="*/ 110408 h 423231"/>
              <a:gd name="connsiteX19" fmla="*/ 30597 w 314499"/>
              <a:gd name="connsiteY19" fmla="*/ 110408 h 423231"/>
              <a:gd name="connsiteX20" fmla="*/ 15299 w 314499"/>
              <a:gd name="connsiteY20" fmla="*/ 92007 h 423231"/>
              <a:gd name="connsiteX21" fmla="*/ 0 w 314499"/>
              <a:gd name="connsiteY21" fmla="*/ 73605 h 423231"/>
              <a:gd name="connsiteX22" fmla="*/ 0 w 314499"/>
              <a:gd name="connsiteY22" fmla="*/ 55204 h 423231"/>
              <a:gd name="connsiteX23" fmla="*/ 0 w 314499"/>
              <a:gd name="connsiteY23" fmla="*/ 36803 h 423231"/>
              <a:gd name="connsiteX24" fmla="*/ 15299 w 314499"/>
              <a:gd name="connsiteY24" fmla="*/ 18401 h 423231"/>
              <a:gd name="connsiteX25" fmla="*/ 45895 w 314499"/>
              <a:gd name="connsiteY25" fmla="*/ 0 h 423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14499" h="423231">
                <a:moveTo>
                  <a:pt x="45895" y="0"/>
                </a:moveTo>
                <a:lnTo>
                  <a:pt x="76491" y="0"/>
                </a:lnTo>
                <a:lnTo>
                  <a:pt x="137683" y="18401"/>
                </a:lnTo>
                <a:lnTo>
                  <a:pt x="183578" y="18401"/>
                </a:lnTo>
                <a:lnTo>
                  <a:pt x="244770" y="36803"/>
                </a:lnTo>
                <a:lnTo>
                  <a:pt x="275366" y="36803"/>
                </a:lnTo>
                <a:lnTo>
                  <a:pt x="305962" y="36803"/>
                </a:lnTo>
                <a:lnTo>
                  <a:pt x="314499" y="36803"/>
                </a:lnTo>
                <a:lnTo>
                  <a:pt x="314499" y="423231"/>
                </a:lnTo>
                <a:lnTo>
                  <a:pt x="305962" y="423231"/>
                </a:lnTo>
                <a:lnTo>
                  <a:pt x="275366" y="404830"/>
                </a:lnTo>
                <a:lnTo>
                  <a:pt x="260068" y="386428"/>
                </a:lnTo>
                <a:lnTo>
                  <a:pt x="244770" y="368027"/>
                </a:lnTo>
                <a:lnTo>
                  <a:pt x="244770" y="331224"/>
                </a:lnTo>
                <a:lnTo>
                  <a:pt x="229472" y="276020"/>
                </a:lnTo>
                <a:lnTo>
                  <a:pt x="198876" y="239218"/>
                </a:lnTo>
                <a:lnTo>
                  <a:pt x="168279" y="184013"/>
                </a:lnTo>
                <a:lnTo>
                  <a:pt x="107087" y="147211"/>
                </a:lnTo>
                <a:lnTo>
                  <a:pt x="61193" y="110408"/>
                </a:lnTo>
                <a:lnTo>
                  <a:pt x="30597" y="110408"/>
                </a:lnTo>
                <a:lnTo>
                  <a:pt x="15299" y="92007"/>
                </a:lnTo>
                <a:lnTo>
                  <a:pt x="0" y="73605"/>
                </a:lnTo>
                <a:lnTo>
                  <a:pt x="0" y="55204"/>
                </a:lnTo>
                <a:lnTo>
                  <a:pt x="0" y="36803"/>
                </a:lnTo>
                <a:lnTo>
                  <a:pt x="15299" y="18401"/>
                </a:lnTo>
                <a:lnTo>
                  <a:pt x="4589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92317512-A6B6-4241-BD8E-3A5A151F1CC2}"/>
              </a:ext>
            </a:extLst>
          </p:cNvPr>
          <p:cNvSpPr/>
          <p:nvPr/>
        </p:nvSpPr>
        <p:spPr>
          <a:xfrm>
            <a:off x="6036638" y="4435828"/>
            <a:ext cx="367155" cy="956871"/>
          </a:xfrm>
          <a:custGeom>
            <a:avLst/>
            <a:gdLst>
              <a:gd name="connsiteX0" fmla="*/ 122385 w 367155"/>
              <a:gd name="connsiteY0" fmla="*/ 0 h 956871"/>
              <a:gd name="connsiteX1" fmla="*/ 152981 w 367155"/>
              <a:gd name="connsiteY1" fmla="*/ 0 h 956871"/>
              <a:gd name="connsiteX2" fmla="*/ 183577 w 367155"/>
              <a:gd name="connsiteY2" fmla="*/ 0 h 956871"/>
              <a:gd name="connsiteX3" fmla="*/ 198876 w 367155"/>
              <a:gd name="connsiteY3" fmla="*/ 18402 h 956871"/>
              <a:gd name="connsiteX4" fmla="*/ 229472 w 367155"/>
              <a:gd name="connsiteY4" fmla="*/ 18402 h 956871"/>
              <a:gd name="connsiteX5" fmla="*/ 260068 w 367155"/>
              <a:gd name="connsiteY5" fmla="*/ 36803 h 956871"/>
              <a:gd name="connsiteX6" fmla="*/ 290664 w 367155"/>
              <a:gd name="connsiteY6" fmla="*/ 36803 h 956871"/>
              <a:gd name="connsiteX7" fmla="*/ 321260 w 367155"/>
              <a:gd name="connsiteY7" fmla="*/ 55204 h 956871"/>
              <a:gd name="connsiteX8" fmla="*/ 351857 w 367155"/>
              <a:gd name="connsiteY8" fmla="*/ 73606 h 956871"/>
              <a:gd name="connsiteX9" fmla="*/ 351857 w 367155"/>
              <a:gd name="connsiteY9" fmla="*/ 92007 h 956871"/>
              <a:gd name="connsiteX10" fmla="*/ 367155 w 367155"/>
              <a:gd name="connsiteY10" fmla="*/ 110408 h 956871"/>
              <a:gd name="connsiteX11" fmla="*/ 367155 w 367155"/>
              <a:gd name="connsiteY11" fmla="*/ 147211 h 956871"/>
              <a:gd name="connsiteX12" fmla="*/ 351857 w 367155"/>
              <a:gd name="connsiteY12" fmla="*/ 184014 h 956871"/>
              <a:gd name="connsiteX13" fmla="*/ 351857 w 367155"/>
              <a:gd name="connsiteY13" fmla="*/ 220817 h 956871"/>
              <a:gd name="connsiteX14" fmla="*/ 336558 w 367155"/>
              <a:gd name="connsiteY14" fmla="*/ 276021 h 956871"/>
              <a:gd name="connsiteX15" fmla="*/ 321260 w 367155"/>
              <a:gd name="connsiteY15" fmla="*/ 349626 h 956871"/>
              <a:gd name="connsiteX16" fmla="*/ 305962 w 367155"/>
              <a:gd name="connsiteY16" fmla="*/ 423232 h 956871"/>
              <a:gd name="connsiteX17" fmla="*/ 305962 w 367155"/>
              <a:gd name="connsiteY17" fmla="*/ 515238 h 956871"/>
              <a:gd name="connsiteX18" fmla="*/ 290664 w 367155"/>
              <a:gd name="connsiteY18" fmla="*/ 552041 h 956871"/>
              <a:gd name="connsiteX19" fmla="*/ 290664 w 367155"/>
              <a:gd name="connsiteY19" fmla="*/ 588844 h 956871"/>
              <a:gd name="connsiteX20" fmla="*/ 275366 w 367155"/>
              <a:gd name="connsiteY20" fmla="*/ 625647 h 956871"/>
              <a:gd name="connsiteX21" fmla="*/ 275366 w 367155"/>
              <a:gd name="connsiteY21" fmla="*/ 644048 h 956871"/>
              <a:gd name="connsiteX22" fmla="*/ 275366 w 367155"/>
              <a:gd name="connsiteY22" fmla="*/ 680851 h 956871"/>
              <a:gd name="connsiteX23" fmla="*/ 275366 w 367155"/>
              <a:gd name="connsiteY23" fmla="*/ 699252 h 956871"/>
              <a:gd name="connsiteX24" fmla="*/ 290664 w 367155"/>
              <a:gd name="connsiteY24" fmla="*/ 699252 h 956871"/>
              <a:gd name="connsiteX25" fmla="*/ 297888 w 367155"/>
              <a:gd name="connsiteY25" fmla="*/ 699252 h 956871"/>
              <a:gd name="connsiteX26" fmla="*/ 276703 w 367155"/>
              <a:gd name="connsiteY26" fmla="*/ 882730 h 956871"/>
              <a:gd name="connsiteX27" fmla="*/ 275366 w 367155"/>
              <a:gd name="connsiteY27" fmla="*/ 883266 h 956871"/>
              <a:gd name="connsiteX28" fmla="*/ 244770 w 367155"/>
              <a:gd name="connsiteY28" fmla="*/ 901667 h 956871"/>
              <a:gd name="connsiteX29" fmla="*/ 214174 w 367155"/>
              <a:gd name="connsiteY29" fmla="*/ 938470 h 956871"/>
              <a:gd name="connsiteX30" fmla="*/ 198876 w 367155"/>
              <a:gd name="connsiteY30" fmla="*/ 956871 h 956871"/>
              <a:gd name="connsiteX31" fmla="*/ 168279 w 367155"/>
              <a:gd name="connsiteY31" fmla="*/ 956871 h 956871"/>
              <a:gd name="connsiteX32" fmla="*/ 137683 w 367155"/>
              <a:gd name="connsiteY32" fmla="*/ 956871 h 956871"/>
              <a:gd name="connsiteX33" fmla="*/ 122385 w 367155"/>
              <a:gd name="connsiteY33" fmla="*/ 956871 h 956871"/>
              <a:gd name="connsiteX34" fmla="*/ 107087 w 367155"/>
              <a:gd name="connsiteY34" fmla="*/ 956871 h 956871"/>
              <a:gd name="connsiteX35" fmla="*/ 61193 w 367155"/>
              <a:gd name="connsiteY35" fmla="*/ 920068 h 956871"/>
              <a:gd name="connsiteX36" fmla="*/ 30596 w 367155"/>
              <a:gd name="connsiteY36" fmla="*/ 901667 h 956871"/>
              <a:gd name="connsiteX37" fmla="*/ 15298 w 367155"/>
              <a:gd name="connsiteY37" fmla="*/ 846463 h 956871"/>
              <a:gd name="connsiteX38" fmla="*/ 0 w 367155"/>
              <a:gd name="connsiteY38" fmla="*/ 809660 h 956871"/>
              <a:gd name="connsiteX39" fmla="*/ 0 w 367155"/>
              <a:gd name="connsiteY39" fmla="*/ 791259 h 956871"/>
              <a:gd name="connsiteX40" fmla="*/ 0 w 367155"/>
              <a:gd name="connsiteY40" fmla="*/ 772857 h 956871"/>
              <a:gd name="connsiteX41" fmla="*/ 15298 w 367155"/>
              <a:gd name="connsiteY41" fmla="*/ 754456 h 956871"/>
              <a:gd name="connsiteX42" fmla="*/ 30596 w 367155"/>
              <a:gd name="connsiteY42" fmla="*/ 736055 h 956871"/>
              <a:gd name="connsiteX43" fmla="*/ 61193 w 367155"/>
              <a:gd name="connsiteY43" fmla="*/ 717653 h 956871"/>
              <a:gd name="connsiteX44" fmla="*/ 61193 w 367155"/>
              <a:gd name="connsiteY44" fmla="*/ 699252 h 956871"/>
              <a:gd name="connsiteX45" fmla="*/ 76491 w 367155"/>
              <a:gd name="connsiteY45" fmla="*/ 680851 h 956871"/>
              <a:gd name="connsiteX46" fmla="*/ 91789 w 367155"/>
              <a:gd name="connsiteY46" fmla="*/ 662449 h 956871"/>
              <a:gd name="connsiteX47" fmla="*/ 91789 w 367155"/>
              <a:gd name="connsiteY47" fmla="*/ 625647 h 956871"/>
              <a:gd name="connsiteX48" fmla="*/ 107087 w 367155"/>
              <a:gd name="connsiteY48" fmla="*/ 570442 h 956871"/>
              <a:gd name="connsiteX49" fmla="*/ 107087 w 367155"/>
              <a:gd name="connsiteY49" fmla="*/ 533640 h 956871"/>
              <a:gd name="connsiteX50" fmla="*/ 122385 w 367155"/>
              <a:gd name="connsiteY50" fmla="*/ 478436 h 956871"/>
              <a:gd name="connsiteX51" fmla="*/ 122385 w 367155"/>
              <a:gd name="connsiteY51" fmla="*/ 404830 h 956871"/>
              <a:gd name="connsiteX52" fmla="*/ 122385 w 367155"/>
              <a:gd name="connsiteY52" fmla="*/ 331225 h 956871"/>
              <a:gd name="connsiteX53" fmla="*/ 122385 w 367155"/>
              <a:gd name="connsiteY53" fmla="*/ 276021 h 956871"/>
              <a:gd name="connsiteX54" fmla="*/ 122385 w 367155"/>
              <a:gd name="connsiteY54" fmla="*/ 239218 h 956871"/>
              <a:gd name="connsiteX55" fmla="*/ 122385 w 367155"/>
              <a:gd name="connsiteY55" fmla="*/ 184014 h 956871"/>
              <a:gd name="connsiteX56" fmla="*/ 122385 w 367155"/>
              <a:gd name="connsiteY56" fmla="*/ 147211 h 956871"/>
              <a:gd name="connsiteX57" fmla="*/ 122385 w 367155"/>
              <a:gd name="connsiteY57" fmla="*/ 128810 h 956871"/>
              <a:gd name="connsiteX58" fmla="*/ 122385 w 367155"/>
              <a:gd name="connsiteY58" fmla="*/ 110408 h 956871"/>
              <a:gd name="connsiteX59" fmla="*/ 122385 w 367155"/>
              <a:gd name="connsiteY59" fmla="*/ 92007 h 956871"/>
              <a:gd name="connsiteX60" fmla="*/ 107087 w 367155"/>
              <a:gd name="connsiteY60" fmla="*/ 73606 h 956871"/>
              <a:gd name="connsiteX61" fmla="*/ 107087 w 367155"/>
              <a:gd name="connsiteY61" fmla="*/ 55204 h 956871"/>
              <a:gd name="connsiteX62" fmla="*/ 107087 w 367155"/>
              <a:gd name="connsiteY62" fmla="*/ 36803 h 956871"/>
              <a:gd name="connsiteX63" fmla="*/ 107087 w 367155"/>
              <a:gd name="connsiteY63" fmla="*/ 18402 h 956871"/>
              <a:gd name="connsiteX64" fmla="*/ 122385 w 367155"/>
              <a:gd name="connsiteY64" fmla="*/ 0 h 956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367155" h="956871">
                <a:moveTo>
                  <a:pt x="122385" y="0"/>
                </a:moveTo>
                <a:lnTo>
                  <a:pt x="152981" y="0"/>
                </a:lnTo>
                <a:lnTo>
                  <a:pt x="183577" y="0"/>
                </a:lnTo>
                <a:lnTo>
                  <a:pt x="198876" y="18402"/>
                </a:lnTo>
                <a:lnTo>
                  <a:pt x="229472" y="18402"/>
                </a:lnTo>
                <a:lnTo>
                  <a:pt x="260068" y="36803"/>
                </a:lnTo>
                <a:lnTo>
                  <a:pt x="290664" y="36803"/>
                </a:lnTo>
                <a:lnTo>
                  <a:pt x="321260" y="55204"/>
                </a:lnTo>
                <a:lnTo>
                  <a:pt x="351857" y="73606"/>
                </a:lnTo>
                <a:lnTo>
                  <a:pt x="351857" y="92007"/>
                </a:lnTo>
                <a:lnTo>
                  <a:pt x="367155" y="110408"/>
                </a:lnTo>
                <a:lnTo>
                  <a:pt x="367155" y="147211"/>
                </a:lnTo>
                <a:lnTo>
                  <a:pt x="351857" y="184014"/>
                </a:lnTo>
                <a:lnTo>
                  <a:pt x="351857" y="220817"/>
                </a:lnTo>
                <a:lnTo>
                  <a:pt x="336558" y="276021"/>
                </a:lnTo>
                <a:lnTo>
                  <a:pt x="321260" y="349626"/>
                </a:lnTo>
                <a:lnTo>
                  <a:pt x="305962" y="423232"/>
                </a:lnTo>
                <a:lnTo>
                  <a:pt x="305962" y="515238"/>
                </a:lnTo>
                <a:lnTo>
                  <a:pt x="290664" y="552041"/>
                </a:lnTo>
                <a:lnTo>
                  <a:pt x="290664" y="588844"/>
                </a:lnTo>
                <a:lnTo>
                  <a:pt x="275366" y="625647"/>
                </a:lnTo>
                <a:lnTo>
                  <a:pt x="275366" y="644048"/>
                </a:lnTo>
                <a:lnTo>
                  <a:pt x="275366" y="680851"/>
                </a:lnTo>
                <a:lnTo>
                  <a:pt x="275366" y="699252"/>
                </a:lnTo>
                <a:lnTo>
                  <a:pt x="290664" y="699252"/>
                </a:lnTo>
                <a:lnTo>
                  <a:pt x="297888" y="699252"/>
                </a:lnTo>
                <a:lnTo>
                  <a:pt x="276703" y="882730"/>
                </a:lnTo>
                <a:lnTo>
                  <a:pt x="275366" y="883266"/>
                </a:lnTo>
                <a:lnTo>
                  <a:pt x="244770" y="901667"/>
                </a:lnTo>
                <a:lnTo>
                  <a:pt x="214174" y="938470"/>
                </a:lnTo>
                <a:lnTo>
                  <a:pt x="198876" y="956871"/>
                </a:lnTo>
                <a:lnTo>
                  <a:pt x="168279" y="956871"/>
                </a:lnTo>
                <a:lnTo>
                  <a:pt x="137683" y="956871"/>
                </a:lnTo>
                <a:lnTo>
                  <a:pt x="122385" y="956871"/>
                </a:lnTo>
                <a:lnTo>
                  <a:pt x="107087" y="956871"/>
                </a:lnTo>
                <a:lnTo>
                  <a:pt x="61193" y="920068"/>
                </a:lnTo>
                <a:lnTo>
                  <a:pt x="30596" y="901667"/>
                </a:lnTo>
                <a:lnTo>
                  <a:pt x="15298" y="846463"/>
                </a:lnTo>
                <a:lnTo>
                  <a:pt x="0" y="809660"/>
                </a:lnTo>
                <a:lnTo>
                  <a:pt x="0" y="791259"/>
                </a:lnTo>
                <a:lnTo>
                  <a:pt x="0" y="772857"/>
                </a:lnTo>
                <a:lnTo>
                  <a:pt x="15298" y="754456"/>
                </a:lnTo>
                <a:lnTo>
                  <a:pt x="30596" y="736055"/>
                </a:lnTo>
                <a:lnTo>
                  <a:pt x="61193" y="717653"/>
                </a:lnTo>
                <a:lnTo>
                  <a:pt x="61193" y="699252"/>
                </a:lnTo>
                <a:lnTo>
                  <a:pt x="76491" y="680851"/>
                </a:lnTo>
                <a:lnTo>
                  <a:pt x="91789" y="662449"/>
                </a:lnTo>
                <a:lnTo>
                  <a:pt x="91789" y="625647"/>
                </a:lnTo>
                <a:lnTo>
                  <a:pt x="107087" y="570442"/>
                </a:lnTo>
                <a:lnTo>
                  <a:pt x="107087" y="533640"/>
                </a:lnTo>
                <a:lnTo>
                  <a:pt x="122385" y="478436"/>
                </a:lnTo>
                <a:lnTo>
                  <a:pt x="122385" y="404830"/>
                </a:lnTo>
                <a:lnTo>
                  <a:pt x="122385" y="331225"/>
                </a:lnTo>
                <a:lnTo>
                  <a:pt x="122385" y="276021"/>
                </a:lnTo>
                <a:lnTo>
                  <a:pt x="122385" y="239218"/>
                </a:lnTo>
                <a:lnTo>
                  <a:pt x="122385" y="184014"/>
                </a:lnTo>
                <a:lnTo>
                  <a:pt x="122385" y="147211"/>
                </a:lnTo>
                <a:lnTo>
                  <a:pt x="122385" y="128810"/>
                </a:lnTo>
                <a:lnTo>
                  <a:pt x="122385" y="110408"/>
                </a:lnTo>
                <a:lnTo>
                  <a:pt x="122385" y="92007"/>
                </a:lnTo>
                <a:lnTo>
                  <a:pt x="107087" y="73606"/>
                </a:lnTo>
                <a:lnTo>
                  <a:pt x="107087" y="55204"/>
                </a:lnTo>
                <a:lnTo>
                  <a:pt x="107087" y="36803"/>
                </a:lnTo>
                <a:lnTo>
                  <a:pt x="107087" y="18402"/>
                </a:lnTo>
                <a:lnTo>
                  <a:pt x="12238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43506785-04F7-4B2A-8EBB-8569ADF416EB}"/>
              </a:ext>
            </a:extLst>
          </p:cNvPr>
          <p:cNvSpPr/>
          <p:nvPr/>
        </p:nvSpPr>
        <p:spPr>
          <a:xfrm>
            <a:off x="6841658" y="4992755"/>
            <a:ext cx="542195" cy="1380102"/>
          </a:xfrm>
          <a:custGeom>
            <a:avLst/>
            <a:gdLst>
              <a:gd name="connsiteX0" fmla="*/ 159742 w 542195"/>
              <a:gd name="connsiteY0" fmla="*/ 0 h 1380102"/>
              <a:gd name="connsiteX1" fmla="*/ 190339 w 542195"/>
              <a:gd name="connsiteY1" fmla="*/ 0 h 1380102"/>
              <a:gd name="connsiteX2" fmla="*/ 220935 w 542195"/>
              <a:gd name="connsiteY2" fmla="*/ 0 h 1380102"/>
              <a:gd name="connsiteX3" fmla="*/ 251531 w 542195"/>
              <a:gd name="connsiteY3" fmla="*/ 0 h 1380102"/>
              <a:gd name="connsiteX4" fmla="*/ 282127 w 542195"/>
              <a:gd name="connsiteY4" fmla="*/ 18401 h 1380102"/>
              <a:gd name="connsiteX5" fmla="*/ 312724 w 542195"/>
              <a:gd name="connsiteY5" fmla="*/ 36803 h 1380102"/>
              <a:gd name="connsiteX6" fmla="*/ 343320 w 542195"/>
              <a:gd name="connsiteY6" fmla="*/ 36803 h 1380102"/>
              <a:gd name="connsiteX7" fmla="*/ 373916 w 542195"/>
              <a:gd name="connsiteY7" fmla="*/ 55204 h 1380102"/>
              <a:gd name="connsiteX8" fmla="*/ 404512 w 542195"/>
              <a:gd name="connsiteY8" fmla="*/ 73606 h 1380102"/>
              <a:gd name="connsiteX9" fmla="*/ 435108 w 542195"/>
              <a:gd name="connsiteY9" fmla="*/ 110408 h 1380102"/>
              <a:gd name="connsiteX10" fmla="*/ 465704 w 542195"/>
              <a:gd name="connsiteY10" fmla="*/ 128810 h 1380102"/>
              <a:gd name="connsiteX11" fmla="*/ 481003 w 542195"/>
              <a:gd name="connsiteY11" fmla="*/ 147211 h 1380102"/>
              <a:gd name="connsiteX12" fmla="*/ 511599 w 542195"/>
              <a:gd name="connsiteY12" fmla="*/ 165612 h 1380102"/>
              <a:gd name="connsiteX13" fmla="*/ 526897 w 542195"/>
              <a:gd name="connsiteY13" fmla="*/ 184014 h 1380102"/>
              <a:gd name="connsiteX14" fmla="*/ 526897 w 542195"/>
              <a:gd name="connsiteY14" fmla="*/ 202415 h 1380102"/>
              <a:gd name="connsiteX15" fmla="*/ 542195 w 542195"/>
              <a:gd name="connsiteY15" fmla="*/ 202415 h 1380102"/>
              <a:gd name="connsiteX16" fmla="*/ 542195 w 542195"/>
              <a:gd name="connsiteY16" fmla="*/ 220816 h 1380102"/>
              <a:gd name="connsiteX17" fmla="*/ 542195 w 542195"/>
              <a:gd name="connsiteY17" fmla="*/ 239218 h 1380102"/>
              <a:gd name="connsiteX18" fmla="*/ 526897 w 542195"/>
              <a:gd name="connsiteY18" fmla="*/ 257619 h 1380102"/>
              <a:gd name="connsiteX19" fmla="*/ 526897 w 542195"/>
              <a:gd name="connsiteY19" fmla="*/ 276021 h 1380102"/>
              <a:gd name="connsiteX20" fmla="*/ 511599 w 542195"/>
              <a:gd name="connsiteY20" fmla="*/ 276021 h 1380102"/>
              <a:gd name="connsiteX21" fmla="*/ 496301 w 542195"/>
              <a:gd name="connsiteY21" fmla="*/ 294422 h 1380102"/>
              <a:gd name="connsiteX22" fmla="*/ 481003 w 542195"/>
              <a:gd name="connsiteY22" fmla="*/ 294422 h 1380102"/>
              <a:gd name="connsiteX23" fmla="*/ 465704 w 542195"/>
              <a:gd name="connsiteY23" fmla="*/ 331225 h 1380102"/>
              <a:gd name="connsiteX24" fmla="*/ 465704 w 542195"/>
              <a:gd name="connsiteY24" fmla="*/ 349626 h 1380102"/>
              <a:gd name="connsiteX25" fmla="*/ 450406 w 542195"/>
              <a:gd name="connsiteY25" fmla="*/ 386429 h 1380102"/>
              <a:gd name="connsiteX26" fmla="*/ 450406 w 542195"/>
              <a:gd name="connsiteY26" fmla="*/ 441633 h 1380102"/>
              <a:gd name="connsiteX27" fmla="*/ 435108 w 542195"/>
              <a:gd name="connsiteY27" fmla="*/ 496837 h 1380102"/>
              <a:gd name="connsiteX28" fmla="*/ 419810 w 542195"/>
              <a:gd name="connsiteY28" fmla="*/ 570442 h 1380102"/>
              <a:gd name="connsiteX29" fmla="*/ 404512 w 542195"/>
              <a:gd name="connsiteY29" fmla="*/ 699252 h 1380102"/>
              <a:gd name="connsiteX30" fmla="*/ 389214 w 542195"/>
              <a:gd name="connsiteY30" fmla="*/ 828061 h 1380102"/>
              <a:gd name="connsiteX31" fmla="*/ 358618 w 542195"/>
              <a:gd name="connsiteY31" fmla="*/ 938470 h 1380102"/>
              <a:gd name="connsiteX32" fmla="*/ 312724 w 542195"/>
              <a:gd name="connsiteY32" fmla="*/ 1030476 h 1380102"/>
              <a:gd name="connsiteX33" fmla="*/ 266829 w 542195"/>
              <a:gd name="connsiteY33" fmla="*/ 1122483 h 1380102"/>
              <a:gd name="connsiteX34" fmla="*/ 236233 w 542195"/>
              <a:gd name="connsiteY34" fmla="*/ 1196089 h 1380102"/>
              <a:gd name="connsiteX35" fmla="*/ 175041 w 542195"/>
              <a:gd name="connsiteY35" fmla="*/ 1251293 h 1380102"/>
              <a:gd name="connsiteX36" fmla="*/ 129146 w 542195"/>
              <a:gd name="connsiteY36" fmla="*/ 1306497 h 1380102"/>
              <a:gd name="connsiteX37" fmla="*/ 83252 w 542195"/>
              <a:gd name="connsiteY37" fmla="*/ 1343299 h 1380102"/>
              <a:gd name="connsiteX38" fmla="*/ 52656 w 542195"/>
              <a:gd name="connsiteY38" fmla="*/ 1361701 h 1380102"/>
              <a:gd name="connsiteX39" fmla="*/ 22060 w 542195"/>
              <a:gd name="connsiteY39" fmla="*/ 1380102 h 1380102"/>
              <a:gd name="connsiteX40" fmla="*/ 0 w 542195"/>
              <a:gd name="connsiteY40" fmla="*/ 1380102 h 1380102"/>
              <a:gd name="connsiteX41" fmla="*/ 0 w 542195"/>
              <a:gd name="connsiteY41" fmla="*/ 993674 h 1380102"/>
              <a:gd name="connsiteX42" fmla="*/ 22060 w 542195"/>
              <a:gd name="connsiteY42" fmla="*/ 993674 h 1380102"/>
              <a:gd name="connsiteX43" fmla="*/ 37358 w 542195"/>
              <a:gd name="connsiteY43" fmla="*/ 975272 h 1380102"/>
              <a:gd name="connsiteX44" fmla="*/ 52656 w 542195"/>
              <a:gd name="connsiteY44" fmla="*/ 956871 h 1380102"/>
              <a:gd name="connsiteX45" fmla="*/ 67954 w 542195"/>
              <a:gd name="connsiteY45" fmla="*/ 938470 h 1380102"/>
              <a:gd name="connsiteX46" fmla="*/ 67954 w 542195"/>
              <a:gd name="connsiteY46" fmla="*/ 920068 h 1380102"/>
              <a:gd name="connsiteX47" fmla="*/ 83252 w 542195"/>
              <a:gd name="connsiteY47" fmla="*/ 883265 h 1380102"/>
              <a:gd name="connsiteX48" fmla="*/ 98550 w 542195"/>
              <a:gd name="connsiteY48" fmla="*/ 864864 h 1380102"/>
              <a:gd name="connsiteX49" fmla="*/ 129146 w 542195"/>
              <a:gd name="connsiteY49" fmla="*/ 772857 h 1380102"/>
              <a:gd name="connsiteX50" fmla="*/ 144444 w 542195"/>
              <a:gd name="connsiteY50" fmla="*/ 680850 h 1380102"/>
              <a:gd name="connsiteX51" fmla="*/ 159742 w 542195"/>
              <a:gd name="connsiteY51" fmla="*/ 588844 h 1380102"/>
              <a:gd name="connsiteX52" fmla="*/ 175041 w 542195"/>
              <a:gd name="connsiteY52" fmla="*/ 478435 h 1380102"/>
              <a:gd name="connsiteX53" fmla="*/ 190339 w 542195"/>
              <a:gd name="connsiteY53" fmla="*/ 423231 h 1380102"/>
              <a:gd name="connsiteX54" fmla="*/ 190339 w 542195"/>
              <a:gd name="connsiteY54" fmla="*/ 368027 h 1380102"/>
              <a:gd name="connsiteX55" fmla="*/ 190339 w 542195"/>
              <a:gd name="connsiteY55" fmla="*/ 331225 h 1380102"/>
              <a:gd name="connsiteX56" fmla="*/ 190339 w 542195"/>
              <a:gd name="connsiteY56" fmla="*/ 294422 h 1380102"/>
              <a:gd name="connsiteX57" fmla="*/ 190339 w 542195"/>
              <a:gd name="connsiteY57" fmla="*/ 265557 h 1380102"/>
              <a:gd name="connsiteX58" fmla="*/ 218875 w 542195"/>
              <a:gd name="connsiteY58" fmla="*/ 18417 h 1380102"/>
              <a:gd name="connsiteX59" fmla="*/ 150951 w 542195"/>
              <a:gd name="connsiteY59" fmla="*/ 10574 h 1380102"/>
              <a:gd name="connsiteX60" fmla="*/ 159742 w 542195"/>
              <a:gd name="connsiteY60" fmla="*/ 0 h 1380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542195" h="1380102">
                <a:moveTo>
                  <a:pt x="159742" y="0"/>
                </a:moveTo>
                <a:lnTo>
                  <a:pt x="190339" y="0"/>
                </a:lnTo>
                <a:lnTo>
                  <a:pt x="220935" y="0"/>
                </a:lnTo>
                <a:lnTo>
                  <a:pt x="251531" y="0"/>
                </a:lnTo>
                <a:lnTo>
                  <a:pt x="282127" y="18401"/>
                </a:lnTo>
                <a:lnTo>
                  <a:pt x="312724" y="36803"/>
                </a:lnTo>
                <a:lnTo>
                  <a:pt x="343320" y="36803"/>
                </a:lnTo>
                <a:lnTo>
                  <a:pt x="373916" y="55204"/>
                </a:lnTo>
                <a:lnTo>
                  <a:pt x="404512" y="73606"/>
                </a:lnTo>
                <a:lnTo>
                  <a:pt x="435108" y="110408"/>
                </a:lnTo>
                <a:lnTo>
                  <a:pt x="465704" y="128810"/>
                </a:lnTo>
                <a:lnTo>
                  <a:pt x="481003" y="147211"/>
                </a:lnTo>
                <a:lnTo>
                  <a:pt x="511599" y="165612"/>
                </a:lnTo>
                <a:lnTo>
                  <a:pt x="526897" y="184014"/>
                </a:lnTo>
                <a:lnTo>
                  <a:pt x="526897" y="202415"/>
                </a:lnTo>
                <a:lnTo>
                  <a:pt x="542195" y="202415"/>
                </a:lnTo>
                <a:lnTo>
                  <a:pt x="542195" y="220816"/>
                </a:lnTo>
                <a:lnTo>
                  <a:pt x="542195" y="239218"/>
                </a:lnTo>
                <a:lnTo>
                  <a:pt x="526897" y="257619"/>
                </a:lnTo>
                <a:lnTo>
                  <a:pt x="526897" y="276021"/>
                </a:lnTo>
                <a:lnTo>
                  <a:pt x="511599" y="276021"/>
                </a:lnTo>
                <a:lnTo>
                  <a:pt x="496301" y="294422"/>
                </a:lnTo>
                <a:lnTo>
                  <a:pt x="481003" y="294422"/>
                </a:lnTo>
                <a:lnTo>
                  <a:pt x="465704" y="331225"/>
                </a:lnTo>
                <a:lnTo>
                  <a:pt x="465704" y="349626"/>
                </a:lnTo>
                <a:lnTo>
                  <a:pt x="450406" y="386429"/>
                </a:lnTo>
                <a:lnTo>
                  <a:pt x="450406" y="441633"/>
                </a:lnTo>
                <a:lnTo>
                  <a:pt x="435108" y="496837"/>
                </a:lnTo>
                <a:lnTo>
                  <a:pt x="419810" y="570442"/>
                </a:lnTo>
                <a:lnTo>
                  <a:pt x="404512" y="699252"/>
                </a:lnTo>
                <a:lnTo>
                  <a:pt x="389214" y="828061"/>
                </a:lnTo>
                <a:lnTo>
                  <a:pt x="358618" y="938470"/>
                </a:lnTo>
                <a:lnTo>
                  <a:pt x="312724" y="1030476"/>
                </a:lnTo>
                <a:lnTo>
                  <a:pt x="266829" y="1122483"/>
                </a:lnTo>
                <a:lnTo>
                  <a:pt x="236233" y="1196089"/>
                </a:lnTo>
                <a:lnTo>
                  <a:pt x="175041" y="1251293"/>
                </a:lnTo>
                <a:lnTo>
                  <a:pt x="129146" y="1306497"/>
                </a:lnTo>
                <a:lnTo>
                  <a:pt x="83252" y="1343299"/>
                </a:lnTo>
                <a:lnTo>
                  <a:pt x="52656" y="1361701"/>
                </a:lnTo>
                <a:lnTo>
                  <a:pt x="22060" y="1380102"/>
                </a:lnTo>
                <a:lnTo>
                  <a:pt x="0" y="1380102"/>
                </a:lnTo>
                <a:lnTo>
                  <a:pt x="0" y="993674"/>
                </a:lnTo>
                <a:lnTo>
                  <a:pt x="22060" y="993674"/>
                </a:lnTo>
                <a:lnTo>
                  <a:pt x="37358" y="975272"/>
                </a:lnTo>
                <a:lnTo>
                  <a:pt x="52656" y="956871"/>
                </a:lnTo>
                <a:lnTo>
                  <a:pt x="67954" y="938470"/>
                </a:lnTo>
                <a:lnTo>
                  <a:pt x="67954" y="920068"/>
                </a:lnTo>
                <a:lnTo>
                  <a:pt x="83252" y="883265"/>
                </a:lnTo>
                <a:lnTo>
                  <a:pt x="98550" y="864864"/>
                </a:lnTo>
                <a:lnTo>
                  <a:pt x="129146" y="772857"/>
                </a:lnTo>
                <a:lnTo>
                  <a:pt x="144444" y="680850"/>
                </a:lnTo>
                <a:lnTo>
                  <a:pt x="159742" y="588844"/>
                </a:lnTo>
                <a:lnTo>
                  <a:pt x="175041" y="478435"/>
                </a:lnTo>
                <a:lnTo>
                  <a:pt x="190339" y="423231"/>
                </a:lnTo>
                <a:lnTo>
                  <a:pt x="190339" y="368027"/>
                </a:lnTo>
                <a:lnTo>
                  <a:pt x="190339" y="331225"/>
                </a:lnTo>
                <a:lnTo>
                  <a:pt x="190339" y="294422"/>
                </a:lnTo>
                <a:lnTo>
                  <a:pt x="190339" y="265557"/>
                </a:lnTo>
                <a:lnTo>
                  <a:pt x="218875" y="18417"/>
                </a:lnTo>
                <a:lnTo>
                  <a:pt x="150951" y="10574"/>
                </a:lnTo>
                <a:lnTo>
                  <a:pt x="15974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1" name="Freeform 24">
            <a:extLst>
              <a:ext uri="{FF2B5EF4-FFF2-40B4-BE49-F238E27FC236}">
                <a16:creationId xmlns:a16="http://schemas.microsoft.com/office/drawing/2014/main" xmlns="" id="{4DADDFF9-1F76-45D8-BB36-9245FA0B6AA4}"/>
              </a:ext>
            </a:extLst>
          </p:cNvPr>
          <p:cNvSpPr>
            <a:spLocks/>
          </p:cNvSpPr>
          <p:nvPr/>
        </p:nvSpPr>
        <p:spPr bwMode="auto">
          <a:xfrm>
            <a:off x="8366309" y="4215830"/>
            <a:ext cx="1646312" cy="1189593"/>
          </a:xfrm>
          <a:custGeom>
            <a:avLst/>
            <a:gdLst>
              <a:gd name="T0" fmla="*/ 516 w 620"/>
              <a:gd name="T1" fmla="*/ 24 h 448"/>
              <a:gd name="T2" fmla="*/ 516 w 620"/>
              <a:gd name="T3" fmla="*/ 16 h 448"/>
              <a:gd name="T4" fmla="*/ 520 w 620"/>
              <a:gd name="T5" fmla="*/ 8 h 448"/>
              <a:gd name="T6" fmla="*/ 532 w 620"/>
              <a:gd name="T7" fmla="*/ 4 h 448"/>
              <a:gd name="T8" fmla="*/ 544 w 620"/>
              <a:gd name="T9" fmla="*/ 0 h 448"/>
              <a:gd name="T10" fmla="*/ 560 w 620"/>
              <a:gd name="T11" fmla="*/ 0 h 448"/>
              <a:gd name="T12" fmla="*/ 572 w 620"/>
              <a:gd name="T13" fmla="*/ 8 h 448"/>
              <a:gd name="T14" fmla="*/ 588 w 620"/>
              <a:gd name="T15" fmla="*/ 20 h 448"/>
              <a:gd name="T16" fmla="*/ 604 w 620"/>
              <a:gd name="T17" fmla="*/ 36 h 448"/>
              <a:gd name="T18" fmla="*/ 612 w 620"/>
              <a:gd name="T19" fmla="*/ 48 h 448"/>
              <a:gd name="T20" fmla="*/ 620 w 620"/>
              <a:gd name="T21" fmla="*/ 59 h 448"/>
              <a:gd name="T22" fmla="*/ 620 w 620"/>
              <a:gd name="T23" fmla="*/ 67 h 448"/>
              <a:gd name="T24" fmla="*/ 616 w 620"/>
              <a:gd name="T25" fmla="*/ 79 h 448"/>
              <a:gd name="T26" fmla="*/ 600 w 620"/>
              <a:gd name="T27" fmla="*/ 99 h 448"/>
              <a:gd name="T28" fmla="*/ 588 w 620"/>
              <a:gd name="T29" fmla="*/ 111 h 448"/>
              <a:gd name="T30" fmla="*/ 560 w 620"/>
              <a:gd name="T31" fmla="*/ 139 h 448"/>
              <a:gd name="T32" fmla="*/ 516 w 620"/>
              <a:gd name="T33" fmla="*/ 179 h 448"/>
              <a:gd name="T34" fmla="*/ 485 w 620"/>
              <a:gd name="T35" fmla="*/ 210 h 448"/>
              <a:gd name="T36" fmla="*/ 461 w 620"/>
              <a:gd name="T37" fmla="*/ 234 h 448"/>
              <a:gd name="T38" fmla="*/ 413 w 620"/>
              <a:gd name="T39" fmla="*/ 274 h 448"/>
              <a:gd name="T40" fmla="*/ 342 w 620"/>
              <a:gd name="T41" fmla="*/ 325 h 448"/>
              <a:gd name="T42" fmla="*/ 262 w 620"/>
              <a:gd name="T43" fmla="*/ 369 h 448"/>
              <a:gd name="T44" fmla="*/ 187 w 620"/>
              <a:gd name="T45" fmla="*/ 405 h 448"/>
              <a:gd name="T46" fmla="*/ 111 w 620"/>
              <a:gd name="T47" fmla="*/ 433 h 448"/>
              <a:gd name="T48" fmla="*/ 56 w 620"/>
              <a:gd name="T49" fmla="*/ 444 h 448"/>
              <a:gd name="T50" fmla="*/ 28 w 620"/>
              <a:gd name="T51" fmla="*/ 448 h 448"/>
              <a:gd name="T52" fmla="*/ 12 w 620"/>
              <a:gd name="T53" fmla="*/ 448 h 448"/>
              <a:gd name="T54" fmla="*/ 4 w 620"/>
              <a:gd name="T55" fmla="*/ 440 h 448"/>
              <a:gd name="T56" fmla="*/ 4 w 620"/>
              <a:gd name="T57" fmla="*/ 433 h 448"/>
              <a:gd name="T58" fmla="*/ 16 w 620"/>
              <a:gd name="T59" fmla="*/ 421 h 448"/>
              <a:gd name="T60" fmla="*/ 36 w 620"/>
              <a:gd name="T61" fmla="*/ 409 h 448"/>
              <a:gd name="T62" fmla="*/ 71 w 620"/>
              <a:gd name="T63" fmla="*/ 393 h 448"/>
              <a:gd name="T64" fmla="*/ 139 w 620"/>
              <a:gd name="T65" fmla="*/ 365 h 448"/>
              <a:gd name="T66" fmla="*/ 222 w 620"/>
              <a:gd name="T67" fmla="*/ 321 h 448"/>
              <a:gd name="T68" fmla="*/ 290 w 620"/>
              <a:gd name="T69" fmla="*/ 278 h 448"/>
              <a:gd name="T70" fmla="*/ 326 w 620"/>
              <a:gd name="T71" fmla="*/ 254 h 448"/>
              <a:gd name="T72" fmla="*/ 358 w 620"/>
              <a:gd name="T73" fmla="*/ 226 h 448"/>
              <a:gd name="T74" fmla="*/ 389 w 620"/>
              <a:gd name="T75" fmla="*/ 198 h 448"/>
              <a:gd name="T76" fmla="*/ 425 w 620"/>
              <a:gd name="T77" fmla="*/ 167 h 448"/>
              <a:gd name="T78" fmla="*/ 489 w 620"/>
              <a:gd name="T79" fmla="*/ 99 h 448"/>
              <a:gd name="T80" fmla="*/ 504 w 620"/>
              <a:gd name="T81" fmla="*/ 79 h 448"/>
              <a:gd name="T82" fmla="*/ 512 w 620"/>
              <a:gd name="T83" fmla="*/ 59 h 448"/>
              <a:gd name="T84" fmla="*/ 516 w 620"/>
              <a:gd name="T85" fmla="*/ 44 h 448"/>
              <a:gd name="T86" fmla="*/ 516 w 620"/>
              <a:gd name="T87" fmla="*/ 32 h 4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20" h="448">
                <a:moveTo>
                  <a:pt x="516" y="32"/>
                </a:moveTo>
                <a:lnTo>
                  <a:pt x="516" y="24"/>
                </a:lnTo>
                <a:lnTo>
                  <a:pt x="516" y="20"/>
                </a:lnTo>
                <a:lnTo>
                  <a:pt x="516" y="16"/>
                </a:lnTo>
                <a:lnTo>
                  <a:pt x="520" y="12"/>
                </a:lnTo>
                <a:lnTo>
                  <a:pt x="520" y="8"/>
                </a:lnTo>
                <a:lnTo>
                  <a:pt x="528" y="4"/>
                </a:lnTo>
                <a:lnTo>
                  <a:pt x="532" y="4"/>
                </a:lnTo>
                <a:lnTo>
                  <a:pt x="540" y="0"/>
                </a:lnTo>
                <a:lnTo>
                  <a:pt x="544" y="0"/>
                </a:lnTo>
                <a:lnTo>
                  <a:pt x="552" y="0"/>
                </a:lnTo>
                <a:lnTo>
                  <a:pt x="560" y="0"/>
                </a:lnTo>
                <a:lnTo>
                  <a:pt x="568" y="4"/>
                </a:lnTo>
                <a:lnTo>
                  <a:pt x="572" y="8"/>
                </a:lnTo>
                <a:lnTo>
                  <a:pt x="580" y="12"/>
                </a:lnTo>
                <a:lnTo>
                  <a:pt x="588" y="20"/>
                </a:lnTo>
                <a:lnTo>
                  <a:pt x="596" y="28"/>
                </a:lnTo>
                <a:lnTo>
                  <a:pt x="604" y="36"/>
                </a:lnTo>
                <a:lnTo>
                  <a:pt x="608" y="40"/>
                </a:lnTo>
                <a:lnTo>
                  <a:pt x="612" y="48"/>
                </a:lnTo>
                <a:lnTo>
                  <a:pt x="616" y="56"/>
                </a:lnTo>
                <a:lnTo>
                  <a:pt x="620" y="59"/>
                </a:lnTo>
                <a:lnTo>
                  <a:pt x="620" y="63"/>
                </a:lnTo>
                <a:lnTo>
                  <a:pt x="620" y="67"/>
                </a:lnTo>
                <a:lnTo>
                  <a:pt x="620" y="71"/>
                </a:lnTo>
                <a:lnTo>
                  <a:pt x="616" y="79"/>
                </a:lnTo>
                <a:lnTo>
                  <a:pt x="608" y="91"/>
                </a:lnTo>
                <a:lnTo>
                  <a:pt x="600" y="99"/>
                </a:lnTo>
                <a:lnTo>
                  <a:pt x="596" y="103"/>
                </a:lnTo>
                <a:lnTo>
                  <a:pt x="588" y="111"/>
                </a:lnTo>
                <a:lnTo>
                  <a:pt x="580" y="119"/>
                </a:lnTo>
                <a:lnTo>
                  <a:pt x="560" y="139"/>
                </a:lnTo>
                <a:lnTo>
                  <a:pt x="536" y="155"/>
                </a:lnTo>
                <a:lnTo>
                  <a:pt x="516" y="179"/>
                </a:lnTo>
                <a:lnTo>
                  <a:pt x="497" y="198"/>
                </a:lnTo>
                <a:lnTo>
                  <a:pt x="485" y="210"/>
                </a:lnTo>
                <a:lnTo>
                  <a:pt x="473" y="222"/>
                </a:lnTo>
                <a:lnTo>
                  <a:pt x="461" y="234"/>
                </a:lnTo>
                <a:lnTo>
                  <a:pt x="445" y="246"/>
                </a:lnTo>
                <a:lnTo>
                  <a:pt x="413" y="274"/>
                </a:lnTo>
                <a:lnTo>
                  <a:pt x="381" y="298"/>
                </a:lnTo>
                <a:lnTo>
                  <a:pt x="342" y="325"/>
                </a:lnTo>
                <a:lnTo>
                  <a:pt x="302" y="349"/>
                </a:lnTo>
                <a:lnTo>
                  <a:pt x="262" y="369"/>
                </a:lnTo>
                <a:lnTo>
                  <a:pt x="226" y="389"/>
                </a:lnTo>
                <a:lnTo>
                  <a:pt x="187" y="405"/>
                </a:lnTo>
                <a:lnTo>
                  <a:pt x="147" y="421"/>
                </a:lnTo>
                <a:lnTo>
                  <a:pt x="111" y="433"/>
                </a:lnTo>
                <a:lnTo>
                  <a:pt x="71" y="440"/>
                </a:lnTo>
                <a:lnTo>
                  <a:pt x="56" y="444"/>
                </a:lnTo>
                <a:lnTo>
                  <a:pt x="40" y="448"/>
                </a:lnTo>
                <a:lnTo>
                  <a:pt x="28" y="448"/>
                </a:lnTo>
                <a:lnTo>
                  <a:pt x="20" y="448"/>
                </a:lnTo>
                <a:lnTo>
                  <a:pt x="12" y="448"/>
                </a:lnTo>
                <a:lnTo>
                  <a:pt x="4" y="444"/>
                </a:lnTo>
                <a:lnTo>
                  <a:pt x="4" y="440"/>
                </a:lnTo>
                <a:lnTo>
                  <a:pt x="0" y="437"/>
                </a:lnTo>
                <a:lnTo>
                  <a:pt x="4" y="433"/>
                </a:lnTo>
                <a:lnTo>
                  <a:pt x="8" y="429"/>
                </a:lnTo>
                <a:lnTo>
                  <a:pt x="16" y="421"/>
                </a:lnTo>
                <a:lnTo>
                  <a:pt x="24" y="417"/>
                </a:lnTo>
                <a:lnTo>
                  <a:pt x="36" y="409"/>
                </a:lnTo>
                <a:lnTo>
                  <a:pt x="52" y="401"/>
                </a:lnTo>
                <a:lnTo>
                  <a:pt x="71" y="393"/>
                </a:lnTo>
                <a:lnTo>
                  <a:pt x="91" y="381"/>
                </a:lnTo>
                <a:lnTo>
                  <a:pt x="139" y="365"/>
                </a:lnTo>
                <a:lnTo>
                  <a:pt x="183" y="345"/>
                </a:lnTo>
                <a:lnTo>
                  <a:pt x="222" y="321"/>
                </a:lnTo>
                <a:lnTo>
                  <a:pt x="270" y="294"/>
                </a:lnTo>
                <a:lnTo>
                  <a:pt x="290" y="278"/>
                </a:lnTo>
                <a:lnTo>
                  <a:pt x="310" y="266"/>
                </a:lnTo>
                <a:lnTo>
                  <a:pt x="326" y="254"/>
                </a:lnTo>
                <a:lnTo>
                  <a:pt x="342" y="238"/>
                </a:lnTo>
                <a:lnTo>
                  <a:pt x="358" y="226"/>
                </a:lnTo>
                <a:lnTo>
                  <a:pt x="373" y="214"/>
                </a:lnTo>
                <a:lnTo>
                  <a:pt x="389" y="198"/>
                </a:lnTo>
                <a:lnTo>
                  <a:pt x="401" y="186"/>
                </a:lnTo>
                <a:lnTo>
                  <a:pt x="425" y="167"/>
                </a:lnTo>
                <a:lnTo>
                  <a:pt x="445" y="143"/>
                </a:lnTo>
                <a:lnTo>
                  <a:pt x="489" y="99"/>
                </a:lnTo>
                <a:lnTo>
                  <a:pt x="497" y="87"/>
                </a:lnTo>
                <a:lnTo>
                  <a:pt x="504" y="79"/>
                </a:lnTo>
                <a:lnTo>
                  <a:pt x="508" y="67"/>
                </a:lnTo>
                <a:lnTo>
                  <a:pt x="512" y="59"/>
                </a:lnTo>
                <a:lnTo>
                  <a:pt x="516" y="52"/>
                </a:lnTo>
                <a:lnTo>
                  <a:pt x="516" y="44"/>
                </a:lnTo>
                <a:lnTo>
                  <a:pt x="516" y="36"/>
                </a:lnTo>
                <a:lnTo>
                  <a:pt x="516" y="32"/>
                </a:lnTo>
                <a:lnTo>
                  <a:pt x="516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32" name="Freeform 25">
            <a:extLst>
              <a:ext uri="{FF2B5EF4-FFF2-40B4-BE49-F238E27FC236}">
                <a16:creationId xmlns:a16="http://schemas.microsoft.com/office/drawing/2014/main" xmlns="" id="{F9B8885B-7617-41EA-903E-350B569CFB11}"/>
              </a:ext>
            </a:extLst>
          </p:cNvPr>
          <p:cNvSpPr>
            <a:spLocks/>
          </p:cNvSpPr>
          <p:nvPr/>
        </p:nvSpPr>
        <p:spPr bwMode="auto">
          <a:xfrm>
            <a:off x="8756644" y="4006058"/>
            <a:ext cx="706321" cy="642593"/>
          </a:xfrm>
          <a:custGeom>
            <a:avLst/>
            <a:gdLst>
              <a:gd name="T0" fmla="*/ 183 w 266"/>
              <a:gd name="T1" fmla="*/ 4 h 242"/>
              <a:gd name="T2" fmla="*/ 187 w 266"/>
              <a:gd name="T3" fmla="*/ 4 h 242"/>
              <a:gd name="T4" fmla="*/ 195 w 266"/>
              <a:gd name="T5" fmla="*/ 0 h 242"/>
              <a:gd name="T6" fmla="*/ 203 w 266"/>
              <a:gd name="T7" fmla="*/ 4 h 242"/>
              <a:gd name="T8" fmla="*/ 207 w 266"/>
              <a:gd name="T9" fmla="*/ 4 h 242"/>
              <a:gd name="T10" fmla="*/ 214 w 266"/>
              <a:gd name="T11" fmla="*/ 8 h 242"/>
              <a:gd name="T12" fmla="*/ 222 w 266"/>
              <a:gd name="T13" fmla="*/ 11 h 242"/>
              <a:gd name="T14" fmla="*/ 230 w 266"/>
              <a:gd name="T15" fmla="*/ 15 h 242"/>
              <a:gd name="T16" fmla="*/ 238 w 266"/>
              <a:gd name="T17" fmla="*/ 23 h 242"/>
              <a:gd name="T18" fmla="*/ 250 w 266"/>
              <a:gd name="T19" fmla="*/ 39 h 242"/>
              <a:gd name="T20" fmla="*/ 254 w 266"/>
              <a:gd name="T21" fmla="*/ 43 h 242"/>
              <a:gd name="T22" fmla="*/ 258 w 266"/>
              <a:gd name="T23" fmla="*/ 51 h 242"/>
              <a:gd name="T24" fmla="*/ 262 w 266"/>
              <a:gd name="T25" fmla="*/ 55 h 242"/>
              <a:gd name="T26" fmla="*/ 266 w 266"/>
              <a:gd name="T27" fmla="*/ 63 h 242"/>
              <a:gd name="T28" fmla="*/ 266 w 266"/>
              <a:gd name="T29" fmla="*/ 67 h 242"/>
              <a:gd name="T30" fmla="*/ 266 w 266"/>
              <a:gd name="T31" fmla="*/ 71 h 242"/>
              <a:gd name="T32" fmla="*/ 262 w 266"/>
              <a:gd name="T33" fmla="*/ 75 h 242"/>
              <a:gd name="T34" fmla="*/ 258 w 266"/>
              <a:gd name="T35" fmla="*/ 83 h 242"/>
              <a:gd name="T36" fmla="*/ 254 w 266"/>
              <a:gd name="T37" fmla="*/ 91 h 242"/>
              <a:gd name="T38" fmla="*/ 246 w 266"/>
              <a:gd name="T39" fmla="*/ 95 h 242"/>
              <a:gd name="T40" fmla="*/ 238 w 266"/>
              <a:gd name="T41" fmla="*/ 107 h 242"/>
              <a:gd name="T42" fmla="*/ 226 w 266"/>
              <a:gd name="T43" fmla="*/ 115 h 242"/>
              <a:gd name="T44" fmla="*/ 214 w 266"/>
              <a:gd name="T45" fmla="*/ 123 h 242"/>
              <a:gd name="T46" fmla="*/ 203 w 266"/>
              <a:gd name="T47" fmla="*/ 135 h 242"/>
              <a:gd name="T48" fmla="*/ 171 w 266"/>
              <a:gd name="T49" fmla="*/ 158 h 242"/>
              <a:gd name="T50" fmla="*/ 139 w 266"/>
              <a:gd name="T51" fmla="*/ 182 h 242"/>
              <a:gd name="T52" fmla="*/ 111 w 266"/>
              <a:gd name="T53" fmla="*/ 202 h 242"/>
              <a:gd name="T54" fmla="*/ 79 w 266"/>
              <a:gd name="T55" fmla="*/ 218 h 242"/>
              <a:gd name="T56" fmla="*/ 64 w 266"/>
              <a:gd name="T57" fmla="*/ 226 h 242"/>
              <a:gd name="T58" fmla="*/ 48 w 266"/>
              <a:gd name="T59" fmla="*/ 234 h 242"/>
              <a:gd name="T60" fmla="*/ 36 w 266"/>
              <a:gd name="T61" fmla="*/ 238 h 242"/>
              <a:gd name="T62" fmla="*/ 24 w 266"/>
              <a:gd name="T63" fmla="*/ 242 h 242"/>
              <a:gd name="T64" fmla="*/ 16 w 266"/>
              <a:gd name="T65" fmla="*/ 242 h 242"/>
              <a:gd name="T66" fmla="*/ 8 w 266"/>
              <a:gd name="T67" fmla="*/ 242 h 242"/>
              <a:gd name="T68" fmla="*/ 4 w 266"/>
              <a:gd name="T69" fmla="*/ 242 h 242"/>
              <a:gd name="T70" fmla="*/ 0 w 266"/>
              <a:gd name="T71" fmla="*/ 238 h 242"/>
              <a:gd name="T72" fmla="*/ 0 w 266"/>
              <a:gd name="T73" fmla="*/ 234 h 242"/>
              <a:gd name="T74" fmla="*/ 0 w 266"/>
              <a:gd name="T75" fmla="*/ 230 h 242"/>
              <a:gd name="T76" fmla="*/ 0 w 266"/>
              <a:gd name="T77" fmla="*/ 226 h 242"/>
              <a:gd name="T78" fmla="*/ 4 w 266"/>
              <a:gd name="T79" fmla="*/ 218 h 242"/>
              <a:gd name="T80" fmla="*/ 8 w 266"/>
              <a:gd name="T81" fmla="*/ 214 h 242"/>
              <a:gd name="T82" fmla="*/ 12 w 266"/>
              <a:gd name="T83" fmla="*/ 206 h 242"/>
              <a:gd name="T84" fmla="*/ 20 w 266"/>
              <a:gd name="T85" fmla="*/ 198 h 242"/>
              <a:gd name="T86" fmla="*/ 28 w 266"/>
              <a:gd name="T87" fmla="*/ 190 h 242"/>
              <a:gd name="T88" fmla="*/ 52 w 266"/>
              <a:gd name="T89" fmla="*/ 174 h 242"/>
              <a:gd name="T90" fmla="*/ 67 w 266"/>
              <a:gd name="T91" fmla="*/ 158 h 242"/>
              <a:gd name="T92" fmla="*/ 107 w 266"/>
              <a:gd name="T93" fmla="*/ 127 h 242"/>
              <a:gd name="T94" fmla="*/ 119 w 266"/>
              <a:gd name="T95" fmla="*/ 111 h 242"/>
              <a:gd name="T96" fmla="*/ 131 w 266"/>
              <a:gd name="T97" fmla="*/ 95 h 242"/>
              <a:gd name="T98" fmla="*/ 143 w 266"/>
              <a:gd name="T99" fmla="*/ 83 h 242"/>
              <a:gd name="T100" fmla="*/ 155 w 266"/>
              <a:gd name="T101" fmla="*/ 71 h 242"/>
              <a:gd name="T102" fmla="*/ 159 w 266"/>
              <a:gd name="T103" fmla="*/ 59 h 242"/>
              <a:gd name="T104" fmla="*/ 167 w 266"/>
              <a:gd name="T105" fmla="*/ 51 h 242"/>
              <a:gd name="T106" fmla="*/ 167 w 266"/>
              <a:gd name="T107" fmla="*/ 39 h 242"/>
              <a:gd name="T108" fmla="*/ 167 w 266"/>
              <a:gd name="T109" fmla="*/ 27 h 242"/>
              <a:gd name="T110" fmla="*/ 163 w 266"/>
              <a:gd name="T111" fmla="*/ 19 h 242"/>
              <a:gd name="T112" fmla="*/ 167 w 266"/>
              <a:gd name="T113" fmla="*/ 11 h 242"/>
              <a:gd name="T114" fmla="*/ 167 w 266"/>
              <a:gd name="T115" fmla="*/ 11 h 242"/>
              <a:gd name="T116" fmla="*/ 171 w 266"/>
              <a:gd name="T117" fmla="*/ 8 h 242"/>
              <a:gd name="T118" fmla="*/ 175 w 266"/>
              <a:gd name="T119" fmla="*/ 4 h 242"/>
              <a:gd name="T120" fmla="*/ 183 w 266"/>
              <a:gd name="T121" fmla="*/ 4 h 242"/>
              <a:gd name="T122" fmla="*/ 183 w 266"/>
              <a:gd name="T123" fmla="*/ 4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66" h="242">
                <a:moveTo>
                  <a:pt x="183" y="4"/>
                </a:moveTo>
                <a:lnTo>
                  <a:pt x="187" y="4"/>
                </a:lnTo>
                <a:lnTo>
                  <a:pt x="195" y="0"/>
                </a:lnTo>
                <a:lnTo>
                  <a:pt x="203" y="4"/>
                </a:lnTo>
                <a:lnTo>
                  <a:pt x="207" y="4"/>
                </a:lnTo>
                <a:lnTo>
                  <a:pt x="214" y="8"/>
                </a:lnTo>
                <a:lnTo>
                  <a:pt x="222" y="11"/>
                </a:lnTo>
                <a:lnTo>
                  <a:pt x="230" y="15"/>
                </a:lnTo>
                <a:lnTo>
                  <a:pt x="238" y="23"/>
                </a:lnTo>
                <a:lnTo>
                  <a:pt x="250" y="39"/>
                </a:lnTo>
                <a:lnTo>
                  <a:pt x="254" y="43"/>
                </a:lnTo>
                <a:lnTo>
                  <a:pt x="258" y="51"/>
                </a:lnTo>
                <a:lnTo>
                  <a:pt x="262" y="55"/>
                </a:lnTo>
                <a:lnTo>
                  <a:pt x="266" y="63"/>
                </a:lnTo>
                <a:lnTo>
                  <a:pt x="266" y="67"/>
                </a:lnTo>
                <a:lnTo>
                  <a:pt x="266" y="71"/>
                </a:lnTo>
                <a:lnTo>
                  <a:pt x="262" y="75"/>
                </a:lnTo>
                <a:lnTo>
                  <a:pt x="258" y="83"/>
                </a:lnTo>
                <a:lnTo>
                  <a:pt x="254" y="91"/>
                </a:lnTo>
                <a:lnTo>
                  <a:pt x="246" y="95"/>
                </a:lnTo>
                <a:lnTo>
                  <a:pt x="238" y="107"/>
                </a:lnTo>
                <a:lnTo>
                  <a:pt x="226" y="115"/>
                </a:lnTo>
                <a:lnTo>
                  <a:pt x="214" y="123"/>
                </a:lnTo>
                <a:lnTo>
                  <a:pt x="203" y="135"/>
                </a:lnTo>
                <a:lnTo>
                  <a:pt x="171" y="158"/>
                </a:lnTo>
                <a:lnTo>
                  <a:pt x="139" y="182"/>
                </a:lnTo>
                <a:lnTo>
                  <a:pt x="111" y="202"/>
                </a:lnTo>
                <a:lnTo>
                  <a:pt x="79" y="218"/>
                </a:lnTo>
                <a:lnTo>
                  <a:pt x="64" y="226"/>
                </a:lnTo>
                <a:lnTo>
                  <a:pt x="48" y="234"/>
                </a:lnTo>
                <a:lnTo>
                  <a:pt x="36" y="238"/>
                </a:lnTo>
                <a:lnTo>
                  <a:pt x="24" y="242"/>
                </a:lnTo>
                <a:lnTo>
                  <a:pt x="16" y="242"/>
                </a:lnTo>
                <a:lnTo>
                  <a:pt x="8" y="242"/>
                </a:lnTo>
                <a:lnTo>
                  <a:pt x="4" y="242"/>
                </a:lnTo>
                <a:lnTo>
                  <a:pt x="0" y="238"/>
                </a:lnTo>
                <a:lnTo>
                  <a:pt x="0" y="234"/>
                </a:lnTo>
                <a:lnTo>
                  <a:pt x="0" y="230"/>
                </a:lnTo>
                <a:lnTo>
                  <a:pt x="0" y="226"/>
                </a:lnTo>
                <a:lnTo>
                  <a:pt x="4" y="218"/>
                </a:lnTo>
                <a:lnTo>
                  <a:pt x="8" y="214"/>
                </a:lnTo>
                <a:lnTo>
                  <a:pt x="12" y="206"/>
                </a:lnTo>
                <a:lnTo>
                  <a:pt x="20" y="198"/>
                </a:lnTo>
                <a:lnTo>
                  <a:pt x="28" y="190"/>
                </a:lnTo>
                <a:lnTo>
                  <a:pt x="52" y="174"/>
                </a:lnTo>
                <a:lnTo>
                  <a:pt x="67" y="158"/>
                </a:lnTo>
                <a:lnTo>
                  <a:pt x="107" y="127"/>
                </a:lnTo>
                <a:lnTo>
                  <a:pt x="119" y="111"/>
                </a:lnTo>
                <a:lnTo>
                  <a:pt x="131" y="95"/>
                </a:lnTo>
                <a:lnTo>
                  <a:pt x="143" y="83"/>
                </a:lnTo>
                <a:lnTo>
                  <a:pt x="155" y="71"/>
                </a:lnTo>
                <a:lnTo>
                  <a:pt x="159" y="59"/>
                </a:lnTo>
                <a:lnTo>
                  <a:pt x="167" y="51"/>
                </a:lnTo>
                <a:lnTo>
                  <a:pt x="167" y="39"/>
                </a:lnTo>
                <a:lnTo>
                  <a:pt x="167" y="27"/>
                </a:lnTo>
                <a:lnTo>
                  <a:pt x="163" y="19"/>
                </a:lnTo>
                <a:lnTo>
                  <a:pt x="167" y="11"/>
                </a:lnTo>
                <a:lnTo>
                  <a:pt x="167" y="11"/>
                </a:lnTo>
                <a:lnTo>
                  <a:pt x="171" y="8"/>
                </a:lnTo>
                <a:lnTo>
                  <a:pt x="175" y="4"/>
                </a:lnTo>
                <a:lnTo>
                  <a:pt x="183" y="4"/>
                </a:lnTo>
                <a:lnTo>
                  <a:pt x="183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33" name="Freeform 26">
            <a:extLst>
              <a:ext uri="{FF2B5EF4-FFF2-40B4-BE49-F238E27FC236}">
                <a16:creationId xmlns:a16="http://schemas.microsoft.com/office/drawing/2014/main" xmlns="" id="{69576F1B-CDAD-46A2-ADC8-E7E2EFBB2370}"/>
              </a:ext>
            </a:extLst>
          </p:cNvPr>
          <p:cNvSpPr>
            <a:spLocks/>
          </p:cNvSpPr>
          <p:nvPr/>
        </p:nvSpPr>
        <p:spPr bwMode="auto">
          <a:xfrm>
            <a:off x="9842679" y="3963572"/>
            <a:ext cx="624006" cy="462029"/>
          </a:xfrm>
          <a:custGeom>
            <a:avLst/>
            <a:gdLst>
              <a:gd name="T0" fmla="*/ 0 w 235"/>
              <a:gd name="T1" fmla="*/ 12 h 174"/>
              <a:gd name="T2" fmla="*/ 4 w 235"/>
              <a:gd name="T3" fmla="*/ 4 h 174"/>
              <a:gd name="T4" fmla="*/ 12 w 235"/>
              <a:gd name="T5" fmla="*/ 0 h 174"/>
              <a:gd name="T6" fmla="*/ 20 w 235"/>
              <a:gd name="T7" fmla="*/ 0 h 174"/>
              <a:gd name="T8" fmla="*/ 36 w 235"/>
              <a:gd name="T9" fmla="*/ 0 h 174"/>
              <a:gd name="T10" fmla="*/ 44 w 235"/>
              <a:gd name="T11" fmla="*/ 0 h 174"/>
              <a:gd name="T12" fmla="*/ 52 w 235"/>
              <a:gd name="T13" fmla="*/ 0 h 174"/>
              <a:gd name="T14" fmla="*/ 64 w 235"/>
              <a:gd name="T15" fmla="*/ 4 h 174"/>
              <a:gd name="T16" fmla="*/ 76 w 235"/>
              <a:gd name="T17" fmla="*/ 8 h 174"/>
              <a:gd name="T18" fmla="*/ 91 w 235"/>
              <a:gd name="T19" fmla="*/ 12 h 174"/>
              <a:gd name="T20" fmla="*/ 107 w 235"/>
              <a:gd name="T21" fmla="*/ 16 h 174"/>
              <a:gd name="T22" fmla="*/ 127 w 235"/>
              <a:gd name="T23" fmla="*/ 24 h 174"/>
              <a:gd name="T24" fmla="*/ 147 w 235"/>
              <a:gd name="T25" fmla="*/ 31 h 174"/>
              <a:gd name="T26" fmla="*/ 167 w 235"/>
              <a:gd name="T27" fmla="*/ 43 h 174"/>
              <a:gd name="T28" fmla="*/ 183 w 235"/>
              <a:gd name="T29" fmla="*/ 51 h 174"/>
              <a:gd name="T30" fmla="*/ 199 w 235"/>
              <a:gd name="T31" fmla="*/ 63 h 174"/>
              <a:gd name="T32" fmla="*/ 211 w 235"/>
              <a:gd name="T33" fmla="*/ 71 h 174"/>
              <a:gd name="T34" fmla="*/ 219 w 235"/>
              <a:gd name="T35" fmla="*/ 83 h 174"/>
              <a:gd name="T36" fmla="*/ 227 w 235"/>
              <a:gd name="T37" fmla="*/ 95 h 174"/>
              <a:gd name="T38" fmla="*/ 231 w 235"/>
              <a:gd name="T39" fmla="*/ 107 h 174"/>
              <a:gd name="T40" fmla="*/ 235 w 235"/>
              <a:gd name="T41" fmla="*/ 119 h 174"/>
              <a:gd name="T42" fmla="*/ 235 w 235"/>
              <a:gd name="T43" fmla="*/ 131 h 174"/>
              <a:gd name="T44" fmla="*/ 235 w 235"/>
              <a:gd name="T45" fmla="*/ 139 h 174"/>
              <a:gd name="T46" fmla="*/ 235 w 235"/>
              <a:gd name="T47" fmla="*/ 147 h 174"/>
              <a:gd name="T48" fmla="*/ 231 w 235"/>
              <a:gd name="T49" fmla="*/ 154 h 174"/>
              <a:gd name="T50" fmla="*/ 231 w 235"/>
              <a:gd name="T51" fmla="*/ 162 h 174"/>
              <a:gd name="T52" fmla="*/ 227 w 235"/>
              <a:gd name="T53" fmla="*/ 166 h 174"/>
              <a:gd name="T54" fmla="*/ 223 w 235"/>
              <a:gd name="T55" fmla="*/ 170 h 174"/>
              <a:gd name="T56" fmla="*/ 219 w 235"/>
              <a:gd name="T57" fmla="*/ 170 h 174"/>
              <a:gd name="T58" fmla="*/ 215 w 235"/>
              <a:gd name="T59" fmla="*/ 174 h 174"/>
              <a:gd name="T60" fmla="*/ 207 w 235"/>
              <a:gd name="T61" fmla="*/ 170 h 174"/>
              <a:gd name="T62" fmla="*/ 199 w 235"/>
              <a:gd name="T63" fmla="*/ 166 h 174"/>
              <a:gd name="T64" fmla="*/ 187 w 235"/>
              <a:gd name="T65" fmla="*/ 162 h 174"/>
              <a:gd name="T66" fmla="*/ 175 w 235"/>
              <a:gd name="T67" fmla="*/ 154 h 174"/>
              <a:gd name="T68" fmla="*/ 163 w 235"/>
              <a:gd name="T69" fmla="*/ 147 h 174"/>
              <a:gd name="T70" fmla="*/ 147 w 235"/>
              <a:gd name="T71" fmla="*/ 139 h 174"/>
              <a:gd name="T72" fmla="*/ 131 w 235"/>
              <a:gd name="T73" fmla="*/ 127 h 174"/>
              <a:gd name="T74" fmla="*/ 115 w 235"/>
              <a:gd name="T75" fmla="*/ 115 h 174"/>
              <a:gd name="T76" fmla="*/ 99 w 235"/>
              <a:gd name="T77" fmla="*/ 103 h 174"/>
              <a:gd name="T78" fmla="*/ 84 w 235"/>
              <a:gd name="T79" fmla="*/ 95 h 174"/>
              <a:gd name="T80" fmla="*/ 68 w 235"/>
              <a:gd name="T81" fmla="*/ 83 h 174"/>
              <a:gd name="T82" fmla="*/ 56 w 235"/>
              <a:gd name="T83" fmla="*/ 75 h 174"/>
              <a:gd name="T84" fmla="*/ 44 w 235"/>
              <a:gd name="T85" fmla="*/ 67 h 174"/>
              <a:gd name="T86" fmla="*/ 36 w 235"/>
              <a:gd name="T87" fmla="*/ 55 h 174"/>
              <a:gd name="T88" fmla="*/ 28 w 235"/>
              <a:gd name="T89" fmla="*/ 47 h 174"/>
              <a:gd name="T90" fmla="*/ 16 w 235"/>
              <a:gd name="T91" fmla="*/ 35 h 174"/>
              <a:gd name="T92" fmla="*/ 8 w 235"/>
              <a:gd name="T93" fmla="*/ 31 h 174"/>
              <a:gd name="T94" fmla="*/ 4 w 235"/>
              <a:gd name="T95" fmla="*/ 27 h 174"/>
              <a:gd name="T96" fmla="*/ 0 w 235"/>
              <a:gd name="T97" fmla="*/ 24 h 174"/>
              <a:gd name="T98" fmla="*/ 0 w 235"/>
              <a:gd name="T99" fmla="*/ 20 h 174"/>
              <a:gd name="T100" fmla="*/ 0 w 235"/>
              <a:gd name="T101" fmla="*/ 16 h 174"/>
              <a:gd name="T102" fmla="*/ 0 w 235"/>
              <a:gd name="T103" fmla="*/ 12 h 174"/>
              <a:gd name="T104" fmla="*/ 0 w 235"/>
              <a:gd name="T105" fmla="*/ 12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35" h="174">
                <a:moveTo>
                  <a:pt x="0" y="12"/>
                </a:move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36" y="0"/>
                </a:lnTo>
                <a:lnTo>
                  <a:pt x="44" y="0"/>
                </a:lnTo>
                <a:lnTo>
                  <a:pt x="52" y="0"/>
                </a:lnTo>
                <a:lnTo>
                  <a:pt x="64" y="4"/>
                </a:lnTo>
                <a:lnTo>
                  <a:pt x="76" y="8"/>
                </a:lnTo>
                <a:lnTo>
                  <a:pt x="91" y="12"/>
                </a:lnTo>
                <a:lnTo>
                  <a:pt x="107" y="16"/>
                </a:lnTo>
                <a:lnTo>
                  <a:pt x="127" y="24"/>
                </a:lnTo>
                <a:lnTo>
                  <a:pt x="147" y="31"/>
                </a:lnTo>
                <a:lnTo>
                  <a:pt x="167" y="43"/>
                </a:lnTo>
                <a:lnTo>
                  <a:pt x="183" y="51"/>
                </a:lnTo>
                <a:lnTo>
                  <a:pt x="199" y="63"/>
                </a:lnTo>
                <a:lnTo>
                  <a:pt x="211" y="71"/>
                </a:lnTo>
                <a:lnTo>
                  <a:pt x="219" y="83"/>
                </a:lnTo>
                <a:lnTo>
                  <a:pt x="227" y="95"/>
                </a:lnTo>
                <a:lnTo>
                  <a:pt x="231" y="107"/>
                </a:lnTo>
                <a:lnTo>
                  <a:pt x="235" y="119"/>
                </a:lnTo>
                <a:lnTo>
                  <a:pt x="235" y="131"/>
                </a:lnTo>
                <a:lnTo>
                  <a:pt x="235" y="139"/>
                </a:lnTo>
                <a:lnTo>
                  <a:pt x="235" y="147"/>
                </a:lnTo>
                <a:lnTo>
                  <a:pt x="231" y="154"/>
                </a:lnTo>
                <a:lnTo>
                  <a:pt x="231" y="162"/>
                </a:lnTo>
                <a:lnTo>
                  <a:pt x="227" y="166"/>
                </a:lnTo>
                <a:lnTo>
                  <a:pt x="223" y="170"/>
                </a:lnTo>
                <a:lnTo>
                  <a:pt x="219" y="170"/>
                </a:lnTo>
                <a:lnTo>
                  <a:pt x="215" y="174"/>
                </a:lnTo>
                <a:lnTo>
                  <a:pt x="207" y="170"/>
                </a:lnTo>
                <a:lnTo>
                  <a:pt x="199" y="166"/>
                </a:lnTo>
                <a:lnTo>
                  <a:pt x="187" y="162"/>
                </a:lnTo>
                <a:lnTo>
                  <a:pt x="175" y="154"/>
                </a:lnTo>
                <a:lnTo>
                  <a:pt x="163" y="147"/>
                </a:lnTo>
                <a:lnTo>
                  <a:pt x="147" y="139"/>
                </a:lnTo>
                <a:lnTo>
                  <a:pt x="131" y="127"/>
                </a:lnTo>
                <a:lnTo>
                  <a:pt x="115" y="115"/>
                </a:lnTo>
                <a:lnTo>
                  <a:pt x="99" y="103"/>
                </a:lnTo>
                <a:lnTo>
                  <a:pt x="84" y="95"/>
                </a:lnTo>
                <a:lnTo>
                  <a:pt x="68" y="83"/>
                </a:lnTo>
                <a:lnTo>
                  <a:pt x="56" y="75"/>
                </a:lnTo>
                <a:lnTo>
                  <a:pt x="44" y="67"/>
                </a:lnTo>
                <a:lnTo>
                  <a:pt x="36" y="55"/>
                </a:lnTo>
                <a:lnTo>
                  <a:pt x="28" y="47"/>
                </a:lnTo>
                <a:lnTo>
                  <a:pt x="16" y="35"/>
                </a:lnTo>
                <a:lnTo>
                  <a:pt x="8" y="31"/>
                </a:lnTo>
                <a:lnTo>
                  <a:pt x="4" y="27"/>
                </a:lnTo>
                <a:lnTo>
                  <a:pt x="0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134" name="Freeform 27">
            <a:extLst>
              <a:ext uri="{FF2B5EF4-FFF2-40B4-BE49-F238E27FC236}">
                <a16:creationId xmlns:a16="http://schemas.microsoft.com/office/drawing/2014/main" xmlns="" id="{A7561638-26B6-4E76-AC4F-F18BAC286C0A}"/>
              </a:ext>
            </a:extLst>
          </p:cNvPr>
          <p:cNvSpPr>
            <a:spLocks/>
          </p:cNvSpPr>
          <p:nvPr/>
        </p:nvSpPr>
        <p:spPr bwMode="auto">
          <a:xfrm>
            <a:off x="9136358" y="4404359"/>
            <a:ext cx="1909192" cy="950612"/>
          </a:xfrm>
          <a:custGeom>
            <a:avLst/>
            <a:gdLst>
              <a:gd name="T0" fmla="*/ 24 w 719"/>
              <a:gd name="T1" fmla="*/ 56 h 358"/>
              <a:gd name="T2" fmla="*/ 12 w 719"/>
              <a:gd name="T3" fmla="*/ 48 h 358"/>
              <a:gd name="T4" fmla="*/ 4 w 719"/>
              <a:gd name="T5" fmla="*/ 40 h 358"/>
              <a:gd name="T6" fmla="*/ 0 w 719"/>
              <a:gd name="T7" fmla="*/ 32 h 358"/>
              <a:gd name="T8" fmla="*/ 4 w 719"/>
              <a:gd name="T9" fmla="*/ 20 h 358"/>
              <a:gd name="T10" fmla="*/ 16 w 719"/>
              <a:gd name="T11" fmla="*/ 8 h 358"/>
              <a:gd name="T12" fmla="*/ 32 w 719"/>
              <a:gd name="T13" fmla="*/ 4 h 358"/>
              <a:gd name="T14" fmla="*/ 52 w 719"/>
              <a:gd name="T15" fmla="*/ 0 h 358"/>
              <a:gd name="T16" fmla="*/ 64 w 719"/>
              <a:gd name="T17" fmla="*/ 0 h 358"/>
              <a:gd name="T18" fmla="*/ 75 w 719"/>
              <a:gd name="T19" fmla="*/ 4 h 358"/>
              <a:gd name="T20" fmla="*/ 87 w 719"/>
              <a:gd name="T21" fmla="*/ 12 h 358"/>
              <a:gd name="T22" fmla="*/ 107 w 719"/>
              <a:gd name="T23" fmla="*/ 20 h 358"/>
              <a:gd name="T24" fmla="*/ 131 w 719"/>
              <a:gd name="T25" fmla="*/ 32 h 358"/>
              <a:gd name="T26" fmla="*/ 159 w 719"/>
              <a:gd name="T27" fmla="*/ 48 h 358"/>
              <a:gd name="T28" fmla="*/ 191 w 719"/>
              <a:gd name="T29" fmla="*/ 68 h 358"/>
              <a:gd name="T30" fmla="*/ 230 w 719"/>
              <a:gd name="T31" fmla="*/ 88 h 358"/>
              <a:gd name="T32" fmla="*/ 290 w 719"/>
              <a:gd name="T33" fmla="*/ 123 h 358"/>
              <a:gd name="T34" fmla="*/ 373 w 719"/>
              <a:gd name="T35" fmla="*/ 167 h 358"/>
              <a:gd name="T36" fmla="*/ 453 w 719"/>
              <a:gd name="T37" fmla="*/ 203 h 358"/>
              <a:gd name="T38" fmla="*/ 532 w 719"/>
              <a:gd name="T39" fmla="*/ 231 h 358"/>
              <a:gd name="T40" fmla="*/ 588 w 719"/>
              <a:gd name="T41" fmla="*/ 250 h 358"/>
              <a:gd name="T42" fmla="*/ 620 w 719"/>
              <a:gd name="T43" fmla="*/ 258 h 358"/>
              <a:gd name="T44" fmla="*/ 647 w 719"/>
              <a:gd name="T45" fmla="*/ 270 h 358"/>
              <a:gd name="T46" fmla="*/ 671 w 719"/>
              <a:gd name="T47" fmla="*/ 278 h 358"/>
              <a:gd name="T48" fmla="*/ 691 w 719"/>
              <a:gd name="T49" fmla="*/ 286 h 358"/>
              <a:gd name="T50" fmla="*/ 707 w 719"/>
              <a:gd name="T51" fmla="*/ 290 h 358"/>
              <a:gd name="T52" fmla="*/ 715 w 719"/>
              <a:gd name="T53" fmla="*/ 298 h 358"/>
              <a:gd name="T54" fmla="*/ 719 w 719"/>
              <a:gd name="T55" fmla="*/ 302 h 358"/>
              <a:gd name="T56" fmla="*/ 719 w 719"/>
              <a:gd name="T57" fmla="*/ 306 h 358"/>
              <a:gd name="T58" fmla="*/ 715 w 719"/>
              <a:gd name="T59" fmla="*/ 318 h 358"/>
              <a:gd name="T60" fmla="*/ 703 w 719"/>
              <a:gd name="T61" fmla="*/ 322 h 358"/>
              <a:gd name="T62" fmla="*/ 687 w 719"/>
              <a:gd name="T63" fmla="*/ 330 h 358"/>
              <a:gd name="T64" fmla="*/ 655 w 719"/>
              <a:gd name="T65" fmla="*/ 338 h 358"/>
              <a:gd name="T66" fmla="*/ 584 w 719"/>
              <a:gd name="T67" fmla="*/ 350 h 358"/>
              <a:gd name="T68" fmla="*/ 564 w 719"/>
              <a:gd name="T69" fmla="*/ 354 h 358"/>
              <a:gd name="T70" fmla="*/ 544 w 719"/>
              <a:gd name="T71" fmla="*/ 354 h 358"/>
              <a:gd name="T72" fmla="*/ 520 w 719"/>
              <a:gd name="T73" fmla="*/ 354 h 358"/>
              <a:gd name="T74" fmla="*/ 512 w 719"/>
              <a:gd name="T75" fmla="*/ 354 h 358"/>
              <a:gd name="T76" fmla="*/ 501 w 719"/>
              <a:gd name="T77" fmla="*/ 346 h 358"/>
              <a:gd name="T78" fmla="*/ 481 w 719"/>
              <a:gd name="T79" fmla="*/ 334 h 358"/>
              <a:gd name="T80" fmla="*/ 457 w 719"/>
              <a:gd name="T81" fmla="*/ 322 h 358"/>
              <a:gd name="T82" fmla="*/ 429 w 719"/>
              <a:gd name="T83" fmla="*/ 302 h 358"/>
              <a:gd name="T84" fmla="*/ 393 w 719"/>
              <a:gd name="T85" fmla="*/ 274 h 358"/>
              <a:gd name="T86" fmla="*/ 354 w 719"/>
              <a:gd name="T87" fmla="*/ 246 h 358"/>
              <a:gd name="T88" fmla="*/ 306 w 719"/>
              <a:gd name="T89" fmla="*/ 215 h 358"/>
              <a:gd name="T90" fmla="*/ 258 w 719"/>
              <a:gd name="T91" fmla="*/ 179 h 358"/>
              <a:gd name="T92" fmla="*/ 218 w 719"/>
              <a:gd name="T93" fmla="*/ 151 h 358"/>
              <a:gd name="T94" fmla="*/ 183 w 719"/>
              <a:gd name="T95" fmla="*/ 127 h 358"/>
              <a:gd name="T96" fmla="*/ 155 w 719"/>
              <a:gd name="T97" fmla="*/ 108 h 358"/>
              <a:gd name="T98" fmla="*/ 127 w 719"/>
              <a:gd name="T99" fmla="*/ 88 h 358"/>
              <a:gd name="T100" fmla="*/ 111 w 719"/>
              <a:gd name="T101" fmla="*/ 76 h 358"/>
              <a:gd name="T102" fmla="*/ 99 w 719"/>
              <a:gd name="T103" fmla="*/ 68 h 358"/>
              <a:gd name="T104" fmla="*/ 91 w 719"/>
              <a:gd name="T105" fmla="*/ 64 h 358"/>
              <a:gd name="T106" fmla="*/ 68 w 719"/>
              <a:gd name="T107" fmla="*/ 60 h 358"/>
              <a:gd name="T108" fmla="*/ 36 w 719"/>
              <a:gd name="T109" fmla="*/ 56 h 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19" h="358">
                <a:moveTo>
                  <a:pt x="36" y="56"/>
                </a:moveTo>
                <a:lnTo>
                  <a:pt x="24" y="56"/>
                </a:lnTo>
                <a:lnTo>
                  <a:pt x="20" y="52"/>
                </a:lnTo>
                <a:lnTo>
                  <a:pt x="12" y="48"/>
                </a:lnTo>
                <a:lnTo>
                  <a:pt x="8" y="44"/>
                </a:lnTo>
                <a:lnTo>
                  <a:pt x="4" y="40"/>
                </a:lnTo>
                <a:lnTo>
                  <a:pt x="4" y="36"/>
                </a:lnTo>
                <a:lnTo>
                  <a:pt x="0" y="32"/>
                </a:lnTo>
                <a:lnTo>
                  <a:pt x="4" y="28"/>
                </a:lnTo>
                <a:lnTo>
                  <a:pt x="4" y="20"/>
                </a:lnTo>
                <a:lnTo>
                  <a:pt x="8" y="12"/>
                </a:lnTo>
                <a:lnTo>
                  <a:pt x="16" y="8"/>
                </a:lnTo>
                <a:lnTo>
                  <a:pt x="24" y="4"/>
                </a:lnTo>
                <a:lnTo>
                  <a:pt x="32" y="4"/>
                </a:lnTo>
                <a:lnTo>
                  <a:pt x="40" y="0"/>
                </a:lnTo>
                <a:lnTo>
                  <a:pt x="52" y="0"/>
                </a:lnTo>
                <a:lnTo>
                  <a:pt x="64" y="0"/>
                </a:lnTo>
                <a:lnTo>
                  <a:pt x="64" y="0"/>
                </a:lnTo>
                <a:lnTo>
                  <a:pt x="68" y="4"/>
                </a:lnTo>
                <a:lnTo>
                  <a:pt x="75" y="4"/>
                </a:lnTo>
                <a:lnTo>
                  <a:pt x="79" y="8"/>
                </a:lnTo>
                <a:lnTo>
                  <a:pt x="87" y="12"/>
                </a:lnTo>
                <a:lnTo>
                  <a:pt x="99" y="16"/>
                </a:lnTo>
                <a:lnTo>
                  <a:pt x="107" y="20"/>
                </a:lnTo>
                <a:lnTo>
                  <a:pt x="119" y="28"/>
                </a:lnTo>
                <a:lnTo>
                  <a:pt x="131" y="32"/>
                </a:lnTo>
                <a:lnTo>
                  <a:pt x="143" y="40"/>
                </a:lnTo>
                <a:lnTo>
                  <a:pt x="159" y="48"/>
                </a:lnTo>
                <a:lnTo>
                  <a:pt x="175" y="56"/>
                </a:lnTo>
                <a:lnTo>
                  <a:pt x="191" y="68"/>
                </a:lnTo>
                <a:lnTo>
                  <a:pt x="211" y="76"/>
                </a:lnTo>
                <a:lnTo>
                  <a:pt x="230" y="88"/>
                </a:lnTo>
                <a:lnTo>
                  <a:pt x="250" y="100"/>
                </a:lnTo>
                <a:lnTo>
                  <a:pt x="290" y="123"/>
                </a:lnTo>
                <a:lnTo>
                  <a:pt x="334" y="147"/>
                </a:lnTo>
                <a:lnTo>
                  <a:pt x="373" y="167"/>
                </a:lnTo>
                <a:lnTo>
                  <a:pt x="413" y="187"/>
                </a:lnTo>
                <a:lnTo>
                  <a:pt x="453" y="203"/>
                </a:lnTo>
                <a:lnTo>
                  <a:pt x="493" y="219"/>
                </a:lnTo>
                <a:lnTo>
                  <a:pt x="532" y="231"/>
                </a:lnTo>
                <a:lnTo>
                  <a:pt x="568" y="242"/>
                </a:lnTo>
                <a:lnTo>
                  <a:pt x="588" y="250"/>
                </a:lnTo>
                <a:lnTo>
                  <a:pt x="604" y="254"/>
                </a:lnTo>
                <a:lnTo>
                  <a:pt x="620" y="258"/>
                </a:lnTo>
                <a:lnTo>
                  <a:pt x="636" y="266"/>
                </a:lnTo>
                <a:lnTo>
                  <a:pt x="647" y="270"/>
                </a:lnTo>
                <a:lnTo>
                  <a:pt x="659" y="274"/>
                </a:lnTo>
                <a:lnTo>
                  <a:pt x="671" y="278"/>
                </a:lnTo>
                <a:lnTo>
                  <a:pt x="683" y="282"/>
                </a:lnTo>
                <a:lnTo>
                  <a:pt x="691" y="286"/>
                </a:lnTo>
                <a:lnTo>
                  <a:pt x="699" y="290"/>
                </a:lnTo>
                <a:lnTo>
                  <a:pt x="707" y="290"/>
                </a:lnTo>
                <a:lnTo>
                  <a:pt x="711" y="294"/>
                </a:lnTo>
                <a:lnTo>
                  <a:pt x="715" y="298"/>
                </a:lnTo>
                <a:lnTo>
                  <a:pt x="719" y="298"/>
                </a:lnTo>
                <a:lnTo>
                  <a:pt x="719" y="302"/>
                </a:lnTo>
                <a:lnTo>
                  <a:pt x="719" y="302"/>
                </a:lnTo>
                <a:lnTo>
                  <a:pt x="719" y="306"/>
                </a:lnTo>
                <a:lnTo>
                  <a:pt x="719" y="314"/>
                </a:lnTo>
                <a:lnTo>
                  <a:pt x="715" y="318"/>
                </a:lnTo>
                <a:lnTo>
                  <a:pt x="707" y="318"/>
                </a:lnTo>
                <a:lnTo>
                  <a:pt x="703" y="322"/>
                </a:lnTo>
                <a:lnTo>
                  <a:pt x="695" y="326"/>
                </a:lnTo>
                <a:lnTo>
                  <a:pt x="687" y="330"/>
                </a:lnTo>
                <a:lnTo>
                  <a:pt x="675" y="334"/>
                </a:lnTo>
                <a:lnTo>
                  <a:pt x="655" y="338"/>
                </a:lnTo>
                <a:lnTo>
                  <a:pt x="632" y="342"/>
                </a:lnTo>
                <a:lnTo>
                  <a:pt x="584" y="350"/>
                </a:lnTo>
                <a:lnTo>
                  <a:pt x="572" y="354"/>
                </a:lnTo>
                <a:lnTo>
                  <a:pt x="564" y="354"/>
                </a:lnTo>
                <a:lnTo>
                  <a:pt x="552" y="354"/>
                </a:lnTo>
                <a:lnTo>
                  <a:pt x="544" y="354"/>
                </a:lnTo>
                <a:lnTo>
                  <a:pt x="532" y="358"/>
                </a:lnTo>
                <a:lnTo>
                  <a:pt x="520" y="354"/>
                </a:lnTo>
                <a:lnTo>
                  <a:pt x="516" y="354"/>
                </a:lnTo>
                <a:lnTo>
                  <a:pt x="512" y="354"/>
                </a:lnTo>
                <a:lnTo>
                  <a:pt x="508" y="350"/>
                </a:lnTo>
                <a:lnTo>
                  <a:pt x="501" y="346"/>
                </a:lnTo>
                <a:lnTo>
                  <a:pt x="493" y="342"/>
                </a:lnTo>
                <a:lnTo>
                  <a:pt x="481" y="334"/>
                </a:lnTo>
                <a:lnTo>
                  <a:pt x="469" y="330"/>
                </a:lnTo>
                <a:lnTo>
                  <a:pt x="457" y="322"/>
                </a:lnTo>
                <a:lnTo>
                  <a:pt x="445" y="310"/>
                </a:lnTo>
                <a:lnTo>
                  <a:pt x="429" y="302"/>
                </a:lnTo>
                <a:lnTo>
                  <a:pt x="409" y="290"/>
                </a:lnTo>
                <a:lnTo>
                  <a:pt x="393" y="274"/>
                </a:lnTo>
                <a:lnTo>
                  <a:pt x="373" y="262"/>
                </a:lnTo>
                <a:lnTo>
                  <a:pt x="354" y="246"/>
                </a:lnTo>
                <a:lnTo>
                  <a:pt x="330" y="231"/>
                </a:lnTo>
                <a:lnTo>
                  <a:pt x="306" y="215"/>
                </a:lnTo>
                <a:lnTo>
                  <a:pt x="282" y="199"/>
                </a:lnTo>
                <a:lnTo>
                  <a:pt x="258" y="179"/>
                </a:lnTo>
                <a:lnTo>
                  <a:pt x="238" y="167"/>
                </a:lnTo>
                <a:lnTo>
                  <a:pt x="218" y="151"/>
                </a:lnTo>
                <a:lnTo>
                  <a:pt x="199" y="139"/>
                </a:lnTo>
                <a:lnTo>
                  <a:pt x="183" y="127"/>
                </a:lnTo>
                <a:lnTo>
                  <a:pt x="167" y="115"/>
                </a:lnTo>
                <a:lnTo>
                  <a:pt x="155" y="108"/>
                </a:lnTo>
                <a:lnTo>
                  <a:pt x="139" y="96"/>
                </a:lnTo>
                <a:lnTo>
                  <a:pt x="127" y="88"/>
                </a:lnTo>
                <a:lnTo>
                  <a:pt x="119" y="84"/>
                </a:lnTo>
                <a:lnTo>
                  <a:pt x="111" y="76"/>
                </a:lnTo>
                <a:lnTo>
                  <a:pt x="103" y="72"/>
                </a:lnTo>
                <a:lnTo>
                  <a:pt x="99" y="68"/>
                </a:lnTo>
                <a:lnTo>
                  <a:pt x="91" y="68"/>
                </a:lnTo>
                <a:lnTo>
                  <a:pt x="91" y="64"/>
                </a:lnTo>
                <a:lnTo>
                  <a:pt x="79" y="64"/>
                </a:lnTo>
                <a:lnTo>
                  <a:pt x="68" y="60"/>
                </a:lnTo>
                <a:lnTo>
                  <a:pt x="52" y="60"/>
                </a:lnTo>
                <a:lnTo>
                  <a:pt x="36" y="56"/>
                </a:lnTo>
                <a:lnTo>
                  <a:pt x="36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35" name="Freeform 29">
            <a:extLst>
              <a:ext uri="{FF2B5EF4-FFF2-40B4-BE49-F238E27FC236}">
                <a16:creationId xmlns:a16="http://schemas.microsoft.com/office/drawing/2014/main" xmlns="" id="{1D571B40-940B-4FC4-A5E1-F89D42012D13}"/>
              </a:ext>
            </a:extLst>
          </p:cNvPr>
          <p:cNvSpPr>
            <a:spLocks/>
          </p:cNvSpPr>
          <p:nvPr/>
        </p:nvSpPr>
        <p:spPr bwMode="auto">
          <a:xfrm>
            <a:off x="9200087" y="5628472"/>
            <a:ext cx="759428" cy="146045"/>
          </a:xfrm>
          <a:custGeom>
            <a:avLst/>
            <a:gdLst>
              <a:gd name="T0" fmla="*/ 159 w 286"/>
              <a:gd name="T1" fmla="*/ 16 h 55"/>
              <a:gd name="T2" fmla="*/ 187 w 286"/>
              <a:gd name="T3" fmla="*/ 12 h 55"/>
              <a:gd name="T4" fmla="*/ 210 w 286"/>
              <a:gd name="T5" fmla="*/ 8 h 55"/>
              <a:gd name="T6" fmla="*/ 230 w 286"/>
              <a:gd name="T7" fmla="*/ 4 h 55"/>
              <a:gd name="T8" fmla="*/ 246 w 286"/>
              <a:gd name="T9" fmla="*/ 0 h 55"/>
              <a:gd name="T10" fmla="*/ 262 w 286"/>
              <a:gd name="T11" fmla="*/ 0 h 55"/>
              <a:gd name="T12" fmla="*/ 270 w 286"/>
              <a:gd name="T13" fmla="*/ 0 h 55"/>
              <a:gd name="T14" fmla="*/ 278 w 286"/>
              <a:gd name="T15" fmla="*/ 0 h 55"/>
              <a:gd name="T16" fmla="*/ 282 w 286"/>
              <a:gd name="T17" fmla="*/ 0 h 55"/>
              <a:gd name="T18" fmla="*/ 282 w 286"/>
              <a:gd name="T19" fmla="*/ 4 h 55"/>
              <a:gd name="T20" fmla="*/ 286 w 286"/>
              <a:gd name="T21" fmla="*/ 8 h 55"/>
              <a:gd name="T22" fmla="*/ 286 w 286"/>
              <a:gd name="T23" fmla="*/ 20 h 55"/>
              <a:gd name="T24" fmla="*/ 143 w 286"/>
              <a:gd name="T25" fmla="*/ 39 h 55"/>
              <a:gd name="T26" fmla="*/ 0 w 286"/>
              <a:gd name="T27" fmla="*/ 55 h 55"/>
              <a:gd name="T28" fmla="*/ 0 w 286"/>
              <a:gd name="T29" fmla="*/ 39 h 55"/>
              <a:gd name="T30" fmla="*/ 12 w 286"/>
              <a:gd name="T31" fmla="*/ 39 h 55"/>
              <a:gd name="T32" fmla="*/ 24 w 286"/>
              <a:gd name="T33" fmla="*/ 35 h 55"/>
              <a:gd name="T34" fmla="*/ 40 w 286"/>
              <a:gd name="T35" fmla="*/ 35 h 55"/>
              <a:gd name="T36" fmla="*/ 59 w 286"/>
              <a:gd name="T37" fmla="*/ 32 h 55"/>
              <a:gd name="T38" fmla="*/ 79 w 286"/>
              <a:gd name="T39" fmla="*/ 28 h 55"/>
              <a:gd name="T40" fmla="*/ 103 w 286"/>
              <a:gd name="T41" fmla="*/ 24 h 55"/>
              <a:gd name="T42" fmla="*/ 131 w 286"/>
              <a:gd name="T43" fmla="*/ 20 h 55"/>
              <a:gd name="T44" fmla="*/ 159 w 286"/>
              <a:gd name="T45" fmla="*/ 16 h 55"/>
              <a:gd name="T46" fmla="*/ 159 w 286"/>
              <a:gd name="T47" fmla="*/ 16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86" h="55">
                <a:moveTo>
                  <a:pt x="159" y="16"/>
                </a:moveTo>
                <a:lnTo>
                  <a:pt x="187" y="12"/>
                </a:lnTo>
                <a:lnTo>
                  <a:pt x="210" y="8"/>
                </a:lnTo>
                <a:lnTo>
                  <a:pt x="230" y="4"/>
                </a:lnTo>
                <a:lnTo>
                  <a:pt x="246" y="0"/>
                </a:lnTo>
                <a:lnTo>
                  <a:pt x="262" y="0"/>
                </a:lnTo>
                <a:lnTo>
                  <a:pt x="270" y="0"/>
                </a:lnTo>
                <a:lnTo>
                  <a:pt x="278" y="0"/>
                </a:lnTo>
                <a:lnTo>
                  <a:pt x="282" y="0"/>
                </a:lnTo>
                <a:lnTo>
                  <a:pt x="282" y="4"/>
                </a:lnTo>
                <a:lnTo>
                  <a:pt x="286" y="8"/>
                </a:lnTo>
                <a:lnTo>
                  <a:pt x="286" y="20"/>
                </a:lnTo>
                <a:lnTo>
                  <a:pt x="143" y="39"/>
                </a:lnTo>
                <a:lnTo>
                  <a:pt x="0" y="55"/>
                </a:lnTo>
                <a:lnTo>
                  <a:pt x="0" y="39"/>
                </a:lnTo>
                <a:lnTo>
                  <a:pt x="12" y="39"/>
                </a:lnTo>
                <a:lnTo>
                  <a:pt x="24" y="35"/>
                </a:lnTo>
                <a:lnTo>
                  <a:pt x="40" y="35"/>
                </a:lnTo>
                <a:lnTo>
                  <a:pt x="59" y="32"/>
                </a:lnTo>
                <a:lnTo>
                  <a:pt x="79" y="28"/>
                </a:lnTo>
                <a:lnTo>
                  <a:pt x="103" y="24"/>
                </a:lnTo>
                <a:lnTo>
                  <a:pt x="131" y="20"/>
                </a:lnTo>
                <a:lnTo>
                  <a:pt x="159" y="16"/>
                </a:lnTo>
                <a:lnTo>
                  <a:pt x="159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36" name="Freeform 30">
            <a:extLst>
              <a:ext uri="{FF2B5EF4-FFF2-40B4-BE49-F238E27FC236}">
                <a16:creationId xmlns:a16="http://schemas.microsoft.com/office/drawing/2014/main" xmlns="" id="{6BCE3F73-E004-4B36-A160-737A851A61DC}"/>
              </a:ext>
            </a:extLst>
          </p:cNvPr>
          <p:cNvSpPr>
            <a:spLocks/>
          </p:cNvSpPr>
          <p:nvPr/>
        </p:nvSpPr>
        <p:spPr bwMode="auto">
          <a:xfrm>
            <a:off x="9494829" y="5259379"/>
            <a:ext cx="53107" cy="432822"/>
          </a:xfrm>
          <a:custGeom>
            <a:avLst/>
            <a:gdLst>
              <a:gd name="T0" fmla="*/ 0 w 20"/>
              <a:gd name="T1" fmla="*/ 163 h 163"/>
              <a:gd name="T2" fmla="*/ 0 w 20"/>
              <a:gd name="T3" fmla="*/ 0 h 163"/>
              <a:gd name="T4" fmla="*/ 4 w 20"/>
              <a:gd name="T5" fmla="*/ 0 h 163"/>
              <a:gd name="T6" fmla="*/ 8 w 20"/>
              <a:gd name="T7" fmla="*/ 0 h 163"/>
              <a:gd name="T8" fmla="*/ 16 w 20"/>
              <a:gd name="T9" fmla="*/ 8 h 163"/>
              <a:gd name="T10" fmla="*/ 16 w 20"/>
              <a:gd name="T11" fmla="*/ 16 h 163"/>
              <a:gd name="T12" fmla="*/ 20 w 20"/>
              <a:gd name="T13" fmla="*/ 24 h 163"/>
              <a:gd name="T14" fmla="*/ 20 w 20"/>
              <a:gd name="T15" fmla="*/ 40 h 163"/>
              <a:gd name="T16" fmla="*/ 20 w 20"/>
              <a:gd name="T17" fmla="*/ 47 h 163"/>
              <a:gd name="T18" fmla="*/ 20 w 20"/>
              <a:gd name="T19" fmla="*/ 55 h 163"/>
              <a:gd name="T20" fmla="*/ 16 w 20"/>
              <a:gd name="T21" fmla="*/ 67 h 163"/>
              <a:gd name="T22" fmla="*/ 16 w 20"/>
              <a:gd name="T23" fmla="*/ 83 h 163"/>
              <a:gd name="T24" fmla="*/ 16 w 20"/>
              <a:gd name="T25" fmla="*/ 99 h 163"/>
              <a:gd name="T26" fmla="*/ 12 w 20"/>
              <a:gd name="T27" fmla="*/ 119 h 163"/>
              <a:gd name="T28" fmla="*/ 12 w 20"/>
              <a:gd name="T29" fmla="*/ 139 h 163"/>
              <a:gd name="T30" fmla="*/ 12 w 20"/>
              <a:gd name="T31" fmla="*/ 163 h 163"/>
              <a:gd name="T32" fmla="*/ 0 w 20"/>
              <a:gd name="T33" fmla="*/ 163 h 163"/>
              <a:gd name="T34" fmla="*/ 0 w 20"/>
              <a:gd name="T35" fmla="*/ 163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0" h="163">
                <a:moveTo>
                  <a:pt x="0" y="163"/>
                </a:move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6" y="8"/>
                </a:lnTo>
                <a:lnTo>
                  <a:pt x="16" y="16"/>
                </a:lnTo>
                <a:lnTo>
                  <a:pt x="20" y="24"/>
                </a:lnTo>
                <a:lnTo>
                  <a:pt x="20" y="40"/>
                </a:lnTo>
                <a:lnTo>
                  <a:pt x="20" y="47"/>
                </a:lnTo>
                <a:lnTo>
                  <a:pt x="20" y="55"/>
                </a:lnTo>
                <a:lnTo>
                  <a:pt x="16" y="67"/>
                </a:lnTo>
                <a:lnTo>
                  <a:pt x="16" y="83"/>
                </a:lnTo>
                <a:lnTo>
                  <a:pt x="16" y="99"/>
                </a:lnTo>
                <a:lnTo>
                  <a:pt x="12" y="119"/>
                </a:lnTo>
                <a:lnTo>
                  <a:pt x="12" y="139"/>
                </a:lnTo>
                <a:lnTo>
                  <a:pt x="12" y="163"/>
                </a:lnTo>
                <a:lnTo>
                  <a:pt x="0" y="163"/>
                </a:lnTo>
                <a:lnTo>
                  <a:pt x="0" y="16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37" name="任意多边形: 形状 136">
            <a:extLst>
              <a:ext uri="{FF2B5EF4-FFF2-40B4-BE49-F238E27FC236}">
                <a16:creationId xmlns:a16="http://schemas.microsoft.com/office/drawing/2014/main" xmlns="" id="{FAD333B5-F127-4199-9473-3980902F9F7F}"/>
              </a:ext>
            </a:extLst>
          </p:cNvPr>
          <p:cNvSpPr/>
          <p:nvPr/>
        </p:nvSpPr>
        <p:spPr>
          <a:xfrm rot="20465755">
            <a:off x="9788617" y="5195916"/>
            <a:ext cx="327432" cy="412948"/>
          </a:xfrm>
          <a:custGeom>
            <a:avLst/>
            <a:gdLst>
              <a:gd name="connsiteX0" fmla="*/ 251302 w 327432"/>
              <a:gd name="connsiteY0" fmla="*/ 0 h 412948"/>
              <a:gd name="connsiteX1" fmla="*/ 261084 w 327432"/>
              <a:gd name="connsiteY1" fmla="*/ 7463 h 412948"/>
              <a:gd name="connsiteX2" fmla="*/ 274299 w 327432"/>
              <a:gd name="connsiteY2" fmla="*/ 34443 h 412948"/>
              <a:gd name="connsiteX3" fmla="*/ 290954 w 327432"/>
              <a:gd name="connsiteY3" fmla="*/ 51373 h 412948"/>
              <a:gd name="connsiteX4" fmla="*/ 297562 w 327432"/>
              <a:gd name="connsiteY4" fmla="*/ 64863 h 412948"/>
              <a:gd name="connsiteX5" fmla="*/ 314217 w 327432"/>
              <a:gd name="connsiteY5" fmla="*/ 81794 h 412948"/>
              <a:gd name="connsiteX6" fmla="*/ 320825 w 327432"/>
              <a:gd name="connsiteY6" fmla="*/ 95283 h 412948"/>
              <a:gd name="connsiteX7" fmla="*/ 317384 w 327432"/>
              <a:gd name="connsiteY7" fmla="*/ 105332 h 412948"/>
              <a:gd name="connsiteX8" fmla="*/ 327432 w 327432"/>
              <a:gd name="connsiteY8" fmla="*/ 108773 h 412948"/>
              <a:gd name="connsiteX9" fmla="*/ 323991 w 327432"/>
              <a:gd name="connsiteY9" fmla="*/ 118821 h 412948"/>
              <a:gd name="connsiteX10" fmla="*/ 310502 w 327432"/>
              <a:gd name="connsiteY10" fmla="*/ 125429 h 412948"/>
              <a:gd name="connsiteX11" fmla="*/ 297012 w 327432"/>
              <a:gd name="connsiteY11" fmla="*/ 132036 h 412948"/>
              <a:gd name="connsiteX12" fmla="*/ 270033 w 327432"/>
              <a:gd name="connsiteY12" fmla="*/ 145250 h 412948"/>
              <a:gd name="connsiteX13" fmla="*/ 256543 w 327432"/>
              <a:gd name="connsiteY13" fmla="*/ 151858 h 412948"/>
              <a:gd name="connsiteX14" fmla="*/ 229564 w 327432"/>
              <a:gd name="connsiteY14" fmla="*/ 165073 h 412948"/>
              <a:gd name="connsiteX15" fmla="*/ 209192 w 327432"/>
              <a:gd name="connsiteY15" fmla="*/ 191777 h 412948"/>
              <a:gd name="connsiteX16" fmla="*/ 189680 w 327432"/>
              <a:gd name="connsiteY16" fmla="*/ 215970 h 412948"/>
              <a:gd name="connsiteX17" fmla="*/ 152377 w 327432"/>
              <a:gd name="connsiteY17" fmla="*/ 259329 h 412948"/>
              <a:gd name="connsiteX18" fmla="*/ 115074 w 327432"/>
              <a:gd name="connsiteY18" fmla="*/ 302689 h 412948"/>
              <a:gd name="connsiteX19" fmla="*/ 87820 w 327432"/>
              <a:gd name="connsiteY19" fmla="*/ 349490 h 412948"/>
              <a:gd name="connsiteX20" fmla="*/ 43635 w 327432"/>
              <a:gd name="connsiteY20" fmla="*/ 412948 h 412948"/>
              <a:gd name="connsiteX21" fmla="*/ 33587 w 327432"/>
              <a:gd name="connsiteY21" fmla="*/ 409507 h 412948"/>
              <a:gd name="connsiteX22" fmla="*/ 23539 w 327432"/>
              <a:gd name="connsiteY22" fmla="*/ 406066 h 412948"/>
              <a:gd name="connsiteX23" fmla="*/ 0 w 327432"/>
              <a:gd name="connsiteY23" fmla="*/ 409231 h 412948"/>
              <a:gd name="connsiteX24" fmla="*/ 47627 w 327432"/>
              <a:gd name="connsiteY24" fmla="*/ 335726 h 412948"/>
              <a:gd name="connsiteX25" fmla="*/ 81763 w 327432"/>
              <a:gd name="connsiteY25" fmla="*/ 268828 h 412948"/>
              <a:gd name="connsiteX26" fmla="*/ 115899 w 327432"/>
              <a:gd name="connsiteY26" fmla="*/ 201930 h 412948"/>
              <a:gd name="connsiteX27" fmla="*/ 132245 w 327432"/>
              <a:gd name="connsiteY27" fmla="*/ 154199 h 412948"/>
              <a:gd name="connsiteX28" fmla="*/ 159500 w 327432"/>
              <a:gd name="connsiteY28" fmla="*/ 107398 h 412948"/>
              <a:gd name="connsiteX29" fmla="*/ 159774 w 327432"/>
              <a:gd name="connsiteY29" fmla="*/ 73811 h 412948"/>
              <a:gd name="connsiteX30" fmla="*/ 170098 w 327432"/>
              <a:gd name="connsiteY30" fmla="*/ 43666 h 412948"/>
              <a:gd name="connsiteX31" fmla="*/ 166932 w 327432"/>
              <a:gd name="connsiteY31" fmla="*/ 20127 h 412948"/>
              <a:gd name="connsiteX32" fmla="*/ 156884 w 327432"/>
              <a:gd name="connsiteY32" fmla="*/ 16686 h 412948"/>
              <a:gd name="connsiteX33" fmla="*/ 150276 w 327432"/>
              <a:gd name="connsiteY33" fmla="*/ 3197 h 412948"/>
              <a:gd name="connsiteX34" fmla="*/ 140942 w 327432"/>
              <a:gd name="connsiteY34" fmla="*/ 0 h 412948"/>
              <a:gd name="connsiteX35" fmla="*/ 251302 w 327432"/>
              <a:gd name="connsiteY35" fmla="*/ 0 h 41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27432" h="412948">
                <a:moveTo>
                  <a:pt x="251302" y="0"/>
                </a:moveTo>
                <a:lnTo>
                  <a:pt x="261084" y="7463"/>
                </a:lnTo>
                <a:lnTo>
                  <a:pt x="274299" y="34443"/>
                </a:lnTo>
                <a:lnTo>
                  <a:pt x="290954" y="51373"/>
                </a:lnTo>
                <a:lnTo>
                  <a:pt x="297562" y="64863"/>
                </a:lnTo>
                <a:lnTo>
                  <a:pt x="314217" y="81794"/>
                </a:lnTo>
                <a:lnTo>
                  <a:pt x="320825" y="95283"/>
                </a:lnTo>
                <a:lnTo>
                  <a:pt x="317384" y="105332"/>
                </a:lnTo>
                <a:lnTo>
                  <a:pt x="327432" y="108773"/>
                </a:lnTo>
                <a:lnTo>
                  <a:pt x="323991" y="118821"/>
                </a:lnTo>
                <a:lnTo>
                  <a:pt x="310502" y="125429"/>
                </a:lnTo>
                <a:lnTo>
                  <a:pt x="297012" y="132036"/>
                </a:lnTo>
                <a:lnTo>
                  <a:pt x="270033" y="145250"/>
                </a:lnTo>
                <a:lnTo>
                  <a:pt x="256543" y="151858"/>
                </a:lnTo>
                <a:lnTo>
                  <a:pt x="229564" y="165073"/>
                </a:lnTo>
                <a:lnTo>
                  <a:pt x="209192" y="191777"/>
                </a:lnTo>
                <a:lnTo>
                  <a:pt x="189680" y="215970"/>
                </a:lnTo>
                <a:lnTo>
                  <a:pt x="152377" y="259329"/>
                </a:lnTo>
                <a:lnTo>
                  <a:pt x="115074" y="302689"/>
                </a:lnTo>
                <a:lnTo>
                  <a:pt x="87820" y="349490"/>
                </a:lnTo>
                <a:lnTo>
                  <a:pt x="43635" y="412948"/>
                </a:lnTo>
                <a:lnTo>
                  <a:pt x="33587" y="409507"/>
                </a:lnTo>
                <a:lnTo>
                  <a:pt x="23539" y="406066"/>
                </a:lnTo>
                <a:lnTo>
                  <a:pt x="0" y="409231"/>
                </a:lnTo>
                <a:lnTo>
                  <a:pt x="47627" y="335726"/>
                </a:lnTo>
                <a:lnTo>
                  <a:pt x="81763" y="268828"/>
                </a:lnTo>
                <a:lnTo>
                  <a:pt x="115899" y="201930"/>
                </a:lnTo>
                <a:lnTo>
                  <a:pt x="132245" y="154199"/>
                </a:lnTo>
                <a:lnTo>
                  <a:pt x="159500" y="107398"/>
                </a:lnTo>
                <a:lnTo>
                  <a:pt x="159774" y="73811"/>
                </a:lnTo>
                <a:lnTo>
                  <a:pt x="170098" y="43666"/>
                </a:lnTo>
                <a:lnTo>
                  <a:pt x="166932" y="20127"/>
                </a:lnTo>
                <a:lnTo>
                  <a:pt x="156884" y="16686"/>
                </a:lnTo>
                <a:lnTo>
                  <a:pt x="150276" y="3197"/>
                </a:lnTo>
                <a:lnTo>
                  <a:pt x="140942" y="0"/>
                </a:lnTo>
                <a:lnTo>
                  <a:pt x="25130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38" name="任意多边形: 形状 137">
            <a:extLst>
              <a:ext uri="{FF2B5EF4-FFF2-40B4-BE49-F238E27FC236}">
                <a16:creationId xmlns:a16="http://schemas.microsoft.com/office/drawing/2014/main" xmlns="" id="{7229B538-D9D2-4CE0-B445-99A5F11519F7}"/>
              </a:ext>
            </a:extLst>
          </p:cNvPr>
          <p:cNvSpPr/>
          <p:nvPr/>
        </p:nvSpPr>
        <p:spPr>
          <a:xfrm rot="20465755">
            <a:off x="9183955" y="5138646"/>
            <a:ext cx="793338" cy="175398"/>
          </a:xfrm>
          <a:custGeom>
            <a:avLst/>
            <a:gdLst>
              <a:gd name="connsiteX0" fmla="*/ 659551 w 793338"/>
              <a:gd name="connsiteY0" fmla="*/ 77560 h 175398"/>
              <a:gd name="connsiteX1" fmla="*/ 669599 w 793338"/>
              <a:gd name="connsiteY1" fmla="*/ 81001 h 175398"/>
              <a:gd name="connsiteX2" fmla="*/ 689696 w 793338"/>
              <a:gd name="connsiteY2" fmla="*/ 87884 h 175398"/>
              <a:gd name="connsiteX3" fmla="*/ 709793 w 793338"/>
              <a:gd name="connsiteY3" fmla="*/ 94766 h 175398"/>
              <a:gd name="connsiteX4" fmla="*/ 736497 w 793338"/>
              <a:gd name="connsiteY4" fmla="*/ 115138 h 175398"/>
              <a:gd name="connsiteX5" fmla="*/ 743104 w 793338"/>
              <a:gd name="connsiteY5" fmla="*/ 128628 h 175398"/>
              <a:gd name="connsiteX6" fmla="*/ 759760 w 793338"/>
              <a:gd name="connsiteY6" fmla="*/ 145558 h 175398"/>
              <a:gd name="connsiteX7" fmla="*/ 776416 w 793338"/>
              <a:gd name="connsiteY7" fmla="*/ 162490 h 175398"/>
              <a:gd name="connsiteX8" fmla="*/ 793338 w 793338"/>
              <a:gd name="connsiteY8" fmla="*/ 175398 h 175398"/>
              <a:gd name="connsiteX9" fmla="*/ 682978 w 793338"/>
              <a:gd name="connsiteY9" fmla="*/ 175398 h 175398"/>
              <a:gd name="connsiteX10" fmla="*/ 672215 w 793338"/>
              <a:gd name="connsiteY10" fmla="*/ 171712 h 175398"/>
              <a:gd name="connsiteX11" fmla="*/ 652118 w 793338"/>
              <a:gd name="connsiteY11" fmla="*/ 164830 h 175398"/>
              <a:gd name="connsiteX12" fmla="*/ 621973 w 793338"/>
              <a:gd name="connsiteY12" fmla="*/ 154507 h 175398"/>
              <a:gd name="connsiteX13" fmla="*/ 591828 w 793338"/>
              <a:gd name="connsiteY13" fmla="*/ 144183 h 175398"/>
              <a:gd name="connsiteX14" fmla="*/ 551633 w 793338"/>
              <a:gd name="connsiteY14" fmla="*/ 130419 h 175398"/>
              <a:gd name="connsiteX15" fmla="*/ 513952 w 793338"/>
              <a:gd name="connsiteY15" fmla="*/ 117514 h 175398"/>
              <a:gd name="connsiteX16" fmla="*/ 473757 w 793338"/>
              <a:gd name="connsiteY16" fmla="*/ 103749 h 175398"/>
              <a:gd name="connsiteX17" fmla="*/ 420075 w 793338"/>
              <a:gd name="connsiteY17" fmla="*/ 96592 h 175398"/>
              <a:gd name="connsiteX18" fmla="*/ 359783 w 793338"/>
              <a:gd name="connsiteY18" fmla="*/ 75945 h 175398"/>
              <a:gd name="connsiteX19" fmla="*/ 296051 w 793338"/>
              <a:gd name="connsiteY19" fmla="*/ 65347 h 175398"/>
              <a:gd name="connsiteX20" fmla="*/ 232319 w 793338"/>
              <a:gd name="connsiteY20" fmla="*/ 54748 h 175398"/>
              <a:gd name="connsiteX21" fmla="*/ 158538 w 793338"/>
              <a:gd name="connsiteY21" fmla="*/ 40709 h 175398"/>
              <a:gd name="connsiteX22" fmla="*/ 77222 w 793338"/>
              <a:gd name="connsiteY22" fmla="*/ 24088 h 175398"/>
              <a:gd name="connsiteX23" fmla="*/ 0 w 793338"/>
              <a:gd name="connsiteY23" fmla="*/ 20097 h 175398"/>
              <a:gd name="connsiteX24" fmla="*/ 6882 w 793338"/>
              <a:gd name="connsiteY24" fmla="*/ 0 h 175398"/>
              <a:gd name="connsiteX25" fmla="*/ 26980 w 793338"/>
              <a:gd name="connsiteY25" fmla="*/ 6882 h 175398"/>
              <a:gd name="connsiteX26" fmla="*/ 60566 w 793338"/>
              <a:gd name="connsiteY26" fmla="*/ 7158 h 175398"/>
              <a:gd name="connsiteX27" fmla="*/ 100760 w 793338"/>
              <a:gd name="connsiteY27" fmla="*/ 20923 h 175398"/>
              <a:gd name="connsiteX28" fmla="*/ 140954 w 793338"/>
              <a:gd name="connsiteY28" fmla="*/ 34687 h 175398"/>
              <a:gd name="connsiteX29" fmla="*/ 182077 w 793338"/>
              <a:gd name="connsiteY29" fmla="*/ 37542 h 175398"/>
              <a:gd name="connsiteX30" fmla="*/ 225712 w 793338"/>
              <a:gd name="connsiteY30" fmla="*/ 41259 h 175398"/>
              <a:gd name="connsiteX31" fmla="*/ 279395 w 793338"/>
              <a:gd name="connsiteY31" fmla="*/ 48416 h 175398"/>
              <a:gd name="connsiteX32" fmla="*/ 333079 w 793338"/>
              <a:gd name="connsiteY32" fmla="*/ 55573 h 175398"/>
              <a:gd name="connsiteX33" fmla="*/ 386762 w 793338"/>
              <a:gd name="connsiteY33" fmla="*/ 62731 h 175398"/>
              <a:gd name="connsiteX34" fmla="*/ 430398 w 793338"/>
              <a:gd name="connsiteY34" fmla="*/ 66447 h 175398"/>
              <a:gd name="connsiteX35" fmla="*/ 474033 w 793338"/>
              <a:gd name="connsiteY35" fmla="*/ 70163 h 175398"/>
              <a:gd name="connsiteX36" fmla="*/ 517668 w 793338"/>
              <a:gd name="connsiteY36" fmla="*/ 73880 h 175398"/>
              <a:gd name="connsiteX37" fmla="*/ 545301 w 793338"/>
              <a:gd name="connsiteY37" fmla="*/ 83343 h 175398"/>
              <a:gd name="connsiteX38" fmla="*/ 568839 w 793338"/>
              <a:gd name="connsiteY38" fmla="*/ 80176 h 175398"/>
              <a:gd name="connsiteX39" fmla="*/ 592378 w 793338"/>
              <a:gd name="connsiteY39" fmla="*/ 77010 h 175398"/>
              <a:gd name="connsiteX40" fmla="*/ 612475 w 793338"/>
              <a:gd name="connsiteY40" fmla="*/ 83893 h 175398"/>
              <a:gd name="connsiteX41" fmla="*/ 636012 w 793338"/>
              <a:gd name="connsiteY41" fmla="*/ 80726 h 175398"/>
              <a:gd name="connsiteX42" fmla="*/ 659551 w 793338"/>
              <a:gd name="connsiteY42" fmla="*/ 77560 h 175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793338" h="175398">
                <a:moveTo>
                  <a:pt x="659551" y="77560"/>
                </a:moveTo>
                <a:lnTo>
                  <a:pt x="669599" y="81001"/>
                </a:lnTo>
                <a:lnTo>
                  <a:pt x="689696" y="87884"/>
                </a:lnTo>
                <a:lnTo>
                  <a:pt x="709793" y="94766"/>
                </a:lnTo>
                <a:lnTo>
                  <a:pt x="736497" y="115138"/>
                </a:lnTo>
                <a:lnTo>
                  <a:pt x="743104" y="128628"/>
                </a:lnTo>
                <a:lnTo>
                  <a:pt x="759760" y="145558"/>
                </a:lnTo>
                <a:lnTo>
                  <a:pt x="776416" y="162490"/>
                </a:lnTo>
                <a:lnTo>
                  <a:pt x="793338" y="175398"/>
                </a:lnTo>
                <a:lnTo>
                  <a:pt x="682978" y="175398"/>
                </a:lnTo>
                <a:lnTo>
                  <a:pt x="672215" y="171712"/>
                </a:lnTo>
                <a:lnTo>
                  <a:pt x="652118" y="164830"/>
                </a:lnTo>
                <a:lnTo>
                  <a:pt x="621973" y="154507"/>
                </a:lnTo>
                <a:lnTo>
                  <a:pt x="591828" y="144183"/>
                </a:lnTo>
                <a:lnTo>
                  <a:pt x="551633" y="130419"/>
                </a:lnTo>
                <a:lnTo>
                  <a:pt x="513952" y="117514"/>
                </a:lnTo>
                <a:lnTo>
                  <a:pt x="473757" y="103749"/>
                </a:lnTo>
                <a:lnTo>
                  <a:pt x="420075" y="96592"/>
                </a:lnTo>
                <a:lnTo>
                  <a:pt x="359783" y="75945"/>
                </a:lnTo>
                <a:lnTo>
                  <a:pt x="296051" y="65347"/>
                </a:lnTo>
                <a:lnTo>
                  <a:pt x="232319" y="54748"/>
                </a:lnTo>
                <a:lnTo>
                  <a:pt x="158538" y="40709"/>
                </a:lnTo>
                <a:lnTo>
                  <a:pt x="77222" y="24088"/>
                </a:lnTo>
                <a:lnTo>
                  <a:pt x="0" y="20097"/>
                </a:lnTo>
                <a:lnTo>
                  <a:pt x="6882" y="0"/>
                </a:lnTo>
                <a:lnTo>
                  <a:pt x="26980" y="6882"/>
                </a:lnTo>
                <a:lnTo>
                  <a:pt x="60566" y="7158"/>
                </a:lnTo>
                <a:lnTo>
                  <a:pt x="100760" y="20923"/>
                </a:lnTo>
                <a:lnTo>
                  <a:pt x="140954" y="34687"/>
                </a:lnTo>
                <a:lnTo>
                  <a:pt x="182077" y="37542"/>
                </a:lnTo>
                <a:lnTo>
                  <a:pt x="225712" y="41259"/>
                </a:lnTo>
                <a:lnTo>
                  <a:pt x="279395" y="48416"/>
                </a:lnTo>
                <a:lnTo>
                  <a:pt x="333079" y="55573"/>
                </a:lnTo>
                <a:lnTo>
                  <a:pt x="386762" y="62731"/>
                </a:lnTo>
                <a:lnTo>
                  <a:pt x="430398" y="66447"/>
                </a:lnTo>
                <a:lnTo>
                  <a:pt x="474033" y="70163"/>
                </a:lnTo>
                <a:lnTo>
                  <a:pt x="517668" y="73880"/>
                </a:lnTo>
                <a:lnTo>
                  <a:pt x="545301" y="83343"/>
                </a:lnTo>
                <a:lnTo>
                  <a:pt x="568839" y="80176"/>
                </a:lnTo>
                <a:lnTo>
                  <a:pt x="592378" y="77010"/>
                </a:lnTo>
                <a:lnTo>
                  <a:pt x="612475" y="83893"/>
                </a:lnTo>
                <a:lnTo>
                  <a:pt x="636012" y="80726"/>
                </a:lnTo>
                <a:lnTo>
                  <a:pt x="659551" y="7756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4CBE8CC3-6AA3-42BD-B775-B4A17A608B97}"/>
              </a:ext>
            </a:extLst>
          </p:cNvPr>
          <p:cNvSpPr/>
          <p:nvPr/>
        </p:nvSpPr>
        <p:spPr>
          <a:xfrm>
            <a:off x="6451042" y="2532186"/>
            <a:ext cx="782475" cy="314102"/>
          </a:xfrm>
          <a:custGeom>
            <a:avLst/>
            <a:gdLst>
              <a:gd name="connsiteX0" fmla="*/ 0 w 782475"/>
              <a:gd name="connsiteY0" fmla="*/ 0 h 314102"/>
              <a:gd name="connsiteX1" fmla="*/ 9827 w 782475"/>
              <a:gd name="connsiteY1" fmla="*/ 0 h 314102"/>
              <a:gd name="connsiteX2" fmla="*/ 19840 w 782475"/>
              <a:gd name="connsiteY2" fmla="*/ 14676 h 314102"/>
              <a:gd name="connsiteX3" fmla="*/ 60695 w 782475"/>
              <a:gd name="connsiteY3" fmla="*/ 34637 h 314102"/>
              <a:gd name="connsiteX4" fmla="*/ 101551 w 782475"/>
              <a:gd name="connsiteY4" fmla="*/ 54599 h 314102"/>
              <a:gd name="connsiteX5" fmla="*/ 142406 w 782475"/>
              <a:gd name="connsiteY5" fmla="*/ 54599 h 314102"/>
              <a:gd name="connsiteX6" fmla="*/ 196880 w 782475"/>
              <a:gd name="connsiteY6" fmla="*/ 74561 h 314102"/>
              <a:gd name="connsiteX7" fmla="*/ 251354 w 782475"/>
              <a:gd name="connsiteY7" fmla="*/ 74561 h 314102"/>
              <a:gd name="connsiteX8" fmla="*/ 305828 w 782475"/>
              <a:gd name="connsiteY8" fmla="*/ 74561 h 314102"/>
              <a:gd name="connsiteX9" fmla="*/ 360302 w 782475"/>
              <a:gd name="connsiteY9" fmla="*/ 54599 h 314102"/>
              <a:gd name="connsiteX10" fmla="*/ 401157 w 782475"/>
              <a:gd name="connsiteY10" fmla="*/ 34637 h 314102"/>
              <a:gd name="connsiteX11" fmla="*/ 442013 w 782475"/>
              <a:gd name="connsiteY11" fmla="*/ 14676 h 314102"/>
              <a:gd name="connsiteX12" fmla="*/ 472049 w 782475"/>
              <a:gd name="connsiteY12" fmla="*/ 0 h 314102"/>
              <a:gd name="connsiteX13" fmla="*/ 755238 w 782475"/>
              <a:gd name="connsiteY13" fmla="*/ 0 h 314102"/>
              <a:gd name="connsiteX14" fmla="*/ 755238 w 782475"/>
              <a:gd name="connsiteY14" fmla="*/ 14676 h 314102"/>
              <a:gd name="connsiteX15" fmla="*/ 768857 w 782475"/>
              <a:gd name="connsiteY15" fmla="*/ 14676 h 314102"/>
              <a:gd name="connsiteX16" fmla="*/ 782475 w 782475"/>
              <a:gd name="connsiteY16" fmla="*/ 34637 h 314102"/>
              <a:gd name="connsiteX17" fmla="*/ 782475 w 782475"/>
              <a:gd name="connsiteY17" fmla="*/ 54599 h 314102"/>
              <a:gd name="connsiteX18" fmla="*/ 782475 w 782475"/>
              <a:gd name="connsiteY18" fmla="*/ 74561 h 314102"/>
              <a:gd name="connsiteX19" fmla="*/ 782475 w 782475"/>
              <a:gd name="connsiteY19" fmla="*/ 94523 h 314102"/>
              <a:gd name="connsiteX20" fmla="*/ 782475 w 782475"/>
              <a:gd name="connsiteY20" fmla="*/ 114484 h 314102"/>
              <a:gd name="connsiteX21" fmla="*/ 768857 w 782475"/>
              <a:gd name="connsiteY21" fmla="*/ 114484 h 314102"/>
              <a:gd name="connsiteX22" fmla="*/ 755238 w 782475"/>
              <a:gd name="connsiteY22" fmla="*/ 134446 h 314102"/>
              <a:gd name="connsiteX23" fmla="*/ 741620 w 782475"/>
              <a:gd name="connsiteY23" fmla="*/ 154408 h 314102"/>
              <a:gd name="connsiteX24" fmla="*/ 700764 w 782475"/>
              <a:gd name="connsiteY24" fmla="*/ 194332 h 314102"/>
              <a:gd name="connsiteX25" fmla="*/ 646290 w 782475"/>
              <a:gd name="connsiteY25" fmla="*/ 214293 h 314102"/>
              <a:gd name="connsiteX26" fmla="*/ 591816 w 782475"/>
              <a:gd name="connsiteY26" fmla="*/ 234255 h 314102"/>
              <a:gd name="connsiteX27" fmla="*/ 523724 w 782475"/>
              <a:gd name="connsiteY27" fmla="*/ 274179 h 314102"/>
              <a:gd name="connsiteX28" fmla="*/ 469250 w 782475"/>
              <a:gd name="connsiteY28" fmla="*/ 294140 h 314102"/>
              <a:gd name="connsiteX29" fmla="*/ 401157 w 782475"/>
              <a:gd name="connsiteY29" fmla="*/ 294140 h 314102"/>
              <a:gd name="connsiteX30" fmla="*/ 333065 w 782475"/>
              <a:gd name="connsiteY30" fmla="*/ 314102 h 314102"/>
              <a:gd name="connsiteX31" fmla="*/ 264972 w 782475"/>
              <a:gd name="connsiteY31" fmla="*/ 314102 h 314102"/>
              <a:gd name="connsiteX32" fmla="*/ 210499 w 782475"/>
              <a:gd name="connsiteY32" fmla="*/ 314102 h 314102"/>
              <a:gd name="connsiteX33" fmla="*/ 156025 w 782475"/>
              <a:gd name="connsiteY33" fmla="*/ 294140 h 314102"/>
              <a:gd name="connsiteX34" fmla="*/ 87932 w 782475"/>
              <a:gd name="connsiteY34" fmla="*/ 294140 h 314102"/>
              <a:gd name="connsiteX35" fmla="*/ 33458 w 782475"/>
              <a:gd name="connsiteY35" fmla="*/ 274179 h 314102"/>
              <a:gd name="connsiteX36" fmla="*/ 0 w 782475"/>
              <a:gd name="connsiteY36" fmla="*/ 249658 h 314102"/>
              <a:gd name="connsiteX37" fmla="*/ 0 w 782475"/>
              <a:gd name="connsiteY37" fmla="*/ 0 h 314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782475" h="314102">
                <a:moveTo>
                  <a:pt x="0" y="0"/>
                </a:moveTo>
                <a:lnTo>
                  <a:pt x="9827" y="0"/>
                </a:lnTo>
                <a:lnTo>
                  <a:pt x="19840" y="14676"/>
                </a:lnTo>
                <a:lnTo>
                  <a:pt x="60695" y="34637"/>
                </a:lnTo>
                <a:lnTo>
                  <a:pt x="101551" y="54599"/>
                </a:lnTo>
                <a:lnTo>
                  <a:pt x="142406" y="54599"/>
                </a:lnTo>
                <a:lnTo>
                  <a:pt x="196880" y="74561"/>
                </a:lnTo>
                <a:lnTo>
                  <a:pt x="251354" y="74561"/>
                </a:lnTo>
                <a:lnTo>
                  <a:pt x="305828" y="74561"/>
                </a:lnTo>
                <a:lnTo>
                  <a:pt x="360302" y="54599"/>
                </a:lnTo>
                <a:lnTo>
                  <a:pt x="401157" y="34637"/>
                </a:lnTo>
                <a:lnTo>
                  <a:pt x="442013" y="14676"/>
                </a:lnTo>
                <a:lnTo>
                  <a:pt x="472049" y="0"/>
                </a:lnTo>
                <a:lnTo>
                  <a:pt x="755238" y="0"/>
                </a:lnTo>
                <a:lnTo>
                  <a:pt x="755238" y="14676"/>
                </a:lnTo>
                <a:lnTo>
                  <a:pt x="768857" y="14676"/>
                </a:lnTo>
                <a:lnTo>
                  <a:pt x="782475" y="34637"/>
                </a:lnTo>
                <a:lnTo>
                  <a:pt x="782475" y="54599"/>
                </a:lnTo>
                <a:lnTo>
                  <a:pt x="782475" y="74561"/>
                </a:lnTo>
                <a:lnTo>
                  <a:pt x="782475" y="94523"/>
                </a:lnTo>
                <a:lnTo>
                  <a:pt x="782475" y="114484"/>
                </a:lnTo>
                <a:lnTo>
                  <a:pt x="768857" y="114484"/>
                </a:lnTo>
                <a:lnTo>
                  <a:pt x="755238" y="134446"/>
                </a:lnTo>
                <a:lnTo>
                  <a:pt x="741620" y="154408"/>
                </a:lnTo>
                <a:lnTo>
                  <a:pt x="700764" y="194332"/>
                </a:lnTo>
                <a:lnTo>
                  <a:pt x="646290" y="214293"/>
                </a:lnTo>
                <a:lnTo>
                  <a:pt x="591816" y="234255"/>
                </a:lnTo>
                <a:lnTo>
                  <a:pt x="523724" y="274179"/>
                </a:lnTo>
                <a:lnTo>
                  <a:pt x="469250" y="294140"/>
                </a:lnTo>
                <a:lnTo>
                  <a:pt x="401157" y="294140"/>
                </a:lnTo>
                <a:lnTo>
                  <a:pt x="333065" y="314102"/>
                </a:lnTo>
                <a:lnTo>
                  <a:pt x="264972" y="314102"/>
                </a:lnTo>
                <a:lnTo>
                  <a:pt x="210499" y="314102"/>
                </a:lnTo>
                <a:lnTo>
                  <a:pt x="156025" y="294140"/>
                </a:lnTo>
                <a:lnTo>
                  <a:pt x="87932" y="294140"/>
                </a:lnTo>
                <a:lnTo>
                  <a:pt x="33458" y="274179"/>
                </a:lnTo>
                <a:lnTo>
                  <a:pt x="0" y="249658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2" name="任意多边形: 形状 141">
            <a:extLst>
              <a:ext uri="{FF2B5EF4-FFF2-40B4-BE49-F238E27FC236}">
                <a16:creationId xmlns:a16="http://schemas.microsoft.com/office/drawing/2014/main" xmlns="" id="{2210B8FA-0F0D-4BC8-9812-25D712D81CCA}"/>
              </a:ext>
            </a:extLst>
          </p:cNvPr>
          <p:cNvSpPr/>
          <p:nvPr/>
        </p:nvSpPr>
        <p:spPr>
          <a:xfrm>
            <a:off x="9334919" y="6147622"/>
            <a:ext cx="1150353" cy="333214"/>
          </a:xfrm>
          <a:custGeom>
            <a:avLst/>
            <a:gdLst>
              <a:gd name="connsiteX0" fmla="*/ 826339 w 1150353"/>
              <a:gd name="connsiteY0" fmla="*/ 0 h 333214"/>
              <a:gd name="connsiteX1" fmla="*/ 1129682 w 1150353"/>
              <a:gd name="connsiteY1" fmla="*/ 0 h 333214"/>
              <a:gd name="connsiteX2" fmla="*/ 1139732 w 1150353"/>
              <a:gd name="connsiteY2" fmla="*/ 17228 h 333214"/>
              <a:gd name="connsiteX3" fmla="*/ 1150353 w 1150353"/>
              <a:gd name="connsiteY3" fmla="*/ 38471 h 333214"/>
              <a:gd name="connsiteX4" fmla="*/ 1150353 w 1150353"/>
              <a:gd name="connsiteY4" fmla="*/ 70335 h 333214"/>
              <a:gd name="connsiteX5" fmla="*/ 1150353 w 1150353"/>
              <a:gd name="connsiteY5" fmla="*/ 102199 h 333214"/>
              <a:gd name="connsiteX6" fmla="*/ 1150353 w 1150353"/>
              <a:gd name="connsiteY6" fmla="*/ 112821 h 333214"/>
              <a:gd name="connsiteX7" fmla="*/ 1139732 w 1150353"/>
              <a:gd name="connsiteY7" fmla="*/ 134064 h 333214"/>
              <a:gd name="connsiteX8" fmla="*/ 1121144 w 1150353"/>
              <a:gd name="connsiteY8" fmla="*/ 155306 h 333214"/>
              <a:gd name="connsiteX9" fmla="*/ 1110523 w 1150353"/>
              <a:gd name="connsiteY9" fmla="*/ 165928 h 333214"/>
              <a:gd name="connsiteX10" fmla="*/ 1089280 w 1150353"/>
              <a:gd name="connsiteY10" fmla="*/ 187170 h 333214"/>
              <a:gd name="connsiteX11" fmla="*/ 1057416 w 1150353"/>
              <a:gd name="connsiteY11" fmla="*/ 197792 h 333214"/>
              <a:gd name="connsiteX12" fmla="*/ 1036173 w 1150353"/>
              <a:gd name="connsiteY12" fmla="*/ 219034 h 333214"/>
              <a:gd name="connsiteX13" fmla="*/ 1004309 w 1150353"/>
              <a:gd name="connsiteY13" fmla="*/ 240277 h 333214"/>
              <a:gd name="connsiteX14" fmla="*/ 929960 w 1150353"/>
              <a:gd name="connsiteY14" fmla="*/ 258865 h 333214"/>
              <a:gd name="connsiteX15" fmla="*/ 855610 w 1150353"/>
              <a:gd name="connsiteY15" fmla="*/ 280107 h 333214"/>
              <a:gd name="connsiteX16" fmla="*/ 770639 w 1150353"/>
              <a:gd name="connsiteY16" fmla="*/ 301350 h 333214"/>
              <a:gd name="connsiteX17" fmla="*/ 677702 w 1150353"/>
              <a:gd name="connsiteY17" fmla="*/ 322593 h 333214"/>
              <a:gd name="connsiteX18" fmla="*/ 582110 w 1150353"/>
              <a:gd name="connsiteY18" fmla="*/ 333214 h 333214"/>
              <a:gd name="connsiteX19" fmla="*/ 475896 w 1150353"/>
              <a:gd name="connsiteY19" fmla="*/ 333214 h 333214"/>
              <a:gd name="connsiteX20" fmla="*/ 369683 w 1150353"/>
              <a:gd name="connsiteY20" fmla="*/ 333214 h 333214"/>
              <a:gd name="connsiteX21" fmla="*/ 266124 w 1150353"/>
              <a:gd name="connsiteY21" fmla="*/ 322593 h 333214"/>
              <a:gd name="connsiteX22" fmla="*/ 213017 w 1150353"/>
              <a:gd name="connsiteY22" fmla="*/ 311971 h 333214"/>
              <a:gd name="connsiteX23" fmla="*/ 159911 w 1150353"/>
              <a:gd name="connsiteY23" fmla="*/ 301350 h 333214"/>
              <a:gd name="connsiteX24" fmla="*/ 106804 w 1150353"/>
              <a:gd name="connsiteY24" fmla="*/ 290729 h 333214"/>
              <a:gd name="connsiteX25" fmla="*/ 64318 w 1150353"/>
              <a:gd name="connsiteY25" fmla="*/ 280107 h 333214"/>
              <a:gd name="connsiteX26" fmla="*/ 21833 w 1150353"/>
              <a:gd name="connsiteY26" fmla="*/ 269486 h 333214"/>
              <a:gd name="connsiteX27" fmla="*/ 0 w 1150353"/>
              <a:gd name="connsiteY27" fmla="*/ 262209 h 333214"/>
              <a:gd name="connsiteX28" fmla="*/ 0 w 1150353"/>
              <a:gd name="connsiteY28" fmla="*/ 11249 h 333214"/>
              <a:gd name="connsiteX29" fmla="*/ 11211 w 1150353"/>
              <a:gd name="connsiteY29" fmla="*/ 17228 h 333214"/>
              <a:gd name="connsiteX30" fmla="*/ 53697 w 1150353"/>
              <a:gd name="connsiteY30" fmla="*/ 38471 h 333214"/>
              <a:gd name="connsiteX31" fmla="*/ 74940 w 1150353"/>
              <a:gd name="connsiteY31" fmla="*/ 59714 h 333214"/>
              <a:gd name="connsiteX32" fmla="*/ 96182 w 1150353"/>
              <a:gd name="connsiteY32" fmla="*/ 70335 h 333214"/>
              <a:gd name="connsiteX33" fmla="*/ 128047 w 1150353"/>
              <a:gd name="connsiteY33" fmla="*/ 80957 h 333214"/>
              <a:gd name="connsiteX34" fmla="*/ 159911 w 1150353"/>
              <a:gd name="connsiteY34" fmla="*/ 80957 h 333214"/>
              <a:gd name="connsiteX35" fmla="*/ 202396 w 1150353"/>
              <a:gd name="connsiteY35" fmla="*/ 91578 h 333214"/>
              <a:gd name="connsiteX36" fmla="*/ 234260 w 1150353"/>
              <a:gd name="connsiteY36" fmla="*/ 91578 h 333214"/>
              <a:gd name="connsiteX37" fmla="*/ 276746 w 1150353"/>
              <a:gd name="connsiteY37" fmla="*/ 102199 h 333214"/>
              <a:gd name="connsiteX38" fmla="*/ 329852 w 1150353"/>
              <a:gd name="connsiteY38" fmla="*/ 102199 h 333214"/>
              <a:gd name="connsiteX39" fmla="*/ 412168 w 1150353"/>
              <a:gd name="connsiteY39" fmla="*/ 102199 h 333214"/>
              <a:gd name="connsiteX40" fmla="*/ 486518 w 1150353"/>
              <a:gd name="connsiteY40" fmla="*/ 102199 h 333214"/>
              <a:gd name="connsiteX41" fmla="*/ 560867 w 1150353"/>
              <a:gd name="connsiteY41" fmla="*/ 102199 h 333214"/>
              <a:gd name="connsiteX42" fmla="*/ 592731 w 1150353"/>
              <a:gd name="connsiteY42" fmla="*/ 91578 h 333214"/>
              <a:gd name="connsiteX43" fmla="*/ 624595 w 1150353"/>
              <a:gd name="connsiteY43" fmla="*/ 91578 h 333214"/>
              <a:gd name="connsiteX44" fmla="*/ 677702 w 1150353"/>
              <a:gd name="connsiteY44" fmla="*/ 80957 h 333214"/>
              <a:gd name="connsiteX45" fmla="*/ 730809 w 1150353"/>
              <a:gd name="connsiteY45" fmla="*/ 59714 h 333214"/>
              <a:gd name="connsiteX46" fmla="*/ 770639 w 1150353"/>
              <a:gd name="connsiteY46" fmla="*/ 38471 h 333214"/>
              <a:gd name="connsiteX47" fmla="*/ 813125 w 1150353"/>
              <a:gd name="connsiteY47" fmla="*/ 6607 h 333214"/>
              <a:gd name="connsiteX48" fmla="*/ 826339 w 1150353"/>
              <a:gd name="connsiteY48" fmla="*/ 0 h 333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1150353" h="333214">
                <a:moveTo>
                  <a:pt x="826339" y="0"/>
                </a:moveTo>
                <a:lnTo>
                  <a:pt x="1129682" y="0"/>
                </a:lnTo>
                <a:lnTo>
                  <a:pt x="1139732" y="17228"/>
                </a:lnTo>
                <a:lnTo>
                  <a:pt x="1150353" y="38471"/>
                </a:lnTo>
                <a:lnTo>
                  <a:pt x="1150353" y="70335"/>
                </a:lnTo>
                <a:lnTo>
                  <a:pt x="1150353" y="102199"/>
                </a:lnTo>
                <a:lnTo>
                  <a:pt x="1150353" y="112821"/>
                </a:lnTo>
                <a:lnTo>
                  <a:pt x="1139732" y="134064"/>
                </a:lnTo>
                <a:lnTo>
                  <a:pt x="1121144" y="155306"/>
                </a:lnTo>
                <a:lnTo>
                  <a:pt x="1110523" y="165928"/>
                </a:lnTo>
                <a:lnTo>
                  <a:pt x="1089280" y="187170"/>
                </a:lnTo>
                <a:lnTo>
                  <a:pt x="1057416" y="197792"/>
                </a:lnTo>
                <a:lnTo>
                  <a:pt x="1036173" y="219034"/>
                </a:lnTo>
                <a:lnTo>
                  <a:pt x="1004309" y="240277"/>
                </a:lnTo>
                <a:lnTo>
                  <a:pt x="929960" y="258865"/>
                </a:lnTo>
                <a:lnTo>
                  <a:pt x="855610" y="280107"/>
                </a:lnTo>
                <a:lnTo>
                  <a:pt x="770639" y="301350"/>
                </a:lnTo>
                <a:lnTo>
                  <a:pt x="677702" y="322593"/>
                </a:lnTo>
                <a:lnTo>
                  <a:pt x="582110" y="333214"/>
                </a:lnTo>
                <a:lnTo>
                  <a:pt x="475896" y="333214"/>
                </a:lnTo>
                <a:lnTo>
                  <a:pt x="369683" y="333214"/>
                </a:lnTo>
                <a:lnTo>
                  <a:pt x="266124" y="322593"/>
                </a:lnTo>
                <a:lnTo>
                  <a:pt x="213017" y="311971"/>
                </a:lnTo>
                <a:lnTo>
                  <a:pt x="159911" y="301350"/>
                </a:lnTo>
                <a:lnTo>
                  <a:pt x="106804" y="290729"/>
                </a:lnTo>
                <a:lnTo>
                  <a:pt x="64318" y="280107"/>
                </a:lnTo>
                <a:lnTo>
                  <a:pt x="21833" y="269486"/>
                </a:lnTo>
                <a:lnTo>
                  <a:pt x="0" y="262209"/>
                </a:lnTo>
                <a:lnTo>
                  <a:pt x="0" y="11249"/>
                </a:lnTo>
                <a:lnTo>
                  <a:pt x="11211" y="17228"/>
                </a:lnTo>
                <a:lnTo>
                  <a:pt x="53697" y="38471"/>
                </a:lnTo>
                <a:lnTo>
                  <a:pt x="74940" y="59714"/>
                </a:lnTo>
                <a:lnTo>
                  <a:pt x="96182" y="70335"/>
                </a:lnTo>
                <a:lnTo>
                  <a:pt x="128047" y="80957"/>
                </a:lnTo>
                <a:lnTo>
                  <a:pt x="159911" y="80957"/>
                </a:lnTo>
                <a:lnTo>
                  <a:pt x="202396" y="91578"/>
                </a:lnTo>
                <a:lnTo>
                  <a:pt x="234260" y="91578"/>
                </a:lnTo>
                <a:lnTo>
                  <a:pt x="276746" y="102199"/>
                </a:lnTo>
                <a:lnTo>
                  <a:pt x="329852" y="102199"/>
                </a:lnTo>
                <a:lnTo>
                  <a:pt x="412168" y="102199"/>
                </a:lnTo>
                <a:lnTo>
                  <a:pt x="486518" y="102199"/>
                </a:lnTo>
                <a:lnTo>
                  <a:pt x="560867" y="102199"/>
                </a:lnTo>
                <a:lnTo>
                  <a:pt x="592731" y="91578"/>
                </a:lnTo>
                <a:lnTo>
                  <a:pt x="624595" y="91578"/>
                </a:lnTo>
                <a:lnTo>
                  <a:pt x="677702" y="80957"/>
                </a:lnTo>
                <a:lnTo>
                  <a:pt x="730809" y="59714"/>
                </a:lnTo>
                <a:lnTo>
                  <a:pt x="770639" y="38471"/>
                </a:lnTo>
                <a:lnTo>
                  <a:pt x="813125" y="6607"/>
                </a:lnTo>
                <a:lnTo>
                  <a:pt x="82633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3" name="任意多边形: 形状 142">
            <a:extLst>
              <a:ext uri="{FF2B5EF4-FFF2-40B4-BE49-F238E27FC236}">
                <a16:creationId xmlns:a16="http://schemas.microsoft.com/office/drawing/2014/main" xmlns="" id="{F39F3E0D-00F9-4EB8-BA32-7F17B195ED00}"/>
              </a:ext>
            </a:extLst>
          </p:cNvPr>
          <p:cNvSpPr/>
          <p:nvPr/>
        </p:nvSpPr>
        <p:spPr>
          <a:xfrm>
            <a:off x="6184893" y="710377"/>
            <a:ext cx="285989" cy="2071466"/>
          </a:xfrm>
          <a:custGeom>
            <a:avLst/>
            <a:gdLst>
              <a:gd name="connsiteX0" fmla="*/ 54474 w 285989"/>
              <a:gd name="connsiteY0" fmla="*/ 0 h 2071466"/>
              <a:gd name="connsiteX1" fmla="*/ 81711 w 285989"/>
              <a:gd name="connsiteY1" fmla="*/ 0 h 2071466"/>
              <a:gd name="connsiteX2" fmla="*/ 122567 w 285989"/>
              <a:gd name="connsiteY2" fmla="*/ 19962 h 2071466"/>
              <a:gd name="connsiteX3" fmla="*/ 177041 w 285989"/>
              <a:gd name="connsiteY3" fmla="*/ 59885 h 2071466"/>
              <a:gd name="connsiteX4" fmla="*/ 217896 w 285989"/>
              <a:gd name="connsiteY4" fmla="*/ 99809 h 2071466"/>
              <a:gd name="connsiteX5" fmla="*/ 258752 w 285989"/>
              <a:gd name="connsiteY5" fmla="*/ 139732 h 2071466"/>
              <a:gd name="connsiteX6" fmla="*/ 272370 w 285989"/>
              <a:gd name="connsiteY6" fmla="*/ 139732 h 2071466"/>
              <a:gd name="connsiteX7" fmla="*/ 285989 w 285989"/>
              <a:gd name="connsiteY7" fmla="*/ 159694 h 2071466"/>
              <a:gd name="connsiteX8" fmla="*/ 285989 w 285989"/>
              <a:gd name="connsiteY8" fmla="*/ 179656 h 2071466"/>
              <a:gd name="connsiteX9" fmla="*/ 285989 w 285989"/>
              <a:gd name="connsiteY9" fmla="*/ 199618 h 2071466"/>
              <a:gd name="connsiteX10" fmla="*/ 285989 w 285989"/>
              <a:gd name="connsiteY10" fmla="*/ 239541 h 2071466"/>
              <a:gd name="connsiteX11" fmla="*/ 272370 w 285989"/>
              <a:gd name="connsiteY11" fmla="*/ 279465 h 2071466"/>
              <a:gd name="connsiteX12" fmla="*/ 272370 w 285989"/>
              <a:gd name="connsiteY12" fmla="*/ 319388 h 2071466"/>
              <a:gd name="connsiteX13" fmla="*/ 258752 w 285989"/>
              <a:gd name="connsiteY13" fmla="*/ 359312 h 2071466"/>
              <a:gd name="connsiteX14" fmla="*/ 258752 w 285989"/>
              <a:gd name="connsiteY14" fmla="*/ 399236 h 2071466"/>
              <a:gd name="connsiteX15" fmla="*/ 245133 w 285989"/>
              <a:gd name="connsiteY15" fmla="*/ 459121 h 2071466"/>
              <a:gd name="connsiteX16" fmla="*/ 245133 w 285989"/>
              <a:gd name="connsiteY16" fmla="*/ 519006 h 2071466"/>
              <a:gd name="connsiteX17" fmla="*/ 231515 w 285989"/>
              <a:gd name="connsiteY17" fmla="*/ 598853 h 2071466"/>
              <a:gd name="connsiteX18" fmla="*/ 231515 w 285989"/>
              <a:gd name="connsiteY18" fmla="*/ 678700 h 2071466"/>
              <a:gd name="connsiteX19" fmla="*/ 217896 w 285989"/>
              <a:gd name="connsiteY19" fmla="*/ 778509 h 2071466"/>
              <a:gd name="connsiteX20" fmla="*/ 217896 w 285989"/>
              <a:gd name="connsiteY20" fmla="*/ 878318 h 2071466"/>
              <a:gd name="connsiteX21" fmla="*/ 204278 w 285989"/>
              <a:gd name="connsiteY21" fmla="*/ 998089 h 2071466"/>
              <a:gd name="connsiteX22" fmla="*/ 204278 w 285989"/>
              <a:gd name="connsiteY22" fmla="*/ 1097898 h 2071466"/>
              <a:gd name="connsiteX23" fmla="*/ 204278 w 285989"/>
              <a:gd name="connsiteY23" fmla="*/ 1177745 h 2071466"/>
              <a:gd name="connsiteX24" fmla="*/ 190659 w 285989"/>
              <a:gd name="connsiteY24" fmla="*/ 1257592 h 2071466"/>
              <a:gd name="connsiteX25" fmla="*/ 190659 w 285989"/>
              <a:gd name="connsiteY25" fmla="*/ 1337439 h 2071466"/>
              <a:gd name="connsiteX26" fmla="*/ 190659 w 285989"/>
              <a:gd name="connsiteY26" fmla="*/ 1397324 h 2071466"/>
              <a:gd name="connsiteX27" fmla="*/ 190659 w 285989"/>
              <a:gd name="connsiteY27" fmla="*/ 1457210 h 2071466"/>
              <a:gd name="connsiteX28" fmla="*/ 190659 w 285989"/>
              <a:gd name="connsiteY28" fmla="*/ 1497133 h 2071466"/>
              <a:gd name="connsiteX29" fmla="*/ 190659 w 285989"/>
              <a:gd name="connsiteY29" fmla="*/ 1576980 h 2071466"/>
              <a:gd name="connsiteX30" fmla="*/ 190659 w 285989"/>
              <a:gd name="connsiteY30" fmla="*/ 1656828 h 2071466"/>
              <a:gd name="connsiteX31" fmla="*/ 204278 w 285989"/>
              <a:gd name="connsiteY31" fmla="*/ 1716713 h 2071466"/>
              <a:gd name="connsiteX32" fmla="*/ 231515 w 285989"/>
              <a:gd name="connsiteY32" fmla="*/ 1756636 h 2071466"/>
              <a:gd name="connsiteX33" fmla="*/ 258752 w 285989"/>
              <a:gd name="connsiteY33" fmla="*/ 1796560 h 2071466"/>
              <a:gd name="connsiteX34" fmla="*/ 275976 w 285989"/>
              <a:gd name="connsiteY34" fmla="*/ 1821808 h 2071466"/>
              <a:gd name="connsiteX35" fmla="*/ 266149 w 285989"/>
              <a:gd name="connsiteY35" fmla="*/ 1821808 h 2071466"/>
              <a:gd name="connsiteX36" fmla="*/ 266149 w 285989"/>
              <a:gd name="connsiteY36" fmla="*/ 2071466 h 2071466"/>
              <a:gd name="connsiteX37" fmla="*/ 245133 w 285989"/>
              <a:gd name="connsiteY37" fmla="*/ 2056063 h 2071466"/>
              <a:gd name="connsiteX38" fmla="*/ 190659 w 285989"/>
              <a:gd name="connsiteY38" fmla="*/ 2036101 h 2071466"/>
              <a:gd name="connsiteX39" fmla="*/ 136185 w 285989"/>
              <a:gd name="connsiteY39" fmla="*/ 1996178 h 2071466"/>
              <a:gd name="connsiteX40" fmla="*/ 95330 w 285989"/>
              <a:gd name="connsiteY40" fmla="*/ 1936292 h 2071466"/>
              <a:gd name="connsiteX41" fmla="*/ 68093 w 285989"/>
              <a:gd name="connsiteY41" fmla="*/ 1896369 h 2071466"/>
              <a:gd name="connsiteX42" fmla="*/ 40856 w 285989"/>
              <a:gd name="connsiteY42" fmla="*/ 1836484 h 2071466"/>
              <a:gd name="connsiteX43" fmla="*/ 27237 w 285989"/>
              <a:gd name="connsiteY43" fmla="*/ 1776598 h 2071466"/>
              <a:gd name="connsiteX44" fmla="*/ 13619 w 285989"/>
              <a:gd name="connsiteY44" fmla="*/ 1716713 h 2071466"/>
              <a:gd name="connsiteX45" fmla="*/ 13619 w 285989"/>
              <a:gd name="connsiteY45" fmla="*/ 1676789 h 2071466"/>
              <a:gd name="connsiteX46" fmla="*/ 13619 w 285989"/>
              <a:gd name="connsiteY46" fmla="*/ 1616904 h 2071466"/>
              <a:gd name="connsiteX47" fmla="*/ 13619 w 285989"/>
              <a:gd name="connsiteY47" fmla="*/ 1557019 h 2071466"/>
              <a:gd name="connsiteX48" fmla="*/ 13619 w 285989"/>
              <a:gd name="connsiteY48" fmla="*/ 1457210 h 2071466"/>
              <a:gd name="connsiteX49" fmla="*/ 13619 w 285989"/>
              <a:gd name="connsiteY49" fmla="*/ 1377363 h 2071466"/>
              <a:gd name="connsiteX50" fmla="*/ 27237 w 285989"/>
              <a:gd name="connsiteY50" fmla="*/ 1257592 h 2071466"/>
              <a:gd name="connsiteX51" fmla="*/ 27237 w 285989"/>
              <a:gd name="connsiteY51" fmla="*/ 1137821 h 2071466"/>
              <a:gd name="connsiteX52" fmla="*/ 27237 w 285989"/>
              <a:gd name="connsiteY52" fmla="*/ 998089 h 2071466"/>
              <a:gd name="connsiteX53" fmla="*/ 27237 w 285989"/>
              <a:gd name="connsiteY53" fmla="*/ 858356 h 2071466"/>
              <a:gd name="connsiteX54" fmla="*/ 40856 w 285989"/>
              <a:gd name="connsiteY54" fmla="*/ 738586 h 2071466"/>
              <a:gd name="connsiteX55" fmla="*/ 40856 w 285989"/>
              <a:gd name="connsiteY55" fmla="*/ 618815 h 2071466"/>
              <a:gd name="connsiteX56" fmla="*/ 40856 w 285989"/>
              <a:gd name="connsiteY56" fmla="*/ 519006 h 2071466"/>
              <a:gd name="connsiteX57" fmla="*/ 40856 w 285989"/>
              <a:gd name="connsiteY57" fmla="*/ 439159 h 2071466"/>
              <a:gd name="connsiteX58" fmla="*/ 40856 w 285989"/>
              <a:gd name="connsiteY58" fmla="*/ 379274 h 2071466"/>
              <a:gd name="connsiteX59" fmla="*/ 40856 w 285989"/>
              <a:gd name="connsiteY59" fmla="*/ 319388 h 2071466"/>
              <a:gd name="connsiteX60" fmla="*/ 54474 w 285989"/>
              <a:gd name="connsiteY60" fmla="*/ 279465 h 2071466"/>
              <a:gd name="connsiteX61" fmla="*/ 40856 w 285989"/>
              <a:gd name="connsiteY61" fmla="*/ 219580 h 2071466"/>
              <a:gd name="connsiteX62" fmla="*/ 40856 w 285989"/>
              <a:gd name="connsiteY62" fmla="*/ 179656 h 2071466"/>
              <a:gd name="connsiteX63" fmla="*/ 27237 w 285989"/>
              <a:gd name="connsiteY63" fmla="*/ 139732 h 2071466"/>
              <a:gd name="connsiteX64" fmla="*/ 13619 w 285989"/>
              <a:gd name="connsiteY64" fmla="*/ 119771 h 2071466"/>
              <a:gd name="connsiteX65" fmla="*/ 13619 w 285989"/>
              <a:gd name="connsiteY65" fmla="*/ 99809 h 2071466"/>
              <a:gd name="connsiteX66" fmla="*/ 0 w 285989"/>
              <a:gd name="connsiteY66" fmla="*/ 99809 h 2071466"/>
              <a:gd name="connsiteX67" fmla="*/ 0 w 285989"/>
              <a:gd name="connsiteY67" fmla="*/ 79847 h 2071466"/>
              <a:gd name="connsiteX68" fmla="*/ 13619 w 285989"/>
              <a:gd name="connsiteY68" fmla="*/ 59885 h 2071466"/>
              <a:gd name="connsiteX69" fmla="*/ 27237 w 285989"/>
              <a:gd name="connsiteY69" fmla="*/ 19962 h 2071466"/>
              <a:gd name="connsiteX70" fmla="*/ 54474 w 285989"/>
              <a:gd name="connsiteY70" fmla="*/ 0 h 20714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285989" h="2071466">
                <a:moveTo>
                  <a:pt x="54474" y="0"/>
                </a:moveTo>
                <a:lnTo>
                  <a:pt x="81711" y="0"/>
                </a:lnTo>
                <a:lnTo>
                  <a:pt x="122567" y="19962"/>
                </a:lnTo>
                <a:lnTo>
                  <a:pt x="177041" y="59885"/>
                </a:lnTo>
                <a:lnTo>
                  <a:pt x="217896" y="99809"/>
                </a:lnTo>
                <a:lnTo>
                  <a:pt x="258752" y="139732"/>
                </a:lnTo>
                <a:lnTo>
                  <a:pt x="272370" y="139732"/>
                </a:lnTo>
                <a:lnTo>
                  <a:pt x="285989" y="159694"/>
                </a:lnTo>
                <a:lnTo>
                  <a:pt x="285989" y="179656"/>
                </a:lnTo>
                <a:lnTo>
                  <a:pt x="285989" y="199618"/>
                </a:lnTo>
                <a:lnTo>
                  <a:pt x="285989" y="239541"/>
                </a:lnTo>
                <a:lnTo>
                  <a:pt x="272370" y="279465"/>
                </a:lnTo>
                <a:lnTo>
                  <a:pt x="272370" y="319388"/>
                </a:lnTo>
                <a:lnTo>
                  <a:pt x="258752" y="359312"/>
                </a:lnTo>
                <a:lnTo>
                  <a:pt x="258752" y="399236"/>
                </a:lnTo>
                <a:lnTo>
                  <a:pt x="245133" y="459121"/>
                </a:lnTo>
                <a:lnTo>
                  <a:pt x="245133" y="519006"/>
                </a:lnTo>
                <a:lnTo>
                  <a:pt x="231515" y="598853"/>
                </a:lnTo>
                <a:lnTo>
                  <a:pt x="231515" y="678700"/>
                </a:lnTo>
                <a:lnTo>
                  <a:pt x="217896" y="778509"/>
                </a:lnTo>
                <a:lnTo>
                  <a:pt x="217896" y="878318"/>
                </a:lnTo>
                <a:lnTo>
                  <a:pt x="204278" y="998089"/>
                </a:lnTo>
                <a:lnTo>
                  <a:pt x="204278" y="1097898"/>
                </a:lnTo>
                <a:lnTo>
                  <a:pt x="204278" y="1177745"/>
                </a:lnTo>
                <a:lnTo>
                  <a:pt x="190659" y="1257592"/>
                </a:lnTo>
                <a:lnTo>
                  <a:pt x="190659" y="1337439"/>
                </a:lnTo>
                <a:lnTo>
                  <a:pt x="190659" y="1397324"/>
                </a:lnTo>
                <a:lnTo>
                  <a:pt x="190659" y="1457210"/>
                </a:lnTo>
                <a:lnTo>
                  <a:pt x="190659" y="1497133"/>
                </a:lnTo>
                <a:lnTo>
                  <a:pt x="190659" y="1576980"/>
                </a:lnTo>
                <a:lnTo>
                  <a:pt x="190659" y="1656828"/>
                </a:lnTo>
                <a:lnTo>
                  <a:pt x="204278" y="1716713"/>
                </a:lnTo>
                <a:lnTo>
                  <a:pt x="231515" y="1756636"/>
                </a:lnTo>
                <a:lnTo>
                  <a:pt x="258752" y="1796560"/>
                </a:lnTo>
                <a:lnTo>
                  <a:pt x="275976" y="1821808"/>
                </a:lnTo>
                <a:lnTo>
                  <a:pt x="266149" y="1821808"/>
                </a:lnTo>
                <a:lnTo>
                  <a:pt x="266149" y="2071466"/>
                </a:lnTo>
                <a:lnTo>
                  <a:pt x="245133" y="2056063"/>
                </a:lnTo>
                <a:lnTo>
                  <a:pt x="190659" y="2036101"/>
                </a:lnTo>
                <a:lnTo>
                  <a:pt x="136185" y="1996178"/>
                </a:lnTo>
                <a:lnTo>
                  <a:pt x="95330" y="1936292"/>
                </a:lnTo>
                <a:lnTo>
                  <a:pt x="68093" y="1896369"/>
                </a:lnTo>
                <a:lnTo>
                  <a:pt x="40856" y="1836484"/>
                </a:lnTo>
                <a:lnTo>
                  <a:pt x="27237" y="1776598"/>
                </a:lnTo>
                <a:lnTo>
                  <a:pt x="13619" y="1716713"/>
                </a:lnTo>
                <a:lnTo>
                  <a:pt x="13619" y="1676789"/>
                </a:lnTo>
                <a:lnTo>
                  <a:pt x="13619" y="1616904"/>
                </a:lnTo>
                <a:lnTo>
                  <a:pt x="13619" y="1557019"/>
                </a:lnTo>
                <a:lnTo>
                  <a:pt x="13619" y="1457210"/>
                </a:lnTo>
                <a:lnTo>
                  <a:pt x="13619" y="1377363"/>
                </a:lnTo>
                <a:lnTo>
                  <a:pt x="27237" y="1257592"/>
                </a:lnTo>
                <a:lnTo>
                  <a:pt x="27237" y="1137821"/>
                </a:lnTo>
                <a:lnTo>
                  <a:pt x="27237" y="998089"/>
                </a:lnTo>
                <a:lnTo>
                  <a:pt x="27237" y="858356"/>
                </a:lnTo>
                <a:lnTo>
                  <a:pt x="40856" y="738586"/>
                </a:lnTo>
                <a:lnTo>
                  <a:pt x="40856" y="618815"/>
                </a:lnTo>
                <a:lnTo>
                  <a:pt x="40856" y="519006"/>
                </a:lnTo>
                <a:lnTo>
                  <a:pt x="40856" y="439159"/>
                </a:lnTo>
                <a:lnTo>
                  <a:pt x="40856" y="379274"/>
                </a:lnTo>
                <a:lnTo>
                  <a:pt x="40856" y="319388"/>
                </a:lnTo>
                <a:lnTo>
                  <a:pt x="54474" y="279465"/>
                </a:lnTo>
                <a:lnTo>
                  <a:pt x="40856" y="219580"/>
                </a:lnTo>
                <a:lnTo>
                  <a:pt x="40856" y="179656"/>
                </a:lnTo>
                <a:lnTo>
                  <a:pt x="27237" y="139732"/>
                </a:lnTo>
                <a:lnTo>
                  <a:pt x="13619" y="119771"/>
                </a:lnTo>
                <a:lnTo>
                  <a:pt x="13619" y="99809"/>
                </a:lnTo>
                <a:lnTo>
                  <a:pt x="0" y="99809"/>
                </a:lnTo>
                <a:lnTo>
                  <a:pt x="0" y="79847"/>
                </a:lnTo>
                <a:lnTo>
                  <a:pt x="13619" y="59885"/>
                </a:lnTo>
                <a:lnTo>
                  <a:pt x="27237" y="19962"/>
                </a:lnTo>
                <a:lnTo>
                  <a:pt x="5447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4" name="任意多边形: 形状 143">
            <a:extLst>
              <a:ext uri="{FF2B5EF4-FFF2-40B4-BE49-F238E27FC236}">
                <a16:creationId xmlns:a16="http://schemas.microsoft.com/office/drawing/2014/main" xmlns="" id="{8129A345-2616-477D-865A-DE28DD4F1C6C}"/>
              </a:ext>
            </a:extLst>
          </p:cNvPr>
          <p:cNvSpPr/>
          <p:nvPr/>
        </p:nvSpPr>
        <p:spPr>
          <a:xfrm>
            <a:off x="6923091" y="2127664"/>
            <a:ext cx="283189" cy="404522"/>
          </a:xfrm>
          <a:custGeom>
            <a:avLst/>
            <a:gdLst>
              <a:gd name="connsiteX0" fmla="*/ 147004 w 283189"/>
              <a:gd name="connsiteY0" fmla="*/ 0 h 404522"/>
              <a:gd name="connsiteX1" fmla="*/ 160623 w 283189"/>
              <a:gd name="connsiteY1" fmla="*/ 0 h 404522"/>
              <a:gd name="connsiteX2" fmla="*/ 174241 w 283189"/>
              <a:gd name="connsiteY2" fmla="*/ 0 h 404522"/>
              <a:gd name="connsiteX3" fmla="*/ 187860 w 283189"/>
              <a:gd name="connsiteY3" fmla="*/ 0 h 404522"/>
              <a:gd name="connsiteX4" fmla="*/ 201478 w 283189"/>
              <a:gd name="connsiteY4" fmla="*/ 0 h 404522"/>
              <a:gd name="connsiteX5" fmla="*/ 201478 w 283189"/>
              <a:gd name="connsiteY5" fmla="*/ 19962 h 404522"/>
              <a:gd name="connsiteX6" fmla="*/ 215097 w 283189"/>
              <a:gd name="connsiteY6" fmla="*/ 39924 h 404522"/>
              <a:gd name="connsiteX7" fmla="*/ 228715 w 283189"/>
              <a:gd name="connsiteY7" fmla="*/ 59886 h 404522"/>
              <a:gd name="connsiteX8" fmla="*/ 228715 w 283189"/>
              <a:gd name="connsiteY8" fmla="*/ 99809 h 404522"/>
              <a:gd name="connsiteX9" fmla="*/ 228715 w 283189"/>
              <a:gd name="connsiteY9" fmla="*/ 139733 h 404522"/>
              <a:gd name="connsiteX10" fmla="*/ 242334 w 283189"/>
              <a:gd name="connsiteY10" fmla="*/ 179656 h 404522"/>
              <a:gd name="connsiteX11" fmla="*/ 242334 w 283189"/>
              <a:gd name="connsiteY11" fmla="*/ 259503 h 404522"/>
              <a:gd name="connsiteX12" fmla="*/ 255952 w 283189"/>
              <a:gd name="connsiteY12" fmla="*/ 339350 h 404522"/>
              <a:gd name="connsiteX13" fmla="*/ 283189 w 283189"/>
              <a:gd name="connsiteY13" fmla="*/ 399236 h 404522"/>
              <a:gd name="connsiteX14" fmla="*/ 283189 w 283189"/>
              <a:gd name="connsiteY14" fmla="*/ 404522 h 404522"/>
              <a:gd name="connsiteX15" fmla="*/ 0 w 283189"/>
              <a:gd name="connsiteY15" fmla="*/ 404522 h 404522"/>
              <a:gd name="connsiteX16" fmla="*/ 10819 w 283189"/>
              <a:gd name="connsiteY16" fmla="*/ 399236 h 404522"/>
              <a:gd name="connsiteX17" fmla="*/ 38056 w 283189"/>
              <a:gd name="connsiteY17" fmla="*/ 379274 h 404522"/>
              <a:gd name="connsiteX18" fmla="*/ 65293 w 283189"/>
              <a:gd name="connsiteY18" fmla="*/ 319389 h 404522"/>
              <a:gd name="connsiteX19" fmla="*/ 78912 w 283189"/>
              <a:gd name="connsiteY19" fmla="*/ 259503 h 404522"/>
              <a:gd name="connsiteX20" fmla="*/ 92530 w 283189"/>
              <a:gd name="connsiteY20" fmla="*/ 179656 h 404522"/>
              <a:gd name="connsiteX21" fmla="*/ 106149 w 283189"/>
              <a:gd name="connsiteY21" fmla="*/ 119771 h 404522"/>
              <a:gd name="connsiteX22" fmla="*/ 106149 w 283189"/>
              <a:gd name="connsiteY22" fmla="*/ 99809 h 404522"/>
              <a:gd name="connsiteX23" fmla="*/ 119767 w 283189"/>
              <a:gd name="connsiteY23" fmla="*/ 59886 h 404522"/>
              <a:gd name="connsiteX24" fmla="*/ 133386 w 283189"/>
              <a:gd name="connsiteY24" fmla="*/ 39924 h 404522"/>
              <a:gd name="connsiteX25" fmla="*/ 133386 w 283189"/>
              <a:gd name="connsiteY25" fmla="*/ 19962 h 404522"/>
              <a:gd name="connsiteX26" fmla="*/ 147004 w 283189"/>
              <a:gd name="connsiteY26" fmla="*/ 0 h 404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83189" h="404522">
                <a:moveTo>
                  <a:pt x="147004" y="0"/>
                </a:moveTo>
                <a:lnTo>
                  <a:pt x="160623" y="0"/>
                </a:lnTo>
                <a:lnTo>
                  <a:pt x="174241" y="0"/>
                </a:lnTo>
                <a:lnTo>
                  <a:pt x="187860" y="0"/>
                </a:lnTo>
                <a:lnTo>
                  <a:pt x="201478" y="0"/>
                </a:lnTo>
                <a:lnTo>
                  <a:pt x="201478" y="19962"/>
                </a:lnTo>
                <a:lnTo>
                  <a:pt x="215097" y="39924"/>
                </a:lnTo>
                <a:lnTo>
                  <a:pt x="228715" y="59886"/>
                </a:lnTo>
                <a:lnTo>
                  <a:pt x="228715" y="99809"/>
                </a:lnTo>
                <a:lnTo>
                  <a:pt x="228715" y="139733"/>
                </a:lnTo>
                <a:lnTo>
                  <a:pt x="242334" y="179656"/>
                </a:lnTo>
                <a:lnTo>
                  <a:pt x="242334" y="259503"/>
                </a:lnTo>
                <a:lnTo>
                  <a:pt x="255952" y="339350"/>
                </a:lnTo>
                <a:lnTo>
                  <a:pt x="283189" y="399236"/>
                </a:lnTo>
                <a:lnTo>
                  <a:pt x="283189" y="404522"/>
                </a:lnTo>
                <a:lnTo>
                  <a:pt x="0" y="404522"/>
                </a:lnTo>
                <a:lnTo>
                  <a:pt x="10819" y="399236"/>
                </a:lnTo>
                <a:lnTo>
                  <a:pt x="38056" y="379274"/>
                </a:lnTo>
                <a:lnTo>
                  <a:pt x="65293" y="319389"/>
                </a:lnTo>
                <a:lnTo>
                  <a:pt x="78912" y="259503"/>
                </a:lnTo>
                <a:lnTo>
                  <a:pt x="92530" y="179656"/>
                </a:lnTo>
                <a:lnTo>
                  <a:pt x="106149" y="119771"/>
                </a:lnTo>
                <a:lnTo>
                  <a:pt x="106149" y="99809"/>
                </a:lnTo>
                <a:lnTo>
                  <a:pt x="119767" y="59886"/>
                </a:lnTo>
                <a:lnTo>
                  <a:pt x="133386" y="39924"/>
                </a:lnTo>
                <a:lnTo>
                  <a:pt x="133386" y="19962"/>
                </a:lnTo>
                <a:lnTo>
                  <a:pt x="14700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5" name="任意多边形: 形状 144">
            <a:extLst>
              <a:ext uri="{FF2B5EF4-FFF2-40B4-BE49-F238E27FC236}">
                <a16:creationId xmlns:a16="http://schemas.microsoft.com/office/drawing/2014/main" xmlns="" id="{64D473D9-89F9-44BB-B5F6-504D13895503}"/>
              </a:ext>
            </a:extLst>
          </p:cNvPr>
          <p:cNvSpPr/>
          <p:nvPr/>
        </p:nvSpPr>
        <p:spPr>
          <a:xfrm>
            <a:off x="8977038" y="5185028"/>
            <a:ext cx="357881" cy="1224802"/>
          </a:xfrm>
          <a:custGeom>
            <a:avLst/>
            <a:gdLst>
              <a:gd name="connsiteX0" fmla="*/ 63728 w 357881"/>
              <a:gd name="connsiteY0" fmla="*/ 0 h 1224802"/>
              <a:gd name="connsiteX1" fmla="*/ 84971 w 357881"/>
              <a:gd name="connsiteY1" fmla="*/ 0 h 1224802"/>
              <a:gd name="connsiteX2" fmla="*/ 116835 w 357881"/>
              <a:gd name="connsiteY2" fmla="*/ 0 h 1224802"/>
              <a:gd name="connsiteX3" fmla="*/ 159320 w 357881"/>
              <a:gd name="connsiteY3" fmla="*/ 10622 h 1224802"/>
              <a:gd name="connsiteX4" fmla="*/ 191185 w 357881"/>
              <a:gd name="connsiteY4" fmla="*/ 10622 h 1224802"/>
              <a:gd name="connsiteX5" fmla="*/ 244291 w 357881"/>
              <a:gd name="connsiteY5" fmla="*/ 21243 h 1224802"/>
              <a:gd name="connsiteX6" fmla="*/ 244291 w 357881"/>
              <a:gd name="connsiteY6" fmla="*/ 127457 h 1224802"/>
              <a:gd name="connsiteX7" fmla="*/ 244291 w 357881"/>
              <a:gd name="connsiteY7" fmla="*/ 220394 h 1224802"/>
              <a:gd name="connsiteX8" fmla="*/ 244291 w 357881"/>
              <a:gd name="connsiteY8" fmla="*/ 305365 h 1224802"/>
              <a:gd name="connsiteX9" fmla="*/ 244291 w 357881"/>
              <a:gd name="connsiteY9" fmla="*/ 379714 h 1224802"/>
              <a:gd name="connsiteX10" fmla="*/ 244291 w 357881"/>
              <a:gd name="connsiteY10" fmla="*/ 464685 h 1224802"/>
              <a:gd name="connsiteX11" fmla="*/ 244291 w 357881"/>
              <a:gd name="connsiteY11" fmla="*/ 528413 h 1224802"/>
              <a:gd name="connsiteX12" fmla="*/ 244291 w 357881"/>
              <a:gd name="connsiteY12" fmla="*/ 589486 h 1224802"/>
              <a:gd name="connsiteX13" fmla="*/ 244291 w 357881"/>
              <a:gd name="connsiteY13" fmla="*/ 653214 h 1224802"/>
              <a:gd name="connsiteX14" fmla="*/ 254913 w 357881"/>
              <a:gd name="connsiteY14" fmla="*/ 695700 h 1224802"/>
              <a:gd name="connsiteX15" fmla="*/ 254913 w 357881"/>
              <a:gd name="connsiteY15" fmla="*/ 748807 h 1224802"/>
              <a:gd name="connsiteX16" fmla="*/ 254913 w 357881"/>
              <a:gd name="connsiteY16" fmla="*/ 791292 h 1224802"/>
              <a:gd name="connsiteX17" fmla="*/ 265534 w 357881"/>
              <a:gd name="connsiteY17" fmla="*/ 823156 h 1224802"/>
              <a:gd name="connsiteX18" fmla="*/ 265534 w 357881"/>
              <a:gd name="connsiteY18" fmla="*/ 844399 h 1224802"/>
              <a:gd name="connsiteX19" fmla="*/ 276156 w 357881"/>
              <a:gd name="connsiteY19" fmla="*/ 865642 h 1224802"/>
              <a:gd name="connsiteX20" fmla="*/ 276156 w 357881"/>
              <a:gd name="connsiteY20" fmla="*/ 884229 h 1224802"/>
              <a:gd name="connsiteX21" fmla="*/ 286777 w 357881"/>
              <a:gd name="connsiteY21" fmla="*/ 894851 h 1224802"/>
              <a:gd name="connsiteX22" fmla="*/ 308020 w 357881"/>
              <a:gd name="connsiteY22" fmla="*/ 926715 h 1224802"/>
              <a:gd name="connsiteX23" fmla="*/ 329262 w 357881"/>
              <a:gd name="connsiteY23" fmla="*/ 958579 h 1224802"/>
              <a:gd name="connsiteX24" fmla="*/ 357881 w 357881"/>
              <a:gd name="connsiteY24" fmla="*/ 973842 h 1224802"/>
              <a:gd name="connsiteX25" fmla="*/ 357881 w 357881"/>
              <a:gd name="connsiteY25" fmla="*/ 1224802 h 1224802"/>
              <a:gd name="connsiteX26" fmla="*/ 347850 w 357881"/>
              <a:gd name="connsiteY26" fmla="*/ 1221458 h 1224802"/>
              <a:gd name="connsiteX27" fmla="*/ 308020 w 357881"/>
              <a:gd name="connsiteY27" fmla="*/ 1202870 h 1224802"/>
              <a:gd name="connsiteX28" fmla="*/ 286777 w 357881"/>
              <a:gd name="connsiteY28" fmla="*/ 1192249 h 1224802"/>
              <a:gd name="connsiteX29" fmla="*/ 254913 w 357881"/>
              <a:gd name="connsiteY29" fmla="*/ 1171006 h 1224802"/>
              <a:gd name="connsiteX30" fmla="*/ 223049 w 357881"/>
              <a:gd name="connsiteY30" fmla="*/ 1139142 h 1224802"/>
              <a:gd name="connsiteX31" fmla="*/ 201806 w 357881"/>
              <a:gd name="connsiteY31" fmla="*/ 1117899 h 1224802"/>
              <a:gd name="connsiteX32" fmla="*/ 180563 w 357881"/>
              <a:gd name="connsiteY32" fmla="*/ 1096657 h 1224802"/>
              <a:gd name="connsiteX33" fmla="*/ 138078 w 357881"/>
              <a:gd name="connsiteY33" fmla="*/ 1032928 h 1224802"/>
              <a:gd name="connsiteX34" fmla="*/ 116835 w 357881"/>
              <a:gd name="connsiteY34" fmla="*/ 969200 h 1224802"/>
              <a:gd name="connsiteX35" fmla="*/ 106214 w 357881"/>
              <a:gd name="connsiteY35" fmla="*/ 937336 h 1224802"/>
              <a:gd name="connsiteX36" fmla="*/ 95592 w 357881"/>
              <a:gd name="connsiteY36" fmla="*/ 894851 h 1224802"/>
              <a:gd name="connsiteX37" fmla="*/ 84971 w 357881"/>
              <a:gd name="connsiteY37" fmla="*/ 855020 h 1224802"/>
              <a:gd name="connsiteX38" fmla="*/ 74350 w 357881"/>
              <a:gd name="connsiteY38" fmla="*/ 801914 h 1224802"/>
              <a:gd name="connsiteX39" fmla="*/ 74350 w 357881"/>
              <a:gd name="connsiteY39" fmla="*/ 738185 h 1224802"/>
              <a:gd name="connsiteX40" fmla="*/ 63728 w 357881"/>
              <a:gd name="connsiteY40" fmla="*/ 663836 h 1224802"/>
              <a:gd name="connsiteX41" fmla="*/ 63728 w 357881"/>
              <a:gd name="connsiteY41" fmla="*/ 589486 h 1224802"/>
              <a:gd name="connsiteX42" fmla="*/ 74350 w 357881"/>
              <a:gd name="connsiteY42" fmla="*/ 507171 h 1224802"/>
              <a:gd name="connsiteX43" fmla="*/ 63728 w 357881"/>
              <a:gd name="connsiteY43" fmla="*/ 432821 h 1224802"/>
              <a:gd name="connsiteX44" fmla="*/ 63728 w 357881"/>
              <a:gd name="connsiteY44" fmla="*/ 369093 h 1224802"/>
              <a:gd name="connsiteX45" fmla="*/ 63728 w 357881"/>
              <a:gd name="connsiteY45" fmla="*/ 305365 h 1224802"/>
              <a:gd name="connsiteX46" fmla="*/ 63728 w 357881"/>
              <a:gd name="connsiteY46" fmla="*/ 252258 h 1224802"/>
              <a:gd name="connsiteX47" fmla="*/ 53107 w 357881"/>
              <a:gd name="connsiteY47" fmla="*/ 209772 h 1224802"/>
              <a:gd name="connsiteX48" fmla="*/ 42485 w 357881"/>
              <a:gd name="connsiteY48" fmla="*/ 169942 h 1224802"/>
              <a:gd name="connsiteX49" fmla="*/ 42485 w 357881"/>
              <a:gd name="connsiteY49" fmla="*/ 148699 h 1224802"/>
              <a:gd name="connsiteX50" fmla="*/ 31864 w 357881"/>
              <a:gd name="connsiteY50" fmla="*/ 127457 h 1224802"/>
              <a:gd name="connsiteX51" fmla="*/ 10621 w 357881"/>
              <a:gd name="connsiteY51" fmla="*/ 106214 h 1224802"/>
              <a:gd name="connsiteX52" fmla="*/ 0 w 357881"/>
              <a:gd name="connsiteY52" fmla="*/ 84971 h 1224802"/>
              <a:gd name="connsiteX53" fmla="*/ 0 w 357881"/>
              <a:gd name="connsiteY53" fmla="*/ 74350 h 1224802"/>
              <a:gd name="connsiteX54" fmla="*/ 0 w 357881"/>
              <a:gd name="connsiteY54" fmla="*/ 63728 h 1224802"/>
              <a:gd name="connsiteX55" fmla="*/ 0 w 357881"/>
              <a:gd name="connsiteY55" fmla="*/ 53107 h 1224802"/>
              <a:gd name="connsiteX56" fmla="*/ 10621 w 357881"/>
              <a:gd name="connsiteY56" fmla="*/ 42486 h 1224802"/>
              <a:gd name="connsiteX57" fmla="*/ 21243 w 357881"/>
              <a:gd name="connsiteY57" fmla="*/ 21243 h 1224802"/>
              <a:gd name="connsiteX58" fmla="*/ 31864 w 357881"/>
              <a:gd name="connsiteY58" fmla="*/ 10622 h 1224802"/>
              <a:gd name="connsiteX59" fmla="*/ 42485 w 357881"/>
              <a:gd name="connsiteY59" fmla="*/ 10622 h 1224802"/>
              <a:gd name="connsiteX60" fmla="*/ 63728 w 357881"/>
              <a:gd name="connsiteY60" fmla="*/ 0 h 12248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57881" h="1224802">
                <a:moveTo>
                  <a:pt x="63728" y="0"/>
                </a:moveTo>
                <a:lnTo>
                  <a:pt x="84971" y="0"/>
                </a:lnTo>
                <a:lnTo>
                  <a:pt x="116835" y="0"/>
                </a:lnTo>
                <a:lnTo>
                  <a:pt x="159320" y="10622"/>
                </a:lnTo>
                <a:lnTo>
                  <a:pt x="191185" y="10622"/>
                </a:lnTo>
                <a:lnTo>
                  <a:pt x="244291" y="21243"/>
                </a:lnTo>
                <a:lnTo>
                  <a:pt x="244291" y="127457"/>
                </a:lnTo>
                <a:lnTo>
                  <a:pt x="244291" y="220394"/>
                </a:lnTo>
                <a:lnTo>
                  <a:pt x="244291" y="305365"/>
                </a:lnTo>
                <a:lnTo>
                  <a:pt x="244291" y="379714"/>
                </a:lnTo>
                <a:lnTo>
                  <a:pt x="244291" y="464685"/>
                </a:lnTo>
                <a:lnTo>
                  <a:pt x="244291" y="528413"/>
                </a:lnTo>
                <a:lnTo>
                  <a:pt x="244291" y="589486"/>
                </a:lnTo>
                <a:lnTo>
                  <a:pt x="244291" y="653214"/>
                </a:lnTo>
                <a:lnTo>
                  <a:pt x="254913" y="695700"/>
                </a:lnTo>
                <a:lnTo>
                  <a:pt x="254913" y="748807"/>
                </a:lnTo>
                <a:lnTo>
                  <a:pt x="254913" y="791292"/>
                </a:lnTo>
                <a:lnTo>
                  <a:pt x="265534" y="823156"/>
                </a:lnTo>
                <a:lnTo>
                  <a:pt x="265534" y="844399"/>
                </a:lnTo>
                <a:lnTo>
                  <a:pt x="276156" y="865642"/>
                </a:lnTo>
                <a:lnTo>
                  <a:pt x="276156" y="884229"/>
                </a:lnTo>
                <a:lnTo>
                  <a:pt x="286777" y="894851"/>
                </a:lnTo>
                <a:lnTo>
                  <a:pt x="308020" y="926715"/>
                </a:lnTo>
                <a:lnTo>
                  <a:pt x="329262" y="958579"/>
                </a:lnTo>
                <a:lnTo>
                  <a:pt x="357881" y="973842"/>
                </a:lnTo>
                <a:lnTo>
                  <a:pt x="357881" y="1224802"/>
                </a:lnTo>
                <a:lnTo>
                  <a:pt x="347850" y="1221458"/>
                </a:lnTo>
                <a:lnTo>
                  <a:pt x="308020" y="1202870"/>
                </a:lnTo>
                <a:lnTo>
                  <a:pt x="286777" y="1192249"/>
                </a:lnTo>
                <a:lnTo>
                  <a:pt x="254913" y="1171006"/>
                </a:lnTo>
                <a:lnTo>
                  <a:pt x="223049" y="1139142"/>
                </a:lnTo>
                <a:lnTo>
                  <a:pt x="201806" y="1117899"/>
                </a:lnTo>
                <a:lnTo>
                  <a:pt x="180563" y="1096657"/>
                </a:lnTo>
                <a:lnTo>
                  <a:pt x="138078" y="1032928"/>
                </a:lnTo>
                <a:lnTo>
                  <a:pt x="116835" y="969200"/>
                </a:lnTo>
                <a:lnTo>
                  <a:pt x="106214" y="937336"/>
                </a:lnTo>
                <a:lnTo>
                  <a:pt x="95592" y="894851"/>
                </a:lnTo>
                <a:lnTo>
                  <a:pt x="84971" y="855020"/>
                </a:lnTo>
                <a:lnTo>
                  <a:pt x="74350" y="801914"/>
                </a:lnTo>
                <a:lnTo>
                  <a:pt x="74350" y="738185"/>
                </a:lnTo>
                <a:lnTo>
                  <a:pt x="63728" y="663836"/>
                </a:lnTo>
                <a:lnTo>
                  <a:pt x="63728" y="589486"/>
                </a:lnTo>
                <a:lnTo>
                  <a:pt x="74350" y="507171"/>
                </a:lnTo>
                <a:lnTo>
                  <a:pt x="63728" y="432821"/>
                </a:lnTo>
                <a:lnTo>
                  <a:pt x="63728" y="369093"/>
                </a:lnTo>
                <a:lnTo>
                  <a:pt x="63728" y="305365"/>
                </a:lnTo>
                <a:lnTo>
                  <a:pt x="63728" y="252258"/>
                </a:lnTo>
                <a:lnTo>
                  <a:pt x="53107" y="209772"/>
                </a:lnTo>
                <a:lnTo>
                  <a:pt x="42485" y="169942"/>
                </a:lnTo>
                <a:lnTo>
                  <a:pt x="42485" y="148699"/>
                </a:lnTo>
                <a:lnTo>
                  <a:pt x="31864" y="127457"/>
                </a:lnTo>
                <a:lnTo>
                  <a:pt x="10621" y="106214"/>
                </a:lnTo>
                <a:lnTo>
                  <a:pt x="0" y="84971"/>
                </a:lnTo>
                <a:lnTo>
                  <a:pt x="0" y="74350"/>
                </a:lnTo>
                <a:lnTo>
                  <a:pt x="0" y="63728"/>
                </a:lnTo>
                <a:lnTo>
                  <a:pt x="0" y="53107"/>
                </a:lnTo>
                <a:lnTo>
                  <a:pt x="10621" y="42486"/>
                </a:lnTo>
                <a:lnTo>
                  <a:pt x="21243" y="21243"/>
                </a:lnTo>
                <a:lnTo>
                  <a:pt x="31864" y="10622"/>
                </a:lnTo>
                <a:lnTo>
                  <a:pt x="42485" y="10622"/>
                </a:lnTo>
                <a:lnTo>
                  <a:pt x="6372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6" name="任意多边形: 形状 145">
            <a:extLst>
              <a:ext uri="{FF2B5EF4-FFF2-40B4-BE49-F238E27FC236}">
                <a16:creationId xmlns:a16="http://schemas.microsoft.com/office/drawing/2014/main" xmlns="" id="{7C4EFC99-2C48-460D-B9D0-FFE3F64DA1BB}"/>
              </a:ext>
            </a:extLst>
          </p:cNvPr>
          <p:cNvSpPr/>
          <p:nvPr/>
        </p:nvSpPr>
        <p:spPr>
          <a:xfrm>
            <a:off x="10161258" y="5732030"/>
            <a:ext cx="303343" cy="415592"/>
          </a:xfrm>
          <a:custGeom>
            <a:avLst/>
            <a:gdLst>
              <a:gd name="connsiteX0" fmla="*/ 167349 w 303343"/>
              <a:gd name="connsiteY0" fmla="*/ 0 h 415592"/>
              <a:gd name="connsiteX1" fmla="*/ 177970 w 303343"/>
              <a:gd name="connsiteY1" fmla="*/ 0 h 415592"/>
              <a:gd name="connsiteX2" fmla="*/ 188592 w 303343"/>
              <a:gd name="connsiteY2" fmla="*/ 0 h 415592"/>
              <a:gd name="connsiteX3" fmla="*/ 199213 w 303343"/>
              <a:gd name="connsiteY3" fmla="*/ 10621 h 415592"/>
              <a:gd name="connsiteX4" fmla="*/ 209834 w 303343"/>
              <a:gd name="connsiteY4" fmla="*/ 21242 h 415592"/>
              <a:gd name="connsiteX5" fmla="*/ 220456 w 303343"/>
              <a:gd name="connsiteY5" fmla="*/ 42485 h 415592"/>
              <a:gd name="connsiteX6" fmla="*/ 231077 w 303343"/>
              <a:gd name="connsiteY6" fmla="*/ 63728 h 415592"/>
              <a:gd name="connsiteX7" fmla="*/ 231077 w 303343"/>
              <a:gd name="connsiteY7" fmla="*/ 95592 h 415592"/>
              <a:gd name="connsiteX8" fmla="*/ 241698 w 303343"/>
              <a:gd name="connsiteY8" fmla="*/ 138078 h 415592"/>
              <a:gd name="connsiteX9" fmla="*/ 241698 w 303343"/>
              <a:gd name="connsiteY9" fmla="*/ 180563 h 415592"/>
              <a:gd name="connsiteX10" fmla="*/ 241698 w 303343"/>
              <a:gd name="connsiteY10" fmla="*/ 223048 h 415592"/>
              <a:gd name="connsiteX11" fmla="*/ 252320 w 303343"/>
              <a:gd name="connsiteY11" fmla="*/ 254913 h 415592"/>
              <a:gd name="connsiteX12" fmla="*/ 252320 w 303343"/>
              <a:gd name="connsiteY12" fmla="*/ 286777 h 415592"/>
              <a:gd name="connsiteX13" fmla="*/ 262941 w 303343"/>
              <a:gd name="connsiteY13" fmla="*/ 318641 h 415592"/>
              <a:gd name="connsiteX14" fmla="*/ 262941 w 303343"/>
              <a:gd name="connsiteY14" fmla="*/ 347850 h 415592"/>
              <a:gd name="connsiteX15" fmla="*/ 273562 w 303343"/>
              <a:gd name="connsiteY15" fmla="*/ 369092 h 415592"/>
              <a:gd name="connsiteX16" fmla="*/ 284184 w 303343"/>
              <a:gd name="connsiteY16" fmla="*/ 390335 h 415592"/>
              <a:gd name="connsiteX17" fmla="*/ 294805 w 303343"/>
              <a:gd name="connsiteY17" fmla="*/ 400956 h 415592"/>
              <a:gd name="connsiteX18" fmla="*/ 303343 w 303343"/>
              <a:gd name="connsiteY18" fmla="*/ 415592 h 415592"/>
              <a:gd name="connsiteX19" fmla="*/ 0 w 303343"/>
              <a:gd name="connsiteY19" fmla="*/ 415592 h 415592"/>
              <a:gd name="connsiteX20" fmla="*/ 8028 w 303343"/>
              <a:gd name="connsiteY20" fmla="*/ 411578 h 415592"/>
              <a:gd name="connsiteX21" fmla="*/ 18650 w 303343"/>
              <a:gd name="connsiteY21" fmla="*/ 390335 h 415592"/>
              <a:gd name="connsiteX22" fmla="*/ 39892 w 303343"/>
              <a:gd name="connsiteY22" fmla="*/ 369092 h 415592"/>
              <a:gd name="connsiteX23" fmla="*/ 50514 w 303343"/>
              <a:gd name="connsiteY23" fmla="*/ 337228 h 415592"/>
              <a:gd name="connsiteX24" fmla="*/ 61135 w 303343"/>
              <a:gd name="connsiteY24" fmla="*/ 308019 h 415592"/>
              <a:gd name="connsiteX25" fmla="*/ 71756 w 303343"/>
              <a:gd name="connsiteY25" fmla="*/ 276155 h 415592"/>
              <a:gd name="connsiteX26" fmla="*/ 82378 w 303343"/>
              <a:gd name="connsiteY26" fmla="*/ 233670 h 415592"/>
              <a:gd name="connsiteX27" fmla="*/ 92999 w 303343"/>
              <a:gd name="connsiteY27" fmla="*/ 191184 h 415592"/>
              <a:gd name="connsiteX28" fmla="*/ 103621 w 303343"/>
              <a:gd name="connsiteY28" fmla="*/ 148699 h 415592"/>
              <a:gd name="connsiteX29" fmla="*/ 114242 w 303343"/>
              <a:gd name="connsiteY29" fmla="*/ 106213 h 415592"/>
              <a:gd name="connsiteX30" fmla="*/ 124863 w 303343"/>
              <a:gd name="connsiteY30" fmla="*/ 74349 h 415592"/>
              <a:gd name="connsiteX31" fmla="*/ 135485 w 303343"/>
              <a:gd name="connsiteY31" fmla="*/ 42485 h 415592"/>
              <a:gd name="connsiteX32" fmla="*/ 146106 w 303343"/>
              <a:gd name="connsiteY32" fmla="*/ 21242 h 415592"/>
              <a:gd name="connsiteX33" fmla="*/ 156728 w 303343"/>
              <a:gd name="connsiteY33" fmla="*/ 10621 h 415592"/>
              <a:gd name="connsiteX34" fmla="*/ 167349 w 303343"/>
              <a:gd name="connsiteY34" fmla="*/ 0 h 415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03343" h="415592">
                <a:moveTo>
                  <a:pt x="167349" y="0"/>
                </a:moveTo>
                <a:lnTo>
                  <a:pt x="177970" y="0"/>
                </a:lnTo>
                <a:lnTo>
                  <a:pt x="188592" y="0"/>
                </a:lnTo>
                <a:lnTo>
                  <a:pt x="199213" y="10621"/>
                </a:lnTo>
                <a:lnTo>
                  <a:pt x="209834" y="21242"/>
                </a:lnTo>
                <a:lnTo>
                  <a:pt x="220456" y="42485"/>
                </a:lnTo>
                <a:lnTo>
                  <a:pt x="231077" y="63728"/>
                </a:lnTo>
                <a:lnTo>
                  <a:pt x="231077" y="95592"/>
                </a:lnTo>
                <a:lnTo>
                  <a:pt x="241698" y="138078"/>
                </a:lnTo>
                <a:lnTo>
                  <a:pt x="241698" y="180563"/>
                </a:lnTo>
                <a:lnTo>
                  <a:pt x="241698" y="223048"/>
                </a:lnTo>
                <a:lnTo>
                  <a:pt x="252320" y="254913"/>
                </a:lnTo>
                <a:lnTo>
                  <a:pt x="252320" y="286777"/>
                </a:lnTo>
                <a:lnTo>
                  <a:pt x="262941" y="318641"/>
                </a:lnTo>
                <a:lnTo>
                  <a:pt x="262941" y="347850"/>
                </a:lnTo>
                <a:lnTo>
                  <a:pt x="273562" y="369092"/>
                </a:lnTo>
                <a:lnTo>
                  <a:pt x="284184" y="390335"/>
                </a:lnTo>
                <a:lnTo>
                  <a:pt x="294805" y="400956"/>
                </a:lnTo>
                <a:lnTo>
                  <a:pt x="303343" y="415592"/>
                </a:lnTo>
                <a:lnTo>
                  <a:pt x="0" y="415592"/>
                </a:lnTo>
                <a:lnTo>
                  <a:pt x="8028" y="411578"/>
                </a:lnTo>
                <a:lnTo>
                  <a:pt x="18650" y="390335"/>
                </a:lnTo>
                <a:lnTo>
                  <a:pt x="39892" y="369092"/>
                </a:lnTo>
                <a:lnTo>
                  <a:pt x="50514" y="337228"/>
                </a:lnTo>
                <a:lnTo>
                  <a:pt x="61135" y="308019"/>
                </a:lnTo>
                <a:lnTo>
                  <a:pt x="71756" y="276155"/>
                </a:lnTo>
                <a:lnTo>
                  <a:pt x="82378" y="233670"/>
                </a:lnTo>
                <a:lnTo>
                  <a:pt x="92999" y="191184"/>
                </a:lnTo>
                <a:lnTo>
                  <a:pt x="103621" y="148699"/>
                </a:lnTo>
                <a:lnTo>
                  <a:pt x="114242" y="106213"/>
                </a:lnTo>
                <a:lnTo>
                  <a:pt x="124863" y="74349"/>
                </a:lnTo>
                <a:lnTo>
                  <a:pt x="135485" y="42485"/>
                </a:lnTo>
                <a:lnTo>
                  <a:pt x="146106" y="21242"/>
                </a:lnTo>
                <a:lnTo>
                  <a:pt x="156728" y="10621"/>
                </a:lnTo>
                <a:lnTo>
                  <a:pt x="16734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301062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3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80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23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6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0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500"/>
                            </p:stCondLst>
                            <p:childTnLst>
                              <p:par>
                                <p:cTn id="6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4000"/>
                            </p:stCondLst>
                            <p:childTnLst>
                              <p:par>
                                <p:cTn id="6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500"/>
                            </p:stCondLst>
                            <p:childTnLst>
                              <p:par>
                                <p:cTn id="6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4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000"/>
                            </p:stCondLst>
                            <p:childTnLst>
                              <p:par>
                                <p:cTn id="8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2500"/>
                            </p:stCondLst>
                            <p:childTnLst>
                              <p:par>
                                <p:cTn id="8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4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6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6300"/>
                            </p:stCondLst>
                            <p:childTnLst>
                              <p:par>
                                <p:cTn id="9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7800"/>
                            </p:stCondLst>
                            <p:childTnLst>
                              <p:par>
                                <p:cTn id="10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4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7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0200"/>
                            </p:stCondLst>
                            <p:childTnLst>
                              <p:par>
                                <p:cTn id="10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1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1700"/>
                            </p:stCondLst>
                            <p:childTnLst>
                              <p:par>
                                <p:cTn id="1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4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2500"/>
                            </p:stCondLst>
                            <p:childTnLst>
                              <p:par>
                                <p:cTn id="12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8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4000"/>
                            </p:stCondLst>
                            <p:childTnLst>
                              <p:par>
                                <p:cTn id="13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55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1" dur="2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2000"/>
                            </p:stCondLst>
                            <p:childTnLst>
                              <p:par>
                                <p:cTn id="14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5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3500"/>
                            </p:stCondLst>
                            <p:childTnLst>
                              <p:par>
                                <p:cTn id="14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9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5000"/>
                            </p:stCondLst>
                            <p:childTnLst>
                              <p:par>
                                <p:cTn id="15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3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6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7300"/>
                            </p:stCondLst>
                            <p:childTnLst>
                              <p:par>
                                <p:cTn id="15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0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22" presetClass="entr" presetSubtype="1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6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22" presetClass="entr" presetSubtype="2" fill="hold" grpId="0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9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11400"/>
                            </p:stCondLst>
                            <p:childTnLst>
                              <p:par>
                                <p:cTn id="17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8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1000"/>
                            </p:stCondLst>
                            <p:childTnLst>
                              <p:par>
                                <p:cTn id="1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2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2500"/>
                            </p:stCondLst>
                            <p:childTnLst>
                              <p:par>
                                <p:cTn id="18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6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4000"/>
                            </p:stCondLst>
                            <p:childTnLst>
                              <p:par>
                                <p:cTn id="18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0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5500"/>
                            </p:stCondLst>
                            <p:childTnLst>
                              <p:par>
                                <p:cTn id="19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4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7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8" fill="hold">
                            <p:stCondLst>
                              <p:cond delay="7800"/>
                            </p:stCondLst>
                            <p:childTnLst>
                              <p:par>
                                <p:cTn id="19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1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2" fill="hold">
                            <p:stCondLst>
                              <p:cond delay="9300"/>
                            </p:stCondLst>
                            <p:childTnLst>
                              <p:par>
                                <p:cTn id="20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5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10800"/>
                            </p:stCondLst>
                            <p:childTnLst>
                              <p:par>
                                <p:cTn id="20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9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2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22" presetClass="entr" presetSubtype="4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5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5" grpId="0" animBg="1"/>
      <p:bldP spid="46" grpId="0" animBg="1"/>
      <p:bldP spid="48" grpId="0" animBg="1"/>
      <p:bldP spid="49" grpId="0" animBg="1"/>
      <p:bldP spid="59" grpId="0" animBg="1"/>
      <p:bldP spid="65" grpId="0" animBg="1"/>
      <p:bldP spid="74" grpId="0" animBg="1"/>
      <p:bldP spid="80" grpId="0" animBg="1"/>
      <p:bldP spid="81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26" grpId="0" animBg="1"/>
      <p:bldP spid="142" grpId="0" animBg="1"/>
      <p:bldP spid="143" grpId="0" animBg="1"/>
      <p:bldP spid="144" grpId="0" animBg="1"/>
      <p:bldP spid="145" grpId="0" animBg="1"/>
      <p:bldP spid="146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Freeform 192">
            <a:extLst>
              <a:ext uri="{FF2B5EF4-FFF2-40B4-BE49-F238E27FC236}">
                <a16:creationId xmlns:a16="http://schemas.microsoft.com/office/drawing/2014/main" xmlns="" id="{30DCA447-E3CC-4551-A7A8-9CE6DEAB21C1}"/>
              </a:ext>
            </a:extLst>
          </p:cNvPr>
          <p:cNvSpPr>
            <a:spLocks/>
          </p:cNvSpPr>
          <p:nvPr/>
        </p:nvSpPr>
        <p:spPr bwMode="auto">
          <a:xfrm>
            <a:off x="9008967" y="754122"/>
            <a:ext cx="998583" cy="913514"/>
          </a:xfrm>
          <a:custGeom>
            <a:avLst/>
            <a:gdLst>
              <a:gd name="T0" fmla="*/ 120 w 264"/>
              <a:gd name="T1" fmla="*/ 96 h 196"/>
              <a:gd name="T2" fmla="*/ 132 w 264"/>
              <a:gd name="T3" fmla="*/ 88 h 196"/>
              <a:gd name="T4" fmla="*/ 140 w 264"/>
              <a:gd name="T5" fmla="*/ 76 h 196"/>
              <a:gd name="T6" fmla="*/ 152 w 264"/>
              <a:gd name="T7" fmla="*/ 68 h 196"/>
              <a:gd name="T8" fmla="*/ 160 w 264"/>
              <a:gd name="T9" fmla="*/ 60 h 196"/>
              <a:gd name="T10" fmla="*/ 164 w 264"/>
              <a:gd name="T11" fmla="*/ 56 h 196"/>
              <a:gd name="T12" fmla="*/ 172 w 264"/>
              <a:gd name="T13" fmla="*/ 48 h 196"/>
              <a:gd name="T14" fmla="*/ 180 w 264"/>
              <a:gd name="T15" fmla="*/ 36 h 196"/>
              <a:gd name="T16" fmla="*/ 184 w 264"/>
              <a:gd name="T17" fmla="*/ 28 h 196"/>
              <a:gd name="T18" fmla="*/ 188 w 264"/>
              <a:gd name="T19" fmla="*/ 24 h 196"/>
              <a:gd name="T20" fmla="*/ 188 w 264"/>
              <a:gd name="T21" fmla="*/ 16 h 196"/>
              <a:gd name="T22" fmla="*/ 184 w 264"/>
              <a:gd name="T23" fmla="*/ 12 h 196"/>
              <a:gd name="T24" fmla="*/ 180 w 264"/>
              <a:gd name="T25" fmla="*/ 8 h 196"/>
              <a:gd name="T26" fmla="*/ 184 w 264"/>
              <a:gd name="T27" fmla="*/ 4 h 196"/>
              <a:gd name="T28" fmla="*/ 184 w 264"/>
              <a:gd name="T29" fmla="*/ 4 h 196"/>
              <a:gd name="T30" fmla="*/ 188 w 264"/>
              <a:gd name="T31" fmla="*/ 0 h 196"/>
              <a:gd name="T32" fmla="*/ 192 w 264"/>
              <a:gd name="T33" fmla="*/ 0 h 196"/>
              <a:gd name="T34" fmla="*/ 196 w 264"/>
              <a:gd name="T35" fmla="*/ 0 h 196"/>
              <a:gd name="T36" fmla="*/ 204 w 264"/>
              <a:gd name="T37" fmla="*/ 0 h 196"/>
              <a:gd name="T38" fmla="*/ 216 w 264"/>
              <a:gd name="T39" fmla="*/ 0 h 196"/>
              <a:gd name="T40" fmla="*/ 228 w 264"/>
              <a:gd name="T41" fmla="*/ 4 h 196"/>
              <a:gd name="T42" fmla="*/ 236 w 264"/>
              <a:gd name="T43" fmla="*/ 8 h 196"/>
              <a:gd name="T44" fmla="*/ 248 w 264"/>
              <a:gd name="T45" fmla="*/ 16 h 196"/>
              <a:gd name="T46" fmla="*/ 256 w 264"/>
              <a:gd name="T47" fmla="*/ 24 h 196"/>
              <a:gd name="T48" fmla="*/ 260 w 264"/>
              <a:gd name="T49" fmla="*/ 28 h 196"/>
              <a:gd name="T50" fmla="*/ 264 w 264"/>
              <a:gd name="T51" fmla="*/ 36 h 196"/>
              <a:gd name="T52" fmla="*/ 264 w 264"/>
              <a:gd name="T53" fmla="*/ 36 h 196"/>
              <a:gd name="T54" fmla="*/ 260 w 264"/>
              <a:gd name="T55" fmla="*/ 44 h 196"/>
              <a:gd name="T56" fmla="*/ 256 w 264"/>
              <a:gd name="T57" fmla="*/ 48 h 196"/>
              <a:gd name="T58" fmla="*/ 248 w 264"/>
              <a:gd name="T59" fmla="*/ 56 h 196"/>
              <a:gd name="T60" fmla="*/ 236 w 264"/>
              <a:gd name="T61" fmla="*/ 64 h 196"/>
              <a:gd name="T62" fmla="*/ 224 w 264"/>
              <a:gd name="T63" fmla="*/ 72 h 196"/>
              <a:gd name="T64" fmla="*/ 212 w 264"/>
              <a:gd name="T65" fmla="*/ 84 h 196"/>
              <a:gd name="T66" fmla="*/ 196 w 264"/>
              <a:gd name="T67" fmla="*/ 96 h 196"/>
              <a:gd name="T68" fmla="*/ 164 w 264"/>
              <a:gd name="T69" fmla="*/ 120 h 196"/>
              <a:gd name="T70" fmla="*/ 132 w 264"/>
              <a:gd name="T71" fmla="*/ 144 h 196"/>
              <a:gd name="T72" fmla="*/ 100 w 264"/>
              <a:gd name="T73" fmla="*/ 164 h 196"/>
              <a:gd name="T74" fmla="*/ 84 w 264"/>
              <a:gd name="T75" fmla="*/ 172 h 196"/>
              <a:gd name="T76" fmla="*/ 68 w 264"/>
              <a:gd name="T77" fmla="*/ 176 h 196"/>
              <a:gd name="T78" fmla="*/ 56 w 264"/>
              <a:gd name="T79" fmla="*/ 184 h 196"/>
              <a:gd name="T80" fmla="*/ 40 w 264"/>
              <a:gd name="T81" fmla="*/ 188 h 196"/>
              <a:gd name="T82" fmla="*/ 32 w 264"/>
              <a:gd name="T83" fmla="*/ 192 h 196"/>
              <a:gd name="T84" fmla="*/ 20 w 264"/>
              <a:gd name="T85" fmla="*/ 196 h 196"/>
              <a:gd name="T86" fmla="*/ 12 w 264"/>
              <a:gd name="T87" fmla="*/ 196 h 196"/>
              <a:gd name="T88" fmla="*/ 8 w 264"/>
              <a:gd name="T89" fmla="*/ 196 h 196"/>
              <a:gd name="T90" fmla="*/ 4 w 264"/>
              <a:gd name="T91" fmla="*/ 196 h 196"/>
              <a:gd name="T92" fmla="*/ 0 w 264"/>
              <a:gd name="T93" fmla="*/ 192 h 196"/>
              <a:gd name="T94" fmla="*/ 0 w 264"/>
              <a:gd name="T95" fmla="*/ 192 h 196"/>
              <a:gd name="T96" fmla="*/ 4 w 264"/>
              <a:gd name="T97" fmla="*/ 188 h 196"/>
              <a:gd name="T98" fmla="*/ 4 w 264"/>
              <a:gd name="T99" fmla="*/ 184 h 196"/>
              <a:gd name="T100" fmla="*/ 8 w 264"/>
              <a:gd name="T101" fmla="*/ 180 h 196"/>
              <a:gd name="T102" fmla="*/ 12 w 264"/>
              <a:gd name="T103" fmla="*/ 176 h 196"/>
              <a:gd name="T104" fmla="*/ 20 w 264"/>
              <a:gd name="T105" fmla="*/ 172 h 196"/>
              <a:gd name="T106" fmla="*/ 28 w 264"/>
              <a:gd name="T107" fmla="*/ 168 h 196"/>
              <a:gd name="T108" fmla="*/ 36 w 264"/>
              <a:gd name="T109" fmla="*/ 160 h 196"/>
              <a:gd name="T110" fmla="*/ 56 w 264"/>
              <a:gd name="T111" fmla="*/ 148 h 196"/>
              <a:gd name="T112" fmla="*/ 76 w 264"/>
              <a:gd name="T113" fmla="*/ 132 h 196"/>
              <a:gd name="T114" fmla="*/ 100 w 264"/>
              <a:gd name="T115" fmla="*/ 116 h 196"/>
              <a:gd name="T116" fmla="*/ 120 w 264"/>
              <a:gd name="T117" fmla="*/ 96 h 196"/>
              <a:gd name="T118" fmla="*/ 120 w 264"/>
              <a:gd name="T119" fmla="*/ 96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64" h="196">
                <a:moveTo>
                  <a:pt x="120" y="96"/>
                </a:moveTo>
                <a:lnTo>
                  <a:pt x="132" y="88"/>
                </a:lnTo>
                <a:lnTo>
                  <a:pt x="140" y="76"/>
                </a:lnTo>
                <a:lnTo>
                  <a:pt x="152" y="68"/>
                </a:lnTo>
                <a:lnTo>
                  <a:pt x="160" y="60"/>
                </a:lnTo>
                <a:lnTo>
                  <a:pt x="164" y="56"/>
                </a:lnTo>
                <a:lnTo>
                  <a:pt x="172" y="48"/>
                </a:lnTo>
                <a:lnTo>
                  <a:pt x="180" y="36"/>
                </a:lnTo>
                <a:lnTo>
                  <a:pt x="184" y="28"/>
                </a:lnTo>
                <a:lnTo>
                  <a:pt x="188" y="24"/>
                </a:lnTo>
                <a:lnTo>
                  <a:pt x="188" y="16"/>
                </a:lnTo>
                <a:lnTo>
                  <a:pt x="184" y="12"/>
                </a:lnTo>
                <a:lnTo>
                  <a:pt x="180" y="8"/>
                </a:lnTo>
                <a:lnTo>
                  <a:pt x="184" y="4"/>
                </a:lnTo>
                <a:lnTo>
                  <a:pt x="184" y="4"/>
                </a:lnTo>
                <a:lnTo>
                  <a:pt x="188" y="0"/>
                </a:lnTo>
                <a:lnTo>
                  <a:pt x="192" y="0"/>
                </a:lnTo>
                <a:lnTo>
                  <a:pt x="196" y="0"/>
                </a:lnTo>
                <a:lnTo>
                  <a:pt x="204" y="0"/>
                </a:lnTo>
                <a:lnTo>
                  <a:pt x="216" y="0"/>
                </a:lnTo>
                <a:lnTo>
                  <a:pt x="228" y="4"/>
                </a:lnTo>
                <a:lnTo>
                  <a:pt x="236" y="8"/>
                </a:lnTo>
                <a:lnTo>
                  <a:pt x="248" y="16"/>
                </a:lnTo>
                <a:lnTo>
                  <a:pt x="256" y="24"/>
                </a:lnTo>
                <a:lnTo>
                  <a:pt x="260" y="28"/>
                </a:lnTo>
                <a:lnTo>
                  <a:pt x="264" y="36"/>
                </a:lnTo>
                <a:lnTo>
                  <a:pt x="264" y="36"/>
                </a:lnTo>
                <a:lnTo>
                  <a:pt x="260" y="44"/>
                </a:lnTo>
                <a:lnTo>
                  <a:pt x="256" y="48"/>
                </a:lnTo>
                <a:lnTo>
                  <a:pt x="248" y="56"/>
                </a:lnTo>
                <a:lnTo>
                  <a:pt x="236" y="64"/>
                </a:lnTo>
                <a:lnTo>
                  <a:pt x="224" y="72"/>
                </a:lnTo>
                <a:lnTo>
                  <a:pt x="212" y="84"/>
                </a:lnTo>
                <a:lnTo>
                  <a:pt x="196" y="96"/>
                </a:lnTo>
                <a:lnTo>
                  <a:pt x="164" y="120"/>
                </a:lnTo>
                <a:lnTo>
                  <a:pt x="132" y="144"/>
                </a:lnTo>
                <a:lnTo>
                  <a:pt x="100" y="164"/>
                </a:lnTo>
                <a:lnTo>
                  <a:pt x="84" y="172"/>
                </a:lnTo>
                <a:lnTo>
                  <a:pt x="68" y="176"/>
                </a:lnTo>
                <a:lnTo>
                  <a:pt x="56" y="184"/>
                </a:lnTo>
                <a:lnTo>
                  <a:pt x="40" y="188"/>
                </a:lnTo>
                <a:lnTo>
                  <a:pt x="32" y="192"/>
                </a:lnTo>
                <a:lnTo>
                  <a:pt x="20" y="196"/>
                </a:lnTo>
                <a:lnTo>
                  <a:pt x="12" y="196"/>
                </a:lnTo>
                <a:lnTo>
                  <a:pt x="8" y="196"/>
                </a:lnTo>
                <a:lnTo>
                  <a:pt x="4" y="196"/>
                </a:lnTo>
                <a:lnTo>
                  <a:pt x="0" y="192"/>
                </a:lnTo>
                <a:lnTo>
                  <a:pt x="0" y="192"/>
                </a:lnTo>
                <a:lnTo>
                  <a:pt x="4" y="188"/>
                </a:lnTo>
                <a:lnTo>
                  <a:pt x="4" y="184"/>
                </a:lnTo>
                <a:lnTo>
                  <a:pt x="8" y="180"/>
                </a:lnTo>
                <a:lnTo>
                  <a:pt x="12" y="176"/>
                </a:lnTo>
                <a:lnTo>
                  <a:pt x="20" y="172"/>
                </a:lnTo>
                <a:lnTo>
                  <a:pt x="28" y="168"/>
                </a:lnTo>
                <a:lnTo>
                  <a:pt x="36" y="160"/>
                </a:lnTo>
                <a:lnTo>
                  <a:pt x="56" y="148"/>
                </a:lnTo>
                <a:lnTo>
                  <a:pt x="76" y="132"/>
                </a:lnTo>
                <a:lnTo>
                  <a:pt x="100" y="116"/>
                </a:lnTo>
                <a:lnTo>
                  <a:pt x="120" y="96"/>
                </a:lnTo>
                <a:lnTo>
                  <a:pt x="120" y="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193">
            <a:extLst>
              <a:ext uri="{FF2B5EF4-FFF2-40B4-BE49-F238E27FC236}">
                <a16:creationId xmlns:a16="http://schemas.microsoft.com/office/drawing/2014/main" xmlns="" id="{88384854-99F7-4ED9-AFA8-AA1EBA1939B8}"/>
              </a:ext>
            </a:extLst>
          </p:cNvPr>
          <p:cNvSpPr>
            <a:spLocks/>
          </p:cNvSpPr>
          <p:nvPr/>
        </p:nvSpPr>
        <p:spPr bwMode="auto">
          <a:xfrm>
            <a:off x="8434026" y="996482"/>
            <a:ext cx="2133336" cy="1827028"/>
          </a:xfrm>
          <a:custGeom>
            <a:avLst/>
            <a:gdLst>
              <a:gd name="T0" fmla="*/ 120 w 564"/>
              <a:gd name="T1" fmla="*/ 360 h 392"/>
              <a:gd name="T2" fmla="*/ 72 w 564"/>
              <a:gd name="T3" fmla="*/ 376 h 392"/>
              <a:gd name="T4" fmla="*/ 40 w 564"/>
              <a:gd name="T5" fmla="*/ 388 h 392"/>
              <a:gd name="T6" fmla="*/ 20 w 564"/>
              <a:gd name="T7" fmla="*/ 392 h 392"/>
              <a:gd name="T8" fmla="*/ 8 w 564"/>
              <a:gd name="T9" fmla="*/ 392 h 392"/>
              <a:gd name="T10" fmla="*/ 0 w 564"/>
              <a:gd name="T11" fmla="*/ 388 h 392"/>
              <a:gd name="T12" fmla="*/ 0 w 564"/>
              <a:gd name="T13" fmla="*/ 384 h 392"/>
              <a:gd name="T14" fmla="*/ 8 w 564"/>
              <a:gd name="T15" fmla="*/ 376 h 392"/>
              <a:gd name="T16" fmla="*/ 24 w 564"/>
              <a:gd name="T17" fmla="*/ 368 h 392"/>
              <a:gd name="T18" fmla="*/ 52 w 564"/>
              <a:gd name="T19" fmla="*/ 352 h 392"/>
              <a:gd name="T20" fmla="*/ 104 w 564"/>
              <a:gd name="T21" fmla="*/ 328 h 392"/>
              <a:gd name="T22" fmla="*/ 172 w 564"/>
              <a:gd name="T23" fmla="*/ 296 h 392"/>
              <a:gd name="T24" fmla="*/ 228 w 564"/>
              <a:gd name="T25" fmla="*/ 264 h 392"/>
              <a:gd name="T26" fmla="*/ 312 w 564"/>
              <a:gd name="T27" fmla="*/ 208 h 392"/>
              <a:gd name="T28" fmla="*/ 360 w 564"/>
              <a:gd name="T29" fmla="*/ 164 h 392"/>
              <a:gd name="T30" fmla="*/ 404 w 564"/>
              <a:gd name="T31" fmla="*/ 108 h 392"/>
              <a:gd name="T32" fmla="*/ 424 w 564"/>
              <a:gd name="T33" fmla="*/ 84 h 392"/>
              <a:gd name="T34" fmla="*/ 436 w 564"/>
              <a:gd name="T35" fmla="*/ 64 h 392"/>
              <a:gd name="T36" fmla="*/ 448 w 564"/>
              <a:gd name="T37" fmla="*/ 52 h 392"/>
              <a:gd name="T38" fmla="*/ 448 w 564"/>
              <a:gd name="T39" fmla="*/ 48 h 392"/>
              <a:gd name="T40" fmla="*/ 436 w 564"/>
              <a:gd name="T41" fmla="*/ 48 h 392"/>
              <a:gd name="T42" fmla="*/ 412 w 564"/>
              <a:gd name="T43" fmla="*/ 52 h 392"/>
              <a:gd name="T44" fmla="*/ 396 w 564"/>
              <a:gd name="T45" fmla="*/ 52 h 392"/>
              <a:gd name="T46" fmla="*/ 372 w 564"/>
              <a:gd name="T47" fmla="*/ 56 h 392"/>
              <a:gd name="T48" fmla="*/ 348 w 564"/>
              <a:gd name="T49" fmla="*/ 56 h 392"/>
              <a:gd name="T50" fmla="*/ 316 w 564"/>
              <a:gd name="T51" fmla="*/ 56 h 392"/>
              <a:gd name="T52" fmla="*/ 344 w 564"/>
              <a:gd name="T53" fmla="*/ 24 h 392"/>
              <a:gd name="T54" fmla="*/ 392 w 564"/>
              <a:gd name="T55" fmla="*/ 20 h 392"/>
              <a:gd name="T56" fmla="*/ 432 w 564"/>
              <a:gd name="T57" fmla="*/ 16 h 392"/>
              <a:gd name="T58" fmla="*/ 452 w 564"/>
              <a:gd name="T59" fmla="*/ 8 h 392"/>
              <a:gd name="T60" fmla="*/ 460 w 564"/>
              <a:gd name="T61" fmla="*/ 4 h 392"/>
              <a:gd name="T62" fmla="*/ 468 w 564"/>
              <a:gd name="T63" fmla="*/ 4 h 392"/>
              <a:gd name="T64" fmla="*/ 476 w 564"/>
              <a:gd name="T65" fmla="*/ 0 h 392"/>
              <a:gd name="T66" fmla="*/ 492 w 564"/>
              <a:gd name="T67" fmla="*/ 0 h 392"/>
              <a:gd name="T68" fmla="*/ 516 w 564"/>
              <a:gd name="T69" fmla="*/ 8 h 392"/>
              <a:gd name="T70" fmla="*/ 548 w 564"/>
              <a:gd name="T71" fmla="*/ 24 h 392"/>
              <a:gd name="T72" fmla="*/ 560 w 564"/>
              <a:gd name="T73" fmla="*/ 32 h 392"/>
              <a:gd name="T74" fmla="*/ 564 w 564"/>
              <a:gd name="T75" fmla="*/ 36 h 392"/>
              <a:gd name="T76" fmla="*/ 564 w 564"/>
              <a:gd name="T77" fmla="*/ 40 h 392"/>
              <a:gd name="T78" fmla="*/ 556 w 564"/>
              <a:gd name="T79" fmla="*/ 52 h 392"/>
              <a:gd name="T80" fmla="*/ 540 w 564"/>
              <a:gd name="T81" fmla="*/ 56 h 392"/>
              <a:gd name="T82" fmla="*/ 528 w 564"/>
              <a:gd name="T83" fmla="*/ 64 h 392"/>
              <a:gd name="T84" fmla="*/ 512 w 564"/>
              <a:gd name="T85" fmla="*/ 76 h 392"/>
              <a:gd name="T86" fmla="*/ 488 w 564"/>
              <a:gd name="T87" fmla="*/ 100 h 392"/>
              <a:gd name="T88" fmla="*/ 464 w 564"/>
              <a:gd name="T89" fmla="*/ 132 h 392"/>
              <a:gd name="T90" fmla="*/ 436 w 564"/>
              <a:gd name="T91" fmla="*/ 164 h 392"/>
              <a:gd name="T92" fmla="*/ 404 w 564"/>
              <a:gd name="T93" fmla="*/ 196 h 392"/>
              <a:gd name="T94" fmla="*/ 376 w 564"/>
              <a:gd name="T95" fmla="*/ 220 h 392"/>
              <a:gd name="T96" fmla="*/ 316 w 564"/>
              <a:gd name="T97" fmla="*/ 260 h 392"/>
              <a:gd name="T98" fmla="*/ 264 w 564"/>
              <a:gd name="T99" fmla="*/ 296 h 392"/>
              <a:gd name="T100" fmla="*/ 192 w 564"/>
              <a:gd name="T101" fmla="*/ 332 h 392"/>
              <a:gd name="T102" fmla="*/ 144 w 564"/>
              <a:gd name="T103" fmla="*/ 352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64" h="392">
                <a:moveTo>
                  <a:pt x="144" y="352"/>
                </a:moveTo>
                <a:lnTo>
                  <a:pt x="120" y="360"/>
                </a:lnTo>
                <a:lnTo>
                  <a:pt x="96" y="372"/>
                </a:lnTo>
                <a:lnTo>
                  <a:pt x="72" y="376"/>
                </a:lnTo>
                <a:lnTo>
                  <a:pt x="52" y="384"/>
                </a:lnTo>
                <a:lnTo>
                  <a:pt x="40" y="388"/>
                </a:lnTo>
                <a:lnTo>
                  <a:pt x="28" y="388"/>
                </a:lnTo>
                <a:lnTo>
                  <a:pt x="20" y="392"/>
                </a:lnTo>
                <a:lnTo>
                  <a:pt x="12" y="392"/>
                </a:lnTo>
                <a:lnTo>
                  <a:pt x="8" y="392"/>
                </a:lnTo>
                <a:lnTo>
                  <a:pt x="4" y="392"/>
                </a:lnTo>
                <a:lnTo>
                  <a:pt x="0" y="388"/>
                </a:lnTo>
                <a:lnTo>
                  <a:pt x="0" y="388"/>
                </a:lnTo>
                <a:lnTo>
                  <a:pt x="0" y="384"/>
                </a:lnTo>
                <a:lnTo>
                  <a:pt x="4" y="380"/>
                </a:lnTo>
                <a:lnTo>
                  <a:pt x="8" y="376"/>
                </a:lnTo>
                <a:lnTo>
                  <a:pt x="16" y="372"/>
                </a:lnTo>
                <a:lnTo>
                  <a:pt x="24" y="368"/>
                </a:lnTo>
                <a:lnTo>
                  <a:pt x="40" y="360"/>
                </a:lnTo>
                <a:lnTo>
                  <a:pt x="52" y="352"/>
                </a:lnTo>
                <a:lnTo>
                  <a:pt x="72" y="344"/>
                </a:lnTo>
                <a:lnTo>
                  <a:pt x="104" y="328"/>
                </a:lnTo>
                <a:lnTo>
                  <a:pt x="140" y="312"/>
                </a:lnTo>
                <a:lnTo>
                  <a:pt x="172" y="296"/>
                </a:lnTo>
                <a:lnTo>
                  <a:pt x="200" y="280"/>
                </a:lnTo>
                <a:lnTo>
                  <a:pt x="228" y="264"/>
                </a:lnTo>
                <a:lnTo>
                  <a:pt x="256" y="248"/>
                </a:lnTo>
                <a:lnTo>
                  <a:pt x="312" y="208"/>
                </a:lnTo>
                <a:lnTo>
                  <a:pt x="336" y="188"/>
                </a:lnTo>
                <a:lnTo>
                  <a:pt x="360" y="164"/>
                </a:lnTo>
                <a:lnTo>
                  <a:pt x="384" y="136"/>
                </a:lnTo>
                <a:lnTo>
                  <a:pt x="404" y="108"/>
                </a:lnTo>
                <a:lnTo>
                  <a:pt x="416" y="96"/>
                </a:lnTo>
                <a:lnTo>
                  <a:pt x="424" y="84"/>
                </a:lnTo>
                <a:lnTo>
                  <a:pt x="432" y="72"/>
                </a:lnTo>
                <a:lnTo>
                  <a:pt x="436" y="64"/>
                </a:lnTo>
                <a:lnTo>
                  <a:pt x="444" y="56"/>
                </a:lnTo>
                <a:lnTo>
                  <a:pt x="448" y="52"/>
                </a:lnTo>
                <a:lnTo>
                  <a:pt x="448" y="48"/>
                </a:lnTo>
                <a:lnTo>
                  <a:pt x="448" y="48"/>
                </a:lnTo>
                <a:lnTo>
                  <a:pt x="444" y="48"/>
                </a:lnTo>
                <a:lnTo>
                  <a:pt x="436" y="48"/>
                </a:lnTo>
                <a:lnTo>
                  <a:pt x="428" y="52"/>
                </a:lnTo>
                <a:lnTo>
                  <a:pt x="412" y="52"/>
                </a:lnTo>
                <a:lnTo>
                  <a:pt x="404" y="52"/>
                </a:lnTo>
                <a:lnTo>
                  <a:pt x="396" y="52"/>
                </a:lnTo>
                <a:lnTo>
                  <a:pt x="384" y="56"/>
                </a:lnTo>
                <a:lnTo>
                  <a:pt x="372" y="56"/>
                </a:lnTo>
                <a:lnTo>
                  <a:pt x="360" y="56"/>
                </a:lnTo>
                <a:lnTo>
                  <a:pt x="348" y="56"/>
                </a:lnTo>
                <a:lnTo>
                  <a:pt x="332" y="56"/>
                </a:lnTo>
                <a:lnTo>
                  <a:pt x="316" y="56"/>
                </a:lnTo>
                <a:lnTo>
                  <a:pt x="316" y="24"/>
                </a:lnTo>
                <a:lnTo>
                  <a:pt x="344" y="24"/>
                </a:lnTo>
                <a:lnTo>
                  <a:pt x="368" y="24"/>
                </a:lnTo>
                <a:lnTo>
                  <a:pt x="392" y="20"/>
                </a:lnTo>
                <a:lnTo>
                  <a:pt x="412" y="20"/>
                </a:lnTo>
                <a:lnTo>
                  <a:pt x="432" y="16"/>
                </a:lnTo>
                <a:lnTo>
                  <a:pt x="448" y="12"/>
                </a:lnTo>
                <a:lnTo>
                  <a:pt x="452" y="8"/>
                </a:lnTo>
                <a:lnTo>
                  <a:pt x="456" y="8"/>
                </a:lnTo>
                <a:lnTo>
                  <a:pt x="460" y="4"/>
                </a:lnTo>
                <a:lnTo>
                  <a:pt x="464" y="4"/>
                </a:lnTo>
                <a:lnTo>
                  <a:pt x="468" y="4"/>
                </a:lnTo>
                <a:lnTo>
                  <a:pt x="472" y="0"/>
                </a:lnTo>
                <a:lnTo>
                  <a:pt x="476" y="0"/>
                </a:lnTo>
                <a:lnTo>
                  <a:pt x="484" y="0"/>
                </a:lnTo>
                <a:lnTo>
                  <a:pt x="492" y="0"/>
                </a:lnTo>
                <a:lnTo>
                  <a:pt x="504" y="4"/>
                </a:lnTo>
                <a:lnTo>
                  <a:pt x="516" y="8"/>
                </a:lnTo>
                <a:lnTo>
                  <a:pt x="536" y="16"/>
                </a:lnTo>
                <a:lnTo>
                  <a:pt x="548" y="24"/>
                </a:lnTo>
                <a:lnTo>
                  <a:pt x="552" y="28"/>
                </a:lnTo>
                <a:lnTo>
                  <a:pt x="560" y="32"/>
                </a:lnTo>
                <a:lnTo>
                  <a:pt x="560" y="32"/>
                </a:lnTo>
                <a:lnTo>
                  <a:pt x="564" y="36"/>
                </a:lnTo>
                <a:lnTo>
                  <a:pt x="564" y="40"/>
                </a:lnTo>
                <a:lnTo>
                  <a:pt x="564" y="40"/>
                </a:lnTo>
                <a:lnTo>
                  <a:pt x="560" y="48"/>
                </a:lnTo>
                <a:lnTo>
                  <a:pt x="556" y="52"/>
                </a:lnTo>
                <a:lnTo>
                  <a:pt x="548" y="56"/>
                </a:lnTo>
                <a:lnTo>
                  <a:pt x="540" y="56"/>
                </a:lnTo>
                <a:lnTo>
                  <a:pt x="536" y="60"/>
                </a:lnTo>
                <a:lnTo>
                  <a:pt x="528" y="64"/>
                </a:lnTo>
                <a:lnTo>
                  <a:pt x="520" y="68"/>
                </a:lnTo>
                <a:lnTo>
                  <a:pt x="512" y="76"/>
                </a:lnTo>
                <a:lnTo>
                  <a:pt x="500" y="88"/>
                </a:lnTo>
                <a:lnTo>
                  <a:pt x="488" y="100"/>
                </a:lnTo>
                <a:lnTo>
                  <a:pt x="476" y="116"/>
                </a:lnTo>
                <a:lnTo>
                  <a:pt x="464" y="132"/>
                </a:lnTo>
                <a:lnTo>
                  <a:pt x="448" y="148"/>
                </a:lnTo>
                <a:lnTo>
                  <a:pt x="436" y="164"/>
                </a:lnTo>
                <a:lnTo>
                  <a:pt x="420" y="180"/>
                </a:lnTo>
                <a:lnTo>
                  <a:pt x="404" y="196"/>
                </a:lnTo>
                <a:lnTo>
                  <a:pt x="388" y="208"/>
                </a:lnTo>
                <a:lnTo>
                  <a:pt x="376" y="220"/>
                </a:lnTo>
                <a:lnTo>
                  <a:pt x="344" y="240"/>
                </a:lnTo>
                <a:lnTo>
                  <a:pt x="316" y="260"/>
                </a:lnTo>
                <a:lnTo>
                  <a:pt x="292" y="280"/>
                </a:lnTo>
                <a:lnTo>
                  <a:pt x="264" y="296"/>
                </a:lnTo>
                <a:lnTo>
                  <a:pt x="244" y="308"/>
                </a:lnTo>
                <a:lnTo>
                  <a:pt x="192" y="332"/>
                </a:lnTo>
                <a:lnTo>
                  <a:pt x="168" y="344"/>
                </a:lnTo>
                <a:lnTo>
                  <a:pt x="144" y="352"/>
                </a:lnTo>
                <a:lnTo>
                  <a:pt x="144" y="3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194">
            <a:extLst>
              <a:ext uri="{FF2B5EF4-FFF2-40B4-BE49-F238E27FC236}">
                <a16:creationId xmlns:a16="http://schemas.microsoft.com/office/drawing/2014/main" xmlns="" id="{0BA6FAF6-C21A-4F75-A7EE-0698CBF5A2F3}"/>
              </a:ext>
            </a:extLst>
          </p:cNvPr>
          <p:cNvSpPr>
            <a:spLocks/>
          </p:cNvSpPr>
          <p:nvPr/>
        </p:nvSpPr>
        <p:spPr bwMode="auto">
          <a:xfrm>
            <a:off x="9417478" y="2264216"/>
            <a:ext cx="166430" cy="689796"/>
          </a:xfrm>
          <a:custGeom>
            <a:avLst/>
            <a:gdLst>
              <a:gd name="T0" fmla="*/ 32 w 44"/>
              <a:gd name="T1" fmla="*/ 140 h 148"/>
              <a:gd name="T2" fmla="*/ 32 w 44"/>
              <a:gd name="T3" fmla="*/ 136 h 148"/>
              <a:gd name="T4" fmla="*/ 32 w 44"/>
              <a:gd name="T5" fmla="*/ 132 h 148"/>
              <a:gd name="T6" fmla="*/ 32 w 44"/>
              <a:gd name="T7" fmla="*/ 124 h 148"/>
              <a:gd name="T8" fmla="*/ 32 w 44"/>
              <a:gd name="T9" fmla="*/ 120 h 148"/>
              <a:gd name="T10" fmla="*/ 28 w 44"/>
              <a:gd name="T11" fmla="*/ 108 h 148"/>
              <a:gd name="T12" fmla="*/ 28 w 44"/>
              <a:gd name="T13" fmla="*/ 100 h 148"/>
              <a:gd name="T14" fmla="*/ 28 w 44"/>
              <a:gd name="T15" fmla="*/ 88 h 148"/>
              <a:gd name="T16" fmla="*/ 28 w 44"/>
              <a:gd name="T17" fmla="*/ 72 h 148"/>
              <a:gd name="T18" fmla="*/ 20 w 44"/>
              <a:gd name="T19" fmla="*/ 48 h 148"/>
              <a:gd name="T20" fmla="*/ 20 w 44"/>
              <a:gd name="T21" fmla="*/ 40 h 148"/>
              <a:gd name="T22" fmla="*/ 16 w 44"/>
              <a:gd name="T23" fmla="*/ 28 h 148"/>
              <a:gd name="T24" fmla="*/ 12 w 44"/>
              <a:gd name="T25" fmla="*/ 20 h 148"/>
              <a:gd name="T26" fmla="*/ 8 w 44"/>
              <a:gd name="T27" fmla="*/ 12 h 148"/>
              <a:gd name="T28" fmla="*/ 4 w 44"/>
              <a:gd name="T29" fmla="*/ 4 h 148"/>
              <a:gd name="T30" fmla="*/ 0 w 44"/>
              <a:gd name="T31" fmla="*/ 0 h 148"/>
              <a:gd name="T32" fmla="*/ 36 w 44"/>
              <a:gd name="T33" fmla="*/ 0 h 148"/>
              <a:gd name="T34" fmla="*/ 36 w 44"/>
              <a:gd name="T35" fmla="*/ 0 h 148"/>
              <a:gd name="T36" fmla="*/ 36 w 44"/>
              <a:gd name="T37" fmla="*/ 4 h 148"/>
              <a:gd name="T38" fmla="*/ 36 w 44"/>
              <a:gd name="T39" fmla="*/ 8 h 148"/>
              <a:gd name="T40" fmla="*/ 36 w 44"/>
              <a:gd name="T41" fmla="*/ 16 h 148"/>
              <a:gd name="T42" fmla="*/ 36 w 44"/>
              <a:gd name="T43" fmla="*/ 24 h 148"/>
              <a:gd name="T44" fmla="*/ 36 w 44"/>
              <a:gd name="T45" fmla="*/ 32 h 148"/>
              <a:gd name="T46" fmla="*/ 36 w 44"/>
              <a:gd name="T47" fmla="*/ 44 h 148"/>
              <a:gd name="T48" fmla="*/ 40 w 44"/>
              <a:gd name="T49" fmla="*/ 56 h 148"/>
              <a:gd name="T50" fmla="*/ 40 w 44"/>
              <a:gd name="T51" fmla="*/ 68 h 148"/>
              <a:gd name="T52" fmla="*/ 40 w 44"/>
              <a:gd name="T53" fmla="*/ 80 h 148"/>
              <a:gd name="T54" fmla="*/ 40 w 44"/>
              <a:gd name="T55" fmla="*/ 88 h 148"/>
              <a:gd name="T56" fmla="*/ 40 w 44"/>
              <a:gd name="T57" fmla="*/ 96 h 148"/>
              <a:gd name="T58" fmla="*/ 40 w 44"/>
              <a:gd name="T59" fmla="*/ 104 h 148"/>
              <a:gd name="T60" fmla="*/ 44 w 44"/>
              <a:gd name="T61" fmla="*/ 108 h 148"/>
              <a:gd name="T62" fmla="*/ 44 w 44"/>
              <a:gd name="T63" fmla="*/ 116 h 148"/>
              <a:gd name="T64" fmla="*/ 44 w 44"/>
              <a:gd name="T65" fmla="*/ 116 h 148"/>
              <a:gd name="T66" fmla="*/ 44 w 44"/>
              <a:gd name="T67" fmla="*/ 124 h 148"/>
              <a:gd name="T68" fmla="*/ 44 w 44"/>
              <a:gd name="T69" fmla="*/ 136 h 148"/>
              <a:gd name="T70" fmla="*/ 44 w 44"/>
              <a:gd name="T71" fmla="*/ 140 h 148"/>
              <a:gd name="T72" fmla="*/ 40 w 44"/>
              <a:gd name="T73" fmla="*/ 144 h 148"/>
              <a:gd name="T74" fmla="*/ 40 w 44"/>
              <a:gd name="T75" fmla="*/ 148 h 148"/>
              <a:gd name="T76" fmla="*/ 40 w 44"/>
              <a:gd name="T77" fmla="*/ 148 h 148"/>
              <a:gd name="T78" fmla="*/ 36 w 44"/>
              <a:gd name="T79" fmla="*/ 148 h 148"/>
              <a:gd name="T80" fmla="*/ 36 w 44"/>
              <a:gd name="T81" fmla="*/ 144 h 148"/>
              <a:gd name="T82" fmla="*/ 36 w 44"/>
              <a:gd name="T83" fmla="*/ 144 h 148"/>
              <a:gd name="T84" fmla="*/ 32 w 44"/>
              <a:gd name="T85" fmla="*/ 140 h 148"/>
              <a:gd name="T86" fmla="*/ 32 w 44"/>
              <a:gd name="T87" fmla="*/ 140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4" h="148">
                <a:moveTo>
                  <a:pt x="32" y="140"/>
                </a:moveTo>
                <a:lnTo>
                  <a:pt x="32" y="136"/>
                </a:lnTo>
                <a:lnTo>
                  <a:pt x="32" y="132"/>
                </a:lnTo>
                <a:lnTo>
                  <a:pt x="32" y="124"/>
                </a:lnTo>
                <a:lnTo>
                  <a:pt x="32" y="120"/>
                </a:lnTo>
                <a:lnTo>
                  <a:pt x="28" y="108"/>
                </a:lnTo>
                <a:lnTo>
                  <a:pt x="28" y="100"/>
                </a:lnTo>
                <a:lnTo>
                  <a:pt x="28" y="88"/>
                </a:lnTo>
                <a:lnTo>
                  <a:pt x="28" y="72"/>
                </a:lnTo>
                <a:lnTo>
                  <a:pt x="20" y="48"/>
                </a:lnTo>
                <a:lnTo>
                  <a:pt x="20" y="40"/>
                </a:lnTo>
                <a:lnTo>
                  <a:pt x="16" y="28"/>
                </a:lnTo>
                <a:lnTo>
                  <a:pt x="12" y="20"/>
                </a:lnTo>
                <a:lnTo>
                  <a:pt x="8" y="12"/>
                </a:lnTo>
                <a:lnTo>
                  <a:pt x="4" y="4"/>
                </a:lnTo>
                <a:lnTo>
                  <a:pt x="0" y="0"/>
                </a:lnTo>
                <a:lnTo>
                  <a:pt x="36" y="0"/>
                </a:lnTo>
                <a:lnTo>
                  <a:pt x="36" y="0"/>
                </a:lnTo>
                <a:lnTo>
                  <a:pt x="36" y="4"/>
                </a:lnTo>
                <a:lnTo>
                  <a:pt x="36" y="8"/>
                </a:lnTo>
                <a:lnTo>
                  <a:pt x="36" y="16"/>
                </a:lnTo>
                <a:lnTo>
                  <a:pt x="36" y="24"/>
                </a:lnTo>
                <a:lnTo>
                  <a:pt x="36" y="32"/>
                </a:lnTo>
                <a:lnTo>
                  <a:pt x="36" y="44"/>
                </a:lnTo>
                <a:lnTo>
                  <a:pt x="40" y="56"/>
                </a:lnTo>
                <a:lnTo>
                  <a:pt x="40" y="68"/>
                </a:lnTo>
                <a:lnTo>
                  <a:pt x="40" y="80"/>
                </a:lnTo>
                <a:lnTo>
                  <a:pt x="40" y="88"/>
                </a:lnTo>
                <a:lnTo>
                  <a:pt x="40" y="96"/>
                </a:lnTo>
                <a:lnTo>
                  <a:pt x="40" y="104"/>
                </a:lnTo>
                <a:lnTo>
                  <a:pt x="44" y="108"/>
                </a:lnTo>
                <a:lnTo>
                  <a:pt x="44" y="116"/>
                </a:lnTo>
                <a:lnTo>
                  <a:pt x="44" y="116"/>
                </a:lnTo>
                <a:lnTo>
                  <a:pt x="44" y="124"/>
                </a:lnTo>
                <a:lnTo>
                  <a:pt x="44" y="136"/>
                </a:lnTo>
                <a:lnTo>
                  <a:pt x="44" y="140"/>
                </a:lnTo>
                <a:lnTo>
                  <a:pt x="40" y="144"/>
                </a:lnTo>
                <a:lnTo>
                  <a:pt x="40" y="148"/>
                </a:lnTo>
                <a:lnTo>
                  <a:pt x="40" y="148"/>
                </a:lnTo>
                <a:lnTo>
                  <a:pt x="36" y="148"/>
                </a:lnTo>
                <a:lnTo>
                  <a:pt x="36" y="144"/>
                </a:lnTo>
                <a:lnTo>
                  <a:pt x="36" y="144"/>
                </a:lnTo>
                <a:lnTo>
                  <a:pt x="32" y="140"/>
                </a:lnTo>
                <a:lnTo>
                  <a:pt x="32" y="1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195">
            <a:extLst>
              <a:ext uri="{FF2B5EF4-FFF2-40B4-BE49-F238E27FC236}">
                <a16:creationId xmlns:a16="http://schemas.microsoft.com/office/drawing/2014/main" xmlns="" id="{EDC28477-0304-465F-8256-3EA9CB404978}"/>
              </a:ext>
            </a:extLst>
          </p:cNvPr>
          <p:cNvSpPr>
            <a:spLocks/>
          </p:cNvSpPr>
          <p:nvPr/>
        </p:nvSpPr>
        <p:spPr bwMode="auto">
          <a:xfrm>
            <a:off x="9493129" y="2655722"/>
            <a:ext cx="1059103" cy="261004"/>
          </a:xfrm>
          <a:custGeom>
            <a:avLst/>
            <a:gdLst>
              <a:gd name="T0" fmla="*/ 0 w 280"/>
              <a:gd name="T1" fmla="*/ 20 h 56"/>
              <a:gd name="T2" fmla="*/ 32 w 280"/>
              <a:gd name="T3" fmla="*/ 20 h 56"/>
              <a:gd name="T4" fmla="*/ 64 w 280"/>
              <a:gd name="T5" fmla="*/ 16 h 56"/>
              <a:gd name="T6" fmla="*/ 128 w 280"/>
              <a:gd name="T7" fmla="*/ 12 h 56"/>
              <a:gd name="T8" fmla="*/ 196 w 280"/>
              <a:gd name="T9" fmla="*/ 8 h 56"/>
              <a:gd name="T10" fmla="*/ 268 w 280"/>
              <a:gd name="T11" fmla="*/ 0 h 56"/>
              <a:gd name="T12" fmla="*/ 272 w 280"/>
              <a:gd name="T13" fmla="*/ 12 h 56"/>
              <a:gd name="T14" fmla="*/ 276 w 280"/>
              <a:gd name="T15" fmla="*/ 20 h 56"/>
              <a:gd name="T16" fmla="*/ 276 w 280"/>
              <a:gd name="T17" fmla="*/ 28 h 56"/>
              <a:gd name="T18" fmla="*/ 280 w 280"/>
              <a:gd name="T19" fmla="*/ 36 h 56"/>
              <a:gd name="T20" fmla="*/ 280 w 280"/>
              <a:gd name="T21" fmla="*/ 40 h 56"/>
              <a:gd name="T22" fmla="*/ 276 w 280"/>
              <a:gd name="T23" fmla="*/ 44 h 56"/>
              <a:gd name="T24" fmla="*/ 276 w 280"/>
              <a:gd name="T25" fmla="*/ 44 h 56"/>
              <a:gd name="T26" fmla="*/ 272 w 280"/>
              <a:gd name="T27" fmla="*/ 44 h 56"/>
              <a:gd name="T28" fmla="*/ 268 w 280"/>
              <a:gd name="T29" fmla="*/ 44 h 56"/>
              <a:gd name="T30" fmla="*/ 260 w 280"/>
              <a:gd name="T31" fmla="*/ 44 h 56"/>
              <a:gd name="T32" fmla="*/ 248 w 280"/>
              <a:gd name="T33" fmla="*/ 44 h 56"/>
              <a:gd name="T34" fmla="*/ 232 w 280"/>
              <a:gd name="T35" fmla="*/ 44 h 56"/>
              <a:gd name="T36" fmla="*/ 216 w 280"/>
              <a:gd name="T37" fmla="*/ 48 h 56"/>
              <a:gd name="T38" fmla="*/ 192 w 280"/>
              <a:gd name="T39" fmla="*/ 48 h 56"/>
              <a:gd name="T40" fmla="*/ 168 w 280"/>
              <a:gd name="T41" fmla="*/ 48 h 56"/>
              <a:gd name="T42" fmla="*/ 144 w 280"/>
              <a:gd name="T43" fmla="*/ 48 h 56"/>
              <a:gd name="T44" fmla="*/ 116 w 280"/>
              <a:gd name="T45" fmla="*/ 52 h 56"/>
              <a:gd name="T46" fmla="*/ 88 w 280"/>
              <a:gd name="T47" fmla="*/ 52 h 56"/>
              <a:gd name="T48" fmla="*/ 68 w 280"/>
              <a:gd name="T49" fmla="*/ 52 h 56"/>
              <a:gd name="T50" fmla="*/ 48 w 280"/>
              <a:gd name="T51" fmla="*/ 52 h 56"/>
              <a:gd name="T52" fmla="*/ 32 w 280"/>
              <a:gd name="T53" fmla="*/ 52 h 56"/>
              <a:gd name="T54" fmla="*/ 16 w 280"/>
              <a:gd name="T55" fmla="*/ 52 h 56"/>
              <a:gd name="T56" fmla="*/ 8 w 280"/>
              <a:gd name="T57" fmla="*/ 52 h 56"/>
              <a:gd name="T58" fmla="*/ 0 w 280"/>
              <a:gd name="T59" fmla="*/ 56 h 56"/>
              <a:gd name="T60" fmla="*/ 0 w 280"/>
              <a:gd name="T61" fmla="*/ 20 h 56"/>
              <a:gd name="T62" fmla="*/ 0 w 280"/>
              <a:gd name="T63" fmla="*/ 2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80" h="56">
                <a:moveTo>
                  <a:pt x="0" y="20"/>
                </a:moveTo>
                <a:lnTo>
                  <a:pt x="32" y="20"/>
                </a:lnTo>
                <a:lnTo>
                  <a:pt x="64" y="16"/>
                </a:lnTo>
                <a:lnTo>
                  <a:pt x="128" y="12"/>
                </a:lnTo>
                <a:lnTo>
                  <a:pt x="196" y="8"/>
                </a:lnTo>
                <a:lnTo>
                  <a:pt x="268" y="0"/>
                </a:lnTo>
                <a:lnTo>
                  <a:pt x="272" y="12"/>
                </a:lnTo>
                <a:lnTo>
                  <a:pt x="276" y="20"/>
                </a:lnTo>
                <a:lnTo>
                  <a:pt x="276" y="28"/>
                </a:lnTo>
                <a:lnTo>
                  <a:pt x="280" y="36"/>
                </a:lnTo>
                <a:lnTo>
                  <a:pt x="280" y="40"/>
                </a:lnTo>
                <a:lnTo>
                  <a:pt x="276" y="44"/>
                </a:lnTo>
                <a:lnTo>
                  <a:pt x="276" y="44"/>
                </a:lnTo>
                <a:lnTo>
                  <a:pt x="272" y="44"/>
                </a:lnTo>
                <a:lnTo>
                  <a:pt x="268" y="44"/>
                </a:lnTo>
                <a:lnTo>
                  <a:pt x="260" y="44"/>
                </a:lnTo>
                <a:lnTo>
                  <a:pt x="248" y="44"/>
                </a:lnTo>
                <a:lnTo>
                  <a:pt x="232" y="44"/>
                </a:lnTo>
                <a:lnTo>
                  <a:pt x="216" y="48"/>
                </a:lnTo>
                <a:lnTo>
                  <a:pt x="192" y="48"/>
                </a:lnTo>
                <a:lnTo>
                  <a:pt x="168" y="48"/>
                </a:lnTo>
                <a:lnTo>
                  <a:pt x="144" y="48"/>
                </a:lnTo>
                <a:lnTo>
                  <a:pt x="116" y="52"/>
                </a:lnTo>
                <a:lnTo>
                  <a:pt x="88" y="52"/>
                </a:lnTo>
                <a:lnTo>
                  <a:pt x="68" y="52"/>
                </a:lnTo>
                <a:lnTo>
                  <a:pt x="48" y="52"/>
                </a:lnTo>
                <a:lnTo>
                  <a:pt x="32" y="52"/>
                </a:lnTo>
                <a:lnTo>
                  <a:pt x="16" y="52"/>
                </a:lnTo>
                <a:lnTo>
                  <a:pt x="8" y="52"/>
                </a:lnTo>
                <a:lnTo>
                  <a:pt x="0" y="56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96">
            <a:extLst>
              <a:ext uri="{FF2B5EF4-FFF2-40B4-BE49-F238E27FC236}">
                <a16:creationId xmlns:a16="http://schemas.microsoft.com/office/drawing/2014/main" xmlns="" id="{AE6A97DC-03BC-4D76-930C-C969FA3B643B}"/>
              </a:ext>
            </a:extLst>
          </p:cNvPr>
          <p:cNvSpPr>
            <a:spLocks/>
          </p:cNvSpPr>
          <p:nvPr/>
        </p:nvSpPr>
        <p:spPr bwMode="auto">
          <a:xfrm>
            <a:off x="9568779" y="2152357"/>
            <a:ext cx="1089363" cy="615224"/>
          </a:xfrm>
          <a:custGeom>
            <a:avLst/>
            <a:gdLst>
              <a:gd name="T0" fmla="*/ 224 w 288"/>
              <a:gd name="T1" fmla="*/ 0 h 132"/>
              <a:gd name="T2" fmla="*/ 228 w 288"/>
              <a:gd name="T3" fmla="*/ 0 h 132"/>
              <a:gd name="T4" fmla="*/ 232 w 288"/>
              <a:gd name="T5" fmla="*/ 0 h 132"/>
              <a:gd name="T6" fmla="*/ 244 w 288"/>
              <a:gd name="T7" fmla="*/ 8 h 132"/>
              <a:gd name="T8" fmla="*/ 260 w 288"/>
              <a:gd name="T9" fmla="*/ 12 h 132"/>
              <a:gd name="T10" fmla="*/ 264 w 288"/>
              <a:gd name="T11" fmla="*/ 16 h 132"/>
              <a:gd name="T12" fmla="*/ 272 w 288"/>
              <a:gd name="T13" fmla="*/ 20 h 132"/>
              <a:gd name="T14" fmla="*/ 276 w 288"/>
              <a:gd name="T15" fmla="*/ 20 h 132"/>
              <a:gd name="T16" fmla="*/ 280 w 288"/>
              <a:gd name="T17" fmla="*/ 24 h 132"/>
              <a:gd name="T18" fmla="*/ 284 w 288"/>
              <a:gd name="T19" fmla="*/ 28 h 132"/>
              <a:gd name="T20" fmla="*/ 288 w 288"/>
              <a:gd name="T21" fmla="*/ 28 h 132"/>
              <a:gd name="T22" fmla="*/ 288 w 288"/>
              <a:gd name="T23" fmla="*/ 32 h 132"/>
              <a:gd name="T24" fmla="*/ 284 w 288"/>
              <a:gd name="T25" fmla="*/ 32 h 132"/>
              <a:gd name="T26" fmla="*/ 280 w 288"/>
              <a:gd name="T27" fmla="*/ 36 h 132"/>
              <a:gd name="T28" fmla="*/ 276 w 288"/>
              <a:gd name="T29" fmla="*/ 36 h 132"/>
              <a:gd name="T30" fmla="*/ 272 w 288"/>
              <a:gd name="T31" fmla="*/ 40 h 132"/>
              <a:gd name="T32" fmla="*/ 268 w 288"/>
              <a:gd name="T33" fmla="*/ 44 h 132"/>
              <a:gd name="T34" fmla="*/ 264 w 288"/>
              <a:gd name="T35" fmla="*/ 52 h 132"/>
              <a:gd name="T36" fmla="*/ 256 w 288"/>
              <a:gd name="T37" fmla="*/ 64 h 132"/>
              <a:gd name="T38" fmla="*/ 248 w 288"/>
              <a:gd name="T39" fmla="*/ 76 h 132"/>
              <a:gd name="T40" fmla="*/ 240 w 288"/>
              <a:gd name="T41" fmla="*/ 92 h 132"/>
              <a:gd name="T42" fmla="*/ 232 w 288"/>
              <a:gd name="T43" fmla="*/ 112 h 132"/>
              <a:gd name="T44" fmla="*/ 224 w 288"/>
              <a:gd name="T45" fmla="*/ 132 h 132"/>
              <a:gd name="T46" fmla="*/ 200 w 288"/>
              <a:gd name="T47" fmla="*/ 132 h 132"/>
              <a:gd name="T48" fmla="*/ 204 w 288"/>
              <a:gd name="T49" fmla="*/ 124 h 132"/>
              <a:gd name="T50" fmla="*/ 208 w 288"/>
              <a:gd name="T51" fmla="*/ 112 h 132"/>
              <a:gd name="T52" fmla="*/ 212 w 288"/>
              <a:gd name="T53" fmla="*/ 96 h 132"/>
              <a:gd name="T54" fmla="*/ 216 w 288"/>
              <a:gd name="T55" fmla="*/ 76 h 132"/>
              <a:gd name="T56" fmla="*/ 220 w 288"/>
              <a:gd name="T57" fmla="*/ 60 h 132"/>
              <a:gd name="T58" fmla="*/ 220 w 288"/>
              <a:gd name="T59" fmla="*/ 44 h 132"/>
              <a:gd name="T60" fmla="*/ 220 w 288"/>
              <a:gd name="T61" fmla="*/ 40 h 132"/>
              <a:gd name="T62" fmla="*/ 220 w 288"/>
              <a:gd name="T63" fmla="*/ 36 h 132"/>
              <a:gd name="T64" fmla="*/ 220 w 288"/>
              <a:gd name="T65" fmla="*/ 32 h 132"/>
              <a:gd name="T66" fmla="*/ 216 w 288"/>
              <a:gd name="T67" fmla="*/ 28 h 132"/>
              <a:gd name="T68" fmla="*/ 212 w 288"/>
              <a:gd name="T69" fmla="*/ 24 h 132"/>
              <a:gd name="T70" fmla="*/ 204 w 288"/>
              <a:gd name="T71" fmla="*/ 24 h 132"/>
              <a:gd name="T72" fmla="*/ 192 w 288"/>
              <a:gd name="T73" fmla="*/ 24 h 132"/>
              <a:gd name="T74" fmla="*/ 180 w 288"/>
              <a:gd name="T75" fmla="*/ 20 h 132"/>
              <a:gd name="T76" fmla="*/ 160 w 288"/>
              <a:gd name="T77" fmla="*/ 24 h 132"/>
              <a:gd name="T78" fmla="*/ 144 w 288"/>
              <a:gd name="T79" fmla="*/ 24 h 132"/>
              <a:gd name="T80" fmla="*/ 120 w 288"/>
              <a:gd name="T81" fmla="*/ 24 h 132"/>
              <a:gd name="T82" fmla="*/ 96 w 288"/>
              <a:gd name="T83" fmla="*/ 28 h 132"/>
              <a:gd name="T84" fmla="*/ 68 w 288"/>
              <a:gd name="T85" fmla="*/ 32 h 132"/>
              <a:gd name="T86" fmla="*/ 44 w 288"/>
              <a:gd name="T87" fmla="*/ 36 h 132"/>
              <a:gd name="T88" fmla="*/ 20 w 288"/>
              <a:gd name="T89" fmla="*/ 36 h 132"/>
              <a:gd name="T90" fmla="*/ 0 w 288"/>
              <a:gd name="T91" fmla="*/ 36 h 132"/>
              <a:gd name="T92" fmla="*/ 0 w 288"/>
              <a:gd name="T93" fmla="*/ 28 h 132"/>
              <a:gd name="T94" fmla="*/ 28 w 288"/>
              <a:gd name="T95" fmla="*/ 28 h 132"/>
              <a:gd name="T96" fmla="*/ 56 w 288"/>
              <a:gd name="T97" fmla="*/ 24 h 132"/>
              <a:gd name="T98" fmla="*/ 88 w 288"/>
              <a:gd name="T99" fmla="*/ 20 h 132"/>
              <a:gd name="T100" fmla="*/ 124 w 288"/>
              <a:gd name="T101" fmla="*/ 16 h 132"/>
              <a:gd name="T102" fmla="*/ 140 w 288"/>
              <a:gd name="T103" fmla="*/ 16 h 132"/>
              <a:gd name="T104" fmla="*/ 156 w 288"/>
              <a:gd name="T105" fmla="*/ 12 h 132"/>
              <a:gd name="T106" fmla="*/ 168 w 288"/>
              <a:gd name="T107" fmla="*/ 12 h 132"/>
              <a:gd name="T108" fmla="*/ 180 w 288"/>
              <a:gd name="T109" fmla="*/ 8 h 132"/>
              <a:gd name="T110" fmla="*/ 192 w 288"/>
              <a:gd name="T111" fmla="*/ 8 h 132"/>
              <a:gd name="T112" fmla="*/ 196 w 288"/>
              <a:gd name="T113" fmla="*/ 4 h 132"/>
              <a:gd name="T114" fmla="*/ 204 w 288"/>
              <a:gd name="T115" fmla="*/ 4 h 132"/>
              <a:gd name="T116" fmla="*/ 208 w 288"/>
              <a:gd name="T117" fmla="*/ 4 h 132"/>
              <a:gd name="T118" fmla="*/ 216 w 288"/>
              <a:gd name="T119" fmla="*/ 0 h 132"/>
              <a:gd name="T120" fmla="*/ 224 w 288"/>
              <a:gd name="T121" fmla="*/ 0 h 132"/>
              <a:gd name="T122" fmla="*/ 224 w 288"/>
              <a:gd name="T123" fmla="*/ 0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8" h="132">
                <a:moveTo>
                  <a:pt x="224" y="0"/>
                </a:moveTo>
                <a:lnTo>
                  <a:pt x="228" y="0"/>
                </a:lnTo>
                <a:lnTo>
                  <a:pt x="232" y="0"/>
                </a:lnTo>
                <a:lnTo>
                  <a:pt x="244" y="8"/>
                </a:lnTo>
                <a:lnTo>
                  <a:pt x="260" y="12"/>
                </a:lnTo>
                <a:lnTo>
                  <a:pt x="264" y="16"/>
                </a:lnTo>
                <a:lnTo>
                  <a:pt x="272" y="20"/>
                </a:lnTo>
                <a:lnTo>
                  <a:pt x="276" y="20"/>
                </a:lnTo>
                <a:lnTo>
                  <a:pt x="280" y="24"/>
                </a:lnTo>
                <a:lnTo>
                  <a:pt x="284" y="28"/>
                </a:lnTo>
                <a:lnTo>
                  <a:pt x="288" y="28"/>
                </a:lnTo>
                <a:lnTo>
                  <a:pt x="288" y="32"/>
                </a:lnTo>
                <a:lnTo>
                  <a:pt x="284" y="32"/>
                </a:lnTo>
                <a:lnTo>
                  <a:pt x="280" y="36"/>
                </a:lnTo>
                <a:lnTo>
                  <a:pt x="276" y="36"/>
                </a:lnTo>
                <a:lnTo>
                  <a:pt x="272" y="40"/>
                </a:lnTo>
                <a:lnTo>
                  <a:pt x="268" y="44"/>
                </a:lnTo>
                <a:lnTo>
                  <a:pt x="264" y="52"/>
                </a:lnTo>
                <a:lnTo>
                  <a:pt x="256" y="64"/>
                </a:lnTo>
                <a:lnTo>
                  <a:pt x="248" y="76"/>
                </a:lnTo>
                <a:lnTo>
                  <a:pt x="240" y="92"/>
                </a:lnTo>
                <a:lnTo>
                  <a:pt x="232" y="112"/>
                </a:lnTo>
                <a:lnTo>
                  <a:pt x="224" y="132"/>
                </a:lnTo>
                <a:lnTo>
                  <a:pt x="200" y="132"/>
                </a:lnTo>
                <a:lnTo>
                  <a:pt x="204" y="124"/>
                </a:lnTo>
                <a:lnTo>
                  <a:pt x="208" y="112"/>
                </a:lnTo>
                <a:lnTo>
                  <a:pt x="212" y="96"/>
                </a:lnTo>
                <a:lnTo>
                  <a:pt x="216" y="76"/>
                </a:lnTo>
                <a:lnTo>
                  <a:pt x="220" y="60"/>
                </a:lnTo>
                <a:lnTo>
                  <a:pt x="220" y="44"/>
                </a:lnTo>
                <a:lnTo>
                  <a:pt x="220" y="40"/>
                </a:lnTo>
                <a:lnTo>
                  <a:pt x="220" y="36"/>
                </a:lnTo>
                <a:lnTo>
                  <a:pt x="220" y="32"/>
                </a:lnTo>
                <a:lnTo>
                  <a:pt x="216" y="28"/>
                </a:lnTo>
                <a:lnTo>
                  <a:pt x="212" y="24"/>
                </a:lnTo>
                <a:lnTo>
                  <a:pt x="204" y="24"/>
                </a:lnTo>
                <a:lnTo>
                  <a:pt x="192" y="24"/>
                </a:lnTo>
                <a:lnTo>
                  <a:pt x="180" y="20"/>
                </a:lnTo>
                <a:lnTo>
                  <a:pt x="160" y="24"/>
                </a:lnTo>
                <a:lnTo>
                  <a:pt x="144" y="24"/>
                </a:lnTo>
                <a:lnTo>
                  <a:pt x="120" y="24"/>
                </a:lnTo>
                <a:lnTo>
                  <a:pt x="96" y="28"/>
                </a:lnTo>
                <a:lnTo>
                  <a:pt x="68" y="32"/>
                </a:lnTo>
                <a:lnTo>
                  <a:pt x="44" y="36"/>
                </a:lnTo>
                <a:lnTo>
                  <a:pt x="20" y="36"/>
                </a:lnTo>
                <a:lnTo>
                  <a:pt x="0" y="36"/>
                </a:lnTo>
                <a:lnTo>
                  <a:pt x="0" y="28"/>
                </a:lnTo>
                <a:lnTo>
                  <a:pt x="28" y="28"/>
                </a:lnTo>
                <a:lnTo>
                  <a:pt x="56" y="24"/>
                </a:lnTo>
                <a:lnTo>
                  <a:pt x="88" y="20"/>
                </a:lnTo>
                <a:lnTo>
                  <a:pt x="124" y="16"/>
                </a:lnTo>
                <a:lnTo>
                  <a:pt x="140" y="16"/>
                </a:lnTo>
                <a:lnTo>
                  <a:pt x="156" y="12"/>
                </a:lnTo>
                <a:lnTo>
                  <a:pt x="168" y="12"/>
                </a:lnTo>
                <a:lnTo>
                  <a:pt x="180" y="8"/>
                </a:lnTo>
                <a:lnTo>
                  <a:pt x="192" y="8"/>
                </a:lnTo>
                <a:lnTo>
                  <a:pt x="196" y="4"/>
                </a:lnTo>
                <a:lnTo>
                  <a:pt x="204" y="4"/>
                </a:lnTo>
                <a:lnTo>
                  <a:pt x="208" y="4"/>
                </a:lnTo>
                <a:lnTo>
                  <a:pt x="216" y="0"/>
                </a:lnTo>
                <a:lnTo>
                  <a:pt x="224" y="0"/>
                </a:lnTo>
                <a:lnTo>
                  <a:pt x="224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197">
            <a:extLst>
              <a:ext uri="{FF2B5EF4-FFF2-40B4-BE49-F238E27FC236}">
                <a16:creationId xmlns:a16="http://schemas.microsoft.com/office/drawing/2014/main" xmlns="" id="{595AD281-F4A8-4E5F-A71E-236A09F49702}"/>
              </a:ext>
            </a:extLst>
          </p:cNvPr>
          <p:cNvSpPr>
            <a:spLocks/>
          </p:cNvSpPr>
          <p:nvPr/>
        </p:nvSpPr>
        <p:spPr bwMode="auto">
          <a:xfrm>
            <a:off x="9311568" y="1406631"/>
            <a:ext cx="378251" cy="466079"/>
          </a:xfrm>
          <a:custGeom>
            <a:avLst/>
            <a:gdLst>
              <a:gd name="T0" fmla="*/ 80 w 100"/>
              <a:gd name="T1" fmla="*/ 28 h 100"/>
              <a:gd name="T2" fmla="*/ 92 w 100"/>
              <a:gd name="T3" fmla="*/ 36 h 100"/>
              <a:gd name="T4" fmla="*/ 96 w 100"/>
              <a:gd name="T5" fmla="*/ 44 h 100"/>
              <a:gd name="T6" fmla="*/ 100 w 100"/>
              <a:gd name="T7" fmla="*/ 56 h 100"/>
              <a:gd name="T8" fmla="*/ 100 w 100"/>
              <a:gd name="T9" fmla="*/ 64 h 100"/>
              <a:gd name="T10" fmla="*/ 100 w 100"/>
              <a:gd name="T11" fmla="*/ 72 h 100"/>
              <a:gd name="T12" fmla="*/ 100 w 100"/>
              <a:gd name="T13" fmla="*/ 80 h 100"/>
              <a:gd name="T14" fmla="*/ 96 w 100"/>
              <a:gd name="T15" fmla="*/ 84 h 100"/>
              <a:gd name="T16" fmla="*/ 92 w 100"/>
              <a:gd name="T17" fmla="*/ 88 h 100"/>
              <a:gd name="T18" fmla="*/ 88 w 100"/>
              <a:gd name="T19" fmla="*/ 92 h 100"/>
              <a:gd name="T20" fmla="*/ 84 w 100"/>
              <a:gd name="T21" fmla="*/ 96 h 100"/>
              <a:gd name="T22" fmla="*/ 80 w 100"/>
              <a:gd name="T23" fmla="*/ 100 h 100"/>
              <a:gd name="T24" fmla="*/ 76 w 100"/>
              <a:gd name="T25" fmla="*/ 100 h 100"/>
              <a:gd name="T26" fmla="*/ 72 w 100"/>
              <a:gd name="T27" fmla="*/ 96 h 100"/>
              <a:gd name="T28" fmla="*/ 64 w 100"/>
              <a:gd name="T29" fmla="*/ 92 h 100"/>
              <a:gd name="T30" fmla="*/ 56 w 100"/>
              <a:gd name="T31" fmla="*/ 88 h 100"/>
              <a:gd name="T32" fmla="*/ 48 w 100"/>
              <a:gd name="T33" fmla="*/ 76 h 100"/>
              <a:gd name="T34" fmla="*/ 44 w 100"/>
              <a:gd name="T35" fmla="*/ 72 h 100"/>
              <a:gd name="T36" fmla="*/ 36 w 100"/>
              <a:gd name="T37" fmla="*/ 64 h 100"/>
              <a:gd name="T38" fmla="*/ 32 w 100"/>
              <a:gd name="T39" fmla="*/ 56 h 100"/>
              <a:gd name="T40" fmla="*/ 24 w 100"/>
              <a:gd name="T41" fmla="*/ 48 h 100"/>
              <a:gd name="T42" fmla="*/ 12 w 100"/>
              <a:gd name="T43" fmla="*/ 28 h 100"/>
              <a:gd name="T44" fmla="*/ 0 w 100"/>
              <a:gd name="T45" fmla="*/ 0 h 100"/>
              <a:gd name="T46" fmla="*/ 16 w 100"/>
              <a:gd name="T47" fmla="*/ 4 h 100"/>
              <a:gd name="T48" fmla="*/ 28 w 100"/>
              <a:gd name="T49" fmla="*/ 8 h 100"/>
              <a:gd name="T50" fmla="*/ 40 w 100"/>
              <a:gd name="T51" fmla="*/ 12 h 100"/>
              <a:gd name="T52" fmla="*/ 52 w 100"/>
              <a:gd name="T53" fmla="*/ 12 h 100"/>
              <a:gd name="T54" fmla="*/ 60 w 100"/>
              <a:gd name="T55" fmla="*/ 16 h 100"/>
              <a:gd name="T56" fmla="*/ 68 w 100"/>
              <a:gd name="T57" fmla="*/ 20 h 100"/>
              <a:gd name="T58" fmla="*/ 76 w 100"/>
              <a:gd name="T59" fmla="*/ 24 h 100"/>
              <a:gd name="T60" fmla="*/ 80 w 100"/>
              <a:gd name="T61" fmla="*/ 28 h 100"/>
              <a:gd name="T62" fmla="*/ 80 w 100"/>
              <a:gd name="T63" fmla="*/ 28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0" h="100">
                <a:moveTo>
                  <a:pt x="80" y="28"/>
                </a:moveTo>
                <a:lnTo>
                  <a:pt x="92" y="36"/>
                </a:lnTo>
                <a:lnTo>
                  <a:pt x="96" y="44"/>
                </a:lnTo>
                <a:lnTo>
                  <a:pt x="100" y="56"/>
                </a:lnTo>
                <a:lnTo>
                  <a:pt x="100" y="64"/>
                </a:lnTo>
                <a:lnTo>
                  <a:pt x="100" y="72"/>
                </a:lnTo>
                <a:lnTo>
                  <a:pt x="100" y="80"/>
                </a:lnTo>
                <a:lnTo>
                  <a:pt x="96" y="84"/>
                </a:lnTo>
                <a:lnTo>
                  <a:pt x="92" y="88"/>
                </a:lnTo>
                <a:lnTo>
                  <a:pt x="88" y="92"/>
                </a:lnTo>
                <a:lnTo>
                  <a:pt x="84" y="96"/>
                </a:lnTo>
                <a:lnTo>
                  <a:pt x="80" y="100"/>
                </a:lnTo>
                <a:lnTo>
                  <a:pt x="76" y="100"/>
                </a:lnTo>
                <a:lnTo>
                  <a:pt x="72" y="96"/>
                </a:lnTo>
                <a:lnTo>
                  <a:pt x="64" y="92"/>
                </a:lnTo>
                <a:lnTo>
                  <a:pt x="56" y="88"/>
                </a:lnTo>
                <a:lnTo>
                  <a:pt x="48" y="76"/>
                </a:lnTo>
                <a:lnTo>
                  <a:pt x="44" y="72"/>
                </a:lnTo>
                <a:lnTo>
                  <a:pt x="36" y="64"/>
                </a:lnTo>
                <a:lnTo>
                  <a:pt x="32" y="56"/>
                </a:lnTo>
                <a:lnTo>
                  <a:pt x="24" y="48"/>
                </a:lnTo>
                <a:lnTo>
                  <a:pt x="12" y="28"/>
                </a:lnTo>
                <a:lnTo>
                  <a:pt x="0" y="0"/>
                </a:lnTo>
                <a:lnTo>
                  <a:pt x="16" y="4"/>
                </a:lnTo>
                <a:lnTo>
                  <a:pt x="28" y="8"/>
                </a:lnTo>
                <a:lnTo>
                  <a:pt x="40" y="12"/>
                </a:lnTo>
                <a:lnTo>
                  <a:pt x="52" y="12"/>
                </a:lnTo>
                <a:lnTo>
                  <a:pt x="60" y="16"/>
                </a:lnTo>
                <a:lnTo>
                  <a:pt x="68" y="20"/>
                </a:lnTo>
                <a:lnTo>
                  <a:pt x="76" y="24"/>
                </a:lnTo>
                <a:lnTo>
                  <a:pt x="80" y="28"/>
                </a:lnTo>
                <a:lnTo>
                  <a:pt x="80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199">
            <a:extLst>
              <a:ext uri="{FF2B5EF4-FFF2-40B4-BE49-F238E27FC236}">
                <a16:creationId xmlns:a16="http://schemas.microsoft.com/office/drawing/2014/main" xmlns="" id="{E90CBE3C-BBC6-4BEE-A790-D7B641F6FB7E}"/>
              </a:ext>
            </a:extLst>
          </p:cNvPr>
          <p:cNvSpPr>
            <a:spLocks/>
          </p:cNvSpPr>
          <p:nvPr/>
        </p:nvSpPr>
        <p:spPr bwMode="auto">
          <a:xfrm>
            <a:off x="8623976" y="5204950"/>
            <a:ext cx="2375417" cy="447435"/>
          </a:xfrm>
          <a:custGeom>
            <a:avLst/>
            <a:gdLst>
              <a:gd name="T0" fmla="*/ 528 w 628"/>
              <a:gd name="T1" fmla="*/ 52 h 96"/>
              <a:gd name="T2" fmla="*/ 480 w 628"/>
              <a:gd name="T3" fmla="*/ 48 h 96"/>
              <a:gd name="T4" fmla="*/ 436 w 628"/>
              <a:gd name="T5" fmla="*/ 48 h 96"/>
              <a:gd name="T6" fmla="*/ 392 w 628"/>
              <a:gd name="T7" fmla="*/ 52 h 96"/>
              <a:gd name="T8" fmla="*/ 352 w 628"/>
              <a:gd name="T9" fmla="*/ 56 h 96"/>
              <a:gd name="T10" fmla="*/ 316 w 628"/>
              <a:gd name="T11" fmla="*/ 60 h 96"/>
              <a:gd name="T12" fmla="*/ 276 w 628"/>
              <a:gd name="T13" fmla="*/ 68 h 96"/>
              <a:gd name="T14" fmla="*/ 228 w 628"/>
              <a:gd name="T15" fmla="*/ 72 h 96"/>
              <a:gd name="T16" fmla="*/ 176 w 628"/>
              <a:gd name="T17" fmla="*/ 84 h 96"/>
              <a:gd name="T18" fmla="*/ 128 w 628"/>
              <a:gd name="T19" fmla="*/ 88 h 96"/>
              <a:gd name="T20" fmla="*/ 96 w 628"/>
              <a:gd name="T21" fmla="*/ 92 h 96"/>
              <a:gd name="T22" fmla="*/ 76 w 628"/>
              <a:gd name="T23" fmla="*/ 96 h 96"/>
              <a:gd name="T24" fmla="*/ 60 w 628"/>
              <a:gd name="T25" fmla="*/ 92 h 96"/>
              <a:gd name="T26" fmla="*/ 40 w 628"/>
              <a:gd name="T27" fmla="*/ 88 h 96"/>
              <a:gd name="T28" fmla="*/ 16 w 628"/>
              <a:gd name="T29" fmla="*/ 76 h 96"/>
              <a:gd name="T30" fmla="*/ 0 w 628"/>
              <a:gd name="T31" fmla="*/ 68 h 96"/>
              <a:gd name="T32" fmla="*/ 0 w 628"/>
              <a:gd name="T33" fmla="*/ 60 h 96"/>
              <a:gd name="T34" fmla="*/ 12 w 628"/>
              <a:gd name="T35" fmla="*/ 56 h 96"/>
              <a:gd name="T36" fmla="*/ 20 w 628"/>
              <a:gd name="T37" fmla="*/ 52 h 96"/>
              <a:gd name="T38" fmla="*/ 36 w 628"/>
              <a:gd name="T39" fmla="*/ 52 h 96"/>
              <a:gd name="T40" fmla="*/ 60 w 628"/>
              <a:gd name="T41" fmla="*/ 48 h 96"/>
              <a:gd name="T42" fmla="*/ 92 w 628"/>
              <a:gd name="T43" fmla="*/ 48 h 96"/>
              <a:gd name="T44" fmla="*/ 136 w 628"/>
              <a:gd name="T45" fmla="*/ 44 h 96"/>
              <a:gd name="T46" fmla="*/ 212 w 628"/>
              <a:gd name="T47" fmla="*/ 36 h 96"/>
              <a:gd name="T48" fmla="*/ 324 w 628"/>
              <a:gd name="T49" fmla="*/ 24 h 96"/>
              <a:gd name="T50" fmla="*/ 412 w 628"/>
              <a:gd name="T51" fmla="*/ 12 h 96"/>
              <a:gd name="T52" fmla="*/ 460 w 628"/>
              <a:gd name="T53" fmla="*/ 4 h 96"/>
              <a:gd name="T54" fmla="*/ 500 w 628"/>
              <a:gd name="T55" fmla="*/ 0 h 96"/>
              <a:gd name="T56" fmla="*/ 528 w 628"/>
              <a:gd name="T57" fmla="*/ 0 h 96"/>
              <a:gd name="T58" fmla="*/ 552 w 628"/>
              <a:gd name="T59" fmla="*/ 0 h 96"/>
              <a:gd name="T60" fmla="*/ 584 w 628"/>
              <a:gd name="T61" fmla="*/ 8 h 96"/>
              <a:gd name="T62" fmla="*/ 608 w 628"/>
              <a:gd name="T63" fmla="*/ 20 h 96"/>
              <a:gd name="T64" fmla="*/ 620 w 628"/>
              <a:gd name="T65" fmla="*/ 28 h 96"/>
              <a:gd name="T66" fmla="*/ 628 w 628"/>
              <a:gd name="T67" fmla="*/ 36 h 96"/>
              <a:gd name="T68" fmla="*/ 628 w 628"/>
              <a:gd name="T69" fmla="*/ 40 h 96"/>
              <a:gd name="T70" fmla="*/ 628 w 628"/>
              <a:gd name="T71" fmla="*/ 48 h 96"/>
              <a:gd name="T72" fmla="*/ 616 w 628"/>
              <a:gd name="T73" fmla="*/ 52 h 96"/>
              <a:gd name="T74" fmla="*/ 600 w 628"/>
              <a:gd name="T75" fmla="*/ 52 h 96"/>
              <a:gd name="T76" fmla="*/ 572 w 628"/>
              <a:gd name="T77" fmla="*/ 52 h 96"/>
              <a:gd name="T78" fmla="*/ 556 w 628"/>
              <a:gd name="T79" fmla="*/ 5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28" h="96">
                <a:moveTo>
                  <a:pt x="556" y="52"/>
                </a:moveTo>
                <a:lnTo>
                  <a:pt x="528" y="52"/>
                </a:lnTo>
                <a:lnTo>
                  <a:pt x="500" y="48"/>
                </a:lnTo>
                <a:lnTo>
                  <a:pt x="480" y="48"/>
                </a:lnTo>
                <a:lnTo>
                  <a:pt x="456" y="48"/>
                </a:lnTo>
                <a:lnTo>
                  <a:pt x="436" y="48"/>
                </a:lnTo>
                <a:lnTo>
                  <a:pt x="416" y="52"/>
                </a:lnTo>
                <a:lnTo>
                  <a:pt x="392" y="52"/>
                </a:lnTo>
                <a:lnTo>
                  <a:pt x="364" y="56"/>
                </a:lnTo>
                <a:lnTo>
                  <a:pt x="352" y="56"/>
                </a:lnTo>
                <a:lnTo>
                  <a:pt x="336" y="60"/>
                </a:lnTo>
                <a:lnTo>
                  <a:pt x="316" y="60"/>
                </a:lnTo>
                <a:lnTo>
                  <a:pt x="296" y="64"/>
                </a:lnTo>
                <a:lnTo>
                  <a:pt x="276" y="68"/>
                </a:lnTo>
                <a:lnTo>
                  <a:pt x="252" y="68"/>
                </a:lnTo>
                <a:lnTo>
                  <a:pt x="228" y="72"/>
                </a:lnTo>
                <a:lnTo>
                  <a:pt x="200" y="76"/>
                </a:lnTo>
                <a:lnTo>
                  <a:pt x="176" y="84"/>
                </a:lnTo>
                <a:lnTo>
                  <a:pt x="152" y="84"/>
                </a:lnTo>
                <a:lnTo>
                  <a:pt x="128" y="88"/>
                </a:lnTo>
                <a:lnTo>
                  <a:pt x="112" y="92"/>
                </a:lnTo>
                <a:lnTo>
                  <a:pt x="96" y="92"/>
                </a:lnTo>
                <a:lnTo>
                  <a:pt x="84" y="92"/>
                </a:lnTo>
                <a:lnTo>
                  <a:pt x="76" y="96"/>
                </a:lnTo>
                <a:lnTo>
                  <a:pt x="72" y="96"/>
                </a:lnTo>
                <a:lnTo>
                  <a:pt x="60" y="92"/>
                </a:lnTo>
                <a:lnTo>
                  <a:pt x="52" y="92"/>
                </a:lnTo>
                <a:lnTo>
                  <a:pt x="40" y="88"/>
                </a:lnTo>
                <a:lnTo>
                  <a:pt x="28" y="84"/>
                </a:lnTo>
                <a:lnTo>
                  <a:pt x="16" y="76"/>
                </a:lnTo>
                <a:lnTo>
                  <a:pt x="8" y="72"/>
                </a:lnTo>
                <a:lnTo>
                  <a:pt x="0" y="68"/>
                </a:lnTo>
                <a:lnTo>
                  <a:pt x="0" y="64"/>
                </a:lnTo>
                <a:lnTo>
                  <a:pt x="0" y="60"/>
                </a:lnTo>
                <a:lnTo>
                  <a:pt x="8" y="56"/>
                </a:lnTo>
                <a:lnTo>
                  <a:pt x="12" y="56"/>
                </a:lnTo>
                <a:lnTo>
                  <a:pt x="16" y="56"/>
                </a:lnTo>
                <a:lnTo>
                  <a:pt x="20" y="52"/>
                </a:lnTo>
                <a:lnTo>
                  <a:pt x="28" y="52"/>
                </a:lnTo>
                <a:lnTo>
                  <a:pt x="36" y="52"/>
                </a:lnTo>
                <a:lnTo>
                  <a:pt x="48" y="52"/>
                </a:lnTo>
                <a:lnTo>
                  <a:pt x="60" y="48"/>
                </a:lnTo>
                <a:lnTo>
                  <a:pt x="76" y="48"/>
                </a:lnTo>
                <a:lnTo>
                  <a:pt x="92" y="48"/>
                </a:lnTo>
                <a:lnTo>
                  <a:pt x="112" y="44"/>
                </a:lnTo>
                <a:lnTo>
                  <a:pt x="136" y="44"/>
                </a:lnTo>
                <a:lnTo>
                  <a:pt x="160" y="40"/>
                </a:lnTo>
                <a:lnTo>
                  <a:pt x="212" y="36"/>
                </a:lnTo>
                <a:lnTo>
                  <a:pt x="268" y="28"/>
                </a:lnTo>
                <a:lnTo>
                  <a:pt x="324" y="24"/>
                </a:lnTo>
                <a:lnTo>
                  <a:pt x="384" y="12"/>
                </a:lnTo>
                <a:lnTo>
                  <a:pt x="412" y="12"/>
                </a:lnTo>
                <a:lnTo>
                  <a:pt x="440" y="8"/>
                </a:lnTo>
                <a:lnTo>
                  <a:pt x="460" y="4"/>
                </a:lnTo>
                <a:lnTo>
                  <a:pt x="484" y="4"/>
                </a:lnTo>
                <a:lnTo>
                  <a:pt x="500" y="0"/>
                </a:lnTo>
                <a:lnTo>
                  <a:pt x="516" y="0"/>
                </a:lnTo>
                <a:lnTo>
                  <a:pt x="528" y="0"/>
                </a:lnTo>
                <a:lnTo>
                  <a:pt x="536" y="0"/>
                </a:lnTo>
                <a:lnTo>
                  <a:pt x="552" y="0"/>
                </a:lnTo>
                <a:lnTo>
                  <a:pt x="568" y="4"/>
                </a:lnTo>
                <a:lnTo>
                  <a:pt x="584" y="8"/>
                </a:lnTo>
                <a:lnTo>
                  <a:pt x="600" y="16"/>
                </a:lnTo>
                <a:lnTo>
                  <a:pt x="608" y="20"/>
                </a:lnTo>
                <a:lnTo>
                  <a:pt x="616" y="24"/>
                </a:lnTo>
                <a:lnTo>
                  <a:pt x="620" y="28"/>
                </a:lnTo>
                <a:lnTo>
                  <a:pt x="624" y="32"/>
                </a:lnTo>
                <a:lnTo>
                  <a:pt x="628" y="36"/>
                </a:lnTo>
                <a:lnTo>
                  <a:pt x="628" y="40"/>
                </a:lnTo>
                <a:lnTo>
                  <a:pt x="628" y="40"/>
                </a:lnTo>
                <a:lnTo>
                  <a:pt x="628" y="44"/>
                </a:lnTo>
                <a:lnTo>
                  <a:pt x="628" y="48"/>
                </a:lnTo>
                <a:lnTo>
                  <a:pt x="624" y="48"/>
                </a:lnTo>
                <a:lnTo>
                  <a:pt x="616" y="52"/>
                </a:lnTo>
                <a:lnTo>
                  <a:pt x="608" y="52"/>
                </a:lnTo>
                <a:lnTo>
                  <a:pt x="600" y="52"/>
                </a:lnTo>
                <a:lnTo>
                  <a:pt x="588" y="52"/>
                </a:lnTo>
                <a:lnTo>
                  <a:pt x="572" y="52"/>
                </a:lnTo>
                <a:lnTo>
                  <a:pt x="556" y="52"/>
                </a:lnTo>
                <a:lnTo>
                  <a:pt x="556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200">
            <a:extLst>
              <a:ext uri="{FF2B5EF4-FFF2-40B4-BE49-F238E27FC236}">
                <a16:creationId xmlns:a16="http://schemas.microsoft.com/office/drawing/2014/main" xmlns="" id="{277A9067-3147-49B8-8311-3F17D26F9C8A}"/>
              </a:ext>
            </a:extLst>
          </p:cNvPr>
          <p:cNvSpPr>
            <a:spLocks/>
          </p:cNvSpPr>
          <p:nvPr/>
        </p:nvSpPr>
        <p:spPr bwMode="auto">
          <a:xfrm>
            <a:off x="8850926" y="4310079"/>
            <a:ext cx="332861" cy="633867"/>
          </a:xfrm>
          <a:custGeom>
            <a:avLst/>
            <a:gdLst>
              <a:gd name="T0" fmla="*/ 36 w 88"/>
              <a:gd name="T1" fmla="*/ 136 h 136"/>
              <a:gd name="T2" fmla="*/ 32 w 88"/>
              <a:gd name="T3" fmla="*/ 132 h 136"/>
              <a:gd name="T4" fmla="*/ 24 w 88"/>
              <a:gd name="T5" fmla="*/ 132 h 136"/>
              <a:gd name="T6" fmla="*/ 16 w 88"/>
              <a:gd name="T7" fmla="*/ 124 h 136"/>
              <a:gd name="T8" fmla="*/ 12 w 88"/>
              <a:gd name="T9" fmla="*/ 116 h 136"/>
              <a:gd name="T10" fmla="*/ 4 w 88"/>
              <a:gd name="T11" fmla="*/ 108 h 136"/>
              <a:gd name="T12" fmla="*/ 0 w 88"/>
              <a:gd name="T13" fmla="*/ 104 h 136"/>
              <a:gd name="T14" fmla="*/ 0 w 88"/>
              <a:gd name="T15" fmla="*/ 96 h 136"/>
              <a:gd name="T16" fmla="*/ 0 w 88"/>
              <a:gd name="T17" fmla="*/ 92 h 136"/>
              <a:gd name="T18" fmla="*/ 0 w 88"/>
              <a:gd name="T19" fmla="*/ 88 h 136"/>
              <a:gd name="T20" fmla="*/ 4 w 88"/>
              <a:gd name="T21" fmla="*/ 84 h 136"/>
              <a:gd name="T22" fmla="*/ 8 w 88"/>
              <a:gd name="T23" fmla="*/ 80 h 136"/>
              <a:gd name="T24" fmla="*/ 12 w 88"/>
              <a:gd name="T25" fmla="*/ 72 h 136"/>
              <a:gd name="T26" fmla="*/ 20 w 88"/>
              <a:gd name="T27" fmla="*/ 68 h 136"/>
              <a:gd name="T28" fmla="*/ 24 w 88"/>
              <a:gd name="T29" fmla="*/ 60 h 136"/>
              <a:gd name="T30" fmla="*/ 32 w 88"/>
              <a:gd name="T31" fmla="*/ 48 h 136"/>
              <a:gd name="T32" fmla="*/ 32 w 88"/>
              <a:gd name="T33" fmla="*/ 36 h 136"/>
              <a:gd name="T34" fmla="*/ 36 w 88"/>
              <a:gd name="T35" fmla="*/ 24 h 136"/>
              <a:gd name="T36" fmla="*/ 40 w 88"/>
              <a:gd name="T37" fmla="*/ 12 h 136"/>
              <a:gd name="T38" fmla="*/ 44 w 88"/>
              <a:gd name="T39" fmla="*/ 4 h 136"/>
              <a:gd name="T40" fmla="*/ 48 w 88"/>
              <a:gd name="T41" fmla="*/ 0 h 136"/>
              <a:gd name="T42" fmla="*/ 52 w 88"/>
              <a:gd name="T43" fmla="*/ 0 h 136"/>
              <a:gd name="T44" fmla="*/ 56 w 88"/>
              <a:gd name="T45" fmla="*/ 0 h 136"/>
              <a:gd name="T46" fmla="*/ 64 w 88"/>
              <a:gd name="T47" fmla="*/ 0 h 136"/>
              <a:gd name="T48" fmla="*/ 68 w 88"/>
              <a:gd name="T49" fmla="*/ 4 h 136"/>
              <a:gd name="T50" fmla="*/ 76 w 88"/>
              <a:gd name="T51" fmla="*/ 16 h 136"/>
              <a:gd name="T52" fmla="*/ 80 w 88"/>
              <a:gd name="T53" fmla="*/ 20 h 136"/>
              <a:gd name="T54" fmla="*/ 84 w 88"/>
              <a:gd name="T55" fmla="*/ 28 h 136"/>
              <a:gd name="T56" fmla="*/ 84 w 88"/>
              <a:gd name="T57" fmla="*/ 36 h 136"/>
              <a:gd name="T58" fmla="*/ 88 w 88"/>
              <a:gd name="T59" fmla="*/ 44 h 136"/>
              <a:gd name="T60" fmla="*/ 88 w 88"/>
              <a:gd name="T61" fmla="*/ 56 h 136"/>
              <a:gd name="T62" fmla="*/ 84 w 88"/>
              <a:gd name="T63" fmla="*/ 64 h 136"/>
              <a:gd name="T64" fmla="*/ 84 w 88"/>
              <a:gd name="T65" fmla="*/ 76 h 136"/>
              <a:gd name="T66" fmla="*/ 76 w 88"/>
              <a:gd name="T67" fmla="*/ 88 h 136"/>
              <a:gd name="T68" fmla="*/ 68 w 88"/>
              <a:gd name="T69" fmla="*/ 104 h 136"/>
              <a:gd name="T70" fmla="*/ 64 w 88"/>
              <a:gd name="T71" fmla="*/ 112 h 136"/>
              <a:gd name="T72" fmla="*/ 60 w 88"/>
              <a:gd name="T73" fmla="*/ 116 h 136"/>
              <a:gd name="T74" fmla="*/ 56 w 88"/>
              <a:gd name="T75" fmla="*/ 124 h 136"/>
              <a:gd name="T76" fmla="*/ 52 w 88"/>
              <a:gd name="T77" fmla="*/ 128 h 136"/>
              <a:gd name="T78" fmla="*/ 48 w 88"/>
              <a:gd name="T79" fmla="*/ 132 h 136"/>
              <a:gd name="T80" fmla="*/ 44 w 88"/>
              <a:gd name="T81" fmla="*/ 132 h 136"/>
              <a:gd name="T82" fmla="*/ 36 w 88"/>
              <a:gd name="T83" fmla="*/ 136 h 136"/>
              <a:gd name="T84" fmla="*/ 36 w 88"/>
              <a:gd name="T85" fmla="*/ 136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8" h="136">
                <a:moveTo>
                  <a:pt x="36" y="136"/>
                </a:moveTo>
                <a:lnTo>
                  <a:pt x="32" y="132"/>
                </a:lnTo>
                <a:lnTo>
                  <a:pt x="24" y="132"/>
                </a:lnTo>
                <a:lnTo>
                  <a:pt x="16" y="124"/>
                </a:lnTo>
                <a:lnTo>
                  <a:pt x="12" y="116"/>
                </a:lnTo>
                <a:lnTo>
                  <a:pt x="4" y="108"/>
                </a:lnTo>
                <a:lnTo>
                  <a:pt x="0" y="104"/>
                </a:lnTo>
                <a:lnTo>
                  <a:pt x="0" y="96"/>
                </a:lnTo>
                <a:lnTo>
                  <a:pt x="0" y="92"/>
                </a:lnTo>
                <a:lnTo>
                  <a:pt x="0" y="88"/>
                </a:lnTo>
                <a:lnTo>
                  <a:pt x="4" y="84"/>
                </a:lnTo>
                <a:lnTo>
                  <a:pt x="8" y="80"/>
                </a:lnTo>
                <a:lnTo>
                  <a:pt x="12" y="72"/>
                </a:lnTo>
                <a:lnTo>
                  <a:pt x="20" y="68"/>
                </a:lnTo>
                <a:lnTo>
                  <a:pt x="24" y="60"/>
                </a:lnTo>
                <a:lnTo>
                  <a:pt x="32" y="48"/>
                </a:lnTo>
                <a:lnTo>
                  <a:pt x="32" y="36"/>
                </a:lnTo>
                <a:lnTo>
                  <a:pt x="36" y="24"/>
                </a:lnTo>
                <a:lnTo>
                  <a:pt x="40" y="12"/>
                </a:lnTo>
                <a:lnTo>
                  <a:pt x="44" y="4"/>
                </a:lnTo>
                <a:lnTo>
                  <a:pt x="48" y="0"/>
                </a:lnTo>
                <a:lnTo>
                  <a:pt x="52" y="0"/>
                </a:lnTo>
                <a:lnTo>
                  <a:pt x="56" y="0"/>
                </a:lnTo>
                <a:lnTo>
                  <a:pt x="64" y="0"/>
                </a:lnTo>
                <a:lnTo>
                  <a:pt x="68" y="4"/>
                </a:lnTo>
                <a:lnTo>
                  <a:pt x="76" y="16"/>
                </a:lnTo>
                <a:lnTo>
                  <a:pt x="80" y="20"/>
                </a:lnTo>
                <a:lnTo>
                  <a:pt x="84" y="28"/>
                </a:lnTo>
                <a:lnTo>
                  <a:pt x="84" y="36"/>
                </a:lnTo>
                <a:lnTo>
                  <a:pt x="88" y="44"/>
                </a:lnTo>
                <a:lnTo>
                  <a:pt x="88" y="56"/>
                </a:lnTo>
                <a:lnTo>
                  <a:pt x="84" y="64"/>
                </a:lnTo>
                <a:lnTo>
                  <a:pt x="84" y="76"/>
                </a:lnTo>
                <a:lnTo>
                  <a:pt x="76" y="88"/>
                </a:lnTo>
                <a:lnTo>
                  <a:pt x="68" y="104"/>
                </a:lnTo>
                <a:lnTo>
                  <a:pt x="64" y="112"/>
                </a:lnTo>
                <a:lnTo>
                  <a:pt x="60" y="116"/>
                </a:lnTo>
                <a:lnTo>
                  <a:pt x="56" y="124"/>
                </a:lnTo>
                <a:lnTo>
                  <a:pt x="52" y="128"/>
                </a:lnTo>
                <a:lnTo>
                  <a:pt x="48" y="132"/>
                </a:lnTo>
                <a:lnTo>
                  <a:pt x="44" y="132"/>
                </a:lnTo>
                <a:lnTo>
                  <a:pt x="36" y="136"/>
                </a:lnTo>
                <a:lnTo>
                  <a:pt x="36" y="1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201">
            <a:extLst>
              <a:ext uri="{FF2B5EF4-FFF2-40B4-BE49-F238E27FC236}">
                <a16:creationId xmlns:a16="http://schemas.microsoft.com/office/drawing/2014/main" xmlns="" id="{E3A07352-FEFA-4CFC-8329-C1A3D844C78A}"/>
              </a:ext>
            </a:extLst>
          </p:cNvPr>
          <p:cNvSpPr>
            <a:spLocks/>
          </p:cNvSpPr>
          <p:nvPr/>
        </p:nvSpPr>
        <p:spPr bwMode="auto">
          <a:xfrm>
            <a:off x="9562039" y="3937216"/>
            <a:ext cx="453901" cy="372862"/>
          </a:xfrm>
          <a:custGeom>
            <a:avLst/>
            <a:gdLst>
              <a:gd name="T0" fmla="*/ 0 w 120"/>
              <a:gd name="T1" fmla="*/ 0 h 80"/>
              <a:gd name="T2" fmla="*/ 16 w 120"/>
              <a:gd name="T3" fmla="*/ 0 h 80"/>
              <a:gd name="T4" fmla="*/ 32 w 120"/>
              <a:gd name="T5" fmla="*/ 0 h 80"/>
              <a:gd name="T6" fmla="*/ 48 w 120"/>
              <a:gd name="T7" fmla="*/ 4 h 80"/>
              <a:gd name="T8" fmla="*/ 60 w 120"/>
              <a:gd name="T9" fmla="*/ 4 h 80"/>
              <a:gd name="T10" fmla="*/ 72 w 120"/>
              <a:gd name="T11" fmla="*/ 8 h 80"/>
              <a:gd name="T12" fmla="*/ 80 w 120"/>
              <a:gd name="T13" fmla="*/ 8 h 80"/>
              <a:gd name="T14" fmla="*/ 88 w 120"/>
              <a:gd name="T15" fmla="*/ 12 h 80"/>
              <a:gd name="T16" fmla="*/ 96 w 120"/>
              <a:gd name="T17" fmla="*/ 16 h 80"/>
              <a:gd name="T18" fmla="*/ 108 w 120"/>
              <a:gd name="T19" fmla="*/ 24 h 80"/>
              <a:gd name="T20" fmla="*/ 112 w 120"/>
              <a:gd name="T21" fmla="*/ 32 h 80"/>
              <a:gd name="T22" fmla="*/ 116 w 120"/>
              <a:gd name="T23" fmla="*/ 40 h 80"/>
              <a:gd name="T24" fmla="*/ 120 w 120"/>
              <a:gd name="T25" fmla="*/ 44 h 80"/>
              <a:gd name="T26" fmla="*/ 116 w 120"/>
              <a:gd name="T27" fmla="*/ 48 h 80"/>
              <a:gd name="T28" fmla="*/ 116 w 120"/>
              <a:gd name="T29" fmla="*/ 60 h 80"/>
              <a:gd name="T30" fmla="*/ 112 w 120"/>
              <a:gd name="T31" fmla="*/ 68 h 80"/>
              <a:gd name="T32" fmla="*/ 108 w 120"/>
              <a:gd name="T33" fmla="*/ 72 h 80"/>
              <a:gd name="T34" fmla="*/ 104 w 120"/>
              <a:gd name="T35" fmla="*/ 76 h 80"/>
              <a:gd name="T36" fmla="*/ 100 w 120"/>
              <a:gd name="T37" fmla="*/ 80 h 80"/>
              <a:gd name="T38" fmla="*/ 96 w 120"/>
              <a:gd name="T39" fmla="*/ 80 h 80"/>
              <a:gd name="T40" fmla="*/ 88 w 120"/>
              <a:gd name="T41" fmla="*/ 76 h 80"/>
              <a:gd name="T42" fmla="*/ 80 w 120"/>
              <a:gd name="T43" fmla="*/ 72 h 80"/>
              <a:gd name="T44" fmla="*/ 72 w 120"/>
              <a:gd name="T45" fmla="*/ 68 h 80"/>
              <a:gd name="T46" fmla="*/ 64 w 120"/>
              <a:gd name="T47" fmla="*/ 64 h 80"/>
              <a:gd name="T48" fmla="*/ 56 w 120"/>
              <a:gd name="T49" fmla="*/ 60 h 80"/>
              <a:gd name="T50" fmla="*/ 44 w 120"/>
              <a:gd name="T51" fmla="*/ 52 h 80"/>
              <a:gd name="T52" fmla="*/ 32 w 120"/>
              <a:gd name="T53" fmla="*/ 44 h 80"/>
              <a:gd name="T54" fmla="*/ 24 w 120"/>
              <a:gd name="T55" fmla="*/ 36 h 80"/>
              <a:gd name="T56" fmla="*/ 16 w 120"/>
              <a:gd name="T57" fmla="*/ 28 h 80"/>
              <a:gd name="T58" fmla="*/ 12 w 120"/>
              <a:gd name="T59" fmla="*/ 24 h 80"/>
              <a:gd name="T60" fmla="*/ 4 w 120"/>
              <a:gd name="T61" fmla="*/ 16 h 80"/>
              <a:gd name="T62" fmla="*/ 4 w 120"/>
              <a:gd name="T63" fmla="*/ 12 h 80"/>
              <a:gd name="T64" fmla="*/ 0 w 120"/>
              <a:gd name="T65" fmla="*/ 4 h 80"/>
              <a:gd name="T66" fmla="*/ 0 w 120"/>
              <a:gd name="T67" fmla="*/ 0 h 80"/>
              <a:gd name="T68" fmla="*/ 0 w 120"/>
              <a:gd name="T69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0" h="80">
                <a:moveTo>
                  <a:pt x="0" y="0"/>
                </a:moveTo>
                <a:lnTo>
                  <a:pt x="16" y="0"/>
                </a:lnTo>
                <a:lnTo>
                  <a:pt x="32" y="0"/>
                </a:lnTo>
                <a:lnTo>
                  <a:pt x="48" y="4"/>
                </a:lnTo>
                <a:lnTo>
                  <a:pt x="60" y="4"/>
                </a:lnTo>
                <a:lnTo>
                  <a:pt x="72" y="8"/>
                </a:lnTo>
                <a:lnTo>
                  <a:pt x="80" y="8"/>
                </a:lnTo>
                <a:lnTo>
                  <a:pt x="88" y="12"/>
                </a:lnTo>
                <a:lnTo>
                  <a:pt x="96" y="16"/>
                </a:lnTo>
                <a:lnTo>
                  <a:pt x="108" y="24"/>
                </a:lnTo>
                <a:lnTo>
                  <a:pt x="112" y="32"/>
                </a:lnTo>
                <a:lnTo>
                  <a:pt x="116" y="40"/>
                </a:lnTo>
                <a:lnTo>
                  <a:pt x="120" y="44"/>
                </a:lnTo>
                <a:lnTo>
                  <a:pt x="116" y="48"/>
                </a:lnTo>
                <a:lnTo>
                  <a:pt x="116" y="60"/>
                </a:lnTo>
                <a:lnTo>
                  <a:pt x="112" y="68"/>
                </a:lnTo>
                <a:lnTo>
                  <a:pt x="108" y="72"/>
                </a:lnTo>
                <a:lnTo>
                  <a:pt x="104" y="76"/>
                </a:lnTo>
                <a:lnTo>
                  <a:pt x="100" y="80"/>
                </a:lnTo>
                <a:lnTo>
                  <a:pt x="96" y="80"/>
                </a:lnTo>
                <a:lnTo>
                  <a:pt x="88" y="76"/>
                </a:lnTo>
                <a:lnTo>
                  <a:pt x="80" y="72"/>
                </a:lnTo>
                <a:lnTo>
                  <a:pt x="72" y="68"/>
                </a:lnTo>
                <a:lnTo>
                  <a:pt x="64" y="64"/>
                </a:lnTo>
                <a:lnTo>
                  <a:pt x="56" y="60"/>
                </a:lnTo>
                <a:lnTo>
                  <a:pt x="44" y="52"/>
                </a:lnTo>
                <a:lnTo>
                  <a:pt x="32" y="44"/>
                </a:lnTo>
                <a:lnTo>
                  <a:pt x="24" y="36"/>
                </a:lnTo>
                <a:lnTo>
                  <a:pt x="16" y="28"/>
                </a:lnTo>
                <a:lnTo>
                  <a:pt x="12" y="24"/>
                </a:lnTo>
                <a:lnTo>
                  <a:pt x="4" y="16"/>
                </a:lnTo>
                <a:lnTo>
                  <a:pt x="4" y="12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202">
            <a:extLst>
              <a:ext uri="{FF2B5EF4-FFF2-40B4-BE49-F238E27FC236}">
                <a16:creationId xmlns:a16="http://schemas.microsoft.com/office/drawing/2014/main" xmlns="" id="{F0B12B72-5AA6-454D-AC8A-538174CFE7D9}"/>
              </a:ext>
            </a:extLst>
          </p:cNvPr>
          <p:cNvSpPr>
            <a:spLocks/>
          </p:cNvSpPr>
          <p:nvPr/>
        </p:nvSpPr>
        <p:spPr bwMode="auto">
          <a:xfrm>
            <a:off x="9062747" y="4198220"/>
            <a:ext cx="1815605" cy="484721"/>
          </a:xfrm>
          <a:custGeom>
            <a:avLst/>
            <a:gdLst>
              <a:gd name="T0" fmla="*/ 380 w 480"/>
              <a:gd name="T1" fmla="*/ 100 h 104"/>
              <a:gd name="T2" fmla="*/ 360 w 480"/>
              <a:gd name="T3" fmla="*/ 104 h 104"/>
              <a:gd name="T4" fmla="*/ 348 w 480"/>
              <a:gd name="T5" fmla="*/ 104 h 104"/>
              <a:gd name="T6" fmla="*/ 340 w 480"/>
              <a:gd name="T7" fmla="*/ 104 h 104"/>
              <a:gd name="T8" fmla="*/ 336 w 480"/>
              <a:gd name="T9" fmla="*/ 96 h 104"/>
              <a:gd name="T10" fmla="*/ 348 w 480"/>
              <a:gd name="T11" fmla="*/ 84 h 104"/>
              <a:gd name="T12" fmla="*/ 364 w 480"/>
              <a:gd name="T13" fmla="*/ 64 h 104"/>
              <a:gd name="T14" fmla="*/ 376 w 480"/>
              <a:gd name="T15" fmla="*/ 56 h 104"/>
              <a:gd name="T16" fmla="*/ 368 w 480"/>
              <a:gd name="T17" fmla="*/ 52 h 104"/>
              <a:gd name="T18" fmla="*/ 356 w 480"/>
              <a:gd name="T19" fmla="*/ 48 h 104"/>
              <a:gd name="T20" fmla="*/ 336 w 480"/>
              <a:gd name="T21" fmla="*/ 48 h 104"/>
              <a:gd name="T22" fmla="*/ 312 w 480"/>
              <a:gd name="T23" fmla="*/ 52 h 104"/>
              <a:gd name="T24" fmla="*/ 272 w 480"/>
              <a:gd name="T25" fmla="*/ 56 h 104"/>
              <a:gd name="T26" fmla="*/ 220 w 480"/>
              <a:gd name="T27" fmla="*/ 60 h 104"/>
              <a:gd name="T28" fmla="*/ 156 w 480"/>
              <a:gd name="T29" fmla="*/ 72 h 104"/>
              <a:gd name="T30" fmla="*/ 96 w 480"/>
              <a:gd name="T31" fmla="*/ 76 h 104"/>
              <a:gd name="T32" fmla="*/ 48 w 480"/>
              <a:gd name="T33" fmla="*/ 84 h 104"/>
              <a:gd name="T34" fmla="*/ 12 w 480"/>
              <a:gd name="T35" fmla="*/ 84 h 104"/>
              <a:gd name="T36" fmla="*/ 0 w 480"/>
              <a:gd name="T37" fmla="*/ 56 h 104"/>
              <a:gd name="T38" fmla="*/ 28 w 480"/>
              <a:gd name="T39" fmla="*/ 56 h 104"/>
              <a:gd name="T40" fmla="*/ 68 w 480"/>
              <a:gd name="T41" fmla="*/ 48 h 104"/>
              <a:gd name="T42" fmla="*/ 120 w 480"/>
              <a:gd name="T43" fmla="*/ 44 h 104"/>
              <a:gd name="T44" fmla="*/ 184 w 480"/>
              <a:gd name="T45" fmla="*/ 36 h 104"/>
              <a:gd name="T46" fmla="*/ 248 w 480"/>
              <a:gd name="T47" fmla="*/ 24 h 104"/>
              <a:gd name="T48" fmla="*/ 304 w 480"/>
              <a:gd name="T49" fmla="*/ 20 h 104"/>
              <a:gd name="T50" fmla="*/ 324 w 480"/>
              <a:gd name="T51" fmla="*/ 16 h 104"/>
              <a:gd name="T52" fmla="*/ 340 w 480"/>
              <a:gd name="T53" fmla="*/ 12 h 104"/>
              <a:gd name="T54" fmla="*/ 352 w 480"/>
              <a:gd name="T55" fmla="*/ 12 h 104"/>
              <a:gd name="T56" fmla="*/ 360 w 480"/>
              <a:gd name="T57" fmla="*/ 8 h 104"/>
              <a:gd name="T58" fmla="*/ 368 w 480"/>
              <a:gd name="T59" fmla="*/ 0 h 104"/>
              <a:gd name="T60" fmla="*/ 380 w 480"/>
              <a:gd name="T61" fmla="*/ 0 h 104"/>
              <a:gd name="T62" fmla="*/ 400 w 480"/>
              <a:gd name="T63" fmla="*/ 8 h 104"/>
              <a:gd name="T64" fmla="*/ 416 w 480"/>
              <a:gd name="T65" fmla="*/ 16 h 104"/>
              <a:gd name="T66" fmla="*/ 436 w 480"/>
              <a:gd name="T67" fmla="*/ 24 h 104"/>
              <a:gd name="T68" fmla="*/ 456 w 480"/>
              <a:gd name="T69" fmla="*/ 36 h 104"/>
              <a:gd name="T70" fmla="*/ 468 w 480"/>
              <a:gd name="T71" fmla="*/ 48 h 104"/>
              <a:gd name="T72" fmla="*/ 476 w 480"/>
              <a:gd name="T73" fmla="*/ 60 h 104"/>
              <a:gd name="T74" fmla="*/ 480 w 480"/>
              <a:gd name="T75" fmla="*/ 64 h 104"/>
              <a:gd name="T76" fmla="*/ 472 w 480"/>
              <a:gd name="T77" fmla="*/ 76 h 104"/>
              <a:gd name="T78" fmla="*/ 456 w 480"/>
              <a:gd name="T79" fmla="*/ 80 h 104"/>
              <a:gd name="T80" fmla="*/ 424 w 480"/>
              <a:gd name="T81" fmla="*/ 84 h 104"/>
              <a:gd name="T82" fmla="*/ 388 w 480"/>
              <a:gd name="T83" fmla="*/ 96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80" h="104">
                <a:moveTo>
                  <a:pt x="388" y="96"/>
                </a:moveTo>
                <a:lnTo>
                  <a:pt x="380" y="100"/>
                </a:lnTo>
                <a:lnTo>
                  <a:pt x="368" y="100"/>
                </a:lnTo>
                <a:lnTo>
                  <a:pt x="360" y="104"/>
                </a:lnTo>
                <a:lnTo>
                  <a:pt x="352" y="104"/>
                </a:lnTo>
                <a:lnTo>
                  <a:pt x="348" y="104"/>
                </a:lnTo>
                <a:lnTo>
                  <a:pt x="344" y="104"/>
                </a:lnTo>
                <a:lnTo>
                  <a:pt x="340" y="104"/>
                </a:lnTo>
                <a:lnTo>
                  <a:pt x="340" y="100"/>
                </a:lnTo>
                <a:lnTo>
                  <a:pt x="336" y="96"/>
                </a:lnTo>
                <a:lnTo>
                  <a:pt x="340" y="92"/>
                </a:lnTo>
                <a:lnTo>
                  <a:pt x="348" y="84"/>
                </a:lnTo>
                <a:lnTo>
                  <a:pt x="356" y="72"/>
                </a:lnTo>
                <a:lnTo>
                  <a:pt x="364" y="64"/>
                </a:lnTo>
                <a:lnTo>
                  <a:pt x="372" y="60"/>
                </a:lnTo>
                <a:lnTo>
                  <a:pt x="376" y="56"/>
                </a:lnTo>
                <a:lnTo>
                  <a:pt x="372" y="52"/>
                </a:lnTo>
                <a:lnTo>
                  <a:pt x="368" y="52"/>
                </a:lnTo>
                <a:lnTo>
                  <a:pt x="364" y="48"/>
                </a:lnTo>
                <a:lnTo>
                  <a:pt x="356" y="48"/>
                </a:lnTo>
                <a:lnTo>
                  <a:pt x="344" y="48"/>
                </a:lnTo>
                <a:lnTo>
                  <a:pt x="336" y="48"/>
                </a:lnTo>
                <a:lnTo>
                  <a:pt x="324" y="52"/>
                </a:lnTo>
                <a:lnTo>
                  <a:pt x="312" y="52"/>
                </a:lnTo>
                <a:lnTo>
                  <a:pt x="292" y="52"/>
                </a:lnTo>
                <a:lnTo>
                  <a:pt x="272" y="56"/>
                </a:lnTo>
                <a:lnTo>
                  <a:pt x="248" y="60"/>
                </a:lnTo>
                <a:lnTo>
                  <a:pt x="220" y="60"/>
                </a:lnTo>
                <a:lnTo>
                  <a:pt x="188" y="64"/>
                </a:lnTo>
                <a:lnTo>
                  <a:pt x="156" y="72"/>
                </a:lnTo>
                <a:lnTo>
                  <a:pt x="124" y="76"/>
                </a:lnTo>
                <a:lnTo>
                  <a:pt x="96" y="76"/>
                </a:lnTo>
                <a:lnTo>
                  <a:pt x="72" y="80"/>
                </a:lnTo>
                <a:lnTo>
                  <a:pt x="48" y="84"/>
                </a:lnTo>
                <a:lnTo>
                  <a:pt x="32" y="84"/>
                </a:lnTo>
                <a:lnTo>
                  <a:pt x="12" y="84"/>
                </a:lnTo>
                <a:lnTo>
                  <a:pt x="0" y="84"/>
                </a:lnTo>
                <a:lnTo>
                  <a:pt x="0" y="56"/>
                </a:lnTo>
                <a:lnTo>
                  <a:pt x="12" y="56"/>
                </a:lnTo>
                <a:lnTo>
                  <a:pt x="28" y="56"/>
                </a:lnTo>
                <a:lnTo>
                  <a:pt x="48" y="52"/>
                </a:lnTo>
                <a:lnTo>
                  <a:pt x="68" y="48"/>
                </a:lnTo>
                <a:lnTo>
                  <a:pt x="92" y="48"/>
                </a:lnTo>
                <a:lnTo>
                  <a:pt x="120" y="44"/>
                </a:lnTo>
                <a:lnTo>
                  <a:pt x="152" y="40"/>
                </a:lnTo>
                <a:lnTo>
                  <a:pt x="184" y="36"/>
                </a:lnTo>
                <a:lnTo>
                  <a:pt x="216" y="32"/>
                </a:lnTo>
                <a:lnTo>
                  <a:pt x="248" y="24"/>
                </a:lnTo>
                <a:lnTo>
                  <a:pt x="276" y="24"/>
                </a:lnTo>
                <a:lnTo>
                  <a:pt x="304" y="20"/>
                </a:lnTo>
                <a:lnTo>
                  <a:pt x="316" y="16"/>
                </a:lnTo>
                <a:lnTo>
                  <a:pt x="324" y="16"/>
                </a:lnTo>
                <a:lnTo>
                  <a:pt x="332" y="16"/>
                </a:lnTo>
                <a:lnTo>
                  <a:pt x="340" y="12"/>
                </a:lnTo>
                <a:lnTo>
                  <a:pt x="348" y="12"/>
                </a:lnTo>
                <a:lnTo>
                  <a:pt x="352" y="12"/>
                </a:lnTo>
                <a:lnTo>
                  <a:pt x="356" y="8"/>
                </a:lnTo>
                <a:lnTo>
                  <a:pt x="360" y="8"/>
                </a:lnTo>
                <a:lnTo>
                  <a:pt x="364" y="4"/>
                </a:lnTo>
                <a:lnTo>
                  <a:pt x="368" y="0"/>
                </a:lnTo>
                <a:lnTo>
                  <a:pt x="372" y="0"/>
                </a:lnTo>
                <a:lnTo>
                  <a:pt x="380" y="0"/>
                </a:lnTo>
                <a:lnTo>
                  <a:pt x="388" y="0"/>
                </a:lnTo>
                <a:lnTo>
                  <a:pt x="400" y="8"/>
                </a:lnTo>
                <a:lnTo>
                  <a:pt x="408" y="12"/>
                </a:lnTo>
                <a:lnTo>
                  <a:pt x="416" y="16"/>
                </a:lnTo>
                <a:lnTo>
                  <a:pt x="424" y="20"/>
                </a:lnTo>
                <a:lnTo>
                  <a:pt x="436" y="24"/>
                </a:lnTo>
                <a:lnTo>
                  <a:pt x="444" y="32"/>
                </a:lnTo>
                <a:lnTo>
                  <a:pt x="456" y="36"/>
                </a:lnTo>
                <a:lnTo>
                  <a:pt x="464" y="44"/>
                </a:lnTo>
                <a:lnTo>
                  <a:pt x="468" y="48"/>
                </a:lnTo>
                <a:lnTo>
                  <a:pt x="472" y="52"/>
                </a:lnTo>
                <a:lnTo>
                  <a:pt x="476" y="60"/>
                </a:lnTo>
                <a:lnTo>
                  <a:pt x="480" y="64"/>
                </a:lnTo>
                <a:lnTo>
                  <a:pt x="480" y="64"/>
                </a:lnTo>
                <a:lnTo>
                  <a:pt x="480" y="72"/>
                </a:lnTo>
                <a:lnTo>
                  <a:pt x="472" y="76"/>
                </a:lnTo>
                <a:lnTo>
                  <a:pt x="468" y="80"/>
                </a:lnTo>
                <a:lnTo>
                  <a:pt x="456" y="80"/>
                </a:lnTo>
                <a:lnTo>
                  <a:pt x="444" y="80"/>
                </a:lnTo>
                <a:lnTo>
                  <a:pt x="424" y="84"/>
                </a:lnTo>
                <a:lnTo>
                  <a:pt x="408" y="88"/>
                </a:lnTo>
                <a:lnTo>
                  <a:pt x="388" y="96"/>
                </a:lnTo>
                <a:lnTo>
                  <a:pt x="388" y="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203">
            <a:extLst>
              <a:ext uri="{FF2B5EF4-FFF2-40B4-BE49-F238E27FC236}">
                <a16:creationId xmlns:a16="http://schemas.microsoft.com/office/drawing/2014/main" xmlns="" id="{9E06E6FA-83FB-4BE2-A659-A2DAA01DA6E4}"/>
              </a:ext>
            </a:extLst>
          </p:cNvPr>
          <p:cNvSpPr>
            <a:spLocks/>
          </p:cNvSpPr>
          <p:nvPr/>
        </p:nvSpPr>
        <p:spPr bwMode="auto">
          <a:xfrm>
            <a:off x="9229178" y="4645655"/>
            <a:ext cx="1074233" cy="615224"/>
          </a:xfrm>
          <a:custGeom>
            <a:avLst/>
            <a:gdLst>
              <a:gd name="T0" fmla="*/ 204 w 284"/>
              <a:gd name="T1" fmla="*/ 4 h 132"/>
              <a:gd name="T2" fmla="*/ 220 w 284"/>
              <a:gd name="T3" fmla="*/ 0 h 132"/>
              <a:gd name="T4" fmla="*/ 240 w 284"/>
              <a:gd name="T5" fmla="*/ 8 h 132"/>
              <a:gd name="T6" fmla="*/ 260 w 284"/>
              <a:gd name="T7" fmla="*/ 20 h 132"/>
              <a:gd name="T8" fmla="*/ 272 w 284"/>
              <a:gd name="T9" fmla="*/ 28 h 132"/>
              <a:gd name="T10" fmla="*/ 280 w 284"/>
              <a:gd name="T11" fmla="*/ 40 h 132"/>
              <a:gd name="T12" fmla="*/ 280 w 284"/>
              <a:gd name="T13" fmla="*/ 48 h 132"/>
              <a:gd name="T14" fmla="*/ 272 w 284"/>
              <a:gd name="T15" fmla="*/ 56 h 132"/>
              <a:gd name="T16" fmla="*/ 260 w 284"/>
              <a:gd name="T17" fmla="*/ 64 h 132"/>
              <a:gd name="T18" fmla="*/ 240 w 284"/>
              <a:gd name="T19" fmla="*/ 72 h 132"/>
              <a:gd name="T20" fmla="*/ 216 w 284"/>
              <a:gd name="T21" fmla="*/ 92 h 132"/>
              <a:gd name="T22" fmla="*/ 184 w 284"/>
              <a:gd name="T23" fmla="*/ 116 h 132"/>
              <a:gd name="T24" fmla="*/ 148 w 284"/>
              <a:gd name="T25" fmla="*/ 120 h 132"/>
              <a:gd name="T26" fmla="*/ 172 w 284"/>
              <a:gd name="T27" fmla="*/ 88 h 132"/>
              <a:gd name="T28" fmla="*/ 188 w 284"/>
              <a:gd name="T29" fmla="*/ 64 h 132"/>
              <a:gd name="T30" fmla="*/ 200 w 284"/>
              <a:gd name="T31" fmla="*/ 48 h 132"/>
              <a:gd name="T32" fmla="*/ 200 w 284"/>
              <a:gd name="T33" fmla="*/ 40 h 132"/>
              <a:gd name="T34" fmla="*/ 192 w 284"/>
              <a:gd name="T35" fmla="*/ 40 h 132"/>
              <a:gd name="T36" fmla="*/ 180 w 284"/>
              <a:gd name="T37" fmla="*/ 44 h 132"/>
              <a:gd name="T38" fmla="*/ 160 w 284"/>
              <a:gd name="T39" fmla="*/ 48 h 132"/>
              <a:gd name="T40" fmla="*/ 128 w 284"/>
              <a:gd name="T41" fmla="*/ 56 h 132"/>
              <a:gd name="T42" fmla="*/ 100 w 284"/>
              <a:gd name="T43" fmla="*/ 64 h 132"/>
              <a:gd name="T44" fmla="*/ 76 w 284"/>
              <a:gd name="T45" fmla="*/ 72 h 132"/>
              <a:gd name="T46" fmla="*/ 60 w 284"/>
              <a:gd name="T47" fmla="*/ 76 h 132"/>
              <a:gd name="T48" fmla="*/ 48 w 284"/>
              <a:gd name="T49" fmla="*/ 76 h 132"/>
              <a:gd name="T50" fmla="*/ 32 w 284"/>
              <a:gd name="T51" fmla="*/ 72 h 132"/>
              <a:gd name="T52" fmla="*/ 16 w 284"/>
              <a:gd name="T53" fmla="*/ 64 h 132"/>
              <a:gd name="T54" fmla="*/ 8 w 284"/>
              <a:gd name="T55" fmla="*/ 52 h 132"/>
              <a:gd name="T56" fmla="*/ 0 w 284"/>
              <a:gd name="T57" fmla="*/ 40 h 132"/>
              <a:gd name="T58" fmla="*/ 48 w 284"/>
              <a:gd name="T59" fmla="*/ 36 h 132"/>
              <a:gd name="T60" fmla="*/ 76 w 284"/>
              <a:gd name="T61" fmla="*/ 32 h 132"/>
              <a:gd name="T62" fmla="*/ 112 w 284"/>
              <a:gd name="T63" fmla="*/ 28 h 132"/>
              <a:gd name="T64" fmla="*/ 148 w 284"/>
              <a:gd name="T65" fmla="*/ 20 h 132"/>
              <a:gd name="T66" fmla="*/ 164 w 284"/>
              <a:gd name="T67" fmla="*/ 16 h 132"/>
              <a:gd name="T68" fmla="*/ 180 w 284"/>
              <a:gd name="T69" fmla="*/ 12 h 132"/>
              <a:gd name="T70" fmla="*/ 188 w 284"/>
              <a:gd name="T71" fmla="*/ 8 h 132"/>
              <a:gd name="T72" fmla="*/ 192 w 284"/>
              <a:gd name="T73" fmla="*/ 4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84" h="132">
                <a:moveTo>
                  <a:pt x="192" y="4"/>
                </a:moveTo>
                <a:lnTo>
                  <a:pt x="204" y="4"/>
                </a:lnTo>
                <a:lnTo>
                  <a:pt x="216" y="0"/>
                </a:lnTo>
                <a:lnTo>
                  <a:pt x="220" y="0"/>
                </a:lnTo>
                <a:lnTo>
                  <a:pt x="228" y="4"/>
                </a:lnTo>
                <a:lnTo>
                  <a:pt x="240" y="8"/>
                </a:lnTo>
                <a:lnTo>
                  <a:pt x="252" y="16"/>
                </a:lnTo>
                <a:lnTo>
                  <a:pt x="260" y="20"/>
                </a:lnTo>
                <a:lnTo>
                  <a:pt x="268" y="24"/>
                </a:lnTo>
                <a:lnTo>
                  <a:pt x="272" y="28"/>
                </a:lnTo>
                <a:lnTo>
                  <a:pt x="276" y="32"/>
                </a:lnTo>
                <a:lnTo>
                  <a:pt x="280" y="40"/>
                </a:lnTo>
                <a:lnTo>
                  <a:pt x="284" y="44"/>
                </a:lnTo>
                <a:lnTo>
                  <a:pt x="280" y="48"/>
                </a:lnTo>
                <a:lnTo>
                  <a:pt x="280" y="52"/>
                </a:lnTo>
                <a:lnTo>
                  <a:pt x="272" y="56"/>
                </a:lnTo>
                <a:lnTo>
                  <a:pt x="264" y="60"/>
                </a:lnTo>
                <a:lnTo>
                  <a:pt x="260" y="64"/>
                </a:lnTo>
                <a:lnTo>
                  <a:pt x="252" y="68"/>
                </a:lnTo>
                <a:lnTo>
                  <a:pt x="240" y="72"/>
                </a:lnTo>
                <a:lnTo>
                  <a:pt x="228" y="80"/>
                </a:lnTo>
                <a:lnTo>
                  <a:pt x="216" y="92"/>
                </a:lnTo>
                <a:lnTo>
                  <a:pt x="200" y="104"/>
                </a:lnTo>
                <a:lnTo>
                  <a:pt x="184" y="116"/>
                </a:lnTo>
                <a:lnTo>
                  <a:pt x="168" y="132"/>
                </a:lnTo>
                <a:lnTo>
                  <a:pt x="148" y="120"/>
                </a:lnTo>
                <a:lnTo>
                  <a:pt x="160" y="100"/>
                </a:lnTo>
                <a:lnTo>
                  <a:pt x="172" y="88"/>
                </a:lnTo>
                <a:lnTo>
                  <a:pt x="180" y="72"/>
                </a:lnTo>
                <a:lnTo>
                  <a:pt x="188" y="64"/>
                </a:lnTo>
                <a:lnTo>
                  <a:pt x="196" y="52"/>
                </a:lnTo>
                <a:lnTo>
                  <a:pt x="200" y="48"/>
                </a:lnTo>
                <a:lnTo>
                  <a:pt x="200" y="44"/>
                </a:lnTo>
                <a:lnTo>
                  <a:pt x="200" y="40"/>
                </a:lnTo>
                <a:lnTo>
                  <a:pt x="196" y="40"/>
                </a:lnTo>
                <a:lnTo>
                  <a:pt x="192" y="40"/>
                </a:lnTo>
                <a:lnTo>
                  <a:pt x="188" y="44"/>
                </a:lnTo>
                <a:lnTo>
                  <a:pt x="180" y="44"/>
                </a:lnTo>
                <a:lnTo>
                  <a:pt x="168" y="48"/>
                </a:lnTo>
                <a:lnTo>
                  <a:pt x="160" y="48"/>
                </a:lnTo>
                <a:lnTo>
                  <a:pt x="144" y="52"/>
                </a:lnTo>
                <a:lnTo>
                  <a:pt x="128" y="56"/>
                </a:lnTo>
                <a:lnTo>
                  <a:pt x="112" y="64"/>
                </a:lnTo>
                <a:lnTo>
                  <a:pt x="100" y="64"/>
                </a:lnTo>
                <a:lnTo>
                  <a:pt x="88" y="68"/>
                </a:lnTo>
                <a:lnTo>
                  <a:pt x="76" y="72"/>
                </a:lnTo>
                <a:lnTo>
                  <a:pt x="68" y="76"/>
                </a:lnTo>
                <a:lnTo>
                  <a:pt x="60" y="76"/>
                </a:lnTo>
                <a:lnTo>
                  <a:pt x="52" y="76"/>
                </a:lnTo>
                <a:lnTo>
                  <a:pt x="48" y="76"/>
                </a:lnTo>
                <a:lnTo>
                  <a:pt x="40" y="76"/>
                </a:lnTo>
                <a:lnTo>
                  <a:pt x="32" y="72"/>
                </a:lnTo>
                <a:lnTo>
                  <a:pt x="24" y="68"/>
                </a:lnTo>
                <a:lnTo>
                  <a:pt x="16" y="64"/>
                </a:lnTo>
                <a:lnTo>
                  <a:pt x="12" y="60"/>
                </a:lnTo>
                <a:lnTo>
                  <a:pt x="8" y="52"/>
                </a:lnTo>
                <a:lnTo>
                  <a:pt x="4" y="48"/>
                </a:lnTo>
                <a:lnTo>
                  <a:pt x="0" y="40"/>
                </a:lnTo>
                <a:lnTo>
                  <a:pt x="32" y="36"/>
                </a:lnTo>
                <a:lnTo>
                  <a:pt x="48" y="36"/>
                </a:lnTo>
                <a:lnTo>
                  <a:pt x="60" y="36"/>
                </a:lnTo>
                <a:lnTo>
                  <a:pt x="76" y="32"/>
                </a:lnTo>
                <a:lnTo>
                  <a:pt x="92" y="32"/>
                </a:lnTo>
                <a:lnTo>
                  <a:pt x="112" y="28"/>
                </a:lnTo>
                <a:lnTo>
                  <a:pt x="136" y="24"/>
                </a:lnTo>
                <a:lnTo>
                  <a:pt x="148" y="20"/>
                </a:lnTo>
                <a:lnTo>
                  <a:pt x="156" y="16"/>
                </a:lnTo>
                <a:lnTo>
                  <a:pt x="164" y="16"/>
                </a:lnTo>
                <a:lnTo>
                  <a:pt x="172" y="12"/>
                </a:lnTo>
                <a:lnTo>
                  <a:pt x="180" y="12"/>
                </a:lnTo>
                <a:lnTo>
                  <a:pt x="184" y="8"/>
                </a:lnTo>
                <a:lnTo>
                  <a:pt x="188" y="8"/>
                </a:lnTo>
                <a:lnTo>
                  <a:pt x="192" y="4"/>
                </a:lnTo>
                <a:lnTo>
                  <a:pt x="192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204">
            <a:extLst>
              <a:ext uri="{FF2B5EF4-FFF2-40B4-BE49-F238E27FC236}">
                <a16:creationId xmlns:a16="http://schemas.microsoft.com/office/drawing/2014/main" xmlns="" id="{6C95DFA5-5F0A-4290-A459-E3586627F456}"/>
              </a:ext>
            </a:extLst>
          </p:cNvPr>
          <p:cNvSpPr>
            <a:spLocks/>
          </p:cNvSpPr>
          <p:nvPr/>
        </p:nvSpPr>
        <p:spPr bwMode="auto">
          <a:xfrm>
            <a:off x="9471258" y="5074447"/>
            <a:ext cx="650592" cy="1491452"/>
          </a:xfrm>
          <a:custGeom>
            <a:avLst/>
            <a:gdLst>
              <a:gd name="T0" fmla="*/ 96 w 172"/>
              <a:gd name="T1" fmla="*/ 12 h 320"/>
              <a:gd name="T2" fmla="*/ 120 w 172"/>
              <a:gd name="T3" fmla="*/ 28 h 320"/>
              <a:gd name="T4" fmla="*/ 144 w 172"/>
              <a:gd name="T5" fmla="*/ 52 h 320"/>
              <a:gd name="T6" fmla="*/ 160 w 172"/>
              <a:gd name="T7" fmla="*/ 88 h 320"/>
              <a:gd name="T8" fmla="*/ 168 w 172"/>
              <a:gd name="T9" fmla="*/ 132 h 320"/>
              <a:gd name="T10" fmla="*/ 172 w 172"/>
              <a:gd name="T11" fmla="*/ 176 h 320"/>
              <a:gd name="T12" fmla="*/ 168 w 172"/>
              <a:gd name="T13" fmla="*/ 208 h 320"/>
              <a:gd name="T14" fmla="*/ 164 w 172"/>
              <a:gd name="T15" fmla="*/ 240 h 320"/>
              <a:gd name="T16" fmla="*/ 152 w 172"/>
              <a:gd name="T17" fmla="*/ 268 h 320"/>
              <a:gd name="T18" fmla="*/ 140 w 172"/>
              <a:gd name="T19" fmla="*/ 292 h 320"/>
              <a:gd name="T20" fmla="*/ 124 w 172"/>
              <a:gd name="T21" fmla="*/ 308 h 320"/>
              <a:gd name="T22" fmla="*/ 108 w 172"/>
              <a:gd name="T23" fmla="*/ 316 h 320"/>
              <a:gd name="T24" fmla="*/ 88 w 172"/>
              <a:gd name="T25" fmla="*/ 320 h 320"/>
              <a:gd name="T26" fmla="*/ 76 w 172"/>
              <a:gd name="T27" fmla="*/ 308 h 320"/>
              <a:gd name="T28" fmla="*/ 72 w 172"/>
              <a:gd name="T29" fmla="*/ 292 h 320"/>
              <a:gd name="T30" fmla="*/ 64 w 172"/>
              <a:gd name="T31" fmla="*/ 280 h 320"/>
              <a:gd name="T32" fmla="*/ 52 w 172"/>
              <a:gd name="T33" fmla="*/ 272 h 320"/>
              <a:gd name="T34" fmla="*/ 36 w 172"/>
              <a:gd name="T35" fmla="*/ 264 h 320"/>
              <a:gd name="T36" fmla="*/ 20 w 172"/>
              <a:gd name="T37" fmla="*/ 252 h 320"/>
              <a:gd name="T38" fmla="*/ 8 w 172"/>
              <a:gd name="T39" fmla="*/ 244 h 320"/>
              <a:gd name="T40" fmla="*/ 0 w 172"/>
              <a:gd name="T41" fmla="*/ 236 h 320"/>
              <a:gd name="T42" fmla="*/ 0 w 172"/>
              <a:gd name="T43" fmla="*/ 232 h 320"/>
              <a:gd name="T44" fmla="*/ 4 w 172"/>
              <a:gd name="T45" fmla="*/ 228 h 320"/>
              <a:gd name="T46" fmla="*/ 12 w 172"/>
              <a:gd name="T47" fmla="*/ 228 h 320"/>
              <a:gd name="T48" fmla="*/ 28 w 172"/>
              <a:gd name="T49" fmla="*/ 228 h 320"/>
              <a:gd name="T50" fmla="*/ 44 w 172"/>
              <a:gd name="T51" fmla="*/ 228 h 320"/>
              <a:gd name="T52" fmla="*/ 72 w 172"/>
              <a:gd name="T53" fmla="*/ 236 h 320"/>
              <a:gd name="T54" fmla="*/ 84 w 172"/>
              <a:gd name="T55" fmla="*/ 236 h 320"/>
              <a:gd name="T56" fmla="*/ 88 w 172"/>
              <a:gd name="T57" fmla="*/ 236 h 320"/>
              <a:gd name="T58" fmla="*/ 92 w 172"/>
              <a:gd name="T59" fmla="*/ 236 h 320"/>
              <a:gd name="T60" fmla="*/ 100 w 172"/>
              <a:gd name="T61" fmla="*/ 224 h 320"/>
              <a:gd name="T62" fmla="*/ 104 w 172"/>
              <a:gd name="T63" fmla="*/ 208 h 320"/>
              <a:gd name="T64" fmla="*/ 108 w 172"/>
              <a:gd name="T65" fmla="*/ 188 h 320"/>
              <a:gd name="T66" fmla="*/ 112 w 172"/>
              <a:gd name="T67" fmla="*/ 156 h 320"/>
              <a:gd name="T68" fmla="*/ 108 w 172"/>
              <a:gd name="T69" fmla="*/ 128 h 320"/>
              <a:gd name="T70" fmla="*/ 100 w 172"/>
              <a:gd name="T71" fmla="*/ 96 h 320"/>
              <a:gd name="T72" fmla="*/ 92 w 172"/>
              <a:gd name="T73" fmla="*/ 72 h 320"/>
              <a:gd name="T74" fmla="*/ 84 w 172"/>
              <a:gd name="T75" fmla="*/ 52 h 320"/>
              <a:gd name="T76" fmla="*/ 72 w 172"/>
              <a:gd name="T77" fmla="*/ 36 h 320"/>
              <a:gd name="T78" fmla="*/ 56 w 172"/>
              <a:gd name="T79" fmla="*/ 24 h 320"/>
              <a:gd name="T80" fmla="*/ 48 w 172"/>
              <a:gd name="T81" fmla="*/ 12 h 320"/>
              <a:gd name="T82" fmla="*/ 48 w 172"/>
              <a:gd name="T83" fmla="*/ 4 h 320"/>
              <a:gd name="T84" fmla="*/ 52 w 172"/>
              <a:gd name="T85" fmla="*/ 0 h 320"/>
              <a:gd name="T86" fmla="*/ 64 w 172"/>
              <a:gd name="T87" fmla="*/ 0 h 320"/>
              <a:gd name="T88" fmla="*/ 80 w 172"/>
              <a:gd name="T89" fmla="*/ 4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2" h="320">
                <a:moveTo>
                  <a:pt x="80" y="4"/>
                </a:moveTo>
                <a:lnTo>
                  <a:pt x="96" y="12"/>
                </a:lnTo>
                <a:lnTo>
                  <a:pt x="108" y="20"/>
                </a:lnTo>
                <a:lnTo>
                  <a:pt x="120" y="28"/>
                </a:lnTo>
                <a:lnTo>
                  <a:pt x="132" y="40"/>
                </a:lnTo>
                <a:lnTo>
                  <a:pt x="144" y="52"/>
                </a:lnTo>
                <a:lnTo>
                  <a:pt x="152" y="68"/>
                </a:lnTo>
                <a:lnTo>
                  <a:pt x="160" y="88"/>
                </a:lnTo>
                <a:lnTo>
                  <a:pt x="164" y="112"/>
                </a:lnTo>
                <a:lnTo>
                  <a:pt x="168" y="132"/>
                </a:lnTo>
                <a:lnTo>
                  <a:pt x="172" y="156"/>
                </a:lnTo>
                <a:lnTo>
                  <a:pt x="172" y="176"/>
                </a:lnTo>
                <a:lnTo>
                  <a:pt x="172" y="192"/>
                </a:lnTo>
                <a:lnTo>
                  <a:pt x="168" y="208"/>
                </a:lnTo>
                <a:lnTo>
                  <a:pt x="168" y="224"/>
                </a:lnTo>
                <a:lnTo>
                  <a:pt x="164" y="240"/>
                </a:lnTo>
                <a:lnTo>
                  <a:pt x="160" y="256"/>
                </a:lnTo>
                <a:lnTo>
                  <a:pt x="152" y="268"/>
                </a:lnTo>
                <a:lnTo>
                  <a:pt x="148" y="280"/>
                </a:lnTo>
                <a:lnTo>
                  <a:pt x="140" y="292"/>
                </a:lnTo>
                <a:lnTo>
                  <a:pt x="132" y="300"/>
                </a:lnTo>
                <a:lnTo>
                  <a:pt x="124" y="308"/>
                </a:lnTo>
                <a:lnTo>
                  <a:pt x="116" y="312"/>
                </a:lnTo>
                <a:lnTo>
                  <a:pt x="108" y="316"/>
                </a:lnTo>
                <a:lnTo>
                  <a:pt x="96" y="320"/>
                </a:lnTo>
                <a:lnTo>
                  <a:pt x="88" y="320"/>
                </a:lnTo>
                <a:lnTo>
                  <a:pt x="80" y="316"/>
                </a:lnTo>
                <a:lnTo>
                  <a:pt x="76" y="308"/>
                </a:lnTo>
                <a:lnTo>
                  <a:pt x="76" y="300"/>
                </a:lnTo>
                <a:lnTo>
                  <a:pt x="72" y="292"/>
                </a:lnTo>
                <a:lnTo>
                  <a:pt x="68" y="288"/>
                </a:lnTo>
                <a:lnTo>
                  <a:pt x="64" y="280"/>
                </a:lnTo>
                <a:lnTo>
                  <a:pt x="60" y="276"/>
                </a:lnTo>
                <a:lnTo>
                  <a:pt x="52" y="272"/>
                </a:lnTo>
                <a:lnTo>
                  <a:pt x="44" y="268"/>
                </a:lnTo>
                <a:lnTo>
                  <a:pt x="36" y="264"/>
                </a:lnTo>
                <a:lnTo>
                  <a:pt x="28" y="256"/>
                </a:lnTo>
                <a:lnTo>
                  <a:pt x="20" y="252"/>
                </a:lnTo>
                <a:lnTo>
                  <a:pt x="12" y="248"/>
                </a:lnTo>
                <a:lnTo>
                  <a:pt x="8" y="244"/>
                </a:lnTo>
                <a:lnTo>
                  <a:pt x="4" y="240"/>
                </a:lnTo>
                <a:lnTo>
                  <a:pt x="0" y="236"/>
                </a:lnTo>
                <a:lnTo>
                  <a:pt x="0" y="236"/>
                </a:lnTo>
                <a:lnTo>
                  <a:pt x="0" y="232"/>
                </a:lnTo>
                <a:lnTo>
                  <a:pt x="0" y="228"/>
                </a:lnTo>
                <a:lnTo>
                  <a:pt x="4" y="228"/>
                </a:lnTo>
                <a:lnTo>
                  <a:pt x="8" y="228"/>
                </a:lnTo>
                <a:lnTo>
                  <a:pt x="12" y="228"/>
                </a:lnTo>
                <a:lnTo>
                  <a:pt x="20" y="228"/>
                </a:lnTo>
                <a:lnTo>
                  <a:pt x="28" y="228"/>
                </a:lnTo>
                <a:lnTo>
                  <a:pt x="36" y="228"/>
                </a:lnTo>
                <a:lnTo>
                  <a:pt x="44" y="228"/>
                </a:lnTo>
                <a:lnTo>
                  <a:pt x="64" y="232"/>
                </a:lnTo>
                <a:lnTo>
                  <a:pt x="72" y="236"/>
                </a:lnTo>
                <a:lnTo>
                  <a:pt x="76" y="236"/>
                </a:lnTo>
                <a:lnTo>
                  <a:pt x="84" y="236"/>
                </a:lnTo>
                <a:lnTo>
                  <a:pt x="88" y="236"/>
                </a:lnTo>
                <a:lnTo>
                  <a:pt x="88" y="236"/>
                </a:lnTo>
                <a:lnTo>
                  <a:pt x="92" y="236"/>
                </a:lnTo>
                <a:lnTo>
                  <a:pt x="92" y="236"/>
                </a:lnTo>
                <a:lnTo>
                  <a:pt x="96" y="232"/>
                </a:lnTo>
                <a:lnTo>
                  <a:pt x="100" y="224"/>
                </a:lnTo>
                <a:lnTo>
                  <a:pt x="100" y="216"/>
                </a:lnTo>
                <a:lnTo>
                  <a:pt x="104" y="208"/>
                </a:lnTo>
                <a:lnTo>
                  <a:pt x="104" y="200"/>
                </a:lnTo>
                <a:lnTo>
                  <a:pt x="108" y="188"/>
                </a:lnTo>
                <a:lnTo>
                  <a:pt x="108" y="172"/>
                </a:lnTo>
                <a:lnTo>
                  <a:pt x="112" y="156"/>
                </a:lnTo>
                <a:lnTo>
                  <a:pt x="108" y="140"/>
                </a:lnTo>
                <a:lnTo>
                  <a:pt x="108" y="128"/>
                </a:lnTo>
                <a:lnTo>
                  <a:pt x="108" y="112"/>
                </a:lnTo>
                <a:lnTo>
                  <a:pt x="100" y="96"/>
                </a:lnTo>
                <a:lnTo>
                  <a:pt x="96" y="84"/>
                </a:lnTo>
                <a:lnTo>
                  <a:pt x="92" y="72"/>
                </a:lnTo>
                <a:lnTo>
                  <a:pt x="88" y="60"/>
                </a:lnTo>
                <a:lnTo>
                  <a:pt x="84" y="52"/>
                </a:lnTo>
                <a:lnTo>
                  <a:pt x="76" y="44"/>
                </a:lnTo>
                <a:lnTo>
                  <a:pt x="72" y="36"/>
                </a:lnTo>
                <a:lnTo>
                  <a:pt x="64" y="28"/>
                </a:lnTo>
                <a:lnTo>
                  <a:pt x="56" y="24"/>
                </a:lnTo>
                <a:lnTo>
                  <a:pt x="52" y="20"/>
                </a:lnTo>
                <a:lnTo>
                  <a:pt x="48" y="12"/>
                </a:lnTo>
                <a:lnTo>
                  <a:pt x="48" y="8"/>
                </a:lnTo>
                <a:lnTo>
                  <a:pt x="48" y="4"/>
                </a:lnTo>
                <a:lnTo>
                  <a:pt x="48" y="0"/>
                </a:lnTo>
                <a:lnTo>
                  <a:pt x="52" y="0"/>
                </a:lnTo>
                <a:lnTo>
                  <a:pt x="56" y="0"/>
                </a:lnTo>
                <a:lnTo>
                  <a:pt x="64" y="0"/>
                </a:lnTo>
                <a:lnTo>
                  <a:pt x="80" y="4"/>
                </a:lnTo>
                <a:lnTo>
                  <a:pt x="8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423">
            <a:extLst>
              <a:ext uri="{FF2B5EF4-FFF2-40B4-BE49-F238E27FC236}">
                <a16:creationId xmlns:a16="http://schemas.microsoft.com/office/drawing/2014/main" xmlns="" id="{9A00FEC8-C09A-4BE4-B2E6-CD22D35F39E8}"/>
              </a:ext>
            </a:extLst>
          </p:cNvPr>
          <p:cNvSpPr>
            <a:spLocks/>
          </p:cNvSpPr>
          <p:nvPr/>
        </p:nvSpPr>
        <p:spPr bwMode="auto">
          <a:xfrm>
            <a:off x="1925188" y="1143877"/>
            <a:ext cx="287471" cy="316933"/>
          </a:xfrm>
          <a:custGeom>
            <a:avLst/>
            <a:gdLst>
              <a:gd name="T0" fmla="*/ 60 w 76"/>
              <a:gd name="T1" fmla="*/ 16 h 68"/>
              <a:gd name="T2" fmla="*/ 68 w 76"/>
              <a:gd name="T3" fmla="*/ 24 h 68"/>
              <a:gd name="T4" fmla="*/ 72 w 76"/>
              <a:gd name="T5" fmla="*/ 32 h 68"/>
              <a:gd name="T6" fmla="*/ 76 w 76"/>
              <a:gd name="T7" fmla="*/ 36 h 68"/>
              <a:gd name="T8" fmla="*/ 76 w 76"/>
              <a:gd name="T9" fmla="*/ 44 h 68"/>
              <a:gd name="T10" fmla="*/ 76 w 76"/>
              <a:gd name="T11" fmla="*/ 48 h 68"/>
              <a:gd name="T12" fmla="*/ 76 w 76"/>
              <a:gd name="T13" fmla="*/ 56 h 68"/>
              <a:gd name="T14" fmla="*/ 76 w 76"/>
              <a:gd name="T15" fmla="*/ 60 h 68"/>
              <a:gd name="T16" fmla="*/ 72 w 76"/>
              <a:gd name="T17" fmla="*/ 60 h 68"/>
              <a:gd name="T18" fmla="*/ 72 w 76"/>
              <a:gd name="T19" fmla="*/ 64 h 68"/>
              <a:gd name="T20" fmla="*/ 68 w 76"/>
              <a:gd name="T21" fmla="*/ 68 h 68"/>
              <a:gd name="T22" fmla="*/ 60 w 76"/>
              <a:gd name="T23" fmla="*/ 68 h 68"/>
              <a:gd name="T24" fmla="*/ 56 w 76"/>
              <a:gd name="T25" fmla="*/ 68 h 68"/>
              <a:gd name="T26" fmla="*/ 48 w 76"/>
              <a:gd name="T27" fmla="*/ 68 h 68"/>
              <a:gd name="T28" fmla="*/ 40 w 76"/>
              <a:gd name="T29" fmla="*/ 64 h 68"/>
              <a:gd name="T30" fmla="*/ 32 w 76"/>
              <a:gd name="T31" fmla="*/ 60 h 68"/>
              <a:gd name="T32" fmla="*/ 28 w 76"/>
              <a:gd name="T33" fmla="*/ 56 h 68"/>
              <a:gd name="T34" fmla="*/ 20 w 76"/>
              <a:gd name="T35" fmla="*/ 48 h 68"/>
              <a:gd name="T36" fmla="*/ 12 w 76"/>
              <a:gd name="T37" fmla="*/ 40 h 68"/>
              <a:gd name="T38" fmla="*/ 4 w 76"/>
              <a:gd name="T39" fmla="*/ 32 h 68"/>
              <a:gd name="T40" fmla="*/ 4 w 76"/>
              <a:gd name="T41" fmla="*/ 28 h 68"/>
              <a:gd name="T42" fmla="*/ 0 w 76"/>
              <a:gd name="T43" fmla="*/ 20 h 68"/>
              <a:gd name="T44" fmla="*/ 0 w 76"/>
              <a:gd name="T45" fmla="*/ 16 h 68"/>
              <a:gd name="T46" fmla="*/ 0 w 76"/>
              <a:gd name="T47" fmla="*/ 12 h 68"/>
              <a:gd name="T48" fmla="*/ 0 w 76"/>
              <a:gd name="T49" fmla="*/ 8 h 68"/>
              <a:gd name="T50" fmla="*/ 4 w 76"/>
              <a:gd name="T51" fmla="*/ 4 h 68"/>
              <a:gd name="T52" fmla="*/ 8 w 76"/>
              <a:gd name="T53" fmla="*/ 4 h 68"/>
              <a:gd name="T54" fmla="*/ 12 w 76"/>
              <a:gd name="T55" fmla="*/ 0 h 68"/>
              <a:gd name="T56" fmla="*/ 24 w 76"/>
              <a:gd name="T57" fmla="*/ 4 h 68"/>
              <a:gd name="T58" fmla="*/ 44 w 76"/>
              <a:gd name="T59" fmla="*/ 8 h 68"/>
              <a:gd name="T60" fmla="*/ 60 w 76"/>
              <a:gd name="T61" fmla="*/ 16 h 68"/>
              <a:gd name="T62" fmla="*/ 60 w 76"/>
              <a:gd name="T63" fmla="*/ 1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6" h="68">
                <a:moveTo>
                  <a:pt x="60" y="16"/>
                </a:moveTo>
                <a:lnTo>
                  <a:pt x="68" y="24"/>
                </a:lnTo>
                <a:lnTo>
                  <a:pt x="72" y="32"/>
                </a:lnTo>
                <a:lnTo>
                  <a:pt x="76" y="36"/>
                </a:lnTo>
                <a:lnTo>
                  <a:pt x="76" y="44"/>
                </a:lnTo>
                <a:lnTo>
                  <a:pt x="76" y="48"/>
                </a:lnTo>
                <a:lnTo>
                  <a:pt x="76" y="56"/>
                </a:lnTo>
                <a:lnTo>
                  <a:pt x="76" y="60"/>
                </a:lnTo>
                <a:lnTo>
                  <a:pt x="72" y="60"/>
                </a:lnTo>
                <a:lnTo>
                  <a:pt x="72" y="64"/>
                </a:lnTo>
                <a:lnTo>
                  <a:pt x="68" y="68"/>
                </a:lnTo>
                <a:lnTo>
                  <a:pt x="60" y="68"/>
                </a:lnTo>
                <a:lnTo>
                  <a:pt x="56" y="68"/>
                </a:lnTo>
                <a:lnTo>
                  <a:pt x="48" y="68"/>
                </a:lnTo>
                <a:lnTo>
                  <a:pt x="40" y="64"/>
                </a:lnTo>
                <a:lnTo>
                  <a:pt x="32" y="60"/>
                </a:lnTo>
                <a:lnTo>
                  <a:pt x="28" y="56"/>
                </a:lnTo>
                <a:lnTo>
                  <a:pt x="20" y="48"/>
                </a:lnTo>
                <a:lnTo>
                  <a:pt x="12" y="40"/>
                </a:lnTo>
                <a:lnTo>
                  <a:pt x="4" y="32"/>
                </a:lnTo>
                <a:lnTo>
                  <a:pt x="4" y="28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4" y="4"/>
                </a:lnTo>
                <a:lnTo>
                  <a:pt x="44" y="8"/>
                </a:lnTo>
                <a:lnTo>
                  <a:pt x="60" y="16"/>
                </a:lnTo>
                <a:lnTo>
                  <a:pt x="6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424">
            <a:extLst>
              <a:ext uri="{FF2B5EF4-FFF2-40B4-BE49-F238E27FC236}">
                <a16:creationId xmlns:a16="http://schemas.microsoft.com/office/drawing/2014/main" xmlns="" id="{412E727E-1E1E-4EA9-B3C7-B40DF9B9B822}"/>
              </a:ext>
            </a:extLst>
          </p:cNvPr>
          <p:cNvSpPr>
            <a:spLocks/>
          </p:cNvSpPr>
          <p:nvPr/>
        </p:nvSpPr>
        <p:spPr bwMode="auto">
          <a:xfrm>
            <a:off x="1834408" y="1665885"/>
            <a:ext cx="453901" cy="447435"/>
          </a:xfrm>
          <a:custGeom>
            <a:avLst/>
            <a:gdLst>
              <a:gd name="T0" fmla="*/ 0 w 120"/>
              <a:gd name="T1" fmla="*/ 96 h 96"/>
              <a:gd name="T2" fmla="*/ 0 w 120"/>
              <a:gd name="T3" fmla="*/ 92 h 96"/>
              <a:gd name="T4" fmla="*/ 4 w 120"/>
              <a:gd name="T5" fmla="*/ 84 h 96"/>
              <a:gd name="T6" fmla="*/ 4 w 120"/>
              <a:gd name="T7" fmla="*/ 80 h 96"/>
              <a:gd name="T8" fmla="*/ 8 w 120"/>
              <a:gd name="T9" fmla="*/ 76 h 96"/>
              <a:gd name="T10" fmla="*/ 16 w 120"/>
              <a:gd name="T11" fmla="*/ 72 h 96"/>
              <a:gd name="T12" fmla="*/ 20 w 120"/>
              <a:gd name="T13" fmla="*/ 68 h 96"/>
              <a:gd name="T14" fmla="*/ 32 w 120"/>
              <a:gd name="T15" fmla="*/ 56 h 96"/>
              <a:gd name="T16" fmla="*/ 40 w 120"/>
              <a:gd name="T17" fmla="*/ 48 h 96"/>
              <a:gd name="T18" fmla="*/ 48 w 120"/>
              <a:gd name="T19" fmla="*/ 40 h 96"/>
              <a:gd name="T20" fmla="*/ 56 w 120"/>
              <a:gd name="T21" fmla="*/ 32 h 96"/>
              <a:gd name="T22" fmla="*/ 60 w 120"/>
              <a:gd name="T23" fmla="*/ 28 h 96"/>
              <a:gd name="T24" fmla="*/ 64 w 120"/>
              <a:gd name="T25" fmla="*/ 24 h 96"/>
              <a:gd name="T26" fmla="*/ 64 w 120"/>
              <a:gd name="T27" fmla="*/ 16 h 96"/>
              <a:gd name="T28" fmla="*/ 64 w 120"/>
              <a:gd name="T29" fmla="*/ 12 h 96"/>
              <a:gd name="T30" fmla="*/ 60 w 120"/>
              <a:gd name="T31" fmla="*/ 8 h 96"/>
              <a:gd name="T32" fmla="*/ 60 w 120"/>
              <a:gd name="T33" fmla="*/ 4 h 96"/>
              <a:gd name="T34" fmla="*/ 64 w 120"/>
              <a:gd name="T35" fmla="*/ 0 h 96"/>
              <a:gd name="T36" fmla="*/ 68 w 120"/>
              <a:gd name="T37" fmla="*/ 0 h 96"/>
              <a:gd name="T38" fmla="*/ 72 w 120"/>
              <a:gd name="T39" fmla="*/ 0 h 96"/>
              <a:gd name="T40" fmla="*/ 80 w 120"/>
              <a:gd name="T41" fmla="*/ 0 h 96"/>
              <a:gd name="T42" fmla="*/ 88 w 120"/>
              <a:gd name="T43" fmla="*/ 0 h 96"/>
              <a:gd name="T44" fmla="*/ 96 w 120"/>
              <a:gd name="T45" fmla="*/ 4 h 96"/>
              <a:gd name="T46" fmla="*/ 104 w 120"/>
              <a:gd name="T47" fmla="*/ 8 h 96"/>
              <a:gd name="T48" fmla="*/ 112 w 120"/>
              <a:gd name="T49" fmla="*/ 12 h 96"/>
              <a:gd name="T50" fmla="*/ 116 w 120"/>
              <a:gd name="T51" fmla="*/ 16 h 96"/>
              <a:gd name="T52" fmla="*/ 120 w 120"/>
              <a:gd name="T53" fmla="*/ 24 h 96"/>
              <a:gd name="T54" fmla="*/ 116 w 120"/>
              <a:gd name="T55" fmla="*/ 32 h 96"/>
              <a:gd name="T56" fmla="*/ 112 w 120"/>
              <a:gd name="T57" fmla="*/ 36 h 96"/>
              <a:gd name="T58" fmla="*/ 108 w 120"/>
              <a:gd name="T59" fmla="*/ 44 h 96"/>
              <a:gd name="T60" fmla="*/ 100 w 120"/>
              <a:gd name="T61" fmla="*/ 52 h 96"/>
              <a:gd name="T62" fmla="*/ 88 w 120"/>
              <a:gd name="T63" fmla="*/ 60 h 96"/>
              <a:gd name="T64" fmla="*/ 76 w 120"/>
              <a:gd name="T65" fmla="*/ 68 h 96"/>
              <a:gd name="T66" fmla="*/ 60 w 120"/>
              <a:gd name="T67" fmla="*/ 76 h 96"/>
              <a:gd name="T68" fmla="*/ 44 w 120"/>
              <a:gd name="T69" fmla="*/ 84 h 96"/>
              <a:gd name="T70" fmla="*/ 36 w 120"/>
              <a:gd name="T71" fmla="*/ 88 h 96"/>
              <a:gd name="T72" fmla="*/ 28 w 120"/>
              <a:gd name="T73" fmla="*/ 92 h 96"/>
              <a:gd name="T74" fmla="*/ 20 w 120"/>
              <a:gd name="T75" fmla="*/ 96 h 96"/>
              <a:gd name="T76" fmla="*/ 12 w 120"/>
              <a:gd name="T77" fmla="*/ 96 h 96"/>
              <a:gd name="T78" fmla="*/ 8 w 120"/>
              <a:gd name="T79" fmla="*/ 96 h 96"/>
              <a:gd name="T80" fmla="*/ 4 w 120"/>
              <a:gd name="T81" fmla="*/ 96 h 96"/>
              <a:gd name="T82" fmla="*/ 0 w 120"/>
              <a:gd name="T83" fmla="*/ 96 h 96"/>
              <a:gd name="T84" fmla="*/ 0 w 120"/>
              <a:gd name="T85" fmla="*/ 96 h 96"/>
              <a:gd name="T86" fmla="*/ 0 w 120"/>
              <a:gd name="T87" fmla="*/ 9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0" h="96">
                <a:moveTo>
                  <a:pt x="0" y="96"/>
                </a:moveTo>
                <a:lnTo>
                  <a:pt x="0" y="92"/>
                </a:lnTo>
                <a:lnTo>
                  <a:pt x="4" y="84"/>
                </a:lnTo>
                <a:lnTo>
                  <a:pt x="4" y="80"/>
                </a:lnTo>
                <a:lnTo>
                  <a:pt x="8" y="76"/>
                </a:lnTo>
                <a:lnTo>
                  <a:pt x="16" y="72"/>
                </a:lnTo>
                <a:lnTo>
                  <a:pt x="20" y="68"/>
                </a:lnTo>
                <a:lnTo>
                  <a:pt x="32" y="56"/>
                </a:lnTo>
                <a:lnTo>
                  <a:pt x="40" y="48"/>
                </a:lnTo>
                <a:lnTo>
                  <a:pt x="48" y="40"/>
                </a:lnTo>
                <a:lnTo>
                  <a:pt x="56" y="32"/>
                </a:lnTo>
                <a:lnTo>
                  <a:pt x="60" y="28"/>
                </a:lnTo>
                <a:lnTo>
                  <a:pt x="64" y="24"/>
                </a:lnTo>
                <a:lnTo>
                  <a:pt x="64" y="16"/>
                </a:lnTo>
                <a:lnTo>
                  <a:pt x="64" y="12"/>
                </a:lnTo>
                <a:lnTo>
                  <a:pt x="60" y="8"/>
                </a:lnTo>
                <a:lnTo>
                  <a:pt x="60" y="4"/>
                </a:lnTo>
                <a:lnTo>
                  <a:pt x="64" y="0"/>
                </a:lnTo>
                <a:lnTo>
                  <a:pt x="68" y="0"/>
                </a:lnTo>
                <a:lnTo>
                  <a:pt x="72" y="0"/>
                </a:lnTo>
                <a:lnTo>
                  <a:pt x="80" y="0"/>
                </a:lnTo>
                <a:lnTo>
                  <a:pt x="88" y="0"/>
                </a:lnTo>
                <a:lnTo>
                  <a:pt x="96" y="4"/>
                </a:lnTo>
                <a:lnTo>
                  <a:pt x="104" y="8"/>
                </a:lnTo>
                <a:lnTo>
                  <a:pt x="112" y="12"/>
                </a:lnTo>
                <a:lnTo>
                  <a:pt x="116" y="16"/>
                </a:lnTo>
                <a:lnTo>
                  <a:pt x="120" y="24"/>
                </a:lnTo>
                <a:lnTo>
                  <a:pt x="116" y="32"/>
                </a:lnTo>
                <a:lnTo>
                  <a:pt x="112" y="36"/>
                </a:lnTo>
                <a:lnTo>
                  <a:pt x="108" y="44"/>
                </a:lnTo>
                <a:lnTo>
                  <a:pt x="100" y="52"/>
                </a:lnTo>
                <a:lnTo>
                  <a:pt x="88" y="60"/>
                </a:lnTo>
                <a:lnTo>
                  <a:pt x="76" y="68"/>
                </a:lnTo>
                <a:lnTo>
                  <a:pt x="60" y="76"/>
                </a:lnTo>
                <a:lnTo>
                  <a:pt x="44" y="84"/>
                </a:lnTo>
                <a:lnTo>
                  <a:pt x="36" y="88"/>
                </a:lnTo>
                <a:lnTo>
                  <a:pt x="28" y="92"/>
                </a:lnTo>
                <a:lnTo>
                  <a:pt x="20" y="96"/>
                </a:lnTo>
                <a:lnTo>
                  <a:pt x="12" y="96"/>
                </a:lnTo>
                <a:lnTo>
                  <a:pt x="8" y="96"/>
                </a:lnTo>
                <a:lnTo>
                  <a:pt x="4" y="96"/>
                </a:lnTo>
                <a:lnTo>
                  <a:pt x="0" y="96"/>
                </a:lnTo>
                <a:lnTo>
                  <a:pt x="0" y="96"/>
                </a:lnTo>
                <a:lnTo>
                  <a:pt x="0" y="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425">
            <a:extLst>
              <a:ext uri="{FF2B5EF4-FFF2-40B4-BE49-F238E27FC236}">
                <a16:creationId xmlns:a16="http://schemas.microsoft.com/office/drawing/2014/main" xmlns="" id="{C7953647-214D-4E5E-806B-0DC98C5C7BD2}"/>
              </a:ext>
            </a:extLst>
          </p:cNvPr>
          <p:cNvSpPr>
            <a:spLocks/>
          </p:cNvSpPr>
          <p:nvPr/>
        </p:nvSpPr>
        <p:spPr bwMode="auto">
          <a:xfrm>
            <a:off x="2394220" y="1647242"/>
            <a:ext cx="408511" cy="354220"/>
          </a:xfrm>
          <a:custGeom>
            <a:avLst/>
            <a:gdLst>
              <a:gd name="T0" fmla="*/ 108 w 108"/>
              <a:gd name="T1" fmla="*/ 56 h 76"/>
              <a:gd name="T2" fmla="*/ 108 w 108"/>
              <a:gd name="T3" fmla="*/ 64 h 76"/>
              <a:gd name="T4" fmla="*/ 104 w 108"/>
              <a:gd name="T5" fmla="*/ 72 h 76"/>
              <a:gd name="T6" fmla="*/ 100 w 108"/>
              <a:gd name="T7" fmla="*/ 76 h 76"/>
              <a:gd name="T8" fmla="*/ 92 w 108"/>
              <a:gd name="T9" fmla="*/ 76 h 76"/>
              <a:gd name="T10" fmla="*/ 88 w 108"/>
              <a:gd name="T11" fmla="*/ 76 h 76"/>
              <a:gd name="T12" fmla="*/ 80 w 108"/>
              <a:gd name="T13" fmla="*/ 76 h 76"/>
              <a:gd name="T14" fmla="*/ 76 w 108"/>
              <a:gd name="T15" fmla="*/ 72 h 76"/>
              <a:gd name="T16" fmla="*/ 68 w 108"/>
              <a:gd name="T17" fmla="*/ 68 h 76"/>
              <a:gd name="T18" fmla="*/ 60 w 108"/>
              <a:gd name="T19" fmla="*/ 64 h 76"/>
              <a:gd name="T20" fmla="*/ 52 w 108"/>
              <a:gd name="T21" fmla="*/ 60 h 76"/>
              <a:gd name="T22" fmla="*/ 36 w 108"/>
              <a:gd name="T23" fmla="*/ 44 h 76"/>
              <a:gd name="T24" fmla="*/ 24 w 108"/>
              <a:gd name="T25" fmla="*/ 36 h 76"/>
              <a:gd name="T26" fmla="*/ 20 w 108"/>
              <a:gd name="T27" fmla="*/ 28 h 76"/>
              <a:gd name="T28" fmla="*/ 12 w 108"/>
              <a:gd name="T29" fmla="*/ 24 h 76"/>
              <a:gd name="T30" fmla="*/ 8 w 108"/>
              <a:gd name="T31" fmla="*/ 16 h 76"/>
              <a:gd name="T32" fmla="*/ 4 w 108"/>
              <a:gd name="T33" fmla="*/ 12 h 76"/>
              <a:gd name="T34" fmla="*/ 0 w 108"/>
              <a:gd name="T35" fmla="*/ 8 h 76"/>
              <a:gd name="T36" fmla="*/ 0 w 108"/>
              <a:gd name="T37" fmla="*/ 4 h 76"/>
              <a:gd name="T38" fmla="*/ 0 w 108"/>
              <a:gd name="T39" fmla="*/ 4 h 76"/>
              <a:gd name="T40" fmla="*/ 4 w 108"/>
              <a:gd name="T41" fmla="*/ 0 h 76"/>
              <a:gd name="T42" fmla="*/ 8 w 108"/>
              <a:gd name="T43" fmla="*/ 0 h 76"/>
              <a:gd name="T44" fmla="*/ 16 w 108"/>
              <a:gd name="T45" fmla="*/ 0 h 76"/>
              <a:gd name="T46" fmla="*/ 28 w 108"/>
              <a:gd name="T47" fmla="*/ 0 h 76"/>
              <a:gd name="T48" fmla="*/ 36 w 108"/>
              <a:gd name="T49" fmla="*/ 0 h 76"/>
              <a:gd name="T50" fmla="*/ 52 w 108"/>
              <a:gd name="T51" fmla="*/ 4 h 76"/>
              <a:gd name="T52" fmla="*/ 64 w 108"/>
              <a:gd name="T53" fmla="*/ 8 h 76"/>
              <a:gd name="T54" fmla="*/ 80 w 108"/>
              <a:gd name="T55" fmla="*/ 16 h 76"/>
              <a:gd name="T56" fmla="*/ 88 w 108"/>
              <a:gd name="T57" fmla="*/ 20 h 76"/>
              <a:gd name="T58" fmla="*/ 92 w 108"/>
              <a:gd name="T59" fmla="*/ 24 h 76"/>
              <a:gd name="T60" fmla="*/ 96 w 108"/>
              <a:gd name="T61" fmla="*/ 28 h 76"/>
              <a:gd name="T62" fmla="*/ 104 w 108"/>
              <a:gd name="T63" fmla="*/ 36 h 76"/>
              <a:gd name="T64" fmla="*/ 108 w 108"/>
              <a:gd name="T65" fmla="*/ 44 h 76"/>
              <a:gd name="T66" fmla="*/ 108 w 108"/>
              <a:gd name="T67" fmla="*/ 56 h 76"/>
              <a:gd name="T68" fmla="*/ 108 w 108"/>
              <a:gd name="T69" fmla="*/ 5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8" h="76">
                <a:moveTo>
                  <a:pt x="108" y="56"/>
                </a:moveTo>
                <a:lnTo>
                  <a:pt x="108" y="64"/>
                </a:lnTo>
                <a:lnTo>
                  <a:pt x="104" y="72"/>
                </a:lnTo>
                <a:lnTo>
                  <a:pt x="100" y="76"/>
                </a:lnTo>
                <a:lnTo>
                  <a:pt x="92" y="76"/>
                </a:lnTo>
                <a:lnTo>
                  <a:pt x="88" y="76"/>
                </a:lnTo>
                <a:lnTo>
                  <a:pt x="80" y="76"/>
                </a:lnTo>
                <a:lnTo>
                  <a:pt x="76" y="72"/>
                </a:lnTo>
                <a:lnTo>
                  <a:pt x="68" y="68"/>
                </a:lnTo>
                <a:lnTo>
                  <a:pt x="60" y="64"/>
                </a:lnTo>
                <a:lnTo>
                  <a:pt x="52" y="60"/>
                </a:lnTo>
                <a:lnTo>
                  <a:pt x="36" y="44"/>
                </a:lnTo>
                <a:lnTo>
                  <a:pt x="24" y="36"/>
                </a:lnTo>
                <a:lnTo>
                  <a:pt x="20" y="28"/>
                </a:lnTo>
                <a:lnTo>
                  <a:pt x="12" y="24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52" y="4"/>
                </a:lnTo>
                <a:lnTo>
                  <a:pt x="64" y="8"/>
                </a:lnTo>
                <a:lnTo>
                  <a:pt x="80" y="16"/>
                </a:lnTo>
                <a:lnTo>
                  <a:pt x="88" y="20"/>
                </a:lnTo>
                <a:lnTo>
                  <a:pt x="92" y="24"/>
                </a:lnTo>
                <a:lnTo>
                  <a:pt x="96" y="28"/>
                </a:lnTo>
                <a:lnTo>
                  <a:pt x="104" y="36"/>
                </a:lnTo>
                <a:lnTo>
                  <a:pt x="108" y="44"/>
                </a:lnTo>
                <a:lnTo>
                  <a:pt x="108" y="56"/>
                </a:lnTo>
                <a:lnTo>
                  <a:pt x="108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426">
            <a:extLst>
              <a:ext uri="{FF2B5EF4-FFF2-40B4-BE49-F238E27FC236}">
                <a16:creationId xmlns:a16="http://schemas.microsoft.com/office/drawing/2014/main" xmlns="" id="{D62CD388-2E1E-4331-A854-6D5A64A4F564}"/>
              </a:ext>
            </a:extLst>
          </p:cNvPr>
          <p:cNvSpPr>
            <a:spLocks/>
          </p:cNvSpPr>
          <p:nvPr/>
        </p:nvSpPr>
        <p:spPr bwMode="auto">
          <a:xfrm>
            <a:off x="2091619" y="510010"/>
            <a:ext cx="453901" cy="354220"/>
          </a:xfrm>
          <a:custGeom>
            <a:avLst/>
            <a:gdLst>
              <a:gd name="T0" fmla="*/ 0 w 120"/>
              <a:gd name="T1" fmla="*/ 8 h 76"/>
              <a:gd name="T2" fmla="*/ 4 w 120"/>
              <a:gd name="T3" fmla="*/ 4 h 76"/>
              <a:gd name="T4" fmla="*/ 8 w 120"/>
              <a:gd name="T5" fmla="*/ 4 h 76"/>
              <a:gd name="T6" fmla="*/ 12 w 120"/>
              <a:gd name="T7" fmla="*/ 0 h 76"/>
              <a:gd name="T8" fmla="*/ 20 w 120"/>
              <a:gd name="T9" fmla="*/ 0 h 76"/>
              <a:gd name="T10" fmla="*/ 24 w 120"/>
              <a:gd name="T11" fmla="*/ 0 h 76"/>
              <a:gd name="T12" fmla="*/ 32 w 120"/>
              <a:gd name="T13" fmla="*/ 0 h 76"/>
              <a:gd name="T14" fmla="*/ 44 w 120"/>
              <a:gd name="T15" fmla="*/ 0 h 76"/>
              <a:gd name="T16" fmla="*/ 60 w 120"/>
              <a:gd name="T17" fmla="*/ 4 h 76"/>
              <a:gd name="T18" fmla="*/ 72 w 120"/>
              <a:gd name="T19" fmla="*/ 4 h 76"/>
              <a:gd name="T20" fmla="*/ 84 w 120"/>
              <a:gd name="T21" fmla="*/ 12 h 76"/>
              <a:gd name="T22" fmla="*/ 96 w 120"/>
              <a:gd name="T23" fmla="*/ 16 h 76"/>
              <a:gd name="T24" fmla="*/ 104 w 120"/>
              <a:gd name="T25" fmla="*/ 20 h 76"/>
              <a:gd name="T26" fmla="*/ 112 w 120"/>
              <a:gd name="T27" fmla="*/ 24 h 76"/>
              <a:gd name="T28" fmla="*/ 116 w 120"/>
              <a:gd name="T29" fmla="*/ 28 h 76"/>
              <a:gd name="T30" fmla="*/ 120 w 120"/>
              <a:gd name="T31" fmla="*/ 36 h 76"/>
              <a:gd name="T32" fmla="*/ 120 w 120"/>
              <a:gd name="T33" fmla="*/ 40 h 76"/>
              <a:gd name="T34" fmla="*/ 120 w 120"/>
              <a:gd name="T35" fmla="*/ 48 h 76"/>
              <a:gd name="T36" fmla="*/ 120 w 120"/>
              <a:gd name="T37" fmla="*/ 56 h 76"/>
              <a:gd name="T38" fmla="*/ 120 w 120"/>
              <a:gd name="T39" fmla="*/ 64 h 76"/>
              <a:gd name="T40" fmla="*/ 116 w 120"/>
              <a:gd name="T41" fmla="*/ 68 h 76"/>
              <a:gd name="T42" fmla="*/ 108 w 120"/>
              <a:gd name="T43" fmla="*/ 72 h 76"/>
              <a:gd name="T44" fmla="*/ 104 w 120"/>
              <a:gd name="T45" fmla="*/ 76 h 76"/>
              <a:gd name="T46" fmla="*/ 96 w 120"/>
              <a:gd name="T47" fmla="*/ 76 h 76"/>
              <a:gd name="T48" fmla="*/ 84 w 120"/>
              <a:gd name="T49" fmla="*/ 76 h 76"/>
              <a:gd name="T50" fmla="*/ 76 w 120"/>
              <a:gd name="T51" fmla="*/ 72 h 76"/>
              <a:gd name="T52" fmla="*/ 68 w 120"/>
              <a:gd name="T53" fmla="*/ 68 h 76"/>
              <a:gd name="T54" fmla="*/ 56 w 120"/>
              <a:gd name="T55" fmla="*/ 64 h 76"/>
              <a:gd name="T56" fmla="*/ 44 w 120"/>
              <a:gd name="T57" fmla="*/ 52 h 76"/>
              <a:gd name="T58" fmla="*/ 28 w 120"/>
              <a:gd name="T59" fmla="*/ 40 h 76"/>
              <a:gd name="T60" fmla="*/ 24 w 120"/>
              <a:gd name="T61" fmla="*/ 36 h 76"/>
              <a:gd name="T62" fmla="*/ 16 w 120"/>
              <a:gd name="T63" fmla="*/ 28 h 76"/>
              <a:gd name="T64" fmla="*/ 12 w 120"/>
              <a:gd name="T65" fmla="*/ 24 h 76"/>
              <a:gd name="T66" fmla="*/ 8 w 120"/>
              <a:gd name="T67" fmla="*/ 20 h 76"/>
              <a:gd name="T68" fmla="*/ 0 w 120"/>
              <a:gd name="T69" fmla="*/ 12 h 76"/>
              <a:gd name="T70" fmla="*/ 0 w 120"/>
              <a:gd name="T71" fmla="*/ 8 h 76"/>
              <a:gd name="T72" fmla="*/ 0 w 120"/>
              <a:gd name="T73" fmla="*/ 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0" h="76">
                <a:moveTo>
                  <a:pt x="0" y="8"/>
                </a:move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60" y="4"/>
                </a:lnTo>
                <a:lnTo>
                  <a:pt x="72" y="4"/>
                </a:lnTo>
                <a:lnTo>
                  <a:pt x="84" y="12"/>
                </a:lnTo>
                <a:lnTo>
                  <a:pt x="96" y="16"/>
                </a:lnTo>
                <a:lnTo>
                  <a:pt x="104" y="20"/>
                </a:lnTo>
                <a:lnTo>
                  <a:pt x="112" y="24"/>
                </a:lnTo>
                <a:lnTo>
                  <a:pt x="116" y="28"/>
                </a:lnTo>
                <a:lnTo>
                  <a:pt x="120" y="36"/>
                </a:lnTo>
                <a:lnTo>
                  <a:pt x="120" y="40"/>
                </a:lnTo>
                <a:lnTo>
                  <a:pt x="120" y="48"/>
                </a:lnTo>
                <a:lnTo>
                  <a:pt x="120" y="56"/>
                </a:lnTo>
                <a:lnTo>
                  <a:pt x="120" y="64"/>
                </a:lnTo>
                <a:lnTo>
                  <a:pt x="116" y="68"/>
                </a:lnTo>
                <a:lnTo>
                  <a:pt x="108" y="72"/>
                </a:lnTo>
                <a:lnTo>
                  <a:pt x="104" y="76"/>
                </a:lnTo>
                <a:lnTo>
                  <a:pt x="96" y="76"/>
                </a:lnTo>
                <a:lnTo>
                  <a:pt x="84" y="76"/>
                </a:lnTo>
                <a:lnTo>
                  <a:pt x="76" y="72"/>
                </a:lnTo>
                <a:lnTo>
                  <a:pt x="68" y="68"/>
                </a:lnTo>
                <a:lnTo>
                  <a:pt x="56" y="64"/>
                </a:lnTo>
                <a:lnTo>
                  <a:pt x="44" y="52"/>
                </a:lnTo>
                <a:lnTo>
                  <a:pt x="28" y="40"/>
                </a:lnTo>
                <a:lnTo>
                  <a:pt x="24" y="36"/>
                </a:lnTo>
                <a:lnTo>
                  <a:pt x="16" y="28"/>
                </a:lnTo>
                <a:lnTo>
                  <a:pt x="12" y="24"/>
                </a:lnTo>
                <a:lnTo>
                  <a:pt x="8" y="20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427">
            <a:extLst>
              <a:ext uri="{FF2B5EF4-FFF2-40B4-BE49-F238E27FC236}">
                <a16:creationId xmlns:a16="http://schemas.microsoft.com/office/drawing/2014/main" xmlns="" id="{50C9A364-0B20-41BE-86C2-46D0902C7DBD}"/>
              </a:ext>
            </a:extLst>
          </p:cNvPr>
          <p:cNvSpPr>
            <a:spLocks/>
          </p:cNvSpPr>
          <p:nvPr/>
        </p:nvSpPr>
        <p:spPr bwMode="auto">
          <a:xfrm>
            <a:off x="1229206" y="771014"/>
            <a:ext cx="2375417" cy="447435"/>
          </a:xfrm>
          <a:custGeom>
            <a:avLst/>
            <a:gdLst>
              <a:gd name="T0" fmla="*/ 108 w 628"/>
              <a:gd name="T1" fmla="*/ 88 h 96"/>
              <a:gd name="T2" fmla="*/ 92 w 628"/>
              <a:gd name="T3" fmla="*/ 92 h 96"/>
              <a:gd name="T4" fmla="*/ 76 w 628"/>
              <a:gd name="T5" fmla="*/ 96 h 96"/>
              <a:gd name="T6" fmla="*/ 64 w 628"/>
              <a:gd name="T7" fmla="*/ 96 h 96"/>
              <a:gd name="T8" fmla="*/ 56 w 628"/>
              <a:gd name="T9" fmla="*/ 96 h 96"/>
              <a:gd name="T10" fmla="*/ 36 w 628"/>
              <a:gd name="T11" fmla="*/ 84 h 96"/>
              <a:gd name="T12" fmla="*/ 16 w 628"/>
              <a:gd name="T13" fmla="*/ 72 h 96"/>
              <a:gd name="T14" fmla="*/ 4 w 628"/>
              <a:gd name="T15" fmla="*/ 68 h 96"/>
              <a:gd name="T16" fmla="*/ 0 w 628"/>
              <a:gd name="T17" fmla="*/ 60 h 96"/>
              <a:gd name="T18" fmla="*/ 4 w 628"/>
              <a:gd name="T19" fmla="*/ 60 h 96"/>
              <a:gd name="T20" fmla="*/ 12 w 628"/>
              <a:gd name="T21" fmla="*/ 60 h 96"/>
              <a:gd name="T22" fmla="*/ 24 w 628"/>
              <a:gd name="T23" fmla="*/ 56 h 96"/>
              <a:gd name="T24" fmla="*/ 44 w 628"/>
              <a:gd name="T25" fmla="*/ 56 h 96"/>
              <a:gd name="T26" fmla="*/ 68 w 628"/>
              <a:gd name="T27" fmla="*/ 52 h 96"/>
              <a:gd name="T28" fmla="*/ 196 w 628"/>
              <a:gd name="T29" fmla="*/ 36 h 96"/>
              <a:gd name="T30" fmla="*/ 228 w 628"/>
              <a:gd name="T31" fmla="*/ 36 h 96"/>
              <a:gd name="T32" fmla="*/ 276 w 628"/>
              <a:gd name="T33" fmla="*/ 28 h 96"/>
              <a:gd name="T34" fmla="*/ 332 w 628"/>
              <a:gd name="T35" fmla="*/ 20 h 96"/>
              <a:gd name="T36" fmla="*/ 400 w 628"/>
              <a:gd name="T37" fmla="*/ 12 h 96"/>
              <a:gd name="T38" fmla="*/ 464 w 628"/>
              <a:gd name="T39" fmla="*/ 4 h 96"/>
              <a:gd name="T40" fmla="*/ 520 w 628"/>
              <a:gd name="T41" fmla="*/ 0 h 96"/>
              <a:gd name="T42" fmla="*/ 560 w 628"/>
              <a:gd name="T43" fmla="*/ 0 h 96"/>
              <a:gd name="T44" fmla="*/ 584 w 628"/>
              <a:gd name="T45" fmla="*/ 8 h 96"/>
              <a:gd name="T46" fmla="*/ 604 w 628"/>
              <a:gd name="T47" fmla="*/ 16 h 96"/>
              <a:gd name="T48" fmla="*/ 616 w 628"/>
              <a:gd name="T49" fmla="*/ 24 h 96"/>
              <a:gd name="T50" fmla="*/ 624 w 628"/>
              <a:gd name="T51" fmla="*/ 28 h 96"/>
              <a:gd name="T52" fmla="*/ 628 w 628"/>
              <a:gd name="T53" fmla="*/ 36 h 96"/>
              <a:gd name="T54" fmla="*/ 624 w 628"/>
              <a:gd name="T55" fmla="*/ 44 h 96"/>
              <a:gd name="T56" fmla="*/ 612 w 628"/>
              <a:gd name="T57" fmla="*/ 52 h 96"/>
              <a:gd name="T58" fmla="*/ 592 w 628"/>
              <a:gd name="T59" fmla="*/ 56 h 96"/>
              <a:gd name="T60" fmla="*/ 564 w 628"/>
              <a:gd name="T61" fmla="*/ 56 h 96"/>
              <a:gd name="T62" fmla="*/ 528 w 628"/>
              <a:gd name="T63" fmla="*/ 52 h 96"/>
              <a:gd name="T64" fmla="*/ 476 w 628"/>
              <a:gd name="T65" fmla="*/ 52 h 96"/>
              <a:gd name="T66" fmla="*/ 424 w 628"/>
              <a:gd name="T67" fmla="*/ 52 h 96"/>
              <a:gd name="T68" fmla="*/ 380 w 628"/>
              <a:gd name="T69" fmla="*/ 56 h 96"/>
              <a:gd name="T70" fmla="*/ 356 w 628"/>
              <a:gd name="T71" fmla="*/ 56 h 96"/>
              <a:gd name="T72" fmla="*/ 328 w 628"/>
              <a:gd name="T73" fmla="*/ 60 h 96"/>
              <a:gd name="T74" fmla="*/ 292 w 628"/>
              <a:gd name="T75" fmla="*/ 60 h 96"/>
              <a:gd name="T76" fmla="*/ 256 w 628"/>
              <a:gd name="T77" fmla="*/ 64 h 96"/>
              <a:gd name="T78" fmla="*/ 216 w 628"/>
              <a:gd name="T79" fmla="*/ 72 h 96"/>
              <a:gd name="T80" fmla="*/ 180 w 628"/>
              <a:gd name="T81" fmla="*/ 76 h 96"/>
              <a:gd name="T82" fmla="*/ 148 w 628"/>
              <a:gd name="T83" fmla="*/ 80 h 96"/>
              <a:gd name="T84" fmla="*/ 120 w 628"/>
              <a:gd name="T85" fmla="*/ 8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28" h="96">
                <a:moveTo>
                  <a:pt x="120" y="88"/>
                </a:moveTo>
                <a:lnTo>
                  <a:pt x="108" y="88"/>
                </a:lnTo>
                <a:lnTo>
                  <a:pt x="100" y="92"/>
                </a:lnTo>
                <a:lnTo>
                  <a:pt x="92" y="92"/>
                </a:lnTo>
                <a:lnTo>
                  <a:pt x="84" y="96"/>
                </a:lnTo>
                <a:lnTo>
                  <a:pt x="76" y="96"/>
                </a:lnTo>
                <a:lnTo>
                  <a:pt x="68" y="96"/>
                </a:lnTo>
                <a:lnTo>
                  <a:pt x="64" y="96"/>
                </a:lnTo>
                <a:lnTo>
                  <a:pt x="64" y="96"/>
                </a:lnTo>
                <a:lnTo>
                  <a:pt x="56" y="96"/>
                </a:lnTo>
                <a:lnTo>
                  <a:pt x="48" y="92"/>
                </a:lnTo>
                <a:lnTo>
                  <a:pt x="36" y="84"/>
                </a:lnTo>
                <a:lnTo>
                  <a:pt x="20" y="76"/>
                </a:lnTo>
                <a:lnTo>
                  <a:pt x="16" y="72"/>
                </a:lnTo>
                <a:lnTo>
                  <a:pt x="8" y="68"/>
                </a:lnTo>
                <a:lnTo>
                  <a:pt x="4" y="68"/>
                </a:lnTo>
                <a:lnTo>
                  <a:pt x="4" y="64"/>
                </a:lnTo>
                <a:lnTo>
                  <a:pt x="0" y="60"/>
                </a:lnTo>
                <a:lnTo>
                  <a:pt x="4" y="60"/>
                </a:lnTo>
                <a:lnTo>
                  <a:pt x="4" y="60"/>
                </a:lnTo>
                <a:lnTo>
                  <a:pt x="8" y="60"/>
                </a:lnTo>
                <a:lnTo>
                  <a:pt x="12" y="60"/>
                </a:lnTo>
                <a:lnTo>
                  <a:pt x="16" y="60"/>
                </a:lnTo>
                <a:lnTo>
                  <a:pt x="24" y="56"/>
                </a:lnTo>
                <a:lnTo>
                  <a:pt x="32" y="56"/>
                </a:lnTo>
                <a:lnTo>
                  <a:pt x="44" y="56"/>
                </a:lnTo>
                <a:lnTo>
                  <a:pt x="56" y="56"/>
                </a:lnTo>
                <a:lnTo>
                  <a:pt x="68" y="52"/>
                </a:lnTo>
                <a:lnTo>
                  <a:pt x="80" y="52"/>
                </a:lnTo>
                <a:lnTo>
                  <a:pt x="196" y="36"/>
                </a:lnTo>
                <a:lnTo>
                  <a:pt x="212" y="36"/>
                </a:lnTo>
                <a:lnTo>
                  <a:pt x="228" y="36"/>
                </a:lnTo>
                <a:lnTo>
                  <a:pt x="252" y="32"/>
                </a:lnTo>
                <a:lnTo>
                  <a:pt x="276" y="28"/>
                </a:lnTo>
                <a:lnTo>
                  <a:pt x="304" y="24"/>
                </a:lnTo>
                <a:lnTo>
                  <a:pt x="332" y="20"/>
                </a:lnTo>
                <a:lnTo>
                  <a:pt x="364" y="16"/>
                </a:lnTo>
                <a:lnTo>
                  <a:pt x="400" y="12"/>
                </a:lnTo>
                <a:lnTo>
                  <a:pt x="436" y="8"/>
                </a:lnTo>
                <a:lnTo>
                  <a:pt x="464" y="4"/>
                </a:lnTo>
                <a:lnTo>
                  <a:pt x="496" y="0"/>
                </a:lnTo>
                <a:lnTo>
                  <a:pt x="520" y="0"/>
                </a:lnTo>
                <a:lnTo>
                  <a:pt x="540" y="0"/>
                </a:lnTo>
                <a:lnTo>
                  <a:pt x="560" y="0"/>
                </a:lnTo>
                <a:lnTo>
                  <a:pt x="572" y="4"/>
                </a:lnTo>
                <a:lnTo>
                  <a:pt x="584" y="8"/>
                </a:lnTo>
                <a:lnTo>
                  <a:pt x="596" y="12"/>
                </a:lnTo>
                <a:lnTo>
                  <a:pt x="604" y="16"/>
                </a:lnTo>
                <a:lnTo>
                  <a:pt x="608" y="20"/>
                </a:lnTo>
                <a:lnTo>
                  <a:pt x="616" y="24"/>
                </a:lnTo>
                <a:lnTo>
                  <a:pt x="620" y="28"/>
                </a:lnTo>
                <a:lnTo>
                  <a:pt x="624" y="28"/>
                </a:lnTo>
                <a:lnTo>
                  <a:pt x="624" y="32"/>
                </a:lnTo>
                <a:lnTo>
                  <a:pt x="628" y="36"/>
                </a:lnTo>
                <a:lnTo>
                  <a:pt x="624" y="40"/>
                </a:lnTo>
                <a:lnTo>
                  <a:pt x="624" y="44"/>
                </a:lnTo>
                <a:lnTo>
                  <a:pt x="616" y="48"/>
                </a:lnTo>
                <a:lnTo>
                  <a:pt x="612" y="52"/>
                </a:lnTo>
                <a:lnTo>
                  <a:pt x="604" y="52"/>
                </a:lnTo>
                <a:lnTo>
                  <a:pt x="592" y="56"/>
                </a:lnTo>
                <a:lnTo>
                  <a:pt x="580" y="56"/>
                </a:lnTo>
                <a:lnTo>
                  <a:pt x="564" y="56"/>
                </a:lnTo>
                <a:lnTo>
                  <a:pt x="548" y="52"/>
                </a:lnTo>
                <a:lnTo>
                  <a:pt x="528" y="52"/>
                </a:lnTo>
                <a:lnTo>
                  <a:pt x="504" y="52"/>
                </a:lnTo>
                <a:lnTo>
                  <a:pt x="476" y="52"/>
                </a:lnTo>
                <a:lnTo>
                  <a:pt x="448" y="52"/>
                </a:lnTo>
                <a:lnTo>
                  <a:pt x="424" y="52"/>
                </a:lnTo>
                <a:lnTo>
                  <a:pt x="400" y="52"/>
                </a:lnTo>
                <a:lnTo>
                  <a:pt x="380" y="56"/>
                </a:lnTo>
                <a:lnTo>
                  <a:pt x="368" y="56"/>
                </a:lnTo>
                <a:lnTo>
                  <a:pt x="356" y="56"/>
                </a:lnTo>
                <a:lnTo>
                  <a:pt x="344" y="56"/>
                </a:lnTo>
                <a:lnTo>
                  <a:pt x="328" y="60"/>
                </a:lnTo>
                <a:lnTo>
                  <a:pt x="312" y="60"/>
                </a:lnTo>
                <a:lnTo>
                  <a:pt x="292" y="60"/>
                </a:lnTo>
                <a:lnTo>
                  <a:pt x="276" y="64"/>
                </a:lnTo>
                <a:lnTo>
                  <a:pt x="256" y="64"/>
                </a:lnTo>
                <a:lnTo>
                  <a:pt x="236" y="68"/>
                </a:lnTo>
                <a:lnTo>
                  <a:pt x="216" y="72"/>
                </a:lnTo>
                <a:lnTo>
                  <a:pt x="196" y="72"/>
                </a:lnTo>
                <a:lnTo>
                  <a:pt x="180" y="76"/>
                </a:lnTo>
                <a:lnTo>
                  <a:pt x="164" y="80"/>
                </a:lnTo>
                <a:lnTo>
                  <a:pt x="148" y="80"/>
                </a:lnTo>
                <a:lnTo>
                  <a:pt x="136" y="84"/>
                </a:lnTo>
                <a:lnTo>
                  <a:pt x="120" y="88"/>
                </a:lnTo>
                <a:lnTo>
                  <a:pt x="120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428">
            <a:extLst>
              <a:ext uri="{FF2B5EF4-FFF2-40B4-BE49-F238E27FC236}">
                <a16:creationId xmlns:a16="http://schemas.microsoft.com/office/drawing/2014/main" xmlns="" id="{F793D712-0E0A-426C-A0C7-9693A9F64E67}"/>
              </a:ext>
            </a:extLst>
          </p:cNvPr>
          <p:cNvSpPr>
            <a:spLocks/>
          </p:cNvSpPr>
          <p:nvPr/>
        </p:nvSpPr>
        <p:spPr bwMode="auto">
          <a:xfrm>
            <a:off x="2303439" y="976089"/>
            <a:ext cx="499291" cy="577938"/>
          </a:xfrm>
          <a:custGeom>
            <a:avLst/>
            <a:gdLst>
              <a:gd name="T0" fmla="*/ 132 w 132"/>
              <a:gd name="T1" fmla="*/ 32 h 124"/>
              <a:gd name="T2" fmla="*/ 132 w 132"/>
              <a:gd name="T3" fmla="*/ 40 h 124"/>
              <a:gd name="T4" fmla="*/ 128 w 132"/>
              <a:gd name="T5" fmla="*/ 44 h 124"/>
              <a:gd name="T6" fmla="*/ 124 w 132"/>
              <a:gd name="T7" fmla="*/ 48 h 124"/>
              <a:gd name="T8" fmla="*/ 120 w 132"/>
              <a:gd name="T9" fmla="*/ 56 h 124"/>
              <a:gd name="T10" fmla="*/ 112 w 132"/>
              <a:gd name="T11" fmla="*/ 60 h 124"/>
              <a:gd name="T12" fmla="*/ 108 w 132"/>
              <a:gd name="T13" fmla="*/ 64 h 124"/>
              <a:gd name="T14" fmla="*/ 100 w 132"/>
              <a:gd name="T15" fmla="*/ 68 h 124"/>
              <a:gd name="T16" fmla="*/ 92 w 132"/>
              <a:gd name="T17" fmla="*/ 76 h 124"/>
              <a:gd name="T18" fmla="*/ 80 w 132"/>
              <a:gd name="T19" fmla="*/ 88 h 124"/>
              <a:gd name="T20" fmla="*/ 64 w 132"/>
              <a:gd name="T21" fmla="*/ 96 h 124"/>
              <a:gd name="T22" fmla="*/ 52 w 132"/>
              <a:gd name="T23" fmla="*/ 108 h 124"/>
              <a:gd name="T24" fmla="*/ 36 w 132"/>
              <a:gd name="T25" fmla="*/ 124 h 124"/>
              <a:gd name="T26" fmla="*/ 0 w 132"/>
              <a:gd name="T27" fmla="*/ 124 h 124"/>
              <a:gd name="T28" fmla="*/ 12 w 132"/>
              <a:gd name="T29" fmla="*/ 104 h 124"/>
              <a:gd name="T30" fmla="*/ 24 w 132"/>
              <a:gd name="T31" fmla="*/ 88 h 124"/>
              <a:gd name="T32" fmla="*/ 36 w 132"/>
              <a:gd name="T33" fmla="*/ 68 h 124"/>
              <a:gd name="T34" fmla="*/ 48 w 132"/>
              <a:gd name="T35" fmla="*/ 52 h 124"/>
              <a:gd name="T36" fmla="*/ 52 w 132"/>
              <a:gd name="T37" fmla="*/ 44 h 124"/>
              <a:gd name="T38" fmla="*/ 56 w 132"/>
              <a:gd name="T39" fmla="*/ 40 h 124"/>
              <a:gd name="T40" fmla="*/ 60 w 132"/>
              <a:gd name="T41" fmla="*/ 28 h 124"/>
              <a:gd name="T42" fmla="*/ 64 w 132"/>
              <a:gd name="T43" fmla="*/ 20 h 124"/>
              <a:gd name="T44" fmla="*/ 64 w 132"/>
              <a:gd name="T45" fmla="*/ 16 h 124"/>
              <a:gd name="T46" fmla="*/ 60 w 132"/>
              <a:gd name="T47" fmla="*/ 12 h 124"/>
              <a:gd name="T48" fmla="*/ 60 w 132"/>
              <a:gd name="T49" fmla="*/ 8 h 124"/>
              <a:gd name="T50" fmla="*/ 64 w 132"/>
              <a:gd name="T51" fmla="*/ 4 h 124"/>
              <a:gd name="T52" fmla="*/ 68 w 132"/>
              <a:gd name="T53" fmla="*/ 0 h 124"/>
              <a:gd name="T54" fmla="*/ 76 w 132"/>
              <a:gd name="T55" fmla="*/ 0 h 124"/>
              <a:gd name="T56" fmla="*/ 84 w 132"/>
              <a:gd name="T57" fmla="*/ 0 h 124"/>
              <a:gd name="T58" fmla="*/ 96 w 132"/>
              <a:gd name="T59" fmla="*/ 0 h 124"/>
              <a:gd name="T60" fmla="*/ 108 w 132"/>
              <a:gd name="T61" fmla="*/ 8 h 124"/>
              <a:gd name="T62" fmla="*/ 120 w 132"/>
              <a:gd name="T63" fmla="*/ 16 h 124"/>
              <a:gd name="T64" fmla="*/ 128 w 132"/>
              <a:gd name="T65" fmla="*/ 20 h 124"/>
              <a:gd name="T66" fmla="*/ 132 w 132"/>
              <a:gd name="T67" fmla="*/ 28 h 124"/>
              <a:gd name="T68" fmla="*/ 132 w 132"/>
              <a:gd name="T69" fmla="*/ 32 h 124"/>
              <a:gd name="T70" fmla="*/ 132 w 132"/>
              <a:gd name="T71" fmla="*/ 32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2" h="124">
                <a:moveTo>
                  <a:pt x="132" y="32"/>
                </a:moveTo>
                <a:lnTo>
                  <a:pt x="132" y="40"/>
                </a:lnTo>
                <a:lnTo>
                  <a:pt x="128" y="44"/>
                </a:lnTo>
                <a:lnTo>
                  <a:pt x="124" y="48"/>
                </a:lnTo>
                <a:lnTo>
                  <a:pt x="120" y="56"/>
                </a:lnTo>
                <a:lnTo>
                  <a:pt x="112" y="60"/>
                </a:lnTo>
                <a:lnTo>
                  <a:pt x="108" y="64"/>
                </a:lnTo>
                <a:lnTo>
                  <a:pt x="100" y="68"/>
                </a:lnTo>
                <a:lnTo>
                  <a:pt x="92" y="76"/>
                </a:lnTo>
                <a:lnTo>
                  <a:pt x="80" y="88"/>
                </a:lnTo>
                <a:lnTo>
                  <a:pt x="64" y="96"/>
                </a:lnTo>
                <a:lnTo>
                  <a:pt x="52" y="108"/>
                </a:lnTo>
                <a:lnTo>
                  <a:pt x="36" y="124"/>
                </a:lnTo>
                <a:lnTo>
                  <a:pt x="0" y="124"/>
                </a:lnTo>
                <a:lnTo>
                  <a:pt x="12" y="104"/>
                </a:lnTo>
                <a:lnTo>
                  <a:pt x="24" y="88"/>
                </a:lnTo>
                <a:lnTo>
                  <a:pt x="36" y="68"/>
                </a:lnTo>
                <a:lnTo>
                  <a:pt x="48" y="52"/>
                </a:lnTo>
                <a:lnTo>
                  <a:pt x="52" y="44"/>
                </a:lnTo>
                <a:lnTo>
                  <a:pt x="56" y="40"/>
                </a:lnTo>
                <a:lnTo>
                  <a:pt x="60" y="28"/>
                </a:lnTo>
                <a:lnTo>
                  <a:pt x="64" y="20"/>
                </a:lnTo>
                <a:lnTo>
                  <a:pt x="64" y="16"/>
                </a:lnTo>
                <a:lnTo>
                  <a:pt x="60" y="12"/>
                </a:lnTo>
                <a:lnTo>
                  <a:pt x="60" y="8"/>
                </a:lnTo>
                <a:lnTo>
                  <a:pt x="64" y="4"/>
                </a:lnTo>
                <a:lnTo>
                  <a:pt x="68" y="0"/>
                </a:lnTo>
                <a:lnTo>
                  <a:pt x="76" y="0"/>
                </a:lnTo>
                <a:lnTo>
                  <a:pt x="84" y="0"/>
                </a:lnTo>
                <a:lnTo>
                  <a:pt x="96" y="0"/>
                </a:lnTo>
                <a:lnTo>
                  <a:pt x="108" y="8"/>
                </a:lnTo>
                <a:lnTo>
                  <a:pt x="120" y="16"/>
                </a:lnTo>
                <a:lnTo>
                  <a:pt x="128" y="20"/>
                </a:lnTo>
                <a:lnTo>
                  <a:pt x="132" y="28"/>
                </a:lnTo>
                <a:lnTo>
                  <a:pt x="132" y="32"/>
                </a:lnTo>
                <a:lnTo>
                  <a:pt x="132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429">
            <a:extLst>
              <a:ext uri="{FF2B5EF4-FFF2-40B4-BE49-F238E27FC236}">
                <a16:creationId xmlns:a16="http://schemas.microsoft.com/office/drawing/2014/main" xmlns="" id="{C2BE15EF-92A5-4419-B0A0-B3CEB8C1E8BF}"/>
              </a:ext>
            </a:extLst>
          </p:cNvPr>
          <p:cNvSpPr>
            <a:spLocks/>
          </p:cNvSpPr>
          <p:nvPr/>
        </p:nvSpPr>
        <p:spPr bwMode="auto">
          <a:xfrm>
            <a:off x="1562067" y="1535383"/>
            <a:ext cx="257210" cy="1435522"/>
          </a:xfrm>
          <a:custGeom>
            <a:avLst/>
            <a:gdLst>
              <a:gd name="T0" fmla="*/ 8 w 68"/>
              <a:gd name="T1" fmla="*/ 216 h 308"/>
              <a:gd name="T2" fmla="*/ 8 w 68"/>
              <a:gd name="T3" fmla="*/ 196 h 308"/>
              <a:gd name="T4" fmla="*/ 12 w 68"/>
              <a:gd name="T5" fmla="*/ 172 h 308"/>
              <a:gd name="T6" fmla="*/ 12 w 68"/>
              <a:gd name="T7" fmla="*/ 144 h 308"/>
              <a:gd name="T8" fmla="*/ 16 w 68"/>
              <a:gd name="T9" fmla="*/ 116 h 308"/>
              <a:gd name="T10" fmla="*/ 16 w 68"/>
              <a:gd name="T11" fmla="*/ 100 h 308"/>
              <a:gd name="T12" fmla="*/ 16 w 68"/>
              <a:gd name="T13" fmla="*/ 88 h 308"/>
              <a:gd name="T14" fmla="*/ 16 w 68"/>
              <a:gd name="T15" fmla="*/ 76 h 308"/>
              <a:gd name="T16" fmla="*/ 12 w 68"/>
              <a:gd name="T17" fmla="*/ 64 h 308"/>
              <a:gd name="T18" fmla="*/ 12 w 68"/>
              <a:gd name="T19" fmla="*/ 56 h 308"/>
              <a:gd name="T20" fmla="*/ 12 w 68"/>
              <a:gd name="T21" fmla="*/ 44 h 308"/>
              <a:gd name="T22" fmla="*/ 8 w 68"/>
              <a:gd name="T23" fmla="*/ 40 h 308"/>
              <a:gd name="T24" fmla="*/ 8 w 68"/>
              <a:gd name="T25" fmla="*/ 32 h 308"/>
              <a:gd name="T26" fmla="*/ 4 w 68"/>
              <a:gd name="T27" fmla="*/ 24 h 308"/>
              <a:gd name="T28" fmla="*/ 4 w 68"/>
              <a:gd name="T29" fmla="*/ 16 h 308"/>
              <a:gd name="T30" fmla="*/ 4 w 68"/>
              <a:gd name="T31" fmla="*/ 8 h 308"/>
              <a:gd name="T32" fmla="*/ 4 w 68"/>
              <a:gd name="T33" fmla="*/ 0 h 308"/>
              <a:gd name="T34" fmla="*/ 8 w 68"/>
              <a:gd name="T35" fmla="*/ 0 h 308"/>
              <a:gd name="T36" fmla="*/ 8 w 68"/>
              <a:gd name="T37" fmla="*/ 0 h 308"/>
              <a:gd name="T38" fmla="*/ 16 w 68"/>
              <a:gd name="T39" fmla="*/ 0 h 308"/>
              <a:gd name="T40" fmla="*/ 20 w 68"/>
              <a:gd name="T41" fmla="*/ 0 h 308"/>
              <a:gd name="T42" fmla="*/ 32 w 68"/>
              <a:gd name="T43" fmla="*/ 0 h 308"/>
              <a:gd name="T44" fmla="*/ 40 w 68"/>
              <a:gd name="T45" fmla="*/ 0 h 308"/>
              <a:gd name="T46" fmla="*/ 52 w 68"/>
              <a:gd name="T47" fmla="*/ 4 h 308"/>
              <a:gd name="T48" fmla="*/ 68 w 68"/>
              <a:gd name="T49" fmla="*/ 8 h 308"/>
              <a:gd name="T50" fmla="*/ 68 w 68"/>
              <a:gd name="T51" fmla="*/ 76 h 308"/>
              <a:gd name="T52" fmla="*/ 68 w 68"/>
              <a:gd name="T53" fmla="*/ 144 h 308"/>
              <a:gd name="T54" fmla="*/ 64 w 68"/>
              <a:gd name="T55" fmla="*/ 176 h 308"/>
              <a:gd name="T56" fmla="*/ 60 w 68"/>
              <a:gd name="T57" fmla="*/ 208 h 308"/>
              <a:gd name="T58" fmla="*/ 60 w 68"/>
              <a:gd name="T59" fmla="*/ 236 h 308"/>
              <a:gd name="T60" fmla="*/ 56 w 68"/>
              <a:gd name="T61" fmla="*/ 260 h 308"/>
              <a:gd name="T62" fmla="*/ 56 w 68"/>
              <a:gd name="T63" fmla="*/ 272 h 308"/>
              <a:gd name="T64" fmla="*/ 52 w 68"/>
              <a:gd name="T65" fmla="*/ 280 h 308"/>
              <a:gd name="T66" fmla="*/ 48 w 68"/>
              <a:gd name="T67" fmla="*/ 288 h 308"/>
              <a:gd name="T68" fmla="*/ 48 w 68"/>
              <a:gd name="T69" fmla="*/ 296 h 308"/>
              <a:gd name="T70" fmla="*/ 44 w 68"/>
              <a:gd name="T71" fmla="*/ 300 h 308"/>
              <a:gd name="T72" fmla="*/ 40 w 68"/>
              <a:gd name="T73" fmla="*/ 304 h 308"/>
              <a:gd name="T74" fmla="*/ 36 w 68"/>
              <a:gd name="T75" fmla="*/ 308 h 308"/>
              <a:gd name="T76" fmla="*/ 32 w 68"/>
              <a:gd name="T77" fmla="*/ 308 h 308"/>
              <a:gd name="T78" fmla="*/ 28 w 68"/>
              <a:gd name="T79" fmla="*/ 308 h 308"/>
              <a:gd name="T80" fmla="*/ 20 w 68"/>
              <a:gd name="T81" fmla="*/ 304 h 308"/>
              <a:gd name="T82" fmla="*/ 16 w 68"/>
              <a:gd name="T83" fmla="*/ 296 h 308"/>
              <a:gd name="T84" fmla="*/ 12 w 68"/>
              <a:gd name="T85" fmla="*/ 288 h 308"/>
              <a:gd name="T86" fmla="*/ 4 w 68"/>
              <a:gd name="T87" fmla="*/ 280 h 308"/>
              <a:gd name="T88" fmla="*/ 0 w 68"/>
              <a:gd name="T89" fmla="*/ 272 h 308"/>
              <a:gd name="T90" fmla="*/ 0 w 68"/>
              <a:gd name="T91" fmla="*/ 264 h 308"/>
              <a:gd name="T92" fmla="*/ 0 w 68"/>
              <a:gd name="T93" fmla="*/ 260 h 308"/>
              <a:gd name="T94" fmla="*/ 0 w 68"/>
              <a:gd name="T95" fmla="*/ 252 h 308"/>
              <a:gd name="T96" fmla="*/ 0 w 68"/>
              <a:gd name="T97" fmla="*/ 244 h 308"/>
              <a:gd name="T98" fmla="*/ 4 w 68"/>
              <a:gd name="T99" fmla="*/ 232 h 308"/>
              <a:gd name="T100" fmla="*/ 8 w 68"/>
              <a:gd name="T101" fmla="*/ 216 h 308"/>
              <a:gd name="T102" fmla="*/ 8 w 68"/>
              <a:gd name="T103" fmla="*/ 216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8" h="308">
                <a:moveTo>
                  <a:pt x="8" y="216"/>
                </a:moveTo>
                <a:lnTo>
                  <a:pt x="8" y="196"/>
                </a:lnTo>
                <a:lnTo>
                  <a:pt x="12" y="172"/>
                </a:lnTo>
                <a:lnTo>
                  <a:pt x="12" y="144"/>
                </a:lnTo>
                <a:lnTo>
                  <a:pt x="16" y="116"/>
                </a:lnTo>
                <a:lnTo>
                  <a:pt x="16" y="100"/>
                </a:lnTo>
                <a:lnTo>
                  <a:pt x="16" y="88"/>
                </a:lnTo>
                <a:lnTo>
                  <a:pt x="16" y="76"/>
                </a:lnTo>
                <a:lnTo>
                  <a:pt x="12" y="64"/>
                </a:lnTo>
                <a:lnTo>
                  <a:pt x="12" y="56"/>
                </a:lnTo>
                <a:lnTo>
                  <a:pt x="12" y="44"/>
                </a:lnTo>
                <a:lnTo>
                  <a:pt x="8" y="40"/>
                </a:lnTo>
                <a:lnTo>
                  <a:pt x="8" y="32"/>
                </a:lnTo>
                <a:lnTo>
                  <a:pt x="4" y="24"/>
                </a:lnTo>
                <a:lnTo>
                  <a:pt x="4" y="16"/>
                </a:lnTo>
                <a:lnTo>
                  <a:pt x="4" y="8"/>
                </a:lnTo>
                <a:lnTo>
                  <a:pt x="4" y="0"/>
                </a:lnTo>
                <a:lnTo>
                  <a:pt x="8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32" y="0"/>
                </a:lnTo>
                <a:lnTo>
                  <a:pt x="40" y="0"/>
                </a:lnTo>
                <a:lnTo>
                  <a:pt x="52" y="4"/>
                </a:lnTo>
                <a:lnTo>
                  <a:pt x="68" y="8"/>
                </a:lnTo>
                <a:lnTo>
                  <a:pt x="68" y="76"/>
                </a:lnTo>
                <a:lnTo>
                  <a:pt x="68" y="144"/>
                </a:lnTo>
                <a:lnTo>
                  <a:pt x="64" y="176"/>
                </a:lnTo>
                <a:lnTo>
                  <a:pt x="60" y="208"/>
                </a:lnTo>
                <a:lnTo>
                  <a:pt x="60" y="236"/>
                </a:lnTo>
                <a:lnTo>
                  <a:pt x="56" y="260"/>
                </a:lnTo>
                <a:lnTo>
                  <a:pt x="56" y="272"/>
                </a:lnTo>
                <a:lnTo>
                  <a:pt x="52" y="280"/>
                </a:lnTo>
                <a:lnTo>
                  <a:pt x="48" y="288"/>
                </a:lnTo>
                <a:lnTo>
                  <a:pt x="48" y="296"/>
                </a:lnTo>
                <a:lnTo>
                  <a:pt x="44" y="300"/>
                </a:lnTo>
                <a:lnTo>
                  <a:pt x="40" y="304"/>
                </a:lnTo>
                <a:lnTo>
                  <a:pt x="36" y="308"/>
                </a:lnTo>
                <a:lnTo>
                  <a:pt x="32" y="308"/>
                </a:lnTo>
                <a:lnTo>
                  <a:pt x="28" y="308"/>
                </a:lnTo>
                <a:lnTo>
                  <a:pt x="20" y="304"/>
                </a:lnTo>
                <a:lnTo>
                  <a:pt x="16" y="296"/>
                </a:lnTo>
                <a:lnTo>
                  <a:pt x="12" y="288"/>
                </a:lnTo>
                <a:lnTo>
                  <a:pt x="4" y="280"/>
                </a:lnTo>
                <a:lnTo>
                  <a:pt x="0" y="272"/>
                </a:lnTo>
                <a:lnTo>
                  <a:pt x="0" y="264"/>
                </a:lnTo>
                <a:lnTo>
                  <a:pt x="0" y="260"/>
                </a:lnTo>
                <a:lnTo>
                  <a:pt x="0" y="252"/>
                </a:lnTo>
                <a:lnTo>
                  <a:pt x="0" y="244"/>
                </a:lnTo>
                <a:lnTo>
                  <a:pt x="4" y="232"/>
                </a:lnTo>
                <a:lnTo>
                  <a:pt x="8" y="216"/>
                </a:lnTo>
                <a:lnTo>
                  <a:pt x="8" y="2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430">
            <a:extLst>
              <a:ext uri="{FF2B5EF4-FFF2-40B4-BE49-F238E27FC236}">
                <a16:creationId xmlns:a16="http://schemas.microsoft.com/office/drawing/2014/main" xmlns="" id="{68F1025F-A230-4A2C-92D1-033FB2BD007A}"/>
              </a:ext>
            </a:extLst>
          </p:cNvPr>
          <p:cNvSpPr>
            <a:spLocks/>
          </p:cNvSpPr>
          <p:nvPr/>
        </p:nvSpPr>
        <p:spPr bwMode="auto">
          <a:xfrm>
            <a:off x="1955449" y="2113321"/>
            <a:ext cx="242081" cy="577938"/>
          </a:xfrm>
          <a:custGeom>
            <a:avLst/>
            <a:gdLst>
              <a:gd name="T0" fmla="*/ 60 w 64"/>
              <a:gd name="T1" fmla="*/ 116 h 124"/>
              <a:gd name="T2" fmla="*/ 52 w 64"/>
              <a:gd name="T3" fmla="*/ 120 h 124"/>
              <a:gd name="T4" fmla="*/ 44 w 64"/>
              <a:gd name="T5" fmla="*/ 124 h 124"/>
              <a:gd name="T6" fmla="*/ 40 w 64"/>
              <a:gd name="T7" fmla="*/ 120 h 124"/>
              <a:gd name="T8" fmla="*/ 36 w 64"/>
              <a:gd name="T9" fmla="*/ 120 h 124"/>
              <a:gd name="T10" fmla="*/ 32 w 64"/>
              <a:gd name="T11" fmla="*/ 116 h 124"/>
              <a:gd name="T12" fmla="*/ 32 w 64"/>
              <a:gd name="T13" fmla="*/ 112 h 124"/>
              <a:gd name="T14" fmla="*/ 28 w 64"/>
              <a:gd name="T15" fmla="*/ 108 h 124"/>
              <a:gd name="T16" fmla="*/ 28 w 64"/>
              <a:gd name="T17" fmla="*/ 100 h 124"/>
              <a:gd name="T18" fmla="*/ 24 w 64"/>
              <a:gd name="T19" fmla="*/ 88 h 124"/>
              <a:gd name="T20" fmla="*/ 20 w 64"/>
              <a:gd name="T21" fmla="*/ 76 h 124"/>
              <a:gd name="T22" fmla="*/ 16 w 64"/>
              <a:gd name="T23" fmla="*/ 60 h 124"/>
              <a:gd name="T24" fmla="*/ 12 w 64"/>
              <a:gd name="T25" fmla="*/ 44 h 124"/>
              <a:gd name="T26" fmla="*/ 4 w 64"/>
              <a:gd name="T27" fmla="*/ 24 h 124"/>
              <a:gd name="T28" fmla="*/ 0 w 64"/>
              <a:gd name="T29" fmla="*/ 0 h 124"/>
              <a:gd name="T30" fmla="*/ 12 w 64"/>
              <a:gd name="T31" fmla="*/ 0 h 124"/>
              <a:gd name="T32" fmla="*/ 28 w 64"/>
              <a:gd name="T33" fmla="*/ 0 h 124"/>
              <a:gd name="T34" fmla="*/ 44 w 64"/>
              <a:gd name="T35" fmla="*/ 4 h 124"/>
              <a:gd name="T36" fmla="*/ 60 w 64"/>
              <a:gd name="T37" fmla="*/ 8 h 124"/>
              <a:gd name="T38" fmla="*/ 60 w 64"/>
              <a:gd name="T39" fmla="*/ 40 h 124"/>
              <a:gd name="T40" fmla="*/ 60 w 64"/>
              <a:gd name="T41" fmla="*/ 60 h 124"/>
              <a:gd name="T42" fmla="*/ 64 w 64"/>
              <a:gd name="T43" fmla="*/ 76 h 124"/>
              <a:gd name="T44" fmla="*/ 64 w 64"/>
              <a:gd name="T45" fmla="*/ 92 h 124"/>
              <a:gd name="T46" fmla="*/ 64 w 64"/>
              <a:gd name="T47" fmla="*/ 104 h 124"/>
              <a:gd name="T48" fmla="*/ 60 w 64"/>
              <a:gd name="T49" fmla="*/ 112 h 124"/>
              <a:gd name="T50" fmla="*/ 60 w 64"/>
              <a:gd name="T51" fmla="*/ 116 h 124"/>
              <a:gd name="T52" fmla="*/ 60 w 64"/>
              <a:gd name="T53" fmla="*/ 116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124">
                <a:moveTo>
                  <a:pt x="60" y="116"/>
                </a:moveTo>
                <a:lnTo>
                  <a:pt x="52" y="120"/>
                </a:lnTo>
                <a:lnTo>
                  <a:pt x="44" y="124"/>
                </a:lnTo>
                <a:lnTo>
                  <a:pt x="40" y="120"/>
                </a:lnTo>
                <a:lnTo>
                  <a:pt x="36" y="120"/>
                </a:lnTo>
                <a:lnTo>
                  <a:pt x="32" y="116"/>
                </a:lnTo>
                <a:lnTo>
                  <a:pt x="32" y="112"/>
                </a:lnTo>
                <a:lnTo>
                  <a:pt x="28" y="108"/>
                </a:lnTo>
                <a:lnTo>
                  <a:pt x="28" y="100"/>
                </a:lnTo>
                <a:lnTo>
                  <a:pt x="24" y="88"/>
                </a:lnTo>
                <a:lnTo>
                  <a:pt x="20" y="76"/>
                </a:lnTo>
                <a:lnTo>
                  <a:pt x="16" y="60"/>
                </a:lnTo>
                <a:lnTo>
                  <a:pt x="12" y="44"/>
                </a:lnTo>
                <a:lnTo>
                  <a:pt x="4" y="24"/>
                </a:lnTo>
                <a:lnTo>
                  <a:pt x="0" y="0"/>
                </a:lnTo>
                <a:lnTo>
                  <a:pt x="12" y="0"/>
                </a:lnTo>
                <a:lnTo>
                  <a:pt x="28" y="0"/>
                </a:lnTo>
                <a:lnTo>
                  <a:pt x="44" y="4"/>
                </a:lnTo>
                <a:lnTo>
                  <a:pt x="60" y="8"/>
                </a:lnTo>
                <a:lnTo>
                  <a:pt x="60" y="40"/>
                </a:lnTo>
                <a:lnTo>
                  <a:pt x="60" y="60"/>
                </a:lnTo>
                <a:lnTo>
                  <a:pt x="64" y="76"/>
                </a:lnTo>
                <a:lnTo>
                  <a:pt x="64" y="92"/>
                </a:lnTo>
                <a:lnTo>
                  <a:pt x="64" y="104"/>
                </a:lnTo>
                <a:lnTo>
                  <a:pt x="60" y="112"/>
                </a:lnTo>
                <a:lnTo>
                  <a:pt x="60" y="116"/>
                </a:lnTo>
                <a:lnTo>
                  <a:pt x="60" y="1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431">
            <a:extLst>
              <a:ext uri="{FF2B5EF4-FFF2-40B4-BE49-F238E27FC236}">
                <a16:creationId xmlns:a16="http://schemas.microsoft.com/office/drawing/2014/main" xmlns="" id="{5911DE23-43C0-43D7-935B-8E8CA36C64D3}"/>
              </a:ext>
            </a:extLst>
          </p:cNvPr>
          <p:cNvSpPr>
            <a:spLocks/>
          </p:cNvSpPr>
          <p:nvPr/>
        </p:nvSpPr>
        <p:spPr bwMode="auto">
          <a:xfrm>
            <a:off x="2121879" y="2094677"/>
            <a:ext cx="590071" cy="372862"/>
          </a:xfrm>
          <a:custGeom>
            <a:avLst/>
            <a:gdLst>
              <a:gd name="T0" fmla="*/ 104 w 156"/>
              <a:gd name="T1" fmla="*/ 4 h 80"/>
              <a:gd name="T2" fmla="*/ 112 w 156"/>
              <a:gd name="T3" fmla="*/ 0 h 80"/>
              <a:gd name="T4" fmla="*/ 116 w 156"/>
              <a:gd name="T5" fmla="*/ 0 h 80"/>
              <a:gd name="T6" fmla="*/ 120 w 156"/>
              <a:gd name="T7" fmla="*/ 0 h 80"/>
              <a:gd name="T8" fmla="*/ 120 w 156"/>
              <a:gd name="T9" fmla="*/ 4 h 80"/>
              <a:gd name="T10" fmla="*/ 128 w 156"/>
              <a:gd name="T11" fmla="*/ 4 h 80"/>
              <a:gd name="T12" fmla="*/ 132 w 156"/>
              <a:gd name="T13" fmla="*/ 8 h 80"/>
              <a:gd name="T14" fmla="*/ 140 w 156"/>
              <a:gd name="T15" fmla="*/ 12 h 80"/>
              <a:gd name="T16" fmla="*/ 144 w 156"/>
              <a:gd name="T17" fmla="*/ 16 h 80"/>
              <a:gd name="T18" fmla="*/ 152 w 156"/>
              <a:gd name="T19" fmla="*/ 20 h 80"/>
              <a:gd name="T20" fmla="*/ 152 w 156"/>
              <a:gd name="T21" fmla="*/ 24 h 80"/>
              <a:gd name="T22" fmla="*/ 156 w 156"/>
              <a:gd name="T23" fmla="*/ 28 h 80"/>
              <a:gd name="T24" fmla="*/ 156 w 156"/>
              <a:gd name="T25" fmla="*/ 28 h 80"/>
              <a:gd name="T26" fmla="*/ 152 w 156"/>
              <a:gd name="T27" fmla="*/ 28 h 80"/>
              <a:gd name="T28" fmla="*/ 148 w 156"/>
              <a:gd name="T29" fmla="*/ 28 h 80"/>
              <a:gd name="T30" fmla="*/ 144 w 156"/>
              <a:gd name="T31" fmla="*/ 32 h 80"/>
              <a:gd name="T32" fmla="*/ 144 w 156"/>
              <a:gd name="T33" fmla="*/ 32 h 80"/>
              <a:gd name="T34" fmla="*/ 140 w 156"/>
              <a:gd name="T35" fmla="*/ 36 h 80"/>
              <a:gd name="T36" fmla="*/ 136 w 156"/>
              <a:gd name="T37" fmla="*/ 40 h 80"/>
              <a:gd name="T38" fmla="*/ 132 w 156"/>
              <a:gd name="T39" fmla="*/ 44 h 80"/>
              <a:gd name="T40" fmla="*/ 128 w 156"/>
              <a:gd name="T41" fmla="*/ 52 h 80"/>
              <a:gd name="T42" fmla="*/ 124 w 156"/>
              <a:gd name="T43" fmla="*/ 60 h 80"/>
              <a:gd name="T44" fmla="*/ 112 w 156"/>
              <a:gd name="T45" fmla="*/ 76 h 80"/>
              <a:gd name="T46" fmla="*/ 104 w 156"/>
              <a:gd name="T47" fmla="*/ 80 h 80"/>
              <a:gd name="T48" fmla="*/ 108 w 156"/>
              <a:gd name="T49" fmla="*/ 68 h 80"/>
              <a:gd name="T50" fmla="*/ 112 w 156"/>
              <a:gd name="T51" fmla="*/ 60 h 80"/>
              <a:gd name="T52" fmla="*/ 112 w 156"/>
              <a:gd name="T53" fmla="*/ 48 h 80"/>
              <a:gd name="T54" fmla="*/ 112 w 156"/>
              <a:gd name="T55" fmla="*/ 40 h 80"/>
              <a:gd name="T56" fmla="*/ 112 w 156"/>
              <a:gd name="T57" fmla="*/ 32 h 80"/>
              <a:gd name="T58" fmla="*/ 112 w 156"/>
              <a:gd name="T59" fmla="*/ 28 h 80"/>
              <a:gd name="T60" fmla="*/ 108 w 156"/>
              <a:gd name="T61" fmla="*/ 20 h 80"/>
              <a:gd name="T62" fmla="*/ 108 w 156"/>
              <a:gd name="T63" fmla="*/ 20 h 80"/>
              <a:gd name="T64" fmla="*/ 96 w 156"/>
              <a:gd name="T65" fmla="*/ 16 h 80"/>
              <a:gd name="T66" fmla="*/ 92 w 156"/>
              <a:gd name="T67" fmla="*/ 16 h 80"/>
              <a:gd name="T68" fmla="*/ 88 w 156"/>
              <a:gd name="T69" fmla="*/ 16 h 80"/>
              <a:gd name="T70" fmla="*/ 84 w 156"/>
              <a:gd name="T71" fmla="*/ 16 h 80"/>
              <a:gd name="T72" fmla="*/ 76 w 156"/>
              <a:gd name="T73" fmla="*/ 16 h 80"/>
              <a:gd name="T74" fmla="*/ 68 w 156"/>
              <a:gd name="T75" fmla="*/ 16 h 80"/>
              <a:gd name="T76" fmla="*/ 56 w 156"/>
              <a:gd name="T77" fmla="*/ 16 h 80"/>
              <a:gd name="T78" fmla="*/ 44 w 156"/>
              <a:gd name="T79" fmla="*/ 16 h 80"/>
              <a:gd name="T80" fmla="*/ 32 w 156"/>
              <a:gd name="T81" fmla="*/ 16 h 80"/>
              <a:gd name="T82" fmla="*/ 16 w 156"/>
              <a:gd name="T83" fmla="*/ 20 h 80"/>
              <a:gd name="T84" fmla="*/ 0 w 156"/>
              <a:gd name="T85" fmla="*/ 20 h 80"/>
              <a:gd name="T86" fmla="*/ 24 w 156"/>
              <a:gd name="T87" fmla="*/ 16 h 80"/>
              <a:gd name="T88" fmla="*/ 44 w 156"/>
              <a:gd name="T89" fmla="*/ 16 h 80"/>
              <a:gd name="T90" fmla="*/ 60 w 156"/>
              <a:gd name="T91" fmla="*/ 12 h 80"/>
              <a:gd name="T92" fmla="*/ 76 w 156"/>
              <a:gd name="T93" fmla="*/ 12 h 80"/>
              <a:gd name="T94" fmla="*/ 88 w 156"/>
              <a:gd name="T95" fmla="*/ 8 h 80"/>
              <a:gd name="T96" fmla="*/ 96 w 156"/>
              <a:gd name="T97" fmla="*/ 8 h 80"/>
              <a:gd name="T98" fmla="*/ 100 w 156"/>
              <a:gd name="T99" fmla="*/ 8 h 80"/>
              <a:gd name="T100" fmla="*/ 104 w 156"/>
              <a:gd name="T101" fmla="*/ 4 h 80"/>
              <a:gd name="T102" fmla="*/ 104 w 156"/>
              <a:gd name="T103" fmla="*/ 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6" h="80">
                <a:moveTo>
                  <a:pt x="104" y="4"/>
                </a:moveTo>
                <a:lnTo>
                  <a:pt x="112" y="0"/>
                </a:lnTo>
                <a:lnTo>
                  <a:pt x="116" y="0"/>
                </a:lnTo>
                <a:lnTo>
                  <a:pt x="120" y="0"/>
                </a:lnTo>
                <a:lnTo>
                  <a:pt x="120" y="4"/>
                </a:lnTo>
                <a:lnTo>
                  <a:pt x="128" y="4"/>
                </a:lnTo>
                <a:lnTo>
                  <a:pt x="132" y="8"/>
                </a:lnTo>
                <a:lnTo>
                  <a:pt x="140" y="12"/>
                </a:lnTo>
                <a:lnTo>
                  <a:pt x="144" y="16"/>
                </a:lnTo>
                <a:lnTo>
                  <a:pt x="152" y="20"/>
                </a:lnTo>
                <a:lnTo>
                  <a:pt x="152" y="24"/>
                </a:lnTo>
                <a:lnTo>
                  <a:pt x="156" y="28"/>
                </a:lnTo>
                <a:lnTo>
                  <a:pt x="156" y="28"/>
                </a:lnTo>
                <a:lnTo>
                  <a:pt x="152" y="28"/>
                </a:lnTo>
                <a:lnTo>
                  <a:pt x="148" y="28"/>
                </a:lnTo>
                <a:lnTo>
                  <a:pt x="144" y="32"/>
                </a:lnTo>
                <a:lnTo>
                  <a:pt x="144" y="32"/>
                </a:lnTo>
                <a:lnTo>
                  <a:pt x="140" y="36"/>
                </a:lnTo>
                <a:lnTo>
                  <a:pt x="136" y="40"/>
                </a:lnTo>
                <a:lnTo>
                  <a:pt x="132" y="44"/>
                </a:lnTo>
                <a:lnTo>
                  <a:pt x="128" y="52"/>
                </a:lnTo>
                <a:lnTo>
                  <a:pt x="124" y="60"/>
                </a:lnTo>
                <a:lnTo>
                  <a:pt x="112" y="76"/>
                </a:lnTo>
                <a:lnTo>
                  <a:pt x="104" y="80"/>
                </a:lnTo>
                <a:lnTo>
                  <a:pt x="108" y="68"/>
                </a:lnTo>
                <a:lnTo>
                  <a:pt x="112" y="60"/>
                </a:lnTo>
                <a:lnTo>
                  <a:pt x="112" y="48"/>
                </a:lnTo>
                <a:lnTo>
                  <a:pt x="112" y="40"/>
                </a:lnTo>
                <a:lnTo>
                  <a:pt x="112" y="32"/>
                </a:lnTo>
                <a:lnTo>
                  <a:pt x="112" y="28"/>
                </a:lnTo>
                <a:lnTo>
                  <a:pt x="108" y="20"/>
                </a:lnTo>
                <a:lnTo>
                  <a:pt x="108" y="20"/>
                </a:lnTo>
                <a:lnTo>
                  <a:pt x="96" y="16"/>
                </a:lnTo>
                <a:lnTo>
                  <a:pt x="92" y="16"/>
                </a:lnTo>
                <a:lnTo>
                  <a:pt x="88" y="16"/>
                </a:lnTo>
                <a:lnTo>
                  <a:pt x="84" y="16"/>
                </a:lnTo>
                <a:lnTo>
                  <a:pt x="76" y="16"/>
                </a:lnTo>
                <a:lnTo>
                  <a:pt x="68" y="16"/>
                </a:lnTo>
                <a:lnTo>
                  <a:pt x="56" y="16"/>
                </a:lnTo>
                <a:lnTo>
                  <a:pt x="44" y="16"/>
                </a:lnTo>
                <a:lnTo>
                  <a:pt x="32" y="16"/>
                </a:lnTo>
                <a:lnTo>
                  <a:pt x="16" y="20"/>
                </a:lnTo>
                <a:lnTo>
                  <a:pt x="0" y="20"/>
                </a:lnTo>
                <a:lnTo>
                  <a:pt x="24" y="16"/>
                </a:lnTo>
                <a:lnTo>
                  <a:pt x="44" y="16"/>
                </a:lnTo>
                <a:lnTo>
                  <a:pt x="60" y="12"/>
                </a:lnTo>
                <a:lnTo>
                  <a:pt x="76" y="12"/>
                </a:lnTo>
                <a:lnTo>
                  <a:pt x="88" y="8"/>
                </a:lnTo>
                <a:lnTo>
                  <a:pt x="96" y="8"/>
                </a:lnTo>
                <a:lnTo>
                  <a:pt x="100" y="8"/>
                </a:lnTo>
                <a:lnTo>
                  <a:pt x="104" y="4"/>
                </a:lnTo>
                <a:lnTo>
                  <a:pt x="10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432">
            <a:extLst>
              <a:ext uri="{FF2B5EF4-FFF2-40B4-BE49-F238E27FC236}">
                <a16:creationId xmlns:a16="http://schemas.microsoft.com/office/drawing/2014/main" xmlns="" id="{46694D76-401B-4C1C-B183-246D8941E5AF}"/>
              </a:ext>
            </a:extLst>
          </p:cNvPr>
          <p:cNvSpPr>
            <a:spLocks/>
          </p:cNvSpPr>
          <p:nvPr/>
        </p:nvSpPr>
        <p:spPr bwMode="auto">
          <a:xfrm>
            <a:off x="2152139" y="2448897"/>
            <a:ext cx="484162" cy="74573"/>
          </a:xfrm>
          <a:custGeom>
            <a:avLst/>
            <a:gdLst>
              <a:gd name="T0" fmla="*/ 128 w 128"/>
              <a:gd name="T1" fmla="*/ 8 h 16"/>
              <a:gd name="T2" fmla="*/ 128 w 128"/>
              <a:gd name="T3" fmla="*/ 8 h 16"/>
              <a:gd name="T4" fmla="*/ 128 w 128"/>
              <a:gd name="T5" fmla="*/ 8 h 16"/>
              <a:gd name="T6" fmla="*/ 124 w 128"/>
              <a:gd name="T7" fmla="*/ 12 h 16"/>
              <a:gd name="T8" fmla="*/ 120 w 128"/>
              <a:gd name="T9" fmla="*/ 12 h 16"/>
              <a:gd name="T10" fmla="*/ 112 w 128"/>
              <a:gd name="T11" fmla="*/ 16 h 16"/>
              <a:gd name="T12" fmla="*/ 108 w 128"/>
              <a:gd name="T13" fmla="*/ 16 h 16"/>
              <a:gd name="T14" fmla="*/ 104 w 128"/>
              <a:gd name="T15" fmla="*/ 16 h 16"/>
              <a:gd name="T16" fmla="*/ 100 w 128"/>
              <a:gd name="T17" fmla="*/ 16 h 16"/>
              <a:gd name="T18" fmla="*/ 96 w 128"/>
              <a:gd name="T19" fmla="*/ 16 h 16"/>
              <a:gd name="T20" fmla="*/ 84 w 128"/>
              <a:gd name="T21" fmla="*/ 16 h 16"/>
              <a:gd name="T22" fmla="*/ 76 w 128"/>
              <a:gd name="T23" fmla="*/ 16 h 16"/>
              <a:gd name="T24" fmla="*/ 60 w 128"/>
              <a:gd name="T25" fmla="*/ 16 h 16"/>
              <a:gd name="T26" fmla="*/ 44 w 128"/>
              <a:gd name="T27" fmla="*/ 16 h 16"/>
              <a:gd name="T28" fmla="*/ 20 w 128"/>
              <a:gd name="T29" fmla="*/ 16 h 16"/>
              <a:gd name="T30" fmla="*/ 0 w 128"/>
              <a:gd name="T31" fmla="*/ 16 h 16"/>
              <a:gd name="T32" fmla="*/ 0 w 128"/>
              <a:gd name="T33" fmla="*/ 12 h 16"/>
              <a:gd name="T34" fmla="*/ 4 w 128"/>
              <a:gd name="T35" fmla="*/ 12 h 16"/>
              <a:gd name="T36" fmla="*/ 8 w 128"/>
              <a:gd name="T37" fmla="*/ 12 h 16"/>
              <a:gd name="T38" fmla="*/ 12 w 128"/>
              <a:gd name="T39" fmla="*/ 12 h 16"/>
              <a:gd name="T40" fmla="*/ 20 w 128"/>
              <a:gd name="T41" fmla="*/ 12 h 16"/>
              <a:gd name="T42" fmla="*/ 28 w 128"/>
              <a:gd name="T43" fmla="*/ 8 h 16"/>
              <a:gd name="T44" fmla="*/ 40 w 128"/>
              <a:gd name="T45" fmla="*/ 8 h 16"/>
              <a:gd name="T46" fmla="*/ 48 w 128"/>
              <a:gd name="T47" fmla="*/ 8 h 16"/>
              <a:gd name="T48" fmla="*/ 60 w 128"/>
              <a:gd name="T49" fmla="*/ 4 h 16"/>
              <a:gd name="T50" fmla="*/ 72 w 128"/>
              <a:gd name="T51" fmla="*/ 4 h 16"/>
              <a:gd name="T52" fmla="*/ 80 w 128"/>
              <a:gd name="T53" fmla="*/ 4 h 16"/>
              <a:gd name="T54" fmla="*/ 88 w 128"/>
              <a:gd name="T55" fmla="*/ 4 h 16"/>
              <a:gd name="T56" fmla="*/ 96 w 128"/>
              <a:gd name="T57" fmla="*/ 0 h 16"/>
              <a:gd name="T58" fmla="*/ 100 w 128"/>
              <a:gd name="T59" fmla="*/ 0 h 16"/>
              <a:gd name="T60" fmla="*/ 108 w 128"/>
              <a:gd name="T61" fmla="*/ 0 h 16"/>
              <a:gd name="T62" fmla="*/ 108 w 128"/>
              <a:gd name="T63" fmla="*/ 0 h 16"/>
              <a:gd name="T64" fmla="*/ 112 w 128"/>
              <a:gd name="T65" fmla="*/ 0 h 16"/>
              <a:gd name="T66" fmla="*/ 112 w 128"/>
              <a:gd name="T67" fmla="*/ 0 h 16"/>
              <a:gd name="T68" fmla="*/ 116 w 128"/>
              <a:gd name="T69" fmla="*/ 4 h 16"/>
              <a:gd name="T70" fmla="*/ 120 w 128"/>
              <a:gd name="T71" fmla="*/ 4 h 16"/>
              <a:gd name="T72" fmla="*/ 124 w 128"/>
              <a:gd name="T73" fmla="*/ 4 h 16"/>
              <a:gd name="T74" fmla="*/ 128 w 128"/>
              <a:gd name="T75" fmla="*/ 8 h 16"/>
              <a:gd name="T76" fmla="*/ 128 w 128"/>
              <a:gd name="T77" fmla="*/ 8 h 16"/>
              <a:gd name="T78" fmla="*/ 128 w 128"/>
              <a:gd name="T79" fmla="*/ 8 h 16"/>
              <a:gd name="T80" fmla="*/ 128 w 128"/>
              <a:gd name="T81" fmla="*/ 8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28" h="16">
                <a:moveTo>
                  <a:pt x="128" y="8"/>
                </a:moveTo>
                <a:lnTo>
                  <a:pt x="128" y="8"/>
                </a:lnTo>
                <a:lnTo>
                  <a:pt x="128" y="8"/>
                </a:lnTo>
                <a:lnTo>
                  <a:pt x="124" y="12"/>
                </a:lnTo>
                <a:lnTo>
                  <a:pt x="120" y="12"/>
                </a:lnTo>
                <a:lnTo>
                  <a:pt x="112" y="16"/>
                </a:lnTo>
                <a:lnTo>
                  <a:pt x="108" y="16"/>
                </a:lnTo>
                <a:lnTo>
                  <a:pt x="104" y="16"/>
                </a:lnTo>
                <a:lnTo>
                  <a:pt x="100" y="16"/>
                </a:lnTo>
                <a:lnTo>
                  <a:pt x="96" y="16"/>
                </a:lnTo>
                <a:lnTo>
                  <a:pt x="84" y="16"/>
                </a:lnTo>
                <a:lnTo>
                  <a:pt x="76" y="16"/>
                </a:lnTo>
                <a:lnTo>
                  <a:pt x="60" y="16"/>
                </a:lnTo>
                <a:lnTo>
                  <a:pt x="44" y="16"/>
                </a:lnTo>
                <a:lnTo>
                  <a:pt x="20" y="16"/>
                </a:lnTo>
                <a:lnTo>
                  <a:pt x="0" y="16"/>
                </a:lnTo>
                <a:lnTo>
                  <a:pt x="0" y="12"/>
                </a:lnTo>
                <a:lnTo>
                  <a:pt x="4" y="12"/>
                </a:lnTo>
                <a:lnTo>
                  <a:pt x="8" y="12"/>
                </a:lnTo>
                <a:lnTo>
                  <a:pt x="12" y="12"/>
                </a:lnTo>
                <a:lnTo>
                  <a:pt x="20" y="12"/>
                </a:lnTo>
                <a:lnTo>
                  <a:pt x="28" y="8"/>
                </a:lnTo>
                <a:lnTo>
                  <a:pt x="40" y="8"/>
                </a:lnTo>
                <a:lnTo>
                  <a:pt x="48" y="8"/>
                </a:lnTo>
                <a:lnTo>
                  <a:pt x="60" y="4"/>
                </a:lnTo>
                <a:lnTo>
                  <a:pt x="72" y="4"/>
                </a:lnTo>
                <a:lnTo>
                  <a:pt x="80" y="4"/>
                </a:lnTo>
                <a:lnTo>
                  <a:pt x="88" y="4"/>
                </a:lnTo>
                <a:lnTo>
                  <a:pt x="96" y="0"/>
                </a:lnTo>
                <a:lnTo>
                  <a:pt x="100" y="0"/>
                </a:lnTo>
                <a:lnTo>
                  <a:pt x="108" y="0"/>
                </a:lnTo>
                <a:lnTo>
                  <a:pt x="108" y="0"/>
                </a:lnTo>
                <a:lnTo>
                  <a:pt x="112" y="0"/>
                </a:lnTo>
                <a:lnTo>
                  <a:pt x="112" y="0"/>
                </a:lnTo>
                <a:lnTo>
                  <a:pt x="116" y="4"/>
                </a:lnTo>
                <a:lnTo>
                  <a:pt x="120" y="4"/>
                </a:lnTo>
                <a:lnTo>
                  <a:pt x="124" y="4"/>
                </a:lnTo>
                <a:lnTo>
                  <a:pt x="128" y="8"/>
                </a:lnTo>
                <a:lnTo>
                  <a:pt x="128" y="8"/>
                </a:lnTo>
                <a:lnTo>
                  <a:pt x="128" y="8"/>
                </a:lnTo>
                <a:lnTo>
                  <a:pt x="128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433">
            <a:extLst>
              <a:ext uri="{FF2B5EF4-FFF2-40B4-BE49-F238E27FC236}">
                <a16:creationId xmlns:a16="http://schemas.microsoft.com/office/drawing/2014/main" xmlns="" id="{25C933E5-6EC6-4F23-94AF-6093FC70E3CA}"/>
              </a:ext>
            </a:extLst>
          </p:cNvPr>
          <p:cNvSpPr>
            <a:spLocks/>
          </p:cNvSpPr>
          <p:nvPr/>
        </p:nvSpPr>
        <p:spPr bwMode="auto">
          <a:xfrm>
            <a:off x="1652848" y="1348951"/>
            <a:ext cx="1618914" cy="1845671"/>
          </a:xfrm>
          <a:custGeom>
            <a:avLst/>
            <a:gdLst>
              <a:gd name="T0" fmla="*/ 404 w 428"/>
              <a:gd name="T1" fmla="*/ 368 h 396"/>
              <a:gd name="T2" fmla="*/ 384 w 428"/>
              <a:gd name="T3" fmla="*/ 392 h 396"/>
              <a:gd name="T4" fmla="*/ 360 w 428"/>
              <a:gd name="T5" fmla="*/ 396 h 396"/>
              <a:gd name="T6" fmla="*/ 340 w 428"/>
              <a:gd name="T7" fmla="*/ 384 h 396"/>
              <a:gd name="T8" fmla="*/ 340 w 428"/>
              <a:gd name="T9" fmla="*/ 364 h 396"/>
              <a:gd name="T10" fmla="*/ 320 w 428"/>
              <a:gd name="T11" fmla="*/ 344 h 396"/>
              <a:gd name="T12" fmla="*/ 292 w 428"/>
              <a:gd name="T13" fmla="*/ 320 h 396"/>
              <a:gd name="T14" fmla="*/ 280 w 428"/>
              <a:gd name="T15" fmla="*/ 304 h 396"/>
              <a:gd name="T16" fmla="*/ 280 w 428"/>
              <a:gd name="T17" fmla="*/ 300 h 396"/>
              <a:gd name="T18" fmla="*/ 304 w 428"/>
              <a:gd name="T19" fmla="*/ 296 h 396"/>
              <a:gd name="T20" fmla="*/ 340 w 428"/>
              <a:gd name="T21" fmla="*/ 308 h 396"/>
              <a:gd name="T22" fmla="*/ 356 w 428"/>
              <a:gd name="T23" fmla="*/ 304 h 396"/>
              <a:gd name="T24" fmla="*/ 360 w 428"/>
              <a:gd name="T25" fmla="*/ 288 h 396"/>
              <a:gd name="T26" fmla="*/ 364 w 428"/>
              <a:gd name="T27" fmla="*/ 256 h 396"/>
              <a:gd name="T28" fmla="*/ 364 w 428"/>
              <a:gd name="T29" fmla="*/ 236 h 396"/>
              <a:gd name="T30" fmla="*/ 360 w 428"/>
              <a:gd name="T31" fmla="*/ 192 h 396"/>
              <a:gd name="T32" fmla="*/ 356 w 428"/>
              <a:gd name="T33" fmla="*/ 136 h 396"/>
              <a:gd name="T34" fmla="*/ 348 w 428"/>
              <a:gd name="T35" fmla="*/ 88 h 396"/>
              <a:gd name="T36" fmla="*/ 344 w 428"/>
              <a:gd name="T37" fmla="*/ 64 h 396"/>
              <a:gd name="T38" fmla="*/ 332 w 428"/>
              <a:gd name="T39" fmla="*/ 52 h 396"/>
              <a:gd name="T40" fmla="*/ 312 w 428"/>
              <a:gd name="T41" fmla="*/ 48 h 396"/>
              <a:gd name="T42" fmla="*/ 284 w 428"/>
              <a:gd name="T43" fmla="*/ 52 h 396"/>
              <a:gd name="T44" fmla="*/ 244 w 428"/>
              <a:gd name="T45" fmla="*/ 56 h 396"/>
              <a:gd name="T46" fmla="*/ 180 w 428"/>
              <a:gd name="T47" fmla="*/ 60 h 396"/>
              <a:gd name="T48" fmla="*/ 100 w 428"/>
              <a:gd name="T49" fmla="*/ 68 h 396"/>
              <a:gd name="T50" fmla="*/ 0 w 428"/>
              <a:gd name="T51" fmla="*/ 80 h 396"/>
              <a:gd name="T52" fmla="*/ 240 w 428"/>
              <a:gd name="T53" fmla="*/ 24 h 396"/>
              <a:gd name="T54" fmla="*/ 296 w 428"/>
              <a:gd name="T55" fmla="*/ 16 h 396"/>
              <a:gd name="T56" fmla="*/ 324 w 428"/>
              <a:gd name="T57" fmla="*/ 12 h 396"/>
              <a:gd name="T58" fmla="*/ 336 w 428"/>
              <a:gd name="T59" fmla="*/ 4 h 396"/>
              <a:gd name="T60" fmla="*/ 356 w 428"/>
              <a:gd name="T61" fmla="*/ 0 h 396"/>
              <a:gd name="T62" fmla="*/ 392 w 428"/>
              <a:gd name="T63" fmla="*/ 16 h 396"/>
              <a:gd name="T64" fmla="*/ 416 w 428"/>
              <a:gd name="T65" fmla="*/ 28 h 396"/>
              <a:gd name="T66" fmla="*/ 428 w 428"/>
              <a:gd name="T67" fmla="*/ 36 h 396"/>
              <a:gd name="T68" fmla="*/ 428 w 428"/>
              <a:gd name="T69" fmla="*/ 44 h 396"/>
              <a:gd name="T70" fmla="*/ 420 w 428"/>
              <a:gd name="T71" fmla="*/ 52 h 396"/>
              <a:gd name="T72" fmla="*/ 412 w 428"/>
              <a:gd name="T73" fmla="*/ 64 h 396"/>
              <a:gd name="T74" fmla="*/ 412 w 428"/>
              <a:gd name="T75" fmla="*/ 88 h 396"/>
              <a:gd name="T76" fmla="*/ 412 w 428"/>
              <a:gd name="T77" fmla="*/ 132 h 396"/>
              <a:gd name="T78" fmla="*/ 424 w 428"/>
              <a:gd name="T79" fmla="*/ 216 h 396"/>
              <a:gd name="T80" fmla="*/ 428 w 428"/>
              <a:gd name="T81" fmla="*/ 256 h 396"/>
              <a:gd name="T82" fmla="*/ 428 w 428"/>
              <a:gd name="T83" fmla="*/ 284 h 396"/>
              <a:gd name="T84" fmla="*/ 428 w 428"/>
              <a:gd name="T85" fmla="*/ 312 h 396"/>
              <a:gd name="T86" fmla="*/ 416 w 428"/>
              <a:gd name="T87" fmla="*/ 348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28" h="396">
                <a:moveTo>
                  <a:pt x="416" y="348"/>
                </a:moveTo>
                <a:lnTo>
                  <a:pt x="408" y="360"/>
                </a:lnTo>
                <a:lnTo>
                  <a:pt x="404" y="368"/>
                </a:lnTo>
                <a:lnTo>
                  <a:pt x="396" y="380"/>
                </a:lnTo>
                <a:lnTo>
                  <a:pt x="392" y="384"/>
                </a:lnTo>
                <a:lnTo>
                  <a:pt x="384" y="392"/>
                </a:lnTo>
                <a:lnTo>
                  <a:pt x="376" y="396"/>
                </a:lnTo>
                <a:lnTo>
                  <a:pt x="368" y="396"/>
                </a:lnTo>
                <a:lnTo>
                  <a:pt x="360" y="396"/>
                </a:lnTo>
                <a:lnTo>
                  <a:pt x="348" y="396"/>
                </a:lnTo>
                <a:lnTo>
                  <a:pt x="344" y="392"/>
                </a:lnTo>
                <a:lnTo>
                  <a:pt x="340" y="384"/>
                </a:lnTo>
                <a:lnTo>
                  <a:pt x="340" y="376"/>
                </a:lnTo>
                <a:lnTo>
                  <a:pt x="340" y="372"/>
                </a:lnTo>
                <a:lnTo>
                  <a:pt x="340" y="364"/>
                </a:lnTo>
                <a:lnTo>
                  <a:pt x="336" y="360"/>
                </a:lnTo>
                <a:lnTo>
                  <a:pt x="332" y="356"/>
                </a:lnTo>
                <a:lnTo>
                  <a:pt x="320" y="344"/>
                </a:lnTo>
                <a:lnTo>
                  <a:pt x="308" y="332"/>
                </a:lnTo>
                <a:lnTo>
                  <a:pt x="300" y="324"/>
                </a:lnTo>
                <a:lnTo>
                  <a:pt x="292" y="320"/>
                </a:lnTo>
                <a:lnTo>
                  <a:pt x="288" y="312"/>
                </a:lnTo>
                <a:lnTo>
                  <a:pt x="284" y="308"/>
                </a:lnTo>
                <a:lnTo>
                  <a:pt x="280" y="304"/>
                </a:lnTo>
                <a:lnTo>
                  <a:pt x="280" y="304"/>
                </a:lnTo>
                <a:lnTo>
                  <a:pt x="280" y="300"/>
                </a:lnTo>
                <a:lnTo>
                  <a:pt x="280" y="300"/>
                </a:lnTo>
                <a:lnTo>
                  <a:pt x="284" y="296"/>
                </a:lnTo>
                <a:lnTo>
                  <a:pt x="292" y="296"/>
                </a:lnTo>
                <a:lnTo>
                  <a:pt x="304" y="296"/>
                </a:lnTo>
                <a:lnTo>
                  <a:pt x="316" y="300"/>
                </a:lnTo>
                <a:lnTo>
                  <a:pt x="332" y="304"/>
                </a:lnTo>
                <a:lnTo>
                  <a:pt x="340" y="308"/>
                </a:lnTo>
                <a:lnTo>
                  <a:pt x="348" y="308"/>
                </a:lnTo>
                <a:lnTo>
                  <a:pt x="352" y="304"/>
                </a:lnTo>
                <a:lnTo>
                  <a:pt x="356" y="304"/>
                </a:lnTo>
                <a:lnTo>
                  <a:pt x="356" y="300"/>
                </a:lnTo>
                <a:lnTo>
                  <a:pt x="360" y="296"/>
                </a:lnTo>
                <a:lnTo>
                  <a:pt x="360" y="288"/>
                </a:lnTo>
                <a:lnTo>
                  <a:pt x="364" y="280"/>
                </a:lnTo>
                <a:lnTo>
                  <a:pt x="364" y="276"/>
                </a:lnTo>
                <a:lnTo>
                  <a:pt x="364" y="256"/>
                </a:lnTo>
                <a:lnTo>
                  <a:pt x="364" y="252"/>
                </a:lnTo>
                <a:lnTo>
                  <a:pt x="364" y="244"/>
                </a:lnTo>
                <a:lnTo>
                  <a:pt x="364" y="236"/>
                </a:lnTo>
                <a:lnTo>
                  <a:pt x="364" y="224"/>
                </a:lnTo>
                <a:lnTo>
                  <a:pt x="360" y="208"/>
                </a:lnTo>
                <a:lnTo>
                  <a:pt x="360" y="192"/>
                </a:lnTo>
                <a:lnTo>
                  <a:pt x="360" y="176"/>
                </a:lnTo>
                <a:lnTo>
                  <a:pt x="360" y="156"/>
                </a:lnTo>
                <a:lnTo>
                  <a:pt x="356" y="136"/>
                </a:lnTo>
                <a:lnTo>
                  <a:pt x="352" y="116"/>
                </a:lnTo>
                <a:lnTo>
                  <a:pt x="352" y="104"/>
                </a:lnTo>
                <a:lnTo>
                  <a:pt x="348" y="88"/>
                </a:lnTo>
                <a:lnTo>
                  <a:pt x="348" y="80"/>
                </a:lnTo>
                <a:lnTo>
                  <a:pt x="348" y="72"/>
                </a:lnTo>
                <a:lnTo>
                  <a:pt x="344" y="64"/>
                </a:lnTo>
                <a:lnTo>
                  <a:pt x="344" y="60"/>
                </a:lnTo>
                <a:lnTo>
                  <a:pt x="340" y="56"/>
                </a:lnTo>
                <a:lnTo>
                  <a:pt x="332" y="52"/>
                </a:lnTo>
                <a:lnTo>
                  <a:pt x="324" y="52"/>
                </a:lnTo>
                <a:lnTo>
                  <a:pt x="316" y="48"/>
                </a:lnTo>
                <a:lnTo>
                  <a:pt x="312" y="48"/>
                </a:lnTo>
                <a:lnTo>
                  <a:pt x="304" y="48"/>
                </a:lnTo>
                <a:lnTo>
                  <a:pt x="296" y="48"/>
                </a:lnTo>
                <a:lnTo>
                  <a:pt x="284" y="52"/>
                </a:lnTo>
                <a:lnTo>
                  <a:pt x="272" y="52"/>
                </a:lnTo>
                <a:lnTo>
                  <a:pt x="260" y="52"/>
                </a:lnTo>
                <a:lnTo>
                  <a:pt x="244" y="56"/>
                </a:lnTo>
                <a:lnTo>
                  <a:pt x="224" y="56"/>
                </a:lnTo>
                <a:lnTo>
                  <a:pt x="204" y="56"/>
                </a:lnTo>
                <a:lnTo>
                  <a:pt x="180" y="60"/>
                </a:lnTo>
                <a:lnTo>
                  <a:pt x="156" y="64"/>
                </a:lnTo>
                <a:lnTo>
                  <a:pt x="128" y="64"/>
                </a:lnTo>
                <a:lnTo>
                  <a:pt x="100" y="68"/>
                </a:lnTo>
                <a:lnTo>
                  <a:pt x="68" y="72"/>
                </a:lnTo>
                <a:lnTo>
                  <a:pt x="36" y="76"/>
                </a:lnTo>
                <a:lnTo>
                  <a:pt x="0" y="80"/>
                </a:lnTo>
                <a:lnTo>
                  <a:pt x="0" y="48"/>
                </a:lnTo>
                <a:lnTo>
                  <a:pt x="212" y="24"/>
                </a:lnTo>
                <a:lnTo>
                  <a:pt x="240" y="24"/>
                </a:lnTo>
                <a:lnTo>
                  <a:pt x="260" y="20"/>
                </a:lnTo>
                <a:lnTo>
                  <a:pt x="280" y="16"/>
                </a:lnTo>
                <a:lnTo>
                  <a:pt x="296" y="16"/>
                </a:lnTo>
                <a:lnTo>
                  <a:pt x="308" y="12"/>
                </a:lnTo>
                <a:lnTo>
                  <a:pt x="320" y="12"/>
                </a:lnTo>
                <a:lnTo>
                  <a:pt x="324" y="12"/>
                </a:lnTo>
                <a:lnTo>
                  <a:pt x="328" y="8"/>
                </a:lnTo>
                <a:lnTo>
                  <a:pt x="332" y="4"/>
                </a:lnTo>
                <a:lnTo>
                  <a:pt x="336" y="4"/>
                </a:lnTo>
                <a:lnTo>
                  <a:pt x="340" y="0"/>
                </a:lnTo>
                <a:lnTo>
                  <a:pt x="348" y="0"/>
                </a:lnTo>
                <a:lnTo>
                  <a:pt x="356" y="0"/>
                </a:lnTo>
                <a:lnTo>
                  <a:pt x="364" y="4"/>
                </a:lnTo>
                <a:lnTo>
                  <a:pt x="376" y="8"/>
                </a:lnTo>
                <a:lnTo>
                  <a:pt x="392" y="16"/>
                </a:lnTo>
                <a:lnTo>
                  <a:pt x="400" y="24"/>
                </a:lnTo>
                <a:lnTo>
                  <a:pt x="408" y="24"/>
                </a:lnTo>
                <a:lnTo>
                  <a:pt x="416" y="28"/>
                </a:lnTo>
                <a:lnTo>
                  <a:pt x="420" y="32"/>
                </a:lnTo>
                <a:lnTo>
                  <a:pt x="424" y="36"/>
                </a:lnTo>
                <a:lnTo>
                  <a:pt x="428" y="36"/>
                </a:lnTo>
                <a:lnTo>
                  <a:pt x="428" y="40"/>
                </a:lnTo>
                <a:lnTo>
                  <a:pt x="428" y="40"/>
                </a:lnTo>
                <a:lnTo>
                  <a:pt x="428" y="44"/>
                </a:lnTo>
                <a:lnTo>
                  <a:pt x="428" y="48"/>
                </a:lnTo>
                <a:lnTo>
                  <a:pt x="424" y="52"/>
                </a:lnTo>
                <a:lnTo>
                  <a:pt x="420" y="52"/>
                </a:lnTo>
                <a:lnTo>
                  <a:pt x="416" y="56"/>
                </a:lnTo>
                <a:lnTo>
                  <a:pt x="416" y="60"/>
                </a:lnTo>
                <a:lnTo>
                  <a:pt x="412" y="64"/>
                </a:lnTo>
                <a:lnTo>
                  <a:pt x="412" y="72"/>
                </a:lnTo>
                <a:lnTo>
                  <a:pt x="412" y="80"/>
                </a:lnTo>
                <a:lnTo>
                  <a:pt x="412" y="88"/>
                </a:lnTo>
                <a:lnTo>
                  <a:pt x="412" y="96"/>
                </a:lnTo>
                <a:lnTo>
                  <a:pt x="412" y="108"/>
                </a:lnTo>
                <a:lnTo>
                  <a:pt x="412" y="132"/>
                </a:lnTo>
                <a:lnTo>
                  <a:pt x="416" y="160"/>
                </a:lnTo>
                <a:lnTo>
                  <a:pt x="420" y="184"/>
                </a:lnTo>
                <a:lnTo>
                  <a:pt x="424" y="216"/>
                </a:lnTo>
                <a:lnTo>
                  <a:pt x="424" y="228"/>
                </a:lnTo>
                <a:lnTo>
                  <a:pt x="424" y="244"/>
                </a:lnTo>
                <a:lnTo>
                  <a:pt x="428" y="256"/>
                </a:lnTo>
                <a:lnTo>
                  <a:pt x="428" y="268"/>
                </a:lnTo>
                <a:lnTo>
                  <a:pt x="428" y="276"/>
                </a:lnTo>
                <a:lnTo>
                  <a:pt x="428" y="284"/>
                </a:lnTo>
                <a:lnTo>
                  <a:pt x="428" y="292"/>
                </a:lnTo>
                <a:lnTo>
                  <a:pt x="428" y="300"/>
                </a:lnTo>
                <a:lnTo>
                  <a:pt x="428" y="312"/>
                </a:lnTo>
                <a:lnTo>
                  <a:pt x="424" y="324"/>
                </a:lnTo>
                <a:lnTo>
                  <a:pt x="420" y="336"/>
                </a:lnTo>
                <a:lnTo>
                  <a:pt x="416" y="348"/>
                </a:lnTo>
                <a:lnTo>
                  <a:pt x="416" y="3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405">
            <a:extLst>
              <a:ext uri="{FF2B5EF4-FFF2-40B4-BE49-F238E27FC236}">
                <a16:creationId xmlns:a16="http://schemas.microsoft.com/office/drawing/2014/main" xmlns="" id="{90826709-D810-4C60-A903-E8C35AD39C47}"/>
              </a:ext>
            </a:extLst>
          </p:cNvPr>
          <p:cNvSpPr>
            <a:spLocks/>
          </p:cNvSpPr>
          <p:nvPr/>
        </p:nvSpPr>
        <p:spPr bwMode="auto">
          <a:xfrm>
            <a:off x="4685596" y="1459998"/>
            <a:ext cx="1119623" cy="1416879"/>
          </a:xfrm>
          <a:custGeom>
            <a:avLst/>
            <a:gdLst>
              <a:gd name="T0" fmla="*/ 132 w 296"/>
              <a:gd name="T1" fmla="*/ 300 h 304"/>
              <a:gd name="T2" fmla="*/ 120 w 296"/>
              <a:gd name="T3" fmla="*/ 292 h 304"/>
              <a:gd name="T4" fmla="*/ 104 w 296"/>
              <a:gd name="T5" fmla="*/ 276 h 304"/>
              <a:gd name="T6" fmla="*/ 96 w 296"/>
              <a:gd name="T7" fmla="*/ 260 h 304"/>
              <a:gd name="T8" fmla="*/ 100 w 296"/>
              <a:gd name="T9" fmla="*/ 248 h 304"/>
              <a:gd name="T10" fmla="*/ 108 w 296"/>
              <a:gd name="T11" fmla="*/ 236 h 304"/>
              <a:gd name="T12" fmla="*/ 120 w 296"/>
              <a:gd name="T13" fmla="*/ 220 h 304"/>
              <a:gd name="T14" fmla="*/ 128 w 296"/>
              <a:gd name="T15" fmla="*/ 204 h 304"/>
              <a:gd name="T16" fmla="*/ 132 w 296"/>
              <a:gd name="T17" fmla="*/ 184 h 304"/>
              <a:gd name="T18" fmla="*/ 140 w 296"/>
              <a:gd name="T19" fmla="*/ 152 h 304"/>
              <a:gd name="T20" fmla="*/ 144 w 296"/>
              <a:gd name="T21" fmla="*/ 116 h 304"/>
              <a:gd name="T22" fmla="*/ 144 w 296"/>
              <a:gd name="T23" fmla="*/ 88 h 304"/>
              <a:gd name="T24" fmla="*/ 144 w 296"/>
              <a:gd name="T25" fmla="*/ 68 h 304"/>
              <a:gd name="T26" fmla="*/ 148 w 296"/>
              <a:gd name="T27" fmla="*/ 60 h 304"/>
              <a:gd name="T28" fmla="*/ 148 w 296"/>
              <a:gd name="T29" fmla="*/ 60 h 304"/>
              <a:gd name="T30" fmla="*/ 140 w 296"/>
              <a:gd name="T31" fmla="*/ 60 h 304"/>
              <a:gd name="T32" fmla="*/ 128 w 296"/>
              <a:gd name="T33" fmla="*/ 64 h 304"/>
              <a:gd name="T34" fmla="*/ 112 w 296"/>
              <a:gd name="T35" fmla="*/ 72 h 304"/>
              <a:gd name="T36" fmla="*/ 92 w 296"/>
              <a:gd name="T37" fmla="*/ 80 h 304"/>
              <a:gd name="T38" fmla="*/ 64 w 296"/>
              <a:gd name="T39" fmla="*/ 88 h 304"/>
              <a:gd name="T40" fmla="*/ 36 w 296"/>
              <a:gd name="T41" fmla="*/ 88 h 304"/>
              <a:gd name="T42" fmla="*/ 16 w 296"/>
              <a:gd name="T43" fmla="*/ 76 h 304"/>
              <a:gd name="T44" fmla="*/ 0 w 296"/>
              <a:gd name="T45" fmla="*/ 60 h 304"/>
              <a:gd name="T46" fmla="*/ 36 w 296"/>
              <a:gd name="T47" fmla="*/ 52 h 304"/>
              <a:gd name="T48" fmla="*/ 64 w 296"/>
              <a:gd name="T49" fmla="*/ 48 h 304"/>
              <a:gd name="T50" fmla="*/ 88 w 296"/>
              <a:gd name="T51" fmla="*/ 40 h 304"/>
              <a:gd name="T52" fmla="*/ 108 w 296"/>
              <a:gd name="T53" fmla="*/ 36 h 304"/>
              <a:gd name="T54" fmla="*/ 128 w 296"/>
              <a:gd name="T55" fmla="*/ 24 h 304"/>
              <a:gd name="T56" fmla="*/ 144 w 296"/>
              <a:gd name="T57" fmla="*/ 12 h 304"/>
              <a:gd name="T58" fmla="*/ 156 w 296"/>
              <a:gd name="T59" fmla="*/ 4 h 304"/>
              <a:gd name="T60" fmla="*/ 168 w 296"/>
              <a:gd name="T61" fmla="*/ 0 h 304"/>
              <a:gd name="T62" fmla="*/ 184 w 296"/>
              <a:gd name="T63" fmla="*/ 4 h 304"/>
              <a:gd name="T64" fmla="*/ 208 w 296"/>
              <a:gd name="T65" fmla="*/ 8 h 304"/>
              <a:gd name="T66" fmla="*/ 228 w 296"/>
              <a:gd name="T67" fmla="*/ 20 h 304"/>
              <a:gd name="T68" fmla="*/ 232 w 296"/>
              <a:gd name="T69" fmla="*/ 28 h 304"/>
              <a:gd name="T70" fmla="*/ 232 w 296"/>
              <a:gd name="T71" fmla="*/ 40 h 304"/>
              <a:gd name="T72" fmla="*/ 220 w 296"/>
              <a:gd name="T73" fmla="*/ 48 h 304"/>
              <a:gd name="T74" fmla="*/ 216 w 296"/>
              <a:gd name="T75" fmla="*/ 60 h 304"/>
              <a:gd name="T76" fmla="*/ 208 w 296"/>
              <a:gd name="T77" fmla="*/ 76 h 304"/>
              <a:gd name="T78" fmla="*/ 200 w 296"/>
              <a:gd name="T79" fmla="*/ 100 h 304"/>
              <a:gd name="T80" fmla="*/ 196 w 296"/>
              <a:gd name="T81" fmla="*/ 128 h 304"/>
              <a:gd name="T82" fmla="*/ 188 w 296"/>
              <a:gd name="T83" fmla="*/ 160 h 304"/>
              <a:gd name="T84" fmla="*/ 184 w 296"/>
              <a:gd name="T85" fmla="*/ 180 h 304"/>
              <a:gd name="T86" fmla="*/ 184 w 296"/>
              <a:gd name="T87" fmla="*/ 192 h 304"/>
              <a:gd name="T88" fmla="*/ 184 w 296"/>
              <a:gd name="T89" fmla="*/ 196 h 304"/>
              <a:gd name="T90" fmla="*/ 184 w 296"/>
              <a:gd name="T91" fmla="*/ 196 h 304"/>
              <a:gd name="T92" fmla="*/ 196 w 296"/>
              <a:gd name="T93" fmla="*/ 188 h 304"/>
              <a:gd name="T94" fmla="*/ 212 w 296"/>
              <a:gd name="T95" fmla="*/ 180 h 304"/>
              <a:gd name="T96" fmla="*/ 236 w 296"/>
              <a:gd name="T97" fmla="*/ 164 h 304"/>
              <a:gd name="T98" fmla="*/ 260 w 296"/>
              <a:gd name="T99" fmla="*/ 152 h 304"/>
              <a:gd name="T100" fmla="*/ 276 w 296"/>
              <a:gd name="T101" fmla="*/ 144 h 304"/>
              <a:gd name="T102" fmla="*/ 292 w 296"/>
              <a:gd name="T103" fmla="*/ 140 h 304"/>
              <a:gd name="T104" fmla="*/ 296 w 296"/>
              <a:gd name="T105" fmla="*/ 144 h 304"/>
              <a:gd name="T106" fmla="*/ 296 w 296"/>
              <a:gd name="T107" fmla="*/ 152 h 304"/>
              <a:gd name="T108" fmla="*/ 284 w 296"/>
              <a:gd name="T109" fmla="*/ 164 h 304"/>
              <a:gd name="T110" fmla="*/ 268 w 296"/>
              <a:gd name="T111" fmla="*/ 184 h 304"/>
              <a:gd name="T112" fmla="*/ 240 w 296"/>
              <a:gd name="T113" fmla="*/ 208 h 304"/>
              <a:gd name="T114" fmla="*/ 208 w 296"/>
              <a:gd name="T115" fmla="*/ 236 h 304"/>
              <a:gd name="T116" fmla="*/ 184 w 296"/>
              <a:gd name="T117" fmla="*/ 256 h 304"/>
              <a:gd name="T118" fmla="*/ 172 w 296"/>
              <a:gd name="T119" fmla="*/ 272 h 304"/>
              <a:gd name="T120" fmla="*/ 164 w 296"/>
              <a:gd name="T121" fmla="*/ 284 h 304"/>
              <a:gd name="T122" fmla="*/ 152 w 296"/>
              <a:gd name="T123" fmla="*/ 296 h 304"/>
              <a:gd name="T124" fmla="*/ 140 w 296"/>
              <a:gd name="T125" fmla="*/ 304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6" h="304">
                <a:moveTo>
                  <a:pt x="140" y="304"/>
                </a:moveTo>
                <a:lnTo>
                  <a:pt x="132" y="300"/>
                </a:lnTo>
                <a:lnTo>
                  <a:pt x="124" y="300"/>
                </a:lnTo>
                <a:lnTo>
                  <a:pt x="120" y="292"/>
                </a:lnTo>
                <a:lnTo>
                  <a:pt x="112" y="284"/>
                </a:lnTo>
                <a:lnTo>
                  <a:pt x="104" y="276"/>
                </a:lnTo>
                <a:lnTo>
                  <a:pt x="100" y="268"/>
                </a:lnTo>
                <a:lnTo>
                  <a:pt x="96" y="260"/>
                </a:lnTo>
                <a:lnTo>
                  <a:pt x="96" y="256"/>
                </a:lnTo>
                <a:lnTo>
                  <a:pt x="100" y="248"/>
                </a:lnTo>
                <a:lnTo>
                  <a:pt x="104" y="244"/>
                </a:lnTo>
                <a:lnTo>
                  <a:pt x="108" y="236"/>
                </a:lnTo>
                <a:lnTo>
                  <a:pt x="116" y="228"/>
                </a:lnTo>
                <a:lnTo>
                  <a:pt x="120" y="220"/>
                </a:lnTo>
                <a:lnTo>
                  <a:pt x="124" y="216"/>
                </a:lnTo>
                <a:lnTo>
                  <a:pt x="128" y="204"/>
                </a:lnTo>
                <a:lnTo>
                  <a:pt x="132" y="196"/>
                </a:lnTo>
                <a:lnTo>
                  <a:pt x="132" y="184"/>
                </a:lnTo>
                <a:lnTo>
                  <a:pt x="136" y="168"/>
                </a:lnTo>
                <a:lnTo>
                  <a:pt x="140" y="152"/>
                </a:lnTo>
                <a:lnTo>
                  <a:pt x="140" y="136"/>
                </a:lnTo>
                <a:lnTo>
                  <a:pt x="144" y="116"/>
                </a:lnTo>
                <a:lnTo>
                  <a:pt x="144" y="100"/>
                </a:lnTo>
                <a:lnTo>
                  <a:pt x="144" y="88"/>
                </a:lnTo>
                <a:lnTo>
                  <a:pt x="144" y="76"/>
                </a:lnTo>
                <a:lnTo>
                  <a:pt x="144" y="68"/>
                </a:lnTo>
                <a:lnTo>
                  <a:pt x="148" y="64"/>
                </a:lnTo>
                <a:lnTo>
                  <a:pt x="148" y="60"/>
                </a:lnTo>
                <a:lnTo>
                  <a:pt x="148" y="60"/>
                </a:lnTo>
                <a:lnTo>
                  <a:pt x="148" y="60"/>
                </a:lnTo>
                <a:lnTo>
                  <a:pt x="144" y="60"/>
                </a:lnTo>
                <a:lnTo>
                  <a:pt x="140" y="60"/>
                </a:lnTo>
                <a:lnTo>
                  <a:pt x="136" y="64"/>
                </a:lnTo>
                <a:lnTo>
                  <a:pt x="128" y="64"/>
                </a:lnTo>
                <a:lnTo>
                  <a:pt x="124" y="68"/>
                </a:lnTo>
                <a:lnTo>
                  <a:pt x="112" y="72"/>
                </a:lnTo>
                <a:lnTo>
                  <a:pt x="104" y="76"/>
                </a:lnTo>
                <a:lnTo>
                  <a:pt x="92" y="80"/>
                </a:lnTo>
                <a:lnTo>
                  <a:pt x="80" y="84"/>
                </a:lnTo>
                <a:lnTo>
                  <a:pt x="64" y="88"/>
                </a:lnTo>
                <a:lnTo>
                  <a:pt x="48" y="88"/>
                </a:lnTo>
                <a:lnTo>
                  <a:pt x="36" y="88"/>
                </a:lnTo>
                <a:lnTo>
                  <a:pt x="24" y="84"/>
                </a:lnTo>
                <a:lnTo>
                  <a:pt x="16" y="76"/>
                </a:lnTo>
                <a:lnTo>
                  <a:pt x="8" y="68"/>
                </a:lnTo>
                <a:lnTo>
                  <a:pt x="0" y="60"/>
                </a:lnTo>
                <a:lnTo>
                  <a:pt x="16" y="56"/>
                </a:lnTo>
                <a:lnTo>
                  <a:pt x="36" y="52"/>
                </a:lnTo>
                <a:lnTo>
                  <a:pt x="48" y="48"/>
                </a:lnTo>
                <a:lnTo>
                  <a:pt x="64" y="48"/>
                </a:lnTo>
                <a:lnTo>
                  <a:pt x="76" y="44"/>
                </a:lnTo>
                <a:lnTo>
                  <a:pt x="88" y="40"/>
                </a:lnTo>
                <a:lnTo>
                  <a:pt x="96" y="36"/>
                </a:lnTo>
                <a:lnTo>
                  <a:pt x="108" y="36"/>
                </a:lnTo>
                <a:lnTo>
                  <a:pt x="120" y="28"/>
                </a:lnTo>
                <a:lnTo>
                  <a:pt x="128" y="24"/>
                </a:lnTo>
                <a:lnTo>
                  <a:pt x="136" y="20"/>
                </a:lnTo>
                <a:lnTo>
                  <a:pt x="144" y="12"/>
                </a:lnTo>
                <a:lnTo>
                  <a:pt x="152" y="8"/>
                </a:lnTo>
                <a:lnTo>
                  <a:pt x="156" y="4"/>
                </a:lnTo>
                <a:lnTo>
                  <a:pt x="160" y="4"/>
                </a:lnTo>
                <a:lnTo>
                  <a:pt x="168" y="0"/>
                </a:lnTo>
                <a:lnTo>
                  <a:pt x="176" y="0"/>
                </a:lnTo>
                <a:lnTo>
                  <a:pt x="184" y="4"/>
                </a:lnTo>
                <a:lnTo>
                  <a:pt x="196" y="4"/>
                </a:lnTo>
                <a:lnTo>
                  <a:pt x="208" y="8"/>
                </a:lnTo>
                <a:lnTo>
                  <a:pt x="220" y="12"/>
                </a:lnTo>
                <a:lnTo>
                  <a:pt x="228" y="20"/>
                </a:lnTo>
                <a:lnTo>
                  <a:pt x="232" y="24"/>
                </a:lnTo>
                <a:lnTo>
                  <a:pt x="232" y="28"/>
                </a:lnTo>
                <a:lnTo>
                  <a:pt x="232" y="32"/>
                </a:lnTo>
                <a:lnTo>
                  <a:pt x="232" y="40"/>
                </a:lnTo>
                <a:lnTo>
                  <a:pt x="228" y="44"/>
                </a:lnTo>
                <a:lnTo>
                  <a:pt x="220" y="48"/>
                </a:lnTo>
                <a:lnTo>
                  <a:pt x="216" y="52"/>
                </a:lnTo>
                <a:lnTo>
                  <a:pt x="216" y="60"/>
                </a:lnTo>
                <a:lnTo>
                  <a:pt x="212" y="64"/>
                </a:lnTo>
                <a:lnTo>
                  <a:pt x="208" y="76"/>
                </a:lnTo>
                <a:lnTo>
                  <a:pt x="204" y="88"/>
                </a:lnTo>
                <a:lnTo>
                  <a:pt x="200" y="100"/>
                </a:lnTo>
                <a:lnTo>
                  <a:pt x="196" y="112"/>
                </a:lnTo>
                <a:lnTo>
                  <a:pt x="196" y="128"/>
                </a:lnTo>
                <a:lnTo>
                  <a:pt x="192" y="144"/>
                </a:lnTo>
                <a:lnTo>
                  <a:pt x="188" y="160"/>
                </a:lnTo>
                <a:lnTo>
                  <a:pt x="188" y="172"/>
                </a:lnTo>
                <a:lnTo>
                  <a:pt x="184" y="180"/>
                </a:lnTo>
                <a:lnTo>
                  <a:pt x="184" y="188"/>
                </a:lnTo>
                <a:lnTo>
                  <a:pt x="184" y="192"/>
                </a:lnTo>
                <a:lnTo>
                  <a:pt x="184" y="196"/>
                </a:lnTo>
                <a:lnTo>
                  <a:pt x="184" y="196"/>
                </a:lnTo>
                <a:lnTo>
                  <a:pt x="184" y="196"/>
                </a:lnTo>
                <a:lnTo>
                  <a:pt x="184" y="196"/>
                </a:lnTo>
                <a:lnTo>
                  <a:pt x="192" y="192"/>
                </a:lnTo>
                <a:lnTo>
                  <a:pt x="196" y="188"/>
                </a:lnTo>
                <a:lnTo>
                  <a:pt x="204" y="184"/>
                </a:lnTo>
                <a:lnTo>
                  <a:pt x="212" y="180"/>
                </a:lnTo>
                <a:lnTo>
                  <a:pt x="224" y="172"/>
                </a:lnTo>
                <a:lnTo>
                  <a:pt x="236" y="164"/>
                </a:lnTo>
                <a:lnTo>
                  <a:pt x="248" y="156"/>
                </a:lnTo>
                <a:lnTo>
                  <a:pt x="260" y="152"/>
                </a:lnTo>
                <a:lnTo>
                  <a:pt x="268" y="148"/>
                </a:lnTo>
                <a:lnTo>
                  <a:pt x="276" y="144"/>
                </a:lnTo>
                <a:lnTo>
                  <a:pt x="284" y="140"/>
                </a:lnTo>
                <a:lnTo>
                  <a:pt x="292" y="140"/>
                </a:lnTo>
                <a:lnTo>
                  <a:pt x="296" y="140"/>
                </a:lnTo>
                <a:lnTo>
                  <a:pt x="296" y="144"/>
                </a:lnTo>
                <a:lnTo>
                  <a:pt x="296" y="148"/>
                </a:lnTo>
                <a:lnTo>
                  <a:pt x="296" y="152"/>
                </a:lnTo>
                <a:lnTo>
                  <a:pt x="292" y="156"/>
                </a:lnTo>
                <a:lnTo>
                  <a:pt x="284" y="164"/>
                </a:lnTo>
                <a:lnTo>
                  <a:pt x="276" y="172"/>
                </a:lnTo>
                <a:lnTo>
                  <a:pt x="268" y="184"/>
                </a:lnTo>
                <a:lnTo>
                  <a:pt x="252" y="196"/>
                </a:lnTo>
                <a:lnTo>
                  <a:pt x="240" y="208"/>
                </a:lnTo>
                <a:lnTo>
                  <a:pt x="224" y="220"/>
                </a:lnTo>
                <a:lnTo>
                  <a:pt x="208" y="236"/>
                </a:lnTo>
                <a:lnTo>
                  <a:pt x="196" y="244"/>
                </a:lnTo>
                <a:lnTo>
                  <a:pt x="184" y="256"/>
                </a:lnTo>
                <a:lnTo>
                  <a:pt x="176" y="264"/>
                </a:lnTo>
                <a:lnTo>
                  <a:pt x="172" y="272"/>
                </a:lnTo>
                <a:lnTo>
                  <a:pt x="164" y="280"/>
                </a:lnTo>
                <a:lnTo>
                  <a:pt x="164" y="284"/>
                </a:lnTo>
                <a:lnTo>
                  <a:pt x="156" y="292"/>
                </a:lnTo>
                <a:lnTo>
                  <a:pt x="152" y="296"/>
                </a:lnTo>
                <a:lnTo>
                  <a:pt x="144" y="300"/>
                </a:lnTo>
                <a:lnTo>
                  <a:pt x="140" y="304"/>
                </a:lnTo>
                <a:lnTo>
                  <a:pt x="140" y="3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407">
            <a:extLst>
              <a:ext uri="{FF2B5EF4-FFF2-40B4-BE49-F238E27FC236}">
                <a16:creationId xmlns:a16="http://schemas.microsoft.com/office/drawing/2014/main" xmlns="" id="{25F7DAEF-3A35-4C8C-A32B-8D08CAE618DF}"/>
              </a:ext>
            </a:extLst>
          </p:cNvPr>
          <p:cNvSpPr>
            <a:spLocks/>
          </p:cNvSpPr>
          <p:nvPr/>
        </p:nvSpPr>
        <p:spPr bwMode="auto">
          <a:xfrm>
            <a:off x="5464793" y="770202"/>
            <a:ext cx="1134754" cy="2181247"/>
          </a:xfrm>
          <a:custGeom>
            <a:avLst/>
            <a:gdLst>
              <a:gd name="T0" fmla="*/ 44 w 300"/>
              <a:gd name="T1" fmla="*/ 456 h 468"/>
              <a:gd name="T2" fmla="*/ 24 w 300"/>
              <a:gd name="T3" fmla="*/ 464 h 468"/>
              <a:gd name="T4" fmla="*/ 12 w 300"/>
              <a:gd name="T5" fmla="*/ 468 h 468"/>
              <a:gd name="T6" fmla="*/ 4 w 300"/>
              <a:gd name="T7" fmla="*/ 468 h 468"/>
              <a:gd name="T8" fmla="*/ 0 w 300"/>
              <a:gd name="T9" fmla="*/ 460 h 468"/>
              <a:gd name="T10" fmla="*/ 8 w 300"/>
              <a:gd name="T11" fmla="*/ 452 h 468"/>
              <a:gd name="T12" fmla="*/ 20 w 300"/>
              <a:gd name="T13" fmla="*/ 440 h 468"/>
              <a:gd name="T14" fmla="*/ 40 w 300"/>
              <a:gd name="T15" fmla="*/ 420 h 468"/>
              <a:gd name="T16" fmla="*/ 80 w 300"/>
              <a:gd name="T17" fmla="*/ 384 h 468"/>
              <a:gd name="T18" fmla="*/ 132 w 300"/>
              <a:gd name="T19" fmla="*/ 332 h 468"/>
              <a:gd name="T20" fmla="*/ 172 w 300"/>
              <a:gd name="T21" fmla="*/ 272 h 468"/>
              <a:gd name="T22" fmla="*/ 200 w 300"/>
              <a:gd name="T23" fmla="*/ 212 h 468"/>
              <a:gd name="T24" fmla="*/ 212 w 300"/>
              <a:gd name="T25" fmla="*/ 156 h 468"/>
              <a:gd name="T26" fmla="*/ 224 w 300"/>
              <a:gd name="T27" fmla="*/ 108 h 468"/>
              <a:gd name="T28" fmla="*/ 224 w 300"/>
              <a:gd name="T29" fmla="*/ 72 h 468"/>
              <a:gd name="T30" fmla="*/ 224 w 300"/>
              <a:gd name="T31" fmla="*/ 44 h 468"/>
              <a:gd name="T32" fmla="*/ 220 w 300"/>
              <a:gd name="T33" fmla="*/ 20 h 468"/>
              <a:gd name="T34" fmla="*/ 216 w 300"/>
              <a:gd name="T35" fmla="*/ 12 h 468"/>
              <a:gd name="T36" fmla="*/ 216 w 300"/>
              <a:gd name="T37" fmla="*/ 4 h 468"/>
              <a:gd name="T38" fmla="*/ 228 w 300"/>
              <a:gd name="T39" fmla="*/ 0 h 468"/>
              <a:gd name="T40" fmla="*/ 252 w 300"/>
              <a:gd name="T41" fmla="*/ 4 h 468"/>
              <a:gd name="T42" fmla="*/ 272 w 300"/>
              <a:gd name="T43" fmla="*/ 12 h 468"/>
              <a:gd name="T44" fmla="*/ 288 w 300"/>
              <a:gd name="T45" fmla="*/ 24 h 468"/>
              <a:gd name="T46" fmla="*/ 300 w 300"/>
              <a:gd name="T47" fmla="*/ 36 h 468"/>
              <a:gd name="T48" fmla="*/ 300 w 300"/>
              <a:gd name="T49" fmla="*/ 48 h 468"/>
              <a:gd name="T50" fmla="*/ 292 w 300"/>
              <a:gd name="T51" fmla="*/ 60 h 468"/>
              <a:gd name="T52" fmla="*/ 292 w 300"/>
              <a:gd name="T53" fmla="*/ 68 h 468"/>
              <a:gd name="T54" fmla="*/ 288 w 300"/>
              <a:gd name="T55" fmla="*/ 80 h 468"/>
              <a:gd name="T56" fmla="*/ 284 w 300"/>
              <a:gd name="T57" fmla="*/ 96 h 468"/>
              <a:gd name="T58" fmla="*/ 280 w 300"/>
              <a:gd name="T59" fmla="*/ 128 h 468"/>
              <a:gd name="T60" fmla="*/ 272 w 300"/>
              <a:gd name="T61" fmla="*/ 172 h 468"/>
              <a:gd name="T62" fmla="*/ 260 w 300"/>
              <a:gd name="T63" fmla="*/ 220 h 468"/>
              <a:gd name="T64" fmla="*/ 236 w 300"/>
              <a:gd name="T65" fmla="*/ 268 h 468"/>
              <a:gd name="T66" fmla="*/ 204 w 300"/>
              <a:gd name="T67" fmla="*/ 320 h 468"/>
              <a:gd name="T68" fmla="*/ 168 w 300"/>
              <a:gd name="T69" fmla="*/ 364 h 468"/>
              <a:gd name="T70" fmla="*/ 124 w 300"/>
              <a:gd name="T71" fmla="*/ 404 h 468"/>
              <a:gd name="T72" fmla="*/ 76 w 300"/>
              <a:gd name="T73" fmla="*/ 436 h 468"/>
              <a:gd name="T74" fmla="*/ 52 w 300"/>
              <a:gd name="T75" fmla="*/ 448 h 4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00" h="468">
                <a:moveTo>
                  <a:pt x="52" y="448"/>
                </a:moveTo>
                <a:lnTo>
                  <a:pt x="44" y="456"/>
                </a:lnTo>
                <a:lnTo>
                  <a:pt x="32" y="460"/>
                </a:lnTo>
                <a:lnTo>
                  <a:pt x="24" y="464"/>
                </a:lnTo>
                <a:lnTo>
                  <a:pt x="16" y="464"/>
                </a:lnTo>
                <a:lnTo>
                  <a:pt x="12" y="468"/>
                </a:lnTo>
                <a:lnTo>
                  <a:pt x="4" y="468"/>
                </a:lnTo>
                <a:lnTo>
                  <a:pt x="4" y="468"/>
                </a:lnTo>
                <a:lnTo>
                  <a:pt x="0" y="464"/>
                </a:lnTo>
                <a:lnTo>
                  <a:pt x="0" y="460"/>
                </a:lnTo>
                <a:lnTo>
                  <a:pt x="4" y="456"/>
                </a:lnTo>
                <a:lnTo>
                  <a:pt x="8" y="452"/>
                </a:lnTo>
                <a:lnTo>
                  <a:pt x="12" y="444"/>
                </a:lnTo>
                <a:lnTo>
                  <a:pt x="20" y="440"/>
                </a:lnTo>
                <a:lnTo>
                  <a:pt x="28" y="428"/>
                </a:lnTo>
                <a:lnTo>
                  <a:pt x="40" y="420"/>
                </a:lnTo>
                <a:lnTo>
                  <a:pt x="52" y="408"/>
                </a:lnTo>
                <a:lnTo>
                  <a:pt x="80" y="384"/>
                </a:lnTo>
                <a:lnTo>
                  <a:pt x="108" y="360"/>
                </a:lnTo>
                <a:lnTo>
                  <a:pt x="132" y="332"/>
                </a:lnTo>
                <a:lnTo>
                  <a:pt x="156" y="300"/>
                </a:lnTo>
                <a:lnTo>
                  <a:pt x="172" y="272"/>
                </a:lnTo>
                <a:lnTo>
                  <a:pt x="188" y="240"/>
                </a:lnTo>
                <a:lnTo>
                  <a:pt x="200" y="212"/>
                </a:lnTo>
                <a:lnTo>
                  <a:pt x="208" y="184"/>
                </a:lnTo>
                <a:lnTo>
                  <a:pt x="212" y="156"/>
                </a:lnTo>
                <a:lnTo>
                  <a:pt x="220" y="132"/>
                </a:lnTo>
                <a:lnTo>
                  <a:pt x="224" y="108"/>
                </a:lnTo>
                <a:lnTo>
                  <a:pt x="224" y="84"/>
                </a:lnTo>
                <a:lnTo>
                  <a:pt x="224" y="72"/>
                </a:lnTo>
                <a:lnTo>
                  <a:pt x="228" y="60"/>
                </a:lnTo>
                <a:lnTo>
                  <a:pt x="224" y="44"/>
                </a:lnTo>
                <a:lnTo>
                  <a:pt x="224" y="32"/>
                </a:lnTo>
                <a:lnTo>
                  <a:pt x="220" y="20"/>
                </a:lnTo>
                <a:lnTo>
                  <a:pt x="216" y="16"/>
                </a:lnTo>
                <a:lnTo>
                  <a:pt x="216" y="12"/>
                </a:lnTo>
                <a:lnTo>
                  <a:pt x="216" y="8"/>
                </a:lnTo>
                <a:lnTo>
                  <a:pt x="216" y="4"/>
                </a:lnTo>
                <a:lnTo>
                  <a:pt x="224" y="0"/>
                </a:lnTo>
                <a:lnTo>
                  <a:pt x="228" y="0"/>
                </a:lnTo>
                <a:lnTo>
                  <a:pt x="240" y="0"/>
                </a:lnTo>
                <a:lnTo>
                  <a:pt x="252" y="4"/>
                </a:lnTo>
                <a:lnTo>
                  <a:pt x="268" y="8"/>
                </a:lnTo>
                <a:lnTo>
                  <a:pt x="272" y="12"/>
                </a:lnTo>
                <a:lnTo>
                  <a:pt x="280" y="16"/>
                </a:lnTo>
                <a:lnTo>
                  <a:pt x="288" y="24"/>
                </a:lnTo>
                <a:lnTo>
                  <a:pt x="296" y="28"/>
                </a:lnTo>
                <a:lnTo>
                  <a:pt x="300" y="36"/>
                </a:lnTo>
                <a:lnTo>
                  <a:pt x="300" y="44"/>
                </a:lnTo>
                <a:lnTo>
                  <a:pt x="300" y="48"/>
                </a:lnTo>
                <a:lnTo>
                  <a:pt x="296" y="56"/>
                </a:lnTo>
                <a:lnTo>
                  <a:pt x="292" y="60"/>
                </a:lnTo>
                <a:lnTo>
                  <a:pt x="292" y="64"/>
                </a:lnTo>
                <a:lnTo>
                  <a:pt x="292" y="68"/>
                </a:lnTo>
                <a:lnTo>
                  <a:pt x="288" y="72"/>
                </a:lnTo>
                <a:lnTo>
                  <a:pt x="288" y="80"/>
                </a:lnTo>
                <a:lnTo>
                  <a:pt x="288" y="88"/>
                </a:lnTo>
                <a:lnTo>
                  <a:pt x="284" y="96"/>
                </a:lnTo>
                <a:lnTo>
                  <a:pt x="284" y="108"/>
                </a:lnTo>
                <a:lnTo>
                  <a:pt x="280" y="128"/>
                </a:lnTo>
                <a:lnTo>
                  <a:pt x="276" y="148"/>
                </a:lnTo>
                <a:lnTo>
                  <a:pt x="272" y="172"/>
                </a:lnTo>
                <a:lnTo>
                  <a:pt x="268" y="196"/>
                </a:lnTo>
                <a:lnTo>
                  <a:pt x="260" y="220"/>
                </a:lnTo>
                <a:lnTo>
                  <a:pt x="248" y="244"/>
                </a:lnTo>
                <a:lnTo>
                  <a:pt x="236" y="268"/>
                </a:lnTo>
                <a:lnTo>
                  <a:pt x="224" y="296"/>
                </a:lnTo>
                <a:lnTo>
                  <a:pt x="204" y="320"/>
                </a:lnTo>
                <a:lnTo>
                  <a:pt x="188" y="344"/>
                </a:lnTo>
                <a:lnTo>
                  <a:pt x="168" y="364"/>
                </a:lnTo>
                <a:lnTo>
                  <a:pt x="148" y="384"/>
                </a:lnTo>
                <a:lnTo>
                  <a:pt x="124" y="404"/>
                </a:lnTo>
                <a:lnTo>
                  <a:pt x="104" y="420"/>
                </a:lnTo>
                <a:lnTo>
                  <a:pt x="76" y="436"/>
                </a:lnTo>
                <a:lnTo>
                  <a:pt x="52" y="448"/>
                </a:lnTo>
                <a:lnTo>
                  <a:pt x="52" y="4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408">
            <a:extLst>
              <a:ext uri="{FF2B5EF4-FFF2-40B4-BE49-F238E27FC236}">
                <a16:creationId xmlns:a16="http://schemas.microsoft.com/office/drawing/2014/main" xmlns="" id="{E9317587-E687-48D3-B43E-50CD7235BA50}"/>
              </a:ext>
            </a:extLst>
          </p:cNvPr>
          <p:cNvSpPr>
            <a:spLocks/>
          </p:cNvSpPr>
          <p:nvPr/>
        </p:nvSpPr>
        <p:spPr bwMode="auto">
          <a:xfrm>
            <a:off x="6296945" y="1627787"/>
            <a:ext cx="1255794" cy="1211805"/>
          </a:xfrm>
          <a:custGeom>
            <a:avLst/>
            <a:gdLst>
              <a:gd name="T0" fmla="*/ 20 w 332"/>
              <a:gd name="T1" fmla="*/ 0 h 260"/>
              <a:gd name="T2" fmla="*/ 40 w 332"/>
              <a:gd name="T3" fmla="*/ 24 h 260"/>
              <a:gd name="T4" fmla="*/ 60 w 332"/>
              <a:gd name="T5" fmla="*/ 48 h 260"/>
              <a:gd name="T6" fmla="*/ 76 w 332"/>
              <a:gd name="T7" fmla="*/ 68 h 260"/>
              <a:gd name="T8" fmla="*/ 92 w 332"/>
              <a:gd name="T9" fmla="*/ 84 h 260"/>
              <a:gd name="T10" fmla="*/ 108 w 332"/>
              <a:gd name="T11" fmla="*/ 100 h 260"/>
              <a:gd name="T12" fmla="*/ 124 w 332"/>
              <a:gd name="T13" fmla="*/ 116 h 260"/>
              <a:gd name="T14" fmla="*/ 136 w 332"/>
              <a:gd name="T15" fmla="*/ 128 h 260"/>
              <a:gd name="T16" fmla="*/ 148 w 332"/>
              <a:gd name="T17" fmla="*/ 140 h 260"/>
              <a:gd name="T18" fmla="*/ 156 w 332"/>
              <a:gd name="T19" fmla="*/ 148 h 260"/>
              <a:gd name="T20" fmla="*/ 168 w 332"/>
              <a:gd name="T21" fmla="*/ 156 h 260"/>
              <a:gd name="T22" fmla="*/ 180 w 332"/>
              <a:gd name="T23" fmla="*/ 168 h 260"/>
              <a:gd name="T24" fmla="*/ 196 w 332"/>
              <a:gd name="T25" fmla="*/ 176 h 260"/>
              <a:gd name="T26" fmla="*/ 212 w 332"/>
              <a:gd name="T27" fmla="*/ 184 h 260"/>
              <a:gd name="T28" fmla="*/ 228 w 332"/>
              <a:gd name="T29" fmla="*/ 192 h 260"/>
              <a:gd name="T30" fmla="*/ 244 w 332"/>
              <a:gd name="T31" fmla="*/ 200 h 260"/>
              <a:gd name="T32" fmla="*/ 264 w 332"/>
              <a:gd name="T33" fmla="*/ 212 h 260"/>
              <a:gd name="T34" fmla="*/ 280 w 332"/>
              <a:gd name="T35" fmla="*/ 216 h 260"/>
              <a:gd name="T36" fmla="*/ 296 w 332"/>
              <a:gd name="T37" fmla="*/ 224 h 260"/>
              <a:gd name="T38" fmla="*/ 308 w 332"/>
              <a:gd name="T39" fmla="*/ 232 h 260"/>
              <a:gd name="T40" fmla="*/ 316 w 332"/>
              <a:gd name="T41" fmla="*/ 236 h 260"/>
              <a:gd name="T42" fmla="*/ 324 w 332"/>
              <a:gd name="T43" fmla="*/ 240 h 260"/>
              <a:gd name="T44" fmla="*/ 328 w 332"/>
              <a:gd name="T45" fmla="*/ 244 h 260"/>
              <a:gd name="T46" fmla="*/ 332 w 332"/>
              <a:gd name="T47" fmla="*/ 244 h 260"/>
              <a:gd name="T48" fmla="*/ 332 w 332"/>
              <a:gd name="T49" fmla="*/ 248 h 260"/>
              <a:gd name="T50" fmla="*/ 332 w 332"/>
              <a:gd name="T51" fmla="*/ 252 h 260"/>
              <a:gd name="T52" fmla="*/ 328 w 332"/>
              <a:gd name="T53" fmla="*/ 252 h 260"/>
              <a:gd name="T54" fmla="*/ 324 w 332"/>
              <a:gd name="T55" fmla="*/ 256 h 260"/>
              <a:gd name="T56" fmla="*/ 320 w 332"/>
              <a:gd name="T57" fmla="*/ 256 h 260"/>
              <a:gd name="T58" fmla="*/ 312 w 332"/>
              <a:gd name="T59" fmla="*/ 256 h 260"/>
              <a:gd name="T60" fmla="*/ 308 w 332"/>
              <a:gd name="T61" fmla="*/ 256 h 260"/>
              <a:gd name="T62" fmla="*/ 296 w 332"/>
              <a:gd name="T63" fmla="*/ 260 h 260"/>
              <a:gd name="T64" fmla="*/ 288 w 332"/>
              <a:gd name="T65" fmla="*/ 260 h 260"/>
              <a:gd name="T66" fmla="*/ 244 w 332"/>
              <a:gd name="T67" fmla="*/ 260 h 260"/>
              <a:gd name="T68" fmla="*/ 224 w 332"/>
              <a:gd name="T69" fmla="*/ 260 h 260"/>
              <a:gd name="T70" fmla="*/ 204 w 332"/>
              <a:gd name="T71" fmla="*/ 260 h 260"/>
              <a:gd name="T72" fmla="*/ 192 w 332"/>
              <a:gd name="T73" fmla="*/ 260 h 260"/>
              <a:gd name="T74" fmla="*/ 184 w 332"/>
              <a:gd name="T75" fmla="*/ 256 h 260"/>
              <a:gd name="T76" fmla="*/ 176 w 332"/>
              <a:gd name="T77" fmla="*/ 256 h 260"/>
              <a:gd name="T78" fmla="*/ 168 w 332"/>
              <a:gd name="T79" fmla="*/ 256 h 260"/>
              <a:gd name="T80" fmla="*/ 156 w 332"/>
              <a:gd name="T81" fmla="*/ 252 h 260"/>
              <a:gd name="T82" fmla="*/ 148 w 332"/>
              <a:gd name="T83" fmla="*/ 244 h 260"/>
              <a:gd name="T84" fmla="*/ 144 w 332"/>
              <a:gd name="T85" fmla="*/ 244 h 260"/>
              <a:gd name="T86" fmla="*/ 140 w 332"/>
              <a:gd name="T87" fmla="*/ 240 h 260"/>
              <a:gd name="T88" fmla="*/ 136 w 332"/>
              <a:gd name="T89" fmla="*/ 236 h 260"/>
              <a:gd name="T90" fmla="*/ 132 w 332"/>
              <a:gd name="T91" fmla="*/ 228 h 260"/>
              <a:gd name="T92" fmla="*/ 128 w 332"/>
              <a:gd name="T93" fmla="*/ 220 h 260"/>
              <a:gd name="T94" fmla="*/ 120 w 332"/>
              <a:gd name="T95" fmla="*/ 208 h 260"/>
              <a:gd name="T96" fmla="*/ 112 w 332"/>
              <a:gd name="T97" fmla="*/ 200 h 260"/>
              <a:gd name="T98" fmla="*/ 104 w 332"/>
              <a:gd name="T99" fmla="*/ 184 h 260"/>
              <a:gd name="T100" fmla="*/ 92 w 332"/>
              <a:gd name="T101" fmla="*/ 172 h 260"/>
              <a:gd name="T102" fmla="*/ 80 w 332"/>
              <a:gd name="T103" fmla="*/ 156 h 260"/>
              <a:gd name="T104" fmla="*/ 72 w 332"/>
              <a:gd name="T105" fmla="*/ 136 h 260"/>
              <a:gd name="T106" fmla="*/ 56 w 332"/>
              <a:gd name="T107" fmla="*/ 116 h 260"/>
              <a:gd name="T108" fmla="*/ 44 w 332"/>
              <a:gd name="T109" fmla="*/ 96 h 260"/>
              <a:gd name="T110" fmla="*/ 32 w 332"/>
              <a:gd name="T111" fmla="*/ 72 h 260"/>
              <a:gd name="T112" fmla="*/ 16 w 332"/>
              <a:gd name="T113" fmla="*/ 48 h 260"/>
              <a:gd name="T114" fmla="*/ 0 w 332"/>
              <a:gd name="T115" fmla="*/ 24 h 260"/>
              <a:gd name="T116" fmla="*/ 20 w 332"/>
              <a:gd name="T117" fmla="*/ 0 h 260"/>
              <a:gd name="T118" fmla="*/ 20 w 332"/>
              <a:gd name="T119" fmla="*/ 0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32" h="260">
                <a:moveTo>
                  <a:pt x="20" y="0"/>
                </a:moveTo>
                <a:lnTo>
                  <a:pt x="40" y="24"/>
                </a:lnTo>
                <a:lnTo>
                  <a:pt x="60" y="48"/>
                </a:lnTo>
                <a:lnTo>
                  <a:pt x="76" y="68"/>
                </a:lnTo>
                <a:lnTo>
                  <a:pt x="92" y="84"/>
                </a:lnTo>
                <a:lnTo>
                  <a:pt x="108" y="100"/>
                </a:lnTo>
                <a:lnTo>
                  <a:pt x="124" y="116"/>
                </a:lnTo>
                <a:lnTo>
                  <a:pt x="136" y="128"/>
                </a:lnTo>
                <a:lnTo>
                  <a:pt x="148" y="140"/>
                </a:lnTo>
                <a:lnTo>
                  <a:pt x="156" y="148"/>
                </a:lnTo>
                <a:lnTo>
                  <a:pt x="168" y="156"/>
                </a:lnTo>
                <a:lnTo>
                  <a:pt x="180" y="168"/>
                </a:lnTo>
                <a:lnTo>
                  <a:pt x="196" y="176"/>
                </a:lnTo>
                <a:lnTo>
                  <a:pt x="212" y="184"/>
                </a:lnTo>
                <a:lnTo>
                  <a:pt x="228" y="192"/>
                </a:lnTo>
                <a:lnTo>
                  <a:pt x="244" y="200"/>
                </a:lnTo>
                <a:lnTo>
                  <a:pt x="264" y="212"/>
                </a:lnTo>
                <a:lnTo>
                  <a:pt x="280" y="216"/>
                </a:lnTo>
                <a:lnTo>
                  <a:pt x="296" y="224"/>
                </a:lnTo>
                <a:lnTo>
                  <a:pt x="308" y="232"/>
                </a:lnTo>
                <a:lnTo>
                  <a:pt x="316" y="236"/>
                </a:lnTo>
                <a:lnTo>
                  <a:pt x="324" y="240"/>
                </a:lnTo>
                <a:lnTo>
                  <a:pt x="328" y="244"/>
                </a:lnTo>
                <a:lnTo>
                  <a:pt x="332" y="244"/>
                </a:lnTo>
                <a:lnTo>
                  <a:pt x="332" y="248"/>
                </a:lnTo>
                <a:lnTo>
                  <a:pt x="332" y="252"/>
                </a:lnTo>
                <a:lnTo>
                  <a:pt x="328" y="252"/>
                </a:lnTo>
                <a:lnTo>
                  <a:pt x="324" y="256"/>
                </a:lnTo>
                <a:lnTo>
                  <a:pt x="320" y="256"/>
                </a:lnTo>
                <a:lnTo>
                  <a:pt x="312" y="256"/>
                </a:lnTo>
                <a:lnTo>
                  <a:pt x="308" y="256"/>
                </a:lnTo>
                <a:lnTo>
                  <a:pt x="296" y="260"/>
                </a:lnTo>
                <a:lnTo>
                  <a:pt x="288" y="260"/>
                </a:lnTo>
                <a:lnTo>
                  <a:pt x="244" y="260"/>
                </a:lnTo>
                <a:lnTo>
                  <a:pt x="224" y="260"/>
                </a:lnTo>
                <a:lnTo>
                  <a:pt x="204" y="260"/>
                </a:lnTo>
                <a:lnTo>
                  <a:pt x="192" y="260"/>
                </a:lnTo>
                <a:lnTo>
                  <a:pt x="184" y="256"/>
                </a:lnTo>
                <a:lnTo>
                  <a:pt x="176" y="256"/>
                </a:lnTo>
                <a:lnTo>
                  <a:pt x="168" y="256"/>
                </a:lnTo>
                <a:lnTo>
                  <a:pt x="156" y="252"/>
                </a:lnTo>
                <a:lnTo>
                  <a:pt x="148" y="244"/>
                </a:lnTo>
                <a:lnTo>
                  <a:pt x="144" y="244"/>
                </a:lnTo>
                <a:lnTo>
                  <a:pt x="140" y="240"/>
                </a:lnTo>
                <a:lnTo>
                  <a:pt x="136" y="236"/>
                </a:lnTo>
                <a:lnTo>
                  <a:pt x="132" y="228"/>
                </a:lnTo>
                <a:lnTo>
                  <a:pt x="128" y="220"/>
                </a:lnTo>
                <a:lnTo>
                  <a:pt x="120" y="208"/>
                </a:lnTo>
                <a:lnTo>
                  <a:pt x="112" y="200"/>
                </a:lnTo>
                <a:lnTo>
                  <a:pt x="104" y="184"/>
                </a:lnTo>
                <a:lnTo>
                  <a:pt x="92" y="172"/>
                </a:lnTo>
                <a:lnTo>
                  <a:pt x="80" y="156"/>
                </a:lnTo>
                <a:lnTo>
                  <a:pt x="72" y="136"/>
                </a:lnTo>
                <a:lnTo>
                  <a:pt x="56" y="116"/>
                </a:lnTo>
                <a:lnTo>
                  <a:pt x="44" y="96"/>
                </a:lnTo>
                <a:lnTo>
                  <a:pt x="32" y="72"/>
                </a:lnTo>
                <a:lnTo>
                  <a:pt x="16" y="48"/>
                </a:lnTo>
                <a:lnTo>
                  <a:pt x="0" y="24"/>
                </a:lnTo>
                <a:lnTo>
                  <a:pt x="20" y="0"/>
                </a:lnTo>
                <a:lnTo>
                  <a:pt x="2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409">
            <a:extLst>
              <a:ext uri="{FF2B5EF4-FFF2-40B4-BE49-F238E27FC236}">
                <a16:creationId xmlns:a16="http://schemas.microsoft.com/office/drawing/2014/main" xmlns="" id="{A023F036-8487-4B65-AC98-0B7FA100AA7C}"/>
              </a:ext>
            </a:extLst>
          </p:cNvPr>
          <p:cNvSpPr>
            <a:spLocks/>
          </p:cNvSpPr>
          <p:nvPr/>
        </p:nvSpPr>
        <p:spPr bwMode="auto">
          <a:xfrm>
            <a:off x="5252972" y="826131"/>
            <a:ext cx="499291" cy="354220"/>
          </a:xfrm>
          <a:custGeom>
            <a:avLst/>
            <a:gdLst>
              <a:gd name="T0" fmla="*/ 0 w 132"/>
              <a:gd name="T1" fmla="*/ 0 h 76"/>
              <a:gd name="T2" fmla="*/ 24 w 132"/>
              <a:gd name="T3" fmla="*/ 0 h 76"/>
              <a:gd name="T4" fmla="*/ 44 w 132"/>
              <a:gd name="T5" fmla="*/ 0 h 76"/>
              <a:gd name="T6" fmla="*/ 68 w 132"/>
              <a:gd name="T7" fmla="*/ 4 h 76"/>
              <a:gd name="T8" fmla="*/ 88 w 132"/>
              <a:gd name="T9" fmla="*/ 8 h 76"/>
              <a:gd name="T10" fmla="*/ 104 w 132"/>
              <a:gd name="T11" fmla="*/ 16 h 76"/>
              <a:gd name="T12" fmla="*/ 116 w 132"/>
              <a:gd name="T13" fmla="*/ 20 h 76"/>
              <a:gd name="T14" fmla="*/ 120 w 132"/>
              <a:gd name="T15" fmla="*/ 24 h 76"/>
              <a:gd name="T16" fmla="*/ 124 w 132"/>
              <a:gd name="T17" fmla="*/ 24 h 76"/>
              <a:gd name="T18" fmla="*/ 124 w 132"/>
              <a:gd name="T19" fmla="*/ 28 h 76"/>
              <a:gd name="T20" fmla="*/ 128 w 132"/>
              <a:gd name="T21" fmla="*/ 32 h 76"/>
              <a:gd name="T22" fmla="*/ 132 w 132"/>
              <a:gd name="T23" fmla="*/ 40 h 76"/>
              <a:gd name="T24" fmla="*/ 132 w 132"/>
              <a:gd name="T25" fmla="*/ 44 h 76"/>
              <a:gd name="T26" fmla="*/ 132 w 132"/>
              <a:gd name="T27" fmla="*/ 44 h 76"/>
              <a:gd name="T28" fmla="*/ 132 w 132"/>
              <a:gd name="T29" fmla="*/ 48 h 76"/>
              <a:gd name="T30" fmla="*/ 132 w 132"/>
              <a:gd name="T31" fmla="*/ 52 h 76"/>
              <a:gd name="T32" fmla="*/ 128 w 132"/>
              <a:gd name="T33" fmla="*/ 56 h 76"/>
              <a:gd name="T34" fmla="*/ 124 w 132"/>
              <a:gd name="T35" fmla="*/ 64 h 76"/>
              <a:gd name="T36" fmla="*/ 116 w 132"/>
              <a:gd name="T37" fmla="*/ 72 h 76"/>
              <a:gd name="T38" fmla="*/ 112 w 132"/>
              <a:gd name="T39" fmla="*/ 76 h 76"/>
              <a:gd name="T40" fmla="*/ 104 w 132"/>
              <a:gd name="T41" fmla="*/ 76 h 76"/>
              <a:gd name="T42" fmla="*/ 100 w 132"/>
              <a:gd name="T43" fmla="*/ 76 h 76"/>
              <a:gd name="T44" fmla="*/ 96 w 132"/>
              <a:gd name="T45" fmla="*/ 76 h 76"/>
              <a:gd name="T46" fmla="*/ 88 w 132"/>
              <a:gd name="T47" fmla="*/ 72 h 76"/>
              <a:gd name="T48" fmla="*/ 76 w 132"/>
              <a:gd name="T49" fmla="*/ 68 h 76"/>
              <a:gd name="T50" fmla="*/ 60 w 132"/>
              <a:gd name="T51" fmla="*/ 60 h 76"/>
              <a:gd name="T52" fmla="*/ 40 w 132"/>
              <a:gd name="T53" fmla="*/ 48 h 76"/>
              <a:gd name="T54" fmla="*/ 32 w 132"/>
              <a:gd name="T55" fmla="*/ 40 h 76"/>
              <a:gd name="T56" fmla="*/ 24 w 132"/>
              <a:gd name="T57" fmla="*/ 36 h 76"/>
              <a:gd name="T58" fmla="*/ 16 w 132"/>
              <a:gd name="T59" fmla="*/ 28 h 76"/>
              <a:gd name="T60" fmla="*/ 12 w 132"/>
              <a:gd name="T61" fmla="*/ 24 h 76"/>
              <a:gd name="T62" fmla="*/ 8 w 132"/>
              <a:gd name="T63" fmla="*/ 16 h 76"/>
              <a:gd name="T64" fmla="*/ 4 w 132"/>
              <a:gd name="T65" fmla="*/ 12 h 76"/>
              <a:gd name="T66" fmla="*/ 0 w 132"/>
              <a:gd name="T67" fmla="*/ 4 h 76"/>
              <a:gd name="T68" fmla="*/ 0 w 132"/>
              <a:gd name="T69" fmla="*/ 0 h 76"/>
              <a:gd name="T70" fmla="*/ 0 w 132"/>
              <a:gd name="T71" fmla="*/ 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2" h="76">
                <a:moveTo>
                  <a:pt x="0" y="0"/>
                </a:moveTo>
                <a:lnTo>
                  <a:pt x="24" y="0"/>
                </a:lnTo>
                <a:lnTo>
                  <a:pt x="44" y="0"/>
                </a:lnTo>
                <a:lnTo>
                  <a:pt x="68" y="4"/>
                </a:lnTo>
                <a:lnTo>
                  <a:pt x="88" y="8"/>
                </a:lnTo>
                <a:lnTo>
                  <a:pt x="104" y="16"/>
                </a:lnTo>
                <a:lnTo>
                  <a:pt x="116" y="20"/>
                </a:lnTo>
                <a:lnTo>
                  <a:pt x="120" y="24"/>
                </a:lnTo>
                <a:lnTo>
                  <a:pt x="124" y="24"/>
                </a:lnTo>
                <a:lnTo>
                  <a:pt x="124" y="28"/>
                </a:lnTo>
                <a:lnTo>
                  <a:pt x="128" y="32"/>
                </a:lnTo>
                <a:lnTo>
                  <a:pt x="132" y="40"/>
                </a:lnTo>
                <a:lnTo>
                  <a:pt x="132" y="44"/>
                </a:lnTo>
                <a:lnTo>
                  <a:pt x="132" y="44"/>
                </a:lnTo>
                <a:lnTo>
                  <a:pt x="132" y="48"/>
                </a:lnTo>
                <a:lnTo>
                  <a:pt x="132" y="52"/>
                </a:lnTo>
                <a:lnTo>
                  <a:pt x="128" y="56"/>
                </a:lnTo>
                <a:lnTo>
                  <a:pt x="124" y="64"/>
                </a:lnTo>
                <a:lnTo>
                  <a:pt x="116" y="72"/>
                </a:lnTo>
                <a:lnTo>
                  <a:pt x="112" y="76"/>
                </a:lnTo>
                <a:lnTo>
                  <a:pt x="104" y="76"/>
                </a:lnTo>
                <a:lnTo>
                  <a:pt x="100" y="76"/>
                </a:lnTo>
                <a:lnTo>
                  <a:pt x="96" y="76"/>
                </a:lnTo>
                <a:lnTo>
                  <a:pt x="88" y="72"/>
                </a:lnTo>
                <a:lnTo>
                  <a:pt x="76" y="68"/>
                </a:lnTo>
                <a:lnTo>
                  <a:pt x="60" y="60"/>
                </a:lnTo>
                <a:lnTo>
                  <a:pt x="40" y="48"/>
                </a:lnTo>
                <a:lnTo>
                  <a:pt x="32" y="40"/>
                </a:lnTo>
                <a:lnTo>
                  <a:pt x="24" y="36"/>
                </a:lnTo>
                <a:lnTo>
                  <a:pt x="16" y="28"/>
                </a:lnTo>
                <a:lnTo>
                  <a:pt x="12" y="24"/>
                </a:lnTo>
                <a:lnTo>
                  <a:pt x="8" y="16"/>
                </a:lnTo>
                <a:lnTo>
                  <a:pt x="4" y="12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411">
            <a:extLst>
              <a:ext uri="{FF2B5EF4-FFF2-40B4-BE49-F238E27FC236}">
                <a16:creationId xmlns:a16="http://schemas.microsoft.com/office/drawing/2014/main" xmlns="" id="{CB3C005B-121A-4CD6-8C32-B4B86C514A45}"/>
              </a:ext>
            </a:extLst>
          </p:cNvPr>
          <p:cNvSpPr>
            <a:spLocks/>
          </p:cNvSpPr>
          <p:nvPr/>
        </p:nvSpPr>
        <p:spPr bwMode="auto">
          <a:xfrm>
            <a:off x="4867965" y="4906659"/>
            <a:ext cx="1104493" cy="1379593"/>
          </a:xfrm>
          <a:custGeom>
            <a:avLst/>
            <a:gdLst>
              <a:gd name="T0" fmla="*/ 156 w 292"/>
              <a:gd name="T1" fmla="*/ 76 h 296"/>
              <a:gd name="T2" fmla="*/ 160 w 292"/>
              <a:gd name="T3" fmla="*/ 60 h 296"/>
              <a:gd name="T4" fmla="*/ 160 w 292"/>
              <a:gd name="T5" fmla="*/ 56 h 296"/>
              <a:gd name="T6" fmla="*/ 152 w 292"/>
              <a:gd name="T7" fmla="*/ 56 h 296"/>
              <a:gd name="T8" fmla="*/ 132 w 292"/>
              <a:gd name="T9" fmla="*/ 64 h 296"/>
              <a:gd name="T10" fmla="*/ 96 w 292"/>
              <a:gd name="T11" fmla="*/ 76 h 296"/>
              <a:gd name="T12" fmla="*/ 68 w 292"/>
              <a:gd name="T13" fmla="*/ 84 h 296"/>
              <a:gd name="T14" fmla="*/ 48 w 292"/>
              <a:gd name="T15" fmla="*/ 88 h 296"/>
              <a:gd name="T16" fmla="*/ 36 w 292"/>
              <a:gd name="T17" fmla="*/ 84 h 296"/>
              <a:gd name="T18" fmla="*/ 12 w 292"/>
              <a:gd name="T19" fmla="*/ 72 h 296"/>
              <a:gd name="T20" fmla="*/ 0 w 292"/>
              <a:gd name="T21" fmla="*/ 52 h 296"/>
              <a:gd name="T22" fmla="*/ 60 w 292"/>
              <a:gd name="T23" fmla="*/ 40 h 296"/>
              <a:gd name="T24" fmla="*/ 104 w 292"/>
              <a:gd name="T25" fmla="*/ 32 h 296"/>
              <a:gd name="T26" fmla="*/ 136 w 292"/>
              <a:gd name="T27" fmla="*/ 20 h 296"/>
              <a:gd name="T28" fmla="*/ 164 w 292"/>
              <a:gd name="T29" fmla="*/ 8 h 296"/>
              <a:gd name="T30" fmla="*/ 176 w 292"/>
              <a:gd name="T31" fmla="*/ 0 h 296"/>
              <a:gd name="T32" fmla="*/ 196 w 292"/>
              <a:gd name="T33" fmla="*/ 0 h 296"/>
              <a:gd name="T34" fmla="*/ 232 w 292"/>
              <a:gd name="T35" fmla="*/ 16 h 296"/>
              <a:gd name="T36" fmla="*/ 248 w 292"/>
              <a:gd name="T37" fmla="*/ 28 h 296"/>
              <a:gd name="T38" fmla="*/ 240 w 292"/>
              <a:gd name="T39" fmla="*/ 40 h 296"/>
              <a:gd name="T40" fmla="*/ 224 w 292"/>
              <a:gd name="T41" fmla="*/ 52 h 296"/>
              <a:gd name="T42" fmla="*/ 216 w 292"/>
              <a:gd name="T43" fmla="*/ 80 h 296"/>
              <a:gd name="T44" fmla="*/ 208 w 292"/>
              <a:gd name="T45" fmla="*/ 120 h 296"/>
              <a:gd name="T46" fmla="*/ 200 w 292"/>
              <a:gd name="T47" fmla="*/ 164 h 296"/>
              <a:gd name="T48" fmla="*/ 196 w 292"/>
              <a:gd name="T49" fmla="*/ 188 h 296"/>
              <a:gd name="T50" fmla="*/ 196 w 292"/>
              <a:gd name="T51" fmla="*/ 204 h 296"/>
              <a:gd name="T52" fmla="*/ 196 w 292"/>
              <a:gd name="T53" fmla="*/ 208 h 296"/>
              <a:gd name="T54" fmla="*/ 200 w 292"/>
              <a:gd name="T55" fmla="*/ 204 h 296"/>
              <a:gd name="T56" fmla="*/ 220 w 292"/>
              <a:gd name="T57" fmla="*/ 196 h 296"/>
              <a:gd name="T58" fmla="*/ 252 w 292"/>
              <a:gd name="T59" fmla="*/ 180 h 296"/>
              <a:gd name="T60" fmla="*/ 276 w 292"/>
              <a:gd name="T61" fmla="*/ 172 h 296"/>
              <a:gd name="T62" fmla="*/ 288 w 292"/>
              <a:gd name="T63" fmla="*/ 172 h 296"/>
              <a:gd name="T64" fmla="*/ 288 w 292"/>
              <a:gd name="T65" fmla="*/ 180 h 296"/>
              <a:gd name="T66" fmla="*/ 272 w 292"/>
              <a:gd name="T67" fmla="*/ 196 h 296"/>
              <a:gd name="T68" fmla="*/ 240 w 292"/>
              <a:gd name="T69" fmla="*/ 224 h 296"/>
              <a:gd name="T70" fmla="*/ 200 w 292"/>
              <a:gd name="T71" fmla="*/ 252 h 296"/>
              <a:gd name="T72" fmla="*/ 176 w 292"/>
              <a:gd name="T73" fmla="*/ 272 h 296"/>
              <a:gd name="T74" fmla="*/ 160 w 292"/>
              <a:gd name="T75" fmla="*/ 288 h 296"/>
              <a:gd name="T76" fmla="*/ 144 w 292"/>
              <a:gd name="T77" fmla="*/ 296 h 296"/>
              <a:gd name="T78" fmla="*/ 128 w 292"/>
              <a:gd name="T79" fmla="*/ 288 h 296"/>
              <a:gd name="T80" fmla="*/ 112 w 292"/>
              <a:gd name="T81" fmla="*/ 264 h 296"/>
              <a:gd name="T82" fmla="*/ 108 w 292"/>
              <a:gd name="T83" fmla="*/ 248 h 296"/>
              <a:gd name="T84" fmla="*/ 124 w 292"/>
              <a:gd name="T85" fmla="*/ 228 h 296"/>
              <a:gd name="T86" fmla="*/ 140 w 292"/>
              <a:gd name="T87" fmla="*/ 192 h 296"/>
              <a:gd name="T88" fmla="*/ 152 w 292"/>
              <a:gd name="T89" fmla="*/ 128 h 296"/>
              <a:gd name="T90" fmla="*/ 156 w 292"/>
              <a:gd name="T91" fmla="*/ 92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92" h="296">
                <a:moveTo>
                  <a:pt x="156" y="92"/>
                </a:moveTo>
                <a:lnTo>
                  <a:pt x="156" y="84"/>
                </a:lnTo>
                <a:lnTo>
                  <a:pt x="156" y="76"/>
                </a:lnTo>
                <a:lnTo>
                  <a:pt x="156" y="68"/>
                </a:lnTo>
                <a:lnTo>
                  <a:pt x="160" y="64"/>
                </a:lnTo>
                <a:lnTo>
                  <a:pt x="160" y="60"/>
                </a:lnTo>
                <a:lnTo>
                  <a:pt x="160" y="56"/>
                </a:lnTo>
                <a:lnTo>
                  <a:pt x="160" y="56"/>
                </a:lnTo>
                <a:lnTo>
                  <a:pt x="160" y="56"/>
                </a:lnTo>
                <a:lnTo>
                  <a:pt x="156" y="56"/>
                </a:lnTo>
                <a:lnTo>
                  <a:pt x="156" y="56"/>
                </a:lnTo>
                <a:lnTo>
                  <a:pt x="152" y="56"/>
                </a:lnTo>
                <a:lnTo>
                  <a:pt x="144" y="60"/>
                </a:lnTo>
                <a:lnTo>
                  <a:pt x="140" y="60"/>
                </a:lnTo>
                <a:lnTo>
                  <a:pt x="132" y="64"/>
                </a:lnTo>
                <a:lnTo>
                  <a:pt x="120" y="68"/>
                </a:lnTo>
                <a:lnTo>
                  <a:pt x="108" y="72"/>
                </a:lnTo>
                <a:lnTo>
                  <a:pt x="96" y="76"/>
                </a:lnTo>
                <a:lnTo>
                  <a:pt x="84" y="80"/>
                </a:lnTo>
                <a:lnTo>
                  <a:pt x="76" y="84"/>
                </a:lnTo>
                <a:lnTo>
                  <a:pt x="68" y="84"/>
                </a:lnTo>
                <a:lnTo>
                  <a:pt x="60" y="88"/>
                </a:lnTo>
                <a:lnTo>
                  <a:pt x="52" y="88"/>
                </a:lnTo>
                <a:lnTo>
                  <a:pt x="48" y="88"/>
                </a:lnTo>
                <a:lnTo>
                  <a:pt x="48" y="88"/>
                </a:lnTo>
                <a:lnTo>
                  <a:pt x="40" y="88"/>
                </a:lnTo>
                <a:lnTo>
                  <a:pt x="36" y="84"/>
                </a:lnTo>
                <a:lnTo>
                  <a:pt x="28" y="80"/>
                </a:lnTo>
                <a:lnTo>
                  <a:pt x="20" y="76"/>
                </a:lnTo>
                <a:lnTo>
                  <a:pt x="12" y="72"/>
                </a:lnTo>
                <a:lnTo>
                  <a:pt x="4" y="64"/>
                </a:lnTo>
                <a:lnTo>
                  <a:pt x="0" y="56"/>
                </a:lnTo>
                <a:lnTo>
                  <a:pt x="0" y="52"/>
                </a:lnTo>
                <a:lnTo>
                  <a:pt x="20" y="48"/>
                </a:lnTo>
                <a:lnTo>
                  <a:pt x="40" y="44"/>
                </a:lnTo>
                <a:lnTo>
                  <a:pt x="60" y="40"/>
                </a:lnTo>
                <a:lnTo>
                  <a:pt x="76" y="40"/>
                </a:lnTo>
                <a:lnTo>
                  <a:pt x="92" y="36"/>
                </a:lnTo>
                <a:lnTo>
                  <a:pt x="104" y="32"/>
                </a:lnTo>
                <a:lnTo>
                  <a:pt x="116" y="28"/>
                </a:lnTo>
                <a:lnTo>
                  <a:pt x="124" y="28"/>
                </a:lnTo>
                <a:lnTo>
                  <a:pt x="136" y="20"/>
                </a:lnTo>
                <a:lnTo>
                  <a:pt x="148" y="16"/>
                </a:lnTo>
                <a:lnTo>
                  <a:pt x="160" y="12"/>
                </a:lnTo>
                <a:lnTo>
                  <a:pt x="164" y="8"/>
                </a:lnTo>
                <a:lnTo>
                  <a:pt x="168" y="4"/>
                </a:lnTo>
                <a:lnTo>
                  <a:pt x="172" y="0"/>
                </a:lnTo>
                <a:lnTo>
                  <a:pt x="176" y="0"/>
                </a:lnTo>
                <a:lnTo>
                  <a:pt x="184" y="0"/>
                </a:lnTo>
                <a:lnTo>
                  <a:pt x="188" y="0"/>
                </a:lnTo>
                <a:lnTo>
                  <a:pt x="196" y="0"/>
                </a:lnTo>
                <a:lnTo>
                  <a:pt x="208" y="4"/>
                </a:lnTo>
                <a:lnTo>
                  <a:pt x="220" y="12"/>
                </a:lnTo>
                <a:lnTo>
                  <a:pt x="232" y="16"/>
                </a:lnTo>
                <a:lnTo>
                  <a:pt x="240" y="20"/>
                </a:lnTo>
                <a:lnTo>
                  <a:pt x="244" y="24"/>
                </a:lnTo>
                <a:lnTo>
                  <a:pt x="248" y="28"/>
                </a:lnTo>
                <a:lnTo>
                  <a:pt x="248" y="32"/>
                </a:lnTo>
                <a:lnTo>
                  <a:pt x="244" y="36"/>
                </a:lnTo>
                <a:lnTo>
                  <a:pt x="240" y="40"/>
                </a:lnTo>
                <a:lnTo>
                  <a:pt x="232" y="44"/>
                </a:lnTo>
                <a:lnTo>
                  <a:pt x="228" y="48"/>
                </a:lnTo>
                <a:lnTo>
                  <a:pt x="224" y="52"/>
                </a:lnTo>
                <a:lnTo>
                  <a:pt x="224" y="60"/>
                </a:lnTo>
                <a:lnTo>
                  <a:pt x="220" y="68"/>
                </a:lnTo>
                <a:lnTo>
                  <a:pt x="216" y="80"/>
                </a:lnTo>
                <a:lnTo>
                  <a:pt x="212" y="92"/>
                </a:lnTo>
                <a:lnTo>
                  <a:pt x="208" y="104"/>
                </a:lnTo>
                <a:lnTo>
                  <a:pt x="208" y="120"/>
                </a:lnTo>
                <a:lnTo>
                  <a:pt x="204" y="136"/>
                </a:lnTo>
                <a:lnTo>
                  <a:pt x="200" y="152"/>
                </a:lnTo>
                <a:lnTo>
                  <a:pt x="200" y="164"/>
                </a:lnTo>
                <a:lnTo>
                  <a:pt x="196" y="176"/>
                </a:lnTo>
                <a:lnTo>
                  <a:pt x="196" y="184"/>
                </a:lnTo>
                <a:lnTo>
                  <a:pt x="196" y="188"/>
                </a:lnTo>
                <a:lnTo>
                  <a:pt x="196" y="196"/>
                </a:lnTo>
                <a:lnTo>
                  <a:pt x="196" y="196"/>
                </a:lnTo>
                <a:lnTo>
                  <a:pt x="196" y="204"/>
                </a:lnTo>
                <a:lnTo>
                  <a:pt x="196" y="204"/>
                </a:lnTo>
                <a:lnTo>
                  <a:pt x="196" y="208"/>
                </a:lnTo>
                <a:lnTo>
                  <a:pt x="196" y="208"/>
                </a:lnTo>
                <a:lnTo>
                  <a:pt x="196" y="208"/>
                </a:lnTo>
                <a:lnTo>
                  <a:pt x="196" y="204"/>
                </a:lnTo>
                <a:lnTo>
                  <a:pt x="200" y="204"/>
                </a:lnTo>
                <a:lnTo>
                  <a:pt x="204" y="200"/>
                </a:lnTo>
                <a:lnTo>
                  <a:pt x="212" y="200"/>
                </a:lnTo>
                <a:lnTo>
                  <a:pt x="220" y="196"/>
                </a:lnTo>
                <a:lnTo>
                  <a:pt x="232" y="192"/>
                </a:lnTo>
                <a:lnTo>
                  <a:pt x="240" y="184"/>
                </a:lnTo>
                <a:lnTo>
                  <a:pt x="252" y="180"/>
                </a:lnTo>
                <a:lnTo>
                  <a:pt x="260" y="176"/>
                </a:lnTo>
                <a:lnTo>
                  <a:pt x="268" y="172"/>
                </a:lnTo>
                <a:lnTo>
                  <a:pt x="276" y="172"/>
                </a:lnTo>
                <a:lnTo>
                  <a:pt x="284" y="172"/>
                </a:lnTo>
                <a:lnTo>
                  <a:pt x="288" y="172"/>
                </a:lnTo>
                <a:lnTo>
                  <a:pt x="288" y="172"/>
                </a:lnTo>
                <a:lnTo>
                  <a:pt x="292" y="172"/>
                </a:lnTo>
                <a:lnTo>
                  <a:pt x="292" y="176"/>
                </a:lnTo>
                <a:lnTo>
                  <a:pt x="288" y="180"/>
                </a:lnTo>
                <a:lnTo>
                  <a:pt x="288" y="184"/>
                </a:lnTo>
                <a:lnTo>
                  <a:pt x="280" y="192"/>
                </a:lnTo>
                <a:lnTo>
                  <a:pt x="272" y="196"/>
                </a:lnTo>
                <a:lnTo>
                  <a:pt x="264" y="204"/>
                </a:lnTo>
                <a:lnTo>
                  <a:pt x="252" y="216"/>
                </a:lnTo>
                <a:lnTo>
                  <a:pt x="240" y="224"/>
                </a:lnTo>
                <a:lnTo>
                  <a:pt x="224" y="232"/>
                </a:lnTo>
                <a:lnTo>
                  <a:pt x="212" y="240"/>
                </a:lnTo>
                <a:lnTo>
                  <a:pt x="200" y="252"/>
                </a:lnTo>
                <a:lnTo>
                  <a:pt x="192" y="256"/>
                </a:lnTo>
                <a:lnTo>
                  <a:pt x="184" y="264"/>
                </a:lnTo>
                <a:lnTo>
                  <a:pt x="176" y="272"/>
                </a:lnTo>
                <a:lnTo>
                  <a:pt x="172" y="276"/>
                </a:lnTo>
                <a:lnTo>
                  <a:pt x="168" y="280"/>
                </a:lnTo>
                <a:lnTo>
                  <a:pt x="160" y="288"/>
                </a:lnTo>
                <a:lnTo>
                  <a:pt x="156" y="292"/>
                </a:lnTo>
                <a:lnTo>
                  <a:pt x="152" y="296"/>
                </a:lnTo>
                <a:lnTo>
                  <a:pt x="144" y="296"/>
                </a:lnTo>
                <a:lnTo>
                  <a:pt x="136" y="296"/>
                </a:lnTo>
                <a:lnTo>
                  <a:pt x="132" y="292"/>
                </a:lnTo>
                <a:lnTo>
                  <a:pt x="128" y="288"/>
                </a:lnTo>
                <a:lnTo>
                  <a:pt x="120" y="280"/>
                </a:lnTo>
                <a:lnTo>
                  <a:pt x="116" y="272"/>
                </a:lnTo>
                <a:lnTo>
                  <a:pt x="112" y="264"/>
                </a:lnTo>
                <a:lnTo>
                  <a:pt x="108" y="260"/>
                </a:lnTo>
                <a:lnTo>
                  <a:pt x="108" y="256"/>
                </a:lnTo>
                <a:lnTo>
                  <a:pt x="108" y="248"/>
                </a:lnTo>
                <a:lnTo>
                  <a:pt x="112" y="244"/>
                </a:lnTo>
                <a:lnTo>
                  <a:pt x="116" y="236"/>
                </a:lnTo>
                <a:lnTo>
                  <a:pt x="124" y="228"/>
                </a:lnTo>
                <a:lnTo>
                  <a:pt x="128" y="220"/>
                </a:lnTo>
                <a:lnTo>
                  <a:pt x="136" y="208"/>
                </a:lnTo>
                <a:lnTo>
                  <a:pt x="140" y="192"/>
                </a:lnTo>
                <a:lnTo>
                  <a:pt x="144" y="172"/>
                </a:lnTo>
                <a:lnTo>
                  <a:pt x="148" y="152"/>
                </a:lnTo>
                <a:lnTo>
                  <a:pt x="152" y="128"/>
                </a:lnTo>
                <a:lnTo>
                  <a:pt x="152" y="112"/>
                </a:lnTo>
                <a:lnTo>
                  <a:pt x="156" y="92"/>
                </a:lnTo>
                <a:lnTo>
                  <a:pt x="156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412">
            <a:extLst>
              <a:ext uri="{FF2B5EF4-FFF2-40B4-BE49-F238E27FC236}">
                <a16:creationId xmlns:a16="http://schemas.microsoft.com/office/drawing/2014/main" xmlns="" id="{AEF82379-2D47-498E-9E6A-CE6E372D0A20}"/>
              </a:ext>
            </a:extLst>
          </p:cNvPr>
          <p:cNvSpPr>
            <a:spLocks/>
          </p:cNvSpPr>
          <p:nvPr/>
        </p:nvSpPr>
        <p:spPr bwMode="auto">
          <a:xfrm>
            <a:off x="5397517" y="4198220"/>
            <a:ext cx="514421" cy="391506"/>
          </a:xfrm>
          <a:custGeom>
            <a:avLst/>
            <a:gdLst>
              <a:gd name="T0" fmla="*/ 36 w 136"/>
              <a:gd name="T1" fmla="*/ 0 h 84"/>
              <a:gd name="T2" fmla="*/ 52 w 136"/>
              <a:gd name="T3" fmla="*/ 4 h 84"/>
              <a:gd name="T4" fmla="*/ 68 w 136"/>
              <a:gd name="T5" fmla="*/ 4 h 84"/>
              <a:gd name="T6" fmla="*/ 84 w 136"/>
              <a:gd name="T7" fmla="*/ 8 h 84"/>
              <a:gd name="T8" fmla="*/ 100 w 136"/>
              <a:gd name="T9" fmla="*/ 12 h 84"/>
              <a:gd name="T10" fmla="*/ 108 w 136"/>
              <a:gd name="T11" fmla="*/ 16 h 84"/>
              <a:gd name="T12" fmla="*/ 120 w 136"/>
              <a:gd name="T13" fmla="*/ 24 h 84"/>
              <a:gd name="T14" fmla="*/ 128 w 136"/>
              <a:gd name="T15" fmla="*/ 32 h 84"/>
              <a:gd name="T16" fmla="*/ 136 w 136"/>
              <a:gd name="T17" fmla="*/ 40 h 84"/>
              <a:gd name="T18" fmla="*/ 136 w 136"/>
              <a:gd name="T19" fmla="*/ 44 h 84"/>
              <a:gd name="T20" fmla="*/ 136 w 136"/>
              <a:gd name="T21" fmla="*/ 52 h 84"/>
              <a:gd name="T22" fmla="*/ 136 w 136"/>
              <a:gd name="T23" fmla="*/ 60 h 84"/>
              <a:gd name="T24" fmla="*/ 132 w 136"/>
              <a:gd name="T25" fmla="*/ 68 h 84"/>
              <a:gd name="T26" fmla="*/ 124 w 136"/>
              <a:gd name="T27" fmla="*/ 76 h 84"/>
              <a:gd name="T28" fmla="*/ 120 w 136"/>
              <a:gd name="T29" fmla="*/ 80 h 84"/>
              <a:gd name="T30" fmla="*/ 116 w 136"/>
              <a:gd name="T31" fmla="*/ 84 h 84"/>
              <a:gd name="T32" fmla="*/ 112 w 136"/>
              <a:gd name="T33" fmla="*/ 84 h 84"/>
              <a:gd name="T34" fmla="*/ 108 w 136"/>
              <a:gd name="T35" fmla="*/ 84 h 84"/>
              <a:gd name="T36" fmla="*/ 100 w 136"/>
              <a:gd name="T37" fmla="*/ 80 h 84"/>
              <a:gd name="T38" fmla="*/ 96 w 136"/>
              <a:gd name="T39" fmla="*/ 80 h 84"/>
              <a:gd name="T40" fmla="*/ 88 w 136"/>
              <a:gd name="T41" fmla="*/ 76 h 84"/>
              <a:gd name="T42" fmla="*/ 80 w 136"/>
              <a:gd name="T43" fmla="*/ 72 h 84"/>
              <a:gd name="T44" fmla="*/ 72 w 136"/>
              <a:gd name="T45" fmla="*/ 64 h 84"/>
              <a:gd name="T46" fmla="*/ 60 w 136"/>
              <a:gd name="T47" fmla="*/ 56 h 84"/>
              <a:gd name="T48" fmla="*/ 48 w 136"/>
              <a:gd name="T49" fmla="*/ 52 h 84"/>
              <a:gd name="T50" fmla="*/ 36 w 136"/>
              <a:gd name="T51" fmla="*/ 44 h 84"/>
              <a:gd name="T52" fmla="*/ 28 w 136"/>
              <a:gd name="T53" fmla="*/ 36 h 84"/>
              <a:gd name="T54" fmla="*/ 20 w 136"/>
              <a:gd name="T55" fmla="*/ 28 h 84"/>
              <a:gd name="T56" fmla="*/ 12 w 136"/>
              <a:gd name="T57" fmla="*/ 24 h 84"/>
              <a:gd name="T58" fmla="*/ 8 w 136"/>
              <a:gd name="T59" fmla="*/ 20 h 84"/>
              <a:gd name="T60" fmla="*/ 4 w 136"/>
              <a:gd name="T61" fmla="*/ 16 h 84"/>
              <a:gd name="T62" fmla="*/ 0 w 136"/>
              <a:gd name="T63" fmla="*/ 12 h 84"/>
              <a:gd name="T64" fmla="*/ 0 w 136"/>
              <a:gd name="T65" fmla="*/ 8 h 84"/>
              <a:gd name="T66" fmla="*/ 4 w 136"/>
              <a:gd name="T67" fmla="*/ 4 h 84"/>
              <a:gd name="T68" fmla="*/ 12 w 136"/>
              <a:gd name="T69" fmla="*/ 0 h 84"/>
              <a:gd name="T70" fmla="*/ 24 w 136"/>
              <a:gd name="T71" fmla="*/ 0 h 84"/>
              <a:gd name="T72" fmla="*/ 36 w 136"/>
              <a:gd name="T73" fmla="*/ 0 h 84"/>
              <a:gd name="T74" fmla="*/ 36 w 136"/>
              <a:gd name="T75" fmla="*/ 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6" h="84">
                <a:moveTo>
                  <a:pt x="36" y="0"/>
                </a:moveTo>
                <a:lnTo>
                  <a:pt x="52" y="4"/>
                </a:lnTo>
                <a:lnTo>
                  <a:pt x="68" y="4"/>
                </a:lnTo>
                <a:lnTo>
                  <a:pt x="84" y="8"/>
                </a:lnTo>
                <a:lnTo>
                  <a:pt x="100" y="12"/>
                </a:lnTo>
                <a:lnTo>
                  <a:pt x="108" y="16"/>
                </a:lnTo>
                <a:lnTo>
                  <a:pt x="120" y="24"/>
                </a:lnTo>
                <a:lnTo>
                  <a:pt x="128" y="32"/>
                </a:lnTo>
                <a:lnTo>
                  <a:pt x="136" y="40"/>
                </a:lnTo>
                <a:lnTo>
                  <a:pt x="136" y="44"/>
                </a:lnTo>
                <a:lnTo>
                  <a:pt x="136" y="52"/>
                </a:lnTo>
                <a:lnTo>
                  <a:pt x="136" y="60"/>
                </a:lnTo>
                <a:lnTo>
                  <a:pt x="132" y="68"/>
                </a:lnTo>
                <a:lnTo>
                  <a:pt x="124" y="76"/>
                </a:lnTo>
                <a:lnTo>
                  <a:pt x="120" y="80"/>
                </a:lnTo>
                <a:lnTo>
                  <a:pt x="116" y="84"/>
                </a:lnTo>
                <a:lnTo>
                  <a:pt x="112" y="84"/>
                </a:lnTo>
                <a:lnTo>
                  <a:pt x="108" y="84"/>
                </a:lnTo>
                <a:lnTo>
                  <a:pt x="100" y="80"/>
                </a:lnTo>
                <a:lnTo>
                  <a:pt x="96" y="80"/>
                </a:lnTo>
                <a:lnTo>
                  <a:pt x="88" y="76"/>
                </a:lnTo>
                <a:lnTo>
                  <a:pt x="80" y="72"/>
                </a:lnTo>
                <a:lnTo>
                  <a:pt x="72" y="64"/>
                </a:lnTo>
                <a:lnTo>
                  <a:pt x="60" y="56"/>
                </a:lnTo>
                <a:lnTo>
                  <a:pt x="48" y="52"/>
                </a:lnTo>
                <a:lnTo>
                  <a:pt x="36" y="44"/>
                </a:lnTo>
                <a:lnTo>
                  <a:pt x="28" y="36"/>
                </a:lnTo>
                <a:lnTo>
                  <a:pt x="20" y="28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24" y="0"/>
                </a:lnTo>
                <a:lnTo>
                  <a:pt x="36" y="0"/>
                </a:lnTo>
                <a:lnTo>
                  <a:pt x="36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413">
            <a:extLst>
              <a:ext uri="{FF2B5EF4-FFF2-40B4-BE49-F238E27FC236}">
                <a16:creationId xmlns:a16="http://schemas.microsoft.com/office/drawing/2014/main" xmlns="" id="{DA52D193-AD74-4A3A-8CBD-915C13368F58}"/>
              </a:ext>
            </a:extLst>
          </p:cNvPr>
          <p:cNvSpPr>
            <a:spLocks/>
          </p:cNvSpPr>
          <p:nvPr/>
        </p:nvSpPr>
        <p:spPr bwMode="auto">
          <a:xfrm>
            <a:off x="6063239" y="4515153"/>
            <a:ext cx="317731" cy="876228"/>
          </a:xfrm>
          <a:custGeom>
            <a:avLst/>
            <a:gdLst>
              <a:gd name="T0" fmla="*/ 4 w 84"/>
              <a:gd name="T1" fmla="*/ 24 h 188"/>
              <a:gd name="T2" fmla="*/ 4 w 84"/>
              <a:gd name="T3" fmla="*/ 20 h 188"/>
              <a:gd name="T4" fmla="*/ 0 w 84"/>
              <a:gd name="T5" fmla="*/ 16 h 188"/>
              <a:gd name="T6" fmla="*/ 0 w 84"/>
              <a:gd name="T7" fmla="*/ 8 h 188"/>
              <a:gd name="T8" fmla="*/ 4 w 84"/>
              <a:gd name="T9" fmla="*/ 4 h 188"/>
              <a:gd name="T10" fmla="*/ 12 w 84"/>
              <a:gd name="T11" fmla="*/ 0 h 188"/>
              <a:gd name="T12" fmla="*/ 16 w 84"/>
              <a:gd name="T13" fmla="*/ 0 h 188"/>
              <a:gd name="T14" fmla="*/ 20 w 84"/>
              <a:gd name="T15" fmla="*/ 0 h 188"/>
              <a:gd name="T16" fmla="*/ 28 w 84"/>
              <a:gd name="T17" fmla="*/ 0 h 188"/>
              <a:gd name="T18" fmla="*/ 32 w 84"/>
              <a:gd name="T19" fmla="*/ 4 h 188"/>
              <a:gd name="T20" fmla="*/ 40 w 84"/>
              <a:gd name="T21" fmla="*/ 4 h 188"/>
              <a:gd name="T22" fmla="*/ 52 w 84"/>
              <a:gd name="T23" fmla="*/ 4 h 188"/>
              <a:gd name="T24" fmla="*/ 60 w 84"/>
              <a:gd name="T25" fmla="*/ 8 h 188"/>
              <a:gd name="T26" fmla="*/ 72 w 84"/>
              <a:gd name="T27" fmla="*/ 12 h 188"/>
              <a:gd name="T28" fmla="*/ 76 w 84"/>
              <a:gd name="T29" fmla="*/ 32 h 188"/>
              <a:gd name="T30" fmla="*/ 76 w 84"/>
              <a:gd name="T31" fmla="*/ 52 h 188"/>
              <a:gd name="T32" fmla="*/ 80 w 84"/>
              <a:gd name="T33" fmla="*/ 68 h 188"/>
              <a:gd name="T34" fmla="*/ 80 w 84"/>
              <a:gd name="T35" fmla="*/ 84 h 188"/>
              <a:gd name="T36" fmla="*/ 80 w 84"/>
              <a:gd name="T37" fmla="*/ 100 h 188"/>
              <a:gd name="T38" fmla="*/ 84 w 84"/>
              <a:gd name="T39" fmla="*/ 116 h 188"/>
              <a:gd name="T40" fmla="*/ 84 w 84"/>
              <a:gd name="T41" fmla="*/ 128 h 188"/>
              <a:gd name="T42" fmla="*/ 84 w 84"/>
              <a:gd name="T43" fmla="*/ 140 h 188"/>
              <a:gd name="T44" fmla="*/ 84 w 84"/>
              <a:gd name="T45" fmla="*/ 148 h 188"/>
              <a:gd name="T46" fmla="*/ 84 w 84"/>
              <a:gd name="T47" fmla="*/ 160 h 188"/>
              <a:gd name="T48" fmla="*/ 84 w 84"/>
              <a:gd name="T49" fmla="*/ 168 h 188"/>
              <a:gd name="T50" fmla="*/ 84 w 84"/>
              <a:gd name="T51" fmla="*/ 172 h 188"/>
              <a:gd name="T52" fmla="*/ 84 w 84"/>
              <a:gd name="T53" fmla="*/ 180 h 188"/>
              <a:gd name="T54" fmla="*/ 80 w 84"/>
              <a:gd name="T55" fmla="*/ 184 h 188"/>
              <a:gd name="T56" fmla="*/ 80 w 84"/>
              <a:gd name="T57" fmla="*/ 184 h 188"/>
              <a:gd name="T58" fmla="*/ 80 w 84"/>
              <a:gd name="T59" fmla="*/ 188 h 188"/>
              <a:gd name="T60" fmla="*/ 72 w 84"/>
              <a:gd name="T61" fmla="*/ 188 h 188"/>
              <a:gd name="T62" fmla="*/ 64 w 84"/>
              <a:gd name="T63" fmla="*/ 188 h 188"/>
              <a:gd name="T64" fmla="*/ 60 w 84"/>
              <a:gd name="T65" fmla="*/ 188 h 188"/>
              <a:gd name="T66" fmla="*/ 52 w 84"/>
              <a:gd name="T67" fmla="*/ 188 h 188"/>
              <a:gd name="T68" fmla="*/ 48 w 84"/>
              <a:gd name="T69" fmla="*/ 180 h 188"/>
              <a:gd name="T70" fmla="*/ 44 w 84"/>
              <a:gd name="T71" fmla="*/ 176 h 188"/>
              <a:gd name="T72" fmla="*/ 40 w 84"/>
              <a:gd name="T73" fmla="*/ 164 h 188"/>
              <a:gd name="T74" fmla="*/ 36 w 84"/>
              <a:gd name="T75" fmla="*/ 152 h 188"/>
              <a:gd name="T76" fmla="*/ 36 w 84"/>
              <a:gd name="T77" fmla="*/ 136 h 188"/>
              <a:gd name="T78" fmla="*/ 32 w 84"/>
              <a:gd name="T79" fmla="*/ 120 h 188"/>
              <a:gd name="T80" fmla="*/ 28 w 84"/>
              <a:gd name="T81" fmla="*/ 104 h 188"/>
              <a:gd name="T82" fmla="*/ 24 w 84"/>
              <a:gd name="T83" fmla="*/ 84 h 188"/>
              <a:gd name="T84" fmla="*/ 20 w 84"/>
              <a:gd name="T85" fmla="*/ 68 h 188"/>
              <a:gd name="T86" fmla="*/ 16 w 84"/>
              <a:gd name="T87" fmla="*/ 52 h 188"/>
              <a:gd name="T88" fmla="*/ 12 w 84"/>
              <a:gd name="T89" fmla="*/ 36 h 188"/>
              <a:gd name="T90" fmla="*/ 4 w 84"/>
              <a:gd name="T91" fmla="*/ 24 h 188"/>
              <a:gd name="T92" fmla="*/ 4 w 84"/>
              <a:gd name="T93" fmla="*/ 24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4" h="188">
                <a:moveTo>
                  <a:pt x="4" y="24"/>
                </a:move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2" y="4"/>
                </a:lnTo>
                <a:lnTo>
                  <a:pt x="40" y="4"/>
                </a:lnTo>
                <a:lnTo>
                  <a:pt x="52" y="4"/>
                </a:lnTo>
                <a:lnTo>
                  <a:pt x="60" y="8"/>
                </a:lnTo>
                <a:lnTo>
                  <a:pt x="72" y="12"/>
                </a:lnTo>
                <a:lnTo>
                  <a:pt x="76" y="32"/>
                </a:lnTo>
                <a:lnTo>
                  <a:pt x="76" y="52"/>
                </a:lnTo>
                <a:lnTo>
                  <a:pt x="80" y="68"/>
                </a:lnTo>
                <a:lnTo>
                  <a:pt x="80" y="84"/>
                </a:lnTo>
                <a:lnTo>
                  <a:pt x="80" y="100"/>
                </a:lnTo>
                <a:lnTo>
                  <a:pt x="84" y="116"/>
                </a:lnTo>
                <a:lnTo>
                  <a:pt x="84" y="128"/>
                </a:lnTo>
                <a:lnTo>
                  <a:pt x="84" y="140"/>
                </a:lnTo>
                <a:lnTo>
                  <a:pt x="84" y="148"/>
                </a:lnTo>
                <a:lnTo>
                  <a:pt x="84" y="160"/>
                </a:lnTo>
                <a:lnTo>
                  <a:pt x="84" y="168"/>
                </a:lnTo>
                <a:lnTo>
                  <a:pt x="84" y="172"/>
                </a:lnTo>
                <a:lnTo>
                  <a:pt x="84" y="180"/>
                </a:lnTo>
                <a:lnTo>
                  <a:pt x="80" y="184"/>
                </a:lnTo>
                <a:lnTo>
                  <a:pt x="80" y="184"/>
                </a:lnTo>
                <a:lnTo>
                  <a:pt x="80" y="188"/>
                </a:lnTo>
                <a:lnTo>
                  <a:pt x="72" y="188"/>
                </a:lnTo>
                <a:lnTo>
                  <a:pt x="64" y="188"/>
                </a:lnTo>
                <a:lnTo>
                  <a:pt x="60" y="188"/>
                </a:lnTo>
                <a:lnTo>
                  <a:pt x="52" y="188"/>
                </a:lnTo>
                <a:lnTo>
                  <a:pt x="48" y="180"/>
                </a:lnTo>
                <a:lnTo>
                  <a:pt x="44" y="176"/>
                </a:lnTo>
                <a:lnTo>
                  <a:pt x="40" y="164"/>
                </a:lnTo>
                <a:lnTo>
                  <a:pt x="36" y="152"/>
                </a:lnTo>
                <a:lnTo>
                  <a:pt x="36" y="136"/>
                </a:lnTo>
                <a:lnTo>
                  <a:pt x="32" y="120"/>
                </a:lnTo>
                <a:lnTo>
                  <a:pt x="28" y="104"/>
                </a:lnTo>
                <a:lnTo>
                  <a:pt x="24" y="84"/>
                </a:lnTo>
                <a:lnTo>
                  <a:pt x="20" y="68"/>
                </a:lnTo>
                <a:lnTo>
                  <a:pt x="16" y="52"/>
                </a:lnTo>
                <a:lnTo>
                  <a:pt x="12" y="36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Freeform 414">
            <a:extLst>
              <a:ext uri="{FF2B5EF4-FFF2-40B4-BE49-F238E27FC236}">
                <a16:creationId xmlns:a16="http://schemas.microsoft.com/office/drawing/2014/main" xmlns="" id="{D678FF00-7B41-4762-A168-8C1EC3C2075E}"/>
              </a:ext>
            </a:extLst>
          </p:cNvPr>
          <p:cNvSpPr>
            <a:spLocks/>
          </p:cNvSpPr>
          <p:nvPr/>
        </p:nvSpPr>
        <p:spPr bwMode="auto">
          <a:xfrm>
            <a:off x="6244800" y="4440580"/>
            <a:ext cx="938063" cy="727082"/>
          </a:xfrm>
          <a:custGeom>
            <a:avLst/>
            <a:gdLst>
              <a:gd name="T0" fmla="*/ 148 w 248"/>
              <a:gd name="T1" fmla="*/ 156 h 156"/>
              <a:gd name="T2" fmla="*/ 164 w 248"/>
              <a:gd name="T3" fmla="*/ 116 h 156"/>
              <a:gd name="T4" fmla="*/ 172 w 248"/>
              <a:gd name="T5" fmla="*/ 88 h 156"/>
              <a:gd name="T6" fmla="*/ 180 w 248"/>
              <a:gd name="T7" fmla="*/ 64 h 156"/>
              <a:gd name="T8" fmla="*/ 180 w 248"/>
              <a:gd name="T9" fmla="*/ 52 h 156"/>
              <a:gd name="T10" fmla="*/ 180 w 248"/>
              <a:gd name="T11" fmla="*/ 40 h 156"/>
              <a:gd name="T12" fmla="*/ 172 w 248"/>
              <a:gd name="T13" fmla="*/ 32 h 156"/>
              <a:gd name="T14" fmla="*/ 164 w 248"/>
              <a:gd name="T15" fmla="*/ 28 h 156"/>
              <a:gd name="T16" fmla="*/ 148 w 248"/>
              <a:gd name="T17" fmla="*/ 28 h 156"/>
              <a:gd name="T18" fmla="*/ 124 w 248"/>
              <a:gd name="T19" fmla="*/ 28 h 156"/>
              <a:gd name="T20" fmla="*/ 96 w 248"/>
              <a:gd name="T21" fmla="*/ 36 h 156"/>
              <a:gd name="T22" fmla="*/ 64 w 248"/>
              <a:gd name="T23" fmla="*/ 40 h 156"/>
              <a:gd name="T24" fmla="*/ 40 w 248"/>
              <a:gd name="T25" fmla="*/ 44 h 156"/>
              <a:gd name="T26" fmla="*/ 16 w 248"/>
              <a:gd name="T27" fmla="*/ 44 h 156"/>
              <a:gd name="T28" fmla="*/ 0 w 248"/>
              <a:gd name="T29" fmla="*/ 44 h 156"/>
              <a:gd name="T30" fmla="*/ 28 w 248"/>
              <a:gd name="T31" fmla="*/ 36 h 156"/>
              <a:gd name="T32" fmla="*/ 80 w 248"/>
              <a:gd name="T33" fmla="*/ 28 h 156"/>
              <a:gd name="T34" fmla="*/ 120 w 248"/>
              <a:gd name="T35" fmla="*/ 20 h 156"/>
              <a:gd name="T36" fmla="*/ 144 w 248"/>
              <a:gd name="T37" fmla="*/ 16 h 156"/>
              <a:gd name="T38" fmla="*/ 160 w 248"/>
              <a:gd name="T39" fmla="*/ 12 h 156"/>
              <a:gd name="T40" fmla="*/ 168 w 248"/>
              <a:gd name="T41" fmla="*/ 8 h 156"/>
              <a:gd name="T42" fmla="*/ 180 w 248"/>
              <a:gd name="T43" fmla="*/ 4 h 156"/>
              <a:gd name="T44" fmla="*/ 196 w 248"/>
              <a:gd name="T45" fmla="*/ 0 h 156"/>
              <a:gd name="T46" fmla="*/ 212 w 248"/>
              <a:gd name="T47" fmla="*/ 8 h 156"/>
              <a:gd name="T48" fmla="*/ 236 w 248"/>
              <a:gd name="T49" fmla="*/ 20 h 156"/>
              <a:gd name="T50" fmla="*/ 248 w 248"/>
              <a:gd name="T51" fmla="*/ 28 h 156"/>
              <a:gd name="T52" fmla="*/ 248 w 248"/>
              <a:gd name="T53" fmla="*/ 32 h 156"/>
              <a:gd name="T54" fmla="*/ 240 w 248"/>
              <a:gd name="T55" fmla="*/ 36 h 156"/>
              <a:gd name="T56" fmla="*/ 228 w 248"/>
              <a:gd name="T57" fmla="*/ 44 h 156"/>
              <a:gd name="T58" fmla="*/ 216 w 248"/>
              <a:gd name="T59" fmla="*/ 60 h 156"/>
              <a:gd name="T60" fmla="*/ 196 w 248"/>
              <a:gd name="T61" fmla="*/ 88 h 156"/>
              <a:gd name="T62" fmla="*/ 176 w 248"/>
              <a:gd name="T63" fmla="*/ 128 h 156"/>
              <a:gd name="T64" fmla="*/ 160 w 248"/>
              <a:gd name="T65" fmla="*/ 156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48" h="156">
                <a:moveTo>
                  <a:pt x="160" y="156"/>
                </a:moveTo>
                <a:lnTo>
                  <a:pt x="148" y="156"/>
                </a:lnTo>
                <a:lnTo>
                  <a:pt x="156" y="136"/>
                </a:lnTo>
                <a:lnTo>
                  <a:pt x="164" y="116"/>
                </a:lnTo>
                <a:lnTo>
                  <a:pt x="168" y="100"/>
                </a:lnTo>
                <a:lnTo>
                  <a:pt x="172" y="88"/>
                </a:lnTo>
                <a:lnTo>
                  <a:pt x="176" y="76"/>
                </a:lnTo>
                <a:lnTo>
                  <a:pt x="180" y="64"/>
                </a:lnTo>
                <a:lnTo>
                  <a:pt x="180" y="60"/>
                </a:lnTo>
                <a:lnTo>
                  <a:pt x="180" y="52"/>
                </a:lnTo>
                <a:lnTo>
                  <a:pt x="180" y="48"/>
                </a:lnTo>
                <a:lnTo>
                  <a:pt x="180" y="40"/>
                </a:lnTo>
                <a:lnTo>
                  <a:pt x="176" y="36"/>
                </a:lnTo>
                <a:lnTo>
                  <a:pt x="172" y="32"/>
                </a:lnTo>
                <a:lnTo>
                  <a:pt x="168" y="28"/>
                </a:lnTo>
                <a:lnTo>
                  <a:pt x="164" y="28"/>
                </a:lnTo>
                <a:lnTo>
                  <a:pt x="156" y="28"/>
                </a:lnTo>
                <a:lnTo>
                  <a:pt x="148" y="28"/>
                </a:lnTo>
                <a:lnTo>
                  <a:pt x="136" y="28"/>
                </a:lnTo>
                <a:lnTo>
                  <a:pt x="124" y="28"/>
                </a:lnTo>
                <a:lnTo>
                  <a:pt x="112" y="32"/>
                </a:lnTo>
                <a:lnTo>
                  <a:pt x="96" y="36"/>
                </a:lnTo>
                <a:lnTo>
                  <a:pt x="80" y="36"/>
                </a:lnTo>
                <a:lnTo>
                  <a:pt x="64" y="40"/>
                </a:lnTo>
                <a:lnTo>
                  <a:pt x="52" y="40"/>
                </a:lnTo>
                <a:lnTo>
                  <a:pt x="40" y="44"/>
                </a:lnTo>
                <a:lnTo>
                  <a:pt x="28" y="44"/>
                </a:lnTo>
                <a:lnTo>
                  <a:pt x="16" y="44"/>
                </a:lnTo>
                <a:lnTo>
                  <a:pt x="8" y="44"/>
                </a:lnTo>
                <a:lnTo>
                  <a:pt x="0" y="44"/>
                </a:lnTo>
                <a:lnTo>
                  <a:pt x="0" y="36"/>
                </a:lnTo>
                <a:lnTo>
                  <a:pt x="28" y="36"/>
                </a:lnTo>
                <a:lnTo>
                  <a:pt x="52" y="32"/>
                </a:lnTo>
                <a:lnTo>
                  <a:pt x="80" y="28"/>
                </a:lnTo>
                <a:lnTo>
                  <a:pt x="108" y="24"/>
                </a:lnTo>
                <a:lnTo>
                  <a:pt x="120" y="20"/>
                </a:lnTo>
                <a:lnTo>
                  <a:pt x="132" y="20"/>
                </a:lnTo>
                <a:lnTo>
                  <a:pt x="144" y="16"/>
                </a:lnTo>
                <a:lnTo>
                  <a:pt x="152" y="12"/>
                </a:lnTo>
                <a:lnTo>
                  <a:pt x="160" y="12"/>
                </a:lnTo>
                <a:lnTo>
                  <a:pt x="164" y="8"/>
                </a:lnTo>
                <a:lnTo>
                  <a:pt x="168" y="8"/>
                </a:lnTo>
                <a:lnTo>
                  <a:pt x="172" y="4"/>
                </a:lnTo>
                <a:lnTo>
                  <a:pt x="180" y="4"/>
                </a:lnTo>
                <a:lnTo>
                  <a:pt x="192" y="0"/>
                </a:lnTo>
                <a:lnTo>
                  <a:pt x="196" y="0"/>
                </a:lnTo>
                <a:lnTo>
                  <a:pt x="200" y="4"/>
                </a:lnTo>
                <a:lnTo>
                  <a:pt x="212" y="8"/>
                </a:lnTo>
                <a:lnTo>
                  <a:pt x="224" y="16"/>
                </a:lnTo>
                <a:lnTo>
                  <a:pt x="236" y="20"/>
                </a:lnTo>
                <a:lnTo>
                  <a:pt x="244" y="24"/>
                </a:lnTo>
                <a:lnTo>
                  <a:pt x="248" y="28"/>
                </a:lnTo>
                <a:lnTo>
                  <a:pt x="248" y="32"/>
                </a:lnTo>
                <a:lnTo>
                  <a:pt x="248" y="32"/>
                </a:lnTo>
                <a:lnTo>
                  <a:pt x="244" y="36"/>
                </a:lnTo>
                <a:lnTo>
                  <a:pt x="240" y="36"/>
                </a:lnTo>
                <a:lnTo>
                  <a:pt x="236" y="40"/>
                </a:lnTo>
                <a:lnTo>
                  <a:pt x="228" y="44"/>
                </a:lnTo>
                <a:lnTo>
                  <a:pt x="224" y="52"/>
                </a:lnTo>
                <a:lnTo>
                  <a:pt x="216" y="60"/>
                </a:lnTo>
                <a:lnTo>
                  <a:pt x="208" y="72"/>
                </a:lnTo>
                <a:lnTo>
                  <a:pt x="196" y="88"/>
                </a:lnTo>
                <a:lnTo>
                  <a:pt x="188" y="108"/>
                </a:lnTo>
                <a:lnTo>
                  <a:pt x="176" y="128"/>
                </a:lnTo>
                <a:lnTo>
                  <a:pt x="160" y="156"/>
                </a:lnTo>
                <a:lnTo>
                  <a:pt x="160" y="1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415">
            <a:extLst>
              <a:ext uri="{FF2B5EF4-FFF2-40B4-BE49-F238E27FC236}">
                <a16:creationId xmlns:a16="http://schemas.microsoft.com/office/drawing/2014/main" xmlns="" id="{2A99A346-A93E-4087-BAE8-A67B576AAFFF}"/>
              </a:ext>
            </a:extLst>
          </p:cNvPr>
          <p:cNvSpPr>
            <a:spLocks/>
          </p:cNvSpPr>
          <p:nvPr/>
        </p:nvSpPr>
        <p:spPr bwMode="auto">
          <a:xfrm>
            <a:off x="6335580" y="5111734"/>
            <a:ext cx="680852" cy="149145"/>
          </a:xfrm>
          <a:custGeom>
            <a:avLst/>
            <a:gdLst>
              <a:gd name="T0" fmla="*/ 180 w 180"/>
              <a:gd name="T1" fmla="*/ 12 h 32"/>
              <a:gd name="T2" fmla="*/ 176 w 180"/>
              <a:gd name="T3" fmla="*/ 16 h 32"/>
              <a:gd name="T4" fmla="*/ 176 w 180"/>
              <a:gd name="T5" fmla="*/ 16 h 32"/>
              <a:gd name="T6" fmla="*/ 172 w 180"/>
              <a:gd name="T7" fmla="*/ 16 h 32"/>
              <a:gd name="T8" fmla="*/ 164 w 180"/>
              <a:gd name="T9" fmla="*/ 20 h 32"/>
              <a:gd name="T10" fmla="*/ 156 w 180"/>
              <a:gd name="T11" fmla="*/ 20 h 32"/>
              <a:gd name="T12" fmla="*/ 148 w 180"/>
              <a:gd name="T13" fmla="*/ 20 h 32"/>
              <a:gd name="T14" fmla="*/ 136 w 180"/>
              <a:gd name="T15" fmla="*/ 20 h 32"/>
              <a:gd name="T16" fmla="*/ 124 w 180"/>
              <a:gd name="T17" fmla="*/ 24 h 32"/>
              <a:gd name="T18" fmla="*/ 96 w 180"/>
              <a:gd name="T19" fmla="*/ 24 h 32"/>
              <a:gd name="T20" fmla="*/ 64 w 180"/>
              <a:gd name="T21" fmla="*/ 28 h 32"/>
              <a:gd name="T22" fmla="*/ 32 w 180"/>
              <a:gd name="T23" fmla="*/ 28 h 32"/>
              <a:gd name="T24" fmla="*/ 0 w 180"/>
              <a:gd name="T25" fmla="*/ 32 h 32"/>
              <a:gd name="T26" fmla="*/ 0 w 180"/>
              <a:gd name="T27" fmla="*/ 24 h 32"/>
              <a:gd name="T28" fmla="*/ 4 w 180"/>
              <a:gd name="T29" fmla="*/ 24 h 32"/>
              <a:gd name="T30" fmla="*/ 12 w 180"/>
              <a:gd name="T31" fmla="*/ 20 h 32"/>
              <a:gd name="T32" fmla="*/ 20 w 180"/>
              <a:gd name="T33" fmla="*/ 20 h 32"/>
              <a:gd name="T34" fmla="*/ 28 w 180"/>
              <a:gd name="T35" fmla="*/ 20 h 32"/>
              <a:gd name="T36" fmla="*/ 36 w 180"/>
              <a:gd name="T37" fmla="*/ 16 h 32"/>
              <a:gd name="T38" fmla="*/ 48 w 180"/>
              <a:gd name="T39" fmla="*/ 16 h 32"/>
              <a:gd name="T40" fmla="*/ 64 w 180"/>
              <a:gd name="T41" fmla="*/ 12 h 32"/>
              <a:gd name="T42" fmla="*/ 76 w 180"/>
              <a:gd name="T43" fmla="*/ 12 h 32"/>
              <a:gd name="T44" fmla="*/ 92 w 180"/>
              <a:gd name="T45" fmla="*/ 8 h 32"/>
              <a:gd name="T46" fmla="*/ 104 w 180"/>
              <a:gd name="T47" fmla="*/ 8 h 32"/>
              <a:gd name="T48" fmla="*/ 116 w 180"/>
              <a:gd name="T49" fmla="*/ 4 h 32"/>
              <a:gd name="T50" fmla="*/ 128 w 180"/>
              <a:gd name="T51" fmla="*/ 4 h 32"/>
              <a:gd name="T52" fmla="*/ 136 w 180"/>
              <a:gd name="T53" fmla="*/ 4 h 32"/>
              <a:gd name="T54" fmla="*/ 144 w 180"/>
              <a:gd name="T55" fmla="*/ 4 h 32"/>
              <a:gd name="T56" fmla="*/ 148 w 180"/>
              <a:gd name="T57" fmla="*/ 0 h 32"/>
              <a:gd name="T58" fmla="*/ 152 w 180"/>
              <a:gd name="T59" fmla="*/ 0 h 32"/>
              <a:gd name="T60" fmla="*/ 156 w 180"/>
              <a:gd name="T61" fmla="*/ 4 h 32"/>
              <a:gd name="T62" fmla="*/ 164 w 180"/>
              <a:gd name="T63" fmla="*/ 4 h 32"/>
              <a:gd name="T64" fmla="*/ 172 w 180"/>
              <a:gd name="T65" fmla="*/ 8 h 32"/>
              <a:gd name="T66" fmla="*/ 176 w 180"/>
              <a:gd name="T67" fmla="*/ 8 h 32"/>
              <a:gd name="T68" fmla="*/ 180 w 180"/>
              <a:gd name="T69" fmla="*/ 12 h 32"/>
              <a:gd name="T70" fmla="*/ 180 w 180"/>
              <a:gd name="T71" fmla="*/ 1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80" h="32">
                <a:moveTo>
                  <a:pt x="180" y="12"/>
                </a:moveTo>
                <a:lnTo>
                  <a:pt x="176" y="16"/>
                </a:lnTo>
                <a:lnTo>
                  <a:pt x="176" y="16"/>
                </a:lnTo>
                <a:lnTo>
                  <a:pt x="172" y="16"/>
                </a:lnTo>
                <a:lnTo>
                  <a:pt x="164" y="20"/>
                </a:lnTo>
                <a:lnTo>
                  <a:pt x="156" y="20"/>
                </a:lnTo>
                <a:lnTo>
                  <a:pt x="148" y="20"/>
                </a:lnTo>
                <a:lnTo>
                  <a:pt x="136" y="20"/>
                </a:lnTo>
                <a:lnTo>
                  <a:pt x="124" y="24"/>
                </a:lnTo>
                <a:lnTo>
                  <a:pt x="96" y="24"/>
                </a:lnTo>
                <a:lnTo>
                  <a:pt x="64" y="28"/>
                </a:lnTo>
                <a:lnTo>
                  <a:pt x="32" y="28"/>
                </a:lnTo>
                <a:lnTo>
                  <a:pt x="0" y="32"/>
                </a:lnTo>
                <a:lnTo>
                  <a:pt x="0" y="24"/>
                </a:lnTo>
                <a:lnTo>
                  <a:pt x="4" y="24"/>
                </a:lnTo>
                <a:lnTo>
                  <a:pt x="12" y="20"/>
                </a:lnTo>
                <a:lnTo>
                  <a:pt x="20" y="20"/>
                </a:lnTo>
                <a:lnTo>
                  <a:pt x="28" y="20"/>
                </a:lnTo>
                <a:lnTo>
                  <a:pt x="36" y="16"/>
                </a:lnTo>
                <a:lnTo>
                  <a:pt x="48" y="16"/>
                </a:lnTo>
                <a:lnTo>
                  <a:pt x="64" y="12"/>
                </a:lnTo>
                <a:lnTo>
                  <a:pt x="76" y="12"/>
                </a:lnTo>
                <a:lnTo>
                  <a:pt x="92" y="8"/>
                </a:lnTo>
                <a:lnTo>
                  <a:pt x="104" y="8"/>
                </a:lnTo>
                <a:lnTo>
                  <a:pt x="116" y="4"/>
                </a:lnTo>
                <a:lnTo>
                  <a:pt x="128" y="4"/>
                </a:lnTo>
                <a:lnTo>
                  <a:pt x="136" y="4"/>
                </a:lnTo>
                <a:lnTo>
                  <a:pt x="144" y="4"/>
                </a:lnTo>
                <a:lnTo>
                  <a:pt x="148" y="0"/>
                </a:lnTo>
                <a:lnTo>
                  <a:pt x="152" y="0"/>
                </a:lnTo>
                <a:lnTo>
                  <a:pt x="156" y="4"/>
                </a:lnTo>
                <a:lnTo>
                  <a:pt x="164" y="4"/>
                </a:lnTo>
                <a:lnTo>
                  <a:pt x="172" y="8"/>
                </a:lnTo>
                <a:lnTo>
                  <a:pt x="176" y="8"/>
                </a:lnTo>
                <a:lnTo>
                  <a:pt x="180" y="12"/>
                </a:lnTo>
                <a:lnTo>
                  <a:pt x="18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Freeform 416">
            <a:extLst>
              <a:ext uri="{FF2B5EF4-FFF2-40B4-BE49-F238E27FC236}">
                <a16:creationId xmlns:a16="http://schemas.microsoft.com/office/drawing/2014/main" xmlns="" id="{5063C5C1-018D-42CC-B786-0CB99476AEF2}"/>
              </a:ext>
            </a:extLst>
          </p:cNvPr>
          <p:cNvSpPr>
            <a:spLocks/>
          </p:cNvSpPr>
          <p:nvPr/>
        </p:nvSpPr>
        <p:spPr bwMode="auto">
          <a:xfrm>
            <a:off x="5745508" y="5484596"/>
            <a:ext cx="756502" cy="838941"/>
          </a:xfrm>
          <a:custGeom>
            <a:avLst/>
            <a:gdLst>
              <a:gd name="T0" fmla="*/ 60 w 200"/>
              <a:gd name="T1" fmla="*/ 156 h 180"/>
              <a:gd name="T2" fmla="*/ 48 w 200"/>
              <a:gd name="T3" fmla="*/ 160 h 180"/>
              <a:gd name="T4" fmla="*/ 36 w 200"/>
              <a:gd name="T5" fmla="*/ 168 h 180"/>
              <a:gd name="T6" fmla="*/ 28 w 200"/>
              <a:gd name="T7" fmla="*/ 172 h 180"/>
              <a:gd name="T8" fmla="*/ 20 w 200"/>
              <a:gd name="T9" fmla="*/ 176 h 180"/>
              <a:gd name="T10" fmla="*/ 12 w 200"/>
              <a:gd name="T11" fmla="*/ 176 h 180"/>
              <a:gd name="T12" fmla="*/ 8 w 200"/>
              <a:gd name="T13" fmla="*/ 176 h 180"/>
              <a:gd name="T14" fmla="*/ 4 w 200"/>
              <a:gd name="T15" fmla="*/ 180 h 180"/>
              <a:gd name="T16" fmla="*/ 0 w 200"/>
              <a:gd name="T17" fmla="*/ 180 h 180"/>
              <a:gd name="T18" fmla="*/ 0 w 200"/>
              <a:gd name="T19" fmla="*/ 176 h 180"/>
              <a:gd name="T20" fmla="*/ 0 w 200"/>
              <a:gd name="T21" fmla="*/ 172 h 180"/>
              <a:gd name="T22" fmla="*/ 4 w 200"/>
              <a:gd name="T23" fmla="*/ 168 h 180"/>
              <a:gd name="T24" fmla="*/ 8 w 200"/>
              <a:gd name="T25" fmla="*/ 160 h 180"/>
              <a:gd name="T26" fmla="*/ 12 w 200"/>
              <a:gd name="T27" fmla="*/ 156 h 180"/>
              <a:gd name="T28" fmla="*/ 24 w 200"/>
              <a:gd name="T29" fmla="*/ 148 h 180"/>
              <a:gd name="T30" fmla="*/ 32 w 200"/>
              <a:gd name="T31" fmla="*/ 136 h 180"/>
              <a:gd name="T32" fmla="*/ 44 w 200"/>
              <a:gd name="T33" fmla="*/ 124 h 180"/>
              <a:gd name="T34" fmla="*/ 68 w 200"/>
              <a:gd name="T35" fmla="*/ 104 h 180"/>
              <a:gd name="T36" fmla="*/ 88 w 200"/>
              <a:gd name="T37" fmla="*/ 84 h 180"/>
              <a:gd name="T38" fmla="*/ 104 w 200"/>
              <a:gd name="T39" fmla="*/ 68 h 180"/>
              <a:gd name="T40" fmla="*/ 112 w 200"/>
              <a:gd name="T41" fmla="*/ 60 h 180"/>
              <a:gd name="T42" fmla="*/ 120 w 200"/>
              <a:gd name="T43" fmla="*/ 52 h 180"/>
              <a:gd name="T44" fmla="*/ 128 w 200"/>
              <a:gd name="T45" fmla="*/ 40 h 180"/>
              <a:gd name="T46" fmla="*/ 132 w 200"/>
              <a:gd name="T47" fmla="*/ 32 h 180"/>
              <a:gd name="T48" fmla="*/ 136 w 200"/>
              <a:gd name="T49" fmla="*/ 28 h 180"/>
              <a:gd name="T50" fmla="*/ 136 w 200"/>
              <a:gd name="T51" fmla="*/ 24 h 180"/>
              <a:gd name="T52" fmla="*/ 136 w 200"/>
              <a:gd name="T53" fmla="*/ 20 h 180"/>
              <a:gd name="T54" fmla="*/ 132 w 200"/>
              <a:gd name="T55" fmla="*/ 20 h 180"/>
              <a:gd name="T56" fmla="*/ 132 w 200"/>
              <a:gd name="T57" fmla="*/ 16 h 180"/>
              <a:gd name="T58" fmla="*/ 128 w 200"/>
              <a:gd name="T59" fmla="*/ 12 h 180"/>
              <a:gd name="T60" fmla="*/ 128 w 200"/>
              <a:gd name="T61" fmla="*/ 12 h 180"/>
              <a:gd name="T62" fmla="*/ 132 w 200"/>
              <a:gd name="T63" fmla="*/ 8 h 180"/>
              <a:gd name="T64" fmla="*/ 132 w 200"/>
              <a:gd name="T65" fmla="*/ 4 h 180"/>
              <a:gd name="T66" fmla="*/ 136 w 200"/>
              <a:gd name="T67" fmla="*/ 0 h 180"/>
              <a:gd name="T68" fmla="*/ 144 w 200"/>
              <a:gd name="T69" fmla="*/ 0 h 180"/>
              <a:gd name="T70" fmla="*/ 152 w 200"/>
              <a:gd name="T71" fmla="*/ 0 h 180"/>
              <a:gd name="T72" fmla="*/ 160 w 200"/>
              <a:gd name="T73" fmla="*/ 0 h 180"/>
              <a:gd name="T74" fmla="*/ 168 w 200"/>
              <a:gd name="T75" fmla="*/ 0 h 180"/>
              <a:gd name="T76" fmla="*/ 176 w 200"/>
              <a:gd name="T77" fmla="*/ 4 h 180"/>
              <a:gd name="T78" fmla="*/ 188 w 200"/>
              <a:gd name="T79" fmla="*/ 8 h 180"/>
              <a:gd name="T80" fmla="*/ 196 w 200"/>
              <a:gd name="T81" fmla="*/ 16 h 180"/>
              <a:gd name="T82" fmla="*/ 200 w 200"/>
              <a:gd name="T83" fmla="*/ 20 h 180"/>
              <a:gd name="T84" fmla="*/ 200 w 200"/>
              <a:gd name="T85" fmla="*/ 28 h 180"/>
              <a:gd name="T86" fmla="*/ 200 w 200"/>
              <a:gd name="T87" fmla="*/ 36 h 180"/>
              <a:gd name="T88" fmla="*/ 200 w 200"/>
              <a:gd name="T89" fmla="*/ 40 h 180"/>
              <a:gd name="T90" fmla="*/ 196 w 200"/>
              <a:gd name="T91" fmla="*/ 44 h 180"/>
              <a:gd name="T92" fmla="*/ 192 w 200"/>
              <a:gd name="T93" fmla="*/ 48 h 180"/>
              <a:gd name="T94" fmla="*/ 188 w 200"/>
              <a:gd name="T95" fmla="*/ 56 h 180"/>
              <a:gd name="T96" fmla="*/ 184 w 200"/>
              <a:gd name="T97" fmla="*/ 60 h 180"/>
              <a:gd name="T98" fmla="*/ 176 w 200"/>
              <a:gd name="T99" fmla="*/ 68 h 180"/>
              <a:gd name="T100" fmla="*/ 168 w 200"/>
              <a:gd name="T101" fmla="*/ 80 h 180"/>
              <a:gd name="T102" fmla="*/ 156 w 200"/>
              <a:gd name="T103" fmla="*/ 88 h 180"/>
              <a:gd name="T104" fmla="*/ 136 w 200"/>
              <a:gd name="T105" fmla="*/ 108 h 180"/>
              <a:gd name="T106" fmla="*/ 112 w 200"/>
              <a:gd name="T107" fmla="*/ 124 h 180"/>
              <a:gd name="T108" fmla="*/ 84 w 200"/>
              <a:gd name="T109" fmla="*/ 140 h 180"/>
              <a:gd name="T110" fmla="*/ 60 w 200"/>
              <a:gd name="T111" fmla="*/ 156 h 180"/>
              <a:gd name="T112" fmla="*/ 60 w 200"/>
              <a:gd name="T113" fmla="*/ 156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00" h="180">
                <a:moveTo>
                  <a:pt x="60" y="156"/>
                </a:moveTo>
                <a:lnTo>
                  <a:pt x="48" y="160"/>
                </a:lnTo>
                <a:lnTo>
                  <a:pt x="36" y="168"/>
                </a:lnTo>
                <a:lnTo>
                  <a:pt x="28" y="172"/>
                </a:lnTo>
                <a:lnTo>
                  <a:pt x="20" y="176"/>
                </a:lnTo>
                <a:lnTo>
                  <a:pt x="12" y="176"/>
                </a:lnTo>
                <a:lnTo>
                  <a:pt x="8" y="176"/>
                </a:lnTo>
                <a:lnTo>
                  <a:pt x="4" y="180"/>
                </a:lnTo>
                <a:lnTo>
                  <a:pt x="0" y="180"/>
                </a:lnTo>
                <a:lnTo>
                  <a:pt x="0" y="176"/>
                </a:lnTo>
                <a:lnTo>
                  <a:pt x="0" y="172"/>
                </a:lnTo>
                <a:lnTo>
                  <a:pt x="4" y="168"/>
                </a:lnTo>
                <a:lnTo>
                  <a:pt x="8" y="160"/>
                </a:lnTo>
                <a:lnTo>
                  <a:pt x="12" y="156"/>
                </a:lnTo>
                <a:lnTo>
                  <a:pt x="24" y="148"/>
                </a:lnTo>
                <a:lnTo>
                  <a:pt x="32" y="136"/>
                </a:lnTo>
                <a:lnTo>
                  <a:pt x="44" y="124"/>
                </a:lnTo>
                <a:lnTo>
                  <a:pt x="68" y="104"/>
                </a:lnTo>
                <a:lnTo>
                  <a:pt x="88" y="84"/>
                </a:lnTo>
                <a:lnTo>
                  <a:pt x="104" y="68"/>
                </a:lnTo>
                <a:lnTo>
                  <a:pt x="112" y="60"/>
                </a:lnTo>
                <a:lnTo>
                  <a:pt x="120" y="52"/>
                </a:lnTo>
                <a:lnTo>
                  <a:pt x="128" y="40"/>
                </a:lnTo>
                <a:lnTo>
                  <a:pt x="132" y="32"/>
                </a:lnTo>
                <a:lnTo>
                  <a:pt x="136" y="28"/>
                </a:lnTo>
                <a:lnTo>
                  <a:pt x="136" y="24"/>
                </a:lnTo>
                <a:lnTo>
                  <a:pt x="136" y="20"/>
                </a:lnTo>
                <a:lnTo>
                  <a:pt x="132" y="20"/>
                </a:lnTo>
                <a:lnTo>
                  <a:pt x="132" y="16"/>
                </a:lnTo>
                <a:lnTo>
                  <a:pt x="128" y="12"/>
                </a:lnTo>
                <a:lnTo>
                  <a:pt x="128" y="12"/>
                </a:lnTo>
                <a:lnTo>
                  <a:pt x="132" y="8"/>
                </a:lnTo>
                <a:lnTo>
                  <a:pt x="132" y="4"/>
                </a:lnTo>
                <a:lnTo>
                  <a:pt x="136" y="0"/>
                </a:lnTo>
                <a:lnTo>
                  <a:pt x="144" y="0"/>
                </a:lnTo>
                <a:lnTo>
                  <a:pt x="152" y="0"/>
                </a:lnTo>
                <a:lnTo>
                  <a:pt x="160" y="0"/>
                </a:lnTo>
                <a:lnTo>
                  <a:pt x="168" y="0"/>
                </a:lnTo>
                <a:lnTo>
                  <a:pt x="176" y="4"/>
                </a:lnTo>
                <a:lnTo>
                  <a:pt x="188" y="8"/>
                </a:lnTo>
                <a:lnTo>
                  <a:pt x="196" y="16"/>
                </a:lnTo>
                <a:lnTo>
                  <a:pt x="200" y="20"/>
                </a:lnTo>
                <a:lnTo>
                  <a:pt x="200" y="28"/>
                </a:lnTo>
                <a:lnTo>
                  <a:pt x="200" y="36"/>
                </a:lnTo>
                <a:lnTo>
                  <a:pt x="200" y="40"/>
                </a:lnTo>
                <a:lnTo>
                  <a:pt x="196" y="44"/>
                </a:lnTo>
                <a:lnTo>
                  <a:pt x="192" y="48"/>
                </a:lnTo>
                <a:lnTo>
                  <a:pt x="188" y="56"/>
                </a:lnTo>
                <a:lnTo>
                  <a:pt x="184" y="60"/>
                </a:lnTo>
                <a:lnTo>
                  <a:pt x="176" y="68"/>
                </a:lnTo>
                <a:lnTo>
                  <a:pt x="168" y="80"/>
                </a:lnTo>
                <a:lnTo>
                  <a:pt x="156" y="88"/>
                </a:lnTo>
                <a:lnTo>
                  <a:pt x="136" y="108"/>
                </a:lnTo>
                <a:lnTo>
                  <a:pt x="112" y="124"/>
                </a:lnTo>
                <a:lnTo>
                  <a:pt x="84" y="140"/>
                </a:lnTo>
                <a:lnTo>
                  <a:pt x="60" y="156"/>
                </a:lnTo>
                <a:lnTo>
                  <a:pt x="60" y="1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417">
            <a:extLst>
              <a:ext uri="{FF2B5EF4-FFF2-40B4-BE49-F238E27FC236}">
                <a16:creationId xmlns:a16="http://schemas.microsoft.com/office/drawing/2014/main" xmlns="" id="{FC6B19ED-E674-4BC2-9C57-102301DDC534}"/>
              </a:ext>
            </a:extLst>
          </p:cNvPr>
          <p:cNvSpPr>
            <a:spLocks/>
          </p:cNvSpPr>
          <p:nvPr/>
        </p:nvSpPr>
        <p:spPr bwMode="auto">
          <a:xfrm>
            <a:off x="6744091" y="5540526"/>
            <a:ext cx="711112" cy="727082"/>
          </a:xfrm>
          <a:custGeom>
            <a:avLst/>
            <a:gdLst>
              <a:gd name="T0" fmla="*/ 92 w 188"/>
              <a:gd name="T1" fmla="*/ 20 h 156"/>
              <a:gd name="T2" fmla="*/ 116 w 188"/>
              <a:gd name="T3" fmla="*/ 32 h 156"/>
              <a:gd name="T4" fmla="*/ 136 w 188"/>
              <a:gd name="T5" fmla="*/ 48 h 156"/>
              <a:gd name="T6" fmla="*/ 152 w 188"/>
              <a:gd name="T7" fmla="*/ 60 h 156"/>
              <a:gd name="T8" fmla="*/ 160 w 188"/>
              <a:gd name="T9" fmla="*/ 68 h 156"/>
              <a:gd name="T10" fmla="*/ 164 w 188"/>
              <a:gd name="T11" fmla="*/ 72 h 156"/>
              <a:gd name="T12" fmla="*/ 176 w 188"/>
              <a:gd name="T13" fmla="*/ 88 h 156"/>
              <a:gd name="T14" fmla="*/ 184 w 188"/>
              <a:gd name="T15" fmla="*/ 100 h 156"/>
              <a:gd name="T16" fmla="*/ 188 w 188"/>
              <a:gd name="T17" fmla="*/ 112 h 156"/>
              <a:gd name="T18" fmla="*/ 188 w 188"/>
              <a:gd name="T19" fmla="*/ 124 h 156"/>
              <a:gd name="T20" fmla="*/ 188 w 188"/>
              <a:gd name="T21" fmla="*/ 132 h 156"/>
              <a:gd name="T22" fmla="*/ 188 w 188"/>
              <a:gd name="T23" fmla="*/ 140 h 156"/>
              <a:gd name="T24" fmla="*/ 184 w 188"/>
              <a:gd name="T25" fmla="*/ 148 h 156"/>
              <a:gd name="T26" fmla="*/ 184 w 188"/>
              <a:gd name="T27" fmla="*/ 148 h 156"/>
              <a:gd name="T28" fmla="*/ 172 w 188"/>
              <a:gd name="T29" fmla="*/ 152 h 156"/>
              <a:gd name="T30" fmla="*/ 172 w 188"/>
              <a:gd name="T31" fmla="*/ 152 h 156"/>
              <a:gd name="T32" fmla="*/ 168 w 188"/>
              <a:gd name="T33" fmla="*/ 156 h 156"/>
              <a:gd name="T34" fmla="*/ 160 w 188"/>
              <a:gd name="T35" fmla="*/ 152 h 156"/>
              <a:gd name="T36" fmla="*/ 156 w 188"/>
              <a:gd name="T37" fmla="*/ 148 h 156"/>
              <a:gd name="T38" fmla="*/ 152 w 188"/>
              <a:gd name="T39" fmla="*/ 148 h 156"/>
              <a:gd name="T40" fmla="*/ 148 w 188"/>
              <a:gd name="T41" fmla="*/ 144 h 156"/>
              <a:gd name="T42" fmla="*/ 140 w 188"/>
              <a:gd name="T43" fmla="*/ 136 h 156"/>
              <a:gd name="T44" fmla="*/ 132 w 188"/>
              <a:gd name="T45" fmla="*/ 132 h 156"/>
              <a:gd name="T46" fmla="*/ 124 w 188"/>
              <a:gd name="T47" fmla="*/ 124 h 156"/>
              <a:gd name="T48" fmla="*/ 104 w 188"/>
              <a:gd name="T49" fmla="*/ 108 h 156"/>
              <a:gd name="T50" fmla="*/ 84 w 188"/>
              <a:gd name="T51" fmla="*/ 92 h 156"/>
              <a:gd name="T52" fmla="*/ 64 w 188"/>
              <a:gd name="T53" fmla="*/ 72 h 156"/>
              <a:gd name="T54" fmla="*/ 44 w 188"/>
              <a:gd name="T55" fmla="*/ 56 h 156"/>
              <a:gd name="T56" fmla="*/ 36 w 188"/>
              <a:gd name="T57" fmla="*/ 44 h 156"/>
              <a:gd name="T58" fmla="*/ 28 w 188"/>
              <a:gd name="T59" fmla="*/ 36 h 156"/>
              <a:gd name="T60" fmla="*/ 20 w 188"/>
              <a:gd name="T61" fmla="*/ 28 h 156"/>
              <a:gd name="T62" fmla="*/ 12 w 188"/>
              <a:gd name="T63" fmla="*/ 24 h 156"/>
              <a:gd name="T64" fmla="*/ 8 w 188"/>
              <a:gd name="T65" fmla="*/ 20 h 156"/>
              <a:gd name="T66" fmla="*/ 4 w 188"/>
              <a:gd name="T67" fmla="*/ 12 h 156"/>
              <a:gd name="T68" fmla="*/ 4 w 188"/>
              <a:gd name="T69" fmla="*/ 8 h 156"/>
              <a:gd name="T70" fmla="*/ 4 w 188"/>
              <a:gd name="T71" fmla="*/ 8 h 156"/>
              <a:gd name="T72" fmla="*/ 0 w 188"/>
              <a:gd name="T73" fmla="*/ 4 h 156"/>
              <a:gd name="T74" fmla="*/ 4 w 188"/>
              <a:gd name="T75" fmla="*/ 0 h 156"/>
              <a:gd name="T76" fmla="*/ 12 w 188"/>
              <a:gd name="T77" fmla="*/ 0 h 156"/>
              <a:gd name="T78" fmla="*/ 20 w 188"/>
              <a:gd name="T79" fmla="*/ 0 h 156"/>
              <a:gd name="T80" fmla="*/ 32 w 188"/>
              <a:gd name="T81" fmla="*/ 0 h 156"/>
              <a:gd name="T82" fmla="*/ 48 w 188"/>
              <a:gd name="T83" fmla="*/ 4 h 156"/>
              <a:gd name="T84" fmla="*/ 68 w 188"/>
              <a:gd name="T85" fmla="*/ 12 h 156"/>
              <a:gd name="T86" fmla="*/ 92 w 188"/>
              <a:gd name="T87" fmla="*/ 20 h 156"/>
              <a:gd name="T88" fmla="*/ 92 w 188"/>
              <a:gd name="T89" fmla="*/ 20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88" h="156">
                <a:moveTo>
                  <a:pt x="92" y="20"/>
                </a:moveTo>
                <a:lnTo>
                  <a:pt x="116" y="32"/>
                </a:lnTo>
                <a:lnTo>
                  <a:pt x="136" y="48"/>
                </a:lnTo>
                <a:lnTo>
                  <a:pt x="152" y="60"/>
                </a:lnTo>
                <a:lnTo>
                  <a:pt x="160" y="68"/>
                </a:lnTo>
                <a:lnTo>
                  <a:pt x="164" y="72"/>
                </a:lnTo>
                <a:lnTo>
                  <a:pt x="176" y="88"/>
                </a:lnTo>
                <a:lnTo>
                  <a:pt x="184" y="100"/>
                </a:lnTo>
                <a:lnTo>
                  <a:pt x="188" y="112"/>
                </a:lnTo>
                <a:lnTo>
                  <a:pt x="188" y="124"/>
                </a:lnTo>
                <a:lnTo>
                  <a:pt x="188" y="132"/>
                </a:lnTo>
                <a:lnTo>
                  <a:pt x="188" y="140"/>
                </a:lnTo>
                <a:lnTo>
                  <a:pt x="184" y="148"/>
                </a:lnTo>
                <a:lnTo>
                  <a:pt x="184" y="148"/>
                </a:lnTo>
                <a:lnTo>
                  <a:pt x="172" y="152"/>
                </a:lnTo>
                <a:lnTo>
                  <a:pt x="172" y="152"/>
                </a:lnTo>
                <a:lnTo>
                  <a:pt x="168" y="156"/>
                </a:lnTo>
                <a:lnTo>
                  <a:pt x="160" y="152"/>
                </a:lnTo>
                <a:lnTo>
                  <a:pt x="156" y="148"/>
                </a:lnTo>
                <a:lnTo>
                  <a:pt x="152" y="148"/>
                </a:lnTo>
                <a:lnTo>
                  <a:pt x="148" y="144"/>
                </a:lnTo>
                <a:lnTo>
                  <a:pt x="140" y="136"/>
                </a:lnTo>
                <a:lnTo>
                  <a:pt x="132" y="132"/>
                </a:lnTo>
                <a:lnTo>
                  <a:pt x="124" y="124"/>
                </a:lnTo>
                <a:lnTo>
                  <a:pt x="104" y="108"/>
                </a:lnTo>
                <a:lnTo>
                  <a:pt x="84" y="92"/>
                </a:lnTo>
                <a:lnTo>
                  <a:pt x="64" y="72"/>
                </a:lnTo>
                <a:lnTo>
                  <a:pt x="44" y="56"/>
                </a:lnTo>
                <a:lnTo>
                  <a:pt x="36" y="44"/>
                </a:lnTo>
                <a:lnTo>
                  <a:pt x="28" y="36"/>
                </a:lnTo>
                <a:lnTo>
                  <a:pt x="20" y="28"/>
                </a:lnTo>
                <a:lnTo>
                  <a:pt x="12" y="24"/>
                </a:lnTo>
                <a:lnTo>
                  <a:pt x="8" y="20"/>
                </a:lnTo>
                <a:lnTo>
                  <a:pt x="4" y="12"/>
                </a:lnTo>
                <a:lnTo>
                  <a:pt x="4" y="8"/>
                </a:lnTo>
                <a:lnTo>
                  <a:pt x="4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8" y="4"/>
                </a:lnTo>
                <a:lnTo>
                  <a:pt x="68" y="12"/>
                </a:lnTo>
                <a:lnTo>
                  <a:pt x="92" y="20"/>
                </a:lnTo>
                <a:lnTo>
                  <a:pt x="92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305">
            <a:extLst>
              <a:ext uri="{FF2B5EF4-FFF2-40B4-BE49-F238E27FC236}">
                <a16:creationId xmlns:a16="http://schemas.microsoft.com/office/drawing/2014/main" xmlns="" id="{3280BFD1-E043-446E-8C9D-EDDDA103055C}"/>
              </a:ext>
            </a:extLst>
          </p:cNvPr>
          <p:cNvSpPr>
            <a:spLocks/>
          </p:cNvSpPr>
          <p:nvPr/>
        </p:nvSpPr>
        <p:spPr bwMode="auto">
          <a:xfrm>
            <a:off x="1271272" y="4450890"/>
            <a:ext cx="953748" cy="1984367"/>
          </a:xfrm>
          <a:custGeom>
            <a:avLst/>
            <a:gdLst>
              <a:gd name="T0" fmla="*/ 184 w 252"/>
              <a:gd name="T1" fmla="*/ 4 h 400"/>
              <a:gd name="T2" fmla="*/ 188 w 252"/>
              <a:gd name="T3" fmla="*/ 0 h 400"/>
              <a:gd name="T4" fmla="*/ 192 w 252"/>
              <a:gd name="T5" fmla="*/ 0 h 400"/>
              <a:gd name="T6" fmla="*/ 200 w 252"/>
              <a:gd name="T7" fmla="*/ 0 h 400"/>
              <a:gd name="T8" fmla="*/ 208 w 252"/>
              <a:gd name="T9" fmla="*/ 4 h 400"/>
              <a:gd name="T10" fmla="*/ 216 w 252"/>
              <a:gd name="T11" fmla="*/ 4 h 400"/>
              <a:gd name="T12" fmla="*/ 228 w 252"/>
              <a:gd name="T13" fmla="*/ 8 h 400"/>
              <a:gd name="T14" fmla="*/ 240 w 252"/>
              <a:gd name="T15" fmla="*/ 8 h 400"/>
              <a:gd name="T16" fmla="*/ 252 w 252"/>
              <a:gd name="T17" fmla="*/ 12 h 400"/>
              <a:gd name="T18" fmla="*/ 252 w 252"/>
              <a:gd name="T19" fmla="*/ 32 h 400"/>
              <a:gd name="T20" fmla="*/ 248 w 252"/>
              <a:gd name="T21" fmla="*/ 52 h 400"/>
              <a:gd name="T22" fmla="*/ 248 w 252"/>
              <a:gd name="T23" fmla="*/ 72 h 400"/>
              <a:gd name="T24" fmla="*/ 244 w 252"/>
              <a:gd name="T25" fmla="*/ 96 h 400"/>
              <a:gd name="T26" fmla="*/ 236 w 252"/>
              <a:gd name="T27" fmla="*/ 120 h 400"/>
              <a:gd name="T28" fmla="*/ 228 w 252"/>
              <a:gd name="T29" fmla="*/ 148 h 400"/>
              <a:gd name="T30" fmla="*/ 220 w 252"/>
              <a:gd name="T31" fmla="*/ 172 h 400"/>
              <a:gd name="T32" fmla="*/ 208 w 252"/>
              <a:gd name="T33" fmla="*/ 200 h 400"/>
              <a:gd name="T34" fmla="*/ 192 w 252"/>
              <a:gd name="T35" fmla="*/ 228 h 400"/>
              <a:gd name="T36" fmla="*/ 176 w 252"/>
              <a:gd name="T37" fmla="*/ 256 h 400"/>
              <a:gd name="T38" fmla="*/ 160 w 252"/>
              <a:gd name="T39" fmla="*/ 284 h 400"/>
              <a:gd name="T40" fmla="*/ 140 w 252"/>
              <a:gd name="T41" fmla="*/ 308 h 400"/>
              <a:gd name="T42" fmla="*/ 120 w 252"/>
              <a:gd name="T43" fmla="*/ 332 h 400"/>
              <a:gd name="T44" fmla="*/ 100 w 252"/>
              <a:gd name="T45" fmla="*/ 352 h 400"/>
              <a:gd name="T46" fmla="*/ 76 w 252"/>
              <a:gd name="T47" fmla="*/ 368 h 400"/>
              <a:gd name="T48" fmla="*/ 52 w 252"/>
              <a:gd name="T49" fmla="*/ 384 h 400"/>
              <a:gd name="T50" fmla="*/ 40 w 252"/>
              <a:gd name="T51" fmla="*/ 388 h 400"/>
              <a:gd name="T52" fmla="*/ 32 w 252"/>
              <a:gd name="T53" fmla="*/ 392 h 400"/>
              <a:gd name="T54" fmla="*/ 20 w 252"/>
              <a:gd name="T55" fmla="*/ 396 h 400"/>
              <a:gd name="T56" fmla="*/ 16 w 252"/>
              <a:gd name="T57" fmla="*/ 400 h 400"/>
              <a:gd name="T58" fmla="*/ 8 w 252"/>
              <a:gd name="T59" fmla="*/ 400 h 400"/>
              <a:gd name="T60" fmla="*/ 4 w 252"/>
              <a:gd name="T61" fmla="*/ 400 h 400"/>
              <a:gd name="T62" fmla="*/ 0 w 252"/>
              <a:gd name="T63" fmla="*/ 400 h 400"/>
              <a:gd name="T64" fmla="*/ 0 w 252"/>
              <a:gd name="T65" fmla="*/ 400 h 400"/>
              <a:gd name="T66" fmla="*/ 0 w 252"/>
              <a:gd name="T67" fmla="*/ 400 h 400"/>
              <a:gd name="T68" fmla="*/ 0 w 252"/>
              <a:gd name="T69" fmla="*/ 396 h 400"/>
              <a:gd name="T70" fmla="*/ 0 w 252"/>
              <a:gd name="T71" fmla="*/ 392 h 400"/>
              <a:gd name="T72" fmla="*/ 4 w 252"/>
              <a:gd name="T73" fmla="*/ 388 h 400"/>
              <a:gd name="T74" fmla="*/ 8 w 252"/>
              <a:gd name="T75" fmla="*/ 380 h 400"/>
              <a:gd name="T76" fmla="*/ 16 w 252"/>
              <a:gd name="T77" fmla="*/ 372 h 400"/>
              <a:gd name="T78" fmla="*/ 24 w 252"/>
              <a:gd name="T79" fmla="*/ 364 h 400"/>
              <a:gd name="T80" fmla="*/ 32 w 252"/>
              <a:gd name="T81" fmla="*/ 356 h 400"/>
              <a:gd name="T82" fmla="*/ 52 w 252"/>
              <a:gd name="T83" fmla="*/ 336 h 400"/>
              <a:gd name="T84" fmla="*/ 72 w 252"/>
              <a:gd name="T85" fmla="*/ 316 h 400"/>
              <a:gd name="T86" fmla="*/ 92 w 252"/>
              <a:gd name="T87" fmla="*/ 292 h 400"/>
              <a:gd name="T88" fmla="*/ 112 w 252"/>
              <a:gd name="T89" fmla="*/ 268 h 400"/>
              <a:gd name="T90" fmla="*/ 128 w 252"/>
              <a:gd name="T91" fmla="*/ 240 h 400"/>
              <a:gd name="T92" fmla="*/ 140 w 252"/>
              <a:gd name="T93" fmla="*/ 212 h 400"/>
              <a:gd name="T94" fmla="*/ 156 w 252"/>
              <a:gd name="T95" fmla="*/ 184 h 400"/>
              <a:gd name="T96" fmla="*/ 168 w 252"/>
              <a:gd name="T97" fmla="*/ 160 h 400"/>
              <a:gd name="T98" fmla="*/ 176 w 252"/>
              <a:gd name="T99" fmla="*/ 136 h 400"/>
              <a:gd name="T100" fmla="*/ 180 w 252"/>
              <a:gd name="T101" fmla="*/ 112 h 400"/>
              <a:gd name="T102" fmla="*/ 184 w 252"/>
              <a:gd name="T103" fmla="*/ 92 h 400"/>
              <a:gd name="T104" fmla="*/ 188 w 252"/>
              <a:gd name="T105" fmla="*/ 72 h 400"/>
              <a:gd name="T106" fmla="*/ 188 w 252"/>
              <a:gd name="T107" fmla="*/ 56 h 400"/>
              <a:gd name="T108" fmla="*/ 184 w 252"/>
              <a:gd name="T109" fmla="*/ 40 h 400"/>
              <a:gd name="T110" fmla="*/ 184 w 252"/>
              <a:gd name="T111" fmla="*/ 32 h 400"/>
              <a:gd name="T112" fmla="*/ 180 w 252"/>
              <a:gd name="T113" fmla="*/ 24 h 400"/>
              <a:gd name="T114" fmla="*/ 176 w 252"/>
              <a:gd name="T115" fmla="*/ 16 h 400"/>
              <a:gd name="T116" fmla="*/ 176 w 252"/>
              <a:gd name="T117" fmla="*/ 12 h 400"/>
              <a:gd name="T118" fmla="*/ 180 w 252"/>
              <a:gd name="T119" fmla="*/ 8 h 400"/>
              <a:gd name="T120" fmla="*/ 184 w 252"/>
              <a:gd name="T121" fmla="*/ 4 h 400"/>
              <a:gd name="T122" fmla="*/ 184 w 252"/>
              <a:gd name="T123" fmla="*/ 4 h 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52" h="400">
                <a:moveTo>
                  <a:pt x="184" y="4"/>
                </a:moveTo>
                <a:lnTo>
                  <a:pt x="188" y="0"/>
                </a:lnTo>
                <a:lnTo>
                  <a:pt x="192" y="0"/>
                </a:lnTo>
                <a:lnTo>
                  <a:pt x="200" y="0"/>
                </a:lnTo>
                <a:lnTo>
                  <a:pt x="208" y="4"/>
                </a:lnTo>
                <a:lnTo>
                  <a:pt x="216" y="4"/>
                </a:lnTo>
                <a:lnTo>
                  <a:pt x="228" y="8"/>
                </a:lnTo>
                <a:lnTo>
                  <a:pt x="240" y="8"/>
                </a:lnTo>
                <a:lnTo>
                  <a:pt x="252" y="12"/>
                </a:lnTo>
                <a:lnTo>
                  <a:pt x="252" y="32"/>
                </a:lnTo>
                <a:lnTo>
                  <a:pt x="248" y="52"/>
                </a:lnTo>
                <a:lnTo>
                  <a:pt x="248" y="72"/>
                </a:lnTo>
                <a:lnTo>
                  <a:pt x="244" y="96"/>
                </a:lnTo>
                <a:lnTo>
                  <a:pt x="236" y="120"/>
                </a:lnTo>
                <a:lnTo>
                  <a:pt x="228" y="148"/>
                </a:lnTo>
                <a:lnTo>
                  <a:pt x="220" y="172"/>
                </a:lnTo>
                <a:lnTo>
                  <a:pt x="208" y="200"/>
                </a:lnTo>
                <a:lnTo>
                  <a:pt x="192" y="228"/>
                </a:lnTo>
                <a:lnTo>
                  <a:pt x="176" y="256"/>
                </a:lnTo>
                <a:lnTo>
                  <a:pt x="160" y="284"/>
                </a:lnTo>
                <a:lnTo>
                  <a:pt x="140" y="308"/>
                </a:lnTo>
                <a:lnTo>
                  <a:pt x="120" y="332"/>
                </a:lnTo>
                <a:lnTo>
                  <a:pt x="100" y="352"/>
                </a:lnTo>
                <a:lnTo>
                  <a:pt x="76" y="368"/>
                </a:lnTo>
                <a:lnTo>
                  <a:pt x="52" y="384"/>
                </a:lnTo>
                <a:lnTo>
                  <a:pt x="40" y="388"/>
                </a:lnTo>
                <a:lnTo>
                  <a:pt x="32" y="392"/>
                </a:lnTo>
                <a:lnTo>
                  <a:pt x="20" y="396"/>
                </a:lnTo>
                <a:lnTo>
                  <a:pt x="16" y="400"/>
                </a:lnTo>
                <a:lnTo>
                  <a:pt x="8" y="400"/>
                </a:lnTo>
                <a:lnTo>
                  <a:pt x="4" y="400"/>
                </a:lnTo>
                <a:lnTo>
                  <a:pt x="0" y="400"/>
                </a:lnTo>
                <a:lnTo>
                  <a:pt x="0" y="400"/>
                </a:lnTo>
                <a:lnTo>
                  <a:pt x="0" y="400"/>
                </a:lnTo>
                <a:lnTo>
                  <a:pt x="0" y="396"/>
                </a:lnTo>
                <a:lnTo>
                  <a:pt x="0" y="392"/>
                </a:lnTo>
                <a:lnTo>
                  <a:pt x="4" y="388"/>
                </a:lnTo>
                <a:lnTo>
                  <a:pt x="8" y="380"/>
                </a:lnTo>
                <a:lnTo>
                  <a:pt x="16" y="372"/>
                </a:lnTo>
                <a:lnTo>
                  <a:pt x="24" y="364"/>
                </a:lnTo>
                <a:lnTo>
                  <a:pt x="32" y="356"/>
                </a:lnTo>
                <a:lnTo>
                  <a:pt x="52" y="336"/>
                </a:lnTo>
                <a:lnTo>
                  <a:pt x="72" y="316"/>
                </a:lnTo>
                <a:lnTo>
                  <a:pt x="92" y="292"/>
                </a:lnTo>
                <a:lnTo>
                  <a:pt x="112" y="268"/>
                </a:lnTo>
                <a:lnTo>
                  <a:pt x="128" y="240"/>
                </a:lnTo>
                <a:lnTo>
                  <a:pt x="140" y="212"/>
                </a:lnTo>
                <a:lnTo>
                  <a:pt x="156" y="184"/>
                </a:lnTo>
                <a:lnTo>
                  <a:pt x="168" y="160"/>
                </a:lnTo>
                <a:lnTo>
                  <a:pt x="176" y="136"/>
                </a:lnTo>
                <a:lnTo>
                  <a:pt x="180" y="112"/>
                </a:lnTo>
                <a:lnTo>
                  <a:pt x="184" y="92"/>
                </a:lnTo>
                <a:lnTo>
                  <a:pt x="188" y="72"/>
                </a:lnTo>
                <a:lnTo>
                  <a:pt x="188" y="56"/>
                </a:lnTo>
                <a:lnTo>
                  <a:pt x="184" y="40"/>
                </a:lnTo>
                <a:lnTo>
                  <a:pt x="184" y="32"/>
                </a:lnTo>
                <a:lnTo>
                  <a:pt x="180" y="24"/>
                </a:lnTo>
                <a:lnTo>
                  <a:pt x="176" y="16"/>
                </a:lnTo>
                <a:lnTo>
                  <a:pt x="176" y="12"/>
                </a:lnTo>
                <a:lnTo>
                  <a:pt x="180" y="8"/>
                </a:lnTo>
                <a:lnTo>
                  <a:pt x="184" y="4"/>
                </a:lnTo>
                <a:lnTo>
                  <a:pt x="18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Freeform 306">
            <a:extLst>
              <a:ext uri="{FF2B5EF4-FFF2-40B4-BE49-F238E27FC236}">
                <a16:creationId xmlns:a16="http://schemas.microsoft.com/office/drawing/2014/main" xmlns="" id="{A4A09D1F-3850-4058-AB67-7BAFEB673EA8}"/>
              </a:ext>
            </a:extLst>
          </p:cNvPr>
          <p:cNvSpPr>
            <a:spLocks/>
          </p:cNvSpPr>
          <p:nvPr/>
        </p:nvSpPr>
        <p:spPr bwMode="auto">
          <a:xfrm>
            <a:off x="2485707" y="3974642"/>
            <a:ext cx="454167" cy="357186"/>
          </a:xfrm>
          <a:custGeom>
            <a:avLst/>
            <a:gdLst>
              <a:gd name="T0" fmla="*/ 12 w 120"/>
              <a:gd name="T1" fmla="*/ 24 h 72"/>
              <a:gd name="T2" fmla="*/ 8 w 120"/>
              <a:gd name="T3" fmla="*/ 16 h 72"/>
              <a:gd name="T4" fmla="*/ 4 w 120"/>
              <a:gd name="T5" fmla="*/ 12 h 72"/>
              <a:gd name="T6" fmla="*/ 0 w 120"/>
              <a:gd name="T7" fmla="*/ 8 h 72"/>
              <a:gd name="T8" fmla="*/ 4 w 120"/>
              <a:gd name="T9" fmla="*/ 4 h 72"/>
              <a:gd name="T10" fmla="*/ 8 w 120"/>
              <a:gd name="T11" fmla="*/ 0 h 72"/>
              <a:gd name="T12" fmla="*/ 8 w 120"/>
              <a:gd name="T13" fmla="*/ 0 h 72"/>
              <a:gd name="T14" fmla="*/ 12 w 120"/>
              <a:gd name="T15" fmla="*/ 0 h 72"/>
              <a:gd name="T16" fmla="*/ 16 w 120"/>
              <a:gd name="T17" fmla="*/ 0 h 72"/>
              <a:gd name="T18" fmla="*/ 28 w 120"/>
              <a:gd name="T19" fmla="*/ 0 h 72"/>
              <a:gd name="T20" fmla="*/ 44 w 120"/>
              <a:gd name="T21" fmla="*/ 0 h 72"/>
              <a:gd name="T22" fmla="*/ 60 w 120"/>
              <a:gd name="T23" fmla="*/ 4 h 72"/>
              <a:gd name="T24" fmla="*/ 76 w 120"/>
              <a:gd name="T25" fmla="*/ 8 h 72"/>
              <a:gd name="T26" fmla="*/ 88 w 120"/>
              <a:gd name="T27" fmla="*/ 12 h 72"/>
              <a:gd name="T28" fmla="*/ 100 w 120"/>
              <a:gd name="T29" fmla="*/ 20 h 72"/>
              <a:gd name="T30" fmla="*/ 108 w 120"/>
              <a:gd name="T31" fmla="*/ 24 h 72"/>
              <a:gd name="T32" fmla="*/ 116 w 120"/>
              <a:gd name="T33" fmla="*/ 32 h 72"/>
              <a:gd name="T34" fmla="*/ 116 w 120"/>
              <a:gd name="T35" fmla="*/ 40 h 72"/>
              <a:gd name="T36" fmla="*/ 120 w 120"/>
              <a:gd name="T37" fmla="*/ 48 h 72"/>
              <a:gd name="T38" fmla="*/ 120 w 120"/>
              <a:gd name="T39" fmla="*/ 56 h 72"/>
              <a:gd name="T40" fmla="*/ 120 w 120"/>
              <a:gd name="T41" fmla="*/ 60 h 72"/>
              <a:gd name="T42" fmla="*/ 116 w 120"/>
              <a:gd name="T43" fmla="*/ 64 h 72"/>
              <a:gd name="T44" fmla="*/ 116 w 120"/>
              <a:gd name="T45" fmla="*/ 68 h 72"/>
              <a:gd name="T46" fmla="*/ 112 w 120"/>
              <a:gd name="T47" fmla="*/ 72 h 72"/>
              <a:gd name="T48" fmla="*/ 108 w 120"/>
              <a:gd name="T49" fmla="*/ 72 h 72"/>
              <a:gd name="T50" fmla="*/ 100 w 120"/>
              <a:gd name="T51" fmla="*/ 72 h 72"/>
              <a:gd name="T52" fmla="*/ 96 w 120"/>
              <a:gd name="T53" fmla="*/ 72 h 72"/>
              <a:gd name="T54" fmla="*/ 88 w 120"/>
              <a:gd name="T55" fmla="*/ 72 h 72"/>
              <a:gd name="T56" fmla="*/ 76 w 120"/>
              <a:gd name="T57" fmla="*/ 68 h 72"/>
              <a:gd name="T58" fmla="*/ 64 w 120"/>
              <a:gd name="T59" fmla="*/ 64 h 72"/>
              <a:gd name="T60" fmla="*/ 56 w 120"/>
              <a:gd name="T61" fmla="*/ 56 h 72"/>
              <a:gd name="T62" fmla="*/ 44 w 120"/>
              <a:gd name="T63" fmla="*/ 48 h 72"/>
              <a:gd name="T64" fmla="*/ 32 w 120"/>
              <a:gd name="T65" fmla="*/ 40 h 72"/>
              <a:gd name="T66" fmla="*/ 24 w 120"/>
              <a:gd name="T67" fmla="*/ 32 h 72"/>
              <a:gd name="T68" fmla="*/ 12 w 120"/>
              <a:gd name="T69" fmla="*/ 24 h 72"/>
              <a:gd name="T70" fmla="*/ 12 w 120"/>
              <a:gd name="T71" fmla="*/ 2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0" h="72">
                <a:moveTo>
                  <a:pt x="12" y="24"/>
                </a:move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8" y="0"/>
                </a:lnTo>
                <a:lnTo>
                  <a:pt x="44" y="0"/>
                </a:lnTo>
                <a:lnTo>
                  <a:pt x="60" y="4"/>
                </a:lnTo>
                <a:lnTo>
                  <a:pt x="76" y="8"/>
                </a:lnTo>
                <a:lnTo>
                  <a:pt x="88" y="12"/>
                </a:lnTo>
                <a:lnTo>
                  <a:pt x="100" y="20"/>
                </a:lnTo>
                <a:lnTo>
                  <a:pt x="108" y="24"/>
                </a:lnTo>
                <a:lnTo>
                  <a:pt x="116" y="32"/>
                </a:lnTo>
                <a:lnTo>
                  <a:pt x="116" y="40"/>
                </a:lnTo>
                <a:lnTo>
                  <a:pt x="120" y="48"/>
                </a:lnTo>
                <a:lnTo>
                  <a:pt x="120" y="56"/>
                </a:lnTo>
                <a:lnTo>
                  <a:pt x="120" y="60"/>
                </a:lnTo>
                <a:lnTo>
                  <a:pt x="116" y="64"/>
                </a:lnTo>
                <a:lnTo>
                  <a:pt x="116" y="68"/>
                </a:lnTo>
                <a:lnTo>
                  <a:pt x="112" y="72"/>
                </a:lnTo>
                <a:lnTo>
                  <a:pt x="108" y="72"/>
                </a:lnTo>
                <a:lnTo>
                  <a:pt x="100" y="72"/>
                </a:lnTo>
                <a:lnTo>
                  <a:pt x="96" y="72"/>
                </a:lnTo>
                <a:lnTo>
                  <a:pt x="88" y="72"/>
                </a:lnTo>
                <a:lnTo>
                  <a:pt x="76" y="68"/>
                </a:lnTo>
                <a:lnTo>
                  <a:pt x="64" y="64"/>
                </a:lnTo>
                <a:lnTo>
                  <a:pt x="56" y="56"/>
                </a:lnTo>
                <a:lnTo>
                  <a:pt x="44" y="48"/>
                </a:lnTo>
                <a:lnTo>
                  <a:pt x="32" y="40"/>
                </a:lnTo>
                <a:lnTo>
                  <a:pt x="24" y="32"/>
                </a:lnTo>
                <a:lnTo>
                  <a:pt x="12" y="24"/>
                </a:lnTo>
                <a:lnTo>
                  <a:pt x="12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307">
            <a:extLst>
              <a:ext uri="{FF2B5EF4-FFF2-40B4-BE49-F238E27FC236}">
                <a16:creationId xmlns:a16="http://schemas.microsoft.com/office/drawing/2014/main" xmlns="" id="{9D85A1E0-D5D7-477F-A0DB-F182EF592598}"/>
              </a:ext>
            </a:extLst>
          </p:cNvPr>
          <p:cNvSpPr>
            <a:spLocks/>
          </p:cNvSpPr>
          <p:nvPr/>
        </p:nvSpPr>
        <p:spPr bwMode="auto">
          <a:xfrm>
            <a:off x="2034306" y="4292141"/>
            <a:ext cx="1498750" cy="377030"/>
          </a:xfrm>
          <a:custGeom>
            <a:avLst/>
            <a:gdLst>
              <a:gd name="T0" fmla="*/ 360 w 396"/>
              <a:gd name="T1" fmla="*/ 36 h 76"/>
              <a:gd name="T2" fmla="*/ 348 w 396"/>
              <a:gd name="T3" fmla="*/ 40 h 76"/>
              <a:gd name="T4" fmla="*/ 336 w 396"/>
              <a:gd name="T5" fmla="*/ 40 h 76"/>
              <a:gd name="T6" fmla="*/ 324 w 396"/>
              <a:gd name="T7" fmla="*/ 44 h 76"/>
              <a:gd name="T8" fmla="*/ 304 w 396"/>
              <a:gd name="T9" fmla="*/ 48 h 76"/>
              <a:gd name="T10" fmla="*/ 284 w 396"/>
              <a:gd name="T11" fmla="*/ 52 h 76"/>
              <a:gd name="T12" fmla="*/ 260 w 396"/>
              <a:gd name="T13" fmla="*/ 52 h 76"/>
              <a:gd name="T14" fmla="*/ 236 w 396"/>
              <a:gd name="T15" fmla="*/ 56 h 76"/>
              <a:gd name="T16" fmla="*/ 208 w 396"/>
              <a:gd name="T17" fmla="*/ 60 h 76"/>
              <a:gd name="T18" fmla="*/ 148 w 396"/>
              <a:gd name="T19" fmla="*/ 68 h 76"/>
              <a:gd name="T20" fmla="*/ 120 w 396"/>
              <a:gd name="T21" fmla="*/ 72 h 76"/>
              <a:gd name="T22" fmla="*/ 96 w 396"/>
              <a:gd name="T23" fmla="*/ 72 h 76"/>
              <a:gd name="T24" fmla="*/ 72 w 396"/>
              <a:gd name="T25" fmla="*/ 76 h 76"/>
              <a:gd name="T26" fmla="*/ 44 w 396"/>
              <a:gd name="T27" fmla="*/ 76 h 76"/>
              <a:gd name="T28" fmla="*/ 24 w 396"/>
              <a:gd name="T29" fmla="*/ 76 h 76"/>
              <a:gd name="T30" fmla="*/ 0 w 396"/>
              <a:gd name="T31" fmla="*/ 76 h 76"/>
              <a:gd name="T32" fmla="*/ 0 w 396"/>
              <a:gd name="T33" fmla="*/ 44 h 76"/>
              <a:gd name="T34" fmla="*/ 20 w 396"/>
              <a:gd name="T35" fmla="*/ 44 h 76"/>
              <a:gd name="T36" fmla="*/ 40 w 396"/>
              <a:gd name="T37" fmla="*/ 44 h 76"/>
              <a:gd name="T38" fmla="*/ 56 w 396"/>
              <a:gd name="T39" fmla="*/ 44 h 76"/>
              <a:gd name="T40" fmla="*/ 68 w 396"/>
              <a:gd name="T41" fmla="*/ 44 h 76"/>
              <a:gd name="T42" fmla="*/ 76 w 396"/>
              <a:gd name="T43" fmla="*/ 44 h 76"/>
              <a:gd name="T44" fmla="*/ 84 w 396"/>
              <a:gd name="T45" fmla="*/ 40 h 76"/>
              <a:gd name="T46" fmla="*/ 92 w 396"/>
              <a:gd name="T47" fmla="*/ 40 h 76"/>
              <a:gd name="T48" fmla="*/ 100 w 396"/>
              <a:gd name="T49" fmla="*/ 40 h 76"/>
              <a:gd name="T50" fmla="*/ 112 w 396"/>
              <a:gd name="T51" fmla="*/ 40 h 76"/>
              <a:gd name="T52" fmla="*/ 124 w 396"/>
              <a:gd name="T53" fmla="*/ 36 h 76"/>
              <a:gd name="T54" fmla="*/ 152 w 396"/>
              <a:gd name="T55" fmla="*/ 32 h 76"/>
              <a:gd name="T56" fmla="*/ 208 w 396"/>
              <a:gd name="T57" fmla="*/ 20 h 76"/>
              <a:gd name="T58" fmla="*/ 236 w 396"/>
              <a:gd name="T59" fmla="*/ 16 h 76"/>
              <a:gd name="T60" fmla="*/ 264 w 396"/>
              <a:gd name="T61" fmla="*/ 8 h 76"/>
              <a:gd name="T62" fmla="*/ 276 w 396"/>
              <a:gd name="T63" fmla="*/ 8 h 76"/>
              <a:gd name="T64" fmla="*/ 288 w 396"/>
              <a:gd name="T65" fmla="*/ 4 h 76"/>
              <a:gd name="T66" fmla="*/ 296 w 396"/>
              <a:gd name="T67" fmla="*/ 4 h 76"/>
              <a:gd name="T68" fmla="*/ 308 w 396"/>
              <a:gd name="T69" fmla="*/ 0 h 76"/>
              <a:gd name="T70" fmla="*/ 324 w 396"/>
              <a:gd name="T71" fmla="*/ 0 h 76"/>
              <a:gd name="T72" fmla="*/ 336 w 396"/>
              <a:gd name="T73" fmla="*/ 0 h 76"/>
              <a:gd name="T74" fmla="*/ 356 w 396"/>
              <a:gd name="T75" fmla="*/ 0 h 76"/>
              <a:gd name="T76" fmla="*/ 368 w 396"/>
              <a:gd name="T77" fmla="*/ 4 h 76"/>
              <a:gd name="T78" fmla="*/ 376 w 396"/>
              <a:gd name="T79" fmla="*/ 4 h 76"/>
              <a:gd name="T80" fmla="*/ 384 w 396"/>
              <a:gd name="T81" fmla="*/ 8 h 76"/>
              <a:gd name="T82" fmla="*/ 388 w 396"/>
              <a:gd name="T83" fmla="*/ 12 h 76"/>
              <a:gd name="T84" fmla="*/ 392 w 396"/>
              <a:gd name="T85" fmla="*/ 16 h 76"/>
              <a:gd name="T86" fmla="*/ 396 w 396"/>
              <a:gd name="T87" fmla="*/ 20 h 76"/>
              <a:gd name="T88" fmla="*/ 392 w 396"/>
              <a:gd name="T89" fmla="*/ 20 h 76"/>
              <a:gd name="T90" fmla="*/ 392 w 396"/>
              <a:gd name="T91" fmla="*/ 24 h 76"/>
              <a:gd name="T92" fmla="*/ 388 w 396"/>
              <a:gd name="T93" fmla="*/ 24 h 76"/>
              <a:gd name="T94" fmla="*/ 384 w 396"/>
              <a:gd name="T95" fmla="*/ 28 h 76"/>
              <a:gd name="T96" fmla="*/ 380 w 396"/>
              <a:gd name="T97" fmla="*/ 28 h 76"/>
              <a:gd name="T98" fmla="*/ 376 w 396"/>
              <a:gd name="T99" fmla="*/ 32 h 76"/>
              <a:gd name="T100" fmla="*/ 368 w 396"/>
              <a:gd name="T101" fmla="*/ 36 h 76"/>
              <a:gd name="T102" fmla="*/ 360 w 396"/>
              <a:gd name="T103" fmla="*/ 36 h 76"/>
              <a:gd name="T104" fmla="*/ 360 w 396"/>
              <a:gd name="T105" fmla="*/ 3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96" h="76">
                <a:moveTo>
                  <a:pt x="360" y="36"/>
                </a:moveTo>
                <a:lnTo>
                  <a:pt x="348" y="40"/>
                </a:lnTo>
                <a:lnTo>
                  <a:pt x="336" y="40"/>
                </a:lnTo>
                <a:lnTo>
                  <a:pt x="324" y="44"/>
                </a:lnTo>
                <a:lnTo>
                  <a:pt x="304" y="48"/>
                </a:lnTo>
                <a:lnTo>
                  <a:pt x="284" y="52"/>
                </a:lnTo>
                <a:lnTo>
                  <a:pt x="260" y="52"/>
                </a:lnTo>
                <a:lnTo>
                  <a:pt x="236" y="56"/>
                </a:lnTo>
                <a:lnTo>
                  <a:pt x="208" y="60"/>
                </a:lnTo>
                <a:lnTo>
                  <a:pt x="148" y="68"/>
                </a:lnTo>
                <a:lnTo>
                  <a:pt x="120" y="72"/>
                </a:lnTo>
                <a:lnTo>
                  <a:pt x="96" y="72"/>
                </a:lnTo>
                <a:lnTo>
                  <a:pt x="72" y="76"/>
                </a:lnTo>
                <a:lnTo>
                  <a:pt x="44" y="76"/>
                </a:lnTo>
                <a:lnTo>
                  <a:pt x="24" y="76"/>
                </a:lnTo>
                <a:lnTo>
                  <a:pt x="0" y="76"/>
                </a:lnTo>
                <a:lnTo>
                  <a:pt x="0" y="44"/>
                </a:lnTo>
                <a:lnTo>
                  <a:pt x="20" y="44"/>
                </a:lnTo>
                <a:lnTo>
                  <a:pt x="40" y="44"/>
                </a:lnTo>
                <a:lnTo>
                  <a:pt x="56" y="44"/>
                </a:lnTo>
                <a:lnTo>
                  <a:pt x="68" y="44"/>
                </a:lnTo>
                <a:lnTo>
                  <a:pt x="76" y="44"/>
                </a:lnTo>
                <a:lnTo>
                  <a:pt x="84" y="40"/>
                </a:lnTo>
                <a:lnTo>
                  <a:pt x="92" y="40"/>
                </a:lnTo>
                <a:lnTo>
                  <a:pt x="100" y="40"/>
                </a:lnTo>
                <a:lnTo>
                  <a:pt x="112" y="40"/>
                </a:lnTo>
                <a:lnTo>
                  <a:pt x="124" y="36"/>
                </a:lnTo>
                <a:lnTo>
                  <a:pt x="152" y="32"/>
                </a:lnTo>
                <a:lnTo>
                  <a:pt x="208" y="20"/>
                </a:lnTo>
                <a:lnTo>
                  <a:pt x="236" y="16"/>
                </a:lnTo>
                <a:lnTo>
                  <a:pt x="264" y="8"/>
                </a:lnTo>
                <a:lnTo>
                  <a:pt x="276" y="8"/>
                </a:lnTo>
                <a:lnTo>
                  <a:pt x="288" y="4"/>
                </a:lnTo>
                <a:lnTo>
                  <a:pt x="296" y="4"/>
                </a:lnTo>
                <a:lnTo>
                  <a:pt x="308" y="0"/>
                </a:lnTo>
                <a:lnTo>
                  <a:pt x="324" y="0"/>
                </a:lnTo>
                <a:lnTo>
                  <a:pt x="336" y="0"/>
                </a:lnTo>
                <a:lnTo>
                  <a:pt x="356" y="0"/>
                </a:lnTo>
                <a:lnTo>
                  <a:pt x="368" y="4"/>
                </a:lnTo>
                <a:lnTo>
                  <a:pt x="376" y="4"/>
                </a:lnTo>
                <a:lnTo>
                  <a:pt x="384" y="8"/>
                </a:lnTo>
                <a:lnTo>
                  <a:pt x="388" y="12"/>
                </a:lnTo>
                <a:lnTo>
                  <a:pt x="392" y="16"/>
                </a:lnTo>
                <a:lnTo>
                  <a:pt x="396" y="20"/>
                </a:lnTo>
                <a:lnTo>
                  <a:pt x="392" y="20"/>
                </a:lnTo>
                <a:lnTo>
                  <a:pt x="392" y="24"/>
                </a:lnTo>
                <a:lnTo>
                  <a:pt x="388" y="24"/>
                </a:lnTo>
                <a:lnTo>
                  <a:pt x="384" y="28"/>
                </a:lnTo>
                <a:lnTo>
                  <a:pt x="380" y="28"/>
                </a:lnTo>
                <a:lnTo>
                  <a:pt x="376" y="32"/>
                </a:lnTo>
                <a:lnTo>
                  <a:pt x="368" y="36"/>
                </a:lnTo>
                <a:lnTo>
                  <a:pt x="360" y="36"/>
                </a:lnTo>
                <a:lnTo>
                  <a:pt x="360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Freeform 308">
            <a:extLst>
              <a:ext uri="{FF2B5EF4-FFF2-40B4-BE49-F238E27FC236}">
                <a16:creationId xmlns:a16="http://schemas.microsoft.com/office/drawing/2014/main" xmlns="" id="{8DDAEFD9-1197-44E0-B22B-78983752D974}"/>
              </a:ext>
            </a:extLst>
          </p:cNvPr>
          <p:cNvSpPr>
            <a:spLocks/>
          </p:cNvSpPr>
          <p:nvPr/>
        </p:nvSpPr>
        <p:spPr bwMode="auto">
          <a:xfrm>
            <a:off x="2546052" y="4629483"/>
            <a:ext cx="348195" cy="1091402"/>
          </a:xfrm>
          <a:custGeom>
            <a:avLst/>
            <a:gdLst>
              <a:gd name="T0" fmla="*/ 80 w 92"/>
              <a:gd name="T1" fmla="*/ 84 h 220"/>
              <a:gd name="T2" fmla="*/ 80 w 92"/>
              <a:gd name="T3" fmla="*/ 88 h 220"/>
              <a:gd name="T4" fmla="*/ 76 w 92"/>
              <a:gd name="T5" fmla="*/ 100 h 220"/>
              <a:gd name="T6" fmla="*/ 76 w 92"/>
              <a:gd name="T7" fmla="*/ 112 h 220"/>
              <a:gd name="T8" fmla="*/ 76 w 92"/>
              <a:gd name="T9" fmla="*/ 128 h 220"/>
              <a:gd name="T10" fmla="*/ 76 w 92"/>
              <a:gd name="T11" fmla="*/ 148 h 220"/>
              <a:gd name="T12" fmla="*/ 76 w 92"/>
              <a:gd name="T13" fmla="*/ 168 h 220"/>
              <a:gd name="T14" fmla="*/ 76 w 92"/>
              <a:gd name="T15" fmla="*/ 192 h 220"/>
              <a:gd name="T16" fmla="*/ 76 w 92"/>
              <a:gd name="T17" fmla="*/ 220 h 220"/>
              <a:gd name="T18" fmla="*/ 24 w 92"/>
              <a:gd name="T19" fmla="*/ 220 h 220"/>
              <a:gd name="T20" fmla="*/ 24 w 92"/>
              <a:gd name="T21" fmla="*/ 200 h 220"/>
              <a:gd name="T22" fmla="*/ 24 w 92"/>
              <a:gd name="T23" fmla="*/ 176 h 220"/>
              <a:gd name="T24" fmla="*/ 24 w 92"/>
              <a:gd name="T25" fmla="*/ 156 h 220"/>
              <a:gd name="T26" fmla="*/ 24 w 92"/>
              <a:gd name="T27" fmla="*/ 140 h 220"/>
              <a:gd name="T28" fmla="*/ 24 w 92"/>
              <a:gd name="T29" fmla="*/ 124 h 220"/>
              <a:gd name="T30" fmla="*/ 24 w 92"/>
              <a:gd name="T31" fmla="*/ 112 h 220"/>
              <a:gd name="T32" fmla="*/ 24 w 92"/>
              <a:gd name="T33" fmla="*/ 104 h 220"/>
              <a:gd name="T34" fmla="*/ 24 w 92"/>
              <a:gd name="T35" fmla="*/ 92 h 220"/>
              <a:gd name="T36" fmla="*/ 20 w 92"/>
              <a:gd name="T37" fmla="*/ 80 h 220"/>
              <a:gd name="T38" fmla="*/ 20 w 92"/>
              <a:gd name="T39" fmla="*/ 68 h 220"/>
              <a:gd name="T40" fmla="*/ 20 w 92"/>
              <a:gd name="T41" fmla="*/ 60 h 220"/>
              <a:gd name="T42" fmla="*/ 16 w 92"/>
              <a:gd name="T43" fmla="*/ 48 h 220"/>
              <a:gd name="T44" fmla="*/ 12 w 92"/>
              <a:gd name="T45" fmla="*/ 36 h 220"/>
              <a:gd name="T46" fmla="*/ 8 w 92"/>
              <a:gd name="T47" fmla="*/ 32 h 220"/>
              <a:gd name="T48" fmla="*/ 8 w 92"/>
              <a:gd name="T49" fmla="*/ 28 h 220"/>
              <a:gd name="T50" fmla="*/ 4 w 92"/>
              <a:gd name="T51" fmla="*/ 24 h 220"/>
              <a:gd name="T52" fmla="*/ 0 w 92"/>
              <a:gd name="T53" fmla="*/ 20 h 220"/>
              <a:gd name="T54" fmla="*/ 0 w 92"/>
              <a:gd name="T55" fmla="*/ 12 h 220"/>
              <a:gd name="T56" fmla="*/ 4 w 92"/>
              <a:gd name="T57" fmla="*/ 8 h 220"/>
              <a:gd name="T58" fmla="*/ 4 w 92"/>
              <a:gd name="T59" fmla="*/ 4 h 220"/>
              <a:gd name="T60" fmla="*/ 12 w 92"/>
              <a:gd name="T61" fmla="*/ 0 h 220"/>
              <a:gd name="T62" fmla="*/ 16 w 92"/>
              <a:gd name="T63" fmla="*/ 0 h 220"/>
              <a:gd name="T64" fmla="*/ 28 w 92"/>
              <a:gd name="T65" fmla="*/ 0 h 220"/>
              <a:gd name="T66" fmla="*/ 48 w 92"/>
              <a:gd name="T67" fmla="*/ 4 h 220"/>
              <a:gd name="T68" fmla="*/ 64 w 92"/>
              <a:gd name="T69" fmla="*/ 12 h 220"/>
              <a:gd name="T70" fmla="*/ 72 w 92"/>
              <a:gd name="T71" fmla="*/ 16 h 220"/>
              <a:gd name="T72" fmla="*/ 80 w 92"/>
              <a:gd name="T73" fmla="*/ 20 h 220"/>
              <a:gd name="T74" fmla="*/ 84 w 92"/>
              <a:gd name="T75" fmla="*/ 24 h 220"/>
              <a:gd name="T76" fmla="*/ 88 w 92"/>
              <a:gd name="T77" fmla="*/ 28 h 220"/>
              <a:gd name="T78" fmla="*/ 88 w 92"/>
              <a:gd name="T79" fmla="*/ 32 h 220"/>
              <a:gd name="T80" fmla="*/ 92 w 92"/>
              <a:gd name="T81" fmla="*/ 36 h 220"/>
              <a:gd name="T82" fmla="*/ 88 w 92"/>
              <a:gd name="T83" fmla="*/ 40 h 220"/>
              <a:gd name="T84" fmla="*/ 88 w 92"/>
              <a:gd name="T85" fmla="*/ 48 h 220"/>
              <a:gd name="T86" fmla="*/ 84 w 92"/>
              <a:gd name="T87" fmla="*/ 56 h 220"/>
              <a:gd name="T88" fmla="*/ 84 w 92"/>
              <a:gd name="T89" fmla="*/ 64 h 220"/>
              <a:gd name="T90" fmla="*/ 80 w 92"/>
              <a:gd name="T91" fmla="*/ 72 h 220"/>
              <a:gd name="T92" fmla="*/ 80 w 92"/>
              <a:gd name="T93" fmla="*/ 84 h 220"/>
              <a:gd name="T94" fmla="*/ 80 w 92"/>
              <a:gd name="T95" fmla="*/ 84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2" h="220">
                <a:moveTo>
                  <a:pt x="80" y="84"/>
                </a:moveTo>
                <a:lnTo>
                  <a:pt x="80" y="88"/>
                </a:lnTo>
                <a:lnTo>
                  <a:pt x="76" y="100"/>
                </a:lnTo>
                <a:lnTo>
                  <a:pt x="76" y="112"/>
                </a:lnTo>
                <a:lnTo>
                  <a:pt x="76" y="128"/>
                </a:lnTo>
                <a:lnTo>
                  <a:pt x="76" y="148"/>
                </a:lnTo>
                <a:lnTo>
                  <a:pt x="76" y="168"/>
                </a:lnTo>
                <a:lnTo>
                  <a:pt x="76" y="192"/>
                </a:lnTo>
                <a:lnTo>
                  <a:pt x="76" y="220"/>
                </a:lnTo>
                <a:lnTo>
                  <a:pt x="24" y="220"/>
                </a:lnTo>
                <a:lnTo>
                  <a:pt x="24" y="200"/>
                </a:lnTo>
                <a:lnTo>
                  <a:pt x="24" y="176"/>
                </a:lnTo>
                <a:lnTo>
                  <a:pt x="24" y="156"/>
                </a:lnTo>
                <a:lnTo>
                  <a:pt x="24" y="140"/>
                </a:lnTo>
                <a:lnTo>
                  <a:pt x="24" y="124"/>
                </a:lnTo>
                <a:lnTo>
                  <a:pt x="24" y="112"/>
                </a:lnTo>
                <a:lnTo>
                  <a:pt x="24" y="104"/>
                </a:lnTo>
                <a:lnTo>
                  <a:pt x="24" y="92"/>
                </a:lnTo>
                <a:lnTo>
                  <a:pt x="20" y="80"/>
                </a:lnTo>
                <a:lnTo>
                  <a:pt x="20" y="68"/>
                </a:lnTo>
                <a:lnTo>
                  <a:pt x="20" y="60"/>
                </a:lnTo>
                <a:lnTo>
                  <a:pt x="16" y="48"/>
                </a:lnTo>
                <a:lnTo>
                  <a:pt x="12" y="36"/>
                </a:lnTo>
                <a:lnTo>
                  <a:pt x="8" y="32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4" y="8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8" y="0"/>
                </a:lnTo>
                <a:lnTo>
                  <a:pt x="48" y="4"/>
                </a:lnTo>
                <a:lnTo>
                  <a:pt x="64" y="12"/>
                </a:lnTo>
                <a:lnTo>
                  <a:pt x="72" y="16"/>
                </a:lnTo>
                <a:lnTo>
                  <a:pt x="80" y="20"/>
                </a:lnTo>
                <a:lnTo>
                  <a:pt x="84" y="24"/>
                </a:lnTo>
                <a:lnTo>
                  <a:pt x="88" y="28"/>
                </a:lnTo>
                <a:lnTo>
                  <a:pt x="88" y="32"/>
                </a:lnTo>
                <a:lnTo>
                  <a:pt x="92" y="36"/>
                </a:lnTo>
                <a:lnTo>
                  <a:pt x="88" y="40"/>
                </a:lnTo>
                <a:lnTo>
                  <a:pt x="88" y="48"/>
                </a:lnTo>
                <a:lnTo>
                  <a:pt x="84" y="56"/>
                </a:lnTo>
                <a:lnTo>
                  <a:pt x="84" y="64"/>
                </a:lnTo>
                <a:lnTo>
                  <a:pt x="80" y="72"/>
                </a:lnTo>
                <a:lnTo>
                  <a:pt x="80" y="84"/>
                </a:lnTo>
                <a:lnTo>
                  <a:pt x="80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Freeform 309">
            <a:extLst>
              <a:ext uri="{FF2B5EF4-FFF2-40B4-BE49-F238E27FC236}">
                <a16:creationId xmlns:a16="http://schemas.microsoft.com/office/drawing/2014/main" xmlns="" id="{D2DB948E-06F0-41EB-8E29-1128ED1505BE}"/>
              </a:ext>
            </a:extLst>
          </p:cNvPr>
          <p:cNvSpPr>
            <a:spLocks/>
          </p:cNvSpPr>
          <p:nvPr/>
        </p:nvSpPr>
        <p:spPr bwMode="auto">
          <a:xfrm>
            <a:off x="2700205" y="4946982"/>
            <a:ext cx="787222" cy="257968"/>
          </a:xfrm>
          <a:custGeom>
            <a:avLst/>
            <a:gdLst>
              <a:gd name="T0" fmla="*/ 0 w 208"/>
              <a:gd name="T1" fmla="*/ 24 h 52"/>
              <a:gd name="T2" fmla="*/ 20 w 208"/>
              <a:gd name="T3" fmla="*/ 24 h 52"/>
              <a:gd name="T4" fmla="*/ 44 w 208"/>
              <a:gd name="T5" fmla="*/ 20 h 52"/>
              <a:gd name="T6" fmla="*/ 68 w 208"/>
              <a:gd name="T7" fmla="*/ 16 h 52"/>
              <a:gd name="T8" fmla="*/ 92 w 208"/>
              <a:gd name="T9" fmla="*/ 12 h 52"/>
              <a:gd name="T10" fmla="*/ 116 w 208"/>
              <a:gd name="T11" fmla="*/ 8 h 52"/>
              <a:gd name="T12" fmla="*/ 136 w 208"/>
              <a:gd name="T13" fmla="*/ 4 h 52"/>
              <a:gd name="T14" fmla="*/ 148 w 208"/>
              <a:gd name="T15" fmla="*/ 4 h 52"/>
              <a:gd name="T16" fmla="*/ 156 w 208"/>
              <a:gd name="T17" fmla="*/ 0 h 52"/>
              <a:gd name="T18" fmla="*/ 164 w 208"/>
              <a:gd name="T19" fmla="*/ 0 h 52"/>
              <a:gd name="T20" fmla="*/ 168 w 208"/>
              <a:gd name="T21" fmla="*/ 0 h 52"/>
              <a:gd name="T22" fmla="*/ 180 w 208"/>
              <a:gd name="T23" fmla="*/ 0 h 52"/>
              <a:gd name="T24" fmla="*/ 188 w 208"/>
              <a:gd name="T25" fmla="*/ 4 h 52"/>
              <a:gd name="T26" fmla="*/ 192 w 208"/>
              <a:gd name="T27" fmla="*/ 4 h 52"/>
              <a:gd name="T28" fmla="*/ 200 w 208"/>
              <a:gd name="T29" fmla="*/ 8 h 52"/>
              <a:gd name="T30" fmla="*/ 204 w 208"/>
              <a:gd name="T31" fmla="*/ 12 h 52"/>
              <a:gd name="T32" fmla="*/ 208 w 208"/>
              <a:gd name="T33" fmla="*/ 16 h 52"/>
              <a:gd name="T34" fmla="*/ 208 w 208"/>
              <a:gd name="T35" fmla="*/ 20 h 52"/>
              <a:gd name="T36" fmla="*/ 208 w 208"/>
              <a:gd name="T37" fmla="*/ 24 h 52"/>
              <a:gd name="T38" fmla="*/ 208 w 208"/>
              <a:gd name="T39" fmla="*/ 24 h 52"/>
              <a:gd name="T40" fmla="*/ 208 w 208"/>
              <a:gd name="T41" fmla="*/ 28 h 52"/>
              <a:gd name="T42" fmla="*/ 200 w 208"/>
              <a:gd name="T43" fmla="*/ 32 h 52"/>
              <a:gd name="T44" fmla="*/ 196 w 208"/>
              <a:gd name="T45" fmla="*/ 32 h 52"/>
              <a:gd name="T46" fmla="*/ 188 w 208"/>
              <a:gd name="T47" fmla="*/ 36 h 52"/>
              <a:gd name="T48" fmla="*/ 180 w 208"/>
              <a:gd name="T49" fmla="*/ 40 h 52"/>
              <a:gd name="T50" fmla="*/ 168 w 208"/>
              <a:gd name="T51" fmla="*/ 40 h 52"/>
              <a:gd name="T52" fmla="*/ 156 w 208"/>
              <a:gd name="T53" fmla="*/ 44 h 52"/>
              <a:gd name="T54" fmla="*/ 144 w 208"/>
              <a:gd name="T55" fmla="*/ 44 h 52"/>
              <a:gd name="T56" fmla="*/ 128 w 208"/>
              <a:gd name="T57" fmla="*/ 48 h 52"/>
              <a:gd name="T58" fmla="*/ 108 w 208"/>
              <a:gd name="T59" fmla="*/ 48 h 52"/>
              <a:gd name="T60" fmla="*/ 92 w 208"/>
              <a:gd name="T61" fmla="*/ 52 h 52"/>
              <a:gd name="T62" fmla="*/ 72 w 208"/>
              <a:gd name="T63" fmla="*/ 52 h 52"/>
              <a:gd name="T64" fmla="*/ 48 w 208"/>
              <a:gd name="T65" fmla="*/ 52 h 52"/>
              <a:gd name="T66" fmla="*/ 24 w 208"/>
              <a:gd name="T67" fmla="*/ 52 h 52"/>
              <a:gd name="T68" fmla="*/ 0 w 208"/>
              <a:gd name="T69" fmla="*/ 52 h 52"/>
              <a:gd name="T70" fmla="*/ 0 w 208"/>
              <a:gd name="T71" fmla="*/ 24 h 52"/>
              <a:gd name="T72" fmla="*/ 0 w 208"/>
              <a:gd name="T73" fmla="*/ 24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08" h="52">
                <a:moveTo>
                  <a:pt x="0" y="24"/>
                </a:moveTo>
                <a:lnTo>
                  <a:pt x="20" y="24"/>
                </a:lnTo>
                <a:lnTo>
                  <a:pt x="44" y="20"/>
                </a:lnTo>
                <a:lnTo>
                  <a:pt x="68" y="16"/>
                </a:lnTo>
                <a:lnTo>
                  <a:pt x="92" y="12"/>
                </a:lnTo>
                <a:lnTo>
                  <a:pt x="116" y="8"/>
                </a:lnTo>
                <a:lnTo>
                  <a:pt x="136" y="4"/>
                </a:lnTo>
                <a:lnTo>
                  <a:pt x="148" y="4"/>
                </a:lnTo>
                <a:lnTo>
                  <a:pt x="156" y="0"/>
                </a:lnTo>
                <a:lnTo>
                  <a:pt x="164" y="0"/>
                </a:lnTo>
                <a:lnTo>
                  <a:pt x="168" y="0"/>
                </a:lnTo>
                <a:lnTo>
                  <a:pt x="180" y="0"/>
                </a:lnTo>
                <a:lnTo>
                  <a:pt x="188" y="4"/>
                </a:lnTo>
                <a:lnTo>
                  <a:pt x="192" y="4"/>
                </a:lnTo>
                <a:lnTo>
                  <a:pt x="200" y="8"/>
                </a:lnTo>
                <a:lnTo>
                  <a:pt x="204" y="12"/>
                </a:lnTo>
                <a:lnTo>
                  <a:pt x="208" y="16"/>
                </a:lnTo>
                <a:lnTo>
                  <a:pt x="208" y="20"/>
                </a:lnTo>
                <a:lnTo>
                  <a:pt x="208" y="24"/>
                </a:lnTo>
                <a:lnTo>
                  <a:pt x="208" y="24"/>
                </a:lnTo>
                <a:lnTo>
                  <a:pt x="208" y="28"/>
                </a:lnTo>
                <a:lnTo>
                  <a:pt x="200" y="32"/>
                </a:lnTo>
                <a:lnTo>
                  <a:pt x="196" y="32"/>
                </a:lnTo>
                <a:lnTo>
                  <a:pt x="188" y="36"/>
                </a:lnTo>
                <a:lnTo>
                  <a:pt x="180" y="40"/>
                </a:lnTo>
                <a:lnTo>
                  <a:pt x="168" y="40"/>
                </a:lnTo>
                <a:lnTo>
                  <a:pt x="156" y="44"/>
                </a:lnTo>
                <a:lnTo>
                  <a:pt x="144" y="44"/>
                </a:lnTo>
                <a:lnTo>
                  <a:pt x="128" y="48"/>
                </a:lnTo>
                <a:lnTo>
                  <a:pt x="108" y="48"/>
                </a:lnTo>
                <a:lnTo>
                  <a:pt x="92" y="52"/>
                </a:lnTo>
                <a:lnTo>
                  <a:pt x="72" y="52"/>
                </a:lnTo>
                <a:lnTo>
                  <a:pt x="48" y="52"/>
                </a:lnTo>
                <a:lnTo>
                  <a:pt x="24" y="52"/>
                </a:lnTo>
                <a:lnTo>
                  <a:pt x="0" y="52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Freeform 310">
            <a:extLst>
              <a:ext uri="{FF2B5EF4-FFF2-40B4-BE49-F238E27FC236}">
                <a16:creationId xmlns:a16="http://schemas.microsoft.com/office/drawing/2014/main" xmlns="" id="{16D1C728-695C-4098-B58A-8470B69151E4}"/>
              </a:ext>
            </a:extLst>
          </p:cNvPr>
          <p:cNvSpPr>
            <a:spLocks/>
          </p:cNvSpPr>
          <p:nvPr/>
        </p:nvSpPr>
        <p:spPr bwMode="auto">
          <a:xfrm>
            <a:off x="2165665" y="5641510"/>
            <a:ext cx="317916" cy="833434"/>
          </a:xfrm>
          <a:custGeom>
            <a:avLst/>
            <a:gdLst>
              <a:gd name="T0" fmla="*/ 8 w 84"/>
              <a:gd name="T1" fmla="*/ 28 h 168"/>
              <a:gd name="T2" fmla="*/ 4 w 84"/>
              <a:gd name="T3" fmla="*/ 20 h 168"/>
              <a:gd name="T4" fmla="*/ 0 w 84"/>
              <a:gd name="T5" fmla="*/ 16 h 168"/>
              <a:gd name="T6" fmla="*/ 0 w 84"/>
              <a:gd name="T7" fmla="*/ 12 h 168"/>
              <a:gd name="T8" fmla="*/ 0 w 84"/>
              <a:gd name="T9" fmla="*/ 8 h 168"/>
              <a:gd name="T10" fmla="*/ 0 w 84"/>
              <a:gd name="T11" fmla="*/ 4 h 168"/>
              <a:gd name="T12" fmla="*/ 4 w 84"/>
              <a:gd name="T13" fmla="*/ 4 h 168"/>
              <a:gd name="T14" fmla="*/ 12 w 84"/>
              <a:gd name="T15" fmla="*/ 0 h 168"/>
              <a:gd name="T16" fmla="*/ 20 w 84"/>
              <a:gd name="T17" fmla="*/ 0 h 168"/>
              <a:gd name="T18" fmla="*/ 28 w 84"/>
              <a:gd name="T19" fmla="*/ 0 h 168"/>
              <a:gd name="T20" fmla="*/ 40 w 84"/>
              <a:gd name="T21" fmla="*/ 4 h 168"/>
              <a:gd name="T22" fmla="*/ 56 w 84"/>
              <a:gd name="T23" fmla="*/ 4 h 168"/>
              <a:gd name="T24" fmla="*/ 72 w 84"/>
              <a:gd name="T25" fmla="*/ 8 h 168"/>
              <a:gd name="T26" fmla="*/ 76 w 84"/>
              <a:gd name="T27" fmla="*/ 40 h 168"/>
              <a:gd name="T28" fmla="*/ 76 w 84"/>
              <a:gd name="T29" fmla="*/ 64 h 168"/>
              <a:gd name="T30" fmla="*/ 80 w 84"/>
              <a:gd name="T31" fmla="*/ 88 h 168"/>
              <a:gd name="T32" fmla="*/ 80 w 84"/>
              <a:gd name="T33" fmla="*/ 108 h 168"/>
              <a:gd name="T34" fmla="*/ 80 w 84"/>
              <a:gd name="T35" fmla="*/ 124 h 168"/>
              <a:gd name="T36" fmla="*/ 84 w 84"/>
              <a:gd name="T37" fmla="*/ 136 h 168"/>
              <a:gd name="T38" fmla="*/ 84 w 84"/>
              <a:gd name="T39" fmla="*/ 144 h 168"/>
              <a:gd name="T40" fmla="*/ 84 w 84"/>
              <a:gd name="T41" fmla="*/ 152 h 168"/>
              <a:gd name="T42" fmla="*/ 80 w 84"/>
              <a:gd name="T43" fmla="*/ 160 h 168"/>
              <a:gd name="T44" fmla="*/ 80 w 84"/>
              <a:gd name="T45" fmla="*/ 164 h 168"/>
              <a:gd name="T46" fmla="*/ 72 w 84"/>
              <a:gd name="T47" fmla="*/ 168 h 168"/>
              <a:gd name="T48" fmla="*/ 64 w 84"/>
              <a:gd name="T49" fmla="*/ 168 h 168"/>
              <a:gd name="T50" fmla="*/ 60 w 84"/>
              <a:gd name="T51" fmla="*/ 168 h 168"/>
              <a:gd name="T52" fmla="*/ 56 w 84"/>
              <a:gd name="T53" fmla="*/ 164 h 168"/>
              <a:gd name="T54" fmla="*/ 52 w 84"/>
              <a:gd name="T55" fmla="*/ 164 h 168"/>
              <a:gd name="T56" fmla="*/ 48 w 84"/>
              <a:gd name="T57" fmla="*/ 160 h 168"/>
              <a:gd name="T58" fmla="*/ 48 w 84"/>
              <a:gd name="T59" fmla="*/ 152 h 168"/>
              <a:gd name="T60" fmla="*/ 44 w 84"/>
              <a:gd name="T61" fmla="*/ 148 h 168"/>
              <a:gd name="T62" fmla="*/ 40 w 84"/>
              <a:gd name="T63" fmla="*/ 140 h 168"/>
              <a:gd name="T64" fmla="*/ 40 w 84"/>
              <a:gd name="T65" fmla="*/ 132 h 168"/>
              <a:gd name="T66" fmla="*/ 36 w 84"/>
              <a:gd name="T67" fmla="*/ 116 h 168"/>
              <a:gd name="T68" fmla="*/ 32 w 84"/>
              <a:gd name="T69" fmla="*/ 100 h 168"/>
              <a:gd name="T70" fmla="*/ 28 w 84"/>
              <a:gd name="T71" fmla="*/ 68 h 168"/>
              <a:gd name="T72" fmla="*/ 24 w 84"/>
              <a:gd name="T73" fmla="*/ 52 h 168"/>
              <a:gd name="T74" fmla="*/ 20 w 84"/>
              <a:gd name="T75" fmla="*/ 40 h 168"/>
              <a:gd name="T76" fmla="*/ 16 w 84"/>
              <a:gd name="T77" fmla="*/ 32 h 168"/>
              <a:gd name="T78" fmla="*/ 8 w 84"/>
              <a:gd name="T79" fmla="*/ 28 h 168"/>
              <a:gd name="T80" fmla="*/ 8 w 84"/>
              <a:gd name="T81" fmla="*/ 2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4" h="168">
                <a:moveTo>
                  <a:pt x="8" y="28"/>
                </a:move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40" y="4"/>
                </a:lnTo>
                <a:lnTo>
                  <a:pt x="56" y="4"/>
                </a:lnTo>
                <a:lnTo>
                  <a:pt x="72" y="8"/>
                </a:lnTo>
                <a:lnTo>
                  <a:pt x="76" y="40"/>
                </a:lnTo>
                <a:lnTo>
                  <a:pt x="76" y="64"/>
                </a:lnTo>
                <a:lnTo>
                  <a:pt x="80" y="88"/>
                </a:lnTo>
                <a:lnTo>
                  <a:pt x="80" y="108"/>
                </a:lnTo>
                <a:lnTo>
                  <a:pt x="80" y="124"/>
                </a:lnTo>
                <a:lnTo>
                  <a:pt x="84" y="136"/>
                </a:lnTo>
                <a:lnTo>
                  <a:pt x="84" y="144"/>
                </a:lnTo>
                <a:lnTo>
                  <a:pt x="84" y="152"/>
                </a:lnTo>
                <a:lnTo>
                  <a:pt x="80" y="160"/>
                </a:lnTo>
                <a:lnTo>
                  <a:pt x="80" y="164"/>
                </a:lnTo>
                <a:lnTo>
                  <a:pt x="72" y="168"/>
                </a:lnTo>
                <a:lnTo>
                  <a:pt x="64" y="168"/>
                </a:lnTo>
                <a:lnTo>
                  <a:pt x="60" y="168"/>
                </a:lnTo>
                <a:lnTo>
                  <a:pt x="56" y="164"/>
                </a:lnTo>
                <a:lnTo>
                  <a:pt x="52" y="164"/>
                </a:lnTo>
                <a:lnTo>
                  <a:pt x="48" y="160"/>
                </a:lnTo>
                <a:lnTo>
                  <a:pt x="48" y="152"/>
                </a:lnTo>
                <a:lnTo>
                  <a:pt x="44" y="148"/>
                </a:lnTo>
                <a:lnTo>
                  <a:pt x="40" y="140"/>
                </a:lnTo>
                <a:lnTo>
                  <a:pt x="40" y="132"/>
                </a:lnTo>
                <a:lnTo>
                  <a:pt x="36" y="116"/>
                </a:lnTo>
                <a:lnTo>
                  <a:pt x="32" y="100"/>
                </a:lnTo>
                <a:lnTo>
                  <a:pt x="28" y="68"/>
                </a:lnTo>
                <a:lnTo>
                  <a:pt x="24" y="52"/>
                </a:lnTo>
                <a:lnTo>
                  <a:pt x="20" y="40"/>
                </a:lnTo>
                <a:lnTo>
                  <a:pt x="16" y="32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Freeform 311">
            <a:extLst>
              <a:ext uri="{FF2B5EF4-FFF2-40B4-BE49-F238E27FC236}">
                <a16:creationId xmlns:a16="http://schemas.microsoft.com/office/drawing/2014/main" xmlns="" id="{5FBA22DA-5B9A-43FA-8046-421A4B3861AE}"/>
              </a:ext>
            </a:extLst>
          </p:cNvPr>
          <p:cNvSpPr>
            <a:spLocks/>
          </p:cNvSpPr>
          <p:nvPr/>
        </p:nvSpPr>
        <p:spPr bwMode="auto">
          <a:xfrm>
            <a:off x="2367147" y="5581979"/>
            <a:ext cx="1120277" cy="595310"/>
          </a:xfrm>
          <a:custGeom>
            <a:avLst/>
            <a:gdLst>
              <a:gd name="T0" fmla="*/ 216 w 296"/>
              <a:gd name="T1" fmla="*/ 100 h 120"/>
              <a:gd name="T2" fmla="*/ 228 w 296"/>
              <a:gd name="T3" fmla="*/ 68 h 120"/>
              <a:gd name="T4" fmla="*/ 232 w 296"/>
              <a:gd name="T5" fmla="*/ 44 h 120"/>
              <a:gd name="T6" fmla="*/ 228 w 296"/>
              <a:gd name="T7" fmla="*/ 28 h 120"/>
              <a:gd name="T8" fmla="*/ 220 w 296"/>
              <a:gd name="T9" fmla="*/ 20 h 120"/>
              <a:gd name="T10" fmla="*/ 208 w 296"/>
              <a:gd name="T11" fmla="*/ 16 h 120"/>
              <a:gd name="T12" fmla="*/ 200 w 296"/>
              <a:gd name="T13" fmla="*/ 16 h 120"/>
              <a:gd name="T14" fmla="*/ 184 w 296"/>
              <a:gd name="T15" fmla="*/ 16 h 120"/>
              <a:gd name="T16" fmla="*/ 156 w 296"/>
              <a:gd name="T17" fmla="*/ 20 h 120"/>
              <a:gd name="T18" fmla="*/ 120 w 296"/>
              <a:gd name="T19" fmla="*/ 24 h 120"/>
              <a:gd name="T20" fmla="*/ 80 w 296"/>
              <a:gd name="T21" fmla="*/ 28 h 120"/>
              <a:gd name="T22" fmla="*/ 44 w 296"/>
              <a:gd name="T23" fmla="*/ 32 h 120"/>
              <a:gd name="T24" fmla="*/ 20 w 296"/>
              <a:gd name="T25" fmla="*/ 32 h 120"/>
              <a:gd name="T26" fmla="*/ 4 w 296"/>
              <a:gd name="T27" fmla="*/ 32 h 120"/>
              <a:gd name="T28" fmla="*/ 0 w 296"/>
              <a:gd name="T29" fmla="*/ 28 h 120"/>
              <a:gd name="T30" fmla="*/ 20 w 296"/>
              <a:gd name="T31" fmla="*/ 28 h 120"/>
              <a:gd name="T32" fmla="*/ 44 w 296"/>
              <a:gd name="T33" fmla="*/ 24 h 120"/>
              <a:gd name="T34" fmla="*/ 60 w 296"/>
              <a:gd name="T35" fmla="*/ 24 h 120"/>
              <a:gd name="T36" fmla="*/ 80 w 296"/>
              <a:gd name="T37" fmla="*/ 20 h 120"/>
              <a:gd name="T38" fmla="*/ 112 w 296"/>
              <a:gd name="T39" fmla="*/ 16 h 120"/>
              <a:gd name="T40" fmla="*/ 144 w 296"/>
              <a:gd name="T41" fmla="*/ 12 h 120"/>
              <a:gd name="T42" fmla="*/ 180 w 296"/>
              <a:gd name="T43" fmla="*/ 8 h 120"/>
              <a:gd name="T44" fmla="*/ 204 w 296"/>
              <a:gd name="T45" fmla="*/ 4 h 120"/>
              <a:gd name="T46" fmla="*/ 224 w 296"/>
              <a:gd name="T47" fmla="*/ 0 h 120"/>
              <a:gd name="T48" fmla="*/ 232 w 296"/>
              <a:gd name="T49" fmla="*/ 0 h 120"/>
              <a:gd name="T50" fmla="*/ 248 w 296"/>
              <a:gd name="T51" fmla="*/ 4 h 120"/>
              <a:gd name="T52" fmla="*/ 268 w 296"/>
              <a:gd name="T53" fmla="*/ 16 h 120"/>
              <a:gd name="T54" fmla="*/ 288 w 296"/>
              <a:gd name="T55" fmla="*/ 28 h 120"/>
              <a:gd name="T56" fmla="*/ 296 w 296"/>
              <a:gd name="T57" fmla="*/ 32 h 120"/>
              <a:gd name="T58" fmla="*/ 292 w 296"/>
              <a:gd name="T59" fmla="*/ 36 h 120"/>
              <a:gd name="T60" fmla="*/ 280 w 296"/>
              <a:gd name="T61" fmla="*/ 40 h 120"/>
              <a:gd name="T62" fmla="*/ 272 w 296"/>
              <a:gd name="T63" fmla="*/ 48 h 120"/>
              <a:gd name="T64" fmla="*/ 260 w 296"/>
              <a:gd name="T65" fmla="*/ 64 h 120"/>
              <a:gd name="T66" fmla="*/ 248 w 296"/>
              <a:gd name="T67" fmla="*/ 88 h 120"/>
              <a:gd name="T68" fmla="*/ 228 w 296"/>
              <a:gd name="T69" fmla="*/ 120 h 120"/>
              <a:gd name="T70" fmla="*/ 208 w 296"/>
              <a:gd name="T71" fmla="*/ 120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96" h="120">
                <a:moveTo>
                  <a:pt x="208" y="120"/>
                </a:moveTo>
                <a:lnTo>
                  <a:pt x="216" y="100"/>
                </a:lnTo>
                <a:lnTo>
                  <a:pt x="220" y="80"/>
                </a:lnTo>
                <a:lnTo>
                  <a:pt x="228" y="68"/>
                </a:lnTo>
                <a:lnTo>
                  <a:pt x="228" y="52"/>
                </a:lnTo>
                <a:lnTo>
                  <a:pt x="232" y="44"/>
                </a:lnTo>
                <a:lnTo>
                  <a:pt x="232" y="36"/>
                </a:lnTo>
                <a:lnTo>
                  <a:pt x="228" y="28"/>
                </a:lnTo>
                <a:lnTo>
                  <a:pt x="228" y="24"/>
                </a:lnTo>
                <a:lnTo>
                  <a:pt x="220" y="20"/>
                </a:lnTo>
                <a:lnTo>
                  <a:pt x="216" y="16"/>
                </a:lnTo>
                <a:lnTo>
                  <a:pt x="208" y="16"/>
                </a:lnTo>
                <a:lnTo>
                  <a:pt x="204" y="16"/>
                </a:lnTo>
                <a:lnTo>
                  <a:pt x="200" y="16"/>
                </a:lnTo>
                <a:lnTo>
                  <a:pt x="192" y="16"/>
                </a:lnTo>
                <a:lnTo>
                  <a:pt x="184" y="16"/>
                </a:lnTo>
                <a:lnTo>
                  <a:pt x="172" y="16"/>
                </a:lnTo>
                <a:lnTo>
                  <a:pt x="156" y="20"/>
                </a:lnTo>
                <a:lnTo>
                  <a:pt x="140" y="20"/>
                </a:lnTo>
                <a:lnTo>
                  <a:pt x="120" y="24"/>
                </a:lnTo>
                <a:lnTo>
                  <a:pt x="100" y="24"/>
                </a:lnTo>
                <a:lnTo>
                  <a:pt x="80" y="28"/>
                </a:lnTo>
                <a:lnTo>
                  <a:pt x="60" y="28"/>
                </a:lnTo>
                <a:lnTo>
                  <a:pt x="44" y="32"/>
                </a:lnTo>
                <a:lnTo>
                  <a:pt x="32" y="32"/>
                </a:lnTo>
                <a:lnTo>
                  <a:pt x="20" y="32"/>
                </a:lnTo>
                <a:lnTo>
                  <a:pt x="8" y="32"/>
                </a:lnTo>
                <a:lnTo>
                  <a:pt x="4" y="32"/>
                </a:lnTo>
                <a:lnTo>
                  <a:pt x="0" y="32"/>
                </a:lnTo>
                <a:lnTo>
                  <a:pt x="0" y="28"/>
                </a:lnTo>
                <a:lnTo>
                  <a:pt x="8" y="28"/>
                </a:lnTo>
                <a:lnTo>
                  <a:pt x="20" y="28"/>
                </a:lnTo>
                <a:lnTo>
                  <a:pt x="28" y="28"/>
                </a:lnTo>
                <a:lnTo>
                  <a:pt x="44" y="24"/>
                </a:lnTo>
                <a:lnTo>
                  <a:pt x="48" y="24"/>
                </a:lnTo>
                <a:lnTo>
                  <a:pt x="60" y="24"/>
                </a:lnTo>
                <a:lnTo>
                  <a:pt x="68" y="20"/>
                </a:lnTo>
                <a:lnTo>
                  <a:pt x="80" y="20"/>
                </a:lnTo>
                <a:lnTo>
                  <a:pt x="96" y="20"/>
                </a:lnTo>
                <a:lnTo>
                  <a:pt x="112" y="16"/>
                </a:lnTo>
                <a:lnTo>
                  <a:pt x="128" y="12"/>
                </a:lnTo>
                <a:lnTo>
                  <a:pt x="144" y="12"/>
                </a:lnTo>
                <a:lnTo>
                  <a:pt x="164" y="8"/>
                </a:lnTo>
                <a:lnTo>
                  <a:pt x="180" y="8"/>
                </a:lnTo>
                <a:lnTo>
                  <a:pt x="192" y="4"/>
                </a:lnTo>
                <a:lnTo>
                  <a:pt x="204" y="4"/>
                </a:lnTo>
                <a:lnTo>
                  <a:pt x="216" y="4"/>
                </a:lnTo>
                <a:lnTo>
                  <a:pt x="224" y="0"/>
                </a:lnTo>
                <a:lnTo>
                  <a:pt x="228" y="0"/>
                </a:lnTo>
                <a:lnTo>
                  <a:pt x="232" y="0"/>
                </a:lnTo>
                <a:lnTo>
                  <a:pt x="240" y="0"/>
                </a:lnTo>
                <a:lnTo>
                  <a:pt x="248" y="4"/>
                </a:lnTo>
                <a:lnTo>
                  <a:pt x="256" y="8"/>
                </a:lnTo>
                <a:lnTo>
                  <a:pt x="268" y="16"/>
                </a:lnTo>
                <a:lnTo>
                  <a:pt x="280" y="24"/>
                </a:lnTo>
                <a:lnTo>
                  <a:pt x="288" y="28"/>
                </a:lnTo>
                <a:lnTo>
                  <a:pt x="292" y="32"/>
                </a:lnTo>
                <a:lnTo>
                  <a:pt x="296" y="32"/>
                </a:lnTo>
                <a:lnTo>
                  <a:pt x="292" y="32"/>
                </a:lnTo>
                <a:lnTo>
                  <a:pt x="292" y="36"/>
                </a:lnTo>
                <a:lnTo>
                  <a:pt x="284" y="36"/>
                </a:lnTo>
                <a:lnTo>
                  <a:pt x="280" y="40"/>
                </a:lnTo>
                <a:lnTo>
                  <a:pt x="276" y="44"/>
                </a:lnTo>
                <a:lnTo>
                  <a:pt x="272" y="48"/>
                </a:lnTo>
                <a:lnTo>
                  <a:pt x="268" y="56"/>
                </a:lnTo>
                <a:lnTo>
                  <a:pt x="260" y="64"/>
                </a:lnTo>
                <a:lnTo>
                  <a:pt x="252" y="76"/>
                </a:lnTo>
                <a:lnTo>
                  <a:pt x="248" y="88"/>
                </a:lnTo>
                <a:lnTo>
                  <a:pt x="240" y="100"/>
                </a:lnTo>
                <a:lnTo>
                  <a:pt x="228" y="120"/>
                </a:lnTo>
                <a:lnTo>
                  <a:pt x="208" y="120"/>
                </a:lnTo>
                <a:lnTo>
                  <a:pt x="208" y="1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Freeform 312">
            <a:extLst>
              <a:ext uri="{FF2B5EF4-FFF2-40B4-BE49-F238E27FC236}">
                <a16:creationId xmlns:a16="http://schemas.microsoft.com/office/drawing/2014/main" xmlns="" id="{D4E5BF01-7CD8-4EA7-B91D-440576C4911D}"/>
              </a:ext>
            </a:extLst>
          </p:cNvPr>
          <p:cNvSpPr>
            <a:spLocks/>
          </p:cNvSpPr>
          <p:nvPr/>
        </p:nvSpPr>
        <p:spPr bwMode="auto">
          <a:xfrm>
            <a:off x="2351511" y="6117758"/>
            <a:ext cx="1029444" cy="198437"/>
          </a:xfrm>
          <a:custGeom>
            <a:avLst/>
            <a:gdLst>
              <a:gd name="T0" fmla="*/ 0 w 272"/>
              <a:gd name="T1" fmla="*/ 12 h 40"/>
              <a:gd name="T2" fmla="*/ 40 w 272"/>
              <a:gd name="T3" fmla="*/ 8 h 40"/>
              <a:gd name="T4" fmla="*/ 72 w 272"/>
              <a:gd name="T5" fmla="*/ 8 h 40"/>
              <a:gd name="T6" fmla="*/ 104 w 272"/>
              <a:gd name="T7" fmla="*/ 4 h 40"/>
              <a:gd name="T8" fmla="*/ 132 w 272"/>
              <a:gd name="T9" fmla="*/ 4 h 40"/>
              <a:gd name="T10" fmla="*/ 156 w 272"/>
              <a:gd name="T11" fmla="*/ 0 h 40"/>
              <a:gd name="T12" fmla="*/ 176 w 272"/>
              <a:gd name="T13" fmla="*/ 0 h 40"/>
              <a:gd name="T14" fmla="*/ 188 w 272"/>
              <a:gd name="T15" fmla="*/ 0 h 40"/>
              <a:gd name="T16" fmla="*/ 200 w 272"/>
              <a:gd name="T17" fmla="*/ 0 h 40"/>
              <a:gd name="T18" fmla="*/ 220 w 272"/>
              <a:gd name="T19" fmla="*/ 0 h 40"/>
              <a:gd name="T20" fmla="*/ 236 w 272"/>
              <a:gd name="T21" fmla="*/ 0 h 40"/>
              <a:gd name="T22" fmla="*/ 248 w 272"/>
              <a:gd name="T23" fmla="*/ 4 h 40"/>
              <a:gd name="T24" fmla="*/ 252 w 272"/>
              <a:gd name="T25" fmla="*/ 4 h 40"/>
              <a:gd name="T26" fmla="*/ 256 w 272"/>
              <a:gd name="T27" fmla="*/ 4 h 40"/>
              <a:gd name="T28" fmla="*/ 264 w 272"/>
              <a:gd name="T29" fmla="*/ 8 h 40"/>
              <a:gd name="T30" fmla="*/ 268 w 272"/>
              <a:gd name="T31" fmla="*/ 12 h 40"/>
              <a:gd name="T32" fmla="*/ 272 w 272"/>
              <a:gd name="T33" fmla="*/ 16 h 40"/>
              <a:gd name="T34" fmla="*/ 272 w 272"/>
              <a:gd name="T35" fmla="*/ 20 h 40"/>
              <a:gd name="T36" fmla="*/ 272 w 272"/>
              <a:gd name="T37" fmla="*/ 24 h 40"/>
              <a:gd name="T38" fmla="*/ 264 w 272"/>
              <a:gd name="T39" fmla="*/ 28 h 40"/>
              <a:gd name="T40" fmla="*/ 256 w 272"/>
              <a:gd name="T41" fmla="*/ 28 h 40"/>
              <a:gd name="T42" fmla="*/ 240 w 272"/>
              <a:gd name="T43" fmla="*/ 32 h 40"/>
              <a:gd name="T44" fmla="*/ 224 w 272"/>
              <a:gd name="T45" fmla="*/ 32 h 40"/>
              <a:gd name="T46" fmla="*/ 204 w 272"/>
              <a:gd name="T47" fmla="*/ 36 h 40"/>
              <a:gd name="T48" fmla="*/ 176 w 272"/>
              <a:gd name="T49" fmla="*/ 36 h 40"/>
              <a:gd name="T50" fmla="*/ 148 w 272"/>
              <a:gd name="T51" fmla="*/ 36 h 40"/>
              <a:gd name="T52" fmla="*/ 120 w 272"/>
              <a:gd name="T53" fmla="*/ 40 h 40"/>
              <a:gd name="T54" fmla="*/ 92 w 272"/>
              <a:gd name="T55" fmla="*/ 40 h 40"/>
              <a:gd name="T56" fmla="*/ 72 w 272"/>
              <a:gd name="T57" fmla="*/ 40 h 40"/>
              <a:gd name="T58" fmla="*/ 52 w 272"/>
              <a:gd name="T59" fmla="*/ 40 h 40"/>
              <a:gd name="T60" fmla="*/ 36 w 272"/>
              <a:gd name="T61" fmla="*/ 40 h 40"/>
              <a:gd name="T62" fmla="*/ 24 w 272"/>
              <a:gd name="T63" fmla="*/ 40 h 40"/>
              <a:gd name="T64" fmla="*/ 12 w 272"/>
              <a:gd name="T65" fmla="*/ 40 h 40"/>
              <a:gd name="T66" fmla="*/ 4 w 272"/>
              <a:gd name="T67" fmla="*/ 40 h 40"/>
              <a:gd name="T68" fmla="*/ 0 w 272"/>
              <a:gd name="T69" fmla="*/ 12 h 40"/>
              <a:gd name="T70" fmla="*/ 0 w 272"/>
              <a:gd name="T71" fmla="*/ 1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72" h="40">
                <a:moveTo>
                  <a:pt x="0" y="12"/>
                </a:moveTo>
                <a:lnTo>
                  <a:pt x="40" y="8"/>
                </a:lnTo>
                <a:lnTo>
                  <a:pt x="72" y="8"/>
                </a:lnTo>
                <a:lnTo>
                  <a:pt x="104" y="4"/>
                </a:lnTo>
                <a:lnTo>
                  <a:pt x="132" y="4"/>
                </a:lnTo>
                <a:lnTo>
                  <a:pt x="156" y="0"/>
                </a:lnTo>
                <a:lnTo>
                  <a:pt x="176" y="0"/>
                </a:lnTo>
                <a:lnTo>
                  <a:pt x="188" y="0"/>
                </a:lnTo>
                <a:lnTo>
                  <a:pt x="200" y="0"/>
                </a:lnTo>
                <a:lnTo>
                  <a:pt x="220" y="0"/>
                </a:lnTo>
                <a:lnTo>
                  <a:pt x="236" y="0"/>
                </a:lnTo>
                <a:lnTo>
                  <a:pt x="248" y="4"/>
                </a:lnTo>
                <a:lnTo>
                  <a:pt x="252" y="4"/>
                </a:lnTo>
                <a:lnTo>
                  <a:pt x="256" y="4"/>
                </a:lnTo>
                <a:lnTo>
                  <a:pt x="264" y="8"/>
                </a:lnTo>
                <a:lnTo>
                  <a:pt x="268" y="12"/>
                </a:lnTo>
                <a:lnTo>
                  <a:pt x="272" y="16"/>
                </a:lnTo>
                <a:lnTo>
                  <a:pt x="272" y="20"/>
                </a:lnTo>
                <a:lnTo>
                  <a:pt x="272" y="24"/>
                </a:lnTo>
                <a:lnTo>
                  <a:pt x="264" y="28"/>
                </a:lnTo>
                <a:lnTo>
                  <a:pt x="256" y="28"/>
                </a:lnTo>
                <a:lnTo>
                  <a:pt x="240" y="32"/>
                </a:lnTo>
                <a:lnTo>
                  <a:pt x="224" y="32"/>
                </a:lnTo>
                <a:lnTo>
                  <a:pt x="204" y="36"/>
                </a:lnTo>
                <a:lnTo>
                  <a:pt x="176" y="36"/>
                </a:lnTo>
                <a:lnTo>
                  <a:pt x="148" y="36"/>
                </a:lnTo>
                <a:lnTo>
                  <a:pt x="120" y="40"/>
                </a:lnTo>
                <a:lnTo>
                  <a:pt x="92" y="40"/>
                </a:lnTo>
                <a:lnTo>
                  <a:pt x="72" y="40"/>
                </a:lnTo>
                <a:lnTo>
                  <a:pt x="52" y="40"/>
                </a:lnTo>
                <a:lnTo>
                  <a:pt x="36" y="40"/>
                </a:lnTo>
                <a:lnTo>
                  <a:pt x="24" y="40"/>
                </a:lnTo>
                <a:lnTo>
                  <a:pt x="12" y="40"/>
                </a:lnTo>
                <a:lnTo>
                  <a:pt x="4" y="40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92">
            <a:extLst>
              <a:ext uri="{FF2B5EF4-FFF2-40B4-BE49-F238E27FC236}">
                <a16:creationId xmlns:a16="http://schemas.microsoft.com/office/drawing/2014/main" xmlns="" id="{A6D0D6A0-90F9-4292-9723-CAC5A9A0DC13}"/>
              </a:ext>
            </a:extLst>
          </p:cNvPr>
          <p:cNvSpPr>
            <a:spLocks/>
          </p:cNvSpPr>
          <p:nvPr/>
        </p:nvSpPr>
        <p:spPr bwMode="auto">
          <a:xfrm>
            <a:off x="9008967" y="754122"/>
            <a:ext cx="998583" cy="913514"/>
          </a:xfrm>
          <a:custGeom>
            <a:avLst/>
            <a:gdLst>
              <a:gd name="T0" fmla="*/ 120 w 264"/>
              <a:gd name="T1" fmla="*/ 96 h 196"/>
              <a:gd name="T2" fmla="*/ 132 w 264"/>
              <a:gd name="T3" fmla="*/ 88 h 196"/>
              <a:gd name="T4" fmla="*/ 140 w 264"/>
              <a:gd name="T5" fmla="*/ 76 h 196"/>
              <a:gd name="T6" fmla="*/ 152 w 264"/>
              <a:gd name="T7" fmla="*/ 68 h 196"/>
              <a:gd name="T8" fmla="*/ 160 w 264"/>
              <a:gd name="T9" fmla="*/ 60 h 196"/>
              <a:gd name="T10" fmla="*/ 164 w 264"/>
              <a:gd name="T11" fmla="*/ 56 h 196"/>
              <a:gd name="T12" fmla="*/ 172 w 264"/>
              <a:gd name="T13" fmla="*/ 48 h 196"/>
              <a:gd name="T14" fmla="*/ 180 w 264"/>
              <a:gd name="T15" fmla="*/ 36 h 196"/>
              <a:gd name="T16" fmla="*/ 184 w 264"/>
              <a:gd name="T17" fmla="*/ 28 h 196"/>
              <a:gd name="T18" fmla="*/ 188 w 264"/>
              <a:gd name="T19" fmla="*/ 24 h 196"/>
              <a:gd name="T20" fmla="*/ 188 w 264"/>
              <a:gd name="T21" fmla="*/ 16 h 196"/>
              <a:gd name="T22" fmla="*/ 184 w 264"/>
              <a:gd name="T23" fmla="*/ 12 h 196"/>
              <a:gd name="T24" fmla="*/ 180 w 264"/>
              <a:gd name="T25" fmla="*/ 8 h 196"/>
              <a:gd name="T26" fmla="*/ 184 w 264"/>
              <a:gd name="T27" fmla="*/ 4 h 196"/>
              <a:gd name="T28" fmla="*/ 184 w 264"/>
              <a:gd name="T29" fmla="*/ 4 h 196"/>
              <a:gd name="T30" fmla="*/ 188 w 264"/>
              <a:gd name="T31" fmla="*/ 0 h 196"/>
              <a:gd name="T32" fmla="*/ 192 w 264"/>
              <a:gd name="T33" fmla="*/ 0 h 196"/>
              <a:gd name="T34" fmla="*/ 196 w 264"/>
              <a:gd name="T35" fmla="*/ 0 h 196"/>
              <a:gd name="T36" fmla="*/ 204 w 264"/>
              <a:gd name="T37" fmla="*/ 0 h 196"/>
              <a:gd name="T38" fmla="*/ 216 w 264"/>
              <a:gd name="T39" fmla="*/ 0 h 196"/>
              <a:gd name="T40" fmla="*/ 228 w 264"/>
              <a:gd name="T41" fmla="*/ 4 h 196"/>
              <a:gd name="T42" fmla="*/ 236 w 264"/>
              <a:gd name="T43" fmla="*/ 8 h 196"/>
              <a:gd name="T44" fmla="*/ 248 w 264"/>
              <a:gd name="T45" fmla="*/ 16 h 196"/>
              <a:gd name="T46" fmla="*/ 256 w 264"/>
              <a:gd name="T47" fmla="*/ 24 h 196"/>
              <a:gd name="T48" fmla="*/ 260 w 264"/>
              <a:gd name="T49" fmla="*/ 28 h 196"/>
              <a:gd name="T50" fmla="*/ 264 w 264"/>
              <a:gd name="T51" fmla="*/ 36 h 196"/>
              <a:gd name="T52" fmla="*/ 264 w 264"/>
              <a:gd name="T53" fmla="*/ 36 h 196"/>
              <a:gd name="T54" fmla="*/ 260 w 264"/>
              <a:gd name="T55" fmla="*/ 44 h 196"/>
              <a:gd name="T56" fmla="*/ 256 w 264"/>
              <a:gd name="T57" fmla="*/ 48 h 196"/>
              <a:gd name="T58" fmla="*/ 248 w 264"/>
              <a:gd name="T59" fmla="*/ 56 h 196"/>
              <a:gd name="T60" fmla="*/ 236 w 264"/>
              <a:gd name="T61" fmla="*/ 64 h 196"/>
              <a:gd name="T62" fmla="*/ 224 w 264"/>
              <a:gd name="T63" fmla="*/ 72 h 196"/>
              <a:gd name="T64" fmla="*/ 212 w 264"/>
              <a:gd name="T65" fmla="*/ 84 h 196"/>
              <a:gd name="T66" fmla="*/ 196 w 264"/>
              <a:gd name="T67" fmla="*/ 96 h 196"/>
              <a:gd name="T68" fmla="*/ 164 w 264"/>
              <a:gd name="T69" fmla="*/ 120 h 196"/>
              <a:gd name="T70" fmla="*/ 132 w 264"/>
              <a:gd name="T71" fmla="*/ 144 h 196"/>
              <a:gd name="T72" fmla="*/ 100 w 264"/>
              <a:gd name="T73" fmla="*/ 164 h 196"/>
              <a:gd name="T74" fmla="*/ 84 w 264"/>
              <a:gd name="T75" fmla="*/ 172 h 196"/>
              <a:gd name="T76" fmla="*/ 68 w 264"/>
              <a:gd name="T77" fmla="*/ 176 h 196"/>
              <a:gd name="T78" fmla="*/ 56 w 264"/>
              <a:gd name="T79" fmla="*/ 184 h 196"/>
              <a:gd name="T80" fmla="*/ 40 w 264"/>
              <a:gd name="T81" fmla="*/ 188 h 196"/>
              <a:gd name="T82" fmla="*/ 32 w 264"/>
              <a:gd name="T83" fmla="*/ 192 h 196"/>
              <a:gd name="T84" fmla="*/ 20 w 264"/>
              <a:gd name="T85" fmla="*/ 196 h 196"/>
              <a:gd name="T86" fmla="*/ 12 w 264"/>
              <a:gd name="T87" fmla="*/ 196 h 196"/>
              <a:gd name="T88" fmla="*/ 8 w 264"/>
              <a:gd name="T89" fmla="*/ 196 h 196"/>
              <a:gd name="T90" fmla="*/ 4 w 264"/>
              <a:gd name="T91" fmla="*/ 196 h 196"/>
              <a:gd name="T92" fmla="*/ 0 w 264"/>
              <a:gd name="T93" fmla="*/ 192 h 196"/>
              <a:gd name="T94" fmla="*/ 0 w 264"/>
              <a:gd name="T95" fmla="*/ 192 h 196"/>
              <a:gd name="T96" fmla="*/ 4 w 264"/>
              <a:gd name="T97" fmla="*/ 188 h 196"/>
              <a:gd name="T98" fmla="*/ 4 w 264"/>
              <a:gd name="T99" fmla="*/ 184 h 196"/>
              <a:gd name="T100" fmla="*/ 8 w 264"/>
              <a:gd name="T101" fmla="*/ 180 h 196"/>
              <a:gd name="T102" fmla="*/ 12 w 264"/>
              <a:gd name="T103" fmla="*/ 176 h 196"/>
              <a:gd name="T104" fmla="*/ 20 w 264"/>
              <a:gd name="T105" fmla="*/ 172 h 196"/>
              <a:gd name="T106" fmla="*/ 28 w 264"/>
              <a:gd name="T107" fmla="*/ 168 h 196"/>
              <a:gd name="T108" fmla="*/ 36 w 264"/>
              <a:gd name="T109" fmla="*/ 160 h 196"/>
              <a:gd name="T110" fmla="*/ 56 w 264"/>
              <a:gd name="T111" fmla="*/ 148 h 196"/>
              <a:gd name="T112" fmla="*/ 76 w 264"/>
              <a:gd name="T113" fmla="*/ 132 h 196"/>
              <a:gd name="T114" fmla="*/ 100 w 264"/>
              <a:gd name="T115" fmla="*/ 116 h 196"/>
              <a:gd name="T116" fmla="*/ 120 w 264"/>
              <a:gd name="T117" fmla="*/ 96 h 196"/>
              <a:gd name="T118" fmla="*/ 120 w 264"/>
              <a:gd name="T119" fmla="*/ 96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64" h="196">
                <a:moveTo>
                  <a:pt x="120" y="96"/>
                </a:moveTo>
                <a:lnTo>
                  <a:pt x="132" y="88"/>
                </a:lnTo>
                <a:lnTo>
                  <a:pt x="140" y="76"/>
                </a:lnTo>
                <a:lnTo>
                  <a:pt x="152" y="68"/>
                </a:lnTo>
                <a:lnTo>
                  <a:pt x="160" y="60"/>
                </a:lnTo>
                <a:lnTo>
                  <a:pt x="164" y="56"/>
                </a:lnTo>
                <a:lnTo>
                  <a:pt x="172" y="48"/>
                </a:lnTo>
                <a:lnTo>
                  <a:pt x="180" y="36"/>
                </a:lnTo>
                <a:lnTo>
                  <a:pt x="184" y="28"/>
                </a:lnTo>
                <a:lnTo>
                  <a:pt x="188" y="24"/>
                </a:lnTo>
                <a:lnTo>
                  <a:pt x="188" y="16"/>
                </a:lnTo>
                <a:lnTo>
                  <a:pt x="184" y="12"/>
                </a:lnTo>
                <a:lnTo>
                  <a:pt x="180" y="8"/>
                </a:lnTo>
                <a:lnTo>
                  <a:pt x="184" y="4"/>
                </a:lnTo>
                <a:lnTo>
                  <a:pt x="184" y="4"/>
                </a:lnTo>
                <a:lnTo>
                  <a:pt x="188" y="0"/>
                </a:lnTo>
                <a:lnTo>
                  <a:pt x="192" y="0"/>
                </a:lnTo>
                <a:lnTo>
                  <a:pt x="196" y="0"/>
                </a:lnTo>
                <a:lnTo>
                  <a:pt x="204" y="0"/>
                </a:lnTo>
                <a:lnTo>
                  <a:pt x="216" y="0"/>
                </a:lnTo>
                <a:lnTo>
                  <a:pt x="228" y="4"/>
                </a:lnTo>
                <a:lnTo>
                  <a:pt x="236" y="8"/>
                </a:lnTo>
                <a:lnTo>
                  <a:pt x="248" y="16"/>
                </a:lnTo>
                <a:lnTo>
                  <a:pt x="256" y="24"/>
                </a:lnTo>
                <a:lnTo>
                  <a:pt x="260" y="28"/>
                </a:lnTo>
                <a:lnTo>
                  <a:pt x="264" y="36"/>
                </a:lnTo>
                <a:lnTo>
                  <a:pt x="264" y="36"/>
                </a:lnTo>
                <a:lnTo>
                  <a:pt x="260" y="44"/>
                </a:lnTo>
                <a:lnTo>
                  <a:pt x="256" y="48"/>
                </a:lnTo>
                <a:lnTo>
                  <a:pt x="248" y="56"/>
                </a:lnTo>
                <a:lnTo>
                  <a:pt x="236" y="64"/>
                </a:lnTo>
                <a:lnTo>
                  <a:pt x="224" y="72"/>
                </a:lnTo>
                <a:lnTo>
                  <a:pt x="212" y="84"/>
                </a:lnTo>
                <a:lnTo>
                  <a:pt x="196" y="96"/>
                </a:lnTo>
                <a:lnTo>
                  <a:pt x="164" y="120"/>
                </a:lnTo>
                <a:lnTo>
                  <a:pt x="132" y="144"/>
                </a:lnTo>
                <a:lnTo>
                  <a:pt x="100" y="164"/>
                </a:lnTo>
                <a:lnTo>
                  <a:pt x="84" y="172"/>
                </a:lnTo>
                <a:lnTo>
                  <a:pt x="68" y="176"/>
                </a:lnTo>
                <a:lnTo>
                  <a:pt x="56" y="184"/>
                </a:lnTo>
                <a:lnTo>
                  <a:pt x="40" y="188"/>
                </a:lnTo>
                <a:lnTo>
                  <a:pt x="32" y="192"/>
                </a:lnTo>
                <a:lnTo>
                  <a:pt x="20" y="196"/>
                </a:lnTo>
                <a:lnTo>
                  <a:pt x="12" y="196"/>
                </a:lnTo>
                <a:lnTo>
                  <a:pt x="8" y="196"/>
                </a:lnTo>
                <a:lnTo>
                  <a:pt x="4" y="196"/>
                </a:lnTo>
                <a:lnTo>
                  <a:pt x="0" y="192"/>
                </a:lnTo>
                <a:lnTo>
                  <a:pt x="0" y="192"/>
                </a:lnTo>
                <a:lnTo>
                  <a:pt x="4" y="188"/>
                </a:lnTo>
                <a:lnTo>
                  <a:pt x="4" y="184"/>
                </a:lnTo>
                <a:lnTo>
                  <a:pt x="8" y="180"/>
                </a:lnTo>
                <a:lnTo>
                  <a:pt x="12" y="176"/>
                </a:lnTo>
                <a:lnTo>
                  <a:pt x="20" y="172"/>
                </a:lnTo>
                <a:lnTo>
                  <a:pt x="28" y="168"/>
                </a:lnTo>
                <a:lnTo>
                  <a:pt x="36" y="160"/>
                </a:lnTo>
                <a:lnTo>
                  <a:pt x="56" y="148"/>
                </a:lnTo>
                <a:lnTo>
                  <a:pt x="76" y="132"/>
                </a:lnTo>
                <a:lnTo>
                  <a:pt x="100" y="116"/>
                </a:lnTo>
                <a:lnTo>
                  <a:pt x="120" y="96"/>
                </a:lnTo>
                <a:lnTo>
                  <a:pt x="120" y="9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94">
            <a:extLst>
              <a:ext uri="{FF2B5EF4-FFF2-40B4-BE49-F238E27FC236}">
                <a16:creationId xmlns:a16="http://schemas.microsoft.com/office/drawing/2014/main" xmlns="" id="{5A3C0EEE-CBC3-4E6D-8055-6CB27BED6189}"/>
              </a:ext>
            </a:extLst>
          </p:cNvPr>
          <p:cNvSpPr>
            <a:spLocks/>
          </p:cNvSpPr>
          <p:nvPr/>
        </p:nvSpPr>
        <p:spPr bwMode="auto">
          <a:xfrm>
            <a:off x="9417478" y="2264216"/>
            <a:ext cx="166430" cy="689796"/>
          </a:xfrm>
          <a:custGeom>
            <a:avLst/>
            <a:gdLst>
              <a:gd name="T0" fmla="*/ 32 w 44"/>
              <a:gd name="T1" fmla="*/ 140 h 148"/>
              <a:gd name="T2" fmla="*/ 32 w 44"/>
              <a:gd name="T3" fmla="*/ 136 h 148"/>
              <a:gd name="T4" fmla="*/ 32 w 44"/>
              <a:gd name="T5" fmla="*/ 132 h 148"/>
              <a:gd name="T6" fmla="*/ 32 w 44"/>
              <a:gd name="T7" fmla="*/ 124 h 148"/>
              <a:gd name="T8" fmla="*/ 32 w 44"/>
              <a:gd name="T9" fmla="*/ 120 h 148"/>
              <a:gd name="T10" fmla="*/ 28 w 44"/>
              <a:gd name="T11" fmla="*/ 108 h 148"/>
              <a:gd name="T12" fmla="*/ 28 w 44"/>
              <a:gd name="T13" fmla="*/ 100 h 148"/>
              <a:gd name="T14" fmla="*/ 28 w 44"/>
              <a:gd name="T15" fmla="*/ 88 h 148"/>
              <a:gd name="T16" fmla="*/ 28 w 44"/>
              <a:gd name="T17" fmla="*/ 72 h 148"/>
              <a:gd name="T18" fmla="*/ 20 w 44"/>
              <a:gd name="T19" fmla="*/ 48 h 148"/>
              <a:gd name="T20" fmla="*/ 20 w 44"/>
              <a:gd name="T21" fmla="*/ 40 h 148"/>
              <a:gd name="T22" fmla="*/ 16 w 44"/>
              <a:gd name="T23" fmla="*/ 28 h 148"/>
              <a:gd name="T24" fmla="*/ 12 w 44"/>
              <a:gd name="T25" fmla="*/ 20 h 148"/>
              <a:gd name="T26" fmla="*/ 8 w 44"/>
              <a:gd name="T27" fmla="*/ 12 h 148"/>
              <a:gd name="T28" fmla="*/ 4 w 44"/>
              <a:gd name="T29" fmla="*/ 4 h 148"/>
              <a:gd name="T30" fmla="*/ 0 w 44"/>
              <a:gd name="T31" fmla="*/ 0 h 148"/>
              <a:gd name="T32" fmla="*/ 36 w 44"/>
              <a:gd name="T33" fmla="*/ 0 h 148"/>
              <a:gd name="T34" fmla="*/ 36 w 44"/>
              <a:gd name="T35" fmla="*/ 0 h 148"/>
              <a:gd name="T36" fmla="*/ 36 w 44"/>
              <a:gd name="T37" fmla="*/ 4 h 148"/>
              <a:gd name="T38" fmla="*/ 36 w 44"/>
              <a:gd name="T39" fmla="*/ 8 h 148"/>
              <a:gd name="T40" fmla="*/ 36 w 44"/>
              <a:gd name="T41" fmla="*/ 16 h 148"/>
              <a:gd name="T42" fmla="*/ 36 w 44"/>
              <a:gd name="T43" fmla="*/ 24 h 148"/>
              <a:gd name="T44" fmla="*/ 36 w 44"/>
              <a:gd name="T45" fmla="*/ 32 h 148"/>
              <a:gd name="T46" fmla="*/ 36 w 44"/>
              <a:gd name="T47" fmla="*/ 44 h 148"/>
              <a:gd name="T48" fmla="*/ 40 w 44"/>
              <a:gd name="T49" fmla="*/ 56 h 148"/>
              <a:gd name="T50" fmla="*/ 40 w 44"/>
              <a:gd name="T51" fmla="*/ 68 h 148"/>
              <a:gd name="T52" fmla="*/ 40 w 44"/>
              <a:gd name="T53" fmla="*/ 80 h 148"/>
              <a:gd name="T54" fmla="*/ 40 w 44"/>
              <a:gd name="T55" fmla="*/ 88 h 148"/>
              <a:gd name="T56" fmla="*/ 40 w 44"/>
              <a:gd name="T57" fmla="*/ 96 h 148"/>
              <a:gd name="T58" fmla="*/ 40 w 44"/>
              <a:gd name="T59" fmla="*/ 104 h 148"/>
              <a:gd name="T60" fmla="*/ 44 w 44"/>
              <a:gd name="T61" fmla="*/ 108 h 148"/>
              <a:gd name="T62" fmla="*/ 44 w 44"/>
              <a:gd name="T63" fmla="*/ 116 h 148"/>
              <a:gd name="T64" fmla="*/ 44 w 44"/>
              <a:gd name="T65" fmla="*/ 116 h 148"/>
              <a:gd name="T66" fmla="*/ 44 w 44"/>
              <a:gd name="T67" fmla="*/ 124 h 148"/>
              <a:gd name="T68" fmla="*/ 44 w 44"/>
              <a:gd name="T69" fmla="*/ 136 h 148"/>
              <a:gd name="T70" fmla="*/ 44 w 44"/>
              <a:gd name="T71" fmla="*/ 140 h 148"/>
              <a:gd name="T72" fmla="*/ 40 w 44"/>
              <a:gd name="T73" fmla="*/ 144 h 148"/>
              <a:gd name="T74" fmla="*/ 40 w 44"/>
              <a:gd name="T75" fmla="*/ 148 h 148"/>
              <a:gd name="T76" fmla="*/ 40 w 44"/>
              <a:gd name="T77" fmla="*/ 148 h 148"/>
              <a:gd name="T78" fmla="*/ 36 w 44"/>
              <a:gd name="T79" fmla="*/ 148 h 148"/>
              <a:gd name="T80" fmla="*/ 36 w 44"/>
              <a:gd name="T81" fmla="*/ 144 h 148"/>
              <a:gd name="T82" fmla="*/ 36 w 44"/>
              <a:gd name="T83" fmla="*/ 144 h 148"/>
              <a:gd name="T84" fmla="*/ 32 w 44"/>
              <a:gd name="T85" fmla="*/ 140 h 148"/>
              <a:gd name="T86" fmla="*/ 32 w 44"/>
              <a:gd name="T87" fmla="*/ 140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4" h="148">
                <a:moveTo>
                  <a:pt x="32" y="140"/>
                </a:moveTo>
                <a:lnTo>
                  <a:pt x="32" y="136"/>
                </a:lnTo>
                <a:lnTo>
                  <a:pt x="32" y="132"/>
                </a:lnTo>
                <a:lnTo>
                  <a:pt x="32" y="124"/>
                </a:lnTo>
                <a:lnTo>
                  <a:pt x="32" y="120"/>
                </a:lnTo>
                <a:lnTo>
                  <a:pt x="28" y="108"/>
                </a:lnTo>
                <a:lnTo>
                  <a:pt x="28" y="100"/>
                </a:lnTo>
                <a:lnTo>
                  <a:pt x="28" y="88"/>
                </a:lnTo>
                <a:lnTo>
                  <a:pt x="28" y="72"/>
                </a:lnTo>
                <a:lnTo>
                  <a:pt x="20" y="48"/>
                </a:lnTo>
                <a:lnTo>
                  <a:pt x="20" y="40"/>
                </a:lnTo>
                <a:lnTo>
                  <a:pt x="16" y="28"/>
                </a:lnTo>
                <a:lnTo>
                  <a:pt x="12" y="20"/>
                </a:lnTo>
                <a:lnTo>
                  <a:pt x="8" y="12"/>
                </a:lnTo>
                <a:lnTo>
                  <a:pt x="4" y="4"/>
                </a:lnTo>
                <a:lnTo>
                  <a:pt x="0" y="0"/>
                </a:lnTo>
                <a:lnTo>
                  <a:pt x="36" y="0"/>
                </a:lnTo>
                <a:lnTo>
                  <a:pt x="36" y="0"/>
                </a:lnTo>
                <a:lnTo>
                  <a:pt x="36" y="4"/>
                </a:lnTo>
                <a:lnTo>
                  <a:pt x="36" y="8"/>
                </a:lnTo>
                <a:lnTo>
                  <a:pt x="36" y="16"/>
                </a:lnTo>
                <a:lnTo>
                  <a:pt x="36" y="24"/>
                </a:lnTo>
                <a:lnTo>
                  <a:pt x="36" y="32"/>
                </a:lnTo>
                <a:lnTo>
                  <a:pt x="36" y="44"/>
                </a:lnTo>
                <a:lnTo>
                  <a:pt x="40" y="56"/>
                </a:lnTo>
                <a:lnTo>
                  <a:pt x="40" y="68"/>
                </a:lnTo>
                <a:lnTo>
                  <a:pt x="40" y="80"/>
                </a:lnTo>
                <a:lnTo>
                  <a:pt x="40" y="88"/>
                </a:lnTo>
                <a:lnTo>
                  <a:pt x="40" y="96"/>
                </a:lnTo>
                <a:lnTo>
                  <a:pt x="40" y="104"/>
                </a:lnTo>
                <a:lnTo>
                  <a:pt x="44" y="108"/>
                </a:lnTo>
                <a:lnTo>
                  <a:pt x="44" y="116"/>
                </a:lnTo>
                <a:lnTo>
                  <a:pt x="44" y="116"/>
                </a:lnTo>
                <a:lnTo>
                  <a:pt x="44" y="124"/>
                </a:lnTo>
                <a:lnTo>
                  <a:pt x="44" y="136"/>
                </a:lnTo>
                <a:lnTo>
                  <a:pt x="44" y="140"/>
                </a:lnTo>
                <a:lnTo>
                  <a:pt x="40" y="144"/>
                </a:lnTo>
                <a:lnTo>
                  <a:pt x="40" y="148"/>
                </a:lnTo>
                <a:lnTo>
                  <a:pt x="40" y="148"/>
                </a:lnTo>
                <a:lnTo>
                  <a:pt x="36" y="148"/>
                </a:lnTo>
                <a:lnTo>
                  <a:pt x="36" y="144"/>
                </a:lnTo>
                <a:lnTo>
                  <a:pt x="36" y="144"/>
                </a:lnTo>
                <a:lnTo>
                  <a:pt x="32" y="140"/>
                </a:lnTo>
                <a:lnTo>
                  <a:pt x="32" y="1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195">
            <a:extLst>
              <a:ext uri="{FF2B5EF4-FFF2-40B4-BE49-F238E27FC236}">
                <a16:creationId xmlns:a16="http://schemas.microsoft.com/office/drawing/2014/main" xmlns="" id="{CB29E4D6-FB4F-428F-AD4E-A33290548FD2}"/>
              </a:ext>
            </a:extLst>
          </p:cNvPr>
          <p:cNvSpPr>
            <a:spLocks/>
          </p:cNvSpPr>
          <p:nvPr/>
        </p:nvSpPr>
        <p:spPr bwMode="auto">
          <a:xfrm>
            <a:off x="9493129" y="2655722"/>
            <a:ext cx="1059103" cy="261004"/>
          </a:xfrm>
          <a:custGeom>
            <a:avLst/>
            <a:gdLst>
              <a:gd name="T0" fmla="*/ 0 w 280"/>
              <a:gd name="T1" fmla="*/ 20 h 56"/>
              <a:gd name="T2" fmla="*/ 32 w 280"/>
              <a:gd name="T3" fmla="*/ 20 h 56"/>
              <a:gd name="T4" fmla="*/ 64 w 280"/>
              <a:gd name="T5" fmla="*/ 16 h 56"/>
              <a:gd name="T6" fmla="*/ 128 w 280"/>
              <a:gd name="T7" fmla="*/ 12 h 56"/>
              <a:gd name="T8" fmla="*/ 196 w 280"/>
              <a:gd name="T9" fmla="*/ 8 h 56"/>
              <a:gd name="T10" fmla="*/ 268 w 280"/>
              <a:gd name="T11" fmla="*/ 0 h 56"/>
              <a:gd name="T12" fmla="*/ 272 w 280"/>
              <a:gd name="T13" fmla="*/ 12 h 56"/>
              <a:gd name="T14" fmla="*/ 276 w 280"/>
              <a:gd name="T15" fmla="*/ 20 h 56"/>
              <a:gd name="T16" fmla="*/ 276 w 280"/>
              <a:gd name="T17" fmla="*/ 28 h 56"/>
              <a:gd name="T18" fmla="*/ 280 w 280"/>
              <a:gd name="T19" fmla="*/ 36 h 56"/>
              <a:gd name="T20" fmla="*/ 280 w 280"/>
              <a:gd name="T21" fmla="*/ 40 h 56"/>
              <a:gd name="T22" fmla="*/ 276 w 280"/>
              <a:gd name="T23" fmla="*/ 44 h 56"/>
              <a:gd name="T24" fmla="*/ 276 w 280"/>
              <a:gd name="T25" fmla="*/ 44 h 56"/>
              <a:gd name="T26" fmla="*/ 272 w 280"/>
              <a:gd name="T27" fmla="*/ 44 h 56"/>
              <a:gd name="T28" fmla="*/ 268 w 280"/>
              <a:gd name="T29" fmla="*/ 44 h 56"/>
              <a:gd name="T30" fmla="*/ 260 w 280"/>
              <a:gd name="T31" fmla="*/ 44 h 56"/>
              <a:gd name="T32" fmla="*/ 248 w 280"/>
              <a:gd name="T33" fmla="*/ 44 h 56"/>
              <a:gd name="T34" fmla="*/ 232 w 280"/>
              <a:gd name="T35" fmla="*/ 44 h 56"/>
              <a:gd name="T36" fmla="*/ 216 w 280"/>
              <a:gd name="T37" fmla="*/ 48 h 56"/>
              <a:gd name="T38" fmla="*/ 192 w 280"/>
              <a:gd name="T39" fmla="*/ 48 h 56"/>
              <a:gd name="T40" fmla="*/ 168 w 280"/>
              <a:gd name="T41" fmla="*/ 48 h 56"/>
              <a:gd name="T42" fmla="*/ 144 w 280"/>
              <a:gd name="T43" fmla="*/ 48 h 56"/>
              <a:gd name="T44" fmla="*/ 116 w 280"/>
              <a:gd name="T45" fmla="*/ 52 h 56"/>
              <a:gd name="T46" fmla="*/ 88 w 280"/>
              <a:gd name="T47" fmla="*/ 52 h 56"/>
              <a:gd name="T48" fmla="*/ 68 w 280"/>
              <a:gd name="T49" fmla="*/ 52 h 56"/>
              <a:gd name="T50" fmla="*/ 48 w 280"/>
              <a:gd name="T51" fmla="*/ 52 h 56"/>
              <a:gd name="T52" fmla="*/ 32 w 280"/>
              <a:gd name="T53" fmla="*/ 52 h 56"/>
              <a:gd name="T54" fmla="*/ 16 w 280"/>
              <a:gd name="T55" fmla="*/ 52 h 56"/>
              <a:gd name="T56" fmla="*/ 8 w 280"/>
              <a:gd name="T57" fmla="*/ 52 h 56"/>
              <a:gd name="T58" fmla="*/ 0 w 280"/>
              <a:gd name="T59" fmla="*/ 56 h 56"/>
              <a:gd name="T60" fmla="*/ 0 w 280"/>
              <a:gd name="T61" fmla="*/ 20 h 56"/>
              <a:gd name="T62" fmla="*/ 0 w 280"/>
              <a:gd name="T63" fmla="*/ 2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80" h="56">
                <a:moveTo>
                  <a:pt x="0" y="20"/>
                </a:moveTo>
                <a:lnTo>
                  <a:pt x="32" y="20"/>
                </a:lnTo>
                <a:lnTo>
                  <a:pt x="64" y="16"/>
                </a:lnTo>
                <a:lnTo>
                  <a:pt x="128" y="12"/>
                </a:lnTo>
                <a:lnTo>
                  <a:pt x="196" y="8"/>
                </a:lnTo>
                <a:lnTo>
                  <a:pt x="268" y="0"/>
                </a:lnTo>
                <a:lnTo>
                  <a:pt x="272" y="12"/>
                </a:lnTo>
                <a:lnTo>
                  <a:pt x="276" y="20"/>
                </a:lnTo>
                <a:lnTo>
                  <a:pt x="276" y="28"/>
                </a:lnTo>
                <a:lnTo>
                  <a:pt x="280" y="36"/>
                </a:lnTo>
                <a:lnTo>
                  <a:pt x="280" y="40"/>
                </a:lnTo>
                <a:lnTo>
                  <a:pt x="276" y="44"/>
                </a:lnTo>
                <a:lnTo>
                  <a:pt x="276" y="44"/>
                </a:lnTo>
                <a:lnTo>
                  <a:pt x="272" y="44"/>
                </a:lnTo>
                <a:lnTo>
                  <a:pt x="268" y="44"/>
                </a:lnTo>
                <a:lnTo>
                  <a:pt x="260" y="44"/>
                </a:lnTo>
                <a:lnTo>
                  <a:pt x="248" y="44"/>
                </a:lnTo>
                <a:lnTo>
                  <a:pt x="232" y="44"/>
                </a:lnTo>
                <a:lnTo>
                  <a:pt x="216" y="48"/>
                </a:lnTo>
                <a:lnTo>
                  <a:pt x="192" y="48"/>
                </a:lnTo>
                <a:lnTo>
                  <a:pt x="168" y="48"/>
                </a:lnTo>
                <a:lnTo>
                  <a:pt x="144" y="48"/>
                </a:lnTo>
                <a:lnTo>
                  <a:pt x="116" y="52"/>
                </a:lnTo>
                <a:lnTo>
                  <a:pt x="88" y="52"/>
                </a:lnTo>
                <a:lnTo>
                  <a:pt x="68" y="52"/>
                </a:lnTo>
                <a:lnTo>
                  <a:pt x="48" y="52"/>
                </a:lnTo>
                <a:lnTo>
                  <a:pt x="32" y="52"/>
                </a:lnTo>
                <a:lnTo>
                  <a:pt x="16" y="52"/>
                </a:lnTo>
                <a:lnTo>
                  <a:pt x="8" y="52"/>
                </a:lnTo>
                <a:lnTo>
                  <a:pt x="0" y="56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6" name="Freeform 197">
            <a:extLst>
              <a:ext uri="{FF2B5EF4-FFF2-40B4-BE49-F238E27FC236}">
                <a16:creationId xmlns:a16="http://schemas.microsoft.com/office/drawing/2014/main" xmlns="" id="{D3D73D4F-89E5-4D13-A89A-10411BC4B301}"/>
              </a:ext>
            </a:extLst>
          </p:cNvPr>
          <p:cNvSpPr>
            <a:spLocks/>
          </p:cNvSpPr>
          <p:nvPr/>
        </p:nvSpPr>
        <p:spPr bwMode="auto">
          <a:xfrm>
            <a:off x="9311568" y="1406631"/>
            <a:ext cx="378251" cy="466079"/>
          </a:xfrm>
          <a:custGeom>
            <a:avLst/>
            <a:gdLst>
              <a:gd name="T0" fmla="*/ 80 w 100"/>
              <a:gd name="T1" fmla="*/ 28 h 100"/>
              <a:gd name="T2" fmla="*/ 92 w 100"/>
              <a:gd name="T3" fmla="*/ 36 h 100"/>
              <a:gd name="T4" fmla="*/ 96 w 100"/>
              <a:gd name="T5" fmla="*/ 44 h 100"/>
              <a:gd name="T6" fmla="*/ 100 w 100"/>
              <a:gd name="T7" fmla="*/ 56 h 100"/>
              <a:gd name="T8" fmla="*/ 100 w 100"/>
              <a:gd name="T9" fmla="*/ 64 h 100"/>
              <a:gd name="T10" fmla="*/ 100 w 100"/>
              <a:gd name="T11" fmla="*/ 72 h 100"/>
              <a:gd name="T12" fmla="*/ 100 w 100"/>
              <a:gd name="T13" fmla="*/ 80 h 100"/>
              <a:gd name="T14" fmla="*/ 96 w 100"/>
              <a:gd name="T15" fmla="*/ 84 h 100"/>
              <a:gd name="T16" fmla="*/ 92 w 100"/>
              <a:gd name="T17" fmla="*/ 88 h 100"/>
              <a:gd name="T18" fmla="*/ 88 w 100"/>
              <a:gd name="T19" fmla="*/ 92 h 100"/>
              <a:gd name="T20" fmla="*/ 84 w 100"/>
              <a:gd name="T21" fmla="*/ 96 h 100"/>
              <a:gd name="T22" fmla="*/ 80 w 100"/>
              <a:gd name="T23" fmla="*/ 100 h 100"/>
              <a:gd name="T24" fmla="*/ 76 w 100"/>
              <a:gd name="T25" fmla="*/ 100 h 100"/>
              <a:gd name="T26" fmla="*/ 72 w 100"/>
              <a:gd name="T27" fmla="*/ 96 h 100"/>
              <a:gd name="T28" fmla="*/ 64 w 100"/>
              <a:gd name="T29" fmla="*/ 92 h 100"/>
              <a:gd name="T30" fmla="*/ 56 w 100"/>
              <a:gd name="T31" fmla="*/ 88 h 100"/>
              <a:gd name="T32" fmla="*/ 48 w 100"/>
              <a:gd name="T33" fmla="*/ 76 h 100"/>
              <a:gd name="T34" fmla="*/ 44 w 100"/>
              <a:gd name="T35" fmla="*/ 72 h 100"/>
              <a:gd name="T36" fmla="*/ 36 w 100"/>
              <a:gd name="T37" fmla="*/ 64 h 100"/>
              <a:gd name="T38" fmla="*/ 32 w 100"/>
              <a:gd name="T39" fmla="*/ 56 h 100"/>
              <a:gd name="T40" fmla="*/ 24 w 100"/>
              <a:gd name="T41" fmla="*/ 48 h 100"/>
              <a:gd name="T42" fmla="*/ 12 w 100"/>
              <a:gd name="T43" fmla="*/ 28 h 100"/>
              <a:gd name="T44" fmla="*/ 0 w 100"/>
              <a:gd name="T45" fmla="*/ 0 h 100"/>
              <a:gd name="T46" fmla="*/ 16 w 100"/>
              <a:gd name="T47" fmla="*/ 4 h 100"/>
              <a:gd name="T48" fmla="*/ 28 w 100"/>
              <a:gd name="T49" fmla="*/ 8 h 100"/>
              <a:gd name="T50" fmla="*/ 40 w 100"/>
              <a:gd name="T51" fmla="*/ 12 h 100"/>
              <a:gd name="T52" fmla="*/ 52 w 100"/>
              <a:gd name="T53" fmla="*/ 12 h 100"/>
              <a:gd name="T54" fmla="*/ 60 w 100"/>
              <a:gd name="T55" fmla="*/ 16 h 100"/>
              <a:gd name="T56" fmla="*/ 68 w 100"/>
              <a:gd name="T57" fmla="*/ 20 h 100"/>
              <a:gd name="T58" fmla="*/ 76 w 100"/>
              <a:gd name="T59" fmla="*/ 24 h 100"/>
              <a:gd name="T60" fmla="*/ 80 w 100"/>
              <a:gd name="T61" fmla="*/ 28 h 100"/>
              <a:gd name="T62" fmla="*/ 80 w 100"/>
              <a:gd name="T63" fmla="*/ 28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0" h="100">
                <a:moveTo>
                  <a:pt x="80" y="28"/>
                </a:moveTo>
                <a:lnTo>
                  <a:pt x="92" y="36"/>
                </a:lnTo>
                <a:lnTo>
                  <a:pt x="96" y="44"/>
                </a:lnTo>
                <a:lnTo>
                  <a:pt x="100" y="56"/>
                </a:lnTo>
                <a:lnTo>
                  <a:pt x="100" y="64"/>
                </a:lnTo>
                <a:lnTo>
                  <a:pt x="100" y="72"/>
                </a:lnTo>
                <a:lnTo>
                  <a:pt x="100" y="80"/>
                </a:lnTo>
                <a:lnTo>
                  <a:pt x="96" y="84"/>
                </a:lnTo>
                <a:lnTo>
                  <a:pt x="92" y="88"/>
                </a:lnTo>
                <a:lnTo>
                  <a:pt x="88" y="92"/>
                </a:lnTo>
                <a:lnTo>
                  <a:pt x="84" y="96"/>
                </a:lnTo>
                <a:lnTo>
                  <a:pt x="80" y="100"/>
                </a:lnTo>
                <a:lnTo>
                  <a:pt x="76" y="100"/>
                </a:lnTo>
                <a:lnTo>
                  <a:pt x="72" y="96"/>
                </a:lnTo>
                <a:lnTo>
                  <a:pt x="64" y="92"/>
                </a:lnTo>
                <a:lnTo>
                  <a:pt x="56" y="88"/>
                </a:lnTo>
                <a:lnTo>
                  <a:pt x="48" y="76"/>
                </a:lnTo>
                <a:lnTo>
                  <a:pt x="44" y="72"/>
                </a:lnTo>
                <a:lnTo>
                  <a:pt x="36" y="64"/>
                </a:lnTo>
                <a:lnTo>
                  <a:pt x="32" y="56"/>
                </a:lnTo>
                <a:lnTo>
                  <a:pt x="24" y="48"/>
                </a:lnTo>
                <a:lnTo>
                  <a:pt x="12" y="28"/>
                </a:lnTo>
                <a:lnTo>
                  <a:pt x="0" y="0"/>
                </a:lnTo>
                <a:lnTo>
                  <a:pt x="16" y="4"/>
                </a:lnTo>
                <a:lnTo>
                  <a:pt x="28" y="8"/>
                </a:lnTo>
                <a:lnTo>
                  <a:pt x="40" y="12"/>
                </a:lnTo>
                <a:lnTo>
                  <a:pt x="52" y="12"/>
                </a:lnTo>
                <a:lnTo>
                  <a:pt x="60" y="16"/>
                </a:lnTo>
                <a:lnTo>
                  <a:pt x="68" y="20"/>
                </a:lnTo>
                <a:lnTo>
                  <a:pt x="76" y="24"/>
                </a:lnTo>
                <a:lnTo>
                  <a:pt x="80" y="28"/>
                </a:lnTo>
                <a:lnTo>
                  <a:pt x="80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7" name="Freeform 199">
            <a:extLst>
              <a:ext uri="{FF2B5EF4-FFF2-40B4-BE49-F238E27FC236}">
                <a16:creationId xmlns:a16="http://schemas.microsoft.com/office/drawing/2014/main" xmlns="" id="{3F02C63E-BD64-4150-AA67-CB26B873F91A}"/>
              </a:ext>
            </a:extLst>
          </p:cNvPr>
          <p:cNvSpPr>
            <a:spLocks/>
          </p:cNvSpPr>
          <p:nvPr/>
        </p:nvSpPr>
        <p:spPr bwMode="auto">
          <a:xfrm>
            <a:off x="8623976" y="5204950"/>
            <a:ext cx="2375417" cy="447435"/>
          </a:xfrm>
          <a:custGeom>
            <a:avLst/>
            <a:gdLst>
              <a:gd name="T0" fmla="*/ 528 w 628"/>
              <a:gd name="T1" fmla="*/ 52 h 96"/>
              <a:gd name="T2" fmla="*/ 480 w 628"/>
              <a:gd name="T3" fmla="*/ 48 h 96"/>
              <a:gd name="T4" fmla="*/ 436 w 628"/>
              <a:gd name="T5" fmla="*/ 48 h 96"/>
              <a:gd name="T6" fmla="*/ 392 w 628"/>
              <a:gd name="T7" fmla="*/ 52 h 96"/>
              <a:gd name="T8" fmla="*/ 352 w 628"/>
              <a:gd name="T9" fmla="*/ 56 h 96"/>
              <a:gd name="T10" fmla="*/ 316 w 628"/>
              <a:gd name="T11" fmla="*/ 60 h 96"/>
              <a:gd name="T12" fmla="*/ 276 w 628"/>
              <a:gd name="T13" fmla="*/ 68 h 96"/>
              <a:gd name="T14" fmla="*/ 228 w 628"/>
              <a:gd name="T15" fmla="*/ 72 h 96"/>
              <a:gd name="T16" fmla="*/ 176 w 628"/>
              <a:gd name="T17" fmla="*/ 84 h 96"/>
              <a:gd name="T18" fmla="*/ 128 w 628"/>
              <a:gd name="T19" fmla="*/ 88 h 96"/>
              <a:gd name="T20" fmla="*/ 96 w 628"/>
              <a:gd name="T21" fmla="*/ 92 h 96"/>
              <a:gd name="T22" fmla="*/ 76 w 628"/>
              <a:gd name="T23" fmla="*/ 96 h 96"/>
              <a:gd name="T24" fmla="*/ 60 w 628"/>
              <a:gd name="T25" fmla="*/ 92 h 96"/>
              <a:gd name="T26" fmla="*/ 40 w 628"/>
              <a:gd name="T27" fmla="*/ 88 h 96"/>
              <a:gd name="T28" fmla="*/ 16 w 628"/>
              <a:gd name="T29" fmla="*/ 76 h 96"/>
              <a:gd name="T30" fmla="*/ 0 w 628"/>
              <a:gd name="T31" fmla="*/ 68 h 96"/>
              <a:gd name="T32" fmla="*/ 0 w 628"/>
              <a:gd name="T33" fmla="*/ 60 h 96"/>
              <a:gd name="T34" fmla="*/ 12 w 628"/>
              <a:gd name="T35" fmla="*/ 56 h 96"/>
              <a:gd name="T36" fmla="*/ 20 w 628"/>
              <a:gd name="T37" fmla="*/ 52 h 96"/>
              <a:gd name="T38" fmla="*/ 36 w 628"/>
              <a:gd name="T39" fmla="*/ 52 h 96"/>
              <a:gd name="T40" fmla="*/ 60 w 628"/>
              <a:gd name="T41" fmla="*/ 48 h 96"/>
              <a:gd name="T42" fmla="*/ 92 w 628"/>
              <a:gd name="T43" fmla="*/ 48 h 96"/>
              <a:gd name="T44" fmla="*/ 136 w 628"/>
              <a:gd name="T45" fmla="*/ 44 h 96"/>
              <a:gd name="T46" fmla="*/ 212 w 628"/>
              <a:gd name="T47" fmla="*/ 36 h 96"/>
              <a:gd name="T48" fmla="*/ 324 w 628"/>
              <a:gd name="T49" fmla="*/ 24 h 96"/>
              <a:gd name="T50" fmla="*/ 412 w 628"/>
              <a:gd name="T51" fmla="*/ 12 h 96"/>
              <a:gd name="T52" fmla="*/ 460 w 628"/>
              <a:gd name="T53" fmla="*/ 4 h 96"/>
              <a:gd name="T54" fmla="*/ 500 w 628"/>
              <a:gd name="T55" fmla="*/ 0 h 96"/>
              <a:gd name="T56" fmla="*/ 528 w 628"/>
              <a:gd name="T57" fmla="*/ 0 h 96"/>
              <a:gd name="T58" fmla="*/ 552 w 628"/>
              <a:gd name="T59" fmla="*/ 0 h 96"/>
              <a:gd name="T60" fmla="*/ 584 w 628"/>
              <a:gd name="T61" fmla="*/ 8 h 96"/>
              <a:gd name="T62" fmla="*/ 608 w 628"/>
              <a:gd name="T63" fmla="*/ 20 h 96"/>
              <a:gd name="T64" fmla="*/ 620 w 628"/>
              <a:gd name="T65" fmla="*/ 28 h 96"/>
              <a:gd name="T66" fmla="*/ 628 w 628"/>
              <a:gd name="T67" fmla="*/ 36 h 96"/>
              <a:gd name="T68" fmla="*/ 628 w 628"/>
              <a:gd name="T69" fmla="*/ 40 h 96"/>
              <a:gd name="T70" fmla="*/ 628 w 628"/>
              <a:gd name="T71" fmla="*/ 48 h 96"/>
              <a:gd name="T72" fmla="*/ 616 w 628"/>
              <a:gd name="T73" fmla="*/ 52 h 96"/>
              <a:gd name="T74" fmla="*/ 600 w 628"/>
              <a:gd name="T75" fmla="*/ 52 h 96"/>
              <a:gd name="T76" fmla="*/ 572 w 628"/>
              <a:gd name="T77" fmla="*/ 52 h 96"/>
              <a:gd name="T78" fmla="*/ 556 w 628"/>
              <a:gd name="T79" fmla="*/ 5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28" h="96">
                <a:moveTo>
                  <a:pt x="556" y="52"/>
                </a:moveTo>
                <a:lnTo>
                  <a:pt x="528" y="52"/>
                </a:lnTo>
                <a:lnTo>
                  <a:pt x="500" y="48"/>
                </a:lnTo>
                <a:lnTo>
                  <a:pt x="480" y="48"/>
                </a:lnTo>
                <a:lnTo>
                  <a:pt x="456" y="48"/>
                </a:lnTo>
                <a:lnTo>
                  <a:pt x="436" y="48"/>
                </a:lnTo>
                <a:lnTo>
                  <a:pt x="416" y="52"/>
                </a:lnTo>
                <a:lnTo>
                  <a:pt x="392" y="52"/>
                </a:lnTo>
                <a:lnTo>
                  <a:pt x="364" y="56"/>
                </a:lnTo>
                <a:lnTo>
                  <a:pt x="352" y="56"/>
                </a:lnTo>
                <a:lnTo>
                  <a:pt x="336" y="60"/>
                </a:lnTo>
                <a:lnTo>
                  <a:pt x="316" y="60"/>
                </a:lnTo>
                <a:lnTo>
                  <a:pt x="296" y="64"/>
                </a:lnTo>
                <a:lnTo>
                  <a:pt x="276" y="68"/>
                </a:lnTo>
                <a:lnTo>
                  <a:pt x="252" y="68"/>
                </a:lnTo>
                <a:lnTo>
                  <a:pt x="228" y="72"/>
                </a:lnTo>
                <a:lnTo>
                  <a:pt x="200" y="76"/>
                </a:lnTo>
                <a:lnTo>
                  <a:pt x="176" y="84"/>
                </a:lnTo>
                <a:lnTo>
                  <a:pt x="152" y="84"/>
                </a:lnTo>
                <a:lnTo>
                  <a:pt x="128" y="88"/>
                </a:lnTo>
                <a:lnTo>
                  <a:pt x="112" y="92"/>
                </a:lnTo>
                <a:lnTo>
                  <a:pt x="96" y="92"/>
                </a:lnTo>
                <a:lnTo>
                  <a:pt x="84" y="92"/>
                </a:lnTo>
                <a:lnTo>
                  <a:pt x="76" y="96"/>
                </a:lnTo>
                <a:lnTo>
                  <a:pt x="72" y="96"/>
                </a:lnTo>
                <a:lnTo>
                  <a:pt x="60" y="92"/>
                </a:lnTo>
                <a:lnTo>
                  <a:pt x="52" y="92"/>
                </a:lnTo>
                <a:lnTo>
                  <a:pt x="40" y="88"/>
                </a:lnTo>
                <a:lnTo>
                  <a:pt x="28" y="84"/>
                </a:lnTo>
                <a:lnTo>
                  <a:pt x="16" y="76"/>
                </a:lnTo>
                <a:lnTo>
                  <a:pt x="8" y="72"/>
                </a:lnTo>
                <a:lnTo>
                  <a:pt x="0" y="68"/>
                </a:lnTo>
                <a:lnTo>
                  <a:pt x="0" y="64"/>
                </a:lnTo>
                <a:lnTo>
                  <a:pt x="0" y="60"/>
                </a:lnTo>
                <a:lnTo>
                  <a:pt x="8" y="56"/>
                </a:lnTo>
                <a:lnTo>
                  <a:pt x="12" y="56"/>
                </a:lnTo>
                <a:lnTo>
                  <a:pt x="16" y="56"/>
                </a:lnTo>
                <a:lnTo>
                  <a:pt x="20" y="52"/>
                </a:lnTo>
                <a:lnTo>
                  <a:pt x="28" y="52"/>
                </a:lnTo>
                <a:lnTo>
                  <a:pt x="36" y="52"/>
                </a:lnTo>
                <a:lnTo>
                  <a:pt x="48" y="52"/>
                </a:lnTo>
                <a:lnTo>
                  <a:pt x="60" y="48"/>
                </a:lnTo>
                <a:lnTo>
                  <a:pt x="76" y="48"/>
                </a:lnTo>
                <a:lnTo>
                  <a:pt x="92" y="48"/>
                </a:lnTo>
                <a:lnTo>
                  <a:pt x="112" y="44"/>
                </a:lnTo>
                <a:lnTo>
                  <a:pt x="136" y="44"/>
                </a:lnTo>
                <a:lnTo>
                  <a:pt x="160" y="40"/>
                </a:lnTo>
                <a:lnTo>
                  <a:pt x="212" y="36"/>
                </a:lnTo>
                <a:lnTo>
                  <a:pt x="268" y="28"/>
                </a:lnTo>
                <a:lnTo>
                  <a:pt x="324" y="24"/>
                </a:lnTo>
                <a:lnTo>
                  <a:pt x="384" y="12"/>
                </a:lnTo>
                <a:lnTo>
                  <a:pt x="412" y="12"/>
                </a:lnTo>
                <a:lnTo>
                  <a:pt x="440" y="8"/>
                </a:lnTo>
                <a:lnTo>
                  <a:pt x="460" y="4"/>
                </a:lnTo>
                <a:lnTo>
                  <a:pt x="484" y="4"/>
                </a:lnTo>
                <a:lnTo>
                  <a:pt x="500" y="0"/>
                </a:lnTo>
                <a:lnTo>
                  <a:pt x="516" y="0"/>
                </a:lnTo>
                <a:lnTo>
                  <a:pt x="528" y="0"/>
                </a:lnTo>
                <a:lnTo>
                  <a:pt x="536" y="0"/>
                </a:lnTo>
                <a:lnTo>
                  <a:pt x="552" y="0"/>
                </a:lnTo>
                <a:lnTo>
                  <a:pt x="568" y="4"/>
                </a:lnTo>
                <a:lnTo>
                  <a:pt x="584" y="8"/>
                </a:lnTo>
                <a:lnTo>
                  <a:pt x="600" y="16"/>
                </a:lnTo>
                <a:lnTo>
                  <a:pt x="608" y="20"/>
                </a:lnTo>
                <a:lnTo>
                  <a:pt x="616" y="24"/>
                </a:lnTo>
                <a:lnTo>
                  <a:pt x="620" y="28"/>
                </a:lnTo>
                <a:lnTo>
                  <a:pt x="624" y="32"/>
                </a:lnTo>
                <a:lnTo>
                  <a:pt x="628" y="36"/>
                </a:lnTo>
                <a:lnTo>
                  <a:pt x="628" y="40"/>
                </a:lnTo>
                <a:lnTo>
                  <a:pt x="628" y="40"/>
                </a:lnTo>
                <a:lnTo>
                  <a:pt x="628" y="44"/>
                </a:lnTo>
                <a:lnTo>
                  <a:pt x="628" y="48"/>
                </a:lnTo>
                <a:lnTo>
                  <a:pt x="624" y="48"/>
                </a:lnTo>
                <a:lnTo>
                  <a:pt x="616" y="52"/>
                </a:lnTo>
                <a:lnTo>
                  <a:pt x="608" y="52"/>
                </a:lnTo>
                <a:lnTo>
                  <a:pt x="600" y="52"/>
                </a:lnTo>
                <a:lnTo>
                  <a:pt x="588" y="52"/>
                </a:lnTo>
                <a:lnTo>
                  <a:pt x="572" y="52"/>
                </a:lnTo>
                <a:lnTo>
                  <a:pt x="556" y="52"/>
                </a:lnTo>
                <a:lnTo>
                  <a:pt x="556" y="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200">
            <a:extLst>
              <a:ext uri="{FF2B5EF4-FFF2-40B4-BE49-F238E27FC236}">
                <a16:creationId xmlns:a16="http://schemas.microsoft.com/office/drawing/2014/main" xmlns="" id="{BF799DAA-DCB4-498F-B8EA-D2C238E929ED}"/>
              </a:ext>
            </a:extLst>
          </p:cNvPr>
          <p:cNvSpPr>
            <a:spLocks/>
          </p:cNvSpPr>
          <p:nvPr/>
        </p:nvSpPr>
        <p:spPr bwMode="auto">
          <a:xfrm>
            <a:off x="8850926" y="4310079"/>
            <a:ext cx="332861" cy="633867"/>
          </a:xfrm>
          <a:custGeom>
            <a:avLst/>
            <a:gdLst>
              <a:gd name="T0" fmla="*/ 36 w 88"/>
              <a:gd name="T1" fmla="*/ 136 h 136"/>
              <a:gd name="T2" fmla="*/ 32 w 88"/>
              <a:gd name="T3" fmla="*/ 132 h 136"/>
              <a:gd name="T4" fmla="*/ 24 w 88"/>
              <a:gd name="T5" fmla="*/ 132 h 136"/>
              <a:gd name="T6" fmla="*/ 16 w 88"/>
              <a:gd name="T7" fmla="*/ 124 h 136"/>
              <a:gd name="T8" fmla="*/ 12 w 88"/>
              <a:gd name="T9" fmla="*/ 116 h 136"/>
              <a:gd name="T10" fmla="*/ 4 w 88"/>
              <a:gd name="T11" fmla="*/ 108 h 136"/>
              <a:gd name="T12" fmla="*/ 0 w 88"/>
              <a:gd name="T13" fmla="*/ 104 h 136"/>
              <a:gd name="T14" fmla="*/ 0 w 88"/>
              <a:gd name="T15" fmla="*/ 96 h 136"/>
              <a:gd name="T16" fmla="*/ 0 w 88"/>
              <a:gd name="T17" fmla="*/ 92 h 136"/>
              <a:gd name="T18" fmla="*/ 0 w 88"/>
              <a:gd name="T19" fmla="*/ 88 h 136"/>
              <a:gd name="T20" fmla="*/ 4 w 88"/>
              <a:gd name="T21" fmla="*/ 84 h 136"/>
              <a:gd name="T22" fmla="*/ 8 w 88"/>
              <a:gd name="T23" fmla="*/ 80 h 136"/>
              <a:gd name="T24" fmla="*/ 12 w 88"/>
              <a:gd name="T25" fmla="*/ 72 h 136"/>
              <a:gd name="T26" fmla="*/ 20 w 88"/>
              <a:gd name="T27" fmla="*/ 68 h 136"/>
              <a:gd name="T28" fmla="*/ 24 w 88"/>
              <a:gd name="T29" fmla="*/ 60 h 136"/>
              <a:gd name="T30" fmla="*/ 32 w 88"/>
              <a:gd name="T31" fmla="*/ 48 h 136"/>
              <a:gd name="T32" fmla="*/ 32 w 88"/>
              <a:gd name="T33" fmla="*/ 36 h 136"/>
              <a:gd name="T34" fmla="*/ 36 w 88"/>
              <a:gd name="T35" fmla="*/ 24 h 136"/>
              <a:gd name="T36" fmla="*/ 40 w 88"/>
              <a:gd name="T37" fmla="*/ 12 h 136"/>
              <a:gd name="T38" fmla="*/ 44 w 88"/>
              <a:gd name="T39" fmla="*/ 4 h 136"/>
              <a:gd name="T40" fmla="*/ 48 w 88"/>
              <a:gd name="T41" fmla="*/ 0 h 136"/>
              <a:gd name="T42" fmla="*/ 52 w 88"/>
              <a:gd name="T43" fmla="*/ 0 h 136"/>
              <a:gd name="T44" fmla="*/ 56 w 88"/>
              <a:gd name="T45" fmla="*/ 0 h 136"/>
              <a:gd name="T46" fmla="*/ 64 w 88"/>
              <a:gd name="T47" fmla="*/ 0 h 136"/>
              <a:gd name="T48" fmla="*/ 68 w 88"/>
              <a:gd name="T49" fmla="*/ 4 h 136"/>
              <a:gd name="T50" fmla="*/ 76 w 88"/>
              <a:gd name="T51" fmla="*/ 16 h 136"/>
              <a:gd name="T52" fmla="*/ 80 w 88"/>
              <a:gd name="T53" fmla="*/ 20 h 136"/>
              <a:gd name="T54" fmla="*/ 84 w 88"/>
              <a:gd name="T55" fmla="*/ 28 h 136"/>
              <a:gd name="T56" fmla="*/ 84 w 88"/>
              <a:gd name="T57" fmla="*/ 36 h 136"/>
              <a:gd name="T58" fmla="*/ 88 w 88"/>
              <a:gd name="T59" fmla="*/ 44 h 136"/>
              <a:gd name="T60" fmla="*/ 88 w 88"/>
              <a:gd name="T61" fmla="*/ 56 h 136"/>
              <a:gd name="T62" fmla="*/ 84 w 88"/>
              <a:gd name="T63" fmla="*/ 64 h 136"/>
              <a:gd name="T64" fmla="*/ 84 w 88"/>
              <a:gd name="T65" fmla="*/ 76 h 136"/>
              <a:gd name="T66" fmla="*/ 76 w 88"/>
              <a:gd name="T67" fmla="*/ 88 h 136"/>
              <a:gd name="T68" fmla="*/ 68 w 88"/>
              <a:gd name="T69" fmla="*/ 104 h 136"/>
              <a:gd name="T70" fmla="*/ 64 w 88"/>
              <a:gd name="T71" fmla="*/ 112 h 136"/>
              <a:gd name="T72" fmla="*/ 60 w 88"/>
              <a:gd name="T73" fmla="*/ 116 h 136"/>
              <a:gd name="T74" fmla="*/ 56 w 88"/>
              <a:gd name="T75" fmla="*/ 124 h 136"/>
              <a:gd name="T76" fmla="*/ 52 w 88"/>
              <a:gd name="T77" fmla="*/ 128 h 136"/>
              <a:gd name="T78" fmla="*/ 48 w 88"/>
              <a:gd name="T79" fmla="*/ 132 h 136"/>
              <a:gd name="T80" fmla="*/ 44 w 88"/>
              <a:gd name="T81" fmla="*/ 132 h 136"/>
              <a:gd name="T82" fmla="*/ 36 w 88"/>
              <a:gd name="T83" fmla="*/ 136 h 136"/>
              <a:gd name="T84" fmla="*/ 36 w 88"/>
              <a:gd name="T85" fmla="*/ 136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8" h="136">
                <a:moveTo>
                  <a:pt x="36" y="136"/>
                </a:moveTo>
                <a:lnTo>
                  <a:pt x="32" y="132"/>
                </a:lnTo>
                <a:lnTo>
                  <a:pt x="24" y="132"/>
                </a:lnTo>
                <a:lnTo>
                  <a:pt x="16" y="124"/>
                </a:lnTo>
                <a:lnTo>
                  <a:pt x="12" y="116"/>
                </a:lnTo>
                <a:lnTo>
                  <a:pt x="4" y="108"/>
                </a:lnTo>
                <a:lnTo>
                  <a:pt x="0" y="104"/>
                </a:lnTo>
                <a:lnTo>
                  <a:pt x="0" y="96"/>
                </a:lnTo>
                <a:lnTo>
                  <a:pt x="0" y="92"/>
                </a:lnTo>
                <a:lnTo>
                  <a:pt x="0" y="88"/>
                </a:lnTo>
                <a:lnTo>
                  <a:pt x="4" y="84"/>
                </a:lnTo>
                <a:lnTo>
                  <a:pt x="8" y="80"/>
                </a:lnTo>
                <a:lnTo>
                  <a:pt x="12" y="72"/>
                </a:lnTo>
                <a:lnTo>
                  <a:pt x="20" y="68"/>
                </a:lnTo>
                <a:lnTo>
                  <a:pt x="24" y="60"/>
                </a:lnTo>
                <a:lnTo>
                  <a:pt x="32" y="48"/>
                </a:lnTo>
                <a:lnTo>
                  <a:pt x="32" y="36"/>
                </a:lnTo>
                <a:lnTo>
                  <a:pt x="36" y="24"/>
                </a:lnTo>
                <a:lnTo>
                  <a:pt x="40" y="12"/>
                </a:lnTo>
                <a:lnTo>
                  <a:pt x="44" y="4"/>
                </a:lnTo>
                <a:lnTo>
                  <a:pt x="48" y="0"/>
                </a:lnTo>
                <a:lnTo>
                  <a:pt x="52" y="0"/>
                </a:lnTo>
                <a:lnTo>
                  <a:pt x="56" y="0"/>
                </a:lnTo>
                <a:lnTo>
                  <a:pt x="64" y="0"/>
                </a:lnTo>
                <a:lnTo>
                  <a:pt x="68" y="4"/>
                </a:lnTo>
                <a:lnTo>
                  <a:pt x="76" y="16"/>
                </a:lnTo>
                <a:lnTo>
                  <a:pt x="80" y="20"/>
                </a:lnTo>
                <a:lnTo>
                  <a:pt x="84" y="28"/>
                </a:lnTo>
                <a:lnTo>
                  <a:pt x="84" y="36"/>
                </a:lnTo>
                <a:lnTo>
                  <a:pt x="88" y="44"/>
                </a:lnTo>
                <a:lnTo>
                  <a:pt x="88" y="56"/>
                </a:lnTo>
                <a:lnTo>
                  <a:pt x="84" y="64"/>
                </a:lnTo>
                <a:lnTo>
                  <a:pt x="84" y="76"/>
                </a:lnTo>
                <a:lnTo>
                  <a:pt x="76" y="88"/>
                </a:lnTo>
                <a:lnTo>
                  <a:pt x="68" y="104"/>
                </a:lnTo>
                <a:lnTo>
                  <a:pt x="64" y="112"/>
                </a:lnTo>
                <a:lnTo>
                  <a:pt x="60" y="116"/>
                </a:lnTo>
                <a:lnTo>
                  <a:pt x="56" y="124"/>
                </a:lnTo>
                <a:lnTo>
                  <a:pt x="52" y="128"/>
                </a:lnTo>
                <a:lnTo>
                  <a:pt x="48" y="132"/>
                </a:lnTo>
                <a:lnTo>
                  <a:pt x="44" y="132"/>
                </a:lnTo>
                <a:lnTo>
                  <a:pt x="36" y="136"/>
                </a:lnTo>
                <a:lnTo>
                  <a:pt x="36" y="1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9" name="Freeform 201">
            <a:extLst>
              <a:ext uri="{FF2B5EF4-FFF2-40B4-BE49-F238E27FC236}">
                <a16:creationId xmlns:a16="http://schemas.microsoft.com/office/drawing/2014/main" xmlns="" id="{ADFFC255-2217-4C0A-BA95-D4A06C391B60}"/>
              </a:ext>
            </a:extLst>
          </p:cNvPr>
          <p:cNvSpPr>
            <a:spLocks/>
          </p:cNvSpPr>
          <p:nvPr/>
        </p:nvSpPr>
        <p:spPr bwMode="auto">
          <a:xfrm>
            <a:off x="9562039" y="3937216"/>
            <a:ext cx="453901" cy="372862"/>
          </a:xfrm>
          <a:custGeom>
            <a:avLst/>
            <a:gdLst>
              <a:gd name="T0" fmla="*/ 0 w 120"/>
              <a:gd name="T1" fmla="*/ 0 h 80"/>
              <a:gd name="T2" fmla="*/ 16 w 120"/>
              <a:gd name="T3" fmla="*/ 0 h 80"/>
              <a:gd name="T4" fmla="*/ 32 w 120"/>
              <a:gd name="T5" fmla="*/ 0 h 80"/>
              <a:gd name="T6" fmla="*/ 48 w 120"/>
              <a:gd name="T7" fmla="*/ 4 h 80"/>
              <a:gd name="T8" fmla="*/ 60 w 120"/>
              <a:gd name="T9" fmla="*/ 4 h 80"/>
              <a:gd name="T10" fmla="*/ 72 w 120"/>
              <a:gd name="T11" fmla="*/ 8 h 80"/>
              <a:gd name="T12" fmla="*/ 80 w 120"/>
              <a:gd name="T13" fmla="*/ 8 h 80"/>
              <a:gd name="T14" fmla="*/ 88 w 120"/>
              <a:gd name="T15" fmla="*/ 12 h 80"/>
              <a:gd name="T16" fmla="*/ 96 w 120"/>
              <a:gd name="T17" fmla="*/ 16 h 80"/>
              <a:gd name="T18" fmla="*/ 108 w 120"/>
              <a:gd name="T19" fmla="*/ 24 h 80"/>
              <a:gd name="T20" fmla="*/ 112 w 120"/>
              <a:gd name="T21" fmla="*/ 32 h 80"/>
              <a:gd name="T22" fmla="*/ 116 w 120"/>
              <a:gd name="T23" fmla="*/ 40 h 80"/>
              <a:gd name="T24" fmla="*/ 120 w 120"/>
              <a:gd name="T25" fmla="*/ 44 h 80"/>
              <a:gd name="T26" fmla="*/ 116 w 120"/>
              <a:gd name="T27" fmla="*/ 48 h 80"/>
              <a:gd name="T28" fmla="*/ 116 w 120"/>
              <a:gd name="T29" fmla="*/ 60 h 80"/>
              <a:gd name="T30" fmla="*/ 112 w 120"/>
              <a:gd name="T31" fmla="*/ 68 h 80"/>
              <a:gd name="T32" fmla="*/ 108 w 120"/>
              <a:gd name="T33" fmla="*/ 72 h 80"/>
              <a:gd name="T34" fmla="*/ 104 w 120"/>
              <a:gd name="T35" fmla="*/ 76 h 80"/>
              <a:gd name="T36" fmla="*/ 100 w 120"/>
              <a:gd name="T37" fmla="*/ 80 h 80"/>
              <a:gd name="T38" fmla="*/ 96 w 120"/>
              <a:gd name="T39" fmla="*/ 80 h 80"/>
              <a:gd name="T40" fmla="*/ 88 w 120"/>
              <a:gd name="T41" fmla="*/ 76 h 80"/>
              <a:gd name="T42" fmla="*/ 80 w 120"/>
              <a:gd name="T43" fmla="*/ 72 h 80"/>
              <a:gd name="T44" fmla="*/ 72 w 120"/>
              <a:gd name="T45" fmla="*/ 68 h 80"/>
              <a:gd name="T46" fmla="*/ 64 w 120"/>
              <a:gd name="T47" fmla="*/ 64 h 80"/>
              <a:gd name="T48" fmla="*/ 56 w 120"/>
              <a:gd name="T49" fmla="*/ 60 h 80"/>
              <a:gd name="T50" fmla="*/ 44 w 120"/>
              <a:gd name="T51" fmla="*/ 52 h 80"/>
              <a:gd name="T52" fmla="*/ 32 w 120"/>
              <a:gd name="T53" fmla="*/ 44 h 80"/>
              <a:gd name="T54" fmla="*/ 24 w 120"/>
              <a:gd name="T55" fmla="*/ 36 h 80"/>
              <a:gd name="T56" fmla="*/ 16 w 120"/>
              <a:gd name="T57" fmla="*/ 28 h 80"/>
              <a:gd name="T58" fmla="*/ 12 w 120"/>
              <a:gd name="T59" fmla="*/ 24 h 80"/>
              <a:gd name="T60" fmla="*/ 4 w 120"/>
              <a:gd name="T61" fmla="*/ 16 h 80"/>
              <a:gd name="T62" fmla="*/ 4 w 120"/>
              <a:gd name="T63" fmla="*/ 12 h 80"/>
              <a:gd name="T64" fmla="*/ 0 w 120"/>
              <a:gd name="T65" fmla="*/ 4 h 80"/>
              <a:gd name="T66" fmla="*/ 0 w 120"/>
              <a:gd name="T67" fmla="*/ 0 h 80"/>
              <a:gd name="T68" fmla="*/ 0 w 120"/>
              <a:gd name="T69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0" h="80">
                <a:moveTo>
                  <a:pt x="0" y="0"/>
                </a:moveTo>
                <a:lnTo>
                  <a:pt x="16" y="0"/>
                </a:lnTo>
                <a:lnTo>
                  <a:pt x="32" y="0"/>
                </a:lnTo>
                <a:lnTo>
                  <a:pt x="48" y="4"/>
                </a:lnTo>
                <a:lnTo>
                  <a:pt x="60" y="4"/>
                </a:lnTo>
                <a:lnTo>
                  <a:pt x="72" y="8"/>
                </a:lnTo>
                <a:lnTo>
                  <a:pt x="80" y="8"/>
                </a:lnTo>
                <a:lnTo>
                  <a:pt x="88" y="12"/>
                </a:lnTo>
                <a:lnTo>
                  <a:pt x="96" y="16"/>
                </a:lnTo>
                <a:lnTo>
                  <a:pt x="108" y="24"/>
                </a:lnTo>
                <a:lnTo>
                  <a:pt x="112" y="32"/>
                </a:lnTo>
                <a:lnTo>
                  <a:pt x="116" y="40"/>
                </a:lnTo>
                <a:lnTo>
                  <a:pt x="120" y="44"/>
                </a:lnTo>
                <a:lnTo>
                  <a:pt x="116" y="48"/>
                </a:lnTo>
                <a:lnTo>
                  <a:pt x="116" y="60"/>
                </a:lnTo>
                <a:lnTo>
                  <a:pt x="112" y="68"/>
                </a:lnTo>
                <a:lnTo>
                  <a:pt x="108" y="72"/>
                </a:lnTo>
                <a:lnTo>
                  <a:pt x="104" y="76"/>
                </a:lnTo>
                <a:lnTo>
                  <a:pt x="100" y="80"/>
                </a:lnTo>
                <a:lnTo>
                  <a:pt x="96" y="80"/>
                </a:lnTo>
                <a:lnTo>
                  <a:pt x="88" y="76"/>
                </a:lnTo>
                <a:lnTo>
                  <a:pt x="80" y="72"/>
                </a:lnTo>
                <a:lnTo>
                  <a:pt x="72" y="68"/>
                </a:lnTo>
                <a:lnTo>
                  <a:pt x="64" y="64"/>
                </a:lnTo>
                <a:lnTo>
                  <a:pt x="56" y="60"/>
                </a:lnTo>
                <a:lnTo>
                  <a:pt x="44" y="52"/>
                </a:lnTo>
                <a:lnTo>
                  <a:pt x="32" y="44"/>
                </a:lnTo>
                <a:lnTo>
                  <a:pt x="24" y="36"/>
                </a:lnTo>
                <a:lnTo>
                  <a:pt x="16" y="28"/>
                </a:lnTo>
                <a:lnTo>
                  <a:pt x="12" y="24"/>
                </a:lnTo>
                <a:lnTo>
                  <a:pt x="4" y="16"/>
                </a:lnTo>
                <a:lnTo>
                  <a:pt x="4" y="12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423">
            <a:extLst>
              <a:ext uri="{FF2B5EF4-FFF2-40B4-BE49-F238E27FC236}">
                <a16:creationId xmlns:a16="http://schemas.microsoft.com/office/drawing/2014/main" xmlns="" id="{D0BED4FA-01FD-4C25-8525-9F4EDFBDFABF}"/>
              </a:ext>
            </a:extLst>
          </p:cNvPr>
          <p:cNvSpPr>
            <a:spLocks/>
          </p:cNvSpPr>
          <p:nvPr/>
        </p:nvSpPr>
        <p:spPr bwMode="auto">
          <a:xfrm>
            <a:off x="1925188" y="1143877"/>
            <a:ext cx="287471" cy="316933"/>
          </a:xfrm>
          <a:custGeom>
            <a:avLst/>
            <a:gdLst>
              <a:gd name="T0" fmla="*/ 60 w 76"/>
              <a:gd name="T1" fmla="*/ 16 h 68"/>
              <a:gd name="T2" fmla="*/ 68 w 76"/>
              <a:gd name="T3" fmla="*/ 24 h 68"/>
              <a:gd name="T4" fmla="*/ 72 w 76"/>
              <a:gd name="T5" fmla="*/ 32 h 68"/>
              <a:gd name="T6" fmla="*/ 76 w 76"/>
              <a:gd name="T7" fmla="*/ 36 h 68"/>
              <a:gd name="T8" fmla="*/ 76 w 76"/>
              <a:gd name="T9" fmla="*/ 44 h 68"/>
              <a:gd name="T10" fmla="*/ 76 w 76"/>
              <a:gd name="T11" fmla="*/ 48 h 68"/>
              <a:gd name="T12" fmla="*/ 76 w 76"/>
              <a:gd name="T13" fmla="*/ 56 h 68"/>
              <a:gd name="T14" fmla="*/ 76 w 76"/>
              <a:gd name="T15" fmla="*/ 60 h 68"/>
              <a:gd name="T16" fmla="*/ 72 w 76"/>
              <a:gd name="T17" fmla="*/ 60 h 68"/>
              <a:gd name="T18" fmla="*/ 72 w 76"/>
              <a:gd name="T19" fmla="*/ 64 h 68"/>
              <a:gd name="T20" fmla="*/ 68 w 76"/>
              <a:gd name="T21" fmla="*/ 68 h 68"/>
              <a:gd name="T22" fmla="*/ 60 w 76"/>
              <a:gd name="T23" fmla="*/ 68 h 68"/>
              <a:gd name="T24" fmla="*/ 56 w 76"/>
              <a:gd name="T25" fmla="*/ 68 h 68"/>
              <a:gd name="T26" fmla="*/ 48 w 76"/>
              <a:gd name="T27" fmla="*/ 68 h 68"/>
              <a:gd name="T28" fmla="*/ 40 w 76"/>
              <a:gd name="T29" fmla="*/ 64 h 68"/>
              <a:gd name="T30" fmla="*/ 32 w 76"/>
              <a:gd name="T31" fmla="*/ 60 h 68"/>
              <a:gd name="T32" fmla="*/ 28 w 76"/>
              <a:gd name="T33" fmla="*/ 56 h 68"/>
              <a:gd name="T34" fmla="*/ 20 w 76"/>
              <a:gd name="T35" fmla="*/ 48 h 68"/>
              <a:gd name="T36" fmla="*/ 12 w 76"/>
              <a:gd name="T37" fmla="*/ 40 h 68"/>
              <a:gd name="T38" fmla="*/ 4 w 76"/>
              <a:gd name="T39" fmla="*/ 32 h 68"/>
              <a:gd name="T40" fmla="*/ 4 w 76"/>
              <a:gd name="T41" fmla="*/ 28 h 68"/>
              <a:gd name="T42" fmla="*/ 0 w 76"/>
              <a:gd name="T43" fmla="*/ 20 h 68"/>
              <a:gd name="T44" fmla="*/ 0 w 76"/>
              <a:gd name="T45" fmla="*/ 16 h 68"/>
              <a:gd name="T46" fmla="*/ 0 w 76"/>
              <a:gd name="T47" fmla="*/ 12 h 68"/>
              <a:gd name="T48" fmla="*/ 0 w 76"/>
              <a:gd name="T49" fmla="*/ 8 h 68"/>
              <a:gd name="T50" fmla="*/ 4 w 76"/>
              <a:gd name="T51" fmla="*/ 4 h 68"/>
              <a:gd name="T52" fmla="*/ 8 w 76"/>
              <a:gd name="T53" fmla="*/ 4 h 68"/>
              <a:gd name="T54" fmla="*/ 12 w 76"/>
              <a:gd name="T55" fmla="*/ 0 h 68"/>
              <a:gd name="T56" fmla="*/ 24 w 76"/>
              <a:gd name="T57" fmla="*/ 4 h 68"/>
              <a:gd name="T58" fmla="*/ 44 w 76"/>
              <a:gd name="T59" fmla="*/ 8 h 68"/>
              <a:gd name="T60" fmla="*/ 60 w 76"/>
              <a:gd name="T61" fmla="*/ 16 h 68"/>
              <a:gd name="T62" fmla="*/ 60 w 76"/>
              <a:gd name="T63" fmla="*/ 1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6" h="68">
                <a:moveTo>
                  <a:pt x="60" y="16"/>
                </a:moveTo>
                <a:lnTo>
                  <a:pt x="68" y="24"/>
                </a:lnTo>
                <a:lnTo>
                  <a:pt x="72" y="32"/>
                </a:lnTo>
                <a:lnTo>
                  <a:pt x="76" y="36"/>
                </a:lnTo>
                <a:lnTo>
                  <a:pt x="76" y="44"/>
                </a:lnTo>
                <a:lnTo>
                  <a:pt x="76" y="48"/>
                </a:lnTo>
                <a:lnTo>
                  <a:pt x="76" y="56"/>
                </a:lnTo>
                <a:lnTo>
                  <a:pt x="76" y="60"/>
                </a:lnTo>
                <a:lnTo>
                  <a:pt x="72" y="60"/>
                </a:lnTo>
                <a:lnTo>
                  <a:pt x="72" y="64"/>
                </a:lnTo>
                <a:lnTo>
                  <a:pt x="68" y="68"/>
                </a:lnTo>
                <a:lnTo>
                  <a:pt x="60" y="68"/>
                </a:lnTo>
                <a:lnTo>
                  <a:pt x="56" y="68"/>
                </a:lnTo>
                <a:lnTo>
                  <a:pt x="48" y="68"/>
                </a:lnTo>
                <a:lnTo>
                  <a:pt x="40" y="64"/>
                </a:lnTo>
                <a:lnTo>
                  <a:pt x="32" y="60"/>
                </a:lnTo>
                <a:lnTo>
                  <a:pt x="28" y="56"/>
                </a:lnTo>
                <a:lnTo>
                  <a:pt x="20" y="48"/>
                </a:lnTo>
                <a:lnTo>
                  <a:pt x="12" y="40"/>
                </a:lnTo>
                <a:lnTo>
                  <a:pt x="4" y="32"/>
                </a:lnTo>
                <a:lnTo>
                  <a:pt x="4" y="28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4" y="4"/>
                </a:lnTo>
                <a:lnTo>
                  <a:pt x="44" y="8"/>
                </a:lnTo>
                <a:lnTo>
                  <a:pt x="60" y="16"/>
                </a:lnTo>
                <a:lnTo>
                  <a:pt x="6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424">
            <a:extLst>
              <a:ext uri="{FF2B5EF4-FFF2-40B4-BE49-F238E27FC236}">
                <a16:creationId xmlns:a16="http://schemas.microsoft.com/office/drawing/2014/main" xmlns="" id="{3B06C2E2-4465-43FC-AD16-2A878621C340}"/>
              </a:ext>
            </a:extLst>
          </p:cNvPr>
          <p:cNvSpPr>
            <a:spLocks/>
          </p:cNvSpPr>
          <p:nvPr/>
        </p:nvSpPr>
        <p:spPr bwMode="auto">
          <a:xfrm>
            <a:off x="1834408" y="1665885"/>
            <a:ext cx="453901" cy="447435"/>
          </a:xfrm>
          <a:custGeom>
            <a:avLst/>
            <a:gdLst>
              <a:gd name="T0" fmla="*/ 0 w 120"/>
              <a:gd name="T1" fmla="*/ 96 h 96"/>
              <a:gd name="T2" fmla="*/ 0 w 120"/>
              <a:gd name="T3" fmla="*/ 92 h 96"/>
              <a:gd name="T4" fmla="*/ 4 w 120"/>
              <a:gd name="T5" fmla="*/ 84 h 96"/>
              <a:gd name="T6" fmla="*/ 4 w 120"/>
              <a:gd name="T7" fmla="*/ 80 h 96"/>
              <a:gd name="T8" fmla="*/ 8 w 120"/>
              <a:gd name="T9" fmla="*/ 76 h 96"/>
              <a:gd name="T10" fmla="*/ 16 w 120"/>
              <a:gd name="T11" fmla="*/ 72 h 96"/>
              <a:gd name="T12" fmla="*/ 20 w 120"/>
              <a:gd name="T13" fmla="*/ 68 h 96"/>
              <a:gd name="T14" fmla="*/ 32 w 120"/>
              <a:gd name="T15" fmla="*/ 56 h 96"/>
              <a:gd name="T16" fmla="*/ 40 w 120"/>
              <a:gd name="T17" fmla="*/ 48 h 96"/>
              <a:gd name="T18" fmla="*/ 48 w 120"/>
              <a:gd name="T19" fmla="*/ 40 h 96"/>
              <a:gd name="T20" fmla="*/ 56 w 120"/>
              <a:gd name="T21" fmla="*/ 32 h 96"/>
              <a:gd name="T22" fmla="*/ 60 w 120"/>
              <a:gd name="T23" fmla="*/ 28 h 96"/>
              <a:gd name="T24" fmla="*/ 64 w 120"/>
              <a:gd name="T25" fmla="*/ 24 h 96"/>
              <a:gd name="T26" fmla="*/ 64 w 120"/>
              <a:gd name="T27" fmla="*/ 16 h 96"/>
              <a:gd name="T28" fmla="*/ 64 w 120"/>
              <a:gd name="T29" fmla="*/ 12 h 96"/>
              <a:gd name="T30" fmla="*/ 60 w 120"/>
              <a:gd name="T31" fmla="*/ 8 h 96"/>
              <a:gd name="T32" fmla="*/ 60 w 120"/>
              <a:gd name="T33" fmla="*/ 4 h 96"/>
              <a:gd name="T34" fmla="*/ 64 w 120"/>
              <a:gd name="T35" fmla="*/ 0 h 96"/>
              <a:gd name="T36" fmla="*/ 68 w 120"/>
              <a:gd name="T37" fmla="*/ 0 h 96"/>
              <a:gd name="T38" fmla="*/ 72 w 120"/>
              <a:gd name="T39" fmla="*/ 0 h 96"/>
              <a:gd name="T40" fmla="*/ 80 w 120"/>
              <a:gd name="T41" fmla="*/ 0 h 96"/>
              <a:gd name="T42" fmla="*/ 88 w 120"/>
              <a:gd name="T43" fmla="*/ 0 h 96"/>
              <a:gd name="T44" fmla="*/ 96 w 120"/>
              <a:gd name="T45" fmla="*/ 4 h 96"/>
              <a:gd name="T46" fmla="*/ 104 w 120"/>
              <a:gd name="T47" fmla="*/ 8 h 96"/>
              <a:gd name="T48" fmla="*/ 112 w 120"/>
              <a:gd name="T49" fmla="*/ 12 h 96"/>
              <a:gd name="T50" fmla="*/ 116 w 120"/>
              <a:gd name="T51" fmla="*/ 16 h 96"/>
              <a:gd name="T52" fmla="*/ 120 w 120"/>
              <a:gd name="T53" fmla="*/ 24 h 96"/>
              <a:gd name="T54" fmla="*/ 116 w 120"/>
              <a:gd name="T55" fmla="*/ 32 h 96"/>
              <a:gd name="T56" fmla="*/ 112 w 120"/>
              <a:gd name="T57" fmla="*/ 36 h 96"/>
              <a:gd name="T58" fmla="*/ 108 w 120"/>
              <a:gd name="T59" fmla="*/ 44 h 96"/>
              <a:gd name="T60" fmla="*/ 100 w 120"/>
              <a:gd name="T61" fmla="*/ 52 h 96"/>
              <a:gd name="T62" fmla="*/ 88 w 120"/>
              <a:gd name="T63" fmla="*/ 60 h 96"/>
              <a:gd name="T64" fmla="*/ 76 w 120"/>
              <a:gd name="T65" fmla="*/ 68 h 96"/>
              <a:gd name="T66" fmla="*/ 60 w 120"/>
              <a:gd name="T67" fmla="*/ 76 h 96"/>
              <a:gd name="T68" fmla="*/ 44 w 120"/>
              <a:gd name="T69" fmla="*/ 84 h 96"/>
              <a:gd name="T70" fmla="*/ 36 w 120"/>
              <a:gd name="T71" fmla="*/ 88 h 96"/>
              <a:gd name="T72" fmla="*/ 28 w 120"/>
              <a:gd name="T73" fmla="*/ 92 h 96"/>
              <a:gd name="T74" fmla="*/ 20 w 120"/>
              <a:gd name="T75" fmla="*/ 96 h 96"/>
              <a:gd name="T76" fmla="*/ 12 w 120"/>
              <a:gd name="T77" fmla="*/ 96 h 96"/>
              <a:gd name="T78" fmla="*/ 8 w 120"/>
              <a:gd name="T79" fmla="*/ 96 h 96"/>
              <a:gd name="T80" fmla="*/ 4 w 120"/>
              <a:gd name="T81" fmla="*/ 96 h 96"/>
              <a:gd name="T82" fmla="*/ 0 w 120"/>
              <a:gd name="T83" fmla="*/ 96 h 96"/>
              <a:gd name="T84" fmla="*/ 0 w 120"/>
              <a:gd name="T85" fmla="*/ 96 h 96"/>
              <a:gd name="T86" fmla="*/ 0 w 120"/>
              <a:gd name="T87" fmla="*/ 9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0" h="96">
                <a:moveTo>
                  <a:pt x="0" y="96"/>
                </a:moveTo>
                <a:lnTo>
                  <a:pt x="0" y="92"/>
                </a:lnTo>
                <a:lnTo>
                  <a:pt x="4" y="84"/>
                </a:lnTo>
                <a:lnTo>
                  <a:pt x="4" y="80"/>
                </a:lnTo>
                <a:lnTo>
                  <a:pt x="8" y="76"/>
                </a:lnTo>
                <a:lnTo>
                  <a:pt x="16" y="72"/>
                </a:lnTo>
                <a:lnTo>
                  <a:pt x="20" y="68"/>
                </a:lnTo>
                <a:lnTo>
                  <a:pt x="32" y="56"/>
                </a:lnTo>
                <a:lnTo>
                  <a:pt x="40" y="48"/>
                </a:lnTo>
                <a:lnTo>
                  <a:pt x="48" y="40"/>
                </a:lnTo>
                <a:lnTo>
                  <a:pt x="56" y="32"/>
                </a:lnTo>
                <a:lnTo>
                  <a:pt x="60" y="28"/>
                </a:lnTo>
                <a:lnTo>
                  <a:pt x="64" y="24"/>
                </a:lnTo>
                <a:lnTo>
                  <a:pt x="64" y="16"/>
                </a:lnTo>
                <a:lnTo>
                  <a:pt x="64" y="12"/>
                </a:lnTo>
                <a:lnTo>
                  <a:pt x="60" y="8"/>
                </a:lnTo>
                <a:lnTo>
                  <a:pt x="60" y="4"/>
                </a:lnTo>
                <a:lnTo>
                  <a:pt x="64" y="0"/>
                </a:lnTo>
                <a:lnTo>
                  <a:pt x="68" y="0"/>
                </a:lnTo>
                <a:lnTo>
                  <a:pt x="72" y="0"/>
                </a:lnTo>
                <a:lnTo>
                  <a:pt x="80" y="0"/>
                </a:lnTo>
                <a:lnTo>
                  <a:pt x="88" y="0"/>
                </a:lnTo>
                <a:lnTo>
                  <a:pt x="96" y="4"/>
                </a:lnTo>
                <a:lnTo>
                  <a:pt x="104" y="8"/>
                </a:lnTo>
                <a:lnTo>
                  <a:pt x="112" y="12"/>
                </a:lnTo>
                <a:lnTo>
                  <a:pt x="116" y="16"/>
                </a:lnTo>
                <a:lnTo>
                  <a:pt x="120" y="24"/>
                </a:lnTo>
                <a:lnTo>
                  <a:pt x="116" y="32"/>
                </a:lnTo>
                <a:lnTo>
                  <a:pt x="112" y="36"/>
                </a:lnTo>
                <a:lnTo>
                  <a:pt x="108" y="44"/>
                </a:lnTo>
                <a:lnTo>
                  <a:pt x="100" y="52"/>
                </a:lnTo>
                <a:lnTo>
                  <a:pt x="88" y="60"/>
                </a:lnTo>
                <a:lnTo>
                  <a:pt x="76" y="68"/>
                </a:lnTo>
                <a:lnTo>
                  <a:pt x="60" y="76"/>
                </a:lnTo>
                <a:lnTo>
                  <a:pt x="44" y="84"/>
                </a:lnTo>
                <a:lnTo>
                  <a:pt x="36" y="88"/>
                </a:lnTo>
                <a:lnTo>
                  <a:pt x="28" y="92"/>
                </a:lnTo>
                <a:lnTo>
                  <a:pt x="20" y="96"/>
                </a:lnTo>
                <a:lnTo>
                  <a:pt x="12" y="96"/>
                </a:lnTo>
                <a:lnTo>
                  <a:pt x="8" y="96"/>
                </a:lnTo>
                <a:lnTo>
                  <a:pt x="4" y="96"/>
                </a:lnTo>
                <a:lnTo>
                  <a:pt x="0" y="96"/>
                </a:lnTo>
                <a:lnTo>
                  <a:pt x="0" y="96"/>
                </a:lnTo>
                <a:lnTo>
                  <a:pt x="0" y="9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425">
            <a:extLst>
              <a:ext uri="{FF2B5EF4-FFF2-40B4-BE49-F238E27FC236}">
                <a16:creationId xmlns:a16="http://schemas.microsoft.com/office/drawing/2014/main" xmlns="" id="{49CF82C4-11C7-4E85-A7A1-B7A770E68D8D}"/>
              </a:ext>
            </a:extLst>
          </p:cNvPr>
          <p:cNvSpPr>
            <a:spLocks/>
          </p:cNvSpPr>
          <p:nvPr/>
        </p:nvSpPr>
        <p:spPr bwMode="auto">
          <a:xfrm>
            <a:off x="2394220" y="1647242"/>
            <a:ext cx="408511" cy="354220"/>
          </a:xfrm>
          <a:custGeom>
            <a:avLst/>
            <a:gdLst>
              <a:gd name="T0" fmla="*/ 108 w 108"/>
              <a:gd name="T1" fmla="*/ 56 h 76"/>
              <a:gd name="T2" fmla="*/ 108 w 108"/>
              <a:gd name="T3" fmla="*/ 64 h 76"/>
              <a:gd name="T4" fmla="*/ 104 w 108"/>
              <a:gd name="T5" fmla="*/ 72 h 76"/>
              <a:gd name="T6" fmla="*/ 100 w 108"/>
              <a:gd name="T7" fmla="*/ 76 h 76"/>
              <a:gd name="T8" fmla="*/ 92 w 108"/>
              <a:gd name="T9" fmla="*/ 76 h 76"/>
              <a:gd name="T10" fmla="*/ 88 w 108"/>
              <a:gd name="T11" fmla="*/ 76 h 76"/>
              <a:gd name="T12" fmla="*/ 80 w 108"/>
              <a:gd name="T13" fmla="*/ 76 h 76"/>
              <a:gd name="T14" fmla="*/ 76 w 108"/>
              <a:gd name="T15" fmla="*/ 72 h 76"/>
              <a:gd name="T16" fmla="*/ 68 w 108"/>
              <a:gd name="T17" fmla="*/ 68 h 76"/>
              <a:gd name="T18" fmla="*/ 60 w 108"/>
              <a:gd name="T19" fmla="*/ 64 h 76"/>
              <a:gd name="T20" fmla="*/ 52 w 108"/>
              <a:gd name="T21" fmla="*/ 60 h 76"/>
              <a:gd name="T22" fmla="*/ 36 w 108"/>
              <a:gd name="T23" fmla="*/ 44 h 76"/>
              <a:gd name="T24" fmla="*/ 24 w 108"/>
              <a:gd name="T25" fmla="*/ 36 h 76"/>
              <a:gd name="T26" fmla="*/ 20 w 108"/>
              <a:gd name="T27" fmla="*/ 28 h 76"/>
              <a:gd name="T28" fmla="*/ 12 w 108"/>
              <a:gd name="T29" fmla="*/ 24 h 76"/>
              <a:gd name="T30" fmla="*/ 8 w 108"/>
              <a:gd name="T31" fmla="*/ 16 h 76"/>
              <a:gd name="T32" fmla="*/ 4 w 108"/>
              <a:gd name="T33" fmla="*/ 12 h 76"/>
              <a:gd name="T34" fmla="*/ 0 w 108"/>
              <a:gd name="T35" fmla="*/ 8 h 76"/>
              <a:gd name="T36" fmla="*/ 0 w 108"/>
              <a:gd name="T37" fmla="*/ 4 h 76"/>
              <a:gd name="T38" fmla="*/ 0 w 108"/>
              <a:gd name="T39" fmla="*/ 4 h 76"/>
              <a:gd name="T40" fmla="*/ 4 w 108"/>
              <a:gd name="T41" fmla="*/ 0 h 76"/>
              <a:gd name="T42" fmla="*/ 8 w 108"/>
              <a:gd name="T43" fmla="*/ 0 h 76"/>
              <a:gd name="T44" fmla="*/ 16 w 108"/>
              <a:gd name="T45" fmla="*/ 0 h 76"/>
              <a:gd name="T46" fmla="*/ 28 w 108"/>
              <a:gd name="T47" fmla="*/ 0 h 76"/>
              <a:gd name="T48" fmla="*/ 36 w 108"/>
              <a:gd name="T49" fmla="*/ 0 h 76"/>
              <a:gd name="T50" fmla="*/ 52 w 108"/>
              <a:gd name="T51" fmla="*/ 4 h 76"/>
              <a:gd name="T52" fmla="*/ 64 w 108"/>
              <a:gd name="T53" fmla="*/ 8 h 76"/>
              <a:gd name="T54" fmla="*/ 80 w 108"/>
              <a:gd name="T55" fmla="*/ 16 h 76"/>
              <a:gd name="T56" fmla="*/ 88 w 108"/>
              <a:gd name="T57" fmla="*/ 20 h 76"/>
              <a:gd name="T58" fmla="*/ 92 w 108"/>
              <a:gd name="T59" fmla="*/ 24 h 76"/>
              <a:gd name="T60" fmla="*/ 96 w 108"/>
              <a:gd name="T61" fmla="*/ 28 h 76"/>
              <a:gd name="T62" fmla="*/ 104 w 108"/>
              <a:gd name="T63" fmla="*/ 36 h 76"/>
              <a:gd name="T64" fmla="*/ 108 w 108"/>
              <a:gd name="T65" fmla="*/ 44 h 76"/>
              <a:gd name="T66" fmla="*/ 108 w 108"/>
              <a:gd name="T67" fmla="*/ 56 h 76"/>
              <a:gd name="T68" fmla="*/ 108 w 108"/>
              <a:gd name="T69" fmla="*/ 5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8" h="76">
                <a:moveTo>
                  <a:pt x="108" y="56"/>
                </a:moveTo>
                <a:lnTo>
                  <a:pt x="108" y="64"/>
                </a:lnTo>
                <a:lnTo>
                  <a:pt x="104" y="72"/>
                </a:lnTo>
                <a:lnTo>
                  <a:pt x="100" y="76"/>
                </a:lnTo>
                <a:lnTo>
                  <a:pt x="92" y="76"/>
                </a:lnTo>
                <a:lnTo>
                  <a:pt x="88" y="76"/>
                </a:lnTo>
                <a:lnTo>
                  <a:pt x="80" y="76"/>
                </a:lnTo>
                <a:lnTo>
                  <a:pt x="76" y="72"/>
                </a:lnTo>
                <a:lnTo>
                  <a:pt x="68" y="68"/>
                </a:lnTo>
                <a:lnTo>
                  <a:pt x="60" y="64"/>
                </a:lnTo>
                <a:lnTo>
                  <a:pt x="52" y="60"/>
                </a:lnTo>
                <a:lnTo>
                  <a:pt x="36" y="44"/>
                </a:lnTo>
                <a:lnTo>
                  <a:pt x="24" y="36"/>
                </a:lnTo>
                <a:lnTo>
                  <a:pt x="20" y="28"/>
                </a:lnTo>
                <a:lnTo>
                  <a:pt x="12" y="24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52" y="4"/>
                </a:lnTo>
                <a:lnTo>
                  <a:pt x="64" y="8"/>
                </a:lnTo>
                <a:lnTo>
                  <a:pt x="80" y="16"/>
                </a:lnTo>
                <a:lnTo>
                  <a:pt x="88" y="20"/>
                </a:lnTo>
                <a:lnTo>
                  <a:pt x="92" y="24"/>
                </a:lnTo>
                <a:lnTo>
                  <a:pt x="96" y="28"/>
                </a:lnTo>
                <a:lnTo>
                  <a:pt x="104" y="36"/>
                </a:lnTo>
                <a:lnTo>
                  <a:pt x="108" y="44"/>
                </a:lnTo>
                <a:lnTo>
                  <a:pt x="108" y="56"/>
                </a:lnTo>
                <a:lnTo>
                  <a:pt x="108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4" name="Freeform 426">
            <a:extLst>
              <a:ext uri="{FF2B5EF4-FFF2-40B4-BE49-F238E27FC236}">
                <a16:creationId xmlns:a16="http://schemas.microsoft.com/office/drawing/2014/main" xmlns="" id="{0B7E6BF4-D78F-4E03-9368-FCBB6A5951EC}"/>
              </a:ext>
            </a:extLst>
          </p:cNvPr>
          <p:cNvSpPr>
            <a:spLocks/>
          </p:cNvSpPr>
          <p:nvPr/>
        </p:nvSpPr>
        <p:spPr bwMode="auto">
          <a:xfrm>
            <a:off x="2091619" y="510010"/>
            <a:ext cx="453901" cy="354220"/>
          </a:xfrm>
          <a:custGeom>
            <a:avLst/>
            <a:gdLst>
              <a:gd name="T0" fmla="*/ 0 w 120"/>
              <a:gd name="T1" fmla="*/ 8 h 76"/>
              <a:gd name="T2" fmla="*/ 4 w 120"/>
              <a:gd name="T3" fmla="*/ 4 h 76"/>
              <a:gd name="T4" fmla="*/ 8 w 120"/>
              <a:gd name="T5" fmla="*/ 4 h 76"/>
              <a:gd name="T6" fmla="*/ 12 w 120"/>
              <a:gd name="T7" fmla="*/ 0 h 76"/>
              <a:gd name="T8" fmla="*/ 20 w 120"/>
              <a:gd name="T9" fmla="*/ 0 h 76"/>
              <a:gd name="T10" fmla="*/ 24 w 120"/>
              <a:gd name="T11" fmla="*/ 0 h 76"/>
              <a:gd name="T12" fmla="*/ 32 w 120"/>
              <a:gd name="T13" fmla="*/ 0 h 76"/>
              <a:gd name="T14" fmla="*/ 44 w 120"/>
              <a:gd name="T15" fmla="*/ 0 h 76"/>
              <a:gd name="T16" fmla="*/ 60 w 120"/>
              <a:gd name="T17" fmla="*/ 4 h 76"/>
              <a:gd name="T18" fmla="*/ 72 w 120"/>
              <a:gd name="T19" fmla="*/ 4 h 76"/>
              <a:gd name="T20" fmla="*/ 84 w 120"/>
              <a:gd name="T21" fmla="*/ 12 h 76"/>
              <a:gd name="T22" fmla="*/ 96 w 120"/>
              <a:gd name="T23" fmla="*/ 16 h 76"/>
              <a:gd name="T24" fmla="*/ 104 w 120"/>
              <a:gd name="T25" fmla="*/ 20 h 76"/>
              <a:gd name="T26" fmla="*/ 112 w 120"/>
              <a:gd name="T27" fmla="*/ 24 h 76"/>
              <a:gd name="T28" fmla="*/ 116 w 120"/>
              <a:gd name="T29" fmla="*/ 28 h 76"/>
              <a:gd name="T30" fmla="*/ 120 w 120"/>
              <a:gd name="T31" fmla="*/ 36 h 76"/>
              <a:gd name="T32" fmla="*/ 120 w 120"/>
              <a:gd name="T33" fmla="*/ 40 h 76"/>
              <a:gd name="T34" fmla="*/ 120 w 120"/>
              <a:gd name="T35" fmla="*/ 48 h 76"/>
              <a:gd name="T36" fmla="*/ 120 w 120"/>
              <a:gd name="T37" fmla="*/ 56 h 76"/>
              <a:gd name="T38" fmla="*/ 120 w 120"/>
              <a:gd name="T39" fmla="*/ 64 h 76"/>
              <a:gd name="T40" fmla="*/ 116 w 120"/>
              <a:gd name="T41" fmla="*/ 68 h 76"/>
              <a:gd name="T42" fmla="*/ 108 w 120"/>
              <a:gd name="T43" fmla="*/ 72 h 76"/>
              <a:gd name="T44" fmla="*/ 104 w 120"/>
              <a:gd name="T45" fmla="*/ 76 h 76"/>
              <a:gd name="T46" fmla="*/ 96 w 120"/>
              <a:gd name="T47" fmla="*/ 76 h 76"/>
              <a:gd name="T48" fmla="*/ 84 w 120"/>
              <a:gd name="T49" fmla="*/ 76 h 76"/>
              <a:gd name="T50" fmla="*/ 76 w 120"/>
              <a:gd name="T51" fmla="*/ 72 h 76"/>
              <a:gd name="T52" fmla="*/ 68 w 120"/>
              <a:gd name="T53" fmla="*/ 68 h 76"/>
              <a:gd name="T54" fmla="*/ 56 w 120"/>
              <a:gd name="T55" fmla="*/ 64 h 76"/>
              <a:gd name="T56" fmla="*/ 44 w 120"/>
              <a:gd name="T57" fmla="*/ 52 h 76"/>
              <a:gd name="T58" fmla="*/ 28 w 120"/>
              <a:gd name="T59" fmla="*/ 40 h 76"/>
              <a:gd name="T60" fmla="*/ 24 w 120"/>
              <a:gd name="T61" fmla="*/ 36 h 76"/>
              <a:gd name="T62" fmla="*/ 16 w 120"/>
              <a:gd name="T63" fmla="*/ 28 h 76"/>
              <a:gd name="T64" fmla="*/ 12 w 120"/>
              <a:gd name="T65" fmla="*/ 24 h 76"/>
              <a:gd name="T66" fmla="*/ 8 w 120"/>
              <a:gd name="T67" fmla="*/ 20 h 76"/>
              <a:gd name="T68" fmla="*/ 0 w 120"/>
              <a:gd name="T69" fmla="*/ 12 h 76"/>
              <a:gd name="T70" fmla="*/ 0 w 120"/>
              <a:gd name="T71" fmla="*/ 8 h 76"/>
              <a:gd name="T72" fmla="*/ 0 w 120"/>
              <a:gd name="T73" fmla="*/ 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0" h="76">
                <a:moveTo>
                  <a:pt x="0" y="8"/>
                </a:move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60" y="4"/>
                </a:lnTo>
                <a:lnTo>
                  <a:pt x="72" y="4"/>
                </a:lnTo>
                <a:lnTo>
                  <a:pt x="84" y="12"/>
                </a:lnTo>
                <a:lnTo>
                  <a:pt x="96" y="16"/>
                </a:lnTo>
                <a:lnTo>
                  <a:pt x="104" y="20"/>
                </a:lnTo>
                <a:lnTo>
                  <a:pt x="112" y="24"/>
                </a:lnTo>
                <a:lnTo>
                  <a:pt x="116" y="28"/>
                </a:lnTo>
                <a:lnTo>
                  <a:pt x="120" y="36"/>
                </a:lnTo>
                <a:lnTo>
                  <a:pt x="120" y="40"/>
                </a:lnTo>
                <a:lnTo>
                  <a:pt x="120" y="48"/>
                </a:lnTo>
                <a:lnTo>
                  <a:pt x="120" y="56"/>
                </a:lnTo>
                <a:lnTo>
                  <a:pt x="120" y="64"/>
                </a:lnTo>
                <a:lnTo>
                  <a:pt x="116" y="68"/>
                </a:lnTo>
                <a:lnTo>
                  <a:pt x="108" y="72"/>
                </a:lnTo>
                <a:lnTo>
                  <a:pt x="104" y="76"/>
                </a:lnTo>
                <a:lnTo>
                  <a:pt x="96" y="76"/>
                </a:lnTo>
                <a:lnTo>
                  <a:pt x="84" y="76"/>
                </a:lnTo>
                <a:lnTo>
                  <a:pt x="76" y="72"/>
                </a:lnTo>
                <a:lnTo>
                  <a:pt x="68" y="68"/>
                </a:lnTo>
                <a:lnTo>
                  <a:pt x="56" y="64"/>
                </a:lnTo>
                <a:lnTo>
                  <a:pt x="44" y="52"/>
                </a:lnTo>
                <a:lnTo>
                  <a:pt x="28" y="40"/>
                </a:lnTo>
                <a:lnTo>
                  <a:pt x="24" y="36"/>
                </a:lnTo>
                <a:lnTo>
                  <a:pt x="16" y="28"/>
                </a:lnTo>
                <a:lnTo>
                  <a:pt x="12" y="24"/>
                </a:lnTo>
                <a:lnTo>
                  <a:pt x="8" y="20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427">
            <a:extLst>
              <a:ext uri="{FF2B5EF4-FFF2-40B4-BE49-F238E27FC236}">
                <a16:creationId xmlns:a16="http://schemas.microsoft.com/office/drawing/2014/main" xmlns="" id="{62F2D3FC-734D-46E1-9A2E-0F7B8E840CF9}"/>
              </a:ext>
            </a:extLst>
          </p:cNvPr>
          <p:cNvSpPr>
            <a:spLocks/>
          </p:cNvSpPr>
          <p:nvPr/>
        </p:nvSpPr>
        <p:spPr bwMode="auto">
          <a:xfrm>
            <a:off x="1229206" y="771014"/>
            <a:ext cx="2375417" cy="447435"/>
          </a:xfrm>
          <a:custGeom>
            <a:avLst/>
            <a:gdLst>
              <a:gd name="T0" fmla="*/ 108 w 628"/>
              <a:gd name="T1" fmla="*/ 88 h 96"/>
              <a:gd name="T2" fmla="*/ 92 w 628"/>
              <a:gd name="T3" fmla="*/ 92 h 96"/>
              <a:gd name="T4" fmla="*/ 76 w 628"/>
              <a:gd name="T5" fmla="*/ 96 h 96"/>
              <a:gd name="T6" fmla="*/ 64 w 628"/>
              <a:gd name="T7" fmla="*/ 96 h 96"/>
              <a:gd name="T8" fmla="*/ 56 w 628"/>
              <a:gd name="T9" fmla="*/ 96 h 96"/>
              <a:gd name="T10" fmla="*/ 36 w 628"/>
              <a:gd name="T11" fmla="*/ 84 h 96"/>
              <a:gd name="T12" fmla="*/ 16 w 628"/>
              <a:gd name="T13" fmla="*/ 72 h 96"/>
              <a:gd name="T14" fmla="*/ 4 w 628"/>
              <a:gd name="T15" fmla="*/ 68 h 96"/>
              <a:gd name="T16" fmla="*/ 0 w 628"/>
              <a:gd name="T17" fmla="*/ 60 h 96"/>
              <a:gd name="T18" fmla="*/ 4 w 628"/>
              <a:gd name="T19" fmla="*/ 60 h 96"/>
              <a:gd name="T20" fmla="*/ 12 w 628"/>
              <a:gd name="T21" fmla="*/ 60 h 96"/>
              <a:gd name="T22" fmla="*/ 24 w 628"/>
              <a:gd name="T23" fmla="*/ 56 h 96"/>
              <a:gd name="T24" fmla="*/ 44 w 628"/>
              <a:gd name="T25" fmla="*/ 56 h 96"/>
              <a:gd name="T26" fmla="*/ 68 w 628"/>
              <a:gd name="T27" fmla="*/ 52 h 96"/>
              <a:gd name="T28" fmla="*/ 196 w 628"/>
              <a:gd name="T29" fmla="*/ 36 h 96"/>
              <a:gd name="T30" fmla="*/ 228 w 628"/>
              <a:gd name="T31" fmla="*/ 36 h 96"/>
              <a:gd name="T32" fmla="*/ 276 w 628"/>
              <a:gd name="T33" fmla="*/ 28 h 96"/>
              <a:gd name="T34" fmla="*/ 332 w 628"/>
              <a:gd name="T35" fmla="*/ 20 h 96"/>
              <a:gd name="T36" fmla="*/ 400 w 628"/>
              <a:gd name="T37" fmla="*/ 12 h 96"/>
              <a:gd name="T38" fmla="*/ 464 w 628"/>
              <a:gd name="T39" fmla="*/ 4 h 96"/>
              <a:gd name="T40" fmla="*/ 520 w 628"/>
              <a:gd name="T41" fmla="*/ 0 h 96"/>
              <a:gd name="T42" fmla="*/ 560 w 628"/>
              <a:gd name="T43" fmla="*/ 0 h 96"/>
              <a:gd name="T44" fmla="*/ 584 w 628"/>
              <a:gd name="T45" fmla="*/ 8 h 96"/>
              <a:gd name="T46" fmla="*/ 604 w 628"/>
              <a:gd name="T47" fmla="*/ 16 h 96"/>
              <a:gd name="T48" fmla="*/ 616 w 628"/>
              <a:gd name="T49" fmla="*/ 24 h 96"/>
              <a:gd name="T50" fmla="*/ 624 w 628"/>
              <a:gd name="T51" fmla="*/ 28 h 96"/>
              <a:gd name="T52" fmla="*/ 628 w 628"/>
              <a:gd name="T53" fmla="*/ 36 h 96"/>
              <a:gd name="T54" fmla="*/ 624 w 628"/>
              <a:gd name="T55" fmla="*/ 44 h 96"/>
              <a:gd name="T56" fmla="*/ 612 w 628"/>
              <a:gd name="T57" fmla="*/ 52 h 96"/>
              <a:gd name="T58" fmla="*/ 592 w 628"/>
              <a:gd name="T59" fmla="*/ 56 h 96"/>
              <a:gd name="T60" fmla="*/ 564 w 628"/>
              <a:gd name="T61" fmla="*/ 56 h 96"/>
              <a:gd name="T62" fmla="*/ 528 w 628"/>
              <a:gd name="T63" fmla="*/ 52 h 96"/>
              <a:gd name="T64" fmla="*/ 476 w 628"/>
              <a:gd name="T65" fmla="*/ 52 h 96"/>
              <a:gd name="T66" fmla="*/ 424 w 628"/>
              <a:gd name="T67" fmla="*/ 52 h 96"/>
              <a:gd name="T68" fmla="*/ 380 w 628"/>
              <a:gd name="T69" fmla="*/ 56 h 96"/>
              <a:gd name="T70" fmla="*/ 356 w 628"/>
              <a:gd name="T71" fmla="*/ 56 h 96"/>
              <a:gd name="T72" fmla="*/ 328 w 628"/>
              <a:gd name="T73" fmla="*/ 60 h 96"/>
              <a:gd name="T74" fmla="*/ 292 w 628"/>
              <a:gd name="T75" fmla="*/ 60 h 96"/>
              <a:gd name="T76" fmla="*/ 256 w 628"/>
              <a:gd name="T77" fmla="*/ 64 h 96"/>
              <a:gd name="T78" fmla="*/ 216 w 628"/>
              <a:gd name="T79" fmla="*/ 72 h 96"/>
              <a:gd name="T80" fmla="*/ 180 w 628"/>
              <a:gd name="T81" fmla="*/ 76 h 96"/>
              <a:gd name="T82" fmla="*/ 148 w 628"/>
              <a:gd name="T83" fmla="*/ 80 h 96"/>
              <a:gd name="T84" fmla="*/ 120 w 628"/>
              <a:gd name="T85" fmla="*/ 8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28" h="96">
                <a:moveTo>
                  <a:pt x="120" y="88"/>
                </a:moveTo>
                <a:lnTo>
                  <a:pt x="108" y="88"/>
                </a:lnTo>
                <a:lnTo>
                  <a:pt x="100" y="92"/>
                </a:lnTo>
                <a:lnTo>
                  <a:pt x="92" y="92"/>
                </a:lnTo>
                <a:lnTo>
                  <a:pt x="84" y="96"/>
                </a:lnTo>
                <a:lnTo>
                  <a:pt x="76" y="96"/>
                </a:lnTo>
                <a:lnTo>
                  <a:pt x="68" y="96"/>
                </a:lnTo>
                <a:lnTo>
                  <a:pt x="64" y="96"/>
                </a:lnTo>
                <a:lnTo>
                  <a:pt x="64" y="96"/>
                </a:lnTo>
                <a:lnTo>
                  <a:pt x="56" y="96"/>
                </a:lnTo>
                <a:lnTo>
                  <a:pt x="48" y="92"/>
                </a:lnTo>
                <a:lnTo>
                  <a:pt x="36" y="84"/>
                </a:lnTo>
                <a:lnTo>
                  <a:pt x="20" y="76"/>
                </a:lnTo>
                <a:lnTo>
                  <a:pt x="16" y="72"/>
                </a:lnTo>
                <a:lnTo>
                  <a:pt x="8" y="68"/>
                </a:lnTo>
                <a:lnTo>
                  <a:pt x="4" y="68"/>
                </a:lnTo>
                <a:lnTo>
                  <a:pt x="4" y="64"/>
                </a:lnTo>
                <a:lnTo>
                  <a:pt x="0" y="60"/>
                </a:lnTo>
                <a:lnTo>
                  <a:pt x="4" y="60"/>
                </a:lnTo>
                <a:lnTo>
                  <a:pt x="4" y="60"/>
                </a:lnTo>
                <a:lnTo>
                  <a:pt x="8" y="60"/>
                </a:lnTo>
                <a:lnTo>
                  <a:pt x="12" y="60"/>
                </a:lnTo>
                <a:lnTo>
                  <a:pt x="16" y="60"/>
                </a:lnTo>
                <a:lnTo>
                  <a:pt x="24" y="56"/>
                </a:lnTo>
                <a:lnTo>
                  <a:pt x="32" y="56"/>
                </a:lnTo>
                <a:lnTo>
                  <a:pt x="44" y="56"/>
                </a:lnTo>
                <a:lnTo>
                  <a:pt x="56" y="56"/>
                </a:lnTo>
                <a:lnTo>
                  <a:pt x="68" y="52"/>
                </a:lnTo>
                <a:lnTo>
                  <a:pt x="80" y="52"/>
                </a:lnTo>
                <a:lnTo>
                  <a:pt x="196" y="36"/>
                </a:lnTo>
                <a:lnTo>
                  <a:pt x="212" y="36"/>
                </a:lnTo>
                <a:lnTo>
                  <a:pt x="228" y="36"/>
                </a:lnTo>
                <a:lnTo>
                  <a:pt x="252" y="32"/>
                </a:lnTo>
                <a:lnTo>
                  <a:pt x="276" y="28"/>
                </a:lnTo>
                <a:lnTo>
                  <a:pt x="304" y="24"/>
                </a:lnTo>
                <a:lnTo>
                  <a:pt x="332" y="20"/>
                </a:lnTo>
                <a:lnTo>
                  <a:pt x="364" y="16"/>
                </a:lnTo>
                <a:lnTo>
                  <a:pt x="400" y="12"/>
                </a:lnTo>
                <a:lnTo>
                  <a:pt x="436" y="8"/>
                </a:lnTo>
                <a:lnTo>
                  <a:pt x="464" y="4"/>
                </a:lnTo>
                <a:lnTo>
                  <a:pt x="496" y="0"/>
                </a:lnTo>
                <a:lnTo>
                  <a:pt x="520" y="0"/>
                </a:lnTo>
                <a:lnTo>
                  <a:pt x="540" y="0"/>
                </a:lnTo>
                <a:lnTo>
                  <a:pt x="560" y="0"/>
                </a:lnTo>
                <a:lnTo>
                  <a:pt x="572" y="4"/>
                </a:lnTo>
                <a:lnTo>
                  <a:pt x="584" y="8"/>
                </a:lnTo>
                <a:lnTo>
                  <a:pt x="596" y="12"/>
                </a:lnTo>
                <a:lnTo>
                  <a:pt x="604" y="16"/>
                </a:lnTo>
                <a:lnTo>
                  <a:pt x="608" y="20"/>
                </a:lnTo>
                <a:lnTo>
                  <a:pt x="616" y="24"/>
                </a:lnTo>
                <a:lnTo>
                  <a:pt x="620" y="28"/>
                </a:lnTo>
                <a:lnTo>
                  <a:pt x="624" y="28"/>
                </a:lnTo>
                <a:lnTo>
                  <a:pt x="624" y="32"/>
                </a:lnTo>
                <a:lnTo>
                  <a:pt x="628" y="36"/>
                </a:lnTo>
                <a:lnTo>
                  <a:pt x="624" y="40"/>
                </a:lnTo>
                <a:lnTo>
                  <a:pt x="624" y="44"/>
                </a:lnTo>
                <a:lnTo>
                  <a:pt x="616" y="48"/>
                </a:lnTo>
                <a:lnTo>
                  <a:pt x="612" y="52"/>
                </a:lnTo>
                <a:lnTo>
                  <a:pt x="604" y="52"/>
                </a:lnTo>
                <a:lnTo>
                  <a:pt x="592" y="56"/>
                </a:lnTo>
                <a:lnTo>
                  <a:pt x="580" y="56"/>
                </a:lnTo>
                <a:lnTo>
                  <a:pt x="564" y="56"/>
                </a:lnTo>
                <a:lnTo>
                  <a:pt x="548" y="52"/>
                </a:lnTo>
                <a:lnTo>
                  <a:pt x="528" y="52"/>
                </a:lnTo>
                <a:lnTo>
                  <a:pt x="504" y="52"/>
                </a:lnTo>
                <a:lnTo>
                  <a:pt x="476" y="52"/>
                </a:lnTo>
                <a:lnTo>
                  <a:pt x="448" y="52"/>
                </a:lnTo>
                <a:lnTo>
                  <a:pt x="424" y="52"/>
                </a:lnTo>
                <a:lnTo>
                  <a:pt x="400" y="52"/>
                </a:lnTo>
                <a:lnTo>
                  <a:pt x="380" y="56"/>
                </a:lnTo>
                <a:lnTo>
                  <a:pt x="368" y="56"/>
                </a:lnTo>
                <a:lnTo>
                  <a:pt x="356" y="56"/>
                </a:lnTo>
                <a:lnTo>
                  <a:pt x="344" y="56"/>
                </a:lnTo>
                <a:lnTo>
                  <a:pt x="328" y="60"/>
                </a:lnTo>
                <a:lnTo>
                  <a:pt x="312" y="60"/>
                </a:lnTo>
                <a:lnTo>
                  <a:pt x="292" y="60"/>
                </a:lnTo>
                <a:lnTo>
                  <a:pt x="276" y="64"/>
                </a:lnTo>
                <a:lnTo>
                  <a:pt x="256" y="64"/>
                </a:lnTo>
                <a:lnTo>
                  <a:pt x="236" y="68"/>
                </a:lnTo>
                <a:lnTo>
                  <a:pt x="216" y="72"/>
                </a:lnTo>
                <a:lnTo>
                  <a:pt x="196" y="72"/>
                </a:lnTo>
                <a:lnTo>
                  <a:pt x="180" y="76"/>
                </a:lnTo>
                <a:lnTo>
                  <a:pt x="164" y="80"/>
                </a:lnTo>
                <a:lnTo>
                  <a:pt x="148" y="80"/>
                </a:lnTo>
                <a:lnTo>
                  <a:pt x="136" y="84"/>
                </a:lnTo>
                <a:lnTo>
                  <a:pt x="120" y="88"/>
                </a:lnTo>
                <a:lnTo>
                  <a:pt x="120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428">
            <a:extLst>
              <a:ext uri="{FF2B5EF4-FFF2-40B4-BE49-F238E27FC236}">
                <a16:creationId xmlns:a16="http://schemas.microsoft.com/office/drawing/2014/main" xmlns="" id="{F1A240A5-3CDD-4301-A43B-BFF2ABC9679B}"/>
              </a:ext>
            </a:extLst>
          </p:cNvPr>
          <p:cNvSpPr>
            <a:spLocks/>
          </p:cNvSpPr>
          <p:nvPr/>
        </p:nvSpPr>
        <p:spPr bwMode="auto">
          <a:xfrm>
            <a:off x="2303439" y="976089"/>
            <a:ext cx="499291" cy="577938"/>
          </a:xfrm>
          <a:custGeom>
            <a:avLst/>
            <a:gdLst>
              <a:gd name="T0" fmla="*/ 132 w 132"/>
              <a:gd name="T1" fmla="*/ 32 h 124"/>
              <a:gd name="T2" fmla="*/ 132 w 132"/>
              <a:gd name="T3" fmla="*/ 40 h 124"/>
              <a:gd name="T4" fmla="*/ 128 w 132"/>
              <a:gd name="T5" fmla="*/ 44 h 124"/>
              <a:gd name="T6" fmla="*/ 124 w 132"/>
              <a:gd name="T7" fmla="*/ 48 h 124"/>
              <a:gd name="T8" fmla="*/ 120 w 132"/>
              <a:gd name="T9" fmla="*/ 56 h 124"/>
              <a:gd name="T10" fmla="*/ 112 w 132"/>
              <a:gd name="T11" fmla="*/ 60 h 124"/>
              <a:gd name="T12" fmla="*/ 108 w 132"/>
              <a:gd name="T13" fmla="*/ 64 h 124"/>
              <a:gd name="T14" fmla="*/ 100 w 132"/>
              <a:gd name="T15" fmla="*/ 68 h 124"/>
              <a:gd name="T16" fmla="*/ 92 w 132"/>
              <a:gd name="T17" fmla="*/ 76 h 124"/>
              <a:gd name="T18" fmla="*/ 80 w 132"/>
              <a:gd name="T19" fmla="*/ 88 h 124"/>
              <a:gd name="T20" fmla="*/ 64 w 132"/>
              <a:gd name="T21" fmla="*/ 96 h 124"/>
              <a:gd name="T22" fmla="*/ 52 w 132"/>
              <a:gd name="T23" fmla="*/ 108 h 124"/>
              <a:gd name="T24" fmla="*/ 36 w 132"/>
              <a:gd name="T25" fmla="*/ 124 h 124"/>
              <a:gd name="T26" fmla="*/ 0 w 132"/>
              <a:gd name="T27" fmla="*/ 124 h 124"/>
              <a:gd name="T28" fmla="*/ 12 w 132"/>
              <a:gd name="T29" fmla="*/ 104 h 124"/>
              <a:gd name="T30" fmla="*/ 24 w 132"/>
              <a:gd name="T31" fmla="*/ 88 h 124"/>
              <a:gd name="T32" fmla="*/ 36 w 132"/>
              <a:gd name="T33" fmla="*/ 68 h 124"/>
              <a:gd name="T34" fmla="*/ 48 w 132"/>
              <a:gd name="T35" fmla="*/ 52 h 124"/>
              <a:gd name="T36" fmla="*/ 52 w 132"/>
              <a:gd name="T37" fmla="*/ 44 h 124"/>
              <a:gd name="T38" fmla="*/ 56 w 132"/>
              <a:gd name="T39" fmla="*/ 40 h 124"/>
              <a:gd name="T40" fmla="*/ 60 w 132"/>
              <a:gd name="T41" fmla="*/ 28 h 124"/>
              <a:gd name="T42" fmla="*/ 64 w 132"/>
              <a:gd name="T43" fmla="*/ 20 h 124"/>
              <a:gd name="T44" fmla="*/ 64 w 132"/>
              <a:gd name="T45" fmla="*/ 16 h 124"/>
              <a:gd name="T46" fmla="*/ 60 w 132"/>
              <a:gd name="T47" fmla="*/ 12 h 124"/>
              <a:gd name="T48" fmla="*/ 60 w 132"/>
              <a:gd name="T49" fmla="*/ 8 h 124"/>
              <a:gd name="T50" fmla="*/ 64 w 132"/>
              <a:gd name="T51" fmla="*/ 4 h 124"/>
              <a:gd name="T52" fmla="*/ 68 w 132"/>
              <a:gd name="T53" fmla="*/ 0 h 124"/>
              <a:gd name="T54" fmla="*/ 76 w 132"/>
              <a:gd name="T55" fmla="*/ 0 h 124"/>
              <a:gd name="T56" fmla="*/ 84 w 132"/>
              <a:gd name="T57" fmla="*/ 0 h 124"/>
              <a:gd name="T58" fmla="*/ 96 w 132"/>
              <a:gd name="T59" fmla="*/ 0 h 124"/>
              <a:gd name="T60" fmla="*/ 108 w 132"/>
              <a:gd name="T61" fmla="*/ 8 h 124"/>
              <a:gd name="T62" fmla="*/ 120 w 132"/>
              <a:gd name="T63" fmla="*/ 16 h 124"/>
              <a:gd name="T64" fmla="*/ 128 w 132"/>
              <a:gd name="T65" fmla="*/ 20 h 124"/>
              <a:gd name="T66" fmla="*/ 132 w 132"/>
              <a:gd name="T67" fmla="*/ 28 h 124"/>
              <a:gd name="T68" fmla="*/ 132 w 132"/>
              <a:gd name="T69" fmla="*/ 32 h 124"/>
              <a:gd name="T70" fmla="*/ 132 w 132"/>
              <a:gd name="T71" fmla="*/ 32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2" h="124">
                <a:moveTo>
                  <a:pt x="132" y="32"/>
                </a:moveTo>
                <a:lnTo>
                  <a:pt x="132" y="40"/>
                </a:lnTo>
                <a:lnTo>
                  <a:pt x="128" y="44"/>
                </a:lnTo>
                <a:lnTo>
                  <a:pt x="124" y="48"/>
                </a:lnTo>
                <a:lnTo>
                  <a:pt x="120" y="56"/>
                </a:lnTo>
                <a:lnTo>
                  <a:pt x="112" y="60"/>
                </a:lnTo>
                <a:lnTo>
                  <a:pt x="108" y="64"/>
                </a:lnTo>
                <a:lnTo>
                  <a:pt x="100" y="68"/>
                </a:lnTo>
                <a:lnTo>
                  <a:pt x="92" y="76"/>
                </a:lnTo>
                <a:lnTo>
                  <a:pt x="80" y="88"/>
                </a:lnTo>
                <a:lnTo>
                  <a:pt x="64" y="96"/>
                </a:lnTo>
                <a:lnTo>
                  <a:pt x="52" y="108"/>
                </a:lnTo>
                <a:lnTo>
                  <a:pt x="36" y="124"/>
                </a:lnTo>
                <a:lnTo>
                  <a:pt x="0" y="124"/>
                </a:lnTo>
                <a:lnTo>
                  <a:pt x="12" y="104"/>
                </a:lnTo>
                <a:lnTo>
                  <a:pt x="24" y="88"/>
                </a:lnTo>
                <a:lnTo>
                  <a:pt x="36" y="68"/>
                </a:lnTo>
                <a:lnTo>
                  <a:pt x="48" y="52"/>
                </a:lnTo>
                <a:lnTo>
                  <a:pt x="52" y="44"/>
                </a:lnTo>
                <a:lnTo>
                  <a:pt x="56" y="40"/>
                </a:lnTo>
                <a:lnTo>
                  <a:pt x="60" y="28"/>
                </a:lnTo>
                <a:lnTo>
                  <a:pt x="64" y="20"/>
                </a:lnTo>
                <a:lnTo>
                  <a:pt x="64" y="16"/>
                </a:lnTo>
                <a:lnTo>
                  <a:pt x="60" y="12"/>
                </a:lnTo>
                <a:lnTo>
                  <a:pt x="60" y="8"/>
                </a:lnTo>
                <a:lnTo>
                  <a:pt x="64" y="4"/>
                </a:lnTo>
                <a:lnTo>
                  <a:pt x="68" y="0"/>
                </a:lnTo>
                <a:lnTo>
                  <a:pt x="76" y="0"/>
                </a:lnTo>
                <a:lnTo>
                  <a:pt x="84" y="0"/>
                </a:lnTo>
                <a:lnTo>
                  <a:pt x="96" y="0"/>
                </a:lnTo>
                <a:lnTo>
                  <a:pt x="108" y="8"/>
                </a:lnTo>
                <a:lnTo>
                  <a:pt x="120" y="16"/>
                </a:lnTo>
                <a:lnTo>
                  <a:pt x="128" y="20"/>
                </a:lnTo>
                <a:lnTo>
                  <a:pt x="132" y="28"/>
                </a:lnTo>
                <a:lnTo>
                  <a:pt x="132" y="32"/>
                </a:lnTo>
                <a:lnTo>
                  <a:pt x="132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7" name="Freeform 429">
            <a:extLst>
              <a:ext uri="{FF2B5EF4-FFF2-40B4-BE49-F238E27FC236}">
                <a16:creationId xmlns:a16="http://schemas.microsoft.com/office/drawing/2014/main" xmlns="" id="{F463B0AD-B41B-4E3B-BD10-7C7758FA3447}"/>
              </a:ext>
            </a:extLst>
          </p:cNvPr>
          <p:cNvSpPr>
            <a:spLocks/>
          </p:cNvSpPr>
          <p:nvPr/>
        </p:nvSpPr>
        <p:spPr bwMode="auto">
          <a:xfrm>
            <a:off x="1562067" y="1535383"/>
            <a:ext cx="257210" cy="1435522"/>
          </a:xfrm>
          <a:custGeom>
            <a:avLst/>
            <a:gdLst>
              <a:gd name="T0" fmla="*/ 8 w 68"/>
              <a:gd name="T1" fmla="*/ 216 h 308"/>
              <a:gd name="T2" fmla="*/ 8 w 68"/>
              <a:gd name="T3" fmla="*/ 196 h 308"/>
              <a:gd name="T4" fmla="*/ 12 w 68"/>
              <a:gd name="T5" fmla="*/ 172 h 308"/>
              <a:gd name="T6" fmla="*/ 12 w 68"/>
              <a:gd name="T7" fmla="*/ 144 h 308"/>
              <a:gd name="T8" fmla="*/ 16 w 68"/>
              <a:gd name="T9" fmla="*/ 116 h 308"/>
              <a:gd name="T10" fmla="*/ 16 w 68"/>
              <a:gd name="T11" fmla="*/ 100 h 308"/>
              <a:gd name="T12" fmla="*/ 16 w 68"/>
              <a:gd name="T13" fmla="*/ 88 h 308"/>
              <a:gd name="T14" fmla="*/ 16 w 68"/>
              <a:gd name="T15" fmla="*/ 76 h 308"/>
              <a:gd name="T16" fmla="*/ 12 w 68"/>
              <a:gd name="T17" fmla="*/ 64 h 308"/>
              <a:gd name="T18" fmla="*/ 12 w 68"/>
              <a:gd name="T19" fmla="*/ 56 h 308"/>
              <a:gd name="T20" fmla="*/ 12 w 68"/>
              <a:gd name="T21" fmla="*/ 44 h 308"/>
              <a:gd name="T22" fmla="*/ 8 w 68"/>
              <a:gd name="T23" fmla="*/ 40 h 308"/>
              <a:gd name="T24" fmla="*/ 8 w 68"/>
              <a:gd name="T25" fmla="*/ 32 h 308"/>
              <a:gd name="T26" fmla="*/ 4 w 68"/>
              <a:gd name="T27" fmla="*/ 24 h 308"/>
              <a:gd name="T28" fmla="*/ 4 w 68"/>
              <a:gd name="T29" fmla="*/ 16 h 308"/>
              <a:gd name="T30" fmla="*/ 4 w 68"/>
              <a:gd name="T31" fmla="*/ 8 h 308"/>
              <a:gd name="T32" fmla="*/ 4 w 68"/>
              <a:gd name="T33" fmla="*/ 0 h 308"/>
              <a:gd name="T34" fmla="*/ 8 w 68"/>
              <a:gd name="T35" fmla="*/ 0 h 308"/>
              <a:gd name="T36" fmla="*/ 8 w 68"/>
              <a:gd name="T37" fmla="*/ 0 h 308"/>
              <a:gd name="T38" fmla="*/ 16 w 68"/>
              <a:gd name="T39" fmla="*/ 0 h 308"/>
              <a:gd name="T40" fmla="*/ 20 w 68"/>
              <a:gd name="T41" fmla="*/ 0 h 308"/>
              <a:gd name="T42" fmla="*/ 32 w 68"/>
              <a:gd name="T43" fmla="*/ 0 h 308"/>
              <a:gd name="T44" fmla="*/ 40 w 68"/>
              <a:gd name="T45" fmla="*/ 0 h 308"/>
              <a:gd name="T46" fmla="*/ 52 w 68"/>
              <a:gd name="T47" fmla="*/ 4 h 308"/>
              <a:gd name="T48" fmla="*/ 68 w 68"/>
              <a:gd name="T49" fmla="*/ 8 h 308"/>
              <a:gd name="T50" fmla="*/ 68 w 68"/>
              <a:gd name="T51" fmla="*/ 76 h 308"/>
              <a:gd name="T52" fmla="*/ 68 w 68"/>
              <a:gd name="T53" fmla="*/ 144 h 308"/>
              <a:gd name="T54" fmla="*/ 64 w 68"/>
              <a:gd name="T55" fmla="*/ 176 h 308"/>
              <a:gd name="T56" fmla="*/ 60 w 68"/>
              <a:gd name="T57" fmla="*/ 208 h 308"/>
              <a:gd name="T58" fmla="*/ 60 w 68"/>
              <a:gd name="T59" fmla="*/ 236 h 308"/>
              <a:gd name="T60" fmla="*/ 56 w 68"/>
              <a:gd name="T61" fmla="*/ 260 h 308"/>
              <a:gd name="T62" fmla="*/ 56 w 68"/>
              <a:gd name="T63" fmla="*/ 272 h 308"/>
              <a:gd name="T64" fmla="*/ 52 w 68"/>
              <a:gd name="T65" fmla="*/ 280 h 308"/>
              <a:gd name="T66" fmla="*/ 48 w 68"/>
              <a:gd name="T67" fmla="*/ 288 h 308"/>
              <a:gd name="T68" fmla="*/ 48 w 68"/>
              <a:gd name="T69" fmla="*/ 296 h 308"/>
              <a:gd name="T70" fmla="*/ 44 w 68"/>
              <a:gd name="T71" fmla="*/ 300 h 308"/>
              <a:gd name="T72" fmla="*/ 40 w 68"/>
              <a:gd name="T73" fmla="*/ 304 h 308"/>
              <a:gd name="T74" fmla="*/ 36 w 68"/>
              <a:gd name="T75" fmla="*/ 308 h 308"/>
              <a:gd name="T76" fmla="*/ 32 w 68"/>
              <a:gd name="T77" fmla="*/ 308 h 308"/>
              <a:gd name="T78" fmla="*/ 28 w 68"/>
              <a:gd name="T79" fmla="*/ 308 h 308"/>
              <a:gd name="T80" fmla="*/ 20 w 68"/>
              <a:gd name="T81" fmla="*/ 304 h 308"/>
              <a:gd name="T82" fmla="*/ 16 w 68"/>
              <a:gd name="T83" fmla="*/ 296 h 308"/>
              <a:gd name="T84" fmla="*/ 12 w 68"/>
              <a:gd name="T85" fmla="*/ 288 h 308"/>
              <a:gd name="T86" fmla="*/ 4 w 68"/>
              <a:gd name="T87" fmla="*/ 280 h 308"/>
              <a:gd name="T88" fmla="*/ 0 w 68"/>
              <a:gd name="T89" fmla="*/ 272 h 308"/>
              <a:gd name="T90" fmla="*/ 0 w 68"/>
              <a:gd name="T91" fmla="*/ 264 h 308"/>
              <a:gd name="T92" fmla="*/ 0 w 68"/>
              <a:gd name="T93" fmla="*/ 260 h 308"/>
              <a:gd name="T94" fmla="*/ 0 w 68"/>
              <a:gd name="T95" fmla="*/ 252 h 308"/>
              <a:gd name="T96" fmla="*/ 0 w 68"/>
              <a:gd name="T97" fmla="*/ 244 h 308"/>
              <a:gd name="T98" fmla="*/ 4 w 68"/>
              <a:gd name="T99" fmla="*/ 232 h 308"/>
              <a:gd name="T100" fmla="*/ 8 w 68"/>
              <a:gd name="T101" fmla="*/ 216 h 308"/>
              <a:gd name="T102" fmla="*/ 8 w 68"/>
              <a:gd name="T103" fmla="*/ 216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8" h="308">
                <a:moveTo>
                  <a:pt x="8" y="216"/>
                </a:moveTo>
                <a:lnTo>
                  <a:pt x="8" y="196"/>
                </a:lnTo>
                <a:lnTo>
                  <a:pt x="12" y="172"/>
                </a:lnTo>
                <a:lnTo>
                  <a:pt x="12" y="144"/>
                </a:lnTo>
                <a:lnTo>
                  <a:pt x="16" y="116"/>
                </a:lnTo>
                <a:lnTo>
                  <a:pt x="16" y="100"/>
                </a:lnTo>
                <a:lnTo>
                  <a:pt x="16" y="88"/>
                </a:lnTo>
                <a:lnTo>
                  <a:pt x="16" y="76"/>
                </a:lnTo>
                <a:lnTo>
                  <a:pt x="12" y="64"/>
                </a:lnTo>
                <a:lnTo>
                  <a:pt x="12" y="56"/>
                </a:lnTo>
                <a:lnTo>
                  <a:pt x="12" y="44"/>
                </a:lnTo>
                <a:lnTo>
                  <a:pt x="8" y="40"/>
                </a:lnTo>
                <a:lnTo>
                  <a:pt x="8" y="32"/>
                </a:lnTo>
                <a:lnTo>
                  <a:pt x="4" y="24"/>
                </a:lnTo>
                <a:lnTo>
                  <a:pt x="4" y="16"/>
                </a:lnTo>
                <a:lnTo>
                  <a:pt x="4" y="8"/>
                </a:lnTo>
                <a:lnTo>
                  <a:pt x="4" y="0"/>
                </a:lnTo>
                <a:lnTo>
                  <a:pt x="8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32" y="0"/>
                </a:lnTo>
                <a:lnTo>
                  <a:pt x="40" y="0"/>
                </a:lnTo>
                <a:lnTo>
                  <a:pt x="52" y="4"/>
                </a:lnTo>
                <a:lnTo>
                  <a:pt x="68" y="8"/>
                </a:lnTo>
                <a:lnTo>
                  <a:pt x="68" y="76"/>
                </a:lnTo>
                <a:lnTo>
                  <a:pt x="68" y="144"/>
                </a:lnTo>
                <a:lnTo>
                  <a:pt x="64" y="176"/>
                </a:lnTo>
                <a:lnTo>
                  <a:pt x="60" y="208"/>
                </a:lnTo>
                <a:lnTo>
                  <a:pt x="60" y="236"/>
                </a:lnTo>
                <a:lnTo>
                  <a:pt x="56" y="260"/>
                </a:lnTo>
                <a:lnTo>
                  <a:pt x="56" y="272"/>
                </a:lnTo>
                <a:lnTo>
                  <a:pt x="52" y="280"/>
                </a:lnTo>
                <a:lnTo>
                  <a:pt x="48" y="288"/>
                </a:lnTo>
                <a:lnTo>
                  <a:pt x="48" y="296"/>
                </a:lnTo>
                <a:lnTo>
                  <a:pt x="44" y="300"/>
                </a:lnTo>
                <a:lnTo>
                  <a:pt x="40" y="304"/>
                </a:lnTo>
                <a:lnTo>
                  <a:pt x="36" y="308"/>
                </a:lnTo>
                <a:lnTo>
                  <a:pt x="32" y="308"/>
                </a:lnTo>
                <a:lnTo>
                  <a:pt x="28" y="308"/>
                </a:lnTo>
                <a:lnTo>
                  <a:pt x="20" y="304"/>
                </a:lnTo>
                <a:lnTo>
                  <a:pt x="16" y="296"/>
                </a:lnTo>
                <a:lnTo>
                  <a:pt x="12" y="288"/>
                </a:lnTo>
                <a:lnTo>
                  <a:pt x="4" y="280"/>
                </a:lnTo>
                <a:lnTo>
                  <a:pt x="0" y="272"/>
                </a:lnTo>
                <a:lnTo>
                  <a:pt x="0" y="264"/>
                </a:lnTo>
                <a:lnTo>
                  <a:pt x="0" y="260"/>
                </a:lnTo>
                <a:lnTo>
                  <a:pt x="0" y="252"/>
                </a:lnTo>
                <a:lnTo>
                  <a:pt x="0" y="244"/>
                </a:lnTo>
                <a:lnTo>
                  <a:pt x="4" y="232"/>
                </a:lnTo>
                <a:lnTo>
                  <a:pt x="8" y="216"/>
                </a:lnTo>
                <a:lnTo>
                  <a:pt x="8" y="2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430">
            <a:extLst>
              <a:ext uri="{FF2B5EF4-FFF2-40B4-BE49-F238E27FC236}">
                <a16:creationId xmlns:a16="http://schemas.microsoft.com/office/drawing/2014/main" xmlns="" id="{F21F37F7-C768-4186-B198-DD925E668A93}"/>
              </a:ext>
            </a:extLst>
          </p:cNvPr>
          <p:cNvSpPr>
            <a:spLocks/>
          </p:cNvSpPr>
          <p:nvPr/>
        </p:nvSpPr>
        <p:spPr bwMode="auto">
          <a:xfrm>
            <a:off x="1955449" y="2113321"/>
            <a:ext cx="242081" cy="577938"/>
          </a:xfrm>
          <a:custGeom>
            <a:avLst/>
            <a:gdLst>
              <a:gd name="T0" fmla="*/ 60 w 64"/>
              <a:gd name="T1" fmla="*/ 116 h 124"/>
              <a:gd name="T2" fmla="*/ 52 w 64"/>
              <a:gd name="T3" fmla="*/ 120 h 124"/>
              <a:gd name="T4" fmla="*/ 44 w 64"/>
              <a:gd name="T5" fmla="*/ 124 h 124"/>
              <a:gd name="T6" fmla="*/ 40 w 64"/>
              <a:gd name="T7" fmla="*/ 120 h 124"/>
              <a:gd name="T8" fmla="*/ 36 w 64"/>
              <a:gd name="T9" fmla="*/ 120 h 124"/>
              <a:gd name="T10" fmla="*/ 32 w 64"/>
              <a:gd name="T11" fmla="*/ 116 h 124"/>
              <a:gd name="T12" fmla="*/ 32 w 64"/>
              <a:gd name="T13" fmla="*/ 112 h 124"/>
              <a:gd name="T14" fmla="*/ 28 w 64"/>
              <a:gd name="T15" fmla="*/ 108 h 124"/>
              <a:gd name="T16" fmla="*/ 28 w 64"/>
              <a:gd name="T17" fmla="*/ 100 h 124"/>
              <a:gd name="T18" fmla="*/ 24 w 64"/>
              <a:gd name="T19" fmla="*/ 88 h 124"/>
              <a:gd name="T20" fmla="*/ 20 w 64"/>
              <a:gd name="T21" fmla="*/ 76 h 124"/>
              <a:gd name="T22" fmla="*/ 16 w 64"/>
              <a:gd name="T23" fmla="*/ 60 h 124"/>
              <a:gd name="T24" fmla="*/ 12 w 64"/>
              <a:gd name="T25" fmla="*/ 44 h 124"/>
              <a:gd name="T26" fmla="*/ 4 w 64"/>
              <a:gd name="T27" fmla="*/ 24 h 124"/>
              <a:gd name="T28" fmla="*/ 0 w 64"/>
              <a:gd name="T29" fmla="*/ 0 h 124"/>
              <a:gd name="T30" fmla="*/ 12 w 64"/>
              <a:gd name="T31" fmla="*/ 0 h 124"/>
              <a:gd name="T32" fmla="*/ 28 w 64"/>
              <a:gd name="T33" fmla="*/ 0 h 124"/>
              <a:gd name="T34" fmla="*/ 44 w 64"/>
              <a:gd name="T35" fmla="*/ 4 h 124"/>
              <a:gd name="T36" fmla="*/ 60 w 64"/>
              <a:gd name="T37" fmla="*/ 8 h 124"/>
              <a:gd name="T38" fmla="*/ 60 w 64"/>
              <a:gd name="T39" fmla="*/ 40 h 124"/>
              <a:gd name="T40" fmla="*/ 60 w 64"/>
              <a:gd name="T41" fmla="*/ 60 h 124"/>
              <a:gd name="T42" fmla="*/ 64 w 64"/>
              <a:gd name="T43" fmla="*/ 76 h 124"/>
              <a:gd name="T44" fmla="*/ 64 w 64"/>
              <a:gd name="T45" fmla="*/ 92 h 124"/>
              <a:gd name="T46" fmla="*/ 64 w 64"/>
              <a:gd name="T47" fmla="*/ 104 h 124"/>
              <a:gd name="T48" fmla="*/ 60 w 64"/>
              <a:gd name="T49" fmla="*/ 112 h 124"/>
              <a:gd name="T50" fmla="*/ 60 w 64"/>
              <a:gd name="T51" fmla="*/ 116 h 124"/>
              <a:gd name="T52" fmla="*/ 60 w 64"/>
              <a:gd name="T53" fmla="*/ 116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124">
                <a:moveTo>
                  <a:pt x="60" y="116"/>
                </a:moveTo>
                <a:lnTo>
                  <a:pt x="52" y="120"/>
                </a:lnTo>
                <a:lnTo>
                  <a:pt x="44" y="124"/>
                </a:lnTo>
                <a:lnTo>
                  <a:pt x="40" y="120"/>
                </a:lnTo>
                <a:lnTo>
                  <a:pt x="36" y="120"/>
                </a:lnTo>
                <a:lnTo>
                  <a:pt x="32" y="116"/>
                </a:lnTo>
                <a:lnTo>
                  <a:pt x="32" y="112"/>
                </a:lnTo>
                <a:lnTo>
                  <a:pt x="28" y="108"/>
                </a:lnTo>
                <a:lnTo>
                  <a:pt x="28" y="100"/>
                </a:lnTo>
                <a:lnTo>
                  <a:pt x="24" y="88"/>
                </a:lnTo>
                <a:lnTo>
                  <a:pt x="20" y="76"/>
                </a:lnTo>
                <a:lnTo>
                  <a:pt x="16" y="60"/>
                </a:lnTo>
                <a:lnTo>
                  <a:pt x="12" y="44"/>
                </a:lnTo>
                <a:lnTo>
                  <a:pt x="4" y="24"/>
                </a:lnTo>
                <a:lnTo>
                  <a:pt x="0" y="0"/>
                </a:lnTo>
                <a:lnTo>
                  <a:pt x="12" y="0"/>
                </a:lnTo>
                <a:lnTo>
                  <a:pt x="28" y="0"/>
                </a:lnTo>
                <a:lnTo>
                  <a:pt x="44" y="4"/>
                </a:lnTo>
                <a:lnTo>
                  <a:pt x="60" y="8"/>
                </a:lnTo>
                <a:lnTo>
                  <a:pt x="60" y="40"/>
                </a:lnTo>
                <a:lnTo>
                  <a:pt x="60" y="60"/>
                </a:lnTo>
                <a:lnTo>
                  <a:pt x="64" y="76"/>
                </a:lnTo>
                <a:lnTo>
                  <a:pt x="64" y="92"/>
                </a:lnTo>
                <a:lnTo>
                  <a:pt x="64" y="104"/>
                </a:lnTo>
                <a:lnTo>
                  <a:pt x="60" y="112"/>
                </a:lnTo>
                <a:lnTo>
                  <a:pt x="60" y="116"/>
                </a:lnTo>
                <a:lnTo>
                  <a:pt x="60" y="1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432">
            <a:extLst>
              <a:ext uri="{FF2B5EF4-FFF2-40B4-BE49-F238E27FC236}">
                <a16:creationId xmlns:a16="http://schemas.microsoft.com/office/drawing/2014/main" xmlns="" id="{3F0A8F6F-51A1-4A90-825D-79101744ED2F}"/>
              </a:ext>
            </a:extLst>
          </p:cNvPr>
          <p:cNvSpPr>
            <a:spLocks/>
          </p:cNvSpPr>
          <p:nvPr/>
        </p:nvSpPr>
        <p:spPr bwMode="auto">
          <a:xfrm>
            <a:off x="2152139" y="2448897"/>
            <a:ext cx="484162" cy="74573"/>
          </a:xfrm>
          <a:custGeom>
            <a:avLst/>
            <a:gdLst>
              <a:gd name="T0" fmla="*/ 128 w 128"/>
              <a:gd name="T1" fmla="*/ 8 h 16"/>
              <a:gd name="T2" fmla="*/ 128 w 128"/>
              <a:gd name="T3" fmla="*/ 8 h 16"/>
              <a:gd name="T4" fmla="*/ 128 w 128"/>
              <a:gd name="T5" fmla="*/ 8 h 16"/>
              <a:gd name="T6" fmla="*/ 124 w 128"/>
              <a:gd name="T7" fmla="*/ 12 h 16"/>
              <a:gd name="T8" fmla="*/ 120 w 128"/>
              <a:gd name="T9" fmla="*/ 12 h 16"/>
              <a:gd name="T10" fmla="*/ 112 w 128"/>
              <a:gd name="T11" fmla="*/ 16 h 16"/>
              <a:gd name="T12" fmla="*/ 108 w 128"/>
              <a:gd name="T13" fmla="*/ 16 h 16"/>
              <a:gd name="T14" fmla="*/ 104 w 128"/>
              <a:gd name="T15" fmla="*/ 16 h 16"/>
              <a:gd name="T16" fmla="*/ 100 w 128"/>
              <a:gd name="T17" fmla="*/ 16 h 16"/>
              <a:gd name="T18" fmla="*/ 96 w 128"/>
              <a:gd name="T19" fmla="*/ 16 h 16"/>
              <a:gd name="T20" fmla="*/ 84 w 128"/>
              <a:gd name="T21" fmla="*/ 16 h 16"/>
              <a:gd name="T22" fmla="*/ 76 w 128"/>
              <a:gd name="T23" fmla="*/ 16 h 16"/>
              <a:gd name="T24" fmla="*/ 60 w 128"/>
              <a:gd name="T25" fmla="*/ 16 h 16"/>
              <a:gd name="T26" fmla="*/ 44 w 128"/>
              <a:gd name="T27" fmla="*/ 16 h 16"/>
              <a:gd name="T28" fmla="*/ 20 w 128"/>
              <a:gd name="T29" fmla="*/ 16 h 16"/>
              <a:gd name="T30" fmla="*/ 0 w 128"/>
              <a:gd name="T31" fmla="*/ 16 h 16"/>
              <a:gd name="T32" fmla="*/ 0 w 128"/>
              <a:gd name="T33" fmla="*/ 12 h 16"/>
              <a:gd name="T34" fmla="*/ 4 w 128"/>
              <a:gd name="T35" fmla="*/ 12 h 16"/>
              <a:gd name="T36" fmla="*/ 8 w 128"/>
              <a:gd name="T37" fmla="*/ 12 h 16"/>
              <a:gd name="T38" fmla="*/ 12 w 128"/>
              <a:gd name="T39" fmla="*/ 12 h 16"/>
              <a:gd name="T40" fmla="*/ 20 w 128"/>
              <a:gd name="T41" fmla="*/ 12 h 16"/>
              <a:gd name="T42" fmla="*/ 28 w 128"/>
              <a:gd name="T43" fmla="*/ 8 h 16"/>
              <a:gd name="T44" fmla="*/ 40 w 128"/>
              <a:gd name="T45" fmla="*/ 8 h 16"/>
              <a:gd name="T46" fmla="*/ 48 w 128"/>
              <a:gd name="T47" fmla="*/ 8 h 16"/>
              <a:gd name="T48" fmla="*/ 60 w 128"/>
              <a:gd name="T49" fmla="*/ 4 h 16"/>
              <a:gd name="T50" fmla="*/ 72 w 128"/>
              <a:gd name="T51" fmla="*/ 4 h 16"/>
              <a:gd name="T52" fmla="*/ 80 w 128"/>
              <a:gd name="T53" fmla="*/ 4 h 16"/>
              <a:gd name="T54" fmla="*/ 88 w 128"/>
              <a:gd name="T55" fmla="*/ 4 h 16"/>
              <a:gd name="T56" fmla="*/ 96 w 128"/>
              <a:gd name="T57" fmla="*/ 0 h 16"/>
              <a:gd name="T58" fmla="*/ 100 w 128"/>
              <a:gd name="T59" fmla="*/ 0 h 16"/>
              <a:gd name="T60" fmla="*/ 108 w 128"/>
              <a:gd name="T61" fmla="*/ 0 h 16"/>
              <a:gd name="T62" fmla="*/ 108 w 128"/>
              <a:gd name="T63" fmla="*/ 0 h 16"/>
              <a:gd name="T64" fmla="*/ 112 w 128"/>
              <a:gd name="T65" fmla="*/ 0 h 16"/>
              <a:gd name="T66" fmla="*/ 112 w 128"/>
              <a:gd name="T67" fmla="*/ 0 h 16"/>
              <a:gd name="T68" fmla="*/ 116 w 128"/>
              <a:gd name="T69" fmla="*/ 4 h 16"/>
              <a:gd name="T70" fmla="*/ 120 w 128"/>
              <a:gd name="T71" fmla="*/ 4 h 16"/>
              <a:gd name="T72" fmla="*/ 124 w 128"/>
              <a:gd name="T73" fmla="*/ 4 h 16"/>
              <a:gd name="T74" fmla="*/ 128 w 128"/>
              <a:gd name="T75" fmla="*/ 8 h 16"/>
              <a:gd name="T76" fmla="*/ 128 w 128"/>
              <a:gd name="T77" fmla="*/ 8 h 16"/>
              <a:gd name="T78" fmla="*/ 128 w 128"/>
              <a:gd name="T79" fmla="*/ 8 h 16"/>
              <a:gd name="T80" fmla="*/ 128 w 128"/>
              <a:gd name="T81" fmla="*/ 8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28" h="16">
                <a:moveTo>
                  <a:pt x="128" y="8"/>
                </a:moveTo>
                <a:lnTo>
                  <a:pt x="128" y="8"/>
                </a:lnTo>
                <a:lnTo>
                  <a:pt x="128" y="8"/>
                </a:lnTo>
                <a:lnTo>
                  <a:pt x="124" y="12"/>
                </a:lnTo>
                <a:lnTo>
                  <a:pt x="120" y="12"/>
                </a:lnTo>
                <a:lnTo>
                  <a:pt x="112" y="16"/>
                </a:lnTo>
                <a:lnTo>
                  <a:pt x="108" y="16"/>
                </a:lnTo>
                <a:lnTo>
                  <a:pt x="104" y="16"/>
                </a:lnTo>
                <a:lnTo>
                  <a:pt x="100" y="16"/>
                </a:lnTo>
                <a:lnTo>
                  <a:pt x="96" y="16"/>
                </a:lnTo>
                <a:lnTo>
                  <a:pt x="84" y="16"/>
                </a:lnTo>
                <a:lnTo>
                  <a:pt x="76" y="16"/>
                </a:lnTo>
                <a:lnTo>
                  <a:pt x="60" y="16"/>
                </a:lnTo>
                <a:lnTo>
                  <a:pt x="44" y="16"/>
                </a:lnTo>
                <a:lnTo>
                  <a:pt x="20" y="16"/>
                </a:lnTo>
                <a:lnTo>
                  <a:pt x="0" y="16"/>
                </a:lnTo>
                <a:lnTo>
                  <a:pt x="0" y="12"/>
                </a:lnTo>
                <a:lnTo>
                  <a:pt x="4" y="12"/>
                </a:lnTo>
                <a:lnTo>
                  <a:pt x="8" y="12"/>
                </a:lnTo>
                <a:lnTo>
                  <a:pt x="12" y="12"/>
                </a:lnTo>
                <a:lnTo>
                  <a:pt x="20" y="12"/>
                </a:lnTo>
                <a:lnTo>
                  <a:pt x="28" y="8"/>
                </a:lnTo>
                <a:lnTo>
                  <a:pt x="40" y="8"/>
                </a:lnTo>
                <a:lnTo>
                  <a:pt x="48" y="8"/>
                </a:lnTo>
                <a:lnTo>
                  <a:pt x="60" y="4"/>
                </a:lnTo>
                <a:lnTo>
                  <a:pt x="72" y="4"/>
                </a:lnTo>
                <a:lnTo>
                  <a:pt x="80" y="4"/>
                </a:lnTo>
                <a:lnTo>
                  <a:pt x="88" y="4"/>
                </a:lnTo>
                <a:lnTo>
                  <a:pt x="96" y="0"/>
                </a:lnTo>
                <a:lnTo>
                  <a:pt x="100" y="0"/>
                </a:lnTo>
                <a:lnTo>
                  <a:pt x="108" y="0"/>
                </a:lnTo>
                <a:lnTo>
                  <a:pt x="108" y="0"/>
                </a:lnTo>
                <a:lnTo>
                  <a:pt x="112" y="0"/>
                </a:lnTo>
                <a:lnTo>
                  <a:pt x="112" y="0"/>
                </a:lnTo>
                <a:lnTo>
                  <a:pt x="116" y="4"/>
                </a:lnTo>
                <a:lnTo>
                  <a:pt x="120" y="4"/>
                </a:lnTo>
                <a:lnTo>
                  <a:pt x="124" y="4"/>
                </a:lnTo>
                <a:lnTo>
                  <a:pt x="128" y="8"/>
                </a:lnTo>
                <a:lnTo>
                  <a:pt x="128" y="8"/>
                </a:lnTo>
                <a:lnTo>
                  <a:pt x="128" y="8"/>
                </a:lnTo>
                <a:lnTo>
                  <a:pt x="128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407">
            <a:extLst>
              <a:ext uri="{FF2B5EF4-FFF2-40B4-BE49-F238E27FC236}">
                <a16:creationId xmlns:a16="http://schemas.microsoft.com/office/drawing/2014/main" xmlns="" id="{BC58D586-E192-4864-9EAA-D030E77528C3}"/>
              </a:ext>
            </a:extLst>
          </p:cNvPr>
          <p:cNvSpPr>
            <a:spLocks/>
          </p:cNvSpPr>
          <p:nvPr/>
        </p:nvSpPr>
        <p:spPr bwMode="auto">
          <a:xfrm>
            <a:off x="5464793" y="770202"/>
            <a:ext cx="1134754" cy="2181247"/>
          </a:xfrm>
          <a:custGeom>
            <a:avLst/>
            <a:gdLst>
              <a:gd name="T0" fmla="*/ 44 w 300"/>
              <a:gd name="T1" fmla="*/ 456 h 468"/>
              <a:gd name="T2" fmla="*/ 24 w 300"/>
              <a:gd name="T3" fmla="*/ 464 h 468"/>
              <a:gd name="T4" fmla="*/ 12 w 300"/>
              <a:gd name="T5" fmla="*/ 468 h 468"/>
              <a:gd name="T6" fmla="*/ 4 w 300"/>
              <a:gd name="T7" fmla="*/ 468 h 468"/>
              <a:gd name="T8" fmla="*/ 0 w 300"/>
              <a:gd name="T9" fmla="*/ 460 h 468"/>
              <a:gd name="T10" fmla="*/ 8 w 300"/>
              <a:gd name="T11" fmla="*/ 452 h 468"/>
              <a:gd name="T12" fmla="*/ 20 w 300"/>
              <a:gd name="T13" fmla="*/ 440 h 468"/>
              <a:gd name="T14" fmla="*/ 40 w 300"/>
              <a:gd name="T15" fmla="*/ 420 h 468"/>
              <a:gd name="T16" fmla="*/ 80 w 300"/>
              <a:gd name="T17" fmla="*/ 384 h 468"/>
              <a:gd name="T18" fmla="*/ 132 w 300"/>
              <a:gd name="T19" fmla="*/ 332 h 468"/>
              <a:gd name="T20" fmla="*/ 172 w 300"/>
              <a:gd name="T21" fmla="*/ 272 h 468"/>
              <a:gd name="T22" fmla="*/ 200 w 300"/>
              <a:gd name="T23" fmla="*/ 212 h 468"/>
              <a:gd name="T24" fmla="*/ 212 w 300"/>
              <a:gd name="T25" fmla="*/ 156 h 468"/>
              <a:gd name="T26" fmla="*/ 224 w 300"/>
              <a:gd name="T27" fmla="*/ 108 h 468"/>
              <a:gd name="T28" fmla="*/ 224 w 300"/>
              <a:gd name="T29" fmla="*/ 72 h 468"/>
              <a:gd name="T30" fmla="*/ 224 w 300"/>
              <a:gd name="T31" fmla="*/ 44 h 468"/>
              <a:gd name="T32" fmla="*/ 220 w 300"/>
              <a:gd name="T33" fmla="*/ 20 h 468"/>
              <a:gd name="T34" fmla="*/ 216 w 300"/>
              <a:gd name="T35" fmla="*/ 12 h 468"/>
              <a:gd name="T36" fmla="*/ 216 w 300"/>
              <a:gd name="T37" fmla="*/ 4 h 468"/>
              <a:gd name="T38" fmla="*/ 228 w 300"/>
              <a:gd name="T39" fmla="*/ 0 h 468"/>
              <a:gd name="T40" fmla="*/ 252 w 300"/>
              <a:gd name="T41" fmla="*/ 4 h 468"/>
              <a:gd name="T42" fmla="*/ 272 w 300"/>
              <a:gd name="T43" fmla="*/ 12 h 468"/>
              <a:gd name="T44" fmla="*/ 288 w 300"/>
              <a:gd name="T45" fmla="*/ 24 h 468"/>
              <a:gd name="T46" fmla="*/ 300 w 300"/>
              <a:gd name="T47" fmla="*/ 36 h 468"/>
              <a:gd name="T48" fmla="*/ 300 w 300"/>
              <a:gd name="T49" fmla="*/ 48 h 468"/>
              <a:gd name="T50" fmla="*/ 292 w 300"/>
              <a:gd name="T51" fmla="*/ 60 h 468"/>
              <a:gd name="T52" fmla="*/ 292 w 300"/>
              <a:gd name="T53" fmla="*/ 68 h 468"/>
              <a:gd name="T54" fmla="*/ 288 w 300"/>
              <a:gd name="T55" fmla="*/ 80 h 468"/>
              <a:gd name="T56" fmla="*/ 284 w 300"/>
              <a:gd name="T57" fmla="*/ 96 h 468"/>
              <a:gd name="T58" fmla="*/ 280 w 300"/>
              <a:gd name="T59" fmla="*/ 128 h 468"/>
              <a:gd name="T60" fmla="*/ 272 w 300"/>
              <a:gd name="T61" fmla="*/ 172 h 468"/>
              <a:gd name="T62" fmla="*/ 260 w 300"/>
              <a:gd name="T63" fmla="*/ 220 h 468"/>
              <a:gd name="T64" fmla="*/ 236 w 300"/>
              <a:gd name="T65" fmla="*/ 268 h 468"/>
              <a:gd name="T66" fmla="*/ 204 w 300"/>
              <a:gd name="T67" fmla="*/ 320 h 468"/>
              <a:gd name="T68" fmla="*/ 168 w 300"/>
              <a:gd name="T69" fmla="*/ 364 h 468"/>
              <a:gd name="T70" fmla="*/ 124 w 300"/>
              <a:gd name="T71" fmla="*/ 404 h 468"/>
              <a:gd name="T72" fmla="*/ 76 w 300"/>
              <a:gd name="T73" fmla="*/ 436 h 468"/>
              <a:gd name="T74" fmla="*/ 52 w 300"/>
              <a:gd name="T75" fmla="*/ 448 h 4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00" h="468">
                <a:moveTo>
                  <a:pt x="52" y="448"/>
                </a:moveTo>
                <a:lnTo>
                  <a:pt x="44" y="456"/>
                </a:lnTo>
                <a:lnTo>
                  <a:pt x="32" y="460"/>
                </a:lnTo>
                <a:lnTo>
                  <a:pt x="24" y="464"/>
                </a:lnTo>
                <a:lnTo>
                  <a:pt x="16" y="464"/>
                </a:lnTo>
                <a:lnTo>
                  <a:pt x="12" y="468"/>
                </a:lnTo>
                <a:lnTo>
                  <a:pt x="4" y="468"/>
                </a:lnTo>
                <a:lnTo>
                  <a:pt x="4" y="468"/>
                </a:lnTo>
                <a:lnTo>
                  <a:pt x="0" y="464"/>
                </a:lnTo>
                <a:lnTo>
                  <a:pt x="0" y="460"/>
                </a:lnTo>
                <a:lnTo>
                  <a:pt x="4" y="456"/>
                </a:lnTo>
                <a:lnTo>
                  <a:pt x="8" y="452"/>
                </a:lnTo>
                <a:lnTo>
                  <a:pt x="12" y="444"/>
                </a:lnTo>
                <a:lnTo>
                  <a:pt x="20" y="440"/>
                </a:lnTo>
                <a:lnTo>
                  <a:pt x="28" y="428"/>
                </a:lnTo>
                <a:lnTo>
                  <a:pt x="40" y="420"/>
                </a:lnTo>
                <a:lnTo>
                  <a:pt x="52" y="408"/>
                </a:lnTo>
                <a:lnTo>
                  <a:pt x="80" y="384"/>
                </a:lnTo>
                <a:lnTo>
                  <a:pt x="108" y="360"/>
                </a:lnTo>
                <a:lnTo>
                  <a:pt x="132" y="332"/>
                </a:lnTo>
                <a:lnTo>
                  <a:pt x="156" y="300"/>
                </a:lnTo>
                <a:lnTo>
                  <a:pt x="172" y="272"/>
                </a:lnTo>
                <a:lnTo>
                  <a:pt x="188" y="240"/>
                </a:lnTo>
                <a:lnTo>
                  <a:pt x="200" y="212"/>
                </a:lnTo>
                <a:lnTo>
                  <a:pt x="208" y="184"/>
                </a:lnTo>
                <a:lnTo>
                  <a:pt x="212" y="156"/>
                </a:lnTo>
                <a:lnTo>
                  <a:pt x="220" y="132"/>
                </a:lnTo>
                <a:lnTo>
                  <a:pt x="224" y="108"/>
                </a:lnTo>
                <a:lnTo>
                  <a:pt x="224" y="84"/>
                </a:lnTo>
                <a:lnTo>
                  <a:pt x="224" y="72"/>
                </a:lnTo>
                <a:lnTo>
                  <a:pt x="228" y="60"/>
                </a:lnTo>
                <a:lnTo>
                  <a:pt x="224" y="44"/>
                </a:lnTo>
                <a:lnTo>
                  <a:pt x="224" y="32"/>
                </a:lnTo>
                <a:lnTo>
                  <a:pt x="220" y="20"/>
                </a:lnTo>
                <a:lnTo>
                  <a:pt x="216" y="16"/>
                </a:lnTo>
                <a:lnTo>
                  <a:pt x="216" y="12"/>
                </a:lnTo>
                <a:lnTo>
                  <a:pt x="216" y="8"/>
                </a:lnTo>
                <a:lnTo>
                  <a:pt x="216" y="4"/>
                </a:lnTo>
                <a:lnTo>
                  <a:pt x="224" y="0"/>
                </a:lnTo>
                <a:lnTo>
                  <a:pt x="228" y="0"/>
                </a:lnTo>
                <a:lnTo>
                  <a:pt x="240" y="0"/>
                </a:lnTo>
                <a:lnTo>
                  <a:pt x="252" y="4"/>
                </a:lnTo>
                <a:lnTo>
                  <a:pt x="268" y="8"/>
                </a:lnTo>
                <a:lnTo>
                  <a:pt x="272" y="12"/>
                </a:lnTo>
                <a:lnTo>
                  <a:pt x="280" y="16"/>
                </a:lnTo>
                <a:lnTo>
                  <a:pt x="288" y="24"/>
                </a:lnTo>
                <a:lnTo>
                  <a:pt x="296" y="28"/>
                </a:lnTo>
                <a:lnTo>
                  <a:pt x="300" y="36"/>
                </a:lnTo>
                <a:lnTo>
                  <a:pt x="300" y="44"/>
                </a:lnTo>
                <a:lnTo>
                  <a:pt x="300" y="48"/>
                </a:lnTo>
                <a:lnTo>
                  <a:pt x="296" y="56"/>
                </a:lnTo>
                <a:lnTo>
                  <a:pt x="292" y="60"/>
                </a:lnTo>
                <a:lnTo>
                  <a:pt x="292" y="64"/>
                </a:lnTo>
                <a:lnTo>
                  <a:pt x="292" y="68"/>
                </a:lnTo>
                <a:lnTo>
                  <a:pt x="288" y="72"/>
                </a:lnTo>
                <a:lnTo>
                  <a:pt x="288" y="80"/>
                </a:lnTo>
                <a:lnTo>
                  <a:pt x="288" y="88"/>
                </a:lnTo>
                <a:lnTo>
                  <a:pt x="284" y="96"/>
                </a:lnTo>
                <a:lnTo>
                  <a:pt x="284" y="108"/>
                </a:lnTo>
                <a:lnTo>
                  <a:pt x="280" y="128"/>
                </a:lnTo>
                <a:lnTo>
                  <a:pt x="276" y="148"/>
                </a:lnTo>
                <a:lnTo>
                  <a:pt x="272" y="172"/>
                </a:lnTo>
                <a:lnTo>
                  <a:pt x="268" y="196"/>
                </a:lnTo>
                <a:lnTo>
                  <a:pt x="260" y="220"/>
                </a:lnTo>
                <a:lnTo>
                  <a:pt x="248" y="244"/>
                </a:lnTo>
                <a:lnTo>
                  <a:pt x="236" y="268"/>
                </a:lnTo>
                <a:lnTo>
                  <a:pt x="224" y="296"/>
                </a:lnTo>
                <a:lnTo>
                  <a:pt x="204" y="320"/>
                </a:lnTo>
                <a:lnTo>
                  <a:pt x="188" y="344"/>
                </a:lnTo>
                <a:lnTo>
                  <a:pt x="168" y="364"/>
                </a:lnTo>
                <a:lnTo>
                  <a:pt x="148" y="384"/>
                </a:lnTo>
                <a:lnTo>
                  <a:pt x="124" y="404"/>
                </a:lnTo>
                <a:lnTo>
                  <a:pt x="104" y="420"/>
                </a:lnTo>
                <a:lnTo>
                  <a:pt x="76" y="436"/>
                </a:lnTo>
                <a:lnTo>
                  <a:pt x="52" y="448"/>
                </a:lnTo>
                <a:lnTo>
                  <a:pt x="52" y="4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1" name="Freeform 408">
            <a:extLst>
              <a:ext uri="{FF2B5EF4-FFF2-40B4-BE49-F238E27FC236}">
                <a16:creationId xmlns:a16="http://schemas.microsoft.com/office/drawing/2014/main" xmlns="" id="{C3051092-89BF-46B9-AB22-4FD4B4A81663}"/>
              </a:ext>
            </a:extLst>
          </p:cNvPr>
          <p:cNvSpPr>
            <a:spLocks/>
          </p:cNvSpPr>
          <p:nvPr/>
        </p:nvSpPr>
        <p:spPr bwMode="auto">
          <a:xfrm>
            <a:off x="6296945" y="1627787"/>
            <a:ext cx="1255794" cy="1211805"/>
          </a:xfrm>
          <a:custGeom>
            <a:avLst/>
            <a:gdLst>
              <a:gd name="T0" fmla="*/ 20 w 332"/>
              <a:gd name="T1" fmla="*/ 0 h 260"/>
              <a:gd name="T2" fmla="*/ 40 w 332"/>
              <a:gd name="T3" fmla="*/ 24 h 260"/>
              <a:gd name="T4" fmla="*/ 60 w 332"/>
              <a:gd name="T5" fmla="*/ 48 h 260"/>
              <a:gd name="T6" fmla="*/ 76 w 332"/>
              <a:gd name="T7" fmla="*/ 68 h 260"/>
              <a:gd name="T8" fmla="*/ 92 w 332"/>
              <a:gd name="T9" fmla="*/ 84 h 260"/>
              <a:gd name="T10" fmla="*/ 108 w 332"/>
              <a:gd name="T11" fmla="*/ 100 h 260"/>
              <a:gd name="T12" fmla="*/ 124 w 332"/>
              <a:gd name="T13" fmla="*/ 116 h 260"/>
              <a:gd name="T14" fmla="*/ 136 w 332"/>
              <a:gd name="T15" fmla="*/ 128 h 260"/>
              <a:gd name="T16" fmla="*/ 148 w 332"/>
              <a:gd name="T17" fmla="*/ 140 h 260"/>
              <a:gd name="T18" fmla="*/ 156 w 332"/>
              <a:gd name="T19" fmla="*/ 148 h 260"/>
              <a:gd name="T20" fmla="*/ 168 w 332"/>
              <a:gd name="T21" fmla="*/ 156 h 260"/>
              <a:gd name="T22" fmla="*/ 180 w 332"/>
              <a:gd name="T23" fmla="*/ 168 h 260"/>
              <a:gd name="T24" fmla="*/ 196 w 332"/>
              <a:gd name="T25" fmla="*/ 176 h 260"/>
              <a:gd name="T26" fmla="*/ 212 w 332"/>
              <a:gd name="T27" fmla="*/ 184 h 260"/>
              <a:gd name="T28" fmla="*/ 228 w 332"/>
              <a:gd name="T29" fmla="*/ 192 h 260"/>
              <a:gd name="T30" fmla="*/ 244 w 332"/>
              <a:gd name="T31" fmla="*/ 200 h 260"/>
              <a:gd name="T32" fmla="*/ 264 w 332"/>
              <a:gd name="T33" fmla="*/ 212 h 260"/>
              <a:gd name="T34" fmla="*/ 280 w 332"/>
              <a:gd name="T35" fmla="*/ 216 h 260"/>
              <a:gd name="T36" fmla="*/ 296 w 332"/>
              <a:gd name="T37" fmla="*/ 224 h 260"/>
              <a:gd name="T38" fmla="*/ 308 w 332"/>
              <a:gd name="T39" fmla="*/ 232 h 260"/>
              <a:gd name="T40" fmla="*/ 316 w 332"/>
              <a:gd name="T41" fmla="*/ 236 h 260"/>
              <a:gd name="T42" fmla="*/ 324 w 332"/>
              <a:gd name="T43" fmla="*/ 240 h 260"/>
              <a:gd name="T44" fmla="*/ 328 w 332"/>
              <a:gd name="T45" fmla="*/ 244 h 260"/>
              <a:gd name="T46" fmla="*/ 332 w 332"/>
              <a:gd name="T47" fmla="*/ 244 h 260"/>
              <a:gd name="T48" fmla="*/ 332 w 332"/>
              <a:gd name="T49" fmla="*/ 248 h 260"/>
              <a:gd name="T50" fmla="*/ 332 w 332"/>
              <a:gd name="T51" fmla="*/ 252 h 260"/>
              <a:gd name="T52" fmla="*/ 328 w 332"/>
              <a:gd name="T53" fmla="*/ 252 h 260"/>
              <a:gd name="T54" fmla="*/ 324 w 332"/>
              <a:gd name="T55" fmla="*/ 256 h 260"/>
              <a:gd name="T56" fmla="*/ 320 w 332"/>
              <a:gd name="T57" fmla="*/ 256 h 260"/>
              <a:gd name="T58" fmla="*/ 312 w 332"/>
              <a:gd name="T59" fmla="*/ 256 h 260"/>
              <a:gd name="T60" fmla="*/ 308 w 332"/>
              <a:gd name="T61" fmla="*/ 256 h 260"/>
              <a:gd name="T62" fmla="*/ 296 w 332"/>
              <a:gd name="T63" fmla="*/ 260 h 260"/>
              <a:gd name="T64" fmla="*/ 288 w 332"/>
              <a:gd name="T65" fmla="*/ 260 h 260"/>
              <a:gd name="T66" fmla="*/ 244 w 332"/>
              <a:gd name="T67" fmla="*/ 260 h 260"/>
              <a:gd name="T68" fmla="*/ 224 w 332"/>
              <a:gd name="T69" fmla="*/ 260 h 260"/>
              <a:gd name="T70" fmla="*/ 204 w 332"/>
              <a:gd name="T71" fmla="*/ 260 h 260"/>
              <a:gd name="T72" fmla="*/ 192 w 332"/>
              <a:gd name="T73" fmla="*/ 260 h 260"/>
              <a:gd name="T74" fmla="*/ 184 w 332"/>
              <a:gd name="T75" fmla="*/ 256 h 260"/>
              <a:gd name="T76" fmla="*/ 176 w 332"/>
              <a:gd name="T77" fmla="*/ 256 h 260"/>
              <a:gd name="T78" fmla="*/ 168 w 332"/>
              <a:gd name="T79" fmla="*/ 256 h 260"/>
              <a:gd name="T80" fmla="*/ 156 w 332"/>
              <a:gd name="T81" fmla="*/ 252 h 260"/>
              <a:gd name="T82" fmla="*/ 148 w 332"/>
              <a:gd name="T83" fmla="*/ 244 h 260"/>
              <a:gd name="T84" fmla="*/ 144 w 332"/>
              <a:gd name="T85" fmla="*/ 244 h 260"/>
              <a:gd name="T86" fmla="*/ 140 w 332"/>
              <a:gd name="T87" fmla="*/ 240 h 260"/>
              <a:gd name="T88" fmla="*/ 136 w 332"/>
              <a:gd name="T89" fmla="*/ 236 h 260"/>
              <a:gd name="T90" fmla="*/ 132 w 332"/>
              <a:gd name="T91" fmla="*/ 228 h 260"/>
              <a:gd name="T92" fmla="*/ 128 w 332"/>
              <a:gd name="T93" fmla="*/ 220 h 260"/>
              <a:gd name="T94" fmla="*/ 120 w 332"/>
              <a:gd name="T95" fmla="*/ 208 h 260"/>
              <a:gd name="T96" fmla="*/ 112 w 332"/>
              <a:gd name="T97" fmla="*/ 200 h 260"/>
              <a:gd name="T98" fmla="*/ 104 w 332"/>
              <a:gd name="T99" fmla="*/ 184 h 260"/>
              <a:gd name="T100" fmla="*/ 92 w 332"/>
              <a:gd name="T101" fmla="*/ 172 h 260"/>
              <a:gd name="T102" fmla="*/ 80 w 332"/>
              <a:gd name="T103" fmla="*/ 156 h 260"/>
              <a:gd name="T104" fmla="*/ 72 w 332"/>
              <a:gd name="T105" fmla="*/ 136 h 260"/>
              <a:gd name="T106" fmla="*/ 56 w 332"/>
              <a:gd name="T107" fmla="*/ 116 h 260"/>
              <a:gd name="T108" fmla="*/ 44 w 332"/>
              <a:gd name="T109" fmla="*/ 96 h 260"/>
              <a:gd name="T110" fmla="*/ 32 w 332"/>
              <a:gd name="T111" fmla="*/ 72 h 260"/>
              <a:gd name="T112" fmla="*/ 16 w 332"/>
              <a:gd name="T113" fmla="*/ 48 h 260"/>
              <a:gd name="T114" fmla="*/ 0 w 332"/>
              <a:gd name="T115" fmla="*/ 24 h 260"/>
              <a:gd name="T116" fmla="*/ 20 w 332"/>
              <a:gd name="T117" fmla="*/ 0 h 260"/>
              <a:gd name="T118" fmla="*/ 20 w 332"/>
              <a:gd name="T119" fmla="*/ 0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32" h="260">
                <a:moveTo>
                  <a:pt x="20" y="0"/>
                </a:moveTo>
                <a:lnTo>
                  <a:pt x="40" y="24"/>
                </a:lnTo>
                <a:lnTo>
                  <a:pt x="60" y="48"/>
                </a:lnTo>
                <a:lnTo>
                  <a:pt x="76" y="68"/>
                </a:lnTo>
                <a:lnTo>
                  <a:pt x="92" y="84"/>
                </a:lnTo>
                <a:lnTo>
                  <a:pt x="108" y="100"/>
                </a:lnTo>
                <a:lnTo>
                  <a:pt x="124" y="116"/>
                </a:lnTo>
                <a:lnTo>
                  <a:pt x="136" y="128"/>
                </a:lnTo>
                <a:lnTo>
                  <a:pt x="148" y="140"/>
                </a:lnTo>
                <a:lnTo>
                  <a:pt x="156" y="148"/>
                </a:lnTo>
                <a:lnTo>
                  <a:pt x="168" y="156"/>
                </a:lnTo>
                <a:lnTo>
                  <a:pt x="180" y="168"/>
                </a:lnTo>
                <a:lnTo>
                  <a:pt x="196" y="176"/>
                </a:lnTo>
                <a:lnTo>
                  <a:pt x="212" y="184"/>
                </a:lnTo>
                <a:lnTo>
                  <a:pt x="228" y="192"/>
                </a:lnTo>
                <a:lnTo>
                  <a:pt x="244" y="200"/>
                </a:lnTo>
                <a:lnTo>
                  <a:pt x="264" y="212"/>
                </a:lnTo>
                <a:lnTo>
                  <a:pt x="280" y="216"/>
                </a:lnTo>
                <a:lnTo>
                  <a:pt x="296" y="224"/>
                </a:lnTo>
                <a:lnTo>
                  <a:pt x="308" y="232"/>
                </a:lnTo>
                <a:lnTo>
                  <a:pt x="316" y="236"/>
                </a:lnTo>
                <a:lnTo>
                  <a:pt x="324" y="240"/>
                </a:lnTo>
                <a:lnTo>
                  <a:pt x="328" y="244"/>
                </a:lnTo>
                <a:lnTo>
                  <a:pt x="332" y="244"/>
                </a:lnTo>
                <a:lnTo>
                  <a:pt x="332" y="248"/>
                </a:lnTo>
                <a:lnTo>
                  <a:pt x="332" y="252"/>
                </a:lnTo>
                <a:lnTo>
                  <a:pt x="328" y="252"/>
                </a:lnTo>
                <a:lnTo>
                  <a:pt x="324" y="256"/>
                </a:lnTo>
                <a:lnTo>
                  <a:pt x="320" y="256"/>
                </a:lnTo>
                <a:lnTo>
                  <a:pt x="312" y="256"/>
                </a:lnTo>
                <a:lnTo>
                  <a:pt x="308" y="256"/>
                </a:lnTo>
                <a:lnTo>
                  <a:pt x="296" y="260"/>
                </a:lnTo>
                <a:lnTo>
                  <a:pt x="288" y="260"/>
                </a:lnTo>
                <a:lnTo>
                  <a:pt x="244" y="260"/>
                </a:lnTo>
                <a:lnTo>
                  <a:pt x="224" y="260"/>
                </a:lnTo>
                <a:lnTo>
                  <a:pt x="204" y="260"/>
                </a:lnTo>
                <a:lnTo>
                  <a:pt x="192" y="260"/>
                </a:lnTo>
                <a:lnTo>
                  <a:pt x="184" y="256"/>
                </a:lnTo>
                <a:lnTo>
                  <a:pt x="176" y="256"/>
                </a:lnTo>
                <a:lnTo>
                  <a:pt x="168" y="256"/>
                </a:lnTo>
                <a:lnTo>
                  <a:pt x="156" y="252"/>
                </a:lnTo>
                <a:lnTo>
                  <a:pt x="148" y="244"/>
                </a:lnTo>
                <a:lnTo>
                  <a:pt x="144" y="244"/>
                </a:lnTo>
                <a:lnTo>
                  <a:pt x="140" y="240"/>
                </a:lnTo>
                <a:lnTo>
                  <a:pt x="136" y="236"/>
                </a:lnTo>
                <a:lnTo>
                  <a:pt x="132" y="228"/>
                </a:lnTo>
                <a:lnTo>
                  <a:pt x="128" y="220"/>
                </a:lnTo>
                <a:lnTo>
                  <a:pt x="120" y="208"/>
                </a:lnTo>
                <a:lnTo>
                  <a:pt x="112" y="200"/>
                </a:lnTo>
                <a:lnTo>
                  <a:pt x="104" y="184"/>
                </a:lnTo>
                <a:lnTo>
                  <a:pt x="92" y="172"/>
                </a:lnTo>
                <a:lnTo>
                  <a:pt x="80" y="156"/>
                </a:lnTo>
                <a:lnTo>
                  <a:pt x="72" y="136"/>
                </a:lnTo>
                <a:lnTo>
                  <a:pt x="56" y="116"/>
                </a:lnTo>
                <a:lnTo>
                  <a:pt x="44" y="96"/>
                </a:lnTo>
                <a:lnTo>
                  <a:pt x="32" y="72"/>
                </a:lnTo>
                <a:lnTo>
                  <a:pt x="16" y="48"/>
                </a:lnTo>
                <a:lnTo>
                  <a:pt x="0" y="24"/>
                </a:lnTo>
                <a:lnTo>
                  <a:pt x="20" y="0"/>
                </a:lnTo>
                <a:lnTo>
                  <a:pt x="2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409">
            <a:extLst>
              <a:ext uri="{FF2B5EF4-FFF2-40B4-BE49-F238E27FC236}">
                <a16:creationId xmlns:a16="http://schemas.microsoft.com/office/drawing/2014/main" xmlns="" id="{D4240EE4-F328-4B1D-8508-68B5B78F82A8}"/>
              </a:ext>
            </a:extLst>
          </p:cNvPr>
          <p:cNvSpPr>
            <a:spLocks/>
          </p:cNvSpPr>
          <p:nvPr/>
        </p:nvSpPr>
        <p:spPr bwMode="auto">
          <a:xfrm>
            <a:off x="5252972" y="826131"/>
            <a:ext cx="499291" cy="354220"/>
          </a:xfrm>
          <a:custGeom>
            <a:avLst/>
            <a:gdLst>
              <a:gd name="T0" fmla="*/ 0 w 132"/>
              <a:gd name="T1" fmla="*/ 0 h 76"/>
              <a:gd name="T2" fmla="*/ 24 w 132"/>
              <a:gd name="T3" fmla="*/ 0 h 76"/>
              <a:gd name="T4" fmla="*/ 44 w 132"/>
              <a:gd name="T5" fmla="*/ 0 h 76"/>
              <a:gd name="T6" fmla="*/ 68 w 132"/>
              <a:gd name="T7" fmla="*/ 4 h 76"/>
              <a:gd name="T8" fmla="*/ 88 w 132"/>
              <a:gd name="T9" fmla="*/ 8 h 76"/>
              <a:gd name="T10" fmla="*/ 104 w 132"/>
              <a:gd name="T11" fmla="*/ 16 h 76"/>
              <a:gd name="T12" fmla="*/ 116 w 132"/>
              <a:gd name="T13" fmla="*/ 20 h 76"/>
              <a:gd name="T14" fmla="*/ 120 w 132"/>
              <a:gd name="T15" fmla="*/ 24 h 76"/>
              <a:gd name="T16" fmla="*/ 124 w 132"/>
              <a:gd name="T17" fmla="*/ 24 h 76"/>
              <a:gd name="T18" fmla="*/ 124 w 132"/>
              <a:gd name="T19" fmla="*/ 28 h 76"/>
              <a:gd name="T20" fmla="*/ 128 w 132"/>
              <a:gd name="T21" fmla="*/ 32 h 76"/>
              <a:gd name="T22" fmla="*/ 132 w 132"/>
              <a:gd name="T23" fmla="*/ 40 h 76"/>
              <a:gd name="T24" fmla="*/ 132 w 132"/>
              <a:gd name="T25" fmla="*/ 44 h 76"/>
              <a:gd name="T26" fmla="*/ 132 w 132"/>
              <a:gd name="T27" fmla="*/ 44 h 76"/>
              <a:gd name="T28" fmla="*/ 132 w 132"/>
              <a:gd name="T29" fmla="*/ 48 h 76"/>
              <a:gd name="T30" fmla="*/ 132 w 132"/>
              <a:gd name="T31" fmla="*/ 52 h 76"/>
              <a:gd name="T32" fmla="*/ 128 w 132"/>
              <a:gd name="T33" fmla="*/ 56 h 76"/>
              <a:gd name="T34" fmla="*/ 124 w 132"/>
              <a:gd name="T35" fmla="*/ 64 h 76"/>
              <a:gd name="T36" fmla="*/ 116 w 132"/>
              <a:gd name="T37" fmla="*/ 72 h 76"/>
              <a:gd name="T38" fmla="*/ 112 w 132"/>
              <a:gd name="T39" fmla="*/ 76 h 76"/>
              <a:gd name="T40" fmla="*/ 104 w 132"/>
              <a:gd name="T41" fmla="*/ 76 h 76"/>
              <a:gd name="T42" fmla="*/ 100 w 132"/>
              <a:gd name="T43" fmla="*/ 76 h 76"/>
              <a:gd name="T44" fmla="*/ 96 w 132"/>
              <a:gd name="T45" fmla="*/ 76 h 76"/>
              <a:gd name="T46" fmla="*/ 88 w 132"/>
              <a:gd name="T47" fmla="*/ 72 h 76"/>
              <a:gd name="T48" fmla="*/ 76 w 132"/>
              <a:gd name="T49" fmla="*/ 68 h 76"/>
              <a:gd name="T50" fmla="*/ 60 w 132"/>
              <a:gd name="T51" fmla="*/ 60 h 76"/>
              <a:gd name="T52" fmla="*/ 40 w 132"/>
              <a:gd name="T53" fmla="*/ 48 h 76"/>
              <a:gd name="T54" fmla="*/ 32 w 132"/>
              <a:gd name="T55" fmla="*/ 40 h 76"/>
              <a:gd name="T56" fmla="*/ 24 w 132"/>
              <a:gd name="T57" fmla="*/ 36 h 76"/>
              <a:gd name="T58" fmla="*/ 16 w 132"/>
              <a:gd name="T59" fmla="*/ 28 h 76"/>
              <a:gd name="T60" fmla="*/ 12 w 132"/>
              <a:gd name="T61" fmla="*/ 24 h 76"/>
              <a:gd name="T62" fmla="*/ 8 w 132"/>
              <a:gd name="T63" fmla="*/ 16 h 76"/>
              <a:gd name="T64" fmla="*/ 4 w 132"/>
              <a:gd name="T65" fmla="*/ 12 h 76"/>
              <a:gd name="T66" fmla="*/ 0 w 132"/>
              <a:gd name="T67" fmla="*/ 4 h 76"/>
              <a:gd name="T68" fmla="*/ 0 w 132"/>
              <a:gd name="T69" fmla="*/ 0 h 76"/>
              <a:gd name="T70" fmla="*/ 0 w 132"/>
              <a:gd name="T71" fmla="*/ 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2" h="76">
                <a:moveTo>
                  <a:pt x="0" y="0"/>
                </a:moveTo>
                <a:lnTo>
                  <a:pt x="24" y="0"/>
                </a:lnTo>
                <a:lnTo>
                  <a:pt x="44" y="0"/>
                </a:lnTo>
                <a:lnTo>
                  <a:pt x="68" y="4"/>
                </a:lnTo>
                <a:lnTo>
                  <a:pt x="88" y="8"/>
                </a:lnTo>
                <a:lnTo>
                  <a:pt x="104" y="16"/>
                </a:lnTo>
                <a:lnTo>
                  <a:pt x="116" y="20"/>
                </a:lnTo>
                <a:lnTo>
                  <a:pt x="120" y="24"/>
                </a:lnTo>
                <a:lnTo>
                  <a:pt x="124" y="24"/>
                </a:lnTo>
                <a:lnTo>
                  <a:pt x="124" y="28"/>
                </a:lnTo>
                <a:lnTo>
                  <a:pt x="128" y="32"/>
                </a:lnTo>
                <a:lnTo>
                  <a:pt x="132" y="40"/>
                </a:lnTo>
                <a:lnTo>
                  <a:pt x="132" y="44"/>
                </a:lnTo>
                <a:lnTo>
                  <a:pt x="132" y="44"/>
                </a:lnTo>
                <a:lnTo>
                  <a:pt x="132" y="48"/>
                </a:lnTo>
                <a:lnTo>
                  <a:pt x="132" y="52"/>
                </a:lnTo>
                <a:lnTo>
                  <a:pt x="128" y="56"/>
                </a:lnTo>
                <a:lnTo>
                  <a:pt x="124" y="64"/>
                </a:lnTo>
                <a:lnTo>
                  <a:pt x="116" y="72"/>
                </a:lnTo>
                <a:lnTo>
                  <a:pt x="112" y="76"/>
                </a:lnTo>
                <a:lnTo>
                  <a:pt x="104" y="76"/>
                </a:lnTo>
                <a:lnTo>
                  <a:pt x="100" y="76"/>
                </a:lnTo>
                <a:lnTo>
                  <a:pt x="96" y="76"/>
                </a:lnTo>
                <a:lnTo>
                  <a:pt x="88" y="72"/>
                </a:lnTo>
                <a:lnTo>
                  <a:pt x="76" y="68"/>
                </a:lnTo>
                <a:lnTo>
                  <a:pt x="60" y="60"/>
                </a:lnTo>
                <a:lnTo>
                  <a:pt x="40" y="48"/>
                </a:lnTo>
                <a:lnTo>
                  <a:pt x="32" y="40"/>
                </a:lnTo>
                <a:lnTo>
                  <a:pt x="24" y="36"/>
                </a:lnTo>
                <a:lnTo>
                  <a:pt x="16" y="28"/>
                </a:lnTo>
                <a:lnTo>
                  <a:pt x="12" y="24"/>
                </a:lnTo>
                <a:lnTo>
                  <a:pt x="8" y="16"/>
                </a:lnTo>
                <a:lnTo>
                  <a:pt x="4" y="12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3" name="Freeform 412">
            <a:extLst>
              <a:ext uri="{FF2B5EF4-FFF2-40B4-BE49-F238E27FC236}">
                <a16:creationId xmlns:a16="http://schemas.microsoft.com/office/drawing/2014/main" xmlns="" id="{71A2FCEC-3039-4654-8036-CA3F8EA4D478}"/>
              </a:ext>
            </a:extLst>
          </p:cNvPr>
          <p:cNvSpPr>
            <a:spLocks/>
          </p:cNvSpPr>
          <p:nvPr/>
        </p:nvSpPr>
        <p:spPr bwMode="auto">
          <a:xfrm>
            <a:off x="5397517" y="4198220"/>
            <a:ext cx="514421" cy="391506"/>
          </a:xfrm>
          <a:custGeom>
            <a:avLst/>
            <a:gdLst>
              <a:gd name="T0" fmla="*/ 36 w 136"/>
              <a:gd name="T1" fmla="*/ 0 h 84"/>
              <a:gd name="T2" fmla="*/ 52 w 136"/>
              <a:gd name="T3" fmla="*/ 4 h 84"/>
              <a:gd name="T4" fmla="*/ 68 w 136"/>
              <a:gd name="T5" fmla="*/ 4 h 84"/>
              <a:gd name="T6" fmla="*/ 84 w 136"/>
              <a:gd name="T7" fmla="*/ 8 h 84"/>
              <a:gd name="T8" fmla="*/ 100 w 136"/>
              <a:gd name="T9" fmla="*/ 12 h 84"/>
              <a:gd name="T10" fmla="*/ 108 w 136"/>
              <a:gd name="T11" fmla="*/ 16 h 84"/>
              <a:gd name="T12" fmla="*/ 120 w 136"/>
              <a:gd name="T13" fmla="*/ 24 h 84"/>
              <a:gd name="T14" fmla="*/ 128 w 136"/>
              <a:gd name="T15" fmla="*/ 32 h 84"/>
              <a:gd name="T16" fmla="*/ 136 w 136"/>
              <a:gd name="T17" fmla="*/ 40 h 84"/>
              <a:gd name="T18" fmla="*/ 136 w 136"/>
              <a:gd name="T19" fmla="*/ 44 h 84"/>
              <a:gd name="T20" fmla="*/ 136 w 136"/>
              <a:gd name="T21" fmla="*/ 52 h 84"/>
              <a:gd name="T22" fmla="*/ 136 w 136"/>
              <a:gd name="T23" fmla="*/ 60 h 84"/>
              <a:gd name="T24" fmla="*/ 132 w 136"/>
              <a:gd name="T25" fmla="*/ 68 h 84"/>
              <a:gd name="T26" fmla="*/ 124 w 136"/>
              <a:gd name="T27" fmla="*/ 76 h 84"/>
              <a:gd name="T28" fmla="*/ 120 w 136"/>
              <a:gd name="T29" fmla="*/ 80 h 84"/>
              <a:gd name="T30" fmla="*/ 116 w 136"/>
              <a:gd name="T31" fmla="*/ 84 h 84"/>
              <a:gd name="T32" fmla="*/ 112 w 136"/>
              <a:gd name="T33" fmla="*/ 84 h 84"/>
              <a:gd name="T34" fmla="*/ 108 w 136"/>
              <a:gd name="T35" fmla="*/ 84 h 84"/>
              <a:gd name="T36" fmla="*/ 100 w 136"/>
              <a:gd name="T37" fmla="*/ 80 h 84"/>
              <a:gd name="T38" fmla="*/ 96 w 136"/>
              <a:gd name="T39" fmla="*/ 80 h 84"/>
              <a:gd name="T40" fmla="*/ 88 w 136"/>
              <a:gd name="T41" fmla="*/ 76 h 84"/>
              <a:gd name="T42" fmla="*/ 80 w 136"/>
              <a:gd name="T43" fmla="*/ 72 h 84"/>
              <a:gd name="T44" fmla="*/ 72 w 136"/>
              <a:gd name="T45" fmla="*/ 64 h 84"/>
              <a:gd name="T46" fmla="*/ 60 w 136"/>
              <a:gd name="T47" fmla="*/ 56 h 84"/>
              <a:gd name="T48" fmla="*/ 48 w 136"/>
              <a:gd name="T49" fmla="*/ 52 h 84"/>
              <a:gd name="T50" fmla="*/ 36 w 136"/>
              <a:gd name="T51" fmla="*/ 44 h 84"/>
              <a:gd name="T52" fmla="*/ 28 w 136"/>
              <a:gd name="T53" fmla="*/ 36 h 84"/>
              <a:gd name="T54" fmla="*/ 20 w 136"/>
              <a:gd name="T55" fmla="*/ 28 h 84"/>
              <a:gd name="T56" fmla="*/ 12 w 136"/>
              <a:gd name="T57" fmla="*/ 24 h 84"/>
              <a:gd name="T58" fmla="*/ 8 w 136"/>
              <a:gd name="T59" fmla="*/ 20 h 84"/>
              <a:gd name="T60" fmla="*/ 4 w 136"/>
              <a:gd name="T61" fmla="*/ 16 h 84"/>
              <a:gd name="T62" fmla="*/ 0 w 136"/>
              <a:gd name="T63" fmla="*/ 12 h 84"/>
              <a:gd name="T64" fmla="*/ 0 w 136"/>
              <a:gd name="T65" fmla="*/ 8 h 84"/>
              <a:gd name="T66" fmla="*/ 4 w 136"/>
              <a:gd name="T67" fmla="*/ 4 h 84"/>
              <a:gd name="T68" fmla="*/ 12 w 136"/>
              <a:gd name="T69" fmla="*/ 0 h 84"/>
              <a:gd name="T70" fmla="*/ 24 w 136"/>
              <a:gd name="T71" fmla="*/ 0 h 84"/>
              <a:gd name="T72" fmla="*/ 36 w 136"/>
              <a:gd name="T73" fmla="*/ 0 h 84"/>
              <a:gd name="T74" fmla="*/ 36 w 136"/>
              <a:gd name="T75" fmla="*/ 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6" h="84">
                <a:moveTo>
                  <a:pt x="36" y="0"/>
                </a:moveTo>
                <a:lnTo>
                  <a:pt x="52" y="4"/>
                </a:lnTo>
                <a:lnTo>
                  <a:pt x="68" y="4"/>
                </a:lnTo>
                <a:lnTo>
                  <a:pt x="84" y="8"/>
                </a:lnTo>
                <a:lnTo>
                  <a:pt x="100" y="12"/>
                </a:lnTo>
                <a:lnTo>
                  <a:pt x="108" y="16"/>
                </a:lnTo>
                <a:lnTo>
                  <a:pt x="120" y="24"/>
                </a:lnTo>
                <a:lnTo>
                  <a:pt x="128" y="32"/>
                </a:lnTo>
                <a:lnTo>
                  <a:pt x="136" y="40"/>
                </a:lnTo>
                <a:lnTo>
                  <a:pt x="136" y="44"/>
                </a:lnTo>
                <a:lnTo>
                  <a:pt x="136" y="52"/>
                </a:lnTo>
                <a:lnTo>
                  <a:pt x="136" y="60"/>
                </a:lnTo>
                <a:lnTo>
                  <a:pt x="132" y="68"/>
                </a:lnTo>
                <a:lnTo>
                  <a:pt x="124" y="76"/>
                </a:lnTo>
                <a:lnTo>
                  <a:pt x="120" y="80"/>
                </a:lnTo>
                <a:lnTo>
                  <a:pt x="116" y="84"/>
                </a:lnTo>
                <a:lnTo>
                  <a:pt x="112" y="84"/>
                </a:lnTo>
                <a:lnTo>
                  <a:pt x="108" y="84"/>
                </a:lnTo>
                <a:lnTo>
                  <a:pt x="100" y="80"/>
                </a:lnTo>
                <a:lnTo>
                  <a:pt x="96" y="80"/>
                </a:lnTo>
                <a:lnTo>
                  <a:pt x="88" y="76"/>
                </a:lnTo>
                <a:lnTo>
                  <a:pt x="80" y="72"/>
                </a:lnTo>
                <a:lnTo>
                  <a:pt x="72" y="64"/>
                </a:lnTo>
                <a:lnTo>
                  <a:pt x="60" y="56"/>
                </a:lnTo>
                <a:lnTo>
                  <a:pt x="48" y="52"/>
                </a:lnTo>
                <a:lnTo>
                  <a:pt x="36" y="44"/>
                </a:lnTo>
                <a:lnTo>
                  <a:pt x="28" y="36"/>
                </a:lnTo>
                <a:lnTo>
                  <a:pt x="20" y="28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24" y="0"/>
                </a:lnTo>
                <a:lnTo>
                  <a:pt x="36" y="0"/>
                </a:lnTo>
                <a:lnTo>
                  <a:pt x="36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413">
            <a:extLst>
              <a:ext uri="{FF2B5EF4-FFF2-40B4-BE49-F238E27FC236}">
                <a16:creationId xmlns:a16="http://schemas.microsoft.com/office/drawing/2014/main" xmlns="" id="{EB50D839-0335-4E03-91A8-D0EF51C7F94F}"/>
              </a:ext>
            </a:extLst>
          </p:cNvPr>
          <p:cNvSpPr>
            <a:spLocks/>
          </p:cNvSpPr>
          <p:nvPr/>
        </p:nvSpPr>
        <p:spPr bwMode="auto">
          <a:xfrm>
            <a:off x="6063239" y="4515153"/>
            <a:ext cx="317731" cy="876228"/>
          </a:xfrm>
          <a:custGeom>
            <a:avLst/>
            <a:gdLst>
              <a:gd name="T0" fmla="*/ 4 w 84"/>
              <a:gd name="T1" fmla="*/ 24 h 188"/>
              <a:gd name="T2" fmla="*/ 4 w 84"/>
              <a:gd name="T3" fmla="*/ 20 h 188"/>
              <a:gd name="T4" fmla="*/ 0 w 84"/>
              <a:gd name="T5" fmla="*/ 16 h 188"/>
              <a:gd name="T6" fmla="*/ 0 w 84"/>
              <a:gd name="T7" fmla="*/ 8 h 188"/>
              <a:gd name="T8" fmla="*/ 4 w 84"/>
              <a:gd name="T9" fmla="*/ 4 h 188"/>
              <a:gd name="T10" fmla="*/ 12 w 84"/>
              <a:gd name="T11" fmla="*/ 0 h 188"/>
              <a:gd name="T12" fmla="*/ 16 w 84"/>
              <a:gd name="T13" fmla="*/ 0 h 188"/>
              <a:gd name="T14" fmla="*/ 20 w 84"/>
              <a:gd name="T15" fmla="*/ 0 h 188"/>
              <a:gd name="T16" fmla="*/ 28 w 84"/>
              <a:gd name="T17" fmla="*/ 0 h 188"/>
              <a:gd name="T18" fmla="*/ 32 w 84"/>
              <a:gd name="T19" fmla="*/ 4 h 188"/>
              <a:gd name="T20" fmla="*/ 40 w 84"/>
              <a:gd name="T21" fmla="*/ 4 h 188"/>
              <a:gd name="T22" fmla="*/ 52 w 84"/>
              <a:gd name="T23" fmla="*/ 4 h 188"/>
              <a:gd name="T24" fmla="*/ 60 w 84"/>
              <a:gd name="T25" fmla="*/ 8 h 188"/>
              <a:gd name="T26" fmla="*/ 72 w 84"/>
              <a:gd name="T27" fmla="*/ 12 h 188"/>
              <a:gd name="T28" fmla="*/ 76 w 84"/>
              <a:gd name="T29" fmla="*/ 32 h 188"/>
              <a:gd name="T30" fmla="*/ 76 w 84"/>
              <a:gd name="T31" fmla="*/ 52 h 188"/>
              <a:gd name="T32" fmla="*/ 80 w 84"/>
              <a:gd name="T33" fmla="*/ 68 h 188"/>
              <a:gd name="T34" fmla="*/ 80 w 84"/>
              <a:gd name="T35" fmla="*/ 84 h 188"/>
              <a:gd name="T36" fmla="*/ 80 w 84"/>
              <a:gd name="T37" fmla="*/ 100 h 188"/>
              <a:gd name="T38" fmla="*/ 84 w 84"/>
              <a:gd name="T39" fmla="*/ 116 h 188"/>
              <a:gd name="T40" fmla="*/ 84 w 84"/>
              <a:gd name="T41" fmla="*/ 128 h 188"/>
              <a:gd name="T42" fmla="*/ 84 w 84"/>
              <a:gd name="T43" fmla="*/ 140 h 188"/>
              <a:gd name="T44" fmla="*/ 84 w 84"/>
              <a:gd name="T45" fmla="*/ 148 h 188"/>
              <a:gd name="T46" fmla="*/ 84 w 84"/>
              <a:gd name="T47" fmla="*/ 160 h 188"/>
              <a:gd name="T48" fmla="*/ 84 w 84"/>
              <a:gd name="T49" fmla="*/ 168 h 188"/>
              <a:gd name="T50" fmla="*/ 84 w 84"/>
              <a:gd name="T51" fmla="*/ 172 h 188"/>
              <a:gd name="T52" fmla="*/ 84 w 84"/>
              <a:gd name="T53" fmla="*/ 180 h 188"/>
              <a:gd name="T54" fmla="*/ 80 w 84"/>
              <a:gd name="T55" fmla="*/ 184 h 188"/>
              <a:gd name="T56" fmla="*/ 80 w 84"/>
              <a:gd name="T57" fmla="*/ 184 h 188"/>
              <a:gd name="T58" fmla="*/ 80 w 84"/>
              <a:gd name="T59" fmla="*/ 188 h 188"/>
              <a:gd name="T60" fmla="*/ 72 w 84"/>
              <a:gd name="T61" fmla="*/ 188 h 188"/>
              <a:gd name="T62" fmla="*/ 64 w 84"/>
              <a:gd name="T63" fmla="*/ 188 h 188"/>
              <a:gd name="T64" fmla="*/ 60 w 84"/>
              <a:gd name="T65" fmla="*/ 188 h 188"/>
              <a:gd name="T66" fmla="*/ 52 w 84"/>
              <a:gd name="T67" fmla="*/ 188 h 188"/>
              <a:gd name="T68" fmla="*/ 48 w 84"/>
              <a:gd name="T69" fmla="*/ 180 h 188"/>
              <a:gd name="T70" fmla="*/ 44 w 84"/>
              <a:gd name="T71" fmla="*/ 176 h 188"/>
              <a:gd name="T72" fmla="*/ 40 w 84"/>
              <a:gd name="T73" fmla="*/ 164 h 188"/>
              <a:gd name="T74" fmla="*/ 36 w 84"/>
              <a:gd name="T75" fmla="*/ 152 h 188"/>
              <a:gd name="T76" fmla="*/ 36 w 84"/>
              <a:gd name="T77" fmla="*/ 136 h 188"/>
              <a:gd name="T78" fmla="*/ 32 w 84"/>
              <a:gd name="T79" fmla="*/ 120 h 188"/>
              <a:gd name="T80" fmla="*/ 28 w 84"/>
              <a:gd name="T81" fmla="*/ 104 h 188"/>
              <a:gd name="T82" fmla="*/ 24 w 84"/>
              <a:gd name="T83" fmla="*/ 84 h 188"/>
              <a:gd name="T84" fmla="*/ 20 w 84"/>
              <a:gd name="T85" fmla="*/ 68 h 188"/>
              <a:gd name="T86" fmla="*/ 16 w 84"/>
              <a:gd name="T87" fmla="*/ 52 h 188"/>
              <a:gd name="T88" fmla="*/ 12 w 84"/>
              <a:gd name="T89" fmla="*/ 36 h 188"/>
              <a:gd name="T90" fmla="*/ 4 w 84"/>
              <a:gd name="T91" fmla="*/ 24 h 188"/>
              <a:gd name="T92" fmla="*/ 4 w 84"/>
              <a:gd name="T93" fmla="*/ 24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4" h="188">
                <a:moveTo>
                  <a:pt x="4" y="24"/>
                </a:move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2" y="4"/>
                </a:lnTo>
                <a:lnTo>
                  <a:pt x="40" y="4"/>
                </a:lnTo>
                <a:lnTo>
                  <a:pt x="52" y="4"/>
                </a:lnTo>
                <a:lnTo>
                  <a:pt x="60" y="8"/>
                </a:lnTo>
                <a:lnTo>
                  <a:pt x="72" y="12"/>
                </a:lnTo>
                <a:lnTo>
                  <a:pt x="76" y="32"/>
                </a:lnTo>
                <a:lnTo>
                  <a:pt x="76" y="52"/>
                </a:lnTo>
                <a:lnTo>
                  <a:pt x="80" y="68"/>
                </a:lnTo>
                <a:lnTo>
                  <a:pt x="80" y="84"/>
                </a:lnTo>
                <a:lnTo>
                  <a:pt x="80" y="100"/>
                </a:lnTo>
                <a:lnTo>
                  <a:pt x="84" y="116"/>
                </a:lnTo>
                <a:lnTo>
                  <a:pt x="84" y="128"/>
                </a:lnTo>
                <a:lnTo>
                  <a:pt x="84" y="140"/>
                </a:lnTo>
                <a:lnTo>
                  <a:pt x="84" y="148"/>
                </a:lnTo>
                <a:lnTo>
                  <a:pt x="84" y="160"/>
                </a:lnTo>
                <a:lnTo>
                  <a:pt x="84" y="168"/>
                </a:lnTo>
                <a:lnTo>
                  <a:pt x="84" y="172"/>
                </a:lnTo>
                <a:lnTo>
                  <a:pt x="84" y="180"/>
                </a:lnTo>
                <a:lnTo>
                  <a:pt x="80" y="184"/>
                </a:lnTo>
                <a:lnTo>
                  <a:pt x="80" y="184"/>
                </a:lnTo>
                <a:lnTo>
                  <a:pt x="80" y="188"/>
                </a:lnTo>
                <a:lnTo>
                  <a:pt x="72" y="188"/>
                </a:lnTo>
                <a:lnTo>
                  <a:pt x="64" y="188"/>
                </a:lnTo>
                <a:lnTo>
                  <a:pt x="60" y="188"/>
                </a:lnTo>
                <a:lnTo>
                  <a:pt x="52" y="188"/>
                </a:lnTo>
                <a:lnTo>
                  <a:pt x="48" y="180"/>
                </a:lnTo>
                <a:lnTo>
                  <a:pt x="44" y="176"/>
                </a:lnTo>
                <a:lnTo>
                  <a:pt x="40" y="164"/>
                </a:lnTo>
                <a:lnTo>
                  <a:pt x="36" y="152"/>
                </a:lnTo>
                <a:lnTo>
                  <a:pt x="36" y="136"/>
                </a:lnTo>
                <a:lnTo>
                  <a:pt x="32" y="120"/>
                </a:lnTo>
                <a:lnTo>
                  <a:pt x="28" y="104"/>
                </a:lnTo>
                <a:lnTo>
                  <a:pt x="24" y="84"/>
                </a:lnTo>
                <a:lnTo>
                  <a:pt x="20" y="68"/>
                </a:lnTo>
                <a:lnTo>
                  <a:pt x="16" y="52"/>
                </a:lnTo>
                <a:lnTo>
                  <a:pt x="12" y="36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5" name="Freeform 415">
            <a:extLst>
              <a:ext uri="{FF2B5EF4-FFF2-40B4-BE49-F238E27FC236}">
                <a16:creationId xmlns:a16="http://schemas.microsoft.com/office/drawing/2014/main" xmlns="" id="{BEDBBFD8-E164-486B-B878-CCA0554C5978}"/>
              </a:ext>
            </a:extLst>
          </p:cNvPr>
          <p:cNvSpPr>
            <a:spLocks/>
          </p:cNvSpPr>
          <p:nvPr/>
        </p:nvSpPr>
        <p:spPr bwMode="auto">
          <a:xfrm>
            <a:off x="6335580" y="5111734"/>
            <a:ext cx="680852" cy="149145"/>
          </a:xfrm>
          <a:custGeom>
            <a:avLst/>
            <a:gdLst>
              <a:gd name="T0" fmla="*/ 180 w 180"/>
              <a:gd name="T1" fmla="*/ 12 h 32"/>
              <a:gd name="T2" fmla="*/ 176 w 180"/>
              <a:gd name="T3" fmla="*/ 16 h 32"/>
              <a:gd name="T4" fmla="*/ 176 w 180"/>
              <a:gd name="T5" fmla="*/ 16 h 32"/>
              <a:gd name="T6" fmla="*/ 172 w 180"/>
              <a:gd name="T7" fmla="*/ 16 h 32"/>
              <a:gd name="T8" fmla="*/ 164 w 180"/>
              <a:gd name="T9" fmla="*/ 20 h 32"/>
              <a:gd name="T10" fmla="*/ 156 w 180"/>
              <a:gd name="T11" fmla="*/ 20 h 32"/>
              <a:gd name="T12" fmla="*/ 148 w 180"/>
              <a:gd name="T13" fmla="*/ 20 h 32"/>
              <a:gd name="T14" fmla="*/ 136 w 180"/>
              <a:gd name="T15" fmla="*/ 20 h 32"/>
              <a:gd name="T16" fmla="*/ 124 w 180"/>
              <a:gd name="T17" fmla="*/ 24 h 32"/>
              <a:gd name="T18" fmla="*/ 96 w 180"/>
              <a:gd name="T19" fmla="*/ 24 h 32"/>
              <a:gd name="T20" fmla="*/ 64 w 180"/>
              <a:gd name="T21" fmla="*/ 28 h 32"/>
              <a:gd name="T22" fmla="*/ 32 w 180"/>
              <a:gd name="T23" fmla="*/ 28 h 32"/>
              <a:gd name="T24" fmla="*/ 0 w 180"/>
              <a:gd name="T25" fmla="*/ 32 h 32"/>
              <a:gd name="T26" fmla="*/ 0 w 180"/>
              <a:gd name="T27" fmla="*/ 24 h 32"/>
              <a:gd name="T28" fmla="*/ 4 w 180"/>
              <a:gd name="T29" fmla="*/ 24 h 32"/>
              <a:gd name="T30" fmla="*/ 12 w 180"/>
              <a:gd name="T31" fmla="*/ 20 h 32"/>
              <a:gd name="T32" fmla="*/ 20 w 180"/>
              <a:gd name="T33" fmla="*/ 20 h 32"/>
              <a:gd name="T34" fmla="*/ 28 w 180"/>
              <a:gd name="T35" fmla="*/ 20 h 32"/>
              <a:gd name="T36" fmla="*/ 36 w 180"/>
              <a:gd name="T37" fmla="*/ 16 h 32"/>
              <a:gd name="T38" fmla="*/ 48 w 180"/>
              <a:gd name="T39" fmla="*/ 16 h 32"/>
              <a:gd name="T40" fmla="*/ 64 w 180"/>
              <a:gd name="T41" fmla="*/ 12 h 32"/>
              <a:gd name="T42" fmla="*/ 76 w 180"/>
              <a:gd name="T43" fmla="*/ 12 h 32"/>
              <a:gd name="T44" fmla="*/ 92 w 180"/>
              <a:gd name="T45" fmla="*/ 8 h 32"/>
              <a:gd name="T46" fmla="*/ 104 w 180"/>
              <a:gd name="T47" fmla="*/ 8 h 32"/>
              <a:gd name="T48" fmla="*/ 116 w 180"/>
              <a:gd name="T49" fmla="*/ 4 h 32"/>
              <a:gd name="T50" fmla="*/ 128 w 180"/>
              <a:gd name="T51" fmla="*/ 4 h 32"/>
              <a:gd name="T52" fmla="*/ 136 w 180"/>
              <a:gd name="T53" fmla="*/ 4 h 32"/>
              <a:gd name="T54" fmla="*/ 144 w 180"/>
              <a:gd name="T55" fmla="*/ 4 h 32"/>
              <a:gd name="T56" fmla="*/ 148 w 180"/>
              <a:gd name="T57" fmla="*/ 0 h 32"/>
              <a:gd name="T58" fmla="*/ 152 w 180"/>
              <a:gd name="T59" fmla="*/ 0 h 32"/>
              <a:gd name="T60" fmla="*/ 156 w 180"/>
              <a:gd name="T61" fmla="*/ 4 h 32"/>
              <a:gd name="T62" fmla="*/ 164 w 180"/>
              <a:gd name="T63" fmla="*/ 4 h 32"/>
              <a:gd name="T64" fmla="*/ 172 w 180"/>
              <a:gd name="T65" fmla="*/ 8 h 32"/>
              <a:gd name="T66" fmla="*/ 176 w 180"/>
              <a:gd name="T67" fmla="*/ 8 h 32"/>
              <a:gd name="T68" fmla="*/ 180 w 180"/>
              <a:gd name="T69" fmla="*/ 12 h 32"/>
              <a:gd name="T70" fmla="*/ 180 w 180"/>
              <a:gd name="T71" fmla="*/ 1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80" h="32">
                <a:moveTo>
                  <a:pt x="180" y="12"/>
                </a:moveTo>
                <a:lnTo>
                  <a:pt x="176" y="16"/>
                </a:lnTo>
                <a:lnTo>
                  <a:pt x="176" y="16"/>
                </a:lnTo>
                <a:lnTo>
                  <a:pt x="172" y="16"/>
                </a:lnTo>
                <a:lnTo>
                  <a:pt x="164" y="20"/>
                </a:lnTo>
                <a:lnTo>
                  <a:pt x="156" y="20"/>
                </a:lnTo>
                <a:lnTo>
                  <a:pt x="148" y="20"/>
                </a:lnTo>
                <a:lnTo>
                  <a:pt x="136" y="20"/>
                </a:lnTo>
                <a:lnTo>
                  <a:pt x="124" y="24"/>
                </a:lnTo>
                <a:lnTo>
                  <a:pt x="96" y="24"/>
                </a:lnTo>
                <a:lnTo>
                  <a:pt x="64" y="28"/>
                </a:lnTo>
                <a:lnTo>
                  <a:pt x="32" y="28"/>
                </a:lnTo>
                <a:lnTo>
                  <a:pt x="0" y="32"/>
                </a:lnTo>
                <a:lnTo>
                  <a:pt x="0" y="24"/>
                </a:lnTo>
                <a:lnTo>
                  <a:pt x="4" y="24"/>
                </a:lnTo>
                <a:lnTo>
                  <a:pt x="12" y="20"/>
                </a:lnTo>
                <a:lnTo>
                  <a:pt x="20" y="20"/>
                </a:lnTo>
                <a:lnTo>
                  <a:pt x="28" y="20"/>
                </a:lnTo>
                <a:lnTo>
                  <a:pt x="36" y="16"/>
                </a:lnTo>
                <a:lnTo>
                  <a:pt x="48" y="16"/>
                </a:lnTo>
                <a:lnTo>
                  <a:pt x="64" y="12"/>
                </a:lnTo>
                <a:lnTo>
                  <a:pt x="76" y="12"/>
                </a:lnTo>
                <a:lnTo>
                  <a:pt x="92" y="8"/>
                </a:lnTo>
                <a:lnTo>
                  <a:pt x="104" y="8"/>
                </a:lnTo>
                <a:lnTo>
                  <a:pt x="116" y="4"/>
                </a:lnTo>
                <a:lnTo>
                  <a:pt x="128" y="4"/>
                </a:lnTo>
                <a:lnTo>
                  <a:pt x="136" y="4"/>
                </a:lnTo>
                <a:lnTo>
                  <a:pt x="144" y="4"/>
                </a:lnTo>
                <a:lnTo>
                  <a:pt x="148" y="0"/>
                </a:lnTo>
                <a:lnTo>
                  <a:pt x="152" y="0"/>
                </a:lnTo>
                <a:lnTo>
                  <a:pt x="156" y="4"/>
                </a:lnTo>
                <a:lnTo>
                  <a:pt x="164" y="4"/>
                </a:lnTo>
                <a:lnTo>
                  <a:pt x="172" y="8"/>
                </a:lnTo>
                <a:lnTo>
                  <a:pt x="176" y="8"/>
                </a:lnTo>
                <a:lnTo>
                  <a:pt x="180" y="12"/>
                </a:lnTo>
                <a:lnTo>
                  <a:pt x="18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416">
            <a:extLst>
              <a:ext uri="{FF2B5EF4-FFF2-40B4-BE49-F238E27FC236}">
                <a16:creationId xmlns:a16="http://schemas.microsoft.com/office/drawing/2014/main" xmlns="" id="{41F3E7A3-1DB8-4032-96B9-C88B4EE57880}"/>
              </a:ext>
            </a:extLst>
          </p:cNvPr>
          <p:cNvSpPr>
            <a:spLocks/>
          </p:cNvSpPr>
          <p:nvPr/>
        </p:nvSpPr>
        <p:spPr bwMode="auto">
          <a:xfrm>
            <a:off x="5745508" y="5484596"/>
            <a:ext cx="756502" cy="838941"/>
          </a:xfrm>
          <a:custGeom>
            <a:avLst/>
            <a:gdLst>
              <a:gd name="T0" fmla="*/ 60 w 200"/>
              <a:gd name="T1" fmla="*/ 156 h 180"/>
              <a:gd name="T2" fmla="*/ 48 w 200"/>
              <a:gd name="T3" fmla="*/ 160 h 180"/>
              <a:gd name="T4" fmla="*/ 36 w 200"/>
              <a:gd name="T5" fmla="*/ 168 h 180"/>
              <a:gd name="T6" fmla="*/ 28 w 200"/>
              <a:gd name="T7" fmla="*/ 172 h 180"/>
              <a:gd name="T8" fmla="*/ 20 w 200"/>
              <a:gd name="T9" fmla="*/ 176 h 180"/>
              <a:gd name="T10" fmla="*/ 12 w 200"/>
              <a:gd name="T11" fmla="*/ 176 h 180"/>
              <a:gd name="T12" fmla="*/ 8 w 200"/>
              <a:gd name="T13" fmla="*/ 176 h 180"/>
              <a:gd name="T14" fmla="*/ 4 w 200"/>
              <a:gd name="T15" fmla="*/ 180 h 180"/>
              <a:gd name="T16" fmla="*/ 0 w 200"/>
              <a:gd name="T17" fmla="*/ 180 h 180"/>
              <a:gd name="T18" fmla="*/ 0 w 200"/>
              <a:gd name="T19" fmla="*/ 176 h 180"/>
              <a:gd name="T20" fmla="*/ 0 w 200"/>
              <a:gd name="T21" fmla="*/ 172 h 180"/>
              <a:gd name="T22" fmla="*/ 4 w 200"/>
              <a:gd name="T23" fmla="*/ 168 h 180"/>
              <a:gd name="T24" fmla="*/ 8 w 200"/>
              <a:gd name="T25" fmla="*/ 160 h 180"/>
              <a:gd name="T26" fmla="*/ 12 w 200"/>
              <a:gd name="T27" fmla="*/ 156 h 180"/>
              <a:gd name="T28" fmla="*/ 24 w 200"/>
              <a:gd name="T29" fmla="*/ 148 h 180"/>
              <a:gd name="T30" fmla="*/ 32 w 200"/>
              <a:gd name="T31" fmla="*/ 136 h 180"/>
              <a:gd name="T32" fmla="*/ 44 w 200"/>
              <a:gd name="T33" fmla="*/ 124 h 180"/>
              <a:gd name="T34" fmla="*/ 68 w 200"/>
              <a:gd name="T35" fmla="*/ 104 h 180"/>
              <a:gd name="T36" fmla="*/ 88 w 200"/>
              <a:gd name="T37" fmla="*/ 84 h 180"/>
              <a:gd name="T38" fmla="*/ 104 w 200"/>
              <a:gd name="T39" fmla="*/ 68 h 180"/>
              <a:gd name="T40" fmla="*/ 112 w 200"/>
              <a:gd name="T41" fmla="*/ 60 h 180"/>
              <a:gd name="T42" fmla="*/ 120 w 200"/>
              <a:gd name="T43" fmla="*/ 52 h 180"/>
              <a:gd name="T44" fmla="*/ 128 w 200"/>
              <a:gd name="T45" fmla="*/ 40 h 180"/>
              <a:gd name="T46" fmla="*/ 132 w 200"/>
              <a:gd name="T47" fmla="*/ 32 h 180"/>
              <a:gd name="T48" fmla="*/ 136 w 200"/>
              <a:gd name="T49" fmla="*/ 28 h 180"/>
              <a:gd name="T50" fmla="*/ 136 w 200"/>
              <a:gd name="T51" fmla="*/ 24 h 180"/>
              <a:gd name="T52" fmla="*/ 136 w 200"/>
              <a:gd name="T53" fmla="*/ 20 h 180"/>
              <a:gd name="T54" fmla="*/ 132 w 200"/>
              <a:gd name="T55" fmla="*/ 20 h 180"/>
              <a:gd name="T56" fmla="*/ 132 w 200"/>
              <a:gd name="T57" fmla="*/ 16 h 180"/>
              <a:gd name="T58" fmla="*/ 128 w 200"/>
              <a:gd name="T59" fmla="*/ 12 h 180"/>
              <a:gd name="T60" fmla="*/ 128 w 200"/>
              <a:gd name="T61" fmla="*/ 12 h 180"/>
              <a:gd name="T62" fmla="*/ 132 w 200"/>
              <a:gd name="T63" fmla="*/ 8 h 180"/>
              <a:gd name="T64" fmla="*/ 132 w 200"/>
              <a:gd name="T65" fmla="*/ 4 h 180"/>
              <a:gd name="T66" fmla="*/ 136 w 200"/>
              <a:gd name="T67" fmla="*/ 0 h 180"/>
              <a:gd name="T68" fmla="*/ 144 w 200"/>
              <a:gd name="T69" fmla="*/ 0 h 180"/>
              <a:gd name="T70" fmla="*/ 152 w 200"/>
              <a:gd name="T71" fmla="*/ 0 h 180"/>
              <a:gd name="T72" fmla="*/ 160 w 200"/>
              <a:gd name="T73" fmla="*/ 0 h 180"/>
              <a:gd name="T74" fmla="*/ 168 w 200"/>
              <a:gd name="T75" fmla="*/ 0 h 180"/>
              <a:gd name="T76" fmla="*/ 176 w 200"/>
              <a:gd name="T77" fmla="*/ 4 h 180"/>
              <a:gd name="T78" fmla="*/ 188 w 200"/>
              <a:gd name="T79" fmla="*/ 8 h 180"/>
              <a:gd name="T80" fmla="*/ 196 w 200"/>
              <a:gd name="T81" fmla="*/ 16 h 180"/>
              <a:gd name="T82" fmla="*/ 200 w 200"/>
              <a:gd name="T83" fmla="*/ 20 h 180"/>
              <a:gd name="T84" fmla="*/ 200 w 200"/>
              <a:gd name="T85" fmla="*/ 28 h 180"/>
              <a:gd name="T86" fmla="*/ 200 w 200"/>
              <a:gd name="T87" fmla="*/ 36 h 180"/>
              <a:gd name="T88" fmla="*/ 200 w 200"/>
              <a:gd name="T89" fmla="*/ 40 h 180"/>
              <a:gd name="T90" fmla="*/ 196 w 200"/>
              <a:gd name="T91" fmla="*/ 44 h 180"/>
              <a:gd name="T92" fmla="*/ 192 w 200"/>
              <a:gd name="T93" fmla="*/ 48 h 180"/>
              <a:gd name="T94" fmla="*/ 188 w 200"/>
              <a:gd name="T95" fmla="*/ 56 h 180"/>
              <a:gd name="T96" fmla="*/ 184 w 200"/>
              <a:gd name="T97" fmla="*/ 60 h 180"/>
              <a:gd name="T98" fmla="*/ 176 w 200"/>
              <a:gd name="T99" fmla="*/ 68 h 180"/>
              <a:gd name="T100" fmla="*/ 168 w 200"/>
              <a:gd name="T101" fmla="*/ 80 h 180"/>
              <a:gd name="T102" fmla="*/ 156 w 200"/>
              <a:gd name="T103" fmla="*/ 88 h 180"/>
              <a:gd name="T104" fmla="*/ 136 w 200"/>
              <a:gd name="T105" fmla="*/ 108 h 180"/>
              <a:gd name="T106" fmla="*/ 112 w 200"/>
              <a:gd name="T107" fmla="*/ 124 h 180"/>
              <a:gd name="T108" fmla="*/ 84 w 200"/>
              <a:gd name="T109" fmla="*/ 140 h 180"/>
              <a:gd name="T110" fmla="*/ 60 w 200"/>
              <a:gd name="T111" fmla="*/ 156 h 180"/>
              <a:gd name="T112" fmla="*/ 60 w 200"/>
              <a:gd name="T113" fmla="*/ 156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00" h="180">
                <a:moveTo>
                  <a:pt x="60" y="156"/>
                </a:moveTo>
                <a:lnTo>
                  <a:pt x="48" y="160"/>
                </a:lnTo>
                <a:lnTo>
                  <a:pt x="36" y="168"/>
                </a:lnTo>
                <a:lnTo>
                  <a:pt x="28" y="172"/>
                </a:lnTo>
                <a:lnTo>
                  <a:pt x="20" y="176"/>
                </a:lnTo>
                <a:lnTo>
                  <a:pt x="12" y="176"/>
                </a:lnTo>
                <a:lnTo>
                  <a:pt x="8" y="176"/>
                </a:lnTo>
                <a:lnTo>
                  <a:pt x="4" y="180"/>
                </a:lnTo>
                <a:lnTo>
                  <a:pt x="0" y="180"/>
                </a:lnTo>
                <a:lnTo>
                  <a:pt x="0" y="176"/>
                </a:lnTo>
                <a:lnTo>
                  <a:pt x="0" y="172"/>
                </a:lnTo>
                <a:lnTo>
                  <a:pt x="4" y="168"/>
                </a:lnTo>
                <a:lnTo>
                  <a:pt x="8" y="160"/>
                </a:lnTo>
                <a:lnTo>
                  <a:pt x="12" y="156"/>
                </a:lnTo>
                <a:lnTo>
                  <a:pt x="24" y="148"/>
                </a:lnTo>
                <a:lnTo>
                  <a:pt x="32" y="136"/>
                </a:lnTo>
                <a:lnTo>
                  <a:pt x="44" y="124"/>
                </a:lnTo>
                <a:lnTo>
                  <a:pt x="68" y="104"/>
                </a:lnTo>
                <a:lnTo>
                  <a:pt x="88" y="84"/>
                </a:lnTo>
                <a:lnTo>
                  <a:pt x="104" y="68"/>
                </a:lnTo>
                <a:lnTo>
                  <a:pt x="112" y="60"/>
                </a:lnTo>
                <a:lnTo>
                  <a:pt x="120" y="52"/>
                </a:lnTo>
                <a:lnTo>
                  <a:pt x="128" y="40"/>
                </a:lnTo>
                <a:lnTo>
                  <a:pt x="132" y="32"/>
                </a:lnTo>
                <a:lnTo>
                  <a:pt x="136" y="28"/>
                </a:lnTo>
                <a:lnTo>
                  <a:pt x="136" y="24"/>
                </a:lnTo>
                <a:lnTo>
                  <a:pt x="136" y="20"/>
                </a:lnTo>
                <a:lnTo>
                  <a:pt x="132" y="20"/>
                </a:lnTo>
                <a:lnTo>
                  <a:pt x="132" y="16"/>
                </a:lnTo>
                <a:lnTo>
                  <a:pt x="128" y="12"/>
                </a:lnTo>
                <a:lnTo>
                  <a:pt x="128" y="12"/>
                </a:lnTo>
                <a:lnTo>
                  <a:pt x="132" y="8"/>
                </a:lnTo>
                <a:lnTo>
                  <a:pt x="132" y="4"/>
                </a:lnTo>
                <a:lnTo>
                  <a:pt x="136" y="0"/>
                </a:lnTo>
                <a:lnTo>
                  <a:pt x="144" y="0"/>
                </a:lnTo>
                <a:lnTo>
                  <a:pt x="152" y="0"/>
                </a:lnTo>
                <a:lnTo>
                  <a:pt x="160" y="0"/>
                </a:lnTo>
                <a:lnTo>
                  <a:pt x="168" y="0"/>
                </a:lnTo>
                <a:lnTo>
                  <a:pt x="176" y="4"/>
                </a:lnTo>
                <a:lnTo>
                  <a:pt x="188" y="8"/>
                </a:lnTo>
                <a:lnTo>
                  <a:pt x="196" y="16"/>
                </a:lnTo>
                <a:lnTo>
                  <a:pt x="200" y="20"/>
                </a:lnTo>
                <a:lnTo>
                  <a:pt x="200" y="28"/>
                </a:lnTo>
                <a:lnTo>
                  <a:pt x="200" y="36"/>
                </a:lnTo>
                <a:lnTo>
                  <a:pt x="200" y="40"/>
                </a:lnTo>
                <a:lnTo>
                  <a:pt x="196" y="44"/>
                </a:lnTo>
                <a:lnTo>
                  <a:pt x="192" y="48"/>
                </a:lnTo>
                <a:lnTo>
                  <a:pt x="188" y="56"/>
                </a:lnTo>
                <a:lnTo>
                  <a:pt x="184" y="60"/>
                </a:lnTo>
                <a:lnTo>
                  <a:pt x="176" y="68"/>
                </a:lnTo>
                <a:lnTo>
                  <a:pt x="168" y="80"/>
                </a:lnTo>
                <a:lnTo>
                  <a:pt x="156" y="88"/>
                </a:lnTo>
                <a:lnTo>
                  <a:pt x="136" y="108"/>
                </a:lnTo>
                <a:lnTo>
                  <a:pt x="112" y="124"/>
                </a:lnTo>
                <a:lnTo>
                  <a:pt x="84" y="140"/>
                </a:lnTo>
                <a:lnTo>
                  <a:pt x="60" y="156"/>
                </a:lnTo>
                <a:lnTo>
                  <a:pt x="60" y="1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7" name="Freeform 417">
            <a:extLst>
              <a:ext uri="{FF2B5EF4-FFF2-40B4-BE49-F238E27FC236}">
                <a16:creationId xmlns:a16="http://schemas.microsoft.com/office/drawing/2014/main" xmlns="" id="{57733E4F-FF84-424A-9F86-419853D8BAB7}"/>
              </a:ext>
            </a:extLst>
          </p:cNvPr>
          <p:cNvSpPr>
            <a:spLocks/>
          </p:cNvSpPr>
          <p:nvPr/>
        </p:nvSpPr>
        <p:spPr bwMode="auto">
          <a:xfrm>
            <a:off x="6744091" y="5540526"/>
            <a:ext cx="711112" cy="727082"/>
          </a:xfrm>
          <a:custGeom>
            <a:avLst/>
            <a:gdLst>
              <a:gd name="T0" fmla="*/ 92 w 188"/>
              <a:gd name="T1" fmla="*/ 20 h 156"/>
              <a:gd name="T2" fmla="*/ 116 w 188"/>
              <a:gd name="T3" fmla="*/ 32 h 156"/>
              <a:gd name="T4" fmla="*/ 136 w 188"/>
              <a:gd name="T5" fmla="*/ 48 h 156"/>
              <a:gd name="T6" fmla="*/ 152 w 188"/>
              <a:gd name="T7" fmla="*/ 60 h 156"/>
              <a:gd name="T8" fmla="*/ 160 w 188"/>
              <a:gd name="T9" fmla="*/ 68 h 156"/>
              <a:gd name="T10" fmla="*/ 164 w 188"/>
              <a:gd name="T11" fmla="*/ 72 h 156"/>
              <a:gd name="T12" fmla="*/ 176 w 188"/>
              <a:gd name="T13" fmla="*/ 88 h 156"/>
              <a:gd name="T14" fmla="*/ 184 w 188"/>
              <a:gd name="T15" fmla="*/ 100 h 156"/>
              <a:gd name="T16" fmla="*/ 188 w 188"/>
              <a:gd name="T17" fmla="*/ 112 h 156"/>
              <a:gd name="T18" fmla="*/ 188 w 188"/>
              <a:gd name="T19" fmla="*/ 124 h 156"/>
              <a:gd name="T20" fmla="*/ 188 w 188"/>
              <a:gd name="T21" fmla="*/ 132 h 156"/>
              <a:gd name="T22" fmla="*/ 188 w 188"/>
              <a:gd name="T23" fmla="*/ 140 h 156"/>
              <a:gd name="T24" fmla="*/ 184 w 188"/>
              <a:gd name="T25" fmla="*/ 148 h 156"/>
              <a:gd name="T26" fmla="*/ 184 w 188"/>
              <a:gd name="T27" fmla="*/ 148 h 156"/>
              <a:gd name="T28" fmla="*/ 172 w 188"/>
              <a:gd name="T29" fmla="*/ 152 h 156"/>
              <a:gd name="T30" fmla="*/ 172 w 188"/>
              <a:gd name="T31" fmla="*/ 152 h 156"/>
              <a:gd name="T32" fmla="*/ 168 w 188"/>
              <a:gd name="T33" fmla="*/ 156 h 156"/>
              <a:gd name="T34" fmla="*/ 160 w 188"/>
              <a:gd name="T35" fmla="*/ 152 h 156"/>
              <a:gd name="T36" fmla="*/ 156 w 188"/>
              <a:gd name="T37" fmla="*/ 148 h 156"/>
              <a:gd name="T38" fmla="*/ 152 w 188"/>
              <a:gd name="T39" fmla="*/ 148 h 156"/>
              <a:gd name="T40" fmla="*/ 148 w 188"/>
              <a:gd name="T41" fmla="*/ 144 h 156"/>
              <a:gd name="T42" fmla="*/ 140 w 188"/>
              <a:gd name="T43" fmla="*/ 136 h 156"/>
              <a:gd name="T44" fmla="*/ 132 w 188"/>
              <a:gd name="T45" fmla="*/ 132 h 156"/>
              <a:gd name="T46" fmla="*/ 124 w 188"/>
              <a:gd name="T47" fmla="*/ 124 h 156"/>
              <a:gd name="T48" fmla="*/ 104 w 188"/>
              <a:gd name="T49" fmla="*/ 108 h 156"/>
              <a:gd name="T50" fmla="*/ 84 w 188"/>
              <a:gd name="T51" fmla="*/ 92 h 156"/>
              <a:gd name="T52" fmla="*/ 64 w 188"/>
              <a:gd name="T53" fmla="*/ 72 h 156"/>
              <a:gd name="T54" fmla="*/ 44 w 188"/>
              <a:gd name="T55" fmla="*/ 56 h 156"/>
              <a:gd name="T56" fmla="*/ 36 w 188"/>
              <a:gd name="T57" fmla="*/ 44 h 156"/>
              <a:gd name="T58" fmla="*/ 28 w 188"/>
              <a:gd name="T59" fmla="*/ 36 h 156"/>
              <a:gd name="T60" fmla="*/ 20 w 188"/>
              <a:gd name="T61" fmla="*/ 28 h 156"/>
              <a:gd name="T62" fmla="*/ 12 w 188"/>
              <a:gd name="T63" fmla="*/ 24 h 156"/>
              <a:gd name="T64" fmla="*/ 8 w 188"/>
              <a:gd name="T65" fmla="*/ 20 h 156"/>
              <a:gd name="T66" fmla="*/ 4 w 188"/>
              <a:gd name="T67" fmla="*/ 12 h 156"/>
              <a:gd name="T68" fmla="*/ 4 w 188"/>
              <a:gd name="T69" fmla="*/ 8 h 156"/>
              <a:gd name="T70" fmla="*/ 4 w 188"/>
              <a:gd name="T71" fmla="*/ 8 h 156"/>
              <a:gd name="T72" fmla="*/ 0 w 188"/>
              <a:gd name="T73" fmla="*/ 4 h 156"/>
              <a:gd name="T74" fmla="*/ 4 w 188"/>
              <a:gd name="T75" fmla="*/ 0 h 156"/>
              <a:gd name="T76" fmla="*/ 12 w 188"/>
              <a:gd name="T77" fmla="*/ 0 h 156"/>
              <a:gd name="T78" fmla="*/ 20 w 188"/>
              <a:gd name="T79" fmla="*/ 0 h 156"/>
              <a:gd name="T80" fmla="*/ 32 w 188"/>
              <a:gd name="T81" fmla="*/ 0 h 156"/>
              <a:gd name="T82" fmla="*/ 48 w 188"/>
              <a:gd name="T83" fmla="*/ 4 h 156"/>
              <a:gd name="T84" fmla="*/ 68 w 188"/>
              <a:gd name="T85" fmla="*/ 12 h 156"/>
              <a:gd name="T86" fmla="*/ 92 w 188"/>
              <a:gd name="T87" fmla="*/ 20 h 156"/>
              <a:gd name="T88" fmla="*/ 92 w 188"/>
              <a:gd name="T89" fmla="*/ 20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88" h="156">
                <a:moveTo>
                  <a:pt x="92" y="20"/>
                </a:moveTo>
                <a:lnTo>
                  <a:pt x="116" y="32"/>
                </a:lnTo>
                <a:lnTo>
                  <a:pt x="136" y="48"/>
                </a:lnTo>
                <a:lnTo>
                  <a:pt x="152" y="60"/>
                </a:lnTo>
                <a:lnTo>
                  <a:pt x="160" y="68"/>
                </a:lnTo>
                <a:lnTo>
                  <a:pt x="164" y="72"/>
                </a:lnTo>
                <a:lnTo>
                  <a:pt x="176" y="88"/>
                </a:lnTo>
                <a:lnTo>
                  <a:pt x="184" y="100"/>
                </a:lnTo>
                <a:lnTo>
                  <a:pt x="188" y="112"/>
                </a:lnTo>
                <a:lnTo>
                  <a:pt x="188" y="124"/>
                </a:lnTo>
                <a:lnTo>
                  <a:pt x="188" y="132"/>
                </a:lnTo>
                <a:lnTo>
                  <a:pt x="188" y="140"/>
                </a:lnTo>
                <a:lnTo>
                  <a:pt x="184" y="148"/>
                </a:lnTo>
                <a:lnTo>
                  <a:pt x="184" y="148"/>
                </a:lnTo>
                <a:lnTo>
                  <a:pt x="172" y="152"/>
                </a:lnTo>
                <a:lnTo>
                  <a:pt x="172" y="152"/>
                </a:lnTo>
                <a:lnTo>
                  <a:pt x="168" y="156"/>
                </a:lnTo>
                <a:lnTo>
                  <a:pt x="160" y="152"/>
                </a:lnTo>
                <a:lnTo>
                  <a:pt x="156" y="148"/>
                </a:lnTo>
                <a:lnTo>
                  <a:pt x="152" y="148"/>
                </a:lnTo>
                <a:lnTo>
                  <a:pt x="148" y="144"/>
                </a:lnTo>
                <a:lnTo>
                  <a:pt x="140" y="136"/>
                </a:lnTo>
                <a:lnTo>
                  <a:pt x="132" y="132"/>
                </a:lnTo>
                <a:lnTo>
                  <a:pt x="124" y="124"/>
                </a:lnTo>
                <a:lnTo>
                  <a:pt x="104" y="108"/>
                </a:lnTo>
                <a:lnTo>
                  <a:pt x="84" y="92"/>
                </a:lnTo>
                <a:lnTo>
                  <a:pt x="64" y="72"/>
                </a:lnTo>
                <a:lnTo>
                  <a:pt x="44" y="56"/>
                </a:lnTo>
                <a:lnTo>
                  <a:pt x="36" y="44"/>
                </a:lnTo>
                <a:lnTo>
                  <a:pt x="28" y="36"/>
                </a:lnTo>
                <a:lnTo>
                  <a:pt x="20" y="28"/>
                </a:lnTo>
                <a:lnTo>
                  <a:pt x="12" y="24"/>
                </a:lnTo>
                <a:lnTo>
                  <a:pt x="8" y="20"/>
                </a:lnTo>
                <a:lnTo>
                  <a:pt x="4" y="12"/>
                </a:lnTo>
                <a:lnTo>
                  <a:pt x="4" y="8"/>
                </a:lnTo>
                <a:lnTo>
                  <a:pt x="4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8" y="4"/>
                </a:lnTo>
                <a:lnTo>
                  <a:pt x="68" y="12"/>
                </a:lnTo>
                <a:lnTo>
                  <a:pt x="92" y="20"/>
                </a:lnTo>
                <a:lnTo>
                  <a:pt x="92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305">
            <a:extLst>
              <a:ext uri="{FF2B5EF4-FFF2-40B4-BE49-F238E27FC236}">
                <a16:creationId xmlns:a16="http://schemas.microsoft.com/office/drawing/2014/main" xmlns="" id="{A03136E7-9141-44EC-AB77-074E3E123F79}"/>
              </a:ext>
            </a:extLst>
          </p:cNvPr>
          <p:cNvSpPr>
            <a:spLocks/>
          </p:cNvSpPr>
          <p:nvPr/>
        </p:nvSpPr>
        <p:spPr bwMode="auto">
          <a:xfrm>
            <a:off x="1271272" y="4450890"/>
            <a:ext cx="953748" cy="1984367"/>
          </a:xfrm>
          <a:custGeom>
            <a:avLst/>
            <a:gdLst>
              <a:gd name="T0" fmla="*/ 184 w 252"/>
              <a:gd name="T1" fmla="*/ 4 h 400"/>
              <a:gd name="T2" fmla="*/ 188 w 252"/>
              <a:gd name="T3" fmla="*/ 0 h 400"/>
              <a:gd name="T4" fmla="*/ 192 w 252"/>
              <a:gd name="T5" fmla="*/ 0 h 400"/>
              <a:gd name="T6" fmla="*/ 200 w 252"/>
              <a:gd name="T7" fmla="*/ 0 h 400"/>
              <a:gd name="T8" fmla="*/ 208 w 252"/>
              <a:gd name="T9" fmla="*/ 4 h 400"/>
              <a:gd name="T10" fmla="*/ 216 w 252"/>
              <a:gd name="T11" fmla="*/ 4 h 400"/>
              <a:gd name="T12" fmla="*/ 228 w 252"/>
              <a:gd name="T13" fmla="*/ 8 h 400"/>
              <a:gd name="T14" fmla="*/ 240 w 252"/>
              <a:gd name="T15" fmla="*/ 8 h 400"/>
              <a:gd name="T16" fmla="*/ 252 w 252"/>
              <a:gd name="T17" fmla="*/ 12 h 400"/>
              <a:gd name="T18" fmla="*/ 252 w 252"/>
              <a:gd name="T19" fmla="*/ 32 h 400"/>
              <a:gd name="T20" fmla="*/ 248 w 252"/>
              <a:gd name="T21" fmla="*/ 52 h 400"/>
              <a:gd name="T22" fmla="*/ 248 w 252"/>
              <a:gd name="T23" fmla="*/ 72 h 400"/>
              <a:gd name="T24" fmla="*/ 244 w 252"/>
              <a:gd name="T25" fmla="*/ 96 h 400"/>
              <a:gd name="T26" fmla="*/ 236 w 252"/>
              <a:gd name="T27" fmla="*/ 120 h 400"/>
              <a:gd name="T28" fmla="*/ 228 w 252"/>
              <a:gd name="T29" fmla="*/ 148 h 400"/>
              <a:gd name="T30" fmla="*/ 220 w 252"/>
              <a:gd name="T31" fmla="*/ 172 h 400"/>
              <a:gd name="T32" fmla="*/ 208 w 252"/>
              <a:gd name="T33" fmla="*/ 200 h 400"/>
              <a:gd name="T34" fmla="*/ 192 w 252"/>
              <a:gd name="T35" fmla="*/ 228 h 400"/>
              <a:gd name="T36" fmla="*/ 176 w 252"/>
              <a:gd name="T37" fmla="*/ 256 h 400"/>
              <a:gd name="T38" fmla="*/ 160 w 252"/>
              <a:gd name="T39" fmla="*/ 284 h 400"/>
              <a:gd name="T40" fmla="*/ 140 w 252"/>
              <a:gd name="T41" fmla="*/ 308 h 400"/>
              <a:gd name="T42" fmla="*/ 120 w 252"/>
              <a:gd name="T43" fmla="*/ 332 h 400"/>
              <a:gd name="T44" fmla="*/ 100 w 252"/>
              <a:gd name="T45" fmla="*/ 352 h 400"/>
              <a:gd name="T46" fmla="*/ 76 w 252"/>
              <a:gd name="T47" fmla="*/ 368 h 400"/>
              <a:gd name="T48" fmla="*/ 52 w 252"/>
              <a:gd name="T49" fmla="*/ 384 h 400"/>
              <a:gd name="T50" fmla="*/ 40 w 252"/>
              <a:gd name="T51" fmla="*/ 388 h 400"/>
              <a:gd name="T52" fmla="*/ 32 w 252"/>
              <a:gd name="T53" fmla="*/ 392 h 400"/>
              <a:gd name="T54" fmla="*/ 20 w 252"/>
              <a:gd name="T55" fmla="*/ 396 h 400"/>
              <a:gd name="T56" fmla="*/ 16 w 252"/>
              <a:gd name="T57" fmla="*/ 400 h 400"/>
              <a:gd name="T58" fmla="*/ 8 w 252"/>
              <a:gd name="T59" fmla="*/ 400 h 400"/>
              <a:gd name="T60" fmla="*/ 4 w 252"/>
              <a:gd name="T61" fmla="*/ 400 h 400"/>
              <a:gd name="T62" fmla="*/ 0 w 252"/>
              <a:gd name="T63" fmla="*/ 400 h 400"/>
              <a:gd name="T64" fmla="*/ 0 w 252"/>
              <a:gd name="T65" fmla="*/ 400 h 400"/>
              <a:gd name="T66" fmla="*/ 0 w 252"/>
              <a:gd name="T67" fmla="*/ 400 h 400"/>
              <a:gd name="T68" fmla="*/ 0 w 252"/>
              <a:gd name="T69" fmla="*/ 396 h 400"/>
              <a:gd name="T70" fmla="*/ 0 w 252"/>
              <a:gd name="T71" fmla="*/ 392 h 400"/>
              <a:gd name="T72" fmla="*/ 4 w 252"/>
              <a:gd name="T73" fmla="*/ 388 h 400"/>
              <a:gd name="T74" fmla="*/ 8 w 252"/>
              <a:gd name="T75" fmla="*/ 380 h 400"/>
              <a:gd name="T76" fmla="*/ 16 w 252"/>
              <a:gd name="T77" fmla="*/ 372 h 400"/>
              <a:gd name="T78" fmla="*/ 24 w 252"/>
              <a:gd name="T79" fmla="*/ 364 h 400"/>
              <a:gd name="T80" fmla="*/ 32 w 252"/>
              <a:gd name="T81" fmla="*/ 356 h 400"/>
              <a:gd name="T82" fmla="*/ 52 w 252"/>
              <a:gd name="T83" fmla="*/ 336 h 400"/>
              <a:gd name="T84" fmla="*/ 72 w 252"/>
              <a:gd name="T85" fmla="*/ 316 h 400"/>
              <a:gd name="T86" fmla="*/ 92 w 252"/>
              <a:gd name="T87" fmla="*/ 292 h 400"/>
              <a:gd name="T88" fmla="*/ 112 w 252"/>
              <a:gd name="T89" fmla="*/ 268 h 400"/>
              <a:gd name="T90" fmla="*/ 128 w 252"/>
              <a:gd name="T91" fmla="*/ 240 h 400"/>
              <a:gd name="T92" fmla="*/ 140 w 252"/>
              <a:gd name="T93" fmla="*/ 212 h 400"/>
              <a:gd name="T94" fmla="*/ 156 w 252"/>
              <a:gd name="T95" fmla="*/ 184 h 400"/>
              <a:gd name="T96" fmla="*/ 168 w 252"/>
              <a:gd name="T97" fmla="*/ 160 h 400"/>
              <a:gd name="T98" fmla="*/ 176 w 252"/>
              <a:gd name="T99" fmla="*/ 136 h 400"/>
              <a:gd name="T100" fmla="*/ 180 w 252"/>
              <a:gd name="T101" fmla="*/ 112 h 400"/>
              <a:gd name="T102" fmla="*/ 184 w 252"/>
              <a:gd name="T103" fmla="*/ 92 h 400"/>
              <a:gd name="T104" fmla="*/ 188 w 252"/>
              <a:gd name="T105" fmla="*/ 72 h 400"/>
              <a:gd name="T106" fmla="*/ 188 w 252"/>
              <a:gd name="T107" fmla="*/ 56 h 400"/>
              <a:gd name="T108" fmla="*/ 184 w 252"/>
              <a:gd name="T109" fmla="*/ 40 h 400"/>
              <a:gd name="T110" fmla="*/ 184 w 252"/>
              <a:gd name="T111" fmla="*/ 32 h 400"/>
              <a:gd name="T112" fmla="*/ 180 w 252"/>
              <a:gd name="T113" fmla="*/ 24 h 400"/>
              <a:gd name="T114" fmla="*/ 176 w 252"/>
              <a:gd name="T115" fmla="*/ 16 h 400"/>
              <a:gd name="T116" fmla="*/ 176 w 252"/>
              <a:gd name="T117" fmla="*/ 12 h 400"/>
              <a:gd name="T118" fmla="*/ 180 w 252"/>
              <a:gd name="T119" fmla="*/ 8 h 400"/>
              <a:gd name="T120" fmla="*/ 184 w 252"/>
              <a:gd name="T121" fmla="*/ 4 h 400"/>
              <a:gd name="T122" fmla="*/ 184 w 252"/>
              <a:gd name="T123" fmla="*/ 4 h 4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52" h="400">
                <a:moveTo>
                  <a:pt x="184" y="4"/>
                </a:moveTo>
                <a:lnTo>
                  <a:pt x="188" y="0"/>
                </a:lnTo>
                <a:lnTo>
                  <a:pt x="192" y="0"/>
                </a:lnTo>
                <a:lnTo>
                  <a:pt x="200" y="0"/>
                </a:lnTo>
                <a:lnTo>
                  <a:pt x="208" y="4"/>
                </a:lnTo>
                <a:lnTo>
                  <a:pt x="216" y="4"/>
                </a:lnTo>
                <a:lnTo>
                  <a:pt x="228" y="8"/>
                </a:lnTo>
                <a:lnTo>
                  <a:pt x="240" y="8"/>
                </a:lnTo>
                <a:lnTo>
                  <a:pt x="252" y="12"/>
                </a:lnTo>
                <a:lnTo>
                  <a:pt x="252" y="32"/>
                </a:lnTo>
                <a:lnTo>
                  <a:pt x="248" y="52"/>
                </a:lnTo>
                <a:lnTo>
                  <a:pt x="248" y="72"/>
                </a:lnTo>
                <a:lnTo>
                  <a:pt x="244" y="96"/>
                </a:lnTo>
                <a:lnTo>
                  <a:pt x="236" y="120"/>
                </a:lnTo>
                <a:lnTo>
                  <a:pt x="228" y="148"/>
                </a:lnTo>
                <a:lnTo>
                  <a:pt x="220" y="172"/>
                </a:lnTo>
                <a:lnTo>
                  <a:pt x="208" y="200"/>
                </a:lnTo>
                <a:lnTo>
                  <a:pt x="192" y="228"/>
                </a:lnTo>
                <a:lnTo>
                  <a:pt x="176" y="256"/>
                </a:lnTo>
                <a:lnTo>
                  <a:pt x="160" y="284"/>
                </a:lnTo>
                <a:lnTo>
                  <a:pt x="140" y="308"/>
                </a:lnTo>
                <a:lnTo>
                  <a:pt x="120" y="332"/>
                </a:lnTo>
                <a:lnTo>
                  <a:pt x="100" y="352"/>
                </a:lnTo>
                <a:lnTo>
                  <a:pt x="76" y="368"/>
                </a:lnTo>
                <a:lnTo>
                  <a:pt x="52" y="384"/>
                </a:lnTo>
                <a:lnTo>
                  <a:pt x="40" y="388"/>
                </a:lnTo>
                <a:lnTo>
                  <a:pt x="32" y="392"/>
                </a:lnTo>
                <a:lnTo>
                  <a:pt x="20" y="396"/>
                </a:lnTo>
                <a:lnTo>
                  <a:pt x="16" y="400"/>
                </a:lnTo>
                <a:lnTo>
                  <a:pt x="8" y="400"/>
                </a:lnTo>
                <a:lnTo>
                  <a:pt x="4" y="400"/>
                </a:lnTo>
                <a:lnTo>
                  <a:pt x="0" y="400"/>
                </a:lnTo>
                <a:lnTo>
                  <a:pt x="0" y="400"/>
                </a:lnTo>
                <a:lnTo>
                  <a:pt x="0" y="400"/>
                </a:lnTo>
                <a:lnTo>
                  <a:pt x="0" y="396"/>
                </a:lnTo>
                <a:lnTo>
                  <a:pt x="0" y="392"/>
                </a:lnTo>
                <a:lnTo>
                  <a:pt x="4" y="388"/>
                </a:lnTo>
                <a:lnTo>
                  <a:pt x="8" y="380"/>
                </a:lnTo>
                <a:lnTo>
                  <a:pt x="16" y="372"/>
                </a:lnTo>
                <a:lnTo>
                  <a:pt x="24" y="364"/>
                </a:lnTo>
                <a:lnTo>
                  <a:pt x="32" y="356"/>
                </a:lnTo>
                <a:lnTo>
                  <a:pt x="52" y="336"/>
                </a:lnTo>
                <a:lnTo>
                  <a:pt x="72" y="316"/>
                </a:lnTo>
                <a:lnTo>
                  <a:pt x="92" y="292"/>
                </a:lnTo>
                <a:lnTo>
                  <a:pt x="112" y="268"/>
                </a:lnTo>
                <a:lnTo>
                  <a:pt x="128" y="240"/>
                </a:lnTo>
                <a:lnTo>
                  <a:pt x="140" y="212"/>
                </a:lnTo>
                <a:lnTo>
                  <a:pt x="156" y="184"/>
                </a:lnTo>
                <a:lnTo>
                  <a:pt x="168" y="160"/>
                </a:lnTo>
                <a:lnTo>
                  <a:pt x="176" y="136"/>
                </a:lnTo>
                <a:lnTo>
                  <a:pt x="180" y="112"/>
                </a:lnTo>
                <a:lnTo>
                  <a:pt x="184" y="92"/>
                </a:lnTo>
                <a:lnTo>
                  <a:pt x="188" y="72"/>
                </a:lnTo>
                <a:lnTo>
                  <a:pt x="188" y="56"/>
                </a:lnTo>
                <a:lnTo>
                  <a:pt x="184" y="40"/>
                </a:lnTo>
                <a:lnTo>
                  <a:pt x="184" y="32"/>
                </a:lnTo>
                <a:lnTo>
                  <a:pt x="180" y="24"/>
                </a:lnTo>
                <a:lnTo>
                  <a:pt x="176" y="16"/>
                </a:lnTo>
                <a:lnTo>
                  <a:pt x="176" y="12"/>
                </a:lnTo>
                <a:lnTo>
                  <a:pt x="180" y="8"/>
                </a:lnTo>
                <a:lnTo>
                  <a:pt x="184" y="4"/>
                </a:lnTo>
                <a:lnTo>
                  <a:pt x="18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306">
            <a:extLst>
              <a:ext uri="{FF2B5EF4-FFF2-40B4-BE49-F238E27FC236}">
                <a16:creationId xmlns:a16="http://schemas.microsoft.com/office/drawing/2014/main" xmlns="" id="{22522DE0-9FA6-42E9-A78E-3CA657E61CF1}"/>
              </a:ext>
            </a:extLst>
          </p:cNvPr>
          <p:cNvSpPr>
            <a:spLocks/>
          </p:cNvSpPr>
          <p:nvPr/>
        </p:nvSpPr>
        <p:spPr bwMode="auto">
          <a:xfrm>
            <a:off x="2485707" y="3974642"/>
            <a:ext cx="454167" cy="357186"/>
          </a:xfrm>
          <a:custGeom>
            <a:avLst/>
            <a:gdLst>
              <a:gd name="T0" fmla="*/ 12 w 120"/>
              <a:gd name="T1" fmla="*/ 24 h 72"/>
              <a:gd name="T2" fmla="*/ 8 w 120"/>
              <a:gd name="T3" fmla="*/ 16 h 72"/>
              <a:gd name="T4" fmla="*/ 4 w 120"/>
              <a:gd name="T5" fmla="*/ 12 h 72"/>
              <a:gd name="T6" fmla="*/ 0 w 120"/>
              <a:gd name="T7" fmla="*/ 8 h 72"/>
              <a:gd name="T8" fmla="*/ 4 w 120"/>
              <a:gd name="T9" fmla="*/ 4 h 72"/>
              <a:gd name="T10" fmla="*/ 8 w 120"/>
              <a:gd name="T11" fmla="*/ 0 h 72"/>
              <a:gd name="T12" fmla="*/ 8 w 120"/>
              <a:gd name="T13" fmla="*/ 0 h 72"/>
              <a:gd name="T14" fmla="*/ 12 w 120"/>
              <a:gd name="T15" fmla="*/ 0 h 72"/>
              <a:gd name="T16" fmla="*/ 16 w 120"/>
              <a:gd name="T17" fmla="*/ 0 h 72"/>
              <a:gd name="T18" fmla="*/ 28 w 120"/>
              <a:gd name="T19" fmla="*/ 0 h 72"/>
              <a:gd name="T20" fmla="*/ 44 w 120"/>
              <a:gd name="T21" fmla="*/ 0 h 72"/>
              <a:gd name="T22" fmla="*/ 60 w 120"/>
              <a:gd name="T23" fmla="*/ 4 h 72"/>
              <a:gd name="T24" fmla="*/ 76 w 120"/>
              <a:gd name="T25" fmla="*/ 8 h 72"/>
              <a:gd name="T26" fmla="*/ 88 w 120"/>
              <a:gd name="T27" fmla="*/ 12 h 72"/>
              <a:gd name="T28" fmla="*/ 100 w 120"/>
              <a:gd name="T29" fmla="*/ 20 h 72"/>
              <a:gd name="T30" fmla="*/ 108 w 120"/>
              <a:gd name="T31" fmla="*/ 24 h 72"/>
              <a:gd name="T32" fmla="*/ 116 w 120"/>
              <a:gd name="T33" fmla="*/ 32 h 72"/>
              <a:gd name="T34" fmla="*/ 116 w 120"/>
              <a:gd name="T35" fmla="*/ 40 h 72"/>
              <a:gd name="T36" fmla="*/ 120 w 120"/>
              <a:gd name="T37" fmla="*/ 48 h 72"/>
              <a:gd name="T38" fmla="*/ 120 w 120"/>
              <a:gd name="T39" fmla="*/ 56 h 72"/>
              <a:gd name="T40" fmla="*/ 120 w 120"/>
              <a:gd name="T41" fmla="*/ 60 h 72"/>
              <a:gd name="T42" fmla="*/ 116 w 120"/>
              <a:gd name="T43" fmla="*/ 64 h 72"/>
              <a:gd name="T44" fmla="*/ 116 w 120"/>
              <a:gd name="T45" fmla="*/ 68 h 72"/>
              <a:gd name="T46" fmla="*/ 112 w 120"/>
              <a:gd name="T47" fmla="*/ 72 h 72"/>
              <a:gd name="T48" fmla="*/ 108 w 120"/>
              <a:gd name="T49" fmla="*/ 72 h 72"/>
              <a:gd name="T50" fmla="*/ 100 w 120"/>
              <a:gd name="T51" fmla="*/ 72 h 72"/>
              <a:gd name="T52" fmla="*/ 96 w 120"/>
              <a:gd name="T53" fmla="*/ 72 h 72"/>
              <a:gd name="T54" fmla="*/ 88 w 120"/>
              <a:gd name="T55" fmla="*/ 72 h 72"/>
              <a:gd name="T56" fmla="*/ 76 w 120"/>
              <a:gd name="T57" fmla="*/ 68 h 72"/>
              <a:gd name="T58" fmla="*/ 64 w 120"/>
              <a:gd name="T59" fmla="*/ 64 h 72"/>
              <a:gd name="T60" fmla="*/ 56 w 120"/>
              <a:gd name="T61" fmla="*/ 56 h 72"/>
              <a:gd name="T62" fmla="*/ 44 w 120"/>
              <a:gd name="T63" fmla="*/ 48 h 72"/>
              <a:gd name="T64" fmla="*/ 32 w 120"/>
              <a:gd name="T65" fmla="*/ 40 h 72"/>
              <a:gd name="T66" fmla="*/ 24 w 120"/>
              <a:gd name="T67" fmla="*/ 32 h 72"/>
              <a:gd name="T68" fmla="*/ 12 w 120"/>
              <a:gd name="T69" fmla="*/ 24 h 72"/>
              <a:gd name="T70" fmla="*/ 12 w 120"/>
              <a:gd name="T71" fmla="*/ 2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0" h="72">
                <a:moveTo>
                  <a:pt x="12" y="24"/>
                </a:move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8" y="0"/>
                </a:lnTo>
                <a:lnTo>
                  <a:pt x="44" y="0"/>
                </a:lnTo>
                <a:lnTo>
                  <a:pt x="60" y="4"/>
                </a:lnTo>
                <a:lnTo>
                  <a:pt x="76" y="8"/>
                </a:lnTo>
                <a:lnTo>
                  <a:pt x="88" y="12"/>
                </a:lnTo>
                <a:lnTo>
                  <a:pt x="100" y="20"/>
                </a:lnTo>
                <a:lnTo>
                  <a:pt x="108" y="24"/>
                </a:lnTo>
                <a:lnTo>
                  <a:pt x="116" y="32"/>
                </a:lnTo>
                <a:lnTo>
                  <a:pt x="116" y="40"/>
                </a:lnTo>
                <a:lnTo>
                  <a:pt x="120" y="48"/>
                </a:lnTo>
                <a:lnTo>
                  <a:pt x="120" y="56"/>
                </a:lnTo>
                <a:lnTo>
                  <a:pt x="120" y="60"/>
                </a:lnTo>
                <a:lnTo>
                  <a:pt x="116" y="64"/>
                </a:lnTo>
                <a:lnTo>
                  <a:pt x="116" y="68"/>
                </a:lnTo>
                <a:lnTo>
                  <a:pt x="112" y="72"/>
                </a:lnTo>
                <a:lnTo>
                  <a:pt x="108" y="72"/>
                </a:lnTo>
                <a:lnTo>
                  <a:pt x="100" y="72"/>
                </a:lnTo>
                <a:lnTo>
                  <a:pt x="96" y="72"/>
                </a:lnTo>
                <a:lnTo>
                  <a:pt x="88" y="72"/>
                </a:lnTo>
                <a:lnTo>
                  <a:pt x="76" y="68"/>
                </a:lnTo>
                <a:lnTo>
                  <a:pt x="64" y="64"/>
                </a:lnTo>
                <a:lnTo>
                  <a:pt x="56" y="56"/>
                </a:lnTo>
                <a:lnTo>
                  <a:pt x="44" y="48"/>
                </a:lnTo>
                <a:lnTo>
                  <a:pt x="32" y="40"/>
                </a:lnTo>
                <a:lnTo>
                  <a:pt x="24" y="32"/>
                </a:lnTo>
                <a:lnTo>
                  <a:pt x="12" y="24"/>
                </a:lnTo>
                <a:lnTo>
                  <a:pt x="12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307">
            <a:extLst>
              <a:ext uri="{FF2B5EF4-FFF2-40B4-BE49-F238E27FC236}">
                <a16:creationId xmlns:a16="http://schemas.microsoft.com/office/drawing/2014/main" xmlns="" id="{44E0C3AA-2A8B-48F0-9339-88575693C61A}"/>
              </a:ext>
            </a:extLst>
          </p:cNvPr>
          <p:cNvSpPr>
            <a:spLocks/>
          </p:cNvSpPr>
          <p:nvPr/>
        </p:nvSpPr>
        <p:spPr bwMode="auto">
          <a:xfrm>
            <a:off x="2034306" y="4292141"/>
            <a:ext cx="1498750" cy="377030"/>
          </a:xfrm>
          <a:custGeom>
            <a:avLst/>
            <a:gdLst>
              <a:gd name="T0" fmla="*/ 360 w 396"/>
              <a:gd name="T1" fmla="*/ 36 h 76"/>
              <a:gd name="T2" fmla="*/ 348 w 396"/>
              <a:gd name="T3" fmla="*/ 40 h 76"/>
              <a:gd name="T4" fmla="*/ 336 w 396"/>
              <a:gd name="T5" fmla="*/ 40 h 76"/>
              <a:gd name="T6" fmla="*/ 324 w 396"/>
              <a:gd name="T7" fmla="*/ 44 h 76"/>
              <a:gd name="T8" fmla="*/ 304 w 396"/>
              <a:gd name="T9" fmla="*/ 48 h 76"/>
              <a:gd name="T10" fmla="*/ 284 w 396"/>
              <a:gd name="T11" fmla="*/ 52 h 76"/>
              <a:gd name="T12" fmla="*/ 260 w 396"/>
              <a:gd name="T13" fmla="*/ 52 h 76"/>
              <a:gd name="T14" fmla="*/ 236 w 396"/>
              <a:gd name="T15" fmla="*/ 56 h 76"/>
              <a:gd name="T16" fmla="*/ 208 w 396"/>
              <a:gd name="T17" fmla="*/ 60 h 76"/>
              <a:gd name="T18" fmla="*/ 148 w 396"/>
              <a:gd name="T19" fmla="*/ 68 h 76"/>
              <a:gd name="T20" fmla="*/ 120 w 396"/>
              <a:gd name="T21" fmla="*/ 72 h 76"/>
              <a:gd name="T22" fmla="*/ 96 w 396"/>
              <a:gd name="T23" fmla="*/ 72 h 76"/>
              <a:gd name="T24" fmla="*/ 72 w 396"/>
              <a:gd name="T25" fmla="*/ 76 h 76"/>
              <a:gd name="T26" fmla="*/ 44 w 396"/>
              <a:gd name="T27" fmla="*/ 76 h 76"/>
              <a:gd name="T28" fmla="*/ 24 w 396"/>
              <a:gd name="T29" fmla="*/ 76 h 76"/>
              <a:gd name="T30" fmla="*/ 0 w 396"/>
              <a:gd name="T31" fmla="*/ 76 h 76"/>
              <a:gd name="T32" fmla="*/ 0 w 396"/>
              <a:gd name="T33" fmla="*/ 44 h 76"/>
              <a:gd name="T34" fmla="*/ 20 w 396"/>
              <a:gd name="T35" fmla="*/ 44 h 76"/>
              <a:gd name="T36" fmla="*/ 40 w 396"/>
              <a:gd name="T37" fmla="*/ 44 h 76"/>
              <a:gd name="T38" fmla="*/ 56 w 396"/>
              <a:gd name="T39" fmla="*/ 44 h 76"/>
              <a:gd name="T40" fmla="*/ 68 w 396"/>
              <a:gd name="T41" fmla="*/ 44 h 76"/>
              <a:gd name="T42" fmla="*/ 76 w 396"/>
              <a:gd name="T43" fmla="*/ 44 h 76"/>
              <a:gd name="T44" fmla="*/ 84 w 396"/>
              <a:gd name="T45" fmla="*/ 40 h 76"/>
              <a:gd name="T46" fmla="*/ 92 w 396"/>
              <a:gd name="T47" fmla="*/ 40 h 76"/>
              <a:gd name="T48" fmla="*/ 100 w 396"/>
              <a:gd name="T49" fmla="*/ 40 h 76"/>
              <a:gd name="T50" fmla="*/ 112 w 396"/>
              <a:gd name="T51" fmla="*/ 40 h 76"/>
              <a:gd name="T52" fmla="*/ 124 w 396"/>
              <a:gd name="T53" fmla="*/ 36 h 76"/>
              <a:gd name="T54" fmla="*/ 152 w 396"/>
              <a:gd name="T55" fmla="*/ 32 h 76"/>
              <a:gd name="T56" fmla="*/ 208 w 396"/>
              <a:gd name="T57" fmla="*/ 20 h 76"/>
              <a:gd name="T58" fmla="*/ 236 w 396"/>
              <a:gd name="T59" fmla="*/ 16 h 76"/>
              <a:gd name="T60" fmla="*/ 264 w 396"/>
              <a:gd name="T61" fmla="*/ 8 h 76"/>
              <a:gd name="T62" fmla="*/ 276 w 396"/>
              <a:gd name="T63" fmla="*/ 8 h 76"/>
              <a:gd name="T64" fmla="*/ 288 w 396"/>
              <a:gd name="T65" fmla="*/ 4 h 76"/>
              <a:gd name="T66" fmla="*/ 296 w 396"/>
              <a:gd name="T67" fmla="*/ 4 h 76"/>
              <a:gd name="T68" fmla="*/ 308 w 396"/>
              <a:gd name="T69" fmla="*/ 0 h 76"/>
              <a:gd name="T70" fmla="*/ 324 w 396"/>
              <a:gd name="T71" fmla="*/ 0 h 76"/>
              <a:gd name="T72" fmla="*/ 336 w 396"/>
              <a:gd name="T73" fmla="*/ 0 h 76"/>
              <a:gd name="T74" fmla="*/ 356 w 396"/>
              <a:gd name="T75" fmla="*/ 0 h 76"/>
              <a:gd name="T76" fmla="*/ 368 w 396"/>
              <a:gd name="T77" fmla="*/ 4 h 76"/>
              <a:gd name="T78" fmla="*/ 376 w 396"/>
              <a:gd name="T79" fmla="*/ 4 h 76"/>
              <a:gd name="T80" fmla="*/ 384 w 396"/>
              <a:gd name="T81" fmla="*/ 8 h 76"/>
              <a:gd name="T82" fmla="*/ 388 w 396"/>
              <a:gd name="T83" fmla="*/ 12 h 76"/>
              <a:gd name="T84" fmla="*/ 392 w 396"/>
              <a:gd name="T85" fmla="*/ 16 h 76"/>
              <a:gd name="T86" fmla="*/ 396 w 396"/>
              <a:gd name="T87" fmla="*/ 20 h 76"/>
              <a:gd name="T88" fmla="*/ 392 w 396"/>
              <a:gd name="T89" fmla="*/ 20 h 76"/>
              <a:gd name="T90" fmla="*/ 392 w 396"/>
              <a:gd name="T91" fmla="*/ 24 h 76"/>
              <a:gd name="T92" fmla="*/ 388 w 396"/>
              <a:gd name="T93" fmla="*/ 24 h 76"/>
              <a:gd name="T94" fmla="*/ 384 w 396"/>
              <a:gd name="T95" fmla="*/ 28 h 76"/>
              <a:gd name="T96" fmla="*/ 380 w 396"/>
              <a:gd name="T97" fmla="*/ 28 h 76"/>
              <a:gd name="T98" fmla="*/ 376 w 396"/>
              <a:gd name="T99" fmla="*/ 32 h 76"/>
              <a:gd name="T100" fmla="*/ 368 w 396"/>
              <a:gd name="T101" fmla="*/ 36 h 76"/>
              <a:gd name="T102" fmla="*/ 360 w 396"/>
              <a:gd name="T103" fmla="*/ 36 h 76"/>
              <a:gd name="T104" fmla="*/ 360 w 396"/>
              <a:gd name="T105" fmla="*/ 3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96" h="76">
                <a:moveTo>
                  <a:pt x="360" y="36"/>
                </a:moveTo>
                <a:lnTo>
                  <a:pt x="348" y="40"/>
                </a:lnTo>
                <a:lnTo>
                  <a:pt x="336" y="40"/>
                </a:lnTo>
                <a:lnTo>
                  <a:pt x="324" y="44"/>
                </a:lnTo>
                <a:lnTo>
                  <a:pt x="304" y="48"/>
                </a:lnTo>
                <a:lnTo>
                  <a:pt x="284" y="52"/>
                </a:lnTo>
                <a:lnTo>
                  <a:pt x="260" y="52"/>
                </a:lnTo>
                <a:lnTo>
                  <a:pt x="236" y="56"/>
                </a:lnTo>
                <a:lnTo>
                  <a:pt x="208" y="60"/>
                </a:lnTo>
                <a:lnTo>
                  <a:pt x="148" y="68"/>
                </a:lnTo>
                <a:lnTo>
                  <a:pt x="120" y="72"/>
                </a:lnTo>
                <a:lnTo>
                  <a:pt x="96" y="72"/>
                </a:lnTo>
                <a:lnTo>
                  <a:pt x="72" y="76"/>
                </a:lnTo>
                <a:lnTo>
                  <a:pt x="44" y="76"/>
                </a:lnTo>
                <a:lnTo>
                  <a:pt x="24" y="76"/>
                </a:lnTo>
                <a:lnTo>
                  <a:pt x="0" y="76"/>
                </a:lnTo>
                <a:lnTo>
                  <a:pt x="0" y="44"/>
                </a:lnTo>
                <a:lnTo>
                  <a:pt x="20" y="44"/>
                </a:lnTo>
                <a:lnTo>
                  <a:pt x="40" y="44"/>
                </a:lnTo>
                <a:lnTo>
                  <a:pt x="56" y="44"/>
                </a:lnTo>
                <a:lnTo>
                  <a:pt x="68" y="44"/>
                </a:lnTo>
                <a:lnTo>
                  <a:pt x="76" y="44"/>
                </a:lnTo>
                <a:lnTo>
                  <a:pt x="84" y="40"/>
                </a:lnTo>
                <a:lnTo>
                  <a:pt x="92" y="40"/>
                </a:lnTo>
                <a:lnTo>
                  <a:pt x="100" y="40"/>
                </a:lnTo>
                <a:lnTo>
                  <a:pt x="112" y="40"/>
                </a:lnTo>
                <a:lnTo>
                  <a:pt x="124" y="36"/>
                </a:lnTo>
                <a:lnTo>
                  <a:pt x="152" y="32"/>
                </a:lnTo>
                <a:lnTo>
                  <a:pt x="208" y="20"/>
                </a:lnTo>
                <a:lnTo>
                  <a:pt x="236" y="16"/>
                </a:lnTo>
                <a:lnTo>
                  <a:pt x="264" y="8"/>
                </a:lnTo>
                <a:lnTo>
                  <a:pt x="276" y="8"/>
                </a:lnTo>
                <a:lnTo>
                  <a:pt x="288" y="4"/>
                </a:lnTo>
                <a:lnTo>
                  <a:pt x="296" y="4"/>
                </a:lnTo>
                <a:lnTo>
                  <a:pt x="308" y="0"/>
                </a:lnTo>
                <a:lnTo>
                  <a:pt x="324" y="0"/>
                </a:lnTo>
                <a:lnTo>
                  <a:pt x="336" y="0"/>
                </a:lnTo>
                <a:lnTo>
                  <a:pt x="356" y="0"/>
                </a:lnTo>
                <a:lnTo>
                  <a:pt x="368" y="4"/>
                </a:lnTo>
                <a:lnTo>
                  <a:pt x="376" y="4"/>
                </a:lnTo>
                <a:lnTo>
                  <a:pt x="384" y="8"/>
                </a:lnTo>
                <a:lnTo>
                  <a:pt x="388" y="12"/>
                </a:lnTo>
                <a:lnTo>
                  <a:pt x="392" y="16"/>
                </a:lnTo>
                <a:lnTo>
                  <a:pt x="396" y="20"/>
                </a:lnTo>
                <a:lnTo>
                  <a:pt x="392" y="20"/>
                </a:lnTo>
                <a:lnTo>
                  <a:pt x="392" y="24"/>
                </a:lnTo>
                <a:lnTo>
                  <a:pt x="388" y="24"/>
                </a:lnTo>
                <a:lnTo>
                  <a:pt x="384" y="28"/>
                </a:lnTo>
                <a:lnTo>
                  <a:pt x="380" y="28"/>
                </a:lnTo>
                <a:lnTo>
                  <a:pt x="376" y="32"/>
                </a:lnTo>
                <a:lnTo>
                  <a:pt x="368" y="36"/>
                </a:lnTo>
                <a:lnTo>
                  <a:pt x="360" y="36"/>
                </a:lnTo>
                <a:lnTo>
                  <a:pt x="360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308">
            <a:extLst>
              <a:ext uri="{FF2B5EF4-FFF2-40B4-BE49-F238E27FC236}">
                <a16:creationId xmlns:a16="http://schemas.microsoft.com/office/drawing/2014/main" xmlns="" id="{0495F545-621E-40F7-A4E3-1EC726F20EB1}"/>
              </a:ext>
            </a:extLst>
          </p:cNvPr>
          <p:cNvSpPr>
            <a:spLocks/>
          </p:cNvSpPr>
          <p:nvPr/>
        </p:nvSpPr>
        <p:spPr bwMode="auto">
          <a:xfrm>
            <a:off x="2546052" y="4629483"/>
            <a:ext cx="348195" cy="1091402"/>
          </a:xfrm>
          <a:custGeom>
            <a:avLst/>
            <a:gdLst>
              <a:gd name="T0" fmla="*/ 80 w 92"/>
              <a:gd name="T1" fmla="*/ 84 h 220"/>
              <a:gd name="T2" fmla="*/ 80 w 92"/>
              <a:gd name="T3" fmla="*/ 88 h 220"/>
              <a:gd name="T4" fmla="*/ 76 w 92"/>
              <a:gd name="T5" fmla="*/ 100 h 220"/>
              <a:gd name="T6" fmla="*/ 76 w 92"/>
              <a:gd name="T7" fmla="*/ 112 h 220"/>
              <a:gd name="T8" fmla="*/ 76 w 92"/>
              <a:gd name="T9" fmla="*/ 128 h 220"/>
              <a:gd name="T10" fmla="*/ 76 w 92"/>
              <a:gd name="T11" fmla="*/ 148 h 220"/>
              <a:gd name="T12" fmla="*/ 76 w 92"/>
              <a:gd name="T13" fmla="*/ 168 h 220"/>
              <a:gd name="T14" fmla="*/ 76 w 92"/>
              <a:gd name="T15" fmla="*/ 192 h 220"/>
              <a:gd name="T16" fmla="*/ 76 w 92"/>
              <a:gd name="T17" fmla="*/ 220 h 220"/>
              <a:gd name="T18" fmla="*/ 24 w 92"/>
              <a:gd name="T19" fmla="*/ 220 h 220"/>
              <a:gd name="T20" fmla="*/ 24 w 92"/>
              <a:gd name="T21" fmla="*/ 200 h 220"/>
              <a:gd name="T22" fmla="*/ 24 w 92"/>
              <a:gd name="T23" fmla="*/ 176 h 220"/>
              <a:gd name="T24" fmla="*/ 24 w 92"/>
              <a:gd name="T25" fmla="*/ 156 h 220"/>
              <a:gd name="T26" fmla="*/ 24 w 92"/>
              <a:gd name="T27" fmla="*/ 140 h 220"/>
              <a:gd name="T28" fmla="*/ 24 w 92"/>
              <a:gd name="T29" fmla="*/ 124 h 220"/>
              <a:gd name="T30" fmla="*/ 24 w 92"/>
              <a:gd name="T31" fmla="*/ 112 h 220"/>
              <a:gd name="T32" fmla="*/ 24 w 92"/>
              <a:gd name="T33" fmla="*/ 104 h 220"/>
              <a:gd name="T34" fmla="*/ 24 w 92"/>
              <a:gd name="T35" fmla="*/ 92 h 220"/>
              <a:gd name="T36" fmla="*/ 20 w 92"/>
              <a:gd name="T37" fmla="*/ 80 h 220"/>
              <a:gd name="T38" fmla="*/ 20 w 92"/>
              <a:gd name="T39" fmla="*/ 68 h 220"/>
              <a:gd name="T40" fmla="*/ 20 w 92"/>
              <a:gd name="T41" fmla="*/ 60 h 220"/>
              <a:gd name="T42" fmla="*/ 16 w 92"/>
              <a:gd name="T43" fmla="*/ 48 h 220"/>
              <a:gd name="T44" fmla="*/ 12 w 92"/>
              <a:gd name="T45" fmla="*/ 36 h 220"/>
              <a:gd name="T46" fmla="*/ 8 w 92"/>
              <a:gd name="T47" fmla="*/ 32 h 220"/>
              <a:gd name="T48" fmla="*/ 8 w 92"/>
              <a:gd name="T49" fmla="*/ 28 h 220"/>
              <a:gd name="T50" fmla="*/ 4 w 92"/>
              <a:gd name="T51" fmla="*/ 24 h 220"/>
              <a:gd name="T52" fmla="*/ 0 w 92"/>
              <a:gd name="T53" fmla="*/ 20 h 220"/>
              <a:gd name="T54" fmla="*/ 0 w 92"/>
              <a:gd name="T55" fmla="*/ 12 h 220"/>
              <a:gd name="T56" fmla="*/ 4 w 92"/>
              <a:gd name="T57" fmla="*/ 8 h 220"/>
              <a:gd name="T58" fmla="*/ 4 w 92"/>
              <a:gd name="T59" fmla="*/ 4 h 220"/>
              <a:gd name="T60" fmla="*/ 12 w 92"/>
              <a:gd name="T61" fmla="*/ 0 h 220"/>
              <a:gd name="T62" fmla="*/ 16 w 92"/>
              <a:gd name="T63" fmla="*/ 0 h 220"/>
              <a:gd name="T64" fmla="*/ 28 w 92"/>
              <a:gd name="T65" fmla="*/ 0 h 220"/>
              <a:gd name="T66" fmla="*/ 48 w 92"/>
              <a:gd name="T67" fmla="*/ 4 h 220"/>
              <a:gd name="T68" fmla="*/ 64 w 92"/>
              <a:gd name="T69" fmla="*/ 12 h 220"/>
              <a:gd name="T70" fmla="*/ 72 w 92"/>
              <a:gd name="T71" fmla="*/ 16 h 220"/>
              <a:gd name="T72" fmla="*/ 80 w 92"/>
              <a:gd name="T73" fmla="*/ 20 h 220"/>
              <a:gd name="T74" fmla="*/ 84 w 92"/>
              <a:gd name="T75" fmla="*/ 24 h 220"/>
              <a:gd name="T76" fmla="*/ 88 w 92"/>
              <a:gd name="T77" fmla="*/ 28 h 220"/>
              <a:gd name="T78" fmla="*/ 88 w 92"/>
              <a:gd name="T79" fmla="*/ 32 h 220"/>
              <a:gd name="T80" fmla="*/ 92 w 92"/>
              <a:gd name="T81" fmla="*/ 36 h 220"/>
              <a:gd name="T82" fmla="*/ 88 w 92"/>
              <a:gd name="T83" fmla="*/ 40 h 220"/>
              <a:gd name="T84" fmla="*/ 88 w 92"/>
              <a:gd name="T85" fmla="*/ 48 h 220"/>
              <a:gd name="T86" fmla="*/ 84 w 92"/>
              <a:gd name="T87" fmla="*/ 56 h 220"/>
              <a:gd name="T88" fmla="*/ 84 w 92"/>
              <a:gd name="T89" fmla="*/ 64 h 220"/>
              <a:gd name="T90" fmla="*/ 80 w 92"/>
              <a:gd name="T91" fmla="*/ 72 h 220"/>
              <a:gd name="T92" fmla="*/ 80 w 92"/>
              <a:gd name="T93" fmla="*/ 84 h 220"/>
              <a:gd name="T94" fmla="*/ 80 w 92"/>
              <a:gd name="T95" fmla="*/ 84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2" h="220">
                <a:moveTo>
                  <a:pt x="80" y="84"/>
                </a:moveTo>
                <a:lnTo>
                  <a:pt x="80" y="88"/>
                </a:lnTo>
                <a:lnTo>
                  <a:pt x="76" y="100"/>
                </a:lnTo>
                <a:lnTo>
                  <a:pt x="76" y="112"/>
                </a:lnTo>
                <a:lnTo>
                  <a:pt x="76" y="128"/>
                </a:lnTo>
                <a:lnTo>
                  <a:pt x="76" y="148"/>
                </a:lnTo>
                <a:lnTo>
                  <a:pt x="76" y="168"/>
                </a:lnTo>
                <a:lnTo>
                  <a:pt x="76" y="192"/>
                </a:lnTo>
                <a:lnTo>
                  <a:pt x="76" y="220"/>
                </a:lnTo>
                <a:lnTo>
                  <a:pt x="24" y="220"/>
                </a:lnTo>
                <a:lnTo>
                  <a:pt x="24" y="200"/>
                </a:lnTo>
                <a:lnTo>
                  <a:pt x="24" y="176"/>
                </a:lnTo>
                <a:lnTo>
                  <a:pt x="24" y="156"/>
                </a:lnTo>
                <a:lnTo>
                  <a:pt x="24" y="140"/>
                </a:lnTo>
                <a:lnTo>
                  <a:pt x="24" y="124"/>
                </a:lnTo>
                <a:lnTo>
                  <a:pt x="24" y="112"/>
                </a:lnTo>
                <a:lnTo>
                  <a:pt x="24" y="104"/>
                </a:lnTo>
                <a:lnTo>
                  <a:pt x="24" y="92"/>
                </a:lnTo>
                <a:lnTo>
                  <a:pt x="20" y="80"/>
                </a:lnTo>
                <a:lnTo>
                  <a:pt x="20" y="68"/>
                </a:lnTo>
                <a:lnTo>
                  <a:pt x="20" y="60"/>
                </a:lnTo>
                <a:lnTo>
                  <a:pt x="16" y="48"/>
                </a:lnTo>
                <a:lnTo>
                  <a:pt x="12" y="36"/>
                </a:lnTo>
                <a:lnTo>
                  <a:pt x="8" y="32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4" y="8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8" y="0"/>
                </a:lnTo>
                <a:lnTo>
                  <a:pt x="48" y="4"/>
                </a:lnTo>
                <a:lnTo>
                  <a:pt x="64" y="12"/>
                </a:lnTo>
                <a:lnTo>
                  <a:pt x="72" y="16"/>
                </a:lnTo>
                <a:lnTo>
                  <a:pt x="80" y="20"/>
                </a:lnTo>
                <a:lnTo>
                  <a:pt x="84" y="24"/>
                </a:lnTo>
                <a:lnTo>
                  <a:pt x="88" y="28"/>
                </a:lnTo>
                <a:lnTo>
                  <a:pt x="88" y="32"/>
                </a:lnTo>
                <a:lnTo>
                  <a:pt x="92" y="36"/>
                </a:lnTo>
                <a:lnTo>
                  <a:pt x="88" y="40"/>
                </a:lnTo>
                <a:lnTo>
                  <a:pt x="88" y="48"/>
                </a:lnTo>
                <a:lnTo>
                  <a:pt x="84" y="56"/>
                </a:lnTo>
                <a:lnTo>
                  <a:pt x="84" y="64"/>
                </a:lnTo>
                <a:lnTo>
                  <a:pt x="80" y="72"/>
                </a:lnTo>
                <a:lnTo>
                  <a:pt x="80" y="84"/>
                </a:lnTo>
                <a:lnTo>
                  <a:pt x="80" y="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82" name="Freeform 309">
            <a:extLst>
              <a:ext uri="{FF2B5EF4-FFF2-40B4-BE49-F238E27FC236}">
                <a16:creationId xmlns:a16="http://schemas.microsoft.com/office/drawing/2014/main" xmlns="" id="{3B059CC8-9A88-4F34-BD8A-B3917037CBFB}"/>
              </a:ext>
            </a:extLst>
          </p:cNvPr>
          <p:cNvSpPr>
            <a:spLocks/>
          </p:cNvSpPr>
          <p:nvPr/>
        </p:nvSpPr>
        <p:spPr bwMode="auto">
          <a:xfrm>
            <a:off x="2700205" y="4946982"/>
            <a:ext cx="787222" cy="257968"/>
          </a:xfrm>
          <a:custGeom>
            <a:avLst/>
            <a:gdLst>
              <a:gd name="T0" fmla="*/ 0 w 208"/>
              <a:gd name="T1" fmla="*/ 24 h 52"/>
              <a:gd name="T2" fmla="*/ 20 w 208"/>
              <a:gd name="T3" fmla="*/ 24 h 52"/>
              <a:gd name="T4" fmla="*/ 44 w 208"/>
              <a:gd name="T5" fmla="*/ 20 h 52"/>
              <a:gd name="T6" fmla="*/ 68 w 208"/>
              <a:gd name="T7" fmla="*/ 16 h 52"/>
              <a:gd name="T8" fmla="*/ 92 w 208"/>
              <a:gd name="T9" fmla="*/ 12 h 52"/>
              <a:gd name="T10" fmla="*/ 116 w 208"/>
              <a:gd name="T11" fmla="*/ 8 h 52"/>
              <a:gd name="T12" fmla="*/ 136 w 208"/>
              <a:gd name="T13" fmla="*/ 4 h 52"/>
              <a:gd name="T14" fmla="*/ 148 w 208"/>
              <a:gd name="T15" fmla="*/ 4 h 52"/>
              <a:gd name="T16" fmla="*/ 156 w 208"/>
              <a:gd name="T17" fmla="*/ 0 h 52"/>
              <a:gd name="T18" fmla="*/ 164 w 208"/>
              <a:gd name="T19" fmla="*/ 0 h 52"/>
              <a:gd name="T20" fmla="*/ 168 w 208"/>
              <a:gd name="T21" fmla="*/ 0 h 52"/>
              <a:gd name="T22" fmla="*/ 180 w 208"/>
              <a:gd name="T23" fmla="*/ 0 h 52"/>
              <a:gd name="T24" fmla="*/ 188 w 208"/>
              <a:gd name="T25" fmla="*/ 4 h 52"/>
              <a:gd name="T26" fmla="*/ 192 w 208"/>
              <a:gd name="T27" fmla="*/ 4 h 52"/>
              <a:gd name="T28" fmla="*/ 200 w 208"/>
              <a:gd name="T29" fmla="*/ 8 h 52"/>
              <a:gd name="T30" fmla="*/ 204 w 208"/>
              <a:gd name="T31" fmla="*/ 12 h 52"/>
              <a:gd name="T32" fmla="*/ 208 w 208"/>
              <a:gd name="T33" fmla="*/ 16 h 52"/>
              <a:gd name="T34" fmla="*/ 208 w 208"/>
              <a:gd name="T35" fmla="*/ 20 h 52"/>
              <a:gd name="T36" fmla="*/ 208 w 208"/>
              <a:gd name="T37" fmla="*/ 24 h 52"/>
              <a:gd name="T38" fmla="*/ 208 w 208"/>
              <a:gd name="T39" fmla="*/ 24 h 52"/>
              <a:gd name="T40" fmla="*/ 208 w 208"/>
              <a:gd name="T41" fmla="*/ 28 h 52"/>
              <a:gd name="T42" fmla="*/ 200 w 208"/>
              <a:gd name="T43" fmla="*/ 32 h 52"/>
              <a:gd name="T44" fmla="*/ 196 w 208"/>
              <a:gd name="T45" fmla="*/ 32 h 52"/>
              <a:gd name="T46" fmla="*/ 188 w 208"/>
              <a:gd name="T47" fmla="*/ 36 h 52"/>
              <a:gd name="T48" fmla="*/ 180 w 208"/>
              <a:gd name="T49" fmla="*/ 40 h 52"/>
              <a:gd name="T50" fmla="*/ 168 w 208"/>
              <a:gd name="T51" fmla="*/ 40 h 52"/>
              <a:gd name="T52" fmla="*/ 156 w 208"/>
              <a:gd name="T53" fmla="*/ 44 h 52"/>
              <a:gd name="T54" fmla="*/ 144 w 208"/>
              <a:gd name="T55" fmla="*/ 44 h 52"/>
              <a:gd name="T56" fmla="*/ 128 w 208"/>
              <a:gd name="T57" fmla="*/ 48 h 52"/>
              <a:gd name="T58" fmla="*/ 108 w 208"/>
              <a:gd name="T59" fmla="*/ 48 h 52"/>
              <a:gd name="T60" fmla="*/ 92 w 208"/>
              <a:gd name="T61" fmla="*/ 52 h 52"/>
              <a:gd name="T62" fmla="*/ 72 w 208"/>
              <a:gd name="T63" fmla="*/ 52 h 52"/>
              <a:gd name="T64" fmla="*/ 48 w 208"/>
              <a:gd name="T65" fmla="*/ 52 h 52"/>
              <a:gd name="T66" fmla="*/ 24 w 208"/>
              <a:gd name="T67" fmla="*/ 52 h 52"/>
              <a:gd name="T68" fmla="*/ 0 w 208"/>
              <a:gd name="T69" fmla="*/ 52 h 52"/>
              <a:gd name="T70" fmla="*/ 0 w 208"/>
              <a:gd name="T71" fmla="*/ 24 h 52"/>
              <a:gd name="T72" fmla="*/ 0 w 208"/>
              <a:gd name="T73" fmla="*/ 24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08" h="52">
                <a:moveTo>
                  <a:pt x="0" y="24"/>
                </a:moveTo>
                <a:lnTo>
                  <a:pt x="20" y="24"/>
                </a:lnTo>
                <a:lnTo>
                  <a:pt x="44" y="20"/>
                </a:lnTo>
                <a:lnTo>
                  <a:pt x="68" y="16"/>
                </a:lnTo>
                <a:lnTo>
                  <a:pt x="92" y="12"/>
                </a:lnTo>
                <a:lnTo>
                  <a:pt x="116" y="8"/>
                </a:lnTo>
                <a:lnTo>
                  <a:pt x="136" y="4"/>
                </a:lnTo>
                <a:lnTo>
                  <a:pt x="148" y="4"/>
                </a:lnTo>
                <a:lnTo>
                  <a:pt x="156" y="0"/>
                </a:lnTo>
                <a:lnTo>
                  <a:pt x="164" y="0"/>
                </a:lnTo>
                <a:lnTo>
                  <a:pt x="168" y="0"/>
                </a:lnTo>
                <a:lnTo>
                  <a:pt x="180" y="0"/>
                </a:lnTo>
                <a:lnTo>
                  <a:pt x="188" y="4"/>
                </a:lnTo>
                <a:lnTo>
                  <a:pt x="192" y="4"/>
                </a:lnTo>
                <a:lnTo>
                  <a:pt x="200" y="8"/>
                </a:lnTo>
                <a:lnTo>
                  <a:pt x="204" y="12"/>
                </a:lnTo>
                <a:lnTo>
                  <a:pt x="208" y="16"/>
                </a:lnTo>
                <a:lnTo>
                  <a:pt x="208" y="20"/>
                </a:lnTo>
                <a:lnTo>
                  <a:pt x="208" y="24"/>
                </a:lnTo>
                <a:lnTo>
                  <a:pt x="208" y="24"/>
                </a:lnTo>
                <a:lnTo>
                  <a:pt x="208" y="28"/>
                </a:lnTo>
                <a:lnTo>
                  <a:pt x="200" y="32"/>
                </a:lnTo>
                <a:lnTo>
                  <a:pt x="196" y="32"/>
                </a:lnTo>
                <a:lnTo>
                  <a:pt x="188" y="36"/>
                </a:lnTo>
                <a:lnTo>
                  <a:pt x="180" y="40"/>
                </a:lnTo>
                <a:lnTo>
                  <a:pt x="168" y="40"/>
                </a:lnTo>
                <a:lnTo>
                  <a:pt x="156" y="44"/>
                </a:lnTo>
                <a:lnTo>
                  <a:pt x="144" y="44"/>
                </a:lnTo>
                <a:lnTo>
                  <a:pt x="128" y="48"/>
                </a:lnTo>
                <a:lnTo>
                  <a:pt x="108" y="48"/>
                </a:lnTo>
                <a:lnTo>
                  <a:pt x="92" y="52"/>
                </a:lnTo>
                <a:lnTo>
                  <a:pt x="72" y="52"/>
                </a:lnTo>
                <a:lnTo>
                  <a:pt x="48" y="52"/>
                </a:lnTo>
                <a:lnTo>
                  <a:pt x="24" y="52"/>
                </a:lnTo>
                <a:lnTo>
                  <a:pt x="0" y="52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310">
            <a:extLst>
              <a:ext uri="{FF2B5EF4-FFF2-40B4-BE49-F238E27FC236}">
                <a16:creationId xmlns:a16="http://schemas.microsoft.com/office/drawing/2014/main" xmlns="" id="{E9F01CAC-E270-45CD-BF0F-BF4046559B45}"/>
              </a:ext>
            </a:extLst>
          </p:cNvPr>
          <p:cNvSpPr>
            <a:spLocks/>
          </p:cNvSpPr>
          <p:nvPr/>
        </p:nvSpPr>
        <p:spPr bwMode="auto">
          <a:xfrm>
            <a:off x="2165665" y="5641510"/>
            <a:ext cx="317916" cy="833434"/>
          </a:xfrm>
          <a:custGeom>
            <a:avLst/>
            <a:gdLst>
              <a:gd name="T0" fmla="*/ 8 w 84"/>
              <a:gd name="T1" fmla="*/ 28 h 168"/>
              <a:gd name="T2" fmla="*/ 4 w 84"/>
              <a:gd name="T3" fmla="*/ 20 h 168"/>
              <a:gd name="T4" fmla="*/ 0 w 84"/>
              <a:gd name="T5" fmla="*/ 16 h 168"/>
              <a:gd name="T6" fmla="*/ 0 w 84"/>
              <a:gd name="T7" fmla="*/ 12 h 168"/>
              <a:gd name="T8" fmla="*/ 0 w 84"/>
              <a:gd name="T9" fmla="*/ 8 h 168"/>
              <a:gd name="T10" fmla="*/ 0 w 84"/>
              <a:gd name="T11" fmla="*/ 4 h 168"/>
              <a:gd name="T12" fmla="*/ 4 w 84"/>
              <a:gd name="T13" fmla="*/ 4 h 168"/>
              <a:gd name="T14" fmla="*/ 12 w 84"/>
              <a:gd name="T15" fmla="*/ 0 h 168"/>
              <a:gd name="T16" fmla="*/ 20 w 84"/>
              <a:gd name="T17" fmla="*/ 0 h 168"/>
              <a:gd name="T18" fmla="*/ 28 w 84"/>
              <a:gd name="T19" fmla="*/ 0 h 168"/>
              <a:gd name="T20" fmla="*/ 40 w 84"/>
              <a:gd name="T21" fmla="*/ 4 h 168"/>
              <a:gd name="T22" fmla="*/ 56 w 84"/>
              <a:gd name="T23" fmla="*/ 4 h 168"/>
              <a:gd name="T24" fmla="*/ 72 w 84"/>
              <a:gd name="T25" fmla="*/ 8 h 168"/>
              <a:gd name="T26" fmla="*/ 76 w 84"/>
              <a:gd name="T27" fmla="*/ 40 h 168"/>
              <a:gd name="T28" fmla="*/ 76 w 84"/>
              <a:gd name="T29" fmla="*/ 64 h 168"/>
              <a:gd name="T30" fmla="*/ 80 w 84"/>
              <a:gd name="T31" fmla="*/ 88 h 168"/>
              <a:gd name="T32" fmla="*/ 80 w 84"/>
              <a:gd name="T33" fmla="*/ 108 h 168"/>
              <a:gd name="T34" fmla="*/ 80 w 84"/>
              <a:gd name="T35" fmla="*/ 124 h 168"/>
              <a:gd name="T36" fmla="*/ 84 w 84"/>
              <a:gd name="T37" fmla="*/ 136 h 168"/>
              <a:gd name="T38" fmla="*/ 84 w 84"/>
              <a:gd name="T39" fmla="*/ 144 h 168"/>
              <a:gd name="T40" fmla="*/ 84 w 84"/>
              <a:gd name="T41" fmla="*/ 152 h 168"/>
              <a:gd name="T42" fmla="*/ 80 w 84"/>
              <a:gd name="T43" fmla="*/ 160 h 168"/>
              <a:gd name="T44" fmla="*/ 80 w 84"/>
              <a:gd name="T45" fmla="*/ 164 h 168"/>
              <a:gd name="T46" fmla="*/ 72 w 84"/>
              <a:gd name="T47" fmla="*/ 168 h 168"/>
              <a:gd name="T48" fmla="*/ 64 w 84"/>
              <a:gd name="T49" fmla="*/ 168 h 168"/>
              <a:gd name="T50" fmla="*/ 60 w 84"/>
              <a:gd name="T51" fmla="*/ 168 h 168"/>
              <a:gd name="T52" fmla="*/ 56 w 84"/>
              <a:gd name="T53" fmla="*/ 164 h 168"/>
              <a:gd name="T54" fmla="*/ 52 w 84"/>
              <a:gd name="T55" fmla="*/ 164 h 168"/>
              <a:gd name="T56" fmla="*/ 48 w 84"/>
              <a:gd name="T57" fmla="*/ 160 h 168"/>
              <a:gd name="T58" fmla="*/ 48 w 84"/>
              <a:gd name="T59" fmla="*/ 152 h 168"/>
              <a:gd name="T60" fmla="*/ 44 w 84"/>
              <a:gd name="T61" fmla="*/ 148 h 168"/>
              <a:gd name="T62" fmla="*/ 40 w 84"/>
              <a:gd name="T63" fmla="*/ 140 h 168"/>
              <a:gd name="T64" fmla="*/ 40 w 84"/>
              <a:gd name="T65" fmla="*/ 132 h 168"/>
              <a:gd name="T66" fmla="*/ 36 w 84"/>
              <a:gd name="T67" fmla="*/ 116 h 168"/>
              <a:gd name="T68" fmla="*/ 32 w 84"/>
              <a:gd name="T69" fmla="*/ 100 h 168"/>
              <a:gd name="T70" fmla="*/ 28 w 84"/>
              <a:gd name="T71" fmla="*/ 68 h 168"/>
              <a:gd name="T72" fmla="*/ 24 w 84"/>
              <a:gd name="T73" fmla="*/ 52 h 168"/>
              <a:gd name="T74" fmla="*/ 20 w 84"/>
              <a:gd name="T75" fmla="*/ 40 h 168"/>
              <a:gd name="T76" fmla="*/ 16 w 84"/>
              <a:gd name="T77" fmla="*/ 32 h 168"/>
              <a:gd name="T78" fmla="*/ 8 w 84"/>
              <a:gd name="T79" fmla="*/ 28 h 168"/>
              <a:gd name="T80" fmla="*/ 8 w 84"/>
              <a:gd name="T81" fmla="*/ 2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4" h="168">
                <a:moveTo>
                  <a:pt x="8" y="28"/>
                </a:move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40" y="4"/>
                </a:lnTo>
                <a:lnTo>
                  <a:pt x="56" y="4"/>
                </a:lnTo>
                <a:lnTo>
                  <a:pt x="72" y="8"/>
                </a:lnTo>
                <a:lnTo>
                  <a:pt x="76" y="40"/>
                </a:lnTo>
                <a:lnTo>
                  <a:pt x="76" y="64"/>
                </a:lnTo>
                <a:lnTo>
                  <a:pt x="80" y="88"/>
                </a:lnTo>
                <a:lnTo>
                  <a:pt x="80" y="108"/>
                </a:lnTo>
                <a:lnTo>
                  <a:pt x="80" y="124"/>
                </a:lnTo>
                <a:lnTo>
                  <a:pt x="84" y="136"/>
                </a:lnTo>
                <a:lnTo>
                  <a:pt x="84" y="144"/>
                </a:lnTo>
                <a:lnTo>
                  <a:pt x="84" y="152"/>
                </a:lnTo>
                <a:lnTo>
                  <a:pt x="80" y="160"/>
                </a:lnTo>
                <a:lnTo>
                  <a:pt x="80" y="164"/>
                </a:lnTo>
                <a:lnTo>
                  <a:pt x="72" y="168"/>
                </a:lnTo>
                <a:lnTo>
                  <a:pt x="64" y="168"/>
                </a:lnTo>
                <a:lnTo>
                  <a:pt x="60" y="168"/>
                </a:lnTo>
                <a:lnTo>
                  <a:pt x="56" y="164"/>
                </a:lnTo>
                <a:lnTo>
                  <a:pt x="52" y="164"/>
                </a:lnTo>
                <a:lnTo>
                  <a:pt x="48" y="160"/>
                </a:lnTo>
                <a:lnTo>
                  <a:pt x="48" y="152"/>
                </a:lnTo>
                <a:lnTo>
                  <a:pt x="44" y="148"/>
                </a:lnTo>
                <a:lnTo>
                  <a:pt x="40" y="140"/>
                </a:lnTo>
                <a:lnTo>
                  <a:pt x="40" y="132"/>
                </a:lnTo>
                <a:lnTo>
                  <a:pt x="36" y="116"/>
                </a:lnTo>
                <a:lnTo>
                  <a:pt x="32" y="100"/>
                </a:lnTo>
                <a:lnTo>
                  <a:pt x="28" y="68"/>
                </a:lnTo>
                <a:lnTo>
                  <a:pt x="24" y="52"/>
                </a:lnTo>
                <a:lnTo>
                  <a:pt x="20" y="40"/>
                </a:lnTo>
                <a:lnTo>
                  <a:pt x="16" y="32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84" name="Freeform 312">
            <a:extLst>
              <a:ext uri="{FF2B5EF4-FFF2-40B4-BE49-F238E27FC236}">
                <a16:creationId xmlns:a16="http://schemas.microsoft.com/office/drawing/2014/main" xmlns="" id="{3EF597F0-572C-45F8-83F8-6E8798053AE7}"/>
              </a:ext>
            </a:extLst>
          </p:cNvPr>
          <p:cNvSpPr>
            <a:spLocks/>
          </p:cNvSpPr>
          <p:nvPr/>
        </p:nvSpPr>
        <p:spPr bwMode="auto">
          <a:xfrm>
            <a:off x="2351511" y="6117758"/>
            <a:ext cx="1029444" cy="198437"/>
          </a:xfrm>
          <a:custGeom>
            <a:avLst/>
            <a:gdLst>
              <a:gd name="T0" fmla="*/ 0 w 272"/>
              <a:gd name="T1" fmla="*/ 12 h 40"/>
              <a:gd name="T2" fmla="*/ 40 w 272"/>
              <a:gd name="T3" fmla="*/ 8 h 40"/>
              <a:gd name="T4" fmla="*/ 72 w 272"/>
              <a:gd name="T5" fmla="*/ 8 h 40"/>
              <a:gd name="T6" fmla="*/ 104 w 272"/>
              <a:gd name="T7" fmla="*/ 4 h 40"/>
              <a:gd name="T8" fmla="*/ 132 w 272"/>
              <a:gd name="T9" fmla="*/ 4 h 40"/>
              <a:gd name="T10" fmla="*/ 156 w 272"/>
              <a:gd name="T11" fmla="*/ 0 h 40"/>
              <a:gd name="T12" fmla="*/ 176 w 272"/>
              <a:gd name="T13" fmla="*/ 0 h 40"/>
              <a:gd name="T14" fmla="*/ 188 w 272"/>
              <a:gd name="T15" fmla="*/ 0 h 40"/>
              <a:gd name="T16" fmla="*/ 200 w 272"/>
              <a:gd name="T17" fmla="*/ 0 h 40"/>
              <a:gd name="T18" fmla="*/ 220 w 272"/>
              <a:gd name="T19" fmla="*/ 0 h 40"/>
              <a:gd name="T20" fmla="*/ 236 w 272"/>
              <a:gd name="T21" fmla="*/ 0 h 40"/>
              <a:gd name="T22" fmla="*/ 248 w 272"/>
              <a:gd name="T23" fmla="*/ 4 h 40"/>
              <a:gd name="T24" fmla="*/ 252 w 272"/>
              <a:gd name="T25" fmla="*/ 4 h 40"/>
              <a:gd name="T26" fmla="*/ 256 w 272"/>
              <a:gd name="T27" fmla="*/ 4 h 40"/>
              <a:gd name="T28" fmla="*/ 264 w 272"/>
              <a:gd name="T29" fmla="*/ 8 h 40"/>
              <a:gd name="T30" fmla="*/ 268 w 272"/>
              <a:gd name="T31" fmla="*/ 12 h 40"/>
              <a:gd name="T32" fmla="*/ 272 w 272"/>
              <a:gd name="T33" fmla="*/ 16 h 40"/>
              <a:gd name="T34" fmla="*/ 272 w 272"/>
              <a:gd name="T35" fmla="*/ 20 h 40"/>
              <a:gd name="T36" fmla="*/ 272 w 272"/>
              <a:gd name="T37" fmla="*/ 24 h 40"/>
              <a:gd name="T38" fmla="*/ 264 w 272"/>
              <a:gd name="T39" fmla="*/ 28 h 40"/>
              <a:gd name="T40" fmla="*/ 256 w 272"/>
              <a:gd name="T41" fmla="*/ 28 h 40"/>
              <a:gd name="T42" fmla="*/ 240 w 272"/>
              <a:gd name="T43" fmla="*/ 32 h 40"/>
              <a:gd name="T44" fmla="*/ 224 w 272"/>
              <a:gd name="T45" fmla="*/ 32 h 40"/>
              <a:gd name="T46" fmla="*/ 204 w 272"/>
              <a:gd name="T47" fmla="*/ 36 h 40"/>
              <a:gd name="T48" fmla="*/ 176 w 272"/>
              <a:gd name="T49" fmla="*/ 36 h 40"/>
              <a:gd name="T50" fmla="*/ 148 w 272"/>
              <a:gd name="T51" fmla="*/ 36 h 40"/>
              <a:gd name="T52" fmla="*/ 120 w 272"/>
              <a:gd name="T53" fmla="*/ 40 h 40"/>
              <a:gd name="T54" fmla="*/ 92 w 272"/>
              <a:gd name="T55" fmla="*/ 40 h 40"/>
              <a:gd name="T56" fmla="*/ 72 w 272"/>
              <a:gd name="T57" fmla="*/ 40 h 40"/>
              <a:gd name="T58" fmla="*/ 52 w 272"/>
              <a:gd name="T59" fmla="*/ 40 h 40"/>
              <a:gd name="T60" fmla="*/ 36 w 272"/>
              <a:gd name="T61" fmla="*/ 40 h 40"/>
              <a:gd name="T62" fmla="*/ 24 w 272"/>
              <a:gd name="T63" fmla="*/ 40 h 40"/>
              <a:gd name="T64" fmla="*/ 12 w 272"/>
              <a:gd name="T65" fmla="*/ 40 h 40"/>
              <a:gd name="T66" fmla="*/ 4 w 272"/>
              <a:gd name="T67" fmla="*/ 40 h 40"/>
              <a:gd name="T68" fmla="*/ 0 w 272"/>
              <a:gd name="T69" fmla="*/ 12 h 40"/>
              <a:gd name="T70" fmla="*/ 0 w 272"/>
              <a:gd name="T71" fmla="*/ 1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72" h="40">
                <a:moveTo>
                  <a:pt x="0" y="12"/>
                </a:moveTo>
                <a:lnTo>
                  <a:pt x="40" y="8"/>
                </a:lnTo>
                <a:lnTo>
                  <a:pt x="72" y="8"/>
                </a:lnTo>
                <a:lnTo>
                  <a:pt x="104" y="4"/>
                </a:lnTo>
                <a:lnTo>
                  <a:pt x="132" y="4"/>
                </a:lnTo>
                <a:lnTo>
                  <a:pt x="156" y="0"/>
                </a:lnTo>
                <a:lnTo>
                  <a:pt x="176" y="0"/>
                </a:lnTo>
                <a:lnTo>
                  <a:pt x="188" y="0"/>
                </a:lnTo>
                <a:lnTo>
                  <a:pt x="200" y="0"/>
                </a:lnTo>
                <a:lnTo>
                  <a:pt x="220" y="0"/>
                </a:lnTo>
                <a:lnTo>
                  <a:pt x="236" y="0"/>
                </a:lnTo>
                <a:lnTo>
                  <a:pt x="248" y="4"/>
                </a:lnTo>
                <a:lnTo>
                  <a:pt x="252" y="4"/>
                </a:lnTo>
                <a:lnTo>
                  <a:pt x="256" y="4"/>
                </a:lnTo>
                <a:lnTo>
                  <a:pt x="264" y="8"/>
                </a:lnTo>
                <a:lnTo>
                  <a:pt x="268" y="12"/>
                </a:lnTo>
                <a:lnTo>
                  <a:pt x="272" y="16"/>
                </a:lnTo>
                <a:lnTo>
                  <a:pt x="272" y="20"/>
                </a:lnTo>
                <a:lnTo>
                  <a:pt x="272" y="24"/>
                </a:lnTo>
                <a:lnTo>
                  <a:pt x="264" y="28"/>
                </a:lnTo>
                <a:lnTo>
                  <a:pt x="256" y="28"/>
                </a:lnTo>
                <a:lnTo>
                  <a:pt x="240" y="32"/>
                </a:lnTo>
                <a:lnTo>
                  <a:pt x="224" y="32"/>
                </a:lnTo>
                <a:lnTo>
                  <a:pt x="204" y="36"/>
                </a:lnTo>
                <a:lnTo>
                  <a:pt x="176" y="36"/>
                </a:lnTo>
                <a:lnTo>
                  <a:pt x="148" y="36"/>
                </a:lnTo>
                <a:lnTo>
                  <a:pt x="120" y="40"/>
                </a:lnTo>
                <a:lnTo>
                  <a:pt x="92" y="40"/>
                </a:lnTo>
                <a:lnTo>
                  <a:pt x="72" y="40"/>
                </a:lnTo>
                <a:lnTo>
                  <a:pt x="52" y="40"/>
                </a:lnTo>
                <a:lnTo>
                  <a:pt x="36" y="40"/>
                </a:lnTo>
                <a:lnTo>
                  <a:pt x="24" y="40"/>
                </a:lnTo>
                <a:lnTo>
                  <a:pt x="12" y="40"/>
                </a:lnTo>
                <a:lnTo>
                  <a:pt x="4" y="40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xmlns="" id="{8C2AACED-0913-42DB-962F-EF78D13B182E}"/>
              </a:ext>
            </a:extLst>
          </p:cNvPr>
          <p:cNvSpPr/>
          <p:nvPr/>
        </p:nvSpPr>
        <p:spPr>
          <a:xfrm>
            <a:off x="9628182" y="1005030"/>
            <a:ext cx="938063" cy="261004"/>
          </a:xfrm>
          <a:custGeom>
            <a:avLst/>
            <a:gdLst>
              <a:gd name="connsiteX0" fmla="*/ 590072 w 938063"/>
              <a:gd name="connsiteY0" fmla="*/ 0 h 261004"/>
              <a:gd name="connsiteX1" fmla="*/ 605202 w 938063"/>
              <a:gd name="connsiteY1" fmla="*/ 0 h 261004"/>
              <a:gd name="connsiteX2" fmla="*/ 635462 w 938063"/>
              <a:gd name="connsiteY2" fmla="*/ 0 h 261004"/>
              <a:gd name="connsiteX3" fmla="*/ 665722 w 938063"/>
              <a:gd name="connsiteY3" fmla="*/ 0 h 261004"/>
              <a:gd name="connsiteX4" fmla="*/ 711112 w 938063"/>
              <a:gd name="connsiteY4" fmla="*/ 18643 h 261004"/>
              <a:gd name="connsiteX5" fmla="*/ 756503 w 938063"/>
              <a:gd name="connsiteY5" fmla="*/ 37286 h 261004"/>
              <a:gd name="connsiteX6" fmla="*/ 832153 w 938063"/>
              <a:gd name="connsiteY6" fmla="*/ 74573 h 261004"/>
              <a:gd name="connsiteX7" fmla="*/ 877543 w 938063"/>
              <a:gd name="connsiteY7" fmla="*/ 111859 h 261004"/>
              <a:gd name="connsiteX8" fmla="*/ 892673 w 938063"/>
              <a:gd name="connsiteY8" fmla="*/ 130502 h 261004"/>
              <a:gd name="connsiteX9" fmla="*/ 922933 w 938063"/>
              <a:gd name="connsiteY9" fmla="*/ 149145 h 261004"/>
              <a:gd name="connsiteX10" fmla="*/ 938063 w 938063"/>
              <a:gd name="connsiteY10" fmla="*/ 167788 h 261004"/>
              <a:gd name="connsiteX11" fmla="*/ 938063 w 938063"/>
              <a:gd name="connsiteY11" fmla="*/ 179450 h 261004"/>
              <a:gd name="connsiteX12" fmla="*/ 499292 w 938063"/>
              <a:gd name="connsiteY12" fmla="*/ 232624 h 261004"/>
              <a:gd name="connsiteX13" fmla="*/ 499292 w 938063"/>
              <a:gd name="connsiteY13" fmla="*/ 223718 h 261004"/>
              <a:gd name="connsiteX14" fmla="*/ 484162 w 938063"/>
              <a:gd name="connsiteY14" fmla="*/ 223718 h 261004"/>
              <a:gd name="connsiteX15" fmla="*/ 453902 w 938063"/>
              <a:gd name="connsiteY15" fmla="*/ 223718 h 261004"/>
              <a:gd name="connsiteX16" fmla="*/ 424791 w 938063"/>
              <a:gd name="connsiteY16" fmla="*/ 241653 h 261004"/>
              <a:gd name="connsiteX17" fmla="*/ 418945 w 938063"/>
              <a:gd name="connsiteY17" fmla="*/ 242361 h 261004"/>
              <a:gd name="connsiteX18" fmla="*/ 363121 w 938063"/>
              <a:gd name="connsiteY18" fmla="*/ 242361 h 261004"/>
              <a:gd name="connsiteX19" fmla="*/ 332861 w 938063"/>
              <a:gd name="connsiteY19" fmla="*/ 242361 h 261004"/>
              <a:gd name="connsiteX20" fmla="*/ 302601 w 938063"/>
              <a:gd name="connsiteY20" fmla="*/ 242361 h 261004"/>
              <a:gd name="connsiteX21" fmla="*/ 257211 w 938063"/>
              <a:gd name="connsiteY21" fmla="*/ 261004 h 261004"/>
              <a:gd name="connsiteX22" fmla="*/ 211821 w 938063"/>
              <a:gd name="connsiteY22" fmla="*/ 261004 h 261004"/>
              <a:gd name="connsiteX23" fmla="*/ 166431 w 938063"/>
              <a:gd name="connsiteY23" fmla="*/ 261004 h 261004"/>
              <a:gd name="connsiteX24" fmla="*/ 121041 w 938063"/>
              <a:gd name="connsiteY24" fmla="*/ 261004 h 261004"/>
              <a:gd name="connsiteX25" fmla="*/ 60521 w 938063"/>
              <a:gd name="connsiteY25" fmla="*/ 261004 h 261004"/>
              <a:gd name="connsiteX26" fmla="*/ 0 w 938063"/>
              <a:gd name="connsiteY26" fmla="*/ 261004 h 261004"/>
              <a:gd name="connsiteX27" fmla="*/ 0 w 938063"/>
              <a:gd name="connsiteY27" fmla="*/ 111859 h 261004"/>
              <a:gd name="connsiteX28" fmla="*/ 105911 w 938063"/>
              <a:gd name="connsiteY28" fmla="*/ 111859 h 261004"/>
              <a:gd name="connsiteX29" fmla="*/ 196691 w 938063"/>
              <a:gd name="connsiteY29" fmla="*/ 111859 h 261004"/>
              <a:gd name="connsiteX30" fmla="*/ 287471 w 938063"/>
              <a:gd name="connsiteY30" fmla="*/ 93216 h 261004"/>
              <a:gd name="connsiteX31" fmla="*/ 363121 w 938063"/>
              <a:gd name="connsiteY31" fmla="*/ 93216 h 261004"/>
              <a:gd name="connsiteX32" fmla="*/ 438772 w 938063"/>
              <a:gd name="connsiteY32" fmla="*/ 74573 h 261004"/>
              <a:gd name="connsiteX33" fmla="*/ 499292 w 938063"/>
              <a:gd name="connsiteY33" fmla="*/ 55929 h 261004"/>
              <a:gd name="connsiteX34" fmla="*/ 514422 w 938063"/>
              <a:gd name="connsiteY34" fmla="*/ 37286 h 261004"/>
              <a:gd name="connsiteX35" fmla="*/ 529552 w 938063"/>
              <a:gd name="connsiteY35" fmla="*/ 37286 h 261004"/>
              <a:gd name="connsiteX36" fmla="*/ 544682 w 938063"/>
              <a:gd name="connsiteY36" fmla="*/ 18643 h 261004"/>
              <a:gd name="connsiteX37" fmla="*/ 559812 w 938063"/>
              <a:gd name="connsiteY37" fmla="*/ 18643 h 261004"/>
              <a:gd name="connsiteX38" fmla="*/ 574942 w 938063"/>
              <a:gd name="connsiteY38" fmla="*/ 18643 h 261004"/>
              <a:gd name="connsiteX39" fmla="*/ 590072 w 938063"/>
              <a:gd name="connsiteY39" fmla="*/ 0 h 261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938063" h="261004">
                <a:moveTo>
                  <a:pt x="590072" y="0"/>
                </a:moveTo>
                <a:lnTo>
                  <a:pt x="605202" y="0"/>
                </a:lnTo>
                <a:lnTo>
                  <a:pt x="635462" y="0"/>
                </a:lnTo>
                <a:lnTo>
                  <a:pt x="665722" y="0"/>
                </a:lnTo>
                <a:lnTo>
                  <a:pt x="711112" y="18643"/>
                </a:lnTo>
                <a:lnTo>
                  <a:pt x="756503" y="37286"/>
                </a:lnTo>
                <a:lnTo>
                  <a:pt x="832153" y="74573"/>
                </a:lnTo>
                <a:lnTo>
                  <a:pt x="877543" y="111859"/>
                </a:lnTo>
                <a:lnTo>
                  <a:pt x="892673" y="130502"/>
                </a:lnTo>
                <a:lnTo>
                  <a:pt x="922933" y="149145"/>
                </a:lnTo>
                <a:lnTo>
                  <a:pt x="938063" y="167788"/>
                </a:lnTo>
                <a:lnTo>
                  <a:pt x="938063" y="179450"/>
                </a:lnTo>
                <a:lnTo>
                  <a:pt x="499292" y="232624"/>
                </a:lnTo>
                <a:lnTo>
                  <a:pt x="499292" y="223718"/>
                </a:lnTo>
                <a:lnTo>
                  <a:pt x="484162" y="223718"/>
                </a:lnTo>
                <a:lnTo>
                  <a:pt x="453902" y="223718"/>
                </a:lnTo>
                <a:lnTo>
                  <a:pt x="424791" y="241653"/>
                </a:lnTo>
                <a:lnTo>
                  <a:pt x="418945" y="242361"/>
                </a:lnTo>
                <a:lnTo>
                  <a:pt x="363121" y="242361"/>
                </a:lnTo>
                <a:lnTo>
                  <a:pt x="332861" y="242361"/>
                </a:lnTo>
                <a:lnTo>
                  <a:pt x="302601" y="242361"/>
                </a:lnTo>
                <a:lnTo>
                  <a:pt x="257211" y="261004"/>
                </a:lnTo>
                <a:lnTo>
                  <a:pt x="211821" y="261004"/>
                </a:lnTo>
                <a:lnTo>
                  <a:pt x="166431" y="261004"/>
                </a:lnTo>
                <a:lnTo>
                  <a:pt x="121041" y="261004"/>
                </a:lnTo>
                <a:lnTo>
                  <a:pt x="60521" y="261004"/>
                </a:lnTo>
                <a:lnTo>
                  <a:pt x="0" y="261004"/>
                </a:lnTo>
                <a:lnTo>
                  <a:pt x="0" y="111859"/>
                </a:lnTo>
                <a:lnTo>
                  <a:pt x="105911" y="111859"/>
                </a:lnTo>
                <a:lnTo>
                  <a:pt x="196691" y="111859"/>
                </a:lnTo>
                <a:lnTo>
                  <a:pt x="287471" y="93216"/>
                </a:lnTo>
                <a:lnTo>
                  <a:pt x="363121" y="93216"/>
                </a:lnTo>
                <a:lnTo>
                  <a:pt x="438772" y="74573"/>
                </a:lnTo>
                <a:lnTo>
                  <a:pt x="499292" y="55929"/>
                </a:lnTo>
                <a:lnTo>
                  <a:pt x="514422" y="37286"/>
                </a:lnTo>
                <a:lnTo>
                  <a:pt x="529552" y="37286"/>
                </a:lnTo>
                <a:lnTo>
                  <a:pt x="544682" y="18643"/>
                </a:lnTo>
                <a:lnTo>
                  <a:pt x="559812" y="18643"/>
                </a:lnTo>
                <a:lnTo>
                  <a:pt x="574942" y="18643"/>
                </a:lnTo>
                <a:lnTo>
                  <a:pt x="59007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xmlns="" id="{6D01767C-0FCF-48CE-994E-5330CB103511}"/>
              </a:ext>
            </a:extLst>
          </p:cNvPr>
          <p:cNvSpPr/>
          <p:nvPr/>
        </p:nvSpPr>
        <p:spPr>
          <a:xfrm>
            <a:off x="4685596" y="1459999"/>
            <a:ext cx="877543" cy="410149"/>
          </a:xfrm>
          <a:custGeom>
            <a:avLst/>
            <a:gdLst>
              <a:gd name="connsiteX0" fmla="*/ 635462 w 877543"/>
              <a:gd name="connsiteY0" fmla="*/ 0 h 410149"/>
              <a:gd name="connsiteX1" fmla="*/ 665722 w 877543"/>
              <a:gd name="connsiteY1" fmla="*/ 0 h 410149"/>
              <a:gd name="connsiteX2" fmla="*/ 695982 w 877543"/>
              <a:gd name="connsiteY2" fmla="*/ 18643 h 410149"/>
              <a:gd name="connsiteX3" fmla="*/ 741372 w 877543"/>
              <a:gd name="connsiteY3" fmla="*/ 18643 h 410149"/>
              <a:gd name="connsiteX4" fmla="*/ 786762 w 877543"/>
              <a:gd name="connsiteY4" fmla="*/ 37286 h 410149"/>
              <a:gd name="connsiteX5" fmla="*/ 832152 w 877543"/>
              <a:gd name="connsiteY5" fmla="*/ 55929 h 410149"/>
              <a:gd name="connsiteX6" fmla="*/ 862413 w 877543"/>
              <a:gd name="connsiteY6" fmla="*/ 93216 h 410149"/>
              <a:gd name="connsiteX7" fmla="*/ 877543 w 877543"/>
              <a:gd name="connsiteY7" fmla="*/ 111859 h 410149"/>
              <a:gd name="connsiteX8" fmla="*/ 877543 w 877543"/>
              <a:gd name="connsiteY8" fmla="*/ 130502 h 410149"/>
              <a:gd name="connsiteX9" fmla="*/ 877543 w 877543"/>
              <a:gd name="connsiteY9" fmla="*/ 149145 h 410149"/>
              <a:gd name="connsiteX10" fmla="*/ 877543 w 877543"/>
              <a:gd name="connsiteY10" fmla="*/ 168555 h 410149"/>
              <a:gd name="connsiteX11" fmla="*/ 547400 w 877543"/>
              <a:gd name="connsiteY11" fmla="*/ 313584 h 410149"/>
              <a:gd name="connsiteX12" fmla="*/ 559812 w 877543"/>
              <a:gd name="connsiteY12" fmla="*/ 298290 h 410149"/>
              <a:gd name="connsiteX13" fmla="*/ 559812 w 877543"/>
              <a:gd name="connsiteY13" fmla="*/ 279647 h 410149"/>
              <a:gd name="connsiteX14" fmla="*/ 544682 w 877543"/>
              <a:gd name="connsiteY14" fmla="*/ 279647 h 410149"/>
              <a:gd name="connsiteX15" fmla="*/ 529552 w 877543"/>
              <a:gd name="connsiteY15" fmla="*/ 279647 h 410149"/>
              <a:gd name="connsiteX16" fmla="*/ 514422 w 877543"/>
              <a:gd name="connsiteY16" fmla="*/ 298290 h 410149"/>
              <a:gd name="connsiteX17" fmla="*/ 484162 w 877543"/>
              <a:gd name="connsiteY17" fmla="*/ 298290 h 410149"/>
              <a:gd name="connsiteX18" fmla="*/ 469031 w 877543"/>
              <a:gd name="connsiteY18" fmla="*/ 316934 h 410149"/>
              <a:gd name="connsiteX19" fmla="*/ 423641 w 877543"/>
              <a:gd name="connsiteY19" fmla="*/ 335577 h 410149"/>
              <a:gd name="connsiteX20" fmla="*/ 393381 w 877543"/>
              <a:gd name="connsiteY20" fmla="*/ 354220 h 410149"/>
              <a:gd name="connsiteX21" fmla="*/ 347991 w 877543"/>
              <a:gd name="connsiteY21" fmla="*/ 372863 h 410149"/>
              <a:gd name="connsiteX22" fmla="*/ 302601 w 877543"/>
              <a:gd name="connsiteY22" fmla="*/ 391506 h 410149"/>
              <a:gd name="connsiteX23" fmla="*/ 242081 w 877543"/>
              <a:gd name="connsiteY23" fmla="*/ 410149 h 410149"/>
              <a:gd name="connsiteX24" fmla="*/ 181561 w 877543"/>
              <a:gd name="connsiteY24" fmla="*/ 410149 h 410149"/>
              <a:gd name="connsiteX25" fmla="*/ 136171 w 877543"/>
              <a:gd name="connsiteY25" fmla="*/ 410149 h 410149"/>
              <a:gd name="connsiteX26" fmla="*/ 90780 w 877543"/>
              <a:gd name="connsiteY26" fmla="*/ 391506 h 410149"/>
              <a:gd name="connsiteX27" fmla="*/ 60520 w 877543"/>
              <a:gd name="connsiteY27" fmla="*/ 354220 h 410149"/>
              <a:gd name="connsiteX28" fmla="*/ 30260 w 877543"/>
              <a:gd name="connsiteY28" fmla="*/ 316934 h 410149"/>
              <a:gd name="connsiteX29" fmla="*/ 0 w 877543"/>
              <a:gd name="connsiteY29" fmla="*/ 279647 h 410149"/>
              <a:gd name="connsiteX30" fmla="*/ 60520 w 877543"/>
              <a:gd name="connsiteY30" fmla="*/ 261004 h 410149"/>
              <a:gd name="connsiteX31" fmla="*/ 136171 w 877543"/>
              <a:gd name="connsiteY31" fmla="*/ 242361 h 410149"/>
              <a:gd name="connsiteX32" fmla="*/ 181561 w 877543"/>
              <a:gd name="connsiteY32" fmla="*/ 223718 h 410149"/>
              <a:gd name="connsiteX33" fmla="*/ 242081 w 877543"/>
              <a:gd name="connsiteY33" fmla="*/ 223718 h 410149"/>
              <a:gd name="connsiteX34" fmla="*/ 287471 w 877543"/>
              <a:gd name="connsiteY34" fmla="*/ 205075 h 410149"/>
              <a:gd name="connsiteX35" fmla="*/ 332861 w 877543"/>
              <a:gd name="connsiteY35" fmla="*/ 186432 h 410149"/>
              <a:gd name="connsiteX36" fmla="*/ 363121 w 877543"/>
              <a:gd name="connsiteY36" fmla="*/ 167788 h 410149"/>
              <a:gd name="connsiteX37" fmla="*/ 408511 w 877543"/>
              <a:gd name="connsiteY37" fmla="*/ 167788 h 410149"/>
              <a:gd name="connsiteX38" fmla="*/ 453901 w 877543"/>
              <a:gd name="connsiteY38" fmla="*/ 130502 h 410149"/>
              <a:gd name="connsiteX39" fmla="*/ 484162 w 877543"/>
              <a:gd name="connsiteY39" fmla="*/ 111859 h 410149"/>
              <a:gd name="connsiteX40" fmla="*/ 514422 w 877543"/>
              <a:gd name="connsiteY40" fmla="*/ 93216 h 410149"/>
              <a:gd name="connsiteX41" fmla="*/ 544682 w 877543"/>
              <a:gd name="connsiteY41" fmla="*/ 55929 h 410149"/>
              <a:gd name="connsiteX42" fmla="*/ 574942 w 877543"/>
              <a:gd name="connsiteY42" fmla="*/ 37286 h 410149"/>
              <a:gd name="connsiteX43" fmla="*/ 590072 w 877543"/>
              <a:gd name="connsiteY43" fmla="*/ 18643 h 410149"/>
              <a:gd name="connsiteX44" fmla="*/ 605202 w 877543"/>
              <a:gd name="connsiteY44" fmla="*/ 18643 h 410149"/>
              <a:gd name="connsiteX45" fmla="*/ 635462 w 877543"/>
              <a:gd name="connsiteY45" fmla="*/ 0 h 4101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877543" h="410149">
                <a:moveTo>
                  <a:pt x="635462" y="0"/>
                </a:moveTo>
                <a:lnTo>
                  <a:pt x="665722" y="0"/>
                </a:lnTo>
                <a:lnTo>
                  <a:pt x="695982" y="18643"/>
                </a:lnTo>
                <a:lnTo>
                  <a:pt x="741372" y="18643"/>
                </a:lnTo>
                <a:lnTo>
                  <a:pt x="786762" y="37286"/>
                </a:lnTo>
                <a:lnTo>
                  <a:pt x="832152" y="55929"/>
                </a:lnTo>
                <a:lnTo>
                  <a:pt x="862413" y="93216"/>
                </a:lnTo>
                <a:lnTo>
                  <a:pt x="877543" y="111859"/>
                </a:lnTo>
                <a:lnTo>
                  <a:pt x="877543" y="130502"/>
                </a:lnTo>
                <a:lnTo>
                  <a:pt x="877543" y="149145"/>
                </a:lnTo>
                <a:lnTo>
                  <a:pt x="877543" y="168555"/>
                </a:lnTo>
                <a:lnTo>
                  <a:pt x="547400" y="313584"/>
                </a:lnTo>
                <a:lnTo>
                  <a:pt x="559812" y="298290"/>
                </a:lnTo>
                <a:lnTo>
                  <a:pt x="559812" y="279647"/>
                </a:lnTo>
                <a:lnTo>
                  <a:pt x="544682" y="279647"/>
                </a:lnTo>
                <a:lnTo>
                  <a:pt x="529552" y="279647"/>
                </a:lnTo>
                <a:lnTo>
                  <a:pt x="514422" y="298290"/>
                </a:lnTo>
                <a:lnTo>
                  <a:pt x="484162" y="298290"/>
                </a:lnTo>
                <a:lnTo>
                  <a:pt x="469031" y="316934"/>
                </a:lnTo>
                <a:lnTo>
                  <a:pt x="423641" y="335577"/>
                </a:lnTo>
                <a:lnTo>
                  <a:pt x="393381" y="354220"/>
                </a:lnTo>
                <a:lnTo>
                  <a:pt x="347991" y="372863"/>
                </a:lnTo>
                <a:lnTo>
                  <a:pt x="302601" y="391506"/>
                </a:lnTo>
                <a:lnTo>
                  <a:pt x="242081" y="410149"/>
                </a:lnTo>
                <a:lnTo>
                  <a:pt x="181561" y="410149"/>
                </a:lnTo>
                <a:lnTo>
                  <a:pt x="136171" y="410149"/>
                </a:lnTo>
                <a:lnTo>
                  <a:pt x="90780" y="391506"/>
                </a:lnTo>
                <a:lnTo>
                  <a:pt x="60520" y="354220"/>
                </a:lnTo>
                <a:lnTo>
                  <a:pt x="30260" y="316934"/>
                </a:lnTo>
                <a:lnTo>
                  <a:pt x="0" y="279647"/>
                </a:lnTo>
                <a:lnTo>
                  <a:pt x="60520" y="261004"/>
                </a:lnTo>
                <a:lnTo>
                  <a:pt x="136171" y="242361"/>
                </a:lnTo>
                <a:lnTo>
                  <a:pt x="181561" y="223718"/>
                </a:lnTo>
                <a:lnTo>
                  <a:pt x="242081" y="223718"/>
                </a:lnTo>
                <a:lnTo>
                  <a:pt x="287471" y="205075"/>
                </a:lnTo>
                <a:lnTo>
                  <a:pt x="332861" y="186432"/>
                </a:lnTo>
                <a:lnTo>
                  <a:pt x="363121" y="167788"/>
                </a:lnTo>
                <a:lnTo>
                  <a:pt x="408511" y="167788"/>
                </a:lnTo>
                <a:lnTo>
                  <a:pt x="453901" y="130502"/>
                </a:lnTo>
                <a:lnTo>
                  <a:pt x="484162" y="111859"/>
                </a:lnTo>
                <a:lnTo>
                  <a:pt x="514422" y="93216"/>
                </a:lnTo>
                <a:lnTo>
                  <a:pt x="544682" y="55929"/>
                </a:lnTo>
                <a:lnTo>
                  <a:pt x="574942" y="37286"/>
                </a:lnTo>
                <a:lnTo>
                  <a:pt x="590072" y="18643"/>
                </a:lnTo>
                <a:lnTo>
                  <a:pt x="605202" y="18643"/>
                </a:lnTo>
                <a:lnTo>
                  <a:pt x="63546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xmlns="" id="{7602CAC9-D28B-4CF0-B868-BF6F8D2CBB97}"/>
              </a:ext>
            </a:extLst>
          </p:cNvPr>
          <p:cNvSpPr/>
          <p:nvPr/>
        </p:nvSpPr>
        <p:spPr>
          <a:xfrm>
            <a:off x="2910382" y="1539073"/>
            <a:ext cx="351333" cy="1645501"/>
          </a:xfrm>
          <a:custGeom>
            <a:avLst/>
            <a:gdLst>
              <a:gd name="connsiteX0" fmla="*/ 351333 w 351333"/>
              <a:gd name="connsiteY0" fmla="*/ 0 h 1645501"/>
              <a:gd name="connsiteX1" fmla="*/ 351333 w 351333"/>
              <a:gd name="connsiteY1" fmla="*/ 4905 h 1645501"/>
              <a:gd name="connsiteX2" fmla="*/ 351333 w 351333"/>
              <a:gd name="connsiteY2" fmla="*/ 23548 h 1645501"/>
              <a:gd name="connsiteX3" fmla="*/ 336203 w 351333"/>
              <a:gd name="connsiteY3" fmla="*/ 42191 h 1645501"/>
              <a:gd name="connsiteX4" fmla="*/ 321073 w 351333"/>
              <a:gd name="connsiteY4" fmla="*/ 42191 h 1645501"/>
              <a:gd name="connsiteX5" fmla="*/ 305943 w 351333"/>
              <a:gd name="connsiteY5" fmla="*/ 60834 h 1645501"/>
              <a:gd name="connsiteX6" fmla="*/ 305943 w 351333"/>
              <a:gd name="connsiteY6" fmla="*/ 79477 h 1645501"/>
              <a:gd name="connsiteX7" fmla="*/ 290813 w 351333"/>
              <a:gd name="connsiteY7" fmla="*/ 98120 h 1645501"/>
              <a:gd name="connsiteX8" fmla="*/ 290813 w 351333"/>
              <a:gd name="connsiteY8" fmla="*/ 135407 h 1645501"/>
              <a:gd name="connsiteX9" fmla="*/ 290813 w 351333"/>
              <a:gd name="connsiteY9" fmla="*/ 172693 h 1645501"/>
              <a:gd name="connsiteX10" fmla="*/ 290813 w 351333"/>
              <a:gd name="connsiteY10" fmla="*/ 209979 h 1645501"/>
              <a:gd name="connsiteX11" fmla="*/ 290813 w 351333"/>
              <a:gd name="connsiteY11" fmla="*/ 247265 h 1645501"/>
              <a:gd name="connsiteX12" fmla="*/ 290813 w 351333"/>
              <a:gd name="connsiteY12" fmla="*/ 303195 h 1645501"/>
              <a:gd name="connsiteX13" fmla="*/ 290813 w 351333"/>
              <a:gd name="connsiteY13" fmla="*/ 415054 h 1645501"/>
              <a:gd name="connsiteX14" fmla="*/ 305943 w 351333"/>
              <a:gd name="connsiteY14" fmla="*/ 545556 h 1645501"/>
              <a:gd name="connsiteX15" fmla="*/ 321073 w 351333"/>
              <a:gd name="connsiteY15" fmla="*/ 657415 h 1645501"/>
              <a:gd name="connsiteX16" fmla="*/ 336203 w 351333"/>
              <a:gd name="connsiteY16" fmla="*/ 806560 h 1645501"/>
              <a:gd name="connsiteX17" fmla="*/ 336203 w 351333"/>
              <a:gd name="connsiteY17" fmla="*/ 862489 h 1645501"/>
              <a:gd name="connsiteX18" fmla="*/ 336203 w 351333"/>
              <a:gd name="connsiteY18" fmla="*/ 937062 h 1645501"/>
              <a:gd name="connsiteX19" fmla="*/ 351333 w 351333"/>
              <a:gd name="connsiteY19" fmla="*/ 992991 h 1645501"/>
              <a:gd name="connsiteX20" fmla="*/ 351333 w 351333"/>
              <a:gd name="connsiteY20" fmla="*/ 1048921 h 1645501"/>
              <a:gd name="connsiteX21" fmla="*/ 351333 w 351333"/>
              <a:gd name="connsiteY21" fmla="*/ 1086207 h 1645501"/>
              <a:gd name="connsiteX22" fmla="*/ 351333 w 351333"/>
              <a:gd name="connsiteY22" fmla="*/ 1123493 h 1645501"/>
              <a:gd name="connsiteX23" fmla="*/ 351333 w 351333"/>
              <a:gd name="connsiteY23" fmla="*/ 1160780 h 1645501"/>
              <a:gd name="connsiteX24" fmla="*/ 351333 w 351333"/>
              <a:gd name="connsiteY24" fmla="*/ 1198066 h 1645501"/>
              <a:gd name="connsiteX25" fmla="*/ 351333 w 351333"/>
              <a:gd name="connsiteY25" fmla="*/ 1253995 h 1645501"/>
              <a:gd name="connsiteX26" fmla="*/ 336203 w 351333"/>
              <a:gd name="connsiteY26" fmla="*/ 1309925 h 1645501"/>
              <a:gd name="connsiteX27" fmla="*/ 321073 w 351333"/>
              <a:gd name="connsiteY27" fmla="*/ 1365854 h 1645501"/>
              <a:gd name="connsiteX28" fmla="*/ 305943 w 351333"/>
              <a:gd name="connsiteY28" fmla="*/ 1421783 h 1645501"/>
              <a:gd name="connsiteX29" fmla="*/ 275683 w 351333"/>
              <a:gd name="connsiteY29" fmla="*/ 1477713 h 1645501"/>
              <a:gd name="connsiteX30" fmla="*/ 260553 w 351333"/>
              <a:gd name="connsiteY30" fmla="*/ 1514999 h 1645501"/>
              <a:gd name="connsiteX31" fmla="*/ 230293 w 351333"/>
              <a:gd name="connsiteY31" fmla="*/ 1570929 h 1645501"/>
              <a:gd name="connsiteX32" fmla="*/ 215163 w 351333"/>
              <a:gd name="connsiteY32" fmla="*/ 1589572 h 1645501"/>
              <a:gd name="connsiteX33" fmla="*/ 184903 w 351333"/>
              <a:gd name="connsiteY33" fmla="*/ 1626858 h 1645501"/>
              <a:gd name="connsiteX34" fmla="*/ 154643 w 351333"/>
              <a:gd name="connsiteY34" fmla="*/ 1645501 h 1645501"/>
              <a:gd name="connsiteX35" fmla="*/ 125652 w 351333"/>
              <a:gd name="connsiteY35" fmla="*/ 1645501 h 1645501"/>
              <a:gd name="connsiteX36" fmla="*/ 65295 w 351333"/>
              <a:gd name="connsiteY36" fmla="*/ 1216709 h 1645501"/>
              <a:gd name="connsiteX37" fmla="*/ 78993 w 351333"/>
              <a:gd name="connsiteY37" fmla="*/ 1216709 h 1645501"/>
              <a:gd name="connsiteX38" fmla="*/ 78993 w 351333"/>
              <a:gd name="connsiteY38" fmla="*/ 1198066 h 1645501"/>
              <a:gd name="connsiteX39" fmla="*/ 94123 w 351333"/>
              <a:gd name="connsiteY39" fmla="*/ 1179423 h 1645501"/>
              <a:gd name="connsiteX40" fmla="*/ 94123 w 351333"/>
              <a:gd name="connsiteY40" fmla="*/ 1142136 h 1645501"/>
              <a:gd name="connsiteX41" fmla="*/ 109253 w 351333"/>
              <a:gd name="connsiteY41" fmla="*/ 1104850 h 1645501"/>
              <a:gd name="connsiteX42" fmla="*/ 109253 w 351333"/>
              <a:gd name="connsiteY42" fmla="*/ 1086207 h 1645501"/>
              <a:gd name="connsiteX43" fmla="*/ 109253 w 351333"/>
              <a:gd name="connsiteY43" fmla="*/ 992991 h 1645501"/>
              <a:gd name="connsiteX44" fmla="*/ 109253 w 351333"/>
              <a:gd name="connsiteY44" fmla="*/ 974348 h 1645501"/>
              <a:gd name="connsiteX45" fmla="*/ 109253 w 351333"/>
              <a:gd name="connsiteY45" fmla="*/ 937062 h 1645501"/>
              <a:gd name="connsiteX46" fmla="*/ 109253 w 351333"/>
              <a:gd name="connsiteY46" fmla="*/ 899776 h 1645501"/>
              <a:gd name="connsiteX47" fmla="*/ 109253 w 351333"/>
              <a:gd name="connsiteY47" fmla="*/ 843846 h 1645501"/>
              <a:gd name="connsiteX48" fmla="*/ 94123 w 351333"/>
              <a:gd name="connsiteY48" fmla="*/ 769274 h 1645501"/>
              <a:gd name="connsiteX49" fmla="*/ 94123 w 351333"/>
              <a:gd name="connsiteY49" fmla="*/ 694701 h 1645501"/>
              <a:gd name="connsiteX50" fmla="*/ 94123 w 351333"/>
              <a:gd name="connsiteY50" fmla="*/ 620128 h 1645501"/>
              <a:gd name="connsiteX51" fmla="*/ 94123 w 351333"/>
              <a:gd name="connsiteY51" fmla="*/ 526913 h 1645501"/>
              <a:gd name="connsiteX52" fmla="*/ 78993 w 351333"/>
              <a:gd name="connsiteY52" fmla="*/ 433697 h 1645501"/>
              <a:gd name="connsiteX53" fmla="*/ 63862 w 351333"/>
              <a:gd name="connsiteY53" fmla="*/ 340481 h 1645501"/>
              <a:gd name="connsiteX54" fmla="*/ 63862 w 351333"/>
              <a:gd name="connsiteY54" fmla="*/ 284552 h 1645501"/>
              <a:gd name="connsiteX55" fmla="*/ 48732 w 351333"/>
              <a:gd name="connsiteY55" fmla="*/ 209979 h 1645501"/>
              <a:gd name="connsiteX56" fmla="*/ 48732 w 351333"/>
              <a:gd name="connsiteY56" fmla="*/ 172693 h 1645501"/>
              <a:gd name="connsiteX57" fmla="*/ 48732 w 351333"/>
              <a:gd name="connsiteY57" fmla="*/ 135407 h 1645501"/>
              <a:gd name="connsiteX58" fmla="*/ 33602 w 351333"/>
              <a:gd name="connsiteY58" fmla="*/ 98120 h 1645501"/>
              <a:gd name="connsiteX59" fmla="*/ 33602 w 351333"/>
              <a:gd name="connsiteY59" fmla="*/ 79477 h 1645501"/>
              <a:gd name="connsiteX60" fmla="*/ 18472 w 351333"/>
              <a:gd name="connsiteY60" fmla="*/ 60834 h 1645501"/>
              <a:gd name="connsiteX61" fmla="*/ 0 w 351333"/>
              <a:gd name="connsiteY61" fmla="*/ 49453 h 1645501"/>
              <a:gd name="connsiteX62" fmla="*/ 351333 w 351333"/>
              <a:gd name="connsiteY62" fmla="*/ 0 h 1645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351333" h="1645501">
                <a:moveTo>
                  <a:pt x="351333" y="0"/>
                </a:moveTo>
                <a:lnTo>
                  <a:pt x="351333" y="4905"/>
                </a:lnTo>
                <a:lnTo>
                  <a:pt x="351333" y="23548"/>
                </a:lnTo>
                <a:lnTo>
                  <a:pt x="336203" y="42191"/>
                </a:lnTo>
                <a:lnTo>
                  <a:pt x="321073" y="42191"/>
                </a:lnTo>
                <a:lnTo>
                  <a:pt x="305943" y="60834"/>
                </a:lnTo>
                <a:lnTo>
                  <a:pt x="305943" y="79477"/>
                </a:lnTo>
                <a:lnTo>
                  <a:pt x="290813" y="98120"/>
                </a:lnTo>
                <a:lnTo>
                  <a:pt x="290813" y="135407"/>
                </a:lnTo>
                <a:lnTo>
                  <a:pt x="290813" y="172693"/>
                </a:lnTo>
                <a:lnTo>
                  <a:pt x="290813" y="209979"/>
                </a:lnTo>
                <a:lnTo>
                  <a:pt x="290813" y="247265"/>
                </a:lnTo>
                <a:lnTo>
                  <a:pt x="290813" y="303195"/>
                </a:lnTo>
                <a:lnTo>
                  <a:pt x="290813" y="415054"/>
                </a:lnTo>
                <a:lnTo>
                  <a:pt x="305943" y="545556"/>
                </a:lnTo>
                <a:lnTo>
                  <a:pt x="321073" y="657415"/>
                </a:lnTo>
                <a:lnTo>
                  <a:pt x="336203" y="806560"/>
                </a:lnTo>
                <a:lnTo>
                  <a:pt x="336203" y="862489"/>
                </a:lnTo>
                <a:lnTo>
                  <a:pt x="336203" y="937062"/>
                </a:lnTo>
                <a:lnTo>
                  <a:pt x="351333" y="992991"/>
                </a:lnTo>
                <a:lnTo>
                  <a:pt x="351333" y="1048921"/>
                </a:lnTo>
                <a:lnTo>
                  <a:pt x="351333" y="1086207"/>
                </a:lnTo>
                <a:lnTo>
                  <a:pt x="351333" y="1123493"/>
                </a:lnTo>
                <a:lnTo>
                  <a:pt x="351333" y="1160780"/>
                </a:lnTo>
                <a:lnTo>
                  <a:pt x="351333" y="1198066"/>
                </a:lnTo>
                <a:lnTo>
                  <a:pt x="351333" y="1253995"/>
                </a:lnTo>
                <a:lnTo>
                  <a:pt x="336203" y="1309925"/>
                </a:lnTo>
                <a:lnTo>
                  <a:pt x="321073" y="1365854"/>
                </a:lnTo>
                <a:lnTo>
                  <a:pt x="305943" y="1421783"/>
                </a:lnTo>
                <a:lnTo>
                  <a:pt x="275683" y="1477713"/>
                </a:lnTo>
                <a:lnTo>
                  <a:pt x="260553" y="1514999"/>
                </a:lnTo>
                <a:lnTo>
                  <a:pt x="230293" y="1570929"/>
                </a:lnTo>
                <a:lnTo>
                  <a:pt x="215163" y="1589572"/>
                </a:lnTo>
                <a:lnTo>
                  <a:pt x="184903" y="1626858"/>
                </a:lnTo>
                <a:lnTo>
                  <a:pt x="154643" y="1645501"/>
                </a:lnTo>
                <a:lnTo>
                  <a:pt x="125652" y="1645501"/>
                </a:lnTo>
                <a:lnTo>
                  <a:pt x="65295" y="1216709"/>
                </a:lnTo>
                <a:lnTo>
                  <a:pt x="78993" y="1216709"/>
                </a:lnTo>
                <a:lnTo>
                  <a:pt x="78993" y="1198066"/>
                </a:lnTo>
                <a:lnTo>
                  <a:pt x="94123" y="1179423"/>
                </a:lnTo>
                <a:lnTo>
                  <a:pt x="94123" y="1142136"/>
                </a:lnTo>
                <a:lnTo>
                  <a:pt x="109253" y="1104850"/>
                </a:lnTo>
                <a:lnTo>
                  <a:pt x="109253" y="1086207"/>
                </a:lnTo>
                <a:lnTo>
                  <a:pt x="109253" y="992991"/>
                </a:lnTo>
                <a:lnTo>
                  <a:pt x="109253" y="974348"/>
                </a:lnTo>
                <a:lnTo>
                  <a:pt x="109253" y="937062"/>
                </a:lnTo>
                <a:lnTo>
                  <a:pt x="109253" y="899776"/>
                </a:lnTo>
                <a:lnTo>
                  <a:pt x="109253" y="843846"/>
                </a:lnTo>
                <a:lnTo>
                  <a:pt x="94123" y="769274"/>
                </a:lnTo>
                <a:lnTo>
                  <a:pt x="94123" y="694701"/>
                </a:lnTo>
                <a:lnTo>
                  <a:pt x="94123" y="620128"/>
                </a:lnTo>
                <a:lnTo>
                  <a:pt x="94123" y="526913"/>
                </a:lnTo>
                <a:lnTo>
                  <a:pt x="78993" y="433697"/>
                </a:lnTo>
                <a:lnTo>
                  <a:pt x="63862" y="340481"/>
                </a:lnTo>
                <a:lnTo>
                  <a:pt x="63862" y="284552"/>
                </a:lnTo>
                <a:lnTo>
                  <a:pt x="48732" y="209979"/>
                </a:lnTo>
                <a:lnTo>
                  <a:pt x="48732" y="172693"/>
                </a:lnTo>
                <a:lnTo>
                  <a:pt x="48732" y="135407"/>
                </a:lnTo>
                <a:lnTo>
                  <a:pt x="33602" y="98120"/>
                </a:lnTo>
                <a:lnTo>
                  <a:pt x="33602" y="79477"/>
                </a:lnTo>
                <a:lnTo>
                  <a:pt x="18472" y="60834"/>
                </a:lnTo>
                <a:lnTo>
                  <a:pt x="0" y="49453"/>
                </a:lnTo>
                <a:lnTo>
                  <a:pt x="35133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xmlns="" id="{29E47946-AA25-4483-A67F-E3B7C58B3FEF}"/>
              </a:ext>
            </a:extLst>
          </p:cNvPr>
          <p:cNvSpPr/>
          <p:nvPr/>
        </p:nvSpPr>
        <p:spPr>
          <a:xfrm>
            <a:off x="5339169" y="2104557"/>
            <a:ext cx="465293" cy="606011"/>
          </a:xfrm>
          <a:custGeom>
            <a:avLst/>
            <a:gdLst>
              <a:gd name="connsiteX0" fmla="*/ 419903 w 465293"/>
              <a:gd name="connsiteY0" fmla="*/ 0 h 606011"/>
              <a:gd name="connsiteX1" fmla="*/ 450163 w 465293"/>
              <a:gd name="connsiteY1" fmla="*/ 0 h 606011"/>
              <a:gd name="connsiteX2" fmla="*/ 465293 w 465293"/>
              <a:gd name="connsiteY2" fmla="*/ 0 h 606011"/>
              <a:gd name="connsiteX3" fmla="*/ 465293 w 465293"/>
              <a:gd name="connsiteY3" fmla="*/ 18643 h 606011"/>
              <a:gd name="connsiteX4" fmla="*/ 465293 w 465293"/>
              <a:gd name="connsiteY4" fmla="*/ 37287 h 606011"/>
              <a:gd name="connsiteX5" fmla="*/ 465293 w 465293"/>
              <a:gd name="connsiteY5" fmla="*/ 55930 h 606011"/>
              <a:gd name="connsiteX6" fmla="*/ 450163 w 465293"/>
              <a:gd name="connsiteY6" fmla="*/ 74573 h 606011"/>
              <a:gd name="connsiteX7" fmla="*/ 419903 w 465293"/>
              <a:gd name="connsiteY7" fmla="*/ 111859 h 606011"/>
              <a:gd name="connsiteX8" fmla="*/ 389643 w 465293"/>
              <a:gd name="connsiteY8" fmla="*/ 149145 h 606011"/>
              <a:gd name="connsiteX9" fmla="*/ 359383 w 465293"/>
              <a:gd name="connsiteY9" fmla="*/ 205075 h 606011"/>
              <a:gd name="connsiteX10" fmla="*/ 298863 w 465293"/>
              <a:gd name="connsiteY10" fmla="*/ 261004 h 606011"/>
              <a:gd name="connsiteX11" fmla="*/ 253473 w 465293"/>
              <a:gd name="connsiteY11" fmla="*/ 316934 h 606011"/>
              <a:gd name="connsiteX12" fmla="*/ 192952 w 465293"/>
              <a:gd name="connsiteY12" fmla="*/ 372863 h 606011"/>
              <a:gd name="connsiteX13" fmla="*/ 132432 w 465293"/>
              <a:gd name="connsiteY13" fmla="*/ 447436 h 606011"/>
              <a:gd name="connsiteX14" fmla="*/ 87042 w 465293"/>
              <a:gd name="connsiteY14" fmla="*/ 484722 h 606011"/>
              <a:gd name="connsiteX15" fmla="*/ 41652 w 465293"/>
              <a:gd name="connsiteY15" fmla="*/ 540651 h 606011"/>
              <a:gd name="connsiteX16" fmla="*/ 11392 w 465293"/>
              <a:gd name="connsiteY16" fmla="*/ 577938 h 606011"/>
              <a:gd name="connsiteX17" fmla="*/ 0 w 465293"/>
              <a:gd name="connsiteY17" fmla="*/ 606011 h 606011"/>
              <a:gd name="connsiteX18" fmla="*/ 74953 w 465293"/>
              <a:gd name="connsiteY18" fmla="*/ 238613 h 606011"/>
              <a:gd name="connsiteX19" fmla="*/ 87042 w 465293"/>
              <a:gd name="connsiteY19" fmla="*/ 223718 h 606011"/>
              <a:gd name="connsiteX20" fmla="*/ 117302 w 465293"/>
              <a:gd name="connsiteY20" fmla="*/ 205075 h 606011"/>
              <a:gd name="connsiteX21" fmla="*/ 147562 w 465293"/>
              <a:gd name="connsiteY21" fmla="*/ 186432 h 606011"/>
              <a:gd name="connsiteX22" fmla="*/ 192952 w 465293"/>
              <a:gd name="connsiteY22" fmla="*/ 149145 h 606011"/>
              <a:gd name="connsiteX23" fmla="*/ 238343 w 465293"/>
              <a:gd name="connsiteY23" fmla="*/ 111859 h 606011"/>
              <a:gd name="connsiteX24" fmla="*/ 283733 w 465293"/>
              <a:gd name="connsiteY24" fmla="*/ 74573 h 606011"/>
              <a:gd name="connsiteX25" fmla="*/ 329123 w 465293"/>
              <a:gd name="connsiteY25" fmla="*/ 55930 h 606011"/>
              <a:gd name="connsiteX26" fmla="*/ 359383 w 465293"/>
              <a:gd name="connsiteY26" fmla="*/ 37287 h 606011"/>
              <a:gd name="connsiteX27" fmla="*/ 389643 w 465293"/>
              <a:gd name="connsiteY27" fmla="*/ 18643 h 606011"/>
              <a:gd name="connsiteX28" fmla="*/ 419903 w 465293"/>
              <a:gd name="connsiteY28" fmla="*/ 0 h 606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465293" h="606011">
                <a:moveTo>
                  <a:pt x="419903" y="0"/>
                </a:moveTo>
                <a:lnTo>
                  <a:pt x="450163" y="0"/>
                </a:lnTo>
                <a:lnTo>
                  <a:pt x="465293" y="0"/>
                </a:lnTo>
                <a:lnTo>
                  <a:pt x="465293" y="18643"/>
                </a:lnTo>
                <a:lnTo>
                  <a:pt x="465293" y="37287"/>
                </a:lnTo>
                <a:lnTo>
                  <a:pt x="465293" y="55930"/>
                </a:lnTo>
                <a:lnTo>
                  <a:pt x="450163" y="74573"/>
                </a:lnTo>
                <a:lnTo>
                  <a:pt x="419903" y="111859"/>
                </a:lnTo>
                <a:lnTo>
                  <a:pt x="389643" y="149145"/>
                </a:lnTo>
                <a:lnTo>
                  <a:pt x="359383" y="205075"/>
                </a:lnTo>
                <a:lnTo>
                  <a:pt x="298863" y="261004"/>
                </a:lnTo>
                <a:lnTo>
                  <a:pt x="253473" y="316934"/>
                </a:lnTo>
                <a:lnTo>
                  <a:pt x="192952" y="372863"/>
                </a:lnTo>
                <a:lnTo>
                  <a:pt x="132432" y="447436"/>
                </a:lnTo>
                <a:lnTo>
                  <a:pt x="87042" y="484722"/>
                </a:lnTo>
                <a:lnTo>
                  <a:pt x="41652" y="540651"/>
                </a:lnTo>
                <a:lnTo>
                  <a:pt x="11392" y="577938"/>
                </a:lnTo>
                <a:lnTo>
                  <a:pt x="0" y="606011"/>
                </a:lnTo>
                <a:lnTo>
                  <a:pt x="74953" y="238613"/>
                </a:lnTo>
                <a:lnTo>
                  <a:pt x="87042" y="223718"/>
                </a:lnTo>
                <a:lnTo>
                  <a:pt x="117302" y="205075"/>
                </a:lnTo>
                <a:lnTo>
                  <a:pt x="147562" y="186432"/>
                </a:lnTo>
                <a:lnTo>
                  <a:pt x="192952" y="149145"/>
                </a:lnTo>
                <a:lnTo>
                  <a:pt x="238343" y="111859"/>
                </a:lnTo>
                <a:lnTo>
                  <a:pt x="283733" y="74573"/>
                </a:lnTo>
                <a:lnTo>
                  <a:pt x="329123" y="55930"/>
                </a:lnTo>
                <a:lnTo>
                  <a:pt x="359383" y="37287"/>
                </a:lnTo>
                <a:lnTo>
                  <a:pt x="389643" y="18643"/>
                </a:lnTo>
                <a:lnTo>
                  <a:pt x="41990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xmlns="" id="{D116E4DB-4592-4DEF-A770-CD6392531285}"/>
              </a:ext>
            </a:extLst>
          </p:cNvPr>
          <p:cNvSpPr/>
          <p:nvPr/>
        </p:nvSpPr>
        <p:spPr>
          <a:xfrm>
            <a:off x="2515260" y="2161713"/>
            <a:ext cx="196690" cy="305826"/>
          </a:xfrm>
          <a:custGeom>
            <a:avLst/>
            <a:gdLst>
              <a:gd name="connsiteX0" fmla="*/ 145183 w 196690"/>
              <a:gd name="connsiteY0" fmla="*/ 0 h 305826"/>
              <a:gd name="connsiteX1" fmla="*/ 151300 w 196690"/>
              <a:gd name="connsiteY1" fmla="*/ 7537 h 305826"/>
              <a:gd name="connsiteX2" fmla="*/ 181560 w 196690"/>
              <a:gd name="connsiteY2" fmla="*/ 26180 h 305826"/>
              <a:gd name="connsiteX3" fmla="*/ 181560 w 196690"/>
              <a:gd name="connsiteY3" fmla="*/ 44823 h 305826"/>
              <a:gd name="connsiteX4" fmla="*/ 196690 w 196690"/>
              <a:gd name="connsiteY4" fmla="*/ 63466 h 305826"/>
              <a:gd name="connsiteX5" fmla="*/ 181560 w 196690"/>
              <a:gd name="connsiteY5" fmla="*/ 63466 h 305826"/>
              <a:gd name="connsiteX6" fmla="*/ 166430 w 196690"/>
              <a:gd name="connsiteY6" fmla="*/ 63466 h 305826"/>
              <a:gd name="connsiteX7" fmla="*/ 151300 w 196690"/>
              <a:gd name="connsiteY7" fmla="*/ 82109 h 305826"/>
              <a:gd name="connsiteX8" fmla="*/ 136170 w 196690"/>
              <a:gd name="connsiteY8" fmla="*/ 100752 h 305826"/>
              <a:gd name="connsiteX9" fmla="*/ 121040 w 196690"/>
              <a:gd name="connsiteY9" fmla="*/ 119395 h 305826"/>
              <a:gd name="connsiteX10" fmla="*/ 105910 w 196690"/>
              <a:gd name="connsiteY10" fmla="*/ 138038 h 305826"/>
              <a:gd name="connsiteX11" fmla="*/ 90780 w 196690"/>
              <a:gd name="connsiteY11" fmla="*/ 175324 h 305826"/>
              <a:gd name="connsiteX12" fmla="*/ 75650 w 196690"/>
              <a:gd name="connsiteY12" fmla="*/ 212611 h 305826"/>
              <a:gd name="connsiteX13" fmla="*/ 30260 w 196690"/>
              <a:gd name="connsiteY13" fmla="*/ 287183 h 305826"/>
              <a:gd name="connsiteX14" fmla="*/ 0 w 196690"/>
              <a:gd name="connsiteY14" fmla="*/ 305826 h 305826"/>
              <a:gd name="connsiteX15" fmla="*/ 15130 w 196690"/>
              <a:gd name="connsiteY15" fmla="*/ 249897 h 305826"/>
              <a:gd name="connsiteX16" fmla="*/ 30260 w 196690"/>
              <a:gd name="connsiteY16" fmla="*/ 212611 h 305826"/>
              <a:gd name="connsiteX17" fmla="*/ 30260 w 196690"/>
              <a:gd name="connsiteY17" fmla="*/ 156681 h 305826"/>
              <a:gd name="connsiteX18" fmla="*/ 30260 w 196690"/>
              <a:gd name="connsiteY18" fmla="*/ 119395 h 305826"/>
              <a:gd name="connsiteX19" fmla="*/ 30260 w 196690"/>
              <a:gd name="connsiteY19" fmla="*/ 82109 h 305826"/>
              <a:gd name="connsiteX20" fmla="*/ 30260 w 196690"/>
              <a:gd name="connsiteY20" fmla="*/ 63466 h 305826"/>
              <a:gd name="connsiteX21" fmla="*/ 15130 w 196690"/>
              <a:gd name="connsiteY21" fmla="*/ 26180 h 305826"/>
              <a:gd name="connsiteX22" fmla="*/ 7929 w 196690"/>
              <a:gd name="connsiteY22" fmla="*/ 23222 h 305826"/>
              <a:gd name="connsiteX23" fmla="*/ 145183 w 196690"/>
              <a:gd name="connsiteY23" fmla="*/ 0 h 305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6690" h="305826">
                <a:moveTo>
                  <a:pt x="145183" y="0"/>
                </a:moveTo>
                <a:lnTo>
                  <a:pt x="151300" y="7537"/>
                </a:lnTo>
                <a:lnTo>
                  <a:pt x="181560" y="26180"/>
                </a:lnTo>
                <a:lnTo>
                  <a:pt x="181560" y="44823"/>
                </a:lnTo>
                <a:lnTo>
                  <a:pt x="196690" y="63466"/>
                </a:lnTo>
                <a:lnTo>
                  <a:pt x="181560" y="63466"/>
                </a:lnTo>
                <a:lnTo>
                  <a:pt x="166430" y="63466"/>
                </a:lnTo>
                <a:lnTo>
                  <a:pt x="151300" y="82109"/>
                </a:lnTo>
                <a:lnTo>
                  <a:pt x="136170" y="100752"/>
                </a:lnTo>
                <a:lnTo>
                  <a:pt x="121040" y="119395"/>
                </a:lnTo>
                <a:lnTo>
                  <a:pt x="105910" y="138038"/>
                </a:lnTo>
                <a:lnTo>
                  <a:pt x="90780" y="175324"/>
                </a:lnTo>
                <a:lnTo>
                  <a:pt x="75650" y="212611"/>
                </a:lnTo>
                <a:lnTo>
                  <a:pt x="30260" y="287183"/>
                </a:lnTo>
                <a:lnTo>
                  <a:pt x="0" y="305826"/>
                </a:lnTo>
                <a:lnTo>
                  <a:pt x="15130" y="249897"/>
                </a:lnTo>
                <a:lnTo>
                  <a:pt x="30260" y="212611"/>
                </a:lnTo>
                <a:lnTo>
                  <a:pt x="30260" y="156681"/>
                </a:lnTo>
                <a:lnTo>
                  <a:pt x="30260" y="119395"/>
                </a:lnTo>
                <a:lnTo>
                  <a:pt x="30260" y="82109"/>
                </a:lnTo>
                <a:lnTo>
                  <a:pt x="30260" y="63466"/>
                </a:lnTo>
                <a:lnTo>
                  <a:pt x="15130" y="26180"/>
                </a:lnTo>
                <a:lnTo>
                  <a:pt x="7929" y="23222"/>
                </a:lnTo>
                <a:lnTo>
                  <a:pt x="14518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xmlns="" id="{AC86A9F4-2F8E-4D36-BBF0-0D14C1B63DAF}"/>
              </a:ext>
            </a:extLst>
          </p:cNvPr>
          <p:cNvSpPr/>
          <p:nvPr/>
        </p:nvSpPr>
        <p:spPr>
          <a:xfrm>
            <a:off x="10324961" y="4351154"/>
            <a:ext cx="544682" cy="323078"/>
          </a:xfrm>
          <a:custGeom>
            <a:avLst/>
            <a:gdLst>
              <a:gd name="connsiteX0" fmla="*/ 438942 w 544682"/>
              <a:gd name="connsiteY0" fmla="*/ 0 h 323078"/>
              <a:gd name="connsiteX1" fmla="*/ 453902 w 544682"/>
              <a:gd name="connsiteY1" fmla="*/ 6145 h 323078"/>
              <a:gd name="connsiteX2" fmla="*/ 484162 w 544682"/>
              <a:gd name="connsiteY2" fmla="*/ 43432 h 323078"/>
              <a:gd name="connsiteX3" fmla="*/ 499292 w 544682"/>
              <a:gd name="connsiteY3" fmla="*/ 62075 h 323078"/>
              <a:gd name="connsiteX4" fmla="*/ 514422 w 544682"/>
              <a:gd name="connsiteY4" fmla="*/ 80718 h 323078"/>
              <a:gd name="connsiteX5" fmla="*/ 529552 w 544682"/>
              <a:gd name="connsiteY5" fmla="*/ 118004 h 323078"/>
              <a:gd name="connsiteX6" fmla="*/ 544682 w 544682"/>
              <a:gd name="connsiteY6" fmla="*/ 136647 h 323078"/>
              <a:gd name="connsiteX7" fmla="*/ 544682 w 544682"/>
              <a:gd name="connsiteY7" fmla="*/ 173933 h 323078"/>
              <a:gd name="connsiteX8" fmla="*/ 514422 w 544682"/>
              <a:gd name="connsiteY8" fmla="*/ 192576 h 323078"/>
              <a:gd name="connsiteX9" fmla="*/ 499292 w 544682"/>
              <a:gd name="connsiteY9" fmla="*/ 211220 h 323078"/>
              <a:gd name="connsiteX10" fmla="*/ 453902 w 544682"/>
              <a:gd name="connsiteY10" fmla="*/ 211220 h 323078"/>
              <a:gd name="connsiteX11" fmla="*/ 408512 w 544682"/>
              <a:gd name="connsiteY11" fmla="*/ 211220 h 323078"/>
              <a:gd name="connsiteX12" fmla="*/ 332861 w 544682"/>
              <a:gd name="connsiteY12" fmla="*/ 229863 h 323078"/>
              <a:gd name="connsiteX13" fmla="*/ 272341 w 544682"/>
              <a:gd name="connsiteY13" fmla="*/ 248506 h 323078"/>
              <a:gd name="connsiteX14" fmla="*/ 196691 w 544682"/>
              <a:gd name="connsiteY14" fmla="*/ 285792 h 323078"/>
              <a:gd name="connsiteX15" fmla="*/ 166431 w 544682"/>
              <a:gd name="connsiteY15" fmla="*/ 304435 h 323078"/>
              <a:gd name="connsiteX16" fmla="*/ 121041 w 544682"/>
              <a:gd name="connsiteY16" fmla="*/ 304435 h 323078"/>
              <a:gd name="connsiteX17" fmla="*/ 90781 w 544682"/>
              <a:gd name="connsiteY17" fmla="*/ 323078 h 323078"/>
              <a:gd name="connsiteX18" fmla="*/ 60521 w 544682"/>
              <a:gd name="connsiteY18" fmla="*/ 323078 h 323078"/>
              <a:gd name="connsiteX19" fmla="*/ 45391 w 544682"/>
              <a:gd name="connsiteY19" fmla="*/ 323078 h 323078"/>
              <a:gd name="connsiteX20" fmla="*/ 30261 w 544682"/>
              <a:gd name="connsiteY20" fmla="*/ 323078 h 323078"/>
              <a:gd name="connsiteX21" fmla="*/ 15130 w 544682"/>
              <a:gd name="connsiteY21" fmla="*/ 323078 h 323078"/>
              <a:gd name="connsiteX22" fmla="*/ 15130 w 544682"/>
              <a:gd name="connsiteY22" fmla="*/ 304435 h 323078"/>
              <a:gd name="connsiteX23" fmla="*/ 0 w 544682"/>
              <a:gd name="connsiteY23" fmla="*/ 285792 h 323078"/>
              <a:gd name="connsiteX24" fmla="*/ 15130 w 544682"/>
              <a:gd name="connsiteY24" fmla="*/ 267149 h 323078"/>
              <a:gd name="connsiteX25" fmla="*/ 45391 w 544682"/>
              <a:gd name="connsiteY25" fmla="*/ 229863 h 323078"/>
              <a:gd name="connsiteX26" fmla="*/ 75651 w 544682"/>
              <a:gd name="connsiteY26" fmla="*/ 173933 h 323078"/>
              <a:gd name="connsiteX27" fmla="*/ 105911 w 544682"/>
              <a:gd name="connsiteY27" fmla="*/ 136647 h 323078"/>
              <a:gd name="connsiteX28" fmla="*/ 136171 w 544682"/>
              <a:gd name="connsiteY28" fmla="*/ 118004 h 323078"/>
              <a:gd name="connsiteX29" fmla="*/ 151301 w 544682"/>
              <a:gd name="connsiteY29" fmla="*/ 99361 h 323078"/>
              <a:gd name="connsiteX30" fmla="*/ 136171 w 544682"/>
              <a:gd name="connsiteY30" fmla="*/ 80718 h 323078"/>
              <a:gd name="connsiteX31" fmla="*/ 121041 w 544682"/>
              <a:gd name="connsiteY31" fmla="*/ 80718 h 323078"/>
              <a:gd name="connsiteX32" fmla="*/ 114207 w 544682"/>
              <a:gd name="connsiteY32" fmla="*/ 72297 h 323078"/>
              <a:gd name="connsiteX33" fmla="*/ 438942 w 544682"/>
              <a:gd name="connsiteY33" fmla="*/ 0 h 323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544682" h="323078">
                <a:moveTo>
                  <a:pt x="438942" y="0"/>
                </a:moveTo>
                <a:lnTo>
                  <a:pt x="453902" y="6145"/>
                </a:lnTo>
                <a:lnTo>
                  <a:pt x="484162" y="43432"/>
                </a:lnTo>
                <a:lnTo>
                  <a:pt x="499292" y="62075"/>
                </a:lnTo>
                <a:lnTo>
                  <a:pt x="514422" y="80718"/>
                </a:lnTo>
                <a:lnTo>
                  <a:pt x="529552" y="118004"/>
                </a:lnTo>
                <a:lnTo>
                  <a:pt x="544682" y="136647"/>
                </a:lnTo>
                <a:lnTo>
                  <a:pt x="544682" y="173933"/>
                </a:lnTo>
                <a:lnTo>
                  <a:pt x="514422" y="192576"/>
                </a:lnTo>
                <a:lnTo>
                  <a:pt x="499292" y="211220"/>
                </a:lnTo>
                <a:lnTo>
                  <a:pt x="453902" y="211220"/>
                </a:lnTo>
                <a:lnTo>
                  <a:pt x="408512" y="211220"/>
                </a:lnTo>
                <a:lnTo>
                  <a:pt x="332861" y="229863"/>
                </a:lnTo>
                <a:lnTo>
                  <a:pt x="272341" y="248506"/>
                </a:lnTo>
                <a:lnTo>
                  <a:pt x="196691" y="285792"/>
                </a:lnTo>
                <a:lnTo>
                  <a:pt x="166431" y="304435"/>
                </a:lnTo>
                <a:lnTo>
                  <a:pt x="121041" y="304435"/>
                </a:lnTo>
                <a:lnTo>
                  <a:pt x="90781" y="323078"/>
                </a:lnTo>
                <a:lnTo>
                  <a:pt x="60521" y="323078"/>
                </a:lnTo>
                <a:lnTo>
                  <a:pt x="45391" y="323078"/>
                </a:lnTo>
                <a:lnTo>
                  <a:pt x="30261" y="323078"/>
                </a:lnTo>
                <a:lnTo>
                  <a:pt x="15130" y="323078"/>
                </a:lnTo>
                <a:lnTo>
                  <a:pt x="15130" y="304435"/>
                </a:lnTo>
                <a:lnTo>
                  <a:pt x="0" y="285792"/>
                </a:lnTo>
                <a:lnTo>
                  <a:pt x="15130" y="267149"/>
                </a:lnTo>
                <a:lnTo>
                  <a:pt x="45391" y="229863"/>
                </a:lnTo>
                <a:lnTo>
                  <a:pt x="75651" y="173933"/>
                </a:lnTo>
                <a:lnTo>
                  <a:pt x="105911" y="136647"/>
                </a:lnTo>
                <a:lnTo>
                  <a:pt x="136171" y="118004"/>
                </a:lnTo>
                <a:lnTo>
                  <a:pt x="151301" y="99361"/>
                </a:lnTo>
                <a:lnTo>
                  <a:pt x="136171" y="80718"/>
                </a:lnTo>
                <a:lnTo>
                  <a:pt x="121041" y="80718"/>
                </a:lnTo>
                <a:lnTo>
                  <a:pt x="114207" y="72297"/>
                </a:lnTo>
                <a:lnTo>
                  <a:pt x="43894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xmlns="" id="{18271EE4-9BEA-4ED3-A61B-9BB98836E541}"/>
              </a:ext>
            </a:extLst>
          </p:cNvPr>
          <p:cNvSpPr/>
          <p:nvPr/>
        </p:nvSpPr>
        <p:spPr>
          <a:xfrm>
            <a:off x="6804613" y="4524619"/>
            <a:ext cx="378251" cy="632995"/>
          </a:xfrm>
          <a:custGeom>
            <a:avLst/>
            <a:gdLst>
              <a:gd name="connsiteX0" fmla="*/ 334274 w 378251"/>
              <a:gd name="connsiteY0" fmla="*/ 0 h 632995"/>
              <a:gd name="connsiteX1" fmla="*/ 363121 w 378251"/>
              <a:gd name="connsiteY1" fmla="*/ 17772 h 632995"/>
              <a:gd name="connsiteX2" fmla="*/ 378251 w 378251"/>
              <a:gd name="connsiteY2" fmla="*/ 36415 h 632995"/>
              <a:gd name="connsiteX3" fmla="*/ 378251 w 378251"/>
              <a:gd name="connsiteY3" fmla="*/ 55058 h 632995"/>
              <a:gd name="connsiteX4" fmla="*/ 363121 w 378251"/>
              <a:gd name="connsiteY4" fmla="*/ 73701 h 632995"/>
              <a:gd name="connsiteX5" fmla="*/ 347991 w 378251"/>
              <a:gd name="connsiteY5" fmla="*/ 73701 h 632995"/>
              <a:gd name="connsiteX6" fmla="*/ 332861 w 378251"/>
              <a:gd name="connsiteY6" fmla="*/ 92345 h 632995"/>
              <a:gd name="connsiteX7" fmla="*/ 302601 w 378251"/>
              <a:gd name="connsiteY7" fmla="*/ 110988 h 632995"/>
              <a:gd name="connsiteX8" fmla="*/ 287471 w 378251"/>
              <a:gd name="connsiteY8" fmla="*/ 148274 h 632995"/>
              <a:gd name="connsiteX9" fmla="*/ 257211 w 378251"/>
              <a:gd name="connsiteY9" fmla="*/ 185560 h 632995"/>
              <a:gd name="connsiteX10" fmla="*/ 226951 w 378251"/>
              <a:gd name="connsiteY10" fmla="*/ 241490 h 632995"/>
              <a:gd name="connsiteX11" fmla="*/ 181561 w 378251"/>
              <a:gd name="connsiteY11" fmla="*/ 316062 h 632995"/>
              <a:gd name="connsiteX12" fmla="*/ 151300 w 378251"/>
              <a:gd name="connsiteY12" fmla="*/ 409278 h 632995"/>
              <a:gd name="connsiteX13" fmla="*/ 105910 w 378251"/>
              <a:gd name="connsiteY13" fmla="*/ 502493 h 632995"/>
              <a:gd name="connsiteX14" fmla="*/ 45390 w 378251"/>
              <a:gd name="connsiteY14" fmla="*/ 632995 h 632995"/>
              <a:gd name="connsiteX15" fmla="*/ 0 w 378251"/>
              <a:gd name="connsiteY15" fmla="*/ 632995 h 632995"/>
              <a:gd name="connsiteX16" fmla="*/ 30260 w 378251"/>
              <a:gd name="connsiteY16" fmla="*/ 539780 h 632995"/>
              <a:gd name="connsiteX17" fmla="*/ 60520 w 378251"/>
              <a:gd name="connsiteY17" fmla="*/ 446564 h 632995"/>
              <a:gd name="connsiteX18" fmla="*/ 75650 w 378251"/>
              <a:gd name="connsiteY18" fmla="*/ 371991 h 632995"/>
              <a:gd name="connsiteX19" fmla="*/ 90780 w 378251"/>
              <a:gd name="connsiteY19" fmla="*/ 316062 h 632995"/>
              <a:gd name="connsiteX20" fmla="*/ 105910 w 378251"/>
              <a:gd name="connsiteY20" fmla="*/ 260133 h 632995"/>
              <a:gd name="connsiteX21" fmla="*/ 121040 w 378251"/>
              <a:gd name="connsiteY21" fmla="*/ 204203 h 632995"/>
              <a:gd name="connsiteX22" fmla="*/ 121040 w 378251"/>
              <a:gd name="connsiteY22" fmla="*/ 185560 h 632995"/>
              <a:gd name="connsiteX23" fmla="*/ 121040 w 378251"/>
              <a:gd name="connsiteY23" fmla="*/ 148274 h 632995"/>
              <a:gd name="connsiteX24" fmla="*/ 121040 w 378251"/>
              <a:gd name="connsiteY24" fmla="*/ 129631 h 632995"/>
              <a:gd name="connsiteX25" fmla="*/ 121040 w 378251"/>
              <a:gd name="connsiteY25" fmla="*/ 92345 h 632995"/>
              <a:gd name="connsiteX26" fmla="*/ 105910 w 378251"/>
              <a:gd name="connsiteY26" fmla="*/ 73701 h 632995"/>
              <a:gd name="connsiteX27" fmla="*/ 90780 w 378251"/>
              <a:gd name="connsiteY27" fmla="*/ 55058 h 632995"/>
              <a:gd name="connsiteX28" fmla="*/ 89374 w 378251"/>
              <a:gd name="connsiteY28" fmla="*/ 53326 h 632995"/>
              <a:gd name="connsiteX29" fmla="*/ 334274 w 378251"/>
              <a:gd name="connsiteY29" fmla="*/ 0 h 63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78251" h="632995">
                <a:moveTo>
                  <a:pt x="334274" y="0"/>
                </a:moveTo>
                <a:lnTo>
                  <a:pt x="363121" y="17772"/>
                </a:lnTo>
                <a:lnTo>
                  <a:pt x="378251" y="36415"/>
                </a:lnTo>
                <a:lnTo>
                  <a:pt x="378251" y="55058"/>
                </a:lnTo>
                <a:lnTo>
                  <a:pt x="363121" y="73701"/>
                </a:lnTo>
                <a:lnTo>
                  <a:pt x="347991" y="73701"/>
                </a:lnTo>
                <a:lnTo>
                  <a:pt x="332861" y="92345"/>
                </a:lnTo>
                <a:lnTo>
                  <a:pt x="302601" y="110988"/>
                </a:lnTo>
                <a:lnTo>
                  <a:pt x="287471" y="148274"/>
                </a:lnTo>
                <a:lnTo>
                  <a:pt x="257211" y="185560"/>
                </a:lnTo>
                <a:lnTo>
                  <a:pt x="226951" y="241490"/>
                </a:lnTo>
                <a:lnTo>
                  <a:pt x="181561" y="316062"/>
                </a:lnTo>
                <a:lnTo>
                  <a:pt x="151300" y="409278"/>
                </a:lnTo>
                <a:lnTo>
                  <a:pt x="105910" y="502493"/>
                </a:lnTo>
                <a:lnTo>
                  <a:pt x="45390" y="632995"/>
                </a:lnTo>
                <a:lnTo>
                  <a:pt x="0" y="632995"/>
                </a:lnTo>
                <a:lnTo>
                  <a:pt x="30260" y="539780"/>
                </a:lnTo>
                <a:lnTo>
                  <a:pt x="60520" y="446564"/>
                </a:lnTo>
                <a:lnTo>
                  <a:pt x="75650" y="371991"/>
                </a:lnTo>
                <a:lnTo>
                  <a:pt x="90780" y="316062"/>
                </a:lnTo>
                <a:lnTo>
                  <a:pt x="105910" y="260133"/>
                </a:lnTo>
                <a:lnTo>
                  <a:pt x="121040" y="204203"/>
                </a:lnTo>
                <a:lnTo>
                  <a:pt x="121040" y="185560"/>
                </a:lnTo>
                <a:lnTo>
                  <a:pt x="121040" y="148274"/>
                </a:lnTo>
                <a:lnTo>
                  <a:pt x="121040" y="129631"/>
                </a:lnTo>
                <a:lnTo>
                  <a:pt x="121040" y="92345"/>
                </a:lnTo>
                <a:lnTo>
                  <a:pt x="105910" y="73701"/>
                </a:lnTo>
                <a:lnTo>
                  <a:pt x="90780" y="55058"/>
                </a:lnTo>
                <a:lnTo>
                  <a:pt x="89374" y="53326"/>
                </a:lnTo>
                <a:lnTo>
                  <a:pt x="33427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xmlns="" id="{5EF3EF5E-4186-4E60-A5EE-350A465A540F}"/>
              </a:ext>
            </a:extLst>
          </p:cNvPr>
          <p:cNvSpPr/>
          <p:nvPr/>
        </p:nvSpPr>
        <p:spPr>
          <a:xfrm>
            <a:off x="4867965" y="4906659"/>
            <a:ext cx="937365" cy="410150"/>
          </a:xfrm>
          <a:custGeom>
            <a:avLst/>
            <a:gdLst>
              <a:gd name="connsiteX0" fmla="*/ 650592 w 937365"/>
              <a:gd name="connsiteY0" fmla="*/ 0 h 410150"/>
              <a:gd name="connsiteX1" fmla="*/ 665722 w 937365"/>
              <a:gd name="connsiteY1" fmla="*/ 0 h 410150"/>
              <a:gd name="connsiteX2" fmla="*/ 695982 w 937365"/>
              <a:gd name="connsiteY2" fmla="*/ 0 h 410150"/>
              <a:gd name="connsiteX3" fmla="*/ 711112 w 937365"/>
              <a:gd name="connsiteY3" fmla="*/ 0 h 410150"/>
              <a:gd name="connsiteX4" fmla="*/ 741372 w 937365"/>
              <a:gd name="connsiteY4" fmla="*/ 0 h 410150"/>
              <a:gd name="connsiteX5" fmla="*/ 786762 w 937365"/>
              <a:gd name="connsiteY5" fmla="*/ 18643 h 410150"/>
              <a:gd name="connsiteX6" fmla="*/ 832152 w 937365"/>
              <a:gd name="connsiteY6" fmla="*/ 55930 h 410150"/>
              <a:gd name="connsiteX7" fmla="*/ 877543 w 937365"/>
              <a:gd name="connsiteY7" fmla="*/ 74573 h 410150"/>
              <a:gd name="connsiteX8" fmla="*/ 907803 w 937365"/>
              <a:gd name="connsiteY8" fmla="*/ 93216 h 410150"/>
              <a:gd name="connsiteX9" fmla="*/ 922933 w 937365"/>
              <a:gd name="connsiteY9" fmla="*/ 111859 h 410150"/>
              <a:gd name="connsiteX10" fmla="*/ 937365 w 937365"/>
              <a:gd name="connsiteY10" fmla="*/ 129642 h 410150"/>
              <a:gd name="connsiteX11" fmla="*/ 605202 w 937365"/>
              <a:gd name="connsiteY11" fmla="*/ 263591 h 410150"/>
              <a:gd name="connsiteX12" fmla="*/ 605202 w 937365"/>
              <a:gd name="connsiteY12" fmla="*/ 261004 h 410150"/>
              <a:gd name="connsiteX13" fmla="*/ 590072 w 937365"/>
              <a:gd name="connsiteY13" fmla="*/ 261004 h 410150"/>
              <a:gd name="connsiteX14" fmla="*/ 574942 w 937365"/>
              <a:gd name="connsiteY14" fmla="*/ 261004 h 410150"/>
              <a:gd name="connsiteX15" fmla="*/ 544682 w 937365"/>
              <a:gd name="connsiteY15" fmla="*/ 279647 h 410150"/>
              <a:gd name="connsiteX16" fmla="*/ 529552 w 937365"/>
              <a:gd name="connsiteY16" fmla="*/ 279647 h 410150"/>
              <a:gd name="connsiteX17" fmla="*/ 499292 w 937365"/>
              <a:gd name="connsiteY17" fmla="*/ 298291 h 410150"/>
              <a:gd name="connsiteX18" fmla="*/ 453901 w 937365"/>
              <a:gd name="connsiteY18" fmla="*/ 316934 h 410150"/>
              <a:gd name="connsiteX19" fmla="*/ 408511 w 937365"/>
              <a:gd name="connsiteY19" fmla="*/ 335577 h 410150"/>
              <a:gd name="connsiteX20" fmla="*/ 363121 w 937365"/>
              <a:gd name="connsiteY20" fmla="*/ 354220 h 410150"/>
              <a:gd name="connsiteX21" fmla="*/ 317731 w 937365"/>
              <a:gd name="connsiteY21" fmla="*/ 372863 h 410150"/>
              <a:gd name="connsiteX22" fmla="*/ 287471 w 937365"/>
              <a:gd name="connsiteY22" fmla="*/ 391506 h 410150"/>
              <a:gd name="connsiteX23" fmla="*/ 257211 w 937365"/>
              <a:gd name="connsiteY23" fmla="*/ 391506 h 410150"/>
              <a:gd name="connsiteX24" fmla="*/ 226951 w 937365"/>
              <a:gd name="connsiteY24" fmla="*/ 410150 h 410150"/>
              <a:gd name="connsiteX25" fmla="*/ 196691 w 937365"/>
              <a:gd name="connsiteY25" fmla="*/ 410150 h 410150"/>
              <a:gd name="connsiteX26" fmla="*/ 181561 w 937365"/>
              <a:gd name="connsiteY26" fmla="*/ 410150 h 410150"/>
              <a:gd name="connsiteX27" fmla="*/ 151301 w 937365"/>
              <a:gd name="connsiteY27" fmla="*/ 410150 h 410150"/>
              <a:gd name="connsiteX28" fmla="*/ 136171 w 937365"/>
              <a:gd name="connsiteY28" fmla="*/ 391506 h 410150"/>
              <a:gd name="connsiteX29" fmla="*/ 105911 w 937365"/>
              <a:gd name="connsiteY29" fmla="*/ 372863 h 410150"/>
              <a:gd name="connsiteX30" fmla="*/ 75650 w 937365"/>
              <a:gd name="connsiteY30" fmla="*/ 354220 h 410150"/>
              <a:gd name="connsiteX31" fmla="*/ 45390 w 937365"/>
              <a:gd name="connsiteY31" fmla="*/ 335577 h 410150"/>
              <a:gd name="connsiteX32" fmla="*/ 15130 w 937365"/>
              <a:gd name="connsiteY32" fmla="*/ 298291 h 410150"/>
              <a:gd name="connsiteX33" fmla="*/ 0 w 937365"/>
              <a:gd name="connsiteY33" fmla="*/ 261004 h 410150"/>
              <a:gd name="connsiteX34" fmla="*/ 0 w 937365"/>
              <a:gd name="connsiteY34" fmla="*/ 242361 h 410150"/>
              <a:gd name="connsiteX35" fmla="*/ 75650 w 937365"/>
              <a:gd name="connsiteY35" fmla="*/ 223718 h 410150"/>
              <a:gd name="connsiteX36" fmla="*/ 151301 w 937365"/>
              <a:gd name="connsiteY36" fmla="*/ 205075 h 410150"/>
              <a:gd name="connsiteX37" fmla="*/ 226951 w 937365"/>
              <a:gd name="connsiteY37" fmla="*/ 186432 h 410150"/>
              <a:gd name="connsiteX38" fmla="*/ 287471 w 937365"/>
              <a:gd name="connsiteY38" fmla="*/ 186432 h 410150"/>
              <a:gd name="connsiteX39" fmla="*/ 347991 w 937365"/>
              <a:gd name="connsiteY39" fmla="*/ 167789 h 410150"/>
              <a:gd name="connsiteX40" fmla="*/ 393381 w 937365"/>
              <a:gd name="connsiteY40" fmla="*/ 149145 h 410150"/>
              <a:gd name="connsiteX41" fmla="*/ 438771 w 937365"/>
              <a:gd name="connsiteY41" fmla="*/ 130502 h 410150"/>
              <a:gd name="connsiteX42" fmla="*/ 469032 w 937365"/>
              <a:gd name="connsiteY42" fmla="*/ 130502 h 410150"/>
              <a:gd name="connsiteX43" fmla="*/ 514422 w 937365"/>
              <a:gd name="connsiteY43" fmla="*/ 93216 h 410150"/>
              <a:gd name="connsiteX44" fmla="*/ 559812 w 937365"/>
              <a:gd name="connsiteY44" fmla="*/ 74573 h 410150"/>
              <a:gd name="connsiteX45" fmla="*/ 605202 w 937365"/>
              <a:gd name="connsiteY45" fmla="*/ 55930 h 410150"/>
              <a:gd name="connsiteX46" fmla="*/ 620332 w 937365"/>
              <a:gd name="connsiteY46" fmla="*/ 37287 h 410150"/>
              <a:gd name="connsiteX47" fmla="*/ 635462 w 937365"/>
              <a:gd name="connsiteY47" fmla="*/ 18643 h 410150"/>
              <a:gd name="connsiteX48" fmla="*/ 650592 w 937365"/>
              <a:gd name="connsiteY48" fmla="*/ 0 h 410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937365" h="410150">
                <a:moveTo>
                  <a:pt x="650592" y="0"/>
                </a:moveTo>
                <a:lnTo>
                  <a:pt x="665722" y="0"/>
                </a:lnTo>
                <a:lnTo>
                  <a:pt x="695982" y="0"/>
                </a:lnTo>
                <a:lnTo>
                  <a:pt x="711112" y="0"/>
                </a:lnTo>
                <a:lnTo>
                  <a:pt x="741372" y="0"/>
                </a:lnTo>
                <a:lnTo>
                  <a:pt x="786762" y="18643"/>
                </a:lnTo>
                <a:lnTo>
                  <a:pt x="832152" y="55930"/>
                </a:lnTo>
                <a:lnTo>
                  <a:pt x="877543" y="74573"/>
                </a:lnTo>
                <a:lnTo>
                  <a:pt x="907803" y="93216"/>
                </a:lnTo>
                <a:lnTo>
                  <a:pt x="922933" y="111859"/>
                </a:lnTo>
                <a:lnTo>
                  <a:pt x="937365" y="129642"/>
                </a:lnTo>
                <a:lnTo>
                  <a:pt x="605202" y="263591"/>
                </a:lnTo>
                <a:lnTo>
                  <a:pt x="605202" y="261004"/>
                </a:lnTo>
                <a:lnTo>
                  <a:pt x="590072" y="261004"/>
                </a:lnTo>
                <a:lnTo>
                  <a:pt x="574942" y="261004"/>
                </a:lnTo>
                <a:lnTo>
                  <a:pt x="544682" y="279647"/>
                </a:lnTo>
                <a:lnTo>
                  <a:pt x="529552" y="279647"/>
                </a:lnTo>
                <a:lnTo>
                  <a:pt x="499292" y="298291"/>
                </a:lnTo>
                <a:lnTo>
                  <a:pt x="453901" y="316934"/>
                </a:lnTo>
                <a:lnTo>
                  <a:pt x="408511" y="335577"/>
                </a:lnTo>
                <a:lnTo>
                  <a:pt x="363121" y="354220"/>
                </a:lnTo>
                <a:lnTo>
                  <a:pt x="317731" y="372863"/>
                </a:lnTo>
                <a:lnTo>
                  <a:pt x="287471" y="391506"/>
                </a:lnTo>
                <a:lnTo>
                  <a:pt x="257211" y="391506"/>
                </a:lnTo>
                <a:lnTo>
                  <a:pt x="226951" y="410150"/>
                </a:lnTo>
                <a:lnTo>
                  <a:pt x="196691" y="410150"/>
                </a:lnTo>
                <a:lnTo>
                  <a:pt x="181561" y="410150"/>
                </a:lnTo>
                <a:lnTo>
                  <a:pt x="151301" y="410150"/>
                </a:lnTo>
                <a:lnTo>
                  <a:pt x="136171" y="391506"/>
                </a:lnTo>
                <a:lnTo>
                  <a:pt x="105911" y="372863"/>
                </a:lnTo>
                <a:lnTo>
                  <a:pt x="75650" y="354220"/>
                </a:lnTo>
                <a:lnTo>
                  <a:pt x="45390" y="335577"/>
                </a:lnTo>
                <a:lnTo>
                  <a:pt x="15130" y="298291"/>
                </a:lnTo>
                <a:lnTo>
                  <a:pt x="0" y="261004"/>
                </a:lnTo>
                <a:lnTo>
                  <a:pt x="0" y="242361"/>
                </a:lnTo>
                <a:lnTo>
                  <a:pt x="75650" y="223718"/>
                </a:lnTo>
                <a:lnTo>
                  <a:pt x="151301" y="205075"/>
                </a:lnTo>
                <a:lnTo>
                  <a:pt x="226951" y="186432"/>
                </a:lnTo>
                <a:lnTo>
                  <a:pt x="287471" y="186432"/>
                </a:lnTo>
                <a:lnTo>
                  <a:pt x="347991" y="167789"/>
                </a:lnTo>
                <a:lnTo>
                  <a:pt x="393381" y="149145"/>
                </a:lnTo>
                <a:lnTo>
                  <a:pt x="438771" y="130502"/>
                </a:lnTo>
                <a:lnTo>
                  <a:pt x="469032" y="130502"/>
                </a:lnTo>
                <a:lnTo>
                  <a:pt x="514422" y="93216"/>
                </a:lnTo>
                <a:lnTo>
                  <a:pt x="559812" y="74573"/>
                </a:lnTo>
                <a:lnTo>
                  <a:pt x="605202" y="55930"/>
                </a:lnTo>
                <a:lnTo>
                  <a:pt x="620332" y="37287"/>
                </a:lnTo>
                <a:lnTo>
                  <a:pt x="635462" y="18643"/>
                </a:lnTo>
                <a:lnTo>
                  <a:pt x="65059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xmlns="" id="{F96E0005-373B-4FBB-848D-6C798E6F0EE8}"/>
              </a:ext>
            </a:extLst>
          </p:cNvPr>
          <p:cNvSpPr/>
          <p:nvPr/>
        </p:nvSpPr>
        <p:spPr>
          <a:xfrm>
            <a:off x="3154369" y="5675283"/>
            <a:ext cx="317916" cy="502006"/>
          </a:xfrm>
          <a:custGeom>
            <a:avLst/>
            <a:gdLst>
              <a:gd name="connsiteX0" fmla="*/ 243023 w 317916"/>
              <a:gd name="connsiteY0" fmla="*/ 0 h 502006"/>
              <a:gd name="connsiteX1" fmla="*/ 272500 w 317916"/>
              <a:gd name="connsiteY1" fmla="*/ 25758 h 502006"/>
              <a:gd name="connsiteX2" fmla="*/ 302777 w 317916"/>
              <a:gd name="connsiteY2" fmla="*/ 45602 h 502006"/>
              <a:gd name="connsiteX3" fmla="*/ 317916 w 317916"/>
              <a:gd name="connsiteY3" fmla="*/ 65446 h 502006"/>
              <a:gd name="connsiteX4" fmla="*/ 317916 w 317916"/>
              <a:gd name="connsiteY4" fmla="*/ 85289 h 502006"/>
              <a:gd name="connsiteX5" fmla="*/ 287639 w 317916"/>
              <a:gd name="connsiteY5" fmla="*/ 85289 h 502006"/>
              <a:gd name="connsiteX6" fmla="*/ 272500 w 317916"/>
              <a:gd name="connsiteY6" fmla="*/ 105133 h 502006"/>
              <a:gd name="connsiteX7" fmla="*/ 257361 w 317916"/>
              <a:gd name="connsiteY7" fmla="*/ 124977 h 502006"/>
              <a:gd name="connsiteX8" fmla="*/ 242222 w 317916"/>
              <a:gd name="connsiteY8" fmla="*/ 144820 h 502006"/>
              <a:gd name="connsiteX9" fmla="*/ 227083 w 317916"/>
              <a:gd name="connsiteY9" fmla="*/ 184508 h 502006"/>
              <a:gd name="connsiteX10" fmla="*/ 196805 w 317916"/>
              <a:gd name="connsiteY10" fmla="*/ 224195 h 502006"/>
              <a:gd name="connsiteX11" fmla="*/ 166527 w 317916"/>
              <a:gd name="connsiteY11" fmla="*/ 283726 h 502006"/>
              <a:gd name="connsiteX12" fmla="*/ 151389 w 317916"/>
              <a:gd name="connsiteY12" fmla="*/ 343257 h 502006"/>
              <a:gd name="connsiteX13" fmla="*/ 121111 w 317916"/>
              <a:gd name="connsiteY13" fmla="*/ 402788 h 502006"/>
              <a:gd name="connsiteX14" fmla="*/ 75694 w 317916"/>
              <a:gd name="connsiteY14" fmla="*/ 502006 h 502006"/>
              <a:gd name="connsiteX15" fmla="*/ 0 w 317916"/>
              <a:gd name="connsiteY15" fmla="*/ 502006 h 502006"/>
              <a:gd name="connsiteX16" fmla="*/ 30278 w 317916"/>
              <a:gd name="connsiteY16" fmla="*/ 402788 h 502006"/>
              <a:gd name="connsiteX17" fmla="*/ 45416 w 317916"/>
              <a:gd name="connsiteY17" fmla="*/ 303570 h 502006"/>
              <a:gd name="connsiteX18" fmla="*/ 75694 w 317916"/>
              <a:gd name="connsiteY18" fmla="*/ 244039 h 502006"/>
              <a:gd name="connsiteX19" fmla="*/ 75694 w 317916"/>
              <a:gd name="connsiteY19" fmla="*/ 164664 h 502006"/>
              <a:gd name="connsiteX20" fmla="*/ 90833 w 317916"/>
              <a:gd name="connsiteY20" fmla="*/ 124977 h 502006"/>
              <a:gd name="connsiteX21" fmla="*/ 90833 w 317916"/>
              <a:gd name="connsiteY21" fmla="*/ 85289 h 502006"/>
              <a:gd name="connsiteX22" fmla="*/ 75694 w 317916"/>
              <a:gd name="connsiteY22" fmla="*/ 45602 h 502006"/>
              <a:gd name="connsiteX23" fmla="*/ 75694 w 317916"/>
              <a:gd name="connsiteY23" fmla="*/ 25758 h 502006"/>
              <a:gd name="connsiteX24" fmla="*/ 68745 w 317916"/>
              <a:gd name="connsiteY24" fmla="*/ 21203 h 502006"/>
              <a:gd name="connsiteX25" fmla="*/ 243023 w 317916"/>
              <a:gd name="connsiteY25" fmla="*/ 0 h 502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17916" h="502006">
                <a:moveTo>
                  <a:pt x="243023" y="0"/>
                </a:moveTo>
                <a:lnTo>
                  <a:pt x="272500" y="25758"/>
                </a:lnTo>
                <a:lnTo>
                  <a:pt x="302777" y="45602"/>
                </a:lnTo>
                <a:lnTo>
                  <a:pt x="317916" y="65446"/>
                </a:lnTo>
                <a:lnTo>
                  <a:pt x="317916" y="85289"/>
                </a:lnTo>
                <a:lnTo>
                  <a:pt x="287639" y="85289"/>
                </a:lnTo>
                <a:lnTo>
                  <a:pt x="272500" y="105133"/>
                </a:lnTo>
                <a:lnTo>
                  <a:pt x="257361" y="124977"/>
                </a:lnTo>
                <a:lnTo>
                  <a:pt x="242222" y="144820"/>
                </a:lnTo>
                <a:lnTo>
                  <a:pt x="227083" y="184508"/>
                </a:lnTo>
                <a:lnTo>
                  <a:pt x="196805" y="224195"/>
                </a:lnTo>
                <a:lnTo>
                  <a:pt x="166527" y="283726"/>
                </a:lnTo>
                <a:lnTo>
                  <a:pt x="151389" y="343257"/>
                </a:lnTo>
                <a:lnTo>
                  <a:pt x="121111" y="402788"/>
                </a:lnTo>
                <a:lnTo>
                  <a:pt x="75694" y="502006"/>
                </a:lnTo>
                <a:lnTo>
                  <a:pt x="0" y="502006"/>
                </a:lnTo>
                <a:lnTo>
                  <a:pt x="30278" y="402788"/>
                </a:lnTo>
                <a:lnTo>
                  <a:pt x="45416" y="303570"/>
                </a:lnTo>
                <a:lnTo>
                  <a:pt x="75694" y="244039"/>
                </a:lnTo>
                <a:lnTo>
                  <a:pt x="75694" y="164664"/>
                </a:lnTo>
                <a:lnTo>
                  <a:pt x="90833" y="124977"/>
                </a:lnTo>
                <a:lnTo>
                  <a:pt x="90833" y="85289"/>
                </a:lnTo>
                <a:lnTo>
                  <a:pt x="75694" y="45602"/>
                </a:lnTo>
                <a:lnTo>
                  <a:pt x="75694" y="25758"/>
                </a:lnTo>
                <a:lnTo>
                  <a:pt x="68745" y="21203"/>
                </a:lnTo>
                <a:lnTo>
                  <a:pt x="24302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xmlns="" id="{3EC557BE-32FE-4B07-84D8-D02F1DC757BC}"/>
              </a:ext>
            </a:extLst>
          </p:cNvPr>
          <p:cNvSpPr/>
          <p:nvPr/>
        </p:nvSpPr>
        <p:spPr>
          <a:xfrm>
            <a:off x="5572691" y="5708316"/>
            <a:ext cx="391058" cy="407287"/>
          </a:xfrm>
          <a:custGeom>
            <a:avLst/>
            <a:gdLst>
              <a:gd name="connsiteX0" fmla="*/ 300278 w 391058"/>
              <a:gd name="connsiteY0" fmla="*/ 0 h 407287"/>
              <a:gd name="connsiteX1" fmla="*/ 330538 w 391058"/>
              <a:gd name="connsiteY1" fmla="*/ 0 h 407287"/>
              <a:gd name="connsiteX2" fmla="*/ 360798 w 391058"/>
              <a:gd name="connsiteY2" fmla="*/ 0 h 407287"/>
              <a:gd name="connsiteX3" fmla="*/ 375928 w 391058"/>
              <a:gd name="connsiteY3" fmla="*/ 0 h 407287"/>
              <a:gd name="connsiteX4" fmla="*/ 391058 w 391058"/>
              <a:gd name="connsiteY4" fmla="*/ 0 h 407287"/>
              <a:gd name="connsiteX5" fmla="*/ 391058 w 391058"/>
              <a:gd name="connsiteY5" fmla="*/ 18643 h 407287"/>
              <a:gd name="connsiteX6" fmla="*/ 375928 w 391058"/>
              <a:gd name="connsiteY6" fmla="*/ 37286 h 407287"/>
              <a:gd name="connsiteX7" fmla="*/ 375928 w 391058"/>
              <a:gd name="connsiteY7" fmla="*/ 55929 h 407287"/>
              <a:gd name="connsiteX8" fmla="*/ 345668 w 391058"/>
              <a:gd name="connsiteY8" fmla="*/ 93215 h 407287"/>
              <a:gd name="connsiteX9" fmla="*/ 315408 w 391058"/>
              <a:gd name="connsiteY9" fmla="*/ 111859 h 407287"/>
              <a:gd name="connsiteX10" fmla="*/ 285148 w 391058"/>
              <a:gd name="connsiteY10" fmla="*/ 149145 h 407287"/>
              <a:gd name="connsiteX11" fmla="*/ 239758 w 391058"/>
              <a:gd name="connsiteY11" fmla="*/ 205074 h 407287"/>
              <a:gd name="connsiteX12" fmla="*/ 194368 w 391058"/>
              <a:gd name="connsiteY12" fmla="*/ 242361 h 407287"/>
              <a:gd name="connsiteX13" fmla="*/ 133848 w 391058"/>
              <a:gd name="connsiteY13" fmla="*/ 279647 h 407287"/>
              <a:gd name="connsiteX14" fmla="*/ 88457 w 391058"/>
              <a:gd name="connsiteY14" fmla="*/ 316933 h 407287"/>
              <a:gd name="connsiteX15" fmla="*/ 43067 w 391058"/>
              <a:gd name="connsiteY15" fmla="*/ 372863 h 407287"/>
              <a:gd name="connsiteX16" fmla="*/ 12807 w 391058"/>
              <a:gd name="connsiteY16" fmla="*/ 391506 h 407287"/>
              <a:gd name="connsiteX17" fmla="*/ 0 w 391058"/>
              <a:gd name="connsiteY17" fmla="*/ 407287 h 407287"/>
              <a:gd name="connsiteX18" fmla="*/ 46156 w 391058"/>
              <a:gd name="connsiteY18" fmla="*/ 145338 h 407287"/>
              <a:gd name="connsiteX19" fmla="*/ 58197 w 391058"/>
              <a:gd name="connsiteY19" fmla="*/ 130502 h 407287"/>
              <a:gd name="connsiteX20" fmla="*/ 88457 w 391058"/>
              <a:gd name="connsiteY20" fmla="*/ 130502 h 407287"/>
              <a:gd name="connsiteX21" fmla="*/ 118717 w 391058"/>
              <a:gd name="connsiteY21" fmla="*/ 111859 h 407287"/>
              <a:gd name="connsiteX22" fmla="*/ 164108 w 391058"/>
              <a:gd name="connsiteY22" fmla="*/ 93215 h 407287"/>
              <a:gd name="connsiteX23" fmla="*/ 194368 w 391058"/>
              <a:gd name="connsiteY23" fmla="*/ 55929 h 407287"/>
              <a:gd name="connsiteX24" fmla="*/ 239758 w 391058"/>
              <a:gd name="connsiteY24" fmla="*/ 37286 h 407287"/>
              <a:gd name="connsiteX25" fmla="*/ 270018 w 391058"/>
              <a:gd name="connsiteY25" fmla="*/ 18643 h 407287"/>
              <a:gd name="connsiteX26" fmla="*/ 300278 w 391058"/>
              <a:gd name="connsiteY26" fmla="*/ 0 h 407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91058" h="407287">
                <a:moveTo>
                  <a:pt x="300278" y="0"/>
                </a:moveTo>
                <a:lnTo>
                  <a:pt x="330538" y="0"/>
                </a:lnTo>
                <a:lnTo>
                  <a:pt x="360798" y="0"/>
                </a:lnTo>
                <a:lnTo>
                  <a:pt x="375928" y="0"/>
                </a:lnTo>
                <a:lnTo>
                  <a:pt x="391058" y="0"/>
                </a:lnTo>
                <a:lnTo>
                  <a:pt x="391058" y="18643"/>
                </a:lnTo>
                <a:lnTo>
                  <a:pt x="375928" y="37286"/>
                </a:lnTo>
                <a:lnTo>
                  <a:pt x="375928" y="55929"/>
                </a:lnTo>
                <a:lnTo>
                  <a:pt x="345668" y="93215"/>
                </a:lnTo>
                <a:lnTo>
                  <a:pt x="315408" y="111859"/>
                </a:lnTo>
                <a:lnTo>
                  <a:pt x="285148" y="149145"/>
                </a:lnTo>
                <a:lnTo>
                  <a:pt x="239758" y="205074"/>
                </a:lnTo>
                <a:lnTo>
                  <a:pt x="194368" y="242361"/>
                </a:lnTo>
                <a:lnTo>
                  <a:pt x="133848" y="279647"/>
                </a:lnTo>
                <a:lnTo>
                  <a:pt x="88457" y="316933"/>
                </a:lnTo>
                <a:lnTo>
                  <a:pt x="43067" y="372863"/>
                </a:lnTo>
                <a:lnTo>
                  <a:pt x="12807" y="391506"/>
                </a:lnTo>
                <a:lnTo>
                  <a:pt x="0" y="407287"/>
                </a:lnTo>
                <a:lnTo>
                  <a:pt x="46156" y="145338"/>
                </a:lnTo>
                <a:lnTo>
                  <a:pt x="58197" y="130502"/>
                </a:lnTo>
                <a:lnTo>
                  <a:pt x="88457" y="130502"/>
                </a:lnTo>
                <a:lnTo>
                  <a:pt x="118717" y="111859"/>
                </a:lnTo>
                <a:lnTo>
                  <a:pt x="164108" y="93215"/>
                </a:lnTo>
                <a:lnTo>
                  <a:pt x="194368" y="55929"/>
                </a:lnTo>
                <a:lnTo>
                  <a:pt x="239758" y="37286"/>
                </a:lnTo>
                <a:lnTo>
                  <a:pt x="270018" y="18643"/>
                </a:lnTo>
                <a:lnTo>
                  <a:pt x="30027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xmlns="" id="{E8C651A1-968E-4B10-A1A2-A20C413B8719}"/>
              </a:ext>
            </a:extLst>
          </p:cNvPr>
          <p:cNvSpPr/>
          <p:nvPr/>
        </p:nvSpPr>
        <p:spPr>
          <a:xfrm>
            <a:off x="8432909" y="1177310"/>
            <a:ext cx="2133336" cy="1647578"/>
          </a:xfrm>
          <a:custGeom>
            <a:avLst/>
            <a:gdLst>
              <a:gd name="connsiteX0" fmla="*/ 2133336 w 2133336"/>
              <a:gd name="connsiteY0" fmla="*/ 0 h 1647578"/>
              <a:gd name="connsiteX1" fmla="*/ 2133336 w 2133336"/>
              <a:gd name="connsiteY1" fmla="*/ 6981 h 1647578"/>
              <a:gd name="connsiteX2" fmla="*/ 2118206 w 2133336"/>
              <a:gd name="connsiteY2" fmla="*/ 44268 h 1647578"/>
              <a:gd name="connsiteX3" fmla="*/ 2103076 w 2133336"/>
              <a:gd name="connsiteY3" fmla="*/ 62911 h 1647578"/>
              <a:gd name="connsiteX4" fmla="*/ 2072816 w 2133336"/>
              <a:gd name="connsiteY4" fmla="*/ 81554 h 1647578"/>
              <a:gd name="connsiteX5" fmla="*/ 2042556 w 2133336"/>
              <a:gd name="connsiteY5" fmla="*/ 81554 h 1647578"/>
              <a:gd name="connsiteX6" fmla="*/ 2027426 w 2133336"/>
              <a:gd name="connsiteY6" fmla="*/ 100197 h 1647578"/>
              <a:gd name="connsiteX7" fmla="*/ 1997166 w 2133336"/>
              <a:gd name="connsiteY7" fmla="*/ 118840 h 1647578"/>
              <a:gd name="connsiteX8" fmla="*/ 1966906 w 2133336"/>
              <a:gd name="connsiteY8" fmla="*/ 137484 h 1647578"/>
              <a:gd name="connsiteX9" fmla="*/ 1936646 w 2133336"/>
              <a:gd name="connsiteY9" fmla="*/ 174770 h 1647578"/>
              <a:gd name="connsiteX10" fmla="*/ 1891255 w 2133336"/>
              <a:gd name="connsiteY10" fmla="*/ 230699 h 1647578"/>
              <a:gd name="connsiteX11" fmla="*/ 1845865 w 2133336"/>
              <a:gd name="connsiteY11" fmla="*/ 286629 h 1647578"/>
              <a:gd name="connsiteX12" fmla="*/ 1800475 w 2133336"/>
              <a:gd name="connsiteY12" fmla="*/ 361201 h 1647578"/>
              <a:gd name="connsiteX13" fmla="*/ 1755085 w 2133336"/>
              <a:gd name="connsiteY13" fmla="*/ 435774 h 1647578"/>
              <a:gd name="connsiteX14" fmla="*/ 1694565 w 2133336"/>
              <a:gd name="connsiteY14" fmla="*/ 510346 h 1647578"/>
              <a:gd name="connsiteX15" fmla="*/ 1649175 w 2133336"/>
              <a:gd name="connsiteY15" fmla="*/ 584919 h 1647578"/>
              <a:gd name="connsiteX16" fmla="*/ 1588654 w 2133336"/>
              <a:gd name="connsiteY16" fmla="*/ 659492 h 1647578"/>
              <a:gd name="connsiteX17" fmla="*/ 1528134 w 2133336"/>
              <a:gd name="connsiteY17" fmla="*/ 734064 h 1647578"/>
              <a:gd name="connsiteX18" fmla="*/ 1467614 w 2133336"/>
              <a:gd name="connsiteY18" fmla="*/ 789994 h 1647578"/>
              <a:gd name="connsiteX19" fmla="*/ 1422224 w 2133336"/>
              <a:gd name="connsiteY19" fmla="*/ 845923 h 1647578"/>
              <a:gd name="connsiteX20" fmla="*/ 1301184 w 2133336"/>
              <a:gd name="connsiteY20" fmla="*/ 939139 h 1647578"/>
              <a:gd name="connsiteX21" fmla="*/ 1195273 w 2133336"/>
              <a:gd name="connsiteY21" fmla="*/ 1032354 h 1647578"/>
              <a:gd name="connsiteX22" fmla="*/ 1104493 w 2133336"/>
              <a:gd name="connsiteY22" fmla="*/ 1125570 h 1647578"/>
              <a:gd name="connsiteX23" fmla="*/ 998583 w 2133336"/>
              <a:gd name="connsiteY23" fmla="*/ 1200143 h 1647578"/>
              <a:gd name="connsiteX24" fmla="*/ 922933 w 2133336"/>
              <a:gd name="connsiteY24" fmla="*/ 1256072 h 1647578"/>
              <a:gd name="connsiteX25" fmla="*/ 726242 w 2133336"/>
              <a:gd name="connsiteY25" fmla="*/ 1367931 h 1647578"/>
              <a:gd name="connsiteX26" fmla="*/ 635462 w 2133336"/>
              <a:gd name="connsiteY26" fmla="*/ 1423860 h 1647578"/>
              <a:gd name="connsiteX27" fmla="*/ 544682 w 2133336"/>
              <a:gd name="connsiteY27" fmla="*/ 1461147 h 1647578"/>
              <a:gd name="connsiteX28" fmla="*/ 453901 w 2133336"/>
              <a:gd name="connsiteY28" fmla="*/ 1498433 h 1647578"/>
              <a:gd name="connsiteX29" fmla="*/ 363121 w 2133336"/>
              <a:gd name="connsiteY29" fmla="*/ 1554362 h 1647578"/>
              <a:gd name="connsiteX30" fmla="*/ 272341 w 2133336"/>
              <a:gd name="connsiteY30" fmla="*/ 1573006 h 1647578"/>
              <a:gd name="connsiteX31" fmla="*/ 196691 w 2133336"/>
              <a:gd name="connsiteY31" fmla="*/ 1610292 h 1647578"/>
              <a:gd name="connsiteX32" fmla="*/ 151300 w 2133336"/>
              <a:gd name="connsiteY32" fmla="*/ 1628935 h 1647578"/>
              <a:gd name="connsiteX33" fmla="*/ 105910 w 2133336"/>
              <a:gd name="connsiteY33" fmla="*/ 1628935 h 1647578"/>
              <a:gd name="connsiteX34" fmla="*/ 75650 w 2133336"/>
              <a:gd name="connsiteY34" fmla="*/ 1647578 h 1647578"/>
              <a:gd name="connsiteX35" fmla="*/ 45390 w 2133336"/>
              <a:gd name="connsiteY35" fmla="*/ 1647578 h 1647578"/>
              <a:gd name="connsiteX36" fmla="*/ 30260 w 2133336"/>
              <a:gd name="connsiteY36" fmla="*/ 1647578 h 1647578"/>
              <a:gd name="connsiteX37" fmla="*/ 15130 w 2133336"/>
              <a:gd name="connsiteY37" fmla="*/ 1647578 h 1647578"/>
              <a:gd name="connsiteX38" fmla="*/ 0 w 2133336"/>
              <a:gd name="connsiteY38" fmla="*/ 1628935 h 1647578"/>
              <a:gd name="connsiteX39" fmla="*/ 0 w 2133336"/>
              <a:gd name="connsiteY39" fmla="*/ 1610292 h 1647578"/>
              <a:gd name="connsiteX40" fmla="*/ 15130 w 2133336"/>
              <a:gd name="connsiteY40" fmla="*/ 1591649 h 1647578"/>
              <a:gd name="connsiteX41" fmla="*/ 30260 w 2133336"/>
              <a:gd name="connsiteY41" fmla="*/ 1573006 h 1647578"/>
              <a:gd name="connsiteX42" fmla="*/ 60520 w 2133336"/>
              <a:gd name="connsiteY42" fmla="*/ 1554362 h 1647578"/>
              <a:gd name="connsiteX43" fmla="*/ 90780 w 2133336"/>
              <a:gd name="connsiteY43" fmla="*/ 1535719 h 1647578"/>
              <a:gd name="connsiteX44" fmla="*/ 151300 w 2133336"/>
              <a:gd name="connsiteY44" fmla="*/ 1498433 h 1647578"/>
              <a:gd name="connsiteX45" fmla="*/ 196691 w 2133336"/>
              <a:gd name="connsiteY45" fmla="*/ 1461147 h 1647578"/>
              <a:gd name="connsiteX46" fmla="*/ 272341 w 2133336"/>
              <a:gd name="connsiteY46" fmla="*/ 1423860 h 1647578"/>
              <a:gd name="connsiteX47" fmla="*/ 393381 w 2133336"/>
              <a:gd name="connsiteY47" fmla="*/ 1349288 h 1647578"/>
              <a:gd name="connsiteX48" fmla="*/ 529552 w 2133336"/>
              <a:gd name="connsiteY48" fmla="*/ 1274715 h 1647578"/>
              <a:gd name="connsiteX49" fmla="*/ 650592 w 2133336"/>
              <a:gd name="connsiteY49" fmla="*/ 1200143 h 1647578"/>
              <a:gd name="connsiteX50" fmla="*/ 756502 w 2133336"/>
              <a:gd name="connsiteY50" fmla="*/ 1125570 h 1647578"/>
              <a:gd name="connsiteX51" fmla="*/ 862412 w 2133336"/>
              <a:gd name="connsiteY51" fmla="*/ 1050998 h 1647578"/>
              <a:gd name="connsiteX52" fmla="*/ 968323 w 2133336"/>
              <a:gd name="connsiteY52" fmla="*/ 976425 h 1647578"/>
              <a:gd name="connsiteX53" fmla="*/ 1180143 w 2133336"/>
              <a:gd name="connsiteY53" fmla="*/ 789994 h 1647578"/>
              <a:gd name="connsiteX54" fmla="*/ 1270924 w 2133336"/>
              <a:gd name="connsiteY54" fmla="*/ 696778 h 1647578"/>
              <a:gd name="connsiteX55" fmla="*/ 1361704 w 2133336"/>
              <a:gd name="connsiteY55" fmla="*/ 584919 h 1647578"/>
              <a:gd name="connsiteX56" fmla="*/ 1452484 w 2133336"/>
              <a:gd name="connsiteY56" fmla="*/ 454417 h 1647578"/>
              <a:gd name="connsiteX57" fmla="*/ 1528134 w 2133336"/>
              <a:gd name="connsiteY57" fmla="*/ 323915 h 1647578"/>
              <a:gd name="connsiteX58" fmla="*/ 1573524 w 2133336"/>
              <a:gd name="connsiteY58" fmla="*/ 267986 h 1647578"/>
              <a:gd name="connsiteX59" fmla="*/ 1603784 w 2133336"/>
              <a:gd name="connsiteY59" fmla="*/ 212056 h 1647578"/>
              <a:gd name="connsiteX60" fmla="*/ 1634045 w 2133336"/>
              <a:gd name="connsiteY60" fmla="*/ 156127 h 1647578"/>
              <a:gd name="connsiteX61" fmla="*/ 1649175 w 2133336"/>
              <a:gd name="connsiteY61" fmla="*/ 118840 h 1647578"/>
              <a:gd name="connsiteX62" fmla="*/ 1679435 w 2133336"/>
              <a:gd name="connsiteY62" fmla="*/ 81554 h 1647578"/>
              <a:gd name="connsiteX63" fmla="*/ 1694565 w 2133336"/>
              <a:gd name="connsiteY63" fmla="*/ 62911 h 1647578"/>
              <a:gd name="connsiteX64" fmla="*/ 1694565 w 2133336"/>
              <a:gd name="connsiteY64" fmla="*/ 53174 h 1647578"/>
              <a:gd name="connsiteX65" fmla="*/ 2133336 w 2133336"/>
              <a:gd name="connsiteY65" fmla="*/ 0 h 16475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2133336" h="1647578">
                <a:moveTo>
                  <a:pt x="2133336" y="0"/>
                </a:moveTo>
                <a:lnTo>
                  <a:pt x="2133336" y="6981"/>
                </a:lnTo>
                <a:lnTo>
                  <a:pt x="2118206" y="44268"/>
                </a:lnTo>
                <a:lnTo>
                  <a:pt x="2103076" y="62911"/>
                </a:lnTo>
                <a:lnTo>
                  <a:pt x="2072816" y="81554"/>
                </a:lnTo>
                <a:lnTo>
                  <a:pt x="2042556" y="81554"/>
                </a:lnTo>
                <a:lnTo>
                  <a:pt x="2027426" y="100197"/>
                </a:lnTo>
                <a:lnTo>
                  <a:pt x="1997166" y="118840"/>
                </a:lnTo>
                <a:lnTo>
                  <a:pt x="1966906" y="137484"/>
                </a:lnTo>
                <a:lnTo>
                  <a:pt x="1936646" y="174770"/>
                </a:lnTo>
                <a:lnTo>
                  <a:pt x="1891255" y="230699"/>
                </a:lnTo>
                <a:lnTo>
                  <a:pt x="1845865" y="286629"/>
                </a:lnTo>
                <a:lnTo>
                  <a:pt x="1800475" y="361201"/>
                </a:lnTo>
                <a:lnTo>
                  <a:pt x="1755085" y="435774"/>
                </a:lnTo>
                <a:lnTo>
                  <a:pt x="1694565" y="510346"/>
                </a:lnTo>
                <a:lnTo>
                  <a:pt x="1649175" y="584919"/>
                </a:lnTo>
                <a:lnTo>
                  <a:pt x="1588654" y="659492"/>
                </a:lnTo>
                <a:lnTo>
                  <a:pt x="1528134" y="734064"/>
                </a:lnTo>
                <a:lnTo>
                  <a:pt x="1467614" y="789994"/>
                </a:lnTo>
                <a:lnTo>
                  <a:pt x="1422224" y="845923"/>
                </a:lnTo>
                <a:lnTo>
                  <a:pt x="1301184" y="939139"/>
                </a:lnTo>
                <a:lnTo>
                  <a:pt x="1195273" y="1032354"/>
                </a:lnTo>
                <a:lnTo>
                  <a:pt x="1104493" y="1125570"/>
                </a:lnTo>
                <a:lnTo>
                  <a:pt x="998583" y="1200143"/>
                </a:lnTo>
                <a:lnTo>
                  <a:pt x="922933" y="1256072"/>
                </a:lnTo>
                <a:lnTo>
                  <a:pt x="726242" y="1367931"/>
                </a:lnTo>
                <a:lnTo>
                  <a:pt x="635462" y="1423860"/>
                </a:lnTo>
                <a:lnTo>
                  <a:pt x="544682" y="1461147"/>
                </a:lnTo>
                <a:lnTo>
                  <a:pt x="453901" y="1498433"/>
                </a:lnTo>
                <a:lnTo>
                  <a:pt x="363121" y="1554362"/>
                </a:lnTo>
                <a:lnTo>
                  <a:pt x="272341" y="1573006"/>
                </a:lnTo>
                <a:lnTo>
                  <a:pt x="196691" y="1610292"/>
                </a:lnTo>
                <a:lnTo>
                  <a:pt x="151300" y="1628935"/>
                </a:lnTo>
                <a:lnTo>
                  <a:pt x="105910" y="1628935"/>
                </a:lnTo>
                <a:lnTo>
                  <a:pt x="75650" y="1647578"/>
                </a:lnTo>
                <a:lnTo>
                  <a:pt x="45390" y="1647578"/>
                </a:lnTo>
                <a:lnTo>
                  <a:pt x="30260" y="1647578"/>
                </a:lnTo>
                <a:lnTo>
                  <a:pt x="15130" y="1647578"/>
                </a:lnTo>
                <a:lnTo>
                  <a:pt x="0" y="1628935"/>
                </a:lnTo>
                <a:lnTo>
                  <a:pt x="0" y="1610292"/>
                </a:lnTo>
                <a:lnTo>
                  <a:pt x="15130" y="1591649"/>
                </a:lnTo>
                <a:lnTo>
                  <a:pt x="30260" y="1573006"/>
                </a:lnTo>
                <a:lnTo>
                  <a:pt x="60520" y="1554362"/>
                </a:lnTo>
                <a:lnTo>
                  <a:pt x="90780" y="1535719"/>
                </a:lnTo>
                <a:lnTo>
                  <a:pt x="151300" y="1498433"/>
                </a:lnTo>
                <a:lnTo>
                  <a:pt x="196691" y="1461147"/>
                </a:lnTo>
                <a:lnTo>
                  <a:pt x="272341" y="1423860"/>
                </a:lnTo>
                <a:lnTo>
                  <a:pt x="393381" y="1349288"/>
                </a:lnTo>
                <a:lnTo>
                  <a:pt x="529552" y="1274715"/>
                </a:lnTo>
                <a:lnTo>
                  <a:pt x="650592" y="1200143"/>
                </a:lnTo>
                <a:lnTo>
                  <a:pt x="756502" y="1125570"/>
                </a:lnTo>
                <a:lnTo>
                  <a:pt x="862412" y="1050998"/>
                </a:lnTo>
                <a:lnTo>
                  <a:pt x="968323" y="976425"/>
                </a:lnTo>
                <a:lnTo>
                  <a:pt x="1180143" y="789994"/>
                </a:lnTo>
                <a:lnTo>
                  <a:pt x="1270924" y="696778"/>
                </a:lnTo>
                <a:lnTo>
                  <a:pt x="1361704" y="584919"/>
                </a:lnTo>
                <a:lnTo>
                  <a:pt x="1452484" y="454417"/>
                </a:lnTo>
                <a:lnTo>
                  <a:pt x="1528134" y="323915"/>
                </a:lnTo>
                <a:lnTo>
                  <a:pt x="1573524" y="267986"/>
                </a:lnTo>
                <a:lnTo>
                  <a:pt x="1603784" y="212056"/>
                </a:lnTo>
                <a:lnTo>
                  <a:pt x="1634045" y="156127"/>
                </a:lnTo>
                <a:lnTo>
                  <a:pt x="1649175" y="118840"/>
                </a:lnTo>
                <a:lnTo>
                  <a:pt x="1679435" y="81554"/>
                </a:lnTo>
                <a:lnTo>
                  <a:pt x="1694565" y="62911"/>
                </a:lnTo>
                <a:lnTo>
                  <a:pt x="1694565" y="53174"/>
                </a:lnTo>
                <a:lnTo>
                  <a:pt x="213333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xmlns="" id="{72B7687C-02E0-4CB1-BE48-01B8601B74A3}"/>
              </a:ext>
            </a:extLst>
          </p:cNvPr>
          <p:cNvSpPr/>
          <p:nvPr/>
        </p:nvSpPr>
        <p:spPr>
          <a:xfrm>
            <a:off x="1652848" y="1348952"/>
            <a:ext cx="1618914" cy="372863"/>
          </a:xfrm>
          <a:custGeom>
            <a:avLst/>
            <a:gdLst>
              <a:gd name="connsiteX0" fmla="*/ 1286053 w 1618914"/>
              <a:gd name="connsiteY0" fmla="*/ 0 h 372863"/>
              <a:gd name="connsiteX1" fmla="*/ 1316313 w 1618914"/>
              <a:gd name="connsiteY1" fmla="*/ 0 h 372863"/>
              <a:gd name="connsiteX2" fmla="*/ 1346574 w 1618914"/>
              <a:gd name="connsiteY2" fmla="*/ 0 h 372863"/>
              <a:gd name="connsiteX3" fmla="*/ 1376834 w 1618914"/>
              <a:gd name="connsiteY3" fmla="*/ 18643 h 372863"/>
              <a:gd name="connsiteX4" fmla="*/ 1422224 w 1618914"/>
              <a:gd name="connsiteY4" fmla="*/ 37286 h 372863"/>
              <a:gd name="connsiteX5" fmla="*/ 1482744 w 1618914"/>
              <a:gd name="connsiteY5" fmla="*/ 74573 h 372863"/>
              <a:gd name="connsiteX6" fmla="*/ 1513004 w 1618914"/>
              <a:gd name="connsiteY6" fmla="*/ 111859 h 372863"/>
              <a:gd name="connsiteX7" fmla="*/ 1543264 w 1618914"/>
              <a:gd name="connsiteY7" fmla="*/ 111859 h 372863"/>
              <a:gd name="connsiteX8" fmla="*/ 1573524 w 1618914"/>
              <a:gd name="connsiteY8" fmla="*/ 130502 h 372863"/>
              <a:gd name="connsiteX9" fmla="*/ 1588654 w 1618914"/>
              <a:gd name="connsiteY9" fmla="*/ 149145 h 372863"/>
              <a:gd name="connsiteX10" fmla="*/ 1603784 w 1618914"/>
              <a:gd name="connsiteY10" fmla="*/ 167788 h 372863"/>
              <a:gd name="connsiteX11" fmla="*/ 1618914 w 1618914"/>
              <a:gd name="connsiteY11" fmla="*/ 167788 h 372863"/>
              <a:gd name="connsiteX12" fmla="*/ 1618914 w 1618914"/>
              <a:gd name="connsiteY12" fmla="*/ 186431 h 372863"/>
              <a:gd name="connsiteX13" fmla="*/ 1618914 w 1618914"/>
              <a:gd name="connsiteY13" fmla="*/ 200170 h 372863"/>
              <a:gd name="connsiteX14" fmla="*/ 1267581 w 1618914"/>
              <a:gd name="connsiteY14" fmla="*/ 249623 h 372863"/>
              <a:gd name="connsiteX15" fmla="*/ 1255793 w 1618914"/>
              <a:gd name="connsiteY15" fmla="*/ 242361 h 372863"/>
              <a:gd name="connsiteX16" fmla="*/ 1225533 w 1618914"/>
              <a:gd name="connsiteY16" fmla="*/ 242361 h 372863"/>
              <a:gd name="connsiteX17" fmla="*/ 1195273 w 1618914"/>
              <a:gd name="connsiteY17" fmla="*/ 223718 h 372863"/>
              <a:gd name="connsiteX18" fmla="*/ 1180143 w 1618914"/>
              <a:gd name="connsiteY18" fmla="*/ 223718 h 372863"/>
              <a:gd name="connsiteX19" fmla="*/ 1149883 w 1618914"/>
              <a:gd name="connsiteY19" fmla="*/ 223718 h 372863"/>
              <a:gd name="connsiteX20" fmla="*/ 1119623 w 1618914"/>
              <a:gd name="connsiteY20" fmla="*/ 223718 h 372863"/>
              <a:gd name="connsiteX21" fmla="*/ 1074233 w 1618914"/>
              <a:gd name="connsiteY21" fmla="*/ 242361 h 372863"/>
              <a:gd name="connsiteX22" fmla="*/ 1028843 w 1618914"/>
              <a:gd name="connsiteY22" fmla="*/ 242361 h 372863"/>
              <a:gd name="connsiteX23" fmla="*/ 983453 w 1618914"/>
              <a:gd name="connsiteY23" fmla="*/ 242361 h 372863"/>
              <a:gd name="connsiteX24" fmla="*/ 922932 w 1618914"/>
              <a:gd name="connsiteY24" fmla="*/ 261004 h 372863"/>
              <a:gd name="connsiteX25" fmla="*/ 847282 w 1618914"/>
              <a:gd name="connsiteY25" fmla="*/ 261004 h 372863"/>
              <a:gd name="connsiteX26" fmla="*/ 771632 w 1618914"/>
              <a:gd name="connsiteY26" fmla="*/ 261004 h 372863"/>
              <a:gd name="connsiteX27" fmla="*/ 680852 w 1618914"/>
              <a:gd name="connsiteY27" fmla="*/ 279647 h 372863"/>
              <a:gd name="connsiteX28" fmla="*/ 590072 w 1618914"/>
              <a:gd name="connsiteY28" fmla="*/ 298290 h 372863"/>
              <a:gd name="connsiteX29" fmla="*/ 484161 w 1618914"/>
              <a:gd name="connsiteY29" fmla="*/ 298290 h 372863"/>
              <a:gd name="connsiteX30" fmla="*/ 378251 w 1618914"/>
              <a:gd name="connsiteY30" fmla="*/ 316933 h 372863"/>
              <a:gd name="connsiteX31" fmla="*/ 257211 w 1618914"/>
              <a:gd name="connsiteY31" fmla="*/ 335577 h 372863"/>
              <a:gd name="connsiteX32" fmla="*/ 136170 w 1618914"/>
              <a:gd name="connsiteY32" fmla="*/ 354220 h 372863"/>
              <a:gd name="connsiteX33" fmla="*/ 0 w 1618914"/>
              <a:gd name="connsiteY33" fmla="*/ 372863 h 372863"/>
              <a:gd name="connsiteX34" fmla="*/ 0 w 1618914"/>
              <a:gd name="connsiteY34" fmla="*/ 223718 h 372863"/>
              <a:gd name="connsiteX35" fmla="*/ 801892 w 1618914"/>
              <a:gd name="connsiteY35" fmla="*/ 111859 h 372863"/>
              <a:gd name="connsiteX36" fmla="*/ 907802 w 1618914"/>
              <a:gd name="connsiteY36" fmla="*/ 111859 h 372863"/>
              <a:gd name="connsiteX37" fmla="*/ 983453 w 1618914"/>
              <a:gd name="connsiteY37" fmla="*/ 93216 h 372863"/>
              <a:gd name="connsiteX38" fmla="*/ 1059103 w 1618914"/>
              <a:gd name="connsiteY38" fmla="*/ 74573 h 372863"/>
              <a:gd name="connsiteX39" fmla="*/ 1119623 w 1618914"/>
              <a:gd name="connsiteY39" fmla="*/ 74573 h 372863"/>
              <a:gd name="connsiteX40" fmla="*/ 1165013 w 1618914"/>
              <a:gd name="connsiteY40" fmla="*/ 55929 h 372863"/>
              <a:gd name="connsiteX41" fmla="*/ 1210403 w 1618914"/>
              <a:gd name="connsiteY41" fmla="*/ 55929 h 372863"/>
              <a:gd name="connsiteX42" fmla="*/ 1225533 w 1618914"/>
              <a:gd name="connsiteY42" fmla="*/ 55929 h 372863"/>
              <a:gd name="connsiteX43" fmla="*/ 1240663 w 1618914"/>
              <a:gd name="connsiteY43" fmla="*/ 37286 h 372863"/>
              <a:gd name="connsiteX44" fmla="*/ 1255793 w 1618914"/>
              <a:gd name="connsiteY44" fmla="*/ 18643 h 372863"/>
              <a:gd name="connsiteX45" fmla="*/ 1270923 w 1618914"/>
              <a:gd name="connsiteY45" fmla="*/ 18643 h 372863"/>
              <a:gd name="connsiteX46" fmla="*/ 1286053 w 1618914"/>
              <a:gd name="connsiteY46" fmla="*/ 0 h 372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618914" h="372863">
                <a:moveTo>
                  <a:pt x="1286053" y="0"/>
                </a:moveTo>
                <a:lnTo>
                  <a:pt x="1316313" y="0"/>
                </a:lnTo>
                <a:lnTo>
                  <a:pt x="1346574" y="0"/>
                </a:lnTo>
                <a:lnTo>
                  <a:pt x="1376834" y="18643"/>
                </a:lnTo>
                <a:lnTo>
                  <a:pt x="1422224" y="37286"/>
                </a:lnTo>
                <a:lnTo>
                  <a:pt x="1482744" y="74573"/>
                </a:lnTo>
                <a:lnTo>
                  <a:pt x="1513004" y="111859"/>
                </a:lnTo>
                <a:lnTo>
                  <a:pt x="1543264" y="111859"/>
                </a:lnTo>
                <a:lnTo>
                  <a:pt x="1573524" y="130502"/>
                </a:lnTo>
                <a:lnTo>
                  <a:pt x="1588654" y="149145"/>
                </a:lnTo>
                <a:lnTo>
                  <a:pt x="1603784" y="167788"/>
                </a:lnTo>
                <a:lnTo>
                  <a:pt x="1618914" y="167788"/>
                </a:lnTo>
                <a:lnTo>
                  <a:pt x="1618914" y="186431"/>
                </a:lnTo>
                <a:lnTo>
                  <a:pt x="1618914" y="200170"/>
                </a:lnTo>
                <a:lnTo>
                  <a:pt x="1267581" y="249623"/>
                </a:lnTo>
                <a:lnTo>
                  <a:pt x="1255793" y="242361"/>
                </a:lnTo>
                <a:lnTo>
                  <a:pt x="1225533" y="242361"/>
                </a:lnTo>
                <a:lnTo>
                  <a:pt x="1195273" y="223718"/>
                </a:lnTo>
                <a:lnTo>
                  <a:pt x="1180143" y="223718"/>
                </a:lnTo>
                <a:lnTo>
                  <a:pt x="1149883" y="223718"/>
                </a:lnTo>
                <a:lnTo>
                  <a:pt x="1119623" y="223718"/>
                </a:lnTo>
                <a:lnTo>
                  <a:pt x="1074233" y="242361"/>
                </a:lnTo>
                <a:lnTo>
                  <a:pt x="1028843" y="242361"/>
                </a:lnTo>
                <a:lnTo>
                  <a:pt x="983453" y="242361"/>
                </a:lnTo>
                <a:lnTo>
                  <a:pt x="922932" y="261004"/>
                </a:lnTo>
                <a:lnTo>
                  <a:pt x="847282" y="261004"/>
                </a:lnTo>
                <a:lnTo>
                  <a:pt x="771632" y="261004"/>
                </a:lnTo>
                <a:lnTo>
                  <a:pt x="680852" y="279647"/>
                </a:lnTo>
                <a:lnTo>
                  <a:pt x="590072" y="298290"/>
                </a:lnTo>
                <a:lnTo>
                  <a:pt x="484161" y="298290"/>
                </a:lnTo>
                <a:lnTo>
                  <a:pt x="378251" y="316933"/>
                </a:lnTo>
                <a:lnTo>
                  <a:pt x="257211" y="335577"/>
                </a:lnTo>
                <a:lnTo>
                  <a:pt x="136170" y="354220"/>
                </a:lnTo>
                <a:lnTo>
                  <a:pt x="0" y="372863"/>
                </a:lnTo>
                <a:lnTo>
                  <a:pt x="0" y="223718"/>
                </a:lnTo>
                <a:lnTo>
                  <a:pt x="801892" y="111859"/>
                </a:lnTo>
                <a:lnTo>
                  <a:pt x="907802" y="111859"/>
                </a:lnTo>
                <a:lnTo>
                  <a:pt x="983453" y="93216"/>
                </a:lnTo>
                <a:lnTo>
                  <a:pt x="1059103" y="74573"/>
                </a:lnTo>
                <a:lnTo>
                  <a:pt x="1119623" y="74573"/>
                </a:lnTo>
                <a:lnTo>
                  <a:pt x="1165013" y="55929"/>
                </a:lnTo>
                <a:lnTo>
                  <a:pt x="1210403" y="55929"/>
                </a:lnTo>
                <a:lnTo>
                  <a:pt x="1225533" y="55929"/>
                </a:lnTo>
                <a:lnTo>
                  <a:pt x="1240663" y="37286"/>
                </a:lnTo>
                <a:lnTo>
                  <a:pt x="1255793" y="18643"/>
                </a:lnTo>
                <a:lnTo>
                  <a:pt x="1270923" y="18643"/>
                </a:lnTo>
                <a:lnTo>
                  <a:pt x="128605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xmlns="" id="{EF4A227E-8C3B-4390-8953-60AF2070E0F1}"/>
              </a:ext>
            </a:extLst>
          </p:cNvPr>
          <p:cNvSpPr/>
          <p:nvPr/>
        </p:nvSpPr>
        <p:spPr>
          <a:xfrm>
            <a:off x="5056668" y="1620602"/>
            <a:ext cx="514422" cy="1248324"/>
          </a:xfrm>
          <a:custGeom>
            <a:avLst/>
            <a:gdLst>
              <a:gd name="connsiteX0" fmla="*/ 514422 w 514422"/>
              <a:gd name="connsiteY0" fmla="*/ 0 h 1248324"/>
              <a:gd name="connsiteX1" fmla="*/ 514422 w 514422"/>
              <a:gd name="connsiteY1" fmla="*/ 17877 h 1248324"/>
              <a:gd name="connsiteX2" fmla="*/ 499292 w 514422"/>
              <a:gd name="connsiteY2" fmla="*/ 36520 h 1248324"/>
              <a:gd name="connsiteX3" fmla="*/ 469031 w 514422"/>
              <a:gd name="connsiteY3" fmla="*/ 55163 h 1248324"/>
              <a:gd name="connsiteX4" fmla="*/ 453901 w 514422"/>
              <a:gd name="connsiteY4" fmla="*/ 73806 h 1248324"/>
              <a:gd name="connsiteX5" fmla="*/ 453901 w 514422"/>
              <a:gd name="connsiteY5" fmla="*/ 111092 h 1248324"/>
              <a:gd name="connsiteX6" fmla="*/ 438771 w 514422"/>
              <a:gd name="connsiteY6" fmla="*/ 129735 h 1248324"/>
              <a:gd name="connsiteX7" fmla="*/ 423641 w 514422"/>
              <a:gd name="connsiteY7" fmla="*/ 185665 h 1248324"/>
              <a:gd name="connsiteX8" fmla="*/ 408511 w 514422"/>
              <a:gd name="connsiteY8" fmla="*/ 241594 h 1248324"/>
              <a:gd name="connsiteX9" fmla="*/ 393381 w 514422"/>
              <a:gd name="connsiteY9" fmla="*/ 297524 h 1248324"/>
              <a:gd name="connsiteX10" fmla="*/ 378251 w 514422"/>
              <a:gd name="connsiteY10" fmla="*/ 353453 h 1248324"/>
              <a:gd name="connsiteX11" fmla="*/ 378251 w 514422"/>
              <a:gd name="connsiteY11" fmla="*/ 428026 h 1248324"/>
              <a:gd name="connsiteX12" fmla="*/ 363121 w 514422"/>
              <a:gd name="connsiteY12" fmla="*/ 502598 h 1248324"/>
              <a:gd name="connsiteX13" fmla="*/ 347991 w 514422"/>
              <a:gd name="connsiteY13" fmla="*/ 577171 h 1248324"/>
              <a:gd name="connsiteX14" fmla="*/ 347991 w 514422"/>
              <a:gd name="connsiteY14" fmla="*/ 633100 h 1248324"/>
              <a:gd name="connsiteX15" fmla="*/ 332861 w 514422"/>
              <a:gd name="connsiteY15" fmla="*/ 670387 h 1248324"/>
              <a:gd name="connsiteX16" fmla="*/ 332861 w 514422"/>
              <a:gd name="connsiteY16" fmla="*/ 707673 h 1248324"/>
              <a:gd name="connsiteX17" fmla="*/ 332861 w 514422"/>
              <a:gd name="connsiteY17" fmla="*/ 726316 h 1248324"/>
              <a:gd name="connsiteX18" fmla="*/ 332861 w 514422"/>
              <a:gd name="connsiteY18" fmla="*/ 744959 h 1248324"/>
              <a:gd name="connsiteX19" fmla="*/ 363121 w 514422"/>
              <a:gd name="connsiteY19" fmla="*/ 726316 h 1248324"/>
              <a:gd name="connsiteX20" fmla="*/ 366162 w 514422"/>
              <a:gd name="connsiteY20" fmla="*/ 722568 h 1248324"/>
              <a:gd name="connsiteX21" fmla="*/ 291209 w 514422"/>
              <a:gd name="connsiteY21" fmla="*/ 1089966 h 1248324"/>
              <a:gd name="connsiteX22" fmla="*/ 287471 w 514422"/>
              <a:gd name="connsiteY22" fmla="*/ 1099179 h 1248324"/>
              <a:gd name="connsiteX23" fmla="*/ 257211 w 514422"/>
              <a:gd name="connsiteY23" fmla="*/ 1136465 h 1248324"/>
              <a:gd name="connsiteX24" fmla="*/ 257211 w 514422"/>
              <a:gd name="connsiteY24" fmla="*/ 1155108 h 1248324"/>
              <a:gd name="connsiteX25" fmla="*/ 226951 w 514422"/>
              <a:gd name="connsiteY25" fmla="*/ 1192395 h 1248324"/>
              <a:gd name="connsiteX26" fmla="*/ 211821 w 514422"/>
              <a:gd name="connsiteY26" fmla="*/ 1211038 h 1248324"/>
              <a:gd name="connsiteX27" fmla="*/ 181561 w 514422"/>
              <a:gd name="connsiteY27" fmla="*/ 1229681 h 1248324"/>
              <a:gd name="connsiteX28" fmla="*/ 166431 w 514422"/>
              <a:gd name="connsiteY28" fmla="*/ 1248324 h 1248324"/>
              <a:gd name="connsiteX29" fmla="*/ 136171 w 514422"/>
              <a:gd name="connsiteY29" fmla="*/ 1229681 h 1248324"/>
              <a:gd name="connsiteX30" fmla="*/ 105910 w 514422"/>
              <a:gd name="connsiteY30" fmla="*/ 1229681 h 1248324"/>
              <a:gd name="connsiteX31" fmla="*/ 90780 w 514422"/>
              <a:gd name="connsiteY31" fmla="*/ 1192395 h 1248324"/>
              <a:gd name="connsiteX32" fmla="*/ 60520 w 514422"/>
              <a:gd name="connsiteY32" fmla="*/ 1155108 h 1248324"/>
              <a:gd name="connsiteX33" fmla="*/ 30260 w 514422"/>
              <a:gd name="connsiteY33" fmla="*/ 1117822 h 1248324"/>
              <a:gd name="connsiteX34" fmla="*/ 15130 w 514422"/>
              <a:gd name="connsiteY34" fmla="*/ 1080536 h 1248324"/>
              <a:gd name="connsiteX35" fmla="*/ 0 w 514422"/>
              <a:gd name="connsiteY35" fmla="*/ 1043250 h 1248324"/>
              <a:gd name="connsiteX36" fmla="*/ 0 w 514422"/>
              <a:gd name="connsiteY36" fmla="*/ 1024606 h 1248324"/>
              <a:gd name="connsiteX37" fmla="*/ 15130 w 514422"/>
              <a:gd name="connsiteY37" fmla="*/ 987320 h 1248324"/>
              <a:gd name="connsiteX38" fmla="*/ 30260 w 514422"/>
              <a:gd name="connsiteY38" fmla="*/ 968677 h 1248324"/>
              <a:gd name="connsiteX39" fmla="*/ 45390 w 514422"/>
              <a:gd name="connsiteY39" fmla="*/ 931391 h 1248324"/>
              <a:gd name="connsiteX40" fmla="*/ 75650 w 514422"/>
              <a:gd name="connsiteY40" fmla="*/ 894104 h 1248324"/>
              <a:gd name="connsiteX41" fmla="*/ 90780 w 514422"/>
              <a:gd name="connsiteY41" fmla="*/ 856818 h 1248324"/>
              <a:gd name="connsiteX42" fmla="*/ 105910 w 514422"/>
              <a:gd name="connsiteY42" fmla="*/ 838175 h 1248324"/>
              <a:gd name="connsiteX43" fmla="*/ 121041 w 514422"/>
              <a:gd name="connsiteY43" fmla="*/ 782246 h 1248324"/>
              <a:gd name="connsiteX44" fmla="*/ 136171 w 514422"/>
              <a:gd name="connsiteY44" fmla="*/ 744959 h 1248324"/>
              <a:gd name="connsiteX45" fmla="*/ 136171 w 514422"/>
              <a:gd name="connsiteY45" fmla="*/ 689030 h 1248324"/>
              <a:gd name="connsiteX46" fmla="*/ 151301 w 514422"/>
              <a:gd name="connsiteY46" fmla="*/ 614457 h 1248324"/>
              <a:gd name="connsiteX47" fmla="*/ 166431 w 514422"/>
              <a:gd name="connsiteY47" fmla="*/ 539885 h 1248324"/>
              <a:gd name="connsiteX48" fmla="*/ 166431 w 514422"/>
              <a:gd name="connsiteY48" fmla="*/ 465312 h 1248324"/>
              <a:gd name="connsiteX49" fmla="*/ 181561 w 514422"/>
              <a:gd name="connsiteY49" fmla="*/ 372096 h 1248324"/>
              <a:gd name="connsiteX50" fmla="*/ 181561 w 514422"/>
              <a:gd name="connsiteY50" fmla="*/ 297524 h 1248324"/>
              <a:gd name="connsiteX51" fmla="*/ 181561 w 514422"/>
              <a:gd name="connsiteY51" fmla="*/ 241594 h 1248324"/>
              <a:gd name="connsiteX52" fmla="*/ 181561 w 514422"/>
              <a:gd name="connsiteY52" fmla="*/ 185665 h 1248324"/>
              <a:gd name="connsiteX53" fmla="*/ 181561 w 514422"/>
              <a:gd name="connsiteY53" fmla="*/ 148379 h 1248324"/>
              <a:gd name="connsiteX54" fmla="*/ 184279 w 514422"/>
              <a:gd name="connsiteY54" fmla="*/ 145029 h 1248324"/>
              <a:gd name="connsiteX55" fmla="*/ 514422 w 514422"/>
              <a:gd name="connsiteY55" fmla="*/ 0 h 1248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514422" h="1248324">
                <a:moveTo>
                  <a:pt x="514422" y="0"/>
                </a:moveTo>
                <a:lnTo>
                  <a:pt x="514422" y="17877"/>
                </a:lnTo>
                <a:lnTo>
                  <a:pt x="499292" y="36520"/>
                </a:lnTo>
                <a:lnTo>
                  <a:pt x="469031" y="55163"/>
                </a:lnTo>
                <a:lnTo>
                  <a:pt x="453901" y="73806"/>
                </a:lnTo>
                <a:lnTo>
                  <a:pt x="453901" y="111092"/>
                </a:lnTo>
                <a:lnTo>
                  <a:pt x="438771" y="129735"/>
                </a:lnTo>
                <a:lnTo>
                  <a:pt x="423641" y="185665"/>
                </a:lnTo>
                <a:lnTo>
                  <a:pt x="408511" y="241594"/>
                </a:lnTo>
                <a:lnTo>
                  <a:pt x="393381" y="297524"/>
                </a:lnTo>
                <a:lnTo>
                  <a:pt x="378251" y="353453"/>
                </a:lnTo>
                <a:lnTo>
                  <a:pt x="378251" y="428026"/>
                </a:lnTo>
                <a:lnTo>
                  <a:pt x="363121" y="502598"/>
                </a:lnTo>
                <a:lnTo>
                  <a:pt x="347991" y="577171"/>
                </a:lnTo>
                <a:lnTo>
                  <a:pt x="347991" y="633100"/>
                </a:lnTo>
                <a:lnTo>
                  <a:pt x="332861" y="670387"/>
                </a:lnTo>
                <a:lnTo>
                  <a:pt x="332861" y="707673"/>
                </a:lnTo>
                <a:lnTo>
                  <a:pt x="332861" y="726316"/>
                </a:lnTo>
                <a:lnTo>
                  <a:pt x="332861" y="744959"/>
                </a:lnTo>
                <a:lnTo>
                  <a:pt x="363121" y="726316"/>
                </a:lnTo>
                <a:lnTo>
                  <a:pt x="366162" y="722568"/>
                </a:lnTo>
                <a:lnTo>
                  <a:pt x="291209" y="1089966"/>
                </a:lnTo>
                <a:lnTo>
                  <a:pt x="287471" y="1099179"/>
                </a:lnTo>
                <a:lnTo>
                  <a:pt x="257211" y="1136465"/>
                </a:lnTo>
                <a:lnTo>
                  <a:pt x="257211" y="1155108"/>
                </a:lnTo>
                <a:lnTo>
                  <a:pt x="226951" y="1192395"/>
                </a:lnTo>
                <a:lnTo>
                  <a:pt x="211821" y="1211038"/>
                </a:lnTo>
                <a:lnTo>
                  <a:pt x="181561" y="1229681"/>
                </a:lnTo>
                <a:lnTo>
                  <a:pt x="166431" y="1248324"/>
                </a:lnTo>
                <a:lnTo>
                  <a:pt x="136171" y="1229681"/>
                </a:lnTo>
                <a:lnTo>
                  <a:pt x="105910" y="1229681"/>
                </a:lnTo>
                <a:lnTo>
                  <a:pt x="90780" y="1192395"/>
                </a:lnTo>
                <a:lnTo>
                  <a:pt x="60520" y="1155108"/>
                </a:lnTo>
                <a:lnTo>
                  <a:pt x="30260" y="1117822"/>
                </a:lnTo>
                <a:lnTo>
                  <a:pt x="15130" y="1080536"/>
                </a:lnTo>
                <a:lnTo>
                  <a:pt x="0" y="1043250"/>
                </a:lnTo>
                <a:lnTo>
                  <a:pt x="0" y="1024606"/>
                </a:lnTo>
                <a:lnTo>
                  <a:pt x="15130" y="987320"/>
                </a:lnTo>
                <a:lnTo>
                  <a:pt x="30260" y="968677"/>
                </a:lnTo>
                <a:lnTo>
                  <a:pt x="45390" y="931391"/>
                </a:lnTo>
                <a:lnTo>
                  <a:pt x="75650" y="894104"/>
                </a:lnTo>
                <a:lnTo>
                  <a:pt x="90780" y="856818"/>
                </a:lnTo>
                <a:lnTo>
                  <a:pt x="105910" y="838175"/>
                </a:lnTo>
                <a:lnTo>
                  <a:pt x="121041" y="782246"/>
                </a:lnTo>
                <a:lnTo>
                  <a:pt x="136171" y="744959"/>
                </a:lnTo>
                <a:lnTo>
                  <a:pt x="136171" y="689030"/>
                </a:lnTo>
                <a:lnTo>
                  <a:pt x="151301" y="614457"/>
                </a:lnTo>
                <a:lnTo>
                  <a:pt x="166431" y="539885"/>
                </a:lnTo>
                <a:lnTo>
                  <a:pt x="166431" y="465312"/>
                </a:lnTo>
                <a:lnTo>
                  <a:pt x="181561" y="372096"/>
                </a:lnTo>
                <a:lnTo>
                  <a:pt x="181561" y="297524"/>
                </a:lnTo>
                <a:lnTo>
                  <a:pt x="181561" y="241594"/>
                </a:lnTo>
                <a:lnTo>
                  <a:pt x="181561" y="185665"/>
                </a:lnTo>
                <a:lnTo>
                  <a:pt x="181561" y="148379"/>
                </a:lnTo>
                <a:lnTo>
                  <a:pt x="184279" y="145029"/>
                </a:lnTo>
                <a:lnTo>
                  <a:pt x="51442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D11C30AF-E7CD-4531-A355-82B7A4253A02}"/>
              </a:ext>
            </a:extLst>
          </p:cNvPr>
          <p:cNvSpPr/>
          <p:nvPr/>
        </p:nvSpPr>
        <p:spPr>
          <a:xfrm>
            <a:off x="2288309" y="2094677"/>
            <a:ext cx="372134" cy="90258"/>
          </a:xfrm>
          <a:custGeom>
            <a:avLst/>
            <a:gdLst>
              <a:gd name="connsiteX0" fmla="*/ 257211 w 372134"/>
              <a:gd name="connsiteY0" fmla="*/ 0 h 90258"/>
              <a:gd name="connsiteX1" fmla="*/ 272341 w 372134"/>
              <a:gd name="connsiteY1" fmla="*/ 0 h 90258"/>
              <a:gd name="connsiteX2" fmla="*/ 287471 w 372134"/>
              <a:gd name="connsiteY2" fmla="*/ 0 h 90258"/>
              <a:gd name="connsiteX3" fmla="*/ 287471 w 372134"/>
              <a:gd name="connsiteY3" fmla="*/ 18643 h 90258"/>
              <a:gd name="connsiteX4" fmla="*/ 317731 w 372134"/>
              <a:gd name="connsiteY4" fmla="*/ 18643 h 90258"/>
              <a:gd name="connsiteX5" fmla="*/ 332861 w 372134"/>
              <a:gd name="connsiteY5" fmla="*/ 37286 h 90258"/>
              <a:gd name="connsiteX6" fmla="*/ 363121 w 372134"/>
              <a:gd name="connsiteY6" fmla="*/ 55929 h 90258"/>
              <a:gd name="connsiteX7" fmla="*/ 372134 w 372134"/>
              <a:gd name="connsiteY7" fmla="*/ 67036 h 90258"/>
              <a:gd name="connsiteX8" fmla="*/ 234880 w 372134"/>
              <a:gd name="connsiteY8" fmla="*/ 90258 h 90258"/>
              <a:gd name="connsiteX9" fmla="*/ 196691 w 372134"/>
              <a:gd name="connsiteY9" fmla="*/ 74573 h 90258"/>
              <a:gd name="connsiteX10" fmla="*/ 181561 w 372134"/>
              <a:gd name="connsiteY10" fmla="*/ 74573 h 90258"/>
              <a:gd name="connsiteX11" fmla="*/ 166431 w 372134"/>
              <a:gd name="connsiteY11" fmla="*/ 74573 h 90258"/>
              <a:gd name="connsiteX12" fmla="*/ 151301 w 372134"/>
              <a:gd name="connsiteY12" fmla="*/ 74573 h 90258"/>
              <a:gd name="connsiteX13" fmla="*/ 121041 w 372134"/>
              <a:gd name="connsiteY13" fmla="*/ 74573 h 90258"/>
              <a:gd name="connsiteX14" fmla="*/ 90781 w 372134"/>
              <a:gd name="connsiteY14" fmla="*/ 74573 h 90258"/>
              <a:gd name="connsiteX15" fmla="*/ 45390 w 372134"/>
              <a:gd name="connsiteY15" fmla="*/ 74573 h 90258"/>
              <a:gd name="connsiteX16" fmla="*/ 0 w 372134"/>
              <a:gd name="connsiteY16" fmla="*/ 74573 h 90258"/>
              <a:gd name="connsiteX17" fmla="*/ 60521 w 372134"/>
              <a:gd name="connsiteY17" fmla="*/ 55929 h 90258"/>
              <a:gd name="connsiteX18" fmla="*/ 121041 w 372134"/>
              <a:gd name="connsiteY18" fmla="*/ 55929 h 90258"/>
              <a:gd name="connsiteX19" fmla="*/ 166431 w 372134"/>
              <a:gd name="connsiteY19" fmla="*/ 37286 h 90258"/>
              <a:gd name="connsiteX20" fmla="*/ 196691 w 372134"/>
              <a:gd name="connsiteY20" fmla="*/ 37286 h 90258"/>
              <a:gd name="connsiteX21" fmla="*/ 211821 w 372134"/>
              <a:gd name="connsiteY21" fmla="*/ 37286 h 90258"/>
              <a:gd name="connsiteX22" fmla="*/ 226951 w 372134"/>
              <a:gd name="connsiteY22" fmla="*/ 18643 h 90258"/>
              <a:gd name="connsiteX23" fmla="*/ 257211 w 372134"/>
              <a:gd name="connsiteY23" fmla="*/ 0 h 90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72134" h="90258">
                <a:moveTo>
                  <a:pt x="257211" y="0"/>
                </a:moveTo>
                <a:lnTo>
                  <a:pt x="272341" y="0"/>
                </a:lnTo>
                <a:lnTo>
                  <a:pt x="287471" y="0"/>
                </a:lnTo>
                <a:lnTo>
                  <a:pt x="287471" y="18643"/>
                </a:lnTo>
                <a:lnTo>
                  <a:pt x="317731" y="18643"/>
                </a:lnTo>
                <a:lnTo>
                  <a:pt x="332861" y="37286"/>
                </a:lnTo>
                <a:lnTo>
                  <a:pt x="363121" y="55929"/>
                </a:lnTo>
                <a:lnTo>
                  <a:pt x="372134" y="67036"/>
                </a:lnTo>
                <a:lnTo>
                  <a:pt x="234880" y="90258"/>
                </a:lnTo>
                <a:lnTo>
                  <a:pt x="196691" y="74573"/>
                </a:lnTo>
                <a:lnTo>
                  <a:pt x="181561" y="74573"/>
                </a:lnTo>
                <a:lnTo>
                  <a:pt x="166431" y="74573"/>
                </a:lnTo>
                <a:lnTo>
                  <a:pt x="151301" y="74573"/>
                </a:lnTo>
                <a:lnTo>
                  <a:pt x="121041" y="74573"/>
                </a:lnTo>
                <a:lnTo>
                  <a:pt x="90781" y="74573"/>
                </a:lnTo>
                <a:lnTo>
                  <a:pt x="45390" y="74573"/>
                </a:lnTo>
                <a:lnTo>
                  <a:pt x="0" y="74573"/>
                </a:lnTo>
                <a:lnTo>
                  <a:pt x="60521" y="55929"/>
                </a:lnTo>
                <a:lnTo>
                  <a:pt x="121041" y="55929"/>
                </a:lnTo>
                <a:lnTo>
                  <a:pt x="166431" y="37286"/>
                </a:lnTo>
                <a:lnTo>
                  <a:pt x="196691" y="37286"/>
                </a:lnTo>
                <a:lnTo>
                  <a:pt x="211821" y="37286"/>
                </a:lnTo>
                <a:lnTo>
                  <a:pt x="226951" y="18643"/>
                </a:lnTo>
                <a:lnTo>
                  <a:pt x="25721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78BDC34B-E7E4-4574-B920-DF03C08B7F44}"/>
              </a:ext>
            </a:extLst>
          </p:cNvPr>
          <p:cNvSpPr/>
          <p:nvPr/>
        </p:nvSpPr>
        <p:spPr>
          <a:xfrm>
            <a:off x="2121879" y="2169251"/>
            <a:ext cx="121040" cy="18643"/>
          </a:xfrm>
          <a:custGeom>
            <a:avLst/>
            <a:gdLst>
              <a:gd name="connsiteX0" fmla="*/ 90780 w 121040"/>
              <a:gd name="connsiteY0" fmla="*/ 0 h 18643"/>
              <a:gd name="connsiteX1" fmla="*/ 121040 w 121040"/>
              <a:gd name="connsiteY1" fmla="*/ 0 h 18643"/>
              <a:gd name="connsiteX2" fmla="*/ 60520 w 121040"/>
              <a:gd name="connsiteY2" fmla="*/ 18643 h 18643"/>
              <a:gd name="connsiteX3" fmla="*/ 0 w 121040"/>
              <a:gd name="connsiteY3" fmla="*/ 18643 h 18643"/>
              <a:gd name="connsiteX4" fmla="*/ 90780 w 121040"/>
              <a:gd name="connsiteY4" fmla="*/ 0 h 18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21040" h="18643">
                <a:moveTo>
                  <a:pt x="90780" y="0"/>
                </a:moveTo>
                <a:lnTo>
                  <a:pt x="121040" y="0"/>
                </a:lnTo>
                <a:lnTo>
                  <a:pt x="60520" y="18643"/>
                </a:lnTo>
                <a:lnTo>
                  <a:pt x="0" y="18643"/>
                </a:lnTo>
                <a:lnTo>
                  <a:pt x="9078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088A007D-E085-4648-AFBE-7544DEEFE818}"/>
              </a:ext>
            </a:extLst>
          </p:cNvPr>
          <p:cNvSpPr/>
          <p:nvPr/>
        </p:nvSpPr>
        <p:spPr>
          <a:xfrm>
            <a:off x="2711951" y="2728544"/>
            <a:ext cx="334130" cy="466078"/>
          </a:xfrm>
          <a:custGeom>
            <a:avLst/>
            <a:gdLst>
              <a:gd name="connsiteX0" fmla="*/ 15130 w 334130"/>
              <a:gd name="connsiteY0" fmla="*/ 0 h 466078"/>
              <a:gd name="connsiteX1" fmla="*/ 45390 w 334130"/>
              <a:gd name="connsiteY1" fmla="*/ 0 h 466078"/>
              <a:gd name="connsiteX2" fmla="*/ 90780 w 334130"/>
              <a:gd name="connsiteY2" fmla="*/ 0 h 466078"/>
              <a:gd name="connsiteX3" fmla="*/ 136170 w 334130"/>
              <a:gd name="connsiteY3" fmla="*/ 18643 h 466078"/>
              <a:gd name="connsiteX4" fmla="*/ 196690 w 334130"/>
              <a:gd name="connsiteY4" fmla="*/ 37286 h 466078"/>
              <a:gd name="connsiteX5" fmla="*/ 226950 w 334130"/>
              <a:gd name="connsiteY5" fmla="*/ 55929 h 466078"/>
              <a:gd name="connsiteX6" fmla="*/ 257210 w 334130"/>
              <a:gd name="connsiteY6" fmla="*/ 55929 h 466078"/>
              <a:gd name="connsiteX7" fmla="*/ 272340 w 334130"/>
              <a:gd name="connsiteY7" fmla="*/ 37286 h 466078"/>
              <a:gd name="connsiteX8" fmla="*/ 273773 w 334130"/>
              <a:gd name="connsiteY8" fmla="*/ 37286 h 466078"/>
              <a:gd name="connsiteX9" fmla="*/ 334130 w 334130"/>
              <a:gd name="connsiteY9" fmla="*/ 466078 h 466078"/>
              <a:gd name="connsiteX10" fmla="*/ 332861 w 334130"/>
              <a:gd name="connsiteY10" fmla="*/ 466078 h 466078"/>
              <a:gd name="connsiteX11" fmla="*/ 302601 w 334130"/>
              <a:gd name="connsiteY11" fmla="*/ 466078 h 466078"/>
              <a:gd name="connsiteX12" fmla="*/ 257210 w 334130"/>
              <a:gd name="connsiteY12" fmla="*/ 466078 h 466078"/>
              <a:gd name="connsiteX13" fmla="*/ 242080 w 334130"/>
              <a:gd name="connsiteY13" fmla="*/ 447435 h 466078"/>
              <a:gd name="connsiteX14" fmla="*/ 226950 w 334130"/>
              <a:gd name="connsiteY14" fmla="*/ 410149 h 466078"/>
              <a:gd name="connsiteX15" fmla="*/ 226950 w 334130"/>
              <a:gd name="connsiteY15" fmla="*/ 372862 h 466078"/>
              <a:gd name="connsiteX16" fmla="*/ 226950 w 334130"/>
              <a:gd name="connsiteY16" fmla="*/ 354219 h 466078"/>
              <a:gd name="connsiteX17" fmla="*/ 226950 w 334130"/>
              <a:gd name="connsiteY17" fmla="*/ 316933 h 466078"/>
              <a:gd name="connsiteX18" fmla="*/ 211820 w 334130"/>
              <a:gd name="connsiteY18" fmla="*/ 298290 h 466078"/>
              <a:gd name="connsiteX19" fmla="*/ 196690 w 334130"/>
              <a:gd name="connsiteY19" fmla="*/ 279647 h 466078"/>
              <a:gd name="connsiteX20" fmla="*/ 151300 w 334130"/>
              <a:gd name="connsiteY20" fmla="*/ 223717 h 466078"/>
              <a:gd name="connsiteX21" fmla="*/ 105910 w 334130"/>
              <a:gd name="connsiteY21" fmla="*/ 167788 h 466078"/>
              <a:gd name="connsiteX22" fmla="*/ 75650 w 334130"/>
              <a:gd name="connsiteY22" fmla="*/ 130502 h 466078"/>
              <a:gd name="connsiteX23" fmla="*/ 45390 w 334130"/>
              <a:gd name="connsiteY23" fmla="*/ 111859 h 466078"/>
              <a:gd name="connsiteX24" fmla="*/ 30260 w 334130"/>
              <a:gd name="connsiteY24" fmla="*/ 74572 h 466078"/>
              <a:gd name="connsiteX25" fmla="*/ 15130 w 334130"/>
              <a:gd name="connsiteY25" fmla="*/ 55929 h 466078"/>
              <a:gd name="connsiteX26" fmla="*/ 0 w 334130"/>
              <a:gd name="connsiteY26" fmla="*/ 37286 h 466078"/>
              <a:gd name="connsiteX27" fmla="*/ 0 w 334130"/>
              <a:gd name="connsiteY27" fmla="*/ 18643 h 466078"/>
              <a:gd name="connsiteX28" fmla="*/ 15130 w 334130"/>
              <a:gd name="connsiteY28" fmla="*/ 0 h 46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34130" h="466078">
                <a:moveTo>
                  <a:pt x="15130" y="0"/>
                </a:moveTo>
                <a:lnTo>
                  <a:pt x="45390" y="0"/>
                </a:lnTo>
                <a:lnTo>
                  <a:pt x="90780" y="0"/>
                </a:lnTo>
                <a:lnTo>
                  <a:pt x="136170" y="18643"/>
                </a:lnTo>
                <a:lnTo>
                  <a:pt x="196690" y="37286"/>
                </a:lnTo>
                <a:lnTo>
                  <a:pt x="226950" y="55929"/>
                </a:lnTo>
                <a:lnTo>
                  <a:pt x="257210" y="55929"/>
                </a:lnTo>
                <a:lnTo>
                  <a:pt x="272340" y="37286"/>
                </a:lnTo>
                <a:lnTo>
                  <a:pt x="273773" y="37286"/>
                </a:lnTo>
                <a:lnTo>
                  <a:pt x="334130" y="466078"/>
                </a:lnTo>
                <a:lnTo>
                  <a:pt x="332861" y="466078"/>
                </a:lnTo>
                <a:lnTo>
                  <a:pt x="302601" y="466078"/>
                </a:lnTo>
                <a:lnTo>
                  <a:pt x="257210" y="466078"/>
                </a:lnTo>
                <a:lnTo>
                  <a:pt x="242080" y="447435"/>
                </a:lnTo>
                <a:lnTo>
                  <a:pt x="226950" y="410149"/>
                </a:lnTo>
                <a:lnTo>
                  <a:pt x="226950" y="372862"/>
                </a:lnTo>
                <a:lnTo>
                  <a:pt x="226950" y="354219"/>
                </a:lnTo>
                <a:lnTo>
                  <a:pt x="226950" y="316933"/>
                </a:lnTo>
                <a:lnTo>
                  <a:pt x="211820" y="298290"/>
                </a:lnTo>
                <a:lnTo>
                  <a:pt x="196690" y="279647"/>
                </a:lnTo>
                <a:lnTo>
                  <a:pt x="151300" y="223717"/>
                </a:lnTo>
                <a:lnTo>
                  <a:pt x="105910" y="167788"/>
                </a:lnTo>
                <a:lnTo>
                  <a:pt x="75650" y="130502"/>
                </a:lnTo>
                <a:lnTo>
                  <a:pt x="45390" y="111859"/>
                </a:lnTo>
                <a:lnTo>
                  <a:pt x="30260" y="74572"/>
                </a:lnTo>
                <a:lnTo>
                  <a:pt x="15130" y="55929"/>
                </a:lnTo>
                <a:lnTo>
                  <a:pt x="0" y="37286"/>
                </a:lnTo>
                <a:lnTo>
                  <a:pt x="0" y="18643"/>
                </a:lnTo>
                <a:lnTo>
                  <a:pt x="1513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5" name="任意多边形: 形状 124">
            <a:extLst>
              <a:ext uri="{FF2B5EF4-FFF2-40B4-BE49-F238E27FC236}">
                <a16:creationId xmlns:a16="http://schemas.microsoft.com/office/drawing/2014/main" xmlns="" id="{B5D37DBD-1AA3-4A2F-8A4C-7BCA94F6F7B5}"/>
              </a:ext>
            </a:extLst>
          </p:cNvPr>
          <p:cNvSpPr/>
          <p:nvPr/>
        </p:nvSpPr>
        <p:spPr>
          <a:xfrm>
            <a:off x="9062747" y="4198220"/>
            <a:ext cx="1709865" cy="391506"/>
          </a:xfrm>
          <a:custGeom>
            <a:avLst/>
            <a:gdLst>
              <a:gd name="connsiteX0" fmla="*/ 1391964 w 1709865"/>
              <a:gd name="connsiteY0" fmla="*/ 0 h 391506"/>
              <a:gd name="connsiteX1" fmla="*/ 1407094 w 1709865"/>
              <a:gd name="connsiteY1" fmla="*/ 0 h 391506"/>
              <a:gd name="connsiteX2" fmla="*/ 1437354 w 1709865"/>
              <a:gd name="connsiteY2" fmla="*/ 0 h 391506"/>
              <a:gd name="connsiteX3" fmla="*/ 1467614 w 1709865"/>
              <a:gd name="connsiteY3" fmla="*/ 0 h 391506"/>
              <a:gd name="connsiteX4" fmla="*/ 1513004 w 1709865"/>
              <a:gd name="connsiteY4" fmla="*/ 37286 h 391506"/>
              <a:gd name="connsiteX5" fmla="*/ 1543264 w 1709865"/>
              <a:gd name="connsiteY5" fmla="*/ 55930 h 391506"/>
              <a:gd name="connsiteX6" fmla="*/ 1573524 w 1709865"/>
              <a:gd name="connsiteY6" fmla="*/ 74573 h 391506"/>
              <a:gd name="connsiteX7" fmla="*/ 1603784 w 1709865"/>
              <a:gd name="connsiteY7" fmla="*/ 93216 h 391506"/>
              <a:gd name="connsiteX8" fmla="*/ 1649175 w 1709865"/>
              <a:gd name="connsiteY8" fmla="*/ 111859 h 391506"/>
              <a:gd name="connsiteX9" fmla="*/ 1679435 w 1709865"/>
              <a:gd name="connsiteY9" fmla="*/ 149145 h 391506"/>
              <a:gd name="connsiteX10" fmla="*/ 1709865 w 1709865"/>
              <a:gd name="connsiteY10" fmla="*/ 161643 h 391506"/>
              <a:gd name="connsiteX11" fmla="*/ 1385130 w 1709865"/>
              <a:gd name="connsiteY11" fmla="*/ 233940 h 391506"/>
              <a:gd name="connsiteX12" fmla="*/ 1376834 w 1709865"/>
              <a:gd name="connsiteY12" fmla="*/ 223718 h 391506"/>
              <a:gd name="connsiteX13" fmla="*/ 1346574 w 1709865"/>
              <a:gd name="connsiteY13" fmla="*/ 223718 h 391506"/>
              <a:gd name="connsiteX14" fmla="*/ 1301184 w 1709865"/>
              <a:gd name="connsiteY14" fmla="*/ 223718 h 391506"/>
              <a:gd name="connsiteX15" fmla="*/ 1270923 w 1709865"/>
              <a:gd name="connsiteY15" fmla="*/ 223718 h 391506"/>
              <a:gd name="connsiteX16" fmla="*/ 1225533 w 1709865"/>
              <a:gd name="connsiteY16" fmla="*/ 242361 h 391506"/>
              <a:gd name="connsiteX17" fmla="*/ 1180143 w 1709865"/>
              <a:gd name="connsiteY17" fmla="*/ 242361 h 391506"/>
              <a:gd name="connsiteX18" fmla="*/ 1104493 w 1709865"/>
              <a:gd name="connsiteY18" fmla="*/ 242361 h 391506"/>
              <a:gd name="connsiteX19" fmla="*/ 1028843 w 1709865"/>
              <a:gd name="connsiteY19" fmla="*/ 261004 h 391506"/>
              <a:gd name="connsiteX20" fmla="*/ 938063 w 1709865"/>
              <a:gd name="connsiteY20" fmla="*/ 279647 h 391506"/>
              <a:gd name="connsiteX21" fmla="*/ 832152 w 1709865"/>
              <a:gd name="connsiteY21" fmla="*/ 279647 h 391506"/>
              <a:gd name="connsiteX22" fmla="*/ 711112 w 1709865"/>
              <a:gd name="connsiteY22" fmla="*/ 298290 h 391506"/>
              <a:gd name="connsiteX23" fmla="*/ 590072 w 1709865"/>
              <a:gd name="connsiteY23" fmla="*/ 335576 h 391506"/>
              <a:gd name="connsiteX24" fmla="*/ 469031 w 1709865"/>
              <a:gd name="connsiteY24" fmla="*/ 354219 h 391506"/>
              <a:gd name="connsiteX25" fmla="*/ 363121 w 1709865"/>
              <a:gd name="connsiteY25" fmla="*/ 354219 h 391506"/>
              <a:gd name="connsiteX26" fmla="*/ 272341 w 1709865"/>
              <a:gd name="connsiteY26" fmla="*/ 372863 h 391506"/>
              <a:gd name="connsiteX27" fmla="*/ 181561 w 1709865"/>
              <a:gd name="connsiteY27" fmla="*/ 391506 h 391506"/>
              <a:gd name="connsiteX28" fmla="*/ 121040 w 1709865"/>
              <a:gd name="connsiteY28" fmla="*/ 391506 h 391506"/>
              <a:gd name="connsiteX29" fmla="*/ 45390 w 1709865"/>
              <a:gd name="connsiteY29" fmla="*/ 391506 h 391506"/>
              <a:gd name="connsiteX30" fmla="*/ 0 w 1709865"/>
              <a:gd name="connsiteY30" fmla="*/ 391506 h 391506"/>
              <a:gd name="connsiteX31" fmla="*/ 0 w 1709865"/>
              <a:gd name="connsiteY31" fmla="*/ 261004 h 391506"/>
              <a:gd name="connsiteX32" fmla="*/ 45390 w 1709865"/>
              <a:gd name="connsiteY32" fmla="*/ 261004 h 391506"/>
              <a:gd name="connsiteX33" fmla="*/ 105910 w 1709865"/>
              <a:gd name="connsiteY33" fmla="*/ 261004 h 391506"/>
              <a:gd name="connsiteX34" fmla="*/ 181561 w 1709865"/>
              <a:gd name="connsiteY34" fmla="*/ 242361 h 391506"/>
              <a:gd name="connsiteX35" fmla="*/ 257211 w 1709865"/>
              <a:gd name="connsiteY35" fmla="*/ 223718 h 391506"/>
              <a:gd name="connsiteX36" fmla="*/ 347991 w 1709865"/>
              <a:gd name="connsiteY36" fmla="*/ 223718 h 391506"/>
              <a:gd name="connsiteX37" fmla="*/ 453901 w 1709865"/>
              <a:gd name="connsiteY37" fmla="*/ 205075 h 391506"/>
              <a:gd name="connsiteX38" fmla="*/ 574942 w 1709865"/>
              <a:gd name="connsiteY38" fmla="*/ 186431 h 391506"/>
              <a:gd name="connsiteX39" fmla="*/ 695982 w 1709865"/>
              <a:gd name="connsiteY39" fmla="*/ 167788 h 391506"/>
              <a:gd name="connsiteX40" fmla="*/ 817022 w 1709865"/>
              <a:gd name="connsiteY40" fmla="*/ 149145 h 391506"/>
              <a:gd name="connsiteX41" fmla="*/ 938063 w 1709865"/>
              <a:gd name="connsiteY41" fmla="*/ 111859 h 391506"/>
              <a:gd name="connsiteX42" fmla="*/ 1043973 w 1709865"/>
              <a:gd name="connsiteY42" fmla="*/ 111859 h 391506"/>
              <a:gd name="connsiteX43" fmla="*/ 1149883 w 1709865"/>
              <a:gd name="connsiteY43" fmla="*/ 93216 h 391506"/>
              <a:gd name="connsiteX44" fmla="*/ 1195273 w 1709865"/>
              <a:gd name="connsiteY44" fmla="*/ 74573 h 391506"/>
              <a:gd name="connsiteX45" fmla="*/ 1225533 w 1709865"/>
              <a:gd name="connsiteY45" fmla="*/ 74573 h 391506"/>
              <a:gd name="connsiteX46" fmla="*/ 1255793 w 1709865"/>
              <a:gd name="connsiteY46" fmla="*/ 74573 h 391506"/>
              <a:gd name="connsiteX47" fmla="*/ 1286053 w 1709865"/>
              <a:gd name="connsiteY47" fmla="*/ 55930 h 391506"/>
              <a:gd name="connsiteX48" fmla="*/ 1316314 w 1709865"/>
              <a:gd name="connsiteY48" fmla="*/ 55930 h 391506"/>
              <a:gd name="connsiteX49" fmla="*/ 1331444 w 1709865"/>
              <a:gd name="connsiteY49" fmla="*/ 55930 h 391506"/>
              <a:gd name="connsiteX50" fmla="*/ 1346574 w 1709865"/>
              <a:gd name="connsiteY50" fmla="*/ 37286 h 391506"/>
              <a:gd name="connsiteX51" fmla="*/ 1361704 w 1709865"/>
              <a:gd name="connsiteY51" fmla="*/ 37286 h 391506"/>
              <a:gd name="connsiteX52" fmla="*/ 1376834 w 1709865"/>
              <a:gd name="connsiteY52" fmla="*/ 18643 h 391506"/>
              <a:gd name="connsiteX53" fmla="*/ 1391964 w 1709865"/>
              <a:gd name="connsiteY53" fmla="*/ 0 h 3915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709865" h="391506">
                <a:moveTo>
                  <a:pt x="1391964" y="0"/>
                </a:moveTo>
                <a:lnTo>
                  <a:pt x="1407094" y="0"/>
                </a:lnTo>
                <a:lnTo>
                  <a:pt x="1437354" y="0"/>
                </a:lnTo>
                <a:lnTo>
                  <a:pt x="1467614" y="0"/>
                </a:lnTo>
                <a:lnTo>
                  <a:pt x="1513004" y="37286"/>
                </a:lnTo>
                <a:lnTo>
                  <a:pt x="1543264" y="55930"/>
                </a:lnTo>
                <a:lnTo>
                  <a:pt x="1573524" y="74573"/>
                </a:lnTo>
                <a:lnTo>
                  <a:pt x="1603784" y="93216"/>
                </a:lnTo>
                <a:lnTo>
                  <a:pt x="1649175" y="111859"/>
                </a:lnTo>
                <a:lnTo>
                  <a:pt x="1679435" y="149145"/>
                </a:lnTo>
                <a:lnTo>
                  <a:pt x="1709865" y="161643"/>
                </a:lnTo>
                <a:lnTo>
                  <a:pt x="1385130" y="233940"/>
                </a:lnTo>
                <a:lnTo>
                  <a:pt x="1376834" y="223718"/>
                </a:lnTo>
                <a:lnTo>
                  <a:pt x="1346574" y="223718"/>
                </a:lnTo>
                <a:lnTo>
                  <a:pt x="1301184" y="223718"/>
                </a:lnTo>
                <a:lnTo>
                  <a:pt x="1270923" y="223718"/>
                </a:lnTo>
                <a:lnTo>
                  <a:pt x="1225533" y="242361"/>
                </a:lnTo>
                <a:lnTo>
                  <a:pt x="1180143" y="242361"/>
                </a:lnTo>
                <a:lnTo>
                  <a:pt x="1104493" y="242361"/>
                </a:lnTo>
                <a:lnTo>
                  <a:pt x="1028843" y="261004"/>
                </a:lnTo>
                <a:lnTo>
                  <a:pt x="938063" y="279647"/>
                </a:lnTo>
                <a:lnTo>
                  <a:pt x="832152" y="279647"/>
                </a:lnTo>
                <a:lnTo>
                  <a:pt x="711112" y="298290"/>
                </a:lnTo>
                <a:lnTo>
                  <a:pt x="590072" y="335576"/>
                </a:lnTo>
                <a:lnTo>
                  <a:pt x="469031" y="354219"/>
                </a:lnTo>
                <a:lnTo>
                  <a:pt x="363121" y="354219"/>
                </a:lnTo>
                <a:lnTo>
                  <a:pt x="272341" y="372863"/>
                </a:lnTo>
                <a:lnTo>
                  <a:pt x="181561" y="391506"/>
                </a:lnTo>
                <a:lnTo>
                  <a:pt x="121040" y="391506"/>
                </a:lnTo>
                <a:lnTo>
                  <a:pt x="45390" y="391506"/>
                </a:lnTo>
                <a:lnTo>
                  <a:pt x="0" y="391506"/>
                </a:lnTo>
                <a:lnTo>
                  <a:pt x="0" y="261004"/>
                </a:lnTo>
                <a:lnTo>
                  <a:pt x="45390" y="261004"/>
                </a:lnTo>
                <a:lnTo>
                  <a:pt x="105910" y="261004"/>
                </a:lnTo>
                <a:lnTo>
                  <a:pt x="181561" y="242361"/>
                </a:lnTo>
                <a:lnTo>
                  <a:pt x="257211" y="223718"/>
                </a:lnTo>
                <a:lnTo>
                  <a:pt x="347991" y="223718"/>
                </a:lnTo>
                <a:lnTo>
                  <a:pt x="453901" y="205075"/>
                </a:lnTo>
                <a:lnTo>
                  <a:pt x="574942" y="186431"/>
                </a:lnTo>
                <a:lnTo>
                  <a:pt x="695982" y="167788"/>
                </a:lnTo>
                <a:lnTo>
                  <a:pt x="817022" y="149145"/>
                </a:lnTo>
                <a:lnTo>
                  <a:pt x="938063" y="111859"/>
                </a:lnTo>
                <a:lnTo>
                  <a:pt x="1043973" y="111859"/>
                </a:lnTo>
                <a:lnTo>
                  <a:pt x="1149883" y="93216"/>
                </a:lnTo>
                <a:lnTo>
                  <a:pt x="1195273" y="74573"/>
                </a:lnTo>
                <a:lnTo>
                  <a:pt x="1225533" y="74573"/>
                </a:lnTo>
                <a:lnTo>
                  <a:pt x="1255793" y="74573"/>
                </a:lnTo>
                <a:lnTo>
                  <a:pt x="1286053" y="55930"/>
                </a:lnTo>
                <a:lnTo>
                  <a:pt x="1316314" y="55930"/>
                </a:lnTo>
                <a:lnTo>
                  <a:pt x="1331444" y="55930"/>
                </a:lnTo>
                <a:lnTo>
                  <a:pt x="1346574" y="37286"/>
                </a:lnTo>
                <a:lnTo>
                  <a:pt x="1361704" y="37286"/>
                </a:lnTo>
                <a:lnTo>
                  <a:pt x="1376834" y="18643"/>
                </a:lnTo>
                <a:lnTo>
                  <a:pt x="139196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B22BB921-880B-47E1-9860-7E45216942E9}"/>
              </a:ext>
            </a:extLst>
          </p:cNvPr>
          <p:cNvSpPr/>
          <p:nvPr/>
        </p:nvSpPr>
        <p:spPr>
          <a:xfrm>
            <a:off x="6244800" y="4440581"/>
            <a:ext cx="894086" cy="205075"/>
          </a:xfrm>
          <a:custGeom>
            <a:avLst/>
            <a:gdLst>
              <a:gd name="connsiteX0" fmla="*/ 726243 w 894086"/>
              <a:gd name="connsiteY0" fmla="*/ 0 h 205075"/>
              <a:gd name="connsiteX1" fmla="*/ 741373 w 894086"/>
              <a:gd name="connsiteY1" fmla="*/ 0 h 205075"/>
              <a:gd name="connsiteX2" fmla="*/ 756503 w 894086"/>
              <a:gd name="connsiteY2" fmla="*/ 18643 h 205075"/>
              <a:gd name="connsiteX3" fmla="*/ 801893 w 894086"/>
              <a:gd name="connsiteY3" fmla="*/ 37287 h 205075"/>
              <a:gd name="connsiteX4" fmla="*/ 847283 w 894086"/>
              <a:gd name="connsiteY4" fmla="*/ 74573 h 205075"/>
              <a:gd name="connsiteX5" fmla="*/ 892673 w 894086"/>
              <a:gd name="connsiteY5" fmla="*/ 93216 h 205075"/>
              <a:gd name="connsiteX6" fmla="*/ 894086 w 894086"/>
              <a:gd name="connsiteY6" fmla="*/ 94087 h 205075"/>
              <a:gd name="connsiteX7" fmla="*/ 649186 w 894086"/>
              <a:gd name="connsiteY7" fmla="*/ 147413 h 205075"/>
              <a:gd name="connsiteX8" fmla="*/ 635462 w 894086"/>
              <a:gd name="connsiteY8" fmla="*/ 130502 h 205075"/>
              <a:gd name="connsiteX9" fmla="*/ 620332 w 894086"/>
              <a:gd name="connsiteY9" fmla="*/ 130502 h 205075"/>
              <a:gd name="connsiteX10" fmla="*/ 590072 w 894086"/>
              <a:gd name="connsiteY10" fmla="*/ 130502 h 205075"/>
              <a:gd name="connsiteX11" fmla="*/ 559812 w 894086"/>
              <a:gd name="connsiteY11" fmla="*/ 130502 h 205075"/>
              <a:gd name="connsiteX12" fmla="*/ 514422 w 894086"/>
              <a:gd name="connsiteY12" fmla="*/ 130502 h 205075"/>
              <a:gd name="connsiteX13" fmla="*/ 469032 w 894086"/>
              <a:gd name="connsiteY13" fmla="*/ 130502 h 205075"/>
              <a:gd name="connsiteX14" fmla="*/ 423642 w 894086"/>
              <a:gd name="connsiteY14" fmla="*/ 149145 h 205075"/>
              <a:gd name="connsiteX15" fmla="*/ 363121 w 894086"/>
              <a:gd name="connsiteY15" fmla="*/ 167788 h 205075"/>
              <a:gd name="connsiteX16" fmla="*/ 302601 w 894086"/>
              <a:gd name="connsiteY16" fmla="*/ 167788 h 205075"/>
              <a:gd name="connsiteX17" fmla="*/ 242081 w 894086"/>
              <a:gd name="connsiteY17" fmla="*/ 186432 h 205075"/>
              <a:gd name="connsiteX18" fmla="*/ 196691 w 894086"/>
              <a:gd name="connsiteY18" fmla="*/ 186432 h 205075"/>
              <a:gd name="connsiteX19" fmla="*/ 151301 w 894086"/>
              <a:gd name="connsiteY19" fmla="*/ 205075 h 205075"/>
              <a:gd name="connsiteX20" fmla="*/ 105911 w 894086"/>
              <a:gd name="connsiteY20" fmla="*/ 205075 h 205075"/>
              <a:gd name="connsiteX21" fmla="*/ 60520 w 894086"/>
              <a:gd name="connsiteY21" fmla="*/ 205075 h 205075"/>
              <a:gd name="connsiteX22" fmla="*/ 30260 w 894086"/>
              <a:gd name="connsiteY22" fmla="*/ 205075 h 205075"/>
              <a:gd name="connsiteX23" fmla="*/ 0 w 894086"/>
              <a:gd name="connsiteY23" fmla="*/ 205075 h 205075"/>
              <a:gd name="connsiteX24" fmla="*/ 0 w 894086"/>
              <a:gd name="connsiteY24" fmla="*/ 167788 h 205075"/>
              <a:gd name="connsiteX25" fmla="*/ 105911 w 894086"/>
              <a:gd name="connsiteY25" fmla="*/ 167788 h 205075"/>
              <a:gd name="connsiteX26" fmla="*/ 196691 w 894086"/>
              <a:gd name="connsiteY26" fmla="*/ 149145 h 205075"/>
              <a:gd name="connsiteX27" fmla="*/ 302601 w 894086"/>
              <a:gd name="connsiteY27" fmla="*/ 130502 h 205075"/>
              <a:gd name="connsiteX28" fmla="*/ 408512 w 894086"/>
              <a:gd name="connsiteY28" fmla="*/ 111859 h 205075"/>
              <a:gd name="connsiteX29" fmla="*/ 453902 w 894086"/>
              <a:gd name="connsiteY29" fmla="*/ 93216 h 205075"/>
              <a:gd name="connsiteX30" fmla="*/ 499292 w 894086"/>
              <a:gd name="connsiteY30" fmla="*/ 93216 h 205075"/>
              <a:gd name="connsiteX31" fmla="*/ 544682 w 894086"/>
              <a:gd name="connsiteY31" fmla="*/ 74573 h 205075"/>
              <a:gd name="connsiteX32" fmla="*/ 574942 w 894086"/>
              <a:gd name="connsiteY32" fmla="*/ 55930 h 205075"/>
              <a:gd name="connsiteX33" fmla="*/ 605202 w 894086"/>
              <a:gd name="connsiteY33" fmla="*/ 55930 h 205075"/>
              <a:gd name="connsiteX34" fmla="*/ 620332 w 894086"/>
              <a:gd name="connsiteY34" fmla="*/ 37287 h 205075"/>
              <a:gd name="connsiteX35" fmla="*/ 635462 w 894086"/>
              <a:gd name="connsiteY35" fmla="*/ 37287 h 205075"/>
              <a:gd name="connsiteX36" fmla="*/ 650592 w 894086"/>
              <a:gd name="connsiteY36" fmla="*/ 18643 h 205075"/>
              <a:gd name="connsiteX37" fmla="*/ 680852 w 894086"/>
              <a:gd name="connsiteY37" fmla="*/ 18643 h 205075"/>
              <a:gd name="connsiteX38" fmla="*/ 726243 w 894086"/>
              <a:gd name="connsiteY38" fmla="*/ 0 h 205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894086" h="205075">
                <a:moveTo>
                  <a:pt x="726243" y="0"/>
                </a:moveTo>
                <a:lnTo>
                  <a:pt x="741373" y="0"/>
                </a:lnTo>
                <a:lnTo>
                  <a:pt x="756503" y="18643"/>
                </a:lnTo>
                <a:lnTo>
                  <a:pt x="801893" y="37287"/>
                </a:lnTo>
                <a:lnTo>
                  <a:pt x="847283" y="74573"/>
                </a:lnTo>
                <a:lnTo>
                  <a:pt x="892673" y="93216"/>
                </a:lnTo>
                <a:lnTo>
                  <a:pt x="894086" y="94087"/>
                </a:lnTo>
                <a:lnTo>
                  <a:pt x="649186" y="147413"/>
                </a:lnTo>
                <a:lnTo>
                  <a:pt x="635462" y="130502"/>
                </a:lnTo>
                <a:lnTo>
                  <a:pt x="620332" y="130502"/>
                </a:lnTo>
                <a:lnTo>
                  <a:pt x="590072" y="130502"/>
                </a:lnTo>
                <a:lnTo>
                  <a:pt x="559812" y="130502"/>
                </a:lnTo>
                <a:lnTo>
                  <a:pt x="514422" y="130502"/>
                </a:lnTo>
                <a:lnTo>
                  <a:pt x="469032" y="130502"/>
                </a:lnTo>
                <a:lnTo>
                  <a:pt x="423642" y="149145"/>
                </a:lnTo>
                <a:lnTo>
                  <a:pt x="363121" y="167788"/>
                </a:lnTo>
                <a:lnTo>
                  <a:pt x="302601" y="167788"/>
                </a:lnTo>
                <a:lnTo>
                  <a:pt x="242081" y="186432"/>
                </a:lnTo>
                <a:lnTo>
                  <a:pt x="196691" y="186432"/>
                </a:lnTo>
                <a:lnTo>
                  <a:pt x="151301" y="205075"/>
                </a:lnTo>
                <a:lnTo>
                  <a:pt x="105911" y="205075"/>
                </a:lnTo>
                <a:lnTo>
                  <a:pt x="60520" y="205075"/>
                </a:lnTo>
                <a:lnTo>
                  <a:pt x="30260" y="205075"/>
                </a:lnTo>
                <a:lnTo>
                  <a:pt x="0" y="205075"/>
                </a:lnTo>
                <a:lnTo>
                  <a:pt x="0" y="167788"/>
                </a:lnTo>
                <a:lnTo>
                  <a:pt x="105911" y="167788"/>
                </a:lnTo>
                <a:lnTo>
                  <a:pt x="196691" y="149145"/>
                </a:lnTo>
                <a:lnTo>
                  <a:pt x="302601" y="130502"/>
                </a:lnTo>
                <a:lnTo>
                  <a:pt x="408512" y="111859"/>
                </a:lnTo>
                <a:lnTo>
                  <a:pt x="453902" y="93216"/>
                </a:lnTo>
                <a:lnTo>
                  <a:pt x="499292" y="93216"/>
                </a:lnTo>
                <a:lnTo>
                  <a:pt x="544682" y="74573"/>
                </a:lnTo>
                <a:lnTo>
                  <a:pt x="574942" y="55930"/>
                </a:lnTo>
                <a:lnTo>
                  <a:pt x="605202" y="55930"/>
                </a:lnTo>
                <a:lnTo>
                  <a:pt x="620332" y="37287"/>
                </a:lnTo>
                <a:lnTo>
                  <a:pt x="635462" y="37287"/>
                </a:lnTo>
                <a:lnTo>
                  <a:pt x="650592" y="18643"/>
                </a:lnTo>
                <a:lnTo>
                  <a:pt x="680852" y="18643"/>
                </a:lnTo>
                <a:lnTo>
                  <a:pt x="72624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5C066A18-0064-43D0-9DB3-B31CC96CFFE4}"/>
              </a:ext>
            </a:extLst>
          </p:cNvPr>
          <p:cNvSpPr/>
          <p:nvPr/>
        </p:nvSpPr>
        <p:spPr>
          <a:xfrm>
            <a:off x="5276476" y="5036301"/>
            <a:ext cx="529552" cy="1249951"/>
          </a:xfrm>
          <a:custGeom>
            <a:avLst/>
            <a:gdLst>
              <a:gd name="connsiteX0" fmla="*/ 528854 w 529552"/>
              <a:gd name="connsiteY0" fmla="*/ 0 h 1249951"/>
              <a:gd name="connsiteX1" fmla="*/ 529552 w 529552"/>
              <a:gd name="connsiteY1" fmla="*/ 860 h 1249951"/>
              <a:gd name="connsiteX2" fmla="*/ 529552 w 529552"/>
              <a:gd name="connsiteY2" fmla="*/ 19503 h 1249951"/>
              <a:gd name="connsiteX3" fmla="*/ 514422 w 529552"/>
              <a:gd name="connsiteY3" fmla="*/ 38147 h 1249951"/>
              <a:gd name="connsiteX4" fmla="*/ 499292 w 529552"/>
              <a:gd name="connsiteY4" fmla="*/ 56790 h 1249951"/>
              <a:gd name="connsiteX5" fmla="*/ 469032 w 529552"/>
              <a:gd name="connsiteY5" fmla="*/ 75433 h 1249951"/>
              <a:gd name="connsiteX6" fmla="*/ 453902 w 529552"/>
              <a:gd name="connsiteY6" fmla="*/ 94076 h 1249951"/>
              <a:gd name="connsiteX7" fmla="*/ 438772 w 529552"/>
              <a:gd name="connsiteY7" fmla="*/ 112719 h 1249951"/>
              <a:gd name="connsiteX8" fmla="*/ 438772 w 529552"/>
              <a:gd name="connsiteY8" fmla="*/ 150005 h 1249951"/>
              <a:gd name="connsiteX9" fmla="*/ 423641 w 529552"/>
              <a:gd name="connsiteY9" fmla="*/ 187292 h 1249951"/>
              <a:gd name="connsiteX10" fmla="*/ 408511 w 529552"/>
              <a:gd name="connsiteY10" fmla="*/ 243221 h 1249951"/>
              <a:gd name="connsiteX11" fmla="*/ 393381 w 529552"/>
              <a:gd name="connsiteY11" fmla="*/ 299151 h 1249951"/>
              <a:gd name="connsiteX12" fmla="*/ 378251 w 529552"/>
              <a:gd name="connsiteY12" fmla="*/ 355080 h 1249951"/>
              <a:gd name="connsiteX13" fmla="*/ 378251 w 529552"/>
              <a:gd name="connsiteY13" fmla="*/ 429653 h 1249951"/>
              <a:gd name="connsiteX14" fmla="*/ 363121 w 529552"/>
              <a:gd name="connsiteY14" fmla="*/ 504225 h 1249951"/>
              <a:gd name="connsiteX15" fmla="*/ 347991 w 529552"/>
              <a:gd name="connsiteY15" fmla="*/ 578798 h 1249951"/>
              <a:gd name="connsiteX16" fmla="*/ 347991 w 529552"/>
              <a:gd name="connsiteY16" fmla="*/ 634727 h 1249951"/>
              <a:gd name="connsiteX17" fmla="*/ 332861 w 529552"/>
              <a:gd name="connsiteY17" fmla="*/ 690657 h 1249951"/>
              <a:gd name="connsiteX18" fmla="*/ 332861 w 529552"/>
              <a:gd name="connsiteY18" fmla="*/ 727943 h 1249951"/>
              <a:gd name="connsiteX19" fmla="*/ 332861 w 529552"/>
              <a:gd name="connsiteY19" fmla="*/ 746586 h 1249951"/>
              <a:gd name="connsiteX20" fmla="*/ 332861 w 529552"/>
              <a:gd name="connsiteY20" fmla="*/ 783873 h 1249951"/>
              <a:gd name="connsiteX21" fmla="*/ 332861 w 529552"/>
              <a:gd name="connsiteY21" fmla="*/ 821159 h 1249951"/>
              <a:gd name="connsiteX22" fmla="*/ 347991 w 529552"/>
              <a:gd name="connsiteY22" fmla="*/ 821159 h 1249951"/>
              <a:gd name="connsiteX23" fmla="*/ 351080 w 529552"/>
              <a:gd name="connsiteY23" fmla="*/ 817352 h 1249951"/>
              <a:gd name="connsiteX24" fmla="*/ 304924 w 529552"/>
              <a:gd name="connsiteY24" fmla="*/ 1079301 h 1249951"/>
              <a:gd name="connsiteX25" fmla="*/ 287471 w 529552"/>
              <a:gd name="connsiteY25" fmla="*/ 1100806 h 1249951"/>
              <a:gd name="connsiteX26" fmla="*/ 257211 w 529552"/>
              <a:gd name="connsiteY26" fmla="*/ 1138092 h 1249951"/>
              <a:gd name="connsiteX27" fmla="*/ 242081 w 529552"/>
              <a:gd name="connsiteY27" fmla="*/ 1156735 h 1249951"/>
              <a:gd name="connsiteX28" fmla="*/ 226951 w 529552"/>
              <a:gd name="connsiteY28" fmla="*/ 1175379 h 1249951"/>
              <a:gd name="connsiteX29" fmla="*/ 196691 w 529552"/>
              <a:gd name="connsiteY29" fmla="*/ 1212665 h 1249951"/>
              <a:gd name="connsiteX30" fmla="*/ 181561 w 529552"/>
              <a:gd name="connsiteY30" fmla="*/ 1231308 h 1249951"/>
              <a:gd name="connsiteX31" fmla="*/ 166431 w 529552"/>
              <a:gd name="connsiteY31" fmla="*/ 1249951 h 1249951"/>
              <a:gd name="connsiteX32" fmla="*/ 136171 w 529552"/>
              <a:gd name="connsiteY32" fmla="*/ 1249951 h 1249951"/>
              <a:gd name="connsiteX33" fmla="*/ 105911 w 529552"/>
              <a:gd name="connsiteY33" fmla="*/ 1249951 h 1249951"/>
              <a:gd name="connsiteX34" fmla="*/ 90781 w 529552"/>
              <a:gd name="connsiteY34" fmla="*/ 1231308 h 1249951"/>
              <a:gd name="connsiteX35" fmla="*/ 75651 w 529552"/>
              <a:gd name="connsiteY35" fmla="*/ 1212665 h 1249951"/>
              <a:gd name="connsiteX36" fmla="*/ 45390 w 529552"/>
              <a:gd name="connsiteY36" fmla="*/ 1175379 h 1249951"/>
              <a:gd name="connsiteX37" fmla="*/ 30260 w 529552"/>
              <a:gd name="connsiteY37" fmla="*/ 1138092 h 1249951"/>
              <a:gd name="connsiteX38" fmla="*/ 15130 w 529552"/>
              <a:gd name="connsiteY38" fmla="*/ 1100806 h 1249951"/>
              <a:gd name="connsiteX39" fmla="*/ 0 w 529552"/>
              <a:gd name="connsiteY39" fmla="*/ 1082163 h 1249951"/>
              <a:gd name="connsiteX40" fmla="*/ 0 w 529552"/>
              <a:gd name="connsiteY40" fmla="*/ 1063520 h 1249951"/>
              <a:gd name="connsiteX41" fmla="*/ 0 w 529552"/>
              <a:gd name="connsiteY41" fmla="*/ 1026233 h 1249951"/>
              <a:gd name="connsiteX42" fmla="*/ 15130 w 529552"/>
              <a:gd name="connsiteY42" fmla="*/ 1007590 h 1249951"/>
              <a:gd name="connsiteX43" fmla="*/ 30260 w 529552"/>
              <a:gd name="connsiteY43" fmla="*/ 970304 h 1249951"/>
              <a:gd name="connsiteX44" fmla="*/ 60521 w 529552"/>
              <a:gd name="connsiteY44" fmla="*/ 933018 h 1249951"/>
              <a:gd name="connsiteX45" fmla="*/ 75651 w 529552"/>
              <a:gd name="connsiteY45" fmla="*/ 895731 h 1249951"/>
              <a:gd name="connsiteX46" fmla="*/ 105911 w 529552"/>
              <a:gd name="connsiteY46" fmla="*/ 839802 h 1249951"/>
              <a:gd name="connsiteX47" fmla="*/ 121041 w 529552"/>
              <a:gd name="connsiteY47" fmla="*/ 765229 h 1249951"/>
              <a:gd name="connsiteX48" fmla="*/ 136171 w 529552"/>
              <a:gd name="connsiteY48" fmla="*/ 672014 h 1249951"/>
              <a:gd name="connsiteX49" fmla="*/ 151301 w 529552"/>
              <a:gd name="connsiteY49" fmla="*/ 578798 h 1249951"/>
              <a:gd name="connsiteX50" fmla="*/ 166431 w 529552"/>
              <a:gd name="connsiteY50" fmla="*/ 466939 h 1249951"/>
              <a:gd name="connsiteX51" fmla="*/ 166431 w 529552"/>
              <a:gd name="connsiteY51" fmla="*/ 392366 h 1249951"/>
              <a:gd name="connsiteX52" fmla="*/ 181561 w 529552"/>
              <a:gd name="connsiteY52" fmla="*/ 299151 h 1249951"/>
              <a:gd name="connsiteX53" fmla="*/ 181561 w 529552"/>
              <a:gd name="connsiteY53" fmla="*/ 261864 h 1249951"/>
              <a:gd name="connsiteX54" fmla="*/ 181561 w 529552"/>
              <a:gd name="connsiteY54" fmla="*/ 224578 h 1249951"/>
              <a:gd name="connsiteX55" fmla="*/ 181561 w 529552"/>
              <a:gd name="connsiteY55" fmla="*/ 187292 h 1249951"/>
              <a:gd name="connsiteX56" fmla="*/ 196691 w 529552"/>
              <a:gd name="connsiteY56" fmla="*/ 168649 h 1249951"/>
              <a:gd name="connsiteX57" fmla="*/ 196691 w 529552"/>
              <a:gd name="connsiteY57" fmla="*/ 150005 h 1249951"/>
              <a:gd name="connsiteX58" fmla="*/ 196691 w 529552"/>
              <a:gd name="connsiteY58" fmla="*/ 133949 h 1249951"/>
              <a:gd name="connsiteX59" fmla="*/ 528854 w 529552"/>
              <a:gd name="connsiteY59" fmla="*/ 0 h 1249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529552" h="1249951">
                <a:moveTo>
                  <a:pt x="528854" y="0"/>
                </a:moveTo>
                <a:lnTo>
                  <a:pt x="529552" y="860"/>
                </a:lnTo>
                <a:lnTo>
                  <a:pt x="529552" y="19503"/>
                </a:lnTo>
                <a:lnTo>
                  <a:pt x="514422" y="38147"/>
                </a:lnTo>
                <a:lnTo>
                  <a:pt x="499292" y="56790"/>
                </a:lnTo>
                <a:lnTo>
                  <a:pt x="469032" y="75433"/>
                </a:lnTo>
                <a:lnTo>
                  <a:pt x="453902" y="94076"/>
                </a:lnTo>
                <a:lnTo>
                  <a:pt x="438772" y="112719"/>
                </a:lnTo>
                <a:lnTo>
                  <a:pt x="438772" y="150005"/>
                </a:lnTo>
                <a:lnTo>
                  <a:pt x="423641" y="187292"/>
                </a:lnTo>
                <a:lnTo>
                  <a:pt x="408511" y="243221"/>
                </a:lnTo>
                <a:lnTo>
                  <a:pt x="393381" y="299151"/>
                </a:lnTo>
                <a:lnTo>
                  <a:pt x="378251" y="355080"/>
                </a:lnTo>
                <a:lnTo>
                  <a:pt x="378251" y="429653"/>
                </a:lnTo>
                <a:lnTo>
                  <a:pt x="363121" y="504225"/>
                </a:lnTo>
                <a:lnTo>
                  <a:pt x="347991" y="578798"/>
                </a:lnTo>
                <a:lnTo>
                  <a:pt x="347991" y="634727"/>
                </a:lnTo>
                <a:lnTo>
                  <a:pt x="332861" y="690657"/>
                </a:lnTo>
                <a:lnTo>
                  <a:pt x="332861" y="727943"/>
                </a:lnTo>
                <a:lnTo>
                  <a:pt x="332861" y="746586"/>
                </a:lnTo>
                <a:lnTo>
                  <a:pt x="332861" y="783873"/>
                </a:lnTo>
                <a:lnTo>
                  <a:pt x="332861" y="821159"/>
                </a:lnTo>
                <a:lnTo>
                  <a:pt x="347991" y="821159"/>
                </a:lnTo>
                <a:lnTo>
                  <a:pt x="351080" y="817352"/>
                </a:lnTo>
                <a:lnTo>
                  <a:pt x="304924" y="1079301"/>
                </a:lnTo>
                <a:lnTo>
                  <a:pt x="287471" y="1100806"/>
                </a:lnTo>
                <a:lnTo>
                  <a:pt x="257211" y="1138092"/>
                </a:lnTo>
                <a:lnTo>
                  <a:pt x="242081" y="1156735"/>
                </a:lnTo>
                <a:lnTo>
                  <a:pt x="226951" y="1175379"/>
                </a:lnTo>
                <a:lnTo>
                  <a:pt x="196691" y="1212665"/>
                </a:lnTo>
                <a:lnTo>
                  <a:pt x="181561" y="1231308"/>
                </a:lnTo>
                <a:lnTo>
                  <a:pt x="166431" y="1249951"/>
                </a:lnTo>
                <a:lnTo>
                  <a:pt x="136171" y="1249951"/>
                </a:lnTo>
                <a:lnTo>
                  <a:pt x="105911" y="1249951"/>
                </a:lnTo>
                <a:lnTo>
                  <a:pt x="90781" y="1231308"/>
                </a:lnTo>
                <a:lnTo>
                  <a:pt x="75651" y="1212665"/>
                </a:lnTo>
                <a:lnTo>
                  <a:pt x="45390" y="1175379"/>
                </a:lnTo>
                <a:lnTo>
                  <a:pt x="30260" y="1138092"/>
                </a:lnTo>
                <a:lnTo>
                  <a:pt x="15130" y="1100806"/>
                </a:lnTo>
                <a:lnTo>
                  <a:pt x="0" y="1082163"/>
                </a:lnTo>
                <a:lnTo>
                  <a:pt x="0" y="1063520"/>
                </a:lnTo>
                <a:lnTo>
                  <a:pt x="0" y="1026233"/>
                </a:lnTo>
                <a:lnTo>
                  <a:pt x="15130" y="1007590"/>
                </a:lnTo>
                <a:lnTo>
                  <a:pt x="30260" y="970304"/>
                </a:lnTo>
                <a:lnTo>
                  <a:pt x="60521" y="933018"/>
                </a:lnTo>
                <a:lnTo>
                  <a:pt x="75651" y="895731"/>
                </a:lnTo>
                <a:lnTo>
                  <a:pt x="105911" y="839802"/>
                </a:lnTo>
                <a:lnTo>
                  <a:pt x="121041" y="765229"/>
                </a:lnTo>
                <a:lnTo>
                  <a:pt x="136171" y="672014"/>
                </a:lnTo>
                <a:lnTo>
                  <a:pt x="151301" y="578798"/>
                </a:lnTo>
                <a:lnTo>
                  <a:pt x="166431" y="466939"/>
                </a:lnTo>
                <a:lnTo>
                  <a:pt x="166431" y="392366"/>
                </a:lnTo>
                <a:lnTo>
                  <a:pt x="181561" y="299151"/>
                </a:lnTo>
                <a:lnTo>
                  <a:pt x="181561" y="261864"/>
                </a:lnTo>
                <a:lnTo>
                  <a:pt x="181561" y="224578"/>
                </a:lnTo>
                <a:lnTo>
                  <a:pt x="181561" y="187292"/>
                </a:lnTo>
                <a:lnTo>
                  <a:pt x="196691" y="168649"/>
                </a:lnTo>
                <a:lnTo>
                  <a:pt x="196691" y="150005"/>
                </a:lnTo>
                <a:lnTo>
                  <a:pt x="196691" y="133949"/>
                </a:lnTo>
                <a:lnTo>
                  <a:pt x="52885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1A199D8A-9D63-4BE7-A702-22BEBC46DEE1}"/>
              </a:ext>
            </a:extLst>
          </p:cNvPr>
          <p:cNvSpPr/>
          <p:nvPr/>
        </p:nvSpPr>
        <p:spPr>
          <a:xfrm>
            <a:off x="2367147" y="5590688"/>
            <a:ext cx="1030245" cy="158750"/>
          </a:xfrm>
          <a:custGeom>
            <a:avLst/>
            <a:gdLst>
              <a:gd name="connsiteX0" fmla="*/ 847777 w 1030245"/>
              <a:gd name="connsiteY0" fmla="*/ 0 h 158750"/>
              <a:gd name="connsiteX1" fmla="*/ 862916 w 1030245"/>
              <a:gd name="connsiteY1" fmla="*/ 0 h 158750"/>
              <a:gd name="connsiteX2" fmla="*/ 878055 w 1030245"/>
              <a:gd name="connsiteY2" fmla="*/ 0 h 158750"/>
              <a:gd name="connsiteX3" fmla="*/ 908333 w 1030245"/>
              <a:gd name="connsiteY3" fmla="*/ 0 h 158750"/>
              <a:gd name="connsiteX4" fmla="*/ 938611 w 1030245"/>
              <a:gd name="connsiteY4" fmla="*/ 19844 h 158750"/>
              <a:gd name="connsiteX5" fmla="*/ 968888 w 1030245"/>
              <a:gd name="connsiteY5" fmla="*/ 39688 h 158750"/>
              <a:gd name="connsiteX6" fmla="*/ 1014305 w 1030245"/>
              <a:gd name="connsiteY6" fmla="*/ 79375 h 158750"/>
              <a:gd name="connsiteX7" fmla="*/ 1030245 w 1030245"/>
              <a:gd name="connsiteY7" fmla="*/ 93304 h 158750"/>
              <a:gd name="connsiteX8" fmla="*/ 855967 w 1030245"/>
              <a:gd name="connsiteY8" fmla="*/ 114507 h 158750"/>
              <a:gd name="connsiteX9" fmla="*/ 832638 w 1030245"/>
              <a:gd name="connsiteY9" fmla="*/ 99219 h 158750"/>
              <a:gd name="connsiteX10" fmla="*/ 817500 w 1030245"/>
              <a:gd name="connsiteY10" fmla="*/ 79375 h 158750"/>
              <a:gd name="connsiteX11" fmla="*/ 787222 w 1030245"/>
              <a:gd name="connsiteY11" fmla="*/ 79375 h 158750"/>
              <a:gd name="connsiteX12" fmla="*/ 772083 w 1030245"/>
              <a:gd name="connsiteY12" fmla="*/ 79375 h 158750"/>
              <a:gd name="connsiteX13" fmla="*/ 756944 w 1030245"/>
              <a:gd name="connsiteY13" fmla="*/ 79375 h 158750"/>
              <a:gd name="connsiteX14" fmla="*/ 726666 w 1030245"/>
              <a:gd name="connsiteY14" fmla="*/ 79375 h 158750"/>
              <a:gd name="connsiteX15" fmla="*/ 696389 w 1030245"/>
              <a:gd name="connsiteY15" fmla="*/ 79375 h 158750"/>
              <a:gd name="connsiteX16" fmla="*/ 650972 w 1030245"/>
              <a:gd name="connsiteY16" fmla="*/ 79375 h 158750"/>
              <a:gd name="connsiteX17" fmla="*/ 590416 w 1030245"/>
              <a:gd name="connsiteY17" fmla="*/ 99219 h 158750"/>
              <a:gd name="connsiteX18" fmla="*/ 529861 w 1030245"/>
              <a:gd name="connsiteY18" fmla="*/ 99219 h 158750"/>
              <a:gd name="connsiteX19" fmla="*/ 454166 w 1030245"/>
              <a:gd name="connsiteY19" fmla="*/ 119062 h 158750"/>
              <a:gd name="connsiteX20" fmla="*/ 378472 w 1030245"/>
              <a:gd name="connsiteY20" fmla="*/ 119062 h 158750"/>
              <a:gd name="connsiteX21" fmla="*/ 302778 w 1030245"/>
              <a:gd name="connsiteY21" fmla="*/ 138906 h 158750"/>
              <a:gd name="connsiteX22" fmla="*/ 227083 w 1030245"/>
              <a:gd name="connsiteY22" fmla="*/ 138906 h 158750"/>
              <a:gd name="connsiteX23" fmla="*/ 166528 w 1030245"/>
              <a:gd name="connsiteY23" fmla="*/ 158750 h 158750"/>
              <a:gd name="connsiteX24" fmla="*/ 121111 w 1030245"/>
              <a:gd name="connsiteY24" fmla="*/ 158750 h 158750"/>
              <a:gd name="connsiteX25" fmla="*/ 75695 w 1030245"/>
              <a:gd name="connsiteY25" fmla="*/ 158750 h 158750"/>
              <a:gd name="connsiteX26" fmla="*/ 30278 w 1030245"/>
              <a:gd name="connsiteY26" fmla="*/ 158750 h 158750"/>
              <a:gd name="connsiteX27" fmla="*/ 15139 w 1030245"/>
              <a:gd name="connsiteY27" fmla="*/ 158750 h 158750"/>
              <a:gd name="connsiteX28" fmla="*/ 0 w 1030245"/>
              <a:gd name="connsiteY28" fmla="*/ 158750 h 158750"/>
              <a:gd name="connsiteX29" fmla="*/ 0 w 1030245"/>
              <a:gd name="connsiteY29" fmla="*/ 138906 h 158750"/>
              <a:gd name="connsiteX30" fmla="*/ 30278 w 1030245"/>
              <a:gd name="connsiteY30" fmla="*/ 138906 h 158750"/>
              <a:gd name="connsiteX31" fmla="*/ 75695 w 1030245"/>
              <a:gd name="connsiteY31" fmla="*/ 138906 h 158750"/>
              <a:gd name="connsiteX32" fmla="*/ 105972 w 1030245"/>
              <a:gd name="connsiteY32" fmla="*/ 138906 h 158750"/>
              <a:gd name="connsiteX33" fmla="*/ 166528 w 1030245"/>
              <a:gd name="connsiteY33" fmla="*/ 119062 h 158750"/>
              <a:gd name="connsiteX34" fmla="*/ 181667 w 1030245"/>
              <a:gd name="connsiteY34" fmla="*/ 119062 h 158750"/>
              <a:gd name="connsiteX35" fmla="*/ 227083 w 1030245"/>
              <a:gd name="connsiteY35" fmla="*/ 119062 h 158750"/>
              <a:gd name="connsiteX36" fmla="*/ 257361 w 1030245"/>
              <a:gd name="connsiteY36" fmla="*/ 99219 h 158750"/>
              <a:gd name="connsiteX37" fmla="*/ 302778 w 1030245"/>
              <a:gd name="connsiteY37" fmla="*/ 99219 h 158750"/>
              <a:gd name="connsiteX38" fmla="*/ 363333 w 1030245"/>
              <a:gd name="connsiteY38" fmla="*/ 99219 h 158750"/>
              <a:gd name="connsiteX39" fmla="*/ 423889 w 1030245"/>
              <a:gd name="connsiteY39" fmla="*/ 79375 h 158750"/>
              <a:gd name="connsiteX40" fmla="*/ 484444 w 1030245"/>
              <a:gd name="connsiteY40" fmla="*/ 59531 h 158750"/>
              <a:gd name="connsiteX41" fmla="*/ 545000 w 1030245"/>
              <a:gd name="connsiteY41" fmla="*/ 59531 h 158750"/>
              <a:gd name="connsiteX42" fmla="*/ 620694 w 1030245"/>
              <a:gd name="connsiteY42" fmla="*/ 39688 h 158750"/>
              <a:gd name="connsiteX43" fmla="*/ 681250 w 1030245"/>
              <a:gd name="connsiteY43" fmla="*/ 39688 h 158750"/>
              <a:gd name="connsiteX44" fmla="*/ 726666 w 1030245"/>
              <a:gd name="connsiteY44" fmla="*/ 19844 h 158750"/>
              <a:gd name="connsiteX45" fmla="*/ 772083 w 1030245"/>
              <a:gd name="connsiteY45" fmla="*/ 19844 h 158750"/>
              <a:gd name="connsiteX46" fmla="*/ 817500 w 1030245"/>
              <a:gd name="connsiteY46" fmla="*/ 19844 h 158750"/>
              <a:gd name="connsiteX47" fmla="*/ 847777 w 1030245"/>
              <a:gd name="connsiteY47" fmla="*/ 0 h 158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30245" h="158750">
                <a:moveTo>
                  <a:pt x="847777" y="0"/>
                </a:moveTo>
                <a:lnTo>
                  <a:pt x="862916" y="0"/>
                </a:lnTo>
                <a:lnTo>
                  <a:pt x="878055" y="0"/>
                </a:lnTo>
                <a:lnTo>
                  <a:pt x="908333" y="0"/>
                </a:lnTo>
                <a:lnTo>
                  <a:pt x="938611" y="19844"/>
                </a:lnTo>
                <a:lnTo>
                  <a:pt x="968888" y="39688"/>
                </a:lnTo>
                <a:lnTo>
                  <a:pt x="1014305" y="79375"/>
                </a:lnTo>
                <a:lnTo>
                  <a:pt x="1030245" y="93304"/>
                </a:lnTo>
                <a:lnTo>
                  <a:pt x="855967" y="114507"/>
                </a:lnTo>
                <a:lnTo>
                  <a:pt x="832638" y="99219"/>
                </a:lnTo>
                <a:lnTo>
                  <a:pt x="817500" y="79375"/>
                </a:lnTo>
                <a:lnTo>
                  <a:pt x="787222" y="79375"/>
                </a:lnTo>
                <a:lnTo>
                  <a:pt x="772083" y="79375"/>
                </a:lnTo>
                <a:lnTo>
                  <a:pt x="756944" y="79375"/>
                </a:lnTo>
                <a:lnTo>
                  <a:pt x="726666" y="79375"/>
                </a:lnTo>
                <a:lnTo>
                  <a:pt x="696389" y="79375"/>
                </a:lnTo>
                <a:lnTo>
                  <a:pt x="650972" y="79375"/>
                </a:lnTo>
                <a:lnTo>
                  <a:pt x="590416" y="99219"/>
                </a:lnTo>
                <a:lnTo>
                  <a:pt x="529861" y="99219"/>
                </a:lnTo>
                <a:lnTo>
                  <a:pt x="454166" y="119062"/>
                </a:lnTo>
                <a:lnTo>
                  <a:pt x="378472" y="119062"/>
                </a:lnTo>
                <a:lnTo>
                  <a:pt x="302778" y="138906"/>
                </a:lnTo>
                <a:lnTo>
                  <a:pt x="227083" y="138906"/>
                </a:lnTo>
                <a:lnTo>
                  <a:pt x="166528" y="158750"/>
                </a:lnTo>
                <a:lnTo>
                  <a:pt x="121111" y="158750"/>
                </a:lnTo>
                <a:lnTo>
                  <a:pt x="75695" y="158750"/>
                </a:lnTo>
                <a:lnTo>
                  <a:pt x="30278" y="158750"/>
                </a:lnTo>
                <a:lnTo>
                  <a:pt x="15139" y="158750"/>
                </a:lnTo>
                <a:lnTo>
                  <a:pt x="0" y="158750"/>
                </a:lnTo>
                <a:lnTo>
                  <a:pt x="0" y="138906"/>
                </a:lnTo>
                <a:lnTo>
                  <a:pt x="30278" y="138906"/>
                </a:lnTo>
                <a:lnTo>
                  <a:pt x="75695" y="138906"/>
                </a:lnTo>
                <a:lnTo>
                  <a:pt x="105972" y="138906"/>
                </a:lnTo>
                <a:lnTo>
                  <a:pt x="166528" y="119062"/>
                </a:lnTo>
                <a:lnTo>
                  <a:pt x="181667" y="119062"/>
                </a:lnTo>
                <a:lnTo>
                  <a:pt x="227083" y="119062"/>
                </a:lnTo>
                <a:lnTo>
                  <a:pt x="257361" y="99219"/>
                </a:lnTo>
                <a:lnTo>
                  <a:pt x="302778" y="99219"/>
                </a:lnTo>
                <a:lnTo>
                  <a:pt x="363333" y="99219"/>
                </a:lnTo>
                <a:lnTo>
                  <a:pt x="423889" y="79375"/>
                </a:lnTo>
                <a:lnTo>
                  <a:pt x="484444" y="59531"/>
                </a:lnTo>
                <a:lnTo>
                  <a:pt x="545000" y="59531"/>
                </a:lnTo>
                <a:lnTo>
                  <a:pt x="620694" y="39688"/>
                </a:lnTo>
                <a:lnTo>
                  <a:pt x="681250" y="39688"/>
                </a:lnTo>
                <a:lnTo>
                  <a:pt x="726666" y="19844"/>
                </a:lnTo>
                <a:lnTo>
                  <a:pt x="772083" y="19844"/>
                </a:lnTo>
                <a:lnTo>
                  <a:pt x="817500" y="19844"/>
                </a:lnTo>
                <a:lnTo>
                  <a:pt x="84777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CBBD4662-0B99-40E1-B1E8-81B4FFDDAD2D}"/>
              </a:ext>
            </a:extLst>
          </p:cNvPr>
          <p:cNvSpPr/>
          <p:nvPr/>
        </p:nvSpPr>
        <p:spPr>
          <a:xfrm rot="20542156">
            <a:off x="10246953" y="2235010"/>
            <a:ext cx="464039" cy="500249"/>
          </a:xfrm>
          <a:custGeom>
            <a:avLst/>
            <a:gdLst>
              <a:gd name="connsiteX0" fmla="*/ 398923 w 464039"/>
              <a:gd name="connsiteY0" fmla="*/ 36000 h 500249"/>
              <a:gd name="connsiteX1" fmla="*/ 417655 w 464039"/>
              <a:gd name="connsiteY1" fmla="*/ 57752 h 500249"/>
              <a:gd name="connsiteX2" fmla="*/ 432074 w 464039"/>
              <a:gd name="connsiteY2" fmla="*/ 62335 h 500249"/>
              <a:gd name="connsiteX3" fmla="*/ 440847 w 464039"/>
              <a:gd name="connsiteY3" fmla="*/ 84685 h 500249"/>
              <a:gd name="connsiteX4" fmla="*/ 449619 w 464039"/>
              <a:gd name="connsiteY4" fmla="*/ 107035 h 500249"/>
              <a:gd name="connsiteX5" fmla="*/ 464039 w 464039"/>
              <a:gd name="connsiteY5" fmla="*/ 111617 h 500249"/>
              <a:gd name="connsiteX6" fmla="*/ 458392 w 464039"/>
              <a:gd name="connsiteY6" fmla="*/ 129384 h 500249"/>
              <a:gd name="connsiteX7" fmla="*/ 443973 w 464039"/>
              <a:gd name="connsiteY7" fmla="*/ 124802 h 500249"/>
              <a:gd name="connsiteX8" fmla="*/ 423907 w 464039"/>
              <a:gd name="connsiteY8" fmla="*/ 137987 h 500249"/>
              <a:gd name="connsiteX9" fmla="*/ 409488 w 464039"/>
              <a:gd name="connsiteY9" fmla="*/ 133404 h 500249"/>
              <a:gd name="connsiteX10" fmla="*/ 389421 w 464039"/>
              <a:gd name="connsiteY10" fmla="*/ 146590 h 500249"/>
              <a:gd name="connsiteX11" fmla="*/ 369355 w 464039"/>
              <a:gd name="connsiteY11" fmla="*/ 159774 h 500249"/>
              <a:gd name="connsiteX12" fmla="*/ 343643 w 464039"/>
              <a:gd name="connsiteY12" fmla="*/ 190726 h 500249"/>
              <a:gd name="connsiteX13" fmla="*/ 297864 w 464039"/>
              <a:gd name="connsiteY13" fmla="*/ 234864 h 500249"/>
              <a:gd name="connsiteX14" fmla="*/ 252086 w 464039"/>
              <a:gd name="connsiteY14" fmla="*/ 279001 h 500249"/>
              <a:gd name="connsiteX15" fmla="*/ 200660 w 464039"/>
              <a:gd name="connsiteY15" fmla="*/ 340906 h 500249"/>
              <a:gd name="connsiteX16" fmla="*/ 143588 w 464039"/>
              <a:gd name="connsiteY16" fmla="*/ 420577 h 500249"/>
              <a:gd name="connsiteX17" fmla="*/ 86516 w 464039"/>
              <a:gd name="connsiteY17" fmla="*/ 500249 h 500249"/>
              <a:gd name="connsiteX18" fmla="*/ 0 w 464039"/>
              <a:gd name="connsiteY18" fmla="*/ 472754 h 500249"/>
              <a:gd name="connsiteX19" fmla="*/ 25712 w 464039"/>
              <a:gd name="connsiteY19" fmla="*/ 441802 h 500249"/>
              <a:gd name="connsiteX20" fmla="*/ 57072 w 464039"/>
              <a:gd name="connsiteY20" fmla="*/ 393081 h 500249"/>
              <a:gd name="connsiteX21" fmla="*/ 94077 w 464039"/>
              <a:gd name="connsiteY21" fmla="*/ 326595 h 500249"/>
              <a:gd name="connsiteX22" fmla="*/ 136730 w 464039"/>
              <a:gd name="connsiteY22" fmla="*/ 242340 h 500249"/>
              <a:gd name="connsiteX23" fmla="*/ 173736 w 464039"/>
              <a:gd name="connsiteY23" fmla="*/ 175852 h 500249"/>
              <a:gd name="connsiteX24" fmla="*/ 196323 w 464039"/>
              <a:gd name="connsiteY24" fmla="*/ 104783 h 500249"/>
              <a:gd name="connsiteX25" fmla="*/ 201969 w 464039"/>
              <a:gd name="connsiteY25" fmla="*/ 87016 h 500249"/>
              <a:gd name="connsiteX26" fmla="*/ 207616 w 464039"/>
              <a:gd name="connsiteY26" fmla="*/ 69247 h 500249"/>
              <a:gd name="connsiteX27" fmla="*/ 213263 w 464039"/>
              <a:gd name="connsiteY27" fmla="*/ 51480 h 500249"/>
              <a:gd name="connsiteX28" fmla="*/ 204490 w 464039"/>
              <a:gd name="connsiteY28" fmla="*/ 29130 h 500249"/>
              <a:gd name="connsiteX29" fmla="*/ 195717 w 464039"/>
              <a:gd name="connsiteY29" fmla="*/ 6780 h 500249"/>
              <a:gd name="connsiteX30" fmla="*/ 174384 w 464039"/>
              <a:gd name="connsiteY30" fmla="*/ 0 h 500249"/>
              <a:gd name="connsiteX31" fmla="*/ 398923 w 464039"/>
              <a:gd name="connsiteY31" fmla="*/ 36000 h 5002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464039" h="500249">
                <a:moveTo>
                  <a:pt x="398923" y="36000"/>
                </a:moveTo>
                <a:lnTo>
                  <a:pt x="417655" y="57752"/>
                </a:lnTo>
                <a:lnTo>
                  <a:pt x="432074" y="62335"/>
                </a:lnTo>
                <a:lnTo>
                  <a:pt x="440847" y="84685"/>
                </a:lnTo>
                <a:lnTo>
                  <a:pt x="449619" y="107035"/>
                </a:lnTo>
                <a:lnTo>
                  <a:pt x="464039" y="111617"/>
                </a:lnTo>
                <a:lnTo>
                  <a:pt x="458392" y="129384"/>
                </a:lnTo>
                <a:lnTo>
                  <a:pt x="443973" y="124802"/>
                </a:lnTo>
                <a:lnTo>
                  <a:pt x="423907" y="137987"/>
                </a:lnTo>
                <a:lnTo>
                  <a:pt x="409488" y="133404"/>
                </a:lnTo>
                <a:lnTo>
                  <a:pt x="389421" y="146590"/>
                </a:lnTo>
                <a:lnTo>
                  <a:pt x="369355" y="159774"/>
                </a:lnTo>
                <a:lnTo>
                  <a:pt x="343643" y="190726"/>
                </a:lnTo>
                <a:lnTo>
                  <a:pt x="297864" y="234864"/>
                </a:lnTo>
                <a:lnTo>
                  <a:pt x="252086" y="279001"/>
                </a:lnTo>
                <a:lnTo>
                  <a:pt x="200660" y="340906"/>
                </a:lnTo>
                <a:lnTo>
                  <a:pt x="143588" y="420577"/>
                </a:lnTo>
                <a:lnTo>
                  <a:pt x="86516" y="500249"/>
                </a:lnTo>
                <a:lnTo>
                  <a:pt x="0" y="472754"/>
                </a:lnTo>
                <a:lnTo>
                  <a:pt x="25712" y="441802"/>
                </a:lnTo>
                <a:lnTo>
                  <a:pt x="57072" y="393081"/>
                </a:lnTo>
                <a:lnTo>
                  <a:pt x="94077" y="326595"/>
                </a:lnTo>
                <a:lnTo>
                  <a:pt x="136730" y="242340"/>
                </a:lnTo>
                <a:lnTo>
                  <a:pt x="173736" y="175852"/>
                </a:lnTo>
                <a:lnTo>
                  <a:pt x="196323" y="104783"/>
                </a:lnTo>
                <a:lnTo>
                  <a:pt x="201969" y="87016"/>
                </a:lnTo>
                <a:lnTo>
                  <a:pt x="207616" y="69247"/>
                </a:lnTo>
                <a:lnTo>
                  <a:pt x="213263" y="51480"/>
                </a:lnTo>
                <a:lnTo>
                  <a:pt x="204490" y="29130"/>
                </a:lnTo>
                <a:lnTo>
                  <a:pt x="195717" y="6780"/>
                </a:lnTo>
                <a:lnTo>
                  <a:pt x="174384" y="0"/>
                </a:lnTo>
                <a:lnTo>
                  <a:pt x="398923" y="3600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0F2458C1-1DA8-4F6C-A956-329732B9CF13}"/>
              </a:ext>
            </a:extLst>
          </p:cNvPr>
          <p:cNvSpPr/>
          <p:nvPr/>
        </p:nvSpPr>
        <p:spPr>
          <a:xfrm rot="20542156">
            <a:off x="9244342" y="4675272"/>
            <a:ext cx="996000" cy="254601"/>
          </a:xfrm>
          <a:custGeom>
            <a:avLst/>
            <a:gdLst>
              <a:gd name="connsiteX0" fmla="*/ 835112 w 996000"/>
              <a:gd name="connsiteY0" fmla="*/ 69786 h 254601"/>
              <a:gd name="connsiteX1" fmla="*/ 849532 w 996000"/>
              <a:gd name="connsiteY1" fmla="*/ 74369 h 254601"/>
              <a:gd name="connsiteX2" fmla="*/ 872724 w 996000"/>
              <a:gd name="connsiteY2" fmla="*/ 101301 h 254601"/>
              <a:gd name="connsiteX3" fmla="*/ 910336 w 996000"/>
              <a:gd name="connsiteY3" fmla="*/ 132817 h 254601"/>
              <a:gd name="connsiteX4" fmla="*/ 942300 w 996000"/>
              <a:gd name="connsiteY4" fmla="*/ 182100 h 254601"/>
              <a:gd name="connsiteX5" fmla="*/ 965492 w 996000"/>
              <a:gd name="connsiteY5" fmla="*/ 209032 h 254601"/>
              <a:gd name="connsiteX6" fmla="*/ 988684 w 996000"/>
              <a:gd name="connsiteY6" fmla="*/ 235965 h 254601"/>
              <a:gd name="connsiteX7" fmla="*/ 996000 w 996000"/>
              <a:gd name="connsiteY7" fmla="*/ 254601 h 254601"/>
              <a:gd name="connsiteX8" fmla="*/ 712874 w 996000"/>
              <a:gd name="connsiteY8" fmla="*/ 254601 h 254601"/>
              <a:gd name="connsiteX9" fmla="*/ 715322 w 996000"/>
              <a:gd name="connsiteY9" fmla="*/ 246898 h 254601"/>
              <a:gd name="connsiteX10" fmla="*/ 720968 w 996000"/>
              <a:gd name="connsiteY10" fmla="*/ 229131 h 254601"/>
              <a:gd name="connsiteX11" fmla="*/ 706549 w 996000"/>
              <a:gd name="connsiteY11" fmla="*/ 224548 h 254601"/>
              <a:gd name="connsiteX12" fmla="*/ 692130 w 996000"/>
              <a:gd name="connsiteY12" fmla="*/ 219965 h 254601"/>
              <a:gd name="connsiteX13" fmla="*/ 672064 w 996000"/>
              <a:gd name="connsiteY13" fmla="*/ 233150 h 254601"/>
              <a:gd name="connsiteX14" fmla="*/ 643225 w 996000"/>
              <a:gd name="connsiteY14" fmla="*/ 223985 h 254601"/>
              <a:gd name="connsiteX15" fmla="*/ 594321 w 996000"/>
              <a:gd name="connsiteY15" fmla="*/ 228004 h 254601"/>
              <a:gd name="connsiteX16" fmla="*/ 565482 w 996000"/>
              <a:gd name="connsiteY16" fmla="*/ 218839 h 254601"/>
              <a:gd name="connsiteX17" fmla="*/ 502158 w 996000"/>
              <a:gd name="connsiteY17" fmla="*/ 218276 h 254601"/>
              <a:gd name="connsiteX18" fmla="*/ 438833 w 996000"/>
              <a:gd name="connsiteY18" fmla="*/ 217713 h 254601"/>
              <a:gd name="connsiteX19" fmla="*/ 369862 w 996000"/>
              <a:gd name="connsiteY19" fmla="*/ 234918 h 254601"/>
              <a:gd name="connsiteX20" fmla="*/ 326604 w 996000"/>
              <a:gd name="connsiteY20" fmla="*/ 221170 h 254601"/>
              <a:gd name="connsiteX21" fmla="*/ 277700 w 996000"/>
              <a:gd name="connsiteY21" fmla="*/ 225190 h 254601"/>
              <a:gd name="connsiteX22" fmla="*/ 228795 w 996000"/>
              <a:gd name="connsiteY22" fmla="*/ 229209 h 254601"/>
              <a:gd name="connsiteX23" fmla="*/ 194310 w 996000"/>
              <a:gd name="connsiteY23" fmla="*/ 237811 h 254601"/>
              <a:gd name="connsiteX24" fmla="*/ 165471 w 996000"/>
              <a:gd name="connsiteY24" fmla="*/ 228646 h 254601"/>
              <a:gd name="connsiteX25" fmla="*/ 136633 w 996000"/>
              <a:gd name="connsiteY25" fmla="*/ 219481 h 254601"/>
              <a:gd name="connsiteX26" fmla="*/ 122212 w 996000"/>
              <a:gd name="connsiteY26" fmla="*/ 214898 h 254601"/>
              <a:gd name="connsiteX27" fmla="*/ 93374 w 996000"/>
              <a:gd name="connsiteY27" fmla="*/ 205733 h 254601"/>
              <a:gd name="connsiteX28" fmla="*/ 70182 w 996000"/>
              <a:gd name="connsiteY28" fmla="*/ 178801 h 254601"/>
              <a:gd name="connsiteX29" fmla="*/ 46990 w 996000"/>
              <a:gd name="connsiteY29" fmla="*/ 151868 h 254601"/>
              <a:gd name="connsiteX30" fmla="*/ 23798 w 996000"/>
              <a:gd name="connsiteY30" fmla="*/ 124936 h 254601"/>
              <a:gd name="connsiteX31" fmla="*/ 15025 w 996000"/>
              <a:gd name="connsiteY31" fmla="*/ 102586 h 254601"/>
              <a:gd name="connsiteX32" fmla="*/ 11899 w 996000"/>
              <a:gd name="connsiteY32" fmla="*/ 62468 h 254601"/>
              <a:gd name="connsiteX33" fmla="*/ 3127 w 996000"/>
              <a:gd name="connsiteY33" fmla="*/ 40118 h 254601"/>
              <a:gd name="connsiteX34" fmla="*/ 0 w 996000"/>
              <a:gd name="connsiteY34" fmla="*/ 0 h 254601"/>
              <a:gd name="connsiteX35" fmla="*/ 121002 w 996000"/>
              <a:gd name="connsiteY35" fmla="*/ 18894 h 254601"/>
              <a:gd name="connsiteX36" fmla="*/ 178679 w 996000"/>
              <a:gd name="connsiteY36" fmla="*/ 37224 h 254601"/>
              <a:gd name="connsiteX37" fmla="*/ 221938 w 996000"/>
              <a:gd name="connsiteY37" fmla="*/ 50972 h 254601"/>
              <a:gd name="connsiteX38" fmla="*/ 285262 w 996000"/>
              <a:gd name="connsiteY38" fmla="*/ 51534 h 254601"/>
              <a:gd name="connsiteX39" fmla="*/ 342939 w 996000"/>
              <a:gd name="connsiteY39" fmla="*/ 69865 h 254601"/>
              <a:gd name="connsiteX40" fmla="*/ 420683 w 996000"/>
              <a:gd name="connsiteY40" fmla="*/ 75010 h 254601"/>
              <a:gd name="connsiteX41" fmla="*/ 512845 w 996000"/>
              <a:gd name="connsiteY41" fmla="*/ 84739 h 254601"/>
              <a:gd name="connsiteX42" fmla="*/ 561751 w 996000"/>
              <a:gd name="connsiteY42" fmla="*/ 80719 h 254601"/>
              <a:gd name="connsiteX43" fmla="*/ 596236 w 996000"/>
              <a:gd name="connsiteY43" fmla="*/ 72117 h 254601"/>
              <a:gd name="connsiteX44" fmla="*/ 625074 w 996000"/>
              <a:gd name="connsiteY44" fmla="*/ 81282 h 254601"/>
              <a:gd name="connsiteX45" fmla="*/ 659560 w 996000"/>
              <a:gd name="connsiteY45" fmla="*/ 72680 h 254601"/>
              <a:gd name="connsiteX46" fmla="*/ 688398 w 996000"/>
              <a:gd name="connsiteY46" fmla="*/ 81846 h 254601"/>
              <a:gd name="connsiteX47" fmla="*/ 708464 w 996000"/>
              <a:gd name="connsiteY47" fmla="*/ 68661 h 254601"/>
              <a:gd name="connsiteX48" fmla="*/ 722884 w 996000"/>
              <a:gd name="connsiteY48" fmla="*/ 73243 h 254601"/>
              <a:gd name="connsiteX49" fmla="*/ 742950 w 996000"/>
              <a:gd name="connsiteY49" fmla="*/ 60058 h 254601"/>
              <a:gd name="connsiteX50" fmla="*/ 786208 w 996000"/>
              <a:gd name="connsiteY50" fmla="*/ 73806 h 254601"/>
              <a:gd name="connsiteX51" fmla="*/ 835112 w 996000"/>
              <a:gd name="connsiteY51" fmla="*/ 69786 h 25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996000" h="254601">
                <a:moveTo>
                  <a:pt x="835112" y="69786"/>
                </a:moveTo>
                <a:lnTo>
                  <a:pt x="849532" y="74369"/>
                </a:lnTo>
                <a:lnTo>
                  <a:pt x="872724" y="101301"/>
                </a:lnTo>
                <a:lnTo>
                  <a:pt x="910336" y="132817"/>
                </a:lnTo>
                <a:lnTo>
                  <a:pt x="942300" y="182100"/>
                </a:lnTo>
                <a:lnTo>
                  <a:pt x="965492" y="209032"/>
                </a:lnTo>
                <a:lnTo>
                  <a:pt x="988684" y="235965"/>
                </a:lnTo>
                <a:lnTo>
                  <a:pt x="996000" y="254601"/>
                </a:lnTo>
                <a:lnTo>
                  <a:pt x="712874" y="254601"/>
                </a:lnTo>
                <a:lnTo>
                  <a:pt x="715322" y="246898"/>
                </a:lnTo>
                <a:lnTo>
                  <a:pt x="720968" y="229131"/>
                </a:lnTo>
                <a:lnTo>
                  <a:pt x="706549" y="224548"/>
                </a:lnTo>
                <a:lnTo>
                  <a:pt x="692130" y="219965"/>
                </a:lnTo>
                <a:lnTo>
                  <a:pt x="672064" y="233150"/>
                </a:lnTo>
                <a:lnTo>
                  <a:pt x="643225" y="223985"/>
                </a:lnTo>
                <a:lnTo>
                  <a:pt x="594321" y="228004"/>
                </a:lnTo>
                <a:lnTo>
                  <a:pt x="565482" y="218839"/>
                </a:lnTo>
                <a:lnTo>
                  <a:pt x="502158" y="218276"/>
                </a:lnTo>
                <a:lnTo>
                  <a:pt x="438833" y="217713"/>
                </a:lnTo>
                <a:lnTo>
                  <a:pt x="369862" y="234918"/>
                </a:lnTo>
                <a:lnTo>
                  <a:pt x="326604" y="221170"/>
                </a:lnTo>
                <a:lnTo>
                  <a:pt x="277700" y="225190"/>
                </a:lnTo>
                <a:lnTo>
                  <a:pt x="228795" y="229209"/>
                </a:lnTo>
                <a:lnTo>
                  <a:pt x="194310" y="237811"/>
                </a:lnTo>
                <a:lnTo>
                  <a:pt x="165471" y="228646"/>
                </a:lnTo>
                <a:lnTo>
                  <a:pt x="136633" y="219481"/>
                </a:lnTo>
                <a:lnTo>
                  <a:pt x="122212" y="214898"/>
                </a:lnTo>
                <a:lnTo>
                  <a:pt x="93374" y="205733"/>
                </a:lnTo>
                <a:lnTo>
                  <a:pt x="70182" y="178801"/>
                </a:lnTo>
                <a:lnTo>
                  <a:pt x="46990" y="151868"/>
                </a:lnTo>
                <a:lnTo>
                  <a:pt x="23798" y="124936"/>
                </a:lnTo>
                <a:lnTo>
                  <a:pt x="15025" y="102586"/>
                </a:lnTo>
                <a:lnTo>
                  <a:pt x="11899" y="62468"/>
                </a:lnTo>
                <a:lnTo>
                  <a:pt x="3127" y="40118"/>
                </a:lnTo>
                <a:lnTo>
                  <a:pt x="0" y="0"/>
                </a:lnTo>
                <a:lnTo>
                  <a:pt x="121002" y="18894"/>
                </a:lnTo>
                <a:lnTo>
                  <a:pt x="178679" y="37224"/>
                </a:lnTo>
                <a:lnTo>
                  <a:pt x="221938" y="50972"/>
                </a:lnTo>
                <a:lnTo>
                  <a:pt x="285262" y="51534"/>
                </a:lnTo>
                <a:lnTo>
                  <a:pt x="342939" y="69865"/>
                </a:lnTo>
                <a:lnTo>
                  <a:pt x="420683" y="75010"/>
                </a:lnTo>
                <a:lnTo>
                  <a:pt x="512845" y="84739"/>
                </a:lnTo>
                <a:lnTo>
                  <a:pt x="561751" y="80719"/>
                </a:lnTo>
                <a:lnTo>
                  <a:pt x="596236" y="72117"/>
                </a:lnTo>
                <a:lnTo>
                  <a:pt x="625074" y="81282"/>
                </a:lnTo>
                <a:lnTo>
                  <a:pt x="659560" y="72680"/>
                </a:lnTo>
                <a:lnTo>
                  <a:pt x="688398" y="81846"/>
                </a:lnTo>
                <a:lnTo>
                  <a:pt x="708464" y="68661"/>
                </a:lnTo>
                <a:lnTo>
                  <a:pt x="722884" y="73243"/>
                </a:lnTo>
                <a:lnTo>
                  <a:pt x="742950" y="60058"/>
                </a:lnTo>
                <a:lnTo>
                  <a:pt x="786208" y="73806"/>
                </a:lnTo>
                <a:lnTo>
                  <a:pt x="835112" y="697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040785F8-6044-4EF9-8F7B-3B18EEAF77C6}"/>
              </a:ext>
            </a:extLst>
          </p:cNvPr>
          <p:cNvSpPr/>
          <p:nvPr/>
        </p:nvSpPr>
        <p:spPr>
          <a:xfrm rot="20542156">
            <a:off x="9573414" y="2139942"/>
            <a:ext cx="984371" cy="254330"/>
          </a:xfrm>
          <a:custGeom>
            <a:avLst/>
            <a:gdLst>
              <a:gd name="connsiteX0" fmla="*/ 829465 w 984371"/>
              <a:gd name="connsiteY0" fmla="*/ 123088 h 254330"/>
              <a:gd name="connsiteX1" fmla="*/ 858303 w 984371"/>
              <a:gd name="connsiteY1" fmla="*/ 132253 h 254330"/>
              <a:gd name="connsiteX2" fmla="*/ 872723 w 984371"/>
              <a:gd name="connsiteY2" fmla="*/ 136836 h 254330"/>
              <a:gd name="connsiteX3" fmla="*/ 887142 w 984371"/>
              <a:gd name="connsiteY3" fmla="*/ 141418 h 254330"/>
              <a:gd name="connsiteX4" fmla="*/ 919108 w 984371"/>
              <a:gd name="connsiteY4" fmla="*/ 190701 h 254330"/>
              <a:gd name="connsiteX5" fmla="*/ 971138 w 984371"/>
              <a:gd name="connsiteY5" fmla="*/ 226800 h 254330"/>
              <a:gd name="connsiteX6" fmla="*/ 979911 w 984371"/>
              <a:gd name="connsiteY6" fmla="*/ 249150 h 254330"/>
              <a:gd name="connsiteX7" fmla="*/ 984371 w 984371"/>
              <a:gd name="connsiteY7" fmla="*/ 254330 h 254330"/>
              <a:gd name="connsiteX8" fmla="*/ 759832 w 984371"/>
              <a:gd name="connsiteY8" fmla="*/ 218330 h 254330"/>
              <a:gd name="connsiteX9" fmla="*/ 752327 w 984371"/>
              <a:gd name="connsiteY9" fmla="*/ 215945 h 254330"/>
              <a:gd name="connsiteX10" fmla="*/ 709069 w 984371"/>
              <a:gd name="connsiteY10" fmla="*/ 202197 h 254330"/>
              <a:gd name="connsiteX11" fmla="*/ 671457 w 984371"/>
              <a:gd name="connsiteY11" fmla="*/ 170682 h 254330"/>
              <a:gd name="connsiteX12" fmla="*/ 593714 w 984371"/>
              <a:gd name="connsiteY12" fmla="*/ 165537 h 254330"/>
              <a:gd name="connsiteX13" fmla="*/ 536036 w 984371"/>
              <a:gd name="connsiteY13" fmla="*/ 147206 h 254330"/>
              <a:gd name="connsiteX14" fmla="*/ 449520 w 984371"/>
              <a:gd name="connsiteY14" fmla="*/ 119710 h 254330"/>
              <a:gd name="connsiteX15" fmla="*/ 357358 w 984371"/>
              <a:gd name="connsiteY15" fmla="*/ 109982 h 254330"/>
              <a:gd name="connsiteX16" fmla="*/ 250776 w 984371"/>
              <a:gd name="connsiteY16" fmla="*/ 95671 h 254330"/>
              <a:gd name="connsiteX17" fmla="*/ 158612 w 984371"/>
              <a:gd name="connsiteY17" fmla="*/ 85943 h 254330"/>
              <a:gd name="connsiteX18" fmla="*/ 72096 w 984371"/>
              <a:gd name="connsiteY18" fmla="*/ 58447 h 254330"/>
              <a:gd name="connsiteX19" fmla="*/ 0 w 984371"/>
              <a:gd name="connsiteY19" fmla="*/ 35534 h 254330"/>
              <a:gd name="connsiteX20" fmla="*/ 11293 w 984371"/>
              <a:gd name="connsiteY20" fmla="*/ 0 h 254330"/>
              <a:gd name="connsiteX21" fmla="*/ 112228 w 984371"/>
              <a:gd name="connsiteY21" fmla="*/ 32078 h 254330"/>
              <a:gd name="connsiteX22" fmla="*/ 218811 w 984371"/>
              <a:gd name="connsiteY22" fmla="*/ 46389 h 254330"/>
              <a:gd name="connsiteX23" fmla="*/ 339812 w 984371"/>
              <a:gd name="connsiteY23" fmla="*/ 65282 h 254330"/>
              <a:gd name="connsiteX24" fmla="*/ 475233 w 984371"/>
              <a:gd name="connsiteY24" fmla="*/ 88758 h 254330"/>
              <a:gd name="connsiteX25" fmla="*/ 532910 w 984371"/>
              <a:gd name="connsiteY25" fmla="*/ 107089 h 254330"/>
              <a:gd name="connsiteX26" fmla="*/ 596235 w 984371"/>
              <a:gd name="connsiteY26" fmla="*/ 107652 h 254330"/>
              <a:gd name="connsiteX27" fmla="*/ 639493 w 984371"/>
              <a:gd name="connsiteY27" fmla="*/ 121400 h 254330"/>
              <a:gd name="connsiteX28" fmla="*/ 688398 w 984371"/>
              <a:gd name="connsiteY28" fmla="*/ 117379 h 254330"/>
              <a:gd name="connsiteX29" fmla="*/ 731656 w 984371"/>
              <a:gd name="connsiteY29" fmla="*/ 131127 h 254330"/>
              <a:gd name="connsiteX30" fmla="*/ 751721 w 984371"/>
              <a:gd name="connsiteY30" fmla="*/ 117942 h 254330"/>
              <a:gd name="connsiteX31" fmla="*/ 780560 w 984371"/>
              <a:gd name="connsiteY31" fmla="*/ 127108 h 254330"/>
              <a:gd name="connsiteX32" fmla="*/ 794979 w 984371"/>
              <a:gd name="connsiteY32" fmla="*/ 131690 h 254330"/>
              <a:gd name="connsiteX33" fmla="*/ 829465 w 984371"/>
              <a:gd name="connsiteY33" fmla="*/ 123088 h 2543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984371" h="254330">
                <a:moveTo>
                  <a:pt x="829465" y="123088"/>
                </a:moveTo>
                <a:lnTo>
                  <a:pt x="858303" y="132253"/>
                </a:lnTo>
                <a:lnTo>
                  <a:pt x="872723" y="136836"/>
                </a:lnTo>
                <a:lnTo>
                  <a:pt x="887142" y="141418"/>
                </a:lnTo>
                <a:lnTo>
                  <a:pt x="919108" y="190701"/>
                </a:lnTo>
                <a:lnTo>
                  <a:pt x="971138" y="226800"/>
                </a:lnTo>
                <a:lnTo>
                  <a:pt x="979911" y="249150"/>
                </a:lnTo>
                <a:lnTo>
                  <a:pt x="984371" y="254330"/>
                </a:lnTo>
                <a:lnTo>
                  <a:pt x="759832" y="218330"/>
                </a:lnTo>
                <a:lnTo>
                  <a:pt x="752327" y="215945"/>
                </a:lnTo>
                <a:lnTo>
                  <a:pt x="709069" y="202197"/>
                </a:lnTo>
                <a:lnTo>
                  <a:pt x="671457" y="170682"/>
                </a:lnTo>
                <a:lnTo>
                  <a:pt x="593714" y="165537"/>
                </a:lnTo>
                <a:lnTo>
                  <a:pt x="536036" y="147206"/>
                </a:lnTo>
                <a:lnTo>
                  <a:pt x="449520" y="119710"/>
                </a:lnTo>
                <a:lnTo>
                  <a:pt x="357358" y="109982"/>
                </a:lnTo>
                <a:lnTo>
                  <a:pt x="250776" y="95671"/>
                </a:lnTo>
                <a:lnTo>
                  <a:pt x="158612" y="85943"/>
                </a:lnTo>
                <a:lnTo>
                  <a:pt x="72096" y="58447"/>
                </a:lnTo>
                <a:lnTo>
                  <a:pt x="0" y="35534"/>
                </a:lnTo>
                <a:lnTo>
                  <a:pt x="11293" y="0"/>
                </a:lnTo>
                <a:lnTo>
                  <a:pt x="112228" y="32078"/>
                </a:lnTo>
                <a:lnTo>
                  <a:pt x="218811" y="46389"/>
                </a:lnTo>
                <a:lnTo>
                  <a:pt x="339812" y="65282"/>
                </a:lnTo>
                <a:lnTo>
                  <a:pt x="475233" y="88758"/>
                </a:lnTo>
                <a:lnTo>
                  <a:pt x="532910" y="107089"/>
                </a:lnTo>
                <a:lnTo>
                  <a:pt x="596235" y="107652"/>
                </a:lnTo>
                <a:lnTo>
                  <a:pt x="639493" y="121400"/>
                </a:lnTo>
                <a:lnTo>
                  <a:pt x="688398" y="117379"/>
                </a:lnTo>
                <a:lnTo>
                  <a:pt x="731656" y="131127"/>
                </a:lnTo>
                <a:lnTo>
                  <a:pt x="751721" y="117942"/>
                </a:lnTo>
                <a:lnTo>
                  <a:pt x="780560" y="127108"/>
                </a:lnTo>
                <a:lnTo>
                  <a:pt x="794979" y="131690"/>
                </a:lnTo>
                <a:lnTo>
                  <a:pt x="829465" y="12308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9" name="任意多边形: 形状 138">
            <a:extLst>
              <a:ext uri="{FF2B5EF4-FFF2-40B4-BE49-F238E27FC236}">
                <a16:creationId xmlns:a16="http://schemas.microsoft.com/office/drawing/2014/main" xmlns="" id="{577669E6-85DF-4718-A08D-9CD9B8587A35}"/>
              </a:ext>
            </a:extLst>
          </p:cNvPr>
          <p:cNvSpPr/>
          <p:nvPr/>
        </p:nvSpPr>
        <p:spPr>
          <a:xfrm rot="20542156">
            <a:off x="9745563" y="4848711"/>
            <a:ext cx="597544" cy="346520"/>
          </a:xfrm>
          <a:custGeom>
            <a:avLst/>
            <a:gdLst>
              <a:gd name="connsiteX0" fmla="*/ 575416 w 597544"/>
              <a:gd name="connsiteY0" fmla="*/ 0 h 346520"/>
              <a:gd name="connsiteX1" fmla="*/ 576873 w 597544"/>
              <a:gd name="connsiteY1" fmla="*/ 3714 h 346520"/>
              <a:gd name="connsiteX2" fmla="*/ 585646 w 597544"/>
              <a:gd name="connsiteY2" fmla="*/ 26064 h 346520"/>
              <a:gd name="connsiteX3" fmla="*/ 588772 w 597544"/>
              <a:gd name="connsiteY3" fmla="*/ 66182 h 346520"/>
              <a:gd name="connsiteX4" fmla="*/ 597544 w 597544"/>
              <a:gd name="connsiteY4" fmla="*/ 88532 h 346520"/>
              <a:gd name="connsiteX5" fmla="*/ 577478 w 597544"/>
              <a:gd name="connsiteY5" fmla="*/ 101716 h 346520"/>
              <a:gd name="connsiteX6" fmla="*/ 571832 w 597544"/>
              <a:gd name="connsiteY6" fmla="*/ 119484 h 346520"/>
              <a:gd name="connsiteX7" fmla="*/ 537347 w 597544"/>
              <a:gd name="connsiteY7" fmla="*/ 128086 h 346520"/>
              <a:gd name="connsiteX8" fmla="*/ 502861 w 597544"/>
              <a:gd name="connsiteY8" fmla="*/ 136689 h 346520"/>
              <a:gd name="connsiteX9" fmla="*/ 482795 w 597544"/>
              <a:gd name="connsiteY9" fmla="*/ 149874 h 346520"/>
              <a:gd name="connsiteX10" fmla="*/ 448310 w 597544"/>
              <a:gd name="connsiteY10" fmla="*/ 158476 h 346520"/>
              <a:gd name="connsiteX11" fmla="*/ 399405 w 597544"/>
              <a:gd name="connsiteY11" fmla="*/ 162495 h 346520"/>
              <a:gd name="connsiteX12" fmla="*/ 344853 w 597544"/>
              <a:gd name="connsiteY12" fmla="*/ 184282 h 346520"/>
              <a:gd name="connsiteX13" fmla="*/ 284655 w 597544"/>
              <a:gd name="connsiteY13" fmla="*/ 223837 h 346520"/>
              <a:gd name="connsiteX14" fmla="*/ 210038 w 597544"/>
              <a:gd name="connsiteY14" fmla="*/ 258808 h 346520"/>
              <a:gd name="connsiteX15" fmla="*/ 135420 w 597544"/>
              <a:gd name="connsiteY15" fmla="*/ 293781 h 346520"/>
              <a:gd name="connsiteX16" fmla="*/ 55157 w 597544"/>
              <a:gd name="connsiteY16" fmla="*/ 346520 h 346520"/>
              <a:gd name="connsiteX17" fmla="*/ 0 w 597544"/>
              <a:gd name="connsiteY17" fmla="*/ 270305 h 346520"/>
              <a:gd name="connsiteX18" fmla="*/ 71491 w 597544"/>
              <a:gd name="connsiteY18" fmla="*/ 195215 h 346520"/>
              <a:gd name="connsiteX19" fmla="*/ 131689 w 597544"/>
              <a:gd name="connsiteY19" fmla="*/ 155661 h 346520"/>
              <a:gd name="connsiteX20" fmla="*/ 183115 w 597544"/>
              <a:gd name="connsiteY20" fmla="*/ 93756 h 346520"/>
              <a:gd name="connsiteX21" fmla="*/ 223246 w 597544"/>
              <a:gd name="connsiteY21" fmla="*/ 67387 h 346520"/>
              <a:gd name="connsiteX22" fmla="*/ 269025 w 597544"/>
              <a:gd name="connsiteY22" fmla="*/ 23249 h 346520"/>
              <a:gd name="connsiteX23" fmla="*/ 289091 w 597544"/>
              <a:gd name="connsiteY23" fmla="*/ 10064 h 346520"/>
              <a:gd name="connsiteX24" fmla="*/ 292290 w 597544"/>
              <a:gd name="connsiteY24" fmla="*/ 0 h 346520"/>
              <a:gd name="connsiteX25" fmla="*/ 575416 w 597544"/>
              <a:gd name="connsiteY25" fmla="*/ 0 h 346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597544" h="346520">
                <a:moveTo>
                  <a:pt x="575416" y="0"/>
                </a:moveTo>
                <a:lnTo>
                  <a:pt x="576873" y="3714"/>
                </a:lnTo>
                <a:lnTo>
                  <a:pt x="585646" y="26064"/>
                </a:lnTo>
                <a:lnTo>
                  <a:pt x="588772" y="66182"/>
                </a:lnTo>
                <a:lnTo>
                  <a:pt x="597544" y="88532"/>
                </a:lnTo>
                <a:lnTo>
                  <a:pt x="577478" y="101716"/>
                </a:lnTo>
                <a:lnTo>
                  <a:pt x="571832" y="119484"/>
                </a:lnTo>
                <a:lnTo>
                  <a:pt x="537347" y="128086"/>
                </a:lnTo>
                <a:lnTo>
                  <a:pt x="502861" y="136689"/>
                </a:lnTo>
                <a:lnTo>
                  <a:pt x="482795" y="149874"/>
                </a:lnTo>
                <a:lnTo>
                  <a:pt x="448310" y="158476"/>
                </a:lnTo>
                <a:lnTo>
                  <a:pt x="399405" y="162495"/>
                </a:lnTo>
                <a:lnTo>
                  <a:pt x="344853" y="184282"/>
                </a:lnTo>
                <a:lnTo>
                  <a:pt x="284655" y="223837"/>
                </a:lnTo>
                <a:lnTo>
                  <a:pt x="210038" y="258808"/>
                </a:lnTo>
                <a:lnTo>
                  <a:pt x="135420" y="293781"/>
                </a:lnTo>
                <a:lnTo>
                  <a:pt x="55157" y="346520"/>
                </a:lnTo>
                <a:lnTo>
                  <a:pt x="0" y="270305"/>
                </a:lnTo>
                <a:lnTo>
                  <a:pt x="71491" y="195215"/>
                </a:lnTo>
                <a:lnTo>
                  <a:pt x="131689" y="155661"/>
                </a:lnTo>
                <a:lnTo>
                  <a:pt x="183115" y="93756"/>
                </a:lnTo>
                <a:lnTo>
                  <a:pt x="223246" y="67387"/>
                </a:lnTo>
                <a:lnTo>
                  <a:pt x="269025" y="23249"/>
                </a:lnTo>
                <a:lnTo>
                  <a:pt x="289091" y="10064"/>
                </a:lnTo>
                <a:lnTo>
                  <a:pt x="292290" y="0"/>
                </a:lnTo>
                <a:lnTo>
                  <a:pt x="57541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0" name="任意多边形: 形状 139">
            <a:extLst>
              <a:ext uri="{FF2B5EF4-FFF2-40B4-BE49-F238E27FC236}">
                <a16:creationId xmlns:a16="http://schemas.microsoft.com/office/drawing/2014/main" xmlns="" id="{90744A0F-8303-4950-9617-1F7A1EB9DE4B}"/>
              </a:ext>
            </a:extLst>
          </p:cNvPr>
          <p:cNvSpPr/>
          <p:nvPr/>
        </p:nvSpPr>
        <p:spPr>
          <a:xfrm rot="331333">
            <a:off x="9454464" y="6135960"/>
            <a:ext cx="325096" cy="365368"/>
          </a:xfrm>
          <a:custGeom>
            <a:avLst/>
            <a:gdLst>
              <a:gd name="connsiteX0" fmla="*/ 0 w 325096"/>
              <a:gd name="connsiteY0" fmla="*/ 16016 h 365368"/>
              <a:gd name="connsiteX1" fmla="*/ 15060 w 325096"/>
              <a:gd name="connsiteY1" fmla="*/ 14560 h 365368"/>
              <a:gd name="connsiteX2" fmla="*/ 30120 w 325096"/>
              <a:gd name="connsiteY2" fmla="*/ 13104 h 365368"/>
              <a:gd name="connsiteX3" fmla="*/ 45180 w 325096"/>
              <a:gd name="connsiteY3" fmla="*/ 11648 h 365368"/>
              <a:gd name="connsiteX4" fmla="*/ 75299 w 325096"/>
              <a:gd name="connsiteY4" fmla="*/ 8736 h 365368"/>
              <a:gd name="connsiteX5" fmla="*/ 105419 w 325096"/>
              <a:gd name="connsiteY5" fmla="*/ 5824 h 365368"/>
              <a:gd name="connsiteX6" fmla="*/ 135538 w 325096"/>
              <a:gd name="connsiteY6" fmla="*/ 2912 h 365368"/>
              <a:gd name="connsiteX7" fmla="*/ 165659 w 325096"/>
              <a:gd name="connsiteY7" fmla="*/ 0 h 365368"/>
              <a:gd name="connsiteX8" fmla="*/ 242752 w 325096"/>
              <a:gd name="connsiteY8" fmla="*/ 11276 h 365368"/>
              <a:gd name="connsiteX9" fmla="*/ 274666 w 325096"/>
              <a:gd name="connsiteY9" fmla="*/ 26921 h 365368"/>
              <a:gd name="connsiteX10" fmla="*/ 289725 w 325096"/>
              <a:gd name="connsiteY10" fmla="*/ 25465 h 365368"/>
              <a:gd name="connsiteX11" fmla="*/ 319845 w 325096"/>
              <a:gd name="connsiteY11" fmla="*/ 22553 h 365368"/>
              <a:gd name="connsiteX12" fmla="*/ 325095 w 325096"/>
              <a:gd name="connsiteY12" fmla="*/ 22045 h 365368"/>
              <a:gd name="connsiteX13" fmla="*/ 325096 w 325096"/>
              <a:gd name="connsiteY13" fmla="*/ 365368 h 365368"/>
              <a:gd name="connsiteX14" fmla="*/ 322018 w 325096"/>
              <a:gd name="connsiteY14" fmla="*/ 359484 h 365368"/>
              <a:gd name="connsiteX15" fmla="*/ 318430 w 325096"/>
              <a:gd name="connsiteY15" fmla="*/ 322370 h 365368"/>
              <a:gd name="connsiteX16" fmla="*/ 299782 w 325096"/>
              <a:gd name="connsiteY16" fmla="*/ 286713 h 365368"/>
              <a:gd name="connsiteX17" fmla="*/ 282929 w 325096"/>
              <a:gd name="connsiteY17" fmla="*/ 269613 h 365368"/>
              <a:gd name="connsiteX18" fmla="*/ 264281 w 325096"/>
              <a:gd name="connsiteY18" fmla="*/ 233956 h 365368"/>
              <a:gd name="connsiteX19" fmla="*/ 247427 w 325096"/>
              <a:gd name="connsiteY19" fmla="*/ 216855 h 365368"/>
              <a:gd name="connsiteX20" fmla="*/ 215513 w 325096"/>
              <a:gd name="connsiteY20" fmla="*/ 201210 h 365368"/>
              <a:gd name="connsiteX21" fmla="*/ 183600 w 325096"/>
              <a:gd name="connsiteY21" fmla="*/ 185565 h 365368"/>
              <a:gd name="connsiteX22" fmla="*/ 151685 w 325096"/>
              <a:gd name="connsiteY22" fmla="*/ 169921 h 365368"/>
              <a:gd name="connsiteX23" fmla="*/ 117977 w 325096"/>
              <a:gd name="connsiteY23" fmla="*/ 135720 h 365368"/>
              <a:gd name="connsiteX24" fmla="*/ 86064 w 325096"/>
              <a:gd name="connsiteY24" fmla="*/ 120075 h 365368"/>
              <a:gd name="connsiteX25" fmla="*/ 54150 w 325096"/>
              <a:gd name="connsiteY25" fmla="*/ 104430 h 365368"/>
              <a:gd name="connsiteX26" fmla="*/ 37296 w 325096"/>
              <a:gd name="connsiteY26" fmla="*/ 87330 h 365368"/>
              <a:gd name="connsiteX27" fmla="*/ 20442 w 325096"/>
              <a:gd name="connsiteY27" fmla="*/ 70229 h 365368"/>
              <a:gd name="connsiteX28" fmla="*/ 3588 w 325096"/>
              <a:gd name="connsiteY28" fmla="*/ 53129 h 365368"/>
              <a:gd name="connsiteX29" fmla="*/ 1794 w 325096"/>
              <a:gd name="connsiteY29" fmla="*/ 34572 h 365368"/>
              <a:gd name="connsiteX30" fmla="*/ 0 w 325096"/>
              <a:gd name="connsiteY30" fmla="*/ 16016 h 3653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25096" h="365368">
                <a:moveTo>
                  <a:pt x="0" y="16016"/>
                </a:moveTo>
                <a:lnTo>
                  <a:pt x="15060" y="14560"/>
                </a:lnTo>
                <a:lnTo>
                  <a:pt x="30120" y="13104"/>
                </a:lnTo>
                <a:lnTo>
                  <a:pt x="45180" y="11648"/>
                </a:lnTo>
                <a:lnTo>
                  <a:pt x="75299" y="8736"/>
                </a:lnTo>
                <a:lnTo>
                  <a:pt x="105419" y="5824"/>
                </a:lnTo>
                <a:lnTo>
                  <a:pt x="135538" y="2912"/>
                </a:lnTo>
                <a:lnTo>
                  <a:pt x="165659" y="0"/>
                </a:lnTo>
                <a:lnTo>
                  <a:pt x="242752" y="11276"/>
                </a:lnTo>
                <a:lnTo>
                  <a:pt x="274666" y="26921"/>
                </a:lnTo>
                <a:lnTo>
                  <a:pt x="289725" y="25465"/>
                </a:lnTo>
                <a:lnTo>
                  <a:pt x="319845" y="22553"/>
                </a:lnTo>
                <a:lnTo>
                  <a:pt x="325095" y="22045"/>
                </a:lnTo>
                <a:lnTo>
                  <a:pt x="325096" y="365368"/>
                </a:lnTo>
                <a:lnTo>
                  <a:pt x="322018" y="359484"/>
                </a:lnTo>
                <a:lnTo>
                  <a:pt x="318430" y="322370"/>
                </a:lnTo>
                <a:lnTo>
                  <a:pt x="299782" y="286713"/>
                </a:lnTo>
                <a:lnTo>
                  <a:pt x="282929" y="269613"/>
                </a:lnTo>
                <a:lnTo>
                  <a:pt x="264281" y="233956"/>
                </a:lnTo>
                <a:lnTo>
                  <a:pt x="247427" y="216855"/>
                </a:lnTo>
                <a:lnTo>
                  <a:pt x="215513" y="201210"/>
                </a:lnTo>
                <a:lnTo>
                  <a:pt x="183600" y="185565"/>
                </a:lnTo>
                <a:lnTo>
                  <a:pt x="151685" y="169921"/>
                </a:lnTo>
                <a:lnTo>
                  <a:pt x="117977" y="135720"/>
                </a:lnTo>
                <a:lnTo>
                  <a:pt x="86064" y="120075"/>
                </a:lnTo>
                <a:lnTo>
                  <a:pt x="54150" y="104430"/>
                </a:lnTo>
                <a:lnTo>
                  <a:pt x="37296" y="87330"/>
                </a:lnTo>
                <a:lnTo>
                  <a:pt x="20442" y="70229"/>
                </a:lnTo>
                <a:lnTo>
                  <a:pt x="3588" y="53129"/>
                </a:lnTo>
                <a:lnTo>
                  <a:pt x="1794" y="34572"/>
                </a:lnTo>
                <a:lnTo>
                  <a:pt x="0" y="160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1" name="任意多边形: 形状 140">
            <a:extLst>
              <a:ext uri="{FF2B5EF4-FFF2-40B4-BE49-F238E27FC236}">
                <a16:creationId xmlns:a16="http://schemas.microsoft.com/office/drawing/2014/main" xmlns="" id="{0B411A2C-602D-43D5-BDFA-B8A7922688C1}"/>
              </a:ext>
            </a:extLst>
          </p:cNvPr>
          <p:cNvSpPr/>
          <p:nvPr/>
        </p:nvSpPr>
        <p:spPr>
          <a:xfrm rot="331333">
            <a:off x="9581088" y="5091832"/>
            <a:ext cx="552969" cy="1475794"/>
          </a:xfrm>
          <a:custGeom>
            <a:avLst/>
            <a:gdLst>
              <a:gd name="connsiteX0" fmla="*/ 0 w 552969"/>
              <a:gd name="connsiteY0" fmla="*/ 5823 h 1475794"/>
              <a:gd name="connsiteX1" fmla="*/ 15060 w 552969"/>
              <a:gd name="connsiteY1" fmla="*/ 4368 h 1475794"/>
              <a:gd name="connsiteX2" fmla="*/ 30120 w 552969"/>
              <a:gd name="connsiteY2" fmla="*/ 2912 h 1475794"/>
              <a:gd name="connsiteX3" fmla="*/ 60239 w 552969"/>
              <a:gd name="connsiteY3" fmla="*/ 0 h 1475794"/>
              <a:gd name="connsiteX4" fmla="*/ 122272 w 552969"/>
              <a:gd name="connsiteY4" fmla="*/ 12732 h 1475794"/>
              <a:gd name="connsiteX5" fmla="*/ 186100 w 552969"/>
              <a:gd name="connsiteY5" fmla="*/ 44022 h 1475794"/>
              <a:gd name="connsiteX6" fmla="*/ 234867 w 552969"/>
              <a:gd name="connsiteY6" fmla="*/ 76767 h 1475794"/>
              <a:gd name="connsiteX7" fmla="*/ 283635 w 552969"/>
              <a:gd name="connsiteY7" fmla="*/ 109512 h 1475794"/>
              <a:gd name="connsiteX8" fmla="*/ 334197 w 552969"/>
              <a:gd name="connsiteY8" fmla="*/ 160814 h 1475794"/>
              <a:gd name="connsiteX9" fmla="*/ 384759 w 552969"/>
              <a:gd name="connsiteY9" fmla="*/ 212116 h 1475794"/>
              <a:gd name="connsiteX10" fmla="*/ 422055 w 552969"/>
              <a:gd name="connsiteY10" fmla="*/ 283431 h 1475794"/>
              <a:gd name="connsiteX11" fmla="*/ 461144 w 552969"/>
              <a:gd name="connsiteY11" fmla="*/ 373302 h 1475794"/>
              <a:gd name="connsiteX12" fmla="*/ 486969 w 552969"/>
              <a:gd name="connsiteY12" fmla="*/ 483185 h 1475794"/>
              <a:gd name="connsiteX13" fmla="*/ 510999 w 552969"/>
              <a:gd name="connsiteY13" fmla="*/ 574513 h 1475794"/>
              <a:gd name="connsiteX14" fmla="*/ 536823 w 552969"/>
              <a:gd name="connsiteY14" fmla="*/ 684396 h 1475794"/>
              <a:gd name="connsiteX15" fmla="*/ 545793 w 552969"/>
              <a:gd name="connsiteY15" fmla="*/ 777180 h 1475794"/>
              <a:gd name="connsiteX16" fmla="*/ 552969 w 552969"/>
              <a:gd name="connsiteY16" fmla="*/ 851406 h 1475794"/>
              <a:gd name="connsiteX17" fmla="*/ 545086 w 552969"/>
              <a:gd name="connsiteY17" fmla="*/ 927089 h 1475794"/>
              <a:gd name="connsiteX18" fmla="*/ 552262 w 552969"/>
              <a:gd name="connsiteY18" fmla="*/ 1001315 h 1475794"/>
              <a:gd name="connsiteX19" fmla="*/ 544379 w 552969"/>
              <a:gd name="connsiteY19" fmla="*/ 1076997 h 1475794"/>
              <a:gd name="connsiteX20" fmla="*/ 536495 w 552969"/>
              <a:gd name="connsiteY20" fmla="*/ 1152680 h 1475794"/>
              <a:gd name="connsiteX21" fmla="*/ 511758 w 552969"/>
              <a:gd name="connsiteY21" fmla="*/ 1211262 h 1475794"/>
              <a:gd name="connsiteX22" fmla="*/ 502080 w 552969"/>
              <a:gd name="connsiteY22" fmla="*/ 1268388 h 1475794"/>
              <a:gd name="connsiteX23" fmla="*/ 477343 w 552969"/>
              <a:gd name="connsiteY23" fmla="*/ 1326969 h 1475794"/>
              <a:gd name="connsiteX24" fmla="*/ 450811 w 552969"/>
              <a:gd name="connsiteY24" fmla="*/ 1366994 h 1475794"/>
              <a:gd name="connsiteX25" fmla="*/ 424279 w 552969"/>
              <a:gd name="connsiteY25" fmla="*/ 1407020 h 1475794"/>
              <a:gd name="connsiteX26" fmla="*/ 395953 w 552969"/>
              <a:gd name="connsiteY26" fmla="*/ 1428489 h 1475794"/>
              <a:gd name="connsiteX27" fmla="*/ 367628 w 552969"/>
              <a:gd name="connsiteY27" fmla="*/ 1449957 h 1475794"/>
              <a:gd name="connsiteX28" fmla="*/ 324243 w 552969"/>
              <a:gd name="connsiteY28" fmla="*/ 1472882 h 1475794"/>
              <a:gd name="connsiteX29" fmla="*/ 294123 w 552969"/>
              <a:gd name="connsiteY29" fmla="*/ 1475794 h 1475794"/>
              <a:gd name="connsiteX30" fmla="*/ 262209 w 552969"/>
              <a:gd name="connsiteY30" fmla="*/ 1460149 h 1475794"/>
              <a:gd name="connsiteX31" fmla="*/ 246639 w 552969"/>
              <a:gd name="connsiteY31" fmla="*/ 1430376 h 1475794"/>
              <a:gd name="connsiteX32" fmla="*/ 246638 w 552969"/>
              <a:gd name="connsiteY32" fmla="*/ 1087053 h 1475794"/>
              <a:gd name="connsiteX33" fmla="*/ 256448 w 552969"/>
              <a:gd name="connsiteY33" fmla="*/ 1086105 h 1475794"/>
              <a:gd name="connsiteX34" fmla="*/ 271507 w 552969"/>
              <a:gd name="connsiteY34" fmla="*/ 1084649 h 1475794"/>
              <a:gd name="connsiteX35" fmla="*/ 284773 w 552969"/>
              <a:gd name="connsiteY35" fmla="*/ 1064636 h 1475794"/>
              <a:gd name="connsiteX36" fmla="*/ 296245 w 552969"/>
              <a:gd name="connsiteY36" fmla="*/ 1026067 h 1475794"/>
              <a:gd name="connsiteX37" fmla="*/ 292657 w 552969"/>
              <a:gd name="connsiteY37" fmla="*/ 988953 h 1475794"/>
              <a:gd name="connsiteX38" fmla="*/ 304128 w 552969"/>
              <a:gd name="connsiteY38" fmla="*/ 950384 h 1475794"/>
              <a:gd name="connsiteX39" fmla="*/ 300540 w 552969"/>
              <a:gd name="connsiteY39" fmla="*/ 913272 h 1475794"/>
              <a:gd name="connsiteX40" fmla="*/ 310218 w 552969"/>
              <a:gd name="connsiteY40" fmla="*/ 856145 h 1475794"/>
              <a:gd name="connsiteX41" fmla="*/ 303042 w 552969"/>
              <a:gd name="connsiteY41" fmla="*/ 781919 h 1475794"/>
              <a:gd name="connsiteX42" fmla="*/ 310925 w 552969"/>
              <a:gd name="connsiteY42" fmla="*/ 706236 h 1475794"/>
              <a:gd name="connsiteX43" fmla="*/ 288689 w 552969"/>
              <a:gd name="connsiteY43" fmla="*/ 633465 h 1475794"/>
              <a:gd name="connsiteX44" fmla="*/ 283307 w 552969"/>
              <a:gd name="connsiteY44" fmla="*/ 577796 h 1475794"/>
              <a:gd name="connsiteX45" fmla="*/ 276131 w 552969"/>
              <a:gd name="connsiteY45" fmla="*/ 503569 h 1475794"/>
              <a:gd name="connsiteX46" fmla="*/ 238835 w 552969"/>
              <a:gd name="connsiteY46" fmla="*/ 432255 h 1475794"/>
              <a:gd name="connsiteX47" fmla="*/ 218393 w 552969"/>
              <a:gd name="connsiteY47" fmla="*/ 378041 h 1475794"/>
              <a:gd name="connsiteX48" fmla="*/ 197951 w 552969"/>
              <a:gd name="connsiteY48" fmla="*/ 323827 h 1475794"/>
              <a:gd name="connsiteX49" fmla="*/ 177509 w 552969"/>
              <a:gd name="connsiteY49" fmla="*/ 269613 h 1475794"/>
              <a:gd name="connsiteX50" fmla="*/ 158861 w 552969"/>
              <a:gd name="connsiteY50" fmla="*/ 233956 h 1475794"/>
              <a:gd name="connsiteX51" fmla="*/ 125153 w 552969"/>
              <a:gd name="connsiteY51" fmla="*/ 199755 h 1475794"/>
              <a:gd name="connsiteX52" fmla="*/ 106505 w 552969"/>
              <a:gd name="connsiteY52" fmla="*/ 164098 h 1475794"/>
              <a:gd name="connsiteX53" fmla="*/ 72798 w 552969"/>
              <a:gd name="connsiteY53" fmla="*/ 129896 h 1475794"/>
              <a:gd name="connsiteX54" fmla="*/ 40884 w 552969"/>
              <a:gd name="connsiteY54" fmla="*/ 114251 h 1475794"/>
              <a:gd name="connsiteX55" fmla="*/ 24030 w 552969"/>
              <a:gd name="connsiteY55" fmla="*/ 97151 h 1475794"/>
              <a:gd name="connsiteX56" fmla="*/ 5382 w 552969"/>
              <a:gd name="connsiteY56" fmla="*/ 61494 h 1475794"/>
              <a:gd name="connsiteX57" fmla="*/ 3588 w 552969"/>
              <a:gd name="connsiteY57" fmla="*/ 42937 h 1475794"/>
              <a:gd name="connsiteX58" fmla="*/ 1794 w 552969"/>
              <a:gd name="connsiteY58" fmla="*/ 24380 h 1475794"/>
              <a:gd name="connsiteX59" fmla="*/ 0 w 552969"/>
              <a:gd name="connsiteY59" fmla="*/ 5823 h 14757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552969" h="1475794">
                <a:moveTo>
                  <a:pt x="0" y="5823"/>
                </a:moveTo>
                <a:lnTo>
                  <a:pt x="15060" y="4368"/>
                </a:lnTo>
                <a:lnTo>
                  <a:pt x="30120" y="2912"/>
                </a:lnTo>
                <a:lnTo>
                  <a:pt x="60239" y="0"/>
                </a:lnTo>
                <a:lnTo>
                  <a:pt x="122272" y="12732"/>
                </a:lnTo>
                <a:lnTo>
                  <a:pt x="186100" y="44022"/>
                </a:lnTo>
                <a:lnTo>
                  <a:pt x="234867" y="76767"/>
                </a:lnTo>
                <a:lnTo>
                  <a:pt x="283635" y="109512"/>
                </a:lnTo>
                <a:lnTo>
                  <a:pt x="334197" y="160814"/>
                </a:lnTo>
                <a:lnTo>
                  <a:pt x="384759" y="212116"/>
                </a:lnTo>
                <a:lnTo>
                  <a:pt x="422055" y="283431"/>
                </a:lnTo>
                <a:lnTo>
                  <a:pt x="461144" y="373302"/>
                </a:lnTo>
                <a:lnTo>
                  <a:pt x="486969" y="483185"/>
                </a:lnTo>
                <a:lnTo>
                  <a:pt x="510999" y="574513"/>
                </a:lnTo>
                <a:lnTo>
                  <a:pt x="536823" y="684396"/>
                </a:lnTo>
                <a:lnTo>
                  <a:pt x="545793" y="777180"/>
                </a:lnTo>
                <a:lnTo>
                  <a:pt x="552969" y="851406"/>
                </a:lnTo>
                <a:lnTo>
                  <a:pt x="545086" y="927089"/>
                </a:lnTo>
                <a:lnTo>
                  <a:pt x="552262" y="1001315"/>
                </a:lnTo>
                <a:lnTo>
                  <a:pt x="544379" y="1076997"/>
                </a:lnTo>
                <a:lnTo>
                  <a:pt x="536495" y="1152680"/>
                </a:lnTo>
                <a:lnTo>
                  <a:pt x="511758" y="1211262"/>
                </a:lnTo>
                <a:lnTo>
                  <a:pt x="502080" y="1268388"/>
                </a:lnTo>
                <a:lnTo>
                  <a:pt x="477343" y="1326969"/>
                </a:lnTo>
                <a:lnTo>
                  <a:pt x="450811" y="1366994"/>
                </a:lnTo>
                <a:lnTo>
                  <a:pt x="424279" y="1407020"/>
                </a:lnTo>
                <a:lnTo>
                  <a:pt x="395953" y="1428489"/>
                </a:lnTo>
                <a:lnTo>
                  <a:pt x="367628" y="1449957"/>
                </a:lnTo>
                <a:lnTo>
                  <a:pt x="324243" y="1472882"/>
                </a:lnTo>
                <a:lnTo>
                  <a:pt x="294123" y="1475794"/>
                </a:lnTo>
                <a:lnTo>
                  <a:pt x="262209" y="1460149"/>
                </a:lnTo>
                <a:lnTo>
                  <a:pt x="246639" y="1430376"/>
                </a:lnTo>
                <a:lnTo>
                  <a:pt x="246638" y="1087053"/>
                </a:lnTo>
                <a:lnTo>
                  <a:pt x="256448" y="1086105"/>
                </a:lnTo>
                <a:lnTo>
                  <a:pt x="271507" y="1084649"/>
                </a:lnTo>
                <a:lnTo>
                  <a:pt x="284773" y="1064636"/>
                </a:lnTo>
                <a:lnTo>
                  <a:pt x="296245" y="1026067"/>
                </a:lnTo>
                <a:lnTo>
                  <a:pt x="292657" y="988953"/>
                </a:lnTo>
                <a:lnTo>
                  <a:pt x="304128" y="950384"/>
                </a:lnTo>
                <a:lnTo>
                  <a:pt x="300540" y="913272"/>
                </a:lnTo>
                <a:lnTo>
                  <a:pt x="310218" y="856145"/>
                </a:lnTo>
                <a:lnTo>
                  <a:pt x="303042" y="781919"/>
                </a:lnTo>
                <a:lnTo>
                  <a:pt x="310925" y="706236"/>
                </a:lnTo>
                <a:lnTo>
                  <a:pt x="288689" y="633465"/>
                </a:lnTo>
                <a:lnTo>
                  <a:pt x="283307" y="577796"/>
                </a:lnTo>
                <a:lnTo>
                  <a:pt x="276131" y="503569"/>
                </a:lnTo>
                <a:lnTo>
                  <a:pt x="238835" y="432255"/>
                </a:lnTo>
                <a:lnTo>
                  <a:pt x="218393" y="378041"/>
                </a:lnTo>
                <a:lnTo>
                  <a:pt x="197951" y="323827"/>
                </a:lnTo>
                <a:lnTo>
                  <a:pt x="177509" y="269613"/>
                </a:lnTo>
                <a:lnTo>
                  <a:pt x="158861" y="233956"/>
                </a:lnTo>
                <a:lnTo>
                  <a:pt x="125153" y="199755"/>
                </a:lnTo>
                <a:lnTo>
                  <a:pt x="106505" y="164098"/>
                </a:lnTo>
                <a:lnTo>
                  <a:pt x="72798" y="129896"/>
                </a:lnTo>
                <a:lnTo>
                  <a:pt x="40884" y="114251"/>
                </a:lnTo>
                <a:lnTo>
                  <a:pt x="24030" y="97151"/>
                </a:lnTo>
                <a:lnTo>
                  <a:pt x="5382" y="61494"/>
                </a:lnTo>
                <a:lnTo>
                  <a:pt x="3588" y="42937"/>
                </a:lnTo>
                <a:lnTo>
                  <a:pt x="1794" y="24380"/>
                </a:lnTo>
                <a:lnTo>
                  <a:pt x="0" y="582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60195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100"/>
                            </p:stCondLst>
                            <p:childTnLst>
                              <p:par>
                                <p:cTn id="3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16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31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6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61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84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100"/>
                            </p:stCondLst>
                            <p:childTnLst>
                              <p:par>
                                <p:cTn id="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56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4" fill="hold">
                      <p:stCondLst>
                        <p:cond delay="indefinite"/>
                      </p:stCondLst>
                      <p:childTnLst>
                        <p:par>
                          <p:cTn id="85" fill="hold">
                            <p:stCondLst>
                              <p:cond delay="0"/>
                            </p:stCondLst>
                            <p:childTnLst>
                              <p:par>
                                <p:cTn id="8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8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0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5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3300"/>
                            </p:stCondLst>
                            <p:childTnLst>
                              <p:par>
                                <p:cTn id="9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4800"/>
                            </p:stCondLst>
                            <p:childTnLst>
                              <p:par>
                                <p:cTn id="10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6300"/>
                            </p:stCondLst>
                            <p:childTnLst>
                              <p:par>
                                <p:cTn id="10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0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8600"/>
                            </p:stCondLst>
                            <p:childTnLst>
                              <p:par>
                                <p:cTn id="11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2500"/>
                            </p:stCondLst>
                            <p:childTnLst>
                              <p:par>
                                <p:cTn id="1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4000"/>
                            </p:stCondLst>
                            <p:childTnLst>
                              <p:par>
                                <p:cTn id="12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5500"/>
                            </p:stCondLst>
                            <p:childTnLst>
                              <p:par>
                                <p:cTn id="13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7000"/>
                            </p:stCondLst>
                            <p:childTnLst>
                              <p:par>
                                <p:cTn id="13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9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8500"/>
                            </p:stCondLst>
                            <p:childTnLst>
                              <p:par>
                                <p:cTn id="14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6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8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1000"/>
                            </p:stCondLst>
                            <p:childTnLst>
                              <p:par>
                                <p:cTn id="1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2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5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4100"/>
                            </p:stCondLst>
                            <p:childTnLst>
                              <p:par>
                                <p:cTn id="16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9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5600"/>
                            </p:stCondLst>
                            <p:childTnLst>
                              <p:par>
                                <p:cTn id="17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3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6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7" fill="hold">
                            <p:stCondLst>
                              <p:cond delay="7900"/>
                            </p:stCondLst>
                            <p:childTnLst>
                              <p:par>
                                <p:cTn id="17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0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9400"/>
                            </p:stCondLst>
                            <p:childTnLst>
                              <p:par>
                                <p:cTn id="18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4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" fill="hold">
                            <p:stCondLst>
                              <p:cond delay="10900"/>
                            </p:stCondLst>
                            <p:childTnLst>
                              <p:par>
                                <p:cTn id="18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8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1000"/>
                            </p:stCondLst>
                            <p:childTnLst>
                              <p:par>
                                <p:cTn id="19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8" fill="hold">
                            <p:stCondLst>
                              <p:cond delay="2500"/>
                            </p:stCondLst>
                            <p:childTnLst>
                              <p:par>
                                <p:cTn id="19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1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4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4800"/>
                            </p:stCondLst>
                            <p:childTnLst>
                              <p:par>
                                <p:cTn id="20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8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1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" fill="hold">
                            <p:stCondLst>
                              <p:cond delay="7100"/>
                            </p:stCondLst>
                            <p:childTnLst>
                              <p:par>
                                <p:cTn id="2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8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9500"/>
                            </p:stCondLst>
                            <p:childTnLst>
                              <p:par>
                                <p:cTn id="2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2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109" grpId="0" animBg="1"/>
      <p:bldP spid="111" grpId="0" animBg="1"/>
      <p:bldP spid="115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9" grpId="0" animBg="1"/>
      <p:bldP spid="140" grpId="0" animBg="1"/>
      <p:bldP spid="141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21">
            <a:extLst>
              <a:ext uri="{FF2B5EF4-FFF2-40B4-BE49-F238E27FC236}">
                <a16:creationId xmlns:a16="http://schemas.microsoft.com/office/drawing/2014/main" xmlns="" id="{8E9D6E4B-415A-4565-BDF4-6CF14E5B7D35}"/>
              </a:ext>
            </a:extLst>
          </p:cNvPr>
          <p:cNvSpPr>
            <a:spLocks/>
          </p:cNvSpPr>
          <p:nvPr/>
        </p:nvSpPr>
        <p:spPr bwMode="auto">
          <a:xfrm>
            <a:off x="1296017" y="4244154"/>
            <a:ext cx="2430192" cy="463784"/>
          </a:xfrm>
          <a:custGeom>
            <a:avLst/>
            <a:gdLst>
              <a:gd name="T0" fmla="*/ 620 w 620"/>
              <a:gd name="T1" fmla="*/ 52 h 96"/>
              <a:gd name="T2" fmla="*/ 612 w 620"/>
              <a:gd name="T3" fmla="*/ 56 h 96"/>
              <a:gd name="T4" fmla="*/ 600 w 620"/>
              <a:gd name="T5" fmla="*/ 56 h 96"/>
              <a:gd name="T6" fmla="*/ 592 w 620"/>
              <a:gd name="T7" fmla="*/ 56 h 96"/>
              <a:gd name="T8" fmla="*/ 576 w 620"/>
              <a:gd name="T9" fmla="*/ 56 h 96"/>
              <a:gd name="T10" fmla="*/ 556 w 620"/>
              <a:gd name="T11" fmla="*/ 56 h 96"/>
              <a:gd name="T12" fmla="*/ 532 w 620"/>
              <a:gd name="T13" fmla="*/ 56 h 96"/>
              <a:gd name="T14" fmla="*/ 504 w 620"/>
              <a:gd name="T15" fmla="*/ 56 h 96"/>
              <a:gd name="T16" fmla="*/ 452 w 620"/>
              <a:gd name="T17" fmla="*/ 56 h 96"/>
              <a:gd name="T18" fmla="*/ 376 w 620"/>
              <a:gd name="T19" fmla="*/ 60 h 96"/>
              <a:gd name="T20" fmla="*/ 300 w 620"/>
              <a:gd name="T21" fmla="*/ 64 h 96"/>
              <a:gd name="T22" fmla="*/ 232 w 620"/>
              <a:gd name="T23" fmla="*/ 72 h 96"/>
              <a:gd name="T24" fmla="*/ 164 w 620"/>
              <a:gd name="T25" fmla="*/ 84 h 96"/>
              <a:gd name="T26" fmla="*/ 120 w 620"/>
              <a:gd name="T27" fmla="*/ 88 h 96"/>
              <a:gd name="T28" fmla="*/ 96 w 620"/>
              <a:gd name="T29" fmla="*/ 92 h 96"/>
              <a:gd name="T30" fmla="*/ 76 w 620"/>
              <a:gd name="T31" fmla="*/ 96 h 96"/>
              <a:gd name="T32" fmla="*/ 68 w 620"/>
              <a:gd name="T33" fmla="*/ 96 h 96"/>
              <a:gd name="T34" fmla="*/ 60 w 620"/>
              <a:gd name="T35" fmla="*/ 96 h 96"/>
              <a:gd name="T36" fmla="*/ 40 w 620"/>
              <a:gd name="T37" fmla="*/ 92 h 96"/>
              <a:gd name="T38" fmla="*/ 20 w 620"/>
              <a:gd name="T39" fmla="*/ 84 h 96"/>
              <a:gd name="T40" fmla="*/ 4 w 620"/>
              <a:gd name="T41" fmla="*/ 72 h 96"/>
              <a:gd name="T42" fmla="*/ 0 w 620"/>
              <a:gd name="T43" fmla="*/ 68 h 96"/>
              <a:gd name="T44" fmla="*/ 4 w 620"/>
              <a:gd name="T45" fmla="*/ 60 h 96"/>
              <a:gd name="T46" fmla="*/ 16 w 620"/>
              <a:gd name="T47" fmla="*/ 60 h 96"/>
              <a:gd name="T48" fmla="*/ 32 w 620"/>
              <a:gd name="T49" fmla="*/ 56 h 96"/>
              <a:gd name="T50" fmla="*/ 92 w 620"/>
              <a:gd name="T51" fmla="*/ 52 h 96"/>
              <a:gd name="T52" fmla="*/ 172 w 620"/>
              <a:gd name="T53" fmla="*/ 44 h 96"/>
              <a:gd name="T54" fmla="*/ 240 w 620"/>
              <a:gd name="T55" fmla="*/ 36 h 96"/>
              <a:gd name="T56" fmla="*/ 316 w 620"/>
              <a:gd name="T57" fmla="*/ 28 h 96"/>
              <a:gd name="T58" fmla="*/ 400 w 620"/>
              <a:gd name="T59" fmla="*/ 16 h 96"/>
              <a:gd name="T60" fmla="*/ 460 w 620"/>
              <a:gd name="T61" fmla="*/ 8 h 96"/>
              <a:gd name="T62" fmla="*/ 496 w 620"/>
              <a:gd name="T63" fmla="*/ 4 h 96"/>
              <a:gd name="T64" fmla="*/ 524 w 620"/>
              <a:gd name="T65" fmla="*/ 4 h 96"/>
              <a:gd name="T66" fmla="*/ 544 w 620"/>
              <a:gd name="T67" fmla="*/ 4 h 96"/>
              <a:gd name="T68" fmla="*/ 560 w 620"/>
              <a:gd name="T69" fmla="*/ 4 h 96"/>
              <a:gd name="T70" fmla="*/ 584 w 620"/>
              <a:gd name="T71" fmla="*/ 12 h 96"/>
              <a:gd name="T72" fmla="*/ 608 w 620"/>
              <a:gd name="T73" fmla="*/ 28 h 96"/>
              <a:gd name="T74" fmla="*/ 620 w 620"/>
              <a:gd name="T75" fmla="*/ 36 h 96"/>
              <a:gd name="T76" fmla="*/ 620 w 620"/>
              <a:gd name="T77" fmla="*/ 44 h 96"/>
              <a:gd name="T78" fmla="*/ 620 w 620"/>
              <a:gd name="T79" fmla="*/ 4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20" h="96">
                <a:moveTo>
                  <a:pt x="620" y="44"/>
                </a:moveTo>
                <a:lnTo>
                  <a:pt x="620" y="52"/>
                </a:lnTo>
                <a:lnTo>
                  <a:pt x="616" y="56"/>
                </a:lnTo>
                <a:lnTo>
                  <a:pt x="612" y="56"/>
                </a:lnTo>
                <a:lnTo>
                  <a:pt x="604" y="56"/>
                </a:lnTo>
                <a:lnTo>
                  <a:pt x="600" y="56"/>
                </a:lnTo>
                <a:lnTo>
                  <a:pt x="596" y="56"/>
                </a:lnTo>
                <a:lnTo>
                  <a:pt x="592" y="56"/>
                </a:lnTo>
                <a:lnTo>
                  <a:pt x="584" y="56"/>
                </a:lnTo>
                <a:lnTo>
                  <a:pt x="576" y="56"/>
                </a:lnTo>
                <a:lnTo>
                  <a:pt x="564" y="56"/>
                </a:lnTo>
                <a:lnTo>
                  <a:pt x="556" y="56"/>
                </a:lnTo>
                <a:lnTo>
                  <a:pt x="544" y="56"/>
                </a:lnTo>
                <a:lnTo>
                  <a:pt x="532" y="56"/>
                </a:lnTo>
                <a:lnTo>
                  <a:pt x="516" y="52"/>
                </a:lnTo>
                <a:lnTo>
                  <a:pt x="504" y="56"/>
                </a:lnTo>
                <a:lnTo>
                  <a:pt x="488" y="56"/>
                </a:lnTo>
                <a:lnTo>
                  <a:pt x="452" y="56"/>
                </a:lnTo>
                <a:lnTo>
                  <a:pt x="416" y="56"/>
                </a:lnTo>
                <a:lnTo>
                  <a:pt x="376" y="60"/>
                </a:lnTo>
                <a:lnTo>
                  <a:pt x="340" y="64"/>
                </a:lnTo>
                <a:lnTo>
                  <a:pt x="300" y="64"/>
                </a:lnTo>
                <a:lnTo>
                  <a:pt x="264" y="68"/>
                </a:lnTo>
                <a:lnTo>
                  <a:pt x="232" y="72"/>
                </a:lnTo>
                <a:lnTo>
                  <a:pt x="196" y="80"/>
                </a:lnTo>
                <a:lnTo>
                  <a:pt x="164" y="84"/>
                </a:lnTo>
                <a:lnTo>
                  <a:pt x="132" y="88"/>
                </a:lnTo>
                <a:lnTo>
                  <a:pt x="120" y="88"/>
                </a:lnTo>
                <a:lnTo>
                  <a:pt x="108" y="92"/>
                </a:lnTo>
                <a:lnTo>
                  <a:pt x="96" y="92"/>
                </a:lnTo>
                <a:lnTo>
                  <a:pt x="84" y="96"/>
                </a:lnTo>
                <a:lnTo>
                  <a:pt x="76" y="96"/>
                </a:lnTo>
                <a:lnTo>
                  <a:pt x="72" y="96"/>
                </a:lnTo>
                <a:lnTo>
                  <a:pt x="68" y="96"/>
                </a:lnTo>
                <a:lnTo>
                  <a:pt x="64" y="96"/>
                </a:lnTo>
                <a:lnTo>
                  <a:pt x="60" y="96"/>
                </a:lnTo>
                <a:lnTo>
                  <a:pt x="52" y="96"/>
                </a:lnTo>
                <a:lnTo>
                  <a:pt x="40" y="92"/>
                </a:lnTo>
                <a:lnTo>
                  <a:pt x="32" y="88"/>
                </a:lnTo>
                <a:lnTo>
                  <a:pt x="20" y="84"/>
                </a:lnTo>
                <a:lnTo>
                  <a:pt x="8" y="80"/>
                </a:lnTo>
                <a:lnTo>
                  <a:pt x="4" y="72"/>
                </a:lnTo>
                <a:lnTo>
                  <a:pt x="0" y="68"/>
                </a:lnTo>
                <a:lnTo>
                  <a:pt x="0" y="68"/>
                </a:lnTo>
                <a:lnTo>
                  <a:pt x="0" y="64"/>
                </a:lnTo>
                <a:lnTo>
                  <a:pt x="4" y="60"/>
                </a:lnTo>
                <a:lnTo>
                  <a:pt x="8" y="60"/>
                </a:lnTo>
                <a:lnTo>
                  <a:pt x="16" y="60"/>
                </a:lnTo>
                <a:lnTo>
                  <a:pt x="24" y="56"/>
                </a:lnTo>
                <a:lnTo>
                  <a:pt x="32" y="56"/>
                </a:lnTo>
                <a:lnTo>
                  <a:pt x="44" y="56"/>
                </a:lnTo>
                <a:lnTo>
                  <a:pt x="92" y="52"/>
                </a:lnTo>
                <a:lnTo>
                  <a:pt x="144" y="44"/>
                </a:lnTo>
                <a:lnTo>
                  <a:pt x="172" y="44"/>
                </a:lnTo>
                <a:lnTo>
                  <a:pt x="204" y="40"/>
                </a:lnTo>
                <a:lnTo>
                  <a:pt x="240" y="36"/>
                </a:lnTo>
                <a:lnTo>
                  <a:pt x="276" y="32"/>
                </a:lnTo>
                <a:lnTo>
                  <a:pt x="316" y="28"/>
                </a:lnTo>
                <a:lnTo>
                  <a:pt x="356" y="20"/>
                </a:lnTo>
                <a:lnTo>
                  <a:pt x="400" y="16"/>
                </a:lnTo>
                <a:lnTo>
                  <a:pt x="440" y="12"/>
                </a:lnTo>
                <a:lnTo>
                  <a:pt x="460" y="8"/>
                </a:lnTo>
                <a:lnTo>
                  <a:pt x="480" y="8"/>
                </a:lnTo>
                <a:lnTo>
                  <a:pt x="496" y="4"/>
                </a:lnTo>
                <a:lnTo>
                  <a:pt x="512" y="4"/>
                </a:lnTo>
                <a:lnTo>
                  <a:pt x="524" y="4"/>
                </a:lnTo>
                <a:lnTo>
                  <a:pt x="536" y="4"/>
                </a:lnTo>
                <a:lnTo>
                  <a:pt x="544" y="4"/>
                </a:lnTo>
                <a:lnTo>
                  <a:pt x="548" y="0"/>
                </a:lnTo>
                <a:lnTo>
                  <a:pt x="560" y="4"/>
                </a:lnTo>
                <a:lnTo>
                  <a:pt x="572" y="8"/>
                </a:lnTo>
                <a:lnTo>
                  <a:pt x="584" y="12"/>
                </a:lnTo>
                <a:lnTo>
                  <a:pt x="596" y="16"/>
                </a:lnTo>
                <a:lnTo>
                  <a:pt x="608" y="28"/>
                </a:lnTo>
                <a:lnTo>
                  <a:pt x="616" y="32"/>
                </a:lnTo>
                <a:lnTo>
                  <a:pt x="620" y="36"/>
                </a:lnTo>
                <a:lnTo>
                  <a:pt x="620" y="40"/>
                </a:lnTo>
                <a:lnTo>
                  <a:pt x="620" y="44"/>
                </a:lnTo>
                <a:lnTo>
                  <a:pt x="620" y="44"/>
                </a:lnTo>
                <a:lnTo>
                  <a:pt x="620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" name="Freeform 222">
            <a:extLst>
              <a:ext uri="{FF2B5EF4-FFF2-40B4-BE49-F238E27FC236}">
                <a16:creationId xmlns:a16="http://schemas.microsoft.com/office/drawing/2014/main" xmlns="" id="{29994F5A-7EEC-4293-BB2D-5558651B76B4}"/>
              </a:ext>
            </a:extLst>
          </p:cNvPr>
          <p:cNvSpPr>
            <a:spLocks/>
          </p:cNvSpPr>
          <p:nvPr/>
        </p:nvSpPr>
        <p:spPr bwMode="auto">
          <a:xfrm>
            <a:off x="2393523" y="4495371"/>
            <a:ext cx="156787" cy="1951759"/>
          </a:xfrm>
          <a:custGeom>
            <a:avLst/>
            <a:gdLst>
              <a:gd name="T0" fmla="*/ 8 w 40"/>
              <a:gd name="T1" fmla="*/ 376 h 404"/>
              <a:gd name="T2" fmla="*/ 4 w 40"/>
              <a:gd name="T3" fmla="*/ 364 h 404"/>
              <a:gd name="T4" fmla="*/ 0 w 40"/>
              <a:gd name="T5" fmla="*/ 356 h 404"/>
              <a:gd name="T6" fmla="*/ 0 w 40"/>
              <a:gd name="T7" fmla="*/ 344 h 404"/>
              <a:gd name="T8" fmla="*/ 0 w 40"/>
              <a:gd name="T9" fmla="*/ 336 h 404"/>
              <a:gd name="T10" fmla="*/ 4 w 40"/>
              <a:gd name="T11" fmla="*/ 332 h 404"/>
              <a:gd name="T12" fmla="*/ 4 w 40"/>
              <a:gd name="T13" fmla="*/ 320 h 404"/>
              <a:gd name="T14" fmla="*/ 8 w 40"/>
              <a:gd name="T15" fmla="*/ 308 h 404"/>
              <a:gd name="T16" fmla="*/ 8 w 40"/>
              <a:gd name="T17" fmla="*/ 288 h 404"/>
              <a:gd name="T18" fmla="*/ 8 w 40"/>
              <a:gd name="T19" fmla="*/ 280 h 404"/>
              <a:gd name="T20" fmla="*/ 12 w 40"/>
              <a:gd name="T21" fmla="*/ 268 h 404"/>
              <a:gd name="T22" fmla="*/ 12 w 40"/>
              <a:gd name="T23" fmla="*/ 252 h 404"/>
              <a:gd name="T24" fmla="*/ 12 w 40"/>
              <a:gd name="T25" fmla="*/ 236 h 404"/>
              <a:gd name="T26" fmla="*/ 12 w 40"/>
              <a:gd name="T27" fmla="*/ 220 h 404"/>
              <a:gd name="T28" fmla="*/ 12 w 40"/>
              <a:gd name="T29" fmla="*/ 200 h 404"/>
              <a:gd name="T30" fmla="*/ 12 w 40"/>
              <a:gd name="T31" fmla="*/ 180 h 404"/>
              <a:gd name="T32" fmla="*/ 12 w 40"/>
              <a:gd name="T33" fmla="*/ 156 h 404"/>
              <a:gd name="T34" fmla="*/ 12 w 40"/>
              <a:gd name="T35" fmla="*/ 136 h 404"/>
              <a:gd name="T36" fmla="*/ 12 w 40"/>
              <a:gd name="T37" fmla="*/ 112 h 404"/>
              <a:gd name="T38" fmla="*/ 8 w 40"/>
              <a:gd name="T39" fmla="*/ 72 h 404"/>
              <a:gd name="T40" fmla="*/ 8 w 40"/>
              <a:gd name="T41" fmla="*/ 36 h 404"/>
              <a:gd name="T42" fmla="*/ 4 w 40"/>
              <a:gd name="T43" fmla="*/ 0 h 404"/>
              <a:gd name="T44" fmla="*/ 40 w 40"/>
              <a:gd name="T45" fmla="*/ 0 h 404"/>
              <a:gd name="T46" fmla="*/ 36 w 40"/>
              <a:gd name="T47" fmla="*/ 56 h 404"/>
              <a:gd name="T48" fmla="*/ 36 w 40"/>
              <a:gd name="T49" fmla="*/ 116 h 404"/>
              <a:gd name="T50" fmla="*/ 32 w 40"/>
              <a:gd name="T51" fmla="*/ 176 h 404"/>
              <a:gd name="T52" fmla="*/ 32 w 40"/>
              <a:gd name="T53" fmla="*/ 240 h 404"/>
              <a:gd name="T54" fmla="*/ 32 w 40"/>
              <a:gd name="T55" fmla="*/ 272 h 404"/>
              <a:gd name="T56" fmla="*/ 32 w 40"/>
              <a:gd name="T57" fmla="*/ 300 h 404"/>
              <a:gd name="T58" fmla="*/ 32 w 40"/>
              <a:gd name="T59" fmla="*/ 324 h 404"/>
              <a:gd name="T60" fmla="*/ 32 w 40"/>
              <a:gd name="T61" fmla="*/ 344 h 404"/>
              <a:gd name="T62" fmla="*/ 28 w 40"/>
              <a:gd name="T63" fmla="*/ 360 h 404"/>
              <a:gd name="T64" fmla="*/ 28 w 40"/>
              <a:gd name="T65" fmla="*/ 372 h 404"/>
              <a:gd name="T66" fmla="*/ 28 w 40"/>
              <a:gd name="T67" fmla="*/ 380 h 404"/>
              <a:gd name="T68" fmla="*/ 28 w 40"/>
              <a:gd name="T69" fmla="*/ 388 h 404"/>
              <a:gd name="T70" fmla="*/ 24 w 40"/>
              <a:gd name="T71" fmla="*/ 396 h 404"/>
              <a:gd name="T72" fmla="*/ 24 w 40"/>
              <a:gd name="T73" fmla="*/ 400 h 404"/>
              <a:gd name="T74" fmla="*/ 20 w 40"/>
              <a:gd name="T75" fmla="*/ 404 h 404"/>
              <a:gd name="T76" fmla="*/ 20 w 40"/>
              <a:gd name="T77" fmla="*/ 404 h 404"/>
              <a:gd name="T78" fmla="*/ 20 w 40"/>
              <a:gd name="T79" fmla="*/ 404 h 404"/>
              <a:gd name="T80" fmla="*/ 20 w 40"/>
              <a:gd name="T81" fmla="*/ 396 h 404"/>
              <a:gd name="T82" fmla="*/ 16 w 40"/>
              <a:gd name="T83" fmla="*/ 388 h 404"/>
              <a:gd name="T84" fmla="*/ 8 w 40"/>
              <a:gd name="T85" fmla="*/ 376 h 404"/>
              <a:gd name="T86" fmla="*/ 8 w 40"/>
              <a:gd name="T87" fmla="*/ 376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0" h="404">
                <a:moveTo>
                  <a:pt x="8" y="376"/>
                </a:moveTo>
                <a:lnTo>
                  <a:pt x="4" y="364"/>
                </a:lnTo>
                <a:lnTo>
                  <a:pt x="0" y="356"/>
                </a:lnTo>
                <a:lnTo>
                  <a:pt x="0" y="344"/>
                </a:lnTo>
                <a:lnTo>
                  <a:pt x="0" y="336"/>
                </a:lnTo>
                <a:lnTo>
                  <a:pt x="4" y="332"/>
                </a:lnTo>
                <a:lnTo>
                  <a:pt x="4" y="320"/>
                </a:lnTo>
                <a:lnTo>
                  <a:pt x="8" y="308"/>
                </a:lnTo>
                <a:lnTo>
                  <a:pt x="8" y="288"/>
                </a:lnTo>
                <a:lnTo>
                  <a:pt x="8" y="280"/>
                </a:lnTo>
                <a:lnTo>
                  <a:pt x="12" y="268"/>
                </a:lnTo>
                <a:lnTo>
                  <a:pt x="12" y="252"/>
                </a:lnTo>
                <a:lnTo>
                  <a:pt x="12" y="236"/>
                </a:lnTo>
                <a:lnTo>
                  <a:pt x="12" y="220"/>
                </a:lnTo>
                <a:lnTo>
                  <a:pt x="12" y="200"/>
                </a:lnTo>
                <a:lnTo>
                  <a:pt x="12" y="180"/>
                </a:lnTo>
                <a:lnTo>
                  <a:pt x="12" y="156"/>
                </a:lnTo>
                <a:lnTo>
                  <a:pt x="12" y="136"/>
                </a:lnTo>
                <a:lnTo>
                  <a:pt x="12" y="112"/>
                </a:lnTo>
                <a:lnTo>
                  <a:pt x="8" y="72"/>
                </a:lnTo>
                <a:lnTo>
                  <a:pt x="8" y="36"/>
                </a:lnTo>
                <a:lnTo>
                  <a:pt x="4" y="0"/>
                </a:lnTo>
                <a:lnTo>
                  <a:pt x="40" y="0"/>
                </a:lnTo>
                <a:lnTo>
                  <a:pt x="36" y="56"/>
                </a:lnTo>
                <a:lnTo>
                  <a:pt x="36" y="116"/>
                </a:lnTo>
                <a:lnTo>
                  <a:pt x="32" y="176"/>
                </a:lnTo>
                <a:lnTo>
                  <a:pt x="32" y="240"/>
                </a:lnTo>
                <a:lnTo>
                  <a:pt x="32" y="272"/>
                </a:lnTo>
                <a:lnTo>
                  <a:pt x="32" y="300"/>
                </a:lnTo>
                <a:lnTo>
                  <a:pt x="32" y="324"/>
                </a:lnTo>
                <a:lnTo>
                  <a:pt x="32" y="344"/>
                </a:lnTo>
                <a:lnTo>
                  <a:pt x="28" y="360"/>
                </a:lnTo>
                <a:lnTo>
                  <a:pt x="28" y="372"/>
                </a:lnTo>
                <a:lnTo>
                  <a:pt x="28" y="380"/>
                </a:lnTo>
                <a:lnTo>
                  <a:pt x="28" y="388"/>
                </a:lnTo>
                <a:lnTo>
                  <a:pt x="24" y="396"/>
                </a:lnTo>
                <a:lnTo>
                  <a:pt x="24" y="400"/>
                </a:lnTo>
                <a:lnTo>
                  <a:pt x="20" y="404"/>
                </a:lnTo>
                <a:lnTo>
                  <a:pt x="20" y="404"/>
                </a:lnTo>
                <a:lnTo>
                  <a:pt x="20" y="404"/>
                </a:lnTo>
                <a:lnTo>
                  <a:pt x="20" y="396"/>
                </a:lnTo>
                <a:lnTo>
                  <a:pt x="16" y="388"/>
                </a:lnTo>
                <a:lnTo>
                  <a:pt x="8" y="376"/>
                </a:lnTo>
                <a:lnTo>
                  <a:pt x="8" y="3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223">
            <a:extLst>
              <a:ext uri="{FF2B5EF4-FFF2-40B4-BE49-F238E27FC236}">
                <a16:creationId xmlns:a16="http://schemas.microsoft.com/office/drawing/2014/main" xmlns="" id="{1E9FA15A-CFA1-46E4-B3A1-25A9E968099C}"/>
              </a:ext>
            </a:extLst>
          </p:cNvPr>
          <p:cNvSpPr>
            <a:spLocks/>
          </p:cNvSpPr>
          <p:nvPr/>
        </p:nvSpPr>
        <p:spPr bwMode="auto">
          <a:xfrm>
            <a:off x="2534631" y="5075101"/>
            <a:ext cx="736897" cy="405811"/>
          </a:xfrm>
          <a:custGeom>
            <a:avLst/>
            <a:gdLst>
              <a:gd name="T0" fmla="*/ 0 w 188"/>
              <a:gd name="T1" fmla="*/ 8 h 84"/>
              <a:gd name="T2" fmla="*/ 0 w 188"/>
              <a:gd name="T3" fmla="*/ 4 h 84"/>
              <a:gd name="T4" fmla="*/ 4 w 188"/>
              <a:gd name="T5" fmla="*/ 4 h 84"/>
              <a:gd name="T6" fmla="*/ 4 w 188"/>
              <a:gd name="T7" fmla="*/ 4 h 84"/>
              <a:gd name="T8" fmla="*/ 8 w 188"/>
              <a:gd name="T9" fmla="*/ 4 h 84"/>
              <a:gd name="T10" fmla="*/ 16 w 188"/>
              <a:gd name="T11" fmla="*/ 0 h 84"/>
              <a:gd name="T12" fmla="*/ 24 w 188"/>
              <a:gd name="T13" fmla="*/ 0 h 84"/>
              <a:gd name="T14" fmla="*/ 32 w 188"/>
              <a:gd name="T15" fmla="*/ 0 h 84"/>
              <a:gd name="T16" fmla="*/ 40 w 188"/>
              <a:gd name="T17" fmla="*/ 0 h 84"/>
              <a:gd name="T18" fmla="*/ 60 w 188"/>
              <a:gd name="T19" fmla="*/ 0 h 84"/>
              <a:gd name="T20" fmla="*/ 76 w 188"/>
              <a:gd name="T21" fmla="*/ 0 h 84"/>
              <a:gd name="T22" fmla="*/ 88 w 188"/>
              <a:gd name="T23" fmla="*/ 0 h 84"/>
              <a:gd name="T24" fmla="*/ 100 w 188"/>
              <a:gd name="T25" fmla="*/ 4 h 84"/>
              <a:gd name="T26" fmla="*/ 112 w 188"/>
              <a:gd name="T27" fmla="*/ 4 h 84"/>
              <a:gd name="T28" fmla="*/ 124 w 188"/>
              <a:gd name="T29" fmla="*/ 8 h 84"/>
              <a:gd name="T30" fmla="*/ 140 w 188"/>
              <a:gd name="T31" fmla="*/ 16 h 84"/>
              <a:gd name="T32" fmla="*/ 156 w 188"/>
              <a:gd name="T33" fmla="*/ 20 h 84"/>
              <a:gd name="T34" fmla="*/ 168 w 188"/>
              <a:gd name="T35" fmla="*/ 28 h 84"/>
              <a:gd name="T36" fmla="*/ 180 w 188"/>
              <a:gd name="T37" fmla="*/ 40 h 84"/>
              <a:gd name="T38" fmla="*/ 184 w 188"/>
              <a:gd name="T39" fmla="*/ 44 h 84"/>
              <a:gd name="T40" fmla="*/ 184 w 188"/>
              <a:gd name="T41" fmla="*/ 48 h 84"/>
              <a:gd name="T42" fmla="*/ 188 w 188"/>
              <a:gd name="T43" fmla="*/ 56 h 84"/>
              <a:gd name="T44" fmla="*/ 188 w 188"/>
              <a:gd name="T45" fmla="*/ 60 h 84"/>
              <a:gd name="T46" fmla="*/ 184 w 188"/>
              <a:gd name="T47" fmla="*/ 72 h 84"/>
              <a:gd name="T48" fmla="*/ 184 w 188"/>
              <a:gd name="T49" fmla="*/ 76 h 84"/>
              <a:gd name="T50" fmla="*/ 176 w 188"/>
              <a:gd name="T51" fmla="*/ 84 h 84"/>
              <a:gd name="T52" fmla="*/ 168 w 188"/>
              <a:gd name="T53" fmla="*/ 84 h 84"/>
              <a:gd name="T54" fmla="*/ 160 w 188"/>
              <a:gd name="T55" fmla="*/ 84 h 84"/>
              <a:gd name="T56" fmla="*/ 152 w 188"/>
              <a:gd name="T57" fmla="*/ 80 h 84"/>
              <a:gd name="T58" fmla="*/ 144 w 188"/>
              <a:gd name="T59" fmla="*/ 80 h 84"/>
              <a:gd name="T60" fmla="*/ 132 w 188"/>
              <a:gd name="T61" fmla="*/ 76 h 84"/>
              <a:gd name="T62" fmla="*/ 120 w 188"/>
              <a:gd name="T63" fmla="*/ 72 h 84"/>
              <a:gd name="T64" fmla="*/ 104 w 188"/>
              <a:gd name="T65" fmla="*/ 64 h 84"/>
              <a:gd name="T66" fmla="*/ 88 w 188"/>
              <a:gd name="T67" fmla="*/ 56 h 84"/>
              <a:gd name="T68" fmla="*/ 72 w 188"/>
              <a:gd name="T69" fmla="*/ 48 h 84"/>
              <a:gd name="T70" fmla="*/ 56 w 188"/>
              <a:gd name="T71" fmla="*/ 40 h 84"/>
              <a:gd name="T72" fmla="*/ 40 w 188"/>
              <a:gd name="T73" fmla="*/ 36 h 84"/>
              <a:gd name="T74" fmla="*/ 28 w 188"/>
              <a:gd name="T75" fmla="*/ 28 h 84"/>
              <a:gd name="T76" fmla="*/ 16 w 188"/>
              <a:gd name="T77" fmla="*/ 24 h 84"/>
              <a:gd name="T78" fmla="*/ 8 w 188"/>
              <a:gd name="T79" fmla="*/ 20 h 84"/>
              <a:gd name="T80" fmla="*/ 4 w 188"/>
              <a:gd name="T81" fmla="*/ 12 h 84"/>
              <a:gd name="T82" fmla="*/ 0 w 188"/>
              <a:gd name="T83" fmla="*/ 12 h 84"/>
              <a:gd name="T84" fmla="*/ 0 w 188"/>
              <a:gd name="T85" fmla="*/ 8 h 84"/>
              <a:gd name="T86" fmla="*/ 0 w 188"/>
              <a:gd name="T87" fmla="*/ 8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88" h="84">
                <a:moveTo>
                  <a:pt x="0" y="8"/>
                </a:moveTo>
                <a:lnTo>
                  <a:pt x="0" y="4"/>
                </a:lnTo>
                <a:lnTo>
                  <a:pt x="4" y="4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0"/>
                </a:lnTo>
                <a:lnTo>
                  <a:pt x="60" y="0"/>
                </a:lnTo>
                <a:lnTo>
                  <a:pt x="76" y="0"/>
                </a:lnTo>
                <a:lnTo>
                  <a:pt x="88" y="0"/>
                </a:lnTo>
                <a:lnTo>
                  <a:pt x="100" y="4"/>
                </a:lnTo>
                <a:lnTo>
                  <a:pt x="112" y="4"/>
                </a:lnTo>
                <a:lnTo>
                  <a:pt x="124" y="8"/>
                </a:lnTo>
                <a:lnTo>
                  <a:pt x="140" y="16"/>
                </a:lnTo>
                <a:lnTo>
                  <a:pt x="156" y="20"/>
                </a:lnTo>
                <a:lnTo>
                  <a:pt x="168" y="28"/>
                </a:lnTo>
                <a:lnTo>
                  <a:pt x="180" y="40"/>
                </a:lnTo>
                <a:lnTo>
                  <a:pt x="184" y="44"/>
                </a:lnTo>
                <a:lnTo>
                  <a:pt x="184" y="48"/>
                </a:lnTo>
                <a:lnTo>
                  <a:pt x="188" y="56"/>
                </a:lnTo>
                <a:lnTo>
                  <a:pt x="188" y="60"/>
                </a:lnTo>
                <a:lnTo>
                  <a:pt x="184" y="72"/>
                </a:lnTo>
                <a:lnTo>
                  <a:pt x="184" y="76"/>
                </a:lnTo>
                <a:lnTo>
                  <a:pt x="176" y="84"/>
                </a:lnTo>
                <a:lnTo>
                  <a:pt x="168" y="84"/>
                </a:lnTo>
                <a:lnTo>
                  <a:pt x="160" y="84"/>
                </a:lnTo>
                <a:lnTo>
                  <a:pt x="152" y="80"/>
                </a:lnTo>
                <a:lnTo>
                  <a:pt x="144" y="80"/>
                </a:lnTo>
                <a:lnTo>
                  <a:pt x="132" y="76"/>
                </a:lnTo>
                <a:lnTo>
                  <a:pt x="120" y="72"/>
                </a:lnTo>
                <a:lnTo>
                  <a:pt x="104" y="64"/>
                </a:lnTo>
                <a:lnTo>
                  <a:pt x="88" y="56"/>
                </a:lnTo>
                <a:lnTo>
                  <a:pt x="72" y="48"/>
                </a:lnTo>
                <a:lnTo>
                  <a:pt x="56" y="40"/>
                </a:lnTo>
                <a:lnTo>
                  <a:pt x="40" y="36"/>
                </a:lnTo>
                <a:lnTo>
                  <a:pt x="28" y="28"/>
                </a:lnTo>
                <a:lnTo>
                  <a:pt x="16" y="24"/>
                </a:lnTo>
                <a:lnTo>
                  <a:pt x="8" y="20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225">
            <a:extLst>
              <a:ext uri="{FF2B5EF4-FFF2-40B4-BE49-F238E27FC236}">
                <a16:creationId xmlns:a16="http://schemas.microsoft.com/office/drawing/2014/main" xmlns="" id="{E0AB8898-0CBB-4EC4-B8FF-2DA0E1155A5D}"/>
              </a:ext>
            </a:extLst>
          </p:cNvPr>
          <p:cNvSpPr>
            <a:spLocks/>
          </p:cNvSpPr>
          <p:nvPr/>
        </p:nvSpPr>
        <p:spPr bwMode="auto">
          <a:xfrm>
            <a:off x="5216705" y="555212"/>
            <a:ext cx="815290" cy="1062839"/>
          </a:xfrm>
          <a:custGeom>
            <a:avLst/>
            <a:gdLst>
              <a:gd name="T0" fmla="*/ 32 w 208"/>
              <a:gd name="T1" fmla="*/ 168 h 220"/>
              <a:gd name="T2" fmla="*/ 52 w 208"/>
              <a:gd name="T3" fmla="*/ 148 h 220"/>
              <a:gd name="T4" fmla="*/ 72 w 208"/>
              <a:gd name="T5" fmla="*/ 128 h 220"/>
              <a:gd name="T6" fmla="*/ 88 w 208"/>
              <a:gd name="T7" fmla="*/ 112 h 220"/>
              <a:gd name="T8" fmla="*/ 100 w 208"/>
              <a:gd name="T9" fmla="*/ 96 h 220"/>
              <a:gd name="T10" fmla="*/ 108 w 208"/>
              <a:gd name="T11" fmla="*/ 80 h 220"/>
              <a:gd name="T12" fmla="*/ 116 w 208"/>
              <a:gd name="T13" fmla="*/ 68 h 220"/>
              <a:gd name="T14" fmla="*/ 124 w 208"/>
              <a:gd name="T15" fmla="*/ 56 h 220"/>
              <a:gd name="T16" fmla="*/ 128 w 208"/>
              <a:gd name="T17" fmla="*/ 48 h 220"/>
              <a:gd name="T18" fmla="*/ 128 w 208"/>
              <a:gd name="T19" fmla="*/ 40 h 220"/>
              <a:gd name="T20" fmla="*/ 128 w 208"/>
              <a:gd name="T21" fmla="*/ 32 h 220"/>
              <a:gd name="T22" fmla="*/ 128 w 208"/>
              <a:gd name="T23" fmla="*/ 24 h 220"/>
              <a:gd name="T24" fmla="*/ 124 w 208"/>
              <a:gd name="T25" fmla="*/ 16 h 220"/>
              <a:gd name="T26" fmla="*/ 124 w 208"/>
              <a:gd name="T27" fmla="*/ 12 h 220"/>
              <a:gd name="T28" fmla="*/ 120 w 208"/>
              <a:gd name="T29" fmla="*/ 12 h 220"/>
              <a:gd name="T30" fmla="*/ 120 w 208"/>
              <a:gd name="T31" fmla="*/ 8 h 220"/>
              <a:gd name="T32" fmla="*/ 120 w 208"/>
              <a:gd name="T33" fmla="*/ 8 h 220"/>
              <a:gd name="T34" fmla="*/ 124 w 208"/>
              <a:gd name="T35" fmla="*/ 4 h 220"/>
              <a:gd name="T36" fmla="*/ 132 w 208"/>
              <a:gd name="T37" fmla="*/ 4 h 220"/>
              <a:gd name="T38" fmla="*/ 140 w 208"/>
              <a:gd name="T39" fmla="*/ 0 h 220"/>
              <a:gd name="T40" fmla="*/ 148 w 208"/>
              <a:gd name="T41" fmla="*/ 4 h 220"/>
              <a:gd name="T42" fmla="*/ 160 w 208"/>
              <a:gd name="T43" fmla="*/ 8 h 220"/>
              <a:gd name="T44" fmla="*/ 176 w 208"/>
              <a:gd name="T45" fmla="*/ 12 h 220"/>
              <a:gd name="T46" fmla="*/ 184 w 208"/>
              <a:gd name="T47" fmla="*/ 16 h 220"/>
              <a:gd name="T48" fmla="*/ 188 w 208"/>
              <a:gd name="T49" fmla="*/ 16 h 220"/>
              <a:gd name="T50" fmla="*/ 196 w 208"/>
              <a:gd name="T51" fmla="*/ 24 h 220"/>
              <a:gd name="T52" fmla="*/ 204 w 208"/>
              <a:gd name="T53" fmla="*/ 28 h 220"/>
              <a:gd name="T54" fmla="*/ 208 w 208"/>
              <a:gd name="T55" fmla="*/ 32 h 220"/>
              <a:gd name="T56" fmla="*/ 208 w 208"/>
              <a:gd name="T57" fmla="*/ 40 h 220"/>
              <a:gd name="T58" fmla="*/ 204 w 208"/>
              <a:gd name="T59" fmla="*/ 48 h 220"/>
              <a:gd name="T60" fmla="*/ 196 w 208"/>
              <a:gd name="T61" fmla="*/ 56 h 220"/>
              <a:gd name="T62" fmla="*/ 188 w 208"/>
              <a:gd name="T63" fmla="*/ 68 h 220"/>
              <a:gd name="T64" fmla="*/ 176 w 208"/>
              <a:gd name="T65" fmla="*/ 80 h 220"/>
              <a:gd name="T66" fmla="*/ 164 w 208"/>
              <a:gd name="T67" fmla="*/ 96 h 220"/>
              <a:gd name="T68" fmla="*/ 148 w 208"/>
              <a:gd name="T69" fmla="*/ 112 h 220"/>
              <a:gd name="T70" fmla="*/ 132 w 208"/>
              <a:gd name="T71" fmla="*/ 132 h 220"/>
              <a:gd name="T72" fmla="*/ 112 w 208"/>
              <a:gd name="T73" fmla="*/ 152 h 220"/>
              <a:gd name="T74" fmla="*/ 92 w 208"/>
              <a:gd name="T75" fmla="*/ 168 h 220"/>
              <a:gd name="T76" fmla="*/ 72 w 208"/>
              <a:gd name="T77" fmla="*/ 184 h 220"/>
              <a:gd name="T78" fmla="*/ 48 w 208"/>
              <a:gd name="T79" fmla="*/ 200 h 220"/>
              <a:gd name="T80" fmla="*/ 40 w 208"/>
              <a:gd name="T81" fmla="*/ 204 h 220"/>
              <a:gd name="T82" fmla="*/ 28 w 208"/>
              <a:gd name="T83" fmla="*/ 212 h 220"/>
              <a:gd name="T84" fmla="*/ 20 w 208"/>
              <a:gd name="T85" fmla="*/ 216 h 220"/>
              <a:gd name="T86" fmla="*/ 16 w 208"/>
              <a:gd name="T87" fmla="*/ 216 h 220"/>
              <a:gd name="T88" fmla="*/ 8 w 208"/>
              <a:gd name="T89" fmla="*/ 220 h 220"/>
              <a:gd name="T90" fmla="*/ 4 w 208"/>
              <a:gd name="T91" fmla="*/ 220 h 220"/>
              <a:gd name="T92" fmla="*/ 0 w 208"/>
              <a:gd name="T93" fmla="*/ 220 h 220"/>
              <a:gd name="T94" fmla="*/ 0 w 208"/>
              <a:gd name="T95" fmla="*/ 216 h 220"/>
              <a:gd name="T96" fmla="*/ 0 w 208"/>
              <a:gd name="T97" fmla="*/ 212 h 220"/>
              <a:gd name="T98" fmla="*/ 0 w 208"/>
              <a:gd name="T99" fmla="*/ 208 h 220"/>
              <a:gd name="T100" fmla="*/ 0 w 208"/>
              <a:gd name="T101" fmla="*/ 204 h 220"/>
              <a:gd name="T102" fmla="*/ 4 w 208"/>
              <a:gd name="T103" fmla="*/ 200 h 220"/>
              <a:gd name="T104" fmla="*/ 8 w 208"/>
              <a:gd name="T105" fmla="*/ 192 h 220"/>
              <a:gd name="T106" fmla="*/ 16 w 208"/>
              <a:gd name="T107" fmla="*/ 184 h 220"/>
              <a:gd name="T108" fmla="*/ 24 w 208"/>
              <a:gd name="T109" fmla="*/ 176 h 220"/>
              <a:gd name="T110" fmla="*/ 32 w 208"/>
              <a:gd name="T111" fmla="*/ 168 h 220"/>
              <a:gd name="T112" fmla="*/ 32 w 208"/>
              <a:gd name="T113" fmla="*/ 168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08" h="220">
                <a:moveTo>
                  <a:pt x="32" y="168"/>
                </a:moveTo>
                <a:lnTo>
                  <a:pt x="52" y="148"/>
                </a:lnTo>
                <a:lnTo>
                  <a:pt x="72" y="128"/>
                </a:lnTo>
                <a:lnTo>
                  <a:pt x="88" y="112"/>
                </a:lnTo>
                <a:lnTo>
                  <a:pt x="100" y="96"/>
                </a:lnTo>
                <a:lnTo>
                  <a:pt x="108" y="80"/>
                </a:lnTo>
                <a:lnTo>
                  <a:pt x="116" y="68"/>
                </a:lnTo>
                <a:lnTo>
                  <a:pt x="124" y="56"/>
                </a:lnTo>
                <a:lnTo>
                  <a:pt x="128" y="48"/>
                </a:lnTo>
                <a:lnTo>
                  <a:pt x="128" y="40"/>
                </a:lnTo>
                <a:lnTo>
                  <a:pt x="128" y="32"/>
                </a:lnTo>
                <a:lnTo>
                  <a:pt x="128" y="24"/>
                </a:lnTo>
                <a:lnTo>
                  <a:pt x="124" y="16"/>
                </a:lnTo>
                <a:lnTo>
                  <a:pt x="124" y="12"/>
                </a:lnTo>
                <a:lnTo>
                  <a:pt x="120" y="12"/>
                </a:lnTo>
                <a:lnTo>
                  <a:pt x="120" y="8"/>
                </a:lnTo>
                <a:lnTo>
                  <a:pt x="120" y="8"/>
                </a:lnTo>
                <a:lnTo>
                  <a:pt x="124" y="4"/>
                </a:lnTo>
                <a:lnTo>
                  <a:pt x="132" y="4"/>
                </a:lnTo>
                <a:lnTo>
                  <a:pt x="140" y="0"/>
                </a:lnTo>
                <a:lnTo>
                  <a:pt x="148" y="4"/>
                </a:lnTo>
                <a:lnTo>
                  <a:pt x="160" y="8"/>
                </a:lnTo>
                <a:lnTo>
                  <a:pt x="176" y="12"/>
                </a:lnTo>
                <a:lnTo>
                  <a:pt x="184" y="16"/>
                </a:lnTo>
                <a:lnTo>
                  <a:pt x="188" y="16"/>
                </a:lnTo>
                <a:lnTo>
                  <a:pt x="196" y="24"/>
                </a:lnTo>
                <a:lnTo>
                  <a:pt x="204" y="28"/>
                </a:lnTo>
                <a:lnTo>
                  <a:pt x="208" y="32"/>
                </a:lnTo>
                <a:lnTo>
                  <a:pt x="208" y="40"/>
                </a:lnTo>
                <a:lnTo>
                  <a:pt x="204" y="48"/>
                </a:lnTo>
                <a:lnTo>
                  <a:pt x="196" y="56"/>
                </a:lnTo>
                <a:lnTo>
                  <a:pt x="188" y="68"/>
                </a:lnTo>
                <a:lnTo>
                  <a:pt x="176" y="80"/>
                </a:lnTo>
                <a:lnTo>
                  <a:pt x="164" y="96"/>
                </a:lnTo>
                <a:lnTo>
                  <a:pt x="148" y="112"/>
                </a:lnTo>
                <a:lnTo>
                  <a:pt x="132" y="132"/>
                </a:lnTo>
                <a:lnTo>
                  <a:pt x="112" y="152"/>
                </a:lnTo>
                <a:lnTo>
                  <a:pt x="92" y="168"/>
                </a:lnTo>
                <a:lnTo>
                  <a:pt x="72" y="184"/>
                </a:lnTo>
                <a:lnTo>
                  <a:pt x="48" y="200"/>
                </a:lnTo>
                <a:lnTo>
                  <a:pt x="40" y="204"/>
                </a:lnTo>
                <a:lnTo>
                  <a:pt x="28" y="212"/>
                </a:lnTo>
                <a:lnTo>
                  <a:pt x="20" y="216"/>
                </a:lnTo>
                <a:lnTo>
                  <a:pt x="16" y="216"/>
                </a:lnTo>
                <a:lnTo>
                  <a:pt x="8" y="220"/>
                </a:lnTo>
                <a:lnTo>
                  <a:pt x="4" y="220"/>
                </a:lnTo>
                <a:lnTo>
                  <a:pt x="0" y="220"/>
                </a:lnTo>
                <a:lnTo>
                  <a:pt x="0" y="216"/>
                </a:lnTo>
                <a:lnTo>
                  <a:pt x="0" y="212"/>
                </a:lnTo>
                <a:lnTo>
                  <a:pt x="0" y="208"/>
                </a:lnTo>
                <a:lnTo>
                  <a:pt x="0" y="204"/>
                </a:lnTo>
                <a:lnTo>
                  <a:pt x="4" y="200"/>
                </a:lnTo>
                <a:lnTo>
                  <a:pt x="8" y="192"/>
                </a:lnTo>
                <a:lnTo>
                  <a:pt x="16" y="184"/>
                </a:lnTo>
                <a:lnTo>
                  <a:pt x="24" y="176"/>
                </a:lnTo>
                <a:lnTo>
                  <a:pt x="32" y="168"/>
                </a:lnTo>
                <a:lnTo>
                  <a:pt x="32" y="1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226">
            <a:extLst>
              <a:ext uri="{FF2B5EF4-FFF2-40B4-BE49-F238E27FC236}">
                <a16:creationId xmlns:a16="http://schemas.microsoft.com/office/drawing/2014/main" xmlns="" id="{AABDF17A-8F3C-4AA0-9E01-7F28215018A3}"/>
              </a:ext>
            </a:extLst>
          </p:cNvPr>
          <p:cNvSpPr>
            <a:spLocks/>
          </p:cNvSpPr>
          <p:nvPr/>
        </p:nvSpPr>
        <p:spPr bwMode="auto">
          <a:xfrm>
            <a:off x="5577314" y="980348"/>
            <a:ext cx="1238614" cy="309190"/>
          </a:xfrm>
          <a:custGeom>
            <a:avLst/>
            <a:gdLst>
              <a:gd name="T0" fmla="*/ 292 w 316"/>
              <a:gd name="T1" fmla="*/ 44 h 64"/>
              <a:gd name="T2" fmla="*/ 284 w 316"/>
              <a:gd name="T3" fmla="*/ 44 h 64"/>
              <a:gd name="T4" fmla="*/ 276 w 316"/>
              <a:gd name="T5" fmla="*/ 44 h 64"/>
              <a:gd name="T6" fmla="*/ 260 w 316"/>
              <a:gd name="T7" fmla="*/ 48 h 64"/>
              <a:gd name="T8" fmla="*/ 248 w 316"/>
              <a:gd name="T9" fmla="*/ 48 h 64"/>
              <a:gd name="T10" fmla="*/ 228 w 316"/>
              <a:gd name="T11" fmla="*/ 48 h 64"/>
              <a:gd name="T12" fmla="*/ 208 w 316"/>
              <a:gd name="T13" fmla="*/ 52 h 64"/>
              <a:gd name="T14" fmla="*/ 184 w 316"/>
              <a:gd name="T15" fmla="*/ 52 h 64"/>
              <a:gd name="T16" fmla="*/ 160 w 316"/>
              <a:gd name="T17" fmla="*/ 56 h 64"/>
              <a:gd name="T18" fmla="*/ 132 w 316"/>
              <a:gd name="T19" fmla="*/ 56 h 64"/>
              <a:gd name="T20" fmla="*/ 108 w 316"/>
              <a:gd name="T21" fmla="*/ 60 h 64"/>
              <a:gd name="T22" fmla="*/ 84 w 316"/>
              <a:gd name="T23" fmla="*/ 60 h 64"/>
              <a:gd name="T24" fmla="*/ 64 w 316"/>
              <a:gd name="T25" fmla="*/ 64 h 64"/>
              <a:gd name="T26" fmla="*/ 44 w 316"/>
              <a:gd name="T27" fmla="*/ 64 h 64"/>
              <a:gd name="T28" fmla="*/ 28 w 316"/>
              <a:gd name="T29" fmla="*/ 64 h 64"/>
              <a:gd name="T30" fmla="*/ 12 w 316"/>
              <a:gd name="T31" fmla="*/ 64 h 64"/>
              <a:gd name="T32" fmla="*/ 0 w 316"/>
              <a:gd name="T33" fmla="*/ 64 h 64"/>
              <a:gd name="T34" fmla="*/ 0 w 316"/>
              <a:gd name="T35" fmla="*/ 32 h 64"/>
              <a:gd name="T36" fmla="*/ 28 w 316"/>
              <a:gd name="T37" fmla="*/ 32 h 64"/>
              <a:gd name="T38" fmla="*/ 64 w 316"/>
              <a:gd name="T39" fmla="*/ 28 h 64"/>
              <a:gd name="T40" fmla="*/ 100 w 316"/>
              <a:gd name="T41" fmla="*/ 24 h 64"/>
              <a:gd name="T42" fmla="*/ 140 w 316"/>
              <a:gd name="T43" fmla="*/ 16 h 64"/>
              <a:gd name="T44" fmla="*/ 160 w 316"/>
              <a:gd name="T45" fmla="*/ 12 h 64"/>
              <a:gd name="T46" fmla="*/ 176 w 316"/>
              <a:gd name="T47" fmla="*/ 8 h 64"/>
              <a:gd name="T48" fmla="*/ 192 w 316"/>
              <a:gd name="T49" fmla="*/ 4 h 64"/>
              <a:gd name="T50" fmla="*/ 208 w 316"/>
              <a:gd name="T51" fmla="*/ 4 h 64"/>
              <a:gd name="T52" fmla="*/ 220 w 316"/>
              <a:gd name="T53" fmla="*/ 0 h 64"/>
              <a:gd name="T54" fmla="*/ 232 w 316"/>
              <a:gd name="T55" fmla="*/ 0 h 64"/>
              <a:gd name="T56" fmla="*/ 240 w 316"/>
              <a:gd name="T57" fmla="*/ 0 h 64"/>
              <a:gd name="T58" fmla="*/ 248 w 316"/>
              <a:gd name="T59" fmla="*/ 0 h 64"/>
              <a:gd name="T60" fmla="*/ 264 w 316"/>
              <a:gd name="T61" fmla="*/ 0 h 64"/>
              <a:gd name="T62" fmla="*/ 276 w 316"/>
              <a:gd name="T63" fmla="*/ 0 h 64"/>
              <a:gd name="T64" fmla="*/ 284 w 316"/>
              <a:gd name="T65" fmla="*/ 4 h 64"/>
              <a:gd name="T66" fmla="*/ 296 w 316"/>
              <a:gd name="T67" fmla="*/ 8 h 64"/>
              <a:gd name="T68" fmla="*/ 304 w 316"/>
              <a:gd name="T69" fmla="*/ 16 h 64"/>
              <a:gd name="T70" fmla="*/ 308 w 316"/>
              <a:gd name="T71" fmla="*/ 20 h 64"/>
              <a:gd name="T72" fmla="*/ 312 w 316"/>
              <a:gd name="T73" fmla="*/ 24 h 64"/>
              <a:gd name="T74" fmla="*/ 316 w 316"/>
              <a:gd name="T75" fmla="*/ 28 h 64"/>
              <a:gd name="T76" fmla="*/ 312 w 316"/>
              <a:gd name="T77" fmla="*/ 36 h 64"/>
              <a:gd name="T78" fmla="*/ 308 w 316"/>
              <a:gd name="T79" fmla="*/ 40 h 64"/>
              <a:gd name="T80" fmla="*/ 300 w 316"/>
              <a:gd name="T81" fmla="*/ 40 h 64"/>
              <a:gd name="T82" fmla="*/ 292 w 316"/>
              <a:gd name="T83" fmla="*/ 44 h 64"/>
              <a:gd name="T84" fmla="*/ 292 w 316"/>
              <a:gd name="T85" fmla="*/ 4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16" h="64">
                <a:moveTo>
                  <a:pt x="292" y="44"/>
                </a:moveTo>
                <a:lnTo>
                  <a:pt x="284" y="44"/>
                </a:lnTo>
                <a:lnTo>
                  <a:pt x="276" y="44"/>
                </a:lnTo>
                <a:lnTo>
                  <a:pt x="260" y="48"/>
                </a:lnTo>
                <a:lnTo>
                  <a:pt x="248" y="48"/>
                </a:lnTo>
                <a:lnTo>
                  <a:pt x="228" y="48"/>
                </a:lnTo>
                <a:lnTo>
                  <a:pt x="208" y="52"/>
                </a:lnTo>
                <a:lnTo>
                  <a:pt x="184" y="52"/>
                </a:lnTo>
                <a:lnTo>
                  <a:pt x="160" y="56"/>
                </a:lnTo>
                <a:lnTo>
                  <a:pt x="132" y="56"/>
                </a:lnTo>
                <a:lnTo>
                  <a:pt x="108" y="60"/>
                </a:lnTo>
                <a:lnTo>
                  <a:pt x="84" y="60"/>
                </a:lnTo>
                <a:lnTo>
                  <a:pt x="64" y="64"/>
                </a:lnTo>
                <a:lnTo>
                  <a:pt x="44" y="64"/>
                </a:lnTo>
                <a:lnTo>
                  <a:pt x="28" y="64"/>
                </a:lnTo>
                <a:lnTo>
                  <a:pt x="12" y="64"/>
                </a:lnTo>
                <a:lnTo>
                  <a:pt x="0" y="64"/>
                </a:lnTo>
                <a:lnTo>
                  <a:pt x="0" y="32"/>
                </a:lnTo>
                <a:lnTo>
                  <a:pt x="28" y="32"/>
                </a:lnTo>
                <a:lnTo>
                  <a:pt x="64" y="28"/>
                </a:lnTo>
                <a:lnTo>
                  <a:pt x="100" y="24"/>
                </a:lnTo>
                <a:lnTo>
                  <a:pt x="140" y="16"/>
                </a:lnTo>
                <a:lnTo>
                  <a:pt x="160" y="12"/>
                </a:lnTo>
                <a:lnTo>
                  <a:pt x="176" y="8"/>
                </a:lnTo>
                <a:lnTo>
                  <a:pt x="192" y="4"/>
                </a:lnTo>
                <a:lnTo>
                  <a:pt x="208" y="4"/>
                </a:lnTo>
                <a:lnTo>
                  <a:pt x="220" y="0"/>
                </a:lnTo>
                <a:lnTo>
                  <a:pt x="232" y="0"/>
                </a:lnTo>
                <a:lnTo>
                  <a:pt x="240" y="0"/>
                </a:lnTo>
                <a:lnTo>
                  <a:pt x="248" y="0"/>
                </a:lnTo>
                <a:lnTo>
                  <a:pt x="264" y="0"/>
                </a:lnTo>
                <a:lnTo>
                  <a:pt x="276" y="0"/>
                </a:lnTo>
                <a:lnTo>
                  <a:pt x="284" y="4"/>
                </a:lnTo>
                <a:lnTo>
                  <a:pt x="296" y="8"/>
                </a:lnTo>
                <a:lnTo>
                  <a:pt x="304" y="16"/>
                </a:lnTo>
                <a:lnTo>
                  <a:pt x="308" y="20"/>
                </a:lnTo>
                <a:lnTo>
                  <a:pt x="312" y="24"/>
                </a:lnTo>
                <a:lnTo>
                  <a:pt x="316" y="28"/>
                </a:lnTo>
                <a:lnTo>
                  <a:pt x="312" y="36"/>
                </a:lnTo>
                <a:lnTo>
                  <a:pt x="308" y="40"/>
                </a:lnTo>
                <a:lnTo>
                  <a:pt x="300" y="40"/>
                </a:lnTo>
                <a:lnTo>
                  <a:pt x="292" y="44"/>
                </a:lnTo>
                <a:lnTo>
                  <a:pt x="292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227">
            <a:extLst>
              <a:ext uri="{FF2B5EF4-FFF2-40B4-BE49-F238E27FC236}">
                <a16:creationId xmlns:a16="http://schemas.microsoft.com/office/drawing/2014/main" xmlns="" id="{474D464B-B432-480F-803D-636272B74A6C}"/>
              </a:ext>
            </a:extLst>
          </p:cNvPr>
          <p:cNvSpPr>
            <a:spLocks/>
          </p:cNvSpPr>
          <p:nvPr/>
        </p:nvSpPr>
        <p:spPr bwMode="auto">
          <a:xfrm>
            <a:off x="5953602" y="1154267"/>
            <a:ext cx="297895" cy="2067705"/>
          </a:xfrm>
          <a:custGeom>
            <a:avLst/>
            <a:gdLst>
              <a:gd name="T0" fmla="*/ 36 w 76"/>
              <a:gd name="T1" fmla="*/ 428 h 428"/>
              <a:gd name="T2" fmla="*/ 32 w 76"/>
              <a:gd name="T3" fmla="*/ 424 h 428"/>
              <a:gd name="T4" fmla="*/ 24 w 76"/>
              <a:gd name="T5" fmla="*/ 420 h 428"/>
              <a:gd name="T6" fmla="*/ 20 w 76"/>
              <a:gd name="T7" fmla="*/ 412 h 428"/>
              <a:gd name="T8" fmla="*/ 20 w 76"/>
              <a:gd name="T9" fmla="*/ 400 h 428"/>
              <a:gd name="T10" fmla="*/ 16 w 76"/>
              <a:gd name="T11" fmla="*/ 392 h 428"/>
              <a:gd name="T12" fmla="*/ 16 w 76"/>
              <a:gd name="T13" fmla="*/ 384 h 428"/>
              <a:gd name="T14" fmla="*/ 12 w 76"/>
              <a:gd name="T15" fmla="*/ 368 h 428"/>
              <a:gd name="T16" fmla="*/ 12 w 76"/>
              <a:gd name="T17" fmla="*/ 348 h 428"/>
              <a:gd name="T18" fmla="*/ 12 w 76"/>
              <a:gd name="T19" fmla="*/ 328 h 428"/>
              <a:gd name="T20" fmla="*/ 12 w 76"/>
              <a:gd name="T21" fmla="*/ 300 h 428"/>
              <a:gd name="T22" fmla="*/ 12 w 76"/>
              <a:gd name="T23" fmla="*/ 272 h 428"/>
              <a:gd name="T24" fmla="*/ 12 w 76"/>
              <a:gd name="T25" fmla="*/ 236 h 428"/>
              <a:gd name="T26" fmla="*/ 8 w 76"/>
              <a:gd name="T27" fmla="*/ 172 h 428"/>
              <a:gd name="T28" fmla="*/ 8 w 76"/>
              <a:gd name="T29" fmla="*/ 112 h 428"/>
              <a:gd name="T30" fmla="*/ 8 w 76"/>
              <a:gd name="T31" fmla="*/ 80 h 428"/>
              <a:gd name="T32" fmla="*/ 4 w 76"/>
              <a:gd name="T33" fmla="*/ 52 h 428"/>
              <a:gd name="T34" fmla="*/ 0 w 76"/>
              <a:gd name="T35" fmla="*/ 24 h 428"/>
              <a:gd name="T36" fmla="*/ 0 w 76"/>
              <a:gd name="T37" fmla="*/ 0 h 428"/>
              <a:gd name="T38" fmla="*/ 16 w 76"/>
              <a:gd name="T39" fmla="*/ 4 h 428"/>
              <a:gd name="T40" fmla="*/ 28 w 76"/>
              <a:gd name="T41" fmla="*/ 8 h 428"/>
              <a:gd name="T42" fmla="*/ 40 w 76"/>
              <a:gd name="T43" fmla="*/ 8 h 428"/>
              <a:gd name="T44" fmla="*/ 48 w 76"/>
              <a:gd name="T45" fmla="*/ 12 h 428"/>
              <a:gd name="T46" fmla="*/ 56 w 76"/>
              <a:gd name="T47" fmla="*/ 16 h 428"/>
              <a:gd name="T48" fmla="*/ 64 w 76"/>
              <a:gd name="T49" fmla="*/ 16 h 428"/>
              <a:gd name="T50" fmla="*/ 68 w 76"/>
              <a:gd name="T51" fmla="*/ 20 h 428"/>
              <a:gd name="T52" fmla="*/ 72 w 76"/>
              <a:gd name="T53" fmla="*/ 20 h 428"/>
              <a:gd name="T54" fmla="*/ 76 w 76"/>
              <a:gd name="T55" fmla="*/ 28 h 428"/>
              <a:gd name="T56" fmla="*/ 76 w 76"/>
              <a:gd name="T57" fmla="*/ 32 h 428"/>
              <a:gd name="T58" fmla="*/ 76 w 76"/>
              <a:gd name="T59" fmla="*/ 40 h 428"/>
              <a:gd name="T60" fmla="*/ 76 w 76"/>
              <a:gd name="T61" fmla="*/ 48 h 428"/>
              <a:gd name="T62" fmla="*/ 72 w 76"/>
              <a:gd name="T63" fmla="*/ 52 h 428"/>
              <a:gd name="T64" fmla="*/ 72 w 76"/>
              <a:gd name="T65" fmla="*/ 60 h 428"/>
              <a:gd name="T66" fmla="*/ 72 w 76"/>
              <a:gd name="T67" fmla="*/ 72 h 428"/>
              <a:gd name="T68" fmla="*/ 72 w 76"/>
              <a:gd name="T69" fmla="*/ 84 h 428"/>
              <a:gd name="T70" fmla="*/ 72 w 76"/>
              <a:gd name="T71" fmla="*/ 100 h 428"/>
              <a:gd name="T72" fmla="*/ 72 w 76"/>
              <a:gd name="T73" fmla="*/ 120 h 428"/>
              <a:gd name="T74" fmla="*/ 72 w 76"/>
              <a:gd name="T75" fmla="*/ 140 h 428"/>
              <a:gd name="T76" fmla="*/ 72 w 76"/>
              <a:gd name="T77" fmla="*/ 160 h 428"/>
              <a:gd name="T78" fmla="*/ 72 w 76"/>
              <a:gd name="T79" fmla="*/ 184 h 428"/>
              <a:gd name="T80" fmla="*/ 72 w 76"/>
              <a:gd name="T81" fmla="*/ 208 h 428"/>
              <a:gd name="T82" fmla="*/ 72 w 76"/>
              <a:gd name="T83" fmla="*/ 224 h 428"/>
              <a:gd name="T84" fmla="*/ 72 w 76"/>
              <a:gd name="T85" fmla="*/ 244 h 428"/>
              <a:gd name="T86" fmla="*/ 72 w 76"/>
              <a:gd name="T87" fmla="*/ 260 h 428"/>
              <a:gd name="T88" fmla="*/ 72 w 76"/>
              <a:gd name="T89" fmla="*/ 272 h 428"/>
              <a:gd name="T90" fmla="*/ 72 w 76"/>
              <a:gd name="T91" fmla="*/ 284 h 428"/>
              <a:gd name="T92" fmla="*/ 68 w 76"/>
              <a:gd name="T93" fmla="*/ 296 h 428"/>
              <a:gd name="T94" fmla="*/ 68 w 76"/>
              <a:gd name="T95" fmla="*/ 316 h 428"/>
              <a:gd name="T96" fmla="*/ 68 w 76"/>
              <a:gd name="T97" fmla="*/ 332 h 428"/>
              <a:gd name="T98" fmla="*/ 64 w 76"/>
              <a:gd name="T99" fmla="*/ 348 h 428"/>
              <a:gd name="T100" fmla="*/ 64 w 76"/>
              <a:gd name="T101" fmla="*/ 360 h 428"/>
              <a:gd name="T102" fmla="*/ 60 w 76"/>
              <a:gd name="T103" fmla="*/ 388 h 428"/>
              <a:gd name="T104" fmla="*/ 56 w 76"/>
              <a:gd name="T105" fmla="*/ 408 h 428"/>
              <a:gd name="T106" fmla="*/ 52 w 76"/>
              <a:gd name="T107" fmla="*/ 416 h 428"/>
              <a:gd name="T108" fmla="*/ 48 w 76"/>
              <a:gd name="T109" fmla="*/ 424 h 428"/>
              <a:gd name="T110" fmla="*/ 44 w 76"/>
              <a:gd name="T111" fmla="*/ 424 h 428"/>
              <a:gd name="T112" fmla="*/ 36 w 76"/>
              <a:gd name="T113" fmla="*/ 428 h 428"/>
              <a:gd name="T114" fmla="*/ 36 w 76"/>
              <a:gd name="T115" fmla="*/ 428 h 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6" h="428">
                <a:moveTo>
                  <a:pt x="36" y="428"/>
                </a:moveTo>
                <a:lnTo>
                  <a:pt x="32" y="424"/>
                </a:lnTo>
                <a:lnTo>
                  <a:pt x="24" y="420"/>
                </a:lnTo>
                <a:lnTo>
                  <a:pt x="20" y="412"/>
                </a:lnTo>
                <a:lnTo>
                  <a:pt x="20" y="400"/>
                </a:lnTo>
                <a:lnTo>
                  <a:pt x="16" y="392"/>
                </a:lnTo>
                <a:lnTo>
                  <a:pt x="16" y="384"/>
                </a:lnTo>
                <a:lnTo>
                  <a:pt x="12" y="368"/>
                </a:lnTo>
                <a:lnTo>
                  <a:pt x="12" y="348"/>
                </a:lnTo>
                <a:lnTo>
                  <a:pt x="12" y="328"/>
                </a:lnTo>
                <a:lnTo>
                  <a:pt x="12" y="300"/>
                </a:lnTo>
                <a:lnTo>
                  <a:pt x="12" y="272"/>
                </a:lnTo>
                <a:lnTo>
                  <a:pt x="12" y="236"/>
                </a:lnTo>
                <a:lnTo>
                  <a:pt x="8" y="172"/>
                </a:lnTo>
                <a:lnTo>
                  <a:pt x="8" y="112"/>
                </a:lnTo>
                <a:lnTo>
                  <a:pt x="8" y="80"/>
                </a:lnTo>
                <a:lnTo>
                  <a:pt x="4" y="52"/>
                </a:lnTo>
                <a:lnTo>
                  <a:pt x="0" y="24"/>
                </a:lnTo>
                <a:lnTo>
                  <a:pt x="0" y="0"/>
                </a:lnTo>
                <a:lnTo>
                  <a:pt x="16" y="4"/>
                </a:lnTo>
                <a:lnTo>
                  <a:pt x="28" y="8"/>
                </a:lnTo>
                <a:lnTo>
                  <a:pt x="40" y="8"/>
                </a:lnTo>
                <a:lnTo>
                  <a:pt x="48" y="12"/>
                </a:lnTo>
                <a:lnTo>
                  <a:pt x="56" y="16"/>
                </a:lnTo>
                <a:lnTo>
                  <a:pt x="64" y="16"/>
                </a:lnTo>
                <a:lnTo>
                  <a:pt x="68" y="20"/>
                </a:lnTo>
                <a:lnTo>
                  <a:pt x="72" y="20"/>
                </a:lnTo>
                <a:lnTo>
                  <a:pt x="76" y="28"/>
                </a:lnTo>
                <a:lnTo>
                  <a:pt x="76" y="32"/>
                </a:lnTo>
                <a:lnTo>
                  <a:pt x="76" y="40"/>
                </a:lnTo>
                <a:lnTo>
                  <a:pt x="76" y="48"/>
                </a:lnTo>
                <a:lnTo>
                  <a:pt x="72" y="52"/>
                </a:lnTo>
                <a:lnTo>
                  <a:pt x="72" y="60"/>
                </a:lnTo>
                <a:lnTo>
                  <a:pt x="72" y="72"/>
                </a:lnTo>
                <a:lnTo>
                  <a:pt x="72" y="84"/>
                </a:lnTo>
                <a:lnTo>
                  <a:pt x="72" y="100"/>
                </a:lnTo>
                <a:lnTo>
                  <a:pt x="72" y="120"/>
                </a:lnTo>
                <a:lnTo>
                  <a:pt x="72" y="140"/>
                </a:lnTo>
                <a:lnTo>
                  <a:pt x="72" y="160"/>
                </a:lnTo>
                <a:lnTo>
                  <a:pt x="72" y="184"/>
                </a:lnTo>
                <a:lnTo>
                  <a:pt x="72" y="208"/>
                </a:lnTo>
                <a:lnTo>
                  <a:pt x="72" y="224"/>
                </a:lnTo>
                <a:lnTo>
                  <a:pt x="72" y="244"/>
                </a:lnTo>
                <a:lnTo>
                  <a:pt x="72" y="260"/>
                </a:lnTo>
                <a:lnTo>
                  <a:pt x="72" y="272"/>
                </a:lnTo>
                <a:lnTo>
                  <a:pt x="72" y="284"/>
                </a:lnTo>
                <a:lnTo>
                  <a:pt x="68" y="296"/>
                </a:lnTo>
                <a:lnTo>
                  <a:pt x="68" y="316"/>
                </a:lnTo>
                <a:lnTo>
                  <a:pt x="68" y="332"/>
                </a:lnTo>
                <a:lnTo>
                  <a:pt x="64" y="348"/>
                </a:lnTo>
                <a:lnTo>
                  <a:pt x="64" y="360"/>
                </a:lnTo>
                <a:lnTo>
                  <a:pt x="60" y="388"/>
                </a:lnTo>
                <a:lnTo>
                  <a:pt x="56" y="408"/>
                </a:lnTo>
                <a:lnTo>
                  <a:pt x="52" y="416"/>
                </a:lnTo>
                <a:lnTo>
                  <a:pt x="48" y="424"/>
                </a:lnTo>
                <a:lnTo>
                  <a:pt x="44" y="424"/>
                </a:lnTo>
                <a:lnTo>
                  <a:pt x="36" y="428"/>
                </a:lnTo>
                <a:lnTo>
                  <a:pt x="36" y="4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228">
            <a:extLst>
              <a:ext uri="{FF2B5EF4-FFF2-40B4-BE49-F238E27FC236}">
                <a16:creationId xmlns:a16="http://schemas.microsoft.com/office/drawing/2014/main" xmlns="" id="{74F91F45-FFA4-47D0-A13A-DD89854BCD56}"/>
              </a:ext>
            </a:extLst>
          </p:cNvPr>
          <p:cNvSpPr>
            <a:spLocks/>
          </p:cNvSpPr>
          <p:nvPr/>
        </p:nvSpPr>
        <p:spPr bwMode="auto">
          <a:xfrm>
            <a:off x="4777702" y="1618051"/>
            <a:ext cx="2602658" cy="405811"/>
          </a:xfrm>
          <a:custGeom>
            <a:avLst/>
            <a:gdLst>
              <a:gd name="T0" fmla="*/ 664 w 664"/>
              <a:gd name="T1" fmla="*/ 44 h 84"/>
              <a:gd name="T2" fmla="*/ 664 w 664"/>
              <a:gd name="T3" fmla="*/ 52 h 84"/>
              <a:gd name="T4" fmla="*/ 656 w 664"/>
              <a:gd name="T5" fmla="*/ 56 h 84"/>
              <a:gd name="T6" fmla="*/ 640 w 664"/>
              <a:gd name="T7" fmla="*/ 52 h 84"/>
              <a:gd name="T8" fmla="*/ 624 w 664"/>
              <a:gd name="T9" fmla="*/ 52 h 84"/>
              <a:gd name="T10" fmla="*/ 600 w 664"/>
              <a:gd name="T11" fmla="*/ 52 h 84"/>
              <a:gd name="T12" fmla="*/ 552 w 664"/>
              <a:gd name="T13" fmla="*/ 48 h 84"/>
              <a:gd name="T14" fmla="*/ 484 w 664"/>
              <a:gd name="T15" fmla="*/ 48 h 84"/>
              <a:gd name="T16" fmla="*/ 372 w 664"/>
              <a:gd name="T17" fmla="*/ 56 h 84"/>
              <a:gd name="T18" fmla="*/ 296 w 664"/>
              <a:gd name="T19" fmla="*/ 60 h 84"/>
              <a:gd name="T20" fmla="*/ 220 w 664"/>
              <a:gd name="T21" fmla="*/ 68 h 84"/>
              <a:gd name="T22" fmla="*/ 144 w 664"/>
              <a:gd name="T23" fmla="*/ 76 h 84"/>
              <a:gd name="T24" fmla="*/ 108 w 664"/>
              <a:gd name="T25" fmla="*/ 80 h 84"/>
              <a:gd name="T26" fmla="*/ 80 w 664"/>
              <a:gd name="T27" fmla="*/ 84 h 84"/>
              <a:gd name="T28" fmla="*/ 64 w 664"/>
              <a:gd name="T29" fmla="*/ 84 h 84"/>
              <a:gd name="T30" fmla="*/ 52 w 664"/>
              <a:gd name="T31" fmla="*/ 84 h 84"/>
              <a:gd name="T32" fmla="*/ 36 w 664"/>
              <a:gd name="T33" fmla="*/ 80 h 84"/>
              <a:gd name="T34" fmla="*/ 20 w 664"/>
              <a:gd name="T35" fmla="*/ 72 h 84"/>
              <a:gd name="T36" fmla="*/ 4 w 664"/>
              <a:gd name="T37" fmla="*/ 64 h 84"/>
              <a:gd name="T38" fmla="*/ 0 w 664"/>
              <a:gd name="T39" fmla="*/ 56 h 84"/>
              <a:gd name="T40" fmla="*/ 4 w 664"/>
              <a:gd name="T41" fmla="*/ 52 h 84"/>
              <a:gd name="T42" fmla="*/ 8 w 664"/>
              <a:gd name="T43" fmla="*/ 52 h 84"/>
              <a:gd name="T44" fmla="*/ 20 w 664"/>
              <a:gd name="T45" fmla="*/ 48 h 84"/>
              <a:gd name="T46" fmla="*/ 40 w 664"/>
              <a:gd name="T47" fmla="*/ 44 h 84"/>
              <a:gd name="T48" fmla="*/ 60 w 664"/>
              <a:gd name="T49" fmla="*/ 44 h 84"/>
              <a:gd name="T50" fmla="*/ 92 w 664"/>
              <a:gd name="T51" fmla="*/ 40 h 84"/>
              <a:gd name="T52" fmla="*/ 128 w 664"/>
              <a:gd name="T53" fmla="*/ 40 h 84"/>
              <a:gd name="T54" fmla="*/ 168 w 664"/>
              <a:gd name="T55" fmla="*/ 32 h 84"/>
              <a:gd name="T56" fmla="*/ 268 w 664"/>
              <a:gd name="T57" fmla="*/ 24 h 84"/>
              <a:gd name="T58" fmla="*/ 380 w 664"/>
              <a:gd name="T59" fmla="*/ 12 h 84"/>
              <a:gd name="T60" fmla="*/ 436 w 664"/>
              <a:gd name="T61" fmla="*/ 8 h 84"/>
              <a:gd name="T62" fmla="*/ 484 w 664"/>
              <a:gd name="T63" fmla="*/ 4 h 84"/>
              <a:gd name="T64" fmla="*/ 524 w 664"/>
              <a:gd name="T65" fmla="*/ 4 h 84"/>
              <a:gd name="T66" fmla="*/ 556 w 664"/>
              <a:gd name="T67" fmla="*/ 0 h 84"/>
              <a:gd name="T68" fmla="*/ 580 w 664"/>
              <a:gd name="T69" fmla="*/ 0 h 84"/>
              <a:gd name="T70" fmla="*/ 600 w 664"/>
              <a:gd name="T71" fmla="*/ 4 h 84"/>
              <a:gd name="T72" fmla="*/ 628 w 664"/>
              <a:gd name="T73" fmla="*/ 8 h 84"/>
              <a:gd name="T74" fmla="*/ 660 w 664"/>
              <a:gd name="T75" fmla="*/ 36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64" h="84">
                <a:moveTo>
                  <a:pt x="660" y="36"/>
                </a:moveTo>
                <a:lnTo>
                  <a:pt x="664" y="44"/>
                </a:lnTo>
                <a:lnTo>
                  <a:pt x="664" y="48"/>
                </a:lnTo>
                <a:lnTo>
                  <a:pt x="664" y="52"/>
                </a:lnTo>
                <a:lnTo>
                  <a:pt x="660" y="56"/>
                </a:lnTo>
                <a:lnTo>
                  <a:pt x="656" y="56"/>
                </a:lnTo>
                <a:lnTo>
                  <a:pt x="648" y="56"/>
                </a:lnTo>
                <a:lnTo>
                  <a:pt x="640" y="52"/>
                </a:lnTo>
                <a:lnTo>
                  <a:pt x="632" y="52"/>
                </a:lnTo>
                <a:lnTo>
                  <a:pt x="624" y="52"/>
                </a:lnTo>
                <a:lnTo>
                  <a:pt x="612" y="52"/>
                </a:lnTo>
                <a:lnTo>
                  <a:pt x="600" y="52"/>
                </a:lnTo>
                <a:lnTo>
                  <a:pt x="584" y="48"/>
                </a:lnTo>
                <a:lnTo>
                  <a:pt x="552" y="48"/>
                </a:lnTo>
                <a:lnTo>
                  <a:pt x="520" y="48"/>
                </a:lnTo>
                <a:lnTo>
                  <a:pt x="484" y="48"/>
                </a:lnTo>
                <a:lnTo>
                  <a:pt x="448" y="48"/>
                </a:lnTo>
                <a:lnTo>
                  <a:pt x="372" y="56"/>
                </a:lnTo>
                <a:lnTo>
                  <a:pt x="332" y="56"/>
                </a:lnTo>
                <a:lnTo>
                  <a:pt x="296" y="60"/>
                </a:lnTo>
                <a:lnTo>
                  <a:pt x="260" y="64"/>
                </a:lnTo>
                <a:lnTo>
                  <a:pt x="220" y="68"/>
                </a:lnTo>
                <a:lnTo>
                  <a:pt x="180" y="72"/>
                </a:lnTo>
                <a:lnTo>
                  <a:pt x="144" y="76"/>
                </a:lnTo>
                <a:lnTo>
                  <a:pt x="124" y="76"/>
                </a:lnTo>
                <a:lnTo>
                  <a:pt x="108" y="80"/>
                </a:lnTo>
                <a:lnTo>
                  <a:pt x="96" y="80"/>
                </a:lnTo>
                <a:lnTo>
                  <a:pt x="80" y="84"/>
                </a:lnTo>
                <a:lnTo>
                  <a:pt x="72" y="84"/>
                </a:lnTo>
                <a:lnTo>
                  <a:pt x="64" y="84"/>
                </a:lnTo>
                <a:lnTo>
                  <a:pt x="56" y="84"/>
                </a:lnTo>
                <a:lnTo>
                  <a:pt x="52" y="84"/>
                </a:lnTo>
                <a:lnTo>
                  <a:pt x="44" y="84"/>
                </a:lnTo>
                <a:lnTo>
                  <a:pt x="36" y="80"/>
                </a:lnTo>
                <a:lnTo>
                  <a:pt x="28" y="76"/>
                </a:lnTo>
                <a:lnTo>
                  <a:pt x="20" y="72"/>
                </a:lnTo>
                <a:lnTo>
                  <a:pt x="12" y="68"/>
                </a:lnTo>
                <a:lnTo>
                  <a:pt x="4" y="64"/>
                </a:lnTo>
                <a:lnTo>
                  <a:pt x="0" y="60"/>
                </a:lnTo>
                <a:lnTo>
                  <a:pt x="0" y="56"/>
                </a:lnTo>
                <a:lnTo>
                  <a:pt x="0" y="56"/>
                </a:lnTo>
                <a:lnTo>
                  <a:pt x="4" y="52"/>
                </a:lnTo>
                <a:lnTo>
                  <a:pt x="4" y="52"/>
                </a:lnTo>
                <a:lnTo>
                  <a:pt x="8" y="52"/>
                </a:lnTo>
                <a:lnTo>
                  <a:pt x="16" y="48"/>
                </a:lnTo>
                <a:lnTo>
                  <a:pt x="20" y="48"/>
                </a:lnTo>
                <a:lnTo>
                  <a:pt x="28" y="48"/>
                </a:lnTo>
                <a:lnTo>
                  <a:pt x="40" y="44"/>
                </a:lnTo>
                <a:lnTo>
                  <a:pt x="48" y="44"/>
                </a:lnTo>
                <a:lnTo>
                  <a:pt x="60" y="44"/>
                </a:lnTo>
                <a:lnTo>
                  <a:pt x="76" y="44"/>
                </a:lnTo>
                <a:lnTo>
                  <a:pt x="92" y="40"/>
                </a:lnTo>
                <a:lnTo>
                  <a:pt x="108" y="40"/>
                </a:lnTo>
                <a:lnTo>
                  <a:pt x="128" y="40"/>
                </a:lnTo>
                <a:lnTo>
                  <a:pt x="148" y="36"/>
                </a:lnTo>
                <a:lnTo>
                  <a:pt x="168" y="32"/>
                </a:lnTo>
                <a:lnTo>
                  <a:pt x="216" y="28"/>
                </a:lnTo>
                <a:lnTo>
                  <a:pt x="268" y="24"/>
                </a:lnTo>
                <a:lnTo>
                  <a:pt x="324" y="20"/>
                </a:lnTo>
                <a:lnTo>
                  <a:pt x="380" y="12"/>
                </a:lnTo>
                <a:lnTo>
                  <a:pt x="408" y="12"/>
                </a:lnTo>
                <a:lnTo>
                  <a:pt x="436" y="8"/>
                </a:lnTo>
                <a:lnTo>
                  <a:pt x="460" y="8"/>
                </a:lnTo>
                <a:lnTo>
                  <a:pt x="484" y="4"/>
                </a:lnTo>
                <a:lnTo>
                  <a:pt x="504" y="4"/>
                </a:lnTo>
                <a:lnTo>
                  <a:pt x="524" y="4"/>
                </a:lnTo>
                <a:lnTo>
                  <a:pt x="540" y="0"/>
                </a:lnTo>
                <a:lnTo>
                  <a:pt x="556" y="0"/>
                </a:lnTo>
                <a:lnTo>
                  <a:pt x="568" y="0"/>
                </a:lnTo>
                <a:lnTo>
                  <a:pt x="580" y="0"/>
                </a:lnTo>
                <a:lnTo>
                  <a:pt x="592" y="4"/>
                </a:lnTo>
                <a:lnTo>
                  <a:pt x="600" y="4"/>
                </a:lnTo>
                <a:lnTo>
                  <a:pt x="616" y="4"/>
                </a:lnTo>
                <a:lnTo>
                  <a:pt x="628" y="8"/>
                </a:lnTo>
                <a:lnTo>
                  <a:pt x="644" y="20"/>
                </a:lnTo>
                <a:lnTo>
                  <a:pt x="660" y="36"/>
                </a:lnTo>
                <a:lnTo>
                  <a:pt x="660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444">
            <a:extLst>
              <a:ext uri="{FF2B5EF4-FFF2-40B4-BE49-F238E27FC236}">
                <a16:creationId xmlns:a16="http://schemas.microsoft.com/office/drawing/2014/main" xmlns="" id="{9C1F9F5C-C7FE-4BF4-B49B-45DF83C396FB}"/>
              </a:ext>
            </a:extLst>
          </p:cNvPr>
          <p:cNvSpPr>
            <a:spLocks/>
          </p:cNvSpPr>
          <p:nvPr/>
        </p:nvSpPr>
        <p:spPr bwMode="auto">
          <a:xfrm>
            <a:off x="2205379" y="740531"/>
            <a:ext cx="376288" cy="2067705"/>
          </a:xfrm>
          <a:custGeom>
            <a:avLst/>
            <a:gdLst>
              <a:gd name="T0" fmla="*/ 88 w 96"/>
              <a:gd name="T1" fmla="*/ 152 h 428"/>
              <a:gd name="T2" fmla="*/ 88 w 96"/>
              <a:gd name="T3" fmla="*/ 176 h 428"/>
              <a:gd name="T4" fmla="*/ 84 w 96"/>
              <a:gd name="T5" fmla="*/ 204 h 428"/>
              <a:gd name="T6" fmla="*/ 84 w 96"/>
              <a:gd name="T7" fmla="*/ 236 h 428"/>
              <a:gd name="T8" fmla="*/ 84 w 96"/>
              <a:gd name="T9" fmla="*/ 268 h 428"/>
              <a:gd name="T10" fmla="*/ 80 w 96"/>
              <a:gd name="T11" fmla="*/ 308 h 428"/>
              <a:gd name="T12" fmla="*/ 80 w 96"/>
              <a:gd name="T13" fmla="*/ 352 h 428"/>
              <a:gd name="T14" fmla="*/ 76 w 96"/>
              <a:gd name="T15" fmla="*/ 400 h 428"/>
              <a:gd name="T16" fmla="*/ 20 w 96"/>
              <a:gd name="T17" fmla="*/ 428 h 428"/>
              <a:gd name="T18" fmla="*/ 20 w 96"/>
              <a:gd name="T19" fmla="*/ 416 h 428"/>
              <a:gd name="T20" fmla="*/ 20 w 96"/>
              <a:gd name="T21" fmla="*/ 392 h 428"/>
              <a:gd name="T22" fmla="*/ 24 w 96"/>
              <a:gd name="T23" fmla="*/ 364 h 428"/>
              <a:gd name="T24" fmla="*/ 24 w 96"/>
              <a:gd name="T25" fmla="*/ 324 h 428"/>
              <a:gd name="T26" fmla="*/ 28 w 96"/>
              <a:gd name="T27" fmla="*/ 232 h 428"/>
              <a:gd name="T28" fmla="*/ 28 w 96"/>
              <a:gd name="T29" fmla="*/ 136 h 428"/>
              <a:gd name="T30" fmla="*/ 24 w 96"/>
              <a:gd name="T31" fmla="*/ 92 h 428"/>
              <a:gd name="T32" fmla="*/ 24 w 96"/>
              <a:gd name="T33" fmla="*/ 60 h 428"/>
              <a:gd name="T34" fmla="*/ 20 w 96"/>
              <a:gd name="T35" fmla="*/ 40 h 428"/>
              <a:gd name="T36" fmla="*/ 12 w 96"/>
              <a:gd name="T37" fmla="*/ 32 h 428"/>
              <a:gd name="T38" fmla="*/ 4 w 96"/>
              <a:gd name="T39" fmla="*/ 24 h 428"/>
              <a:gd name="T40" fmla="*/ 0 w 96"/>
              <a:gd name="T41" fmla="*/ 8 h 428"/>
              <a:gd name="T42" fmla="*/ 4 w 96"/>
              <a:gd name="T43" fmla="*/ 4 h 428"/>
              <a:gd name="T44" fmla="*/ 16 w 96"/>
              <a:gd name="T45" fmla="*/ 0 h 428"/>
              <a:gd name="T46" fmla="*/ 28 w 96"/>
              <a:gd name="T47" fmla="*/ 0 h 428"/>
              <a:gd name="T48" fmla="*/ 44 w 96"/>
              <a:gd name="T49" fmla="*/ 4 h 428"/>
              <a:gd name="T50" fmla="*/ 64 w 96"/>
              <a:gd name="T51" fmla="*/ 8 h 428"/>
              <a:gd name="T52" fmla="*/ 76 w 96"/>
              <a:gd name="T53" fmla="*/ 12 h 428"/>
              <a:gd name="T54" fmla="*/ 92 w 96"/>
              <a:gd name="T55" fmla="*/ 20 h 428"/>
              <a:gd name="T56" fmla="*/ 96 w 96"/>
              <a:gd name="T57" fmla="*/ 32 h 428"/>
              <a:gd name="T58" fmla="*/ 96 w 96"/>
              <a:gd name="T59" fmla="*/ 48 h 428"/>
              <a:gd name="T60" fmla="*/ 92 w 96"/>
              <a:gd name="T61" fmla="*/ 60 h 428"/>
              <a:gd name="T62" fmla="*/ 92 w 96"/>
              <a:gd name="T63" fmla="*/ 80 h 428"/>
              <a:gd name="T64" fmla="*/ 88 w 96"/>
              <a:gd name="T65" fmla="*/ 108 h 428"/>
              <a:gd name="T66" fmla="*/ 88 w 96"/>
              <a:gd name="T67" fmla="*/ 140 h 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6" h="428">
                <a:moveTo>
                  <a:pt x="88" y="140"/>
                </a:moveTo>
                <a:lnTo>
                  <a:pt x="88" y="152"/>
                </a:lnTo>
                <a:lnTo>
                  <a:pt x="88" y="164"/>
                </a:lnTo>
                <a:lnTo>
                  <a:pt x="88" y="176"/>
                </a:lnTo>
                <a:lnTo>
                  <a:pt x="84" y="188"/>
                </a:lnTo>
                <a:lnTo>
                  <a:pt x="84" y="204"/>
                </a:lnTo>
                <a:lnTo>
                  <a:pt x="84" y="216"/>
                </a:lnTo>
                <a:lnTo>
                  <a:pt x="84" y="236"/>
                </a:lnTo>
                <a:lnTo>
                  <a:pt x="84" y="252"/>
                </a:lnTo>
                <a:lnTo>
                  <a:pt x="84" y="268"/>
                </a:lnTo>
                <a:lnTo>
                  <a:pt x="84" y="288"/>
                </a:lnTo>
                <a:lnTo>
                  <a:pt x="80" y="308"/>
                </a:lnTo>
                <a:lnTo>
                  <a:pt x="80" y="332"/>
                </a:lnTo>
                <a:lnTo>
                  <a:pt x="80" y="352"/>
                </a:lnTo>
                <a:lnTo>
                  <a:pt x="76" y="376"/>
                </a:lnTo>
                <a:lnTo>
                  <a:pt x="76" y="400"/>
                </a:lnTo>
                <a:lnTo>
                  <a:pt x="76" y="428"/>
                </a:lnTo>
                <a:lnTo>
                  <a:pt x="20" y="428"/>
                </a:lnTo>
                <a:lnTo>
                  <a:pt x="20" y="420"/>
                </a:lnTo>
                <a:lnTo>
                  <a:pt x="20" y="416"/>
                </a:lnTo>
                <a:lnTo>
                  <a:pt x="20" y="404"/>
                </a:lnTo>
                <a:lnTo>
                  <a:pt x="20" y="392"/>
                </a:lnTo>
                <a:lnTo>
                  <a:pt x="20" y="380"/>
                </a:lnTo>
                <a:lnTo>
                  <a:pt x="24" y="364"/>
                </a:lnTo>
                <a:lnTo>
                  <a:pt x="24" y="344"/>
                </a:lnTo>
                <a:lnTo>
                  <a:pt x="24" y="324"/>
                </a:lnTo>
                <a:lnTo>
                  <a:pt x="28" y="280"/>
                </a:lnTo>
                <a:lnTo>
                  <a:pt x="28" y="232"/>
                </a:lnTo>
                <a:lnTo>
                  <a:pt x="28" y="184"/>
                </a:lnTo>
                <a:lnTo>
                  <a:pt x="28" y="136"/>
                </a:lnTo>
                <a:lnTo>
                  <a:pt x="28" y="112"/>
                </a:lnTo>
                <a:lnTo>
                  <a:pt x="24" y="92"/>
                </a:lnTo>
                <a:lnTo>
                  <a:pt x="24" y="76"/>
                </a:lnTo>
                <a:lnTo>
                  <a:pt x="24" y="60"/>
                </a:lnTo>
                <a:lnTo>
                  <a:pt x="20" y="52"/>
                </a:lnTo>
                <a:lnTo>
                  <a:pt x="20" y="40"/>
                </a:lnTo>
                <a:lnTo>
                  <a:pt x="16" y="36"/>
                </a:lnTo>
                <a:lnTo>
                  <a:pt x="12" y="32"/>
                </a:lnTo>
                <a:lnTo>
                  <a:pt x="8" y="28"/>
                </a:lnTo>
                <a:lnTo>
                  <a:pt x="4" y="24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56" y="8"/>
                </a:lnTo>
                <a:lnTo>
                  <a:pt x="64" y="8"/>
                </a:lnTo>
                <a:lnTo>
                  <a:pt x="72" y="12"/>
                </a:lnTo>
                <a:lnTo>
                  <a:pt x="76" y="12"/>
                </a:lnTo>
                <a:lnTo>
                  <a:pt x="88" y="16"/>
                </a:lnTo>
                <a:lnTo>
                  <a:pt x="92" y="20"/>
                </a:lnTo>
                <a:lnTo>
                  <a:pt x="96" y="24"/>
                </a:lnTo>
                <a:lnTo>
                  <a:pt x="96" y="32"/>
                </a:lnTo>
                <a:lnTo>
                  <a:pt x="96" y="36"/>
                </a:lnTo>
                <a:lnTo>
                  <a:pt x="96" y="48"/>
                </a:lnTo>
                <a:lnTo>
                  <a:pt x="96" y="52"/>
                </a:lnTo>
                <a:lnTo>
                  <a:pt x="92" y="60"/>
                </a:lnTo>
                <a:lnTo>
                  <a:pt x="92" y="68"/>
                </a:lnTo>
                <a:lnTo>
                  <a:pt x="92" y="80"/>
                </a:lnTo>
                <a:lnTo>
                  <a:pt x="88" y="92"/>
                </a:lnTo>
                <a:lnTo>
                  <a:pt x="88" y="108"/>
                </a:lnTo>
                <a:lnTo>
                  <a:pt x="88" y="124"/>
                </a:lnTo>
                <a:lnTo>
                  <a:pt x="88" y="140"/>
                </a:lnTo>
                <a:lnTo>
                  <a:pt x="88" y="1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445">
            <a:extLst>
              <a:ext uri="{FF2B5EF4-FFF2-40B4-BE49-F238E27FC236}">
                <a16:creationId xmlns:a16="http://schemas.microsoft.com/office/drawing/2014/main" xmlns="" id="{7BE06ADC-7AD9-4FAE-9FD3-AEB476895B97}"/>
              </a:ext>
            </a:extLst>
          </p:cNvPr>
          <p:cNvSpPr>
            <a:spLocks/>
          </p:cNvSpPr>
          <p:nvPr/>
        </p:nvSpPr>
        <p:spPr bwMode="auto">
          <a:xfrm>
            <a:off x="2409202" y="1455531"/>
            <a:ext cx="940720" cy="309190"/>
          </a:xfrm>
          <a:custGeom>
            <a:avLst/>
            <a:gdLst>
              <a:gd name="T0" fmla="*/ 184 w 240"/>
              <a:gd name="T1" fmla="*/ 0 h 64"/>
              <a:gd name="T2" fmla="*/ 196 w 240"/>
              <a:gd name="T3" fmla="*/ 4 h 64"/>
              <a:gd name="T4" fmla="*/ 208 w 240"/>
              <a:gd name="T5" fmla="*/ 4 h 64"/>
              <a:gd name="T6" fmla="*/ 220 w 240"/>
              <a:gd name="T7" fmla="*/ 8 h 64"/>
              <a:gd name="T8" fmla="*/ 228 w 240"/>
              <a:gd name="T9" fmla="*/ 12 h 64"/>
              <a:gd name="T10" fmla="*/ 232 w 240"/>
              <a:gd name="T11" fmla="*/ 16 h 64"/>
              <a:gd name="T12" fmla="*/ 236 w 240"/>
              <a:gd name="T13" fmla="*/ 24 h 64"/>
              <a:gd name="T14" fmla="*/ 240 w 240"/>
              <a:gd name="T15" fmla="*/ 28 h 64"/>
              <a:gd name="T16" fmla="*/ 240 w 240"/>
              <a:gd name="T17" fmla="*/ 32 h 64"/>
              <a:gd name="T18" fmla="*/ 240 w 240"/>
              <a:gd name="T19" fmla="*/ 32 h 64"/>
              <a:gd name="T20" fmla="*/ 236 w 240"/>
              <a:gd name="T21" fmla="*/ 36 h 64"/>
              <a:gd name="T22" fmla="*/ 232 w 240"/>
              <a:gd name="T23" fmla="*/ 36 h 64"/>
              <a:gd name="T24" fmla="*/ 224 w 240"/>
              <a:gd name="T25" fmla="*/ 40 h 64"/>
              <a:gd name="T26" fmla="*/ 212 w 240"/>
              <a:gd name="T27" fmla="*/ 40 h 64"/>
              <a:gd name="T28" fmla="*/ 200 w 240"/>
              <a:gd name="T29" fmla="*/ 44 h 64"/>
              <a:gd name="T30" fmla="*/ 184 w 240"/>
              <a:gd name="T31" fmla="*/ 48 h 64"/>
              <a:gd name="T32" fmla="*/ 168 w 240"/>
              <a:gd name="T33" fmla="*/ 52 h 64"/>
              <a:gd name="T34" fmla="*/ 128 w 240"/>
              <a:gd name="T35" fmla="*/ 56 h 64"/>
              <a:gd name="T36" fmla="*/ 88 w 240"/>
              <a:gd name="T37" fmla="*/ 60 h 64"/>
              <a:gd name="T38" fmla="*/ 44 w 240"/>
              <a:gd name="T39" fmla="*/ 64 h 64"/>
              <a:gd name="T40" fmla="*/ 0 w 240"/>
              <a:gd name="T41" fmla="*/ 64 h 64"/>
              <a:gd name="T42" fmla="*/ 0 w 240"/>
              <a:gd name="T43" fmla="*/ 32 h 64"/>
              <a:gd name="T44" fmla="*/ 28 w 240"/>
              <a:gd name="T45" fmla="*/ 28 h 64"/>
              <a:gd name="T46" fmla="*/ 56 w 240"/>
              <a:gd name="T47" fmla="*/ 24 h 64"/>
              <a:gd name="T48" fmla="*/ 80 w 240"/>
              <a:gd name="T49" fmla="*/ 20 h 64"/>
              <a:gd name="T50" fmla="*/ 108 w 240"/>
              <a:gd name="T51" fmla="*/ 12 h 64"/>
              <a:gd name="T52" fmla="*/ 132 w 240"/>
              <a:gd name="T53" fmla="*/ 4 h 64"/>
              <a:gd name="T54" fmla="*/ 156 w 240"/>
              <a:gd name="T55" fmla="*/ 0 h 64"/>
              <a:gd name="T56" fmla="*/ 164 w 240"/>
              <a:gd name="T57" fmla="*/ 0 h 64"/>
              <a:gd name="T58" fmla="*/ 172 w 240"/>
              <a:gd name="T59" fmla="*/ 0 h 64"/>
              <a:gd name="T60" fmla="*/ 180 w 240"/>
              <a:gd name="T61" fmla="*/ 0 h 64"/>
              <a:gd name="T62" fmla="*/ 184 w 240"/>
              <a:gd name="T63" fmla="*/ 0 h 64"/>
              <a:gd name="T64" fmla="*/ 184 w 240"/>
              <a:gd name="T65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40" h="64">
                <a:moveTo>
                  <a:pt x="184" y="0"/>
                </a:moveTo>
                <a:lnTo>
                  <a:pt x="196" y="4"/>
                </a:lnTo>
                <a:lnTo>
                  <a:pt x="208" y="4"/>
                </a:lnTo>
                <a:lnTo>
                  <a:pt x="220" y="8"/>
                </a:lnTo>
                <a:lnTo>
                  <a:pt x="228" y="12"/>
                </a:lnTo>
                <a:lnTo>
                  <a:pt x="232" y="16"/>
                </a:lnTo>
                <a:lnTo>
                  <a:pt x="236" y="24"/>
                </a:lnTo>
                <a:lnTo>
                  <a:pt x="240" y="28"/>
                </a:lnTo>
                <a:lnTo>
                  <a:pt x="240" y="32"/>
                </a:lnTo>
                <a:lnTo>
                  <a:pt x="240" y="32"/>
                </a:lnTo>
                <a:lnTo>
                  <a:pt x="236" y="36"/>
                </a:lnTo>
                <a:lnTo>
                  <a:pt x="232" y="36"/>
                </a:lnTo>
                <a:lnTo>
                  <a:pt x="224" y="40"/>
                </a:lnTo>
                <a:lnTo>
                  <a:pt x="212" y="40"/>
                </a:lnTo>
                <a:lnTo>
                  <a:pt x="200" y="44"/>
                </a:lnTo>
                <a:lnTo>
                  <a:pt x="184" y="48"/>
                </a:lnTo>
                <a:lnTo>
                  <a:pt x="168" y="52"/>
                </a:lnTo>
                <a:lnTo>
                  <a:pt x="128" y="56"/>
                </a:lnTo>
                <a:lnTo>
                  <a:pt x="88" y="60"/>
                </a:lnTo>
                <a:lnTo>
                  <a:pt x="44" y="64"/>
                </a:lnTo>
                <a:lnTo>
                  <a:pt x="0" y="64"/>
                </a:lnTo>
                <a:lnTo>
                  <a:pt x="0" y="32"/>
                </a:lnTo>
                <a:lnTo>
                  <a:pt x="28" y="28"/>
                </a:lnTo>
                <a:lnTo>
                  <a:pt x="56" y="24"/>
                </a:lnTo>
                <a:lnTo>
                  <a:pt x="80" y="20"/>
                </a:lnTo>
                <a:lnTo>
                  <a:pt x="108" y="12"/>
                </a:lnTo>
                <a:lnTo>
                  <a:pt x="132" y="4"/>
                </a:lnTo>
                <a:lnTo>
                  <a:pt x="156" y="0"/>
                </a:lnTo>
                <a:lnTo>
                  <a:pt x="164" y="0"/>
                </a:lnTo>
                <a:lnTo>
                  <a:pt x="172" y="0"/>
                </a:lnTo>
                <a:lnTo>
                  <a:pt x="180" y="0"/>
                </a:lnTo>
                <a:lnTo>
                  <a:pt x="184" y="0"/>
                </a:lnTo>
                <a:lnTo>
                  <a:pt x="184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446">
            <a:extLst>
              <a:ext uri="{FF2B5EF4-FFF2-40B4-BE49-F238E27FC236}">
                <a16:creationId xmlns:a16="http://schemas.microsoft.com/office/drawing/2014/main" xmlns="" id="{F923ABA1-C3AB-48D8-9DEC-52AF8549EE9E}"/>
              </a:ext>
            </a:extLst>
          </p:cNvPr>
          <p:cNvSpPr>
            <a:spLocks/>
          </p:cNvSpPr>
          <p:nvPr/>
        </p:nvSpPr>
        <p:spPr bwMode="auto">
          <a:xfrm>
            <a:off x="1154909" y="2537695"/>
            <a:ext cx="2649694" cy="463784"/>
          </a:xfrm>
          <a:custGeom>
            <a:avLst/>
            <a:gdLst>
              <a:gd name="T0" fmla="*/ 8 w 676"/>
              <a:gd name="T1" fmla="*/ 56 h 96"/>
              <a:gd name="T2" fmla="*/ 32 w 676"/>
              <a:gd name="T3" fmla="*/ 52 h 96"/>
              <a:gd name="T4" fmla="*/ 60 w 676"/>
              <a:gd name="T5" fmla="*/ 48 h 96"/>
              <a:gd name="T6" fmla="*/ 84 w 676"/>
              <a:gd name="T7" fmla="*/ 48 h 96"/>
              <a:gd name="T8" fmla="*/ 96 w 676"/>
              <a:gd name="T9" fmla="*/ 48 h 96"/>
              <a:gd name="T10" fmla="*/ 104 w 676"/>
              <a:gd name="T11" fmla="*/ 48 h 96"/>
              <a:gd name="T12" fmla="*/ 124 w 676"/>
              <a:gd name="T13" fmla="*/ 44 h 96"/>
              <a:gd name="T14" fmla="*/ 148 w 676"/>
              <a:gd name="T15" fmla="*/ 44 h 96"/>
              <a:gd name="T16" fmla="*/ 180 w 676"/>
              <a:gd name="T17" fmla="*/ 40 h 96"/>
              <a:gd name="T18" fmla="*/ 216 w 676"/>
              <a:gd name="T19" fmla="*/ 36 h 96"/>
              <a:gd name="T20" fmla="*/ 260 w 676"/>
              <a:gd name="T21" fmla="*/ 32 h 96"/>
              <a:gd name="T22" fmla="*/ 308 w 676"/>
              <a:gd name="T23" fmla="*/ 28 h 96"/>
              <a:gd name="T24" fmla="*/ 364 w 676"/>
              <a:gd name="T25" fmla="*/ 20 h 96"/>
              <a:gd name="T26" fmla="*/ 416 w 676"/>
              <a:gd name="T27" fmla="*/ 16 h 96"/>
              <a:gd name="T28" fmla="*/ 460 w 676"/>
              <a:gd name="T29" fmla="*/ 12 h 96"/>
              <a:gd name="T30" fmla="*/ 496 w 676"/>
              <a:gd name="T31" fmla="*/ 8 h 96"/>
              <a:gd name="T32" fmla="*/ 524 w 676"/>
              <a:gd name="T33" fmla="*/ 4 h 96"/>
              <a:gd name="T34" fmla="*/ 552 w 676"/>
              <a:gd name="T35" fmla="*/ 4 h 96"/>
              <a:gd name="T36" fmla="*/ 568 w 676"/>
              <a:gd name="T37" fmla="*/ 4 h 96"/>
              <a:gd name="T38" fmla="*/ 580 w 676"/>
              <a:gd name="T39" fmla="*/ 0 h 96"/>
              <a:gd name="T40" fmla="*/ 592 w 676"/>
              <a:gd name="T41" fmla="*/ 4 h 96"/>
              <a:gd name="T42" fmla="*/ 620 w 676"/>
              <a:gd name="T43" fmla="*/ 12 h 96"/>
              <a:gd name="T44" fmla="*/ 648 w 676"/>
              <a:gd name="T45" fmla="*/ 24 h 96"/>
              <a:gd name="T46" fmla="*/ 660 w 676"/>
              <a:gd name="T47" fmla="*/ 32 h 96"/>
              <a:gd name="T48" fmla="*/ 672 w 676"/>
              <a:gd name="T49" fmla="*/ 40 h 96"/>
              <a:gd name="T50" fmla="*/ 676 w 676"/>
              <a:gd name="T51" fmla="*/ 44 h 96"/>
              <a:gd name="T52" fmla="*/ 676 w 676"/>
              <a:gd name="T53" fmla="*/ 56 h 96"/>
              <a:gd name="T54" fmla="*/ 672 w 676"/>
              <a:gd name="T55" fmla="*/ 64 h 96"/>
              <a:gd name="T56" fmla="*/ 664 w 676"/>
              <a:gd name="T57" fmla="*/ 64 h 96"/>
              <a:gd name="T58" fmla="*/ 652 w 676"/>
              <a:gd name="T59" fmla="*/ 64 h 96"/>
              <a:gd name="T60" fmla="*/ 628 w 676"/>
              <a:gd name="T61" fmla="*/ 64 h 96"/>
              <a:gd name="T62" fmla="*/ 596 w 676"/>
              <a:gd name="T63" fmla="*/ 60 h 96"/>
              <a:gd name="T64" fmla="*/ 556 w 676"/>
              <a:gd name="T65" fmla="*/ 60 h 96"/>
              <a:gd name="T66" fmla="*/ 520 w 676"/>
              <a:gd name="T67" fmla="*/ 60 h 96"/>
              <a:gd name="T68" fmla="*/ 492 w 676"/>
              <a:gd name="T69" fmla="*/ 60 h 96"/>
              <a:gd name="T70" fmla="*/ 468 w 676"/>
              <a:gd name="T71" fmla="*/ 60 h 96"/>
              <a:gd name="T72" fmla="*/ 452 w 676"/>
              <a:gd name="T73" fmla="*/ 60 h 96"/>
              <a:gd name="T74" fmla="*/ 432 w 676"/>
              <a:gd name="T75" fmla="*/ 60 h 96"/>
              <a:gd name="T76" fmla="*/ 400 w 676"/>
              <a:gd name="T77" fmla="*/ 60 h 96"/>
              <a:gd name="T78" fmla="*/ 368 w 676"/>
              <a:gd name="T79" fmla="*/ 64 h 96"/>
              <a:gd name="T80" fmla="*/ 304 w 676"/>
              <a:gd name="T81" fmla="*/ 68 h 96"/>
              <a:gd name="T82" fmla="*/ 216 w 676"/>
              <a:gd name="T83" fmla="*/ 76 h 96"/>
              <a:gd name="T84" fmla="*/ 140 w 676"/>
              <a:gd name="T85" fmla="*/ 84 h 96"/>
              <a:gd name="T86" fmla="*/ 104 w 676"/>
              <a:gd name="T87" fmla="*/ 88 h 96"/>
              <a:gd name="T88" fmla="*/ 76 w 676"/>
              <a:gd name="T89" fmla="*/ 92 h 96"/>
              <a:gd name="T90" fmla="*/ 56 w 676"/>
              <a:gd name="T91" fmla="*/ 96 h 96"/>
              <a:gd name="T92" fmla="*/ 44 w 676"/>
              <a:gd name="T93" fmla="*/ 92 h 96"/>
              <a:gd name="T94" fmla="*/ 24 w 676"/>
              <a:gd name="T95" fmla="*/ 84 h 96"/>
              <a:gd name="T96" fmla="*/ 4 w 676"/>
              <a:gd name="T97" fmla="*/ 72 h 96"/>
              <a:gd name="T98" fmla="*/ 0 w 676"/>
              <a:gd name="T99" fmla="*/ 64 h 96"/>
              <a:gd name="T100" fmla="*/ 0 w 676"/>
              <a:gd name="T101" fmla="*/ 60 h 96"/>
              <a:gd name="T102" fmla="*/ 4 w 676"/>
              <a:gd name="T103" fmla="*/ 5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76" h="96">
                <a:moveTo>
                  <a:pt x="4" y="56"/>
                </a:moveTo>
                <a:lnTo>
                  <a:pt x="8" y="56"/>
                </a:lnTo>
                <a:lnTo>
                  <a:pt x="20" y="52"/>
                </a:lnTo>
                <a:lnTo>
                  <a:pt x="32" y="52"/>
                </a:lnTo>
                <a:lnTo>
                  <a:pt x="44" y="48"/>
                </a:lnTo>
                <a:lnTo>
                  <a:pt x="60" y="48"/>
                </a:lnTo>
                <a:lnTo>
                  <a:pt x="72" y="48"/>
                </a:lnTo>
                <a:lnTo>
                  <a:pt x="84" y="48"/>
                </a:lnTo>
                <a:lnTo>
                  <a:pt x="92" y="48"/>
                </a:lnTo>
                <a:lnTo>
                  <a:pt x="96" y="48"/>
                </a:lnTo>
                <a:lnTo>
                  <a:pt x="100" y="48"/>
                </a:lnTo>
                <a:lnTo>
                  <a:pt x="104" y="48"/>
                </a:lnTo>
                <a:lnTo>
                  <a:pt x="112" y="44"/>
                </a:lnTo>
                <a:lnTo>
                  <a:pt x="124" y="44"/>
                </a:lnTo>
                <a:lnTo>
                  <a:pt x="136" y="44"/>
                </a:lnTo>
                <a:lnTo>
                  <a:pt x="148" y="44"/>
                </a:lnTo>
                <a:lnTo>
                  <a:pt x="164" y="40"/>
                </a:lnTo>
                <a:lnTo>
                  <a:pt x="180" y="40"/>
                </a:lnTo>
                <a:lnTo>
                  <a:pt x="196" y="40"/>
                </a:lnTo>
                <a:lnTo>
                  <a:pt x="216" y="36"/>
                </a:lnTo>
                <a:lnTo>
                  <a:pt x="236" y="36"/>
                </a:lnTo>
                <a:lnTo>
                  <a:pt x="260" y="32"/>
                </a:lnTo>
                <a:lnTo>
                  <a:pt x="284" y="28"/>
                </a:lnTo>
                <a:lnTo>
                  <a:pt x="308" y="28"/>
                </a:lnTo>
                <a:lnTo>
                  <a:pt x="336" y="24"/>
                </a:lnTo>
                <a:lnTo>
                  <a:pt x="364" y="20"/>
                </a:lnTo>
                <a:lnTo>
                  <a:pt x="388" y="16"/>
                </a:lnTo>
                <a:lnTo>
                  <a:pt x="416" y="16"/>
                </a:lnTo>
                <a:lnTo>
                  <a:pt x="436" y="12"/>
                </a:lnTo>
                <a:lnTo>
                  <a:pt x="460" y="12"/>
                </a:lnTo>
                <a:lnTo>
                  <a:pt x="476" y="8"/>
                </a:lnTo>
                <a:lnTo>
                  <a:pt x="496" y="8"/>
                </a:lnTo>
                <a:lnTo>
                  <a:pt x="512" y="8"/>
                </a:lnTo>
                <a:lnTo>
                  <a:pt x="524" y="4"/>
                </a:lnTo>
                <a:lnTo>
                  <a:pt x="540" y="4"/>
                </a:lnTo>
                <a:lnTo>
                  <a:pt x="552" y="4"/>
                </a:lnTo>
                <a:lnTo>
                  <a:pt x="560" y="4"/>
                </a:lnTo>
                <a:lnTo>
                  <a:pt x="568" y="4"/>
                </a:lnTo>
                <a:lnTo>
                  <a:pt x="572" y="0"/>
                </a:lnTo>
                <a:lnTo>
                  <a:pt x="580" y="0"/>
                </a:lnTo>
                <a:lnTo>
                  <a:pt x="580" y="0"/>
                </a:lnTo>
                <a:lnTo>
                  <a:pt x="592" y="4"/>
                </a:lnTo>
                <a:lnTo>
                  <a:pt x="604" y="4"/>
                </a:lnTo>
                <a:lnTo>
                  <a:pt x="620" y="12"/>
                </a:lnTo>
                <a:lnTo>
                  <a:pt x="640" y="20"/>
                </a:lnTo>
                <a:lnTo>
                  <a:pt x="648" y="24"/>
                </a:lnTo>
                <a:lnTo>
                  <a:pt x="656" y="28"/>
                </a:lnTo>
                <a:lnTo>
                  <a:pt x="660" y="32"/>
                </a:lnTo>
                <a:lnTo>
                  <a:pt x="668" y="36"/>
                </a:lnTo>
                <a:lnTo>
                  <a:pt x="672" y="40"/>
                </a:lnTo>
                <a:lnTo>
                  <a:pt x="672" y="40"/>
                </a:lnTo>
                <a:lnTo>
                  <a:pt x="676" y="44"/>
                </a:lnTo>
                <a:lnTo>
                  <a:pt x="676" y="48"/>
                </a:lnTo>
                <a:lnTo>
                  <a:pt x="676" y="56"/>
                </a:lnTo>
                <a:lnTo>
                  <a:pt x="676" y="60"/>
                </a:lnTo>
                <a:lnTo>
                  <a:pt x="672" y="64"/>
                </a:lnTo>
                <a:lnTo>
                  <a:pt x="668" y="64"/>
                </a:lnTo>
                <a:lnTo>
                  <a:pt x="664" y="64"/>
                </a:lnTo>
                <a:lnTo>
                  <a:pt x="660" y="64"/>
                </a:lnTo>
                <a:lnTo>
                  <a:pt x="652" y="64"/>
                </a:lnTo>
                <a:lnTo>
                  <a:pt x="640" y="64"/>
                </a:lnTo>
                <a:lnTo>
                  <a:pt x="628" y="64"/>
                </a:lnTo>
                <a:lnTo>
                  <a:pt x="612" y="64"/>
                </a:lnTo>
                <a:lnTo>
                  <a:pt x="596" y="60"/>
                </a:lnTo>
                <a:lnTo>
                  <a:pt x="576" y="60"/>
                </a:lnTo>
                <a:lnTo>
                  <a:pt x="556" y="60"/>
                </a:lnTo>
                <a:lnTo>
                  <a:pt x="536" y="60"/>
                </a:lnTo>
                <a:lnTo>
                  <a:pt x="520" y="60"/>
                </a:lnTo>
                <a:lnTo>
                  <a:pt x="504" y="60"/>
                </a:lnTo>
                <a:lnTo>
                  <a:pt x="492" y="60"/>
                </a:lnTo>
                <a:lnTo>
                  <a:pt x="480" y="60"/>
                </a:lnTo>
                <a:lnTo>
                  <a:pt x="468" y="60"/>
                </a:lnTo>
                <a:lnTo>
                  <a:pt x="460" y="60"/>
                </a:lnTo>
                <a:lnTo>
                  <a:pt x="452" y="60"/>
                </a:lnTo>
                <a:lnTo>
                  <a:pt x="440" y="60"/>
                </a:lnTo>
                <a:lnTo>
                  <a:pt x="432" y="60"/>
                </a:lnTo>
                <a:lnTo>
                  <a:pt x="416" y="60"/>
                </a:lnTo>
                <a:lnTo>
                  <a:pt x="400" y="60"/>
                </a:lnTo>
                <a:lnTo>
                  <a:pt x="384" y="60"/>
                </a:lnTo>
                <a:lnTo>
                  <a:pt x="368" y="64"/>
                </a:lnTo>
                <a:lnTo>
                  <a:pt x="348" y="64"/>
                </a:lnTo>
                <a:lnTo>
                  <a:pt x="304" y="68"/>
                </a:lnTo>
                <a:lnTo>
                  <a:pt x="260" y="72"/>
                </a:lnTo>
                <a:lnTo>
                  <a:pt x="216" y="76"/>
                </a:lnTo>
                <a:lnTo>
                  <a:pt x="164" y="84"/>
                </a:lnTo>
                <a:lnTo>
                  <a:pt x="140" y="84"/>
                </a:lnTo>
                <a:lnTo>
                  <a:pt x="120" y="88"/>
                </a:lnTo>
                <a:lnTo>
                  <a:pt x="104" y="88"/>
                </a:lnTo>
                <a:lnTo>
                  <a:pt x="88" y="92"/>
                </a:lnTo>
                <a:lnTo>
                  <a:pt x="76" y="92"/>
                </a:lnTo>
                <a:lnTo>
                  <a:pt x="64" y="92"/>
                </a:lnTo>
                <a:lnTo>
                  <a:pt x="56" y="96"/>
                </a:lnTo>
                <a:lnTo>
                  <a:pt x="52" y="96"/>
                </a:lnTo>
                <a:lnTo>
                  <a:pt x="44" y="92"/>
                </a:lnTo>
                <a:lnTo>
                  <a:pt x="36" y="92"/>
                </a:lnTo>
                <a:lnTo>
                  <a:pt x="24" y="84"/>
                </a:lnTo>
                <a:lnTo>
                  <a:pt x="16" y="76"/>
                </a:lnTo>
                <a:lnTo>
                  <a:pt x="4" y="72"/>
                </a:lnTo>
                <a:lnTo>
                  <a:pt x="4" y="68"/>
                </a:lnTo>
                <a:lnTo>
                  <a:pt x="0" y="64"/>
                </a:lnTo>
                <a:lnTo>
                  <a:pt x="0" y="64"/>
                </a:lnTo>
                <a:lnTo>
                  <a:pt x="0" y="60"/>
                </a:lnTo>
                <a:lnTo>
                  <a:pt x="0" y="60"/>
                </a:lnTo>
                <a:lnTo>
                  <a:pt x="4" y="56"/>
                </a:lnTo>
                <a:lnTo>
                  <a:pt x="4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385">
            <a:extLst>
              <a:ext uri="{FF2B5EF4-FFF2-40B4-BE49-F238E27FC236}">
                <a16:creationId xmlns:a16="http://schemas.microsoft.com/office/drawing/2014/main" xmlns="" id="{018A8FD4-0ECA-4374-A829-B2EE2AA0EBEB}"/>
              </a:ext>
            </a:extLst>
          </p:cNvPr>
          <p:cNvSpPr>
            <a:spLocks/>
          </p:cNvSpPr>
          <p:nvPr/>
        </p:nvSpPr>
        <p:spPr bwMode="auto">
          <a:xfrm>
            <a:off x="9061262" y="1207429"/>
            <a:ext cx="1317007" cy="367163"/>
          </a:xfrm>
          <a:custGeom>
            <a:avLst/>
            <a:gdLst>
              <a:gd name="T0" fmla="*/ 312 w 336"/>
              <a:gd name="T1" fmla="*/ 40 h 76"/>
              <a:gd name="T2" fmla="*/ 284 w 336"/>
              <a:gd name="T3" fmla="*/ 48 h 76"/>
              <a:gd name="T4" fmla="*/ 256 w 336"/>
              <a:gd name="T5" fmla="*/ 52 h 76"/>
              <a:gd name="T6" fmla="*/ 236 w 336"/>
              <a:gd name="T7" fmla="*/ 56 h 76"/>
              <a:gd name="T8" fmla="*/ 204 w 336"/>
              <a:gd name="T9" fmla="*/ 60 h 76"/>
              <a:gd name="T10" fmla="*/ 172 w 336"/>
              <a:gd name="T11" fmla="*/ 64 h 76"/>
              <a:gd name="T12" fmla="*/ 132 w 336"/>
              <a:gd name="T13" fmla="*/ 68 h 76"/>
              <a:gd name="T14" fmla="*/ 100 w 336"/>
              <a:gd name="T15" fmla="*/ 72 h 76"/>
              <a:gd name="T16" fmla="*/ 76 w 336"/>
              <a:gd name="T17" fmla="*/ 76 h 76"/>
              <a:gd name="T18" fmla="*/ 60 w 336"/>
              <a:gd name="T19" fmla="*/ 76 h 76"/>
              <a:gd name="T20" fmla="*/ 52 w 336"/>
              <a:gd name="T21" fmla="*/ 76 h 76"/>
              <a:gd name="T22" fmla="*/ 32 w 336"/>
              <a:gd name="T23" fmla="*/ 72 h 76"/>
              <a:gd name="T24" fmla="*/ 12 w 336"/>
              <a:gd name="T25" fmla="*/ 64 h 76"/>
              <a:gd name="T26" fmla="*/ 0 w 336"/>
              <a:gd name="T27" fmla="*/ 56 h 76"/>
              <a:gd name="T28" fmla="*/ 0 w 336"/>
              <a:gd name="T29" fmla="*/ 52 h 76"/>
              <a:gd name="T30" fmla="*/ 4 w 336"/>
              <a:gd name="T31" fmla="*/ 48 h 76"/>
              <a:gd name="T32" fmla="*/ 16 w 336"/>
              <a:gd name="T33" fmla="*/ 44 h 76"/>
              <a:gd name="T34" fmla="*/ 40 w 336"/>
              <a:gd name="T35" fmla="*/ 40 h 76"/>
              <a:gd name="T36" fmla="*/ 64 w 336"/>
              <a:gd name="T37" fmla="*/ 36 h 76"/>
              <a:gd name="T38" fmla="*/ 96 w 336"/>
              <a:gd name="T39" fmla="*/ 32 h 76"/>
              <a:gd name="T40" fmla="*/ 136 w 336"/>
              <a:gd name="T41" fmla="*/ 24 h 76"/>
              <a:gd name="T42" fmla="*/ 180 w 336"/>
              <a:gd name="T43" fmla="*/ 16 h 76"/>
              <a:gd name="T44" fmla="*/ 220 w 336"/>
              <a:gd name="T45" fmla="*/ 8 h 76"/>
              <a:gd name="T46" fmla="*/ 248 w 336"/>
              <a:gd name="T47" fmla="*/ 4 h 76"/>
              <a:gd name="T48" fmla="*/ 272 w 336"/>
              <a:gd name="T49" fmla="*/ 0 h 76"/>
              <a:gd name="T50" fmla="*/ 288 w 336"/>
              <a:gd name="T51" fmla="*/ 0 h 76"/>
              <a:gd name="T52" fmla="*/ 308 w 336"/>
              <a:gd name="T53" fmla="*/ 4 h 76"/>
              <a:gd name="T54" fmla="*/ 324 w 336"/>
              <a:gd name="T55" fmla="*/ 8 h 76"/>
              <a:gd name="T56" fmla="*/ 332 w 336"/>
              <a:gd name="T57" fmla="*/ 16 h 76"/>
              <a:gd name="T58" fmla="*/ 332 w 336"/>
              <a:gd name="T59" fmla="*/ 24 h 76"/>
              <a:gd name="T60" fmla="*/ 328 w 336"/>
              <a:gd name="T61" fmla="*/ 32 h 76"/>
              <a:gd name="T62" fmla="*/ 320 w 336"/>
              <a:gd name="T63" fmla="*/ 3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36" h="76">
                <a:moveTo>
                  <a:pt x="320" y="36"/>
                </a:moveTo>
                <a:lnTo>
                  <a:pt x="312" y="40"/>
                </a:lnTo>
                <a:lnTo>
                  <a:pt x="300" y="44"/>
                </a:lnTo>
                <a:lnTo>
                  <a:pt x="284" y="48"/>
                </a:lnTo>
                <a:lnTo>
                  <a:pt x="268" y="48"/>
                </a:lnTo>
                <a:lnTo>
                  <a:pt x="256" y="52"/>
                </a:lnTo>
                <a:lnTo>
                  <a:pt x="248" y="52"/>
                </a:lnTo>
                <a:lnTo>
                  <a:pt x="236" y="56"/>
                </a:lnTo>
                <a:lnTo>
                  <a:pt x="220" y="56"/>
                </a:lnTo>
                <a:lnTo>
                  <a:pt x="204" y="60"/>
                </a:lnTo>
                <a:lnTo>
                  <a:pt x="188" y="60"/>
                </a:lnTo>
                <a:lnTo>
                  <a:pt x="172" y="64"/>
                </a:lnTo>
                <a:lnTo>
                  <a:pt x="152" y="68"/>
                </a:lnTo>
                <a:lnTo>
                  <a:pt x="132" y="68"/>
                </a:lnTo>
                <a:lnTo>
                  <a:pt x="116" y="72"/>
                </a:lnTo>
                <a:lnTo>
                  <a:pt x="100" y="72"/>
                </a:lnTo>
                <a:lnTo>
                  <a:pt x="88" y="72"/>
                </a:lnTo>
                <a:lnTo>
                  <a:pt x="76" y="76"/>
                </a:lnTo>
                <a:lnTo>
                  <a:pt x="68" y="76"/>
                </a:lnTo>
                <a:lnTo>
                  <a:pt x="60" y="76"/>
                </a:lnTo>
                <a:lnTo>
                  <a:pt x="56" y="76"/>
                </a:lnTo>
                <a:lnTo>
                  <a:pt x="52" y="76"/>
                </a:lnTo>
                <a:lnTo>
                  <a:pt x="40" y="72"/>
                </a:lnTo>
                <a:lnTo>
                  <a:pt x="32" y="72"/>
                </a:lnTo>
                <a:lnTo>
                  <a:pt x="20" y="68"/>
                </a:lnTo>
                <a:lnTo>
                  <a:pt x="12" y="64"/>
                </a:lnTo>
                <a:lnTo>
                  <a:pt x="4" y="60"/>
                </a:lnTo>
                <a:lnTo>
                  <a:pt x="0" y="56"/>
                </a:lnTo>
                <a:lnTo>
                  <a:pt x="0" y="52"/>
                </a:lnTo>
                <a:lnTo>
                  <a:pt x="0" y="52"/>
                </a:lnTo>
                <a:lnTo>
                  <a:pt x="0" y="48"/>
                </a:lnTo>
                <a:lnTo>
                  <a:pt x="4" y="48"/>
                </a:lnTo>
                <a:lnTo>
                  <a:pt x="8" y="48"/>
                </a:lnTo>
                <a:lnTo>
                  <a:pt x="16" y="44"/>
                </a:lnTo>
                <a:lnTo>
                  <a:pt x="32" y="44"/>
                </a:lnTo>
                <a:lnTo>
                  <a:pt x="40" y="40"/>
                </a:lnTo>
                <a:lnTo>
                  <a:pt x="52" y="40"/>
                </a:lnTo>
                <a:lnTo>
                  <a:pt x="64" y="36"/>
                </a:lnTo>
                <a:lnTo>
                  <a:pt x="76" y="36"/>
                </a:lnTo>
                <a:lnTo>
                  <a:pt x="96" y="32"/>
                </a:lnTo>
                <a:lnTo>
                  <a:pt x="112" y="28"/>
                </a:lnTo>
                <a:lnTo>
                  <a:pt x="136" y="24"/>
                </a:lnTo>
                <a:lnTo>
                  <a:pt x="156" y="20"/>
                </a:lnTo>
                <a:lnTo>
                  <a:pt x="180" y="16"/>
                </a:lnTo>
                <a:lnTo>
                  <a:pt x="200" y="12"/>
                </a:lnTo>
                <a:lnTo>
                  <a:pt x="220" y="8"/>
                </a:lnTo>
                <a:lnTo>
                  <a:pt x="236" y="4"/>
                </a:lnTo>
                <a:lnTo>
                  <a:pt x="248" y="4"/>
                </a:lnTo>
                <a:lnTo>
                  <a:pt x="260" y="0"/>
                </a:lnTo>
                <a:lnTo>
                  <a:pt x="272" y="0"/>
                </a:lnTo>
                <a:lnTo>
                  <a:pt x="280" y="0"/>
                </a:lnTo>
                <a:lnTo>
                  <a:pt x="288" y="0"/>
                </a:lnTo>
                <a:lnTo>
                  <a:pt x="300" y="0"/>
                </a:lnTo>
                <a:lnTo>
                  <a:pt x="308" y="4"/>
                </a:lnTo>
                <a:lnTo>
                  <a:pt x="316" y="4"/>
                </a:lnTo>
                <a:lnTo>
                  <a:pt x="324" y="8"/>
                </a:lnTo>
                <a:lnTo>
                  <a:pt x="328" y="12"/>
                </a:lnTo>
                <a:lnTo>
                  <a:pt x="332" y="16"/>
                </a:lnTo>
                <a:lnTo>
                  <a:pt x="336" y="20"/>
                </a:lnTo>
                <a:lnTo>
                  <a:pt x="332" y="24"/>
                </a:lnTo>
                <a:lnTo>
                  <a:pt x="332" y="28"/>
                </a:lnTo>
                <a:lnTo>
                  <a:pt x="328" y="32"/>
                </a:lnTo>
                <a:lnTo>
                  <a:pt x="320" y="36"/>
                </a:lnTo>
                <a:lnTo>
                  <a:pt x="320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386">
            <a:extLst>
              <a:ext uri="{FF2B5EF4-FFF2-40B4-BE49-F238E27FC236}">
                <a16:creationId xmlns:a16="http://schemas.microsoft.com/office/drawing/2014/main" xmlns="" id="{A51356DC-E70B-4253-8FFC-F385FE02DD83}"/>
              </a:ext>
            </a:extLst>
          </p:cNvPr>
          <p:cNvSpPr>
            <a:spLocks/>
          </p:cNvSpPr>
          <p:nvPr/>
        </p:nvSpPr>
        <p:spPr bwMode="auto">
          <a:xfrm>
            <a:off x="9531621" y="608374"/>
            <a:ext cx="360609" cy="1410677"/>
          </a:xfrm>
          <a:custGeom>
            <a:avLst/>
            <a:gdLst>
              <a:gd name="T0" fmla="*/ 84 w 92"/>
              <a:gd name="T1" fmla="*/ 44 h 292"/>
              <a:gd name="T2" fmla="*/ 84 w 92"/>
              <a:gd name="T3" fmla="*/ 48 h 292"/>
              <a:gd name="T4" fmla="*/ 84 w 92"/>
              <a:gd name="T5" fmla="*/ 52 h 292"/>
              <a:gd name="T6" fmla="*/ 84 w 92"/>
              <a:gd name="T7" fmla="*/ 56 h 292"/>
              <a:gd name="T8" fmla="*/ 84 w 92"/>
              <a:gd name="T9" fmla="*/ 64 h 292"/>
              <a:gd name="T10" fmla="*/ 80 w 92"/>
              <a:gd name="T11" fmla="*/ 72 h 292"/>
              <a:gd name="T12" fmla="*/ 80 w 92"/>
              <a:gd name="T13" fmla="*/ 84 h 292"/>
              <a:gd name="T14" fmla="*/ 80 w 92"/>
              <a:gd name="T15" fmla="*/ 96 h 292"/>
              <a:gd name="T16" fmla="*/ 80 w 92"/>
              <a:gd name="T17" fmla="*/ 112 h 292"/>
              <a:gd name="T18" fmla="*/ 76 w 92"/>
              <a:gd name="T19" fmla="*/ 128 h 292"/>
              <a:gd name="T20" fmla="*/ 76 w 92"/>
              <a:gd name="T21" fmla="*/ 144 h 292"/>
              <a:gd name="T22" fmla="*/ 76 w 92"/>
              <a:gd name="T23" fmla="*/ 164 h 292"/>
              <a:gd name="T24" fmla="*/ 76 w 92"/>
              <a:gd name="T25" fmla="*/ 188 h 292"/>
              <a:gd name="T26" fmla="*/ 72 w 92"/>
              <a:gd name="T27" fmla="*/ 212 h 292"/>
              <a:gd name="T28" fmla="*/ 72 w 92"/>
              <a:gd name="T29" fmla="*/ 236 h 292"/>
              <a:gd name="T30" fmla="*/ 72 w 92"/>
              <a:gd name="T31" fmla="*/ 264 h 292"/>
              <a:gd name="T32" fmla="*/ 72 w 92"/>
              <a:gd name="T33" fmla="*/ 292 h 292"/>
              <a:gd name="T34" fmla="*/ 20 w 92"/>
              <a:gd name="T35" fmla="*/ 292 h 292"/>
              <a:gd name="T36" fmla="*/ 20 w 92"/>
              <a:gd name="T37" fmla="*/ 260 h 292"/>
              <a:gd name="T38" fmla="*/ 20 w 92"/>
              <a:gd name="T39" fmla="*/ 232 h 292"/>
              <a:gd name="T40" fmla="*/ 20 w 92"/>
              <a:gd name="T41" fmla="*/ 204 h 292"/>
              <a:gd name="T42" fmla="*/ 20 w 92"/>
              <a:gd name="T43" fmla="*/ 180 h 292"/>
              <a:gd name="T44" fmla="*/ 20 w 92"/>
              <a:gd name="T45" fmla="*/ 156 h 292"/>
              <a:gd name="T46" fmla="*/ 16 w 92"/>
              <a:gd name="T47" fmla="*/ 136 h 292"/>
              <a:gd name="T48" fmla="*/ 16 w 92"/>
              <a:gd name="T49" fmla="*/ 116 h 292"/>
              <a:gd name="T50" fmla="*/ 16 w 92"/>
              <a:gd name="T51" fmla="*/ 96 h 292"/>
              <a:gd name="T52" fmla="*/ 16 w 92"/>
              <a:gd name="T53" fmla="*/ 80 h 292"/>
              <a:gd name="T54" fmla="*/ 12 w 92"/>
              <a:gd name="T55" fmla="*/ 68 h 292"/>
              <a:gd name="T56" fmla="*/ 12 w 92"/>
              <a:gd name="T57" fmla="*/ 56 h 292"/>
              <a:gd name="T58" fmla="*/ 12 w 92"/>
              <a:gd name="T59" fmla="*/ 44 h 292"/>
              <a:gd name="T60" fmla="*/ 8 w 92"/>
              <a:gd name="T61" fmla="*/ 36 h 292"/>
              <a:gd name="T62" fmla="*/ 8 w 92"/>
              <a:gd name="T63" fmla="*/ 28 h 292"/>
              <a:gd name="T64" fmla="*/ 8 w 92"/>
              <a:gd name="T65" fmla="*/ 24 h 292"/>
              <a:gd name="T66" fmla="*/ 4 w 92"/>
              <a:gd name="T67" fmla="*/ 20 h 292"/>
              <a:gd name="T68" fmla="*/ 0 w 92"/>
              <a:gd name="T69" fmla="*/ 16 h 292"/>
              <a:gd name="T70" fmla="*/ 0 w 92"/>
              <a:gd name="T71" fmla="*/ 8 h 292"/>
              <a:gd name="T72" fmla="*/ 0 w 92"/>
              <a:gd name="T73" fmla="*/ 4 h 292"/>
              <a:gd name="T74" fmla="*/ 4 w 92"/>
              <a:gd name="T75" fmla="*/ 0 h 292"/>
              <a:gd name="T76" fmla="*/ 12 w 92"/>
              <a:gd name="T77" fmla="*/ 0 h 292"/>
              <a:gd name="T78" fmla="*/ 24 w 92"/>
              <a:gd name="T79" fmla="*/ 0 h 292"/>
              <a:gd name="T80" fmla="*/ 36 w 92"/>
              <a:gd name="T81" fmla="*/ 0 h 292"/>
              <a:gd name="T82" fmla="*/ 48 w 92"/>
              <a:gd name="T83" fmla="*/ 4 h 292"/>
              <a:gd name="T84" fmla="*/ 56 w 92"/>
              <a:gd name="T85" fmla="*/ 4 h 292"/>
              <a:gd name="T86" fmla="*/ 64 w 92"/>
              <a:gd name="T87" fmla="*/ 8 h 292"/>
              <a:gd name="T88" fmla="*/ 72 w 92"/>
              <a:gd name="T89" fmla="*/ 12 h 292"/>
              <a:gd name="T90" fmla="*/ 76 w 92"/>
              <a:gd name="T91" fmla="*/ 12 h 292"/>
              <a:gd name="T92" fmla="*/ 84 w 92"/>
              <a:gd name="T93" fmla="*/ 16 h 292"/>
              <a:gd name="T94" fmla="*/ 88 w 92"/>
              <a:gd name="T95" fmla="*/ 20 h 292"/>
              <a:gd name="T96" fmla="*/ 92 w 92"/>
              <a:gd name="T97" fmla="*/ 28 h 292"/>
              <a:gd name="T98" fmla="*/ 92 w 92"/>
              <a:gd name="T99" fmla="*/ 32 h 292"/>
              <a:gd name="T100" fmla="*/ 92 w 92"/>
              <a:gd name="T101" fmla="*/ 36 h 292"/>
              <a:gd name="T102" fmla="*/ 88 w 92"/>
              <a:gd name="T103" fmla="*/ 40 h 292"/>
              <a:gd name="T104" fmla="*/ 84 w 92"/>
              <a:gd name="T105" fmla="*/ 44 h 292"/>
              <a:gd name="T106" fmla="*/ 84 w 92"/>
              <a:gd name="T107" fmla="*/ 44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2" h="292">
                <a:moveTo>
                  <a:pt x="84" y="44"/>
                </a:moveTo>
                <a:lnTo>
                  <a:pt x="84" y="48"/>
                </a:lnTo>
                <a:lnTo>
                  <a:pt x="84" y="52"/>
                </a:lnTo>
                <a:lnTo>
                  <a:pt x="84" y="56"/>
                </a:lnTo>
                <a:lnTo>
                  <a:pt x="84" y="64"/>
                </a:lnTo>
                <a:lnTo>
                  <a:pt x="80" y="72"/>
                </a:lnTo>
                <a:lnTo>
                  <a:pt x="80" y="84"/>
                </a:lnTo>
                <a:lnTo>
                  <a:pt x="80" y="96"/>
                </a:lnTo>
                <a:lnTo>
                  <a:pt x="80" y="112"/>
                </a:lnTo>
                <a:lnTo>
                  <a:pt x="76" y="128"/>
                </a:lnTo>
                <a:lnTo>
                  <a:pt x="76" y="144"/>
                </a:lnTo>
                <a:lnTo>
                  <a:pt x="76" y="164"/>
                </a:lnTo>
                <a:lnTo>
                  <a:pt x="76" y="188"/>
                </a:lnTo>
                <a:lnTo>
                  <a:pt x="72" y="212"/>
                </a:lnTo>
                <a:lnTo>
                  <a:pt x="72" y="236"/>
                </a:lnTo>
                <a:lnTo>
                  <a:pt x="72" y="264"/>
                </a:lnTo>
                <a:lnTo>
                  <a:pt x="72" y="292"/>
                </a:lnTo>
                <a:lnTo>
                  <a:pt x="20" y="292"/>
                </a:lnTo>
                <a:lnTo>
                  <a:pt x="20" y="260"/>
                </a:lnTo>
                <a:lnTo>
                  <a:pt x="20" y="232"/>
                </a:lnTo>
                <a:lnTo>
                  <a:pt x="20" y="204"/>
                </a:lnTo>
                <a:lnTo>
                  <a:pt x="20" y="180"/>
                </a:lnTo>
                <a:lnTo>
                  <a:pt x="20" y="156"/>
                </a:lnTo>
                <a:lnTo>
                  <a:pt x="16" y="136"/>
                </a:lnTo>
                <a:lnTo>
                  <a:pt x="16" y="116"/>
                </a:lnTo>
                <a:lnTo>
                  <a:pt x="16" y="96"/>
                </a:lnTo>
                <a:lnTo>
                  <a:pt x="16" y="80"/>
                </a:lnTo>
                <a:lnTo>
                  <a:pt x="12" y="68"/>
                </a:lnTo>
                <a:lnTo>
                  <a:pt x="12" y="56"/>
                </a:lnTo>
                <a:lnTo>
                  <a:pt x="12" y="44"/>
                </a:lnTo>
                <a:lnTo>
                  <a:pt x="8" y="36"/>
                </a:lnTo>
                <a:lnTo>
                  <a:pt x="8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4" y="0"/>
                </a:lnTo>
                <a:lnTo>
                  <a:pt x="36" y="0"/>
                </a:lnTo>
                <a:lnTo>
                  <a:pt x="48" y="4"/>
                </a:lnTo>
                <a:lnTo>
                  <a:pt x="56" y="4"/>
                </a:lnTo>
                <a:lnTo>
                  <a:pt x="64" y="8"/>
                </a:lnTo>
                <a:lnTo>
                  <a:pt x="72" y="12"/>
                </a:lnTo>
                <a:lnTo>
                  <a:pt x="76" y="12"/>
                </a:lnTo>
                <a:lnTo>
                  <a:pt x="84" y="16"/>
                </a:lnTo>
                <a:lnTo>
                  <a:pt x="88" y="20"/>
                </a:lnTo>
                <a:lnTo>
                  <a:pt x="92" y="28"/>
                </a:lnTo>
                <a:lnTo>
                  <a:pt x="92" y="32"/>
                </a:lnTo>
                <a:lnTo>
                  <a:pt x="92" y="36"/>
                </a:lnTo>
                <a:lnTo>
                  <a:pt x="88" y="40"/>
                </a:lnTo>
                <a:lnTo>
                  <a:pt x="84" y="44"/>
                </a:lnTo>
                <a:lnTo>
                  <a:pt x="84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387">
            <a:extLst>
              <a:ext uri="{FF2B5EF4-FFF2-40B4-BE49-F238E27FC236}">
                <a16:creationId xmlns:a16="http://schemas.microsoft.com/office/drawing/2014/main" xmlns="" id="{E332D956-0DA6-47CD-83CE-AF1017AFDCE8}"/>
              </a:ext>
            </a:extLst>
          </p:cNvPr>
          <p:cNvSpPr>
            <a:spLocks/>
          </p:cNvSpPr>
          <p:nvPr/>
        </p:nvSpPr>
        <p:spPr bwMode="auto">
          <a:xfrm>
            <a:off x="8355722" y="1787159"/>
            <a:ext cx="2681051" cy="502433"/>
          </a:xfrm>
          <a:custGeom>
            <a:avLst/>
            <a:gdLst>
              <a:gd name="T0" fmla="*/ 660 w 684"/>
              <a:gd name="T1" fmla="*/ 60 h 104"/>
              <a:gd name="T2" fmla="*/ 644 w 684"/>
              <a:gd name="T3" fmla="*/ 60 h 104"/>
              <a:gd name="T4" fmla="*/ 624 w 684"/>
              <a:gd name="T5" fmla="*/ 60 h 104"/>
              <a:gd name="T6" fmla="*/ 596 w 684"/>
              <a:gd name="T7" fmla="*/ 60 h 104"/>
              <a:gd name="T8" fmla="*/ 568 w 684"/>
              <a:gd name="T9" fmla="*/ 56 h 104"/>
              <a:gd name="T10" fmla="*/ 540 w 684"/>
              <a:gd name="T11" fmla="*/ 56 h 104"/>
              <a:gd name="T12" fmla="*/ 520 w 684"/>
              <a:gd name="T13" fmla="*/ 56 h 104"/>
              <a:gd name="T14" fmla="*/ 504 w 684"/>
              <a:gd name="T15" fmla="*/ 56 h 104"/>
              <a:gd name="T16" fmla="*/ 484 w 684"/>
              <a:gd name="T17" fmla="*/ 56 h 104"/>
              <a:gd name="T18" fmla="*/ 452 w 684"/>
              <a:gd name="T19" fmla="*/ 56 h 104"/>
              <a:gd name="T20" fmla="*/ 404 w 684"/>
              <a:gd name="T21" fmla="*/ 60 h 104"/>
              <a:gd name="T22" fmla="*/ 352 w 684"/>
              <a:gd name="T23" fmla="*/ 64 h 104"/>
              <a:gd name="T24" fmla="*/ 288 w 684"/>
              <a:gd name="T25" fmla="*/ 72 h 104"/>
              <a:gd name="T26" fmla="*/ 232 w 684"/>
              <a:gd name="T27" fmla="*/ 80 h 104"/>
              <a:gd name="T28" fmla="*/ 188 w 684"/>
              <a:gd name="T29" fmla="*/ 84 h 104"/>
              <a:gd name="T30" fmla="*/ 144 w 684"/>
              <a:gd name="T31" fmla="*/ 92 h 104"/>
              <a:gd name="T32" fmla="*/ 108 w 684"/>
              <a:gd name="T33" fmla="*/ 100 h 104"/>
              <a:gd name="T34" fmla="*/ 80 w 684"/>
              <a:gd name="T35" fmla="*/ 104 h 104"/>
              <a:gd name="T36" fmla="*/ 68 w 684"/>
              <a:gd name="T37" fmla="*/ 104 h 104"/>
              <a:gd name="T38" fmla="*/ 56 w 684"/>
              <a:gd name="T39" fmla="*/ 104 h 104"/>
              <a:gd name="T40" fmla="*/ 40 w 684"/>
              <a:gd name="T41" fmla="*/ 100 h 104"/>
              <a:gd name="T42" fmla="*/ 16 w 684"/>
              <a:gd name="T43" fmla="*/ 88 h 104"/>
              <a:gd name="T44" fmla="*/ 4 w 684"/>
              <a:gd name="T45" fmla="*/ 76 h 104"/>
              <a:gd name="T46" fmla="*/ 4 w 684"/>
              <a:gd name="T47" fmla="*/ 68 h 104"/>
              <a:gd name="T48" fmla="*/ 12 w 684"/>
              <a:gd name="T49" fmla="*/ 64 h 104"/>
              <a:gd name="T50" fmla="*/ 32 w 684"/>
              <a:gd name="T51" fmla="*/ 60 h 104"/>
              <a:gd name="T52" fmla="*/ 64 w 684"/>
              <a:gd name="T53" fmla="*/ 56 h 104"/>
              <a:gd name="T54" fmla="*/ 100 w 684"/>
              <a:gd name="T55" fmla="*/ 52 h 104"/>
              <a:gd name="T56" fmla="*/ 144 w 684"/>
              <a:gd name="T57" fmla="*/ 48 h 104"/>
              <a:gd name="T58" fmla="*/ 192 w 684"/>
              <a:gd name="T59" fmla="*/ 44 h 104"/>
              <a:gd name="T60" fmla="*/ 248 w 684"/>
              <a:gd name="T61" fmla="*/ 36 h 104"/>
              <a:gd name="T62" fmla="*/ 332 w 684"/>
              <a:gd name="T63" fmla="*/ 28 h 104"/>
              <a:gd name="T64" fmla="*/ 440 w 684"/>
              <a:gd name="T65" fmla="*/ 16 h 104"/>
              <a:gd name="T66" fmla="*/ 512 w 684"/>
              <a:gd name="T67" fmla="*/ 8 h 104"/>
              <a:gd name="T68" fmla="*/ 548 w 684"/>
              <a:gd name="T69" fmla="*/ 4 h 104"/>
              <a:gd name="T70" fmla="*/ 572 w 684"/>
              <a:gd name="T71" fmla="*/ 0 h 104"/>
              <a:gd name="T72" fmla="*/ 592 w 684"/>
              <a:gd name="T73" fmla="*/ 0 h 104"/>
              <a:gd name="T74" fmla="*/ 604 w 684"/>
              <a:gd name="T75" fmla="*/ 0 h 104"/>
              <a:gd name="T76" fmla="*/ 620 w 684"/>
              <a:gd name="T77" fmla="*/ 4 h 104"/>
              <a:gd name="T78" fmla="*/ 640 w 684"/>
              <a:gd name="T79" fmla="*/ 12 h 104"/>
              <a:gd name="T80" fmla="*/ 660 w 684"/>
              <a:gd name="T81" fmla="*/ 20 h 104"/>
              <a:gd name="T82" fmla="*/ 676 w 684"/>
              <a:gd name="T83" fmla="*/ 28 h 104"/>
              <a:gd name="T84" fmla="*/ 684 w 684"/>
              <a:gd name="T85" fmla="*/ 40 h 104"/>
              <a:gd name="T86" fmla="*/ 684 w 684"/>
              <a:gd name="T87" fmla="*/ 48 h 104"/>
              <a:gd name="T88" fmla="*/ 672 w 684"/>
              <a:gd name="T89" fmla="*/ 56 h 104"/>
              <a:gd name="T90" fmla="*/ 664 w 684"/>
              <a:gd name="T91" fmla="*/ 56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84" h="104">
                <a:moveTo>
                  <a:pt x="664" y="56"/>
                </a:moveTo>
                <a:lnTo>
                  <a:pt x="660" y="60"/>
                </a:lnTo>
                <a:lnTo>
                  <a:pt x="652" y="60"/>
                </a:lnTo>
                <a:lnTo>
                  <a:pt x="644" y="60"/>
                </a:lnTo>
                <a:lnTo>
                  <a:pt x="636" y="60"/>
                </a:lnTo>
                <a:lnTo>
                  <a:pt x="624" y="60"/>
                </a:lnTo>
                <a:lnTo>
                  <a:pt x="612" y="60"/>
                </a:lnTo>
                <a:lnTo>
                  <a:pt x="596" y="60"/>
                </a:lnTo>
                <a:lnTo>
                  <a:pt x="584" y="56"/>
                </a:lnTo>
                <a:lnTo>
                  <a:pt x="568" y="56"/>
                </a:lnTo>
                <a:lnTo>
                  <a:pt x="556" y="56"/>
                </a:lnTo>
                <a:lnTo>
                  <a:pt x="540" y="56"/>
                </a:lnTo>
                <a:lnTo>
                  <a:pt x="532" y="56"/>
                </a:lnTo>
                <a:lnTo>
                  <a:pt x="520" y="56"/>
                </a:lnTo>
                <a:lnTo>
                  <a:pt x="512" y="56"/>
                </a:lnTo>
                <a:lnTo>
                  <a:pt x="504" y="56"/>
                </a:lnTo>
                <a:lnTo>
                  <a:pt x="496" y="56"/>
                </a:lnTo>
                <a:lnTo>
                  <a:pt x="484" y="56"/>
                </a:lnTo>
                <a:lnTo>
                  <a:pt x="468" y="56"/>
                </a:lnTo>
                <a:lnTo>
                  <a:pt x="452" y="56"/>
                </a:lnTo>
                <a:lnTo>
                  <a:pt x="428" y="56"/>
                </a:lnTo>
                <a:lnTo>
                  <a:pt x="404" y="60"/>
                </a:lnTo>
                <a:lnTo>
                  <a:pt x="380" y="60"/>
                </a:lnTo>
                <a:lnTo>
                  <a:pt x="352" y="64"/>
                </a:lnTo>
                <a:lnTo>
                  <a:pt x="320" y="68"/>
                </a:lnTo>
                <a:lnTo>
                  <a:pt x="288" y="72"/>
                </a:lnTo>
                <a:lnTo>
                  <a:pt x="252" y="76"/>
                </a:lnTo>
                <a:lnTo>
                  <a:pt x="232" y="80"/>
                </a:lnTo>
                <a:lnTo>
                  <a:pt x="212" y="84"/>
                </a:lnTo>
                <a:lnTo>
                  <a:pt x="188" y="84"/>
                </a:lnTo>
                <a:lnTo>
                  <a:pt x="168" y="88"/>
                </a:lnTo>
                <a:lnTo>
                  <a:pt x="144" y="92"/>
                </a:lnTo>
                <a:lnTo>
                  <a:pt x="124" y="96"/>
                </a:lnTo>
                <a:lnTo>
                  <a:pt x="108" y="100"/>
                </a:lnTo>
                <a:lnTo>
                  <a:pt x="92" y="100"/>
                </a:lnTo>
                <a:lnTo>
                  <a:pt x="80" y="104"/>
                </a:lnTo>
                <a:lnTo>
                  <a:pt x="72" y="104"/>
                </a:lnTo>
                <a:lnTo>
                  <a:pt x="68" y="104"/>
                </a:lnTo>
                <a:lnTo>
                  <a:pt x="64" y="104"/>
                </a:lnTo>
                <a:lnTo>
                  <a:pt x="56" y="104"/>
                </a:lnTo>
                <a:lnTo>
                  <a:pt x="48" y="104"/>
                </a:lnTo>
                <a:lnTo>
                  <a:pt x="40" y="100"/>
                </a:lnTo>
                <a:lnTo>
                  <a:pt x="28" y="92"/>
                </a:lnTo>
                <a:lnTo>
                  <a:pt x="16" y="88"/>
                </a:lnTo>
                <a:lnTo>
                  <a:pt x="8" y="84"/>
                </a:lnTo>
                <a:lnTo>
                  <a:pt x="4" y="76"/>
                </a:lnTo>
                <a:lnTo>
                  <a:pt x="0" y="72"/>
                </a:lnTo>
                <a:lnTo>
                  <a:pt x="4" y="68"/>
                </a:lnTo>
                <a:lnTo>
                  <a:pt x="8" y="68"/>
                </a:lnTo>
                <a:lnTo>
                  <a:pt x="12" y="64"/>
                </a:lnTo>
                <a:lnTo>
                  <a:pt x="20" y="64"/>
                </a:lnTo>
                <a:lnTo>
                  <a:pt x="32" y="60"/>
                </a:lnTo>
                <a:lnTo>
                  <a:pt x="44" y="60"/>
                </a:lnTo>
                <a:lnTo>
                  <a:pt x="64" y="56"/>
                </a:lnTo>
                <a:lnTo>
                  <a:pt x="80" y="56"/>
                </a:lnTo>
                <a:lnTo>
                  <a:pt x="100" y="52"/>
                </a:lnTo>
                <a:lnTo>
                  <a:pt x="120" y="52"/>
                </a:lnTo>
                <a:lnTo>
                  <a:pt x="144" y="48"/>
                </a:lnTo>
                <a:lnTo>
                  <a:pt x="168" y="48"/>
                </a:lnTo>
                <a:lnTo>
                  <a:pt x="192" y="44"/>
                </a:lnTo>
                <a:lnTo>
                  <a:pt x="220" y="40"/>
                </a:lnTo>
                <a:lnTo>
                  <a:pt x="248" y="36"/>
                </a:lnTo>
                <a:lnTo>
                  <a:pt x="276" y="36"/>
                </a:lnTo>
                <a:lnTo>
                  <a:pt x="332" y="28"/>
                </a:lnTo>
                <a:lnTo>
                  <a:pt x="388" y="24"/>
                </a:lnTo>
                <a:lnTo>
                  <a:pt x="440" y="16"/>
                </a:lnTo>
                <a:lnTo>
                  <a:pt x="488" y="12"/>
                </a:lnTo>
                <a:lnTo>
                  <a:pt x="512" y="8"/>
                </a:lnTo>
                <a:lnTo>
                  <a:pt x="528" y="4"/>
                </a:lnTo>
                <a:lnTo>
                  <a:pt x="548" y="4"/>
                </a:lnTo>
                <a:lnTo>
                  <a:pt x="560" y="0"/>
                </a:lnTo>
                <a:lnTo>
                  <a:pt x="572" y="0"/>
                </a:lnTo>
                <a:lnTo>
                  <a:pt x="584" y="0"/>
                </a:lnTo>
                <a:lnTo>
                  <a:pt x="592" y="0"/>
                </a:lnTo>
                <a:lnTo>
                  <a:pt x="596" y="0"/>
                </a:lnTo>
                <a:lnTo>
                  <a:pt x="604" y="0"/>
                </a:lnTo>
                <a:lnTo>
                  <a:pt x="612" y="0"/>
                </a:lnTo>
                <a:lnTo>
                  <a:pt x="620" y="4"/>
                </a:lnTo>
                <a:lnTo>
                  <a:pt x="632" y="4"/>
                </a:lnTo>
                <a:lnTo>
                  <a:pt x="640" y="12"/>
                </a:lnTo>
                <a:lnTo>
                  <a:pt x="652" y="16"/>
                </a:lnTo>
                <a:lnTo>
                  <a:pt x="660" y="20"/>
                </a:lnTo>
                <a:lnTo>
                  <a:pt x="668" y="24"/>
                </a:lnTo>
                <a:lnTo>
                  <a:pt x="676" y="28"/>
                </a:lnTo>
                <a:lnTo>
                  <a:pt x="680" y="36"/>
                </a:lnTo>
                <a:lnTo>
                  <a:pt x="684" y="40"/>
                </a:lnTo>
                <a:lnTo>
                  <a:pt x="684" y="44"/>
                </a:lnTo>
                <a:lnTo>
                  <a:pt x="684" y="48"/>
                </a:lnTo>
                <a:lnTo>
                  <a:pt x="680" y="52"/>
                </a:lnTo>
                <a:lnTo>
                  <a:pt x="672" y="56"/>
                </a:lnTo>
                <a:lnTo>
                  <a:pt x="664" y="56"/>
                </a:lnTo>
                <a:lnTo>
                  <a:pt x="664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388">
            <a:extLst>
              <a:ext uri="{FF2B5EF4-FFF2-40B4-BE49-F238E27FC236}">
                <a16:creationId xmlns:a16="http://schemas.microsoft.com/office/drawing/2014/main" xmlns="" id="{EB65FF95-6304-4BF4-931F-6C6F842EE52C}"/>
              </a:ext>
            </a:extLst>
          </p:cNvPr>
          <p:cNvSpPr>
            <a:spLocks/>
          </p:cNvSpPr>
          <p:nvPr/>
        </p:nvSpPr>
        <p:spPr bwMode="auto">
          <a:xfrm>
            <a:off x="9907909" y="2308917"/>
            <a:ext cx="611468" cy="792298"/>
          </a:xfrm>
          <a:custGeom>
            <a:avLst/>
            <a:gdLst>
              <a:gd name="T0" fmla="*/ 152 w 156"/>
              <a:gd name="T1" fmla="*/ 144 h 164"/>
              <a:gd name="T2" fmla="*/ 148 w 156"/>
              <a:gd name="T3" fmla="*/ 152 h 164"/>
              <a:gd name="T4" fmla="*/ 144 w 156"/>
              <a:gd name="T5" fmla="*/ 160 h 164"/>
              <a:gd name="T6" fmla="*/ 140 w 156"/>
              <a:gd name="T7" fmla="*/ 164 h 164"/>
              <a:gd name="T8" fmla="*/ 132 w 156"/>
              <a:gd name="T9" fmla="*/ 164 h 164"/>
              <a:gd name="T10" fmla="*/ 128 w 156"/>
              <a:gd name="T11" fmla="*/ 164 h 164"/>
              <a:gd name="T12" fmla="*/ 124 w 156"/>
              <a:gd name="T13" fmla="*/ 160 h 164"/>
              <a:gd name="T14" fmla="*/ 120 w 156"/>
              <a:gd name="T15" fmla="*/ 156 h 164"/>
              <a:gd name="T16" fmla="*/ 112 w 156"/>
              <a:gd name="T17" fmla="*/ 152 h 164"/>
              <a:gd name="T18" fmla="*/ 104 w 156"/>
              <a:gd name="T19" fmla="*/ 144 h 164"/>
              <a:gd name="T20" fmla="*/ 92 w 156"/>
              <a:gd name="T21" fmla="*/ 132 h 164"/>
              <a:gd name="T22" fmla="*/ 84 w 156"/>
              <a:gd name="T23" fmla="*/ 124 h 164"/>
              <a:gd name="T24" fmla="*/ 72 w 156"/>
              <a:gd name="T25" fmla="*/ 108 h 164"/>
              <a:gd name="T26" fmla="*/ 60 w 156"/>
              <a:gd name="T27" fmla="*/ 96 h 164"/>
              <a:gd name="T28" fmla="*/ 48 w 156"/>
              <a:gd name="T29" fmla="*/ 84 h 164"/>
              <a:gd name="T30" fmla="*/ 40 w 156"/>
              <a:gd name="T31" fmla="*/ 72 h 164"/>
              <a:gd name="T32" fmla="*/ 32 w 156"/>
              <a:gd name="T33" fmla="*/ 64 h 164"/>
              <a:gd name="T34" fmla="*/ 24 w 156"/>
              <a:gd name="T35" fmla="*/ 52 h 164"/>
              <a:gd name="T36" fmla="*/ 20 w 156"/>
              <a:gd name="T37" fmla="*/ 44 h 164"/>
              <a:gd name="T38" fmla="*/ 12 w 156"/>
              <a:gd name="T39" fmla="*/ 36 h 164"/>
              <a:gd name="T40" fmla="*/ 8 w 156"/>
              <a:gd name="T41" fmla="*/ 32 h 164"/>
              <a:gd name="T42" fmla="*/ 4 w 156"/>
              <a:gd name="T43" fmla="*/ 20 h 164"/>
              <a:gd name="T44" fmla="*/ 0 w 156"/>
              <a:gd name="T45" fmla="*/ 12 h 164"/>
              <a:gd name="T46" fmla="*/ 0 w 156"/>
              <a:gd name="T47" fmla="*/ 8 h 164"/>
              <a:gd name="T48" fmla="*/ 0 w 156"/>
              <a:gd name="T49" fmla="*/ 4 h 164"/>
              <a:gd name="T50" fmla="*/ 0 w 156"/>
              <a:gd name="T51" fmla="*/ 4 h 164"/>
              <a:gd name="T52" fmla="*/ 4 w 156"/>
              <a:gd name="T53" fmla="*/ 4 h 164"/>
              <a:gd name="T54" fmla="*/ 12 w 156"/>
              <a:gd name="T55" fmla="*/ 0 h 164"/>
              <a:gd name="T56" fmla="*/ 20 w 156"/>
              <a:gd name="T57" fmla="*/ 4 h 164"/>
              <a:gd name="T58" fmla="*/ 32 w 156"/>
              <a:gd name="T59" fmla="*/ 8 h 164"/>
              <a:gd name="T60" fmla="*/ 48 w 156"/>
              <a:gd name="T61" fmla="*/ 12 h 164"/>
              <a:gd name="T62" fmla="*/ 64 w 156"/>
              <a:gd name="T63" fmla="*/ 24 h 164"/>
              <a:gd name="T64" fmla="*/ 76 w 156"/>
              <a:gd name="T65" fmla="*/ 32 h 164"/>
              <a:gd name="T66" fmla="*/ 88 w 156"/>
              <a:gd name="T67" fmla="*/ 36 h 164"/>
              <a:gd name="T68" fmla="*/ 100 w 156"/>
              <a:gd name="T69" fmla="*/ 44 h 164"/>
              <a:gd name="T70" fmla="*/ 112 w 156"/>
              <a:gd name="T71" fmla="*/ 52 h 164"/>
              <a:gd name="T72" fmla="*/ 120 w 156"/>
              <a:gd name="T73" fmla="*/ 64 h 164"/>
              <a:gd name="T74" fmla="*/ 132 w 156"/>
              <a:gd name="T75" fmla="*/ 76 h 164"/>
              <a:gd name="T76" fmla="*/ 144 w 156"/>
              <a:gd name="T77" fmla="*/ 88 h 164"/>
              <a:gd name="T78" fmla="*/ 148 w 156"/>
              <a:gd name="T79" fmla="*/ 104 h 164"/>
              <a:gd name="T80" fmla="*/ 152 w 156"/>
              <a:gd name="T81" fmla="*/ 120 h 164"/>
              <a:gd name="T82" fmla="*/ 156 w 156"/>
              <a:gd name="T83" fmla="*/ 132 h 164"/>
              <a:gd name="T84" fmla="*/ 152 w 156"/>
              <a:gd name="T85" fmla="*/ 144 h 164"/>
              <a:gd name="T86" fmla="*/ 152 w 156"/>
              <a:gd name="T87" fmla="*/ 144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6" h="164">
                <a:moveTo>
                  <a:pt x="152" y="144"/>
                </a:moveTo>
                <a:lnTo>
                  <a:pt x="148" y="152"/>
                </a:lnTo>
                <a:lnTo>
                  <a:pt x="144" y="160"/>
                </a:lnTo>
                <a:lnTo>
                  <a:pt x="140" y="164"/>
                </a:lnTo>
                <a:lnTo>
                  <a:pt x="132" y="164"/>
                </a:lnTo>
                <a:lnTo>
                  <a:pt x="128" y="164"/>
                </a:lnTo>
                <a:lnTo>
                  <a:pt x="124" y="160"/>
                </a:lnTo>
                <a:lnTo>
                  <a:pt x="120" y="156"/>
                </a:lnTo>
                <a:lnTo>
                  <a:pt x="112" y="152"/>
                </a:lnTo>
                <a:lnTo>
                  <a:pt x="104" y="144"/>
                </a:lnTo>
                <a:lnTo>
                  <a:pt x="92" y="132"/>
                </a:lnTo>
                <a:lnTo>
                  <a:pt x="84" y="124"/>
                </a:lnTo>
                <a:lnTo>
                  <a:pt x="72" y="108"/>
                </a:lnTo>
                <a:lnTo>
                  <a:pt x="60" y="96"/>
                </a:lnTo>
                <a:lnTo>
                  <a:pt x="48" y="84"/>
                </a:lnTo>
                <a:lnTo>
                  <a:pt x="40" y="72"/>
                </a:lnTo>
                <a:lnTo>
                  <a:pt x="32" y="64"/>
                </a:lnTo>
                <a:lnTo>
                  <a:pt x="24" y="52"/>
                </a:lnTo>
                <a:lnTo>
                  <a:pt x="20" y="44"/>
                </a:lnTo>
                <a:lnTo>
                  <a:pt x="12" y="36"/>
                </a:lnTo>
                <a:lnTo>
                  <a:pt x="8" y="32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4"/>
                </a:lnTo>
                <a:lnTo>
                  <a:pt x="12" y="0"/>
                </a:lnTo>
                <a:lnTo>
                  <a:pt x="20" y="4"/>
                </a:lnTo>
                <a:lnTo>
                  <a:pt x="32" y="8"/>
                </a:lnTo>
                <a:lnTo>
                  <a:pt x="48" y="12"/>
                </a:lnTo>
                <a:lnTo>
                  <a:pt x="64" y="24"/>
                </a:lnTo>
                <a:lnTo>
                  <a:pt x="76" y="32"/>
                </a:lnTo>
                <a:lnTo>
                  <a:pt x="88" y="36"/>
                </a:lnTo>
                <a:lnTo>
                  <a:pt x="100" y="44"/>
                </a:lnTo>
                <a:lnTo>
                  <a:pt x="112" y="52"/>
                </a:lnTo>
                <a:lnTo>
                  <a:pt x="120" y="64"/>
                </a:lnTo>
                <a:lnTo>
                  <a:pt x="132" y="76"/>
                </a:lnTo>
                <a:lnTo>
                  <a:pt x="144" y="88"/>
                </a:lnTo>
                <a:lnTo>
                  <a:pt x="148" y="104"/>
                </a:lnTo>
                <a:lnTo>
                  <a:pt x="152" y="120"/>
                </a:lnTo>
                <a:lnTo>
                  <a:pt x="156" y="132"/>
                </a:lnTo>
                <a:lnTo>
                  <a:pt x="152" y="144"/>
                </a:lnTo>
                <a:lnTo>
                  <a:pt x="152" y="1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389">
            <a:extLst>
              <a:ext uri="{FF2B5EF4-FFF2-40B4-BE49-F238E27FC236}">
                <a16:creationId xmlns:a16="http://schemas.microsoft.com/office/drawing/2014/main" xmlns="" id="{0A081FAC-6D83-4AE3-9B5C-5F30BCE4D87A}"/>
              </a:ext>
            </a:extLst>
          </p:cNvPr>
          <p:cNvSpPr>
            <a:spLocks/>
          </p:cNvSpPr>
          <p:nvPr/>
        </p:nvSpPr>
        <p:spPr bwMode="auto">
          <a:xfrm>
            <a:off x="8920154" y="2057700"/>
            <a:ext cx="1317007" cy="985542"/>
          </a:xfrm>
          <a:custGeom>
            <a:avLst/>
            <a:gdLst>
              <a:gd name="T0" fmla="*/ 88 w 336"/>
              <a:gd name="T1" fmla="*/ 116 h 204"/>
              <a:gd name="T2" fmla="*/ 120 w 336"/>
              <a:gd name="T3" fmla="*/ 84 h 204"/>
              <a:gd name="T4" fmla="*/ 148 w 336"/>
              <a:gd name="T5" fmla="*/ 56 h 204"/>
              <a:gd name="T6" fmla="*/ 160 w 336"/>
              <a:gd name="T7" fmla="*/ 40 h 204"/>
              <a:gd name="T8" fmla="*/ 172 w 336"/>
              <a:gd name="T9" fmla="*/ 28 h 204"/>
              <a:gd name="T10" fmla="*/ 172 w 336"/>
              <a:gd name="T11" fmla="*/ 16 h 204"/>
              <a:gd name="T12" fmla="*/ 172 w 336"/>
              <a:gd name="T13" fmla="*/ 8 h 204"/>
              <a:gd name="T14" fmla="*/ 172 w 336"/>
              <a:gd name="T15" fmla="*/ 0 h 204"/>
              <a:gd name="T16" fmla="*/ 180 w 336"/>
              <a:gd name="T17" fmla="*/ 0 h 204"/>
              <a:gd name="T18" fmla="*/ 192 w 336"/>
              <a:gd name="T19" fmla="*/ 4 h 204"/>
              <a:gd name="T20" fmla="*/ 208 w 336"/>
              <a:gd name="T21" fmla="*/ 16 h 204"/>
              <a:gd name="T22" fmla="*/ 216 w 336"/>
              <a:gd name="T23" fmla="*/ 28 h 204"/>
              <a:gd name="T24" fmla="*/ 216 w 336"/>
              <a:gd name="T25" fmla="*/ 32 h 204"/>
              <a:gd name="T26" fmla="*/ 204 w 336"/>
              <a:gd name="T27" fmla="*/ 44 h 204"/>
              <a:gd name="T28" fmla="*/ 188 w 336"/>
              <a:gd name="T29" fmla="*/ 56 h 204"/>
              <a:gd name="T30" fmla="*/ 164 w 336"/>
              <a:gd name="T31" fmla="*/ 80 h 204"/>
              <a:gd name="T32" fmla="*/ 132 w 336"/>
              <a:gd name="T33" fmla="*/ 104 h 204"/>
              <a:gd name="T34" fmla="*/ 104 w 336"/>
              <a:gd name="T35" fmla="*/ 128 h 204"/>
              <a:gd name="T36" fmla="*/ 88 w 336"/>
              <a:gd name="T37" fmla="*/ 144 h 204"/>
              <a:gd name="T38" fmla="*/ 84 w 336"/>
              <a:gd name="T39" fmla="*/ 152 h 204"/>
              <a:gd name="T40" fmla="*/ 88 w 336"/>
              <a:gd name="T41" fmla="*/ 156 h 204"/>
              <a:gd name="T42" fmla="*/ 92 w 336"/>
              <a:gd name="T43" fmla="*/ 156 h 204"/>
              <a:gd name="T44" fmla="*/ 104 w 336"/>
              <a:gd name="T45" fmla="*/ 156 h 204"/>
              <a:gd name="T46" fmla="*/ 120 w 336"/>
              <a:gd name="T47" fmla="*/ 156 h 204"/>
              <a:gd name="T48" fmla="*/ 132 w 336"/>
              <a:gd name="T49" fmla="*/ 156 h 204"/>
              <a:gd name="T50" fmla="*/ 148 w 336"/>
              <a:gd name="T51" fmla="*/ 156 h 204"/>
              <a:gd name="T52" fmla="*/ 164 w 336"/>
              <a:gd name="T53" fmla="*/ 152 h 204"/>
              <a:gd name="T54" fmla="*/ 184 w 336"/>
              <a:gd name="T55" fmla="*/ 148 h 204"/>
              <a:gd name="T56" fmla="*/ 212 w 336"/>
              <a:gd name="T57" fmla="*/ 144 h 204"/>
              <a:gd name="T58" fmla="*/ 240 w 336"/>
              <a:gd name="T59" fmla="*/ 140 h 204"/>
              <a:gd name="T60" fmla="*/ 276 w 336"/>
              <a:gd name="T61" fmla="*/ 136 h 204"/>
              <a:gd name="T62" fmla="*/ 312 w 336"/>
              <a:gd name="T63" fmla="*/ 132 h 204"/>
              <a:gd name="T64" fmla="*/ 336 w 336"/>
              <a:gd name="T65" fmla="*/ 140 h 204"/>
              <a:gd name="T66" fmla="*/ 264 w 336"/>
              <a:gd name="T67" fmla="*/ 152 h 204"/>
              <a:gd name="T68" fmla="*/ 184 w 336"/>
              <a:gd name="T69" fmla="*/ 164 h 204"/>
              <a:gd name="T70" fmla="*/ 140 w 336"/>
              <a:gd name="T71" fmla="*/ 172 h 204"/>
              <a:gd name="T72" fmla="*/ 108 w 336"/>
              <a:gd name="T73" fmla="*/ 180 h 204"/>
              <a:gd name="T74" fmla="*/ 80 w 336"/>
              <a:gd name="T75" fmla="*/ 184 h 204"/>
              <a:gd name="T76" fmla="*/ 56 w 336"/>
              <a:gd name="T77" fmla="*/ 188 h 204"/>
              <a:gd name="T78" fmla="*/ 40 w 336"/>
              <a:gd name="T79" fmla="*/ 196 h 204"/>
              <a:gd name="T80" fmla="*/ 28 w 336"/>
              <a:gd name="T81" fmla="*/ 200 h 204"/>
              <a:gd name="T82" fmla="*/ 20 w 336"/>
              <a:gd name="T83" fmla="*/ 200 h 204"/>
              <a:gd name="T84" fmla="*/ 16 w 336"/>
              <a:gd name="T85" fmla="*/ 204 h 204"/>
              <a:gd name="T86" fmla="*/ 8 w 336"/>
              <a:gd name="T87" fmla="*/ 196 h 204"/>
              <a:gd name="T88" fmla="*/ 4 w 336"/>
              <a:gd name="T89" fmla="*/ 184 h 204"/>
              <a:gd name="T90" fmla="*/ 4 w 336"/>
              <a:gd name="T91" fmla="*/ 176 h 204"/>
              <a:gd name="T92" fmla="*/ 4 w 336"/>
              <a:gd name="T93" fmla="*/ 172 h 204"/>
              <a:gd name="T94" fmla="*/ 12 w 336"/>
              <a:gd name="T95" fmla="*/ 164 h 204"/>
              <a:gd name="T96" fmla="*/ 32 w 336"/>
              <a:gd name="T97" fmla="*/ 156 h 204"/>
              <a:gd name="T98" fmla="*/ 60 w 336"/>
              <a:gd name="T99" fmla="*/ 140 h 204"/>
              <a:gd name="T100" fmla="*/ 72 w 336"/>
              <a:gd name="T101" fmla="*/ 132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36" h="204">
                <a:moveTo>
                  <a:pt x="72" y="132"/>
                </a:moveTo>
                <a:lnTo>
                  <a:pt x="88" y="116"/>
                </a:lnTo>
                <a:lnTo>
                  <a:pt x="104" y="100"/>
                </a:lnTo>
                <a:lnTo>
                  <a:pt x="120" y="84"/>
                </a:lnTo>
                <a:lnTo>
                  <a:pt x="140" y="64"/>
                </a:lnTo>
                <a:lnTo>
                  <a:pt x="148" y="56"/>
                </a:lnTo>
                <a:lnTo>
                  <a:pt x="156" y="48"/>
                </a:lnTo>
                <a:lnTo>
                  <a:pt x="160" y="40"/>
                </a:lnTo>
                <a:lnTo>
                  <a:pt x="168" y="32"/>
                </a:lnTo>
                <a:lnTo>
                  <a:pt x="172" y="28"/>
                </a:lnTo>
                <a:lnTo>
                  <a:pt x="172" y="20"/>
                </a:lnTo>
                <a:lnTo>
                  <a:pt x="172" y="16"/>
                </a:lnTo>
                <a:lnTo>
                  <a:pt x="172" y="12"/>
                </a:lnTo>
                <a:lnTo>
                  <a:pt x="172" y="8"/>
                </a:lnTo>
                <a:lnTo>
                  <a:pt x="172" y="4"/>
                </a:lnTo>
                <a:lnTo>
                  <a:pt x="172" y="0"/>
                </a:lnTo>
                <a:lnTo>
                  <a:pt x="176" y="0"/>
                </a:lnTo>
                <a:lnTo>
                  <a:pt x="180" y="0"/>
                </a:lnTo>
                <a:lnTo>
                  <a:pt x="184" y="0"/>
                </a:lnTo>
                <a:lnTo>
                  <a:pt x="192" y="4"/>
                </a:lnTo>
                <a:lnTo>
                  <a:pt x="200" y="8"/>
                </a:lnTo>
                <a:lnTo>
                  <a:pt x="208" y="16"/>
                </a:lnTo>
                <a:lnTo>
                  <a:pt x="212" y="20"/>
                </a:lnTo>
                <a:lnTo>
                  <a:pt x="216" y="28"/>
                </a:lnTo>
                <a:lnTo>
                  <a:pt x="216" y="32"/>
                </a:lnTo>
                <a:lnTo>
                  <a:pt x="216" y="32"/>
                </a:lnTo>
                <a:lnTo>
                  <a:pt x="212" y="36"/>
                </a:lnTo>
                <a:lnTo>
                  <a:pt x="204" y="44"/>
                </a:lnTo>
                <a:lnTo>
                  <a:pt x="196" y="48"/>
                </a:lnTo>
                <a:lnTo>
                  <a:pt x="188" y="56"/>
                </a:lnTo>
                <a:lnTo>
                  <a:pt x="176" y="68"/>
                </a:lnTo>
                <a:lnTo>
                  <a:pt x="164" y="80"/>
                </a:lnTo>
                <a:lnTo>
                  <a:pt x="148" y="92"/>
                </a:lnTo>
                <a:lnTo>
                  <a:pt x="132" y="104"/>
                </a:lnTo>
                <a:lnTo>
                  <a:pt x="116" y="116"/>
                </a:lnTo>
                <a:lnTo>
                  <a:pt x="104" y="128"/>
                </a:lnTo>
                <a:lnTo>
                  <a:pt x="96" y="136"/>
                </a:lnTo>
                <a:lnTo>
                  <a:pt x="88" y="144"/>
                </a:lnTo>
                <a:lnTo>
                  <a:pt x="84" y="148"/>
                </a:lnTo>
                <a:lnTo>
                  <a:pt x="84" y="152"/>
                </a:lnTo>
                <a:lnTo>
                  <a:pt x="84" y="152"/>
                </a:lnTo>
                <a:lnTo>
                  <a:pt x="88" y="156"/>
                </a:lnTo>
                <a:lnTo>
                  <a:pt x="88" y="156"/>
                </a:lnTo>
                <a:lnTo>
                  <a:pt x="92" y="156"/>
                </a:lnTo>
                <a:lnTo>
                  <a:pt x="96" y="156"/>
                </a:lnTo>
                <a:lnTo>
                  <a:pt x="104" y="156"/>
                </a:lnTo>
                <a:lnTo>
                  <a:pt x="112" y="156"/>
                </a:lnTo>
                <a:lnTo>
                  <a:pt x="120" y="156"/>
                </a:lnTo>
                <a:lnTo>
                  <a:pt x="128" y="156"/>
                </a:lnTo>
                <a:lnTo>
                  <a:pt x="132" y="156"/>
                </a:lnTo>
                <a:lnTo>
                  <a:pt x="140" y="156"/>
                </a:lnTo>
                <a:lnTo>
                  <a:pt x="148" y="156"/>
                </a:lnTo>
                <a:lnTo>
                  <a:pt x="156" y="152"/>
                </a:lnTo>
                <a:lnTo>
                  <a:pt x="164" y="152"/>
                </a:lnTo>
                <a:lnTo>
                  <a:pt x="176" y="152"/>
                </a:lnTo>
                <a:lnTo>
                  <a:pt x="184" y="148"/>
                </a:lnTo>
                <a:lnTo>
                  <a:pt x="196" y="148"/>
                </a:lnTo>
                <a:lnTo>
                  <a:pt x="212" y="144"/>
                </a:lnTo>
                <a:lnTo>
                  <a:pt x="224" y="144"/>
                </a:lnTo>
                <a:lnTo>
                  <a:pt x="240" y="140"/>
                </a:lnTo>
                <a:lnTo>
                  <a:pt x="256" y="140"/>
                </a:lnTo>
                <a:lnTo>
                  <a:pt x="276" y="136"/>
                </a:lnTo>
                <a:lnTo>
                  <a:pt x="292" y="132"/>
                </a:lnTo>
                <a:lnTo>
                  <a:pt x="312" y="132"/>
                </a:lnTo>
                <a:lnTo>
                  <a:pt x="332" y="128"/>
                </a:lnTo>
                <a:lnTo>
                  <a:pt x="336" y="140"/>
                </a:lnTo>
                <a:lnTo>
                  <a:pt x="300" y="144"/>
                </a:lnTo>
                <a:lnTo>
                  <a:pt x="264" y="152"/>
                </a:lnTo>
                <a:lnTo>
                  <a:pt x="224" y="156"/>
                </a:lnTo>
                <a:lnTo>
                  <a:pt x="184" y="164"/>
                </a:lnTo>
                <a:lnTo>
                  <a:pt x="160" y="168"/>
                </a:lnTo>
                <a:lnTo>
                  <a:pt x="140" y="172"/>
                </a:lnTo>
                <a:lnTo>
                  <a:pt x="124" y="176"/>
                </a:lnTo>
                <a:lnTo>
                  <a:pt x="108" y="180"/>
                </a:lnTo>
                <a:lnTo>
                  <a:pt x="92" y="180"/>
                </a:lnTo>
                <a:lnTo>
                  <a:pt x="80" y="184"/>
                </a:lnTo>
                <a:lnTo>
                  <a:pt x="68" y="188"/>
                </a:lnTo>
                <a:lnTo>
                  <a:pt x="56" y="188"/>
                </a:lnTo>
                <a:lnTo>
                  <a:pt x="48" y="192"/>
                </a:lnTo>
                <a:lnTo>
                  <a:pt x="40" y="196"/>
                </a:lnTo>
                <a:lnTo>
                  <a:pt x="32" y="196"/>
                </a:lnTo>
                <a:lnTo>
                  <a:pt x="28" y="200"/>
                </a:lnTo>
                <a:lnTo>
                  <a:pt x="24" y="200"/>
                </a:lnTo>
                <a:lnTo>
                  <a:pt x="20" y="200"/>
                </a:lnTo>
                <a:lnTo>
                  <a:pt x="16" y="204"/>
                </a:lnTo>
                <a:lnTo>
                  <a:pt x="16" y="204"/>
                </a:lnTo>
                <a:lnTo>
                  <a:pt x="12" y="200"/>
                </a:lnTo>
                <a:lnTo>
                  <a:pt x="8" y="196"/>
                </a:lnTo>
                <a:lnTo>
                  <a:pt x="8" y="188"/>
                </a:lnTo>
                <a:lnTo>
                  <a:pt x="4" y="184"/>
                </a:lnTo>
                <a:lnTo>
                  <a:pt x="4" y="180"/>
                </a:lnTo>
                <a:lnTo>
                  <a:pt x="4" y="176"/>
                </a:lnTo>
                <a:lnTo>
                  <a:pt x="0" y="172"/>
                </a:lnTo>
                <a:lnTo>
                  <a:pt x="4" y="172"/>
                </a:lnTo>
                <a:lnTo>
                  <a:pt x="8" y="168"/>
                </a:lnTo>
                <a:lnTo>
                  <a:pt x="12" y="164"/>
                </a:lnTo>
                <a:lnTo>
                  <a:pt x="24" y="160"/>
                </a:lnTo>
                <a:lnTo>
                  <a:pt x="32" y="156"/>
                </a:lnTo>
                <a:lnTo>
                  <a:pt x="44" y="152"/>
                </a:lnTo>
                <a:lnTo>
                  <a:pt x="60" y="140"/>
                </a:lnTo>
                <a:lnTo>
                  <a:pt x="72" y="132"/>
                </a:lnTo>
                <a:lnTo>
                  <a:pt x="72" y="1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234">
            <a:extLst>
              <a:ext uri="{FF2B5EF4-FFF2-40B4-BE49-F238E27FC236}">
                <a16:creationId xmlns:a16="http://schemas.microsoft.com/office/drawing/2014/main" xmlns="" id="{6A2BF759-A376-42D3-8DFB-8E2AA1B1EE8A}"/>
              </a:ext>
            </a:extLst>
          </p:cNvPr>
          <p:cNvSpPr>
            <a:spLocks/>
          </p:cNvSpPr>
          <p:nvPr/>
        </p:nvSpPr>
        <p:spPr bwMode="auto">
          <a:xfrm>
            <a:off x="4943439" y="4927366"/>
            <a:ext cx="360609" cy="1333380"/>
          </a:xfrm>
          <a:custGeom>
            <a:avLst/>
            <a:gdLst>
              <a:gd name="T0" fmla="*/ 4 w 92"/>
              <a:gd name="T1" fmla="*/ 16 h 276"/>
              <a:gd name="T2" fmla="*/ 4 w 92"/>
              <a:gd name="T3" fmla="*/ 4 h 276"/>
              <a:gd name="T4" fmla="*/ 16 w 92"/>
              <a:gd name="T5" fmla="*/ 0 h 276"/>
              <a:gd name="T6" fmla="*/ 36 w 92"/>
              <a:gd name="T7" fmla="*/ 0 h 276"/>
              <a:gd name="T8" fmla="*/ 60 w 92"/>
              <a:gd name="T9" fmla="*/ 12 h 276"/>
              <a:gd name="T10" fmla="*/ 76 w 92"/>
              <a:gd name="T11" fmla="*/ 20 h 276"/>
              <a:gd name="T12" fmla="*/ 80 w 92"/>
              <a:gd name="T13" fmla="*/ 24 h 276"/>
              <a:gd name="T14" fmla="*/ 80 w 92"/>
              <a:gd name="T15" fmla="*/ 36 h 276"/>
              <a:gd name="T16" fmla="*/ 84 w 92"/>
              <a:gd name="T17" fmla="*/ 56 h 276"/>
              <a:gd name="T18" fmla="*/ 84 w 92"/>
              <a:gd name="T19" fmla="*/ 88 h 276"/>
              <a:gd name="T20" fmla="*/ 88 w 92"/>
              <a:gd name="T21" fmla="*/ 124 h 276"/>
              <a:gd name="T22" fmla="*/ 92 w 92"/>
              <a:gd name="T23" fmla="*/ 156 h 276"/>
              <a:gd name="T24" fmla="*/ 92 w 92"/>
              <a:gd name="T25" fmla="*/ 184 h 276"/>
              <a:gd name="T26" fmla="*/ 92 w 92"/>
              <a:gd name="T27" fmla="*/ 204 h 276"/>
              <a:gd name="T28" fmla="*/ 92 w 92"/>
              <a:gd name="T29" fmla="*/ 224 h 276"/>
              <a:gd name="T30" fmla="*/ 88 w 92"/>
              <a:gd name="T31" fmla="*/ 248 h 276"/>
              <a:gd name="T32" fmla="*/ 84 w 92"/>
              <a:gd name="T33" fmla="*/ 264 h 276"/>
              <a:gd name="T34" fmla="*/ 76 w 92"/>
              <a:gd name="T35" fmla="*/ 276 h 276"/>
              <a:gd name="T36" fmla="*/ 64 w 92"/>
              <a:gd name="T37" fmla="*/ 276 h 276"/>
              <a:gd name="T38" fmla="*/ 48 w 92"/>
              <a:gd name="T39" fmla="*/ 264 h 276"/>
              <a:gd name="T40" fmla="*/ 40 w 92"/>
              <a:gd name="T41" fmla="*/ 244 h 276"/>
              <a:gd name="T42" fmla="*/ 32 w 92"/>
              <a:gd name="T43" fmla="*/ 228 h 276"/>
              <a:gd name="T44" fmla="*/ 32 w 92"/>
              <a:gd name="T45" fmla="*/ 216 h 276"/>
              <a:gd name="T46" fmla="*/ 32 w 92"/>
              <a:gd name="T47" fmla="*/ 200 h 276"/>
              <a:gd name="T48" fmla="*/ 36 w 92"/>
              <a:gd name="T49" fmla="*/ 180 h 276"/>
              <a:gd name="T50" fmla="*/ 36 w 92"/>
              <a:gd name="T51" fmla="*/ 164 h 276"/>
              <a:gd name="T52" fmla="*/ 36 w 92"/>
              <a:gd name="T53" fmla="*/ 144 h 276"/>
              <a:gd name="T54" fmla="*/ 32 w 92"/>
              <a:gd name="T55" fmla="*/ 116 h 276"/>
              <a:gd name="T56" fmla="*/ 28 w 92"/>
              <a:gd name="T57" fmla="*/ 88 h 276"/>
              <a:gd name="T58" fmla="*/ 24 w 92"/>
              <a:gd name="T59" fmla="*/ 60 h 276"/>
              <a:gd name="T60" fmla="*/ 20 w 92"/>
              <a:gd name="T61" fmla="*/ 40 h 276"/>
              <a:gd name="T62" fmla="*/ 12 w 92"/>
              <a:gd name="T63" fmla="*/ 28 h 276"/>
              <a:gd name="T64" fmla="*/ 8 w 92"/>
              <a:gd name="T65" fmla="*/ 20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2" h="276">
                <a:moveTo>
                  <a:pt x="8" y="20"/>
                </a:moveTo>
                <a:lnTo>
                  <a:pt x="4" y="16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8" y="4"/>
                </a:lnTo>
                <a:lnTo>
                  <a:pt x="60" y="12"/>
                </a:lnTo>
                <a:lnTo>
                  <a:pt x="68" y="16"/>
                </a:lnTo>
                <a:lnTo>
                  <a:pt x="76" y="20"/>
                </a:lnTo>
                <a:lnTo>
                  <a:pt x="80" y="20"/>
                </a:lnTo>
                <a:lnTo>
                  <a:pt x="80" y="24"/>
                </a:lnTo>
                <a:lnTo>
                  <a:pt x="80" y="28"/>
                </a:lnTo>
                <a:lnTo>
                  <a:pt x="80" y="36"/>
                </a:lnTo>
                <a:lnTo>
                  <a:pt x="80" y="44"/>
                </a:lnTo>
                <a:lnTo>
                  <a:pt x="84" y="56"/>
                </a:lnTo>
                <a:lnTo>
                  <a:pt x="84" y="68"/>
                </a:lnTo>
                <a:lnTo>
                  <a:pt x="84" y="88"/>
                </a:lnTo>
                <a:lnTo>
                  <a:pt x="88" y="104"/>
                </a:lnTo>
                <a:lnTo>
                  <a:pt x="88" y="124"/>
                </a:lnTo>
                <a:lnTo>
                  <a:pt x="88" y="140"/>
                </a:lnTo>
                <a:lnTo>
                  <a:pt x="92" y="156"/>
                </a:lnTo>
                <a:lnTo>
                  <a:pt x="92" y="172"/>
                </a:lnTo>
                <a:lnTo>
                  <a:pt x="92" y="184"/>
                </a:lnTo>
                <a:lnTo>
                  <a:pt x="92" y="196"/>
                </a:lnTo>
                <a:lnTo>
                  <a:pt x="92" y="204"/>
                </a:lnTo>
                <a:lnTo>
                  <a:pt x="92" y="212"/>
                </a:lnTo>
                <a:lnTo>
                  <a:pt x="92" y="224"/>
                </a:lnTo>
                <a:lnTo>
                  <a:pt x="92" y="236"/>
                </a:lnTo>
                <a:lnTo>
                  <a:pt x="88" y="248"/>
                </a:lnTo>
                <a:lnTo>
                  <a:pt x="88" y="256"/>
                </a:lnTo>
                <a:lnTo>
                  <a:pt x="84" y="264"/>
                </a:lnTo>
                <a:lnTo>
                  <a:pt x="80" y="272"/>
                </a:lnTo>
                <a:lnTo>
                  <a:pt x="76" y="276"/>
                </a:lnTo>
                <a:lnTo>
                  <a:pt x="68" y="276"/>
                </a:lnTo>
                <a:lnTo>
                  <a:pt x="64" y="276"/>
                </a:lnTo>
                <a:lnTo>
                  <a:pt x="56" y="272"/>
                </a:lnTo>
                <a:lnTo>
                  <a:pt x="48" y="264"/>
                </a:lnTo>
                <a:lnTo>
                  <a:pt x="44" y="252"/>
                </a:lnTo>
                <a:lnTo>
                  <a:pt x="40" y="244"/>
                </a:lnTo>
                <a:lnTo>
                  <a:pt x="36" y="232"/>
                </a:lnTo>
                <a:lnTo>
                  <a:pt x="32" y="228"/>
                </a:lnTo>
                <a:lnTo>
                  <a:pt x="32" y="220"/>
                </a:lnTo>
                <a:lnTo>
                  <a:pt x="32" y="216"/>
                </a:lnTo>
                <a:lnTo>
                  <a:pt x="32" y="208"/>
                </a:lnTo>
                <a:lnTo>
                  <a:pt x="32" y="200"/>
                </a:lnTo>
                <a:lnTo>
                  <a:pt x="36" y="188"/>
                </a:lnTo>
                <a:lnTo>
                  <a:pt x="36" y="180"/>
                </a:lnTo>
                <a:lnTo>
                  <a:pt x="36" y="172"/>
                </a:lnTo>
                <a:lnTo>
                  <a:pt x="36" y="164"/>
                </a:lnTo>
                <a:lnTo>
                  <a:pt x="36" y="156"/>
                </a:lnTo>
                <a:lnTo>
                  <a:pt x="36" y="144"/>
                </a:lnTo>
                <a:lnTo>
                  <a:pt x="32" y="132"/>
                </a:lnTo>
                <a:lnTo>
                  <a:pt x="32" y="116"/>
                </a:lnTo>
                <a:lnTo>
                  <a:pt x="32" y="104"/>
                </a:lnTo>
                <a:lnTo>
                  <a:pt x="28" y="88"/>
                </a:lnTo>
                <a:lnTo>
                  <a:pt x="28" y="76"/>
                </a:lnTo>
                <a:lnTo>
                  <a:pt x="24" y="60"/>
                </a:lnTo>
                <a:lnTo>
                  <a:pt x="20" y="52"/>
                </a:lnTo>
                <a:lnTo>
                  <a:pt x="20" y="40"/>
                </a:lnTo>
                <a:lnTo>
                  <a:pt x="16" y="32"/>
                </a:lnTo>
                <a:lnTo>
                  <a:pt x="12" y="28"/>
                </a:lnTo>
                <a:lnTo>
                  <a:pt x="8" y="20"/>
                </a:lnTo>
                <a:lnTo>
                  <a:pt x="8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235">
            <a:extLst>
              <a:ext uri="{FF2B5EF4-FFF2-40B4-BE49-F238E27FC236}">
                <a16:creationId xmlns:a16="http://schemas.microsoft.com/office/drawing/2014/main" xmlns="" id="{72F42C56-25ED-4C62-B6AD-BC5506D99828}"/>
              </a:ext>
            </a:extLst>
          </p:cNvPr>
          <p:cNvSpPr>
            <a:spLocks/>
          </p:cNvSpPr>
          <p:nvPr/>
        </p:nvSpPr>
        <p:spPr bwMode="auto">
          <a:xfrm>
            <a:off x="5068868" y="4656825"/>
            <a:ext cx="2242048" cy="1777840"/>
          </a:xfrm>
          <a:custGeom>
            <a:avLst/>
            <a:gdLst>
              <a:gd name="T0" fmla="*/ 476 w 572"/>
              <a:gd name="T1" fmla="*/ 348 h 368"/>
              <a:gd name="T2" fmla="*/ 456 w 572"/>
              <a:gd name="T3" fmla="*/ 364 h 368"/>
              <a:gd name="T4" fmla="*/ 428 w 572"/>
              <a:gd name="T5" fmla="*/ 364 h 368"/>
              <a:gd name="T6" fmla="*/ 420 w 572"/>
              <a:gd name="T7" fmla="*/ 344 h 368"/>
              <a:gd name="T8" fmla="*/ 420 w 572"/>
              <a:gd name="T9" fmla="*/ 328 h 368"/>
              <a:gd name="T10" fmla="*/ 404 w 572"/>
              <a:gd name="T11" fmla="*/ 312 h 368"/>
              <a:gd name="T12" fmla="*/ 376 w 572"/>
              <a:gd name="T13" fmla="*/ 288 h 368"/>
              <a:gd name="T14" fmla="*/ 364 w 572"/>
              <a:gd name="T15" fmla="*/ 276 h 368"/>
              <a:gd name="T16" fmla="*/ 364 w 572"/>
              <a:gd name="T17" fmla="*/ 268 h 368"/>
              <a:gd name="T18" fmla="*/ 372 w 572"/>
              <a:gd name="T19" fmla="*/ 268 h 368"/>
              <a:gd name="T20" fmla="*/ 408 w 572"/>
              <a:gd name="T21" fmla="*/ 272 h 368"/>
              <a:gd name="T22" fmla="*/ 444 w 572"/>
              <a:gd name="T23" fmla="*/ 276 h 368"/>
              <a:gd name="T24" fmla="*/ 456 w 572"/>
              <a:gd name="T25" fmla="*/ 268 h 368"/>
              <a:gd name="T26" fmla="*/ 464 w 572"/>
              <a:gd name="T27" fmla="*/ 248 h 368"/>
              <a:gd name="T28" fmla="*/ 472 w 572"/>
              <a:gd name="T29" fmla="*/ 212 h 368"/>
              <a:gd name="T30" fmla="*/ 480 w 572"/>
              <a:gd name="T31" fmla="*/ 136 h 368"/>
              <a:gd name="T32" fmla="*/ 480 w 572"/>
              <a:gd name="T33" fmla="*/ 88 h 368"/>
              <a:gd name="T34" fmla="*/ 480 w 572"/>
              <a:gd name="T35" fmla="*/ 64 h 368"/>
              <a:gd name="T36" fmla="*/ 476 w 572"/>
              <a:gd name="T37" fmla="*/ 52 h 368"/>
              <a:gd name="T38" fmla="*/ 468 w 572"/>
              <a:gd name="T39" fmla="*/ 52 h 368"/>
              <a:gd name="T40" fmla="*/ 452 w 572"/>
              <a:gd name="T41" fmla="*/ 48 h 368"/>
              <a:gd name="T42" fmla="*/ 424 w 572"/>
              <a:gd name="T43" fmla="*/ 52 h 368"/>
              <a:gd name="T44" fmla="*/ 384 w 572"/>
              <a:gd name="T45" fmla="*/ 56 h 368"/>
              <a:gd name="T46" fmla="*/ 336 w 572"/>
              <a:gd name="T47" fmla="*/ 60 h 368"/>
              <a:gd name="T48" fmla="*/ 296 w 572"/>
              <a:gd name="T49" fmla="*/ 64 h 368"/>
              <a:gd name="T50" fmla="*/ 256 w 572"/>
              <a:gd name="T51" fmla="*/ 72 h 368"/>
              <a:gd name="T52" fmla="*/ 200 w 572"/>
              <a:gd name="T53" fmla="*/ 76 h 368"/>
              <a:gd name="T54" fmla="*/ 136 w 572"/>
              <a:gd name="T55" fmla="*/ 88 h 368"/>
              <a:gd name="T56" fmla="*/ 56 w 572"/>
              <a:gd name="T57" fmla="*/ 100 h 368"/>
              <a:gd name="T58" fmla="*/ 0 w 572"/>
              <a:gd name="T59" fmla="*/ 64 h 368"/>
              <a:gd name="T60" fmla="*/ 32 w 572"/>
              <a:gd name="T61" fmla="*/ 64 h 368"/>
              <a:gd name="T62" fmla="*/ 100 w 572"/>
              <a:gd name="T63" fmla="*/ 60 h 368"/>
              <a:gd name="T64" fmla="*/ 200 w 572"/>
              <a:gd name="T65" fmla="*/ 44 h 368"/>
              <a:gd name="T66" fmla="*/ 292 w 572"/>
              <a:gd name="T67" fmla="*/ 28 h 368"/>
              <a:gd name="T68" fmla="*/ 364 w 572"/>
              <a:gd name="T69" fmla="*/ 20 h 368"/>
              <a:gd name="T70" fmla="*/ 416 w 572"/>
              <a:gd name="T71" fmla="*/ 16 h 368"/>
              <a:gd name="T72" fmla="*/ 448 w 572"/>
              <a:gd name="T73" fmla="*/ 12 h 368"/>
              <a:gd name="T74" fmla="*/ 464 w 572"/>
              <a:gd name="T75" fmla="*/ 8 h 368"/>
              <a:gd name="T76" fmla="*/ 476 w 572"/>
              <a:gd name="T77" fmla="*/ 4 h 368"/>
              <a:gd name="T78" fmla="*/ 508 w 572"/>
              <a:gd name="T79" fmla="*/ 8 h 368"/>
              <a:gd name="T80" fmla="*/ 552 w 572"/>
              <a:gd name="T81" fmla="*/ 28 h 368"/>
              <a:gd name="T82" fmla="*/ 572 w 572"/>
              <a:gd name="T83" fmla="*/ 44 h 368"/>
              <a:gd name="T84" fmla="*/ 568 w 572"/>
              <a:gd name="T85" fmla="*/ 56 h 368"/>
              <a:gd name="T86" fmla="*/ 560 w 572"/>
              <a:gd name="T87" fmla="*/ 64 h 368"/>
              <a:gd name="T88" fmla="*/ 556 w 572"/>
              <a:gd name="T89" fmla="*/ 84 h 368"/>
              <a:gd name="T90" fmla="*/ 552 w 572"/>
              <a:gd name="T91" fmla="*/ 112 h 368"/>
              <a:gd name="T92" fmla="*/ 548 w 572"/>
              <a:gd name="T93" fmla="*/ 176 h 368"/>
              <a:gd name="T94" fmla="*/ 540 w 572"/>
              <a:gd name="T95" fmla="*/ 224 h 368"/>
              <a:gd name="T96" fmla="*/ 524 w 572"/>
              <a:gd name="T97" fmla="*/ 284 h 368"/>
              <a:gd name="T98" fmla="*/ 496 w 572"/>
              <a:gd name="T99" fmla="*/ 328 h 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72" h="368">
                <a:moveTo>
                  <a:pt x="496" y="328"/>
                </a:moveTo>
                <a:lnTo>
                  <a:pt x="484" y="340"/>
                </a:lnTo>
                <a:lnTo>
                  <a:pt x="476" y="348"/>
                </a:lnTo>
                <a:lnTo>
                  <a:pt x="468" y="356"/>
                </a:lnTo>
                <a:lnTo>
                  <a:pt x="464" y="360"/>
                </a:lnTo>
                <a:lnTo>
                  <a:pt x="456" y="364"/>
                </a:lnTo>
                <a:lnTo>
                  <a:pt x="448" y="364"/>
                </a:lnTo>
                <a:lnTo>
                  <a:pt x="432" y="368"/>
                </a:lnTo>
                <a:lnTo>
                  <a:pt x="428" y="364"/>
                </a:lnTo>
                <a:lnTo>
                  <a:pt x="424" y="360"/>
                </a:lnTo>
                <a:lnTo>
                  <a:pt x="420" y="352"/>
                </a:lnTo>
                <a:lnTo>
                  <a:pt x="420" y="344"/>
                </a:lnTo>
                <a:lnTo>
                  <a:pt x="420" y="340"/>
                </a:lnTo>
                <a:lnTo>
                  <a:pt x="420" y="336"/>
                </a:lnTo>
                <a:lnTo>
                  <a:pt x="420" y="328"/>
                </a:lnTo>
                <a:lnTo>
                  <a:pt x="416" y="324"/>
                </a:lnTo>
                <a:lnTo>
                  <a:pt x="412" y="316"/>
                </a:lnTo>
                <a:lnTo>
                  <a:pt x="404" y="312"/>
                </a:lnTo>
                <a:lnTo>
                  <a:pt x="392" y="300"/>
                </a:lnTo>
                <a:lnTo>
                  <a:pt x="384" y="292"/>
                </a:lnTo>
                <a:lnTo>
                  <a:pt x="376" y="288"/>
                </a:lnTo>
                <a:lnTo>
                  <a:pt x="372" y="284"/>
                </a:lnTo>
                <a:lnTo>
                  <a:pt x="368" y="280"/>
                </a:lnTo>
                <a:lnTo>
                  <a:pt x="364" y="276"/>
                </a:lnTo>
                <a:lnTo>
                  <a:pt x="364" y="272"/>
                </a:lnTo>
                <a:lnTo>
                  <a:pt x="364" y="272"/>
                </a:lnTo>
                <a:lnTo>
                  <a:pt x="364" y="268"/>
                </a:lnTo>
                <a:lnTo>
                  <a:pt x="368" y="268"/>
                </a:lnTo>
                <a:lnTo>
                  <a:pt x="372" y="268"/>
                </a:lnTo>
                <a:lnTo>
                  <a:pt x="372" y="268"/>
                </a:lnTo>
                <a:lnTo>
                  <a:pt x="380" y="268"/>
                </a:lnTo>
                <a:lnTo>
                  <a:pt x="392" y="268"/>
                </a:lnTo>
                <a:lnTo>
                  <a:pt x="408" y="272"/>
                </a:lnTo>
                <a:lnTo>
                  <a:pt x="424" y="276"/>
                </a:lnTo>
                <a:lnTo>
                  <a:pt x="436" y="276"/>
                </a:lnTo>
                <a:lnTo>
                  <a:pt x="444" y="276"/>
                </a:lnTo>
                <a:lnTo>
                  <a:pt x="452" y="272"/>
                </a:lnTo>
                <a:lnTo>
                  <a:pt x="452" y="272"/>
                </a:lnTo>
                <a:lnTo>
                  <a:pt x="456" y="268"/>
                </a:lnTo>
                <a:lnTo>
                  <a:pt x="456" y="264"/>
                </a:lnTo>
                <a:lnTo>
                  <a:pt x="460" y="256"/>
                </a:lnTo>
                <a:lnTo>
                  <a:pt x="464" y="248"/>
                </a:lnTo>
                <a:lnTo>
                  <a:pt x="464" y="236"/>
                </a:lnTo>
                <a:lnTo>
                  <a:pt x="468" y="228"/>
                </a:lnTo>
                <a:lnTo>
                  <a:pt x="472" y="212"/>
                </a:lnTo>
                <a:lnTo>
                  <a:pt x="476" y="188"/>
                </a:lnTo>
                <a:lnTo>
                  <a:pt x="476" y="164"/>
                </a:lnTo>
                <a:lnTo>
                  <a:pt x="480" y="136"/>
                </a:lnTo>
                <a:lnTo>
                  <a:pt x="480" y="112"/>
                </a:lnTo>
                <a:lnTo>
                  <a:pt x="480" y="100"/>
                </a:lnTo>
                <a:lnTo>
                  <a:pt x="480" y="88"/>
                </a:lnTo>
                <a:lnTo>
                  <a:pt x="480" y="80"/>
                </a:lnTo>
                <a:lnTo>
                  <a:pt x="480" y="72"/>
                </a:lnTo>
                <a:lnTo>
                  <a:pt x="480" y="64"/>
                </a:lnTo>
                <a:lnTo>
                  <a:pt x="480" y="60"/>
                </a:lnTo>
                <a:lnTo>
                  <a:pt x="480" y="56"/>
                </a:lnTo>
                <a:lnTo>
                  <a:pt x="476" y="52"/>
                </a:lnTo>
                <a:lnTo>
                  <a:pt x="476" y="52"/>
                </a:lnTo>
                <a:lnTo>
                  <a:pt x="472" y="52"/>
                </a:lnTo>
                <a:lnTo>
                  <a:pt x="468" y="52"/>
                </a:lnTo>
                <a:lnTo>
                  <a:pt x="464" y="48"/>
                </a:lnTo>
                <a:lnTo>
                  <a:pt x="456" y="48"/>
                </a:lnTo>
                <a:lnTo>
                  <a:pt x="452" y="48"/>
                </a:lnTo>
                <a:lnTo>
                  <a:pt x="444" y="48"/>
                </a:lnTo>
                <a:lnTo>
                  <a:pt x="432" y="52"/>
                </a:lnTo>
                <a:lnTo>
                  <a:pt x="424" y="52"/>
                </a:lnTo>
                <a:lnTo>
                  <a:pt x="412" y="52"/>
                </a:lnTo>
                <a:lnTo>
                  <a:pt x="400" y="52"/>
                </a:lnTo>
                <a:lnTo>
                  <a:pt x="384" y="56"/>
                </a:lnTo>
                <a:lnTo>
                  <a:pt x="368" y="56"/>
                </a:lnTo>
                <a:lnTo>
                  <a:pt x="356" y="56"/>
                </a:lnTo>
                <a:lnTo>
                  <a:pt x="336" y="60"/>
                </a:lnTo>
                <a:lnTo>
                  <a:pt x="320" y="60"/>
                </a:lnTo>
                <a:lnTo>
                  <a:pt x="308" y="64"/>
                </a:lnTo>
                <a:lnTo>
                  <a:pt x="296" y="64"/>
                </a:lnTo>
                <a:lnTo>
                  <a:pt x="284" y="68"/>
                </a:lnTo>
                <a:lnTo>
                  <a:pt x="272" y="68"/>
                </a:lnTo>
                <a:lnTo>
                  <a:pt x="256" y="72"/>
                </a:lnTo>
                <a:lnTo>
                  <a:pt x="240" y="72"/>
                </a:lnTo>
                <a:lnTo>
                  <a:pt x="220" y="76"/>
                </a:lnTo>
                <a:lnTo>
                  <a:pt x="200" y="76"/>
                </a:lnTo>
                <a:lnTo>
                  <a:pt x="180" y="80"/>
                </a:lnTo>
                <a:lnTo>
                  <a:pt x="160" y="84"/>
                </a:lnTo>
                <a:lnTo>
                  <a:pt x="136" y="88"/>
                </a:lnTo>
                <a:lnTo>
                  <a:pt x="112" y="92"/>
                </a:lnTo>
                <a:lnTo>
                  <a:pt x="84" y="96"/>
                </a:lnTo>
                <a:lnTo>
                  <a:pt x="56" y="100"/>
                </a:lnTo>
                <a:lnTo>
                  <a:pt x="28" y="104"/>
                </a:lnTo>
                <a:lnTo>
                  <a:pt x="0" y="108"/>
                </a:lnTo>
                <a:lnTo>
                  <a:pt x="0" y="64"/>
                </a:lnTo>
                <a:lnTo>
                  <a:pt x="8" y="64"/>
                </a:lnTo>
                <a:lnTo>
                  <a:pt x="20" y="64"/>
                </a:lnTo>
                <a:lnTo>
                  <a:pt x="32" y="64"/>
                </a:lnTo>
                <a:lnTo>
                  <a:pt x="52" y="64"/>
                </a:lnTo>
                <a:lnTo>
                  <a:pt x="76" y="60"/>
                </a:lnTo>
                <a:lnTo>
                  <a:pt x="100" y="60"/>
                </a:lnTo>
                <a:lnTo>
                  <a:pt x="132" y="52"/>
                </a:lnTo>
                <a:lnTo>
                  <a:pt x="168" y="48"/>
                </a:lnTo>
                <a:lnTo>
                  <a:pt x="200" y="44"/>
                </a:lnTo>
                <a:lnTo>
                  <a:pt x="236" y="36"/>
                </a:lnTo>
                <a:lnTo>
                  <a:pt x="264" y="32"/>
                </a:lnTo>
                <a:lnTo>
                  <a:pt x="292" y="28"/>
                </a:lnTo>
                <a:lnTo>
                  <a:pt x="320" y="24"/>
                </a:lnTo>
                <a:lnTo>
                  <a:pt x="344" y="24"/>
                </a:lnTo>
                <a:lnTo>
                  <a:pt x="364" y="20"/>
                </a:lnTo>
                <a:lnTo>
                  <a:pt x="384" y="20"/>
                </a:lnTo>
                <a:lnTo>
                  <a:pt x="400" y="16"/>
                </a:lnTo>
                <a:lnTo>
                  <a:pt x="416" y="16"/>
                </a:lnTo>
                <a:lnTo>
                  <a:pt x="428" y="12"/>
                </a:lnTo>
                <a:lnTo>
                  <a:pt x="440" y="12"/>
                </a:lnTo>
                <a:lnTo>
                  <a:pt x="448" y="12"/>
                </a:lnTo>
                <a:lnTo>
                  <a:pt x="456" y="8"/>
                </a:lnTo>
                <a:lnTo>
                  <a:pt x="460" y="8"/>
                </a:lnTo>
                <a:lnTo>
                  <a:pt x="464" y="8"/>
                </a:lnTo>
                <a:lnTo>
                  <a:pt x="464" y="4"/>
                </a:lnTo>
                <a:lnTo>
                  <a:pt x="472" y="4"/>
                </a:lnTo>
                <a:lnTo>
                  <a:pt x="476" y="4"/>
                </a:lnTo>
                <a:lnTo>
                  <a:pt x="484" y="0"/>
                </a:lnTo>
                <a:lnTo>
                  <a:pt x="496" y="4"/>
                </a:lnTo>
                <a:lnTo>
                  <a:pt x="508" y="8"/>
                </a:lnTo>
                <a:lnTo>
                  <a:pt x="524" y="12"/>
                </a:lnTo>
                <a:lnTo>
                  <a:pt x="540" y="20"/>
                </a:lnTo>
                <a:lnTo>
                  <a:pt x="552" y="28"/>
                </a:lnTo>
                <a:lnTo>
                  <a:pt x="564" y="36"/>
                </a:lnTo>
                <a:lnTo>
                  <a:pt x="568" y="40"/>
                </a:lnTo>
                <a:lnTo>
                  <a:pt x="572" y="44"/>
                </a:lnTo>
                <a:lnTo>
                  <a:pt x="572" y="52"/>
                </a:lnTo>
                <a:lnTo>
                  <a:pt x="572" y="56"/>
                </a:lnTo>
                <a:lnTo>
                  <a:pt x="568" y="56"/>
                </a:lnTo>
                <a:lnTo>
                  <a:pt x="564" y="60"/>
                </a:lnTo>
                <a:lnTo>
                  <a:pt x="560" y="64"/>
                </a:lnTo>
                <a:lnTo>
                  <a:pt x="560" y="64"/>
                </a:lnTo>
                <a:lnTo>
                  <a:pt x="556" y="72"/>
                </a:lnTo>
                <a:lnTo>
                  <a:pt x="556" y="76"/>
                </a:lnTo>
                <a:lnTo>
                  <a:pt x="556" y="84"/>
                </a:lnTo>
                <a:lnTo>
                  <a:pt x="552" y="92"/>
                </a:lnTo>
                <a:lnTo>
                  <a:pt x="552" y="100"/>
                </a:lnTo>
                <a:lnTo>
                  <a:pt x="552" y="112"/>
                </a:lnTo>
                <a:lnTo>
                  <a:pt x="552" y="136"/>
                </a:lnTo>
                <a:lnTo>
                  <a:pt x="552" y="156"/>
                </a:lnTo>
                <a:lnTo>
                  <a:pt x="548" y="176"/>
                </a:lnTo>
                <a:lnTo>
                  <a:pt x="548" y="192"/>
                </a:lnTo>
                <a:lnTo>
                  <a:pt x="544" y="208"/>
                </a:lnTo>
                <a:lnTo>
                  <a:pt x="540" y="224"/>
                </a:lnTo>
                <a:lnTo>
                  <a:pt x="536" y="244"/>
                </a:lnTo>
                <a:lnTo>
                  <a:pt x="528" y="264"/>
                </a:lnTo>
                <a:lnTo>
                  <a:pt x="524" y="284"/>
                </a:lnTo>
                <a:lnTo>
                  <a:pt x="516" y="300"/>
                </a:lnTo>
                <a:lnTo>
                  <a:pt x="504" y="316"/>
                </a:lnTo>
                <a:lnTo>
                  <a:pt x="496" y="328"/>
                </a:lnTo>
                <a:lnTo>
                  <a:pt x="496" y="3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236">
            <a:extLst>
              <a:ext uri="{FF2B5EF4-FFF2-40B4-BE49-F238E27FC236}">
                <a16:creationId xmlns:a16="http://schemas.microsoft.com/office/drawing/2014/main" xmlns="" id="{BF77AE4D-DCB0-4BD5-A964-8BC5FC227A69}"/>
              </a:ext>
            </a:extLst>
          </p:cNvPr>
          <p:cNvSpPr>
            <a:spLocks/>
          </p:cNvSpPr>
          <p:nvPr/>
        </p:nvSpPr>
        <p:spPr bwMode="auto">
          <a:xfrm>
            <a:off x="5257012" y="4096419"/>
            <a:ext cx="1677617" cy="444460"/>
          </a:xfrm>
          <a:custGeom>
            <a:avLst/>
            <a:gdLst>
              <a:gd name="T0" fmla="*/ 240 w 428"/>
              <a:gd name="T1" fmla="*/ 20 h 92"/>
              <a:gd name="T2" fmla="*/ 292 w 428"/>
              <a:gd name="T3" fmla="*/ 12 h 92"/>
              <a:gd name="T4" fmla="*/ 328 w 428"/>
              <a:gd name="T5" fmla="*/ 4 h 92"/>
              <a:gd name="T6" fmla="*/ 356 w 428"/>
              <a:gd name="T7" fmla="*/ 0 h 92"/>
              <a:gd name="T8" fmla="*/ 380 w 428"/>
              <a:gd name="T9" fmla="*/ 0 h 92"/>
              <a:gd name="T10" fmla="*/ 404 w 428"/>
              <a:gd name="T11" fmla="*/ 8 h 92"/>
              <a:gd name="T12" fmla="*/ 420 w 428"/>
              <a:gd name="T13" fmla="*/ 16 h 92"/>
              <a:gd name="T14" fmla="*/ 428 w 428"/>
              <a:gd name="T15" fmla="*/ 28 h 92"/>
              <a:gd name="T16" fmla="*/ 428 w 428"/>
              <a:gd name="T17" fmla="*/ 32 h 92"/>
              <a:gd name="T18" fmla="*/ 412 w 428"/>
              <a:gd name="T19" fmla="*/ 36 h 92"/>
              <a:gd name="T20" fmla="*/ 384 w 428"/>
              <a:gd name="T21" fmla="*/ 44 h 92"/>
              <a:gd name="T22" fmla="*/ 340 w 428"/>
              <a:gd name="T23" fmla="*/ 52 h 92"/>
              <a:gd name="T24" fmla="*/ 288 w 428"/>
              <a:gd name="T25" fmla="*/ 60 h 92"/>
              <a:gd name="T26" fmla="*/ 236 w 428"/>
              <a:gd name="T27" fmla="*/ 68 h 92"/>
              <a:gd name="T28" fmla="*/ 192 w 428"/>
              <a:gd name="T29" fmla="*/ 76 h 92"/>
              <a:gd name="T30" fmla="*/ 156 w 428"/>
              <a:gd name="T31" fmla="*/ 80 h 92"/>
              <a:gd name="T32" fmla="*/ 124 w 428"/>
              <a:gd name="T33" fmla="*/ 84 h 92"/>
              <a:gd name="T34" fmla="*/ 96 w 428"/>
              <a:gd name="T35" fmla="*/ 88 h 92"/>
              <a:gd name="T36" fmla="*/ 76 w 428"/>
              <a:gd name="T37" fmla="*/ 92 h 92"/>
              <a:gd name="T38" fmla="*/ 64 w 428"/>
              <a:gd name="T39" fmla="*/ 92 h 92"/>
              <a:gd name="T40" fmla="*/ 52 w 428"/>
              <a:gd name="T41" fmla="*/ 92 h 92"/>
              <a:gd name="T42" fmla="*/ 32 w 428"/>
              <a:gd name="T43" fmla="*/ 84 h 92"/>
              <a:gd name="T44" fmla="*/ 8 w 428"/>
              <a:gd name="T45" fmla="*/ 76 h 92"/>
              <a:gd name="T46" fmla="*/ 0 w 428"/>
              <a:gd name="T47" fmla="*/ 72 h 92"/>
              <a:gd name="T48" fmla="*/ 0 w 428"/>
              <a:gd name="T49" fmla="*/ 68 h 92"/>
              <a:gd name="T50" fmla="*/ 4 w 428"/>
              <a:gd name="T51" fmla="*/ 64 h 92"/>
              <a:gd name="T52" fmla="*/ 16 w 428"/>
              <a:gd name="T53" fmla="*/ 60 h 92"/>
              <a:gd name="T54" fmla="*/ 32 w 428"/>
              <a:gd name="T55" fmla="*/ 56 h 92"/>
              <a:gd name="T56" fmla="*/ 44 w 428"/>
              <a:gd name="T57" fmla="*/ 56 h 92"/>
              <a:gd name="T58" fmla="*/ 60 w 428"/>
              <a:gd name="T59" fmla="*/ 52 h 92"/>
              <a:gd name="T60" fmla="*/ 76 w 428"/>
              <a:gd name="T61" fmla="*/ 52 h 92"/>
              <a:gd name="T62" fmla="*/ 100 w 428"/>
              <a:gd name="T63" fmla="*/ 48 h 92"/>
              <a:gd name="T64" fmla="*/ 136 w 428"/>
              <a:gd name="T65" fmla="*/ 40 h 92"/>
              <a:gd name="T66" fmla="*/ 184 w 428"/>
              <a:gd name="T67" fmla="*/ 32 h 92"/>
              <a:gd name="T68" fmla="*/ 212 w 428"/>
              <a:gd name="T69" fmla="*/ 2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28" h="92">
                <a:moveTo>
                  <a:pt x="212" y="24"/>
                </a:moveTo>
                <a:lnTo>
                  <a:pt x="240" y="20"/>
                </a:lnTo>
                <a:lnTo>
                  <a:pt x="268" y="16"/>
                </a:lnTo>
                <a:lnTo>
                  <a:pt x="292" y="12"/>
                </a:lnTo>
                <a:lnTo>
                  <a:pt x="312" y="8"/>
                </a:lnTo>
                <a:lnTo>
                  <a:pt x="328" y="4"/>
                </a:lnTo>
                <a:lnTo>
                  <a:pt x="344" y="4"/>
                </a:lnTo>
                <a:lnTo>
                  <a:pt x="356" y="0"/>
                </a:lnTo>
                <a:lnTo>
                  <a:pt x="364" y="0"/>
                </a:lnTo>
                <a:lnTo>
                  <a:pt x="380" y="0"/>
                </a:lnTo>
                <a:lnTo>
                  <a:pt x="392" y="4"/>
                </a:lnTo>
                <a:lnTo>
                  <a:pt x="404" y="8"/>
                </a:lnTo>
                <a:lnTo>
                  <a:pt x="412" y="12"/>
                </a:lnTo>
                <a:lnTo>
                  <a:pt x="420" y="16"/>
                </a:lnTo>
                <a:lnTo>
                  <a:pt x="424" y="24"/>
                </a:lnTo>
                <a:lnTo>
                  <a:pt x="428" y="28"/>
                </a:lnTo>
                <a:lnTo>
                  <a:pt x="428" y="32"/>
                </a:lnTo>
                <a:lnTo>
                  <a:pt x="428" y="32"/>
                </a:lnTo>
                <a:lnTo>
                  <a:pt x="420" y="36"/>
                </a:lnTo>
                <a:lnTo>
                  <a:pt x="412" y="36"/>
                </a:lnTo>
                <a:lnTo>
                  <a:pt x="400" y="40"/>
                </a:lnTo>
                <a:lnTo>
                  <a:pt x="384" y="44"/>
                </a:lnTo>
                <a:lnTo>
                  <a:pt x="364" y="48"/>
                </a:lnTo>
                <a:lnTo>
                  <a:pt x="340" y="52"/>
                </a:lnTo>
                <a:lnTo>
                  <a:pt x="316" y="56"/>
                </a:lnTo>
                <a:lnTo>
                  <a:pt x="288" y="60"/>
                </a:lnTo>
                <a:lnTo>
                  <a:pt x="260" y="64"/>
                </a:lnTo>
                <a:lnTo>
                  <a:pt x="236" y="68"/>
                </a:lnTo>
                <a:lnTo>
                  <a:pt x="212" y="72"/>
                </a:lnTo>
                <a:lnTo>
                  <a:pt x="192" y="76"/>
                </a:lnTo>
                <a:lnTo>
                  <a:pt x="172" y="76"/>
                </a:lnTo>
                <a:lnTo>
                  <a:pt x="156" y="80"/>
                </a:lnTo>
                <a:lnTo>
                  <a:pt x="140" y="84"/>
                </a:lnTo>
                <a:lnTo>
                  <a:pt x="124" y="84"/>
                </a:lnTo>
                <a:lnTo>
                  <a:pt x="108" y="88"/>
                </a:lnTo>
                <a:lnTo>
                  <a:pt x="96" y="88"/>
                </a:lnTo>
                <a:lnTo>
                  <a:pt x="88" y="92"/>
                </a:lnTo>
                <a:lnTo>
                  <a:pt x="76" y="92"/>
                </a:lnTo>
                <a:lnTo>
                  <a:pt x="68" y="92"/>
                </a:lnTo>
                <a:lnTo>
                  <a:pt x="64" y="92"/>
                </a:lnTo>
                <a:lnTo>
                  <a:pt x="60" y="92"/>
                </a:lnTo>
                <a:lnTo>
                  <a:pt x="52" y="92"/>
                </a:lnTo>
                <a:lnTo>
                  <a:pt x="44" y="88"/>
                </a:lnTo>
                <a:lnTo>
                  <a:pt x="32" y="84"/>
                </a:lnTo>
                <a:lnTo>
                  <a:pt x="16" y="80"/>
                </a:lnTo>
                <a:lnTo>
                  <a:pt x="8" y="76"/>
                </a:lnTo>
                <a:lnTo>
                  <a:pt x="4" y="72"/>
                </a:lnTo>
                <a:lnTo>
                  <a:pt x="0" y="72"/>
                </a:lnTo>
                <a:lnTo>
                  <a:pt x="0" y="68"/>
                </a:lnTo>
                <a:lnTo>
                  <a:pt x="0" y="68"/>
                </a:lnTo>
                <a:lnTo>
                  <a:pt x="0" y="64"/>
                </a:lnTo>
                <a:lnTo>
                  <a:pt x="4" y="64"/>
                </a:lnTo>
                <a:lnTo>
                  <a:pt x="8" y="60"/>
                </a:lnTo>
                <a:lnTo>
                  <a:pt x="16" y="60"/>
                </a:lnTo>
                <a:lnTo>
                  <a:pt x="24" y="56"/>
                </a:lnTo>
                <a:lnTo>
                  <a:pt x="32" y="56"/>
                </a:lnTo>
                <a:lnTo>
                  <a:pt x="36" y="56"/>
                </a:lnTo>
                <a:lnTo>
                  <a:pt x="44" y="56"/>
                </a:lnTo>
                <a:lnTo>
                  <a:pt x="48" y="56"/>
                </a:lnTo>
                <a:lnTo>
                  <a:pt x="60" y="52"/>
                </a:lnTo>
                <a:lnTo>
                  <a:pt x="68" y="52"/>
                </a:lnTo>
                <a:lnTo>
                  <a:pt x="76" y="52"/>
                </a:lnTo>
                <a:lnTo>
                  <a:pt x="84" y="48"/>
                </a:lnTo>
                <a:lnTo>
                  <a:pt x="100" y="48"/>
                </a:lnTo>
                <a:lnTo>
                  <a:pt x="116" y="44"/>
                </a:lnTo>
                <a:lnTo>
                  <a:pt x="136" y="40"/>
                </a:lnTo>
                <a:lnTo>
                  <a:pt x="156" y="36"/>
                </a:lnTo>
                <a:lnTo>
                  <a:pt x="184" y="32"/>
                </a:lnTo>
                <a:lnTo>
                  <a:pt x="212" y="24"/>
                </a:lnTo>
                <a:lnTo>
                  <a:pt x="212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237">
            <a:extLst>
              <a:ext uri="{FF2B5EF4-FFF2-40B4-BE49-F238E27FC236}">
                <a16:creationId xmlns:a16="http://schemas.microsoft.com/office/drawing/2014/main" xmlns="" id="{66E3A117-04D0-48A7-BEAF-9914DD0AB183}"/>
              </a:ext>
            </a:extLst>
          </p:cNvPr>
          <p:cNvSpPr>
            <a:spLocks/>
          </p:cNvSpPr>
          <p:nvPr/>
        </p:nvSpPr>
        <p:spPr bwMode="auto">
          <a:xfrm>
            <a:off x="5852801" y="4328311"/>
            <a:ext cx="282216" cy="1777840"/>
          </a:xfrm>
          <a:custGeom>
            <a:avLst/>
            <a:gdLst>
              <a:gd name="T0" fmla="*/ 12 w 72"/>
              <a:gd name="T1" fmla="*/ 340 h 368"/>
              <a:gd name="T2" fmla="*/ 4 w 72"/>
              <a:gd name="T3" fmla="*/ 328 h 368"/>
              <a:gd name="T4" fmla="*/ 0 w 72"/>
              <a:gd name="T5" fmla="*/ 320 h 368"/>
              <a:gd name="T6" fmla="*/ 0 w 72"/>
              <a:gd name="T7" fmla="*/ 312 h 368"/>
              <a:gd name="T8" fmla="*/ 0 w 72"/>
              <a:gd name="T9" fmla="*/ 304 h 368"/>
              <a:gd name="T10" fmla="*/ 0 w 72"/>
              <a:gd name="T11" fmla="*/ 300 h 368"/>
              <a:gd name="T12" fmla="*/ 0 w 72"/>
              <a:gd name="T13" fmla="*/ 288 h 368"/>
              <a:gd name="T14" fmla="*/ 4 w 72"/>
              <a:gd name="T15" fmla="*/ 276 h 368"/>
              <a:gd name="T16" fmla="*/ 4 w 72"/>
              <a:gd name="T17" fmla="*/ 256 h 368"/>
              <a:gd name="T18" fmla="*/ 8 w 72"/>
              <a:gd name="T19" fmla="*/ 236 h 368"/>
              <a:gd name="T20" fmla="*/ 8 w 72"/>
              <a:gd name="T21" fmla="*/ 212 h 368"/>
              <a:gd name="T22" fmla="*/ 12 w 72"/>
              <a:gd name="T23" fmla="*/ 184 h 368"/>
              <a:gd name="T24" fmla="*/ 12 w 72"/>
              <a:gd name="T25" fmla="*/ 172 h 368"/>
              <a:gd name="T26" fmla="*/ 12 w 72"/>
              <a:gd name="T27" fmla="*/ 156 h 368"/>
              <a:gd name="T28" fmla="*/ 12 w 72"/>
              <a:gd name="T29" fmla="*/ 120 h 368"/>
              <a:gd name="T30" fmla="*/ 8 w 72"/>
              <a:gd name="T31" fmla="*/ 84 h 368"/>
              <a:gd name="T32" fmla="*/ 4 w 72"/>
              <a:gd name="T33" fmla="*/ 44 h 368"/>
              <a:gd name="T34" fmla="*/ 0 w 72"/>
              <a:gd name="T35" fmla="*/ 20 h 368"/>
              <a:gd name="T36" fmla="*/ 0 w 72"/>
              <a:gd name="T37" fmla="*/ 0 h 368"/>
              <a:gd name="T38" fmla="*/ 16 w 72"/>
              <a:gd name="T39" fmla="*/ 8 h 368"/>
              <a:gd name="T40" fmla="*/ 32 w 72"/>
              <a:gd name="T41" fmla="*/ 16 h 368"/>
              <a:gd name="T42" fmla="*/ 44 w 72"/>
              <a:gd name="T43" fmla="*/ 24 h 368"/>
              <a:gd name="T44" fmla="*/ 56 w 72"/>
              <a:gd name="T45" fmla="*/ 32 h 368"/>
              <a:gd name="T46" fmla="*/ 64 w 72"/>
              <a:gd name="T47" fmla="*/ 36 h 368"/>
              <a:gd name="T48" fmla="*/ 68 w 72"/>
              <a:gd name="T49" fmla="*/ 44 h 368"/>
              <a:gd name="T50" fmla="*/ 72 w 72"/>
              <a:gd name="T51" fmla="*/ 48 h 368"/>
              <a:gd name="T52" fmla="*/ 72 w 72"/>
              <a:gd name="T53" fmla="*/ 56 h 368"/>
              <a:gd name="T54" fmla="*/ 72 w 72"/>
              <a:gd name="T55" fmla="*/ 64 h 368"/>
              <a:gd name="T56" fmla="*/ 68 w 72"/>
              <a:gd name="T57" fmla="*/ 76 h 368"/>
              <a:gd name="T58" fmla="*/ 68 w 72"/>
              <a:gd name="T59" fmla="*/ 88 h 368"/>
              <a:gd name="T60" fmla="*/ 64 w 72"/>
              <a:gd name="T61" fmla="*/ 104 h 368"/>
              <a:gd name="T62" fmla="*/ 64 w 72"/>
              <a:gd name="T63" fmla="*/ 124 h 368"/>
              <a:gd name="T64" fmla="*/ 64 w 72"/>
              <a:gd name="T65" fmla="*/ 148 h 368"/>
              <a:gd name="T66" fmla="*/ 64 w 72"/>
              <a:gd name="T67" fmla="*/ 172 h 368"/>
              <a:gd name="T68" fmla="*/ 64 w 72"/>
              <a:gd name="T69" fmla="*/ 200 h 368"/>
              <a:gd name="T70" fmla="*/ 64 w 72"/>
              <a:gd name="T71" fmla="*/ 232 h 368"/>
              <a:gd name="T72" fmla="*/ 64 w 72"/>
              <a:gd name="T73" fmla="*/ 256 h 368"/>
              <a:gd name="T74" fmla="*/ 60 w 72"/>
              <a:gd name="T75" fmla="*/ 280 h 368"/>
              <a:gd name="T76" fmla="*/ 60 w 72"/>
              <a:gd name="T77" fmla="*/ 300 h 368"/>
              <a:gd name="T78" fmla="*/ 60 w 72"/>
              <a:gd name="T79" fmla="*/ 316 h 368"/>
              <a:gd name="T80" fmla="*/ 60 w 72"/>
              <a:gd name="T81" fmla="*/ 328 h 368"/>
              <a:gd name="T82" fmla="*/ 56 w 72"/>
              <a:gd name="T83" fmla="*/ 340 h 368"/>
              <a:gd name="T84" fmla="*/ 56 w 72"/>
              <a:gd name="T85" fmla="*/ 348 h 368"/>
              <a:gd name="T86" fmla="*/ 52 w 72"/>
              <a:gd name="T87" fmla="*/ 356 h 368"/>
              <a:gd name="T88" fmla="*/ 44 w 72"/>
              <a:gd name="T89" fmla="*/ 364 h 368"/>
              <a:gd name="T90" fmla="*/ 40 w 72"/>
              <a:gd name="T91" fmla="*/ 368 h 368"/>
              <a:gd name="T92" fmla="*/ 32 w 72"/>
              <a:gd name="T93" fmla="*/ 368 h 368"/>
              <a:gd name="T94" fmla="*/ 28 w 72"/>
              <a:gd name="T95" fmla="*/ 364 h 368"/>
              <a:gd name="T96" fmla="*/ 24 w 72"/>
              <a:gd name="T97" fmla="*/ 360 h 368"/>
              <a:gd name="T98" fmla="*/ 16 w 72"/>
              <a:gd name="T99" fmla="*/ 352 h 368"/>
              <a:gd name="T100" fmla="*/ 12 w 72"/>
              <a:gd name="T101" fmla="*/ 340 h 368"/>
              <a:gd name="T102" fmla="*/ 12 w 72"/>
              <a:gd name="T103" fmla="*/ 340 h 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2" h="368">
                <a:moveTo>
                  <a:pt x="12" y="340"/>
                </a:moveTo>
                <a:lnTo>
                  <a:pt x="4" y="328"/>
                </a:lnTo>
                <a:lnTo>
                  <a:pt x="0" y="320"/>
                </a:lnTo>
                <a:lnTo>
                  <a:pt x="0" y="312"/>
                </a:lnTo>
                <a:lnTo>
                  <a:pt x="0" y="304"/>
                </a:lnTo>
                <a:lnTo>
                  <a:pt x="0" y="300"/>
                </a:lnTo>
                <a:lnTo>
                  <a:pt x="0" y="288"/>
                </a:lnTo>
                <a:lnTo>
                  <a:pt x="4" y="276"/>
                </a:lnTo>
                <a:lnTo>
                  <a:pt x="4" y="256"/>
                </a:lnTo>
                <a:lnTo>
                  <a:pt x="8" y="236"/>
                </a:lnTo>
                <a:lnTo>
                  <a:pt x="8" y="212"/>
                </a:lnTo>
                <a:lnTo>
                  <a:pt x="12" y="184"/>
                </a:lnTo>
                <a:lnTo>
                  <a:pt x="12" y="172"/>
                </a:lnTo>
                <a:lnTo>
                  <a:pt x="12" y="156"/>
                </a:lnTo>
                <a:lnTo>
                  <a:pt x="12" y="120"/>
                </a:lnTo>
                <a:lnTo>
                  <a:pt x="8" y="84"/>
                </a:lnTo>
                <a:lnTo>
                  <a:pt x="4" y="44"/>
                </a:lnTo>
                <a:lnTo>
                  <a:pt x="0" y="20"/>
                </a:lnTo>
                <a:lnTo>
                  <a:pt x="0" y="0"/>
                </a:lnTo>
                <a:lnTo>
                  <a:pt x="16" y="8"/>
                </a:lnTo>
                <a:lnTo>
                  <a:pt x="32" y="16"/>
                </a:lnTo>
                <a:lnTo>
                  <a:pt x="44" y="24"/>
                </a:lnTo>
                <a:lnTo>
                  <a:pt x="56" y="32"/>
                </a:lnTo>
                <a:lnTo>
                  <a:pt x="64" y="36"/>
                </a:lnTo>
                <a:lnTo>
                  <a:pt x="68" y="44"/>
                </a:lnTo>
                <a:lnTo>
                  <a:pt x="72" y="48"/>
                </a:lnTo>
                <a:lnTo>
                  <a:pt x="72" y="56"/>
                </a:lnTo>
                <a:lnTo>
                  <a:pt x="72" y="64"/>
                </a:lnTo>
                <a:lnTo>
                  <a:pt x="68" y="76"/>
                </a:lnTo>
                <a:lnTo>
                  <a:pt x="68" y="88"/>
                </a:lnTo>
                <a:lnTo>
                  <a:pt x="64" y="104"/>
                </a:lnTo>
                <a:lnTo>
                  <a:pt x="64" y="124"/>
                </a:lnTo>
                <a:lnTo>
                  <a:pt x="64" y="148"/>
                </a:lnTo>
                <a:lnTo>
                  <a:pt x="64" y="172"/>
                </a:lnTo>
                <a:lnTo>
                  <a:pt x="64" y="200"/>
                </a:lnTo>
                <a:lnTo>
                  <a:pt x="64" y="232"/>
                </a:lnTo>
                <a:lnTo>
                  <a:pt x="64" y="256"/>
                </a:lnTo>
                <a:lnTo>
                  <a:pt x="60" y="280"/>
                </a:lnTo>
                <a:lnTo>
                  <a:pt x="60" y="300"/>
                </a:lnTo>
                <a:lnTo>
                  <a:pt x="60" y="316"/>
                </a:lnTo>
                <a:lnTo>
                  <a:pt x="60" y="328"/>
                </a:lnTo>
                <a:lnTo>
                  <a:pt x="56" y="340"/>
                </a:lnTo>
                <a:lnTo>
                  <a:pt x="56" y="348"/>
                </a:lnTo>
                <a:lnTo>
                  <a:pt x="52" y="356"/>
                </a:lnTo>
                <a:lnTo>
                  <a:pt x="44" y="364"/>
                </a:lnTo>
                <a:lnTo>
                  <a:pt x="40" y="368"/>
                </a:lnTo>
                <a:lnTo>
                  <a:pt x="32" y="368"/>
                </a:lnTo>
                <a:lnTo>
                  <a:pt x="28" y="364"/>
                </a:lnTo>
                <a:lnTo>
                  <a:pt x="24" y="360"/>
                </a:lnTo>
                <a:lnTo>
                  <a:pt x="16" y="352"/>
                </a:lnTo>
                <a:lnTo>
                  <a:pt x="12" y="340"/>
                </a:lnTo>
                <a:lnTo>
                  <a:pt x="12" y="3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238">
            <a:extLst>
              <a:ext uri="{FF2B5EF4-FFF2-40B4-BE49-F238E27FC236}">
                <a16:creationId xmlns:a16="http://schemas.microsoft.com/office/drawing/2014/main" xmlns="" id="{24055E1F-6871-4410-97DE-8747BE7C6849}"/>
              </a:ext>
            </a:extLst>
          </p:cNvPr>
          <p:cNvSpPr>
            <a:spLocks/>
          </p:cNvSpPr>
          <p:nvPr/>
        </p:nvSpPr>
        <p:spPr bwMode="auto">
          <a:xfrm>
            <a:off x="5382442" y="5197907"/>
            <a:ext cx="391966" cy="270541"/>
          </a:xfrm>
          <a:custGeom>
            <a:avLst/>
            <a:gdLst>
              <a:gd name="T0" fmla="*/ 80 w 100"/>
              <a:gd name="T1" fmla="*/ 12 h 56"/>
              <a:gd name="T2" fmla="*/ 92 w 100"/>
              <a:gd name="T3" fmla="*/ 20 h 56"/>
              <a:gd name="T4" fmla="*/ 96 w 100"/>
              <a:gd name="T5" fmla="*/ 28 h 56"/>
              <a:gd name="T6" fmla="*/ 100 w 100"/>
              <a:gd name="T7" fmla="*/ 32 h 56"/>
              <a:gd name="T8" fmla="*/ 100 w 100"/>
              <a:gd name="T9" fmla="*/ 40 h 56"/>
              <a:gd name="T10" fmla="*/ 96 w 100"/>
              <a:gd name="T11" fmla="*/ 44 h 56"/>
              <a:gd name="T12" fmla="*/ 92 w 100"/>
              <a:gd name="T13" fmla="*/ 52 h 56"/>
              <a:gd name="T14" fmla="*/ 88 w 100"/>
              <a:gd name="T15" fmla="*/ 52 h 56"/>
              <a:gd name="T16" fmla="*/ 84 w 100"/>
              <a:gd name="T17" fmla="*/ 56 h 56"/>
              <a:gd name="T18" fmla="*/ 76 w 100"/>
              <a:gd name="T19" fmla="*/ 56 h 56"/>
              <a:gd name="T20" fmla="*/ 68 w 100"/>
              <a:gd name="T21" fmla="*/ 52 h 56"/>
              <a:gd name="T22" fmla="*/ 56 w 100"/>
              <a:gd name="T23" fmla="*/ 48 h 56"/>
              <a:gd name="T24" fmla="*/ 40 w 100"/>
              <a:gd name="T25" fmla="*/ 40 h 56"/>
              <a:gd name="T26" fmla="*/ 32 w 100"/>
              <a:gd name="T27" fmla="*/ 36 h 56"/>
              <a:gd name="T28" fmla="*/ 24 w 100"/>
              <a:gd name="T29" fmla="*/ 32 h 56"/>
              <a:gd name="T30" fmla="*/ 16 w 100"/>
              <a:gd name="T31" fmla="*/ 28 h 56"/>
              <a:gd name="T32" fmla="*/ 12 w 100"/>
              <a:gd name="T33" fmla="*/ 24 h 56"/>
              <a:gd name="T34" fmla="*/ 8 w 100"/>
              <a:gd name="T35" fmla="*/ 20 h 56"/>
              <a:gd name="T36" fmla="*/ 4 w 100"/>
              <a:gd name="T37" fmla="*/ 16 h 56"/>
              <a:gd name="T38" fmla="*/ 4 w 100"/>
              <a:gd name="T39" fmla="*/ 16 h 56"/>
              <a:gd name="T40" fmla="*/ 0 w 100"/>
              <a:gd name="T41" fmla="*/ 12 h 56"/>
              <a:gd name="T42" fmla="*/ 4 w 100"/>
              <a:gd name="T43" fmla="*/ 8 h 56"/>
              <a:gd name="T44" fmla="*/ 8 w 100"/>
              <a:gd name="T45" fmla="*/ 4 h 56"/>
              <a:gd name="T46" fmla="*/ 12 w 100"/>
              <a:gd name="T47" fmla="*/ 4 h 56"/>
              <a:gd name="T48" fmla="*/ 16 w 100"/>
              <a:gd name="T49" fmla="*/ 4 h 56"/>
              <a:gd name="T50" fmla="*/ 24 w 100"/>
              <a:gd name="T51" fmla="*/ 0 h 56"/>
              <a:gd name="T52" fmla="*/ 32 w 100"/>
              <a:gd name="T53" fmla="*/ 0 h 56"/>
              <a:gd name="T54" fmla="*/ 44 w 100"/>
              <a:gd name="T55" fmla="*/ 0 h 56"/>
              <a:gd name="T56" fmla="*/ 60 w 100"/>
              <a:gd name="T57" fmla="*/ 0 h 56"/>
              <a:gd name="T58" fmla="*/ 68 w 100"/>
              <a:gd name="T59" fmla="*/ 8 h 56"/>
              <a:gd name="T60" fmla="*/ 80 w 100"/>
              <a:gd name="T61" fmla="*/ 12 h 56"/>
              <a:gd name="T62" fmla="*/ 80 w 100"/>
              <a:gd name="T63" fmla="*/ 1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0" h="56">
                <a:moveTo>
                  <a:pt x="80" y="12"/>
                </a:moveTo>
                <a:lnTo>
                  <a:pt x="92" y="20"/>
                </a:lnTo>
                <a:lnTo>
                  <a:pt x="96" y="28"/>
                </a:lnTo>
                <a:lnTo>
                  <a:pt x="100" y="32"/>
                </a:lnTo>
                <a:lnTo>
                  <a:pt x="100" y="40"/>
                </a:lnTo>
                <a:lnTo>
                  <a:pt x="96" y="44"/>
                </a:lnTo>
                <a:lnTo>
                  <a:pt x="92" y="52"/>
                </a:lnTo>
                <a:lnTo>
                  <a:pt x="88" y="52"/>
                </a:lnTo>
                <a:lnTo>
                  <a:pt x="84" y="56"/>
                </a:lnTo>
                <a:lnTo>
                  <a:pt x="76" y="56"/>
                </a:lnTo>
                <a:lnTo>
                  <a:pt x="68" y="52"/>
                </a:lnTo>
                <a:lnTo>
                  <a:pt x="56" y="48"/>
                </a:lnTo>
                <a:lnTo>
                  <a:pt x="40" y="40"/>
                </a:lnTo>
                <a:lnTo>
                  <a:pt x="32" y="36"/>
                </a:lnTo>
                <a:lnTo>
                  <a:pt x="24" y="32"/>
                </a:lnTo>
                <a:lnTo>
                  <a:pt x="16" y="28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4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2" y="4"/>
                </a:lnTo>
                <a:lnTo>
                  <a:pt x="16" y="4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60" y="0"/>
                </a:lnTo>
                <a:lnTo>
                  <a:pt x="68" y="8"/>
                </a:lnTo>
                <a:lnTo>
                  <a:pt x="80" y="12"/>
                </a:lnTo>
                <a:lnTo>
                  <a:pt x="8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239">
            <a:extLst>
              <a:ext uri="{FF2B5EF4-FFF2-40B4-BE49-F238E27FC236}">
                <a16:creationId xmlns:a16="http://schemas.microsoft.com/office/drawing/2014/main" xmlns="" id="{73A6EF27-E30F-40D7-B7EF-3E6AF6FA547C}"/>
              </a:ext>
            </a:extLst>
          </p:cNvPr>
          <p:cNvSpPr>
            <a:spLocks/>
          </p:cNvSpPr>
          <p:nvPr/>
        </p:nvSpPr>
        <p:spPr bwMode="auto">
          <a:xfrm>
            <a:off x="6244768" y="5043312"/>
            <a:ext cx="423324" cy="289865"/>
          </a:xfrm>
          <a:custGeom>
            <a:avLst/>
            <a:gdLst>
              <a:gd name="T0" fmla="*/ 92 w 108"/>
              <a:gd name="T1" fmla="*/ 56 h 60"/>
              <a:gd name="T2" fmla="*/ 88 w 108"/>
              <a:gd name="T3" fmla="*/ 60 h 60"/>
              <a:gd name="T4" fmla="*/ 84 w 108"/>
              <a:gd name="T5" fmla="*/ 60 h 60"/>
              <a:gd name="T6" fmla="*/ 80 w 108"/>
              <a:gd name="T7" fmla="*/ 56 h 60"/>
              <a:gd name="T8" fmla="*/ 76 w 108"/>
              <a:gd name="T9" fmla="*/ 56 h 60"/>
              <a:gd name="T10" fmla="*/ 60 w 108"/>
              <a:gd name="T11" fmla="*/ 48 h 60"/>
              <a:gd name="T12" fmla="*/ 44 w 108"/>
              <a:gd name="T13" fmla="*/ 40 h 60"/>
              <a:gd name="T14" fmla="*/ 32 w 108"/>
              <a:gd name="T15" fmla="*/ 36 h 60"/>
              <a:gd name="T16" fmla="*/ 24 w 108"/>
              <a:gd name="T17" fmla="*/ 32 h 60"/>
              <a:gd name="T18" fmla="*/ 16 w 108"/>
              <a:gd name="T19" fmla="*/ 28 h 60"/>
              <a:gd name="T20" fmla="*/ 8 w 108"/>
              <a:gd name="T21" fmla="*/ 28 h 60"/>
              <a:gd name="T22" fmla="*/ 4 w 108"/>
              <a:gd name="T23" fmla="*/ 24 h 60"/>
              <a:gd name="T24" fmla="*/ 0 w 108"/>
              <a:gd name="T25" fmla="*/ 20 h 60"/>
              <a:gd name="T26" fmla="*/ 0 w 108"/>
              <a:gd name="T27" fmla="*/ 16 h 60"/>
              <a:gd name="T28" fmla="*/ 0 w 108"/>
              <a:gd name="T29" fmla="*/ 16 h 60"/>
              <a:gd name="T30" fmla="*/ 0 w 108"/>
              <a:gd name="T31" fmla="*/ 8 h 60"/>
              <a:gd name="T32" fmla="*/ 4 w 108"/>
              <a:gd name="T33" fmla="*/ 4 h 60"/>
              <a:gd name="T34" fmla="*/ 8 w 108"/>
              <a:gd name="T35" fmla="*/ 4 h 60"/>
              <a:gd name="T36" fmla="*/ 20 w 108"/>
              <a:gd name="T37" fmla="*/ 0 h 60"/>
              <a:gd name="T38" fmla="*/ 32 w 108"/>
              <a:gd name="T39" fmla="*/ 0 h 60"/>
              <a:gd name="T40" fmla="*/ 44 w 108"/>
              <a:gd name="T41" fmla="*/ 0 h 60"/>
              <a:gd name="T42" fmla="*/ 60 w 108"/>
              <a:gd name="T43" fmla="*/ 0 h 60"/>
              <a:gd name="T44" fmla="*/ 76 w 108"/>
              <a:gd name="T45" fmla="*/ 4 h 60"/>
              <a:gd name="T46" fmla="*/ 88 w 108"/>
              <a:gd name="T47" fmla="*/ 12 h 60"/>
              <a:gd name="T48" fmla="*/ 100 w 108"/>
              <a:gd name="T49" fmla="*/ 20 h 60"/>
              <a:gd name="T50" fmla="*/ 104 w 108"/>
              <a:gd name="T51" fmla="*/ 24 h 60"/>
              <a:gd name="T52" fmla="*/ 104 w 108"/>
              <a:gd name="T53" fmla="*/ 28 h 60"/>
              <a:gd name="T54" fmla="*/ 108 w 108"/>
              <a:gd name="T55" fmla="*/ 32 h 60"/>
              <a:gd name="T56" fmla="*/ 108 w 108"/>
              <a:gd name="T57" fmla="*/ 36 h 60"/>
              <a:gd name="T58" fmla="*/ 104 w 108"/>
              <a:gd name="T59" fmla="*/ 44 h 60"/>
              <a:gd name="T60" fmla="*/ 100 w 108"/>
              <a:gd name="T61" fmla="*/ 48 h 60"/>
              <a:gd name="T62" fmla="*/ 96 w 108"/>
              <a:gd name="T63" fmla="*/ 56 h 60"/>
              <a:gd name="T64" fmla="*/ 92 w 108"/>
              <a:gd name="T65" fmla="*/ 56 h 60"/>
              <a:gd name="T66" fmla="*/ 92 w 108"/>
              <a:gd name="T67" fmla="*/ 5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8" h="60">
                <a:moveTo>
                  <a:pt x="92" y="56"/>
                </a:moveTo>
                <a:lnTo>
                  <a:pt x="88" y="60"/>
                </a:lnTo>
                <a:lnTo>
                  <a:pt x="84" y="60"/>
                </a:lnTo>
                <a:lnTo>
                  <a:pt x="80" y="56"/>
                </a:lnTo>
                <a:lnTo>
                  <a:pt x="76" y="56"/>
                </a:lnTo>
                <a:lnTo>
                  <a:pt x="60" y="48"/>
                </a:lnTo>
                <a:lnTo>
                  <a:pt x="44" y="40"/>
                </a:lnTo>
                <a:lnTo>
                  <a:pt x="32" y="36"/>
                </a:lnTo>
                <a:lnTo>
                  <a:pt x="24" y="32"/>
                </a:lnTo>
                <a:lnTo>
                  <a:pt x="16" y="28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20" y="0"/>
                </a:lnTo>
                <a:lnTo>
                  <a:pt x="32" y="0"/>
                </a:lnTo>
                <a:lnTo>
                  <a:pt x="44" y="0"/>
                </a:lnTo>
                <a:lnTo>
                  <a:pt x="60" y="0"/>
                </a:lnTo>
                <a:lnTo>
                  <a:pt x="76" y="4"/>
                </a:lnTo>
                <a:lnTo>
                  <a:pt x="88" y="12"/>
                </a:lnTo>
                <a:lnTo>
                  <a:pt x="100" y="20"/>
                </a:lnTo>
                <a:lnTo>
                  <a:pt x="104" y="24"/>
                </a:lnTo>
                <a:lnTo>
                  <a:pt x="104" y="28"/>
                </a:lnTo>
                <a:lnTo>
                  <a:pt x="108" y="32"/>
                </a:lnTo>
                <a:lnTo>
                  <a:pt x="108" y="36"/>
                </a:lnTo>
                <a:lnTo>
                  <a:pt x="104" y="44"/>
                </a:lnTo>
                <a:lnTo>
                  <a:pt x="100" y="48"/>
                </a:lnTo>
                <a:lnTo>
                  <a:pt x="96" y="56"/>
                </a:lnTo>
                <a:lnTo>
                  <a:pt x="92" y="56"/>
                </a:lnTo>
                <a:lnTo>
                  <a:pt x="92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240">
            <a:extLst>
              <a:ext uri="{FF2B5EF4-FFF2-40B4-BE49-F238E27FC236}">
                <a16:creationId xmlns:a16="http://schemas.microsoft.com/office/drawing/2014/main" xmlns="" id="{EEE7DB3C-13A0-488D-BAE1-4A46406A36CB}"/>
              </a:ext>
            </a:extLst>
          </p:cNvPr>
          <p:cNvSpPr>
            <a:spLocks/>
          </p:cNvSpPr>
          <p:nvPr/>
        </p:nvSpPr>
        <p:spPr bwMode="auto">
          <a:xfrm>
            <a:off x="5366763" y="5584394"/>
            <a:ext cx="376288" cy="270541"/>
          </a:xfrm>
          <a:custGeom>
            <a:avLst/>
            <a:gdLst>
              <a:gd name="T0" fmla="*/ 92 w 96"/>
              <a:gd name="T1" fmla="*/ 36 h 56"/>
              <a:gd name="T2" fmla="*/ 92 w 96"/>
              <a:gd name="T3" fmla="*/ 44 h 56"/>
              <a:gd name="T4" fmla="*/ 88 w 96"/>
              <a:gd name="T5" fmla="*/ 48 h 56"/>
              <a:gd name="T6" fmla="*/ 84 w 96"/>
              <a:gd name="T7" fmla="*/ 52 h 56"/>
              <a:gd name="T8" fmla="*/ 80 w 96"/>
              <a:gd name="T9" fmla="*/ 56 h 56"/>
              <a:gd name="T10" fmla="*/ 76 w 96"/>
              <a:gd name="T11" fmla="*/ 56 h 56"/>
              <a:gd name="T12" fmla="*/ 68 w 96"/>
              <a:gd name="T13" fmla="*/ 52 h 56"/>
              <a:gd name="T14" fmla="*/ 52 w 96"/>
              <a:gd name="T15" fmla="*/ 44 h 56"/>
              <a:gd name="T16" fmla="*/ 36 w 96"/>
              <a:gd name="T17" fmla="*/ 36 h 56"/>
              <a:gd name="T18" fmla="*/ 28 w 96"/>
              <a:gd name="T19" fmla="*/ 32 h 56"/>
              <a:gd name="T20" fmla="*/ 20 w 96"/>
              <a:gd name="T21" fmla="*/ 28 h 56"/>
              <a:gd name="T22" fmla="*/ 16 w 96"/>
              <a:gd name="T23" fmla="*/ 24 h 56"/>
              <a:gd name="T24" fmla="*/ 8 w 96"/>
              <a:gd name="T25" fmla="*/ 20 h 56"/>
              <a:gd name="T26" fmla="*/ 4 w 96"/>
              <a:gd name="T27" fmla="*/ 16 h 56"/>
              <a:gd name="T28" fmla="*/ 4 w 96"/>
              <a:gd name="T29" fmla="*/ 12 h 56"/>
              <a:gd name="T30" fmla="*/ 0 w 96"/>
              <a:gd name="T31" fmla="*/ 12 h 56"/>
              <a:gd name="T32" fmla="*/ 0 w 96"/>
              <a:gd name="T33" fmla="*/ 8 h 56"/>
              <a:gd name="T34" fmla="*/ 0 w 96"/>
              <a:gd name="T35" fmla="*/ 8 h 56"/>
              <a:gd name="T36" fmla="*/ 4 w 96"/>
              <a:gd name="T37" fmla="*/ 4 h 56"/>
              <a:gd name="T38" fmla="*/ 4 w 96"/>
              <a:gd name="T39" fmla="*/ 4 h 56"/>
              <a:gd name="T40" fmla="*/ 8 w 96"/>
              <a:gd name="T41" fmla="*/ 4 h 56"/>
              <a:gd name="T42" fmla="*/ 12 w 96"/>
              <a:gd name="T43" fmla="*/ 0 h 56"/>
              <a:gd name="T44" fmla="*/ 20 w 96"/>
              <a:gd name="T45" fmla="*/ 0 h 56"/>
              <a:gd name="T46" fmla="*/ 28 w 96"/>
              <a:gd name="T47" fmla="*/ 0 h 56"/>
              <a:gd name="T48" fmla="*/ 36 w 96"/>
              <a:gd name="T49" fmla="*/ 0 h 56"/>
              <a:gd name="T50" fmla="*/ 48 w 96"/>
              <a:gd name="T51" fmla="*/ 0 h 56"/>
              <a:gd name="T52" fmla="*/ 64 w 96"/>
              <a:gd name="T53" fmla="*/ 0 h 56"/>
              <a:gd name="T54" fmla="*/ 76 w 96"/>
              <a:gd name="T55" fmla="*/ 4 h 56"/>
              <a:gd name="T56" fmla="*/ 84 w 96"/>
              <a:gd name="T57" fmla="*/ 8 h 56"/>
              <a:gd name="T58" fmla="*/ 92 w 96"/>
              <a:gd name="T59" fmla="*/ 12 h 56"/>
              <a:gd name="T60" fmla="*/ 92 w 96"/>
              <a:gd name="T61" fmla="*/ 20 h 56"/>
              <a:gd name="T62" fmla="*/ 96 w 96"/>
              <a:gd name="T63" fmla="*/ 28 h 56"/>
              <a:gd name="T64" fmla="*/ 92 w 96"/>
              <a:gd name="T65" fmla="*/ 36 h 56"/>
              <a:gd name="T66" fmla="*/ 92 w 96"/>
              <a:gd name="T67" fmla="*/ 3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6" h="56">
                <a:moveTo>
                  <a:pt x="92" y="36"/>
                </a:moveTo>
                <a:lnTo>
                  <a:pt x="92" y="44"/>
                </a:lnTo>
                <a:lnTo>
                  <a:pt x="88" y="48"/>
                </a:lnTo>
                <a:lnTo>
                  <a:pt x="84" y="52"/>
                </a:lnTo>
                <a:lnTo>
                  <a:pt x="80" y="56"/>
                </a:lnTo>
                <a:lnTo>
                  <a:pt x="76" y="56"/>
                </a:lnTo>
                <a:lnTo>
                  <a:pt x="68" y="52"/>
                </a:lnTo>
                <a:lnTo>
                  <a:pt x="52" y="44"/>
                </a:lnTo>
                <a:lnTo>
                  <a:pt x="36" y="36"/>
                </a:lnTo>
                <a:lnTo>
                  <a:pt x="28" y="32"/>
                </a:lnTo>
                <a:lnTo>
                  <a:pt x="20" y="28"/>
                </a:lnTo>
                <a:lnTo>
                  <a:pt x="16" y="24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8" y="0"/>
                </a:lnTo>
                <a:lnTo>
                  <a:pt x="64" y="0"/>
                </a:lnTo>
                <a:lnTo>
                  <a:pt x="76" y="4"/>
                </a:lnTo>
                <a:lnTo>
                  <a:pt x="84" y="8"/>
                </a:lnTo>
                <a:lnTo>
                  <a:pt x="92" y="12"/>
                </a:lnTo>
                <a:lnTo>
                  <a:pt x="92" y="20"/>
                </a:lnTo>
                <a:lnTo>
                  <a:pt x="96" y="28"/>
                </a:lnTo>
                <a:lnTo>
                  <a:pt x="92" y="36"/>
                </a:lnTo>
                <a:lnTo>
                  <a:pt x="92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241">
            <a:extLst>
              <a:ext uri="{FF2B5EF4-FFF2-40B4-BE49-F238E27FC236}">
                <a16:creationId xmlns:a16="http://schemas.microsoft.com/office/drawing/2014/main" xmlns="" id="{BD90FDC2-5C11-4E04-A057-9F4B6D952BED}"/>
              </a:ext>
            </a:extLst>
          </p:cNvPr>
          <p:cNvSpPr>
            <a:spLocks/>
          </p:cNvSpPr>
          <p:nvPr/>
        </p:nvSpPr>
        <p:spPr bwMode="auto">
          <a:xfrm>
            <a:off x="6229089" y="5449123"/>
            <a:ext cx="439002" cy="289865"/>
          </a:xfrm>
          <a:custGeom>
            <a:avLst/>
            <a:gdLst>
              <a:gd name="T0" fmla="*/ 88 w 112"/>
              <a:gd name="T1" fmla="*/ 12 h 60"/>
              <a:gd name="T2" fmla="*/ 100 w 112"/>
              <a:gd name="T3" fmla="*/ 16 h 60"/>
              <a:gd name="T4" fmla="*/ 108 w 112"/>
              <a:gd name="T5" fmla="*/ 24 h 60"/>
              <a:gd name="T6" fmla="*/ 112 w 112"/>
              <a:gd name="T7" fmla="*/ 32 h 60"/>
              <a:gd name="T8" fmla="*/ 112 w 112"/>
              <a:gd name="T9" fmla="*/ 40 h 60"/>
              <a:gd name="T10" fmla="*/ 112 w 112"/>
              <a:gd name="T11" fmla="*/ 48 h 60"/>
              <a:gd name="T12" fmla="*/ 112 w 112"/>
              <a:gd name="T13" fmla="*/ 56 h 60"/>
              <a:gd name="T14" fmla="*/ 108 w 112"/>
              <a:gd name="T15" fmla="*/ 60 h 60"/>
              <a:gd name="T16" fmla="*/ 100 w 112"/>
              <a:gd name="T17" fmla="*/ 60 h 60"/>
              <a:gd name="T18" fmla="*/ 92 w 112"/>
              <a:gd name="T19" fmla="*/ 60 h 60"/>
              <a:gd name="T20" fmla="*/ 88 w 112"/>
              <a:gd name="T21" fmla="*/ 60 h 60"/>
              <a:gd name="T22" fmla="*/ 80 w 112"/>
              <a:gd name="T23" fmla="*/ 60 h 60"/>
              <a:gd name="T24" fmla="*/ 72 w 112"/>
              <a:gd name="T25" fmla="*/ 56 h 60"/>
              <a:gd name="T26" fmla="*/ 64 w 112"/>
              <a:gd name="T27" fmla="*/ 52 h 60"/>
              <a:gd name="T28" fmla="*/ 56 w 112"/>
              <a:gd name="T29" fmla="*/ 48 h 60"/>
              <a:gd name="T30" fmla="*/ 44 w 112"/>
              <a:gd name="T31" fmla="*/ 40 h 60"/>
              <a:gd name="T32" fmla="*/ 32 w 112"/>
              <a:gd name="T33" fmla="*/ 36 h 60"/>
              <a:gd name="T34" fmla="*/ 24 w 112"/>
              <a:gd name="T35" fmla="*/ 28 h 60"/>
              <a:gd name="T36" fmla="*/ 16 w 112"/>
              <a:gd name="T37" fmla="*/ 24 h 60"/>
              <a:gd name="T38" fmla="*/ 8 w 112"/>
              <a:gd name="T39" fmla="*/ 20 h 60"/>
              <a:gd name="T40" fmla="*/ 4 w 112"/>
              <a:gd name="T41" fmla="*/ 20 h 60"/>
              <a:gd name="T42" fmla="*/ 0 w 112"/>
              <a:gd name="T43" fmla="*/ 16 h 60"/>
              <a:gd name="T44" fmla="*/ 0 w 112"/>
              <a:gd name="T45" fmla="*/ 12 h 60"/>
              <a:gd name="T46" fmla="*/ 0 w 112"/>
              <a:gd name="T47" fmla="*/ 12 h 60"/>
              <a:gd name="T48" fmla="*/ 4 w 112"/>
              <a:gd name="T49" fmla="*/ 8 h 60"/>
              <a:gd name="T50" fmla="*/ 12 w 112"/>
              <a:gd name="T51" fmla="*/ 4 h 60"/>
              <a:gd name="T52" fmla="*/ 20 w 112"/>
              <a:gd name="T53" fmla="*/ 4 h 60"/>
              <a:gd name="T54" fmla="*/ 36 w 112"/>
              <a:gd name="T55" fmla="*/ 0 h 60"/>
              <a:gd name="T56" fmla="*/ 48 w 112"/>
              <a:gd name="T57" fmla="*/ 0 h 60"/>
              <a:gd name="T58" fmla="*/ 60 w 112"/>
              <a:gd name="T59" fmla="*/ 4 h 60"/>
              <a:gd name="T60" fmla="*/ 76 w 112"/>
              <a:gd name="T61" fmla="*/ 8 h 60"/>
              <a:gd name="T62" fmla="*/ 88 w 112"/>
              <a:gd name="T63" fmla="*/ 12 h 60"/>
              <a:gd name="T64" fmla="*/ 88 w 112"/>
              <a:gd name="T65" fmla="*/ 1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2" h="60">
                <a:moveTo>
                  <a:pt x="88" y="12"/>
                </a:moveTo>
                <a:lnTo>
                  <a:pt x="100" y="16"/>
                </a:lnTo>
                <a:lnTo>
                  <a:pt x="108" y="24"/>
                </a:lnTo>
                <a:lnTo>
                  <a:pt x="112" y="32"/>
                </a:lnTo>
                <a:lnTo>
                  <a:pt x="112" y="40"/>
                </a:lnTo>
                <a:lnTo>
                  <a:pt x="112" y="48"/>
                </a:lnTo>
                <a:lnTo>
                  <a:pt x="112" y="56"/>
                </a:lnTo>
                <a:lnTo>
                  <a:pt x="108" y="60"/>
                </a:lnTo>
                <a:lnTo>
                  <a:pt x="100" y="60"/>
                </a:lnTo>
                <a:lnTo>
                  <a:pt x="92" y="60"/>
                </a:lnTo>
                <a:lnTo>
                  <a:pt x="88" y="60"/>
                </a:lnTo>
                <a:lnTo>
                  <a:pt x="80" y="60"/>
                </a:lnTo>
                <a:lnTo>
                  <a:pt x="72" y="56"/>
                </a:lnTo>
                <a:lnTo>
                  <a:pt x="64" y="52"/>
                </a:lnTo>
                <a:lnTo>
                  <a:pt x="56" y="48"/>
                </a:lnTo>
                <a:lnTo>
                  <a:pt x="44" y="40"/>
                </a:lnTo>
                <a:lnTo>
                  <a:pt x="32" y="36"/>
                </a:lnTo>
                <a:lnTo>
                  <a:pt x="24" y="28"/>
                </a:lnTo>
                <a:lnTo>
                  <a:pt x="16" y="24"/>
                </a:lnTo>
                <a:lnTo>
                  <a:pt x="8" y="20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12"/>
                </a:lnTo>
                <a:lnTo>
                  <a:pt x="4" y="8"/>
                </a:lnTo>
                <a:lnTo>
                  <a:pt x="12" y="4"/>
                </a:lnTo>
                <a:lnTo>
                  <a:pt x="20" y="4"/>
                </a:lnTo>
                <a:lnTo>
                  <a:pt x="36" y="0"/>
                </a:lnTo>
                <a:lnTo>
                  <a:pt x="48" y="0"/>
                </a:lnTo>
                <a:lnTo>
                  <a:pt x="60" y="4"/>
                </a:lnTo>
                <a:lnTo>
                  <a:pt x="76" y="8"/>
                </a:lnTo>
                <a:lnTo>
                  <a:pt x="88" y="12"/>
                </a:lnTo>
                <a:lnTo>
                  <a:pt x="88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308">
            <a:extLst>
              <a:ext uri="{FF2B5EF4-FFF2-40B4-BE49-F238E27FC236}">
                <a16:creationId xmlns:a16="http://schemas.microsoft.com/office/drawing/2014/main" xmlns="" id="{E88D582B-219A-4986-9149-63E86C34F895}"/>
              </a:ext>
            </a:extLst>
          </p:cNvPr>
          <p:cNvSpPr>
            <a:spLocks/>
          </p:cNvSpPr>
          <p:nvPr/>
        </p:nvSpPr>
        <p:spPr bwMode="auto">
          <a:xfrm>
            <a:off x="8679166" y="4077095"/>
            <a:ext cx="376288" cy="715001"/>
          </a:xfrm>
          <a:custGeom>
            <a:avLst/>
            <a:gdLst>
              <a:gd name="T0" fmla="*/ 32 w 96"/>
              <a:gd name="T1" fmla="*/ 148 h 148"/>
              <a:gd name="T2" fmla="*/ 28 w 96"/>
              <a:gd name="T3" fmla="*/ 148 h 148"/>
              <a:gd name="T4" fmla="*/ 20 w 96"/>
              <a:gd name="T5" fmla="*/ 144 h 148"/>
              <a:gd name="T6" fmla="*/ 16 w 96"/>
              <a:gd name="T7" fmla="*/ 140 h 148"/>
              <a:gd name="T8" fmla="*/ 8 w 96"/>
              <a:gd name="T9" fmla="*/ 132 h 148"/>
              <a:gd name="T10" fmla="*/ 4 w 96"/>
              <a:gd name="T11" fmla="*/ 124 h 148"/>
              <a:gd name="T12" fmla="*/ 0 w 96"/>
              <a:gd name="T13" fmla="*/ 116 h 148"/>
              <a:gd name="T14" fmla="*/ 0 w 96"/>
              <a:gd name="T15" fmla="*/ 112 h 148"/>
              <a:gd name="T16" fmla="*/ 0 w 96"/>
              <a:gd name="T17" fmla="*/ 104 h 148"/>
              <a:gd name="T18" fmla="*/ 0 w 96"/>
              <a:gd name="T19" fmla="*/ 100 h 148"/>
              <a:gd name="T20" fmla="*/ 4 w 96"/>
              <a:gd name="T21" fmla="*/ 96 h 148"/>
              <a:gd name="T22" fmla="*/ 12 w 96"/>
              <a:gd name="T23" fmla="*/ 92 h 148"/>
              <a:gd name="T24" fmla="*/ 20 w 96"/>
              <a:gd name="T25" fmla="*/ 84 h 148"/>
              <a:gd name="T26" fmla="*/ 20 w 96"/>
              <a:gd name="T27" fmla="*/ 80 h 148"/>
              <a:gd name="T28" fmla="*/ 28 w 96"/>
              <a:gd name="T29" fmla="*/ 72 h 148"/>
              <a:gd name="T30" fmla="*/ 32 w 96"/>
              <a:gd name="T31" fmla="*/ 64 h 148"/>
              <a:gd name="T32" fmla="*/ 36 w 96"/>
              <a:gd name="T33" fmla="*/ 56 h 148"/>
              <a:gd name="T34" fmla="*/ 44 w 96"/>
              <a:gd name="T35" fmla="*/ 44 h 148"/>
              <a:gd name="T36" fmla="*/ 52 w 96"/>
              <a:gd name="T37" fmla="*/ 32 h 148"/>
              <a:gd name="T38" fmla="*/ 56 w 96"/>
              <a:gd name="T39" fmla="*/ 16 h 148"/>
              <a:gd name="T40" fmla="*/ 64 w 96"/>
              <a:gd name="T41" fmla="*/ 0 h 148"/>
              <a:gd name="T42" fmla="*/ 72 w 96"/>
              <a:gd name="T43" fmla="*/ 8 h 148"/>
              <a:gd name="T44" fmla="*/ 80 w 96"/>
              <a:gd name="T45" fmla="*/ 16 h 148"/>
              <a:gd name="T46" fmla="*/ 88 w 96"/>
              <a:gd name="T47" fmla="*/ 24 h 148"/>
              <a:gd name="T48" fmla="*/ 92 w 96"/>
              <a:gd name="T49" fmla="*/ 36 h 148"/>
              <a:gd name="T50" fmla="*/ 96 w 96"/>
              <a:gd name="T51" fmla="*/ 44 h 148"/>
              <a:gd name="T52" fmla="*/ 96 w 96"/>
              <a:gd name="T53" fmla="*/ 52 h 148"/>
              <a:gd name="T54" fmla="*/ 96 w 96"/>
              <a:gd name="T55" fmla="*/ 60 h 148"/>
              <a:gd name="T56" fmla="*/ 96 w 96"/>
              <a:gd name="T57" fmla="*/ 68 h 148"/>
              <a:gd name="T58" fmla="*/ 92 w 96"/>
              <a:gd name="T59" fmla="*/ 84 h 148"/>
              <a:gd name="T60" fmla="*/ 84 w 96"/>
              <a:gd name="T61" fmla="*/ 100 h 148"/>
              <a:gd name="T62" fmla="*/ 76 w 96"/>
              <a:gd name="T63" fmla="*/ 112 h 148"/>
              <a:gd name="T64" fmla="*/ 68 w 96"/>
              <a:gd name="T65" fmla="*/ 124 h 148"/>
              <a:gd name="T66" fmla="*/ 56 w 96"/>
              <a:gd name="T67" fmla="*/ 136 h 148"/>
              <a:gd name="T68" fmla="*/ 48 w 96"/>
              <a:gd name="T69" fmla="*/ 144 h 148"/>
              <a:gd name="T70" fmla="*/ 40 w 96"/>
              <a:gd name="T71" fmla="*/ 148 h 148"/>
              <a:gd name="T72" fmla="*/ 32 w 96"/>
              <a:gd name="T73" fmla="*/ 148 h 148"/>
              <a:gd name="T74" fmla="*/ 32 w 96"/>
              <a:gd name="T75" fmla="*/ 14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6" h="148">
                <a:moveTo>
                  <a:pt x="32" y="148"/>
                </a:moveTo>
                <a:lnTo>
                  <a:pt x="28" y="148"/>
                </a:lnTo>
                <a:lnTo>
                  <a:pt x="20" y="144"/>
                </a:lnTo>
                <a:lnTo>
                  <a:pt x="16" y="140"/>
                </a:lnTo>
                <a:lnTo>
                  <a:pt x="8" y="132"/>
                </a:lnTo>
                <a:lnTo>
                  <a:pt x="4" y="124"/>
                </a:lnTo>
                <a:lnTo>
                  <a:pt x="0" y="116"/>
                </a:lnTo>
                <a:lnTo>
                  <a:pt x="0" y="112"/>
                </a:lnTo>
                <a:lnTo>
                  <a:pt x="0" y="104"/>
                </a:lnTo>
                <a:lnTo>
                  <a:pt x="0" y="100"/>
                </a:lnTo>
                <a:lnTo>
                  <a:pt x="4" y="96"/>
                </a:lnTo>
                <a:lnTo>
                  <a:pt x="12" y="92"/>
                </a:lnTo>
                <a:lnTo>
                  <a:pt x="20" y="84"/>
                </a:lnTo>
                <a:lnTo>
                  <a:pt x="20" y="80"/>
                </a:lnTo>
                <a:lnTo>
                  <a:pt x="28" y="72"/>
                </a:lnTo>
                <a:lnTo>
                  <a:pt x="32" y="64"/>
                </a:lnTo>
                <a:lnTo>
                  <a:pt x="36" y="56"/>
                </a:lnTo>
                <a:lnTo>
                  <a:pt x="44" y="44"/>
                </a:lnTo>
                <a:lnTo>
                  <a:pt x="52" y="32"/>
                </a:lnTo>
                <a:lnTo>
                  <a:pt x="56" y="16"/>
                </a:lnTo>
                <a:lnTo>
                  <a:pt x="64" y="0"/>
                </a:lnTo>
                <a:lnTo>
                  <a:pt x="72" y="8"/>
                </a:lnTo>
                <a:lnTo>
                  <a:pt x="80" y="16"/>
                </a:lnTo>
                <a:lnTo>
                  <a:pt x="88" y="24"/>
                </a:lnTo>
                <a:lnTo>
                  <a:pt x="92" y="36"/>
                </a:lnTo>
                <a:lnTo>
                  <a:pt x="96" y="44"/>
                </a:lnTo>
                <a:lnTo>
                  <a:pt x="96" y="52"/>
                </a:lnTo>
                <a:lnTo>
                  <a:pt x="96" y="60"/>
                </a:lnTo>
                <a:lnTo>
                  <a:pt x="96" y="68"/>
                </a:lnTo>
                <a:lnTo>
                  <a:pt x="92" y="84"/>
                </a:lnTo>
                <a:lnTo>
                  <a:pt x="84" y="100"/>
                </a:lnTo>
                <a:lnTo>
                  <a:pt x="76" y="112"/>
                </a:lnTo>
                <a:lnTo>
                  <a:pt x="68" y="124"/>
                </a:lnTo>
                <a:lnTo>
                  <a:pt x="56" y="136"/>
                </a:lnTo>
                <a:lnTo>
                  <a:pt x="48" y="144"/>
                </a:lnTo>
                <a:lnTo>
                  <a:pt x="40" y="148"/>
                </a:lnTo>
                <a:lnTo>
                  <a:pt x="32" y="148"/>
                </a:lnTo>
                <a:lnTo>
                  <a:pt x="32" y="1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309">
            <a:extLst>
              <a:ext uri="{FF2B5EF4-FFF2-40B4-BE49-F238E27FC236}">
                <a16:creationId xmlns:a16="http://schemas.microsoft.com/office/drawing/2014/main" xmlns="" id="{FC0F69C0-2E67-4B65-BD1B-D77D76E27652}"/>
              </a:ext>
            </a:extLst>
          </p:cNvPr>
          <p:cNvSpPr>
            <a:spLocks/>
          </p:cNvSpPr>
          <p:nvPr/>
        </p:nvSpPr>
        <p:spPr bwMode="auto">
          <a:xfrm>
            <a:off x="9478778" y="4637501"/>
            <a:ext cx="925041" cy="289865"/>
          </a:xfrm>
          <a:custGeom>
            <a:avLst/>
            <a:gdLst>
              <a:gd name="T0" fmla="*/ 0 w 236"/>
              <a:gd name="T1" fmla="*/ 32 h 60"/>
              <a:gd name="T2" fmla="*/ 20 w 236"/>
              <a:gd name="T3" fmla="*/ 28 h 60"/>
              <a:gd name="T4" fmla="*/ 40 w 236"/>
              <a:gd name="T5" fmla="*/ 24 h 60"/>
              <a:gd name="T6" fmla="*/ 56 w 236"/>
              <a:gd name="T7" fmla="*/ 20 h 60"/>
              <a:gd name="T8" fmla="*/ 76 w 236"/>
              <a:gd name="T9" fmla="*/ 16 h 60"/>
              <a:gd name="T10" fmla="*/ 88 w 236"/>
              <a:gd name="T11" fmla="*/ 16 h 60"/>
              <a:gd name="T12" fmla="*/ 104 w 236"/>
              <a:gd name="T13" fmla="*/ 12 h 60"/>
              <a:gd name="T14" fmla="*/ 116 w 236"/>
              <a:gd name="T15" fmla="*/ 8 h 60"/>
              <a:gd name="T16" fmla="*/ 128 w 236"/>
              <a:gd name="T17" fmla="*/ 8 h 60"/>
              <a:gd name="T18" fmla="*/ 140 w 236"/>
              <a:gd name="T19" fmla="*/ 4 h 60"/>
              <a:gd name="T20" fmla="*/ 148 w 236"/>
              <a:gd name="T21" fmla="*/ 4 h 60"/>
              <a:gd name="T22" fmla="*/ 160 w 236"/>
              <a:gd name="T23" fmla="*/ 4 h 60"/>
              <a:gd name="T24" fmla="*/ 168 w 236"/>
              <a:gd name="T25" fmla="*/ 0 h 60"/>
              <a:gd name="T26" fmla="*/ 172 w 236"/>
              <a:gd name="T27" fmla="*/ 0 h 60"/>
              <a:gd name="T28" fmla="*/ 180 w 236"/>
              <a:gd name="T29" fmla="*/ 0 h 60"/>
              <a:gd name="T30" fmla="*/ 184 w 236"/>
              <a:gd name="T31" fmla="*/ 0 h 60"/>
              <a:gd name="T32" fmla="*/ 184 w 236"/>
              <a:gd name="T33" fmla="*/ 0 h 60"/>
              <a:gd name="T34" fmla="*/ 196 w 236"/>
              <a:gd name="T35" fmla="*/ 0 h 60"/>
              <a:gd name="T36" fmla="*/ 208 w 236"/>
              <a:gd name="T37" fmla="*/ 4 h 60"/>
              <a:gd name="T38" fmla="*/ 216 w 236"/>
              <a:gd name="T39" fmla="*/ 4 h 60"/>
              <a:gd name="T40" fmla="*/ 224 w 236"/>
              <a:gd name="T41" fmla="*/ 12 h 60"/>
              <a:gd name="T42" fmla="*/ 232 w 236"/>
              <a:gd name="T43" fmla="*/ 16 h 60"/>
              <a:gd name="T44" fmla="*/ 236 w 236"/>
              <a:gd name="T45" fmla="*/ 20 h 60"/>
              <a:gd name="T46" fmla="*/ 236 w 236"/>
              <a:gd name="T47" fmla="*/ 28 h 60"/>
              <a:gd name="T48" fmla="*/ 232 w 236"/>
              <a:gd name="T49" fmla="*/ 32 h 60"/>
              <a:gd name="T50" fmla="*/ 224 w 236"/>
              <a:gd name="T51" fmla="*/ 36 h 60"/>
              <a:gd name="T52" fmla="*/ 216 w 236"/>
              <a:gd name="T53" fmla="*/ 40 h 60"/>
              <a:gd name="T54" fmla="*/ 208 w 236"/>
              <a:gd name="T55" fmla="*/ 40 h 60"/>
              <a:gd name="T56" fmla="*/ 196 w 236"/>
              <a:gd name="T57" fmla="*/ 44 h 60"/>
              <a:gd name="T58" fmla="*/ 180 w 236"/>
              <a:gd name="T59" fmla="*/ 44 h 60"/>
              <a:gd name="T60" fmla="*/ 160 w 236"/>
              <a:gd name="T61" fmla="*/ 48 h 60"/>
              <a:gd name="T62" fmla="*/ 140 w 236"/>
              <a:gd name="T63" fmla="*/ 52 h 60"/>
              <a:gd name="T64" fmla="*/ 120 w 236"/>
              <a:gd name="T65" fmla="*/ 52 h 60"/>
              <a:gd name="T66" fmla="*/ 108 w 236"/>
              <a:gd name="T67" fmla="*/ 52 h 60"/>
              <a:gd name="T68" fmla="*/ 96 w 236"/>
              <a:gd name="T69" fmla="*/ 56 h 60"/>
              <a:gd name="T70" fmla="*/ 88 w 236"/>
              <a:gd name="T71" fmla="*/ 56 h 60"/>
              <a:gd name="T72" fmla="*/ 80 w 236"/>
              <a:gd name="T73" fmla="*/ 56 h 60"/>
              <a:gd name="T74" fmla="*/ 72 w 236"/>
              <a:gd name="T75" fmla="*/ 60 h 60"/>
              <a:gd name="T76" fmla="*/ 68 w 236"/>
              <a:gd name="T77" fmla="*/ 60 h 60"/>
              <a:gd name="T78" fmla="*/ 60 w 236"/>
              <a:gd name="T79" fmla="*/ 60 h 60"/>
              <a:gd name="T80" fmla="*/ 52 w 236"/>
              <a:gd name="T81" fmla="*/ 60 h 60"/>
              <a:gd name="T82" fmla="*/ 44 w 236"/>
              <a:gd name="T83" fmla="*/ 56 h 60"/>
              <a:gd name="T84" fmla="*/ 36 w 236"/>
              <a:gd name="T85" fmla="*/ 56 h 60"/>
              <a:gd name="T86" fmla="*/ 24 w 236"/>
              <a:gd name="T87" fmla="*/ 52 h 60"/>
              <a:gd name="T88" fmla="*/ 16 w 236"/>
              <a:gd name="T89" fmla="*/ 48 h 60"/>
              <a:gd name="T90" fmla="*/ 8 w 236"/>
              <a:gd name="T91" fmla="*/ 44 h 60"/>
              <a:gd name="T92" fmla="*/ 4 w 236"/>
              <a:gd name="T93" fmla="*/ 36 h 60"/>
              <a:gd name="T94" fmla="*/ 0 w 236"/>
              <a:gd name="T95" fmla="*/ 32 h 60"/>
              <a:gd name="T96" fmla="*/ 0 w 236"/>
              <a:gd name="T97" fmla="*/ 3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36" h="60">
                <a:moveTo>
                  <a:pt x="0" y="32"/>
                </a:moveTo>
                <a:lnTo>
                  <a:pt x="20" y="28"/>
                </a:lnTo>
                <a:lnTo>
                  <a:pt x="40" y="24"/>
                </a:lnTo>
                <a:lnTo>
                  <a:pt x="56" y="20"/>
                </a:lnTo>
                <a:lnTo>
                  <a:pt x="76" y="16"/>
                </a:lnTo>
                <a:lnTo>
                  <a:pt x="88" y="16"/>
                </a:lnTo>
                <a:lnTo>
                  <a:pt x="104" y="12"/>
                </a:lnTo>
                <a:lnTo>
                  <a:pt x="116" y="8"/>
                </a:lnTo>
                <a:lnTo>
                  <a:pt x="128" y="8"/>
                </a:lnTo>
                <a:lnTo>
                  <a:pt x="140" y="4"/>
                </a:lnTo>
                <a:lnTo>
                  <a:pt x="148" y="4"/>
                </a:lnTo>
                <a:lnTo>
                  <a:pt x="160" y="4"/>
                </a:lnTo>
                <a:lnTo>
                  <a:pt x="168" y="0"/>
                </a:lnTo>
                <a:lnTo>
                  <a:pt x="172" y="0"/>
                </a:lnTo>
                <a:lnTo>
                  <a:pt x="180" y="0"/>
                </a:lnTo>
                <a:lnTo>
                  <a:pt x="184" y="0"/>
                </a:lnTo>
                <a:lnTo>
                  <a:pt x="184" y="0"/>
                </a:lnTo>
                <a:lnTo>
                  <a:pt x="196" y="0"/>
                </a:lnTo>
                <a:lnTo>
                  <a:pt x="208" y="4"/>
                </a:lnTo>
                <a:lnTo>
                  <a:pt x="216" y="4"/>
                </a:lnTo>
                <a:lnTo>
                  <a:pt x="224" y="12"/>
                </a:lnTo>
                <a:lnTo>
                  <a:pt x="232" y="16"/>
                </a:lnTo>
                <a:lnTo>
                  <a:pt x="236" y="20"/>
                </a:lnTo>
                <a:lnTo>
                  <a:pt x="236" y="28"/>
                </a:lnTo>
                <a:lnTo>
                  <a:pt x="232" y="32"/>
                </a:lnTo>
                <a:lnTo>
                  <a:pt x="224" y="36"/>
                </a:lnTo>
                <a:lnTo>
                  <a:pt x="216" y="40"/>
                </a:lnTo>
                <a:lnTo>
                  <a:pt x="208" y="40"/>
                </a:lnTo>
                <a:lnTo>
                  <a:pt x="196" y="44"/>
                </a:lnTo>
                <a:lnTo>
                  <a:pt x="180" y="44"/>
                </a:lnTo>
                <a:lnTo>
                  <a:pt x="160" y="48"/>
                </a:lnTo>
                <a:lnTo>
                  <a:pt x="140" y="52"/>
                </a:lnTo>
                <a:lnTo>
                  <a:pt x="120" y="52"/>
                </a:lnTo>
                <a:lnTo>
                  <a:pt x="108" y="52"/>
                </a:lnTo>
                <a:lnTo>
                  <a:pt x="96" y="56"/>
                </a:lnTo>
                <a:lnTo>
                  <a:pt x="88" y="56"/>
                </a:lnTo>
                <a:lnTo>
                  <a:pt x="80" y="56"/>
                </a:lnTo>
                <a:lnTo>
                  <a:pt x="72" y="60"/>
                </a:lnTo>
                <a:lnTo>
                  <a:pt x="68" y="60"/>
                </a:lnTo>
                <a:lnTo>
                  <a:pt x="60" y="60"/>
                </a:lnTo>
                <a:lnTo>
                  <a:pt x="52" y="60"/>
                </a:lnTo>
                <a:lnTo>
                  <a:pt x="44" y="56"/>
                </a:lnTo>
                <a:lnTo>
                  <a:pt x="36" y="56"/>
                </a:lnTo>
                <a:lnTo>
                  <a:pt x="24" y="52"/>
                </a:lnTo>
                <a:lnTo>
                  <a:pt x="16" y="48"/>
                </a:lnTo>
                <a:lnTo>
                  <a:pt x="8" y="44"/>
                </a:lnTo>
                <a:lnTo>
                  <a:pt x="4" y="36"/>
                </a:lnTo>
                <a:lnTo>
                  <a:pt x="0" y="32"/>
                </a:lnTo>
                <a:lnTo>
                  <a:pt x="0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310">
            <a:extLst>
              <a:ext uri="{FF2B5EF4-FFF2-40B4-BE49-F238E27FC236}">
                <a16:creationId xmlns:a16="http://schemas.microsoft.com/office/drawing/2014/main" xmlns="" id="{4324B2DE-0BFC-40AA-881E-00201FC05CB7}"/>
              </a:ext>
            </a:extLst>
          </p:cNvPr>
          <p:cNvSpPr>
            <a:spLocks/>
          </p:cNvSpPr>
          <p:nvPr/>
        </p:nvSpPr>
        <p:spPr bwMode="auto">
          <a:xfrm>
            <a:off x="8459665" y="5545745"/>
            <a:ext cx="1661938" cy="367163"/>
          </a:xfrm>
          <a:custGeom>
            <a:avLst/>
            <a:gdLst>
              <a:gd name="T0" fmla="*/ 196 w 424"/>
              <a:gd name="T1" fmla="*/ 20 h 76"/>
              <a:gd name="T2" fmla="*/ 228 w 424"/>
              <a:gd name="T3" fmla="*/ 16 h 76"/>
              <a:gd name="T4" fmla="*/ 260 w 424"/>
              <a:gd name="T5" fmla="*/ 12 h 76"/>
              <a:gd name="T6" fmla="*/ 284 w 424"/>
              <a:gd name="T7" fmla="*/ 8 h 76"/>
              <a:gd name="T8" fmla="*/ 304 w 424"/>
              <a:gd name="T9" fmla="*/ 4 h 76"/>
              <a:gd name="T10" fmla="*/ 324 w 424"/>
              <a:gd name="T11" fmla="*/ 4 h 76"/>
              <a:gd name="T12" fmla="*/ 340 w 424"/>
              <a:gd name="T13" fmla="*/ 0 h 76"/>
              <a:gd name="T14" fmla="*/ 352 w 424"/>
              <a:gd name="T15" fmla="*/ 0 h 76"/>
              <a:gd name="T16" fmla="*/ 360 w 424"/>
              <a:gd name="T17" fmla="*/ 0 h 76"/>
              <a:gd name="T18" fmla="*/ 376 w 424"/>
              <a:gd name="T19" fmla="*/ 0 h 76"/>
              <a:gd name="T20" fmla="*/ 388 w 424"/>
              <a:gd name="T21" fmla="*/ 4 h 76"/>
              <a:gd name="T22" fmla="*/ 400 w 424"/>
              <a:gd name="T23" fmla="*/ 4 h 76"/>
              <a:gd name="T24" fmla="*/ 408 w 424"/>
              <a:gd name="T25" fmla="*/ 8 h 76"/>
              <a:gd name="T26" fmla="*/ 412 w 424"/>
              <a:gd name="T27" fmla="*/ 16 h 76"/>
              <a:gd name="T28" fmla="*/ 420 w 424"/>
              <a:gd name="T29" fmla="*/ 20 h 76"/>
              <a:gd name="T30" fmla="*/ 420 w 424"/>
              <a:gd name="T31" fmla="*/ 24 h 76"/>
              <a:gd name="T32" fmla="*/ 424 w 424"/>
              <a:gd name="T33" fmla="*/ 28 h 76"/>
              <a:gd name="T34" fmla="*/ 420 w 424"/>
              <a:gd name="T35" fmla="*/ 32 h 76"/>
              <a:gd name="T36" fmla="*/ 420 w 424"/>
              <a:gd name="T37" fmla="*/ 36 h 76"/>
              <a:gd name="T38" fmla="*/ 412 w 424"/>
              <a:gd name="T39" fmla="*/ 40 h 76"/>
              <a:gd name="T40" fmla="*/ 408 w 424"/>
              <a:gd name="T41" fmla="*/ 40 h 76"/>
              <a:gd name="T42" fmla="*/ 400 w 424"/>
              <a:gd name="T43" fmla="*/ 44 h 76"/>
              <a:gd name="T44" fmla="*/ 388 w 424"/>
              <a:gd name="T45" fmla="*/ 44 h 76"/>
              <a:gd name="T46" fmla="*/ 376 w 424"/>
              <a:gd name="T47" fmla="*/ 44 h 76"/>
              <a:gd name="T48" fmla="*/ 360 w 424"/>
              <a:gd name="T49" fmla="*/ 48 h 76"/>
              <a:gd name="T50" fmla="*/ 348 w 424"/>
              <a:gd name="T51" fmla="*/ 48 h 76"/>
              <a:gd name="T52" fmla="*/ 340 w 424"/>
              <a:gd name="T53" fmla="*/ 48 h 76"/>
              <a:gd name="T54" fmla="*/ 328 w 424"/>
              <a:gd name="T55" fmla="*/ 48 h 76"/>
              <a:gd name="T56" fmla="*/ 316 w 424"/>
              <a:gd name="T57" fmla="*/ 48 h 76"/>
              <a:gd name="T58" fmla="*/ 288 w 424"/>
              <a:gd name="T59" fmla="*/ 48 h 76"/>
              <a:gd name="T60" fmla="*/ 256 w 424"/>
              <a:gd name="T61" fmla="*/ 52 h 76"/>
              <a:gd name="T62" fmla="*/ 220 w 424"/>
              <a:gd name="T63" fmla="*/ 56 h 76"/>
              <a:gd name="T64" fmla="*/ 188 w 424"/>
              <a:gd name="T65" fmla="*/ 60 h 76"/>
              <a:gd name="T66" fmla="*/ 156 w 424"/>
              <a:gd name="T67" fmla="*/ 64 h 76"/>
              <a:gd name="T68" fmla="*/ 128 w 424"/>
              <a:gd name="T69" fmla="*/ 68 h 76"/>
              <a:gd name="T70" fmla="*/ 112 w 424"/>
              <a:gd name="T71" fmla="*/ 68 h 76"/>
              <a:gd name="T72" fmla="*/ 100 w 424"/>
              <a:gd name="T73" fmla="*/ 72 h 76"/>
              <a:gd name="T74" fmla="*/ 88 w 424"/>
              <a:gd name="T75" fmla="*/ 72 h 76"/>
              <a:gd name="T76" fmla="*/ 80 w 424"/>
              <a:gd name="T77" fmla="*/ 76 h 76"/>
              <a:gd name="T78" fmla="*/ 72 w 424"/>
              <a:gd name="T79" fmla="*/ 76 h 76"/>
              <a:gd name="T80" fmla="*/ 64 w 424"/>
              <a:gd name="T81" fmla="*/ 76 h 76"/>
              <a:gd name="T82" fmla="*/ 60 w 424"/>
              <a:gd name="T83" fmla="*/ 76 h 76"/>
              <a:gd name="T84" fmla="*/ 56 w 424"/>
              <a:gd name="T85" fmla="*/ 76 h 76"/>
              <a:gd name="T86" fmla="*/ 48 w 424"/>
              <a:gd name="T87" fmla="*/ 76 h 76"/>
              <a:gd name="T88" fmla="*/ 44 w 424"/>
              <a:gd name="T89" fmla="*/ 72 h 76"/>
              <a:gd name="T90" fmla="*/ 36 w 424"/>
              <a:gd name="T91" fmla="*/ 68 h 76"/>
              <a:gd name="T92" fmla="*/ 24 w 424"/>
              <a:gd name="T93" fmla="*/ 64 h 76"/>
              <a:gd name="T94" fmla="*/ 16 w 424"/>
              <a:gd name="T95" fmla="*/ 56 h 76"/>
              <a:gd name="T96" fmla="*/ 8 w 424"/>
              <a:gd name="T97" fmla="*/ 52 h 76"/>
              <a:gd name="T98" fmla="*/ 4 w 424"/>
              <a:gd name="T99" fmla="*/ 44 h 76"/>
              <a:gd name="T100" fmla="*/ 0 w 424"/>
              <a:gd name="T101" fmla="*/ 36 h 76"/>
              <a:gd name="T102" fmla="*/ 16 w 424"/>
              <a:gd name="T103" fmla="*/ 36 h 76"/>
              <a:gd name="T104" fmla="*/ 36 w 424"/>
              <a:gd name="T105" fmla="*/ 32 h 76"/>
              <a:gd name="T106" fmla="*/ 56 w 424"/>
              <a:gd name="T107" fmla="*/ 32 h 76"/>
              <a:gd name="T108" fmla="*/ 80 w 424"/>
              <a:gd name="T109" fmla="*/ 32 h 76"/>
              <a:gd name="T110" fmla="*/ 108 w 424"/>
              <a:gd name="T111" fmla="*/ 28 h 76"/>
              <a:gd name="T112" fmla="*/ 132 w 424"/>
              <a:gd name="T113" fmla="*/ 28 h 76"/>
              <a:gd name="T114" fmla="*/ 164 w 424"/>
              <a:gd name="T115" fmla="*/ 24 h 76"/>
              <a:gd name="T116" fmla="*/ 196 w 424"/>
              <a:gd name="T117" fmla="*/ 20 h 76"/>
              <a:gd name="T118" fmla="*/ 196 w 424"/>
              <a:gd name="T119" fmla="*/ 2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24" h="76">
                <a:moveTo>
                  <a:pt x="196" y="20"/>
                </a:moveTo>
                <a:lnTo>
                  <a:pt x="228" y="16"/>
                </a:lnTo>
                <a:lnTo>
                  <a:pt x="260" y="12"/>
                </a:lnTo>
                <a:lnTo>
                  <a:pt x="284" y="8"/>
                </a:lnTo>
                <a:lnTo>
                  <a:pt x="304" y="4"/>
                </a:lnTo>
                <a:lnTo>
                  <a:pt x="324" y="4"/>
                </a:lnTo>
                <a:lnTo>
                  <a:pt x="340" y="0"/>
                </a:lnTo>
                <a:lnTo>
                  <a:pt x="352" y="0"/>
                </a:lnTo>
                <a:lnTo>
                  <a:pt x="360" y="0"/>
                </a:lnTo>
                <a:lnTo>
                  <a:pt x="376" y="0"/>
                </a:lnTo>
                <a:lnTo>
                  <a:pt x="388" y="4"/>
                </a:lnTo>
                <a:lnTo>
                  <a:pt x="400" y="4"/>
                </a:lnTo>
                <a:lnTo>
                  <a:pt x="408" y="8"/>
                </a:lnTo>
                <a:lnTo>
                  <a:pt x="412" y="16"/>
                </a:lnTo>
                <a:lnTo>
                  <a:pt x="420" y="20"/>
                </a:lnTo>
                <a:lnTo>
                  <a:pt x="420" y="24"/>
                </a:lnTo>
                <a:lnTo>
                  <a:pt x="424" y="28"/>
                </a:lnTo>
                <a:lnTo>
                  <a:pt x="420" y="32"/>
                </a:lnTo>
                <a:lnTo>
                  <a:pt x="420" y="36"/>
                </a:lnTo>
                <a:lnTo>
                  <a:pt x="412" y="40"/>
                </a:lnTo>
                <a:lnTo>
                  <a:pt x="408" y="40"/>
                </a:lnTo>
                <a:lnTo>
                  <a:pt x="400" y="44"/>
                </a:lnTo>
                <a:lnTo>
                  <a:pt x="388" y="44"/>
                </a:lnTo>
                <a:lnTo>
                  <a:pt x="376" y="44"/>
                </a:lnTo>
                <a:lnTo>
                  <a:pt x="360" y="48"/>
                </a:lnTo>
                <a:lnTo>
                  <a:pt x="348" y="48"/>
                </a:lnTo>
                <a:lnTo>
                  <a:pt x="340" y="48"/>
                </a:lnTo>
                <a:lnTo>
                  <a:pt x="328" y="48"/>
                </a:lnTo>
                <a:lnTo>
                  <a:pt x="316" y="48"/>
                </a:lnTo>
                <a:lnTo>
                  <a:pt x="288" y="48"/>
                </a:lnTo>
                <a:lnTo>
                  <a:pt x="256" y="52"/>
                </a:lnTo>
                <a:lnTo>
                  <a:pt x="220" y="56"/>
                </a:lnTo>
                <a:lnTo>
                  <a:pt x="188" y="60"/>
                </a:lnTo>
                <a:lnTo>
                  <a:pt x="156" y="64"/>
                </a:lnTo>
                <a:lnTo>
                  <a:pt x="128" y="68"/>
                </a:lnTo>
                <a:lnTo>
                  <a:pt x="112" y="68"/>
                </a:lnTo>
                <a:lnTo>
                  <a:pt x="100" y="72"/>
                </a:lnTo>
                <a:lnTo>
                  <a:pt x="88" y="72"/>
                </a:lnTo>
                <a:lnTo>
                  <a:pt x="80" y="76"/>
                </a:lnTo>
                <a:lnTo>
                  <a:pt x="72" y="76"/>
                </a:lnTo>
                <a:lnTo>
                  <a:pt x="64" y="76"/>
                </a:lnTo>
                <a:lnTo>
                  <a:pt x="60" y="76"/>
                </a:lnTo>
                <a:lnTo>
                  <a:pt x="56" y="76"/>
                </a:lnTo>
                <a:lnTo>
                  <a:pt x="48" y="76"/>
                </a:lnTo>
                <a:lnTo>
                  <a:pt x="44" y="72"/>
                </a:lnTo>
                <a:lnTo>
                  <a:pt x="36" y="68"/>
                </a:lnTo>
                <a:lnTo>
                  <a:pt x="24" y="64"/>
                </a:lnTo>
                <a:lnTo>
                  <a:pt x="16" y="56"/>
                </a:lnTo>
                <a:lnTo>
                  <a:pt x="8" y="52"/>
                </a:lnTo>
                <a:lnTo>
                  <a:pt x="4" y="44"/>
                </a:lnTo>
                <a:lnTo>
                  <a:pt x="0" y="36"/>
                </a:lnTo>
                <a:lnTo>
                  <a:pt x="16" y="36"/>
                </a:lnTo>
                <a:lnTo>
                  <a:pt x="36" y="32"/>
                </a:lnTo>
                <a:lnTo>
                  <a:pt x="56" y="32"/>
                </a:lnTo>
                <a:lnTo>
                  <a:pt x="80" y="32"/>
                </a:lnTo>
                <a:lnTo>
                  <a:pt x="108" y="28"/>
                </a:lnTo>
                <a:lnTo>
                  <a:pt x="132" y="28"/>
                </a:lnTo>
                <a:lnTo>
                  <a:pt x="164" y="24"/>
                </a:lnTo>
                <a:lnTo>
                  <a:pt x="196" y="20"/>
                </a:lnTo>
                <a:lnTo>
                  <a:pt x="196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311">
            <a:extLst>
              <a:ext uri="{FF2B5EF4-FFF2-40B4-BE49-F238E27FC236}">
                <a16:creationId xmlns:a16="http://schemas.microsoft.com/office/drawing/2014/main" xmlns="" id="{4B93FEC4-3D90-41BE-8435-24D0614900A9}"/>
              </a:ext>
            </a:extLst>
          </p:cNvPr>
          <p:cNvSpPr>
            <a:spLocks/>
          </p:cNvSpPr>
          <p:nvPr/>
        </p:nvSpPr>
        <p:spPr bwMode="auto">
          <a:xfrm>
            <a:off x="9102490" y="4424933"/>
            <a:ext cx="1583545" cy="2029057"/>
          </a:xfrm>
          <a:custGeom>
            <a:avLst/>
            <a:gdLst>
              <a:gd name="T0" fmla="*/ 404 w 404"/>
              <a:gd name="T1" fmla="*/ 184 h 420"/>
              <a:gd name="T2" fmla="*/ 392 w 404"/>
              <a:gd name="T3" fmla="*/ 192 h 420"/>
              <a:gd name="T4" fmla="*/ 388 w 404"/>
              <a:gd name="T5" fmla="*/ 204 h 420"/>
              <a:gd name="T6" fmla="*/ 388 w 404"/>
              <a:gd name="T7" fmla="*/ 228 h 420"/>
              <a:gd name="T8" fmla="*/ 380 w 404"/>
              <a:gd name="T9" fmla="*/ 280 h 420"/>
              <a:gd name="T10" fmla="*/ 360 w 404"/>
              <a:gd name="T11" fmla="*/ 340 h 420"/>
              <a:gd name="T12" fmla="*/ 340 w 404"/>
              <a:gd name="T13" fmla="*/ 372 h 420"/>
              <a:gd name="T14" fmla="*/ 300 w 404"/>
              <a:gd name="T15" fmla="*/ 408 h 420"/>
              <a:gd name="T16" fmla="*/ 268 w 404"/>
              <a:gd name="T17" fmla="*/ 420 h 420"/>
              <a:gd name="T18" fmla="*/ 248 w 404"/>
              <a:gd name="T19" fmla="*/ 412 h 420"/>
              <a:gd name="T20" fmla="*/ 248 w 404"/>
              <a:gd name="T21" fmla="*/ 392 h 420"/>
              <a:gd name="T22" fmla="*/ 232 w 404"/>
              <a:gd name="T23" fmla="*/ 372 h 420"/>
              <a:gd name="T24" fmla="*/ 204 w 404"/>
              <a:gd name="T25" fmla="*/ 352 h 420"/>
              <a:gd name="T26" fmla="*/ 192 w 404"/>
              <a:gd name="T27" fmla="*/ 340 h 420"/>
              <a:gd name="T28" fmla="*/ 192 w 404"/>
              <a:gd name="T29" fmla="*/ 332 h 420"/>
              <a:gd name="T30" fmla="*/ 200 w 404"/>
              <a:gd name="T31" fmla="*/ 328 h 420"/>
              <a:gd name="T32" fmla="*/ 232 w 404"/>
              <a:gd name="T33" fmla="*/ 332 h 420"/>
              <a:gd name="T34" fmla="*/ 272 w 404"/>
              <a:gd name="T35" fmla="*/ 344 h 420"/>
              <a:gd name="T36" fmla="*/ 288 w 404"/>
              <a:gd name="T37" fmla="*/ 332 h 420"/>
              <a:gd name="T38" fmla="*/ 300 w 404"/>
              <a:gd name="T39" fmla="*/ 312 h 420"/>
              <a:gd name="T40" fmla="*/ 316 w 404"/>
              <a:gd name="T41" fmla="*/ 268 h 420"/>
              <a:gd name="T42" fmla="*/ 320 w 404"/>
              <a:gd name="T43" fmla="*/ 228 h 420"/>
              <a:gd name="T44" fmla="*/ 324 w 404"/>
              <a:gd name="T45" fmla="*/ 196 h 420"/>
              <a:gd name="T46" fmla="*/ 312 w 404"/>
              <a:gd name="T47" fmla="*/ 184 h 420"/>
              <a:gd name="T48" fmla="*/ 300 w 404"/>
              <a:gd name="T49" fmla="*/ 180 h 420"/>
              <a:gd name="T50" fmla="*/ 280 w 404"/>
              <a:gd name="T51" fmla="*/ 180 h 420"/>
              <a:gd name="T52" fmla="*/ 244 w 404"/>
              <a:gd name="T53" fmla="*/ 184 h 420"/>
              <a:gd name="T54" fmla="*/ 176 w 404"/>
              <a:gd name="T55" fmla="*/ 192 h 420"/>
              <a:gd name="T56" fmla="*/ 100 w 404"/>
              <a:gd name="T57" fmla="*/ 200 h 420"/>
              <a:gd name="T58" fmla="*/ 76 w 404"/>
              <a:gd name="T59" fmla="*/ 208 h 420"/>
              <a:gd name="T60" fmla="*/ 60 w 404"/>
              <a:gd name="T61" fmla="*/ 212 h 420"/>
              <a:gd name="T62" fmla="*/ 36 w 404"/>
              <a:gd name="T63" fmla="*/ 224 h 420"/>
              <a:gd name="T64" fmla="*/ 20 w 404"/>
              <a:gd name="T65" fmla="*/ 220 h 420"/>
              <a:gd name="T66" fmla="*/ 4 w 404"/>
              <a:gd name="T67" fmla="*/ 208 h 420"/>
              <a:gd name="T68" fmla="*/ 0 w 404"/>
              <a:gd name="T69" fmla="*/ 196 h 420"/>
              <a:gd name="T70" fmla="*/ 4 w 404"/>
              <a:gd name="T71" fmla="*/ 180 h 420"/>
              <a:gd name="T72" fmla="*/ 16 w 404"/>
              <a:gd name="T73" fmla="*/ 168 h 420"/>
              <a:gd name="T74" fmla="*/ 32 w 404"/>
              <a:gd name="T75" fmla="*/ 124 h 420"/>
              <a:gd name="T76" fmla="*/ 44 w 404"/>
              <a:gd name="T77" fmla="*/ 72 h 420"/>
              <a:gd name="T78" fmla="*/ 44 w 404"/>
              <a:gd name="T79" fmla="*/ 36 h 420"/>
              <a:gd name="T80" fmla="*/ 36 w 404"/>
              <a:gd name="T81" fmla="*/ 24 h 420"/>
              <a:gd name="T82" fmla="*/ 36 w 404"/>
              <a:gd name="T83" fmla="*/ 8 h 420"/>
              <a:gd name="T84" fmla="*/ 52 w 404"/>
              <a:gd name="T85" fmla="*/ 0 h 420"/>
              <a:gd name="T86" fmla="*/ 76 w 404"/>
              <a:gd name="T87" fmla="*/ 4 h 420"/>
              <a:gd name="T88" fmla="*/ 108 w 404"/>
              <a:gd name="T89" fmla="*/ 16 h 420"/>
              <a:gd name="T90" fmla="*/ 112 w 404"/>
              <a:gd name="T91" fmla="*/ 28 h 420"/>
              <a:gd name="T92" fmla="*/ 108 w 404"/>
              <a:gd name="T93" fmla="*/ 68 h 420"/>
              <a:gd name="T94" fmla="*/ 84 w 404"/>
              <a:gd name="T95" fmla="*/ 144 h 420"/>
              <a:gd name="T96" fmla="*/ 80 w 404"/>
              <a:gd name="T97" fmla="*/ 160 h 420"/>
              <a:gd name="T98" fmla="*/ 80 w 404"/>
              <a:gd name="T99" fmla="*/ 164 h 420"/>
              <a:gd name="T100" fmla="*/ 88 w 404"/>
              <a:gd name="T101" fmla="*/ 164 h 420"/>
              <a:gd name="T102" fmla="*/ 104 w 404"/>
              <a:gd name="T103" fmla="*/ 164 h 420"/>
              <a:gd name="T104" fmla="*/ 132 w 404"/>
              <a:gd name="T105" fmla="*/ 160 h 420"/>
              <a:gd name="T106" fmla="*/ 192 w 404"/>
              <a:gd name="T107" fmla="*/ 152 h 420"/>
              <a:gd name="T108" fmla="*/ 260 w 404"/>
              <a:gd name="T109" fmla="*/ 144 h 420"/>
              <a:gd name="T110" fmla="*/ 300 w 404"/>
              <a:gd name="T111" fmla="*/ 140 h 420"/>
              <a:gd name="T112" fmla="*/ 320 w 404"/>
              <a:gd name="T113" fmla="*/ 132 h 420"/>
              <a:gd name="T114" fmla="*/ 340 w 404"/>
              <a:gd name="T115" fmla="*/ 132 h 420"/>
              <a:gd name="T116" fmla="*/ 376 w 404"/>
              <a:gd name="T117" fmla="*/ 148 h 420"/>
              <a:gd name="T118" fmla="*/ 392 w 404"/>
              <a:gd name="T119" fmla="*/ 160 h 420"/>
              <a:gd name="T120" fmla="*/ 404 w 404"/>
              <a:gd name="T121" fmla="*/ 176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04" h="420">
                <a:moveTo>
                  <a:pt x="404" y="176"/>
                </a:moveTo>
                <a:lnTo>
                  <a:pt x="404" y="180"/>
                </a:lnTo>
                <a:lnTo>
                  <a:pt x="404" y="184"/>
                </a:lnTo>
                <a:lnTo>
                  <a:pt x="400" y="188"/>
                </a:lnTo>
                <a:lnTo>
                  <a:pt x="396" y="192"/>
                </a:lnTo>
                <a:lnTo>
                  <a:pt x="392" y="192"/>
                </a:lnTo>
                <a:lnTo>
                  <a:pt x="392" y="196"/>
                </a:lnTo>
                <a:lnTo>
                  <a:pt x="392" y="200"/>
                </a:lnTo>
                <a:lnTo>
                  <a:pt x="388" y="204"/>
                </a:lnTo>
                <a:lnTo>
                  <a:pt x="388" y="212"/>
                </a:lnTo>
                <a:lnTo>
                  <a:pt x="388" y="220"/>
                </a:lnTo>
                <a:lnTo>
                  <a:pt x="388" y="228"/>
                </a:lnTo>
                <a:lnTo>
                  <a:pt x="388" y="236"/>
                </a:lnTo>
                <a:lnTo>
                  <a:pt x="384" y="256"/>
                </a:lnTo>
                <a:lnTo>
                  <a:pt x="380" y="280"/>
                </a:lnTo>
                <a:lnTo>
                  <a:pt x="372" y="304"/>
                </a:lnTo>
                <a:lnTo>
                  <a:pt x="364" y="328"/>
                </a:lnTo>
                <a:lnTo>
                  <a:pt x="360" y="340"/>
                </a:lnTo>
                <a:lnTo>
                  <a:pt x="352" y="352"/>
                </a:lnTo>
                <a:lnTo>
                  <a:pt x="348" y="364"/>
                </a:lnTo>
                <a:lnTo>
                  <a:pt x="340" y="372"/>
                </a:lnTo>
                <a:lnTo>
                  <a:pt x="328" y="388"/>
                </a:lnTo>
                <a:lnTo>
                  <a:pt x="316" y="400"/>
                </a:lnTo>
                <a:lnTo>
                  <a:pt x="300" y="408"/>
                </a:lnTo>
                <a:lnTo>
                  <a:pt x="288" y="416"/>
                </a:lnTo>
                <a:lnTo>
                  <a:pt x="276" y="420"/>
                </a:lnTo>
                <a:lnTo>
                  <a:pt x="268" y="420"/>
                </a:lnTo>
                <a:lnTo>
                  <a:pt x="260" y="420"/>
                </a:lnTo>
                <a:lnTo>
                  <a:pt x="252" y="416"/>
                </a:lnTo>
                <a:lnTo>
                  <a:pt x="248" y="412"/>
                </a:lnTo>
                <a:lnTo>
                  <a:pt x="248" y="404"/>
                </a:lnTo>
                <a:lnTo>
                  <a:pt x="248" y="400"/>
                </a:lnTo>
                <a:lnTo>
                  <a:pt x="248" y="392"/>
                </a:lnTo>
                <a:lnTo>
                  <a:pt x="244" y="388"/>
                </a:lnTo>
                <a:lnTo>
                  <a:pt x="240" y="384"/>
                </a:lnTo>
                <a:lnTo>
                  <a:pt x="232" y="372"/>
                </a:lnTo>
                <a:lnTo>
                  <a:pt x="216" y="360"/>
                </a:lnTo>
                <a:lnTo>
                  <a:pt x="208" y="356"/>
                </a:lnTo>
                <a:lnTo>
                  <a:pt x="204" y="352"/>
                </a:lnTo>
                <a:lnTo>
                  <a:pt x="196" y="344"/>
                </a:lnTo>
                <a:lnTo>
                  <a:pt x="192" y="340"/>
                </a:lnTo>
                <a:lnTo>
                  <a:pt x="192" y="340"/>
                </a:lnTo>
                <a:lnTo>
                  <a:pt x="188" y="336"/>
                </a:lnTo>
                <a:lnTo>
                  <a:pt x="188" y="332"/>
                </a:lnTo>
                <a:lnTo>
                  <a:pt x="192" y="332"/>
                </a:lnTo>
                <a:lnTo>
                  <a:pt x="192" y="328"/>
                </a:lnTo>
                <a:lnTo>
                  <a:pt x="196" y="328"/>
                </a:lnTo>
                <a:lnTo>
                  <a:pt x="200" y="328"/>
                </a:lnTo>
                <a:lnTo>
                  <a:pt x="204" y="328"/>
                </a:lnTo>
                <a:lnTo>
                  <a:pt x="216" y="328"/>
                </a:lnTo>
                <a:lnTo>
                  <a:pt x="232" y="332"/>
                </a:lnTo>
                <a:lnTo>
                  <a:pt x="248" y="340"/>
                </a:lnTo>
                <a:lnTo>
                  <a:pt x="260" y="340"/>
                </a:lnTo>
                <a:lnTo>
                  <a:pt x="272" y="344"/>
                </a:lnTo>
                <a:lnTo>
                  <a:pt x="280" y="344"/>
                </a:lnTo>
                <a:lnTo>
                  <a:pt x="284" y="340"/>
                </a:lnTo>
                <a:lnTo>
                  <a:pt x="288" y="332"/>
                </a:lnTo>
                <a:lnTo>
                  <a:pt x="292" y="324"/>
                </a:lnTo>
                <a:lnTo>
                  <a:pt x="296" y="316"/>
                </a:lnTo>
                <a:lnTo>
                  <a:pt x="300" y="312"/>
                </a:lnTo>
                <a:lnTo>
                  <a:pt x="304" y="296"/>
                </a:lnTo>
                <a:lnTo>
                  <a:pt x="312" y="284"/>
                </a:lnTo>
                <a:lnTo>
                  <a:pt x="316" y="268"/>
                </a:lnTo>
                <a:lnTo>
                  <a:pt x="316" y="252"/>
                </a:lnTo>
                <a:lnTo>
                  <a:pt x="320" y="240"/>
                </a:lnTo>
                <a:lnTo>
                  <a:pt x="320" y="228"/>
                </a:lnTo>
                <a:lnTo>
                  <a:pt x="320" y="216"/>
                </a:lnTo>
                <a:lnTo>
                  <a:pt x="324" y="208"/>
                </a:lnTo>
                <a:lnTo>
                  <a:pt x="324" y="196"/>
                </a:lnTo>
                <a:lnTo>
                  <a:pt x="320" y="188"/>
                </a:lnTo>
                <a:lnTo>
                  <a:pt x="316" y="184"/>
                </a:lnTo>
                <a:lnTo>
                  <a:pt x="312" y="184"/>
                </a:lnTo>
                <a:lnTo>
                  <a:pt x="308" y="180"/>
                </a:lnTo>
                <a:lnTo>
                  <a:pt x="304" y="180"/>
                </a:lnTo>
                <a:lnTo>
                  <a:pt x="300" y="180"/>
                </a:lnTo>
                <a:lnTo>
                  <a:pt x="292" y="180"/>
                </a:lnTo>
                <a:lnTo>
                  <a:pt x="288" y="180"/>
                </a:lnTo>
                <a:lnTo>
                  <a:pt x="280" y="180"/>
                </a:lnTo>
                <a:lnTo>
                  <a:pt x="268" y="180"/>
                </a:lnTo>
                <a:lnTo>
                  <a:pt x="256" y="180"/>
                </a:lnTo>
                <a:lnTo>
                  <a:pt x="244" y="184"/>
                </a:lnTo>
                <a:lnTo>
                  <a:pt x="232" y="184"/>
                </a:lnTo>
                <a:lnTo>
                  <a:pt x="204" y="188"/>
                </a:lnTo>
                <a:lnTo>
                  <a:pt x="176" y="192"/>
                </a:lnTo>
                <a:lnTo>
                  <a:pt x="148" y="196"/>
                </a:lnTo>
                <a:lnTo>
                  <a:pt x="124" y="196"/>
                </a:lnTo>
                <a:lnTo>
                  <a:pt x="100" y="200"/>
                </a:lnTo>
                <a:lnTo>
                  <a:pt x="92" y="204"/>
                </a:lnTo>
                <a:lnTo>
                  <a:pt x="84" y="204"/>
                </a:lnTo>
                <a:lnTo>
                  <a:pt x="76" y="208"/>
                </a:lnTo>
                <a:lnTo>
                  <a:pt x="68" y="208"/>
                </a:lnTo>
                <a:lnTo>
                  <a:pt x="64" y="212"/>
                </a:lnTo>
                <a:lnTo>
                  <a:pt x="60" y="212"/>
                </a:lnTo>
                <a:lnTo>
                  <a:pt x="52" y="216"/>
                </a:lnTo>
                <a:lnTo>
                  <a:pt x="44" y="220"/>
                </a:lnTo>
                <a:lnTo>
                  <a:pt x="36" y="224"/>
                </a:lnTo>
                <a:lnTo>
                  <a:pt x="32" y="224"/>
                </a:lnTo>
                <a:lnTo>
                  <a:pt x="24" y="224"/>
                </a:lnTo>
                <a:lnTo>
                  <a:pt x="20" y="220"/>
                </a:lnTo>
                <a:lnTo>
                  <a:pt x="16" y="220"/>
                </a:lnTo>
                <a:lnTo>
                  <a:pt x="8" y="212"/>
                </a:lnTo>
                <a:lnTo>
                  <a:pt x="4" y="208"/>
                </a:lnTo>
                <a:lnTo>
                  <a:pt x="0" y="204"/>
                </a:lnTo>
                <a:lnTo>
                  <a:pt x="0" y="200"/>
                </a:lnTo>
                <a:lnTo>
                  <a:pt x="0" y="196"/>
                </a:lnTo>
                <a:lnTo>
                  <a:pt x="0" y="192"/>
                </a:lnTo>
                <a:lnTo>
                  <a:pt x="0" y="188"/>
                </a:lnTo>
                <a:lnTo>
                  <a:pt x="4" y="180"/>
                </a:lnTo>
                <a:lnTo>
                  <a:pt x="8" y="176"/>
                </a:lnTo>
                <a:lnTo>
                  <a:pt x="12" y="172"/>
                </a:lnTo>
                <a:lnTo>
                  <a:pt x="16" y="168"/>
                </a:lnTo>
                <a:lnTo>
                  <a:pt x="20" y="156"/>
                </a:lnTo>
                <a:lnTo>
                  <a:pt x="28" y="140"/>
                </a:lnTo>
                <a:lnTo>
                  <a:pt x="32" y="124"/>
                </a:lnTo>
                <a:lnTo>
                  <a:pt x="40" y="104"/>
                </a:lnTo>
                <a:lnTo>
                  <a:pt x="44" y="88"/>
                </a:lnTo>
                <a:lnTo>
                  <a:pt x="44" y="72"/>
                </a:lnTo>
                <a:lnTo>
                  <a:pt x="48" y="56"/>
                </a:lnTo>
                <a:lnTo>
                  <a:pt x="48" y="44"/>
                </a:lnTo>
                <a:lnTo>
                  <a:pt x="44" y="36"/>
                </a:lnTo>
                <a:lnTo>
                  <a:pt x="44" y="28"/>
                </a:lnTo>
                <a:lnTo>
                  <a:pt x="40" y="24"/>
                </a:lnTo>
                <a:lnTo>
                  <a:pt x="36" y="24"/>
                </a:lnTo>
                <a:lnTo>
                  <a:pt x="36" y="20"/>
                </a:lnTo>
                <a:lnTo>
                  <a:pt x="36" y="16"/>
                </a:lnTo>
                <a:lnTo>
                  <a:pt x="36" y="8"/>
                </a:lnTo>
                <a:lnTo>
                  <a:pt x="40" y="4"/>
                </a:lnTo>
                <a:lnTo>
                  <a:pt x="48" y="0"/>
                </a:lnTo>
                <a:lnTo>
                  <a:pt x="52" y="0"/>
                </a:lnTo>
                <a:lnTo>
                  <a:pt x="60" y="0"/>
                </a:lnTo>
                <a:lnTo>
                  <a:pt x="64" y="0"/>
                </a:lnTo>
                <a:lnTo>
                  <a:pt x="76" y="4"/>
                </a:lnTo>
                <a:lnTo>
                  <a:pt x="88" y="8"/>
                </a:lnTo>
                <a:lnTo>
                  <a:pt x="100" y="12"/>
                </a:lnTo>
                <a:lnTo>
                  <a:pt x="108" y="16"/>
                </a:lnTo>
                <a:lnTo>
                  <a:pt x="112" y="20"/>
                </a:lnTo>
                <a:lnTo>
                  <a:pt x="112" y="24"/>
                </a:lnTo>
                <a:lnTo>
                  <a:pt x="112" y="28"/>
                </a:lnTo>
                <a:lnTo>
                  <a:pt x="112" y="40"/>
                </a:lnTo>
                <a:lnTo>
                  <a:pt x="112" y="52"/>
                </a:lnTo>
                <a:lnTo>
                  <a:pt x="108" y="68"/>
                </a:lnTo>
                <a:lnTo>
                  <a:pt x="96" y="100"/>
                </a:lnTo>
                <a:lnTo>
                  <a:pt x="88" y="132"/>
                </a:lnTo>
                <a:lnTo>
                  <a:pt x="84" y="144"/>
                </a:lnTo>
                <a:lnTo>
                  <a:pt x="80" y="156"/>
                </a:lnTo>
                <a:lnTo>
                  <a:pt x="80" y="160"/>
                </a:lnTo>
                <a:lnTo>
                  <a:pt x="80" y="160"/>
                </a:lnTo>
                <a:lnTo>
                  <a:pt x="80" y="164"/>
                </a:lnTo>
                <a:lnTo>
                  <a:pt x="80" y="164"/>
                </a:lnTo>
                <a:lnTo>
                  <a:pt x="80" y="164"/>
                </a:lnTo>
                <a:lnTo>
                  <a:pt x="84" y="164"/>
                </a:lnTo>
                <a:lnTo>
                  <a:pt x="84" y="164"/>
                </a:lnTo>
                <a:lnTo>
                  <a:pt x="88" y="164"/>
                </a:lnTo>
                <a:lnTo>
                  <a:pt x="92" y="164"/>
                </a:lnTo>
                <a:lnTo>
                  <a:pt x="96" y="164"/>
                </a:lnTo>
                <a:lnTo>
                  <a:pt x="104" y="164"/>
                </a:lnTo>
                <a:lnTo>
                  <a:pt x="112" y="164"/>
                </a:lnTo>
                <a:lnTo>
                  <a:pt x="120" y="160"/>
                </a:lnTo>
                <a:lnTo>
                  <a:pt x="132" y="160"/>
                </a:lnTo>
                <a:lnTo>
                  <a:pt x="148" y="160"/>
                </a:lnTo>
                <a:lnTo>
                  <a:pt x="160" y="156"/>
                </a:lnTo>
                <a:lnTo>
                  <a:pt x="192" y="152"/>
                </a:lnTo>
                <a:lnTo>
                  <a:pt x="216" y="148"/>
                </a:lnTo>
                <a:lnTo>
                  <a:pt x="240" y="148"/>
                </a:lnTo>
                <a:lnTo>
                  <a:pt x="260" y="144"/>
                </a:lnTo>
                <a:lnTo>
                  <a:pt x="276" y="144"/>
                </a:lnTo>
                <a:lnTo>
                  <a:pt x="292" y="144"/>
                </a:lnTo>
                <a:lnTo>
                  <a:pt x="300" y="140"/>
                </a:lnTo>
                <a:lnTo>
                  <a:pt x="308" y="136"/>
                </a:lnTo>
                <a:lnTo>
                  <a:pt x="312" y="132"/>
                </a:lnTo>
                <a:lnTo>
                  <a:pt x="320" y="132"/>
                </a:lnTo>
                <a:lnTo>
                  <a:pt x="324" y="128"/>
                </a:lnTo>
                <a:lnTo>
                  <a:pt x="332" y="132"/>
                </a:lnTo>
                <a:lnTo>
                  <a:pt x="340" y="132"/>
                </a:lnTo>
                <a:lnTo>
                  <a:pt x="348" y="136"/>
                </a:lnTo>
                <a:lnTo>
                  <a:pt x="360" y="144"/>
                </a:lnTo>
                <a:lnTo>
                  <a:pt x="376" y="148"/>
                </a:lnTo>
                <a:lnTo>
                  <a:pt x="384" y="152"/>
                </a:lnTo>
                <a:lnTo>
                  <a:pt x="388" y="156"/>
                </a:lnTo>
                <a:lnTo>
                  <a:pt x="392" y="160"/>
                </a:lnTo>
                <a:lnTo>
                  <a:pt x="396" y="164"/>
                </a:lnTo>
                <a:lnTo>
                  <a:pt x="404" y="168"/>
                </a:lnTo>
                <a:lnTo>
                  <a:pt x="404" y="176"/>
                </a:lnTo>
                <a:lnTo>
                  <a:pt x="404" y="1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312">
            <a:extLst>
              <a:ext uri="{FF2B5EF4-FFF2-40B4-BE49-F238E27FC236}">
                <a16:creationId xmlns:a16="http://schemas.microsoft.com/office/drawing/2014/main" xmlns="" id="{8ECD1522-3C02-438F-8023-58D188270EC4}"/>
              </a:ext>
            </a:extLst>
          </p:cNvPr>
          <p:cNvSpPr>
            <a:spLocks/>
          </p:cNvSpPr>
          <p:nvPr/>
        </p:nvSpPr>
        <p:spPr bwMode="auto">
          <a:xfrm>
            <a:off x="8914346" y="4019121"/>
            <a:ext cx="1944154" cy="541082"/>
          </a:xfrm>
          <a:custGeom>
            <a:avLst/>
            <a:gdLst>
              <a:gd name="T0" fmla="*/ 460 w 496"/>
              <a:gd name="T1" fmla="*/ 28 h 112"/>
              <a:gd name="T2" fmla="*/ 480 w 496"/>
              <a:gd name="T3" fmla="*/ 40 h 112"/>
              <a:gd name="T4" fmla="*/ 488 w 496"/>
              <a:gd name="T5" fmla="*/ 48 h 112"/>
              <a:gd name="T6" fmla="*/ 496 w 496"/>
              <a:gd name="T7" fmla="*/ 52 h 112"/>
              <a:gd name="T8" fmla="*/ 492 w 496"/>
              <a:gd name="T9" fmla="*/ 60 h 112"/>
              <a:gd name="T10" fmla="*/ 476 w 496"/>
              <a:gd name="T11" fmla="*/ 68 h 112"/>
              <a:gd name="T12" fmla="*/ 456 w 496"/>
              <a:gd name="T13" fmla="*/ 72 h 112"/>
              <a:gd name="T14" fmla="*/ 424 w 496"/>
              <a:gd name="T15" fmla="*/ 84 h 112"/>
              <a:gd name="T16" fmla="*/ 396 w 496"/>
              <a:gd name="T17" fmla="*/ 100 h 112"/>
              <a:gd name="T18" fmla="*/ 380 w 496"/>
              <a:gd name="T19" fmla="*/ 108 h 112"/>
              <a:gd name="T20" fmla="*/ 364 w 496"/>
              <a:gd name="T21" fmla="*/ 112 h 112"/>
              <a:gd name="T22" fmla="*/ 356 w 496"/>
              <a:gd name="T23" fmla="*/ 112 h 112"/>
              <a:gd name="T24" fmla="*/ 352 w 496"/>
              <a:gd name="T25" fmla="*/ 108 h 112"/>
              <a:gd name="T26" fmla="*/ 348 w 496"/>
              <a:gd name="T27" fmla="*/ 104 h 112"/>
              <a:gd name="T28" fmla="*/ 352 w 496"/>
              <a:gd name="T29" fmla="*/ 96 h 112"/>
              <a:gd name="T30" fmla="*/ 364 w 496"/>
              <a:gd name="T31" fmla="*/ 80 h 112"/>
              <a:gd name="T32" fmla="*/ 380 w 496"/>
              <a:gd name="T33" fmla="*/ 60 h 112"/>
              <a:gd name="T34" fmla="*/ 384 w 496"/>
              <a:gd name="T35" fmla="*/ 52 h 112"/>
              <a:gd name="T36" fmla="*/ 376 w 496"/>
              <a:gd name="T37" fmla="*/ 48 h 112"/>
              <a:gd name="T38" fmla="*/ 364 w 496"/>
              <a:gd name="T39" fmla="*/ 48 h 112"/>
              <a:gd name="T40" fmla="*/ 344 w 496"/>
              <a:gd name="T41" fmla="*/ 48 h 112"/>
              <a:gd name="T42" fmla="*/ 320 w 496"/>
              <a:gd name="T43" fmla="*/ 52 h 112"/>
              <a:gd name="T44" fmla="*/ 296 w 496"/>
              <a:gd name="T45" fmla="*/ 52 h 112"/>
              <a:gd name="T46" fmla="*/ 264 w 496"/>
              <a:gd name="T47" fmla="*/ 56 h 112"/>
              <a:gd name="T48" fmla="*/ 220 w 496"/>
              <a:gd name="T49" fmla="*/ 60 h 112"/>
              <a:gd name="T50" fmla="*/ 168 w 496"/>
              <a:gd name="T51" fmla="*/ 64 h 112"/>
              <a:gd name="T52" fmla="*/ 112 w 496"/>
              <a:gd name="T53" fmla="*/ 68 h 112"/>
              <a:gd name="T54" fmla="*/ 64 w 496"/>
              <a:gd name="T55" fmla="*/ 72 h 112"/>
              <a:gd name="T56" fmla="*/ 28 w 496"/>
              <a:gd name="T57" fmla="*/ 72 h 112"/>
              <a:gd name="T58" fmla="*/ 0 w 496"/>
              <a:gd name="T59" fmla="*/ 72 h 112"/>
              <a:gd name="T60" fmla="*/ 64 w 496"/>
              <a:gd name="T61" fmla="*/ 40 h 112"/>
              <a:gd name="T62" fmla="*/ 184 w 496"/>
              <a:gd name="T63" fmla="*/ 32 h 112"/>
              <a:gd name="T64" fmla="*/ 268 w 496"/>
              <a:gd name="T65" fmla="*/ 24 h 112"/>
              <a:gd name="T66" fmla="*/ 312 w 496"/>
              <a:gd name="T67" fmla="*/ 20 h 112"/>
              <a:gd name="T68" fmla="*/ 344 w 496"/>
              <a:gd name="T69" fmla="*/ 16 h 112"/>
              <a:gd name="T70" fmla="*/ 364 w 496"/>
              <a:gd name="T71" fmla="*/ 8 h 112"/>
              <a:gd name="T72" fmla="*/ 380 w 496"/>
              <a:gd name="T73" fmla="*/ 4 h 112"/>
              <a:gd name="T74" fmla="*/ 392 w 496"/>
              <a:gd name="T75" fmla="*/ 0 h 112"/>
              <a:gd name="T76" fmla="*/ 404 w 496"/>
              <a:gd name="T77" fmla="*/ 4 h 112"/>
              <a:gd name="T78" fmla="*/ 420 w 496"/>
              <a:gd name="T79" fmla="*/ 8 h 112"/>
              <a:gd name="T80" fmla="*/ 440 w 496"/>
              <a:gd name="T81" fmla="*/ 16 h 112"/>
              <a:gd name="T82" fmla="*/ 448 w 496"/>
              <a:gd name="T83" fmla="*/ 24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6" h="112">
                <a:moveTo>
                  <a:pt x="448" y="24"/>
                </a:moveTo>
                <a:lnTo>
                  <a:pt x="460" y="28"/>
                </a:lnTo>
                <a:lnTo>
                  <a:pt x="472" y="36"/>
                </a:lnTo>
                <a:lnTo>
                  <a:pt x="480" y="40"/>
                </a:lnTo>
                <a:lnTo>
                  <a:pt x="484" y="44"/>
                </a:lnTo>
                <a:lnTo>
                  <a:pt x="488" y="48"/>
                </a:lnTo>
                <a:lnTo>
                  <a:pt x="492" y="48"/>
                </a:lnTo>
                <a:lnTo>
                  <a:pt x="496" y="52"/>
                </a:lnTo>
                <a:lnTo>
                  <a:pt x="492" y="56"/>
                </a:lnTo>
                <a:lnTo>
                  <a:pt x="492" y="60"/>
                </a:lnTo>
                <a:lnTo>
                  <a:pt x="484" y="64"/>
                </a:lnTo>
                <a:lnTo>
                  <a:pt x="476" y="68"/>
                </a:lnTo>
                <a:lnTo>
                  <a:pt x="468" y="68"/>
                </a:lnTo>
                <a:lnTo>
                  <a:pt x="456" y="72"/>
                </a:lnTo>
                <a:lnTo>
                  <a:pt x="440" y="76"/>
                </a:lnTo>
                <a:lnTo>
                  <a:pt x="424" y="84"/>
                </a:lnTo>
                <a:lnTo>
                  <a:pt x="404" y="96"/>
                </a:lnTo>
                <a:lnTo>
                  <a:pt x="396" y="100"/>
                </a:lnTo>
                <a:lnTo>
                  <a:pt x="388" y="104"/>
                </a:lnTo>
                <a:lnTo>
                  <a:pt x="380" y="108"/>
                </a:lnTo>
                <a:lnTo>
                  <a:pt x="372" y="112"/>
                </a:lnTo>
                <a:lnTo>
                  <a:pt x="364" y="112"/>
                </a:lnTo>
                <a:lnTo>
                  <a:pt x="360" y="112"/>
                </a:lnTo>
                <a:lnTo>
                  <a:pt x="356" y="112"/>
                </a:lnTo>
                <a:lnTo>
                  <a:pt x="352" y="112"/>
                </a:lnTo>
                <a:lnTo>
                  <a:pt x="352" y="108"/>
                </a:lnTo>
                <a:lnTo>
                  <a:pt x="348" y="108"/>
                </a:lnTo>
                <a:lnTo>
                  <a:pt x="348" y="104"/>
                </a:lnTo>
                <a:lnTo>
                  <a:pt x="352" y="100"/>
                </a:lnTo>
                <a:lnTo>
                  <a:pt x="352" y="96"/>
                </a:lnTo>
                <a:lnTo>
                  <a:pt x="356" y="92"/>
                </a:lnTo>
                <a:lnTo>
                  <a:pt x="364" y="80"/>
                </a:lnTo>
                <a:lnTo>
                  <a:pt x="376" y="68"/>
                </a:lnTo>
                <a:lnTo>
                  <a:pt x="380" y="60"/>
                </a:lnTo>
                <a:lnTo>
                  <a:pt x="384" y="56"/>
                </a:lnTo>
                <a:lnTo>
                  <a:pt x="384" y="52"/>
                </a:lnTo>
                <a:lnTo>
                  <a:pt x="380" y="48"/>
                </a:lnTo>
                <a:lnTo>
                  <a:pt x="376" y="48"/>
                </a:lnTo>
                <a:lnTo>
                  <a:pt x="368" y="48"/>
                </a:lnTo>
                <a:lnTo>
                  <a:pt x="364" y="48"/>
                </a:lnTo>
                <a:lnTo>
                  <a:pt x="356" y="48"/>
                </a:lnTo>
                <a:lnTo>
                  <a:pt x="344" y="48"/>
                </a:lnTo>
                <a:lnTo>
                  <a:pt x="332" y="48"/>
                </a:lnTo>
                <a:lnTo>
                  <a:pt x="320" y="52"/>
                </a:lnTo>
                <a:lnTo>
                  <a:pt x="308" y="52"/>
                </a:lnTo>
                <a:lnTo>
                  <a:pt x="296" y="52"/>
                </a:lnTo>
                <a:lnTo>
                  <a:pt x="280" y="56"/>
                </a:lnTo>
                <a:lnTo>
                  <a:pt x="264" y="56"/>
                </a:lnTo>
                <a:lnTo>
                  <a:pt x="244" y="60"/>
                </a:lnTo>
                <a:lnTo>
                  <a:pt x="220" y="60"/>
                </a:lnTo>
                <a:lnTo>
                  <a:pt x="196" y="64"/>
                </a:lnTo>
                <a:lnTo>
                  <a:pt x="168" y="64"/>
                </a:lnTo>
                <a:lnTo>
                  <a:pt x="136" y="68"/>
                </a:lnTo>
                <a:lnTo>
                  <a:pt x="112" y="68"/>
                </a:lnTo>
                <a:lnTo>
                  <a:pt x="88" y="72"/>
                </a:lnTo>
                <a:lnTo>
                  <a:pt x="64" y="72"/>
                </a:lnTo>
                <a:lnTo>
                  <a:pt x="44" y="72"/>
                </a:lnTo>
                <a:lnTo>
                  <a:pt x="28" y="72"/>
                </a:lnTo>
                <a:lnTo>
                  <a:pt x="12" y="72"/>
                </a:lnTo>
                <a:lnTo>
                  <a:pt x="0" y="72"/>
                </a:lnTo>
                <a:lnTo>
                  <a:pt x="0" y="44"/>
                </a:lnTo>
                <a:lnTo>
                  <a:pt x="64" y="40"/>
                </a:lnTo>
                <a:lnTo>
                  <a:pt x="128" y="36"/>
                </a:lnTo>
                <a:lnTo>
                  <a:pt x="184" y="32"/>
                </a:lnTo>
                <a:lnTo>
                  <a:pt x="244" y="24"/>
                </a:lnTo>
                <a:lnTo>
                  <a:pt x="268" y="24"/>
                </a:lnTo>
                <a:lnTo>
                  <a:pt x="292" y="20"/>
                </a:lnTo>
                <a:lnTo>
                  <a:pt x="312" y="20"/>
                </a:lnTo>
                <a:lnTo>
                  <a:pt x="328" y="16"/>
                </a:lnTo>
                <a:lnTo>
                  <a:pt x="344" y="16"/>
                </a:lnTo>
                <a:lnTo>
                  <a:pt x="356" y="12"/>
                </a:lnTo>
                <a:lnTo>
                  <a:pt x="364" y="8"/>
                </a:lnTo>
                <a:lnTo>
                  <a:pt x="368" y="8"/>
                </a:lnTo>
                <a:lnTo>
                  <a:pt x="380" y="4"/>
                </a:lnTo>
                <a:lnTo>
                  <a:pt x="384" y="0"/>
                </a:lnTo>
                <a:lnTo>
                  <a:pt x="392" y="0"/>
                </a:lnTo>
                <a:lnTo>
                  <a:pt x="400" y="0"/>
                </a:lnTo>
                <a:lnTo>
                  <a:pt x="404" y="4"/>
                </a:lnTo>
                <a:lnTo>
                  <a:pt x="412" y="4"/>
                </a:lnTo>
                <a:lnTo>
                  <a:pt x="420" y="8"/>
                </a:lnTo>
                <a:lnTo>
                  <a:pt x="428" y="12"/>
                </a:lnTo>
                <a:lnTo>
                  <a:pt x="440" y="16"/>
                </a:lnTo>
                <a:lnTo>
                  <a:pt x="448" y="24"/>
                </a:lnTo>
                <a:lnTo>
                  <a:pt x="44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221">
            <a:extLst>
              <a:ext uri="{FF2B5EF4-FFF2-40B4-BE49-F238E27FC236}">
                <a16:creationId xmlns:a16="http://schemas.microsoft.com/office/drawing/2014/main" xmlns="" id="{CE6E1432-6FE7-4BB7-B292-927F48AF0546}"/>
              </a:ext>
            </a:extLst>
          </p:cNvPr>
          <p:cNvSpPr>
            <a:spLocks/>
          </p:cNvSpPr>
          <p:nvPr/>
        </p:nvSpPr>
        <p:spPr bwMode="auto">
          <a:xfrm>
            <a:off x="1296017" y="4244154"/>
            <a:ext cx="2430192" cy="463784"/>
          </a:xfrm>
          <a:custGeom>
            <a:avLst/>
            <a:gdLst>
              <a:gd name="T0" fmla="*/ 620 w 620"/>
              <a:gd name="T1" fmla="*/ 52 h 96"/>
              <a:gd name="T2" fmla="*/ 612 w 620"/>
              <a:gd name="T3" fmla="*/ 56 h 96"/>
              <a:gd name="T4" fmla="*/ 600 w 620"/>
              <a:gd name="T5" fmla="*/ 56 h 96"/>
              <a:gd name="T6" fmla="*/ 592 w 620"/>
              <a:gd name="T7" fmla="*/ 56 h 96"/>
              <a:gd name="T8" fmla="*/ 576 w 620"/>
              <a:gd name="T9" fmla="*/ 56 h 96"/>
              <a:gd name="T10" fmla="*/ 556 w 620"/>
              <a:gd name="T11" fmla="*/ 56 h 96"/>
              <a:gd name="T12" fmla="*/ 532 w 620"/>
              <a:gd name="T13" fmla="*/ 56 h 96"/>
              <a:gd name="T14" fmla="*/ 504 w 620"/>
              <a:gd name="T15" fmla="*/ 56 h 96"/>
              <a:gd name="T16" fmla="*/ 452 w 620"/>
              <a:gd name="T17" fmla="*/ 56 h 96"/>
              <a:gd name="T18" fmla="*/ 376 w 620"/>
              <a:gd name="T19" fmla="*/ 60 h 96"/>
              <a:gd name="T20" fmla="*/ 300 w 620"/>
              <a:gd name="T21" fmla="*/ 64 h 96"/>
              <a:gd name="T22" fmla="*/ 232 w 620"/>
              <a:gd name="T23" fmla="*/ 72 h 96"/>
              <a:gd name="T24" fmla="*/ 164 w 620"/>
              <a:gd name="T25" fmla="*/ 84 h 96"/>
              <a:gd name="T26" fmla="*/ 120 w 620"/>
              <a:gd name="T27" fmla="*/ 88 h 96"/>
              <a:gd name="T28" fmla="*/ 96 w 620"/>
              <a:gd name="T29" fmla="*/ 92 h 96"/>
              <a:gd name="T30" fmla="*/ 76 w 620"/>
              <a:gd name="T31" fmla="*/ 96 h 96"/>
              <a:gd name="T32" fmla="*/ 68 w 620"/>
              <a:gd name="T33" fmla="*/ 96 h 96"/>
              <a:gd name="T34" fmla="*/ 60 w 620"/>
              <a:gd name="T35" fmla="*/ 96 h 96"/>
              <a:gd name="T36" fmla="*/ 40 w 620"/>
              <a:gd name="T37" fmla="*/ 92 h 96"/>
              <a:gd name="T38" fmla="*/ 20 w 620"/>
              <a:gd name="T39" fmla="*/ 84 h 96"/>
              <a:gd name="T40" fmla="*/ 4 w 620"/>
              <a:gd name="T41" fmla="*/ 72 h 96"/>
              <a:gd name="T42" fmla="*/ 0 w 620"/>
              <a:gd name="T43" fmla="*/ 68 h 96"/>
              <a:gd name="T44" fmla="*/ 4 w 620"/>
              <a:gd name="T45" fmla="*/ 60 h 96"/>
              <a:gd name="T46" fmla="*/ 16 w 620"/>
              <a:gd name="T47" fmla="*/ 60 h 96"/>
              <a:gd name="T48" fmla="*/ 32 w 620"/>
              <a:gd name="T49" fmla="*/ 56 h 96"/>
              <a:gd name="T50" fmla="*/ 92 w 620"/>
              <a:gd name="T51" fmla="*/ 52 h 96"/>
              <a:gd name="T52" fmla="*/ 172 w 620"/>
              <a:gd name="T53" fmla="*/ 44 h 96"/>
              <a:gd name="T54" fmla="*/ 240 w 620"/>
              <a:gd name="T55" fmla="*/ 36 h 96"/>
              <a:gd name="T56" fmla="*/ 316 w 620"/>
              <a:gd name="T57" fmla="*/ 28 h 96"/>
              <a:gd name="T58" fmla="*/ 400 w 620"/>
              <a:gd name="T59" fmla="*/ 16 h 96"/>
              <a:gd name="T60" fmla="*/ 460 w 620"/>
              <a:gd name="T61" fmla="*/ 8 h 96"/>
              <a:gd name="T62" fmla="*/ 496 w 620"/>
              <a:gd name="T63" fmla="*/ 4 h 96"/>
              <a:gd name="T64" fmla="*/ 524 w 620"/>
              <a:gd name="T65" fmla="*/ 4 h 96"/>
              <a:gd name="T66" fmla="*/ 544 w 620"/>
              <a:gd name="T67" fmla="*/ 4 h 96"/>
              <a:gd name="T68" fmla="*/ 560 w 620"/>
              <a:gd name="T69" fmla="*/ 4 h 96"/>
              <a:gd name="T70" fmla="*/ 584 w 620"/>
              <a:gd name="T71" fmla="*/ 12 h 96"/>
              <a:gd name="T72" fmla="*/ 608 w 620"/>
              <a:gd name="T73" fmla="*/ 28 h 96"/>
              <a:gd name="T74" fmla="*/ 620 w 620"/>
              <a:gd name="T75" fmla="*/ 36 h 96"/>
              <a:gd name="T76" fmla="*/ 620 w 620"/>
              <a:gd name="T77" fmla="*/ 44 h 96"/>
              <a:gd name="T78" fmla="*/ 620 w 620"/>
              <a:gd name="T79" fmla="*/ 4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20" h="96">
                <a:moveTo>
                  <a:pt x="620" y="44"/>
                </a:moveTo>
                <a:lnTo>
                  <a:pt x="620" y="52"/>
                </a:lnTo>
                <a:lnTo>
                  <a:pt x="616" y="56"/>
                </a:lnTo>
                <a:lnTo>
                  <a:pt x="612" y="56"/>
                </a:lnTo>
                <a:lnTo>
                  <a:pt x="604" y="56"/>
                </a:lnTo>
                <a:lnTo>
                  <a:pt x="600" y="56"/>
                </a:lnTo>
                <a:lnTo>
                  <a:pt x="596" y="56"/>
                </a:lnTo>
                <a:lnTo>
                  <a:pt x="592" y="56"/>
                </a:lnTo>
                <a:lnTo>
                  <a:pt x="584" y="56"/>
                </a:lnTo>
                <a:lnTo>
                  <a:pt x="576" y="56"/>
                </a:lnTo>
                <a:lnTo>
                  <a:pt x="564" y="56"/>
                </a:lnTo>
                <a:lnTo>
                  <a:pt x="556" y="56"/>
                </a:lnTo>
                <a:lnTo>
                  <a:pt x="544" y="56"/>
                </a:lnTo>
                <a:lnTo>
                  <a:pt x="532" y="56"/>
                </a:lnTo>
                <a:lnTo>
                  <a:pt x="516" y="52"/>
                </a:lnTo>
                <a:lnTo>
                  <a:pt x="504" y="56"/>
                </a:lnTo>
                <a:lnTo>
                  <a:pt x="488" y="56"/>
                </a:lnTo>
                <a:lnTo>
                  <a:pt x="452" y="56"/>
                </a:lnTo>
                <a:lnTo>
                  <a:pt x="416" y="56"/>
                </a:lnTo>
                <a:lnTo>
                  <a:pt x="376" y="60"/>
                </a:lnTo>
                <a:lnTo>
                  <a:pt x="340" y="64"/>
                </a:lnTo>
                <a:lnTo>
                  <a:pt x="300" y="64"/>
                </a:lnTo>
                <a:lnTo>
                  <a:pt x="264" y="68"/>
                </a:lnTo>
                <a:lnTo>
                  <a:pt x="232" y="72"/>
                </a:lnTo>
                <a:lnTo>
                  <a:pt x="196" y="80"/>
                </a:lnTo>
                <a:lnTo>
                  <a:pt x="164" y="84"/>
                </a:lnTo>
                <a:lnTo>
                  <a:pt x="132" y="88"/>
                </a:lnTo>
                <a:lnTo>
                  <a:pt x="120" y="88"/>
                </a:lnTo>
                <a:lnTo>
                  <a:pt x="108" y="92"/>
                </a:lnTo>
                <a:lnTo>
                  <a:pt x="96" y="92"/>
                </a:lnTo>
                <a:lnTo>
                  <a:pt x="84" y="96"/>
                </a:lnTo>
                <a:lnTo>
                  <a:pt x="76" y="96"/>
                </a:lnTo>
                <a:lnTo>
                  <a:pt x="72" y="96"/>
                </a:lnTo>
                <a:lnTo>
                  <a:pt x="68" y="96"/>
                </a:lnTo>
                <a:lnTo>
                  <a:pt x="64" y="96"/>
                </a:lnTo>
                <a:lnTo>
                  <a:pt x="60" y="96"/>
                </a:lnTo>
                <a:lnTo>
                  <a:pt x="52" y="96"/>
                </a:lnTo>
                <a:lnTo>
                  <a:pt x="40" y="92"/>
                </a:lnTo>
                <a:lnTo>
                  <a:pt x="32" y="88"/>
                </a:lnTo>
                <a:lnTo>
                  <a:pt x="20" y="84"/>
                </a:lnTo>
                <a:lnTo>
                  <a:pt x="8" y="80"/>
                </a:lnTo>
                <a:lnTo>
                  <a:pt x="4" y="72"/>
                </a:lnTo>
                <a:lnTo>
                  <a:pt x="0" y="68"/>
                </a:lnTo>
                <a:lnTo>
                  <a:pt x="0" y="68"/>
                </a:lnTo>
                <a:lnTo>
                  <a:pt x="0" y="64"/>
                </a:lnTo>
                <a:lnTo>
                  <a:pt x="4" y="60"/>
                </a:lnTo>
                <a:lnTo>
                  <a:pt x="8" y="60"/>
                </a:lnTo>
                <a:lnTo>
                  <a:pt x="16" y="60"/>
                </a:lnTo>
                <a:lnTo>
                  <a:pt x="24" y="56"/>
                </a:lnTo>
                <a:lnTo>
                  <a:pt x="32" y="56"/>
                </a:lnTo>
                <a:lnTo>
                  <a:pt x="44" y="56"/>
                </a:lnTo>
                <a:lnTo>
                  <a:pt x="92" y="52"/>
                </a:lnTo>
                <a:lnTo>
                  <a:pt x="144" y="44"/>
                </a:lnTo>
                <a:lnTo>
                  <a:pt x="172" y="44"/>
                </a:lnTo>
                <a:lnTo>
                  <a:pt x="204" y="40"/>
                </a:lnTo>
                <a:lnTo>
                  <a:pt x="240" y="36"/>
                </a:lnTo>
                <a:lnTo>
                  <a:pt x="276" y="32"/>
                </a:lnTo>
                <a:lnTo>
                  <a:pt x="316" y="28"/>
                </a:lnTo>
                <a:lnTo>
                  <a:pt x="356" y="20"/>
                </a:lnTo>
                <a:lnTo>
                  <a:pt x="400" y="16"/>
                </a:lnTo>
                <a:lnTo>
                  <a:pt x="440" y="12"/>
                </a:lnTo>
                <a:lnTo>
                  <a:pt x="460" y="8"/>
                </a:lnTo>
                <a:lnTo>
                  <a:pt x="480" y="8"/>
                </a:lnTo>
                <a:lnTo>
                  <a:pt x="496" y="4"/>
                </a:lnTo>
                <a:lnTo>
                  <a:pt x="512" y="4"/>
                </a:lnTo>
                <a:lnTo>
                  <a:pt x="524" y="4"/>
                </a:lnTo>
                <a:lnTo>
                  <a:pt x="536" y="4"/>
                </a:lnTo>
                <a:lnTo>
                  <a:pt x="544" y="4"/>
                </a:lnTo>
                <a:lnTo>
                  <a:pt x="548" y="0"/>
                </a:lnTo>
                <a:lnTo>
                  <a:pt x="560" y="4"/>
                </a:lnTo>
                <a:lnTo>
                  <a:pt x="572" y="8"/>
                </a:lnTo>
                <a:lnTo>
                  <a:pt x="584" y="12"/>
                </a:lnTo>
                <a:lnTo>
                  <a:pt x="596" y="16"/>
                </a:lnTo>
                <a:lnTo>
                  <a:pt x="608" y="28"/>
                </a:lnTo>
                <a:lnTo>
                  <a:pt x="616" y="32"/>
                </a:lnTo>
                <a:lnTo>
                  <a:pt x="620" y="36"/>
                </a:lnTo>
                <a:lnTo>
                  <a:pt x="620" y="40"/>
                </a:lnTo>
                <a:lnTo>
                  <a:pt x="620" y="44"/>
                </a:lnTo>
                <a:lnTo>
                  <a:pt x="620" y="44"/>
                </a:lnTo>
                <a:lnTo>
                  <a:pt x="620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222">
            <a:extLst>
              <a:ext uri="{FF2B5EF4-FFF2-40B4-BE49-F238E27FC236}">
                <a16:creationId xmlns:a16="http://schemas.microsoft.com/office/drawing/2014/main" xmlns="" id="{6BAE0A0D-F99B-4497-9D27-6051F7F2A421}"/>
              </a:ext>
            </a:extLst>
          </p:cNvPr>
          <p:cNvSpPr>
            <a:spLocks/>
          </p:cNvSpPr>
          <p:nvPr/>
        </p:nvSpPr>
        <p:spPr bwMode="auto">
          <a:xfrm>
            <a:off x="2393523" y="4495371"/>
            <a:ext cx="156787" cy="1951759"/>
          </a:xfrm>
          <a:custGeom>
            <a:avLst/>
            <a:gdLst>
              <a:gd name="T0" fmla="*/ 8 w 40"/>
              <a:gd name="T1" fmla="*/ 376 h 404"/>
              <a:gd name="T2" fmla="*/ 4 w 40"/>
              <a:gd name="T3" fmla="*/ 364 h 404"/>
              <a:gd name="T4" fmla="*/ 0 w 40"/>
              <a:gd name="T5" fmla="*/ 356 h 404"/>
              <a:gd name="T6" fmla="*/ 0 w 40"/>
              <a:gd name="T7" fmla="*/ 344 h 404"/>
              <a:gd name="T8" fmla="*/ 0 w 40"/>
              <a:gd name="T9" fmla="*/ 336 h 404"/>
              <a:gd name="T10" fmla="*/ 4 w 40"/>
              <a:gd name="T11" fmla="*/ 332 h 404"/>
              <a:gd name="T12" fmla="*/ 4 w 40"/>
              <a:gd name="T13" fmla="*/ 320 h 404"/>
              <a:gd name="T14" fmla="*/ 8 w 40"/>
              <a:gd name="T15" fmla="*/ 308 h 404"/>
              <a:gd name="T16" fmla="*/ 8 w 40"/>
              <a:gd name="T17" fmla="*/ 288 h 404"/>
              <a:gd name="T18" fmla="*/ 8 w 40"/>
              <a:gd name="T19" fmla="*/ 280 h 404"/>
              <a:gd name="T20" fmla="*/ 12 w 40"/>
              <a:gd name="T21" fmla="*/ 268 h 404"/>
              <a:gd name="T22" fmla="*/ 12 w 40"/>
              <a:gd name="T23" fmla="*/ 252 h 404"/>
              <a:gd name="T24" fmla="*/ 12 w 40"/>
              <a:gd name="T25" fmla="*/ 236 h 404"/>
              <a:gd name="T26" fmla="*/ 12 w 40"/>
              <a:gd name="T27" fmla="*/ 220 h 404"/>
              <a:gd name="T28" fmla="*/ 12 w 40"/>
              <a:gd name="T29" fmla="*/ 200 h 404"/>
              <a:gd name="T30" fmla="*/ 12 w 40"/>
              <a:gd name="T31" fmla="*/ 180 h 404"/>
              <a:gd name="T32" fmla="*/ 12 w 40"/>
              <a:gd name="T33" fmla="*/ 156 h 404"/>
              <a:gd name="T34" fmla="*/ 12 w 40"/>
              <a:gd name="T35" fmla="*/ 136 h 404"/>
              <a:gd name="T36" fmla="*/ 12 w 40"/>
              <a:gd name="T37" fmla="*/ 112 h 404"/>
              <a:gd name="T38" fmla="*/ 8 w 40"/>
              <a:gd name="T39" fmla="*/ 72 h 404"/>
              <a:gd name="T40" fmla="*/ 8 w 40"/>
              <a:gd name="T41" fmla="*/ 36 h 404"/>
              <a:gd name="T42" fmla="*/ 4 w 40"/>
              <a:gd name="T43" fmla="*/ 0 h 404"/>
              <a:gd name="T44" fmla="*/ 40 w 40"/>
              <a:gd name="T45" fmla="*/ 0 h 404"/>
              <a:gd name="T46" fmla="*/ 36 w 40"/>
              <a:gd name="T47" fmla="*/ 56 h 404"/>
              <a:gd name="T48" fmla="*/ 36 w 40"/>
              <a:gd name="T49" fmla="*/ 116 h 404"/>
              <a:gd name="T50" fmla="*/ 32 w 40"/>
              <a:gd name="T51" fmla="*/ 176 h 404"/>
              <a:gd name="T52" fmla="*/ 32 w 40"/>
              <a:gd name="T53" fmla="*/ 240 h 404"/>
              <a:gd name="T54" fmla="*/ 32 w 40"/>
              <a:gd name="T55" fmla="*/ 272 h 404"/>
              <a:gd name="T56" fmla="*/ 32 w 40"/>
              <a:gd name="T57" fmla="*/ 300 h 404"/>
              <a:gd name="T58" fmla="*/ 32 w 40"/>
              <a:gd name="T59" fmla="*/ 324 h 404"/>
              <a:gd name="T60" fmla="*/ 32 w 40"/>
              <a:gd name="T61" fmla="*/ 344 h 404"/>
              <a:gd name="T62" fmla="*/ 28 w 40"/>
              <a:gd name="T63" fmla="*/ 360 h 404"/>
              <a:gd name="T64" fmla="*/ 28 w 40"/>
              <a:gd name="T65" fmla="*/ 372 h 404"/>
              <a:gd name="T66" fmla="*/ 28 w 40"/>
              <a:gd name="T67" fmla="*/ 380 h 404"/>
              <a:gd name="T68" fmla="*/ 28 w 40"/>
              <a:gd name="T69" fmla="*/ 388 h 404"/>
              <a:gd name="T70" fmla="*/ 24 w 40"/>
              <a:gd name="T71" fmla="*/ 396 h 404"/>
              <a:gd name="T72" fmla="*/ 24 w 40"/>
              <a:gd name="T73" fmla="*/ 400 h 404"/>
              <a:gd name="T74" fmla="*/ 20 w 40"/>
              <a:gd name="T75" fmla="*/ 404 h 404"/>
              <a:gd name="T76" fmla="*/ 20 w 40"/>
              <a:gd name="T77" fmla="*/ 404 h 404"/>
              <a:gd name="T78" fmla="*/ 20 w 40"/>
              <a:gd name="T79" fmla="*/ 404 h 404"/>
              <a:gd name="T80" fmla="*/ 20 w 40"/>
              <a:gd name="T81" fmla="*/ 396 h 404"/>
              <a:gd name="T82" fmla="*/ 16 w 40"/>
              <a:gd name="T83" fmla="*/ 388 h 404"/>
              <a:gd name="T84" fmla="*/ 8 w 40"/>
              <a:gd name="T85" fmla="*/ 376 h 404"/>
              <a:gd name="T86" fmla="*/ 8 w 40"/>
              <a:gd name="T87" fmla="*/ 376 h 4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0" h="404">
                <a:moveTo>
                  <a:pt x="8" y="376"/>
                </a:moveTo>
                <a:lnTo>
                  <a:pt x="4" y="364"/>
                </a:lnTo>
                <a:lnTo>
                  <a:pt x="0" y="356"/>
                </a:lnTo>
                <a:lnTo>
                  <a:pt x="0" y="344"/>
                </a:lnTo>
                <a:lnTo>
                  <a:pt x="0" y="336"/>
                </a:lnTo>
                <a:lnTo>
                  <a:pt x="4" y="332"/>
                </a:lnTo>
                <a:lnTo>
                  <a:pt x="4" y="320"/>
                </a:lnTo>
                <a:lnTo>
                  <a:pt x="8" y="308"/>
                </a:lnTo>
                <a:lnTo>
                  <a:pt x="8" y="288"/>
                </a:lnTo>
                <a:lnTo>
                  <a:pt x="8" y="280"/>
                </a:lnTo>
                <a:lnTo>
                  <a:pt x="12" y="268"/>
                </a:lnTo>
                <a:lnTo>
                  <a:pt x="12" y="252"/>
                </a:lnTo>
                <a:lnTo>
                  <a:pt x="12" y="236"/>
                </a:lnTo>
                <a:lnTo>
                  <a:pt x="12" y="220"/>
                </a:lnTo>
                <a:lnTo>
                  <a:pt x="12" y="200"/>
                </a:lnTo>
                <a:lnTo>
                  <a:pt x="12" y="180"/>
                </a:lnTo>
                <a:lnTo>
                  <a:pt x="12" y="156"/>
                </a:lnTo>
                <a:lnTo>
                  <a:pt x="12" y="136"/>
                </a:lnTo>
                <a:lnTo>
                  <a:pt x="12" y="112"/>
                </a:lnTo>
                <a:lnTo>
                  <a:pt x="8" y="72"/>
                </a:lnTo>
                <a:lnTo>
                  <a:pt x="8" y="36"/>
                </a:lnTo>
                <a:lnTo>
                  <a:pt x="4" y="0"/>
                </a:lnTo>
                <a:lnTo>
                  <a:pt x="40" y="0"/>
                </a:lnTo>
                <a:lnTo>
                  <a:pt x="36" y="56"/>
                </a:lnTo>
                <a:lnTo>
                  <a:pt x="36" y="116"/>
                </a:lnTo>
                <a:lnTo>
                  <a:pt x="32" y="176"/>
                </a:lnTo>
                <a:lnTo>
                  <a:pt x="32" y="240"/>
                </a:lnTo>
                <a:lnTo>
                  <a:pt x="32" y="272"/>
                </a:lnTo>
                <a:lnTo>
                  <a:pt x="32" y="300"/>
                </a:lnTo>
                <a:lnTo>
                  <a:pt x="32" y="324"/>
                </a:lnTo>
                <a:lnTo>
                  <a:pt x="32" y="344"/>
                </a:lnTo>
                <a:lnTo>
                  <a:pt x="28" y="360"/>
                </a:lnTo>
                <a:lnTo>
                  <a:pt x="28" y="372"/>
                </a:lnTo>
                <a:lnTo>
                  <a:pt x="28" y="380"/>
                </a:lnTo>
                <a:lnTo>
                  <a:pt x="28" y="388"/>
                </a:lnTo>
                <a:lnTo>
                  <a:pt x="24" y="396"/>
                </a:lnTo>
                <a:lnTo>
                  <a:pt x="24" y="400"/>
                </a:lnTo>
                <a:lnTo>
                  <a:pt x="20" y="404"/>
                </a:lnTo>
                <a:lnTo>
                  <a:pt x="20" y="404"/>
                </a:lnTo>
                <a:lnTo>
                  <a:pt x="20" y="404"/>
                </a:lnTo>
                <a:lnTo>
                  <a:pt x="20" y="396"/>
                </a:lnTo>
                <a:lnTo>
                  <a:pt x="16" y="388"/>
                </a:lnTo>
                <a:lnTo>
                  <a:pt x="8" y="376"/>
                </a:lnTo>
                <a:lnTo>
                  <a:pt x="8" y="3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32" name="Freeform 223">
            <a:extLst>
              <a:ext uri="{FF2B5EF4-FFF2-40B4-BE49-F238E27FC236}">
                <a16:creationId xmlns:a16="http://schemas.microsoft.com/office/drawing/2014/main" xmlns="" id="{5FA1F190-D92B-4B42-87B4-052E5A63F417}"/>
              </a:ext>
            </a:extLst>
          </p:cNvPr>
          <p:cNvSpPr>
            <a:spLocks/>
          </p:cNvSpPr>
          <p:nvPr/>
        </p:nvSpPr>
        <p:spPr bwMode="auto">
          <a:xfrm>
            <a:off x="2534631" y="5075101"/>
            <a:ext cx="736897" cy="405811"/>
          </a:xfrm>
          <a:custGeom>
            <a:avLst/>
            <a:gdLst>
              <a:gd name="T0" fmla="*/ 0 w 188"/>
              <a:gd name="T1" fmla="*/ 8 h 84"/>
              <a:gd name="T2" fmla="*/ 0 w 188"/>
              <a:gd name="T3" fmla="*/ 4 h 84"/>
              <a:gd name="T4" fmla="*/ 4 w 188"/>
              <a:gd name="T5" fmla="*/ 4 h 84"/>
              <a:gd name="T6" fmla="*/ 4 w 188"/>
              <a:gd name="T7" fmla="*/ 4 h 84"/>
              <a:gd name="T8" fmla="*/ 8 w 188"/>
              <a:gd name="T9" fmla="*/ 4 h 84"/>
              <a:gd name="T10" fmla="*/ 16 w 188"/>
              <a:gd name="T11" fmla="*/ 0 h 84"/>
              <a:gd name="T12" fmla="*/ 24 w 188"/>
              <a:gd name="T13" fmla="*/ 0 h 84"/>
              <a:gd name="T14" fmla="*/ 32 w 188"/>
              <a:gd name="T15" fmla="*/ 0 h 84"/>
              <a:gd name="T16" fmla="*/ 40 w 188"/>
              <a:gd name="T17" fmla="*/ 0 h 84"/>
              <a:gd name="T18" fmla="*/ 60 w 188"/>
              <a:gd name="T19" fmla="*/ 0 h 84"/>
              <a:gd name="T20" fmla="*/ 76 w 188"/>
              <a:gd name="T21" fmla="*/ 0 h 84"/>
              <a:gd name="T22" fmla="*/ 88 w 188"/>
              <a:gd name="T23" fmla="*/ 0 h 84"/>
              <a:gd name="T24" fmla="*/ 100 w 188"/>
              <a:gd name="T25" fmla="*/ 4 h 84"/>
              <a:gd name="T26" fmla="*/ 112 w 188"/>
              <a:gd name="T27" fmla="*/ 4 h 84"/>
              <a:gd name="T28" fmla="*/ 124 w 188"/>
              <a:gd name="T29" fmla="*/ 8 h 84"/>
              <a:gd name="T30" fmla="*/ 140 w 188"/>
              <a:gd name="T31" fmla="*/ 16 h 84"/>
              <a:gd name="T32" fmla="*/ 156 w 188"/>
              <a:gd name="T33" fmla="*/ 20 h 84"/>
              <a:gd name="T34" fmla="*/ 168 w 188"/>
              <a:gd name="T35" fmla="*/ 28 h 84"/>
              <a:gd name="T36" fmla="*/ 180 w 188"/>
              <a:gd name="T37" fmla="*/ 40 h 84"/>
              <a:gd name="T38" fmla="*/ 184 w 188"/>
              <a:gd name="T39" fmla="*/ 44 h 84"/>
              <a:gd name="T40" fmla="*/ 184 w 188"/>
              <a:gd name="T41" fmla="*/ 48 h 84"/>
              <a:gd name="T42" fmla="*/ 188 w 188"/>
              <a:gd name="T43" fmla="*/ 56 h 84"/>
              <a:gd name="T44" fmla="*/ 188 w 188"/>
              <a:gd name="T45" fmla="*/ 60 h 84"/>
              <a:gd name="T46" fmla="*/ 184 w 188"/>
              <a:gd name="T47" fmla="*/ 72 h 84"/>
              <a:gd name="T48" fmla="*/ 184 w 188"/>
              <a:gd name="T49" fmla="*/ 76 h 84"/>
              <a:gd name="T50" fmla="*/ 176 w 188"/>
              <a:gd name="T51" fmla="*/ 84 h 84"/>
              <a:gd name="T52" fmla="*/ 168 w 188"/>
              <a:gd name="T53" fmla="*/ 84 h 84"/>
              <a:gd name="T54" fmla="*/ 160 w 188"/>
              <a:gd name="T55" fmla="*/ 84 h 84"/>
              <a:gd name="T56" fmla="*/ 152 w 188"/>
              <a:gd name="T57" fmla="*/ 80 h 84"/>
              <a:gd name="T58" fmla="*/ 144 w 188"/>
              <a:gd name="T59" fmla="*/ 80 h 84"/>
              <a:gd name="T60" fmla="*/ 132 w 188"/>
              <a:gd name="T61" fmla="*/ 76 h 84"/>
              <a:gd name="T62" fmla="*/ 120 w 188"/>
              <a:gd name="T63" fmla="*/ 72 h 84"/>
              <a:gd name="T64" fmla="*/ 104 w 188"/>
              <a:gd name="T65" fmla="*/ 64 h 84"/>
              <a:gd name="T66" fmla="*/ 88 w 188"/>
              <a:gd name="T67" fmla="*/ 56 h 84"/>
              <a:gd name="T68" fmla="*/ 72 w 188"/>
              <a:gd name="T69" fmla="*/ 48 h 84"/>
              <a:gd name="T70" fmla="*/ 56 w 188"/>
              <a:gd name="T71" fmla="*/ 40 h 84"/>
              <a:gd name="T72" fmla="*/ 40 w 188"/>
              <a:gd name="T73" fmla="*/ 36 h 84"/>
              <a:gd name="T74" fmla="*/ 28 w 188"/>
              <a:gd name="T75" fmla="*/ 28 h 84"/>
              <a:gd name="T76" fmla="*/ 16 w 188"/>
              <a:gd name="T77" fmla="*/ 24 h 84"/>
              <a:gd name="T78" fmla="*/ 8 w 188"/>
              <a:gd name="T79" fmla="*/ 20 h 84"/>
              <a:gd name="T80" fmla="*/ 4 w 188"/>
              <a:gd name="T81" fmla="*/ 12 h 84"/>
              <a:gd name="T82" fmla="*/ 0 w 188"/>
              <a:gd name="T83" fmla="*/ 12 h 84"/>
              <a:gd name="T84" fmla="*/ 0 w 188"/>
              <a:gd name="T85" fmla="*/ 8 h 84"/>
              <a:gd name="T86" fmla="*/ 0 w 188"/>
              <a:gd name="T87" fmla="*/ 8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88" h="84">
                <a:moveTo>
                  <a:pt x="0" y="8"/>
                </a:moveTo>
                <a:lnTo>
                  <a:pt x="0" y="4"/>
                </a:lnTo>
                <a:lnTo>
                  <a:pt x="4" y="4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0"/>
                </a:lnTo>
                <a:lnTo>
                  <a:pt x="60" y="0"/>
                </a:lnTo>
                <a:lnTo>
                  <a:pt x="76" y="0"/>
                </a:lnTo>
                <a:lnTo>
                  <a:pt x="88" y="0"/>
                </a:lnTo>
                <a:lnTo>
                  <a:pt x="100" y="4"/>
                </a:lnTo>
                <a:lnTo>
                  <a:pt x="112" y="4"/>
                </a:lnTo>
                <a:lnTo>
                  <a:pt x="124" y="8"/>
                </a:lnTo>
                <a:lnTo>
                  <a:pt x="140" y="16"/>
                </a:lnTo>
                <a:lnTo>
                  <a:pt x="156" y="20"/>
                </a:lnTo>
                <a:lnTo>
                  <a:pt x="168" y="28"/>
                </a:lnTo>
                <a:lnTo>
                  <a:pt x="180" y="40"/>
                </a:lnTo>
                <a:lnTo>
                  <a:pt x="184" y="44"/>
                </a:lnTo>
                <a:lnTo>
                  <a:pt x="184" y="48"/>
                </a:lnTo>
                <a:lnTo>
                  <a:pt x="188" y="56"/>
                </a:lnTo>
                <a:lnTo>
                  <a:pt x="188" y="60"/>
                </a:lnTo>
                <a:lnTo>
                  <a:pt x="184" y="72"/>
                </a:lnTo>
                <a:lnTo>
                  <a:pt x="184" y="76"/>
                </a:lnTo>
                <a:lnTo>
                  <a:pt x="176" y="84"/>
                </a:lnTo>
                <a:lnTo>
                  <a:pt x="168" y="84"/>
                </a:lnTo>
                <a:lnTo>
                  <a:pt x="160" y="84"/>
                </a:lnTo>
                <a:lnTo>
                  <a:pt x="152" y="80"/>
                </a:lnTo>
                <a:lnTo>
                  <a:pt x="144" y="80"/>
                </a:lnTo>
                <a:lnTo>
                  <a:pt x="132" y="76"/>
                </a:lnTo>
                <a:lnTo>
                  <a:pt x="120" y="72"/>
                </a:lnTo>
                <a:lnTo>
                  <a:pt x="104" y="64"/>
                </a:lnTo>
                <a:lnTo>
                  <a:pt x="88" y="56"/>
                </a:lnTo>
                <a:lnTo>
                  <a:pt x="72" y="48"/>
                </a:lnTo>
                <a:lnTo>
                  <a:pt x="56" y="40"/>
                </a:lnTo>
                <a:lnTo>
                  <a:pt x="40" y="36"/>
                </a:lnTo>
                <a:lnTo>
                  <a:pt x="28" y="28"/>
                </a:lnTo>
                <a:lnTo>
                  <a:pt x="16" y="24"/>
                </a:lnTo>
                <a:lnTo>
                  <a:pt x="8" y="20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225">
            <a:extLst>
              <a:ext uri="{FF2B5EF4-FFF2-40B4-BE49-F238E27FC236}">
                <a16:creationId xmlns:a16="http://schemas.microsoft.com/office/drawing/2014/main" xmlns="" id="{0E048076-B066-4A07-A57F-5C01DC0A1FF7}"/>
              </a:ext>
            </a:extLst>
          </p:cNvPr>
          <p:cNvSpPr>
            <a:spLocks/>
          </p:cNvSpPr>
          <p:nvPr/>
        </p:nvSpPr>
        <p:spPr bwMode="auto">
          <a:xfrm>
            <a:off x="5216705" y="555212"/>
            <a:ext cx="815290" cy="1062839"/>
          </a:xfrm>
          <a:custGeom>
            <a:avLst/>
            <a:gdLst>
              <a:gd name="T0" fmla="*/ 32 w 208"/>
              <a:gd name="T1" fmla="*/ 168 h 220"/>
              <a:gd name="T2" fmla="*/ 52 w 208"/>
              <a:gd name="T3" fmla="*/ 148 h 220"/>
              <a:gd name="T4" fmla="*/ 72 w 208"/>
              <a:gd name="T5" fmla="*/ 128 h 220"/>
              <a:gd name="T6" fmla="*/ 88 w 208"/>
              <a:gd name="T7" fmla="*/ 112 h 220"/>
              <a:gd name="T8" fmla="*/ 100 w 208"/>
              <a:gd name="T9" fmla="*/ 96 h 220"/>
              <a:gd name="T10" fmla="*/ 108 w 208"/>
              <a:gd name="T11" fmla="*/ 80 h 220"/>
              <a:gd name="T12" fmla="*/ 116 w 208"/>
              <a:gd name="T13" fmla="*/ 68 h 220"/>
              <a:gd name="T14" fmla="*/ 124 w 208"/>
              <a:gd name="T15" fmla="*/ 56 h 220"/>
              <a:gd name="T16" fmla="*/ 128 w 208"/>
              <a:gd name="T17" fmla="*/ 48 h 220"/>
              <a:gd name="T18" fmla="*/ 128 w 208"/>
              <a:gd name="T19" fmla="*/ 40 h 220"/>
              <a:gd name="T20" fmla="*/ 128 w 208"/>
              <a:gd name="T21" fmla="*/ 32 h 220"/>
              <a:gd name="T22" fmla="*/ 128 w 208"/>
              <a:gd name="T23" fmla="*/ 24 h 220"/>
              <a:gd name="T24" fmla="*/ 124 w 208"/>
              <a:gd name="T25" fmla="*/ 16 h 220"/>
              <a:gd name="T26" fmla="*/ 124 w 208"/>
              <a:gd name="T27" fmla="*/ 12 h 220"/>
              <a:gd name="T28" fmla="*/ 120 w 208"/>
              <a:gd name="T29" fmla="*/ 12 h 220"/>
              <a:gd name="T30" fmla="*/ 120 w 208"/>
              <a:gd name="T31" fmla="*/ 8 h 220"/>
              <a:gd name="T32" fmla="*/ 120 w 208"/>
              <a:gd name="T33" fmla="*/ 8 h 220"/>
              <a:gd name="T34" fmla="*/ 124 w 208"/>
              <a:gd name="T35" fmla="*/ 4 h 220"/>
              <a:gd name="T36" fmla="*/ 132 w 208"/>
              <a:gd name="T37" fmla="*/ 4 h 220"/>
              <a:gd name="T38" fmla="*/ 140 w 208"/>
              <a:gd name="T39" fmla="*/ 0 h 220"/>
              <a:gd name="T40" fmla="*/ 148 w 208"/>
              <a:gd name="T41" fmla="*/ 4 h 220"/>
              <a:gd name="T42" fmla="*/ 160 w 208"/>
              <a:gd name="T43" fmla="*/ 8 h 220"/>
              <a:gd name="T44" fmla="*/ 176 w 208"/>
              <a:gd name="T45" fmla="*/ 12 h 220"/>
              <a:gd name="T46" fmla="*/ 184 w 208"/>
              <a:gd name="T47" fmla="*/ 16 h 220"/>
              <a:gd name="T48" fmla="*/ 188 w 208"/>
              <a:gd name="T49" fmla="*/ 16 h 220"/>
              <a:gd name="T50" fmla="*/ 196 w 208"/>
              <a:gd name="T51" fmla="*/ 24 h 220"/>
              <a:gd name="T52" fmla="*/ 204 w 208"/>
              <a:gd name="T53" fmla="*/ 28 h 220"/>
              <a:gd name="T54" fmla="*/ 208 w 208"/>
              <a:gd name="T55" fmla="*/ 32 h 220"/>
              <a:gd name="T56" fmla="*/ 208 w 208"/>
              <a:gd name="T57" fmla="*/ 40 h 220"/>
              <a:gd name="T58" fmla="*/ 204 w 208"/>
              <a:gd name="T59" fmla="*/ 48 h 220"/>
              <a:gd name="T60" fmla="*/ 196 w 208"/>
              <a:gd name="T61" fmla="*/ 56 h 220"/>
              <a:gd name="T62" fmla="*/ 188 w 208"/>
              <a:gd name="T63" fmla="*/ 68 h 220"/>
              <a:gd name="T64" fmla="*/ 176 w 208"/>
              <a:gd name="T65" fmla="*/ 80 h 220"/>
              <a:gd name="T66" fmla="*/ 164 w 208"/>
              <a:gd name="T67" fmla="*/ 96 h 220"/>
              <a:gd name="T68" fmla="*/ 148 w 208"/>
              <a:gd name="T69" fmla="*/ 112 h 220"/>
              <a:gd name="T70" fmla="*/ 132 w 208"/>
              <a:gd name="T71" fmla="*/ 132 h 220"/>
              <a:gd name="T72" fmla="*/ 112 w 208"/>
              <a:gd name="T73" fmla="*/ 152 h 220"/>
              <a:gd name="T74" fmla="*/ 92 w 208"/>
              <a:gd name="T75" fmla="*/ 168 h 220"/>
              <a:gd name="T76" fmla="*/ 72 w 208"/>
              <a:gd name="T77" fmla="*/ 184 h 220"/>
              <a:gd name="T78" fmla="*/ 48 w 208"/>
              <a:gd name="T79" fmla="*/ 200 h 220"/>
              <a:gd name="T80" fmla="*/ 40 w 208"/>
              <a:gd name="T81" fmla="*/ 204 h 220"/>
              <a:gd name="T82" fmla="*/ 28 w 208"/>
              <a:gd name="T83" fmla="*/ 212 h 220"/>
              <a:gd name="T84" fmla="*/ 20 w 208"/>
              <a:gd name="T85" fmla="*/ 216 h 220"/>
              <a:gd name="T86" fmla="*/ 16 w 208"/>
              <a:gd name="T87" fmla="*/ 216 h 220"/>
              <a:gd name="T88" fmla="*/ 8 w 208"/>
              <a:gd name="T89" fmla="*/ 220 h 220"/>
              <a:gd name="T90" fmla="*/ 4 w 208"/>
              <a:gd name="T91" fmla="*/ 220 h 220"/>
              <a:gd name="T92" fmla="*/ 0 w 208"/>
              <a:gd name="T93" fmla="*/ 220 h 220"/>
              <a:gd name="T94" fmla="*/ 0 w 208"/>
              <a:gd name="T95" fmla="*/ 216 h 220"/>
              <a:gd name="T96" fmla="*/ 0 w 208"/>
              <a:gd name="T97" fmla="*/ 212 h 220"/>
              <a:gd name="T98" fmla="*/ 0 w 208"/>
              <a:gd name="T99" fmla="*/ 208 h 220"/>
              <a:gd name="T100" fmla="*/ 0 w 208"/>
              <a:gd name="T101" fmla="*/ 204 h 220"/>
              <a:gd name="T102" fmla="*/ 4 w 208"/>
              <a:gd name="T103" fmla="*/ 200 h 220"/>
              <a:gd name="T104" fmla="*/ 8 w 208"/>
              <a:gd name="T105" fmla="*/ 192 h 220"/>
              <a:gd name="T106" fmla="*/ 16 w 208"/>
              <a:gd name="T107" fmla="*/ 184 h 220"/>
              <a:gd name="T108" fmla="*/ 24 w 208"/>
              <a:gd name="T109" fmla="*/ 176 h 220"/>
              <a:gd name="T110" fmla="*/ 32 w 208"/>
              <a:gd name="T111" fmla="*/ 168 h 220"/>
              <a:gd name="T112" fmla="*/ 32 w 208"/>
              <a:gd name="T113" fmla="*/ 168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08" h="220">
                <a:moveTo>
                  <a:pt x="32" y="168"/>
                </a:moveTo>
                <a:lnTo>
                  <a:pt x="52" y="148"/>
                </a:lnTo>
                <a:lnTo>
                  <a:pt x="72" y="128"/>
                </a:lnTo>
                <a:lnTo>
                  <a:pt x="88" y="112"/>
                </a:lnTo>
                <a:lnTo>
                  <a:pt x="100" y="96"/>
                </a:lnTo>
                <a:lnTo>
                  <a:pt x="108" y="80"/>
                </a:lnTo>
                <a:lnTo>
                  <a:pt x="116" y="68"/>
                </a:lnTo>
                <a:lnTo>
                  <a:pt x="124" y="56"/>
                </a:lnTo>
                <a:lnTo>
                  <a:pt x="128" y="48"/>
                </a:lnTo>
                <a:lnTo>
                  <a:pt x="128" y="40"/>
                </a:lnTo>
                <a:lnTo>
                  <a:pt x="128" y="32"/>
                </a:lnTo>
                <a:lnTo>
                  <a:pt x="128" y="24"/>
                </a:lnTo>
                <a:lnTo>
                  <a:pt x="124" y="16"/>
                </a:lnTo>
                <a:lnTo>
                  <a:pt x="124" y="12"/>
                </a:lnTo>
                <a:lnTo>
                  <a:pt x="120" y="12"/>
                </a:lnTo>
                <a:lnTo>
                  <a:pt x="120" y="8"/>
                </a:lnTo>
                <a:lnTo>
                  <a:pt x="120" y="8"/>
                </a:lnTo>
                <a:lnTo>
                  <a:pt x="124" y="4"/>
                </a:lnTo>
                <a:lnTo>
                  <a:pt x="132" y="4"/>
                </a:lnTo>
                <a:lnTo>
                  <a:pt x="140" y="0"/>
                </a:lnTo>
                <a:lnTo>
                  <a:pt x="148" y="4"/>
                </a:lnTo>
                <a:lnTo>
                  <a:pt x="160" y="8"/>
                </a:lnTo>
                <a:lnTo>
                  <a:pt x="176" y="12"/>
                </a:lnTo>
                <a:lnTo>
                  <a:pt x="184" y="16"/>
                </a:lnTo>
                <a:lnTo>
                  <a:pt x="188" y="16"/>
                </a:lnTo>
                <a:lnTo>
                  <a:pt x="196" y="24"/>
                </a:lnTo>
                <a:lnTo>
                  <a:pt x="204" y="28"/>
                </a:lnTo>
                <a:lnTo>
                  <a:pt x="208" y="32"/>
                </a:lnTo>
                <a:lnTo>
                  <a:pt x="208" y="40"/>
                </a:lnTo>
                <a:lnTo>
                  <a:pt x="204" y="48"/>
                </a:lnTo>
                <a:lnTo>
                  <a:pt x="196" y="56"/>
                </a:lnTo>
                <a:lnTo>
                  <a:pt x="188" y="68"/>
                </a:lnTo>
                <a:lnTo>
                  <a:pt x="176" y="80"/>
                </a:lnTo>
                <a:lnTo>
                  <a:pt x="164" y="96"/>
                </a:lnTo>
                <a:lnTo>
                  <a:pt x="148" y="112"/>
                </a:lnTo>
                <a:lnTo>
                  <a:pt x="132" y="132"/>
                </a:lnTo>
                <a:lnTo>
                  <a:pt x="112" y="152"/>
                </a:lnTo>
                <a:lnTo>
                  <a:pt x="92" y="168"/>
                </a:lnTo>
                <a:lnTo>
                  <a:pt x="72" y="184"/>
                </a:lnTo>
                <a:lnTo>
                  <a:pt x="48" y="200"/>
                </a:lnTo>
                <a:lnTo>
                  <a:pt x="40" y="204"/>
                </a:lnTo>
                <a:lnTo>
                  <a:pt x="28" y="212"/>
                </a:lnTo>
                <a:lnTo>
                  <a:pt x="20" y="216"/>
                </a:lnTo>
                <a:lnTo>
                  <a:pt x="16" y="216"/>
                </a:lnTo>
                <a:lnTo>
                  <a:pt x="8" y="220"/>
                </a:lnTo>
                <a:lnTo>
                  <a:pt x="4" y="220"/>
                </a:lnTo>
                <a:lnTo>
                  <a:pt x="0" y="220"/>
                </a:lnTo>
                <a:lnTo>
                  <a:pt x="0" y="216"/>
                </a:lnTo>
                <a:lnTo>
                  <a:pt x="0" y="212"/>
                </a:lnTo>
                <a:lnTo>
                  <a:pt x="0" y="208"/>
                </a:lnTo>
                <a:lnTo>
                  <a:pt x="0" y="204"/>
                </a:lnTo>
                <a:lnTo>
                  <a:pt x="4" y="200"/>
                </a:lnTo>
                <a:lnTo>
                  <a:pt x="8" y="192"/>
                </a:lnTo>
                <a:lnTo>
                  <a:pt x="16" y="184"/>
                </a:lnTo>
                <a:lnTo>
                  <a:pt x="24" y="176"/>
                </a:lnTo>
                <a:lnTo>
                  <a:pt x="32" y="168"/>
                </a:lnTo>
                <a:lnTo>
                  <a:pt x="32" y="1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226">
            <a:extLst>
              <a:ext uri="{FF2B5EF4-FFF2-40B4-BE49-F238E27FC236}">
                <a16:creationId xmlns:a16="http://schemas.microsoft.com/office/drawing/2014/main" xmlns="" id="{C0F97859-56B6-4B88-8942-6E9F863412EC}"/>
              </a:ext>
            </a:extLst>
          </p:cNvPr>
          <p:cNvSpPr>
            <a:spLocks/>
          </p:cNvSpPr>
          <p:nvPr/>
        </p:nvSpPr>
        <p:spPr bwMode="auto">
          <a:xfrm>
            <a:off x="5577314" y="980348"/>
            <a:ext cx="1238614" cy="309190"/>
          </a:xfrm>
          <a:custGeom>
            <a:avLst/>
            <a:gdLst>
              <a:gd name="T0" fmla="*/ 292 w 316"/>
              <a:gd name="T1" fmla="*/ 44 h 64"/>
              <a:gd name="T2" fmla="*/ 284 w 316"/>
              <a:gd name="T3" fmla="*/ 44 h 64"/>
              <a:gd name="T4" fmla="*/ 276 w 316"/>
              <a:gd name="T5" fmla="*/ 44 h 64"/>
              <a:gd name="T6" fmla="*/ 260 w 316"/>
              <a:gd name="T7" fmla="*/ 48 h 64"/>
              <a:gd name="T8" fmla="*/ 248 w 316"/>
              <a:gd name="T9" fmla="*/ 48 h 64"/>
              <a:gd name="T10" fmla="*/ 228 w 316"/>
              <a:gd name="T11" fmla="*/ 48 h 64"/>
              <a:gd name="T12" fmla="*/ 208 w 316"/>
              <a:gd name="T13" fmla="*/ 52 h 64"/>
              <a:gd name="T14" fmla="*/ 184 w 316"/>
              <a:gd name="T15" fmla="*/ 52 h 64"/>
              <a:gd name="T16" fmla="*/ 160 w 316"/>
              <a:gd name="T17" fmla="*/ 56 h 64"/>
              <a:gd name="T18" fmla="*/ 132 w 316"/>
              <a:gd name="T19" fmla="*/ 56 h 64"/>
              <a:gd name="T20" fmla="*/ 108 w 316"/>
              <a:gd name="T21" fmla="*/ 60 h 64"/>
              <a:gd name="T22" fmla="*/ 84 w 316"/>
              <a:gd name="T23" fmla="*/ 60 h 64"/>
              <a:gd name="T24" fmla="*/ 64 w 316"/>
              <a:gd name="T25" fmla="*/ 64 h 64"/>
              <a:gd name="T26" fmla="*/ 44 w 316"/>
              <a:gd name="T27" fmla="*/ 64 h 64"/>
              <a:gd name="T28" fmla="*/ 28 w 316"/>
              <a:gd name="T29" fmla="*/ 64 h 64"/>
              <a:gd name="T30" fmla="*/ 12 w 316"/>
              <a:gd name="T31" fmla="*/ 64 h 64"/>
              <a:gd name="T32" fmla="*/ 0 w 316"/>
              <a:gd name="T33" fmla="*/ 64 h 64"/>
              <a:gd name="T34" fmla="*/ 0 w 316"/>
              <a:gd name="T35" fmla="*/ 32 h 64"/>
              <a:gd name="T36" fmla="*/ 28 w 316"/>
              <a:gd name="T37" fmla="*/ 32 h 64"/>
              <a:gd name="T38" fmla="*/ 64 w 316"/>
              <a:gd name="T39" fmla="*/ 28 h 64"/>
              <a:gd name="T40" fmla="*/ 100 w 316"/>
              <a:gd name="T41" fmla="*/ 24 h 64"/>
              <a:gd name="T42" fmla="*/ 140 w 316"/>
              <a:gd name="T43" fmla="*/ 16 h 64"/>
              <a:gd name="T44" fmla="*/ 160 w 316"/>
              <a:gd name="T45" fmla="*/ 12 h 64"/>
              <a:gd name="T46" fmla="*/ 176 w 316"/>
              <a:gd name="T47" fmla="*/ 8 h 64"/>
              <a:gd name="T48" fmla="*/ 192 w 316"/>
              <a:gd name="T49" fmla="*/ 4 h 64"/>
              <a:gd name="T50" fmla="*/ 208 w 316"/>
              <a:gd name="T51" fmla="*/ 4 h 64"/>
              <a:gd name="T52" fmla="*/ 220 w 316"/>
              <a:gd name="T53" fmla="*/ 0 h 64"/>
              <a:gd name="T54" fmla="*/ 232 w 316"/>
              <a:gd name="T55" fmla="*/ 0 h 64"/>
              <a:gd name="T56" fmla="*/ 240 w 316"/>
              <a:gd name="T57" fmla="*/ 0 h 64"/>
              <a:gd name="T58" fmla="*/ 248 w 316"/>
              <a:gd name="T59" fmla="*/ 0 h 64"/>
              <a:gd name="T60" fmla="*/ 264 w 316"/>
              <a:gd name="T61" fmla="*/ 0 h 64"/>
              <a:gd name="T62" fmla="*/ 276 w 316"/>
              <a:gd name="T63" fmla="*/ 0 h 64"/>
              <a:gd name="T64" fmla="*/ 284 w 316"/>
              <a:gd name="T65" fmla="*/ 4 h 64"/>
              <a:gd name="T66" fmla="*/ 296 w 316"/>
              <a:gd name="T67" fmla="*/ 8 h 64"/>
              <a:gd name="T68" fmla="*/ 304 w 316"/>
              <a:gd name="T69" fmla="*/ 16 h 64"/>
              <a:gd name="T70" fmla="*/ 308 w 316"/>
              <a:gd name="T71" fmla="*/ 20 h 64"/>
              <a:gd name="T72" fmla="*/ 312 w 316"/>
              <a:gd name="T73" fmla="*/ 24 h 64"/>
              <a:gd name="T74" fmla="*/ 316 w 316"/>
              <a:gd name="T75" fmla="*/ 28 h 64"/>
              <a:gd name="T76" fmla="*/ 312 w 316"/>
              <a:gd name="T77" fmla="*/ 36 h 64"/>
              <a:gd name="T78" fmla="*/ 308 w 316"/>
              <a:gd name="T79" fmla="*/ 40 h 64"/>
              <a:gd name="T80" fmla="*/ 300 w 316"/>
              <a:gd name="T81" fmla="*/ 40 h 64"/>
              <a:gd name="T82" fmla="*/ 292 w 316"/>
              <a:gd name="T83" fmla="*/ 44 h 64"/>
              <a:gd name="T84" fmla="*/ 292 w 316"/>
              <a:gd name="T85" fmla="*/ 4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16" h="64">
                <a:moveTo>
                  <a:pt x="292" y="44"/>
                </a:moveTo>
                <a:lnTo>
                  <a:pt x="284" y="44"/>
                </a:lnTo>
                <a:lnTo>
                  <a:pt x="276" y="44"/>
                </a:lnTo>
                <a:lnTo>
                  <a:pt x="260" y="48"/>
                </a:lnTo>
                <a:lnTo>
                  <a:pt x="248" y="48"/>
                </a:lnTo>
                <a:lnTo>
                  <a:pt x="228" y="48"/>
                </a:lnTo>
                <a:lnTo>
                  <a:pt x="208" y="52"/>
                </a:lnTo>
                <a:lnTo>
                  <a:pt x="184" y="52"/>
                </a:lnTo>
                <a:lnTo>
                  <a:pt x="160" y="56"/>
                </a:lnTo>
                <a:lnTo>
                  <a:pt x="132" y="56"/>
                </a:lnTo>
                <a:lnTo>
                  <a:pt x="108" y="60"/>
                </a:lnTo>
                <a:lnTo>
                  <a:pt x="84" y="60"/>
                </a:lnTo>
                <a:lnTo>
                  <a:pt x="64" y="64"/>
                </a:lnTo>
                <a:lnTo>
                  <a:pt x="44" y="64"/>
                </a:lnTo>
                <a:lnTo>
                  <a:pt x="28" y="64"/>
                </a:lnTo>
                <a:lnTo>
                  <a:pt x="12" y="64"/>
                </a:lnTo>
                <a:lnTo>
                  <a:pt x="0" y="64"/>
                </a:lnTo>
                <a:lnTo>
                  <a:pt x="0" y="32"/>
                </a:lnTo>
                <a:lnTo>
                  <a:pt x="28" y="32"/>
                </a:lnTo>
                <a:lnTo>
                  <a:pt x="64" y="28"/>
                </a:lnTo>
                <a:lnTo>
                  <a:pt x="100" y="24"/>
                </a:lnTo>
                <a:lnTo>
                  <a:pt x="140" y="16"/>
                </a:lnTo>
                <a:lnTo>
                  <a:pt x="160" y="12"/>
                </a:lnTo>
                <a:lnTo>
                  <a:pt x="176" y="8"/>
                </a:lnTo>
                <a:lnTo>
                  <a:pt x="192" y="4"/>
                </a:lnTo>
                <a:lnTo>
                  <a:pt x="208" y="4"/>
                </a:lnTo>
                <a:lnTo>
                  <a:pt x="220" y="0"/>
                </a:lnTo>
                <a:lnTo>
                  <a:pt x="232" y="0"/>
                </a:lnTo>
                <a:lnTo>
                  <a:pt x="240" y="0"/>
                </a:lnTo>
                <a:lnTo>
                  <a:pt x="248" y="0"/>
                </a:lnTo>
                <a:lnTo>
                  <a:pt x="264" y="0"/>
                </a:lnTo>
                <a:lnTo>
                  <a:pt x="276" y="0"/>
                </a:lnTo>
                <a:lnTo>
                  <a:pt x="284" y="4"/>
                </a:lnTo>
                <a:lnTo>
                  <a:pt x="296" y="8"/>
                </a:lnTo>
                <a:lnTo>
                  <a:pt x="304" y="16"/>
                </a:lnTo>
                <a:lnTo>
                  <a:pt x="308" y="20"/>
                </a:lnTo>
                <a:lnTo>
                  <a:pt x="312" y="24"/>
                </a:lnTo>
                <a:lnTo>
                  <a:pt x="316" y="28"/>
                </a:lnTo>
                <a:lnTo>
                  <a:pt x="312" y="36"/>
                </a:lnTo>
                <a:lnTo>
                  <a:pt x="308" y="40"/>
                </a:lnTo>
                <a:lnTo>
                  <a:pt x="300" y="40"/>
                </a:lnTo>
                <a:lnTo>
                  <a:pt x="292" y="44"/>
                </a:lnTo>
                <a:lnTo>
                  <a:pt x="292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227">
            <a:extLst>
              <a:ext uri="{FF2B5EF4-FFF2-40B4-BE49-F238E27FC236}">
                <a16:creationId xmlns:a16="http://schemas.microsoft.com/office/drawing/2014/main" xmlns="" id="{D97D77C2-AE16-4139-9D22-9F55B19D8FAD}"/>
              </a:ext>
            </a:extLst>
          </p:cNvPr>
          <p:cNvSpPr>
            <a:spLocks/>
          </p:cNvSpPr>
          <p:nvPr/>
        </p:nvSpPr>
        <p:spPr bwMode="auto">
          <a:xfrm>
            <a:off x="5953602" y="1154267"/>
            <a:ext cx="297895" cy="2067705"/>
          </a:xfrm>
          <a:custGeom>
            <a:avLst/>
            <a:gdLst>
              <a:gd name="T0" fmla="*/ 36 w 76"/>
              <a:gd name="T1" fmla="*/ 428 h 428"/>
              <a:gd name="T2" fmla="*/ 32 w 76"/>
              <a:gd name="T3" fmla="*/ 424 h 428"/>
              <a:gd name="T4" fmla="*/ 24 w 76"/>
              <a:gd name="T5" fmla="*/ 420 h 428"/>
              <a:gd name="T6" fmla="*/ 20 w 76"/>
              <a:gd name="T7" fmla="*/ 412 h 428"/>
              <a:gd name="T8" fmla="*/ 20 w 76"/>
              <a:gd name="T9" fmla="*/ 400 h 428"/>
              <a:gd name="T10" fmla="*/ 16 w 76"/>
              <a:gd name="T11" fmla="*/ 392 h 428"/>
              <a:gd name="T12" fmla="*/ 16 w 76"/>
              <a:gd name="T13" fmla="*/ 384 h 428"/>
              <a:gd name="T14" fmla="*/ 12 w 76"/>
              <a:gd name="T15" fmla="*/ 368 h 428"/>
              <a:gd name="T16" fmla="*/ 12 w 76"/>
              <a:gd name="T17" fmla="*/ 348 h 428"/>
              <a:gd name="T18" fmla="*/ 12 w 76"/>
              <a:gd name="T19" fmla="*/ 328 h 428"/>
              <a:gd name="T20" fmla="*/ 12 w 76"/>
              <a:gd name="T21" fmla="*/ 300 h 428"/>
              <a:gd name="T22" fmla="*/ 12 w 76"/>
              <a:gd name="T23" fmla="*/ 272 h 428"/>
              <a:gd name="T24" fmla="*/ 12 w 76"/>
              <a:gd name="T25" fmla="*/ 236 h 428"/>
              <a:gd name="T26" fmla="*/ 8 w 76"/>
              <a:gd name="T27" fmla="*/ 172 h 428"/>
              <a:gd name="T28" fmla="*/ 8 w 76"/>
              <a:gd name="T29" fmla="*/ 112 h 428"/>
              <a:gd name="T30" fmla="*/ 8 w 76"/>
              <a:gd name="T31" fmla="*/ 80 h 428"/>
              <a:gd name="T32" fmla="*/ 4 w 76"/>
              <a:gd name="T33" fmla="*/ 52 h 428"/>
              <a:gd name="T34" fmla="*/ 0 w 76"/>
              <a:gd name="T35" fmla="*/ 24 h 428"/>
              <a:gd name="T36" fmla="*/ 0 w 76"/>
              <a:gd name="T37" fmla="*/ 0 h 428"/>
              <a:gd name="T38" fmla="*/ 16 w 76"/>
              <a:gd name="T39" fmla="*/ 4 h 428"/>
              <a:gd name="T40" fmla="*/ 28 w 76"/>
              <a:gd name="T41" fmla="*/ 8 h 428"/>
              <a:gd name="T42" fmla="*/ 40 w 76"/>
              <a:gd name="T43" fmla="*/ 8 h 428"/>
              <a:gd name="T44" fmla="*/ 48 w 76"/>
              <a:gd name="T45" fmla="*/ 12 h 428"/>
              <a:gd name="T46" fmla="*/ 56 w 76"/>
              <a:gd name="T47" fmla="*/ 16 h 428"/>
              <a:gd name="T48" fmla="*/ 64 w 76"/>
              <a:gd name="T49" fmla="*/ 16 h 428"/>
              <a:gd name="T50" fmla="*/ 68 w 76"/>
              <a:gd name="T51" fmla="*/ 20 h 428"/>
              <a:gd name="T52" fmla="*/ 72 w 76"/>
              <a:gd name="T53" fmla="*/ 20 h 428"/>
              <a:gd name="T54" fmla="*/ 76 w 76"/>
              <a:gd name="T55" fmla="*/ 28 h 428"/>
              <a:gd name="T56" fmla="*/ 76 w 76"/>
              <a:gd name="T57" fmla="*/ 32 h 428"/>
              <a:gd name="T58" fmla="*/ 76 w 76"/>
              <a:gd name="T59" fmla="*/ 40 h 428"/>
              <a:gd name="T60" fmla="*/ 76 w 76"/>
              <a:gd name="T61" fmla="*/ 48 h 428"/>
              <a:gd name="T62" fmla="*/ 72 w 76"/>
              <a:gd name="T63" fmla="*/ 52 h 428"/>
              <a:gd name="T64" fmla="*/ 72 w 76"/>
              <a:gd name="T65" fmla="*/ 60 h 428"/>
              <a:gd name="T66" fmla="*/ 72 w 76"/>
              <a:gd name="T67" fmla="*/ 72 h 428"/>
              <a:gd name="T68" fmla="*/ 72 w 76"/>
              <a:gd name="T69" fmla="*/ 84 h 428"/>
              <a:gd name="T70" fmla="*/ 72 w 76"/>
              <a:gd name="T71" fmla="*/ 100 h 428"/>
              <a:gd name="T72" fmla="*/ 72 w 76"/>
              <a:gd name="T73" fmla="*/ 120 h 428"/>
              <a:gd name="T74" fmla="*/ 72 w 76"/>
              <a:gd name="T75" fmla="*/ 140 h 428"/>
              <a:gd name="T76" fmla="*/ 72 w 76"/>
              <a:gd name="T77" fmla="*/ 160 h 428"/>
              <a:gd name="T78" fmla="*/ 72 w 76"/>
              <a:gd name="T79" fmla="*/ 184 h 428"/>
              <a:gd name="T80" fmla="*/ 72 w 76"/>
              <a:gd name="T81" fmla="*/ 208 h 428"/>
              <a:gd name="T82" fmla="*/ 72 w 76"/>
              <a:gd name="T83" fmla="*/ 224 h 428"/>
              <a:gd name="T84" fmla="*/ 72 w 76"/>
              <a:gd name="T85" fmla="*/ 244 h 428"/>
              <a:gd name="T86" fmla="*/ 72 w 76"/>
              <a:gd name="T87" fmla="*/ 260 h 428"/>
              <a:gd name="T88" fmla="*/ 72 w 76"/>
              <a:gd name="T89" fmla="*/ 272 h 428"/>
              <a:gd name="T90" fmla="*/ 72 w 76"/>
              <a:gd name="T91" fmla="*/ 284 h 428"/>
              <a:gd name="T92" fmla="*/ 68 w 76"/>
              <a:gd name="T93" fmla="*/ 296 h 428"/>
              <a:gd name="T94" fmla="*/ 68 w 76"/>
              <a:gd name="T95" fmla="*/ 316 h 428"/>
              <a:gd name="T96" fmla="*/ 68 w 76"/>
              <a:gd name="T97" fmla="*/ 332 h 428"/>
              <a:gd name="T98" fmla="*/ 64 w 76"/>
              <a:gd name="T99" fmla="*/ 348 h 428"/>
              <a:gd name="T100" fmla="*/ 64 w 76"/>
              <a:gd name="T101" fmla="*/ 360 h 428"/>
              <a:gd name="T102" fmla="*/ 60 w 76"/>
              <a:gd name="T103" fmla="*/ 388 h 428"/>
              <a:gd name="T104" fmla="*/ 56 w 76"/>
              <a:gd name="T105" fmla="*/ 408 h 428"/>
              <a:gd name="T106" fmla="*/ 52 w 76"/>
              <a:gd name="T107" fmla="*/ 416 h 428"/>
              <a:gd name="T108" fmla="*/ 48 w 76"/>
              <a:gd name="T109" fmla="*/ 424 h 428"/>
              <a:gd name="T110" fmla="*/ 44 w 76"/>
              <a:gd name="T111" fmla="*/ 424 h 428"/>
              <a:gd name="T112" fmla="*/ 36 w 76"/>
              <a:gd name="T113" fmla="*/ 428 h 428"/>
              <a:gd name="T114" fmla="*/ 36 w 76"/>
              <a:gd name="T115" fmla="*/ 428 h 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6" h="428">
                <a:moveTo>
                  <a:pt x="36" y="428"/>
                </a:moveTo>
                <a:lnTo>
                  <a:pt x="32" y="424"/>
                </a:lnTo>
                <a:lnTo>
                  <a:pt x="24" y="420"/>
                </a:lnTo>
                <a:lnTo>
                  <a:pt x="20" y="412"/>
                </a:lnTo>
                <a:lnTo>
                  <a:pt x="20" y="400"/>
                </a:lnTo>
                <a:lnTo>
                  <a:pt x="16" y="392"/>
                </a:lnTo>
                <a:lnTo>
                  <a:pt x="16" y="384"/>
                </a:lnTo>
                <a:lnTo>
                  <a:pt x="12" y="368"/>
                </a:lnTo>
                <a:lnTo>
                  <a:pt x="12" y="348"/>
                </a:lnTo>
                <a:lnTo>
                  <a:pt x="12" y="328"/>
                </a:lnTo>
                <a:lnTo>
                  <a:pt x="12" y="300"/>
                </a:lnTo>
                <a:lnTo>
                  <a:pt x="12" y="272"/>
                </a:lnTo>
                <a:lnTo>
                  <a:pt x="12" y="236"/>
                </a:lnTo>
                <a:lnTo>
                  <a:pt x="8" y="172"/>
                </a:lnTo>
                <a:lnTo>
                  <a:pt x="8" y="112"/>
                </a:lnTo>
                <a:lnTo>
                  <a:pt x="8" y="80"/>
                </a:lnTo>
                <a:lnTo>
                  <a:pt x="4" y="52"/>
                </a:lnTo>
                <a:lnTo>
                  <a:pt x="0" y="24"/>
                </a:lnTo>
                <a:lnTo>
                  <a:pt x="0" y="0"/>
                </a:lnTo>
                <a:lnTo>
                  <a:pt x="16" y="4"/>
                </a:lnTo>
                <a:lnTo>
                  <a:pt x="28" y="8"/>
                </a:lnTo>
                <a:lnTo>
                  <a:pt x="40" y="8"/>
                </a:lnTo>
                <a:lnTo>
                  <a:pt x="48" y="12"/>
                </a:lnTo>
                <a:lnTo>
                  <a:pt x="56" y="16"/>
                </a:lnTo>
                <a:lnTo>
                  <a:pt x="64" y="16"/>
                </a:lnTo>
                <a:lnTo>
                  <a:pt x="68" y="20"/>
                </a:lnTo>
                <a:lnTo>
                  <a:pt x="72" y="20"/>
                </a:lnTo>
                <a:lnTo>
                  <a:pt x="76" y="28"/>
                </a:lnTo>
                <a:lnTo>
                  <a:pt x="76" y="32"/>
                </a:lnTo>
                <a:lnTo>
                  <a:pt x="76" y="40"/>
                </a:lnTo>
                <a:lnTo>
                  <a:pt x="76" y="48"/>
                </a:lnTo>
                <a:lnTo>
                  <a:pt x="72" y="52"/>
                </a:lnTo>
                <a:lnTo>
                  <a:pt x="72" y="60"/>
                </a:lnTo>
                <a:lnTo>
                  <a:pt x="72" y="72"/>
                </a:lnTo>
                <a:lnTo>
                  <a:pt x="72" y="84"/>
                </a:lnTo>
                <a:lnTo>
                  <a:pt x="72" y="100"/>
                </a:lnTo>
                <a:lnTo>
                  <a:pt x="72" y="120"/>
                </a:lnTo>
                <a:lnTo>
                  <a:pt x="72" y="140"/>
                </a:lnTo>
                <a:lnTo>
                  <a:pt x="72" y="160"/>
                </a:lnTo>
                <a:lnTo>
                  <a:pt x="72" y="184"/>
                </a:lnTo>
                <a:lnTo>
                  <a:pt x="72" y="208"/>
                </a:lnTo>
                <a:lnTo>
                  <a:pt x="72" y="224"/>
                </a:lnTo>
                <a:lnTo>
                  <a:pt x="72" y="244"/>
                </a:lnTo>
                <a:lnTo>
                  <a:pt x="72" y="260"/>
                </a:lnTo>
                <a:lnTo>
                  <a:pt x="72" y="272"/>
                </a:lnTo>
                <a:lnTo>
                  <a:pt x="72" y="284"/>
                </a:lnTo>
                <a:lnTo>
                  <a:pt x="68" y="296"/>
                </a:lnTo>
                <a:lnTo>
                  <a:pt x="68" y="316"/>
                </a:lnTo>
                <a:lnTo>
                  <a:pt x="68" y="332"/>
                </a:lnTo>
                <a:lnTo>
                  <a:pt x="64" y="348"/>
                </a:lnTo>
                <a:lnTo>
                  <a:pt x="64" y="360"/>
                </a:lnTo>
                <a:lnTo>
                  <a:pt x="60" y="388"/>
                </a:lnTo>
                <a:lnTo>
                  <a:pt x="56" y="408"/>
                </a:lnTo>
                <a:lnTo>
                  <a:pt x="52" y="416"/>
                </a:lnTo>
                <a:lnTo>
                  <a:pt x="48" y="424"/>
                </a:lnTo>
                <a:lnTo>
                  <a:pt x="44" y="424"/>
                </a:lnTo>
                <a:lnTo>
                  <a:pt x="36" y="428"/>
                </a:lnTo>
                <a:lnTo>
                  <a:pt x="36" y="4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228">
            <a:extLst>
              <a:ext uri="{FF2B5EF4-FFF2-40B4-BE49-F238E27FC236}">
                <a16:creationId xmlns:a16="http://schemas.microsoft.com/office/drawing/2014/main" xmlns="" id="{FB6CB9EF-EBD3-4472-AA3B-0339E6157A11}"/>
              </a:ext>
            </a:extLst>
          </p:cNvPr>
          <p:cNvSpPr>
            <a:spLocks/>
          </p:cNvSpPr>
          <p:nvPr/>
        </p:nvSpPr>
        <p:spPr bwMode="auto">
          <a:xfrm>
            <a:off x="4777702" y="1618051"/>
            <a:ext cx="2602658" cy="405811"/>
          </a:xfrm>
          <a:custGeom>
            <a:avLst/>
            <a:gdLst>
              <a:gd name="T0" fmla="*/ 664 w 664"/>
              <a:gd name="T1" fmla="*/ 44 h 84"/>
              <a:gd name="T2" fmla="*/ 664 w 664"/>
              <a:gd name="T3" fmla="*/ 52 h 84"/>
              <a:gd name="T4" fmla="*/ 656 w 664"/>
              <a:gd name="T5" fmla="*/ 56 h 84"/>
              <a:gd name="T6" fmla="*/ 640 w 664"/>
              <a:gd name="T7" fmla="*/ 52 h 84"/>
              <a:gd name="T8" fmla="*/ 624 w 664"/>
              <a:gd name="T9" fmla="*/ 52 h 84"/>
              <a:gd name="T10" fmla="*/ 600 w 664"/>
              <a:gd name="T11" fmla="*/ 52 h 84"/>
              <a:gd name="T12" fmla="*/ 552 w 664"/>
              <a:gd name="T13" fmla="*/ 48 h 84"/>
              <a:gd name="T14" fmla="*/ 484 w 664"/>
              <a:gd name="T15" fmla="*/ 48 h 84"/>
              <a:gd name="T16" fmla="*/ 372 w 664"/>
              <a:gd name="T17" fmla="*/ 56 h 84"/>
              <a:gd name="T18" fmla="*/ 296 w 664"/>
              <a:gd name="T19" fmla="*/ 60 h 84"/>
              <a:gd name="T20" fmla="*/ 220 w 664"/>
              <a:gd name="T21" fmla="*/ 68 h 84"/>
              <a:gd name="T22" fmla="*/ 144 w 664"/>
              <a:gd name="T23" fmla="*/ 76 h 84"/>
              <a:gd name="T24" fmla="*/ 108 w 664"/>
              <a:gd name="T25" fmla="*/ 80 h 84"/>
              <a:gd name="T26" fmla="*/ 80 w 664"/>
              <a:gd name="T27" fmla="*/ 84 h 84"/>
              <a:gd name="T28" fmla="*/ 64 w 664"/>
              <a:gd name="T29" fmla="*/ 84 h 84"/>
              <a:gd name="T30" fmla="*/ 52 w 664"/>
              <a:gd name="T31" fmla="*/ 84 h 84"/>
              <a:gd name="T32" fmla="*/ 36 w 664"/>
              <a:gd name="T33" fmla="*/ 80 h 84"/>
              <a:gd name="T34" fmla="*/ 20 w 664"/>
              <a:gd name="T35" fmla="*/ 72 h 84"/>
              <a:gd name="T36" fmla="*/ 4 w 664"/>
              <a:gd name="T37" fmla="*/ 64 h 84"/>
              <a:gd name="T38" fmla="*/ 0 w 664"/>
              <a:gd name="T39" fmla="*/ 56 h 84"/>
              <a:gd name="T40" fmla="*/ 4 w 664"/>
              <a:gd name="T41" fmla="*/ 52 h 84"/>
              <a:gd name="T42" fmla="*/ 8 w 664"/>
              <a:gd name="T43" fmla="*/ 52 h 84"/>
              <a:gd name="T44" fmla="*/ 20 w 664"/>
              <a:gd name="T45" fmla="*/ 48 h 84"/>
              <a:gd name="T46" fmla="*/ 40 w 664"/>
              <a:gd name="T47" fmla="*/ 44 h 84"/>
              <a:gd name="T48" fmla="*/ 60 w 664"/>
              <a:gd name="T49" fmla="*/ 44 h 84"/>
              <a:gd name="T50" fmla="*/ 92 w 664"/>
              <a:gd name="T51" fmla="*/ 40 h 84"/>
              <a:gd name="T52" fmla="*/ 128 w 664"/>
              <a:gd name="T53" fmla="*/ 40 h 84"/>
              <a:gd name="T54" fmla="*/ 168 w 664"/>
              <a:gd name="T55" fmla="*/ 32 h 84"/>
              <a:gd name="T56" fmla="*/ 268 w 664"/>
              <a:gd name="T57" fmla="*/ 24 h 84"/>
              <a:gd name="T58" fmla="*/ 380 w 664"/>
              <a:gd name="T59" fmla="*/ 12 h 84"/>
              <a:gd name="T60" fmla="*/ 436 w 664"/>
              <a:gd name="T61" fmla="*/ 8 h 84"/>
              <a:gd name="T62" fmla="*/ 484 w 664"/>
              <a:gd name="T63" fmla="*/ 4 h 84"/>
              <a:gd name="T64" fmla="*/ 524 w 664"/>
              <a:gd name="T65" fmla="*/ 4 h 84"/>
              <a:gd name="T66" fmla="*/ 556 w 664"/>
              <a:gd name="T67" fmla="*/ 0 h 84"/>
              <a:gd name="T68" fmla="*/ 580 w 664"/>
              <a:gd name="T69" fmla="*/ 0 h 84"/>
              <a:gd name="T70" fmla="*/ 600 w 664"/>
              <a:gd name="T71" fmla="*/ 4 h 84"/>
              <a:gd name="T72" fmla="*/ 628 w 664"/>
              <a:gd name="T73" fmla="*/ 8 h 84"/>
              <a:gd name="T74" fmla="*/ 660 w 664"/>
              <a:gd name="T75" fmla="*/ 36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64" h="84">
                <a:moveTo>
                  <a:pt x="660" y="36"/>
                </a:moveTo>
                <a:lnTo>
                  <a:pt x="664" y="44"/>
                </a:lnTo>
                <a:lnTo>
                  <a:pt x="664" y="48"/>
                </a:lnTo>
                <a:lnTo>
                  <a:pt x="664" y="52"/>
                </a:lnTo>
                <a:lnTo>
                  <a:pt x="660" y="56"/>
                </a:lnTo>
                <a:lnTo>
                  <a:pt x="656" y="56"/>
                </a:lnTo>
                <a:lnTo>
                  <a:pt x="648" y="56"/>
                </a:lnTo>
                <a:lnTo>
                  <a:pt x="640" y="52"/>
                </a:lnTo>
                <a:lnTo>
                  <a:pt x="632" y="52"/>
                </a:lnTo>
                <a:lnTo>
                  <a:pt x="624" y="52"/>
                </a:lnTo>
                <a:lnTo>
                  <a:pt x="612" y="52"/>
                </a:lnTo>
                <a:lnTo>
                  <a:pt x="600" y="52"/>
                </a:lnTo>
                <a:lnTo>
                  <a:pt x="584" y="48"/>
                </a:lnTo>
                <a:lnTo>
                  <a:pt x="552" y="48"/>
                </a:lnTo>
                <a:lnTo>
                  <a:pt x="520" y="48"/>
                </a:lnTo>
                <a:lnTo>
                  <a:pt x="484" y="48"/>
                </a:lnTo>
                <a:lnTo>
                  <a:pt x="448" y="48"/>
                </a:lnTo>
                <a:lnTo>
                  <a:pt x="372" y="56"/>
                </a:lnTo>
                <a:lnTo>
                  <a:pt x="332" y="56"/>
                </a:lnTo>
                <a:lnTo>
                  <a:pt x="296" y="60"/>
                </a:lnTo>
                <a:lnTo>
                  <a:pt x="260" y="64"/>
                </a:lnTo>
                <a:lnTo>
                  <a:pt x="220" y="68"/>
                </a:lnTo>
                <a:lnTo>
                  <a:pt x="180" y="72"/>
                </a:lnTo>
                <a:lnTo>
                  <a:pt x="144" y="76"/>
                </a:lnTo>
                <a:lnTo>
                  <a:pt x="124" y="76"/>
                </a:lnTo>
                <a:lnTo>
                  <a:pt x="108" y="80"/>
                </a:lnTo>
                <a:lnTo>
                  <a:pt x="96" y="80"/>
                </a:lnTo>
                <a:lnTo>
                  <a:pt x="80" y="84"/>
                </a:lnTo>
                <a:lnTo>
                  <a:pt x="72" y="84"/>
                </a:lnTo>
                <a:lnTo>
                  <a:pt x="64" y="84"/>
                </a:lnTo>
                <a:lnTo>
                  <a:pt x="56" y="84"/>
                </a:lnTo>
                <a:lnTo>
                  <a:pt x="52" y="84"/>
                </a:lnTo>
                <a:lnTo>
                  <a:pt x="44" y="84"/>
                </a:lnTo>
                <a:lnTo>
                  <a:pt x="36" y="80"/>
                </a:lnTo>
                <a:lnTo>
                  <a:pt x="28" y="76"/>
                </a:lnTo>
                <a:lnTo>
                  <a:pt x="20" y="72"/>
                </a:lnTo>
                <a:lnTo>
                  <a:pt x="12" y="68"/>
                </a:lnTo>
                <a:lnTo>
                  <a:pt x="4" y="64"/>
                </a:lnTo>
                <a:lnTo>
                  <a:pt x="0" y="60"/>
                </a:lnTo>
                <a:lnTo>
                  <a:pt x="0" y="56"/>
                </a:lnTo>
                <a:lnTo>
                  <a:pt x="0" y="56"/>
                </a:lnTo>
                <a:lnTo>
                  <a:pt x="4" y="52"/>
                </a:lnTo>
                <a:lnTo>
                  <a:pt x="4" y="52"/>
                </a:lnTo>
                <a:lnTo>
                  <a:pt x="8" y="52"/>
                </a:lnTo>
                <a:lnTo>
                  <a:pt x="16" y="48"/>
                </a:lnTo>
                <a:lnTo>
                  <a:pt x="20" y="48"/>
                </a:lnTo>
                <a:lnTo>
                  <a:pt x="28" y="48"/>
                </a:lnTo>
                <a:lnTo>
                  <a:pt x="40" y="44"/>
                </a:lnTo>
                <a:lnTo>
                  <a:pt x="48" y="44"/>
                </a:lnTo>
                <a:lnTo>
                  <a:pt x="60" y="44"/>
                </a:lnTo>
                <a:lnTo>
                  <a:pt x="76" y="44"/>
                </a:lnTo>
                <a:lnTo>
                  <a:pt x="92" y="40"/>
                </a:lnTo>
                <a:lnTo>
                  <a:pt x="108" y="40"/>
                </a:lnTo>
                <a:lnTo>
                  <a:pt x="128" y="40"/>
                </a:lnTo>
                <a:lnTo>
                  <a:pt x="148" y="36"/>
                </a:lnTo>
                <a:lnTo>
                  <a:pt x="168" y="32"/>
                </a:lnTo>
                <a:lnTo>
                  <a:pt x="216" y="28"/>
                </a:lnTo>
                <a:lnTo>
                  <a:pt x="268" y="24"/>
                </a:lnTo>
                <a:lnTo>
                  <a:pt x="324" y="20"/>
                </a:lnTo>
                <a:lnTo>
                  <a:pt x="380" y="12"/>
                </a:lnTo>
                <a:lnTo>
                  <a:pt x="408" y="12"/>
                </a:lnTo>
                <a:lnTo>
                  <a:pt x="436" y="8"/>
                </a:lnTo>
                <a:lnTo>
                  <a:pt x="460" y="8"/>
                </a:lnTo>
                <a:lnTo>
                  <a:pt x="484" y="4"/>
                </a:lnTo>
                <a:lnTo>
                  <a:pt x="504" y="4"/>
                </a:lnTo>
                <a:lnTo>
                  <a:pt x="524" y="4"/>
                </a:lnTo>
                <a:lnTo>
                  <a:pt x="540" y="0"/>
                </a:lnTo>
                <a:lnTo>
                  <a:pt x="556" y="0"/>
                </a:lnTo>
                <a:lnTo>
                  <a:pt x="568" y="0"/>
                </a:lnTo>
                <a:lnTo>
                  <a:pt x="580" y="0"/>
                </a:lnTo>
                <a:lnTo>
                  <a:pt x="592" y="4"/>
                </a:lnTo>
                <a:lnTo>
                  <a:pt x="600" y="4"/>
                </a:lnTo>
                <a:lnTo>
                  <a:pt x="616" y="4"/>
                </a:lnTo>
                <a:lnTo>
                  <a:pt x="628" y="8"/>
                </a:lnTo>
                <a:lnTo>
                  <a:pt x="644" y="20"/>
                </a:lnTo>
                <a:lnTo>
                  <a:pt x="660" y="36"/>
                </a:lnTo>
                <a:lnTo>
                  <a:pt x="660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444">
            <a:extLst>
              <a:ext uri="{FF2B5EF4-FFF2-40B4-BE49-F238E27FC236}">
                <a16:creationId xmlns:a16="http://schemas.microsoft.com/office/drawing/2014/main" xmlns="" id="{3A2F9BD5-AD7F-4089-8915-DA771FEFE19E}"/>
              </a:ext>
            </a:extLst>
          </p:cNvPr>
          <p:cNvSpPr>
            <a:spLocks/>
          </p:cNvSpPr>
          <p:nvPr/>
        </p:nvSpPr>
        <p:spPr bwMode="auto">
          <a:xfrm>
            <a:off x="2205379" y="740531"/>
            <a:ext cx="376288" cy="2067705"/>
          </a:xfrm>
          <a:custGeom>
            <a:avLst/>
            <a:gdLst>
              <a:gd name="T0" fmla="*/ 88 w 96"/>
              <a:gd name="T1" fmla="*/ 152 h 428"/>
              <a:gd name="T2" fmla="*/ 88 w 96"/>
              <a:gd name="T3" fmla="*/ 176 h 428"/>
              <a:gd name="T4" fmla="*/ 84 w 96"/>
              <a:gd name="T5" fmla="*/ 204 h 428"/>
              <a:gd name="T6" fmla="*/ 84 w 96"/>
              <a:gd name="T7" fmla="*/ 236 h 428"/>
              <a:gd name="T8" fmla="*/ 84 w 96"/>
              <a:gd name="T9" fmla="*/ 268 h 428"/>
              <a:gd name="T10" fmla="*/ 80 w 96"/>
              <a:gd name="T11" fmla="*/ 308 h 428"/>
              <a:gd name="T12" fmla="*/ 80 w 96"/>
              <a:gd name="T13" fmla="*/ 352 h 428"/>
              <a:gd name="T14" fmla="*/ 76 w 96"/>
              <a:gd name="T15" fmla="*/ 400 h 428"/>
              <a:gd name="T16" fmla="*/ 20 w 96"/>
              <a:gd name="T17" fmla="*/ 428 h 428"/>
              <a:gd name="T18" fmla="*/ 20 w 96"/>
              <a:gd name="T19" fmla="*/ 416 h 428"/>
              <a:gd name="T20" fmla="*/ 20 w 96"/>
              <a:gd name="T21" fmla="*/ 392 h 428"/>
              <a:gd name="T22" fmla="*/ 24 w 96"/>
              <a:gd name="T23" fmla="*/ 364 h 428"/>
              <a:gd name="T24" fmla="*/ 24 w 96"/>
              <a:gd name="T25" fmla="*/ 324 h 428"/>
              <a:gd name="T26" fmla="*/ 28 w 96"/>
              <a:gd name="T27" fmla="*/ 232 h 428"/>
              <a:gd name="T28" fmla="*/ 28 w 96"/>
              <a:gd name="T29" fmla="*/ 136 h 428"/>
              <a:gd name="T30" fmla="*/ 24 w 96"/>
              <a:gd name="T31" fmla="*/ 92 h 428"/>
              <a:gd name="T32" fmla="*/ 24 w 96"/>
              <a:gd name="T33" fmla="*/ 60 h 428"/>
              <a:gd name="T34" fmla="*/ 20 w 96"/>
              <a:gd name="T35" fmla="*/ 40 h 428"/>
              <a:gd name="T36" fmla="*/ 12 w 96"/>
              <a:gd name="T37" fmla="*/ 32 h 428"/>
              <a:gd name="T38" fmla="*/ 4 w 96"/>
              <a:gd name="T39" fmla="*/ 24 h 428"/>
              <a:gd name="T40" fmla="*/ 0 w 96"/>
              <a:gd name="T41" fmla="*/ 8 h 428"/>
              <a:gd name="T42" fmla="*/ 4 w 96"/>
              <a:gd name="T43" fmla="*/ 4 h 428"/>
              <a:gd name="T44" fmla="*/ 16 w 96"/>
              <a:gd name="T45" fmla="*/ 0 h 428"/>
              <a:gd name="T46" fmla="*/ 28 w 96"/>
              <a:gd name="T47" fmla="*/ 0 h 428"/>
              <a:gd name="T48" fmla="*/ 44 w 96"/>
              <a:gd name="T49" fmla="*/ 4 h 428"/>
              <a:gd name="T50" fmla="*/ 64 w 96"/>
              <a:gd name="T51" fmla="*/ 8 h 428"/>
              <a:gd name="T52" fmla="*/ 76 w 96"/>
              <a:gd name="T53" fmla="*/ 12 h 428"/>
              <a:gd name="T54" fmla="*/ 92 w 96"/>
              <a:gd name="T55" fmla="*/ 20 h 428"/>
              <a:gd name="T56" fmla="*/ 96 w 96"/>
              <a:gd name="T57" fmla="*/ 32 h 428"/>
              <a:gd name="T58" fmla="*/ 96 w 96"/>
              <a:gd name="T59" fmla="*/ 48 h 428"/>
              <a:gd name="T60" fmla="*/ 92 w 96"/>
              <a:gd name="T61" fmla="*/ 60 h 428"/>
              <a:gd name="T62" fmla="*/ 92 w 96"/>
              <a:gd name="T63" fmla="*/ 80 h 428"/>
              <a:gd name="T64" fmla="*/ 88 w 96"/>
              <a:gd name="T65" fmla="*/ 108 h 428"/>
              <a:gd name="T66" fmla="*/ 88 w 96"/>
              <a:gd name="T67" fmla="*/ 140 h 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6" h="428">
                <a:moveTo>
                  <a:pt x="88" y="140"/>
                </a:moveTo>
                <a:lnTo>
                  <a:pt x="88" y="152"/>
                </a:lnTo>
                <a:lnTo>
                  <a:pt x="88" y="164"/>
                </a:lnTo>
                <a:lnTo>
                  <a:pt x="88" y="176"/>
                </a:lnTo>
                <a:lnTo>
                  <a:pt x="84" y="188"/>
                </a:lnTo>
                <a:lnTo>
                  <a:pt x="84" y="204"/>
                </a:lnTo>
                <a:lnTo>
                  <a:pt x="84" y="216"/>
                </a:lnTo>
                <a:lnTo>
                  <a:pt x="84" y="236"/>
                </a:lnTo>
                <a:lnTo>
                  <a:pt x="84" y="252"/>
                </a:lnTo>
                <a:lnTo>
                  <a:pt x="84" y="268"/>
                </a:lnTo>
                <a:lnTo>
                  <a:pt x="84" y="288"/>
                </a:lnTo>
                <a:lnTo>
                  <a:pt x="80" y="308"/>
                </a:lnTo>
                <a:lnTo>
                  <a:pt x="80" y="332"/>
                </a:lnTo>
                <a:lnTo>
                  <a:pt x="80" y="352"/>
                </a:lnTo>
                <a:lnTo>
                  <a:pt x="76" y="376"/>
                </a:lnTo>
                <a:lnTo>
                  <a:pt x="76" y="400"/>
                </a:lnTo>
                <a:lnTo>
                  <a:pt x="76" y="428"/>
                </a:lnTo>
                <a:lnTo>
                  <a:pt x="20" y="428"/>
                </a:lnTo>
                <a:lnTo>
                  <a:pt x="20" y="420"/>
                </a:lnTo>
                <a:lnTo>
                  <a:pt x="20" y="416"/>
                </a:lnTo>
                <a:lnTo>
                  <a:pt x="20" y="404"/>
                </a:lnTo>
                <a:lnTo>
                  <a:pt x="20" y="392"/>
                </a:lnTo>
                <a:lnTo>
                  <a:pt x="20" y="380"/>
                </a:lnTo>
                <a:lnTo>
                  <a:pt x="24" y="364"/>
                </a:lnTo>
                <a:lnTo>
                  <a:pt x="24" y="344"/>
                </a:lnTo>
                <a:lnTo>
                  <a:pt x="24" y="324"/>
                </a:lnTo>
                <a:lnTo>
                  <a:pt x="28" y="280"/>
                </a:lnTo>
                <a:lnTo>
                  <a:pt x="28" y="232"/>
                </a:lnTo>
                <a:lnTo>
                  <a:pt x="28" y="184"/>
                </a:lnTo>
                <a:lnTo>
                  <a:pt x="28" y="136"/>
                </a:lnTo>
                <a:lnTo>
                  <a:pt x="28" y="112"/>
                </a:lnTo>
                <a:lnTo>
                  <a:pt x="24" y="92"/>
                </a:lnTo>
                <a:lnTo>
                  <a:pt x="24" y="76"/>
                </a:lnTo>
                <a:lnTo>
                  <a:pt x="24" y="60"/>
                </a:lnTo>
                <a:lnTo>
                  <a:pt x="20" y="52"/>
                </a:lnTo>
                <a:lnTo>
                  <a:pt x="20" y="40"/>
                </a:lnTo>
                <a:lnTo>
                  <a:pt x="16" y="36"/>
                </a:lnTo>
                <a:lnTo>
                  <a:pt x="12" y="32"/>
                </a:lnTo>
                <a:lnTo>
                  <a:pt x="8" y="28"/>
                </a:lnTo>
                <a:lnTo>
                  <a:pt x="4" y="24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56" y="8"/>
                </a:lnTo>
                <a:lnTo>
                  <a:pt x="64" y="8"/>
                </a:lnTo>
                <a:lnTo>
                  <a:pt x="72" y="12"/>
                </a:lnTo>
                <a:lnTo>
                  <a:pt x="76" y="12"/>
                </a:lnTo>
                <a:lnTo>
                  <a:pt x="88" y="16"/>
                </a:lnTo>
                <a:lnTo>
                  <a:pt x="92" y="20"/>
                </a:lnTo>
                <a:lnTo>
                  <a:pt x="96" y="24"/>
                </a:lnTo>
                <a:lnTo>
                  <a:pt x="96" y="32"/>
                </a:lnTo>
                <a:lnTo>
                  <a:pt x="96" y="36"/>
                </a:lnTo>
                <a:lnTo>
                  <a:pt x="96" y="48"/>
                </a:lnTo>
                <a:lnTo>
                  <a:pt x="96" y="52"/>
                </a:lnTo>
                <a:lnTo>
                  <a:pt x="92" y="60"/>
                </a:lnTo>
                <a:lnTo>
                  <a:pt x="92" y="68"/>
                </a:lnTo>
                <a:lnTo>
                  <a:pt x="92" y="80"/>
                </a:lnTo>
                <a:lnTo>
                  <a:pt x="88" y="92"/>
                </a:lnTo>
                <a:lnTo>
                  <a:pt x="88" y="108"/>
                </a:lnTo>
                <a:lnTo>
                  <a:pt x="88" y="124"/>
                </a:lnTo>
                <a:lnTo>
                  <a:pt x="88" y="140"/>
                </a:lnTo>
                <a:lnTo>
                  <a:pt x="88" y="1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38" name="Freeform 445">
            <a:extLst>
              <a:ext uri="{FF2B5EF4-FFF2-40B4-BE49-F238E27FC236}">
                <a16:creationId xmlns:a16="http://schemas.microsoft.com/office/drawing/2014/main" xmlns="" id="{A1F16FD9-3C6A-45E8-BF3F-B4CD5EB53DB7}"/>
              </a:ext>
            </a:extLst>
          </p:cNvPr>
          <p:cNvSpPr>
            <a:spLocks/>
          </p:cNvSpPr>
          <p:nvPr/>
        </p:nvSpPr>
        <p:spPr bwMode="auto">
          <a:xfrm>
            <a:off x="2409202" y="1455531"/>
            <a:ext cx="940720" cy="309190"/>
          </a:xfrm>
          <a:custGeom>
            <a:avLst/>
            <a:gdLst>
              <a:gd name="T0" fmla="*/ 184 w 240"/>
              <a:gd name="T1" fmla="*/ 0 h 64"/>
              <a:gd name="T2" fmla="*/ 196 w 240"/>
              <a:gd name="T3" fmla="*/ 4 h 64"/>
              <a:gd name="T4" fmla="*/ 208 w 240"/>
              <a:gd name="T5" fmla="*/ 4 h 64"/>
              <a:gd name="T6" fmla="*/ 220 w 240"/>
              <a:gd name="T7" fmla="*/ 8 h 64"/>
              <a:gd name="T8" fmla="*/ 228 w 240"/>
              <a:gd name="T9" fmla="*/ 12 h 64"/>
              <a:gd name="T10" fmla="*/ 232 w 240"/>
              <a:gd name="T11" fmla="*/ 16 h 64"/>
              <a:gd name="T12" fmla="*/ 236 w 240"/>
              <a:gd name="T13" fmla="*/ 24 h 64"/>
              <a:gd name="T14" fmla="*/ 240 w 240"/>
              <a:gd name="T15" fmla="*/ 28 h 64"/>
              <a:gd name="T16" fmla="*/ 240 w 240"/>
              <a:gd name="T17" fmla="*/ 32 h 64"/>
              <a:gd name="T18" fmla="*/ 240 w 240"/>
              <a:gd name="T19" fmla="*/ 32 h 64"/>
              <a:gd name="T20" fmla="*/ 236 w 240"/>
              <a:gd name="T21" fmla="*/ 36 h 64"/>
              <a:gd name="T22" fmla="*/ 232 w 240"/>
              <a:gd name="T23" fmla="*/ 36 h 64"/>
              <a:gd name="T24" fmla="*/ 224 w 240"/>
              <a:gd name="T25" fmla="*/ 40 h 64"/>
              <a:gd name="T26" fmla="*/ 212 w 240"/>
              <a:gd name="T27" fmla="*/ 40 h 64"/>
              <a:gd name="T28" fmla="*/ 200 w 240"/>
              <a:gd name="T29" fmla="*/ 44 h 64"/>
              <a:gd name="T30" fmla="*/ 184 w 240"/>
              <a:gd name="T31" fmla="*/ 48 h 64"/>
              <a:gd name="T32" fmla="*/ 168 w 240"/>
              <a:gd name="T33" fmla="*/ 52 h 64"/>
              <a:gd name="T34" fmla="*/ 128 w 240"/>
              <a:gd name="T35" fmla="*/ 56 h 64"/>
              <a:gd name="T36" fmla="*/ 88 w 240"/>
              <a:gd name="T37" fmla="*/ 60 h 64"/>
              <a:gd name="T38" fmla="*/ 44 w 240"/>
              <a:gd name="T39" fmla="*/ 64 h 64"/>
              <a:gd name="T40" fmla="*/ 0 w 240"/>
              <a:gd name="T41" fmla="*/ 64 h 64"/>
              <a:gd name="T42" fmla="*/ 0 w 240"/>
              <a:gd name="T43" fmla="*/ 32 h 64"/>
              <a:gd name="T44" fmla="*/ 28 w 240"/>
              <a:gd name="T45" fmla="*/ 28 h 64"/>
              <a:gd name="T46" fmla="*/ 56 w 240"/>
              <a:gd name="T47" fmla="*/ 24 h 64"/>
              <a:gd name="T48" fmla="*/ 80 w 240"/>
              <a:gd name="T49" fmla="*/ 20 h 64"/>
              <a:gd name="T50" fmla="*/ 108 w 240"/>
              <a:gd name="T51" fmla="*/ 12 h 64"/>
              <a:gd name="T52" fmla="*/ 132 w 240"/>
              <a:gd name="T53" fmla="*/ 4 h 64"/>
              <a:gd name="T54" fmla="*/ 156 w 240"/>
              <a:gd name="T55" fmla="*/ 0 h 64"/>
              <a:gd name="T56" fmla="*/ 164 w 240"/>
              <a:gd name="T57" fmla="*/ 0 h 64"/>
              <a:gd name="T58" fmla="*/ 172 w 240"/>
              <a:gd name="T59" fmla="*/ 0 h 64"/>
              <a:gd name="T60" fmla="*/ 180 w 240"/>
              <a:gd name="T61" fmla="*/ 0 h 64"/>
              <a:gd name="T62" fmla="*/ 184 w 240"/>
              <a:gd name="T63" fmla="*/ 0 h 64"/>
              <a:gd name="T64" fmla="*/ 184 w 240"/>
              <a:gd name="T65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40" h="64">
                <a:moveTo>
                  <a:pt x="184" y="0"/>
                </a:moveTo>
                <a:lnTo>
                  <a:pt x="196" y="4"/>
                </a:lnTo>
                <a:lnTo>
                  <a:pt x="208" y="4"/>
                </a:lnTo>
                <a:lnTo>
                  <a:pt x="220" y="8"/>
                </a:lnTo>
                <a:lnTo>
                  <a:pt x="228" y="12"/>
                </a:lnTo>
                <a:lnTo>
                  <a:pt x="232" y="16"/>
                </a:lnTo>
                <a:lnTo>
                  <a:pt x="236" y="24"/>
                </a:lnTo>
                <a:lnTo>
                  <a:pt x="240" y="28"/>
                </a:lnTo>
                <a:lnTo>
                  <a:pt x="240" y="32"/>
                </a:lnTo>
                <a:lnTo>
                  <a:pt x="240" y="32"/>
                </a:lnTo>
                <a:lnTo>
                  <a:pt x="236" y="36"/>
                </a:lnTo>
                <a:lnTo>
                  <a:pt x="232" y="36"/>
                </a:lnTo>
                <a:lnTo>
                  <a:pt x="224" y="40"/>
                </a:lnTo>
                <a:lnTo>
                  <a:pt x="212" y="40"/>
                </a:lnTo>
                <a:lnTo>
                  <a:pt x="200" y="44"/>
                </a:lnTo>
                <a:lnTo>
                  <a:pt x="184" y="48"/>
                </a:lnTo>
                <a:lnTo>
                  <a:pt x="168" y="52"/>
                </a:lnTo>
                <a:lnTo>
                  <a:pt x="128" y="56"/>
                </a:lnTo>
                <a:lnTo>
                  <a:pt x="88" y="60"/>
                </a:lnTo>
                <a:lnTo>
                  <a:pt x="44" y="64"/>
                </a:lnTo>
                <a:lnTo>
                  <a:pt x="0" y="64"/>
                </a:lnTo>
                <a:lnTo>
                  <a:pt x="0" y="32"/>
                </a:lnTo>
                <a:lnTo>
                  <a:pt x="28" y="28"/>
                </a:lnTo>
                <a:lnTo>
                  <a:pt x="56" y="24"/>
                </a:lnTo>
                <a:lnTo>
                  <a:pt x="80" y="20"/>
                </a:lnTo>
                <a:lnTo>
                  <a:pt x="108" y="12"/>
                </a:lnTo>
                <a:lnTo>
                  <a:pt x="132" y="4"/>
                </a:lnTo>
                <a:lnTo>
                  <a:pt x="156" y="0"/>
                </a:lnTo>
                <a:lnTo>
                  <a:pt x="164" y="0"/>
                </a:lnTo>
                <a:lnTo>
                  <a:pt x="172" y="0"/>
                </a:lnTo>
                <a:lnTo>
                  <a:pt x="180" y="0"/>
                </a:lnTo>
                <a:lnTo>
                  <a:pt x="184" y="0"/>
                </a:lnTo>
                <a:lnTo>
                  <a:pt x="184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446">
            <a:extLst>
              <a:ext uri="{FF2B5EF4-FFF2-40B4-BE49-F238E27FC236}">
                <a16:creationId xmlns:a16="http://schemas.microsoft.com/office/drawing/2014/main" xmlns="" id="{F1E0F6AA-36A5-4CA1-A576-F5F33948CF8A}"/>
              </a:ext>
            </a:extLst>
          </p:cNvPr>
          <p:cNvSpPr>
            <a:spLocks/>
          </p:cNvSpPr>
          <p:nvPr/>
        </p:nvSpPr>
        <p:spPr bwMode="auto">
          <a:xfrm>
            <a:off x="1154909" y="2537695"/>
            <a:ext cx="2649694" cy="463784"/>
          </a:xfrm>
          <a:custGeom>
            <a:avLst/>
            <a:gdLst>
              <a:gd name="T0" fmla="*/ 8 w 676"/>
              <a:gd name="T1" fmla="*/ 56 h 96"/>
              <a:gd name="T2" fmla="*/ 32 w 676"/>
              <a:gd name="T3" fmla="*/ 52 h 96"/>
              <a:gd name="T4" fmla="*/ 60 w 676"/>
              <a:gd name="T5" fmla="*/ 48 h 96"/>
              <a:gd name="T6" fmla="*/ 84 w 676"/>
              <a:gd name="T7" fmla="*/ 48 h 96"/>
              <a:gd name="T8" fmla="*/ 96 w 676"/>
              <a:gd name="T9" fmla="*/ 48 h 96"/>
              <a:gd name="T10" fmla="*/ 104 w 676"/>
              <a:gd name="T11" fmla="*/ 48 h 96"/>
              <a:gd name="T12" fmla="*/ 124 w 676"/>
              <a:gd name="T13" fmla="*/ 44 h 96"/>
              <a:gd name="T14" fmla="*/ 148 w 676"/>
              <a:gd name="T15" fmla="*/ 44 h 96"/>
              <a:gd name="T16" fmla="*/ 180 w 676"/>
              <a:gd name="T17" fmla="*/ 40 h 96"/>
              <a:gd name="T18" fmla="*/ 216 w 676"/>
              <a:gd name="T19" fmla="*/ 36 h 96"/>
              <a:gd name="T20" fmla="*/ 260 w 676"/>
              <a:gd name="T21" fmla="*/ 32 h 96"/>
              <a:gd name="T22" fmla="*/ 308 w 676"/>
              <a:gd name="T23" fmla="*/ 28 h 96"/>
              <a:gd name="T24" fmla="*/ 364 w 676"/>
              <a:gd name="T25" fmla="*/ 20 h 96"/>
              <a:gd name="T26" fmla="*/ 416 w 676"/>
              <a:gd name="T27" fmla="*/ 16 h 96"/>
              <a:gd name="T28" fmla="*/ 460 w 676"/>
              <a:gd name="T29" fmla="*/ 12 h 96"/>
              <a:gd name="T30" fmla="*/ 496 w 676"/>
              <a:gd name="T31" fmla="*/ 8 h 96"/>
              <a:gd name="T32" fmla="*/ 524 w 676"/>
              <a:gd name="T33" fmla="*/ 4 h 96"/>
              <a:gd name="T34" fmla="*/ 552 w 676"/>
              <a:gd name="T35" fmla="*/ 4 h 96"/>
              <a:gd name="T36" fmla="*/ 568 w 676"/>
              <a:gd name="T37" fmla="*/ 4 h 96"/>
              <a:gd name="T38" fmla="*/ 580 w 676"/>
              <a:gd name="T39" fmla="*/ 0 h 96"/>
              <a:gd name="T40" fmla="*/ 592 w 676"/>
              <a:gd name="T41" fmla="*/ 4 h 96"/>
              <a:gd name="T42" fmla="*/ 620 w 676"/>
              <a:gd name="T43" fmla="*/ 12 h 96"/>
              <a:gd name="T44" fmla="*/ 648 w 676"/>
              <a:gd name="T45" fmla="*/ 24 h 96"/>
              <a:gd name="T46" fmla="*/ 660 w 676"/>
              <a:gd name="T47" fmla="*/ 32 h 96"/>
              <a:gd name="T48" fmla="*/ 672 w 676"/>
              <a:gd name="T49" fmla="*/ 40 h 96"/>
              <a:gd name="T50" fmla="*/ 676 w 676"/>
              <a:gd name="T51" fmla="*/ 44 h 96"/>
              <a:gd name="T52" fmla="*/ 676 w 676"/>
              <a:gd name="T53" fmla="*/ 56 h 96"/>
              <a:gd name="T54" fmla="*/ 672 w 676"/>
              <a:gd name="T55" fmla="*/ 64 h 96"/>
              <a:gd name="T56" fmla="*/ 664 w 676"/>
              <a:gd name="T57" fmla="*/ 64 h 96"/>
              <a:gd name="T58" fmla="*/ 652 w 676"/>
              <a:gd name="T59" fmla="*/ 64 h 96"/>
              <a:gd name="T60" fmla="*/ 628 w 676"/>
              <a:gd name="T61" fmla="*/ 64 h 96"/>
              <a:gd name="T62" fmla="*/ 596 w 676"/>
              <a:gd name="T63" fmla="*/ 60 h 96"/>
              <a:gd name="T64" fmla="*/ 556 w 676"/>
              <a:gd name="T65" fmla="*/ 60 h 96"/>
              <a:gd name="T66" fmla="*/ 520 w 676"/>
              <a:gd name="T67" fmla="*/ 60 h 96"/>
              <a:gd name="T68" fmla="*/ 492 w 676"/>
              <a:gd name="T69" fmla="*/ 60 h 96"/>
              <a:gd name="T70" fmla="*/ 468 w 676"/>
              <a:gd name="T71" fmla="*/ 60 h 96"/>
              <a:gd name="T72" fmla="*/ 452 w 676"/>
              <a:gd name="T73" fmla="*/ 60 h 96"/>
              <a:gd name="T74" fmla="*/ 432 w 676"/>
              <a:gd name="T75" fmla="*/ 60 h 96"/>
              <a:gd name="T76" fmla="*/ 400 w 676"/>
              <a:gd name="T77" fmla="*/ 60 h 96"/>
              <a:gd name="T78" fmla="*/ 368 w 676"/>
              <a:gd name="T79" fmla="*/ 64 h 96"/>
              <a:gd name="T80" fmla="*/ 304 w 676"/>
              <a:gd name="T81" fmla="*/ 68 h 96"/>
              <a:gd name="T82" fmla="*/ 216 w 676"/>
              <a:gd name="T83" fmla="*/ 76 h 96"/>
              <a:gd name="T84" fmla="*/ 140 w 676"/>
              <a:gd name="T85" fmla="*/ 84 h 96"/>
              <a:gd name="T86" fmla="*/ 104 w 676"/>
              <a:gd name="T87" fmla="*/ 88 h 96"/>
              <a:gd name="T88" fmla="*/ 76 w 676"/>
              <a:gd name="T89" fmla="*/ 92 h 96"/>
              <a:gd name="T90" fmla="*/ 56 w 676"/>
              <a:gd name="T91" fmla="*/ 96 h 96"/>
              <a:gd name="T92" fmla="*/ 44 w 676"/>
              <a:gd name="T93" fmla="*/ 92 h 96"/>
              <a:gd name="T94" fmla="*/ 24 w 676"/>
              <a:gd name="T95" fmla="*/ 84 h 96"/>
              <a:gd name="T96" fmla="*/ 4 w 676"/>
              <a:gd name="T97" fmla="*/ 72 h 96"/>
              <a:gd name="T98" fmla="*/ 0 w 676"/>
              <a:gd name="T99" fmla="*/ 64 h 96"/>
              <a:gd name="T100" fmla="*/ 0 w 676"/>
              <a:gd name="T101" fmla="*/ 60 h 96"/>
              <a:gd name="T102" fmla="*/ 4 w 676"/>
              <a:gd name="T103" fmla="*/ 5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76" h="96">
                <a:moveTo>
                  <a:pt x="4" y="56"/>
                </a:moveTo>
                <a:lnTo>
                  <a:pt x="8" y="56"/>
                </a:lnTo>
                <a:lnTo>
                  <a:pt x="20" y="52"/>
                </a:lnTo>
                <a:lnTo>
                  <a:pt x="32" y="52"/>
                </a:lnTo>
                <a:lnTo>
                  <a:pt x="44" y="48"/>
                </a:lnTo>
                <a:lnTo>
                  <a:pt x="60" y="48"/>
                </a:lnTo>
                <a:lnTo>
                  <a:pt x="72" y="48"/>
                </a:lnTo>
                <a:lnTo>
                  <a:pt x="84" y="48"/>
                </a:lnTo>
                <a:lnTo>
                  <a:pt x="92" y="48"/>
                </a:lnTo>
                <a:lnTo>
                  <a:pt x="96" y="48"/>
                </a:lnTo>
                <a:lnTo>
                  <a:pt x="100" y="48"/>
                </a:lnTo>
                <a:lnTo>
                  <a:pt x="104" y="48"/>
                </a:lnTo>
                <a:lnTo>
                  <a:pt x="112" y="44"/>
                </a:lnTo>
                <a:lnTo>
                  <a:pt x="124" y="44"/>
                </a:lnTo>
                <a:lnTo>
                  <a:pt x="136" y="44"/>
                </a:lnTo>
                <a:lnTo>
                  <a:pt x="148" y="44"/>
                </a:lnTo>
                <a:lnTo>
                  <a:pt x="164" y="40"/>
                </a:lnTo>
                <a:lnTo>
                  <a:pt x="180" y="40"/>
                </a:lnTo>
                <a:lnTo>
                  <a:pt x="196" y="40"/>
                </a:lnTo>
                <a:lnTo>
                  <a:pt x="216" y="36"/>
                </a:lnTo>
                <a:lnTo>
                  <a:pt x="236" y="36"/>
                </a:lnTo>
                <a:lnTo>
                  <a:pt x="260" y="32"/>
                </a:lnTo>
                <a:lnTo>
                  <a:pt x="284" y="28"/>
                </a:lnTo>
                <a:lnTo>
                  <a:pt x="308" y="28"/>
                </a:lnTo>
                <a:lnTo>
                  <a:pt x="336" y="24"/>
                </a:lnTo>
                <a:lnTo>
                  <a:pt x="364" y="20"/>
                </a:lnTo>
                <a:lnTo>
                  <a:pt x="388" y="16"/>
                </a:lnTo>
                <a:lnTo>
                  <a:pt x="416" y="16"/>
                </a:lnTo>
                <a:lnTo>
                  <a:pt x="436" y="12"/>
                </a:lnTo>
                <a:lnTo>
                  <a:pt x="460" y="12"/>
                </a:lnTo>
                <a:lnTo>
                  <a:pt x="476" y="8"/>
                </a:lnTo>
                <a:lnTo>
                  <a:pt x="496" y="8"/>
                </a:lnTo>
                <a:lnTo>
                  <a:pt x="512" y="8"/>
                </a:lnTo>
                <a:lnTo>
                  <a:pt x="524" y="4"/>
                </a:lnTo>
                <a:lnTo>
                  <a:pt x="540" y="4"/>
                </a:lnTo>
                <a:lnTo>
                  <a:pt x="552" y="4"/>
                </a:lnTo>
                <a:lnTo>
                  <a:pt x="560" y="4"/>
                </a:lnTo>
                <a:lnTo>
                  <a:pt x="568" y="4"/>
                </a:lnTo>
                <a:lnTo>
                  <a:pt x="572" y="0"/>
                </a:lnTo>
                <a:lnTo>
                  <a:pt x="580" y="0"/>
                </a:lnTo>
                <a:lnTo>
                  <a:pt x="580" y="0"/>
                </a:lnTo>
                <a:lnTo>
                  <a:pt x="592" y="4"/>
                </a:lnTo>
                <a:lnTo>
                  <a:pt x="604" y="4"/>
                </a:lnTo>
                <a:lnTo>
                  <a:pt x="620" y="12"/>
                </a:lnTo>
                <a:lnTo>
                  <a:pt x="640" y="20"/>
                </a:lnTo>
                <a:lnTo>
                  <a:pt x="648" y="24"/>
                </a:lnTo>
                <a:lnTo>
                  <a:pt x="656" y="28"/>
                </a:lnTo>
                <a:lnTo>
                  <a:pt x="660" y="32"/>
                </a:lnTo>
                <a:lnTo>
                  <a:pt x="668" y="36"/>
                </a:lnTo>
                <a:lnTo>
                  <a:pt x="672" y="40"/>
                </a:lnTo>
                <a:lnTo>
                  <a:pt x="672" y="40"/>
                </a:lnTo>
                <a:lnTo>
                  <a:pt x="676" y="44"/>
                </a:lnTo>
                <a:lnTo>
                  <a:pt x="676" y="48"/>
                </a:lnTo>
                <a:lnTo>
                  <a:pt x="676" y="56"/>
                </a:lnTo>
                <a:lnTo>
                  <a:pt x="676" y="60"/>
                </a:lnTo>
                <a:lnTo>
                  <a:pt x="672" y="64"/>
                </a:lnTo>
                <a:lnTo>
                  <a:pt x="668" y="64"/>
                </a:lnTo>
                <a:lnTo>
                  <a:pt x="664" y="64"/>
                </a:lnTo>
                <a:lnTo>
                  <a:pt x="660" y="64"/>
                </a:lnTo>
                <a:lnTo>
                  <a:pt x="652" y="64"/>
                </a:lnTo>
                <a:lnTo>
                  <a:pt x="640" y="64"/>
                </a:lnTo>
                <a:lnTo>
                  <a:pt x="628" y="64"/>
                </a:lnTo>
                <a:lnTo>
                  <a:pt x="612" y="64"/>
                </a:lnTo>
                <a:lnTo>
                  <a:pt x="596" y="60"/>
                </a:lnTo>
                <a:lnTo>
                  <a:pt x="576" y="60"/>
                </a:lnTo>
                <a:lnTo>
                  <a:pt x="556" y="60"/>
                </a:lnTo>
                <a:lnTo>
                  <a:pt x="536" y="60"/>
                </a:lnTo>
                <a:lnTo>
                  <a:pt x="520" y="60"/>
                </a:lnTo>
                <a:lnTo>
                  <a:pt x="504" y="60"/>
                </a:lnTo>
                <a:lnTo>
                  <a:pt x="492" y="60"/>
                </a:lnTo>
                <a:lnTo>
                  <a:pt x="480" y="60"/>
                </a:lnTo>
                <a:lnTo>
                  <a:pt x="468" y="60"/>
                </a:lnTo>
                <a:lnTo>
                  <a:pt x="460" y="60"/>
                </a:lnTo>
                <a:lnTo>
                  <a:pt x="452" y="60"/>
                </a:lnTo>
                <a:lnTo>
                  <a:pt x="440" y="60"/>
                </a:lnTo>
                <a:lnTo>
                  <a:pt x="432" y="60"/>
                </a:lnTo>
                <a:lnTo>
                  <a:pt x="416" y="60"/>
                </a:lnTo>
                <a:lnTo>
                  <a:pt x="400" y="60"/>
                </a:lnTo>
                <a:lnTo>
                  <a:pt x="384" y="60"/>
                </a:lnTo>
                <a:lnTo>
                  <a:pt x="368" y="64"/>
                </a:lnTo>
                <a:lnTo>
                  <a:pt x="348" y="64"/>
                </a:lnTo>
                <a:lnTo>
                  <a:pt x="304" y="68"/>
                </a:lnTo>
                <a:lnTo>
                  <a:pt x="260" y="72"/>
                </a:lnTo>
                <a:lnTo>
                  <a:pt x="216" y="76"/>
                </a:lnTo>
                <a:lnTo>
                  <a:pt x="164" y="84"/>
                </a:lnTo>
                <a:lnTo>
                  <a:pt x="140" y="84"/>
                </a:lnTo>
                <a:lnTo>
                  <a:pt x="120" y="88"/>
                </a:lnTo>
                <a:lnTo>
                  <a:pt x="104" y="88"/>
                </a:lnTo>
                <a:lnTo>
                  <a:pt x="88" y="92"/>
                </a:lnTo>
                <a:lnTo>
                  <a:pt x="76" y="92"/>
                </a:lnTo>
                <a:lnTo>
                  <a:pt x="64" y="92"/>
                </a:lnTo>
                <a:lnTo>
                  <a:pt x="56" y="96"/>
                </a:lnTo>
                <a:lnTo>
                  <a:pt x="52" y="96"/>
                </a:lnTo>
                <a:lnTo>
                  <a:pt x="44" y="92"/>
                </a:lnTo>
                <a:lnTo>
                  <a:pt x="36" y="92"/>
                </a:lnTo>
                <a:lnTo>
                  <a:pt x="24" y="84"/>
                </a:lnTo>
                <a:lnTo>
                  <a:pt x="16" y="76"/>
                </a:lnTo>
                <a:lnTo>
                  <a:pt x="4" y="72"/>
                </a:lnTo>
                <a:lnTo>
                  <a:pt x="4" y="68"/>
                </a:lnTo>
                <a:lnTo>
                  <a:pt x="0" y="64"/>
                </a:lnTo>
                <a:lnTo>
                  <a:pt x="0" y="64"/>
                </a:lnTo>
                <a:lnTo>
                  <a:pt x="0" y="60"/>
                </a:lnTo>
                <a:lnTo>
                  <a:pt x="0" y="60"/>
                </a:lnTo>
                <a:lnTo>
                  <a:pt x="4" y="56"/>
                </a:lnTo>
                <a:lnTo>
                  <a:pt x="4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385">
            <a:extLst>
              <a:ext uri="{FF2B5EF4-FFF2-40B4-BE49-F238E27FC236}">
                <a16:creationId xmlns:a16="http://schemas.microsoft.com/office/drawing/2014/main" xmlns="" id="{A4539EA8-CA79-400E-ABEE-85B3EE7C3956}"/>
              </a:ext>
            </a:extLst>
          </p:cNvPr>
          <p:cNvSpPr>
            <a:spLocks/>
          </p:cNvSpPr>
          <p:nvPr/>
        </p:nvSpPr>
        <p:spPr bwMode="auto">
          <a:xfrm>
            <a:off x="9061262" y="1207429"/>
            <a:ext cx="1317007" cy="367163"/>
          </a:xfrm>
          <a:custGeom>
            <a:avLst/>
            <a:gdLst>
              <a:gd name="T0" fmla="*/ 312 w 336"/>
              <a:gd name="T1" fmla="*/ 40 h 76"/>
              <a:gd name="T2" fmla="*/ 284 w 336"/>
              <a:gd name="T3" fmla="*/ 48 h 76"/>
              <a:gd name="T4" fmla="*/ 256 w 336"/>
              <a:gd name="T5" fmla="*/ 52 h 76"/>
              <a:gd name="T6" fmla="*/ 236 w 336"/>
              <a:gd name="T7" fmla="*/ 56 h 76"/>
              <a:gd name="T8" fmla="*/ 204 w 336"/>
              <a:gd name="T9" fmla="*/ 60 h 76"/>
              <a:gd name="T10" fmla="*/ 172 w 336"/>
              <a:gd name="T11" fmla="*/ 64 h 76"/>
              <a:gd name="T12" fmla="*/ 132 w 336"/>
              <a:gd name="T13" fmla="*/ 68 h 76"/>
              <a:gd name="T14" fmla="*/ 100 w 336"/>
              <a:gd name="T15" fmla="*/ 72 h 76"/>
              <a:gd name="T16" fmla="*/ 76 w 336"/>
              <a:gd name="T17" fmla="*/ 76 h 76"/>
              <a:gd name="T18" fmla="*/ 60 w 336"/>
              <a:gd name="T19" fmla="*/ 76 h 76"/>
              <a:gd name="T20" fmla="*/ 52 w 336"/>
              <a:gd name="T21" fmla="*/ 76 h 76"/>
              <a:gd name="T22" fmla="*/ 32 w 336"/>
              <a:gd name="T23" fmla="*/ 72 h 76"/>
              <a:gd name="T24" fmla="*/ 12 w 336"/>
              <a:gd name="T25" fmla="*/ 64 h 76"/>
              <a:gd name="T26" fmla="*/ 0 w 336"/>
              <a:gd name="T27" fmla="*/ 56 h 76"/>
              <a:gd name="T28" fmla="*/ 0 w 336"/>
              <a:gd name="T29" fmla="*/ 52 h 76"/>
              <a:gd name="T30" fmla="*/ 4 w 336"/>
              <a:gd name="T31" fmla="*/ 48 h 76"/>
              <a:gd name="T32" fmla="*/ 16 w 336"/>
              <a:gd name="T33" fmla="*/ 44 h 76"/>
              <a:gd name="T34" fmla="*/ 40 w 336"/>
              <a:gd name="T35" fmla="*/ 40 h 76"/>
              <a:gd name="T36" fmla="*/ 64 w 336"/>
              <a:gd name="T37" fmla="*/ 36 h 76"/>
              <a:gd name="T38" fmla="*/ 96 w 336"/>
              <a:gd name="T39" fmla="*/ 32 h 76"/>
              <a:gd name="T40" fmla="*/ 136 w 336"/>
              <a:gd name="T41" fmla="*/ 24 h 76"/>
              <a:gd name="T42" fmla="*/ 180 w 336"/>
              <a:gd name="T43" fmla="*/ 16 h 76"/>
              <a:gd name="T44" fmla="*/ 220 w 336"/>
              <a:gd name="T45" fmla="*/ 8 h 76"/>
              <a:gd name="T46" fmla="*/ 248 w 336"/>
              <a:gd name="T47" fmla="*/ 4 h 76"/>
              <a:gd name="T48" fmla="*/ 272 w 336"/>
              <a:gd name="T49" fmla="*/ 0 h 76"/>
              <a:gd name="T50" fmla="*/ 288 w 336"/>
              <a:gd name="T51" fmla="*/ 0 h 76"/>
              <a:gd name="T52" fmla="*/ 308 w 336"/>
              <a:gd name="T53" fmla="*/ 4 h 76"/>
              <a:gd name="T54" fmla="*/ 324 w 336"/>
              <a:gd name="T55" fmla="*/ 8 h 76"/>
              <a:gd name="T56" fmla="*/ 332 w 336"/>
              <a:gd name="T57" fmla="*/ 16 h 76"/>
              <a:gd name="T58" fmla="*/ 332 w 336"/>
              <a:gd name="T59" fmla="*/ 24 h 76"/>
              <a:gd name="T60" fmla="*/ 328 w 336"/>
              <a:gd name="T61" fmla="*/ 32 h 76"/>
              <a:gd name="T62" fmla="*/ 320 w 336"/>
              <a:gd name="T63" fmla="*/ 3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36" h="76">
                <a:moveTo>
                  <a:pt x="320" y="36"/>
                </a:moveTo>
                <a:lnTo>
                  <a:pt x="312" y="40"/>
                </a:lnTo>
                <a:lnTo>
                  <a:pt x="300" y="44"/>
                </a:lnTo>
                <a:lnTo>
                  <a:pt x="284" y="48"/>
                </a:lnTo>
                <a:lnTo>
                  <a:pt x="268" y="48"/>
                </a:lnTo>
                <a:lnTo>
                  <a:pt x="256" y="52"/>
                </a:lnTo>
                <a:lnTo>
                  <a:pt x="248" y="52"/>
                </a:lnTo>
                <a:lnTo>
                  <a:pt x="236" y="56"/>
                </a:lnTo>
                <a:lnTo>
                  <a:pt x="220" y="56"/>
                </a:lnTo>
                <a:lnTo>
                  <a:pt x="204" y="60"/>
                </a:lnTo>
                <a:lnTo>
                  <a:pt x="188" y="60"/>
                </a:lnTo>
                <a:lnTo>
                  <a:pt x="172" y="64"/>
                </a:lnTo>
                <a:lnTo>
                  <a:pt x="152" y="68"/>
                </a:lnTo>
                <a:lnTo>
                  <a:pt x="132" y="68"/>
                </a:lnTo>
                <a:lnTo>
                  <a:pt x="116" y="72"/>
                </a:lnTo>
                <a:lnTo>
                  <a:pt x="100" y="72"/>
                </a:lnTo>
                <a:lnTo>
                  <a:pt x="88" y="72"/>
                </a:lnTo>
                <a:lnTo>
                  <a:pt x="76" y="76"/>
                </a:lnTo>
                <a:lnTo>
                  <a:pt x="68" y="76"/>
                </a:lnTo>
                <a:lnTo>
                  <a:pt x="60" y="76"/>
                </a:lnTo>
                <a:lnTo>
                  <a:pt x="56" y="76"/>
                </a:lnTo>
                <a:lnTo>
                  <a:pt x="52" y="76"/>
                </a:lnTo>
                <a:lnTo>
                  <a:pt x="40" y="72"/>
                </a:lnTo>
                <a:lnTo>
                  <a:pt x="32" y="72"/>
                </a:lnTo>
                <a:lnTo>
                  <a:pt x="20" y="68"/>
                </a:lnTo>
                <a:lnTo>
                  <a:pt x="12" y="64"/>
                </a:lnTo>
                <a:lnTo>
                  <a:pt x="4" y="60"/>
                </a:lnTo>
                <a:lnTo>
                  <a:pt x="0" y="56"/>
                </a:lnTo>
                <a:lnTo>
                  <a:pt x="0" y="52"/>
                </a:lnTo>
                <a:lnTo>
                  <a:pt x="0" y="52"/>
                </a:lnTo>
                <a:lnTo>
                  <a:pt x="0" y="48"/>
                </a:lnTo>
                <a:lnTo>
                  <a:pt x="4" y="48"/>
                </a:lnTo>
                <a:lnTo>
                  <a:pt x="8" y="48"/>
                </a:lnTo>
                <a:lnTo>
                  <a:pt x="16" y="44"/>
                </a:lnTo>
                <a:lnTo>
                  <a:pt x="32" y="44"/>
                </a:lnTo>
                <a:lnTo>
                  <a:pt x="40" y="40"/>
                </a:lnTo>
                <a:lnTo>
                  <a:pt x="52" y="40"/>
                </a:lnTo>
                <a:lnTo>
                  <a:pt x="64" y="36"/>
                </a:lnTo>
                <a:lnTo>
                  <a:pt x="76" y="36"/>
                </a:lnTo>
                <a:lnTo>
                  <a:pt x="96" y="32"/>
                </a:lnTo>
                <a:lnTo>
                  <a:pt x="112" y="28"/>
                </a:lnTo>
                <a:lnTo>
                  <a:pt x="136" y="24"/>
                </a:lnTo>
                <a:lnTo>
                  <a:pt x="156" y="20"/>
                </a:lnTo>
                <a:lnTo>
                  <a:pt x="180" y="16"/>
                </a:lnTo>
                <a:lnTo>
                  <a:pt x="200" y="12"/>
                </a:lnTo>
                <a:lnTo>
                  <a:pt x="220" y="8"/>
                </a:lnTo>
                <a:lnTo>
                  <a:pt x="236" y="4"/>
                </a:lnTo>
                <a:lnTo>
                  <a:pt x="248" y="4"/>
                </a:lnTo>
                <a:lnTo>
                  <a:pt x="260" y="0"/>
                </a:lnTo>
                <a:lnTo>
                  <a:pt x="272" y="0"/>
                </a:lnTo>
                <a:lnTo>
                  <a:pt x="280" y="0"/>
                </a:lnTo>
                <a:lnTo>
                  <a:pt x="288" y="0"/>
                </a:lnTo>
                <a:lnTo>
                  <a:pt x="300" y="0"/>
                </a:lnTo>
                <a:lnTo>
                  <a:pt x="308" y="4"/>
                </a:lnTo>
                <a:lnTo>
                  <a:pt x="316" y="4"/>
                </a:lnTo>
                <a:lnTo>
                  <a:pt x="324" y="8"/>
                </a:lnTo>
                <a:lnTo>
                  <a:pt x="328" y="12"/>
                </a:lnTo>
                <a:lnTo>
                  <a:pt x="332" y="16"/>
                </a:lnTo>
                <a:lnTo>
                  <a:pt x="336" y="20"/>
                </a:lnTo>
                <a:lnTo>
                  <a:pt x="332" y="24"/>
                </a:lnTo>
                <a:lnTo>
                  <a:pt x="332" y="28"/>
                </a:lnTo>
                <a:lnTo>
                  <a:pt x="328" y="32"/>
                </a:lnTo>
                <a:lnTo>
                  <a:pt x="320" y="36"/>
                </a:lnTo>
                <a:lnTo>
                  <a:pt x="320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386">
            <a:extLst>
              <a:ext uri="{FF2B5EF4-FFF2-40B4-BE49-F238E27FC236}">
                <a16:creationId xmlns:a16="http://schemas.microsoft.com/office/drawing/2014/main" xmlns="" id="{A815F92B-DC5E-490C-A692-14607F1D1E82}"/>
              </a:ext>
            </a:extLst>
          </p:cNvPr>
          <p:cNvSpPr>
            <a:spLocks/>
          </p:cNvSpPr>
          <p:nvPr/>
        </p:nvSpPr>
        <p:spPr bwMode="auto">
          <a:xfrm>
            <a:off x="9531621" y="608374"/>
            <a:ext cx="360609" cy="1410677"/>
          </a:xfrm>
          <a:custGeom>
            <a:avLst/>
            <a:gdLst>
              <a:gd name="T0" fmla="*/ 84 w 92"/>
              <a:gd name="T1" fmla="*/ 44 h 292"/>
              <a:gd name="T2" fmla="*/ 84 w 92"/>
              <a:gd name="T3" fmla="*/ 48 h 292"/>
              <a:gd name="T4" fmla="*/ 84 w 92"/>
              <a:gd name="T5" fmla="*/ 52 h 292"/>
              <a:gd name="T6" fmla="*/ 84 w 92"/>
              <a:gd name="T7" fmla="*/ 56 h 292"/>
              <a:gd name="T8" fmla="*/ 84 w 92"/>
              <a:gd name="T9" fmla="*/ 64 h 292"/>
              <a:gd name="T10" fmla="*/ 80 w 92"/>
              <a:gd name="T11" fmla="*/ 72 h 292"/>
              <a:gd name="T12" fmla="*/ 80 w 92"/>
              <a:gd name="T13" fmla="*/ 84 h 292"/>
              <a:gd name="T14" fmla="*/ 80 w 92"/>
              <a:gd name="T15" fmla="*/ 96 h 292"/>
              <a:gd name="T16" fmla="*/ 80 w 92"/>
              <a:gd name="T17" fmla="*/ 112 h 292"/>
              <a:gd name="T18" fmla="*/ 76 w 92"/>
              <a:gd name="T19" fmla="*/ 128 h 292"/>
              <a:gd name="T20" fmla="*/ 76 w 92"/>
              <a:gd name="T21" fmla="*/ 144 h 292"/>
              <a:gd name="T22" fmla="*/ 76 w 92"/>
              <a:gd name="T23" fmla="*/ 164 h 292"/>
              <a:gd name="T24" fmla="*/ 76 w 92"/>
              <a:gd name="T25" fmla="*/ 188 h 292"/>
              <a:gd name="T26" fmla="*/ 72 w 92"/>
              <a:gd name="T27" fmla="*/ 212 h 292"/>
              <a:gd name="T28" fmla="*/ 72 w 92"/>
              <a:gd name="T29" fmla="*/ 236 h 292"/>
              <a:gd name="T30" fmla="*/ 72 w 92"/>
              <a:gd name="T31" fmla="*/ 264 h 292"/>
              <a:gd name="T32" fmla="*/ 72 w 92"/>
              <a:gd name="T33" fmla="*/ 292 h 292"/>
              <a:gd name="T34" fmla="*/ 20 w 92"/>
              <a:gd name="T35" fmla="*/ 292 h 292"/>
              <a:gd name="T36" fmla="*/ 20 w 92"/>
              <a:gd name="T37" fmla="*/ 260 h 292"/>
              <a:gd name="T38" fmla="*/ 20 w 92"/>
              <a:gd name="T39" fmla="*/ 232 h 292"/>
              <a:gd name="T40" fmla="*/ 20 w 92"/>
              <a:gd name="T41" fmla="*/ 204 h 292"/>
              <a:gd name="T42" fmla="*/ 20 w 92"/>
              <a:gd name="T43" fmla="*/ 180 h 292"/>
              <a:gd name="T44" fmla="*/ 20 w 92"/>
              <a:gd name="T45" fmla="*/ 156 h 292"/>
              <a:gd name="T46" fmla="*/ 16 w 92"/>
              <a:gd name="T47" fmla="*/ 136 h 292"/>
              <a:gd name="T48" fmla="*/ 16 w 92"/>
              <a:gd name="T49" fmla="*/ 116 h 292"/>
              <a:gd name="T50" fmla="*/ 16 w 92"/>
              <a:gd name="T51" fmla="*/ 96 h 292"/>
              <a:gd name="T52" fmla="*/ 16 w 92"/>
              <a:gd name="T53" fmla="*/ 80 h 292"/>
              <a:gd name="T54" fmla="*/ 12 w 92"/>
              <a:gd name="T55" fmla="*/ 68 h 292"/>
              <a:gd name="T56" fmla="*/ 12 w 92"/>
              <a:gd name="T57" fmla="*/ 56 h 292"/>
              <a:gd name="T58" fmla="*/ 12 w 92"/>
              <a:gd name="T59" fmla="*/ 44 h 292"/>
              <a:gd name="T60" fmla="*/ 8 w 92"/>
              <a:gd name="T61" fmla="*/ 36 h 292"/>
              <a:gd name="T62" fmla="*/ 8 w 92"/>
              <a:gd name="T63" fmla="*/ 28 h 292"/>
              <a:gd name="T64" fmla="*/ 8 w 92"/>
              <a:gd name="T65" fmla="*/ 24 h 292"/>
              <a:gd name="T66" fmla="*/ 4 w 92"/>
              <a:gd name="T67" fmla="*/ 20 h 292"/>
              <a:gd name="T68" fmla="*/ 0 w 92"/>
              <a:gd name="T69" fmla="*/ 16 h 292"/>
              <a:gd name="T70" fmla="*/ 0 w 92"/>
              <a:gd name="T71" fmla="*/ 8 h 292"/>
              <a:gd name="T72" fmla="*/ 0 w 92"/>
              <a:gd name="T73" fmla="*/ 4 h 292"/>
              <a:gd name="T74" fmla="*/ 4 w 92"/>
              <a:gd name="T75" fmla="*/ 0 h 292"/>
              <a:gd name="T76" fmla="*/ 12 w 92"/>
              <a:gd name="T77" fmla="*/ 0 h 292"/>
              <a:gd name="T78" fmla="*/ 24 w 92"/>
              <a:gd name="T79" fmla="*/ 0 h 292"/>
              <a:gd name="T80" fmla="*/ 36 w 92"/>
              <a:gd name="T81" fmla="*/ 0 h 292"/>
              <a:gd name="T82" fmla="*/ 48 w 92"/>
              <a:gd name="T83" fmla="*/ 4 h 292"/>
              <a:gd name="T84" fmla="*/ 56 w 92"/>
              <a:gd name="T85" fmla="*/ 4 h 292"/>
              <a:gd name="T86" fmla="*/ 64 w 92"/>
              <a:gd name="T87" fmla="*/ 8 h 292"/>
              <a:gd name="T88" fmla="*/ 72 w 92"/>
              <a:gd name="T89" fmla="*/ 12 h 292"/>
              <a:gd name="T90" fmla="*/ 76 w 92"/>
              <a:gd name="T91" fmla="*/ 12 h 292"/>
              <a:gd name="T92" fmla="*/ 84 w 92"/>
              <a:gd name="T93" fmla="*/ 16 h 292"/>
              <a:gd name="T94" fmla="*/ 88 w 92"/>
              <a:gd name="T95" fmla="*/ 20 h 292"/>
              <a:gd name="T96" fmla="*/ 92 w 92"/>
              <a:gd name="T97" fmla="*/ 28 h 292"/>
              <a:gd name="T98" fmla="*/ 92 w 92"/>
              <a:gd name="T99" fmla="*/ 32 h 292"/>
              <a:gd name="T100" fmla="*/ 92 w 92"/>
              <a:gd name="T101" fmla="*/ 36 h 292"/>
              <a:gd name="T102" fmla="*/ 88 w 92"/>
              <a:gd name="T103" fmla="*/ 40 h 292"/>
              <a:gd name="T104" fmla="*/ 84 w 92"/>
              <a:gd name="T105" fmla="*/ 44 h 292"/>
              <a:gd name="T106" fmla="*/ 84 w 92"/>
              <a:gd name="T107" fmla="*/ 44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2" h="292">
                <a:moveTo>
                  <a:pt x="84" y="44"/>
                </a:moveTo>
                <a:lnTo>
                  <a:pt x="84" y="48"/>
                </a:lnTo>
                <a:lnTo>
                  <a:pt x="84" y="52"/>
                </a:lnTo>
                <a:lnTo>
                  <a:pt x="84" y="56"/>
                </a:lnTo>
                <a:lnTo>
                  <a:pt x="84" y="64"/>
                </a:lnTo>
                <a:lnTo>
                  <a:pt x="80" y="72"/>
                </a:lnTo>
                <a:lnTo>
                  <a:pt x="80" y="84"/>
                </a:lnTo>
                <a:lnTo>
                  <a:pt x="80" y="96"/>
                </a:lnTo>
                <a:lnTo>
                  <a:pt x="80" y="112"/>
                </a:lnTo>
                <a:lnTo>
                  <a:pt x="76" y="128"/>
                </a:lnTo>
                <a:lnTo>
                  <a:pt x="76" y="144"/>
                </a:lnTo>
                <a:lnTo>
                  <a:pt x="76" y="164"/>
                </a:lnTo>
                <a:lnTo>
                  <a:pt x="76" y="188"/>
                </a:lnTo>
                <a:lnTo>
                  <a:pt x="72" y="212"/>
                </a:lnTo>
                <a:lnTo>
                  <a:pt x="72" y="236"/>
                </a:lnTo>
                <a:lnTo>
                  <a:pt x="72" y="264"/>
                </a:lnTo>
                <a:lnTo>
                  <a:pt x="72" y="292"/>
                </a:lnTo>
                <a:lnTo>
                  <a:pt x="20" y="292"/>
                </a:lnTo>
                <a:lnTo>
                  <a:pt x="20" y="260"/>
                </a:lnTo>
                <a:lnTo>
                  <a:pt x="20" y="232"/>
                </a:lnTo>
                <a:lnTo>
                  <a:pt x="20" y="204"/>
                </a:lnTo>
                <a:lnTo>
                  <a:pt x="20" y="180"/>
                </a:lnTo>
                <a:lnTo>
                  <a:pt x="20" y="156"/>
                </a:lnTo>
                <a:lnTo>
                  <a:pt x="16" y="136"/>
                </a:lnTo>
                <a:lnTo>
                  <a:pt x="16" y="116"/>
                </a:lnTo>
                <a:lnTo>
                  <a:pt x="16" y="96"/>
                </a:lnTo>
                <a:lnTo>
                  <a:pt x="16" y="80"/>
                </a:lnTo>
                <a:lnTo>
                  <a:pt x="12" y="68"/>
                </a:lnTo>
                <a:lnTo>
                  <a:pt x="12" y="56"/>
                </a:lnTo>
                <a:lnTo>
                  <a:pt x="12" y="44"/>
                </a:lnTo>
                <a:lnTo>
                  <a:pt x="8" y="36"/>
                </a:lnTo>
                <a:lnTo>
                  <a:pt x="8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4" y="0"/>
                </a:lnTo>
                <a:lnTo>
                  <a:pt x="36" y="0"/>
                </a:lnTo>
                <a:lnTo>
                  <a:pt x="48" y="4"/>
                </a:lnTo>
                <a:lnTo>
                  <a:pt x="56" y="4"/>
                </a:lnTo>
                <a:lnTo>
                  <a:pt x="64" y="8"/>
                </a:lnTo>
                <a:lnTo>
                  <a:pt x="72" y="12"/>
                </a:lnTo>
                <a:lnTo>
                  <a:pt x="76" y="12"/>
                </a:lnTo>
                <a:lnTo>
                  <a:pt x="84" y="16"/>
                </a:lnTo>
                <a:lnTo>
                  <a:pt x="88" y="20"/>
                </a:lnTo>
                <a:lnTo>
                  <a:pt x="92" y="28"/>
                </a:lnTo>
                <a:lnTo>
                  <a:pt x="92" y="32"/>
                </a:lnTo>
                <a:lnTo>
                  <a:pt x="92" y="36"/>
                </a:lnTo>
                <a:lnTo>
                  <a:pt x="88" y="40"/>
                </a:lnTo>
                <a:lnTo>
                  <a:pt x="84" y="44"/>
                </a:lnTo>
                <a:lnTo>
                  <a:pt x="84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387">
            <a:extLst>
              <a:ext uri="{FF2B5EF4-FFF2-40B4-BE49-F238E27FC236}">
                <a16:creationId xmlns:a16="http://schemas.microsoft.com/office/drawing/2014/main" xmlns="" id="{4E72B1EC-92AD-4801-A13A-C92E4B4AE743}"/>
              </a:ext>
            </a:extLst>
          </p:cNvPr>
          <p:cNvSpPr>
            <a:spLocks/>
          </p:cNvSpPr>
          <p:nvPr/>
        </p:nvSpPr>
        <p:spPr bwMode="auto">
          <a:xfrm>
            <a:off x="8355722" y="1787159"/>
            <a:ext cx="2681051" cy="502433"/>
          </a:xfrm>
          <a:custGeom>
            <a:avLst/>
            <a:gdLst>
              <a:gd name="T0" fmla="*/ 660 w 684"/>
              <a:gd name="T1" fmla="*/ 60 h 104"/>
              <a:gd name="T2" fmla="*/ 644 w 684"/>
              <a:gd name="T3" fmla="*/ 60 h 104"/>
              <a:gd name="T4" fmla="*/ 624 w 684"/>
              <a:gd name="T5" fmla="*/ 60 h 104"/>
              <a:gd name="T6" fmla="*/ 596 w 684"/>
              <a:gd name="T7" fmla="*/ 60 h 104"/>
              <a:gd name="T8" fmla="*/ 568 w 684"/>
              <a:gd name="T9" fmla="*/ 56 h 104"/>
              <a:gd name="T10" fmla="*/ 540 w 684"/>
              <a:gd name="T11" fmla="*/ 56 h 104"/>
              <a:gd name="T12" fmla="*/ 520 w 684"/>
              <a:gd name="T13" fmla="*/ 56 h 104"/>
              <a:gd name="T14" fmla="*/ 504 w 684"/>
              <a:gd name="T15" fmla="*/ 56 h 104"/>
              <a:gd name="T16" fmla="*/ 484 w 684"/>
              <a:gd name="T17" fmla="*/ 56 h 104"/>
              <a:gd name="T18" fmla="*/ 452 w 684"/>
              <a:gd name="T19" fmla="*/ 56 h 104"/>
              <a:gd name="T20" fmla="*/ 404 w 684"/>
              <a:gd name="T21" fmla="*/ 60 h 104"/>
              <a:gd name="T22" fmla="*/ 352 w 684"/>
              <a:gd name="T23" fmla="*/ 64 h 104"/>
              <a:gd name="T24" fmla="*/ 288 w 684"/>
              <a:gd name="T25" fmla="*/ 72 h 104"/>
              <a:gd name="T26" fmla="*/ 232 w 684"/>
              <a:gd name="T27" fmla="*/ 80 h 104"/>
              <a:gd name="T28" fmla="*/ 188 w 684"/>
              <a:gd name="T29" fmla="*/ 84 h 104"/>
              <a:gd name="T30" fmla="*/ 144 w 684"/>
              <a:gd name="T31" fmla="*/ 92 h 104"/>
              <a:gd name="T32" fmla="*/ 108 w 684"/>
              <a:gd name="T33" fmla="*/ 100 h 104"/>
              <a:gd name="T34" fmla="*/ 80 w 684"/>
              <a:gd name="T35" fmla="*/ 104 h 104"/>
              <a:gd name="T36" fmla="*/ 68 w 684"/>
              <a:gd name="T37" fmla="*/ 104 h 104"/>
              <a:gd name="T38" fmla="*/ 56 w 684"/>
              <a:gd name="T39" fmla="*/ 104 h 104"/>
              <a:gd name="T40" fmla="*/ 40 w 684"/>
              <a:gd name="T41" fmla="*/ 100 h 104"/>
              <a:gd name="T42" fmla="*/ 16 w 684"/>
              <a:gd name="T43" fmla="*/ 88 h 104"/>
              <a:gd name="T44" fmla="*/ 4 w 684"/>
              <a:gd name="T45" fmla="*/ 76 h 104"/>
              <a:gd name="T46" fmla="*/ 4 w 684"/>
              <a:gd name="T47" fmla="*/ 68 h 104"/>
              <a:gd name="T48" fmla="*/ 12 w 684"/>
              <a:gd name="T49" fmla="*/ 64 h 104"/>
              <a:gd name="T50" fmla="*/ 32 w 684"/>
              <a:gd name="T51" fmla="*/ 60 h 104"/>
              <a:gd name="T52" fmla="*/ 64 w 684"/>
              <a:gd name="T53" fmla="*/ 56 h 104"/>
              <a:gd name="T54" fmla="*/ 100 w 684"/>
              <a:gd name="T55" fmla="*/ 52 h 104"/>
              <a:gd name="T56" fmla="*/ 144 w 684"/>
              <a:gd name="T57" fmla="*/ 48 h 104"/>
              <a:gd name="T58" fmla="*/ 192 w 684"/>
              <a:gd name="T59" fmla="*/ 44 h 104"/>
              <a:gd name="T60" fmla="*/ 248 w 684"/>
              <a:gd name="T61" fmla="*/ 36 h 104"/>
              <a:gd name="T62" fmla="*/ 332 w 684"/>
              <a:gd name="T63" fmla="*/ 28 h 104"/>
              <a:gd name="T64" fmla="*/ 440 w 684"/>
              <a:gd name="T65" fmla="*/ 16 h 104"/>
              <a:gd name="T66" fmla="*/ 512 w 684"/>
              <a:gd name="T67" fmla="*/ 8 h 104"/>
              <a:gd name="T68" fmla="*/ 548 w 684"/>
              <a:gd name="T69" fmla="*/ 4 h 104"/>
              <a:gd name="T70" fmla="*/ 572 w 684"/>
              <a:gd name="T71" fmla="*/ 0 h 104"/>
              <a:gd name="T72" fmla="*/ 592 w 684"/>
              <a:gd name="T73" fmla="*/ 0 h 104"/>
              <a:gd name="T74" fmla="*/ 604 w 684"/>
              <a:gd name="T75" fmla="*/ 0 h 104"/>
              <a:gd name="T76" fmla="*/ 620 w 684"/>
              <a:gd name="T77" fmla="*/ 4 h 104"/>
              <a:gd name="T78" fmla="*/ 640 w 684"/>
              <a:gd name="T79" fmla="*/ 12 h 104"/>
              <a:gd name="T80" fmla="*/ 660 w 684"/>
              <a:gd name="T81" fmla="*/ 20 h 104"/>
              <a:gd name="T82" fmla="*/ 676 w 684"/>
              <a:gd name="T83" fmla="*/ 28 h 104"/>
              <a:gd name="T84" fmla="*/ 684 w 684"/>
              <a:gd name="T85" fmla="*/ 40 h 104"/>
              <a:gd name="T86" fmla="*/ 684 w 684"/>
              <a:gd name="T87" fmla="*/ 48 h 104"/>
              <a:gd name="T88" fmla="*/ 672 w 684"/>
              <a:gd name="T89" fmla="*/ 56 h 104"/>
              <a:gd name="T90" fmla="*/ 664 w 684"/>
              <a:gd name="T91" fmla="*/ 56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84" h="104">
                <a:moveTo>
                  <a:pt x="664" y="56"/>
                </a:moveTo>
                <a:lnTo>
                  <a:pt x="660" y="60"/>
                </a:lnTo>
                <a:lnTo>
                  <a:pt x="652" y="60"/>
                </a:lnTo>
                <a:lnTo>
                  <a:pt x="644" y="60"/>
                </a:lnTo>
                <a:lnTo>
                  <a:pt x="636" y="60"/>
                </a:lnTo>
                <a:lnTo>
                  <a:pt x="624" y="60"/>
                </a:lnTo>
                <a:lnTo>
                  <a:pt x="612" y="60"/>
                </a:lnTo>
                <a:lnTo>
                  <a:pt x="596" y="60"/>
                </a:lnTo>
                <a:lnTo>
                  <a:pt x="584" y="56"/>
                </a:lnTo>
                <a:lnTo>
                  <a:pt x="568" y="56"/>
                </a:lnTo>
                <a:lnTo>
                  <a:pt x="556" y="56"/>
                </a:lnTo>
                <a:lnTo>
                  <a:pt x="540" y="56"/>
                </a:lnTo>
                <a:lnTo>
                  <a:pt x="532" y="56"/>
                </a:lnTo>
                <a:lnTo>
                  <a:pt x="520" y="56"/>
                </a:lnTo>
                <a:lnTo>
                  <a:pt x="512" y="56"/>
                </a:lnTo>
                <a:lnTo>
                  <a:pt x="504" y="56"/>
                </a:lnTo>
                <a:lnTo>
                  <a:pt x="496" y="56"/>
                </a:lnTo>
                <a:lnTo>
                  <a:pt x="484" y="56"/>
                </a:lnTo>
                <a:lnTo>
                  <a:pt x="468" y="56"/>
                </a:lnTo>
                <a:lnTo>
                  <a:pt x="452" y="56"/>
                </a:lnTo>
                <a:lnTo>
                  <a:pt x="428" y="56"/>
                </a:lnTo>
                <a:lnTo>
                  <a:pt x="404" y="60"/>
                </a:lnTo>
                <a:lnTo>
                  <a:pt x="380" y="60"/>
                </a:lnTo>
                <a:lnTo>
                  <a:pt x="352" y="64"/>
                </a:lnTo>
                <a:lnTo>
                  <a:pt x="320" y="68"/>
                </a:lnTo>
                <a:lnTo>
                  <a:pt x="288" y="72"/>
                </a:lnTo>
                <a:lnTo>
                  <a:pt x="252" y="76"/>
                </a:lnTo>
                <a:lnTo>
                  <a:pt x="232" y="80"/>
                </a:lnTo>
                <a:lnTo>
                  <a:pt x="212" y="84"/>
                </a:lnTo>
                <a:lnTo>
                  <a:pt x="188" y="84"/>
                </a:lnTo>
                <a:lnTo>
                  <a:pt x="168" y="88"/>
                </a:lnTo>
                <a:lnTo>
                  <a:pt x="144" y="92"/>
                </a:lnTo>
                <a:lnTo>
                  <a:pt x="124" y="96"/>
                </a:lnTo>
                <a:lnTo>
                  <a:pt x="108" y="100"/>
                </a:lnTo>
                <a:lnTo>
                  <a:pt x="92" y="100"/>
                </a:lnTo>
                <a:lnTo>
                  <a:pt x="80" y="104"/>
                </a:lnTo>
                <a:lnTo>
                  <a:pt x="72" y="104"/>
                </a:lnTo>
                <a:lnTo>
                  <a:pt x="68" y="104"/>
                </a:lnTo>
                <a:lnTo>
                  <a:pt x="64" y="104"/>
                </a:lnTo>
                <a:lnTo>
                  <a:pt x="56" y="104"/>
                </a:lnTo>
                <a:lnTo>
                  <a:pt x="48" y="104"/>
                </a:lnTo>
                <a:lnTo>
                  <a:pt x="40" y="100"/>
                </a:lnTo>
                <a:lnTo>
                  <a:pt x="28" y="92"/>
                </a:lnTo>
                <a:lnTo>
                  <a:pt x="16" y="88"/>
                </a:lnTo>
                <a:lnTo>
                  <a:pt x="8" y="84"/>
                </a:lnTo>
                <a:lnTo>
                  <a:pt x="4" y="76"/>
                </a:lnTo>
                <a:lnTo>
                  <a:pt x="0" y="72"/>
                </a:lnTo>
                <a:lnTo>
                  <a:pt x="4" y="68"/>
                </a:lnTo>
                <a:lnTo>
                  <a:pt x="8" y="68"/>
                </a:lnTo>
                <a:lnTo>
                  <a:pt x="12" y="64"/>
                </a:lnTo>
                <a:lnTo>
                  <a:pt x="20" y="64"/>
                </a:lnTo>
                <a:lnTo>
                  <a:pt x="32" y="60"/>
                </a:lnTo>
                <a:lnTo>
                  <a:pt x="44" y="60"/>
                </a:lnTo>
                <a:lnTo>
                  <a:pt x="64" y="56"/>
                </a:lnTo>
                <a:lnTo>
                  <a:pt x="80" y="56"/>
                </a:lnTo>
                <a:lnTo>
                  <a:pt x="100" y="52"/>
                </a:lnTo>
                <a:lnTo>
                  <a:pt x="120" y="52"/>
                </a:lnTo>
                <a:lnTo>
                  <a:pt x="144" y="48"/>
                </a:lnTo>
                <a:lnTo>
                  <a:pt x="168" y="48"/>
                </a:lnTo>
                <a:lnTo>
                  <a:pt x="192" y="44"/>
                </a:lnTo>
                <a:lnTo>
                  <a:pt x="220" y="40"/>
                </a:lnTo>
                <a:lnTo>
                  <a:pt x="248" y="36"/>
                </a:lnTo>
                <a:lnTo>
                  <a:pt x="276" y="36"/>
                </a:lnTo>
                <a:lnTo>
                  <a:pt x="332" y="28"/>
                </a:lnTo>
                <a:lnTo>
                  <a:pt x="388" y="24"/>
                </a:lnTo>
                <a:lnTo>
                  <a:pt x="440" y="16"/>
                </a:lnTo>
                <a:lnTo>
                  <a:pt x="488" y="12"/>
                </a:lnTo>
                <a:lnTo>
                  <a:pt x="512" y="8"/>
                </a:lnTo>
                <a:lnTo>
                  <a:pt x="528" y="4"/>
                </a:lnTo>
                <a:lnTo>
                  <a:pt x="548" y="4"/>
                </a:lnTo>
                <a:lnTo>
                  <a:pt x="560" y="0"/>
                </a:lnTo>
                <a:lnTo>
                  <a:pt x="572" y="0"/>
                </a:lnTo>
                <a:lnTo>
                  <a:pt x="584" y="0"/>
                </a:lnTo>
                <a:lnTo>
                  <a:pt x="592" y="0"/>
                </a:lnTo>
                <a:lnTo>
                  <a:pt x="596" y="0"/>
                </a:lnTo>
                <a:lnTo>
                  <a:pt x="604" y="0"/>
                </a:lnTo>
                <a:lnTo>
                  <a:pt x="612" y="0"/>
                </a:lnTo>
                <a:lnTo>
                  <a:pt x="620" y="4"/>
                </a:lnTo>
                <a:lnTo>
                  <a:pt x="632" y="4"/>
                </a:lnTo>
                <a:lnTo>
                  <a:pt x="640" y="12"/>
                </a:lnTo>
                <a:lnTo>
                  <a:pt x="652" y="16"/>
                </a:lnTo>
                <a:lnTo>
                  <a:pt x="660" y="20"/>
                </a:lnTo>
                <a:lnTo>
                  <a:pt x="668" y="24"/>
                </a:lnTo>
                <a:lnTo>
                  <a:pt x="676" y="28"/>
                </a:lnTo>
                <a:lnTo>
                  <a:pt x="680" y="36"/>
                </a:lnTo>
                <a:lnTo>
                  <a:pt x="684" y="40"/>
                </a:lnTo>
                <a:lnTo>
                  <a:pt x="684" y="44"/>
                </a:lnTo>
                <a:lnTo>
                  <a:pt x="684" y="48"/>
                </a:lnTo>
                <a:lnTo>
                  <a:pt x="680" y="52"/>
                </a:lnTo>
                <a:lnTo>
                  <a:pt x="672" y="56"/>
                </a:lnTo>
                <a:lnTo>
                  <a:pt x="664" y="56"/>
                </a:lnTo>
                <a:lnTo>
                  <a:pt x="664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388">
            <a:extLst>
              <a:ext uri="{FF2B5EF4-FFF2-40B4-BE49-F238E27FC236}">
                <a16:creationId xmlns:a16="http://schemas.microsoft.com/office/drawing/2014/main" xmlns="" id="{85380E3E-A286-41B7-9F02-099E81F5B516}"/>
              </a:ext>
            </a:extLst>
          </p:cNvPr>
          <p:cNvSpPr>
            <a:spLocks/>
          </p:cNvSpPr>
          <p:nvPr/>
        </p:nvSpPr>
        <p:spPr bwMode="auto">
          <a:xfrm>
            <a:off x="9907909" y="2308917"/>
            <a:ext cx="611468" cy="792298"/>
          </a:xfrm>
          <a:custGeom>
            <a:avLst/>
            <a:gdLst>
              <a:gd name="T0" fmla="*/ 152 w 156"/>
              <a:gd name="T1" fmla="*/ 144 h 164"/>
              <a:gd name="T2" fmla="*/ 148 w 156"/>
              <a:gd name="T3" fmla="*/ 152 h 164"/>
              <a:gd name="T4" fmla="*/ 144 w 156"/>
              <a:gd name="T5" fmla="*/ 160 h 164"/>
              <a:gd name="T6" fmla="*/ 140 w 156"/>
              <a:gd name="T7" fmla="*/ 164 h 164"/>
              <a:gd name="T8" fmla="*/ 132 w 156"/>
              <a:gd name="T9" fmla="*/ 164 h 164"/>
              <a:gd name="T10" fmla="*/ 128 w 156"/>
              <a:gd name="T11" fmla="*/ 164 h 164"/>
              <a:gd name="T12" fmla="*/ 124 w 156"/>
              <a:gd name="T13" fmla="*/ 160 h 164"/>
              <a:gd name="T14" fmla="*/ 120 w 156"/>
              <a:gd name="T15" fmla="*/ 156 h 164"/>
              <a:gd name="T16" fmla="*/ 112 w 156"/>
              <a:gd name="T17" fmla="*/ 152 h 164"/>
              <a:gd name="T18" fmla="*/ 104 w 156"/>
              <a:gd name="T19" fmla="*/ 144 h 164"/>
              <a:gd name="T20" fmla="*/ 92 w 156"/>
              <a:gd name="T21" fmla="*/ 132 h 164"/>
              <a:gd name="T22" fmla="*/ 84 w 156"/>
              <a:gd name="T23" fmla="*/ 124 h 164"/>
              <a:gd name="T24" fmla="*/ 72 w 156"/>
              <a:gd name="T25" fmla="*/ 108 h 164"/>
              <a:gd name="T26" fmla="*/ 60 w 156"/>
              <a:gd name="T27" fmla="*/ 96 h 164"/>
              <a:gd name="T28" fmla="*/ 48 w 156"/>
              <a:gd name="T29" fmla="*/ 84 h 164"/>
              <a:gd name="T30" fmla="*/ 40 w 156"/>
              <a:gd name="T31" fmla="*/ 72 h 164"/>
              <a:gd name="T32" fmla="*/ 32 w 156"/>
              <a:gd name="T33" fmla="*/ 64 h 164"/>
              <a:gd name="T34" fmla="*/ 24 w 156"/>
              <a:gd name="T35" fmla="*/ 52 h 164"/>
              <a:gd name="T36" fmla="*/ 20 w 156"/>
              <a:gd name="T37" fmla="*/ 44 h 164"/>
              <a:gd name="T38" fmla="*/ 12 w 156"/>
              <a:gd name="T39" fmla="*/ 36 h 164"/>
              <a:gd name="T40" fmla="*/ 8 w 156"/>
              <a:gd name="T41" fmla="*/ 32 h 164"/>
              <a:gd name="T42" fmla="*/ 4 w 156"/>
              <a:gd name="T43" fmla="*/ 20 h 164"/>
              <a:gd name="T44" fmla="*/ 0 w 156"/>
              <a:gd name="T45" fmla="*/ 12 h 164"/>
              <a:gd name="T46" fmla="*/ 0 w 156"/>
              <a:gd name="T47" fmla="*/ 8 h 164"/>
              <a:gd name="T48" fmla="*/ 0 w 156"/>
              <a:gd name="T49" fmla="*/ 4 h 164"/>
              <a:gd name="T50" fmla="*/ 0 w 156"/>
              <a:gd name="T51" fmla="*/ 4 h 164"/>
              <a:gd name="T52" fmla="*/ 4 w 156"/>
              <a:gd name="T53" fmla="*/ 4 h 164"/>
              <a:gd name="T54" fmla="*/ 12 w 156"/>
              <a:gd name="T55" fmla="*/ 0 h 164"/>
              <a:gd name="T56" fmla="*/ 20 w 156"/>
              <a:gd name="T57" fmla="*/ 4 h 164"/>
              <a:gd name="T58" fmla="*/ 32 w 156"/>
              <a:gd name="T59" fmla="*/ 8 h 164"/>
              <a:gd name="T60" fmla="*/ 48 w 156"/>
              <a:gd name="T61" fmla="*/ 12 h 164"/>
              <a:gd name="T62" fmla="*/ 64 w 156"/>
              <a:gd name="T63" fmla="*/ 24 h 164"/>
              <a:gd name="T64" fmla="*/ 76 w 156"/>
              <a:gd name="T65" fmla="*/ 32 h 164"/>
              <a:gd name="T66" fmla="*/ 88 w 156"/>
              <a:gd name="T67" fmla="*/ 36 h 164"/>
              <a:gd name="T68" fmla="*/ 100 w 156"/>
              <a:gd name="T69" fmla="*/ 44 h 164"/>
              <a:gd name="T70" fmla="*/ 112 w 156"/>
              <a:gd name="T71" fmla="*/ 52 h 164"/>
              <a:gd name="T72" fmla="*/ 120 w 156"/>
              <a:gd name="T73" fmla="*/ 64 h 164"/>
              <a:gd name="T74" fmla="*/ 132 w 156"/>
              <a:gd name="T75" fmla="*/ 76 h 164"/>
              <a:gd name="T76" fmla="*/ 144 w 156"/>
              <a:gd name="T77" fmla="*/ 88 h 164"/>
              <a:gd name="T78" fmla="*/ 148 w 156"/>
              <a:gd name="T79" fmla="*/ 104 h 164"/>
              <a:gd name="T80" fmla="*/ 152 w 156"/>
              <a:gd name="T81" fmla="*/ 120 h 164"/>
              <a:gd name="T82" fmla="*/ 156 w 156"/>
              <a:gd name="T83" fmla="*/ 132 h 164"/>
              <a:gd name="T84" fmla="*/ 152 w 156"/>
              <a:gd name="T85" fmla="*/ 144 h 164"/>
              <a:gd name="T86" fmla="*/ 152 w 156"/>
              <a:gd name="T87" fmla="*/ 144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56" h="164">
                <a:moveTo>
                  <a:pt x="152" y="144"/>
                </a:moveTo>
                <a:lnTo>
                  <a:pt x="148" y="152"/>
                </a:lnTo>
                <a:lnTo>
                  <a:pt x="144" y="160"/>
                </a:lnTo>
                <a:lnTo>
                  <a:pt x="140" y="164"/>
                </a:lnTo>
                <a:lnTo>
                  <a:pt x="132" y="164"/>
                </a:lnTo>
                <a:lnTo>
                  <a:pt x="128" y="164"/>
                </a:lnTo>
                <a:lnTo>
                  <a:pt x="124" y="160"/>
                </a:lnTo>
                <a:lnTo>
                  <a:pt x="120" y="156"/>
                </a:lnTo>
                <a:lnTo>
                  <a:pt x="112" y="152"/>
                </a:lnTo>
                <a:lnTo>
                  <a:pt x="104" y="144"/>
                </a:lnTo>
                <a:lnTo>
                  <a:pt x="92" y="132"/>
                </a:lnTo>
                <a:lnTo>
                  <a:pt x="84" y="124"/>
                </a:lnTo>
                <a:lnTo>
                  <a:pt x="72" y="108"/>
                </a:lnTo>
                <a:lnTo>
                  <a:pt x="60" y="96"/>
                </a:lnTo>
                <a:lnTo>
                  <a:pt x="48" y="84"/>
                </a:lnTo>
                <a:lnTo>
                  <a:pt x="40" y="72"/>
                </a:lnTo>
                <a:lnTo>
                  <a:pt x="32" y="64"/>
                </a:lnTo>
                <a:lnTo>
                  <a:pt x="24" y="52"/>
                </a:lnTo>
                <a:lnTo>
                  <a:pt x="20" y="44"/>
                </a:lnTo>
                <a:lnTo>
                  <a:pt x="12" y="36"/>
                </a:lnTo>
                <a:lnTo>
                  <a:pt x="8" y="32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4"/>
                </a:lnTo>
                <a:lnTo>
                  <a:pt x="12" y="0"/>
                </a:lnTo>
                <a:lnTo>
                  <a:pt x="20" y="4"/>
                </a:lnTo>
                <a:lnTo>
                  <a:pt x="32" y="8"/>
                </a:lnTo>
                <a:lnTo>
                  <a:pt x="48" y="12"/>
                </a:lnTo>
                <a:lnTo>
                  <a:pt x="64" y="24"/>
                </a:lnTo>
                <a:lnTo>
                  <a:pt x="76" y="32"/>
                </a:lnTo>
                <a:lnTo>
                  <a:pt x="88" y="36"/>
                </a:lnTo>
                <a:lnTo>
                  <a:pt x="100" y="44"/>
                </a:lnTo>
                <a:lnTo>
                  <a:pt x="112" y="52"/>
                </a:lnTo>
                <a:lnTo>
                  <a:pt x="120" y="64"/>
                </a:lnTo>
                <a:lnTo>
                  <a:pt x="132" y="76"/>
                </a:lnTo>
                <a:lnTo>
                  <a:pt x="144" y="88"/>
                </a:lnTo>
                <a:lnTo>
                  <a:pt x="148" y="104"/>
                </a:lnTo>
                <a:lnTo>
                  <a:pt x="152" y="120"/>
                </a:lnTo>
                <a:lnTo>
                  <a:pt x="156" y="132"/>
                </a:lnTo>
                <a:lnTo>
                  <a:pt x="152" y="144"/>
                </a:lnTo>
                <a:lnTo>
                  <a:pt x="152" y="1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234">
            <a:extLst>
              <a:ext uri="{FF2B5EF4-FFF2-40B4-BE49-F238E27FC236}">
                <a16:creationId xmlns:a16="http://schemas.microsoft.com/office/drawing/2014/main" xmlns="" id="{70C67F70-F443-40D6-BC99-3207C7E00E43}"/>
              </a:ext>
            </a:extLst>
          </p:cNvPr>
          <p:cNvSpPr>
            <a:spLocks/>
          </p:cNvSpPr>
          <p:nvPr/>
        </p:nvSpPr>
        <p:spPr bwMode="auto">
          <a:xfrm>
            <a:off x="4943439" y="4927366"/>
            <a:ext cx="360609" cy="1333380"/>
          </a:xfrm>
          <a:custGeom>
            <a:avLst/>
            <a:gdLst>
              <a:gd name="T0" fmla="*/ 4 w 92"/>
              <a:gd name="T1" fmla="*/ 16 h 276"/>
              <a:gd name="T2" fmla="*/ 4 w 92"/>
              <a:gd name="T3" fmla="*/ 4 h 276"/>
              <a:gd name="T4" fmla="*/ 16 w 92"/>
              <a:gd name="T5" fmla="*/ 0 h 276"/>
              <a:gd name="T6" fmla="*/ 36 w 92"/>
              <a:gd name="T7" fmla="*/ 0 h 276"/>
              <a:gd name="T8" fmla="*/ 60 w 92"/>
              <a:gd name="T9" fmla="*/ 12 h 276"/>
              <a:gd name="T10" fmla="*/ 76 w 92"/>
              <a:gd name="T11" fmla="*/ 20 h 276"/>
              <a:gd name="T12" fmla="*/ 80 w 92"/>
              <a:gd name="T13" fmla="*/ 24 h 276"/>
              <a:gd name="T14" fmla="*/ 80 w 92"/>
              <a:gd name="T15" fmla="*/ 36 h 276"/>
              <a:gd name="T16" fmla="*/ 84 w 92"/>
              <a:gd name="T17" fmla="*/ 56 h 276"/>
              <a:gd name="T18" fmla="*/ 84 w 92"/>
              <a:gd name="T19" fmla="*/ 88 h 276"/>
              <a:gd name="T20" fmla="*/ 88 w 92"/>
              <a:gd name="T21" fmla="*/ 124 h 276"/>
              <a:gd name="T22" fmla="*/ 92 w 92"/>
              <a:gd name="T23" fmla="*/ 156 h 276"/>
              <a:gd name="T24" fmla="*/ 92 w 92"/>
              <a:gd name="T25" fmla="*/ 184 h 276"/>
              <a:gd name="T26" fmla="*/ 92 w 92"/>
              <a:gd name="T27" fmla="*/ 204 h 276"/>
              <a:gd name="T28" fmla="*/ 92 w 92"/>
              <a:gd name="T29" fmla="*/ 224 h 276"/>
              <a:gd name="T30" fmla="*/ 88 w 92"/>
              <a:gd name="T31" fmla="*/ 248 h 276"/>
              <a:gd name="T32" fmla="*/ 84 w 92"/>
              <a:gd name="T33" fmla="*/ 264 h 276"/>
              <a:gd name="T34" fmla="*/ 76 w 92"/>
              <a:gd name="T35" fmla="*/ 276 h 276"/>
              <a:gd name="T36" fmla="*/ 64 w 92"/>
              <a:gd name="T37" fmla="*/ 276 h 276"/>
              <a:gd name="T38" fmla="*/ 48 w 92"/>
              <a:gd name="T39" fmla="*/ 264 h 276"/>
              <a:gd name="T40" fmla="*/ 40 w 92"/>
              <a:gd name="T41" fmla="*/ 244 h 276"/>
              <a:gd name="T42" fmla="*/ 32 w 92"/>
              <a:gd name="T43" fmla="*/ 228 h 276"/>
              <a:gd name="T44" fmla="*/ 32 w 92"/>
              <a:gd name="T45" fmla="*/ 216 h 276"/>
              <a:gd name="T46" fmla="*/ 32 w 92"/>
              <a:gd name="T47" fmla="*/ 200 h 276"/>
              <a:gd name="T48" fmla="*/ 36 w 92"/>
              <a:gd name="T49" fmla="*/ 180 h 276"/>
              <a:gd name="T50" fmla="*/ 36 w 92"/>
              <a:gd name="T51" fmla="*/ 164 h 276"/>
              <a:gd name="T52" fmla="*/ 36 w 92"/>
              <a:gd name="T53" fmla="*/ 144 h 276"/>
              <a:gd name="T54" fmla="*/ 32 w 92"/>
              <a:gd name="T55" fmla="*/ 116 h 276"/>
              <a:gd name="T56" fmla="*/ 28 w 92"/>
              <a:gd name="T57" fmla="*/ 88 h 276"/>
              <a:gd name="T58" fmla="*/ 24 w 92"/>
              <a:gd name="T59" fmla="*/ 60 h 276"/>
              <a:gd name="T60" fmla="*/ 20 w 92"/>
              <a:gd name="T61" fmla="*/ 40 h 276"/>
              <a:gd name="T62" fmla="*/ 12 w 92"/>
              <a:gd name="T63" fmla="*/ 28 h 276"/>
              <a:gd name="T64" fmla="*/ 8 w 92"/>
              <a:gd name="T65" fmla="*/ 20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2" h="276">
                <a:moveTo>
                  <a:pt x="8" y="20"/>
                </a:moveTo>
                <a:lnTo>
                  <a:pt x="4" y="16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8" y="4"/>
                </a:lnTo>
                <a:lnTo>
                  <a:pt x="60" y="12"/>
                </a:lnTo>
                <a:lnTo>
                  <a:pt x="68" y="16"/>
                </a:lnTo>
                <a:lnTo>
                  <a:pt x="76" y="20"/>
                </a:lnTo>
                <a:lnTo>
                  <a:pt x="80" y="20"/>
                </a:lnTo>
                <a:lnTo>
                  <a:pt x="80" y="24"/>
                </a:lnTo>
                <a:lnTo>
                  <a:pt x="80" y="28"/>
                </a:lnTo>
                <a:lnTo>
                  <a:pt x="80" y="36"/>
                </a:lnTo>
                <a:lnTo>
                  <a:pt x="80" y="44"/>
                </a:lnTo>
                <a:lnTo>
                  <a:pt x="84" y="56"/>
                </a:lnTo>
                <a:lnTo>
                  <a:pt x="84" y="68"/>
                </a:lnTo>
                <a:lnTo>
                  <a:pt x="84" y="88"/>
                </a:lnTo>
                <a:lnTo>
                  <a:pt x="88" y="104"/>
                </a:lnTo>
                <a:lnTo>
                  <a:pt x="88" y="124"/>
                </a:lnTo>
                <a:lnTo>
                  <a:pt x="88" y="140"/>
                </a:lnTo>
                <a:lnTo>
                  <a:pt x="92" y="156"/>
                </a:lnTo>
                <a:lnTo>
                  <a:pt x="92" y="172"/>
                </a:lnTo>
                <a:lnTo>
                  <a:pt x="92" y="184"/>
                </a:lnTo>
                <a:lnTo>
                  <a:pt x="92" y="196"/>
                </a:lnTo>
                <a:lnTo>
                  <a:pt x="92" y="204"/>
                </a:lnTo>
                <a:lnTo>
                  <a:pt x="92" y="212"/>
                </a:lnTo>
                <a:lnTo>
                  <a:pt x="92" y="224"/>
                </a:lnTo>
                <a:lnTo>
                  <a:pt x="92" y="236"/>
                </a:lnTo>
                <a:lnTo>
                  <a:pt x="88" y="248"/>
                </a:lnTo>
                <a:lnTo>
                  <a:pt x="88" y="256"/>
                </a:lnTo>
                <a:lnTo>
                  <a:pt x="84" y="264"/>
                </a:lnTo>
                <a:lnTo>
                  <a:pt x="80" y="272"/>
                </a:lnTo>
                <a:lnTo>
                  <a:pt x="76" y="276"/>
                </a:lnTo>
                <a:lnTo>
                  <a:pt x="68" y="276"/>
                </a:lnTo>
                <a:lnTo>
                  <a:pt x="64" y="276"/>
                </a:lnTo>
                <a:lnTo>
                  <a:pt x="56" y="272"/>
                </a:lnTo>
                <a:lnTo>
                  <a:pt x="48" y="264"/>
                </a:lnTo>
                <a:lnTo>
                  <a:pt x="44" y="252"/>
                </a:lnTo>
                <a:lnTo>
                  <a:pt x="40" y="244"/>
                </a:lnTo>
                <a:lnTo>
                  <a:pt x="36" y="232"/>
                </a:lnTo>
                <a:lnTo>
                  <a:pt x="32" y="228"/>
                </a:lnTo>
                <a:lnTo>
                  <a:pt x="32" y="220"/>
                </a:lnTo>
                <a:lnTo>
                  <a:pt x="32" y="216"/>
                </a:lnTo>
                <a:lnTo>
                  <a:pt x="32" y="208"/>
                </a:lnTo>
                <a:lnTo>
                  <a:pt x="32" y="200"/>
                </a:lnTo>
                <a:lnTo>
                  <a:pt x="36" y="188"/>
                </a:lnTo>
                <a:lnTo>
                  <a:pt x="36" y="180"/>
                </a:lnTo>
                <a:lnTo>
                  <a:pt x="36" y="172"/>
                </a:lnTo>
                <a:lnTo>
                  <a:pt x="36" y="164"/>
                </a:lnTo>
                <a:lnTo>
                  <a:pt x="36" y="156"/>
                </a:lnTo>
                <a:lnTo>
                  <a:pt x="36" y="144"/>
                </a:lnTo>
                <a:lnTo>
                  <a:pt x="32" y="132"/>
                </a:lnTo>
                <a:lnTo>
                  <a:pt x="32" y="116"/>
                </a:lnTo>
                <a:lnTo>
                  <a:pt x="32" y="104"/>
                </a:lnTo>
                <a:lnTo>
                  <a:pt x="28" y="88"/>
                </a:lnTo>
                <a:lnTo>
                  <a:pt x="28" y="76"/>
                </a:lnTo>
                <a:lnTo>
                  <a:pt x="24" y="60"/>
                </a:lnTo>
                <a:lnTo>
                  <a:pt x="20" y="52"/>
                </a:lnTo>
                <a:lnTo>
                  <a:pt x="20" y="40"/>
                </a:lnTo>
                <a:lnTo>
                  <a:pt x="16" y="32"/>
                </a:lnTo>
                <a:lnTo>
                  <a:pt x="12" y="28"/>
                </a:lnTo>
                <a:lnTo>
                  <a:pt x="8" y="20"/>
                </a:lnTo>
                <a:lnTo>
                  <a:pt x="8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8" name="Freeform 236">
            <a:extLst>
              <a:ext uri="{FF2B5EF4-FFF2-40B4-BE49-F238E27FC236}">
                <a16:creationId xmlns:a16="http://schemas.microsoft.com/office/drawing/2014/main" xmlns="" id="{C4CAC17F-AA9B-4A78-9A64-BE3F90CD75CF}"/>
              </a:ext>
            </a:extLst>
          </p:cNvPr>
          <p:cNvSpPr>
            <a:spLocks/>
          </p:cNvSpPr>
          <p:nvPr/>
        </p:nvSpPr>
        <p:spPr bwMode="auto">
          <a:xfrm>
            <a:off x="5257012" y="4096419"/>
            <a:ext cx="1677617" cy="444460"/>
          </a:xfrm>
          <a:custGeom>
            <a:avLst/>
            <a:gdLst>
              <a:gd name="T0" fmla="*/ 240 w 428"/>
              <a:gd name="T1" fmla="*/ 20 h 92"/>
              <a:gd name="T2" fmla="*/ 292 w 428"/>
              <a:gd name="T3" fmla="*/ 12 h 92"/>
              <a:gd name="T4" fmla="*/ 328 w 428"/>
              <a:gd name="T5" fmla="*/ 4 h 92"/>
              <a:gd name="T6" fmla="*/ 356 w 428"/>
              <a:gd name="T7" fmla="*/ 0 h 92"/>
              <a:gd name="T8" fmla="*/ 380 w 428"/>
              <a:gd name="T9" fmla="*/ 0 h 92"/>
              <a:gd name="T10" fmla="*/ 404 w 428"/>
              <a:gd name="T11" fmla="*/ 8 h 92"/>
              <a:gd name="T12" fmla="*/ 420 w 428"/>
              <a:gd name="T13" fmla="*/ 16 h 92"/>
              <a:gd name="T14" fmla="*/ 428 w 428"/>
              <a:gd name="T15" fmla="*/ 28 h 92"/>
              <a:gd name="T16" fmla="*/ 428 w 428"/>
              <a:gd name="T17" fmla="*/ 32 h 92"/>
              <a:gd name="T18" fmla="*/ 412 w 428"/>
              <a:gd name="T19" fmla="*/ 36 h 92"/>
              <a:gd name="T20" fmla="*/ 384 w 428"/>
              <a:gd name="T21" fmla="*/ 44 h 92"/>
              <a:gd name="T22" fmla="*/ 340 w 428"/>
              <a:gd name="T23" fmla="*/ 52 h 92"/>
              <a:gd name="T24" fmla="*/ 288 w 428"/>
              <a:gd name="T25" fmla="*/ 60 h 92"/>
              <a:gd name="T26" fmla="*/ 236 w 428"/>
              <a:gd name="T27" fmla="*/ 68 h 92"/>
              <a:gd name="T28" fmla="*/ 192 w 428"/>
              <a:gd name="T29" fmla="*/ 76 h 92"/>
              <a:gd name="T30" fmla="*/ 156 w 428"/>
              <a:gd name="T31" fmla="*/ 80 h 92"/>
              <a:gd name="T32" fmla="*/ 124 w 428"/>
              <a:gd name="T33" fmla="*/ 84 h 92"/>
              <a:gd name="T34" fmla="*/ 96 w 428"/>
              <a:gd name="T35" fmla="*/ 88 h 92"/>
              <a:gd name="T36" fmla="*/ 76 w 428"/>
              <a:gd name="T37" fmla="*/ 92 h 92"/>
              <a:gd name="T38" fmla="*/ 64 w 428"/>
              <a:gd name="T39" fmla="*/ 92 h 92"/>
              <a:gd name="T40" fmla="*/ 52 w 428"/>
              <a:gd name="T41" fmla="*/ 92 h 92"/>
              <a:gd name="T42" fmla="*/ 32 w 428"/>
              <a:gd name="T43" fmla="*/ 84 h 92"/>
              <a:gd name="T44" fmla="*/ 8 w 428"/>
              <a:gd name="T45" fmla="*/ 76 h 92"/>
              <a:gd name="T46" fmla="*/ 0 w 428"/>
              <a:gd name="T47" fmla="*/ 72 h 92"/>
              <a:gd name="T48" fmla="*/ 0 w 428"/>
              <a:gd name="T49" fmla="*/ 68 h 92"/>
              <a:gd name="T50" fmla="*/ 4 w 428"/>
              <a:gd name="T51" fmla="*/ 64 h 92"/>
              <a:gd name="T52" fmla="*/ 16 w 428"/>
              <a:gd name="T53" fmla="*/ 60 h 92"/>
              <a:gd name="T54" fmla="*/ 32 w 428"/>
              <a:gd name="T55" fmla="*/ 56 h 92"/>
              <a:gd name="T56" fmla="*/ 44 w 428"/>
              <a:gd name="T57" fmla="*/ 56 h 92"/>
              <a:gd name="T58" fmla="*/ 60 w 428"/>
              <a:gd name="T59" fmla="*/ 52 h 92"/>
              <a:gd name="T60" fmla="*/ 76 w 428"/>
              <a:gd name="T61" fmla="*/ 52 h 92"/>
              <a:gd name="T62" fmla="*/ 100 w 428"/>
              <a:gd name="T63" fmla="*/ 48 h 92"/>
              <a:gd name="T64" fmla="*/ 136 w 428"/>
              <a:gd name="T65" fmla="*/ 40 h 92"/>
              <a:gd name="T66" fmla="*/ 184 w 428"/>
              <a:gd name="T67" fmla="*/ 32 h 92"/>
              <a:gd name="T68" fmla="*/ 212 w 428"/>
              <a:gd name="T69" fmla="*/ 2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28" h="92">
                <a:moveTo>
                  <a:pt x="212" y="24"/>
                </a:moveTo>
                <a:lnTo>
                  <a:pt x="240" y="20"/>
                </a:lnTo>
                <a:lnTo>
                  <a:pt x="268" y="16"/>
                </a:lnTo>
                <a:lnTo>
                  <a:pt x="292" y="12"/>
                </a:lnTo>
                <a:lnTo>
                  <a:pt x="312" y="8"/>
                </a:lnTo>
                <a:lnTo>
                  <a:pt x="328" y="4"/>
                </a:lnTo>
                <a:lnTo>
                  <a:pt x="344" y="4"/>
                </a:lnTo>
                <a:lnTo>
                  <a:pt x="356" y="0"/>
                </a:lnTo>
                <a:lnTo>
                  <a:pt x="364" y="0"/>
                </a:lnTo>
                <a:lnTo>
                  <a:pt x="380" y="0"/>
                </a:lnTo>
                <a:lnTo>
                  <a:pt x="392" y="4"/>
                </a:lnTo>
                <a:lnTo>
                  <a:pt x="404" y="8"/>
                </a:lnTo>
                <a:lnTo>
                  <a:pt x="412" y="12"/>
                </a:lnTo>
                <a:lnTo>
                  <a:pt x="420" y="16"/>
                </a:lnTo>
                <a:lnTo>
                  <a:pt x="424" y="24"/>
                </a:lnTo>
                <a:lnTo>
                  <a:pt x="428" y="28"/>
                </a:lnTo>
                <a:lnTo>
                  <a:pt x="428" y="32"/>
                </a:lnTo>
                <a:lnTo>
                  <a:pt x="428" y="32"/>
                </a:lnTo>
                <a:lnTo>
                  <a:pt x="420" y="36"/>
                </a:lnTo>
                <a:lnTo>
                  <a:pt x="412" y="36"/>
                </a:lnTo>
                <a:lnTo>
                  <a:pt x="400" y="40"/>
                </a:lnTo>
                <a:lnTo>
                  <a:pt x="384" y="44"/>
                </a:lnTo>
                <a:lnTo>
                  <a:pt x="364" y="48"/>
                </a:lnTo>
                <a:lnTo>
                  <a:pt x="340" y="52"/>
                </a:lnTo>
                <a:lnTo>
                  <a:pt x="316" y="56"/>
                </a:lnTo>
                <a:lnTo>
                  <a:pt x="288" y="60"/>
                </a:lnTo>
                <a:lnTo>
                  <a:pt x="260" y="64"/>
                </a:lnTo>
                <a:lnTo>
                  <a:pt x="236" y="68"/>
                </a:lnTo>
                <a:lnTo>
                  <a:pt x="212" y="72"/>
                </a:lnTo>
                <a:lnTo>
                  <a:pt x="192" y="76"/>
                </a:lnTo>
                <a:lnTo>
                  <a:pt x="172" y="76"/>
                </a:lnTo>
                <a:lnTo>
                  <a:pt x="156" y="80"/>
                </a:lnTo>
                <a:lnTo>
                  <a:pt x="140" y="84"/>
                </a:lnTo>
                <a:lnTo>
                  <a:pt x="124" y="84"/>
                </a:lnTo>
                <a:lnTo>
                  <a:pt x="108" y="88"/>
                </a:lnTo>
                <a:lnTo>
                  <a:pt x="96" y="88"/>
                </a:lnTo>
                <a:lnTo>
                  <a:pt x="88" y="92"/>
                </a:lnTo>
                <a:lnTo>
                  <a:pt x="76" y="92"/>
                </a:lnTo>
                <a:lnTo>
                  <a:pt x="68" y="92"/>
                </a:lnTo>
                <a:lnTo>
                  <a:pt x="64" y="92"/>
                </a:lnTo>
                <a:lnTo>
                  <a:pt x="60" y="92"/>
                </a:lnTo>
                <a:lnTo>
                  <a:pt x="52" y="92"/>
                </a:lnTo>
                <a:lnTo>
                  <a:pt x="44" y="88"/>
                </a:lnTo>
                <a:lnTo>
                  <a:pt x="32" y="84"/>
                </a:lnTo>
                <a:lnTo>
                  <a:pt x="16" y="80"/>
                </a:lnTo>
                <a:lnTo>
                  <a:pt x="8" y="76"/>
                </a:lnTo>
                <a:lnTo>
                  <a:pt x="4" y="72"/>
                </a:lnTo>
                <a:lnTo>
                  <a:pt x="0" y="72"/>
                </a:lnTo>
                <a:lnTo>
                  <a:pt x="0" y="68"/>
                </a:lnTo>
                <a:lnTo>
                  <a:pt x="0" y="68"/>
                </a:lnTo>
                <a:lnTo>
                  <a:pt x="0" y="64"/>
                </a:lnTo>
                <a:lnTo>
                  <a:pt x="4" y="64"/>
                </a:lnTo>
                <a:lnTo>
                  <a:pt x="8" y="60"/>
                </a:lnTo>
                <a:lnTo>
                  <a:pt x="16" y="60"/>
                </a:lnTo>
                <a:lnTo>
                  <a:pt x="24" y="56"/>
                </a:lnTo>
                <a:lnTo>
                  <a:pt x="32" y="56"/>
                </a:lnTo>
                <a:lnTo>
                  <a:pt x="36" y="56"/>
                </a:lnTo>
                <a:lnTo>
                  <a:pt x="44" y="56"/>
                </a:lnTo>
                <a:lnTo>
                  <a:pt x="48" y="56"/>
                </a:lnTo>
                <a:lnTo>
                  <a:pt x="60" y="52"/>
                </a:lnTo>
                <a:lnTo>
                  <a:pt x="68" y="52"/>
                </a:lnTo>
                <a:lnTo>
                  <a:pt x="76" y="52"/>
                </a:lnTo>
                <a:lnTo>
                  <a:pt x="84" y="48"/>
                </a:lnTo>
                <a:lnTo>
                  <a:pt x="100" y="48"/>
                </a:lnTo>
                <a:lnTo>
                  <a:pt x="116" y="44"/>
                </a:lnTo>
                <a:lnTo>
                  <a:pt x="136" y="40"/>
                </a:lnTo>
                <a:lnTo>
                  <a:pt x="156" y="36"/>
                </a:lnTo>
                <a:lnTo>
                  <a:pt x="184" y="32"/>
                </a:lnTo>
                <a:lnTo>
                  <a:pt x="212" y="24"/>
                </a:lnTo>
                <a:lnTo>
                  <a:pt x="212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237">
            <a:extLst>
              <a:ext uri="{FF2B5EF4-FFF2-40B4-BE49-F238E27FC236}">
                <a16:creationId xmlns:a16="http://schemas.microsoft.com/office/drawing/2014/main" xmlns="" id="{789CE710-3796-49C2-A227-5878D506665B}"/>
              </a:ext>
            </a:extLst>
          </p:cNvPr>
          <p:cNvSpPr>
            <a:spLocks/>
          </p:cNvSpPr>
          <p:nvPr/>
        </p:nvSpPr>
        <p:spPr bwMode="auto">
          <a:xfrm>
            <a:off x="5852801" y="4328311"/>
            <a:ext cx="282216" cy="1777840"/>
          </a:xfrm>
          <a:custGeom>
            <a:avLst/>
            <a:gdLst>
              <a:gd name="T0" fmla="*/ 12 w 72"/>
              <a:gd name="T1" fmla="*/ 340 h 368"/>
              <a:gd name="T2" fmla="*/ 4 w 72"/>
              <a:gd name="T3" fmla="*/ 328 h 368"/>
              <a:gd name="T4" fmla="*/ 0 w 72"/>
              <a:gd name="T5" fmla="*/ 320 h 368"/>
              <a:gd name="T6" fmla="*/ 0 w 72"/>
              <a:gd name="T7" fmla="*/ 312 h 368"/>
              <a:gd name="T8" fmla="*/ 0 w 72"/>
              <a:gd name="T9" fmla="*/ 304 h 368"/>
              <a:gd name="T10" fmla="*/ 0 w 72"/>
              <a:gd name="T11" fmla="*/ 300 h 368"/>
              <a:gd name="T12" fmla="*/ 0 w 72"/>
              <a:gd name="T13" fmla="*/ 288 h 368"/>
              <a:gd name="T14" fmla="*/ 4 w 72"/>
              <a:gd name="T15" fmla="*/ 276 h 368"/>
              <a:gd name="T16" fmla="*/ 4 w 72"/>
              <a:gd name="T17" fmla="*/ 256 h 368"/>
              <a:gd name="T18" fmla="*/ 8 w 72"/>
              <a:gd name="T19" fmla="*/ 236 h 368"/>
              <a:gd name="T20" fmla="*/ 8 w 72"/>
              <a:gd name="T21" fmla="*/ 212 h 368"/>
              <a:gd name="T22" fmla="*/ 12 w 72"/>
              <a:gd name="T23" fmla="*/ 184 h 368"/>
              <a:gd name="T24" fmla="*/ 12 w 72"/>
              <a:gd name="T25" fmla="*/ 172 h 368"/>
              <a:gd name="T26" fmla="*/ 12 w 72"/>
              <a:gd name="T27" fmla="*/ 156 h 368"/>
              <a:gd name="T28" fmla="*/ 12 w 72"/>
              <a:gd name="T29" fmla="*/ 120 h 368"/>
              <a:gd name="T30" fmla="*/ 8 w 72"/>
              <a:gd name="T31" fmla="*/ 84 h 368"/>
              <a:gd name="T32" fmla="*/ 4 w 72"/>
              <a:gd name="T33" fmla="*/ 44 h 368"/>
              <a:gd name="T34" fmla="*/ 0 w 72"/>
              <a:gd name="T35" fmla="*/ 20 h 368"/>
              <a:gd name="T36" fmla="*/ 0 w 72"/>
              <a:gd name="T37" fmla="*/ 0 h 368"/>
              <a:gd name="T38" fmla="*/ 16 w 72"/>
              <a:gd name="T39" fmla="*/ 8 h 368"/>
              <a:gd name="T40" fmla="*/ 32 w 72"/>
              <a:gd name="T41" fmla="*/ 16 h 368"/>
              <a:gd name="T42" fmla="*/ 44 w 72"/>
              <a:gd name="T43" fmla="*/ 24 h 368"/>
              <a:gd name="T44" fmla="*/ 56 w 72"/>
              <a:gd name="T45" fmla="*/ 32 h 368"/>
              <a:gd name="T46" fmla="*/ 64 w 72"/>
              <a:gd name="T47" fmla="*/ 36 h 368"/>
              <a:gd name="T48" fmla="*/ 68 w 72"/>
              <a:gd name="T49" fmla="*/ 44 h 368"/>
              <a:gd name="T50" fmla="*/ 72 w 72"/>
              <a:gd name="T51" fmla="*/ 48 h 368"/>
              <a:gd name="T52" fmla="*/ 72 w 72"/>
              <a:gd name="T53" fmla="*/ 56 h 368"/>
              <a:gd name="T54" fmla="*/ 72 w 72"/>
              <a:gd name="T55" fmla="*/ 64 h 368"/>
              <a:gd name="T56" fmla="*/ 68 w 72"/>
              <a:gd name="T57" fmla="*/ 76 h 368"/>
              <a:gd name="T58" fmla="*/ 68 w 72"/>
              <a:gd name="T59" fmla="*/ 88 h 368"/>
              <a:gd name="T60" fmla="*/ 64 w 72"/>
              <a:gd name="T61" fmla="*/ 104 h 368"/>
              <a:gd name="T62" fmla="*/ 64 w 72"/>
              <a:gd name="T63" fmla="*/ 124 h 368"/>
              <a:gd name="T64" fmla="*/ 64 w 72"/>
              <a:gd name="T65" fmla="*/ 148 h 368"/>
              <a:gd name="T66" fmla="*/ 64 w 72"/>
              <a:gd name="T67" fmla="*/ 172 h 368"/>
              <a:gd name="T68" fmla="*/ 64 w 72"/>
              <a:gd name="T69" fmla="*/ 200 h 368"/>
              <a:gd name="T70" fmla="*/ 64 w 72"/>
              <a:gd name="T71" fmla="*/ 232 h 368"/>
              <a:gd name="T72" fmla="*/ 64 w 72"/>
              <a:gd name="T73" fmla="*/ 256 h 368"/>
              <a:gd name="T74" fmla="*/ 60 w 72"/>
              <a:gd name="T75" fmla="*/ 280 h 368"/>
              <a:gd name="T76" fmla="*/ 60 w 72"/>
              <a:gd name="T77" fmla="*/ 300 h 368"/>
              <a:gd name="T78" fmla="*/ 60 w 72"/>
              <a:gd name="T79" fmla="*/ 316 h 368"/>
              <a:gd name="T80" fmla="*/ 60 w 72"/>
              <a:gd name="T81" fmla="*/ 328 h 368"/>
              <a:gd name="T82" fmla="*/ 56 w 72"/>
              <a:gd name="T83" fmla="*/ 340 h 368"/>
              <a:gd name="T84" fmla="*/ 56 w 72"/>
              <a:gd name="T85" fmla="*/ 348 h 368"/>
              <a:gd name="T86" fmla="*/ 52 w 72"/>
              <a:gd name="T87" fmla="*/ 356 h 368"/>
              <a:gd name="T88" fmla="*/ 44 w 72"/>
              <a:gd name="T89" fmla="*/ 364 h 368"/>
              <a:gd name="T90" fmla="*/ 40 w 72"/>
              <a:gd name="T91" fmla="*/ 368 h 368"/>
              <a:gd name="T92" fmla="*/ 32 w 72"/>
              <a:gd name="T93" fmla="*/ 368 h 368"/>
              <a:gd name="T94" fmla="*/ 28 w 72"/>
              <a:gd name="T95" fmla="*/ 364 h 368"/>
              <a:gd name="T96" fmla="*/ 24 w 72"/>
              <a:gd name="T97" fmla="*/ 360 h 368"/>
              <a:gd name="T98" fmla="*/ 16 w 72"/>
              <a:gd name="T99" fmla="*/ 352 h 368"/>
              <a:gd name="T100" fmla="*/ 12 w 72"/>
              <a:gd name="T101" fmla="*/ 340 h 368"/>
              <a:gd name="T102" fmla="*/ 12 w 72"/>
              <a:gd name="T103" fmla="*/ 340 h 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2" h="368">
                <a:moveTo>
                  <a:pt x="12" y="340"/>
                </a:moveTo>
                <a:lnTo>
                  <a:pt x="4" y="328"/>
                </a:lnTo>
                <a:lnTo>
                  <a:pt x="0" y="320"/>
                </a:lnTo>
                <a:lnTo>
                  <a:pt x="0" y="312"/>
                </a:lnTo>
                <a:lnTo>
                  <a:pt x="0" y="304"/>
                </a:lnTo>
                <a:lnTo>
                  <a:pt x="0" y="300"/>
                </a:lnTo>
                <a:lnTo>
                  <a:pt x="0" y="288"/>
                </a:lnTo>
                <a:lnTo>
                  <a:pt x="4" y="276"/>
                </a:lnTo>
                <a:lnTo>
                  <a:pt x="4" y="256"/>
                </a:lnTo>
                <a:lnTo>
                  <a:pt x="8" y="236"/>
                </a:lnTo>
                <a:lnTo>
                  <a:pt x="8" y="212"/>
                </a:lnTo>
                <a:lnTo>
                  <a:pt x="12" y="184"/>
                </a:lnTo>
                <a:lnTo>
                  <a:pt x="12" y="172"/>
                </a:lnTo>
                <a:lnTo>
                  <a:pt x="12" y="156"/>
                </a:lnTo>
                <a:lnTo>
                  <a:pt x="12" y="120"/>
                </a:lnTo>
                <a:lnTo>
                  <a:pt x="8" y="84"/>
                </a:lnTo>
                <a:lnTo>
                  <a:pt x="4" y="44"/>
                </a:lnTo>
                <a:lnTo>
                  <a:pt x="0" y="20"/>
                </a:lnTo>
                <a:lnTo>
                  <a:pt x="0" y="0"/>
                </a:lnTo>
                <a:lnTo>
                  <a:pt x="16" y="8"/>
                </a:lnTo>
                <a:lnTo>
                  <a:pt x="32" y="16"/>
                </a:lnTo>
                <a:lnTo>
                  <a:pt x="44" y="24"/>
                </a:lnTo>
                <a:lnTo>
                  <a:pt x="56" y="32"/>
                </a:lnTo>
                <a:lnTo>
                  <a:pt x="64" y="36"/>
                </a:lnTo>
                <a:lnTo>
                  <a:pt x="68" y="44"/>
                </a:lnTo>
                <a:lnTo>
                  <a:pt x="72" y="48"/>
                </a:lnTo>
                <a:lnTo>
                  <a:pt x="72" y="56"/>
                </a:lnTo>
                <a:lnTo>
                  <a:pt x="72" y="64"/>
                </a:lnTo>
                <a:lnTo>
                  <a:pt x="68" y="76"/>
                </a:lnTo>
                <a:lnTo>
                  <a:pt x="68" y="88"/>
                </a:lnTo>
                <a:lnTo>
                  <a:pt x="64" y="104"/>
                </a:lnTo>
                <a:lnTo>
                  <a:pt x="64" y="124"/>
                </a:lnTo>
                <a:lnTo>
                  <a:pt x="64" y="148"/>
                </a:lnTo>
                <a:lnTo>
                  <a:pt x="64" y="172"/>
                </a:lnTo>
                <a:lnTo>
                  <a:pt x="64" y="200"/>
                </a:lnTo>
                <a:lnTo>
                  <a:pt x="64" y="232"/>
                </a:lnTo>
                <a:lnTo>
                  <a:pt x="64" y="256"/>
                </a:lnTo>
                <a:lnTo>
                  <a:pt x="60" y="280"/>
                </a:lnTo>
                <a:lnTo>
                  <a:pt x="60" y="300"/>
                </a:lnTo>
                <a:lnTo>
                  <a:pt x="60" y="316"/>
                </a:lnTo>
                <a:lnTo>
                  <a:pt x="60" y="328"/>
                </a:lnTo>
                <a:lnTo>
                  <a:pt x="56" y="340"/>
                </a:lnTo>
                <a:lnTo>
                  <a:pt x="56" y="348"/>
                </a:lnTo>
                <a:lnTo>
                  <a:pt x="52" y="356"/>
                </a:lnTo>
                <a:lnTo>
                  <a:pt x="44" y="364"/>
                </a:lnTo>
                <a:lnTo>
                  <a:pt x="40" y="368"/>
                </a:lnTo>
                <a:lnTo>
                  <a:pt x="32" y="368"/>
                </a:lnTo>
                <a:lnTo>
                  <a:pt x="28" y="364"/>
                </a:lnTo>
                <a:lnTo>
                  <a:pt x="24" y="360"/>
                </a:lnTo>
                <a:lnTo>
                  <a:pt x="16" y="352"/>
                </a:lnTo>
                <a:lnTo>
                  <a:pt x="12" y="340"/>
                </a:lnTo>
                <a:lnTo>
                  <a:pt x="12" y="3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238">
            <a:extLst>
              <a:ext uri="{FF2B5EF4-FFF2-40B4-BE49-F238E27FC236}">
                <a16:creationId xmlns:a16="http://schemas.microsoft.com/office/drawing/2014/main" xmlns="" id="{CECA2F72-7CD7-4028-B313-6F7412896075}"/>
              </a:ext>
            </a:extLst>
          </p:cNvPr>
          <p:cNvSpPr>
            <a:spLocks/>
          </p:cNvSpPr>
          <p:nvPr/>
        </p:nvSpPr>
        <p:spPr bwMode="auto">
          <a:xfrm>
            <a:off x="5382442" y="5197907"/>
            <a:ext cx="391966" cy="270541"/>
          </a:xfrm>
          <a:custGeom>
            <a:avLst/>
            <a:gdLst>
              <a:gd name="T0" fmla="*/ 80 w 100"/>
              <a:gd name="T1" fmla="*/ 12 h 56"/>
              <a:gd name="T2" fmla="*/ 92 w 100"/>
              <a:gd name="T3" fmla="*/ 20 h 56"/>
              <a:gd name="T4" fmla="*/ 96 w 100"/>
              <a:gd name="T5" fmla="*/ 28 h 56"/>
              <a:gd name="T6" fmla="*/ 100 w 100"/>
              <a:gd name="T7" fmla="*/ 32 h 56"/>
              <a:gd name="T8" fmla="*/ 100 w 100"/>
              <a:gd name="T9" fmla="*/ 40 h 56"/>
              <a:gd name="T10" fmla="*/ 96 w 100"/>
              <a:gd name="T11" fmla="*/ 44 h 56"/>
              <a:gd name="T12" fmla="*/ 92 w 100"/>
              <a:gd name="T13" fmla="*/ 52 h 56"/>
              <a:gd name="T14" fmla="*/ 88 w 100"/>
              <a:gd name="T15" fmla="*/ 52 h 56"/>
              <a:gd name="T16" fmla="*/ 84 w 100"/>
              <a:gd name="T17" fmla="*/ 56 h 56"/>
              <a:gd name="T18" fmla="*/ 76 w 100"/>
              <a:gd name="T19" fmla="*/ 56 h 56"/>
              <a:gd name="T20" fmla="*/ 68 w 100"/>
              <a:gd name="T21" fmla="*/ 52 h 56"/>
              <a:gd name="T22" fmla="*/ 56 w 100"/>
              <a:gd name="T23" fmla="*/ 48 h 56"/>
              <a:gd name="T24" fmla="*/ 40 w 100"/>
              <a:gd name="T25" fmla="*/ 40 h 56"/>
              <a:gd name="T26" fmla="*/ 32 w 100"/>
              <a:gd name="T27" fmla="*/ 36 h 56"/>
              <a:gd name="T28" fmla="*/ 24 w 100"/>
              <a:gd name="T29" fmla="*/ 32 h 56"/>
              <a:gd name="T30" fmla="*/ 16 w 100"/>
              <a:gd name="T31" fmla="*/ 28 h 56"/>
              <a:gd name="T32" fmla="*/ 12 w 100"/>
              <a:gd name="T33" fmla="*/ 24 h 56"/>
              <a:gd name="T34" fmla="*/ 8 w 100"/>
              <a:gd name="T35" fmla="*/ 20 h 56"/>
              <a:gd name="T36" fmla="*/ 4 w 100"/>
              <a:gd name="T37" fmla="*/ 16 h 56"/>
              <a:gd name="T38" fmla="*/ 4 w 100"/>
              <a:gd name="T39" fmla="*/ 16 h 56"/>
              <a:gd name="T40" fmla="*/ 0 w 100"/>
              <a:gd name="T41" fmla="*/ 12 h 56"/>
              <a:gd name="T42" fmla="*/ 4 w 100"/>
              <a:gd name="T43" fmla="*/ 8 h 56"/>
              <a:gd name="T44" fmla="*/ 8 w 100"/>
              <a:gd name="T45" fmla="*/ 4 h 56"/>
              <a:gd name="T46" fmla="*/ 12 w 100"/>
              <a:gd name="T47" fmla="*/ 4 h 56"/>
              <a:gd name="T48" fmla="*/ 16 w 100"/>
              <a:gd name="T49" fmla="*/ 4 h 56"/>
              <a:gd name="T50" fmla="*/ 24 w 100"/>
              <a:gd name="T51" fmla="*/ 0 h 56"/>
              <a:gd name="T52" fmla="*/ 32 w 100"/>
              <a:gd name="T53" fmla="*/ 0 h 56"/>
              <a:gd name="T54" fmla="*/ 44 w 100"/>
              <a:gd name="T55" fmla="*/ 0 h 56"/>
              <a:gd name="T56" fmla="*/ 60 w 100"/>
              <a:gd name="T57" fmla="*/ 0 h 56"/>
              <a:gd name="T58" fmla="*/ 68 w 100"/>
              <a:gd name="T59" fmla="*/ 8 h 56"/>
              <a:gd name="T60" fmla="*/ 80 w 100"/>
              <a:gd name="T61" fmla="*/ 12 h 56"/>
              <a:gd name="T62" fmla="*/ 80 w 100"/>
              <a:gd name="T63" fmla="*/ 1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0" h="56">
                <a:moveTo>
                  <a:pt x="80" y="12"/>
                </a:moveTo>
                <a:lnTo>
                  <a:pt x="92" y="20"/>
                </a:lnTo>
                <a:lnTo>
                  <a:pt x="96" y="28"/>
                </a:lnTo>
                <a:lnTo>
                  <a:pt x="100" y="32"/>
                </a:lnTo>
                <a:lnTo>
                  <a:pt x="100" y="40"/>
                </a:lnTo>
                <a:lnTo>
                  <a:pt x="96" y="44"/>
                </a:lnTo>
                <a:lnTo>
                  <a:pt x="92" y="52"/>
                </a:lnTo>
                <a:lnTo>
                  <a:pt x="88" y="52"/>
                </a:lnTo>
                <a:lnTo>
                  <a:pt x="84" y="56"/>
                </a:lnTo>
                <a:lnTo>
                  <a:pt x="76" y="56"/>
                </a:lnTo>
                <a:lnTo>
                  <a:pt x="68" y="52"/>
                </a:lnTo>
                <a:lnTo>
                  <a:pt x="56" y="48"/>
                </a:lnTo>
                <a:lnTo>
                  <a:pt x="40" y="40"/>
                </a:lnTo>
                <a:lnTo>
                  <a:pt x="32" y="36"/>
                </a:lnTo>
                <a:lnTo>
                  <a:pt x="24" y="32"/>
                </a:lnTo>
                <a:lnTo>
                  <a:pt x="16" y="28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4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2" y="4"/>
                </a:lnTo>
                <a:lnTo>
                  <a:pt x="16" y="4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60" y="0"/>
                </a:lnTo>
                <a:lnTo>
                  <a:pt x="68" y="8"/>
                </a:lnTo>
                <a:lnTo>
                  <a:pt x="80" y="12"/>
                </a:lnTo>
                <a:lnTo>
                  <a:pt x="8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239">
            <a:extLst>
              <a:ext uri="{FF2B5EF4-FFF2-40B4-BE49-F238E27FC236}">
                <a16:creationId xmlns:a16="http://schemas.microsoft.com/office/drawing/2014/main" xmlns="" id="{CE4E5113-15C1-4227-ABB6-44A7CC2B689E}"/>
              </a:ext>
            </a:extLst>
          </p:cNvPr>
          <p:cNvSpPr>
            <a:spLocks/>
          </p:cNvSpPr>
          <p:nvPr/>
        </p:nvSpPr>
        <p:spPr bwMode="auto">
          <a:xfrm>
            <a:off x="6244768" y="5043312"/>
            <a:ext cx="423324" cy="289865"/>
          </a:xfrm>
          <a:custGeom>
            <a:avLst/>
            <a:gdLst>
              <a:gd name="T0" fmla="*/ 92 w 108"/>
              <a:gd name="T1" fmla="*/ 56 h 60"/>
              <a:gd name="T2" fmla="*/ 88 w 108"/>
              <a:gd name="T3" fmla="*/ 60 h 60"/>
              <a:gd name="T4" fmla="*/ 84 w 108"/>
              <a:gd name="T5" fmla="*/ 60 h 60"/>
              <a:gd name="T6" fmla="*/ 80 w 108"/>
              <a:gd name="T7" fmla="*/ 56 h 60"/>
              <a:gd name="T8" fmla="*/ 76 w 108"/>
              <a:gd name="T9" fmla="*/ 56 h 60"/>
              <a:gd name="T10" fmla="*/ 60 w 108"/>
              <a:gd name="T11" fmla="*/ 48 h 60"/>
              <a:gd name="T12" fmla="*/ 44 w 108"/>
              <a:gd name="T13" fmla="*/ 40 h 60"/>
              <a:gd name="T14" fmla="*/ 32 w 108"/>
              <a:gd name="T15" fmla="*/ 36 h 60"/>
              <a:gd name="T16" fmla="*/ 24 w 108"/>
              <a:gd name="T17" fmla="*/ 32 h 60"/>
              <a:gd name="T18" fmla="*/ 16 w 108"/>
              <a:gd name="T19" fmla="*/ 28 h 60"/>
              <a:gd name="T20" fmla="*/ 8 w 108"/>
              <a:gd name="T21" fmla="*/ 28 h 60"/>
              <a:gd name="T22" fmla="*/ 4 w 108"/>
              <a:gd name="T23" fmla="*/ 24 h 60"/>
              <a:gd name="T24" fmla="*/ 0 w 108"/>
              <a:gd name="T25" fmla="*/ 20 h 60"/>
              <a:gd name="T26" fmla="*/ 0 w 108"/>
              <a:gd name="T27" fmla="*/ 16 h 60"/>
              <a:gd name="T28" fmla="*/ 0 w 108"/>
              <a:gd name="T29" fmla="*/ 16 h 60"/>
              <a:gd name="T30" fmla="*/ 0 w 108"/>
              <a:gd name="T31" fmla="*/ 8 h 60"/>
              <a:gd name="T32" fmla="*/ 4 w 108"/>
              <a:gd name="T33" fmla="*/ 4 h 60"/>
              <a:gd name="T34" fmla="*/ 8 w 108"/>
              <a:gd name="T35" fmla="*/ 4 h 60"/>
              <a:gd name="T36" fmla="*/ 20 w 108"/>
              <a:gd name="T37" fmla="*/ 0 h 60"/>
              <a:gd name="T38" fmla="*/ 32 w 108"/>
              <a:gd name="T39" fmla="*/ 0 h 60"/>
              <a:gd name="T40" fmla="*/ 44 w 108"/>
              <a:gd name="T41" fmla="*/ 0 h 60"/>
              <a:gd name="T42" fmla="*/ 60 w 108"/>
              <a:gd name="T43" fmla="*/ 0 h 60"/>
              <a:gd name="T44" fmla="*/ 76 w 108"/>
              <a:gd name="T45" fmla="*/ 4 h 60"/>
              <a:gd name="T46" fmla="*/ 88 w 108"/>
              <a:gd name="T47" fmla="*/ 12 h 60"/>
              <a:gd name="T48" fmla="*/ 100 w 108"/>
              <a:gd name="T49" fmla="*/ 20 h 60"/>
              <a:gd name="T50" fmla="*/ 104 w 108"/>
              <a:gd name="T51" fmla="*/ 24 h 60"/>
              <a:gd name="T52" fmla="*/ 104 w 108"/>
              <a:gd name="T53" fmla="*/ 28 h 60"/>
              <a:gd name="T54" fmla="*/ 108 w 108"/>
              <a:gd name="T55" fmla="*/ 32 h 60"/>
              <a:gd name="T56" fmla="*/ 108 w 108"/>
              <a:gd name="T57" fmla="*/ 36 h 60"/>
              <a:gd name="T58" fmla="*/ 104 w 108"/>
              <a:gd name="T59" fmla="*/ 44 h 60"/>
              <a:gd name="T60" fmla="*/ 100 w 108"/>
              <a:gd name="T61" fmla="*/ 48 h 60"/>
              <a:gd name="T62" fmla="*/ 96 w 108"/>
              <a:gd name="T63" fmla="*/ 56 h 60"/>
              <a:gd name="T64" fmla="*/ 92 w 108"/>
              <a:gd name="T65" fmla="*/ 56 h 60"/>
              <a:gd name="T66" fmla="*/ 92 w 108"/>
              <a:gd name="T67" fmla="*/ 5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8" h="60">
                <a:moveTo>
                  <a:pt x="92" y="56"/>
                </a:moveTo>
                <a:lnTo>
                  <a:pt x="88" y="60"/>
                </a:lnTo>
                <a:lnTo>
                  <a:pt x="84" y="60"/>
                </a:lnTo>
                <a:lnTo>
                  <a:pt x="80" y="56"/>
                </a:lnTo>
                <a:lnTo>
                  <a:pt x="76" y="56"/>
                </a:lnTo>
                <a:lnTo>
                  <a:pt x="60" y="48"/>
                </a:lnTo>
                <a:lnTo>
                  <a:pt x="44" y="40"/>
                </a:lnTo>
                <a:lnTo>
                  <a:pt x="32" y="36"/>
                </a:lnTo>
                <a:lnTo>
                  <a:pt x="24" y="32"/>
                </a:lnTo>
                <a:lnTo>
                  <a:pt x="16" y="28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20" y="0"/>
                </a:lnTo>
                <a:lnTo>
                  <a:pt x="32" y="0"/>
                </a:lnTo>
                <a:lnTo>
                  <a:pt x="44" y="0"/>
                </a:lnTo>
                <a:lnTo>
                  <a:pt x="60" y="0"/>
                </a:lnTo>
                <a:lnTo>
                  <a:pt x="76" y="4"/>
                </a:lnTo>
                <a:lnTo>
                  <a:pt x="88" y="12"/>
                </a:lnTo>
                <a:lnTo>
                  <a:pt x="100" y="20"/>
                </a:lnTo>
                <a:lnTo>
                  <a:pt x="104" y="24"/>
                </a:lnTo>
                <a:lnTo>
                  <a:pt x="104" y="28"/>
                </a:lnTo>
                <a:lnTo>
                  <a:pt x="108" y="32"/>
                </a:lnTo>
                <a:lnTo>
                  <a:pt x="108" y="36"/>
                </a:lnTo>
                <a:lnTo>
                  <a:pt x="104" y="44"/>
                </a:lnTo>
                <a:lnTo>
                  <a:pt x="100" y="48"/>
                </a:lnTo>
                <a:lnTo>
                  <a:pt x="96" y="56"/>
                </a:lnTo>
                <a:lnTo>
                  <a:pt x="92" y="56"/>
                </a:lnTo>
                <a:lnTo>
                  <a:pt x="92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240">
            <a:extLst>
              <a:ext uri="{FF2B5EF4-FFF2-40B4-BE49-F238E27FC236}">
                <a16:creationId xmlns:a16="http://schemas.microsoft.com/office/drawing/2014/main" xmlns="" id="{F7CA694C-0CF3-4BF5-9AC3-1233A11BAB18}"/>
              </a:ext>
            </a:extLst>
          </p:cNvPr>
          <p:cNvSpPr>
            <a:spLocks/>
          </p:cNvSpPr>
          <p:nvPr/>
        </p:nvSpPr>
        <p:spPr bwMode="auto">
          <a:xfrm>
            <a:off x="5366763" y="5584394"/>
            <a:ext cx="376288" cy="270541"/>
          </a:xfrm>
          <a:custGeom>
            <a:avLst/>
            <a:gdLst>
              <a:gd name="T0" fmla="*/ 92 w 96"/>
              <a:gd name="T1" fmla="*/ 36 h 56"/>
              <a:gd name="T2" fmla="*/ 92 w 96"/>
              <a:gd name="T3" fmla="*/ 44 h 56"/>
              <a:gd name="T4" fmla="*/ 88 w 96"/>
              <a:gd name="T5" fmla="*/ 48 h 56"/>
              <a:gd name="T6" fmla="*/ 84 w 96"/>
              <a:gd name="T7" fmla="*/ 52 h 56"/>
              <a:gd name="T8" fmla="*/ 80 w 96"/>
              <a:gd name="T9" fmla="*/ 56 h 56"/>
              <a:gd name="T10" fmla="*/ 76 w 96"/>
              <a:gd name="T11" fmla="*/ 56 h 56"/>
              <a:gd name="T12" fmla="*/ 68 w 96"/>
              <a:gd name="T13" fmla="*/ 52 h 56"/>
              <a:gd name="T14" fmla="*/ 52 w 96"/>
              <a:gd name="T15" fmla="*/ 44 h 56"/>
              <a:gd name="T16" fmla="*/ 36 w 96"/>
              <a:gd name="T17" fmla="*/ 36 h 56"/>
              <a:gd name="T18" fmla="*/ 28 w 96"/>
              <a:gd name="T19" fmla="*/ 32 h 56"/>
              <a:gd name="T20" fmla="*/ 20 w 96"/>
              <a:gd name="T21" fmla="*/ 28 h 56"/>
              <a:gd name="T22" fmla="*/ 16 w 96"/>
              <a:gd name="T23" fmla="*/ 24 h 56"/>
              <a:gd name="T24" fmla="*/ 8 w 96"/>
              <a:gd name="T25" fmla="*/ 20 h 56"/>
              <a:gd name="T26" fmla="*/ 4 w 96"/>
              <a:gd name="T27" fmla="*/ 16 h 56"/>
              <a:gd name="T28" fmla="*/ 4 w 96"/>
              <a:gd name="T29" fmla="*/ 12 h 56"/>
              <a:gd name="T30" fmla="*/ 0 w 96"/>
              <a:gd name="T31" fmla="*/ 12 h 56"/>
              <a:gd name="T32" fmla="*/ 0 w 96"/>
              <a:gd name="T33" fmla="*/ 8 h 56"/>
              <a:gd name="T34" fmla="*/ 0 w 96"/>
              <a:gd name="T35" fmla="*/ 8 h 56"/>
              <a:gd name="T36" fmla="*/ 4 w 96"/>
              <a:gd name="T37" fmla="*/ 4 h 56"/>
              <a:gd name="T38" fmla="*/ 4 w 96"/>
              <a:gd name="T39" fmla="*/ 4 h 56"/>
              <a:gd name="T40" fmla="*/ 8 w 96"/>
              <a:gd name="T41" fmla="*/ 4 h 56"/>
              <a:gd name="T42" fmla="*/ 12 w 96"/>
              <a:gd name="T43" fmla="*/ 0 h 56"/>
              <a:gd name="T44" fmla="*/ 20 w 96"/>
              <a:gd name="T45" fmla="*/ 0 h 56"/>
              <a:gd name="T46" fmla="*/ 28 w 96"/>
              <a:gd name="T47" fmla="*/ 0 h 56"/>
              <a:gd name="T48" fmla="*/ 36 w 96"/>
              <a:gd name="T49" fmla="*/ 0 h 56"/>
              <a:gd name="T50" fmla="*/ 48 w 96"/>
              <a:gd name="T51" fmla="*/ 0 h 56"/>
              <a:gd name="T52" fmla="*/ 64 w 96"/>
              <a:gd name="T53" fmla="*/ 0 h 56"/>
              <a:gd name="T54" fmla="*/ 76 w 96"/>
              <a:gd name="T55" fmla="*/ 4 h 56"/>
              <a:gd name="T56" fmla="*/ 84 w 96"/>
              <a:gd name="T57" fmla="*/ 8 h 56"/>
              <a:gd name="T58" fmla="*/ 92 w 96"/>
              <a:gd name="T59" fmla="*/ 12 h 56"/>
              <a:gd name="T60" fmla="*/ 92 w 96"/>
              <a:gd name="T61" fmla="*/ 20 h 56"/>
              <a:gd name="T62" fmla="*/ 96 w 96"/>
              <a:gd name="T63" fmla="*/ 28 h 56"/>
              <a:gd name="T64" fmla="*/ 92 w 96"/>
              <a:gd name="T65" fmla="*/ 36 h 56"/>
              <a:gd name="T66" fmla="*/ 92 w 96"/>
              <a:gd name="T67" fmla="*/ 3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6" h="56">
                <a:moveTo>
                  <a:pt x="92" y="36"/>
                </a:moveTo>
                <a:lnTo>
                  <a:pt x="92" y="44"/>
                </a:lnTo>
                <a:lnTo>
                  <a:pt x="88" y="48"/>
                </a:lnTo>
                <a:lnTo>
                  <a:pt x="84" y="52"/>
                </a:lnTo>
                <a:lnTo>
                  <a:pt x="80" y="56"/>
                </a:lnTo>
                <a:lnTo>
                  <a:pt x="76" y="56"/>
                </a:lnTo>
                <a:lnTo>
                  <a:pt x="68" y="52"/>
                </a:lnTo>
                <a:lnTo>
                  <a:pt x="52" y="44"/>
                </a:lnTo>
                <a:lnTo>
                  <a:pt x="36" y="36"/>
                </a:lnTo>
                <a:lnTo>
                  <a:pt x="28" y="32"/>
                </a:lnTo>
                <a:lnTo>
                  <a:pt x="20" y="28"/>
                </a:lnTo>
                <a:lnTo>
                  <a:pt x="16" y="24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8" y="0"/>
                </a:lnTo>
                <a:lnTo>
                  <a:pt x="64" y="0"/>
                </a:lnTo>
                <a:lnTo>
                  <a:pt x="76" y="4"/>
                </a:lnTo>
                <a:lnTo>
                  <a:pt x="84" y="8"/>
                </a:lnTo>
                <a:lnTo>
                  <a:pt x="92" y="12"/>
                </a:lnTo>
                <a:lnTo>
                  <a:pt x="92" y="20"/>
                </a:lnTo>
                <a:lnTo>
                  <a:pt x="96" y="28"/>
                </a:lnTo>
                <a:lnTo>
                  <a:pt x="92" y="36"/>
                </a:lnTo>
                <a:lnTo>
                  <a:pt x="92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3" name="Freeform 241">
            <a:extLst>
              <a:ext uri="{FF2B5EF4-FFF2-40B4-BE49-F238E27FC236}">
                <a16:creationId xmlns:a16="http://schemas.microsoft.com/office/drawing/2014/main" xmlns="" id="{8ED3927D-B9EC-40D3-ACD6-D934EA8A4DD9}"/>
              </a:ext>
            </a:extLst>
          </p:cNvPr>
          <p:cNvSpPr>
            <a:spLocks/>
          </p:cNvSpPr>
          <p:nvPr/>
        </p:nvSpPr>
        <p:spPr bwMode="auto">
          <a:xfrm>
            <a:off x="6229089" y="5449123"/>
            <a:ext cx="439002" cy="289865"/>
          </a:xfrm>
          <a:custGeom>
            <a:avLst/>
            <a:gdLst>
              <a:gd name="T0" fmla="*/ 88 w 112"/>
              <a:gd name="T1" fmla="*/ 12 h 60"/>
              <a:gd name="T2" fmla="*/ 100 w 112"/>
              <a:gd name="T3" fmla="*/ 16 h 60"/>
              <a:gd name="T4" fmla="*/ 108 w 112"/>
              <a:gd name="T5" fmla="*/ 24 h 60"/>
              <a:gd name="T6" fmla="*/ 112 w 112"/>
              <a:gd name="T7" fmla="*/ 32 h 60"/>
              <a:gd name="T8" fmla="*/ 112 w 112"/>
              <a:gd name="T9" fmla="*/ 40 h 60"/>
              <a:gd name="T10" fmla="*/ 112 w 112"/>
              <a:gd name="T11" fmla="*/ 48 h 60"/>
              <a:gd name="T12" fmla="*/ 112 w 112"/>
              <a:gd name="T13" fmla="*/ 56 h 60"/>
              <a:gd name="T14" fmla="*/ 108 w 112"/>
              <a:gd name="T15" fmla="*/ 60 h 60"/>
              <a:gd name="T16" fmla="*/ 100 w 112"/>
              <a:gd name="T17" fmla="*/ 60 h 60"/>
              <a:gd name="T18" fmla="*/ 92 w 112"/>
              <a:gd name="T19" fmla="*/ 60 h 60"/>
              <a:gd name="T20" fmla="*/ 88 w 112"/>
              <a:gd name="T21" fmla="*/ 60 h 60"/>
              <a:gd name="T22" fmla="*/ 80 w 112"/>
              <a:gd name="T23" fmla="*/ 60 h 60"/>
              <a:gd name="T24" fmla="*/ 72 w 112"/>
              <a:gd name="T25" fmla="*/ 56 h 60"/>
              <a:gd name="T26" fmla="*/ 64 w 112"/>
              <a:gd name="T27" fmla="*/ 52 h 60"/>
              <a:gd name="T28" fmla="*/ 56 w 112"/>
              <a:gd name="T29" fmla="*/ 48 h 60"/>
              <a:gd name="T30" fmla="*/ 44 w 112"/>
              <a:gd name="T31" fmla="*/ 40 h 60"/>
              <a:gd name="T32" fmla="*/ 32 w 112"/>
              <a:gd name="T33" fmla="*/ 36 h 60"/>
              <a:gd name="T34" fmla="*/ 24 w 112"/>
              <a:gd name="T35" fmla="*/ 28 h 60"/>
              <a:gd name="T36" fmla="*/ 16 w 112"/>
              <a:gd name="T37" fmla="*/ 24 h 60"/>
              <a:gd name="T38" fmla="*/ 8 w 112"/>
              <a:gd name="T39" fmla="*/ 20 h 60"/>
              <a:gd name="T40" fmla="*/ 4 w 112"/>
              <a:gd name="T41" fmla="*/ 20 h 60"/>
              <a:gd name="T42" fmla="*/ 0 w 112"/>
              <a:gd name="T43" fmla="*/ 16 h 60"/>
              <a:gd name="T44" fmla="*/ 0 w 112"/>
              <a:gd name="T45" fmla="*/ 12 h 60"/>
              <a:gd name="T46" fmla="*/ 0 w 112"/>
              <a:gd name="T47" fmla="*/ 12 h 60"/>
              <a:gd name="T48" fmla="*/ 4 w 112"/>
              <a:gd name="T49" fmla="*/ 8 h 60"/>
              <a:gd name="T50" fmla="*/ 12 w 112"/>
              <a:gd name="T51" fmla="*/ 4 h 60"/>
              <a:gd name="T52" fmla="*/ 20 w 112"/>
              <a:gd name="T53" fmla="*/ 4 h 60"/>
              <a:gd name="T54" fmla="*/ 36 w 112"/>
              <a:gd name="T55" fmla="*/ 0 h 60"/>
              <a:gd name="T56" fmla="*/ 48 w 112"/>
              <a:gd name="T57" fmla="*/ 0 h 60"/>
              <a:gd name="T58" fmla="*/ 60 w 112"/>
              <a:gd name="T59" fmla="*/ 4 h 60"/>
              <a:gd name="T60" fmla="*/ 76 w 112"/>
              <a:gd name="T61" fmla="*/ 8 h 60"/>
              <a:gd name="T62" fmla="*/ 88 w 112"/>
              <a:gd name="T63" fmla="*/ 12 h 60"/>
              <a:gd name="T64" fmla="*/ 88 w 112"/>
              <a:gd name="T65" fmla="*/ 1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2" h="60">
                <a:moveTo>
                  <a:pt x="88" y="12"/>
                </a:moveTo>
                <a:lnTo>
                  <a:pt x="100" y="16"/>
                </a:lnTo>
                <a:lnTo>
                  <a:pt x="108" y="24"/>
                </a:lnTo>
                <a:lnTo>
                  <a:pt x="112" y="32"/>
                </a:lnTo>
                <a:lnTo>
                  <a:pt x="112" y="40"/>
                </a:lnTo>
                <a:lnTo>
                  <a:pt x="112" y="48"/>
                </a:lnTo>
                <a:lnTo>
                  <a:pt x="112" y="56"/>
                </a:lnTo>
                <a:lnTo>
                  <a:pt x="108" y="60"/>
                </a:lnTo>
                <a:lnTo>
                  <a:pt x="100" y="60"/>
                </a:lnTo>
                <a:lnTo>
                  <a:pt x="92" y="60"/>
                </a:lnTo>
                <a:lnTo>
                  <a:pt x="88" y="60"/>
                </a:lnTo>
                <a:lnTo>
                  <a:pt x="80" y="60"/>
                </a:lnTo>
                <a:lnTo>
                  <a:pt x="72" y="56"/>
                </a:lnTo>
                <a:lnTo>
                  <a:pt x="64" y="52"/>
                </a:lnTo>
                <a:lnTo>
                  <a:pt x="56" y="48"/>
                </a:lnTo>
                <a:lnTo>
                  <a:pt x="44" y="40"/>
                </a:lnTo>
                <a:lnTo>
                  <a:pt x="32" y="36"/>
                </a:lnTo>
                <a:lnTo>
                  <a:pt x="24" y="28"/>
                </a:lnTo>
                <a:lnTo>
                  <a:pt x="16" y="24"/>
                </a:lnTo>
                <a:lnTo>
                  <a:pt x="8" y="20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12"/>
                </a:lnTo>
                <a:lnTo>
                  <a:pt x="4" y="8"/>
                </a:lnTo>
                <a:lnTo>
                  <a:pt x="12" y="4"/>
                </a:lnTo>
                <a:lnTo>
                  <a:pt x="20" y="4"/>
                </a:lnTo>
                <a:lnTo>
                  <a:pt x="36" y="0"/>
                </a:lnTo>
                <a:lnTo>
                  <a:pt x="48" y="0"/>
                </a:lnTo>
                <a:lnTo>
                  <a:pt x="60" y="4"/>
                </a:lnTo>
                <a:lnTo>
                  <a:pt x="76" y="8"/>
                </a:lnTo>
                <a:lnTo>
                  <a:pt x="88" y="12"/>
                </a:lnTo>
                <a:lnTo>
                  <a:pt x="88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308">
            <a:extLst>
              <a:ext uri="{FF2B5EF4-FFF2-40B4-BE49-F238E27FC236}">
                <a16:creationId xmlns:a16="http://schemas.microsoft.com/office/drawing/2014/main" xmlns="" id="{FA26A831-589C-466A-8086-3E6C2B75ED21}"/>
              </a:ext>
            </a:extLst>
          </p:cNvPr>
          <p:cNvSpPr>
            <a:spLocks/>
          </p:cNvSpPr>
          <p:nvPr/>
        </p:nvSpPr>
        <p:spPr bwMode="auto">
          <a:xfrm>
            <a:off x="8679166" y="4077095"/>
            <a:ext cx="376288" cy="715001"/>
          </a:xfrm>
          <a:custGeom>
            <a:avLst/>
            <a:gdLst>
              <a:gd name="T0" fmla="*/ 32 w 96"/>
              <a:gd name="T1" fmla="*/ 148 h 148"/>
              <a:gd name="T2" fmla="*/ 28 w 96"/>
              <a:gd name="T3" fmla="*/ 148 h 148"/>
              <a:gd name="T4" fmla="*/ 20 w 96"/>
              <a:gd name="T5" fmla="*/ 144 h 148"/>
              <a:gd name="T6" fmla="*/ 16 w 96"/>
              <a:gd name="T7" fmla="*/ 140 h 148"/>
              <a:gd name="T8" fmla="*/ 8 w 96"/>
              <a:gd name="T9" fmla="*/ 132 h 148"/>
              <a:gd name="T10" fmla="*/ 4 w 96"/>
              <a:gd name="T11" fmla="*/ 124 h 148"/>
              <a:gd name="T12" fmla="*/ 0 w 96"/>
              <a:gd name="T13" fmla="*/ 116 h 148"/>
              <a:gd name="T14" fmla="*/ 0 w 96"/>
              <a:gd name="T15" fmla="*/ 112 h 148"/>
              <a:gd name="T16" fmla="*/ 0 w 96"/>
              <a:gd name="T17" fmla="*/ 104 h 148"/>
              <a:gd name="T18" fmla="*/ 0 w 96"/>
              <a:gd name="T19" fmla="*/ 100 h 148"/>
              <a:gd name="T20" fmla="*/ 4 w 96"/>
              <a:gd name="T21" fmla="*/ 96 h 148"/>
              <a:gd name="T22" fmla="*/ 12 w 96"/>
              <a:gd name="T23" fmla="*/ 92 h 148"/>
              <a:gd name="T24" fmla="*/ 20 w 96"/>
              <a:gd name="T25" fmla="*/ 84 h 148"/>
              <a:gd name="T26" fmla="*/ 20 w 96"/>
              <a:gd name="T27" fmla="*/ 80 h 148"/>
              <a:gd name="T28" fmla="*/ 28 w 96"/>
              <a:gd name="T29" fmla="*/ 72 h 148"/>
              <a:gd name="T30" fmla="*/ 32 w 96"/>
              <a:gd name="T31" fmla="*/ 64 h 148"/>
              <a:gd name="T32" fmla="*/ 36 w 96"/>
              <a:gd name="T33" fmla="*/ 56 h 148"/>
              <a:gd name="T34" fmla="*/ 44 w 96"/>
              <a:gd name="T35" fmla="*/ 44 h 148"/>
              <a:gd name="T36" fmla="*/ 52 w 96"/>
              <a:gd name="T37" fmla="*/ 32 h 148"/>
              <a:gd name="T38" fmla="*/ 56 w 96"/>
              <a:gd name="T39" fmla="*/ 16 h 148"/>
              <a:gd name="T40" fmla="*/ 64 w 96"/>
              <a:gd name="T41" fmla="*/ 0 h 148"/>
              <a:gd name="T42" fmla="*/ 72 w 96"/>
              <a:gd name="T43" fmla="*/ 8 h 148"/>
              <a:gd name="T44" fmla="*/ 80 w 96"/>
              <a:gd name="T45" fmla="*/ 16 h 148"/>
              <a:gd name="T46" fmla="*/ 88 w 96"/>
              <a:gd name="T47" fmla="*/ 24 h 148"/>
              <a:gd name="T48" fmla="*/ 92 w 96"/>
              <a:gd name="T49" fmla="*/ 36 h 148"/>
              <a:gd name="T50" fmla="*/ 96 w 96"/>
              <a:gd name="T51" fmla="*/ 44 h 148"/>
              <a:gd name="T52" fmla="*/ 96 w 96"/>
              <a:gd name="T53" fmla="*/ 52 h 148"/>
              <a:gd name="T54" fmla="*/ 96 w 96"/>
              <a:gd name="T55" fmla="*/ 60 h 148"/>
              <a:gd name="T56" fmla="*/ 96 w 96"/>
              <a:gd name="T57" fmla="*/ 68 h 148"/>
              <a:gd name="T58" fmla="*/ 92 w 96"/>
              <a:gd name="T59" fmla="*/ 84 h 148"/>
              <a:gd name="T60" fmla="*/ 84 w 96"/>
              <a:gd name="T61" fmla="*/ 100 h 148"/>
              <a:gd name="T62" fmla="*/ 76 w 96"/>
              <a:gd name="T63" fmla="*/ 112 h 148"/>
              <a:gd name="T64" fmla="*/ 68 w 96"/>
              <a:gd name="T65" fmla="*/ 124 h 148"/>
              <a:gd name="T66" fmla="*/ 56 w 96"/>
              <a:gd name="T67" fmla="*/ 136 h 148"/>
              <a:gd name="T68" fmla="*/ 48 w 96"/>
              <a:gd name="T69" fmla="*/ 144 h 148"/>
              <a:gd name="T70" fmla="*/ 40 w 96"/>
              <a:gd name="T71" fmla="*/ 148 h 148"/>
              <a:gd name="T72" fmla="*/ 32 w 96"/>
              <a:gd name="T73" fmla="*/ 148 h 148"/>
              <a:gd name="T74" fmla="*/ 32 w 96"/>
              <a:gd name="T75" fmla="*/ 14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6" h="148">
                <a:moveTo>
                  <a:pt x="32" y="148"/>
                </a:moveTo>
                <a:lnTo>
                  <a:pt x="28" y="148"/>
                </a:lnTo>
                <a:lnTo>
                  <a:pt x="20" y="144"/>
                </a:lnTo>
                <a:lnTo>
                  <a:pt x="16" y="140"/>
                </a:lnTo>
                <a:lnTo>
                  <a:pt x="8" y="132"/>
                </a:lnTo>
                <a:lnTo>
                  <a:pt x="4" y="124"/>
                </a:lnTo>
                <a:lnTo>
                  <a:pt x="0" y="116"/>
                </a:lnTo>
                <a:lnTo>
                  <a:pt x="0" y="112"/>
                </a:lnTo>
                <a:lnTo>
                  <a:pt x="0" y="104"/>
                </a:lnTo>
                <a:lnTo>
                  <a:pt x="0" y="100"/>
                </a:lnTo>
                <a:lnTo>
                  <a:pt x="4" y="96"/>
                </a:lnTo>
                <a:lnTo>
                  <a:pt x="12" y="92"/>
                </a:lnTo>
                <a:lnTo>
                  <a:pt x="20" y="84"/>
                </a:lnTo>
                <a:lnTo>
                  <a:pt x="20" y="80"/>
                </a:lnTo>
                <a:lnTo>
                  <a:pt x="28" y="72"/>
                </a:lnTo>
                <a:lnTo>
                  <a:pt x="32" y="64"/>
                </a:lnTo>
                <a:lnTo>
                  <a:pt x="36" y="56"/>
                </a:lnTo>
                <a:lnTo>
                  <a:pt x="44" y="44"/>
                </a:lnTo>
                <a:lnTo>
                  <a:pt x="52" y="32"/>
                </a:lnTo>
                <a:lnTo>
                  <a:pt x="56" y="16"/>
                </a:lnTo>
                <a:lnTo>
                  <a:pt x="64" y="0"/>
                </a:lnTo>
                <a:lnTo>
                  <a:pt x="72" y="8"/>
                </a:lnTo>
                <a:lnTo>
                  <a:pt x="80" y="16"/>
                </a:lnTo>
                <a:lnTo>
                  <a:pt x="88" y="24"/>
                </a:lnTo>
                <a:lnTo>
                  <a:pt x="92" y="36"/>
                </a:lnTo>
                <a:lnTo>
                  <a:pt x="96" y="44"/>
                </a:lnTo>
                <a:lnTo>
                  <a:pt x="96" y="52"/>
                </a:lnTo>
                <a:lnTo>
                  <a:pt x="96" y="60"/>
                </a:lnTo>
                <a:lnTo>
                  <a:pt x="96" y="68"/>
                </a:lnTo>
                <a:lnTo>
                  <a:pt x="92" y="84"/>
                </a:lnTo>
                <a:lnTo>
                  <a:pt x="84" y="100"/>
                </a:lnTo>
                <a:lnTo>
                  <a:pt x="76" y="112"/>
                </a:lnTo>
                <a:lnTo>
                  <a:pt x="68" y="124"/>
                </a:lnTo>
                <a:lnTo>
                  <a:pt x="56" y="136"/>
                </a:lnTo>
                <a:lnTo>
                  <a:pt x="48" y="144"/>
                </a:lnTo>
                <a:lnTo>
                  <a:pt x="40" y="148"/>
                </a:lnTo>
                <a:lnTo>
                  <a:pt x="32" y="148"/>
                </a:lnTo>
                <a:lnTo>
                  <a:pt x="32" y="1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309">
            <a:extLst>
              <a:ext uri="{FF2B5EF4-FFF2-40B4-BE49-F238E27FC236}">
                <a16:creationId xmlns:a16="http://schemas.microsoft.com/office/drawing/2014/main" xmlns="" id="{9E393644-8A57-4A51-93F7-1A75C9F8EB29}"/>
              </a:ext>
            </a:extLst>
          </p:cNvPr>
          <p:cNvSpPr>
            <a:spLocks/>
          </p:cNvSpPr>
          <p:nvPr/>
        </p:nvSpPr>
        <p:spPr bwMode="auto">
          <a:xfrm>
            <a:off x="9478778" y="4637501"/>
            <a:ext cx="925041" cy="289865"/>
          </a:xfrm>
          <a:custGeom>
            <a:avLst/>
            <a:gdLst>
              <a:gd name="T0" fmla="*/ 0 w 236"/>
              <a:gd name="T1" fmla="*/ 32 h 60"/>
              <a:gd name="T2" fmla="*/ 20 w 236"/>
              <a:gd name="T3" fmla="*/ 28 h 60"/>
              <a:gd name="T4" fmla="*/ 40 w 236"/>
              <a:gd name="T5" fmla="*/ 24 h 60"/>
              <a:gd name="T6" fmla="*/ 56 w 236"/>
              <a:gd name="T7" fmla="*/ 20 h 60"/>
              <a:gd name="T8" fmla="*/ 76 w 236"/>
              <a:gd name="T9" fmla="*/ 16 h 60"/>
              <a:gd name="T10" fmla="*/ 88 w 236"/>
              <a:gd name="T11" fmla="*/ 16 h 60"/>
              <a:gd name="T12" fmla="*/ 104 w 236"/>
              <a:gd name="T13" fmla="*/ 12 h 60"/>
              <a:gd name="T14" fmla="*/ 116 w 236"/>
              <a:gd name="T15" fmla="*/ 8 h 60"/>
              <a:gd name="T16" fmla="*/ 128 w 236"/>
              <a:gd name="T17" fmla="*/ 8 h 60"/>
              <a:gd name="T18" fmla="*/ 140 w 236"/>
              <a:gd name="T19" fmla="*/ 4 h 60"/>
              <a:gd name="T20" fmla="*/ 148 w 236"/>
              <a:gd name="T21" fmla="*/ 4 h 60"/>
              <a:gd name="T22" fmla="*/ 160 w 236"/>
              <a:gd name="T23" fmla="*/ 4 h 60"/>
              <a:gd name="T24" fmla="*/ 168 w 236"/>
              <a:gd name="T25" fmla="*/ 0 h 60"/>
              <a:gd name="T26" fmla="*/ 172 w 236"/>
              <a:gd name="T27" fmla="*/ 0 h 60"/>
              <a:gd name="T28" fmla="*/ 180 w 236"/>
              <a:gd name="T29" fmla="*/ 0 h 60"/>
              <a:gd name="T30" fmla="*/ 184 w 236"/>
              <a:gd name="T31" fmla="*/ 0 h 60"/>
              <a:gd name="T32" fmla="*/ 184 w 236"/>
              <a:gd name="T33" fmla="*/ 0 h 60"/>
              <a:gd name="T34" fmla="*/ 196 w 236"/>
              <a:gd name="T35" fmla="*/ 0 h 60"/>
              <a:gd name="T36" fmla="*/ 208 w 236"/>
              <a:gd name="T37" fmla="*/ 4 h 60"/>
              <a:gd name="T38" fmla="*/ 216 w 236"/>
              <a:gd name="T39" fmla="*/ 4 h 60"/>
              <a:gd name="T40" fmla="*/ 224 w 236"/>
              <a:gd name="T41" fmla="*/ 12 h 60"/>
              <a:gd name="T42" fmla="*/ 232 w 236"/>
              <a:gd name="T43" fmla="*/ 16 h 60"/>
              <a:gd name="T44" fmla="*/ 236 w 236"/>
              <a:gd name="T45" fmla="*/ 20 h 60"/>
              <a:gd name="T46" fmla="*/ 236 w 236"/>
              <a:gd name="T47" fmla="*/ 28 h 60"/>
              <a:gd name="T48" fmla="*/ 232 w 236"/>
              <a:gd name="T49" fmla="*/ 32 h 60"/>
              <a:gd name="T50" fmla="*/ 224 w 236"/>
              <a:gd name="T51" fmla="*/ 36 h 60"/>
              <a:gd name="T52" fmla="*/ 216 w 236"/>
              <a:gd name="T53" fmla="*/ 40 h 60"/>
              <a:gd name="T54" fmla="*/ 208 w 236"/>
              <a:gd name="T55" fmla="*/ 40 h 60"/>
              <a:gd name="T56" fmla="*/ 196 w 236"/>
              <a:gd name="T57" fmla="*/ 44 h 60"/>
              <a:gd name="T58" fmla="*/ 180 w 236"/>
              <a:gd name="T59" fmla="*/ 44 h 60"/>
              <a:gd name="T60" fmla="*/ 160 w 236"/>
              <a:gd name="T61" fmla="*/ 48 h 60"/>
              <a:gd name="T62" fmla="*/ 140 w 236"/>
              <a:gd name="T63" fmla="*/ 52 h 60"/>
              <a:gd name="T64" fmla="*/ 120 w 236"/>
              <a:gd name="T65" fmla="*/ 52 h 60"/>
              <a:gd name="T66" fmla="*/ 108 w 236"/>
              <a:gd name="T67" fmla="*/ 52 h 60"/>
              <a:gd name="T68" fmla="*/ 96 w 236"/>
              <a:gd name="T69" fmla="*/ 56 h 60"/>
              <a:gd name="T70" fmla="*/ 88 w 236"/>
              <a:gd name="T71" fmla="*/ 56 h 60"/>
              <a:gd name="T72" fmla="*/ 80 w 236"/>
              <a:gd name="T73" fmla="*/ 56 h 60"/>
              <a:gd name="T74" fmla="*/ 72 w 236"/>
              <a:gd name="T75" fmla="*/ 60 h 60"/>
              <a:gd name="T76" fmla="*/ 68 w 236"/>
              <a:gd name="T77" fmla="*/ 60 h 60"/>
              <a:gd name="T78" fmla="*/ 60 w 236"/>
              <a:gd name="T79" fmla="*/ 60 h 60"/>
              <a:gd name="T80" fmla="*/ 52 w 236"/>
              <a:gd name="T81" fmla="*/ 60 h 60"/>
              <a:gd name="T82" fmla="*/ 44 w 236"/>
              <a:gd name="T83" fmla="*/ 56 h 60"/>
              <a:gd name="T84" fmla="*/ 36 w 236"/>
              <a:gd name="T85" fmla="*/ 56 h 60"/>
              <a:gd name="T86" fmla="*/ 24 w 236"/>
              <a:gd name="T87" fmla="*/ 52 h 60"/>
              <a:gd name="T88" fmla="*/ 16 w 236"/>
              <a:gd name="T89" fmla="*/ 48 h 60"/>
              <a:gd name="T90" fmla="*/ 8 w 236"/>
              <a:gd name="T91" fmla="*/ 44 h 60"/>
              <a:gd name="T92" fmla="*/ 4 w 236"/>
              <a:gd name="T93" fmla="*/ 36 h 60"/>
              <a:gd name="T94" fmla="*/ 0 w 236"/>
              <a:gd name="T95" fmla="*/ 32 h 60"/>
              <a:gd name="T96" fmla="*/ 0 w 236"/>
              <a:gd name="T97" fmla="*/ 3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36" h="60">
                <a:moveTo>
                  <a:pt x="0" y="32"/>
                </a:moveTo>
                <a:lnTo>
                  <a:pt x="20" y="28"/>
                </a:lnTo>
                <a:lnTo>
                  <a:pt x="40" y="24"/>
                </a:lnTo>
                <a:lnTo>
                  <a:pt x="56" y="20"/>
                </a:lnTo>
                <a:lnTo>
                  <a:pt x="76" y="16"/>
                </a:lnTo>
                <a:lnTo>
                  <a:pt x="88" y="16"/>
                </a:lnTo>
                <a:lnTo>
                  <a:pt x="104" y="12"/>
                </a:lnTo>
                <a:lnTo>
                  <a:pt x="116" y="8"/>
                </a:lnTo>
                <a:lnTo>
                  <a:pt x="128" y="8"/>
                </a:lnTo>
                <a:lnTo>
                  <a:pt x="140" y="4"/>
                </a:lnTo>
                <a:lnTo>
                  <a:pt x="148" y="4"/>
                </a:lnTo>
                <a:lnTo>
                  <a:pt x="160" y="4"/>
                </a:lnTo>
                <a:lnTo>
                  <a:pt x="168" y="0"/>
                </a:lnTo>
                <a:lnTo>
                  <a:pt x="172" y="0"/>
                </a:lnTo>
                <a:lnTo>
                  <a:pt x="180" y="0"/>
                </a:lnTo>
                <a:lnTo>
                  <a:pt x="184" y="0"/>
                </a:lnTo>
                <a:lnTo>
                  <a:pt x="184" y="0"/>
                </a:lnTo>
                <a:lnTo>
                  <a:pt x="196" y="0"/>
                </a:lnTo>
                <a:lnTo>
                  <a:pt x="208" y="4"/>
                </a:lnTo>
                <a:lnTo>
                  <a:pt x="216" y="4"/>
                </a:lnTo>
                <a:lnTo>
                  <a:pt x="224" y="12"/>
                </a:lnTo>
                <a:lnTo>
                  <a:pt x="232" y="16"/>
                </a:lnTo>
                <a:lnTo>
                  <a:pt x="236" y="20"/>
                </a:lnTo>
                <a:lnTo>
                  <a:pt x="236" y="28"/>
                </a:lnTo>
                <a:lnTo>
                  <a:pt x="232" y="32"/>
                </a:lnTo>
                <a:lnTo>
                  <a:pt x="224" y="36"/>
                </a:lnTo>
                <a:lnTo>
                  <a:pt x="216" y="40"/>
                </a:lnTo>
                <a:lnTo>
                  <a:pt x="208" y="40"/>
                </a:lnTo>
                <a:lnTo>
                  <a:pt x="196" y="44"/>
                </a:lnTo>
                <a:lnTo>
                  <a:pt x="180" y="44"/>
                </a:lnTo>
                <a:lnTo>
                  <a:pt x="160" y="48"/>
                </a:lnTo>
                <a:lnTo>
                  <a:pt x="140" y="52"/>
                </a:lnTo>
                <a:lnTo>
                  <a:pt x="120" y="52"/>
                </a:lnTo>
                <a:lnTo>
                  <a:pt x="108" y="52"/>
                </a:lnTo>
                <a:lnTo>
                  <a:pt x="96" y="56"/>
                </a:lnTo>
                <a:lnTo>
                  <a:pt x="88" y="56"/>
                </a:lnTo>
                <a:lnTo>
                  <a:pt x="80" y="56"/>
                </a:lnTo>
                <a:lnTo>
                  <a:pt x="72" y="60"/>
                </a:lnTo>
                <a:lnTo>
                  <a:pt x="68" y="60"/>
                </a:lnTo>
                <a:lnTo>
                  <a:pt x="60" y="60"/>
                </a:lnTo>
                <a:lnTo>
                  <a:pt x="52" y="60"/>
                </a:lnTo>
                <a:lnTo>
                  <a:pt x="44" y="56"/>
                </a:lnTo>
                <a:lnTo>
                  <a:pt x="36" y="56"/>
                </a:lnTo>
                <a:lnTo>
                  <a:pt x="24" y="52"/>
                </a:lnTo>
                <a:lnTo>
                  <a:pt x="16" y="48"/>
                </a:lnTo>
                <a:lnTo>
                  <a:pt x="8" y="44"/>
                </a:lnTo>
                <a:lnTo>
                  <a:pt x="4" y="36"/>
                </a:lnTo>
                <a:lnTo>
                  <a:pt x="0" y="32"/>
                </a:lnTo>
                <a:lnTo>
                  <a:pt x="0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310">
            <a:extLst>
              <a:ext uri="{FF2B5EF4-FFF2-40B4-BE49-F238E27FC236}">
                <a16:creationId xmlns:a16="http://schemas.microsoft.com/office/drawing/2014/main" xmlns="" id="{2F6EC720-4691-4497-BBB1-343D2C693825}"/>
              </a:ext>
            </a:extLst>
          </p:cNvPr>
          <p:cNvSpPr>
            <a:spLocks/>
          </p:cNvSpPr>
          <p:nvPr/>
        </p:nvSpPr>
        <p:spPr bwMode="auto">
          <a:xfrm>
            <a:off x="8459665" y="5545745"/>
            <a:ext cx="1661938" cy="367163"/>
          </a:xfrm>
          <a:custGeom>
            <a:avLst/>
            <a:gdLst>
              <a:gd name="T0" fmla="*/ 196 w 424"/>
              <a:gd name="T1" fmla="*/ 20 h 76"/>
              <a:gd name="T2" fmla="*/ 228 w 424"/>
              <a:gd name="T3" fmla="*/ 16 h 76"/>
              <a:gd name="T4" fmla="*/ 260 w 424"/>
              <a:gd name="T5" fmla="*/ 12 h 76"/>
              <a:gd name="T6" fmla="*/ 284 w 424"/>
              <a:gd name="T7" fmla="*/ 8 h 76"/>
              <a:gd name="T8" fmla="*/ 304 w 424"/>
              <a:gd name="T9" fmla="*/ 4 h 76"/>
              <a:gd name="T10" fmla="*/ 324 w 424"/>
              <a:gd name="T11" fmla="*/ 4 h 76"/>
              <a:gd name="T12" fmla="*/ 340 w 424"/>
              <a:gd name="T13" fmla="*/ 0 h 76"/>
              <a:gd name="T14" fmla="*/ 352 w 424"/>
              <a:gd name="T15" fmla="*/ 0 h 76"/>
              <a:gd name="T16" fmla="*/ 360 w 424"/>
              <a:gd name="T17" fmla="*/ 0 h 76"/>
              <a:gd name="T18" fmla="*/ 376 w 424"/>
              <a:gd name="T19" fmla="*/ 0 h 76"/>
              <a:gd name="T20" fmla="*/ 388 w 424"/>
              <a:gd name="T21" fmla="*/ 4 h 76"/>
              <a:gd name="T22" fmla="*/ 400 w 424"/>
              <a:gd name="T23" fmla="*/ 4 h 76"/>
              <a:gd name="T24" fmla="*/ 408 w 424"/>
              <a:gd name="T25" fmla="*/ 8 h 76"/>
              <a:gd name="T26" fmla="*/ 412 w 424"/>
              <a:gd name="T27" fmla="*/ 16 h 76"/>
              <a:gd name="T28" fmla="*/ 420 w 424"/>
              <a:gd name="T29" fmla="*/ 20 h 76"/>
              <a:gd name="T30" fmla="*/ 420 w 424"/>
              <a:gd name="T31" fmla="*/ 24 h 76"/>
              <a:gd name="T32" fmla="*/ 424 w 424"/>
              <a:gd name="T33" fmla="*/ 28 h 76"/>
              <a:gd name="T34" fmla="*/ 420 w 424"/>
              <a:gd name="T35" fmla="*/ 32 h 76"/>
              <a:gd name="T36" fmla="*/ 420 w 424"/>
              <a:gd name="T37" fmla="*/ 36 h 76"/>
              <a:gd name="T38" fmla="*/ 412 w 424"/>
              <a:gd name="T39" fmla="*/ 40 h 76"/>
              <a:gd name="T40" fmla="*/ 408 w 424"/>
              <a:gd name="T41" fmla="*/ 40 h 76"/>
              <a:gd name="T42" fmla="*/ 400 w 424"/>
              <a:gd name="T43" fmla="*/ 44 h 76"/>
              <a:gd name="T44" fmla="*/ 388 w 424"/>
              <a:gd name="T45" fmla="*/ 44 h 76"/>
              <a:gd name="T46" fmla="*/ 376 w 424"/>
              <a:gd name="T47" fmla="*/ 44 h 76"/>
              <a:gd name="T48" fmla="*/ 360 w 424"/>
              <a:gd name="T49" fmla="*/ 48 h 76"/>
              <a:gd name="T50" fmla="*/ 348 w 424"/>
              <a:gd name="T51" fmla="*/ 48 h 76"/>
              <a:gd name="T52" fmla="*/ 340 w 424"/>
              <a:gd name="T53" fmla="*/ 48 h 76"/>
              <a:gd name="T54" fmla="*/ 328 w 424"/>
              <a:gd name="T55" fmla="*/ 48 h 76"/>
              <a:gd name="T56" fmla="*/ 316 w 424"/>
              <a:gd name="T57" fmla="*/ 48 h 76"/>
              <a:gd name="T58" fmla="*/ 288 w 424"/>
              <a:gd name="T59" fmla="*/ 48 h 76"/>
              <a:gd name="T60" fmla="*/ 256 w 424"/>
              <a:gd name="T61" fmla="*/ 52 h 76"/>
              <a:gd name="T62" fmla="*/ 220 w 424"/>
              <a:gd name="T63" fmla="*/ 56 h 76"/>
              <a:gd name="T64" fmla="*/ 188 w 424"/>
              <a:gd name="T65" fmla="*/ 60 h 76"/>
              <a:gd name="T66" fmla="*/ 156 w 424"/>
              <a:gd name="T67" fmla="*/ 64 h 76"/>
              <a:gd name="T68" fmla="*/ 128 w 424"/>
              <a:gd name="T69" fmla="*/ 68 h 76"/>
              <a:gd name="T70" fmla="*/ 112 w 424"/>
              <a:gd name="T71" fmla="*/ 68 h 76"/>
              <a:gd name="T72" fmla="*/ 100 w 424"/>
              <a:gd name="T73" fmla="*/ 72 h 76"/>
              <a:gd name="T74" fmla="*/ 88 w 424"/>
              <a:gd name="T75" fmla="*/ 72 h 76"/>
              <a:gd name="T76" fmla="*/ 80 w 424"/>
              <a:gd name="T77" fmla="*/ 76 h 76"/>
              <a:gd name="T78" fmla="*/ 72 w 424"/>
              <a:gd name="T79" fmla="*/ 76 h 76"/>
              <a:gd name="T80" fmla="*/ 64 w 424"/>
              <a:gd name="T81" fmla="*/ 76 h 76"/>
              <a:gd name="T82" fmla="*/ 60 w 424"/>
              <a:gd name="T83" fmla="*/ 76 h 76"/>
              <a:gd name="T84" fmla="*/ 56 w 424"/>
              <a:gd name="T85" fmla="*/ 76 h 76"/>
              <a:gd name="T86" fmla="*/ 48 w 424"/>
              <a:gd name="T87" fmla="*/ 76 h 76"/>
              <a:gd name="T88" fmla="*/ 44 w 424"/>
              <a:gd name="T89" fmla="*/ 72 h 76"/>
              <a:gd name="T90" fmla="*/ 36 w 424"/>
              <a:gd name="T91" fmla="*/ 68 h 76"/>
              <a:gd name="T92" fmla="*/ 24 w 424"/>
              <a:gd name="T93" fmla="*/ 64 h 76"/>
              <a:gd name="T94" fmla="*/ 16 w 424"/>
              <a:gd name="T95" fmla="*/ 56 h 76"/>
              <a:gd name="T96" fmla="*/ 8 w 424"/>
              <a:gd name="T97" fmla="*/ 52 h 76"/>
              <a:gd name="T98" fmla="*/ 4 w 424"/>
              <a:gd name="T99" fmla="*/ 44 h 76"/>
              <a:gd name="T100" fmla="*/ 0 w 424"/>
              <a:gd name="T101" fmla="*/ 36 h 76"/>
              <a:gd name="T102" fmla="*/ 16 w 424"/>
              <a:gd name="T103" fmla="*/ 36 h 76"/>
              <a:gd name="T104" fmla="*/ 36 w 424"/>
              <a:gd name="T105" fmla="*/ 32 h 76"/>
              <a:gd name="T106" fmla="*/ 56 w 424"/>
              <a:gd name="T107" fmla="*/ 32 h 76"/>
              <a:gd name="T108" fmla="*/ 80 w 424"/>
              <a:gd name="T109" fmla="*/ 32 h 76"/>
              <a:gd name="T110" fmla="*/ 108 w 424"/>
              <a:gd name="T111" fmla="*/ 28 h 76"/>
              <a:gd name="T112" fmla="*/ 132 w 424"/>
              <a:gd name="T113" fmla="*/ 28 h 76"/>
              <a:gd name="T114" fmla="*/ 164 w 424"/>
              <a:gd name="T115" fmla="*/ 24 h 76"/>
              <a:gd name="T116" fmla="*/ 196 w 424"/>
              <a:gd name="T117" fmla="*/ 20 h 76"/>
              <a:gd name="T118" fmla="*/ 196 w 424"/>
              <a:gd name="T119" fmla="*/ 2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24" h="76">
                <a:moveTo>
                  <a:pt x="196" y="20"/>
                </a:moveTo>
                <a:lnTo>
                  <a:pt x="228" y="16"/>
                </a:lnTo>
                <a:lnTo>
                  <a:pt x="260" y="12"/>
                </a:lnTo>
                <a:lnTo>
                  <a:pt x="284" y="8"/>
                </a:lnTo>
                <a:lnTo>
                  <a:pt x="304" y="4"/>
                </a:lnTo>
                <a:lnTo>
                  <a:pt x="324" y="4"/>
                </a:lnTo>
                <a:lnTo>
                  <a:pt x="340" y="0"/>
                </a:lnTo>
                <a:lnTo>
                  <a:pt x="352" y="0"/>
                </a:lnTo>
                <a:lnTo>
                  <a:pt x="360" y="0"/>
                </a:lnTo>
                <a:lnTo>
                  <a:pt x="376" y="0"/>
                </a:lnTo>
                <a:lnTo>
                  <a:pt x="388" y="4"/>
                </a:lnTo>
                <a:lnTo>
                  <a:pt x="400" y="4"/>
                </a:lnTo>
                <a:lnTo>
                  <a:pt x="408" y="8"/>
                </a:lnTo>
                <a:lnTo>
                  <a:pt x="412" y="16"/>
                </a:lnTo>
                <a:lnTo>
                  <a:pt x="420" y="20"/>
                </a:lnTo>
                <a:lnTo>
                  <a:pt x="420" y="24"/>
                </a:lnTo>
                <a:lnTo>
                  <a:pt x="424" y="28"/>
                </a:lnTo>
                <a:lnTo>
                  <a:pt x="420" y="32"/>
                </a:lnTo>
                <a:lnTo>
                  <a:pt x="420" y="36"/>
                </a:lnTo>
                <a:lnTo>
                  <a:pt x="412" y="40"/>
                </a:lnTo>
                <a:lnTo>
                  <a:pt x="408" y="40"/>
                </a:lnTo>
                <a:lnTo>
                  <a:pt x="400" y="44"/>
                </a:lnTo>
                <a:lnTo>
                  <a:pt x="388" y="44"/>
                </a:lnTo>
                <a:lnTo>
                  <a:pt x="376" y="44"/>
                </a:lnTo>
                <a:lnTo>
                  <a:pt x="360" y="48"/>
                </a:lnTo>
                <a:lnTo>
                  <a:pt x="348" y="48"/>
                </a:lnTo>
                <a:lnTo>
                  <a:pt x="340" y="48"/>
                </a:lnTo>
                <a:lnTo>
                  <a:pt x="328" y="48"/>
                </a:lnTo>
                <a:lnTo>
                  <a:pt x="316" y="48"/>
                </a:lnTo>
                <a:lnTo>
                  <a:pt x="288" y="48"/>
                </a:lnTo>
                <a:lnTo>
                  <a:pt x="256" y="52"/>
                </a:lnTo>
                <a:lnTo>
                  <a:pt x="220" y="56"/>
                </a:lnTo>
                <a:lnTo>
                  <a:pt x="188" y="60"/>
                </a:lnTo>
                <a:lnTo>
                  <a:pt x="156" y="64"/>
                </a:lnTo>
                <a:lnTo>
                  <a:pt x="128" y="68"/>
                </a:lnTo>
                <a:lnTo>
                  <a:pt x="112" y="68"/>
                </a:lnTo>
                <a:lnTo>
                  <a:pt x="100" y="72"/>
                </a:lnTo>
                <a:lnTo>
                  <a:pt x="88" y="72"/>
                </a:lnTo>
                <a:lnTo>
                  <a:pt x="80" y="76"/>
                </a:lnTo>
                <a:lnTo>
                  <a:pt x="72" y="76"/>
                </a:lnTo>
                <a:lnTo>
                  <a:pt x="64" y="76"/>
                </a:lnTo>
                <a:lnTo>
                  <a:pt x="60" y="76"/>
                </a:lnTo>
                <a:lnTo>
                  <a:pt x="56" y="76"/>
                </a:lnTo>
                <a:lnTo>
                  <a:pt x="48" y="76"/>
                </a:lnTo>
                <a:lnTo>
                  <a:pt x="44" y="72"/>
                </a:lnTo>
                <a:lnTo>
                  <a:pt x="36" y="68"/>
                </a:lnTo>
                <a:lnTo>
                  <a:pt x="24" y="64"/>
                </a:lnTo>
                <a:lnTo>
                  <a:pt x="16" y="56"/>
                </a:lnTo>
                <a:lnTo>
                  <a:pt x="8" y="52"/>
                </a:lnTo>
                <a:lnTo>
                  <a:pt x="4" y="44"/>
                </a:lnTo>
                <a:lnTo>
                  <a:pt x="0" y="36"/>
                </a:lnTo>
                <a:lnTo>
                  <a:pt x="16" y="36"/>
                </a:lnTo>
                <a:lnTo>
                  <a:pt x="36" y="32"/>
                </a:lnTo>
                <a:lnTo>
                  <a:pt x="56" y="32"/>
                </a:lnTo>
                <a:lnTo>
                  <a:pt x="80" y="32"/>
                </a:lnTo>
                <a:lnTo>
                  <a:pt x="108" y="28"/>
                </a:lnTo>
                <a:lnTo>
                  <a:pt x="132" y="28"/>
                </a:lnTo>
                <a:lnTo>
                  <a:pt x="164" y="24"/>
                </a:lnTo>
                <a:lnTo>
                  <a:pt x="196" y="20"/>
                </a:lnTo>
                <a:lnTo>
                  <a:pt x="196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任意多边形: 形状 66">
            <a:extLst>
              <a:ext uri="{FF2B5EF4-FFF2-40B4-BE49-F238E27FC236}">
                <a16:creationId xmlns:a16="http://schemas.microsoft.com/office/drawing/2014/main" xmlns="" id="{092CDB05-C19D-4D06-8066-CFBC0A74F98D}"/>
              </a:ext>
            </a:extLst>
          </p:cNvPr>
          <p:cNvSpPr/>
          <p:nvPr/>
        </p:nvSpPr>
        <p:spPr>
          <a:xfrm>
            <a:off x="8935832" y="2666032"/>
            <a:ext cx="1301328" cy="367163"/>
          </a:xfrm>
          <a:custGeom>
            <a:avLst/>
            <a:gdLst>
              <a:gd name="connsiteX0" fmla="*/ 1285649 w 1301328"/>
              <a:gd name="connsiteY0" fmla="*/ 0 h 367163"/>
              <a:gd name="connsiteX1" fmla="*/ 1301328 w 1301328"/>
              <a:gd name="connsiteY1" fmla="*/ 57974 h 367163"/>
              <a:gd name="connsiteX2" fmla="*/ 1160220 w 1301328"/>
              <a:gd name="connsiteY2" fmla="*/ 77298 h 367163"/>
              <a:gd name="connsiteX3" fmla="*/ 1019112 w 1301328"/>
              <a:gd name="connsiteY3" fmla="*/ 115947 h 367163"/>
              <a:gd name="connsiteX4" fmla="*/ 862326 w 1301328"/>
              <a:gd name="connsiteY4" fmla="*/ 135271 h 367163"/>
              <a:gd name="connsiteX5" fmla="*/ 705539 w 1301328"/>
              <a:gd name="connsiteY5" fmla="*/ 173920 h 367163"/>
              <a:gd name="connsiteX6" fmla="*/ 611467 w 1301328"/>
              <a:gd name="connsiteY6" fmla="*/ 193244 h 367163"/>
              <a:gd name="connsiteX7" fmla="*/ 533074 w 1301328"/>
              <a:gd name="connsiteY7" fmla="*/ 212568 h 367163"/>
              <a:gd name="connsiteX8" fmla="*/ 470359 w 1301328"/>
              <a:gd name="connsiteY8" fmla="*/ 231893 h 367163"/>
              <a:gd name="connsiteX9" fmla="*/ 407645 w 1301328"/>
              <a:gd name="connsiteY9" fmla="*/ 251217 h 367163"/>
              <a:gd name="connsiteX10" fmla="*/ 344930 w 1301328"/>
              <a:gd name="connsiteY10" fmla="*/ 251217 h 367163"/>
              <a:gd name="connsiteX11" fmla="*/ 297894 w 1301328"/>
              <a:gd name="connsiteY11" fmla="*/ 270541 h 367163"/>
              <a:gd name="connsiteX12" fmla="*/ 250858 w 1301328"/>
              <a:gd name="connsiteY12" fmla="*/ 289866 h 367163"/>
              <a:gd name="connsiteX13" fmla="*/ 203822 w 1301328"/>
              <a:gd name="connsiteY13" fmla="*/ 289866 h 367163"/>
              <a:gd name="connsiteX14" fmla="*/ 172465 w 1301328"/>
              <a:gd name="connsiteY14" fmla="*/ 309190 h 367163"/>
              <a:gd name="connsiteX15" fmla="*/ 141108 w 1301328"/>
              <a:gd name="connsiteY15" fmla="*/ 328514 h 367163"/>
              <a:gd name="connsiteX16" fmla="*/ 109750 w 1301328"/>
              <a:gd name="connsiteY16" fmla="*/ 328514 h 367163"/>
              <a:gd name="connsiteX17" fmla="*/ 94072 w 1301328"/>
              <a:gd name="connsiteY17" fmla="*/ 347839 h 367163"/>
              <a:gd name="connsiteX18" fmla="*/ 78393 w 1301328"/>
              <a:gd name="connsiteY18" fmla="*/ 347839 h 367163"/>
              <a:gd name="connsiteX19" fmla="*/ 62714 w 1301328"/>
              <a:gd name="connsiteY19" fmla="*/ 347839 h 367163"/>
              <a:gd name="connsiteX20" fmla="*/ 47036 w 1301328"/>
              <a:gd name="connsiteY20" fmla="*/ 367163 h 367163"/>
              <a:gd name="connsiteX21" fmla="*/ 31357 w 1301328"/>
              <a:gd name="connsiteY21" fmla="*/ 347839 h 367163"/>
              <a:gd name="connsiteX22" fmla="*/ 15678 w 1301328"/>
              <a:gd name="connsiteY22" fmla="*/ 328514 h 367163"/>
              <a:gd name="connsiteX23" fmla="*/ 15678 w 1301328"/>
              <a:gd name="connsiteY23" fmla="*/ 289866 h 367163"/>
              <a:gd name="connsiteX24" fmla="*/ 0 w 1301328"/>
              <a:gd name="connsiteY24" fmla="*/ 270541 h 367163"/>
              <a:gd name="connsiteX25" fmla="*/ 0 w 1301328"/>
              <a:gd name="connsiteY25" fmla="*/ 251217 h 367163"/>
              <a:gd name="connsiteX26" fmla="*/ 0 w 1301328"/>
              <a:gd name="connsiteY26" fmla="*/ 246502 h 367163"/>
              <a:gd name="connsiteX27" fmla="*/ 322195 w 1301328"/>
              <a:gd name="connsiteY27" fmla="*/ 126574 h 367163"/>
              <a:gd name="connsiteX28" fmla="*/ 329251 w 1301328"/>
              <a:gd name="connsiteY28" fmla="*/ 135271 h 367163"/>
              <a:gd name="connsiteX29" fmla="*/ 344930 w 1301328"/>
              <a:gd name="connsiteY29" fmla="*/ 135271 h 367163"/>
              <a:gd name="connsiteX30" fmla="*/ 360609 w 1301328"/>
              <a:gd name="connsiteY30" fmla="*/ 135271 h 367163"/>
              <a:gd name="connsiteX31" fmla="*/ 391966 w 1301328"/>
              <a:gd name="connsiteY31" fmla="*/ 135271 h 367163"/>
              <a:gd name="connsiteX32" fmla="*/ 423323 w 1301328"/>
              <a:gd name="connsiteY32" fmla="*/ 135271 h 367163"/>
              <a:gd name="connsiteX33" fmla="*/ 454681 w 1301328"/>
              <a:gd name="connsiteY33" fmla="*/ 135271 h 367163"/>
              <a:gd name="connsiteX34" fmla="*/ 486038 w 1301328"/>
              <a:gd name="connsiteY34" fmla="*/ 135271 h 367163"/>
              <a:gd name="connsiteX35" fmla="*/ 501717 w 1301328"/>
              <a:gd name="connsiteY35" fmla="*/ 135271 h 367163"/>
              <a:gd name="connsiteX36" fmla="*/ 533074 w 1301328"/>
              <a:gd name="connsiteY36" fmla="*/ 135271 h 367163"/>
              <a:gd name="connsiteX37" fmla="*/ 564431 w 1301328"/>
              <a:gd name="connsiteY37" fmla="*/ 135271 h 367163"/>
              <a:gd name="connsiteX38" fmla="*/ 595789 w 1301328"/>
              <a:gd name="connsiteY38" fmla="*/ 115947 h 367163"/>
              <a:gd name="connsiteX39" fmla="*/ 627146 w 1301328"/>
              <a:gd name="connsiteY39" fmla="*/ 115947 h 367163"/>
              <a:gd name="connsiteX40" fmla="*/ 674182 w 1301328"/>
              <a:gd name="connsiteY40" fmla="*/ 115947 h 367163"/>
              <a:gd name="connsiteX41" fmla="*/ 705539 w 1301328"/>
              <a:gd name="connsiteY41" fmla="*/ 96622 h 367163"/>
              <a:gd name="connsiteX42" fmla="*/ 752575 w 1301328"/>
              <a:gd name="connsiteY42" fmla="*/ 96622 h 367163"/>
              <a:gd name="connsiteX43" fmla="*/ 815290 w 1301328"/>
              <a:gd name="connsiteY43" fmla="*/ 77298 h 367163"/>
              <a:gd name="connsiteX44" fmla="*/ 862326 w 1301328"/>
              <a:gd name="connsiteY44" fmla="*/ 77298 h 367163"/>
              <a:gd name="connsiteX45" fmla="*/ 925040 w 1301328"/>
              <a:gd name="connsiteY45" fmla="*/ 57974 h 367163"/>
              <a:gd name="connsiteX46" fmla="*/ 987755 w 1301328"/>
              <a:gd name="connsiteY46" fmla="*/ 57974 h 367163"/>
              <a:gd name="connsiteX47" fmla="*/ 1066148 w 1301328"/>
              <a:gd name="connsiteY47" fmla="*/ 38649 h 367163"/>
              <a:gd name="connsiteX48" fmla="*/ 1128863 w 1301328"/>
              <a:gd name="connsiteY48" fmla="*/ 19325 h 367163"/>
              <a:gd name="connsiteX49" fmla="*/ 1207256 w 1301328"/>
              <a:gd name="connsiteY49" fmla="*/ 19325 h 367163"/>
              <a:gd name="connsiteX50" fmla="*/ 1285649 w 1301328"/>
              <a:gd name="connsiteY50" fmla="*/ 0 h 367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1301328" h="367163">
                <a:moveTo>
                  <a:pt x="1285649" y="0"/>
                </a:moveTo>
                <a:lnTo>
                  <a:pt x="1301328" y="57974"/>
                </a:lnTo>
                <a:lnTo>
                  <a:pt x="1160220" y="77298"/>
                </a:lnTo>
                <a:lnTo>
                  <a:pt x="1019112" y="115947"/>
                </a:lnTo>
                <a:lnTo>
                  <a:pt x="862326" y="135271"/>
                </a:lnTo>
                <a:lnTo>
                  <a:pt x="705539" y="173920"/>
                </a:lnTo>
                <a:lnTo>
                  <a:pt x="611467" y="193244"/>
                </a:lnTo>
                <a:lnTo>
                  <a:pt x="533074" y="212568"/>
                </a:lnTo>
                <a:lnTo>
                  <a:pt x="470359" y="231893"/>
                </a:lnTo>
                <a:lnTo>
                  <a:pt x="407645" y="251217"/>
                </a:lnTo>
                <a:lnTo>
                  <a:pt x="344930" y="251217"/>
                </a:lnTo>
                <a:lnTo>
                  <a:pt x="297894" y="270541"/>
                </a:lnTo>
                <a:lnTo>
                  <a:pt x="250858" y="289866"/>
                </a:lnTo>
                <a:lnTo>
                  <a:pt x="203822" y="289866"/>
                </a:lnTo>
                <a:lnTo>
                  <a:pt x="172465" y="309190"/>
                </a:lnTo>
                <a:lnTo>
                  <a:pt x="141108" y="328514"/>
                </a:lnTo>
                <a:lnTo>
                  <a:pt x="109750" y="328514"/>
                </a:lnTo>
                <a:lnTo>
                  <a:pt x="94072" y="347839"/>
                </a:lnTo>
                <a:lnTo>
                  <a:pt x="78393" y="347839"/>
                </a:lnTo>
                <a:lnTo>
                  <a:pt x="62714" y="347839"/>
                </a:lnTo>
                <a:lnTo>
                  <a:pt x="47036" y="367163"/>
                </a:lnTo>
                <a:lnTo>
                  <a:pt x="31357" y="347839"/>
                </a:lnTo>
                <a:lnTo>
                  <a:pt x="15678" y="328514"/>
                </a:lnTo>
                <a:lnTo>
                  <a:pt x="15678" y="289866"/>
                </a:lnTo>
                <a:lnTo>
                  <a:pt x="0" y="270541"/>
                </a:lnTo>
                <a:lnTo>
                  <a:pt x="0" y="251217"/>
                </a:lnTo>
                <a:lnTo>
                  <a:pt x="0" y="246502"/>
                </a:lnTo>
                <a:lnTo>
                  <a:pt x="322195" y="126574"/>
                </a:lnTo>
                <a:lnTo>
                  <a:pt x="329251" y="135271"/>
                </a:lnTo>
                <a:lnTo>
                  <a:pt x="344930" y="135271"/>
                </a:lnTo>
                <a:lnTo>
                  <a:pt x="360609" y="135271"/>
                </a:lnTo>
                <a:lnTo>
                  <a:pt x="391966" y="135271"/>
                </a:lnTo>
                <a:lnTo>
                  <a:pt x="423323" y="135271"/>
                </a:lnTo>
                <a:lnTo>
                  <a:pt x="454681" y="135271"/>
                </a:lnTo>
                <a:lnTo>
                  <a:pt x="486038" y="135271"/>
                </a:lnTo>
                <a:lnTo>
                  <a:pt x="501717" y="135271"/>
                </a:lnTo>
                <a:lnTo>
                  <a:pt x="533074" y="135271"/>
                </a:lnTo>
                <a:lnTo>
                  <a:pt x="564431" y="135271"/>
                </a:lnTo>
                <a:lnTo>
                  <a:pt x="595789" y="115947"/>
                </a:lnTo>
                <a:lnTo>
                  <a:pt x="627146" y="115947"/>
                </a:lnTo>
                <a:lnTo>
                  <a:pt x="674182" y="115947"/>
                </a:lnTo>
                <a:lnTo>
                  <a:pt x="705539" y="96622"/>
                </a:lnTo>
                <a:lnTo>
                  <a:pt x="752575" y="96622"/>
                </a:lnTo>
                <a:lnTo>
                  <a:pt x="815290" y="77298"/>
                </a:lnTo>
                <a:lnTo>
                  <a:pt x="862326" y="77298"/>
                </a:lnTo>
                <a:lnTo>
                  <a:pt x="925040" y="57974"/>
                </a:lnTo>
                <a:lnTo>
                  <a:pt x="987755" y="57974"/>
                </a:lnTo>
                <a:lnTo>
                  <a:pt x="1066148" y="38649"/>
                </a:lnTo>
                <a:lnTo>
                  <a:pt x="1128863" y="19325"/>
                </a:lnTo>
                <a:lnTo>
                  <a:pt x="1207256" y="19325"/>
                </a:lnTo>
                <a:lnTo>
                  <a:pt x="128564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8" name="任意多边形: 形状 67">
            <a:extLst>
              <a:ext uri="{FF2B5EF4-FFF2-40B4-BE49-F238E27FC236}">
                <a16:creationId xmlns:a16="http://schemas.microsoft.com/office/drawing/2014/main" xmlns="" id="{348A5CFB-AB94-43AF-85DB-B58857F3D29F}"/>
              </a:ext>
            </a:extLst>
          </p:cNvPr>
          <p:cNvSpPr/>
          <p:nvPr/>
        </p:nvSpPr>
        <p:spPr>
          <a:xfrm>
            <a:off x="10278389" y="4244651"/>
            <a:ext cx="580110" cy="305505"/>
          </a:xfrm>
          <a:custGeom>
            <a:avLst/>
            <a:gdLst>
              <a:gd name="connsiteX0" fmla="*/ 567421 w 580110"/>
              <a:gd name="connsiteY0" fmla="*/ 0 h 305505"/>
              <a:gd name="connsiteX1" fmla="*/ 580110 w 580110"/>
              <a:gd name="connsiteY1" fmla="*/ 15640 h 305505"/>
              <a:gd name="connsiteX2" fmla="*/ 564431 w 580110"/>
              <a:gd name="connsiteY2" fmla="*/ 34964 h 305505"/>
              <a:gd name="connsiteX3" fmla="*/ 564431 w 580110"/>
              <a:gd name="connsiteY3" fmla="*/ 54289 h 305505"/>
              <a:gd name="connsiteX4" fmla="*/ 533074 w 580110"/>
              <a:gd name="connsiteY4" fmla="*/ 73613 h 305505"/>
              <a:gd name="connsiteX5" fmla="*/ 501717 w 580110"/>
              <a:gd name="connsiteY5" fmla="*/ 92937 h 305505"/>
              <a:gd name="connsiteX6" fmla="*/ 470359 w 580110"/>
              <a:gd name="connsiteY6" fmla="*/ 92937 h 305505"/>
              <a:gd name="connsiteX7" fmla="*/ 423323 w 580110"/>
              <a:gd name="connsiteY7" fmla="*/ 112262 h 305505"/>
              <a:gd name="connsiteX8" fmla="*/ 360609 w 580110"/>
              <a:gd name="connsiteY8" fmla="*/ 131586 h 305505"/>
              <a:gd name="connsiteX9" fmla="*/ 297894 w 580110"/>
              <a:gd name="connsiteY9" fmla="*/ 170235 h 305505"/>
              <a:gd name="connsiteX10" fmla="*/ 219501 w 580110"/>
              <a:gd name="connsiteY10" fmla="*/ 228208 h 305505"/>
              <a:gd name="connsiteX11" fmla="*/ 188144 w 580110"/>
              <a:gd name="connsiteY11" fmla="*/ 247532 h 305505"/>
              <a:gd name="connsiteX12" fmla="*/ 156786 w 580110"/>
              <a:gd name="connsiteY12" fmla="*/ 266857 h 305505"/>
              <a:gd name="connsiteX13" fmla="*/ 125429 w 580110"/>
              <a:gd name="connsiteY13" fmla="*/ 286181 h 305505"/>
              <a:gd name="connsiteX14" fmla="*/ 94072 w 580110"/>
              <a:gd name="connsiteY14" fmla="*/ 305505 h 305505"/>
              <a:gd name="connsiteX15" fmla="*/ 62714 w 580110"/>
              <a:gd name="connsiteY15" fmla="*/ 305505 h 305505"/>
              <a:gd name="connsiteX16" fmla="*/ 47036 w 580110"/>
              <a:gd name="connsiteY16" fmla="*/ 305505 h 305505"/>
              <a:gd name="connsiteX17" fmla="*/ 31357 w 580110"/>
              <a:gd name="connsiteY17" fmla="*/ 305505 h 305505"/>
              <a:gd name="connsiteX18" fmla="*/ 15678 w 580110"/>
              <a:gd name="connsiteY18" fmla="*/ 305505 h 305505"/>
              <a:gd name="connsiteX19" fmla="*/ 15678 w 580110"/>
              <a:gd name="connsiteY19" fmla="*/ 286181 h 305505"/>
              <a:gd name="connsiteX20" fmla="*/ 0 w 580110"/>
              <a:gd name="connsiteY20" fmla="*/ 286181 h 305505"/>
              <a:gd name="connsiteX21" fmla="*/ 0 w 580110"/>
              <a:gd name="connsiteY21" fmla="*/ 266857 h 305505"/>
              <a:gd name="connsiteX22" fmla="*/ 15678 w 580110"/>
              <a:gd name="connsiteY22" fmla="*/ 247532 h 305505"/>
              <a:gd name="connsiteX23" fmla="*/ 15678 w 580110"/>
              <a:gd name="connsiteY23" fmla="*/ 228208 h 305505"/>
              <a:gd name="connsiteX24" fmla="*/ 31357 w 580110"/>
              <a:gd name="connsiteY24" fmla="*/ 208883 h 305505"/>
              <a:gd name="connsiteX25" fmla="*/ 62714 w 580110"/>
              <a:gd name="connsiteY25" fmla="*/ 150910 h 305505"/>
              <a:gd name="connsiteX26" fmla="*/ 109750 w 580110"/>
              <a:gd name="connsiteY26" fmla="*/ 92937 h 305505"/>
              <a:gd name="connsiteX27" fmla="*/ 125429 w 580110"/>
              <a:gd name="connsiteY27" fmla="*/ 54289 h 305505"/>
              <a:gd name="connsiteX28" fmla="*/ 141108 w 580110"/>
              <a:gd name="connsiteY28" fmla="*/ 34964 h 305505"/>
              <a:gd name="connsiteX29" fmla="*/ 141108 w 580110"/>
              <a:gd name="connsiteY29" fmla="*/ 22847 h 305505"/>
              <a:gd name="connsiteX30" fmla="*/ 567421 w 580110"/>
              <a:gd name="connsiteY30" fmla="*/ 0 h 305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80110" h="305505">
                <a:moveTo>
                  <a:pt x="567421" y="0"/>
                </a:moveTo>
                <a:lnTo>
                  <a:pt x="580110" y="15640"/>
                </a:lnTo>
                <a:lnTo>
                  <a:pt x="564431" y="34964"/>
                </a:lnTo>
                <a:lnTo>
                  <a:pt x="564431" y="54289"/>
                </a:lnTo>
                <a:lnTo>
                  <a:pt x="533074" y="73613"/>
                </a:lnTo>
                <a:lnTo>
                  <a:pt x="501717" y="92937"/>
                </a:lnTo>
                <a:lnTo>
                  <a:pt x="470359" y="92937"/>
                </a:lnTo>
                <a:lnTo>
                  <a:pt x="423323" y="112262"/>
                </a:lnTo>
                <a:lnTo>
                  <a:pt x="360609" y="131586"/>
                </a:lnTo>
                <a:lnTo>
                  <a:pt x="297894" y="170235"/>
                </a:lnTo>
                <a:lnTo>
                  <a:pt x="219501" y="228208"/>
                </a:lnTo>
                <a:lnTo>
                  <a:pt x="188144" y="247532"/>
                </a:lnTo>
                <a:lnTo>
                  <a:pt x="156786" y="266857"/>
                </a:lnTo>
                <a:lnTo>
                  <a:pt x="125429" y="286181"/>
                </a:lnTo>
                <a:lnTo>
                  <a:pt x="94072" y="305505"/>
                </a:lnTo>
                <a:lnTo>
                  <a:pt x="62714" y="305505"/>
                </a:lnTo>
                <a:lnTo>
                  <a:pt x="47036" y="305505"/>
                </a:lnTo>
                <a:lnTo>
                  <a:pt x="31357" y="305505"/>
                </a:lnTo>
                <a:lnTo>
                  <a:pt x="15678" y="305505"/>
                </a:lnTo>
                <a:lnTo>
                  <a:pt x="15678" y="286181"/>
                </a:lnTo>
                <a:lnTo>
                  <a:pt x="0" y="286181"/>
                </a:lnTo>
                <a:lnTo>
                  <a:pt x="0" y="266857"/>
                </a:lnTo>
                <a:lnTo>
                  <a:pt x="15678" y="247532"/>
                </a:lnTo>
                <a:lnTo>
                  <a:pt x="15678" y="228208"/>
                </a:lnTo>
                <a:lnTo>
                  <a:pt x="31357" y="208883"/>
                </a:lnTo>
                <a:lnTo>
                  <a:pt x="62714" y="150910"/>
                </a:lnTo>
                <a:lnTo>
                  <a:pt x="109750" y="92937"/>
                </a:lnTo>
                <a:lnTo>
                  <a:pt x="125429" y="54289"/>
                </a:lnTo>
                <a:lnTo>
                  <a:pt x="141108" y="34964"/>
                </a:lnTo>
                <a:lnTo>
                  <a:pt x="141108" y="22847"/>
                </a:lnTo>
                <a:lnTo>
                  <a:pt x="56742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9" name="任意多边形: 形状 68">
            <a:extLst>
              <a:ext uri="{FF2B5EF4-FFF2-40B4-BE49-F238E27FC236}">
                <a16:creationId xmlns:a16="http://schemas.microsoft.com/office/drawing/2014/main" xmlns="" id="{05F59611-7E50-4948-888E-4768E51BEAB3}"/>
              </a:ext>
            </a:extLst>
          </p:cNvPr>
          <p:cNvSpPr/>
          <p:nvPr/>
        </p:nvSpPr>
        <p:spPr>
          <a:xfrm>
            <a:off x="6844212" y="4879500"/>
            <a:ext cx="466704" cy="1515037"/>
          </a:xfrm>
          <a:custGeom>
            <a:avLst/>
            <a:gdLst>
              <a:gd name="connsiteX0" fmla="*/ 466704 w 466704"/>
              <a:gd name="connsiteY0" fmla="*/ 0 h 1515037"/>
              <a:gd name="connsiteX1" fmla="*/ 466704 w 466704"/>
              <a:gd name="connsiteY1" fmla="*/ 18494 h 1515037"/>
              <a:gd name="connsiteX2" fmla="*/ 466704 w 466704"/>
              <a:gd name="connsiteY2" fmla="*/ 37818 h 1515037"/>
              <a:gd name="connsiteX3" fmla="*/ 451025 w 466704"/>
              <a:gd name="connsiteY3" fmla="*/ 37818 h 1515037"/>
              <a:gd name="connsiteX4" fmla="*/ 435347 w 466704"/>
              <a:gd name="connsiteY4" fmla="*/ 57142 h 1515037"/>
              <a:gd name="connsiteX5" fmla="*/ 419668 w 466704"/>
              <a:gd name="connsiteY5" fmla="*/ 76467 h 1515037"/>
              <a:gd name="connsiteX6" fmla="*/ 403989 w 466704"/>
              <a:gd name="connsiteY6" fmla="*/ 115115 h 1515037"/>
              <a:gd name="connsiteX7" fmla="*/ 403989 w 466704"/>
              <a:gd name="connsiteY7" fmla="*/ 134440 h 1515037"/>
              <a:gd name="connsiteX8" fmla="*/ 403989 w 466704"/>
              <a:gd name="connsiteY8" fmla="*/ 173089 h 1515037"/>
              <a:gd name="connsiteX9" fmla="*/ 388311 w 466704"/>
              <a:gd name="connsiteY9" fmla="*/ 211737 h 1515037"/>
              <a:gd name="connsiteX10" fmla="*/ 388311 w 466704"/>
              <a:gd name="connsiteY10" fmla="*/ 250386 h 1515037"/>
              <a:gd name="connsiteX11" fmla="*/ 388311 w 466704"/>
              <a:gd name="connsiteY11" fmla="*/ 308359 h 1515037"/>
              <a:gd name="connsiteX12" fmla="*/ 388311 w 466704"/>
              <a:gd name="connsiteY12" fmla="*/ 424305 h 1515037"/>
              <a:gd name="connsiteX13" fmla="*/ 388311 w 466704"/>
              <a:gd name="connsiteY13" fmla="*/ 520927 h 1515037"/>
              <a:gd name="connsiteX14" fmla="*/ 372632 w 466704"/>
              <a:gd name="connsiteY14" fmla="*/ 617549 h 1515037"/>
              <a:gd name="connsiteX15" fmla="*/ 372632 w 466704"/>
              <a:gd name="connsiteY15" fmla="*/ 694846 h 1515037"/>
              <a:gd name="connsiteX16" fmla="*/ 356954 w 466704"/>
              <a:gd name="connsiteY16" fmla="*/ 772143 h 1515037"/>
              <a:gd name="connsiteX17" fmla="*/ 341275 w 466704"/>
              <a:gd name="connsiteY17" fmla="*/ 849441 h 1515037"/>
              <a:gd name="connsiteX18" fmla="*/ 325596 w 466704"/>
              <a:gd name="connsiteY18" fmla="*/ 946062 h 1515037"/>
              <a:gd name="connsiteX19" fmla="*/ 294239 w 466704"/>
              <a:gd name="connsiteY19" fmla="*/ 1042684 h 1515037"/>
              <a:gd name="connsiteX20" fmla="*/ 278560 w 466704"/>
              <a:gd name="connsiteY20" fmla="*/ 1139306 h 1515037"/>
              <a:gd name="connsiteX21" fmla="*/ 247203 w 466704"/>
              <a:gd name="connsiteY21" fmla="*/ 1216603 h 1515037"/>
              <a:gd name="connsiteX22" fmla="*/ 200167 w 466704"/>
              <a:gd name="connsiteY22" fmla="*/ 1293901 h 1515037"/>
              <a:gd name="connsiteX23" fmla="*/ 168810 w 466704"/>
              <a:gd name="connsiteY23" fmla="*/ 1351874 h 1515037"/>
              <a:gd name="connsiteX24" fmla="*/ 121774 w 466704"/>
              <a:gd name="connsiteY24" fmla="*/ 1409847 h 1515037"/>
              <a:gd name="connsiteX25" fmla="*/ 90416 w 466704"/>
              <a:gd name="connsiteY25" fmla="*/ 1448495 h 1515037"/>
              <a:gd name="connsiteX26" fmla="*/ 59059 w 466704"/>
              <a:gd name="connsiteY26" fmla="*/ 1487144 h 1515037"/>
              <a:gd name="connsiteX27" fmla="*/ 43380 w 466704"/>
              <a:gd name="connsiteY27" fmla="*/ 1506468 h 1515037"/>
              <a:gd name="connsiteX28" fmla="*/ 29476 w 466704"/>
              <a:gd name="connsiteY28" fmla="*/ 1515037 h 1515037"/>
              <a:gd name="connsiteX29" fmla="*/ 0 w 466704"/>
              <a:gd name="connsiteY29" fmla="*/ 1076827 h 1515037"/>
              <a:gd name="connsiteX30" fmla="*/ 12023 w 466704"/>
              <a:gd name="connsiteY30" fmla="*/ 1062008 h 1515037"/>
              <a:gd name="connsiteX31" fmla="*/ 12023 w 466704"/>
              <a:gd name="connsiteY31" fmla="*/ 1042684 h 1515037"/>
              <a:gd name="connsiteX32" fmla="*/ 27702 w 466704"/>
              <a:gd name="connsiteY32" fmla="*/ 1004035 h 1515037"/>
              <a:gd name="connsiteX33" fmla="*/ 43380 w 466704"/>
              <a:gd name="connsiteY33" fmla="*/ 965387 h 1515037"/>
              <a:gd name="connsiteX34" fmla="*/ 43380 w 466704"/>
              <a:gd name="connsiteY34" fmla="*/ 907414 h 1515037"/>
              <a:gd name="connsiteX35" fmla="*/ 59059 w 466704"/>
              <a:gd name="connsiteY35" fmla="*/ 868765 h 1515037"/>
              <a:gd name="connsiteX36" fmla="*/ 74738 w 466704"/>
              <a:gd name="connsiteY36" fmla="*/ 791468 h 1515037"/>
              <a:gd name="connsiteX37" fmla="*/ 90416 w 466704"/>
              <a:gd name="connsiteY37" fmla="*/ 675522 h 1515037"/>
              <a:gd name="connsiteX38" fmla="*/ 90416 w 466704"/>
              <a:gd name="connsiteY38" fmla="*/ 559575 h 1515037"/>
              <a:gd name="connsiteX39" fmla="*/ 106095 w 466704"/>
              <a:gd name="connsiteY39" fmla="*/ 424305 h 1515037"/>
              <a:gd name="connsiteX40" fmla="*/ 106095 w 466704"/>
              <a:gd name="connsiteY40" fmla="*/ 308359 h 1515037"/>
              <a:gd name="connsiteX41" fmla="*/ 106095 w 466704"/>
              <a:gd name="connsiteY41" fmla="*/ 250386 h 1515037"/>
              <a:gd name="connsiteX42" fmla="*/ 106095 w 466704"/>
              <a:gd name="connsiteY42" fmla="*/ 192413 h 1515037"/>
              <a:gd name="connsiteX43" fmla="*/ 106095 w 466704"/>
              <a:gd name="connsiteY43" fmla="*/ 153764 h 1515037"/>
              <a:gd name="connsiteX44" fmla="*/ 106095 w 466704"/>
              <a:gd name="connsiteY44" fmla="*/ 115115 h 1515037"/>
              <a:gd name="connsiteX45" fmla="*/ 106095 w 466704"/>
              <a:gd name="connsiteY45" fmla="*/ 76467 h 1515037"/>
              <a:gd name="connsiteX46" fmla="*/ 106095 w 466704"/>
              <a:gd name="connsiteY46" fmla="*/ 57142 h 1515037"/>
              <a:gd name="connsiteX47" fmla="*/ 106095 w 466704"/>
              <a:gd name="connsiteY47" fmla="*/ 37818 h 1515037"/>
              <a:gd name="connsiteX48" fmla="*/ 95661 w 466704"/>
              <a:gd name="connsiteY48" fmla="*/ 24958 h 1515037"/>
              <a:gd name="connsiteX49" fmla="*/ 466704 w 466704"/>
              <a:gd name="connsiteY49" fmla="*/ 0 h 1515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66704" h="1515037">
                <a:moveTo>
                  <a:pt x="466704" y="0"/>
                </a:moveTo>
                <a:lnTo>
                  <a:pt x="466704" y="18494"/>
                </a:lnTo>
                <a:lnTo>
                  <a:pt x="466704" y="37818"/>
                </a:lnTo>
                <a:lnTo>
                  <a:pt x="451025" y="37818"/>
                </a:lnTo>
                <a:lnTo>
                  <a:pt x="435347" y="57142"/>
                </a:lnTo>
                <a:lnTo>
                  <a:pt x="419668" y="76467"/>
                </a:lnTo>
                <a:lnTo>
                  <a:pt x="403989" y="115115"/>
                </a:lnTo>
                <a:lnTo>
                  <a:pt x="403989" y="134440"/>
                </a:lnTo>
                <a:lnTo>
                  <a:pt x="403989" y="173089"/>
                </a:lnTo>
                <a:lnTo>
                  <a:pt x="388311" y="211737"/>
                </a:lnTo>
                <a:lnTo>
                  <a:pt x="388311" y="250386"/>
                </a:lnTo>
                <a:lnTo>
                  <a:pt x="388311" y="308359"/>
                </a:lnTo>
                <a:lnTo>
                  <a:pt x="388311" y="424305"/>
                </a:lnTo>
                <a:lnTo>
                  <a:pt x="388311" y="520927"/>
                </a:lnTo>
                <a:lnTo>
                  <a:pt x="372632" y="617549"/>
                </a:lnTo>
                <a:lnTo>
                  <a:pt x="372632" y="694846"/>
                </a:lnTo>
                <a:lnTo>
                  <a:pt x="356954" y="772143"/>
                </a:lnTo>
                <a:lnTo>
                  <a:pt x="341275" y="849441"/>
                </a:lnTo>
                <a:lnTo>
                  <a:pt x="325596" y="946062"/>
                </a:lnTo>
                <a:lnTo>
                  <a:pt x="294239" y="1042684"/>
                </a:lnTo>
                <a:lnTo>
                  <a:pt x="278560" y="1139306"/>
                </a:lnTo>
                <a:lnTo>
                  <a:pt x="247203" y="1216603"/>
                </a:lnTo>
                <a:lnTo>
                  <a:pt x="200167" y="1293901"/>
                </a:lnTo>
                <a:lnTo>
                  <a:pt x="168810" y="1351874"/>
                </a:lnTo>
                <a:lnTo>
                  <a:pt x="121774" y="1409847"/>
                </a:lnTo>
                <a:lnTo>
                  <a:pt x="90416" y="1448495"/>
                </a:lnTo>
                <a:lnTo>
                  <a:pt x="59059" y="1487144"/>
                </a:lnTo>
                <a:lnTo>
                  <a:pt x="43380" y="1506468"/>
                </a:lnTo>
                <a:lnTo>
                  <a:pt x="29476" y="1515037"/>
                </a:lnTo>
                <a:lnTo>
                  <a:pt x="0" y="1076827"/>
                </a:lnTo>
                <a:lnTo>
                  <a:pt x="12023" y="1062008"/>
                </a:lnTo>
                <a:lnTo>
                  <a:pt x="12023" y="1042684"/>
                </a:lnTo>
                <a:lnTo>
                  <a:pt x="27702" y="1004035"/>
                </a:lnTo>
                <a:lnTo>
                  <a:pt x="43380" y="965387"/>
                </a:lnTo>
                <a:lnTo>
                  <a:pt x="43380" y="907414"/>
                </a:lnTo>
                <a:lnTo>
                  <a:pt x="59059" y="868765"/>
                </a:lnTo>
                <a:lnTo>
                  <a:pt x="74738" y="791468"/>
                </a:lnTo>
                <a:lnTo>
                  <a:pt x="90416" y="675522"/>
                </a:lnTo>
                <a:lnTo>
                  <a:pt x="90416" y="559575"/>
                </a:lnTo>
                <a:lnTo>
                  <a:pt x="106095" y="424305"/>
                </a:lnTo>
                <a:lnTo>
                  <a:pt x="106095" y="308359"/>
                </a:lnTo>
                <a:lnTo>
                  <a:pt x="106095" y="250386"/>
                </a:lnTo>
                <a:lnTo>
                  <a:pt x="106095" y="192413"/>
                </a:lnTo>
                <a:lnTo>
                  <a:pt x="106095" y="153764"/>
                </a:lnTo>
                <a:lnTo>
                  <a:pt x="106095" y="115115"/>
                </a:lnTo>
                <a:lnTo>
                  <a:pt x="106095" y="76467"/>
                </a:lnTo>
                <a:lnTo>
                  <a:pt x="106095" y="57142"/>
                </a:lnTo>
                <a:lnTo>
                  <a:pt x="106095" y="37818"/>
                </a:lnTo>
                <a:lnTo>
                  <a:pt x="95661" y="24958"/>
                </a:lnTo>
                <a:lnTo>
                  <a:pt x="46670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" name="任意多边形: 形状 71">
            <a:extLst>
              <a:ext uri="{FF2B5EF4-FFF2-40B4-BE49-F238E27FC236}">
                <a16:creationId xmlns:a16="http://schemas.microsoft.com/office/drawing/2014/main" xmlns="" id="{33DECB02-EA7B-4359-B7A6-D67629812261}"/>
              </a:ext>
            </a:extLst>
          </p:cNvPr>
          <p:cNvSpPr/>
          <p:nvPr/>
        </p:nvSpPr>
        <p:spPr>
          <a:xfrm>
            <a:off x="8920154" y="2057700"/>
            <a:ext cx="846647" cy="864881"/>
          </a:xfrm>
          <a:custGeom>
            <a:avLst/>
            <a:gdLst>
              <a:gd name="connsiteX0" fmla="*/ 674182 w 846647"/>
              <a:gd name="connsiteY0" fmla="*/ 0 h 864881"/>
              <a:gd name="connsiteX1" fmla="*/ 689861 w 846647"/>
              <a:gd name="connsiteY1" fmla="*/ 0 h 864881"/>
              <a:gd name="connsiteX2" fmla="*/ 705539 w 846647"/>
              <a:gd name="connsiteY2" fmla="*/ 0 h 864881"/>
              <a:gd name="connsiteX3" fmla="*/ 721218 w 846647"/>
              <a:gd name="connsiteY3" fmla="*/ 0 h 864881"/>
              <a:gd name="connsiteX4" fmla="*/ 752575 w 846647"/>
              <a:gd name="connsiteY4" fmla="*/ 19324 h 864881"/>
              <a:gd name="connsiteX5" fmla="*/ 783933 w 846647"/>
              <a:gd name="connsiteY5" fmla="*/ 38649 h 864881"/>
              <a:gd name="connsiteX6" fmla="*/ 815290 w 846647"/>
              <a:gd name="connsiteY6" fmla="*/ 77298 h 864881"/>
              <a:gd name="connsiteX7" fmla="*/ 830969 w 846647"/>
              <a:gd name="connsiteY7" fmla="*/ 96622 h 864881"/>
              <a:gd name="connsiteX8" fmla="*/ 846647 w 846647"/>
              <a:gd name="connsiteY8" fmla="*/ 135271 h 864881"/>
              <a:gd name="connsiteX9" fmla="*/ 846647 w 846647"/>
              <a:gd name="connsiteY9" fmla="*/ 154595 h 864881"/>
              <a:gd name="connsiteX10" fmla="*/ 830969 w 846647"/>
              <a:gd name="connsiteY10" fmla="*/ 173919 h 864881"/>
              <a:gd name="connsiteX11" fmla="*/ 799611 w 846647"/>
              <a:gd name="connsiteY11" fmla="*/ 212568 h 864881"/>
              <a:gd name="connsiteX12" fmla="*/ 768254 w 846647"/>
              <a:gd name="connsiteY12" fmla="*/ 231892 h 864881"/>
              <a:gd name="connsiteX13" fmla="*/ 736897 w 846647"/>
              <a:gd name="connsiteY13" fmla="*/ 270541 h 864881"/>
              <a:gd name="connsiteX14" fmla="*/ 689861 w 846647"/>
              <a:gd name="connsiteY14" fmla="*/ 328514 h 864881"/>
              <a:gd name="connsiteX15" fmla="*/ 642825 w 846647"/>
              <a:gd name="connsiteY15" fmla="*/ 386487 h 864881"/>
              <a:gd name="connsiteX16" fmla="*/ 580110 w 846647"/>
              <a:gd name="connsiteY16" fmla="*/ 444460 h 864881"/>
              <a:gd name="connsiteX17" fmla="*/ 517396 w 846647"/>
              <a:gd name="connsiteY17" fmla="*/ 502433 h 864881"/>
              <a:gd name="connsiteX18" fmla="*/ 454681 w 846647"/>
              <a:gd name="connsiteY18" fmla="*/ 560406 h 864881"/>
              <a:gd name="connsiteX19" fmla="*/ 407645 w 846647"/>
              <a:gd name="connsiteY19" fmla="*/ 618379 h 864881"/>
              <a:gd name="connsiteX20" fmla="*/ 376288 w 846647"/>
              <a:gd name="connsiteY20" fmla="*/ 657028 h 864881"/>
              <a:gd name="connsiteX21" fmla="*/ 344930 w 846647"/>
              <a:gd name="connsiteY21" fmla="*/ 695677 h 864881"/>
              <a:gd name="connsiteX22" fmla="*/ 329252 w 846647"/>
              <a:gd name="connsiteY22" fmla="*/ 715001 h 864881"/>
              <a:gd name="connsiteX23" fmla="*/ 329252 w 846647"/>
              <a:gd name="connsiteY23" fmla="*/ 734326 h 864881"/>
              <a:gd name="connsiteX24" fmla="*/ 337874 w 846647"/>
              <a:gd name="connsiteY24" fmla="*/ 744953 h 864881"/>
              <a:gd name="connsiteX25" fmla="*/ 15679 w 846647"/>
              <a:gd name="connsiteY25" fmla="*/ 864881 h 864881"/>
              <a:gd name="connsiteX26" fmla="*/ 15679 w 846647"/>
              <a:gd name="connsiteY26" fmla="*/ 850272 h 864881"/>
              <a:gd name="connsiteX27" fmla="*/ 0 w 846647"/>
              <a:gd name="connsiteY27" fmla="*/ 830947 h 864881"/>
              <a:gd name="connsiteX28" fmla="*/ 15679 w 846647"/>
              <a:gd name="connsiteY28" fmla="*/ 830947 h 864881"/>
              <a:gd name="connsiteX29" fmla="*/ 31357 w 846647"/>
              <a:gd name="connsiteY29" fmla="*/ 811623 h 864881"/>
              <a:gd name="connsiteX30" fmla="*/ 47036 w 846647"/>
              <a:gd name="connsiteY30" fmla="*/ 792299 h 864881"/>
              <a:gd name="connsiteX31" fmla="*/ 94072 w 846647"/>
              <a:gd name="connsiteY31" fmla="*/ 772974 h 864881"/>
              <a:gd name="connsiteX32" fmla="*/ 125429 w 846647"/>
              <a:gd name="connsiteY32" fmla="*/ 753650 h 864881"/>
              <a:gd name="connsiteX33" fmla="*/ 172465 w 846647"/>
              <a:gd name="connsiteY33" fmla="*/ 734326 h 864881"/>
              <a:gd name="connsiteX34" fmla="*/ 235180 w 846647"/>
              <a:gd name="connsiteY34" fmla="*/ 676353 h 864881"/>
              <a:gd name="connsiteX35" fmla="*/ 282216 w 846647"/>
              <a:gd name="connsiteY35" fmla="*/ 637704 h 864881"/>
              <a:gd name="connsiteX36" fmla="*/ 344930 w 846647"/>
              <a:gd name="connsiteY36" fmla="*/ 560406 h 864881"/>
              <a:gd name="connsiteX37" fmla="*/ 407645 w 846647"/>
              <a:gd name="connsiteY37" fmla="*/ 483109 h 864881"/>
              <a:gd name="connsiteX38" fmla="*/ 470360 w 846647"/>
              <a:gd name="connsiteY38" fmla="*/ 405812 h 864881"/>
              <a:gd name="connsiteX39" fmla="*/ 548753 w 846647"/>
              <a:gd name="connsiteY39" fmla="*/ 309190 h 864881"/>
              <a:gd name="connsiteX40" fmla="*/ 580110 w 846647"/>
              <a:gd name="connsiteY40" fmla="*/ 270541 h 864881"/>
              <a:gd name="connsiteX41" fmla="*/ 611468 w 846647"/>
              <a:gd name="connsiteY41" fmla="*/ 231892 h 864881"/>
              <a:gd name="connsiteX42" fmla="*/ 627146 w 846647"/>
              <a:gd name="connsiteY42" fmla="*/ 193244 h 864881"/>
              <a:gd name="connsiteX43" fmla="*/ 658504 w 846647"/>
              <a:gd name="connsiteY43" fmla="*/ 154595 h 864881"/>
              <a:gd name="connsiteX44" fmla="*/ 674182 w 846647"/>
              <a:gd name="connsiteY44" fmla="*/ 135271 h 864881"/>
              <a:gd name="connsiteX45" fmla="*/ 674182 w 846647"/>
              <a:gd name="connsiteY45" fmla="*/ 96622 h 864881"/>
              <a:gd name="connsiteX46" fmla="*/ 674182 w 846647"/>
              <a:gd name="connsiteY46" fmla="*/ 77298 h 864881"/>
              <a:gd name="connsiteX47" fmla="*/ 674182 w 846647"/>
              <a:gd name="connsiteY47" fmla="*/ 57973 h 864881"/>
              <a:gd name="connsiteX48" fmla="*/ 674182 w 846647"/>
              <a:gd name="connsiteY48" fmla="*/ 38649 h 864881"/>
              <a:gd name="connsiteX49" fmla="*/ 674182 w 846647"/>
              <a:gd name="connsiteY49" fmla="*/ 19324 h 864881"/>
              <a:gd name="connsiteX50" fmla="*/ 674182 w 846647"/>
              <a:gd name="connsiteY50" fmla="*/ 0 h 864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846647" h="864881">
                <a:moveTo>
                  <a:pt x="674182" y="0"/>
                </a:moveTo>
                <a:lnTo>
                  <a:pt x="689861" y="0"/>
                </a:lnTo>
                <a:lnTo>
                  <a:pt x="705539" y="0"/>
                </a:lnTo>
                <a:lnTo>
                  <a:pt x="721218" y="0"/>
                </a:lnTo>
                <a:lnTo>
                  <a:pt x="752575" y="19324"/>
                </a:lnTo>
                <a:lnTo>
                  <a:pt x="783933" y="38649"/>
                </a:lnTo>
                <a:lnTo>
                  <a:pt x="815290" y="77298"/>
                </a:lnTo>
                <a:lnTo>
                  <a:pt x="830969" y="96622"/>
                </a:lnTo>
                <a:lnTo>
                  <a:pt x="846647" y="135271"/>
                </a:lnTo>
                <a:lnTo>
                  <a:pt x="846647" y="154595"/>
                </a:lnTo>
                <a:lnTo>
                  <a:pt x="830969" y="173919"/>
                </a:lnTo>
                <a:lnTo>
                  <a:pt x="799611" y="212568"/>
                </a:lnTo>
                <a:lnTo>
                  <a:pt x="768254" y="231892"/>
                </a:lnTo>
                <a:lnTo>
                  <a:pt x="736897" y="270541"/>
                </a:lnTo>
                <a:lnTo>
                  <a:pt x="689861" y="328514"/>
                </a:lnTo>
                <a:lnTo>
                  <a:pt x="642825" y="386487"/>
                </a:lnTo>
                <a:lnTo>
                  <a:pt x="580110" y="444460"/>
                </a:lnTo>
                <a:lnTo>
                  <a:pt x="517396" y="502433"/>
                </a:lnTo>
                <a:lnTo>
                  <a:pt x="454681" y="560406"/>
                </a:lnTo>
                <a:lnTo>
                  <a:pt x="407645" y="618379"/>
                </a:lnTo>
                <a:lnTo>
                  <a:pt x="376288" y="657028"/>
                </a:lnTo>
                <a:lnTo>
                  <a:pt x="344930" y="695677"/>
                </a:lnTo>
                <a:lnTo>
                  <a:pt x="329252" y="715001"/>
                </a:lnTo>
                <a:lnTo>
                  <a:pt x="329252" y="734326"/>
                </a:lnTo>
                <a:lnTo>
                  <a:pt x="337874" y="744953"/>
                </a:lnTo>
                <a:lnTo>
                  <a:pt x="15679" y="864881"/>
                </a:lnTo>
                <a:lnTo>
                  <a:pt x="15679" y="850272"/>
                </a:lnTo>
                <a:lnTo>
                  <a:pt x="0" y="830947"/>
                </a:lnTo>
                <a:lnTo>
                  <a:pt x="15679" y="830947"/>
                </a:lnTo>
                <a:lnTo>
                  <a:pt x="31357" y="811623"/>
                </a:lnTo>
                <a:lnTo>
                  <a:pt x="47036" y="792299"/>
                </a:lnTo>
                <a:lnTo>
                  <a:pt x="94072" y="772974"/>
                </a:lnTo>
                <a:lnTo>
                  <a:pt x="125429" y="753650"/>
                </a:lnTo>
                <a:lnTo>
                  <a:pt x="172465" y="734326"/>
                </a:lnTo>
                <a:lnTo>
                  <a:pt x="235180" y="676353"/>
                </a:lnTo>
                <a:lnTo>
                  <a:pt x="282216" y="637704"/>
                </a:lnTo>
                <a:lnTo>
                  <a:pt x="344930" y="560406"/>
                </a:lnTo>
                <a:lnTo>
                  <a:pt x="407645" y="483109"/>
                </a:lnTo>
                <a:lnTo>
                  <a:pt x="470360" y="405812"/>
                </a:lnTo>
                <a:lnTo>
                  <a:pt x="548753" y="309190"/>
                </a:lnTo>
                <a:lnTo>
                  <a:pt x="580110" y="270541"/>
                </a:lnTo>
                <a:lnTo>
                  <a:pt x="611468" y="231892"/>
                </a:lnTo>
                <a:lnTo>
                  <a:pt x="627146" y="193244"/>
                </a:lnTo>
                <a:lnTo>
                  <a:pt x="658504" y="154595"/>
                </a:lnTo>
                <a:lnTo>
                  <a:pt x="674182" y="135271"/>
                </a:lnTo>
                <a:lnTo>
                  <a:pt x="674182" y="96622"/>
                </a:lnTo>
                <a:lnTo>
                  <a:pt x="674182" y="77298"/>
                </a:lnTo>
                <a:lnTo>
                  <a:pt x="674182" y="57973"/>
                </a:lnTo>
                <a:lnTo>
                  <a:pt x="674182" y="38649"/>
                </a:lnTo>
                <a:lnTo>
                  <a:pt x="674182" y="19324"/>
                </a:lnTo>
                <a:lnTo>
                  <a:pt x="67418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3" name="任意多边形: 形状 72">
            <a:extLst>
              <a:ext uri="{FF2B5EF4-FFF2-40B4-BE49-F238E27FC236}">
                <a16:creationId xmlns:a16="http://schemas.microsoft.com/office/drawing/2014/main" xmlns="" id="{B8F6480E-CABF-48AF-970E-95A464AAC992}"/>
              </a:ext>
            </a:extLst>
          </p:cNvPr>
          <p:cNvSpPr/>
          <p:nvPr/>
        </p:nvSpPr>
        <p:spPr>
          <a:xfrm>
            <a:off x="8914346" y="4019122"/>
            <a:ext cx="1931465" cy="347839"/>
          </a:xfrm>
          <a:custGeom>
            <a:avLst/>
            <a:gdLst>
              <a:gd name="connsiteX0" fmla="*/ 1505152 w 1931465"/>
              <a:gd name="connsiteY0" fmla="*/ 0 h 347839"/>
              <a:gd name="connsiteX1" fmla="*/ 1536509 w 1931465"/>
              <a:gd name="connsiteY1" fmla="*/ 0 h 347839"/>
              <a:gd name="connsiteX2" fmla="*/ 1567866 w 1931465"/>
              <a:gd name="connsiteY2" fmla="*/ 0 h 347839"/>
              <a:gd name="connsiteX3" fmla="*/ 1583545 w 1931465"/>
              <a:gd name="connsiteY3" fmla="*/ 19324 h 347839"/>
              <a:gd name="connsiteX4" fmla="*/ 1614902 w 1931465"/>
              <a:gd name="connsiteY4" fmla="*/ 19324 h 347839"/>
              <a:gd name="connsiteX5" fmla="*/ 1646259 w 1931465"/>
              <a:gd name="connsiteY5" fmla="*/ 38649 h 347839"/>
              <a:gd name="connsiteX6" fmla="*/ 1677617 w 1931465"/>
              <a:gd name="connsiteY6" fmla="*/ 57973 h 347839"/>
              <a:gd name="connsiteX7" fmla="*/ 1724653 w 1931465"/>
              <a:gd name="connsiteY7" fmla="*/ 77298 h 347839"/>
              <a:gd name="connsiteX8" fmla="*/ 1756010 w 1931465"/>
              <a:gd name="connsiteY8" fmla="*/ 115946 h 347839"/>
              <a:gd name="connsiteX9" fmla="*/ 1803046 w 1931465"/>
              <a:gd name="connsiteY9" fmla="*/ 135271 h 347839"/>
              <a:gd name="connsiteX10" fmla="*/ 1850082 w 1931465"/>
              <a:gd name="connsiteY10" fmla="*/ 173919 h 347839"/>
              <a:gd name="connsiteX11" fmla="*/ 1881439 w 1931465"/>
              <a:gd name="connsiteY11" fmla="*/ 193244 h 347839"/>
              <a:gd name="connsiteX12" fmla="*/ 1897118 w 1931465"/>
              <a:gd name="connsiteY12" fmla="*/ 212568 h 347839"/>
              <a:gd name="connsiteX13" fmla="*/ 1912797 w 1931465"/>
              <a:gd name="connsiteY13" fmla="*/ 231893 h 347839"/>
              <a:gd name="connsiteX14" fmla="*/ 1928475 w 1931465"/>
              <a:gd name="connsiteY14" fmla="*/ 231893 h 347839"/>
              <a:gd name="connsiteX15" fmla="*/ 1931465 w 1931465"/>
              <a:gd name="connsiteY15" fmla="*/ 235577 h 347839"/>
              <a:gd name="connsiteX16" fmla="*/ 1505152 w 1931465"/>
              <a:gd name="connsiteY16" fmla="*/ 258424 h 347839"/>
              <a:gd name="connsiteX17" fmla="*/ 1505152 w 1931465"/>
              <a:gd name="connsiteY17" fmla="*/ 251217 h 347839"/>
              <a:gd name="connsiteX18" fmla="*/ 1489473 w 1931465"/>
              <a:gd name="connsiteY18" fmla="*/ 231893 h 347839"/>
              <a:gd name="connsiteX19" fmla="*/ 1473794 w 1931465"/>
              <a:gd name="connsiteY19" fmla="*/ 231893 h 347839"/>
              <a:gd name="connsiteX20" fmla="*/ 1442437 w 1931465"/>
              <a:gd name="connsiteY20" fmla="*/ 231893 h 347839"/>
              <a:gd name="connsiteX21" fmla="*/ 1426758 w 1931465"/>
              <a:gd name="connsiteY21" fmla="*/ 231893 h 347839"/>
              <a:gd name="connsiteX22" fmla="*/ 1395401 w 1931465"/>
              <a:gd name="connsiteY22" fmla="*/ 231893 h 347839"/>
              <a:gd name="connsiteX23" fmla="*/ 1348365 w 1931465"/>
              <a:gd name="connsiteY23" fmla="*/ 231893 h 347839"/>
              <a:gd name="connsiteX24" fmla="*/ 1301329 w 1931465"/>
              <a:gd name="connsiteY24" fmla="*/ 231893 h 347839"/>
              <a:gd name="connsiteX25" fmla="*/ 1254293 w 1931465"/>
              <a:gd name="connsiteY25" fmla="*/ 251217 h 347839"/>
              <a:gd name="connsiteX26" fmla="*/ 1207257 w 1931465"/>
              <a:gd name="connsiteY26" fmla="*/ 251217 h 347839"/>
              <a:gd name="connsiteX27" fmla="*/ 1160221 w 1931465"/>
              <a:gd name="connsiteY27" fmla="*/ 251217 h 347839"/>
              <a:gd name="connsiteX28" fmla="*/ 1097506 w 1931465"/>
              <a:gd name="connsiteY28" fmla="*/ 270541 h 347839"/>
              <a:gd name="connsiteX29" fmla="*/ 1034792 w 1931465"/>
              <a:gd name="connsiteY29" fmla="*/ 270541 h 347839"/>
              <a:gd name="connsiteX30" fmla="*/ 956398 w 1931465"/>
              <a:gd name="connsiteY30" fmla="*/ 289866 h 347839"/>
              <a:gd name="connsiteX31" fmla="*/ 862326 w 1931465"/>
              <a:gd name="connsiteY31" fmla="*/ 289866 h 347839"/>
              <a:gd name="connsiteX32" fmla="*/ 768254 w 1931465"/>
              <a:gd name="connsiteY32" fmla="*/ 309190 h 347839"/>
              <a:gd name="connsiteX33" fmla="*/ 658504 w 1931465"/>
              <a:gd name="connsiteY33" fmla="*/ 309190 h 347839"/>
              <a:gd name="connsiteX34" fmla="*/ 533074 w 1931465"/>
              <a:gd name="connsiteY34" fmla="*/ 328514 h 347839"/>
              <a:gd name="connsiteX35" fmla="*/ 439003 w 1931465"/>
              <a:gd name="connsiteY35" fmla="*/ 328514 h 347839"/>
              <a:gd name="connsiteX36" fmla="*/ 344931 w 1931465"/>
              <a:gd name="connsiteY36" fmla="*/ 347839 h 347839"/>
              <a:gd name="connsiteX37" fmla="*/ 250859 w 1931465"/>
              <a:gd name="connsiteY37" fmla="*/ 347839 h 347839"/>
              <a:gd name="connsiteX38" fmla="*/ 172465 w 1931465"/>
              <a:gd name="connsiteY38" fmla="*/ 347839 h 347839"/>
              <a:gd name="connsiteX39" fmla="*/ 109751 w 1931465"/>
              <a:gd name="connsiteY39" fmla="*/ 347839 h 347839"/>
              <a:gd name="connsiteX40" fmla="*/ 47036 w 1931465"/>
              <a:gd name="connsiteY40" fmla="*/ 347839 h 347839"/>
              <a:gd name="connsiteX41" fmla="*/ 0 w 1931465"/>
              <a:gd name="connsiteY41" fmla="*/ 347839 h 347839"/>
              <a:gd name="connsiteX42" fmla="*/ 0 w 1931465"/>
              <a:gd name="connsiteY42" fmla="*/ 212568 h 347839"/>
              <a:gd name="connsiteX43" fmla="*/ 250859 w 1931465"/>
              <a:gd name="connsiteY43" fmla="*/ 193244 h 347839"/>
              <a:gd name="connsiteX44" fmla="*/ 501717 w 1931465"/>
              <a:gd name="connsiteY44" fmla="*/ 173919 h 347839"/>
              <a:gd name="connsiteX45" fmla="*/ 721218 w 1931465"/>
              <a:gd name="connsiteY45" fmla="*/ 154595 h 347839"/>
              <a:gd name="connsiteX46" fmla="*/ 956398 w 1931465"/>
              <a:gd name="connsiteY46" fmla="*/ 115946 h 347839"/>
              <a:gd name="connsiteX47" fmla="*/ 1050470 w 1931465"/>
              <a:gd name="connsiteY47" fmla="*/ 115946 h 347839"/>
              <a:gd name="connsiteX48" fmla="*/ 1144542 w 1931465"/>
              <a:gd name="connsiteY48" fmla="*/ 96622 h 347839"/>
              <a:gd name="connsiteX49" fmla="*/ 1222936 w 1931465"/>
              <a:gd name="connsiteY49" fmla="*/ 96622 h 347839"/>
              <a:gd name="connsiteX50" fmla="*/ 1285650 w 1931465"/>
              <a:gd name="connsiteY50" fmla="*/ 77298 h 347839"/>
              <a:gd name="connsiteX51" fmla="*/ 1348365 w 1931465"/>
              <a:gd name="connsiteY51" fmla="*/ 77298 h 347839"/>
              <a:gd name="connsiteX52" fmla="*/ 1395401 w 1931465"/>
              <a:gd name="connsiteY52" fmla="*/ 57973 h 347839"/>
              <a:gd name="connsiteX53" fmla="*/ 1426758 w 1931465"/>
              <a:gd name="connsiteY53" fmla="*/ 38649 h 347839"/>
              <a:gd name="connsiteX54" fmla="*/ 1442437 w 1931465"/>
              <a:gd name="connsiteY54" fmla="*/ 38649 h 347839"/>
              <a:gd name="connsiteX55" fmla="*/ 1489473 w 1931465"/>
              <a:gd name="connsiteY55" fmla="*/ 19324 h 347839"/>
              <a:gd name="connsiteX56" fmla="*/ 1505152 w 1931465"/>
              <a:gd name="connsiteY56" fmla="*/ 0 h 3478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1931465" h="347839">
                <a:moveTo>
                  <a:pt x="1505152" y="0"/>
                </a:moveTo>
                <a:lnTo>
                  <a:pt x="1536509" y="0"/>
                </a:lnTo>
                <a:lnTo>
                  <a:pt x="1567866" y="0"/>
                </a:lnTo>
                <a:lnTo>
                  <a:pt x="1583545" y="19324"/>
                </a:lnTo>
                <a:lnTo>
                  <a:pt x="1614902" y="19324"/>
                </a:lnTo>
                <a:lnTo>
                  <a:pt x="1646259" y="38649"/>
                </a:lnTo>
                <a:lnTo>
                  <a:pt x="1677617" y="57973"/>
                </a:lnTo>
                <a:lnTo>
                  <a:pt x="1724653" y="77298"/>
                </a:lnTo>
                <a:lnTo>
                  <a:pt x="1756010" y="115946"/>
                </a:lnTo>
                <a:lnTo>
                  <a:pt x="1803046" y="135271"/>
                </a:lnTo>
                <a:lnTo>
                  <a:pt x="1850082" y="173919"/>
                </a:lnTo>
                <a:lnTo>
                  <a:pt x="1881439" y="193244"/>
                </a:lnTo>
                <a:lnTo>
                  <a:pt x="1897118" y="212568"/>
                </a:lnTo>
                <a:lnTo>
                  <a:pt x="1912797" y="231893"/>
                </a:lnTo>
                <a:lnTo>
                  <a:pt x="1928475" y="231893"/>
                </a:lnTo>
                <a:lnTo>
                  <a:pt x="1931465" y="235577"/>
                </a:lnTo>
                <a:lnTo>
                  <a:pt x="1505152" y="258424"/>
                </a:lnTo>
                <a:lnTo>
                  <a:pt x="1505152" y="251217"/>
                </a:lnTo>
                <a:lnTo>
                  <a:pt x="1489473" y="231893"/>
                </a:lnTo>
                <a:lnTo>
                  <a:pt x="1473794" y="231893"/>
                </a:lnTo>
                <a:lnTo>
                  <a:pt x="1442437" y="231893"/>
                </a:lnTo>
                <a:lnTo>
                  <a:pt x="1426758" y="231893"/>
                </a:lnTo>
                <a:lnTo>
                  <a:pt x="1395401" y="231893"/>
                </a:lnTo>
                <a:lnTo>
                  <a:pt x="1348365" y="231893"/>
                </a:lnTo>
                <a:lnTo>
                  <a:pt x="1301329" y="231893"/>
                </a:lnTo>
                <a:lnTo>
                  <a:pt x="1254293" y="251217"/>
                </a:lnTo>
                <a:lnTo>
                  <a:pt x="1207257" y="251217"/>
                </a:lnTo>
                <a:lnTo>
                  <a:pt x="1160221" y="251217"/>
                </a:lnTo>
                <a:lnTo>
                  <a:pt x="1097506" y="270541"/>
                </a:lnTo>
                <a:lnTo>
                  <a:pt x="1034792" y="270541"/>
                </a:lnTo>
                <a:lnTo>
                  <a:pt x="956398" y="289866"/>
                </a:lnTo>
                <a:lnTo>
                  <a:pt x="862326" y="289866"/>
                </a:lnTo>
                <a:lnTo>
                  <a:pt x="768254" y="309190"/>
                </a:lnTo>
                <a:lnTo>
                  <a:pt x="658504" y="309190"/>
                </a:lnTo>
                <a:lnTo>
                  <a:pt x="533074" y="328514"/>
                </a:lnTo>
                <a:lnTo>
                  <a:pt x="439003" y="328514"/>
                </a:lnTo>
                <a:lnTo>
                  <a:pt x="344931" y="347839"/>
                </a:lnTo>
                <a:lnTo>
                  <a:pt x="250859" y="347839"/>
                </a:lnTo>
                <a:lnTo>
                  <a:pt x="172465" y="347839"/>
                </a:lnTo>
                <a:lnTo>
                  <a:pt x="109751" y="347839"/>
                </a:lnTo>
                <a:lnTo>
                  <a:pt x="47036" y="347839"/>
                </a:lnTo>
                <a:lnTo>
                  <a:pt x="0" y="347839"/>
                </a:lnTo>
                <a:lnTo>
                  <a:pt x="0" y="212568"/>
                </a:lnTo>
                <a:lnTo>
                  <a:pt x="250859" y="193244"/>
                </a:lnTo>
                <a:lnTo>
                  <a:pt x="501717" y="173919"/>
                </a:lnTo>
                <a:lnTo>
                  <a:pt x="721218" y="154595"/>
                </a:lnTo>
                <a:lnTo>
                  <a:pt x="956398" y="115946"/>
                </a:lnTo>
                <a:lnTo>
                  <a:pt x="1050470" y="115946"/>
                </a:lnTo>
                <a:lnTo>
                  <a:pt x="1144542" y="96622"/>
                </a:lnTo>
                <a:lnTo>
                  <a:pt x="1222936" y="96622"/>
                </a:lnTo>
                <a:lnTo>
                  <a:pt x="1285650" y="77298"/>
                </a:lnTo>
                <a:lnTo>
                  <a:pt x="1348365" y="77298"/>
                </a:lnTo>
                <a:lnTo>
                  <a:pt x="1395401" y="57973"/>
                </a:lnTo>
                <a:lnTo>
                  <a:pt x="1426758" y="38649"/>
                </a:lnTo>
                <a:lnTo>
                  <a:pt x="1442437" y="38649"/>
                </a:lnTo>
                <a:lnTo>
                  <a:pt x="1489473" y="19324"/>
                </a:lnTo>
                <a:lnTo>
                  <a:pt x="150515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5" name="任意多边形: 形状 74">
            <a:extLst>
              <a:ext uri="{FF2B5EF4-FFF2-40B4-BE49-F238E27FC236}">
                <a16:creationId xmlns:a16="http://schemas.microsoft.com/office/drawing/2014/main" xmlns="" id="{61CE5906-F83B-4E72-8680-741DBEB3CAEF}"/>
              </a:ext>
            </a:extLst>
          </p:cNvPr>
          <p:cNvSpPr/>
          <p:nvPr/>
        </p:nvSpPr>
        <p:spPr>
          <a:xfrm>
            <a:off x="5068867" y="4656825"/>
            <a:ext cx="2242048" cy="521758"/>
          </a:xfrm>
          <a:custGeom>
            <a:avLst/>
            <a:gdLst>
              <a:gd name="connsiteX0" fmla="*/ 1897118 w 2242048"/>
              <a:gd name="connsiteY0" fmla="*/ 0 h 521758"/>
              <a:gd name="connsiteX1" fmla="*/ 1944154 w 2242048"/>
              <a:gd name="connsiteY1" fmla="*/ 19325 h 521758"/>
              <a:gd name="connsiteX2" fmla="*/ 1991190 w 2242048"/>
              <a:gd name="connsiteY2" fmla="*/ 38649 h 521758"/>
              <a:gd name="connsiteX3" fmla="*/ 2053904 w 2242048"/>
              <a:gd name="connsiteY3" fmla="*/ 57973 h 521758"/>
              <a:gd name="connsiteX4" fmla="*/ 2116619 w 2242048"/>
              <a:gd name="connsiteY4" fmla="*/ 96622 h 521758"/>
              <a:gd name="connsiteX5" fmla="*/ 2163655 w 2242048"/>
              <a:gd name="connsiteY5" fmla="*/ 135271 h 521758"/>
              <a:gd name="connsiteX6" fmla="*/ 2210691 w 2242048"/>
              <a:gd name="connsiteY6" fmla="*/ 173919 h 521758"/>
              <a:gd name="connsiteX7" fmla="*/ 2226369 w 2242048"/>
              <a:gd name="connsiteY7" fmla="*/ 193244 h 521758"/>
              <a:gd name="connsiteX8" fmla="*/ 2242048 w 2242048"/>
              <a:gd name="connsiteY8" fmla="*/ 212568 h 521758"/>
              <a:gd name="connsiteX9" fmla="*/ 2242048 w 2242048"/>
              <a:gd name="connsiteY9" fmla="*/ 232723 h 521758"/>
              <a:gd name="connsiteX10" fmla="*/ 1871005 w 2242048"/>
              <a:gd name="connsiteY10" fmla="*/ 257681 h 521758"/>
              <a:gd name="connsiteX11" fmla="*/ 1865760 w 2242048"/>
              <a:gd name="connsiteY11" fmla="*/ 251217 h 521758"/>
              <a:gd name="connsiteX12" fmla="*/ 1850082 w 2242048"/>
              <a:gd name="connsiteY12" fmla="*/ 251217 h 521758"/>
              <a:gd name="connsiteX13" fmla="*/ 1834403 w 2242048"/>
              <a:gd name="connsiteY13" fmla="*/ 251217 h 521758"/>
              <a:gd name="connsiteX14" fmla="*/ 1818724 w 2242048"/>
              <a:gd name="connsiteY14" fmla="*/ 231892 h 521758"/>
              <a:gd name="connsiteX15" fmla="*/ 1787367 w 2242048"/>
              <a:gd name="connsiteY15" fmla="*/ 231892 h 521758"/>
              <a:gd name="connsiteX16" fmla="*/ 1771688 w 2242048"/>
              <a:gd name="connsiteY16" fmla="*/ 231892 h 521758"/>
              <a:gd name="connsiteX17" fmla="*/ 1740331 w 2242048"/>
              <a:gd name="connsiteY17" fmla="*/ 231892 h 521758"/>
              <a:gd name="connsiteX18" fmla="*/ 1693295 w 2242048"/>
              <a:gd name="connsiteY18" fmla="*/ 251217 h 521758"/>
              <a:gd name="connsiteX19" fmla="*/ 1661938 w 2242048"/>
              <a:gd name="connsiteY19" fmla="*/ 251217 h 521758"/>
              <a:gd name="connsiteX20" fmla="*/ 1614902 w 2242048"/>
              <a:gd name="connsiteY20" fmla="*/ 251217 h 521758"/>
              <a:gd name="connsiteX21" fmla="*/ 1567866 w 2242048"/>
              <a:gd name="connsiteY21" fmla="*/ 251217 h 521758"/>
              <a:gd name="connsiteX22" fmla="*/ 1505151 w 2242048"/>
              <a:gd name="connsiteY22" fmla="*/ 270541 h 521758"/>
              <a:gd name="connsiteX23" fmla="*/ 1442437 w 2242048"/>
              <a:gd name="connsiteY23" fmla="*/ 270541 h 521758"/>
              <a:gd name="connsiteX24" fmla="*/ 1395401 w 2242048"/>
              <a:gd name="connsiteY24" fmla="*/ 270541 h 521758"/>
              <a:gd name="connsiteX25" fmla="*/ 1317007 w 2242048"/>
              <a:gd name="connsiteY25" fmla="*/ 289865 h 521758"/>
              <a:gd name="connsiteX26" fmla="*/ 1254293 w 2242048"/>
              <a:gd name="connsiteY26" fmla="*/ 289865 h 521758"/>
              <a:gd name="connsiteX27" fmla="*/ 1207257 w 2242048"/>
              <a:gd name="connsiteY27" fmla="*/ 309190 h 521758"/>
              <a:gd name="connsiteX28" fmla="*/ 1160221 w 2242048"/>
              <a:gd name="connsiteY28" fmla="*/ 309190 h 521758"/>
              <a:gd name="connsiteX29" fmla="*/ 1113185 w 2242048"/>
              <a:gd name="connsiteY29" fmla="*/ 328514 h 521758"/>
              <a:gd name="connsiteX30" fmla="*/ 1066149 w 2242048"/>
              <a:gd name="connsiteY30" fmla="*/ 328514 h 521758"/>
              <a:gd name="connsiteX31" fmla="*/ 1003434 w 2242048"/>
              <a:gd name="connsiteY31" fmla="*/ 347838 h 521758"/>
              <a:gd name="connsiteX32" fmla="*/ 940720 w 2242048"/>
              <a:gd name="connsiteY32" fmla="*/ 347838 h 521758"/>
              <a:gd name="connsiteX33" fmla="*/ 862326 w 2242048"/>
              <a:gd name="connsiteY33" fmla="*/ 367163 h 521758"/>
              <a:gd name="connsiteX34" fmla="*/ 783933 w 2242048"/>
              <a:gd name="connsiteY34" fmla="*/ 367163 h 521758"/>
              <a:gd name="connsiteX35" fmla="*/ 705540 w 2242048"/>
              <a:gd name="connsiteY35" fmla="*/ 386487 h 521758"/>
              <a:gd name="connsiteX36" fmla="*/ 627147 w 2242048"/>
              <a:gd name="connsiteY36" fmla="*/ 405812 h 521758"/>
              <a:gd name="connsiteX37" fmla="*/ 533075 w 2242048"/>
              <a:gd name="connsiteY37" fmla="*/ 425136 h 521758"/>
              <a:gd name="connsiteX38" fmla="*/ 439003 w 2242048"/>
              <a:gd name="connsiteY38" fmla="*/ 444460 h 521758"/>
              <a:gd name="connsiteX39" fmla="*/ 329252 w 2242048"/>
              <a:gd name="connsiteY39" fmla="*/ 463785 h 521758"/>
              <a:gd name="connsiteX40" fmla="*/ 219501 w 2242048"/>
              <a:gd name="connsiteY40" fmla="*/ 483109 h 521758"/>
              <a:gd name="connsiteX41" fmla="*/ 109751 w 2242048"/>
              <a:gd name="connsiteY41" fmla="*/ 502433 h 521758"/>
              <a:gd name="connsiteX42" fmla="*/ 0 w 2242048"/>
              <a:gd name="connsiteY42" fmla="*/ 521758 h 521758"/>
              <a:gd name="connsiteX43" fmla="*/ 0 w 2242048"/>
              <a:gd name="connsiteY43" fmla="*/ 309190 h 521758"/>
              <a:gd name="connsiteX44" fmla="*/ 31358 w 2242048"/>
              <a:gd name="connsiteY44" fmla="*/ 309190 h 521758"/>
              <a:gd name="connsiteX45" fmla="*/ 78394 w 2242048"/>
              <a:gd name="connsiteY45" fmla="*/ 309190 h 521758"/>
              <a:gd name="connsiteX46" fmla="*/ 125430 w 2242048"/>
              <a:gd name="connsiteY46" fmla="*/ 309190 h 521758"/>
              <a:gd name="connsiteX47" fmla="*/ 203823 w 2242048"/>
              <a:gd name="connsiteY47" fmla="*/ 309190 h 521758"/>
              <a:gd name="connsiteX48" fmla="*/ 297895 w 2242048"/>
              <a:gd name="connsiteY48" fmla="*/ 289865 h 521758"/>
              <a:gd name="connsiteX49" fmla="*/ 391967 w 2242048"/>
              <a:gd name="connsiteY49" fmla="*/ 289865 h 521758"/>
              <a:gd name="connsiteX50" fmla="*/ 517396 w 2242048"/>
              <a:gd name="connsiteY50" fmla="*/ 251217 h 521758"/>
              <a:gd name="connsiteX51" fmla="*/ 658504 w 2242048"/>
              <a:gd name="connsiteY51" fmla="*/ 231892 h 521758"/>
              <a:gd name="connsiteX52" fmla="*/ 783933 w 2242048"/>
              <a:gd name="connsiteY52" fmla="*/ 212568 h 521758"/>
              <a:gd name="connsiteX53" fmla="*/ 925041 w 2242048"/>
              <a:gd name="connsiteY53" fmla="*/ 173919 h 521758"/>
              <a:gd name="connsiteX54" fmla="*/ 1034792 w 2242048"/>
              <a:gd name="connsiteY54" fmla="*/ 154595 h 521758"/>
              <a:gd name="connsiteX55" fmla="*/ 1144542 w 2242048"/>
              <a:gd name="connsiteY55" fmla="*/ 135271 h 521758"/>
              <a:gd name="connsiteX56" fmla="*/ 1254293 w 2242048"/>
              <a:gd name="connsiteY56" fmla="*/ 115946 h 521758"/>
              <a:gd name="connsiteX57" fmla="*/ 1348365 w 2242048"/>
              <a:gd name="connsiteY57" fmla="*/ 115946 h 521758"/>
              <a:gd name="connsiteX58" fmla="*/ 1426758 w 2242048"/>
              <a:gd name="connsiteY58" fmla="*/ 96622 h 521758"/>
              <a:gd name="connsiteX59" fmla="*/ 1505151 w 2242048"/>
              <a:gd name="connsiteY59" fmla="*/ 96622 h 521758"/>
              <a:gd name="connsiteX60" fmla="*/ 1567866 w 2242048"/>
              <a:gd name="connsiteY60" fmla="*/ 77298 h 521758"/>
              <a:gd name="connsiteX61" fmla="*/ 1630581 w 2242048"/>
              <a:gd name="connsiteY61" fmla="*/ 77298 h 521758"/>
              <a:gd name="connsiteX62" fmla="*/ 1677617 w 2242048"/>
              <a:gd name="connsiteY62" fmla="*/ 57973 h 521758"/>
              <a:gd name="connsiteX63" fmla="*/ 1724652 w 2242048"/>
              <a:gd name="connsiteY63" fmla="*/ 57973 h 521758"/>
              <a:gd name="connsiteX64" fmla="*/ 1756010 w 2242048"/>
              <a:gd name="connsiteY64" fmla="*/ 57973 h 521758"/>
              <a:gd name="connsiteX65" fmla="*/ 1787367 w 2242048"/>
              <a:gd name="connsiteY65" fmla="*/ 38649 h 521758"/>
              <a:gd name="connsiteX66" fmla="*/ 1803046 w 2242048"/>
              <a:gd name="connsiteY66" fmla="*/ 38649 h 521758"/>
              <a:gd name="connsiteX67" fmla="*/ 1818724 w 2242048"/>
              <a:gd name="connsiteY67" fmla="*/ 38649 h 521758"/>
              <a:gd name="connsiteX68" fmla="*/ 1818724 w 2242048"/>
              <a:gd name="connsiteY68" fmla="*/ 19325 h 521758"/>
              <a:gd name="connsiteX69" fmla="*/ 1850082 w 2242048"/>
              <a:gd name="connsiteY69" fmla="*/ 19325 h 521758"/>
              <a:gd name="connsiteX70" fmla="*/ 1865760 w 2242048"/>
              <a:gd name="connsiteY70" fmla="*/ 19325 h 521758"/>
              <a:gd name="connsiteX71" fmla="*/ 1897118 w 2242048"/>
              <a:gd name="connsiteY71" fmla="*/ 0 h 521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2242048" h="521758">
                <a:moveTo>
                  <a:pt x="1897118" y="0"/>
                </a:moveTo>
                <a:lnTo>
                  <a:pt x="1944154" y="19325"/>
                </a:lnTo>
                <a:lnTo>
                  <a:pt x="1991190" y="38649"/>
                </a:lnTo>
                <a:lnTo>
                  <a:pt x="2053904" y="57973"/>
                </a:lnTo>
                <a:lnTo>
                  <a:pt x="2116619" y="96622"/>
                </a:lnTo>
                <a:lnTo>
                  <a:pt x="2163655" y="135271"/>
                </a:lnTo>
                <a:lnTo>
                  <a:pt x="2210691" y="173919"/>
                </a:lnTo>
                <a:lnTo>
                  <a:pt x="2226369" y="193244"/>
                </a:lnTo>
                <a:lnTo>
                  <a:pt x="2242048" y="212568"/>
                </a:lnTo>
                <a:lnTo>
                  <a:pt x="2242048" y="232723"/>
                </a:lnTo>
                <a:lnTo>
                  <a:pt x="1871005" y="257681"/>
                </a:lnTo>
                <a:lnTo>
                  <a:pt x="1865760" y="251217"/>
                </a:lnTo>
                <a:lnTo>
                  <a:pt x="1850082" y="251217"/>
                </a:lnTo>
                <a:lnTo>
                  <a:pt x="1834403" y="251217"/>
                </a:lnTo>
                <a:lnTo>
                  <a:pt x="1818724" y="231892"/>
                </a:lnTo>
                <a:lnTo>
                  <a:pt x="1787367" y="231892"/>
                </a:lnTo>
                <a:lnTo>
                  <a:pt x="1771688" y="231892"/>
                </a:lnTo>
                <a:lnTo>
                  <a:pt x="1740331" y="231892"/>
                </a:lnTo>
                <a:lnTo>
                  <a:pt x="1693295" y="251217"/>
                </a:lnTo>
                <a:lnTo>
                  <a:pt x="1661938" y="251217"/>
                </a:lnTo>
                <a:lnTo>
                  <a:pt x="1614902" y="251217"/>
                </a:lnTo>
                <a:lnTo>
                  <a:pt x="1567866" y="251217"/>
                </a:lnTo>
                <a:lnTo>
                  <a:pt x="1505151" y="270541"/>
                </a:lnTo>
                <a:lnTo>
                  <a:pt x="1442437" y="270541"/>
                </a:lnTo>
                <a:lnTo>
                  <a:pt x="1395401" y="270541"/>
                </a:lnTo>
                <a:lnTo>
                  <a:pt x="1317007" y="289865"/>
                </a:lnTo>
                <a:lnTo>
                  <a:pt x="1254293" y="289865"/>
                </a:lnTo>
                <a:lnTo>
                  <a:pt x="1207257" y="309190"/>
                </a:lnTo>
                <a:lnTo>
                  <a:pt x="1160221" y="309190"/>
                </a:lnTo>
                <a:lnTo>
                  <a:pt x="1113185" y="328514"/>
                </a:lnTo>
                <a:lnTo>
                  <a:pt x="1066149" y="328514"/>
                </a:lnTo>
                <a:lnTo>
                  <a:pt x="1003434" y="347838"/>
                </a:lnTo>
                <a:lnTo>
                  <a:pt x="940720" y="347838"/>
                </a:lnTo>
                <a:lnTo>
                  <a:pt x="862326" y="367163"/>
                </a:lnTo>
                <a:lnTo>
                  <a:pt x="783933" y="367163"/>
                </a:lnTo>
                <a:lnTo>
                  <a:pt x="705540" y="386487"/>
                </a:lnTo>
                <a:lnTo>
                  <a:pt x="627147" y="405812"/>
                </a:lnTo>
                <a:lnTo>
                  <a:pt x="533075" y="425136"/>
                </a:lnTo>
                <a:lnTo>
                  <a:pt x="439003" y="444460"/>
                </a:lnTo>
                <a:lnTo>
                  <a:pt x="329252" y="463785"/>
                </a:lnTo>
                <a:lnTo>
                  <a:pt x="219501" y="483109"/>
                </a:lnTo>
                <a:lnTo>
                  <a:pt x="109751" y="502433"/>
                </a:lnTo>
                <a:lnTo>
                  <a:pt x="0" y="521758"/>
                </a:lnTo>
                <a:lnTo>
                  <a:pt x="0" y="309190"/>
                </a:lnTo>
                <a:lnTo>
                  <a:pt x="31358" y="309190"/>
                </a:lnTo>
                <a:lnTo>
                  <a:pt x="78394" y="309190"/>
                </a:lnTo>
                <a:lnTo>
                  <a:pt x="125430" y="309190"/>
                </a:lnTo>
                <a:lnTo>
                  <a:pt x="203823" y="309190"/>
                </a:lnTo>
                <a:lnTo>
                  <a:pt x="297895" y="289865"/>
                </a:lnTo>
                <a:lnTo>
                  <a:pt x="391967" y="289865"/>
                </a:lnTo>
                <a:lnTo>
                  <a:pt x="517396" y="251217"/>
                </a:lnTo>
                <a:lnTo>
                  <a:pt x="658504" y="231892"/>
                </a:lnTo>
                <a:lnTo>
                  <a:pt x="783933" y="212568"/>
                </a:lnTo>
                <a:lnTo>
                  <a:pt x="925041" y="173919"/>
                </a:lnTo>
                <a:lnTo>
                  <a:pt x="1034792" y="154595"/>
                </a:lnTo>
                <a:lnTo>
                  <a:pt x="1144542" y="135271"/>
                </a:lnTo>
                <a:lnTo>
                  <a:pt x="1254293" y="115946"/>
                </a:lnTo>
                <a:lnTo>
                  <a:pt x="1348365" y="115946"/>
                </a:lnTo>
                <a:lnTo>
                  <a:pt x="1426758" y="96622"/>
                </a:lnTo>
                <a:lnTo>
                  <a:pt x="1505151" y="96622"/>
                </a:lnTo>
                <a:lnTo>
                  <a:pt x="1567866" y="77298"/>
                </a:lnTo>
                <a:lnTo>
                  <a:pt x="1630581" y="77298"/>
                </a:lnTo>
                <a:lnTo>
                  <a:pt x="1677617" y="57973"/>
                </a:lnTo>
                <a:lnTo>
                  <a:pt x="1724652" y="57973"/>
                </a:lnTo>
                <a:lnTo>
                  <a:pt x="1756010" y="57973"/>
                </a:lnTo>
                <a:lnTo>
                  <a:pt x="1787367" y="38649"/>
                </a:lnTo>
                <a:lnTo>
                  <a:pt x="1803046" y="38649"/>
                </a:lnTo>
                <a:lnTo>
                  <a:pt x="1818724" y="38649"/>
                </a:lnTo>
                <a:lnTo>
                  <a:pt x="1818724" y="19325"/>
                </a:lnTo>
                <a:lnTo>
                  <a:pt x="1850082" y="19325"/>
                </a:lnTo>
                <a:lnTo>
                  <a:pt x="1865760" y="19325"/>
                </a:lnTo>
                <a:lnTo>
                  <a:pt x="189711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xmlns="" id="{63560587-0E0D-4299-AACC-B3BC28A39855}"/>
              </a:ext>
            </a:extLst>
          </p:cNvPr>
          <p:cNvSpPr/>
          <p:nvPr/>
        </p:nvSpPr>
        <p:spPr>
          <a:xfrm>
            <a:off x="6504335" y="5951557"/>
            <a:ext cx="378062" cy="483109"/>
          </a:xfrm>
          <a:custGeom>
            <a:avLst/>
            <a:gdLst>
              <a:gd name="connsiteX0" fmla="*/ 0 w 378062"/>
              <a:gd name="connsiteY0" fmla="*/ 0 h 483109"/>
              <a:gd name="connsiteX1" fmla="*/ 15679 w 378062"/>
              <a:gd name="connsiteY1" fmla="*/ 0 h 483109"/>
              <a:gd name="connsiteX2" fmla="*/ 31357 w 378062"/>
              <a:gd name="connsiteY2" fmla="*/ 0 h 483109"/>
              <a:gd name="connsiteX3" fmla="*/ 62715 w 378062"/>
              <a:gd name="connsiteY3" fmla="*/ 0 h 483109"/>
              <a:gd name="connsiteX4" fmla="*/ 109751 w 378062"/>
              <a:gd name="connsiteY4" fmla="*/ 0 h 483109"/>
              <a:gd name="connsiteX5" fmla="*/ 172465 w 378062"/>
              <a:gd name="connsiteY5" fmla="*/ 19325 h 483109"/>
              <a:gd name="connsiteX6" fmla="*/ 235180 w 378062"/>
              <a:gd name="connsiteY6" fmla="*/ 38649 h 483109"/>
              <a:gd name="connsiteX7" fmla="*/ 282216 w 378062"/>
              <a:gd name="connsiteY7" fmla="*/ 38649 h 483109"/>
              <a:gd name="connsiteX8" fmla="*/ 313573 w 378062"/>
              <a:gd name="connsiteY8" fmla="*/ 38649 h 483109"/>
              <a:gd name="connsiteX9" fmla="*/ 344930 w 378062"/>
              <a:gd name="connsiteY9" fmla="*/ 19325 h 483109"/>
              <a:gd name="connsiteX10" fmla="*/ 348586 w 378062"/>
              <a:gd name="connsiteY10" fmla="*/ 14819 h 483109"/>
              <a:gd name="connsiteX11" fmla="*/ 378062 w 378062"/>
              <a:gd name="connsiteY11" fmla="*/ 453029 h 483109"/>
              <a:gd name="connsiteX12" fmla="*/ 360609 w 378062"/>
              <a:gd name="connsiteY12" fmla="*/ 463785 h 483109"/>
              <a:gd name="connsiteX13" fmla="*/ 329252 w 378062"/>
              <a:gd name="connsiteY13" fmla="*/ 463785 h 483109"/>
              <a:gd name="connsiteX14" fmla="*/ 266537 w 378062"/>
              <a:gd name="connsiteY14" fmla="*/ 483109 h 483109"/>
              <a:gd name="connsiteX15" fmla="*/ 250859 w 378062"/>
              <a:gd name="connsiteY15" fmla="*/ 463785 h 483109"/>
              <a:gd name="connsiteX16" fmla="*/ 235180 w 378062"/>
              <a:gd name="connsiteY16" fmla="*/ 444460 h 483109"/>
              <a:gd name="connsiteX17" fmla="*/ 219501 w 378062"/>
              <a:gd name="connsiteY17" fmla="*/ 405812 h 483109"/>
              <a:gd name="connsiteX18" fmla="*/ 219501 w 378062"/>
              <a:gd name="connsiteY18" fmla="*/ 367163 h 483109"/>
              <a:gd name="connsiteX19" fmla="*/ 219501 w 378062"/>
              <a:gd name="connsiteY19" fmla="*/ 347839 h 483109"/>
              <a:gd name="connsiteX20" fmla="*/ 219501 w 378062"/>
              <a:gd name="connsiteY20" fmla="*/ 328514 h 483109"/>
              <a:gd name="connsiteX21" fmla="*/ 219501 w 378062"/>
              <a:gd name="connsiteY21" fmla="*/ 289866 h 483109"/>
              <a:gd name="connsiteX22" fmla="*/ 203823 w 378062"/>
              <a:gd name="connsiteY22" fmla="*/ 270541 h 483109"/>
              <a:gd name="connsiteX23" fmla="*/ 188144 w 378062"/>
              <a:gd name="connsiteY23" fmla="*/ 231893 h 483109"/>
              <a:gd name="connsiteX24" fmla="*/ 156787 w 378062"/>
              <a:gd name="connsiteY24" fmla="*/ 212568 h 483109"/>
              <a:gd name="connsiteX25" fmla="*/ 109751 w 378062"/>
              <a:gd name="connsiteY25" fmla="*/ 154595 h 483109"/>
              <a:gd name="connsiteX26" fmla="*/ 78393 w 378062"/>
              <a:gd name="connsiteY26" fmla="*/ 115947 h 483109"/>
              <a:gd name="connsiteX27" fmla="*/ 47036 w 378062"/>
              <a:gd name="connsiteY27" fmla="*/ 96622 h 483109"/>
              <a:gd name="connsiteX28" fmla="*/ 31357 w 378062"/>
              <a:gd name="connsiteY28" fmla="*/ 77298 h 483109"/>
              <a:gd name="connsiteX29" fmla="*/ 15679 w 378062"/>
              <a:gd name="connsiteY29" fmla="*/ 57974 h 483109"/>
              <a:gd name="connsiteX30" fmla="*/ 0 w 378062"/>
              <a:gd name="connsiteY30" fmla="*/ 38649 h 483109"/>
              <a:gd name="connsiteX31" fmla="*/ 0 w 378062"/>
              <a:gd name="connsiteY31" fmla="*/ 19325 h 483109"/>
              <a:gd name="connsiteX32" fmla="*/ 0 w 378062"/>
              <a:gd name="connsiteY32" fmla="*/ 0 h 483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78062" h="483109">
                <a:moveTo>
                  <a:pt x="0" y="0"/>
                </a:moveTo>
                <a:lnTo>
                  <a:pt x="15679" y="0"/>
                </a:lnTo>
                <a:lnTo>
                  <a:pt x="31357" y="0"/>
                </a:lnTo>
                <a:lnTo>
                  <a:pt x="62715" y="0"/>
                </a:lnTo>
                <a:lnTo>
                  <a:pt x="109751" y="0"/>
                </a:lnTo>
                <a:lnTo>
                  <a:pt x="172465" y="19325"/>
                </a:lnTo>
                <a:lnTo>
                  <a:pt x="235180" y="38649"/>
                </a:lnTo>
                <a:lnTo>
                  <a:pt x="282216" y="38649"/>
                </a:lnTo>
                <a:lnTo>
                  <a:pt x="313573" y="38649"/>
                </a:lnTo>
                <a:lnTo>
                  <a:pt x="344930" y="19325"/>
                </a:lnTo>
                <a:lnTo>
                  <a:pt x="348586" y="14819"/>
                </a:lnTo>
                <a:lnTo>
                  <a:pt x="378062" y="453029"/>
                </a:lnTo>
                <a:lnTo>
                  <a:pt x="360609" y="463785"/>
                </a:lnTo>
                <a:lnTo>
                  <a:pt x="329252" y="463785"/>
                </a:lnTo>
                <a:lnTo>
                  <a:pt x="266537" y="483109"/>
                </a:lnTo>
                <a:lnTo>
                  <a:pt x="250859" y="463785"/>
                </a:lnTo>
                <a:lnTo>
                  <a:pt x="235180" y="444460"/>
                </a:lnTo>
                <a:lnTo>
                  <a:pt x="219501" y="405812"/>
                </a:lnTo>
                <a:lnTo>
                  <a:pt x="219501" y="367163"/>
                </a:lnTo>
                <a:lnTo>
                  <a:pt x="219501" y="347839"/>
                </a:lnTo>
                <a:lnTo>
                  <a:pt x="219501" y="328514"/>
                </a:lnTo>
                <a:lnTo>
                  <a:pt x="219501" y="289866"/>
                </a:lnTo>
                <a:lnTo>
                  <a:pt x="203823" y="270541"/>
                </a:lnTo>
                <a:lnTo>
                  <a:pt x="188144" y="231893"/>
                </a:lnTo>
                <a:lnTo>
                  <a:pt x="156787" y="212568"/>
                </a:lnTo>
                <a:lnTo>
                  <a:pt x="109751" y="154595"/>
                </a:lnTo>
                <a:lnTo>
                  <a:pt x="78393" y="115947"/>
                </a:lnTo>
                <a:lnTo>
                  <a:pt x="47036" y="96622"/>
                </a:lnTo>
                <a:lnTo>
                  <a:pt x="31357" y="77298"/>
                </a:lnTo>
                <a:lnTo>
                  <a:pt x="15679" y="57974"/>
                </a:lnTo>
                <a:lnTo>
                  <a:pt x="0" y="38649"/>
                </a:lnTo>
                <a:lnTo>
                  <a:pt x="0" y="19325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xmlns="" id="{4D538F52-FBF3-4DDA-9FEB-2D6C6A4D5C6F}"/>
              </a:ext>
            </a:extLst>
          </p:cNvPr>
          <p:cNvSpPr/>
          <p:nvPr/>
        </p:nvSpPr>
        <p:spPr>
          <a:xfrm>
            <a:off x="9111199" y="4424933"/>
            <a:ext cx="439003" cy="1082164"/>
          </a:xfrm>
          <a:custGeom>
            <a:avLst/>
            <a:gdLst>
              <a:gd name="connsiteX0" fmla="*/ 188144 w 439003"/>
              <a:gd name="connsiteY0" fmla="*/ 0 h 1082164"/>
              <a:gd name="connsiteX1" fmla="*/ 203823 w 439003"/>
              <a:gd name="connsiteY1" fmla="*/ 0 h 1082164"/>
              <a:gd name="connsiteX2" fmla="*/ 235180 w 439003"/>
              <a:gd name="connsiteY2" fmla="*/ 0 h 1082164"/>
              <a:gd name="connsiteX3" fmla="*/ 250859 w 439003"/>
              <a:gd name="connsiteY3" fmla="*/ 0 h 1082164"/>
              <a:gd name="connsiteX4" fmla="*/ 297895 w 439003"/>
              <a:gd name="connsiteY4" fmla="*/ 19325 h 1082164"/>
              <a:gd name="connsiteX5" fmla="*/ 344931 w 439003"/>
              <a:gd name="connsiteY5" fmla="*/ 38649 h 1082164"/>
              <a:gd name="connsiteX6" fmla="*/ 391967 w 439003"/>
              <a:gd name="connsiteY6" fmla="*/ 57973 h 1082164"/>
              <a:gd name="connsiteX7" fmla="*/ 423324 w 439003"/>
              <a:gd name="connsiteY7" fmla="*/ 77298 h 1082164"/>
              <a:gd name="connsiteX8" fmla="*/ 439003 w 439003"/>
              <a:gd name="connsiteY8" fmla="*/ 96622 h 1082164"/>
              <a:gd name="connsiteX9" fmla="*/ 439003 w 439003"/>
              <a:gd name="connsiteY9" fmla="*/ 115946 h 1082164"/>
              <a:gd name="connsiteX10" fmla="*/ 439003 w 439003"/>
              <a:gd name="connsiteY10" fmla="*/ 135271 h 1082164"/>
              <a:gd name="connsiteX11" fmla="*/ 439003 w 439003"/>
              <a:gd name="connsiteY11" fmla="*/ 193244 h 1082164"/>
              <a:gd name="connsiteX12" fmla="*/ 439003 w 439003"/>
              <a:gd name="connsiteY12" fmla="*/ 251217 h 1082164"/>
              <a:gd name="connsiteX13" fmla="*/ 423324 w 439003"/>
              <a:gd name="connsiteY13" fmla="*/ 328514 h 1082164"/>
              <a:gd name="connsiteX14" fmla="*/ 376288 w 439003"/>
              <a:gd name="connsiteY14" fmla="*/ 483109 h 1082164"/>
              <a:gd name="connsiteX15" fmla="*/ 344931 w 439003"/>
              <a:gd name="connsiteY15" fmla="*/ 637704 h 1082164"/>
              <a:gd name="connsiteX16" fmla="*/ 329252 w 439003"/>
              <a:gd name="connsiteY16" fmla="*/ 695677 h 1082164"/>
              <a:gd name="connsiteX17" fmla="*/ 313573 w 439003"/>
              <a:gd name="connsiteY17" fmla="*/ 753650 h 1082164"/>
              <a:gd name="connsiteX18" fmla="*/ 313573 w 439003"/>
              <a:gd name="connsiteY18" fmla="*/ 772974 h 1082164"/>
              <a:gd name="connsiteX19" fmla="*/ 313573 w 439003"/>
              <a:gd name="connsiteY19" fmla="*/ 792299 h 1082164"/>
              <a:gd name="connsiteX20" fmla="*/ 325370 w 439003"/>
              <a:gd name="connsiteY20" fmla="*/ 792299 h 1082164"/>
              <a:gd name="connsiteX21" fmla="*/ 276219 w 439003"/>
              <a:gd name="connsiteY21" fmla="*/ 1004867 h 1082164"/>
              <a:gd name="connsiteX22" fmla="*/ 266537 w 439003"/>
              <a:gd name="connsiteY22" fmla="*/ 1004867 h 1082164"/>
              <a:gd name="connsiteX23" fmla="*/ 250859 w 439003"/>
              <a:gd name="connsiteY23" fmla="*/ 1024191 h 1082164"/>
              <a:gd name="connsiteX24" fmla="*/ 235180 w 439003"/>
              <a:gd name="connsiteY24" fmla="*/ 1024191 h 1082164"/>
              <a:gd name="connsiteX25" fmla="*/ 203823 w 439003"/>
              <a:gd name="connsiteY25" fmla="*/ 1043515 h 1082164"/>
              <a:gd name="connsiteX26" fmla="*/ 172465 w 439003"/>
              <a:gd name="connsiteY26" fmla="*/ 1062840 h 1082164"/>
              <a:gd name="connsiteX27" fmla="*/ 141108 w 439003"/>
              <a:gd name="connsiteY27" fmla="*/ 1082164 h 1082164"/>
              <a:gd name="connsiteX28" fmla="*/ 125429 w 439003"/>
              <a:gd name="connsiteY28" fmla="*/ 1082164 h 1082164"/>
              <a:gd name="connsiteX29" fmla="*/ 94072 w 439003"/>
              <a:gd name="connsiteY29" fmla="*/ 1082164 h 1082164"/>
              <a:gd name="connsiteX30" fmla="*/ 78393 w 439003"/>
              <a:gd name="connsiteY30" fmla="*/ 1062840 h 1082164"/>
              <a:gd name="connsiteX31" fmla="*/ 62715 w 439003"/>
              <a:gd name="connsiteY31" fmla="*/ 1062840 h 1082164"/>
              <a:gd name="connsiteX32" fmla="*/ 31357 w 439003"/>
              <a:gd name="connsiteY32" fmla="*/ 1024191 h 1082164"/>
              <a:gd name="connsiteX33" fmla="*/ 15679 w 439003"/>
              <a:gd name="connsiteY33" fmla="*/ 1004867 h 1082164"/>
              <a:gd name="connsiteX34" fmla="*/ 0 w 439003"/>
              <a:gd name="connsiteY34" fmla="*/ 985542 h 1082164"/>
              <a:gd name="connsiteX35" fmla="*/ 0 w 439003"/>
              <a:gd name="connsiteY35" fmla="*/ 966218 h 1082164"/>
              <a:gd name="connsiteX36" fmla="*/ 0 w 439003"/>
              <a:gd name="connsiteY36" fmla="*/ 946893 h 1082164"/>
              <a:gd name="connsiteX37" fmla="*/ 0 w 439003"/>
              <a:gd name="connsiteY37" fmla="*/ 927569 h 1082164"/>
              <a:gd name="connsiteX38" fmla="*/ 0 w 439003"/>
              <a:gd name="connsiteY38" fmla="*/ 908245 h 1082164"/>
              <a:gd name="connsiteX39" fmla="*/ 15679 w 439003"/>
              <a:gd name="connsiteY39" fmla="*/ 869596 h 1082164"/>
              <a:gd name="connsiteX40" fmla="*/ 31357 w 439003"/>
              <a:gd name="connsiteY40" fmla="*/ 850272 h 1082164"/>
              <a:gd name="connsiteX41" fmla="*/ 47036 w 439003"/>
              <a:gd name="connsiteY41" fmla="*/ 830947 h 1082164"/>
              <a:gd name="connsiteX42" fmla="*/ 62715 w 439003"/>
              <a:gd name="connsiteY42" fmla="*/ 811623 h 1082164"/>
              <a:gd name="connsiteX43" fmla="*/ 78393 w 439003"/>
              <a:gd name="connsiteY43" fmla="*/ 753650 h 1082164"/>
              <a:gd name="connsiteX44" fmla="*/ 109751 w 439003"/>
              <a:gd name="connsiteY44" fmla="*/ 676353 h 1082164"/>
              <a:gd name="connsiteX45" fmla="*/ 125429 w 439003"/>
              <a:gd name="connsiteY45" fmla="*/ 599055 h 1082164"/>
              <a:gd name="connsiteX46" fmla="*/ 156787 w 439003"/>
              <a:gd name="connsiteY46" fmla="*/ 502433 h 1082164"/>
              <a:gd name="connsiteX47" fmla="*/ 172465 w 439003"/>
              <a:gd name="connsiteY47" fmla="*/ 425136 h 1082164"/>
              <a:gd name="connsiteX48" fmla="*/ 172465 w 439003"/>
              <a:gd name="connsiteY48" fmla="*/ 347839 h 1082164"/>
              <a:gd name="connsiteX49" fmla="*/ 188144 w 439003"/>
              <a:gd name="connsiteY49" fmla="*/ 270541 h 1082164"/>
              <a:gd name="connsiteX50" fmla="*/ 188144 w 439003"/>
              <a:gd name="connsiteY50" fmla="*/ 212568 h 1082164"/>
              <a:gd name="connsiteX51" fmla="*/ 172465 w 439003"/>
              <a:gd name="connsiteY51" fmla="*/ 173919 h 1082164"/>
              <a:gd name="connsiteX52" fmla="*/ 172465 w 439003"/>
              <a:gd name="connsiteY52" fmla="*/ 135271 h 1082164"/>
              <a:gd name="connsiteX53" fmla="*/ 156787 w 439003"/>
              <a:gd name="connsiteY53" fmla="*/ 115946 h 1082164"/>
              <a:gd name="connsiteX54" fmla="*/ 141108 w 439003"/>
              <a:gd name="connsiteY54" fmla="*/ 115946 h 1082164"/>
              <a:gd name="connsiteX55" fmla="*/ 141108 w 439003"/>
              <a:gd name="connsiteY55" fmla="*/ 96622 h 1082164"/>
              <a:gd name="connsiteX56" fmla="*/ 141108 w 439003"/>
              <a:gd name="connsiteY56" fmla="*/ 77298 h 1082164"/>
              <a:gd name="connsiteX57" fmla="*/ 141108 w 439003"/>
              <a:gd name="connsiteY57" fmla="*/ 38649 h 1082164"/>
              <a:gd name="connsiteX58" fmla="*/ 156787 w 439003"/>
              <a:gd name="connsiteY58" fmla="*/ 19325 h 1082164"/>
              <a:gd name="connsiteX59" fmla="*/ 188144 w 439003"/>
              <a:gd name="connsiteY59" fmla="*/ 0 h 1082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439003" h="1082164">
                <a:moveTo>
                  <a:pt x="188144" y="0"/>
                </a:moveTo>
                <a:lnTo>
                  <a:pt x="203823" y="0"/>
                </a:lnTo>
                <a:lnTo>
                  <a:pt x="235180" y="0"/>
                </a:lnTo>
                <a:lnTo>
                  <a:pt x="250859" y="0"/>
                </a:lnTo>
                <a:lnTo>
                  <a:pt x="297895" y="19325"/>
                </a:lnTo>
                <a:lnTo>
                  <a:pt x="344931" y="38649"/>
                </a:lnTo>
                <a:lnTo>
                  <a:pt x="391967" y="57973"/>
                </a:lnTo>
                <a:lnTo>
                  <a:pt x="423324" y="77298"/>
                </a:lnTo>
                <a:lnTo>
                  <a:pt x="439003" y="96622"/>
                </a:lnTo>
                <a:lnTo>
                  <a:pt x="439003" y="115946"/>
                </a:lnTo>
                <a:lnTo>
                  <a:pt x="439003" y="135271"/>
                </a:lnTo>
                <a:lnTo>
                  <a:pt x="439003" y="193244"/>
                </a:lnTo>
                <a:lnTo>
                  <a:pt x="439003" y="251217"/>
                </a:lnTo>
                <a:lnTo>
                  <a:pt x="423324" y="328514"/>
                </a:lnTo>
                <a:lnTo>
                  <a:pt x="376288" y="483109"/>
                </a:lnTo>
                <a:lnTo>
                  <a:pt x="344931" y="637704"/>
                </a:lnTo>
                <a:lnTo>
                  <a:pt x="329252" y="695677"/>
                </a:lnTo>
                <a:lnTo>
                  <a:pt x="313573" y="753650"/>
                </a:lnTo>
                <a:lnTo>
                  <a:pt x="313573" y="772974"/>
                </a:lnTo>
                <a:lnTo>
                  <a:pt x="313573" y="792299"/>
                </a:lnTo>
                <a:lnTo>
                  <a:pt x="325370" y="792299"/>
                </a:lnTo>
                <a:lnTo>
                  <a:pt x="276219" y="1004867"/>
                </a:lnTo>
                <a:lnTo>
                  <a:pt x="266537" y="1004867"/>
                </a:lnTo>
                <a:lnTo>
                  <a:pt x="250859" y="1024191"/>
                </a:lnTo>
                <a:lnTo>
                  <a:pt x="235180" y="1024191"/>
                </a:lnTo>
                <a:lnTo>
                  <a:pt x="203823" y="1043515"/>
                </a:lnTo>
                <a:lnTo>
                  <a:pt x="172465" y="1062840"/>
                </a:lnTo>
                <a:lnTo>
                  <a:pt x="141108" y="1082164"/>
                </a:lnTo>
                <a:lnTo>
                  <a:pt x="125429" y="1082164"/>
                </a:lnTo>
                <a:lnTo>
                  <a:pt x="94072" y="1082164"/>
                </a:lnTo>
                <a:lnTo>
                  <a:pt x="78393" y="1062840"/>
                </a:lnTo>
                <a:lnTo>
                  <a:pt x="62715" y="1062840"/>
                </a:lnTo>
                <a:lnTo>
                  <a:pt x="31357" y="1024191"/>
                </a:lnTo>
                <a:lnTo>
                  <a:pt x="15679" y="1004867"/>
                </a:lnTo>
                <a:lnTo>
                  <a:pt x="0" y="985542"/>
                </a:lnTo>
                <a:lnTo>
                  <a:pt x="0" y="966218"/>
                </a:lnTo>
                <a:lnTo>
                  <a:pt x="0" y="946893"/>
                </a:lnTo>
                <a:lnTo>
                  <a:pt x="0" y="927569"/>
                </a:lnTo>
                <a:lnTo>
                  <a:pt x="0" y="908245"/>
                </a:lnTo>
                <a:lnTo>
                  <a:pt x="15679" y="869596"/>
                </a:lnTo>
                <a:lnTo>
                  <a:pt x="31357" y="850272"/>
                </a:lnTo>
                <a:lnTo>
                  <a:pt x="47036" y="830947"/>
                </a:lnTo>
                <a:lnTo>
                  <a:pt x="62715" y="811623"/>
                </a:lnTo>
                <a:lnTo>
                  <a:pt x="78393" y="753650"/>
                </a:lnTo>
                <a:lnTo>
                  <a:pt x="109751" y="676353"/>
                </a:lnTo>
                <a:lnTo>
                  <a:pt x="125429" y="599055"/>
                </a:lnTo>
                <a:lnTo>
                  <a:pt x="156787" y="502433"/>
                </a:lnTo>
                <a:lnTo>
                  <a:pt x="172465" y="425136"/>
                </a:lnTo>
                <a:lnTo>
                  <a:pt x="172465" y="347839"/>
                </a:lnTo>
                <a:lnTo>
                  <a:pt x="188144" y="270541"/>
                </a:lnTo>
                <a:lnTo>
                  <a:pt x="188144" y="212568"/>
                </a:lnTo>
                <a:lnTo>
                  <a:pt x="172465" y="173919"/>
                </a:lnTo>
                <a:lnTo>
                  <a:pt x="172465" y="135271"/>
                </a:lnTo>
                <a:lnTo>
                  <a:pt x="156787" y="115946"/>
                </a:lnTo>
                <a:lnTo>
                  <a:pt x="141108" y="115946"/>
                </a:lnTo>
                <a:lnTo>
                  <a:pt x="141108" y="96622"/>
                </a:lnTo>
                <a:lnTo>
                  <a:pt x="141108" y="77298"/>
                </a:lnTo>
                <a:lnTo>
                  <a:pt x="141108" y="38649"/>
                </a:lnTo>
                <a:lnTo>
                  <a:pt x="156787" y="19325"/>
                </a:lnTo>
                <a:lnTo>
                  <a:pt x="18814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xmlns="" id="{DCEEF50E-1310-43A3-9443-4F76FEE53998}"/>
              </a:ext>
            </a:extLst>
          </p:cNvPr>
          <p:cNvSpPr/>
          <p:nvPr/>
        </p:nvSpPr>
        <p:spPr>
          <a:xfrm>
            <a:off x="10168932" y="5296825"/>
            <a:ext cx="517103" cy="1148456"/>
          </a:xfrm>
          <a:custGeom>
            <a:avLst/>
            <a:gdLst>
              <a:gd name="connsiteX0" fmla="*/ 149744 w 517103"/>
              <a:gd name="connsiteY0" fmla="*/ 0 h 1148456"/>
              <a:gd name="connsiteX1" fmla="*/ 517103 w 517103"/>
              <a:gd name="connsiteY1" fmla="*/ 0 h 1148456"/>
              <a:gd name="connsiteX2" fmla="*/ 517103 w 517103"/>
              <a:gd name="connsiteY2" fmla="*/ 8319 h 1148456"/>
              <a:gd name="connsiteX3" fmla="*/ 501424 w 517103"/>
              <a:gd name="connsiteY3" fmla="*/ 27644 h 1148456"/>
              <a:gd name="connsiteX4" fmla="*/ 485746 w 517103"/>
              <a:gd name="connsiteY4" fmla="*/ 46968 h 1148456"/>
              <a:gd name="connsiteX5" fmla="*/ 470067 w 517103"/>
              <a:gd name="connsiteY5" fmla="*/ 46968 h 1148456"/>
              <a:gd name="connsiteX6" fmla="*/ 470067 w 517103"/>
              <a:gd name="connsiteY6" fmla="*/ 66292 h 1148456"/>
              <a:gd name="connsiteX7" fmla="*/ 470067 w 517103"/>
              <a:gd name="connsiteY7" fmla="*/ 85617 h 1148456"/>
              <a:gd name="connsiteX8" fmla="*/ 454388 w 517103"/>
              <a:gd name="connsiteY8" fmla="*/ 104941 h 1148456"/>
              <a:gd name="connsiteX9" fmla="*/ 454388 w 517103"/>
              <a:gd name="connsiteY9" fmla="*/ 143590 h 1148456"/>
              <a:gd name="connsiteX10" fmla="*/ 454388 w 517103"/>
              <a:gd name="connsiteY10" fmla="*/ 182239 h 1148456"/>
              <a:gd name="connsiteX11" fmla="*/ 454388 w 517103"/>
              <a:gd name="connsiteY11" fmla="*/ 220887 h 1148456"/>
              <a:gd name="connsiteX12" fmla="*/ 454388 w 517103"/>
              <a:gd name="connsiteY12" fmla="*/ 259536 h 1148456"/>
              <a:gd name="connsiteX13" fmla="*/ 438710 w 517103"/>
              <a:gd name="connsiteY13" fmla="*/ 356158 h 1148456"/>
              <a:gd name="connsiteX14" fmla="*/ 423031 w 517103"/>
              <a:gd name="connsiteY14" fmla="*/ 472104 h 1148456"/>
              <a:gd name="connsiteX15" fmla="*/ 391674 w 517103"/>
              <a:gd name="connsiteY15" fmla="*/ 588050 h 1148456"/>
              <a:gd name="connsiteX16" fmla="*/ 360316 w 517103"/>
              <a:gd name="connsiteY16" fmla="*/ 703996 h 1148456"/>
              <a:gd name="connsiteX17" fmla="*/ 344638 w 517103"/>
              <a:gd name="connsiteY17" fmla="*/ 761969 h 1148456"/>
              <a:gd name="connsiteX18" fmla="*/ 313280 w 517103"/>
              <a:gd name="connsiteY18" fmla="*/ 819942 h 1148456"/>
              <a:gd name="connsiteX19" fmla="*/ 297602 w 517103"/>
              <a:gd name="connsiteY19" fmla="*/ 877915 h 1148456"/>
              <a:gd name="connsiteX20" fmla="*/ 266244 w 517103"/>
              <a:gd name="connsiteY20" fmla="*/ 916564 h 1148456"/>
              <a:gd name="connsiteX21" fmla="*/ 219208 w 517103"/>
              <a:gd name="connsiteY21" fmla="*/ 993861 h 1148456"/>
              <a:gd name="connsiteX22" fmla="*/ 172172 w 517103"/>
              <a:gd name="connsiteY22" fmla="*/ 1051834 h 1148456"/>
              <a:gd name="connsiteX23" fmla="*/ 109458 w 517103"/>
              <a:gd name="connsiteY23" fmla="*/ 1090483 h 1148456"/>
              <a:gd name="connsiteX24" fmla="*/ 62422 w 517103"/>
              <a:gd name="connsiteY24" fmla="*/ 1129132 h 1148456"/>
              <a:gd name="connsiteX25" fmla="*/ 15386 w 517103"/>
              <a:gd name="connsiteY25" fmla="*/ 1148456 h 1148456"/>
              <a:gd name="connsiteX26" fmla="*/ 0 w 517103"/>
              <a:gd name="connsiteY26" fmla="*/ 1148456 h 1148456"/>
              <a:gd name="connsiteX27" fmla="*/ 0 w 517103"/>
              <a:gd name="connsiteY27" fmla="*/ 781293 h 1148456"/>
              <a:gd name="connsiteX28" fmla="*/ 31064 w 517103"/>
              <a:gd name="connsiteY28" fmla="*/ 781293 h 1148456"/>
              <a:gd name="connsiteX29" fmla="*/ 46743 w 517103"/>
              <a:gd name="connsiteY29" fmla="*/ 761969 h 1148456"/>
              <a:gd name="connsiteX30" fmla="*/ 62422 w 517103"/>
              <a:gd name="connsiteY30" fmla="*/ 723320 h 1148456"/>
              <a:gd name="connsiteX31" fmla="*/ 78100 w 517103"/>
              <a:gd name="connsiteY31" fmla="*/ 684672 h 1148456"/>
              <a:gd name="connsiteX32" fmla="*/ 93779 w 517103"/>
              <a:gd name="connsiteY32" fmla="*/ 646023 h 1148456"/>
              <a:gd name="connsiteX33" fmla="*/ 109458 w 517103"/>
              <a:gd name="connsiteY33" fmla="*/ 626699 h 1148456"/>
              <a:gd name="connsiteX34" fmla="*/ 125136 w 517103"/>
              <a:gd name="connsiteY34" fmla="*/ 549401 h 1148456"/>
              <a:gd name="connsiteX35" fmla="*/ 156494 w 517103"/>
              <a:gd name="connsiteY35" fmla="*/ 491428 h 1148456"/>
              <a:gd name="connsiteX36" fmla="*/ 172172 w 517103"/>
              <a:gd name="connsiteY36" fmla="*/ 414131 h 1148456"/>
              <a:gd name="connsiteX37" fmla="*/ 172172 w 517103"/>
              <a:gd name="connsiteY37" fmla="*/ 336833 h 1148456"/>
              <a:gd name="connsiteX38" fmla="*/ 187851 w 517103"/>
              <a:gd name="connsiteY38" fmla="*/ 278860 h 1148456"/>
              <a:gd name="connsiteX39" fmla="*/ 187851 w 517103"/>
              <a:gd name="connsiteY39" fmla="*/ 220887 h 1148456"/>
              <a:gd name="connsiteX40" fmla="*/ 187851 w 517103"/>
              <a:gd name="connsiteY40" fmla="*/ 162914 h 1148456"/>
              <a:gd name="connsiteX41" fmla="*/ 203530 w 517103"/>
              <a:gd name="connsiteY41" fmla="*/ 124266 h 1148456"/>
              <a:gd name="connsiteX42" fmla="*/ 203530 w 517103"/>
              <a:gd name="connsiteY42" fmla="*/ 66292 h 1148456"/>
              <a:gd name="connsiteX43" fmla="*/ 187851 w 517103"/>
              <a:gd name="connsiteY43" fmla="*/ 27644 h 1148456"/>
              <a:gd name="connsiteX44" fmla="*/ 172172 w 517103"/>
              <a:gd name="connsiteY44" fmla="*/ 8319 h 1148456"/>
              <a:gd name="connsiteX45" fmla="*/ 156494 w 517103"/>
              <a:gd name="connsiteY45" fmla="*/ 8319 h 1148456"/>
              <a:gd name="connsiteX46" fmla="*/ 149744 w 517103"/>
              <a:gd name="connsiteY46" fmla="*/ 0 h 11484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517103" h="1148456">
                <a:moveTo>
                  <a:pt x="149744" y="0"/>
                </a:moveTo>
                <a:lnTo>
                  <a:pt x="517103" y="0"/>
                </a:lnTo>
                <a:lnTo>
                  <a:pt x="517103" y="8319"/>
                </a:lnTo>
                <a:lnTo>
                  <a:pt x="501424" y="27644"/>
                </a:lnTo>
                <a:lnTo>
                  <a:pt x="485746" y="46968"/>
                </a:lnTo>
                <a:lnTo>
                  <a:pt x="470067" y="46968"/>
                </a:lnTo>
                <a:lnTo>
                  <a:pt x="470067" y="66292"/>
                </a:lnTo>
                <a:lnTo>
                  <a:pt x="470067" y="85617"/>
                </a:lnTo>
                <a:lnTo>
                  <a:pt x="454388" y="104941"/>
                </a:lnTo>
                <a:lnTo>
                  <a:pt x="454388" y="143590"/>
                </a:lnTo>
                <a:lnTo>
                  <a:pt x="454388" y="182239"/>
                </a:lnTo>
                <a:lnTo>
                  <a:pt x="454388" y="220887"/>
                </a:lnTo>
                <a:lnTo>
                  <a:pt x="454388" y="259536"/>
                </a:lnTo>
                <a:lnTo>
                  <a:pt x="438710" y="356158"/>
                </a:lnTo>
                <a:lnTo>
                  <a:pt x="423031" y="472104"/>
                </a:lnTo>
                <a:lnTo>
                  <a:pt x="391674" y="588050"/>
                </a:lnTo>
                <a:lnTo>
                  <a:pt x="360316" y="703996"/>
                </a:lnTo>
                <a:lnTo>
                  <a:pt x="344638" y="761969"/>
                </a:lnTo>
                <a:lnTo>
                  <a:pt x="313280" y="819942"/>
                </a:lnTo>
                <a:lnTo>
                  <a:pt x="297602" y="877915"/>
                </a:lnTo>
                <a:lnTo>
                  <a:pt x="266244" y="916564"/>
                </a:lnTo>
                <a:lnTo>
                  <a:pt x="219208" y="993861"/>
                </a:lnTo>
                <a:lnTo>
                  <a:pt x="172172" y="1051834"/>
                </a:lnTo>
                <a:lnTo>
                  <a:pt x="109458" y="1090483"/>
                </a:lnTo>
                <a:lnTo>
                  <a:pt x="62422" y="1129132"/>
                </a:lnTo>
                <a:lnTo>
                  <a:pt x="15386" y="1148456"/>
                </a:lnTo>
                <a:lnTo>
                  <a:pt x="0" y="1148456"/>
                </a:lnTo>
                <a:lnTo>
                  <a:pt x="0" y="781293"/>
                </a:lnTo>
                <a:lnTo>
                  <a:pt x="31064" y="781293"/>
                </a:lnTo>
                <a:lnTo>
                  <a:pt x="46743" y="761969"/>
                </a:lnTo>
                <a:lnTo>
                  <a:pt x="62422" y="723320"/>
                </a:lnTo>
                <a:lnTo>
                  <a:pt x="78100" y="684672"/>
                </a:lnTo>
                <a:lnTo>
                  <a:pt x="93779" y="646023"/>
                </a:lnTo>
                <a:lnTo>
                  <a:pt x="109458" y="626699"/>
                </a:lnTo>
                <a:lnTo>
                  <a:pt x="125136" y="549401"/>
                </a:lnTo>
                <a:lnTo>
                  <a:pt x="156494" y="491428"/>
                </a:lnTo>
                <a:lnTo>
                  <a:pt x="172172" y="414131"/>
                </a:lnTo>
                <a:lnTo>
                  <a:pt x="172172" y="336833"/>
                </a:lnTo>
                <a:lnTo>
                  <a:pt x="187851" y="278860"/>
                </a:lnTo>
                <a:lnTo>
                  <a:pt x="187851" y="220887"/>
                </a:lnTo>
                <a:lnTo>
                  <a:pt x="187851" y="162914"/>
                </a:lnTo>
                <a:lnTo>
                  <a:pt x="203530" y="124266"/>
                </a:lnTo>
                <a:lnTo>
                  <a:pt x="203530" y="66292"/>
                </a:lnTo>
                <a:lnTo>
                  <a:pt x="187851" y="27644"/>
                </a:lnTo>
                <a:lnTo>
                  <a:pt x="172172" y="8319"/>
                </a:lnTo>
                <a:lnTo>
                  <a:pt x="156494" y="8319"/>
                </a:lnTo>
                <a:lnTo>
                  <a:pt x="14974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xmlns="" id="{921A3D64-F58F-432D-BA99-B4602CC39658}"/>
              </a:ext>
            </a:extLst>
          </p:cNvPr>
          <p:cNvSpPr/>
          <p:nvPr/>
        </p:nvSpPr>
        <p:spPr>
          <a:xfrm>
            <a:off x="9378708" y="5043312"/>
            <a:ext cx="1307326" cy="386488"/>
          </a:xfrm>
          <a:custGeom>
            <a:avLst/>
            <a:gdLst>
              <a:gd name="connsiteX0" fmla="*/ 993753 w 1307326"/>
              <a:gd name="connsiteY0" fmla="*/ 0 h 386488"/>
              <a:gd name="connsiteX1" fmla="*/ 1025110 w 1307326"/>
              <a:gd name="connsiteY1" fmla="*/ 19325 h 386488"/>
              <a:gd name="connsiteX2" fmla="*/ 1056467 w 1307326"/>
              <a:gd name="connsiteY2" fmla="*/ 19325 h 386488"/>
              <a:gd name="connsiteX3" fmla="*/ 1087825 w 1307326"/>
              <a:gd name="connsiteY3" fmla="*/ 38649 h 386488"/>
              <a:gd name="connsiteX4" fmla="*/ 1134861 w 1307326"/>
              <a:gd name="connsiteY4" fmla="*/ 77298 h 386488"/>
              <a:gd name="connsiteX5" fmla="*/ 1197575 w 1307326"/>
              <a:gd name="connsiteY5" fmla="*/ 96622 h 386488"/>
              <a:gd name="connsiteX6" fmla="*/ 1228933 w 1307326"/>
              <a:gd name="connsiteY6" fmla="*/ 115947 h 386488"/>
              <a:gd name="connsiteX7" fmla="*/ 1244611 w 1307326"/>
              <a:gd name="connsiteY7" fmla="*/ 135271 h 386488"/>
              <a:gd name="connsiteX8" fmla="*/ 1260290 w 1307326"/>
              <a:gd name="connsiteY8" fmla="*/ 154595 h 386488"/>
              <a:gd name="connsiteX9" fmla="*/ 1275969 w 1307326"/>
              <a:gd name="connsiteY9" fmla="*/ 173920 h 386488"/>
              <a:gd name="connsiteX10" fmla="*/ 1307326 w 1307326"/>
              <a:gd name="connsiteY10" fmla="*/ 193244 h 386488"/>
              <a:gd name="connsiteX11" fmla="*/ 1307326 w 1307326"/>
              <a:gd name="connsiteY11" fmla="*/ 231893 h 386488"/>
              <a:gd name="connsiteX12" fmla="*/ 1307326 w 1307326"/>
              <a:gd name="connsiteY12" fmla="*/ 251217 h 386488"/>
              <a:gd name="connsiteX13" fmla="*/ 1307326 w 1307326"/>
              <a:gd name="connsiteY13" fmla="*/ 262222 h 386488"/>
              <a:gd name="connsiteX14" fmla="*/ 939967 w 1307326"/>
              <a:gd name="connsiteY14" fmla="*/ 262222 h 386488"/>
              <a:gd name="connsiteX15" fmla="*/ 931038 w 1307326"/>
              <a:gd name="connsiteY15" fmla="*/ 251217 h 386488"/>
              <a:gd name="connsiteX16" fmla="*/ 915359 w 1307326"/>
              <a:gd name="connsiteY16" fmla="*/ 251217 h 386488"/>
              <a:gd name="connsiteX17" fmla="*/ 899681 w 1307326"/>
              <a:gd name="connsiteY17" fmla="*/ 251217 h 386488"/>
              <a:gd name="connsiteX18" fmla="*/ 868323 w 1307326"/>
              <a:gd name="connsiteY18" fmla="*/ 251217 h 386488"/>
              <a:gd name="connsiteX19" fmla="*/ 852645 w 1307326"/>
              <a:gd name="connsiteY19" fmla="*/ 251217 h 386488"/>
              <a:gd name="connsiteX20" fmla="*/ 821287 w 1307326"/>
              <a:gd name="connsiteY20" fmla="*/ 251217 h 386488"/>
              <a:gd name="connsiteX21" fmla="*/ 774251 w 1307326"/>
              <a:gd name="connsiteY21" fmla="*/ 251217 h 386488"/>
              <a:gd name="connsiteX22" fmla="*/ 727215 w 1307326"/>
              <a:gd name="connsiteY22" fmla="*/ 251217 h 386488"/>
              <a:gd name="connsiteX23" fmla="*/ 680179 w 1307326"/>
              <a:gd name="connsiteY23" fmla="*/ 270541 h 386488"/>
              <a:gd name="connsiteX24" fmla="*/ 633143 w 1307326"/>
              <a:gd name="connsiteY24" fmla="*/ 270541 h 386488"/>
              <a:gd name="connsiteX25" fmla="*/ 523393 w 1307326"/>
              <a:gd name="connsiteY25" fmla="*/ 289866 h 386488"/>
              <a:gd name="connsiteX26" fmla="*/ 413642 w 1307326"/>
              <a:gd name="connsiteY26" fmla="*/ 309190 h 386488"/>
              <a:gd name="connsiteX27" fmla="*/ 303892 w 1307326"/>
              <a:gd name="connsiteY27" fmla="*/ 328514 h 386488"/>
              <a:gd name="connsiteX28" fmla="*/ 209820 w 1307326"/>
              <a:gd name="connsiteY28" fmla="*/ 328514 h 386488"/>
              <a:gd name="connsiteX29" fmla="*/ 115748 w 1307326"/>
              <a:gd name="connsiteY29" fmla="*/ 347839 h 386488"/>
              <a:gd name="connsiteX30" fmla="*/ 84390 w 1307326"/>
              <a:gd name="connsiteY30" fmla="*/ 367163 h 386488"/>
              <a:gd name="connsiteX31" fmla="*/ 53033 w 1307326"/>
              <a:gd name="connsiteY31" fmla="*/ 367163 h 386488"/>
              <a:gd name="connsiteX32" fmla="*/ 21676 w 1307326"/>
              <a:gd name="connsiteY32" fmla="*/ 386488 h 386488"/>
              <a:gd name="connsiteX33" fmla="*/ 0 w 1307326"/>
              <a:gd name="connsiteY33" fmla="*/ 386488 h 386488"/>
              <a:gd name="connsiteX34" fmla="*/ 49151 w 1307326"/>
              <a:gd name="connsiteY34" fmla="*/ 173920 h 386488"/>
              <a:gd name="connsiteX35" fmla="*/ 53033 w 1307326"/>
              <a:gd name="connsiteY35" fmla="*/ 173920 h 386488"/>
              <a:gd name="connsiteX36" fmla="*/ 68712 w 1307326"/>
              <a:gd name="connsiteY36" fmla="*/ 173920 h 386488"/>
              <a:gd name="connsiteX37" fmla="*/ 84390 w 1307326"/>
              <a:gd name="connsiteY37" fmla="*/ 173920 h 386488"/>
              <a:gd name="connsiteX38" fmla="*/ 100069 w 1307326"/>
              <a:gd name="connsiteY38" fmla="*/ 173920 h 386488"/>
              <a:gd name="connsiteX39" fmla="*/ 131426 w 1307326"/>
              <a:gd name="connsiteY39" fmla="*/ 173920 h 386488"/>
              <a:gd name="connsiteX40" fmla="*/ 162784 w 1307326"/>
              <a:gd name="connsiteY40" fmla="*/ 173920 h 386488"/>
              <a:gd name="connsiteX41" fmla="*/ 194141 w 1307326"/>
              <a:gd name="connsiteY41" fmla="*/ 154595 h 386488"/>
              <a:gd name="connsiteX42" fmla="*/ 241177 w 1307326"/>
              <a:gd name="connsiteY42" fmla="*/ 154595 h 386488"/>
              <a:gd name="connsiteX43" fmla="*/ 303892 w 1307326"/>
              <a:gd name="connsiteY43" fmla="*/ 154595 h 386488"/>
              <a:gd name="connsiteX44" fmla="*/ 350928 w 1307326"/>
              <a:gd name="connsiteY44" fmla="*/ 135271 h 386488"/>
              <a:gd name="connsiteX45" fmla="*/ 476357 w 1307326"/>
              <a:gd name="connsiteY45" fmla="*/ 115947 h 386488"/>
              <a:gd name="connsiteX46" fmla="*/ 570429 w 1307326"/>
              <a:gd name="connsiteY46" fmla="*/ 96622 h 386488"/>
              <a:gd name="connsiteX47" fmla="*/ 664501 w 1307326"/>
              <a:gd name="connsiteY47" fmla="*/ 96622 h 386488"/>
              <a:gd name="connsiteX48" fmla="*/ 742894 w 1307326"/>
              <a:gd name="connsiteY48" fmla="*/ 77298 h 386488"/>
              <a:gd name="connsiteX49" fmla="*/ 805609 w 1307326"/>
              <a:gd name="connsiteY49" fmla="*/ 77298 h 386488"/>
              <a:gd name="connsiteX50" fmla="*/ 868323 w 1307326"/>
              <a:gd name="connsiteY50" fmla="*/ 77298 h 386488"/>
              <a:gd name="connsiteX51" fmla="*/ 899681 w 1307326"/>
              <a:gd name="connsiteY51" fmla="*/ 57974 h 386488"/>
              <a:gd name="connsiteX52" fmla="*/ 931038 w 1307326"/>
              <a:gd name="connsiteY52" fmla="*/ 38649 h 386488"/>
              <a:gd name="connsiteX53" fmla="*/ 946717 w 1307326"/>
              <a:gd name="connsiteY53" fmla="*/ 19325 h 386488"/>
              <a:gd name="connsiteX54" fmla="*/ 978074 w 1307326"/>
              <a:gd name="connsiteY54" fmla="*/ 19325 h 386488"/>
              <a:gd name="connsiteX55" fmla="*/ 993753 w 1307326"/>
              <a:gd name="connsiteY55" fmla="*/ 0 h 386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1307326" h="386488">
                <a:moveTo>
                  <a:pt x="993753" y="0"/>
                </a:moveTo>
                <a:lnTo>
                  <a:pt x="1025110" y="19325"/>
                </a:lnTo>
                <a:lnTo>
                  <a:pt x="1056467" y="19325"/>
                </a:lnTo>
                <a:lnTo>
                  <a:pt x="1087825" y="38649"/>
                </a:lnTo>
                <a:lnTo>
                  <a:pt x="1134861" y="77298"/>
                </a:lnTo>
                <a:lnTo>
                  <a:pt x="1197575" y="96622"/>
                </a:lnTo>
                <a:lnTo>
                  <a:pt x="1228933" y="115947"/>
                </a:lnTo>
                <a:lnTo>
                  <a:pt x="1244611" y="135271"/>
                </a:lnTo>
                <a:lnTo>
                  <a:pt x="1260290" y="154595"/>
                </a:lnTo>
                <a:lnTo>
                  <a:pt x="1275969" y="173920"/>
                </a:lnTo>
                <a:lnTo>
                  <a:pt x="1307326" y="193244"/>
                </a:lnTo>
                <a:lnTo>
                  <a:pt x="1307326" y="231893"/>
                </a:lnTo>
                <a:lnTo>
                  <a:pt x="1307326" y="251217"/>
                </a:lnTo>
                <a:lnTo>
                  <a:pt x="1307326" y="262222"/>
                </a:lnTo>
                <a:lnTo>
                  <a:pt x="939967" y="262222"/>
                </a:lnTo>
                <a:lnTo>
                  <a:pt x="931038" y="251217"/>
                </a:lnTo>
                <a:lnTo>
                  <a:pt x="915359" y="251217"/>
                </a:lnTo>
                <a:lnTo>
                  <a:pt x="899681" y="251217"/>
                </a:lnTo>
                <a:lnTo>
                  <a:pt x="868323" y="251217"/>
                </a:lnTo>
                <a:lnTo>
                  <a:pt x="852645" y="251217"/>
                </a:lnTo>
                <a:lnTo>
                  <a:pt x="821287" y="251217"/>
                </a:lnTo>
                <a:lnTo>
                  <a:pt x="774251" y="251217"/>
                </a:lnTo>
                <a:lnTo>
                  <a:pt x="727215" y="251217"/>
                </a:lnTo>
                <a:lnTo>
                  <a:pt x="680179" y="270541"/>
                </a:lnTo>
                <a:lnTo>
                  <a:pt x="633143" y="270541"/>
                </a:lnTo>
                <a:lnTo>
                  <a:pt x="523393" y="289866"/>
                </a:lnTo>
                <a:lnTo>
                  <a:pt x="413642" y="309190"/>
                </a:lnTo>
                <a:lnTo>
                  <a:pt x="303892" y="328514"/>
                </a:lnTo>
                <a:lnTo>
                  <a:pt x="209820" y="328514"/>
                </a:lnTo>
                <a:lnTo>
                  <a:pt x="115748" y="347839"/>
                </a:lnTo>
                <a:lnTo>
                  <a:pt x="84390" y="367163"/>
                </a:lnTo>
                <a:lnTo>
                  <a:pt x="53033" y="367163"/>
                </a:lnTo>
                <a:lnTo>
                  <a:pt x="21676" y="386488"/>
                </a:lnTo>
                <a:lnTo>
                  <a:pt x="0" y="386488"/>
                </a:lnTo>
                <a:lnTo>
                  <a:pt x="49151" y="173920"/>
                </a:lnTo>
                <a:lnTo>
                  <a:pt x="53033" y="173920"/>
                </a:lnTo>
                <a:lnTo>
                  <a:pt x="68712" y="173920"/>
                </a:lnTo>
                <a:lnTo>
                  <a:pt x="84390" y="173920"/>
                </a:lnTo>
                <a:lnTo>
                  <a:pt x="100069" y="173920"/>
                </a:lnTo>
                <a:lnTo>
                  <a:pt x="131426" y="173920"/>
                </a:lnTo>
                <a:lnTo>
                  <a:pt x="162784" y="173920"/>
                </a:lnTo>
                <a:lnTo>
                  <a:pt x="194141" y="154595"/>
                </a:lnTo>
                <a:lnTo>
                  <a:pt x="241177" y="154595"/>
                </a:lnTo>
                <a:lnTo>
                  <a:pt x="303892" y="154595"/>
                </a:lnTo>
                <a:lnTo>
                  <a:pt x="350928" y="135271"/>
                </a:lnTo>
                <a:lnTo>
                  <a:pt x="476357" y="115947"/>
                </a:lnTo>
                <a:lnTo>
                  <a:pt x="570429" y="96622"/>
                </a:lnTo>
                <a:lnTo>
                  <a:pt x="664501" y="96622"/>
                </a:lnTo>
                <a:lnTo>
                  <a:pt x="742894" y="77298"/>
                </a:lnTo>
                <a:lnTo>
                  <a:pt x="805609" y="77298"/>
                </a:lnTo>
                <a:lnTo>
                  <a:pt x="868323" y="77298"/>
                </a:lnTo>
                <a:lnTo>
                  <a:pt x="899681" y="57974"/>
                </a:lnTo>
                <a:lnTo>
                  <a:pt x="931038" y="38649"/>
                </a:lnTo>
                <a:lnTo>
                  <a:pt x="946717" y="19325"/>
                </a:lnTo>
                <a:lnTo>
                  <a:pt x="978074" y="19325"/>
                </a:lnTo>
                <a:lnTo>
                  <a:pt x="99375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xmlns="" id="{6B6A40A9-A4F1-490D-9F9A-000B42D8CD3C}"/>
              </a:ext>
            </a:extLst>
          </p:cNvPr>
          <p:cNvSpPr/>
          <p:nvPr/>
        </p:nvSpPr>
        <p:spPr>
          <a:xfrm>
            <a:off x="9839387" y="6000821"/>
            <a:ext cx="329545" cy="444460"/>
          </a:xfrm>
          <a:custGeom>
            <a:avLst/>
            <a:gdLst>
              <a:gd name="connsiteX0" fmla="*/ 15679 w 329545"/>
              <a:gd name="connsiteY0" fmla="*/ 0 h 444460"/>
              <a:gd name="connsiteX1" fmla="*/ 31357 w 329545"/>
              <a:gd name="connsiteY1" fmla="*/ 0 h 444460"/>
              <a:gd name="connsiteX2" fmla="*/ 47036 w 329545"/>
              <a:gd name="connsiteY2" fmla="*/ 0 h 444460"/>
              <a:gd name="connsiteX3" fmla="*/ 62715 w 329545"/>
              <a:gd name="connsiteY3" fmla="*/ 0 h 444460"/>
              <a:gd name="connsiteX4" fmla="*/ 109751 w 329545"/>
              <a:gd name="connsiteY4" fmla="*/ 0 h 444460"/>
              <a:gd name="connsiteX5" fmla="*/ 172465 w 329545"/>
              <a:gd name="connsiteY5" fmla="*/ 19324 h 444460"/>
              <a:gd name="connsiteX6" fmla="*/ 235180 w 329545"/>
              <a:gd name="connsiteY6" fmla="*/ 57973 h 444460"/>
              <a:gd name="connsiteX7" fmla="*/ 282216 w 329545"/>
              <a:gd name="connsiteY7" fmla="*/ 57973 h 444460"/>
              <a:gd name="connsiteX8" fmla="*/ 329252 w 329545"/>
              <a:gd name="connsiteY8" fmla="*/ 77297 h 444460"/>
              <a:gd name="connsiteX9" fmla="*/ 329545 w 329545"/>
              <a:gd name="connsiteY9" fmla="*/ 77297 h 444460"/>
              <a:gd name="connsiteX10" fmla="*/ 329545 w 329545"/>
              <a:gd name="connsiteY10" fmla="*/ 444460 h 444460"/>
              <a:gd name="connsiteX11" fmla="*/ 313573 w 329545"/>
              <a:gd name="connsiteY11" fmla="*/ 444460 h 444460"/>
              <a:gd name="connsiteX12" fmla="*/ 282216 w 329545"/>
              <a:gd name="connsiteY12" fmla="*/ 444460 h 444460"/>
              <a:gd name="connsiteX13" fmla="*/ 250859 w 329545"/>
              <a:gd name="connsiteY13" fmla="*/ 425136 h 444460"/>
              <a:gd name="connsiteX14" fmla="*/ 235180 w 329545"/>
              <a:gd name="connsiteY14" fmla="*/ 405811 h 444460"/>
              <a:gd name="connsiteX15" fmla="*/ 235180 w 329545"/>
              <a:gd name="connsiteY15" fmla="*/ 367163 h 444460"/>
              <a:gd name="connsiteX16" fmla="*/ 235180 w 329545"/>
              <a:gd name="connsiteY16" fmla="*/ 347838 h 444460"/>
              <a:gd name="connsiteX17" fmla="*/ 235180 w 329545"/>
              <a:gd name="connsiteY17" fmla="*/ 309190 h 444460"/>
              <a:gd name="connsiteX18" fmla="*/ 219501 w 329545"/>
              <a:gd name="connsiteY18" fmla="*/ 289865 h 444460"/>
              <a:gd name="connsiteX19" fmla="*/ 203823 w 329545"/>
              <a:gd name="connsiteY19" fmla="*/ 270541 h 444460"/>
              <a:gd name="connsiteX20" fmla="*/ 172465 w 329545"/>
              <a:gd name="connsiteY20" fmla="*/ 212568 h 444460"/>
              <a:gd name="connsiteX21" fmla="*/ 109751 w 329545"/>
              <a:gd name="connsiteY21" fmla="*/ 154595 h 444460"/>
              <a:gd name="connsiteX22" fmla="*/ 78393 w 329545"/>
              <a:gd name="connsiteY22" fmla="*/ 135271 h 444460"/>
              <a:gd name="connsiteX23" fmla="*/ 62715 w 329545"/>
              <a:gd name="connsiteY23" fmla="*/ 115946 h 444460"/>
              <a:gd name="connsiteX24" fmla="*/ 31357 w 329545"/>
              <a:gd name="connsiteY24" fmla="*/ 77297 h 444460"/>
              <a:gd name="connsiteX25" fmla="*/ 15679 w 329545"/>
              <a:gd name="connsiteY25" fmla="*/ 57973 h 444460"/>
              <a:gd name="connsiteX26" fmla="*/ 0 w 329545"/>
              <a:gd name="connsiteY26" fmla="*/ 38649 h 444460"/>
              <a:gd name="connsiteX27" fmla="*/ 0 w 329545"/>
              <a:gd name="connsiteY27" fmla="*/ 19324 h 444460"/>
              <a:gd name="connsiteX28" fmla="*/ 15679 w 329545"/>
              <a:gd name="connsiteY28" fmla="*/ 19324 h 444460"/>
              <a:gd name="connsiteX29" fmla="*/ 15679 w 329545"/>
              <a:gd name="connsiteY29" fmla="*/ 0 h 4444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29545" h="444460">
                <a:moveTo>
                  <a:pt x="15679" y="0"/>
                </a:moveTo>
                <a:lnTo>
                  <a:pt x="31357" y="0"/>
                </a:lnTo>
                <a:lnTo>
                  <a:pt x="47036" y="0"/>
                </a:lnTo>
                <a:lnTo>
                  <a:pt x="62715" y="0"/>
                </a:lnTo>
                <a:lnTo>
                  <a:pt x="109751" y="0"/>
                </a:lnTo>
                <a:lnTo>
                  <a:pt x="172465" y="19324"/>
                </a:lnTo>
                <a:lnTo>
                  <a:pt x="235180" y="57973"/>
                </a:lnTo>
                <a:lnTo>
                  <a:pt x="282216" y="57973"/>
                </a:lnTo>
                <a:lnTo>
                  <a:pt x="329252" y="77297"/>
                </a:lnTo>
                <a:lnTo>
                  <a:pt x="329545" y="77297"/>
                </a:lnTo>
                <a:lnTo>
                  <a:pt x="329545" y="444460"/>
                </a:lnTo>
                <a:lnTo>
                  <a:pt x="313573" y="444460"/>
                </a:lnTo>
                <a:lnTo>
                  <a:pt x="282216" y="444460"/>
                </a:lnTo>
                <a:lnTo>
                  <a:pt x="250859" y="425136"/>
                </a:lnTo>
                <a:lnTo>
                  <a:pt x="235180" y="405811"/>
                </a:lnTo>
                <a:lnTo>
                  <a:pt x="235180" y="367163"/>
                </a:lnTo>
                <a:lnTo>
                  <a:pt x="235180" y="347838"/>
                </a:lnTo>
                <a:lnTo>
                  <a:pt x="235180" y="309190"/>
                </a:lnTo>
                <a:lnTo>
                  <a:pt x="219501" y="289865"/>
                </a:lnTo>
                <a:lnTo>
                  <a:pt x="203823" y="270541"/>
                </a:lnTo>
                <a:lnTo>
                  <a:pt x="172465" y="212568"/>
                </a:lnTo>
                <a:lnTo>
                  <a:pt x="109751" y="154595"/>
                </a:lnTo>
                <a:lnTo>
                  <a:pt x="78393" y="135271"/>
                </a:lnTo>
                <a:lnTo>
                  <a:pt x="62715" y="115946"/>
                </a:lnTo>
                <a:lnTo>
                  <a:pt x="31357" y="77297"/>
                </a:lnTo>
                <a:lnTo>
                  <a:pt x="15679" y="57973"/>
                </a:lnTo>
                <a:lnTo>
                  <a:pt x="0" y="38649"/>
                </a:lnTo>
                <a:lnTo>
                  <a:pt x="0" y="19324"/>
                </a:lnTo>
                <a:lnTo>
                  <a:pt x="15679" y="19324"/>
                </a:lnTo>
                <a:lnTo>
                  <a:pt x="1567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5239069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25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4000"/>
                            </p:stCondLst>
                            <p:childTnLst>
                              <p:par>
                                <p:cTn id="3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000"/>
                            </p:stCondLst>
                            <p:childTnLst>
                              <p:par>
                                <p:cTn id="3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25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0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6400"/>
                            </p:stCondLst>
                            <p:childTnLst>
                              <p:par>
                                <p:cTn id="5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000"/>
                            </p:stCondLst>
                            <p:childTnLst>
                              <p:par>
                                <p:cTn id="6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25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8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5700"/>
                            </p:stCondLst>
                            <p:childTnLst>
                              <p:par>
                                <p:cTn id="9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7200"/>
                            </p:stCondLst>
                            <p:childTnLst>
                              <p:par>
                                <p:cTn id="9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8700"/>
                            </p:stCondLst>
                            <p:childTnLst>
                              <p:par>
                                <p:cTn id="9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10200"/>
                            </p:stCondLst>
                            <p:childTnLst>
                              <p:par>
                                <p:cTn id="10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17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3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1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0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300"/>
                            </p:stCondLst>
                            <p:childTnLst>
                              <p:par>
                                <p:cTn id="12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4800"/>
                            </p:stCondLst>
                            <p:childTnLst>
                              <p:par>
                                <p:cTn id="12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8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22" presetClass="entr" presetSubtype="1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4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22" presetClass="entr" presetSubtype="2" fill="hold" grpId="0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7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8900"/>
                            </p:stCondLst>
                            <p:childTnLst>
                              <p:par>
                                <p:cTn id="13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9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2" grpId="0" animBg="1"/>
      <p:bldP spid="73" grpId="0" animBg="1"/>
      <p:bldP spid="75" grpId="0" animBg="1"/>
      <p:bldP spid="77" grpId="0" animBg="1"/>
      <p:bldP spid="78" grpId="0" animBg="1"/>
      <p:bldP spid="79" grpId="0" animBg="1"/>
      <p:bldP spid="80" grpId="0" animBg="1"/>
      <p:bldP spid="81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 458">
            <a:extLst>
              <a:ext uri="{FF2B5EF4-FFF2-40B4-BE49-F238E27FC236}">
                <a16:creationId xmlns:a16="http://schemas.microsoft.com/office/drawing/2014/main" xmlns="" id="{1DB5099D-A546-4F52-A648-50CCF65B6FDB}"/>
              </a:ext>
            </a:extLst>
          </p:cNvPr>
          <p:cNvSpPr>
            <a:spLocks/>
          </p:cNvSpPr>
          <p:nvPr/>
        </p:nvSpPr>
        <p:spPr bwMode="auto">
          <a:xfrm>
            <a:off x="9236219" y="702742"/>
            <a:ext cx="844024" cy="1184490"/>
          </a:xfrm>
          <a:custGeom>
            <a:avLst/>
            <a:gdLst>
              <a:gd name="T0" fmla="*/ 192 w 220"/>
              <a:gd name="T1" fmla="*/ 88 h 276"/>
              <a:gd name="T2" fmla="*/ 176 w 220"/>
              <a:gd name="T3" fmla="*/ 112 h 276"/>
              <a:gd name="T4" fmla="*/ 160 w 220"/>
              <a:gd name="T5" fmla="*/ 136 h 276"/>
              <a:gd name="T6" fmla="*/ 148 w 220"/>
              <a:gd name="T7" fmla="*/ 156 h 276"/>
              <a:gd name="T8" fmla="*/ 132 w 220"/>
              <a:gd name="T9" fmla="*/ 180 h 276"/>
              <a:gd name="T10" fmla="*/ 112 w 220"/>
              <a:gd name="T11" fmla="*/ 204 h 276"/>
              <a:gd name="T12" fmla="*/ 92 w 220"/>
              <a:gd name="T13" fmla="*/ 224 h 276"/>
              <a:gd name="T14" fmla="*/ 72 w 220"/>
              <a:gd name="T15" fmla="*/ 240 h 276"/>
              <a:gd name="T16" fmla="*/ 52 w 220"/>
              <a:gd name="T17" fmla="*/ 256 h 276"/>
              <a:gd name="T18" fmla="*/ 40 w 220"/>
              <a:gd name="T19" fmla="*/ 264 h 276"/>
              <a:gd name="T20" fmla="*/ 32 w 220"/>
              <a:gd name="T21" fmla="*/ 268 h 276"/>
              <a:gd name="T22" fmla="*/ 24 w 220"/>
              <a:gd name="T23" fmla="*/ 272 h 276"/>
              <a:gd name="T24" fmla="*/ 16 w 220"/>
              <a:gd name="T25" fmla="*/ 276 h 276"/>
              <a:gd name="T26" fmla="*/ 12 w 220"/>
              <a:gd name="T27" fmla="*/ 276 h 276"/>
              <a:gd name="T28" fmla="*/ 8 w 220"/>
              <a:gd name="T29" fmla="*/ 276 h 276"/>
              <a:gd name="T30" fmla="*/ 4 w 220"/>
              <a:gd name="T31" fmla="*/ 276 h 276"/>
              <a:gd name="T32" fmla="*/ 0 w 220"/>
              <a:gd name="T33" fmla="*/ 276 h 276"/>
              <a:gd name="T34" fmla="*/ 0 w 220"/>
              <a:gd name="T35" fmla="*/ 272 h 276"/>
              <a:gd name="T36" fmla="*/ 0 w 220"/>
              <a:gd name="T37" fmla="*/ 268 h 276"/>
              <a:gd name="T38" fmla="*/ 4 w 220"/>
              <a:gd name="T39" fmla="*/ 264 h 276"/>
              <a:gd name="T40" fmla="*/ 8 w 220"/>
              <a:gd name="T41" fmla="*/ 260 h 276"/>
              <a:gd name="T42" fmla="*/ 12 w 220"/>
              <a:gd name="T43" fmla="*/ 252 h 276"/>
              <a:gd name="T44" fmla="*/ 20 w 220"/>
              <a:gd name="T45" fmla="*/ 244 h 276"/>
              <a:gd name="T46" fmla="*/ 28 w 220"/>
              <a:gd name="T47" fmla="*/ 232 h 276"/>
              <a:gd name="T48" fmla="*/ 36 w 220"/>
              <a:gd name="T49" fmla="*/ 224 h 276"/>
              <a:gd name="T50" fmla="*/ 56 w 220"/>
              <a:gd name="T51" fmla="*/ 200 h 276"/>
              <a:gd name="T52" fmla="*/ 76 w 220"/>
              <a:gd name="T53" fmla="*/ 176 h 276"/>
              <a:gd name="T54" fmla="*/ 92 w 220"/>
              <a:gd name="T55" fmla="*/ 152 h 276"/>
              <a:gd name="T56" fmla="*/ 108 w 220"/>
              <a:gd name="T57" fmla="*/ 128 h 276"/>
              <a:gd name="T58" fmla="*/ 120 w 220"/>
              <a:gd name="T59" fmla="*/ 104 h 276"/>
              <a:gd name="T60" fmla="*/ 128 w 220"/>
              <a:gd name="T61" fmla="*/ 84 h 276"/>
              <a:gd name="T62" fmla="*/ 136 w 220"/>
              <a:gd name="T63" fmla="*/ 68 h 276"/>
              <a:gd name="T64" fmla="*/ 144 w 220"/>
              <a:gd name="T65" fmla="*/ 56 h 276"/>
              <a:gd name="T66" fmla="*/ 148 w 220"/>
              <a:gd name="T67" fmla="*/ 44 h 276"/>
              <a:gd name="T68" fmla="*/ 148 w 220"/>
              <a:gd name="T69" fmla="*/ 32 h 276"/>
              <a:gd name="T70" fmla="*/ 148 w 220"/>
              <a:gd name="T71" fmla="*/ 24 h 276"/>
              <a:gd name="T72" fmla="*/ 148 w 220"/>
              <a:gd name="T73" fmla="*/ 20 h 276"/>
              <a:gd name="T74" fmla="*/ 144 w 220"/>
              <a:gd name="T75" fmla="*/ 16 h 276"/>
              <a:gd name="T76" fmla="*/ 144 w 220"/>
              <a:gd name="T77" fmla="*/ 12 h 276"/>
              <a:gd name="T78" fmla="*/ 144 w 220"/>
              <a:gd name="T79" fmla="*/ 12 h 276"/>
              <a:gd name="T80" fmla="*/ 148 w 220"/>
              <a:gd name="T81" fmla="*/ 8 h 276"/>
              <a:gd name="T82" fmla="*/ 152 w 220"/>
              <a:gd name="T83" fmla="*/ 4 h 276"/>
              <a:gd name="T84" fmla="*/ 156 w 220"/>
              <a:gd name="T85" fmla="*/ 0 h 276"/>
              <a:gd name="T86" fmla="*/ 164 w 220"/>
              <a:gd name="T87" fmla="*/ 0 h 276"/>
              <a:gd name="T88" fmla="*/ 172 w 220"/>
              <a:gd name="T89" fmla="*/ 0 h 276"/>
              <a:gd name="T90" fmla="*/ 180 w 220"/>
              <a:gd name="T91" fmla="*/ 4 h 276"/>
              <a:gd name="T92" fmla="*/ 188 w 220"/>
              <a:gd name="T93" fmla="*/ 8 h 276"/>
              <a:gd name="T94" fmla="*/ 196 w 220"/>
              <a:gd name="T95" fmla="*/ 12 h 276"/>
              <a:gd name="T96" fmla="*/ 204 w 220"/>
              <a:gd name="T97" fmla="*/ 16 h 276"/>
              <a:gd name="T98" fmla="*/ 212 w 220"/>
              <a:gd name="T99" fmla="*/ 20 h 276"/>
              <a:gd name="T100" fmla="*/ 216 w 220"/>
              <a:gd name="T101" fmla="*/ 24 h 276"/>
              <a:gd name="T102" fmla="*/ 220 w 220"/>
              <a:gd name="T103" fmla="*/ 32 h 276"/>
              <a:gd name="T104" fmla="*/ 220 w 220"/>
              <a:gd name="T105" fmla="*/ 36 h 276"/>
              <a:gd name="T106" fmla="*/ 220 w 220"/>
              <a:gd name="T107" fmla="*/ 40 h 276"/>
              <a:gd name="T108" fmla="*/ 216 w 220"/>
              <a:gd name="T109" fmla="*/ 44 h 276"/>
              <a:gd name="T110" fmla="*/ 216 w 220"/>
              <a:gd name="T111" fmla="*/ 48 h 276"/>
              <a:gd name="T112" fmla="*/ 212 w 220"/>
              <a:gd name="T113" fmla="*/ 52 h 276"/>
              <a:gd name="T114" fmla="*/ 208 w 220"/>
              <a:gd name="T115" fmla="*/ 60 h 276"/>
              <a:gd name="T116" fmla="*/ 204 w 220"/>
              <a:gd name="T117" fmla="*/ 68 h 276"/>
              <a:gd name="T118" fmla="*/ 196 w 220"/>
              <a:gd name="T119" fmla="*/ 80 h 276"/>
              <a:gd name="T120" fmla="*/ 192 w 220"/>
              <a:gd name="T121" fmla="*/ 88 h 276"/>
              <a:gd name="T122" fmla="*/ 192 w 220"/>
              <a:gd name="T123" fmla="*/ 88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20" h="276">
                <a:moveTo>
                  <a:pt x="192" y="88"/>
                </a:moveTo>
                <a:lnTo>
                  <a:pt x="176" y="112"/>
                </a:lnTo>
                <a:lnTo>
                  <a:pt x="160" y="136"/>
                </a:lnTo>
                <a:lnTo>
                  <a:pt x="148" y="156"/>
                </a:lnTo>
                <a:lnTo>
                  <a:pt x="132" y="180"/>
                </a:lnTo>
                <a:lnTo>
                  <a:pt x="112" y="204"/>
                </a:lnTo>
                <a:lnTo>
                  <a:pt x="92" y="224"/>
                </a:lnTo>
                <a:lnTo>
                  <a:pt x="72" y="240"/>
                </a:lnTo>
                <a:lnTo>
                  <a:pt x="52" y="256"/>
                </a:lnTo>
                <a:lnTo>
                  <a:pt x="40" y="264"/>
                </a:lnTo>
                <a:lnTo>
                  <a:pt x="32" y="268"/>
                </a:lnTo>
                <a:lnTo>
                  <a:pt x="24" y="272"/>
                </a:lnTo>
                <a:lnTo>
                  <a:pt x="16" y="276"/>
                </a:lnTo>
                <a:lnTo>
                  <a:pt x="12" y="276"/>
                </a:lnTo>
                <a:lnTo>
                  <a:pt x="8" y="276"/>
                </a:lnTo>
                <a:lnTo>
                  <a:pt x="4" y="276"/>
                </a:lnTo>
                <a:lnTo>
                  <a:pt x="0" y="276"/>
                </a:lnTo>
                <a:lnTo>
                  <a:pt x="0" y="272"/>
                </a:lnTo>
                <a:lnTo>
                  <a:pt x="0" y="268"/>
                </a:lnTo>
                <a:lnTo>
                  <a:pt x="4" y="264"/>
                </a:lnTo>
                <a:lnTo>
                  <a:pt x="8" y="260"/>
                </a:lnTo>
                <a:lnTo>
                  <a:pt x="12" y="252"/>
                </a:lnTo>
                <a:lnTo>
                  <a:pt x="20" y="244"/>
                </a:lnTo>
                <a:lnTo>
                  <a:pt x="28" y="232"/>
                </a:lnTo>
                <a:lnTo>
                  <a:pt x="36" y="224"/>
                </a:lnTo>
                <a:lnTo>
                  <a:pt x="56" y="200"/>
                </a:lnTo>
                <a:lnTo>
                  <a:pt x="76" y="176"/>
                </a:lnTo>
                <a:lnTo>
                  <a:pt x="92" y="152"/>
                </a:lnTo>
                <a:lnTo>
                  <a:pt x="108" y="128"/>
                </a:lnTo>
                <a:lnTo>
                  <a:pt x="120" y="104"/>
                </a:lnTo>
                <a:lnTo>
                  <a:pt x="128" y="84"/>
                </a:lnTo>
                <a:lnTo>
                  <a:pt x="136" y="68"/>
                </a:lnTo>
                <a:lnTo>
                  <a:pt x="144" y="56"/>
                </a:lnTo>
                <a:lnTo>
                  <a:pt x="148" y="44"/>
                </a:lnTo>
                <a:lnTo>
                  <a:pt x="148" y="32"/>
                </a:lnTo>
                <a:lnTo>
                  <a:pt x="148" y="24"/>
                </a:lnTo>
                <a:lnTo>
                  <a:pt x="148" y="20"/>
                </a:lnTo>
                <a:lnTo>
                  <a:pt x="144" y="16"/>
                </a:lnTo>
                <a:lnTo>
                  <a:pt x="144" y="12"/>
                </a:lnTo>
                <a:lnTo>
                  <a:pt x="144" y="12"/>
                </a:lnTo>
                <a:lnTo>
                  <a:pt x="148" y="8"/>
                </a:lnTo>
                <a:lnTo>
                  <a:pt x="152" y="4"/>
                </a:lnTo>
                <a:lnTo>
                  <a:pt x="156" y="0"/>
                </a:lnTo>
                <a:lnTo>
                  <a:pt x="164" y="0"/>
                </a:lnTo>
                <a:lnTo>
                  <a:pt x="172" y="0"/>
                </a:lnTo>
                <a:lnTo>
                  <a:pt x="180" y="4"/>
                </a:lnTo>
                <a:lnTo>
                  <a:pt x="188" y="8"/>
                </a:lnTo>
                <a:lnTo>
                  <a:pt x="196" y="12"/>
                </a:lnTo>
                <a:lnTo>
                  <a:pt x="204" y="16"/>
                </a:lnTo>
                <a:lnTo>
                  <a:pt x="212" y="20"/>
                </a:lnTo>
                <a:lnTo>
                  <a:pt x="216" y="24"/>
                </a:lnTo>
                <a:lnTo>
                  <a:pt x="220" y="32"/>
                </a:lnTo>
                <a:lnTo>
                  <a:pt x="220" y="36"/>
                </a:lnTo>
                <a:lnTo>
                  <a:pt x="220" y="40"/>
                </a:lnTo>
                <a:lnTo>
                  <a:pt x="216" y="44"/>
                </a:lnTo>
                <a:lnTo>
                  <a:pt x="216" y="48"/>
                </a:lnTo>
                <a:lnTo>
                  <a:pt x="212" y="52"/>
                </a:lnTo>
                <a:lnTo>
                  <a:pt x="208" y="60"/>
                </a:lnTo>
                <a:lnTo>
                  <a:pt x="204" y="68"/>
                </a:lnTo>
                <a:lnTo>
                  <a:pt x="196" y="80"/>
                </a:lnTo>
                <a:lnTo>
                  <a:pt x="192" y="88"/>
                </a:lnTo>
                <a:lnTo>
                  <a:pt x="192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459">
            <a:extLst>
              <a:ext uri="{FF2B5EF4-FFF2-40B4-BE49-F238E27FC236}">
                <a16:creationId xmlns:a16="http://schemas.microsoft.com/office/drawing/2014/main" xmlns="" id="{EC48EB48-E343-49BA-AA83-6974F02A0CD6}"/>
              </a:ext>
            </a:extLst>
          </p:cNvPr>
          <p:cNvSpPr>
            <a:spLocks/>
          </p:cNvSpPr>
          <p:nvPr/>
        </p:nvSpPr>
        <p:spPr bwMode="auto">
          <a:xfrm>
            <a:off x="9635212" y="1337904"/>
            <a:ext cx="245534" cy="1768152"/>
          </a:xfrm>
          <a:custGeom>
            <a:avLst/>
            <a:gdLst>
              <a:gd name="T0" fmla="*/ 12 w 64"/>
              <a:gd name="T1" fmla="*/ 224 h 412"/>
              <a:gd name="T2" fmla="*/ 12 w 64"/>
              <a:gd name="T3" fmla="*/ 180 h 412"/>
              <a:gd name="T4" fmla="*/ 12 w 64"/>
              <a:gd name="T5" fmla="*/ 152 h 412"/>
              <a:gd name="T6" fmla="*/ 12 w 64"/>
              <a:gd name="T7" fmla="*/ 112 h 412"/>
              <a:gd name="T8" fmla="*/ 12 w 64"/>
              <a:gd name="T9" fmla="*/ 60 h 412"/>
              <a:gd name="T10" fmla="*/ 8 w 64"/>
              <a:gd name="T11" fmla="*/ 0 h 412"/>
              <a:gd name="T12" fmla="*/ 28 w 64"/>
              <a:gd name="T13" fmla="*/ 8 h 412"/>
              <a:gd name="T14" fmla="*/ 40 w 64"/>
              <a:gd name="T15" fmla="*/ 16 h 412"/>
              <a:gd name="T16" fmla="*/ 48 w 64"/>
              <a:gd name="T17" fmla="*/ 20 h 412"/>
              <a:gd name="T18" fmla="*/ 52 w 64"/>
              <a:gd name="T19" fmla="*/ 28 h 412"/>
              <a:gd name="T20" fmla="*/ 56 w 64"/>
              <a:gd name="T21" fmla="*/ 32 h 412"/>
              <a:gd name="T22" fmla="*/ 56 w 64"/>
              <a:gd name="T23" fmla="*/ 40 h 412"/>
              <a:gd name="T24" fmla="*/ 56 w 64"/>
              <a:gd name="T25" fmla="*/ 56 h 412"/>
              <a:gd name="T26" fmla="*/ 60 w 64"/>
              <a:gd name="T27" fmla="*/ 72 h 412"/>
              <a:gd name="T28" fmla="*/ 60 w 64"/>
              <a:gd name="T29" fmla="*/ 96 h 412"/>
              <a:gd name="T30" fmla="*/ 60 w 64"/>
              <a:gd name="T31" fmla="*/ 120 h 412"/>
              <a:gd name="T32" fmla="*/ 60 w 64"/>
              <a:gd name="T33" fmla="*/ 152 h 412"/>
              <a:gd name="T34" fmla="*/ 64 w 64"/>
              <a:gd name="T35" fmla="*/ 188 h 412"/>
              <a:gd name="T36" fmla="*/ 64 w 64"/>
              <a:gd name="T37" fmla="*/ 256 h 412"/>
              <a:gd name="T38" fmla="*/ 60 w 64"/>
              <a:gd name="T39" fmla="*/ 312 h 412"/>
              <a:gd name="T40" fmla="*/ 60 w 64"/>
              <a:gd name="T41" fmla="*/ 352 h 412"/>
              <a:gd name="T42" fmla="*/ 56 w 64"/>
              <a:gd name="T43" fmla="*/ 380 h 412"/>
              <a:gd name="T44" fmla="*/ 52 w 64"/>
              <a:gd name="T45" fmla="*/ 400 h 412"/>
              <a:gd name="T46" fmla="*/ 48 w 64"/>
              <a:gd name="T47" fmla="*/ 408 h 412"/>
              <a:gd name="T48" fmla="*/ 44 w 64"/>
              <a:gd name="T49" fmla="*/ 412 h 412"/>
              <a:gd name="T50" fmla="*/ 32 w 64"/>
              <a:gd name="T51" fmla="*/ 412 h 412"/>
              <a:gd name="T52" fmla="*/ 20 w 64"/>
              <a:gd name="T53" fmla="*/ 404 h 412"/>
              <a:gd name="T54" fmla="*/ 8 w 64"/>
              <a:gd name="T55" fmla="*/ 380 h 412"/>
              <a:gd name="T56" fmla="*/ 4 w 64"/>
              <a:gd name="T57" fmla="*/ 364 h 412"/>
              <a:gd name="T58" fmla="*/ 0 w 64"/>
              <a:gd name="T59" fmla="*/ 344 h 412"/>
              <a:gd name="T60" fmla="*/ 4 w 64"/>
              <a:gd name="T61" fmla="*/ 324 h 412"/>
              <a:gd name="T62" fmla="*/ 8 w 64"/>
              <a:gd name="T63" fmla="*/ 300 h 412"/>
              <a:gd name="T64" fmla="*/ 12 w 64"/>
              <a:gd name="T65" fmla="*/ 264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" h="412">
                <a:moveTo>
                  <a:pt x="12" y="264"/>
                </a:moveTo>
                <a:lnTo>
                  <a:pt x="12" y="224"/>
                </a:lnTo>
                <a:lnTo>
                  <a:pt x="12" y="204"/>
                </a:lnTo>
                <a:lnTo>
                  <a:pt x="12" y="180"/>
                </a:lnTo>
                <a:lnTo>
                  <a:pt x="12" y="168"/>
                </a:lnTo>
                <a:lnTo>
                  <a:pt x="12" y="152"/>
                </a:lnTo>
                <a:lnTo>
                  <a:pt x="12" y="136"/>
                </a:lnTo>
                <a:lnTo>
                  <a:pt x="12" y="112"/>
                </a:lnTo>
                <a:lnTo>
                  <a:pt x="12" y="88"/>
                </a:lnTo>
                <a:lnTo>
                  <a:pt x="12" y="60"/>
                </a:lnTo>
                <a:lnTo>
                  <a:pt x="12" y="32"/>
                </a:lnTo>
                <a:lnTo>
                  <a:pt x="8" y="0"/>
                </a:lnTo>
                <a:lnTo>
                  <a:pt x="20" y="4"/>
                </a:lnTo>
                <a:lnTo>
                  <a:pt x="28" y="8"/>
                </a:lnTo>
                <a:lnTo>
                  <a:pt x="36" y="12"/>
                </a:lnTo>
                <a:lnTo>
                  <a:pt x="40" y="16"/>
                </a:lnTo>
                <a:lnTo>
                  <a:pt x="44" y="20"/>
                </a:lnTo>
                <a:lnTo>
                  <a:pt x="48" y="20"/>
                </a:lnTo>
                <a:lnTo>
                  <a:pt x="52" y="24"/>
                </a:lnTo>
                <a:lnTo>
                  <a:pt x="52" y="28"/>
                </a:lnTo>
                <a:lnTo>
                  <a:pt x="56" y="28"/>
                </a:lnTo>
                <a:lnTo>
                  <a:pt x="56" y="32"/>
                </a:lnTo>
                <a:lnTo>
                  <a:pt x="56" y="36"/>
                </a:lnTo>
                <a:lnTo>
                  <a:pt x="56" y="40"/>
                </a:lnTo>
                <a:lnTo>
                  <a:pt x="56" y="48"/>
                </a:lnTo>
                <a:lnTo>
                  <a:pt x="56" y="56"/>
                </a:lnTo>
                <a:lnTo>
                  <a:pt x="56" y="64"/>
                </a:lnTo>
                <a:lnTo>
                  <a:pt x="60" y="72"/>
                </a:lnTo>
                <a:lnTo>
                  <a:pt x="60" y="84"/>
                </a:lnTo>
                <a:lnTo>
                  <a:pt x="60" y="96"/>
                </a:lnTo>
                <a:lnTo>
                  <a:pt x="60" y="108"/>
                </a:lnTo>
                <a:lnTo>
                  <a:pt x="60" y="120"/>
                </a:lnTo>
                <a:lnTo>
                  <a:pt x="60" y="136"/>
                </a:lnTo>
                <a:lnTo>
                  <a:pt x="60" y="152"/>
                </a:lnTo>
                <a:lnTo>
                  <a:pt x="64" y="172"/>
                </a:lnTo>
                <a:lnTo>
                  <a:pt x="64" y="188"/>
                </a:lnTo>
                <a:lnTo>
                  <a:pt x="64" y="224"/>
                </a:lnTo>
                <a:lnTo>
                  <a:pt x="64" y="256"/>
                </a:lnTo>
                <a:lnTo>
                  <a:pt x="60" y="288"/>
                </a:lnTo>
                <a:lnTo>
                  <a:pt x="60" y="312"/>
                </a:lnTo>
                <a:lnTo>
                  <a:pt x="60" y="336"/>
                </a:lnTo>
                <a:lnTo>
                  <a:pt x="60" y="352"/>
                </a:lnTo>
                <a:lnTo>
                  <a:pt x="56" y="368"/>
                </a:lnTo>
                <a:lnTo>
                  <a:pt x="56" y="380"/>
                </a:lnTo>
                <a:lnTo>
                  <a:pt x="56" y="392"/>
                </a:lnTo>
                <a:lnTo>
                  <a:pt x="52" y="400"/>
                </a:lnTo>
                <a:lnTo>
                  <a:pt x="52" y="404"/>
                </a:lnTo>
                <a:lnTo>
                  <a:pt x="48" y="408"/>
                </a:lnTo>
                <a:lnTo>
                  <a:pt x="44" y="408"/>
                </a:lnTo>
                <a:lnTo>
                  <a:pt x="44" y="412"/>
                </a:lnTo>
                <a:lnTo>
                  <a:pt x="40" y="412"/>
                </a:lnTo>
                <a:lnTo>
                  <a:pt x="32" y="412"/>
                </a:lnTo>
                <a:lnTo>
                  <a:pt x="28" y="408"/>
                </a:lnTo>
                <a:lnTo>
                  <a:pt x="20" y="404"/>
                </a:lnTo>
                <a:lnTo>
                  <a:pt x="20" y="396"/>
                </a:lnTo>
                <a:lnTo>
                  <a:pt x="8" y="380"/>
                </a:lnTo>
                <a:lnTo>
                  <a:pt x="8" y="372"/>
                </a:lnTo>
                <a:lnTo>
                  <a:pt x="4" y="364"/>
                </a:lnTo>
                <a:lnTo>
                  <a:pt x="0" y="356"/>
                </a:lnTo>
                <a:lnTo>
                  <a:pt x="0" y="344"/>
                </a:lnTo>
                <a:lnTo>
                  <a:pt x="0" y="336"/>
                </a:lnTo>
                <a:lnTo>
                  <a:pt x="4" y="324"/>
                </a:lnTo>
                <a:lnTo>
                  <a:pt x="4" y="312"/>
                </a:lnTo>
                <a:lnTo>
                  <a:pt x="8" y="300"/>
                </a:lnTo>
                <a:lnTo>
                  <a:pt x="12" y="284"/>
                </a:lnTo>
                <a:lnTo>
                  <a:pt x="12" y="264"/>
                </a:lnTo>
                <a:lnTo>
                  <a:pt x="12" y="2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460">
            <a:extLst>
              <a:ext uri="{FF2B5EF4-FFF2-40B4-BE49-F238E27FC236}">
                <a16:creationId xmlns:a16="http://schemas.microsoft.com/office/drawing/2014/main" xmlns="" id="{142052D8-05BA-4C5D-BEA8-3CFC29C910BF}"/>
              </a:ext>
            </a:extLst>
          </p:cNvPr>
          <p:cNvSpPr>
            <a:spLocks/>
          </p:cNvSpPr>
          <p:nvPr/>
        </p:nvSpPr>
        <p:spPr bwMode="auto">
          <a:xfrm>
            <a:off x="10126280" y="977406"/>
            <a:ext cx="429685" cy="291831"/>
          </a:xfrm>
          <a:custGeom>
            <a:avLst/>
            <a:gdLst>
              <a:gd name="T0" fmla="*/ 0 w 112"/>
              <a:gd name="T1" fmla="*/ 12 h 68"/>
              <a:gd name="T2" fmla="*/ 8 w 112"/>
              <a:gd name="T3" fmla="*/ 8 h 68"/>
              <a:gd name="T4" fmla="*/ 16 w 112"/>
              <a:gd name="T5" fmla="*/ 4 h 68"/>
              <a:gd name="T6" fmla="*/ 28 w 112"/>
              <a:gd name="T7" fmla="*/ 0 h 68"/>
              <a:gd name="T8" fmla="*/ 40 w 112"/>
              <a:gd name="T9" fmla="*/ 0 h 68"/>
              <a:gd name="T10" fmla="*/ 52 w 112"/>
              <a:gd name="T11" fmla="*/ 0 h 68"/>
              <a:gd name="T12" fmla="*/ 64 w 112"/>
              <a:gd name="T13" fmla="*/ 0 h 68"/>
              <a:gd name="T14" fmla="*/ 76 w 112"/>
              <a:gd name="T15" fmla="*/ 4 h 68"/>
              <a:gd name="T16" fmla="*/ 84 w 112"/>
              <a:gd name="T17" fmla="*/ 8 h 68"/>
              <a:gd name="T18" fmla="*/ 92 w 112"/>
              <a:gd name="T19" fmla="*/ 16 h 68"/>
              <a:gd name="T20" fmla="*/ 100 w 112"/>
              <a:gd name="T21" fmla="*/ 20 h 68"/>
              <a:gd name="T22" fmla="*/ 104 w 112"/>
              <a:gd name="T23" fmla="*/ 28 h 68"/>
              <a:gd name="T24" fmla="*/ 108 w 112"/>
              <a:gd name="T25" fmla="*/ 36 h 68"/>
              <a:gd name="T26" fmla="*/ 112 w 112"/>
              <a:gd name="T27" fmla="*/ 40 h 68"/>
              <a:gd name="T28" fmla="*/ 108 w 112"/>
              <a:gd name="T29" fmla="*/ 48 h 68"/>
              <a:gd name="T30" fmla="*/ 108 w 112"/>
              <a:gd name="T31" fmla="*/ 52 h 68"/>
              <a:gd name="T32" fmla="*/ 108 w 112"/>
              <a:gd name="T33" fmla="*/ 60 h 68"/>
              <a:gd name="T34" fmla="*/ 100 w 112"/>
              <a:gd name="T35" fmla="*/ 64 h 68"/>
              <a:gd name="T36" fmla="*/ 96 w 112"/>
              <a:gd name="T37" fmla="*/ 68 h 68"/>
              <a:gd name="T38" fmla="*/ 88 w 112"/>
              <a:gd name="T39" fmla="*/ 68 h 68"/>
              <a:gd name="T40" fmla="*/ 84 w 112"/>
              <a:gd name="T41" fmla="*/ 68 h 68"/>
              <a:gd name="T42" fmla="*/ 80 w 112"/>
              <a:gd name="T43" fmla="*/ 68 h 68"/>
              <a:gd name="T44" fmla="*/ 72 w 112"/>
              <a:gd name="T45" fmla="*/ 64 h 68"/>
              <a:gd name="T46" fmla="*/ 64 w 112"/>
              <a:gd name="T47" fmla="*/ 60 h 68"/>
              <a:gd name="T48" fmla="*/ 56 w 112"/>
              <a:gd name="T49" fmla="*/ 56 h 68"/>
              <a:gd name="T50" fmla="*/ 44 w 112"/>
              <a:gd name="T51" fmla="*/ 48 h 68"/>
              <a:gd name="T52" fmla="*/ 28 w 112"/>
              <a:gd name="T53" fmla="*/ 36 h 68"/>
              <a:gd name="T54" fmla="*/ 16 w 112"/>
              <a:gd name="T55" fmla="*/ 24 h 68"/>
              <a:gd name="T56" fmla="*/ 0 w 112"/>
              <a:gd name="T57" fmla="*/ 12 h 68"/>
              <a:gd name="T58" fmla="*/ 0 w 112"/>
              <a:gd name="T59" fmla="*/ 1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2" h="68">
                <a:moveTo>
                  <a:pt x="0" y="12"/>
                </a:moveTo>
                <a:lnTo>
                  <a:pt x="8" y="8"/>
                </a:lnTo>
                <a:lnTo>
                  <a:pt x="16" y="4"/>
                </a:lnTo>
                <a:lnTo>
                  <a:pt x="28" y="0"/>
                </a:lnTo>
                <a:lnTo>
                  <a:pt x="40" y="0"/>
                </a:lnTo>
                <a:lnTo>
                  <a:pt x="52" y="0"/>
                </a:lnTo>
                <a:lnTo>
                  <a:pt x="64" y="0"/>
                </a:lnTo>
                <a:lnTo>
                  <a:pt x="76" y="4"/>
                </a:lnTo>
                <a:lnTo>
                  <a:pt x="84" y="8"/>
                </a:lnTo>
                <a:lnTo>
                  <a:pt x="92" y="16"/>
                </a:lnTo>
                <a:lnTo>
                  <a:pt x="100" y="20"/>
                </a:lnTo>
                <a:lnTo>
                  <a:pt x="104" y="28"/>
                </a:lnTo>
                <a:lnTo>
                  <a:pt x="108" y="36"/>
                </a:lnTo>
                <a:lnTo>
                  <a:pt x="112" y="40"/>
                </a:lnTo>
                <a:lnTo>
                  <a:pt x="108" y="48"/>
                </a:lnTo>
                <a:lnTo>
                  <a:pt x="108" y="52"/>
                </a:lnTo>
                <a:lnTo>
                  <a:pt x="108" y="60"/>
                </a:lnTo>
                <a:lnTo>
                  <a:pt x="100" y="64"/>
                </a:lnTo>
                <a:lnTo>
                  <a:pt x="96" y="68"/>
                </a:lnTo>
                <a:lnTo>
                  <a:pt x="88" y="68"/>
                </a:lnTo>
                <a:lnTo>
                  <a:pt x="84" y="68"/>
                </a:lnTo>
                <a:lnTo>
                  <a:pt x="80" y="68"/>
                </a:lnTo>
                <a:lnTo>
                  <a:pt x="72" y="64"/>
                </a:lnTo>
                <a:lnTo>
                  <a:pt x="64" y="60"/>
                </a:lnTo>
                <a:lnTo>
                  <a:pt x="56" y="56"/>
                </a:lnTo>
                <a:lnTo>
                  <a:pt x="44" y="48"/>
                </a:lnTo>
                <a:lnTo>
                  <a:pt x="28" y="36"/>
                </a:lnTo>
                <a:lnTo>
                  <a:pt x="16" y="24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461">
            <a:extLst>
              <a:ext uri="{FF2B5EF4-FFF2-40B4-BE49-F238E27FC236}">
                <a16:creationId xmlns:a16="http://schemas.microsoft.com/office/drawing/2014/main" xmlns="" id="{B05D5567-6438-4EBF-8DA1-380C2331310A}"/>
              </a:ext>
            </a:extLst>
          </p:cNvPr>
          <p:cNvSpPr>
            <a:spLocks/>
          </p:cNvSpPr>
          <p:nvPr/>
        </p:nvSpPr>
        <p:spPr bwMode="auto">
          <a:xfrm>
            <a:off x="9865400" y="1286404"/>
            <a:ext cx="951445" cy="274664"/>
          </a:xfrm>
          <a:custGeom>
            <a:avLst/>
            <a:gdLst>
              <a:gd name="T0" fmla="*/ 156 w 248"/>
              <a:gd name="T1" fmla="*/ 48 h 64"/>
              <a:gd name="T2" fmla="*/ 136 w 248"/>
              <a:gd name="T3" fmla="*/ 52 h 64"/>
              <a:gd name="T4" fmla="*/ 116 w 248"/>
              <a:gd name="T5" fmla="*/ 56 h 64"/>
              <a:gd name="T6" fmla="*/ 96 w 248"/>
              <a:gd name="T7" fmla="*/ 56 h 64"/>
              <a:gd name="T8" fmla="*/ 84 w 248"/>
              <a:gd name="T9" fmla="*/ 60 h 64"/>
              <a:gd name="T10" fmla="*/ 72 w 248"/>
              <a:gd name="T11" fmla="*/ 60 h 64"/>
              <a:gd name="T12" fmla="*/ 60 w 248"/>
              <a:gd name="T13" fmla="*/ 60 h 64"/>
              <a:gd name="T14" fmla="*/ 52 w 248"/>
              <a:gd name="T15" fmla="*/ 64 h 64"/>
              <a:gd name="T16" fmla="*/ 48 w 248"/>
              <a:gd name="T17" fmla="*/ 64 h 64"/>
              <a:gd name="T18" fmla="*/ 28 w 248"/>
              <a:gd name="T19" fmla="*/ 60 h 64"/>
              <a:gd name="T20" fmla="*/ 16 w 248"/>
              <a:gd name="T21" fmla="*/ 56 h 64"/>
              <a:gd name="T22" fmla="*/ 8 w 248"/>
              <a:gd name="T23" fmla="*/ 52 h 64"/>
              <a:gd name="T24" fmla="*/ 4 w 248"/>
              <a:gd name="T25" fmla="*/ 48 h 64"/>
              <a:gd name="T26" fmla="*/ 0 w 248"/>
              <a:gd name="T27" fmla="*/ 40 h 64"/>
              <a:gd name="T28" fmla="*/ 0 w 248"/>
              <a:gd name="T29" fmla="*/ 32 h 64"/>
              <a:gd name="T30" fmla="*/ 12 w 248"/>
              <a:gd name="T31" fmla="*/ 32 h 64"/>
              <a:gd name="T32" fmla="*/ 20 w 248"/>
              <a:gd name="T33" fmla="*/ 32 h 64"/>
              <a:gd name="T34" fmla="*/ 40 w 248"/>
              <a:gd name="T35" fmla="*/ 28 h 64"/>
              <a:gd name="T36" fmla="*/ 48 w 248"/>
              <a:gd name="T37" fmla="*/ 28 h 64"/>
              <a:gd name="T38" fmla="*/ 56 w 248"/>
              <a:gd name="T39" fmla="*/ 28 h 64"/>
              <a:gd name="T40" fmla="*/ 64 w 248"/>
              <a:gd name="T41" fmla="*/ 24 h 64"/>
              <a:gd name="T42" fmla="*/ 72 w 248"/>
              <a:gd name="T43" fmla="*/ 24 h 64"/>
              <a:gd name="T44" fmla="*/ 84 w 248"/>
              <a:gd name="T45" fmla="*/ 20 h 64"/>
              <a:gd name="T46" fmla="*/ 96 w 248"/>
              <a:gd name="T47" fmla="*/ 20 h 64"/>
              <a:gd name="T48" fmla="*/ 108 w 248"/>
              <a:gd name="T49" fmla="*/ 16 h 64"/>
              <a:gd name="T50" fmla="*/ 120 w 248"/>
              <a:gd name="T51" fmla="*/ 12 h 64"/>
              <a:gd name="T52" fmla="*/ 136 w 248"/>
              <a:gd name="T53" fmla="*/ 12 h 64"/>
              <a:gd name="T54" fmla="*/ 148 w 248"/>
              <a:gd name="T55" fmla="*/ 8 h 64"/>
              <a:gd name="T56" fmla="*/ 160 w 248"/>
              <a:gd name="T57" fmla="*/ 4 h 64"/>
              <a:gd name="T58" fmla="*/ 168 w 248"/>
              <a:gd name="T59" fmla="*/ 4 h 64"/>
              <a:gd name="T60" fmla="*/ 176 w 248"/>
              <a:gd name="T61" fmla="*/ 4 h 64"/>
              <a:gd name="T62" fmla="*/ 184 w 248"/>
              <a:gd name="T63" fmla="*/ 0 h 64"/>
              <a:gd name="T64" fmla="*/ 196 w 248"/>
              <a:gd name="T65" fmla="*/ 0 h 64"/>
              <a:gd name="T66" fmla="*/ 208 w 248"/>
              <a:gd name="T67" fmla="*/ 0 h 64"/>
              <a:gd name="T68" fmla="*/ 216 w 248"/>
              <a:gd name="T69" fmla="*/ 4 h 64"/>
              <a:gd name="T70" fmla="*/ 224 w 248"/>
              <a:gd name="T71" fmla="*/ 4 h 64"/>
              <a:gd name="T72" fmla="*/ 232 w 248"/>
              <a:gd name="T73" fmla="*/ 8 h 64"/>
              <a:gd name="T74" fmla="*/ 240 w 248"/>
              <a:gd name="T75" fmla="*/ 8 h 64"/>
              <a:gd name="T76" fmla="*/ 244 w 248"/>
              <a:gd name="T77" fmla="*/ 12 h 64"/>
              <a:gd name="T78" fmla="*/ 248 w 248"/>
              <a:gd name="T79" fmla="*/ 16 h 64"/>
              <a:gd name="T80" fmla="*/ 248 w 248"/>
              <a:gd name="T81" fmla="*/ 24 h 64"/>
              <a:gd name="T82" fmla="*/ 248 w 248"/>
              <a:gd name="T83" fmla="*/ 24 h 64"/>
              <a:gd name="T84" fmla="*/ 244 w 248"/>
              <a:gd name="T85" fmla="*/ 28 h 64"/>
              <a:gd name="T86" fmla="*/ 236 w 248"/>
              <a:gd name="T87" fmla="*/ 32 h 64"/>
              <a:gd name="T88" fmla="*/ 224 w 248"/>
              <a:gd name="T89" fmla="*/ 36 h 64"/>
              <a:gd name="T90" fmla="*/ 212 w 248"/>
              <a:gd name="T91" fmla="*/ 40 h 64"/>
              <a:gd name="T92" fmla="*/ 196 w 248"/>
              <a:gd name="T93" fmla="*/ 40 h 64"/>
              <a:gd name="T94" fmla="*/ 176 w 248"/>
              <a:gd name="T95" fmla="*/ 44 h 64"/>
              <a:gd name="T96" fmla="*/ 156 w 248"/>
              <a:gd name="T97" fmla="*/ 48 h 64"/>
              <a:gd name="T98" fmla="*/ 156 w 248"/>
              <a:gd name="T99" fmla="*/ 48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8" h="64">
                <a:moveTo>
                  <a:pt x="156" y="48"/>
                </a:moveTo>
                <a:lnTo>
                  <a:pt x="136" y="52"/>
                </a:lnTo>
                <a:lnTo>
                  <a:pt x="116" y="56"/>
                </a:lnTo>
                <a:lnTo>
                  <a:pt x="96" y="56"/>
                </a:lnTo>
                <a:lnTo>
                  <a:pt x="84" y="60"/>
                </a:lnTo>
                <a:lnTo>
                  <a:pt x="72" y="60"/>
                </a:lnTo>
                <a:lnTo>
                  <a:pt x="60" y="60"/>
                </a:lnTo>
                <a:lnTo>
                  <a:pt x="52" y="64"/>
                </a:lnTo>
                <a:lnTo>
                  <a:pt x="48" y="64"/>
                </a:lnTo>
                <a:lnTo>
                  <a:pt x="28" y="60"/>
                </a:lnTo>
                <a:lnTo>
                  <a:pt x="16" y="56"/>
                </a:lnTo>
                <a:lnTo>
                  <a:pt x="8" y="52"/>
                </a:lnTo>
                <a:lnTo>
                  <a:pt x="4" y="48"/>
                </a:lnTo>
                <a:lnTo>
                  <a:pt x="0" y="40"/>
                </a:lnTo>
                <a:lnTo>
                  <a:pt x="0" y="32"/>
                </a:lnTo>
                <a:lnTo>
                  <a:pt x="12" y="32"/>
                </a:lnTo>
                <a:lnTo>
                  <a:pt x="20" y="32"/>
                </a:lnTo>
                <a:lnTo>
                  <a:pt x="40" y="28"/>
                </a:lnTo>
                <a:lnTo>
                  <a:pt x="48" y="28"/>
                </a:lnTo>
                <a:lnTo>
                  <a:pt x="56" y="28"/>
                </a:lnTo>
                <a:lnTo>
                  <a:pt x="64" y="24"/>
                </a:lnTo>
                <a:lnTo>
                  <a:pt x="72" y="24"/>
                </a:lnTo>
                <a:lnTo>
                  <a:pt x="84" y="20"/>
                </a:lnTo>
                <a:lnTo>
                  <a:pt x="96" y="20"/>
                </a:lnTo>
                <a:lnTo>
                  <a:pt x="108" y="16"/>
                </a:lnTo>
                <a:lnTo>
                  <a:pt x="120" y="12"/>
                </a:lnTo>
                <a:lnTo>
                  <a:pt x="136" y="12"/>
                </a:lnTo>
                <a:lnTo>
                  <a:pt x="148" y="8"/>
                </a:lnTo>
                <a:lnTo>
                  <a:pt x="160" y="4"/>
                </a:lnTo>
                <a:lnTo>
                  <a:pt x="168" y="4"/>
                </a:lnTo>
                <a:lnTo>
                  <a:pt x="176" y="4"/>
                </a:lnTo>
                <a:lnTo>
                  <a:pt x="184" y="0"/>
                </a:lnTo>
                <a:lnTo>
                  <a:pt x="196" y="0"/>
                </a:lnTo>
                <a:lnTo>
                  <a:pt x="208" y="0"/>
                </a:lnTo>
                <a:lnTo>
                  <a:pt x="216" y="4"/>
                </a:lnTo>
                <a:lnTo>
                  <a:pt x="224" y="4"/>
                </a:lnTo>
                <a:lnTo>
                  <a:pt x="232" y="8"/>
                </a:lnTo>
                <a:lnTo>
                  <a:pt x="240" y="8"/>
                </a:lnTo>
                <a:lnTo>
                  <a:pt x="244" y="12"/>
                </a:lnTo>
                <a:lnTo>
                  <a:pt x="248" y="16"/>
                </a:lnTo>
                <a:lnTo>
                  <a:pt x="248" y="24"/>
                </a:lnTo>
                <a:lnTo>
                  <a:pt x="248" y="24"/>
                </a:lnTo>
                <a:lnTo>
                  <a:pt x="244" y="28"/>
                </a:lnTo>
                <a:lnTo>
                  <a:pt x="236" y="32"/>
                </a:lnTo>
                <a:lnTo>
                  <a:pt x="224" y="36"/>
                </a:lnTo>
                <a:lnTo>
                  <a:pt x="212" y="40"/>
                </a:lnTo>
                <a:lnTo>
                  <a:pt x="196" y="40"/>
                </a:lnTo>
                <a:lnTo>
                  <a:pt x="176" y="44"/>
                </a:lnTo>
                <a:lnTo>
                  <a:pt x="156" y="48"/>
                </a:lnTo>
                <a:lnTo>
                  <a:pt x="156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462">
            <a:extLst>
              <a:ext uri="{FF2B5EF4-FFF2-40B4-BE49-F238E27FC236}">
                <a16:creationId xmlns:a16="http://schemas.microsoft.com/office/drawing/2014/main" xmlns="" id="{C9DE5B37-3362-46D5-81DF-24603398B1D7}"/>
              </a:ext>
            </a:extLst>
          </p:cNvPr>
          <p:cNvSpPr>
            <a:spLocks/>
          </p:cNvSpPr>
          <p:nvPr/>
        </p:nvSpPr>
        <p:spPr bwMode="auto">
          <a:xfrm>
            <a:off x="9926784" y="1664068"/>
            <a:ext cx="813332" cy="240331"/>
          </a:xfrm>
          <a:custGeom>
            <a:avLst/>
            <a:gdLst>
              <a:gd name="T0" fmla="*/ 112 w 212"/>
              <a:gd name="T1" fmla="*/ 48 h 56"/>
              <a:gd name="T2" fmla="*/ 96 w 212"/>
              <a:gd name="T3" fmla="*/ 52 h 56"/>
              <a:gd name="T4" fmla="*/ 88 w 212"/>
              <a:gd name="T5" fmla="*/ 52 h 56"/>
              <a:gd name="T6" fmla="*/ 76 w 212"/>
              <a:gd name="T7" fmla="*/ 52 h 56"/>
              <a:gd name="T8" fmla="*/ 68 w 212"/>
              <a:gd name="T9" fmla="*/ 52 h 56"/>
              <a:gd name="T10" fmla="*/ 56 w 212"/>
              <a:gd name="T11" fmla="*/ 56 h 56"/>
              <a:gd name="T12" fmla="*/ 52 w 212"/>
              <a:gd name="T13" fmla="*/ 56 h 56"/>
              <a:gd name="T14" fmla="*/ 44 w 212"/>
              <a:gd name="T15" fmla="*/ 56 h 56"/>
              <a:gd name="T16" fmla="*/ 40 w 212"/>
              <a:gd name="T17" fmla="*/ 56 h 56"/>
              <a:gd name="T18" fmla="*/ 28 w 212"/>
              <a:gd name="T19" fmla="*/ 56 h 56"/>
              <a:gd name="T20" fmla="*/ 20 w 212"/>
              <a:gd name="T21" fmla="*/ 52 h 56"/>
              <a:gd name="T22" fmla="*/ 12 w 212"/>
              <a:gd name="T23" fmla="*/ 44 h 56"/>
              <a:gd name="T24" fmla="*/ 0 w 212"/>
              <a:gd name="T25" fmla="*/ 32 h 56"/>
              <a:gd name="T26" fmla="*/ 20 w 212"/>
              <a:gd name="T27" fmla="*/ 28 h 56"/>
              <a:gd name="T28" fmla="*/ 40 w 212"/>
              <a:gd name="T29" fmla="*/ 24 h 56"/>
              <a:gd name="T30" fmla="*/ 56 w 212"/>
              <a:gd name="T31" fmla="*/ 20 h 56"/>
              <a:gd name="T32" fmla="*/ 72 w 212"/>
              <a:gd name="T33" fmla="*/ 16 h 56"/>
              <a:gd name="T34" fmla="*/ 84 w 212"/>
              <a:gd name="T35" fmla="*/ 16 h 56"/>
              <a:gd name="T36" fmla="*/ 96 w 212"/>
              <a:gd name="T37" fmla="*/ 12 h 56"/>
              <a:gd name="T38" fmla="*/ 108 w 212"/>
              <a:gd name="T39" fmla="*/ 12 h 56"/>
              <a:gd name="T40" fmla="*/ 120 w 212"/>
              <a:gd name="T41" fmla="*/ 8 h 56"/>
              <a:gd name="T42" fmla="*/ 132 w 212"/>
              <a:gd name="T43" fmla="*/ 8 h 56"/>
              <a:gd name="T44" fmla="*/ 140 w 212"/>
              <a:gd name="T45" fmla="*/ 4 h 56"/>
              <a:gd name="T46" fmla="*/ 148 w 212"/>
              <a:gd name="T47" fmla="*/ 4 h 56"/>
              <a:gd name="T48" fmla="*/ 156 w 212"/>
              <a:gd name="T49" fmla="*/ 4 h 56"/>
              <a:gd name="T50" fmla="*/ 160 w 212"/>
              <a:gd name="T51" fmla="*/ 4 h 56"/>
              <a:gd name="T52" fmla="*/ 164 w 212"/>
              <a:gd name="T53" fmla="*/ 0 h 56"/>
              <a:gd name="T54" fmla="*/ 168 w 212"/>
              <a:gd name="T55" fmla="*/ 0 h 56"/>
              <a:gd name="T56" fmla="*/ 168 w 212"/>
              <a:gd name="T57" fmla="*/ 0 h 56"/>
              <a:gd name="T58" fmla="*/ 184 w 212"/>
              <a:gd name="T59" fmla="*/ 4 h 56"/>
              <a:gd name="T60" fmla="*/ 196 w 212"/>
              <a:gd name="T61" fmla="*/ 4 h 56"/>
              <a:gd name="T62" fmla="*/ 204 w 212"/>
              <a:gd name="T63" fmla="*/ 8 h 56"/>
              <a:gd name="T64" fmla="*/ 208 w 212"/>
              <a:gd name="T65" fmla="*/ 12 h 56"/>
              <a:gd name="T66" fmla="*/ 212 w 212"/>
              <a:gd name="T67" fmla="*/ 16 h 56"/>
              <a:gd name="T68" fmla="*/ 212 w 212"/>
              <a:gd name="T69" fmla="*/ 20 h 56"/>
              <a:gd name="T70" fmla="*/ 208 w 212"/>
              <a:gd name="T71" fmla="*/ 24 h 56"/>
              <a:gd name="T72" fmla="*/ 204 w 212"/>
              <a:gd name="T73" fmla="*/ 28 h 56"/>
              <a:gd name="T74" fmla="*/ 196 w 212"/>
              <a:gd name="T75" fmla="*/ 32 h 56"/>
              <a:gd name="T76" fmla="*/ 188 w 212"/>
              <a:gd name="T77" fmla="*/ 36 h 56"/>
              <a:gd name="T78" fmla="*/ 176 w 212"/>
              <a:gd name="T79" fmla="*/ 36 h 56"/>
              <a:gd name="T80" fmla="*/ 168 w 212"/>
              <a:gd name="T81" fmla="*/ 36 h 56"/>
              <a:gd name="T82" fmla="*/ 156 w 212"/>
              <a:gd name="T83" fmla="*/ 40 h 56"/>
              <a:gd name="T84" fmla="*/ 148 w 212"/>
              <a:gd name="T85" fmla="*/ 40 h 56"/>
              <a:gd name="T86" fmla="*/ 136 w 212"/>
              <a:gd name="T87" fmla="*/ 44 h 56"/>
              <a:gd name="T88" fmla="*/ 124 w 212"/>
              <a:gd name="T89" fmla="*/ 44 h 56"/>
              <a:gd name="T90" fmla="*/ 112 w 212"/>
              <a:gd name="T91" fmla="*/ 48 h 56"/>
              <a:gd name="T92" fmla="*/ 112 w 212"/>
              <a:gd name="T93" fmla="*/ 48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12" h="56">
                <a:moveTo>
                  <a:pt x="112" y="48"/>
                </a:moveTo>
                <a:lnTo>
                  <a:pt x="96" y="52"/>
                </a:lnTo>
                <a:lnTo>
                  <a:pt x="88" y="52"/>
                </a:lnTo>
                <a:lnTo>
                  <a:pt x="76" y="52"/>
                </a:lnTo>
                <a:lnTo>
                  <a:pt x="68" y="52"/>
                </a:lnTo>
                <a:lnTo>
                  <a:pt x="56" y="56"/>
                </a:lnTo>
                <a:lnTo>
                  <a:pt x="52" y="56"/>
                </a:lnTo>
                <a:lnTo>
                  <a:pt x="44" y="56"/>
                </a:lnTo>
                <a:lnTo>
                  <a:pt x="40" y="56"/>
                </a:lnTo>
                <a:lnTo>
                  <a:pt x="28" y="56"/>
                </a:lnTo>
                <a:lnTo>
                  <a:pt x="20" y="52"/>
                </a:lnTo>
                <a:lnTo>
                  <a:pt x="12" y="44"/>
                </a:lnTo>
                <a:lnTo>
                  <a:pt x="0" y="32"/>
                </a:lnTo>
                <a:lnTo>
                  <a:pt x="20" y="28"/>
                </a:lnTo>
                <a:lnTo>
                  <a:pt x="40" y="24"/>
                </a:lnTo>
                <a:lnTo>
                  <a:pt x="56" y="20"/>
                </a:lnTo>
                <a:lnTo>
                  <a:pt x="72" y="16"/>
                </a:lnTo>
                <a:lnTo>
                  <a:pt x="84" y="16"/>
                </a:lnTo>
                <a:lnTo>
                  <a:pt x="96" y="12"/>
                </a:lnTo>
                <a:lnTo>
                  <a:pt x="108" y="12"/>
                </a:lnTo>
                <a:lnTo>
                  <a:pt x="120" y="8"/>
                </a:lnTo>
                <a:lnTo>
                  <a:pt x="132" y="8"/>
                </a:lnTo>
                <a:lnTo>
                  <a:pt x="140" y="4"/>
                </a:lnTo>
                <a:lnTo>
                  <a:pt x="148" y="4"/>
                </a:lnTo>
                <a:lnTo>
                  <a:pt x="156" y="4"/>
                </a:lnTo>
                <a:lnTo>
                  <a:pt x="160" y="4"/>
                </a:lnTo>
                <a:lnTo>
                  <a:pt x="164" y="0"/>
                </a:lnTo>
                <a:lnTo>
                  <a:pt x="168" y="0"/>
                </a:lnTo>
                <a:lnTo>
                  <a:pt x="168" y="0"/>
                </a:lnTo>
                <a:lnTo>
                  <a:pt x="184" y="4"/>
                </a:lnTo>
                <a:lnTo>
                  <a:pt x="196" y="4"/>
                </a:lnTo>
                <a:lnTo>
                  <a:pt x="204" y="8"/>
                </a:lnTo>
                <a:lnTo>
                  <a:pt x="208" y="12"/>
                </a:lnTo>
                <a:lnTo>
                  <a:pt x="212" y="16"/>
                </a:lnTo>
                <a:lnTo>
                  <a:pt x="212" y="20"/>
                </a:lnTo>
                <a:lnTo>
                  <a:pt x="208" y="24"/>
                </a:lnTo>
                <a:lnTo>
                  <a:pt x="204" y="28"/>
                </a:lnTo>
                <a:lnTo>
                  <a:pt x="196" y="32"/>
                </a:lnTo>
                <a:lnTo>
                  <a:pt x="188" y="36"/>
                </a:lnTo>
                <a:lnTo>
                  <a:pt x="176" y="36"/>
                </a:lnTo>
                <a:lnTo>
                  <a:pt x="168" y="36"/>
                </a:lnTo>
                <a:lnTo>
                  <a:pt x="156" y="40"/>
                </a:lnTo>
                <a:lnTo>
                  <a:pt x="148" y="40"/>
                </a:lnTo>
                <a:lnTo>
                  <a:pt x="136" y="44"/>
                </a:lnTo>
                <a:lnTo>
                  <a:pt x="124" y="44"/>
                </a:lnTo>
                <a:lnTo>
                  <a:pt x="112" y="48"/>
                </a:lnTo>
                <a:lnTo>
                  <a:pt x="112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463">
            <a:extLst>
              <a:ext uri="{FF2B5EF4-FFF2-40B4-BE49-F238E27FC236}">
                <a16:creationId xmlns:a16="http://schemas.microsoft.com/office/drawing/2014/main" xmlns="" id="{C790BE1E-9D4C-4EC1-B91E-4FFCCC4C330F}"/>
              </a:ext>
            </a:extLst>
          </p:cNvPr>
          <p:cNvSpPr>
            <a:spLocks/>
          </p:cNvSpPr>
          <p:nvPr/>
        </p:nvSpPr>
        <p:spPr bwMode="auto">
          <a:xfrm>
            <a:off x="9926784" y="2041731"/>
            <a:ext cx="828678" cy="223165"/>
          </a:xfrm>
          <a:custGeom>
            <a:avLst/>
            <a:gdLst>
              <a:gd name="T0" fmla="*/ 136 w 216"/>
              <a:gd name="T1" fmla="*/ 40 h 52"/>
              <a:gd name="T2" fmla="*/ 120 w 216"/>
              <a:gd name="T3" fmla="*/ 44 h 52"/>
              <a:gd name="T4" fmla="*/ 100 w 216"/>
              <a:gd name="T5" fmla="*/ 44 h 52"/>
              <a:gd name="T6" fmla="*/ 88 w 216"/>
              <a:gd name="T7" fmla="*/ 48 h 52"/>
              <a:gd name="T8" fmla="*/ 76 w 216"/>
              <a:gd name="T9" fmla="*/ 48 h 52"/>
              <a:gd name="T10" fmla="*/ 64 w 216"/>
              <a:gd name="T11" fmla="*/ 52 h 52"/>
              <a:gd name="T12" fmla="*/ 56 w 216"/>
              <a:gd name="T13" fmla="*/ 52 h 52"/>
              <a:gd name="T14" fmla="*/ 48 w 216"/>
              <a:gd name="T15" fmla="*/ 52 h 52"/>
              <a:gd name="T16" fmla="*/ 44 w 216"/>
              <a:gd name="T17" fmla="*/ 52 h 52"/>
              <a:gd name="T18" fmla="*/ 40 w 216"/>
              <a:gd name="T19" fmla="*/ 52 h 52"/>
              <a:gd name="T20" fmla="*/ 32 w 216"/>
              <a:gd name="T21" fmla="*/ 52 h 52"/>
              <a:gd name="T22" fmla="*/ 24 w 216"/>
              <a:gd name="T23" fmla="*/ 48 h 52"/>
              <a:gd name="T24" fmla="*/ 16 w 216"/>
              <a:gd name="T25" fmla="*/ 48 h 52"/>
              <a:gd name="T26" fmla="*/ 12 w 216"/>
              <a:gd name="T27" fmla="*/ 44 h 52"/>
              <a:gd name="T28" fmla="*/ 4 w 216"/>
              <a:gd name="T29" fmla="*/ 40 h 52"/>
              <a:gd name="T30" fmla="*/ 4 w 216"/>
              <a:gd name="T31" fmla="*/ 32 h 52"/>
              <a:gd name="T32" fmla="*/ 0 w 216"/>
              <a:gd name="T33" fmla="*/ 24 h 52"/>
              <a:gd name="T34" fmla="*/ 24 w 216"/>
              <a:gd name="T35" fmla="*/ 20 h 52"/>
              <a:gd name="T36" fmla="*/ 44 w 216"/>
              <a:gd name="T37" fmla="*/ 16 h 52"/>
              <a:gd name="T38" fmla="*/ 64 w 216"/>
              <a:gd name="T39" fmla="*/ 12 h 52"/>
              <a:gd name="T40" fmla="*/ 84 w 216"/>
              <a:gd name="T41" fmla="*/ 12 h 52"/>
              <a:gd name="T42" fmla="*/ 100 w 216"/>
              <a:gd name="T43" fmla="*/ 8 h 52"/>
              <a:gd name="T44" fmla="*/ 116 w 216"/>
              <a:gd name="T45" fmla="*/ 4 h 52"/>
              <a:gd name="T46" fmla="*/ 132 w 216"/>
              <a:gd name="T47" fmla="*/ 4 h 52"/>
              <a:gd name="T48" fmla="*/ 144 w 216"/>
              <a:gd name="T49" fmla="*/ 0 h 52"/>
              <a:gd name="T50" fmla="*/ 156 w 216"/>
              <a:gd name="T51" fmla="*/ 0 h 52"/>
              <a:gd name="T52" fmla="*/ 168 w 216"/>
              <a:gd name="T53" fmla="*/ 0 h 52"/>
              <a:gd name="T54" fmla="*/ 176 w 216"/>
              <a:gd name="T55" fmla="*/ 0 h 52"/>
              <a:gd name="T56" fmla="*/ 184 w 216"/>
              <a:gd name="T57" fmla="*/ 0 h 52"/>
              <a:gd name="T58" fmla="*/ 192 w 216"/>
              <a:gd name="T59" fmla="*/ 0 h 52"/>
              <a:gd name="T60" fmla="*/ 196 w 216"/>
              <a:gd name="T61" fmla="*/ 0 h 52"/>
              <a:gd name="T62" fmla="*/ 200 w 216"/>
              <a:gd name="T63" fmla="*/ 0 h 52"/>
              <a:gd name="T64" fmla="*/ 204 w 216"/>
              <a:gd name="T65" fmla="*/ 0 h 52"/>
              <a:gd name="T66" fmla="*/ 208 w 216"/>
              <a:gd name="T67" fmla="*/ 8 h 52"/>
              <a:gd name="T68" fmla="*/ 212 w 216"/>
              <a:gd name="T69" fmla="*/ 12 h 52"/>
              <a:gd name="T70" fmla="*/ 216 w 216"/>
              <a:gd name="T71" fmla="*/ 16 h 52"/>
              <a:gd name="T72" fmla="*/ 216 w 216"/>
              <a:gd name="T73" fmla="*/ 20 h 52"/>
              <a:gd name="T74" fmla="*/ 216 w 216"/>
              <a:gd name="T75" fmla="*/ 20 h 52"/>
              <a:gd name="T76" fmla="*/ 212 w 216"/>
              <a:gd name="T77" fmla="*/ 24 h 52"/>
              <a:gd name="T78" fmla="*/ 204 w 216"/>
              <a:gd name="T79" fmla="*/ 24 h 52"/>
              <a:gd name="T80" fmla="*/ 196 w 216"/>
              <a:gd name="T81" fmla="*/ 28 h 52"/>
              <a:gd name="T82" fmla="*/ 184 w 216"/>
              <a:gd name="T83" fmla="*/ 32 h 52"/>
              <a:gd name="T84" fmla="*/ 172 w 216"/>
              <a:gd name="T85" fmla="*/ 32 h 52"/>
              <a:gd name="T86" fmla="*/ 156 w 216"/>
              <a:gd name="T87" fmla="*/ 36 h 52"/>
              <a:gd name="T88" fmla="*/ 136 w 216"/>
              <a:gd name="T89" fmla="*/ 40 h 52"/>
              <a:gd name="T90" fmla="*/ 136 w 216"/>
              <a:gd name="T91" fmla="*/ 4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16" h="52">
                <a:moveTo>
                  <a:pt x="136" y="40"/>
                </a:moveTo>
                <a:lnTo>
                  <a:pt x="120" y="44"/>
                </a:lnTo>
                <a:lnTo>
                  <a:pt x="100" y="44"/>
                </a:lnTo>
                <a:lnTo>
                  <a:pt x="88" y="48"/>
                </a:lnTo>
                <a:lnTo>
                  <a:pt x="76" y="48"/>
                </a:lnTo>
                <a:lnTo>
                  <a:pt x="64" y="52"/>
                </a:lnTo>
                <a:lnTo>
                  <a:pt x="56" y="52"/>
                </a:lnTo>
                <a:lnTo>
                  <a:pt x="48" y="52"/>
                </a:lnTo>
                <a:lnTo>
                  <a:pt x="44" y="52"/>
                </a:lnTo>
                <a:lnTo>
                  <a:pt x="40" y="52"/>
                </a:lnTo>
                <a:lnTo>
                  <a:pt x="32" y="52"/>
                </a:lnTo>
                <a:lnTo>
                  <a:pt x="24" y="48"/>
                </a:lnTo>
                <a:lnTo>
                  <a:pt x="16" y="48"/>
                </a:lnTo>
                <a:lnTo>
                  <a:pt x="12" y="44"/>
                </a:lnTo>
                <a:lnTo>
                  <a:pt x="4" y="40"/>
                </a:lnTo>
                <a:lnTo>
                  <a:pt x="4" y="32"/>
                </a:lnTo>
                <a:lnTo>
                  <a:pt x="0" y="24"/>
                </a:lnTo>
                <a:lnTo>
                  <a:pt x="24" y="20"/>
                </a:lnTo>
                <a:lnTo>
                  <a:pt x="44" y="16"/>
                </a:lnTo>
                <a:lnTo>
                  <a:pt x="64" y="12"/>
                </a:lnTo>
                <a:lnTo>
                  <a:pt x="84" y="12"/>
                </a:lnTo>
                <a:lnTo>
                  <a:pt x="100" y="8"/>
                </a:lnTo>
                <a:lnTo>
                  <a:pt x="116" y="4"/>
                </a:lnTo>
                <a:lnTo>
                  <a:pt x="132" y="4"/>
                </a:lnTo>
                <a:lnTo>
                  <a:pt x="144" y="0"/>
                </a:lnTo>
                <a:lnTo>
                  <a:pt x="156" y="0"/>
                </a:lnTo>
                <a:lnTo>
                  <a:pt x="168" y="0"/>
                </a:lnTo>
                <a:lnTo>
                  <a:pt x="176" y="0"/>
                </a:lnTo>
                <a:lnTo>
                  <a:pt x="184" y="0"/>
                </a:lnTo>
                <a:lnTo>
                  <a:pt x="192" y="0"/>
                </a:lnTo>
                <a:lnTo>
                  <a:pt x="196" y="0"/>
                </a:lnTo>
                <a:lnTo>
                  <a:pt x="200" y="0"/>
                </a:lnTo>
                <a:lnTo>
                  <a:pt x="204" y="0"/>
                </a:lnTo>
                <a:lnTo>
                  <a:pt x="208" y="8"/>
                </a:lnTo>
                <a:lnTo>
                  <a:pt x="212" y="12"/>
                </a:lnTo>
                <a:lnTo>
                  <a:pt x="216" y="16"/>
                </a:lnTo>
                <a:lnTo>
                  <a:pt x="216" y="20"/>
                </a:lnTo>
                <a:lnTo>
                  <a:pt x="216" y="20"/>
                </a:lnTo>
                <a:lnTo>
                  <a:pt x="212" y="24"/>
                </a:lnTo>
                <a:lnTo>
                  <a:pt x="204" y="24"/>
                </a:lnTo>
                <a:lnTo>
                  <a:pt x="196" y="28"/>
                </a:lnTo>
                <a:lnTo>
                  <a:pt x="184" y="32"/>
                </a:lnTo>
                <a:lnTo>
                  <a:pt x="172" y="32"/>
                </a:lnTo>
                <a:lnTo>
                  <a:pt x="156" y="36"/>
                </a:lnTo>
                <a:lnTo>
                  <a:pt x="136" y="40"/>
                </a:lnTo>
                <a:lnTo>
                  <a:pt x="136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464">
            <a:extLst>
              <a:ext uri="{FF2B5EF4-FFF2-40B4-BE49-F238E27FC236}">
                <a16:creationId xmlns:a16="http://schemas.microsoft.com/office/drawing/2014/main" xmlns="" id="{5EE91BB3-0F1E-4391-AFFA-9EFA95385C47}"/>
              </a:ext>
            </a:extLst>
          </p:cNvPr>
          <p:cNvSpPr>
            <a:spLocks/>
          </p:cNvSpPr>
          <p:nvPr/>
        </p:nvSpPr>
        <p:spPr bwMode="auto">
          <a:xfrm>
            <a:off x="9757979" y="2385062"/>
            <a:ext cx="1258363" cy="257498"/>
          </a:xfrm>
          <a:custGeom>
            <a:avLst/>
            <a:gdLst>
              <a:gd name="T0" fmla="*/ 0 w 328"/>
              <a:gd name="T1" fmla="*/ 32 h 60"/>
              <a:gd name="T2" fmla="*/ 8 w 328"/>
              <a:gd name="T3" fmla="*/ 28 h 60"/>
              <a:gd name="T4" fmla="*/ 20 w 328"/>
              <a:gd name="T5" fmla="*/ 28 h 60"/>
              <a:gd name="T6" fmla="*/ 36 w 328"/>
              <a:gd name="T7" fmla="*/ 28 h 60"/>
              <a:gd name="T8" fmla="*/ 48 w 328"/>
              <a:gd name="T9" fmla="*/ 28 h 60"/>
              <a:gd name="T10" fmla="*/ 68 w 328"/>
              <a:gd name="T11" fmla="*/ 24 h 60"/>
              <a:gd name="T12" fmla="*/ 88 w 328"/>
              <a:gd name="T13" fmla="*/ 20 h 60"/>
              <a:gd name="T14" fmla="*/ 108 w 328"/>
              <a:gd name="T15" fmla="*/ 16 h 60"/>
              <a:gd name="T16" fmla="*/ 132 w 328"/>
              <a:gd name="T17" fmla="*/ 12 h 60"/>
              <a:gd name="T18" fmla="*/ 156 w 328"/>
              <a:gd name="T19" fmla="*/ 12 h 60"/>
              <a:gd name="T20" fmla="*/ 176 w 328"/>
              <a:gd name="T21" fmla="*/ 8 h 60"/>
              <a:gd name="T22" fmla="*/ 196 w 328"/>
              <a:gd name="T23" fmla="*/ 4 h 60"/>
              <a:gd name="T24" fmla="*/ 216 w 328"/>
              <a:gd name="T25" fmla="*/ 4 h 60"/>
              <a:gd name="T26" fmla="*/ 232 w 328"/>
              <a:gd name="T27" fmla="*/ 0 h 60"/>
              <a:gd name="T28" fmla="*/ 248 w 328"/>
              <a:gd name="T29" fmla="*/ 0 h 60"/>
              <a:gd name="T30" fmla="*/ 260 w 328"/>
              <a:gd name="T31" fmla="*/ 0 h 60"/>
              <a:gd name="T32" fmla="*/ 272 w 328"/>
              <a:gd name="T33" fmla="*/ 0 h 60"/>
              <a:gd name="T34" fmla="*/ 288 w 328"/>
              <a:gd name="T35" fmla="*/ 0 h 60"/>
              <a:gd name="T36" fmla="*/ 304 w 328"/>
              <a:gd name="T37" fmla="*/ 4 h 60"/>
              <a:gd name="T38" fmla="*/ 312 w 328"/>
              <a:gd name="T39" fmla="*/ 8 h 60"/>
              <a:gd name="T40" fmla="*/ 316 w 328"/>
              <a:gd name="T41" fmla="*/ 12 h 60"/>
              <a:gd name="T42" fmla="*/ 324 w 328"/>
              <a:gd name="T43" fmla="*/ 12 h 60"/>
              <a:gd name="T44" fmla="*/ 328 w 328"/>
              <a:gd name="T45" fmla="*/ 20 h 60"/>
              <a:gd name="T46" fmla="*/ 328 w 328"/>
              <a:gd name="T47" fmla="*/ 24 h 60"/>
              <a:gd name="T48" fmla="*/ 328 w 328"/>
              <a:gd name="T49" fmla="*/ 28 h 60"/>
              <a:gd name="T50" fmla="*/ 324 w 328"/>
              <a:gd name="T51" fmla="*/ 32 h 60"/>
              <a:gd name="T52" fmla="*/ 316 w 328"/>
              <a:gd name="T53" fmla="*/ 32 h 60"/>
              <a:gd name="T54" fmla="*/ 304 w 328"/>
              <a:gd name="T55" fmla="*/ 36 h 60"/>
              <a:gd name="T56" fmla="*/ 292 w 328"/>
              <a:gd name="T57" fmla="*/ 40 h 60"/>
              <a:gd name="T58" fmla="*/ 276 w 328"/>
              <a:gd name="T59" fmla="*/ 40 h 60"/>
              <a:gd name="T60" fmla="*/ 256 w 328"/>
              <a:gd name="T61" fmla="*/ 44 h 60"/>
              <a:gd name="T62" fmla="*/ 216 w 328"/>
              <a:gd name="T63" fmla="*/ 44 h 60"/>
              <a:gd name="T64" fmla="*/ 196 w 328"/>
              <a:gd name="T65" fmla="*/ 48 h 60"/>
              <a:gd name="T66" fmla="*/ 180 w 328"/>
              <a:gd name="T67" fmla="*/ 48 h 60"/>
              <a:gd name="T68" fmla="*/ 160 w 328"/>
              <a:gd name="T69" fmla="*/ 52 h 60"/>
              <a:gd name="T70" fmla="*/ 148 w 328"/>
              <a:gd name="T71" fmla="*/ 52 h 60"/>
              <a:gd name="T72" fmla="*/ 132 w 328"/>
              <a:gd name="T73" fmla="*/ 52 h 60"/>
              <a:gd name="T74" fmla="*/ 120 w 328"/>
              <a:gd name="T75" fmla="*/ 56 h 60"/>
              <a:gd name="T76" fmla="*/ 96 w 328"/>
              <a:gd name="T77" fmla="*/ 56 h 60"/>
              <a:gd name="T78" fmla="*/ 76 w 328"/>
              <a:gd name="T79" fmla="*/ 60 h 60"/>
              <a:gd name="T80" fmla="*/ 56 w 328"/>
              <a:gd name="T81" fmla="*/ 60 h 60"/>
              <a:gd name="T82" fmla="*/ 40 w 328"/>
              <a:gd name="T83" fmla="*/ 60 h 60"/>
              <a:gd name="T84" fmla="*/ 24 w 328"/>
              <a:gd name="T85" fmla="*/ 56 h 60"/>
              <a:gd name="T86" fmla="*/ 16 w 328"/>
              <a:gd name="T87" fmla="*/ 48 h 60"/>
              <a:gd name="T88" fmla="*/ 8 w 328"/>
              <a:gd name="T89" fmla="*/ 40 h 60"/>
              <a:gd name="T90" fmla="*/ 0 w 328"/>
              <a:gd name="T91" fmla="*/ 32 h 60"/>
              <a:gd name="T92" fmla="*/ 0 w 328"/>
              <a:gd name="T93" fmla="*/ 3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28" h="60">
                <a:moveTo>
                  <a:pt x="0" y="32"/>
                </a:moveTo>
                <a:lnTo>
                  <a:pt x="8" y="28"/>
                </a:lnTo>
                <a:lnTo>
                  <a:pt x="20" y="28"/>
                </a:lnTo>
                <a:lnTo>
                  <a:pt x="36" y="28"/>
                </a:lnTo>
                <a:lnTo>
                  <a:pt x="48" y="28"/>
                </a:lnTo>
                <a:lnTo>
                  <a:pt x="68" y="24"/>
                </a:lnTo>
                <a:lnTo>
                  <a:pt x="88" y="20"/>
                </a:lnTo>
                <a:lnTo>
                  <a:pt x="108" y="16"/>
                </a:lnTo>
                <a:lnTo>
                  <a:pt x="132" y="12"/>
                </a:lnTo>
                <a:lnTo>
                  <a:pt x="156" y="12"/>
                </a:lnTo>
                <a:lnTo>
                  <a:pt x="176" y="8"/>
                </a:lnTo>
                <a:lnTo>
                  <a:pt x="196" y="4"/>
                </a:lnTo>
                <a:lnTo>
                  <a:pt x="216" y="4"/>
                </a:lnTo>
                <a:lnTo>
                  <a:pt x="232" y="0"/>
                </a:lnTo>
                <a:lnTo>
                  <a:pt x="248" y="0"/>
                </a:lnTo>
                <a:lnTo>
                  <a:pt x="260" y="0"/>
                </a:lnTo>
                <a:lnTo>
                  <a:pt x="272" y="0"/>
                </a:lnTo>
                <a:lnTo>
                  <a:pt x="288" y="0"/>
                </a:lnTo>
                <a:lnTo>
                  <a:pt x="304" y="4"/>
                </a:lnTo>
                <a:lnTo>
                  <a:pt x="312" y="8"/>
                </a:lnTo>
                <a:lnTo>
                  <a:pt x="316" y="12"/>
                </a:lnTo>
                <a:lnTo>
                  <a:pt x="324" y="12"/>
                </a:lnTo>
                <a:lnTo>
                  <a:pt x="328" y="20"/>
                </a:lnTo>
                <a:lnTo>
                  <a:pt x="328" y="24"/>
                </a:lnTo>
                <a:lnTo>
                  <a:pt x="328" y="28"/>
                </a:lnTo>
                <a:lnTo>
                  <a:pt x="324" y="32"/>
                </a:lnTo>
                <a:lnTo>
                  <a:pt x="316" y="32"/>
                </a:lnTo>
                <a:lnTo>
                  <a:pt x="304" y="36"/>
                </a:lnTo>
                <a:lnTo>
                  <a:pt x="292" y="40"/>
                </a:lnTo>
                <a:lnTo>
                  <a:pt x="276" y="40"/>
                </a:lnTo>
                <a:lnTo>
                  <a:pt x="256" y="44"/>
                </a:lnTo>
                <a:lnTo>
                  <a:pt x="216" y="44"/>
                </a:lnTo>
                <a:lnTo>
                  <a:pt x="196" y="48"/>
                </a:lnTo>
                <a:lnTo>
                  <a:pt x="180" y="48"/>
                </a:lnTo>
                <a:lnTo>
                  <a:pt x="160" y="52"/>
                </a:lnTo>
                <a:lnTo>
                  <a:pt x="148" y="52"/>
                </a:lnTo>
                <a:lnTo>
                  <a:pt x="132" y="52"/>
                </a:lnTo>
                <a:lnTo>
                  <a:pt x="120" y="56"/>
                </a:lnTo>
                <a:lnTo>
                  <a:pt x="96" y="56"/>
                </a:lnTo>
                <a:lnTo>
                  <a:pt x="76" y="60"/>
                </a:lnTo>
                <a:lnTo>
                  <a:pt x="56" y="60"/>
                </a:lnTo>
                <a:lnTo>
                  <a:pt x="40" y="60"/>
                </a:lnTo>
                <a:lnTo>
                  <a:pt x="24" y="56"/>
                </a:lnTo>
                <a:lnTo>
                  <a:pt x="16" y="48"/>
                </a:lnTo>
                <a:lnTo>
                  <a:pt x="8" y="40"/>
                </a:lnTo>
                <a:lnTo>
                  <a:pt x="0" y="32"/>
                </a:lnTo>
                <a:lnTo>
                  <a:pt x="0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465">
            <a:extLst>
              <a:ext uri="{FF2B5EF4-FFF2-40B4-BE49-F238E27FC236}">
                <a16:creationId xmlns:a16="http://schemas.microsoft.com/office/drawing/2014/main" xmlns="" id="{6A41C754-0E5B-457D-BD27-96A4BE00566E}"/>
              </a:ext>
            </a:extLst>
          </p:cNvPr>
          <p:cNvSpPr>
            <a:spLocks/>
          </p:cNvSpPr>
          <p:nvPr/>
        </p:nvSpPr>
        <p:spPr bwMode="auto">
          <a:xfrm>
            <a:off x="8867917" y="925907"/>
            <a:ext cx="460377" cy="343331"/>
          </a:xfrm>
          <a:custGeom>
            <a:avLst/>
            <a:gdLst>
              <a:gd name="T0" fmla="*/ 112 w 120"/>
              <a:gd name="T1" fmla="*/ 32 h 80"/>
              <a:gd name="T2" fmla="*/ 116 w 120"/>
              <a:gd name="T3" fmla="*/ 40 h 80"/>
              <a:gd name="T4" fmla="*/ 120 w 120"/>
              <a:gd name="T5" fmla="*/ 48 h 80"/>
              <a:gd name="T6" fmla="*/ 120 w 120"/>
              <a:gd name="T7" fmla="*/ 56 h 80"/>
              <a:gd name="T8" fmla="*/ 116 w 120"/>
              <a:gd name="T9" fmla="*/ 68 h 80"/>
              <a:gd name="T10" fmla="*/ 108 w 120"/>
              <a:gd name="T11" fmla="*/ 72 h 80"/>
              <a:gd name="T12" fmla="*/ 104 w 120"/>
              <a:gd name="T13" fmla="*/ 80 h 80"/>
              <a:gd name="T14" fmla="*/ 96 w 120"/>
              <a:gd name="T15" fmla="*/ 80 h 80"/>
              <a:gd name="T16" fmla="*/ 84 w 120"/>
              <a:gd name="T17" fmla="*/ 80 h 80"/>
              <a:gd name="T18" fmla="*/ 72 w 120"/>
              <a:gd name="T19" fmla="*/ 76 h 80"/>
              <a:gd name="T20" fmla="*/ 60 w 120"/>
              <a:gd name="T21" fmla="*/ 68 h 80"/>
              <a:gd name="T22" fmla="*/ 48 w 120"/>
              <a:gd name="T23" fmla="*/ 60 h 80"/>
              <a:gd name="T24" fmla="*/ 32 w 120"/>
              <a:gd name="T25" fmla="*/ 44 h 80"/>
              <a:gd name="T26" fmla="*/ 20 w 120"/>
              <a:gd name="T27" fmla="*/ 28 h 80"/>
              <a:gd name="T28" fmla="*/ 8 w 120"/>
              <a:gd name="T29" fmla="*/ 16 h 80"/>
              <a:gd name="T30" fmla="*/ 4 w 120"/>
              <a:gd name="T31" fmla="*/ 12 h 80"/>
              <a:gd name="T32" fmla="*/ 4 w 120"/>
              <a:gd name="T33" fmla="*/ 8 h 80"/>
              <a:gd name="T34" fmla="*/ 0 w 120"/>
              <a:gd name="T35" fmla="*/ 4 h 80"/>
              <a:gd name="T36" fmla="*/ 0 w 120"/>
              <a:gd name="T37" fmla="*/ 0 h 80"/>
              <a:gd name="T38" fmla="*/ 24 w 120"/>
              <a:gd name="T39" fmla="*/ 0 h 80"/>
              <a:gd name="T40" fmla="*/ 44 w 120"/>
              <a:gd name="T41" fmla="*/ 0 h 80"/>
              <a:gd name="T42" fmla="*/ 60 w 120"/>
              <a:gd name="T43" fmla="*/ 4 h 80"/>
              <a:gd name="T44" fmla="*/ 72 w 120"/>
              <a:gd name="T45" fmla="*/ 8 h 80"/>
              <a:gd name="T46" fmla="*/ 84 w 120"/>
              <a:gd name="T47" fmla="*/ 12 h 80"/>
              <a:gd name="T48" fmla="*/ 96 w 120"/>
              <a:gd name="T49" fmla="*/ 20 h 80"/>
              <a:gd name="T50" fmla="*/ 104 w 120"/>
              <a:gd name="T51" fmla="*/ 24 h 80"/>
              <a:gd name="T52" fmla="*/ 112 w 120"/>
              <a:gd name="T53" fmla="*/ 32 h 80"/>
              <a:gd name="T54" fmla="*/ 112 w 120"/>
              <a:gd name="T55" fmla="*/ 32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0" h="80">
                <a:moveTo>
                  <a:pt x="112" y="32"/>
                </a:moveTo>
                <a:lnTo>
                  <a:pt x="116" y="40"/>
                </a:lnTo>
                <a:lnTo>
                  <a:pt x="120" y="48"/>
                </a:lnTo>
                <a:lnTo>
                  <a:pt x="120" y="56"/>
                </a:lnTo>
                <a:lnTo>
                  <a:pt x="116" y="68"/>
                </a:lnTo>
                <a:lnTo>
                  <a:pt x="108" y="72"/>
                </a:lnTo>
                <a:lnTo>
                  <a:pt x="104" y="80"/>
                </a:lnTo>
                <a:lnTo>
                  <a:pt x="96" y="80"/>
                </a:lnTo>
                <a:lnTo>
                  <a:pt x="84" y="80"/>
                </a:lnTo>
                <a:lnTo>
                  <a:pt x="72" y="76"/>
                </a:lnTo>
                <a:lnTo>
                  <a:pt x="60" y="68"/>
                </a:lnTo>
                <a:lnTo>
                  <a:pt x="48" y="60"/>
                </a:lnTo>
                <a:lnTo>
                  <a:pt x="32" y="44"/>
                </a:lnTo>
                <a:lnTo>
                  <a:pt x="20" y="28"/>
                </a:lnTo>
                <a:lnTo>
                  <a:pt x="8" y="16"/>
                </a:lnTo>
                <a:lnTo>
                  <a:pt x="4" y="12"/>
                </a:lnTo>
                <a:lnTo>
                  <a:pt x="4" y="8"/>
                </a:lnTo>
                <a:lnTo>
                  <a:pt x="0" y="4"/>
                </a:lnTo>
                <a:lnTo>
                  <a:pt x="0" y="0"/>
                </a:lnTo>
                <a:lnTo>
                  <a:pt x="24" y="0"/>
                </a:lnTo>
                <a:lnTo>
                  <a:pt x="44" y="0"/>
                </a:lnTo>
                <a:lnTo>
                  <a:pt x="60" y="4"/>
                </a:lnTo>
                <a:lnTo>
                  <a:pt x="72" y="8"/>
                </a:lnTo>
                <a:lnTo>
                  <a:pt x="84" y="12"/>
                </a:lnTo>
                <a:lnTo>
                  <a:pt x="96" y="20"/>
                </a:lnTo>
                <a:lnTo>
                  <a:pt x="104" y="24"/>
                </a:lnTo>
                <a:lnTo>
                  <a:pt x="112" y="32"/>
                </a:lnTo>
                <a:lnTo>
                  <a:pt x="112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466">
            <a:extLst>
              <a:ext uri="{FF2B5EF4-FFF2-40B4-BE49-F238E27FC236}">
                <a16:creationId xmlns:a16="http://schemas.microsoft.com/office/drawing/2014/main" xmlns="" id="{993586A4-EA6B-4FF2-8CEA-C910A3DD1129}"/>
              </a:ext>
            </a:extLst>
          </p:cNvPr>
          <p:cNvSpPr>
            <a:spLocks/>
          </p:cNvSpPr>
          <p:nvPr/>
        </p:nvSpPr>
        <p:spPr bwMode="auto">
          <a:xfrm>
            <a:off x="10310431" y="1458069"/>
            <a:ext cx="92075" cy="1029992"/>
          </a:xfrm>
          <a:custGeom>
            <a:avLst/>
            <a:gdLst>
              <a:gd name="T0" fmla="*/ 0 w 24"/>
              <a:gd name="T1" fmla="*/ 0 h 240"/>
              <a:gd name="T2" fmla="*/ 24 w 24"/>
              <a:gd name="T3" fmla="*/ 0 h 240"/>
              <a:gd name="T4" fmla="*/ 20 w 24"/>
              <a:gd name="T5" fmla="*/ 64 h 240"/>
              <a:gd name="T6" fmla="*/ 20 w 24"/>
              <a:gd name="T7" fmla="*/ 128 h 240"/>
              <a:gd name="T8" fmla="*/ 16 w 24"/>
              <a:gd name="T9" fmla="*/ 188 h 240"/>
              <a:gd name="T10" fmla="*/ 16 w 24"/>
              <a:gd name="T11" fmla="*/ 240 h 240"/>
              <a:gd name="T12" fmla="*/ 0 w 24"/>
              <a:gd name="T13" fmla="*/ 240 h 240"/>
              <a:gd name="T14" fmla="*/ 0 w 24"/>
              <a:gd name="T15" fmla="*/ 0 h 240"/>
              <a:gd name="T16" fmla="*/ 0 w 24"/>
              <a:gd name="T17" fmla="*/ 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" h="240">
                <a:moveTo>
                  <a:pt x="0" y="0"/>
                </a:moveTo>
                <a:lnTo>
                  <a:pt x="24" y="0"/>
                </a:lnTo>
                <a:lnTo>
                  <a:pt x="20" y="64"/>
                </a:lnTo>
                <a:lnTo>
                  <a:pt x="20" y="128"/>
                </a:lnTo>
                <a:lnTo>
                  <a:pt x="16" y="188"/>
                </a:lnTo>
                <a:lnTo>
                  <a:pt x="16" y="240"/>
                </a:lnTo>
                <a:lnTo>
                  <a:pt x="0" y="24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467">
            <a:extLst>
              <a:ext uri="{FF2B5EF4-FFF2-40B4-BE49-F238E27FC236}">
                <a16:creationId xmlns:a16="http://schemas.microsoft.com/office/drawing/2014/main" xmlns="" id="{A711DD88-8521-4CFD-9B23-F2F62482F28C}"/>
              </a:ext>
            </a:extLst>
          </p:cNvPr>
          <p:cNvSpPr>
            <a:spLocks/>
          </p:cNvSpPr>
          <p:nvPr/>
        </p:nvSpPr>
        <p:spPr bwMode="auto">
          <a:xfrm>
            <a:off x="8376849" y="1475236"/>
            <a:ext cx="1181633" cy="1338989"/>
          </a:xfrm>
          <a:custGeom>
            <a:avLst/>
            <a:gdLst>
              <a:gd name="T0" fmla="*/ 124 w 308"/>
              <a:gd name="T1" fmla="*/ 308 h 312"/>
              <a:gd name="T2" fmla="*/ 112 w 308"/>
              <a:gd name="T3" fmla="*/ 284 h 312"/>
              <a:gd name="T4" fmla="*/ 104 w 308"/>
              <a:gd name="T5" fmla="*/ 264 h 312"/>
              <a:gd name="T6" fmla="*/ 112 w 308"/>
              <a:gd name="T7" fmla="*/ 244 h 312"/>
              <a:gd name="T8" fmla="*/ 124 w 308"/>
              <a:gd name="T9" fmla="*/ 224 h 312"/>
              <a:gd name="T10" fmla="*/ 136 w 308"/>
              <a:gd name="T11" fmla="*/ 192 h 312"/>
              <a:gd name="T12" fmla="*/ 144 w 308"/>
              <a:gd name="T13" fmla="*/ 140 h 312"/>
              <a:gd name="T14" fmla="*/ 144 w 308"/>
              <a:gd name="T15" fmla="*/ 92 h 312"/>
              <a:gd name="T16" fmla="*/ 148 w 308"/>
              <a:gd name="T17" fmla="*/ 64 h 312"/>
              <a:gd name="T18" fmla="*/ 148 w 308"/>
              <a:gd name="T19" fmla="*/ 60 h 312"/>
              <a:gd name="T20" fmla="*/ 140 w 308"/>
              <a:gd name="T21" fmla="*/ 60 h 312"/>
              <a:gd name="T22" fmla="*/ 120 w 308"/>
              <a:gd name="T23" fmla="*/ 68 h 312"/>
              <a:gd name="T24" fmla="*/ 96 w 308"/>
              <a:gd name="T25" fmla="*/ 72 h 312"/>
              <a:gd name="T26" fmla="*/ 64 w 308"/>
              <a:gd name="T27" fmla="*/ 80 h 312"/>
              <a:gd name="T28" fmla="*/ 40 w 308"/>
              <a:gd name="T29" fmla="*/ 76 h 312"/>
              <a:gd name="T30" fmla="*/ 12 w 308"/>
              <a:gd name="T31" fmla="*/ 64 h 312"/>
              <a:gd name="T32" fmla="*/ 24 w 308"/>
              <a:gd name="T33" fmla="*/ 44 h 312"/>
              <a:gd name="T34" fmla="*/ 92 w 308"/>
              <a:gd name="T35" fmla="*/ 36 h 312"/>
              <a:gd name="T36" fmla="*/ 136 w 308"/>
              <a:gd name="T37" fmla="*/ 20 h 312"/>
              <a:gd name="T38" fmla="*/ 160 w 308"/>
              <a:gd name="T39" fmla="*/ 8 h 312"/>
              <a:gd name="T40" fmla="*/ 188 w 308"/>
              <a:gd name="T41" fmla="*/ 4 h 312"/>
              <a:gd name="T42" fmla="*/ 224 w 308"/>
              <a:gd name="T43" fmla="*/ 16 h 312"/>
              <a:gd name="T44" fmla="*/ 236 w 308"/>
              <a:gd name="T45" fmla="*/ 32 h 312"/>
              <a:gd name="T46" fmla="*/ 228 w 308"/>
              <a:gd name="T47" fmla="*/ 48 h 312"/>
              <a:gd name="T48" fmla="*/ 216 w 308"/>
              <a:gd name="T49" fmla="*/ 68 h 312"/>
              <a:gd name="T50" fmla="*/ 204 w 308"/>
              <a:gd name="T51" fmla="*/ 96 h 312"/>
              <a:gd name="T52" fmla="*/ 200 w 308"/>
              <a:gd name="T53" fmla="*/ 136 h 312"/>
              <a:gd name="T54" fmla="*/ 192 w 308"/>
              <a:gd name="T55" fmla="*/ 176 h 312"/>
              <a:gd name="T56" fmla="*/ 192 w 308"/>
              <a:gd name="T57" fmla="*/ 200 h 312"/>
              <a:gd name="T58" fmla="*/ 192 w 308"/>
              <a:gd name="T59" fmla="*/ 212 h 312"/>
              <a:gd name="T60" fmla="*/ 192 w 308"/>
              <a:gd name="T61" fmla="*/ 216 h 312"/>
              <a:gd name="T62" fmla="*/ 196 w 308"/>
              <a:gd name="T63" fmla="*/ 212 h 312"/>
              <a:gd name="T64" fmla="*/ 220 w 308"/>
              <a:gd name="T65" fmla="*/ 200 h 312"/>
              <a:gd name="T66" fmla="*/ 260 w 308"/>
              <a:gd name="T67" fmla="*/ 180 h 312"/>
              <a:gd name="T68" fmla="*/ 292 w 308"/>
              <a:gd name="T69" fmla="*/ 164 h 312"/>
              <a:gd name="T70" fmla="*/ 308 w 308"/>
              <a:gd name="T71" fmla="*/ 164 h 312"/>
              <a:gd name="T72" fmla="*/ 304 w 308"/>
              <a:gd name="T73" fmla="*/ 172 h 312"/>
              <a:gd name="T74" fmla="*/ 284 w 308"/>
              <a:gd name="T75" fmla="*/ 196 h 312"/>
              <a:gd name="T76" fmla="*/ 248 w 308"/>
              <a:gd name="T77" fmla="*/ 228 h 312"/>
              <a:gd name="T78" fmla="*/ 204 w 308"/>
              <a:gd name="T79" fmla="*/ 260 h 312"/>
              <a:gd name="T80" fmla="*/ 176 w 308"/>
              <a:gd name="T81" fmla="*/ 284 h 312"/>
              <a:gd name="T82" fmla="*/ 160 w 308"/>
              <a:gd name="T83" fmla="*/ 304 h 312"/>
              <a:gd name="T84" fmla="*/ 136 w 308"/>
              <a:gd name="T85" fmla="*/ 312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08" h="312">
                <a:moveTo>
                  <a:pt x="136" y="312"/>
                </a:moveTo>
                <a:lnTo>
                  <a:pt x="132" y="312"/>
                </a:lnTo>
                <a:lnTo>
                  <a:pt x="124" y="308"/>
                </a:lnTo>
                <a:lnTo>
                  <a:pt x="120" y="300"/>
                </a:lnTo>
                <a:lnTo>
                  <a:pt x="116" y="292"/>
                </a:lnTo>
                <a:lnTo>
                  <a:pt x="112" y="284"/>
                </a:lnTo>
                <a:lnTo>
                  <a:pt x="108" y="276"/>
                </a:lnTo>
                <a:lnTo>
                  <a:pt x="104" y="268"/>
                </a:lnTo>
                <a:lnTo>
                  <a:pt x="104" y="264"/>
                </a:lnTo>
                <a:lnTo>
                  <a:pt x="104" y="256"/>
                </a:lnTo>
                <a:lnTo>
                  <a:pt x="108" y="252"/>
                </a:lnTo>
                <a:lnTo>
                  <a:pt x="112" y="244"/>
                </a:lnTo>
                <a:lnTo>
                  <a:pt x="120" y="236"/>
                </a:lnTo>
                <a:lnTo>
                  <a:pt x="124" y="232"/>
                </a:lnTo>
                <a:lnTo>
                  <a:pt x="124" y="224"/>
                </a:lnTo>
                <a:lnTo>
                  <a:pt x="128" y="216"/>
                </a:lnTo>
                <a:lnTo>
                  <a:pt x="132" y="204"/>
                </a:lnTo>
                <a:lnTo>
                  <a:pt x="136" y="192"/>
                </a:lnTo>
                <a:lnTo>
                  <a:pt x="136" y="176"/>
                </a:lnTo>
                <a:lnTo>
                  <a:pt x="140" y="160"/>
                </a:lnTo>
                <a:lnTo>
                  <a:pt x="144" y="140"/>
                </a:lnTo>
                <a:lnTo>
                  <a:pt x="144" y="120"/>
                </a:lnTo>
                <a:lnTo>
                  <a:pt x="144" y="104"/>
                </a:lnTo>
                <a:lnTo>
                  <a:pt x="144" y="92"/>
                </a:lnTo>
                <a:lnTo>
                  <a:pt x="148" y="80"/>
                </a:lnTo>
                <a:lnTo>
                  <a:pt x="148" y="72"/>
                </a:lnTo>
                <a:lnTo>
                  <a:pt x="148" y="64"/>
                </a:lnTo>
                <a:lnTo>
                  <a:pt x="148" y="60"/>
                </a:lnTo>
                <a:lnTo>
                  <a:pt x="148" y="60"/>
                </a:lnTo>
                <a:lnTo>
                  <a:pt x="148" y="60"/>
                </a:lnTo>
                <a:lnTo>
                  <a:pt x="148" y="60"/>
                </a:lnTo>
                <a:lnTo>
                  <a:pt x="144" y="60"/>
                </a:lnTo>
                <a:lnTo>
                  <a:pt x="140" y="60"/>
                </a:lnTo>
                <a:lnTo>
                  <a:pt x="136" y="64"/>
                </a:lnTo>
                <a:lnTo>
                  <a:pt x="128" y="64"/>
                </a:lnTo>
                <a:lnTo>
                  <a:pt x="120" y="68"/>
                </a:lnTo>
                <a:lnTo>
                  <a:pt x="112" y="68"/>
                </a:lnTo>
                <a:lnTo>
                  <a:pt x="104" y="72"/>
                </a:lnTo>
                <a:lnTo>
                  <a:pt x="96" y="72"/>
                </a:lnTo>
                <a:lnTo>
                  <a:pt x="80" y="76"/>
                </a:lnTo>
                <a:lnTo>
                  <a:pt x="72" y="80"/>
                </a:lnTo>
                <a:lnTo>
                  <a:pt x="64" y="80"/>
                </a:lnTo>
                <a:lnTo>
                  <a:pt x="56" y="80"/>
                </a:lnTo>
                <a:lnTo>
                  <a:pt x="48" y="80"/>
                </a:lnTo>
                <a:lnTo>
                  <a:pt x="40" y="76"/>
                </a:lnTo>
                <a:lnTo>
                  <a:pt x="32" y="72"/>
                </a:lnTo>
                <a:lnTo>
                  <a:pt x="20" y="68"/>
                </a:lnTo>
                <a:lnTo>
                  <a:pt x="12" y="64"/>
                </a:lnTo>
                <a:lnTo>
                  <a:pt x="4" y="56"/>
                </a:lnTo>
                <a:lnTo>
                  <a:pt x="0" y="48"/>
                </a:lnTo>
                <a:lnTo>
                  <a:pt x="24" y="44"/>
                </a:lnTo>
                <a:lnTo>
                  <a:pt x="48" y="44"/>
                </a:lnTo>
                <a:lnTo>
                  <a:pt x="72" y="40"/>
                </a:lnTo>
                <a:lnTo>
                  <a:pt x="92" y="36"/>
                </a:lnTo>
                <a:lnTo>
                  <a:pt x="112" y="32"/>
                </a:lnTo>
                <a:lnTo>
                  <a:pt x="124" y="28"/>
                </a:lnTo>
                <a:lnTo>
                  <a:pt x="136" y="20"/>
                </a:lnTo>
                <a:lnTo>
                  <a:pt x="144" y="16"/>
                </a:lnTo>
                <a:lnTo>
                  <a:pt x="152" y="12"/>
                </a:lnTo>
                <a:lnTo>
                  <a:pt x="160" y="8"/>
                </a:lnTo>
                <a:lnTo>
                  <a:pt x="172" y="4"/>
                </a:lnTo>
                <a:lnTo>
                  <a:pt x="180" y="0"/>
                </a:lnTo>
                <a:lnTo>
                  <a:pt x="188" y="4"/>
                </a:lnTo>
                <a:lnTo>
                  <a:pt x="200" y="8"/>
                </a:lnTo>
                <a:lnTo>
                  <a:pt x="212" y="12"/>
                </a:lnTo>
                <a:lnTo>
                  <a:pt x="224" y="16"/>
                </a:lnTo>
                <a:lnTo>
                  <a:pt x="232" y="24"/>
                </a:lnTo>
                <a:lnTo>
                  <a:pt x="236" y="28"/>
                </a:lnTo>
                <a:lnTo>
                  <a:pt x="236" y="32"/>
                </a:lnTo>
                <a:lnTo>
                  <a:pt x="236" y="36"/>
                </a:lnTo>
                <a:lnTo>
                  <a:pt x="232" y="40"/>
                </a:lnTo>
                <a:lnTo>
                  <a:pt x="228" y="48"/>
                </a:lnTo>
                <a:lnTo>
                  <a:pt x="224" y="56"/>
                </a:lnTo>
                <a:lnTo>
                  <a:pt x="220" y="60"/>
                </a:lnTo>
                <a:lnTo>
                  <a:pt x="216" y="68"/>
                </a:lnTo>
                <a:lnTo>
                  <a:pt x="212" y="76"/>
                </a:lnTo>
                <a:lnTo>
                  <a:pt x="208" y="84"/>
                </a:lnTo>
                <a:lnTo>
                  <a:pt x="204" y="96"/>
                </a:lnTo>
                <a:lnTo>
                  <a:pt x="200" y="108"/>
                </a:lnTo>
                <a:lnTo>
                  <a:pt x="200" y="120"/>
                </a:lnTo>
                <a:lnTo>
                  <a:pt x="200" y="136"/>
                </a:lnTo>
                <a:lnTo>
                  <a:pt x="196" y="152"/>
                </a:lnTo>
                <a:lnTo>
                  <a:pt x="196" y="164"/>
                </a:lnTo>
                <a:lnTo>
                  <a:pt x="192" y="176"/>
                </a:lnTo>
                <a:lnTo>
                  <a:pt x="192" y="184"/>
                </a:lnTo>
                <a:lnTo>
                  <a:pt x="192" y="192"/>
                </a:lnTo>
                <a:lnTo>
                  <a:pt x="192" y="200"/>
                </a:lnTo>
                <a:lnTo>
                  <a:pt x="192" y="204"/>
                </a:lnTo>
                <a:lnTo>
                  <a:pt x="192" y="208"/>
                </a:lnTo>
                <a:lnTo>
                  <a:pt x="192" y="212"/>
                </a:lnTo>
                <a:lnTo>
                  <a:pt x="192" y="216"/>
                </a:lnTo>
                <a:lnTo>
                  <a:pt x="192" y="216"/>
                </a:lnTo>
                <a:lnTo>
                  <a:pt x="192" y="216"/>
                </a:lnTo>
                <a:lnTo>
                  <a:pt x="192" y="216"/>
                </a:lnTo>
                <a:lnTo>
                  <a:pt x="192" y="216"/>
                </a:lnTo>
                <a:lnTo>
                  <a:pt x="196" y="212"/>
                </a:lnTo>
                <a:lnTo>
                  <a:pt x="204" y="208"/>
                </a:lnTo>
                <a:lnTo>
                  <a:pt x="212" y="204"/>
                </a:lnTo>
                <a:lnTo>
                  <a:pt x="220" y="200"/>
                </a:lnTo>
                <a:lnTo>
                  <a:pt x="232" y="192"/>
                </a:lnTo>
                <a:lnTo>
                  <a:pt x="248" y="184"/>
                </a:lnTo>
                <a:lnTo>
                  <a:pt x="260" y="180"/>
                </a:lnTo>
                <a:lnTo>
                  <a:pt x="272" y="172"/>
                </a:lnTo>
                <a:lnTo>
                  <a:pt x="280" y="168"/>
                </a:lnTo>
                <a:lnTo>
                  <a:pt x="292" y="164"/>
                </a:lnTo>
                <a:lnTo>
                  <a:pt x="296" y="164"/>
                </a:lnTo>
                <a:lnTo>
                  <a:pt x="304" y="164"/>
                </a:lnTo>
                <a:lnTo>
                  <a:pt x="308" y="164"/>
                </a:lnTo>
                <a:lnTo>
                  <a:pt x="308" y="168"/>
                </a:lnTo>
                <a:lnTo>
                  <a:pt x="308" y="168"/>
                </a:lnTo>
                <a:lnTo>
                  <a:pt x="304" y="172"/>
                </a:lnTo>
                <a:lnTo>
                  <a:pt x="300" y="180"/>
                </a:lnTo>
                <a:lnTo>
                  <a:pt x="296" y="188"/>
                </a:lnTo>
                <a:lnTo>
                  <a:pt x="284" y="196"/>
                </a:lnTo>
                <a:lnTo>
                  <a:pt x="276" y="204"/>
                </a:lnTo>
                <a:lnTo>
                  <a:pt x="260" y="216"/>
                </a:lnTo>
                <a:lnTo>
                  <a:pt x="248" y="228"/>
                </a:lnTo>
                <a:lnTo>
                  <a:pt x="232" y="240"/>
                </a:lnTo>
                <a:lnTo>
                  <a:pt x="216" y="252"/>
                </a:lnTo>
                <a:lnTo>
                  <a:pt x="204" y="260"/>
                </a:lnTo>
                <a:lnTo>
                  <a:pt x="192" y="268"/>
                </a:lnTo>
                <a:lnTo>
                  <a:pt x="184" y="276"/>
                </a:lnTo>
                <a:lnTo>
                  <a:pt x="176" y="284"/>
                </a:lnTo>
                <a:lnTo>
                  <a:pt x="172" y="288"/>
                </a:lnTo>
                <a:lnTo>
                  <a:pt x="168" y="296"/>
                </a:lnTo>
                <a:lnTo>
                  <a:pt x="160" y="304"/>
                </a:lnTo>
                <a:lnTo>
                  <a:pt x="152" y="308"/>
                </a:lnTo>
                <a:lnTo>
                  <a:pt x="144" y="312"/>
                </a:lnTo>
                <a:lnTo>
                  <a:pt x="136" y="312"/>
                </a:lnTo>
                <a:lnTo>
                  <a:pt x="136" y="3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276">
            <a:extLst>
              <a:ext uri="{FF2B5EF4-FFF2-40B4-BE49-F238E27FC236}">
                <a16:creationId xmlns:a16="http://schemas.microsoft.com/office/drawing/2014/main" xmlns="" id="{FE0B5A47-152C-44B7-BBB5-30E68CB673B1}"/>
              </a:ext>
            </a:extLst>
          </p:cNvPr>
          <p:cNvSpPr>
            <a:spLocks/>
          </p:cNvSpPr>
          <p:nvPr/>
        </p:nvSpPr>
        <p:spPr bwMode="auto">
          <a:xfrm>
            <a:off x="5145989" y="4785653"/>
            <a:ext cx="1392765" cy="1520149"/>
          </a:xfrm>
          <a:custGeom>
            <a:avLst/>
            <a:gdLst>
              <a:gd name="T0" fmla="*/ 256 w 368"/>
              <a:gd name="T1" fmla="*/ 228 h 328"/>
              <a:gd name="T2" fmla="*/ 200 w 368"/>
              <a:gd name="T3" fmla="*/ 268 h 328"/>
              <a:gd name="T4" fmla="*/ 136 w 368"/>
              <a:gd name="T5" fmla="*/ 296 h 328"/>
              <a:gd name="T6" fmla="*/ 76 w 368"/>
              <a:gd name="T7" fmla="*/ 316 h 328"/>
              <a:gd name="T8" fmla="*/ 40 w 368"/>
              <a:gd name="T9" fmla="*/ 324 h 328"/>
              <a:gd name="T10" fmla="*/ 20 w 368"/>
              <a:gd name="T11" fmla="*/ 328 h 328"/>
              <a:gd name="T12" fmla="*/ 4 w 368"/>
              <a:gd name="T13" fmla="*/ 328 h 328"/>
              <a:gd name="T14" fmla="*/ 0 w 368"/>
              <a:gd name="T15" fmla="*/ 328 h 328"/>
              <a:gd name="T16" fmla="*/ 0 w 368"/>
              <a:gd name="T17" fmla="*/ 324 h 328"/>
              <a:gd name="T18" fmla="*/ 4 w 368"/>
              <a:gd name="T19" fmla="*/ 316 h 328"/>
              <a:gd name="T20" fmla="*/ 16 w 368"/>
              <a:gd name="T21" fmla="*/ 312 h 328"/>
              <a:gd name="T22" fmla="*/ 36 w 368"/>
              <a:gd name="T23" fmla="*/ 300 h 328"/>
              <a:gd name="T24" fmla="*/ 72 w 368"/>
              <a:gd name="T25" fmla="*/ 288 h 328"/>
              <a:gd name="T26" fmla="*/ 124 w 368"/>
              <a:gd name="T27" fmla="*/ 264 h 328"/>
              <a:gd name="T28" fmla="*/ 172 w 368"/>
              <a:gd name="T29" fmla="*/ 236 h 328"/>
              <a:gd name="T30" fmla="*/ 212 w 368"/>
              <a:gd name="T31" fmla="*/ 204 h 328"/>
              <a:gd name="T32" fmla="*/ 248 w 368"/>
              <a:gd name="T33" fmla="*/ 164 h 328"/>
              <a:gd name="T34" fmla="*/ 276 w 368"/>
              <a:gd name="T35" fmla="*/ 120 h 328"/>
              <a:gd name="T36" fmla="*/ 288 w 368"/>
              <a:gd name="T37" fmla="*/ 80 h 328"/>
              <a:gd name="T38" fmla="*/ 292 w 368"/>
              <a:gd name="T39" fmla="*/ 60 h 328"/>
              <a:gd name="T40" fmla="*/ 296 w 368"/>
              <a:gd name="T41" fmla="*/ 44 h 328"/>
              <a:gd name="T42" fmla="*/ 296 w 368"/>
              <a:gd name="T43" fmla="*/ 32 h 328"/>
              <a:gd name="T44" fmla="*/ 292 w 368"/>
              <a:gd name="T45" fmla="*/ 20 h 328"/>
              <a:gd name="T46" fmla="*/ 292 w 368"/>
              <a:gd name="T47" fmla="*/ 8 h 328"/>
              <a:gd name="T48" fmla="*/ 296 w 368"/>
              <a:gd name="T49" fmla="*/ 0 h 328"/>
              <a:gd name="T50" fmla="*/ 312 w 368"/>
              <a:gd name="T51" fmla="*/ 0 h 328"/>
              <a:gd name="T52" fmla="*/ 336 w 368"/>
              <a:gd name="T53" fmla="*/ 8 h 328"/>
              <a:gd name="T54" fmla="*/ 352 w 368"/>
              <a:gd name="T55" fmla="*/ 20 h 328"/>
              <a:gd name="T56" fmla="*/ 364 w 368"/>
              <a:gd name="T57" fmla="*/ 28 h 328"/>
              <a:gd name="T58" fmla="*/ 368 w 368"/>
              <a:gd name="T59" fmla="*/ 36 h 328"/>
              <a:gd name="T60" fmla="*/ 368 w 368"/>
              <a:gd name="T61" fmla="*/ 44 h 328"/>
              <a:gd name="T62" fmla="*/ 364 w 368"/>
              <a:gd name="T63" fmla="*/ 56 h 328"/>
              <a:gd name="T64" fmla="*/ 356 w 368"/>
              <a:gd name="T65" fmla="*/ 76 h 328"/>
              <a:gd name="T66" fmla="*/ 348 w 368"/>
              <a:gd name="T67" fmla="*/ 100 h 328"/>
              <a:gd name="T68" fmla="*/ 320 w 368"/>
              <a:gd name="T69" fmla="*/ 156 h 328"/>
              <a:gd name="T70" fmla="*/ 280 w 368"/>
              <a:gd name="T71" fmla="*/ 208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68" h="328">
                <a:moveTo>
                  <a:pt x="280" y="208"/>
                </a:moveTo>
                <a:lnTo>
                  <a:pt x="256" y="228"/>
                </a:lnTo>
                <a:lnTo>
                  <a:pt x="228" y="248"/>
                </a:lnTo>
                <a:lnTo>
                  <a:pt x="200" y="268"/>
                </a:lnTo>
                <a:lnTo>
                  <a:pt x="168" y="284"/>
                </a:lnTo>
                <a:lnTo>
                  <a:pt x="136" y="296"/>
                </a:lnTo>
                <a:lnTo>
                  <a:pt x="104" y="308"/>
                </a:lnTo>
                <a:lnTo>
                  <a:pt x="76" y="316"/>
                </a:lnTo>
                <a:lnTo>
                  <a:pt x="52" y="324"/>
                </a:lnTo>
                <a:lnTo>
                  <a:pt x="40" y="324"/>
                </a:lnTo>
                <a:lnTo>
                  <a:pt x="28" y="328"/>
                </a:lnTo>
                <a:lnTo>
                  <a:pt x="20" y="328"/>
                </a:lnTo>
                <a:lnTo>
                  <a:pt x="12" y="328"/>
                </a:lnTo>
                <a:lnTo>
                  <a:pt x="4" y="328"/>
                </a:lnTo>
                <a:lnTo>
                  <a:pt x="0" y="328"/>
                </a:lnTo>
                <a:lnTo>
                  <a:pt x="0" y="328"/>
                </a:lnTo>
                <a:lnTo>
                  <a:pt x="0" y="324"/>
                </a:lnTo>
                <a:lnTo>
                  <a:pt x="0" y="324"/>
                </a:lnTo>
                <a:lnTo>
                  <a:pt x="0" y="320"/>
                </a:lnTo>
                <a:lnTo>
                  <a:pt x="4" y="316"/>
                </a:lnTo>
                <a:lnTo>
                  <a:pt x="8" y="316"/>
                </a:lnTo>
                <a:lnTo>
                  <a:pt x="16" y="312"/>
                </a:lnTo>
                <a:lnTo>
                  <a:pt x="24" y="308"/>
                </a:lnTo>
                <a:lnTo>
                  <a:pt x="36" y="300"/>
                </a:lnTo>
                <a:lnTo>
                  <a:pt x="48" y="296"/>
                </a:lnTo>
                <a:lnTo>
                  <a:pt x="72" y="288"/>
                </a:lnTo>
                <a:lnTo>
                  <a:pt x="100" y="276"/>
                </a:lnTo>
                <a:lnTo>
                  <a:pt x="124" y="264"/>
                </a:lnTo>
                <a:lnTo>
                  <a:pt x="148" y="252"/>
                </a:lnTo>
                <a:lnTo>
                  <a:pt x="172" y="236"/>
                </a:lnTo>
                <a:lnTo>
                  <a:pt x="192" y="220"/>
                </a:lnTo>
                <a:lnTo>
                  <a:pt x="212" y="204"/>
                </a:lnTo>
                <a:lnTo>
                  <a:pt x="232" y="184"/>
                </a:lnTo>
                <a:lnTo>
                  <a:pt x="248" y="164"/>
                </a:lnTo>
                <a:lnTo>
                  <a:pt x="264" y="144"/>
                </a:lnTo>
                <a:lnTo>
                  <a:pt x="276" y="120"/>
                </a:lnTo>
                <a:lnTo>
                  <a:pt x="284" y="96"/>
                </a:lnTo>
                <a:lnTo>
                  <a:pt x="288" y="80"/>
                </a:lnTo>
                <a:lnTo>
                  <a:pt x="292" y="72"/>
                </a:lnTo>
                <a:lnTo>
                  <a:pt x="292" y="60"/>
                </a:lnTo>
                <a:lnTo>
                  <a:pt x="292" y="52"/>
                </a:lnTo>
                <a:lnTo>
                  <a:pt x="296" y="44"/>
                </a:lnTo>
                <a:lnTo>
                  <a:pt x="296" y="36"/>
                </a:lnTo>
                <a:lnTo>
                  <a:pt x="296" y="32"/>
                </a:lnTo>
                <a:lnTo>
                  <a:pt x="292" y="28"/>
                </a:lnTo>
                <a:lnTo>
                  <a:pt x="292" y="20"/>
                </a:lnTo>
                <a:lnTo>
                  <a:pt x="292" y="16"/>
                </a:lnTo>
                <a:lnTo>
                  <a:pt x="292" y="8"/>
                </a:lnTo>
                <a:lnTo>
                  <a:pt x="292" y="4"/>
                </a:lnTo>
                <a:lnTo>
                  <a:pt x="296" y="0"/>
                </a:lnTo>
                <a:lnTo>
                  <a:pt x="304" y="0"/>
                </a:lnTo>
                <a:lnTo>
                  <a:pt x="312" y="0"/>
                </a:lnTo>
                <a:lnTo>
                  <a:pt x="320" y="4"/>
                </a:lnTo>
                <a:lnTo>
                  <a:pt x="336" y="8"/>
                </a:lnTo>
                <a:lnTo>
                  <a:pt x="344" y="12"/>
                </a:lnTo>
                <a:lnTo>
                  <a:pt x="352" y="20"/>
                </a:lnTo>
                <a:lnTo>
                  <a:pt x="360" y="24"/>
                </a:lnTo>
                <a:lnTo>
                  <a:pt x="364" y="28"/>
                </a:lnTo>
                <a:lnTo>
                  <a:pt x="368" y="32"/>
                </a:lnTo>
                <a:lnTo>
                  <a:pt x="368" y="36"/>
                </a:lnTo>
                <a:lnTo>
                  <a:pt x="368" y="40"/>
                </a:lnTo>
                <a:lnTo>
                  <a:pt x="368" y="44"/>
                </a:lnTo>
                <a:lnTo>
                  <a:pt x="364" y="48"/>
                </a:lnTo>
                <a:lnTo>
                  <a:pt x="364" y="56"/>
                </a:lnTo>
                <a:lnTo>
                  <a:pt x="360" y="64"/>
                </a:lnTo>
                <a:lnTo>
                  <a:pt x="356" y="76"/>
                </a:lnTo>
                <a:lnTo>
                  <a:pt x="352" y="88"/>
                </a:lnTo>
                <a:lnTo>
                  <a:pt x="348" y="100"/>
                </a:lnTo>
                <a:lnTo>
                  <a:pt x="332" y="128"/>
                </a:lnTo>
                <a:lnTo>
                  <a:pt x="320" y="156"/>
                </a:lnTo>
                <a:lnTo>
                  <a:pt x="300" y="184"/>
                </a:lnTo>
                <a:lnTo>
                  <a:pt x="280" y="208"/>
                </a:lnTo>
                <a:lnTo>
                  <a:pt x="280" y="2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277">
            <a:extLst>
              <a:ext uri="{FF2B5EF4-FFF2-40B4-BE49-F238E27FC236}">
                <a16:creationId xmlns:a16="http://schemas.microsoft.com/office/drawing/2014/main" xmlns="" id="{CB0B852B-8267-41E9-9803-4110E1CF2983}"/>
              </a:ext>
            </a:extLst>
          </p:cNvPr>
          <p:cNvSpPr>
            <a:spLocks/>
          </p:cNvSpPr>
          <p:nvPr/>
        </p:nvSpPr>
        <p:spPr bwMode="auto">
          <a:xfrm>
            <a:off x="4737242" y="4915422"/>
            <a:ext cx="2679559" cy="444922"/>
          </a:xfrm>
          <a:custGeom>
            <a:avLst/>
            <a:gdLst>
              <a:gd name="T0" fmla="*/ 596 w 708"/>
              <a:gd name="T1" fmla="*/ 4 h 96"/>
              <a:gd name="T2" fmla="*/ 616 w 708"/>
              <a:gd name="T3" fmla="*/ 0 h 96"/>
              <a:gd name="T4" fmla="*/ 628 w 708"/>
              <a:gd name="T5" fmla="*/ 0 h 96"/>
              <a:gd name="T6" fmla="*/ 644 w 708"/>
              <a:gd name="T7" fmla="*/ 4 h 96"/>
              <a:gd name="T8" fmla="*/ 660 w 708"/>
              <a:gd name="T9" fmla="*/ 12 h 96"/>
              <a:gd name="T10" fmla="*/ 680 w 708"/>
              <a:gd name="T11" fmla="*/ 20 h 96"/>
              <a:gd name="T12" fmla="*/ 692 w 708"/>
              <a:gd name="T13" fmla="*/ 24 h 96"/>
              <a:gd name="T14" fmla="*/ 704 w 708"/>
              <a:gd name="T15" fmla="*/ 32 h 96"/>
              <a:gd name="T16" fmla="*/ 708 w 708"/>
              <a:gd name="T17" fmla="*/ 36 h 96"/>
              <a:gd name="T18" fmla="*/ 708 w 708"/>
              <a:gd name="T19" fmla="*/ 48 h 96"/>
              <a:gd name="T20" fmla="*/ 700 w 708"/>
              <a:gd name="T21" fmla="*/ 56 h 96"/>
              <a:gd name="T22" fmla="*/ 684 w 708"/>
              <a:gd name="T23" fmla="*/ 60 h 96"/>
              <a:gd name="T24" fmla="*/ 660 w 708"/>
              <a:gd name="T25" fmla="*/ 60 h 96"/>
              <a:gd name="T26" fmla="*/ 636 w 708"/>
              <a:gd name="T27" fmla="*/ 60 h 96"/>
              <a:gd name="T28" fmla="*/ 612 w 708"/>
              <a:gd name="T29" fmla="*/ 56 h 96"/>
              <a:gd name="T30" fmla="*/ 584 w 708"/>
              <a:gd name="T31" fmla="*/ 56 h 96"/>
              <a:gd name="T32" fmla="*/ 552 w 708"/>
              <a:gd name="T33" fmla="*/ 56 h 96"/>
              <a:gd name="T34" fmla="*/ 500 w 708"/>
              <a:gd name="T35" fmla="*/ 56 h 96"/>
              <a:gd name="T36" fmla="*/ 436 w 708"/>
              <a:gd name="T37" fmla="*/ 60 h 96"/>
              <a:gd name="T38" fmla="*/ 396 w 708"/>
              <a:gd name="T39" fmla="*/ 60 h 96"/>
              <a:gd name="T40" fmla="*/ 360 w 708"/>
              <a:gd name="T41" fmla="*/ 64 h 96"/>
              <a:gd name="T42" fmla="*/ 308 w 708"/>
              <a:gd name="T43" fmla="*/ 68 h 96"/>
              <a:gd name="T44" fmla="*/ 248 w 708"/>
              <a:gd name="T45" fmla="*/ 76 h 96"/>
              <a:gd name="T46" fmla="*/ 196 w 708"/>
              <a:gd name="T47" fmla="*/ 80 h 96"/>
              <a:gd name="T48" fmla="*/ 164 w 708"/>
              <a:gd name="T49" fmla="*/ 84 h 96"/>
              <a:gd name="T50" fmla="*/ 136 w 708"/>
              <a:gd name="T51" fmla="*/ 88 h 96"/>
              <a:gd name="T52" fmla="*/ 108 w 708"/>
              <a:gd name="T53" fmla="*/ 92 h 96"/>
              <a:gd name="T54" fmla="*/ 92 w 708"/>
              <a:gd name="T55" fmla="*/ 92 h 96"/>
              <a:gd name="T56" fmla="*/ 76 w 708"/>
              <a:gd name="T57" fmla="*/ 96 h 96"/>
              <a:gd name="T58" fmla="*/ 64 w 708"/>
              <a:gd name="T59" fmla="*/ 96 h 96"/>
              <a:gd name="T60" fmla="*/ 56 w 708"/>
              <a:gd name="T61" fmla="*/ 96 h 96"/>
              <a:gd name="T62" fmla="*/ 44 w 708"/>
              <a:gd name="T63" fmla="*/ 96 h 96"/>
              <a:gd name="T64" fmla="*/ 24 w 708"/>
              <a:gd name="T65" fmla="*/ 84 h 96"/>
              <a:gd name="T66" fmla="*/ 4 w 708"/>
              <a:gd name="T67" fmla="*/ 72 h 96"/>
              <a:gd name="T68" fmla="*/ 0 w 708"/>
              <a:gd name="T69" fmla="*/ 64 h 96"/>
              <a:gd name="T70" fmla="*/ 0 w 708"/>
              <a:gd name="T71" fmla="*/ 60 h 96"/>
              <a:gd name="T72" fmla="*/ 8 w 708"/>
              <a:gd name="T73" fmla="*/ 56 h 96"/>
              <a:gd name="T74" fmla="*/ 20 w 708"/>
              <a:gd name="T75" fmla="*/ 56 h 96"/>
              <a:gd name="T76" fmla="*/ 28 w 708"/>
              <a:gd name="T77" fmla="*/ 56 h 96"/>
              <a:gd name="T78" fmla="*/ 44 w 708"/>
              <a:gd name="T79" fmla="*/ 56 h 96"/>
              <a:gd name="T80" fmla="*/ 64 w 708"/>
              <a:gd name="T81" fmla="*/ 56 h 96"/>
              <a:gd name="T82" fmla="*/ 100 w 708"/>
              <a:gd name="T83" fmla="*/ 52 h 96"/>
              <a:gd name="T84" fmla="*/ 160 w 708"/>
              <a:gd name="T85" fmla="*/ 48 h 96"/>
              <a:gd name="T86" fmla="*/ 236 w 708"/>
              <a:gd name="T87" fmla="*/ 40 h 96"/>
              <a:gd name="T88" fmla="*/ 308 w 708"/>
              <a:gd name="T89" fmla="*/ 36 h 96"/>
              <a:gd name="T90" fmla="*/ 372 w 708"/>
              <a:gd name="T91" fmla="*/ 28 h 96"/>
              <a:gd name="T92" fmla="*/ 432 w 708"/>
              <a:gd name="T93" fmla="*/ 20 h 96"/>
              <a:gd name="T94" fmla="*/ 484 w 708"/>
              <a:gd name="T95" fmla="*/ 16 h 96"/>
              <a:gd name="T96" fmla="*/ 528 w 708"/>
              <a:gd name="T97" fmla="*/ 12 h 96"/>
              <a:gd name="T98" fmla="*/ 560 w 708"/>
              <a:gd name="T99" fmla="*/ 8 h 96"/>
              <a:gd name="T100" fmla="*/ 580 w 708"/>
              <a:gd name="T101" fmla="*/ 4 h 96"/>
              <a:gd name="T102" fmla="*/ 588 w 708"/>
              <a:gd name="T103" fmla="*/ 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08" h="96">
                <a:moveTo>
                  <a:pt x="588" y="4"/>
                </a:moveTo>
                <a:lnTo>
                  <a:pt x="596" y="4"/>
                </a:lnTo>
                <a:lnTo>
                  <a:pt x="608" y="0"/>
                </a:lnTo>
                <a:lnTo>
                  <a:pt x="616" y="0"/>
                </a:lnTo>
                <a:lnTo>
                  <a:pt x="624" y="0"/>
                </a:lnTo>
                <a:lnTo>
                  <a:pt x="628" y="0"/>
                </a:lnTo>
                <a:lnTo>
                  <a:pt x="640" y="4"/>
                </a:lnTo>
                <a:lnTo>
                  <a:pt x="644" y="4"/>
                </a:lnTo>
                <a:lnTo>
                  <a:pt x="652" y="8"/>
                </a:lnTo>
                <a:lnTo>
                  <a:pt x="660" y="12"/>
                </a:lnTo>
                <a:lnTo>
                  <a:pt x="672" y="16"/>
                </a:lnTo>
                <a:lnTo>
                  <a:pt x="680" y="20"/>
                </a:lnTo>
                <a:lnTo>
                  <a:pt x="688" y="20"/>
                </a:lnTo>
                <a:lnTo>
                  <a:pt x="692" y="24"/>
                </a:lnTo>
                <a:lnTo>
                  <a:pt x="700" y="28"/>
                </a:lnTo>
                <a:lnTo>
                  <a:pt x="704" y="32"/>
                </a:lnTo>
                <a:lnTo>
                  <a:pt x="708" y="36"/>
                </a:lnTo>
                <a:lnTo>
                  <a:pt x="708" y="36"/>
                </a:lnTo>
                <a:lnTo>
                  <a:pt x="708" y="40"/>
                </a:lnTo>
                <a:lnTo>
                  <a:pt x="708" y="48"/>
                </a:lnTo>
                <a:lnTo>
                  <a:pt x="704" y="52"/>
                </a:lnTo>
                <a:lnTo>
                  <a:pt x="700" y="56"/>
                </a:lnTo>
                <a:lnTo>
                  <a:pt x="692" y="56"/>
                </a:lnTo>
                <a:lnTo>
                  <a:pt x="684" y="60"/>
                </a:lnTo>
                <a:lnTo>
                  <a:pt x="672" y="60"/>
                </a:lnTo>
                <a:lnTo>
                  <a:pt x="660" y="60"/>
                </a:lnTo>
                <a:lnTo>
                  <a:pt x="644" y="60"/>
                </a:lnTo>
                <a:lnTo>
                  <a:pt x="636" y="60"/>
                </a:lnTo>
                <a:lnTo>
                  <a:pt x="624" y="60"/>
                </a:lnTo>
                <a:lnTo>
                  <a:pt x="612" y="56"/>
                </a:lnTo>
                <a:lnTo>
                  <a:pt x="600" y="56"/>
                </a:lnTo>
                <a:lnTo>
                  <a:pt x="584" y="56"/>
                </a:lnTo>
                <a:lnTo>
                  <a:pt x="568" y="56"/>
                </a:lnTo>
                <a:lnTo>
                  <a:pt x="552" y="56"/>
                </a:lnTo>
                <a:lnTo>
                  <a:pt x="536" y="56"/>
                </a:lnTo>
                <a:lnTo>
                  <a:pt x="500" y="56"/>
                </a:lnTo>
                <a:lnTo>
                  <a:pt x="464" y="56"/>
                </a:lnTo>
                <a:lnTo>
                  <a:pt x="436" y="60"/>
                </a:lnTo>
                <a:lnTo>
                  <a:pt x="412" y="60"/>
                </a:lnTo>
                <a:lnTo>
                  <a:pt x="396" y="60"/>
                </a:lnTo>
                <a:lnTo>
                  <a:pt x="380" y="60"/>
                </a:lnTo>
                <a:lnTo>
                  <a:pt x="360" y="64"/>
                </a:lnTo>
                <a:lnTo>
                  <a:pt x="336" y="64"/>
                </a:lnTo>
                <a:lnTo>
                  <a:pt x="308" y="68"/>
                </a:lnTo>
                <a:lnTo>
                  <a:pt x="280" y="72"/>
                </a:lnTo>
                <a:lnTo>
                  <a:pt x="248" y="76"/>
                </a:lnTo>
                <a:lnTo>
                  <a:pt x="212" y="80"/>
                </a:lnTo>
                <a:lnTo>
                  <a:pt x="196" y="80"/>
                </a:lnTo>
                <a:lnTo>
                  <a:pt x="176" y="84"/>
                </a:lnTo>
                <a:lnTo>
                  <a:pt x="164" y="84"/>
                </a:lnTo>
                <a:lnTo>
                  <a:pt x="148" y="88"/>
                </a:lnTo>
                <a:lnTo>
                  <a:pt x="136" y="88"/>
                </a:lnTo>
                <a:lnTo>
                  <a:pt x="120" y="92"/>
                </a:lnTo>
                <a:lnTo>
                  <a:pt x="108" y="92"/>
                </a:lnTo>
                <a:lnTo>
                  <a:pt x="100" y="92"/>
                </a:lnTo>
                <a:lnTo>
                  <a:pt x="92" y="92"/>
                </a:lnTo>
                <a:lnTo>
                  <a:pt x="80" y="96"/>
                </a:lnTo>
                <a:lnTo>
                  <a:pt x="76" y="96"/>
                </a:lnTo>
                <a:lnTo>
                  <a:pt x="68" y="96"/>
                </a:lnTo>
                <a:lnTo>
                  <a:pt x="64" y="96"/>
                </a:lnTo>
                <a:lnTo>
                  <a:pt x="60" y="96"/>
                </a:lnTo>
                <a:lnTo>
                  <a:pt x="56" y="96"/>
                </a:lnTo>
                <a:lnTo>
                  <a:pt x="52" y="96"/>
                </a:lnTo>
                <a:lnTo>
                  <a:pt x="44" y="96"/>
                </a:lnTo>
                <a:lnTo>
                  <a:pt x="36" y="92"/>
                </a:lnTo>
                <a:lnTo>
                  <a:pt x="24" y="84"/>
                </a:lnTo>
                <a:lnTo>
                  <a:pt x="12" y="76"/>
                </a:lnTo>
                <a:lnTo>
                  <a:pt x="4" y="72"/>
                </a:lnTo>
                <a:lnTo>
                  <a:pt x="0" y="68"/>
                </a:lnTo>
                <a:lnTo>
                  <a:pt x="0" y="64"/>
                </a:lnTo>
                <a:lnTo>
                  <a:pt x="0" y="64"/>
                </a:lnTo>
                <a:lnTo>
                  <a:pt x="0" y="60"/>
                </a:lnTo>
                <a:lnTo>
                  <a:pt x="4" y="60"/>
                </a:lnTo>
                <a:lnTo>
                  <a:pt x="8" y="56"/>
                </a:lnTo>
                <a:lnTo>
                  <a:pt x="16" y="56"/>
                </a:lnTo>
                <a:lnTo>
                  <a:pt x="20" y="56"/>
                </a:lnTo>
                <a:lnTo>
                  <a:pt x="24" y="56"/>
                </a:lnTo>
                <a:lnTo>
                  <a:pt x="28" y="56"/>
                </a:lnTo>
                <a:lnTo>
                  <a:pt x="36" y="56"/>
                </a:lnTo>
                <a:lnTo>
                  <a:pt x="44" y="56"/>
                </a:lnTo>
                <a:lnTo>
                  <a:pt x="52" y="56"/>
                </a:lnTo>
                <a:lnTo>
                  <a:pt x="64" y="56"/>
                </a:lnTo>
                <a:lnTo>
                  <a:pt x="76" y="52"/>
                </a:lnTo>
                <a:lnTo>
                  <a:pt x="100" y="52"/>
                </a:lnTo>
                <a:lnTo>
                  <a:pt x="128" y="48"/>
                </a:lnTo>
                <a:lnTo>
                  <a:pt x="160" y="48"/>
                </a:lnTo>
                <a:lnTo>
                  <a:pt x="196" y="44"/>
                </a:lnTo>
                <a:lnTo>
                  <a:pt x="236" y="40"/>
                </a:lnTo>
                <a:lnTo>
                  <a:pt x="272" y="36"/>
                </a:lnTo>
                <a:lnTo>
                  <a:pt x="308" y="36"/>
                </a:lnTo>
                <a:lnTo>
                  <a:pt x="340" y="32"/>
                </a:lnTo>
                <a:lnTo>
                  <a:pt x="372" y="28"/>
                </a:lnTo>
                <a:lnTo>
                  <a:pt x="404" y="24"/>
                </a:lnTo>
                <a:lnTo>
                  <a:pt x="432" y="20"/>
                </a:lnTo>
                <a:lnTo>
                  <a:pt x="460" y="20"/>
                </a:lnTo>
                <a:lnTo>
                  <a:pt x="484" y="16"/>
                </a:lnTo>
                <a:lnTo>
                  <a:pt x="508" y="16"/>
                </a:lnTo>
                <a:lnTo>
                  <a:pt x="528" y="12"/>
                </a:lnTo>
                <a:lnTo>
                  <a:pt x="544" y="12"/>
                </a:lnTo>
                <a:lnTo>
                  <a:pt x="560" y="8"/>
                </a:lnTo>
                <a:lnTo>
                  <a:pt x="572" y="8"/>
                </a:lnTo>
                <a:lnTo>
                  <a:pt x="580" y="4"/>
                </a:lnTo>
                <a:lnTo>
                  <a:pt x="588" y="4"/>
                </a:lnTo>
                <a:lnTo>
                  <a:pt x="588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278">
            <a:extLst>
              <a:ext uri="{FF2B5EF4-FFF2-40B4-BE49-F238E27FC236}">
                <a16:creationId xmlns:a16="http://schemas.microsoft.com/office/drawing/2014/main" xmlns="" id="{5AB252A3-E39C-4DA4-8408-09832F8F79BA}"/>
              </a:ext>
            </a:extLst>
          </p:cNvPr>
          <p:cNvSpPr>
            <a:spLocks/>
          </p:cNvSpPr>
          <p:nvPr/>
        </p:nvSpPr>
        <p:spPr bwMode="auto">
          <a:xfrm>
            <a:off x="5585012" y="4081194"/>
            <a:ext cx="1256516" cy="2261684"/>
          </a:xfrm>
          <a:custGeom>
            <a:avLst/>
            <a:gdLst>
              <a:gd name="T0" fmla="*/ 36 w 332"/>
              <a:gd name="T1" fmla="*/ 180 h 488"/>
              <a:gd name="T2" fmla="*/ 52 w 332"/>
              <a:gd name="T3" fmla="*/ 112 h 488"/>
              <a:gd name="T4" fmla="*/ 60 w 332"/>
              <a:gd name="T5" fmla="*/ 72 h 488"/>
              <a:gd name="T6" fmla="*/ 64 w 332"/>
              <a:gd name="T7" fmla="*/ 52 h 488"/>
              <a:gd name="T8" fmla="*/ 64 w 332"/>
              <a:gd name="T9" fmla="*/ 36 h 488"/>
              <a:gd name="T10" fmla="*/ 60 w 332"/>
              <a:gd name="T11" fmla="*/ 28 h 488"/>
              <a:gd name="T12" fmla="*/ 56 w 332"/>
              <a:gd name="T13" fmla="*/ 20 h 488"/>
              <a:gd name="T14" fmla="*/ 52 w 332"/>
              <a:gd name="T15" fmla="*/ 8 h 488"/>
              <a:gd name="T16" fmla="*/ 56 w 332"/>
              <a:gd name="T17" fmla="*/ 4 h 488"/>
              <a:gd name="T18" fmla="*/ 60 w 332"/>
              <a:gd name="T19" fmla="*/ 0 h 488"/>
              <a:gd name="T20" fmla="*/ 72 w 332"/>
              <a:gd name="T21" fmla="*/ 0 h 488"/>
              <a:gd name="T22" fmla="*/ 92 w 332"/>
              <a:gd name="T23" fmla="*/ 4 h 488"/>
              <a:gd name="T24" fmla="*/ 108 w 332"/>
              <a:gd name="T25" fmla="*/ 8 h 488"/>
              <a:gd name="T26" fmla="*/ 124 w 332"/>
              <a:gd name="T27" fmla="*/ 12 h 488"/>
              <a:gd name="T28" fmla="*/ 136 w 332"/>
              <a:gd name="T29" fmla="*/ 20 h 488"/>
              <a:gd name="T30" fmla="*/ 140 w 332"/>
              <a:gd name="T31" fmla="*/ 28 h 488"/>
              <a:gd name="T32" fmla="*/ 140 w 332"/>
              <a:gd name="T33" fmla="*/ 36 h 488"/>
              <a:gd name="T34" fmla="*/ 136 w 332"/>
              <a:gd name="T35" fmla="*/ 56 h 488"/>
              <a:gd name="T36" fmla="*/ 132 w 332"/>
              <a:gd name="T37" fmla="*/ 64 h 488"/>
              <a:gd name="T38" fmla="*/ 128 w 332"/>
              <a:gd name="T39" fmla="*/ 80 h 488"/>
              <a:gd name="T40" fmla="*/ 120 w 332"/>
              <a:gd name="T41" fmla="*/ 100 h 488"/>
              <a:gd name="T42" fmla="*/ 116 w 332"/>
              <a:gd name="T43" fmla="*/ 124 h 488"/>
              <a:gd name="T44" fmla="*/ 96 w 332"/>
              <a:gd name="T45" fmla="*/ 180 h 488"/>
              <a:gd name="T46" fmla="*/ 68 w 332"/>
              <a:gd name="T47" fmla="*/ 248 h 488"/>
              <a:gd name="T48" fmla="*/ 56 w 332"/>
              <a:gd name="T49" fmla="*/ 268 h 488"/>
              <a:gd name="T50" fmla="*/ 52 w 332"/>
              <a:gd name="T51" fmla="*/ 284 h 488"/>
              <a:gd name="T52" fmla="*/ 48 w 332"/>
              <a:gd name="T53" fmla="*/ 292 h 488"/>
              <a:gd name="T54" fmla="*/ 48 w 332"/>
              <a:gd name="T55" fmla="*/ 296 h 488"/>
              <a:gd name="T56" fmla="*/ 64 w 332"/>
              <a:gd name="T57" fmla="*/ 304 h 488"/>
              <a:gd name="T58" fmla="*/ 96 w 332"/>
              <a:gd name="T59" fmla="*/ 316 h 488"/>
              <a:gd name="T60" fmla="*/ 144 w 332"/>
              <a:gd name="T61" fmla="*/ 336 h 488"/>
              <a:gd name="T62" fmla="*/ 200 w 332"/>
              <a:gd name="T63" fmla="*/ 360 h 488"/>
              <a:gd name="T64" fmla="*/ 248 w 332"/>
              <a:gd name="T65" fmla="*/ 384 h 488"/>
              <a:gd name="T66" fmla="*/ 284 w 332"/>
              <a:gd name="T67" fmla="*/ 400 h 488"/>
              <a:gd name="T68" fmla="*/ 308 w 332"/>
              <a:gd name="T69" fmla="*/ 416 h 488"/>
              <a:gd name="T70" fmla="*/ 324 w 332"/>
              <a:gd name="T71" fmla="*/ 432 h 488"/>
              <a:gd name="T72" fmla="*/ 332 w 332"/>
              <a:gd name="T73" fmla="*/ 456 h 488"/>
              <a:gd name="T74" fmla="*/ 328 w 332"/>
              <a:gd name="T75" fmla="*/ 476 h 488"/>
              <a:gd name="T76" fmla="*/ 320 w 332"/>
              <a:gd name="T77" fmla="*/ 488 h 488"/>
              <a:gd name="T78" fmla="*/ 308 w 332"/>
              <a:gd name="T79" fmla="*/ 488 h 488"/>
              <a:gd name="T80" fmla="*/ 296 w 332"/>
              <a:gd name="T81" fmla="*/ 484 h 488"/>
              <a:gd name="T82" fmla="*/ 280 w 332"/>
              <a:gd name="T83" fmla="*/ 472 h 488"/>
              <a:gd name="T84" fmla="*/ 256 w 332"/>
              <a:gd name="T85" fmla="*/ 452 h 488"/>
              <a:gd name="T86" fmla="*/ 204 w 332"/>
              <a:gd name="T87" fmla="*/ 420 h 488"/>
              <a:gd name="T88" fmla="*/ 132 w 332"/>
              <a:gd name="T89" fmla="*/ 376 h 488"/>
              <a:gd name="T90" fmla="*/ 72 w 332"/>
              <a:gd name="T91" fmla="*/ 348 h 488"/>
              <a:gd name="T92" fmla="*/ 40 w 332"/>
              <a:gd name="T93" fmla="*/ 332 h 488"/>
              <a:gd name="T94" fmla="*/ 16 w 332"/>
              <a:gd name="T95" fmla="*/ 316 h 488"/>
              <a:gd name="T96" fmla="*/ 4 w 332"/>
              <a:gd name="T97" fmla="*/ 308 h 488"/>
              <a:gd name="T98" fmla="*/ 0 w 332"/>
              <a:gd name="T99" fmla="*/ 304 h 488"/>
              <a:gd name="T100" fmla="*/ 0 w 332"/>
              <a:gd name="T101" fmla="*/ 292 h 488"/>
              <a:gd name="T102" fmla="*/ 8 w 332"/>
              <a:gd name="T103" fmla="*/ 268 h 488"/>
              <a:gd name="T104" fmla="*/ 16 w 332"/>
              <a:gd name="T105" fmla="*/ 240 h 488"/>
              <a:gd name="T106" fmla="*/ 24 w 332"/>
              <a:gd name="T107" fmla="*/ 220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32" h="488">
                <a:moveTo>
                  <a:pt x="24" y="220"/>
                </a:moveTo>
                <a:lnTo>
                  <a:pt x="36" y="180"/>
                </a:lnTo>
                <a:lnTo>
                  <a:pt x="48" y="144"/>
                </a:lnTo>
                <a:lnTo>
                  <a:pt x="52" y="112"/>
                </a:lnTo>
                <a:lnTo>
                  <a:pt x="60" y="84"/>
                </a:lnTo>
                <a:lnTo>
                  <a:pt x="60" y="72"/>
                </a:lnTo>
                <a:lnTo>
                  <a:pt x="64" y="60"/>
                </a:lnTo>
                <a:lnTo>
                  <a:pt x="64" y="52"/>
                </a:lnTo>
                <a:lnTo>
                  <a:pt x="64" y="44"/>
                </a:lnTo>
                <a:lnTo>
                  <a:pt x="64" y="36"/>
                </a:lnTo>
                <a:lnTo>
                  <a:pt x="64" y="32"/>
                </a:lnTo>
                <a:lnTo>
                  <a:pt x="60" y="28"/>
                </a:lnTo>
                <a:lnTo>
                  <a:pt x="60" y="24"/>
                </a:lnTo>
                <a:lnTo>
                  <a:pt x="56" y="20"/>
                </a:lnTo>
                <a:lnTo>
                  <a:pt x="52" y="16"/>
                </a:lnTo>
                <a:lnTo>
                  <a:pt x="52" y="8"/>
                </a:lnTo>
                <a:lnTo>
                  <a:pt x="52" y="4"/>
                </a:lnTo>
                <a:lnTo>
                  <a:pt x="56" y="4"/>
                </a:lnTo>
                <a:lnTo>
                  <a:pt x="56" y="0"/>
                </a:lnTo>
                <a:lnTo>
                  <a:pt x="60" y="0"/>
                </a:lnTo>
                <a:lnTo>
                  <a:pt x="68" y="0"/>
                </a:lnTo>
                <a:lnTo>
                  <a:pt x="72" y="0"/>
                </a:lnTo>
                <a:lnTo>
                  <a:pt x="80" y="0"/>
                </a:lnTo>
                <a:lnTo>
                  <a:pt x="92" y="4"/>
                </a:lnTo>
                <a:lnTo>
                  <a:pt x="100" y="4"/>
                </a:lnTo>
                <a:lnTo>
                  <a:pt x="108" y="8"/>
                </a:lnTo>
                <a:lnTo>
                  <a:pt x="120" y="12"/>
                </a:lnTo>
                <a:lnTo>
                  <a:pt x="124" y="12"/>
                </a:lnTo>
                <a:lnTo>
                  <a:pt x="132" y="16"/>
                </a:lnTo>
                <a:lnTo>
                  <a:pt x="136" y="20"/>
                </a:lnTo>
                <a:lnTo>
                  <a:pt x="140" y="24"/>
                </a:lnTo>
                <a:lnTo>
                  <a:pt x="140" y="28"/>
                </a:lnTo>
                <a:lnTo>
                  <a:pt x="140" y="32"/>
                </a:lnTo>
                <a:lnTo>
                  <a:pt x="140" y="36"/>
                </a:lnTo>
                <a:lnTo>
                  <a:pt x="140" y="44"/>
                </a:lnTo>
                <a:lnTo>
                  <a:pt x="136" y="56"/>
                </a:lnTo>
                <a:lnTo>
                  <a:pt x="136" y="60"/>
                </a:lnTo>
                <a:lnTo>
                  <a:pt x="132" y="64"/>
                </a:lnTo>
                <a:lnTo>
                  <a:pt x="132" y="72"/>
                </a:lnTo>
                <a:lnTo>
                  <a:pt x="128" y="80"/>
                </a:lnTo>
                <a:lnTo>
                  <a:pt x="124" y="88"/>
                </a:lnTo>
                <a:lnTo>
                  <a:pt x="120" y="100"/>
                </a:lnTo>
                <a:lnTo>
                  <a:pt x="120" y="112"/>
                </a:lnTo>
                <a:lnTo>
                  <a:pt x="116" y="124"/>
                </a:lnTo>
                <a:lnTo>
                  <a:pt x="108" y="152"/>
                </a:lnTo>
                <a:lnTo>
                  <a:pt x="96" y="180"/>
                </a:lnTo>
                <a:lnTo>
                  <a:pt x="76" y="236"/>
                </a:lnTo>
                <a:lnTo>
                  <a:pt x="68" y="248"/>
                </a:lnTo>
                <a:lnTo>
                  <a:pt x="64" y="260"/>
                </a:lnTo>
                <a:lnTo>
                  <a:pt x="56" y="268"/>
                </a:lnTo>
                <a:lnTo>
                  <a:pt x="56" y="276"/>
                </a:lnTo>
                <a:lnTo>
                  <a:pt x="52" y="284"/>
                </a:lnTo>
                <a:lnTo>
                  <a:pt x="48" y="288"/>
                </a:lnTo>
                <a:lnTo>
                  <a:pt x="48" y="292"/>
                </a:lnTo>
                <a:lnTo>
                  <a:pt x="48" y="292"/>
                </a:lnTo>
                <a:lnTo>
                  <a:pt x="48" y="296"/>
                </a:lnTo>
                <a:lnTo>
                  <a:pt x="56" y="300"/>
                </a:lnTo>
                <a:lnTo>
                  <a:pt x="64" y="304"/>
                </a:lnTo>
                <a:lnTo>
                  <a:pt x="80" y="308"/>
                </a:lnTo>
                <a:lnTo>
                  <a:pt x="96" y="316"/>
                </a:lnTo>
                <a:lnTo>
                  <a:pt x="116" y="328"/>
                </a:lnTo>
                <a:lnTo>
                  <a:pt x="144" y="336"/>
                </a:lnTo>
                <a:lnTo>
                  <a:pt x="172" y="348"/>
                </a:lnTo>
                <a:lnTo>
                  <a:pt x="200" y="360"/>
                </a:lnTo>
                <a:lnTo>
                  <a:pt x="228" y="372"/>
                </a:lnTo>
                <a:lnTo>
                  <a:pt x="248" y="384"/>
                </a:lnTo>
                <a:lnTo>
                  <a:pt x="268" y="392"/>
                </a:lnTo>
                <a:lnTo>
                  <a:pt x="284" y="400"/>
                </a:lnTo>
                <a:lnTo>
                  <a:pt x="300" y="408"/>
                </a:lnTo>
                <a:lnTo>
                  <a:pt x="308" y="416"/>
                </a:lnTo>
                <a:lnTo>
                  <a:pt x="316" y="420"/>
                </a:lnTo>
                <a:lnTo>
                  <a:pt x="324" y="432"/>
                </a:lnTo>
                <a:lnTo>
                  <a:pt x="328" y="444"/>
                </a:lnTo>
                <a:lnTo>
                  <a:pt x="332" y="456"/>
                </a:lnTo>
                <a:lnTo>
                  <a:pt x="332" y="464"/>
                </a:lnTo>
                <a:lnTo>
                  <a:pt x="328" y="476"/>
                </a:lnTo>
                <a:lnTo>
                  <a:pt x="324" y="484"/>
                </a:lnTo>
                <a:lnTo>
                  <a:pt x="320" y="488"/>
                </a:lnTo>
                <a:lnTo>
                  <a:pt x="312" y="488"/>
                </a:lnTo>
                <a:lnTo>
                  <a:pt x="308" y="488"/>
                </a:lnTo>
                <a:lnTo>
                  <a:pt x="304" y="484"/>
                </a:lnTo>
                <a:lnTo>
                  <a:pt x="296" y="484"/>
                </a:lnTo>
                <a:lnTo>
                  <a:pt x="288" y="476"/>
                </a:lnTo>
                <a:lnTo>
                  <a:pt x="280" y="472"/>
                </a:lnTo>
                <a:lnTo>
                  <a:pt x="268" y="460"/>
                </a:lnTo>
                <a:lnTo>
                  <a:pt x="256" y="452"/>
                </a:lnTo>
                <a:lnTo>
                  <a:pt x="240" y="440"/>
                </a:lnTo>
                <a:lnTo>
                  <a:pt x="204" y="420"/>
                </a:lnTo>
                <a:lnTo>
                  <a:pt x="172" y="396"/>
                </a:lnTo>
                <a:lnTo>
                  <a:pt x="132" y="376"/>
                </a:lnTo>
                <a:lnTo>
                  <a:pt x="92" y="356"/>
                </a:lnTo>
                <a:lnTo>
                  <a:pt x="72" y="348"/>
                </a:lnTo>
                <a:lnTo>
                  <a:pt x="56" y="340"/>
                </a:lnTo>
                <a:lnTo>
                  <a:pt x="40" y="332"/>
                </a:lnTo>
                <a:lnTo>
                  <a:pt x="28" y="324"/>
                </a:lnTo>
                <a:lnTo>
                  <a:pt x="16" y="316"/>
                </a:lnTo>
                <a:lnTo>
                  <a:pt x="8" y="312"/>
                </a:lnTo>
                <a:lnTo>
                  <a:pt x="4" y="308"/>
                </a:lnTo>
                <a:lnTo>
                  <a:pt x="0" y="308"/>
                </a:lnTo>
                <a:lnTo>
                  <a:pt x="0" y="304"/>
                </a:lnTo>
                <a:lnTo>
                  <a:pt x="0" y="300"/>
                </a:lnTo>
                <a:lnTo>
                  <a:pt x="0" y="292"/>
                </a:lnTo>
                <a:lnTo>
                  <a:pt x="4" y="280"/>
                </a:lnTo>
                <a:lnTo>
                  <a:pt x="8" y="268"/>
                </a:lnTo>
                <a:lnTo>
                  <a:pt x="12" y="256"/>
                </a:lnTo>
                <a:lnTo>
                  <a:pt x="16" y="240"/>
                </a:lnTo>
                <a:lnTo>
                  <a:pt x="24" y="220"/>
                </a:lnTo>
                <a:lnTo>
                  <a:pt x="24" y="2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374">
            <a:extLst>
              <a:ext uri="{FF2B5EF4-FFF2-40B4-BE49-F238E27FC236}">
                <a16:creationId xmlns:a16="http://schemas.microsoft.com/office/drawing/2014/main" xmlns="" id="{FFA4E544-90EE-4009-9E39-9E4DCBDF2397}"/>
              </a:ext>
            </a:extLst>
          </p:cNvPr>
          <p:cNvSpPr>
            <a:spLocks/>
          </p:cNvSpPr>
          <p:nvPr/>
        </p:nvSpPr>
        <p:spPr bwMode="auto">
          <a:xfrm>
            <a:off x="8314978" y="4800766"/>
            <a:ext cx="1053829" cy="1352621"/>
          </a:xfrm>
          <a:custGeom>
            <a:avLst/>
            <a:gdLst>
              <a:gd name="T0" fmla="*/ 188 w 284"/>
              <a:gd name="T1" fmla="*/ 180 h 296"/>
              <a:gd name="T2" fmla="*/ 188 w 284"/>
              <a:gd name="T3" fmla="*/ 192 h 296"/>
              <a:gd name="T4" fmla="*/ 188 w 284"/>
              <a:gd name="T5" fmla="*/ 192 h 296"/>
              <a:gd name="T6" fmla="*/ 200 w 284"/>
              <a:gd name="T7" fmla="*/ 188 h 296"/>
              <a:gd name="T8" fmla="*/ 224 w 284"/>
              <a:gd name="T9" fmla="*/ 176 h 296"/>
              <a:gd name="T10" fmla="*/ 252 w 284"/>
              <a:gd name="T11" fmla="*/ 160 h 296"/>
              <a:gd name="T12" fmla="*/ 272 w 284"/>
              <a:gd name="T13" fmla="*/ 152 h 296"/>
              <a:gd name="T14" fmla="*/ 284 w 284"/>
              <a:gd name="T15" fmla="*/ 156 h 296"/>
              <a:gd name="T16" fmla="*/ 276 w 284"/>
              <a:gd name="T17" fmla="*/ 168 h 296"/>
              <a:gd name="T18" fmla="*/ 256 w 284"/>
              <a:gd name="T19" fmla="*/ 192 h 296"/>
              <a:gd name="T20" fmla="*/ 216 w 284"/>
              <a:gd name="T21" fmla="*/ 224 h 296"/>
              <a:gd name="T22" fmla="*/ 184 w 284"/>
              <a:gd name="T23" fmla="*/ 252 h 296"/>
              <a:gd name="T24" fmla="*/ 168 w 284"/>
              <a:gd name="T25" fmla="*/ 272 h 296"/>
              <a:gd name="T26" fmla="*/ 160 w 284"/>
              <a:gd name="T27" fmla="*/ 288 h 296"/>
              <a:gd name="T28" fmla="*/ 144 w 284"/>
              <a:gd name="T29" fmla="*/ 296 h 296"/>
              <a:gd name="T30" fmla="*/ 120 w 284"/>
              <a:gd name="T31" fmla="*/ 280 h 296"/>
              <a:gd name="T32" fmla="*/ 104 w 284"/>
              <a:gd name="T33" fmla="*/ 260 h 296"/>
              <a:gd name="T34" fmla="*/ 108 w 284"/>
              <a:gd name="T35" fmla="*/ 244 h 296"/>
              <a:gd name="T36" fmla="*/ 124 w 284"/>
              <a:gd name="T37" fmla="*/ 224 h 296"/>
              <a:gd name="T38" fmla="*/ 132 w 284"/>
              <a:gd name="T39" fmla="*/ 196 h 296"/>
              <a:gd name="T40" fmla="*/ 140 w 284"/>
              <a:gd name="T41" fmla="*/ 152 h 296"/>
              <a:gd name="T42" fmla="*/ 144 w 284"/>
              <a:gd name="T43" fmla="*/ 96 h 296"/>
              <a:gd name="T44" fmla="*/ 144 w 284"/>
              <a:gd name="T45" fmla="*/ 64 h 296"/>
              <a:gd name="T46" fmla="*/ 148 w 284"/>
              <a:gd name="T47" fmla="*/ 52 h 296"/>
              <a:gd name="T48" fmla="*/ 140 w 284"/>
              <a:gd name="T49" fmla="*/ 52 h 296"/>
              <a:gd name="T50" fmla="*/ 124 w 284"/>
              <a:gd name="T51" fmla="*/ 60 h 296"/>
              <a:gd name="T52" fmla="*/ 88 w 284"/>
              <a:gd name="T53" fmla="*/ 72 h 296"/>
              <a:gd name="T54" fmla="*/ 52 w 284"/>
              <a:gd name="T55" fmla="*/ 80 h 296"/>
              <a:gd name="T56" fmla="*/ 32 w 284"/>
              <a:gd name="T57" fmla="*/ 80 h 296"/>
              <a:gd name="T58" fmla="*/ 8 w 284"/>
              <a:gd name="T59" fmla="*/ 64 h 296"/>
              <a:gd name="T60" fmla="*/ 0 w 284"/>
              <a:gd name="T61" fmla="*/ 44 h 296"/>
              <a:gd name="T62" fmla="*/ 52 w 284"/>
              <a:gd name="T63" fmla="*/ 40 h 296"/>
              <a:gd name="T64" fmla="*/ 96 w 284"/>
              <a:gd name="T65" fmla="*/ 28 h 296"/>
              <a:gd name="T66" fmla="*/ 128 w 284"/>
              <a:gd name="T67" fmla="*/ 20 h 296"/>
              <a:gd name="T68" fmla="*/ 144 w 284"/>
              <a:gd name="T69" fmla="*/ 8 h 296"/>
              <a:gd name="T70" fmla="*/ 156 w 284"/>
              <a:gd name="T71" fmla="*/ 0 h 296"/>
              <a:gd name="T72" fmla="*/ 176 w 284"/>
              <a:gd name="T73" fmla="*/ 4 h 296"/>
              <a:gd name="T74" fmla="*/ 208 w 284"/>
              <a:gd name="T75" fmla="*/ 20 h 296"/>
              <a:gd name="T76" fmla="*/ 224 w 284"/>
              <a:gd name="T77" fmla="*/ 40 h 296"/>
              <a:gd name="T78" fmla="*/ 220 w 284"/>
              <a:gd name="T79" fmla="*/ 52 h 296"/>
              <a:gd name="T80" fmla="*/ 212 w 284"/>
              <a:gd name="T81" fmla="*/ 56 h 296"/>
              <a:gd name="T82" fmla="*/ 200 w 284"/>
              <a:gd name="T83" fmla="*/ 92 h 296"/>
              <a:gd name="T84" fmla="*/ 192 w 284"/>
              <a:gd name="T85" fmla="*/ 160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84" h="296">
                <a:moveTo>
                  <a:pt x="192" y="160"/>
                </a:moveTo>
                <a:lnTo>
                  <a:pt x="188" y="176"/>
                </a:lnTo>
                <a:lnTo>
                  <a:pt x="188" y="180"/>
                </a:lnTo>
                <a:lnTo>
                  <a:pt x="188" y="184"/>
                </a:lnTo>
                <a:lnTo>
                  <a:pt x="188" y="188"/>
                </a:lnTo>
                <a:lnTo>
                  <a:pt x="188" y="192"/>
                </a:lnTo>
                <a:lnTo>
                  <a:pt x="188" y="192"/>
                </a:lnTo>
                <a:lnTo>
                  <a:pt x="188" y="192"/>
                </a:lnTo>
                <a:lnTo>
                  <a:pt x="188" y="192"/>
                </a:lnTo>
                <a:lnTo>
                  <a:pt x="192" y="192"/>
                </a:lnTo>
                <a:lnTo>
                  <a:pt x="196" y="192"/>
                </a:lnTo>
                <a:lnTo>
                  <a:pt x="200" y="188"/>
                </a:lnTo>
                <a:lnTo>
                  <a:pt x="204" y="184"/>
                </a:lnTo>
                <a:lnTo>
                  <a:pt x="212" y="180"/>
                </a:lnTo>
                <a:lnTo>
                  <a:pt x="224" y="176"/>
                </a:lnTo>
                <a:lnTo>
                  <a:pt x="232" y="168"/>
                </a:lnTo>
                <a:lnTo>
                  <a:pt x="244" y="164"/>
                </a:lnTo>
                <a:lnTo>
                  <a:pt x="252" y="160"/>
                </a:lnTo>
                <a:lnTo>
                  <a:pt x="260" y="156"/>
                </a:lnTo>
                <a:lnTo>
                  <a:pt x="264" y="152"/>
                </a:lnTo>
                <a:lnTo>
                  <a:pt x="272" y="152"/>
                </a:lnTo>
                <a:lnTo>
                  <a:pt x="276" y="152"/>
                </a:lnTo>
                <a:lnTo>
                  <a:pt x="280" y="152"/>
                </a:lnTo>
                <a:lnTo>
                  <a:pt x="284" y="156"/>
                </a:lnTo>
                <a:lnTo>
                  <a:pt x="284" y="160"/>
                </a:lnTo>
                <a:lnTo>
                  <a:pt x="280" y="164"/>
                </a:lnTo>
                <a:lnTo>
                  <a:pt x="276" y="168"/>
                </a:lnTo>
                <a:lnTo>
                  <a:pt x="272" y="176"/>
                </a:lnTo>
                <a:lnTo>
                  <a:pt x="264" y="184"/>
                </a:lnTo>
                <a:lnTo>
                  <a:pt x="256" y="192"/>
                </a:lnTo>
                <a:lnTo>
                  <a:pt x="244" y="200"/>
                </a:lnTo>
                <a:lnTo>
                  <a:pt x="228" y="212"/>
                </a:lnTo>
                <a:lnTo>
                  <a:pt x="216" y="224"/>
                </a:lnTo>
                <a:lnTo>
                  <a:pt x="204" y="236"/>
                </a:lnTo>
                <a:lnTo>
                  <a:pt x="196" y="244"/>
                </a:lnTo>
                <a:lnTo>
                  <a:pt x="184" y="252"/>
                </a:lnTo>
                <a:lnTo>
                  <a:pt x="180" y="260"/>
                </a:lnTo>
                <a:lnTo>
                  <a:pt x="172" y="268"/>
                </a:lnTo>
                <a:lnTo>
                  <a:pt x="168" y="272"/>
                </a:lnTo>
                <a:lnTo>
                  <a:pt x="168" y="276"/>
                </a:lnTo>
                <a:lnTo>
                  <a:pt x="164" y="284"/>
                </a:lnTo>
                <a:lnTo>
                  <a:pt x="160" y="288"/>
                </a:lnTo>
                <a:lnTo>
                  <a:pt x="156" y="292"/>
                </a:lnTo>
                <a:lnTo>
                  <a:pt x="148" y="296"/>
                </a:lnTo>
                <a:lnTo>
                  <a:pt x="144" y="296"/>
                </a:lnTo>
                <a:lnTo>
                  <a:pt x="136" y="292"/>
                </a:lnTo>
                <a:lnTo>
                  <a:pt x="128" y="288"/>
                </a:lnTo>
                <a:lnTo>
                  <a:pt x="120" y="280"/>
                </a:lnTo>
                <a:lnTo>
                  <a:pt x="112" y="272"/>
                </a:lnTo>
                <a:lnTo>
                  <a:pt x="108" y="268"/>
                </a:lnTo>
                <a:lnTo>
                  <a:pt x="104" y="260"/>
                </a:lnTo>
                <a:lnTo>
                  <a:pt x="104" y="256"/>
                </a:lnTo>
                <a:lnTo>
                  <a:pt x="104" y="252"/>
                </a:lnTo>
                <a:lnTo>
                  <a:pt x="108" y="244"/>
                </a:lnTo>
                <a:lnTo>
                  <a:pt x="112" y="236"/>
                </a:lnTo>
                <a:lnTo>
                  <a:pt x="120" y="228"/>
                </a:lnTo>
                <a:lnTo>
                  <a:pt x="124" y="224"/>
                </a:lnTo>
                <a:lnTo>
                  <a:pt x="128" y="216"/>
                </a:lnTo>
                <a:lnTo>
                  <a:pt x="128" y="208"/>
                </a:lnTo>
                <a:lnTo>
                  <a:pt x="132" y="196"/>
                </a:lnTo>
                <a:lnTo>
                  <a:pt x="136" y="184"/>
                </a:lnTo>
                <a:lnTo>
                  <a:pt x="136" y="168"/>
                </a:lnTo>
                <a:lnTo>
                  <a:pt x="140" y="152"/>
                </a:lnTo>
                <a:lnTo>
                  <a:pt x="140" y="132"/>
                </a:lnTo>
                <a:lnTo>
                  <a:pt x="144" y="112"/>
                </a:lnTo>
                <a:lnTo>
                  <a:pt x="144" y="96"/>
                </a:lnTo>
                <a:lnTo>
                  <a:pt x="144" y="84"/>
                </a:lnTo>
                <a:lnTo>
                  <a:pt x="144" y="72"/>
                </a:lnTo>
                <a:lnTo>
                  <a:pt x="144" y="64"/>
                </a:lnTo>
                <a:lnTo>
                  <a:pt x="148" y="56"/>
                </a:lnTo>
                <a:lnTo>
                  <a:pt x="148" y="52"/>
                </a:lnTo>
                <a:lnTo>
                  <a:pt x="148" y="52"/>
                </a:lnTo>
                <a:lnTo>
                  <a:pt x="148" y="52"/>
                </a:lnTo>
                <a:lnTo>
                  <a:pt x="144" y="52"/>
                </a:lnTo>
                <a:lnTo>
                  <a:pt x="140" y="52"/>
                </a:lnTo>
                <a:lnTo>
                  <a:pt x="136" y="56"/>
                </a:lnTo>
                <a:lnTo>
                  <a:pt x="132" y="56"/>
                </a:lnTo>
                <a:lnTo>
                  <a:pt x="124" y="60"/>
                </a:lnTo>
                <a:lnTo>
                  <a:pt x="116" y="60"/>
                </a:lnTo>
                <a:lnTo>
                  <a:pt x="104" y="64"/>
                </a:lnTo>
                <a:lnTo>
                  <a:pt x="88" y="72"/>
                </a:lnTo>
                <a:lnTo>
                  <a:pt x="72" y="76"/>
                </a:lnTo>
                <a:lnTo>
                  <a:pt x="60" y="80"/>
                </a:lnTo>
                <a:lnTo>
                  <a:pt x="52" y="80"/>
                </a:lnTo>
                <a:lnTo>
                  <a:pt x="48" y="80"/>
                </a:lnTo>
                <a:lnTo>
                  <a:pt x="40" y="80"/>
                </a:lnTo>
                <a:lnTo>
                  <a:pt x="32" y="80"/>
                </a:lnTo>
                <a:lnTo>
                  <a:pt x="24" y="76"/>
                </a:lnTo>
                <a:lnTo>
                  <a:pt x="16" y="68"/>
                </a:lnTo>
                <a:lnTo>
                  <a:pt x="8" y="64"/>
                </a:lnTo>
                <a:lnTo>
                  <a:pt x="4" y="60"/>
                </a:lnTo>
                <a:lnTo>
                  <a:pt x="0" y="52"/>
                </a:lnTo>
                <a:lnTo>
                  <a:pt x="0" y="44"/>
                </a:lnTo>
                <a:lnTo>
                  <a:pt x="16" y="44"/>
                </a:lnTo>
                <a:lnTo>
                  <a:pt x="36" y="44"/>
                </a:lnTo>
                <a:lnTo>
                  <a:pt x="52" y="40"/>
                </a:lnTo>
                <a:lnTo>
                  <a:pt x="68" y="36"/>
                </a:lnTo>
                <a:lnTo>
                  <a:pt x="84" y="32"/>
                </a:lnTo>
                <a:lnTo>
                  <a:pt x="96" y="28"/>
                </a:lnTo>
                <a:lnTo>
                  <a:pt x="108" y="24"/>
                </a:lnTo>
                <a:lnTo>
                  <a:pt x="120" y="24"/>
                </a:lnTo>
                <a:lnTo>
                  <a:pt x="128" y="20"/>
                </a:lnTo>
                <a:lnTo>
                  <a:pt x="136" y="16"/>
                </a:lnTo>
                <a:lnTo>
                  <a:pt x="140" y="12"/>
                </a:lnTo>
                <a:lnTo>
                  <a:pt x="144" y="8"/>
                </a:lnTo>
                <a:lnTo>
                  <a:pt x="148" y="4"/>
                </a:lnTo>
                <a:lnTo>
                  <a:pt x="152" y="4"/>
                </a:lnTo>
                <a:lnTo>
                  <a:pt x="156" y="0"/>
                </a:lnTo>
                <a:lnTo>
                  <a:pt x="160" y="0"/>
                </a:lnTo>
                <a:lnTo>
                  <a:pt x="168" y="0"/>
                </a:lnTo>
                <a:lnTo>
                  <a:pt x="176" y="4"/>
                </a:lnTo>
                <a:lnTo>
                  <a:pt x="188" y="8"/>
                </a:lnTo>
                <a:lnTo>
                  <a:pt x="200" y="16"/>
                </a:lnTo>
                <a:lnTo>
                  <a:pt x="208" y="20"/>
                </a:lnTo>
                <a:lnTo>
                  <a:pt x="216" y="28"/>
                </a:lnTo>
                <a:lnTo>
                  <a:pt x="220" y="32"/>
                </a:lnTo>
                <a:lnTo>
                  <a:pt x="224" y="40"/>
                </a:lnTo>
                <a:lnTo>
                  <a:pt x="224" y="44"/>
                </a:lnTo>
                <a:lnTo>
                  <a:pt x="220" y="48"/>
                </a:lnTo>
                <a:lnTo>
                  <a:pt x="220" y="52"/>
                </a:lnTo>
                <a:lnTo>
                  <a:pt x="216" y="52"/>
                </a:lnTo>
                <a:lnTo>
                  <a:pt x="212" y="56"/>
                </a:lnTo>
                <a:lnTo>
                  <a:pt x="212" y="56"/>
                </a:lnTo>
                <a:lnTo>
                  <a:pt x="208" y="64"/>
                </a:lnTo>
                <a:lnTo>
                  <a:pt x="204" y="76"/>
                </a:lnTo>
                <a:lnTo>
                  <a:pt x="200" y="92"/>
                </a:lnTo>
                <a:lnTo>
                  <a:pt x="196" y="128"/>
                </a:lnTo>
                <a:lnTo>
                  <a:pt x="192" y="160"/>
                </a:lnTo>
                <a:lnTo>
                  <a:pt x="192" y="1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375">
            <a:extLst>
              <a:ext uri="{FF2B5EF4-FFF2-40B4-BE49-F238E27FC236}">
                <a16:creationId xmlns:a16="http://schemas.microsoft.com/office/drawing/2014/main" xmlns="" id="{7197F5AF-1852-4116-A0BB-DDFF9F88F487}"/>
              </a:ext>
            </a:extLst>
          </p:cNvPr>
          <p:cNvSpPr>
            <a:spLocks/>
          </p:cNvSpPr>
          <p:nvPr/>
        </p:nvSpPr>
        <p:spPr bwMode="auto">
          <a:xfrm>
            <a:off x="8804786" y="4161013"/>
            <a:ext cx="474965" cy="365573"/>
          </a:xfrm>
          <a:custGeom>
            <a:avLst/>
            <a:gdLst>
              <a:gd name="T0" fmla="*/ 124 w 128"/>
              <a:gd name="T1" fmla="*/ 64 h 80"/>
              <a:gd name="T2" fmla="*/ 120 w 128"/>
              <a:gd name="T3" fmla="*/ 72 h 80"/>
              <a:gd name="T4" fmla="*/ 116 w 128"/>
              <a:gd name="T5" fmla="*/ 76 h 80"/>
              <a:gd name="T6" fmla="*/ 108 w 128"/>
              <a:gd name="T7" fmla="*/ 80 h 80"/>
              <a:gd name="T8" fmla="*/ 104 w 128"/>
              <a:gd name="T9" fmla="*/ 80 h 80"/>
              <a:gd name="T10" fmla="*/ 100 w 128"/>
              <a:gd name="T11" fmla="*/ 80 h 80"/>
              <a:gd name="T12" fmla="*/ 96 w 128"/>
              <a:gd name="T13" fmla="*/ 76 h 80"/>
              <a:gd name="T14" fmla="*/ 88 w 128"/>
              <a:gd name="T15" fmla="*/ 76 h 80"/>
              <a:gd name="T16" fmla="*/ 80 w 128"/>
              <a:gd name="T17" fmla="*/ 72 h 80"/>
              <a:gd name="T18" fmla="*/ 72 w 128"/>
              <a:gd name="T19" fmla="*/ 68 h 80"/>
              <a:gd name="T20" fmla="*/ 64 w 128"/>
              <a:gd name="T21" fmla="*/ 64 h 80"/>
              <a:gd name="T22" fmla="*/ 56 w 128"/>
              <a:gd name="T23" fmla="*/ 56 h 80"/>
              <a:gd name="T24" fmla="*/ 44 w 128"/>
              <a:gd name="T25" fmla="*/ 48 h 80"/>
              <a:gd name="T26" fmla="*/ 36 w 128"/>
              <a:gd name="T27" fmla="*/ 40 h 80"/>
              <a:gd name="T28" fmla="*/ 24 w 128"/>
              <a:gd name="T29" fmla="*/ 36 h 80"/>
              <a:gd name="T30" fmla="*/ 16 w 128"/>
              <a:gd name="T31" fmla="*/ 28 h 80"/>
              <a:gd name="T32" fmla="*/ 12 w 128"/>
              <a:gd name="T33" fmla="*/ 24 h 80"/>
              <a:gd name="T34" fmla="*/ 8 w 128"/>
              <a:gd name="T35" fmla="*/ 20 h 80"/>
              <a:gd name="T36" fmla="*/ 4 w 128"/>
              <a:gd name="T37" fmla="*/ 16 h 80"/>
              <a:gd name="T38" fmla="*/ 0 w 128"/>
              <a:gd name="T39" fmla="*/ 16 h 80"/>
              <a:gd name="T40" fmla="*/ 0 w 128"/>
              <a:gd name="T41" fmla="*/ 12 h 80"/>
              <a:gd name="T42" fmla="*/ 0 w 128"/>
              <a:gd name="T43" fmla="*/ 8 h 80"/>
              <a:gd name="T44" fmla="*/ 8 w 128"/>
              <a:gd name="T45" fmla="*/ 4 h 80"/>
              <a:gd name="T46" fmla="*/ 12 w 128"/>
              <a:gd name="T47" fmla="*/ 4 h 80"/>
              <a:gd name="T48" fmla="*/ 24 w 128"/>
              <a:gd name="T49" fmla="*/ 0 h 80"/>
              <a:gd name="T50" fmla="*/ 36 w 128"/>
              <a:gd name="T51" fmla="*/ 0 h 80"/>
              <a:gd name="T52" fmla="*/ 48 w 128"/>
              <a:gd name="T53" fmla="*/ 0 h 80"/>
              <a:gd name="T54" fmla="*/ 64 w 128"/>
              <a:gd name="T55" fmla="*/ 4 h 80"/>
              <a:gd name="T56" fmla="*/ 84 w 128"/>
              <a:gd name="T57" fmla="*/ 8 h 80"/>
              <a:gd name="T58" fmla="*/ 96 w 128"/>
              <a:gd name="T59" fmla="*/ 12 h 80"/>
              <a:gd name="T60" fmla="*/ 108 w 128"/>
              <a:gd name="T61" fmla="*/ 20 h 80"/>
              <a:gd name="T62" fmla="*/ 120 w 128"/>
              <a:gd name="T63" fmla="*/ 24 h 80"/>
              <a:gd name="T64" fmla="*/ 124 w 128"/>
              <a:gd name="T65" fmla="*/ 32 h 80"/>
              <a:gd name="T66" fmla="*/ 128 w 128"/>
              <a:gd name="T67" fmla="*/ 40 h 80"/>
              <a:gd name="T68" fmla="*/ 128 w 128"/>
              <a:gd name="T69" fmla="*/ 48 h 80"/>
              <a:gd name="T70" fmla="*/ 128 w 128"/>
              <a:gd name="T71" fmla="*/ 56 h 80"/>
              <a:gd name="T72" fmla="*/ 124 w 128"/>
              <a:gd name="T73" fmla="*/ 64 h 80"/>
              <a:gd name="T74" fmla="*/ 124 w 128"/>
              <a:gd name="T75" fmla="*/ 6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8" h="80">
                <a:moveTo>
                  <a:pt x="124" y="64"/>
                </a:moveTo>
                <a:lnTo>
                  <a:pt x="120" y="72"/>
                </a:lnTo>
                <a:lnTo>
                  <a:pt x="116" y="76"/>
                </a:lnTo>
                <a:lnTo>
                  <a:pt x="108" y="80"/>
                </a:lnTo>
                <a:lnTo>
                  <a:pt x="104" y="80"/>
                </a:lnTo>
                <a:lnTo>
                  <a:pt x="100" y="80"/>
                </a:lnTo>
                <a:lnTo>
                  <a:pt x="96" y="76"/>
                </a:lnTo>
                <a:lnTo>
                  <a:pt x="88" y="76"/>
                </a:lnTo>
                <a:lnTo>
                  <a:pt x="80" y="72"/>
                </a:lnTo>
                <a:lnTo>
                  <a:pt x="72" y="68"/>
                </a:lnTo>
                <a:lnTo>
                  <a:pt x="64" y="64"/>
                </a:lnTo>
                <a:lnTo>
                  <a:pt x="56" y="56"/>
                </a:lnTo>
                <a:lnTo>
                  <a:pt x="44" y="48"/>
                </a:lnTo>
                <a:lnTo>
                  <a:pt x="36" y="40"/>
                </a:lnTo>
                <a:lnTo>
                  <a:pt x="24" y="36"/>
                </a:lnTo>
                <a:lnTo>
                  <a:pt x="16" y="28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8" y="4"/>
                </a:lnTo>
                <a:lnTo>
                  <a:pt x="12" y="4"/>
                </a:lnTo>
                <a:lnTo>
                  <a:pt x="24" y="0"/>
                </a:lnTo>
                <a:lnTo>
                  <a:pt x="36" y="0"/>
                </a:lnTo>
                <a:lnTo>
                  <a:pt x="48" y="0"/>
                </a:lnTo>
                <a:lnTo>
                  <a:pt x="64" y="4"/>
                </a:lnTo>
                <a:lnTo>
                  <a:pt x="84" y="8"/>
                </a:lnTo>
                <a:lnTo>
                  <a:pt x="96" y="12"/>
                </a:lnTo>
                <a:lnTo>
                  <a:pt x="108" y="20"/>
                </a:lnTo>
                <a:lnTo>
                  <a:pt x="120" y="24"/>
                </a:lnTo>
                <a:lnTo>
                  <a:pt x="124" y="32"/>
                </a:lnTo>
                <a:lnTo>
                  <a:pt x="128" y="40"/>
                </a:lnTo>
                <a:lnTo>
                  <a:pt x="128" y="48"/>
                </a:lnTo>
                <a:lnTo>
                  <a:pt x="128" y="56"/>
                </a:lnTo>
                <a:lnTo>
                  <a:pt x="124" y="64"/>
                </a:lnTo>
                <a:lnTo>
                  <a:pt x="124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376">
            <a:extLst>
              <a:ext uri="{FF2B5EF4-FFF2-40B4-BE49-F238E27FC236}">
                <a16:creationId xmlns:a16="http://schemas.microsoft.com/office/drawing/2014/main" xmlns="" id="{B02FCFAB-0672-4402-80D2-6A2F49C87174}"/>
              </a:ext>
            </a:extLst>
          </p:cNvPr>
          <p:cNvSpPr>
            <a:spLocks/>
          </p:cNvSpPr>
          <p:nvPr/>
        </p:nvSpPr>
        <p:spPr bwMode="auto">
          <a:xfrm>
            <a:off x="9428177" y="4197570"/>
            <a:ext cx="1053829" cy="310737"/>
          </a:xfrm>
          <a:custGeom>
            <a:avLst/>
            <a:gdLst>
              <a:gd name="T0" fmla="*/ 140 w 284"/>
              <a:gd name="T1" fmla="*/ 16 h 68"/>
              <a:gd name="T2" fmla="*/ 160 w 284"/>
              <a:gd name="T3" fmla="*/ 12 h 68"/>
              <a:gd name="T4" fmla="*/ 184 w 284"/>
              <a:gd name="T5" fmla="*/ 8 h 68"/>
              <a:gd name="T6" fmla="*/ 200 w 284"/>
              <a:gd name="T7" fmla="*/ 4 h 68"/>
              <a:gd name="T8" fmla="*/ 216 w 284"/>
              <a:gd name="T9" fmla="*/ 0 h 68"/>
              <a:gd name="T10" fmla="*/ 232 w 284"/>
              <a:gd name="T11" fmla="*/ 0 h 68"/>
              <a:gd name="T12" fmla="*/ 244 w 284"/>
              <a:gd name="T13" fmla="*/ 0 h 68"/>
              <a:gd name="T14" fmla="*/ 252 w 284"/>
              <a:gd name="T15" fmla="*/ 0 h 68"/>
              <a:gd name="T16" fmla="*/ 260 w 284"/>
              <a:gd name="T17" fmla="*/ 0 h 68"/>
              <a:gd name="T18" fmla="*/ 272 w 284"/>
              <a:gd name="T19" fmla="*/ 4 h 68"/>
              <a:gd name="T20" fmla="*/ 276 w 284"/>
              <a:gd name="T21" fmla="*/ 8 h 68"/>
              <a:gd name="T22" fmla="*/ 284 w 284"/>
              <a:gd name="T23" fmla="*/ 16 h 68"/>
              <a:gd name="T24" fmla="*/ 284 w 284"/>
              <a:gd name="T25" fmla="*/ 20 h 68"/>
              <a:gd name="T26" fmla="*/ 284 w 284"/>
              <a:gd name="T27" fmla="*/ 24 h 68"/>
              <a:gd name="T28" fmla="*/ 280 w 284"/>
              <a:gd name="T29" fmla="*/ 28 h 68"/>
              <a:gd name="T30" fmla="*/ 276 w 284"/>
              <a:gd name="T31" fmla="*/ 32 h 68"/>
              <a:gd name="T32" fmla="*/ 272 w 284"/>
              <a:gd name="T33" fmla="*/ 32 h 68"/>
              <a:gd name="T34" fmla="*/ 264 w 284"/>
              <a:gd name="T35" fmla="*/ 36 h 68"/>
              <a:gd name="T36" fmla="*/ 256 w 284"/>
              <a:gd name="T37" fmla="*/ 36 h 68"/>
              <a:gd name="T38" fmla="*/ 244 w 284"/>
              <a:gd name="T39" fmla="*/ 40 h 68"/>
              <a:gd name="T40" fmla="*/ 232 w 284"/>
              <a:gd name="T41" fmla="*/ 40 h 68"/>
              <a:gd name="T42" fmla="*/ 208 w 284"/>
              <a:gd name="T43" fmla="*/ 44 h 68"/>
              <a:gd name="T44" fmla="*/ 180 w 284"/>
              <a:gd name="T45" fmla="*/ 48 h 68"/>
              <a:gd name="T46" fmla="*/ 148 w 284"/>
              <a:gd name="T47" fmla="*/ 52 h 68"/>
              <a:gd name="T48" fmla="*/ 120 w 284"/>
              <a:gd name="T49" fmla="*/ 56 h 68"/>
              <a:gd name="T50" fmla="*/ 104 w 284"/>
              <a:gd name="T51" fmla="*/ 60 h 68"/>
              <a:gd name="T52" fmla="*/ 92 w 284"/>
              <a:gd name="T53" fmla="*/ 60 h 68"/>
              <a:gd name="T54" fmla="*/ 80 w 284"/>
              <a:gd name="T55" fmla="*/ 64 h 68"/>
              <a:gd name="T56" fmla="*/ 68 w 284"/>
              <a:gd name="T57" fmla="*/ 64 h 68"/>
              <a:gd name="T58" fmla="*/ 60 w 284"/>
              <a:gd name="T59" fmla="*/ 64 h 68"/>
              <a:gd name="T60" fmla="*/ 52 w 284"/>
              <a:gd name="T61" fmla="*/ 64 h 68"/>
              <a:gd name="T62" fmla="*/ 44 w 284"/>
              <a:gd name="T63" fmla="*/ 68 h 68"/>
              <a:gd name="T64" fmla="*/ 40 w 284"/>
              <a:gd name="T65" fmla="*/ 68 h 68"/>
              <a:gd name="T66" fmla="*/ 28 w 284"/>
              <a:gd name="T67" fmla="*/ 64 h 68"/>
              <a:gd name="T68" fmla="*/ 20 w 284"/>
              <a:gd name="T69" fmla="*/ 60 h 68"/>
              <a:gd name="T70" fmla="*/ 12 w 284"/>
              <a:gd name="T71" fmla="*/ 56 h 68"/>
              <a:gd name="T72" fmla="*/ 0 w 284"/>
              <a:gd name="T73" fmla="*/ 44 h 68"/>
              <a:gd name="T74" fmla="*/ 12 w 284"/>
              <a:gd name="T75" fmla="*/ 44 h 68"/>
              <a:gd name="T76" fmla="*/ 28 w 284"/>
              <a:gd name="T77" fmla="*/ 40 h 68"/>
              <a:gd name="T78" fmla="*/ 40 w 284"/>
              <a:gd name="T79" fmla="*/ 36 h 68"/>
              <a:gd name="T80" fmla="*/ 56 w 284"/>
              <a:gd name="T81" fmla="*/ 32 h 68"/>
              <a:gd name="T82" fmla="*/ 76 w 284"/>
              <a:gd name="T83" fmla="*/ 28 h 68"/>
              <a:gd name="T84" fmla="*/ 96 w 284"/>
              <a:gd name="T85" fmla="*/ 24 h 68"/>
              <a:gd name="T86" fmla="*/ 116 w 284"/>
              <a:gd name="T87" fmla="*/ 20 h 68"/>
              <a:gd name="T88" fmla="*/ 140 w 284"/>
              <a:gd name="T89" fmla="*/ 16 h 68"/>
              <a:gd name="T90" fmla="*/ 140 w 284"/>
              <a:gd name="T91" fmla="*/ 1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4" h="68">
                <a:moveTo>
                  <a:pt x="140" y="16"/>
                </a:moveTo>
                <a:lnTo>
                  <a:pt x="160" y="12"/>
                </a:lnTo>
                <a:lnTo>
                  <a:pt x="184" y="8"/>
                </a:lnTo>
                <a:lnTo>
                  <a:pt x="200" y="4"/>
                </a:lnTo>
                <a:lnTo>
                  <a:pt x="216" y="0"/>
                </a:lnTo>
                <a:lnTo>
                  <a:pt x="232" y="0"/>
                </a:lnTo>
                <a:lnTo>
                  <a:pt x="244" y="0"/>
                </a:lnTo>
                <a:lnTo>
                  <a:pt x="252" y="0"/>
                </a:lnTo>
                <a:lnTo>
                  <a:pt x="260" y="0"/>
                </a:lnTo>
                <a:lnTo>
                  <a:pt x="272" y="4"/>
                </a:lnTo>
                <a:lnTo>
                  <a:pt x="276" y="8"/>
                </a:lnTo>
                <a:lnTo>
                  <a:pt x="284" y="16"/>
                </a:lnTo>
                <a:lnTo>
                  <a:pt x="284" y="20"/>
                </a:lnTo>
                <a:lnTo>
                  <a:pt x="284" y="24"/>
                </a:lnTo>
                <a:lnTo>
                  <a:pt x="280" y="28"/>
                </a:lnTo>
                <a:lnTo>
                  <a:pt x="276" y="32"/>
                </a:lnTo>
                <a:lnTo>
                  <a:pt x="272" y="32"/>
                </a:lnTo>
                <a:lnTo>
                  <a:pt x="264" y="36"/>
                </a:lnTo>
                <a:lnTo>
                  <a:pt x="256" y="36"/>
                </a:lnTo>
                <a:lnTo>
                  <a:pt x="244" y="40"/>
                </a:lnTo>
                <a:lnTo>
                  <a:pt x="232" y="40"/>
                </a:lnTo>
                <a:lnTo>
                  <a:pt x="208" y="44"/>
                </a:lnTo>
                <a:lnTo>
                  <a:pt x="180" y="48"/>
                </a:lnTo>
                <a:lnTo>
                  <a:pt x="148" y="52"/>
                </a:lnTo>
                <a:lnTo>
                  <a:pt x="120" y="56"/>
                </a:lnTo>
                <a:lnTo>
                  <a:pt x="104" y="60"/>
                </a:lnTo>
                <a:lnTo>
                  <a:pt x="92" y="60"/>
                </a:lnTo>
                <a:lnTo>
                  <a:pt x="80" y="64"/>
                </a:lnTo>
                <a:lnTo>
                  <a:pt x="68" y="64"/>
                </a:lnTo>
                <a:lnTo>
                  <a:pt x="60" y="64"/>
                </a:lnTo>
                <a:lnTo>
                  <a:pt x="52" y="64"/>
                </a:lnTo>
                <a:lnTo>
                  <a:pt x="44" y="68"/>
                </a:lnTo>
                <a:lnTo>
                  <a:pt x="40" y="68"/>
                </a:lnTo>
                <a:lnTo>
                  <a:pt x="28" y="64"/>
                </a:lnTo>
                <a:lnTo>
                  <a:pt x="20" y="60"/>
                </a:lnTo>
                <a:lnTo>
                  <a:pt x="12" y="56"/>
                </a:lnTo>
                <a:lnTo>
                  <a:pt x="0" y="44"/>
                </a:lnTo>
                <a:lnTo>
                  <a:pt x="12" y="44"/>
                </a:lnTo>
                <a:lnTo>
                  <a:pt x="28" y="40"/>
                </a:lnTo>
                <a:lnTo>
                  <a:pt x="40" y="36"/>
                </a:lnTo>
                <a:lnTo>
                  <a:pt x="56" y="32"/>
                </a:lnTo>
                <a:lnTo>
                  <a:pt x="76" y="28"/>
                </a:lnTo>
                <a:lnTo>
                  <a:pt x="96" y="24"/>
                </a:lnTo>
                <a:lnTo>
                  <a:pt x="116" y="20"/>
                </a:lnTo>
                <a:lnTo>
                  <a:pt x="140" y="16"/>
                </a:lnTo>
                <a:lnTo>
                  <a:pt x="14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377">
            <a:extLst>
              <a:ext uri="{FF2B5EF4-FFF2-40B4-BE49-F238E27FC236}">
                <a16:creationId xmlns:a16="http://schemas.microsoft.com/office/drawing/2014/main" xmlns="" id="{C5CD4048-5ED4-43A2-806E-7EE87FA30A59}"/>
              </a:ext>
            </a:extLst>
          </p:cNvPr>
          <p:cNvSpPr>
            <a:spLocks/>
          </p:cNvSpPr>
          <p:nvPr/>
        </p:nvSpPr>
        <p:spPr bwMode="auto">
          <a:xfrm>
            <a:off x="9725031" y="3886833"/>
            <a:ext cx="311696" cy="1096720"/>
          </a:xfrm>
          <a:custGeom>
            <a:avLst/>
            <a:gdLst>
              <a:gd name="T0" fmla="*/ 76 w 84"/>
              <a:gd name="T1" fmla="*/ 60 h 240"/>
              <a:gd name="T2" fmla="*/ 76 w 84"/>
              <a:gd name="T3" fmla="*/ 68 h 240"/>
              <a:gd name="T4" fmla="*/ 76 w 84"/>
              <a:gd name="T5" fmla="*/ 80 h 240"/>
              <a:gd name="T6" fmla="*/ 76 w 84"/>
              <a:gd name="T7" fmla="*/ 96 h 240"/>
              <a:gd name="T8" fmla="*/ 76 w 84"/>
              <a:gd name="T9" fmla="*/ 116 h 240"/>
              <a:gd name="T10" fmla="*/ 76 w 84"/>
              <a:gd name="T11" fmla="*/ 128 h 240"/>
              <a:gd name="T12" fmla="*/ 76 w 84"/>
              <a:gd name="T13" fmla="*/ 140 h 240"/>
              <a:gd name="T14" fmla="*/ 76 w 84"/>
              <a:gd name="T15" fmla="*/ 152 h 240"/>
              <a:gd name="T16" fmla="*/ 76 w 84"/>
              <a:gd name="T17" fmla="*/ 168 h 240"/>
              <a:gd name="T18" fmla="*/ 76 w 84"/>
              <a:gd name="T19" fmla="*/ 184 h 240"/>
              <a:gd name="T20" fmla="*/ 72 w 84"/>
              <a:gd name="T21" fmla="*/ 200 h 240"/>
              <a:gd name="T22" fmla="*/ 72 w 84"/>
              <a:gd name="T23" fmla="*/ 220 h 240"/>
              <a:gd name="T24" fmla="*/ 72 w 84"/>
              <a:gd name="T25" fmla="*/ 240 h 240"/>
              <a:gd name="T26" fmla="*/ 28 w 84"/>
              <a:gd name="T27" fmla="*/ 240 h 240"/>
              <a:gd name="T28" fmla="*/ 28 w 84"/>
              <a:gd name="T29" fmla="*/ 224 h 240"/>
              <a:gd name="T30" fmla="*/ 28 w 84"/>
              <a:gd name="T31" fmla="*/ 204 h 240"/>
              <a:gd name="T32" fmla="*/ 28 w 84"/>
              <a:gd name="T33" fmla="*/ 188 h 240"/>
              <a:gd name="T34" fmla="*/ 28 w 84"/>
              <a:gd name="T35" fmla="*/ 172 h 240"/>
              <a:gd name="T36" fmla="*/ 28 w 84"/>
              <a:gd name="T37" fmla="*/ 156 h 240"/>
              <a:gd name="T38" fmla="*/ 28 w 84"/>
              <a:gd name="T39" fmla="*/ 140 h 240"/>
              <a:gd name="T40" fmla="*/ 28 w 84"/>
              <a:gd name="T41" fmla="*/ 128 h 240"/>
              <a:gd name="T42" fmla="*/ 28 w 84"/>
              <a:gd name="T43" fmla="*/ 116 h 240"/>
              <a:gd name="T44" fmla="*/ 28 w 84"/>
              <a:gd name="T45" fmla="*/ 104 h 240"/>
              <a:gd name="T46" fmla="*/ 28 w 84"/>
              <a:gd name="T47" fmla="*/ 96 h 240"/>
              <a:gd name="T48" fmla="*/ 24 w 84"/>
              <a:gd name="T49" fmla="*/ 88 h 240"/>
              <a:gd name="T50" fmla="*/ 24 w 84"/>
              <a:gd name="T51" fmla="*/ 80 h 240"/>
              <a:gd name="T52" fmla="*/ 24 w 84"/>
              <a:gd name="T53" fmla="*/ 72 h 240"/>
              <a:gd name="T54" fmla="*/ 24 w 84"/>
              <a:gd name="T55" fmla="*/ 68 h 240"/>
              <a:gd name="T56" fmla="*/ 24 w 84"/>
              <a:gd name="T57" fmla="*/ 64 h 240"/>
              <a:gd name="T58" fmla="*/ 24 w 84"/>
              <a:gd name="T59" fmla="*/ 60 h 240"/>
              <a:gd name="T60" fmla="*/ 20 w 84"/>
              <a:gd name="T61" fmla="*/ 48 h 240"/>
              <a:gd name="T62" fmla="*/ 16 w 84"/>
              <a:gd name="T63" fmla="*/ 36 h 240"/>
              <a:gd name="T64" fmla="*/ 12 w 84"/>
              <a:gd name="T65" fmla="*/ 28 h 240"/>
              <a:gd name="T66" fmla="*/ 8 w 84"/>
              <a:gd name="T67" fmla="*/ 24 h 240"/>
              <a:gd name="T68" fmla="*/ 4 w 84"/>
              <a:gd name="T69" fmla="*/ 20 h 240"/>
              <a:gd name="T70" fmla="*/ 0 w 84"/>
              <a:gd name="T71" fmla="*/ 16 h 240"/>
              <a:gd name="T72" fmla="*/ 0 w 84"/>
              <a:gd name="T73" fmla="*/ 12 h 240"/>
              <a:gd name="T74" fmla="*/ 4 w 84"/>
              <a:gd name="T75" fmla="*/ 8 h 240"/>
              <a:gd name="T76" fmla="*/ 4 w 84"/>
              <a:gd name="T77" fmla="*/ 4 h 240"/>
              <a:gd name="T78" fmla="*/ 8 w 84"/>
              <a:gd name="T79" fmla="*/ 4 h 240"/>
              <a:gd name="T80" fmla="*/ 12 w 84"/>
              <a:gd name="T81" fmla="*/ 0 h 240"/>
              <a:gd name="T82" fmla="*/ 16 w 84"/>
              <a:gd name="T83" fmla="*/ 0 h 240"/>
              <a:gd name="T84" fmla="*/ 28 w 84"/>
              <a:gd name="T85" fmla="*/ 0 h 240"/>
              <a:gd name="T86" fmla="*/ 44 w 84"/>
              <a:gd name="T87" fmla="*/ 4 h 240"/>
              <a:gd name="T88" fmla="*/ 60 w 84"/>
              <a:gd name="T89" fmla="*/ 8 h 240"/>
              <a:gd name="T90" fmla="*/ 72 w 84"/>
              <a:gd name="T91" fmla="*/ 12 h 240"/>
              <a:gd name="T92" fmla="*/ 80 w 84"/>
              <a:gd name="T93" fmla="*/ 16 h 240"/>
              <a:gd name="T94" fmla="*/ 80 w 84"/>
              <a:gd name="T95" fmla="*/ 16 h 240"/>
              <a:gd name="T96" fmla="*/ 84 w 84"/>
              <a:gd name="T97" fmla="*/ 20 h 240"/>
              <a:gd name="T98" fmla="*/ 84 w 84"/>
              <a:gd name="T99" fmla="*/ 24 h 240"/>
              <a:gd name="T100" fmla="*/ 84 w 84"/>
              <a:gd name="T101" fmla="*/ 28 h 240"/>
              <a:gd name="T102" fmla="*/ 84 w 84"/>
              <a:gd name="T103" fmla="*/ 32 h 240"/>
              <a:gd name="T104" fmla="*/ 84 w 84"/>
              <a:gd name="T105" fmla="*/ 32 h 240"/>
              <a:gd name="T106" fmla="*/ 80 w 84"/>
              <a:gd name="T107" fmla="*/ 36 h 240"/>
              <a:gd name="T108" fmla="*/ 80 w 84"/>
              <a:gd name="T109" fmla="*/ 44 h 240"/>
              <a:gd name="T110" fmla="*/ 76 w 84"/>
              <a:gd name="T111" fmla="*/ 52 h 240"/>
              <a:gd name="T112" fmla="*/ 76 w 84"/>
              <a:gd name="T113" fmla="*/ 60 h 240"/>
              <a:gd name="T114" fmla="*/ 76 w 84"/>
              <a:gd name="T115" fmla="*/ 6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84" h="240">
                <a:moveTo>
                  <a:pt x="76" y="60"/>
                </a:moveTo>
                <a:lnTo>
                  <a:pt x="76" y="68"/>
                </a:lnTo>
                <a:lnTo>
                  <a:pt x="76" y="80"/>
                </a:lnTo>
                <a:lnTo>
                  <a:pt x="76" y="96"/>
                </a:lnTo>
                <a:lnTo>
                  <a:pt x="76" y="116"/>
                </a:lnTo>
                <a:lnTo>
                  <a:pt x="76" y="128"/>
                </a:lnTo>
                <a:lnTo>
                  <a:pt x="76" y="140"/>
                </a:lnTo>
                <a:lnTo>
                  <a:pt x="76" y="152"/>
                </a:lnTo>
                <a:lnTo>
                  <a:pt x="76" y="168"/>
                </a:lnTo>
                <a:lnTo>
                  <a:pt x="76" y="184"/>
                </a:lnTo>
                <a:lnTo>
                  <a:pt x="72" y="200"/>
                </a:lnTo>
                <a:lnTo>
                  <a:pt x="72" y="220"/>
                </a:lnTo>
                <a:lnTo>
                  <a:pt x="72" y="240"/>
                </a:lnTo>
                <a:lnTo>
                  <a:pt x="28" y="240"/>
                </a:lnTo>
                <a:lnTo>
                  <a:pt x="28" y="224"/>
                </a:lnTo>
                <a:lnTo>
                  <a:pt x="28" y="204"/>
                </a:lnTo>
                <a:lnTo>
                  <a:pt x="28" y="188"/>
                </a:lnTo>
                <a:lnTo>
                  <a:pt x="28" y="172"/>
                </a:lnTo>
                <a:lnTo>
                  <a:pt x="28" y="156"/>
                </a:lnTo>
                <a:lnTo>
                  <a:pt x="28" y="140"/>
                </a:lnTo>
                <a:lnTo>
                  <a:pt x="28" y="128"/>
                </a:lnTo>
                <a:lnTo>
                  <a:pt x="28" y="116"/>
                </a:lnTo>
                <a:lnTo>
                  <a:pt x="28" y="104"/>
                </a:lnTo>
                <a:lnTo>
                  <a:pt x="28" y="96"/>
                </a:lnTo>
                <a:lnTo>
                  <a:pt x="24" y="88"/>
                </a:lnTo>
                <a:lnTo>
                  <a:pt x="24" y="80"/>
                </a:lnTo>
                <a:lnTo>
                  <a:pt x="24" y="72"/>
                </a:lnTo>
                <a:lnTo>
                  <a:pt x="24" y="68"/>
                </a:lnTo>
                <a:lnTo>
                  <a:pt x="24" y="64"/>
                </a:lnTo>
                <a:lnTo>
                  <a:pt x="24" y="60"/>
                </a:lnTo>
                <a:lnTo>
                  <a:pt x="20" y="48"/>
                </a:lnTo>
                <a:lnTo>
                  <a:pt x="16" y="36"/>
                </a:lnTo>
                <a:lnTo>
                  <a:pt x="12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8" y="0"/>
                </a:lnTo>
                <a:lnTo>
                  <a:pt x="44" y="4"/>
                </a:lnTo>
                <a:lnTo>
                  <a:pt x="60" y="8"/>
                </a:lnTo>
                <a:lnTo>
                  <a:pt x="72" y="12"/>
                </a:lnTo>
                <a:lnTo>
                  <a:pt x="80" y="16"/>
                </a:lnTo>
                <a:lnTo>
                  <a:pt x="80" y="16"/>
                </a:lnTo>
                <a:lnTo>
                  <a:pt x="84" y="20"/>
                </a:lnTo>
                <a:lnTo>
                  <a:pt x="84" y="24"/>
                </a:lnTo>
                <a:lnTo>
                  <a:pt x="84" y="28"/>
                </a:lnTo>
                <a:lnTo>
                  <a:pt x="84" y="32"/>
                </a:lnTo>
                <a:lnTo>
                  <a:pt x="84" y="32"/>
                </a:lnTo>
                <a:lnTo>
                  <a:pt x="80" y="36"/>
                </a:lnTo>
                <a:lnTo>
                  <a:pt x="80" y="44"/>
                </a:lnTo>
                <a:lnTo>
                  <a:pt x="76" y="52"/>
                </a:lnTo>
                <a:lnTo>
                  <a:pt x="76" y="60"/>
                </a:lnTo>
                <a:lnTo>
                  <a:pt x="76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378">
            <a:extLst>
              <a:ext uri="{FF2B5EF4-FFF2-40B4-BE49-F238E27FC236}">
                <a16:creationId xmlns:a16="http://schemas.microsoft.com/office/drawing/2014/main" xmlns="" id="{2D896C6E-3DB9-477E-89D8-A29974718DB1}"/>
              </a:ext>
            </a:extLst>
          </p:cNvPr>
          <p:cNvSpPr>
            <a:spLocks/>
          </p:cNvSpPr>
          <p:nvPr/>
        </p:nvSpPr>
        <p:spPr bwMode="auto">
          <a:xfrm>
            <a:off x="9517233" y="4526586"/>
            <a:ext cx="905402" cy="255901"/>
          </a:xfrm>
          <a:custGeom>
            <a:avLst/>
            <a:gdLst>
              <a:gd name="T0" fmla="*/ 144 w 244"/>
              <a:gd name="T1" fmla="*/ 40 h 56"/>
              <a:gd name="T2" fmla="*/ 120 w 244"/>
              <a:gd name="T3" fmla="*/ 44 h 56"/>
              <a:gd name="T4" fmla="*/ 100 w 244"/>
              <a:gd name="T5" fmla="*/ 48 h 56"/>
              <a:gd name="T6" fmla="*/ 84 w 244"/>
              <a:gd name="T7" fmla="*/ 52 h 56"/>
              <a:gd name="T8" fmla="*/ 68 w 244"/>
              <a:gd name="T9" fmla="*/ 52 h 56"/>
              <a:gd name="T10" fmla="*/ 60 w 244"/>
              <a:gd name="T11" fmla="*/ 56 h 56"/>
              <a:gd name="T12" fmla="*/ 48 w 244"/>
              <a:gd name="T13" fmla="*/ 56 h 56"/>
              <a:gd name="T14" fmla="*/ 44 w 244"/>
              <a:gd name="T15" fmla="*/ 56 h 56"/>
              <a:gd name="T16" fmla="*/ 40 w 244"/>
              <a:gd name="T17" fmla="*/ 56 h 56"/>
              <a:gd name="T18" fmla="*/ 36 w 244"/>
              <a:gd name="T19" fmla="*/ 56 h 56"/>
              <a:gd name="T20" fmla="*/ 32 w 244"/>
              <a:gd name="T21" fmla="*/ 56 h 56"/>
              <a:gd name="T22" fmla="*/ 16 w 244"/>
              <a:gd name="T23" fmla="*/ 52 h 56"/>
              <a:gd name="T24" fmla="*/ 12 w 244"/>
              <a:gd name="T25" fmla="*/ 48 h 56"/>
              <a:gd name="T26" fmla="*/ 4 w 244"/>
              <a:gd name="T27" fmla="*/ 44 h 56"/>
              <a:gd name="T28" fmla="*/ 0 w 244"/>
              <a:gd name="T29" fmla="*/ 40 h 56"/>
              <a:gd name="T30" fmla="*/ 0 w 244"/>
              <a:gd name="T31" fmla="*/ 32 h 56"/>
              <a:gd name="T32" fmla="*/ 20 w 244"/>
              <a:gd name="T33" fmla="*/ 28 h 56"/>
              <a:gd name="T34" fmla="*/ 40 w 244"/>
              <a:gd name="T35" fmla="*/ 24 h 56"/>
              <a:gd name="T36" fmla="*/ 60 w 244"/>
              <a:gd name="T37" fmla="*/ 20 h 56"/>
              <a:gd name="T38" fmla="*/ 76 w 244"/>
              <a:gd name="T39" fmla="*/ 20 h 56"/>
              <a:gd name="T40" fmla="*/ 92 w 244"/>
              <a:gd name="T41" fmla="*/ 16 h 56"/>
              <a:gd name="T42" fmla="*/ 108 w 244"/>
              <a:gd name="T43" fmla="*/ 12 h 56"/>
              <a:gd name="T44" fmla="*/ 120 w 244"/>
              <a:gd name="T45" fmla="*/ 12 h 56"/>
              <a:gd name="T46" fmla="*/ 132 w 244"/>
              <a:gd name="T47" fmla="*/ 8 h 56"/>
              <a:gd name="T48" fmla="*/ 144 w 244"/>
              <a:gd name="T49" fmla="*/ 8 h 56"/>
              <a:gd name="T50" fmla="*/ 156 w 244"/>
              <a:gd name="T51" fmla="*/ 4 h 56"/>
              <a:gd name="T52" fmla="*/ 164 w 244"/>
              <a:gd name="T53" fmla="*/ 4 h 56"/>
              <a:gd name="T54" fmla="*/ 172 w 244"/>
              <a:gd name="T55" fmla="*/ 4 h 56"/>
              <a:gd name="T56" fmla="*/ 180 w 244"/>
              <a:gd name="T57" fmla="*/ 4 h 56"/>
              <a:gd name="T58" fmla="*/ 184 w 244"/>
              <a:gd name="T59" fmla="*/ 4 h 56"/>
              <a:gd name="T60" fmla="*/ 188 w 244"/>
              <a:gd name="T61" fmla="*/ 0 h 56"/>
              <a:gd name="T62" fmla="*/ 192 w 244"/>
              <a:gd name="T63" fmla="*/ 0 h 56"/>
              <a:gd name="T64" fmla="*/ 204 w 244"/>
              <a:gd name="T65" fmla="*/ 0 h 56"/>
              <a:gd name="T66" fmla="*/ 212 w 244"/>
              <a:gd name="T67" fmla="*/ 0 h 56"/>
              <a:gd name="T68" fmla="*/ 220 w 244"/>
              <a:gd name="T69" fmla="*/ 4 h 56"/>
              <a:gd name="T70" fmla="*/ 228 w 244"/>
              <a:gd name="T71" fmla="*/ 4 h 56"/>
              <a:gd name="T72" fmla="*/ 232 w 244"/>
              <a:gd name="T73" fmla="*/ 8 h 56"/>
              <a:gd name="T74" fmla="*/ 240 w 244"/>
              <a:gd name="T75" fmla="*/ 8 h 56"/>
              <a:gd name="T76" fmla="*/ 240 w 244"/>
              <a:gd name="T77" fmla="*/ 12 h 56"/>
              <a:gd name="T78" fmla="*/ 244 w 244"/>
              <a:gd name="T79" fmla="*/ 16 h 56"/>
              <a:gd name="T80" fmla="*/ 240 w 244"/>
              <a:gd name="T81" fmla="*/ 20 h 56"/>
              <a:gd name="T82" fmla="*/ 236 w 244"/>
              <a:gd name="T83" fmla="*/ 20 h 56"/>
              <a:gd name="T84" fmla="*/ 228 w 244"/>
              <a:gd name="T85" fmla="*/ 24 h 56"/>
              <a:gd name="T86" fmla="*/ 220 w 244"/>
              <a:gd name="T87" fmla="*/ 28 h 56"/>
              <a:gd name="T88" fmla="*/ 204 w 244"/>
              <a:gd name="T89" fmla="*/ 32 h 56"/>
              <a:gd name="T90" fmla="*/ 188 w 244"/>
              <a:gd name="T91" fmla="*/ 32 h 56"/>
              <a:gd name="T92" fmla="*/ 168 w 244"/>
              <a:gd name="T93" fmla="*/ 36 h 56"/>
              <a:gd name="T94" fmla="*/ 144 w 244"/>
              <a:gd name="T95" fmla="*/ 40 h 56"/>
              <a:gd name="T96" fmla="*/ 144 w 244"/>
              <a:gd name="T97" fmla="*/ 4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44" h="56">
                <a:moveTo>
                  <a:pt x="144" y="40"/>
                </a:moveTo>
                <a:lnTo>
                  <a:pt x="120" y="44"/>
                </a:lnTo>
                <a:lnTo>
                  <a:pt x="100" y="48"/>
                </a:lnTo>
                <a:lnTo>
                  <a:pt x="84" y="52"/>
                </a:lnTo>
                <a:lnTo>
                  <a:pt x="68" y="52"/>
                </a:lnTo>
                <a:lnTo>
                  <a:pt x="60" y="56"/>
                </a:lnTo>
                <a:lnTo>
                  <a:pt x="48" y="56"/>
                </a:lnTo>
                <a:lnTo>
                  <a:pt x="44" y="56"/>
                </a:lnTo>
                <a:lnTo>
                  <a:pt x="40" y="56"/>
                </a:lnTo>
                <a:lnTo>
                  <a:pt x="36" y="56"/>
                </a:lnTo>
                <a:lnTo>
                  <a:pt x="32" y="56"/>
                </a:lnTo>
                <a:lnTo>
                  <a:pt x="16" y="52"/>
                </a:lnTo>
                <a:lnTo>
                  <a:pt x="12" y="48"/>
                </a:lnTo>
                <a:lnTo>
                  <a:pt x="4" y="44"/>
                </a:lnTo>
                <a:lnTo>
                  <a:pt x="0" y="40"/>
                </a:lnTo>
                <a:lnTo>
                  <a:pt x="0" y="32"/>
                </a:lnTo>
                <a:lnTo>
                  <a:pt x="20" y="28"/>
                </a:lnTo>
                <a:lnTo>
                  <a:pt x="40" y="24"/>
                </a:lnTo>
                <a:lnTo>
                  <a:pt x="60" y="20"/>
                </a:lnTo>
                <a:lnTo>
                  <a:pt x="76" y="20"/>
                </a:lnTo>
                <a:lnTo>
                  <a:pt x="92" y="16"/>
                </a:lnTo>
                <a:lnTo>
                  <a:pt x="108" y="12"/>
                </a:lnTo>
                <a:lnTo>
                  <a:pt x="120" y="12"/>
                </a:lnTo>
                <a:lnTo>
                  <a:pt x="132" y="8"/>
                </a:lnTo>
                <a:lnTo>
                  <a:pt x="144" y="8"/>
                </a:lnTo>
                <a:lnTo>
                  <a:pt x="156" y="4"/>
                </a:lnTo>
                <a:lnTo>
                  <a:pt x="164" y="4"/>
                </a:lnTo>
                <a:lnTo>
                  <a:pt x="172" y="4"/>
                </a:lnTo>
                <a:lnTo>
                  <a:pt x="180" y="4"/>
                </a:lnTo>
                <a:lnTo>
                  <a:pt x="184" y="4"/>
                </a:lnTo>
                <a:lnTo>
                  <a:pt x="188" y="0"/>
                </a:lnTo>
                <a:lnTo>
                  <a:pt x="192" y="0"/>
                </a:lnTo>
                <a:lnTo>
                  <a:pt x="204" y="0"/>
                </a:lnTo>
                <a:lnTo>
                  <a:pt x="212" y="0"/>
                </a:lnTo>
                <a:lnTo>
                  <a:pt x="220" y="4"/>
                </a:lnTo>
                <a:lnTo>
                  <a:pt x="228" y="4"/>
                </a:lnTo>
                <a:lnTo>
                  <a:pt x="232" y="8"/>
                </a:lnTo>
                <a:lnTo>
                  <a:pt x="240" y="8"/>
                </a:lnTo>
                <a:lnTo>
                  <a:pt x="240" y="12"/>
                </a:lnTo>
                <a:lnTo>
                  <a:pt x="244" y="16"/>
                </a:lnTo>
                <a:lnTo>
                  <a:pt x="240" y="20"/>
                </a:lnTo>
                <a:lnTo>
                  <a:pt x="236" y="20"/>
                </a:lnTo>
                <a:lnTo>
                  <a:pt x="228" y="24"/>
                </a:lnTo>
                <a:lnTo>
                  <a:pt x="220" y="28"/>
                </a:lnTo>
                <a:lnTo>
                  <a:pt x="204" y="32"/>
                </a:lnTo>
                <a:lnTo>
                  <a:pt x="188" y="32"/>
                </a:lnTo>
                <a:lnTo>
                  <a:pt x="168" y="36"/>
                </a:lnTo>
                <a:lnTo>
                  <a:pt x="144" y="40"/>
                </a:lnTo>
                <a:lnTo>
                  <a:pt x="144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379">
            <a:extLst>
              <a:ext uri="{FF2B5EF4-FFF2-40B4-BE49-F238E27FC236}">
                <a16:creationId xmlns:a16="http://schemas.microsoft.com/office/drawing/2014/main" xmlns="" id="{3AB9756D-AA15-4494-A4BC-15EF29195FCB}"/>
              </a:ext>
            </a:extLst>
          </p:cNvPr>
          <p:cNvSpPr>
            <a:spLocks/>
          </p:cNvSpPr>
          <p:nvPr/>
        </p:nvSpPr>
        <p:spPr bwMode="auto">
          <a:xfrm>
            <a:off x="9146167" y="4745930"/>
            <a:ext cx="1870175" cy="402131"/>
          </a:xfrm>
          <a:custGeom>
            <a:avLst/>
            <a:gdLst>
              <a:gd name="T0" fmla="*/ 396 w 504"/>
              <a:gd name="T1" fmla="*/ 52 h 88"/>
              <a:gd name="T2" fmla="*/ 332 w 504"/>
              <a:gd name="T3" fmla="*/ 52 h 88"/>
              <a:gd name="T4" fmla="*/ 292 w 504"/>
              <a:gd name="T5" fmla="*/ 56 h 88"/>
              <a:gd name="T6" fmla="*/ 264 w 504"/>
              <a:gd name="T7" fmla="*/ 56 h 88"/>
              <a:gd name="T8" fmla="*/ 224 w 504"/>
              <a:gd name="T9" fmla="*/ 64 h 88"/>
              <a:gd name="T10" fmla="*/ 180 w 504"/>
              <a:gd name="T11" fmla="*/ 68 h 88"/>
              <a:gd name="T12" fmla="*/ 132 w 504"/>
              <a:gd name="T13" fmla="*/ 76 h 88"/>
              <a:gd name="T14" fmla="*/ 92 w 504"/>
              <a:gd name="T15" fmla="*/ 80 h 88"/>
              <a:gd name="T16" fmla="*/ 68 w 504"/>
              <a:gd name="T17" fmla="*/ 84 h 88"/>
              <a:gd name="T18" fmla="*/ 52 w 504"/>
              <a:gd name="T19" fmla="*/ 88 h 88"/>
              <a:gd name="T20" fmla="*/ 44 w 504"/>
              <a:gd name="T21" fmla="*/ 88 h 88"/>
              <a:gd name="T22" fmla="*/ 28 w 504"/>
              <a:gd name="T23" fmla="*/ 84 h 88"/>
              <a:gd name="T24" fmla="*/ 12 w 504"/>
              <a:gd name="T25" fmla="*/ 76 h 88"/>
              <a:gd name="T26" fmla="*/ 0 w 504"/>
              <a:gd name="T27" fmla="*/ 64 h 88"/>
              <a:gd name="T28" fmla="*/ 20 w 504"/>
              <a:gd name="T29" fmla="*/ 56 h 88"/>
              <a:gd name="T30" fmla="*/ 68 w 504"/>
              <a:gd name="T31" fmla="*/ 48 h 88"/>
              <a:gd name="T32" fmla="*/ 128 w 504"/>
              <a:gd name="T33" fmla="*/ 40 h 88"/>
              <a:gd name="T34" fmla="*/ 200 w 504"/>
              <a:gd name="T35" fmla="*/ 32 h 88"/>
              <a:gd name="T36" fmla="*/ 260 w 504"/>
              <a:gd name="T37" fmla="*/ 20 h 88"/>
              <a:gd name="T38" fmla="*/ 296 w 504"/>
              <a:gd name="T39" fmla="*/ 16 h 88"/>
              <a:gd name="T40" fmla="*/ 328 w 504"/>
              <a:gd name="T41" fmla="*/ 12 h 88"/>
              <a:gd name="T42" fmla="*/ 356 w 504"/>
              <a:gd name="T43" fmla="*/ 8 h 88"/>
              <a:gd name="T44" fmla="*/ 380 w 504"/>
              <a:gd name="T45" fmla="*/ 4 h 88"/>
              <a:gd name="T46" fmla="*/ 400 w 504"/>
              <a:gd name="T47" fmla="*/ 4 h 88"/>
              <a:gd name="T48" fmla="*/ 412 w 504"/>
              <a:gd name="T49" fmla="*/ 0 h 88"/>
              <a:gd name="T50" fmla="*/ 424 w 504"/>
              <a:gd name="T51" fmla="*/ 0 h 88"/>
              <a:gd name="T52" fmla="*/ 440 w 504"/>
              <a:gd name="T53" fmla="*/ 0 h 88"/>
              <a:gd name="T54" fmla="*/ 464 w 504"/>
              <a:gd name="T55" fmla="*/ 8 h 88"/>
              <a:gd name="T56" fmla="*/ 488 w 504"/>
              <a:gd name="T57" fmla="*/ 20 h 88"/>
              <a:gd name="T58" fmla="*/ 504 w 504"/>
              <a:gd name="T59" fmla="*/ 32 h 88"/>
              <a:gd name="T60" fmla="*/ 504 w 504"/>
              <a:gd name="T61" fmla="*/ 40 h 88"/>
              <a:gd name="T62" fmla="*/ 496 w 504"/>
              <a:gd name="T63" fmla="*/ 44 h 88"/>
              <a:gd name="T64" fmla="*/ 476 w 504"/>
              <a:gd name="T65" fmla="*/ 48 h 88"/>
              <a:gd name="T66" fmla="*/ 448 w 504"/>
              <a:gd name="T67" fmla="*/ 52 h 88"/>
              <a:gd name="T68" fmla="*/ 432 w 504"/>
              <a:gd name="T69" fmla="*/ 52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04" h="88">
                <a:moveTo>
                  <a:pt x="432" y="52"/>
                </a:moveTo>
                <a:lnTo>
                  <a:pt x="396" y="52"/>
                </a:lnTo>
                <a:lnTo>
                  <a:pt x="364" y="52"/>
                </a:lnTo>
                <a:lnTo>
                  <a:pt x="332" y="52"/>
                </a:lnTo>
                <a:lnTo>
                  <a:pt x="308" y="52"/>
                </a:lnTo>
                <a:lnTo>
                  <a:pt x="292" y="56"/>
                </a:lnTo>
                <a:lnTo>
                  <a:pt x="280" y="56"/>
                </a:lnTo>
                <a:lnTo>
                  <a:pt x="264" y="56"/>
                </a:lnTo>
                <a:lnTo>
                  <a:pt x="244" y="60"/>
                </a:lnTo>
                <a:lnTo>
                  <a:pt x="224" y="64"/>
                </a:lnTo>
                <a:lnTo>
                  <a:pt x="204" y="64"/>
                </a:lnTo>
                <a:lnTo>
                  <a:pt x="180" y="68"/>
                </a:lnTo>
                <a:lnTo>
                  <a:pt x="156" y="72"/>
                </a:lnTo>
                <a:lnTo>
                  <a:pt x="132" y="76"/>
                </a:lnTo>
                <a:lnTo>
                  <a:pt x="112" y="80"/>
                </a:lnTo>
                <a:lnTo>
                  <a:pt x="92" y="80"/>
                </a:lnTo>
                <a:lnTo>
                  <a:pt x="80" y="84"/>
                </a:lnTo>
                <a:lnTo>
                  <a:pt x="68" y="84"/>
                </a:lnTo>
                <a:lnTo>
                  <a:pt x="56" y="84"/>
                </a:lnTo>
                <a:lnTo>
                  <a:pt x="52" y="88"/>
                </a:lnTo>
                <a:lnTo>
                  <a:pt x="48" y="88"/>
                </a:lnTo>
                <a:lnTo>
                  <a:pt x="44" y="88"/>
                </a:lnTo>
                <a:lnTo>
                  <a:pt x="36" y="84"/>
                </a:lnTo>
                <a:lnTo>
                  <a:pt x="28" y="84"/>
                </a:lnTo>
                <a:lnTo>
                  <a:pt x="20" y="80"/>
                </a:lnTo>
                <a:lnTo>
                  <a:pt x="12" y="76"/>
                </a:lnTo>
                <a:lnTo>
                  <a:pt x="4" y="72"/>
                </a:lnTo>
                <a:lnTo>
                  <a:pt x="0" y="64"/>
                </a:lnTo>
                <a:lnTo>
                  <a:pt x="0" y="56"/>
                </a:lnTo>
                <a:lnTo>
                  <a:pt x="20" y="56"/>
                </a:lnTo>
                <a:lnTo>
                  <a:pt x="44" y="52"/>
                </a:lnTo>
                <a:lnTo>
                  <a:pt x="68" y="48"/>
                </a:lnTo>
                <a:lnTo>
                  <a:pt x="96" y="44"/>
                </a:lnTo>
                <a:lnTo>
                  <a:pt x="128" y="40"/>
                </a:lnTo>
                <a:lnTo>
                  <a:pt x="164" y="36"/>
                </a:lnTo>
                <a:lnTo>
                  <a:pt x="200" y="32"/>
                </a:lnTo>
                <a:lnTo>
                  <a:pt x="240" y="24"/>
                </a:lnTo>
                <a:lnTo>
                  <a:pt x="260" y="20"/>
                </a:lnTo>
                <a:lnTo>
                  <a:pt x="276" y="20"/>
                </a:lnTo>
                <a:lnTo>
                  <a:pt x="296" y="16"/>
                </a:lnTo>
                <a:lnTo>
                  <a:pt x="312" y="12"/>
                </a:lnTo>
                <a:lnTo>
                  <a:pt x="328" y="12"/>
                </a:lnTo>
                <a:lnTo>
                  <a:pt x="344" y="8"/>
                </a:lnTo>
                <a:lnTo>
                  <a:pt x="356" y="8"/>
                </a:lnTo>
                <a:lnTo>
                  <a:pt x="368" y="8"/>
                </a:lnTo>
                <a:lnTo>
                  <a:pt x="380" y="4"/>
                </a:lnTo>
                <a:lnTo>
                  <a:pt x="388" y="4"/>
                </a:lnTo>
                <a:lnTo>
                  <a:pt x="400" y="4"/>
                </a:lnTo>
                <a:lnTo>
                  <a:pt x="408" y="4"/>
                </a:lnTo>
                <a:lnTo>
                  <a:pt x="412" y="0"/>
                </a:lnTo>
                <a:lnTo>
                  <a:pt x="420" y="0"/>
                </a:lnTo>
                <a:lnTo>
                  <a:pt x="424" y="0"/>
                </a:lnTo>
                <a:lnTo>
                  <a:pt x="428" y="0"/>
                </a:lnTo>
                <a:lnTo>
                  <a:pt x="440" y="0"/>
                </a:lnTo>
                <a:lnTo>
                  <a:pt x="452" y="4"/>
                </a:lnTo>
                <a:lnTo>
                  <a:pt x="464" y="8"/>
                </a:lnTo>
                <a:lnTo>
                  <a:pt x="480" y="12"/>
                </a:lnTo>
                <a:lnTo>
                  <a:pt x="488" y="20"/>
                </a:lnTo>
                <a:lnTo>
                  <a:pt x="500" y="28"/>
                </a:lnTo>
                <a:lnTo>
                  <a:pt x="504" y="32"/>
                </a:lnTo>
                <a:lnTo>
                  <a:pt x="504" y="40"/>
                </a:lnTo>
                <a:lnTo>
                  <a:pt x="504" y="40"/>
                </a:lnTo>
                <a:lnTo>
                  <a:pt x="500" y="44"/>
                </a:lnTo>
                <a:lnTo>
                  <a:pt x="496" y="44"/>
                </a:lnTo>
                <a:lnTo>
                  <a:pt x="488" y="48"/>
                </a:lnTo>
                <a:lnTo>
                  <a:pt x="476" y="48"/>
                </a:lnTo>
                <a:lnTo>
                  <a:pt x="464" y="52"/>
                </a:lnTo>
                <a:lnTo>
                  <a:pt x="448" y="52"/>
                </a:lnTo>
                <a:lnTo>
                  <a:pt x="432" y="52"/>
                </a:lnTo>
                <a:lnTo>
                  <a:pt x="432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380">
            <a:extLst>
              <a:ext uri="{FF2B5EF4-FFF2-40B4-BE49-F238E27FC236}">
                <a16:creationId xmlns:a16="http://schemas.microsoft.com/office/drawing/2014/main" xmlns="" id="{3F344430-813C-4F53-8B6C-95F0A7BF594D}"/>
              </a:ext>
            </a:extLst>
          </p:cNvPr>
          <p:cNvSpPr>
            <a:spLocks/>
          </p:cNvSpPr>
          <p:nvPr/>
        </p:nvSpPr>
        <p:spPr bwMode="auto">
          <a:xfrm>
            <a:off x="9502391" y="5166339"/>
            <a:ext cx="252325" cy="1242949"/>
          </a:xfrm>
          <a:custGeom>
            <a:avLst/>
            <a:gdLst>
              <a:gd name="T0" fmla="*/ 12 w 68"/>
              <a:gd name="T1" fmla="*/ 24 h 272"/>
              <a:gd name="T2" fmla="*/ 12 w 68"/>
              <a:gd name="T3" fmla="*/ 16 h 272"/>
              <a:gd name="T4" fmla="*/ 12 w 68"/>
              <a:gd name="T5" fmla="*/ 8 h 272"/>
              <a:gd name="T6" fmla="*/ 16 w 68"/>
              <a:gd name="T7" fmla="*/ 4 h 272"/>
              <a:gd name="T8" fmla="*/ 20 w 68"/>
              <a:gd name="T9" fmla="*/ 0 h 272"/>
              <a:gd name="T10" fmla="*/ 32 w 68"/>
              <a:gd name="T11" fmla="*/ 0 h 272"/>
              <a:gd name="T12" fmla="*/ 40 w 68"/>
              <a:gd name="T13" fmla="*/ 0 h 272"/>
              <a:gd name="T14" fmla="*/ 56 w 68"/>
              <a:gd name="T15" fmla="*/ 4 h 272"/>
              <a:gd name="T16" fmla="*/ 68 w 68"/>
              <a:gd name="T17" fmla="*/ 12 h 272"/>
              <a:gd name="T18" fmla="*/ 68 w 68"/>
              <a:gd name="T19" fmla="*/ 52 h 272"/>
              <a:gd name="T20" fmla="*/ 68 w 68"/>
              <a:gd name="T21" fmla="*/ 88 h 272"/>
              <a:gd name="T22" fmla="*/ 68 w 68"/>
              <a:gd name="T23" fmla="*/ 124 h 272"/>
              <a:gd name="T24" fmla="*/ 68 w 68"/>
              <a:gd name="T25" fmla="*/ 152 h 272"/>
              <a:gd name="T26" fmla="*/ 64 w 68"/>
              <a:gd name="T27" fmla="*/ 180 h 272"/>
              <a:gd name="T28" fmla="*/ 60 w 68"/>
              <a:gd name="T29" fmla="*/ 204 h 272"/>
              <a:gd name="T30" fmla="*/ 56 w 68"/>
              <a:gd name="T31" fmla="*/ 224 h 272"/>
              <a:gd name="T32" fmla="*/ 56 w 68"/>
              <a:gd name="T33" fmla="*/ 240 h 272"/>
              <a:gd name="T34" fmla="*/ 52 w 68"/>
              <a:gd name="T35" fmla="*/ 252 h 272"/>
              <a:gd name="T36" fmla="*/ 48 w 68"/>
              <a:gd name="T37" fmla="*/ 264 h 272"/>
              <a:gd name="T38" fmla="*/ 44 w 68"/>
              <a:gd name="T39" fmla="*/ 268 h 272"/>
              <a:gd name="T40" fmla="*/ 36 w 68"/>
              <a:gd name="T41" fmla="*/ 272 h 272"/>
              <a:gd name="T42" fmla="*/ 32 w 68"/>
              <a:gd name="T43" fmla="*/ 272 h 272"/>
              <a:gd name="T44" fmla="*/ 24 w 68"/>
              <a:gd name="T45" fmla="*/ 268 h 272"/>
              <a:gd name="T46" fmla="*/ 16 w 68"/>
              <a:gd name="T47" fmla="*/ 260 h 272"/>
              <a:gd name="T48" fmla="*/ 12 w 68"/>
              <a:gd name="T49" fmla="*/ 252 h 272"/>
              <a:gd name="T50" fmla="*/ 8 w 68"/>
              <a:gd name="T51" fmla="*/ 244 h 272"/>
              <a:gd name="T52" fmla="*/ 4 w 68"/>
              <a:gd name="T53" fmla="*/ 236 h 272"/>
              <a:gd name="T54" fmla="*/ 0 w 68"/>
              <a:gd name="T55" fmla="*/ 232 h 272"/>
              <a:gd name="T56" fmla="*/ 0 w 68"/>
              <a:gd name="T57" fmla="*/ 224 h 272"/>
              <a:gd name="T58" fmla="*/ 0 w 68"/>
              <a:gd name="T59" fmla="*/ 220 h 272"/>
              <a:gd name="T60" fmla="*/ 4 w 68"/>
              <a:gd name="T61" fmla="*/ 216 h 272"/>
              <a:gd name="T62" fmla="*/ 8 w 68"/>
              <a:gd name="T63" fmla="*/ 208 h 272"/>
              <a:gd name="T64" fmla="*/ 12 w 68"/>
              <a:gd name="T65" fmla="*/ 196 h 272"/>
              <a:gd name="T66" fmla="*/ 12 w 68"/>
              <a:gd name="T67" fmla="*/ 192 h 272"/>
              <a:gd name="T68" fmla="*/ 12 w 68"/>
              <a:gd name="T69" fmla="*/ 184 h 272"/>
              <a:gd name="T70" fmla="*/ 12 w 68"/>
              <a:gd name="T71" fmla="*/ 176 h 272"/>
              <a:gd name="T72" fmla="*/ 16 w 68"/>
              <a:gd name="T73" fmla="*/ 168 h 272"/>
              <a:gd name="T74" fmla="*/ 16 w 68"/>
              <a:gd name="T75" fmla="*/ 156 h 272"/>
              <a:gd name="T76" fmla="*/ 16 w 68"/>
              <a:gd name="T77" fmla="*/ 140 h 272"/>
              <a:gd name="T78" fmla="*/ 16 w 68"/>
              <a:gd name="T79" fmla="*/ 128 h 272"/>
              <a:gd name="T80" fmla="*/ 20 w 68"/>
              <a:gd name="T81" fmla="*/ 112 h 272"/>
              <a:gd name="T82" fmla="*/ 20 w 68"/>
              <a:gd name="T83" fmla="*/ 96 h 272"/>
              <a:gd name="T84" fmla="*/ 20 w 68"/>
              <a:gd name="T85" fmla="*/ 80 h 272"/>
              <a:gd name="T86" fmla="*/ 20 w 68"/>
              <a:gd name="T87" fmla="*/ 68 h 272"/>
              <a:gd name="T88" fmla="*/ 20 w 68"/>
              <a:gd name="T89" fmla="*/ 56 h 272"/>
              <a:gd name="T90" fmla="*/ 20 w 68"/>
              <a:gd name="T91" fmla="*/ 44 h 272"/>
              <a:gd name="T92" fmla="*/ 16 w 68"/>
              <a:gd name="T93" fmla="*/ 36 h 272"/>
              <a:gd name="T94" fmla="*/ 16 w 68"/>
              <a:gd name="T95" fmla="*/ 28 h 272"/>
              <a:gd name="T96" fmla="*/ 12 w 68"/>
              <a:gd name="T97" fmla="*/ 24 h 272"/>
              <a:gd name="T98" fmla="*/ 12 w 68"/>
              <a:gd name="T99" fmla="*/ 24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8" h="272">
                <a:moveTo>
                  <a:pt x="12" y="24"/>
                </a:moveTo>
                <a:lnTo>
                  <a:pt x="12" y="16"/>
                </a:lnTo>
                <a:lnTo>
                  <a:pt x="12" y="8"/>
                </a:lnTo>
                <a:lnTo>
                  <a:pt x="16" y="4"/>
                </a:lnTo>
                <a:lnTo>
                  <a:pt x="20" y="0"/>
                </a:lnTo>
                <a:lnTo>
                  <a:pt x="32" y="0"/>
                </a:lnTo>
                <a:lnTo>
                  <a:pt x="40" y="0"/>
                </a:lnTo>
                <a:lnTo>
                  <a:pt x="56" y="4"/>
                </a:lnTo>
                <a:lnTo>
                  <a:pt x="68" y="12"/>
                </a:lnTo>
                <a:lnTo>
                  <a:pt x="68" y="52"/>
                </a:lnTo>
                <a:lnTo>
                  <a:pt x="68" y="88"/>
                </a:lnTo>
                <a:lnTo>
                  <a:pt x="68" y="124"/>
                </a:lnTo>
                <a:lnTo>
                  <a:pt x="68" y="152"/>
                </a:lnTo>
                <a:lnTo>
                  <a:pt x="64" y="180"/>
                </a:lnTo>
                <a:lnTo>
                  <a:pt x="60" y="204"/>
                </a:lnTo>
                <a:lnTo>
                  <a:pt x="56" y="224"/>
                </a:lnTo>
                <a:lnTo>
                  <a:pt x="56" y="240"/>
                </a:lnTo>
                <a:lnTo>
                  <a:pt x="52" y="252"/>
                </a:lnTo>
                <a:lnTo>
                  <a:pt x="48" y="264"/>
                </a:lnTo>
                <a:lnTo>
                  <a:pt x="44" y="268"/>
                </a:lnTo>
                <a:lnTo>
                  <a:pt x="36" y="272"/>
                </a:lnTo>
                <a:lnTo>
                  <a:pt x="32" y="272"/>
                </a:lnTo>
                <a:lnTo>
                  <a:pt x="24" y="268"/>
                </a:lnTo>
                <a:lnTo>
                  <a:pt x="16" y="260"/>
                </a:lnTo>
                <a:lnTo>
                  <a:pt x="12" y="252"/>
                </a:lnTo>
                <a:lnTo>
                  <a:pt x="8" y="244"/>
                </a:lnTo>
                <a:lnTo>
                  <a:pt x="4" y="236"/>
                </a:lnTo>
                <a:lnTo>
                  <a:pt x="0" y="232"/>
                </a:lnTo>
                <a:lnTo>
                  <a:pt x="0" y="224"/>
                </a:lnTo>
                <a:lnTo>
                  <a:pt x="0" y="220"/>
                </a:lnTo>
                <a:lnTo>
                  <a:pt x="4" y="216"/>
                </a:lnTo>
                <a:lnTo>
                  <a:pt x="8" y="208"/>
                </a:lnTo>
                <a:lnTo>
                  <a:pt x="12" y="196"/>
                </a:lnTo>
                <a:lnTo>
                  <a:pt x="12" y="192"/>
                </a:lnTo>
                <a:lnTo>
                  <a:pt x="12" y="184"/>
                </a:lnTo>
                <a:lnTo>
                  <a:pt x="12" y="176"/>
                </a:lnTo>
                <a:lnTo>
                  <a:pt x="16" y="168"/>
                </a:lnTo>
                <a:lnTo>
                  <a:pt x="16" y="156"/>
                </a:lnTo>
                <a:lnTo>
                  <a:pt x="16" y="140"/>
                </a:lnTo>
                <a:lnTo>
                  <a:pt x="16" y="128"/>
                </a:lnTo>
                <a:lnTo>
                  <a:pt x="20" y="112"/>
                </a:lnTo>
                <a:lnTo>
                  <a:pt x="20" y="96"/>
                </a:lnTo>
                <a:lnTo>
                  <a:pt x="20" y="80"/>
                </a:lnTo>
                <a:lnTo>
                  <a:pt x="20" y="68"/>
                </a:lnTo>
                <a:lnTo>
                  <a:pt x="20" y="56"/>
                </a:lnTo>
                <a:lnTo>
                  <a:pt x="20" y="44"/>
                </a:lnTo>
                <a:lnTo>
                  <a:pt x="16" y="36"/>
                </a:lnTo>
                <a:lnTo>
                  <a:pt x="16" y="28"/>
                </a:lnTo>
                <a:lnTo>
                  <a:pt x="12" y="24"/>
                </a:lnTo>
                <a:lnTo>
                  <a:pt x="12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381">
            <a:extLst>
              <a:ext uri="{FF2B5EF4-FFF2-40B4-BE49-F238E27FC236}">
                <a16:creationId xmlns:a16="http://schemas.microsoft.com/office/drawing/2014/main" xmlns="" id="{01D2F60F-2B21-46B2-A5AC-0A87024FDE77}"/>
              </a:ext>
            </a:extLst>
          </p:cNvPr>
          <p:cNvSpPr>
            <a:spLocks/>
          </p:cNvSpPr>
          <p:nvPr/>
        </p:nvSpPr>
        <p:spPr bwMode="auto">
          <a:xfrm>
            <a:off x="9606289" y="5074946"/>
            <a:ext cx="860874" cy="1462293"/>
          </a:xfrm>
          <a:custGeom>
            <a:avLst/>
            <a:gdLst>
              <a:gd name="T0" fmla="*/ 152 w 232"/>
              <a:gd name="T1" fmla="*/ 288 h 320"/>
              <a:gd name="T2" fmla="*/ 136 w 232"/>
              <a:gd name="T3" fmla="*/ 268 h 320"/>
              <a:gd name="T4" fmla="*/ 120 w 232"/>
              <a:gd name="T5" fmla="*/ 260 h 320"/>
              <a:gd name="T6" fmla="*/ 108 w 232"/>
              <a:gd name="T7" fmla="*/ 252 h 320"/>
              <a:gd name="T8" fmla="*/ 100 w 232"/>
              <a:gd name="T9" fmla="*/ 244 h 320"/>
              <a:gd name="T10" fmla="*/ 96 w 232"/>
              <a:gd name="T11" fmla="*/ 236 h 320"/>
              <a:gd name="T12" fmla="*/ 100 w 232"/>
              <a:gd name="T13" fmla="*/ 232 h 320"/>
              <a:gd name="T14" fmla="*/ 120 w 232"/>
              <a:gd name="T15" fmla="*/ 228 h 320"/>
              <a:gd name="T16" fmla="*/ 144 w 232"/>
              <a:gd name="T17" fmla="*/ 232 h 320"/>
              <a:gd name="T18" fmla="*/ 160 w 232"/>
              <a:gd name="T19" fmla="*/ 236 h 320"/>
              <a:gd name="T20" fmla="*/ 164 w 232"/>
              <a:gd name="T21" fmla="*/ 232 h 320"/>
              <a:gd name="T22" fmla="*/ 168 w 232"/>
              <a:gd name="T23" fmla="*/ 224 h 320"/>
              <a:gd name="T24" fmla="*/ 168 w 232"/>
              <a:gd name="T25" fmla="*/ 216 h 320"/>
              <a:gd name="T26" fmla="*/ 168 w 232"/>
              <a:gd name="T27" fmla="*/ 200 h 320"/>
              <a:gd name="T28" fmla="*/ 168 w 232"/>
              <a:gd name="T29" fmla="*/ 180 h 320"/>
              <a:gd name="T30" fmla="*/ 168 w 232"/>
              <a:gd name="T31" fmla="*/ 152 h 320"/>
              <a:gd name="T32" fmla="*/ 164 w 232"/>
              <a:gd name="T33" fmla="*/ 120 h 320"/>
              <a:gd name="T34" fmla="*/ 160 w 232"/>
              <a:gd name="T35" fmla="*/ 92 h 320"/>
              <a:gd name="T36" fmla="*/ 156 w 232"/>
              <a:gd name="T37" fmla="*/ 72 h 320"/>
              <a:gd name="T38" fmla="*/ 156 w 232"/>
              <a:gd name="T39" fmla="*/ 60 h 320"/>
              <a:gd name="T40" fmla="*/ 152 w 232"/>
              <a:gd name="T41" fmla="*/ 52 h 320"/>
              <a:gd name="T42" fmla="*/ 140 w 232"/>
              <a:gd name="T43" fmla="*/ 48 h 320"/>
              <a:gd name="T44" fmla="*/ 132 w 232"/>
              <a:gd name="T45" fmla="*/ 44 h 320"/>
              <a:gd name="T46" fmla="*/ 112 w 232"/>
              <a:gd name="T47" fmla="*/ 48 h 320"/>
              <a:gd name="T48" fmla="*/ 80 w 232"/>
              <a:gd name="T49" fmla="*/ 52 h 320"/>
              <a:gd name="T50" fmla="*/ 32 w 232"/>
              <a:gd name="T51" fmla="*/ 56 h 320"/>
              <a:gd name="T52" fmla="*/ 0 w 232"/>
              <a:gd name="T53" fmla="*/ 28 h 320"/>
              <a:gd name="T54" fmla="*/ 40 w 232"/>
              <a:gd name="T55" fmla="*/ 28 h 320"/>
              <a:gd name="T56" fmla="*/ 88 w 232"/>
              <a:gd name="T57" fmla="*/ 20 h 320"/>
              <a:gd name="T58" fmla="*/ 108 w 232"/>
              <a:gd name="T59" fmla="*/ 20 h 320"/>
              <a:gd name="T60" fmla="*/ 124 w 232"/>
              <a:gd name="T61" fmla="*/ 16 h 320"/>
              <a:gd name="T62" fmla="*/ 136 w 232"/>
              <a:gd name="T63" fmla="*/ 12 h 320"/>
              <a:gd name="T64" fmla="*/ 140 w 232"/>
              <a:gd name="T65" fmla="*/ 8 h 320"/>
              <a:gd name="T66" fmla="*/ 148 w 232"/>
              <a:gd name="T67" fmla="*/ 4 h 320"/>
              <a:gd name="T68" fmla="*/ 164 w 232"/>
              <a:gd name="T69" fmla="*/ 4 h 320"/>
              <a:gd name="T70" fmla="*/ 180 w 232"/>
              <a:gd name="T71" fmla="*/ 8 h 320"/>
              <a:gd name="T72" fmla="*/ 204 w 232"/>
              <a:gd name="T73" fmla="*/ 16 h 320"/>
              <a:gd name="T74" fmla="*/ 216 w 232"/>
              <a:gd name="T75" fmla="*/ 24 h 320"/>
              <a:gd name="T76" fmla="*/ 228 w 232"/>
              <a:gd name="T77" fmla="*/ 28 h 320"/>
              <a:gd name="T78" fmla="*/ 232 w 232"/>
              <a:gd name="T79" fmla="*/ 40 h 320"/>
              <a:gd name="T80" fmla="*/ 232 w 232"/>
              <a:gd name="T81" fmla="*/ 48 h 320"/>
              <a:gd name="T82" fmla="*/ 224 w 232"/>
              <a:gd name="T83" fmla="*/ 52 h 320"/>
              <a:gd name="T84" fmla="*/ 216 w 232"/>
              <a:gd name="T85" fmla="*/ 60 h 320"/>
              <a:gd name="T86" fmla="*/ 216 w 232"/>
              <a:gd name="T87" fmla="*/ 76 h 320"/>
              <a:gd name="T88" fmla="*/ 216 w 232"/>
              <a:gd name="T89" fmla="*/ 88 h 320"/>
              <a:gd name="T90" fmla="*/ 220 w 232"/>
              <a:gd name="T91" fmla="*/ 104 h 320"/>
              <a:gd name="T92" fmla="*/ 224 w 232"/>
              <a:gd name="T93" fmla="*/ 144 h 320"/>
              <a:gd name="T94" fmla="*/ 228 w 232"/>
              <a:gd name="T95" fmla="*/ 196 h 320"/>
              <a:gd name="T96" fmla="*/ 228 w 232"/>
              <a:gd name="T97" fmla="*/ 240 h 320"/>
              <a:gd name="T98" fmla="*/ 220 w 232"/>
              <a:gd name="T99" fmla="*/ 280 h 320"/>
              <a:gd name="T100" fmla="*/ 204 w 232"/>
              <a:gd name="T101" fmla="*/ 304 h 320"/>
              <a:gd name="T102" fmla="*/ 188 w 232"/>
              <a:gd name="T103" fmla="*/ 316 h 320"/>
              <a:gd name="T104" fmla="*/ 172 w 232"/>
              <a:gd name="T105" fmla="*/ 320 h 320"/>
              <a:gd name="T106" fmla="*/ 160 w 232"/>
              <a:gd name="T107" fmla="*/ 312 h 320"/>
              <a:gd name="T108" fmla="*/ 152 w 232"/>
              <a:gd name="T109" fmla="*/ 296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32" h="320">
                <a:moveTo>
                  <a:pt x="152" y="296"/>
                </a:moveTo>
                <a:lnTo>
                  <a:pt x="152" y="288"/>
                </a:lnTo>
                <a:lnTo>
                  <a:pt x="144" y="280"/>
                </a:lnTo>
                <a:lnTo>
                  <a:pt x="136" y="268"/>
                </a:lnTo>
                <a:lnTo>
                  <a:pt x="128" y="264"/>
                </a:lnTo>
                <a:lnTo>
                  <a:pt x="120" y="260"/>
                </a:lnTo>
                <a:lnTo>
                  <a:pt x="112" y="256"/>
                </a:lnTo>
                <a:lnTo>
                  <a:pt x="108" y="252"/>
                </a:lnTo>
                <a:lnTo>
                  <a:pt x="104" y="248"/>
                </a:lnTo>
                <a:lnTo>
                  <a:pt x="100" y="244"/>
                </a:lnTo>
                <a:lnTo>
                  <a:pt x="100" y="240"/>
                </a:lnTo>
                <a:lnTo>
                  <a:pt x="96" y="236"/>
                </a:lnTo>
                <a:lnTo>
                  <a:pt x="96" y="232"/>
                </a:lnTo>
                <a:lnTo>
                  <a:pt x="100" y="232"/>
                </a:lnTo>
                <a:lnTo>
                  <a:pt x="108" y="228"/>
                </a:lnTo>
                <a:lnTo>
                  <a:pt x="120" y="228"/>
                </a:lnTo>
                <a:lnTo>
                  <a:pt x="132" y="232"/>
                </a:lnTo>
                <a:lnTo>
                  <a:pt x="144" y="232"/>
                </a:lnTo>
                <a:lnTo>
                  <a:pt x="152" y="236"/>
                </a:lnTo>
                <a:lnTo>
                  <a:pt x="160" y="236"/>
                </a:lnTo>
                <a:lnTo>
                  <a:pt x="164" y="236"/>
                </a:lnTo>
                <a:lnTo>
                  <a:pt x="164" y="232"/>
                </a:lnTo>
                <a:lnTo>
                  <a:pt x="164" y="228"/>
                </a:lnTo>
                <a:lnTo>
                  <a:pt x="168" y="224"/>
                </a:lnTo>
                <a:lnTo>
                  <a:pt x="168" y="220"/>
                </a:lnTo>
                <a:lnTo>
                  <a:pt x="168" y="216"/>
                </a:lnTo>
                <a:lnTo>
                  <a:pt x="168" y="208"/>
                </a:lnTo>
                <a:lnTo>
                  <a:pt x="168" y="200"/>
                </a:lnTo>
                <a:lnTo>
                  <a:pt x="168" y="192"/>
                </a:lnTo>
                <a:lnTo>
                  <a:pt x="168" y="180"/>
                </a:lnTo>
                <a:lnTo>
                  <a:pt x="168" y="168"/>
                </a:lnTo>
                <a:lnTo>
                  <a:pt x="168" y="152"/>
                </a:lnTo>
                <a:lnTo>
                  <a:pt x="164" y="136"/>
                </a:lnTo>
                <a:lnTo>
                  <a:pt x="164" y="120"/>
                </a:lnTo>
                <a:lnTo>
                  <a:pt x="160" y="104"/>
                </a:lnTo>
                <a:lnTo>
                  <a:pt x="160" y="92"/>
                </a:lnTo>
                <a:lnTo>
                  <a:pt x="160" y="80"/>
                </a:lnTo>
                <a:lnTo>
                  <a:pt x="156" y="72"/>
                </a:lnTo>
                <a:lnTo>
                  <a:pt x="156" y="64"/>
                </a:lnTo>
                <a:lnTo>
                  <a:pt x="156" y="60"/>
                </a:lnTo>
                <a:lnTo>
                  <a:pt x="152" y="56"/>
                </a:lnTo>
                <a:lnTo>
                  <a:pt x="152" y="52"/>
                </a:lnTo>
                <a:lnTo>
                  <a:pt x="148" y="48"/>
                </a:lnTo>
                <a:lnTo>
                  <a:pt x="140" y="48"/>
                </a:lnTo>
                <a:lnTo>
                  <a:pt x="136" y="44"/>
                </a:lnTo>
                <a:lnTo>
                  <a:pt x="132" y="44"/>
                </a:lnTo>
                <a:lnTo>
                  <a:pt x="124" y="48"/>
                </a:lnTo>
                <a:lnTo>
                  <a:pt x="112" y="48"/>
                </a:lnTo>
                <a:lnTo>
                  <a:pt x="96" y="48"/>
                </a:lnTo>
                <a:lnTo>
                  <a:pt x="80" y="52"/>
                </a:lnTo>
                <a:lnTo>
                  <a:pt x="60" y="52"/>
                </a:lnTo>
                <a:lnTo>
                  <a:pt x="32" y="56"/>
                </a:lnTo>
                <a:lnTo>
                  <a:pt x="4" y="56"/>
                </a:lnTo>
                <a:lnTo>
                  <a:pt x="0" y="28"/>
                </a:lnTo>
                <a:lnTo>
                  <a:pt x="20" y="28"/>
                </a:lnTo>
                <a:lnTo>
                  <a:pt x="40" y="28"/>
                </a:lnTo>
                <a:lnTo>
                  <a:pt x="64" y="24"/>
                </a:lnTo>
                <a:lnTo>
                  <a:pt x="88" y="20"/>
                </a:lnTo>
                <a:lnTo>
                  <a:pt x="100" y="20"/>
                </a:lnTo>
                <a:lnTo>
                  <a:pt x="108" y="20"/>
                </a:lnTo>
                <a:lnTo>
                  <a:pt x="116" y="16"/>
                </a:lnTo>
                <a:lnTo>
                  <a:pt x="124" y="16"/>
                </a:lnTo>
                <a:lnTo>
                  <a:pt x="128" y="12"/>
                </a:lnTo>
                <a:lnTo>
                  <a:pt x="136" y="12"/>
                </a:lnTo>
                <a:lnTo>
                  <a:pt x="140" y="8"/>
                </a:lnTo>
                <a:lnTo>
                  <a:pt x="140" y="8"/>
                </a:lnTo>
                <a:lnTo>
                  <a:pt x="144" y="4"/>
                </a:lnTo>
                <a:lnTo>
                  <a:pt x="148" y="4"/>
                </a:lnTo>
                <a:lnTo>
                  <a:pt x="156" y="0"/>
                </a:lnTo>
                <a:lnTo>
                  <a:pt x="164" y="4"/>
                </a:lnTo>
                <a:lnTo>
                  <a:pt x="168" y="4"/>
                </a:lnTo>
                <a:lnTo>
                  <a:pt x="180" y="8"/>
                </a:lnTo>
                <a:lnTo>
                  <a:pt x="188" y="12"/>
                </a:lnTo>
                <a:lnTo>
                  <a:pt x="204" y="16"/>
                </a:lnTo>
                <a:lnTo>
                  <a:pt x="212" y="20"/>
                </a:lnTo>
                <a:lnTo>
                  <a:pt x="216" y="24"/>
                </a:lnTo>
                <a:lnTo>
                  <a:pt x="220" y="24"/>
                </a:lnTo>
                <a:lnTo>
                  <a:pt x="228" y="28"/>
                </a:lnTo>
                <a:lnTo>
                  <a:pt x="232" y="32"/>
                </a:lnTo>
                <a:lnTo>
                  <a:pt x="232" y="40"/>
                </a:lnTo>
                <a:lnTo>
                  <a:pt x="232" y="44"/>
                </a:lnTo>
                <a:lnTo>
                  <a:pt x="232" y="48"/>
                </a:lnTo>
                <a:lnTo>
                  <a:pt x="228" y="52"/>
                </a:lnTo>
                <a:lnTo>
                  <a:pt x="224" y="52"/>
                </a:lnTo>
                <a:lnTo>
                  <a:pt x="220" y="56"/>
                </a:lnTo>
                <a:lnTo>
                  <a:pt x="216" y="60"/>
                </a:lnTo>
                <a:lnTo>
                  <a:pt x="216" y="68"/>
                </a:lnTo>
                <a:lnTo>
                  <a:pt x="216" y="76"/>
                </a:lnTo>
                <a:lnTo>
                  <a:pt x="216" y="80"/>
                </a:lnTo>
                <a:lnTo>
                  <a:pt x="216" y="88"/>
                </a:lnTo>
                <a:lnTo>
                  <a:pt x="220" y="96"/>
                </a:lnTo>
                <a:lnTo>
                  <a:pt x="220" y="104"/>
                </a:lnTo>
                <a:lnTo>
                  <a:pt x="224" y="120"/>
                </a:lnTo>
                <a:lnTo>
                  <a:pt x="224" y="144"/>
                </a:lnTo>
                <a:lnTo>
                  <a:pt x="228" y="172"/>
                </a:lnTo>
                <a:lnTo>
                  <a:pt x="228" y="196"/>
                </a:lnTo>
                <a:lnTo>
                  <a:pt x="228" y="220"/>
                </a:lnTo>
                <a:lnTo>
                  <a:pt x="228" y="240"/>
                </a:lnTo>
                <a:lnTo>
                  <a:pt x="224" y="260"/>
                </a:lnTo>
                <a:lnTo>
                  <a:pt x="220" y="280"/>
                </a:lnTo>
                <a:lnTo>
                  <a:pt x="212" y="292"/>
                </a:lnTo>
                <a:lnTo>
                  <a:pt x="204" y="304"/>
                </a:lnTo>
                <a:lnTo>
                  <a:pt x="196" y="312"/>
                </a:lnTo>
                <a:lnTo>
                  <a:pt x="188" y="316"/>
                </a:lnTo>
                <a:lnTo>
                  <a:pt x="180" y="320"/>
                </a:lnTo>
                <a:lnTo>
                  <a:pt x="172" y="320"/>
                </a:lnTo>
                <a:lnTo>
                  <a:pt x="164" y="320"/>
                </a:lnTo>
                <a:lnTo>
                  <a:pt x="160" y="312"/>
                </a:lnTo>
                <a:lnTo>
                  <a:pt x="156" y="308"/>
                </a:lnTo>
                <a:lnTo>
                  <a:pt x="152" y="296"/>
                </a:lnTo>
                <a:lnTo>
                  <a:pt x="152" y="2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382">
            <a:extLst>
              <a:ext uri="{FF2B5EF4-FFF2-40B4-BE49-F238E27FC236}">
                <a16:creationId xmlns:a16="http://schemas.microsoft.com/office/drawing/2014/main" xmlns="" id="{95BE2C2B-169C-44E6-98A5-695D63A37399}"/>
              </a:ext>
            </a:extLst>
          </p:cNvPr>
          <p:cNvSpPr>
            <a:spLocks/>
          </p:cNvSpPr>
          <p:nvPr/>
        </p:nvSpPr>
        <p:spPr bwMode="auto">
          <a:xfrm>
            <a:off x="9621132" y="5440519"/>
            <a:ext cx="504650" cy="164508"/>
          </a:xfrm>
          <a:custGeom>
            <a:avLst/>
            <a:gdLst>
              <a:gd name="T0" fmla="*/ 44 w 136"/>
              <a:gd name="T1" fmla="*/ 4 h 36"/>
              <a:gd name="T2" fmla="*/ 60 w 136"/>
              <a:gd name="T3" fmla="*/ 0 h 36"/>
              <a:gd name="T4" fmla="*/ 72 w 136"/>
              <a:gd name="T5" fmla="*/ 0 h 36"/>
              <a:gd name="T6" fmla="*/ 88 w 136"/>
              <a:gd name="T7" fmla="*/ 0 h 36"/>
              <a:gd name="T8" fmla="*/ 104 w 136"/>
              <a:gd name="T9" fmla="*/ 0 h 36"/>
              <a:gd name="T10" fmla="*/ 116 w 136"/>
              <a:gd name="T11" fmla="*/ 0 h 36"/>
              <a:gd name="T12" fmla="*/ 128 w 136"/>
              <a:gd name="T13" fmla="*/ 0 h 36"/>
              <a:gd name="T14" fmla="*/ 128 w 136"/>
              <a:gd name="T15" fmla="*/ 0 h 36"/>
              <a:gd name="T16" fmla="*/ 132 w 136"/>
              <a:gd name="T17" fmla="*/ 4 h 36"/>
              <a:gd name="T18" fmla="*/ 136 w 136"/>
              <a:gd name="T19" fmla="*/ 4 h 36"/>
              <a:gd name="T20" fmla="*/ 136 w 136"/>
              <a:gd name="T21" fmla="*/ 8 h 36"/>
              <a:gd name="T22" fmla="*/ 136 w 136"/>
              <a:gd name="T23" fmla="*/ 12 h 36"/>
              <a:gd name="T24" fmla="*/ 132 w 136"/>
              <a:gd name="T25" fmla="*/ 12 h 36"/>
              <a:gd name="T26" fmla="*/ 128 w 136"/>
              <a:gd name="T27" fmla="*/ 16 h 36"/>
              <a:gd name="T28" fmla="*/ 124 w 136"/>
              <a:gd name="T29" fmla="*/ 20 h 36"/>
              <a:gd name="T30" fmla="*/ 120 w 136"/>
              <a:gd name="T31" fmla="*/ 20 h 36"/>
              <a:gd name="T32" fmla="*/ 112 w 136"/>
              <a:gd name="T33" fmla="*/ 24 h 36"/>
              <a:gd name="T34" fmla="*/ 104 w 136"/>
              <a:gd name="T35" fmla="*/ 24 h 36"/>
              <a:gd name="T36" fmla="*/ 96 w 136"/>
              <a:gd name="T37" fmla="*/ 28 h 36"/>
              <a:gd name="T38" fmla="*/ 76 w 136"/>
              <a:gd name="T39" fmla="*/ 32 h 36"/>
              <a:gd name="T40" fmla="*/ 52 w 136"/>
              <a:gd name="T41" fmla="*/ 36 h 36"/>
              <a:gd name="T42" fmla="*/ 28 w 136"/>
              <a:gd name="T43" fmla="*/ 36 h 36"/>
              <a:gd name="T44" fmla="*/ 0 w 136"/>
              <a:gd name="T45" fmla="*/ 36 h 36"/>
              <a:gd name="T46" fmla="*/ 0 w 136"/>
              <a:gd name="T47" fmla="*/ 12 h 36"/>
              <a:gd name="T48" fmla="*/ 24 w 136"/>
              <a:gd name="T49" fmla="*/ 8 h 36"/>
              <a:gd name="T50" fmla="*/ 44 w 136"/>
              <a:gd name="T51" fmla="*/ 4 h 36"/>
              <a:gd name="T52" fmla="*/ 44 w 136"/>
              <a:gd name="T53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36" h="36">
                <a:moveTo>
                  <a:pt x="44" y="4"/>
                </a:moveTo>
                <a:lnTo>
                  <a:pt x="60" y="0"/>
                </a:lnTo>
                <a:lnTo>
                  <a:pt x="72" y="0"/>
                </a:lnTo>
                <a:lnTo>
                  <a:pt x="88" y="0"/>
                </a:lnTo>
                <a:lnTo>
                  <a:pt x="104" y="0"/>
                </a:lnTo>
                <a:lnTo>
                  <a:pt x="116" y="0"/>
                </a:lnTo>
                <a:lnTo>
                  <a:pt x="128" y="0"/>
                </a:lnTo>
                <a:lnTo>
                  <a:pt x="128" y="0"/>
                </a:lnTo>
                <a:lnTo>
                  <a:pt x="132" y="4"/>
                </a:lnTo>
                <a:lnTo>
                  <a:pt x="136" y="4"/>
                </a:lnTo>
                <a:lnTo>
                  <a:pt x="136" y="8"/>
                </a:lnTo>
                <a:lnTo>
                  <a:pt x="136" y="12"/>
                </a:lnTo>
                <a:lnTo>
                  <a:pt x="132" y="12"/>
                </a:lnTo>
                <a:lnTo>
                  <a:pt x="128" y="16"/>
                </a:lnTo>
                <a:lnTo>
                  <a:pt x="124" y="20"/>
                </a:lnTo>
                <a:lnTo>
                  <a:pt x="120" y="20"/>
                </a:lnTo>
                <a:lnTo>
                  <a:pt x="112" y="24"/>
                </a:lnTo>
                <a:lnTo>
                  <a:pt x="104" y="24"/>
                </a:lnTo>
                <a:lnTo>
                  <a:pt x="96" y="28"/>
                </a:lnTo>
                <a:lnTo>
                  <a:pt x="76" y="32"/>
                </a:lnTo>
                <a:lnTo>
                  <a:pt x="52" y="36"/>
                </a:lnTo>
                <a:lnTo>
                  <a:pt x="28" y="36"/>
                </a:lnTo>
                <a:lnTo>
                  <a:pt x="0" y="36"/>
                </a:lnTo>
                <a:lnTo>
                  <a:pt x="0" y="12"/>
                </a:lnTo>
                <a:lnTo>
                  <a:pt x="24" y="8"/>
                </a:lnTo>
                <a:lnTo>
                  <a:pt x="44" y="4"/>
                </a:lnTo>
                <a:lnTo>
                  <a:pt x="4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383">
            <a:extLst>
              <a:ext uri="{FF2B5EF4-FFF2-40B4-BE49-F238E27FC236}">
                <a16:creationId xmlns:a16="http://schemas.microsoft.com/office/drawing/2014/main" xmlns="" id="{5A25F415-8265-41D7-A0AC-8091AE11BAB7}"/>
              </a:ext>
            </a:extLst>
          </p:cNvPr>
          <p:cNvSpPr>
            <a:spLocks/>
          </p:cNvSpPr>
          <p:nvPr/>
        </p:nvSpPr>
        <p:spPr bwMode="auto">
          <a:xfrm>
            <a:off x="9606289" y="5714699"/>
            <a:ext cx="519493" cy="182787"/>
          </a:xfrm>
          <a:custGeom>
            <a:avLst/>
            <a:gdLst>
              <a:gd name="T0" fmla="*/ 56 w 140"/>
              <a:gd name="T1" fmla="*/ 4 h 40"/>
              <a:gd name="T2" fmla="*/ 64 w 140"/>
              <a:gd name="T3" fmla="*/ 4 h 40"/>
              <a:gd name="T4" fmla="*/ 76 w 140"/>
              <a:gd name="T5" fmla="*/ 0 h 40"/>
              <a:gd name="T6" fmla="*/ 88 w 140"/>
              <a:gd name="T7" fmla="*/ 0 h 40"/>
              <a:gd name="T8" fmla="*/ 96 w 140"/>
              <a:gd name="T9" fmla="*/ 0 h 40"/>
              <a:gd name="T10" fmla="*/ 108 w 140"/>
              <a:gd name="T11" fmla="*/ 0 h 40"/>
              <a:gd name="T12" fmla="*/ 116 w 140"/>
              <a:gd name="T13" fmla="*/ 0 h 40"/>
              <a:gd name="T14" fmla="*/ 120 w 140"/>
              <a:gd name="T15" fmla="*/ 0 h 40"/>
              <a:gd name="T16" fmla="*/ 128 w 140"/>
              <a:gd name="T17" fmla="*/ 4 h 40"/>
              <a:gd name="T18" fmla="*/ 132 w 140"/>
              <a:gd name="T19" fmla="*/ 4 h 40"/>
              <a:gd name="T20" fmla="*/ 136 w 140"/>
              <a:gd name="T21" fmla="*/ 4 h 40"/>
              <a:gd name="T22" fmla="*/ 140 w 140"/>
              <a:gd name="T23" fmla="*/ 8 h 40"/>
              <a:gd name="T24" fmla="*/ 140 w 140"/>
              <a:gd name="T25" fmla="*/ 8 h 40"/>
              <a:gd name="T26" fmla="*/ 140 w 140"/>
              <a:gd name="T27" fmla="*/ 12 h 40"/>
              <a:gd name="T28" fmla="*/ 140 w 140"/>
              <a:gd name="T29" fmla="*/ 16 h 40"/>
              <a:gd name="T30" fmla="*/ 140 w 140"/>
              <a:gd name="T31" fmla="*/ 16 h 40"/>
              <a:gd name="T32" fmla="*/ 136 w 140"/>
              <a:gd name="T33" fmla="*/ 20 h 40"/>
              <a:gd name="T34" fmla="*/ 132 w 140"/>
              <a:gd name="T35" fmla="*/ 24 h 40"/>
              <a:gd name="T36" fmla="*/ 128 w 140"/>
              <a:gd name="T37" fmla="*/ 24 h 40"/>
              <a:gd name="T38" fmla="*/ 120 w 140"/>
              <a:gd name="T39" fmla="*/ 28 h 40"/>
              <a:gd name="T40" fmla="*/ 116 w 140"/>
              <a:gd name="T41" fmla="*/ 28 h 40"/>
              <a:gd name="T42" fmla="*/ 108 w 140"/>
              <a:gd name="T43" fmla="*/ 32 h 40"/>
              <a:gd name="T44" fmla="*/ 96 w 140"/>
              <a:gd name="T45" fmla="*/ 32 h 40"/>
              <a:gd name="T46" fmla="*/ 88 w 140"/>
              <a:gd name="T47" fmla="*/ 36 h 40"/>
              <a:gd name="T48" fmla="*/ 76 w 140"/>
              <a:gd name="T49" fmla="*/ 36 h 40"/>
              <a:gd name="T50" fmla="*/ 60 w 140"/>
              <a:gd name="T51" fmla="*/ 36 h 40"/>
              <a:gd name="T52" fmla="*/ 48 w 140"/>
              <a:gd name="T53" fmla="*/ 36 h 40"/>
              <a:gd name="T54" fmla="*/ 32 w 140"/>
              <a:gd name="T55" fmla="*/ 36 h 40"/>
              <a:gd name="T56" fmla="*/ 16 w 140"/>
              <a:gd name="T57" fmla="*/ 40 h 40"/>
              <a:gd name="T58" fmla="*/ 0 w 140"/>
              <a:gd name="T59" fmla="*/ 40 h 40"/>
              <a:gd name="T60" fmla="*/ 0 w 140"/>
              <a:gd name="T61" fmla="*/ 8 h 40"/>
              <a:gd name="T62" fmla="*/ 12 w 140"/>
              <a:gd name="T63" fmla="*/ 8 h 40"/>
              <a:gd name="T64" fmla="*/ 20 w 140"/>
              <a:gd name="T65" fmla="*/ 8 h 40"/>
              <a:gd name="T66" fmla="*/ 28 w 140"/>
              <a:gd name="T67" fmla="*/ 8 h 40"/>
              <a:gd name="T68" fmla="*/ 36 w 140"/>
              <a:gd name="T69" fmla="*/ 8 h 40"/>
              <a:gd name="T70" fmla="*/ 48 w 140"/>
              <a:gd name="T71" fmla="*/ 8 h 40"/>
              <a:gd name="T72" fmla="*/ 56 w 140"/>
              <a:gd name="T73" fmla="*/ 4 h 40"/>
              <a:gd name="T74" fmla="*/ 56 w 140"/>
              <a:gd name="T75" fmla="*/ 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" h="40">
                <a:moveTo>
                  <a:pt x="56" y="4"/>
                </a:moveTo>
                <a:lnTo>
                  <a:pt x="64" y="4"/>
                </a:lnTo>
                <a:lnTo>
                  <a:pt x="76" y="0"/>
                </a:lnTo>
                <a:lnTo>
                  <a:pt x="88" y="0"/>
                </a:lnTo>
                <a:lnTo>
                  <a:pt x="96" y="0"/>
                </a:lnTo>
                <a:lnTo>
                  <a:pt x="108" y="0"/>
                </a:lnTo>
                <a:lnTo>
                  <a:pt x="116" y="0"/>
                </a:lnTo>
                <a:lnTo>
                  <a:pt x="120" y="0"/>
                </a:lnTo>
                <a:lnTo>
                  <a:pt x="128" y="4"/>
                </a:lnTo>
                <a:lnTo>
                  <a:pt x="132" y="4"/>
                </a:lnTo>
                <a:lnTo>
                  <a:pt x="136" y="4"/>
                </a:lnTo>
                <a:lnTo>
                  <a:pt x="140" y="8"/>
                </a:lnTo>
                <a:lnTo>
                  <a:pt x="140" y="8"/>
                </a:lnTo>
                <a:lnTo>
                  <a:pt x="140" y="12"/>
                </a:lnTo>
                <a:lnTo>
                  <a:pt x="140" y="16"/>
                </a:lnTo>
                <a:lnTo>
                  <a:pt x="140" y="16"/>
                </a:lnTo>
                <a:lnTo>
                  <a:pt x="136" y="20"/>
                </a:lnTo>
                <a:lnTo>
                  <a:pt x="132" y="24"/>
                </a:lnTo>
                <a:lnTo>
                  <a:pt x="128" y="24"/>
                </a:lnTo>
                <a:lnTo>
                  <a:pt x="120" y="28"/>
                </a:lnTo>
                <a:lnTo>
                  <a:pt x="116" y="28"/>
                </a:lnTo>
                <a:lnTo>
                  <a:pt x="108" y="32"/>
                </a:lnTo>
                <a:lnTo>
                  <a:pt x="96" y="32"/>
                </a:lnTo>
                <a:lnTo>
                  <a:pt x="88" y="36"/>
                </a:lnTo>
                <a:lnTo>
                  <a:pt x="76" y="36"/>
                </a:lnTo>
                <a:lnTo>
                  <a:pt x="60" y="36"/>
                </a:lnTo>
                <a:lnTo>
                  <a:pt x="48" y="36"/>
                </a:lnTo>
                <a:lnTo>
                  <a:pt x="32" y="36"/>
                </a:lnTo>
                <a:lnTo>
                  <a:pt x="16" y="40"/>
                </a:lnTo>
                <a:lnTo>
                  <a:pt x="0" y="40"/>
                </a:lnTo>
                <a:lnTo>
                  <a:pt x="0" y="8"/>
                </a:lnTo>
                <a:lnTo>
                  <a:pt x="12" y="8"/>
                </a:lnTo>
                <a:lnTo>
                  <a:pt x="20" y="8"/>
                </a:lnTo>
                <a:lnTo>
                  <a:pt x="28" y="8"/>
                </a:lnTo>
                <a:lnTo>
                  <a:pt x="36" y="8"/>
                </a:lnTo>
                <a:lnTo>
                  <a:pt x="48" y="8"/>
                </a:lnTo>
                <a:lnTo>
                  <a:pt x="56" y="4"/>
                </a:lnTo>
                <a:lnTo>
                  <a:pt x="56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50">
            <a:extLst>
              <a:ext uri="{FF2B5EF4-FFF2-40B4-BE49-F238E27FC236}">
                <a16:creationId xmlns:a16="http://schemas.microsoft.com/office/drawing/2014/main" xmlns="" id="{E1520157-E4B8-4395-93AA-769843F73E67}"/>
              </a:ext>
            </a:extLst>
          </p:cNvPr>
          <p:cNvSpPr>
            <a:spLocks/>
          </p:cNvSpPr>
          <p:nvPr/>
        </p:nvSpPr>
        <p:spPr bwMode="auto">
          <a:xfrm>
            <a:off x="1731181" y="1137140"/>
            <a:ext cx="1374322" cy="753671"/>
          </a:xfrm>
          <a:custGeom>
            <a:avLst/>
            <a:gdLst>
              <a:gd name="T0" fmla="*/ 284 w 376"/>
              <a:gd name="T1" fmla="*/ 0 h 160"/>
              <a:gd name="T2" fmla="*/ 296 w 376"/>
              <a:gd name="T3" fmla="*/ 0 h 160"/>
              <a:gd name="T4" fmla="*/ 308 w 376"/>
              <a:gd name="T5" fmla="*/ 0 h 160"/>
              <a:gd name="T6" fmla="*/ 328 w 376"/>
              <a:gd name="T7" fmla="*/ 4 h 160"/>
              <a:gd name="T8" fmla="*/ 360 w 376"/>
              <a:gd name="T9" fmla="*/ 16 h 160"/>
              <a:gd name="T10" fmla="*/ 372 w 376"/>
              <a:gd name="T11" fmla="*/ 24 h 160"/>
              <a:gd name="T12" fmla="*/ 376 w 376"/>
              <a:gd name="T13" fmla="*/ 32 h 160"/>
              <a:gd name="T14" fmla="*/ 376 w 376"/>
              <a:gd name="T15" fmla="*/ 40 h 160"/>
              <a:gd name="T16" fmla="*/ 372 w 376"/>
              <a:gd name="T17" fmla="*/ 48 h 160"/>
              <a:gd name="T18" fmla="*/ 360 w 376"/>
              <a:gd name="T19" fmla="*/ 52 h 160"/>
              <a:gd name="T20" fmla="*/ 352 w 376"/>
              <a:gd name="T21" fmla="*/ 68 h 160"/>
              <a:gd name="T22" fmla="*/ 336 w 376"/>
              <a:gd name="T23" fmla="*/ 96 h 160"/>
              <a:gd name="T24" fmla="*/ 316 w 376"/>
              <a:gd name="T25" fmla="*/ 136 h 160"/>
              <a:gd name="T26" fmla="*/ 264 w 376"/>
              <a:gd name="T27" fmla="*/ 160 h 160"/>
              <a:gd name="T28" fmla="*/ 272 w 376"/>
              <a:gd name="T29" fmla="*/ 132 h 160"/>
              <a:gd name="T30" fmla="*/ 284 w 376"/>
              <a:gd name="T31" fmla="*/ 92 h 160"/>
              <a:gd name="T32" fmla="*/ 288 w 376"/>
              <a:gd name="T33" fmla="*/ 72 h 160"/>
              <a:gd name="T34" fmla="*/ 288 w 376"/>
              <a:gd name="T35" fmla="*/ 60 h 160"/>
              <a:gd name="T36" fmla="*/ 292 w 376"/>
              <a:gd name="T37" fmla="*/ 48 h 160"/>
              <a:gd name="T38" fmla="*/ 288 w 376"/>
              <a:gd name="T39" fmla="*/ 44 h 160"/>
              <a:gd name="T40" fmla="*/ 284 w 376"/>
              <a:gd name="T41" fmla="*/ 44 h 160"/>
              <a:gd name="T42" fmla="*/ 272 w 376"/>
              <a:gd name="T43" fmla="*/ 40 h 160"/>
              <a:gd name="T44" fmla="*/ 256 w 376"/>
              <a:gd name="T45" fmla="*/ 40 h 160"/>
              <a:gd name="T46" fmla="*/ 232 w 376"/>
              <a:gd name="T47" fmla="*/ 44 h 160"/>
              <a:gd name="T48" fmla="*/ 212 w 376"/>
              <a:gd name="T49" fmla="*/ 44 h 160"/>
              <a:gd name="T50" fmla="*/ 192 w 376"/>
              <a:gd name="T51" fmla="*/ 48 h 160"/>
              <a:gd name="T52" fmla="*/ 164 w 376"/>
              <a:gd name="T53" fmla="*/ 52 h 160"/>
              <a:gd name="T54" fmla="*/ 128 w 376"/>
              <a:gd name="T55" fmla="*/ 60 h 160"/>
              <a:gd name="T56" fmla="*/ 96 w 376"/>
              <a:gd name="T57" fmla="*/ 64 h 160"/>
              <a:gd name="T58" fmla="*/ 72 w 376"/>
              <a:gd name="T59" fmla="*/ 68 h 160"/>
              <a:gd name="T60" fmla="*/ 56 w 376"/>
              <a:gd name="T61" fmla="*/ 72 h 160"/>
              <a:gd name="T62" fmla="*/ 48 w 376"/>
              <a:gd name="T63" fmla="*/ 72 h 160"/>
              <a:gd name="T64" fmla="*/ 36 w 376"/>
              <a:gd name="T65" fmla="*/ 68 h 160"/>
              <a:gd name="T66" fmla="*/ 20 w 376"/>
              <a:gd name="T67" fmla="*/ 60 h 160"/>
              <a:gd name="T68" fmla="*/ 4 w 376"/>
              <a:gd name="T69" fmla="*/ 52 h 160"/>
              <a:gd name="T70" fmla="*/ 0 w 376"/>
              <a:gd name="T71" fmla="*/ 40 h 160"/>
              <a:gd name="T72" fmla="*/ 0 w 376"/>
              <a:gd name="T73" fmla="*/ 36 h 160"/>
              <a:gd name="T74" fmla="*/ 8 w 376"/>
              <a:gd name="T75" fmla="*/ 36 h 160"/>
              <a:gd name="T76" fmla="*/ 24 w 376"/>
              <a:gd name="T77" fmla="*/ 32 h 160"/>
              <a:gd name="T78" fmla="*/ 40 w 376"/>
              <a:gd name="T79" fmla="*/ 32 h 160"/>
              <a:gd name="T80" fmla="*/ 84 w 376"/>
              <a:gd name="T81" fmla="*/ 28 h 160"/>
              <a:gd name="T82" fmla="*/ 132 w 376"/>
              <a:gd name="T83" fmla="*/ 20 h 160"/>
              <a:gd name="T84" fmla="*/ 180 w 376"/>
              <a:gd name="T85" fmla="*/ 16 h 160"/>
              <a:gd name="T86" fmla="*/ 240 w 376"/>
              <a:gd name="T87" fmla="*/ 12 h 160"/>
              <a:gd name="T88" fmla="*/ 260 w 376"/>
              <a:gd name="T89" fmla="*/ 8 h 160"/>
              <a:gd name="T90" fmla="*/ 272 w 376"/>
              <a:gd name="T91" fmla="*/ 8 h 160"/>
              <a:gd name="T92" fmla="*/ 280 w 376"/>
              <a:gd name="T93" fmla="*/ 4 h 160"/>
              <a:gd name="T94" fmla="*/ 284 w 376"/>
              <a:gd name="T95" fmla="*/ 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76" h="160">
                <a:moveTo>
                  <a:pt x="284" y="4"/>
                </a:moveTo>
                <a:lnTo>
                  <a:pt x="284" y="0"/>
                </a:lnTo>
                <a:lnTo>
                  <a:pt x="288" y="0"/>
                </a:lnTo>
                <a:lnTo>
                  <a:pt x="296" y="0"/>
                </a:lnTo>
                <a:lnTo>
                  <a:pt x="300" y="0"/>
                </a:lnTo>
                <a:lnTo>
                  <a:pt x="308" y="0"/>
                </a:lnTo>
                <a:lnTo>
                  <a:pt x="316" y="4"/>
                </a:lnTo>
                <a:lnTo>
                  <a:pt x="328" y="4"/>
                </a:lnTo>
                <a:lnTo>
                  <a:pt x="344" y="12"/>
                </a:lnTo>
                <a:lnTo>
                  <a:pt x="360" y="16"/>
                </a:lnTo>
                <a:lnTo>
                  <a:pt x="368" y="24"/>
                </a:lnTo>
                <a:lnTo>
                  <a:pt x="372" y="24"/>
                </a:lnTo>
                <a:lnTo>
                  <a:pt x="376" y="28"/>
                </a:lnTo>
                <a:lnTo>
                  <a:pt x="376" y="32"/>
                </a:lnTo>
                <a:lnTo>
                  <a:pt x="376" y="32"/>
                </a:lnTo>
                <a:lnTo>
                  <a:pt x="376" y="40"/>
                </a:lnTo>
                <a:lnTo>
                  <a:pt x="376" y="44"/>
                </a:lnTo>
                <a:lnTo>
                  <a:pt x="372" y="48"/>
                </a:lnTo>
                <a:lnTo>
                  <a:pt x="364" y="48"/>
                </a:lnTo>
                <a:lnTo>
                  <a:pt x="360" y="52"/>
                </a:lnTo>
                <a:lnTo>
                  <a:pt x="356" y="56"/>
                </a:lnTo>
                <a:lnTo>
                  <a:pt x="352" y="68"/>
                </a:lnTo>
                <a:lnTo>
                  <a:pt x="344" y="80"/>
                </a:lnTo>
                <a:lnTo>
                  <a:pt x="336" y="96"/>
                </a:lnTo>
                <a:lnTo>
                  <a:pt x="324" y="112"/>
                </a:lnTo>
                <a:lnTo>
                  <a:pt x="316" y="136"/>
                </a:lnTo>
                <a:lnTo>
                  <a:pt x="304" y="160"/>
                </a:lnTo>
                <a:lnTo>
                  <a:pt x="264" y="160"/>
                </a:lnTo>
                <a:lnTo>
                  <a:pt x="268" y="148"/>
                </a:lnTo>
                <a:lnTo>
                  <a:pt x="272" y="132"/>
                </a:lnTo>
                <a:lnTo>
                  <a:pt x="276" y="112"/>
                </a:lnTo>
                <a:lnTo>
                  <a:pt x="284" y="92"/>
                </a:lnTo>
                <a:lnTo>
                  <a:pt x="284" y="80"/>
                </a:lnTo>
                <a:lnTo>
                  <a:pt x="288" y="72"/>
                </a:lnTo>
                <a:lnTo>
                  <a:pt x="288" y="64"/>
                </a:lnTo>
                <a:lnTo>
                  <a:pt x="288" y="60"/>
                </a:lnTo>
                <a:lnTo>
                  <a:pt x="288" y="52"/>
                </a:lnTo>
                <a:lnTo>
                  <a:pt x="292" y="48"/>
                </a:lnTo>
                <a:lnTo>
                  <a:pt x="288" y="48"/>
                </a:lnTo>
                <a:lnTo>
                  <a:pt x="288" y="44"/>
                </a:lnTo>
                <a:lnTo>
                  <a:pt x="288" y="44"/>
                </a:lnTo>
                <a:lnTo>
                  <a:pt x="284" y="44"/>
                </a:lnTo>
                <a:lnTo>
                  <a:pt x="276" y="40"/>
                </a:lnTo>
                <a:lnTo>
                  <a:pt x="272" y="40"/>
                </a:lnTo>
                <a:lnTo>
                  <a:pt x="264" y="40"/>
                </a:lnTo>
                <a:lnTo>
                  <a:pt x="256" y="40"/>
                </a:lnTo>
                <a:lnTo>
                  <a:pt x="244" y="40"/>
                </a:lnTo>
                <a:lnTo>
                  <a:pt x="232" y="44"/>
                </a:lnTo>
                <a:lnTo>
                  <a:pt x="224" y="44"/>
                </a:lnTo>
                <a:lnTo>
                  <a:pt x="212" y="44"/>
                </a:lnTo>
                <a:lnTo>
                  <a:pt x="204" y="48"/>
                </a:lnTo>
                <a:lnTo>
                  <a:pt x="192" y="48"/>
                </a:lnTo>
                <a:lnTo>
                  <a:pt x="176" y="52"/>
                </a:lnTo>
                <a:lnTo>
                  <a:pt x="164" y="52"/>
                </a:lnTo>
                <a:lnTo>
                  <a:pt x="144" y="56"/>
                </a:lnTo>
                <a:lnTo>
                  <a:pt x="128" y="60"/>
                </a:lnTo>
                <a:lnTo>
                  <a:pt x="112" y="64"/>
                </a:lnTo>
                <a:lnTo>
                  <a:pt x="96" y="64"/>
                </a:lnTo>
                <a:lnTo>
                  <a:pt x="80" y="68"/>
                </a:lnTo>
                <a:lnTo>
                  <a:pt x="72" y="68"/>
                </a:lnTo>
                <a:lnTo>
                  <a:pt x="60" y="72"/>
                </a:lnTo>
                <a:lnTo>
                  <a:pt x="56" y="72"/>
                </a:lnTo>
                <a:lnTo>
                  <a:pt x="48" y="72"/>
                </a:lnTo>
                <a:lnTo>
                  <a:pt x="48" y="72"/>
                </a:lnTo>
                <a:lnTo>
                  <a:pt x="40" y="72"/>
                </a:lnTo>
                <a:lnTo>
                  <a:pt x="36" y="68"/>
                </a:lnTo>
                <a:lnTo>
                  <a:pt x="28" y="64"/>
                </a:lnTo>
                <a:lnTo>
                  <a:pt x="20" y="60"/>
                </a:lnTo>
                <a:lnTo>
                  <a:pt x="12" y="56"/>
                </a:lnTo>
                <a:lnTo>
                  <a:pt x="4" y="52"/>
                </a:lnTo>
                <a:lnTo>
                  <a:pt x="0" y="44"/>
                </a:lnTo>
                <a:lnTo>
                  <a:pt x="0" y="40"/>
                </a:lnTo>
                <a:lnTo>
                  <a:pt x="0" y="40"/>
                </a:lnTo>
                <a:lnTo>
                  <a:pt x="0" y="36"/>
                </a:lnTo>
                <a:lnTo>
                  <a:pt x="4" y="36"/>
                </a:lnTo>
                <a:lnTo>
                  <a:pt x="8" y="36"/>
                </a:lnTo>
                <a:lnTo>
                  <a:pt x="16" y="36"/>
                </a:lnTo>
                <a:lnTo>
                  <a:pt x="24" y="32"/>
                </a:lnTo>
                <a:lnTo>
                  <a:pt x="32" y="32"/>
                </a:lnTo>
                <a:lnTo>
                  <a:pt x="40" y="32"/>
                </a:lnTo>
                <a:lnTo>
                  <a:pt x="60" y="28"/>
                </a:lnTo>
                <a:lnTo>
                  <a:pt x="84" y="28"/>
                </a:lnTo>
                <a:lnTo>
                  <a:pt x="108" y="24"/>
                </a:lnTo>
                <a:lnTo>
                  <a:pt x="132" y="20"/>
                </a:lnTo>
                <a:lnTo>
                  <a:pt x="156" y="20"/>
                </a:lnTo>
                <a:lnTo>
                  <a:pt x="180" y="16"/>
                </a:lnTo>
                <a:lnTo>
                  <a:pt x="232" y="12"/>
                </a:lnTo>
                <a:lnTo>
                  <a:pt x="240" y="12"/>
                </a:lnTo>
                <a:lnTo>
                  <a:pt x="252" y="12"/>
                </a:lnTo>
                <a:lnTo>
                  <a:pt x="260" y="8"/>
                </a:lnTo>
                <a:lnTo>
                  <a:pt x="268" y="8"/>
                </a:lnTo>
                <a:lnTo>
                  <a:pt x="272" y="8"/>
                </a:lnTo>
                <a:lnTo>
                  <a:pt x="280" y="4"/>
                </a:lnTo>
                <a:lnTo>
                  <a:pt x="280" y="4"/>
                </a:lnTo>
                <a:lnTo>
                  <a:pt x="284" y="4"/>
                </a:lnTo>
                <a:lnTo>
                  <a:pt x="28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51">
            <a:extLst>
              <a:ext uri="{FF2B5EF4-FFF2-40B4-BE49-F238E27FC236}">
                <a16:creationId xmlns:a16="http://schemas.microsoft.com/office/drawing/2014/main" xmlns="" id="{DE3017EB-AAF5-413D-A889-6219A6B7B596}"/>
              </a:ext>
            </a:extLst>
          </p:cNvPr>
          <p:cNvSpPr>
            <a:spLocks/>
          </p:cNvSpPr>
          <p:nvPr/>
        </p:nvSpPr>
        <p:spPr bwMode="auto">
          <a:xfrm>
            <a:off x="2169795" y="553045"/>
            <a:ext cx="336270" cy="2562481"/>
          </a:xfrm>
          <a:custGeom>
            <a:avLst/>
            <a:gdLst>
              <a:gd name="T0" fmla="*/ 52 w 92"/>
              <a:gd name="T1" fmla="*/ 4 h 544"/>
              <a:gd name="T2" fmla="*/ 72 w 92"/>
              <a:gd name="T3" fmla="*/ 12 h 544"/>
              <a:gd name="T4" fmla="*/ 84 w 92"/>
              <a:gd name="T5" fmla="*/ 16 h 544"/>
              <a:gd name="T6" fmla="*/ 92 w 92"/>
              <a:gd name="T7" fmla="*/ 20 h 544"/>
              <a:gd name="T8" fmla="*/ 92 w 92"/>
              <a:gd name="T9" fmla="*/ 28 h 544"/>
              <a:gd name="T10" fmla="*/ 92 w 92"/>
              <a:gd name="T11" fmla="*/ 40 h 544"/>
              <a:gd name="T12" fmla="*/ 88 w 92"/>
              <a:gd name="T13" fmla="*/ 44 h 544"/>
              <a:gd name="T14" fmla="*/ 88 w 92"/>
              <a:gd name="T15" fmla="*/ 52 h 544"/>
              <a:gd name="T16" fmla="*/ 84 w 92"/>
              <a:gd name="T17" fmla="*/ 64 h 544"/>
              <a:gd name="T18" fmla="*/ 84 w 92"/>
              <a:gd name="T19" fmla="*/ 80 h 544"/>
              <a:gd name="T20" fmla="*/ 84 w 92"/>
              <a:gd name="T21" fmla="*/ 104 h 544"/>
              <a:gd name="T22" fmla="*/ 84 w 92"/>
              <a:gd name="T23" fmla="*/ 132 h 544"/>
              <a:gd name="T24" fmla="*/ 84 w 92"/>
              <a:gd name="T25" fmla="*/ 164 h 544"/>
              <a:gd name="T26" fmla="*/ 84 w 92"/>
              <a:gd name="T27" fmla="*/ 200 h 544"/>
              <a:gd name="T28" fmla="*/ 84 w 92"/>
              <a:gd name="T29" fmla="*/ 240 h 544"/>
              <a:gd name="T30" fmla="*/ 84 w 92"/>
              <a:gd name="T31" fmla="*/ 280 h 544"/>
              <a:gd name="T32" fmla="*/ 84 w 92"/>
              <a:gd name="T33" fmla="*/ 312 h 544"/>
              <a:gd name="T34" fmla="*/ 84 w 92"/>
              <a:gd name="T35" fmla="*/ 356 h 544"/>
              <a:gd name="T36" fmla="*/ 84 w 92"/>
              <a:gd name="T37" fmla="*/ 404 h 544"/>
              <a:gd name="T38" fmla="*/ 80 w 92"/>
              <a:gd name="T39" fmla="*/ 432 h 544"/>
              <a:gd name="T40" fmla="*/ 76 w 92"/>
              <a:gd name="T41" fmla="*/ 472 h 544"/>
              <a:gd name="T42" fmla="*/ 72 w 92"/>
              <a:gd name="T43" fmla="*/ 512 h 544"/>
              <a:gd name="T44" fmla="*/ 64 w 92"/>
              <a:gd name="T45" fmla="*/ 536 h 544"/>
              <a:gd name="T46" fmla="*/ 60 w 92"/>
              <a:gd name="T47" fmla="*/ 540 h 544"/>
              <a:gd name="T48" fmla="*/ 56 w 92"/>
              <a:gd name="T49" fmla="*/ 544 h 544"/>
              <a:gd name="T50" fmla="*/ 44 w 92"/>
              <a:gd name="T51" fmla="*/ 536 h 544"/>
              <a:gd name="T52" fmla="*/ 36 w 92"/>
              <a:gd name="T53" fmla="*/ 516 h 544"/>
              <a:gd name="T54" fmla="*/ 28 w 92"/>
              <a:gd name="T55" fmla="*/ 488 h 544"/>
              <a:gd name="T56" fmla="*/ 24 w 92"/>
              <a:gd name="T57" fmla="*/ 448 h 544"/>
              <a:gd name="T58" fmla="*/ 24 w 92"/>
              <a:gd name="T59" fmla="*/ 436 h 544"/>
              <a:gd name="T60" fmla="*/ 24 w 92"/>
              <a:gd name="T61" fmla="*/ 420 h 544"/>
              <a:gd name="T62" fmla="*/ 24 w 92"/>
              <a:gd name="T63" fmla="*/ 400 h 544"/>
              <a:gd name="T64" fmla="*/ 24 w 92"/>
              <a:gd name="T65" fmla="*/ 372 h 544"/>
              <a:gd name="T66" fmla="*/ 24 w 92"/>
              <a:gd name="T67" fmla="*/ 340 h 544"/>
              <a:gd name="T68" fmla="*/ 24 w 92"/>
              <a:gd name="T69" fmla="*/ 304 h 544"/>
              <a:gd name="T70" fmla="*/ 24 w 92"/>
              <a:gd name="T71" fmla="*/ 264 h 544"/>
              <a:gd name="T72" fmla="*/ 24 w 92"/>
              <a:gd name="T73" fmla="*/ 220 h 544"/>
              <a:gd name="T74" fmla="*/ 20 w 92"/>
              <a:gd name="T75" fmla="*/ 176 h 544"/>
              <a:gd name="T76" fmla="*/ 20 w 92"/>
              <a:gd name="T77" fmla="*/ 136 h 544"/>
              <a:gd name="T78" fmla="*/ 20 w 92"/>
              <a:gd name="T79" fmla="*/ 104 h 544"/>
              <a:gd name="T80" fmla="*/ 16 w 92"/>
              <a:gd name="T81" fmla="*/ 76 h 544"/>
              <a:gd name="T82" fmla="*/ 16 w 92"/>
              <a:gd name="T83" fmla="*/ 56 h 544"/>
              <a:gd name="T84" fmla="*/ 16 w 92"/>
              <a:gd name="T85" fmla="*/ 40 h 544"/>
              <a:gd name="T86" fmla="*/ 12 w 92"/>
              <a:gd name="T87" fmla="*/ 28 h 544"/>
              <a:gd name="T88" fmla="*/ 12 w 92"/>
              <a:gd name="T89" fmla="*/ 24 h 544"/>
              <a:gd name="T90" fmla="*/ 0 w 92"/>
              <a:gd name="T91" fmla="*/ 16 h 544"/>
              <a:gd name="T92" fmla="*/ 0 w 92"/>
              <a:gd name="T93" fmla="*/ 4 h 544"/>
              <a:gd name="T94" fmla="*/ 0 w 92"/>
              <a:gd name="T95" fmla="*/ 0 h 544"/>
              <a:gd name="T96" fmla="*/ 12 w 92"/>
              <a:gd name="T97" fmla="*/ 0 h 544"/>
              <a:gd name="T98" fmla="*/ 24 w 92"/>
              <a:gd name="T99" fmla="*/ 0 h 544"/>
              <a:gd name="T100" fmla="*/ 44 w 92"/>
              <a:gd name="T101" fmla="*/ 4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2" h="544">
                <a:moveTo>
                  <a:pt x="44" y="4"/>
                </a:moveTo>
                <a:lnTo>
                  <a:pt x="52" y="4"/>
                </a:lnTo>
                <a:lnTo>
                  <a:pt x="64" y="8"/>
                </a:lnTo>
                <a:lnTo>
                  <a:pt x="72" y="12"/>
                </a:lnTo>
                <a:lnTo>
                  <a:pt x="76" y="12"/>
                </a:lnTo>
                <a:lnTo>
                  <a:pt x="84" y="16"/>
                </a:lnTo>
                <a:lnTo>
                  <a:pt x="88" y="20"/>
                </a:lnTo>
                <a:lnTo>
                  <a:pt x="92" y="20"/>
                </a:lnTo>
                <a:lnTo>
                  <a:pt x="92" y="24"/>
                </a:lnTo>
                <a:lnTo>
                  <a:pt x="92" y="28"/>
                </a:lnTo>
                <a:lnTo>
                  <a:pt x="92" y="36"/>
                </a:lnTo>
                <a:lnTo>
                  <a:pt x="92" y="40"/>
                </a:lnTo>
                <a:lnTo>
                  <a:pt x="88" y="44"/>
                </a:lnTo>
                <a:lnTo>
                  <a:pt x="88" y="44"/>
                </a:lnTo>
                <a:lnTo>
                  <a:pt x="88" y="48"/>
                </a:lnTo>
                <a:lnTo>
                  <a:pt x="88" y="52"/>
                </a:lnTo>
                <a:lnTo>
                  <a:pt x="88" y="56"/>
                </a:lnTo>
                <a:lnTo>
                  <a:pt x="84" y="64"/>
                </a:lnTo>
                <a:lnTo>
                  <a:pt x="84" y="72"/>
                </a:lnTo>
                <a:lnTo>
                  <a:pt x="84" y="80"/>
                </a:lnTo>
                <a:lnTo>
                  <a:pt x="84" y="92"/>
                </a:lnTo>
                <a:lnTo>
                  <a:pt x="84" y="104"/>
                </a:lnTo>
                <a:lnTo>
                  <a:pt x="84" y="116"/>
                </a:lnTo>
                <a:lnTo>
                  <a:pt x="84" y="132"/>
                </a:lnTo>
                <a:lnTo>
                  <a:pt x="84" y="144"/>
                </a:lnTo>
                <a:lnTo>
                  <a:pt x="84" y="164"/>
                </a:lnTo>
                <a:lnTo>
                  <a:pt x="84" y="180"/>
                </a:lnTo>
                <a:lnTo>
                  <a:pt x="84" y="200"/>
                </a:lnTo>
                <a:lnTo>
                  <a:pt x="84" y="220"/>
                </a:lnTo>
                <a:lnTo>
                  <a:pt x="84" y="240"/>
                </a:lnTo>
                <a:lnTo>
                  <a:pt x="84" y="260"/>
                </a:lnTo>
                <a:lnTo>
                  <a:pt x="84" y="280"/>
                </a:lnTo>
                <a:lnTo>
                  <a:pt x="84" y="296"/>
                </a:lnTo>
                <a:lnTo>
                  <a:pt x="84" y="312"/>
                </a:lnTo>
                <a:lnTo>
                  <a:pt x="84" y="328"/>
                </a:lnTo>
                <a:lnTo>
                  <a:pt x="84" y="356"/>
                </a:lnTo>
                <a:lnTo>
                  <a:pt x="84" y="380"/>
                </a:lnTo>
                <a:lnTo>
                  <a:pt x="84" y="404"/>
                </a:lnTo>
                <a:lnTo>
                  <a:pt x="84" y="420"/>
                </a:lnTo>
                <a:lnTo>
                  <a:pt x="80" y="432"/>
                </a:lnTo>
                <a:lnTo>
                  <a:pt x="80" y="452"/>
                </a:lnTo>
                <a:lnTo>
                  <a:pt x="76" y="472"/>
                </a:lnTo>
                <a:lnTo>
                  <a:pt x="76" y="492"/>
                </a:lnTo>
                <a:lnTo>
                  <a:pt x="72" y="512"/>
                </a:lnTo>
                <a:lnTo>
                  <a:pt x="68" y="524"/>
                </a:lnTo>
                <a:lnTo>
                  <a:pt x="64" y="536"/>
                </a:lnTo>
                <a:lnTo>
                  <a:pt x="64" y="536"/>
                </a:lnTo>
                <a:lnTo>
                  <a:pt x="60" y="540"/>
                </a:lnTo>
                <a:lnTo>
                  <a:pt x="56" y="544"/>
                </a:lnTo>
                <a:lnTo>
                  <a:pt x="56" y="544"/>
                </a:lnTo>
                <a:lnTo>
                  <a:pt x="48" y="540"/>
                </a:lnTo>
                <a:lnTo>
                  <a:pt x="44" y="536"/>
                </a:lnTo>
                <a:lnTo>
                  <a:pt x="36" y="528"/>
                </a:lnTo>
                <a:lnTo>
                  <a:pt x="36" y="516"/>
                </a:lnTo>
                <a:lnTo>
                  <a:pt x="32" y="504"/>
                </a:lnTo>
                <a:lnTo>
                  <a:pt x="28" y="488"/>
                </a:lnTo>
                <a:lnTo>
                  <a:pt x="24" y="468"/>
                </a:lnTo>
                <a:lnTo>
                  <a:pt x="24" y="448"/>
                </a:lnTo>
                <a:lnTo>
                  <a:pt x="24" y="444"/>
                </a:lnTo>
                <a:lnTo>
                  <a:pt x="24" y="436"/>
                </a:lnTo>
                <a:lnTo>
                  <a:pt x="24" y="428"/>
                </a:lnTo>
                <a:lnTo>
                  <a:pt x="24" y="420"/>
                </a:lnTo>
                <a:lnTo>
                  <a:pt x="24" y="408"/>
                </a:lnTo>
                <a:lnTo>
                  <a:pt x="24" y="400"/>
                </a:lnTo>
                <a:lnTo>
                  <a:pt x="24" y="384"/>
                </a:lnTo>
                <a:lnTo>
                  <a:pt x="24" y="372"/>
                </a:lnTo>
                <a:lnTo>
                  <a:pt x="24" y="356"/>
                </a:lnTo>
                <a:lnTo>
                  <a:pt x="24" y="340"/>
                </a:lnTo>
                <a:lnTo>
                  <a:pt x="24" y="324"/>
                </a:lnTo>
                <a:lnTo>
                  <a:pt x="24" y="304"/>
                </a:lnTo>
                <a:lnTo>
                  <a:pt x="24" y="284"/>
                </a:lnTo>
                <a:lnTo>
                  <a:pt x="24" y="264"/>
                </a:lnTo>
                <a:lnTo>
                  <a:pt x="24" y="244"/>
                </a:lnTo>
                <a:lnTo>
                  <a:pt x="24" y="220"/>
                </a:lnTo>
                <a:lnTo>
                  <a:pt x="20" y="196"/>
                </a:lnTo>
                <a:lnTo>
                  <a:pt x="20" y="176"/>
                </a:lnTo>
                <a:lnTo>
                  <a:pt x="20" y="156"/>
                </a:lnTo>
                <a:lnTo>
                  <a:pt x="20" y="136"/>
                </a:lnTo>
                <a:lnTo>
                  <a:pt x="20" y="120"/>
                </a:lnTo>
                <a:lnTo>
                  <a:pt x="20" y="104"/>
                </a:lnTo>
                <a:lnTo>
                  <a:pt x="20" y="92"/>
                </a:lnTo>
                <a:lnTo>
                  <a:pt x="16" y="76"/>
                </a:lnTo>
                <a:lnTo>
                  <a:pt x="16" y="68"/>
                </a:lnTo>
                <a:lnTo>
                  <a:pt x="16" y="56"/>
                </a:lnTo>
                <a:lnTo>
                  <a:pt x="16" y="48"/>
                </a:lnTo>
                <a:lnTo>
                  <a:pt x="16" y="40"/>
                </a:lnTo>
                <a:lnTo>
                  <a:pt x="12" y="32"/>
                </a:lnTo>
                <a:lnTo>
                  <a:pt x="12" y="28"/>
                </a:lnTo>
                <a:lnTo>
                  <a:pt x="12" y="24"/>
                </a:lnTo>
                <a:lnTo>
                  <a:pt x="12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4" y="4"/>
                </a:lnTo>
                <a:lnTo>
                  <a:pt x="4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52">
            <a:extLst>
              <a:ext uri="{FF2B5EF4-FFF2-40B4-BE49-F238E27FC236}">
                <a16:creationId xmlns:a16="http://schemas.microsoft.com/office/drawing/2014/main" xmlns="" id="{94C07477-7743-45A9-82C5-67EB3DA6C893}"/>
              </a:ext>
            </a:extLst>
          </p:cNvPr>
          <p:cNvSpPr>
            <a:spLocks/>
          </p:cNvSpPr>
          <p:nvPr/>
        </p:nvSpPr>
        <p:spPr bwMode="auto">
          <a:xfrm>
            <a:off x="1394911" y="1702393"/>
            <a:ext cx="2076104" cy="979772"/>
          </a:xfrm>
          <a:custGeom>
            <a:avLst/>
            <a:gdLst>
              <a:gd name="T0" fmla="*/ 212 w 568"/>
              <a:gd name="T1" fmla="*/ 36 h 208"/>
              <a:gd name="T2" fmla="*/ 328 w 568"/>
              <a:gd name="T3" fmla="*/ 20 h 208"/>
              <a:gd name="T4" fmla="*/ 384 w 568"/>
              <a:gd name="T5" fmla="*/ 16 h 208"/>
              <a:gd name="T6" fmla="*/ 420 w 568"/>
              <a:gd name="T7" fmla="*/ 12 h 208"/>
              <a:gd name="T8" fmla="*/ 456 w 568"/>
              <a:gd name="T9" fmla="*/ 8 h 208"/>
              <a:gd name="T10" fmla="*/ 476 w 568"/>
              <a:gd name="T11" fmla="*/ 0 h 208"/>
              <a:gd name="T12" fmla="*/ 496 w 568"/>
              <a:gd name="T13" fmla="*/ 0 h 208"/>
              <a:gd name="T14" fmla="*/ 524 w 568"/>
              <a:gd name="T15" fmla="*/ 12 h 208"/>
              <a:gd name="T16" fmla="*/ 552 w 568"/>
              <a:gd name="T17" fmla="*/ 28 h 208"/>
              <a:gd name="T18" fmla="*/ 568 w 568"/>
              <a:gd name="T19" fmla="*/ 40 h 208"/>
              <a:gd name="T20" fmla="*/ 564 w 568"/>
              <a:gd name="T21" fmla="*/ 52 h 208"/>
              <a:gd name="T22" fmla="*/ 552 w 568"/>
              <a:gd name="T23" fmla="*/ 64 h 208"/>
              <a:gd name="T24" fmla="*/ 540 w 568"/>
              <a:gd name="T25" fmla="*/ 92 h 208"/>
              <a:gd name="T26" fmla="*/ 524 w 568"/>
              <a:gd name="T27" fmla="*/ 136 h 208"/>
              <a:gd name="T28" fmla="*/ 500 w 568"/>
              <a:gd name="T29" fmla="*/ 180 h 208"/>
              <a:gd name="T30" fmla="*/ 468 w 568"/>
              <a:gd name="T31" fmla="*/ 204 h 208"/>
              <a:gd name="T32" fmla="*/ 444 w 568"/>
              <a:gd name="T33" fmla="*/ 208 h 208"/>
              <a:gd name="T34" fmla="*/ 428 w 568"/>
              <a:gd name="T35" fmla="*/ 196 h 208"/>
              <a:gd name="T36" fmla="*/ 424 w 568"/>
              <a:gd name="T37" fmla="*/ 184 h 208"/>
              <a:gd name="T38" fmla="*/ 408 w 568"/>
              <a:gd name="T39" fmla="*/ 164 h 208"/>
              <a:gd name="T40" fmla="*/ 380 w 568"/>
              <a:gd name="T41" fmla="*/ 144 h 208"/>
              <a:gd name="T42" fmla="*/ 368 w 568"/>
              <a:gd name="T43" fmla="*/ 128 h 208"/>
              <a:gd name="T44" fmla="*/ 368 w 568"/>
              <a:gd name="T45" fmla="*/ 120 h 208"/>
              <a:gd name="T46" fmla="*/ 392 w 568"/>
              <a:gd name="T47" fmla="*/ 120 h 208"/>
              <a:gd name="T48" fmla="*/ 432 w 568"/>
              <a:gd name="T49" fmla="*/ 128 h 208"/>
              <a:gd name="T50" fmla="*/ 448 w 568"/>
              <a:gd name="T51" fmla="*/ 132 h 208"/>
              <a:gd name="T52" fmla="*/ 456 w 568"/>
              <a:gd name="T53" fmla="*/ 120 h 208"/>
              <a:gd name="T54" fmla="*/ 464 w 568"/>
              <a:gd name="T55" fmla="*/ 100 h 208"/>
              <a:gd name="T56" fmla="*/ 476 w 568"/>
              <a:gd name="T57" fmla="*/ 72 h 208"/>
              <a:gd name="T58" fmla="*/ 480 w 568"/>
              <a:gd name="T59" fmla="*/ 56 h 208"/>
              <a:gd name="T60" fmla="*/ 480 w 568"/>
              <a:gd name="T61" fmla="*/ 48 h 208"/>
              <a:gd name="T62" fmla="*/ 464 w 568"/>
              <a:gd name="T63" fmla="*/ 48 h 208"/>
              <a:gd name="T64" fmla="*/ 440 w 568"/>
              <a:gd name="T65" fmla="*/ 48 h 208"/>
              <a:gd name="T66" fmla="*/ 412 w 568"/>
              <a:gd name="T67" fmla="*/ 48 h 208"/>
              <a:gd name="T68" fmla="*/ 368 w 568"/>
              <a:gd name="T69" fmla="*/ 52 h 208"/>
              <a:gd name="T70" fmla="*/ 284 w 568"/>
              <a:gd name="T71" fmla="*/ 64 h 208"/>
              <a:gd name="T72" fmla="*/ 204 w 568"/>
              <a:gd name="T73" fmla="*/ 72 h 208"/>
              <a:gd name="T74" fmla="*/ 120 w 568"/>
              <a:gd name="T75" fmla="*/ 84 h 208"/>
              <a:gd name="T76" fmla="*/ 80 w 568"/>
              <a:gd name="T77" fmla="*/ 92 h 208"/>
              <a:gd name="T78" fmla="*/ 56 w 568"/>
              <a:gd name="T79" fmla="*/ 92 h 208"/>
              <a:gd name="T80" fmla="*/ 40 w 568"/>
              <a:gd name="T81" fmla="*/ 92 h 208"/>
              <a:gd name="T82" fmla="*/ 12 w 568"/>
              <a:gd name="T83" fmla="*/ 72 h 208"/>
              <a:gd name="T84" fmla="*/ 0 w 568"/>
              <a:gd name="T85" fmla="*/ 56 h 208"/>
              <a:gd name="T86" fmla="*/ 12 w 568"/>
              <a:gd name="T87" fmla="*/ 48 h 208"/>
              <a:gd name="T88" fmla="*/ 36 w 568"/>
              <a:gd name="T89" fmla="*/ 48 h 208"/>
              <a:gd name="T90" fmla="*/ 72 w 568"/>
              <a:gd name="T91" fmla="*/ 48 h 208"/>
              <a:gd name="T92" fmla="*/ 128 w 568"/>
              <a:gd name="T93" fmla="*/ 44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68" h="208">
                <a:moveTo>
                  <a:pt x="128" y="44"/>
                </a:moveTo>
                <a:lnTo>
                  <a:pt x="168" y="40"/>
                </a:lnTo>
                <a:lnTo>
                  <a:pt x="212" y="36"/>
                </a:lnTo>
                <a:lnTo>
                  <a:pt x="260" y="28"/>
                </a:lnTo>
                <a:lnTo>
                  <a:pt x="304" y="24"/>
                </a:lnTo>
                <a:lnTo>
                  <a:pt x="328" y="20"/>
                </a:lnTo>
                <a:lnTo>
                  <a:pt x="348" y="20"/>
                </a:lnTo>
                <a:lnTo>
                  <a:pt x="368" y="16"/>
                </a:lnTo>
                <a:lnTo>
                  <a:pt x="384" y="16"/>
                </a:lnTo>
                <a:lnTo>
                  <a:pt x="396" y="12"/>
                </a:lnTo>
                <a:lnTo>
                  <a:pt x="412" y="12"/>
                </a:lnTo>
                <a:lnTo>
                  <a:pt x="420" y="12"/>
                </a:lnTo>
                <a:lnTo>
                  <a:pt x="432" y="12"/>
                </a:lnTo>
                <a:lnTo>
                  <a:pt x="444" y="8"/>
                </a:lnTo>
                <a:lnTo>
                  <a:pt x="456" y="8"/>
                </a:lnTo>
                <a:lnTo>
                  <a:pt x="464" y="8"/>
                </a:lnTo>
                <a:lnTo>
                  <a:pt x="472" y="4"/>
                </a:lnTo>
                <a:lnTo>
                  <a:pt x="476" y="0"/>
                </a:lnTo>
                <a:lnTo>
                  <a:pt x="484" y="0"/>
                </a:lnTo>
                <a:lnTo>
                  <a:pt x="488" y="0"/>
                </a:lnTo>
                <a:lnTo>
                  <a:pt x="496" y="0"/>
                </a:lnTo>
                <a:lnTo>
                  <a:pt x="504" y="0"/>
                </a:lnTo>
                <a:lnTo>
                  <a:pt x="512" y="4"/>
                </a:lnTo>
                <a:lnTo>
                  <a:pt x="524" y="12"/>
                </a:lnTo>
                <a:lnTo>
                  <a:pt x="540" y="20"/>
                </a:lnTo>
                <a:lnTo>
                  <a:pt x="548" y="24"/>
                </a:lnTo>
                <a:lnTo>
                  <a:pt x="552" y="28"/>
                </a:lnTo>
                <a:lnTo>
                  <a:pt x="556" y="32"/>
                </a:lnTo>
                <a:lnTo>
                  <a:pt x="560" y="36"/>
                </a:lnTo>
                <a:lnTo>
                  <a:pt x="568" y="40"/>
                </a:lnTo>
                <a:lnTo>
                  <a:pt x="568" y="44"/>
                </a:lnTo>
                <a:lnTo>
                  <a:pt x="568" y="48"/>
                </a:lnTo>
                <a:lnTo>
                  <a:pt x="564" y="52"/>
                </a:lnTo>
                <a:lnTo>
                  <a:pt x="564" y="56"/>
                </a:lnTo>
                <a:lnTo>
                  <a:pt x="556" y="60"/>
                </a:lnTo>
                <a:lnTo>
                  <a:pt x="552" y="64"/>
                </a:lnTo>
                <a:lnTo>
                  <a:pt x="544" y="72"/>
                </a:lnTo>
                <a:lnTo>
                  <a:pt x="540" y="80"/>
                </a:lnTo>
                <a:lnTo>
                  <a:pt x="540" y="92"/>
                </a:lnTo>
                <a:lnTo>
                  <a:pt x="536" y="104"/>
                </a:lnTo>
                <a:lnTo>
                  <a:pt x="532" y="120"/>
                </a:lnTo>
                <a:lnTo>
                  <a:pt x="524" y="136"/>
                </a:lnTo>
                <a:lnTo>
                  <a:pt x="520" y="152"/>
                </a:lnTo>
                <a:lnTo>
                  <a:pt x="508" y="164"/>
                </a:lnTo>
                <a:lnTo>
                  <a:pt x="500" y="180"/>
                </a:lnTo>
                <a:lnTo>
                  <a:pt x="492" y="188"/>
                </a:lnTo>
                <a:lnTo>
                  <a:pt x="480" y="196"/>
                </a:lnTo>
                <a:lnTo>
                  <a:pt x="468" y="204"/>
                </a:lnTo>
                <a:lnTo>
                  <a:pt x="460" y="208"/>
                </a:lnTo>
                <a:lnTo>
                  <a:pt x="452" y="208"/>
                </a:lnTo>
                <a:lnTo>
                  <a:pt x="444" y="208"/>
                </a:lnTo>
                <a:lnTo>
                  <a:pt x="436" y="208"/>
                </a:lnTo>
                <a:lnTo>
                  <a:pt x="432" y="204"/>
                </a:lnTo>
                <a:lnTo>
                  <a:pt x="428" y="196"/>
                </a:lnTo>
                <a:lnTo>
                  <a:pt x="428" y="192"/>
                </a:lnTo>
                <a:lnTo>
                  <a:pt x="428" y="188"/>
                </a:lnTo>
                <a:lnTo>
                  <a:pt x="424" y="184"/>
                </a:lnTo>
                <a:lnTo>
                  <a:pt x="424" y="180"/>
                </a:lnTo>
                <a:lnTo>
                  <a:pt x="420" y="176"/>
                </a:lnTo>
                <a:lnTo>
                  <a:pt x="408" y="164"/>
                </a:lnTo>
                <a:lnTo>
                  <a:pt x="396" y="152"/>
                </a:lnTo>
                <a:lnTo>
                  <a:pt x="388" y="148"/>
                </a:lnTo>
                <a:lnTo>
                  <a:pt x="380" y="144"/>
                </a:lnTo>
                <a:lnTo>
                  <a:pt x="376" y="136"/>
                </a:lnTo>
                <a:lnTo>
                  <a:pt x="372" y="132"/>
                </a:lnTo>
                <a:lnTo>
                  <a:pt x="368" y="128"/>
                </a:lnTo>
                <a:lnTo>
                  <a:pt x="368" y="128"/>
                </a:lnTo>
                <a:lnTo>
                  <a:pt x="368" y="124"/>
                </a:lnTo>
                <a:lnTo>
                  <a:pt x="368" y="120"/>
                </a:lnTo>
                <a:lnTo>
                  <a:pt x="376" y="120"/>
                </a:lnTo>
                <a:lnTo>
                  <a:pt x="384" y="116"/>
                </a:lnTo>
                <a:lnTo>
                  <a:pt x="392" y="120"/>
                </a:lnTo>
                <a:lnTo>
                  <a:pt x="408" y="120"/>
                </a:lnTo>
                <a:lnTo>
                  <a:pt x="420" y="124"/>
                </a:lnTo>
                <a:lnTo>
                  <a:pt x="432" y="128"/>
                </a:lnTo>
                <a:lnTo>
                  <a:pt x="440" y="128"/>
                </a:lnTo>
                <a:lnTo>
                  <a:pt x="444" y="132"/>
                </a:lnTo>
                <a:lnTo>
                  <a:pt x="448" y="132"/>
                </a:lnTo>
                <a:lnTo>
                  <a:pt x="452" y="128"/>
                </a:lnTo>
                <a:lnTo>
                  <a:pt x="452" y="128"/>
                </a:lnTo>
                <a:lnTo>
                  <a:pt x="456" y="120"/>
                </a:lnTo>
                <a:lnTo>
                  <a:pt x="460" y="116"/>
                </a:lnTo>
                <a:lnTo>
                  <a:pt x="464" y="108"/>
                </a:lnTo>
                <a:lnTo>
                  <a:pt x="464" y="100"/>
                </a:lnTo>
                <a:lnTo>
                  <a:pt x="468" y="92"/>
                </a:lnTo>
                <a:lnTo>
                  <a:pt x="472" y="80"/>
                </a:lnTo>
                <a:lnTo>
                  <a:pt x="476" y="72"/>
                </a:lnTo>
                <a:lnTo>
                  <a:pt x="476" y="64"/>
                </a:lnTo>
                <a:lnTo>
                  <a:pt x="480" y="60"/>
                </a:lnTo>
                <a:lnTo>
                  <a:pt x="480" y="56"/>
                </a:lnTo>
                <a:lnTo>
                  <a:pt x="480" y="52"/>
                </a:lnTo>
                <a:lnTo>
                  <a:pt x="480" y="48"/>
                </a:lnTo>
                <a:lnTo>
                  <a:pt x="480" y="48"/>
                </a:lnTo>
                <a:lnTo>
                  <a:pt x="476" y="48"/>
                </a:lnTo>
                <a:lnTo>
                  <a:pt x="472" y="48"/>
                </a:lnTo>
                <a:lnTo>
                  <a:pt x="464" y="48"/>
                </a:lnTo>
                <a:lnTo>
                  <a:pt x="456" y="48"/>
                </a:lnTo>
                <a:lnTo>
                  <a:pt x="448" y="48"/>
                </a:lnTo>
                <a:lnTo>
                  <a:pt x="440" y="48"/>
                </a:lnTo>
                <a:lnTo>
                  <a:pt x="432" y="48"/>
                </a:lnTo>
                <a:lnTo>
                  <a:pt x="420" y="48"/>
                </a:lnTo>
                <a:lnTo>
                  <a:pt x="412" y="48"/>
                </a:lnTo>
                <a:lnTo>
                  <a:pt x="396" y="52"/>
                </a:lnTo>
                <a:lnTo>
                  <a:pt x="384" y="52"/>
                </a:lnTo>
                <a:lnTo>
                  <a:pt x="368" y="52"/>
                </a:lnTo>
                <a:lnTo>
                  <a:pt x="340" y="56"/>
                </a:lnTo>
                <a:lnTo>
                  <a:pt x="312" y="60"/>
                </a:lnTo>
                <a:lnTo>
                  <a:pt x="284" y="64"/>
                </a:lnTo>
                <a:lnTo>
                  <a:pt x="260" y="64"/>
                </a:lnTo>
                <a:lnTo>
                  <a:pt x="232" y="68"/>
                </a:lnTo>
                <a:lnTo>
                  <a:pt x="204" y="72"/>
                </a:lnTo>
                <a:lnTo>
                  <a:pt x="172" y="76"/>
                </a:lnTo>
                <a:lnTo>
                  <a:pt x="140" y="80"/>
                </a:lnTo>
                <a:lnTo>
                  <a:pt x="120" y="84"/>
                </a:lnTo>
                <a:lnTo>
                  <a:pt x="104" y="88"/>
                </a:lnTo>
                <a:lnTo>
                  <a:pt x="92" y="88"/>
                </a:lnTo>
                <a:lnTo>
                  <a:pt x="80" y="92"/>
                </a:lnTo>
                <a:lnTo>
                  <a:pt x="72" y="92"/>
                </a:lnTo>
                <a:lnTo>
                  <a:pt x="64" y="92"/>
                </a:lnTo>
                <a:lnTo>
                  <a:pt x="56" y="92"/>
                </a:lnTo>
                <a:lnTo>
                  <a:pt x="52" y="92"/>
                </a:lnTo>
                <a:lnTo>
                  <a:pt x="48" y="92"/>
                </a:lnTo>
                <a:lnTo>
                  <a:pt x="40" y="92"/>
                </a:lnTo>
                <a:lnTo>
                  <a:pt x="32" y="84"/>
                </a:lnTo>
                <a:lnTo>
                  <a:pt x="20" y="80"/>
                </a:lnTo>
                <a:lnTo>
                  <a:pt x="12" y="72"/>
                </a:lnTo>
                <a:lnTo>
                  <a:pt x="4" y="64"/>
                </a:lnTo>
                <a:lnTo>
                  <a:pt x="0" y="60"/>
                </a:lnTo>
                <a:lnTo>
                  <a:pt x="0" y="56"/>
                </a:lnTo>
                <a:lnTo>
                  <a:pt x="0" y="48"/>
                </a:lnTo>
                <a:lnTo>
                  <a:pt x="4" y="48"/>
                </a:lnTo>
                <a:lnTo>
                  <a:pt x="12" y="48"/>
                </a:lnTo>
                <a:lnTo>
                  <a:pt x="20" y="48"/>
                </a:lnTo>
                <a:lnTo>
                  <a:pt x="28" y="48"/>
                </a:lnTo>
                <a:lnTo>
                  <a:pt x="36" y="48"/>
                </a:lnTo>
                <a:lnTo>
                  <a:pt x="48" y="48"/>
                </a:lnTo>
                <a:lnTo>
                  <a:pt x="60" y="48"/>
                </a:lnTo>
                <a:lnTo>
                  <a:pt x="72" y="48"/>
                </a:lnTo>
                <a:lnTo>
                  <a:pt x="88" y="44"/>
                </a:lnTo>
                <a:lnTo>
                  <a:pt x="108" y="44"/>
                </a:lnTo>
                <a:lnTo>
                  <a:pt x="128" y="44"/>
                </a:lnTo>
                <a:lnTo>
                  <a:pt x="128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53">
            <a:extLst>
              <a:ext uri="{FF2B5EF4-FFF2-40B4-BE49-F238E27FC236}">
                <a16:creationId xmlns:a16="http://schemas.microsoft.com/office/drawing/2014/main" xmlns="" id="{D7A29755-9CF4-443D-8945-3204287D0C59}"/>
              </a:ext>
            </a:extLst>
          </p:cNvPr>
          <p:cNvSpPr>
            <a:spLocks/>
          </p:cNvSpPr>
          <p:nvPr/>
        </p:nvSpPr>
        <p:spPr bwMode="auto">
          <a:xfrm>
            <a:off x="2915438" y="797988"/>
            <a:ext cx="467854" cy="376835"/>
          </a:xfrm>
          <a:custGeom>
            <a:avLst/>
            <a:gdLst>
              <a:gd name="T0" fmla="*/ 0 w 128"/>
              <a:gd name="T1" fmla="*/ 16 h 80"/>
              <a:gd name="T2" fmla="*/ 0 w 128"/>
              <a:gd name="T3" fmla="*/ 12 h 80"/>
              <a:gd name="T4" fmla="*/ 0 w 128"/>
              <a:gd name="T5" fmla="*/ 8 h 80"/>
              <a:gd name="T6" fmla="*/ 4 w 128"/>
              <a:gd name="T7" fmla="*/ 4 h 80"/>
              <a:gd name="T8" fmla="*/ 8 w 128"/>
              <a:gd name="T9" fmla="*/ 0 h 80"/>
              <a:gd name="T10" fmla="*/ 12 w 128"/>
              <a:gd name="T11" fmla="*/ 0 h 80"/>
              <a:gd name="T12" fmla="*/ 16 w 128"/>
              <a:gd name="T13" fmla="*/ 0 h 80"/>
              <a:gd name="T14" fmla="*/ 28 w 128"/>
              <a:gd name="T15" fmla="*/ 0 h 80"/>
              <a:gd name="T16" fmla="*/ 36 w 128"/>
              <a:gd name="T17" fmla="*/ 4 h 80"/>
              <a:gd name="T18" fmla="*/ 44 w 128"/>
              <a:gd name="T19" fmla="*/ 4 h 80"/>
              <a:gd name="T20" fmla="*/ 56 w 128"/>
              <a:gd name="T21" fmla="*/ 8 h 80"/>
              <a:gd name="T22" fmla="*/ 72 w 128"/>
              <a:gd name="T23" fmla="*/ 8 h 80"/>
              <a:gd name="T24" fmla="*/ 84 w 128"/>
              <a:gd name="T25" fmla="*/ 12 h 80"/>
              <a:gd name="T26" fmla="*/ 96 w 128"/>
              <a:gd name="T27" fmla="*/ 16 h 80"/>
              <a:gd name="T28" fmla="*/ 108 w 128"/>
              <a:gd name="T29" fmla="*/ 24 h 80"/>
              <a:gd name="T30" fmla="*/ 116 w 128"/>
              <a:gd name="T31" fmla="*/ 28 h 80"/>
              <a:gd name="T32" fmla="*/ 120 w 128"/>
              <a:gd name="T33" fmla="*/ 36 h 80"/>
              <a:gd name="T34" fmla="*/ 124 w 128"/>
              <a:gd name="T35" fmla="*/ 44 h 80"/>
              <a:gd name="T36" fmla="*/ 128 w 128"/>
              <a:gd name="T37" fmla="*/ 52 h 80"/>
              <a:gd name="T38" fmla="*/ 128 w 128"/>
              <a:gd name="T39" fmla="*/ 56 h 80"/>
              <a:gd name="T40" fmla="*/ 128 w 128"/>
              <a:gd name="T41" fmla="*/ 64 h 80"/>
              <a:gd name="T42" fmla="*/ 128 w 128"/>
              <a:gd name="T43" fmla="*/ 72 h 80"/>
              <a:gd name="T44" fmla="*/ 124 w 128"/>
              <a:gd name="T45" fmla="*/ 76 h 80"/>
              <a:gd name="T46" fmla="*/ 120 w 128"/>
              <a:gd name="T47" fmla="*/ 80 h 80"/>
              <a:gd name="T48" fmla="*/ 116 w 128"/>
              <a:gd name="T49" fmla="*/ 80 h 80"/>
              <a:gd name="T50" fmla="*/ 112 w 128"/>
              <a:gd name="T51" fmla="*/ 80 h 80"/>
              <a:gd name="T52" fmla="*/ 104 w 128"/>
              <a:gd name="T53" fmla="*/ 80 h 80"/>
              <a:gd name="T54" fmla="*/ 96 w 128"/>
              <a:gd name="T55" fmla="*/ 80 h 80"/>
              <a:gd name="T56" fmla="*/ 88 w 128"/>
              <a:gd name="T57" fmla="*/ 76 h 80"/>
              <a:gd name="T58" fmla="*/ 80 w 128"/>
              <a:gd name="T59" fmla="*/ 72 h 80"/>
              <a:gd name="T60" fmla="*/ 68 w 128"/>
              <a:gd name="T61" fmla="*/ 64 h 80"/>
              <a:gd name="T62" fmla="*/ 56 w 128"/>
              <a:gd name="T63" fmla="*/ 56 h 80"/>
              <a:gd name="T64" fmla="*/ 44 w 128"/>
              <a:gd name="T65" fmla="*/ 52 h 80"/>
              <a:gd name="T66" fmla="*/ 32 w 128"/>
              <a:gd name="T67" fmla="*/ 44 h 80"/>
              <a:gd name="T68" fmla="*/ 24 w 128"/>
              <a:gd name="T69" fmla="*/ 40 h 80"/>
              <a:gd name="T70" fmla="*/ 16 w 128"/>
              <a:gd name="T71" fmla="*/ 32 h 80"/>
              <a:gd name="T72" fmla="*/ 8 w 128"/>
              <a:gd name="T73" fmla="*/ 28 h 80"/>
              <a:gd name="T74" fmla="*/ 4 w 128"/>
              <a:gd name="T75" fmla="*/ 24 h 80"/>
              <a:gd name="T76" fmla="*/ 0 w 128"/>
              <a:gd name="T77" fmla="*/ 20 h 80"/>
              <a:gd name="T78" fmla="*/ 0 w 128"/>
              <a:gd name="T79" fmla="*/ 16 h 80"/>
              <a:gd name="T80" fmla="*/ 0 w 128"/>
              <a:gd name="T81" fmla="*/ 1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28" h="80">
                <a:moveTo>
                  <a:pt x="0" y="16"/>
                </a:move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8" y="0"/>
                </a:lnTo>
                <a:lnTo>
                  <a:pt x="36" y="4"/>
                </a:lnTo>
                <a:lnTo>
                  <a:pt x="44" y="4"/>
                </a:lnTo>
                <a:lnTo>
                  <a:pt x="56" y="8"/>
                </a:lnTo>
                <a:lnTo>
                  <a:pt x="72" y="8"/>
                </a:lnTo>
                <a:lnTo>
                  <a:pt x="84" y="12"/>
                </a:lnTo>
                <a:lnTo>
                  <a:pt x="96" y="16"/>
                </a:lnTo>
                <a:lnTo>
                  <a:pt x="108" y="24"/>
                </a:lnTo>
                <a:lnTo>
                  <a:pt x="116" y="28"/>
                </a:lnTo>
                <a:lnTo>
                  <a:pt x="120" y="36"/>
                </a:lnTo>
                <a:lnTo>
                  <a:pt x="124" y="44"/>
                </a:lnTo>
                <a:lnTo>
                  <a:pt x="128" y="52"/>
                </a:lnTo>
                <a:lnTo>
                  <a:pt x="128" y="56"/>
                </a:lnTo>
                <a:lnTo>
                  <a:pt x="128" y="64"/>
                </a:lnTo>
                <a:lnTo>
                  <a:pt x="128" y="72"/>
                </a:lnTo>
                <a:lnTo>
                  <a:pt x="124" y="76"/>
                </a:lnTo>
                <a:lnTo>
                  <a:pt x="120" y="80"/>
                </a:lnTo>
                <a:lnTo>
                  <a:pt x="116" y="80"/>
                </a:lnTo>
                <a:lnTo>
                  <a:pt x="112" y="80"/>
                </a:lnTo>
                <a:lnTo>
                  <a:pt x="104" y="80"/>
                </a:lnTo>
                <a:lnTo>
                  <a:pt x="96" y="80"/>
                </a:lnTo>
                <a:lnTo>
                  <a:pt x="88" y="76"/>
                </a:lnTo>
                <a:lnTo>
                  <a:pt x="80" y="72"/>
                </a:lnTo>
                <a:lnTo>
                  <a:pt x="68" y="64"/>
                </a:lnTo>
                <a:lnTo>
                  <a:pt x="56" y="56"/>
                </a:lnTo>
                <a:lnTo>
                  <a:pt x="44" y="52"/>
                </a:lnTo>
                <a:lnTo>
                  <a:pt x="32" y="44"/>
                </a:lnTo>
                <a:lnTo>
                  <a:pt x="24" y="40"/>
                </a:lnTo>
                <a:lnTo>
                  <a:pt x="16" y="32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243">
            <a:extLst>
              <a:ext uri="{FF2B5EF4-FFF2-40B4-BE49-F238E27FC236}">
                <a16:creationId xmlns:a16="http://schemas.microsoft.com/office/drawing/2014/main" xmlns="" id="{B4255CAE-AF2B-454E-A6C1-96343946E122}"/>
              </a:ext>
            </a:extLst>
          </p:cNvPr>
          <p:cNvSpPr>
            <a:spLocks/>
          </p:cNvSpPr>
          <p:nvPr/>
        </p:nvSpPr>
        <p:spPr bwMode="auto">
          <a:xfrm>
            <a:off x="5291109" y="1007177"/>
            <a:ext cx="495367" cy="828115"/>
          </a:xfrm>
          <a:custGeom>
            <a:avLst/>
            <a:gdLst>
              <a:gd name="T0" fmla="*/ 4 w 128"/>
              <a:gd name="T1" fmla="*/ 176 h 176"/>
              <a:gd name="T2" fmla="*/ 0 w 128"/>
              <a:gd name="T3" fmla="*/ 172 h 176"/>
              <a:gd name="T4" fmla="*/ 0 w 128"/>
              <a:gd name="T5" fmla="*/ 172 h 176"/>
              <a:gd name="T6" fmla="*/ 0 w 128"/>
              <a:gd name="T7" fmla="*/ 164 h 176"/>
              <a:gd name="T8" fmla="*/ 4 w 128"/>
              <a:gd name="T9" fmla="*/ 152 h 176"/>
              <a:gd name="T10" fmla="*/ 8 w 128"/>
              <a:gd name="T11" fmla="*/ 144 h 176"/>
              <a:gd name="T12" fmla="*/ 16 w 128"/>
              <a:gd name="T13" fmla="*/ 136 h 176"/>
              <a:gd name="T14" fmla="*/ 32 w 128"/>
              <a:gd name="T15" fmla="*/ 108 h 176"/>
              <a:gd name="T16" fmla="*/ 36 w 128"/>
              <a:gd name="T17" fmla="*/ 92 h 176"/>
              <a:gd name="T18" fmla="*/ 44 w 128"/>
              <a:gd name="T19" fmla="*/ 80 h 176"/>
              <a:gd name="T20" fmla="*/ 48 w 128"/>
              <a:gd name="T21" fmla="*/ 68 h 176"/>
              <a:gd name="T22" fmla="*/ 52 w 128"/>
              <a:gd name="T23" fmla="*/ 60 h 176"/>
              <a:gd name="T24" fmla="*/ 56 w 128"/>
              <a:gd name="T25" fmla="*/ 52 h 176"/>
              <a:gd name="T26" fmla="*/ 60 w 128"/>
              <a:gd name="T27" fmla="*/ 44 h 176"/>
              <a:gd name="T28" fmla="*/ 60 w 128"/>
              <a:gd name="T29" fmla="*/ 36 h 176"/>
              <a:gd name="T30" fmla="*/ 60 w 128"/>
              <a:gd name="T31" fmla="*/ 32 h 176"/>
              <a:gd name="T32" fmla="*/ 56 w 128"/>
              <a:gd name="T33" fmla="*/ 28 h 176"/>
              <a:gd name="T34" fmla="*/ 56 w 128"/>
              <a:gd name="T35" fmla="*/ 24 h 176"/>
              <a:gd name="T36" fmla="*/ 52 w 128"/>
              <a:gd name="T37" fmla="*/ 20 h 176"/>
              <a:gd name="T38" fmla="*/ 52 w 128"/>
              <a:gd name="T39" fmla="*/ 16 h 176"/>
              <a:gd name="T40" fmla="*/ 52 w 128"/>
              <a:gd name="T41" fmla="*/ 12 h 176"/>
              <a:gd name="T42" fmla="*/ 52 w 128"/>
              <a:gd name="T43" fmla="*/ 4 h 176"/>
              <a:gd name="T44" fmla="*/ 56 w 128"/>
              <a:gd name="T45" fmla="*/ 0 h 176"/>
              <a:gd name="T46" fmla="*/ 64 w 128"/>
              <a:gd name="T47" fmla="*/ 0 h 176"/>
              <a:gd name="T48" fmla="*/ 76 w 128"/>
              <a:gd name="T49" fmla="*/ 0 h 176"/>
              <a:gd name="T50" fmla="*/ 88 w 128"/>
              <a:gd name="T51" fmla="*/ 0 h 176"/>
              <a:gd name="T52" fmla="*/ 100 w 128"/>
              <a:gd name="T53" fmla="*/ 4 h 176"/>
              <a:gd name="T54" fmla="*/ 108 w 128"/>
              <a:gd name="T55" fmla="*/ 8 h 176"/>
              <a:gd name="T56" fmla="*/ 120 w 128"/>
              <a:gd name="T57" fmla="*/ 16 h 176"/>
              <a:gd name="T58" fmla="*/ 124 w 128"/>
              <a:gd name="T59" fmla="*/ 20 h 176"/>
              <a:gd name="T60" fmla="*/ 128 w 128"/>
              <a:gd name="T61" fmla="*/ 24 h 176"/>
              <a:gd name="T62" fmla="*/ 128 w 128"/>
              <a:gd name="T63" fmla="*/ 28 h 176"/>
              <a:gd name="T64" fmla="*/ 128 w 128"/>
              <a:gd name="T65" fmla="*/ 36 h 176"/>
              <a:gd name="T66" fmla="*/ 124 w 128"/>
              <a:gd name="T67" fmla="*/ 40 h 176"/>
              <a:gd name="T68" fmla="*/ 124 w 128"/>
              <a:gd name="T69" fmla="*/ 48 h 176"/>
              <a:gd name="T70" fmla="*/ 120 w 128"/>
              <a:gd name="T71" fmla="*/ 56 h 176"/>
              <a:gd name="T72" fmla="*/ 116 w 128"/>
              <a:gd name="T73" fmla="*/ 64 h 176"/>
              <a:gd name="T74" fmla="*/ 108 w 128"/>
              <a:gd name="T75" fmla="*/ 76 h 176"/>
              <a:gd name="T76" fmla="*/ 96 w 128"/>
              <a:gd name="T77" fmla="*/ 96 h 176"/>
              <a:gd name="T78" fmla="*/ 80 w 128"/>
              <a:gd name="T79" fmla="*/ 116 h 176"/>
              <a:gd name="T80" fmla="*/ 64 w 128"/>
              <a:gd name="T81" fmla="*/ 132 h 176"/>
              <a:gd name="T82" fmla="*/ 48 w 128"/>
              <a:gd name="T83" fmla="*/ 148 h 176"/>
              <a:gd name="T84" fmla="*/ 40 w 128"/>
              <a:gd name="T85" fmla="*/ 152 h 176"/>
              <a:gd name="T86" fmla="*/ 32 w 128"/>
              <a:gd name="T87" fmla="*/ 160 h 176"/>
              <a:gd name="T88" fmla="*/ 28 w 128"/>
              <a:gd name="T89" fmla="*/ 164 h 176"/>
              <a:gd name="T90" fmla="*/ 20 w 128"/>
              <a:gd name="T91" fmla="*/ 168 h 176"/>
              <a:gd name="T92" fmla="*/ 16 w 128"/>
              <a:gd name="T93" fmla="*/ 172 h 176"/>
              <a:gd name="T94" fmla="*/ 12 w 128"/>
              <a:gd name="T95" fmla="*/ 172 h 176"/>
              <a:gd name="T96" fmla="*/ 8 w 128"/>
              <a:gd name="T97" fmla="*/ 176 h 176"/>
              <a:gd name="T98" fmla="*/ 4 w 128"/>
              <a:gd name="T99" fmla="*/ 176 h 176"/>
              <a:gd name="T100" fmla="*/ 4 w 128"/>
              <a:gd name="T101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28" h="176">
                <a:moveTo>
                  <a:pt x="4" y="176"/>
                </a:moveTo>
                <a:lnTo>
                  <a:pt x="0" y="172"/>
                </a:lnTo>
                <a:lnTo>
                  <a:pt x="0" y="172"/>
                </a:lnTo>
                <a:lnTo>
                  <a:pt x="0" y="164"/>
                </a:lnTo>
                <a:lnTo>
                  <a:pt x="4" y="152"/>
                </a:lnTo>
                <a:lnTo>
                  <a:pt x="8" y="144"/>
                </a:lnTo>
                <a:lnTo>
                  <a:pt x="16" y="136"/>
                </a:lnTo>
                <a:lnTo>
                  <a:pt x="32" y="108"/>
                </a:lnTo>
                <a:lnTo>
                  <a:pt x="36" y="92"/>
                </a:lnTo>
                <a:lnTo>
                  <a:pt x="44" y="80"/>
                </a:lnTo>
                <a:lnTo>
                  <a:pt x="48" y="68"/>
                </a:lnTo>
                <a:lnTo>
                  <a:pt x="52" y="60"/>
                </a:lnTo>
                <a:lnTo>
                  <a:pt x="56" y="52"/>
                </a:lnTo>
                <a:lnTo>
                  <a:pt x="60" y="44"/>
                </a:lnTo>
                <a:lnTo>
                  <a:pt x="60" y="36"/>
                </a:lnTo>
                <a:lnTo>
                  <a:pt x="60" y="32"/>
                </a:lnTo>
                <a:lnTo>
                  <a:pt x="56" y="28"/>
                </a:lnTo>
                <a:lnTo>
                  <a:pt x="56" y="24"/>
                </a:lnTo>
                <a:lnTo>
                  <a:pt x="52" y="20"/>
                </a:lnTo>
                <a:lnTo>
                  <a:pt x="52" y="16"/>
                </a:lnTo>
                <a:lnTo>
                  <a:pt x="52" y="12"/>
                </a:lnTo>
                <a:lnTo>
                  <a:pt x="52" y="4"/>
                </a:lnTo>
                <a:lnTo>
                  <a:pt x="56" y="0"/>
                </a:lnTo>
                <a:lnTo>
                  <a:pt x="64" y="0"/>
                </a:lnTo>
                <a:lnTo>
                  <a:pt x="76" y="0"/>
                </a:lnTo>
                <a:lnTo>
                  <a:pt x="88" y="0"/>
                </a:lnTo>
                <a:lnTo>
                  <a:pt x="100" y="4"/>
                </a:lnTo>
                <a:lnTo>
                  <a:pt x="108" y="8"/>
                </a:lnTo>
                <a:lnTo>
                  <a:pt x="120" y="16"/>
                </a:lnTo>
                <a:lnTo>
                  <a:pt x="124" y="20"/>
                </a:lnTo>
                <a:lnTo>
                  <a:pt x="128" y="24"/>
                </a:lnTo>
                <a:lnTo>
                  <a:pt x="128" y="28"/>
                </a:lnTo>
                <a:lnTo>
                  <a:pt x="128" y="36"/>
                </a:lnTo>
                <a:lnTo>
                  <a:pt x="124" y="40"/>
                </a:lnTo>
                <a:lnTo>
                  <a:pt x="124" y="48"/>
                </a:lnTo>
                <a:lnTo>
                  <a:pt x="120" y="56"/>
                </a:lnTo>
                <a:lnTo>
                  <a:pt x="116" y="64"/>
                </a:lnTo>
                <a:lnTo>
                  <a:pt x="108" y="76"/>
                </a:lnTo>
                <a:lnTo>
                  <a:pt x="96" y="96"/>
                </a:lnTo>
                <a:lnTo>
                  <a:pt x="80" y="116"/>
                </a:lnTo>
                <a:lnTo>
                  <a:pt x="64" y="132"/>
                </a:lnTo>
                <a:lnTo>
                  <a:pt x="48" y="148"/>
                </a:lnTo>
                <a:lnTo>
                  <a:pt x="40" y="152"/>
                </a:lnTo>
                <a:lnTo>
                  <a:pt x="32" y="160"/>
                </a:lnTo>
                <a:lnTo>
                  <a:pt x="28" y="164"/>
                </a:lnTo>
                <a:lnTo>
                  <a:pt x="20" y="168"/>
                </a:lnTo>
                <a:lnTo>
                  <a:pt x="16" y="172"/>
                </a:lnTo>
                <a:lnTo>
                  <a:pt x="12" y="172"/>
                </a:lnTo>
                <a:lnTo>
                  <a:pt x="8" y="176"/>
                </a:lnTo>
                <a:lnTo>
                  <a:pt x="4" y="176"/>
                </a:lnTo>
                <a:lnTo>
                  <a:pt x="4" y="1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244">
            <a:extLst>
              <a:ext uri="{FF2B5EF4-FFF2-40B4-BE49-F238E27FC236}">
                <a16:creationId xmlns:a16="http://schemas.microsoft.com/office/drawing/2014/main" xmlns="" id="{4A7BCA5C-B77F-44E6-B9DB-CC485C8A4696}"/>
              </a:ext>
            </a:extLst>
          </p:cNvPr>
          <p:cNvSpPr>
            <a:spLocks/>
          </p:cNvSpPr>
          <p:nvPr/>
        </p:nvSpPr>
        <p:spPr bwMode="auto">
          <a:xfrm>
            <a:off x="5925798" y="611940"/>
            <a:ext cx="340565" cy="1279814"/>
          </a:xfrm>
          <a:custGeom>
            <a:avLst/>
            <a:gdLst>
              <a:gd name="T0" fmla="*/ 84 w 88"/>
              <a:gd name="T1" fmla="*/ 20 h 272"/>
              <a:gd name="T2" fmla="*/ 88 w 88"/>
              <a:gd name="T3" fmla="*/ 28 h 272"/>
              <a:gd name="T4" fmla="*/ 88 w 88"/>
              <a:gd name="T5" fmla="*/ 32 h 272"/>
              <a:gd name="T6" fmla="*/ 84 w 88"/>
              <a:gd name="T7" fmla="*/ 40 h 272"/>
              <a:gd name="T8" fmla="*/ 80 w 88"/>
              <a:gd name="T9" fmla="*/ 48 h 272"/>
              <a:gd name="T10" fmla="*/ 80 w 88"/>
              <a:gd name="T11" fmla="*/ 52 h 272"/>
              <a:gd name="T12" fmla="*/ 80 w 88"/>
              <a:gd name="T13" fmla="*/ 56 h 272"/>
              <a:gd name="T14" fmla="*/ 80 w 88"/>
              <a:gd name="T15" fmla="*/ 60 h 272"/>
              <a:gd name="T16" fmla="*/ 76 w 88"/>
              <a:gd name="T17" fmla="*/ 68 h 272"/>
              <a:gd name="T18" fmla="*/ 76 w 88"/>
              <a:gd name="T19" fmla="*/ 80 h 272"/>
              <a:gd name="T20" fmla="*/ 76 w 88"/>
              <a:gd name="T21" fmla="*/ 88 h 272"/>
              <a:gd name="T22" fmla="*/ 72 w 88"/>
              <a:gd name="T23" fmla="*/ 100 h 272"/>
              <a:gd name="T24" fmla="*/ 72 w 88"/>
              <a:gd name="T25" fmla="*/ 112 h 272"/>
              <a:gd name="T26" fmla="*/ 72 w 88"/>
              <a:gd name="T27" fmla="*/ 128 h 272"/>
              <a:gd name="T28" fmla="*/ 68 w 88"/>
              <a:gd name="T29" fmla="*/ 144 h 272"/>
              <a:gd name="T30" fmla="*/ 68 w 88"/>
              <a:gd name="T31" fmla="*/ 164 h 272"/>
              <a:gd name="T32" fmla="*/ 68 w 88"/>
              <a:gd name="T33" fmla="*/ 180 h 272"/>
              <a:gd name="T34" fmla="*/ 64 w 88"/>
              <a:gd name="T35" fmla="*/ 200 h 272"/>
              <a:gd name="T36" fmla="*/ 64 w 88"/>
              <a:gd name="T37" fmla="*/ 224 h 272"/>
              <a:gd name="T38" fmla="*/ 64 w 88"/>
              <a:gd name="T39" fmla="*/ 248 h 272"/>
              <a:gd name="T40" fmla="*/ 60 w 88"/>
              <a:gd name="T41" fmla="*/ 272 h 272"/>
              <a:gd name="T42" fmla="*/ 8 w 88"/>
              <a:gd name="T43" fmla="*/ 272 h 272"/>
              <a:gd name="T44" fmla="*/ 8 w 88"/>
              <a:gd name="T45" fmla="*/ 268 h 272"/>
              <a:gd name="T46" fmla="*/ 8 w 88"/>
              <a:gd name="T47" fmla="*/ 264 h 272"/>
              <a:gd name="T48" fmla="*/ 8 w 88"/>
              <a:gd name="T49" fmla="*/ 256 h 272"/>
              <a:gd name="T50" fmla="*/ 12 w 88"/>
              <a:gd name="T51" fmla="*/ 248 h 272"/>
              <a:gd name="T52" fmla="*/ 12 w 88"/>
              <a:gd name="T53" fmla="*/ 236 h 272"/>
              <a:gd name="T54" fmla="*/ 12 w 88"/>
              <a:gd name="T55" fmla="*/ 224 h 272"/>
              <a:gd name="T56" fmla="*/ 12 w 88"/>
              <a:gd name="T57" fmla="*/ 212 h 272"/>
              <a:gd name="T58" fmla="*/ 16 w 88"/>
              <a:gd name="T59" fmla="*/ 200 h 272"/>
              <a:gd name="T60" fmla="*/ 16 w 88"/>
              <a:gd name="T61" fmla="*/ 168 h 272"/>
              <a:gd name="T62" fmla="*/ 16 w 88"/>
              <a:gd name="T63" fmla="*/ 140 h 272"/>
              <a:gd name="T64" fmla="*/ 16 w 88"/>
              <a:gd name="T65" fmla="*/ 84 h 272"/>
              <a:gd name="T66" fmla="*/ 16 w 88"/>
              <a:gd name="T67" fmla="*/ 68 h 272"/>
              <a:gd name="T68" fmla="*/ 16 w 88"/>
              <a:gd name="T69" fmla="*/ 60 h 272"/>
              <a:gd name="T70" fmla="*/ 16 w 88"/>
              <a:gd name="T71" fmla="*/ 48 h 272"/>
              <a:gd name="T72" fmla="*/ 16 w 88"/>
              <a:gd name="T73" fmla="*/ 40 h 272"/>
              <a:gd name="T74" fmla="*/ 12 w 88"/>
              <a:gd name="T75" fmla="*/ 32 h 272"/>
              <a:gd name="T76" fmla="*/ 12 w 88"/>
              <a:gd name="T77" fmla="*/ 28 h 272"/>
              <a:gd name="T78" fmla="*/ 12 w 88"/>
              <a:gd name="T79" fmla="*/ 20 h 272"/>
              <a:gd name="T80" fmla="*/ 8 w 88"/>
              <a:gd name="T81" fmla="*/ 20 h 272"/>
              <a:gd name="T82" fmla="*/ 4 w 88"/>
              <a:gd name="T83" fmla="*/ 16 h 272"/>
              <a:gd name="T84" fmla="*/ 0 w 88"/>
              <a:gd name="T85" fmla="*/ 12 h 272"/>
              <a:gd name="T86" fmla="*/ 4 w 88"/>
              <a:gd name="T87" fmla="*/ 8 h 272"/>
              <a:gd name="T88" fmla="*/ 4 w 88"/>
              <a:gd name="T89" fmla="*/ 4 h 272"/>
              <a:gd name="T90" fmla="*/ 12 w 88"/>
              <a:gd name="T91" fmla="*/ 0 h 272"/>
              <a:gd name="T92" fmla="*/ 20 w 88"/>
              <a:gd name="T93" fmla="*/ 0 h 272"/>
              <a:gd name="T94" fmla="*/ 32 w 88"/>
              <a:gd name="T95" fmla="*/ 0 h 272"/>
              <a:gd name="T96" fmla="*/ 48 w 88"/>
              <a:gd name="T97" fmla="*/ 4 h 272"/>
              <a:gd name="T98" fmla="*/ 60 w 88"/>
              <a:gd name="T99" fmla="*/ 8 h 272"/>
              <a:gd name="T100" fmla="*/ 72 w 88"/>
              <a:gd name="T101" fmla="*/ 12 h 272"/>
              <a:gd name="T102" fmla="*/ 80 w 88"/>
              <a:gd name="T103" fmla="*/ 16 h 272"/>
              <a:gd name="T104" fmla="*/ 84 w 88"/>
              <a:gd name="T105" fmla="*/ 20 h 272"/>
              <a:gd name="T106" fmla="*/ 84 w 88"/>
              <a:gd name="T107" fmla="*/ 20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8" h="272">
                <a:moveTo>
                  <a:pt x="84" y="20"/>
                </a:moveTo>
                <a:lnTo>
                  <a:pt x="88" y="28"/>
                </a:lnTo>
                <a:lnTo>
                  <a:pt x="88" y="32"/>
                </a:lnTo>
                <a:lnTo>
                  <a:pt x="84" y="40"/>
                </a:lnTo>
                <a:lnTo>
                  <a:pt x="80" y="48"/>
                </a:lnTo>
                <a:lnTo>
                  <a:pt x="80" y="52"/>
                </a:lnTo>
                <a:lnTo>
                  <a:pt x="80" y="56"/>
                </a:lnTo>
                <a:lnTo>
                  <a:pt x="80" y="60"/>
                </a:lnTo>
                <a:lnTo>
                  <a:pt x="76" y="68"/>
                </a:lnTo>
                <a:lnTo>
                  <a:pt x="76" y="80"/>
                </a:lnTo>
                <a:lnTo>
                  <a:pt x="76" y="88"/>
                </a:lnTo>
                <a:lnTo>
                  <a:pt x="72" y="100"/>
                </a:lnTo>
                <a:lnTo>
                  <a:pt x="72" y="112"/>
                </a:lnTo>
                <a:lnTo>
                  <a:pt x="72" y="128"/>
                </a:lnTo>
                <a:lnTo>
                  <a:pt x="68" y="144"/>
                </a:lnTo>
                <a:lnTo>
                  <a:pt x="68" y="164"/>
                </a:lnTo>
                <a:lnTo>
                  <a:pt x="68" y="180"/>
                </a:lnTo>
                <a:lnTo>
                  <a:pt x="64" y="200"/>
                </a:lnTo>
                <a:lnTo>
                  <a:pt x="64" y="224"/>
                </a:lnTo>
                <a:lnTo>
                  <a:pt x="64" y="248"/>
                </a:lnTo>
                <a:lnTo>
                  <a:pt x="60" y="272"/>
                </a:lnTo>
                <a:lnTo>
                  <a:pt x="8" y="272"/>
                </a:lnTo>
                <a:lnTo>
                  <a:pt x="8" y="268"/>
                </a:lnTo>
                <a:lnTo>
                  <a:pt x="8" y="264"/>
                </a:lnTo>
                <a:lnTo>
                  <a:pt x="8" y="256"/>
                </a:lnTo>
                <a:lnTo>
                  <a:pt x="12" y="248"/>
                </a:lnTo>
                <a:lnTo>
                  <a:pt x="12" y="236"/>
                </a:lnTo>
                <a:lnTo>
                  <a:pt x="12" y="224"/>
                </a:lnTo>
                <a:lnTo>
                  <a:pt x="12" y="212"/>
                </a:lnTo>
                <a:lnTo>
                  <a:pt x="16" y="200"/>
                </a:lnTo>
                <a:lnTo>
                  <a:pt x="16" y="168"/>
                </a:lnTo>
                <a:lnTo>
                  <a:pt x="16" y="140"/>
                </a:lnTo>
                <a:lnTo>
                  <a:pt x="16" y="84"/>
                </a:lnTo>
                <a:lnTo>
                  <a:pt x="16" y="68"/>
                </a:lnTo>
                <a:lnTo>
                  <a:pt x="16" y="60"/>
                </a:lnTo>
                <a:lnTo>
                  <a:pt x="16" y="48"/>
                </a:lnTo>
                <a:lnTo>
                  <a:pt x="16" y="40"/>
                </a:lnTo>
                <a:lnTo>
                  <a:pt x="12" y="32"/>
                </a:lnTo>
                <a:lnTo>
                  <a:pt x="12" y="28"/>
                </a:lnTo>
                <a:lnTo>
                  <a:pt x="12" y="20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4" y="8"/>
                </a:ln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8" y="4"/>
                </a:lnTo>
                <a:lnTo>
                  <a:pt x="60" y="8"/>
                </a:lnTo>
                <a:lnTo>
                  <a:pt x="72" y="12"/>
                </a:lnTo>
                <a:lnTo>
                  <a:pt x="80" y="16"/>
                </a:lnTo>
                <a:lnTo>
                  <a:pt x="84" y="20"/>
                </a:lnTo>
                <a:lnTo>
                  <a:pt x="84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245">
            <a:extLst>
              <a:ext uri="{FF2B5EF4-FFF2-40B4-BE49-F238E27FC236}">
                <a16:creationId xmlns:a16="http://schemas.microsoft.com/office/drawing/2014/main" xmlns="" id="{19CCD222-DFDC-42C1-9408-EF049932D060}"/>
              </a:ext>
            </a:extLst>
          </p:cNvPr>
          <p:cNvSpPr>
            <a:spLocks/>
          </p:cNvSpPr>
          <p:nvPr/>
        </p:nvSpPr>
        <p:spPr bwMode="auto">
          <a:xfrm>
            <a:off x="5554272" y="1176564"/>
            <a:ext cx="1161017" cy="376416"/>
          </a:xfrm>
          <a:custGeom>
            <a:avLst/>
            <a:gdLst>
              <a:gd name="T0" fmla="*/ 168 w 300"/>
              <a:gd name="T1" fmla="*/ 60 h 80"/>
              <a:gd name="T2" fmla="*/ 132 w 300"/>
              <a:gd name="T3" fmla="*/ 68 h 80"/>
              <a:gd name="T4" fmla="*/ 100 w 300"/>
              <a:gd name="T5" fmla="*/ 72 h 80"/>
              <a:gd name="T6" fmla="*/ 84 w 300"/>
              <a:gd name="T7" fmla="*/ 76 h 80"/>
              <a:gd name="T8" fmla="*/ 68 w 300"/>
              <a:gd name="T9" fmla="*/ 76 h 80"/>
              <a:gd name="T10" fmla="*/ 60 w 300"/>
              <a:gd name="T11" fmla="*/ 76 h 80"/>
              <a:gd name="T12" fmla="*/ 52 w 300"/>
              <a:gd name="T13" fmla="*/ 80 h 80"/>
              <a:gd name="T14" fmla="*/ 48 w 300"/>
              <a:gd name="T15" fmla="*/ 76 h 80"/>
              <a:gd name="T16" fmla="*/ 44 w 300"/>
              <a:gd name="T17" fmla="*/ 76 h 80"/>
              <a:gd name="T18" fmla="*/ 40 w 300"/>
              <a:gd name="T19" fmla="*/ 72 h 80"/>
              <a:gd name="T20" fmla="*/ 32 w 300"/>
              <a:gd name="T21" fmla="*/ 72 h 80"/>
              <a:gd name="T22" fmla="*/ 16 w 300"/>
              <a:gd name="T23" fmla="*/ 60 h 80"/>
              <a:gd name="T24" fmla="*/ 0 w 300"/>
              <a:gd name="T25" fmla="*/ 44 h 80"/>
              <a:gd name="T26" fmla="*/ 8 w 300"/>
              <a:gd name="T27" fmla="*/ 44 h 80"/>
              <a:gd name="T28" fmla="*/ 24 w 300"/>
              <a:gd name="T29" fmla="*/ 44 h 80"/>
              <a:gd name="T30" fmla="*/ 36 w 300"/>
              <a:gd name="T31" fmla="*/ 44 h 80"/>
              <a:gd name="T32" fmla="*/ 56 w 300"/>
              <a:gd name="T33" fmla="*/ 40 h 80"/>
              <a:gd name="T34" fmla="*/ 72 w 300"/>
              <a:gd name="T35" fmla="*/ 36 h 80"/>
              <a:gd name="T36" fmla="*/ 96 w 300"/>
              <a:gd name="T37" fmla="*/ 32 h 80"/>
              <a:gd name="T38" fmla="*/ 116 w 300"/>
              <a:gd name="T39" fmla="*/ 28 h 80"/>
              <a:gd name="T40" fmla="*/ 144 w 300"/>
              <a:gd name="T41" fmla="*/ 24 h 80"/>
              <a:gd name="T42" fmla="*/ 168 w 300"/>
              <a:gd name="T43" fmla="*/ 16 h 80"/>
              <a:gd name="T44" fmla="*/ 188 w 300"/>
              <a:gd name="T45" fmla="*/ 12 h 80"/>
              <a:gd name="T46" fmla="*/ 208 w 300"/>
              <a:gd name="T47" fmla="*/ 8 h 80"/>
              <a:gd name="T48" fmla="*/ 224 w 300"/>
              <a:gd name="T49" fmla="*/ 4 h 80"/>
              <a:gd name="T50" fmla="*/ 236 w 300"/>
              <a:gd name="T51" fmla="*/ 4 h 80"/>
              <a:gd name="T52" fmla="*/ 248 w 300"/>
              <a:gd name="T53" fmla="*/ 0 h 80"/>
              <a:gd name="T54" fmla="*/ 256 w 300"/>
              <a:gd name="T55" fmla="*/ 0 h 80"/>
              <a:gd name="T56" fmla="*/ 260 w 300"/>
              <a:gd name="T57" fmla="*/ 0 h 80"/>
              <a:gd name="T58" fmla="*/ 268 w 300"/>
              <a:gd name="T59" fmla="*/ 0 h 80"/>
              <a:gd name="T60" fmla="*/ 276 w 300"/>
              <a:gd name="T61" fmla="*/ 0 h 80"/>
              <a:gd name="T62" fmla="*/ 284 w 300"/>
              <a:gd name="T63" fmla="*/ 4 h 80"/>
              <a:gd name="T64" fmla="*/ 288 w 300"/>
              <a:gd name="T65" fmla="*/ 8 h 80"/>
              <a:gd name="T66" fmla="*/ 296 w 300"/>
              <a:gd name="T67" fmla="*/ 12 h 80"/>
              <a:gd name="T68" fmla="*/ 300 w 300"/>
              <a:gd name="T69" fmla="*/ 20 h 80"/>
              <a:gd name="T70" fmla="*/ 300 w 300"/>
              <a:gd name="T71" fmla="*/ 24 h 80"/>
              <a:gd name="T72" fmla="*/ 300 w 300"/>
              <a:gd name="T73" fmla="*/ 28 h 80"/>
              <a:gd name="T74" fmla="*/ 300 w 300"/>
              <a:gd name="T75" fmla="*/ 32 h 80"/>
              <a:gd name="T76" fmla="*/ 296 w 300"/>
              <a:gd name="T77" fmla="*/ 32 h 80"/>
              <a:gd name="T78" fmla="*/ 296 w 300"/>
              <a:gd name="T79" fmla="*/ 36 h 80"/>
              <a:gd name="T80" fmla="*/ 288 w 300"/>
              <a:gd name="T81" fmla="*/ 36 h 80"/>
              <a:gd name="T82" fmla="*/ 284 w 300"/>
              <a:gd name="T83" fmla="*/ 40 h 80"/>
              <a:gd name="T84" fmla="*/ 276 w 300"/>
              <a:gd name="T85" fmla="*/ 40 h 80"/>
              <a:gd name="T86" fmla="*/ 264 w 300"/>
              <a:gd name="T87" fmla="*/ 44 h 80"/>
              <a:gd name="T88" fmla="*/ 252 w 300"/>
              <a:gd name="T89" fmla="*/ 44 h 80"/>
              <a:gd name="T90" fmla="*/ 232 w 300"/>
              <a:gd name="T91" fmla="*/ 48 h 80"/>
              <a:gd name="T92" fmla="*/ 208 w 300"/>
              <a:gd name="T93" fmla="*/ 52 h 80"/>
              <a:gd name="T94" fmla="*/ 188 w 300"/>
              <a:gd name="T95" fmla="*/ 56 h 80"/>
              <a:gd name="T96" fmla="*/ 168 w 300"/>
              <a:gd name="T97" fmla="*/ 60 h 80"/>
              <a:gd name="T98" fmla="*/ 168 w 300"/>
              <a:gd name="T99" fmla="*/ 6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00" h="80">
                <a:moveTo>
                  <a:pt x="168" y="60"/>
                </a:moveTo>
                <a:lnTo>
                  <a:pt x="132" y="68"/>
                </a:lnTo>
                <a:lnTo>
                  <a:pt x="100" y="72"/>
                </a:lnTo>
                <a:lnTo>
                  <a:pt x="84" y="76"/>
                </a:lnTo>
                <a:lnTo>
                  <a:pt x="68" y="76"/>
                </a:lnTo>
                <a:lnTo>
                  <a:pt x="60" y="76"/>
                </a:lnTo>
                <a:lnTo>
                  <a:pt x="52" y="80"/>
                </a:lnTo>
                <a:lnTo>
                  <a:pt x="48" y="76"/>
                </a:lnTo>
                <a:lnTo>
                  <a:pt x="44" y="76"/>
                </a:lnTo>
                <a:lnTo>
                  <a:pt x="40" y="72"/>
                </a:lnTo>
                <a:lnTo>
                  <a:pt x="32" y="72"/>
                </a:lnTo>
                <a:lnTo>
                  <a:pt x="16" y="60"/>
                </a:lnTo>
                <a:lnTo>
                  <a:pt x="0" y="44"/>
                </a:lnTo>
                <a:lnTo>
                  <a:pt x="8" y="44"/>
                </a:lnTo>
                <a:lnTo>
                  <a:pt x="24" y="44"/>
                </a:lnTo>
                <a:lnTo>
                  <a:pt x="36" y="44"/>
                </a:lnTo>
                <a:lnTo>
                  <a:pt x="56" y="40"/>
                </a:lnTo>
                <a:lnTo>
                  <a:pt x="72" y="36"/>
                </a:lnTo>
                <a:lnTo>
                  <a:pt x="96" y="32"/>
                </a:lnTo>
                <a:lnTo>
                  <a:pt x="116" y="28"/>
                </a:lnTo>
                <a:lnTo>
                  <a:pt x="144" y="24"/>
                </a:lnTo>
                <a:lnTo>
                  <a:pt x="168" y="16"/>
                </a:lnTo>
                <a:lnTo>
                  <a:pt x="188" y="12"/>
                </a:lnTo>
                <a:lnTo>
                  <a:pt x="208" y="8"/>
                </a:lnTo>
                <a:lnTo>
                  <a:pt x="224" y="4"/>
                </a:lnTo>
                <a:lnTo>
                  <a:pt x="236" y="4"/>
                </a:lnTo>
                <a:lnTo>
                  <a:pt x="248" y="0"/>
                </a:lnTo>
                <a:lnTo>
                  <a:pt x="256" y="0"/>
                </a:lnTo>
                <a:lnTo>
                  <a:pt x="260" y="0"/>
                </a:lnTo>
                <a:lnTo>
                  <a:pt x="268" y="0"/>
                </a:lnTo>
                <a:lnTo>
                  <a:pt x="276" y="0"/>
                </a:lnTo>
                <a:lnTo>
                  <a:pt x="284" y="4"/>
                </a:lnTo>
                <a:lnTo>
                  <a:pt x="288" y="8"/>
                </a:lnTo>
                <a:lnTo>
                  <a:pt x="296" y="12"/>
                </a:lnTo>
                <a:lnTo>
                  <a:pt x="300" y="20"/>
                </a:lnTo>
                <a:lnTo>
                  <a:pt x="300" y="24"/>
                </a:lnTo>
                <a:lnTo>
                  <a:pt x="300" y="28"/>
                </a:lnTo>
                <a:lnTo>
                  <a:pt x="300" y="32"/>
                </a:lnTo>
                <a:lnTo>
                  <a:pt x="296" y="32"/>
                </a:lnTo>
                <a:lnTo>
                  <a:pt x="296" y="36"/>
                </a:lnTo>
                <a:lnTo>
                  <a:pt x="288" y="36"/>
                </a:lnTo>
                <a:lnTo>
                  <a:pt x="284" y="40"/>
                </a:lnTo>
                <a:lnTo>
                  <a:pt x="276" y="40"/>
                </a:lnTo>
                <a:lnTo>
                  <a:pt x="264" y="44"/>
                </a:lnTo>
                <a:lnTo>
                  <a:pt x="252" y="44"/>
                </a:lnTo>
                <a:lnTo>
                  <a:pt x="232" y="48"/>
                </a:lnTo>
                <a:lnTo>
                  <a:pt x="208" y="52"/>
                </a:lnTo>
                <a:lnTo>
                  <a:pt x="188" y="56"/>
                </a:lnTo>
                <a:lnTo>
                  <a:pt x="168" y="60"/>
                </a:lnTo>
                <a:lnTo>
                  <a:pt x="168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246">
            <a:extLst>
              <a:ext uri="{FF2B5EF4-FFF2-40B4-BE49-F238E27FC236}">
                <a16:creationId xmlns:a16="http://schemas.microsoft.com/office/drawing/2014/main" xmlns="" id="{1FC8649D-53A8-479E-9A3B-188367348F5C}"/>
              </a:ext>
            </a:extLst>
          </p:cNvPr>
          <p:cNvSpPr>
            <a:spLocks/>
          </p:cNvSpPr>
          <p:nvPr/>
        </p:nvSpPr>
        <p:spPr bwMode="auto">
          <a:xfrm>
            <a:off x="5027945" y="1665904"/>
            <a:ext cx="2012429" cy="451699"/>
          </a:xfrm>
          <a:custGeom>
            <a:avLst/>
            <a:gdLst>
              <a:gd name="T0" fmla="*/ 284 w 520"/>
              <a:gd name="T1" fmla="*/ 64 h 96"/>
              <a:gd name="T2" fmla="*/ 236 w 520"/>
              <a:gd name="T3" fmla="*/ 68 h 96"/>
              <a:gd name="T4" fmla="*/ 192 w 520"/>
              <a:gd name="T5" fmla="*/ 76 h 96"/>
              <a:gd name="T6" fmla="*/ 152 w 520"/>
              <a:gd name="T7" fmla="*/ 84 h 96"/>
              <a:gd name="T8" fmla="*/ 120 w 520"/>
              <a:gd name="T9" fmla="*/ 88 h 96"/>
              <a:gd name="T10" fmla="*/ 92 w 520"/>
              <a:gd name="T11" fmla="*/ 92 h 96"/>
              <a:gd name="T12" fmla="*/ 76 w 520"/>
              <a:gd name="T13" fmla="*/ 96 h 96"/>
              <a:gd name="T14" fmla="*/ 64 w 520"/>
              <a:gd name="T15" fmla="*/ 96 h 96"/>
              <a:gd name="T16" fmla="*/ 52 w 520"/>
              <a:gd name="T17" fmla="*/ 96 h 96"/>
              <a:gd name="T18" fmla="*/ 36 w 520"/>
              <a:gd name="T19" fmla="*/ 92 h 96"/>
              <a:gd name="T20" fmla="*/ 16 w 520"/>
              <a:gd name="T21" fmla="*/ 84 h 96"/>
              <a:gd name="T22" fmla="*/ 4 w 520"/>
              <a:gd name="T23" fmla="*/ 76 h 96"/>
              <a:gd name="T24" fmla="*/ 0 w 520"/>
              <a:gd name="T25" fmla="*/ 72 h 96"/>
              <a:gd name="T26" fmla="*/ 4 w 520"/>
              <a:gd name="T27" fmla="*/ 72 h 96"/>
              <a:gd name="T28" fmla="*/ 12 w 520"/>
              <a:gd name="T29" fmla="*/ 68 h 96"/>
              <a:gd name="T30" fmla="*/ 28 w 520"/>
              <a:gd name="T31" fmla="*/ 64 h 96"/>
              <a:gd name="T32" fmla="*/ 44 w 520"/>
              <a:gd name="T33" fmla="*/ 60 h 96"/>
              <a:gd name="T34" fmla="*/ 68 w 520"/>
              <a:gd name="T35" fmla="*/ 56 h 96"/>
              <a:gd name="T36" fmla="*/ 96 w 520"/>
              <a:gd name="T37" fmla="*/ 52 h 96"/>
              <a:gd name="T38" fmla="*/ 128 w 520"/>
              <a:gd name="T39" fmla="*/ 48 h 96"/>
              <a:gd name="T40" fmla="*/ 180 w 520"/>
              <a:gd name="T41" fmla="*/ 40 h 96"/>
              <a:gd name="T42" fmla="*/ 240 w 520"/>
              <a:gd name="T43" fmla="*/ 32 h 96"/>
              <a:gd name="T44" fmla="*/ 292 w 520"/>
              <a:gd name="T45" fmla="*/ 24 h 96"/>
              <a:gd name="T46" fmla="*/ 336 w 520"/>
              <a:gd name="T47" fmla="*/ 16 h 96"/>
              <a:gd name="T48" fmla="*/ 380 w 520"/>
              <a:gd name="T49" fmla="*/ 8 h 96"/>
              <a:gd name="T50" fmla="*/ 428 w 520"/>
              <a:gd name="T51" fmla="*/ 4 h 96"/>
              <a:gd name="T52" fmla="*/ 460 w 520"/>
              <a:gd name="T53" fmla="*/ 4 h 96"/>
              <a:gd name="T54" fmla="*/ 488 w 520"/>
              <a:gd name="T55" fmla="*/ 8 h 96"/>
              <a:gd name="T56" fmla="*/ 508 w 520"/>
              <a:gd name="T57" fmla="*/ 20 h 96"/>
              <a:gd name="T58" fmla="*/ 516 w 520"/>
              <a:gd name="T59" fmla="*/ 32 h 96"/>
              <a:gd name="T60" fmla="*/ 516 w 520"/>
              <a:gd name="T61" fmla="*/ 36 h 96"/>
              <a:gd name="T62" fmla="*/ 508 w 520"/>
              <a:gd name="T63" fmla="*/ 40 h 96"/>
              <a:gd name="T64" fmla="*/ 496 w 520"/>
              <a:gd name="T65" fmla="*/ 44 h 96"/>
              <a:gd name="T66" fmla="*/ 468 w 520"/>
              <a:gd name="T67" fmla="*/ 44 h 96"/>
              <a:gd name="T68" fmla="*/ 444 w 520"/>
              <a:gd name="T69" fmla="*/ 48 h 96"/>
              <a:gd name="T70" fmla="*/ 420 w 520"/>
              <a:gd name="T71" fmla="*/ 48 h 96"/>
              <a:gd name="T72" fmla="*/ 384 w 520"/>
              <a:gd name="T73" fmla="*/ 52 h 96"/>
              <a:gd name="T74" fmla="*/ 336 w 520"/>
              <a:gd name="T75" fmla="*/ 56 h 96"/>
              <a:gd name="T76" fmla="*/ 312 w 520"/>
              <a:gd name="T77" fmla="*/ 6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20" h="96">
                <a:moveTo>
                  <a:pt x="312" y="60"/>
                </a:moveTo>
                <a:lnTo>
                  <a:pt x="284" y="64"/>
                </a:lnTo>
                <a:lnTo>
                  <a:pt x="260" y="68"/>
                </a:lnTo>
                <a:lnTo>
                  <a:pt x="236" y="68"/>
                </a:lnTo>
                <a:lnTo>
                  <a:pt x="212" y="72"/>
                </a:lnTo>
                <a:lnTo>
                  <a:pt x="192" y="76"/>
                </a:lnTo>
                <a:lnTo>
                  <a:pt x="172" y="80"/>
                </a:lnTo>
                <a:lnTo>
                  <a:pt x="152" y="84"/>
                </a:lnTo>
                <a:lnTo>
                  <a:pt x="136" y="84"/>
                </a:lnTo>
                <a:lnTo>
                  <a:pt x="120" y="88"/>
                </a:lnTo>
                <a:lnTo>
                  <a:pt x="104" y="88"/>
                </a:lnTo>
                <a:lnTo>
                  <a:pt x="92" y="92"/>
                </a:lnTo>
                <a:lnTo>
                  <a:pt x="84" y="92"/>
                </a:lnTo>
                <a:lnTo>
                  <a:pt x="76" y="96"/>
                </a:lnTo>
                <a:lnTo>
                  <a:pt x="68" y="96"/>
                </a:lnTo>
                <a:lnTo>
                  <a:pt x="64" y="96"/>
                </a:lnTo>
                <a:lnTo>
                  <a:pt x="60" y="96"/>
                </a:lnTo>
                <a:lnTo>
                  <a:pt x="52" y="96"/>
                </a:lnTo>
                <a:lnTo>
                  <a:pt x="48" y="96"/>
                </a:lnTo>
                <a:lnTo>
                  <a:pt x="36" y="92"/>
                </a:lnTo>
                <a:lnTo>
                  <a:pt x="28" y="88"/>
                </a:lnTo>
                <a:lnTo>
                  <a:pt x="16" y="84"/>
                </a:lnTo>
                <a:lnTo>
                  <a:pt x="8" y="80"/>
                </a:lnTo>
                <a:lnTo>
                  <a:pt x="4" y="76"/>
                </a:lnTo>
                <a:lnTo>
                  <a:pt x="0" y="72"/>
                </a:lnTo>
                <a:lnTo>
                  <a:pt x="0" y="72"/>
                </a:lnTo>
                <a:lnTo>
                  <a:pt x="0" y="72"/>
                </a:lnTo>
                <a:lnTo>
                  <a:pt x="4" y="72"/>
                </a:lnTo>
                <a:lnTo>
                  <a:pt x="8" y="68"/>
                </a:lnTo>
                <a:lnTo>
                  <a:pt x="12" y="68"/>
                </a:lnTo>
                <a:lnTo>
                  <a:pt x="20" y="68"/>
                </a:lnTo>
                <a:lnTo>
                  <a:pt x="28" y="64"/>
                </a:lnTo>
                <a:lnTo>
                  <a:pt x="36" y="64"/>
                </a:lnTo>
                <a:lnTo>
                  <a:pt x="44" y="60"/>
                </a:lnTo>
                <a:lnTo>
                  <a:pt x="56" y="60"/>
                </a:lnTo>
                <a:lnTo>
                  <a:pt x="68" y="56"/>
                </a:lnTo>
                <a:lnTo>
                  <a:pt x="80" y="56"/>
                </a:lnTo>
                <a:lnTo>
                  <a:pt x="96" y="52"/>
                </a:lnTo>
                <a:lnTo>
                  <a:pt x="108" y="52"/>
                </a:lnTo>
                <a:lnTo>
                  <a:pt x="128" y="48"/>
                </a:lnTo>
                <a:lnTo>
                  <a:pt x="144" y="44"/>
                </a:lnTo>
                <a:lnTo>
                  <a:pt x="180" y="40"/>
                </a:lnTo>
                <a:lnTo>
                  <a:pt x="212" y="36"/>
                </a:lnTo>
                <a:lnTo>
                  <a:pt x="240" y="32"/>
                </a:lnTo>
                <a:lnTo>
                  <a:pt x="268" y="28"/>
                </a:lnTo>
                <a:lnTo>
                  <a:pt x="292" y="24"/>
                </a:lnTo>
                <a:lnTo>
                  <a:pt x="316" y="20"/>
                </a:lnTo>
                <a:lnTo>
                  <a:pt x="336" y="16"/>
                </a:lnTo>
                <a:lnTo>
                  <a:pt x="352" y="12"/>
                </a:lnTo>
                <a:lnTo>
                  <a:pt x="380" y="8"/>
                </a:lnTo>
                <a:lnTo>
                  <a:pt x="404" y="4"/>
                </a:lnTo>
                <a:lnTo>
                  <a:pt x="428" y="4"/>
                </a:lnTo>
                <a:lnTo>
                  <a:pt x="444" y="0"/>
                </a:lnTo>
                <a:lnTo>
                  <a:pt x="460" y="4"/>
                </a:lnTo>
                <a:lnTo>
                  <a:pt x="476" y="4"/>
                </a:lnTo>
                <a:lnTo>
                  <a:pt x="488" y="8"/>
                </a:lnTo>
                <a:lnTo>
                  <a:pt x="500" y="12"/>
                </a:lnTo>
                <a:lnTo>
                  <a:pt x="508" y="20"/>
                </a:lnTo>
                <a:lnTo>
                  <a:pt x="512" y="24"/>
                </a:lnTo>
                <a:lnTo>
                  <a:pt x="516" y="32"/>
                </a:lnTo>
                <a:lnTo>
                  <a:pt x="520" y="36"/>
                </a:lnTo>
                <a:lnTo>
                  <a:pt x="516" y="36"/>
                </a:lnTo>
                <a:lnTo>
                  <a:pt x="516" y="40"/>
                </a:lnTo>
                <a:lnTo>
                  <a:pt x="508" y="40"/>
                </a:lnTo>
                <a:lnTo>
                  <a:pt x="504" y="44"/>
                </a:lnTo>
                <a:lnTo>
                  <a:pt x="496" y="44"/>
                </a:lnTo>
                <a:lnTo>
                  <a:pt x="484" y="44"/>
                </a:lnTo>
                <a:lnTo>
                  <a:pt x="468" y="44"/>
                </a:lnTo>
                <a:lnTo>
                  <a:pt x="456" y="44"/>
                </a:lnTo>
                <a:lnTo>
                  <a:pt x="444" y="48"/>
                </a:lnTo>
                <a:lnTo>
                  <a:pt x="432" y="48"/>
                </a:lnTo>
                <a:lnTo>
                  <a:pt x="420" y="48"/>
                </a:lnTo>
                <a:lnTo>
                  <a:pt x="404" y="48"/>
                </a:lnTo>
                <a:lnTo>
                  <a:pt x="384" y="52"/>
                </a:lnTo>
                <a:lnTo>
                  <a:pt x="360" y="52"/>
                </a:lnTo>
                <a:lnTo>
                  <a:pt x="336" y="56"/>
                </a:lnTo>
                <a:lnTo>
                  <a:pt x="312" y="60"/>
                </a:lnTo>
                <a:lnTo>
                  <a:pt x="312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247">
            <a:extLst>
              <a:ext uri="{FF2B5EF4-FFF2-40B4-BE49-F238E27FC236}">
                <a16:creationId xmlns:a16="http://schemas.microsoft.com/office/drawing/2014/main" xmlns="" id="{818D7BAA-9BA6-475C-ADAD-E3393D3C386C}"/>
              </a:ext>
            </a:extLst>
          </p:cNvPr>
          <p:cNvSpPr>
            <a:spLocks/>
          </p:cNvSpPr>
          <p:nvPr/>
        </p:nvSpPr>
        <p:spPr bwMode="auto">
          <a:xfrm>
            <a:off x="4826702" y="1891754"/>
            <a:ext cx="1114576" cy="1110426"/>
          </a:xfrm>
          <a:custGeom>
            <a:avLst/>
            <a:gdLst>
              <a:gd name="T0" fmla="*/ 4 w 288"/>
              <a:gd name="T1" fmla="*/ 232 h 236"/>
              <a:gd name="T2" fmla="*/ 0 w 288"/>
              <a:gd name="T3" fmla="*/ 228 h 236"/>
              <a:gd name="T4" fmla="*/ 4 w 288"/>
              <a:gd name="T5" fmla="*/ 228 h 236"/>
              <a:gd name="T6" fmla="*/ 8 w 288"/>
              <a:gd name="T7" fmla="*/ 224 h 236"/>
              <a:gd name="T8" fmla="*/ 12 w 288"/>
              <a:gd name="T9" fmla="*/ 216 h 236"/>
              <a:gd name="T10" fmla="*/ 24 w 288"/>
              <a:gd name="T11" fmla="*/ 212 h 236"/>
              <a:gd name="T12" fmla="*/ 32 w 288"/>
              <a:gd name="T13" fmla="*/ 204 h 236"/>
              <a:gd name="T14" fmla="*/ 48 w 288"/>
              <a:gd name="T15" fmla="*/ 196 h 236"/>
              <a:gd name="T16" fmla="*/ 60 w 288"/>
              <a:gd name="T17" fmla="*/ 188 h 236"/>
              <a:gd name="T18" fmla="*/ 92 w 288"/>
              <a:gd name="T19" fmla="*/ 172 h 236"/>
              <a:gd name="T20" fmla="*/ 124 w 288"/>
              <a:gd name="T21" fmla="*/ 152 h 236"/>
              <a:gd name="T22" fmla="*/ 148 w 288"/>
              <a:gd name="T23" fmla="*/ 132 h 236"/>
              <a:gd name="T24" fmla="*/ 160 w 288"/>
              <a:gd name="T25" fmla="*/ 124 h 236"/>
              <a:gd name="T26" fmla="*/ 168 w 288"/>
              <a:gd name="T27" fmla="*/ 112 h 236"/>
              <a:gd name="T28" fmla="*/ 188 w 288"/>
              <a:gd name="T29" fmla="*/ 92 h 236"/>
              <a:gd name="T30" fmla="*/ 208 w 288"/>
              <a:gd name="T31" fmla="*/ 64 h 236"/>
              <a:gd name="T32" fmla="*/ 216 w 288"/>
              <a:gd name="T33" fmla="*/ 48 h 236"/>
              <a:gd name="T34" fmla="*/ 220 w 288"/>
              <a:gd name="T35" fmla="*/ 36 h 236"/>
              <a:gd name="T36" fmla="*/ 228 w 288"/>
              <a:gd name="T37" fmla="*/ 16 h 236"/>
              <a:gd name="T38" fmla="*/ 236 w 288"/>
              <a:gd name="T39" fmla="*/ 0 h 236"/>
              <a:gd name="T40" fmla="*/ 248 w 288"/>
              <a:gd name="T41" fmla="*/ 8 h 236"/>
              <a:gd name="T42" fmla="*/ 256 w 288"/>
              <a:gd name="T43" fmla="*/ 16 h 236"/>
              <a:gd name="T44" fmla="*/ 268 w 288"/>
              <a:gd name="T45" fmla="*/ 20 h 236"/>
              <a:gd name="T46" fmla="*/ 272 w 288"/>
              <a:gd name="T47" fmla="*/ 24 h 236"/>
              <a:gd name="T48" fmla="*/ 280 w 288"/>
              <a:gd name="T49" fmla="*/ 28 h 236"/>
              <a:gd name="T50" fmla="*/ 284 w 288"/>
              <a:gd name="T51" fmla="*/ 32 h 236"/>
              <a:gd name="T52" fmla="*/ 288 w 288"/>
              <a:gd name="T53" fmla="*/ 36 h 236"/>
              <a:gd name="T54" fmla="*/ 288 w 288"/>
              <a:gd name="T55" fmla="*/ 40 h 236"/>
              <a:gd name="T56" fmla="*/ 288 w 288"/>
              <a:gd name="T57" fmla="*/ 44 h 236"/>
              <a:gd name="T58" fmla="*/ 288 w 288"/>
              <a:gd name="T59" fmla="*/ 48 h 236"/>
              <a:gd name="T60" fmla="*/ 284 w 288"/>
              <a:gd name="T61" fmla="*/ 56 h 236"/>
              <a:gd name="T62" fmla="*/ 272 w 288"/>
              <a:gd name="T63" fmla="*/ 72 h 236"/>
              <a:gd name="T64" fmla="*/ 268 w 288"/>
              <a:gd name="T65" fmla="*/ 80 h 236"/>
              <a:gd name="T66" fmla="*/ 260 w 288"/>
              <a:gd name="T67" fmla="*/ 88 h 236"/>
              <a:gd name="T68" fmla="*/ 252 w 288"/>
              <a:gd name="T69" fmla="*/ 100 h 236"/>
              <a:gd name="T70" fmla="*/ 244 w 288"/>
              <a:gd name="T71" fmla="*/ 112 h 236"/>
              <a:gd name="T72" fmla="*/ 232 w 288"/>
              <a:gd name="T73" fmla="*/ 120 h 236"/>
              <a:gd name="T74" fmla="*/ 220 w 288"/>
              <a:gd name="T75" fmla="*/ 132 h 236"/>
              <a:gd name="T76" fmla="*/ 196 w 288"/>
              <a:gd name="T77" fmla="*/ 152 h 236"/>
              <a:gd name="T78" fmla="*/ 168 w 288"/>
              <a:gd name="T79" fmla="*/ 172 h 236"/>
              <a:gd name="T80" fmla="*/ 136 w 288"/>
              <a:gd name="T81" fmla="*/ 188 h 236"/>
              <a:gd name="T82" fmla="*/ 108 w 288"/>
              <a:gd name="T83" fmla="*/ 204 h 236"/>
              <a:gd name="T84" fmla="*/ 84 w 288"/>
              <a:gd name="T85" fmla="*/ 216 h 236"/>
              <a:gd name="T86" fmla="*/ 60 w 288"/>
              <a:gd name="T87" fmla="*/ 224 h 236"/>
              <a:gd name="T88" fmla="*/ 48 w 288"/>
              <a:gd name="T89" fmla="*/ 228 h 236"/>
              <a:gd name="T90" fmla="*/ 36 w 288"/>
              <a:gd name="T91" fmla="*/ 232 h 236"/>
              <a:gd name="T92" fmla="*/ 28 w 288"/>
              <a:gd name="T93" fmla="*/ 232 h 236"/>
              <a:gd name="T94" fmla="*/ 20 w 288"/>
              <a:gd name="T95" fmla="*/ 236 h 236"/>
              <a:gd name="T96" fmla="*/ 12 w 288"/>
              <a:gd name="T97" fmla="*/ 236 h 236"/>
              <a:gd name="T98" fmla="*/ 8 w 288"/>
              <a:gd name="T99" fmla="*/ 236 h 236"/>
              <a:gd name="T100" fmla="*/ 4 w 288"/>
              <a:gd name="T101" fmla="*/ 236 h 236"/>
              <a:gd name="T102" fmla="*/ 4 w 288"/>
              <a:gd name="T103" fmla="*/ 232 h 236"/>
              <a:gd name="T104" fmla="*/ 4 w 288"/>
              <a:gd name="T105" fmla="*/ 232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8" h="236">
                <a:moveTo>
                  <a:pt x="4" y="232"/>
                </a:moveTo>
                <a:lnTo>
                  <a:pt x="0" y="228"/>
                </a:lnTo>
                <a:lnTo>
                  <a:pt x="4" y="228"/>
                </a:lnTo>
                <a:lnTo>
                  <a:pt x="8" y="224"/>
                </a:lnTo>
                <a:lnTo>
                  <a:pt x="12" y="216"/>
                </a:lnTo>
                <a:lnTo>
                  <a:pt x="24" y="212"/>
                </a:lnTo>
                <a:lnTo>
                  <a:pt x="32" y="204"/>
                </a:lnTo>
                <a:lnTo>
                  <a:pt x="48" y="196"/>
                </a:lnTo>
                <a:lnTo>
                  <a:pt x="60" y="188"/>
                </a:lnTo>
                <a:lnTo>
                  <a:pt x="92" y="172"/>
                </a:lnTo>
                <a:lnTo>
                  <a:pt x="124" y="152"/>
                </a:lnTo>
                <a:lnTo>
                  <a:pt x="148" y="132"/>
                </a:lnTo>
                <a:lnTo>
                  <a:pt x="160" y="124"/>
                </a:lnTo>
                <a:lnTo>
                  <a:pt x="168" y="112"/>
                </a:lnTo>
                <a:lnTo>
                  <a:pt x="188" y="92"/>
                </a:lnTo>
                <a:lnTo>
                  <a:pt x="208" y="64"/>
                </a:lnTo>
                <a:lnTo>
                  <a:pt x="216" y="48"/>
                </a:lnTo>
                <a:lnTo>
                  <a:pt x="220" y="36"/>
                </a:lnTo>
                <a:lnTo>
                  <a:pt x="228" y="16"/>
                </a:lnTo>
                <a:lnTo>
                  <a:pt x="236" y="0"/>
                </a:lnTo>
                <a:lnTo>
                  <a:pt x="248" y="8"/>
                </a:lnTo>
                <a:lnTo>
                  <a:pt x="256" y="16"/>
                </a:lnTo>
                <a:lnTo>
                  <a:pt x="268" y="20"/>
                </a:lnTo>
                <a:lnTo>
                  <a:pt x="272" y="24"/>
                </a:lnTo>
                <a:lnTo>
                  <a:pt x="280" y="28"/>
                </a:lnTo>
                <a:lnTo>
                  <a:pt x="284" y="32"/>
                </a:lnTo>
                <a:lnTo>
                  <a:pt x="288" y="36"/>
                </a:lnTo>
                <a:lnTo>
                  <a:pt x="288" y="40"/>
                </a:lnTo>
                <a:lnTo>
                  <a:pt x="288" y="44"/>
                </a:lnTo>
                <a:lnTo>
                  <a:pt x="288" y="48"/>
                </a:lnTo>
                <a:lnTo>
                  <a:pt x="284" y="56"/>
                </a:lnTo>
                <a:lnTo>
                  <a:pt x="272" y="72"/>
                </a:lnTo>
                <a:lnTo>
                  <a:pt x="268" y="80"/>
                </a:lnTo>
                <a:lnTo>
                  <a:pt x="260" y="88"/>
                </a:lnTo>
                <a:lnTo>
                  <a:pt x="252" y="100"/>
                </a:lnTo>
                <a:lnTo>
                  <a:pt x="244" y="112"/>
                </a:lnTo>
                <a:lnTo>
                  <a:pt x="232" y="120"/>
                </a:lnTo>
                <a:lnTo>
                  <a:pt x="220" y="132"/>
                </a:lnTo>
                <a:lnTo>
                  <a:pt x="196" y="152"/>
                </a:lnTo>
                <a:lnTo>
                  <a:pt x="168" y="172"/>
                </a:lnTo>
                <a:lnTo>
                  <a:pt x="136" y="188"/>
                </a:lnTo>
                <a:lnTo>
                  <a:pt x="108" y="204"/>
                </a:lnTo>
                <a:lnTo>
                  <a:pt x="84" y="216"/>
                </a:lnTo>
                <a:lnTo>
                  <a:pt x="60" y="224"/>
                </a:lnTo>
                <a:lnTo>
                  <a:pt x="48" y="228"/>
                </a:lnTo>
                <a:lnTo>
                  <a:pt x="36" y="232"/>
                </a:lnTo>
                <a:lnTo>
                  <a:pt x="28" y="232"/>
                </a:lnTo>
                <a:lnTo>
                  <a:pt x="20" y="236"/>
                </a:lnTo>
                <a:lnTo>
                  <a:pt x="12" y="236"/>
                </a:lnTo>
                <a:lnTo>
                  <a:pt x="8" y="236"/>
                </a:lnTo>
                <a:lnTo>
                  <a:pt x="4" y="236"/>
                </a:lnTo>
                <a:lnTo>
                  <a:pt x="4" y="232"/>
                </a:lnTo>
                <a:lnTo>
                  <a:pt x="4" y="2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248">
            <a:extLst>
              <a:ext uri="{FF2B5EF4-FFF2-40B4-BE49-F238E27FC236}">
                <a16:creationId xmlns:a16="http://schemas.microsoft.com/office/drawing/2014/main" xmlns="" id="{EA3AFBC7-0D99-4886-ACF8-4536AF2E14E0}"/>
              </a:ext>
            </a:extLst>
          </p:cNvPr>
          <p:cNvSpPr>
            <a:spLocks/>
          </p:cNvSpPr>
          <p:nvPr/>
        </p:nvSpPr>
        <p:spPr bwMode="auto">
          <a:xfrm>
            <a:off x="6096080" y="1835291"/>
            <a:ext cx="1315819" cy="1260993"/>
          </a:xfrm>
          <a:custGeom>
            <a:avLst/>
            <a:gdLst>
              <a:gd name="T0" fmla="*/ 340 w 340"/>
              <a:gd name="T1" fmla="*/ 224 h 268"/>
              <a:gd name="T2" fmla="*/ 340 w 340"/>
              <a:gd name="T3" fmla="*/ 232 h 268"/>
              <a:gd name="T4" fmla="*/ 336 w 340"/>
              <a:gd name="T5" fmla="*/ 240 h 268"/>
              <a:gd name="T6" fmla="*/ 324 w 340"/>
              <a:gd name="T7" fmla="*/ 244 h 268"/>
              <a:gd name="T8" fmla="*/ 288 w 340"/>
              <a:gd name="T9" fmla="*/ 256 h 268"/>
              <a:gd name="T10" fmla="*/ 256 w 340"/>
              <a:gd name="T11" fmla="*/ 264 h 268"/>
              <a:gd name="T12" fmla="*/ 220 w 340"/>
              <a:gd name="T13" fmla="*/ 268 h 268"/>
              <a:gd name="T14" fmla="*/ 176 w 340"/>
              <a:gd name="T15" fmla="*/ 268 h 268"/>
              <a:gd name="T16" fmla="*/ 128 w 340"/>
              <a:gd name="T17" fmla="*/ 268 h 268"/>
              <a:gd name="T18" fmla="*/ 80 w 340"/>
              <a:gd name="T19" fmla="*/ 260 h 268"/>
              <a:gd name="T20" fmla="*/ 60 w 340"/>
              <a:gd name="T21" fmla="*/ 252 h 268"/>
              <a:gd name="T22" fmla="*/ 28 w 340"/>
              <a:gd name="T23" fmla="*/ 232 h 268"/>
              <a:gd name="T24" fmla="*/ 12 w 340"/>
              <a:gd name="T25" fmla="*/ 212 h 268"/>
              <a:gd name="T26" fmla="*/ 8 w 340"/>
              <a:gd name="T27" fmla="*/ 196 h 268"/>
              <a:gd name="T28" fmla="*/ 4 w 340"/>
              <a:gd name="T29" fmla="*/ 180 h 268"/>
              <a:gd name="T30" fmla="*/ 4 w 340"/>
              <a:gd name="T31" fmla="*/ 160 h 268"/>
              <a:gd name="T32" fmla="*/ 0 w 340"/>
              <a:gd name="T33" fmla="*/ 132 h 268"/>
              <a:gd name="T34" fmla="*/ 0 w 340"/>
              <a:gd name="T35" fmla="*/ 100 h 268"/>
              <a:gd name="T36" fmla="*/ 0 w 340"/>
              <a:gd name="T37" fmla="*/ 64 h 268"/>
              <a:gd name="T38" fmla="*/ 4 w 340"/>
              <a:gd name="T39" fmla="*/ 24 h 268"/>
              <a:gd name="T40" fmla="*/ 20 w 340"/>
              <a:gd name="T41" fmla="*/ 4 h 268"/>
              <a:gd name="T42" fmla="*/ 44 w 340"/>
              <a:gd name="T43" fmla="*/ 16 h 268"/>
              <a:gd name="T44" fmla="*/ 60 w 340"/>
              <a:gd name="T45" fmla="*/ 20 h 268"/>
              <a:gd name="T46" fmla="*/ 68 w 340"/>
              <a:gd name="T47" fmla="*/ 28 h 268"/>
              <a:gd name="T48" fmla="*/ 68 w 340"/>
              <a:gd name="T49" fmla="*/ 36 h 268"/>
              <a:gd name="T50" fmla="*/ 64 w 340"/>
              <a:gd name="T51" fmla="*/ 48 h 268"/>
              <a:gd name="T52" fmla="*/ 60 w 340"/>
              <a:gd name="T53" fmla="*/ 60 h 268"/>
              <a:gd name="T54" fmla="*/ 56 w 340"/>
              <a:gd name="T55" fmla="*/ 84 h 268"/>
              <a:gd name="T56" fmla="*/ 48 w 340"/>
              <a:gd name="T57" fmla="*/ 128 h 268"/>
              <a:gd name="T58" fmla="*/ 48 w 340"/>
              <a:gd name="T59" fmla="*/ 160 h 268"/>
              <a:gd name="T60" fmla="*/ 56 w 340"/>
              <a:gd name="T61" fmla="*/ 184 h 268"/>
              <a:gd name="T62" fmla="*/ 76 w 340"/>
              <a:gd name="T63" fmla="*/ 204 h 268"/>
              <a:gd name="T64" fmla="*/ 108 w 340"/>
              <a:gd name="T65" fmla="*/ 216 h 268"/>
              <a:gd name="T66" fmla="*/ 164 w 340"/>
              <a:gd name="T67" fmla="*/ 220 h 268"/>
              <a:gd name="T68" fmla="*/ 204 w 340"/>
              <a:gd name="T69" fmla="*/ 220 h 268"/>
              <a:gd name="T70" fmla="*/ 224 w 340"/>
              <a:gd name="T71" fmla="*/ 216 h 268"/>
              <a:gd name="T72" fmla="*/ 248 w 340"/>
              <a:gd name="T73" fmla="*/ 216 h 268"/>
              <a:gd name="T74" fmla="*/ 256 w 340"/>
              <a:gd name="T75" fmla="*/ 212 h 268"/>
              <a:gd name="T76" fmla="*/ 260 w 340"/>
              <a:gd name="T77" fmla="*/ 204 h 268"/>
              <a:gd name="T78" fmla="*/ 268 w 340"/>
              <a:gd name="T79" fmla="*/ 188 h 268"/>
              <a:gd name="T80" fmla="*/ 272 w 340"/>
              <a:gd name="T81" fmla="*/ 172 h 268"/>
              <a:gd name="T82" fmla="*/ 280 w 340"/>
              <a:gd name="T83" fmla="*/ 148 h 268"/>
              <a:gd name="T84" fmla="*/ 284 w 340"/>
              <a:gd name="T85" fmla="*/ 132 h 268"/>
              <a:gd name="T86" fmla="*/ 292 w 340"/>
              <a:gd name="T87" fmla="*/ 116 h 268"/>
              <a:gd name="T88" fmla="*/ 296 w 340"/>
              <a:gd name="T89" fmla="*/ 112 h 268"/>
              <a:gd name="T90" fmla="*/ 304 w 340"/>
              <a:gd name="T91" fmla="*/ 112 h 268"/>
              <a:gd name="T92" fmla="*/ 312 w 340"/>
              <a:gd name="T93" fmla="*/ 116 h 268"/>
              <a:gd name="T94" fmla="*/ 316 w 340"/>
              <a:gd name="T95" fmla="*/ 128 h 268"/>
              <a:gd name="T96" fmla="*/ 324 w 340"/>
              <a:gd name="T97" fmla="*/ 144 h 268"/>
              <a:gd name="T98" fmla="*/ 328 w 340"/>
              <a:gd name="T99" fmla="*/ 176 h 268"/>
              <a:gd name="T100" fmla="*/ 336 w 340"/>
              <a:gd name="T101" fmla="*/ 208 h 268"/>
              <a:gd name="T102" fmla="*/ 340 w 340"/>
              <a:gd name="T103" fmla="*/ 220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0" h="268">
                <a:moveTo>
                  <a:pt x="340" y="220"/>
                </a:moveTo>
                <a:lnTo>
                  <a:pt x="340" y="224"/>
                </a:lnTo>
                <a:lnTo>
                  <a:pt x="340" y="228"/>
                </a:lnTo>
                <a:lnTo>
                  <a:pt x="340" y="232"/>
                </a:lnTo>
                <a:lnTo>
                  <a:pt x="340" y="236"/>
                </a:lnTo>
                <a:lnTo>
                  <a:pt x="336" y="240"/>
                </a:lnTo>
                <a:lnTo>
                  <a:pt x="332" y="240"/>
                </a:lnTo>
                <a:lnTo>
                  <a:pt x="324" y="244"/>
                </a:lnTo>
                <a:lnTo>
                  <a:pt x="320" y="248"/>
                </a:lnTo>
                <a:lnTo>
                  <a:pt x="288" y="256"/>
                </a:lnTo>
                <a:lnTo>
                  <a:pt x="272" y="260"/>
                </a:lnTo>
                <a:lnTo>
                  <a:pt x="256" y="264"/>
                </a:lnTo>
                <a:lnTo>
                  <a:pt x="240" y="264"/>
                </a:lnTo>
                <a:lnTo>
                  <a:pt x="220" y="268"/>
                </a:lnTo>
                <a:lnTo>
                  <a:pt x="200" y="268"/>
                </a:lnTo>
                <a:lnTo>
                  <a:pt x="176" y="268"/>
                </a:lnTo>
                <a:lnTo>
                  <a:pt x="152" y="268"/>
                </a:lnTo>
                <a:lnTo>
                  <a:pt x="128" y="268"/>
                </a:lnTo>
                <a:lnTo>
                  <a:pt x="104" y="264"/>
                </a:lnTo>
                <a:lnTo>
                  <a:pt x="80" y="260"/>
                </a:lnTo>
                <a:lnTo>
                  <a:pt x="72" y="256"/>
                </a:lnTo>
                <a:lnTo>
                  <a:pt x="60" y="252"/>
                </a:lnTo>
                <a:lnTo>
                  <a:pt x="40" y="244"/>
                </a:lnTo>
                <a:lnTo>
                  <a:pt x="28" y="232"/>
                </a:lnTo>
                <a:lnTo>
                  <a:pt x="16" y="216"/>
                </a:lnTo>
                <a:lnTo>
                  <a:pt x="12" y="212"/>
                </a:lnTo>
                <a:lnTo>
                  <a:pt x="8" y="204"/>
                </a:lnTo>
                <a:lnTo>
                  <a:pt x="8" y="196"/>
                </a:lnTo>
                <a:lnTo>
                  <a:pt x="4" y="188"/>
                </a:lnTo>
                <a:lnTo>
                  <a:pt x="4" y="180"/>
                </a:lnTo>
                <a:lnTo>
                  <a:pt x="4" y="172"/>
                </a:lnTo>
                <a:lnTo>
                  <a:pt x="4" y="160"/>
                </a:lnTo>
                <a:lnTo>
                  <a:pt x="0" y="144"/>
                </a:lnTo>
                <a:lnTo>
                  <a:pt x="0" y="132"/>
                </a:lnTo>
                <a:lnTo>
                  <a:pt x="0" y="116"/>
                </a:lnTo>
                <a:lnTo>
                  <a:pt x="0" y="100"/>
                </a:lnTo>
                <a:lnTo>
                  <a:pt x="0" y="84"/>
                </a:lnTo>
                <a:lnTo>
                  <a:pt x="0" y="64"/>
                </a:lnTo>
                <a:lnTo>
                  <a:pt x="4" y="44"/>
                </a:lnTo>
                <a:lnTo>
                  <a:pt x="4" y="24"/>
                </a:lnTo>
                <a:lnTo>
                  <a:pt x="4" y="0"/>
                </a:lnTo>
                <a:lnTo>
                  <a:pt x="20" y="4"/>
                </a:lnTo>
                <a:lnTo>
                  <a:pt x="36" y="12"/>
                </a:lnTo>
                <a:lnTo>
                  <a:pt x="44" y="16"/>
                </a:lnTo>
                <a:lnTo>
                  <a:pt x="56" y="20"/>
                </a:lnTo>
                <a:lnTo>
                  <a:pt x="60" y="20"/>
                </a:lnTo>
                <a:lnTo>
                  <a:pt x="68" y="24"/>
                </a:lnTo>
                <a:lnTo>
                  <a:pt x="68" y="28"/>
                </a:lnTo>
                <a:lnTo>
                  <a:pt x="68" y="32"/>
                </a:lnTo>
                <a:lnTo>
                  <a:pt x="68" y="36"/>
                </a:lnTo>
                <a:lnTo>
                  <a:pt x="68" y="40"/>
                </a:lnTo>
                <a:lnTo>
                  <a:pt x="64" y="48"/>
                </a:lnTo>
                <a:lnTo>
                  <a:pt x="60" y="52"/>
                </a:lnTo>
                <a:lnTo>
                  <a:pt x="60" y="60"/>
                </a:lnTo>
                <a:lnTo>
                  <a:pt x="56" y="72"/>
                </a:lnTo>
                <a:lnTo>
                  <a:pt x="56" y="84"/>
                </a:lnTo>
                <a:lnTo>
                  <a:pt x="52" y="112"/>
                </a:lnTo>
                <a:lnTo>
                  <a:pt x="48" y="128"/>
                </a:lnTo>
                <a:lnTo>
                  <a:pt x="48" y="144"/>
                </a:lnTo>
                <a:lnTo>
                  <a:pt x="48" y="160"/>
                </a:lnTo>
                <a:lnTo>
                  <a:pt x="52" y="172"/>
                </a:lnTo>
                <a:lnTo>
                  <a:pt x="56" y="184"/>
                </a:lnTo>
                <a:lnTo>
                  <a:pt x="68" y="196"/>
                </a:lnTo>
                <a:lnTo>
                  <a:pt x="76" y="204"/>
                </a:lnTo>
                <a:lnTo>
                  <a:pt x="92" y="208"/>
                </a:lnTo>
                <a:lnTo>
                  <a:pt x="108" y="216"/>
                </a:lnTo>
                <a:lnTo>
                  <a:pt x="124" y="216"/>
                </a:lnTo>
                <a:lnTo>
                  <a:pt x="164" y="220"/>
                </a:lnTo>
                <a:lnTo>
                  <a:pt x="184" y="220"/>
                </a:lnTo>
                <a:lnTo>
                  <a:pt x="204" y="220"/>
                </a:lnTo>
                <a:lnTo>
                  <a:pt x="212" y="220"/>
                </a:lnTo>
                <a:lnTo>
                  <a:pt x="224" y="216"/>
                </a:lnTo>
                <a:lnTo>
                  <a:pt x="236" y="216"/>
                </a:lnTo>
                <a:lnTo>
                  <a:pt x="248" y="216"/>
                </a:lnTo>
                <a:lnTo>
                  <a:pt x="256" y="212"/>
                </a:lnTo>
                <a:lnTo>
                  <a:pt x="256" y="212"/>
                </a:lnTo>
                <a:lnTo>
                  <a:pt x="260" y="208"/>
                </a:lnTo>
                <a:lnTo>
                  <a:pt x="260" y="204"/>
                </a:lnTo>
                <a:lnTo>
                  <a:pt x="264" y="196"/>
                </a:lnTo>
                <a:lnTo>
                  <a:pt x="268" y="188"/>
                </a:lnTo>
                <a:lnTo>
                  <a:pt x="268" y="180"/>
                </a:lnTo>
                <a:lnTo>
                  <a:pt x="272" y="172"/>
                </a:lnTo>
                <a:lnTo>
                  <a:pt x="276" y="160"/>
                </a:lnTo>
                <a:lnTo>
                  <a:pt x="280" y="148"/>
                </a:lnTo>
                <a:lnTo>
                  <a:pt x="280" y="140"/>
                </a:lnTo>
                <a:lnTo>
                  <a:pt x="284" y="132"/>
                </a:lnTo>
                <a:lnTo>
                  <a:pt x="288" y="124"/>
                </a:lnTo>
                <a:lnTo>
                  <a:pt x="292" y="116"/>
                </a:lnTo>
                <a:lnTo>
                  <a:pt x="296" y="116"/>
                </a:lnTo>
                <a:lnTo>
                  <a:pt x="296" y="112"/>
                </a:lnTo>
                <a:lnTo>
                  <a:pt x="300" y="112"/>
                </a:lnTo>
                <a:lnTo>
                  <a:pt x="304" y="112"/>
                </a:lnTo>
                <a:lnTo>
                  <a:pt x="308" y="112"/>
                </a:lnTo>
                <a:lnTo>
                  <a:pt x="312" y="116"/>
                </a:lnTo>
                <a:lnTo>
                  <a:pt x="316" y="120"/>
                </a:lnTo>
                <a:lnTo>
                  <a:pt x="316" y="128"/>
                </a:lnTo>
                <a:lnTo>
                  <a:pt x="320" y="136"/>
                </a:lnTo>
                <a:lnTo>
                  <a:pt x="324" y="144"/>
                </a:lnTo>
                <a:lnTo>
                  <a:pt x="324" y="156"/>
                </a:lnTo>
                <a:lnTo>
                  <a:pt x="328" y="176"/>
                </a:lnTo>
                <a:lnTo>
                  <a:pt x="332" y="196"/>
                </a:lnTo>
                <a:lnTo>
                  <a:pt x="336" y="208"/>
                </a:lnTo>
                <a:lnTo>
                  <a:pt x="336" y="216"/>
                </a:lnTo>
                <a:lnTo>
                  <a:pt x="340" y="220"/>
                </a:lnTo>
                <a:lnTo>
                  <a:pt x="340" y="2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250">
            <a:extLst>
              <a:ext uri="{FF2B5EF4-FFF2-40B4-BE49-F238E27FC236}">
                <a16:creationId xmlns:a16="http://schemas.microsoft.com/office/drawing/2014/main" xmlns="" id="{640C210E-A13A-4C64-8D5E-7FE046F3661F}"/>
              </a:ext>
            </a:extLst>
          </p:cNvPr>
          <p:cNvSpPr>
            <a:spLocks/>
          </p:cNvSpPr>
          <p:nvPr/>
        </p:nvSpPr>
        <p:spPr bwMode="auto">
          <a:xfrm>
            <a:off x="1458033" y="4497158"/>
            <a:ext cx="665650" cy="1035143"/>
          </a:xfrm>
          <a:custGeom>
            <a:avLst/>
            <a:gdLst>
              <a:gd name="T0" fmla="*/ 92 w 172"/>
              <a:gd name="T1" fmla="*/ 24 h 220"/>
              <a:gd name="T2" fmla="*/ 88 w 172"/>
              <a:gd name="T3" fmla="*/ 20 h 220"/>
              <a:gd name="T4" fmla="*/ 84 w 172"/>
              <a:gd name="T5" fmla="*/ 16 h 220"/>
              <a:gd name="T6" fmla="*/ 88 w 172"/>
              <a:gd name="T7" fmla="*/ 12 h 220"/>
              <a:gd name="T8" fmla="*/ 92 w 172"/>
              <a:gd name="T9" fmla="*/ 8 h 220"/>
              <a:gd name="T10" fmla="*/ 96 w 172"/>
              <a:gd name="T11" fmla="*/ 4 h 220"/>
              <a:gd name="T12" fmla="*/ 108 w 172"/>
              <a:gd name="T13" fmla="*/ 0 h 220"/>
              <a:gd name="T14" fmla="*/ 112 w 172"/>
              <a:gd name="T15" fmla="*/ 0 h 220"/>
              <a:gd name="T16" fmla="*/ 120 w 172"/>
              <a:gd name="T17" fmla="*/ 4 h 220"/>
              <a:gd name="T18" fmla="*/ 128 w 172"/>
              <a:gd name="T19" fmla="*/ 4 h 220"/>
              <a:gd name="T20" fmla="*/ 140 w 172"/>
              <a:gd name="T21" fmla="*/ 8 h 220"/>
              <a:gd name="T22" fmla="*/ 148 w 172"/>
              <a:gd name="T23" fmla="*/ 8 h 220"/>
              <a:gd name="T24" fmla="*/ 152 w 172"/>
              <a:gd name="T25" fmla="*/ 12 h 220"/>
              <a:gd name="T26" fmla="*/ 160 w 172"/>
              <a:gd name="T27" fmla="*/ 16 h 220"/>
              <a:gd name="T28" fmla="*/ 164 w 172"/>
              <a:gd name="T29" fmla="*/ 16 h 220"/>
              <a:gd name="T30" fmla="*/ 168 w 172"/>
              <a:gd name="T31" fmla="*/ 20 h 220"/>
              <a:gd name="T32" fmla="*/ 172 w 172"/>
              <a:gd name="T33" fmla="*/ 24 h 220"/>
              <a:gd name="T34" fmla="*/ 172 w 172"/>
              <a:gd name="T35" fmla="*/ 28 h 220"/>
              <a:gd name="T36" fmla="*/ 172 w 172"/>
              <a:gd name="T37" fmla="*/ 28 h 220"/>
              <a:gd name="T38" fmla="*/ 172 w 172"/>
              <a:gd name="T39" fmla="*/ 32 h 220"/>
              <a:gd name="T40" fmla="*/ 172 w 172"/>
              <a:gd name="T41" fmla="*/ 40 h 220"/>
              <a:gd name="T42" fmla="*/ 168 w 172"/>
              <a:gd name="T43" fmla="*/ 44 h 220"/>
              <a:gd name="T44" fmla="*/ 164 w 172"/>
              <a:gd name="T45" fmla="*/ 52 h 220"/>
              <a:gd name="T46" fmla="*/ 160 w 172"/>
              <a:gd name="T47" fmla="*/ 64 h 220"/>
              <a:gd name="T48" fmla="*/ 152 w 172"/>
              <a:gd name="T49" fmla="*/ 76 h 220"/>
              <a:gd name="T50" fmla="*/ 144 w 172"/>
              <a:gd name="T51" fmla="*/ 88 h 220"/>
              <a:gd name="T52" fmla="*/ 136 w 172"/>
              <a:gd name="T53" fmla="*/ 100 h 220"/>
              <a:gd name="T54" fmla="*/ 116 w 172"/>
              <a:gd name="T55" fmla="*/ 128 h 220"/>
              <a:gd name="T56" fmla="*/ 96 w 172"/>
              <a:gd name="T57" fmla="*/ 152 h 220"/>
              <a:gd name="T58" fmla="*/ 76 w 172"/>
              <a:gd name="T59" fmla="*/ 176 h 220"/>
              <a:gd name="T60" fmla="*/ 56 w 172"/>
              <a:gd name="T61" fmla="*/ 192 h 220"/>
              <a:gd name="T62" fmla="*/ 48 w 172"/>
              <a:gd name="T63" fmla="*/ 200 h 220"/>
              <a:gd name="T64" fmla="*/ 40 w 172"/>
              <a:gd name="T65" fmla="*/ 208 h 220"/>
              <a:gd name="T66" fmla="*/ 32 w 172"/>
              <a:gd name="T67" fmla="*/ 212 h 220"/>
              <a:gd name="T68" fmla="*/ 24 w 172"/>
              <a:gd name="T69" fmla="*/ 216 h 220"/>
              <a:gd name="T70" fmla="*/ 16 w 172"/>
              <a:gd name="T71" fmla="*/ 220 h 220"/>
              <a:gd name="T72" fmla="*/ 12 w 172"/>
              <a:gd name="T73" fmla="*/ 220 h 220"/>
              <a:gd name="T74" fmla="*/ 8 w 172"/>
              <a:gd name="T75" fmla="*/ 220 h 220"/>
              <a:gd name="T76" fmla="*/ 4 w 172"/>
              <a:gd name="T77" fmla="*/ 220 h 220"/>
              <a:gd name="T78" fmla="*/ 0 w 172"/>
              <a:gd name="T79" fmla="*/ 220 h 220"/>
              <a:gd name="T80" fmla="*/ 0 w 172"/>
              <a:gd name="T81" fmla="*/ 216 h 220"/>
              <a:gd name="T82" fmla="*/ 0 w 172"/>
              <a:gd name="T83" fmla="*/ 212 h 220"/>
              <a:gd name="T84" fmla="*/ 0 w 172"/>
              <a:gd name="T85" fmla="*/ 208 h 220"/>
              <a:gd name="T86" fmla="*/ 0 w 172"/>
              <a:gd name="T87" fmla="*/ 204 h 220"/>
              <a:gd name="T88" fmla="*/ 4 w 172"/>
              <a:gd name="T89" fmla="*/ 200 h 220"/>
              <a:gd name="T90" fmla="*/ 8 w 172"/>
              <a:gd name="T91" fmla="*/ 192 h 220"/>
              <a:gd name="T92" fmla="*/ 16 w 172"/>
              <a:gd name="T93" fmla="*/ 184 h 220"/>
              <a:gd name="T94" fmla="*/ 40 w 172"/>
              <a:gd name="T95" fmla="*/ 152 h 220"/>
              <a:gd name="T96" fmla="*/ 52 w 172"/>
              <a:gd name="T97" fmla="*/ 132 h 220"/>
              <a:gd name="T98" fmla="*/ 64 w 172"/>
              <a:gd name="T99" fmla="*/ 116 h 220"/>
              <a:gd name="T100" fmla="*/ 76 w 172"/>
              <a:gd name="T101" fmla="*/ 96 h 220"/>
              <a:gd name="T102" fmla="*/ 84 w 172"/>
              <a:gd name="T103" fmla="*/ 80 h 220"/>
              <a:gd name="T104" fmla="*/ 88 w 172"/>
              <a:gd name="T105" fmla="*/ 64 h 220"/>
              <a:gd name="T106" fmla="*/ 96 w 172"/>
              <a:gd name="T107" fmla="*/ 52 h 220"/>
              <a:gd name="T108" fmla="*/ 96 w 172"/>
              <a:gd name="T109" fmla="*/ 44 h 220"/>
              <a:gd name="T110" fmla="*/ 96 w 172"/>
              <a:gd name="T111" fmla="*/ 36 h 220"/>
              <a:gd name="T112" fmla="*/ 96 w 172"/>
              <a:gd name="T113" fmla="*/ 28 h 220"/>
              <a:gd name="T114" fmla="*/ 92 w 172"/>
              <a:gd name="T115" fmla="*/ 24 h 220"/>
              <a:gd name="T116" fmla="*/ 92 w 172"/>
              <a:gd name="T117" fmla="*/ 24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2" h="220">
                <a:moveTo>
                  <a:pt x="92" y="24"/>
                </a:moveTo>
                <a:lnTo>
                  <a:pt x="88" y="20"/>
                </a:lnTo>
                <a:lnTo>
                  <a:pt x="84" y="16"/>
                </a:lnTo>
                <a:lnTo>
                  <a:pt x="88" y="12"/>
                </a:lnTo>
                <a:lnTo>
                  <a:pt x="92" y="8"/>
                </a:lnTo>
                <a:lnTo>
                  <a:pt x="96" y="4"/>
                </a:lnTo>
                <a:lnTo>
                  <a:pt x="108" y="0"/>
                </a:lnTo>
                <a:lnTo>
                  <a:pt x="112" y="0"/>
                </a:lnTo>
                <a:lnTo>
                  <a:pt x="120" y="4"/>
                </a:lnTo>
                <a:lnTo>
                  <a:pt x="128" y="4"/>
                </a:lnTo>
                <a:lnTo>
                  <a:pt x="140" y="8"/>
                </a:lnTo>
                <a:lnTo>
                  <a:pt x="148" y="8"/>
                </a:lnTo>
                <a:lnTo>
                  <a:pt x="152" y="12"/>
                </a:lnTo>
                <a:lnTo>
                  <a:pt x="160" y="16"/>
                </a:lnTo>
                <a:lnTo>
                  <a:pt x="164" y="16"/>
                </a:lnTo>
                <a:lnTo>
                  <a:pt x="168" y="20"/>
                </a:lnTo>
                <a:lnTo>
                  <a:pt x="172" y="24"/>
                </a:lnTo>
                <a:lnTo>
                  <a:pt x="172" y="28"/>
                </a:lnTo>
                <a:lnTo>
                  <a:pt x="172" y="28"/>
                </a:lnTo>
                <a:lnTo>
                  <a:pt x="172" y="32"/>
                </a:lnTo>
                <a:lnTo>
                  <a:pt x="172" y="40"/>
                </a:lnTo>
                <a:lnTo>
                  <a:pt x="168" y="44"/>
                </a:lnTo>
                <a:lnTo>
                  <a:pt x="164" y="52"/>
                </a:lnTo>
                <a:lnTo>
                  <a:pt x="160" y="64"/>
                </a:lnTo>
                <a:lnTo>
                  <a:pt x="152" y="76"/>
                </a:lnTo>
                <a:lnTo>
                  <a:pt x="144" y="88"/>
                </a:lnTo>
                <a:lnTo>
                  <a:pt x="136" y="100"/>
                </a:lnTo>
                <a:lnTo>
                  <a:pt x="116" y="128"/>
                </a:lnTo>
                <a:lnTo>
                  <a:pt x="96" y="152"/>
                </a:lnTo>
                <a:lnTo>
                  <a:pt x="76" y="176"/>
                </a:lnTo>
                <a:lnTo>
                  <a:pt x="56" y="192"/>
                </a:lnTo>
                <a:lnTo>
                  <a:pt x="48" y="200"/>
                </a:lnTo>
                <a:lnTo>
                  <a:pt x="40" y="208"/>
                </a:lnTo>
                <a:lnTo>
                  <a:pt x="32" y="212"/>
                </a:lnTo>
                <a:lnTo>
                  <a:pt x="24" y="216"/>
                </a:lnTo>
                <a:lnTo>
                  <a:pt x="16" y="220"/>
                </a:lnTo>
                <a:lnTo>
                  <a:pt x="12" y="220"/>
                </a:lnTo>
                <a:lnTo>
                  <a:pt x="8" y="220"/>
                </a:lnTo>
                <a:lnTo>
                  <a:pt x="4" y="220"/>
                </a:lnTo>
                <a:lnTo>
                  <a:pt x="0" y="220"/>
                </a:lnTo>
                <a:lnTo>
                  <a:pt x="0" y="216"/>
                </a:lnTo>
                <a:lnTo>
                  <a:pt x="0" y="212"/>
                </a:lnTo>
                <a:lnTo>
                  <a:pt x="0" y="208"/>
                </a:lnTo>
                <a:lnTo>
                  <a:pt x="0" y="204"/>
                </a:lnTo>
                <a:lnTo>
                  <a:pt x="4" y="200"/>
                </a:lnTo>
                <a:lnTo>
                  <a:pt x="8" y="192"/>
                </a:lnTo>
                <a:lnTo>
                  <a:pt x="16" y="184"/>
                </a:lnTo>
                <a:lnTo>
                  <a:pt x="40" y="152"/>
                </a:lnTo>
                <a:lnTo>
                  <a:pt x="52" y="132"/>
                </a:lnTo>
                <a:lnTo>
                  <a:pt x="64" y="116"/>
                </a:lnTo>
                <a:lnTo>
                  <a:pt x="76" y="96"/>
                </a:lnTo>
                <a:lnTo>
                  <a:pt x="84" y="80"/>
                </a:lnTo>
                <a:lnTo>
                  <a:pt x="88" y="64"/>
                </a:lnTo>
                <a:lnTo>
                  <a:pt x="96" y="52"/>
                </a:lnTo>
                <a:lnTo>
                  <a:pt x="96" y="44"/>
                </a:lnTo>
                <a:lnTo>
                  <a:pt x="96" y="36"/>
                </a:lnTo>
                <a:lnTo>
                  <a:pt x="96" y="28"/>
                </a:lnTo>
                <a:lnTo>
                  <a:pt x="92" y="24"/>
                </a:lnTo>
                <a:lnTo>
                  <a:pt x="92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251">
            <a:extLst>
              <a:ext uri="{FF2B5EF4-FFF2-40B4-BE49-F238E27FC236}">
                <a16:creationId xmlns:a16="http://schemas.microsoft.com/office/drawing/2014/main" xmlns="" id="{8DAE0F9C-F284-4213-AD2A-554B5967C4AA}"/>
              </a:ext>
            </a:extLst>
          </p:cNvPr>
          <p:cNvSpPr>
            <a:spLocks/>
          </p:cNvSpPr>
          <p:nvPr/>
        </p:nvSpPr>
        <p:spPr bwMode="auto">
          <a:xfrm>
            <a:off x="2309446" y="4007817"/>
            <a:ext cx="371525" cy="2145570"/>
          </a:xfrm>
          <a:custGeom>
            <a:avLst/>
            <a:gdLst>
              <a:gd name="T0" fmla="*/ 84 w 96"/>
              <a:gd name="T1" fmla="*/ 456 h 456"/>
              <a:gd name="T2" fmla="*/ 24 w 96"/>
              <a:gd name="T3" fmla="*/ 456 h 456"/>
              <a:gd name="T4" fmla="*/ 24 w 96"/>
              <a:gd name="T5" fmla="*/ 404 h 456"/>
              <a:gd name="T6" fmla="*/ 24 w 96"/>
              <a:gd name="T7" fmla="*/ 356 h 456"/>
              <a:gd name="T8" fmla="*/ 20 w 96"/>
              <a:gd name="T9" fmla="*/ 312 h 456"/>
              <a:gd name="T10" fmla="*/ 20 w 96"/>
              <a:gd name="T11" fmla="*/ 268 h 456"/>
              <a:gd name="T12" fmla="*/ 20 w 96"/>
              <a:gd name="T13" fmla="*/ 232 h 456"/>
              <a:gd name="T14" fmla="*/ 20 w 96"/>
              <a:gd name="T15" fmla="*/ 196 h 456"/>
              <a:gd name="T16" fmla="*/ 20 w 96"/>
              <a:gd name="T17" fmla="*/ 164 h 456"/>
              <a:gd name="T18" fmla="*/ 20 w 96"/>
              <a:gd name="T19" fmla="*/ 136 h 456"/>
              <a:gd name="T20" fmla="*/ 16 w 96"/>
              <a:gd name="T21" fmla="*/ 112 h 456"/>
              <a:gd name="T22" fmla="*/ 16 w 96"/>
              <a:gd name="T23" fmla="*/ 88 h 456"/>
              <a:gd name="T24" fmla="*/ 16 w 96"/>
              <a:gd name="T25" fmla="*/ 68 h 456"/>
              <a:gd name="T26" fmla="*/ 16 w 96"/>
              <a:gd name="T27" fmla="*/ 56 h 456"/>
              <a:gd name="T28" fmla="*/ 12 w 96"/>
              <a:gd name="T29" fmla="*/ 44 h 456"/>
              <a:gd name="T30" fmla="*/ 12 w 96"/>
              <a:gd name="T31" fmla="*/ 32 h 456"/>
              <a:gd name="T32" fmla="*/ 12 w 96"/>
              <a:gd name="T33" fmla="*/ 28 h 456"/>
              <a:gd name="T34" fmla="*/ 8 w 96"/>
              <a:gd name="T35" fmla="*/ 24 h 456"/>
              <a:gd name="T36" fmla="*/ 4 w 96"/>
              <a:gd name="T37" fmla="*/ 24 h 456"/>
              <a:gd name="T38" fmla="*/ 0 w 96"/>
              <a:gd name="T39" fmla="*/ 20 h 456"/>
              <a:gd name="T40" fmla="*/ 0 w 96"/>
              <a:gd name="T41" fmla="*/ 12 h 456"/>
              <a:gd name="T42" fmla="*/ 4 w 96"/>
              <a:gd name="T43" fmla="*/ 8 h 456"/>
              <a:gd name="T44" fmla="*/ 8 w 96"/>
              <a:gd name="T45" fmla="*/ 4 h 456"/>
              <a:gd name="T46" fmla="*/ 12 w 96"/>
              <a:gd name="T47" fmla="*/ 0 h 456"/>
              <a:gd name="T48" fmla="*/ 16 w 96"/>
              <a:gd name="T49" fmla="*/ 0 h 456"/>
              <a:gd name="T50" fmla="*/ 20 w 96"/>
              <a:gd name="T51" fmla="*/ 0 h 456"/>
              <a:gd name="T52" fmla="*/ 28 w 96"/>
              <a:gd name="T53" fmla="*/ 0 h 456"/>
              <a:gd name="T54" fmla="*/ 36 w 96"/>
              <a:gd name="T55" fmla="*/ 0 h 456"/>
              <a:gd name="T56" fmla="*/ 44 w 96"/>
              <a:gd name="T57" fmla="*/ 0 h 456"/>
              <a:gd name="T58" fmla="*/ 60 w 96"/>
              <a:gd name="T59" fmla="*/ 4 h 456"/>
              <a:gd name="T60" fmla="*/ 72 w 96"/>
              <a:gd name="T61" fmla="*/ 12 h 456"/>
              <a:gd name="T62" fmla="*/ 84 w 96"/>
              <a:gd name="T63" fmla="*/ 16 h 456"/>
              <a:gd name="T64" fmla="*/ 92 w 96"/>
              <a:gd name="T65" fmla="*/ 20 h 456"/>
              <a:gd name="T66" fmla="*/ 96 w 96"/>
              <a:gd name="T67" fmla="*/ 24 h 456"/>
              <a:gd name="T68" fmla="*/ 96 w 96"/>
              <a:gd name="T69" fmla="*/ 32 h 456"/>
              <a:gd name="T70" fmla="*/ 96 w 96"/>
              <a:gd name="T71" fmla="*/ 36 h 456"/>
              <a:gd name="T72" fmla="*/ 92 w 96"/>
              <a:gd name="T73" fmla="*/ 40 h 456"/>
              <a:gd name="T74" fmla="*/ 88 w 96"/>
              <a:gd name="T75" fmla="*/ 44 h 456"/>
              <a:gd name="T76" fmla="*/ 88 w 96"/>
              <a:gd name="T77" fmla="*/ 52 h 456"/>
              <a:gd name="T78" fmla="*/ 84 w 96"/>
              <a:gd name="T79" fmla="*/ 60 h 456"/>
              <a:gd name="T80" fmla="*/ 84 w 96"/>
              <a:gd name="T81" fmla="*/ 72 h 456"/>
              <a:gd name="T82" fmla="*/ 84 w 96"/>
              <a:gd name="T83" fmla="*/ 88 h 456"/>
              <a:gd name="T84" fmla="*/ 84 w 96"/>
              <a:gd name="T85" fmla="*/ 104 h 456"/>
              <a:gd name="T86" fmla="*/ 84 w 96"/>
              <a:gd name="T87" fmla="*/ 124 h 456"/>
              <a:gd name="T88" fmla="*/ 84 w 96"/>
              <a:gd name="T89" fmla="*/ 144 h 456"/>
              <a:gd name="T90" fmla="*/ 80 w 96"/>
              <a:gd name="T91" fmla="*/ 172 h 456"/>
              <a:gd name="T92" fmla="*/ 80 w 96"/>
              <a:gd name="T93" fmla="*/ 200 h 456"/>
              <a:gd name="T94" fmla="*/ 80 w 96"/>
              <a:gd name="T95" fmla="*/ 232 h 456"/>
              <a:gd name="T96" fmla="*/ 80 w 96"/>
              <a:gd name="T97" fmla="*/ 268 h 456"/>
              <a:gd name="T98" fmla="*/ 80 w 96"/>
              <a:gd name="T99" fmla="*/ 312 h 456"/>
              <a:gd name="T100" fmla="*/ 80 w 96"/>
              <a:gd name="T101" fmla="*/ 356 h 456"/>
              <a:gd name="T102" fmla="*/ 80 w 96"/>
              <a:gd name="T103" fmla="*/ 404 h 456"/>
              <a:gd name="T104" fmla="*/ 84 w 96"/>
              <a:gd name="T105" fmla="*/ 456 h 456"/>
              <a:gd name="T106" fmla="*/ 84 w 96"/>
              <a:gd name="T107" fmla="*/ 45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6" h="456">
                <a:moveTo>
                  <a:pt x="84" y="456"/>
                </a:moveTo>
                <a:lnTo>
                  <a:pt x="24" y="456"/>
                </a:lnTo>
                <a:lnTo>
                  <a:pt x="24" y="404"/>
                </a:lnTo>
                <a:lnTo>
                  <a:pt x="24" y="356"/>
                </a:lnTo>
                <a:lnTo>
                  <a:pt x="20" y="312"/>
                </a:lnTo>
                <a:lnTo>
                  <a:pt x="20" y="268"/>
                </a:lnTo>
                <a:lnTo>
                  <a:pt x="20" y="232"/>
                </a:lnTo>
                <a:lnTo>
                  <a:pt x="20" y="196"/>
                </a:lnTo>
                <a:lnTo>
                  <a:pt x="20" y="164"/>
                </a:lnTo>
                <a:lnTo>
                  <a:pt x="20" y="136"/>
                </a:lnTo>
                <a:lnTo>
                  <a:pt x="16" y="112"/>
                </a:lnTo>
                <a:lnTo>
                  <a:pt x="16" y="88"/>
                </a:lnTo>
                <a:lnTo>
                  <a:pt x="16" y="68"/>
                </a:lnTo>
                <a:lnTo>
                  <a:pt x="16" y="56"/>
                </a:lnTo>
                <a:lnTo>
                  <a:pt x="12" y="44"/>
                </a:lnTo>
                <a:lnTo>
                  <a:pt x="12" y="32"/>
                </a:lnTo>
                <a:lnTo>
                  <a:pt x="12" y="28"/>
                </a:lnTo>
                <a:lnTo>
                  <a:pt x="8" y="24"/>
                </a:ln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0"/>
                </a:lnTo>
                <a:lnTo>
                  <a:pt x="60" y="4"/>
                </a:lnTo>
                <a:lnTo>
                  <a:pt x="72" y="12"/>
                </a:lnTo>
                <a:lnTo>
                  <a:pt x="84" y="16"/>
                </a:lnTo>
                <a:lnTo>
                  <a:pt x="92" y="20"/>
                </a:lnTo>
                <a:lnTo>
                  <a:pt x="96" y="24"/>
                </a:lnTo>
                <a:lnTo>
                  <a:pt x="96" y="32"/>
                </a:lnTo>
                <a:lnTo>
                  <a:pt x="96" y="36"/>
                </a:lnTo>
                <a:lnTo>
                  <a:pt x="92" y="40"/>
                </a:lnTo>
                <a:lnTo>
                  <a:pt x="88" y="44"/>
                </a:lnTo>
                <a:lnTo>
                  <a:pt x="88" y="52"/>
                </a:lnTo>
                <a:lnTo>
                  <a:pt x="84" y="60"/>
                </a:lnTo>
                <a:lnTo>
                  <a:pt x="84" y="72"/>
                </a:lnTo>
                <a:lnTo>
                  <a:pt x="84" y="88"/>
                </a:lnTo>
                <a:lnTo>
                  <a:pt x="84" y="104"/>
                </a:lnTo>
                <a:lnTo>
                  <a:pt x="84" y="124"/>
                </a:lnTo>
                <a:lnTo>
                  <a:pt x="84" y="144"/>
                </a:lnTo>
                <a:lnTo>
                  <a:pt x="80" y="172"/>
                </a:lnTo>
                <a:lnTo>
                  <a:pt x="80" y="200"/>
                </a:lnTo>
                <a:lnTo>
                  <a:pt x="80" y="232"/>
                </a:lnTo>
                <a:lnTo>
                  <a:pt x="80" y="268"/>
                </a:lnTo>
                <a:lnTo>
                  <a:pt x="80" y="312"/>
                </a:lnTo>
                <a:lnTo>
                  <a:pt x="80" y="356"/>
                </a:lnTo>
                <a:lnTo>
                  <a:pt x="80" y="404"/>
                </a:lnTo>
                <a:lnTo>
                  <a:pt x="84" y="456"/>
                </a:lnTo>
                <a:lnTo>
                  <a:pt x="84" y="4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252">
            <a:extLst>
              <a:ext uri="{FF2B5EF4-FFF2-40B4-BE49-F238E27FC236}">
                <a16:creationId xmlns:a16="http://schemas.microsoft.com/office/drawing/2014/main" xmlns="" id="{5CF8E7A7-C91B-4280-B259-139E5BA5BA05}"/>
              </a:ext>
            </a:extLst>
          </p:cNvPr>
          <p:cNvSpPr>
            <a:spLocks/>
          </p:cNvSpPr>
          <p:nvPr/>
        </p:nvSpPr>
        <p:spPr bwMode="auto">
          <a:xfrm>
            <a:off x="1798598" y="4760649"/>
            <a:ext cx="1408700" cy="357595"/>
          </a:xfrm>
          <a:custGeom>
            <a:avLst/>
            <a:gdLst>
              <a:gd name="T0" fmla="*/ 204 w 364"/>
              <a:gd name="T1" fmla="*/ 12 h 76"/>
              <a:gd name="T2" fmla="*/ 256 w 364"/>
              <a:gd name="T3" fmla="*/ 4 h 76"/>
              <a:gd name="T4" fmla="*/ 296 w 364"/>
              <a:gd name="T5" fmla="*/ 0 h 76"/>
              <a:gd name="T6" fmla="*/ 320 w 364"/>
              <a:gd name="T7" fmla="*/ 0 h 76"/>
              <a:gd name="T8" fmla="*/ 344 w 364"/>
              <a:gd name="T9" fmla="*/ 8 h 76"/>
              <a:gd name="T10" fmla="*/ 360 w 364"/>
              <a:gd name="T11" fmla="*/ 16 h 76"/>
              <a:gd name="T12" fmla="*/ 364 w 364"/>
              <a:gd name="T13" fmla="*/ 20 h 76"/>
              <a:gd name="T14" fmla="*/ 364 w 364"/>
              <a:gd name="T15" fmla="*/ 24 h 76"/>
              <a:gd name="T16" fmla="*/ 360 w 364"/>
              <a:gd name="T17" fmla="*/ 28 h 76"/>
              <a:gd name="T18" fmla="*/ 348 w 364"/>
              <a:gd name="T19" fmla="*/ 28 h 76"/>
              <a:gd name="T20" fmla="*/ 336 w 364"/>
              <a:gd name="T21" fmla="*/ 32 h 76"/>
              <a:gd name="T22" fmla="*/ 316 w 364"/>
              <a:gd name="T23" fmla="*/ 36 h 76"/>
              <a:gd name="T24" fmla="*/ 292 w 364"/>
              <a:gd name="T25" fmla="*/ 40 h 76"/>
              <a:gd name="T26" fmla="*/ 264 w 364"/>
              <a:gd name="T27" fmla="*/ 48 h 76"/>
              <a:gd name="T28" fmla="*/ 232 w 364"/>
              <a:gd name="T29" fmla="*/ 52 h 76"/>
              <a:gd name="T30" fmla="*/ 196 w 364"/>
              <a:gd name="T31" fmla="*/ 56 h 76"/>
              <a:gd name="T32" fmla="*/ 164 w 364"/>
              <a:gd name="T33" fmla="*/ 64 h 76"/>
              <a:gd name="T34" fmla="*/ 132 w 364"/>
              <a:gd name="T35" fmla="*/ 68 h 76"/>
              <a:gd name="T36" fmla="*/ 108 w 364"/>
              <a:gd name="T37" fmla="*/ 72 h 76"/>
              <a:gd name="T38" fmla="*/ 88 w 364"/>
              <a:gd name="T39" fmla="*/ 72 h 76"/>
              <a:gd name="T40" fmla="*/ 72 w 364"/>
              <a:gd name="T41" fmla="*/ 76 h 76"/>
              <a:gd name="T42" fmla="*/ 60 w 364"/>
              <a:gd name="T43" fmla="*/ 76 h 76"/>
              <a:gd name="T44" fmla="*/ 48 w 364"/>
              <a:gd name="T45" fmla="*/ 76 h 76"/>
              <a:gd name="T46" fmla="*/ 44 w 364"/>
              <a:gd name="T47" fmla="*/ 76 h 76"/>
              <a:gd name="T48" fmla="*/ 32 w 364"/>
              <a:gd name="T49" fmla="*/ 72 h 76"/>
              <a:gd name="T50" fmla="*/ 20 w 364"/>
              <a:gd name="T51" fmla="*/ 64 h 76"/>
              <a:gd name="T52" fmla="*/ 8 w 364"/>
              <a:gd name="T53" fmla="*/ 52 h 76"/>
              <a:gd name="T54" fmla="*/ 16 w 364"/>
              <a:gd name="T55" fmla="*/ 44 h 76"/>
              <a:gd name="T56" fmla="*/ 52 w 364"/>
              <a:gd name="T57" fmla="*/ 40 h 76"/>
              <a:gd name="T58" fmla="*/ 96 w 364"/>
              <a:gd name="T59" fmla="*/ 32 h 76"/>
              <a:gd name="T60" fmla="*/ 148 w 364"/>
              <a:gd name="T61" fmla="*/ 24 h 76"/>
              <a:gd name="T62" fmla="*/ 176 w 364"/>
              <a:gd name="T63" fmla="*/ 1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64" h="76">
                <a:moveTo>
                  <a:pt x="176" y="16"/>
                </a:moveTo>
                <a:lnTo>
                  <a:pt x="204" y="12"/>
                </a:lnTo>
                <a:lnTo>
                  <a:pt x="232" y="8"/>
                </a:lnTo>
                <a:lnTo>
                  <a:pt x="256" y="4"/>
                </a:lnTo>
                <a:lnTo>
                  <a:pt x="276" y="0"/>
                </a:lnTo>
                <a:lnTo>
                  <a:pt x="296" y="0"/>
                </a:lnTo>
                <a:lnTo>
                  <a:pt x="308" y="0"/>
                </a:lnTo>
                <a:lnTo>
                  <a:pt x="320" y="0"/>
                </a:lnTo>
                <a:lnTo>
                  <a:pt x="332" y="0"/>
                </a:lnTo>
                <a:lnTo>
                  <a:pt x="344" y="8"/>
                </a:lnTo>
                <a:lnTo>
                  <a:pt x="356" y="12"/>
                </a:lnTo>
                <a:lnTo>
                  <a:pt x="360" y="16"/>
                </a:lnTo>
                <a:lnTo>
                  <a:pt x="360" y="16"/>
                </a:lnTo>
                <a:lnTo>
                  <a:pt x="364" y="20"/>
                </a:lnTo>
                <a:lnTo>
                  <a:pt x="364" y="20"/>
                </a:lnTo>
                <a:lnTo>
                  <a:pt x="364" y="24"/>
                </a:lnTo>
                <a:lnTo>
                  <a:pt x="360" y="24"/>
                </a:lnTo>
                <a:lnTo>
                  <a:pt x="360" y="28"/>
                </a:lnTo>
                <a:lnTo>
                  <a:pt x="356" y="28"/>
                </a:lnTo>
                <a:lnTo>
                  <a:pt x="348" y="28"/>
                </a:lnTo>
                <a:lnTo>
                  <a:pt x="344" y="32"/>
                </a:lnTo>
                <a:lnTo>
                  <a:pt x="336" y="32"/>
                </a:lnTo>
                <a:lnTo>
                  <a:pt x="328" y="36"/>
                </a:lnTo>
                <a:lnTo>
                  <a:pt x="316" y="36"/>
                </a:lnTo>
                <a:lnTo>
                  <a:pt x="304" y="40"/>
                </a:lnTo>
                <a:lnTo>
                  <a:pt x="292" y="40"/>
                </a:lnTo>
                <a:lnTo>
                  <a:pt x="280" y="44"/>
                </a:lnTo>
                <a:lnTo>
                  <a:pt x="264" y="48"/>
                </a:lnTo>
                <a:lnTo>
                  <a:pt x="248" y="48"/>
                </a:lnTo>
                <a:lnTo>
                  <a:pt x="232" y="52"/>
                </a:lnTo>
                <a:lnTo>
                  <a:pt x="216" y="52"/>
                </a:lnTo>
                <a:lnTo>
                  <a:pt x="196" y="56"/>
                </a:lnTo>
                <a:lnTo>
                  <a:pt x="180" y="60"/>
                </a:lnTo>
                <a:lnTo>
                  <a:pt x="164" y="64"/>
                </a:lnTo>
                <a:lnTo>
                  <a:pt x="148" y="64"/>
                </a:lnTo>
                <a:lnTo>
                  <a:pt x="132" y="68"/>
                </a:lnTo>
                <a:lnTo>
                  <a:pt x="120" y="68"/>
                </a:lnTo>
                <a:lnTo>
                  <a:pt x="108" y="72"/>
                </a:lnTo>
                <a:lnTo>
                  <a:pt x="96" y="72"/>
                </a:lnTo>
                <a:lnTo>
                  <a:pt x="88" y="72"/>
                </a:lnTo>
                <a:lnTo>
                  <a:pt x="80" y="76"/>
                </a:lnTo>
                <a:lnTo>
                  <a:pt x="72" y="76"/>
                </a:lnTo>
                <a:lnTo>
                  <a:pt x="64" y="76"/>
                </a:lnTo>
                <a:lnTo>
                  <a:pt x="60" y="76"/>
                </a:lnTo>
                <a:lnTo>
                  <a:pt x="52" y="76"/>
                </a:lnTo>
                <a:lnTo>
                  <a:pt x="48" y="76"/>
                </a:lnTo>
                <a:lnTo>
                  <a:pt x="48" y="76"/>
                </a:lnTo>
                <a:lnTo>
                  <a:pt x="44" y="76"/>
                </a:lnTo>
                <a:lnTo>
                  <a:pt x="36" y="76"/>
                </a:lnTo>
                <a:lnTo>
                  <a:pt x="32" y="72"/>
                </a:lnTo>
                <a:lnTo>
                  <a:pt x="28" y="68"/>
                </a:lnTo>
                <a:lnTo>
                  <a:pt x="20" y="64"/>
                </a:lnTo>
                <a:lnTo>
                  <a:pt x="16" y="56"/>
                </a:lnTo>
                <a:lnTo>
                  <a:pt x="8" y="52"/>
                </a:lnTo>
                <a:lnTo>
                  <a:pt x="0" y="44"/>
                </a:lnTo>
                <a:lnTo>
                  <a:pt x="16" y="44"/>
                </a:lnTo>
                <a:lnTo>
                  <a:pt x="32" y="40"/>
                </a:lnTo>
                <a:lnTo>
                  <a:pt x="52" y="40"/>
                </a:lnTo>
                <a:lnTo>
                  <a:pt x="72" y="36"/>
                </a:lnTo>
                <a:lnTo>
                  <a:pt x="96" y="32"/>
                </a:lnTo>
                <a:lnTo>
                  <a:pt x="120" y="28"/>
                </a:lnTo>
                <a:lnTo>
                  <a:pt x="148" y="24"/>
                </a:lnTo>
                <a:lnTo>
                  <a:pt x="176" y="16"/>
                </a:lnTo>
                <a:lnTo>
                  <a:pt x="176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253">
            <a:extLst>
              <a:ext uri="{FF2B5EF4-FFF2-40B4-BE49-F238E27FC236}">
                <a16:creationId xmlns:a16="http://schemas.microsoft.com/office/drawing/2014/main" xmlns="" id="{E9B2FBFD-CC1A-4960-AFBD-82362FD3812E}"/>
              </a:ext>
            </a:extLst>
          </p:cNvPr>
          <p:cNvSpPr>
            <a:spLocks/>
          </p:cNvSpPr>
          <p:nvPr/>
        </p:nvSpPr>
        <p:spPr bwMode="auto">
          <a:xfrm>
            <a:off x="1906960" y="5344093"/>
            <a:ext cx="1207457" cy="338774"/>
          </a:xfrm>
          <a:custGeom>
            <a:avLst/>
            <a:gdLst>
              <a:gd name="T0" fmla="*/ 152 w 312"/>
              <a:gd name="T1" fmla="*/ 16 h 72"/>
              <a:gd name="T2" fmla="*/ 172 w 312"/>
              <a:gd name="T3" fmla="*/ 12 h 72"/>
              <a:gd name="T4" fmla="*/ 192 w 312"/>
              <a:gd name="T5" fmla="*/ 8 h 72"/>
              <a:gd name="T6" fmla="*/ 208 w 312"/>
              <a:gd name="T7" fmla="*/ 8 h 72"/>
              <a:gd name="T8" fmla="*/ 220 w 312"/>
              <a:gd name="T9" fmla="*/ 4 h 72"/>
              <a:gd name="T10" fmla="*/ 236 w 312"/>
              <a:gd name="T11" fmla="*/ 4 h 72"/>
              <a:gd name="T12" fmla="*/ 248 w 312"/>
              <a:gd name="T13" fmla="*/ 4 h 72"/>
              <a:gd name="T14" fmla="*/ 260 w 312"/>
              <a:gd name="T15" fmla="*/ 0 h 72"/>
              <a:gd name="T16" fmla="*/ 268 w 312"/>
              <a:gd name="T17" fmla="*/ 0 h 72"/>
              <a:gd name="T18" fmla="*/ 284 w 312"/>
              <a:gd name="T19" fmla="*/ 4 h 72"/>
              <a:gd name="T20" fmla="*/ 296 w 312"/>
              <a:gd name="T21" fmla="*/ 4 h 72"/>
              <a:gd name="T22" fmla="*/ 304 w 312"/>
              <a:gd name="T23" fmla="*/ 8 h 72"/>
              <a:gd name="T24" fmla="*/ 312 w 312"/>
              <a:gd name="T25" fmla="*/ 16 h 72"/>
              <a:gd name="T26" fmla="*/ 312 w 312"/>
              <a:gd name="T27" fmla="*/ 20 h 72"/>
              <a:gd name="T28" fmla="*/ 312 w 312"/>
              <a:gd name="T29" fmla="*/ 24 h 72"/>
              <a:gd name="T30" fmla="*/ 312 w 312"/>
              <a:gd name="T31" fmla="*/ 28 h 72"/>
              <a:gd name="T32" fmla="*/ 308 w 312"/>
              <a:gd name="T33" fmla="*/ 28 h 72"/>
              <a:gd name="T34" fmla="*/ 304 w 312"/>
              <a:gd name="T35" fmla="*/ 32 h 72"/>
              <a:gd name="T36" fmla="*/ 300 w 312"/>
              <a:gd name="T37" fmla="*/ 36 h 72"/>
              <a:gd name="T38" fmla="*/ 292 w 312"/>
              <a:gd name="T39" fmla="*/ 36 h 72"/>
              <a:gd name="T40" fmla="*/ 284 w 312"/>
              <a:gd name="T41" fmla="*/ 40 h 72"/>
              <a:gd name="T42" fmla="*/ 264 w 312"/>
              <a:gd name="T43" fmla="*/ 44 h 72"/>
              <a:gd name="T44" fmla="*/ 248 w 312"/>
              <a:gd name="T45" fmla="*/ 48 h 72"/>
              <a:gd name="T46" fmla="*/ 232 w 312"/>
              <a:gd name="T47" fmla="*/ 52 h 72"/>
              <a:gd name="T48" fmla="*/ 216 w 312"/>
              <a:gd name="T49" fmla="*/ 52 h 72"/>
              <a:gd name="T50" fmla="*/ 208 w 312"/>
              <a:gd name="T51" fmla="*/ 52 h 72"/>
              <a:gd name="T52" fmla="*/ 196 w 312"/>
              <a:gd name="T53" fmla="*/ 52 h 72"/>
              <a:gd name="T54" fmla="*/ 188 w 312"/>
              <a:gd name="T55" fmla="*/ 56 h 72"/>
              <a:gd name="T56" fmla="*/ 176 w 312"/>
              <a:gd name="T57" fmla="*/ 56 h 72"/>
              <a:gd name="T58" fmla="*/ 152 w 312"/>
              <a:gd name="T59" fmla="*/ 60 h 72"/>
              <a:gd name="T60" fmla="*/ 120 w 312"/>
              <a:gd name="T61" fmla="*/ 60 h 72"/>
              <a:gd name="T62" fmla="*/ 108 w 312"/>
              <a:gd name="T63" fmla="*/ 64 h 72"/>
              <a:gd name="T64" fmla="*/ 92 w 312"/>
              <a:gd name="T65" fmla="*/ 64 h 72"/>
              <a:gd name="T66" fmla="*/ 80 w 312"/>
              <a:gd name="T67" fmla="*/ 68 h 72"/>
              <a:gd name="T68" fmla="*/ 72 w 312"/>
              <a:gd name="T69" fmla="*/ 68 h 72"/>
              <a:gd name="T70" fmla="*/ 60 w 312"/>
              <a:gd name="T71" fmla="*/ 68 h 72"/>
              <a:gd name="T72" fmla="*/ 56 w 312"/>
              <a:gd name="T73" fmla="*/ 72 h 72"/>
              <a:gd name="T74" fmla="*/ 48 w 312"/>
              <a:gd name="T75" fmla="*/ 72 h 72"/>
              <a:gd name="T76" fmla="*/ 44 w 312"/>
              <a:gd name="T77" fmla="*/ 72 h 72"/>
              <a:gd name="T78" fmla="*/ 32 w 312"/>
              <a:gd name="T79" fmla="*/ 68 h 72"/>
              <a:gd name="T80" fmla="*/ 24 w 312"/>
              <a:gd name="T81" fmla="*/ 68 h 72"/>
              <a:gd name="T82" fmla="*/ 16 w 312"/>
              <a:gd name="T83" fmla="*/ 64 h 72"/>
              <a:gd name="T84" fmla="*/ 12 w 312"/>
              <a:gd name="T85" fmla="*/ 56 h 72"/>
              <a:gd name="T86" fmla="*/ 4 w 312"/>
              <a:gd name="T87" fmla="*/ 52 h 72"/>
              <a:gd name="T88" fmla="*/ 4 w 312"/>
              <a:gd name="T89" fmla="*/ 48 h 72"/>
              <a:gd name="T90" fmla="*/ 0 w 312"/>
              <a:gd name="T91" fmla="*/ 44 h 72"/>
              <a:gd name="T92" fmla="*/ 4 w 312"/>
              <a:gd name="T93" fmla="*/ 40 h 72"/>
              <a:gd name="T94" fmla="*/ 8 w 312"/>
              <a:gd name="T95" fmla="*/ 40 h 72"/>
              <a:gd name="T96" fmla="*/ 8 w 312"/>
              <a:gd name="T97" fmla="*/ 40 h 72"/>
              <a:gd name="T98" fmla="*/ 16 w 312"/>
              <a:gd name="T99" fmla="*/ 36 h 72"/>
              <a:gd name="T100" fmla="*/ 28 w 312"/>
              <a:gd name="T101" fmla="*/ 32 h 72"/>
              <a:gd name="T102" fmla="*/ 44 w 312"/>
              <a:gd name="T103" fmla="*/ 32 h 72"/>
              <a:gd name="T104" fmla="*/ 52 w 312"/>
              <a:gd name="T105" fmla="*/ 32 h 72"/>
              <a:gd name="T106" fmla="*/ 60 w 312"/>
              <a:gd name="T107" fmla="*/ 28 h 72"/>
              <a:gd name="T108" fmla="*/ 72 w 312"/>
              <a:gd name="T109" fmla="*/ 28 h 72"/>
              <a:gd name="T110" fmla="*/ 84 w 312"/>
              <a:gd name="T111" fmla="*/ 24 h 72"/>
              <a:gd name="T112" fmla="*/ 100 w 312"/>
              <a:gd name="T113" fmla="*/ 24 h 72"/>
              <a:gd name="T114" fmla="*/ 116 w 312"/>
              <a:gd name="T115" fmla="*/ 20 h 72"/>
              <a:gd name="T116" fmla="*/ 136 w 312"/>
              <a:gd name="T117" fmla="*/ 20 h 72"/>
              <a:gd name="T118" fmla="*/ 152 w 312"/>
              <a:gd name="T119" fmla="*/ 16 h 72"/>
              <a:gd name="T120" fmla="*/ 152 w 312"/>
              <a:gd name="T121" fmla="*/ 16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2" h="72">
                <a:moveTo>
                  <a:pt x="152" y="16"/>
                </a:moveTo>
                <a:lnTo>
                  <a:pt x="172" y="12"/>
                </a:lnTo>
                <a:lnTo>
                  <a:pt x="192" y="8"/>
                </a:lnTo>
                <a:lnTo>
                  <a:pt x="208" y="8"/>
                </a:lnTo>
                <a:lnTo>
                  <a:pt x="220" y="4"/>
                </a:lnTo>
                <a:lnTo>
                  <a:pt x="236" y="4"/>
                </a:lnTo>
                <a:lnTo>
                  <a:pt x="248" y="4"/>
                </a:lnTo>
                <a:lnTo>
                  <a:pt x="260" y="0"/>
                </a:lnTo>
                <a:lnTo>
                  <a:pt x="268" y="0"/>
                </a:lnTo>
                <a:lnTo>
                  <a:pt x="284" y="4"/>
                </a:lnTo>
                <a:lnTo>
                  <a:pt x="296" y="4"/>
                </a:lnTo>
                <a:lnTo>
                  <a:pt x="304" y="8"/>
                </a:lnTo>
                <a:lnTo>
                  <a:pt x="312" y="16"/>
                </a:lnTo>
                <a:lnTo>
                  <a:pt x="312" y="20"/>
                </a:lnTo>
                <a:lnTo>
                  <a:pt x="312" y="24"/>
                </a:lnTo>
                <a:lnTo>
                  <a:pt x="312" y="28"/>
                </a:lnTo>
                <a:lnTo>
                  <a:pt x="308" y="28"/>
                </a:lnTo>
                <a:lnTo>
                  <a:pt x="304" y="32"/>
                </a:lnTo>
                <a:lnTo>
                  <a:pt x="300" y="36"/>
                </a:lnTo>
                <a:lnTo>
                  <a:pt x="292" y="36"/>
                </a:lnTo>
                <a:lnTo>
                  <a:pt x="284" y="40"/>
                </a:lnTo>
                <a:lnTo>
                  <a:pt x="264" y="44"/>
                </a:lnTo>
                <a:lnTo>
                  <a:pt x="248" y="48"/>
                </a:lnTo>
                <a:lnTo>
                  <a:pt x="232" y="52"/>
                </a:lnTo>
                <a:lnTo>
                  <a:pt x="216" y="52"/>
                </a:lnTo>
                <a:lnTo>
                  <a:pt x="208" y="52"/>
                </a:lnTo>
                <a:lnTo>
                  <a:pt x="196" y="52"/>
                </a:lnTo>
                <a:lnTo>
                  <a:pt x="188" y="56"/>
                </a:lnTo>
                <a:lnTo>
                  <a:pt x="176" y="56"/>
                </a:lnTo>
                <a:lnTo>
                  <a:pt x="152" y="60"/>
                </a:lnTo>
                <a:lnTo>
                  <a:pt x="120" y="60"/>
                </a:lnTo>
                <a:lnTo>
                  <a:pt x="108" y="64"/>
                </a:lnTo>
                <a:lnTo>
                  <a:pt x="92" y="64"/>
                </a:lnTo>
                <a:lnTo>
                  <a:pt x="80" y="68"/>
                </a:lnTo>
                <a:lnTo>
                  <a:pt x="72" y="68"/>
                </a:lnTo>
                <a:lnTo>
                  <a:pt x="60" y="68"/>
                </a:lnTo>
                <a:lnTo>
                  <a:pt x="56" y="72"/>
                </a:lnTo>
                <a:lnTo>
                  <a:pt x="48" y="72"/>
                </a:lnTo>
                <a:lnTo>
                  <a:pt x="44" y="72"/>
                </a:lnTo>
                <a:lnTo>
                  <a:pt x="32" y="68"/>
                </a:lnTo>
                <a:lnTo>
                  <a:pt x="24" y="68"/>
                </a:lnTo>
                <a:lnTo>
                  <a:pt x="16" y="64"/>
                </a:lnTo>
                <a:lnTo>
                  <a:pt x="12" y="56"/>
                </a:lnTo>
                <a:lnTo>
                  <a:pt x="4" y="52"/>
                </a:lnTo>
                <a:lnTo>
                  <a:pt x="4" y="48"/>
                </a:lnTo>
                <a:lnTo>
                  <a:pt x="0" y="44"/>
                </a:lnTo>
                <a:lnTo>
                  <a:pt x="4" y="40"/>
                </a:lnTo>
                <a:lnTo>
                  <a:pt x="8" y="40"/>
                </a:lnTo>
                <a:lnTo>
                  <a:pt x="8" y="40"/>
                </a:lnTo>
                <a:lnTo>
                  <a:pt x="16" y="36"/>
                </a:lnTo>
                <a:lnTo>
                  <a:pt x="28" y="32"/>
                </a:lnTo>
                <a:lnTo>
                  <a:pt x="44" y="32"/>
                </a:lnTo>
                <a:lnTo>
                  <a:pt x="52" y="32"/>
                </a:lnTo>
                <a:lnTo>
                  <a:pt x="60" y="28"/>
                </a:lnTo>
                <a:lnTo>
                  <a:pt x="72" y="28"/>
                </a:lnTo>
                <a:lnTo>
                  <a:pt x="84" y="24"/>
                </a:lnTo>
                <a:lnTo>
                  <a:pt x="100" y="24"/>
                </a:lnTo>
                <a:lnTo>
                  <a:pt x="116" y="20"/>
                </a:lnTo>
                <a:lnTo>
                  <a:pt x="136" y="20"/>
                </a:lnTo>
                <a:lnTo>
                  <a:pt x="152" y="16"/>
                </a:lnTo>
                <a:lnTo>
                  <a:pt x="152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254">
            <a:extLst>
              <a:ext uri="{FF2B5EF4-FFF2-40B4-BE49-F238E27FC236}">
                <a16:creationId xmlns:a16="http://schemas.microsoft.com/office/drawing/2014/main" xmlns="" id="{297B595C-AE8A-4012-B2DD-4205CC6A2385}"/>
              </a:ext>
            </a:extLst>
          </p:cNvPr>
          <p:cNvSpPr>
            <a:spLocks/>
          </p:cNvSpPr>
          <p:nvPr/>
        </p:nvSpPr>
        <p:spPr bwMode="auto">
          <a:xfrm>
            <a:off x="1241310" y="5927538"/>
            <a:ext cx="2492316" cy="432878"/>
          </a:xfrm>
          <a:custGeom>
            <a:avLst/>
            <a:gdLst>
              <a:gd name="T0" fmla="*/ 108 w 644"/>
              <a:gd name="T1" fmla="*/ 88 h 92"/>
              <a:gd name="T2" fmla="*/ 92 w 644"/>
              <a:gd name="T3" fmla="*/ 88 h 92"/>
              <a:gd name="T4" fmla="*/ 76 w 644"/>
              <a:gd name="T5" fmla="*/ 92 h 92"/>
              <a:gd name="T6" fmla="*/ 64 w 644"/>
              <a:gd name="T7" fmla="*/ 92 h 92"/>
              <a:gd name="T8" fmla="*/ 44 w 644"/>
              <a:gd name="T9" fmla="*/ 88 h 92"/>
              <a:gd name="T10" fmla="*/ 24 w 644"/>
              <a:gd name="T11" fmla="*/ 84 h 92"/>
              <a:gd name="T12" fmla="*/ 12 w 644"/>
              <a:gd name="T13" fmla="*/ 76 h 92"/>
              <a:gd name="T14" fmla="*/ 0 w 644"/>
              <a:gd name="T15" fmla="*/ 68 h 92"/>
              <a:gd name="T16" fmla="*/ 0 w 644"/>
              <a:gd name="T17" fmla="*/ 60 h 92"/>
              <a:gd name="T18" fmla="*/ 8 w 644"/>
              <a:gd name="T19" fmla="*/ 56 h 92"/>
              <a:gd name="T20" fmla="*/ 16 w 644"/>
              <a:gd name="T21" fmla="*/ 56 h 92"/>
              <a:gd name="T22" fmla="*/ 40 w 644"/>
              <a:gd name="T23" fmla="*/ 52 h 92"/>
              <a:gd name="T24" fmla="*/ 60 w 644"/>
              <a:gd name="T25" fmla="*/ 48 h 92"/>
              <a:gd name="T26" fmla="*/ 84 w 644"/>
              <a:gd name="T27" fmla="*/ 48 h 92"/>
              <a:gd name="T28" fmla="*/ 116 w 644"/>
              <a:gd name="T29" fmla="*/ 44 h 92"/>
              <a:gd name="T30" fmla="*/ 176 w 644"/>
              <a:gd name="T31" fmla="*/ 40 h 92"/>
              <a:gd name="T32" fmla="*/ 256 w 644"/>
              <a:gd name="T33" fmla="*/ 36 h 92"/>
              <a:gd name="T34" fmla="*/ 344 w 644"/>
              <a:gd name="T35" fmla="*/ 24 h 92"/>
              <a:gd name="T36" fmla="*/ 428 w 644"/>
              <a:gd name="T37" fmla="*/ 16 h 92"/>
              <a:gd name="T38" fmla="*/ 484 w 644"/>
              <a:gd name="T39" fmla="*/ 8 h 92"/>
              <a:gd name="T40" fmla="*/ 516 w 644"/>
              <a:gd name="T41" fmla="*/ 4 h 92"/>
              <a:gd name="T42" fmla="*/ 540 w 644"/>
              <a:gd name="T43" fmla="*/ 4 h 92"/>
              <a:gd name="T44" fmla="*/ 560 w 644"/>
              <a:gd name="T45" fmla="*/ 4 h 92"/>
              <a:gd name="T46" fmla="*/ 576 w 644"/>
              <a:gd name="T47" fmla="*/ 4 h 92"/>
              <a:gd name="T48" fmla="*/ 600 w 644"/>
              <a:gd name="T49" fmla="*/ 12 h 92"/>
              <a:gd name="T50" fmla="*/ 624 w 644"/>
              <a:gd name="T51" fmla="*/ 28 h 92"/>
              <a:gd name="T52" fmla="*/ 640 w 644"/>
              <a:gd name="T53" fmla="*/ 40 h 92"/>
              <a:gd name="T54" fmla="*/ 644 w 644"/>
              <a:gd name="T55" fmla="*/ 52 h 92"/>
              <a:gd name="T56" fmla="*/ 640 w 644"/>
              <a:gd name="T57" fmla="*/ 56 h 92"/>
              <a:gd name="T58" fmla="*/ 628 w 644"/>
              <a:gd name="T59" fmla="*/ 60 h 92"/>
              <a:gd name="T60" fmla="*/ 616 w 644"/>
              <a:gd name="T61" fmla="*/ 60 h 92"/>
              <a:gd name="T62" fmla="*/ 596 w 644"/>
              <a:gd name="T63" fmla="*/ 60 h 92"/>
              <a:gd name="T64" fmla="*/ 572 w 644"/>
              <a:gd name="T65" fmla="*/ 60 h 92"/>
              <a:gd name="T66" fmla="*/ 524 w 644"/>
              <a:gd name="T67" fmla="*/ 60 h 92"/>
              <a:gd name="T68" fmla="*/ 472 w 644"/>
              <a:gd name="T69" fmla="*/ 56 h 92"/>
              <a:gd name="T70" fmla="*/ 440 w 644"/>
              <a:gd name="T71" fmla="*/ 56 h 92"/>
              <a:gd name="T72" fmla="*/ 416 w 644"/>
              <a:gd name="T73" fmla="*/ 56 h 92"/>
              <a:gd name="T74" fmla="*/ 372 w 644"/>
              <a:gd name="T75" fmla="*/ 60 h 92"/>
              <a:gd name="T76" fmla="*/ 308 w 644"/>
              <a:gd name="T77" fmla="*/ 64 h 92"/>
              <a:gd name="T78" fmla="*/ 244 w 644"/>
              <a:gd name="T79" fmla="*/ 72 h 92"/>
              <a:gd name="T80" fmla="*/ 188 w 644"/>
              <a:gd name="T81" fmla="*/ 76 h 92"/>
              <a:gd name="T82" fmla="*/ 140 w 644"/>
              <a:gd name="T83" fmla="*/ 84 h 92"/>
              <a:gd name="T84" fmla="*/ 116 w 644"/>
              <a:gd name="T85" fmla="*/ 88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4" h="92">
                <a:moveTo>
                  <a:pt x="116" y="88"/>
                </a:moveTo>
                <a:lnTo>
                  <a:pt x="108" y="88"/>
                </a:lnTo>
                <a:lnTo>
                  <a:pt x="100" y="88"/>
                </a:lnTo>
                <a:lnTo>
                  <a:pt x="92" y="88"/>
                </a:lnTo>
                <a:lnTo>
                  <a:pt x="88" y="92"/>
                </a:lnTo>
                <a:lnTo>
                  <a:pt x="76" y="92"/>
                </a:lnTo>
                <a:lnTo>
                  <a:pt x="72" y="92"/>
                </a:lnTo>
                <a:lnTo>
                  <a:pt x="64" y="92"/>
                </a:lnTo>
                <a:lnTo>
                  <a:pt x="56" y="92"/>
                </a:lnTo>
                <a:lnTo>
                  <a:pt x="44" y="88"/>
                </a:lnTo>
                <a:lnTo>
                  <a:pt x="32" y="84"/>
                </a:lnTo>
                <a:lnTo>
                  <a:pt x="24" y="84"/>
                </a:lnTo>
                <a:lnTo>
                  <a:pt x="20" y="80"/>
                </a:lnTo>
                <a:lnTo>
                  <a:pt x="12" y="76"/>
                </a:lnTo>
                <a:lnTo>
                  <a:pt x="4" y="72"/>
                </a:lnTo>
                <a:lnTo>
                  <a:pt x="0" y="68"/>
                </a:lnTo>
                <a:lnTo>
                  <a:pt x="0" y="64"/>
                </a:lnTo>
                <a:lnTo>
                  <a:pt x="0" y="60"/>
                </a:lnTo>
                <a:lnTo>
                  <a:pt x="4" y="60"/>
                </a:lnTo>
                <a:lnTo>
                  <a:pt x="8" y="56"/>
                </a:lnTo>
                <a:lnTo>
                  <a:pt x="12" y="56"/>
                </a:lnTo>
                <a:lnTo>
                  <a:pt x="16" y="56"/>
                </a:lnTo>
                <a:lnTo>
                  <a:pt x="32" y="52"/>
                </a:lnTo>
                <a:lnTo>
                  <a:pt x="40" y="52"/>
                </a:lnTo>
                <a:lnTo>
                  <a:pt x="48" y="52"/>
                </a:lnTo>
                <a:lnTo>
                  <a:pt x="60" y="48"/>
                </a:lnTo>
                <a:lnTo>
                  <a:pt x="72" y="48"/>
                </a:lnTo>
                <a:lnTo>
                  <a:pt x="84" y="48"/>
                </a:lnTo>
                <a:lnTo>
                  <a:pt x="100" y="48"/>
                </a:lnTo>
                <a:lnTo>
                  <a:pt x="116" y="44"/>
                </a:lnTo>
                <a:lnTo>
                  <a:pt x="136" y="44"/>
                </a:lnTo>
                <a:lnTo>
                  <a:pt x="176" y="40"/>
                </a:lnTo>
                <a:lnTo>
                  <a:pt x="216" y="40"/>
                </a:lnTo>
                <a:lnTo>
                  <a:pt x="256" y="36"/>
                </a:lnTo>
                <a:lnTo>
                  <a:pt x="300" y="28"/>
                </a:lnTo>
                <a:lnTo>
                  <a:pt x="344" y="24"/>
                </a:lnTo>
                <a:lnTo>
                  <a:pt x="384" y="20"/>
                </a:lnTo>
                <a:lnTo>
                  <a:pt x="428" y="16"/>
                </a:lnTo>
                <a:lnTo>
                  <a:pt x="468" y="12"/>
                </a:lnTo>
                <a:lnTo>
                  <a:pt x="484" y="8"/>
                </a:lnTo>
                <a:lnTo>
                  <a:pt x="500" y="8"/>
                </a:lnTo>
                <a:lnTo>
                  <a:pt x="516" y="4"/>
                </a:lnTo>
                <a:lnTo>
                  <a:pt x="528" y="4"/>
                </a:lnTo>
                <a:lnTo>
                  <a:pt x="540" y="4"/>
                </a:lnTo>
                <a:lnTo>
                  <a:pt x="552" y="4"/>
                </a:lnTo>
                <a:lnTo>
                  <a:pt x="560" y="4"/>
                </a:lnTo>
                <a:lnTo>
                  <a:pt x="564" y="0"/>
                </a:lnTo>
                <a:lnTo>
                  <a:pt x="576" y="4"/>
                </a:lnTo>
                <a:lnTo>
                  <a:pt x="588" y="4"/>
                </a:lnTo>
                <a:lnTo>
                  <a:pt x="600" y="12"/>
                </a:lnTo>
                <a:lnTo>
                  <a:pt x="612" y="16"/>
                </a:lnTo>
                <a:lnTo>
                  <a:pt x="624" y="28"/>
                </a:lnTo>
                <a:lnTo>
                  <a:pt x="632" y="32"/>
                </a:lnTo>
                <a:lnTo>
                  <a:pt x="640" y="40"/>
                </a:lnTo>
                <a:lnTo>
                  <a:pt x="644" y="44"/>
                </a:lnTo>
                <a:lnTo>
                  <a:pt x="644" y="52"/>
                </a:lnTo>
                <a:lnTo>
                  <a:pt x="644" y="56"/>
                </a:lnTo>
                <a:lnTo>
                  <a:pt x="640" y="56"/>
                </a:lnTo>
                <a:lnTo>
                  <a:pt x="632" y="60"/>
                </a:lnTo>
                <a:lnTo>
                  <a:pt x="628" y="60"/>
                </a:lnTo>
                <a:lnTo>
                  <a:pt x="624" y="60"/>
                </a:lnTo>
                <a:lnTo>
                  <a:pt x="616" y="60"/>
                </a:lnTo>
                <a:lnTo>
                  <a:pt x="608" y="60"/>
                </a:lnTo>
                <a:lnTo>
                  <a:pt x="596" y="60"/>
                </a:lnTo>
                <a:lnTo>
                  <a:pt x="584" y="60"/>
                </a:lnTo>
                <a:lnTo>
                  <a:pt x="572" y="60"/>
                </a:lnTo>
                <a:lnTo>
                  <a:pt x="556" y="60"/>
                </a:lnTo>
                <a:lnTo>
                  <a:pt x="524" y="60"/>
                </a:lnTo>
                <a:lnTo>
                  <a:pt x="496" y="56"/>
                </a:lnTo>
                <a:lnTo>
                  <a:pt x="472" y="56"/>
                </a:lnTo>
                <a:lnTo>
                  <a:pt x="452" y="56"/>
                </a:lnTo>
                <a:lnTo>
                  <a:pt x="440" y="56"/>
                </a:lnTo>
                <a:lnTo>
                  <a:pt x="428" y="56"/>
                </a:lnTo>
                <a:lnTo>
                  <a:pt x="416" y="56"/>
                </a:lnTo>
                <a:lnTo>
                  <a:pt x="404" y="60"/>
                </a:lnTo>
                <a:lnTo>
                  <a:pt x="372" y="60"/>
                </a:lnTo>
                <a:lnTo>
                  <a:pt x="340" y="60"/>
                </a:lnTo>
                <a:lnTo>
                  <a:pt x="308" y="64"/>
                </a:lnTo>
                <a:lnTo>
                  <a:pt x="276" y="68"/>
                </a:lnTo>
                <a:lnTo>
                  <a:pt x="244" y="72"/>
                </a:lnTo>
                <a:lnTo>
                  <a:pt x="216" y="76"/>
                </a:lnTo>
                <a:lnTo>
                  <a:pt x="188" y="76"/>
                </a:lnTo>
                <a:lnTo>
                  <a:pt x="160" y="80"/>
                </a:lnTo>
                <a:lnTo>
                  <a:pt x="140" y="84"/>
                </a:lnTo>
                <a:lnTo>
                  <a:pt x="116" y="88"/>
                </a:lnTo>
                <a:lnTo>
                  <a:pt x="116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458">
            <a:extLst>
              <a:ext uri="{FF2B5EF4-FFF2-40B4-BE49-F238E27FC236}">
                <a16:creationId xmlns:a16="http://schemas.microsoft.com/office/drawing/2014/main" xmlns="" id="{D485A78F-9046-4F50-B041-BF384F4F206F}"/>
              </a:ext>
            </a:extLst>
          </p:cNvPr>
          <p:cNvSpPr>
            <a:spLocks/>
          </p:cNvSpPr>
          <p:nvPr/>
        </p:nvSpPr>
        <p:spPr bwMode="auto">
          <a:xfrm>
            <a:off x="9236219" y="702742"/>
            <a:ext cx="844024" cy="1184490"/>
          </a:xfrm>
          <a:custGeom>
            <a:avLst/>
            <a:gdLst>
              <a:gd name="T0" fmla="*/ 192 w 220"/>
              <a:gd name="T1" fmla="*/ 88 h 276"/>
              <a:gd name="T2" fmla="*/ 176 w 220"/>
              <a:gd name="T3" fmla="*/ 112 h 276"/>
              <a:gd name="T4" fmla="*/ 160 w 220"/>
              <a:gd name="T5" fmla="*/ 136 h 276"/>
              <a:gd name="T6" fmla="*/ 148 w 220"/>
              <a:gd name="T7" fmla="*/ 156 h 276"/>
              <a:gd name="T8" fmla="*/ 132 w 220"/>
              <a:gd name="T9" fmla="*/ 180 h 276"/>
              <a:gd name="T10" fmla="*/ 112 w 220"/>
              <a:gd name="T11" fmla="*/ 204 h 276"/>
              <a:gd name="T12" fmla="*/ 92 w 220"/>
              <a:gd name="T13" fmla="*/ 224 h 276"/>
              <a:gd name="T14" fmla="*/ 72 w 220"/>
              <a:gd name="T15" fmla="*/ 240 h 276"/>
              <a:gd name="T16" fmla="*/ 52 w 220"/>
              <a:gd name="T17" fmla="*/ 256 h 276"/>
              <a:gd name="T18" fmla="*/ 40 w 220"/>
              <a:gd name="T19" fmla="*/ 264 h 276"/>
              <a:gd name="T20" fmla="*/ 32 w 220"/>
              <a:gd name="T21" fmla="*/ 268 h 276"/>
              <a:gd name="T22" fmla="*/ 24 w 220"/>
              <a:gd name="T23" fmla="*/ 272 h 276"/>
              <a:gd name="T24" fmla="*/ 16 w 220"/>
              <a:gd name="T25" fmla="*/ 276 h 276"/>
              <a:gd name="T26" fmla="*/ 12 w 220"/>
              <a:gd name="T27" fmla="*/ 276 h 276"/>
              <a:gd name="T28" fmla="*/ 8 w 220"/>
              <a:gd name="T29" fmla="*/ 276 h 276"/>
              <a:gd name="T30" fmla="*/ 4 w 220"/>
              <a:gd name="T31" fmla="*/ 276 h 276"/>
              <a:gd name="T32" fmla="*/ 0 w 220"/>
              <a:gd name="T33" fmla="*/ 276 h 276"/>
              <a:gd name="T34" fmla="*/ 0 w 220"/>
              <a:gd name="T35" fmla="*/ 272 h 276"/>
              <a:gd name="T36" fmla="*/ 0 w 220"/>
              <a:gd name="T37" fmla="*/ 268 h 276"/>
              <a:gd name="T38" fmla="*/ 4 w 220"/>
              <a:gd name="T39" fmla="*/ 264 h 276"/>
              <a:gd name="T40" fmla="*/ 8 w 220"/>
              <a:gd name="T41" fmla="*/ 260 h 276"/>
              <a:gd name="T42" fmla="*/ 12 w 220"/>
              <a:gd name="T43" fmla="*/ 252 h 276"/>
              <a:gd name="T44" fmla="*/ 20 w 220"/>
              <a:gd name="T45" fmla="*/ 244 h 276"/>
              <a:gd name="T46" fmla="*/ 28 w 220"/>
              <a:gd name="T47" fmla="*/ 232 h 276"/>
              <a:gd name="T48" fmla="*/ 36 w 220"/>
              <a:gd name="T49" fmla="*/ 224 h 276"/>
              <a:gd name="T50" fmla="*/ 56 w 220"/>
              <a:gd name="T51" fmla="*/ 200 h 276"/>
              <a:gd name="T52" fmla="*/ 76 w 220"/>
              <a:gd name="T53" fmla="*/ 176 h 276"/>
              <a:gd name="T54" fmla="*/ 92 w 220"/>
              <a:gd name="T55" fmla="*/ 152 h 276"/>
              <a:gd name="T56" fmla="*/ 108 w 220"/>
              <a:gd name="T57" fmla="*/ 128 h 276"/>
              <a:gd name="T58" fmla="*/ 120 w 220"/>
              <a:gd name="T59" fmla="*/ 104 h 276"/>
              <a:gd name="T60" fmla="*/ 128 w 220"/>
              <a:gd name="T61" fmla="*/ 84 h 276"/>
              <a:gd name="T62" fmla="*/ 136 w 220"/>
              <a:gd name="T63" fmla="*/ 68 h 276"/>
              <a:gd name="T64" fmla="*/ 144 w 220"/>
              <a:gd name="T65" fmla="*/ 56 h 276"/>
              <a:gd name="T66" fmla="*/ 148 w 220"/>
              <a:gd name="T67" fmla="*/ 44 h 276"/>
              <a:gd name="T68" fmla="*/ 148 w 220"/>
              <a:gd name="T69" fmla="*/ 32 h 276"/>
              <a:gd name="T70" fmla="*/ 148 w 220"/>
              <a:gd name="T71" fmla="*/ 24 h 276"/>
              <a:gd name="T72" fmla="*/ 148 w 220"/>
              <a:gd name="T73" fmla="*/ 20 h 276"/>
              <a:gd name="T74" fmla="*/ 144 w 220"/>
              <a:gd name="T75" fmla="*/ 16 h 276"/>
              <a:gd name="T76" fmla="*/ 144 w 220"/>
              <a:gd name="T77" fmla="*/ 12 h 276"/>
              <a:gd name="T78" fmla="*/ 144 w 220"/>
              <a:gd name="T79" fmla="*/ 12 h 276"/>
              <a:gd name="T80" fmla="*/ 148 w 220"/>
              <a:gd name="T81" fmla="*/ 8 h 276"/>
              <a:gd name="T82" fmla="*/ 152 w 220"/>
              <a:gd name="T83" fmla="*/ 4 h 276"/>
              <a:gd name="T84" fmla="*/ 156 w 220"/>
              <a:gd name="T85" fmla="*/ 0 h 276"/>
              <a:gd name="T86" fmla="*/ 164 w 220"/>
              <a:gd name="T87" fmla="*/ 0 h 276"/>
              <a:gd name="T88" fmla="*/ 172 w 220"/>
              <a:gd name="T89" fmla="*/ 0 h 276"/>
              <a:gd name="T90" fmla="*/ 180 w 220"/>
              <a:gd name="T91" fmla="*/ 4 h 276"/>
              <a:gd name="T92" fmla="*/ 188 w 220"/>
              <a:gd name="T93" fmla="*/ 8 h 276"/>
              <a:gd name="T94" fmla="*/ 196 w 220"/>
              <a:gd name="T95" fmla="*/ 12 h 276"/>
              <a:gd name="T96" fmla="*/ 204 w 220"/>
              <a:gd name="T97" fmla="*/ 16 h 276"/>
              <a:gd name="T98" fmla="*/ 212 w 220"/>
              <a:gd name="T99" fmla="*/ 20 h 276"/>
              <a:gd name="T100" fmla="*/ 216 w 220"/>
              <a:gd name="T101" fmla="*/ 24 h 276"/>
              <a:gd name="T102" fmla="*/ 220 w 220"/>
              <a:gd name="T103" fmla="*/ 32 h 276"/>
              <a:gd name="T104" fmla="*/ 220 w 220"/>
              <a:gd name="T105" fmla="*/ 36 h 276"/>
              <a:gd name="T106" fmla="*/ 220 w 220"/>
              <a:gd name="T107" fmla="*/ 40 h 276"/>
              <a:gd name="T108" fmla="*/ 216 w 220"/>
              <a:gd name="T109" fmla="*/ 44 h 276"/>
              <a:gd name="T110" fmla="*/ 216 w 220"/>
              <a:gd name="T111" fmla="*/ 48 h 276"/>
              <a:gd name="T112" fmla="*/ 212 w 220"/>
              <a:gd name="T113" fmla="*/ 52 h 276"/>
              <a:gd name="T114" fmla="*/ 208 w 220"/>
              <a:gd name="T115" fmla="*/ 60 h 276"/>
              <a:gd name="T116" fmla="*/ 204 w 220"/>
              <a:gd name="T117" fmla="*/ 68 h 276"/>
              <a:gd name="T118" fmla="*/ 196 w 220"/>
              <a:gd name="T119" fmla="*/ 80 h 276"/>
              <a:gd name="T120" fmla="*/ 192 w 220"/>
              <a:gd name="T121" fmla="*/ 88 h 276"/>
              <a:gd name="T122" fmla="*/ 192 w 220"/>
              <a:gd name="T123" fmla="*/ 88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20" h="276">
                <a:moveTo>
                  <a:pt x="192" y="88"/>
                </a:moveTo>
                <a:lnTo>
                  <a:pt x="176" y="112"/>
                </a:lnTo>
                <a:lnTo>
                  <a:pt x="160" y="136"/>
                </a:lnTo>
                <a:lnTo>
                  <a:pt x="148" y="156"/>
                </a:lnTo>
                <a:lnTo>
                  <a:pt x="132" y="180"/>
                </a:lnTo>
                <a:lnTo>
                  <a:pt x="112" y="204"/>
                </a:lnTo>
                <a:lnTo>
                  <a:pt x="92" y="224"/>
                </a:lnTo>
                <a:lnTo>
                  <a:pt x="72" y="240"/>
                </a:lnTo>
                <a:lnTo>
                  <a:pt x="52" y="256"/>
                </a:lnTo>
                <a:lnTo>
                  <a:pt x="40" y="264"/>
                </a:lnTo>
                <a:lnTo>
                  <a:pt x="32" y="268"/>
                </a:lnTo>
                <a:lnTo>
                  <a:pt x="24" y="272"/>
                </a:lnTo>
                <a:lnTo>
                  <a:pt x="16" y="276"/>
                </a:lnTo>
                <a:lnTo>
                  <a:pt x="12" y="276"/>
                </a:lnTo>
                <a:lnTo>
                  <a:pt x="8" y="276"/>
                </a:lnTo>
                <a:lnTo>
                  <a:pt x="4" y="276"/>
                </a:lnTo>
                <a:lnTo>
                  <a:pt x="0" y="276"/>
                </a:lnTo>
                <a:lnTo>
                  <a:pt x="0" y="272"/>
                </a:lnTo>
                <a:lnTo>
                  <a:pt x="0" y="268"/>
                </a:lnTo>
                <a:lnTo>
                  <a:pt x="4" y="264"/>
                </a:lnTo>
                <a:lnTo>
                  <a:pt x="8" y="260"/>
                </a:lnTo>
                <a:lnTo>
                  <a:pt x="12" y="252"/>
                </a:lnTo>
                <a:lnTo>
                  <a:pt x="20" y="244"/>
                </a:lnTo>
                <a:lnTo>
                  <a:pt x="28" y="232"/>
                </a:lnTo>
                <a:lnTo>
                  <a:pt x="36" y="224"/>
                </a:lnTo>
                <a:lnTo>
                  <a:pt x="56" y="200"/>
                </a:lnTo>
                <a:lnTo>
                  <a:pt x="76" y="176"/>
                </a:lnTo>
                <a:lnTo>
                  <a:pt x="92" y="152"/>
                </a:lnTo>
                <a:lnTo>
                  <a:pt x="108" y="128"/>
                </a:lnTo>
                <a:lnTo>
                  <a:pt x="120" y="104"/>
                </a:lnTo>
                <a:lnTo>
                  <a:pt x="128" y="84"/>
                </a:lnTo>
                <a:lnTo>
                  <a:pt x="136" y="68"/>
                </a:lnTo>
                <a:lnTo>
                  <a:pt x="144" y="56"/>
                </a:lnTo>
                <a:lnTo>
                  <a:pt x="148" y="44"/>
                </a:lnTo>
                <a:lnTo>
                  <a:pt x="148" y="32"/>
                </a:lnTo>
                <a:lnTo>
                  <a:pt x="148" y="24"/>
                </a:lnTo>
                <a:lnTo>
                  <a:pt x="148" y="20"/>
                </a:lnTo>
                <a:lnTo>
                  <a:pt x="144" y="16"/>
                </a:lnTo>
                <a:lnTo>
                  <a:pt x="144" y="12"/>
                </a:lnTo>
                <a:lnTo>
                  <a:pt x="144" y="12"/>
                </a:lnTo>
                <a:lnTo>
                  <a:pt x="148" y="8"/>
                </a:lnTo>
                <a:lnTo>
                  <a:pt x="152" y="4"/>
                </a:lnTo>
                <a:lnTo>
                  <a:pt x="156" y="0"/>
                </a:lnTo>
                <a:lnTo>
                  <a:pt x="164" y="0"/>
                </a:lnTo>
                <a:lnTo>
                  <a:pt x="172" y="0"/>
                </a:lnTo>
                <a:lnTo>
                  <a:pt x="180" y="4"/>
                </a:lnTo>
                <a:lnTo>
                  <a:pt x="188" y="8"/>
                </a:lnTo>
                <a:lnTo>
                  <a:pt x="196" y="12"/>
                </a:lnTo>
                <a:lnTo>
                  <a:pt x="204" y="16"/>
                </a:lnTo>
                <a:lnTo>
                  <a:pt x="212" y="20"/>
                </a:lnTo>
                <a:lnTo>
                  <a:pt x="216" y="24"/>
                </a:lnTo>
                <a:lnTo>
                  <a:pt x="220" y="32"/>
                </a:lnTo>
                <a:lnTo>
                  <a:pt x="220" y="36"/>
                </a:lnTo>
                <a:lnTo>
                  <a:pt x="220" y="40"/>
                </a:lnTo>
                <a:lnTo>
                  <a:pt x="216" y="44"/>
                </a:lnTo>
                <a:lnTo>
                  <a:pt x="216" y="48"/>
                </a:lnTo>
                <a:lnTo>
                  <a:pt x="212" y="52"/>
                </a:lnTo>
                <a:lnTo>
                  <a:pt x="208" y="60"/>
                </a:lnTo>
                <a:lnTo>
                  <a:pt x="204" y="68"/>
                </a:lnTo>
                <a:lnTo>
                  <a:pt x="196" y="80"/>
                </a:lnTo>
                <a:lnTo>
                  <a:pt x="192" y="88"/>
                </a:lnTo>
                <a:lnTo>
                  <a:pt x="192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459">
            <a:extLst>
              <a:ext uri="{FF2B5EF4-FFF2-40B4-BE49-F238E27FC236}">
                <a16:creationId xmlns:a16="http://schemas.microsoft.com/office/drawing/2014/main" xmlns="" id="{BD4F4984-942E-40BE-9E3D-52F4A9E9879E}"/>
              </a:ext>
            </a:extLst>
          </p:cNvPr>
          <p:cNvSpPr>
            <a:spLocks/>
          </p:cNvSpPr>
          <p:nvPr/>
        </p:nvSpPr>
        <p:spPr bwMode="auto">
          <a:xfrm>
            <a:off x="9635212" y="1337904"/>
            <a:ext cx="245534" cy="1768152"/>
          </a:xfrm>
          <a:custGeom>
            <a:avLst/>
            <a:gdLst>
              <a:gd name="T0" fmla="*/ 12 w 64"/>
              <a:gd name="T1" fmla="*/ 224 h 412"/>
              <a:gd name="T2" fmla="*/ 12 w 64"/>
              <a:gd name="T3" fmla="*/ 180 h 412"/>
              <a:gd name="T4" fmla="*/ 12 w 64"/>
              <a:gd name="T5" fmla="*/ 152 h 412"/>
              <a:gd name="T6" fmla="*/ 12 w 64"/>
              <a:gd name="T7" fmla="*/ 112 h 412"/>
              <a:gd name="T8" fmla="*/ 12 w 64"/>
              <a:gd name="T9" fmla="*/ 60 h 412"/>
              <a:gd name="T10" fmla="*/ 8 w 64"/>
              <a:gd name="T11" fmla="*/ 0 h 412"/>
              <a:gd name="T12" fmla="*/ 28 w 64"/>
              <a:gd name="T13" fmla="*/ 8 h 412"/>
              <a:gd name="T14" fmla="*/ 40 w 64"/>
              <a:gd name="T15" fmla="*/ 16 h 412"/>
              <a:gd name="T16" fmla="*/ 48 w 64"/>
              <a:gd name="T17" fmla="*/ 20 h 412"/>
              <a:gd name="T18" fmla="*/ 52 w 64"/>
              <a:gd name="T19" fmla="*/ 28 h 412"/>
              <a:gd name="T20" fmla="*/ 56 w 64"/>
              <a:gd name="T21" fmla="*/ 32 h 412"/>
              <a:gd name="T22" fmla="*/ 56 w 64"/>
              <a:gd name="T23" fmla="*/ 40 h 412"/>
              <a:gd name="T24" fmla="*/ 56 w 64"/>
              <a:gd name="T25" fmla="*/ 56 h 412"/>
              <a:gd name="T26" fmla="*/ 60 w 64"/>
              <a:gd name="T27" fmla="*/ 72 h 412"/>
              <a:gd name="T28" fmla="*/ 60 w 64"/>
              <a:gd name="T29" fmla="*/ 96 h 412"/>
              <a:gd name="T30" fmla="*/ 60 w 64"/>
              <a:gd name="T31" fmla="*/ 120 h 412"/>
              <a:gd name="T32" fmla="*/ 60 w 64"/>
              <a:gd name="T33" fmla="*/ 152 h 412"/>
              <a:gd name="T34" fmla="*/ 64 w 64"/>
              <a:gd name="T35" fmla="*/ 188 h 412"/>
              <a:gd name="T36" fmla="*/ 64 w 64"/>
              <a:gd name="T37" fmla="*/ 256 h 412"/>
              <a:gd name="T38" fmla="*/ 60 w 64"/>
              <a:gd name="T39" fmla="*/ 312 h 412"/>
              <a:gd name="T40" fmla="*/ 60 w 64"/>
              <a:gd name="T41" fmla="*/ 352 h 412"/>
              <a:gd name="T42" fmla="*/ 56 w 64"/>
              <a:gd name="T43" fmla="*/ 380 h 412"/>
              <a:gd name="T44" fmla="*/ 52 w 64"/>
              <a:gd name="T45" fmla="*/ 400 h 412"/>
              <a:gd name="T46" fmla="*/ 48 w 64"/>
              <a:gd name="T47" fmla="*/ 408 h 412"/>
              <a:gd name="T48" fmla="*/ 44 w 64"/>
              <a:gd name="T49" fmla="*/ 412 h 412"/>
              <a:gd name="T50" fmla="*/ 32 w 64"/>
              <a:gd name="T51" fmla="*/ 412 h 412"/>
              <a:gd name="T52" fmla="*/ 20 w 64"/>
              <a:gd name="T53" fmla="*/ 404 h 412"/>
              <a:gd name="T54" fmla="*/ 8 w 64"/>
              <a:gd name="T55" fmla="*/ 380 h 412"/>
              <a:gd name="T56" fmla="*/ 4 w 64"/>
              <a:gd name="T57" fmla="*/ 364 h 412"/>
              <a:gd name="T58" fmla="*/ 0 w 64"/>
              <a:gd name="T59" fmla="*/ 344 h 412"/>
              <a:gd name="T60" fmla="*/ 4 w 64"/>
              <a:gd name="T61" fmla="*/ 324 h 412"/>
              <a:gd name="T62" fmla="*/ 8 w 64"/>
              <a:gd name="T63" fmla="*/ 300 h 412"/>
              <a:gd name="T64" fmla="*/ 12 w 64"/>
              <a:gd name="T65" fmla="*/ 264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" h="412">
                <a:moveTo>
                  <a:pt x="12" y="264"/>
                </a:moveTo>
                <a:lnTo>
                  <a:pt x="12" y="224"/>
                </a:lnTo>
                <a:lnTo>
                  <a:pt x="12" y="204"/>
                </a:lnTo>
                <a:lnTo>
                  <a:pt x="12" y="180"/>
                </a:lnTo>
                <a:lnTo>
                  <a:pt x="12" y="168"/>
                </a:lnTo>
                <a:lnTo>
                  <a:pt x="12" y="152"/>
                </a:lnTo>
                <a:lnTo>
                  <a:pt x="12" y="136"/>
                </a:lnTo>
                <a:lnTo>
                  <a:pt x="12" y="112"/>
                </a:lnTo>
                <a:lnTo>
                  <a:pt x="12" y="88"/>
                </a:lnTo>
                <a:lnTo>
                  <a:pt x="12" y="60"/>
                </a:lnTo>
                <a:lnTo>
                  <a:pt x="12" y="32"/>
                </a:lnTo>
                <a:lnTo>
                  <a:pt x="8" y="0"/>
                </a:lnTo>
                <a:lnTo>
                  <a:pt x="20" y="4"/>
                </a:lnTo>
                <a:lnTo>
                  <a:pt x="28" y="8"/>
                </a:lnTo>
                <a:lnTo>
                  <a:pt x="36" y="12"/>
                </a:lnTo>
                <a:lnTo>
                  <a:pt x="40" y="16"/>
                </a:lnTo>
                <a:lnTo>
                  <a:pt x="44" y="20"/>
                </a:lnTo>
                <a:lnTo>
                  <a:pt x="48" y="20"/>
                </a:lnTo>
                <a:lnTo>
                  <a:pt x="52" y="24"/>
                </a:lnTo>
                <a:lnTo>
                  <a:pt x="52" y="28"/>
                </a:lnTo>
                <a:lnTo>
                  <a:pt x="56" y="28"/>
                </a:lnTo>
                <a:lnTo>
                  <a:pt x="56" y="32"/>
                </a:lnTo>
                <a:lnTo>
                  <a:pt x="56" y="36"/>
                </a:lnTo>
                <a:lnTo>
                  <a:pt x="56" y="40"/>
                </a:lnTo>
                <a:lnTo>
                  <a:pt x="56" y="48"/>
                </a:lnTo>
                <a:lnTo>
                  <a:pt x="56" y="56"/>
                </a:lnTo>
                <a:lnTo>
                  <a:pt x="56" y="64"/>
                </a:lnTo>
                <a:lnTo>
                  <a:pt x="60" y="72"/>
                </a:lnTo>
                <a:lnTo>
                  <a:pt x="60" y="84"/>
                </a:lnTo>
                <a:lnTo>
                  <a:pt x="60" y="96"/>
                </a:lnTo>
                <a:lnTo>
                  <a:pt x="60" y="108"/>
                </a:lnTo>
                <a:lnTo>
                  <a:pt x="60" y="120"/>
                </a:lnTo>
                <a:lnTo>
                  <a:pt x="60" y="136"/>
                </a:lnTo>
                <a:lnTo>
                  <a:pt x="60" y="152"/>
                </a:lnTo>
                <a:lnTo>
                  <a:pt x="64" y="172"/>
                </a:lnTo>
                <a:lnTo>
                  <a:pt x="64" y="188"/>
                </a:lnTo>
                <a:lnTo>
                  <a:pt x="64" y="224"/>
                </a:lnTo>
                <a:lnTo>
                  <a:pt x="64" y="256"/>
                </a:lnTo>
                <a:lnTo>
                  <a:pt x="60" y="288"/>
                </a:lnTo>
                <a:lnTo>
                  <a:pt x="60" y="312"/>
                </a:lnTo>
                <a:lnTo>
                  <a:pt x="60" y="336"/>
                </a:lnTo>
                <a:lnTo>
                  <a:pt x="60" y="352"/>
                </a:lnTo>
                <a:lnTo>
                  <a:pt x="56" y="368"/>
                </a:lnTo>
                <a:lnTo>
                  <a:pt x="56" y="380"/>
                </a:lnTo>
                <a:lnTo>
                  <a:pt x="56" y="392"/>
                </a:lnTo>
                <a:lnTo>
                  <a:pt x="52" y="400"/>
                </a:lnTo>
                <a:lnTo>
                  <a:pt x="52" y="404"/>
                </a:lnTo>
                <a:lnTo>
                  <a:pt x="48" y="408"/>
                </a:lnTo>
                <a:lnTo>
                  <a:pt x="44" y="408"/>
                </a:lnTo>
                <a:lnTo>
                  <a:pt x="44" y="412"/>
                </a:lnTo>
                <a:lnTo>
                  <a:pt x="40" y="412"/>
                </a:lnTo>
                <a:lnTo>
                  <a:pt x="32" y="412"/>
                </a:lnTo>
                <a:lnTo>
                  <a:pt x="28" y="408"/>
                </a:lnTo>
                <a:lnTo>
                  <a:pt x="20" y="404"/>
                </a:lnTo>
                <a:lnTo>
                  <a:pt x="20" y="396"/>
                </a:lnTo>
                <a:lnTo>
                  <a:pt x="8" y="380"/>
                </a:lnTo>
                <a:lnTo>
                  <a:pt x="8" y="372"/>
                </a:lnTo>
                <a:lnTo>
                  <a:pt x="4" y="364"/>
                </a:lnTo>
                <a:lnTo>
                  <a:pt x="0" y="356"/>
                </a:lnTo>
                <a:lnTo>
                  <a:pt x="0" y="344"/>
                </a:lnTo>
                <a:lnTo>
                  <a:pt x="0" y="336"/>
                </a:lnTo>
                <a:lnTo>
                  <a:pt x="4" y="324"/>
                </a:lnTo>
                <a:lnTo>
                  <a:pt x="4" y="312"/>
                </a:lnTo>
                <a:lnTo>
                  <a:pt x="8" y="300"/>
                </a:lnTo>
                <a:lnTo>
                  <a:pt x="12" y="284"/>
                </a:lnTo>
                <a:lnTo>
                  <a:pt x="12" y="264"/>
                </a:lnTo>
                <a:lnTo>
                  <a:pt x="12" y="2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42" name="Freeform 460">
            <a:extLst>
              <a:ext uri="{FF2B5EF4-FFF2-40B4-BE49-F238E27FC236}">
                <a16:creationId xmlns:a16="http://schemas.microsoft.com/office/drawing/2014/main" xmlns="" id="{37956DBB-390E-4767-8F53-31503F844A12}"/>
              </a:ext>
            </a:extLst>
          </p:cNvPr>
          <p:cNvSpPr>
            <a:spLocks/>
          </p:cNvSpPr>
          <p:nvPr/>
        </p:nvSpPr>
        <p:spPr bwMode="auto">
          <a:xfrm>
            <a:off x="10126280" y="977406"/>
            <a:ext cx="429685" cy="291831"/>
          </a:xfrm>
          <a:custGeom>
            <a:avLst/>
            <a:gdLst>
              <a:gd name="T0" fmla="*/ 0 w 112"/>
              <a:gd name="T1" fmla="*/ 12 h 68"/>
              <a:gd name="T2" fmla="*/ 8 w 112"/>
              <a:gd name="T3" fmla="*/ 8 h 68"/>
              <a:gd name="T4" fmla="*/ 16 w 112"/>
              <a:gd name="T5" fmla="*/ 4 h 68"/>
              <a:gd name="T6" fmla="*/ 28 w 112"/>
              <a:gd name="T7" fmla="*/ 0 h 68"/>
              <a:gd name="T8" fmla="*/ 40 w 112"/>
              <a:gd name="T9" fmla="*/ 0 h 68"/>
              <a:gd name="T10" fmla="*/ 52 w 112"/>
              <a:gd name="T11" fmla="*/ 0 h 68"/>
              <a:gd name="T12" fmla="*/ 64 w 112"/>
              <a:gd name="T13" fmla="*/ 0 h 68"/>
              <a:gd name="T14" fmla="*/ 76 w 112"/>
              <a:gd name="T15" fmla="*/ 4 h 68"/>
              <a:gd name="T16" fmla="*/ 84 w 112"/>
              <a:gd name="T17" fmla="*/ 8 h 68"/>
              <a:gd name="T18" fmla="*/ 92 w 112"/>
              <a:gd name="T19" fmla="*/ 16 h 68"/>
              <a:gd name="T20" fmla="*/ 100 w 112"/>
              <a:gd name="T21" fmla="*/ 20 h 68"/>
              <a:gd name="T22" fmla="*/ 104 w 112"/>
              <a:gd name="T23" fmla="*/ 28 h 68"/>
              <a:gd name="T24" fmla="*/ 108 w 112"/>
              <a:gd name="T25" fmla="*/ 36 h 68"/>
              <a:gd name="T26" fmla="*/ 112 w 112"/>
              <a:gd name="T27" fmla="*/ 40 h 68"/>
              <a:gd name="T28" fmla="*/ 108 w 112"/>
              <a:gd name="T29" fmla="*/ 48 h 68"/>
              <a:gd name="T30" fmla="*/ 108 w 112"/>
              <a:gd name="T31" fmla="*/ 52 h 68"/>
              <a:gd name="T32" fmla="*/ 108 w 112"/>
              <a:gd name="T33" fmla="*/ 60 h 68"/>
              <a:gd name="T34" fmla="*/ 100 w 112"/>
              <a:gd name="T35" fmla="*/ 64 h 68"/>
              <a:gd name="T36" fmla="*/ 96 w 112"/>
              <a:gd name="T37" fmla="*/ 68 h 68"/>
              <a:gd name="T38" fmla="*/ 88 w 112"/>
              <a:gd name="T39" fmla="*/ 68 h 68"/>
              <a:gd name="T40" fmla="*/ 84 w 112"/>
              <a:gd name="T41" fmla="*/ 68 h 68"/>
              <a:gd name="T42" fmla="*/ 80 w 112"/>
              <a:gd name="T43" fmla="*/ 68 h 68"/>
              <a:gd name="T44" fmla="*/ 72 w 112"/>
              <a:gd name="T45" fmla="*/ 64 h 68"/>
              <a:gd name="T46" fmla="*/ 64 w 112"/>
              <a:gd name="T47" fmla="*/ 60 h 68"/>
              <a:gd name="T48" fmla="*/ 56 w 112"/>
              <a:gd name="T49" fmla="*/ 56 h 68"/>
              <a:gd name="T50" fmla="*/ 44 w 112"/>
              <a:gd name="T51" fmla="*/ 48 h 68"/>
              <a:gd name="T52" fmla="*/ 28 w 112"/>
              <a:gd name="T53" fmla="*/ 36 h 68"/>
              <a:gd name="T54" fmla="*/ 16 w 112"/>
              <a:gd name="T55" fmla="*/ 24 h 68"/>
              <a:gd name="T56" fmla="*/ 0 w 112"/>
              <a:gd name="T57" fmla="*/ 12 h 68"/>
              <a:gd name="T58" fmla="*/ 0 w 112"/>
              <a:gd name="T59" fmla="*/ 1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2" h="68">
                <a:moveTo>
                  <a:pt x="0" y="12"/>
                </a:moveTo>
                <a:lnTo>
                  <a:pt x="8" y="8"/>
                </a:lnTo>
                <a:lnTo>
                  <a:pt x="16" y="4"/>
                </a:lnTo>
                <a:lnTo>
                  <a:pt x="28" y="0"/>
                </a:lnTo>
                <a:lnTo>
                  <a:pt x="40" y="0"/>
                </a:lnTo>
                <a:lnTo>
                  <a:pt x="52" y="0"/>
                </a:lnTo>
                <a:lnTo>
                  <a:pt x="64" y="0"/>
                </a:lnTo>
                <a:lnTo>
                  <a:pt x="76" y="4"/>
                </a:lnTo>
                <a:lnTo>
                  <a:pt x="84" y="8"/>
                </a:lnTo>
                <a:lnTo>
                  <a:pt x="92" y="16"/>
                </a:lnTo>
                <a:lnTo>
                  <a:pt x="100" y="20"/>
                </a:lnTo>
                <a:lnTo>
                  <a:pt x="104" y="28"/>
                </a:lnTo>
                <a:lnTo>
                  <a:pt x="108" y="36"/>
                </a:lnTo>
                <a:lnTo>
                  <a:pt x="112" y="40"/>
                </a:lnTo>
                <a:lnTo>
                  <a:pt x="108" y="48"/>
                </a:lnTo>
                <a:lnTo>
                  <a:pt x="108" y="52"/>
                </a:lnTo>
                <a:lnTo>
                  <a:pt x="108" y="60"/>
                </a:lnTo>
                <a:lnTo>
                  <a:pt x="100" y="64"/>
                </a:lnTo>
                <a:lnTo>
                  <a:pt x="96" y="68"/>
                </a:lnTo>
                <a:lnTo>
                  <a:pt x="88" y="68"/>
                </a:lnTo>
                <a:lnTo>
                  <a:pt x="84" y="68"/>
                </a:lnTo>
                <a:lnTo>
                  <a:pt x="80" y="68"/>
                </a:lnTo>
                <a:lnTo>
                  <a:pt x="72" y="64"/>
                </a:lnTo>
                <a:lnTo>
                  <a:pt x="64" y="60"/>
                </a:lnTo>
                <a:lnTo>
                  <a:pt x="56" y="56"/>
                </a:lnTo>
                <a:lnTo>
                  <a:pt x="44" y="48"/>
                </a:lnTo>
                <a:lnTo>
                  <a:pt x="28" y="36"/>
                </a:lnTo>
                <a:lnTo>
                  <a:pt x="16" y="24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43" name="Freeform 461">
            <a:extLst>
              <a:ext uri="{FF2B5EF4-FFF2-40B4-BE49-F238E27FC236}">
                <a16:creationId xmlns:a16="http://schemas.microsoft.com/office/drawing/2014/main" xmlns="" id="{F09A6209-B7EB-4F17-BD01-E2B095FBA555}"/>
              </a:ext>
            </a:extLst>
          </p:cNvPr>
          <p:cNvSpPr>
            <a:spLocks/>
          </p:cNvSpPr>
          <p:nvPr/>
        </p:nvSpPr>
        <p:spPr bwMode="auto">
          <a:xfrm>
            <a:off x="9865400" y="1286404"/>
            <a:ext cx="951445" cy="274664"/>
          </a:xfrm>
          <a:custGeom>
            <a:avLst/>
            <a:gdLst>
              <a:gd name="T0" fmla="*/ 156 w 248"/>
              <a:gd name="T1" fmla="*/ 48 h 64"/>
              <a:gd name="T2" fmla="*/ 136 w 248"/>
              <a:gd name="T3" fmla="*/ 52 h 64"/>
              <a:gd name="T4" fmla="*/ 116 w 248"/>
              <a:gd name="T5" fmla="*/ 56 h 64"/>
              <a:gd name="T6" fmla="*/ 96 w 248"/>
              <a:gd name="T7" fmla="*/ 56 h 64"/>
              <a:gd name="T8" fmla="*/ 84 w 248"/>
              <a:gd name="T9" fmla="*/ 60 h 64"/>
              <a:gd name="T10" fmla="*/ 72 w 248"/>
              <a:gd name="T11" fmla="*/ 60 h 64"/>
              <a:gd name="T12" fmla="*/ 60 w 248"/>
              <a:gd name="T13" fmla="*/ 60 h 64"/>
              <a:gd name="T14" fmla="*/ 52 w 248"/>
              <a:gd name="T15" fmla="*/ 64 h 64"/>
              <a:gd name="T16" fmla="*/ 48 w 248"/>
              <a:gd name="T17" fmla="*/ 64 h 64"/>
              <a:gd name="T18" fmla="*/ 28 w 248"/>
              <a:gd name="T19" fmla="*/ 60 h 64"/>
              <a:gd name="T20" fmla="*/ 16 w 248"/>
              <a:gd name="T21" fmla="*/ 56 h 64"/>
              <a:gd name="T22" fmla="*/ 8 w 248"/>
              <a:gd name="T23" fmla="*/ 52 h 64"/>
              <a:gd name="T24" fmla="*/ 4 w 248"/>
              <a:gd name="T25" fmla="*/ 48 h 64"/>
              <a:gd name="T26" fmla="*/ 0 w 248"/>
              <a:gd name="T27" fmla="*/ 40 h 64"/>
              <a:gd name="T28" fmla="*/ 0 w 248"/>
              <a:gd name="T29" fmla="*/ 32 h 64"/>
              <a:gd name="T30" fmla="*/ 12 w 248"/>
              <a:gd name="T31" fmla="*/ 32 h 64"/>
              <a:gd name="T32" fmla="*/ 20 w 248"/>
              <a:gd name="T33" fmla="*/ 32 h 64"/>
              <a:gd name="T34" fmla="*/ 40 w 248"/>
              <a:gd name="T35" fmla="*/ 28 h 64"/>
              <a:gd name="T36" fmla="*/ 48 w 248"/>
              <a:gd name="T37" fmla="*/ 28 h 64"/>
              <a:gd name="T38" fmla="*/ 56 w 248"/>
              <a:gd name="T39" fmla="*/ 28 h 64"/>
              <a:gd name="T40" fmla="*/ 64 w 248"/>
              <a:gd name="T41" fmla="*/ 24 h 64"/>
              <a:gd name="T42" fmla="*/ 72 w 248"/>
              <a:gd name="T43" fmla="*/ 24 h 64"/>
              <a:gd name="T44" fmla="*/ 84 w 248"/>
              <a:gd name="T45" fmla="*/ 20 h 64"/>
              <a:gd name="T46" fmla="*/ 96 w 248"/>
              <a:gd name="T47" fmla="*/ 20 h 64"/>
              <a:gd name="T48" fmla="*/ 108 w 248"/>
              <a:gd name="T49" fmla="*/ 16 h 64"/>
              <a:gd name="T50" fmla="*/ 120 w 248"/>
              <a:gd name="T51" fmla="*/ 12 h 64"/>
              <a:gd name="T52" fmla="*/ 136 w 248"/>
              <a:gd name="T53" fmla="*/ 12 h 64"/>
              <a:gd name="T54" fmla="*/ 148 w 248"/>
              <a:gd name="T55" fmla="*/ 8 h 64"/>
              <a:gd name="T56" fmla="*/ 160 w 248"/>
              <a:gd name="T57" fmla="*/ 4 h 64"/>
              <a:gd name="T58" fmla="*/ 168 w 248"/>
              <a:gd name="T59" fmla="*/ 4 h 64"/>
              <a:gd name="T60" fmla="*/ 176 w 248"/>
              <a:gd name="T61" fmla="*/ 4 h 64"/>
              <a:gd name="T62" fmla="*/ 184 w 248"/>
              <a:gd name="T63" fmla="*/ 0 h 64"/>
              <a:gd name="T64" fmla="*/ 196 w 248"/>
              <a:gd name="T65" fmla="*/ 0 h 64"/>
              <a:gd name="T66" fmla="*/ 208 w 248"/>
              <a:gd name="T67" fmla="*/ 0 h 64"/>
              <a:gd name="T68" fmla="*/ 216 w 248"/>
              <a:gd name="T69" fmla="*/ 4 h 64"/>
              <a:gd name="T70" fmla="*/ 224 w 248"/>
              <a:gd name="T71" fmla="*/ 4 h 64"/>
              <a:gd name="T72" fmla="*/ 232 w 248"/>
              <a:gd name="T73" fmla="*/ 8 h 64"/>
              <a:gd name="T74" fmla="*/ 240 w 248"/>
              <a:gd name="T75" fmla="*/ 8 h 64"/>
              <a:gd name="T76" fmla="*/ 244 w 248"/>
              <a:gd name="T77" fmla="*/ 12 h 64"/>
              <a:gd name="T78" fmla="*/ 248 w 248"/>
              <a:gd name="T79" fmla="*/ 16 h 64"/>
              <a:gd name="T80" fmla="*/ 248 w 248"/>
              <a:gd name="T81" fmla="*/ 24 h 64"/>
              <a:gd name="T82" fmla="*/ 248 w 248"/>
              <a:gd name="T83" fmla="*/ 24 h 64"/>
              <a:gd name="T84" fmla="*/ 244 w 248"/>
              <a:gd name="T85" fmla="*/ 28 h 64"/>
              <a:gd name="T86" fmla="*/ 236 w 248"/>
              <a:gd name="T87" fmla="*/ 32 h 64"/>
              <a:gd name="T88" fmla="*/ 224 w 248"/>
              <a:gd name="T89" fmla="*/ 36 h 64"/>
              <a:gd name="T90" fmla="*/ 212 w 248"/>
              <a:gd name="T91" fmla="*/ 40 h 64"/>
              <a:gd name="T92" fmla="*/ 196 w 248"/>
              <a:gd name="T93" fmla="*/ 40 h 64"/>
              <a:gd name="T94" fmla="*/ 176 w 248"/>
              <a:gd name="T95" fmla="*/ 44 h 64"/>
              <a:gd name="T96" fmla="*/ 156 w 248"/>
              <a:gd name="T97" fmla="*/ 48 h 64"/>
              <a:gd name="T98" fmla="*/ 156 w 248"/>
              <a:gd name="T99" fmla="*/ 48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8" h="64">
                <a:moveTo>
                  <a:pt x="156" y="48"/>
                </a:moveTo>
                <a:lnTo>
                  <a:pt x="136" y="52"/>
                </a:lnTo>
                <a:lnTo>
                  <a:pt x="116" y="56"/>
                </a:lnTo>
                <a:lnTo>
                  <a:pt x="96" y="56"/>
                </a:lnTo>
                <a:lnTo>
                  <a:pt x="84" y="60"/>
                </a:lnTo>
                <a:lnTo>
                  <a:pt x="72" y="60"/>
                </a:lnTo>
                <a:lnTo>
                  <a:pt x="60" y="60"/>
                </a:lnTo>
                <a:lnTo>
                  <a:pt x="52" y="64"/>
                </a:lnTo>
                <a:lnTo>
                  <a:pt x="48" y="64"/>
                </a:lnTo>
                <a:lnTo>
                  <a:pt x="28" y="60"/>
                </a:lnTo>
                <a:lnTo>
                  <a:pt x="16" y="56"/>
                </a:lnTo>
                <a:lnTo>
                  <a:pt x="8" y="52"/>
                </a:lnTo>
                <a:lnTo>
                  <a:pt x="4" y="48"/>
                </a:lnTo>
                <a:lnTo>
                  <a:pt x="0" y="40"/>
                </a:lnTo>
                <a:lnTo>
                  <a:pt x="0" y="32"/>
                </a:lnTo>
                <a:lnTo>
                  <a:pt x="12" y="32"/>
                </a:lnTo>
                <a:lnTo>
                  <a:pt x="20" y="32"/>
                </a:lnTo>
                <a:lnTo>
                  <a:pt x="40" y="28"/>
                </a:lnTo>
                <a:lnTo>
                  <a:pt x="48" y="28"/>
                </a:lnTo>
                <a:lnTo>
                  <a:pt x="56" y="28"/>
                </a:lnTo>
                <a:lnTo>
                  <a:pt x="64" y="24"/>
                </a:lnTo>
                <a:lnTo>
                  <a:pt x="72" y="24"/>
                </a:lnTo>
                <a:lnTo>
                  <a:pt x="84" y="20"/>
                </a:lnTo>
                <a:lnTo>
                  <a:pt x="96" y="20"/>
                </a:lnTo>
                <a:lnTo>
                  <a:pt x="108" y="16"/>
                </a:lnTo>
                <a:lnTo>
                  <a:pt x="120" y="12"/>
                </a:lnTo>
                <a:lnTo>
                  <a:pt x="136" y="12"/>
                </a:lnTo>
                <a:lnTo>
                  <a:pt x="148" y="8"/>
                </a:lnTo>
                <a:lnTo>
                  <a:pt x="160" y="4"/>
                </a:lnTo>
                <a:lnTo>
                  <a:pt x="168" y="4"/>
                </a:lnTo>
                <a:lnTo>
                  <a:pt x="176" y="4"/>
                </a:lnTo>
                <a:lnTo>
                  <a:pt x="184" y="0"/>
                </a:lnTo>
                <a:lnTo>
                  <a:pt x="196" y="0"/>
                </a:lnTo>
                <a:lnTo>
                  <a:pt x="208" y="0"/>
                </a:lnTo>
                <a:lnTo>
                  <a:pt x="216" y="4"/>
                </a:lnTo>
                <a:lnTo>
                  <a:pt x="224" y="4"/>
                </a:lnTo>
                <a:lnTo>
                  <a:pt x="232" y="8"/>
                </a:lnTo>
                <a:lnTo>
                  <a:pt x="240" y="8"/>
                </a:lnTo>
                <a:lnTo>
                  <a:pt x="244" y="12"/>
                </a:lnTo>
                <a:lnTo>
                  <a:pt x="248" y="16"/>
                </a:lnTo>
                <a:lnTo>
                  <a:pt x="248" y="24"/>
                </a:lnTo>
                <a:lnTo>
                  <a:pt x="248" y="24"/>
                </a:lnTo>
                <a:lnTo>
                  <a:pt x="244" y="28"/>
                </a:lnTo>
                <a:lnTo>
                  <a:pt x="236" y="32"/>
                </a:lnTo>
                <a:lnTo>
                  <a:pt x="224" y="36"/>
                </a:lnTo>
                <a:lnTo>
                  <a:pt x="212" y="40"/>
                </a:lnTo>
                <a:lnTo>
                  <a:pt x="196" y="40"/>
                </a:lnTo>
                <a:lnTo>
                  <a:pt x="176" y="44"/>
                </a:lnTo>
                <a:lnTo>
                  <a:pt x="156" y="48"/>
                </a:lnTo>
                <a:lnTo>
                  <a:pt x="156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462">
            <a:extLst>
              <a:ext uri="{FF2B5EF4-FFF2-40B4-BE49-F238E27FC236}">
                <a16:creationId xmlns:a16="http://schemas.microsoft.com/office/drawing/2014/main" xmlns="" id="{2A0447C4-B525-4E46-83C3-01F2CF006FC0}"/>
              </a:ext>
            </a:extLst>
          </p:cNvPr>
          <p:cNvSpPr>
            <a:spLocks/>
          </p:cNvSpPr>
          <p:nvPr/>
        </p:nvSpPr>
        <p:spPr bwMode="auto">
          <a:xfrm>
            <a:off x="9926784" y="1664068"/>
            <a:ext cx="813332" cy="240331"/>
          </a:xfrm>
          <a:custGeom>
            <a:avLst/>
            <a:gdLst>
              <a:gd name="T0" fmla="*/ 112 w 212"/>
              <a:gd name="T1" fmla="*/ 48 h 56"/>
              <a:gd name="T2" fmla="*/ 96 w 212"/>
              <a:gd name="T3" fmla="*/ 52 h 56"/>
              <a:gd name="T4" fmla="*/ 88 w 212"/>
              <a:gd name="T5" fmla="*/ 52 h 56"/>
              <a:gd name="T6" fmla="*/ 76 w 212"/>
              <a:gd name="T7" fmla="*/ 52 h 56"/>
              <a:gd name="T8" fmla="*/ 68 w 212"/>
              <a:gd name="T9" fmla="*/ 52 h 56"/>
              <a:gd name="T10" fmla="*/ 56 w 212"/>
              <a:gd name="T11" fmla="*/ 56 h 56"/>
              <a:gd name="T12" fmla="*/ 52 w 212"/>
              <a:gd name="T13" fmla="*/ 56 h 56"/>
              <a:gd name="T14" fmla="*/ 44 w 212"/>
              <a:gd name="T15" fmla="*/ 56 h 56"/>
              <a:gd name="T16" fmla="*/ 40 w 212"/>
              <a:gd name="T17" fmla="*/ 56 h 56"/>
              <a:gd name="T18" fmla="*/ 28 w 212"/>
              <a:gd name="T19" fmla="*/ 56 h 56"/>
              <a:gd name="T20" fmla="*/ 20 w 212"/>
              <a:gd name="T21" fmla="*/ 52 h 56"/>
              <a:gd name="T22" fmla="*/ 12 w 212"/>
              <a:gd name="T23" fmla="*/ 44 h 56"/>
              <a:gd name="T24" fmla="*/ 0 w 212"/>
              <a:gd name="T25" fmla="*/ 32 h 56"/>
              <a:gd name="T26" fmla="*/ 20 w 212"/>
              <a:gd name="T27" fmla="*/ 28 h 56"/>
              <a:gd name="T28" fmla="*/ 40 w 212"/>
              <a:gd name="T29" fmla="*/ 24 h 56"/>
              <a:gd name="T30" fmla="*/ 56 w 212"/>
              <a:gd name="T31" fmla="*/ 20 h 56"/>
              <a:gd name="T32" fmla="*/ 72 w 212"/>
              <a:gd name="T33" fmla="*/ 16 h 56"/>
              <a:gd name="T34" fmla="*/ 84 w 212"/>
              <a:gd name="T35" fmla="*/ 16 h 56"/>
              <a:gd name="T36" fmla="*/ 96 w 212"/>
              <a:gd name="T37" fmla="*/ 12 h 56"/>
              <a:gd name="T38" fmla="*/ 108 w 212"/>
              <a:gd name="T39" fmla="*/ 12 h 56"/>
              <a:gd name="T40" fmla="*/ 120 w 212"/>
              <a:gd name="T41" fmla="*/ 8 h 56"/>
              <a:gd name="T42" fmla="*/ 132 w 212"/>
              <a:gd name="T43" fmla="*/ 8 h 56"/>
              <a:gd name="T44" fmla="*/ 140 w 212"/>
              <a:gd name="T45" fmla="*/ 4 h 56"/>
              <a:gd name="T46" fmla="*/ 148 w 212"/>
              <a:gd name="T47" fmla="*/ 4 h 56"/>
              <a:gd name="T48" fmla="*/ 156 w 212"/>
              <a:gd name="T49" fmla="*/ 4 h 56"/>
              <a:gd name="T50" fmla="*/ 160 w 212"/>
              <a:gd name="T51" fmla="*/ 4 h 56"/>
              <a:gd name="T52" fmla="*/ 164 w 212"/>
              <a:gd name="T53" fmla="*/ 0 h 56"/>
              <a:gd name="T54" fmla="*/ 168 w 212"/>
              <a:gd name="T55" fmla="*/ 0 h 56"/>
              <a:gd name="T56" fmla="*/ 168 w 212"/>
              <a:gd name="T57" fmla="*/ 0 h 56"/>
              <a:gd name="T58" fmla="*/ 184 w 212"/>
              <a:gd name="T59" fmla="*/ 4 h 56"/>
              <a:gd name="T60" fmla="*/ 196 w 212"/>
              <a:gd name="T61" fmla="*/ 4 h 56"/>
              <a:gd name="T62" fmla="*/ 204 w 212"/>
              <a:gd name="T63" fmla="*/ 8 h 56"/>
              <a:gd name="T64" fmla="*/ 208 w 212"/>
              <a:gd name="T65" fmla="*/ 12 h 56"/>
              <a:gd name="T66" fmla="*/ 212 w 212"/>
              <a:gd name="T67" fmla="*/ 16 h 56"/>
              <a:gd name="T68" fmla="*/ 212 w 212"/>
              <a:gd name="T69" fmla="*/ 20 h 56"/>
              <a:gd name="T70" fmla="*/ 208 w 212"/>
              <a:gd name="T71" fmla="*/ 24 h 56"/>
              <a:gd name="T72" fmla="*/ 204 w 212"/>
              <a:gd name="T73" fmla="*/ 28 h 56"/>
              <a:gd name="T74" fmla="*/ 196 w 212"/>
              <a:gd name="T75" fmla="*/ 32 h 56"/>
              <a:gd name="T76" fmla="*/ 188 w 212"/>
              <a:gd name="T77" fmla="*/ 36 h 56"/>
              <a:gd name="T78" fmla="*/ 176 w 212"/>
              <a:gd name="T79" fmla="*/ 36 h 56"/>
              <a:gd name="T80" fmla="*/ 168 w 212"/>
              <a:gd name="T81" fmla="*/ 36 h 56"/>
              <a:gd name="T82" fmla="*/ 156 w 212"/>
              <a:gd name="T83" fmla="*/ 40 h 56"/>
              <a:gd name="T84" fmla="*/ 148 w 212"/>
              <a:gd name="T85" fmla="*/ 40 h 56"/>
              <a:gd name="T86" fmla="*/ 136 w 212"/>
              <a:gd name="T87" fmla="*/ 44 h 56"/>
              <a:gd name="T88" fmla="*/ 124 w 212"/>
              <a:gd name="T89" fmla="*/ 44 h 56"/>
              <a:gd name="T90" fmla="*/ 112 w 212"/>
              <a:gd name="T91" fmla="*/ 48 h 56"/>
              <a:gd name="T92" fmla="*/ 112 w 212"/>
              <a:gd name="T93" fmla="*/ 48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12" h="56">
                <a:moveTo>
                  <a:pt x="112" y="48"/>
                </a:moveTo>
                <a:lnTo>
                  <a:pt x="96" y="52"/>
                </a:lnTo>
                <a:lnTo>
                  <a:pt x="88" y="52"/>
                </a:lnTo>
                <a:lnTo>
                  <a:pt x="76" y="52"/>
                </a:lnTo>
                <a:lnTo>
                  <a:pt x="68" y="52"/>
                </a:lnTo>
                <a:lnTo>
                  <a:pt x="56" y="56"/>
                </a:lnTo>
                <a:lnTo>
                  <a:pt x="52" y="56"/>
                </a:lnTo>
                <a:lnTo>
                  <a:pt x="44" y="56"/>
                </a:lnTo>
                <a:lnTo>
                  <a:pt x="40" y="56"/>
                </a:lnTo>
                <a:lnTo>
                  <a:pt x="28" y="56"/>
                </a:lnTo>
                <a:lnTo>
                  <a:pt x="20" y="52"/>
                </a:lnTo>
                <a:lnTo>
                  <a:pt x="12" y="44"/>
                </a:lnTo>
                <a:lnTo>
                  <a:pt x="0" y="32"/>
                </a:lnTo>
                <a:lnTo>
                  <a:pt x="20" y="28"/>
                </a:lnTo>
                <a:lnTo>
                  <a:pt x="40" y="24"/>
                </a:lnTo>
                <a:lnTo>
                  <a:pt x="56" y="20"/>
                </a:lnTo>
                <a:lnTo>
                  <a:pt x="72" y="16"/>
                </a:lnTo>
                <a:lnTo>
                  <a:pt x="84" y="16"/>
                </a:lnTo>
                <a:lnTo>
                  <a:pt x="96" y="12"/>
                </a:lnTo>
                <a:lnTo>
                  <a:pt x="108" y="12"/>
                </a:lnTo>
                <a:lnTo>
                  <a:pt x="120" y="8"/>
                </a:lnTo>
                <a:lnTo>
                  <a:pt x="132" y="8"/>
                </a:lnTo>
                <a:lnTo>
                  <a:pt x="140" y="4"/>
                </a:lnTo>
                <a:lnTo>
                  <a:pt x="148" y="4"/>
                </a:lnTo>
                <a:lnTo>
                  <a:pt x="156" y="4"/>
                </a:lnTo>
                <a:lnTo>
                  <a:pt x="160" y="4"/>
                </a:lnTo>
                <a:lnTo>
                  <a:pt x="164" y="0"/>
                </a:lnTo>
                <a:lnTo>
                  <a:pt x="168" y="0"/>
                </a:lnTo>
                <a:lnTo>
                  <a:pt x="168" y="0"/>
                </a:lnTo>
                <a:lnTo>
                  <a:pt x="184" y="4"/>
                </a:lnTo>
                <a:lnTo>
                  <a:pt x="196" y="4"/>
                </a:lnTo>
                <a:lnTo>
                  <a:pt x="204" y="8"/>
                </a:lnTo>
                <a:lnTo>
                  <a:pt x="208" y="12"/>
                </a:lnTo>
                <a:lnTo>
                  <a:pt x="212" y="16"/>
                </a:lnTo>
                <a:lnTo>
                  <a:pt x="212" y="20"/>
                </a:lnTo>
                <a:lnTo>
                  <a:pt x="208" y="24"/>
                </a:lnTo>
                <a:lnTo>
                  <a:pt x="204" y="28"/>
                </a:lnTo>
                <a:lnTo>
                  <a:pt x="196" y="32"/>
                </a:lnTo>
                <a:lnTo>
                  <a:pt x="188" y="36"/>
                </a:lnTo>
                <a:lnTo>
                  <a:pt x="176" y="36"/>
                </a:lnTo>
                <a:lnTo>
                  <a:pt x="168" y="36"/>
                </a:lnTo>
                <a:lnTo>
                  <a:pt x="156" y="40"/>
                </a:lnTo>
                <a:lnTo>
                  <a:pt x="148" y="40"/>
                </a:lnTo>
                <a:lnTo>
                  <a:pt x="136" y="44"/>
                </a:lnTo>
                <a:lnTo>
                  <a:pt x="124" y="44"/>
                </a:lnTo>
                <a:lnTo>
                  <a:pt x="112" y="48"/>
                </a:lnTo>
                <a:lnTo>
                  <a:pt x="112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463">
            <a:extLst>
              <a:ext uri="{FF2B5EF4-FFF2-40B4-BE49-F238E27FC236}">
                <a16:creationId xmlns:a16="http://schemas.microsoft.com/office/drawing/2014/main" xmlns="" id="{2A41590B-C63C-4070-AFCD-336B315D251E}"/>
              </a:ext>
            </a:extLst>
          </p:cNvPr>
          <p:cNvSpPr>
            <a:spLocks/>
          </p:cNvSpPr>
          <p:nvPr/>
        </p:nvSpPr>
        <p:spPr bwMode="auto">
          <a:xfrm>
            <a:off x="9926784" y="2041731"/>
            <a:ext cx="828678" cy="223165"/>
          </a:xfrm>
          <a:custGeom>
            <a:avLst/>
            <a:gdLst>
              <a:gd name="T0" fmla="*/ 136 w 216"/>
              <a:gd name="T1" fmla="*/ 40 h 52"/>
              <a:gd name="T2" fmla="*/ 120 w 216"/>
              <a:gd name="T3" fmla="*/ 44 h 52"/>
              <a:gd name="T4" fmla="*/ 100 w 216"/>
              <a:gd name="T5" fmla="*/ 44 h 52"/>
              <a:gd name="T6" fmla="*/ 88 w 216"/>
              <a:gd name="T7" fmla="*/ 48 h 52"/>
              <a:gd name="T8" fmla="*/ 76 w 216"/>
              <a:gd name="T9" fmla="*/ 48 h 52"/>
              <a:gd name="T10" fmla="*/ 64 w 216"/>
              <a:gd name="T11" fmla="*/ 52 h 52"/>
              <a:gd name="T12" fmla="*/ 56 w 216"/>
              <a:gd name="T13" fmla="*/ 52 h 52"/>
              <a:gd name="T14" fmla="*/ 48 w 216"/>
              <a:gd name="T15" fmla="*/ 52 h 52"/>
              <a:gd name="T16" fmla="*/ 44 w 216"/>
              <a:gd name="T17" fmla="*/ 52 h 52"/>
              <a:gd name="T18" fmla="*/ 40 w 216"/>
              <a:gd name="T19" fmla="*/ 52 h 52"/>
              <a:gd name="T20" fmla="*/ 32 w 216"/>
              <a:gd name="T21" fmla="*/ 52 h 52"/>
              <a:gd name="T22" fmla="*/ 24 w 216"/>
              <a:gd name="T23" fmla="*/ 48 h 52"/>
              <a:gd name="T24" fmla="*/ 16 w 216"/>
              <a:gd name="T25" fmla="*/ 48 h 52"/>
              <a:gd name="T26" fmla="*/ 12 w 216"/>
              <a:gd name="T27" fmla="*/ 44 h 52"/>
              <a:gd name="T28" fmla="*/ 4 w 216"/>
              <a:gd name="T29" fmla="*/ 40 h 52"/>
              <a:gd name="T30" fmla="*/ 4 w 216"/>
              <a:gd name="T31" fmla="*/ 32 h 52"/>
              <a:gd name="T32" fmla="*/ 0 w 216"/>
              <a:gd name="T33" fmla="*/ 24 h 52"/>
              <a:gd name="T34" fmla="*/ 24 w 216"/>
              <a:gd name="T35" fmla="*/ 20 h 52"/>
              <a:gd name="T36" fmla="*/ 44 w 216"/>
              <a:gd name="T37" fmla="*/ 16 h 52"/>
              <a:gd name="T38" fmla="*/ 64 w 216"/>
              <a:gd name="T39" fmla="*/ 12 h 52"/>
              <a:gd name="T40" fmla="*/ 84 w 216"/>
              <a:gd name="T41" fmla="*/ 12 h 52"/>
              <a:gd name="T42" fmla="*/ 100 w 216"/>
              <a:gd name="T43" fmla="*/ 8 h 52"/>
              <a:gd name="T44" fmla="*/ 116 w 216"/>
              <a:gd name="T45" fmla="*/ 4 h 52"/>
              <a:gd name="T46" fmla="*/ 132 w 216"/>
              <a:gd name="T47" fmla="*/ 4 h 52"/>
              <a:gd name="T48" fmla="*/ 144 w 216"/>
              <a:gd name="T49" fmla="*/ 0 h 52"/>
              <a:gd name="T50" fmla="*/ 156 w 216"/>
              <a:gd name="T51" fmla="*/ 0 h 52"/>
              <a:gd name="T52" fmla="*/ 168 w 216"/>
              <a:gd name="T53" fmla="*/ 0 h 52"/>
              <a:gd name="T54" fmla="*/ 176 w 216"/>
              <a:gd name="T55" fmla="*/ 0 h 52"/>
              <a:gd name="T56" fmla="*/ 184 w 216"/>
              <a:gd name="T57" fmla="*/ 0 h 52"/>
              <a:gd name="T58" fmla="*/ 192 w 216"/>
              <a:gd name="T59" fmla="*/ 0 h 52"/>
              <a:gd name="T60" fmla="*/ 196 w 216"/>
              <a:gd name="T61" fmla="*/ 0 h 52"/>
              <a:gd name="T62" fmla="*/ 200 w 216"/>
              <a:gd name="T63" fmla="*/ 0 h 52"/>
              <a:gd name="T64" fmla="*/ 204 w 216"/>
              <a:gd name="T65" fmla="*/ 0 h 52"/>
              <a:gd name="T66" fmla="*/ 208 w 216"/>
              <a:gd name="T67" fmla="*/ 8 h 52"/>
              <a:gd name="T68" fmla="*/ 212 w 216"/>
              <a:gd name="T69" fmla="*/ 12 h 52"/>
              <a:gd name="T70" fmla="*/ 216 w 216"/>
              <a:gd name="T71" fmla="*/ 16 h 52"/>
              <a:gd name="T72" fmla="*/ 216 w 216"/>
              <a:gd name="T73" fmla="*/ 20 h 52"/>
              <a:gd name="T74" fmla="*/ 216 w 216"/>
              <a:gd name="T75" fmla="*/ 20 h 52"/>
              <a:gd name="T76" fmla="*/ 212 w 216"/>
              <a:gd name="T77" fmla="*/ 24 h 52"/>
              <a:gd name="T78" fmla="*/ 204 w 216"/>
              <a:gd name="T79" fmla="*/ 24 h 52"/>
              <a:gd name="T80" fmla="*/ 196 w 216"/>
              <a:gd name="T81" fmla="*/ 28 h 52"/>
              <a:gd name="T82" fmla="*/ 184 w 216"/>
              <a:gd name="T83" fmla="*/ 32 h 52"/>
              <a:gd name="T84" fmla="*/ 172 w 216"/>
              <a:gd name="T85" fmla="*/ 32 h 52"/>
              <a:gd name="T86" fmla="*/ 156 w 216"/>
              <a:gd name="T87" fmla="*/ 36 h 52"/>
              <a:gd name="T88" fmla="*/ 136 w 216"/>
              <a:gd name="T89" fmla="*/ 40 h 52"/>
              <a:gd name="T90" fmla="*/ 136 w 216"/>
              <a:gd name="T91" fmla="*/ 4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16" h="52">
                <a:moveTo>
                  <a:pt x="136" y="40"/>
                </a:moveTo>
                <a:lnTo>
                  <a:pt x="120" y="44"/>
                </a:lnTo>
                <a:lnTo>
                  <a:pt x="100" y="44"/>
                </a:lnTo>
                <a:lnTo>
                  <a:pt x="88" y="48"/>
                </a:lnTo>
                <a:lnTo>
                  <a:pt x="76" y="48"/>
                </a:lnTo>
                <a:lnTo>
                  <a:pt x="64" y="52"/>
                </a:lnTo>
                <a:lnTo>
                  <a:pt x="56" y="52"/>
                </a:lnTo>
                <a:lnTo>
                  <a:pt x="48" y="52"/>
                </a:lnTo>
                <a:lnTo>
                  <a:pt x="44" y="52"/>
                </a:lnTo>
                <a:lnTo>
                  <a:pt x="40" y="52"/>
                </a:lnTo>
                <a:lnTo>
                  <a:pt x="32" y="52"/>
                </a:lnTo>
                <a:lnTo>
                  <a:pt x="24" y="48"/>
                </a:lnTo>
                <a:lnTo>
                  <a:pt x="16" y="48"/>
                </a:lnTo>
                <a:lnTo>
                  <a:pt x="12" y="44"/>
                </a:lnTo>
                <a:lnTo>
                  <a:pt x="4" y="40"/>
                </a:lnTo>
                <a:lnTo>
                  <a:pt x="4" y="32"/>
                </a:lnTo>
                <a:lnTo>
                  <a:pt x="0" y="24"/>
                </a:lnTo>
                <a:lnTo>
                  <a:pt x="24" y="20"/>
                </a:lnTo>
                <a:lnTo>
                  <a:pt x="44" y="16"/>
                </a:lnTo>
                <a:lnTo>
                  <a:pt x="64" y="12"/>
                </a:lnTo>
                <a:lnTo>
                  <a:pt x="84" y="12"/>
                </a:lnTo>
                <a:lnTo>
                  <a:pt x="100" y="8"/>
                </a:lnTo>
                <a:lnTo>
                  <a:pt x="116" y="4"/>
                </a:lnTo>
                <a:lnTo>
                  <a:pt x="132" y="4"/>
                </a:lnTo>
                <a:lnTo>
                  <a:pt x="144" y="0"/>
                </a:lnTo>
                <a:lnTo>
                  <a:pt x="156" y="0"/>
                </a:lnTo>
                <a:lnTo>
                  <a:pt x="168" y="0"/>
                </a:lnTo>
                <a:lnTo>
                  <a:pt x="176" y="0"/>
                </a:lnTo>
                <a:lnTo>
                  <a:pt x="184" y="0"/>
                </a:lnTo>
                <a:lnTo>
                  <a:pt x="192" y="0"/>
                </a:lnTo>
                <a:lnTo>
                  <a:pt x="196" y="0"/>
                </a:lnTo>
                <a:lnTo>
                  <a:pt x="200" y="0"/>
                </a:lnTo>
                <a:lnTo>
                  <a:pt x="204" y="0"/>
                </a:lnTo>
                <a:lnTo>
                  <a:pt x="208" y="8"/>
                </a:lnTo>
                <a:lnTo>
                  <a:pt x="212" y="12"/>
                </a:lnTo>
                <a:lnTo>
                  <a:pt x="216" y="16"/>
                </a:lnTo>
                <a:lnTo>
                  <a:pt x="216" y="20"/>
                </a:lnTo>
                <a:lnTo>
                  <a:pt x="216" y="20"/>
                </a:lnTo>
                <a:lnTo>
                  <a:pt x="212" y="24"/>
                </a:lnTo>
                <a:lnTo>
                  <a:pt x="204" y="24"/>
                </a:lnTo>
                <a:lnTo>
                  <a:pt x="196" y="28"/>
                </a:lnTo>
                <a:lnTo>
                  <a:pt x="184" y="32"/>
                </a:lnTo>
                <a:lnTo>
                  <a:pt x="172" y="32"/>
                </a:lnTo>
                <a:lnTo>
                  <a:pt x="156" y="36"/>
                </a:lnTo>
                <a:lnTo>
                  <a:pt x="136" y="40"/>
                </a:lnTo>
                <a:lnTo>
                  <a:pt x="136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464">
            <a:extLst>
              <a:ext uri="{FF2B5EF4-FFF2-40B4-BE49-F238E27FC236}">
                <a16:creationId xmlns:a16="http://schemas.microsoft.com/office/drawing/2014/main" xmlns="" id="{40DF52BA-989A-4BD2-BFC6-A5B2DE9D3343}"/>
              </a:ext>
            </a:extLst>
          </p:cNvPr>
          <p:cNvSpPr>
            <a:spLocks/>
          </p:cNvSpPr>
          <p:nvPr/>
        </p:nvSpPr>
        <p:spPr bwMode="auto">
          <a:xfrm>
            <a:off x="9757979" y="2385062"/>
            <a:ext cx="1258363" cy="257498"/>
          </a:xfrm>
          <a:custGeom>
            <a:avLst/>
            <a:gdLst>
              <a:gd name="T0" fmla="*/ 0 w 328"/>
              <a:gd name="T1" fmla="*/ 32 h 60"/>
              <a:gd name="T2" fmla="*/ 8 w 328"/>
              <a:gd name="T3" fmla="*/ 28 h 60"/>
              <a:gd name="T4" fmla="*/ 20 w 328"/>
              <a:gd name="T5" fmla="*/ 28 h 60"/>
              <a:gd name="T6" fmla="*/ 36 w 328"/>
              <a:gd name="T7" fmla="*/ 28 h 60"/>
              <a:gd name="T8" fmla="*/ 48 w 328"/>
              <a:gd name="T9" fmla="*/ 28 h 60"/>
              <a:gd name="T10" fmla="*/ 68 w 328"/>
              <a:gd name="T11" fmla="*/ 24 h 60"/>
              <a:gd name="T12" fmla="*/ 88 w 328"/>
              <a:gd name="T13" fmla="*/ 20 h 60"/>
              <a:gd name="T14" fmla="*/ 108 w 328"/>
              <a:gd name="T15" fmla="*/ 16 h 60"/>
              <a:gd name="T16" fmla="*/ 132 w 328"/>
              <a:gd name="T17" fmla="*/ 12 h 60"/>
              <a:gd name="T18" fmla="*/ 156 w 328"/>
              <a:gd name="T19" fmla="*/ 12 h 60"/>
              <a:gd name="T20" fmla="*/ 176 w 328"/>
              <a:gd name="T21" fmla="*/ 8 h 60"/>
              <a:gd name="T22" fmla="*/ 196 w 328"/>
              <a:gd name="T23" fmla="*/ 4 h 60"/>
              <a:gd name="T24" fmla="*/ 216 w 328"/>
              <a:gd name="T25" fmla="*/ 4 h 60"/>
              <a:gd name="T26" fmla="*/ 232 w 328"/>
              <a:gd name="T27" fmla="*/ 0 h 60"/>
              <a:gd name="T28" fmla="*/ 248 w 328"/>
              <a:gd name="T29" fmla="*/ 0 h 60"/>
              <a:gd name="T30" fmla="*/ 260 w 328"/>
              <a:gd name="T31" fmla="*/ 0 h 60"/>
              <a:gd name="T32" fmla="*/ 272 w 328"/>
              <a:gd name="T33" fmla="*/ 0 h 60"/>
              <a:gd name="T34" fmla="*/ 288 w 328"/>
              <a:gd name="T35" fmla="*/ 0 h 60"/>
              <a:gd name="T36" fmla="*/ 304 w 328"/>
              <a:gd name="T37" fmla="*/ 4 h 60"/>
              <a:gd name="T38" fmla="*/ 312 w 328"/>
              <a:gd name="T39" fmla="*/ 8 h 60"/>
              <a:gd name="T40" fmla="*/ 316 w 328"/>
              <a:gd name="T41" fmla="*/ 12 h 60"/>
              <a:gd name="T42" fmla="*/ 324 w 328"/>
              <a:gd name="T43" fmla="*/ 12 h 60"/>
              <a:gd name="T44" fmla="*/ 328 w 328"/>
              <a:gd name="T45" fmla="*/ 20 h 60"/>
              <a:gd name="T46" fmla="*/ 328 w 328"/>
              <a:gd name="T47" fmla="*/ 24 h 60"/>
              <a:gd name="T48" fmla="*/ 328 w 328"/>
              <a:gd name="T49" fmla="*/ 28 h 60"/>
              <a:gd name="T50" fmla="*/ 324 w 328"/>
              <a:gd name="T51" fmla="*/ 32 h 60"/>
              <a:gd name="T52" fmla="*/ 316 w 328"/>
              <a:gd name="T53" fmla="*/ 32 h 60"/>
              <a:gd name="T54" fmla="*/ 304 w 328"/>
              <a:gd name="T55" fmla="*/ 36 h 60"/>
              <a:gd name="T56" fmla="*/ 292 w 328"/>
              <a:gd name="T57" fmla="*/ 40 h 60"/>
              <a:gd name="T58" fmla="*/ 276 w 328"/>
              <a:gd name="T59" fmla="*/ 40 h 60"/>
              <a:gd name="T60" fmla="*/ 256 w 328"/>
              <a:gd name="T61" fmla="*/ 44 h 60"/>
              <a:gd name="T62" fmla="*/ 216 w 328"/>
              <a:gd name="T63" fmla="*/ 44 h 60"/>
              <a:gd name="T64" fmla="*/ 196 w 328"/>
              <a:gd name="T65" fmla="*/ 48 h 60"/>
              <a:gd name="T66" fmla="*/ 180 w 328"/>
              <a:gd name="T67" fmla="*/ 48 h 60"/>
              <a:gd name="T68" fmla="*/ 160 w 328"/>
              <a:gd name="T69" fmla="*/ 52 h 60"/>
              <a:gd name="T70" fmla="*/ 148 w 328"/>
              <a:gd name="T71" fmla="*/ 52 h 60"/>
              <a:gd name="T72" fmla="*/ 132 w 328"/>
              <a:gd name="T73" fmla="*/ 52 h 60"/>
              <a:gd name="T74" fmla="*/ 120 w 328"/>
              <a:gd name="T75" fmla="*/ 56 h 60"/>
              <a:gd name="T76" fmla="*/ 96 w 328"/>
              <a:gd name="T77" fmla="*/ 56 h 60"/>
              <a:gd name="T78" fmla="*/ 76 w 328"/>
              <a:gd name="T79" fmla="*/ 60 h 60"/>
              <a:gd name="T80" fmla="*/ 56 w 328"/>
              <a:gd name="T81" fmla="*/ 60 h 60"/>
              <a:gd name="T82" fmla="*/ 40 w 328"/>
              <a:gd name="T83" fmla="*/ 60 h 60"/>
              <a:gd name="T84" fmla="*/ 24 w 328"/>
              <a:gd name="T85" fmla="*/ 56 h 60"/>
              <a:gd name="T86" fmla="*/ 16 w 328"/>
              <a:gd name="T87" fmla="*/ 48 h 60"/>
              <a:gd name="T88" fmla="*/ 8 w 328"/>
              <a:gd name="T89" fmla="*/ 40 h 60"/>
              <a:gd name="T90" fmla="*/ 0 w 328"/>
              <a:gd name="T91" fmla="*/ 32 h 60"/>
              <a:gd name="T92" fmla="*/ 0 w 328"/>
              <a:gd name="T93" fmla="*/ 3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28" h="60">
                <a:moveTo>
                  <a:pt x="0" y="32"/>
                </a:moveTo>
                <a:lnTo>
                  <a:pt x="8" y="28"/>
                </a:lnTo>
                <a:lnTo>
                  <a:pt x="20" y="28"/>
                </a:lnTo>
                <a:lnTo>
                  <a:pt x="36" y="28"/>
                </a:lnTo>
                <a:lnTo>
                  <a:pt x="48" y="28"/>
                </a:lnTo>
                <a:lnTo>
                  <a:pt x="68" y="24"/>
                </a:lnTo>
                <a:lnTo>
                  <a:pt x="88" y="20"/>
                </a:lnTo>
                <a:lnTo>
                  <a:pt x="108" y="16"/>
                </a:lnTo>
                <a:lnTo>
                  <a:pt x="132" y="12"/>
                </a:lnTo>
                <a:lnTo>
                  <a:pt x="156" y="12"/>
                </a:lnTo>
                <a:lnTo>
                  <a:pt x="176" y="8"/>
                </a:lnTo>
                <a:lnTo>
                  <a:pt x="196" y="4"/>
                </a:lnTo>
                <a:lnTo>
                  <a:pt x="216" y="4"/>
                </a:lnTo>
                <a:lnTo>
                  <a:pt x="232" y="0"/>
                </a:lnTo>
                <a:lnTo>
                  <a:pt x="248" y="0"/>
                </a:lnTo>
                <a:lnTo>
                  <a:pt x="260" y="0"/>
                </a:lnTo>
                <a:lnTo>
                  <a:pt x="272" y="0"/>
                </a:lnTo>
                <a:lnTo>
                  <a:pt x="288" y="0"/>
                </a:lnTo>
                <a:lnTo>
                  <a:pt x="304" y="4"/>
                </a:lnTo>
                <a:lnTo>
                  <a:pt x="312" y="8"/>
                </a:lnTo>
                <a:lnTo>
                  <a:pt x="316" y="12"/>
                </a:lnTo>
                <a:lnTo>
                  <a:pt x="324" y="12"/>
                </a:lnTo>
                <a:lnTo>
                  <a:pt x="328" y="20"/>
                </a:lnTo>
                <a:lnTo>
                  <a:pt x="328" y="24"/>
                </a:lnTo>
                <a:lnTo>
                  <a:pt x="328" y="28"/>
                </a:lnTo>
                <a:lnTo>
                  <a:pt x="324" y="32"/>
                </a:lnTo>
                <a:lnTo>
                  <a:pt x="316" y="32"/>
                </a:lnTo>
                <a:lnTo>
                  <a:pt x="304" y="36"/>
                </a:lnTo>
                <a:lnTo>
                  <a:pt x="292" y="40"/>
                </a:lnTo>
                <a:lnTo>
                  <a:pt x="276" y="40"/>
                </a:lnTo>
                <a:lnTo>
                  <a:pt x="256" y="44"/>
                </a:lnTo>
                <a:lnTo>
                  <a:pt x="216" y="44"/>
                </a:lnTo>
                <a:lnTo>
                  <a:pt x="196" y="48"/>
                </a:lnTo>
                <a:lnTo>
                  <a:pt x="180" y="48"/>
                </a:lnTo>
                <a:lnTo>
                  <a:pt x="160" y="52"/>
                </a:lnTo>
                <a:lnTo>
                  <a:pt x="148" y="52"/>
                </a:lnTo>
                <a:lnTo>
                  <a:pt x="132" y="52"/>
                </a:lnTo>
                <a:lnTo>
                  <a:pt x="120" y="56"/>
                </a:lnTo>
                <a:lnTo>
                  <a:pt x="96" y="56"/>
                </a:lnTo>
                <a:lnTo>
                  <a:pt x="76" y="60"/>
                </a:lnTo>
                <a:lnTo>
                  <a:pt x="56" y="60"/>
                </a:lnTo>
                <a:lnTo>
                  <a:pt x="40" y="60"/>
                </a:lnTo>
                <a:lnTo>
                  <a:pt x="24" y="56"/>
                </a:lnTo>
                <a:lnTo>
                  <a:pt x="16" y="48"/>
                </a:lnTo>
                <a:lnTo>
                  <a:pt x="8" y="40"/>
                </a:lnTo>
                <a:lnTo>
                  <a:pt x="0" y="32"/>
                </a:lnTo>
                <a:lnTo>
                  <a:pt x="0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47" name="Freeform 465">
            <a:extLst>
              <a:ext uri="{FF2B5EF4-FFF2-40B4-BE49-F238E27FC236}">
                <a16:creationId xmlns:a16="http://schemas.microsoft.com/office/drawing/2014/main" xmlns="" id="{1FE921C5-2C38-4B47-8FA5-0F3A3DB5C050}"/>
              </a:ext>
            </a:extLst>
          </p:cNvPr>
          <p:cNvSpPr>
            <a:spLocks/>
          </p:cNvSpPr>
          <p:nvPr/>
        </p:nvSpPr>
        <p:spPr bwMode="auto">
          <a:xfrm>
            <a:off x="8867917" y="925907"/>
            <a:ext cx="460377" cy="343331"/>
          </a:xfrm>
          <a:custGeom>
            <a:avLst/>
            <a:gdLst>
              <a:gd name="T0" fmla="*/ 112 w 120"/>
              <a:gd name="T1" fmla="*/ 32 h 80"/>
              <a:gd name="T2" fmla="*/ 116 w 120"/>
              <a:gd name="T3" fmla="*/ 40 h 80"/>
              <a:gd name="T4" fmla="*/ 120 w 120"/>
              <a:gd name="T5" fmla="*/ 48 h 80"/>
              <a:gd name="T6" fmla="*/ 120 w 120"/>
              <a:gd name="T7" fmla="*/ 56 h 80"/>
              <a:gd name="T8" fmla="*/ 116 w 120"/>
              <a:gd name="T9" fmla="*/ 68 h 80"/>
              <a:gd name="T10" fmla="*/ 108 w 120"/>
              <a:gd name="T11" fmla="*/ 72 h 80"/>
              <a:gd name="T12" fmla="*/ 104 w 120"/>
              <a:gd name="T13" fmla="*/ 80 h 80"/>
              <a:gd name="T14" fmla="*/ 96 w 120"/>
              <a:gd name="T15" fmla="*/ 80 h 80"/>
              <a:gd name="T16" fmla="*/ 84 w 120"/>
              <a:gd name="T17" fmla="*/ 80 h 80"/>
              <a:gd name="T18" fmla="*/ 72 w 120"/>
              <a:gd name="T19" fmla="*/ 76 h 80"/>
              <a:gd name="T20" fmla="*/ 60 w 120"/>
              <a:gd name="T21" fmla="*/ 68 h 80"/>
              <a:gd name="T22" fmla="*/ 48 w 120"/>
              <a:gd name="T23" fmla="*/ 60 h 80"/>
              <a:gd name="T24" fmla="*/ 32 w 120"/>
              <a:gd name="T25" fmla="*/ 44 h 80"/>
              <a:gd name="T26" fmla="*/ 20 w 120"/>
              <a:gd name="T27" fmla="*/ 28 h 80"/>
              <a:gd name="T28" fmla="*/ 8 w 120"/>
              <a:gd name="T29" fmla="*/ 16 h 80"/>
              <a:gd name="T30" fmla="*/ 4 w 120"/>
              <a:gd name="T31" fmla="*/ 12 h 80"/>
              <a:gd name="T32" fmla="*/ 4 w 120"/>
              <a:gd name="T33" fmla="*/ 8 h 80"/>
              <a:gd name="T34" fmla="*/ 0 w 120"/>
              <a:gd name="T35" fmla="*/ 4 h 80"/>
              <a:gd name="T36" fmla="*/ 0 w 120"/>
              <a:gd name="T37" fmla="*/ 0 h 80"/>
              <a:gd name="T38" fmla="*/ 24 w 120"/>
              <a:gd name="T39" fmla="*/ 0 h 80"/>
              <a:gd name="T40" fmla="*/ 44 w 120"/>
              <a:gd name="T41" fmla="*/ 0 h 80"/>
              <a:gd name="T42" fmla="*/ 60 w 120"/>
              <a:gd name="T43" fmla="*/ 4 h 80"/>
              <a:gd name="T44" fmla="*/ 72 w 120"/>
              <a:gd name="T45" fmla="*/ 8 h 80"/>
              <a:gd name="T46" fmla="*/ 84 w 120"/>
              <a:gd name="T47" fmla="*/ 12 h 80"/>
              <a:gd name="T48" fmla="*/ 96 w 120"/>
              <a:gd name="T49" fmla="*/ 20 h 80"/>
              <a:gd name="T50" fmla="*/ 104 w 120"/>
              <a:gd name="T51" fmla="*/ 24 h 80"/>
              <a:gd name="T52" fmla="*/ 112 w 120"/>
              <a:gd name="T53" fmla="*/ 32 h 80"/>
              <a:gd name="T54" fmla="*/ 112 w 120"/>
              <a:gd name="T55" fmla="*/ 32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0" h="80">
                <a:moveTo>
                  <a:pt x="112" y="32"/>
                </a:moveTo>
                <a:lnTo>
                  <a:pt x="116" y="40"/>
                </a:lnTo>
                <a:lnTo>
                  <a:pt x="120" y="48"/>
                </a:lnTo>
                <a:lnTo>
                  <a:pt x="120" y="56"/>
                </a:lnTo>
                <a:lnTo>
                  <a:pt x="116" y="68"/>
                </a:lnTo>
                <a:lnTo>
                  <a:pt x="108" y="72"/>
                </a:lnTo>
                <a:lnTo>
                  <a:pt x="104" y="80"/>
                </a:lnTo>
                <a:lnTo>
                  <a:pt x="96" y="80"/>
                </a:lnTo>
                <a:lnTo>
                  <a:pt x="84" y="80"/>
                </a:lnTo>
                <a:lnTo>
                  <a:pt x="72" y="76"/>
                </a:lnTo>
                <a:lnTo>
                  <a:pt x="60" y="68"/>
                </a:lnTo>
                <a:lnTo>
                  <a:pt x="48" y="60"/>
                </a:lnTo>
                <a:lnTo>
                  <a:pt x="32" y="44"/>
                </a:lnTo>
                <a:lnTo>
                  <a:pt x="20" y="28"/>
                </a:lnTo>
                <a:lnTo>
                  <a:pt x="8" y="16"/>
                </a:lnTo>
                <a:lnTo>
                  <a:pt x="4" y="12"/>
                </a:lnTo>
                <a:lnTo>
                  <a:pt x="4" y="8"/>
                </a:lnTo>
                <a:lnTo>
                  <a:pt x="0" y="4"/>
                </a:lnTo>
                <a:lnTo>
                  <a:pt x="0" y="0"/>
                </a:lnTo>
                <a:lnTo>
                  <a:pt x="24" y="0"/>
                </a:lnTo>
                <a:lnTo>
                  <a:pt x="44" y="0"/>
                </a:lnTo>
                <a:lnTo>
                  <a:pt x="60" y="4"/>
                </a:lnTo>
                <a:lnTo>
                  <a:pt x="72" y="8"/>
                </a:lnTo>
                <a:lnTo>
                  <a:pt x="84" y="12"/>
                </a:lnTo>
                <a:lnTo>
                  <a:pt x="96" y="20"/>
                </a:lnTo>
                <a:lnTo>
                  <a:pt x="104" y="24"/>
                </a:lnTo>
                <a:lnTo>
                  <a:pt x="112" y="32"/>
                </a:lnTo>
                <a:lnTo>
                  <a:pt x="112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48" name="Freeform 466">
            <a:extLst>
              <a:ext uri="{FF2B5EF4-FFF2-40B4-BE49-F238E27FC236}">
                <a16:creationId xmlns:a16="http://schemas.microsoft.com/office/drawing/2014/main" xmlns="" id="{603FE539-0080-4CDA-956C-5B6ABE3D6BA1}"/>
              </a:ext>
            </a:extLst>
          </p:cNvPr>
          <p:cNvSpPr>
            <a:spLocks/>
          </p:cNvSpPr>
          <p:nvPr/>
        </p:nvSpPr>
        <p:spPr bwMode="auto">
          <a:xfrm>
            <a:off x="10310431" y="1458069"/>
            <a:ext cx="92075" cy="1029992"/>
          </a:xfrm>
          <a:custGeom>
            <a:avLst/>
            <a:gdLst>
              <a:gd name="T0" fmla="*/ 0 w 24"/>
              <a:gd name="T1" fmla="*/ 0 h 240"/>
              <a:gd name="T2" fmla="*/ 24 w 24"/>
              <a:gd name="T3" fmla="*/ 0 h 240"/>
              <a:gd name="T4" fmla="*/ 20 w 24"/>
              <a:gd name="T5" fmla="*/ 64 h 240"/>
              <a:gd name="T6" fmla="*/ 20 w 24"/>
              <a:gd name="T7" fmla="*/ 128 h 240"/>
              <a:gd name="T8" fmla="*/ 16 w 24"/>
              <a:gd name="T9" fmla="*/ 188 h 240"/>
              <a:gd name="T10" fmla="*/ 16 w 24"/>
              <a:gd name="T11" fmla="*/ 240 h 240"/>
              <a:gd name="T12" fmla="*/ 0 w 24"/>
              <a:gd name="T13" fmla="*/ 240 h 240"/>
              <a:gd name="T14" fmla="*/ 0 w 24"/>
              <a:gd name="T15" fmla="*/ 0 h 240"/>
              <a:gd name="T16" fmla="*/ 0 w 24"/>
              <a:gd name="T17" fmla="*/ 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4" h="240">
                <a:moveTo>
                  <a:pt x="0" y="0"/>
                </a:moveTo>
                <a:lnTo>
                  <a:pt x="24" y="0"/>
                </a:lnTo>
                <a:lnTo>
                  <a:pt x="20" y="64"/>
                </a:lnTo>
                <a:lnTo>
                  <a:pt x="20" y="128"/>
                </a:lnTo>
                <a:lnTo>
                  <a:pt x="16" y="188"/>
                </a:lnTo>
                <a:lnTo>
                  <a:pt x="16" y="240"/>
                </a:lnTo>
                <a:lnTo>
                  <a:pt x="0" y="24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276">
            <a:extLst>
              <a:ext uri="{FF2B5EF4-FFF2-40B4-BE49-F238E27FC236}">
                <a16:creationId xmlns:a16="http://schemas.microsoft.com/office/drawing/2014/main" xmlns="" id="{3DE24710-A545-42AE-9674-4CD2DC4A7847}"/>
              </a:ext>
            </a:extLst>
          </p:cNvPr>
          <p:cNvSpPr>
            <a:spLocks/>
          </p:cNvSpPr>
          <p:nvPr/>
        </p:nvSpPr>
        <p:spPr bwMode="auto">
          <a:xfrm>
            <a:off x="5145989" y="4785653"/>
            <a:ext cx="1392765" cy="1520149"/>
          </a:xfrm>
          <a:custGeom>
            <a:avLst/>
            <a:gdLst>
              <a:gd name="T0" fmla="*/ 256 w 368"/>
              <a:gd name="T1" fmla="*/ 228 h 328"/>
              <a:gd name="T2" fmla="*/ 200 w 368"/>
              <a:gd name="T3" fmla="*/ 268 h 328"/>
              <a:gd name="T4" fmla="*/ 136 w 368"/>
              <a:gd name="T5" fmla="*/ 296 h 328"/>
              <a:gd name="T6" fmla="*/ 76 w 368"/>
              <a:gd name="T7" fmla="*/ 316 h 328"/>
              <a:gd name="T8" fmla="*/ 40 w 368"/>
              <a:gd name="T9" fmla="*/ 324 h 328"/>
              <a:gd name="T10" fmla="*/ 20 w 368"/>
              <a:gd name="T11" fmla="*/ 328 h 328"/>
              <a:gd name="T12" fmla="*/ 4 w 368"/>
              <a:gd name="T13" fmla="*/ 328 h 328"/>
              <a:gd name="T14" fmla="*/ 0 w 368"/>
              <a:gd name="T15" fmla="*/ 328 h 328"/>
              <a:gd name="T16" fmla="*/ 0 w 368"/>
              <a:gd name="T17" fmla="*/ 324 h 328"/>
              <a:gd name="T18" fmla="*/ 4 w 368"/>
              <a:gd name="T19" fmla="*/ 316 h 328"/>
              <a:gd name="T20" fmla="*/ 16 w 368"/>
              <a:gd name="T21" fmla="*/ 312 h 328"/>
              <a:gd name="T22" fmla="*/ 36 w 368"/>
              <a:gd name="T23" fmla="*/ 300 h 328"/>
              <a:gd name="T24" fmla="*/ 72 w 368"/>
              <a:gd name="T25" fmla="*/ 288 h 328"/>
              <a:gd name="T26" fmla="*/ 124 w 368"/>
              <a:gd name="T27" fmla="*/ 264 h 328"/>
              <a:gd name="T28" fmla="*/ 172 w 368"/>
              <a:gd name="T29" fmla="*/ 236 h 328"/>
              <a:gd name="T30" fmla="*/ 212 w 368"/>
              <a:gd name="T31" fmla="*/ 204 h 328"/>
              <a:gd name="T32" fmla="*/ 248 w 368"/>
              <a:gd name="T33" fmla="*/ 164 h 328"/>
              <a:gd name="T34" fmla="*/ 276 w 368"/>
              <a:gd name="T35" fmla="*/ 120 h 328"/>
              <a:gd name="T36" fmla="*/ 288 w 368"/>
              <a:gd name="T37" fmla="*/ 80 h 328"/>
              <a:gd name="T38" fmla="*/ 292 w 368"/>
              <a:gd name="T39" fmla="*/ 60 h 328"/>
              <a:gd name="T40" fmla="*/ 296 w 368"/>
              <a:gd name="T41" fmla="*/ 44 h 328"/>
              <a:gd name="T42" fmla="*/ 296 w 368"/>
              <a:gd name="T43" fmla="*/ 32 h 328"/>
              <a:gd name="T44" fmla="*/ 292 w 368"/>
              <a:gd name="T45" fmla="*/ 20 h 328"/>
              <a:gd name="T46" fmla="*/ 292 w 368"/>
              <a:gd name="T47" fmla="*/ 8 h 328"/>
              <a:gd name="T48" fmla="*/ 296 w 368"/>
              <a:gd name="T49" fmla="*/ 0 h 328"/>
              <a:gd name="T50" fmla="*/ 312 w 368"/>
              <a:gd name="T51" fmla="*/ 0 h 328"/>
              <a:gd name="T52" fmla="*/ 336 w 368"/>
              <a:gd name="T53" fmla="*/ 8 h 328"/>
              <a:gd name="T54" fmla="*/ 352 w 368"/>
              <a:gd name="T55" fmla="*/ 20 h 328"/>
              <a:gd name="T56" fmla="*/ 364 w 368"/>
              <a:gd name="T57" fmla="*/ 28 h 328"/>
              <a:gd name="T58" fmla="*/ 368 w 368"/>
              <a:gd name="T59" fmla="*/ 36 h 328"/>
              <a:gd name="T60" fmla="*/ 368 w 368"/>
              <a:gd name="T61" fmla="*/ 44 h 328"/>
              <a:gd name="T62" fmla="*/ 364 w 368"/>
              <a:gd name="T63" fmla="*/ 56 h 328"/>
              <a:gd name="T64" fmla="*/ 356 w 368"/>
              <a:gd name="T65" fmla="*/ 76 h 328"/>
              <a:gd name="T66" fmla="*/ 348 w 368"/>
              <a:gd name="T67" fmla="*/ 100 h 328"/>
              <a:gd name="T68" fmla="*/ 320 w 368"/>
              <a:gd name="T69" fmla="*/ 156 h 328"/>
              <a:gd name="T70" fmla="*/ 280 w 368"/>
              <a:gd name="T71" fmla="*/ 208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68" h="328">
                <a:moveTo>
                  <a:pt x="280" y="208"/>
                </a:moveTo>
                <a:lnTo>
                  <a:pt x="256" y="228"/>
                </a:lnTo>
                <a:lnTo>
                  <a:pt x="228" y="248"/>
                </a:lnTo>
                <a:lnTo>
                  <a:pt x="200" y="268"/>
                </a:lnTo>
                <a:lnTo>
                  <a:pt x="168" y="284"/>
                </a:lnTo>
                <a:lnTo>
                  <a:pt x="136" y="296"/>
                </a:lnTo>
                <a:lnTo>
                  <a:pt x="104" y="308"/>
                </a:lnTo>
                <a:lnTo>
                  <a:pt x="76" y="316"/>
                </a:lnTo>
                <a:lnTo>
                  <a:pt x="52" y="324"/>
                </a:lnTo>
                <a:lnTo>
                  <a:pt x="40" y="324"/>
                </a:lnTo>
                <a:lnTo>
                  <a:pt x="28" y="328"/>
                </a:lnTo>
                <a:lnTo>
                  <a:pt x="20" y="328"/>
                </a:lnTo>
                <a:lnTo>
                  <a:pt x="12" y="328"/>
                </a:lnTo>
                <a:lnTo>
                  <a:pt x="4" y="328"/>
                </a:lnTo>
                <a:lnTo>
                  <a:pt x="0" y="328"/>
                </a:lnTo>
                <a:lnTo>
                  <a:pt x="0" y="328"/>
                </a:lnTo>
                <a:lnTo>
                  <a:pt x="0" y="324"/>
                </a:lnTo>
                <a:lnTo>
                  <a:pt x="0" y="324"/>
                </a:lnTo>
                <a:lnTo>
                  <a:pt x="0" y="320"/>
                </a:lnTo>
                <a:lnTo>
                  <a:pt x="4" y="316"/>
                </a:lnTo>
                <a:lnTo>
                  <a:pt x="8" y="316"/>
                </a:lnTo>
                <a:lnTo>
                  <a:pt x="16" y="312"/>
                </a:lnTo>
                <a:lnTo>
                  <a:pt x="24" y="308"/>
                </a:lnTo>
                <a:lnTo>
                  <a:pt x="36" y="300"/>
                </a:lnTo>
                <a:lnTo>
                  <a:pt x="48" y="296"/>
                </a:lnTo>
                <a:lnTo>
                  <a:pt x="72" y="288"/>
                </a:lnTo>
                <a:lnTo>
                  <a:pt x="100" y="276"/>
                </a:lnTo>
                <a:lnTo>
                  <a:pt x="124" y="264"/>
                </a:lnTo>
                <a:lnTo>
                  <a:pt x="148" y="252"/>
                </a:lnTo>
                <a:lnTo>
                  <a:pt x="172" y="236"/>
                </a:lnTo>
                <a:lnTo>
                  <a:pt x="192" y="220"/>
                </a:lnTo>
                <a:lnTo>
                  <a:pt x="212" y="204"/>
                </a:lnTo>
                <a:lnTo>
                  <a:pt x="232" y="184"/>
                </a:lnTo>
                <a:lnTo>
                  <a:pt x="248" y="164"/>
                </a:lnTo>
                <a:lnTo>
                  <a:pt x="264" y="144"/>
                </a:lnTo>
                <a:lnTo>
                  <a:pt x="276" y="120"/>
                </a:lnTo>
                <a:lnTo>
                  <a:pt x="284" y="96"/>
                </a:lnTo>
                <a:lnTo>
                  <a:pt x="288" y="80"/>
                </a:lnTo>
                <a:lnTo>
                  <a:pt x="292" y="72"/>
                </a:lnTo>
                <a:lnTo>
                  <a:pt x="292" y="60"/>
                </a:lnTo>
                <a:lnTo>
                  <a:pt x="292" y="52"/>
                </a:lnTo>
                <a:lnTo>
                  <a:pt x="296" y="44"/>
                </a:lnTo>
                <a:lnTo>
                  <a:pt x="296" y="36"/>
                </a:lnTo>
                <a:lnTo>
                  <a:pt x="296" y="32"/>
                </a:lnTo>
                <a:lnTo>
                  <a:pt x="292" y="28"/>
                </a:lnTo>
                <a:lnTo>
                  <a:pt x="292" y="20"/>
                </a:lnTo>
                <a:lnTo>
                  <a:pt x="292" y="16"/>
                </a:lnTo>
                <a:lnTo>
                  <a:pt x="292" y="8"/>
                </a:lnTo>
                <a:lnTo>
                  <a:pt x="292" y="4"/>
                </a:lnTo>
                <a:lnTo>
                  <a:pt x="296" y="0"/>
                </a:lnTo>
                <a:lnTo>
                  <a:pt x="304" y="0"/>
                </a:lnTo>
                <a:lnTo>
                  <a:pt x="312" y="0"/>
                </a:lnTo>
                <a:lnTo>
                  <a:pt x="320" y="4"/>
                </a:lnTo>
                <a:lnTo>
                  <a:pt x="336" y="8"/>
                </a:lnTo>
                <a:lnTo>
                  <a:pt x="344" y="12"/>
                </a:lnTo>
                <a:lnTo>
                  <a:pt x="352" y="20"/>
                </a:lnTo>
                <a:lnTo>
                  <a:pt x="360" y="24"/>
                </a:lnTo>
                <a:lnTo>
                  <a:pt x="364" y="28"/>
                </a:lnTo>
                <a:lnTo>
                  <a:pt x="368" y="32"/>
                </a:lnTo>
                <a:lnTo>
                  <a:pt x="368" y="36"/>
                </a:lnTo>
                <a:lnTo>
                  <a:pt x="368" y="40"/>
                </a:lnTo>
                <a:lnTo>
                  <a:pt x="368" y="44"/>
                </a:lnTo>
                <a:lnTo>
                  <a:pt x="364" y="48"/>
                </a:lnTo>
                <a:lnTo>
                  <a:pt x="364" y="56"/>
                </a:lnTo>
                <a:lnTo>
                  <a:pt x="360" y="64"/>
                </a:lnTo>
                <a:lnTo>
                  <a:pt x="356" y="76"/>
                </a:lnTo>
                <a:lnTo>
                  <a:pt x="352" y="88"/>
                </a:lnTo>
                <a:lnTo>
                  <a:pt x="348" y="100"/>
                </a:lnTo>
                <a:lnTo>
                  <a:pt x="332" y="128"/>
                </a:lnTo>
                <a:lnTo>
                  <a:pt x="320" y="156"/>
                </a:lnTo>
                <a:lnTo>
                  <a:pt x="300" y="184"/>
                </a:lnTo>
                <a:lnTo>
                  <a:pt x="280" y="208"/>
                </a:lnTo>
                <a:lnTo>
                  <a:pt x="280" y="20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277">
            <a:extLst>
              <a:ext uri="{FF2B5EF4-FFF2-40B4-BE49-F238E27FC236}">
                <a16:creationId xmlns:a16="http://schemas.microsoft.com/office/drawing/2014/main" xmlns="" id="{0031F0CD-FA26-4424-B426-AA565B0FBCE4}"/>
              </a:ext>
            </a:extLst>
          </p:cNvPr>
          <p:cNvSpPr>
            <a:spLocks/>
          </p:cNvSpPr>
          <p:nvPr/>
        </p:nvSpPr>
        <p:spPr bwMode="auto">
          <a:xfrm>
            <a:off x="4737242" y="4915422"/>
            <a:ext cx="2679559" cy="444922"/>
          </a:xfrm>
          <a:custGeom>
            <a:avLst/>
            <a:gdLst>
              <a:gd name="T0" fmla="*/ 596 w 708"/>
              <a:gd name="T1" fmla="*/ 4 h 96"/>
              <a:gd name="T2" fmla="*/ 616 w 708"/>
              <a:gd name="T3" fmla="*/ 0 h 96"/>
              <a:gd name="T4" fmla="*/ 628 w 708"/>
              <a:gd name="T5" fmla="*/ 0 h 96"/>
              <a:gd name="T6" fmla="*/ 644 w 708"/>
              <a:gd name="T7" fmla="*/ 4 h 96"/>
              <a:gd name="T8" fmla="*/ 660 w 708"/>
              <a:gd name="T9" fmla="*/ 12 h 96"/>
              <a:gd name="T10" fmla="*/ 680 w 708"/>
              <a:gd name="T11" fmla="*/ 20 h 96"/>
              <a:gd name="T12" fmla="*/ 692 w 708"/>
              <a:gd name="T13" fmla="*/ 24 h 96"/>
              <a:gd name="T14" fmla="*/ 704 w 708"/>
              <a:gd name="T15" fmla="*/ 32 h 96"/>
              <a:gd name="T16" fmla="*/ 708 w 708"/>
              <a:gd name="T17" fmla="*/ 36 h 96"/>
              <a:gd name="T18" fmla="*/ 708 w 708"/>
              <a:gd name="T19" fmla="*/ 48 h 96"/>
              <a:gd name="T20" fmla="*/ 700 w 708"/>
              <a:gd name="T21" fmla="*/ 56 h 96"/>
              <a:gd name="T22" fmla="*/ 684 w 708"/>
              <a:gd name="T23" fmla="*/ 60 h 96"/>
              <a:gd name="T24" fmla="*/ 660 w 708"/>
              <a:gd name="T25" fmla="*/ 60 h 96"/>
              <a:gd name="T26" fmla="*/ 636 w 708"/>
              <a:gd name="T27" fmla="*/ 60 h 96"/>
              <a:gd name="T28" fmla="*/ 612 w 708"/>
              <a:gd name="T29" fmla="*/ 56 h 96"/>
              <a:gd name="T30" fmla="*/ 584 w 708"/>
              <a:gd name="T31" fmla="*/ 56 h 96"/>
              <a:gd name="T32" fmla="*/ 552 w 708"/>
              <a:gd name="T33" fmla="*/ 56 h 96"/>
              <a:gd name="T34" fmla="*/ 500 w 708"/>
              <a:gd name="T35" fmla="*/ 56 h 96"/>
              <a:gd name="T36" fmla="*/ 436 w 708"/>
              <a:gd name="T37" fmla="*/ 60 h 96"/>
              <a:gd name="T38" fmla="*/ 396 w 708"/>
              <a:gd name="T39" fmla="*/ 60 h 96"/>
              <a:gd name="T40" fmla="*/ 360 w 708"/>
              <a:gd name="T41" fmla="*/ 64 h 96"/>
              <a:gd name="T42" fmla="*/ 308 w 708"/>
              <a:gd name="T43" fmla="*/ 68 h 96"/>
              <a:gd name="T44" fmla="*/ 248 w 708"/>
              <a:gd name="T45" fmla="*/ 76 h 96"/>
              <a:gd name="T46" fmla="*/ 196 w 708"/>
              <a:gd name="T47" fmla="*/ 80 h 96"/>
              <a:gd name="T48" fmla="*/ 164 w 708"/>
              <a:gd name="T49" fmla="*/ 84 h 96"/>
              <a:gd name="T50" fmla="*/ 136 w 708"/>
              <a:gd name="T51" fmla="*/ 88 h 96"/>
              <a:gd name="T52" fmla="*/ 108 w 708"/>
              <a:gd name="T53" fmla="*/ 92 h 96"/>
              <a:gd name="T54" fmla="*/ 92 w 708"/>
              <a:gd name="T55" fmla="*/ 92 h 96"/>
              <a:gd name="T56" fmla="*/ 76 w 708"/>
              <a:gd name="T57" fmla="*/ 96 h 96"/>
              <a:gd name="T58" fmla="*/ 64 w 708"/>
              <a:gd name="T59" fmla="*/ 96 h 96"/>
              <a:gd name="T60" fmla="*/ 56 w 708"/>
              <a:gd name="T61" fmla="*/ 96 h 96"/>
              <a:gd name="T62" fmla="*/ 44 w 708"/>
              <a:gd name="T63" fmla="*/ 96 h 96"/>
              <a:gd name="T64" fmla="*/ 24 w 708"/>
              <a:gd name="T65" fmla="*/ 84 h 96"/>
              <a:gd name="T66" fmla="*/ 4 w 708"/>
              <a:gd name="T67" fmla="*/ 72 h 96"/>
              <a:gd name="T68" fmla="*/ 0 w 708"/>
              <a:gd name="T69" fmla="*/ 64 h 96"/>
              <a:gd name="T70" fmla="*/ 0 w 708"/>
              <a:gd name="T71" fmla="*/ 60 h 96"/>
              <a:gd name="T72" fmla="*/ 8 w 708"/>
              <a:gd name="T73" fmla="*/ 56 h 96"/>
              <a:gd name="T74" fmla="*/ 20 w 708"/>
              <a:gd name="T75" fmla="*/ 56 h 96"/>
              <a:gd name="T76" fmla="*/ 28 w 708"/>
              <a:gd name="T77" fmla="*/ 56 h 96"/>
              <a:gd name="T78" fmla="*/ 44 w 708"/>
              <a:gd name="T79" fmla="*/ 56 h 96"/>
              <a:gd name="T80" fmla="*/ 64 w 708"/>
              <a:gd name="T81" fmla="*/ 56 h 96"/>
              <a:gd name="T82" fmla="*/ 100 w 708"/>
              <a:gd name="T83" fmla="*/ 52 h 96"/>
              <a:gd name="T84" fmla="*/ 160 w 708"/>
              <a:gd name="T85" fmla="*/ 48 h 96"/>
              <a:gd name="T86" fmla="*/ 236 w 708"/>
              <a:gd name="T87" fmla="*/ 40 h 96"/>
              <a:gd name="T88" fmla="*/ 308 w 708"/>
              <a:gd name="T89" fmla="*/ 36 h 96"/>
              <a:gd name="T90" fmla="*/ 372 w 708"/>
              <a:gd name="T91" fmla="*/ 28 h 96"/>
              <a:gd name="T92" fmla="*/ 432 w 708"/>
              <a:gd name="T93" fmla="*/ 20 h 96"/>
              <a:gd name="T94" fmla="*/ 484 w 708"/>
              <a:gd name="T95" fmla="*/ 16 h 96"/>
              <a:gd name="T96" fmla="*/ 528 w 708"/>
              <a:gd name="T97" fmla="*/ 12 h 96"/>
              <a:gd name="T98" fmla="*/ 560 w 708"/>
              <a:gd name="T99" fmla="*/ 8 h 96"/>
              <a:gd name="T100" fmla="*/ 580 w 708"/>
              <a:gd name="T101" fmla="*/ 4 h 96"/>
              <a:gd name="T102" fmla="*/ 588 w 708"/>
              <a:gd name="T103" fmla="*/ 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08" h="96">
                <a:moveTo>
                  <a:pt x="588" y="4"/>
                </a:moveTo>
                <a:lnTo>
                  <a:pt x="596" y="4"/>
                </a:lnTo>
                <a:lnTo>
                  <a:pt x="608" y="0"/>
                </a:lnTo>
                <a:lnTo>
                  <a:pt x="616" y="0"/>
                </a:lnTo>
                <a:lnTo>
                  <a:pt x="624" y="0"/>
                </a:lnTo>
                <a:lnTo>
                  <a:pt x="628" y="0"/>
                </a:lnTo>
                <a:lnTo>
                  <a:pt x="640" y="4"/>
                </a:lnTo>
                <a:lnTo>
                  <a:pt x="644" y="4"/>
                </a:lnTo>
                <a:lnTo>
                  <a:pt x="652" y="8"/>
                </a:lnTo>
                <a:lnTo>
                  <a:pt x="660" y="12"/>
                </a:lnTo>
                <a:lnTo>
                  <a:pt x="672" y="16"/>
                </a:lnTo>
                <a:lnTo>
                  <a:pt x="680" y="20"/>
                </a:lnTo>
                <a:lnTo>
                  <a:pt x="688" y="20"/>
                </a:lnTo>
                <a:lnTo>
                  <a:pt x="692" y="24"/>
                </a:lnTo>
                <a:lnTo>
                  <a:pt x="700" y="28"/>
                </a:lnTo>
                <a:lnTo>
                  <a:pt x="704" y="32"/>
                </a:lnTo>
                <a:lnTo>
                  <a:pt x="708" y="36"/>
                </a:lnTo>
                <a:lnTo>
                  <a:pt x="708" y="36"/>
                </a:lnTo>
                <a:lnTo>
                  <a:pt x="708" y="40"/>
                </a:lnTo>
                <a:lnTo>
                  <a:pt x="708" y="48"/>
                </a:lnTo>
                <a:lnTo>
                  <a:pt x="704" y="52"/>
                </a:lnTo>
                <a:lnTo>
                  <a:pt x="700" y="56"/>
                </a:lnTo>
                <a:lnTo>
                  <a:pt x="692" y="56"/>
                </a:lnTo>
                <a:lnTo>
                  <a:pt x="684" y="60"/>
                </a:lnTo>
                <a:lnTo>
                  <a:pt x="672" y="60"/>
                </a:lnTo>
                <a:lnTo>
                  <a:pt x="660" y="60"/>
                </a:lnTo>
                <a:lnTo>
                  <a:pt x="644" y="60"/>
                </a:lnTo>
                <a:lnTo>
                  <a:pt x="636" y="60"/>
                </a:lnTo>
                <a:lnTo>
                  <a:pt x="624" y="60"/>
                </a:lnTo>
                <a:lnTo>
                  <a:pt x="612" y="56"/>
                </a:lnTo>
                <a:lnTo>
                  <a:pt x="600" y="56"/>
                </a:lnTo>
                <a:lnTo>
                  <a:pt x="584" y="56"/>
                </a:lnTo>
                <a:lnTo>
                  <a:pt x="568" y="56"/>
                </a:lnTo>
                <a:lnTo>
                  <a:pt x="552" y="56"/>
                </a:lnTo>
                <a:lnTo>
                  <a:pt x="536" y="56"/>
                </a:lnTo>
                <a:lnTo>
                  <a:pt x="500" y="56"/>
                </a:lnTo>
                <a:lnTo>
                  <a:pt x="464" y="56"/>
                </a:lnTo>
                <a:lnTo>
                  <a:pt x="436" y="60"/>
                </a:lnTo>
                <a:lnTo>
                  <a:pt x="412" y="60"/>
                </a:lnTo>
                <a:lnTo>
                  <a:pt x="396" y="60"/>
                </a:lnTo>
                <a:lnTo>
                  <a:pt x="380" y="60"/>
                </a:lnTo>
                <a:lnTo>
                  <a:pt x="360" y="64"/>
                </a:lnTo>
                <a:lnTo>
                  <a:pt x="336" y="64"/>
                </a:lnTo>
                <a:lnTo>
                  <a:pt x="308" y="68"/>
                </a:lnTo>
                <a:lnTo>
                  <a:pt x="280" y="72"/>
                </a:lnTo>
                <a:lnTo>
                  <a:pt x="248" y="76"/>
                </a:lnTo>
                <a:lnTo>
                  <a:pt x="212" y="80"/>
                </a:lnTo>
                <a:lnTo>
                  <a:pt x="196" y="80"/>
                </a:lnTo>
                <a:lnTo>
                  <a:pt x="176" y="84"/>
                </a:lnTo>
                <a:lnTo>
                  <a:pt x="164" y="84"/>
                </a:lnTo>
                <a:lnTo>
                  <a:pt x="148" y="88"/>
                </a:lnTo>
                <a:lnTo>
                  <a:pt x="136" y="88"/>
                </a:lnTo>
                <a:lnTo>
                  <a:pt x="120" y="92"/>
                </a:lnTo>
                <a:lnTo>
                  <a:pt x="108" y="92"/>
                </a:lnTo>
                <a:lnTo>
                  <a:pt x="100" y="92"/>
                </a:lnTo>
                <a:lnTo>
                  <a:pt x="92" y="92"/>
                </a:lnTo>
                <a:lnTo>
                  <a:pt x="80" y="96"/>
                </a:lnTo>
                <a:lnTo>
                  <a:pt x="76" y="96"/>
                </a:lnTo>
                <a:lnTo>
                  <a:pt x="68" y="96"/>
                </a:lnTo>
                <a:lnTo>
                  <a:pt x="64" y="96"/>
                </a:lnTo>
                <a:lnTo>
                  <a:pt x="60" y="96"/>
                </a:lnTo>
                <a:lnTo>
                  <a:pt x="56" y="96"/>
                </a:lnTo>
                <a:lnTo>
                  <a:pt x="52" y="96"/>
                </a:lnTo>
                <a:lnTo>
                  <a:pt x="44" y="96"/>
                </a:lnTo>
                <a:lnTo>
                  <a:pt x="36" y="92"/>
                </a:lnTo>
                <a:lnTo>
                  <a:pt x="24" y="84"/>
                </a:lnTo>
                <a:lnTo>
                  <a:pt x="12" y="76"/>
                </a:lnTo>
                <a:lnTo>
                  <a:pt x="4" y="72"/>
                </a:lnTo>
                <a:lnTo>
                  <a:pt x="0" y="68"/>
                </a:lnTo>
                <a:lnTo>
                  <a:pt x="0" y="64"/>
                </a:lnTo>
                <a:lnTo>
                  <a:pt x="0" y="64"/>
                </a:lnTo>
                <a:lnTo>
                  <a:pt x="0" y="60"/>
                </a:lnTo>
                <a:lnTo>
                  <a:pt x="4" y="60"/>
                </a:lnTo>
                <a:lnTo>
                  <a:pt x="8" y="56"/>
                </a:lnTo>
                <a:lnTo>
                  <a:pt x="16" y="56"/>
                </a:lnTo>
                <a:lnTo>
                  <a:pt x="20" y="56"/>
                </a:lnTo>
                <a:lnTo>
                  <a:pt x="24" y="56"/>
                </a:lnTo>
                <a:lnTo>
                  <a:pt x="28" y="56"/>
                </a:lnTo>
                <a:lnTo>
                  <a:pt x="36" y="56"/>
                </a:lnTo>
                <a:lnTo>
                  <a:pt x="44" y="56"/>
                </a:lnTo>
                <a:lnTo>
                  <a:pt x="52" y="56"/>
                </a:lnTo>
                <a:lnTo>
                  <a:pt x="64" y="56"/>
                </a:lnTo>
                <a:lnTo>
                  <a:pt x="76" y="52"/>
                </a:lnTo>
                <a:lnTo>
                  <a:pt x="100" y="52"/>
                </a:lnTo>
                <a:lnTo>
                  <a:pt x="128" y="48"/>
                </a:lnTo>
                <a:lnTo>
                  <a:pt x="160" y="48"/>
                </a:lnTo>
                <a:lnTo>
                  <a:pt x="196" y="44"/>
                </a:lnTo>
                <a:lnTo>
                  <a:pt x="236" y="40"/>
                </a:lnTo>
                <a:lnTo>
                  <a:pt x="272" y="36"/>
                </a:lnTo>
                <a:lnTo>
                  <a:pt x="308" y="36"/>
                </a:lnTo>
                <a:lnTo>
                  <a:pt x="340" y="32"/>
                </a:lnTo>
                <a:lnTo>
                  <a:pt x="372" y="28"/>
                </a:lnTo>
                <a:lnTo>
                  <a:pt x="404" y="24"/>
                </a:lnTo>
                <a:lnTo>
                  <a:pt x="432" y="20"/>
                </a:lnTo>
                <a:lnTo>
                  <a:pt x="460" y="20"/>
                </a:lnTo>
                <a:lnTo>
                  <a:pt x="484" y="16"/>
                </a:lnTo>
                <a:lnTo>
                  <a:pt x="508" y="16"/>
                </a:lnTo>
                <a:lnTo>
                  <a:pt x="528" y="12"/>
                </a:lnTo>
                <a:lnTo>
                  <a:pt x="544" y="12"/>
                </a:lnTo>
                <a:lnTo>
                  <a:pt x="560" y="8"/>
                </a:lnTo>
                <a:lnTo>
                  <a:pt x="572" y="8"/>
                </a:lnTo>
                <a:lnTo>
                  <a:pt x="580" y="4"/>
                </a:lnTo>
                <a:lnTo>
                  <a:pt x="588" y="4"/>
                </a:lnTo>
                <a:lnTo>
                  <a:pt x="588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278">
            <a:extLst>
              <a:ext uri="{FF2B5EF4-FFF2-40B4-BE49-F238E27FC236}">
                <a16:creationId xmlns:a16="http://schemas.microsoft.com/office/drawing/2014/main" xmlns="" id="{0EDF1AD4-9139-41E6-B3CB-EECE43CA19E3}"/>
              </a:ext>
            </a:extLst>
          </p:cNvPr>
          <p:cNvSpPr>
            <a:spLocks/>
          </p:cNvSpPr>
          <p:nvPr/>
        </p:nvSpPr>
        <p:spPr bwMode="auto">
          <a:xfrm>
            <a:off x="5585012" y="4081194"/>
            <a:ext cx="1256516" cy="2261684"/>
          </a:xfrm>
          <a:custGeom>
            <a:avLst/>
            <a:gdLst>
              <a:gd name="T0" fmla="*/ 36 w 332"/>
              <a:gd name="T1" fmla="*/ 180 h 488"/>
              <a:gd name="T2" fmla="*/ 52 w 332"/>
              <a:gd name="T3" fmla="*/ 112 h 488"/>
              <a:gd name="T4" fmla="*/ 60 w 332"/>
              <a:gd name="T5" fmla="*/ 72 h 488"/>
              <a:gd name="T6" fmla="*/ 64 w 332"/>
              <a:gd name="T7" fmla="*/ 52 h 488"/>
              <a:gd name="T8" fmla="*/ 64 w 332"/>
              <a:gd name="T9" fmla="*/ 36 h 488"/>
              <a:gd name="T10" fmla="*/ 60 w 332"/>
              <a:gd name="T11" fmla="*/ 28 h 488"/>
              <a:gd name="T12" fmla="*/ 56 w 332"/>
              <a:gd name="T13" fmla="*/ 20 h 488"/>
              <a:gd name="T14" fmla="*/ 52 w 332"/>
              <a:gd name="T15" fmla="*/ 8 h 488"/>
              <a:gd name="T16" fmla="*/ 56 w 332"/>
              <a:gd name="T17" fmla="*/ 4 h 488"/>
              <a:gd name="T18" fmla="*/ 60 w 332"/>
              <a:gd name="T19" fmla="*/ 0 h 488"/>
              <a:gd name="T20" fmla="*/ 72 w 332"/>
              <a:gd name="T21" fmla="*/ 0 h 488"/>
              <a:gd name="T22" fmla="*/ 92 w 332"/>
              <a:gd name="T23" fmla="*/ 4 h 488"/>
              <a:gd name="T24" fmla="*/ 108 w 332"/>
              <a:gd name="T25" fmla="*/ 8 h 488"/>
              <a:gd name="T26" fmla="*/ 124 w 332"/>
              <a:gd name="T27" fmla="*/ 12 h 488"/>
              <a:gd name="T28" fmla="*/ 136 w 332"/>
              <a:gd name="T29" fmla="*/ 20 h 488"/>
              <a:gd name="T30" fmla="*/ 140 w 332"/>
              <a:gd name="T31" fmla="*/ 28 h 488"/>
              <a:gd name="T32" fmla="*/ 140 w 332"/>
              <a:gd name="T33" fmla="*/ 36 h 488"/>
              <a:gd name="T34" fmla="*/ 136 w 332"/>
              <a:gd name="T35" fmla="*/ 56 h 488"/>
              <a:gd name="T36" fmla="*/ 132 w 332"/>
              <a:gd name="T37" fmla="*/ 64 h 488"/>
              <a:gd name="T38" fmla="*/ 128 w 332"/>
              <a:gd name="T39" fmla="*/ 80 h 488"/>
              <a:gd name="T40" fmla="*/ 120 w 332"/>
              <a:gd name="T41" fmla="*/ 100 h 488"/>
              <a:gd name="T42" fmla="*/ 116 w 332"/>
              <a:gd name="T43" fmla="*/ 124 h 488"/>
              <a:gd name="T44" fmla="*/ 96 w 332"/>
              <a:gd name="T45" fmla="*/ 180 h 488"/>
              <a:gd name="T46" fmla="*/ 68 w 332"/>
              <a:gd name="T47" fmla="*/ 248 h 488"/>
              <a:gd name="T48" fmla="*/ 56 w 332"/>
              <a:gd name="T49" fmla="*/ 268 h 488"/>
              <a:gd name="T50" fmla="*/ 52 w 332"/>
              <a:gd name="T51" fmla="*/ 284 h 488"/>
              <a:gd name="T52" fmla="*/ 48 w 332"/>
              <a:gd name="T53" fmla="*/ 292 h 488"/>
              <a:gd name="T54" fmla="*/ 48 w 332"/>
              <a:gd name="T55" fmla="*/ 296 h 488"/>
              <a:gd name="T56" fmla="*/ 64 w 332"/>
              <a:gd name="T57" fmla="*/ 304 h 488"/>
              <a:gd name="T58" fmla="*/ 96 w 332"/>
              <a:gd name="T59" fmla="*/ 316 h 488"/>
              <a:gd name="T60" fmla="*/ 144 w 332"/>
              <a:gd name="T61" fmla="*/ 336 h 488"/>
              <a:gd name="T62" fmla="*/ 200 w 332"/>
              <a:gd name="T63" fmla="*/ 360 h 488"/>
              <a:gd name="T64" fmla="*/ 248 w 332"/>
              <a:gd name="T65" fmla="*/ 384 h 488"/>
              <a:gd name="T66" fmla="*/ 284 w 332"/>
              <a:gd name="T67" fmla="*/ 400 h 488"/>
              <a:gd name="T68" fmla="*/ 308 w 332"/>
              <a:gd name="T69" fmla="*/ 416 h 488"/>
              <a:gd name="T70" fmla="*/ 324 w 332"/>
              <a:gd name="T71" fmla="*/ 432 h 488"/>
              <a:gd name="T72" fmla="*/ 332 w 332"/>
              <a:gd name="T73" fmla="*/ 456 h 488"/>
              <a:gd name="T74" fmla="*/ 328 w 332"/>
              <a:gd name="T75" fmla="*/ 476 h 488"/>
              <a:gd name="T76" fmla="*/ 320 w 332"/>
              <a:gd name="T77" fmla="*/ 488 h 488"/>
              <a:gd name="T78" fmla="*/ 308 w 332"/>
              <a:gd name="T79" fmla="*/ 488 h 488"/>
              <a:gd name="T80" fmla="*/ 296 w 332"/>
              <a:gd name="T81" fmla="*/ 484 h 488"/>
              <a:gd name="T82" fmla="*/ 280 w 332"/>
              <a:gd name="T83" fmla="*/ 472 h 488"/>
              <a:gd name="T84" fmla="*/ 256 w 332"/>
              <a:gd name="T85" fmla="*/ 452 h 488"/>
              <a:gd name="T86" fmla="*/ 204 w 332"/>
              <a:gd name="T87" fmla="*/ 420 h 488"/>
              <a:gd name="T88" fmla="*/ 132 w 332"/>
              <a:gd name="T89" fmla="*/ 376 h 488"/>
              <a:gd name="T90" fmla="*/ 72 w 332"/>
              <a:gd name="T91" fmla="*/ 348 h 488"/>
              <a:gd name="T92" fmla="*/ 40 w 332"/>
              <a:gd name="T93" fmla="*/ 332 h 488"/>
              <a:gd name="T94" fmla="*/ 16 w 332"/>
              <a:gd name="T95" fmla="*/ 316 h 488"/>
              <a:gd name="T96" fmla="*/ 4 w 332"/>
              <a:gd name="T97" fmla="*/ 308 h 488"/>
              <a:gd name="T98" fmla="*/ 0 w 332"/>
              <a:gd name="T99" fmla="*/ 304 h 488"/>
              <a:gd name="T100" fmla="*/ 0 w 332"/>
              <a:gd name="T101" fmla="*/ 292 h 488"/>
              <a:gd name="T102" fmla="*/ 8 w 332"/>
              <a:gd name="T103" fmla="*/ 268 h 488"/>
              <a:gd name="T104" fmla="*/ 16 w 332"/>
              <a:gd name="T105" fmla="*/ 240 h 488"/>
              <a:gd name="T106" fmla="*/ 24 w 332"/>
              <a:gd name="T107" fmla="*/ 220 h 4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32" h="488">
                <a:moveTo>
                  <a:pt x="24" y="220"/>
                </a:moveTo>
                <a:lnTo>
                  <a:pt x="36" y="180"/>
                </a:lnTo>
                <a:lnTo>
                  <a:pt x="48" y="144"/>
                </a:lnTo>
                <a:lnTo>
                  <a:pt x="52" y="112"/>
                </a:lnTo>
                <a:lnTo>
                  <a:pt x="60" y="84"/>
                </a:lnTo>
                <a:lnTo>
                  <a:pt x="60" y="72"/>
                </a:lnTo>
                <a:lnTo>
                  <a:pt x="64" y="60"/>
                </a:lnTo>
                <a:lnTo>
                  <a:pt x="64" y="52"/>
                </a:lnTo>
                <a:lnTo>
                  <a:pt x="64" y="44"/>
                </a:lnTo>
                <a:lnTo>
                  <a:pt x="64" y="36"/>
                </a:lnTo>
                <a:lnTo>
                  <a:pt x="64" y="32"/>
                </a:lnTo>
                <a:lnTo>
                  <a:pt x="60" y="28"/>
                </a:lnTo>
                <a:lnTo>
                  <a:pt x="60" y="24"/>
                </a:lnTo>
                <a:lnTo>
                  <a:pt x="56" y="20"/>
                </a:lnTo>
                <a:lnTo>
                  <a:pt x="52" y="16"/>
                </a:lnTo>
                <a:lnTo>
                  <a:pt x="52" y="8"/>
                </a:lnTo>
                <a:lnTo>
                  <a:pt x="52" y="4"/>
                </a:lnTo>
                <a:lnTo>
                  <a:pt x="56" y="4"/>
                </a:lnTo>
                <a:lnTo>
                  <a:pt x="56" y="0"/>
                </a:lnTo>
                <a:lnTo>
                  <a:pt x="60" y="0"/>
                </a:lnTo>
                <a:lnTo>
                  <a:pt x="68" y="0"/>
                </a:lnTo>
                <a:lnTo>
                  <a:pt x="72" y="0"/>
                </a:lnTo>
                <a:lnTo>
                  <a:pt x="80" y="0"/>
                </a:lnTo>
                <a:lnTo>
                  <a:pt x="92" y="4"/>
                </a:lnTo>
                <a:lnTo>
                  <a:pt x="100" y="4"/>
                </a:lnTo>
                <a:lnTo>
                  <a:pt x="108" y="8"/>
                </a:lnTo>
                <a:lnTo>
                  <a:pt x="120" y="12"/>
                </a:lnTo>
                <a:lnTo>
                  <a:pt x="124" y="12"/>
                </a:lnTo>
                <a:lnTo>
                  <a:pt x="132" y="16"/>
                </a:lnTo>
                <a:lnTo>
                  <a:pt x="136" y="20"/>
                </a:lnTo>
                <a:lnTo>
                  <a:pt x="140" y="24"/>
                </a:lnTo>
                <a:lnTo>
                  <a:pt x="140" y="28"/>
                </a:lnTo>
                <a:lnTo>
                  <a:pt x="140" y="32"/>
                </a:lnTo>
                <a:lnTo>
                  <a:pt x="140" y="36"/>
                </a:lnTo>
                <a:lnTo>
                  <a:pt x="140" y="44"/>
                </a:lnTo>
                <a:lnTo>
                  <a:pt x="136" y="56"/>
                </a:lnTo>
                <a:lnTo>
                  <a:pt x="136" y="60"/>
                </a:lnTo>
                <a:lnTo>
                  <a:pt x="132" y="64"/>
                </a:lnTo>
                <a:lnTo>
                  <a:pt x="132" y="72"/>
                </a:lnTo>
                <a:lnTo>
                  <a:pt x="128" y="80"/>
                </a:lnTo>
                <a:lnTo>
                  <a:pt x="124" y="88"/>
                </a:lnTo>
                <a:lnTo>
                  <a:pt x="120" y="100"/>
                </a:lnTo>
                <a:lnTo>
                  <a:pt x="120" y="112"/>
                </a:lnTo>
                <a:lnTo>
                  <a:pt x="116" y="124"/>
                </a:lnTo>
                <a:lnTo>
                  <a:pt x="108" y="152"/>
                </a:lnTo>
                <a:lnTo>
                  <a:pt x="96" y="180"/>
                </a:lnTo>
                <a:lnTo>
                  <a:pt x="76" y="236"/>
                </a:lnTo>
                <a:lnTo>
                  <a:pt x="68" y="248"/>
                </a:lnTo>
                <a:lnTo>
                  <a:pt x="64" y="260"/>
                </a:lnTo>
                <a:lnTo>
                  <a:pt x="56" y="268"/>
                </a:lnTo>
                <a:lnTo>
                  <a:pt x="56" y="276"/>
                </a:lnTo>
                <a:lnTo>
                  <a:pt x="52" y="284"/>
                </a:lnTo>
                <a:lnTo>
                  <a:pt x="48" y="288"/>
                </a:lnTo>
                <a:lnTo>
                  <a:pt x="48" y="292"/>
                </a:lnTo>
                <a:lnTo>
                  <a:pt x="48" y="292"/>
                </a:lnTo>
                <a:lnTo>
                  <a:pt x="48" y="296"/>
                </a:lnTo>
                <a:lnTo>
                  <a:pt x="56" y="300"/>
                </a:lnTo>
                <a:lnTo>
                  <a:pt x="64" y="304"/>
                </a:lnTo>
                <a:lnTo>
                  <a:pt x="80" y="308"/>
                </a:lnTo>
                <a:lnTo>
                  <a:pt x="96" y="316"/>
                </a:lnTo>
                <a:lnTo>
                  <a:pt x="116" y="328"/>
                </a:lnTo>
                <a:lnTo>
                  <a:pt x="144" y="336"/>
                </a:lnTo>
                <a:lnTo>
                  <a:pt x="172" y="348"/>
                </a:lnTo>
                <a:lnTo>
                  <a:pt x="200" y="360"/>
                </a:lnTo>
                <a:lnTo>
                  <a:pt x="228" y="372"/>
                </a:lnTo>
                <a:lnTo>
                  <a:pt x="248" y="384"/>
                </a:lnTo>
                <a:lnTo>
                  <a:pt x="268" y="392"/>
                </a:lnTo>
                <a:lnTo>
                  <a:pt x="284" y="400"/>
                </a:lnTo>
                <a:lnTo>
                  <a:pt x="300" y="408"/>
                </a:lnTo>
                <a:lnTo>
                  <a:pt x="308" y="416"/>
                </a:lnTo>
                <a:lnTo>
                  <a:pt x="316" y="420"/>
                </a:lnTo>
                <a:lnTo>
                  <a:pt x="324" y="432"/>
                </a:lnTo>
                <a:lnTo>
                  <a:pt x="328" y="444"/>
                </a:lnTo>
                <a:lnTo>
                  <a:pt x="332" y="456"/>
                </a:lnTo>
                <a:lnTo>
                  <a:pt x="332" y="464"/>
                </a:lnTo>
                <a:lnTo>
                  <a:pt x="328" y="476"/>
                </a:lnTo>
                <a:lnTo>
                  <a:pt x="324" y="484"/>
                </a:lnTo>
                <a:lnTo>
                  <a:pt x="320" y="488"/>
                </a:lnTo>
                <a:lnTo>
                  <a:pt x="312" y="488"/>
                </a:lnTo>
                <a:lnTo>
                  <a:pt x="308" y="488"/>
                </a:lnTo>
                <a:lnTo>
                  <a:pt x="304" y="484"/>
                </a:lnTo>
                <a:lnTo>
                  <a:pt x="296" y="484"/>
                </a:lnTo>
                <a:lnTo>
                  <a:pt x="288" y="476"/>
                </a:lnTo>
                <a:lnTo>
                  <a:pt x="280" y="472"/>
                </a:lnTo>
                <a:lnTo>
                  <a:pt x="268" y="460"/>
                </a:lnTo>
                <a:lnTo>
                  <a:pt x="256" y="452"/>
                </a:lnTo>
                <a:lnTo>
                  <a:pt x="240" y="440"/>
                </a:lnTo>
                <a:lnTo>
                  <a:pt x="204" y="420"/>
                </a:lnTo>
                <a:lnTo>
                  <a:pt x="172" y="396"/>
                </a:lnTo>
                <a:lnTo>
                  <a:pt x="132" y="376"/>
                </a:lnTo>
                <a:lnTo>
                  <a:pt x="92" y="356"/>
                </a:lnTo>
                <a:lnTo>
                  <a:pt x="72" y="348"/>
                </a:lnTo>
                <a:lnTo>
                  <a:pt x="56" y="340"/>
                </a:lnTo>
                <a:lnTo>
                  <a:pt x="40" y="332"/>
                </a:lnTo>
                <a:lnTo>
                  <a:pt x="28" y="324"/>
                </a:lnTo>
                <a:lnTo>
                  <a:pt x="16" y="316"/>
                </a:lnTo>
                <a:lnTo>
                  <a:pt x="8" y="312"/>
                </a:lnTo>
                <a:lnTo>
                  <a:pt x="4" y="308"/>
                </a:lnTo>
                <a:lnTo>
                  <a:pt x="0" y="308"/>
                </a:lnTo>
                <a:lnTo>
                  <a:pt x="0" y="304"/>
                </a:lnTo>
                <a:lnTo>
                  <a:pt x="0" y="300"/>
                </a:lnTo>
                <a:lnTo>
                  <a:pt x="0" y="292"/>
                </a:lnTo>
                <a:lnTo>
                  <a:pt x="4" y="280"/>
                </a:lnTo>
                <a:lnTo>
                  <a:pt x="8" y="268"/>
                </a:lnTo>
                <a:lnTo>
                  <a:pt x="12" y="256"/>
                </a:lnTo>
                <a:lnTo>
                  <a:pt x="16" y="240"/>
                </a:lnTo>
                <a:lnTo>
                  <a:pt x="24" y="220"/>
                </a:lnTo>
                <a:lnTo>
                  <a:pt x="24" y="2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2" name="Freeform 375">
            <a:extLst>
              <a:ext uri="{FF2B5EF4-FFF2-40B4-BE49-F238E27FC236}">
                <a16:creationId xmlns:a16="http://schemas.microsoft.com/office/drawing/2014/main" xmlns="" id="{DF030896-EC51-4C2D-8B1F-2080FF2A066B}"/>
              </a:ext>
            </a:extLst>
          </p:cNvPr>
          <p:cNvSpPr>
            <a:spLocks/>
          </p:cNvSpPr>
          <p:nvPr/>
        </p:nvSpPr>
        <p:spPr bwMode="auto">
          <a:xfrm>
            <a:off x="8804786" y="4161013"/>
            <a:ext cx="474965" cy="365573"/>
          </a:xfrm>
          <a:custGeom>
            <a:avLst/>
            <a:gdLst>
              <a:gd name="T0" fmla="*/ 124 w 128"/>
              <a:gd name="T1" fmla="*/ 64 h 80"/>
              <a:gd name="T2" fmla="*/ 120 w 128"/>
              <a:gd name="T3" fmla="*/ 72 h 80"/>
              <a:gd name="T4" fmla="*/ 116 w 128"/>
              <a:gd name="T5" fmla="*/ 76 h 80"/>
              <a:gd name="T6" fmla="*/ 108 w 128"/>
              <a:gd name="T7" fmla="*/ 80 h 80"/>
              <a:gd name="T8" fmla="*/ 104 w 128"/>
              <a:gd name="T9" fmla="*/ 80 h 80"/>
              <a:gd name="T10" fmla="*/ 100 w 128"/>
              <a:gd name="T11" fmla="*/ 80 h 80"/>
              <a:gd name="T12" fmla="*/ 96 w 128"/>
              <a:gd name="T13" fmla="*/ 76 h 80"/>
              <a:gd name="T14" fmla="*/ 88 w 128"/>
              <a:gd name="T15" fmla="*/ 76 h 80"/>
              <a:gd name="T16" fmla="*/ 80 w 128"/>
              <a:gd name="T17" fmla="*/ 72 h 80"/>
              <a:gd name="T18" fmla="*/ 72 w 128"/>
              <a:gd name="T19" fmla="*/ 68 h 80"/>
              <a:gd name="T20" fmla="*/ 64 w 128"/>
              <a:gd name="T21" fmla="*/ 64 h 80"/>
              <a:gd name="T22" fmla="*/ 56 w 128"/>
              <a:gd name="T23" fmla="*/ 56 h 80"/>
              <a:gd name="T24" fmla="*/ 44 w 128"/>
              <a:gd name="T25" fmla="*/ 48 h 80"/>
              <a:gd name="T26" fmla="*/ 36 w 128"/>
              <a:gd name="T27" fmla="*/ 40 h 80"/>
              <a:gd name="T28" fmla="*/ 24 w 128"/>
              <a:gd name="T29" fmla="*/ 36 h 80"/>
              <a:gd name="T30" fmla="*/ 16 w 128"/>
              <a:gd name="T31" fmla="*/ 28 h 80"/>
              <a:gd name="T32" fmla="*/ 12 w 128"/>
              <a:gd name="T33" fmla="*/ 24 h 80"/>
              <a:gd name="T34" fmla="*/ 8 w 128"/>
              <a:gd name="T35" fmla="*/ 20 h 80"/>
              <a:gd name="T36" fmla="*/ 4 w 128"/>
              <a:gd name="T37" fmla="*/ 16 h 80"/>
              <a:gd name="T38" fmla="*/ 0 w 128"/>
              <a:gd name="T39" fmla="*/ 16 h 80"/>
              <a:gd name="T40" fmla="*/ 0 w 128"/>
              <a:gd name="T41" fmla="*/ 12 h 80"/>
              <a:gd name="T42" fmla="*/ 0 w 128"/>
              <a:gd name="T43" fmla="*/ 8 h 80"/>
              <a:gd name="T44" fmla="*/ 8 w 128"/>
              <a:gd name="T45" fmla="*/ 4 h 80"/>
              <a:gd name="T46" fmla="*/ 12 w 128"/>
              <a:gd name="T47" fmla="*/ 4 h 80"/>
              <a:gd name="T48" fmla="*/ 24 w 128"/>
              <a:gd name="T49" fmla="*/ 0 h 80"/>
              <a:gd name="T50" fmla="*/ 36 w 128"/>
              <a:gd name="T51" fmla="*/ 0 h 80"/>
              <a:gd name="T52" fmla="*/ 48 w 128"/>
              <a:gd name="T53" fmla="*/ 0 h 80"/>
              <a:gd name="T54" fmla="*/ 64 w 128"/>
              <a:gd name="T55" fmla="*/ 4 h 80"/>
              <a:gd name="T56" fmla="*/ 84 w 128"/>
              <a:gd name="T57" fmla="*/ 8 h 80"/>
              <a:gd name="T58" fmla="*/ 96 w 128"/>
              <a:gd name="T59" fmla="*/ 12 h 80"/>
              <a:gd name="T60" fmla="*/ 108 w 128"/>
              <a:gd name="T61" fmla="*/ 20 h 80"/>
              <a:gd name="T62" fmla="*/ 120 w 128"/>
              <a:gd name="T63" fmla="*/ 24 h 80"/>
              <a:gd name="T64" fmla="*/ 124 w 128"/>
              <a:gd name="T65" fmla="*/ 32 h 80"/>
              <a:gd name="T66" fmla="*/ 128 w 128"/>
              <a:gd name="T67" fmla="*/ 40 h 80"/>
              <a:gd name="T68" fmla="*/ 128 w 128"/>
              <a:gd name="T69" fmla="*/ 48 h 80"/>
              <a:gd name="T70" fmla="*/ 128 w 128"/>
              <a:gd name="T71" fmla="*/ 56 h 80"/>
              <a:gd name="T72" fmla="*/ 124 w 128"/>
              <a:gd name="T73" fmla="*/ 64 h 80"/>
              <a:gd name="T74" fmla="*/ 124 w 128"/>
              <a:gd name="T75" fmla="*/ 6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8" h="80">
                <a:moveTo>
                  <a:pt x="124" y="64"/>
                </a:moveTo>
                <a:lnTo>
                  <a:pt x="120" y="72"/>
                </a:lnTo>
                <a:lnTo>
                  <a:pt x="116" y="76"/>
                </a:lnTo>
                <a:lnTo>
                  <a:pt x="108" y="80"/>
                </a:lnTo>
                <a:lnTo>
                  <a:pt x="104" y="80"/>
                </a:lnTo>
                <a:lnTo>
                  <a:pt x="100" y="80"/>
                </a:lnTo>
                <a:lnTo>
                  <a:pt x="96" y="76"/>
                </a:lnTo>
                <a:lnTo>
                  <a:pt x="88" y="76"/>
                </a:lnTo>
                <a:lnTo>
                  <a:pt x="80" y="72"/>
                </a:lnTo>
                <a:lnTo>
                  <a:pt x="72" y="68"/>
                </a:lnTo>
                <a:lnTo>
                  <a:pt x="64" y="64"/>
                </a:lnTo>
                <a:lnTo>
                  <a:pt x="56" y="56"/>
                </a:lnTo>
                <a:lnTo>
                  <a:pt x="44" y="48"/>
                </a:lnTo>
                <a:lnTo>
                  <a:pt x="36" y="40"/>
                </a:lnTo>
                <a:lnTo>
                  <a:pt x="24" y="36"/>
                </a:lnTo>
                <a:lnTo>
                  <a:pt x="16" y="28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8" y="4"/>
                </a:lnTo>
                <a:lnTo>
                  <a:pt x="12" y="4"/>
                </a:lnTo>
                <a:lnTo>
                  <a:pt x="24" y="0"/>
                </a:lnTo>
                <a:lnTo>
                  <a:pt x="36" y="0"/>
                </a:lnTo>
                <a:lnTo>
                  <a:pt x="48" y="0"/>
                </a:lnTo>
                <a:lnTo>
                  <a:pt x="64" y="4"/>
                </a:lnTo>
                <a:lnTo>
                  <a:pt x="84" y="8"/>
                </a:lnTo>
                <a:lnTo>
                  <a:pt x="96" y="12"/>
                </a:lnTo>
                <a:lnTo>
                  <a:pt x="108" y="20"/>
                </a:lnTo>
                <a:lnTo>
                  <a:pt x="120" y="24"/>
                </a:lnTo>
                <a:lnTo>
                  <a:pt x="124" y="32"/>
                </a:lnTo>
                <a:lnTo>
                  <a:pt x="128" y="40"/>
                </a:lnTo>
                <a:lnTo>
                  <a:pt x="128" y="48"/>
                </a:lnTo>
                <a:lnTo>
                  <a:pt x="128" y="56"/>
                </a:lnTo>
                <a:lnTo>
                  <a:pt x="124" y="64"/>
                </a:lnTo>
                <a:lnTo>
                  <a:pt x="124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376">
            <a:extLst>
              <a:ext uri="{FF2B5EF4-FFF2-40B4-BE49-F238E27FC236}">
                <a16:creationId xmlns:a16="http://schemas.microsoft.com/office/drawing/2014/main" xmlns="" id="{66FFD46D-7A7F-445C-ACF4-73133C72BE0B}"/>
              </a:ext>
            </a:extLst>
          </p:cNvPr>
          <p:cNvSpPr>
            <a:spLocks/>
          </p:cNvSpPr>
          <p:nvPr/>
        </p:nvSpPr>
        <p:spPr bwMode="auto">
          <a:xfrm>
            <a:off x="9428177" y="4197570"/>
            <a:ext cx="1053829" cy="310737"/>
          </a:xfrm>
          <a:custGeom>
            <a:avLst/>
            <a:gdLst>
              <a:gd name="T0" fmla="*/ 140 w 284"/>
              <a:gd name="T1" fmla="*/ 16 h 68"/>
              <a:gd name="T2" fmla="*/ 160 w 284"/>
              <a:gd name="T3" fmla="*/ 12 h 68"/>
              <a:gd name="T4" fmla="*/ 184 w 284"/>
              <a:gd name="T5" fmla="*/ 8 h 68"/>
              <a:gd name="T6" fmla="*/ 200 w 284"/>
              <a:gd name="T7" fmla="*/ 4 h 68"/>
              <a:gd name="T8" fmla="*/ 216 w 284"/>
              <a:gd name="T9" fmla="*/ 0 h 68"/>
              <a:gd name="T10" fmla="*/ 232 w 284"/>
              <a:gd name="T11" fmla="*/ 0 h 68"/>
              <a:gd name="T12" fmla="*/ 244 w 284"/>
              <a:gd name="T13" fmla="*/ 0 h 68"/>
              <a:gd name="T14" fmla="*/ 252 w 284"/>
              <a:gd name="T15" fmla="*/ 0 h 68"/>
              <a:gd name="T16" fmla="*/ 260 w 284"/>
              <a:gd name="T17" fmla="*/ 0 h 68"/>
              <a:gd name="T18" fmla="*/ 272 w 284"/>
              <a:gd name="T19" fmla="*/ 4 h 68"/>
              <a:gd name="T20" fmla="*/ 276 w 284"/>
              <a:gd name="T21" fmla="*/ 8 h 68"/>
              <a:gd name="T22" fmla="*/ 284 w 284"/>
              <a:gd name="T23" fmla="*/ 16 h 68"/>
              <a:gd name="T24" fmla="*/ 284 w 284"/>
              <a:gd name="T25" fmla="*/ 20 h 68"/>
              <a:gd name="T26" fmla="*/ 284 w 284"/>
              <a:gd name="T27" fmla="*/ 24 h 68"/>
              <a:gd name="T28" fmla="*/ 280 w 284"/>
              <a:gd name="T29" fmla="*/ 28 h 68"/>
              <a:gd name="T30" fmla="*/ 276 w 284"/>
              <a:gd name="T31" fmla="*/ 32 h 68"/>
              <a:gd name="T32" fmla="*/ 272 w 284"/>
              <a:gd name="T33" fmla="*/ 32 h 68"/>
              <a:gd name="T34" fmla="*/ 264 w 284"/>
              <a:gd name="T35" fmla="*/ 36 h 68"/>
              <a:gd name="T36" fmla="*/ 256 w 284"/>
              <a:gd name="T37" fmla="*/ 36 h 68"/>
              <a:gd name="T38" fmla="*/ 244 w 284"/>
              <a:gd name="T39" fmla="*/ 40 h 68"/>
              <a:gd name="T40" fmla="*/ 232 w 284"/>
              <a:gd name="T41" fmla="*/ 40 h 68"/>
              <a:gd name="T42" fmla="*/ 208 w 284"/>
              <a:gd name="T43" fmla="*/ 44 h 68"/>
              <a:gd name="T44" fmla="*/ 180 w 284"/>
              <a:gd name="T45" fmla="*/ 48 h 68"/>
              <a:gd name="T46" fmla="*/ 148 w 284"/>
              <a:gd name="T47" fmla="*/ 52 h 68"/>
              <a:gd name="T48" fmla="*/ 120 w 284"/>
              <a:gd name="T49" fmla="*/ 56 h 68"/>
              <a:gd name="T50" fmla="*/ 104 w 284"/>
              <a:gd name="T51" fmla="*/ 60 h 68"/>
              <a:gd name="T52" fmla="*/ 92 w 284"/>
              <a:gd name="T53" fmla="*/ 60 h 68"/>
              <a:gd name="T54" fmla="*/ 80 w 284"/>
              <a:gd name="T55" fmla="*/ 64 h 68"/>
              <a:gd name="T56" fmla="*/ 68 w 284"/>
              <a:gd name="T57" fmla="*/ 64 h 68"/>
              <a:gd name="T58" fmla="*/ 60 w 284"/>
              <a:gd name="T59" fmla="*/ 64 h 68"/>
              <a:gd name="T60" fmla="*/ 52 w 284"/>
              <a:gd name="T61" fmla="*/ 64 h 68"/>
              <a:gd name="T62" fmla="*/ 44 w 284"/>
              <a:gd name="T63" fmla="*/ 68 h 68"/>
              <a:gd name="T64" fmla="*/ 40 w 284"/>
              <a:gd name="T65" fmla="*/ 68 h 68"/>
              <a:gd name="T66" fmla="*/ 28 w 284"/>
              <a:gd name="T67" fmla="*/ 64 h 68"/>
              <a:gd name="T68" fmla="*/ 20 w 284"/>
              <a:gd name="T69" fmla="*/ 60 h 68"/>
              <a:gd name="T70" fmla="*/ 12 w 284"/>
              <a:gd name="T71" fmla="*/ 56 h 68"/>
              <a:gd name="T72" fmla="*/ 0 w 284"/>
              <a:gd name="T73" fmla="*/ 44 h 68"/>
              <a:gd name="T74" fmla="*/ 12 w 284"/>
              <a:gd name="T75" fmla="*/ 44 h 68"/>
              <a:gd name="T76" fmla="*/ 28 w 284"/>
              <a:gd name="T77" fmla="*/ 40 h 68"/>
              <a:gd name="T78" fmla="*/ 40 w 284"/>
              <a:gd name="T79" fmla="*/ 36 h 68"/>
              <a:gd name="T80" fmla="*/ 56 w 284"/>
              <a:gd name="T81" fmla="*/ 32 h 68"/>
              <a:gd name="T82" fmla="*/ 76 w 284"/>
              <a:gd name="T83" fmla="*/ 28 h 68"/>
              <a:gd name="T84" fmla="*/ 96 w 284"/>
              <a:gd name="T85" fmla="*/ 24 h 68"/>
              <a:gd name="T86" fmla="*/ 116 w 284"/>
              <a:gd name="T87" fmla="*/ 20 h 68"/>
              <a:gd name="T88" fmla="*/ 140 w 284"/>
              <a:gd name="T89" fmla="*/ 16 h 68"/>
              <a:gd name="T90" fmla="*/ 140 w 284"/>
              <a:gd name="T91" fmla="*/ 1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4" h="68">
                <a:moveTo>
                  <a:pt x="140" y="16"/>
                </a:moveTo>
                <a:lnTo>
                  <a:pt x="160" y="12"/>
                </a:lnTo>
                <a:lnTo>
                  <a:pt x="184" y="8"/>
                </a:lnTo>
                <a:lnTo>
                  <a:pt x="200" y="4"/>
                </a:lnTo>
                <a:lnTo>
                  <a:pt x="216" y="0"/>
                </a:lnTo>
                <a:lnTo>
                  <a:pt x="232" y="0"/>
                </a:lnTo>
                <a:lnTo>
                  <a:pt x="244" y="0"/>
                </a:lnTo>
                <a:lnTo>
                  <a:pt x="252" y="0"/>
                </a:lnTo>
                <a:lnTo>
                  <a:pt x="260" y="0"/>
                </a:lnTo>
                <a:lnTo>
                  <a:pt x="272" y="4"/>
                </a:lnTo>
                <a:lnTo>
                  <a:pt x="276" y="8"/>
                </a:lnTo>
                <a:lnTo>
                  <a:pt x="284" y="16"/>
                </a:lnTo>
                <a:lnTo>
                  <a:pt x="284" y="20"/>
                </a:lnTo>
                <a:lnTo>
                  <a:pt x="284" y="24"/>
                </a:lnTo>
                <a:lnTo>
                  <a:pt x="280" y="28"/>
                </a:lnTo>
                <a:lnTo>
                  <a:pt x="276" y="32"/>
                </a:lnTo>
                <a:lnTo>
                  <a:pt x="272" y="32"/>
                </a:lnTo>
                <a:lnTo>
                  <a:pt x="264" y="36"/>
                </a:lnTo>
                <a:lnTo>
                  <a:pt x="256" y="36"/>
                </a:lnTo>
                <a:lnTo>
                  <a:pt x="244" y="40"/>
                </a:lnTo>
                <a:lnTo>
                  <a:pt x="232" y="40"/>
                </a:lnTo>
                <a:lnTo>
                  <a:pt x="208" y="44"/>
                </a:lnTo>
                <a:lnTo>
                  <a:pt x="180" y="48"/>
                </a:lnTo>
                <a:lnTo>
                  <a:pt x="148" y="52"/>
                </a:lnTo>
                <a:lnTo>
                  <a:pt x="120" y="56"/>
                </a:lnTo>
                <a:lnTo>
                  <a:pt x="104" y="60"/>
                </a:lnTo>
                <a:lnTo>
                  <a:pt x="92" y="60"/>
                </a:lnTo>
                <a:lnTo>
                  <a:pt x="80" y="64"/>
                </a:lnTo>
                <a:lnTo>
                  <a:pt x="68" y="64"/>
                </a:lnTo>
                <a:lnTo>
                  <a:pt x="60" y="64"/>
                </a:lnTo>
                <a:lnTo>
                  <a:pt x="52" y="64"/>
                </a:lnTo>
                <a:lnTo>
                  <a:pt x="44" y="68"/>
                </a:lnTo>
                <a:lnTo>
                  <a:pt x="40" y="68"/>
                </a:lnTo>
                <a:lnTo>
                  <a:pt x="28" y="64"/>
                </a:lnTo>
                <a:lnTo>
                  <a:pt x="20" y="60"/>
                </a:lnTo>
                <a:lnTo>
                  <a:pt x="12" y="56"/>
                </a:lnTo>
                <a:lnTo>
                  <a:pt x="0" y="44"/>
                </a:lnTo>
                <a:lnTo>
                  <a:pt x="12" y="44"/>
                </a:lnTo>
                <a:lnTo>
                  <a:pt x="28" y="40"/>
                </a:lnTo>
                <a:lnTo>
                  <a:pt x="40" y="36"/>
                </a:lnTo>
                <a:lnTo>
                  <a:pt x="56" y="32"/>
                </a:lnTo>
                <a:lnTo>
                  <a:pt x="76" y="28"/>
                </a:lnTo>
                <a:lnTo>
                  <a:pt x="96" y="24"/>
                </a:lnTo>
                <a:lnTo>
                  <a:pt x="116" y="20"/>
                </a:lnTo>
                <a:lnTo>
                  <a:pt x="140" y="16"/>
                </a:lnTo>
                <a:lnTo>
                  <a:pt x="14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377">
            <a:extLst>
              <a:ext uri="{FF2B5EF4-FFF2-40B4-BE49-F238E27FC236}">
                <a16:creationId xmlns:a16="http://schemas.microsoft.com/office/drawing/2014/main" xmlns="" id="{DA191871-C7C0-4BEC-AD74-BCE3D8A92106}"/>
              </a:ext>
            </a:extLst>
          </p:cNvPr>
          <p:cNvSpPr>
            <a:spLocks/>
          </p:cNvSpPr>
          <p:nvPr/>
        </p:nvSpPr>
        <p:spPr bwMode="auto">
          <a:xfrm>
            <a:off x="9725031" y="3886833"/>
            <a:ext cx="311696" cy="1096720"/>
          </a:xfrm>
          <a:custGeom>
            <a:avLst/>
            <a:gdLst>
              <a:gd name="T0" fmla="*/ 76 w 84"/>
              <a:gd name="T1" fmla="*/ 60 h 240"/>
              <a:gd name="T2" fmla="*/ 76 w 84"/>
              <a:gd name="T3" fmla="*/ 68 h 240"/>
              <a:gd name="T4" fmla="*/ 76 w 84"/>
              <a:gd name="T5" fmla="*/ 80 h 240"/>
              <a:gd name="T6" fmla="*/ 76 w 84"/>
              <a:gd name="T7" fmla="*/ 96 h 240"/>
              <a:gd name="T8" fmla="*/ 76 w 84"/>
              <a:gd name="T9" fmla="*/ 116 h 240"/>
              <a:gd name="T10" fmla="*/ 76 w 84"/>
              <a:gd name="T11" fmla="*/ 128 h 240"/>
              <a:gd name="T12" fmla="*/ 76 w 84"/>
              <a:gd name="T13" fmla="*/ 140 h 240"/>
              <a:gd name="T14" fmla="*/ 76 w 84"/>
              <a:gd name="T15" fmla="*/ 152 h 240"/>
              <a:gd name="T16" fmla="*/ 76 w 84"/>
              <a:gd name="T17" fmla="*/ 168 h 240"/>
              <a:gd name="T18" fmla="*/ 76 w 84"/>
              <a:gd name="T19" fmla="*/ 184 h 240"/>
              <a:gd name="T20" fmla="*/ 72 w 84"/>
              <a:gd name="T21" fmla="*/ 200 h 240"/>
              <a:gd name="T22" fmla="*/ 72 w 84"/>
              <a:gd name="T23" fmla="*/ 220 h 240"/>
              <a:gd name="T24" fmla="*/ 72 w 84"/>
              <a:gd name="T25" fmla="*/ 240 h 240"/>
              <a:gd name="T26" fmla="*/ 28 w 84"/>
              <a:gd name="T27" fmla="*/ 240 h 240"/>
              <a:gd name="T28" fmla="*/ 28 w 84"/>
              <a:gd name="T29" fmla="*/ 224 h 240"/>
              <a:gd name="T30" fmla="*/ 28 w 84"/>
              <a:gd name="T31" fmla="*/ 204 h 240"/>
              <a:gd name="T32" fmla="*/ 28 w 84"/>
              <a:gd name="T33" fmla="*/ 188 h 240"/>
              <a:gd name="T34" fmla="*/ 28 w 84"/>
              <a:gd name="T35" fmla="*/ 172 h 240"/>
              <a:gd name="T36" fmla="*/ 28 w 84"/>
              <a:gd name="T37" fmla="*/ 156 h 240"/>
              <a:gd name="T38" fmla="*/ 28 w 84"/>
              <a:gd name="T39" fmla="*/ 140 h 240"/>
              <a:gd name="T40" fmla="*/ 28 w 84"/>
              <a:gd name="T41" fmla="*/ 128 h 240"/>
              <a:gd name="T42" fmla="*/ 28 w 84"/>
              <a:gd name="T43" fmla="*/ 116 h 240"/>
              <a:gd name="T44" fmla="*/ 28 w 84"/>
              <a:gd name="T45" fmla="*/ 104 h 240"/>
              <a:gd name="T46" fmla="*/ 28 w 84"/>
              <a:gd name="T47" fmla="*/ 96 h 240"/>
              <a:gd name="T48" fmla="*/ 24 w 84"/>
              <a:gd name="T49" fmla="*/ 88 h 240"/>
              <a:gd name="T50" fmla="*/ 24 w 84"/>
              <a:gd name="T51" fmla="*/ 80 h 240"/>
              <a:gd name="T52" fmla="*/ 24 w 84"/>
              <a:gd name="T53" fmla="*/ 72 h 240"/>
              <a:gd name="T54" fmla="*/ 24 w 84"/>
              <a:gd name="T55" fmla="*/ 68 h 240"/>
              <a:gd name="T56" fmla="*/ 24 w 84"/>
              <a:gd name="T57" fmla="*/ 64 h 240"/>
              <a:gd name="T58" fmla="*/ 24 w 84"/>
              <a:gd name="T59" fmla="*/ 60 h 240"/>
              <a:gd name="T60" fmla="*/ 20 w 84"/>
              <a:gd name="T61" fmla="*/ 48 h 240"/>
              <a:gd name="T62" fmla="*/ 16 w 84"/>
              <a:gd name="T63" fmla="*/ 36 h 240"/>
              <a:gd name="T64" fmla="*/ 12 w 84"/>
              <a:gd name="T65" fmla="*/ 28 h 240"/>
              <a:gd name="T66" fmla="*/ 8 w 84"/>
              <a:gd name="T67" fmla="*/ 24 h 240"/>
              <a:gd name="T68" fmla="*/ 4 w 84"/>
              <a:gd name="T69" fmla="*/ 20 h 240"/>
              <a:gd name="T70" fmla="*/ 0 w 84"/>
              <a:gd name="T71" fmla="*/ 16 h 240"/>
              <a:gd name="T72" fmla="*/ 0 w 84"/>
              <a:gd name="T73" fmla="*/ 12 h 240"/>
              <a:gd name="T74" fmla="*/ 4 w 84"/>
              <a:gd name="T75" fmla="*/ 8 h 240"/>
              <a:gd name="T76" fmla="*/ 4 w 84"/>
              <a:gd name="T77" fmla="*/ 4 h 240"/>
              <a:gd name="T78" fmla="*/ 8 w 84"/>
              <a:gd name="T79" fmla="*/ 4 h 240"/>
              <a:gd name="T80" fmla="*/ 12 w 84"/>
              <a:gd name="T81" fmla="*/ 0 h 240"/>
              <a:gd name="T82" fmla="*/ 16 w 84"/>
              <a:gd name="T83" fmla="*/ 0 h 240"/>
              <a:gd name="T84" fmla="*/ 28 w 84"/>
              <a:gd name="T85" fmla="*/ 0 h 240"/>
              <a:gd name="T86" fmla="*/ 44 w 84"/>
              <a:gd name="T87" fmla="*/ 4 h 240"/>
              <a:gd name="T88" fmla="*/ 60 w 84"/>
              <a:gd name="T89" fmla="*/ 8 h 240"/>
              <a:gd name="T90" fmla="*/ 72 w 84"/>
              <a:gd name="T91" fmla="*/ 12 h 240"/>
              <a:gd name="T92" fmla="*/ 80 w 84"/>
              <a:gd name="T93" fmla="*/ 16 h 240"/>
              <a:gd name="T94" fmla="*/ 80 w 84"/>
              <a:gd name="T95" fmla="*/ 16 h 240"/>
              <a:gd name="T96" fmla="*/ 84 w 84"/>
              <a:gd name="T97" fmla="*/ 20 h 240"/>
              <a:gd name="T98" fmla="*/ 84 w 84"/>
              <a:gd name="T99" fmla="*/ 24 h 240"/>
              <a:gd name="T100" fmla="*/ 84 w 84"/>
              <a:gd name="T101" fmla="*/ 28 h 240"/>
              <a:gd name="T102" fmla="*/ 84 w 84"/>
              <a:gd name="T103" fmla="*/ 32 h 240"/>
              <a:gd name="T104" fmla="*/ 84 w 84"/>
              <a:gd name="T105" fmla="*/ 32 h 240"/>
              <a:gd name="T106" fmla="*/ 80 w 84"/>
              <a:gd name="T107" fmla="*/ 36 h 240"/>
              <a:gd name="T108" fmla="*/ 80 w 84"/>
              <a:gd name="T109" fmla="*/ 44 h 240"/>
              <a:gd name="T110" fmla="*/ 76 w 84"/>
              <a:gd name="T111" fmla="*/ 52 h 240"/>
              <a:gd name="T112" fmla="*/ 76 w 84"/>
              <a:gd name="T113" fmla="*/ 60 h 240"/>
              <a:gd name="T114" fmla="*/ 76 w 84"/>
              <a:gd name="T115" fmla="*/ 6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84" h="240">
                <a:moveTo>
                  <a:pt x="76" y="60"/>
                </a:moveTo>
                <a:lnTo>
                  <a:pt x="76" y="68"/>
                </a:lnTo>
                <a:lnTo>
                  <a:pt x="76" y="80"/>
                </a:lnTo>
                <a:lnTo>
                  <a:pt x="76" y="96"/>
                </a:lnTo>
                <a:lnTo>
                  <a:pt x="76" y="116"/>
                </a:lnTo>
                <a:lnTo>
                  <a:pt x="76" y="128"/>
                </a:lnTo>
                <a:lnTo>
                  <a:pt x="76" y="140"/>
                </a:lnTo>
                <a:lnTo>
                  <a:pt x="76" y="152"/>
                </a:lnTo>
                <a:lnTo>
                  <a:pt x="76" y="168"/>
                </a:lnTo>
                <a:lnTo>
                  <a:pt x="76" y="184"/>
                </a:lnTo>
                <a:lnTo>
                  <a:pt x="72" y="200"/>
                </a:lnTo>
                <a:lnTo>
                  <a:pt x="72" y="220"/>
                </a:lnTo>
                <a:lnTo>
                  <a:pt x="72" y="240"/>
                </a:lnTo>
                <a:lnTo>
                  <a:pt x="28" y="240"/>
                </a:lnTo>
                <a:lnTo>
                  <a:pt x="28" y="224"/>
                </a:lnTo>
                <a:lnTo>
                  <a:pt x="28" y="204"/>
                </a:lnTo>
                <a:lnTo>
                  <a:pt x="28" y="188"/>
                </a:lnTo>
                <a:lnTo>
                  <a:pt x="28" y="172"/>
                </a:lnTo>
                <a:lnTo>
                  <a:pt x="28" y="156"/>
                </a:lnTo>
                <a:lnTo>
                  <a:pt x="28" y="140"/>
                </a:lnTo>
                <a:lnTo>
                  <a:pt x="28" y="128"/>
                </a:lnTo>
                <a:lnTo>
                  <a:pt x="28" y="116"/>
                </a:lnTo>
                <a:lnTo>
                  <a:pt x="28" y="104"/>
                </a:lnTo>
                <a:lnTo>
                  <a:pt x="28" y="96"/>
                </a:lnTo>
                <a:lnTo>
                  <a:pt x="24" y="88"/>
                </a:lnTo>
                <a:lnTo>
                  <a:pt x="24" y="80"/>
                </a:lnTo>
                <a:lnTo>
                  <a:pt x="24" y="72"/>
                </a:lnTo>
                <a:lnTo>
                  <a:pt x="24" y="68"/>
                </a:lnTo>
                <a:lnTo>
                  <a:pt x="24" y="64"/>
                </a:lnTo>
                <a:lnTo>
                  <a:pt x="24" y="60"/>
                </a:lnTo>
                <a:lnTo>
                  <a:pt x="20" y="48"/>
                </a:lnTo>
                <a:lnTo>
                  <a:pt x="16" y="36"/>
                </a:lnTo>
                <a:lnTo>
                  <a:pt x="12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8" y="0"/>
                </a:lnTo>
                <a:lnTo>
                  <a:pt x="44" y="4"/>
                </a:lnTo>
                <a:lnTo>
                  <a:pt x="60" y="8"/>
                </a:lnTo>
                <a:lnTo>
                  <a:pt x="72" y="12"/>
                </a:lnTo>
                <a:lnTo>
                  <a:pt x="80" y="16"/>
                </a:lnTo>
                <a:lnTo>
                  <a:pt x="80" y="16"/>
                </a:lnTo>
                <a:lnTo>
                  <a:pt x="84" y="20"/>
                </a:lnTo>
                <a:lnTo>
                  <a:pt x="84" y="24"/>
                </a:lnTo>
                <a:lnTo>
                  <a:pt x="84" y="28"/>
                </a:lnTo>
                <a:lnTo>
                  <a:pt x="84" y="32"/>
                </a:lnTo>
                <a:lnTo>
                  <a:pt x="84" y="32"/>
                </a:lnTo>
                <a:lnTo>
                  <a:pt x="80" y="36"/>
                </a:lnTo>
                <a:lnTo>
                  <a:pt x="80" y="44"/>
                </a:lnTo>
                <a:lnTo>
                  <a:pt x="76" y="52"/>
                </a:lnTo>
                <a:lnTo>
                  <a:pt x="76" y="60"/>
                </a:lnTo>
                <a:lnTo>
                  <a:pt x="76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5" name="Freeform 378">
            <a:extLst>
              <a:ext uri="{FF2B5EF4-FFF2-40B4-BE49-F238E27FC236}">
                <a16:creationId xmlns:a16="http://schemas.microsoft.com/office/drawing/2014/main" xmlns="" id="{5838601B-382F-462D-81DD-45B225F417D7}"/>
              </a:ext>
            </a:extLst>
          </p:cNvPr>
          <p:cNvSpPr>
            <a:spLocks/>
          </p:cNvSpPr>
          <p:nvPr/>
        </p:nvSpPr>
        <p:spPr bwMode="auto">
          <a:xfrm>
            <a:off x="9517233" y="4526586"/>
            <a:ext cx="905402" cy="255901"/>
          </a:xfrm>
          <a:custGeom>
            <a:avLst/>
            <a:gdLst>
              <a:gd name="T0" fmla="*/ 144 w 244"/>
              <a:gd name="T1" fmla="*/ 40 h 56"/>
              <a:gd name="T2" fmla="*/ 120 w 244"/>
              <a:gd name="T3" fmla="*/ 44 h 56"/>
              <a:gd name="T4" fmla="*/ 100 w 244"/>
              <a:gd name="T5" fmla="*/ 48 h 56"/>
              <a:gd name="T6" fmla="*/ 84 w 244"/>
              <a:gd name="T7" fmla="*/ 52 h 56"/>
              <a:gd name="T8" fmla="*/ 68 w 244"/>
              <a:gd name="T9" fmla="*/ 52 h 56"/>
              <a:gd name="T10" fmla="*/ 60 w 244"/>
              <a:gd name="T11" fmla="*/ 56 h 56"/>
              <a:gd name="T12" fmla="*/ 48 w 244"/>
              <a:gd name="T13" fmla="*/ 56 h 56"/>
              <a:gd name="T14" fmla="*/ 44 w 244"/>
              <a:gd name="T15" fmla="*/ 56 h 56"/>
              <a:gd name="T16" fmla="*/ 40 w 244"/>
              <a:gd name="T17" fmla="*/ 56 h 56"/>
              <a:gd name="T18" fmla="*/ 36 w 244"/>
              <a:gd name="T19" fmla="*/ 56 h 56"/>
              <a:gd name="T20" fmla="*/ 32 w 244"/>
              <a:gd name="T21" fmla="*/ 56 h 56"/>
              <a:gd name="T22" fmla="*/ 16 w 244"/>
              <a:gd name="T23" fmla="*/ 52 h 56"/>
              <a:gd name="T24" fmla="*/ 12 w 244"/>
              <a:gd name="T25" fmla="*/ 48 h 56"/>
              <a:gd name="T26" fmla="*/ 4 w 244"/>
              <a:gd name="T27" fmla="*/ 44 h 56"/>
              <a:gd name="T28" fmla="*/ 0 w 244"/>
              <a:gd name="T29" fmla="*/ 40 h 56"/>
              <a:gd name="T30" fmla="*/ 0 w 244"/>
              <a:gd name="T31" fmla="*/ 32 h 56"/>
              <a:gd name="T32" fmla="*/ 20 w 244"/>
              <a:gd name="T33" fmla="*/ 28 h 56"/>
              <a:gd name="T34" fmla="*/ 40 w 244"/>
              <a:gd name="T35" fmla="*/ 24 h 56"/>
              <a:gd name="T36" fmla="*/ 60 w 244"/>
              <a:gd name="T37" fmla="*/ 20 h 56"/>
              <a:gd name="T38" fmla="*/ 76 w 244"/>
              <a:gd name="T39" fmla="*/ 20 h 56"/>
              <a:gd name="T40" fmla="*/ 92 w 244"/>
              <a:gd name="T41" fmla="*/ 16 h 56"/>
              <a:gd name="T42" fmla="*/ 108 w 244"/>
              <a:gd name="T43" fmla="*/ 12 h 56"/>
              <a:gd name="T44" fmla="*/ 120 w 244"/>
              <a:gd name="T45" fmla="*/ 12 h 56"/>
              <a:gd name="T46" fmla="*/ 132 w 244"/>
              <a:gd name="T47" fmla="*/ 8 h 56"/>
              <a:gd name="T48" fmla="*/ 144 w 244"/>
              <a:gd name="T49" fmla="*/ 8 h 56"/>
              <a:gd name="T50" fmla="*/ 156 w 244"/>
              <a:gd name="T51" fmla="*/ 4 h 56"/>
              <a:gd name="T52" fmla="*/ 164 w 244"/>
              <a:gd name="T53" fmla="*/ 4 h 56"/>
              <a:gd name="T54" fmla="*/ 172 w 244"/>
              <a:gd name="T55" fmla="*/ 4 h 56"/>
              <a:gd name="T56" fmla="*/ 180 w 244"/>
              <a:gd name="T57" fmla="*/ 4 h 56"/>
              <a:gd name="T58" fmla="*/ 184 w 244"/>
              <a:gd name="T59" fmla="*/ 4 h 56"/>
              <a:gd name="T60" fmla="*/ 188 w 244"/>
              <a:gd name="T61" fmla="*/ 0 h 56"/>
              <a:gd name="T62" fmla="*/ 192 w 244"/>
              <a:gd name="T63" fmla="*/ 0 h 56"/>
              <a:gd name="T64" fmla="*/ 204 w 244"/>
              <a:gd name="T65" fmla="*/ 0 h 56"/>
              <a:gd name="T66" fmla="*/ 212 w 244"/>
              <a:gd name="T67" fmla="*/ 0 h 56"/>
              <a:gd name="T68" fmla="*/ 220 w 244"/>
              <a:gd name="T69" fmla="*/ 4 h 56"/>
              <a:gd name="T70" fmla="*/ 228 w 244"/>
              <a:gd name="T71" fmla="*/ 4 h 56"/>
              <a:gd name="T72" fmla="*/ 232 w 244"/>
              <a:gd name="T73" fmla="*/ 8 h 56"/>
              <a:gd name="T74" fmla="*/ 240 w 244"/>
              <a:gd name="T75" fmla="*/ 8 h 56"/>
              <a:gd name="T76" fmla="*/ 240 w 244"/>
              <a:gd name="T77" fmla="*/ 12 h 56"/>
              <a:gd name="T78" fmla="*/ 244 w 244"/>
              <a:gd name="T79" fmla="*/ 16 h 56"/>
              <a:gd name="T80" fmla="*/ 240 w 244"/>
              <a:gd name="T81" fmla="*/ 20 h 56"/>
              <a:gd name="T82" fmla="*/ 236 w 244"/>
              <a:gd name="T83" fmla="*/ 20 h 56"/>
              <a:gd name="T84" fmla="*/ 228 w 244"/>
              <a:gd name="T85" fmla="*/ 24 h 56"/>
              <a:gd name="T86" fmla="*/ 220 w 244"/>
              <a:gd name="T87" fmla="*/ 28 h 56"/>
              <a:gd name="T88" fmla="*/ 204 w 244"/>
              <a:gd name="T89" fmla="*/ 32 h 56"/>
              <a:gd name="T90" fmla="*/ 188 w 244"/>
              <a:gd name="T91" fmla="*/ 32 h 56"/>
              <a:gd name="T92" fmla="*/ 168 w 244"/>
              <a:gd name="T93" fmla="*/ 36 h 56"/>
              <a:gd name="T94" fmla="*/ 144 w 244"/>
              <a:gd name="T95" fmla="*/ 40 h 56"/>
              <a:gd name="T96" fmla="*/ 144 w 244"/>
              <a:gd name="T97" fmla="*/ 4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44" h="56">
                <a:moveTo>
                  <a:pt x="144" y="40"/>
                </a:moveTo>
                <a:lnTo>
                  <a:pt x="120" y="44"/>
                </a:lnTo>
                <a:lnTo>
                  <a:pt x="100" y="48"/>
                </a:lnTo>
                <a:lnTo>
                  <a:pt x="84" y="52"/>
                </a:lnTo>
                <a:lnTo>
                  <a:pt x="68" y="52"/>
                </a:lnTo>
                <a:lnTo>
                  <a:pt x="60" y="56"/>
                </a:lnTo>
                <a:lnTo>
                  <a:pt x="48" y="56"/>
                </a:lnTo>
                <a:lnTo>
                  <a:pt x="44" y="56"/>
                </a:lnTo>
                <a:lnTo>
                  <a:pt x="40" y="56"/>
                </a:lnTo>
                <a:lnTo>
                  <a:pt x="36" y="56"/>
                </a:lnTo>
                <a:lnTo>
                  <a:pt x="32" y="56"/>
                </a:lnTo>
                <a:lnTo>
                  <a:pt x="16" y="52"/>
                </a:lnTo>
                <a:lnTo>
                  <a:pt x="12" y="48"/>
                </a:lnTo>
                <a:lnTo>
                  <a:pt x="4" y="44"/>
                </a:lnTo>
                <a:lnTo>
                  <a:pt x="0" y="40"/>
                </a:lnTo>
                <a:lnTo>
                  <a:pt x="0" y="32"/>
                </a:lnTo>
                <a:lnTo>
                  <a:pt x="20" y="28"/>
                </a:lnTo>
                <a:lnTo>
                  <a:pt x="40" y="24"/>
                </a:lnTo>
                <a:lnTo>
                  <a:pt x="60" y="20"/>
                </a:lnTo>
                <a:lnTo>
                  <a:pt x="76" y="20"/>
                </a:lnTo>
                <a:lnTo>
                  <a:pt x="92" y="16"/>
                </a:lnTo>
                <a:lnTo>
                  <a:pt x="108" y="12"/>
                </a:lnTo>
                <a:lnTo>
                  <a:pt x="120" y="12"/>
                </a:lnTo>
                <a:lnTo>
                  <a:pt x="132" y="8"/>
                </a:lnTo>
                <a:lnTo>
                  <a:pt x="144" y="8"/>
                </a:lnTo>
                <a:lnTo>
                  <a:pt x="156" y="4"/>
                </a:lnTo>
                <a:lnTo>
                  <a:pt x="164" y="4"/>
                </a:lnTo>
                <a:lnTo>
                  <a:pt x="172" y="4"/>
                </a:lnTo>
                <a:lnTo>
                  <a:pt x="180" y="4"/>
                </a:lnTo>
                <a:lnTo>
                  <a:pt x="184" y="4"/>
                </a:lnTo>
                <a:lnTo>
                  <a:pt x="188" y="0"/>
                </a:lnTo>
                <a:lnTo>
                  <a:pt x="192" y="0"/>
                </a:lnTo>
                <a:lnTo>
                  <a:pt x="204" y="0"/>
                </a:lnTo>
                <a:lnTo>
                  <a:pt x="212" y="0"/>
                </a:lnTo>
                <a:lnTo>
                  <a:pt x="220" y="4"/>
                </a:lnTo>
                <a:lnTo>
                  <a:pt x="228" y="4"/>
                </a:lnTo>
                <a:lnTo>
                  <a:pt x="232" y="8"/>
                </a:lnTo>
                <a:lnTo>
                  <a:pt x="240" y="8"/>
                </a:lnTo>
                <a:lnTo>
                  <a:pt x="240" y="12"/>
                </a:lnTo>
                <a:lnTo>
                  <a:pt x="244" y="16"/>
                </a:lnTo>
                <a:lnTo>
                  <a:pt x="240" y="20"/>
                </a:lnTo>
                <a:lnTo>
                  <a:pt x="236" y="20"/>
                </a:lnTo>
                <a:lnTo>
                  <a:pt x="228" y="24"/>
                </a:lnTo>
                <a:lnTo>
                  <a:pt x="220" y="28"/>
                </a:lnTo>
                <a:lnTo>
                  <a:pt x="204" y="32"/>
                </a:lnTo>
                <a:lnTo>
                  <a:pt x="188" y="32"/>
                </a:lnTo>
                <a:lnTo>
                  <a:pt x="168" y="36"/>
                </a:lnTo>
                <a:lnTo>
                  <a:pt x="144" y="40"/>
                </a:lnTo>
                <a:lnTo>
                  <a:pt x="144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379">
            <a:extLst>
              <a:ext uri="{FF2B5EF4-FFF2-40B4-BE49-F238E27FC236}">
                <a16:creationId xmlns:a16="http://schemas.microsoft.com/office/drawing/2014/main" xmlns="" id="{D5F22830-AEA8-43B3-8CCB-4F9E56C5D657}"/>
              </a:ext>
            </a:extLst>
          </p:cNvPr>
          <p:cNvSpPr>
            <a:spLocks/>
          </p:cNvSpPr>
          <p:nvPr/>
        </p:nvSpPr>
        <p:spPr bwMode="auto">
          <a:xfrm>
            <a:off x="9146167" y="4745930"/>
            <a:ext cx="1870175" cy="402131"/>
          </a:xfrm>
          <a:custGeom>
            <a:avLst/>
            <a:gdLst>
              <a:gd name="T0" fmla="*/ 396 w 504"/>
              <a:gd name="T1" fmla="*/ 52 h 88"/>
              <a:gd name="T2" fmla="*/ 332 w 504"/>
              <a:gd name="T3" fmla="*/ 52 h 88"/>
              <a:gd name="T4" fmla="*/ 292 w 504"/>
              <a:gd name="T5" fmla="*/ 56 h 88"/>
              <a:gd name="T6" fmla="*/ 264 w 504"/>
              <a:gd name="T7" fmla="*/ 56 h 88"/>
              <a:gd name="T8" fmla="*/ 224 w 504"/>
              <a:gd name="T9" fmla="*/ 64 h 88"/>
              <a:gd name="T10" fmla="*/ 180 w 504"/>
              <a:gd name="T11" fmla="*/ 68 h 88"/>
              <a:gd name="T12" fmla="*/ 132 w 504"/>
              <a:gd name="T13" fmla="*/ 76 h 88"/>
              <a:gd name="T14" fmla="*/ 92 w 504"/>
              <a:gd name="T15" fmla="*/ 80 h 88"/>
              <a:gd name="T16" fmla="*/ 68 w 504"/>
              <a:gd name="T17" fmla="*/ 84 h 88"/>
              <a:gd name="T18" fmla="*/ 52 w 504"/>
              <a:gd name="T19" fmla="*/ 88 h 88"/>
              <a:gd name="T20" fmla="*/ 44 w 504"/>
              <a:gd name="T21" fmla="*/ 88 h 88"/>
              <a:gd name="T22" fmla="*/ 28 w 504"/>
              <a:gd name="T23" fmla="*/ 84 h 88"/>
              <a:gd name="T24" fmla="*/ 12 w 504"/>
              <a:gd name="T25" fmla="*/ 76 h 88"/>
              <a:gd name="T26" fmla="*/ 0 w 504"/>
              <a:gd name="T27" fmla="*/ 64 h 88"/>
              <a:gd name="T28" fmla="*/ 20 w 504"/>
              <a:gd name="T29" fmla="*/ 56 h 88"/>
              <a:gd name="T30" fmla="*/ 68 w 504"/>
              <a:gd name="T31" fmla="*/ 48 h 88"/>
              <a:gd name="T32" fmla="*/ 128 w 504"/>
              <a:gd name="T33" fmla="*/ 40 h 88"/>
              <a:gd name="T34" fmla="*/ 200 w 504"/>
              <a:gd name="T35" fmla="*/ 32 h 88"/>
              <a:gd name="T36" fmla="*/ 260 w 504"/>
              <a:gd name="T37" fmla="*/ 20 h 88"/>
              <a:gd name="T38" fmla="*/ 296 w 504"/>
              <a:gd name="T39" fmla="*/ 16 h 88"/>
              <a:gd name="T40" fmla="*/ 328 w 504"/>
              <a:gd name="T41" fmla="*/ 12 h 88"/>
              <a:gd name="T42" fmla="*/ 356 w 504"/>
              <a:gd name="T43" fmla="*/ 8 h 88"/>
              <a:gd name="T44" fmla="*/ 380 w 504"/>
              <a:gd name="T45" fmla="*/ 4 h 88"/>
              <a:gd name="T46" fmla="*/ 400 w 504"/>
              <a:gd name="T47" fmla="*/ 4 h 88"/>
              <a:gd name="T48" fmla="*/ 412 w 504"/>
              <a:gd name="T49" fmla="*/ 0 h 88"/>
              <a:gd name="T50" fmla="*/ 424 w 504"/>
              <a:gd name="T51" fmla="*/ 0 h 88"/>
              <a:gd name="T52" fmla="*/ 440 w 504"/>
              <a:gd name="T53" fmla="*/ 0 h 88"/>
              <a:gd name="T54" fmla="*/ 464 w 504"/>
              <a:gd name="T55" fmla="*/ 8 h 88"/>
              <a:gd name="T56" fmla="*/ 488 w 504"/>
              <a:gd name="T57" fmla="*/ 20 h 88"/>
              <a:gd name="T58" fmla="*/ 504 w 504"/>
              <a:gd name="T59" fmla="*/ 32 h 88"/>
              <a:gd name="T60" fmla="*/ 504 w 504"/>
              <a:gd name="T61" fmla="*/ 40 h 88"/>
              <a:gd name="T62" fmla="*/ 496 w 504"/>
              <a:gd name="T63" fmla="*/ 44 h 88"/>
              <a:gd name="T64" fmla="*/ 476 w 504"/>
              <a:gd name="T65" fmla="*/ 48 h 88"/>
              <a:gd name="T66" fmla="*/ 448 w 504"/>
              <a:gd name="T67" fmla="*/ 52 h 88"/>
              <a:gd name="T68" fmla="*/ 432 w 504"/>
              <a:gd name="T69" fmla="*/ 52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04" h="88">
                <a:moveTo>
                  <a:pt x="432" y="52"/>
                </a:moveTo>
                <a:lnTo>
                  <a:pt x="396" y="52"/>
                </a:lnTo>
                <a:lnTo>
                  <a:pt x="364" y="52"/>
                </a:lnTo>
                <a:lnTo>
                  <a:pt x="332" y="52"/>
                </a:lnTo>
                <a:lnTo>
                  <a:pt x="308" y="52"/>
                </a:lnTo>
                <a:lnTo>
                  <a:pt x="292" y="56"/>
                </a:lnTo>
                <a:lnTo>
                  <a:pt x="280" y="56"/>
                </a:lnTo>
                <a:lnTo>
                  <a:pt x="264" y="56"/>
                </a:lnTo>
                <a:lnTo>
                  <a:pt x="244" y="60"/>
                </a:lnTo>
                <a:lnTo>
                  <a:pt x="224" y="64"/>
                </a:lnTo>
                <a:lnTo>
                  <a:pt x="204" y="64"/>
                </a:lnTo>
                <a:lnTo>
                  <a:pt x="180" y="68"/>
                </a:lnTo>
                <a:lnTo>
                  <a:pt x="156" y="72"/>
                </a:lnTo>
                <a:lnTo>
                  <a:pt x="132" y="76"/>
                </a:lnTo>
                <a:lnTo>
                  <a:pt x="112" y="80"/>
                </a:lnTo>
                <a:lnTo>
                  <a:pt x="92" y="80"/>
                </a:lnTo>
                <a:lnTo>
                  <a:pt x="80" y="84"/>
                </a:lnTo>
                <a:lnTo>
                  <a:pt x="68" y="84"/>
                </a:lnTo>
                <a:lnTo>
                  <a:pt x="56" y="84"/>
                </a:lnTo>
                <a:lnTo>
                  <a:pt x="52" y="88"/>
                </a:lnTo>
                <a:lnTo>
                  <a:pt x="48" y="88"/>
                </a:lnTo>
                <a:lnTo>
                  <a:pt x="44" y="88"/>
                </a:lnTo>
                <a:lnTo>
                  <a:pt x="36" y="84"/>
                </a:lnTo>
                <a:lnTo>
                  <a:pt x="28" y="84"/>
                </a:lnTo>
                <a:lnTo>
                  <a:pt x="20" y="80"/>
                </a:lnTo>
                <a:lnTo>
                  <a:pt x="12" y="76"/>
                </a:lnTo>
                <a:lnTo>
                  <a:pt x="4" y="72"/>
                </a:lnTo>
                <a:lnTo>
                  <a:pt x="0" y="64"/>
                </a:lnTo>
                <a:lnTo>
                  <a:pt x="0" y="56"/>
                </a:lnTo>
                <a:lnTo>
                  <a:pt x="20" y="56"/>
                </a:lnTo>
                <a:lnTo>
                  <a:pt x="44" y="52"/>
                </a:lnTo>
                <a:lnTo>
                  <a:pt x="68" y="48"/>
                </a:lnTo>
                <a:lnTo>
                  <a:pt x="96" y="44"/>
                </a:lnTo>
                <a:lnTo>
                  <a:pt x="128" y="40"/>
                </a:lnTo>
                <a:lnTo>
                  <a:pt x="164" y="36"/>
                </a:lnTo>
                <a:lnTo>
                  <a:pt x="200" y="32"/>
                </a:lnTo>
                <a:lnTo>
                  <a:pt x="240" y="24"/>
                </a:lnTo>
                <a:lnTo>
                  <a:pt x="260" y="20"/>
                </a:lnTo>
                <a:lnTo>
                  <a:pt x="276" y="20"/>
                </a:lnTo>
                <a:lnTo>
                  <a:pt x="296" y="16"/>
                </a:lnTo>
                <a:lnTo>
                  <a:pt x="312" y="12"/>
                </a:lnTo>
                <a:lnTo>
                  <a:pt x="328" y="12"/>
                </a:lnTo>
                <a:lnTo>
                  <a:pt x="344" y="8"/>
                </a:lnTo>
                <a:lnTo>
                  <a:pt x="356" y="8"/>
                </a:lnTo>
                <a:lnTo>
                  <a:pt x="368" y="8"/>
                </a:lnTo>
                <a:lnTo>
                  <a:pt x="380" y="4"/>
                </a:lnTo>
                <a:lnTo>
                  <a:pt x="388" y="4"/>
                </a:lnTo>
                <a:lnTo>
                  <a:pt x="400" y="4"/>
                </a:lnTo>
                <a:lnTo>
                  <a:pt x="408" y="4"/>
                </a:lnTo>
                <a:lnTo>
                  <a:pt x="412" y="0"/>
                </a:lnTo>
                <a:lnTo>
                  <a:pt x="420" y="0"/>
                </a:lnTo>
                <a:lnTo>
                  <a:pt x="424" y="0"/>
                </a:lnTo>
                <a:lnTo>
                  <a:pt x="428" y="0"/>
                </a:lnTo>
                <a:lnTo>
                  <a:pt x="440" y="0"/>
                </a:lnTo>
                <a:lnTo>
                  <a:pt x="452" y="4"/>
                </a:lnTo>
                <a:lnTo>
                  <a:pt x="464" y="8"/>
                </a:lnTo>
                <a:lnTo>
                  <a:pt x="480" y="12"/>
                </a:lnTo>
                <a:lnTo>
                  <a:pt x="488" y="20"/>
                </a:lnTo>
                <a:lnTo>
                  <a:pt x="500" y="28"/>
                </a:lnTo>
                <a:lnTo>
                  <a:pt x="504" y="32"/>
                </a:lnTo>
                <a:lnTo>
                  <a:pt x="504" y="40"/>
                </a:lnTo>
                <a:lnTo>
                  <a:pt x="504" y="40"/>
                </a:lnTo>
                <a:lnTo>
                  <a:pt x="500" y="44"/>
                </a:lnTo>
                <a:lnTo>
                  <a:pt x="496" y="44"/>
                </a:lnTo>
                <a:lnTo>
                  <a:pt x="488" y="48"/>
                </a:lnTo>
                <a:lnTo>
                  <a:pt x="476" y="48"/>
                </a:lnTo>
                <a:lnTo>
                  <a:pt x="464" y="52"/>
                </a:lnTo>
                <a:lnTo>
                  <a:pt x="448" y="52"/>
                </a:lnTo>
                <a:lnTo>
                  <a:pt x="432" y="52"/>
                </a:lnTo>
                <a:lnTo>
                  <a:pt x="432" y="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7" name="Freeform 380">
            <a:extLst>
              <a:ext uri="{FF2B5EF4-FFF2-40B4-BE49-F238E27FC236}">
                <a16:creationId xmlns:a16="http://schemas.microsoft.com/office/drawing/2014/main" xmlns="" id="{51B6E459-5BC4-4FD0-959D-382D348A4F21}"/>
              </a:ext>
            </a:extLst>
          </p:cNvPr>
          <p:cNvSpPr>
            <a:spLocks/>
          </p:cNvSpPr>
          <p:nvPr/>
        </p:nvSpPr>
        <p:spPr bwMode="auto">
          <a:xfrm>
            <a:off x="9502391" y="5166339"/>
            <a:ext cx="252325" cy="1242949"/>
          </a:xfrm>
          <a:custGeom>
            <a:avLst/>
            <a:gdLst>
              <a:gd name="T0" fmla="*/ 12 w 68"/>
              <a:gd name="T1" fmla="*/ 24 h 272"/>
              <a:gd name="T2" fmla="*/ 12 w 68"/>
              <a:gd name="T3" fmla="*/ 16 h 272"/>
              <a:gd name="T4" fmla="*/ 12 w 68"/>
              <a:gd name="T5" fmla="*/ 8 h 272"/>
              <a:gd name="T6" fmla="*/ 16 w 68"/>
              <a:gd name="T7" fmla="*/ 4 h 272"/>
              <a:gd name="T8" fmla="*/ 20 w 68"/>
              <a:gd name="T9" fmla="*/ 0 h 272"/>
              <a:gd name="T10" fmla="*/ 32 w 68"/>
              <a:gd name="T11" fmla="*/ 0 h 272"/>
              <a:gd name="T12" fmla="*/ 40 w 68"/>
              <a:gd name="T13" fmla="*/ 0 h 272"/>
              <a:gd name="T14" fmla="*/ 56 w 68"/>
              <a:gd name="T15" fmla="*/ 4 h 272"/>
              <a:gd name="T16" fmla="*/ 68 w 68"/>
              <a:gd name="T17" fmla="*/ 12 h 272"/>
              <a:gd name="T18" fmla="*/ 68 w 68"/>
              <a:gd name="T19" fmla="*/ 52 h 272"/>
              <a:gd name="T20" fmla="*/ 68 w 68"/>
              <a:gd name="T21" fmla="*/ 88 h 272"/>
              <a:gd name="T22" fmla="*/ 68 w 68"/>
              <a:gd name="T23" fmla="*/ 124 h 272"/>
              <a:gd name="T24" fmla="*/ 68 w 68"/>
              <a:gd name="T25" fmla="*/ 152 h 272"/>
              <a:gd name="T26" fmla="*/ 64 w 68"/>
              <a:gd name="T27" fmla="*/ 180 h 272"/>
              <a:gd name="T28" fmla="*/ 60 w 68"/>
              <a:gd name="T29" fmla="*/ 204 h 272"/>
              <a:gd name="T30" fmla="*/ 56 w 68"/>
              <a:gd name="T31" fmla="*/ 224 h 272"/>
              <a:gd name="T32" fmla="*/ 56 w 68"/>
              <a:gd name="T33" fmla="*/ 240 h 272"/>
              <a:gd name="T34" fmla="*/ 52 w 68"/>
              <a:gd name="T35" fmla="*/ 252 h 272"/>
              <a:gd name="T36" fmla="*/ 48 w 68"/>
              <a:gd name="T37" fmla="*/ 264 h 272"/>
              <a:gd name="T38" fmla="*/ 44 w 68"/>
              <a:gd name="T39" fmla="*/ 268 h 272"/>
              <a:gd name="T40" fmla="*/ 36 w 68"/>
              <a:gd name="T41" fmla="*/ 272 h 272"/>
              <a:gd name="T42" fmla="*/ 32 w 68"/>
              <a:gd name="T43" fmla="*/ 272 h 272"/>
              <a:gd name="T44" fmla="*/ 24 w 68"/>
              <a:gd name="T45" fmla="*/ 268 h 272"/>
              <a:gd name="T46" fmla="*/ 16 w 68"/>
              <a:gd name="T47" fmla="*/ 260 h 272"/>
              <a:gd name="T48" fmla="*/ 12 w 68"/>
              <a:gd name="T49" fmla="*/ 252 h 272"/>
              <a:gd name="T50" fmla="*/ 8 w 68"/>
              <a:gd name="T51" fmla="*/ 244 h 272"/>
              <a:gd name="T52" fmla="*/ 4 w 68"/>
              <a:gd name="T53" fmla="*/ 236 h 272"/>
              <a:gd name="T54" fmla="*/ 0 w 68"/>
              <a:gd name="T55" fmla="*/ 232 h 272"/>
              <a:gd name="T56" fmla="*/ 0 w 68"/>
              <a:gd name="T57" fmla="*/ 224 h 272"/>
              <a:gd name="T58" fmla="*/ 0 w 68"/>
              <a:gd name="T59" fmla="*/ 220 h 272"/>
              <a:gd name="T60" fmla="*/ 4 w 68"/>
              <a:gd name="T61" fmla="*/ 216 h 272"/>
              <a:gd name="T62" fmla="*/ 8 w 68"/>
              <a:gd name="T63" fmla="*/ 208 h 272"/>
              <a:gd name="T64" fmla="*/ 12 w 68"/>
              <a:gd name="T65" fmla="*/ 196 h 272"/>
              <a:gd name="T66" fmla="*/ 12 w 68"/>
              <a:gd name="T67" fmla="*/ 192 h 272"/>
              <a:gd name="T68" fmla="*/ 12 w 68"/>
              <a:gd name="T69" fmla="*/ 184 h 272"/>
              <a:gd name="T70" fmla="*/ 12 w 68"/>
              <a:gd name="T71" fmla="*/ 176 h 272"/>
              <a:gd name="T72" fmla="*/ 16 w 68"/>
              <a:gd name="T73" fmla="*/ 168 h 272"/>
              <a:gd name="T74" fmla="*/ 16 w 68"/>
              <a:gd name="T75" fmla="*/ 156 h 272"/>
              <a:gd name="T76" fmla="*/ 16 w 68"/>
              <a:gd name="T77" fmla="*/ 140 h 272"/>
              <a:gd name="T78" fmla="*/ 16 w 68"/>
              <a:gd name="T79" fmla="*/ 128 h 272"/>
              <a:gd name="T80" fmla="*/ 20 w 68"/>
              <a:gd name="T81" fmla="*/ 112 h 272"/>
              <a:gd name="T82" fmla="*/ 20 w 68"/>
              <a:gd name="T83" fmla="*/ 96 h 272"/>
              <a:gd name="T84" fmla="*/ 20 w 68"/>
              <a:gd name="T85" fmla="*/ 80 h 272"/>
              <a:gd name="T86" fmla="*/ 20 w 68"/>
              <a:gd name="T87" fmla="*/ 68 h 272"/>
              <a:gd name="T88" fmla="*/ 20 w 68"/>
              <a:gd name="T89" fmla="*/ 56 h 272"/>
              <a:gd name="T90" fmla="*/ 20 w 68"/>
              <a:gd name="T91" fmla="*/ 44 h 272"/>
              <a:gd name="T92" fmla="*/ 16 w 68"/>
              <a:gd name="T93" fmla="*/ 36 h 272"/>
              <a:gd name="T94" fmla="*/ 16 w 68"/>
              <a:gd name="T95" fmla="*/ 28 h 272"/>
              <a:gd name="T96" fmla="*/ 12 w 68"/>
              <a:gd name="T97" fmla="*/ 24 h 272"/>
              <a:gd name="T98" fmla="*/ 12 w 68"/>
              <a:gd name="T99" fmla="*/ 24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8" h="272">
                <a:moveTo>
                  <a:pt x="12" y="24"/>
                </a:moveTo>
                <a:lnTo>
                  <a:pt x="12" y="16"/>
                </a:lnTo>
                <a:lnTo>
                  <a:pt x="12" y="8"/>
                </a:lnTo>
                <a:lnTo>
                  <a:pt x="16" y="4"/>
                </a:lnTo>
                <a:lnTo>
                  <a:pt x="20" y="0"/>
                </a:lnTo>
                <a:lnTo>
                  <a:pt x="32" y="0"/>
                </a:lnTo>
                <a:lnTo>
                  <a:pt x="40" y="0"/>
                </a:lnTo>
                <a:lnTo>
                  <a:pt x="56" y="4"/>
                </a:lnTo>
                <a:lnTo>
                  <a:pt x="68" y="12"/>
                </a:lnTo>
                <a:lnTo>
                  <a:pt x="68" y="52"/>
                </a:lnTo>
                <a:lnTo>
                  <a:pt x="68" y="88"/>
                </a:lnTo>
                <a:lnTo>
                  <a:pt x="68" y="124"/>
                </a:lnTo>
                <a:lnTo>
                  <a:pt x="68" y="152"/>
                </a:lnTo>
                <a:lnTo>
                  <a:pt x="64" y="180"/>
                </a:lnTo>
                <a:lnTo>
                  <a:pt x="60" y="204"/>
                </a:lnTo>
                <a:lnTo>
                  <a:pt x="56" y="224"/>
                </a:lnTo>
                <a:lnTo>
                  <a:pt x="56" y="240"/>
                </a:lnTo>
                <a:lnTo>
                  <a:pt x="52" y="252"/>
                </a:lnTo>
                <a:lnTo>
                  <a:pt x="48" y="264"/>
                </a:lnTo>
                <a:lnTo>
                  <a:pt x="44" y="268"/>
                </a:lnTo>
                <a:lnTo>
                  <a:pt x="36" y="272"/>
                </a:lnTo>
                <a:lnTo>
                  <a:pt x="32" y="272"/>
                </a:lnTo>
                <a:lnTo>
                  <a:pt x="24" y="268"/>
                </a:lnTo>
                <a:lnTo>
                  <a:pt x="16" y="260"/>
                </a:lnTo>
                <a:lnTo>
                  <a:pt x="12" y="252"/>
                </a:lnTo>
                <a:lnTo>
                  <a:pt x="8" y="244"/>
                </a:lnTo>
                <a:lnTo>
                  <a:pt x="4" y="236"/>
                </a:lnTo>
                <a:lnTo>
                  <a:pt x="0" y="232"/>
                </a:lnTo>
                <a:lnTo>
                  <a:pt x="0" y="224"/>
                </a:lnTo>
                <a:lnTo>
                  <a:pt x="0" y="220"/>
                </a:lnTo>
                <a:lnTo>
                  <a:pt x="4" y="216"/>
                </a:lnTo>
                <a:lnTo>
                  <a:pt x="8" y="208"/>
                </a:lnTo>
                <a:lnTo>
                  <a:pt x="12" y="196"/>
                </a:lnTo>
                <a:lnTo>
                  <a:pt x="12" y="192"/>
                </a:lnTo>
                <a:lnTo>
                  <a:pt x="12" y="184"/>
                </a:lnTo>
                <a:lnTo>
                  <a:pt x="12" y="176"/>
                </a:lnTo>
                <a:lnTo>
                  <a:pt x="16" y="168"/>
                </a:lnTo>
                <a:lnTo>
                  <a:pt x="16" y="156"/>
                </a:lnTo>
                <a:lnTo>
                  <a:pt x="16" y="140"/>
                </a:lnTo>
                <a:lnTo>
                  <a:pt x="16" y="128"/>
                </a:lnTo>
                <a:lnTo>
                  <a:pt x="20" y="112"/>
                </a:lnTo>
                <a:lnTo>
                  <a:pt x="20" y="96"/>
                </a:lnTo>
                <a:lnTo>
                  <a:pt x="20" y="80"/>
                </a:lnTo>
                <a:lnTo>
                  <a:pt x="20" y="68"/>
                </a:lnTo>
                <a:lnTo>
                  <a:pt x="20" y="56"/>
                </a:lnTo>
                <a:lnTo>
                  <a:pt x="20" y="44"/>
                </a:lnTo>
                <a:lnTo>
                  <a:pt x="16" y="36"/>
                </a:lnTo>
                <a:lnTo>
                  <a:pt x="16" y="28"/>
                </a:lnTo>
                <a:lnTo>
                  <a:pt x="12" y="24"/>
                </a:lnTo>
                <a:lnTo>
                  <a:pt x="12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382">
            <a:extLst>
              <a:ext uri="{FF2B5EF4-FFF2-40B4-BE49-F238E27FC236}">
                <a16:creationId xmlns:a16="http://schemas.microsoft.com/office/drawing/2014/main" xmlns="" id="{BE76C77B-7466-47CA-92F9-1BCC18019B09}"/>
              </a:ext>
            </a:extLst>
          </p:cNvPr>
          <p:cNvSpPr>
            <a:spLocks/>
          </p:cNvSpPr>
          <p:nvPr/>
        </p:nvSpPr>
        <p:spPr bwMode="auto">
          <a:xfrm>
            <a:off x="9621132" y="5440519"/>
            <a:ext cx="504650" cy="164508"/>
          </a:xfrm>
          <a:custGeom>
            <a:avLst/>
            <a:gdLst>
              <a:gd name="T0" fmla="*/ 44 w 136"/>
              <a:gd name="T1" fmla="*/ 4 h 36"/>
              <a:gd name="T2" fmla="*/ 60 w 136"/>
              <a:gd name="T3" fmla="*/ 0 h 36"/>
              <a:gd name="T4" fmla="*/ 72 w 136"/>
              <a:gd name="T5" fmla="*/ 0 h 36"/>
              <a:gd name="T6" fmla="*/ 88 w 136"/>
              <a:gd name="T7" fmla="*/ 0 h 36"/>
              <a:gd name="T8" fmla="*/ 104 w 136"/>
              <a:gd name="T9" fmla="*/ 0 h 36"/>
              <a:gd name="T10" fmla="*/ 116 w 136"/>
              <a:gd name="T11" fmla="*/ 0 h 36"/>
              <a:gd name="T12" fmla="*/ 128 w 136"/>
              <a:gd name="T13" fmla="*/ 0 h 36"/>
              <a:gd name="T14" fmla="*/ 128 w 136"/>
              <a:gd name="T15" fmla="*/ 0 h 36"/>
              <a:gd name="T16" fmla="*/ 132 w 136"/>
              <a:gd name="T17" fmla="*/ 4 h 36"/>
              <a:gd name="T18" fmla="*/ 136 w 136"/>
              <a:gd name="T19" fmla="*/ 4 h 36"/>
              <a:gd name="T20" fmla="*/ 136 w 136"/>
              <a:gd name="T21" fmla="*/ 8 h 36"/>
              <a:gd name="T22" fmla="*/ 136 w 136"/>
              <a:gd name="T23" fmla="*/ 12 h 36"/>
              <a:gd name="T24" fmla="*/ 132 w 136"/>
              <a:gd name="T25" fmla="*/ 12 h 36"/>
              <a:gd name="T26" fmla="*/ 128 w 136"/>
              <a:gd name="T27" fmla="*/ 16 h 36"/>
              <a:gd name="T28" fmla="*/ 124 w 136"/>
              <a:gd name="T29" fmla="*/ 20 h 36"/>
              <a:gd name="T30" fmla="*/ 120 w 136"/>
              <a:gd name="T31" fmla="*/ 20 h 36"/>
              <a:gd name="T32" fmla="*/ 112 w 136"/>
              <a:gd name="T33" fmla="*/ 24 h 36"/>
              <a:gd name="T34" fmla="*/ 104 w 136"/>
              <a:gd name="T35" fmla="*/ 24 h 36"/>
              <a:gd name="T36" fmla="*/ 96 w 136"/>
              <a:gd name="T37" fmla="*/ 28 h 36"/>
              <a:gd name="T38" fmla="*/ 76 w 136"/>
              <a:gd name="T39" fmla="*/ 32 h 36"/>
              <a:gd name="T40" fmla="*/ 52 w 136"/>
              <a:gd name="T41" fmla="*/ 36 h 36"/>
              <a:gd name="T42" fmla="*/ 28 w 136"/>
              <a:gd name="T43" fmla="*/ 36 h 36"/>
              <a:gd name="T44" fmla="*/ 0 w 136"/>
              <a:gd name="T45" fmla="*/ 36 h 36"/>
              <a:gd name="T46" fmla="*/ 0 w 136"/>
              <a:gd name="T47" fmla="*/ 12 h 36"/>
              <a:gd name="T48" fmla="*/ 24 w 136"/>
              <a:gd name="T49" fmla="*/ 8 h 36"/>
              <a:gd name="T50" fmla="*/ 44 w 136"/>
              <a:gd name="T51" fmla="*/ 4 h 36"/>
              <a:gd name="T52" fmla="*/ 44 w 136"/>
              <a:gd name="T53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36" h="36">
                <a:moveTo>
                  <a:pt x="44" y="4"/>
                </a:moveTo>
                <a:lnTo>
                  <a:pt x="60" y="0"/>
                </a:lnTo>
                <a:lnTo>
                  <a:pt x="72" y="0"/>
                </a:lnTo>
                <a:lnTo>
                  <a:pt x="88" y="0"/>
                </a:lnTo>
                <a:lnTo>
                  <a:pt x="104" y="0"/>
                </a:lnTo>
                <a:lnTo>
                  <a:pt x="116" y="0"/>
                </a:lnTo>
                <a:lnTo>
                  <a:pt x="128" y="0"/>
                </a:lnTo>
                <a:lnTo>
                  <a:pt x="128" y="0"/>
                </a:lnTo>
                <a:lnTo>
                  <a:pt x="132" y="4"/>
                </a:lnTo>
                <a:lnTo>
                  <a:pt x="136" y="4"/>
                </a:lnTo>
                <a:lnTo>
                  <a:pt x="136" y="8"/>
                </a:lnTo>
                <a:lnTo>
                  <a:pt x="136" y="12"/>
                </a:lnTo>
                <a:lnTo>
                  <a:pt x="132" y="12"/>
                </a:lnTo>
                <a:lnTo>
                  <a:pt x="128" y="16"/>
                </a:lnTo>
                <a:lnTo>
                  <a:pt x="124" y="20"/>
                </a:lnTo>
                <a:lnTo>
                  <a:pt x="120" y="20"/>
                </a:lnTo>
                <a:lnTo>
                  <a:pt x="112" y="24"/>
                </a:lnTo>
                <a:lnTo>
                  <a:pt x="104" y="24"/>
                </a:lnTo>
                <a:lnTo>
                  <a:pt x="96" y="28"/>
                </a:lnTo>
                <a:lnTo>
                  <a:pt x="76" y="32"/>
                </a:lnTo>
                <a:lnTo>
                  <a:pt x="52" y="36"/>
                </a:lnTo>
                <a:lnTo>
                  <a:pt x="28" y="36"/>
                </a:lnTo>
                <a:lnTo>
                  <a:pt x="0" y="36"/>
                </a:lnTo>
                <a:lnTo>
                  <a:pt x="0" y="12"/>
                </a:lnTo>
                <a:lnTo>
                  <a:pt x="24" y="8"/>
                </a:lnTo>
                <a:lnTo>
                  <a:pt x="44" y="4"/>
                </a:lnTo>
                <a:lnTo>
                  <a:pt x="4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383">
            <a:extLst>
              <a:ext uri="{FF2B5EF4-FFF2-40B4-BE49-F238E27FC236}">
                <a16:creationId xmlns:a16="http://schemas.microsoft.com/office/drawing/2014/main" xmlns="" id="{054BCD74-842C-4308-8A81-0F75C848E380}"/>
              </a:ext>
            </a:extLst>
          </p:cNvPr>
          <p:cNvSpPr>
            <a:spLocks/>
          </p:cNvSpPr>
          <p:nvPr/>
        </p:nvSpPr>
        <p:spPr bwMode="auto">
          <a:xfrm>
            <a:off x="9606289" y="5714699"/>
            <a:ext cx="519493" cy="182787"/>
          </a:xfrm>
          <a:custGeom>
            <a:avLst/>
            <a:gdLst>
              <a:gd name="T0" fmla="*/ 56 w 140"/>
              <a:gd name="T1" fmla="*/ 4 h 40"/>
              <a:gd name="T2" fmla="*/ 64 w 140"/>
              <a:gd name="T3" fmla="*/ 4 h 40"/>
              <a:gd name="T4" fmla="*/ 76 w 140"/>
              <a:gd name="T5" fmla="*/ 0 h 40"/>
              <a:gd name="T6" fmla="*/ 88 w 140"/>
              <a:gd name="T7" fmla="*/ 0 h 40"/>
              <a:gd name="T8" fmla="*/ 96 w 140"/>
              <a:gd name="T9" fmla="*/ 0 h 40"/>
              <a:gd name="T10" fmla="*/ 108 w 140"/>
              <a:gd name="T11" fmla="*/ 0 h 40"/>
              <a:gd name="T12" fmla="*/ 116 w 140"/>
              <a:gd name="T13" fmla="*/ 0 h 40"/>
              <a:gd name="T14" fmla="*/ 120 w 140"/>
              <a:gd name="T15" fmla="*/ 0 h 40"/>
              <a:gd name="T16" fmla="*/ 128 w 140"/>
              <a:gd name="T17" fmla="*/ 4 h 40"/>
              <a:gd name="T18" fmla="*/ 132 w 140"/>
              <a:gd name="T19" fmla="*/ 4 h 40"/>
              <a:gd name="T20" fmla="*/ 136 w 140"/>
              <a:gd name="T21" fmla="*/ 4 h 40"/>
              <a:gd name="T22" fmla="*/ 140 w 140"/>
              <a:gd name="T23" fmla="*/ 8 h 40"/>
              <a:gd name="T24" fmla="*/ 140 w 140"/>
              <a:gd name="T25" fmla="*/ 8 h 40"/>
              <a:gd name="T26" fmla="*/ 140 w 140"/>
              <a:gd name="T27" fmla="*/ 12 h 40"/>
              <a:gd name="T28" fmla="*/ 140 w 140"/>
              <a:gd name="T29" fmla="*/ 16 h 40"/>
              <a:gd name="T30" fmla="*/ 140 w 140"/>
              <a:gd name="T31" fmla="*/ 16 h 40"/>
              <a:gd name="T32" fmla="*/ 136 w 140"/>
              <a:gd name="T33" fmla="*/ 20 h 40"/>
              <a:gd name="T34" fmla="*/ 132 w 140"/>
              <a:gd name="T35" fmla="*/ 24 h 40"/>
              <a:gd name="T36" fmla="*/ 128 w 140"/>
              <a:gd name="T37" fmla="*/ 24 h 40"/>
              <a:gd name="T38" fmla="*/ 120 w 140"/>
              <a:gd name="T39" fmla="*/ 28 h 40"/>
              <a:gd name="T40" fmla="*/ 116 w 140"/>
              <a:gd name="T41" fmla="*/ 28 h 40"/>
              <a:gd name="T42" fmla="*/ 108 w 140"/>
              <a:gd name="T43" fmla="*/ 32 h 40"/>
              <a:gd name="T44" fmla="*/ 96 w 140"/>
              <a:gd name="T45" fmla="*/ 32 h 40"/>
              <a:gd name="T46" fmla="*/ 88 w 140"/>
              <a:gd name="T47" fmla="*/ 36 h 40"/>
              <a:gd name="T48" fmla="*/ 76 w 140"/>
              <a:gd name="T49" fmla="*/ 36 h 40"/>
              <a:gd name="T50" fmla="*/ 60 w 140"/>
              <a:gd name="T51" fmla="*/ 36 h 40"/>
              <a:gd name="T52" fmla="*/ 48 w 140"/>
              <a:gd name="T53" fmla="*/ 36 h 40"/>
              <a:gd name="T54" fmla="*/ 32 w 140"/>
              <a:gd name="T55" fmla="*/ 36 h 40"/>
              <a:gd name="T56" fmla="*/ 16 w 140"/>
              <a:gd name="T57" fmla="*/ 40 h 40"/>
              <a:gd name="T58" fmla="*/ 0 w 140"/>
              <a:gd name="T59" fmla="*/ 40 h 40"/>
              <a:gd name="T60" fmla="*/ 0 w 140"/>
              <a:gd name="T61" fmla="*/ 8 h 40"/>
              <a:gd name="T62" fmla="*/ 12 w 140"/>
              <a:gd name="T63" fmla="*/ 8 h 40"/>
              <a:gd name="T64" fmla="*/ 20 w 140"/>
              <a:gd name="T65" fmla="*/ 8 h 40"/>
              <a:gd name="T66" fmla="*/ 28 w 140"/>
              <a:gd name="T67" fmla="*/ 8 h 40"/>
              <a:gd name="T68" fmla="*/ 36 w 140"/>
              <a:gd name="T69" fmla="*/ 8 h 40"/>
              <a:gd name="T70" fmla="*/ 48 w 140"/>
              <a:gd name="T71" fmla="*/ 8 h 40"/>
              <a:gd name="T72" fmla="*/ 56 w 140"/>
              <a:gd name="T73" fmla="*/ 4 h 40"/>
              <a:gd name="T74" fmla="*/ 56 w 140"/>
              <a:gd name="T75" fmla="*/ 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" h="40">
                <a:moveTo>
                  <a:pt x="56" y="4"/>
                </a:moveTo>
                <a:lnTo>
                  <a:pt x="64" y="4"/>
                </a:lnTo>
                <a:lnTo>
                  <a:pt x="76" y="0"/>
                </a:lnTo>
                <a:lnTo>
                  <a:pt x="88" y="0"/>
                </a:lnTo>
                <a:lnTo>
                  <a:pt x="96" y="0"/>
                </a:lnTo>
                <a:lnTo>
                  <a:pt x="108" y="0"/>
                </a:lnTo>
                <a:lnTo>
                  <a:pt x="116" y="0"/>
                </a:lnTo>
                <a:lnTo>
                  <a:pt x="120" y="0"/>
                </a:lnTo>
                <a:lnTo>
                  <a:pt x="128" y="4"/>
                </a:lnTo>
                <a:lnTo>
                  <a:pt x="132" y="4"/>
                </a:lnTo>
                <a:lnTo>
                  <a:pt x="136" y="4"/>
                </a:lnTo>
                <a:lnTo>
                  <a:pt x="140" y="8"/>
                </a:lnTo>
                <a:lnTo>
                  <a:pt x="140" y="8"/>
                </a:lnTo>
                <a:lnTo>
                  <a:pt x="140" y="12"/>
                </a:lnTo>
                <a:lnTo>
                  <a:pt x="140" y="16"/>
                </a:lnTo>
                <a:lnTo>
                  <a:pt x="140" y="16"/>
                </a:lnTo>
                <a:lnTo>
                  <a:pt x="136" y="20"/>
                </a:lnTo>
                <a:lnTo>
                  <a:pt x="132" y="24"/>
                </a:lnTo>
                <a:lnTo>
                  <a:pt x="128" y="24"/>
                </a:lnTo>
                <a:lnTo>
                  <a:pt x="120" y="28"/>
                </a:lnTo>
                <a:lnTo>
                  <a:pt x="116" y="28"/>
                </a:lnTo>
                <a:lnTo>
                  <a:pt x="108" y="32"/>
                </a:lnTo>
                <a:lnTo>
                  <a:pt x="96" y="32"/>
                </a:lnTo>
                <a:lnTo>
                  <a:pt x="88" y="36"/>
                </a:lnTo>
                <a:lnTo>
                  <a:pt x="76" y="36"/>
                </a:lnTo>
                <a:lnTo>
                  <a:pt x="60" y="36"/>
                </a:lnTo>
                <a:lnTo>
                  <a:pt x="48" y="36"/>
                </a:lnTo>
                <a:lnTo>
                  <a:pt x="32" y="36"/>
                </a:lnTo>
                <a:lnTo>
                  <a:pt x="16" y="40"/>
                </a:lnTo>
                <a:lnTo>
                  <a:pt x="0" y="40"/>
                </a:lnTo>
                <a:lnTo>
                  <a:pt x="0" y="8"/>
                </a:lnTo>
                <a:lnTo>
                  <a:pt x="12" y="8"/>
                </a:lnTo>
                <a:lnTo>
                  <a:pt x="20" y="8"/>
                </a:lnTo>
                <a:lnTo>
                  <a:pt x="28" y="8"/>
                </a:lnTo>
                <a:lnTo>
                  <a:pt x="36" y="8"/>
                </a:lnTo>
                <a:lnTo>
                  <a:pt x="48" y="8"/>
                </a:lnTo>
                <a:lnTo>
                  <a:pt x="56" y="4"/>
                </a:lnTo>
                <a:lnTo>
                  <a:pt x="56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51">
            <a:extLst>
              <a:ext uri="{FF2B5EF4-FFF2-40B4-BE49-F238E27FC236}">
                <a16:creationId xmlns:a16="http://schemas.microsoft.com/office/drawing/2014/main" xmlns="" id="{17D53377-1977-4CD4-9E84-74F2359FC4C8}"/>
              </a:ext>
            </a:extLst>
          </p:cNvPr>
          <p:cNvSpPr>
            <a:spLocks/>
          </p:cNvSpPr>
          <p:nvPr/>
        </p:nvSpPr>
        <p:spPr bwMode="auto">
          <a:xfrm>
            <a:off x="2169795" y="553045"/>
            <a:ext cx="336270" cy="2562481"/>
          </a:xfrm>
          <a:custGeom>
            <a:avLst/>
            <a:gdLst>
              <a:gd name="T0" fmla="*/ 52 w 92"/>
              <a:gd name="T1" fmla="*/ 4 h 544"/>
              <a:gd name="T2" fmla="*/ 72 w 92"/>
              <a:gd name="T3" fmla="*/ 12 h 544"/>
              <a:gd name="T4" fmla="*/ 84 w 92"/>
              <a:gd name="T5" fmla="*/ 16 h 544"/>
              <a:gd name="T6" fmla="*/ 92 w 92"/>
              <a:gd name="T7" fmla="*/ 20 h 544"/>
              <a:gd name="T8" fmla="*/ 92 w 92"/>
              <a:gd name="T9" fmla="*/ 28 h 544"/>
              <a:gd name="T10" fmla="*/ 92 w 92"/>
              <a:gd name="T11" fmla="*/ 40 h 544"/>
              <a:gd name="T12" fmla="*/ 88 w 92"/>
              <a:gd name="T13" fmla="*/ 44 h 544"/>
              <a:gd name="T14" fmla="*/ 88 w 92"/>
              <a:gd name="T15" fmla="*/ 52 h 544"/>
              <a:gd name="T16" fmla="*/ 84 w 92"/>
              <a:gd name="T17" fmla="*/ 64 h 544"/>
              <a:gd name="T18" fmla="*/ 84 w 92"/>
              <a:gd name="T19" fmla="*/ 80 h 544"/>
              <a:gd name="T20" fmla="*/ 84 w 92"/>
              <a:gd name="T21" fmla="*/ 104 h 544"/>
              <a:gd name="T22" fmla="*/ 84 w 92"/>
              <a:gd name="T23" fmla="*/ 132 h 544"/>
              <a:gd name="T24" fmla="*/ 84 w 92"/>
              <a:gd name="T25" fmla="*/ 164 h 544"/>
              <a:gd name="T26" fmla="*/ 84 w 92"/>
              <a:gd name="T27" fmla="*/ 200 h 544"/>
              <a:gd name="T28" fmla="*/ 84 w 92"/>
              <a:gd name="T29" fmla="*/ 240 h 544"/>
              <a:gd name="T30" fmla="*/ 84 w 92"/>
              <a:gd name="T31" fmla="*/ 280 h 544"/>
              <a:gd name="T32" fmla="*/ 84 w 92"/>
              <a:gd name="T33" fmla="*/ 312 h 544"/>
              <a:gd name="T34" fmla="*/ 84 w 92"/>
              <a:gd name="T35" fmla="*/ 356 h 544"/>
              <a:gd name="T36" fmla="*/ 84 w 92"/>
              <a:gd name="T37" fmla="*/ 404 h 544"/>
              <a:gd name="T38" fmla="*/ 80 w 92"/>
              <a:gd name="T39" fmla="*/ 432 h 544"/>
              <a:gd name="T40" fmla="*/ 76 w 92"/>
              <a:gd name="T41" fmla="*/ 472 h 544"/>
              <a:gd name="T42" fmla="*/ 72 w 92"/>
              <a:gd name="T43" fmla="*/ 512 h 544"/>
              <a:gd name="T44" fmla="*/ 64 w 92"/>
              <a:gd name="T45" fmla="*/ 536 h 544"/>
              <a:gd name="T46" fmla="*/ 60 w 92"/>
              <a:gd name="T47" fmla="*/ 540 h 544"/>
              <a:gd name="T48" fmla="*/ 56 w 92"/>
              <a:gd name="T49" fmla="*/ 544 h 544"/>
              <a:gd name="T50" fmla="*/ 44 w 92"/>
              <a:gd name="T51" fmla="*/ 536 h 544"/>
              <a:gd name="T52" fmla="*/ 36 w 92"/>
              <a:gd name="T53" fmla="*/ 516 h 544"/>
              <a:gd name="T54" fmla="*/ 28 w 92"/>
              <a:gd name="T55" fmla="*/ 488 h 544"/>
              <a:gd name="T56" fmla="*/ 24 w 92"/>
              <a:gd name="T57" fmla="*/ 448 h 544"/>
              <a:gd name="T58" fmla="*/ 24 w 92"/>
              <a:gd name="T59" fmla="*/ 436 h 544"/>
              <a:gd name="T60" fmla="*/ 24 w 92"/>
              <a:gd name="T61" fmla="*/ 420 h 544"/>
              <a:gd name="T62" fmla="*/ 24 w 92"/>
              <a:gd name="T63" fmla="*/ 400 h 544"/>
              <a:gd name="T64" fmla="*/ 24 w 92"/>
              <a:gd name="T65" fmla="*/ 372 h 544"/>
              <a:gd name="T66" fmla="*/ 24 w 92"/>
              <a:gd name="T67" fmla="*/ 340 h 544"/>
              <a:gd name="T68" fmla="*/ 24 w 92"/>
              <a:gd name="T69" fmla="*/ 304 h 544"/>
              <a:gd name="T70" fmla="*/ 24 w 92"/>
              <a:gd name="T71" fmla="*/ 264 h 544"/>
              <a:gd name="T72" fmla="*/ 24 w 92"/>
              <a:gd name="T73" fmla="*/ 220 h 544"/>
              <a:gd name="T74" fmla="*/ 20 w 92"/>
              <a:gd name="T75" fmla="*/ 176 h 544"/>
              <a:gd name="T76" fmla="*/ 20 w 92"/>
              <a:gd name="T77" fmla="*/ 136 h 544"/>
              <a:gd name="T78" fmla="*/ 20 w 92"/>
              <a:gd name="T79" fmla="*/ 104 h 544"/>
              <a:gd name="T80" fmla="*/ 16 w 92"/>
              <a:gd name="T81" fmla="*/ 76 h 544"/>
              <a:gd name="T82" fmla="*/ 16 w 92"/>
              <a:gd name="T83" fmla="*/ 56 h 544"/>
              <a:gd name="T84" fmla="*/ 16 w 92"/>
              <a:gd name="T85" fmla="*/ 40 h 544"/>
              <a:gd name="T86" fmla="*/ 12 w 92"/>
              <a:gd name="T87" fmla="*/ 28 h 544"/>
              <a:gd name="T88" fmla="*/ 12 w 92"/>
              <a:gd name="T89" fmla="*/ 24 h 544"/>
              <a:gd name="T90" fmla="*/ 0 w 92"/>
              <a:gd name="T91" fmla="*/ 16 h 544"/>
              <a:gd name="T92" fmla="*/ 0 w 92"/>
              <a:gd name="T93" fmla="*/ 4 h 544"/>
              <a:gd name="T94" fmla="*/ 0 w 92"/>
              <a:gd name="T95" fmla="*/ 0 h 544"/>
              <a:gd name="T96" fmla="*/ 12 w 92"/>
              <a:gd name="T97" fmla="*/ 0 h 544"/>
              <a:gd name="T98" fmla="*/ 24 w 92"/>
              <a:gd name="T99" fmla="*/ 0 h 544"/>
              <a:gd name="T100" fmla="*/ 44 w 92"/>
              <a:gd name="T101" fmla="*/ 4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92" h="544">
                <a:moveTo>
                  <a:pt x="44" y="4"/>
                </a:moveTo>
                <a:lnTo>
                  <a:pt x="52" y="4"/>
                </a:lnTo>
                <a:lnTo>
                  <a:pt x="64" y="8"/>
                </a:lnTo>
                <a:lnTo>
                  <a:pt x="72" y="12"/>
                </a:lnTo>
                <a:lnTo>
                  <a:pt x="76" y="12"/>
                </a:lnTo>
                <a:lnTo>
                  <a:pt x="84" y="16"/>
                </a:lnTo>
                <a:lnTo>
                  <a:pt x="88" y="20"/>
                </a:lnTo>
                <a:lnTo>
                  <a:pt x="92" y="20"/>
                </a:lnTo>
                <a:lnTo>
                  <a:pt x="92" y="24"/>
                </a:lnTo>
                <a:lnTo>
                  <a:pt x="92" y="28"/>
                </a:lnTo>
                <a:lnTo>
                  <a:pt x="92" y="36"/>
                </a:lnTo>
                <a:lnTo>
                  <a:pt x="92" y="40"/>
                </a:lnTo>
                <a:lnTo>
                  <a:pt x="88" y="44"/>
                </a:lnTo>
                <a:lnTo>
                  <a:pt x="88" y="44"/>
                </a:lnTo>
                <a:lnTo>
                  <a:pt x="88" y="48"/>
                </a:lnTo>
                <a:lnTo>
                  <a:pt x="88" y="52"/>
                </a:lnTo>
                <a:lnTo>
                  <a:pt x="88" y="56"/>
                </a:lnTo>
                <a:lnTo>
                  <a:pt x="84" y="64"/>
                </a:lnTo>
                <a:lnTo>
                  <a:pt x="84" y="72"/>
                </a:lnTo>
                <a:lnTo>
                  <a:pt x="84" y="80"/>
                </a:lnTo>
                <a:lnTo>
                  <a:pt x="84" y="92"/>
                </a:lnTo>
                <a:lnTo>
                  <a:pt x="84" y="104"/>
                </a:lnTo>
                <a:lnTo>
                  <a:pt x="84" y="116"/>
                </a:lnTo>
                <a:lnTo>
                  <a:pt x="84" y="132"/>
                </a:lnTo>
                <a:lnTo>
                  <a:pt x="84" y="144"/>
                </a:lnTo>
                <a:lnTo>
                  <a:pt x="84" y="164"/>
                </a:lnTo>
                <a:lnTo>
                  <a:pt x="84" y="180"/>
                </a:lnTo>
                <a:lnTo>
                  <a:pt x="84" y="200"/>
                </a:lnTo>
                <a:lnTo>
                  <a:pt x="84" y="220"/>
                </a:lnTo>
                <a:lnTo>
                  <a:pt x="84" y="240"/>
                </a:lnTo>
                <a:lnTo>
                  <a:pt x="84" y="260"/>
                </a:lnTo>
                <a:lnTo>
                  <a:pt x="84" y="280"/>
                </a:lnTo>
                <a:lnTo>
                  <a:pt x="84" y="296"/>
                </a:lnTo>
                <a:lnTo>
                  <a:pt x="84" y="312"/>
                </a:lnTo>
                <a:lnTo>
                  <a:pt x="84" y="328"/>
                </a:lnTo>
                <a:lnTo>
                  <a:pt x="84" y="356"/>
                </a:lnTo>
                <a:lnTo>
                  <a:pt x="84" y="380"/>
                </a:lnTo>
                <a:lnTo>
                  <a:pt x="84" y="404"/>
                </a:lnTo>
                <a:lnTo>
                  <a:pt x="84" y="420"/>
                </a:lnTo>
                <a:lnTo>
                  <a:pt x="80" y="432"/>
                </a:lnTo>
                <a:lnTo>
                  <a:pt x="80" y="452"/>
                </a:lnTo>
                <a:lnTo>
                  <a:pt x="76" y="472"/>
                </a:lnTo>
                <a:lnTo>
                  <a:pt x="76" y="492"/>
                </a:lnTo>
                <a:lnTo>
                  <a:pt x="72" y="512"/>
                </a:lnTo>
                <a:lnTo>
                  <a:pt x="68" y="524"/>
                </a:lnTo>
                <a:lnTo>
                  <a:pt x="64" y="536"/>
                </a:lnTo>
                <a:lnTo>
                  <a:pt x="64" y="536"/>
                </a:lnTo>
                <a:lnTo>
                  <a:pt x="60" y="540"/>
                </a:lnTo>
                <a:lnTo>
                  <a:pt x="56" y="544"/>
                </a:lnTo>
                <a:lnTo>
                  <a:pt x="56" y="544"/>
                </a:lnTo>
                <a:lnTo>
                  <a:pt x="48" y="540"/>
                </a:lnTo>
                <a:lnTo>
                  <a:pt x="44" y="536"/>
                </a:lnTo>
                <a:lnTo>
                  <a:pt x="36" y="528"/>
                </a:lnTo>
                <a:lnTo>
                  <a:pt x="36" y="516"/>
                </a:lnTo>
                <a:lnTo>
                  <a:pt x="32" y="504"/>
                </a:lnTo>
                <a:lnTo>
                  <a:pt x="28" y="488"/>
                </a:lnTo>
                <a:lnTo>
                  <a:pt x="24" y="468"/>
                </a:lnTo>
                <a:lnTo>
                  <a:pt x="24" y="448"/>
                </a:lnTo>
                <a:lnTo>
                  <a:pt x="24" y="444"/>
                </a:lnTo>
                <a:lnTo>
                  <a:pt x="24" y="436"/>
                </a:lnTo>
                <a:lnTo>
                  <a:pt x="24" y="428"/>
                </a:lnTo>
                <a:lnTo>
                  <a:pt x="24" y="420"/>
                </a:lnTo>
                <a:lnTo>
                  <a:pt x="24" y="408"/>
                </a:lnTo>
                <a:lnTo>
                  <a:pt x="24" y="400"/>
                </a:lnTo>
                <a:lnTo>
                  <a:pt x="24" y="384"/>
                </a:lnTo>
                <a:lnTo>
                  <a:pt x="24" y="372"/>
                </a:lnTo>
                <a:lnTo>
                  <a:pt x="24" y="356"/>
                </a:lnTo>
                <a:lnTo>
                  <a:pt x="24" y="340"/>
                </a:lnTo>
                <a:lnTo>
                  <a:pt x="24" y="324"/>
                </a:lnTo>
                <a:lnTo>
                  <a:pt x="24" y="304"/>
                </a:lnTo>
                <a:lnTo>
                  <a:pt x="24" y="284"/>
                </a:lnTo>
                <a:lnTo>
                  <a:pt x="24" y="264"/>
                </a:lnTo>
                <a:lnTo>
                  <a:pt x="24" y="244"/>
                </a:lnTo>
                <a:lnTo>
                  <a:pt x="24" y="220"/>
                </a:lnTo>
                <a:lnTo>
                  <a:pt x="20" y="196"/>
                </a:lnTo>
                <a:lnTo>
                  <a:pt x="20" y="176"/>
                </a:lnTo>
                <a:lnTo>
                  <a:pt x="20" y="156"/>
                </a:lnTo>
                <a:lnTo>
                  <a:pt x="20" y="136"/>
                </a:lnTo>
                <a:lnTo>
                  <a:pt x="20" y="120"/>
                </a:lnTo>
                <a:lnTo>
                  <a:pt x="20" y="104"/>
                </a:lnTo>
                <a:lnTo>
                  <a:pt x="20" y="92"/>
                </a:lnTo>
                <a:lnTo>
                  <a:pt x="16" y="76"/>
                </a:lnTo>
                <a:lnTo>
                  <a:pt x="16" y="68"/>
                </a:lnTo>
                <a:lnTo>
                  <a:pt x="16" y="56"/>
                </a:lnTo>
                <a:lnTo>
                  <a:pt x="16" y="48"/>
                </a:lnTo>
                <a:lnTo>
                  <a:pt x="16" y="40"/>
                </a:lnTo>
                <a:lnTo>
                  <a:pt x="12" y="32"/>
                </a:lnTo>
                <a:lnTo>
                  <a:pt x="12" y="28"/>
                </a:lnTo>
                <a:lnTo>
                  <a:pt x="12" y="24"/>
                </a:lnTo>
                <a:lnTo>
                  <a:pt x="12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4" y="4"/>
                </a:lnTo>
                <a:lnTo>
                  <a:pt x="4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53">
            <a:extLst>
              <a:ext uri="{FF2B5EF4-FFF2-40B4-BE49-F238E27FC236}">
                <a16:creationId xmlns:a16="http://schemas.microsoft.com/office/drawing/2014/main" xmlns="" id="{59667796-1F47-4667-BF56-16ACBB65E79C}"/>
              </a:ext>
            </a:extLst>
          </p:cNvPr>
          <p:cNvSpPr>
            <a:spLocks/>
          </p:cNvSpPr>
          <p:nvPr/>
        </p:nvSpPr>
        <p:spPr bwMode="auto">
          <a:xfrm>
            <a:off x="2915438" y="797988"/>
            <a:ext cx="467854" cy="376835"/>
          </a:xfrm>
          <a:custGeom>
            <a:avLst/>
            <a:gdLst>
              <a:gd name="T0" fmla="*/ 0 w 128"/>
              <a:gd name="T1" fmla="*/ 16 h 80"/>
              <a:gd name="T2" fmla="*/ 0 w 128"/>
              <a:gd name="T3" fmla="*/ 12 h 80"/>
              <a:gd name="T4" fmla="*/ 0 w 128"/>
              <a:gd name="T5" fmla="*/ 8 h 80"/>
              <a:gd name="T6" fmla="*/ 4 w 128"/>
              <a:gd name="T7" fmla="*/ 4 h 80"/>
              <a:gd name="T8" fmla="*/ 8 w 128"/>
              <a:gd name="T9" fmla="*/ 0 h 80"/>
              <a:gd name="T10" fmla="*/ 12 w 128"/>
              <a:gd name="T11" fmla="*/ 0 h 80"/>
              <a:gd name="T12" fmla="*/ 16 w 128"/>
              <a:gd name="T13" fmla="*/ 0 h 80"/>
              <a:gd name="T14" fmla="*/ 28 w 128"/>
              <a:gd name="T15" fmla="*/ 0 h 80"/>
              <a:gd name="T16" fmla="*/ 36 w 128"/>
              <a:gd name="T17" fmla="*/ 4 h 80"/>
              <a:gd name="T18" fmla="*/ 44 w 128"/>
              <a:gd name="T19" fmla="*/ 4 h 80"/>
              <a:gd name="T20" fmla="*/ 56 w 128"/>
              <a:gd name="T21" fmla="*/ 8 h 80"/>
              <a:gd name="T22" fmla="*/ 72 w 128"/>
              <a:gd name="T23" fmla="*/ 8 h 80"/>
              <a:gd name="T24" fmla="*/ 84 w 128"/>
              <a:gd name="T25" fmla="*/ 12 h 80"/>
              <a:gd name="T26" fmla="*/ 96 w 128"/>
              <a:gd name="T27" fmla="*/ 16 h 80"/>
              <a:gd name="T28" fmla="*/ 108 w 128"/>
              <a:gd name="T29" fmla="*/ 24 h 80"/>
              <a:gd name="T30" fmla="*/ 116 w 128"/>
              <a:gd name="T31" fmla="*/ 28 h 80"/>
              <a:gd name="T32" fmla="*/ 120 w 128"/>
              <a:gd name="T33" fmla="*/ 36 h 80"/>
              <a:gd name="T34" fmla="*/ 124 w 128"/>
              <a:gd name="T35" fmla="*/ 44 h 80"/>
              <a:gd name="T36" fmla="*/ 128 w 128"/>
              <a:gd name="T37" fmla="*/ 52 h 80"/>
              <a:gd name="T38" fmla="*/ 128 w 128"/>
              <a:gd name="T39" fmla="*/ 56 h 80"/>
              <a:gd name="T40" fmla="*/ 128 w 128"/>
              <a:gd name="T41" fmla="*/ 64 h 80"/>
              <a:gd name="T42" fmla="*/ 128 w 128"/>
              <a:gd name="T43" fmla="*/ 72 h 80"/>
              <a:gd name="T44" fmla="*/ 124 w 128"/>
              <a:gd name="T45" fmla="*/ 76 h 80"/>
              <a:gd name="T46" fmla="*/ 120 w 128"/>
              <a:gd name="T47" fmla="*/ 80 h 80"/>
              <a:gd name="T48" fmla="*/ 116 w 128"/>
              <a:gd name="T49" fmla="*/ 80 h 80"/>
              <a:gd name="T50" fmla="*/ 112 w 128"/>
              <a:gd name="T51" fmla="*/ 80 h 80"/>
              <a:gd name="T52" fmla="*/ 104 w 128"/>
              <a:gd name="T53" fmla="*/ 80 h 80"/>
              <a:gd name="T54" fmla="*/ 96 w 128"/>
              <a:gd name="T55" fmla="*/ 80 h 80"/>
              <a:gd name="T56" fmla="*/ 88 w 128"/>
              <a:gd name="T57" fmla="*/ 76 h 80"/>
              <a:gd name="T58" fmla="*/ 80 w 128"/>
              <a:gd name="T59" fmla="*/ 72 h 80"/>
              <a:gd name="T60" fmla="*/ 68 w 128"/>
              <a:gd name="T61" fmla="*/ 64 h 80"/>
              <a:gd name="T62" fmla="*/ 56 w 128"/>
              <a:gd name="T63" fmla="*/ 56 h 80"/>
              <a:gd name="T64" fmla="*/ 44 w 128"/>
              <a:gd name="T65" fmla="*/ 52 h 80"/>
              <a:gd name="T66" fmla="*/ 32 w 128"/>
              <a:gd name="T67" fmla="*/ 44 h 80"/>
              <a:gd name="T68" fmla="*/ 24 w 128"/>
              <a:gd name="T69" fmla="*/ 40 h 80"/>
              <a:gd name="T70" fmla="*/ 16 w 128"/>
              <a:gd name="T71" fmla="*/ 32 h 80"/>
              <a:gd name="T72" fmla="*/ 8 w 128"/>
              <a:gd name="T73" fmla="*/ 28 h 80"/>
              <a:gd name="T74" fmla="*/ 4 w 128"/>
              <a:gd name="T75" fmla="*/ 24 h 80"/>
              <a:gd name="T76" fmla="*/ 0 w 128"/>
              <a:gd name="T77" fmla="*/ 20 h 80"/>
              <a:gd name="T78" fmla="*/ 0 w 128"/>
              <a:gd name="T79" fmla="*/ 16 h 80"/>
              <a:gd name="T80" fmla="*/ 0 w 128"/>
              <a:gd name="T81" fmla="*/ 1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28" h="80">
                <a:moveTo>
                  <a:pt x="0" y="16"/>
                </a:move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8" y="0"/>
                </a:lnTo>
                <a:lnTo>
                  <a:pt x="36" y="4"/>
                </a:lnTo>
                <a:lnTo>
                  <a:pt x="44" y="4"/>
                </a:lnTo>
                <a:lnTo>
                  <a:pt x="56" y="8"/>
                </a:lnTo>
                <a:lnTo>
                  <a:pt x="72" y="8"/>
                </a:lnTo>
                <a:lnTo>
                  <a:pt x="84" y="12"/>
                </a:lnTo>
                <a:lnTo>
                  <a:pt x="96" y="16"/>
                </a:lnTo>
                <a:lnTo>
                  <a:pt x="108" y="24"/>
                </a:lnTo>
                <a:lnTo>
                  <a:pt x="116" y="28"/>
                </a:lnTo>
                <a:lnTo>
                  <a:pt x="120" y="36"/>
                </a:lnTo>
                <a:lnTo>
                  <a:pt x="124" y="44"/>
                </a:lnTo>
                <a:lnTo>
                  <a:pt x="128" y="52"/>
                </a:lnTo>
                <a:lnTo>
                  <a:pt x="128" y="56"/>
                </a:lnTo>
                <a:lnTo>
                  <a:pt x="128" y="64"/>
                </a:lnTo>
                <a:lnTo>
                  <a:pt x="128" y="72"/>
                </a:lnTo>
                <a:lnTo>
                  <a:pt x="124" y="76"/>
                </a:lnTo>
                <a:lnTo>
                  <a:pt x="120" y="80"/>
                </a:lnTo>
                <a:lnTo>
                  <a:pt x="116" y="80"/>
                </a:lnTo>
                <a:lnTo>
                  <a:pt x="112" y="80"/>
                </a:lnTo>
                <a:lnTo>
                  <a:pt x="104" y="80"/>
                </a:lnTo>
                <a:lnTo>
                  <a:pt x="96" y="80"/>
                </a:lnTo>
                <a:lnTo>
                  <a:pt x="88" y="76"/>
                </a:lnTo>
                <a:lnTo>
                  <a:pt x="80" y="72"/>
                </a:lnTo>
                <a:lnTo>
                  <a:pt x="68" y="64"/>
                </a:lnTo>
                <a:lnTo>
                  <a:pt x="56" y="56"/>
                </a:lnTo>
                <a:lnTo>
                  <a:pt x="44" y="52"/>
                </a:lnTo>
                <a:lnTo>
                  <a:pt x="32" y="44"/>
                </a:lnTo>
                <a:lnTo>
                  <a:pt x="24" y="40"/>
                </a:lnTo>
                <a:lnTo>
                  <a:pt x="16" y="32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243">
            <a:extLst>
              <a:ext uri="{FF2B5EF4-FFF2-40B4-BE49-F238E27FC236}">
                <a16:creationId xmlns:a16="http://schemas.microsoft.com/office/drawing/2014/main" xmlns="" id="{9EA36B85-AB9A-4899-B732-0103D8B5D16D}"/>
              </a:ext>
            </a:extLst>
          </p:cNvPr>
          <p:cNvSpPr>
            <a:spLocks/>
          </p:cNvSpPr>
          <p:nvPr/>
        </p:nvSpPr>
        <p:spPr bwMode="auto">
          <a:xfrm>
            <a:off x="5291109" y="1007177"/>
            <a:ext cx="495367" cy="828115"/>
          </a:xfrm>
          <a:custGeom>
            <a:avLst/>
            <a:gdLst>
              <a:gd name="T0" fmla="*/ 4 w 128"/>
              <a:gd name="T1" fmla="*/ 176 h 176"/>
              <a:gd name="T2" fmla="*/ 0 w 128"/>
              <a:gd name="T3" fmla="*/ 172 h 176"/>
              <a:gd name="T4" fmla="*/ 0 w 128"/>
              <a:gd name="T5" fmla="*/ 172 h 176"/>
              <a:gd name="T6" fmla="*/ 0 w 128"/>
              <a:gd name="T7" fmla="*/ 164 h 176"/>
              <a:gd name="T8" fmla="*/ 4 w 128"/>
              <a:gd name="T9" fmla="*/ 152 h 176"/>
              <a:gd name="T10" fmla="*/ 8 w 128"/>
              <a:gd name="T11" fmla="*/ 144 h 176"/>
              <a:gd name="T12" fmla="*/ 16 w 128"/>
              <a:gd name="T13" fmla="*/ 136 h 176"/>
              <a:gd name="T14" fmla="*/ 32 w 128"/>
              <a:gd name="T15" fmla="*/ 108 h 176"/>
              <a:gd name="T16" fmla="*/ 36 w 128"/>
              <a:gd name="T17" fmla="*/ 92 h 176"/>
              <a:gd name="T18" fmla="*/ 44 w 128"/>
              <a:gd name="T19" fmla="*/ 80 h 176"/>
              <a:gd name="T20" fmla="*/ 48 w 128"/>
              <a:gd name="T21" fmla="*/ 68 h 176"/>
              <a:gd name="T22" fmla="*/ 52 w 128"/>
              <a:gd name="T23" fmla="*/ 60 h 176"/>
              <a:gd name="T24" fmla="*/ 56 w 128"/>
              <a:gd name="T25" fmla="*/ 52 h 176"/>
              <a:gd name="T26" fmla="*/ 60 w 128"/>
              <a:gd name="T27" fmla="*/ 44 h 176"/>
              <a:gd name="T28" fmla="*/ 60 w 128"/>
              <a:gd name="T29" fmla="*/ 36 h 176"/>
              <a:gd name="T30" fmla="*/ 60 w 128"/>
              <a:gd name="T31" fmla="*/ 32 h 176"/>
              <a:gd name="T32" fmla="*/ 56 w 128"/>
              <a:gd name="T33" fmla="*/ 28 h 176"/>
              <a:gd name="T34" fmla="*/ 56 w 128"/>
              <a:gd name="T35" fmla="*/ 24 h 176"/>
              <a:gd name="T36" fmla="*/ 52 w 128"/>
              <a:gd name="T37" fmla="*/ 20 h 176"/>
              <a:gd name="T38" fmla="*/ 52 w 128"/>
              <a:gd name="T39" fmla="*/ 16 h 176"/>
              <a:gd name="T40" fmla="*/ 52 w 128"/>
              <a:gd name="T41" fmla="*/ 12 h 176"/>
              <a:gd name="T42" fmla="*/ 52 w 128"/>
              <a:gd name="T43" fmla="*/ 4 h 176"/>
              <a:gd name="T44" fmla="*/ 56 w 128"/>
              <a:gd name="T45" fmla="*/ 0 h 176"/>
              <a:gd name="T46" fmla="*/ 64 w 128"/>
              <a:gd name="T47" fmla="*/ 0 h 176"/>
              <a:gd name="T48" fmla="*/ 76 w 128"/>
              <a:gd name="T49" fmla="*/ 0 h 176"/>
              <a:gd name="T50" fmla="*/ 88 w 128"/>
              <a:gd name="T51" fmla="*/ 0 h 176"/>
              <a:gd name="T52" fmla="*/ 100 w 128"/>
              <a:gd name="T53" fmla="*/ 4 h 176"/>
              <a:gd name="T54" fmla="*/ 108 w 128"/>
              <a:gd name="T55" fmla="*/ 8 h 176"/>
              <a:gd name="T56" fmla="*/ 120 w 128"/>
              <a:gd name="T57" fmla="*/ 16 h 176"/>
              <a:gd name="T58" fmla="*/ 124 w 128"/>
              <a:gd name="T59" fmla="*/ 20 h 176"/>
              <a:gd name="T60" fmla="*/ 128 w 128"/>
              <a:gd name="T61" fmla="*/ 24 h 176"/>
              <a:gd name="T62" fmla="*/ 128 w 128"/>
              <a:gd name="T63" fmla="*/ 28 h 176"/>
              <a:gd name="T64" fmla="*/ 128 w 128"/>
              <a:gd name="T65" fmla="*/ 36 h 176"/>
              <a:gd name="T66" fmla="*/ 124 w 128"/>
              <a:gd name="T67" fmla="*/ 40 h 176"/>
              <a:gd name="T68" fmla="*/ 124 w 128"/>
              <a:gd name="T69" fmla="*/ 48 h 176"/>
              <a:gd name="T70" fmla="*/ 120 w 128"/>
              <a:gd name="T71" fmla="*/ 56 h 176"/>
              <a:gd name="T72" fmla="*/ 116 w 128"/>
              <a:gd name="T73" fmla="*/ 64 h 176"/>
              <a:gd name="T74" fmla="*/ 108 w 128"/>
              <a:gd name="T75" fmla="*/ 76 h 176"/>
              <a:gd name="T76" fmla="*/ 96 w 128"/>
              <a:gd name="T77" fmla="*/ 96 h 176"/>
              <a:gd name="T78" fmla="*/ 80 w 128"/>
              <a:gd name="T79" fmla="*/ 116 h 176"/>
              <a:gd name="T80" fmla="*/ 64 w 128"/>
              <a:gd name="T81" fmla="*/ 132 h 176"/>
              <a:gd name="T82" fmla="*/ 48 w 128"/>
              <a:gd name="T83" fmla="*/ 148 h 176"/>
              <a:gd name="T84" fmla="*/ 40 w 128"/>
              <a:gd name="T85" fmla="*/ 152 h 176"/>
              <a:gd name="T86" fmla="*/ 32 w 128"/>
              <a:gd name="T87" fmla="*/ 160 h 176"/>
              <a:gd name="T88" fmla="*/ 28 w 128"/>
              <a:gd name="T89" fmla="*/ 164 h 176"/>
              <a:gd name="T90" fmla="*/ 20 w 128"/>
              <a:gd name="T91" fmla="*/ 168 h 176"/>
              <a:gd name="T92" fmla="*/ 16 w 128"/>
              <a:gd name="T93" fmla="*/ 172 h 176"/>
              <a:gd name="T94" fmla="*/ 12 w 128"/>
              <a:gd name="T95" fmla="*/ 172 h 176"/>
              <a:gd name="T96" fmla="*/ 8 w 128"/>
              <a:gd name="T97" fmla="*/ 176 h 176"/>
              <a:gd name="T98" fmla="*/ 4 w 128"/>
              <a:gd name="T99" fmla="*/ 176 h 176"/>
              <a:gd name="T100" fmla="*/ 4 w 128"/>
              <a:gd name="T101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28" h="176">
                <a:moveTo>
                  <a:pt x="4" y="176"/>
                </a:moveTo>
                <a:lnTo>
                  <a:pt x="0" y="172"/>
                </a:lnTo>
                <a:lnTo>
                  <a:pt x="0" y="172"/>
                </a:lnTo>
                <a:lnTo>
                  <a:pt x="0" y="164"/>
                </a:lnTo>
                <a:lnTo>
                  <a:pt x="4" y="152"/>
                </a:lnTo>
                <a:lnTo>
                  <a:pt x="8" y="144"/>
                </a:lnTo>
                <a:lnTo>
                  <a:pt x="16" y="136"/>
                </a:lnTo>
                <a:lnTo>
                  <a:pt x="32" y="108"/>
                </a:lnTo>
                <a:lnTo>
                  <a:pt x="36" y="92"/>
                </a:lnTo>
                <a:lnTo>
                  <a:pt x="44" y="80"/>
                </a:lnTo>
                <a:lnTo>
                  <a:pt x="48" y="68"/>
                </a:lnTo>
                <a:lnTo>
                  <a:pt x="52" y="60"/>
                </a:lnTo>
                <a:lnTo>
                  <a:pt x="56" y="52"/>
                </a:lnTo>
                <a:lnTo>
                  <a:pt x="60" y="44"/>
                </a:lnTo>
                <a:lnTo>
                  <a:pt x="60" y="36"/>
                </a:lnTo>
                <a:lnTo>
                  <a:pt x="60" y="32"/>
                </a:lnTo>
                <a:lnTo>
                  <a:pt x="56" y="28"/>
                </a:lnTo>
                <a:lnTo>
                  <a:pt x="56" y="24"/>
                </a:lnTo>
                <a:lnTo>
                  <a:pt x="52" y="20"/>
                </a:lnTo>
                <a:lnTo>
                  <a:pt x="52" y="16"/>
                </a:lnTo>
                <a:lnTo>
                  <a:pt x="52" y="12"/>
                </a:lnTo>
                <a:lnTo>
                  <a:pt x="52" y="4"/>
                </a:lnTo>
                <a:lnTo>
                  <a:pt x="56" y="0"/>
                </a:lnTo>
                <a:lnTo>
                  <a:pt x="64" y="0"/>
                </a:lnTo>
                <a:lnTo>
                  <a:pt x="76" y="0"/>
                </a:lnTo>
                <a:lnTo>
                  <a:pt x="88" y="0"/>
                </a:lnTo>
                <a:lnTo>
                  <a:pt x="100" y="4"/>
                </a:lnTo>
                <a:lnTo>
                  <a:pt x="108" y="8"/>
                </a:lnTo>
                <a:lnTo>
                  <a:pt x="120" y="16"/>
                </a:lnTo>
                <a:lnTo>
                  <a:pt x="124" y="20"/>
                </a:lnTo>
                <a:lnTo>
                  <a:pt x="128" y="24"/>
                </a:lnTo>
                <a:lnTo>
                  <a:pt x="128" y="28"/>
                </a:lnTo>
                <a:lnTo>
                  <a:pt x="128" y="36"/>
                </a:lnTo>
                <a:lnTo>
                  <a:pt x="124" y="40"/>
                </a:lnTo>
                <a:lnTo>
                  <a:pt x="124" y="48"/>
                </a:lnTo>
                <a:lnTo>
                  <a:pt x="120" y="56"/>
                </a:lnTo>
                <a:lnTo>
                  <a:pt x="116" y="64"/>
                </a:lnTo>
                <a:lnTo>
                  <a:pt x="108" y="76"/>
                </a:lnTo>
                <a:lnTo>
                  <a:pt x="96" y="96"/>
                </a:lnTo>
                <a:lnTo>
                  <a:pt x="80" y="116"/>
                </a:lnTo>
                <a:lnTo>
                  <a:pt x="64" y="132"/>
                </a:lnTo>
                <a:lnTo>
                  <a:pt x="48" y="148"/>
                </a:lnTo>
                <a:lnTo>
                  <a:pt x="40" y="152"/>
                </a:lnTo>
                <a:lnTo>
                  <a:pt x="32" y="160"/>
                </a:lnTo>
                <a:lnTo>
                  <a:pt x="28" y="164"/>
                </a:lnTo>
                <a:lnTo>
                  <a:pt x="20" y="168"/>
                </a:lnTo>
                <a:lnTo>
                  <a:pt x="16" y="172"/>
                </a:lnTo>
                <a:lnTo>
                  <a:pt x="12" y="172"/>
                </a:lnTo>
                <a:lnTo>
                  <a:pt x="8" y="176"/>
                </a:lnTo>
                <a:lnTo>
                  <a:pt x="4" y="176"/>
                </a:lnTo>
                <a:lnTo>
                  <a:pt x="4" y="1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244">
            <a:extLst>
              <a:ext uri="{FF2B5EF4-FFF2-40B4-BE49-F238E27FC236}">
                <a16:creationId xmlns:a16="http://schemas.microsoft.com/office/drawing/2014/main" xmlns="" id="{5841C9C7-B6A3-4A82-BF31-08FCA31EF94D}"/>
              </a:ext>
            </a:extLst>
          </p:cNvPr>
          <p:cNvSpPr>
            <a:spLocks/>
          </p:cNvSpPr>
          <p:nvPr/>
        </p:nvSpPr>
        <p:spPr bwMode="auto">
          <a:xfrm>
            <a:off x="5925798" y="611940"/>
            <a:ext cx="340565" cy="1279814"/>
          </a:xfrm>
          <a:custGeom>
            <a:avLst/>
            <a:gdLst>
              <a:gd name="T0" fmla="*/ 84 w 88"/>
              <a:gd name="T1" fmla="*/ 20 h 272"/>
              <a:gd name="T2" fmla="*/ 88 w 88"/>
              <a:gd name="T3" fmla="*/ 28 h 272"/>
              <a:gd name="T4" fmla="*/ 88 w 88"/>
              <a:gd name="T5" fmla="*/ 32 h 272"/>
              <a:gd name="T6" fmla="*/ 84 w 88"/>
              <a:gd name="T7" fmla="*/ 40 h 272"/>
              <a:gd name="T8" fmla="*/ 80 w 88"/>
              <a:gd name="T9" fmla="*/ 48 h 272"/>
              <a:gd name="T10" fmla="*/ 80 w 88"/>
              <a:gd name="T11" fmla="*/ 52 h 272"/>
              <a:gd name="T12" fmla="*/ 80 w 88"/>
              <a:gd name="T13" fmla="*/ 56 h 272"/>
              <a:gd name="T14" fmla="*/ 80 w 88"/>
              <a:gd name="T15" fmla="*/ 60 h 272"/>
              <a:gd name="T16" fmla="*/ 76 w 88"/>
              <a:gd name="T17" fmla="*/ 68 h 272"/>
              <a:gd name="T18" fmla="*/ 76 w 88"/>
              <a:gd name="T19" fmla="*/ 80 h 272"/>
              <a:gd name="T20" fmla="*/ 76 w 88"/>
              <a:gd name="T21" fmla="*/ 88 h 272"/>
              <a:gd name="T22" fmla="*/ 72 w 88"/>
              <a:gd name="T23" fmla="*/ 100 h 272"/>
              <a:gd name="T24" fmla="*/ 72 w 88"/>
              <a:gd name="T25" fmla="*/ 112 h 272"/>
              <a:gd name="T26" fmla="*/ 72 w 88"/>
              <a:gd name="T27" fmla="*/ 128 h 272"/>
              <a:gd name="T28" fmla="*/ 68 w 88"/>
              <a:gd name="T29" fmla="*/ 144 h 272"/>
              <a:gd name="T30" fmla="*/ 68 w 88"/>
              <a:gd name="T31" fmla="*/ 164 h 272"/>
              <a:gd name="T32" fmla="*/ 68 w 88"/>
              <a:gd name="T33" fmla="*/ 180 h 272"/>
              <a:gd name="T34" fmla="*/ 64 w 88"/>
              <a:gd name="T35" fmla="*/ 200 h 272"/>
              <a:gd name="T36" fmla="*/ 64 w 88"/>
              <a:gd name="T37" fmla="*/ 224 h 272"/>
              <a:gd name="T38" fmla="*/ 64 w 88"/>
              <a:gd name="T39" fmla="*/ 248 h 272"/>
              <a:gd name="T40" fmla="*/ 60 w 88"/>
              <a:gd name="T41" fmla="*/ 272 h 272"/>
              <a:gd name="T42" fmla="*/ 8 w 88"/>
              <a:gd name="T43" fmla="*/ 272 h 272"/>
              <a:gd name="T44" fmla="*/ 8 w 88"/>
              <a:gd name="T45" fmla="*/ 268 h 272"/>
              <a:gd name="T46" fmla="*/ 8 w 88"/>
              <a:gd name="T47" fmla="*/ 264 h 272"/>
              <a:gd name="T48" fmla="*/ 8 w 88"/>
              <a:gd name="T49" fmla="*/ 256 h 272"/>
              <a:gd name="T50" fmla="*/ 12 w 88"/>
              <a:gd name="T51" fmla="*/ 248 h 272"/>
              <a:gd name="T52" fmla="*/ 12 w 88"/>
              <a:gd name="T53" fmla="*/ 236 h 272"/>
              <a:gd name="T54" fmla="*/ 12 w 88"/>
              <a:gd name="T55" fmla="*/ 224 h 272"/>
              <a:gd name="T56" fmla="*/ 12 w 88"/>
              <a:gd name="T57" fmla="*/ 212 h 272"/>
              <a:gd name="T58" fmla="*/ 16 w 88"/>
              <a:gd name="T59" fmla="*/ 200 h 272"/>
              <a:gd name="T60" fmla="*/ 16 w 88"/>
              <a:gd name="T61" fmla="*/ 168 h 272"/>
              <a:gd name="T62" fmla="*/ 16 w 88"/>
              <a:gd name="T63" fmla="*/ 140 h 272"/>
              <a:gd name="T64" fmla="*/ 16 w 88"/>
              <a:gd name="T65" fmla="*/ 84 h 272"/>
              <a:gd name="T66" fmla="*/ 16 w 88"/>
              <a:gd name="T67" fmla="*/ 68 h 272"/>
              <a:gd name="T68" fmla="*/ 16 w 88"/>
              <a:gd name="T69" fmla="*/ 60 h 272"/>
              <a:gd name="T70" fmla="*/ 16 w 88"/>
              <a:gd name="T71" fmla="*/ 48 h 272"/>
              <a:gd name="T72" fmla="*/ 16 w 88"/>
              <a:gd name="T73" fmla="*/ 40 h 272"/>
              <a:gd name="T74" fmla="*/ 12 w 88"/>
              <a:gd name="T75" fmla="*/ 32 h 272"/>
              <a:gd name="T76" fmla="*/ 12 w 88"/>
              <a:gd name="T77" fmla="*/ 28 h 272"/>
              <a:gd name="T78" fmla="*/ 12 w 88"/>
              <a:gd name="T79" fmla="*/ 20 h 272"/>
              <a:gd name="T80" fmla="*/ 8 w 88"/>
              <a:gd name="T81" fmla="*/ 20 h 272"/>
              <a:gd name="T82" fmla="*/ 4 w 88"/>
              <a:gd name="T83" fmla="*/ 16 h 272"/>
              <a:gd name="T84" fmla="*/ 0 w 88"/>
              <a:gd name="T85" fmla="*/ 12 h 272"/>
              <a:gd name="T86" fmla="*/ 4 w 88"/>
              <a:gd name="T87" fmla="*/ 8 h 272"/>
              <a:gd name="T88" fmla="*/ 4 w 88"/>
              <a:gd name="T89" fmla="*/ 4 h 272"/>
              <a:gd name="T90" fmla="*/ 12 w 88"/>
              <a:gd name="T91" fmla="*/ 0 h 272"/>
              <a:gd name="T92" fmla="*/ 20 w 88"/>
              <a:gd name="T93" fmla="*/ 0 h 272"/>
              <a:gd name="T94" fmla="*/ 32 w 88"/>
              <a:gd name="T95" fmla="*/ 0 h 272"/>
              <a:gd name="T96" fmla="*/ 48 w 88"/>
              <a:gd name="T97" fmla="*/ 4 h 272"/>
              <a:gd name="T98" fmla="*/ 60 w 88"/>
              <a:gd name="T99" fmla="*/ 8 h 272"/>
              <a:gd name="T100" fmla="*/ 72 w 88"/>
              <a:gd name="T101" fmla="*/ 12 h 272"/>
              <a:gd name="T102" fmla="*/ 80 w 88"/>
              <a:gd name="T103" fmla="*/ 16 h 272"/>
              <a:gd name="T104" fmla="*/ 84 w 88"/>
              <a:gd name="T105" fmla="*/ 20 h 272"/>
              <a:gd name="T106" fmla="*/ 84 w 88"/>
              <a:gd name="T107" fmla="*/ 20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8" h="272">
                <a:moveTo>
                  <a:pt x="84" y="20"/>
                </a:moveTo>
                <a:lnTo>
                  <a:pt x="88" y="28"/>
                </a:lnTo>
                <a:lnTo>
                  <a:pt x="88" y="32"/>
                </a:lnTo>
                <a:lnTo>
                  <a:pt x="84" y="40"/>
                </a:lnTo>
                <a:lnTo>
                  <a:pt x="80" y="48"/>
                </a:lnTo>
                <a:lnTo>
                  <a:pt x="80" y="52"/>
                </a:lnTo>
                <a:lnTo>
                  <a:pt x="80" y="56"/>
                </a:lnTo>
                <a:lnTo>
                  <a:pt x="80" y="60"/>
                </a:lnTo>
                <a:lnTo>
                  <a:pt x="76" y="68"/>
                </a:lnTo>
                <a:lnTo>
                  <a:pt x="76" y="80"/>
                </a:lnTo>
                <a:lnTo>
                  <a:pt x="76" y="88"/>
                </a:lnTo>
                <a:lnTo>
                  <a:pt x="72" y="100"/>
                </a:lnTo>
                <a:lnTo>
                  <a:pt x="72" y="112"/>
                </a:lnTo>
                <a:lnTo>
                  <a:pt x="72" y="128"/>
                </a:lnTo>
                <a:lnTo>
                  <a:pt x="68" y="144"/>
                </a:lnTo>
                <a:lnTo>
                  <a:pt x="68" y="164"/>
                </a:lnTo>
                <a:lnTo>
                  <a:pt x="68" y="180"/>
                </a:lnTo>
                <a:lnTo>
                  <a:pt x="64" y="200"/>
                </a:lnTo>
                <a:lnTo>
                  <a:pt x="64" y="224"/>
                </a:lnTo>
                <a:lnTo>
                  <a:pt x="64" y="248"/>
                </a:lnTo>
                <a:lnTo>
                  <a:pt x="60" y="272"/>
                </a:lnTo>
                <a:lnTo>
                  <a:pt x="8" y="272"/>
                </a:lnTo>
                <a:lnTo>
                  <a:pt x="8" y="268"/>
                </a:lnTo>
                <a:lnTo>
                  <a:pt x="8" y="264"/>
                </a:lnTo>
                <a:lnTo>
                  <a:pt x="8" y="256"/>
                </a:lnTo>
                <a:lnTo>
                  <a:pt x="12" y="248"/>
                </a:lnTo>
                <a:lnTo>
                  <a:pt x="12" y="236"/>
                </a:lnTo>
                <a:lnTo>
                  <a:pt x="12" y="224"/>
                </a:lnTo>
                <a:lnTo>
                  <a:pt x="12" y="212"/>
                </a:lnTo>
                <a:lnTo>
                  <a:pt x="16" y="200"/>
                </a:lnTo>
                <a:lnTo>
                  <a:pt x="16" y="168"/>
                </a:lnTo>
                <a:lnTo>
                  <a:pt x="16" y="140"/>
                </a:lnTo>
                <a:lnTo>
                  <a:pt x="16" y="84"/>
                </a:lnTo>
                <a:lnTo>
                  <a:pt x="16" y="68"/>
                </a:lnTo>
                <a:lnTo>
                  <a:pt x="16" y="60"/>
                </a:lnTo>
                <a:lnTo>
                  <a:pt x="16" y="48"/>
                </a:lnTo>
                <a:lnTo>
                  <a:pt x="16" y="40"/>
                </a:lnTo>
                <a:lnTo>
                  <a:pt x="12" y="32"/>
                </a:lnTo>
                <a:lnTo>
                  <a:pt x="12" y="28"/>
                </a:lnTo>
                <a:lnTo>
                  <a:pt x="12" y="20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4" y="8"/>
                </a:ln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8" y="4"/>
                </a:lnTo>
                <a:lnTo>
                  <a:pt x="60" y="8"/>
                </a:lnTo>
                <a:lnTo>
                  <a:pt x="72" y="12"/>
                </a:lnTo>
                <a:lnTo>
                  <a:pt x="80" y="16"/>
                </a:lnTo>
                <a:lnTo>
                  <a:pt x="84" y="20"/>
                </a:lnTo>
                <a:lnTo>
                  <a:pt x="84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245">
            <a:extLst>
              <a:ext uri="{FF2B5EF4-FFF2-40B4-BE49-F238E27FC236}">
                <a16:creationId xmlns:a16="http://schemas.microsoft.com/office/drawing/2014/main" xmlns="" id="{5EB166A7-B1A7-4F7B-962A-1757DBEB37A4}"/>
              </a:ext>
            </a:extLst>
          </p:cNvPr>
          <p:cNvSpPr>
            <a:spLocks/>
          </p:cNvSpPr>
          <p:nvPr/>
        </p:nvSpPr>
        <p:spPr bwMode="auto">
          <a:xfrm>
            <a:off x="5554272" y="1176564"/>
            <a:ext cx="1161017" cy="376416"/>
          </a:xfrm>
          <a:custGeom>
            <a:avLst/>
            <a:gdLst>
              <a:gd name="T0" fmla="*/ 168 w 300"/>
              <a:gd name="T1" fmla="*/ 60 h 80"/>
              <a:gd name="T2" fmla="*/ 132 w 300"/>
              <a:gd name="T3" fmla="*/ 68 h 80"/>
              <a:gd name="T4" fmla="*/ 100 w 300"/>
              <a:gd name="T5" fmla="*/ 72 h 80"/>
              <a:gd name="T6" fmla="*/ 84 w 300"/>
              <a:gd name="T7" fmla="*/ 76 h 80"/>
              <a:gd name="T8" fmla="*/ 68 w 300"/>
              <a:gd name="T9" fmla="*/ 76 h 80"/>
              <a:gd name="T10" fmla="*/ 60 w 300"/>
              <a:gd name="T11" fmla="*/ 76 h 80"/>
              <a:gd name="T12" fmla="*/ 52 w 300"/>
              <a:gd name="T13" fmla="*/ 80 h 80"/>
              <a:gd name="T14" fmla="*/ 48 w 300"/>
              <a:gd name="T15" fmla="*/ 76 h 80"/>
              <a:gd name="T16" fmla="*/ 44 w 300"/>
              <a:gd name="T17" fmla="*/ 76 h 80"/>
              <a:gd name="T18" fmla="*/ 40 w 300"/>
              <a:gd name="T19" fmla="*/ 72 h 80"/>
              <a:gd name="T20" fmla="*/ 32 w 300"/>
              <a:gd name="T21" fmla="*/ 72 h 80"/>
              <a:gd name="T22" fmla="*/ 16 w 300"/>
              <a:gd name="T23" fmla="*/ 60 h 80"/>
              <a:gd name="T24" fmla="*/ 0 w 300"/>
              <a:gd name="T25" fmla="*/ 44 h 80"/>
              <a:gd name="T26" fmla="*/ 8 w 300"/>
              <a:gd name="T27" fmla="*/ 44 h 80"/>
              <a:gd name="T28" fmla="*/ 24 w 300"/>
              <a:gd name="T29" fmla="*/ 44 h 80"/>
              <a:gd name="T30" fmla="*/ 36 w 300"/>
              <a:gd name="T31" fmla="*/ 44 h 80"/>
              <a:gd name="T32" fmla="*/ 56 w 300"/>
              <a:gd name="T33" fmla="*/ 40 h 80"/>
              <a:gd name="T34" fmla="*/ 72 w 300"/>
              <a:gd name="T35" fmla="*/ 36 h 80"/>
              <a:gd name="T36" fmla="*/ 96 w 300"/>
              <a:gd name="T37" fmla="*/ 32 h 80"/>
              <a:gd name="T38" fmla="*/ 116 w 300"/>
              <a:gd name="T39" fmla="*/ 28 h 80"/>
              <a:gd name="T40" fmla="*/ 144 w 300"/>
              <a:gd name="T41" fmla="*/ 24 h 80"/>
              <a:gd name="T42" fmla="*/ 168 w 300"/>
              <a:gd name="T43" fmla="*/ 16 h 80"/>
              <a:gd name="T44" fmla="*/ 188 w 300"/>
              <a:gd name="T45" fmla="*/ 12 h 80"/>
              <a:gd name="T46" fmla="*/ 208 w 300"/>
              <a:gd name="T47" fmla="*/ 8 h 80"/>
              <a:gd name="T48" fmla="*/ 224 w 300"/>
              <a:gd name="T49" fmla="*/ 4 h 80"/>
              <a:gd name="T50" fmla="*/ 236 w 300"/>
              <a:gd name="T51" fmla="*/ 4 h 80"/>
              <a:gd name="T52" fmla="*/ 248 w 300"/>
              <a:gd name="T53" fmla="*/ 0 h 80"/>
              <a:gd name="T54" fmla="*/ 256 w 300"/>
              <a:gd name="T55" fmla="*/ 0 h 80"/>
              <a:gd name="T56" fmla="*/ 260 w 300"/>
              <a:gd name="T57" fmla="*/ 0 h 80"/>
              <a:gd name="T58" fmla="*/ 268 w 300"/>
              <a:gd name="T59" fmla="*/ 0 h 80"/>
              <a:gd name="T60" fmla="*/ 276 w 300"/>
              <a:gd name="T61" fmla="*/ 0 h 80"/>
              <a:gd name="T62" fmla="*/ 284 w 300"/>
              <a:gd name="T63" fmla="*/ 4 h 80"/>
              <a:gd name="T64" fmla="*/ 288 w 300"/>
              <a:gd name="T65" fmla="*/ 8 h 80"/>
              <a:gd name="T66" fmla="*/ 296 w 300"/>
              <a:gd name="T67" fmla="*/ 12 h 80"/>
              <a:gd name="T68" fmla="*/ 300 w 300"/>
              <a:gd name="T69" fmla="*/ 20 h 80"/>
              <a:gd name="T70" fmla="*/ 300 w 300"/>
              <a:gd name="T71" fmla="*/ 24 h 80"/>
              <a:gd name="T72" fmla="*/ 300 w 300"/>
              <a:gd name="T73" fmla="*/ 28 h 80"/>
              <a:gd name="T74" fmla="*/ 300 w 300"/>
              <a:gd name="T75" fmla="*/ 32 h 80"/>
              <a:gd name="T76" fmla="*/ 296 w 300"/>
              <a:gd name="T77" fmla="*/ 32 h 80"/>
              <a:gd name="T78" fmla="*/ 296 w 300"/>
              <a:gd name="T79" fmla="*/ 36 h 80"/>
              <a:gd name="T80" fmla="*/ 288 w 300"/>
              <a:gd name="T81" fmla="*/ 36 h 80"/>
              <a:gd name="T82" fmla="*/ 284 w 300"/>
              <a:gd name="T83" fmla="*/ 40 h 80"/>
              <a:gd name="T84" fmla="*/ 276 w 300"/>
              <a:gd name="T85" fmla="*/ 40 h 80"/>
              <a:gd name="T86" fmla="*/ 264 w 300"/>
              <a:gd name="T87" fmla="*/ 44 h 80"/>
              <a:gd name="T88" fmla="*/ 252 w 300"/>
              <a:gd name="T89" fmla="*/ 44 h 80"/>
              <a:gd name="T90" fmla="*/ 232 w 300"/>
              <a:gd name="T91" fmla="*/ 48 h 80"/>
              <a:gd name="T92" fmla="*/ 208 w 300"/>
              <a:gd name="T93" fmla="*/ 52 h 80"/>
              <a:gd name="T94" fmla="*/ 188 w 300"/>
              <a:gd name="T95" fmla="*/ 56 h 80"/>
              <a:gd name="T96" fmla="*/ 168 w 300"/>
              <a:gd name="T97" fmla="*/ 60 h 80"/>
              <a:gd name="T98" fmla="*/ 168 w 300"/>
              <a:gd name="T99" fmla="*/ 6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00" h="80">
                <a:moveTo>
                  <a:pt x="168" y="60"/>
                </a:moveTo>
                <a:lnTo>
                  <a:pt x="132" y="68"/>
                </a:lnTo>
                <a:lnTo>
                  <a:pt x="100" y="72"/>
                </a:lnTo>
                <a:lnTo>
                  <a:pt x="84" y="76"/>
                </a:lnTo>
                <a:lnTo>
                  <a:pt x="68" y="76"/>
                </a:lnTo>
                <a:lnTo>
                  <a:pt x="60" y="76"/>
                </a:lnTo>
                <a:lnTo>
                  <a:pt x="52" y="80"/>
                </a:lnTo>
                <a:lnTo>
                  <a:pt x="48" y="76"/>
                </a:lnTo>
                <a:lnTo>
                  <a:pt x="44" y="76"/>
                </a:lnTo>
                <a:lnTo>
                  <a:pt x="40" y="72"/>
                </a:lnTo>
                <a:lnTo>
                  <a:pt x="32" y="72"/>
                </a:lnTo>
                <a:lnTo>
                  <a:pt x="16" y="60"/>
                </a:lnTo>
                <a:lnTo>
                  <a:pt x="0" y="44"/>
                </a:lnTo>
                <a:lnTo>
                  <a:pt x="8" y="44"/>
                </a:lnTo>
                <a:lnTo>
                  <a:pt x="24" y="44"/>
                </a:lnTo>
                <a:lnTo>
                  <a:pt x="36" y="44"/>
                </a:lnTo>
                <a:lnTo>
                  <a:pt x="56" y="40"/>
                </a:lnTo>
                <a:lnTo>
                  <a:pt x="72" y="36"/>
                </a:lnTo>
                <a:lnTo>
                  <a:pt x="96" y="32"/>
                </a:lnTo>
                <a:lnTo>
                  <a:pt x="116" y="28"/>
                </a:lnTo>
                <a:lnTo>
                  <a:pt x="144" y="24"/>
                </a:lnTo>
                <a:lnTo>
                  <a:pt x="168" y="16"/>
                </a:lnTo>
                <a:lnTo>
                  <a:pt x="188" y="12"/>
                </a:lnTo>
                <a:lnTo>
                  <a:pt x="208" y="8"/>
                </a:lnTo>
                <a:lnTo>
                  <a:pt x="224" y="4"/>
                </a:lnTo>
                <a:lnTo>
                  <a:pt x="236" y="4"/>
                </a:lnTo>
                <a:lnTo>
                  <a:pt x="248" y="0"/>
                </a:lnTo>
                <a:lnTo>
                  <a:pt x="256" y="0"/>
                </a:lnTo>
                <a:lnTo>
                  <a:pt x="260" y="0"/>
                </a:lnTo>
                <a:lnTo>
                  <a:pt x="268" y="0"/>
                </a:lnTo>
                <a:lnTo>
                  <a:pt x="276" y="0"/>
                </a:lnTo>
                <a:lnTo>
                  <a:pt x="284" y="4"/>
                </a:lnTo>
                <a:lnTo>
                  <a:pt x="288" y="8"/>
                </a:lnTo>
                <a:lnTo>
                  <a:pt x="296" y="12"/>
                </a:lnTo>
                <a:lnTo>
                  <a:pt x="300" y="20"/>
                </a:lnTo>
                <a:lnTo>
                  <a:pt x="300" y="24"/>
                </a:lnTo>
                <a:lnTo>
                  <a:pt x="300" y="28"/>
                </a:lnTo>
                <a:lnTo>
                  <a:pt x="300" y="32"/>
                </a:lnTo>
                <a:lnTo>
                  <a:pt x="296" y="32"/>
                </a:lnTo>
                <a:lnTo>
                  <a:pt x="296" y="36"/>
                </a:lnTo>
                <a:lnTo>
                  <a:pt x="288" y="36"/>
                </a:lnTo>
                <a:lnTo>
                  <a:pt x="284" y="40"/>
                </a:lnTo>
                <a:lnTo>
                  <a:pt x="276" y="40"/>
                </a:lnTo>
                <a:lnTo>
                  <a:pt x="264" y="44"/>
                </a:lnTo>
                <a:lnTo>
                  <a:pt x="252" y="44"/>
                </a:lnTo>
                <a:lnTo>
                  <a:pt x="232" y="48"/>
                </a:lnTo>
                <a:lnTo>
                  <a:pt x="208" y="52"/>
                </a:lnTo>
                <a:lnTo>
                  <a:pt x="188" y="56"/>
                </a:lnTo>
                <a:lnTo>
                  <a:pt x="168" y="60"/>
                </a:lnTo>
                <a:lnTo>
                  <a:pt x="168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9" name="Freeform 246">
            <a:extLst>
              <a:ext uri="{FF2B5EF4-FFF2-40B4-BE49-F238E27FC236}">
                <a16:creationId xmlns:a16="http://schemas.microsoft.com/office/drawing/2014/main" xmlns="" id="{9B9CBE76-2420-4F73-92D6-E864470B5353}"/>
              </a:ext>
            </a:extLst>
          </p:cNvPr>
          <p:cNvSpPr>
            <a:spLocks/>
          </p:cNvSpPr>
          <p:nvPr/>
        </p:nvSpPr>
        <p:spPr bwMode="auto">
          <a:xfrm>
            <a:off x="5027945" y="1665904"/>
            <a:ext cx="2012429" cy="451699"/>
          </a:xfrm>
          <a:custGeom>
            <a:avLst/>
            <a:gdLst>
              <a:gd name="T0" fmla="*/ 284 w 520"/>
              <a:gd name="T1" fmla="*/ 64 h 96"/>
              <a:gd name="T2" fmla="*/ 236 w 520"/>
              <a:gd name="T3" fmla="*/ 68 h 96"/>
              <a:gd name="T4" fmla="*/ 192 w 520"/>
              <a:gd name="T5" fmla="*/ 76 h 96"/>
              <a:gd name="T6" fmla="*/ 152 w 520"/>
              <a:gd name="T7" fmla="*/ 84 h 96"/>
              <a:gd name="T8" fmla="*/ 120 w 520"/>
              <a:gd name="T9" fmla="*/ 88 h 96"/>
              <a:gd name="T10" fmla="*/ 92 w 520"/>
              <a:gd name="T11" fmla="*/ 92 h 96"/>
              <a:gd name="T12" fmla="*/ 76 w 520"/>
              <a:gd name="T13" fmla="*/ 96 h 96"/>
              <a:gd name="T14" fmla="*/ 64 w 520"/>
              <a:gd name="T15" fmla="*/ 96 h 96"/>
              <a:gd name="T16" fmla="*/ 52 w 520"/>
              <a:gd name="T17" fmla="*/ 96 h 96"/>
              <a:gd name="T18" fmla="*/ 36 w 520"/>
              <a:gd name="T19" fmla="*/ 92 h 96"/>
              <a:gd name="T20" fmla="*/ 16 w 520"/>
              <a:gd name="T21" fmla="*/ 84 h 96"/>
              <a:gd name="T22" fmla="*/ 4 w 520"/>
              <a:gd name="T23" fmla="*/ 76 h 96"/>
              <a:gd name="T24" fmla="*/ 0 w 520"/>
              <a:gd name="T25" fmla="*/ 72 h 96"/>
              <a:gd name="T26" fmla="*/ 4 w 520"/>
              <a:gd name="T27" fmla="*/ 72 h 96"/>
              <a:gd name="T28" fmla="*/ 12 w 520"/>
              <a:gd name="T29" fmla="*/ 68 h 96"/>
              <a:gd name="T30" fmla="*/ 28 w 520"/>
              <a:gd name="T31" fmla="*/ 64 h 96"/>
              <a:gd name="T32" fmla="*/ 44 w 520"/>
              <a:gd name="T33" fmla="*/ 60 h 96"/>
              <a:gd name="T34" fmla="*/ 68 w 520"/>
              <a:gd name="T35" fmla="*/ 56 h 96"/>
              <a:gd name="T36" fmla="*/ 96 w 520"/>
              <a:gd name="T37" fmla="*/ 52 h 96"/>
              <a:gd name="T38" fmla="*/ 128 w 520"/>
              <a:gd name="T39" fmla="*/ 48 h 96"/>
              <a:gd name="T40" fmla="*/ 180 w 520"/>
              <a:gd name="T41" fmla="*/ 40 h 96"/>
              <a:gd name="T42" fmla="*/ 240 w 520"/>
              <a:gd name="T43" fmla="*/ 32 h 96"/>
              <a:gd name="T44" fmla="*/ 292 w 520"/>
              <a:gd name="T45" fmla="*/ 24 h 96"/>
              <a:gd name="T46" fmla="*/ 336 w 520"/>
              <a:gd name="T47" fmla="*/ 16 h 96"/>
              <a:gd name="T48" fmla="*/ 380 w 520"/>
              <a:gd name="T49" fmla="*/ 8 h 96"/>
              <a:gd name="T50" fmla="*/ 428 w 520"/>
              <a:gd name="T51" fmla="*/ 4 h 96"/>
              <a:gd name="T52" fmla="*/ 460 w 520"/>
              <a:gd name="T53" fmla="*/ 4 h 96"/>
              <a:gd name="T54" fmla="*/ 488 w 520"/>
              <a:gd name="T55" fmla="*/ 8 h 96"/>
              <a:gd name="T56" fmla="*/ 508 w 520"/>
              <a:gd name="T57" fmla="*/ 20 h 96"/>
              <a:gd name="T58" fmla="*/ 516 w 520"/>
              <a:gd name="T59" fmla="*/ 32 h 96"/>
              <a:gd name="T60" fmla="*/ 516 w 520"/>
              <a:gd name="T61" fmla="*/ 36 h 96"/>
              <a:gd name="T62" fmla="*/ 508 w 520"/>
              <a:gd name="T63" fmla="*/ 40 h 96"/>
              <a:gd name="T64" fmla="*/ 496 w 520"/>
              <a:gd name="T65" fmla="*/ 44 h 96"/>
              <a:gd name="T66" fmla="*/ 468 w 520"/>
              <a:gd name="T67" fmla="*/ 44 h 96"/>
              <a:gd name="T68" fmla="*/ 444 w 520"/>
              <a:gd name="T69" fmla="*/ 48 h 96"/>
              <a:gd name="T70" fmla="*/ 420 w 520"/>
              <a:gd name="T71" fmla="*/ 48 h 96"/>
              <a:gd name="T72" fmla="*/ 384 w 520"/>
              <a:gd name="T73" fmla="*/ 52 h 96"/>
              <a:gd name="T74" fmla="*/ 336 w 520"/>
              <a:gd name="T75" fmla="*/ 56 h 96"/>
              <a:gd name="T76" fmla="*/ 312 w 520"/>
              <a:gd name="T77" fmla="*/ 6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20" h="96">
                <a:moveTo>
                  <a:pt x="312" y="60"/>
                </a:moveTo>
                <a:lnTo>
                  <a:pt x="284" y="64"/>
                </a:lnTo>
                <a:lnTo>
                  <a:pt x="260" y="68"/>
                </a:lnTo>
                <a:lnTo>
                  <a:pt x="236" y="68"/>
                </a:lnTo>
                <a:lnTo>
                  <a:pt x="212" y="72"/>
                </a:lnTo>
                <a:lnTo>
                  <a:pt x="192" y="76"/>
                </a:lnTo>
                <a:lnTo>
                  <a:pt x="172" y="80"/>
                </a:lnTo>
                <a:lnTo>
                  <a:pt x="152" y="84"/>
                </a:lnTo>
                <a:lnTo>
                  <a:pt x="136" y="84"/>
                </a:lnTo>
                <a:lnTo>
                  <a:pt x="120" y="88"/>
                </a:lnTo>
                <a:lnTo>
                  <a:pt x="104" y="88"/>
                </a:lnTo>
                <a:lnTo>
                  <a:pt x="92" y="92"/>
                </a:lnTo>
                <a:lnTo>
                  <a:pt x="84" y="92"/>
                </a:lnTo>
                <a:lnTo>
                  <a:pt x="76" y="96"/>
                </a:lnTo>
                <a:lnTo>
                  <a:pt x="68" y="96"/>
                </a:lnTo>
                <a:lnTo>
                  <a:pt x="64" y="96"/>
                </a:lnTo>
                <a:lnTo>
                  <a:pt x="60" y="96"/>
                </a:lnTo>
                <a:lnTo>
                  <a:pt x="52" y="96"/>
                </a:lnTo>
                <a:lnTo>
                  <a:pt x="48" y="96"/>
                </a:lnTo>
                <a:lnTo>
                  <a:pt x="36" y="92"/>
                </a:lnTo>
                <a:lnTo>
                  <a:pt x="28" y="88"/>
                </a:lnTo>
                <a:lnTo>
                  <a:pt x="16" y="84"/>
                </a:lnTo>
                <a:lnTo>
                  <a:pt x="8" y="80"/>
                </a:lnTo>
                <a:lnTo>
                  <a:pt x="4" y="76"/>
                </a:lnTo>
                <a:lnTo>
                  <a:pt x="0" y="72"/>
                </a:lnTo>
                <a:lnTo>
                  <a:pt x="0" y="72"/>
                </a:lnTo>
                <a:lnTo>
                  <a:pt x="0" y="72"/>
                </a:lnTo>
                <a:lnTo>
                  <a:pt x="4" y="72"/>
                </a:lnTo>
                <a:lnTo>
                  <a:pt x="8" y="68"/>
                </a:lnTo>
                <a:lnTo>
                  <a:pt x="12" y="68"/>
                </a:lnTo>
                <a:lnTo>
                  <a:pt x="20" y="68"/>
                </a:lnTo>
                <a:lnTo>
                  <a:pt x="28" y="64"/>
                </a:lnTo>
                <a:lnTo>
                  <a:pt x="36" y="64"/>
                </a:lnTo>
                <a:lnTo>
                  <a:pt x="44" y="60"/>
                </a:lnTo>
                <a:lnTo>
                  <a:pt x="56" y="60"/>
                </a:lnTo>
                <a:lnTo>
                  <a:pt x="68" y="56"/>
                </a:lnTo>
                <a:lnTo>
                  <a:pt x="80" y="56"/>
                </a:lnTo>
                <a:lnTo>
                  <a:pt x="96" y="52"/>
                </a:lnTo>
                <a:lnTo>
                  <a:pt x="108" y="52"/>
                </a:lnTo>
                <a:lnTo>
                  <a:pt x="128" y="48"/>
                </a:lnTo>
                <a:lnTo>
                  <a:pt x="144" y="44"/>
                </a:lnTo>
                <a:lnTo>
                  <a:pt x="180" y="40"/>
                </a:lnTo>
                <a:lnTo>
                  <a:pt x="212" y="36"/>
                </a:lnTo>
                <a:lnTo>
                  <a:pt x="240" y="32"/>
                </a:lnTo>
                <a:lnTo>
                  <a:pt x="268" y="28"/>
                </a:lnTo>
                <a:lnTo>
                  <a:pt x="292" y="24"/>
                </a:lnTo>
                <a:lnTo>
                  <a:pt x="316" y="20"/>
                </a:lnTo>
                <a:lnTo>
                  <a:pt x="336" y="16"/>
                </a:lnTo>
                <a:lnTo>
                  <a:pt x="352" y="12"/>
                </a:lnTo>
                <a:lnTo>
                  <a:pt x="380" y="8"/>
                </a:lnTo>
                <a:lnTo>
                  <a:pt x="404" y="4"/>
                </a:lnTo>
                <a:lnTo>
                  <a:pt x="428" y="4"/>
                </a:lnTo>
                <a:lnTo>
                  <a:pt x="444" y="0"/>
                </a:lnTo>
                <a:lnTo>
                  <a:pt x="460" y="4"/>
                </a:lnTo>
                <a:lnTo>
                  <a:pt x="476" y="4"/>
                </a:lnTo>
                <a:lnTo>
                  <a:pt x="488" y="8"/>
                </a:lnTo>
                <a:lnTo>
                  <a:pt x="500" y="12"/>
                </a:lnTo>
                <a:lnTo>
                  <a:pt x="508" y="20"/>
                </a:lnTo>
                <a:lnTo>
                  <a:pt x="512" y="24"/>
                </a:lnTo>
                <a:lnTo>
                  <a:pt x="516" y="32"/>
                </a:lnTo>
                <a:lnTo>
                  <a:pt x="520" y="36"/>
                </a:lnTo>
                <a:lnTo>
                  <a:pt x="516" y="36"/>
                </a:lnTo>
                <a:lnTo>
                  <a:pt x="516" y="40"/>
                </a:lnTo>
                <a:lnTo>
                  <a:pt x="508" y="40"/>
                </a:lnTo>
                <a:lnTo>
                  <a:pt x="504" y="44"/>
                </a:lnTo>
                <a:lnTo>
                  <a:pt x="496" y="44"/>
                </a:lnTo>
                <a:lnTo>
                  <a:pt x="484" y="44"/>
                </a:lnTo>
                <a:lnTo>
                  <a:pt x="468" y="44"/>
                </a:lnTo>
                <a:lnTo>
                  <a:pt x="456" y="44"/>
                </a:lnTo>
                <a:lnTo>
                  <a:pt x="444" y="48"/>
                </a:lnTo>
                <a:lnTo>
                  <a:pt x="432" y="48"/>
                </a:lnTo>
                <a:lnTo>
                  <a:pt x="420" y="48"/>
                </a:lnTo>
                <a:lnTo>
                  <a:pt x="404" y="48"/>
                </a:lnTo>
                <a:lnTo>
                  <a:pt x="384" y="52"/>
                </a:lnTo>
                <a:lnTo>
                  <a:pt x="360" y="52"/>
                </a:lnTo>
                <a:lnTo>
                  <a:pt x="336" y="56"/>
                </a:lnTo>
                <a:lnTo>
                  <a:pt x="312" y="60"/>
                </a:lnTo>
                <a:lnTo>
                  <a:pt x="312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247">
            <a:extLst>
              <a:ext uri="{FF2B5EF4-FFF2-40B4-BE49-F238E27FC236}">
                <a16:creationId xmlns:a16="http://schemas.microsoft.com/office/drawing/2014/main" xmlns="" id="{DD38B305-2584-4ABA-8CE0-6533B7532013}"/>
              </a:ext>
            </a:extLst>
          </p:cNvPr>
          <p:cNvSpPr>
            <a:spLocks/>
          </p:cNvSpPr>
          <p:nvPr/>
        </p:nvSpPr>
        <p:spPr bwMode="auto">
          <a:xfrm>
            <a:off x="4826702" y="1891754"/>
            <a:ext cx="1114576" cy="1110426"/>
          </a:xfrm>
          <a:custGeom>
            <a:avLst/>
            <a:gdLst>
              <a:gd name="T0" fmla="*/ 4 w 288"/>
              <a:gd name="T1" fmla="*/ 232 h 236"/>
              <a:gd name="T2" fmla="*/ 0 w 288"/>
              <a:gd name="T3" fmla="*/ 228 h 236"/>
              <a:gd name="T4" fmla="*/ 4 w 288"/>
              <a:gd name="T5" fmla="*/ 228 h 236"/>
              <a:gd name="T6" fmla="*/ 8 w 288"/>
              <a:gd name="T7" fmla="*/ 224 h 236"/>
              <a:gd name="T8" fmla="*/ 12 w 288"/>
              <a:gd name="T9" fmla="*/ 216 h 236"/>
              <a:gd name="T10" fmla="*/ 24 w 288"/>
              <a:gd name="T11" fmla="*/ 212 h 236"/>
              <a:gd name="T12" fmla="*/ 32 w 288"/>
              <a:gd name="T13" fmla="*/ 204 h 236"/>
              <a:gd name="T14" fmla="*/ 48 w 288"/>
              <a:gd name="T15" fmla="*/ 196 h 236"/>
              <a:gd name="T16" fmla="*/ 60 w 288"/>
              <a:gd name="T17" fmla="*/ 188 h 236"/>
              <a:gd name="T18" fmla="*/ 92 w 288"/>
              <a:gd name="T19" fmla="*/ 172 h 236"/>
              <a:gd name="T20" fmla="*/ 124 w 288"/>
              <a:gd name="T21" fmla="*/ 152 h 236"/>
              <a:gd name="T22" fmla="*/ 148 w 288"/>
              <a:gd name="T23" fmla="*/ 132 h 236"/>
              <a:gd name="T24" fmla="*/ 160 w 288"/>
              <a:gd name="T25" fmla="*/ 124 h 236"/>
              <a:gd name="T26" fmla="*/ 168 w 288"/>
              <a:gd name="T27" fmla="*/ 112 h 236"/>
              <a:gd name="T28" fmla="*/ 188 w 288"/>
              <a:gd name="T29" fmla="*/ 92 h 236"/>
              <a:gd name="T30" fmla="*/ 208 w 288"/>
              <a:gd name="T31" fmla="*/ 64 h 236"/>
              <a:gd name="T32" fmla="*/ 216 w 288"/>
              <a:gd name="T33" fmla="*/ 48 h 236"/>
              <a:gd name="T34" fmla="*/ 220 w 288"/>
              <a:gd name="T35" fmla="*/ 36 h 236"/>
              <a:gd name="T36" fmla="*/ 228 w 288"/>
              <a:gd name="T37" fmla="*/ 16 h 236"/>
              <a:gd name="T38" fmla="*/ 236 w 288"/>
              <a:gd name="T39" fmla="*/ 0 h 236"/>
              <a:gd name="T40" fmla="*/ 248 w 288"/>
              <a:gd name="T41" fmla="*/ 8 h 236"/>
              <a:gd name="T42" fmla="*/ 256 w 288"/>
              <a:gd name="T43" fmla="*/ 16 h 236"/>
              <a:gd name="T44" fmla="*/ 268 w 288"/>
              <a:gd name="T45" fmla="*/ 20 h 236"/>
              <a:gd name="T46" fmla="*/ 272 w 288"/>
              <a:gd name="T47" fmla="*/ 24 h 236"/>
              <a:gd name="T48" fmla="*/ 280 w 288"/>
              <a:gd name="T49" fmla="*/ 28 h 236"/>
              <a:gd name="T50" fmla="*/ 284 w 288"/>
              <a:gd name="T51" fmla="*/ 32 h 236"/>
              <a:gd name="T52" fmla="*/ 288 w 288"/>
              <a:gd name="T53" fmla="*/ 36 h 236"/>
              <a:gd name="T54" fmla="*/ 288 w 288"/>
              <a:gd name="T55" fmla="*/ 40 h 236"/>
              <a:gd name="T56" fmla="*/ 288 w 288"/>
              <a:gd name="T57" fmla="*/ 44 h 236"/>
              <a:gd name="T58" fmla="*/ 288 w 288"/>
              <a:gd name="T59" fmla="*/ 48 h 236"/>
              <a:gd name="T60" fmla="*/ 284 w 288"/>
              <a:gd name="T61" fmla="*/ 56 h 236"/>
              <a:gd name="T62" fmla="*/ 272 w 288"/>
              <a:gd name="T63" fmla="*/ 72 h 236"/>
              <a:gd name="T64" fmla="*/ 268 w 288"/>
              <a:gd name="T65" fmla="*/ 80 h 236"/>
              <a:gd name="T66" fmla="*/ 260 w 288"/>
              <a:gd name="T67" fmla="*/ 88 h 236"/>
              <a:gd name="T68" fmla="*/ 252 w 288"/>
              <a:gd name="T69" fmla="*/ 100 h 236"/>
              <a:gd name="T70" fmla="*/ 244 w 288"/>
              <a:gd name="T71" fmla="*/ 112 h 236"/>
              <a:gd name="T72" fmla="*/ 232 w 288"/>
              <a:gd name="T73" fmla="*/ 120 h 236"/>
              <a:gd name="T74" fmla="*/ 220 w 288"/>
              <a:gd name="T75" fmla="*/ 132 h 236"/>
              <a:gd name="T76" fmla="*/ 196 w 288"/>
              <a:gd name="T77" fmla="*/ 152 h 236"/>
              <a:gd name="T78" fmla="*/ 168 w 288"/>
              <a:gd name="T79" fmla="*/ 172 h 236"/>
              <a:gd name="T80" fmla="*/ 136 w 288"/>
              <a:gd name="T81" fmla="*/ 188 h 236"/>
              <a:gd name="T82" fmla="*/ 108 w 288"/>
              <a:gd name="T83" fmla="*/ 204 h 236"/>
              <a:gd name="T84" fmla="*/ 84 w 288"/>
              <a:gd name="T85" fmla="*/ 216 h 236"/>
              <a:gd name="T86" fmla="*/ 60 w 288"/>
              <a:gd name="T87" fmla="*/ 224 h 236"/>
              <a:gd name="T88" fmla="*/ 48 w 288"/>
              <a:gd name="T89" fmla="*/ 228 h 236"/>
              <a:gd name="T90" fmla="*/ 36 w 288"/>
              <a:gd name="T91" fmla="*/ 232 h 236"/>
              <a:gd name="T92" fmla="*/ 28 w 288"/>
              <a:gd name="T93" fmla="*/ 232 h 236"/>
              <a:gd name="T94" fmla="*/ 20 w 288"/>
              <a:gd name="T95" fmla="*/ 236 h 236"/>
              <a:gd name="T96" fmla="*/ 12 w 288"/>
              <a:gd name="T97" fmla="*/ 236 h 236"/>
              <a:gd name="T98" fmla="*/ 8 w 288"/>
              <a:gd name="T99" fmla="*/ 236 h 236"/>
              <a:gd name="T100" fmla="*/ 4 w 288"/>
              <a:gd name="T101" fmla="*/ 236 h 236"/>
              <a:gd name="T102" fmla="*/ 4 w 288"/>
              <a:gd name="T103" fmla="*/ 232 h 236"/>
              <a:gd name="T104" fmla="*/ 4 w 288"/>
              <a:gd name="T105" fmla="*/ 232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8" h="236">
                <a:moveTo>
                  <a:pt x="4" y="232"/>
                </a:moveTo>
                <a:lnTo>
                  <a:pt x="0" y="228"/>
                </a:lnTo>
                <a:lnTo>
                  <a:pt x="4" y="228"/>
                </a:lnTo>
                <a:lnTo>
                  <a:pt x="8" y="224"/>
                </a:lnTo>
                <a:lnTo>
                  <a:pt x="12" y="216"/>
                </a:lnTo>
                <a:lnTo>
                  <a:pt x="24" y="212"/>
                </a:lnTo>
                <a:lnTo>
                  <a:pt x="32" y="204"/>
                </a:lnTo>
                <a:lnTo>
                  <a:pt x="48" y="196"/>
                </a:lnTo>
                <a:lnTo>
                  <a:pt x="60" y="188"/>
                </a:lnTo>
                <a:lnTo>
                  <a:pt x="92" y="172"/>
                </a:lnTo>
                <a:lnTo>
                  <a:pt x="124" y="152"/>
                </a:lnTo>
                <a:lnTo>
                  <a:pt x="148" y="132"/>
                </a:lnTo>
                <a:lnTo>
                  <a:pt x="160" y="124"/>
                </a:lnTo>
                <a:lnTo>
                  <a:pt x="168" y="112"/>
                </a:lnTo>
                <a:lnTo>
                  <a:pt x="188" y="92"/>
                </a:lnTo>
                <a:lnTo>
                  <a:pt x="208" y="64"/>
                </a:lnTo>
                <a:lnTo>
                  <a:pt x="216" y="48"/>
                </a:lnTo>
                <a:lnTo>
                  <a:pt x="220" y="36"/>
                </a:lnTo>
                <a:lnTo>
                  <a:pt x="228" y="16"/>
                </a:lnTo>
                <a:lnTo>
                  <a:pt x="236" y="0"/>
                </a:lnTo>
                <a:lnTo>
                  <a:pt x="248" y="8"/>
                </a:lnTo>
                <a:lnTo>
                  <a:pt x="256" y="16"/>
                </a:lnTo>
                <a:lnTo>
                  <a:pt x="268" y="20"/>
                </a:lnTo>
                <a:lnTo>
                  <a:pt x="272" y="24"/>
                </a:lnTo>
                <a:lnTo>
                  <a:pt x="280" y="28"/>
                </a:lnTo>
                <a:lnTo>
                  <a:pt x="284" y="32"/>
                </a:lnTo>
                <a:lnTo>
                  <a:pt x="288" y="36"/>
                </a:lnTo>
                <a:lnTo>
                  <a:pt x="288" y="40"/>
                </a:lnTo>
                <a:lnTo>
                  <a:pt x="288" y="44"/>
                </a:lnTo>
                <a:lnTo>
                  <a:pt x="288" y="48"/>
                </a:lnTo>
                <a:lnTo>
                  <a:pt x="284" y="56"/>
                </a:lnTo>
                <a:lnTo>
                  <a:pt x="272" y="72"/>
                </a:lnTo>
                <a:lnTo>
                  <a:pt x="268" y="80"/>
                </a:lnTo>
                <a:lnTo>
                  <a:pt x="260" y="88"/>
                </a:lnTo>
                <a:lnTo>
                  <a:pt x="252" y="100"/>
                </a:lnTo>
                <a:lnTo>
                  <a:pt x="244" y="112"/>
                </a:lnTo>
                <a:lnTo>
                  <a:pt x="232" y="120"/>
                </a:lnTo>
                <a:lnTo>
                  <a:pt x="220" y="132"/>
                </a:lnTo>
                <a:lnTo>
                  <a:pt x="196" y="152"/>
                </a:lnTo>
                <a:lnTo>
                  <a:pt x="168" y="172"/>
                </a:lnTo>
                <a:lnTo>
                  <a:pt x="136" y="188"/>
                </a:lnTo>
                <a:lnTo>
                  <a:pt x="108" y="204"/>
                </a:lnTo>
                <a:lnTo>
                  <a:pt x="84" y="216"/>
                </a:lnTo>
                <a:lnTo>
                  <a:pt x="60" y="224"/>
                </a:lnTo>
                <a:lnTo>
                  <a:pt x="48" y="228"/>
                </a:lnTo>
                <a:lnTo>
                  <a:pt x="36" y="232"/>
                </a:lnTo>
                <a:lnTo>
                  <a:pt x="28" y="232"/>
                </a:lnTo>
                <a:lnTo>
                  <a:pt x="20" y="236"/>
                </a:lnTo>
                <a:lnTo>
                  <a:pt x="12" y="236"/>
                </a:lnTo>
                <a:lnTo>
                  <a:pt x="8" y="236"/>
                </a:lnTo>
                <a:lnTo>
                  <a:pt x="4" y="236"/>
                </a:lnTo>
                <a:lnTo>
                  <a:pt x="4" y="232"/>
                </a:lnTo>
                <a:lnTo>
                  <a:pt x="4" y="2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250">
            <a:extLst>
              <a:ext uri="{FF2B5EF4-FFF2-40B4-BE49-F238E27FC236}">
                <a16:creationId xmlns:a16="http://schemas.microsoft.com/office/drawing/2014/main" xmlns="" id="{E92C260D-B480-4245-A71C-9D84799F475F}"/>
              </a:ext>
            </a:extLst>
          </p:cNvPr>
          <p:cNvSpPr>
            <a:spLocks/>
          </p:cNvSpPr>
          <p:nvPr/>
        </p:nvSpPr>
        <p:spPr bwMode="auto">
          <a:xfrm>
            <a:off x="1458033" y="4497158"/>
            <a:ext cx="665650" cy="1035143"/>
          </a:xfrm>
          <a:custGeom>
            <a:avLst/>
            <a:gdLst>
              <a:gd name="T0" fmla="*/ 92 w 172"/>
              <a:gd name="T1" fmla="*/ 24 h 220"/>
              <a:gd name="T2" fmla="*/ 88 w 172"/>
              <a:gd name="T3" fmla="*/ 20 h 220"/>
              <a:gd name="T4" fmla="*/ 84 w 172"/>
              <a:gd name="T5" fmla="*/ 16 h 220"/>
              <a:gd name="T6" fmla="*/ 88 w 172"/>
              <a:gd name="T7" fmla="*/ 12 h 220"/>
              <a:gd name="T8" fmla="*/ 92 w 172"/>
              <a:gd name="T9" fmla="*/ 8 h 220"/>
              <a:gd name="T10" fmla="*/ 96 w 172"/>
              <a:gd name="T11" fmla="*/ 4 h 220"/>
              <a:gd name="T12" fmla="*/ 108 w 172"/>
              <a:gd name="T13" fmla="*/ 0 h 220"/>
              <a:gd name="T14" fmla="*/ 112 w 172"/>
              <a:gd name="T15" fmla="*/ 0 h 220"/>
              <a:gd name="T16" fmla="*/ 120 w 172"/>
              <a:gd name="T17" fmla="*/ 4 h 220"/>
              <a:gd name="T18" fmla="*/ 128 w 172"/>
              <a:gd name="T19" fmla="*/ 4 h 220"/>
              <a:gd name="T20" fmla="*/ 140 w 172"/>
              <a:gd name="T21" fmla="*/ 8 h 220"/>
              <a:gd name="T22" fmla="*/ 148 w 172"/>
              <a:gd name="T23" fmla="*/ 8 h 220"/>
              <a:gd name="T24" fmla="*/ 152 w 172"/>
              <a:gd name="T25" fmla="*/ 12 h 220"/>
              <a:gd name="T26" fmla="*/ 160 w 172"/>
              <a:gd name="T27" fmla="*/ 16 h 220"/>
              <a:gd name="T28" fmla="*/ 164 w 172"/>
              <a:gd name="T29" fmla="*/ 16 h 220"/>
              <a:gd name="T30" fmla="*/ 168 w 172"/>
              <a:gd name="T31" fmla="*/ 20 h 220"/>
              <a:gd name="T32" fmla="*/ 172 w 172"/>
              <a:gd name="T33" fmla="*/ 24 h 220"/>
              <a:gd name="T34" fmla="*/ 172 w 172"/>
              <a:gd name="T35" fmla="*/ 28 h 220"/>
              <a:gd name="T36" fmla="*/ 172 w 172"/>
              <a:gd name="T37" fmla="*/ 28 h 220"/>
              <a:gd name="T38" fmla="*/ 172 w 172"/>
              <a:gd name="T39" fmla="*/ 32 h 220"/>
              <a:gd name="T40" fmla="*/ 172 w 172"/>
              <a:gd name="T41" fmla="*/ 40 h 220"/>
              <a:gd name="T42" fmla="*/ 168 w 172"/>
              <a:gd name="T43" fmla="*/ 44 h 220"/>
              <a:gd name="T44" fmla="*/ 164 w 172"/>
              <a:gd name="T45" fmla="*/ 52 h 220"/>
              <a:gd name="T46" fmla="*/ 160 w 172"/>
              <a:gd name="T47" fmla="*/ 64 h 220"/>
              <a:gd name="T48" fmla="*/ 152 w 172"/>
              <a:gd name="T49" fmla="*/ 76 h 220"/>
              <a:gd name="T50" fmla="*/ 144 w 172"/>
              <a:gd name="T51" fmla="*/ 88 h 220"/>
              <a:gd name="T52" fmla="*/ 136 w 172"/>
              <a:gd name="T53" fmla="*/ 100 h 220"/>
              <a:gd name="T54" fmla="*/ 116 w 172"/>
              <a:gd name="T55" fmla="*/ 128 h 220"/>
              <a:gd name="T56" fmla="*/ 96 w 172"/>
              <a:gd name="T57" fmla="*/ 152 h 220"/>
              <a:gd name="T58" fmla="*/ 76 w 172"/>
              <a:gd name="T59" fmla="*/ 176 h 220"/>
              <a:gd name="T60" fmla="*/ 56 w 172"/>
              <a:gd name="T61" fmla="*/ 192 h 220"/>
              <a:gd name="T62" fmla="*/ 48 w 172"/>
              <a:gd name="T63" fmla="*/ 200 h 220"/>
              <a:gd name="T64" fmla="*/ 40 w 172"/>
              <a:gd name="T65" fmla="*/ 208 h 220"/>
              <a:gd name="T66" fmla="*/ 32 w 172"/>
              <a:gd name="T67" fmla="*/ 212 h 220"/>
              <a:gd name="T68" fmla="*/ 24 w 172"/>
              <a:gd name="T69" fmla="*/ 216 h 220"/>
              <a:gd name="T70" fmla="*/ 16 w 172"/>
              <a:gd name="T71" fmla="*/ 220 h 220"/>
              <a:gd name="T72" fmla="*/ 12 w 172"/>
              <a:gd name="T73" fmla="*/ 220 h 220"/>
              <a:gd name="T74" fmla="*/ 8 w 172"/>
              <a:gd name="T75" fmla="*/ 220 h 220"/>
              <a:gd name="T76" fmla="*/ 4 w 172"/>
              <a:gd name="T77" fmla="*/ 220 h 220"/>
              <a:gd name="T78" fmla="*/ 0 w 172"/>
              <a:gd name="T79" fmla="*/ 220 h 220"/>
              <a:gd name="T80" fmla="*/ 0 w 172"/>
              <a:gd name="T81" fmla="*/ 216 h 220"/>
              <a:gd name="T82" fmla="*/ 0 w 172"/>
              <a:gd name="T83" fmla="*/ 212 h 220"/>
              <a:gd name="T84" fmla="*/ 0 w 172"/>
              <a:gd name="T85" fmla="*/ 208 h 220"/>
              <a:gd name="T86" fmla="*/ 0 w 172"/>
              <a:gd name="T87" fmla="*/ 204 h 220"/>
              <a:gd name="T88" fmla="*/ 4 w 172"/>
              <a:gd name="T89" fmla="*/ 200 h 220"/>
              <a:gd name="T90" fmla="*/ 8 w 172"/>
              <a:gd name="T91" fmla="*/ 192 h 220"/>
              <a:gd name="T92" fmla="*/ 16 w 172"/>
              <a:gd name="T93" fmla="*/ 184 h 220"/>
              <a:gd name="T94" fmla="*/ 40 w 172"/>
              <a:gd name="T95" fmla="*/ 152 h 220"/>
              <a:gd name="T96" fmla="*/ 52 w 172"/>
              <a:gd name="T97" fmla="*/ 132 h 220"/>
              <a:gd name="T98" fmla="*/ 64 w 172"/>
              <a:gd name="T99" fmla="*/ 116 h 220"/>
              <a:gd name="T100" fmla="*/ 76 w 172"/>
              <a:gd name="T101" fmla="*/ 96 h 220"/>
              <a:gd name="T102" fmla="*/ 84 w 172"/>
              <a:gd name="T103" fmla="*/ 80 h 220"/>
              <a:gd name="T104" fmla="*/ 88 w 172"/>
              <a:gd name="T105" fmla="*/ 64 h 220"/>
              <a:gd name="T106" fmla="*/ 96 w 172"/>
              <a:gd name="T107" fmla="*/ 52 h 220"/>
              <a:gd name="T108" fmla="*/ 96 w 172"/>
              <a:gd name="T109" fmla="*/ 44 h 220"/>
              <a:gd name="T110" fmla="*/ 96 w 172"/>
              <a:gd name="T111" fmla="*/ 36 h 220"/>
              <a:gd name="T112" fmla="*/ 96 w 172"/>
              <a:gd name="T113" fmla="*/ 28 h 220"/>
              <a:gd name="T114" fmla="*/ 92 w 172"/>
              <a:gd name="T115" fmla="*/ 24 h 220"/>
              <a:gd name="T116" fmla="*/ 92 w 172"/>
              <a:gd name="T117" fmla="*/ 24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2" h="220">
                <a:moveTo>
                  <a:pt x="92" y="24"/>
                </a:moveTo>
                <a:lnTo>
                  <a:pt x="88" y="20"/>
                </a:lnTo>
                <a:lnTo>
                  <a:pt x="84" y="16"/>
                </a:lnTo>
                <a:lnTo>
                  <a:pt x="88" y="12"/>
                </a:lnTo>
                <a:lnTo>
                  <a:pt x="92" y="8"/>
                </a:lnTo>
                <a:lnTo>
                  <a:pt x="96" y="4"/>
                </a:lnTo>
                <a:lnTo>
                  <a:pt x="108" y="0"/>
                </a:lnTo>
                <a:lnTo>
                  <a:pt x="112" y="0"/>
                </a:lnTo>
                <a:lnTo>
                  <a:pt x="120" y="4"/>
                </a:lnTo>
                <a:lnTo>
                  <a:pt x="128" y="4"/>
                </a:lnTo>
                <a:lnTo>
                  <a:pt x="140" y="8"/>
                </a:lnTo>
                <a:lnTo>
                  <a:pt x="148" y="8"/>
                </a:lnTo>
                <a:lnTo>
                  <a:pt x="152" y="12"/>
                </a:lnTo>
                <a:lnTo>
                  <a:pt x="160" y="16"/>
                </a:lnTo>
                <a:lnTo>
                  <a:pt x="164" y="16"/>
                </a:lnTo>
                <a:lnTo>
                  <a:pt x="168" y="20"/>
                </a:lnTo>
                <a:lnTo>
                  <a:pt x="172" y="24"/>
                </a:lnTo>
                <a:lnTo>
                  <a:pt x="172" y="28"/>
                </a:lnTo>
                <a:lnTo>
                  <a:pt x="172" y="28"/>
                </a:lnTo>
                <a:lnTo>
                  <a:pt x="172" y="32"/>
                </a:lnTo>
                <a:lnTo>
                  <a:pt x="172" y="40"/>
                </a:lnTo>
                <a:lnTo>
                  <a:pt x="168" y="44"/>
                </a:lnTo>
                <a:lnTo>
                  <a:pt x="164" y="52"/>
                </a:lnTo>
                <a:lnTo>
                  <a:pt x="160" y="64"/>
                </a:lnTo>
                <a:lnTo>
                  <a:pt x="152" y="76"/>
                </a:lnTo>
                <a:lnTo>
                  <a:pt x="144" y="88"/>
                </a:lnTo>
                <a:lnTo>
                  <a:pt x="136" y="100"/>
                </a:lnTo>
                <a:lnTo>
                  <a:pt x="116" y="128"/>
                </a:lnTo>
                <a:lnTo>
                  <a:pt x="96" y="152"/>
                </a:lnTo>
                <a:lnTo>
                  <a:pt x="76" y="176"/>
                </a:lnTo>
                <a:lnTo>
                  <a:pt x="56" y="192"/>
                </a:lnTo>
                <a:lnTo>
                  <a:pt x="48" y="200"/>
                </a:lnTo>
                <a:lnTo>
                  <a:pt x="40" y="208"/>
                </a:lnTo>
                <a:lnTo>
                  <a:pt x="32" y="212"/>
                </a:lnTo>
                <a:lnTo>
                  <a:pt x="24" y="216"/>
                </a:lnTo>
                <a:lnTo>
                  <a:pt x="16" y="220"/>
                </a:lnTo>
                <a:lnTo>
                  <a:pt x="12" y="220"/>
                </a:lnTo>
                <a:lnTo>
                  <a:pt x="8" y="220"/>
                </a:lnTo>
                <a:lnTo>
                  <a:pt x="4" y="220"/>
                </a:lnTo>
                <a:lnTo>
                  <a:pt x="0" y="220"/>
                </a:lnTo>
                <a:lnTo>
                  <a:pt x="0" y="216"/>
                </a:lnTo>
                <a:lnTo>
                  <a:pt x="0" y="212"/>
                </a:lnTo>
                <a:lnTo>
                  <a:pt x="0" y="208"/>
                </a:lnTo>
                <a:lnTo>
                  <a:pt x="0" y="204"/>
                </a:lnTo>
                <a:lnTo>
                  <a:pt x="4" y="200"/>
                </a:lnTo>
                <a:lnTo>
                  <a:pt x="8" y="192"/>
                </a:lnTo>
                <a:lnTo>
                  <a:pt x="16" y="184"/>
                </a:lnTo>
                <a:lnTo>
                  <a:pt x="40" y="152"/>
                </a:lnTo>
                <a:lnTo>
                  <a:pt x="52" y="132"/>
                </a:lnTo>
                <a:lnTo>
                  <a:pt x="64" y="116"/>
                </a:lnTo>
                <a:lnTo>
                  <a:pt x="76" y="96"/>
                </a:lnTo>
                <a:lnTo>
                  <a:pt x="84" y="80"/>
                </a:lnTo>
                <a:lnTo>
                  <a:pt x="88" y="64"/>
                </a:lnTo>
                <a:lnTo>
                  <a:pt x="96" y="52"/>
                </a:lnTo>
                <a:lnTo>
                  <a:pt x="96" y="44"/>
                </a:lnTo>
                <a:lnTo>
                  <a:pt x="96" y="36"/>
                </a:lnTo>
                <a:lnTo>
                  <a:pt x="96" y="28"/>
                </a:lnTo>
                <a:lnTo>
                  <a:pt x="92" y="24"/>
                </a:lnTo>
                <a:lnTo>
                  <a:pt x="92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251">
            <a:extLst>
              <a:ext uri="{FF2B5EF4-FFF2-40B4-BE49-F238E27FC236}">
                <a16:creationId xmlns:a16="http://schemas.microsoft.com/office/drawing/2014/main" xmlns="" id="{57F63979-5305-4EF8-9EAA-86754660F2FA}"/>
              </a:ext>
            </a:extLst>
          </p:cNvPr>
          <p:cNvSpPr>
            <a:spLocks/>
          </p:cNvSpPr>
          <p:nvPr/>
        </p:nvSpPr>
        <p:spPr bwMode="auto">
          <a:xfrm>
            <a:off x="2309446" y="4007817"/>
            <a:ext cx="371525" cy="2145570"/>
          </a:xfrm>
          <a:custGeom>
            <a:avLst/>
            <a:gdLst>
              <a:gd name="T0" fmla="*/ 84 w 96"/>
              <a:gd name="T1" fmla="*/ 456 h 456"/>
              <a:gd name="T2" fmla="*/ 24 w 96"/>
              <a:gd name="T3" fmla="*/ 456 h 456"/>
              <a:gd name="T4" fmla="*/ 24 w 96"/>
              <a:gd name="T5" fmla="*/ 404 h 456"/>
              <a:gd name="T6" fmla="*/ 24 w 96"/>
              <a:gd name="T7" fmla="*/ 356 h 456"/>
              <a:gd name="T8" fmla="*/ 20 w 96"/>
              <a:gd name="T9" fmla="*/ 312 h 456"/>
              <a:gd name="T10" fmla="*/ 20 w 96"/>
              <a:gd name="T11" fmla="*/ 268 h 456"/>
              <a:gd name="T12" fmla="*/ 20 w 96"/>
              <a:gd name="T13" fmla="*/ 232 h 456"/>
              <a:gd name="T14" fmla="*/ 20 w 96"/>
              <a:gd name="T15" fmla="*/ 196 h 456"/>
              <a:gd name="T16" fmla="*/ 20 w 96"/>
              <a:gd name="T17" fmla="*/ 164 h 456"/>
              <a:gd name="T18" fmla="*/ 20 w 96"/>
              <a:gd name="T19" fmla="*/ 136 h 456"/>
              <a:gd name="T20" fmla="*/ 16 w 96"/>
              <a:gd name="T21" fmla="*/ 112 h 456"/>
              <a:gd name="T22" fmla="*/ 16 w 96"/>
              <a:gd name="T23" fmla="*/ 88 h 456"/>
              <a:gd name="T24" fmla="*/ 16 w 96"/>
              <a:gd name="T25" fmla="*/ 68 h 456"/>
              <a:gd name="T26" fmla="*/ 16 w 96"/>
              <a:gd name="T27" fmla="*/ 56 h 456"/>
              <a:gd name="T28" fmla="*/ 12 w 96"/>
              <a:gd name="T29" fmla="*/ 44 h 456"/>
              <a:gd name="T30" fmla="*/ 12 w 96"/>
              <a:gd name="T31" fmla="*/ 32 h 456"/>
              <a:gd name="T32" fmla="*/ 12 w 96"/>
              <a:gd name="T33" fmla="*/ 28 h 456"/>
              <a:gd name="T34" fmla="*/ 8 w 96"/>
              <a:gd name="T35" fmla="*/ 24 h 456"/>
              <a:gd name="T36" fmla="*/ 4 w 96"/>
              <a:gd name="T37" fmla="*/ 24 h 456"/>
              <a:gd name="T38" fmla="*/ 0 w 96"/>
              <a:gd name="T39" fmla="*/ 20 h 456"/>
              <a:gd name="T40" fmla="*/ 0 w 96"/>
              <a:gd name="T41" fmla="*/ 12 h 456"/>
              <a:gd name="T42" fmla="*/ 4 w 96"/>
              <a:gd name="T43" fmla="*/ 8 h 456"/>
              <a:gd name="T44" fmla="*/ 8 w 96"/>
              <a:gd name="T45" fmla="*/ 4 h 456"/>
              <a:gd name="T46" fmla="*/ 12 w 96"/>
              <a:gd name="T47" fmla="*/ 0 h 456"/>
              <a:gd name="T48" fmla="*/ 16 w 96"/>
              <a:gd name="T49" fmla="*/ 0 h 456"/>
              <a:gd name="T50" fmla="*/ 20 w 96"/>
              <a:gd name="T51" fmla="*/ 0 h 456"/>
              <a:gd name="T52" fmla="*/ 28 w 96"/>
              <a:gd name="T53" fmla="*/ 0 h 456"/>
              <a:gd name="T54" fmla="*/ 36 w 96"/>
              <a:gd name="T55" fmla="*/ 0 h 456"/>
              <a:gd name="T56" fmla="*/ 44 w 96"/>
              <a:gd name="T57" fmla="*/ 0 h 456"/>
              <a:gd name="T58" fmla="*/ 60 w 96"/>
              <a:gd name="T59" fmla="*/ 4 h 456"/>
              <a:gd name="T60" fmla="*/ 72 w 96"/>
              <a:gd name="T61" fmla="*/ 12 h 456"/>
              <a:gd name="T62" fmla="*/ 84 w 96"/>
              <a:gd name="T63" fmla="*/ 16 h 456"/>
              <a:gd name="T64" fmla="*/ 92 w 96"/>
              <a:gd name="T65" fmla="*/ 20 h 456"/>
              <a:gd name="T66" fmla="*/ 96 w 96"/>
              <a:gd name="T67" fmla="*/ 24 h 456"/>
              <a:gd name="T68" fmla="*/ 96 w 96"/>
              <a:gd name="T69" fmla="*/ 32 h 456"/>
              <a:gd name="T70" fmla="*/ 96 w 96"/>
              <a:gd name="T71" fmla="*/ 36 h 456"/>
              <a:gd name="T72" fmla="*/ 92 w 96"/>
              <a:gd name="T73" fmla="*/ 40 h 456"/>
              <a:gd name="T74" fmla="*/ 88 w 96"/>
              <a:gd name="T75" fmla="*/ 44 h 456"/>
              <a:gd name="T76" fmla="*/ 88 w 96"/>
              <a:gd name="T77" fmla="*/ 52 h 456"/>
              <a:gd name="T78" fmla="*/ 84 w 96"/>
              <a:gd name="T79" fmla="*/ 60 h 456"/>
              <a:gd name="T80" fmla="*/ 84 w 96"/>
              <a:gd name="T81" fmla="*/ 72 h 456"/>
              <a:gd name="T82" fmla="*/ 84 w 96"/>
              <a:gd name="T83" fmla="*/ 88 h 456"/>
              <a:gd name="T84" fmla="*/ 84 w 96"/>
              <a:gd name="T85" fmla="*/ 104 h 456"/>
              <a:gd name="T86" fmla="*/ 84 w 96"/>
              <a:gd name="T87" fmla="*/ 124 h 456"/>
              <a:gd name="T88" fmla="*/ 84 w 96"/>
              <a:gd name="T89" fmla="*/ 144 h 456"/>
              <a:gd name="T90" fmla="*/ 80 w 96"/>
              <a:gd name="T91" fmla="*/ 172 h 456"/>
              <a:gd name="T92" fmla="*/ 80 w 96"/>
              <a:gd name="T93" fmla="*/ 200 h 456"/>
              <a:gd name="T94" fmla="*/ 80 w 96"/>
              <a:gd name="T95" fmla="*/ 232 h 456"/>
              <a:gd name="T96" fmla="*/ 80 w 96"/>
              <a:gd name="T97" fmla="*/ 268 h 456"/>
              <a:gd name="T98" fmla="*/ 80 w 96"/>
              <a:gd name="T99" fmla="*/ 312 h 456"/>
              <a:gd name="T100" fmla="*/ 80 w 96"/>
              <a:gd name="T101" fmla="*/ 356 h 456"/>
              <a:gd name="T102" fmla="*/ 80 w 96"/>
              <a:gd name="T103" fmla="*/ 404 h 456"/>
              <a:gd name="T104" fmla="*/ 84 w 96"/>
              <a:gd name="T105" fmla="*/ 456 h 456"/>
              <a:gd name="T106" fmla="*/ 84 w 96"/>
              <a:gd name="T107" fmla="*/ 456 h 4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6" h="456">
                <a:moveTo>
                  <a:pt x="84" y="456"/>
                </a:moveTo>
                <a:lnTo>
                  <a:pt x="24" y="456"/>
                </a:lnTo>
                <a:lnTo>
                  <a:pt x="24" y="404"/>
                </a:lnTo>
                <a:lnTo>
                  <a:pt x="24" y="356"/>
                </a:lnTo>
                <a:lnTo>
                  <a:pt x="20" y="312"/>
                </a:lnTo>
                <a:lnTo>
                  <a:pt x="20" y="268"/>
                </a:lnTo>
                <a:lnTo>
                  <a:pt x="20" y="232"/>
                </a:lnTo>
                <a:lnTo>
                  <a:pt x="20" y="196"/>
                </a:lnTo>
                <a:lnTo>
                  <a:pt x="20" y="164"/>
                </a:lnTo>
                <a:lnTo>
                  <a:pt x="20" y="136"/>
                </a:lnTo>
                <a:lnTo>
                  <a:pt x="16" y="112"/>
                </a:lnTo>
                <a:lnTo>
                  <a:pt x="16" y="88"/>
                </a:lnTo>
                <a:lnTo>
                  <a:pt x="16" y="68"/>
                </a:lnTo>
                <a:lnTo>
                  <a:pt x="16" y="56"/>
                </a:lnTo>
                <a:lnTo>
                  <a:pt x="12" y="44"/>
                </a:lnTo>
                <a:lnTo>
                  <a:pt x="12" y="32"/>
                </a:lnTo>
                <a:lnTo>
                  <a:pt x="12" y="28"/>
                </a:lnTo>
                <a:lnTo>
                  <a:pt x="8" y="24"/>
                </a:ln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0"/>
                </a:lnTo>
                <a:lnTo>
                  <a:pt x="60" y="4"/>
                </a:lnTo>
                <a:lnTo>
                  <a:pt x="72" y="12"/>
                </a:lnTo>
                <a:lnTo>
                  <a:pt x="84" y="16"/>
                </a:lnTo>
                <a:lnTo>
                  <a:pt x="92" y="20"/>
                </a:lnTo>
                <a:lnTo>
                  <a:pt x="96" y="24"/>
                </a:lnTo>
                <a:lnTo>
                  <a:pt x="96" y="32"/>
                </a:lnTo>
                <a:lnTo>
                  <a:pt x="96" y="36"/>
                </a:lnTo>
                <a:lnTo>
                  <a:pt x="92" y="40"/>
                </a:lnTo>
                <a:lnTo>
                  <a:pt x="88" y="44"/>
                </a:lnTo>
                <a:lnTo>
                  <a:pt x="88" y="52"/>
                </a:lnTo>
                <a:lnTo>
                  <a:pt x="84" y="60"/>
                </a:lnTo>
                <a:lnTo>
                  <a:pt x="84" y="72"/>
                </a:lnTo>
                <a:lnTo>
                  <a:pt x="84" y="88"/>
                </a:lnTo>
                <a:lnTo>
                  <a:pt x="84" y="104"/>
                </a:lnTo>
                <a:lnTo>
                  <a:pt x="84" y="124"/>
                </a:lnTo>
                <a:lnTo>
                  <a:pt x="84" y="144"/>
                </a:lnTo>
                <a:lnTo>
                  <a:pt x="80" y="172"/>
                </a:lnTo>
                <a:lnTo>
                  <a:pt x="80" y="200"/>
                </a:lnTo>
                <a:lnTo>
                  <a:pt x="80" y="232"/>
                </a:lnTo>
                <a:lnTo>
                  <a:pt x="80" y="268"/>
                </a:lnTo>
                <a:lnTo>
                  <a:pt x="80" y="312"/>
                </a:lnTo>
                <a:lnTo>
                  <a:pt x="80" y="356"/>
                </a:lnTo>
                <a:lnTo>
                  <a:pt x="80" y="404"/>
                </a:lnTo>
                <a:lnTo>
                  <a:pt x="84" y="456"/>
                </a:lnTo>
                <a:lnTo>
                  <a:pt x="84" y="4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252">
            <a:extLst>
              <a:ext uri="{FF2B5EF4-FFF2-40B4-BE49-F238E27FC236}">
                <a16:creationId xmlns:a16="http://schemas.microsoft.com/office/drawing/2014/main" xmlns="" id="{32C47414-019C-48FB-BAC9-9DFB5F27C2E5}"/>
              </a:ext>
            </a:extLst>
          </p:cNvPr>
          <p:cNvSpPr>
            <a:spLocks/>
          </p:cNvSpPr>
          <p:nvPr/>
        </p:nvSpPr>
        <p:spPr bwMode="auto">
          <a:xfrm>
            <a:off x="1798598" y="4760649"/>
            <a:ext cx="1408700" cy="357595"/>
          </a:xfrm>
          <a:custGeom>
            <a:avLst/>
            <a:gdLst>
              <a:gd name="T0" fmla="*/ 204 w 364"/>
              <a:gd name="T1" fmla="*/ 12 h 76"/>
              <a:gd name="T2" fmla="*/ 256 w 364"/>
              <a:gd name="T3" fmla="*/ 4 h 76"/>
              <a:gd name="T4" fmla="*/ 296 w 364"/>
              <a:gd name="T5" fmla="*/ 0 h 76"/>
              <a:gd name="T6" fmla="*/ 320 w 364"/>
              <a:gd name="T7" fmla="*/ 0 h 76"/>
              <a:gd name="T8" fmla="*/ 344 w 364"/>
              <a:gd name="T9" fmla="*/ 8 h 76"/>
              <a:gd name="T10" fmla="*/ 360 w 364"/>
              <a:gd name="T11" fmla="*/ 16 h 76"/>
              <a:gd name="T12" fmla="*/ 364 w 364"/>
              <a:gd name="T13" fmla="*/ 20 h 76"/>
              <a:gd name="T14" fmla="*/ 364 w 364"/>
              <a:gd name="T15" fmla="*/ 24 h 76"/>
              <a:gd name="T16" fmla="*/ 360 w 364"/>
              <a:gd name="T17" fmla="*/ 28 h 76"/>
              <a:gd name="T18" fmla="*/ 348 w 364"/>
              <a:gd name="T19" fmla="*/ 28 h 76"/>
              <a:gd name="T20" fmla="*/ 336 w 364"/>
              <a:gd name="T21" fmla="*/ 32 h 76"/>
              <a:gd name="T22" fmla="*/ 316 w 364"/>
              <a:gd name="T23" fmla="*/ 36 h 76"/>
              <a:gd name="T24" fmla="*/ 292 w 364"/>
              <a:gd name="T25" fmla="*/ 40 h 76"/>
              <a:gd name="T26" fmla="*/ 264 w 364"/>
              <a:gd name="T27" fmla="*/ 48 h 76"/>
              <a:gd name="T28" fmla="*/ 232 w 364"/>
              <a:gd name="T29" fmla="*/ 52 h 76"/>
              <a:gd name="T30" fmla="*/ 196 w 364"/>
              <a:gd name="T31" fmla="*/ 56 h 76"/>
              <a:gd name="T32" fmla="*/ 164 w 364"/>
              <a:gd name="T33" fmla="*/ 64 h 76"/>
              <a:gd name="T34" fmla="*/ 132 w 364"/>
              <a:gd name="T35" fmla="*/ 68 h 76"/>
              <a:gd name="T36" fmla="*/ 108 w 364"/>
              <a:gd name="T37" fmla="*/ 72 h 76"/>
              <a:gd name="T38" fmla="*/ 88 w 364"/>
              <a:gd name="T39" fmla="*/ 72 h 76"/>
              <a:gd name="T40" fmla="*/ 72 w 364"/>
              <a:gd name="T41" fmla="*/ 76 h 76"/>
              <a:gd name="T42" fmla="*/ 60 w 364"/>
              <a:gd name="T43" fmla="*/ 76 h 76"/>
              <a:gd name="T44" fmla="*/ 48 w 364"/>
              <a:gd name="T45" fmla="*/ 76 h 76"/>
              <a:gd name="T46" fmla="*/ 44 w 364"/>
              <a:gd name="T47" fmla="*/ 76 h 76"/>
              <a:gd name="T48" fmla="*/ 32 w 364"/>
              <a:gd name="T49" fmla="*/ 72 h 76"/>
              <a:gd name="T50" fmla="*/ 20 w 364"/>
              <a:gd name="T51" fmla="*/ 64 h 76"/>
              <a:gd name="T52" fmla="*/ 8 w 364"/>
              <a:gd name="T53" fmla="*/ 52 h 76"/>
              <a:gd name="T54" fmla="*/ 16 w 364"/>
              <a:gd name="T55" fmla="*/ 44 h 76"/>
              <a:gd name="T56" fmla="*/ 52 w 364"/>
              <a:gd name="T57" fmla="*/ 40 h 76"/>
              <a:gd name="T58" fmla="*/ 96 w 364"/>
              <a:gd name="T59" fmla="*/ 32 h 76"/>
              <a:gd name="T60" fmla="*/ 148 w 364"/>
              <a:gd name="T61" fmla="*/ 24 h 76"/>
              <a:gd name="T62" fmla="*/ 176 w 364"/>
              <a:gd name="T63" fmla="*/ 1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64" h="76">
                <a:moveTo>
                  <a:pt x="176" y="16"/>
                </a:moveTo>
                <a:lnTo>
                  <a:pt x="204" y="12"/>
                </a:lnTo>
                <a:lnTo>
                  <a:pt x="232" y="8"/>
                </a:lnTo>
                <a:lnTo>
                  <a:pt x="256" y="4"/>
                </a:lnTo>
                <a:lnTo>
                  <a:pt x="276" y="0"/>
                </a:lnTo>
                <a:lnTo>
                  <a:pt x="296" y="0"/>
                </a:lnTo>
                <a:lnTo>
                  <a:pt x="308" y="0"/>
                </a:lnTo>
                <a:lnTo>
                  <a:pt x="320" y="0"/>
                </a:lnTo>
                <a:lnTo>
                  <a:pt x="332" y="0"/>
                </a:lnTo>
                <a:lnTo>
                  <a:pt x="344" y="8"/>
                </a:lnTo>
                <a:lnTo>
                  <a:pt x="356" y="12"/>
                </a:lnTo>
                <a:lnTo>
                  <a:pt x="360" y="16"/>
                </a:lnTo>
                <a:lnTo>
                  <a:pt x="360" y="16"/>
                </a:lnTo>
                <a:lnTo>
                  <a:pt x="364" y="20"/>
                </a:lnTo>
                <a:lnTo>
                  <a:pt x="364" y="20"/>
                </a:lnTo>
                <a:lnTo>
                  <a:pt x="364" y="24"/>
                </a:lnTo>
                <a:lnTo>
                  <a:pt x="360" y="24"/>
                </a:lnTo>
                <a:lnTo>
                  <a:pt x="360" y="28"/>
                </a:lnTo>
                <a:lnTo>
                  <a:pt x="356" y="28"/>
                </a:lnTo>
                <a:lnTo>
                  <a:pt x="348" y="28"/>
                </a:lnTo>
                <a:lnTo>
                  <a:pt x="344" y="32"/>
                </a:lnTo>
                <a:lnTo>
                  <a:pt x="336" y="32"/>
                </a:lnTo>
                <a:lnTo>
                  <a:pt x="328" y="36"/>
                </a:lnTo>
                <a:lnTo>
                  <a:pt x="316" y="36"/>
                </a:lnTo>
                <a:lnTo>
                  <a:pt x="304" y="40"/>
                </a:lnTo>
                <a:lnTo>
                  <a:pt x="292" y="40"/>
                </a:lnTo>
                <a:lnTo>
                  <a:pt x="280" y="44"/>
                </a:lnTo>
                <a:lnTo>
                  <a:pt x="264" y="48"/>
                </a:lnTo>
                <a:lnTo>
                  <a:pt x="248" y="48"/>
                </a:lnTo>
                <a:lnTo>
                  <a:pt x="232" y="52"/>
                </a:lnTo>
                <a:lnTo>
                  <a:pt x="216" y="52"/>
                </a:lnTo>
                <a:lnTo>
                  <a:pt x="196" y="56"/>
                </a:lnTo>
                <a:lnTo>
                  <a:pt x="180" y="60"/>
                </a:lnTo>
                <a:lnTo>
                  <a:pt x="164" y="64"/>
                </a:lnTo>
                <a:lnTo>
                  <a:pt x="148" y="64"/>
                </a:lnTo>
                <a:lnTo>
                  <a:pt x="132" y="68"/>
                </a:lnTo>
                <a:lnTo>
                  <a:pt x="120" y="68"/>
                </a:lnTo>
                <a:lnTo>
                  <a:pt x="108" y="72"/>
                </a:lnTo>
                <a:lnTo>
                  <a:pt x="96" y="72"/>
                </a:lnTo>
                <a:lnTo>
                  <a:pt x="88" y="72"/>
                </a:lnTo>
                <a:lnTo>
                  <a:pt x="80" y="76"/>
                </a:lnTo>
                <a:lnTo>
                  <a:pt x="72" y="76"/>
                </a:lnTo>
                <a:lnTo>
                  <a:pt x="64" y="76"/>
                </a:lnTo>
                <a:lnTo>
                  <a:pt x="60" y="76"/>
                </a:lnTo>
                <a:lnTo>
                  <a:pt x="52" y="76"/>
                </a:lnTo>
                <a:lnTo>
                  <a:pt x="48" y="76"/>
                </a:lnTo>
                <a:lnTo>
                  <a:pt x="48" y="76"/>
                </a:lnTo>
                <a:lnTo>
                  <a:pt x="44" y="76"/>
                </a:lnTo>
                <a:lnTo>
                  <a:pt x="36" y="76"/>
                </a:lnTo>
                <a:lnTo>
                  <a:pt x="32" y="72"/>
                </a:lnTo>
                <a:lnTo>
                  <a:pt x="28" y="68"/>
                </a:lnTo>
                <a:lnTo>
                  <a:pt x="20" y="64"/>
                </a:lnTo>
                <a:lnTo>
                  <a:pt x="16" y="56"/>
                </a:lnTo>
                <a:lnTo>
                  <a:pt x="8" y="52"/>
                </a:lnTo>
                <a:lnTo>
                  <a:pt x="0" y="44"/>
                </a:lnTo>
                <a:lnTo>
                  <a:pt x="16" y="44"/>
                </a:lnTo>
                <a:lnTo>
                  <a:pt x="32" y="40"/>
                </a:lnTo>
                <a:lnTo>
                  <a:pt x="52" y="40"/>
                </a:lnTo>
                <a:lnTo>
                  <a:pt x="72" y="36"/>
                </a:lnTo>
                <a:lnTo>
                  <a:pt x="96" y="32"/>
                </a:lnTo>
                <a:lnTo>
                  <a:pt x="120" y="28"/>
                </a:lnTo>
                <a:lnTo>
                  <a:pt x="148" y="24"/>
                </a:lnTo>
                <a:lnTo>
                  <a:pt x="176" y="16"/>
                </a:lnTo>
                <a:lnTo>
                  <a:pt x="176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253">
            <a:extLst>
              <a:ext uri="{FF2B5EF4-FFF2-40B4-BE49-F238E27FC236}">
                <a16:creationId xmlns:a16="http://schemas.microsoft.com/office/drawing/2014/main" xmlns="" id="{DC4235DC-A3FC-4C70-975A-500B42524EC7}"/>
              </a:ext>
            </a:extLst>
          </p:cNvPr>
          <p:cNvSpPr>
            <a:spLocks/>
          </p:cNvSpPr>
          <p:nvPr/>
        </p:nvSpPr>
        <p:spPr bwMode="auto">
          <a:xfrm>
            <a:off x="1906960" y="5344093"/>
            <a:ext cx="1207457" cy="338774"/>
          </a:xfrm>
          <a:custGeom>
            <a:avLst/>
            <a:gdLst>
              <a:gd name="T0" fmla="*/ 152 w 312"/>
              <a:gd name="T1" fmla="*/ 16 h 72"/>
              <a:gd name="T2" fmla="*/ 172 w 312"/>
              <a:gd name="T3" fmla="*/ 12 h 72"/>
              <a:gd name="T4" fmla="*/ 192 w 312"/>
              <a:gd name="T5" fmla="*/ 8 h 72"/>
              <a:gd name="T6" fmla="*/ 208 w 312"/>
              <a:gd name="T7" fmla="*/ 8 h 72"/>
              <a:gd name="T8" fmla="*/ 220 w 312"/>
              <a:gd name="T9" fmla="*/ 4 h 72"/>
              <a:gd name="T10" fmla="*/ 236 w 312"/>
              <a:gd name="T11" fmla="*/ 4 h 72"/>
              <a:gd name="T12" fmla="*/ 248 w 312"/>
              <a:gd name="T13" fmla="*/ 4 h 72"/>
              <a:gd name="T14" fmla="*/ 260 w 312"/>
              <a:gd name="T15" fmla="*/ 0 h 72"/>
              <a:gd name="T16" fmla="*/ 268 w 312"/>
              <a:gd name="T17" fmla="*/ 0 h 72"/>
              <a:gd name="T18" fmla="*/ 284 w 312"/>
              <a:gd name="T19" fmla="*/ 4 h 72"/>
              <a:gd name="T20" fmla="*/ 296 w 312"/>
              <a:gd name="T21" fmla="*/ 4 h 72"/>
              <a:gd name="T22" fmla="*/ 304 w 312"/>
              <a:gd name="T23" fmla="*/ 8 h 72"/>
              <a:gd name="T24" fmla="*/ 312 w 312"/>
              <a:gd name="T25" fmla="*/ 16 h 72"/>
              <a:gd name="T26" fmla="*/ 312 w 312"/>
              <a:gd name="T27" fmla="*/ 20 h 72"/>
              <a:gd name="T28" fmla="*/ 312 w 312"/>
              <a:gd name="T29" fmla="*/ 24 h 72"/>
              <a:gd name="T30" fmla="*/ 312 w 312"/>
              <a:gd name="T31" fmla="*/ 28 h 72"/>
              <a:gd name="T32" fmla="*/ 308 w 312"/>
              <a:gd name="T33" fmla="*/ 28 h 72"/>
              <a:gd name="T34" fmla="*/ 304 w 312"/>
              <a:gd name="T35" fmla="*/ 32 h 72"/>
              <a:gd name="T36" fmla="*/ 300 w 312"/>
              <a:gd name="T37" fmla="*/ 36 h 72"/>
              <a:gd name="T38" fmla="*/ 292 w 312"/>
              <a:gd name="T39" fmla="*/ 36 h 72"/>
              <a:gd name="T40" fmla="*/ 284 w 312"/>
              <a:gd name="T41" fmla="*/ 40 h 72"/>
              <a:gd name="T42" fmla="*/ 264 w 312"/>
              <a:gd name="T43" fmla="*/ 44 h 72"/>
              <a:gd name="T44" fmla="*/ 248 w 312"/>
              <a:gd name="T45" fmla="*/ 48 h 72"/>
              <a:gd name="T46" fmla="*/ 232 w 312"/>
              <a:gd name="T47" fmla="*/ 52 h 72"/>
              <a:gd name="T48" fmla="*/ 216 w 312"/>
              <a:gd name="T49" fmla="*/ 52 h 72"/>
              <a:gd name="T50" fmla="*/ 208 w 312"/>
              <a:gd name="T51" fmla="*/ 52 h 72"/>
              <a:gd name="T52" fmla="*/ 196 w 312"/>
              <a:gd name="T53" fmla="*/ 52 h 72"/>
              <a:gd name="T54" fmla="*/ 188 w 312"/>
              <a:gd name="T55" fmla="*/ 56 h 72"/>
              <a:gd name="T56" fmla="*/ 176 w 312"/>
              <a:gd name="T57" fmla="*/ 56 h 72"/>
              <a:gd name="T58" fmla="*/ 152 w 312"/>
              <a:gd name="T59" fmla="*/ 60 h 72"/>
              <a:gd name="T60" fmla="*/ 120 w 312"/>
              <a:gd name="T61" fmla="*/ 60 h 72"/>
              <a:gd name="T62" fmla="*/ 108 w 312"/>
              <a:gd name="T63" fmla="*/ 64 h 72"/>
              <a:gd name="T64" fmla="*/ 92 w 312"/>
              <a:gd name="T65" fmla="*/ 64 h 72"/>
              <a:gd name="T66" fmla="*/ 80 w 312"/>
              <a:gd name="T67" fmla="*/ 68 h 72"/>
              <a:gd name="T68" fmla="*/ 72 w 312"/>
              <a:gd name="T69" fmla="*/ 68 h 72"/>
              <a:gd name="T70" fmla="*/ 60 w 312"/>
              <a:gd name="T71" fmla="*/ 68 h 72"/>
              <a:gd name="T72" fmla="*/ 56 w 312"/>
              <a:gd name="T73" fmla="*/ 72 h 72"/>
              <a:gd name="T74" fmla="*/ 48 w 312"/>
              <a:gd name="T75" fmla="*/ 72 h 72"/>
              <a:gd name="T76" fmla="*/ 44 w 312"/>
              <a:gd name="T77" fmla="*/ 72 h 72"/>
              <a:gd name="T78" fmla="*/ 32 w 312"/>
              <a:gd name="T79" fmla="*/ 68 h 72"/>
              <a:gd name="T80" fmla="*/ 24 w 312"/>
              <a:gd name="T81" fmla="*/ 68 h 72"/>
              <a:gd name="T82" fmla="*/ 16 w 312"/>
              <a:gd name="T83" fmla="*/ 64 h 72"/>
              <a:gd name="T84" fmla="*/ 12 w 312"/>
              <a:gd name="T85" fmla="*/ 56 h 72"/>
              <a:gd name="T86" fmla="*/ 4 w 312"/>
              <a:gd name="T87" fmla="*/ 52 h 72"/>
              <a:gd name="T88" fmla="*/ 4 w 312"/>
              <a:gd name="T89" fmla="*/ 48 h 72"/>
              <a:gd name="T90" fmla="*/ 0 w 312"/>
              <a:gd name="T91" fmla="*/ 44 h 72"/>
              <a:gd name="T92" fmla="*/ 4 w 312"/>
              <a:gd name="T93" fmla="*/ 40 h 72"/>
              <a:gd name="T94" fmla="*/ 8 w 312"/>
              <a:gd name="T95" fmla="*/ 40 h 72"/>
              <a:gd name="T96" fmla="*/ 8 w 312"/>
              <a:gd name="T97" fmla="*/ 40 h 72"/>
              <a:gd name="T98" fmla="*/ 16 w 312"/>
              <a:gd name="T99" fmla="*/ 36 h 72"/>
              <a:gd name="T100" fmla="*/ 28 w 312"/>
              <a:gd name="T101" fmla="*/ 32 h 72"/>
              <a:gd name="T102" fmla="*/ 44 w 312"/>
              <a:gd name="T103" fmla="*/ 32 h 72"/>
              <a:gd name="T104" fmla="*/ 52 w 312"/>
              <a:gd name="T105" fmla="*/ 32 h 72"/>
              <a:gd name="T106" fmla="*/ 60 w 312"/>
              <a:gd name="T107" fmla="*/ 28 h 72"/>
              <a:gd name="T108" fmla="*/ 72 w 312"/>
              <a:gd name="T109" fmla="*/ 28 h 72"/>
              <a:gd name="T110" fmla="*/ 84 w 312"/>
              <a:gd name="T111" fmla="*/ 24 h 72"/>
              <a:gd name="T112" fmla="*/ 100 w 312"/>
              <a:gd name="T113" fmla="*/ 24 h 72"/>
              <a:gd name="T114" fmla="*/ 116 w 312"/>
              <a:gd name="T115" fmla="*/ 20 h 72"/>
              <a:gd name="T116" fmla="*/ 136 w 312"/>
              <a:gd name="T117" fmla="*/ 20 h 72"/>
              <a:gd name="T118" fmla="*/ 152 w 312"/>
              <a:gd name="T119" fmla="*/ 16 h 72"/>
              <a:gd name="T120" fmla="*/ 152 w 312"/>
              <a:gd name="T121" fmla="*/ 16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2" h="72">
                <a:moveTo>
                  <a:pt x="152" y="16"/>
                </a:moveTo>
                <a:lnTo>
                  <a:pt x="172" y="12"/>
                </a:lnTo>
                <a:lnTo>
                  <a:pt x="192" y="8"/>
                </a:lnTo>
                <a:lnTo>
                  <a:pt x="208" y="8"/>
                </a:lnTo>
                <a:lnTo>
                  <a:pt x="220" y="4"/>
                </a:lnTo>
                <a:lnTo>
                  <a:pt x="236" y="4"/>
                </a:lnTo>
                <a:lnTo>
                  <a:pt x="248" y="4"/>
                </a:lnTo>
                <a:lnTo>
                  <a:pt x="260" y="0"/>
                </a:lnTo>
                <a:lnTo>
                  <a:pt x="268" y="0"/>
                </a:lnTo>
                <a:lnTo>
                  <a:pt x="284" y="4"/>
                </a:lnTo>
                <a:lnTo>
                  <a:pt x="296" y="4"/>
                </a:lnTo>
                <a:lnTo>
                  <a:pt x="304" y="8"/>
                </a:lnTo>
                <a:lnTo>
                  <a:pt x="312" y="16"/>
                </a:lnTo>
                <a:lnTo>
                  <a:pt x="312" y="20"/>
                </a:lnTo>
                <a:lnTo>
                  <a:pt x="312" y="24"/>
                </a:lnTo>
                <a:lnTo>
                  <a:pt x="312" y="28"/>
                </a:lnTo>
                <a:lnTo>
                  <a:pt x="308" y="28"/>
                </a:lnTo>
                <a:lnTo>
                  <a:pt x="304" y="32"/>
                </a:lnTo>
                <a:lnTo>
                  <a:pt x="300" y="36"/>
                </a:lnTo>
                <a:lnTo>
                  <a:pt x="292" y="36"/>
                </a:lnTo>
                <a:lnTo>
                  <a:pt x="284" y="40"/>
                </a:lnTo>
                <a:lnTo>
                  <a:pt x="264" y="44"/>
                </a:lnTo>
                <a:lnTo>
                  <a:pt x="248" y="48"/>
                </a:lnTo>
                <a:lnTo>
                  <a:pt x="232" y="52"/>
                </a:lnTo>
                <a:lnTo>
                  <a:pt x="216" y="52"/>
                </a:lnTo>
                <a:lnTo>
                  <a:pt x="208" y="52"/>
                </a:lnTo>
                <a:lnTo>
                  <a:pt x="196" y="52"/>
                </a:lnTo>
                <a:lnTo>
                  <a:pt x="188" y="56"/>
                </a:lnTo>
                <a:lnTo>
                  <a:pt x="176" y="56"/>
                </a:lnTo>
                <a:lnTo>
                  <a:pt x="152" y="60"/>
                </a:lnTo>
                <a:lnTo>
                  <a:pt x="120" y="60"/>
                </a:lnTo>
                <a:lnTo>
                  <a:pt x="108" y="64"/>
                </a:lnTo>
                <a:lnTo>
                  <a:pt x="92" y="64"/>
                </a:lnTo>
                <a:lnTo>
                  <a:pt x="80" y="68"/>
                </a:lnTo>
                <a:lnTo>
                  <a:pt x="72" y="68"/>
                </a:lnTo>
                <a:lnTo>
                  <a:pt x="60" y="68"/>
                </a:lnTo>
                <a:lnTo>
                  <a:pt x="56" y="72"/>
                </a:lnTo>
                <a:lnTo>
                  <a:pt x="48" y="72"/>
                </a:lnTo>
                <a:lnTo>
                  <a:pt x="44" y="72"/>
                </a:lnTo>
                <a:lnTo>
                  <a:pt x="32" y="68"/>
                </a:lnTo>
                <a:lnTo>
                  <a:pt x="24" y="68"/>
                </a:lnTo>
                <a:lnTo>
                  <a:pt x="16" y="64"/>
                </a:lnTo>
                <a:lnTo>
                  <a:pt x="12" y="56"/>
                </a:lnTo>
                <a:lnTo>
                  <a:pt x="4" y="52"/>
                </a:lnTo>
                <a:lnTo>
                  <a:pt x="4" y="48"/>
                </a:lnTo>
                <a:lnTo>
                  <a:pt x="0" y="44"/>
                </a:lnTo>
                <a:lnTo>
                  <a:pt x="4" y="40"/>
                </a:lnTo>
                <a:lnTo>
                  <a:pt x="8" y="40"/>
                </a:lnTo>
                <a:lnTo>
                  <a:pt x="8" y="40"/>
                </a:lnTo>
                <a:lnTo>
                  <a:pt x="16" y="36"/>
                </a:lnTo>
                <a:lnTo>
                  <a:pt x="28" y="32"/>
                </a:lnTo>
                <a:lnTo>
                  <a:pt x="44" y="32"/>
                </a:lnTo>
                <a:lnTo>
                  <a:pt x="52" y="32"/>
                </a:lnTo>
                <a:lnTo>
                  <a:pt x="60" y="28"/>
                </a:lnTo>
                <a:lnTo>
                  <a:pt x="72" y="28"/>
                </a:lnTo>
                <a:lnTo>
                  <a:pt x="84" y="24"/>
                </a:lnTo>
                <a:lnTo>
                  <a:pt x="100" y="24"/>
                </a:lnTo>
                <a:lnTo>
                  <a:pt x="116" y="20"/>
                </a:lnTo>
                <a:lnTo>
                  <a:pt x="136" y="20"/>
                </a:lnTo>
                <a:lnTo>
                  <a:pt x="152" y="16"/>
                </a:lnTo>
                <a:lnTo>
                  <a:pt x="152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85" name="Freeform 254">
            <a:extLst>
              <a:ext uri="{FF2B5EF4-FFF2-40B4-BE49-F238E27FC236}">
                <a16:creationId xmlns:a16="http://schemas.microsoft.com/office/drawing/2014/main" xmlns="" id="{CF7430E9-F0BC-4C5F-A720-9CCEE73664B1}"/>
              </a:ext>
            </a:extLst>
          </p:cNvPr>
          <p:cNvSpPr>
            <a:spLocks/>
          </p:cNvSpPr>
          <p:nvPr/>
        </p:nvSpPr>
        <p:spPr bwMode="auto">
          <a:xfrm>
            <a:off x="1241310" y="5927538"/>
            <a:ext cx="2492316" cy="432878"/>
          </a:xfrm>
          <a:custGeom>
            <a:avLst/>
            <a:gdLst>
              <a:gd name="T0" fmla="*/ 108 w 644"/>
              <a:gd name="T1" fmla="*/ 88 h 92"/>
              <a:gd name="T2" fmla="*/ 92 w 644"/>
              <a:gd name="T3" fmla="*/ 88 h 92"/>
              <a:gd name="T4" fmla="*/ 76 w 644"/>
              <a:gd name="T5" fmla="*/ 92 h 92"/>
              <a:gd name="T6" fmla="*/ 64 w 644"/>
              <a:gd name="T7" fmla="*/ 92 h 92"/>
              <a:gd name="T8" fmla="*/ 44 w 644"/>
              <a:gd name="T9" fmla="*/ 88 h 92"/>
              <a:gd name="T10" fmla="*/ 24 w 644"/>
              <a:gd name="T11" fmla="*/ 84 h 92"/>
              <a:gd name="T12" fmla="*/ 12 w 644"/>
              <a:gd name="T13" fmla="*/ 76 h 92"/>
              <a:gd name="T14" fmla="*/ 0 w 644"/>
              <a:gd name="T15" fmla="*/ 68 h 92"/>
              <a:gd name="T16" fmla="*/ 0 w 644"/>
              <a:gd name="T17" fmla="*/ 60 h 92"/>
              <a:gd name="T18" fmla="*/ 8 w 644"/>
              <a:gd name="T19" fmla="*/ 56 h 92"/>
              <a:gd name="T20" fmla="*/ 16 w 644"/>
              <a:gd name="T21" fmla="*/ 56 h 92"/>
              <a:gd name="T22" fmla="*/ 40 w 644"/>
              <a:gd name="T23" fmla="*/ 52 h 92"/>
              <a:gd name="T24" fmla="*/ 60 w 644"/>
              <a:gd name="T25" fmla="*/ 48 h 92"/>
              <a:gd name="T26" fmla="*/ 84 w 644"/>
              <a:gd name="T27" fmla="*/ 48 h 92"/>
              <a:gd name="T28" fmla="*/ 116 w 644"/>
              <a:gd name="T29" fmla="*/ 44 h 92"/>
              <a:gd name="T30" fmla="*/ 176 w 644"/>
              <a:gd name="T31" fmla="*/ 40 h 92"/>
              <a:gd name="T32" fmla="*/ 256 w 644"/>
              <a:gd name="T33" fmla="*/ 36 h 92"/>
              <a:gd name="T34" fmla="*/ 344 w 644"/>
              <a:gd name="T35" fmla="*/ 24 h 92"/>
              <a:gd name="T36" fmla="*/ 428 w 644"/>
              <a:gd name="T37" fmla="*/ 16 h 92"/>
              <a:gd name="T38" fmla="*/ 484 w 644"/>
              <a:gd name="T39" fmla="*/ 8 h 92"/>
              <a:gd name="T40" fmla="*/ 516 w 644"/>
              <a:gd name="T41" fmla="*/ 4 h 92"/>
              <a:gd name="T42" fmla="*/ 540 w 644"/>
              <a:gd name="T43" fmla="*/ 4 h 92"/>
              <a:gd name="T44" fmla="*/ 560 w 644"/>
              <a:gd name="T45" fmla="*/ 4 h 92"/>
              <a:gd name="T46" fmla="*/ 576 w 644"/>
              <a:gd name="T47" fmla="*/ 4 h 92"/>
              <a:gd name="T48" fmla="*/ 600 w 644"/>
              <a:gd name="T49" fmla="*/ 12 h 92"/>
              <a:gd name="T50" fmla="*/ 624 w 644"/>
              <a:gd name="T51" fmla="*/ 28 h 92"/>
              <a:gd name="T52" fmla="*/ 640 w 644"/>
              <a:gd name="T53" fmla="*/ 40 h 92"/>
              <a:gd name="T54" fmla="*/ 644 w 644"/>
              <a:gd name="T55" fmla="*/ 52 h 92"/>
              <a:gd name="T56" fmla="*/ 640 w 644"/>
              <a:gd name="T57" fmla="*/ 56 h 92"/>
              <a:gd name="T58" fmla="*/ 628 w 644"/>
              <a:gd name="T59" fmla="*/ 60 h 92"/>
              <a:gd name="T60" fmla="*/ 616 w 644"/>
              <a:gd name="T61" fmla="*/ 60 h 92"/>
              <a:gd name="T62" fmla="*/ 596 w 644"/>
              <a:gd name="T63" fmla="*/ 60 h 92"/>
              <a:gd name="T64" fmla="*/ 572 w 644"/>
              <a:gd name="T65" fmla="*/ 60 h 92"/>
              <a:gd name="T66" fmla="*/ 524 w 644"/>
              <a:gd name="T67" fmla="*/ 60 h 92"/>
              <a:gd name="T68" fmla="*/ 472 w 644"/>
              <a:gd name="T69" fmla="*/ 56 h 92"/>
              <a:gd name="T70" fmla="*/ 440 w 644"/>
              <a:gd name="T71" fmla="*/ 56 h 92"/>
              <a:gd name="T72" fmla="*/ 416 w 644"/>
              <a:gd name="T73" fmla="*/ 56 h 92"/>
              <a:gd name="T74" fmla="*/ 372 w 644"/>
              <a:gd name="T75" fmla="*/ 60 h 92"/>
              <a:gd name="T76" fmla="*/ 308 w 644"/>
              <a:gd name="T77" fmla="*/ 64 h 92"/>
              <a:gd name="T78" fmla="*/ 244 w 644"/>
              <a:gd name="T79" fmla="*/ 72 h 92"/>
              <a:gd name="T80" fmla="*/ 188 w 644"/>
              <a:gd name="T81" fmla="*/ 76 h 92"/>
              <a:gd name="T82" fmla="*/ 140 w 644"/>
              <a:gd name="T83" fmla="*/ 84 h 92"/>
              <a:gd name="T84" fmla="*/ 116 w 644"/>
              <a:gd name="T85" fmla="*/ 88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4" h="92">
                <a:moveTo>
                  <a:pt x="116" y="88"/>
                </a:moveTo>
                <a:lnTo>
                  <a:pt x="108" y="88"/>
                </a:lnTo>
                <a:lnTo>
                  <a:pt x="100" y="88"/>
                </a:lnTo>
                <a:lnTo>
                  <a:pt x="92" y="88"/>
                </a:lnTo>
                <a:lnTo>
                  <a:pt x="88" y="92"/>
                </a:lnTo>
                <a:lnTo>
                  <a:pt x="76" y="92"/>
                </a:lnTo>
                <a:lnTo>
                  <a:pt x="72" y="92"/>
                </a:lnTo>
                <a:lnTo>
                  <a:pt x="64" y="92"/>
                </a:lnTo>
                <a:lnTo>
                  <a:pt x="56" y="92"/>
                </a:lnTo>
                <a:lnTo>
                  <a:pt x="44" y="88"/>
                </a:lnTo>
                <a:lnTo>
                  <a:pt x="32" y="84"/>
                </a:lnTo>
                <a:lnTo>
                  <a:pt x="24" y="84"/>
                </a:lnTo>
                <a:lnTo>
                  <a:pt x="20" y="80"/>
                </a:lnTo>
                <a:lnTo>
                  <a:pt x="12" y="76"/>
                </a:lnTo>
                <a:lnTo>
                  <a:pt x="4" y="72"/>
                </a:lnTo>
                <a:lnTo>
                  <a:pt x="0" y="68"/>
                </a:lnTo>
                <a:lnTo>
                  <a:pt x="0" y="64"/>
                </a:lnTo>
                <a:lnTo>
                  <a:pt x="0" y="60"/>
                </a:lnTo>
                <a:lnTo>
                  <a:pt x="4" y="60"/>
                </a:lnTo>
                <a:lnTo>
                  <a:pt x="8" y="56"/>
                </a:lnTo>
                <a:lnTo>
                  <a:pt x="12" y="56"/>
                </a:lnTo>
                <a:lnTo>
                  <a:pt x="16" y="56"/>
                </a:lnTo>
                <a:lnTo>
                  <a:pt x="32" y="52"/>
                </a:lnTo>
                <a:lnTo>
                  <a:pt x="40" y="52"/>
                </a:lnTo>
                <a:lnTo>
                  <a:pt x="48" y="52"/>
                </a:lnTo>
                <a:lnTo>
                  <a:pt x="60" y="48"/>
                </a:lnTo>
                <a:lnTo>
                  <a:pt x="72" y="48"/>
                </a:lnTo>
                <a:lnTo>
                  <a:pt x="84" y="48"/>
                </a:lnTo>
                <a:lnTo>
                  <a:pt x="100" y="48"/>
                </a:lnTo>
                <a:lnTo>
                  <a:pt x="116" y="44"/>
                </a:lnTo>
                <a:lnTo>
                  <a:pt x="136" y="44"/>
                </a:lnTo>
                <a:lnTo>
                  <a:pt x="176" y="40"/>
                </a:lnTo>
                <a:lnTo>
                  <a:pt x="216" y="40"/>
                </a:lnTo>
                <a:lnTo>
                  <a:pt x="256" y="36"/>
                </a:lnTo>
                <a:lnTo>
                  <a:pt x="300" y="28"/>
                </a:lnTo>
                <a:lnTo>
                  <a:pt x="344" y="24"/>
                </a:lnTo>
                <a:lnTo>
                  <a:pt x="384" y="20"/>
                </a:lnTo>
                <a:lnTo>
                  <a:pt x="428" y="16"/>
                </a:lnTo>
                <a:lnTo>
                  <a:pt x="468" y="12"/>
                </a:lnTo>
                <a:lnTo>
                  <a:pt x="484" y="8"/>
                </a:lnTo>
                <a:lnTo>
                  <a:pt x="500" y="8"/>
                </a:lnTo>
                <a:lnTo>
                  <a:pt x="516" y="4"/>
                </a:lnTo>
                <a:lnTo>
                  <a:pt x="528" y="4"/>
                </a:lnTo>
                <a:lnTo>
                  <a:pt x="540" y="4"/>
                </a:lnTo>
                <a:lnTo>
                  <a:pt x="552" y="4"/>
                </a:lnTo>
                <a:lnTo>
                  <a:pt x="560" y="4"/>
                </a:lnTo>
                <a:lnTo>
                  <a:pt x="564" y="0"/>
                </a:lnTo>
                <a:lnTo>
                  <a:pt x="576" y="4"/>
                </a:lnTo>
                <a:lnTo>
                  <a:pt x="588" y="4"/>
                </a:lnTo>
                <a:lnTo>
                  <a:pt x="600" y="12"/>
                </a:lnTo>
                <a:lnTo>
                  <a:pt x="612" y="16"/>
                </a:lnTo>
                <a:lnTo>
                  <a:pt x="624" y="28"/>
                </a:lnTo>
                <a:lnTo>
                  <a:pt x="632" y="32"/>
                </a:lnTo>
                <a:lnTo>
                  <a:pt x="640" y="40"/>
                </a:lnTo>
                <a:lnTo>
                  <a:pt x="644" y="44"/>
                </a:lnTo>
                <a:lnTo>
                  <a:pt x="644" y="52"/>
                </a:lnTo>
                <a:lnTo>
                  <a:pt x="644" y="56"/>
                </a:lnTo>
                <a:lnTo>
                  <a:pt x="640" y="56"/>
                </a:lnTo>
                <a:lnTo>
                  <a:pt x="632" y="60"/>
                </a:lnTo>
                <a:lnTo>
                  <a:pt x="628" y="60"/>
                </a:lnTo>
                <a:lnTo>
                  <a:pt x="624" y="60"/>
                </a:lnTo>
                <a:lnTo>
                  <a:pt x="616" y="60"/>
                </a:lnTo>
                <a:lnTo>
                  <a:pt x="608" y="60"/>
                </a:lnTo>
                <a:lnTo>
                  <a:pt x="596" y="60"/>
                </a:lnTo>
                <a:lnTo>
                  <a:pt x="584" y="60"/>
                </a:lnTo>
                <a:lnTo>
                  <a:pt x="572" y="60"/>
                </a:lnTo>
                <a:lnTo>
                  <a:pt x="556" y="60"/>
                </a:lnTo>
                <a:lnTo>
                  <a:pt x="524" y="60"/>
                </a:lnTo>
                <a:lnTo>
                  <a:pt x="496" y="56"/>
                </a:lnTo>
                <a:lnTo>
                  <a:pt x="472" y="56"/>
                </a:lnTo>
                <a:lnTo>
                  <a:pt x="452" y="56"/>
                </a:lnTo>
                <a:lnTo>
                  <a:pt x="440" y="56"/>
                </a:lnTo>
                <a:lnTo>
                  <a:pt x="428" y="56"/>
                </a:lnTo>
                <a:lnTo>
                  <a:pt x="416" y="56"/>
                </a:lnTo>
                <a:lnTo>
                  <a:pt x="404" y="60"/>
                </a:lnTo>
                <a:lnTo>
                  <a:pt x="372" y="60"/>
                </a:lnTo>
                <a:lnTo>
                  <a:pt x="340" y="60"/>
                </a:lnTo>
                <a:lnTo>
                  <a:pt x="308" y="64"/>
                </a:lnTo>
                <a:lnTo>
                  <a:pt x="276" y="68"/>
                </a:lnTo>
                <a:lnTo>
                  <a:pt x="244" y="72"/>
                </a:lnTo>
                <a:lnTo>
                  <a:pt x="216" y="76"/>
                </a:lnTo>
                <a:lnTo>
                  <a:pt x="188" y="76"/>
                </a:lnTo>
                <a:lnTo>
                  <a:pt x="160" y="80"/>
                </a:lnTo>
                <a:lnTo>
                  <a:pt x="140" y="84"/>
                </a:lnTo>
                <a:lnTo>
                  <a:pt x="116" y="88"/>
                </a:lnTo>
                <a:lnTo>
                  <a:pt x="116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xmlns="" id="{02E1BC9E-6660-4994-96D5-0CAF4E4E5FD5}"/>
              </a:ext>
            </a:extLst>
          </p:cNvPr>
          <p:cNvSpPr/>
          <p:nvPr/>
        </p:nvSpPr>
        <p:spPr>
          <a:xfrm rot="20804320">
            <a:off x="2631173" y="1298477"/>
            <a:ext cx="541087" cy="570525"/>
          </a:xfrm>
          <a:custGeom>
            <a:avLst/>
            <a:gdLst>
              <a:gd name="connsiteX0" fmla="*/ 518029 w 541087"/>
              <a:gd name="connsiteY0" fmla="*/ 903 h 570525"/>
              <a:gd name="connsiteX1" fmla="*/ 531179 w 541087"/>
              <a:gd name="connsiteY1" fmla="*/ 4003 h 570525"/>
              <a:gd name="connsiteX2" fmla="*/ 541087 w 541087"/>
              <a:gd name="connsiteY2" fmla="*/ 25695 h 570525"/>
              <a:gd name="connsiteX3" fmla="*/ 536765 w 541087"/>
              <a:gd name="connsiteY3" fmla="*/ 44035 h 570525"/>
              <a:gd name="connsiteX4" fmla="*/ 528120 w 541087"/>
              <a:gd name="connsiteY4" fmla="*/ 80714 h 570525"/>
              <a:gd name="connsiteX5" fmla="*/ 523798 w 541087"/>
              <a:gd name="connsiteY5" fmla="*/ 99053 h 570525"/>
              <a:gd name="connsiteX6" fmla="*/ 505246 w 541087"/>
              <a:gd name="connsiteY6" fmla="*/ 114038 h 570525"/>
              <a:gd name="connsiteX7" fmla="*/ 476785 w 541087"/>
              <a:gd name="connsiteY7" fmla="*/ 107330 h 570525"/>
              <a:gd name="connsiteX8" fmla="*/ 458231 w 541087"/>
              <a:gd name="connsiteY8" fmla="*/ 122316 h 570525"/>
              <a:gd name="connsiteX9" fmla="*/ 439679 w 541087"/>
              <a:gd name="connsiteY9" fmla="*/ 137302 h 570525"/>
              <a:gd name="connsiteX10" fmla="*/ 412482 w 541087"/>
              <a:gd name="connsiteY10" fmla="*/ 188966 h 570525"/>
              <a:gd name="connsiteX11" fmla="*/ 371054 w 541087"/>
              <a:gd name="connsiteY11" fmla="*/ 237277 h 570525"/>
              <a:gd name="connsiteX12" fmla="*/ 325305 w 541087"/>
              <a:gd name="connsiteY12" fmla="*/ 303926 h 570525"/>
              <a:gd name="connsiteX13" fmla="*/ 265323 w 541087"/>
              <a:gd name="connsiteY13" fmla="*/ 367222 h 570525"/>
              <a:gd name="connsiteX14" fmla="*/ 210929 w 541087"/>
              <a:gd name="connsiteY14" fmla="*/ 470550 h 570525"/>
              <a:gd name="connsiteX15" fmla="*/ 142305 w 541087"/>
              <a:gd name="connsiteY15" fmla="*/ 570525 h 570525"/>
              <a:gd name="connsiteX16" fmla="*/ 0 w 541087"/>
              <a:gd name="connsiteY16" fmla="*/ 536987 h 570525"/>
              <a:gd name="connsiteX17" fmla="*/ 27196 w 541087"/>
              <a:gd name="connsiteY17" fmla="*/ 485323 h 570525"/>
              <a:gd name="connsiteX18" fmla="*/ 58716 w 541087"/>
              <a:gd name="connsiteY18" fmla="*/ 415319 h 570525"/>
              <a:gd name="connsiteX19" fmla="*/ 94557 w 541087"/>
              <a:gd name="connsiteY19" fmla="*/ 326976 h 570525"/>
              <a:gd name="connsiteX20" fmla="*/ 144629 w 541087"/>
              <a:gd name="connsiteY20" fmla="*/ 241987 h 570525"/>
              <a:gd name="connsiteX21" fmla="*/ 157595 w 541087"/>
              <a:gd name="connsiteY21" fmla="*/ 186969 h 570525"/>
              <a:gd name="connsiteX22" fmla="*/ 180470 w 541087"/>
              <a:gd name="connsiteY22" fmla="*/ 153644 h 570525"/>
              <a:gd name="connsiteX23" fmla="*/ 189115 w 541087"/>
              <a:gd name="connsiteY23" fmla="*/ 116965 h 570525"/>
              <a:gd name="connsiteX24" fmla="*/ 193436 w 541087"/>
              <a:gd name="connsiteY24" fmla="*/ 98626 h 570525"/>
              <a:gd name="connsiteX25" fmla="*/ 202081 w 541087"/>
              <a:gd name="connsiteY25" fmla="*/ 61947 h 570525"/>
              <a:gd name="connsiteX26" fmla="*/ 220634 w 541087"/>
              <a:gd name="connsiteY26" fmla="*/ 46962 h 570525"/>
              <a:gd name="connsiteX27" fmla="*/ 206403 w 541087"/>
              <a:gd name="connsiteY27" fmla="*/ 43608 h 570525"/>
              <a:gd name="connsiteX28" fmla="*/ 210725 w 541087"/>
              <a:gd name="connsiteY28" fmla="*/ 25269 h 570525"/>
              <a:gd name="connsiteX29" fmla="*/ 196495 w 541087"/>
              <a:gd name="connsiteY29" fmla="*/ 21915 h 570525"/>
              <a:gd name="connsiteX30" fmla="*/ 175374 w 541087"/>
              <a:gd name="connsiteY30" fmla="*/ 0 h 570525"/>
              <a:gd name="connsiteX31" fmla="*/ 518029 w 541087"/>
              <a:gd name="connsiteY31" fmla="*/ 903 h 570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541087" h="570525">
                <a:moveTo>
                  <a:pt x="518029" y="903"/>
                </a:moveTo>
                <a:lnTo>
                  <a:pt x="531179" y="4003"/>
                </a:lnTo>
                <a:lnTo>
                  <a:pt x="541087" y="25695"/>
                </a:lnTo>
                <a:lnTo>
                  <a:pt x="536765" y="44035"/>
                </a:lnTo>
                <a:lnTo>
                  <a:pt x="528120" y="80714"/>
                </a:lnTo>
                <a:lnTo>
                  <a:pt x="523798" y="99053"/>
                </a:lnTo>
                <a:lnTo>
                  <a:pt x="505246" y="114038"/>
                </a:lnTo>
                <a:lnTo>
                  <a:pt x="476785" y="107330"/>
                </a:lnTo>
                <a:lnTo>
                  <a:pt x="458231" y="122316"/>
                </a:lnTo>
                <a:lnTo>
                  <a:pt x="439679" y="137302"/>
                </a:lnTo>
                <a:lnTo>
                  <a:pt x="412482" y="188966"/>
                </a:lnTo>
                <a:lnTo>
                  <a:pt x="371054" y="237277"/>
                </a:lnTo>
                <a:lnTo>
                  <a:pt x="325305" y="303926"/>
                </a:lnTo>
                <a:lnTo>
                  <a:pt x="265323" y="367222"/>
                </a:lnTo>
                <a:lnTo>
                  <a:pt x="210929" y="470550"/>
                </a:lnTo>
                <a:lnTo>
                  <a:pt x="142305" y="570525"/>
                </a:lnTo>
                <a:lnTo>
                  <a:pt x="0" y="536987"/>
                </a:lnTo>
                <a:lnTo>
                  <a:pt x="27196" y="485323"/>
                </a:lnTo>
                <a:lnTo>
                  <a:pt x="58716" y="415319"/>
                </a:lnTo>
                <a:lnTo>
                  <a:pt x="94557" y="326976"/>
                </a:lnTo>
                <a:lnTo>
                  <a:pt x="144629" y="241987"/>
                </a:lnTo>
                <a:lnTo>
                  <a:pt x="157595" y="186969"/>
                </a:lnTo>
                <a:lnTo>
                  <a:pt x="180470" y="153644"/>
                </a:lnTo>
                <a:lnTo>
                  <a:pt x="189115" y="116965"/>
                </a:lnTo>
                <a:lnTo>
                  <a:pt x="193436" y="98626"/>
                </a:lnTo>
                <a:lnTo>
                  <a:pt x="202081" y="61947"/>
                </a:lnTo>
                <a:lnTo>
                  <a:pt x="220634" y="46962"/>
                </a:lnTo>
                <a:lnTo>
                  <a:pt x="206403" y="43608"/>
                </a:lnTo>
                <a:lnTo>
                  <a:pt x="210725" y="25269"/>
                </a:lnTo>
                <a:lnTo>
                  <a:pt x="196495" y="21915"/>
                </a:lnTo>
                <a:lnTo>
                  <a:pt x="175374" y="0"/>
                </a:lnTo>
                <a:lnTo>
                  <a:pt x="518029" y="90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xmlns="" id="{70D89644-73E9-4869-A320-65A1365C7995}"/>
              </a:ext>
            </a:extLst>
          </p:cNvPr>
          <p:cNvSpPr/>
          <p:nvPr/>
        </p:nvSpPr>
        <p:spPr>
          <a:xfrm rot="20804320">
            <a:off x="8398943" y="1540361"/>
            <a:ext cx="890131" cy="252585"/>
          </a:xfrm>
          <a:custGeom>
            <a:avLst/>
            <a:gdLst>
              <a:gd name="connsiteX0" fmla="*/ 708583 w 890131"/>
              <a:gd name="connsiteY0" fmla="*/ 0 h 252585"/>
              <a:gd name="connsiteX1" fmla="*/ 734519 w 890131"/>
              <a:gd name="connsiteY1" fmla="*/ 23749 h 252585"/>
              <a:gd name="connsiteX2" fmla="*/ 775390 w 890131"/>
              <a:gd name="connsiteY2" fmla="*/ 51018 h 252585"/>
              <a:gd name="connsiteX3" fmla="*/ 816263 w 890131"/>
              <a:gd name="connsiteY3" fmla="*/ 78288 h 252585"/>
              <a:gd name="connsiteX4" fmla="*/ 857134 w 890131"/>
              <a:gd name="connsiteY4" fmla="*/ 105557 h 252585"/>
              <a:gd name="connsiteX5" fmla="*/ 879132 w 890131"/>
              <a:gd name="connsiteY5" fmla="*/ 146015 h 252585"/>
              <a:gd name="connsiteX6" fmla="*/ 890131 w 890131"/>
              <a:gd name="connsiteY6" fmla="*/ 166244 h 252585"/>
              <a:gd name="connsiteX7" fmla="*/ 886193 w 890131"/>
              <a:gd name="connsiteY7" fmla="*/ 182953 h 252585"/>
              <a:gd name="connsiteX8" fmla="*/ 882255 w 890131"/>
              <a:gd name="connsiteY8" fmla="*/ 199662 h 252585"/>
              <a:gd name="connsiteX9" fmla="*/ 863381 w 890131"/>
              <a:gd name="connsiteY9" fmla="*/ 212850 h 252585"/>
              <a:gd name="connsiteX10" fmla="*/ 840568 w 890131"/>
              <a:gd name="connsiteY10" fmla="*/ 242747 h 252585"/>
              <a:gd name="connsiteX11" fmla="*/ 837646 w 890131"/>
              <a:gd name="connsiteY11" fmla="*/ 246577 h 252585"/>
              <a:gd name="connsiteX12" fmla="*/ 522924 w 890131"/>
              <a:gd name="connsiteY12" fmla="*/ 252585 h 252585"/>
              <a:gd name="connsiteX13" fmla="*/ 526084 w 890131"/>
              <a:gd name="connsiteY13" fmla="*/ 239177 h 252585"/>
              <a:gd name="connsiteX14" fmla="*/ 530022 w 890131"/>
              <a:gd name="connsiteY14" fmla="*/ 222469 h 252585"/>
              <a:gd name="connsiteX15" fmla="*/ 515085 w 890131"/>
              <a:gd name="connsiteY15" fmla="*/ 218949 h 252585"/>
              <a:gd name="connsiteX16" fmla="*/ 500148 w 890131"/>
              <a:gd name="connsiteY16" fmla="*/ 215429 h 252585"/>
              <a:gd name="connsiteX17" fmla="*/ 481274 w 890131"/>
              <a:gd name="connsiteY17" fmla="*/ 228617 h 252585"/>
              <a:gd name="connsiteX18" fmla="*/ 451400 w 890131"/>
              <a:gd name="connsiteY18" fmla="*/ 221576 h 252585"/>
              <a:gd name="connsiteX19" fmla="*/ 417590 w 890131"/>
              <a:gd name="connsiteY19" fmla="*/ 231245 h 252585"/>
              <a:gd name="connsiteX20" fmla="*/ 387716 w 890131"/>
              <a:gd name="connsiteY20" fmla="*/ 224205 h 252585"/>
              <a:gd name="connsiteX21" fmla="*/ 353904 w 890131"/>
              <a:gd name="connsiteY21" fmla="*/ 233873 h 252585"/>
              <a:gd name="connsiteX22" fmla="*/ 324031 w 890131"/>
              <a:gd name="connsiteY22" fmla="*/ 226833 h 252585"/>
              <a:gd name="connsiteX23" fmla="*/ 260347 w 890131"/>
              <a:gd name="connsiteY23" fmla="*/ 229460 h 252585"/>
              <a:gd name="connsiteX24" fmla="*/ 226535 w 890131"/>
              <a:gd name="connsiteY24" fmla="*/ 239129 h 252585"/>
              <a:gd name="connsiteX25" fmla="*/ 196662 w 890131"/>
              <a:gd name="connsiteY25" fmla="*/ 232088 h 252585"/>
              <a:gd name="connsiteX26" fmla="*/ 166788 w 890131"/>
              <a:gd name="connsiteY26" fmla="*/ 225048 h 252585"/>
              <a:gd name="connsiteX27" fmla="*/ 136916 w 890131"/>
              <a:gd name="connsiteY27" fmla="*/ 218007 h 252585"/>
              <a:gd name="connsiteX28" fmla="*/ 110980 w 890131"/>
              <a:gd name="connsiteY28" fmla="*/ 194258 h 252585"/>
              <a:gd name="connsiteX29" fmla="*/ 85044 w 890131"/>
              <a:gd name="connsiteY29" fmla="*/ 170509 h 252585"/>
              <a:gd name="connsiteX30" fmla="*/ 44172 w 890131"/>
              <a:gd name="connsiteY30" fmla="*/ 143239 h 252585"/>
              <a:gd name="connsiteX31" fmla="*/ 18237 w 890131"/>
              <a:gd name="connsiteY31" fmla="*/ 119489 h 252585"/>
              <a:gd name="connsiteX32" fmla="*/ 857 w 890131"/>
              <a:gd name="connsiteY32" fmla="*/ 87524 h 252585"/>
              <a:gd name="connsiteX33" fmla="*/ 0 w 890131"/>
              <a:gd name="connsiteY33" fmla="*/ 42604 h 252585"/>
              <a:gd name="connsiteX34" fmla="*/ 82736 w 890131"/>
              <a:gd name="connsiteY34" fmla="*/ 46507 h 252585"/>
              <a:gd name="connsiteX35" fmla="*/ 172357 w 890131"/>
              <a:gd name="connsiteY35" fmla="*/ 67628 h 252585"/>
              <a:gd name="connsiteX36" fmla="*/ 265914 w 890131"/>
              <a:gd name="connsiteY36" fmla="*/ 72040 h 252585"/>
              <a:gd name="connsiteX37" fmla="*/ 344535 w 890131"/>
              <a:gd name="connsiteY37" fmla="*/ 72933 h 252585"/>
              <a:gd name="connsiteX38" fmla="*/ 423157 w 890131"/>
              <a:gd name="connsiteY38" fmla="*/ 73825 h 252585"/>
              <a:gd name="connsiteX39" fmla="*/ 471904 w 890131"/>
              <a:gd name="connsiteY39" fmla="*/ 67678 h 252585"/>
              <a:gd name="connsiteX40" fmla="*/ 524590 w 890131"/>
              <a:gd name="connsiteY40" fmla="*/ 44821 h 252585"/>
              <a:gd name="connsiteX41" fmla="*/ 558402 w 890131"/>
              <a:gd name="connsiteY41" fmla="*/ 35152 h 252585"/>
              <a:gd name="connsiteX42" fmla="*/ 592213 w 890131"/>
              <a:gd name="connsiteY42" fmla="*/ 25485 h 252585"/>
              <a:gd name="connsiteX43" fmla="*/ 626024 w 890131"/>
              <a:gd name="connsiteY43" fmla="*/ 15816 h 252585"/>
              <a:gd name="connsiteX44" fmla="*/ 674772 w 890131"/>
              <a:gd name="connsiteY44" fmla="*/ 9668 h 252585"/>
              <a:gd name="connsiteX45" fmla="*/ 708583 w 890131"/>
              <a:gd name="connsiteY45" fmla="*/ 0 h 2525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890131" h="252585">
                <a:moveTo>
                  <a:pt x="708583" y="0"/>
                </a:moveTo>
                <a:lnTo>
                  <a:pt x="734519" y="23749"/>
                </a:lnTo>
                <a:lnTo>
                  <a:pt x="775390" y="51018"/>
                </a:lnTo>
                <a:lnTo>
                  <a:pt x="816263" y="78288"/>
                </a:lnTo>
                <a:lnTo>
                  <a:pt x="857134" y="105557"/>
                </a:lnTo>
                <a:lnTo>
                  <a:pt x="879132" y="146015"/>
                </a:lnTo>
                <a:lnTo>
                  <a:pt x="890131" y="166244"/>
                </a:lnTo>
                <a:lnTo>
                  <a:pt x="886193" y="182953"/>
                </a:lnTo>
                <a:lnTo>
                  <a:pt x="882255" y="199662"/>
                </a:lnTo>
                <a:lnTo>
                  <a:pt x="863381" y="212850"/>
                </a:lnTo>
                <a:lnTo>
                  <a:pt x="840568" y="242747"/>
                </a:lnTo>
                <a:lnTo>
                  <a:pt x="837646" y="246577"/>
                </a:lnTo>
                <a:lnTo>
                  <a:pt x="522924" y="252585"/>
                </a:lnTo>
                <a:lnTo>
                  <a:pt x="526084" y="239177"/>
                </a:lnTo>
                <a:lnTo>
                  <a:pt x="530022" y="222469"/>
                </a:lnTo>
                <a:lnTo>
                  <a:pt x="515085" y="218949"/>
                </a:lnTo>
                <a:lnTo>
                  <a:pt x="500148" y="215429"/>
                </a:lnTo>
                <a:lnTo>
                  <a:pt x="481274" y="228617"/>
                </a:lnTo>
                <a:lnTo>
                  <a:pt x="451400" y="221576"/>
                </a:lnTo>
                <a:lnTo>
                  <a:pt x="417590" y="231245"/>
                </a:lnTo>
                <a:lnTo>
                  <a:pt x="387716" y="224205"/>
                </a:lnTo>
                <a:lnTo>
                  <a:pt x="353904" y="233873"/>
                </a:lnTo>
                <a:lnTo>
                  <a:pt x="324031" y="226833"/>
                </a:lnTo>
                <a:lnTo>
                  <a:pt x="260347" y="229460"/>
                </a:lnTo>
                <a:lnTo>
                  <a:pt x="226535" y="239129"/>
                </a:lnTo>
                <a:lnTo>
                  <a:pt x="196662" y="232088"/>
                </a:lnTo>
                <a:lnTo>
                  <a:pt x="166788" y="225048"/>
                </a:lnTo>
                <a:lnTo>
                  <a:pt x="136916" y="218007"/>
                </a:lnTo>
                <a:lnTo>
                  <a:pt x="110980" y="194258"/>
                </a:lnTo>
                <a:lnTo>
                  <a:pt x="85044" y="170509"/>
                </a:lnTo>
                <a:lnTo>
                  <a:pt x="44172" y="143239"/>
                </a:lnTo>
                <a:lnTo>
                  <a:pt x="18237" y="119489"/>
                </a:lnTo>
                <a:lnTo>
                  <a:pt x="857" y="87524"/>
                </a:lnTo>
                <a:lnTo>
                  <a:pt x="0" y="42604"/>
                </a:lnTo>
                <a:lnTo>
                  <a:pt x="82736" y="46507"/>
                </a:lnTo>
                <a:lnTo>
                  <a:pt x="172357" y="67628"/>
                </a:lnTo>
                <a:lnTo>
                  <a:pt x="265914" y="72040"/>
                </a:lnTo>
                <a:lnTo>
                  <a:pt x="344535" y="72933"/>
                </a:lnTo>
                <a:lnTo>
                  <a:pt x="423157" y="73825"/>
                </a:lnTo>
                <a:lnTo>
                  <a:pt x="471904" y="67678"/>
                </a:lnTo>
                <a:lnTo>
                  <a:pt x="524590" y="44821"/>
                </a:lnTo>
                <a:lnTo>
                  <a:pt x="558402" y="35152"/>
                </a:lnTo>
                <a:lnTo>
                  <a:pt x="592213" y="25485"/>
                </a:lnTo>
                <a:lnTo>
                  <a:pt x="626024" y="15816"/>
                </a:lnTo>
                <a:lnTo>
                  <a:pt x="674772" y="9668"/>
                </a:lnTo>
                <a:lnTo>
                  <a:pt x="70858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xmlns="" id="{ACCE5B4A-2C99-45ED-A7A5-69B19AA41555}"/>
              </a:ext>
            </a:extLst>
          </p:cNvPr>
          <p:cNvSpPr/>
          <p:nvPr/>
        </p:nvSpPr>
        <p:spPr>
          <a:xfrm rot="20804320">
            <a:off x="9010767" y="2227641"/>
            <a:ext cx="587506" cy="382728"/>
          </a:xfrm>
          <a:custGeom>
            <a:avLst/>
            <a:gdLst>
              <a:gd name="connsiteX0" fmla="*/ 527759 w 587506"/>
              <a:gd name="connsiteY0" fmla="*/ 0 h 382728"/>
              <a:gd name="connsiteX1" fmla="*/ 542696 w 587506"/>
              <a:gd name="connsiteY1" fmla="*/ 3520 h 382728"/>
              <a:gd name="connsiteX2" fmla="*/ 572569 w 587506"/>
              <a:gd name="connsiteY2" fmla="*/ 10560 h 382728"/>
              <a:gd name="connsiteX3" fmla="*/ 587506 w 587506"/>
              <a:gd name="connsiteY3" fmla="*/ 14081 h 382728"/>
              <a:gd name="connsiteX4" fmla="*/ 583568 w 587506"/>
              <a:gd name="connsiteY4" fmla="*/ 30789 h 382728"/>
              <a:gd name="connsiteX5" fmla="*/ 564694 w 587506"/>
              <a:gd name="connsiteY5" fmla="*/ 43978 h 382728"/>
              <a:gd name="connsiteX6" fmla="*/ 541881 w 587506"/>
              <a:gd name="connsiteY6" fmla="*/ 73875 h 382728"/>
              <a:gd name="connsiteX7" fmla="*/ 519069 w 587506"/>
              <a:gd name="connsiteY7" fmla="*/ 103772 h 382728"/>
              <a:gd name="connsiteX8" fmla="*/ 466384 w 587506"/>
              <a:gd name="connsiteY8" fmla="*/ 126629 h 382728"/>
              <a:gd name="connsiteX9" fmla="*/ 428634 w 587506"/>
              <a:gd name="connsiteY9" fmla="*/ 153006 h 382728"/>
              <a:gd name="connsiteX10" fmla="*/ 357073 w 587506"/>
              <a:gd name="connsiteY10" fmla="*/ 189052 h 382728"/>
              <a:gd name="connsiteX11" fmla="*/ 300450 w 587506"/>
              <a:gd name="connsiteY11" fmla="*/ 228617 h 382728"/>
              <a:gd name="connsiteX12" fmla="*/ 228890 w 587506"/>
              <a:gd name="connsiteY12" fmla="*/ 264663 h 382728"/>
              <a:gd name="connsiteX13" fmla="*/ 157330 w 587506"/>
              <a:gd name="connsiteY13" fmla="*/ 300708 h 382728"/>
              <a:gd name="connsiteX14" fmla="*/ 104644 w 587506"/>
              <a:gd name="connsiteY14" fmla="*/ 323564 h 382728"/>
              <a:gd name="connsiteX15" fmla="*/ 51958 w 587506"/>
              <a:gd name="connsiteY15" fmla="*/ 346421 h 382728"/>
              <a:gd name="connsiteX16" fmla="*/ 14209 w 587506"/>
              <a:gd name="connsiteY16" fmla="*/ 372798 h 382728"/>
              <a:gd name="connsiteX17" fmla="*/ 0 w 587506"/>
              <a:gd name="connsiteY17" fmla="*/ 382728 h 382728"/>
              <a:gd name="connsiteX18" fmla="*/ 136490 w 587506"/>
              <a:gd name="connsiteY18" fmla="*/ 111882 h 382728"/>
              <a:gd name="connsiteX19" fmla="*/ 155836 w 587506"/>
              <a:gd name="connsiteY19" fmla="*/ 106350 h 382728"/>
              <a:gd name="connsiteX20" fmla="*/ 189648 w 587506"/>
              <a:gd name="connsiteY20" fmla="*/ 96682 h 382728"/>
              <a:gd name="connsiteX21" fmla="*/ 223459 w 587506"/>
              <a:gd name="connsiteY21" fmla="*/ 87014 h 382728"/>
              <a:gd name="connsiteX22" fmla="*/ 276144 w 587506"/>
              <a:gd name="connsiteY22" fmla="*/ 64157 h 382728"/>
              <a:gd name="connsiteX23" fmla="*/ 343767 w 587506"/>
              <a:gd name="connsiteY23" fmla="*/ 44820 h 382728"/>
              <a:gd name="connsiteX24" fmla="*/ 392514 w 587506"/>
              <a:gd name="connsiteY24" fmla="*/ 38673 h 382728"/>
              <a:gd name="connsiteX25" fmla="*/ 445200 w 587506"/>
              <a:gd name="connsiteY25" fmla="*/ 15816 h 382728"/>
              <a:gd name="connsiteX26" fmla="*/ 479012 w 587506"/>
              <a:gd name="connsiteY26" fmla="*/ 6147 h 382728"/>
              <a:gd name="connsiteX27" fmla="*/ 527759 w 587506"/>
              <a:gd name="connsiteY27" fmla="*/ 0 h 382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87506" h="382728">
                <a:moveTo>
                  <a:pt x="527759" y="0"/>
                </a:moveTo>
                <a:lnTo>
                  <a:pt x="542696" y="3520"/>
                </a:lnTo>
                <a:lnTo>
                  <a:pt x="572569" y="10560"/>
                </a:lnTo>
                <a:lnTo>
                  <a:pt x="587506" y="14081"/>
                </a:lnTo>
                <a:lnTo>
                  <a:pt x="583568" y="30789"/>
                </a:lnTo>
                <a:lnTo>
                  <a:pt x="564694" y="43978"/>
                </a:lnTo>
                <a:lnTo>
                  <a:pt x="541881" y="73875"/>
                </a:lnTo>
                <a:lnTo>
                  <a:pt x="519069" y="103772"/>
                </a:lnTo>
                <a:lnTo>
                  <a:pt x="466384" y="126629"/>
                </a:lnTo>
                <a:lnTo>
                  <a:pt x="428634" y="153006"/>
                </a:lnTo>
                <a:lnTo>
                  <a:pt x="357073" y="189052"/>
                </a:lnTo>
                <a:lnTo>
                  <a:pt x="300450" y="228617"/>
                </a:lnTo>
                <a:lnTo>
                  <a:pt x="228890" y="264663"/>
                </a:lnTo>
                <a:lnTo>
                  <a:pt x="157330" y="300708"/>
                </a:lnTo>
                <a:lnTo>
                  <a:pt x="104644" y="323564"/>
                </a:lnTo>
                <a:lnTo>
                  <a:pt x="51958" y="346421"/>
                </a:lnTo>
                <a:lnTo>
                  <a:pt x="14209" y="372798"/>
                </a:lnTo>
                <a:lnTo>
                  <a:pt x="0" y="382728"/>
                </a:lnTo>
                <a:lnTo>
                  <a:pt x="136490" y="111882"/>
                </a:lnTo>
                <a:lnTo>
                  <a:pt x="155836" y="106350"/>
                </a:lnTo>
                <a:lnTo>
                  <a:pt x="189648" y="96682"/>
                </a:lnTo>
                <a:lnTo>
                  <a:pt x="223459" y="87014"/>
                </a:lnTo>
                <a:lnTo>
                  <a:pt x="276144" y="64157"/>
                </a:lnTo>
                <a:lnTo>
                  <a:pt x="343767" y="44820"/>
                </a:lnTo>
                <a:lnTo>
                  <a:pt x="392514" y="38673"/>
                </a:lnTo>
                <a:lnTo>
                  <a:pt x="445200" y="15816"/>
                </a:lnTo>
                <a:lnTo>
                  <a:pt x="479012" y="6147"/>
                </a:lnTo>
                <a:lnTo>
                  <a:pt x="52775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xmlns="" id="{52016B1D-E597-4664-9BC1-9D841F827F47}"/>
              </a:ext>
            </a:extLst>
          </p:cNvPr>
          <p:cNvSpPr/>
          <p:nvPr/>
        </p:nvSpPr>
        <p:spPr>
          <a:xfrm rot="20804320">
            <a:off x="8312910" y="4844987"/>
            <a:ext cx="818457" cy="274110"/>
          </a:xfrm>
          <a:custGeom>
            <a:avLst/>
            <a:gdLst>
              <a:gd name="connsiteX0" fmla="*/ 617937 w 818457"/>
              <a:gd name="connsiteY0" fmla="*/ 0 h 274110"/>
              <a:gd name="connsiteX1" fmla="*/ 632383 w 818457"/>
              <a:gd name="connsiteY1" fmla="*/ 3405 h 274110"/>
              <a:gd name="connsiteX2" fmla="*/ 661277 w 818457"/>
              <a:gd name="connsiteY2" fmla="*/ 10215 h 274110"/>
              <a:gd name="connsiteX3" fmla="*/ 685978 w 818457"/>
              <a:gd name="connsiteY3" fmla="*/ 34816 h 274110"/>
              <a:gd name="connsiteX4" fmla="*/ 725125 w 818457"/>
              <a:gd name="connsiteY4" fmla="*/ 62822 h 274110"/>
              <a:gd name="connsiteX5" fmla="*/ 760080 w 818457"/>
              <a:gd name="connsiteY5" fmla="*/ 108619 h 274110"/>
              <a:gd name="connsiteX6" fmla="*/ 784780 w 818457"/>
              <a:gd name="connsiteY6" fmla="*/ 133220 h 274110"/>
              <a:gd name="connsiteX7" fmla="*/ 805289 w 818457"/>
              <a:gd name="connsiteY7" fmla="*/ 175612 h 274110"/>
              <a:gd name="connsiteX8" fmla="*/ 815542 w 818457"/>
              <a:gd name="connsiteY8" fmla="*/ 196808 h 274110"/>
              <a:gd name="connsiteX9" fmla="*/ 818457 w 818457"/>
              <a:gd name="connsiteY9" fmla="*/ 215556 h 274110"/>
              <a:gd name="connsiteX10" fmla="*/ 520111 w 818457"/>
              <a:gd name="connsiteY10" fmla="*/ 256685 h 274110"/>
              <a:gd name="connsiteX11" fmla="*/ 530340 w 818457"/>
              <a:gd name="connsiteY11" fmla="*/ 242269 h 274110"/>
              <a:gd name="connsiteX12" fmla="*/ 534533 w 818457"/>
              <a:gd name="connsiteY12" fmla="*/ 224477 h 274110"/>
              <a:gd name="connsiteX13" fmla="*/ 520087 w 818457"/>
              <a:gd name="connsiteY13" fmla="*/ 221073 h 274110"/>
              <a:gd name="connsiteX14" fmla="*/ 505640 w 818457"/>
              <a:gd name="connsiteY14" fmla="*/ 217668 h 274110"/>
              <a:gd name="connsiteX15" fmla="*/ 487000 w 818457"/>
              <a:gd name="connsiteY15" fmla="*/ 232054 h 274110"/>
              <a:gd name="connsiteX16" fmla="*/ 472553 w 818457"/>
              <a:gd name="connsiteY16" fmla="*/ 228650 h 274110"/>
              <a:gd name="connsiteX17" fmla="*/ 439467 w 818457"/>
              <a:gd name="connsiteY17" fmla="*/ 239631 h 274110"/>
              <a:gd name="connsiteX18" fmla="*/ 410573 w 818457"/>
              <a:gd name="connsiteY18" fmla="*/ 232821 h 274110"/>
              <a:gd name="connsiteX19" fmla="*/ 363039 w 818457"/>
              <a:gd name="connsiteY19" fmla="*/ 240398 h 274110"/>
              <a:gd name="connsiteX20" fmla="*/ 296866 w 818457"/>
              <a:gd name="connsiteY20" fmla="*/ 262361 h 274110"/>
              <a:gd name="connsiteX21" fmla="*/ 234885 w 818457"/>
              <a:gd name="connsiteY21" fmla="*/ 266534 h 274110"/>
              <a:gd name="connsiteX22" fmla="*/ 187352 w 818457"/>
              <a:gd name="connsiteY22" fmla="*/ 274110 h 274110"/>
              <a:gd name="connsiteX23" fmla="*/ 158459 w 818457"/>
              <a:gd name="connsiteY23" fmla="*/ 267300 h 274110"/>
              <a:gd name="connsiteX24" fmla="*/ 144011 w 818457"/>
              <a:gd name="connsiteY24" fmla="*/ 263895 h 274110"/>
              <a:gd name="connsiteX25" fmla="*/ 115118 w 818457"/>
              <a:gd name="connsiteY25" fmla="*/ 257086 h 274110"/>
              <a:gd name="connsiteX26" fmla="*/ 86224 w 818457"/>
              <a:gd name="connsiteY26" fmla="*/ 250276 h 274110"/>
              <a:gd name="connsiteX27" fmla="*/ 61523 w 818457"/>
              <a:gd name="connsiteY27" fmla="*/ 225676 h 274110"/>
              <a:gd name="connsiteX28" fmla="*/ 41016 w 818457"/>
              <a:gd name="connsiteY28" fmla="*/ 183283 h 274110"/>
              <a:gd name="connsiteX29" fmla="*/ 16315 w 818457"/>
              <a:gd name="connsiteY29" fmla="*/ 158683 h 274110"/>
              <a:gd name="connsiteX30" fmla="*/ 6061 w 818457"/>
              <a:gd name="connsiteY30" fmla="*/ 137487 h 274110"/>
              <a:gd name="connsiteX31" fmla="*/ 0 w 818457"/>
              <a:gd name="connsiteY31" fmla="*/ 98500 h 274110"/>
              <a:gd name="connsiteX32" fmla="*/ 8386 w 818457"/>
              <a:gd name="connsiteY32" fmla="*/ 62918 h 274110"/>
              <a:gd name="connsiteX33" fmla="*/ 66173 w 818457"/>
              <a:gd name="connsiteY33" fmla="*/ 76537 h 274110"/>
              <a:gd name="connsiteX34" fmla="*/ 138407 w 818457"/>
              <a:gd name="connsiteY34" fmla="*/ 93561 h 274110"/>
              <a:gd name="connsiteX35" fmla="*/ 200388 w 818457"/>
              <a:gd name="connsiteY35" fmla="*/ 89388 h 274110"/>
              <a:gd name="connsiteX36" fmla="*/ 262368 w 818457"/>
              <a:gd name="connsiteY36" fmla="*/ 85216 h 274110"/>
              <a:gd name="connsiteX37" fmla="*/ 324349 w 818457"/>
              <a:gd name="connsiteY37" fmla="*/ 81045 h 274110"/>
              <a:gd name="connsiteX38" fmla="*/ 371883 w 818457"/>
              <a:gd name="connsiteY38" fmla="*/ 73467 h 274110"/>
              <a:gd name="connsiteX39" fmla="*/ 419416 w 818457"/>
              <a:gd name="connsiteY39" fmla="*/ 65890 h 274110"/>
              <a:gd name="connsiteX40" fmla="*/ 462757 w 818457"/>
              <a:gd name="connsiteY40" fmla="*/ 76105 h 274110"/>
              <a:gd name="connsiteX41" fmla="*/ 495843 w 818457"/>
              <a:gd name="connsiteY41" fmla="*/ 65124 h 274110"/>
              <a:gd name="connsiteX42" fmla="*/ 528930 w 818457"/>
              <a:gd name="connsiteY42" fmla="*/ 54142 h 274110"/>
              <a:gd name="connsiteX43" fmla="*/ 547570 w 818457"/>
              <a:gd name="connsiteY43" fmla="*/ 39755 h 274110"/>
              <a:gd name="connsiteX44" fmla="*/ 566210 w 818457"/>
              <a:gd name="connsiteY44" fmla="*/ 25369 h 274110"/>
              <a:gd name="connsiteX45" fmla="*/ 584849 w 818457"/>
              <a:gd name="connsiteY45" fmla="*/ 10982 h 274110"/>
              <a:gd name="connsiteX46" fmla="*/ 599296 w 818457"/>
              <a:gd name="connsiteY46" fmla="*/ 14387 h 274110"/>
              <a:gd name="connsiteX47" fmla="*/ 617937 w 818457"/>
              <a:gd name="connsiteY47" fmla="*/ 0 h 27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818457" h="274110">
                <a:moveTo>
                  <a:pt x="617937" y="0"/>
                </a:moveTo>
                <a:lnTo>
                  <a:pt x="632383" y="3405"/>
                </a:lnTo>
                <a:lnTo>
                  <a:pt x="661277" y="10215"/>
                </a:lnTo>
                <a:lnTo>
                  <a:pt x="685978" y="34816"/>
                </a:lnTo>
                <a:lnTo>
                  <a:pt x="725125" y="62822"/>
                </a:lnTo>
                <a:lnTo>
                  <a:pt x="760080" y="108619"/>
                </a:lnTo>
                <a:lnTo>
                  <a:pt x="784780" y="133220"/>
                </a:lnTo>
                <a:lnTo>
                  <a:pt x="805289" y="175612"/>
                </a:lnTo>
                <a:lnTo>
                  <a:pt x="815542" y="196808"/>
                </a:lnTo>
                <a:lnTo>
                  <a:pt x="818457" y="215556"/>
                </a:lnTo>
                <a:lnTo>
                  <a:pt x="520111" y="256685"/>
                </a:lnTo>
                <a:lnTo>
                  <a:pt x="530340" y="242269"/>
                </a:lnTo>
                <a:lnTo>
                  <a:pt x="534533" y="224477"/>
                </a:lnTo>
                <a:lnTo>
                  <a:pt x="520087" y="221073"/>
                </a:lnTo>
                <a:lnTo>
                  <a:pt x="505640" y="217668"/>
                </a:lnTo>
                <a:lnTo>
                  <a:pt x="487000" y="232054"/>
                </a:lnTo>
                <a:lnTo>
                  <a:pt x="472553" y="228650"/>
                </a:lnTo>
                <a:lnTo>
                  <a:pt x="439467" y="239631"/>
                </a:lnTo>
                <a:lnTo>
                  <a:pt x="410573" y="232821"/>
                </a:lnTo>
                <a:lnTo>
                  <a:pt x="363039" y="240398"/>
                </a:lnTo>
                <a:lnTo>
                  <a:pt x="296866" y="262361"/>
                </a:lnTo>
                <a:lnTo>
                  <a:pt x="234885" y="266534"/>
                </a:lnTo>
                <a:lnTo>
                  <a:pt x="187352" y="274110"/>
                </a:lnTo>
                <a:lnTo>
                  <a:pt x="158459" y="267300"/>
                </a:lnTo>
                <a:lnTo>
                  <a:pt x="144011" y="263895"/>
                </a:lnTo>
                <a:lnTo>
                  <a:pt x="115118" y="257086"/>
                </a:lnTo>
                <a:lnTo>
                  <a:pt x="86224" y="250276"/>
                </a:lnTo>
                <a:lnTo>
                  <a:pt x="61523" y="225676"/>
                </a:lnTo>
                <a:lnTo>
                  <a:pt x="41016" y="183283"/>
                </a:lnTo>
                <a:lnTo>
                  <a:pt x="16315" y="158683"/>
                </a:lnTo>
                <a:lnTo>
                  <a:pt x="6061" y="137487"/>
                </a:lnTo>
                <a:lnTo>
                  <a:pt x="0" y="98500"/>
                </a:lnTo>
                <a:lnTo>
                  <a:pt x="8386" y="62918"/>
                </a:lnTo>
                <a:lnTo>
                  <a:pt x="66173" y="76537"/>
                </a:lnTo>
                <a:lnTo>
                  <a:pt x="138407" y="93561"/>
                </a:lnTo>
                <a:lnTo>
                  <a:pt x="200388" y="89388"/>
                </a:lnTo>
                <a:lnTo>
                  <a:pt x="262368" y="85216"/>
                </a:lnTo>
                <a:lnTo>
                  <a:pt x="324349" y="81045"/>
                </a:lnTo>
                <a:lnTo>
                  <a:pt x="371883" y="73467"/>
                </a:lnTo>
                <a:lnTo>
                  <a:pt x="419416" y="65890"/>
                </a:lnTo>
                <a:lnTo>
                  <a:pt x="462757" y="76105"/>
                </a:lnTo>
                <a:lnTo>
                  <a:pt x="495843" y="65124"/>
                </a:lnTo>
                <a:lnTo>
                  <a:pt x="528930" y="54142"/>
                </a:lnTo>
                <a:lnTo>
                  <a:pt x="547570" y="39755"/>
                </a:lnTo>
                <a:lnTo>
                  <a:pt x="566210" y="25369"/>
                </a:lnTo>
                <a:lnTo>
                  <a:pt x="584849" y="10982"/>
                </a:lnTo>
                <a:lnTo>
                  <a:pt x="599296" y="14387"/>
                </a:lnTo>
                <a:lnTo>
                  <a:pt x="61793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xmlns="" id="{B26122ED-B87B-480A-AC5F-E57873326EBF}"/>
              </a:ext>
            </a:extLst>
          </p:cNvPr>
          <p:cNvSpPr/>
          <p:nvPr/>
        </p:nvSpPr>
        <p:spPr>
          <a:xfrm rot="20804320">
            <a:off x="10169328" y="5268906"/>
            <a:ext cx="442432" cy="1209257"/>
          </a:xfrm>
          <a:custGeom>
            <a:avLst/>
            <a:gdLst>
              <a:gd name="connsiteX0" fmla="*/ 442432 w 442432"/>
              <a:gd name="connsiteY0" fmla="*/ 0 h 1209257"/>
              <a:gd name="connsiteX1" fmla="*/ 437052 w 442432"/>
              <a:gd name="connsiteY1" fmla="*/ 22825 h 1209257"/>
              <a:gd name="connsiteX2" fmla="*/ 432859 w 442432"/>
              <a:gd name="connsiteY2" fmla="*/ 40616 h 1209257"/>
              <a:gd name="connsiteX3" fmla="*/ 428666 w 442432"/>
              <a:gd name="connsiteY3" fmla="*/ 58407 h 1209257"/>
              <a:gd name="connsiteX4" fmla="*/ 410026 w 442432"/>
              <a:gd name="connsiteY4" fmla="*/ 72793 h 1209257"/>
              <a:gd name="connsiteX5" fmla="*/ 395580 w 442432"/>
              <a:gd name="connsiteY5" fmla="*/ 69389 h 1209257"/>
              <a:gd name="connsiteX6" fmla="*/ 376940 w 442432"/>
              <a:gd name="connsiteY6" fmla="*/ 83776 h 1209257"/>
              <a:gd name="connsiteX7" fmla="*/ 358300 w 442432"/>
              <a:gd name="connsiteY7" fmla="*/ 98161 h 1209257"/>
              <a:gd name="connsiteX8" fmla="*/ 349914 w 442432"/>
              <a:gd name="connsiteY8" fmla="*/ 133743 h 1209257"/>
              <a:gd name="connsiteX9" fmla="*/ 341528 w 442432"/>
              <a:gd name="connsiteY9" fmla="*/ 169327 h 1209257"/>
              <a:gd name="connsiteX10" fmla="*/ 337335 w 442432"/>
              <a:gd name="connsiteY10" fmla="*/ 187117 h 1209257"/>
              <a:gd name="connsiteX11" fmla="*/ 328949 w 442432"/>
              <a:gd name="connsiteY11" fmla="*/ 222700 h 1209257"/>
              <a:gd name="connsiteX12" fmla="*/ 335010 w 442432"/>
              <a:gd name="connsiteY12" fmla="*/ 261687 h 1209257"/>
              <a:gd name="connsiteX13" fmla="*/ 326624 w 442432"/>
              <a:gd name="connsiteY13" fmla="*/ 297270 h 1209257"/>
              <a:gd name="connsiteX14" fmla="*/ 324299 w 442432"/>
              <a:gd name="connsiteY14" fmla="*/ 371840 h 1209257"/>
              <a:gd name="connsiteX15" fmla="*/ 299141 w 442432"/>
              <a:gd name="connsiteY15" fmla="*/ 478587 h 1209257"/>
              <a:gd name="connsiteX16" fmla="*/ 284236 w 442432"/>
              <a:gd name="connsiteY16" fmla="*/ 606531 h 1209257"/>
              <a:gd name="connsiteX17" fmla="*/ 259078 w 442432"/>
              <a:gd name="connsiteY17" fmla="*/ 713278 h 1209257"/>
              <a:gd name="connsiteX18" fmla="*/ 233920 w 442432"/>
              <a:gd name="connsiteY18" fmla="*/ 820026 h 1209257"/>
              <a:gd name="connsiteX19" fmla="*/ 212955 w 442432"/>
              <a:gd name="connsiteY19" fmla="*/ 908982 h 1209257"/>
              <a:gd name="connsiteX20" fmla="*/ 177544 w 442432"/>
              <a:gd name="connsiteY20" fmla="*/ 994533 h 1209257"/>
              <a:gd name="connsiteX21" fmla="*/ 142132 w 442432"/>
              <a:gd name="connsiteY21" fmla="*/ 1080085 h 1209257"/>
              <a:gd name="connsiteX22" fmla="*/ 100660 w 442432"/>
              <a:gd name="connsiteY22" fmla="*/ 1126649 h 1209257"/>
              <a:gd name="connsiteX23" fmla="*/ 59186 w 442432"/>
              <a:gd name="connsiteY23" fmla="*/ 1173213 h 1209257"/>
              <a:gd name="connsiteX24" fmla="*/ 21907 w 442432"/>
              <a:gd name="connsiteY24" fmla="*/ 1201986 h 1209257"/>
              <a:gd name="connsiteX25" fmla="*/ 0 w 442432"/>
              <a:gd name="connsiteY25" fmla="*/ 1209257 h 1209257"/>
              <a:gd name="connsiteX26" fmla="*/ 0 w 442432"/>
              <a:gd name="connsiteY26" fmla="*/ 796798 h 1209257"/>
              <a:gd name="connsiteX27" fmla="*/ 13024 w 442432"/>
              <a:gd name="connsiteY27" fmla="*/ 786744 h 1209257"/>
              <a:gd name="connsiteX28" fmla="*/ 17217 w 442432"/>
              <a:gd name="connsiteY28" fmla="*/ 768954 h 1209257"/>
              <a:gd name="connsiteX29" fmla="*/ 21410 w 442432"/>
              <a:gd name="connsiteY29" fmla="*/ 751162 h 1209257"/>
              <a:gd name="connsiteX30" fmla="*/ 29796 w 442432"/>
              <a:gd name="connsiteY30" fmla="*/ 715580 h 1209257"/>
              <a:gd name="connsiteX31" fmla="*/ 38182 w 442432"/>
              <a:gd name="connsiteY31" fmla="*/ 679997 h 1209257"/>
              <a:gd name="connsiteX32" fmla="*/ 46568 w 442432"/>
              <a:gd name="connsiteY32" fmla="*/ 644415 h 1209257"/>
              <a:gd name="connsiteX33" fmla="*/ 59147 w 442432"/>
              <a:gd name="connsiteY33" fmla="*/ 591041 h 1209257"/>
              <a:gd name="connsiteX34" fmla="*/ 71726 w 442432"/>
              <a:gd name="connsiteY34" fmla="*/ 537667 h 1209257"/>
              <a:gd name="connsiteX35" fmla="*/ 88498 w 442432"/>
              <a:gd name="connsiteY35" fmla="*/ 466502 h 1209257"/>
              <a:gd name="connsiteX36" fmla="*/ 90824 w 442432"/>
              <a:gd name="connsiteY36" fmla="*/ 391933 h 1209257"/>
              <a:gd name="connsiteX37" fmla="*/ 107596 w 442432"/>
              <a:gd name="connsiteY37" fmla="*/ 320768 h 1209257"/>
              <a:gd name="connsiteX38" fmla="*/ 109921 w 442432"/>
              <a:gd name="connsiteY38" fmla="*/ 246197 h 1209257"/>
              <a:gd name="connsiteX39" fmla="*/ 122500 w 442432"/>
              <a:gd name="connsiteY39" fmla="*/ 192824 h 1209257"/>
              <a:gd name="connsiteX40" fmla="*/ 135079 w 442432"/>
              <a:gd name="connsiteY40" fmla="*/ 139450 h 1209257"/>
              <a:gd name="connsiteX41" fmla="*/ 129019 w 442432"/>
              <a:gd name="connsiteY41" fmla="*/ 100463 h 1209257"/>
              <a:gd name="connsiteX42" fmla="*/ 137404 w 442432"/>
              <a:gd name="connsiteY42" fmla="*/ 64881 h 1209257"/>
              <a:gd name="connsiteX43" fmla="*/ 141598 w 442432"/>
              <a:gd name="connsiteY43" fmla="*/ 47089 h 1209257"/>
              <a:gd name="connsiteX44" fmla="*/ 131343 w 442432"/>
              <a:gd name="connsiteY44" fmla="*/ 25894 h 1209257"/>
              <a:gd name="connsiteX45" fmla="*/ 135536 w 442432"/>
              <a:gd name="connsiteY45" fmla="*/ 8102 h 1209257"/>
              <a:gd name="connsiteX46" fmla="*/ 131616 w 442432"/>
              <a:gd name="connsiteY46" fmla="*/ 0 h 1209257"/>
              <a:gd name="connsiteX47" fmla="*/ 442432 w 442432"/>
              <a:gd name="connsiteY47" fmla="*/ 0 h 1209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442432" h="1209257">
                <a:moveTo>
                  <a:pt x="442432" y="0"/>
                </a:moveTo>
                <a:lnTo>
                  <a:pt x="437052" y="22825"/>
                </a:lnTo>
                <a:lnTo>
                  <a:pt x="432859" y="40616"/>
                </a:lnTo>
                <a:lnTo>
                  <a:pt x="428666" y="58407"/>
                </a:lnTo>
                <a:lnTo>
                  <a:pt x="410026" y="72793"/>
                </a:lnTo>
                <a:lnTo>
                  <a:pt x="395580" y="69389"/>
                </a:lnTo>
                <a:lnTo>
                  <a:pt x="376940" y="83776"/>
                </a:lnTo>
                <a:lnTo>
                  <a:pt x="358300" y="98161"/>
                </a:lnTo>
                <a:lnTo>
                  <a:pt x="349914" y="133743"/>
                </a:lnTo>
                <a:lnTo>
                  <a:pt x="341528" y="169327"/>
                </a:lnTo>
                <a:lnTo>
                  <a:pt x="337335" y="187117"/>
                </a:lnTo>
                <a:lnTo>
                  <a:pt x="328949" y="222700"/>
                </a:lnTo>
                <a:lnTo>
                  <a:pt x="335010" y="261687"/>
                </a:lnTo>
                <a:lnTo>
                  <a:pt x="326624" y="297270"/>
                </a:lnTo>
                <a:lnTo>
                  <a:pt x="324299" y="371840"/>
                </a:lnTo>
                <a:lnTo>
                  <a:pt x="299141" y="478587"/>
                </a:lnTo>
                <a:lnTo>
                  <a:pt x="284236" y="606531"/>
                </a:lnTo>
                <a:lnTo>
                  <a:pt x="259078" y="713278"/>
                </a:lnTo>
                <a:lnTo>
                  <a:pt x="233920" y="820026"/>
                </a:lnTo>
                <a:lnTo>
                  <a:pt x="212955" y="908982"/>
                </a:lnTo>
                <a:lnTo>
                  <a:pt x="177544" y="994533"/>
                </a:lnTo>
                <a:lnTo>
                  <a:pt x="142132" y="1080085"/>
                </a:lnTo>
                <a:lnTo>
                  <a:pt x="100660" y="1126649"/>
                </a:lnTo>
                <a:lnTo>
                  <a:pt x="59186" y="1173213"/>
                </a:lnTo>
                <a:lnTo>
                  <a:pt x="21907" y="1201986"/>
                </a:lnTo>
                <a:lnTo>
                  <a:pt x="0" y="1209257"/>
                </a:lnTo>
                <a:lnTo>
                  <a:pt x="0" y="796798"/>
                </a:lnTo>
                <a:lnTo>
                  <a:pt x="13024" y="786744"/>
                </a:lnTo>
                <a:lnTo>
                  <a:pt x="17217" y="768954"/>
                </a:lnTo>
                <a:lnTo>
                  <a:pt x="21410" y="751162"/>
                </a:lnTo>
                <a:lnTo>
                  <a:pt x="29796" y="715580"/>
                </a:lnTo>
                <a:lnTo>
                  <a:pt x="38182" y="679997"/>
                </a:lnTo>
                <a:lnTo>
                  <a:pt x="46568" y="644415"/>
                </a:lnTo>
                <a:lnTo>
                  <a:pt x="59147" y="591041"/>
                </a:lnTo>
                <a:lnTo>
                  <a:pt x="71726" y="537667"/>
                </a:lnTo>
                <a:lnTo>
                  <a:pt x="88498" y="466502"/>
                </a:lnTo>
                <a:lnTo>
                  <a:pt x="90824" y="391933"/>
                </a:lnTo>
                <a:lnTo>
                  <a:pt x="107596" y="320768"/>
                </a:lnTo>
                <a:lnTo>
                  <a:pt x="109921" y="246197"/>
                </a:lnTo>
                <a:lnTo>
                  <a:pt x="122500" y="192824"/>
                </a:lnTo>
                <a:lnTo>
                  <a:pt x="135079" y="139450"/>
                </a:lnTo>
                <a:lnTo>
                  <a:pt x="129019" y="100463"/>
                </a:lnTo>
                <a:lnTo>
                  <a:pt x="137404" y="64881"/>
                </a:lnTo>
                <a:lnTo>
                  <a:pt x="141598" y="47089"/>
                </a:lnTo>
                <a:lnTo>
                  <a:pt x="131343" y="25894"/>
                </a:lnTo>
                <a:lnTo>
                  <a:pt x="135536" y="8102"/>
                </a:lnTo>
                <a:lnTo>
                  <a:pt x="131616" y="0"/>
                </a:lnTo>
                <a:lnTo>
                  <a:pt x="44243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xmlns="" id="{87CAB74C-1CD6-48A0-B915-85059A85221D}"/>
              </a:ext>
            </a:extLst>
          </p:cNvPr>
          <p:cNvSpPr/>
          <p:nvPr/>
        </p:nvSpPr>
        <p:spPr>
          <a:xfrm rot="20804320">
            <a:off x="8924941" y="5530417"/>
            <a:ext cx="489758" cy="412817"/>
          </a:xfrm>
          <a:custGeom>
            <a:avLst/>
            <a:gdLst>
              <a:gd name="connsiteX0" fmla="*/ 421717 w 489758"/>
              <a:gd name="connsiteY0" fmla="*/ 0 h 412817"/>
              <a:gd name="connsiteX1" fmla="*/ 450611 w 489758"/>
              <a:gd name="connsiteY1" fmla="*/ 6810 h 412817"/>
              <a:gd name="connsiteX2" fmla="*/ 465058 w 489758"/>
              <a:gd name="connsiteY2" fmla="*/ 10215 h 412817"/>
              <a:gd name="connsiteX3" fmla="*/ 479504 w 489758"/>
              <a:gd name="connsiteY3" fmla="*/ 13619 h 412817"/>
              <a:gd name="connsiteX4" fmla="*/ 489758 w 489758"/>
              <a:gd name="connsiteY4" fmla="*/ 34816 h 412817"/>
              <a:gd name="connsiteX5" fmla="*/ 485565 w 489758"/>
              <a:gd name="connsiteY5" fmla="*/ 52607 h 412817"/>
              <a:gd name="connsiteX6" fmla="*/ 466925 w 489758"/>
              <a:gd name="connsiteY6" fmla="*/ 66993 h 412817"/>
              <a:gd name="connsiteX7" fmla="*/ 448286 w 489758"/>
              <a:gd name="connsiteY7" fmla="*/ 81380 h 412817"/>
              <a:gd name="connsiteX8" fmla="*/ 425453 w 489758"/>
              <a:gd name="connsiteY8" fmla="*/ 113557 h 412817"/>
              <a:gd name="connsiteX9" fmla="*/ 388173 w 489758"/>
              <a:gd name="connsiteY9" fmla="*/ 142331 h 412817"/>
              <a:gd name="connsiteX10" fmla="*/ 350893 w 489758"/>
              <a:gd name="connsiteY10" fmla="*/ 171103 h 412817"/>
              <a:gd name="connsiteX11" fmla="*/ 299166 w 489758"/>
              <a:gd name="connsiteY11" fmla="*/ 196471 h 412817"/>
              <a:gd name="connsiteX12" fmla="*/ 228801 w 489758"/>
              <a:gd name="connsiteY12" fmla="*/ 236226 h 412817"/>
              <a:gd name="connsiteX13" fmla="*/ 172881 w 489758"/>
              <a:gd name="connsiteY13" fmla="*/ 279385 h 412817"/>
              <a:gd name="connsiteX14" fmla="*/ 116961 w 489758"/>
              <a:gd name="connsiteY14" fmla="*/ 322544 h 412817"/>
              <a:gd name="connsiteX15" fmla="*/ 79681 w 489758"/>
              <a:gd name="connsiteY15" fmla="*/ 351318 h 412817"/>
              <a:gd name="connsiteX16" fmla="*/ 27954 w 489758"/>
              <a:gd name="connsiteY16" fmla="*/ 376685 h 412817"/>
              <a:gd name="connsiteX17" fmla="*/ 5122 w 489758"/>
              <a:gd name="connsiteY17" fmla="*/ 408863 h 412817"/>
              <a:gd name="connsiteX18" fmla="*/ 0 w 489758"/>
              <a:gd name="connsiteY18" fmla="*/ 412817 h 412817"/>
              <a:gd name="connsiteX19" fmla="*/ 122042 w 489758"/>
              <a:gd name="connsiteY19" fmla="*/ 117168 h 412817"/>
              <a:gd name="connsiteX20" fmla="*/ 134190 w 489758"/>
              <a:gd name="connsiteY20" fmla="*/ 120031 h 412817"/>
              <a:gd name="connsiteX21" fmla="*/ 152830 w 489758"/>
              <a:gd name="connsiteY21" fmla="*/ 105644 h 412817"/>
              <a:gd name="connsiteX22" fmla="*/ 171470 w 489758"/>
              <a:gd name="connsiteY22" fmla="*/ 91259 h 412817"/>
              <a:gd name="connsiteX23" fmla="*/ 204557 w 489758"/>
              <a:gd name="connsiteY23" fmla="*/ 80277 h 412817"/>
              <a:gd name="connsiteX24" fmla="*/ 252090 w 489758"/>
              <a:gd name="connsiteY24" fmla="*/ 72700 h 412817"/>
              <a:gd name="connsiteX25" fmla="*/ 289370 w 489758"/>
              <a:gd name="connsiteY25" fmla="*/ 43927 h 412817"/>
              <a:gd name="connsiteX26" fmla="*/ 336903 w 489758"/>
              <a:gd name="connsiteY26" fmla="*/ 36350 h 412817"/>
              <a:gd name="connsiteX27" fmla="*/ 369991 w 489758"/>
              <a:gd name="connsiteY27" fmla="*/ 25369 h 412817"/>
              <a:gd name="connsiteX28" fmla="*/ 403077 w 489758"/>
              <a:gd name="connsiteY28" fmla="*/ 14387 h 412817"/>
              <a:gd name="connsiteX29" fmla="*/ 421717 w 489758"/>
              <a:gd name="connsiteY29" fmla="*/ 0 h 412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89758" h="412817">
                <a:moveTo>
                  <a:pt x="421717" y="0"/>
                </a:moveTo>
                <a:lnTo>
                  <a:pt x="450611" y="6810"/>
                </a:lnTo>
                <a:lnTo>
                  <a:pt x="465058" y="10215"/>
                </a:lnTo>
                <a:lnTo>
                  <a:pt x="479504" y="13619"/>
                </a:lnTo>
                <a:lnTo>
                  <a:pt x="489758" y="34816"/>
                </a:lnTo>
                <a:lnTo>
                  <a:pt x="485565" y="52607"/>
                </a:lnTo>
                <a:lnTo>
                  <a:pt x="466925" y="66993"/>
                </a:lnTo>
                <a:lnTo>
                  <a:pt x="448286" y="81380"/>
                </a:lnTo>
                <a:lnTo>
                  <a:pt x="425453" y="113557"/>
                </a:lnTo>
                <a:lnTo>
                  <a:pt x="388173" y="142331"/>
                </a:lnTo>
                <a:lnTo>
                  <a:pt x="350893" y="171103"/>
                </a:lnTo>
                <a:lnTo>
                  <a:pt x="299166" y="196471"/>
                </a:lnTo>
                <a:lnTo>
                  <a:pt x="228801" y="236226"/>
                </a:lnTo>
                <a:lnTo>
                  <a:pt x="172881" y="279385"/>
                </a:lnTo>
                <a:lnTo>
                  <a:pt x="116961" y="322544"/>
                </a:lnTo>
                <a:lnTo>
                  <a:pt x="79681" y="351318"/>
                </a:lnTo>
                <a:lnTo>
                  <a:pt x="27954" y="376685"/>
                </a:lnTo>
                <a:lnTo>
                  <a:pt x="5122" y="408863"/>
                </a:lnTo>
                <a:lnTo>
                  <a:pt x="0" y="412817"/>
                </a:lnTo>
                <a:lnTo>
                  <a:pt x="122042" y="117168"/>
                </a:lnTo>
                <a:lnTo>
                  <a:pt x="134190" y="120031"/>
                </a:lnTo>
                <a:lnTo>
                  <a:pt x="152830" y="105644"/>
                </a:lnTo>
                <a:lnTo>
                  <a:pt x="171470" y="91259"/>
                </a:lnTo>
                <a:lnTo>
                  <a:pt x="204557" y="80277"/>
                </a:lnTo>
                <a:lnTo>
                  <a:pt x="252090" y="72700"/>
                </a:lnTo>
                <a:lnTo>
                  <a:pt x="289370" y="43927"/>
                </a:lnTo>
                <a:lnTo>
                  <a:pt x="336903" y="36350"/>
                </a:lnTo>
                <a:lnTo>
                  <a:pt x="369991" y="25369"/>
                </a:lnTo>
                <a:lnTo>
                  <a:pt x="403077" y="14387"/>
                </a:lnTo>
                <a:lnTo>
                  <a:pt x="42171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xmlns="" id="{E13DF1D1-093D-4F2F-A6F4-BC17718D1F8B}"/>
              </a:ext>
            </a:extLst>
          </p:cNvPr>
          <p:cNvSpPr/>
          <p:nvPr/>
        </p:nvSpPr>
        <p:spPr>
          <a:xfrm rot="20804320">
            <a:off x="1734118" y="1152551"/>
            <a:ext cx="1331905" cy="253789"/>
          </a:xfrm>
          <a:custGeom>
            <a:avLst/>
            <a:gdLst>
              <a:gd name="connsiteX0" fmla="*/ 1057915 w 1331905"/>
              <a:gd name="connsiteY0" fmla="*/ 73068 h 253789"/>
              <a:gd name="connsiteX1" fmla="*/ 1072145 w 1331905"/>
              <a:gd name="connsiteY1" fmla="*/ 76422 h 253789"/>
              <a:gd name="connsiteX2" fmla="*/ 1100606 w 1331905"/>
              <a:gd name="connsiteY2" fmla="*/ 83129 h 253789"/>
              <a:gd name="connsiteX3" fmla="*/ 1114838 w 1331905"/>
              <a:gd name="connsiteY3" fmla="*/ 86483 h 253789"/>
              <a:gd name="connsiteX4" fmla="*/ 1143299 w 1331905"/>
              <a:gd name="connsiteY4" fmla="*/ 93191 h 253789"/>
              <a:gd name="connsiteX5" fmla="*/ 1167437 w 1331905"/>
              <a:gd name="connsiteY5" fmla="*/ 118238 h 253789"/>
              <a:gd name="connsiteX6" fmla="*/ 1210129 w 1331905"/>
              <a:gd name="connsiteY6" fmla="*/ 128300 h 253789"/>
              <a:gd name="connsiteX7" fmla="*/ 1258407 w 1331905"/>
              <a:gd name="connsiteY7" fmla="*/ 178393 h 253789"/>
              <a:gd name="connsiteX8" fmla="*/ 1311007 w 1331905"/>
              <a:gd name="connsiteY8" fmla="*/ 210148 h 253789"/>
              <a:gd name="connsiteX9" fmla="*/ 1330824 w 1331905"/>
              <a:gd name="connsiteY9" fmla="*/ 253535 h 253789"/>
              <a:gd name="connsiteX10" fmla="*/ 1331905 w 1331905"/>
              <a:gd name="connsiteY10" fmla="*/ 253789 h 253789"/>
              <a:gd name="connsiteX11" fmla="*/ 989250 w 1331905"/>
              <a:gd name="connsiteY11" fmla="*/ 252886 h 253789"/>
              <a:gd name="connsiteX12" fmla="*/ 986232 w 1331905"/>
              <a:gd name="connsiteY12" fmla="*/ 249754 h 253789"/>
              <a:gd name="connsiteX13" fmla="*/ 972002 w 1331905"/>
              <a:gd name="connsiteY13" fmla="*/ 246400 h 253789"/>
              <a:gd name="connsiteX14" fmla="*/ 943541 w 1331905"/>
              <a:gd name="connsiteY14" fmla="*/ 239693 h 253789"/>
              <a:gd name="connsiteX15" fmla="*/ 915079 w 1331905"/>
              <a:gd name="connsiteY15" fmla="*/ 232985 h 253789"/>
              <a:gd name="connsiteX16" fmla="*/ 872387 w 1331905"/>
              <a:gd name="connsiteY16" fmla="*/ 222923 h 253789"/>
              <a:gd name="connsiteX17" fmla="*/ 825373 w 1331905"/>
              <a:gd name="connsiteY17" fmla="*/ 231201 h 253789"/>
              <a:gd name="connsiteX18" fmla="*/ 796912 w 1331905"/>
              <a:gd name="connsiteY18" fmla="*/ 224494 h 253789"/>
              <a:gd name="connsiteX19" fmla="*/ 754221 w 1331905"/>
              <a:gd name="connsiteY19" fmla="*/ 214432 h 253789"/>
              <a:gd name="connsiteX20" fmla="*/ 721437 w 1331905"/>
              <a:gd name="connsiteY20" fmla="*/ 226063 h 253789"/>
              <a:gd name="connsiteX21" fmla="*/ 678746 w 1331905"/>
              <a:gd name="connsiteY21" fmla="*/ 216002 h 253789"/>
              <a:gd name="connsiteX22" fmla="*/ 617501 w 1331905"/>
              <a:gd name="connsiteY22" fmla="*/ 220926 h 253789"/>
              <a:gd name="connsiteX23" fmla="*/ 574809 w 1331905"/>
              <a:gd name="connsiteY23" fmla="*/ 210864 h 253789"/>
              <a:gd name="connsiteX24" fmla="*/ 499334 w 1331905"/>
              <a:gd name="connsiteY24" fmla="*/ 212435 h 253789"/>
              <a:gd name="connsiteX25" fmla="*/ 438089 w 1331905"/>
              <a:gd name="connsiteY25" fmla="*/ 217359 h 253789"/>
              <a:gd name="connsiteX26" fmla="*/ 376846 w 1331905"/>
              <a:gd name="connsiteY26" fmla="*/ 222283 h 253789"/>
              <a:gd name="connsiteX27" fmla="*/ 319923 w 1331905"/>
              <a:gd name="connsiteY27" fmla="*/ 208867 h 253789"/>
              <a:gd name="connsiteX28" fmla="*/ 258679 w 1331905"/>
              <a:gd name="connsiteY28" fmla="*/ 213791 h 253789"/>
              <a:gd name="connsiteX29" fmla="*/ 230217 w 1331905"/>
              <a:gd name="connsiteY29" fmla="*/ 207084 h 253789"/>
              <a:gd name="connsiteX30" fmla="*/ 183204 w 1331905"/>
              <a:gd name="connsiteY30" fmla="*/ 215362 h 253789"/>
              <a:gd name="connsiteX31" fmla="*/ 168973 w 1331905"/>
              <a:gd name="connsiteY31" fmla="*/ 212008 h 253789"/>
              <a:gd name="connsiteX32" fmla="*/ 140511 w 1331905"/>
              <a:gd name="connsiteY32" fmla="*/ 205300 h 253789"/>
              <a:gd name="connsiteX33" fmla="*/ 112051 w 1331905"/>
              <a:gd name="connsiteY33" fmla="*/ 198593 h 253789"/>
              <a:gd name="connsiteX34" fmla="*/ 102142 w 1331905"/>
              <a:gd name="connsiteY34" fmla="*/ 176899 h 253789"/>
              <a:gd name="connsiteX35" fmla="*/ 78003 w 1331905"/>
              <a:gd name="connsiteY35" fmla="*/ 151852 h 253789"/>
              <a:gd name="connsiteX36" fmla="*/ 53864 w 1331905"/>
              <a:gd name="connsiteY36" fmla="*/ 126806 h 253789"/>
              <a:gd name="connsiteX37" fmla="*/ 29725 w 1331905"/>
              <a:gd name="connsiteY37" fmla="*/ 101759 h 253789"/>
              <a:gd name="connsiteX38" fmla="*/ 5587 w 1331905"/>
              <a:gd name="connsiteY38" fmla="*/ 76712 h 253789"/>
              <a:gd name="connsiteX39" fmla="*/ 0 w 1331905"/>
              <a:gd name="connsiteY39" fmla="*/ 36679 h 253789"/>
              <a:gd name="connsiteX40" fmla="*/ 4322 w 1331905"/>
              <a:gd name="connsiteY40" fmla="*/ 18340 h 253789"/>
              <a:gd name="connsiteX41" fmla="*/ 8644 w 1331905"/>
              <a:gd name="connsiteY41" fmla="*/ 0 h 253789"/>
              <a:gd name="connsiteX42" fmla="*/ 22875 w 1331905"/>
              <a:gd name="connsiteY42" fmla="*/ 3354 h 253789"/>
              <a:gd name="connsiteX43" fmla="*/ 37106 w 1331905"/>
              <a:gd name="connsiteY43" fmla="*/ 6708 h 253789"/>
              <a:gd name="connsiteX44" fmla="*/ 65567 w 1331905"/>
              <a:gd name="connsiteY44" fmla="*/ 13416 h 253789"/>
              <a:gd name="connsiteX45" fmla="*/ 98350 w 1331905"/>
              <a:gd name="connsiteY45" fmla="*/ 1784 h 253789"/>
              <a:gd name="connsiteX46" fmla="*/ 126812 w 1331905"/>
              <a:gd name="connsiteY46" fmla="*/ 8492 h 253789"/>
              <a:gd name="connsiteX47" fmla="*/ 155273 w 1331905"/>
              <a:gd name="connsiteY47" fmla="*/ 15199 h 253789"/>
              <a:gd name="connsiteX48" fmla="*/ 230748 w 1331905"/>
              <a:gd name="connsiteY48" fmla="*/ 13629 h 253789"/>
              <a:gd name="connsiteX49" fmla="*/ 316130 w 1331905"/>
              <a:gd name="connsiteY49" fmla="*/ 33752 h 253789"/>
              <a:gd name="connsiteX50" fmla="*/ 405836 w 1331905"/>
              <a:gd name="connsiteY50" fmla="*/ 35536 h 253789"/>
              <a:gd name="connsiteX51" fmla="*/ 495542 w 1331905"/>
              <a:gd name="connsiteY51" fmla="*/ 37319 h 253789"/>
              <a:gd name="connsiteX52" fmla="*/ 580926 w 1331905"/>
              <a:gd name="connsiteY52" fmla="*/ 57443 h 253789"/>
              <a:gd name="connsiteX53" fmla="*/ 670631 w 1331905"/>
              <a:gd name="connsiteY53" fmla="*/ 59226 h 253789"/>
              <a:gd name="connsiteX54" fmla="*/ 859951 w 1331905"/>
              <a:gd name="connsiteY54" fmla="*/ 84486 h 253789"/>
              <a:gd name="connsiteX55" fmla="*/ 888412 w 1331905"/>
              <a:gd name="connsiteY55" fmla="*/ 91194 h 253789"/>
              <a:gd name="connsiteX56" fmla="*/ 931104 w 1331905"/>
              <a:gd name="connsiteY56" fmla="*/ 101255 h 253789"/>
              <a:gd name="connsiteX57" fmla="*/ 963887 w 1331905"/>
              <a:gd name="connsiteY57" fmla="*/ 89624 h 253789"/>
              <a:gd name="connsiteX58" fmla="*/ 992348 w 1331905"/>
              <a:gd name="connsiteY58" fmla="*/ 96332 h 253789"/>
              <a:gd name="connsiteX59" fmla="*/ 1006579 w 1331905"/>
              <a:gd name="connsiteY59" fmla="*/ 99686 h 253789"/>
              <a:gd name="connsiteX60" fmla="*/ 1039362 w 1331905"/>
              <a:gd name="connsiteY60" fmla="*/ 88054 h 253789"/>
              <a:gd name="connsiteX61" fmla="*/ 1053593 w 1331905"/>
              <a:gd name="connsiteY61" fmla="*/ 91408 h 253789"/>
              <a:gd name="connsiteX62" fmla="*/ 1057915 w 1331905"/>
              <a:gd name="connsiteY62" fmla="*/ 73068 h 2537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331905" h="253789">
                <a:moveTo>
                  <a:pt x="1057915" y="73068"/>
                </a:moveTo>
                <a:lnTo>
                  <a:pt x="1072145" y="76422"/>
                </a:lnTo>
                <a:lnTo>
                  <a:pt x="1100606" y="83129"/>
                </a:lnTo>
                <a:lnTo>
                  <a:pt x="1114838" y="86483"/>
                </a:lnTo>
                <a:lnTo>
                  <a:pt x="1143299" y="93191"/>
                </a:lnTo>
                <a:lnTo>
                  <a:pt x="1167437" y="118238"/>
                </a:lnTo>
                <a:lnTo>
                  <a:pt x="1210129" y="128300"/>
                </a:lnTo>
                <a:lnTo>
                  <a:pt x="1258407" y="178393"/>
                </a:lnTo>
                <a:lnTo>
                  <a:pt x="1311007" y="210148"/>
                </a:lnTo>
                <a:lnTo>
                  <a:pt x="1330824" y="253535"/>
                </a:lnTo>
                <a:lnTo>
                  <a:pt x="1331905" y="253789"/>
                </a:lnTo>
                <a:lnTo>
                  <a:pt x="989250" y="252886"/>
                </a:lnTo>
                <a:lnTo>
                  <a:pt x="986232" y="249754"/>
                </a:lnTo>
                <a:lnTo>
                  <a:pt x="972002" y="246400"/>
                </a:lnTo>
                <a:lnTo>
                  <a:pt x="943541" y="239693"/>
                </a:lnTo>
                <a:lnTo>
                  <a:pt x="915079" y="232985"/>
                </a:lnTo>
                <a:lnTo>
                  <a:pt x="872387" y="222923"/>
                </a:lnTo>
                <a:lnTo>
                  <a:pt x="825373" y="231201"/>
                </a:lnTo>
                <a:lnTo>
                  <a:pt x="796912" y="224494"/>
                </a:lnTo>
                <a:lnTo>
                  <a:pt x="754221" y="214432"/>
                </a:lnTo>
                <a:lnTo>
                  <a:pt x="721437" y="226063"/>
                </a:lnTo>
                <a:lnTo>
                  <a:pt x="678746" y="216002"/>
                </a:lnTo>
                <a:lnTo>
                  <a:pt x="617501" y="220926"/>
                </a:lnTo>
                <a:lnTo>
                  <a:pt x="574809" y="210864"/>
                </a:lnTo>
                <a:lnTo>
                  <a:pt x="499334" y="212435"/>
                </a:lnTo>
                <a:lnTo>
                  <a:pt x="438089" y="217359"/>
                </a:lnTo>
                <a:lnTo>
                  <a:pt x="376846" y="222283"/>
                </a:lnTo>
                <a:lnTo>
                  <a:pt x="319923" y="208867"/>
                </a:lnTo>
                <a:lnTo>
                  <a:pt x="258679" y="213791"/>
                </a:lnTo>
                <a:lnTo>
                  <a:pt x="230217" y="207084"/>
                </a:lnTo>
                <a:lnTo>
                  <a:pt x="183204" y="215362"/>
                </a:lnTo>
                <a:lnTo>
                  <a:pt x="168973" y="212008"/>
                </a:lnTo>
                <a:lnTo>
                  <a:pt x="140511" y="205300"/>
                </a:lnTo>
                <a:lnTo>
                  <a:pt x="112051" y="198593"/>
                </a:lnTo>
                <a:lnTo>
                  <a:pt x="102142" y="176899"/>
                </a:lnTo>
                <a:lnTo>
                  <a:pt x="78003" y="151852"/>
                </a:lnTo>
                <a:lnTo>
                  <a:pt x="53864" y="126806"/>
                </a:lnTo>
                <a:lnTo>
                  <a:pt x="29725" y="101759"/>
                </a:lnTo>
                <a:lnTo>
                  <a:pt x="5587" y="76712"/>
                </a:lnTo>
                <a:lnTo>
                  <a:pt x="0" y="36679"/>
                </a:lnTo>
                <a:lnTo>
                  <a:pt x="4322" y="18340"/>
                </a:lnTo>
                <a:lnTo>
                  <a:pt x="8644" y="0"/>
                </a:lnTo>
                <a:lnTo>
                  <a:pt x="22875" y="3354"/>
                </a:lnTo>
                <a:lnTo>
                  <a:pt x="37106" y="6708"/>
                </a:lnTo>
                <a:lnTo>
                  <a:pt x="65567" y="13416"/>
                </a:lnTo>
                <a:lnTo>
                  <a:pt x="98350" y="1784"/>
                </a:lnTo>
                <a:lnTo>
                  <a:pt x="126812" y="8492"/>
                </a:lnTo>
                <a:lnTo>
                  <a:pt x="155273" y="15199"/>
                </a:lnTo>
                <a:lnTo>
                  <a:pt x="230748" y="13629"/>
                </a:lnTo>
                <a:lnTo>
                  <a:pt x="316130" y="33752"/>
                </a:lnTo>
                <a:lnTo>
                  <a:pt x="405836" y="35536"/>
                </a:lnTo>
                <a:lnTo>
                  <a:pt x="495542" y="37319"/>
                </a:lnTo>
                <a:lnTo>
                  <a:pt x="580926" y="57443"/>
                </a:lnTo>
                <a:lnTo>
                  <a:pt x="670631" y="59226"/>
                </a:lnTo>
                <a:lnTo>
                  <a:pt x="859951" y="84486"/>
                </a:lnTo>
                <a:lnTo>
                  <a:pt x="888412" y="91194"/>
                </a:lnTo>
                <a:lnTo>
                  <a:pt x="931104" y="101255"/>
                </a:lnTo>
                <a:lnTo>
                  <a:pt x="963887" y="89624"/>
                </a:lnTo>
                <a:lnTo>
                  <a:pt x="992348" y="96332"/>
                </a:lnTo>
                <a:lnTo>
                  <a:pt x="1006579" y="99686"/>
                </a:lnTo>
                <a:lnTo>
                  <a:pt x="1039362" y="88054"/>
                </a:lnTo>
                <a:lnTo>
                  <a:pt x="1053593" y="91408"/>
                </a:lnTo>
                <a:lnTo>
                  <a:pt x="1057915" y="7306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xmlns="" id="{6E54337C-6C05-4229-AFE0-D39E025CB0B5}"/>
              </a:ext>
            </a:extLst>
          </p:cNvPr>
          <p:cNvSpPr/>
          <p:nvPr/>
        </p:nvSpPr>
        <p:spPr>
          <a:xfrm rot="20804320">
            <a:off x="8711864" y="1718076"/>
            <a:ext cx="676698" cy="1025024"/>
          </a:xfrm>
          <a:custGeom>
            <a:avLst/>
            <a:gdLst>
              <a:gd name="connsiteX0" fmla="*/ 676698 w 676698"/>
              <a:gd name="connsiteY0" fmla="*/ 0 h 1025024"/>
              <a:gd name="connsiteX1" fmla="*/ 656808 w 676698"/>
              <a:gd name="connsiteY1" fmla="*/ 26067 h 1025024"/>
              <a:gd name="connsiteX2" fmla="*/ 637934 w 676698"/>
              <a:gd name="connsiteY2" fmla="*/ 39256 h 1025024"/>
              <a:gd name="connsiteX3" fmla="*/ 615121 w 676698"/>
              <a:gd name="connsiteY3" fmla="*/ 69154 h 1025024"/>
              <a:gd name="connsiteX4" fmla="*/ 592309 w 676698"/>
              <a:gd name="connsiteY4" fmla="*/ 99051 h 1025024"/>
              <a:gd name="connsiteX5" fmla="*/ 569496 w 676698"/>
              <a:gd name="connsiteY5" fmla="*/ 128948 h 1025024"/>
              <a:gd name="connsiteX6" fmla="*/ 542746 w 676698"/>
              <a:gd name="connsiteY6" fmla="*/ 175555 h 1025024"/>
              <a:gd name="connsiteX7" fmla="*/ 515995 w 676698"/>
              <a:gd name="connsiteY7" fmla="*/ 222160 h 1025024"/>
              <a:gd name="connsiteX8" fmla="*/ 504182 w 676698"/>
              <a:gd name="connsiteY8" fmla="*/ 272287 h 1025024"/>
              <a:gd name="connsiteX9" fmla="*/ 488430 w 676698"/>
              <a:gd name="connsiteY9" fmla="*/ 339122 h 1025024"/>
              <a:gd name="connsiteX10" fmla="*/ 457742 w 676698"/>
              <a:gd name="connsiteY10" fmla="*/ 402436 h 1025024"/>
              <a:gd name="connsiteX11" fmla="*/ 445928 w 676698"/>
              <a:gd name="connsiteY11" fmla="*/ 452563 h 1025024"/>
              <a:gd name="connsiteX12" fmla="*/ 419178 w 676698"/>
              <a:gd name="connsiteY12" fmla="*/ 499168 h 1025024"/>
              <a:gd name="connsiteX13" fmla="*/ 411302 w 676698"/>
              <a:gd name="connsiteY13" fmla="*/ 532586 h 1025024"/>
              <a:gd name="connsiteX14" fmla="*/ 403426 w 676698"/>
              <a:gd name="connsiteY14" fmla="*/ 566003 h 1025024"/>
              <a:gd name="connsiteX15" fmla="*/ 395551 w 676698"/>
              <a:gd name="connsiteY15" fmla="*/ 599421 h 1025024"/>
              <a:gd name="connsiteX16" fmla="*/ 391613 w 676698"/>
              <a:gd name="connsiteY16" fmla="*/ 616130 h 1025024"/>
              <a:gd name="connsiteX17" fmla="*/ 387675 w 676698"/>
              <a:gd name="connsiteY17" fmla="*/ 632838 h 1025024"/>
              <a:gd name="connsiteX18" fmla="*/ 383737 w 676698"/>
              <a:gd name="connsiteY18" fmla="*/ 649548 h 1025024"/>
              <a:gd name="connsiteX19" fmla="*/ 379799 w 676698"/>
              <a:gd name="connsiteY19" fmla="*/ 666257 h 1025024"/>
              <a:gd name="connsiteX20" fmla="*/ 398674 w 676698"/>
              <a:gd name="connsiteY20" fmla="*/ 653068 h 1025024"/>
              <a:gd name="connsiteX21" fmla="*/ 413139 w 676698"/>
              <a:gd name="connsiteY21" fmla="*/ 648931 h 1025024"/>
              <a:gd name="connsiteX22" fmla="*/ 276649 w 676698"/>
              <a:gd name="connsiteY22" fmla="*/ 919777 h 1025024"/>
              <a:gd name="connsiteX23" fmla="*/ 253109 w 676698"/>
              <a:gd name="connsiteY23" fmla="*/ 936225 h 1025024"/>
              <a:gd name="connsiteX24" fmla="*/ 234234 w 676698"/>
              <a:gd name="connsiteY24" fmla="*/ 949413 h 1025024"/>
              <a:gd name="connsiteX25" fmla="*/ 211422 w 676698"/>
              <a:gd name="connsiteY25" fmla="*/ 979310 h 1025024"/>
              <a:gd name="connsiteX26" fmla="*/ 173672 w 676698"/>
              <a:gd name="connsiteY26" fmla="*/ 1005687 h 1025024"/>
              <a:gd name="connsiteX27" fmla="*/ 139862 w 676698"/>
              <a:gd name="connsiteY27" fmla="*/ 1015356 h 1025024"/>
              <a:gd name="connsiteX28" fmla="*/ 106051 w 676698"/>
              <a:gd name="connsiteY28" fmla="*/ 1025024 h 1025024"/>
              <a:gd name="connsiteX29" fmla="*/ 76177 w 676698"/>
              <a:gd name="connsiteY29" fmla="*/ 1017983 h 1025024"/>
              <a:gd name="connsiteX30" fmla="*/ 61240 w 676698"/>
              <a:gd name="connsiteY30" fmla="*/ 1014463 h 1025024"/>
              <a:gd name="connsiteX31" fmla="*/ 35304 w 676698"/>
              <a:gd name="connsiteY31" fmla="*/ 990714 h 1025024"/>
              <a:gd name="connsiteX32" fmla="*/ 28244 w 676698"/>
              <a:gd name="connsiteY32" fmla="*/ 953777 h 1025024"/>
              <a:gd name="connsiteX33" fmla="*/ 21183 w 676698"/>
              <a:gd name="connsiteY33" fmla="*/ 916839 h 1025024"/>
              <a:gd name="connsiteX34" fmla="*/ 14122 w 676698"/>
              <a:gd name="connsiteY34" fmla="*/ 879901 h 1025024"/>
              <a:gd name="connsiteX35" fmla="*/ 7061 w 676698"/>
              <a:gd name="connsiteY35" fmla="*/ 842963 h 1025024"/>
              <a:gd name="connsiteX36" fmla="*/ 0 w 676698"/>
              <a:gd name="connsiteY36" fmla="*/ 806025 h 1025024"/>
              <a:gd name="connsiteX37" fmla="*/ 3938 w 676698"/>
              <a:gd name="connsiteY37" fmla="*/ 789317 h 1025024"/>
              <a:gd name="connsiteX38" fmla="*/ 11814 w 676698"/>
              <a:gd name="connsiteY38" fmla="*/ 755899 h 1025024"/>
              <a:gd name="connsiteX39" fmla="*/ 30689 w 676698"/>
              <a:gd name="connsiteY39" fmla="*/ 742710 h 1025024"/>
              <a:gd name="connsiteX40" fmla="*/ 53501 w 676698"/>
              <a:gd name="connsiteY40" fmla="*/ 712813 h 1025024"/>
              <a:gd name="connsiteX41" fmla="*/ 91251 w 676698"/>
              <a:gd name="connsiteY41" fmla="*/ 686436 h 1025024"/>
              <a:gd name="connsiteX42" fmla="*/ 110124 w 676698"/>
              <a:gd name="connsiteY42" fmla="*/ 673248 h 1025024"/>
              <a:gd name="connsiteX43" fmla="*/ 118000 w 676698"/>
              <a:gd name="connsiteY43" fmla="*/ 639830 h 1025024"/>
              <a:gd name="connsiteX44" fmla="*/ 140812 w 676698"/>
              <a:gd name="connsiteY44" fmla="*/ 609933 h 1025024"/>
              <a:gd name="connsiteX45" fmla="*/ 167563 w 676698"/>
              <a:gd name="connsiteY45" fmla="*/ 563327 h 1025024"/>
              <a:gd name="connsiteX46" fmla="*/ 194313 w 676698"/>
              <a:gd name="connsiteY46" fmla="*/ 516720 h 1025024"/>
              <a:gd name="connsiteX47" fmla="*/ 210065 w 676698"/>
              <a:gd name="connsiteY47" fmla="*/ 449885 h 1025024"/>
              <a:gd name="connsiteX48" fmla="*/ 240753 w 676698"/>
              <a:gd name="connsiteY48" fmla="*/ 386571 h 1025024"/>
              <a:gd name="connsiteX49" fmla="*/ 275379 w 676698"/>
              <a:gd name="connsiteY49" fmla="*/ 306547 h 1025024"/>
              <a:gd name="connsiteX50" fmla="*/ 295069 w 676698"/>
              <a:gd name="connsiteY50" fmla="*/ 223003 h 1025024"/>
              <a:gd name="connsiteX51" fmla="*/ 310820 w 676698"/>
              <a:gd name="connsiteY51" fmla="*/ 156169 h 1025024"/>
              <a:gd name="connsiteX52" fmla="*/ 322634 w 676698"/>
              <a:gd name="connsiteY52" fmla="*/ 106042 h 1025024"/>
              <a:gd name="connsiteX53" fmla="*/ 349384 w 676698"/>
              <a:gd name="connsiteY53" fmla="*/ 59436 h 1025024"/>
              <a:gd name="connsiteX54" fmla="*/ 357260 w 676698"/>
              <a:gd name="connsiteY54" fmla="*/ 26019 h 1025024"/>
              <a:gd name="connsiteX55" fmla="*/ 361976 w 676698"/>
              <a:gd name="connsiteY55" fmla="*/ 6008 h 1025024"/>
              <a:gd name="connsiteX56" fmla="*/ 676698 w 676698"/>
              <a:gd name="connsiteY56" fmla="*/ 0 h 1025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676698" h="1025024">
                <a:moveTo>
                  <a:pt x="676698" y="0"/>
                </a:moveTo>
                <a:lnTo>
                  <a:pt x="656808" y="26067"/>
                </a:lnTo>
                <a:lnTo>
                  <a:pt x="637934" y="39256"/>
                </a:lnTo>
                <a:lnTo>
                  <a:pt x="615121" y="69154"/>
                </a:lnTo>
                <a:lnTo>
                  <a:pt x="592309" y="99051"/>
                </a:lnTo>
                <a:lnTo>
                  <a:pt x="569496" y="128948"/>
                </a:lnTo>
                <a:lnTo>
                  <a:pt x="542746" y="175555"/>
                </a:lnTo>
                <a:lnTo>
                  <a:pt x="515995" y="222160"/>
                </a:lnTo>
                <a:lnTo>
                  <a:pt x="504182" y="272287"/>
                </a:lnTo>
                <a:lnTo>
                  <a:pt x="488430" y="339122"/>
                </a:lnTo>
                <a:lnTo>
                  <a:pt x="457742" y="402436"/>
                </a:lnTo>
                <a:lnTo>
                  <a:pt x="445928" y="452563"/>
                </a:lnTo>
                <a:lnTo>
                  <a:pt x="419178" y="499168"/>
                </a:lnTo>
                <a:lnTo>
                  <a:pt x="411302" y="532586"/>
                </a:lnTo>
                <a:lnTo>
                  <a:pt x="403426" y="566003"/>
                </a:lnTo>
                <a:lnTo>
                  <a:pt x="395551" y="599421"/>
                </a:lnTo>
                <a:lnTo>
                  <a:pt x="391613" y="616130"/>
                </a:lnTo>
                <a:lnTo>
                  <a:pt x="387675" y="632838"/>
                </a:lnTo>
                <a:lnTo>
                  <a:pt x="383737" y="649548"/>
                </a:lnTo>
                <a:lnTo>
                  <a:pt x="379799" y="666257"/>
                </a:lnTo>
                <a:lnTo>
                  <a:pt x="398674" y="653068"/>
                </a:lnTo>
                <a:lnTo>
                  <a:pt x="413139" y="648931"/>
                </a:lnTo>
                <a:lnTo>
                  <a:pt x="276649" y="919777"/>
                </a:lnTo>
                <a:lnTo>
                  <a:pt x="253109" y="936225"/>
                </a:lnTo>
                <a:lnTo>
                  <a:pt x="234234" y="949413"/>
                </a:lnTo>
                <a:lnTo>
                  <a:pt x="211422" y="979310"/>
                </a:lnTo>
                <a:lnTo>
                  <a:pt x="173672" y="1005687"/>
                </a:lnTo>
                <a:lnTo>
                  <a:pt x="139862" y="1015356"/>
                </a:lnTo>
                <a:lnTo>
                  <a:pt x="106051" y="1025024"/>
                </a:lnTo>
                <a:lnTo>
                  <a:pt x="76177" y="1017983"/>
                </a:lnTo>
                <a:lnTo>
                  <a:pt x="61240" y="1014463"/>
                </a:lnTo>
                <a:lnTo>
                  <a:pt x="35304" y="990714"/>
                </a:lnTo>
                <a:lnTo>
                  <a:pt x="28244" y="953777"/>
                </a:lnTo>
                <a:lnTo>
                  <a:pt x="21183" y="916839"/>
                </a:lnTo>
                <a:lnTo>
                  <a:pt x="14122" y="879901"/>
                </a:lnTo>
                <a:lnTo>
                  <a:pt x="7061" y="842963"/>
                </a:lnTo>
                <a:lnTo>
                  <a:pt x="0" y="806025"/>
                </a:lnTo>
                <a:lnTo>
                  <a:pt x="3938" y="789317"/>
                </a:lnTo>
                <a:lnTo>
                  <a:pt x="11814" y="755899"/>
                </a:lnTo>
                <a:lnTo>
                  <a:pt x="30689" y="742710"/>
                </a:lnTo>
                <a:lnTo>
                  <a:pt x="53501" y="712813"/>
                </a:lnTo>
                <a:lnTo>
                  <a:pt x="91251" y="686436"/>
                </a:lnTo>
                <a:lnTo>
                  <a:pt x="110124" y="673248"/>
                </a:lnTo>
                <a:lnTo>
                  <a:pt x="118000" y="639830"/>
                </a:lnTo>
                <a:lnTo>
                  <a:pt x="140812" y="609933"/>
                </a:lnTo>
                <a:lnTo>
                  <a:pt x="167563" y="563327"/>
                </a:lnTo>
                <a:lnTo>
                  <a:pt x="194313" y="516720"/>
                </a:lnTo>
                <a:lnTo>
                  <a:pt x="210065" y="449885"/>
                </a:lnTo>
                <a:lnTo>
                  <a:pt x="240753" y="386571"/>
                </a:lnTo>
                <a:lnTo>
                  <a:pt x="275379" y="306547"/>
                </a:lnTo>
                <a:lnTo>
                  <a:pt x="295069" y="223003"/>
                </a:lnTo>
                <a:lnTo>
                  <a:pt x="310820" y="156169"/>
                </a:lnTo>
                <a:lnTo>
                  <a:pt x="322634" y="106042"/>
                </a:lnTo>
                <a:lnTo>
                  <a:pt x="349384" y="59436"/>
                </a:lnTo>
                <a:lnTo>
                  <a:pt x="357260" y="26019"/>
                </a:lnTo>
                <a:lnTo>
                  <a:pt x="361976" y="6008"/>
                </a:lnTo>
                <a:lnTo>
                  <a:pt x="67669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xmlns="" id="{0EFF7755-C42B-4CEE-9FA7-3FCB891D0C4B}"/>
              </a:ext>
            </a:extLst>
          </p:cNvPr>
          <p:cNvSpPr/>
          <p:nvPr/>
        </p:nvSpPr>
        <p:spPr>
          <a:xfrm rot="20804320">
            <a:off x="8611856" y="5025427"/>
            <a:ext cx="664021" cy="1094187"/>
          </a:xfrm>
          <a:custGeom>
            <a:avLst/>
            <a:gdLst>
              <a:gd name="connsiteX0" fmla="*/ 660875 w 664021"/>
              <a:gd name="connsiteY0" fmla="*/ 0 h 1094187"/>
              <a:gd name="connsiteX1" fmla="*/ 664021 w 664021"/>
              <a:gd name="connsiteY1" fmla="*/ 20239 h 1094187"/>
              <a:gd name="connsiteX2" fmla="*/ 659828 w 664021"/>
              <a:gd name="connsiteY2" fmla="*/ 38030 h 1094187"/>
              <a:gd name="connsiteX3" fmla="*/ 641188 w 664021"/>
              <a:gd name="connsiteY3" fmla="*/ 52416 h 1094187"/>
              <a:gd name="connsiteX4" fmla="*/ 636995 w 664021"/>
              <a:gd name="connsiteY4" fmla="*/ 70208 h 1094187"/>
              <a:gd name="connsiteX5" fmla="*/ 622549 w 664021"/>
              <a:gd name="connsiteY5" fmla="*/ 66803 h 1094187"/>
              <a:gd name="connsiteX6" fmla="*/ 603908 w 664021"/>
              <a:gd name="connsiteY6" fmla="*/ 81190 h 1094187"/>
              <a:gd name="connsiteX7" fmla="*/ 581075 w 664021"/>
              <a:gd name="connsiteY7" fmla="*/ 113367 h 1094187"/>
              <a:gd name="connsiteX8" fmla="*/ 554050 w 664021"/>
              <a:gd name="connsiteY8" fmla="*/ 163336 h 1094187"/>
              <a:gd name="connsiteX9" fmla="*/ 522831 w 664021"/>
              <a:gd name="connsiteY9" fmla="*/ 231096 h 1094187"/>
              <a:gd name="connsiteX10" fmla="*/ 470647 w 664021"/>
              <a:gd name="connsiteY10" fmla="*/ 387812 h 1094187"/>
              <a:gd name="connsiteX11" fmla="*/ 422657 w 664021"/>
              <a:gd name="connsiteY11" fmla="*/ 526738 h 1094187"/>
              <a:gd name="connsiteX12" fmla="*/ 391438 w 664021"/>
              <a:gd name="connsiteY12" fmla="*/ 594497 h 1094187"/>
              <a:gd name="connsiteX13" fmla="*/ 387244 w 664021"/>
              <a:gd name="connsiteY13" fmla="*/ 612289 h 1094187"/>
              <a:gd name="connsiteX14" fmla="*/ 383051 w 664021"/>
              <a:gd name="connsiteY14" fmla="*/ 630080 h 1094187"/>
              <a:gd name="connsiteX15" fmla="*/ 378859 w 664021"/>
              <a:gd name="connsiteY15" fmla="*/ 647871 h 1094187"/>
              <a:gd name="connsiteX16" fmla="*/ 374665 w 664021"/>
              <a:gd name="connsiteY16" fmla="*/ 665663 h 1094187"/>
              <a:gd name="connsiteX17" fmla="*/ 389113 w 664021"/>
              <a:gd name="connsiteY17" fmla="*/ 669067 h 1094187"/>
              <a:gd name="connsiteX18" fmla="*/ 391411 w 664021"/>
              <a:gd name="connsiteY18" fmla="*/ 669609 h 1094187"/>
              <a:gd name="connsiteX19" fmla="*/ 269369 w 664021"/>
              <a:gd name="connsiteY19" fmla="*/ 965258 h 1094187"/>
              <a:gd name="connsiteX20" fmla="*/ 237211 w 664021"/>
              <a:gd name="connsiteY20" fmla="*/ 990077 h 1094187"/>
              <a:gd name="connsiteX21" fmla="*/ 218572 w 664021"/>
              <a:gd name="connsiteY21" fmla="*/ 1004463 h 1094187"/>
              <a:gd name="connsiteX22" fmla="*/ 214379 w 664021"/>
              <a:gd name="connsiteY22" fmla="*/ 1022255 h 1094187"/>
              <a:gd name="connsiteX23" fmla="*/ 191545 w 664021"/>
              <a:gd name="connsiteY23" fmla="*/ 1054432 h 1094187"/>
              <a:gd name="connsiteX24" fmla="*/ 172905 w 664021"/>
              <a:gd name="connsiteY24" fmla="*/ 1068819 h 1094187"/>
              <a:gd name="connsiteX25" fmla="*/ 154266 w 664021"/>
              <a:gd name="connsiteY25" fmla="*/ 1083206 h 1094187"/>
              <a:gd name="connsiteX26" fmla="*/ 121179 w 664021"/>
              <a:gd name="connsiteY26" fmla="*/ 1094187 h 1094187"/>
              <a:gd name="connsiteX27" fmla="*/ 106732 w 664021"/>
              <a:gd name="connsiteY27" fmla="*/ 1090782 h 1094187"/>
              <a:gd name="connsiteX28" fmla="*/ 82031 w 664021"/>
              <a:gd name="connsiteY28" fmla="*/ 1066182 h 1094187"/>
              <a:gd name="connsiteX29" fmla="*/ 57330 w 664021"/>
              <a:gd name="connsiteY29" fmla="*/ 1041580 h 1094187"/>
              <a:gd name="connsiteX30" fmla="*/ 36823 w 664021"/>
              <a:gd name="connsiteY30" fmla="*/ 999189 h 1094187"/>
              <a:gd name="connsiteX31" fmla="*/ 16316 w 664021"/>
              <a:gd name="connsiteY31" fmla="*/ 956796 h 1094187"/>
              <a:gd name="connsiteX32" fmla="*/ 6061 w 664021"/>
              <a:gd name="connsiteY32" fmla="*/ 935601 h 1094187"/>
              <a:gd name="connsiteX33" fmla="*/ 0 w 664021"/>
              <a:gd name="connsiteY33" fmla="*/ 896613 h 1094187"/>
              <a:gd name="connsiteX34" fmla="*/ 4193 w 664021"/>
              <a:gd name="connsiteY34" fmla="*/ 878822 h 1094187"/>
              <a:gd name="connsiteX35" fmla="*/ 8386 w 664021"/>
              <a:gd name="connsiteY35" fmla="*/ 861030 h 1094187"/>
              <a:gd name="connsiteX36" fmla="*/ 31219 w 664021"/>
              <a:gd name="connsiteY36" fmla="*/ 828853 h 1094187"/>
              <a:gd name="connsiteX37" fmla="*/ 54053 w 664021"/>
              <a:gd name="connsiteY37" fmla="*/ 796675 h 1094187"/>
              <a:gd name="connsiteX38" fmla="*/ 91332 w 664021"/>
              <a:gd name="connsiteY38" fmla="*/ 767902 h 1094187"/>
              <a:gd name="connsiteX39" fmla="*/ 109972 w 664021"/>
              <a:gd name="connsiteY39" fmla="*/ 753516 h 1094187"/>
              <a:gd name="connsiteX40" fmla="*/ 132804 w 664021"/>
              <a:gd name="connsiteY40" fmla="*/ 721338 h 1094187"/>
              <a:gd name="connsiteX41" fmla="*/ 141190 w 664021"/>
              <a:gd name="connsiteY41" fmla="*/ 685756 h 1094187"/>
              <a:gd name="connsiteX42" fmla="*/ 168217 w 664021"/>
              <a:gd name="connsiteY42" fmla="*/ 635787 h 1094187"/>
              <a:gd name="connsiteX43" fmla="*/ 195242 w 664021"/>
              <a:gd name="connsiteY43" fmla="*/ 585818 h 1094187"/>
              <a:gd name="connsiteX44" fmla="*/ 212014 w 664021"/>
              <a:gd name="connsiteY44" fmla="*/ 514653 h 1094187"/>
              <a:gd name="connsiteX45" fmla="*/ 243233 w 664021"/>
              <a:gd name="connsiteY45" fmla="*/ 446892 h 1094187"/>
              <a:gd name="connsiteX46" fmla="*/ 264198 w 664021"/>
              <a:gd name="connsiteY46" fmla="*/ 357936 h 1094187"/>
              <a:gd name="connsiteX47" fmla="*/ 299610 w 664021"/>
              <a:gd name="connsiteY47" fmla="*/ 272385 h 1094187"/>
              <a:gd name="connsiteX48" fmla="*/ 316382 w 664021"/>
              <a:gd name="connsiteY48" fmla="*/ 201220 h 1094187"/>
              <a:gd name="connsiteX49" fmla="*/ 328961 w 664021"/>
              <a:gd name="connsiteY49" fmla="*/ 147846 h 1094187"/>
              <a:gd name="connsiteX50" fmla="*/ 341540 w 664021"/>
              <a:gd name="connsiteY50" fmla="*/ 94472 h 1094187"/>
              <a:gd name="connsiteX51" fmla="*/ 349926 w 664021"/>
              <a:gd name="connsiteY51" fmla="*/ 58890 h 1094187"/>
              <a:gd name="connsiteX52" fmla="*/ 362529 w 664021"/>
              <a:gd name="connsiteY52" fmla="*/ 41129 h 1094187"/>
              <a:gd name="connsiteX53" fmla="*/ 660875 w 664021"/>
              <a:gd name="connsiteY53" fmla="*/ 0 h 10941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664021" h="1094187">
                <a:moveTo>
                  <a:pt x="660875" y="0"/>
                </a:moveTo>
                <a:lnTo>
                  <a:pt x="664021" y="20239"/>
                </a:lnTo>
                <a:lnTo>
                  <a:pt x="659828" y="38030"/>
                </a:lnTo>
                <a:lnTo>
                  <a:pt x="641188" y="52416"/>
                </a:lnTo>
                <a:lnTo>
                  <a:pt x="636995" y="70208"/>
                </a:lnTo>
                <a:lnTo>
                  <a:pt x="622549" y="66803"/>
                </a:lnTo>
                <a:lnTo>
                  <a:pt x="603908" y="81190"/>
                </a:lnTo>
                <a:lnTo>
                  <a:pt x="581075" y="113367"/>
                </a:lnTo>
                <a:lnTo>
                  <a:pt x="554050" y="163336"/>
                </a:lnTo>
                <a:lnTo>
                  <a:pt x="522831" y="231096"/>
                </a:lnTo>
                <a:lnTo>
                  <a:pt x="470647" y="387812"/>
                </a:lnTo>
                <a:lnTo>
                  <a:pt x="422657" y="526738"/>
                </a:lnTo>
                <a:lnTo>
                  <a:pt x="391438" y="594497"/>
                </a:lnTo>
                <a:lnTo>
                  <a:pt x="387244" y="612289"/>
                </a:lnTo>
                <a:lnTo>
                  <a:pt x="383051" y="630080"/>
                </a:lnTo>
                <a:lnTo>
                  <a:pt x="378859" y="647871"/>
                </a:lnTo>
                <a:lnTo>
                  <a:pt x="374665" y="665663"/>
                </a:lnTo>
                <a:lnTo>
                  <a:pt x="389113" y="669067"/>
                </a:lnTo>
                <a:lnTo>
                  <a:pt x="391411" y="669609"/>
                </a:lnTo>
                <a:lnTo>
                  <a:pt x="269369" y="965258"/>
                </a:lnTo>
                <a:lnTo>
                  <a:pt x="237211" y="990077"/>
                </a:lnTo>
                <a:lnTo>
                  <a:pt x="218572" y="1004463"/>
                </a:lnTo>
                <a:lnTo>
                  <a:pt x="214379" y="1022255"/>
                </a:lnTo>
                <a:lnTo>
                  <a:pt x="191545" y="1054432"/>
                </a:lnTo>
                <a:lnTo>
                  <a:pt x="172905" y="1068819"/>
                </a:lnTo>
                <a:lnTo>
                  <a:pt x="154266" y="1083206"/>
                </a:lnTo>
                <a:lnTo>
                  <a:pt x="121179" y="1094187"/>
                </a:lnTo>
                <a:lnTo>
                  <a:pt x="106732" y="1090782"/>
                </a:lnTo>
                <a:lnTo>
                  <a:pt x="82031" y="1066182"/>
                </a:lnTo>
                <a:lnTo>
                  <a:pt x="57330" y="1041580"/>
                </a:lnTo>
                <a:lnTo>
                  <a:pt x="36823" y="999189"/>
                </a:lnTo>
                <a:lnTo>
                  <a:pt x="16316" y="956796"/>
                </a:lnTo>
                <a:lnTo>
                  <a:pt x="6061" y="935601"/>
                </a:lnTo>
                <a:lnTo>
                  <a:pt x="0" y="896613"/>
                </a:lnTo>
                <a:lnTo>
                  <a:pt x="4193" y="878822"/>
                </a:lnTo>
                <a:lnTo>
                  <a:pt x="8386" y="861030"/>
                </a:lnTo>
                <a:lnTo>
                  <a:pt x="31219" y="828853"/>
                </a:lnTo>
                <a:lnTo>
                  <a:pt x="54053" y="796675"/>
                </a:lnTo>
                <a:lnTo>
                  <a:pt x="91332" y="767902"/>
                </a:lnTo>
                <a:lnTo>
                  <a:pt x="109972" y="753516"/>
                </a:lnTo>
                <a:lnTo>
                  <a:pt x="132804" y="721338"/>
                </a:lnTo>
                <a:lnTo>
                  <a:pt x="141190" y="685756"/>
                </a:lnTo>
                <a:lnTo>
                  <a:pt x="168217" y="635787"/>
                </a:lnTo>
                <a:lnTo>
                  <a:pt x="195242" y="585818"/>
                </a:lnTo>
                <a:lnTo>
                  <a:pt x="212014" y="514653"/>
                </a:lnTo>
                <a:lnTo>
                  <a:pt x="243233" y="446892"/>
                </a:lnTo>
                <a:lnTo>
                  <a:pt x="264198" y="357936"/>
                </a:lnTo>
                <a:lnTo>
                  <a:pt x="299610" y="272385"/>
                </a:lnTo>
                <a:lnTo>
                  <a:pt x="316382" y="201220"/>
                </a:lnTo>
                <a:lnTo>
                  <a:pt x="328961" y="147846"/>
                </a:lnTo>
                <a:lnTo>
                  <a:pt x="341540" y="94472"/>
                </a:lnTo>
                <a:lnTo>
                  <a:pt x="349926" y="58890"/>
                </a:lnTo>
                <a:lnTo>
                  <a:pt x="362529" y="41129"/>
                </a:lnTo>
                <a:lnTo>
                  <a:pt x="66087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B69BCA97-3EA2-42A7-A0CD-40241B7A6A12}"/>
              </a:ext>
            </a:extLst>
          </p:cNvPr>
          <p:cNvSpPr/>
          <p:nvPr/>
        </p:nvSpPr>
        <p:spPr>
          <a:xfrm rot="20804320">
            <a:off x="9606621" y="5105941"/>
            <a:ext cx="848628" cy="228028"/>
          </a:xfrm>
          <a:custGeom>
            <a:avLst/>
            <a:gdLst>
              <a:gd name="connsiteX0" fmla="*/ 607683 w 848628"/>
              <a:gd name="connsiteY0" fmla="*/ 8249 h 228028"/>
              <a:gd name="connsiteX1" fmla="*/ 632383 w 848628"/>
              <a:gd name="connsiteY1" fmla="*/ 32850 h 228028"/>
              <a:gd name="connsiteX2" fmla="*/ 646829 w 848628"/>
              <a:gd name="connsiteY2" fmla="*/ 36255 h 228028"/>
              <a:gd name="connsiteX3" fmla="*/ 685977 w 848628"/>
              <a:gd name="connsiteY3" fmla="*/ 64260 h 228028"/>
              <a:gd name="connsiteX4" fmla="*/ 710678 w 848628"/>
              <a:gd name="connsiteY4" fmla="*/ 88861 h 228028"/>
              <a:gd name="connsiteX5" fmla="*/ 764272 w 848628"/>
              <a:gd name="connsiteY5" fmla="*/ 120271 h 228028"/>
              <a:gd name="connsiteX6" fmla="*/ 788973 w 848628"/>
              <a:gd name="connsiteY6" fmla="*/ 144873 h 228028"/>
              <a:gd name="connsiteX7" fmla="*/ 799227 w 848628"/>
              <a:gd name="connsiteY7" fmla="*/ 166068 h 228028"/>
              <a:gd name="connsiteX8" fmla="*/ 813674 w 848628"/>
              <a:gd name="connsiteY8" fmla="*/ 169473 h 228028"/>
              <a:gd name="connsiteX9" fmla="*/ 838374 w 848628"/>
              <a:gd name="connsiteY9" fmla="*/ 194074 h 228028"/>
              <a:gd name="connsiteX10" fmla="*/ 848628 w 848628"/>
              <a:gd name="connsiteY10" fmla="*/ 215270 h 228028"/>
              <a:gd name="connsiteX11" fmla="*/ 845622 w 848628"/>
              <a:gd name="connsiteY11" fmla="*/ 228028 h 228028"/>
              <a:gd name="connsiteX12" fmla="*/ 534806 w 848628"/>
              <a:gd name="connsiteY12" fmla="*/ 228028 h 228028"/>
              <a:gd name="connsiteX13" fmla="*/ 528472 w 848628"/>
              <a:gd name="connsiteY13" fmla="*/ 214934 h 228028"/>
              <a:gd name="connsiteX14" fmla="*/ 499579 w 848628"/>
              <a:gd name="connsiteY14" fmla="*/ 208124 h 228028"/>
              <a:gd name="connsiteX15" fmla="*/ 489324 w 848628"/>
              <a:gd name="connsiteY15" fmla="*/ 186929 h 228028"/>
              <a:gd name="connsiteX16" fmla="*/ 474878 w 848628"/>
              <a:gd name="connsiteY16" fmla="*/ 183524 h 228028"/>
              <a:gd name="connsiteX17" fmla="*/ 441791 w 848628"/>
              <a:gd name="connsiteY17" fmla="*/ 194505 h 228028"/>
              <a:gd name="connsiteX18" fmla="*/ 398450 w 848628"/>
              <a:gd name="connsiteY18" fmla="*/ 184291 h 228028"/>
              <a:gd name="connsiteX19" fmla="*/ 340663 w 848628"/>
              <a:gd name="connsiteY19" fmla="*/ 170672 h 228028"/>
              <a:gd name="connsiteX20" fmla="*/ 278683 w 848628"/>
              <a:gd name="connsiteY20" fmla="*/ 174844 h 228028"/>
              <a:gd name="connsiteX21" fmla="*/ 206449 w 848628"/>
              <a:gd name="connsiteY21" fmla="*/ 157820 h 228028"/>
              <a:gd name="connsiteX22" fmla="*/ 101127 w 848628"/>
              <a:gd name="connsiteY22" fmla="*/ 151778 h 228028"/>
              <a:gd name="connsiteX23" fmla="*/ 0 w 848628"/>
              <a:gd name="connsiteY23" fmla="*/ 127944 h 228028"/>
              <a:gd name="connsiteX24" fmla="*/ 14904 w 848628"/>
              <a:gd name="connsiteY24" fmla="*/ 0 h 228028"/>
              <a:gd name="connsiteX25" fmla="*/ 87138 w 848628"/>
              <a:gd name="connsiteY25" fmla="*/ 17024 h 228028"/>
              <a:gd name="connsiteX26" fmla="*/ 159373 w 848628"/>
              <a:gd name="connsiteY26" fmla="*/ 34049 h 228028"/>
              <a:gd name="connsiteX27" fmla="*/ 250246 w 848628"/>
              <a:gd name="connsiteY27" fmla="*/ 36686 h 228028"/>
              <a:gd name="connsiteX28" fmla="*/ 341120 w 848628"/>
              <a:gd name="connsiteY28" fmla="*/ 39324 h 228028"/>
              <a:gd name="connsiteX29" fmla="*/ 384461 w 848628"/>
              <a:gd name="connsiteY29" fmla="*/ 49538 h 228028"/>
              <a:gd name="connsiteX30" fmla="*/ 413355 w 848628"/>
              <a:gd name="connsiteY30" fmla="*/ 56348 h 228028"/>
              <a:gd name="connsiteX31" fmla="*/ 446441 w 848628"/>
              <a:gd name="connsiteY31" fmla="*/ 45366 h 228028"/>
              <a:gd name="connsiteX32" fmla="*/ 475335 w 848628"/>
              <a:gd name="connsiteY32" fmla="*/ 52175 h 228028"/>
              <a:gd name="connsiteX33" fmla="*/ 493975 w 848628"/>
              <a:gd name="connsiteY33" fmla="*/ 37789 h 228028"/>
              <a:gd name="connsiteX34" fmla="*/ 522869 w 848628"/>
              <a:gd name="connsiteY34" fmla="*/ 44598 h 228028"/>
              <a:gd name="connsiteX35" fmla="*/ 541509 w 848628"/>
              <a:gd name="connsiteY35" fmla="*/ 30213 h 228028"/>
              <a:gd name="connsiteX36" fmla="*/ 560149 w 848628"/>
              <a:gd name="connsiteY36" fmla="*/ 15826 h 228028"/>
              <a:gd name="connsiteX37" fmla="*/ 574595 w 848628"/>
              <a:gd name="connsiteY37" fmla="*/ 19231 h 228028"/>
              <a:gd name="connsiteX38" fmla="*/ 607683 w 848628"/>
              <a:gd name="connsiteY38" fmla="*/ 8249 h 228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848628" h="228028">
                <a:moveTo>
                  <a:pt x="607683" y="8249"/>
                </a:moveTo>
                <a:lnTo>
                  <a:pt x="632383" y="32850"/>
                </a:lnTo>
                <a:lnTo>
                  <a:pt x="646829" y="36255"/>
                </a:lnTo>
                <a:lnTo>
                  <a:pt x="685977" y="64260"/>
                </a:lnTo>
                <a:lnTo>
                  <a:pt x="710678" y="88861"/>
                </a:lnTo>
                <a:lnTo>
                  <a:pt x="764272" y="120271"/>
                </a:lnTo>
                <a:lnTo>
                  <a:pt x="788973" y="144873"/>
                </a:lnTo>
                <a:lnTo>
                  <a:pt x="799227" y="166068"/>
                </a:lnTo>
                <a:lnTo>
                  <a:pt x="813674" y="169473"/>
                </a:lnTo>
                <a:lnTo>
                  <a:pt x="838374" y="194074"/>
                </a:lnTo>
                <a:lnTo>
                  <a:pt x="848628" y="215270"/>
                </a:lnTo>
                <a:lnTo>
                  <a:pt x="845622" y="228028"/>
                </a:lnTo>
                <a:lnTo>
                  <a:pt x="534806" y="228028"/>
                </a:lnTo>
                <a:lnTo>
                  <a:pt x="528472" y="214934"/>
                </a:lnTo>
                <a:lnTo>
                  <a:pt x="499579" y="208124"/>
                </a:lnTo>
                <a:lnTo>
                  <a:pt x="489324" y="186929"/>
                </a:lnTo>
                <a:lnTo>
                  <a:pt x="474878" y="183524"/>
                </a:lnTo>
                <a:lnTo>
                  <a:pt x="441791" y="194505"/>
                </a:lnTo>
                <a:lnTo>
                  <a:pt x="398450" y="184291"/>
                </a:lnTo>
                <a:lnTo>
                  <a:pt x="340663" y="170672"/>
                </a:lnTo>
                <a:lnTo>
                  <a:pt x="278683" y="174844"/>
                </a:lnTo>
                <a:lnTo>
                  <a:pt x="206449" y="157820"/>
                </a:lnTo>
                <a:lnTo>
                  <a:pt x="101127" y="151778"/>
                </a:lnTo>
                <a:lnTo>
                  <a:pt x="0" y="127944"/>
                </a:lnTo>
                <a:lnTo>
                  <a:pt x="14904" y="0"/>
                </a:lnTo>
                <a:lnTo>
                  <a:pt x="87138" y="17024"/>
                </a:lnTo>
                <a:lnTo>
                  <a:pt x="159373" y="34049"/>
                </a:lnTo>
                <a:lnTo>
                  <a:pt x="250246" y="36686"/>
                </a:lnTo>
                <a:lnTo>
                  <a:pt x="341120" y="39324"/>
                </a:lnTo>
                <a:lnTo>
                  <a:pt x="384461" y="49538"/>
                </a:lnTo>
                <a:lnTo>
                  <a:pt x="413355" y="56348"/>
                </a:lnTo>
                <a:lnTo>
                  <a:pt x="446441" y="45366"/>
                </a:lnTo>
                <a:lnTo>
                  <a:pt x="475335" y="52175"/>
                </a:lnTo>
                <a:lnTo>
                  <a:pt x="493975" y="37789"/>
                </a:lnTo>
                <a:lnTo>
                  <a:pt x="522869" y="44598"/>
                </a:lnTo>
                <a:lnTo>
                  <a:pt x="541509" y="30213"/>
                </a:lnTo>
                <a:lnTo>
                  <a:pt x="560149" y="15826"/>
                </a:lnTo>
                <a:lnTo>
                  <a:pt x="574595" y="19231"/>
                </a:lnTo>
                <a:lnTo>
                  <a:pt x="607683" y="824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xmlns="" id="{F1A2FF51-F441-4B25-84DF-AA9BFE6FAE63}"/>
              </a:ext>
            </a:extLst>
          </p:cNvPr>
          <p:cNvSpPr/>
          <p:nvPr/>
        </p:nvSpPr>
        <p:spPr>
          <a:xfrm rot="20804320">
            <a:off x="10007196" y="6092649"/>
            <a:ext cx="259597" cy="470485"/>
          </a:xfrm>
          <a:custGeom>
            <a:avLst/>
            <a:gdLst>
              <a:gd name="connsiteX0" fmla="*/ 259597 w 259597"/>
              <a:gd name="connsiteY0" fmla="*/ 43334 h 470485"/>
              <a:gd name="connsiteX1" fmla="*/ 259597 w 259597"/>
              <a:gd name="connsiteY1" fmla="*/ 455793 h 470485"/>
              <a:gd name="connsiteX2" fmla="*/ 248417 w 259597"/>
              <a:gd name="connsiteY2" fmla="*/ 459504 h 470485"/>
              <a:gd name="connsiteX3" fmla="*/ 215330 w 259597"/>
              <a:gd name="connsiteY3" fmla="*/ 470485 h 470485"/>
              <a:gd name="connsiteX4" fmla="*/ 186437 w 259597"/>
              <a:gd name="connsiteY4" fmla="*/ 463675 h 470485"/>
              <a:gd name="connsiteX5" fmla="*/ 157543 w 259597"/>
              <a:gd name="connsiteY5" fmla="*/ 456866 h 470485"/>
              <a:gd name="connsiteX6" fmla="*/ 151482 w 259597"/>
              <a:gd name="connsiteY6" fmla="*/ 417879 h 470485"/>
              <a:gd name="connsiteX7" fmla="*/ 141229 w 259597"/>
              <a:gd name="connsiteY7" fmla="*/ 396682 h 470485"/>
              <a:gd name="connsiteX8" fmla="*/ 139361 w 259597"/>
              <a:gd name="connsiteY8" fmla="*/ 339904 h 470485"/>
              <a:gd name="connsiteX9" fmla="*/ 147747 w 259597"/>
              <a:gd name="connsiteY9" fmla="*/ 304322 h 470485"/>
              <a:gd name="connsiteX10" fmla="*/ 127239 w 259597"/>
              <a:gd name="connsiteY10" fmla="*/ 261930 h 470485"/>
              <a:gd name="connsiteX11" fmla="*/ 110924 w 259597"/>
              <a:gd name="connsiteY11" fmla="*/ 201746 h 470485"/>
              <a:gd name="connsiteX12" fmla="*/ 86223 w 259597"/>
              <a:gd name="connsiteY12" fmla="*/ 177145 h 470485"/>
              <a:gd name="connsiteX13" fmla="*/ 61523 w 259597"/>
              <a:gd name="connsiteY13" fmla="*/ 152544 h 470485"/>
              <a:gd name="connsiteX14" fmla="*/ 36821 w 259597"/>
              <a:gd name="connsiteY14" fmla="*/ 127944 h 470485"/>
              <a:gd name="connsiteX15" fmla="*/ 26568 w 259597"/>
              <a:gd name="connsiteY15" fmla="*/ 106748 h 470485"/>
              <a:gd name="connsiteX16" fmla="*/ 16314 w 259597"/>
              <a:gd name="connsiteY16" fmla="*/ 85551 h 470485"/>
              <a:gd name="connsiteX17" fmla="*/ 6060 w 259597"/>
              <a:gd name="connsiteY17" fmla="*/ 64356 h 470485"/>
              <a:gd name="connsiteX18" fmla="*/ 10253 w 259597"/>
              <a:gd name="connsiteY18" fmla="*/ 46564 h 470485"/>
              <a:gd name="connsiteX19" fmla="*/ 0 w 259597"/>
              <a:gd name="connsiteY19" fmla="*/ 25368 h 470485"/>
              <a:gd name="connsiteX20" fmla="*/ 4193 w 259597"/>
              <a:gd name="connsiteY20" fmla="*/ 7577 h 470485"/>
              <a:gd name="connsiteX21" fmla="*/ 18639 w 259597"/>
              <a:gd name="connsiteY21" fmla="*/ 10982 h 470485"/>
              <a:gd name="connsiteX22" fmla="*/ 51726 w 259597"/>
              <a:gd name="connsiteY22" fmla="*/ 0 h 470485"/>
              <a:gd name="connsiteX23" fmla="*/ 95067 w 259597"/>
              <a:gd name="connsiteY23" fmla="*/ 10215 h 470485"/>
              <a:gd name="connsiteX24" fmla="*/ 134214 w 259597"/>
              <a:gd name="connsiteY24" fmla="*/ 38221 h 470485"/>
              <a:gd name="connsiteX25" fmla="*/ 177555 w 259597"/>
              <a:gd name="connsiteY25" fmla="*/ 48435 h 470485"/>
              <a:gd name="connsiteX26" fmla="*/ 202256 w 259597"/>
              <a:gd name="connsiteY26" fmla="*/ 73035 h 470485"/>
              <a:gd name="connsiteX27" fmla="*/ 231149 w 259597"/>
              <a:gd name="connsiteY27" fmla="*/ 79845 h 470485"/>
              <a:gd name="connsiteX28" fmla="*/ 245596 w 259597"/>
              <a:gd name="connsiteY28" fmla="*/ 83249 h 470485"/>
              <a:gd name="connsiteX29" fmla="*/ 249789 w 259597"/>
              <a:gd name="connsiteY29" fmla="*/ 65459 h 470485"/>
              <a:gd name="connsiteX30" fmla="*/ 253982 w 259597"/>
              <a:gd name="connsiteY30" fmla="*/ 47667 h 470485"/>
              <a:gd name="connsiteX31" fmla="*/ 259597 w 259597"/>
              <a:gd name="connsiteY31" fmla="*/ 43334 h 4704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59597" h="470485">
                <a:moveTo>
                  <a:pt x="259597" y="43334"/>
                </a:moveTo>
                <a:lnTo>
                  <a:pt x="259597" y="455793"/>
                </a:lnTo>
                <a:lnTo>
                  <a:pt x="248417" y="459504"/>
                </a:lnTo>
                <a:lnTo>
                  <a:pt x="215330" y="470485"/>
                </a:lnTo>
                <a:lnTo>
                  <a:pt x="186437" y="463675"/>
                </a:lnTo>
                <a:lnTo>
                  <a:pt x="157543" y="456866"/>
                </a:lnTo>
                <a:lnTo>
                  <a:pt x="151482" y="417879"/>
                </a:lnTo>
                <a:lnTo>
                  <a:pt x="141229" y="396682"/>
                </a:lnTo>
                <a:lnTo>
                  <a:pt x="139361" y="339904"/>
                </a:lnTo>
                <a:lnTo>
                  <a:pt x="147747" y="304322"/>
                </a:lnTo>
                <a:lnTo>
                  <a:pt x="127239" y="261930"/>
                </a:lnTo>
                <a:lnTo>
                  <a:pt x="110924" y="201746"/>
                </a:lnTo>
                <a:lnTo>
                  <a:pt x="86223" y="177145"/>
                </a:lnTo>
                <a:lnTo>
                  <a:pt x="61523" y="152544"/>
                </a:lnTo>
                <a:lnTo>
                  <a:pt x="36821" y="127944"/>
                </a:lnTo>
                <a:lnTo>
                  <a:pt x="26568" y="106748"/>
                </a:lnTo>
                <a:lnTo>
                  <a:pt x="16314" y="85551"/>
                </a:lnTo>
                <a:lnTo>
                  <a:pt x="6060" y="64356"/>
                </a:lnTo>
                <a:lnTo>
                  <a:pt x="10253" y="46564"/>
                </a:lnTo>
                <a:lnTo>
                  <a:pt x="0" y="25368"/>
                </a:lnTo>
                <a:lnTo>
                  <a:pt x="4193" y="7577"/>
                </a:lnTo>
                <a:lnTo>
                  <a:pt x="18639" y="10982"/>
                </a:lnTo>
                <a:lnTo>
                  <a:pt x="51726" y="0"/>
                </a:lnTo>
                <a:lnTo>
                  <a:pt x="95067" y="10215"/>
                </a:lnTo>
                <a:lnTo>
                  <a:pt x="134214" y="38221"/>
                </a:lnTo>
                <a:lnTo>
                  <a:pt x="177555" y="48435"/>
                </a:lnTo>
                <a:lnTo>
                  <a:pt x="202256" y="73035"/>
                </a:lnTo>
                <a:lnTo>
                  <a:pt x="231149" y="79845"/>
                </a:lnTo>
                <a:lnTo>
                  <a:pt x="245596" y="83249"/>
                </a:lnTo>
                <a:lnTo>
                  <a:pt x="249789" y="65459"/>
                </a:lnTo>
                <a:lnTo>
                  <a:pt x="253982" y="47667"/>
                </a:lnTo>
                <a:lnTo>
                  <a:pt x="259597" y="4333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6BFBA5E4-85BC-46AD-A0C5-AFB65FECF16E}"/>
              </a:ext>
            </a:extLst>
          </p:cNvPr>
          <p:cNvSpPr/>
          <p:nvPr/>
        </p:nvSpPr>
        <p:spPr>
          <a:xfrm rot="21362475">
            <a:off x="1392733" y="1751453"/>
            <a:ext cx="2077655" cy="332400"/>
          </a:xfrm>
          <a:custGeom>
            <a:avLst/>
            <a:gdLst>
              <a:gd name="connsiteX0" fmla="*/ 1755195 w 2077655"/>
              <a:gd name="connsiteY0" fmla="*/ 0 h 332400"/>
              <a:gd name="connsiteX1" fmla="*/ 1784366 w 2077655"/>
              <a:gd name="connsiteY1" fmla="*/ 2019 h 332400"/>
              <a:gd name="connsiteX2" fmla="*/ 1798951 w 2077655"/>
              <a:gd name="connsiteY2" fmla="*/ 3029 h 332400"/>
              <a:gd name="connsiteX3" fmla="*/ 1828122 w 2077655"/>
              <a:gd name="connsiteY3" fmla="*/ 5047 h 332400"/>
              <a:gd name="connsiteX4" fmla="*/ 1857294 w 2077655"/>
              <a:gd name="connsiteY4" fmla="*/ 7066 h 332400"/>
              <a:gd name="connsiteX5" fmla="*/ 1885164 w 2077655"/>
              <a:gd name="connsiteY5" fmla="*/ 27882 h 332400"/>
              <a:gd name="connsiteX6" fmla="*/ 1926319 w 2077655"/>
              <a:gd name="connsiteY6" fmla="*/ 68503 h 332400"/>
              <a:gd name="connsiteX7" fmla="*/ 1982060 w 2077655"/>
              <a:gd name="connsiteY7" fmla="*/ 110135 h 332400"/>
              <a:gd name="connsiteX8" fmla="*/ 2009930 w 2077655"/>
              <a:gd name="connsiteY8" fmla="*/ 130950 h 332400"/>
              <a:gd name="connsiteX9" fmla="*/ 2023214 w 2077655"/>
              <a:gd name="connsiteY9" fmla="*/ 150756 h 332400"/>
              <a:gd name="connsiteX10" fmla="*/ 2036500 w 2077655"/>
              <a:gd name="connsiteY10" fmla="*/ 170562 h 332400"/>
              <a:gd name="connsiteX11" fmla="*/ 2049784 w 2077655"/>
              <a:gd name="connsiteY11" fmla="*/ 190369 h 332400"/>
              <a:gd name="connsiteX12" fmla="*/ 2077655 w 2077655"/>
              <a:gd name="connsiteY12" fmla="*/ 211184 h 332400"/>
              <a:gd name="connsiteX13" fmla="*/ 2077386 w 2077655"/>
              <a:gd name="connsiteY13" fmla="*/ 215065 h 332400"/>
              <a:gd name="connsiteX14" fmla="*/ 1753361 w 2077655"/>
              <a:gd name="connsiteY14" fmla="*/ 238260 h 332400"/>
              <a:gd name="connsiteX15" fmla="*/ 1754170 w 2077655"/>
              <a:gd name="connsiteY15" fmla="*/ 226571 h 332400"/>
              <a:gd name="connsiteX16" fmla="*/ 1739585 w 2077655"/>
              <a:gd name="connsiteY16" fmla="*/ 225562 h 332400"/>
              <a:gd name="connsiteX17" fmla="*/ 1724999 w 2077655"/>
              <a:gd name="connsiteY17" fmla="*/ 224553 h 332400"/>
              <a:gd name="connsiteX18" fmla="*/ 1695828 w 2077655"/>
              <a:gd name="connsiteY18" fmla="*/ 222534 h 332400"/>
              <a:gd name="connsiteX19" fmla="*/ 1666658 w 2077655"/>
              <a:gd name="connsiteY19" fmla="*/ 220515 h 332400"/>
              <a:gd name="connsiteX20" fmla="*/ 1637486 w 2077655"/>
              <a:gd name="connsiteY20" fmla="*/ 218496 h 332400"/>
              <a:gd name="connsiteX21" fmla="*/ 1608315 w 2077655"/>
              <a:gd name="connsiteY21" fmla="*/ 216478 h 332400"/>
              <a:gd name="connsiteX22" fmla="*/ 1579144 w 2077655"/>
              <a:gd name="connsiteY22" fmla="*/ 214459 h 332400"/>
              <a:gd name="connsiteX23" fmla="*/ 1535388 w 2077655"/>
              <a:gd name="connsiteY23" fmla="*/ 211431 h 332400"/>
              <a:gd name="connsiteX24" fmla="*/ 1506216 w 2077655"/>
              <a:gd name="connsiteY24" fmla="*/ 209412 h 332400"/>
              <a:gd name="connsiteX25" fmla="*/ 1446573 w 2077655"/>
              <a:gd name="connsiteY25" fmla="*/ 224172 h 332400"/>
              <a:gd name="connsiteX26" fmla="*/ 1402816 w 2077655"/>
              <a:gd name="connsiteY26" fmla="*/ 221143 h 332400"/>
              <a:gd name="connsiteX27" fmla="*/ 1344474 w 2077655"/>
              <a:gd name="connsiteY27" fmla="*/ 217106 h 332400"/>
              <a:gd name="connsiteX28" fmla="*/ 1241074 w 2077655"/>
              <a:gd name="connsiteY28" fmla="*/ 228837 h 332400"/>
              <a:gd name="connsiteX29" fmla="*/ 1137674 w 2077655"/>
              <a:gd name="connsiteY29" fmla="*/ 240569 h 332400"/>
              <a:gd name="connsiteX30" fmla="*/ 1034275 w 2077655"/>
              <a:gd name="connsiteY30" fmla="*/ 252299 h 332400"/>
              <a:gd name="connsiteX31" fmla="*/ 946761 w 2077655"/>
              <a:gd name="connsiteY31" fmla="*/ 246243 h 332400"/>
              <a:gd name="connsiteX32" fmla="*/ 843361 w 2077655"/>
              <a:gd name="connsiteY32" fmla="*/ 257975 h 332400"/>
              <a:gd name="connsiteX33" fmla="*/ 739962 w 2077655"/>
              <a:gd name="connsiteY33" fmla="*/ 269706 h 332400"/>
              <a:gd name="connsiteX34" fmla="*/ 621976 w 2077655"/>
              <a:gd name="connsiteY34" fmla="*/ 280428 h 332400"/>
              <a:gd name="connsiteX35" fmla="*/ 503991 w 2077655"/>
              <a:gd name="connsiteY35" fmla="*/ 291149 h 332400"/>
              <a:gd name="connsiteX36" fmla="*/ 429763 w 2077655"/>
              <a:gd name="connsiteY36" fmla="*/ 304899 h 332400"/>
              <a:gd name="connsiteX37" fmla="*/ 370119 w 2077655"/>
              <a:gd name="connsiteY37" fmla="*/ 319659 h 332400"/>
              <a:gd name="connsiteX38" fmla="*/ 326362 w 2077655"/>
              <a:gd name="connsiteY38" fmla="*/ 316631 h 332400"/>
              <a:gd name="connsiteX39" fmla="*/ 281305 w 2077655"/>
              <a:gd name="connsiteY39" fmla="*/ 332400 h 332400"/>
              <a:gd name="connsiteX40" fmla="*/ 252134 w 2077655"/>
              <a:gd name="connsiteY40" fmla="*/ 330381 h 332400"/>
              <a:gd name="connsiteX41" fmla="*/ 222962 w 2077655"/>
              <a:gd name="connsiteY41" fmla="*/ 328362 h 332400"/>
              <a:gd name="connsiteX42" fmla="*/ 193791 w 2077655"/>
              <a:gd name="connsiteY42" fmla="*/ 326343 h 332400"/>
              <a:gd name="connsiteX43" fmla="*/ 179206 w 2077655"/>
              <a:gd name="connsiteY43" fmla="*/ 325334 h 332400"/>
              <a:gd name="connsiteX44" fmla="*/ 164620 w 2077655"/>
              <a:gd name="connsiteY44" fmla="*/ 324325 h 332400"/>
              <a:gd name="connsiteX45" fmla="*/ 135450 w 2077655"/>
              <a:gd name="connsiteY45" fmla="*/ 322306 h 332400"/>
              <a:gd name="connsiteX46" fmla="*/ 108880 w 2077655"/>
              <a:gd name="connsiteY46" fmla="*/ 282693 h 332400"/>
              <a:gd name="connsiteX47" fmla="*/ 66424 w 2077655"/>
              <a:gd name="connsiteY47" fmla="*/ 260868 h 332400"/>
              <a:gd name="connsiteX48" fmla="*/ 39854 w 2077655"/>
              <a:gd name="connsiteY48" fmla="*/ 221256 h 332400"/>
              <a:gd name="connsiteX49" fmla="*/ 13285 w 2077655"/>
              <a:gd name="connsiteY49" fmla="*/ 181643 h 332400"/>
              <a:gd name="connsiteX50" fmla="*/ 0 w 2077655"/>
              <a:gd name="connsiteY50" fmla="*/ 161838 h 332400"/>
              <a:gd name="connsiteX51" fmla="*/ 1301 w 2077655"/>
              <a:gd name="connsiteY51" fmla="*/ 143041 h 332400"/>
              <a:gd name="connsiteX52" fmla="*/ 3902 w 2077655"/>
              <a:gd name="connsiteY52" fmla="*/ 105447 h 332400"/>
              <a:gd name="connsiteX53" fmla="*/ 18489 w 2077655"/>
              <a:gd name="connsiteY53" fmla="*/ 106456 h 332400"/>
              <a:gd name="connsiteX54" fmla="*/ 47659 w 2077655"/>
              <a:gd name="connsiteY54" fmla="*/ 108475 h 332400"/>
              <a:gd name="connsiteX55" fmla="*/ 76830 w 2077655"/>
              <a:gd name="connsiteY55" fmla="*/ 110494 h 332400"/>
              <a:gd name="connsiteX56" fmla="*/ 106001 w 2077655"/>
              <a:gd name="connsiteY56" fmla="*/ 112512 h 332400"/>
              <a:gd name="connsiteX57" fmla="*/ 135173 w 2077655"/>
              <a:gd name="connsiteY57" fmla="*/ 114531 h 332400"/>
              <a:gd name="connsiteX58" fmla="*/ 178929 w 2077655"/>
              <a:gd name="connsiteY58" fmla="*/ 117559 h 332400"/>
              <a:gd name="connsiteX59" fmla="*/ 222686 w 2077655"/>
              <a:gd name="connsiteY59" fmla="*/ 120587 h 332400"/>
              <a:gd name="connsiteX60" fmla="*/ 266443 w 2077655"/>
              <a:gd name="connsiteY60" fmla="*/ 123616 h 332400"/>
              <a:gd name="connsiteX61" fmla="*/ 326086 w 2077655"/>
              <a:gd name="connsiteY61" fmla="*/ 108857 h 332400"/>
              <a:gd name="connsiteX62" fmla="*/ 399013 w 2077655"/>
              <a:gd name="connsiteY62" fmla="*/ 113904 h 332400"/>
              <a:gd name="connsiteX63" fmla="*/ 471942 w 2077655"/>
              <a:gd name="connsiteY63" fmla="*/ 118951 h 332400"/>
              <a:gd name="connsiteX64" fmla="*/ 619098 w 2077655"/>
              <a:gd name="connsiteY64" fmla="*/ 110247 h 332400"/>
              <a:gd name="connsiteX65" fmla="*/ 780840 w 2077655"/>
              <a:gd name="connsiteY65" fmla="*/ 102553 h 332400"/>
              <a:gd name="connsiteX66" fmla="*/ 958468 w 2077655"/>
              <a:gd name="connsiteY66" fmla="*/ 77072 h 332400"/>
              <a:gd name="connsiteX67" fmla="*/ 1120210 w 2077655"/>
              <a:gd name="connsiteY67" fmla="*/ 69379 h 332400"/>
              <a:gd name="connsiteX68" fmla="*/ 1209025 w 2077655"/>
              <a:gd name="connsiteY68" fmla="*/ 56638 h 332400"/>
              <a:gd name="connsiteX69" fmla="*/ 1281952 w 2077655"/>
              <a:gd name="connsiteY69" fmla="*/ 61685 h 332400"/>
              <a:gd name="connsiteX70" fmla="*/ 1356182 w 2077655"/>
              <a:gd name="connsiteY70" fmla="*/ 47935 h 332400"/>
              <a:gd name="connsiteX71" fmla="*/ 1414523 w 2077655"/>
              <a:gd name="connsiteY71" fmla="*/ 51972 h 332400"/>
              <a:gd name="connsiteX72" fmla="*/ 1459581 w 2077655"/>
              <a:gd name="connsiteY72" fmla="*/ 36203 h 332400"/>
              <a:gd name="connsiteX73" fmla="*/ 1517924 w 2077655"/>
              <a:gd name="connsiteY73" fmla="*/ 40241 h 332400"/>
              <a:gd name="connsiteX74" fmla="*/ 1547095 w 2077655"/>
              <a:gd name="connsiteY74" fmla="*/ 42259 h 332400"/>
              <a:gd name="connsiteX75" fmla="*/ 1590851 w 2077655"/>
              <a:gd name="connsiteY75" fmla="*/ 45287 h 332400"/>
              <a:gd name="connsiteX76" fmla="*/ 1635908 w 2077655"/>
              <a:gd name="connsiteY76" fmla="*/ 29520 h 332400"/>
              <a:gd name="connsiteX77" fmla="*/ 1679666 w 2077655"/>
              <a:gd name="connsiteY77" fmla="*/ 32548 h 332400"/>
              <a:gd name="connsiteX78" fmla="*/ 1708836 w 2077655"/>
              <a:gd name="connsiteY78" fmla="*/ 34566 h 332400"/>
              <a:gd name="connsiteX79" fmla="*/ 1739308 w 2077655"/>
              <a:gd name="connsiteY79" fmla="*/ 17788 h 332400"/>
              <a:gd name="connsiteX80" fmla="*/ 1755195 w 2077655"/>
              <a:gd name="connsiteY80" fmla="*/ 0 h 332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2077655" h="332400">
                <a:moveTo>
                  <a:pt x="1755195" y="0"/>
                </a:moveTo>
                <a:lnTo>
                  <a:pt x="1784366" y="2019"/>
                </a:lnTo>
                <a:lnTo>
                  <a:pt x="1798951" y="3029"/>
                </a:lnTo>
                <a:lnTo>
                  <a:pt x="1828122" y="5047"/>
                </a:lnTo>
                <a:lnTo>
                  <a:pt x="1857294" y="7066"/>
                </a:lnTo>
                <a:lnTo>
                  <a:pt x="1885164" y="27882"/>
                </a:lnTo>
                <a:lnTo>
                  <a:pt x="1926319" y="68503"/>
                </a:lnTo>
                <a:lnTo>
                  <a:pt x="1982060" y="110135"/>
                </a:lnTo>
                <a:lnTo>
                  <a:pt x="2009930" y="130950"/>
                </a:lnTo>
                <a:lnTo>
                  <a:pt x="2023214" y="150756"/>
                </a:lnTo>
                <a:lnTo>
                  <a:pt x="2036500" y="170562"/>
                </a:lnTo>
                <a:lnTo>
                  <a:pt x="2049784" y="190369"/>
                </a:lnTo>
                <a:lnTo>
                  <a:pt x="2077655" y="211184"/>
                </a:lnTo>
                <a:lnTo>
                  <a:pt x="2077386" y="215065"/>
                </a:lnTo>
                <a:lnTo>
                  <a:pt x="1753361" y="238260"/>
                </a:lnTo>
                <a:lnTo>
                  <a:pt x="1754170" y="226571"/>
                </a:lnTo>
                <a:lnTo>
                  <a:pt x="1739585" y="225562"/>
                </a:lnTo>
                <a:lnTo>
                  <a:pt x="1724999" y="224553"/>
                </a:lnTo>
                <a:lnTo>
                  <a:pt x="1695828" y="222534"/>
                </a:lnTo>
                <a:lnTo>
                  <a:pt x="1666658" y="220515"/>
                </a:lnTo>
                <a:lnTo>
                  <a:pt x="1637486" y="218496"/>
                </a:lnTo>
                <a:lnTo>
                  <a:pt x="1608315" y="216478"/>
                </a:lnTo>
                <a:lnTo>
                  <a:pt x="1579144" y="214459"/>
                </a:lnTo>
                <a:lnTo>
                  <a:pt x="1535388" y="211431"/>
                </a:lnTo>
                <a:lnTo>
                  <a:pt x="1506216" y="209412"/>
                </a:lnTo>
                <a:lnTo>
                  <a:pt x="1446573" y="224172"/>
                </a:lnTo>
                <a:lnTo>
                  <a:pt x="1402816" y="221143"/>
                </a:lnTo>
                <a:lnTo>
                  <a:pt x="1344474" y="217106"/>
                </a:lnTo>
                <a:lnTo>
                  <a:pt x="1241074" y="228837"/>
                </a:lnTo>
                <a:lnTo>
                  <a:pt x="1137674" y="240569"/>
                </a:lnTo>
                <a:lnTo>
                  <a:pt x="1034275" y="252299"/>
                </a:lnTo>
                <a:lnTo>
                  <a:pt x="946761" y="246243"/>
                </a:lnTo>
                <a:lnTo>
                  <a:pt x="843361" y="257975"/>
                </a:lnTo>
                <a:lnTo>
                  <a:pt x="739962" y="269706"/>
                </a:lnTo>
                <a:lnTo>
                  <a:pt x="621976" y="280428"/>
                </a:lnTo>
                <a:lnTo>
                  <a:pt x="503991" y="291149"/>
                </a:lnTo>
                <a:lnTo>
                  <a:pt x="429763" y="304899"/>
                </a:lnTo>
                <a:lnTo>
                  <a:pt x="370119" y="319659"/>
                </a:lnTo>
                <a:lnTo>
                  <a:pt x="326362" y="316631"/>
                </a:lnTo>
                <a:lnTo>
                  <a:pt x="281305" y="332400"/>
                </a:lnTo>
                <a:lnTo>
                  <a:pt x="252134" y="330381"/>
                </a:lnTo>
                <a:lnTo>
                  <a:pt x="222962" y="328362"/>
                </a:lnTo>
                <a:lnTo>
                  <a:pt x="193791" y="326343"/>
                </a:lnTo>
                <a:lnTo>
                  <a:pt x="179206" y="325334"/>
                </a:lnTo>
                <a:lnTo>
                  <a:pt x="164620" y="324325"/>
                </a:lnTo>
                <a:lnTo>
                  <a:pt x="135450" y="322306"/>
                </a:lnTo>
                <a:lnTo>
                  <a:pt x="108880" y="282693"/>
                </a:lnTo>
                <a:lnTo>
                  <a:pt x="66424" y="260868"/>
                </a:lnTo>
                <a:lnTo>
                  <a:pt x="39854" y="221256"/>
                </a:lnTo>
                <a:lnTo>
                  <a:pt x="13285" y="181643"/>
                </a:lnTo>
                <a:lnTo>
                  <a:pt x="0" y="161838"/>
                </a:lnTo>
                <a:lnTo>
                  <a:pt x="1301" y="143041"/>
                </a:lnTo>
                <a:lnTo>
                  <a:pt x="3902" y="105447"/>
                </a:lnTo>
                <a:lnTo>
                  <a:pt x="18489" y="106456"/>
                </a:lnTo>
                <a:lnTo>
                  <a:pt x="47659" y="108475"/>
                </a:lnTo>
                <a:lnTo>
                  <a:pt x="76830" y="110494"/>
                </a:lnTo>
                <a:lnTo>
                  <a:pt x="106001" y="112512"/>
                </a:lnTo>
                <a:lnTo>
                  <a:pt x="135173" y="114531"/>
                </a:lnTo>
                <a:lnTo>
                  <a:pt x="178929" y="117559"/>
                </a:lnTo>
                <a:lnTo>
                  <a:pt x="222686" y="120587"/>
                </a:lnTo>
                <a:lnTo>
                  <a:pt x="266443" y="123616"/>
                </a:lnTo>
                <a:lnTo>
                  <a:pt x="326086" y="108857"/>
                </a:lnTo>
                <a:lnTo>
                  <a:pt x="399013" y="113904"/>
                </a:lnTo>
                <a:lnTo>
                  <a:pt x="471942" y="118951"/>
                </a:lnTo>
                <a:lnTo>
                  <a:pt x="619098" y="110247"/>
                </a:lnTo>
                <a:lnTo>
                  <a:pt x="780840" y="102553"/>
                </a:lnTo>
                <a:lnTo>
                  <a:pt x="958468" y="77072"/>
                </a:lnTo>
                <a:lnTo>
                  <a:pt x="1120210" y="69379"/>
                </a:lnTo>
                <a:lnTo>
                  <a:pt x="1209025" y="56638"/>
                </a:lnTo>
                <a:lnTo>
                  <a:pt x="1281952" y="61685"/>
                </a:lnTo>
                <a:lnTo>
                  <a:pt x="1356182" y="47935"/>
                </a:lnTo>
                <a:lnTo>
                  <a:pt x="1414523" y="51972"/>
                </a:lnTo>
                <a:lnTo>
                  <a:pt x="1459581" y="36203"/>
                </a:lnTo>
                <a:lnTo>
                  <a:pt x="1517924" y="40241"/>
                </a:lnTo>
                <a:lnTo>
                  <a:pt x="1547095" y="42259"/>
                </a:lnTo>
                <a:lnTo>
                  <a:pt x="1590851" y="45287"/>
                </a:lnTo>
                <a:lnTo>
                  <a:pt x="1635908" y="29520"/>
                </a:lnTo>
                <a:lnTo>
                  <a:pt x="1679666" y="32548"/>
                </a:lnTo>
                <a:lnTo>
                  <a:pt x="1708836" y="34566"/>
                </a:lnTo>
                <a:lnTo>
                  <a:pt x="1739308" y="17788"/>
                </a:lnTo>
                <a:lnTo>
                  <a:pt x="175519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198A6ED7-1433-4CD6-ABF8-C29CA9038559}"/>
              </a:ext>
            </a:extLst>
          </p:cNvPr>
          <p:cNvSpPr/>
          <p:nvPr/>
        </p:nvSpPr>
        <p:spPr>
          <a:xfrm rot="21362475">
            <a:off x="2751540" y="2243480"/>
            <a:ext cx="263236" cy="448307"/>
          </a:xfrm>
          <a:custGeom>
            <a:avLst/>
            <a:gdLst>
              <a:gd name="connsiteX0" fmla="*/ 62244 w 263236"/>
              <a:gd name="connsiteY0" fmla="*/ 0 h 448307"/>
              <a:gd name="connsiteX1" fmla="*/ 90114 w 263236"/>
              <a:gd name="connsiteY1" fmla="*/ 20816 h 448307"/>
              <a:gd name="connsiteX2" fmla="*/ 148457 w 263236"/>
              <a:gd name="connsiteY2" fmla="*/ 24853 h 448307"/>
              <a:gd name="connsiteX3" fmla="*/ 190913 w 263236"/>
              <a:gd name="connsiteY3" fmla="*/ 46679 h 448307"/>
              <a:gd name="connsiteX4" fmla="*/ 233369 w 263236"/>
              <a:gd name="connsiteY4" fmla="*/ 68504 h 448307"/>
              <a:gd name="connsiteX5" fmla="*/ 262540 w 263236"/>
              <a:gd name="connsiteY5" fmla="*/ 70522 h 448307"/>
              <a:gd name="connsiteX6" fmla="*/ 263236 w 263236"/>
              <a:gd name="connsiteY6" fmla="*/ 71560 h 448307"/>
              <a:gd name="connsiteX7" fmla="*/ 263236 w 263236"/>
              <a:gd name="connsiteY7" fmla="*/ 448307 h 448307"/>
              <a:gd name="connsiteX8" fmla="*/ 251109 w 263236"/>
              <a:gd name="connsiteY8" fmla="*/ 447468 h 448307"/>
              <a:gd name="connsiteX9" fmla="*/ 221938 w 263236"/>
              <a:gd name="connsiteY9" fmla="*/ 445449 h 448307"/>
              <a:gd name="connsiteX10" fmla="*/ 208654 w 263236"/>
              <a:gd name="connsiteY10" fmla="*/ 425643 h 448307"/>
              <a:gd name="connsiteX11" fmla="*/ 196669 w 263236"/>
              <a:gd name="connsiteY11" fmla="*/ 387040 h 448307"/>
              <a:gd name="connsiteX12" fmla="*/ 197970 w 263236"/>
              <a:gd name="connsiteY12" fmla="*/ 368243 h 448307"/>
              <a:gd name="connsiteX13" fmla="*/ 199271 w 263236"/>
              <a:gd name="connsiteY13" fmla="*/ 349446 h 448307"/>
              <a:gd name="connsiteX14" fmla="*/ 185986 w 263236"/>
              <a:gd name="connsiteY14" fmla="*/ 329641 h 448307"/>
              <a:gd name="connsiteX15" fmla="*/ 187287 w 263236"/>
              <a:gd name="connsiteY15" fmla="*/ 310844 h 448307"/>
              <a:gd name="connsiteX16" fmla="*/ 174003 w 263236"/>
              <a:gd name="connsiteY16" fmla="*/ 291037 h 448307"/>
              <a:gd name="connsiteX17" fmla="*/ 134148 w 263236"/>
              <a:gd name="connsiteY17" fmla="*/ 231619 h 448307"/>
              <a:gd name="connsiteX18" fmla="*/ 94294 w 263236"/>
              <a:gd name="connsiteY18" fmla="*/ 172200 h 448307"/>
              <a:gd name="connsiteX19" fmla="*/ 66424 w 263236"/>
              <a:gd name="connsiteY19" fmla="*/ 151385 h 448307"/>
              <a:gd name="connsiteX20" fmla="*/ 38553 w 263236"/>
              <a:gd name="connsiteY20" fmla="*/ 130569 h 448307"/>
              <a:gd name="connsiteX21" fmla="*/ 26570 w 263236"/>
              <a:gd name="connsiteY21" fmla="*/ 91966 h 448307"/>
              <a:gd name="connsiteX22" fmla="*/ 13284 w 263236"/>
              <a:gd name="connsiteY22" fmla="*/ 72160 h 448307"/>
              <a:gd name="connsiteX23" fmla="*/ 0 w 263236"/>
              <a:gd name="connsiteY23" fmla="*/ 52354 h 448307"/>
              <a:gd name="connsiteX24" fmla="*/ 1301 w 263236"/>
              <a:gd name="connsiteY24" fmla="*/ 33557 h 448307"/>
              <a:gd name="connsiteX25" fmla="*/ 2602 w 263236"/>
              <a:gd name="connsiteY25" fmla="*/ 14760 h 448307"/>
              <a:gd name="connsiteX26" fmla="*/ 31773 w 263236"/>
              <a:gd name="connsiteY26" fmla="*/ 16778 h 448307"/>
              <a:gd name="connsiteX27" fmla="*/ 62244 w 263236"/>
              <a:gd name="connsiteY27" fmla="*/ 0 h 448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63236" h="448307">
                <a:moveTo>
                  <a:pt x="62244" y="0"/>
                </a:moveTo>
                <a:lnTo>
                  <a:pt x="90114" y="20816"/>
                </a:lnTo>
                <a:lnTo>
                  <a:pt x="148457" y="24853"/>
                </a:lnTo>
                <a:lnTo>
                  <a:pt x="190913" y="46679"/>
                </a:lnTo>
                <a:lnTo>
                  <a:pt x="233369" y="68504"/>
                </a:lnTo>
                <a:lnTo>
                  <a:pt x="262540" y="70522"/>
                </a:lnTo>
                <a:lnTo>
                  <a:pt x="263236" y="71560"/>
                </a:lnTo>
                <a:lnTo>
                  <a:pt x="263236" y="448307"/>
                </a:lnTo>
                <a:lnTo>
                  <a:pt x="251109" y="447468"/>
                </a:lnTo>
                <a:lnTo>
                  <a:pt x="221938" y="445449"/>
                </a:lnTo>
                <a:lnTo>
                  <a:pt x="208654" y="425643"/>
                </a:lnTo>
                <a:lnTo>
                  <a:pt x="196669" y="387040"/>
                </a:lnTo>
                <a:lnTo>
                  <a:pt x="197970" y="368243"/>
                </a:lnTo>
                <a:lnTo>
                  <a:pt x="199271" y="349446"/>
                </a:lnTo>
                <a:lnTo>
                  <a:pt x="185986" y="329641"/>
                </a:lnTo>
                <a:lnTo>
                  <a:pt x="187287" y="310844"/>
                </a:lnTo>
                <a:lnTo>
                  <a:pt x="174003" y="291037"/>
                </a:lnTo>
                <a:lnTo>
                  <a:pt x="134148" y="231619"/>
                </a:lnTo>
                <a:lnTo>
                  <a:pt x="94294" y="172200"/>
                </a:lnTo>
                <a:lnTo>
                  <a:pt x="66424" y="151385"/>
                </a:lnTo>
                <a:lnTo>
                  <a:pt x="38553" y="130569"/>
                </a:lnTo>
                <a:lnTo>
                  <a:pt x="26570" y="91966"/>
                </a:lnTo>
                <a:lnTo>
                  <a:pt x="13284" y="72160"/>
                </a:lnTo>
                <a:lnTo>
                  <a:pt x="0" y="52354"/>
                </a:lnTo>
                <a:lnTo>
                  <a:pt x="1301" y="33557"/>
                </a:lnTo>
                <a:lnTo>
                  <a:pt x="2602" y="14760"/>
                </a:lnTo>
                <a:lnTo>
                  <a:pt x="31773" y="16778"/>
                </a:lnTo>
                <a:lnTo>
                  <a:pt x="6224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D3C5B373-C794-47E2-B36E-8B521A5BA92F}"/>
              </a:ext>
            </a:extLst>
          </p:cNvPr>
          <p:cNvSpPr/>
          <p:nvPr/>
        </p:nvSpPr>
        <p:spPr>
          <a:xfrm rot="21362475">
            <a:off x="3003392" y="1910862"/>
            <a:ext cx="494391" cy="758332"/>
          </a:xfrm>
          <a:custGeom>
            <a:avLst/>
            <a:gdLst>
              <a:gd name="connsiteX0" fmla="*/ 494391 w 494391"/>
              <a:gd name="connsiteY0" fmla="*/ 0 h 758332"/>
              <a:gd name="connsiteX1" fmla="*/ 493359 w 494391"/>
              <a:gd name="connsiteY1" fmla="*/ 14916 h 758332"/>
              <a:gd name="connsiteX2" fmla="*/ 492058 w 494391"/>
              <a:gd name="connsiteY2" fmla="*/ 33712 h 758332"/>
              <a:gd name="connsiteX3" fmla="*/ 476172 w 494391"/>
              <a:gd name="connsiteY3" fmla="*/ 51500 h 758332"/>
              <a:gd name="connsiteX4" fmla="*/ 474871 w 494391"/>
              <a:gd name="connsiteY4" fmla="*/ 70297 h 758332"/>
              <a:gd name="connsiteX5" fmla="*/ 444399 w 494391"/>
              <a:gd name="connsiteY5" fmla="*/ 87075 h 758332"/>
              <a:gd name="connsiteX6" fmla="*/ 428512 w 494391"/>
              <a:gd name="connsiteY6" fmla="*/ 104862 h 758332"/>
              <a:gd name="connsiteX7" fmla="*/ 396739 w 494391"/>
              <a:gd name="connsiteY7" fmla="*/ 140437 h 758332"/>
              <a:gd name="connsiteX8" fmla="*/ 379553 w 494391"/>
              <a:gd name="connsiteY8" fmla="*/ 177021 h 758332"/>
              <a:gd name="connsiteX9" fmla="*/ 375650 w 494391"/>
              <a:gd name="connsiteY9" fmla="*/ 233412 h 758332"/>
              <a:gd name="connsiteX10" fmla="*/ 357163 w 494391"/>
              <a:gd name="connsiteY10" fmla="*/ 288793 h 758332"/>
              <a:gd name="connsiteX11" fmla="*/ 337373 w 494391"/>
              <a:gd name="connsiteY11" fmla="*/ 362971 h 758332"/>
              <a:gd name="connsiteX12" fmla="*/ 302999 w 494391"/>
              <a:gd name="connsiteY12" fmla="*/ 436139 h 758332"/>
              <a:gd name="connsiteX13" fmla="*/ 283211 w 494391"/>
              <a:gd name="connsiteY13" fmla="*/ 510317 h 758332"/>
              <a:gd name="connsiteX14" fmla="*/ 235551 w 494391"/>
              <a:gd name="connsiteY14" fmla="*/ 563680 h 758332"/>
              <a:gd name="connsiteX15" fmla="*/ 201177 w 494391"/>
              <a:gd name="connsiteY15" fmla="*/ 636849 h 758332"/>
              <a:gd name="connsiteX16" fmla="*/ 169405 w 494391"/>
              <a:gd name="connsiteY16" fmla="*/ 672423 h 758332"/>
              <a:gd name="connsiteX17" fmla="*/ 123046 w 494391"/>
              <a:gd name="connsiteY17" fmla="*/ 706989 h 758332"/>
              <a:gd name="connsiteX18" fmla="*/ 76688 w 494391"/>
              <a:gd name="connsiteY18" fmla="*/ 741554 h 758332"/>
              <a:gd name="connsiteX19" fmla="*/ 46216 w 494391"/>
              <a:gd name="connsiteY19" fmla="*/ 758332 h 758332"/>
              <a:gd name="connsiteX20" fmla="*/ 17044 w 494391"/>
              <a:gd name="connsiteY20" fmla="*/ 756313 h 758332"/>
              <a:gd name="connsiteX21" fmla="*/ 0 w 494391"/>
              <a:gd name="connsiteY21" fmla="*/ 755134 h 758332"/>
              <a:gd name="connsiteX22" fmla="*/ 0 w 494391"/>
              <a:gd name="connsiteY22" fmla="*/ 378387 h 758332"/>
              <a:gd name="connsiteX23" fmla="*/ 12588 w 494391"/>
              <a:gd name="connsiteY23" fmla="*/ 397156 h 758332"/>
              <a:gd name="connsiteX24" fmla="*/ 27175 w 494391"/>
              <a:gd name="connsiteY24" fmla="*/ 398165 h 758332"/>
              <a:gd name="connsiteX25" fmla="*/ 43060 w 494391"/>
              <a:gd name="connsiteY25" fmla="*/ 380378 h 758332"/>
              <a:gd name="connsiteX26" fmla="*/ 60248 w 494391"/>
              <a:gd name="connsiteY26" fmla="*/ 343793 h 758332"/>
              <a:gd name="connsiteX27" fmla="*/ 76134 w 494391"/>
              <a:gd name="connsiteY27" fmla="*/ 326005 h 758332"/>
              <a:gd name="connsiteX28" fmla="*/ 93321 w 494391"/>
              <a:gd name="connsiteY28" fmla="*/ 289421 h 758332"/>
              <a:gd name="connsiteX29" fmla="*/ 95922 w 494391"/>
              <a:gd name="connsiteY29" fmla="*/ 251827 h 758332"/>
              <a:gd name="connsiteX30" fmla="*/ 113110 w 494391"/>
              <a:gd name="connsiteY30" fmla="*/ 215244 h 758332"/>
              <a:gd name="connsiteX31" fmla="*/ 131598 w 494391"/>
              <a:gd name="connsiteY31" fmla="*/ 159862 h 758332"/>
              <a:gd name="connsiteX32" fmla="*/ 148785 w 494391"/>
              <a:gd name="connsiteY32" fmla="*/ 123278 h 758332"/>
              <a:gd name="connsiteX33" fmla="*/ 151387 w 494391"/>
              <a:gd name="connsiteY33" fmla="*/ 85684 h 758332"/>
              <a:gd name="connsiteX34" fmla="*/ 167273 w 494391"/>
              <a:gd name="connsiteY34" fmla="*/ 67897 h 758332"/>
              <a:gd name="connsiteX35" fmla="*/ 168574 w 494391"/>
              <a:gd name="connsiteY35" fmla="*/ 49100 h 758332"/>
              <a:gd name="connsiteX36" fmla="*/ 169875 w 494391"/>
              <a:gd name="connsiteY36" fmla="*/ 30303 h 758332"/>
              <a:gd name="connsiteX37" fmla="*/ 170366 w 494391"/>
              <a:gd name="connsiteY37" fmla="*/ 23195 h 758332"/>
              <a:gd name="connsiteX38" fmla="*/ 494391 w 494391"/>
              <a:gd name="connsiteY38" fmla="*/ 0 h 758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494391" h="758332">
                <a:moveTo>
                  <a:pt x="494391" y="0"/>
                </a:moveTo>
                <a:lnTo>
                  <a:pt x="493359" y="14916"/>
                </a:lnTo>
                <a:lnTo>
                  <a:pt x="492058" y="33712"/>
                </a:lnTo>
                <a:lnTo>
                  <a:pt x="476172" y="51500"/>
                </a:lnTo>
                <a:lnTo>
                  <a:pt x="474871" y="70297"/>
                </a:lnTo>
                <a:lnTo>
                  <a:pt x="444399" y="87075"/>
                </a:lnTo>
                <a:lnTo>
                  <a:pt x="428512" y="104862"/>
                </a:lnTo>
                <a:lnTo>
                  <a:pt x="396739" y="140437"/>
                </a:lnTo>
                <a:lnTo>
                  <a:pt x="379553" y="177021"/>
                </a:lnTo>
                <a:lnTo>
                  <a:pt x="375650" y="233412"/>
                </a:lnTo>
                <a:lnTo>
                  <a:pt x="357163" y="288793"/>
                </a:lnTo>
                <a:lnTo>
                  <a:pt x="337373" y="362971"/>
                </a:lnTo>
                <a:lnTo>
                  <a:pt x="302999" y="436139"/>
                </a:lnTo>
                <a:lnTo>
                  <a:pt x="283211" y="510317"/>
                </a:lnTo>
                <a:lnTo>
                  <a:pt x="235551" y="563680"/>
                </a:lnTo>
                <a:lnTo>
                  <a:pt x="201177" y="636849"/>
                </a:lnTo>
                <a:lnTo>
                  <a:pt x="169405" y="672423"/>
                </a:lnTo>
                <a:lnTo>
                  <a:pt x="123046" y="706989"/>
                </a:lnTo>
                <a:lnTo>
                  <a:pt x="76688" y="741554"/>
                </a:lnTo>
                <a:lnTo>
                  <a:pt x="46216" y="758332"/>
                </a:lnTo>
                <a:lnTo>
                  <a:pt x="17044" y="756313"/>
                </a:lnTo>
                <a:lnTo>
                  <a:pt x="0" y="755134"/>
                </a:lnTo>
                <a:lnTo>
                  <a:pt x="0" y="378387"/>
                </a:lnTo>
                <a:lnTo>
                  <a:pt x="12588" y="397156"/>
                </a:lnTo>
                <a:lnTo>
                  <a:pt x="27175" y="398165"/>
                </a:lnTo>
                <a:lnTo>
                  <a:pt x="43060" y="380378"/>
                </a:lnTo>
                <a:lnTo>
                  <a:pt x="60248" y="343793"/>
                </a:lnTo>
                <a:lnTo>
                  <a:pt x="76134" y="326005"/>
                </a:lnTo>
                <a:lnTo>
                  <a:pt x="93321" y="289421"/>
                </a:lnTo>
                <a:lnTo>
                  <a:pt x="95922" y="251827"/>
                </a:lnTo>
                <a:lnTo>
                  <a:pt x="113110" y="215244"/>
                </a:lnTo>
                <a:lnTo>
                  <a:pt x="131598" y="159862"/>
                </a:lnTo>
                <a:lnTo>
                  <a:pt x="148785" y="123278"/>
                </a:lnTo>
                <a:lnTo>
                  <a:pt x="151387" y="85684"/>
                </a:lnTo>
                <a:lnTo>
                  <a:pt x="167273" y="67897"/>
                </a:lnTo>
                <a:lnTo>
                  <a:pt x="168574" y="49100"/>
                </a:lnTo>
                <a:lnTo>
                  <a:pt x="169875" y="30303"/>
                </a:lnTo>
                <a:lnTo>
                  <a:pt x="170366" y="23195"/>
                </a:lnTo>
                <a:lnTo>
                  <a:pt x="49439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1A8200AE-9193-4995-910D-715396DB0CEC}"/>
              </a:ext>
            </a:extLst>
          </p:cNvPr>
          <p:cNvSpPr/>
          <p:nvPr/>
        </p:nvSpPr>
        <p:spPr>
          <a:xfrm>
            <a:off x="6412942" y="2818696"/>
            <a:ext cx="991006" cy="277588"/>
          </a:xfrm>
          <a:custGeom>
            <a:avLst/>
            <a:gdLst>
              <a:gd name="connsiteX0" fmla="*/ 0 w 991006"/>
              <a:gd name="connsiteY0" fmla="*/ 0 h 277588"/>
              <a:gd name="connsiteX1" fmla="*/ 39003 w 991006"/>
              <a:gd name="connsiteY1" fmla="*/ 0 h 277588"/>
              <a:gd name="connsiteX2" fmla="*/ 93153 w 991006"/>
              <a:gd name="connsiteY2" fmla="*/ 32918 h 277588"/>
              <a:gd name="connsiteX3" fmla="*/ 155074 w 991006"/>
              <a:gd name="connsiteY3" fmla="*/ 32918 h 277588"/>
              <a:gd name="connsiteX4" fmla="*/ 309876 w 991006"/>
              <a:gd name="connsiteY4" fmla="*/ 51739 h 277588"/>
              <a:gd name="connsiteX5" fmla="*/ 387278 w 991006"/>
              <a:gd name="connsiteY5" fmla="*/ 51739 h 277588"/>
              <a:gd name="connsiteX6" fmla="*/ 464679 w 991006"/>
              <a:gd name="connsiteY6" fmla="*/ 51739 h 277588"/>
              <a:gd name="connsiteX7" fmla="*/ 495639 w 991006"/>
              <a:gd name="connsiteY7" fmla="*/ 51739 h 277588"/>
              <a:gd name="connsiteX8" fmla="*/ 542080 w 991006"/>
              <a:gd name="connsiteY8" fmla="*/ 32918 h 277588"/>
              <a:gd name="connsiteX9" fmla="*/ 588520 w 991006"/>
              <a:gd name="connsiteY9" fmla="*/ 32918 h 277588"/>
              <a:gd name="connsiteX10" fmla="*/ 634961 w 991006"/>
              <a:gd name="connsiteY10" fmla="*/ 32918 h 277588"/>
              <a:gd name="connsiteX11" fmla="*/ 665922 w 991006"/>
              <a:gd name="connsiteY11" fmla="*/ 14097 h 277588"/>
              <a:gd name="connsiteX12" fmla="*/ 677517 w 991006"/>
              <a:gd name="connsiteY12" fmla="*/ 0 h 277588"/>
              <a:gd name="connsiteX13" fmla="*/ 975526 w 991006"/>
              <a:gd name="connsiteY13" fmla="*/ 0 h 277588"/>
              <a:gd name="connsiteX14" fmla="*/ 975526 w 991006"/>
              <a:gd name="connsiteY14" fmla="*/ 32918 h 277588"/>
              <a:gd name="connsiteX15" fmla="*/ 991006 w 991006"/>
              <a:gd name="connsiteY15" fmla="*/ 51739 h 277588"/>
              <a:gd name="connsiteX16" fmla="*/ 991006 w 991006"/>
              <a:gd name="connsiteY16" fmla="*/ 70559 h 277588"/>
              <a:gd name="connsiteX17" fmla="*/ 991006 w 991006"/>
              <a:gd name="connsiteY17" fmla="*/ 89380 h 277588"/>
              <a:gd name="connsiteX18" fmla="*/ 991006 w 991006"/>
              <a:gd name="connsiteY18" fmla="*/ 108201 h 277588"/>
              <a:gd name="connsiteX19" fmla="*/ 991006 w 991006"/>
              <a:gd name="connsiteY19" fmla="*/ 127022 h 277588"/>
              <a:gd name="connsiteX20" fmla="*/ 975526 w 991006"/>
              <a:gd name="connsiteY20" fmla="*/ 145843 h 277588"/>
              <a:gd name="connsiteX21" fmla="*/ 960046 w 991006"/>
              <a:gd name="connsiteY21" fmla="*/ 145843 h 277588"/>
              <a:gd name="connsiteX22" fmla="*/ 929085 w 991006"/>
              <a:gd name="connsiteY22" fmla="*/ 164663 h 277588"/>
              <a:gd name="connsiteX23" fmla="*/ 913605 w 991006"/>
              <a:gd name="connsiteY23" fmla="*/ 183484 h 277588"/>
              <a:gd name="connsiteX24" fmla="*/ 789763 w 991006"/>
              <a:gd name="connsiteY24" fmla="*/ 221126 h 277588"/>
              <a:gd name="connsiteX25" fmla="*/ 727842 w 991006"/>
              <a:gd name="connsiteY25" fmla="*/ 239947 h 277588"/>
              <a:gd name="connsiteX26" fmla="*/ 665922 w 991006"/>
              <a:gd name="connsiteY26" fmla="*/ 258767 h 277588"/>
              <a:gd name="connsiteX27" fmla="*/ 604001 w 991006"/>
              <a:gd name="connsiteY27" fmla="*/ 258767 h 277588"/>
              <a:gd name="connsiteX28" fmla="*/ 526600 w 991006"/>
              <a:gd name="connsiteY28" fmla="*/ 277588 h 277588"/>
              <a:gd name="connsiteX29" fmla="*/ 449198 w 991006"/>
              <a:gd name="connsiteY29" fmla="*/ 277588 h 277588"/>
              <a:gd name="connsiteX30" fmla="*/ 356317 w 991006"/>
              <a:gd name="connsiteY30" fmla="*/ 277588 h 277588"/>
              <a:gd name="connsiteX31" fmla="*/ 263436 w 991006"/>
              <a:gd name="connsiteY31" fmla="*/ 277588 h 277588"/>
              <a:gd name="connsiteX32" fmla="*/ 170554 w 991006"/>
              <a:gd name="connsiteY32" fmla="*/ 277588 h 277588"/>
              <a:gd name="connsiteX33" fmla="*/ 77673 w 991006"/>
              <a:gd name="connsiteY33" fmla="*/ 258767 h 277588"/>
              <a:gd name="connsiteX34" fmla="*/ 0 w 991006"/>
              <a:gd name="connsiteY34" fmla="*/ 243029 h 277588"/>
              <a:gd name="connsiteX35" fmla="*/ 0 w 991006"/>
              <a:gd name="connsiteY35" fmla="*/ 0 h 277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991006" h="277588">
                <a:moveTo>
                  <a:pt x="0" y="0"/>
                </a:moveTo>
                <a:lnTo>
                  <a:pt x="39003" y="0"/>
                </a:lnTo>
                <a:lnTo>
                  <a:pt x="93153" y="32918"/>
                </a:lnTo>
                <a:lnTo>
                  <a:pt x="155074" y="32918"/>
                </a:lnTo>
                <a:lnTo>
                  <a:pt x="309876" y="51739"/>
                </a:lnTo>
                <a:lnTo>
                  <a:pt x="387278" y="51739"/>
                </a:lnTo>
                <a:lnTo>
                  <a:pt x="464679" y="51739"/>
                </a:lnTo>
                <a:lnTo>
                  <a:pt x="495639" y="51739"/>
                </a:lnTo>
                <a:lnTo>
                  <a:pt x="542080" y="32918"/>
                </a:lnTo>
                <a:lnTo>
                  <a:pt x="588520" y="32918"/>
                </a:lnTo>
                <a:lnTo>
                  <a:pt x="634961" y="32918"/>
                </a:lnTo>
                <a:lnTo>
                  <a:pt x="665922" y="14097"/>
                </a:lnTo>
                <a:lnTo>
                  <a:pt x="677517" y="0"/>
                </a:lnTo>
                <a:lnTo>
                  <a:pt x="975526" y="0"/>
                </a:lnTo>
                <a:lnTo>
                  <a:pt x="975526" y="32918"/>
                </a:lnTo>
                <a:lnTo>
                  <a:pt x="991006" y="51739"/>
                </a:lnTo>
                <a:lnTo>
                  <a:pt x="991006" y="70559"/>
                </a:lnTo>
                <a:lnTo>
                  <a:pt x="991006" y="89380"/>
                </a:lnTo>
                <a:lnTo>
                  <a:pt x="991006" y="108201"/>
                </a:lnTo>
                <a:lnTo>
                  <a:pt x="991006" y="127022"/>
                </a:lnTo>
                <a:lnTo>
                  <a:pt x="975526" y="145843"/>
                </a:lnTo>
                <a:lnTo>
                  <a:pt x="960046" y="145843"/>
                </a:lnTo>
                <a:lnTo>
                  <a:pt x="929085" y="164663"/>
                </a:lnTo>
                <a:lnTo>
                  <a:pt x="913605" y="183484"/>
                </a:lnTo>
                <a:lnTo>
                  <a:pt x="789763" y="221126"/>
                </a:lnTo>
                <a:lnTo>
                  <a:pt x="727842" y="239947"/>
                </a:lnTo>
                <a:lnTo>
                  <a:pt x="665922" y="258767"/>
                </a:lnTo>
                <a:lnTo>
                  <a:pt x="604001" y="258767"/>
                </a:lnTo>
                <a:lnTo>
                  <a:pt x="526600" y="277588"/>
                </a:lnTo>
                <a:lnTo>
                  <a:pt x="449198" y="277588"/>
                </a:lnTo>
                <a:lnTo>
                  <a:pt x="356317" y="277588"/>
                </a:lnTo>
                <a:lnTo>
                  <a:pt x="263436" y="277588"/>
                </a:lnTo>
                <a:lnTo>
                  <a:pt x="170554" y="277588"/>
                </a:lnTo>
                <a:lnTo>
                  <a:pt x="77673" y="258767"/>
                </a:lnTo>
                <a:lnTo>
                  <a:pt x="0" y="243029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D30A6097-C7F9-4FC5-897F-9EAE3B4BBF13}"/>
              </a:ext>
            </a:extLst>
          </p:cNvPr>
          <p:cNvSpPr/>
          <p:nvPr/>
        </p:nvSpPr>
        <p:spPr>
          <a:xfrm>
            <a:off x="6096080" y="1835290"/>
            <a:ext cx="363816" cy="1226434"/>
          </a:xfrm>
          <a:custGeom>
            <a:avLst/>
            <a:gdLst>
              <a:gd name="connsiteX0" fmla="*/ 15480 w 363816"/>
              <a:gd name="connsiteY0" fmla="*/ 0 h 1226434"/>
              <a:gd name="connsiteX1" fmla="*/ 77401 w 363816"/>
              <a:gd name="connsiteY1" fmla="*/ 18821 h 1226434"/>
              <a:gd name="connsiteX2" fmla="*/ 139322 w 363816"/>
              <a:gd name="connsiteY2" fmla="*/ 56462 h 1226434"/>
              <a:gd name="connsiteX3" fmla="*/ 170283 w 363816"/>
              <a:gd name="connsiteY3" fmla="*/ 75283 h 1226434"/>
              <a:gd name="connsiteX4" fmla="*/ 216723 w 363816"/>
              <a:gd name="connsiteY4" fmla="*/ 94104 h 1226434"/>
              <a:gd name="connsiteX5" fmla="*/ 232204 w 363816"/>
              <a:gd name="connsiteY5" fmla="*/ 94104 h 1226434"/>
              <a:gd name="connsiteX6" fmla="*/ 263164 w 363816"/>
              <a:gd name="connsiteY6" fmla="*/ 112925 h 1226434"/>
              <a:gd name="connsiteX7" fmla="*/ 263164 w 363816"/>
              <a:gd name="connsiteY7" fmla="*/ 131746 h 1226434"/>
              <a:gd name="connsiteX8" fmla="*/ 263164 w 363816"/>
              <a:gd name="connsiteY8" fmla="*/ 150566 h 1226434"/>
              <a:gd name="connsiteX9" fmla="*/ 263164 w 363816"/>
              <a:gd name="connsiteY9" fmla="*/ 169387 h 1226434"/>
              <a:gd name="connsiteX10" fmla="*/ 263164 w 363816"/>
              <a:gd name="connsiteY10" fmla="*/ 188208 h 1226434"/>
              <a:gd name="connsiteX11" fmla="*/ 247684 w 363816"/>
              <a:gd name="connsiteY11" fmla="*/ 225850 h 1226434"/>
              <a:gd name="connsiteX12" fmla="*/ 232204 w 363816"/>
              <a:gd name="connsiteY12" fmla="*/ 244670 h 1226434"/>
              <a:gd name="connsiteX13" fmla="*/ 232204 w 363816"/>
              <a:gd name="connsiteY13" fmla="*/ 282312 h 1226434"/>
              <a:gd name="connsiteX14" fmla="*/ 216723 w 363816"/>
              <a:gd name="connsiteY14" fmla="*/ 338774 h 1226434"/>
              <a:gd name="connsiteX15" fmla="*/ 216723 w 363816"/>
              <a:gd name="connsiteY15" fmla="*/ 395237 h 1226434"/>
              <a:gd name="connsiteX16" fmla="*/ 201243 w 363816"/>
              <a:gd name="connsiteY16" fmla="*/ 526982 h 1226434"/>
              <a:gd name="connsiteX17" fmla="*/ 185763 w 363816"/>
              <a:gd name="connsiteY17" fmla="*/ 602265 h 1226434"/>
              <a:gd name="connsiteX18" fmla="*/ 185763 w 363816"/>
              <a:gd name="connsiteY18" fmla="*/ 677549 h 1226434"/>
              <a:gd name="connsiteX19" fmla="*/ 185763 w 363816"/>
              <a:gd name="connsiteY19" fmla="*/ 752832 h 1226434"/>
              <a:gd name="connsiteX20" fmla="*/ 201243 w 363816"/>
              <a:gd name="connsiteY20" fmla="*/ 809294 h 1226434"/>
              <a:gd name="connsiteX21" fmla="*/ 216723 w 363816"/>
              <a:gd name="connsiteY21" fmla="*/ 865757 h 1226434"/>
              <a:gd name="connsiteX22" fmla="*/ 263164 w 363816"/>
              <a:gd name="connsiteY22" fmla="*/ 922219 h 1226434"/>
              <a:gd name="connsiteX23" fmla="*/ 294124 w 363816"/>
              <a:gd name="connsiteY23" fmla="*/ 959860 h 1226434"/>
              <a:gd name="connsiteX24" fmla="*/ 356045 w 363816"/>
              <a:gd name="connsiteY24" fmla="*/ 978681 h 1226434"/>
              <a:gd name="connsiteX25" fmla="*/ 363816 w 363816"/>
              <a:gd name="connsiteY25" fmla="*/ 983405 h 1226434"/>
              <a:gd name="connsiteX26" fmla="*/ 324813 w 363816"/>
              <a:gd name="connsiteY26" fmla="*/ 983405 h 1226434"/>
              <a:gd name="connsiteX27" fmla="*/ 324813 w 363816"/>
              <a:gd name="connsiteY27" fmla="*/ 1226434 h 1226434"/>
              <a:gd name="connsiteX28" fmla="*/ 309605 w 363816"/>
              <a:gd name="connsiteY28" fmla="*/ 1223352 h 1226434"/>
              <a:gd name="connsiteX29" fmla="*/ 278644 w 363816"/>
              <a:gd name="connsiteY29" fmla="*/ 1204531 h 1226434"/>
              <a:gd name="connsiteX30" fmla="*/ 232204 w 363816"/>
              <a:gd name="connsiteY30" fmla="*/ 1185710 h 1226434"/>
              <a:gd name="connsiteX31" fmla="*/ 154802 w 363816"/>
              <a:gd name="connsiteY31" fmla="*/ 1148068 h 1226434"/>
              <a:gd name="connsiteX32" fmla="*/ 108362 w 363816"/>
              <a:gd name="connsiteY32" fmla="*/ 1091606 h 1226434"/>
              <a:gd name="connsiteX33" fmla="*/ 61921 w 363816"/>
              <a:gd name="connsiteY33" fmla="*/ 1016323 h 1226434"/>
              <a:gd name="connsiteX34" fmla="*/ 46441 w 363816"/>
              <a:gd name="connsiteY34" fmla="*/ 997502 h 1226434"/>
              <a:gd name="connsiteX35" fmla="*/ 30961 w 363816"/>
              <a:gd name="connsiteY35" fmla="*/ 959860 h 1226434"/>
              <a:gd name="connsiteX36" fmla="*/ 30961 w 363816"/>
              <a:gd name="connsiteY36" fmla="*/ 922219 h 1226434"/>
              <a:gd name="connsiteX37" fmla="*/ 15480 w 363816"/>
              <a:gd name="connsiteY37" fmla="*/ 884577 h 1226434"/>
              <a:gd name="connsiteX38" fmla="*/ 15480 w 363816"/>
              <a:gd name="connsiteY38" fmla="*/ 846936 h 1226434"/>
              <a:gd name="connsiteX39" fmla="*/ 15480 w 363816"/>
              <a:gd name="connsiteY39" fmla="*/ 809294 h 1226434"/>
              <a:gd name="connsiteX40" fmla="*/ 15480 w 363816"/>
              <a:gd name="connsiteY40" fmla="*/ 752832 h 1226434"/>
              <a:gd name="connsiteX41" fmla="*/ 0 w 363816"/>
              <a:gd name="connsiteY41" fmla="*/ 677549 h 1226434"/>
              <a:gd name="connsiteX42" fmla="*/ 0 w 363816"/>
              <a:gd name="connsiteY42" fmla="*/ 621086 h 1226434"/>
              <a:gd name="connsiteX43" fmla="*/ 0 w 363816"/>
              <a:gd name="connsiteY43" fmla="*/ 545803 h 1226434"/>
              <a:gd name="connsiteX44" fmla="*/ 0 w 363816"/>
              <a:gd name="connsiteY44" fmla="*/ 470520 h 1226434"/>
              <a:gd name="connsiteX45" fmla="*/ 0 w 363816"/>
              <a:gd name="connsiteY45" fmla="*/ 395237 h 1226434"/>
              <a:gd name="connsiteX46" fmla="*/ 0 w 363816"/>
              <a:gd name="connsiteY46" fmla="*/ 301133 h 1226434"/>
              <a:gd name="connsiteX47" fmla="*/ 15480 w 363816"/>
              <a:gd name="connsiteY47" fmla="*/ 207029 h 1226434"/>
              <a:gd name="connsiteX48" fmla="*/ 15480 w 363816"/>
              <a:gd name="connsiteY48" fmla="*/ 112925 h 1226434"/>
              <a:gd name="connsiteX49" fmla="*/ 15480 w 363816"/>
              <a:gd name="connsiteY49" fmla="*/ 0 h 1226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63816" h="1226434">
                <a:moveTo>
                  <a:pt x="15480" y="0"/>
                </a:moveTo>
                <a:lnTo>
                  <a:pt x="77401" y="18821"/>
                </a:lnTo>
                <a:lnTo>
                  <a:pt x="139322" y="56462"/>
                </a:lnTo>
                <a:lnTo>
                  <a:pt x="170283" y="75283"/>
                </a:lnTo>
                <a:lnTo>
                  <a:pt x="216723" y="94104"/>
                </a:lnTo>
                <a:lnTo>
                  <a:pt x="232204" y="94104"/>
                </a:lnTo>
                <a:lnTo>
                  <a:pt x="263164" y="112925"/>
                </a:lnTo>
                <a:lnTo>
                  <a:pt x="263164" y="131746"/>
                </a:lnTo>
                <a:lnTo>
                  <a:pt x="263164" y="150566"/>
                </a:lnTo>
                <a:lnTo>
                  <a:pt x="263164" y="169387"/>
                </a:lnTo>
                <a:lnTo>
                  <a:pt x="263164" y="188208"/>
                </a:lnTo>
                <a:lnTo>
                  <a:pt x="247684" y="225850"/>
                </a:lnTo>
                <a:lnTo>
                  <a:pt x="232204" y="244670"/>
                </a:lnTo>
                <a:lnTo>
                  <a:pt x="232204" y="282312"/>
                </a:lnTo>
                <a:lnTo>
                  <a:pt x="216723" y="338774"/>
                </a:lnTo>
                <a:lnTo>
                  <a:pt x="216723" y="395237"/>
                </a:lnTo>
                <a:lnTo>
                  <a:pt x="201243" y="526982"/>
                </a:lnTo>
                <a:lnTo>
                  <a:pt x="185763" y="602265"/>
                </a:lnTo>
                <a:lnTo>
                  <a:pt x="185763" y="677549"/>
                </a:lnTo>
                <a:lnTo>
                  <a:pt x="185763" y="752832"/>
                </a:lnTo>
                <a:lnTo>
                  <a:pt x="201243" y="809294"/>
                </a:lnTo>
                <a:lnTo>
                  <a:pt x="216723" y="865757"/>
                </a:lnTo>
                <a:lnTo>
                  <a:pt x="263164" y="922219"/>
                </a:lnTo>
                <a:lnTo>
                  <a:pt x="294124" y="959860"/>
                </a:lnTo>
                <a:lnTo>
                  <a:pt x="356045" y="978681"/>
                </a:lnTo>
                <a:lnTo>
                  <a:pt x="363816" y="983405"/>
                </a:lnTo>
                <a:lnTo>
                  <a:pt x="324813" y="983405"/>
                </a:lnTo>
                <a:lnTo>
                  <a:pt x="324813" y="1226434"/>
                </a:lnTo>
                <a:lnTo>
                  <a:pt x="309605" y="1223352"/>
                </a:lnTo>
                <a:lnTo>
                  <a:pt x="278644" y="1204531"/>
                </a:lnTo>
                <a:lnTo>
                  <a:pt x="232204" y="1185710"/>
                </a:lnTo>
                <a:lnTo>
                  <a:pt x="154802" y="1148068"/>
                </a:lnTo>
                <a:lnTo>
                  <a:pt x="108362" y="1091606"/>
                </a:lnTo>
                <a:lnTo>
                  <a:pt x="61921" y="1016323"/>
                </a:lnTo>
                <a:lnTo>
                  <a:pt x="46441" y="997502"/>
                </a:lnTo>
                <a:lnTo>
                  <a:pt x="30961" y="959860"/>
                </a:lnTo>
                <a:lnTo>
                  <a:pt x="30961" y="922219"/>
                </a:lnTo>
                <a:lnTo>
                  <a:pt x="15480" y="884577"/>
                </a:lnTo>
                <a:lnTo>
                  <a:pt x="15480" y="846936"/>
                </a:lnTo>
                <a:lnTo>
                  <a:pt x="15480" y="809294"/>
                </a:lnTo>
                <a:lnTo>
                  <a:pt x="15480" y="752832"/>
                </a:lnTo>
                <a:lnTo>
                  <a:pt x="0" y="677549"/>
                </a:lnTo>
                <a:lnTo>
                  <a:pt x="0" y="621086"/>
                </a:lnTo>
                <a:lnTo>
                  <a:pt x="0" y="545803"/>
                </a:lnTo>
                <a:lnTo>
                  <a:pt x="0" y="470520"/>
                </a:lnTo>
                <a:lnTo>
                  <a:pt x="0" y="395237"/>
                </a:lnTo>
                <a:lnTo>
                  <a:pt x="0" y="301133"/>
                </a:lnTo>
                <a:lnTo>
                  <a:pt x="15480" y="207029"/>
                </a:lnTo>
                <a:lnTo>
                  <a:pt x="15480" y="112925"/>
                </a:lnTo>
                <a:lnTo>
                  <a:pt x="1548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576C1A4A-1B61-4DD3-96BB-4879DBFC68EB}"/>
              </a:ext>
            </a:extLst>
          </p:cNvPr>
          <p:cNvSpPr/>
          <p:nvPr/>
        </p:nvSpPr>
        <p:spPr>
          <a:xfrm>
            <a:off x="7090459" y="2362273"/>
            <a:ext cx="298009" cy="456423"/>
          </a:xfrm>
          <a:custGeom>
            <a:avLst/>
            <a:gdLst>
              <a:gd name="connsiteX0" fmla="*/ 143207 w 298009"/>
              <a:gd name="connsiteY0" fmla="*/ 0 h 456423"/>
              <a:gd name="connsiteX1" fmla="*/ 158687 w 298009"/>
              <a:gd name="connsiteY1" fmla="*/ 0 h 456423"/>
              <a:gd name="connsiteX2" fmla="*/ 174167 w 298009"/>
              <a:gd name="connsiteY2" fmla="*/ 0 h 456423"/>
              <a:gd name="connsiteX3" fmla="*/ 189647 w 298009"/>
              <a:gd name="connsiteY3" fmla="*/ 0 h 456423"/>
              <a:gd name="connsiteX4" fmla="*/ 205128 w 298009"/>
              <a:gd name="connsiteY4" fmla="*/ 18821 h 456423"/>
              <a:gd name="connsiteX5" fmla="*/ 220608 w 298009"/>
              <a:gd name="connsiteY5" fmla="*/ 37642 h 456423"/>
              <a:gd name="connsiteX6" fmla="*/ 220608 w 298009"/>
              <a:gd name="connsiteY6" fmla="*/ 75283 h 456423"/>
              <a:gd name="connsiteX7" fmla="*/ 236088 w 298009"/>
              <a:gd name="connsiteY7" fmla="*/ 112925 h 456423"/>
              <a:gd name="connsiteX8" fmla="*/ 251568 w 298009"/>
              <a:gd name="connsiteY8" fmla="*/ 150567 h 456423"/>
              <a:gd name="connsiteX9" fmla="*/ 251568 w 298009"/>
              <a:gd name="connsiteY9" fmla="*/ 207029 h 456423"/>
              <a:gd name="connsiteX10" fmla="*/ 267049 w 298009"/>
              <a:gd name="connsiteY10" fmla="*/ 301133 h 456423"/>
              <a:gd name="connsiteX11" fmla="*/ 282529 w 298009"/>
              <a:gd name="connsiteY11" fmla="*/ 395237 h 456423"/>
              <a:gd name="connsiteX12" fmla="*/ 298009 w 298009"/>
              <a:gd name="connsiteY12" fmla="*/ 451699 h 456423"/>
              <a:gd name="connsiteX13" fmla="*/ 298009 w 298009"/>
              <a:gd name="connsiteY13" fmla="*/ 456423 h 456423"/>
              <a:gd name="connsiteX14" fmla="*/ 0 w 298009"/>
              <a:gd name="connsiteY14" fmla="*/ 456423 h 456423"/>
              <a:gd name="connsiteX15" fmla="*/ 3885 w 298009"/>
              <a:gd name="connsiteY15" fmla="*/ 451699 h 456423"/>
              <a:gd name="connsiteX16" fmla="*/ 3885 w 298009"/>
              <a:gd name="connsiteY16" fmla="*/ 432878 h 456423"/>
              <a:gd name="connsiteX17" fmla="*/ 19365 w 298009"/>
              <a:gd name="connsiteY17" fmla="*/ 395237 h 456423"/>
              <a:gd name="connsiteX18" fmla="*/ 34845 w 298009"/>
              <a:gd name="connsiteY18" fmla="*/ 357595 h 456423"/>
              <a:gd name="connsiteX19" fmla="*/ 34845 w 298009"/>
              <a:gd name="connsiteY19" fmla="*/ 319954 h 456423"/>
              <a:gd name="connsiteX20" fmla="*/ 50325 w 298009"/>
              <a:gd name="connsiteY20" fmla="*/ 282312 h 456423"/>
              <a:gd name="connsiteX21" fmla="*/ 65806 w 298009"/>
              <a:gd name="connsiteY21" fmla="*/ 225850 h 456423"/>
              <a:gd name="connsiteX22" fmla="*/ 81286 w 298009"/>
              <a:gd name="connsiteY22" fmla="*/ 169387 h 456423"/>
              <a:gd name="connsiteX23" fmla="*/ 81286 w 298009"/>
              <a:gd name="connsiteY23" fmla="*/ 131746 h 456423"/>
              <a:gd name="connsiteX24" fmla="*/ 96766 w 298009"/>
              <a:gd name="connsiteY24" fmla="*/ 94104 h 456423"/>
              <a:gd name="connsiteX25" fmla="*/ 112246 w 298009"/>
              <a:gd name="connsiteY25" fmla="*/ 56463 h 456423"/>
              <a:gd name="connsiteX26" fmla="*/ 127727 w 298009"/>
              <a:gd name="connsiteY26" fmla="*/ 18821 h 456423"/>
              <a:gd name="connsiteX27" fmla="*/ 143207 w 298009"/>
              <a:gd name="connsiteY27" fmla="*/ 18821 h 456423"/>
              <a:gd name="connsiteX28" fmla="*/ 143207 w 298009"/>
              <a:gd name="connsiteY28" fmla="*/ 0 h 456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98009" h="456423">
                <a:moveTo>
                  <a:pt x="143207" y="0"/>
                </a:moveTo>
                <a:lnTo>
                  <a:pt x="158687" y="0"/>
                </a:lnTo>
                <a:lnTo>
                  <a:pt x="174167" y="0"/>
                </a:lnTo>
                <a:lnTo>
                  <a:pt x="189647" y="0"/>
                </a:lnTo>
                <a:lnTo>
                  <a:pt x="205128" y="18821"/>
                </a:lnTo>
                <a:lnTo>
                  <a:pt x="220608" y="37642"/>
                </a:lnTo>
                <a:lnTo>
                  <a:pt x="220608" y="75283"/>
                </a:lnTo>
                <a:lnTo>
                  <a:pt x="236088" y="112925"/>
                </a:lnTo>
                <a:lnTo>
                  <a:pt x="251568" y="150567"/>
                </a:lnTo>
                <a:lnTo>
                  <a:pt x="251568" y="207029"/>
                </a:lnTo>
                <a:lnTo>
                  <a:pt x="267049" y="301133"/>
                </a:lnTo>
                <a:lnTo>
                  <a:pt x="282529" y="395237"/>
                </a:lnTo>
                <a:lnTo>
                  <a:pt x="298009" y="451699"/>
                </a:lnTo>
                <a:lnTo>
                  <a:pt x="298009" y="456423"/>
                </a:lnTo>
                <a:lnTo>
                  <a:pt x="0" y="456423"/>
                </a:lnTo>
                <a:lnTo>
                  <a:pt x="3885" y="451699"/>
                </a:lnTo>
                <a:lnTo>
                  <a:pt x="3885" y="432878"/>
                </a:lnTo>
                <a:lnTo>
                  <a:pt x="19365" y="395237"/>
                </a:lnTo>
                <a:lnTo>
                  <a:pt x="34845" y="357595"/>
                </a:lnTo>
                <a:lnTo>
                  <a:pt x="34845" y="319954"/>
                </a:lnTo>
                <a:lnTo>
                  <a:pt x="50325" y="282312"/>
                </a:lnTo>
                <a:lnTo>
                  <a:pt x="65806" y="225850"/>
                </a:lnTo>
                <a:lnTo>
                  <a:pt x="81286" y="169387"/>
                </a:lnTo>
                <a:lnTo>
                  <a:pt x="81286" y="131746"/>
                </a:lnTo>
                <a:lnTo>
                  <a:pt x="96766" y="94104"/>
                </a:lnTo>
                <a:lnTo>
                  <a:pt x="112246" y="56463"/>
                </a:lnTo>
                <a:lnTo>
                  <a:pt x="127727" y="18821"/>
                </a:lnTo>
                <a:lnTo>
                  <a:pt x="143207" y="18821"/>
                </a:lnTo>
                <a:lnTo>
                  <a:pt x="14320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5255824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300"/>
                            </p:stCondLst>
                            <p:childTnLst>
                              <p:par>
                                <p:cTn id="1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400"/>
                            </p:stCondLst>
                            <p:childTnLst>
                              <p:par>
                                <p:cTn id="2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6900"/>
                            </p:stCondLst>
                            <p:childTnLst>
                              <p:par>
                                <p:cTn id="2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55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7000"/>
                            </p:stCondLst>
                            <p:childTnLst>
                              <p:par>
                                <p:cTn id="5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4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9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000"/>
                            </p:stCondLst>
                            <p:childTnLst>
                              <p:par>
                                <p:cTn id="6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4100"/>
                            </p:stCondLst>
                            <p:childTnLst>
                              <p:par>
                                <p:cTn id="7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5600"/>
                            </p:stCondLst>
                            <p:childTnLst>
                              <p:par>
                                <p:cTn id="8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2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7100"/>
                            </p:stCondLst>
                            <p:childTnLst>
                              <p:par>
                                <p:cTn id="8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8600"/>
                            </p:stCondLst>
                            <p:childTnLst>
                              <p:par>
                                <p:cTn id="8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01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1600"/>
                            </p:stCondLst>
                            <p:childTnLst>
                              <p:par>
                                <p:cTn id="9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13100"/>
                            </p:stCondLst>
                            <p:childTnLst>
                              <p:par>
                                <p:cTn id="10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2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4600"/>
                            </p:stCondLst>
                            <p:childTnLst>
                              <p:par>
                                <p:cTn id="10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1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25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4000"/>
                            </p:stCondLst>
                            <p:childTnLst>
                              <p:par>
                                <p:cTn id="1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5500"/>
                            </p:stCondLst>
                            <p:childTnLst>
                              <p:par>
                                <p:cTn id="12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2" dur="2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2000"/>
                            </p:stCondLst>
                            <p:childTnLst>
                              <p:par>
                                <p:cTn id="13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3500"/>
                            </p:stCondLst>
                            <p:childTnLst>
                              <p:par>
                                <p:cTn id="13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1000"/>
                            </p:stCondLst>
                            <p:childTnLst>
                              <p:par>
                                <p:cTn id="14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9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2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22" presetClass="entr" presetSubtype="8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4200"/>
                            </p:stCondLst>
                            <p:childTnLst>
                              <p:par>
                                <p:cTn id="1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700"/>
                            </p:stCondLst>
                            <p:childTnLst>
                              <p:par>
                                <p:cTn id="16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7200"/>
                            </p:stCondLst>
                            <p:childTnLst>
                              <p:par>
                                <p:cTn id="16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7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87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0200"/>
                            </p:stCondLst>
                            <p:childTnLst>
                              <p:par>
                                <p:cTn id="17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5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11700"/>
                            </p:stCondLst>
                            <p:childTnLst>
                              <p:par>
                                <p:cTn id="17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2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>
                            <p:stCondLst>
                              <p:cond delay="14800"/>
                            </p:stCondLst>
                            <p:childTnLst>
                              <p:par>
                                <p:cTn id="18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9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16300"/>
                            </p:stCondLst>
                            <p:childTnLst>
                              <p:par>
                                <p:cTn id="19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3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73" grpId="0" animBg="1"/>
      <p:bldP spid="74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93" grpId="0" animBg="1"/>
      <p:bldP spid="99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55">
            <a:extLst>
              <a:ext uri="{FF2B5EF4-FFF2-40B4-BE49-F238E27FC236}">
                <a16:creationId xmlns:a16="http://schemas.microsoft.com/office/drawing/2014/main" xmlns="" id="{F27E252D-5285-42EF-A6FA-7E2AD122A3A1}"/>
              </a:ext>
            </a:extLst>
          </p:cNvPr>
          <p:cNvSpPr>
            <a:spLocks/>
          </p:cNvSpPr>
          <p:nvPr/>
        </p:nvSpPr>
        <p:spPr bwMode="auto">
          <a:xfrm>
            <a:off x="8478576" y="1406926"/>
            <a:ext cx="936097" cy="1393363"/>
          </a:xfrm>
          <a:custGeom>
            <a:avLst/>
            <a:gdLst>
              <a:gd name="T0" fmla="*/ 44 w 256"/>
              <a:gd name="T1" fmla="*/ 272 h 284"/>
              <a:gd name="T2" fmla="*/ 28 w 256"/>
              <a:gd name="T3" fmla="*/ 280 h 284"/>
              <a:gd name="T4" fmla="*/ 12 w 256"/>
              <a:gd name="T5" fmla="*/ 284 h 284"/>
              <a:gd name="T6" fmla="*/ 4 w 256"/>
              <a:gd name="T7" fmla="*/ 284 h 284"/>
              <a:gd name="T8" fmla="*/ 0 w 256"/>
              <a:gd name="T9" fmla="*/ 276 h 284"/>
              <a:gd name="T10" fmla="*/ 0 w 256"/>
              <a:gd name="T11" fmla="*/ 272 h 284"/>
              <a:gd name="T12" fmla="*/ 4 w 256"/>
              <a:gd name="T13" fmla="*/ 264 h 284"/>
              <a:gd name="T14" fmla="*/ 16 w 256"/>
              <a:gd name="T15" fmla="*/ 252 h 284"/>
              <a:gd name="T16" fmla="*/ 44 w 256"/>
              <a:gd name="T17" fmla="*/ 232 h 284"/>
              <a:gd name="T18" fmla="*/ 80 w 256"/>
              <a:gd name="T19" fmla="*/ 200 h 284"/>
              <a:gd name="T20" fmla="*/ 116 w 256"/>
              <a:gd name="T21" fmla="*/ 156 h 284"/>
              <a:gd name="T22" fmla="*/ 144 w 256"/>
              <a:gd name="T23" fmla="*/ 116 h 284"/>
              <a:gd name="T24" fmla="*/ 160 w 256"/>
              <a:gd name="T25" fmla="*/ 84 h 284"/>
              <a:gd name="T26" fmla="*/ 168 w 256"/>
              <a:gd name="T27" fmla="*/ 68 h 284"/>
              <a:gd name="T28" fmla="*/ 172 w 256"/>
              <a:gd name="T29" fmla="*/ 56 h 284"/>
              <a:gd name="T30" fmla="*/ 176 w 256"/>
              <a:gd name="T31" fmla="*/ 52 h 284"/>
              <a:gd name="T32" fmla="*/ 172 w 256"/>
              <a:gd name="T33" fmla="*/ 52 h 284"/>
              <a:gd name="T34" fmla="*/ 168 w 256"/>
              <a:gd name="T35" fmla="*/ 52 h 284"/>
              <a:gd name="T36" fmla="*/ 156 w 256"/>
              <a:gd name="T37" fmla="*/ 56 h 284"/>
              <a:gd name="T38" fmla="*/ 136 w 256"/>
              <a:gd name="T39" fmla="*/ 60 h 284"/>
              <a:gd name="T40" fmla="*/ 112 w 256"/>
              <a:gd name="T41" fmla="*/ 64 h 284"/>
              <a:gd name="T42" fmla="*/ 96 w 256"/>
              <a:gd name="T43" fmla="*/ 72 h 284"/>
              <a:gd name="T44" fmla="*/ 80 w 256"/>
              <a:gd name="T45" fmla="*/ 72 h 284"/>
              <a:gd name="T46" fmla="*/ 72 w 256"/>
              <a:gd name="T47" fmla="*/ 76 h 284"/>
              <a:gd name="T48" fmla="*/ 64 w 256"/>
              <a:gd name="T49" fmla="*/ 72 h 284"/>
              <a:gd name="T50" fmla="*/ 44 w 256"/>
              <a:gd name="T51" fmla="*/ 64 h 284"/>
              <a:gd name="T52" fmla="*/ 24 w 256"/>
              <a:gd name="T53" fmla="*/ 52 h 284"/>
              <a:gd name="T54" fmla="*/ 16 w 256"/>
              <a:gd name="T55" fmla="*/ 44 h 284"/>
              <a:gd name="T56" fmla="*/ 12 w 256"/>
              <a:gd name="T57" fmla="*/ 40 h 284"/>
              <a:gd name="T58" fmla="*/ 16 w 256"/>
              <a:gd name="T59" fmla="*/ 36 h 284"/>
              <a:gd name="T60" fmla="*/ 36 w 256"/>
              <a:gd name="T61" fmla="*/ 32 h 284"/>
              <a:gd name="T62" fmla="*/ 52 w 256"/>
              <a:gd name="T63" fmla="*/ 32 h 284"/>
              <a:gd name="T64" fmla="*/ 60 w 256"/>
              <a:gd name="T65" fmla="*/ 32 h 284"/>
              <a:gd name="T66" fmla="*/ 76 w 256"/>
              <a:gd name="T67" fmla="*/ 32 h 284"/>
              <a:gd name="T68" fmla="*/ 96 w 256"/>
              <a:gd name="T69" fmla="*/ 28 h 284"/>
              <a:gd name="T70" fmla="*/ 128 w 256"/>
              <a:gd name="T71" fmla="*/ 24 h 284"/>
              <a:gd name="T72" fmla="*/ 148 w 256"/>
              <a:gd name="T73" fmla="*/ 20 h 284"/>
              <a:gd name="T74" fmla="*/ 164 w 256"/>
              <a:gd name="T75" fmla="*/ 16 h 284"/>
              <a:gd name="T76" fmla="*/ 176 w 256"/>
              <a:gd name="T77" fmla="*/ 16 h 284"/>
              <a:gd name="T78" fmla="*/ 184 w 256"/>
              <a:gd name="T79" fmla="*/ 8 h 284"/>
              <a:gd name="T80" fmla="*/ 200 w 256"/>
              <a:gd name="T81" fmla="*/ 0 h 284"/>
              <a:gd name="T82" fmla="*/ 208 w 256"/>
              <a:gd name="T83" fmla="*/ 4 h 284"/>
              <a:gd name="T84" fmla="*/ 232 w 256"/>
              <a:gd name="T85" fmla="*/ 12 h 284"/>
              <a:gd name="T86" fmla="*/ 252 w 256"/>
              <a:gd name="T87" fmla="*/ 28 h 284"/>
              <a:gd name="T88" fmla="*/ 256 w 256"/>
              <a:gd name="T89" fmla="*/ 36 h 284"/>
              <a:gd name="T90" fmla="*/ 248 w 256"/>
              <a:gd name="T91" fmla="*/ 52 h 284"/>
              <a:gd name="T92" fmla="*/ 240 w 256"/>
              <a:gd name="T93" fmla="*/ 56 h 284"/>
              <a:gd name="T94" fmla="*/ 236 w 256"/>
              <a:gd name="T95" fmla="*/ 64 h 284"/>
              <a:gd name="T96" fmla="*/ 224 w 256"/>
              <a:gd name="T97" fmla="*/ 80 h 284"/>
              <a:gd name="T98" fmla="*/ 216 w 256"/>
              <a:gd name="T99" fmla="*/ 96 h 284"/>
              <a:gd name="T100" fmla="*/ 196 w 256"/>
              <a:gd name="T101" fmla="*/ 136 h 284"/>
              <a:gd name="T102" fmla="*/ 164 w 256"/>
              <a:gd name="T103" fmla="*/ 180 h 284"/>
              <a:gd name="T104" fmla="*/ 124 w 256"/>
              <a:gd name="T105" fmla="*/ 220 h 284"/>
              <a:gd name="T106" fmla="*/ 80 w 256"/>
              <a:gd name="T107" fmla="*/ 252 h 284"/>
              <a:gd name="T108" fmla="*/ 56 w 256"/>
              <a:gd name="T109" fmla="*/ 268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56" h="284">
                <a:moveTo>
                  <a:pt x="56" y="268"/>
                </a:moveTo>
                <a:lnTo>
                  <a:pt x="44" y="272"/>
                </a:lnTo>
                <a:lnTo>
                  <a:pt x="36" y="276"/>
                </a:lnTo>
                <a:lnTo>
                  <a:pt x="28" y="280"/>
                </a:lnTo>
                <a:lnTo>
                  <a:pt x="20" y="280"/>
                </a:lnTo>
                <a:lnTo>
                  <a:pt x="12" y="284"/>
                </a:lnTo>
                <a:lnTo>
                  <a:pt x="8" y="284"/>
                </a:lnTo>
                <a:lnTo>
                  <a:pt x="4" y="284"/>
                </a:lnTo>
                <a:lnTo>
                  <a:pt x="4" y="280"/>
                </a:lnTo>
                <a:lnTo>
                  <a:pt x="0" y="276"/>
                </a:lnTo>
                <a:lnTo>
                  <a:pt x="0" y="276"/>
                </a:lnTo>
                <a:lnTo>
                  <a:pt x="0" y="272"/>
                </a:lnTo>
                <a:lnTo>
                  <a:pt x="4" y="268"/>
                </a:lnTo>
                <a:lnTo>
                  <a:pt x="4" y="264"/>
                </a:lnTo>
                <a:lnTo>
                  <a:pt x="12" y="260"/>
                </a:lnTo>
                <a:lnTo>
                  <a:pt x="16" y="252"/>
                </a:lnTo>
                <a:lnTo>
                  <a:pt x="24" y="244"/>
                </a:lnTo>
                <a:lnTo>
                  <a:pt x="44" y="232"/>
                </a:lnTo>
                <a:lnTo>
                  <a:pt x="60" y="216"/>
                </a:lnTo>
                <a:lnTo>
                  <a:pt x="80" y="200"/>
                </a:lnTo>
                <a:lnTo>
                  <a:pt x="100" y="180"/>
                </a:lnTo>
                <a:lnTo>
                  <a:pt x="116" y="156"/>
                </a:lnTo>
                <a:lnTo>
                  <a:pt x="132" y="136"/>
                </a:lnTo>
                <a:lnTo>
                  <a:pt x="144" y="116"/>
                </a:lnTo>
                <a:lnTo>
                  <a:pt x="156" y="92"/>
                </a:lnTo>
                <a:lnTo>
                  <a:pt x="160" y="84"/>
                </a:lnTo>
                <a:lnTo>
                  <a:pt x="164" y="76"/>
                </a:lnTo>
                <a:lnTo>
                  <a:pt x="168" y="68"/>
                </a:lnTo>
                <a:lnTo>
                  <a:pt x="172" y="64"/>
                </a:lnTo>
                <a:lnTo>
                  <a:pt x="172" y="56"/>
                </a:lnTo>
                <a:lnTo>
                  <a:pt x="172" y="56"/>
                </a:lnTo>
                <a:lnTo>
                  <a:pt x="176" y="52"/>
                </a:lnTo>
                <a:lnTo>
                  <a:pt x="176" y="52"/>
                </a:lnTo>
                <a:lnTo>
                  <a:pt x="172" y="52"/>
                </a:lnTo>
                <a:lnTo>
                  <a:pt x="172" y="52"/>
                </a:lnTo>
                <a:lnTo>
                  <a:pt x="168" y="52"/>
                </a:lnTo>
                <a:lnTo>
                  <a:pt x="160" y="56"/>
                </a:lnTo>
                <a:lnTo>
                  <a:pt x="156" y="56"/>
                </a:lnTo>
                <a:lnTo>
                  <a:pt x="148" y="60"/>
                </a:lnTo>
                <a:lnTo>
                  <a:pt x="136" y="60"/>
                </a:lnTo>
                <a:lnTo>
                  <a:pt x="124" y="64"/>
                </a:lnTo>
                <a:lnTo>
                  <a:pt x="112" y="64"/>
                </a:lnTo>
                <a:lnTo>
                  <a:pt x="104" y="68"/>
                </a:lnTo>
                <a:lnTo>
                  <a:pt x="96" y="72"/>
                </a:lnTo>
                <a:lnTo>
                  <a:pt x="88" y="72"/>
                </a:lnTo>
                <a:lnTo>
                  <a:pt x="80" y="72"/>
                </a:lnTo>
                <a:lnTo>
                  <a:pt x="76" y="76"/>
                </a:lnTo>
                <a:lnTo>
                  <a:pt x="72" y="76"/>
                </a:lnTo>
                <a:lnTo>
                  <a:pt x="68" y="76"/>
                </a:lnTo>
                <a:lnTo>
                  <a:pt x="64" y="72"/>
                </a:lnTo>
                <a:lnTo>
                  <a:pt x="52" y="72"/>
                </a:lnTo>
                <a:lnTo>
                  <a:pt x="44" y="64"/>
                </a:lnTo>
                <a:lnTo>
                  <a:pt x="32" y="56"/>
                </a:lnTo>
                <a:lnTo>
                  <a:pt x="24" y="52"/>
                </a:lnTo>
                <a:lnTo>
                  <a:pt x="20" y="48"/>
                </a:lnTo>
                <a:lnTo>
                  <a:pt x="16" y="44"/>
                </a:lnTo>
                <a:lnTo>
                  <a:pt x="12" y="44"/>
                </a:lnTo>
                <a:lnTo>
                  <a:pt x="12" y="40"/>
                </a:lnTo>
                <a:lnTo>
                  <a:pt x="16" y="40"/>
                </a:lnTo>
                <a:lnTo>
                  <a:pt x="16" y="36"/>
                </a:lnTo>
                <a:lnTo>
                  <a:pt x="20" y="36"/>
                </a:lnTo>
                <a:lnTo>
                  <a:pt x="36" y="32"/>
                </a:lnTo>
                <a:lnTo>
                  <a:pt x="44" y="32"/>
                </a:lnTo>
                <a:lnTo>
                  <a:pt x="52" y="32"/>
                </a:lnTo>
                <a:lnTo>
                  <a:pt x="56" y="32"/>
                </a:lnTo>
                <a:lnTo>
                  <a:pt x="60" y="32"/>
                </a:lnTo>
                <a:lnTo>
                  <a:pt x="68" y="32"/>
                </a:lnTo>
                <a:lnTo>
                  <a:pt x="76" y="32"/>
                </a:lnTo>
                <a:lnTo>
                  <a:pt x="84" y="32"/>
                </a:lnTo>
                <a:lnTo>
                  <a:pt x="96" y="28"/>
                </a:lnTo>
                <a:lnTo>
                  <a:pt x="116" y="28"/>
                </a:lnTo>
                <a:lnTo>
                  <a:pt x="128" y="24"/>
                </a:lnTo>
                <a:lnTo>
                  <a:pt x="140" y="24"/>
                </a:lnTo>
                <a:lnTo>
                  <a:pt x="148" y="20"/>
                </a:lnTo>
                <a:lnTo>
                  <a:pt x="156" y="20"/>
                </a:lnTo>
                <a:lnTo>
                  <a:pt x="164" y="16"/>
                </a:lnTo>
                <a:lnTo>
                  <a:pt x="168" y="16"/>
                </a:lnTo>
                <a:lnTo>
                  <a:pt x="176" y="16"/>
                </a:lnTo>
                <a:lnTo>
                  <a:pt x="176" y="12"/>
                </a:lnTo>
                <a:lnTo>
                  <a:pt x="184" y="8"/>
                </a:lnTo>
                <a:lnTo>
                  <a:pt x="188" y="4"/>
                </a:lnTo>
                <a:lnTo>
                  <a:pt x="200" y="0"/>
                </a:lnTo>
                <a:lnTo>
                  <a:pt x="204" y="0"/>
                </a:lnTo>
                <a:lnTo>
                  <a:pt x="208" y="4"/>
                </a:lnTo>
                <a:lnTo>
                  <a:pt x="220" y="8"/>
                </a:lnTo>
                <a:lnTo>
                  <a:pt x="232" y="12"/>
                </a:lnTo>
                <a:lnTo>
                  <a:pt x="244" y="20"/>
                </a:lnTo>
                <a:lnTo>
                  <a:pt x="252" y="28"/>
                </a:lnTo>
                <a:lnTo>
                  <a:pt x="256" y="32"/>
                </a:lnTo>
                <a:lnTo>
                  <a:pt x="256" y="36"/>
                </a:lnTo>
                <a:lnTo>
                  <a:pt x="252" y="48"/>
                </a:lnTo>
                <a:lnTo>
                  <a:pt x="248" y="52"/>
                </a:lnTo>
                <a:lnTo>
                  <a:pt x="244" y="56"/>
                </a:lnTo>
                <a:lnTo>
                  <a:pt x="240" y="56"/>
                </a:lnTo>
                <a:lnTo>
                  <a:pt x="240" y="60"/>
                </a:lnTo>
                <a:lnTo>
                  <a:pt x="236" y="64"/>
                </a:lnTo>
                <a:lnTo>
                  <a:pt x="228" y="72"/>
                </a:lnTo>
                <a:lnTo>
                  <a:pt x="224" y="80"/>
                </a:lnTo>
                <a:lnTo>
                  <a:pt x="220" y="88"/>
                </a:lnTo>
                <a:lnTo>
                  <a:pt x="216" y="96"/>
                </a:lnTo>
                <a:lnTo>
                  <a:pt x="212" y="108"/>
                </a:lnTo>
                <a:lnTo>
                  <a:pt x="196" y="136"/>
                </a:lnTo>
                <a:lnTo>
                  <a:pt x="184" y="160"/>
                </a:lnTo>
                <a:lnTo>
                  <a:pt x="164" y="180"/>
                </a:lnTo>
                <a:lnTo>
                  <a:pt x="144" y="200"/>
                </a:lnTo>
                <a:lnTo>
                  <a:pt x="124" y="220"/>
                </a:lnTo>
                <a:lnTo>
                  <a:pt x="100" y="240"/>
                </a:lnTo>
                <a:lnTo>
                  <a:pt x="80" y="252"/>
                </a:lnTo>
                <a:lnTo>
                  <a:pt x="56" y="268"/>
                </a:lnTo>
                <a:lnTo>
                  <a:pt x="56" y="2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Freeform 56">
            <a:extLst>
              <a:ext uri="{FF2B5EF4-FFF2-40B4-BE49-F238E27FC236}">
                <a16:creationId xmlns:a16="http://schemas.microsoft.com/office/drawing/2014/main" xmlns="" id="{27034BD1-9584-434D-A706-0B5B965C30C5}"/>
              </a:ext>
            </a:extLst>
          </p:cNvPr>
          <p:cNvSpPr>
            <a:spLocks/>
          </p:cNvSpPr>
          <p:nvPr/>
        </p:nvSpPr>
        <p:spPr bwMode="auto">
          <a:xfrm>
            <a:off x="9166022" y="641557"/>
            <a:ext cx="555807" cy="2492354"/>
          </a:xfrm>
          <a:custGeom>
            <a:avLst/>
            <a:gdLst>
              <a:gd name="T0" fmla="*/ 120 w 152"/>
              <a:gd name="T1" fmla="*/ 492 h 508"/>
              <a:gd name="T2" fmla="*/ 100 w 152"/>
              <a:gd name="T3" fmla="*/ 504 h 508"/>
              <a:gd name="T4" fmla="*/ 84 w 152"/>
              <a:gd name="T5" fmla="*/ 508 h 508"/>
              <a:gd name="T6" fmla="*/ 76 w 152"/>
              <a:gd name="T7" fmla="*/ 496 h 508"/>
              <a:gd name="T8" fmla="*/ 68 w 152"/>
              <a:gd name="T9" fmla="*/ 480 h 508"/>
              <a:gd name="T10" fmla="*/ 48 w 152"/>
              <a:gd name="T11" fmla="*/ 460 h 508"/>
              <a:gd name="T12" fmla="*/ 32 w 152"/>
              <a:gd name="T13" fmla="*/ 448 h 508"/>
              <a:gd name="T14" fmla="*/ 16 w 152"/>
              <a:gd name="T15" fmla="*/ 436 h 508"/>
              <a:gd name="T16" fmla="*/ 8 w 152"/>
              <a:gd name="T17" fmla="*/ 428 h 508"/>
              <a:gd name="T18" fmla="*/ 0 w 152"/>
              <a:gd name="T19" fmla="*/ 420 h 508"/>
              <a:gd name="T20" fmla="*/ 0 w 152"/>
              <a:gd name="T21" fmla="*/ 416 h 508"/>
              <a:gd name="T22" fmla="*/ 12 w 152"/>
              <a:gd name="T23" fmla="*/ 412 h 508"/>
              <a:gd name="T24" fmla="*/ 32 w 152"/>
              <a:gd name="T25" fmla="*/ 416 h 508"/>
              <a:gd name="T26" fmla="*/ 52 w 152"/>
              <a:gd name="T27" fmla="*/ 424 h 508"/>
              <a:gd name="T28" fmla="*/ 68 w 152"/>
              <a:gd name="T29" fmla="*/ 424 h 508"/>
              <a:gd name="T30" fmla="*/ 80 w 152"/>
              <a:gd name="T31" fmla="*/ 420 h 508"/>
              <a:gd name="T32" fmla="*/ 84 w 152"/>
              <a:gd name="T33" fmla="*/ 412 h 508"/>
              <a:gd name="T34" fmla="*/ 84 w 152"/>
              <a:gd name="T35" fmla="*/ 404 h 508"/>
              <a:gd name="T36" fmla="*/ 84 w 152"/>
              <a:gd name="T37" fmla="*/ 396 h 508"/>
              <a:gd name="T38" fmla="*/ 84 w 152"/>
              <a:gd name="T39" fmla="*/ 380 h 508"/>
              <a:gd name="T40" fmla="*/ 88 w 152"/>
              <a:gd name="T41" fmla="*/ 360 h 508"/>
              <a:gd name="T42" fmla="*/ 88 w 152"/>
              <a:gd name="T43" fmla="*/ 336 h 508"/>
              <a:gd name="T44" fmla="*/ 88 w 152"/>
              <a:gd name="T45" fmla="*/ 308 h 508"/>
              <a:gd name="T46" fmla="*/ 88 w 152"/>
              <a:gd name="T47" fmla="*/ 276 h 508"/>
              <a:gd name="T48" fmla="*/ 88 w 152"/>
              <a:gd name="T49" fmla="*/ 236 h 508"/>
              <a:gd name="T50" fmla="*/ 88 w 152"/>
              <a:gd name="T51" fmla="*/ 200 h 508"/>
              <a:gd name="T52" fmla="*/ 88 w 152"/>
              <a:gd name="T53" fmla="*/ 168 h 508"/>
              <a:gd name="T54" fmla="*/ 88 w 152"/>
              <a:gd name="T55" fmla="*/ 136 h 508"/>
              <a:gd name="T56" fmla="*/ 88 w 152"/>
              <a:gd name="T57" fmla="*/ 112 h 508"/>
              <a:gd name="T58" fmla="*/ 84 w 152"/>
              <a:gd name="T59" fmla="*/ 92 h 508"/>
              <a:gd name="T60" fmla="*/ 84 w 152"/>
              <a:gd name="T61" fmla="*/ 76 h 508"/>
              <a:gd name="T62" fmla="*/ 84 w 152"/>
              <a:gd name="T63" fmla="*/ 64 h 508"/>
              <a:gd name="T64" fmla="*/ 84 w 152"/>
              <a:gd name="T65" fmla="*/ 56 h 508"/>
              <a:gd name="T66" fmla="*/ 80 w 152"/>
              <a:gd name="T67" fmla="*/ 40 h 508"/>
              <a:gd name="T68" fmla="*/ 72 w 152"/>
              <a:gd name="T69" fmla="*/ 24 h 508"/>
              <a:gd name="T70" fmla="*/ 68 w 152"/>
              <a:gd name="T71" fmla="*/ 16 h 508"/>
              <a:gd name="T72" fmla="*/ 72 w 152"/>
              <a:gd name="T73" fmla="*/ 8 h 508"/>
              <a:gd name="T74" fmla="*/ 84 w 152"/>
              <a:gd name="T75" fmla="*/ 0 h 508"/>
              <a:gd name="T76" fmla="*/ 108 w 152"/>
              <a:gd name="T77" fmla="*/ 4 h 508"/>
              <a:gd name="T78" fmla="*/ 136 w 152"/>
              <a:gd name="T79" fmla="*/ 16 h 508"/>
              <a:gd name="T80" fmla="*/ 148 w 152"/>
              <a:gd name="T81" fmla="*/ 24 h 508"/>
              <a:gd name="T82" fmla="*/ 152 w 152"/>
              <a:gd name="T83" fmla="*/ 32 h 508"/>
              <a:gd name="T84" fmla="*/ 148 w 152"/>
              <a:gd name="T85" fmla="*/ 40 h 508"/>
              <a:gd name="T86" fmla="*/ 144 w 152"/>
              <a:gd name="T87" fmla="*/ 56 h 508"/>
              <a:gd name="T88" fmla="*/ 144 w 152"/>
              <a:gd name="T89" fmla="*/ 80 h 508"/>
              <a:gd name="T90" fmla="*/ 140 w 152"/>
              <a:gd name="T91" fmla="*/ 112 h 508"/>
              <a:gd name="T92" fmla="*/ 140 w 152"/>
              <a:gd name="T93" fmla="*/ 156 h 508"/>
              <a:gd name="T94" fmla="*/ 136 w 152"/>
              <a:gd name="T95" fmla="*/ 188 h 508"/>
              <a:gd name="T96" fmla="*/ 136 w 152"/>
              <a:gd name="T97" fmla="*/ 224 h 508"/>
              <a:gd name="T98" fmla="*/ 136 w 152"/>
              <a:gd name="T99" fmla="*/ 272 h 508"/>
              <a:gd name="T100" fmla="*/ 140 w 152"/>
              <a:gd name="T101" fmla="*/ 328 h 508"/>
              <a:gd name="T102" fmla="*/ 140 w 152"/>
              <a:gd name="T103" fmla="*/ 388 h 508"/>
              <a:gd name="T104" fmla="*/ 136 w 152"/>
              <a:gd name="T105" fmla="*/ 432 h 508"/>
              <a:gd name="T106" fmla="*/ 132 w 152"/>
              <a:gd name="T107" fmla="*/ 464 h 508"/>
              <a:gd name="T108" fmla="*/ 128 w 152"/>
              <a:gd name="T109" fmla="*/ 484 h 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2" h="508">
                <a:moveTo>
                  <a:pt x="128" y="484"/>
                </a:moveTo>
                <a:lnTo>
                  <a:pt x="120" y="492"/>
                </a:lnTo>
                <a:lnTo>
                  <a:pt x="112" y="500"/>
                </a:lnTo>
                <a:lnTo>
                  <a:pt x="100" y="504"/>
                </a:lnTo>
                <a:lnTo>
                  <a:pt x="92" y="508"/>
                </a:lnTo>
                <a:lnTo>
                  <a:pt x="84" y="508"/>
                </a:lnTo>
                <a:lnTo>
                  <a:pt x="80" y="504"/>
                </a:lnTo>
                <a:lnTo>
                  <a:pt x="76" y="496"/>
                </a:lnTo>
                <a:lnTo>
                  <a:pt x="72" y="488"/>
                </a:lnTo>
                <a:lnTo>
                  <a:pt x="68" y="480"/>
                </a:lnTo>
                <a:lnTo>
                  <a:pt x="60" y="472"/>
                </a:lnTo>
                <a:lnTo>
                  <a:pt x="48" y="460"/>
                </a:lnTo>
                <a:lnTo>
                  <a:pt x="44" y="452"/>
                </a:lnTo>
                <a:lnTo>
                  <a:pt x="32" y="448"/>
                </a:lnTo>
                <a:lnTo>
                  <a:pt x="24" y="440"/>
                </a:lnTo>
                <a:lnTo>
                  <a:pt x="16" y="436"/>
                </a:lnTo>
                <a:lnTo>
                  <a:pt x="12" y="432"/>
                </a:lnTo>
                <a:lnTo>
                  <a:pt x="8" y="428"/>
                </a:lnTo>
                <a:lnTo>
                  <a:pt x="4" y="424"/>
                </a:lnTo>
                <a:lnTo>
                  <a:pt x="0" y="420"/>
                </a:lnTo>
                <a:lnTo>
                  <a:pt x="0" y="420"/>
                </a:lnTo>
                <a:lnTo>
                  <a:pt x="0" y="416"/>
                </a:lnTo>
                <a:lnTo>
                  <a:pt x="4" y="412"/>
                </a:lnTo>
                <a:lnTo>
                  <a:pt x="12" y="412"/>
                </a:lnTo>
                <a:lnTo>
                  <a:pt x="20" y="412"/>
                </a:lnTo>
                <a:lnTo>
                  <a:pt x="32" y="416"/>
                </a:lnTo>
                <a:lnTo>
                  <a:pt x="40" y="420"/>
                </a:lnTo>
                <a:lnTo>
                  <a:pt x="52" y="424"/>
                </a:lnTo>
                <a:lnTo>
                  <a:pt x="60" y="424"/>
                </a:lnTo>
                <a:lnTo>
                  <a:pt x="68" y="424"/>
                </a:lnTo>
                <a:lnTo>
                  <a:pt x="76" y="424"/>
                </a:lnTo>
                <a:lnTo>
                  <a:pt x="80" y="420"/>
                </a:lnTo>
                <a:lnTo>
                  <a:pt x="80" y="416"/>
                </a:lnTo>
                <a:lnTo>
                  <a:pt x="84" y="412"/>
                </a:lnTo>
                <a:lnTo>
                  <a:pt x="84" y="408"/>
                </a:lnTo>
                <a:lnTo>
                  <a:pt x="84" y="404"/>
                </a:lnTo>
                <a:lnTo>
                  <a:pt x="84" y="400"/>
                </a:lnTo>
                <a:lnTo>
                  <a:pt x="84" y="396"/>
                </a:lnTo>
                <a:lnTo>
                  <a:pt x="84" y="388"/>
                </a:lnTo>
                <a:lnTo>
                  <a:pt x="84" y="380"/>
                </a:lnTo>
                <a:lnTo>
                  <a:pt x="88" y="372"/>
                </a:lnTo>
                <a:lnTo>
                  <a:pt x="88" y="360"/>
                </a:lnTo>
                <a:lnTo>
                  <a:pt x="88" y="348"/>
                </a:lnTo>
                <a:lnTo>
                  <a:pt x="88" y="336"/>
                </a:lnTo>
                <a:lnTo>
                  <a:pt x="88" y="324"/>
                </a:lnTo>
                <a:lnTo>
                  <a:pt x="88" y="308"/>
                </a:lnTo>
                <a:lnTo>
                  <a:pt x="88" y="292"/>
                </a:lnTo>
                <a:lnTo>
                  <a:pt x="88" y="276"/>
                </a:lnTo>
                <a:lnTo>
                  <a:pt x="88" y="256"/>
                </a:lnTo>
                <a:lnTo>
                  <a:pt x="88" y="236"/>
                </a:lnTo>
                <a:lnTo>
                  <a:pt x="88" y="220"/>
                </a:lnTo>
                <a:lnTo>
                  <a:pt x="88" y="200"/>
                </a:lnTo>
                <a:lnTo>
                  <a:pt x="88" y="184"/>
                </a:lnTo>
                <a:lnTo>
                  <a:pt x="88" y="168"/>
                </a:lnTo>
                <a:lnTo>
                  <a:pt x="88" y="152"/>
                </a:lnTo>
                <a:lnTo>
                  <a:pt x="88" y="136"/>
                </a:lnTo>
                <a:lnTo>
                  <a:pt x="88" y="124"/>
                </a:lnTo>
                <a:lnTo>
                  <a:pt x="88" y="112"/>
                </a:lnTo>
                <a:lnTo>
                  <a:pt x="88" y="104"/>
                </a:lnTo>
                <a:lnTo>
                  <a:pt x="84" y="92"/>
                </a:lnTo>
                <a:lnTo>
                  <a:pt x="84" y="84"/>
                </a:lnTo>
                <a:lnTo>
                  <a:pt x="84" y="76"/>
                </a:lnTo>
                <a:lnTo>
                  <a:pt x="84" y="68"/>
                </a:lnTo>
                <a:lnTo>
                  <a:pt x="84" y="64"/>
                </a:lnTo>
                <a:lnTo>
                  <a:pt x="84" y="60"/>
                </a:lnTo>
                <a:lnTo>
                  <a:pt x="84" y="56"/>
                </a:lnTo>
                <a:lnTo>
                  <a:pt x="80" y="48"/>
                </a:lnTo>
                <a:lnTo>
                  <a:pt x="80" y="40"/>
                </a:lnTo>
                <a:lnTo>
                  <a:pt x="76" y="32"/>
                </a:lnTo>
                <a:lnTo>
                  <a:pt x="72" y="24"/>
                </a:lnTo>
                <a:lnTo>
                  <a:pt x="68" y="20"/>
                </a:lnTo>
                <a:lnTo>
                  <a:pt x="68" y="16"/>
                </a:lnTo>
                <a:lnTo>
                  <a:pt x="68" y="12"/>
                </a:lnTo>
                <a:lnTo>
                  <a:pt x="72" y="8"/>
                </a:lnTo>
                <a:lnTo>
                  <a:pt x="76" y="4"/>
                </a:lnTo>
                <a:lnTo>
                  <a:pt x="84" y="0"/>
                </a:lnTo>
                <a:lnTo>
                  <a:pt x="96" y="4"/>
                </a:lnTo>
                <a:lnTo>
                  <a:pt x="108" y="4"/>
                </a:lnTo>
                <a:lnTo>
                  <a:pt x="124" y="8"/>
                </a:lnTo>
                <a:lnTo>
                  <a:pt x="136" y="16"/>
                </a:lnTo>
                <a:lnTo>
                  <a:pt x="144" y="20"/>
                </a:lnTo>
                <a:lnTo>
                  <a:pt x="148" y="24"/>
                </a:lnTo>
                <a:lnTo>
                  <a:pt x="148" y="28"/>
                </a:lnTo>
                <a:lnTo>
                  <a:pt x="152" y="32"/>
                </a:lnTo>
                <a:lnTo>
                  <a:pt x="148" y="36"/>
                </a:lnTo>
                <a:lnTo>
                  <a:pt x="148" y="40"/>
                </a:lnTo>
                <a:lnTo>
                  <a:pt x="144" y="48"/>
                </a:lnTo>
                <a:lnTo>
                  <a:pt x="144" y="56"/>
                </a:lnTo>
                <a:lnTo>
                  <a:pt x="144" y="68"/>
                </a:lnTo>
                <a:lnTo>
                  <a:pt x="144" y="80"/>
                </a:lnTo>
                <a:lnTo>
                  <a:pt x="140" y="96"/>
                </a:lnTo>
                <a:lnTo>
                  <a:pt x="140" y="112"/>
                </a:lnTo>
                <a:lnTo>
                  <a:pt x="140" y="136"/>
                </a:lnTo>
                <a:lnTo>
                  <a:pt x="140" y="156"/>
                </a:lnTo>
                <a:lnTo>
                  <a:pt x="140" y="172"/>
                </a:lnTo>
                <a:lnTo>
                  <a:pt x="136" y="188"/>
                </a:lnTo>
                <a:lnTo>
                  <a:pt x="136" y="204"/>
                </a:lnTo>
                <a:lnTo>
                  <a:pt x="136" y="224"/>
                </a:lnTo>
                <a:lnTo>
                  <a:pt x="136" y="248"/>
                </a:lnTo>
                <a:lnTo>
                  <a:pt x="136" y="272"/>
                </a:lnTo>
                <a:lnTo>
                  <a:pt x="140" y="300"/>
                </a:lnTo>
                <a:lnTo>
                  <a:pt x="140" y="328"/>
                </a:lnTo>
                <a:lnTo>
                  <a:pt x="140" y="360"/>
                </a:lnTo>
                <a:lnTo>
                  <a:pt x="140" y="388"/>
                </a:lnTo>
                <a:lnTo>
                  <a:pt x="140" y="412"/>
                </a:lnTo>
                <a:lnTo>
                  <a:pt x="136" y="432"/>
                </a:lnTo>
                <a:lnTo>
                  <a:pt x="136" y="448"/>
                </a:lnTo>
                <a:lnTo>
                  <a:pt x="132" y="464"/>
                </a:lnTo>
                <a:lnTo>
                  <a:pt x="132" y="476"/>
                </a:lnTo>
                <a:lnTo>
                  <a:pt x="128" y="484"/>
                </a:lnTo>
                <a:lnTo>
                  <a:pt x="128" y="4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57">
            <a:extLst>
              <a:ext uri="{FF2B5EF4-FFF2-40B4-BE49-F238E27FC236}">
                <a16:creationId xmlns:a16="http://schemas.microsoft.com/office/drawing/2014/main" xmlns="" id="{4D607754-C7FC-4A02-A487-58CB478CDA64}"/>
              </a:ext>
            </a:extLst>
          </p:cNvPr>
          <p:cNvSpPr>
            <a:spLocks/>
          </p:cNvSpPr>
          <p:nvPr/>
        </p:nvSpPr>
        <p:spPr bwMode="auto">
          <a:xfrm>
            <a:off x="9677950" y="975179"/>
            <a:ext cx="775205" cy="824243"/>
          </a:xfrm>
          <a:custGeom>
            <a:avLst/>
            <a:gdLst>
              <a:gd name="T0" fmla="*/ 212 w 212"/>
              <a:gd name="T1" fmla="*/ 32 h 168"/>
              <a:gd name="T2" fmla="*/ 212 w 212"/>
              <a:gd name="T3" fmla="*/ 36 h 168"/>
              <a:gd name="T4" fmla="*/ 212 w 212"/>
              <a:gd name="T5" fmla="*/ 40 h 168"/>
              <a:gd name="T6" fmla="*/ 208 w 212"/>
              <a:gd name="T7" fmla="*/ 44 h 168"/>
              <a:gd name="T8" fmla="*/ 204 w 212"/>
              <a:gd name="T9" fmla="*/ 48 h 168"/>
              <a:gd name="T10" fmla="*/ 196 w 212"/>
              <a:gd name="T11" fmla="*/ 56 h 168"/>
              <a:gd name="T12" fmla="*/ 188 w 212"/>
              <a:gd name="T13" fmla="*/ 60 h 168"/>
              <a:gd name="T14" fmla="*/ 180 w 212"/>
              <a:gd name="T15" fmla="*/ 68 h 168"/>
              <a:gd name="T16" fmla="*/ 172 w 212"/>
              <a:gd name="T17" fmla="*/ 76 h 168"/>
              <a:gd name="T18" fmla="*/ 152 w 212"/>
              <a:gd name="T19" fmla="*/ 92 h 168"/>
              <a:gd name="T20" fmla="*/ 132 w 212"/>
              <a:gd name="T21" fmla="*/ 104 h 168"/>
              <a:gd name="T22" fmla="*/ 108 w 212"/>
              <a:gd name="T23" fmla="*/ 120 h 168"/>
              <a:gd name="T24" fmla="*/ 84 w 212"/>
              <a:gd name="T25" fmla="*/ 132 h 168"/>
              <a:gd name="T26" fmla="*/ 60 w 212"/>
              <a:gd name="T27" fmla="*/ 144 h 168"/>
              <a:gd name="T28" fmla="*/ 44 w 212"/>
              <a:gd name="T29" fmla="*/ 156 h 168"/>
              <a:gd name="T30" fmla="*/ 28 w 212"/>
              <a:gd name="T31" fmla="*/ 164 h 168"/>
              <a:gd name="T32" fmla="*/ 12 w 212"/>
              <a:gd name="T33" fmla="*/ 168 h 168"/>
              <a:gd name="T34" fmla="*/ 0 w 212"/>
              <a:gd name="T35" fmla="*/ 148 h 168"/>
              <a:gd name="T36" fmla="*/ 24 w 212"/>
              <a:gd name="T37" fmla="*/ 132 h 168"/>
              <a:gd name="T38" fmla="*/ 44 w 212"/>
              <a:gd name="T39" fmla="*/ 116 h 168"/>
              <a:gd name="T40" fmla="*/ 64 w 212"/>
              <a:gd name="T41" fmla="*/ 104 h 168"/>
              <a:gd name="T42" fmla="*/ 80 w 212"/>
              <a:gd name="T43" fmla="*/ 88 h 168"/>
              <a:gd name="T44" fmla="*/ 96 w 212"/>
              <a:gd name="T45" fmla="*/ 72 h 168"/>
              <a:gd name="T46" fmla="*/ 108 w 212"/>
              <a:gd name="T47" fmla="*/ 60 h 168"/>
              <a:gd name="T48" fmla="*/ 120 w 212"/>
              <a:gd name="T49" fmla="*/ 52 h 168"/>
              <a:gd name="T50" fmla="*/ 128 w 212"/>
              <a:gd name="T51" fmla="*/ 40 h 168"/>
              <a:gd name="T52" fmla="*/ 132 w 212"/>
              <a:gd name="T53" fmla="*/ 32 h 168"/>
              <a:gd name="T54" fmla="*/ 136 w 212"/>
              <a:gd name="T55" fmla="*/ 24 h 168"/>
              <a:gd name="T56" fmla="*/ 136 w 212"/>
              <a:gd name="T57" fmla="*/ 20 h 168"/>
              <a:gd name="T58" fmla="*/ 136 w 212"/>
              <a:gd name="T59" fmla="*/ 12 h 168"/>
              <a:gd name="T60" fmla="*/ 136 w 212"/>
              <a:gd name="T61" fmla="*/ 8 h 168"/>
              <a:gd name="T62" fmla="*/ 136 w 212"/>
              <a:gd name="T63" fmla="*/ 4 h 168"/>
              <a:gd name="T64" fmla="*/ 136 w 212"/>
              <a:gd name="T65" fmla="*/ 0 h 168"/>
              <a:gd name="T66" fmla="*/ 144 w 212"/>
              <a:gd name="T67" fmla="*/ 0 h 168"/>
              <a:gd name="T68" fmla="*/ 152 w 212"/>
              <a:gd name="T69" fmla="*/ 0 h 168"/>
              <a:gd name="T70" fmla="*/ 160 w 212"/>
              <a:gd name="T71" fmla="*/ 0 h 168"/>
              <a:gd name="T72" fmla="*/ 168 w 212"/>
              <a:gd name="T73" fmla="*/ 4 h 168"/>
              <a:gd name="T74" fmla="*/ 184 w 212"/>
              <a:gd name="T75" fmla="*/ 8 h 168"/>
              <a:gd name="T76" fmla="*/ 192 w 212"/>
              <a:gd name="T77" fmla="*/ 12 h 168"/>
              <a:gd name="T78" fmla="*/ 196 w 212"/>
              <a:gd name="T79" fmla="*/ 16 h 168"/>
              <a:gd name="T80" fmla="*/ 200 w 212"/>
              <a:gd name="T81" fmla="*/ 20 h 168"/>
              <a:gd name="T82" fmla="*/ 208 w 212"/>
              <a:gd name="T83" fmla="*/ 24 h 168"/>
              <a:gd name="T84" fmla="*/ 212 w 212"/>
              <a:gd name="T85" fmla="*/ 28 h 168"/>
              <a:gd name="T86" fmla="*/ 212 w 212"/>
              <a:gd name="T87" fmla="*/ 32 h 168"/>
              <a:gd name="T88" fmla="*/ 212 w 212"/>
              <a:gd name="T89" fmla="*/ 32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12" h="168">
                <a:moveTo>
                  <a:pt x="212" y="32"/>
                </a:moveTo>
                <a:lnTo>
                  <a:pt x="212" y="36"/>
                </a:lnTo>
                <a:lnTo>
                  <a:pt x="212" y="40"/>
                </a:lnTo>
                <a:lnTo>
                  <a:pt x="208" y="44"/>
                </a:lnTo>
                <a:lnTo>
                  <a:pt x="204" y="48"/>
                </a:lnTo>
                <a:lnTo>
                  <a:pt x="196" y="56"/>
                </a:lnTo>
                <a:lnTo>
                  <a:pt x="188" y="60"/>
                </a:lnTo>
                <a:lnTo>
                  <a:pt x="180" y="68"/>
                </a:lnTo>
                <a:lnTo>
                  <a:pt x="172" y="76"/>
                </a:lnTo>
                <a:lnTo>
                  <a:pt x="152" y="92"/>
                </a:lnTo>
                <a:lnTo>
                  <a:pt x="132" y="104"/>
                </a:lnTo>
                <a:lnTo>
                  <a:pt x="108" y="120"/>
                </a:lnTo>
                <a:lnTo>
                  <a:pt x="84" y="132"/>
                </a:lnTo>
                <a:lnTo>
                  <a:pt x="60" y="144"/>
                </a:lnTo>
                <a:lnTo>
                  <a:pt x="44" y="156"/>
                </a:lnTo>
                <a:lnTo>
                  <a:pt x="28" y="164"/>
                </a:lnTo>
                <a:lnTo>
                  <a:pt x="12" y="168"/>
                </a:lnTo>
                <a:lnTo>
                  <a:pt x="0" y="148"/>
                </a:lnTo>
                <a:lnTo>
                  <a:pt x="24" y="132"/>
                </a:lnTo>
                <a:lnTo>
                  <a:pt x="44" y="116"/>
                </a:lnTo>
                <a:lnTo>
                  <a:pt x="64" y="104"/>
                </a:lnTo>
                <a:lnTo>
                  <a:pt x="80" y="88"/>
                </a:lnTo>
                <a:lnTo>
                  <a:pt x="96" y="72"/>
                </a:lnTo>
                <a:lnTo>
                  <a:pt x="108" y="60"/>
                </a:lnTo>
                <a:lnTo>
                  <a:pt x="120" y="52"/>
                </a:lnTo>
                <a:lnTo>
                  <a:pt x="128" y="40"/>
                </a:lnTo>
                <a:lnTo>
                  <a:pt x="132" y="32"/>
                </a:lnTo>
                <a:lnTo>
                  <a:pt x="136" y="24"/>
                </a:lnTo>
                <a:lnTo>
                  <a:pt x="136" y="20"/>
                </a:lnTo>
                <a:lnTo>
                  <a:pt x="136" y="12"/>
                </a:lnTo>
                <a:lnTo>
                  <a:pt x="136" y="8"/>
                </a:lnTo>
                <a:lnTo>
                  <a:pt x="136" y="4"/>
                </a:lnTo>
                <a:lnTo>
                  <a:pt x="136" y="0"/>
                </a:lnTo>
                <a:lnTo>
                  <a:pt x="144" y="0"/>
                </a:lnTo>
                <a:lnTo>
                  <a:pt x="152" y="0"/>
                </a:lnTo>
                <a:lnTo>
                  <a:pt x="160" y="0"/>
                </a:lnTo>
                <a:lnTo>
                  <a:pt x="168" y="4"/>
                </a:lnTo>
                <a:lnTo>
                  <a:pt x="184" y="8"/>
                </a:lnTo>
                <a:lnTo>
                  <a:pt x="192" y="12"/>
                </a:lnTo>
                <a:lnTo>
                  <a:pt x="196" y="16"/>
                </a:lnTo>
                <a:lnTo>
                  <a:pt x="200" y="20"/>
                </a:lnTo>
                <a:lnTo>
                  <a:pt x="208" y="24"/>
                </a:lnTo>
                <a:lnTo>
                  <a:pt x="212" y="28"/>
                </a:lnTo>
                <a:lnTo>
                  <a:pt x="212" y="32"/>
                </a:lnTo>
                <a:lnTo>
                  <a:pt x="212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58">
            <a:extLst>
              <a:ext uri="{FF2B5EF4-FFF2-40B4-BE49-F238E27FC236}">
                <a16:creationId xmlns:a16="http://schemas.microsoft.com/office/drawing/2014/main" xmlns="" id="{2E0FFCC5-875C-456C-8C0E-A3827D782E18}"/>
              </a:ext>
            </a:extLst>
          </p:cNvPr>
          <p:cNvSpPr>
            <a:spLocks/>
          </p:cNvSpPr>
          <p:nvPr/>
        </p:nvSpPr>
        <p:spPr bwMode="auto">
          <a:xfrm>
            <a:off x="9531685" y="1465800"/>
            <a:ext cx="1462651" cy="1079366"/>
          </a:xfrm>
          <a:custGeom>
            <a:avLst/>
            <a:gdLst>
              <a:gd name="T0" fmla="*/ 328 w 400"/>
              <a:gd name="T1" fmla="*/ 176 h 220"/>
              <a:gd name="T2" fmla="*/ 348 w 400"/>
              <a:gd name="T3" fmla="*/ 180 h 220"/>
              <a:gd name="T4" fmla="*/ 360 w 400"/>
              <a:gd name="T5" fmla="*/ 184 h 220"/>
              <a:gd name="T6" fmla="*/ 376 w 400"/>
              <a:gd name="T7" fmla="*/ 188 h 220"/>
              <a:gd name="T8" fmla="*/ 384 w 400"/>
              <a:gd name="T9" fmla="*/ 192 h 220"/>
              <a:gd name="T10" fmla="*/ 392 w 400"/>
              <a:gd name="T11" fmla="*/ 192 h 220"/>
              <a:gd name="T12" fmla="*/ 396 w 400"/>
              <a:gd name="T13" fmla="*/ 196 h 220"/>
              <a:gd name="T14" fmla="*/ 400 w 400"/>
              <a:gd name="T15" fmla="*/ 200 h 220"/>
              <a:gd name="T16" fmla="*/ 400 w 400"/>
              <a:gd name="T17" fmla="*/ 200 h 220"/>
              <a:gd name="T18" fmla="*/ 396 w 400"/>
              <a:gd name="T19" fmla="*/ 204 h 220"/>
              <a:gd name="T20" fmla="*/ 392 w 400"/>
              <a:gd name="T21" fmla="*/ 204 h 220"/>
              <a:gd name="T22" fmla="*/ 388 w 400"/>
              <a:gd name="T23" fmla="*/ 208 h 220"/>
              <a:gd name="T24" fmla="*/ 380 w 400"/>
              <a:gd name="T25" fmla="*/ 208 h 220"/>
              <a:gd name="T26" fmla="*/ 372 w 400"/>
              <a:gd name="T27" fmla="*/ 212 h 220"/>
              <a:gd name="T28" fmla="*/ 360 w 400"/>
              <a:gd name="T29" fmla="*/ 212 h 220"/>
              <a:gd name="T30" fmla="*/ 348 w 400"/>
              <a:gd name="T31" fmla="*/ 212 h 220"/>
              <a:gd name="T32" fmla="*/ 332 w 400"/>
              <a:gd name="T33" fmla="*/ 216 h 220"/>
              <a:gd name="T34" fmla="*/ 316 w 400"/>
              <a:gd name="T35" fmla="*/ 216 h 220"/>
              <a:gd name="T36" fmla="*/ 300 w 400"/>
              <a:gd name="T37" fmla="*/ 220 h 220"/>
              <a:gd name="T38" fmla="*/ 288 w 400"/>
              <a:gd name="T39" fmla="*/ 220 h 220"/>
              <a:gd name="T40" fmla="*/ 276 w 400"/>
              <a:gd name="T41" fmla="*/ 220 h 220"/>
              <a:gd name="T42" fmla="*/ 264 w 400"/>
              <a:gd name="T43" fmla="*/ 220 h 220"/>
              <a:gd name="T44" fmla="*/ 256 w 400"/>
              <a:gd name="T45" fmla="*/ 220 h 220"/>
              <a:gd name="T46" fmla="*/ 244 w 400"/>
              <a:gd name="T47" fmla="*/ 220 h 220"/>
              <a:gd name="T48" fmla="*/ 240 w 400"/>
              <a:gd name="T49" fmla="*/ 220 h 220"/>
              <a:gd name="T50" fmla="*/ 236 w 400"/>
              <a:gd name="T51" fmla="*/ 220 h 220"/>
              <a:gd name="T52" fmla="*/ 228 w 400"/>
              <a:gd name="T53" fmla="*/ 216 h 220"/>
              <a:gd name="T54" fmla="*/ 220 w 400"/>
              <a:gd name="T55" fmla="*/ 212 h 220"/>
              <a:gd name="T56" fmla="*/ 212 w 400"/>
              <a:gd name="T57" fmla="*/ 208 h 220"/>
              <a:gd name="T58" fmla="*/ 204 w 400"/>
              <a:gd name="T59" fmla="*/ 200 h 220"/>
              <a:gd name="T60" fmla="*/ 192 w 400"/>
              <a:gd name="T61" fmla="*/ 192 h 220"/>
              <a:gd name="T62" fmla="*/ 180 w 400"/>
              <a:gd name="T63" fmla="*/ 184 h 220"/>
              <a:gd name="T64" fmla="*/ 164 w 400"/>
              <a:gd name="T65" fmla="*/ 172 h 220"/>
              <a:gd name="T66" fmla="*/ 148 w 400"/>
              <a:gd name="T67" fmla="*/ 160 h 220"/>
              <a:gd name="T68" fmla="*/ 132 w 400"/>
              <a:gd name="T69" fmla="*/ 148 h 220"/>
              <a:gd name="T70" fmla="*/ 116 w 400"/>
              <a:gd name="T71" fmla="*/ 132 h 220"/>
              <a:gd name="T72" fmla="*/ 96 w 400"/>
              <a:gd name="T73" fmla="*/ 116 h 220"/>
              <a:gd name="T74" fmla="*/ 72 w 400"/>
              <a:gd name="T75" fmla="*/ 96 h 220"/>
              <a:gd name="T76" fmla="*/ 52 w 400"/>
              <a:gd name="T77" fmla="*/ 76 h 220"/>
              <a:gd name="T78" fmla="*/ 28 w 400"/>
              <a:gd name="T79" fmla="*/ 56 h 220"/>
              <a:gd name="T80" fmla="*/ 0 w 400"/>
              <a:gd name="T81" fmla="*/ 32 h 220"/>
              <a:gd name="T82" fmla="*/ 0 w 400"/>
              <a:gd name="T83" fmla="*/ 0 h 220"/>
              <a:gd name="T84" fmla="*/ 36 w 400"/>
              <a:gd name="T85" fmla="*/ 24 h 220"/>
              <a:gd name="T86" fmla="*/ 68 w 400"/>
              <a:gd name="T87" fmla="*/ 48 h 220"/>
              <a:gd name="T88" fmla="*/ 96 w 400"/>
              <a:gd name="T89" fmla="*/ 68 h 220"/>
              <a:gd name="T90" fmla="*/ 124 w 400"/>
              <a:gd name="T91" fmla="*/ 84 h 220"/>
              <a:gd name="T92" fmla="*/ 148 w 400"/>
              <a:gd name="T93" fmla="*/ 100 h 220"/>
              <a:gd name="T94" fmla="*/ 168 w 400"/>
              <a:gd name="T95" fmla="*/ 112 h 220"/>
              <a:gd name="T96" fmla="*/ 188 w 400"/>
              <a:gd name="T97" fmla="*/ 124 h 220"/>
              <a:gd name="T98" fmla="*/ 204 w 400"/>
              <a:gd name="T99" fmla="*/ 132 h 220"/>
              <a:gd name="T100" fmla="*/ 232 w 400"/>
              <a:gd name="T101" fmla="*/ 144 h 220"/>
              <a:gd name="T102" fmla="*/ 264 w 400"/>
              <a:gd name="T103" fmla="*/ 156 h 220"/>
              <a:gd name="T104" fmla="*/ 296 w 400"/>
              <a:gd name="T105" fmla="*/ 168 h 220"/>
              <a:gd name="T106" fmla="*/ 328 w 400"/>
              <a:gd name="T107" fmla="*/ 176 h 220"/>
              <a:gd name="T108" fmla="*/ 328 w 400"/>
              <a:gd name="T109" fmla="*/ 176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00" h="220">
                <a:moveTo>
                  <a:pt x="328" y="176"/>
                </a:moveTo>
                <a:lnTo>
                  <a:pt x="348" y="180"/>
                </a:lnTo>
                <a:lnTo>
                  <a:pt x="360" y="184"/>
                </a:lnTo>
                <a:lnTo>
                  <a:pt x="376" y="188"/>
                </a:lnTo>
                <a:lnTo>
                  <a:pt x="384" y="192"/>
                </a:lnTo>
                <a:lnTo>
                  <a:pt x="392" y="192"/>
                </a:lnTo>
                <a:lnTo>
                  <a:pt x="396" y="196"/>
                </a:lnTo>
                <a:lnTo>
                  <a:pt x="400" y="200"/>
                </a:lnTo>
                <a:lnTo>
                  <a:pt x="400" y="200"/>
                </a:lnTo>
                <a:lnTo>
                  <a:pt x="396" y="204"/>
                </a:lnTo>
                <a:lnTo>
                  <a:pt x="392" y="204"/>
                </a:lnTo>
                <a:lnTo>
                  <a:pt x="388" y="208"/>
                </a:lnTo>
                <a:lnTo>
                  <a:pt x="380" y="208"/>
                </a:lnTo>
                <a:lnTo>
                  <a:pt x="372" y="212"/>
                </a:lnTo>
                <a:lnTo>
                  <a:pt x="360" y="212"/>
                </a:lnTo>
                <a:lnTo>
                  <a:pt x="348" y="212"/>
                </a:lnTo>
                <a:lnTo>
                  <a:pt x="332" y="216"/>
                </a:lnTo>
                <a:lnTo>
                  <a:pt x="316" y="216"/>
                </a:lnTo>
                <a:lnTo>
                  <a:pt x="300" y="220"/>
                </a:lnTo>
                <a:lnTo>
                  <a:pt x="288" y="220"/>
                </a:lnTo>
                <a:lnTo>
                  <a:pt x="276" y="220"/>
                </a:lnTo>
                <a:lnTo>
                  <a:pt x="264" y="220"/>
                </a:lnTo>
                <a:lnTo>
                  <a:pt x="256" y="220"/>
                </a:lnTo>
                <a:lnTo>
                  <a:pt x="244" y="220"/>
                </a:lnTo>
                <a:lnTo>
                  <a:pt x="240" y="220"/>
                </a:lnTo>
                <a:lnTo>
                  <a:pt x="236" y="220"/>
                </a:lnTo>
                <a:lnTo>
                  <a:pt x="228" y="216"/>
                </a:lnTo>
                <a:lnTo>
                  <a:pt x="220" y="212"/>
                </a:lnTo>
                <a:lnTo>
                  <a:pt x="212" y="208"/>
                </a:lnTo>
                <a:lnTo>
                  <a:pt x="204" y="200"/>
                </a:lnTo>
                <a:lnTo>
                  <a:pt x="192" y="192"/>
                </a:lnTo>
                <a:lnTo>
                  <a:pt x="180" y="184"/>
                </a:lnTo>
                <a:lnTo>
                  <a:pt x="164" y="172"/>
                </a:lnTo>
                <a:lnTo>
                  <a:pt x="148" y="160"/>
                </a:lnTo>
                <a:lnTo>
                  <a:pt x="132" y="148"/>
                </a:lnTo>
                <a:lnTo>
                  <a:pt x="116" y="132"/>
                </a:lnTo>
                <a:lnTo>
                  <a:pt x="96" y="116"/>
                </a:lnTo>
                <a:lnTo>
                  <a:pt x="72" y="96"/>
                </a:lnTo>
                <a:lnTo>
                  <a:pt x="52" y="76"/>
                </a:lnTo>
                <a:lnTo>
                  <a:pt x="28" y="56"/>
                </a:lnTo>
                <a:lnTo>
                  <a:pt x="0" y="32"/>
                </a:lnTo>
                <a:lnTo>
                  <a:pt x="0" y="0"/>
                </a:lnTo>
                <a:lnTo>
                  <a:pt x="36" y="24"/>
                </a:lnTo>
                <a:lnTo>
                  <a:pt x="68" y="48"/>
                </a:lnTo>
                <a:lnTo>
                  <a:pt x="96" y="68"/>
                </a:lnTo>
                <a:lnTo>
                  <a:pt x="124" y="84"/>
                </a:lnTo>
                <a:lnTo>
                  <a:pt x="148" y="100"/>
                </a:lnTo>
                <a:lnTo>
                  <a:pt x="168" y="112"/>
                </a:lnTo>
                <a:lnTo>
                  <a:pt x="188" y="124"/>
                </a:lnTo>
                <a:lnTo>
                  <a:pt x="204" y="132"/>
                </a:lnTo>
                <a:lnTo>
                  <a:pt x="232" y="144"/>
                </a:lnTo>
                <a:lnTo>
                  <a:pt x="264" y="156"/>
                </a:lnTo>
                <a:lnTo>
                  <a:pt x="296" y="168"/>
                </a:lnTo>
                <a:lnTo>
                  <a:pt x="328" y="176"/>
                </a:lnTo>
                <a:lnTo>
                  <a:pt x="328" y="1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363">
            <a:extLst>
              <a:ext uri="{FF2B5EF4-FFF2-40B4-BE49-F238E27FC236}">
                <a16:creationId xmlns:a16="http://schemas.microsoft.com/office/drawing/2014/main" xmlns="" id="{BA1DA76B-6FC3-4221-AD03-8E33957DCBC8}"/>
              </a:ext>
            </a:extLst>
          </p:cNvPr>
          <p:cNvSpPr>
            <a:spLocks/>
          </p:cNvSpPr>
          <p:nvPr/>
        </p:nvSpPr>
        <p:spPr bwMode="auto">
          <a:xfrm>
            <a:off x="8291812" y="4134831"/>
            <a:ext cx="939213" cy="1456652"/>
          </a:xfrm>
          <a:custGeom>
            <a:avLst/>
            <a:gdLst>
              <a:gd name="T0" fmla="*/ 164 w 248"/>
              <a:gd name="T1" fmla="*/ 64 h 312"/>
              <a:gd name="T2" fmla="*/ 168 w 248"/>
              <a:gd name="T3" fmla="*/ 48 h 312"/>
              <a:gd name="T4" fmla="*/ 172 w 248"/>
              <a:gd name="T5" fmla="*/ 36 h 312"/>
              <a:gd name="T6" fmla="*/ 172 w 248"/>
              <a:gd name="T7" fmla="*/ 28 h 312"/>
              <a:gd name="T8" fmla="*/ 168 w 248"/>
              <a:gd name="T9" fmla="*/ 20 h 312"/>
              <a:gd name="T10" fmla="*/ 164 w 248"/>
              <a:gd name="T11" fmla="*/ 16 h 312"/>
              <a:gd name="T12" fmla="*/ 164 w 248"/>
              <a:gd name="T13" fmla="*/ 12 h 312"/>
              <a:gd name="T14" fmla="*/ 168 w 248"/>
              <a:gd name="T15" fmla="*/ 8 h 312"/>
              <a:gd name="T16" fmla="*/ 172 w 248"/>
              <a:gd name="T17" fmla="*/ 4 h 312"/>
              <a:gd name="T18" fmla="*/ 180 w 248"/>
              <a:gd name="T19" fmla="*/ 0 h 312"/>
              <a:gd name="T20" fmla="*/ 192 w 248"/>
              <a:gd name="T21" fmla="*/ 4 h 312"/>
              <a:gd name="T22" fmla="*/ 204 w 248"/>
              <a:gd name="T23" fmla="*/ 4 h 312"/>
              <a:gd name="T24" fmla="*/ 216 w 248"/>
              <a:gd name="T25" fmla="*/ 12 h 312"/>
              <a:gd name="T26" fmla="*/ 224 w 248"/>
              <a:gd name="T27" fmla="*/ 16 h 312"/>
              <a:gd name="T28" fmla="*/ 232 w 248"/>
              <a:gd name="T29" fmla="*/ 16 h 312"/>
              <a:gd name="T30" fmla="*/ 236 w 248"/>
              <a:gd name="T31" fmla="*/ 20 h 312"/>
              <a:gd name="T32" fmla="*/ 240 w 248"/>
              <a:gd name="T33" fmla="*/ 24 h 312"/>
              <a:gd name="T34" fmla="*/ 244 w 248"/>
              <a:gd name="T35" fmla="*/ 28 h 312"/>
              <a:gd name="T36" fmla="*/ 248 w 248"/>
              <a:gd name="T37" fmla="*/ 36 h 312"/>
              <a:gd name="T38" fmla="*/ 248 w 248"/>
              <a:gd name="T39" fmla="*/ 40 h 312"/>
              <a:gd name="T40" fmla="*/ 244 w 248"/>
              <a:gd name="T41" fmla="*/ 44 h 312"/>
              <a:gd name="T42" fmla="*/ 240 w 248"/>
              <a:gd name="T43" fmla="*/ 52 h 312"/>
              <a:gd name="T44" fmla="*/ 236 w 248"/>
              <a:gd name="T45" fmla="*/ 60 h 312"/>
              <a:gd name="T46" fmla="*/ 232 w 248"/>
              <a:gd name="T47" fmla="*/ 72 h 312"/>
              <a:gd name="T48" fmla="*/ 224 w 248"/>
              <a:gd name="T49" fmla="*/ 84 h 312"/>
              <a:gd name="T50" fmla="*/ 216 w 248"/>
              <a:gd name="T51" fmla="*/ 100 h 312"/>
              <a:gd name="T52" fmla="*/ 204 w 248"/>
              <a:gd name="T53" fmla="*/ 116 h 312"/>
              <a:gd name="T54" fmla="*/ 188 w 248"/>
              <a:gd name="T55" fmla="*/ 148 h 312"/>
              <a:gd name="T56" fmla="*/ 168 w 248"/>
              <a:gd name="T57" fmla="*/ 176 h 312"/>
              <a:gd name="T58" fmla="*/ 148 w 248"/>
              <a:gd name="T59" fmla="*/ 200 h 312"/>
              <a:gd name="T60" fmla="*/ 128 w 248"/>
              <a:gd name="T61" fmla="*/ 224 h 312"/>
              <a:gd name="T62" fmla="*/ 112 w 248"/>
              <a:gd name="T63" fmla="*/ 240 h 312"/>
              <a:gd name="T64" fmla="*/ 92 w 248"/>
              <a:gd name="T65" fmla="*/ 260 h 312"/>
              <a:gd name="T66" fmla="*/ 72 w 248"/>
              <a:gd name="T67" fmla="*/ 276 h 312"/>
              <a:gd name="T68" fmla="*/ 52 w 248"/>
              <a:gd name="T69" fmla="*/ 292 h 312"/>
              <a:gd name="T70" fmla="*/ 40 w 248"/>
              <a:gd name="T71" fmla="*/ 300 h 312"/>
              <a:gd name="T72" fmla="*/ 32 w 248"/>
              <a:gd name="T73" fmla="*/ 304 h 312"/>
              <a:gd name="T74" fmla="*/ 24 w 248"/>
              <a:gd name="T75" fmla="*/ 308 h 312"/>
              <a:gd name="T76" fmla="*/ 16 w 248"/>
              <a:gd name="T77" fmla="*/ 312 h 312"/>
              <a:gd name="T78" fmla="*/ 12 w 248"/>
              <a:gd name="T79" fmla="*/ 312 h 312"/>
              <a:gd name="T80" fmla="*/ 8 w 248"/>
              <a:gd name="T81" fmla="*/ 312 h 312"/>
              <a:gd name="T82" fmla="*/ 4 w 248"/>
              <a:gd name="T83" fmla="*/ 312 h 312"/>
              <a:gd name="T84" fmla="*/ 4 w 248"/>
              <a:gd name="T85" fmla="*/ 312 h 312"/>
              <a:gd name="T86" fmla="*/ 0 w 248"/>
              <a:gd name="T87" fmla="*/ 308 h 312"/>
              <a:gd name="T88" fmla="*/ 4 w 248"/>
              <a:gd name="T89" fmla="*/ 304 h 312"/>
              <a:gd name="T90" fmla="*/ 4 w 248"/>
              <a:gd name="T91" fmla="*/ 296 h 312"/>
              <a:gd name="T92" fmla="*/ 8 w 248"/>
              <a:gd name="T93" fmla="*/ 292 h 312"/>
              <a:gd name="T94" fmla="*/ 16 w 248"/>
              <a:gd name="T95" fmla="*/ 284 h 312"/>
              <a:gd name="T96" fmla="*/ 24 w 248"/>
              <a:gd name="T97" fmla="*/ 276 h 312"/>
              <a:gd name="T98" fmla="*/ 32 w 248"/>
              <a:gd name="T99" fmla="*/ 264 h 312"/>
              <a:gd name="T100" fmla="*/ 44 w 248"/>
              <a:gd name="T101" fmla="*/ 252 h 312"/>
              <a:gd name="T102" fmla="*/ 64 w 248"/>
              <a:gd name="T103" fmla="*/ 228 h 312"/>
              <a:gd name="T104" fmla="*/ 84 w 248"/>
              <a:gd name="T105" fmla="*/ 204 h 312"/>
              <a:gd name="T106" fmla="*/ 104 w 248"/>
              <a:gd name="T107" fmla="*/ 180 h 312"/>
              <a:gd name="T108" fmla="*/ 120 w 248"/>
              <a:gd name="T109" fmla="*/ 152 h 312"/>
              <a:gd name="T110" fmla="*/ 136 w 248"/>
              <a:gd name="T111" fmla="*/ 124 h 312"/>
              <a:gd name="T112" fmla="*/ 148 w 248"/>
              <a:gd name="T113" fmla="*/ 100 h 312"/>
              <a:gd name="T114" fmla="*/ 156 w 248"/>
              <a:gd name="T115" fmla="*/ 80 h 312"/>
              <a:gd name="T116" fmla="*/ 164 w 248"/>
              <a:gd name="T117" fmla="*/ 64 h 312"/>
              <a:gd name="T118" fmla="*/ 164 w 248"/>
              <a:gd name="T119" fmla="*/ 64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48" h="312">
                <a:moveTo>
                  <a:pt x="164" y="64"/>
                </a:moveTo>
                <a:lnTo>
                  <a:pt x="168" y="48"/>
                </a:lnTo>
                <a:lnTo>
                  <a:pt x="172" y="36"/>
                </a:lnTo>
                <a:lnTo>
                  <a:pt x="172" y="28"/>
                </a:lnTo>
                <a:lnTo>
                  <a:pt x="168" y="20"/>
                </a:lnTo>
                <a:lnTo>
                  <a:pt x="164" y="16"/>
                </a:lnTo>
                <a:lnTo>
                  <a:pt x="164" y="12"/>
                </a:lnTo>
                <a:lnTo>
                  <a:pt x="168" y="8"/>
                </a:lnTo>
                <a:lnTo>
                  <a:pt x="172" y="4"/>
                </a:lnTo>
                <a:lnTo>
                  <a:pt x="180" y="0"/>
                </a:lnTo>
                <a:lnTo>
                  <a:pt x="192" y="4"/>
                </a:lnTo>
                <a:lnTo>
                  <a:pt x="204" y="4"/>
                </a:lnTo>
                <a:lnTo>
                  <a:pt x="216" y="12"/>
                </a:lnTo>
                <a:lnTo>
                  <a:pt x="224" y="16"/>
                </a:lnTo>
                <a:lnTo>
                  <a:pt x="232" y="16"/>
                </a:lnTo>
                <a:lnTo>
                  <a:pt x="236" y="20"/>
                </a:lnTo>
                <a:lnTo>
                  <a:pt x="240" y="24"/>
                </a:lnTo>
                <a:lnTo>
                  <a:pt x="244" y="28"/>
                </a:lnTo>
                <a:lnTo>
                  <a:pt x="248" y="36"/>
                </a:lnTo>
                <a:lnTo>
                  <a:pt x="248" y="40"/>
                </a:lnTo>
                <a:lnTo>
                  <a:pt x="244" y="44"/>
                </a:lnTo>
                <a:lnTo>
                  <a:pt x="240" y="52"/>
                </a:lnTo>
                <a:lnTo>
                  <a:pt x="236" y="60"/>
                </a:lnTo>
                <a:lnTo>
                  <a:pt x="232" y="72"/>
                </a:lnTo>
                <a:lnTo>
                  <a:pt x="224" y="84"/>
                </a:lnTo>
                <a:lnTo>
                  <a:pt x="216" y="100"/>
                </a:lnTo>
                <a:lnTo>
                  <a:pt x="204" y="116"/>
                </a:lnTo>
                <a:lnTo>
                  <a:pt x="188" y="148"/>
                </a:lnTo>
                <a:lnTo>
                  <a:pt x="168" y="176"/>
                </a:lnTo>
                <a:lnTo>
                  <a:pt x="148" y="200"/>
                </a:lnTo>
                <a:lnTo>
                  <a:pt x="128" y="224"/>
                </a:lnTo>
                <a:lnTo>
                  <a:pt x="112" y="240"/>
                </a:lnTo>
                <a:lnTo>
                  <a:pt x="92" y="260"/>
                </a:lnTo>
                <a:lnTo>
                  <a:pt x="72" y="276"/>
                </a:lnTo>
                <a:lnTo>
                  <a:pt x="52" y="292"/>
                </a:lnTo>
                <a:lnTo>
                  <a:pt x="40" y="300"/>
                </a:lnTo>
                <a:lnTo>
                  <a:pt x="32" y="304"/>
                </a:lnTo>
                <a:lnTo>
                  <a:pt x="24" y="308"/>
                </a:lnTo>
                <a:lnTo>
                  <a:pt x="16" y="312"/>
                </a:lnTo>
                <a:lnTo>
                  <a:pt x="12" y="312"/>
                </a:lnTo>
                <a:lnTo>
                  <a:pt x="8" y="312"/>
                </a:lnTo>
                <a:lnTo>
                  <a:pt x="4" y="312"/>
                </a:lnTo>
                <a:lnTo>
                  <a:pt x="4" y="312"/>
                </a:lnTo>
                <a:lnTo>
                  <a:pt x="0" y="308"/>
                </a:lnTo>
                <a:lnTo>
                  <a:pt x="4" y="304"/>
                </a:lnTo>
                <a:lnTo>
                  <a:pt x="4" y="296"/>
                </a:lnTo>
                <a:lnTo>
                  <a:pt x="8" y="292"/>
                </a:lnTo>
                <a:lnTo>
                  <a:pt x="16" y="284"/>
                </a:lnTo>
                <a:lnTo>
                  <a:pt x="24" y="276"/>
                </a:lnTo>
                <a:lnTo>
                  <a:pt x="32" y="264"/>
                </a:lnTo>
                <a:lnTo>
                  <a:pt x="44" y="252"/>
                </a:lnTo>
                <a:lnTo>
                  <a:pt x="64" y="228"/>
                </a:lnTo>
                <a:lnTo>
                  <a:pt x="84" y="204"/>
                </a:lnTo>
                <a:lnTo>
                  <a:pt x="104" y="180"/>
                </a:lnTo>
                <a:lnTo>
                  <a:pt x="120" y="152"/>
                </a:lnTo>
                <a:lnTo>
                  <a:pt x="136" y="124"/>
                </a:lnTo>
                <a:lnTo>
                  <a:pt x="148" y="100"/>
                </a:lnTo>
                <a:lnTo>
                  <a:pt x="156" y="80"/>
                </a:lnTo>
                <a:lnTo>
                  <a:pt x="164" y="64"/>
                </a:lnTo>
                <a:lnTo>
                  <a:pt x="164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364">
            <a:extLst>
              <a:ext uri="{FF2B5EF4-FFF2-40B4-BE49-F238E27FC236}">
                <a16:creationId xmlns:a16="http://schemas.microsoft.com/office/drawing/2014/main" xmlns="" id="{8F2496E3-E567-4E61-8C62-52C0BA229BE5}"/>
              </a:ext>
            </a:extLst>
          </p:cNvPr>
          <p:cNvSpPr>
            <a:spLocks/>
          </p:cNvSpPr>
          <p:nvPr/>
        </p:nvSpPr>
        <p:spPr bwMode="auto">
          <a:xfrm>
            <a:off x="8852311" y="4601707"/>
            <a:ext cx="681688" cy="280125"/>
          </a:xfrm>
          <a:custGeom>
            <a:avLst/>
            <a:gdLst>
              <a:gd name="T0" fmla="*/ 0 w 180"/>
              <a:gd name="T1" fmla="*/ 28 h 60"/>
              <a:gd name="T2" fmla="*/ 16 w 180"/>
              <a:gd name="T3" fmla="*/ 24 h 60"/>
              <a:gd name="T4" fmla="*/ 32 w 180"/>
              <a:gd name="T5" fmla="*/ 24 h 60"/>
              <a:gd name="T6" fmla="*/ 44 w 180"/>
              <a:gd name="T7" fmla="*/ 20 h 60"/>
              <a:gd name="T8" fmla="*/ 56 w 180"/>
              <a:gd name="T9" fmla="*/ 20 h 60"/>
              <a:gd name="T10" fmla="*/ 64 w 180"/>
              <a:gd name="T11" fmla="*/ 20 h 60"/>
              <a:gd name="T12" fmla="*/ 72 w 180"/>
              <a:gd name="T13" fmla="*/ 16 h 60"/>
              <a:gd name="T14" fmla="*/ 80 w 180"/>
              <a:gd name="T15" fmla="*/ 12 h 60"/>
              <a:gd name="T16" fmla="*/ 88 w 180"/>
              <a:gd name="T17" fmla="*/ 12 h 60"/>
              <a:gd name="T18" fmla="*/ 100 w 180"/>
              <a:gd name="T19" fmla="*/ 8 h 60"/>
              <a:gd name="T20" fmla="*/ 108 w 180"/>
              <a:gd name="T21" fmla="*/ 4 h 60"/>
              <a:gd name="T22" fmla="*/ 120 w 180"/>
              <a:gd name="T23" fmla="*/ 0 h 60"/>
              <a:gd name="T24" fmla="*/ 132 w 180"/>
              <a:gd name="T25" fmla="*/ 0 h 60"/>
              <a:gd name="T26" fmla="*/ 144 w 180"/>
              <a:gd name="T27" fmla="*/ 0 h 60"/>
              <a:gd name="T28" fmla="*/ 152 w 180"/>
              <a:gd name="T29" fmla="*/ 4 h 60"/>
              <a:gd name="T30" fmla="*/ 160 w 180"/>
              <a:gd name="T31" fmla="*/ 4 h 60"/>
              <a:gd name="T32" fmla="*/ 168 w 180"/>
              <a:gd name="T33" fmla="*/ 8 h 60"/>
              <a:gd name="T34" fmla="*/ 172 w 180"/>
              <a:gd name="T35" fmla="*/ 8 h 60"/>
              <a:gd name="T36" fmla="*/ 176 w 180"/>
              <a:gd name="T37" fmla="*/ 12 h 60"/>
              <a:gd name="T38" fmla="*/ 180 w 180"/>
              <a:gd name="T39" fmla="*/ 16 h 60"/>
              <a:gd name="T40" fmla="*/ 180 w 180"/>
              <a:gd name="T41" fmla="*/ 24 h 60"/>
              <a:gd name="T42" fmla="*/ 180 w 180"/>
              <a:gd name="T43" fmla="*/ 24 h 60"/>
              <a:gd name="T44" fmla="*/ 176 w 180"/>
              <a:gd name="T45" fmla="*/ 28 h 60"/>
              <a:gd name="T46" fmla="*/ 172 w 180"/>
              <a:gd name="T47" fmla="*/ 32 h 60"/>
              <a:gd name="T48" fmla="*/ 164 w 180"/>
              <a:gd name="T49" fmla="*/ 36 h 60"/>
              <a:gd name="T50" fmla="*/ 156 w 180"/>
              <a:gd name="T51" fmla="*/ 36 h 60"/>
              <a:gd name="T52" fmla="*/ 144 w 180"/>
              <a:gd name="T53" fmla="*/ 40 h 60"/>
              <a:gd name="T54" fmla="*/ 132 w 180"/>
              <a:gd name="T55" fmla="*/ 44 h 60"/>
              <a:gd name="T56" fmla="*/ 120 w 180"/>
              <a:gd name="T57" fmla="*/ 48 h 60"/>
              <a:gd name="T58" fmla="*/ 88 w 180"/>
              <a:gd name="T59" fmla="*/ 52 h 60"/>
              <a:gd name="T60" fmla="*/ 60 w 180"/>
              <a:gd name="T61" fmla="*/ 56 h 60"/>
              <a:gd name="T62" fmla="*/ 32 w 180"/>
              <a:gd name="T63" fmla="*/ 60 h 60"/>
              <a:gd name="T64" fmla="*/ 0 w 180"/>
              <a:gd name="T65" fmla="*/ 60 h 60"/>
              <a:gd name="T66" fmla="*/ 0 w 180"/>
              <a:gd name="T67" fmla="*/ 28 h 60"/>
              <a:gd name="T68" fmla="*/ 0 w 180"/>
              <a:gd name="T69" fmla="*/ 28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80" h="60">
                <a:moveTo>
                  <a:pt x="0" y="28"/>
                </a:moveTo>
                <a:lnTo>
                  <a:pt x="16" y="24"/>
                </a:lnTo>
                <a:lnTo>
                  <a:pt x="32" y="24"/>
                </a:lnTo>
                <a:lnTo>
                  <a:pt x="44" y="20"/>
                </a:lnTo>
                <a:lnTo>
                  <a:pt x="56" y="20"/>
                </a:lnTo>
                <a:lnTo>
                  <a:pt x="64" y="20"/>
                </a:lnTo>
                <a:lnTo>
                  <a:pt x="72" y="16"/>
                </a:lnTo>
                <a:lnTo>
                  <a:pt x="80" y="12"/>
                </a:lnTo>
                <a:lnTo>
                  <a:pt x="88" y="12"/>
                </a:lnTo>
                <a:lnTo>
                  <a:pt x="100" y="8"/>
                </a:lnTo>
                <a:lnTo>
                  <a:pt x="108" y="4"/>
                </a:lnTo>
                <a:lnTo>
                  <a:pt x="120" y="0"/>
                </a:lnTo>
                <a:lnTo>
                  <a:pt x="132" y="0"/>
                </a:lnTo>
                <a:lnTo>
                  <a:pt x="144" y="0"/>
                </a:lnTo>
                <a:lnTo>
                  <a:pt x="152" y="4"/>
                </a:lnTo>
                <a:lnTo>
                  <a:pt x="160" y="4"/>
                </a:lnTo>
                <a:lnTo>
                  <a:pt x="168" y="8"/>
                </a:lnTo>
                <a:lnTo>
                  <a:pt x="172" y="8"/>
                </a:lnTo>
                <a:lnTo>
                  <a:pt x="176" y="12"/>
                </a:lnTo>
                <a:lnTo>
                  <a:pt x="180" y="16"/>
                </a:lnTo>
                <a:lnTo>
                  <a:pt x="180" y="24"/>
                </a:lnTo>
                <a:lnTo>
                  <a:pt x="180" y="24"/>
                </a:lnTo>
                <a:lnTo>
                  <a:pt x="176" y="28"/>
                </a:lnTo>
                <a:lnTo>
                  <a:pt x="172" y="32"/>
                </a:lnTo>
                <a:lnTo>
                  <a:pt x="164" y="36"/>
                </a:lnTo>
                <a:lnTo>
                  <a:pt x="156" y="36"/>
                </a:lnTo>
                <a:lnTo>
                  <a:pt x="144" y="40"/>
                </a:lnTo>
                <a:lnTo>
                  <a:pt x="132" y="44"/>
                </a:lnTo>
                <a:lnTo>
                  <a:pt x="120" y="48"/>
                </a:lnTo>
                <a:lnTo>
                  <a:pt x="88" y="52"/>
                </a:lnTo>
                <a:lnTo>
                  <a:pt x="60" y="56"/>
                </a:lnTo>
                <a:lnTo>
                  <a:pt x="32" y="60"/>
                </a:lnTo>
                <a:lnTo>
                  <a:pt x="0" y="60"/>
                </a:lnTo>
                <a:lnTo>
                  <a:pt x="0" y="28"/>
                </a:lnTo>
                <a:lnTo>
                  <a:pt x="0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365">
            <a:extLst>
              <a:ext uri="{FF2B5EF4-FFF2-40B4-BE49-F238E27FC236}">
                <a16:creationId xmlns:a16="http://schemas.microsoft.com/office/drawing/2014/main" xmlns="" id="{B4D8822A-BBD8-4792-9F57-864A958E4E83}"/>
              </a:ext>
            </a:extLst>
          </p:cNvPr>
          <p:cNvSpPr>
            <a:spLocks/>
          </p:cNvSpPr>
          <p:nvPr/>
        </p:nvSpPr>
        <p:spPr bwMode="auto">
          <a:xfrm>
            <a:off x="10124794" y="4153506"/>
            <a:ext cx="424161" cy="280125"/>
          </a:xfrm>
          <a:custGeom>
            <a:avLst/>
            <a:gdLst>
              <a:gd name="T0" fmla="*/ 112 w 112"/>
              <a:gd name="T1" fmla="*/ 44 h 60"/>
              <a:gd name="T2" fmla="*/ 108 w 112"/>
              <a:gd name="T3" fmla="*/ 52 h 60"/>
              <a:gd name="T4" fmla="*/ 108 w 112"/>
              <a:gd name="T5" fmla="*/ 56 h 60"/>
              <a:gd name="T6" fmla="*/ 104 w 112"/>
              <a:gd name="T7" fmla="*/ 60 h 60"/>
              <a:gd name="T8" fmla="*/ 96 w 112"/>
              <a:gd name="T9" fmla="*/ 60 h 60"/>
              <a:gd name="T10" fmla="*/ 88 w 112"/>
              <a:gd name="T11" fmla="*/ 60 h 60"/>
              <a:gd name="T12" fmla="*/ 80 w 112"/>
              <a:gd name="T13" fmla="*/ 60 h 60"/>
              <a:gd name="T14" fmla="*/ 72 w 112"/>
              <a:gd name="T15" fmla="*/ 56 h 60"/>
              <a:gd name="T16" fmla="*/ 60 w 112"/>
              <a:gd name="T17" fmla="*/ 48 h 60"/>
              <a:gd name="T18" fmla="*/ 44 w 112"/>
              <a:gd name="T19" fmla="*/ 44 h 60"/>
              <a:gd name="T20" fmla="*/ 28 w 112"/>
              <a:gd name="T21" fmla="*/ 36 h 60"/>
              <a:gd name="T22" fmla="*/ 16 w 112"/>
              <a:gd name="T23" fmla="*/ 24 h 60"/>
              <a:gd name="T24" fmla="*/ 0 w 112"/>
              <a:gd name="T25" fmla="*/ 16 h 60"/>
              <a:gd name="T26" fmla="*/ 8 w 112"/>
              <a:gd name="T27" fmla="*/ 8 h 60"/>
              <a:gd name="T28" fmla="*/ 16 w 112"/>
              <a:gd name="T29" fmla="*/ 4 h 60"/>
              <a:gd name="T30" fmla="*/ 28 w 112"/>
              <a:gd name="T31" fmla="*/ 0 h 60"/>
              <a:gd name="T32" fmla="*/ 44 w 112"/>
              <a:gd name="T33" fmla="*/ 0 h 60"/>
              <a:gd name="T34" fmla="*/ 60 w 112"/>
              <a:gd name="T35" fmla="*/ 0 h 60"/>
              <a:gd name="T36" fmla="*/ 72 w 112"/>
              <a:gd name="T37" fmla="*/ 0 h 60"/>
              <a:gd name="T38" fmla="*/ 84 w 112"/>
              <a:gd name="T39" fmla="*/ 4 h 60"/>
              <a:gd name="T40" fmla="*/ 96 w 112"/>
              <a:gd name="T41" fmla="*/ 8 h 60"/>
              <a:gd name="T42" fmla="*/ 104 w 112"/>
              <a:gd name="T43" fmla="*/ 12 h 60"/>
              <a:gd name="T44" fmla="*/ 108 w 112"/>
              <a:gd name="T45" fmla="*/ 16 h 60"/>
              <a:gd name="T46" fmla="*/ 112 w 112"/>
              <a:gd name="T47" fmla="*/ 24 h 60"/>
              <a:gd name="T48" fmla="*/ 112 w 112"/>
              <a:gd name="T49" fmla="*/ 32 h 60"/>
              <a:gd name="T50" fmla="*/ 112 w 112"/>
              <a:gd name="T51" fmla="*/ 44 h 60"/>
              <a:gd name="T52" fmla="*/ 112 w 112"/>
              <a:gd name="T53" fmla="*/ 4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2" h="60">
                <a:moveTo>
                  <a:pt x="112" y="44"/>
                </a:moveTo>
                <a:lnTo>
                  <a:pt x="108" y="52"/>
                </a:lnTo>
                <a:lnTo>
                  <a:pt x="108" y="56"/>
                </a:lnTo>
                <a:lnTo>
                  <a:pt x="104" y="60"/>
                </a:lnTo>
                <a:lnTo>
                  <a:pt x="96" y="60"/>
                </a:lnTo>
                <a:lnTo>
                  <a:pt x="88" y="60"/>
                </a:lnTo>
                <a:lnTo>
                  <a:pt x="80" y="60"/>
                </a:lnTo>
                <a:lnTo>
                  <a:pt x="72" y="56"/>
                </a:lnTo>
                <a:lnTo>
                  <a:pt x="60" y="48"/>
                </a:lnTo>
                <a:lnTo>
                  <a:pt x="44" y="44"/>
                </a:lnTo>
                <a:lnTo>
                  <a:pt x="28" y="36"/>
                </a:lnTo>
                <a:lnTo>
                  <a:pt x="16" y="24"/>
                </a:lnTo>
                <a:lnTo>
                  <a:pt x="0" y="16"/>
                </a:lnTo>
                <a:lnTo>
                  <a:pt x="8" y="8"/>
                </a:lnTo>
                <a:lnTo>
                  <a:pt x="16" y="4"/>
                </a:lnTo>
                <a:lnTo>
                  <a:pt x="28" y="0"/>
                </a:lnTo>
                <a:lnTo>
                  <a:pt x="44" y="0"/>
                </a:lnTo>
                <a:lnTo>
                  <a:pt x="60" y="0"/>
                </a:lnTo>
                <a:lnTo>
                  <a:pt x="72" y="0"/>
                </a:lnTo>
                <a:lnTo>
                  <a:pt x="84" y="4"/>
                </a:lnTo>
                <a:lnTo>
                  <a:pt x="96" y="8"/>
                </a:lnTo>
                <a:lnTo>
                  <a:pt x="104" y="12"/>
                </a:lnTo>
                <a:lnTo>
                  <a:pt x="108" y="16"/>
                </a:lnTo>
                <a:lnTo>
                  <a:pt x="112" y="24"/>
                </a:lnTo>
                <a:lnTo>
                  <a:pt x="112" y="32"/>
                </a:lnTo>
                <a:lnTo>
                  <a:pt x="112" y="44"/>
                </a:lnTo>
                <a:lnTo>
                  <a:pt x="112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366">
            <a:extLst>
              <a:ext uri="{FF2B5EF4-FFF2-40B4-BE49-F238E27FC236}">
                <a16:creationId xmlns:a16="http://schemas.microsoft.com/office/drawing/2014/main" xmlns="" id="{5727F7E7-F495-4E0A-83CF-FDBE9DBE13EB}"/>
              </a:ext>
            </a:extLst>
          </p:cNvPr>
          <p:cNvSpPr>
            <a:spLocks/>
          </p:cNvSpPr>
          <p:nvPr/>
        </p:nvSpPr>
        <p:spPr bwMode="auto">
          <a:xfrm>
            <a:off x="9533998" y="4583031"/>
            <a:ext cx="969510" cy="410850"/>
          </a:xfrm>
          <a:custGeom>
            <a:avLst/>
            <a:gdLst>
              <a:gd name="T0" fmla="*/ 256 w 256"/>
              <a:gd name="T1" fmla="*/ 12 h 88"/>
              <a:gd name="T2" fmla="*/ 256 w 256"/>
              <a:gd name="T3" fmla="*/ 12 h 88"/>
              <a:gd name="T4" fmla="*/ 252 w 256"/>
              <a:gd name="T5" fmla="*/ 16 h 88"/>
              <a:gd name="T6" fmla="*/ 244 w 256"/>
              <a:gd name="T7" fmla="*/ 20 h 88"/>
              <a:gd name="T8" fmla="*/ 232 w 256"/>
              <a:gd name="T9" fmla="*/ 28 h 88"/>
              <a:gd name="T10" fmla="*/ 216 w 256"/>
              <a:gd name="T11" fmla="*/ 32 h 88"/>
              <a:gd name="T12" fmla="*/ 200 w 256"/>
              <a:gd name="T13" fmla="*/ 40 h 88"/>
              <a:gd name="T14" fmla="*/ 180 w 256"/>
              <a:gd name="T15" fmla="*/ 48 h 88"/>
              <a:gd name="T16" fmla="*/ 156 w 256"/>
              <a:gd name="T17" fmla="*/ 56 h 88"/>
              <a:gd name="T18" fmla="*/ 132 w 256"/>
              <a:gd name="T19" fmla="*/ 64 h 88"/>
              <a:gd name="T20" fmla="*/ 108 w 256"/>
              <a:gd name="T21" fmla="*/ 68 h 88"/>
              <a:gd name="T22" fmla="*/ 88 w 256"/>
              <a:gd name="T23" fmla="*/ 76 h 88"/>
              <a:gd name="T24" fmla="*/ 68 w 256"/>
              <a:gd name="T25" fmla="*/ 80 h 88"/>
              <a:gd name="T26" fmla="*/ 56 w 256"/>
              <a:gd name="T27" fmla="*/ 84 h 88"/>
              <a:gd name="T28" fmla="*/ 44 w 256"/>
              <a:gd name="T29" fmla="*/ 88 h 88"/>
              <a:gd name="T30" fmla="*/ 32 w 256"/>
              <a:gd name="T31" fmla="*/ 88 h 88"/>
              <a:gd name="T32" fmla="*/ 24 w 256"/>
              <a:gd name="T33" fmla="*/ 88 h 88"/>
              <a:gd name="T34" fmla="*/ 12 w 256"/>
              <a:gd name="T35" fmla="*/ 88 h 88"/>
              <a:gd name="T36" fmla="*/ 4 w 256"/>
              <a:gd name="T37" fmla="*/ 84 h 88"/>
              <a:gd name="T38" fmla="*/ 0 w 256"/>
              <a:gd name="T39" fmla="*/ 76 h 88"/>
              <a:gd name="T40" fmla="*/ 0 w 256"/>
              <a:gd name="T41" fmla="*/ 68 h 88"/>
              <a:gd name="T42" fmla="*/ 24 w 256"/>
              <a:gd name="T43" fmla="*/ 60 h 88"/>
              <a:gd name="T44" fmla="*/ 44 w 256"/>
              <a:gd name="T45" fmla="*/ 52 h 88"/>
              <a:gd name="T46" fmla="*/ 64 w 256"/>
              <a:gd name="T47" fmla="*/ 44 h 88"/>
              <a:gd name="T48" fmla="*/ 84 w 256"/>
              <a:gd name="T49" fmla="*/ 36 h 88"/>
              <a:gd name="T50" fmla="*/ 104 w 256"/>
              <a:gd name="T51" fmla="*/ 32 h 88"/>
              <a:gd name="T52" fmla="*/ 120 w 256"/>
              <a:gd name="T53" fmla="*/ 24 h 88"/>
              <a:gd name="T54" fmla="*/ 136 w 256"/>
              <a:gd name="T55" fmla="*/ 20 h 88"/>
              <a:gd name="T56" fmla="*/ 152 w 256"/>
              <a:gd name="T57" fmla="*/ 16 h 88"/>
              <a:gd name="T58" fmla="*/ 164 w 256"/>
              <a:gd name="T59" fmla="*/ 12 h 88"/>
              <a:gd name="T60" fmla="*/ 176 w 256"/>
              <a:gd name="T61" fmla="*/ 8 h 88"/>
              <a:gd name="T62" fmla="*/ 188 w 256"/>
              <a:gd name="T63" fmla="*/ 4 h 88"/>
              <a:gd name="T64" fmla="*/ 196 w 256"/>
              <a:gd name="T65" fmla="*/ 4 h 88"/>
              <a:gd name="T66" fmla="*/ 208 w 256"/>
              <a:gd name="T67" fmla="*/ 0 h 88"/>
              <a:gd name="T68" fmla="*/ 212 w 256"/>
              <a:gd name="T69" fmla="*/ 0 h 88"/>
              <a:gd name="T70" fmla="*/ 220 w 256"/>
              <a:gd name="T71" fmla="*/ 0 h 88"/>
              <a:gd name="T72" fmla="*/ 224 w 256"/>
              <a:gd name="T73" fmla="*/ 0 h 88"/>
              <a:gd name="T74" fmla="*/ 232 w 256"/>
              <a:gd name="T75" fmla="*/ 0 h 88"/>
              <a:gd name="T76" fmla="*/ 236 w 256"/>
              <a:gd name="T77" fmla="*/ 0 h 88"/>
              <a:gd name="T78" fmla="*/ 248 w 256"/>
              <a:gd name="T79" fmla="*/ 0 h 88"/>
              <a:gd name="T80" fmla="*/ 252 w 256"/>
              <a:gd name="T81" fmla="*/ 4 h 88"/>
              <a:gd name="T82" fmla="*/ 256 w 256"/>
              <a:gd name="T83" fmla="*/ 12 h 88"/>
              <a:gd name="T84" fmla="*/ 256 w 256"/>
              <a:gd name="T85" fmla="*/ 12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6" h="88">
                <a:moveTo>
                  <a:pt x="256" y="12"/>
                </a:moveTo>
                <a:lnTo>
                  <a:pt x="256" y="12"/>
                </a:lnTo>
                <a:lnTo>
                  <a:pt x="252" y="16"/>
                </a:lnTo>
                <a:lnTo>
                  <a:pt x="244" y="20"/>
                </a:lnTo>
                <a:lnTo>
                  <a:pt x="232" y="28"/>
                </a:lnTo>
                <a:lnTo>
                  <a:pt x="216" y="32"/>
                </a:lnTo>
                <a:lnTo>
                  <a:pt x="200" y="40"/>
                </a:lnTo>
                <a:lnTo>
                  <a:pt x="180" y="48"/>
                </a:lnTo>
                <a:lnTo>
                  <a:pt x="156" y="56"/>
                </a:lnTo>
                <a:lnTo>
                  <a:pt x="132" y="64"/>
                </a:lnTo>
                <a:lnTo>
                  <a:pt x="108" y="68"/>
                </a:lnTo>
                <a:lnTo>
                  <a:pt x="88" y="76"/>
                </a:lnTo>
                <a:lnTo>
                  <a:pt x="68" y="80"/>
                </a:lnTo>
                <a:lnTo>
                  <a:pt x="56" y="84"/>
                </a:lnTo>
                <a:lnTo>
                  <a:pt x="44" y="88"/>
                </a:lnTo>
                <a:lnTo>
                  <a:pt x="32" y="88"/>
                </a:lnTo>
                <a:lnTo>
                  <a:pt x="24" y="88"/>
                </a:lnTo>
                <a:lnTo>
                  <a:pt x="12" y="88"/>
                </a:lnTo>
                <a:lnTo>
                  <a:pt x="4" y="84"/>
                </a:lnTo>
                <a:lnTo>
                  <a:pt x="0" y="76"/>
                </a:lnTo>
                <a:lnTo>
                  <a:pt x="0" y="68"/>
                </a:lnTo>
                <a:lnTo>
                  <a:pt x="24" y="60"/>
                </a:lnTo>
                <a:lnTo>
                  <a:pt x="44" y="52"/>
                </a:lnTo>
                <a:lnTo>
                  <a:pt x="64" y="44"/>
                </a:lnTo>
                <a:lnTo>
                  <a:pt x="84" y="36"/>
                </a:lnTo>
                <a:lnTo>
                  <a:pt x="104" y="32"/>
                </a:lnTo>
                <a:lnTo>
                  <a:pt x="120" y="24"/>
                </a:lnTo>
                <a:lnTo>
                  <a:pt x="136" y="20"/>
                </a:lnTo>
                <a:lnTo>
                  <a:pt x="152" y="16"/>
                </a:lnTo>
                <a:lnTo>
                  <a:pt x="164" y="12"/>
                </a:lnTo>
                <a:lnTo>
                  <a:pt x="176" y="8"/>
                </a:lnTo>
                <a:lnTo>
                  <a:pt x="188" y="4"/>
                </a:lnTo>
                <a:lnTo>
                  <a:pt x="196" y="4"/>
                </a:lnTo>
                <a:lnTo>
                  <a:pt x="208" y="0"/>
                </a:lnTo>
                <a:lnTo>
                  <a:pt x="212" y="0"/>
                </a:lnTo>
                <a:lnTo>
                  <a:pt x="220" y="0"/>
                </a:lnTo>
                <a:lnTo>
                  <a:pt x="224" y="0"/>
                </a:lnTo>
                <a:lnTo>
                  <a:pt x="232" y="0"/>
                </a:lnTo>
                <a:lnTo>
                  <a:pt x="236" y="0"/>
                </a:lnTo>
                <a:lnTo>
                  <a:pt x="248" y="0"/>
                </a:lnTo>
                <a:lnTo>
                  <a:pt x="252" y="4"/>
                </a:lnTo>
                <a:lnTo>
                  <a:pt x="256" y="12"/>
                </a:lnTo>
                <a:lnTo>
                  <a:pt x="25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367">
            <a:extLst>
              <a:ext uri="{FF2B5EF4-FFF2-40B4-BE49-F238E27FC236}">
                <a16:creationId xmlns:a16="http://schemas.microsoft.com/office/drawing/2014/main" xmlns="" id="{DD68E46F-C7F1-44EC-96A0-F1D4E4301C37}"/>
              </a:ext>
            </a:extLst>
          </p:cNvPr>
          <p:cNvSpPr>
            <a:spLocks/>
          </p:cNvSpPr>
          <p:nvPr/>
        </p:nvSpPr>
        <p:spPr bwMode="auto">
          <a:xfrm>
            <a:off x="9473403" y="5161957"/>
            <a:ext cx="1196740" cy="933751"/>
          </a:xfrm>
          <a:custGeom>
            <a:avLst/>
            <a:gdLst>
              <a:gd name="T0" fmla="*/ 264 w 316"/>
              <a:gd name="T1" fmla="*/ 92 h 200"/>
              <a:gd name="T2" fmla="*/ 240 w 316"/>
              <a:gd name="T3" fmla="*/ 108 h 200"/>
              <a:gd name="T4" fmla="*/ 212 w 316"/>
              <a:gd name="T5" fmla="*/ 124 h 200"/>
              <a:gd name="T6" fmla="*/ 188 w 316"/>
              <a:gd name="T7" fmla="*/ 140 h 200"/>
              <a:gd name="T8" fmla="*/ 160 w 316"/>
              <a:gd name="T9" fmla="*/ 156 h 200"/>
              <a:gd name="T10" fmla="*/ 132 w 316"/>
              <a:gd name="T11" fmla="*/ 168 h 200"/>
              <a:gd name="T12" fmla="*/ 104 w 316"/>
              <a:gd name="T13" fmla="*/ 176 h 200"/>
              <a:gd name="T14" fmla="*/ 80 w 316"/>
              <a:gd name="T15" fmla="*/ 184 h 200"/>
              <a:gd name="T16" fmla="*/ 52 w 316"/>
              <a:gd name="T17" fmla="*/ 192 h 200"/>
              <a:gd name="T18" fmla="*/ 40 w 316"/>
              <a:gd name="T19" fmla="*/ 196 h 200"/>
              <a:gd name="T20" fmla="*/ 32 w 316"/>
              <a:gd name="T21" fmla="*/ 196 h 200"/>
              <a:gd name="T22" fmla="*/ 24 w 316"/>
              <a:gd name="T23" fmla="*/ 200 h 200"/>
              <a:gd name="T24" fmla="*/ 16 w 316"/>
              <a:gd name="T25" fmla="*/ 200 h 200"/>
              <a:gd name="T26" fmla="*/ 8 w 316"/>
              <a:gd name="T27" fmla="*/ 200 h 200"/>
              <a:gd name="T28" fmla="*/ 4 w 316"/>
              <a:gd name="T29" fmla="*/ 200 h 200"/>
              <a:gd name="T30" fmla="*/ 4 w 316"/>
              <a:gd name="T31" fmla="*/ 196 h 200"/>
              <a:gd name="T32" fmla="*/ 0 w 316"/>
              <a:gd name="T33" fmla="*/ 196 h 200"/>
              <a:gd name="T34" fmla="*/ 0 w 316"/>
              <a:gd name="T35" fmla="*/ 192 h 200"/>
              <a:gd name="T36" fmla="*/ 0 w 316"/>
              <a:gd name="T37" fmla="*/ 188 h 200"/>
              <a:gd name="T38" fmla="*/ 4 w 316"/>
              <a:gd name="T39" fmla="*/ 188 h 200"/>
              <a:gd name="T40" fmla="*/ 8 w 316"/>
              <a:gd name="T41" fmla="*/ 184 h 200"/>
              <a:gd name="T42" fmla="*/ 16 w 316"/>
              <a:gd name="T43" fmla="*/ 180 h 200"/>
              <a:gd name="T44" fmla="*/ 24 w 316"/>
              <a:gd name="T45" fmla="*/ 176 h 200"/>
              <a:gd name="T46" fmla="*/ 32 w 316"/>
              <a:gd name="T47" fmla="*/ 172 h 200"/>
              <a:gd name="T48" fmla="*/ 40 w 316"/>
              <a:gd name="T49" fmla="*/ 168 h 200"/>
              <a:gd name="T50" fmla="*/ 64 w 316"/>
              <a:gd name="T51" fmla="*/ 160 h 200"/>
              <a:gd name="T52" fmla="*/ 84 w 316"/>
              <a:gd name="T53" fmla="*/ 148 h 200"/>
              <a:gd name="T54" fmla="*/ 108 w 316"/>
              <a:gd name="T55" fmla="*/ 136 h 200"/>
              <a:gd name="T56" fmla="*/ 132 w 316"/>
              <a:gd name="T57" fmla="*/ 120 h 200"/>
              <a:gd name="T58" fmla="*/ 156 w 316"/>
              <a:gd name="T59" fmla="*/ 104 h 200"/>
              <a:gd name="T60" fmla="*/ 180 w 316"/>
              <a:gd name="T61" fmla="*/ 88 h 200"/>
              <a:gd name="T62" fmla="*/ 200 w 316"/>
              <a:gd name="T63" fmla="*/ 72 h 200"/>
              <a:gd name="T64" fmla="*/ 220 w 316"/>
              <a:gd name="T65" fmla="*/ 56 h 200"/>
              <a:gd name="T66" fmla="*/ 232 w 316"/>
              <a:gd name="T67" fmla="*/ 48 h 200"/>
              <a:gd name="T68" fmla="*/ 236 w 316"/>
              <a:gd name="T69" fmla="*/ 44 h 200"/>
              <a:gd name="T70" fmla="*/ 244 w 316"/>
              <a:gd name="T71" fmla="*/ 36 h 200"/>
              <a:gd name="T72" fmla="*/ 248 w 316"/>
              <a:gd name="T73" fmla="*/ 32 h 200"/>
              <a:gd name="T74" fmla="*/ 252 w 316"/>
              <a:gd name="T75" fmla="*/ 24 h 200"/>
              <a:gd name="T76" fmla="*/ 252 w 316"/>
              <a:gd name="T77" fmla="*/ 20 h 200"/>
              <a:gd name="T78" fmla="*/ 256 w 316"/>
              <a:gd name="T79" fmla="*/ 16 h 200"/>
              <a:gd name="T80" fmla="*/ 256 w 316"/>
              <a:gd name="T81" fmla="*/ 16 h 200"/>
              <a:gd name="T82" fmla="*/ 252 w 316"/>
              <a:gd name="T83" fmla="*/ 8 h 200"/>
              <a:gd name="T84" fmla="*/ 256 w 316"/>
              <a:gd name="T85" fmla="*/ 4 h 200"/>
              <a:gd name="T86" fmla="*/ 256 w 316"/>
              <a:gd name="T87" fmla="*/ 4 h 200"/>
              <a:gd name="T88" fmla="*/ 264 w 316"/>
              <a:gd name="T89" fmla="*/ 0 h 200"/>
              <a:gd name="T90" fmla="*/ 272 w 316"/>
              <a:gd name="T91" fmla="*/ 0 h 200"/>
              <a:gd name="T92" fmla="*/ 280 w 316"/>
              <a:gd name="T93" fmla="*/ 0 h 200"/>
              <a:gd name="T94" fmla="*/ 288 w 316"/>
              <a:gd name="T95" fmla="*/ 8 h 200"/>
              <a:gd name="T96" fmla="*/ 300 w 316"/>
              <a:gd name="T97" fmla="*/ 16 h 200"/>
              <a:gd name="T98" fmla="*/ 308 w 316"/>
              <a:gd name="T99" fmla="*/ 24 h 200"/>
              <a:gd name="T100" fmla="*/ 312 w 316"/>
              <a:gd name="T101" fmla="*/ 28 h 200"/>
              <a:gd name="T102" fmla="*/ 316 w 316"/>
              <a:gd name="T103" fmla="*/ 36 h 200"/>
              <a:gd name="T104" fmla="*/ 316 w 316"/>
              <a:gd name="T105" fmla="*/ 40 h 200"/>
              <a:gd name="T106" fmla="*/ 316 w 316"/>
              <a:gd name="T107" fmla="*/ 44 h 200"/>
              <a:gd name="T108" fmla="*/ 312 w 316"/>
              <a:gd name="T109" fmla="*/ 48 h 200"/>
              <a:gd name="T110" fmla="*/ 308 w 316"/>
              <a:gd name="T111" fmla="*/ 52 h 200"/>
              <a:gd name="T112" fmla="*/ 300 w 316"/>
              <a:gd name="T113" fmla="*/ 60 h 200"/>
              <a:gd name="T114" fmla="*/ 292 w 316"/>
              <a:gd name="T115" fmla="*/ 64 h 200"/>
              <a:gd name="T116" fmla="*/ 284 w 316"/>
              <a:gd name="T117" fmla="*/ 72 h 200"/>
              <a:gd name="T118" fmla="*/ 276 w 316"/>
              <a:gd name="T119" fmla="*/ 80 h 200"/>
              <a:gd name="T120" fmla="*/ 264 w 316"/>
              <a:gd name="T121" fmla="*/ 92 h 200"/>
              <a:gd name="T122" fmla="*/ 264 w 316"/>
              <a:gd name="T123" fmla="*/ 92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16" h="200">
                <a:moveTo>
                  <a:pt x="264" y="92"/>
                </a:moveTo>
                <a:lnTo>
                  <a:pt x="240" y="108"/>
                </a:lnTo>
                <a:lnTo>
                  <a:pt x="212" y="124"/>
                </a:lnTo>
                <a:lnTo>
                  <a:pt x="188" y="140"/>
                </a:lnTo>
                <a:lnTo>
                  <a:pt x="160" y="156"/>
                </a:lnTo>
                <a:lnTo>
                  <a:pt x="132" y="168"/>
                </a:lnTo>
                <a:lnTo>
                  <a:pt x="104" y="176"/>
                </a:lnTo>
                <a:lnTo>
                  <a:pt x="80" y="184"/>
                </a:lnTo>
                <a:lnTo>
                  <a:pt x="52" y="192"/>
                </a:lnTo>
                <a:lnTo>
                  <a:pt x="40" y="196"/>
                </a:lnTo>
                <a:lnTo>
                  <a:pt x="32" y="196"/>
                </a:lnTo>
                <a:lnTo>
                  <a:pt x="24" y="200"/>
                </a:lnTo>
                <a:lnTo>
                  <a:pt x="16" y="200"/>
                </a:lnTo>
                <a:lnTo>
                  <a:pt x="8" y="200"/>
                </a:lnTo>
                <a:lnTo>
                  <a:pt x="4" y="200"/>
                </a:lnTo>
                <a:lnTo>
                  <a:pt x="4" y="196"/>
                </a:lnTo>
                <a:lnTo>
                  <a:pt x="0" y="196"/>
                </a:lnTo>
                <a:lnTo>
                  <a:pt x="0" y="192"/>
                </a:lnTo>
                <a:lnTo>
                  <a:pt x="0" y="188"/>
                </a:lnTo>
                <a:lnTo>
                  <a:pt x="4" y="188"/>
                </a:lnTo>
                <a:lnTo>
                  <a:pt x="8" y="184"/>
                </a:lnTo>
                <a:lnTo>
                  <a:pt x="16" y="180"/>
                </a:lnTo>
                <a:lnTo>
                  <a:pt x="24" y="176"/>
                </a:lnTo>
                <a:lnTo>
                  <a:pt x="32" y="172"/>
                </a:lnTo>
                <a:lnTo>
                  <a:pt x="40" y="168"/>
                </a:lnTo>
                <a:lnTo>
                  <a:pt x="64" y="160"/>
                </a:lnTo>
                <a:lnTo>
                  <a:pt x="84" y="148"/>
                </a:lnTo>
                <a:lnTo>
                  <a:pt x="108" y="136"/>
                </a:lnTo>
                <a:lnTo>
                  <a:pt x="132" y="120"/>
                </a:lnTo>
                <a:lnTo>
                  <a:pt x="156" y="104"/>
                </a:lnTo>
                <a:lnTo>
                  <a:pt x="180" y="88"/>
                </a:lnTo>
                <a:lnTo>
                  <a:pt x="200" y="72"/>
                </a:lnTo>
                <a:lnTo>
                  <a:pt x="220" y="56"/>
                </a:lnTo>
                <a:lnTo>
                  <a:pt x="232" y="48"/>
                </a:lnTo>
                <a:lnTo>
                  <a:pt x="236" y="44"/>
                </a:lnTo>
                <a:lnTo>
                  <a:pt x="244" y="36"/>
                </a:lnTo>
                <a:lnTo>
                  <a:pt x="248" y="32"/>
                </a:lnTo>
                <a:lnTo>
                  <a:pt x="252" y="24"/>
                </a:lnTo>
                <a:lnTo>
                  <a:pt x="252" y="20"/>
                </a:lnTo>
                <a:lnTo>
                  <a:pt x="256" y="16"/>
                </a:lnTo>
                <a:lnTo>
                  <a:pt x="256" y="16"/>
                </a:lnTo>
                <a:lnTo>
                  <a:pt x="252" y="8"/>
                </a:lnTo>
                <a:lnTo>
                  <a:pt x="256" y="4"/>
                </a:lnTo>
                <a:lnTo>
                  <a:pt x="256" y="4"/>
                </a:lnTo>
                <a:lnTo>
                  <a:pt x="264" y="0"/>
                </a:lnTo>
                <a:lnTo>
                  <a:pt x="272" y="0"/>
                </a:lnTo>
                <a:lnTo>
                  <a:pt x="280" y="0"/>
                </a:lnTo>
                <a:lnTo>
                  <a:pt x="288" y="8"/>
                </a:lnTo>
                <a:lnTo>
                  <a:pt x="300" y="16"/>
                </a:lnTo>
                <a:lnTo>
                  <a:pt x="308" y="24"/>
                </a:lnTo>
                <a:lnTo>
                  <a:pt x="312" y="28"/>
                </a:lnTo>
                <a:lnTo>
                  <a:pt x="316" y="36"/>
                </a:lnTo>
                <a:lnTo>
                  <a:pt x="316" y="40"/>
                </a:lnTo>
                <a:lnTo>
                  <a:pt x="316" y="44"/>
                </a:lnTo>
                <a:lnTo>
                  <a:pt x="312" y="48"/>
                </a:lnTo>
                <a:lnTo>
                  <a:pt x="308" y="52"/>
                </a:lnTo>
                <a:lnTo>
                  <a:pt x="300" y="60"/>
                </a:lnTo>
                <a:lnTo>
                  <a:pt x="292" y="64"/>
                </a:lnTo>
                <a:lnTo>
                  <a:pt x="284" y="72"/>
                </a:lnTo>
                <a:lnTo>
                  <a:pt x="276" y="80"/>
                </a:lnTo>
                <a:lnTo>
                  <a:pt x="264" y="92"/>
                </a:lnTo>
                <a:lnTo>
                  <a:pt x="264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368">
            <a:extLst>
              <a:ext uri="{FF2B5EF4-FFF2-40B4-BE49-F238E27FC236}">
                <a16:creationId xmlns:a16="http://schemas.microsoft.com/office/drawing/2014/main" xmlns="" id="{88AF610F-89B0-416D-99BA-47EF0DC08336}"/>
              </a:ext>
            </a:extLst>
          </p:cNvPr>
          <p:cNvSpPr>
            <a:spLocks/>
          </p:cNvSpPr>
          <p:nvPr/>
        </p:nvSpPr>
        <p:spPr bwMode="auto">
          <a:xfrm>
            <a:off x="8715973" y="5012557"/>
            <a:ext cx="742282" cy="280125"/>
          </a:xfrm>
          <a:custGeom>
            <a:avLst/>
            <a:gdLst>
              <a:gd name="T0" fmla="*/ 0 w 196"/>
              <a:gd name="T1" fmla="*/ 36 h 60"/>
              <a:gd name="T2" fmla="*/ 20 w 196"/>
              <a:gd name="T3" fmla="*/ 28 h 60"/>
              <a:gd name="T4" fmla="*/ 36 w 196"/>
              <a:gd name="T5" fmla="*/ 24 h 60"/>
              <a:gd name="T6" fmla="*/ 52 w 196"/>
              <a:gd name="T7" fmla="*/ 20 h 60"/>
              <a:gd name="T8" fmla="*/ 68 w 196"/>
              <a:gd name="T9" fmla="*/ 16 h 60"/>
              <a:gd name="T10" fmla="*/ 84 w 196"/>
              <a:gd name="T11" fmla="*/ 16 h 60"/>
              <a:gd name="T12" fmla="*/ 96 w 196"/>
              <a:gd name="T13" fmla="*/ 12 h 60"/>
              <a:gd name="T14" fmla="*/ 108 w 196"/>
              <a:gd name="T15" fmla="*/ 8 h 60"/>
              <a:gd name="T16" fmla="*/ 120 w 196"/>
              <a:gd name="T17" fmla="*/ 8 h 60"/>
              <a:gd name="T18" fmla="*/ 132 w 196"/>
              <a:gd name="T19" fmla="*/ 4 h 60"/>
              <a:gd name="T20" fmla="*/ 140 w 196"/>
              <a:gd name="T21" fmla="*/ 4 h 60"/>
              <a:gd name="T22" fmla="*/ 148 w 196"/>
              <a:gd name="T23" fmla="*/ 4 h 60"/>
              <a:gd name="T24" fmla="*/ 156 w 196"/>
              <a:gd name="T25" fmla="*/ 0 h 60"/>
              <a:gd name="T26" fmla="*/ 164 w 196"/>
              <a:gd name="T27" fmla="*/ 0 h 60"/>
              <a:gd name="T28" fmla="*/ 168 w 196"/>
              <a:gd name="T29" fmla="*/ 0 h 60"/>
              <a:gd name="T30" fmla="*/ 172 w 196"/>
              <a:gd name="T31" fmla="*/ 4 h 60"/>
              <a:gd name="T32" fmla="*/ 176 w 196"/>
              <a:gd name="T33" fmla="*/ 4 h 60"/>
              <a:gd name="T34" fmla="*/ 184 w 196"/>
              <a:gd name="T35" fmla="*/ 8 h 60"/>
              <a:gd name="T36" fmla="*/ 188 w 196"/>
              <a:gd name="T37" fmla="*/ 12 h 60"/>
              <a:gd name="T38" fmla="*/ 192 w 196"/>
              <a:gd name="T39" fmla="*/ 16 h 60"/>
              <a:gd name="T40" fmla="*/ 196 w 196"/>
              <a:gd name="T41" fmla="*/ 24 h 60"/>
              <a:gd name="T42" fmla="*/ 192 w 196"/>
              <a:gd name="T43" fmla="*/ 24 h 60"/>
              <a:gd name="T44" fmla="*/ 188 w 196"/>
              <a:gd name="T45" fmla="*/ 28 h 60"/>
              <a:gd name="T46" fmla="*/ 184 w 196"/>
              <a:gd name="T47" fmla="*/ 32 h 60"/>
              <a:gd name="T48" fmla="*/ 176 w 196"/>
              <a:gd name="T49" fmla="*/ 32 h 60"/>
              <a:gd name="T50" fmla="*/ 164 w 196"/>
              <a:gd name="T51" fmla="*/ 36 h 60"/>
              <a:gd name="T52" fmla="*/ 152 w 196"/>
              <a:gd name="T53" fmla="*/ 40 h 60"/>
              <a:gd name="T54" fmla="*/ 136 w 196"/>
              <a:gd name="T55" fmla="*/ 44 h 60"/>
              <a:gd name="T56" fmla="*/ 116 w 196"/>
              <a:gd name="T57" fmla="*/ 48 h 60"/>
              <a:gd name="T58" fmla="*/ 100 w 196"/>
              <a:gd name="T59" fmla="*/ 48 h 60"/>
              <a:gd name="T60" fmla="*/ 84 w 196"/>
              <a:gd name="T61" fmla="*/ 52 h 60"/>
              <a:gd name="T62" fmla="*/ 72 w 196"/>
              <a:gd name="T63" fmla="*/ 56 h 60"/>
              <a:gd name="T64" fmla="*/ 60 w 196"/>
              <a:gd name="T65" fmla="*/ 56 h 60"/>
              <a:gd name="T66" fmla="*/ 48 w 196"/>
              <a:gd name="T67" fmla="*/ 60 h 60"/>
              <a:gd name="T68" fmla="*/ 44 w 196"/>
              <a:gd name="T69" fmla="*/ 60 h 60"/>
              <a:gd name="T70" fmla="*/ 36 w 196"/>
              <a:gd name="T71" fmla="*/ 60 h 60"/>
              <a:gd name="T72" fmla="*/ 36 w 196"/>
              <a:gd name="T73" fmla="*/ 60 h 60"/>
              <a:gd name="T74" fmla="*/ 32 w 196"/>
              <a:gd name="T75" fmla="*/ 60 h 60"/>
              <a:gd name="T76" fmla="*/ 28 w 196"/>
              <a:gd name="T77" fmla="*/ 60 h 60"/>
              <a:gd name="T78" fmla="*/ 20 w 196"/>
              <a:gd name="T79" fmla="*/ 56 h 60"/>
              <a:gd name="T80" fmla="*/ 16 w 196"/>
              <a:gd name="T81" fmla="*/ 56 h 60"/>
              <a:gd name="T82" fmla="*/ 8 w 196"/>
              <a:gd name="T83" fmla="*/ 52 h 60"/>
              <a:gd name="T84" fmla="*/ 4 w 196"/>
              <a:gd name="T85" fmla="*/ 48 h 60"/>
              <a:gd name="T86" fmla="*/ 0 w 196"/>
              <a:gd name="T87" fmla="*/ 44 h 60"/>
              <a:gd name="T88" fmla="*/ 0 w 196"/>
              <a:gd name="T89" fmla="*/ 36 h 60"/>
              <a:gd name="T90" fmla="*/ 0 w 196"/>
              <a:gd name="T91" fmla="*/ 3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96" h="60">
                <a:moveTo>
                  <a:pt x="0" y="36"/>
                </a:moveTo>
                <a:lnTo>
                  <a:pt x="20" y="28"/>
                </a:lnTo>
                <a:lnTo>
                  <a:pt x="36" y="24"/>
                </a:lnTo>
                <a:lnTo>
                  <a:pt x="52" y="20"/>
                </a:lnTo>
                <a:lnTo>
                  <a:pt x="68" y="16"/>
                </a:lnTo>
                <a:lnTo>
                  <a:pt x="84" y="16"/>
                </a:lnTo>
                <a:lnTo>
                  <a:pt x="96" y="12"/>
                </a:lnTo>
                <a:lnTo>
                  <a:pt x="108" y="8"/>
                </a:lnTo>
                <a:lnTo>
                  <a:pt x="120" y="8"/>
                </a:lnTo>
                <a:lnTo>
                  <a:pt x="132" y="4"/>
                </a:lnTo>
                <a:lnTo>
                  <a:pt x="140" y="4"/>
                </a:lnTo>
                <a:lnTo>
                  <a:pt x="148" y="4"/>
                </a:lnTo>
                <a:lnTo>
                  <a:pt x="156" y="0"/>
                </a:lnTo>
                <a:lnTo>
                  <a:pt x="164" y="0"/>
                </a:lnTo>
                <a:lnTo>
                  <a:pt x="168" y="0"/>
                </a:lnTo>
                <a:lnTo>
                  <a:pt x="172" y="4"/>
                </a:lnTo>
                <a:lnTo>
                  <a:pt x="176" y="4"/>
                </a:lnTo>
                <a:lnTo>
                  <a:pt x="184" y="8"/>
                </a:lnTo>
                <a:lnTo>
                  <a:pt x="188" y="12"/>
                </a:lnTo>
                <a:lnTo>
                  <a:pt x="192" y="16"/>
                </a:lnTo>
                <a:lnTo>
                  <a:pt x="196" y="24"/>
                </a:lnTo>
                <a:lnTo>
                  <a:pt x="192" y="24"/>
                </a:lnTo>
                <a:lnTo>
                  <a:pt x="188" y="28"/>
                </a:lnTo>
                <a:lnTo>
                  <a:pt x="184" y="32"/>
                </a:lnTo>
                <a:lnTo>
                  <a:pt x="176" y="32"/>
                </a:lnTo>
                <a:lnTo>
                  <a:pt x="164" y="36"/>
                </a:lnTo>
                <a:lnTo>
                  <a:pt x="152" y="40"/>
                </a:lnTo>
                <a:lnTo>
                  <a:pt x="136" y="44"/>
                </a:lnTo>
                <a:lnTo>
                  <a:pt x="116" y="48"/>
                </a:lnTo>
                <a:lnTo>
                  <a:pt x="100" y="48"/>
                </a:lnTo>
                <a:lnTo>
                  <a:pt x="84" y="52"/>
                </a:lnTo>
                <a:lnTo>
                  <a:pt x="72" y="56"/>
                </a:lnTo>
                <a:lnTo>
                  <a:pt x="60" y="56"/>
                </a:lnTo>
                <a:lnTo>
                  <a:pt x="48" y="60"/>
                </a:lnTo>
                <a:lnTo>
                  <a:pt x="44" y="60"/>
                </a:lnTo>
                <a:lnTo>
                  <a:pt x="36" y="60"/>
                </a:lnTo>
                <a:lnTo>
                  <a:pt x="36" y="60"/>
                </a:lnTo>
                <a:lnTo>
                  <a:pt x="32" y="60"/>
                </a:lnTo>
                <a:lnTo>
                  <a:pt x="28" y="60"/>
                </a:lnTo>
                <a:lnTo>
                  <a:pt x="20" y="56"/>
                </a:lnTo>
                <a:lnTo>
                  <a:pt x="16" y="56"/>
                </a:lnTo>
                <a:lnTo>
                  <a:pt x="8" y="52"/>
                </a:lnTo>
                <a:lnTo>
                  <a:pt x="4" y="48"/>
                </a:lnTo>
                <a:lnTo>
                  <a:pt x="0" y="44"/>
                </a:lnTo>
                <a:lnTo>
                  <a:pt x="0" y="36"/>
                </a:lnTo>
                <a:lnTo>
                  <a:pt x="0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" name="Freeform 369">
            <a:extLst>
              <a:ext uri="{FF2B5EF4-FFF2-40B4-BE49-F238E27FC236}">
                <a16:creationId xmlns:a16="http://schemas.microsoft.com/office/drawing/2014/main" xmlns="" id="{B78086E5-CCE9-4FB4-A45A-62BC594BB4DD}"/>
              </a:ext>
            </a:extLst>
          </p:cNvPr>
          <p:cNvSpPr>
            <a:spLocks/>
          </p:cNvSpPr>
          <p:nvPr/>
        </p:nvSpPr>
        <p:spPr bwMode="auto">
          <a:xfrm>
            <a:off x="8837162" y="5124607"/>
            <a:ext cx="681688" cy="1269902"/>
          </a:xfrm>
          <a:custGeom>
            <a:avLst/>
            <a:gdLst>
              <a:gd name="T0" fmla="*/ 36 w 180"/>
              <a:gd name="T1" fmla="*/ 272 h 272"/>
              <a:gd name="T2" fmla="*/ 20 w 180"/>
              <a:gd name="T3" fmla="*/ 264 h 272"/>
              <a:gd name="T4" fmla="*/ 8 w 180"/>
              <a:gd name="T5" fmla="*/ 248 h 272"/>
              <a:gd name="T6" fmla="*/ 0 w 180"/>
              <a:gd name="T7" fmla="*/ 236 h 272"/>
              <a:gd name="T8" fmla="*/ 4 w 180"/>
              <a:gd name="T9" fmla="*/ 228 h 272"/>
              <a:gd name="T10" fmla="*/ 12 w 180"/>
              <a:gd name="T11" fmla="*/ 220 h 272"/>
              <a:gd name="T12" fmla="*/ 24 w 180"/>
              <a:gd name="T13" fmla="*/ 200 h 272"/>
              <a:gd name="T14" fmla="*/ 32 w 180"/>
              <a:gd name="T15" fmla="*/ 184 h 272"/>
              <a:gd name="T16" fmla="*/ 36 w 180"/>
              <a:gd name="T17" fmla="*/ 164 h 272"/>
              <a:gd name="T18" fmla="*/ 40 w 180"/>
              <a:gd name="T19" fmla="*/ 140 h 272"/>
              <a:gd name="T20" fmla="*/ 40 w 180"/>
              <a:gd name="T21" fmla="*/ 112 h 272"/>
              <a:gd name="T22" fmla="*/ 40 w 180"/>
              <a:gd name="T23" fmla="*/ 80 h 272"/>
              <a:gd name="T24" fmla="*/ 36 w 180"/>
              <a:gd name="T25" fmla="*/ 44 h 272"/>
              <a:gd name="T26" fmla="*/ 36 w 180"/>
              <a:gd name="T27" fmla="*/ 0 h 272"/>
              <a:gd name="T28" fmla="*/ 60 w 180"/>
              <a:gd name="T29" fmla="*/ 12 h 272"/>
              <a:gd name="T30" fmla="*/ 80 w 180"/>
              <a:gd name="T31" fmla="*/ 24 h 272"/>
              <a:gd name="T32" fmla="*/ 92 w 180"/>
              <a:gd name="T33" fmla="*/ 28 h 272"/>
              <a:gd name="T34" fmla="*/ 96 w 180"/>
              <a:gd name="T35" fmla="*/ 36 h 272"/>
              <a:gd name="T36" fmla="*/ 100 w 180"/>
              <a:gd name="T37" fmla="*/ 48 h 272"/>
              <a:gd name="T38" fmla="*/ 96 w 180"/>
              <a:gd name="T39" fmla="*/ 68 h 272"/>
              <a:gd name="T40" fmla="*/ 96 w 180"/>
              <a:gd name="T41" fmla="*/ 96 h 272"/>
              <a:gd name="T42" fmla="*/ 92 w 180"/>
              <a:gd name="T43" fmla="*/ 136 h 272"/>
              <a:gd name="T44" fmla="*/ 88 w 180"/>
              <a:gd name="T45" fmla="*/ 156 h 272"/>
              <a:gd name="T46" fmla="*/ 88 w 180"/>
              <a:gd name="T47" fmla="*/ 172 h 272"/>
              <a:gd name="T48" fmla="*/ 88 w 180"/>
              <a:gd name="T49" fmla="*/ 180 h 272"/>
              <a:gd name="T50" fmla="*/ 84 w 180"/>
              <a:gd name="T51" fmla="*/ 180 h 272"/>
              <a:gd name="T52" fmla="*/ 88 w 180"/>
              <a:gd name="T53" fmla="*/ 180 h 272"/>
              <a:gd name="T54" fmla="*/ 96 w 180"/>
              <a:gd name="T55" fmla="*/ 176 h 272"/>
              <a:gd name="T56" fmla="*/ 112 w 180"/>
              <a:gd name="T57" fmla="*/ 168 h 272"/>
              <a:gd name="T58" fmla="*/ 128 w 180"/>
              <a:gd name="T59" fmla="*/ 160 h 272"/>
              <a:gd name="T60" fmla="*/ 148 w 180"/>
              <a:gd name="T61" fmla="*/ 152 h 272"/>
              <a:gd name="T62" fmla="*/ 164 w 180"/>
              <a:gd name="T63" fmla="*/ 144 h 272"/>
              <a:gd name="T64" fmla="*/ 176 w 180"/>
              <a:gd name="T65" fmla="*/ 144 h 272"/>
              <a:gd name="T66" fmla="*/ 180 w 180"/>
              <a:gd name="T67" fmla="*/ 144 h 272"/>
              <a:gd name="T68" fmla="*/ 180 w 180"/>
              <a:gd name="T69" fmla="*/ 152 h 272"/>
              <a:gd name="T70" fmla="*/ 176 w 180"/>
              <a:gd name="T71" fmla="*/ 164 h 272"/>
              <a:gd name="T72" fmla="*/ 152 w 180"/>
              <a:gd name="T73" fmla="*/ 184 h 272"/>
              <a:gd name="T74" fmla="*/ 140 w 180"/>
              <a:gd name="T75" fmla="*/ 196 h 272"/>
              <a:gd name="T76" fmla="*/ 120 w 180"/>
              <a:gd name="T77" fmla="*/ 212 h 272"/>
              <a:gd name="T78" fmla="*/ 100 w 180"/>
              <a:gd name="T79" fmla="*/ 228 h 272"/>
              <a:gd name="T80" fmla="*/ 84 w 180"/>
              <a:gd name="T81" fmla="*/ 240 h 272"/>
              <a:gd name="T82" fmla="*/ 72 w 180"/>
              <a:gd name="T83" fmla="*/ 252 h 272"/>
              <a:gd name="T84" fmla="*/ 64 w 180"/>
              <a:gd name="T85" fmla="*/ 260 h 272"/>
              <a:gd name="T86" fmla="*/ 56 w 180"/>
              <a:gd name="T87" fmla="*/ 272 h 272"/>
              <a:gd name="T88" fmla="*/ 40 w 180"/>
              <a:gd name="T89" fmla="*/ 272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80" h="272">
                <a:moveTo>
                  <a:pt x="40" y="272"/>
                </a:moveTo>
                <a:lnTo>
                  <a:pt x="36" y="272"/>
                </a:lnTo>
                <a:lnTo>
                  <a:pt x="28" y="272"/>
                </a:lnTo>
                <a:lnTo>
                  <a:pt x="20" y="264"/>
                </a:lnTo>
                <a:lnTo>
                  <a:pt x="16" y="256"/>
                </a:lnTo>
                <a:lnTo>
                  <a:pt x="8" y="248"/>
                </a:lnTo>
                <a:lnTo>
                  <a:pt x="0" y="244"/>
                </a:lnTo>
                <a:lnTo>
                  <a:pt x="0" y="236"/>
                </a:lnTo>
                <a:lnTo>
                  <a:pt x="0" y="232"/>
                </a:lnTo>
                <a:lnTo>
                  <a:pt x="4" y="228"/>
                </a:lnTo>
                <a:lnTo>
                  <a:pt x="8" y="224"/>
                </a:lnTo>
                <a:lnTo>
                  <a:pt x="12" y="220"/>
                </a:lnTo>
                <a:lnTo>
                  <a:pt x="16" y="208"/>
                </a:lnTo>
                <a:lnTo>
                  <a:pt x="24" y="200"/>
                </a:lnTo>
                <a:lnTo>
                  <a:pt x="28" y="192"/>
                </a:lnTo>
                <a:lnTo>
                  <a:pt x="32" y="184"/>
                </a:lnTo>
                <a:lnTo>
                  <a:pt x="32" y="176"/>
                </a:lnTo>
                <a:lnTo>
                  <a:pt x="36" y="164"/>
                </a:lnTo>
                <a:lnTo>
                  <a:pt x="36" y="152"/>
                </a:lnTo>
                <a:lnTo>
                  <a:pt x="40" y="140"/>
                </a:lnTo>
                <a:lnTo>
                  <a:pt x="40" y="128"/>
                </a:lnTo>
                <a:lnTo>
                  <a:pt x="40" y="112"/>
                </a:lnTo>
                <a:lnTo>
                  <a:pt x="40" y="96"/>
                </a:lnTo>
                <a:lnTo>
                  <a:pt x="40" y="80"/>
                </a:lnTo>
                <a:lnTo>
                  <a:pt x="40" y="64"/>
                </a:lnTo>
                <a:lnTo>
                  <a:pt x="36" y="44"/>
                </a:lnTo>
                <a:lnTo>
                  <a:pt x="36" y="24"/>
                </a:lnTo>
                <a:lnTo>
                  <a:pt x="36" y="0"/>
                </a:lnTo>
                <a:lnTo>
                  <a:pt x="48" y="8"/>
                </a:lnTo>
                <a:lnTo>
                  <a:pt x="60" y="12"/>
                </a:lnTo>
                <a:lnTo>
                  <a:pt x="72" y="16"/>
                </a:lnTo>
                <a:lnTo>
                  <a:pt x="80" y="24"/>
                </a:lnTo>
                <a:lnTo>
                  <a:pt x="88" y="28"/>
                </a:lnTo>
                <a:lnTo>
                  <a:pt x="92" y="28"/>
                </a:lnTo>
                <a:lnTo>
                  <a:pt x="96" y="32"/>
                </a:lnTo>
                <a:lnTo>
                  <a:pt x="96" y="36"/>
                </a:lnTo>
                <a:lnTo>
                  <a:pt x="100" y="40"/>
                </a:lnTo>
                <a:lnTo>
                  <a:pt x="100" y="48"/>
                </a:lnTo>
                <a:lnTo>
                  <a:pt x="100" y="56"/>
                </a:lnTo>
                <a:lnTo>
                  <a:pt x="96" y="68"/>
                </a:lnTo>
                <a:lnTo>
                  <a:pt x="96" y="80"/>
                </a:lnTo>
                <a:lnTo>
                  <a:pt x="96" y="96"/>
                </a:lnTo>
                <a:lnTo>
                  <a:pt x="92" y="116"/>
                </a:lnTo>
                <a:lnTo>
                  <a:pt x="92" y="136"/>
                </a:lnTo>
                <a:lnTo>
                  <a:pt x="92" y="148"/>
                </a:lnTo>
                <a:lnTo>
                  <a:pt x="88" y="156"/>
                </a:lnTo>
                <a:lnTo>
                  <a:pt x="88" y="164"/>
                </a:lnTo>
                <a:lnTo>
                  <a:pt x="88" y="172"/>
                </a:lnTo>
                <a:lnTo>
                  <a:pt x="88" y="176"/>
                </a:lnTo>
                <a:lnTo>
                  <a:pt x="88" y="180"/>
                </a:lnTo>
                <a:lnTo>
                  <a:pt x="84" y="180"/>
                </a:lnTo>
                <a:lnTo>
                  <a:pt x="84" y="180"/>
                </a:lnTo>
                <a:lnTo>
                  <a:pt x="88" y="180"/>
                </a:lnTo>
                <a:lnTo>
                  <a:pt x="88" y="180"/>
                </a:lnTo>
                <a:lnTo>
                  <a:pt x="92" y="180"/>
                </a:lnTo>
                <a:lnTo>
                  <a:pt x="96" y="176"/>
                </a:lnTo>
                <a:lnTo>
                  <a:pt x="104" y="172"/>
                </a:lnTo>
                <a:lnTo>
                  <a:pt x="112" y="168"/>
                </a:lnTo>
                <a:lnTo>
                  <a:pt x="120" y="164"/>
                </a:lnTo>
                <a:lnTo>
                  <a:pt x="128" y="160"/>
                </a:lnTo>
                <a:lnTo>
                  <a:pt x="140" y="156"/>
                </a:lnTo>
                <a:lnTo>
                  <a:pt x="148" y="152"/>
                </a:lnTo>
                <a:lnTo>
                  <a:pt x="156" y="148"/>
                </a:lnTo>
                <a:lnTo>
                  <a:pt x="164" y="144"/>
                </a:lnTo>
                <a:lnTo>
                  <a:pt x="172" y="144"/>
                </a:lnTo>
                <a:lnTo>
                  <a:pt x="176" y="144"/>
                </a:lnTo>
                <a:lnTo>
                  <a:pt x="180" y="144"/>
                </a:lnTo>
                <a:lnTo>
                  <a:pt x="180" y="144"/>
                </a:lnTo>
                <a:lnTo>
                  <a:pt x="180" y="148"/>
                </a:lnTo>
                <a:lnTo>
                  <a:pt x="180" y="152"/>
                </a:lnTo>
                <a:lnTo>
                  <a:pt x="180" y="156"/>
                </a:lnTo>
                <a:lnTo>
                  <a:pt x="176" y="164"/>
                </a:lnTo>
                <a:lnTo>
                  <a:pt x="164" y="176"/>
                </a:lnTo>
                <a:lnTo>
                  <a:pt x="152" y="184"/>
                </a:lnTo>
                <a:lnTo>
                  <a:pt x="148" y="192"/>
                </a:lnTo>
                <a:lnTo>
                  <a:pt x="140" y="196"/>
                </a:lnTo>
                <a:lnTo>
                  <a:pt x="128" y="204"/>
                </a:lnTo>
                <a:lnTo>
                  <a:pt x="120" y="212"/>
                </a:lnTo>
                <a:lnTo>
                  <a:pt x="108" y="220"/>
                </a:lnTo>
                <a:lnTo>
                  <a:pt x="100" y="228"/>
                </a:lnTo>
                <a:lnTo>
                  <a:pt x="88" y="232"/>
                </a:lnTo>
                <a:lnTo>
                  <a:pt x="84" y="240"/>
                </a:lnTo>
                <a:lnTo>
                  <a:pt x="76" y="244"/>
                </a:lnTo>
                <a:lnTo>
                  <a:pt x="72" y="252"/>
                </a:lnTo>
                <a:lnTo>
                  <a:pt x="68" y="256"/>
                </a:lnTo>
                <a:lnTo>
                  <a:pt x="64" y="260"/>
                </a:lnTo>
                <a:lnTo>
                  <a:pt x="60" y="264"/>
                </a:lnTo>
                <a:lnTo>
                  <a:pt x="56" y="272"/>
                </a:lnTo>
                <a:lnTo>
                  <a:pt x="48" y="272"/>
                </a:lnTo>
                <a:lnTo>
                  <a:pt x="40" y="272"/>
                </a:lnTo>
                <a:lnTo>
                  <a:pt x="40" y="2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370">
            <a:extLst>
              <a:ext uri="{FF2B5EF4-FFF2-40B4-BE49-F238E27FC236}">
                <a16:creationId xmlns:a16="http://schemas.microsoft.com/office/drawing/2014/main" xmlns="" id="{8908DD2B-5B81-4BF1-94D7-A54BA5B4CFAF}"/>
              </a:ext>
            </a:extLst>
          </p:cNvPr>
          <p:cNvSpPr>
            <a:spLocks/>
          </p:cNvSpPr>
          <p:nvPr/>
        </p:nvSpPr>
        <p:spPr bwMode="auto">
          <a:xfrm>
            <a:off x="8564487" y="5404733"/>
            <a:ext cx="939213" cy="336151"/>
          </a:xfrm>
          <a:custGeom>
            <a:avLst/>
            <a:gdLst>
              <a:gd name="T0" fmla="*/ 236 w 248"/>
              <a:gd name="T1" fmla="*/ 4 h 72"/>
              <a:gd name="T2" fmla="*/ 240 w 248"/>
              <a:gd name="T3" fmla="*/ 8 h 72"/>
              <a:gd name="T4" fmla="*/ 244 w 248"/>
              <a:gd name="T5" fmla="*/ 12 h 72"/>
              <a:gd name="T6" fmla="*/ 248 w 248"/>
              <a:gd name="T7" fmla="*/ 16 h 72"/>
              <a:gd name="T8" fmla="*/ 248 w 248"/>
              <a:gd name="T9" fmla="*/ 20 h 72"/>
              <a:gd name="T10" fmla="*/ 248 w 248"/>
              <a:gd name="T11" fmla="*/ 24 h 72"/>
              <a:gd name="T12" fmla="*/ 244 w 248"/>
              <a:gd name="T13" fmla="*/ 28 h 72"/>
              <a:gd name="T14" fmla="*/ 240 w 248"/>
              <a:gd name="T15" fmla="*/ 32 h 72"/>
              <a:gd name="T16" fmla="*/ 236 w 248"/>
              <a:gd name="T17" fmla="*/ 32 h 72"/>
              <a:gd name="T18" fmla="*/ 232 w 248"/>
              <a:gd name="T19" fmla="*/ 36 h 72"/>
              <a:gd name="T20" fmla="*/ 224 w 248"/>
              <a:gd name="T21" fmla="*/ 36 h 72"/>
              <a:gd name="T22" fmla="*/ 216 w 248"/>
              <a:gd name="T23" fmla="*/ 40 h 72"/>
              <a:gd name="T24" fmla="*/ 208 w 248"/>
              <a:gd name="T25" fmla="*/ 40 h 72"/>
              <a:gd name="T26" fmla="*/ 196 w 248"/>
              <a:gd name="T27" fmla="*/ 44 h 72"/>
              <a:gd name="T28" fmla="*/ 180 w 248"/>
              <a:gd name="T29" fmla="*/ 48 h 72"/>
              <a:gd name="T30" fmla="*/ 168 w 248"/>
              <a:gd name="T31" fmla="*/ 52 h 72"/>
              <a:gd name="T32" fmla="*/ 152 w 248"/>
              <a:gd name="T33" fmla="*/ 56 h 72"/>
              <a:gd name="T34" fmla="*/ 136 w 248"/>
              <a:gd name="T35" fmla="*/ 60 h 72"/>
              <a:gd name="T36" fmla="*/ 120 w 248"/>
              <a:gd name="T37" fmla="*/ 64 h 72"/>
              <a:gd name="T38" fmla="*/ 104 w 248"/>
              <a:gd name="T39" fmla="*/ 68 h 72"/>
              <a:gd name="T40" fmla="*/ 92 w 248"/>
              <a:gd name="T41" fmla="*/ 68 h 72"/>
              <a:gd name="T42" fmla="*/ 80 w 248"/>
              <a:gd name="T43" fmla="*/ 72 h 72"/>
              <a:gd name="T44" fmla="*/ 68 w 248"/>
              <a:gd name="T45" fmla="*/ 72 h 72"/>
              <a:gd name="T46" fmla="*/ 60 w 248"/>
              <a:gd name="T47" fmla="*/ 72 h 72"/>
              <a:gd name="T48" fmla="*/ 52 w 248"/>
              <a:gd name="T49" fmla="*/ 72 h 72"/>
              <a:gd name="T50" fmla="*/ 36 w 248"/>
              <a:gd name="T51" fmla="*/ 72 h 72"/>
              <a:gd name="T52" fmla="*/ 24 w 248"/>
              <a:gd name="T53" fmla="*/ 68 h 72"/>
              <a:gd name="T54" fmla="*/ 12 w 248"/>
              <a:gd name="T55" fmla="*/ 60 h 72"/>
              <a:gd name="T56" fmla="*/ 0 w 248"/>
              <a:gd name="T57" fmla="*/ 52 h 72"/>
              <a:gd name="T58" fmla="*/ 28 w 248"/>
              <a:gd name="T59" fmla="*/ 44 h 72"/>
              <a:gd name="T60" fmla="*/ 52 w 248"/>
              <a:gd name="T61" fmla="*/ 36 h 72"/>
              <a:gd name="T62" fmla="*/ 76 w 248"/>
              <a:gd name="T63" fmla="*/ 32 h 72"/>
              <a:gd name="T64" fmla="*/ 96 w 248"/>
              <a:gd name="T65" fmla="*/ 28 h 72"/>
              <a:gd name="T66" fmla="*/ 116 w 248"/>
              <a:gd name="T67" fmla="*/ 24 h 72"/>
              <a:gd name="T68" fmla="*/ 136 w 248"/>
              <a:gd name="T69" fmla="*/ 16 h 72"/>
              <a:gd name="T70" fmla="*/ 152 w 248"/>
              <a:gd name="T71" fmla="*/ 16 h 72"/>
              <a:gd name="T72" fmla="*/ 168 w 248"/>
              <a:gd name="T73" fmla="*/ 12 h 72"/>
              <a:gd name="T74" fmla="*/ 184 w 248"/>
              <a:gd name="T75" fmla="*/ 8 h 72"/>
              <a:gd name="T76" fmla="*/ 196 w 248"/>
              <a:gd name="T77" fmla="*/ 8 h 72"/>
              <a:gd name="T78" fmla="*/ 204 w 248"/>
              <a:gd name="T79" fmla="*/ 4 h 72"/>
              <a:gd name="T80" fmla="*/ 216 w 248"/>
              <a:gd name="T81" fmla="*/ 4 h 72"/>
              <a:gd name="T82" fmla="*/ 220 w 248"/>
              <a:gd name="T83" fmla="*/ 4 h 72"/>
              <a:gd name="T84" fmla="*/ 228 w 248"/>
              <a:gd name="T85" fmla="*/ 0 h 72"/>
              <a:gd name="T86" fmla="*/ 232 w 248"/>
              <a:gd name="T87" fmla="*/ 0 h 72"/>
              <a:gd name="T88" fmla="*/ 236 w 248"/>
              <a:gd name="T89" fmla="*/ 4 h 72"/>
              <a:gd name="T90" fmla="*/ 236 w 248"/>
              <a:gd name="T91" fmla="*/ 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48" h="72">
                <a:moveTo>
                  <a:pt x="236" y="4"/>
                </a:moveTo>
                <a:lnTo>
                  <a:pt x="240" y="8"/>
                </a:lnTo>
                <a:lnTo>
                  <a:pt x="244" y="12"/>
                </a:lnTo>
                <a:lnTo>
                  <a:pt x="248" y="16"/>
                </a:lnTo>
                <a:lnTo>
                  <a:pt x="248" y="20"/>
                </a:lnTo>
                <a:lnTo>
                  <a:pt x="248" y="24"/>
                </a:lnTo>
                <a:lnTo>
                  <a:pt x="244" y="28"/>
                </a:lnTo>
                <a:lnTo>
                  <a:pt x="240" y="32"/>
                </a:lnTo>
                <a:lnTo>
                  <a:pt x="236" y="32"/>
                </a:lnTo>
                <a:lnTo>
                  <a:pt x="232" y="36"/>
                </a:lnTo>
                <a:lnTo>
                  <a:pt x="224" y="36"/>
                </a:lnTo>
                <a:lnTo>
                  <a:pt x="216" y="40"/>
                </a:lnTo>
                <a:lnTo>
                  <a:pt x="208" y="40"/>
                </a:lnTo>
                <a:lnTo>
                  <a:pt x="196" y="44"/>
                </a:lnTo>
                <a:lnTo>
                  <a:pt x="180" y="48"/>
                </a:lnTo>
                <a:lnTo>
                  <a:pt x="168" y="52"/>
                </a:lnTo>
                <a:lnTo>
                  <a:pt x="152" y="56"/>
                </a:lnTo>
                <a:lnTo>
                  <a:pt x="136" y="60"/>
                </a:lnTo>
                <a:lnTo>
                  <a:pt x="120" y="64"/>
                </a:lnTo>
                <a:lnTo>
                  <a:pt x="104" y="68"/>
                </a:lnTo>
                <a:lnTo>
                  <a:pt x="92" y="68"/>
                </a:lnTo>
                <a:lnTo>
                  <a:pt x="80" y="72"/>
                </a:lnTo>
                <a:lnTo>
                  <a:pt x="68" y="72"/>
                </a:lnTo>
                <a:lnTo>
                  <a:pt x="60" y="72"/>
                </a:lnTo>
                <a:lnTo>
                  <a:pt x="52" y="72"/>
                </a:lnTo>
                <a:lnTo>
                  <a:pt x="36" y="72"/>
                </a:lnTo>
                <a:lnTo>
                  <a:pt x="24" y="68"/>
                </a:lnTo>
                <a:lnTo>
                  <a:pt x="12" y="60"/>
                </a:lnTo>
                <a:lnTo>
                  <a:pt x="0" y="52"/>
                </a:lnTo>
                <a:lnTo>
                  <a:pt x="28" y="44"/>
                </a:lnTo>
                <a:lnTo>
                  <a:pt x="52" y="36"/>
                </a:lnTo>
                <a:lnTo>
                  <a:pt x="76" y="32"/>
                </a:lnTo>
                <a:lnTo>
                  <a:pt x="96" y="28"/>
                </a:lnTo>
                <a:lnTo>
                  <a:pt x="116" y="24"/>
                </a:lnTo>
                <a:lnTo>
                  <a:pt x="136" y="16"/>
                </a:lnTo>
                <a:lnTo>
                  <a:pt x="152" y="16"/>
                </a:lnTo>
                <a:lnTo>
                  <a:pt x="168" y="12"/>
                </a:lnTo>
                <a:lnTo>
                  <a:pt x="184" y="8"/>
                </a:lnTo>
                <a:lnTo>
                  <a:pt x="196" y="8"/>
                </a:lnTo>
                <a:lnTo>
                  <a:pt x="204" y="4"/>
                </a:lnTo>
                <a:lnTo>
                  <a:pt x="216" y="4"/>
                </a:lnTo>
                <a:lnTo>
                  <a:pt x="220" y="4"/>
                </a:lnTo>
                <a:lnTo>
                  <a:pt x="228" y="0"/>
                </a:lnTo>
                <a:lnTo>
                  <a:pt x="232" y="0"/>
                </a:lnTo>
                <a:lnTo>
                  <a:pt x="236" y="4"/>
                </a:lnTo>
                <a:lnTo>
                  <a:pt x="236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371">
            <a:extLst>
              <a:ext uri="{FF2B5EF4-FFF2-40B4-BE49-F238E27FC236}">
                <a16:creationId xmlns:a16="http://schemas.microsoft.com/office/drawing/2014/main" xmlns="" id="{011EEA2E-10C1-4DFD-8808-89D76EA85676}"/>
              </a:ext>
            </a:extLst>
          </p:cNvPr>
          <p:cNvSpPr>
            <a:spLocks/>
          </p:cNvSpPr>
          <p:nvPr/>
        </p:nvSpPr>
        <p:spPr bwMode="auto">
          <a:xfrm>
            <a:off x="9655187" y="3985431"/>
            <a:ext cx="1408820" cy="2502453"/>
          </a:xfrm>
          <a:custGeom>
            <a:avLst/>
            <a:gdLst>
              <a:gd name="T0" fmla="*/ 372 w 372"/>
              <a:gd name="T1" fmla="*/ 520 h 536"/>
              <a:gd name="T2" fmla="*/ 368 w 372"/>
              <a:gd name="T3" fmla="*/ 532 h 536"/>
              <a:gd name="T4" fmla="*/ 348 w 372"/>
              <a:gd name="T5" fmla="*/ 536 h 536"/>
              <a:gd name="T6" fmla="*/ 324 w 372"/>
              <a:gd name="T7" fmla="*/ 532 h 536"/>
              <a:gd name="T8" fmla="*/ 284 w 372"/>
              <a:gd name="T9" fmla="*/ 520 h 536"/>
              <a:gd name="T10" fmla="*/ 244 w 372"/>
              <a:gd name="T11" fmla="*/ 500 h 536"/>
              <a:gd name="T12" fmla="*/ 204 w 372"/>
              <a:gd name="T13" fmla="*/ 468 h 536"/>
              <a:gd name="T14" fmla="*/ 168 w 372"/>
              <a:gd name="T15" fmla="*/ 436 h 536"/>
              <a:gd name="T16" fmla="*/ 136 w 372"/>
              <a:gd name="T17" fmla="*/ 392 h 536"/>
              <a:gd name="T18" fmla="*/ 104 w 372"/>
              <a:gd name="T19" fmla="*/ 340 h 536"/>
              <a:gd name="T20" fmla="*/ 80 w 372"/>
              <a:gd name="T21" fmla="*/ 276 h 536"/>
              <a:gd name="T22" fmla="*/ 56 w 372"/>
              <a:gd name="T23" fmla="*/ 216 h 536"/>
              <a:gd name="T24" fmla="*/ 40 w 372"/>
              <a:gd name="T25" fmla="*/ 160 h 536"/>
              <a:gd name="T26" fmla="*/ 28 w 372"/>
              <a:gd name="T27" fmla="*/ 108 h 536"/>
              <a:gd name="T28" fmla="*/ 24 w 372"/>
              <a:gd name="T29" fmla="*/ 68 h 536"/>
              <a:gd name="T30" fmla="*/ 20 w 372"/>
              <a:gd name="T31" fmla="*/ 48 h 536"/>
              <a:gd name="T32" fmla="*/ 16 w 372"/>
              <a:gd name="T33" fmla="*/ 36 h 536"/>
              <a:gd name="T34" fmla="*/ 12 w 372"/>
              <a:gd name="T35" fmla="*/ 24 h 536"/>
              <a:gd name="T36" fmla="*/ 4 w 372"/>
              <a:gd name="T37" fmla="*/ 20 h 536"/>
              <a:gd name="T38" fmla="*/ 0 w 372"/>
              <a:gd name="T39" fmla="*/ 12 h 536"/>
              <a:gd name="T40" fmla="*/ 4 w 372"/>
              <a:gd name="T41" fmla="*/ 0 h 536"/>
              <a:gd name="T42" fmla="*/ 20 w 372"/>
              <a:gd name="T43" fmla="*/ 0 h 536"/>
              <a:gd name="T44" fmla="*/ 40 w 372"/>
              <a:gd name="T45" fmla="*/ 4 h 536"/>
              <a:gd name="T46" fmla="*/ 60 w 372"/>
              <a:gd name="T47" fmla="*/ 8 h 536"/>
              <a:gd name="T48" fmla="*/ 72 w 372"/>
              <a:gd name="T49" fmla="*/ 12 h 536"/>
              <a:gd name="T50" fmla="*/ 84 w 372"/>
              <a:gd name="T51" fmla="*/ 20 h 536"/>
              <a:gd name="T52" fmla="*/ 88 w 372"/>
              <a:gd name="T53" fmla="*/ 28 h 536"/>
              <a:gd name="T54" fmla="*/ 88 w 372"/>
              <a:gd name="T55" fmla="*/ 40 h 536"/>
              <a:gd name="T56" fmla="*/ 84 w 372"/>
              <a:gd name="T57" fmla="*/ 56 h 536"/>
              <a:gd name="T58" fmla="*/ 84 w 372"/>
              <a:gd name="T59" fmla="*/ 84 h 536"/>
              <a:gd name="T60" fmla="*/ 92 w 372"/>
              <a:gd name="T61" fmla="*/ 124 h 536"/>
              <a:gd name="T62" fmla="*/ 100 w 372"/>
              <a:gd name="T63" fmla="*/ 160 h 536"/>
              <a:gd name="T64" fmla="*/ 104 w 372"/>
              <a:gd name="T65" fmla="*/ 188 h 536"/>
              <a:gd name="T66" fmla="*/ 108 w 372"/>
              <a:gd name="T67" fmla="*/ 208 h 536"/>
              <a:gd name="T68" fmla="*/ 120 w 372"/>
              <a:gd name="T69" fmla="*/ 236 h 536"/>
              <a:gd name="T70" fmla="*/ 128 w 372"/>
              <a:gd name="T71" fmla="*/ 264 h 536"/>
              <a:gd name="T72" fmla="*/ 148 w 372"/>
              <a:gd name="T73" fmla="*/ 312 h 536"/>
              <a:gd name="T74" fmla="*/ 172 w 372"/>
              <a:gd name="T75" fmla="*/ 352 h 536"/>
              <a:gd name="T76" fmla="*/ 188 w 372"/>
              <a:gd name="T77" fmla="*/ 376 h 536"/>
              <a:gd name="T78" fmla="*/ 208 w 372"/>
              <a:gd name="T79" fmla="*/ 404 h 536"/>
              <a:gd name="T80" fmla="*/ 244 w 372"/>
              <a:gd name="T81" fmla="*/ 432 h 536"/>
              <a:gd name="T82" fmla="*/ 276 w 372"/>
              <a:gd name="T83" fmla="*/ 456 h 536"/>
              <a:gd name="T84" fmla="*/ 292 w 372"/>
              <a:gd name="T85" fmla="*/ 468 h 536"/>
              <a:gd name="T86" fmla="*/ 300 w 372"/>
              <a:gd name="T87" fmla="*/ 472 h 536"/>
              <a:gd name="T88" fmla="*/ 304 w 372"/>
              <a:gd name="T89" fmla="*/ 468 h 536"/>
              <a:gd name="T90" fmla="*/ 304 w 372"/>
              <a:gd name="T91" fmla="*/ 464 h 536"/>
              <a:gd name="T92" fmla="*/ 308 w 372"/>
              <a:gd name="T93" fmla="*/ 456 h 536"/>
              <a:gd name="T94" fmla="*/ 312 w 372"/>
              <a:gd name="T95" fmla="*/ 440 h 536"/>
              <a:gd name="T96" fmla="*/ 316 w 372"/>
              <a:gd name="T97" fmla="*/ 424 h 536"/>
              <a:gd name="T98" fmla="*/ 320 w 372"/>
              <a:gd name="T99" fmla="*/ 408 h 536"/>
              <a:gd name="T100" fmla="*/ 328 w 372"/>
              <a:gd name="T101" fmla="*/ 400 h 536"/>
              <a:gd name="T102" fmla="*/ 332 w 372"/>
              <a:gd name="T103" fmla="*/ 396 h 536"/>
              <a:gd name="T104" fmla="*/ 340 w 372"/>
              <a:gd name="T105" fmla="*/ 396 h 536"/>
              <a:gd name="T106" fmla="*/ 344 w 372"/>
              <a:gd name="T107" fmla="*/ 400 h 536"/>
              <a:gd name="T108" fmla="*/ 352 w 372"/>
              <a:gd name="T109" fmla="*/ 412 h 536"/>
              <a:gd name="T110" fmla="*/ 356 w 372"/>
              <a:gd name="T111" fmla="*/ 428 h 536"/>
              <a:gd name="T112" fmla="*/ 360 w 372"/>
              <a:gd name="T113" fmla="*/ 460 h 536"/>
              <a:gd name="T114" fmla="*/ 364 w 372"/>
              <a:gd name="T115" fmla="*/ 496 h 536"/>
              <a:gd name="T116" fmla="*/ 368 w 372"/>
              <a:gd name="T117" fmla="*/ 508 h 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72" h="536">
                <a:moveTo>
                  <a:pt x="368" y="508"/>
                </a:moveTo>
                <a:lnTo>
                  <a:pt x="372" y="520"/>
                </a:lnTo>
                <a:lnTo>
                  <a:pt x="372" y="528"/>
                </a:lnTo>
                <a:lnTo>
                  <a:pt x="368" y="532"/>
                </a:lnTo>
                <a:lnTo>
                  <a:pt x="360" y="536"/>
                </a:lnTo>
                <a:lnTo>
                  <a:pt x="348" y="536"/>
                </a:lnTo>
                <a:lnTo>
                  <a:pt x="336" y="536"/>
                </a:lnTo>
                <a:lnTo>
                  <a:pt x="324" y="532"/>
                </a:lnTo>
                <a:lnTo>
                  <a:pt x="304" y="528"/>
                </a:lnTo>
                <a:lnTo>
                  <a:pt x="284" y="520"/>
                </a:lnTo>
                <a:lnTo>
                  <a:pt x="264" y="512"/>
                </a:lnTo>
                <a:lnTo>
                  <a:pt x="244" y="500"/>
                </a:lnTo>
                <a:lnTo>
                  <a:pt x="224" y="484"/>
                </a:lnTo>
                <a:lnTo>
                  <a:pt x="204" y="468"/>
                </a:lnTo>
                <a:lnTo>
                  <a:pt x="184" y="452"/>
                </a:lnTo>
                <a:lnTo>
                  <a:pt x="168" y="436"/>
                </a:lnTo>
                <a:lnTo>
                  <a:pt x="152" y="412"/>
                </a:lnTo>
                <a:lnTo>
                  <a:pt x="136" y="392"/>
                </a:lnTo>
                <a:lnTo>
                  <a:pt x="120" y="368"/>
                </a:lnTo>
                <a:lnTo>
                  <a:pt x="104" y="340"/>
                </a:lnTo>
                <a:lnTo>
                  <a:pt x="92" y="308"/>
                </a:lnTo>
                <a:lnTo>
                  <a:pt x="80" y="276"/>
                </a:lnTo>
                <a:lnTo>
                  <a:pt x="68" y="248"/>
                </a:lnTo>
                <a:lnTo>
                  <a:pt x="56" y="216"/>
                </a:lnTo>
                <a:lnTo>
                  <a:pt x="48" y="188"/>
                </a:lnTo>
                <a:lnTo>
                  <a:pt x="40" y="160"/>
                </a:lnTo>
                <a:lnTo>
                  <a:pt x="36" y="136"/>
                </a:lnTo>
                <a:lnTo>
                  <a:pt x="28" y="108"/>
                </a:lnTo>
                <a:lnTo>
                  <a:pt x="28" y="80"/>
                </a:lnTo>
                <a:lnTo>
                  <a:pt x="24" y="68"/>
                </a:lnTo>
                <a:lnTo>
                  <a:pt x="20" y="60"/>
                </a:lnTo>
                <a:lnTo>
                  <a:pt x="20" y="48"/>
                </a:lnTo>
                <a:lnTo>
                  <a:pt x="16" y="40"/>
                </a:lnTo>
                <a:lnTo>
                  <a:pt x="16" y="36"/>
                </a:lnTo>
                <a:lnTo>
                  <a:pt x="12" y="28"/>
                </a:lnTo>
                <a:lnTo>
                  <a:pt x="12" y="24"/>
                </a:lnTo>
                <a:lnTo>
                  <a:pt x="8" y="20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40" y="4"/>
                </a:lnTo>
                <a:lnTo>
                  <a:pt x="52" y="4"/>
                </a:lnTo>
                <a:lnTo>
                  <a:pt x="60" y="8"/>
                </a:lnTo>
                <a:lnTo>
                  <a:pt x="68" y="8"/>
                </a:lnTo>
                <a:lnTo>
                  <a:pt x="72" y="12"/>
                </a:lnTo>
                <a:lnTo>
                  <a:pt x="80" y="16"/>
                </a:lnTo>
                <a:lnTo>
                  <a:pt x="84" y="20"/>
                </a:lnTo>
                <a:lnTo>
                  <a:pt x="84" y="24"/>
                </a:lnTo>
                <a:lnTo>
                  <a:pt x="88" y="28"/>
                </a:lnTo>
                <a:lnTo>
                  <a:pt x="88" y="36"/>
                </a:lnTo>
                <a:lnTo>
                  <a:pt x="88" y="40"/>
                </a:lnTo>
                <a:lnTo>
                  <a:pt x="84" y="44"/>
                </a:lnTo>
                <a:lnTo>
                  <a:pt x="84" y="56"/>
                </a:lnTo>
                <a:lnTo>
                  <a:pt x="84" y="68"/>
                </a:lnTo>
                <a:lnTo>
                  <a:pt x="84" y="84"/>
                </a:lnTo>
                <a:lnTo>
                  <a:pt x="88" y="104"/>
                </a:lnTo>
                <a:lnTo>
                  <a:pt x="92" y="124"/>
                </a:lnTo>
                <a:lnTo>
                  <a:pt x="96" y="144"/>
                </a:lnTo>
                <a:lnTo>
                  <a:pt x="100" y="160"/>
                </a:lnTo>
                <a:lnTo>
                  <a:pt x="104" y="180"/>
                </a:lnTo>
                <a:lnTo>
                  <a:pt x="104" y="188"/>
                </a:lnTo>
                <a:lnTo>
                  <a:pt x="108" y="196"/>
                </a:lnTo>
                <a:lnTo>
                  <a:pt x="108" y="208"/>
                </a:lnTo>
                <a:lnTo>
                  <a:pt x="112" y="220"/>
                </a:lnTo>
                <a:lnTo>
                  <a:pt x="120" y="236"/>
                </a:lnTo>
                <a:lnTo>
                  <a:pt x="124" y="248"/>
                </a:lnTo>
                <a:lnTo>
                  <a:pt x="128" y="264"/>
                </a:lnTo>
                <a:lnTo>
                  <a:pt x="136" y="280"/>
                </a:lnTo>
                <a:lnTo>
                  <a:pt x="148" y="312"/>
                </a:lnTo>
                <a:lnTo>
                  <a:pt x="164" y="340"/>
                </a:lnTo>
                <a:lnTo>
                  <a:pt x="172" y="352"/>
                </a:lnTo>
                <a:lnTo>
                  <a:pt x="180" y="364"/>
                </a:lnTo>
                <a:lnTo>
                  <a:pt x="188" y="376"/>
                </a:lnTo>
                <a:lnTo>
                  <a:pt x="196" y="384"/>
                </a:lnTo>
                <a:lnTo>
                  <a:pt x="208" y="404"/>
                </a:lnTo>
                <a:lnTo>
                  <a:pt x="224" y="420"/>
                </a:lnTo>
                <a:lnTo>
                  <a:pt x="244" y="432"/>
                </a:lnTo>
                <a:lnTo>
                  <a:pt x="260" y="448"/>
                </a:lnTo>
                <a:lnTo>
                  <a:pt x="276" y="456"/>
                </a:lnTo>
                <a:lnTo>
                  <a:pt x="288" y="464"/>
                </a:lnTo>
                <a:lnTo>
                  <a:pt x="292" y="468"/>
                </a:lnTo>
                <a:lnTo>
                  <a:pt x="296" y="468"/>
                </a:lnTo>
                <a:lnTo>
                  <a:pt x="300" y="472"/>
                </a:lnTo>
                <a:lnTo>
                  <a:pt x="300" y="472"/>
                </a:lnTo>
                <a:lnTo>
                  <a:pt x="304" y="468"/>
                </a:lnTo>
                <a:lnTo>
                  <a:pt x="304" y="468"/>
                </a:lnTo>
                <a:lnTo>
                  <a:pt x="304" y="464"/>
                </a:lnTo>
                <a:lnTo>
                  <a:pt x="304" y="460"/>
                </a:lnTo>
                <a:lnTo>
                  <a:pt x="308" y="456"/>
                </a:lnTo>
                <a:lnTo>
                  <a:pt x="308" y="448"/>
                </a:lnTo>
                <a:lnTo>
                  <a:pt x="312" y="440"/>
                </a:lnTo>
                <a:lnTo>
                  <a:pt x="312" y="432"/>
                </a:lnTo>
                <a:lnTo>
                  <a:pt x="316" y="424"/>
                </a:lnTo>
                <a:lnTo>
                  <a:pt x="316" y="416"/>
                </a:lnTo>
                <a:lnTo>
                  <a:pt x="320" y="408"/>
                </a:lnTo>
                <a:lnTo>
                  <a:pt x="324" y="404"/>
                </a:lnTo>
                <a:lnTo>
                  <a:pt x="328" y="400"/>
                </a:lnTo>
                <a:lnTo>
                  <a:pt x="328" y="396"/>
                </a:lnTo>
                <a:lnTo>
                  <a:pt x="332" y="396"/>
                </a:lnTo>
                <a:lnTo>
                  <a:pt x="336" y="396"/>
                </a:lnTo>
                <a:lnTo>
                  <a:pt x="340" y="396"/>
                </a:lnTo>
                <a:lnTo>
                  <a:pt x="344" y="396"/>
                </a:lnTo>
                <a:lnTo>
                  <a:pt x="344" y="400"/>
                </a:lnTo>
                <a:lnTo>
                  <a:pt x="348" y="404"/>
                </a:lnTo>
                <a:lnTo>
                  <a:pt x="352" y="412"/>
                </a:lnTo>
                <a:lnTo>
                  <a:pt x="352" y="420"/>
                </a:lnTo>
                <a:lnTo>
                  <a:pt x="356" y="428"/>
                </a:lnTo>
                <a:lnTo>
                  <a:pt x="356" y="440"/>
                </a:lnTo>
                <a:lnTo>
                  <a:pt x="360" y="460"/>
                </a:lnTo>
                <a:lnTo>
                  <a:pt x="360" y="480"/>
                </a:lnTo>
                <a:lnTo>
                  <a:pt x="364" y="496"/>
                </a:lnTo>
                <a:lnTo>
                  <a:pt x="368" y="508"/>
                </a:lnTo>
                <a:lnTo>
                  <a:pt x="368" y="5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372">
            <a:extLst>
              <a:ext uri="{FF2B5EF4-FFF2-40B4-BE49-F238E27FC236}">
                <a16:creationId xmlns:a16="http://schemas.microsoft.com/office/drawing/2014/main" xmlns="" id="{FF4A93EE-D12D-454B-A9D5-0D96090115AA}"/>
              </a:ext>
            </a:extLst>
          </p:cNvPr>
          <p:cNvSpPr>
            <a:spLocks/>
          </p:cNvSpPr>
          <p:nvPr/>
        </p:nvSpPr>
        <p:spPr bwMode="auto">
          <a:xfrm>
            <a:off x="9533998" y="4900507"/>
            <a:ext cx="1060402" cy="466876"/>
          </a:xfrm>
          <a:custGeom>
            <a:avLst/>
            <a:gdLst>
              <a:gd name="T0" fmla="*/ 176 w 280"/>
              <a:gd name="T1" fmla="*/ 64 h 100"/>
              <a:gd name="T2" fmla="*/ 152 w 280"/>
              <a:gd name="T3" fmla="*/ 72 h 100"/>
              <a:gd name="T4" fmla="*/ 128 w 280"/>
              <a:gd name="T5" fmla="*/ 80 h 100"/>
              <a:gd name="T6" fmla="*/ 112 w 280"/>
              <a:gd name="T7" fmla="*/ 88 h 100"/>
              <a:gd name="T8" fmla="*/ 92 w 280"/>
              <a:gd name="T9" fmla="*/ 92 h 100"/>
              <a:gd name="T10" fmla="*/ 76 w 280"/>
              <a:gd name="T11" fmla="*/ 96 h 100"/>
              <a:gd name="T12" fmla="*/ 64 w 280"/>
              <a:gd name="T13" fmla="*/ 100 h 100"/>
              <a:gd name="T14" fmla="*/ 56 w 280"/>
              <a:gd name="T15" fmla="*/ 100 h 100"/>
              <a:gd name="T16" fmla="*/ 48 w 280"/>
              <a:gd name="T17" fmla="*/ 100 h 100"/>
              <a:gd name="T18" fmla="*/ 32 w 280"/>
              <a:gd name="T19" fmla="*/ 100 h 100"/>
              <a:gd name="T20" fmla="*/ 20 w 280"/>
              <a:gd name="T21" fmla="*/ 100 h 100"/>
              <a:gd name="T22" fmla="*/ 12 w 280"/>
              <a:gd name="T23" fmla="*/ 96 h 100"/>
              <a:gd name="T24" fmla="*/ 0 w 280"/>
              <a:gd name="T25" fmla="*/ 88 h 100"/>
              <a:gd name="T26" fmla="*/ 28 w 280"/>
              <a:gd name="T27" fmla="*/ 76 h 100"/>
              <a:gd name="T28" fmla="*/ 56 w 280"/>
              <a:gd name="T29" fmla="*/ 64 h 100"/>
              <a:gd name="T30" fmla="*/ 84 w 280"/>
              <a:gd name="T31" fmla="*/ 56 h 100"/>
              <a:gd name="T32" fmla="*/ 108 w 280"/>
              <a:gd name="T33" fmla="*/ 44 h 100"/>
              <a:gd name="T34" fmla="*/ 132 w 280"/>
              <a:gd name="T35" fmla="*/ 36 h 100"/>
              <a:gd name="T36" fmla="*/ 152 w 280"/>
              <a:gd name="T37" fmla="*/ 28 h 100"/>
              <a:gd name="T38" fmla="*/ 172 w 280"/>
              <a:gd name="T39" fmla="*/ 24 h 100"/>
              <a:gd name="T40" fmla="*/ 188 w 280"/>
              <a:gd name="T41" fmla="*/ 16 h 100"/>
              <a:gd name="T42" fmla="*/ 204 w 280"/>
              <a:gd name="T43" fmla="*/ 12 h 100"/>
              <a:gd name="T44" fmla="*/ 220 w 280"/>
              <a:gd name="T45" fmla="*/ 8 h 100"/>
              <a:gd name="T46" fmla="*/ 232 w 280"/>
              <a:gd name="T47" fmla="*/ 4 h 100"/>
              <a:gd name="T48" fmla="*/ 240 w 280"/>
              <a:gd name="T49" fmla="*/ 0 h 100"/>
              <a:gd name="T50" fmla="*/ 252 w 280"/>
              <a:gd name="T51" fmla="*/ 0 h 100"/>
              <a:gd name="T52" fmla="*/ 256 w 280"/>
              <a:gd name="T53" fmla="*/ 0 h 100"/>
              <a:gd name="T54" fmla="*/ 260 w 280"/>
              <a:gd name="T55" fmla="*/ 0 h 100"/>
              <a:gd name="T56" fmla="*/ 264 w 280"/>
              <a:gd name="T57" fmla="*/ 0 h 100"/>
              <a:gd name="T58" fmla="*/ 272 w 280"/>
              <a:gd name="T59" fmla="*/ 4 h 100"/>
              <a:gd name="T60" fmla="*/ 276 w 280"/>
              <a:gd name="T61" fmla="*/ 8 h 100"/>
              <a:gd name="T62" fmla="*/ 280 w 280"/>
              <a:gd name="T63" fmla="*/ 12 h 100"/>
              <a:gd name="T64" fmla="*/ 280 w 280"/>
              <a:gd name="T65" fmla="*/ 20 h 100"/>
              <a:gd name="T66" fmla="*/ 276 w 280"/>
              <a:gd name="T67" fmla="*/ 20 h 100"/>
              <a:gd name="T68" fmla="*/ 272 w 280"/>
              <a:gd name="T69" fmla="*/ 24 h 100"/>
              <a:gd name="T70" fmla="*/ 264 w 280"/>
              <a:gd name="T71" fmla="*/ 28 h 100"/>
              <a:gd name="T72" fmla="*/ 252 w 280"/>
              <a:gd name="T73" fmla="*/ 36 h 100"/>
              <a:gd name="T74" fmla="*/ 240 w 280"/>
              <a:gd name="T75" fmla="*/ 40 h 100"/>
              <a:gd name="T76" fmla="*/ 220 w 280"/>
              <a:gd name="T77" fmla="*/ 48 h 100"/>
              <a:gd name="T78" fmla="*/ 200 w 280"/>
              <a:gd name="T79" fmla="*/ 56 h 100"/>
              <a:gd name="T80" fmla="*/ 176 w 280"/>
              <a:gd name="T81" fmla="*/ 64 h 100"/>
              <a:gd name="T82" fmla="*/ 176 w 280"/>
              <a:gd name="T83" fmla="*/ 6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80" h="100">
                <a:moveTo>
                  <a:pt x="176" y="64"/>
                </a:moveTo>
                <a:lnTo>
                  <a:pt x="152" y="72"/>
                </a:lnTo>
                <a:lnTo>
                  <a:pt x="128" y="80"/>
                </a:lnTo>
                <a:lnTo>
                  <a:pt x="112" y="88"/>
                </a:lnTo>
                <a:lnTo>
                  <a:pt x="92" y="92"/>
                </a:lnTo>
                <a:lnTo>
                  <a:pt x="76" y="96"/>
                </a:lnTo>
                <a:lnTo>
                  <a:pt x="64" y="100"/>
                </a:lnTo>
                <a:lnTo>
                  <a:pt x="56" y="100"/>
                </a:lnTo>
                <a:lnTo>
                  <a:pt x="48" y="100"/>
                </a:lnTo>
                <a:lnTo>
                  <a:pt x="32" y="100"/>
                </a:lnTo>
                <a:lnTo>
                  <a:pt x="20" y="100"/>
                </a:lnTo>
                <a:lnTo>
                  <a:pt x="12" y="96"/>
                </a:lnTo>
                <a:lnTo>
                  <a:pt x="0" y="88"/>
                </a:lnTo>
                <a:lnTo>
                  <a:pt x="28" y="76"/>
                </a:lnTo>
                <a:lnTo>
                  <a:pt x="56" y="64"/>
                </a:lnTo>
                <a:lnTo>
                  <a:pt x="84" y="56"/>
                </a:lnTo>
                <a:lnTo>
                  <a:pt x="108" y="44"/>
                </a:lnTo>
                <a:lnTo>
                  <a:pt x="132" y="36"/>
                </a:lnTo>
                <a:lnTo>
                  <a:pt x="152" y="28"/>
                </a:lnTo>
                <a:lnTo>
                  <a:pt x="172" y="24"/>
                </a:lnTo>
                <a:lnTo>
                  <a:pt x="188" y="16"/>
                </a:lnTo>
                <a:lnTo>
                  <a:pt x="204" y="12"/>
                </a:lnTo>
                <a:lnTo>
                  <a:pt x="220" y="8"/>
                </a:lnTo>
                <a:lnTo>
                  <a:pt x="232" y="4"/>
                </a:lnTo>
                <a:lnTo>
                  <a:pt x="240" y="0"/>
                </a:lnTo>
                <a:lnTo>
                  <a:pt x="252" y="0"/>
                </a:lnTo>
                <a:lnTo>
                  <a:pt x="256" y="0"/>
                </a:lnTo>
                <a:lnTo>
                  <a:pt x="260" y="0"/>
                </a:lnTo>
                <a:lnTo>
                  <a:pt x="264" y="0"/>
                </a:lnTo>
                <a:lnTo>
                  <a:pt x="272" y="4"/>
                </a:lnTo>
                <a:lnTo>
                  <a:pt x="276" y="8"/>
                </a:lnTo>
                <a:lnTo>
                  <a:pt x="280" y="12"/>
                </a:lnTo>
                <a:lnTo>
                  <a:pt x="280" y="20"/>
                </a:lnTo>
                <a:lnTo>
                  <a:pt x="276" y="20"/>
                </a:lnTo>
                <a:lnTo>
                  <a:pt x="272" y="24"/>
                </a:lnTo>
                <a:lnTo>
                  <a:pt x="264" y="28"/>
                </a:lnTo>
                <a:lnTo>
                  <a:pt x="252" y="36"/>
                </a:lnTo>
                <a:lnTo>
                  <a:pt x="240" y="40"/>
                </a:lnTo>
                <a:lnTo>
                  <a:pt x="220" y="48"/>
                </a:lnTo>
                <a:lnTo>
                  <a:pt x="200" y="56"/>
                </a:lnTo>
                <a:lnTo>
                  <a:pt x="176" y="64"/>
                </a:lnTo>
                <a:lnTo>
                  <a:pt x="176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9">
            <a:extLst>
              <a:ext uri="{FF2B5EF4-FFF2-40B4-BE49-F238E27FC236}">
                <a16:creationId xmlns:a16="http://schemas.microsoft.com/office/drawing/2014/main" xmlns="" id="{CE4ADBEC-C11B-4F75-AB97-41B1376E7B35}"/>
              </a:ext>
            </a:extLst>
          </p:cNvPr>
          <p:cNvSpPr>
            <a:spLocks/>
          </p:cNvSpPr>
          <p:nvPr/>
        </p:nvSpPr>
        <p:spPr bwMode="auto">
          <a:xfrm>
            <a:off x="1182909" y="687482"/>
            <a:ext cx="1105849" cy="1363278"/>
          </a:xfrm>
          <a:custGeom>
            <a:avLst/>
            <a:gdLst>
              <a:gd name="T0" fmla="*/ 0 w 292"/>
              <a:gd name="T1" fmla="*/ 288 h 292"/>
              <a:gd name="T2" fmla="*/ 0 w 292"/>
              <a:gd name="T3" fmla="*/ 288 h 292"/>
              <a:gd name="T4" fmla="*/ 0 w 292"/>
              <a:gd name="T5" fmla="*/ 284 h 292"/>
              <a:gd name="T6" fmla="*/ 0 w 292"/>
              <a:gd name="T7" fmla="*/ 280 h 292"/>
              <a:gd name="T8" fmla="*/ 4 w 292"/>
              <a:gd name="T9" fmla="*/ 272 h 292"/>
              <a:gd name="T10" fmla="*/ 12 w 292"/>
              <a:gd name="T11" fmla="*/ 268 h 292"/>
              <a:gd name="T12" fmla="*/ 16 w 292"/>
              <a:gd name="T13" fmla="*/ 264 h 292"/>
              <a:gd name="T14" fmla="*/ 24 w 292"/>
              <a:gd name="T15" fmla="*/ 256 h 292"/>
              <a:gd name="T16" fmla="*/ 32 w 292"/>
              <a:gd name="T17" fmla="*/ 248 h 292"/>
              <a:gd name="T18" fmla="*/ 52 w 292"/>
              <a:gd name="T19" fmla="*/ 232 h 292"/>
              <a:gd name="T20" fmla="*/ 76 w 292"/>
              <a:gd name="T21" fmla="*/ 212 h 292"/>
              <a:gd name="T22" fmla="*/ 96 w 292"/>
              <a:gd name="T23" fmla="*/ 192 h 292"/>
              <a:gd name="T24" fmla="*/ 120 w 292"/>
              <a:gd name="T25" fmla="*/ 168 h 292"/>
              <a:gd name="T26" fmla="*/ 144 w 292"/>
              <a:gd name="T27" fmla="*/ 144 h 292"/>
              <a:gd name="T28" fmla="*/ 164 w 292"/>
              <a:gd name="T29" fmla="*/ 120 h 292"/>
              <a:gd name="T30" fmla="*/ 180 w 292"/>
              <a:gd name="T31" fmla="*/ 96 h 292"/>
              <a:gd name="T32" fmla="*/ 196 w 292"/>
              <a:gd name="T33" fmla="*/ 76 h 292"/>
              <a:gd name="T34" fmla="*/ 204 w 292"/>
              <a:gd name="T35" fmla="*/ 64 h 292"/>
              <a:gd name="T36" fmla="*/ 208 w 292"/>
              <a:gd name="T37" fmla="*/ 56 h 292"/>
              <a:gd name="T38" fmla="*/ 216 w 292"/>
              <a:gd name="T39" fmla="*/ 48 h 292"/>
              <a:gd name="T40" fmla="*/ 216 w 292"/>
              <a:gd name="T41" fmla="*/ 40 h 292"/>
              <a:gd name="T42" fmla="*/ 220 w 292"/>
              <a:gd name="T43" fmla="*/ 32 h 292"/>
              <a:gd name="T44" fmla="*/ 220 w 292"/>
              <a:gd name="T45" fmla="*/ 28 h 292"/>
              <a:gd name="T46" fmla="*/ 220 w 292"/>
              <a:gd name="T47" fmla="*/ 20 h 292"/>
              <a:gd name="T48" fmla="*/ 220 w 292"/>
              <a:gd name="T49" fmla="*/ 16 h 292"/>
              <a:gd name="T50" fmla="*/ 220 w 292"/>
              <a:gd name="T51" fmla="*/ 12 h 292"/>
              <a:gd name="T52" fmla="*/ 220 w 292"/>
              <a:gd name="T53" fmla="*/ 8 h 292"/>
              <a:gd name="T54" fmla="*/ 228 w 292"/>
              <a:gd name="T55" fmla="*/ 4 h 292"/>
              <a:gd name="T56" fmla="*/ 232 w 292"/>
              <a:gd name="T57" fmla="*/ 0 h 292"/>
              <a:gd name="T58" fmla="*/ 244 w 292"/>
              <a:gd name="T59" fmla="*/ 0 h 292"/>
              <a:gd name="T60" fmla="*/ 252 w 292"/>
              <a:gd name="T61" fmla="*/ 4 h 292"/>
              <a:gd name="T62" fmla="*/ 264 w 292"/>
              <a:gd name="T63" fmla="*/ 12 h 292"/>
              <a:gd name="T64" fmla="*/ 276 w 292"/>
              <a:gd name="T65" fmla="*/ 20 h 292"/>
              <a:gd name="T66" fmla="*/ 284 w 292"/>
              <a:gd name="T67" fmla="*/ 28 h 292"/>
              <a:gd name="T68" fmla="*/ 288 w 292"/>
              <a:gd name="T69" fmla="*/ 36 h 292"/>
              <a:gd name="T70" fmla="*/ 292 w 292"/>
              <a:gd name="T71" fmla="*/ 40 h 292"/>
              <a:gd name="T72" fmla="*/ 292 w 292"/>
              <a:gd name="T73" fmla="*/ 44 h 292"/>
              <a:gd name="T74" fmla="*/ 288 w 292"/>
              <a:gd name="T75" fmla="*/ 52 h 292"/>
              <a:gd name="T76" fmla="*/ 284 w 292"/>
              <a:gd name="T77" fmla="*/ 60 h 292"/>
              <a:gd name="T78" fmla="*/ 280 w 292"/>
              <a:gd name="T79" fmla="*/ 68 h 292"/>
              <a:gd name="T80" fmla="*/ 272 w 292"/>
              <a:gd name="T81" fmla="*/ 76 h 292"/>
              <a:gd name="T82" fmla="*/ 260 w 292"/>
              <a:gd name="T83" fmla="*/ 92 h 292"/>
              <a:gd name="T84" fmla="*/ 252 w 292"/>
              <a:gd name="T85" fmla="*/ 100 h 292"/>
              <a:gd name="T86" fmla="*/ 244 w 292"/>
              <a:gd name="T87" fmla="*/ 108 h 292"/>
              <a:gd name="T88" fmla="*/ 240 w 292"/>
              <a:gd name="T89" fmla="*/ 116 h 292"/>
              <a:gd name="T90" fmla="*/ 228 w 292"/>
              <a:gd name="T91" fmla="*/ 128 h 292"/>
              <a:gd name="T92" fmla="*/ 208 w 292"/>
              <a:gd name="T93" fmla="*/ 148 h 292"/>
              <a:gd name="T94" fmla="*/ 188 w 292"/>
              <a:gd name="T95" fmla="*/ 168 h 292"/>
              <a:gd name="T96" fmla="*/ 168 w 292"/>
              <a:gd name="T97" fmla="*/ 188 h 292"/>
              <a:gd name="T98" fmla="*/ 144 w 292"/>
              <a:gd name="T99" fmla="*/ 208 h 292"/>
              <a:gd name="T100" fmla="*/ 120 w 292"/>
              <a:gd name="T101" fmla="*/ 228 h 292"/>
              <a:gd name="T102" fmla="*/ 100 w 292"/>
              <a:gd name="T103" fmla="*/ 244 h 292"/>
              <a:gd name="T104" fmla="*/ 76 w 292"/>
              <a:gd name="T105" fmla="*/ 256 h 292"/>
              <a:gd name="T106" fmla="*/ 56 w 292"/>
              <a:gd name="T107" fmla="*/ 272 h 292"/>
              <a:gd name="T108" fmla="*/ 44 w 292"/>
              <a:gd name="T109" fmla="*/ 276 h 292"/>
              <a:gd name="T110" fmla="*/ 36 w 292"/>
              <a:gd name="T111" fmla="*/ 280 h 292"/>
              <a:gd name="T112" fmla="*/ 28 w 292"/>
              <a:gd name="T113" fmla="*/ 284 h 292"/>
              <a:gd name="T114" fmla="*/ 20 w 292"/>
              <a:gd name="T115" fmla="*/ 288 h 292"/>
              <a:gd name="T116" fmla="*/ 12 w 292"/>
              <a:gd name="T117" fmla="*/ 288 h 292"/>
              <a:gd name="T118" fmla="*/ 8 w 292"/>
              <a:gd name="T119" fmla="*/ 292 h 292"/>
              <a:gd name="T120" fmla="*/ 4 w 292"/>
              <a:gd name="T121" fmla="*/ 292 h 292"/>
              <a:gd name="T122" fmla="*/ 0 w 292"/>
              <a:gd name="T123" fmla="*/ 288 h 292"/>
              <a:gd name="T124" fmla="*/ 0 w 292"/>
              <a:gd name="T125" fmla="*/ 288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2" h="292">
                <a:moveTo>
                  <a:pt x="0" y="288"/>
                </a:moveTo>
                <a:lnTo>
                  <a:pt x="0" y="288"/>
                </a:lnTo>
                <a:lnTo>
                  <a:pt x="0" y="284"/>
                </a:lnTo>
                <a:lnTo>
                  <a:pt x="0" y="280"/>
                </a:lnTo>
                <a:lnTo>
                  <a:pt x="4" y="272"/>
                </a:lnTo>
                <a:lnTo>
                  <a:pt x="12" y="268"/>
                </a:lnTo>
                <a:lnTo>
                  <a:pt x="16" y="264"/>
                </a:lnTo>
                <a:lnTo>
                  <a:pt x="24" y="256"/>
                </a:lnTo>
                <a:lnTo>
                  <a:pt x="32" y="248"/>
                </a:lnTo>
                <a:lnTo>
                  <a:pt x="52" y="232"/>
                </a:lnTo>
                <a:lnTo>
                  <a:pt x="76" y="212"/>
                </a:lnTo>
                <a:lnTo>
                  <a:pt x="96" y="192"/>
                </a:lnTo>
                <a:lnTo>
                  <a:pt x="120" y="168"/>
                </a:lnTo>
                <a:lnTo>
                  <a:pt x="144" y="144"/>
                </a:lnTo>
                <a:lnTo>
                  <a:pt x="164" y="120"/>
                </a:lnTo>
                <a:lnTo>
                  <a:pt x="180" y="96"/>
                </a:lnTo>
                <a:lnTo>
                  <a:pt x="196" y="76"/>
                </a:lnTo>
                <a:lnTo>
                  <a:pt x="204" y="64"/>
                </a:lnTo>
                <a:lnTo>
                  <a:pt x="208" y="56"/>
                </a:lnTo>
                <a:lnTo>
                  <a:pt x="216" y="48"/>
                </a:lnTo>
                <a:lnTo>
                  <a:pt x="216" y="40"/>
                </a:lnTo>
                <a:lnTo>
                  <a:pt x="220" y="32"/>
                </a:lnTo>
                <a:lnTo>
                  <a:pt x="220" y="28"/>
                </a:lnTo>
                <a:lnTo>
                  <a:pt x="220" y="20"/>
                </a:lnTo>
                <a:lnTo>
                  <a:pt x="220" y="16"/>
                </a:lnTo>
                <a:lnTo>
                  <a:pt x="220" y="12"/>
                </a:lnTo>
                <a:lnTo>
                  <a:pt x="220" y="8"/>
                </a:lnTo>
                <a:lnTo>
                  <a:pt x="228" y="4"/>
                </a:lnTo>
                <a:lnTo>
                  <a:pt x="232" y="0"/>
                </a:lnTo>
                <a:lnTo>
                  <a:pt x="244" y="0"/>
                </a:lnTo>
                <a:lnTo>
                  <a:pt x="252" y="4"/>
                </a:lnTo>
                <a:lnTo>
                  <a:pt x="264" y="12"/>
                </a:lnTo>
                <a:lnTo>
                  <a:pt x="276" y="20"/>
                </a:lnTo>
                <a:lnTo>
                  <a:pt x="284" y="28"/>
                </a:lnTo>
                <a:lnTo>
                  <a:pt x="288" y="36"/>
                </a:lnTo>
                <a:lnTo>
                  <a:pt x="292" y="40"/>
                </a:lnTo>
                <a:lnTo>
                  <a:pt x="292" y="44"/>
                </a:lnTo>
                <a:lnTo>
                  <a:pt x="288" y="52"/>
                </a:lnTo>
                <a:lnTo>
                  <a:pt x="284" y="60"/>
                </a:lnTo>
                <a:lnTo>
                  <a:pt x="280" y="68"/>
                </a:lnTo>
                <a:lnTo>
                  <a:pt x="272" y="76"/>
                </a:lnTo>
                <a:lnTo>
                  <a:pt x="260" y="92"/>
                </a:lnTo>
                <a:lnTo>
                  <a:pt x="252" y="100"/>
                </a:lnTo>
                <a:lnTo>
                  <a:pt x="244" y="108"/>
                </a:lnTo>
                <a:lnTo>
                  <a:pt x="240" y="116"/>
                </a:lnTo>
                <a:lnTo>
                  <a:pt x="228" y="128"/>
                </a:lnTo>
                <a:lnTo>
                  <a:pt x="208" y="148"/>
                </a:lnTo>
                <a:lnTo>
                  <a:pt x="188" y="168"/>
                </a:lnTo>
                <a:lnTo>
                  <a:pt x="168" y="188"/>
                </a:lnTo>
                <a:lnTo>
                  <a:pt x="144" y="208"/>
                </a:lnTo>
                <a:lnTo>
                  <a:pt x="120" y="228"/>
                </a:lnTo>
                <a:lnTo>
                  <a:pt x="100" y="244"/>
                </a:lnTo>
                <a:lnTo>
                  <a:pt x="76" y="256"/>
                </a:lnTo>
                <a:lnTo>
                  <a:pt x="56" y="272"/>
                </a:lnTo>
                <a:lnTo>
                  <a:pt x="44" y="276"/>
                </a:lnTo>
                <a:lnTo>
                  <a:pt x="36" y="280"/>
                </a:lnTo>
                <a:lnTo>
                  <a:pt x="28" y="284"/>
                </a:lnTo>
                <a:lnTo>
                  <a:pt x="20" y="288"/>
                </a:lnTo>
                <a:lnTo>
                  <a:pt x="12" y="288"/>
                </a:lnTo>
                <a:lnTo>
                  <a:pt x="8" y="292"/>
                </a:lnTo>
                <a:lnTo>
                  <a:pt x="4" y="292"/>
                </a:lnTo>
                <a:lnTo>
                  <a:pt x="0" y="288"/>
                </a:lnTo>
                <a:lnTo>
                  <a:pt x="0" y="2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2" name="Freeform 10">
            <a:extLst>
              <a:ext uri="{FF2B5EF4-FFF2-40B4-BE49-F238E27FC236}">
                <a16:creationId xmlns:a16="http://schemas.microsoft.com/office/drawing/2014/main" xmlns="" id="{148BBDCE-5F49-4A4F-8FC0-CA969B5D0E9C}"/>
              </a:ext>
            </a:extLst>
          </p:cNvPr>
          <p:cNvSpPr>
            <a:spLocks/>
          </p:cNvSpPr>
          <p:nvPr/>
        </p:nvSpPr>
        <p:spPr bwMode="auto">
          <a:xfrm>
            <a:off x="1758555" y="1378458"/>
            <a:ext cx="287824" cy="1550028"/>
          </a:xfrm>
          <a:custGeom>
            <a:avLst/>
            <a:gdLst>
              <a:gd name="T0" fmla="*/ 68 w 76"/>
              <a:gd name="T1" fmla="*/ 28 h 332"/>
              <a:gd name="T2" fmla="*/ 72 w 76"/>
              <a:gd name="T3" fmla="*/ 32 h 332"/>
              <a:gd name="T4" fmla="*/ 76 w 76"/>
              <a:gd name="T5" fmla="*/ 40 h 332"/>
              <a:gd name="T6" fmla="*/ 76 w 76"/>
              <a:gd name="T7" fmla="*/ 48 h 332"/>
              <a:gd name="T8" fmla="*/ 76 w 76"/>
              <a:gd name="T9" fmla="*/ 60 h 332"/>
              <a:gd name="T10" fmla="*/ 72 w 76"/>
              <a:gd name="T11" fmla="*/ 68 h 332"/>
              <a:gd name="T12" fmla="*/ 72 w 76"/>
              <a:gd name="T13" fmla="*/ 76 h 332"/>
              <a:gd name="T14" fmla="*/ 72 w 76"/>
              <a:gd name="T15" fmla="*/ 84 h 332"/>
              <a:gd name="T16" fmla="*/ 72 w 76"/>
              <a:gd name="T17" fmla="*/ 96 h 332"/>
              <a:gd name="T18" fmla="*/ 72 w 76"/>
              <a:gd name="T19" fmla="*/ 108 h 332"/>
              <a:gd name="T20" fmla="*/ 72 w 76"/>
              <a:gd name="T21" fmla="*/ 124 h 332"/>
              <a:gd name="T22" fmla="*/ 68 w 76"/>
              <a:gd name="T23" fmla="*/ 140 h 332"/>
              <a:gd name="T24" fmla="*/ 68 w 76"/>
              <a:gd name="T25" fmla="*/ 156 h 332"/>
              <a:gd name="T26" fmla="*/ 68 w 76"/>
              <a:gd name="T27" fmla="*/ 192 h 332"/>
              <a:gd name="T28" fmla="*/ 64 w 76"/>
              <a:gd name="T29" fmla="*/ 224 h 332"/>
              <a:gd name="T30" fmla="*/ 64 w 76"/>
              <a:gd name="T31" fmla="*/ 252 h 332"/>
              <a:gd name="T32" fmla="*/ 64 w 76"/>
              <a:gd name="T33" fmla="*/ 280 h 332"/>
              <a:gd name="T34" fmla="*/ 60 w 76"/>
              <a:gd name="T35" fmla="*/ 292 h 332"/>
              <a:gd name="T36" fmla="*/ 60 w 76"/>
              <a:gd name="T37" fmla="*/ 300 h 332"/>
              <a:gd name="T38" fmla="*/ 56 w 76"/>
              <a:gd name="T39" fmla="*/ 308 h 332"/>
              <a:gd name="T40" fmla="*/ 56 w 76"/>
              <a:gd name="T41" fmla="*/ 316 h 332"/>
              <a:gd name="T42" fmla="*/ 52 w 76"/>
              <a:gd name="T43" fmla="*/ 320 h 332"/>
              <a:gd name="T44" fmla="*/ 48 w 76"/>
              <a:gd name="T45" fmla="*/ 324 h 332"/>
              <a:gd name="T46" fmla="*/ 44 w 76"/>
              <a:gd name="T47" fmla="*/ 328 h 332"/>
              <a:gd name="T48" fmla="*/ 44 w 76"/>
              <a:gd name="T49" fmla="*/ 332 h 332"/>
              <a:gd name="T50" fmla="*/ 36 w 76"/>
              <a:gd name="T51" fmla="*/ 328 h 332"/>
              <a:gd name="T52" fmla="*/ 28 w 76"/>
              <a:gd name="T53" fmla="*/ 324 h 332"/>
              <a:gd name="T54" fmla="*/ 24 w 76"/>
              <a:gd name="T55" fmla="*/ 316 h 332"/>
              <a:gd name="T56" fmla="*/ 16 w 76"/>
              <a:gd name="T57" fmla="*/ 308 h 332"/>
              <a:gd name="T58" fmla="*/ 12 w 76"/>
              <a:gd name="T59" fmla="*/ 296 h 332"/>
              <a:gd name="T60" fmla="*/ 4 w 76"/>
              <a:gd name="T61" fmla="*/ 288 h 332"/>
              <a:gd name="T62" fmla="*/ 4 w 76"/>
              <a:gd name="T63" fmla="*/ 284 h 332"/>
              <a:gd name="T64" fmla="*/ 0 w 76"/>
              <a:gd name="T65" fmla="*/ 280 h 332"/>
              <a:gd name="T66" fmla="*/ 4 w 76"/>
              <a:gd name="T67" fmla="*/ 276 h 332"/>
              <a:gd name="T68" fmla="*/ 4 w 76"/>
              <a:gd name="T69" fmla="*/ 268 h 332"/>
              <a:gd name="T70" fmla="*/ 4 w 76"/>
              <a:gd name="T71" fmla="*/ 256 h 332"/>
              <a:gd name="T72" fmla="*/ 8 w 76"/>
              <a:gd name="T73" fmla="*/ 244 h 332"/>
              <a:gd name="T74" fmla="*/ 8 w 76"/>
              <a:gd name="T75" fmla="*/ 228 h 332"/>
              <a:gd name="T76" fmla="*/ 12 w 76"/>
              <a:gd name="T77" fmla="*/ 212 h 332"/>
              <a:gd name="T78" fmla="*/ 12 w 76"/>
              <a:gd name="T79" fmla="*/ 192 h 332"/>
              <a:gd name="T80" fmla="*/ 12 w 76"/>
              <a:gd name="T81" fmla="*/ 172 h 332"/>
              <a:gd name="T82" fmla="*/ 16 w 76"/>
              <a:gd name="T83" fmla="*/ 156 h 332"/>
              <a:gd name="T84" fmla="*/ 16 w 76"/>
              <a:gd name="T85" fmla="*/ 136 h 332"/>
              <a:gd name="T86" fmla="*/ 16 w 76"/>
              <a:gd name="T87" fmla="*/ 120 h 332"/>
              <a:gd name="T88" fmla="*/ 16 w 76"/>
              <a:gd name="T89" fmla="*/ 100 h 332"/>
              <a:gd name="T90" fmla="*/ 16 w 76"/>
              <a:gd name="T91" fmla="*/ 92 h 332"/>
              <a:gd name="T92" fmla="*/ 16 w 76"/>
              <a:gd name="T93" fmla="*/ 84 h 332"/>
              <a:gd name="T94" fmla="*/ 16 w 76"/>
              <a:gd name="T95" fmla="*/ 72 h 332"/>
              <a:gd name="T96" fmla="*/ 16 w 76"/>
              <a:gd name="T97" fmla="*/ 60 h 332"/>
              <a:gd name="T98" fmla="*/ 12 w 76"/>
              <a:gd name="T99" fmla="*/ 48 h 332"/>
              <a:gd name="T100" fmla="*/ 12 w 76"/>
              <a:gd name="T101" fmla="*/ 32 h 332"/>
              <a:gd name="T102" fmla="*/ 12 w 76"/>
              <a:gd name="T103" fmla="*/ 16 h 332"/>
              <a:gd name="T104" fmla="*/ 12 w 76"/>
              <a:gd name="T105" fmla="*/ 0 h 332"/>
              <a:gd name="T106" fmla="*/ 20 w 76"/>
              <a:gd name="T107" fmla="*/ 4 h 332"/>
              <a:gd name="T108" fmla="*/ 32 w 76"/>
              <a:gd name="T109" fmla="*/ 8 h 332"/>
              <a:gd name="T110" fmla="*/ 40 w 76"/>
              <a:gd name="T111" fmla="*/ 12 h 332"/>
              <a:gd name="T112" fmla="*/ 48 w 76"/>
              <a:gd name="T113" fmla="*/ 16 h 332"/>
              <a:gd name="T114" fmla="*/ 56 w 76"/>
              <a:gd name="T115" fmla="*/ 20 h 332"/>
              <a:gd name="T116" fmla="*/ 60 w 76"/>
              <a:gd name="T117" fmla="*/ 24 h 332"/>
              <a:gd name="T118" fmla="*/ 68 w 76"/>
              <a:gd name="T119" fmla="*/ 24 h 332"/>
              <a:gd name="T120" fmla="*/ 68 w 76"/>
              <a:gd name="T121" fmla="*/ 28 h 332"/>
              <a:gd name="T122" fmla="*/ 68 w 76"/>
              <a:gd name="T123" fmla="*/ 28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6" h="332">
                <a:moveTo>
                  <a:pt x="68" y="28"/>
                </a:moveTo>
                <a:lnTo>
                  <a:pt x="72" y="32"/>
                </a:lnTo>
                <a:lnTo>
                  <a:pt x="76" y="40"/>
                </a:lnTo>
                <a:lnTo>
                  <a:pt x="76" y="48"/>
                </a:lnTo>
                <a:lnTo>
                  <a:pt x="76" y="60"/>
                </a:lnTo>
                <a:lnTo>
                  <a:pt x="72" y="68"/>
                </a:lnTo>
                <a:lnTo>
                  <a:pt x="72" y="76"/>
                </a:lnTo>
                <a:lnTo>
                  <a:pt x="72" y="84"/>
                </a:lnTo>
                <a:lnTo>
                  <a:pt x="72" y="96"/>
                </a:lnTo>
                <a:lnTo>
                  <a:pt x="72" y="108"/>
                </a:lnTo>
                <a:lnTo>
                  <a:pt x="72" y="124"/>
                </a:lnTo>
                <a:lnTo>
                  <a:pt x="68" y="140"/>
                </a:lnTo>
                <a:lnTo>
                  <a:pt x="68" y="156"/>
                </a:lnTo>
                <a:lnTo>
                  <a:pt x="68" y="192"/>
                </a:lnTo>
                <a:lnTo>
                  <a:pt x="64" y="224"/>
                </a:lnTo>
                <a:lnTo>
                  <a:pt x="64" y="252"/>
                </a:lnTo>
                <a:lnTo>
                  <a:pt x="64" y="280"/>
                </a:lnTo>
                <a:lnTo>
                  <a:pt x="60" y="292"/>
                </a:lnTo>
                <a:lnTo>
                  <a:pt x="60" y="300"/>
                </a:lnTo>
                <a:lnTo>
                  <a:pt x="56" y="308"/>
                </a:lnTo>
                <a:lnTo>
                  <a:pt x="56" y="316"/>
                </a:lnTo>
                <a:lnTo>
                  <a:pt x="52" y="320"/>
                </a:lnTo>
                <a:lnTo>
                  <a:pt x="48" y="324"/>
                </a:lnTo>
                <a:lnTo>
                  <a:pt x="44" y="328"/>
                </a:lnTo>
                <a:lnTo>
                  <a:pt x="44" y="332"/>
                </a:lnTo>
                <a:lnTo>
                  <a:pt x="36" y="328"/>
                </a:lnTo>
                <a:lnTo>
                  <a:pt x="28" y="324"/>
                </a:lnTo>
                <a:lnTo>
                  <a:pt x="24" y="316"/>
                </a:lnTo>
                <a:lnTo>
                  <a:pt x="16" y="308"/>
                </a:lnTo>
                <a:lnTo>
                  <a:pt x="12" y="296"/>
                </a:lnTo>
                <a:lnTo>
                  <a:pt x="4" y="288"/>
                </a:lnTo>
                <a:lnTo>
                  <a:pt x="4" y="284"/>
                </a:lnTo>
                <a:lnTo>
                  <a:pt x="0" y="280"/>
                </a:lnTo>
                <a:lnTo>
                  <a:pt x="4" y="276"/>
                </a:lnTo>
                <a:lnTo>
                  <a:pt x="4" y="268"/>
                </a:lnTo>
                <a:lnTo>
                  <a:pt x="4" y="256"/>
                </a:lnTo>
                <a:lnTo>
                  <a:pt x="8" y="244"/>
                </a:lnTo>
                <a:lnTo>
                  <a:pt x="8" y="228"/>
                </a:lnTo>
                <a:lnTo>
                  <a:pt x="12" y="212"/>
                </a:lnTo>
                <a:lnTo>
                  <a:pt x="12" y="192"/>
                </a:lnTo>
                <a:lnTo>
                  <a:pt x="12" y="172"/>
                </a:lnTo>
                <a:lnTo>
                  <a:pt x="16" y="156"/>
                </a:lnTo>
                <a:lnTo>
                  <a:pt x="16" y="136"/>
                </a:lnTo>
                <a:lnTo>
                  <a:pt x="16" y="120"/>
                </a:lnTo>
                <a:lnTo>
                  <a:pt x="16" y="100"/>
                </a:lnTo>
                <a:lnTo>
                  <a:pt x="16" y="92"/>
                </a:lnTo>
                <a:lnTo>
                  <a:pt x="16" y="84"/>
                </a:lnTo>
                <a:lnTo>
                  <a:pt x="16" y="72"/>
                </a:lnTo>
                <a:lnTo>
                  <a:pt x="16" y="60"/>
                </a:lnTo>
                <a:lnTo>
                  <a:pt x="12" y="48"/>
                </a:lnTo>
                <a:lnTo>
                  <a:pt x="12" y="32"/>
                </a:lnTo>
                <a:lnTo>
                  <a:pt x="12" y="16"/>
                </a:lnTo>
                <a:lnTo>
                  <a:pt x="12" y="0"/>
                </a:lnTo>
                <a:lnTo>
                  <a:pt x="20" y="4"/>
                </a:lnTo>
                <a:lnTo>
                  <a:pt x="32" y="8"/>
                </a:lnTo>
                <a:lnTo>
                  <a:pt x="40" y="12"/>
                </a:lnTo>
                <a:lnTo>
                  <a:pt x="48" y="16"/>
                </a:lnTo>
                <a:lnTo>
                  <a:pt x="56" y="20"/>
                </a:lnTo>
                <a:lnTo>
                  <a:pt x="60" y="24"/>
                </a:lnTo>
                <a:lnTo>
                  <a:pt x="68" y="24"/>
                </a:lnTo>
                <a:lnTo>
                  <a:pt x="68" y="28"/>
                </a:lnTo>
                <a:lnTo>
                  <a:pt x="68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11">
            <a:extLst>
              <a:ext uri="{FF2B5EF4-FFF2-40B4-BE49-F238E27FC236}">
                <a16:creationId xmlns:a16="http://schemas.microsoft.com/office/drawing/2014/main" xmlns="" id="{317248F0-DCE2-4E66-9262-DFED424C97E1}"/>
              </a:ext>
            </a:extLst>
          </p:cNvPr>
          <p:cNvSpPr>
            <a:spLocks/>
          </p:cNvSpPr>
          <p:nvPr/>
        </p:nvSpPr>
        <p:spPr bwMode="auto">
          <a:xfrm>
            <a:off x="2743215" y="650132"/>
            <a:ext cx="318121" cy="2483779"/>
          </a:xfrm>
          <a:custGeom>
            <a:avLst/>
            <a:gdLst>
              <a:gd name="T0" fmla="*/ 0 w 84"/>
              <a:gd name="T1" fmla="*/ 24 h 532"/>
              <a:gd name="T2" fmla="*/ 0 w 84"/>
              <a:gd name="T3" fmla="*/ 12 h 532"/>
              <a:gd name="T4" fmla="*/ 4 w 84"/>
              <a:gd name="T5" fmla="*/ 4 h 532"/>
              <a:gd name="T6" fmla="*/ 20 w 84"/>
              <a:gd name="T7" fmla="*/ 0 h 532"/>
              <a:gd name="T8" fmla="*/ 36 w 84"/>
              <a:gd name="T9" fmla="*/ 4 h 532"/>
              <a:gd name="T10" fmla="*/ 64 w 84"/>
              <a:gd name="T11" fmla="*/ 12 h 532"/>
              <a:gd name="T12" fmla="*/ 80 w 84"/>
              <a:gd name="T13" fmla="*/ 20 h 532"/>
              <a:gd name="T14" fmla="*/ 84 w 84"/>
              <a:gd name="T15" fmla="*/ 32 h 532"/>
              <a:gd name="T16" fmla="*/ 84 w 84"/>
              <a:gd name="T17" fmla="*/ 44 h 532"/>
              <a:gd name="T18" fmla="*/ 80 w 84"/>
              <a:gd name="T19" fmla="*/ 48 h 532"/>
              <a:gd name="T20" fmla="*/ 80 w 84"/>
              <a:gd name="T21" fmla="*/ 60 h 532"/>
              <a:gd name="T22" fmla="*/ 80 w 84"/>
              <a:gd name="T23" fmla="*/ 72 h 532"/>
              <a:gd name="T24" fmla="*/ 76 w 84"/>
              <a:gd name="T25" fmla="*/ 92 h 532"/>
              <a:gd name="T26" fmla="*/ 76 w 84"/>
              <a:gd name="T27" fmla="*/ 116 h 532"/>
              <a:gd name="T28" fmla="*/ 76 w 84"/>
              <a:gd name="T29" fmla="*/ 144 h 532"/>
              <a:gd name="T30" fmla="*/ 76 w 84"/>
              <a:gd name="T31" fmla="*/ 180 h 532"/>
              <a:gd name="T32" fmla="*/ 76 w 84"/>
              <a:gd name="T33" fmla="*/ 216 h 532"/>
              <a:gd name="T34" fmla="*/ 76 w 84"/>
              <a:gd name="T35" fmla="*/ 292 h 532"/>
              <a:gd name="T36" fmla="*/ 76 w 84"/>
              <a:gd name="T37" fmla="*/ 348 h 532"/>
              <a:gd name="T38" fmla="*/ 72 w 84"/>
              <a:gd name="T39" fmla="*/ 396 h 532"/>
              <a:gd name="T40" fmla="*/ 72 w 84"/>
              <a:gd name="T41" fmla="*/ 428 h 532"/>
              <a:gd name="T42" fmla="*/ 68 w 84"/>
              <a:gd name="T43" fmla="*/ 472 h 532"/>
              <a:gd name="T44" fmla="*/ 64 w 84"/>
              <a:gd name="T45" fmla="*/ 504 h 532"/>
              <a:gd name="T46" fmla="*/ 56 w 84"/>
              <a:gd name="T47" fmla="*/ 524 h 532"/>
              <a:gd name="T48" fmla="*/ 44 w 84"/>
              <a:gd name="T49" fmla="*/ 532 h 532"/>
              <a:gd name="T50" fmla="*/ 40 w 84"/>
              <a:gd name="T51" fmla="*/ 532 h 532"/>
              <a:gd name="T52" fmla="*/ 36 w 84"/>
              <a:gd name="T53" fmla="*/ 524 h 532"/>
              <a:gd name="T54" fmla="*/ 28 w 84"/>
              <a:gd name="T55" fmla="*/ 512 h 532"/>
              <a:gd name="T56" fmla="*/ 24 w 84"/>
              <a:gd name="T57" fmla="*/ 496 h 532"/>
              <a:gd name="T58" fmla="*/ 24 w 84"/>
              <a:gd name="T59" fmla="*/ 488 h 532"/>
              <a:gd name="T60" fmla="*/ 20 w 84"/>
              <a:gd name="T61" fmla="*/ 468 h 532"/>
              <a:gd name="T62" fmla="*/ 20 w 84"/>
              <a:gd name="T63" fmla="*/ 448 h 532"/>
              <a:gd name="T64" fmla="*/ 16 w 84"/>
              <a:gd name="T65" fmla="*/ 420 h 532"/>
              <a:gd name="T66" fmla="*/ 16 w 84"/>
              <a:gd name="T67" fmla="*/ 384 h 532"/>
              <a:gd name="T68" fmla="*/ 16 w 84"/>
              <a:gd name="T69" fmla="*/ 344 h 532"/>
              <a:gd name="T70" fmla="*/ 16 w 84"/>
              <a:gd name="T71" fmla="*/ 300 h 532"/>
              <a:gd name="T72" fmla="*/ 12 w 84"/>
              <a:gd name="T73" fmla="*/ 248 h 532"/>
              <a:gd name="T74" fmla="*/ 12 w 84"/>
              <a:gd name="T75" fmla="*/ 200 h 532"/>
              <a:gd name="T76" fmla="*/ 12 w 84"/>
              <a:gd name="T77" fmla="*/ 156 h 532"/>
              <a:gd name="T78" fmla="*/ 12 w 84"/>
              <a:gd name="T79" fmla="*/ 120 h 532"/>
              <a:gd name="T80" fmla="*/ 12 w 84"/>
              <a:gd name="T81" fmla="*/ 88 h 532"/>
              <a:gd name="T82" fmla="*/ 12 w 84"/>
              <a:gd name="T83" fmla="*/ 64 h 532"/>
              <a:gd name="T84" fmla="*/ 8 w 84"/>
              <a:gd name="T85" fmla="*/ 44 h 532"/>
              <a:gd name="T86" fmla="*/ 8 w 84"/>
              <a:gd name="T87" fmla="*/ 32 h 532"/>
              <a:gd name="T88" fmla="*/ 4 w 84"/>
              <a:gd name="T89" fmla="*/ 28 h 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4" h="532">
                <a:moveTo>
                  <a:pt x="4" y="28"/>
                </a:moveTo>
                <a:lnTo>
                  <a:pt x="0" y="24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52" y="8"/>
                </a:lnTo>
                <a:lnTo>
                  <a:pt x="64" y="12"/>
                </a:lnTo>
                <a:lnTo>
                  <a:pt x="72" y="16"/>
                </a:lnTo>
                <a:lnTo>
                  <a:pt x="80" y="20"/>
                </a:lnTo>
                <a:lnTo>
                  <a:pt x="84" y="28"/>
                </a:lnTo>
                <a:lnTo>
                  <a:pt x="84" y="32"/>
                </a:lnTo>
                <a:lnTo>
                  <a:pt x="84" y="40"/>
                </a:lnTo>
                <a:lnTo>
                  <a:pt x="84" y="44"/>
                </a:lnTo>
                <a:lnTo>
                  <a:pt x="84" y="44"/>
                </a:lnTo>
                <a:lnTo>
                  <a:pt x="80" y="48"/>
                </a:lnTo>
                <a:lnTo>
                  <a:pt x="80" y="52"/>
                </a:lnTo>
                <a:lnTo>
                  <a:pt x="80" y="60"/>
                </a:lnTo>
                <a:lnTo>
                  <a:pt x="80" y="64"/>
                </a:lnTo>
                <a:lnTo>
                  <a:pt x="80" y="72"/>
                </a:lnTo>
                <a:lnTo>
                  <a:pt x="76" y="80"/>
                </a:lnTo>
                <a:lnTo>
                  <a:pt x="76" y="92"/>
                </a:lnTo>
                <a:lnTo>
                  <a:pt x="76" y="104"/>
                </a:lnTo>
                <a:lnTo>
                  <a:pt x="76" y="116"/>
                </a:lnTo>
                <a:lnTo>
                  <a:pt x="76" y="128"/>
                </a:lnTo>
                <a:lnTo>
                  <a:pt x="76" y="144"/>
                </a:lnTo>
                <a:lnTo>
                  <a:pt x="76" y="160"/>
                </a:lnTo>
                <a:lnTo>
                  <a:pt x="76" y="180"/>
                </a:lnTo>
                <a:lnTo>
                  <a:pt x="76" y="196"/>
                </a:lnTo>
                <a:lnTo>
                  <a:pt x="76" y="216"/>
                </a:lnTo>
                <a:lnTo>
                  <a:pt x="76" y="256"/>
                </a:lnTo>
                <a:lnTo>
                  <a:pt x="76" y="292"/>
                </a:lnTo>
                <a:lnTo>
                  <a:pt x="76" y="320"/>
                </a:lnTo>
                <a:lnTo>
                  <a:pt x="76" y="348"/>
                </a:lnTo>
                <a:lnTo>
                  <a:pt x="76" y="376"/>
                </a:lnTo>
                <a:lnTo>
                  <a:pt x="72" y="396"/>
                </a:lnTo>
                <a:lnTo>
                  <a:pt x="72" y="412"/>
                </a:lnTo>
                <a:lnTo>
                  <a:pt x="72" y="428"/>
                </a:lnTo>
                <a:lnTo>
                  <a:pt x="72" y="452"/>
                </a:lnTo>
                <a:lnTo>
                  <a:pt x="68" y="472"/>
                </a:lnTo>
                <a:lnTo>
                  <a:pt x="64" y="488"/>
                </a:lnTo>
                <a:lnTo>
                  <a:pt x="64" y="504"/>
                </a:lnTo>
                <a:lnTo>
                  <a:pt x="60" y="516"/>
                </a:lnTo>
                <a:lnTo>
                  <a:pt x="56" y="524"/>
                </a:lnTo>
                <a:lnTo>
                  <a:pt x="52" y="532"/>
                </a:lnTo>
                <a:lnTo>
                  <a:pt x="44" y="532"/>
                </a:lnTo>
                <a:lnTo>
                  <a:pt x="44" y="532"/>
                </a:lnTo>
                <a:lnTo>
                  <a:pt x="40" y="532"/>
                </a:lnTo>
                <a:lnTo>
                  <a:pt x="36" y="528"/>
                </a:lnTo>
                <a:lnTo>
                  <a:pt x="36" y="524"/>
                </a:lnTo>
                <a:lnTo>
                  <a:pt x="32" y="520"/>
                </a:lnTo>
                <a:lnTo>
                  <a:pt x="28" y="512"/>
                </a:lnTo>
                <a:lnTo>
                  <a:pt x="28" y="508"/>
                </a:lnTo>
                <a:lnTo>
                  <a:pt x="24" y="496"/>
                </a:lnTo>
                <a:lnTo>
                  <a:pt x="24" y="492"/>
                </a:lnTo>
                <a:lnTo>
                  <a:pt x="24" y="488"/>
                </a:lnTo>
                <a:lnTo>
                  <a:pt x="20" y="480"/>
                </a:lnTo>
                <a:lnTo>
                  <a:pt x="20" y="468"/>
                </a:lnTo>
                <a:lnTo>
                  <a:pt x="20" y="460"/>
                </a:lnTo>
                <a:lnTo>
                  <a:pt x="20" y="448"/>
                </a:lnTo>
                <a:lnTo>
                  <a:pt x="16" y="432"/>
                </a:lnTo>
                <a:lnTo>
                  <a:pt x="16" y="420"/>
                </a:lnTo>
                <a:lnTo>
                  <a:pt x="16" y="400"/>
                </a:lnTo>
                <a:lnTo>
                  <a:pt x="16" y="384"/>
                </a:lnTo>
                <a:lnTo>
                  <a:pt x="16" y="364"/>
                </a:lnTo>
                <a:lnTo>
                  <a:pt x="16" y="344"/>
                </a:lnTo>
                <a:lnTo>
                  <a:pt x="16" y="324"/>
                </a:lnTo>
                <a:lnTo>
                  <a:pt x="16" y="300"/>
                </a:lnTo>
                <a:lnTo>
                  <a:pt x="12" y="276"/>
                </a:lnTo>
                <a:lnTo>
                  <a:pt x="12" y="248"/>
                </a:lnTo>
                <a:lnTo>
                  <a:pt x="12" y="224"/>
                </a:lnTo>
                <a:lnTo>
                  <a:pt x="12" y="200"/>
                </a:lnTo>
                <a:lnTo>
                  <a:pt x="12" y="176"/>
                </a:lnTo>
                <a:lnTo>
                  <a:pt x="12" y="156"/>
                </a:lnTo>
                <a:lnTo>
                  <a:pt x="12" y="136"/>
                </a:lnTo>
                <a:lnTo>
                  <a:pt x="12" y="120"/>
                </a:lnTo>
                <a:lnTo>
                  <a:pt x="12" y="104"/>
                </a:lnTo>
                <a:lnTo>
                  <a:pt x="12" y="88"/>
                </a:lnTo>
                <a:lnTo>
                  <a:pt x="12" y="76"/>
                </a:lnTo>
                <a:lnTo>
                  <a:pt x="12" y="64"/>
                </a:lnTo>
                <a:lnTo>
                  <a:pt x="8" y="52"/>
                </a:lnTo>
                <a:lnTo>
                  <a:pt x="8" y="44"/>
                </a:lnTo>
                <a:lnTo>
                  <a:pt x="8" y="40"/>
                </a:lnTo>
                <a:lnTo>
                  <a:pt x="8" y="32"/>
                </a:lnTo>
                <a:lnTo>
                  <a:pt x="8" y="28"/>
                </a:lnTo>
                <a:lnTo>
                  <a:pt x="4" y="28"/>
                </a:lnTo>
                <a:lnTo>
                  <a:pt x="4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12">
            <a:extLst>
              <a:ext uri="{FF2B5EF4-FFF2-40B4-BE49-F238E27FC236}">
                <a16:creationId xmlns:a16="http://schemas.microsoft.com/office/drawing/2014/main" xmlns="" id="{A8EF2792-BE23-4B02-8177-E6087CE7EB5A}"/>
              </a:ext>
            </a:extLst>
          </p:cNvPr>
          <p:cNvSpPr>
            <a:spLocks/>
          </p:cNvSpPr>
          <p:nvPr/>
        </p:nvSpPr>
        <p:spPr bwMode="auto">
          <a:xfrm>
            <a:off x="2076676" y="1415808"/>
            <a:ext cx="1742089" cy="410850"/>
          </a:xfrm>
          <a:custGeom>
            <a:avLst/>
            <a:gdLst>
              <a:gd name="T0" fmla="*/ 336 w 460"/>
              <a:gd name="T1" fmla="*/ 56 h 88"/>
              <a:gd name="T2" fmla="*/ 280 w 460"/>
              <a:gd name="T3" fmla="*/ 60 h 88"/>
              <a:gd name="T4" fmla="*/ 252 w 460"/>
              <a:gd name="T5" fmla="*/ 64 h 88"/>
              <a:gd name="T6" fmla="*/ 180 w 460"/>
              <a:gd name="T7" fmla="*/ 72 h 88"/>
              <a:gd name="T8" fmla="*/ 124 w 460"/>
              <a:gd name="T9" fmla="*/ 80 h 88"/>
              <a:gd name="T10" fmla="*/ 96 w 460"/>
              <a:gd name="T11" fmla="*/ 84 h 88"/>
              <a:gd name="T12" fmla="*/ 72 w 460"/>
              <a:gd name="T13" fmla="*/ 88 h 88"/>
              <a:gd name="T14" fmla="*/ 60 w 460"/>
              <a:gd name="T15" fmla="*/ 88 h 88"/>
              <a:gd name="T16" fmla="*/ 48 w 460"/>
              <a:gd name="T17" fmla="*/ 88 h 88"/>
              <a:gd name="T18" fmla="*/ 36 w 460"/>
              <a:gd name="T19" fmla="*/ 88 h 88"/>
              <a:gd name="T20" fmla="*/ 16 w 460"/>
              <a:gd name="T21" fmla="*/ 80 h 88"/>
              <a:gd name="T22" fmla="*/ 4 w 460"/>
              <a:gd name="T23" fmla="*/ 72 h 88"/>
              <a:gd name="T24" fmla="*/ 0 w 460"/>
              <a:gd name="T25" fmla="*/ 64 h 88"/>
              <a:gd name="T26" fmla="*/ 0 w 460"/>
              <a:gd name="T27" fmla="*/ 60 h 88"/>
              <a:gd name="T28" fmla="*/ 8 w 460"/>
              <a:gd name="T29" fmla="*/ 60 h 88"/>
              <a:gd name="T30" fmla="*/ 16 w 460"/>
              <a:gd name="T31" fmla="*/ 56 h 88"/>
              <a:gd name="T32" fmla="*/ 36 w 460"/>
              <a:gd name="T33" fmla="*/ 56 h 88"/>
              <a:gd name="T34" fmla="*/ 60 w 460"/>
              <a:gd name="T35" fmla="*/ 52 h 88"/>
              <a:gd name="T36" fmla="*/ 96 w 460"/>
              <a:gd name="T37" fmla="*/ 48 h 88"/>
              <a:gd name="T38" fmla="*/ 144 w 460"/>
              <a:gd name="T39" fmla="*/ 40 h 88"/>
              <a:gd name="T40" fmla="*/ 200 w 460"/>
              <a:gd name="T41" fmla="*/ 32 h 88"/>
              <a:gd name="T42" fmla="*/ 260 w 460"/>
              <a:gd name="T43" fmla="*/ 24 h 88"/>
              <a:gd name="T44" fmla="*/ 304 w 460"/>
              <a:gd name="T45" fmla="*/ 16 h 88"/>
              <a:gd name="T46" fmla="*/ 336 w 460"/>
              <a:gd name="T47" fmla="*/ 8 h 88"/>
              <a:gd name="T48" fmla="*/ 356 w 460"/>
              <a:gd name="T49" fmla="*/ 4 h 88"/>
              <a:gd name="T50" fmla="*/ 388 w 460"/>
              <a:gd name="T51" fmla="*/ 0 h 88"/>
              <a:gd name="T52" fmla="*/ 408 w 460"/>
              <a:gd name="T53" fmla="*/ 4 h 88"/>
              <a:gd name="T54" fmla="*/ 428 w 460"/>
              <a:gd name="T55" fmla="*/ 12 h 88"/>
              <a:gd name="T56" fmla="*/ 448 w 460"/>
              <a:gd name="T57" fmla="*/ 24 h 88"/>
              <a:gd name="T58" fmla="*/ 456 w 460"/>
              <a:gd name="T59" fmla="*/ 36 h 88"/>
              <a:gd name="T60" fmla="*/ 456 w 460"/>
              <a:gd name="T61" fmla="*/ 44 h 88"/>
              <a:gd name="T62" fmla="*/ 448 w 460"/>
              <a:gd name="T63" fmla="*/ 48 h 88"/>
              <a:gd name="T64" fmla="*/ 424 w 460"/>
              <a:gd name="T65" fmla="*/ 52 h 88"/>
              <a:gd name="T66" fmla="*/ 392 w 460"/>
              <a:gd name="T67" fmla="*/ 52 h 88"/>
              <a:gd name="T68" fmla="*/ 376 w 460"/>
              <a:gd name="T69" fmla="*/ 56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" h="88">
                <a:moveTo>
                  <a:pt x="376" y="56"/>
                </a:moveTo>
                <a:lnTo>
                  <a:pt x="336" y="56"/>
                </a:lnTo>
                <a:lnTo>
                  <a:pt x="296" y="60"/>
                </a:lnTo>
                <a:lnTo>
                  <a:pt x="280" y="60"/>
                </a:lnTo>
                <a:lnTo>
                  <a:pt x="264" y="60"/>
                </a:lnTo>
                <a:lnTo>
                  <a:pt x="252" y="64"/>
                </a:lnTo>
                <a:lnTo>
                  <a:pt x="236" y="64"/>
                </a:lnTo>
                <a:lnTo>
                  <a:pt x="180" y="72"/>
                </a:lnTo>
                <a:lnTo>
                  <a:pt x="152" y="76"/>
                </a:lnTo>
                <a:lnTo>
                  <a:pt x="124" y="80"/>
                </a:lnTo>
                <a:lnTo>
                  <a:pt x="108" y="84"/>
                </a:lnTo>
                <a:lnTo>
                  <a:pt x="96" y="84"/>
                </a:lnTo>
                <a:lnTo>
                  <a:pt x="84" y="88"/>
                </a:lnTo>
                <a:lnTo>
                  <a:pt x="72" y="88"/>
                </a:lnTo>
                <a:lnTo>
                  <a:pt x="64" y="88"/>
                </a:lnTo>
                <a:lnTo>
                  <a:pt x="60" y="88"/>
                </a:lnTo>
                <a:lnTo>
                  <a:pt x="52" y="88"/>
                </a:lnTo>
                <a:lnTo>
                  <a:pt x="48" y="88"/>
                </a:lnTo>
                <a:lnTo>
                  <a:pt x="44" y="88"/>
                </a:lnTo>
                <a:lnTo>
                  <a:pt x="36" y="88"/>
                </a:lnTo>
                <a:lnTo>
                  <a:pt x="24" y="84"/>
                </a:lnTo>
                <a:lnTo>
                  <a:pt x="16" y="80"/>
                </a:lnTo>
                <a:lnTo>
                  <a:pt x="8" y="76"/>
                </a:lnTo>
                <a:lnTo>
                  <a:pt x="4" y="72"/>
                </a:lnTo>
                <a:lnTo>
                  <a:pt x="0" y="68"/>
                </a:lnTo>
                <a:lnTo>
                  <a:pt x="0" y="64"/>
                </a:lnTo>
                <a:lnTo>
                  <a:pt x="0" y="64"/>
                </a:lnTo>
                <a:lnTo>
                  <a:pt x="0" y="60"/>
                </a:lnTo>
                <a:lnTo>
                  <a:pt x="4" y="60"/>
                </a:lnTo>
                <a:lnTo>
                  <a:pt x="8" y="60"/>
                </a:lnTo>
                <a:lnTo>
                  <a:pt x="12" y="56"/>
                </a:lnTo>
                <a:lnTo>
                  <a:pt x="16" y="56"/>
                </a:lnTo>
                <a:lnTo>
                  <a:pt x="24" y="56"/>
                </a:lnTo>
                <a:lnTo>
                  <a:pt x="36" y="56"/>
                </a:lnTo>
                <a:lnTo>
                  <a:pt x="44" y="52"/>
                </a:lnTo>
                <a:lnTo>
                  <a:pt x="60" y="52"/>
                </a:lnTo>
                <a:lnTo>
                  <a:pt x="76" y="52"/>
                </a:lnTo>
                <a:lnTo>
                  <a:pt x="96" y="48"/>
                </a:lnTo>
                <a:lnTo>
                  <a:pt x="120" y="44"/>
                </a:lnTo>
                <a:lnTo>
                  <a:pt x="144" y="40"/>
                </a:lnTo>
                <a:lnTo>
                  <a:pt x="172" y="36"/>
                </a:lnTo>
                <a:lnTo>
                  <a:pt x="200" y="32"/>
                </a:lnTo>
                <a:lnTo>
                  <a:pt x="232" y="28"/>
                </a:lnTo>
                <a:lnTo>
                  <a:pt x="260" y="24"/>
                </a:lnTo>
                <a:lnTo>
                  <a:pt x="284" y="20"/>
                </a:lnTo>
                <a:lnTo>
                  <a:pt x="304" y="16"/>
                </a:lnTo>
                <a:lnTo>
                  <a:pt x="324" y="12"/>
                </a:lnTo>
                <a:lnTo>
                  <a:pt x="336" y="8"/>
                </a:lnTo>
                <a:lnTo>
                  <a:pt x="348" y="8"/>
                </a:lnTo>
                <a:lnTo>
                  <a:pt x="356" y="4"/>
                </a:lnTo>
                <a:lnTo>
                  <a:pt x="380" y="0"/>
                </a:lnTo>
                <a:lnTo>
                  <a:pt x="388" y="0"/>
                </a:lnTo>
                <a:lnTo>
                  <a:pt x="396" y="0"/>
                </a:lnTo>
                <a:lnTo>
                  <a:pt x="408" y="4"/>
                </a:lnTo>
                <a:lnTo>
                  <a:pt x="416" y="8"/>
                </a:lnTo>
                <a:lnTo>
                  <a:pt x="428" y="12"/>
                </a:lnTo>
                <a:lnTo>
                  <a:pt x="440" y="16"/>
                </a:lnTo>
                <a:lnTo>
                  <a:pt x="448" y="24"/>
                </a:lnTo>
                <a:lnTo>
                  <a:pt x="456" y="32"/>
                </a:lnTo>
                <a:lnTo>
                  <a:pt x="456" y="36"/>
                </a:lnTo>
                <a:lnTo>
                  <a:pt x="460" y="40"/>
                </a:lnTo>
                <a:lnTo>
                  <a:pt x="456" y="44"/>
                </a:lnTo>
                <a:lnTo>
                  <a:pt x="452" y="44"/>
                </a:lnTo>
                <a:lnTo>
                  <a:pt x="448" y="48"/>
                </a:lnTo>
                <a:lnTo>
                  <a:pt x="436" y="48"/>
                </a:lnTo>
                <a:lnTo>
                  <a:pt x="424" y="52"/>
                </a:lnTo>
                <a:lnTo>
                  <a:pt x="412" y="52"/>
                </a:lnTo>
                <a:lnTo>
                  <a:pt x="392" y="52"/>
                </a:lnTo>
                <a:lnTo>
                  <a:pt x="376" y="56"/>
                </a:lnTo>
                <a:lnTo>
                  <a:pt x="376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" name="Freeform 14">
            <a:extLst>
              <a:ext uri="{FF2B5EF4-FFF2-40B4-BE49-F238E27FC236}">
                <a16:creationId xmlns:a16="http://schemas.microsoft.com/office/drawing/2014/main" xmlns="" id="{D03C2258-C3A7-4376-ADF6-1A9689821458}"/>
              </a:ext>
            </a:extLst>
          </p:cNvPr>
          <p:cNvSpPr>
            <a:spLocks/>
          </p:cNvSpPr>
          <p:nvPr/>
        </p:nvSpPr>
        <p:spPr bwMode="auto">
          <a:xfrm>
            <a:off x="5114171" y="926181"/>
            <a:ext cx="1136146" cy="1232552"/>
          </a:xfrm>
          <a:custGeom>
            <a:avLst/>
            <a:gdLst>
              <a:gd name="T0" fmla="*/ 192 w 300"/>
              <a:gd name="T1" fmla="*/ 160 h 264"/>
              <a:gd name="T2" fmla="*/ 168 w 300"/>
              <a:gd name="T3" fmla="*/ 180 h 264"/>
              <a:gd name="T4" fmla="*/ 144 w 300"/>
              <a:gd name="T5" fmla="*/ 196 h 264"/>
              <a:gd name="T6" fmla="*/ 112 w 300"/>
              <a:gd name="T7" fmla="*/ 216 h 264"/>
              <a:gd name="T8" fmla="*/ 80 w 300"/>
              <a:gd name="T9" fmla="*/ 232 h 264"/>
              <a:gd name="T10" fmla="*/ 64 w 300"/>
              <a:gd name="T11" fmla="*/ 240 h 264"/>
              <a:gd name="T12" fmla="*/ 48 w 300"/>
              <a:gd name="T13" fmla="*/ 248 h 264"/>
              <a:gd name="T14" fmla="*/ 36 w 300"/>
              <a:gd name="T15" fmla="*/ 256 h 264"/>
              <a:gd name="T16" fmla="*/ 24 w 300"/>
              <a:gd name="T17" fmla="*/ 260 h 264"/>
              <a:gd name="T18" fmla="*/ 16 w 300"/>
              <a:gd name="T19" fmla="*/ 260 h 264"/>
              <a:gd name="T20" fmla="*/ 8 w 300"/>
              <a:gd name="T21" fmla="*/ 264 h 264"/>
              <a:gd name="T22" fmla="*/ 4 w 300"/>
              <a:gd name="T23" fmla="*/ 264 h 264"/>
              <a:gd name="T24" fmla="*/ 0 w 300"/>
              <a:gd name="T25" fmla="*/ 260 h 264"/>
              <a:gd name="T26" fmla="*/ 0 w 300"/>
              <a:gd name="T27" fmla="*/ 260 h 264"/>
              <a:gd name="T28" fmla="*/ 0 w 300"/>
              <a:gd name="T29" fmla="*/ 256 h 264"/>
              <a:gd name="T30" fmla="*/ 0 w 300"/>
              <a:gd name="T31" fmla="*/ 252 h 264"/>
              <a:gd name="T32" fmla="*/ 8 w 300"/>
              <a:gd name="T33" fmla="*/ 248 h 264"/>
              <a:gd name="T34" fmla="*/ 12 w 300"/>
              <a:gd name="T35" fmla="*/ 240 h 264"/>
              <a:gd name="T36" fmla="*/ 20 w 300"/>
              <a:gd name="T37" fmla="*/ 232 h 264"/>
              <a:gd name="T38" fmla="*/ 32 w 300"/>
              <a:gd name="T39" fmla="*/ 224 h 264"/>
              <a:gd name="T40" fmla="*/ 44 w 300"/>
              <a:gd name="T41" fmla="*/ 216 h 264"/>
              <a:gd name="T42" fmla="*/ 68 w 300"/>
              <a:gd name="T43" fmla="*/ 200 h 264"/>
              <a:gd name="T44" fmla="*/ 96 w 300"/>
              <a:gd name="T45" fmla="*/ 180 h 264"/>
              <a:gd name="T46" fmla="*/ 120 w 300"/>
              <a:gd name="T47" fmla="*/ 156 h 264"/>
              <a:gd name="T48" fmla="*/ 144 w 300"/>
              <a:gd name="T49" fmla="*/ 132 h 264"/>
              <a:gd name="T50" fmla="*/ 156 w 300"/>
              <a:gd name="T51" fmla="*/ 124 h 264"/>
              <a:gd name="T52" fmla="*/ 164 w 300"/>
              <a:gd name="T53" fmla="*/ 112 h 264"/>
              <a:gd name="T54" fmla="*/ 184 w 300"/>
              <a:gd name="T55" fmla="*/ 92 h 264"/>
              <a:gd name="T56" fmla="*/ 200 w 300"/>
              <a:gd name="T57" fmla="*/ 76 h 264"/>
              <a:gd name="T58" fmla="*/ 212 w 300"/>
              <a:gd name="T59" fmla="*/ 56 h 264"/>
              <a:gd name="T60" fmla="*/ 216 w 300"/>
              <a:gd name="T61" fmla="*/ 44 h 264"/>
              <a:gd name="T62" fmla="*/ 220 w 300"/>
              <a:gd name="T63" fmla="*/ 32 h 264"/>
              <a:gd name="T64" fmla="*/ 224 w 300"/>
              <a:gd name="T65" fmla="*/ 24 h 264"/>
              <a:gd name="T66" fmla="*/ 224 w 300"/>
              <a:gd name="T67" fmla="*/ 16 h 264"/>
              <a:gd name="T68" fmla="*/ 220 w 300"/>
              <a:gd name="T69" fmla="*/ 12 h 264"/>
              <a:gd name="T70" fmla="*/ 220 w 300"/>
              <a:gd name="T71" fmla="*/ 8 h 264"/>
              <a:gd name="T72" fmla="*/ 224 w 300"/>
              <a:gd name="T73" fmla="*/ 4 h 264"/>
              <a:gd name="T74" fmla="*/ 232 w 300"/>
              <a:gd name="T75" fmla="*/ 0 h 264"/>
              <a:gd name="T76" fmla="*/ 240 w 300"/>
              <a:gd name="T77" fmla="*/ 0 h 264"/>
              <a:gd name="T78" fmla="*/ 248 w 300"/>
              <a:gd name="T79" fmla="*/ 0 h 264"/>
              <a:gd name="T80" fmla="*/ 260 w 300"/>
              <a:gd name="T81" fmla="*/ 8 h 264"/>
              <a:gd name="T82" fmla="*/ 272 w 300"/>
              <a:gd name="T83" fmla="*/ 12 h 264"/>
              <a:gd name="T84" fmla="*/ 284 w 300"/>
              <a:gd name="T85" fmla="*/ 24 h 264"/>
              <a:gd name="T86" fmla="*/ 292 w 300"/>
              <a:gd name="T87" fmla="*/ 32 h 264"/>
              <a:gd name="T88" fmla="*/ 296 w 300"/>
              <a:gd name="T89" fmla="*/ 36 h 264"/>
              <a:gd name="T90" fmla="*/ 300 w 300"/>
              <a:gd name="T91" fmla="*/ 44 h 264"/>
              <a:gd name="T92" fmla="*/ 296 w 300"/>
              <a:gd name="T93" fmla="*/ 52 h 264"/>
              <a:gd name="T94" fmla="*/ 292 w 300"/>
              <a:gd name="T95" fmla="*/ 60 h 264"/>
              <a:gd name="T96" fmla="*/ 280 w 300"/>
              <a:gd name="T97" fmla="*/ 72 h 264"/>
              <a:gd name="T98" fmla="*/ 276 w 300"/>
              <a:gd name="T99" fmla="*/ 80 h 264"/>
              <a:gd name="T100" fmla="*/ 268 w 300"/>
              <a:gd name="T101" fmla="*/ 88 h 264"/>
              <a:gd name="T102" fmla="*/ 252 w 300"/>
              <a:gd name="T103" fmla="*/ 104 h 264"/>
              <a:gd name="T104" fmla="*/ 236 w 300"/>
              <a:gd name="T105" fmla="*/ 120 h 264"/>
              <a:gd name="T106" fmla="*/ 216 w 300"/>
              <a:gd name="T107" fmla="*/ 140 h 264"/>
              <a:gd name="T108" fmla="*/ 192 w 300"/>
              <a:gd name="T109" fmla="*/ 160 h 264"/>
              <a:gd name="T110" fmla="*/ 192 w 300"/>
              <a:gd name="T111" fmla="*/ 160 h 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00" h="264">
                <a:moveTo>
                  <a:pt x="192" y="160"/>
                </a:moveTo>
                <a:lnTo>
                  <a:pt x="168" y="180"/>
                </a:lnTo>
                <a:lnTo>
                  <a:pt x="144" y="196"/>
                </a:lnTo>
                <a:lnTo>
                  <a:pt x="112" y="216"/>
                </a:lnTo>
                <a:lnTo>
                  <a:pt x="80" y="232"/>
                </a:lnTo>
                <a:lnTo>
                  <a:pt x="64" y="240"/>
                </a:lnTo>
                <a:lnTo>
                  <a:pt x="48" y="248"/>
                </a:lnTo>
                <a:lnTo>
                  <a:pt x="36" y="256"/>
                </a:lnTo>
                <a:lnTo>
                  <a:pt x="24" y="260"/>
                </a:lnTo>
                <a:lnTo>
                  <a:pt x="16" y="260"/>
                </a:lnTo>
                <a:lnTo>
                  <a:pt x="8" y="264"/>
                </a:lnTo>
                <a:lnTo>
                  <a:pt x="4" y="264"/>
                </a:lnTo>
                <a:lnTo>
                  <a:pt x="0" y="260"/>
                </a:lnTo>
                <a:lnTo>
                  <a:pt x="0" y="260"/>
                </a:lnTo>
                <a:lnTo>
                  <a:pt x="0" y="256"/>
                </a:lnTo>
                <a:lnTo>
                  <a:pt x="0" y="252"/>
                </a:lnTo>
                <a:lnTo>
                  <a:pt x="8" y="248"/>
                </a:lnTo>
                <a:lnTo>
                  <a:pt x="12" y="240"/>
                </a:lnTo>
                <a:lnTo>
                  <a:pt x="20" y="232"/>
                </a:lnTo>
                <a:lnTo>
                  <a:pt x="32" y="224"/>
                </a:lnTo>
                <a:lnTo>
                  <a:pt x="44" y="216"/>
                </a:lnTo>
                <a:lnTo>
                  <a:pt x="68" y="200"/>
                </a:lnTo>
                <a:lnTo>
                  <a:pt x="96" y="180"/>
                </a:lnTo>
                <a:lnTo>
                  <a:pt x="120" y="156"/>
                </a:lnTo>
                <a:lnTo>
                  <a:pt x="144" y="132"/>
                </a:lnTo>
                <a:lnTo>
                  <a:pt x="156" y="124"/>
                </a:lnTo>
                <a:lnTo>
                  <a:pt x="164" y="112"/>
                </a:lnTo>
                <a:lnTo>
                  <a:pt x="184" y="92"/>
                </a:lnTo>
                <a:lnTo>
                  <a:pt x="200" y="76"/>
                </a:lnTo>
                <a:lnTo>
                  <a:pt x="212" y="56"/>
                </a:lnTo>
                <a:lnTo>
                  <a:pt x="216" y="44"/>
                </a:lnTo>
                <a:lnTo>
                  <a:pt x="220" y="32"/>
                </a:lnTo>
                <a:lnTo>
                  <a:pt x="224" y="24"/>
                </a:lnTo>
                <a:lnTo>
                  <a:pt x="224" y="16"/>
                </a:lnTo>
                <a:lnTo>
                  <a:pt x="220" y="12"/>
                </a:lnTo>
                <a:lnTo>
                  <a:pt x="220" y="8"/>
                </a:lnTo>
                <a:lnTo>
                  <a:pt x="224" y="4"/>
                </a:lnTo>
                <a:lnTo>
                  <a:pt x="232" y="0"/>
                </a:lnTo>
                <a:lnTo>
                  <a:pt x="240" y="0"/>
                </a:lnTo>
                <a:lnTo>
                  <a:pt x="248" y="0"/>
                </a:lnTo>
                <a:lnTo>
                  <a:pt x="260" y="8"/>
                </a:lnTo>
                <a:lnTo>
                  <a:pt x="272" y="12"/>
                </a:lnTo>
                <a:lnTo>
                  <a:pt x="284" y="24"/>
                </a:lnTo>
                <a:lnTo>
                  <a:pt x="292" y="32"/>
                </a:lnTo>
                <a:lnTo>
                  <a:pt x="296" y="36"/>
                </a:lnTo>
                <a:lnTo>
                  <a:pt x="300" y="44"/>
                </a:lnTo>
                <a:lnTo>
                  <a:pt x="296" y="52"/>
                </a:lnTo>
                <a:lnTo>
                  <a:pt x="292" y="60"/>
                </a:lnTo>
                <a:lnTo>
                  <a:pt x="280" y="72"/>
                </a:lnTo>
                <a:lnTo>
                  <a:pt x="276" y="80"/>
                </a:lnTo>
                <a:lnTo>
                  <a:pt x="268" y="88"/>
                </a:lnTo>
                <a:lnTo>
                  <a:pt x="252" y="104"/>
                </a:lnTo>
                <a:lnTo>
                  <a:pt x="236" y="120"/>
                </a:lnTo>
                <a:lnTo>
                  <a:pt x="216" y="140"/>
                </a:lnTo>
                <a:lnTo>
                  <a:pt x="192" y="160"/>
                </a:lnTo>
                <a:lnTo>
                  <a:pt x="192" y="1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15">
            <a:extLst>
              <a:ext uri="{FF2B5EF4-FFF2-40B4-BE49-F238E27FC236}">
                <a16:creationId xmlns:a16="http://schemas.microsoft.com/office/drawing/2014/main" xmlns="" id="{C104BA76-0EC5-47F4-9638-ED271600DE16}"/>
              </a:ext>
            </a:extLst>
          </p:cNvPr>
          <p:cNvSpPr>
            <a:spLocks/>
          </p:cNvSpPr>
          <p:nvPr/>
        </p:nvSpPr>
        <p:spPr bwMode="auto">
          <a:xfrm>
            <a:off x="5280806" y="1262332"/>
            <a:ext cx="1636050" cy="1680753"/>
          </a:xfrm>
          <a:custGeom>
            <a:avLst/>
            <a:gdLst>
              <a:gd name="T0" fmla="*/ 16 w 432"/>
              <a:gd name="T1" fmla="*/ 360 h 360"/>
              <a:gd name="T2" fmla="*/ 4 w 432"/>
              <a:gd name="T3" fmla="*/ 344 h 360"/>
              <a:gd name="T4" fmla="*/ 0 w 432"/>
              <a:gd name="T5" fmla="*/ 324 h 360"/>
              <a:gd name="T6" fmla="*/ 4 w 432"/>
              <a:gd name="T7" fmla="*/ 308 h 360"/>
              <a:gd name="T8" fmla="*/ 8 w 432"/>
              <a:gd name="T9" fmla="*/ 304 h 360"/>
              <a:gd name="T10" fmla="*/ 20 w 432"/>
              <a:gd name="T11" fmla="*/ 296 h 360"/>
              <a:gd name="T12" fmla="*/ 32 w 432"/>
              <a:gd name="T13" fmla="*/ 292 h 360"/>
              <a:gd name="T14" fmla="*/ 44 w 432"/>
              <a:gd name="T15" fmla="*/ 288 h 360"/>
              <a:gd name="T16" fmla="*/ 68 w 432"/>
              <a:gd name="T17" fmla="*/ 272 h 360"/>
              <a:gd name="T18" fmla="*/ 96 w 432"/>
              <a:gd name="T19" fmla="*/ 252 h 360"/>
              <a:gd name="T20" fmla="*/ 124 w 432"/>
              <a:gd name="T21" fmla="*/ 232 h 360"/>
              <a:gd name="T22" fmla="*/ 156 w 432"/>
              <a:gd name="T23" fmla="*/ 204 h 360"/>
              <a:gd name="T24" fmla="*/ 192 w 432"/>
              <a:gd name="T25" fmla="*/ 172 h 360"/>
              <a:gd name="T26" fmla="*/ 228 w 432"/>
              <a:gd name="T27" fmla="*/ 140 h 360"/>
              <a:gd name="T28" fmla="*/ 260 w 432"/>
              <a:gd name="T29" fmla="*/ 108 h 360"/>
              <a:gd name="T30" fmla="*/ 284 w 432"/>
              <a:gd name="T31" fmla="*/ 84 h 360"/>
              <a:gd name="T32" fmla="*/ 304 w 432"/>
              <a:gd name="T33" fmla="*/ 64 h 360"/>
              <a:gd name="T34" fmla="*/ 316 w 432"/>
              <a:gd name="T35" fmla="*/ 40 h 360"/>
              <a:gd name="T36" fmla="*/ 324 w 432"/>
              <a:gd name="T37" fmla="*/ 20 h 360"/>
              <a:gd name="T38" fmla="*/ 324 w 432"/>
              <a:gd name="T39" fmla="*/ 8 h 360"/>
              <a:gd name="T40" fmla="*/ 328 w 432"/>
              <a:gd name="T41" fmla="*/ 4 h 360"/>
              <a:gd name="T42" fmla="*/ 340 w 432"/>
              <a:gd name="T43" fmla="*/ 0 h 360"/>
              <a:gd name="T44" fmla="*/ 364 w 432"/>
              <a:gd name="T45" fmla="*/ 8 h 360"/>
              <a:gd name="T46" fmla="*/ 388 w 432"/>
              <a:gd name="T47" fmla="*/ 24 h 360"/>
              <a:gd name="T48" fmla="*/ 400 w 432"/>
              <a:gd name="T49" fmla="*/ 36 h 360"/>
              <a:gd name="T50" fmla="*/ 404 w 432"/>
              <a:gd name="T51" fmla="*/ 48 h 360"/>
              <a:gd name="T52" fmla="*/ 392 w 432"/>
              <a:gd name="T53" fmla="*/ 60 h 360"/>
              <a:gd name="T54" fmla="*/ 368 w 432"/>
              <a:gd name="T55" fmla="*/ 84 h 360"/>
              <a:gd name="T56" fmla="*/ 340 w 432"/>
              <a:gd name="T57" fmla="*/ 112 h 360"/>
              <a:gd name="T58" fmla="*/ 276 w 432"/>
              <a:gd name="T59" fmla="*/ 164 h 360"/>
              <a:gd name="T60" fmla="*/ 200 w 432"/>
              <a:gd name="T61" fmla="*/ 224 h 360"/>
              <a:gd name="T62" fmla="*/ 152 w 432"/>
              <a:gd name="T63" fmla="*/ 260 h 360"/>
              <a:gd name="T64" fmla="*/ 124 w 432"/>
              <a:gd name="T65" fmla="*/ 280 h 360"/>
              <a:gd name="T66" fmla="*/ 108 w 432"/>
              <a:gd name="T67" fmla="*/ 288 h 360"/>
              <a:gd name="T68" fmla="*/ 104 w 432"/>
              <a:gd name="T69" fmla="*/ 296 h 360"/>
              <a:gd name="T70" fmla="*/ 104 w 432"/>
              <a:gd name="T71" fmla="*/ 296 h 360"/>
              <a:gd name="T72" fmla="*/ 108 w 432"/>
              <a:gd name="T73" fmla="*/ 296 h 360"/>
              <a:gd name="T74" fmla="*/ 116 w 432"/>
              <a:gd name="T75" fmla="*/ 292 h 360"/>
              <a:gd name="T76" fmla="*/ 132 w 432"/>
              <a:gd name="T77" fmla="*/ 292 h 360"/>
              <a:gd name="T78" fmla="*/ 148 w 432"/>
              <a:gd name="T79" fmla="*/ 288 h 360"/>
              <a:gd name="T80" fmla="*/ 172 w 432"/>
              <a:gd name="T81" fmla="*/ 288 h 360"/>
              <a:gd name="T82" fmla="*/ 200 w 432"/>
              <a:gd name="T83" fmla="*/ 284 h 360"/>
              <a:gd name="T84" fmla="*/ 232 w 432"/>
              <a:gd name="T85" fmla="*/ 280 h 360"/>
              <a:gd name="T86" fmla="*/ 284 w 432"/>
              <a:gd name="T87" fmla="*/ 276 h 360"/>
              <a:gd name="T88" fmla="*/ 344 w 432"/>
              <a:gd name="T89" fmla="*/ 268 h 360"/>
              <a:gd name="T90" fmla="*/ 388 w 432"/>
              <a:gd name="T91" fmla="*/ 268 h 360"/>
              <a:gd name="T92" fmla="*/ 416 w 432"/>
              <a:gd name="T93" fmla="*/ 264 h 360"/>
              <a:gd name="T94" fmla="*/ 432 w 432"/>
              <a:gd name="T95" fmla="*/ 296 h 360"/>
              <a:gd name="T96" fmla="*/ 380 w 432"/>
              <a:gd name="T97" fmla="*/ 300 h 360"/>
              <a:gd name="T98" fmla="*/ 336 w 432"/>
              <a:gd name="T99" fmla="*/ 308 h 360"/>
              <a:gd name="T100" fmla="*/ 312 w 432"/>
              <a:gd name="T101" fmla="*/ 312 h 360"/>
              <a:gd name="T102" fmla="*/ 280 w 432"/>
              <a:gd name="T103" fmla="*/ 316 h 360"/>
              <a:gd name="T104" fmla="*/ 244 w 432"/>
              <a:gd name="T105" fmla="*/ 320 h 360"/>
              <a:gd name="T106" fmla="*/ 200 w 432"/>
              <a:gd name="T107" fmla="*/ 328 h 360"/>
              <a:gd name="T108" fmla="*/ 156 w 432"/>
              <a:gd name="T109" fmla="*/ 332 h 360"/>
              <a:gd name="T110" fmla="*/ 116 w 432"/>
              <a:gd name="T111" fmla="*/ 340 h 360"/>
              <a:gd name="T112" fmla="*/ 88 w 432"/>
              <a:gd name="T113" fmla="*/ 344 h 360"/>
              <a:gd name="T114" fmla="*/ 68 w 432"/>
              <a:gd name="T115" fmla="*/ 348 h 360"/>
              <a:gd name="T116" fmla="*/ 40 w 432"/>
              <a:gd name="T117" fmla="*/ 360 h 360"/>
              <a:gd name="T118" fmla="*/ 24 w 432"/>
              <a:gd name="T119" fmla="*/ 36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32" h="360">
                <a:moveTo>
                  <a:pt x="24" y="360"/>
                </a:moveTo>
                <a:lnTo>
                  <a:pt x="16" y="360"/>
                </a:lnTo>
                <a:lnTo>
                  <a:pt x="12" y="356"/>
                </a:lnTo>
                <a:lnTo>
                  <a:pt x="4" y="344"/>
                </a:lnTo>
                <a:lnTo>
                  <a:pt x="4" y="332"/>
                </a:lnTo>
                <a:lnTo>
                  <a:pt x="0" y="324"/>
                </a:lnTo>
                <a:lnTo>
                  <a:pt x="0" y="312"/>
                </a:lnTo>
                <a:lnTo>
                  <a:pt x="4" y="308"/>
                </a:lnTo>
                <a:lnTo>
                  <a:pt x="4" y="304"/>
                </a:lnTo>
                <a:lnTo>
                  <a:pt x="8" y="304"/>
                </a:lnTo>
                <a:lnTo>
                  <a:pt x="12" y="300"/>
                </a:lnTo>
                <a:lnTo>
                  <a:pt x="20" y="296"/>
                </a:lnTo>
                <a:lnTo>
                  <a:pt x="28" y="296"/>
                </a:lnTo>
                <a:lnTo>
                  <a:pt x="32" y="292"/>
                </a:lnTo>
                <a:lnTo>
                  <a:pt x="36" y="288"/>
                </a:lnTo>
                <a:lnTo>
                  <a:pt x="44" y="288"/>
                </a:lnTo>
                <a:lnTo>
                  <a:pt x="52" y="284"/>
                </a:lnTo>
                <a:lnTo>
                  <a:pt x="68" y="272"/>
                </a:lnTo>
                <a:lnTo>
                  <a:pt x="88" y="256"/>
                </a:lnTo>
                <a:lnTo>
                  <a:pt x="96" y="252"/>
                </a:lnTo>
                <a:lnTo>
                  <a:pt x="108" y="240"/>
                </a:lnTo>
                <a:lnTo>
                  <a:pt x="124" y="232"/>
                </a:lnTo>
                <a:lnTo>
                  <a:pt x="136" y="220"/>
                </a:lnTo>
                <a:lnTo>
                  <a:pt x="156" y="204"/>
                </a:lnTo>
                <a:lnTo>
                  <a:pt x="172" y="192"/>
                </a:lnTo>
                <a:lnTo>
                  <a:pt x="192" y="172"/>
                </a:lnTo>
                <a:lnTo>
                  <a:pt x="212" y="156"/>
                </a:lnTo>
                <a:lnTo>
                  <a:pt x="228" y="140"/>
                </a:lnTo>
                <a:lnTo>
                  <a:pt x="244" y="124"/>
                </a:lnTo>
                <a:lnTo>
                  <a:pt x="260" y="108"/>
                </a:lnTo>
                <a:lnTo>
                  <a:pt x="276" y="96"/>
                </a:lnTo>
                <a:lnTo>
                  <a:pt x="284" y="84"/>
                </a:lnTo>
                <a:lnTo>
                  <a:pt x="296" y="72"/>
                </a:lnTo>
                <a:lnTo>
                  <a:pt x="304" y="64"/>
                </a:lnTo>
                <a:lnTo>
                  <a:pt x="308" y="56"/>
                </a:lnTo>
                <a:lnTo>
                  <a:pt x="316" y="40"/>
                </a:lnTo>
                <a:lnTo>
                  <a:pt x="324" y="28"/>
                </a:lnTo>
                <a:lnTo>
                  <a:pt x="324" y="20"/>
                </a:lnTo>
                <a:lnTo>
                  <a:pt x="324" y="12"/>
                </a:lnTo>
                <a:lnTo>
                  <a:pt x="324" y="8"/>
                </a:lnTo>
                <a:lnTo>
                  <a:pt x="324" y="4"/>
                </a:lnTo>
                <a:lnTo>
                  <a:pt x="328" y="4"/>
                </a:lnTo>
                <a:lnTo>
                  <a:pt x="332" y="0"/>
                </a:lnTo>
                <a:lnTo>
                  <a:pt x="340" y="0"/>
                </a:lnTo>
                <a:lnTo>
                  <a:pt x="352" y="4"/>
                </a:lnTo>
                <a:lnTo>
                  <a:pt x="364" y="8"/>
                </a:lnTo>
                <a:lnTo>
                  <a:pt x="376" y="16"/>
                </a:lnTo>
                <a:lnTo>
                  <a:pt x="388" y="24"/>
                </a:lnTo>
                <a:lnTo>
                  <a:pt x="396" y="32"/>
                </a:lnTo>
                <a:lnTo>
                  <a:pt x="400" y="36"/>
                </a:lnTo>
                <a:lnTo>
                  <a:pt x="404" y="44"/>
                </a:lnTo>
                <a:lnTo>
                  <a:pt x="404" y="48"/>
                </a:lnTo>
                <a:lnTo>
                  <a:pt x="396" y="52"/>
                </a:lnTo>
                <a:lnTo>
                  <a:pt x="392" y="60"/>
                </a:lnTo>
                <a:lnTo>
                  <a:pt x="380" y="72"/>
                </a:lnTo>
                <a:lnTo>
                  <a:pt x="368" y="84"/>
                </a:lnTo>
                <a:lnTo>
                  <a:pt x="356" y="96"/>
                </a:lnTo>
                <a:lnTo>
                  <a:pt x="340" y="112"/>
                </a:lnTo>
                <a:lnTo>
                  <a:pt x="320" y="128"/>
                </a:lnTo>
                <a:lnTo>
                  <a:pt x="276" y="164"/>
                </a:lnTo>
                <a:lnTo>
                  <a:pt x="240" y="196"/>
                </a:lnTo>
                <a:lnTo>
                  <a:pt x="200" y="224"/>
                </a:lnTo>
                <a:lnTo>
                  <a:pt x="168" y="248"/>
                </a:lnTo>
                <a:lnTo>
                  <a:pt x="152" y="260"/>
                </a:lnTo>
                <a:lnTo>
                  <a:pt x="136" y="268"/>
                </a:lnTo>
                <a:lnTo>
                  <a:pt x="124" y="280"/>
                </a:lnTo>
                <a:lnTo>
                  <a:pt x="116" y="284"/>
                </a:lnTo>
                <a:lnTo>
                  <a:pt x="108" y="288"/>
                </a:lnTo>
                <a:lnTo>
                  <a:pt x="104" y="292"/>
                </a:lnTo>
                <a:lnTo>
                  <a:pt x="104" y="296"/>
                </a:lnTo>
                <a:lnTo>
                  <a:pt x="100" y="296"/>
                </a:lnTo>
                <a:lnTo>
                  <a:pt x="104" y="296"/>
                </a:lnTo>
                <a:lnTo>
                  <a:pt x="104" y="296"/>
                </a:lnTo>
                <a:lnTo>
                  <a:pt x="108" y="296"/>
                </a:lnTo>
                <a:lnTo>
                  <a:pt x="112" y="292"/>
                </a:lnTo>
                <a:lnTo>
                  <a:pt x="116" y="292"/>
                </a:lnTo>
                <a:lnTo>
                  <a:pt x="124" y="292"/>
                </a:lnTo>
                <a:lnTo>
                  <a:pt x="132" y="292"/>
                </a:lnTo>
                <a:lnTo>
                  <a:pt x="140" y="292"/>
                </a:lnTo>
                <a:lnTo>
                  <a:pt x="148" y="288"/>
                </a:lnTo>
                <a:lnTo>
                  <a:pt x="160" y="288"/>
                </a:lnTo>
                <a:lnTo>
                  <a:pt x="172" y="288"/>
                </a:lnTo>
                <a:lnTo>
                  <a:pt x="184" y="284"/>
                </a:lnTo>
                <a:lnTo>
                  <a:pt x="200" y="284"/>
                </a:lnTo>
                <a:lnTo>
                  <a:pt x="216" y="284"/>
                </a:lnTo>
                <a:lnTo>
                  <a:pt x="232" y="280"/>
                </a:lnTo>
                <a:lnTo>
                  <a:pt x="252" y="280"/>
                </a:lnTo>
                <a:lnTo>
                  <a:pt x="284" y="276"/>
                </a:lnTo>
                <a:lnTo>
                  <a:pt x="316" y="272"/>
                </a:lnTo>
                <a:lnTo>
                  <a:pt x="344" y="268"/>
                </a:lnTo>
                <a:lnTo>
                  <a:pt x="368" y="268"/>
                </a:lnTo>
                <a:lnTo>
                  <a:pt x="388" y="268"/>
                </a:lnTo>
                <a:lnTo>
                  <a:pt x="404" y="264"/>
                </a:lnTo>
                <a:lnTo>
                  <a:pt x="416" y="264"/>
                </a:lnTo>
                <a:lnTo>
                  <a:pt x="428" y="264"/>
                </a:lnTo>
                <a:lnTo>
                  <a:pt x="432" y="296"/>
                </a:lnTo>
                <a:lnTo>
                  <a:pt x="404" y="300"/>
                </a:lnTo>
                <a:lnTo>
                  <a:pt x="380" y="300"/>
                </a:lnTo>
                <a:lnTo>
                  <a:pt x="356" y="304"/>
                </a:lnTo>
                <a:lnTo>
                  <a:pt x="336" y="308"/>
                </a:lnTo>
                <a:lnTo>
                  <a:pt x="324" y="308"/>
                </a:lnTo>
                <a:lnTo>
                  <a:pt x="312" y="312"/>
                </a:lnTo>
                <a:lnTo>
                  <a:pt x="300" y="312"/>
                </a:lnTo>
                <a:lnTo>
                  <a:pt x="280" y="316"/>
                </a:lnTo>
                <a:lnTo>
                  <a:pt x="264" y="316"/>
                </a:lnTo>
                <a:lnTo>
                  <a:pt x="244" y="320"/>
                </a:lnTo>
                <a:lnTo>
                  <a:pt x="220" y="324"/>
                </a:lnTo>
                <a:lnTo>
                  <a:pt x="200" y="328"/>
                </a:lnTo>
                <a:lnTo>
                  <a:pt x="176" y="332"/>
                </a:lnTo>
                <a:lnTo>
                  <a:pt x="156" y="332"/>
                </a:lnTo>
                <a:lnTo>
                  <a:pt x="136" y="336"/>
                </a:lnTo>
                <a:lnTo>
                  <a:pt x="116" y="340"/>
                </a:lnTo>
                <a:lnTo>
                  <a:pt x="104" y="340"/>
                </a:lnTo>
                <a:lnTo>
                  <a:pt x="88" y="344"/>
                </a:lnTo>
                <a:lnTo>
                  <a:pt x="80" y="348"/>
                </a:lnTo>
                <a:lnTo>
                  <a:pt x="68" y="348"/>
                </a:lnTo>
                <a:lnTo>
                  <a:pt x="56" y="356"/>
                </a:lnTo>
                <a:lnTo>
                  <a:pt x="40" y="360"/>
                </a:lnTo>
                <a:lnTo>
                  <a:pt x="32" y="360"/>
                </a:lnTo>
                <a:lnTo>
                  <a:pt x="24" y="360"/>
                </a:lnTo>
                <a:lnTo>
                  <a:pt x="24" y="3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16">
            <a:extLst>
              <a:ext uri="{FF2B5EF4-FFF2-40B4-BE49-F238E27FC236}">
                <a16:creationId xmlns:a16="http://schemas.microsoft.com/office/drawing/2014/main" xmlns="" id="{FC74EC93-7BBB-482E-A2E4-8F63B522912B}"/>
              </a:ext>
            </a:extLst>
          </p:cNvPr>
          <p:cNvSpPr>
            <a:spLocks/>
          </p:cNvSpPr>
          <p:nvPr/>
        </p:nvSpPr>
        <p:spPr bwMode="auto">
          <a:xfrm>
            <a:off x="6416951" y="2158733"/>
            <a:ext cx="651390" cy="784352"/>
          </a:xfrm>
          <a:custGeom>
            <a:avLst/>
            <a:gdLst>
              <a:gd name="T0" fmla="*/ 76 w 172"/>
              <a:gd name="T1" fmla="*/ 32 h 168"/>
              <a:gd name="T2" fmla="*/ 92 w 172"/>
              <a:gd name="T3" fmla="*/ 40 h 168"/>
              <a:gd name="T4" fmla="*/ 104 w 172"/>
              <a:gd name="T5" fmla="*/ 48 h 168"/>
              <a:gd name="T6" fmla="*/ 116 w 172"/>
              <a:gd name="T7" fmla="*/ 56 h 168"/>
              <a:gd name="T8" fmla="*/ 124 w 172"/>
              <a:gd name="T9" fmla="*/ 64 h 168"/>
              <a:gd name="T10" fmla="*/ 136 w 172"/>
              <a:gd name="T11" fmla="*/ 68 h 168"/>
              <a:gd name="T12" fmla="*/ 144 w 172"/>
              <a:gd name="T13" fmla="*/ 76 h 168"/>
              <a:gd name="T14" fmla="*/ 152 w 172"/>
              <a:gd name="T15" fmla="*/ 80 h 168"/>
              <a:gd name="T16" fmla="*/ 156 w 172"/>
              <a:gd name="T17" fmla="*/ 88 h 168"/>
              <a:gd name="T18" fmla="*/ 164 w 172"/>
              <a:gd name="T19" fmla="*/ 100 h 168"/>
              <a:gd name="T20" fmla="*/ 168 w 172"/>
              <a:gd name="T21" fmla="*/ 112 h 168"/>
              <a:gd name="T22" fmla="*/ 172 w 172"/>
              <a:gd name="T23" fmla="*/ 124 h 168"/>
              <a:gd name="T24" fmla="*/ 172 w 172"/>
              <a:gd name="T25" fmla="*/ 136 h 168"/>
              <a:gd name="T26" fmla="*/ 172 w 172"/>
              <a:gd name="T27" fmla="*/ 148 h 168"/>
              <a:gd name="T28" fmla="*/ 168 w 172"/>
              <a:gd name="T29" fmla="*/ 160 h 168"/>
              <a:gd name="T30" fmla="*/ 164 w 172"/>
              <a:gd name="T31" fmla="*/ 164 h 168"/>
              <a:gd name="T32" fmla="*/ 160 w 172"/>
              <a:gd name="T33" fmla="*/ 168 h 168"/>
              <a:gd name="T34" fmla="*/ 152 w 172"/>
              <a:gd name="T35" fmla="*/ 168 h 168"/>
              <a:gd name="T36" fmla="*/ 144 w 172"/>
              <a:gd name="T37" fmla="*/ 168 h 168"/>
              <a:gd name="T38" fmla="*/ 140 w 172"/>
              <a:gd name="T39" fmla="*/ 168 h 168"/>
              <a:gd name="T40" fmla="*/ 136 w 172"/>
              <a:gd name="T41" fmla="*/ 168 h 168"/>
              <a:gd name="T42" fmla="*/ 132 w 172"/>
              <a:gd name="T43" fmla="*/ 164 h 168"/>
              <a:gd name="T44" fmla="*/ 132 w 172"/>
              <a:gd name="T45" fmla="*/ 164 h 168"/>
              <a:gd name="T46" fmla="*/ 124 w 172"/>
              <a:gd name="T47" fmla="*/ 156 h 168"/>
              <a:gd name="T48" fmla="*/ 120 w 172"/>
              <a:gd name="T49" fmla="*/ 152 h 168"/>
              <a:gd name="T50" fmla="*/ 112 w 172"/>
              <a:gd name="T51" fmla="*/ 140 h 168"/>
              <a:gd name="T52" fmla="*/ 100 w 172"/>
              <a:gd name="T53" fmla="*/ 132 h 168"/>
              <a:gd name="T54" fmla="*/ 88 w 172"/>
              <a:gd name="T55" fmla="*/ 120 h 168"/>
              <a:gd name="T56" fmla="*/ 76 w 172"/>
              <a:gd name="T57" fmla="*/ 108 h 168"/>
              <a:gd name="T58" fmla="*/ 64 w 172"/>
              <a:gd name="T59" fmla="*/ 96 h 168"/>
              <a:gd name="T60" fmla="*/ 52 w 172"/>
              <a:gd name="T61" fmla="*/ 84 h 168"/>
              <a:gd name="T62" fmla="*/ 44 w 172"/>
              <a:gd name="T63" fmla="*/ 72 h 168"/>
              <a:gd name="T64" fmla="*/ 32 w 172"/>
              <a:gd name="T65" fmla="*/ 60 h 168"/>
              <a:gd name="T66" fmla="*/ 24 w 172"/>
              <a:gd name="T67" fmla="*/ 52 h 168"/>
              <a:gd name="T68" fmla="*/ 20 w 172"/>
              <a:gd name="T69" fmla="*/ 44 h 168"/>
              <a:gd name="T70" fmla="*/ 12 w 172"/>
              <a:gd name="T71" fmla="*/ 36 h 168"/>
              <a:gd name="T72" fmla="*/ 8 w 172"/>
              <a:gd name="T73" fmla="*/ 28 h 168"/>
              <a:gd name="T74" fmla="*/ 4 w 172"/>
              <a:gd name="T75" fmla="*/ 20 h 168"/>
              <a:gd name="T76" fmla="*/ 0 w 172"/>
              <a:gd name="T77" fmla="*/ 8 h 168"/>
              <a:gd name="T78" fmla="*/ 4 w 172"/>
              <a:gd name="T79" fmla="*/ 4 h 168"/>
              <a:gd name="T80" fmla="*/ 4 w 172"/>
              <a:gd name="T81" fmla="*/ 4 h 168"/>
              <a:gd name="T82" fmla="*/ 8 w 172"/>
              <a:gd name="T83" fmla="*/ 0 h 168"/>
              <a:gd name="T84" fmla="*/ 12 w 172"/>
              <a:gd name="T85" fmla="*/ 0 h 168"/>
              <a:gd name="T86" fmla="*/ 16 w 172"/>
              <a:gd name="T87" fmla="*/ 0 h 168"/>
              <a:gd name="T88" fmla="*/ 24 w 172"/>
              <a:gd name="T89" fmla="*/ 4 h 168"/>
              <a:gd name="T90" fmla="*/ 32 w 172"/>
              <a:gd name="T91" fmla="*/ 8 h 168"/>
              <a:gd name="T92" fmla="*/ 40 w 172"/>
              <a:gd name="T93" fmla="*/ 12 h 168"/>
              <a:gd name="T94" fmla="*/ 52 w 172"/>
              <a:gd name="T95" fmla="*/ 16 h 168"/>
              <a:gd name="T96" fmla="*/ 64 w 172"/>
              <a:gd name="T97" fmla="*/ 24 h 168"/>
              <a:gd name="T98" fmla="*/ 76 w 172"/>
              <a:gd name="T99" fmla="*/ 32 h 168"/>
              <a:gd name="T100" fmla="*/ 76 w 172"/>
              <a:gd name="T101" fmla="*/ 32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2" h="168">
                <a:moveTo>
                  <a:pt x="76" y="32"/>
                </a:moveTo>
                <a:lnTo>
                  <a:pt x="92" y="40"/>
                </a:lnTo>
                <a:lnTo>
                  <a:pt x="104" y="48"/>
                </a:lnTo>
                <a:lnTo>
                  <a:pt x="116" y="56"/>
                </a:lnTo>
                <a:lnTo>
                  <a:pt x="124" y="64"/>
                </a:lnTo>
                <a:lnTo>
                  <a:pt x="136" y="68"/>
                </a:lnTo>
                <a:lnTo>
                  <a:pt x="144" y="76"/>
                </a:lnTo>
                <a:lnTo>
                  <a:pt x="152" y="80"/>
                </a:lnTo>
                <a:lnTo>
                  <a:pt x="156" y="88"/>
                </a:lnTo>
                <a:lnTo>
                  <a:pt x="164" y="100"/>
                </a:lnTo>
                <a:lnTo>
                  <a:pt x="168" y="112"/>
                </a:lnTo>
                <a:lnTo>
                  <a:pt x="172" y="124"/>
                </a:lnTo>
                <a:lnTo>
                  <a:pt x="172" y="136"/>
                </a:lnTo>
                <a:lnTo>
                  <a:pt x="172" y="148"/>
                </a:lnTo>
                <a:lnTo>
                  <a:pt x="168" y="160"/>
                </a:lnTo>
                <a:lnTo>
                  <a:pt x="164" y="164"/>
                </a:lnTo>
                <a:lnTo>
                  <a:pt x="160" y="168"/>
                </a:lnTo>
                <a:lnTo>
                  <a:pt x="152" y="168"/>
                </a:lnTo>
                <a:lnTo>
                  <a:pt x="144" y="168"/>
                </a:lnTo>
                <a:lnTo>
                  <a:pt x="140" y="168"/>
                </a:lnTo>
                <a:lnTo>
                  <a:pt x="136" y="168"/>
                </a:lnTo>
                <a:lnTo>
                  <a:pt x="132" y="164"/>
                </a:lnTo>
                <a:lnTo>
                  <a:pt x="132" y="164"/>
                </a:lnTo>
                <a:lnTo>
                  <a:pt x="124" y="156"/>
                </a:lnTo>
                <a:lnTo>
                  <a:pt x="120" y="152"/>
                </a:lnTo>
                <a:lnTo>
                  <a:pt x="112" y="140"/>
                </a:lnTo>
                <a:lnTo>
                  <a:pt x="100" y="132"/>
                </a:lnTo>
                <a:lnTo>
                  <a:pt x="88" y="120"/>
                </a:lnTo>
                <a:lnTo>
                  <a:pt x="76" y="108"/>
                </a:lnTo>
                <a:lnTo>
                  <a:pt x="64" y="96"/>
                </a:lnTo>
                <a:lnTo>
                  <a:pt x="52" y="84"/>
                </a:lnTo>
                <a:lnTo>
                  <a:pt x="44" y="72"/>
                </a:lnTo>
                <a:lnTo>
                  <a:pt x="32" y="60"/>
                </a:lnTo>
                <a:lnTo>
                  <a:pt x="24" y="52"/>
                </a:lnTo>
                <a:lnTo>
                  <a:pt x="20" y="44"/>
                </a:lnTo>
                <a:lnTo>
                  <a:pt x="12" y="36"/>
                </a:lnTo>
                <a:lnTo>
                  <a:pt x="8" y="28"/>
                </a:lnTo>
                <a:lnTo>
                  <a:pt x="4" y="20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4"/>
                </a:lnTo>
                <a:lnTo>
                  <a:pt x="32" y="8"/>
                </a:lnTo>
                <a:lnTo>
                  <a:pt x="40" y="12"/>
                </a:lnTo>
                <a:lnTo>
                  <a:pt x="52" y="16"/>
                </a:lnTo>
                <a:lnTo>
                  <a:pt x="64" y="24"/>
                </a:lnTo>
                <a:lnTo>
                  <a:pt x="76" y="32"/>
                </a:lnTo>
                <a:lnTo>
                  <a:pt x="76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21">
            <a:extLst>
              <a:ext uri="{FF2B5EF4-FFF2-40B4-BE49-F238E27FC236}">
                <a16:creationId xmlns:a16="http://schemas.microsoft.com/office/drawing/2014/main" xmlns="" id="{15914B3F-31C4-4F69-976F-AF57086A0852}"/>
              </a:ext>
            </a:extLst>
          </p:cNvPr>
          <p:cNvSpPr>
            <a:spLocks/>
          </p:cNvSpPr>
          <p:nvPr/>
        </p:nvSpPr>
        <p:spPr bwMode="auto">
          <a:xfrm>
            <a:off x="1357992" y="4426549"/>
            <a:ext cx="242378" cy="1606052"/>
          </a:xfrm>
          <a:custGeom>
            <a:avLst/>
            <a:gdLst>
              <a:gd name="T0" fmla="*/ 64 w 64"/>
              <a:gd name="T1" fmla="*/ 12 h 344"/>
              <a:gd name="T2" fmla="*/ 64 w 64"/>
              <a:gd name="T3" fmla="*/ 48 h 344"/>
              <a:gd name="T4" fmla="*/ 64 w 64"/>
              <a:gd name="T5" fmla="*/ 80 h 344"/>
              <a:gd name="T6" fmla="*/ 64 w 64"/>
              <a:gd name="T7" fmla="*/ 108 h 344"/>
              <a:gd name="T8" fmla="*/ 64 w 64"/>
              <a:gd name="T9" fmla="*/ 136 h 344"/>
              <a:gd name="T10" fmla="*/ 64 w 64"/>
              <a:gd name="T11" fmla="*/ 164 h 344"/>
              <a:gd name="T12" fmla="*/ 64 w 64"/>
              <a:gd name="T13" fmla="*/ 188 h 344"/>
              <a:gd name="T14" fmla="*/ 64 w 64"/>
              <a:gd name="T15" fmla="*/ 212 h 344"/>
              <a:gd name="T16" fmla="*/ 64 w 64"/>
              <a:gd name="T17" fmla="*/ 232 h 344"/>
              <a:gd name="T18" fmla="*/ 64 w 64"/>
              <a:gd name="T19" fmla="*/ 248 h 344"/>
              <a:gd name="T20" fmla="*/ 60 w 64"/>
              <a:gd name="T21" fmla="*/ 264 h 344"/>
              <a:gd name="T22" fmla="*/ 60 w 64"/>
              <a:gd name="T23" fmla="*/ 280 h 344"/>
              <a:gd name="T24" fmla="*/ 60 w 64"/>
              <a:gd name="T25" fmla="*/ 292 h 344"/>
              <a:gd name="T26" fmla="*/ 60 w 64"/>
              <a:gd name="T27" fmla="*/ 304 h 344"/>
              <a:gd name="T28" fmla="*/ 60 w 64"/>
              <a:gd name="T29" fmla="*/ 312 h 344"/>
              <a:gd name="T30" fmla="*/ 56 w 64"/>
              <a:gd name="T31" fmla="*/ 316 h 344"/>
              <a:gd name="T32" fmla="*/ 56 w 64"/>
              <a:gd name="T33" fmla="*/ 320 h 344"/>
              <a:gd name="T34" fmla="*/ 52 w 64"/>
              <a:gd name="T35" fmla="*/ 332 h 344"/>
              <a:gd name="T36" fmla="*/ 48 w 64"/>
              <a:gd name="T37" fmla="*/ 340 h 344"/>
              <a:gd name="T38" fmla="*/ 44 w 64"/>
              <a:gd name="T39" fmla="*/ 344 h 344"/>
              <a:gd name="T40" fmla="*/ 40 w 64"/>
              <a:gd name="T41" fmla="*/ 344 h 344"/>
              <a:gd name="T42" fmla="*/ 32 w 64"/>
              <a:gd name="T43" fmla="*/ 344 h 344"/>
              <a:gd name="T44" fmla="*/ 28 w 64"/>
              <a:gd name="T45" fmla="*/ 344 h 344"/>
              <a:gd name="T46" fmla="*/ 24 w 64"/>
              <a:gd name="T47" fmla="*/ 336 h 344"/>
              <a:gd name="T48" fmla="*/ 20 w 64"/>
              <a:gd name="T49" fmla="*/ 328 h 344"/>
              <a:gd name="T50" fmla="*/ 12 w 64"/>
              <a:gd name="T51" fmla="*/ 324 h 344"/>
              <a:gd name="T52" fmla="*/ 8 w 64"/>
              <a:gd name="T53" fmla="*/ 316 h 344"/>
              <a:gd name="T54" fmla="*/ 8 w 64"/>
              <a:gd name="T55" fmla="*/ 308 h 344"/>
              <a:gd name="T56" fmla="*/ 8 w 64"/>
              <a:gd name="T57" fmla="*/ 300 h 344"/>
              <a:gd name="T58" fmla="*/ 8 w 64"/>
              <a:gd name="T59" fmla="*/ 296 h 344"/>
              <a:gd name="T60" fmla="*/ 8 w 64"/>
              <a:gd name="T61" fmla="*/ 288 h 344"/>
              <a:gd name="T62" fmla="*/ 8 w 64"/>
              <a:gd name="T63" fmla="*/ 280 h 344"/>
              <a:gd name="T64" fmla="*/ 8 w 64"/>
              <a:gd name="T65" fmla="*/ 272 h 344"/>
              <a:gd name="T66" fmla="*/ 12 w 64"/>
              <a:gd name="T67" fmla="*/ 264 h 344"/>
              <a:gd name="T68" fmla="*/ 12 w 64"/>
              <a:gd name="T69" fmla="*/ 252 h 344"/>
              <a:gd name="T70" fmla="*/ 12 w 64"/>
              <a:gd name="T71" fmla="*/ 240 h 344"/>
              <a:gd name="T72" fmla="*/ 16 w 64"/>
              <a:gd name="T73" fmla="*/ 228 h 344"/>
              <a:gd name="T74" fmla="*/ 16 w 64"/>
              <a:gd name="T75" fmla="*/ 200 h 344"/>
              <a:gd name="T76" fmla="*/ 16 w 64"/>
              <a:gd name="T77" fmla="*/ 172 h 344"/>
              <a:gd name="T78" fmla="*/ 16 w 64"/>
              <a:gd name="T79" fmla="*/ 140 h 344"/>
              <a:gd name="T80" fmla="*/ 16 w 64"/>
              <a:gd name="T81" fmla="*/ 104 h 344"/>
              <a:gd name="T82" fmla="*/ 16 w 64"/>
              <a:gd name="T83" fmla="*/ 88 h 344"/>
              <a:gd name="T84" fmla="*/ 12 w 64"/>
              <a:gd name="T85" fmla="*/ 72 h 344"/>
              <a:gd name="T86" fmla="*/ 12 w 64"/>
              <a:gd name="T87" fmla="*/ 60 h 344"/>
              <a:gd name="T88" fmla="*/ 8 w 64"/>
              <a:gd name="T89" fmla="*/ 48 h 344"/>
              <a:gd name="T90" fmla="*/ 8 w 64"/>
              <a:gd name="T91" fmla="*/ 40 h 344"/>
              <a:gd name="T92" fmla="*/ 8 w 64"/>
              <a:gd name="T93" fmla="*/ 32 h 344"/>
              <a:gd name="T94" fmla="*/ 4 w 64"/>
              <a:gd name="T95" fmla="*/ 24 h 344"/>
              <a:gd name="T96" fmla="*/ 4 w 64"/>
              <a:gd name="T97" fmla="*/ 20 h 344"/>
              <a:gd name="T98" fmla="*/ 0 w 64"/>
              <a:gd name="T99" fmla="*/ 12 h 344"/>
              <a:gd name="T100" fmla="*/ 0 w 64"/>
              <a:gd name="T101" fmla="*/ 8 h 344"/>
              <a:gd name="T102" fmla="*/ 0 w 64"/>
              <a:gd name="T103" fmla="*/ 4 h 344"/>
              <a:gd name="T104" fmla="*/ 8 w 64"/>
              <a:gd name="T105" fmla="*/ 0 h 344"/>
              <a:gd name="T106" fmla="*/ 16 w 64"/>
              <a:gd name="T107" fmla="*/ 0 h 344"/>
              <a:gd name="T108" fmla="*/ 20 w 64"/>
              <a:gd name="T109" fmla="*/ 0 h 344"/>
              <a:gd name="T110" fmla="*/ 28 w 64"/>
              <a:gd name="T111" fmla="*/ 0 h 344"/>
              <a:gd name="T112" fmla="*/ 36 w 64"/>
              <a:gd name="T113" fmla="*/ 4 h 344"/>
              <a:gd name="T114" fmla="*/ 44 w 64"/>
              <a:gd name="T115" fmla="*/ 4 h 344"/>
              <a:gd name="T116" fmla="*/ 52 w 64"/>
              <a:gd name="T117" fmla="*/ 8 h 344"/>
              <a:gd name="T118" fmla="*/ 64 w 64"/>
              <a:gd name="T119" fmla="*/ 12 h 344"/>
              <a:gd name="T120" fmla="*/ 64 w 64"/>
              <a:gd name="T121" fmla="*/ 12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4" h="344">
                <a:moveTo>
                  <a:pt x="64" y="12"/>
                </a:moveTo>
                <a:lnTo>
                  <a:pt x="64" y="48"/>
                </a:lnTo>
                <a:lnTo>
                  <a:pt x="64" y="80"/>
                </a:lnTo>
                <a:lnTo>
                  <a:pt x="64" y="108"/>
                </a:lnTo>
                <a:lnTo>
                  <a:pt x="64" y="136"/>
                </a:lnTo>
                <a:lnTo>
                  <a:pt x="64" y="164"/>
                </a:lnTo>
                <a:lnTo>
                  <a:pt x="64" y="188"/>
                </a:lnTo>
                <a:lnTo>
                  <a:pt x="64" y="212"/>
                </a:lnTo>
                <a:lnTo>
                  <a:pt x="64" y="232"/>
                </a:lnTo>
                <a:lnTo>
                  <a:pt x="64" y="248"/>
                </a:lnTo>
                <a:lnTo>
                  <a:pt x="60" y="264"/>
                </a:lnTo>
                <a:lnTo>
                  <a:pt x="60" y="280"/>
                </a:lnTo>
                <a:lnTo>
                  <a:pt x="60" y="292"/>
                </a:lnTo>
                <a:lnTo>
                  <a:pt x="60" y="304"/>
                </a:lnTo>
                <a:lnTo>
                  <a:pt x="60" y="312"/>
                </a:lnTo>
                <a:lnTo>
                  <a:pt x="56" y="316"/>
                </a:lnTo>
                <a:lnTo>
                  <a:pt x="56" y="320"/>
                </a:lnTo>
                <a:lnTo>
                  <a:pt x="52" y="332"/>
                </a:lnTo>
                <a:lnTo>
                  <a:pt x="48" y="340"/>
                </a:lnTo>
                <a:lnTo>
                  <a:pt x="44" y="344"/>
                </a:lnTo>
                <a:lnTo>
                  <a:pt x="40" y="344"/>
                </a:lnTo>
                <a:lnTo>
                  <a:pt x="32" y="344"/>
                </a:lnTo>
                <a:lnTo>
                  <a:pt x="28" y="344"/>
                </a:lnTo>
                <a:lnTo>
                  <a:pt x="24" y="336"/>
                </a:lnTo>
                <a:lnTo>
                  <a:pt x="20" y="328"/>
                </a:lnTo>
                <a:lnTo>
                  <a:pt x="12" y="324"/>
                </a:lnTo>
                <a:lnTo>
                  <a:pt x="8" y="316"/>
                </a:lnTo>
                <a:lnTo>
                  <a:pt x="8" y="308"/>
                </a:lnTo>
                <a:lnTo>
                  <a:pt x="8" y="300"/>
                </a:lnTo>
                <a:lnTo>
                  <a:pt x="8" y="296"/>
                </a:lnTo>
                <a:lnTo>
                  <a:pt x="8" y="288"/>
                </a:lnTo>
                <a:lnTo>
                  <a:pt x="8" y="280"/>
                </a:lnTo>
                <a:lnTo>
                  <a:pt x="8" y="272"/>
                </a:lnTo>
                <a:lnTo>
                  <a:pt x="12" y="264"/>
                </a:lnTo>
                <a:lnTo>
                  <a:pt x="12" y="252"/>
                </a:lnTo>
                <a:lnTo>
                  <a:pt x="12" y="240"/>
                </a:lnTo>
                <a:lnTo>
                  <a:pt x="16" y="228"/>
                </a:lnTo>
                <a:lnTo>
                  <a:pt x="16" y="200"/>
                </a:lnTo>
                <a:lnTo>
                  <a:pt x="16" y="172"/>
                </a:lnTo>
                <a:lnTo>
                  <a:pt x="16" y="140"/>
                </a:lnTo>
                <a:lnTo>
                  <a:pt x="16" y="104"/>
                </a:lnTo>
                <a:lnTo>
                  <a:pt x="16" y="88"/>
                </a:lnTo>
                <a:lnTo>
                  <a:pt x="12" y="72"/>
                </a:lnTo>
                <a:lnTo>
                  <a:pt x="12" y="60"/>
                </a:lnTo>
                <a:lnTo>
                  <a:pt x="8" y="48"/>
                </a:lnTo>
                <a:lnTo>
                  <a:pt x="8" y="40"/>
                </a:lnTo>
                <a:lnTo>
                  <a:pt x="8" y="32"/>
                </a:lnTo>
                <a:lnTo>
                  <a:pt x="4" y="24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44" y="4"/>
                </a:lnTo>
                <a:lnTo>
                  <a:pt x="52" y="8"/>
                </a:lnTo>
                <a:lnTo>
                  <a:pt x="64" y="12"/>
                </a:lnTo>
                <a:lnTo>
                  <a:pt x="64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xmlns="" id="{BC7E12F2-FE2F-4AFE-AE21-C9B609FD0120}"/>
              </a:ext>
            </a:extLst>
          </p:cNvPr>
          <p:cNvSpPr>
            <a:spLocks/>
          </p:cNvSpPr>
          <p:nvPr/>
        </p:nvSpPr>
        <p:spPr bwMode="auto">
          <a:xfrm>
            <a:off x="1464032" y="4351850"/>
            <a:ext cx="757430" cy="1718103"/>
          </a:xfrm>
          <a:custGeom>
            <a:avLst/>
            <a:gdLst>
              <a:gd name="T0" fmla="*/ 188 w 200"/>
              <a:gd name="T1" fmla="*/ 20 h 368"/>
              <a:gd name="T2" fmla="*/ 200 w 200"/>
              <a:gd name="T3" fmla="*/ 32 h 368"/>
              <a:gd name="T4" fmla="*/ 200 w 200"/>
              <a:gd name="T5" fmla="*/ 40 h 368"/>
              <a:gd name="T6" fmla="*/ 196 w 200"/>
              <a:gd name="T7" fmla="*/ 48 h 368"/>
              <a:gd name="T8" fmla="*/ 192 w 200"/>
              <a:gd name="T9" fmla="*/ 48 h 368"/>
              <a:gd name="T10" fmla="*/ 188 w 200"/>
              <a:gd name="T11" fmla="*/ 56 h 368"/>
              <a:gd name="T12" fmla="*/ 184 w 200"/>
              <a:gd name="T13" fmla="*/ 64 h 368"/>
              <a:gd name="T14" fmla="*/ 184 w 200"/>
              <a:gd name="T15" fmla="*/ 76 h 368"/>
              <a:gd name="T16" fmla="*/ 184 w 200"/>
              <a:gd name="T17" fmla="*/ 92 h 368"/>
              <a:gd name="T18" fmla="*/ 180 w 200"/>
              <a:gd name="T19" fmla="*/ 116 h 368"/>
              <a:gd name="T20" fmla="*/ 180 w 200"/>
              <a:gd name="T21" fmla="*/ 140 h 368"/>
              <a:gd name="T22" fmla="*/ 180 w 200"/>
              <a:gd name="T23" fmla="*/ 172 h 368"/>
              <a:gd name="T24" fmla="*/ 180 w 200"/>
              <a:gd name="T25" fmla="*/ 220 h 368"/>
              <a:gd name="T26" fmla="*/ 176 w 200"/>
              <a:gd name="T27" fmla="*/ 272 h 368"/>
              <a:gd name="T28" fmla="*/ 172 w 200"/>
              <a:gd name="T29" fmla="*/ 312 h 368"/>
              <a:gd name="T30" fmla="*/ 168 w 200"/>
              <a:gd name="T31" fmla="*/ 336 h 368"/>
              <a:gd name="T32" fmla="*/ 160 w 200"/>
              <a:gd name="T33" fmla="*/ 352 h 368"/>
              <a:gd name="T34" fmla="*/ 144 w 200"/>
              <a:gd name="T35" fmla="*/ 364 h 368"/>
              <a:gd name="T36" fmla="*/ 128 w 200"/>
              <a:gd name="T37" fmla="*/ 364 h 368"/>
              <a:gd name="T38" fmla="*/ 120 w 200"/>
              <a:gd name="T39" fmla="*/ 352 h 368"/>
              <a:gd name="T40" fmla="*/ 116 w 200"/>
              <a:gd name="T41" fmla="*/ 332 h 368"/>
              <a:gd name="T42" fmla="*/ 104 w 200"/>
              <a:gd name="T43" fmla="*/ 300 h 368"/>
              <a:gd name="T44" fmla="*/ 88 w 200"/>
              <a:gd name="T45" fmla="*/ 280 h 368"/>
              <a:gd name="T46" fmla="*/ 112 w 200"/>
              <a:gd name="T47" fmla="*/ 280 h 368"/>
              <a:gd name="T48" fmla="*/ 120 w 200"/>
              <a:gd name="T49" fmla="*/ 276 h 368"/>
              <a:gd name="T50" fmla="*/ 120 w 200"/>
              <a:gd name="T51" fmla="*/ 272 h 368"/>
              <a:gd name="T52" fmla="*/ 124 w 200"/>
              <a:gd name="T53" fmla="*/ 256 h 368"/>
              <a:gd name="T54" fmla="*/ 124 w 200"/>
              <a:gd name="T55" fmla="*/ 232 h 368"/>
              <a:gd name="T56" fmla="*/ 124 w 200"/>
              <a:gd name="T57" fmla="*/ 200 h 368"/>
              <a:gd name="T58" fmla="*/ 128 w 200"/>
              <a:gd name="T59" fmla="*/ 140 h 368"/>
              <a:gd name="T60" fmla="*/ 128 w 200"/>
              <a:gd name="T61" fmla="*/ 88 h 368"/>
              <a:gd name="T62" fmla="*/ 128 w 200"/>
              <a:gd name="T63" fmla="*/ 72 h 368"/>
              <a:gd name="T64" fmla="*/ 128 w 200"/>
              <a:gd name="T65" fmla="*/ 56 h 368"/>
              <a:gd name="T66" fmla="*/ 128 w 200"/>
              <a:gd name="T67" fmla="*/ 48 h 368"/>
              <a:gd name="T68" fmla="*/ 124 w 200"/>
              <a:gd name="T69" fmla="*/ 44 h 368"/>
              <a:gd name="T70" fmla="*/ 120 w 200"/>
              <a:gd name="T71" fmla="*/ 44 h 368"/>
              <a:gd name="T72" fmla="*/ 108 w 200"/>
              <a:gd name="T73" fmla="*/ 44 h 368"/>
              <a:gd name="T74" fmla="*/ 96 w 200"/>
              <a:gd name="T75" fmla="*/ 44 h 368"/>
              <a:gd name="T76" fmla="*/ 76 w 200"/>
              <a:gd name="T77" fmla="*/ 44 h 368"/>
              <a:gd name="T78" fmla="*/ 32 w 200"/>
              <a:gd name="T79" fmla="*/ 52 h 368"/>
              <a:gd name="T80" fmla="*/ 0 w 200"/>
              <a:gd name="T81" fmla="*/ 52 h 368"/>
              <a:gd name="T82" fmla="*/ 24 w 200"/>
              <a:gd name="T83" fmla="*/ 24 h 368"/>
              <a:gd name="T84" fmla="*/ 64 w 200"/>
              <a:gd name="T85" fmla="*/ 20 h 368"/>
              <a:gd name="T86" fmla="*/ 96 w 200"/>
              <a:gd name="T87" fmla="*/ 12 h 368"/>
              <a:gd name="T88" fmla="*/ 112 w 200"/>
              <a:gd name="T89" fmla="*/ 8 h 368"/>
              <a:gd name="T90" fmla="*/ 128 w 200"/>
              <a:gd name="T91" fmla="*/ 0 h 368"/>
              <a:gd name="T92" fmla="*/ 148 w 200"/>
              <a:gd name="T93" fmla="*/ 0 h 368"/>
              <a:gd name="T94" fmla="*/ 164 w 200"/>
              <a:gd name="T95" fmla="*/ 8 h 368"/>
              <a:gd name="T96" fmla="*/ 176 w 200"/>
              <a:gd name="T97" fmla="*/ 12 h 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00" h="368">
                <a:moveTo>
                  <a:pt x="176" y="12"/>
                </a:moveTo>
                <a:lnTo>
                  <a:pt x="188" y="20"/>
                </a:lnTo>
                <a:lnTo>
                  <a:pt x="196" y="24"/>
                </a:lnTo>
                <a:lnTo>
                  <a:pt x="200" y="32"/>
                </a:lnTo>
                <a:lnTo>
                  <a:pt x="200" y="36"/>
                </a:lnTo>
                <a:lnTo>
                  <a:pt x="200" y="40"/>
                </a:lnTo>
                <a:lnTo>
                  <a:pt x="200" y="44"/>
                </a:lnTo>
                <a:lnTo>
                  <a:pt x="196" y="48"/>
                </a:lnTo>
                <a:lnTo>
                  <a:pt x="192" y="48"/>
                </a:lnTo>
                <a:lnTo>
                  <a:pt x="192" y="48"/>
                </a:lnTo>
                <a:lnTo>
                  <a:pt x="188" y="52"/>
                </a:lnTo>
                <a:lnTo>
                  <a:pt x="188" y="56"/>
                </a:lnTo>
                <a:lnTo>
                  <a:pt x="188" y="60"/>
                </a:lnTo>
                <a:lnTo>
                  <a:pt x="184" y="64"/>
                </a:lnTo>
                <a:lnTo>
                  <a:pt x="184" y="68"/>
                </a:lnTo>
                <a:lnTo>
                  <a:pt x="184" y="76"/>
                </a:lnTo>
                <a:lnTo>
                  <a:pt x="184" y="84"/>
                </a:lnTo>
                <a:lnTo>
                  <a:pt x="184" y="92"/>
                </a:lnTo>
                <a:lnTo>
                  <a:pt x="180" y="104"/>
                </a:lnTo>
                <a:lnTo>
                  <a:pt x="180" y="116"/>
                </a:lnTo>
                <a:lnTo>
                  <a:pt x="180" y="128"/>
                </a:lnTo>
                <a:lnTo>
                  <a:pt x="180" y="140"/>
                </a:lnTo>
                <a:lnTo>
                  <a:pt x="180" y="156"/>
                </a:lnTo>
                <a:lnTo>
                  <a:pt x="180" y="172"/>
                </a:lnTo>
                <a:lnTo>
                  <a:pt x="180" y="188"/>
                </a:lnTo>
                <a:lnTo>
                  <a:pt x="180" y="220"/>
                </a:lnTo>
                <a:lnTo>
                  <a:pt x="180" y="248"/>
                </a:lnTo>
                <a:lnTo>
                  <a:pt x="176" y="272"/>
                </a:lnTo>
                <a:lnTo>
                  <a:pt x="176" y="292"/>
                </a:lnTo>
                <a:lnTo>
                  <a:pt x="172" y="312"/>
                </a:lnTo>
                <a:lnTo>
                  <a:pt x="172" y="324"/>
                </a:lnTo>
                <a:lnTo>
                  <a:pt x="168" y="336"/>
                </a:lnTo>
                <a:lnTo>
                  <a:pt x="164" y="344"/>
                </a:lnTo>
                <a:lnTo>
                  <a:pt x="160" y="352"/>
                </a:lnTo>
                <a:lnTo>
                  <a:pt x="152" y="360"/>
                </a:lnTo>
                <a:lnTo>
                  <a:pt x="144" y="364"/>
                </a:lnTo>
                <a:lnTo>
                  <a:pt x="136" y="368"/>
                </a:lnTo>
                <a:lnTo>
                  <a:pt x="128" y="364"/>
                </a:lnTo>
                <a:lnTo>
                  <a:pt x="120" y="360"/>
                </a:lnTo>
                <a:lnTo>
                  <a:pt x="120" y="352"/>
                </a:lnTo>
                <a:lnTo>
                  <a:pt x="120" y="344"/>
                </a:lnTo>
                <a:lnTo>
                  <a:pt x="116" y="332"/>
                </a:lnTo>
                <a:lnTo>
                  <a:pt x="112" y="316"/>
                </a:lnTo>
                <a:lnTo>
                  <a:pt x="104" y="300"/>
                </a:lnTo>
                <a:lnTo>
                  <a:pt x="96" y="292"/>
                </a:lnTo>
                <a:lnTo>
                  <a:pt x="88" y="280"/>
                </a:lnTo>
                <a:lnTo>
                  <a:pt x="100" y="280"/>
                </a:lnTo>
                <a:lnTo>
                  <a:pt x="112" y="280"/>
                </a:lnTo>
                <a:lnTo>
                  <a:pt x="116" y="280"/>
                </a:lnTo>
                <a:lnTo>
                  <a:pt x="120" y="276"/>
                </a:lnTo>
                <a:lnTo>
                  <a:pt x="120" y="276"/>
                </a:lnTo>
                <a:lnTo>
                  <a:pt x="120" y="272"/>
                </a:lnTo>
                <a:lnTo>
                  <a:pt x="120" y="264"/>
                </a:lnTo>
                <a:lnTo>
                  <a:pt x="124" y="256"/>
                </a:lnTo>
                <a:lnTo>
                  <a:pt x="124" y="244"/>
                </a:lnTo>
                <a:lnTo>
                  <a:pt x="124" y="232"/>
                </a:lnTo>
                <a:lnTo>
                  <a:pt x="124" y="216"/>
                </a:lnTo>
                <a:lnTo>
                  <a:pt x="124" y="200"/>
                </a:lnTo>
                <a:lnTo>
                  <a:pt x="128" y="168"/>
                </a:lnTo>
                <a:lnTo>
                  <a:pt x="128" y="140"/>
                </a:lnTo>
                <a:lnTo>
                  <a:pt x="128" y="112"/>
                </a:lnTo>
                <a:lnTo>
                  <a:pt x="128" y="88"/>
                </a:lnTo>
                <a:lnTo>
                  <a:pt x="128" y="80"/>
                </a:lnTo>
                <a:lnTo>
                  <a:pt x="128" y="72"/>
                </a:lnTo>
                <a:lnTo>
                  <a:pt x="128" y="64"/>
                </a:lnTo>
                <a:lnTo>
                  <a:pt x="128" y="56"/>
                </a:lnTo>
                <a:lnTo>
                  <a:pt x="128" y="52"/>
                </a:lnTo>
                <a:lnTo>
                  <a:pt x="128" y="48"/>
                </a:lnTo>
                <a:lnTo>
                  <a:pt x="128" y="44"/>
                </a:lnTo>
                <a:lnTo>
                  <a:pt x="124" y="44"/>
                </a:lnTo>
                <a:lnTo>
                  <a:pt x="124" y="44"/>
                </a:lnTo>
                <a:lnTo>
                  <a:pt x="120" y="44"/>
                </a:lnTo>
                <a:lnTo>
                  <a:pt x="116" y="44"/>
                </a:lnTo>
                <a:lnTo>
                  <a:pt x="108" y="44"/>
                </a:lnTo>
                <a:lnTo>
                  <a:pt x="104" y="44"/>
                </a:lnTo>
                <a:lnTo>
                  <a:pt x="96" y="44"/>
                </a:lnTo>
                <a:lnTo>
                  <a:pt x="84" y="44"/>
                </a:lnTo>
                <a:lnTo>
                  <a:pt x="76" y="44"/>
                </a:lnTo>
                <a:lnTo>
                  <a:pt x="52" y="48"/>
                </a:lnTo>
                <a:lnTo>
                  <a:pt x="32" y="52"/>
                </a:lnTo>
                <a:lnTo>
                  <a:pt x="16" y="52"/>
                </a:lnTo>
                <a:lnTo>
                  <a:pt x="0" y="52"/>
                </a:lnTo>
                <a:lnTo>
                  <a:pt x="0" y="24"/>
                </a:lnTo>
                <a:lnTo>
                  <a:pt x="24" y="24"/>
                </a:lnTo>
                <a:lnTo>
                  <a:pt x="44" y="20"/>
                </a:lnTo>
                <a:lnTo>
                  <a:pt x="64" y="20"/>
                </a:lnTo>
                <a:lnTo>
                  <a:pt x="80" y="16"/>
                </a:lnTo>
                <a:lnTo>
                  <a:pt x="96" y="12"/>
                </a:lnTo>
                <a:lnTo>
                  <a:pt x="104" y="8"/>
                </a:lnTo>
                <a:lnTo>
                  <a:pt x="112" y="8"/>
                </a:lnTo>
                <a:lnTo>
                  <a:pt x="120" y="4"/>
                </a:lnTo>
                <a:lnTo>
                  <a:pt x="128" y="0"/>
                </a:lnTo>
                <a:lnTo>
                  <a:pt x="140" y="0"/>
                </a:lnTo>
                <a:lnTo>
                  <a:pt x="148" y="0"/>
                </a:lnTo>
                <a:lnTo>
                  <a:pt x="156" y="4"/>
                </a:lnTo>
                <a:lnTo>
                  <a:pt x="164" y="8"/>
                </a:lnTo>
                <a:lnTo>
                  <a:pt x="176" y="12"/>
                </a:lnTo>
                <a:lnTo>
                  <a:pt x="17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23">
            <a:extLst>
              <a:ext uri="{FF2B5EF4-FFF2-40B4-BE49-F238E27FC236}">
                <a16:creationId xmlns:a16="http://schemas.microsoft.com/office/drawing/2014/main" xmlns="" id="{274919F0-FB11-41EF-8D08-BB652E757CC9}"/>
              </a:ext>
            </a:extLst>
          </p:cNvPr>
          <p:cNvSpPr>
            <a:spLocks/>
          </p:cNvSpPr>
          <p:nvPr/>
        </p:nvSpPr>
        <p:spPr bwMode="auto">
          <a:xfrm>
            <a:off x="2251760" y="5098850"/>
            <a:ext cx="378715" cy="466876"/>
          </a:xfrm>
          <a:custGeom>
            <a:avLst/>
            <a:gdLst>
              <a:gd name="T0" fmla="*/ 88 w 100"/>
              <a:gd name="T1" fmla="*/ 92 h 100"/>
              <a:gd name="T2" fmla="*/ 80 w 100"/>
              <a:gd name="T3" fmla="*/ 100 h 100"/>
              <a:gd name="T4" fmla="*/ 72 w 100"/>
              <a:gd name="T5" fmla="*/ 100 h 100"/>
              <a:gd name="T6" fmla="*/ 68 w 100"/>
              <a:gd name="T7" fmla="*/ 100 h 100"/>
              <a:gd name="T8" fmla="*/ 68 w 100"/>
              <a:gd name="T9" fmla="*/ 100 h 100"/>
              <a:gd name="T10" fmla="*/ 64 w 100"/>
              <a:gd name="T11" fmla="*/ 96 h 100"/>
              <a:gd name="T12" fmla="*/ 60 w 100"/>
              <a:gd name="T13" fmla="*/ 92 h 100"/>
              <a:gd name="T14" fmla="*/ 48 w 100"/>
              <a:gd name="T15" fmla="*/ 80 h 100"/>
              <a:gd name="T16" fmla="*/ 36 w 100"/>
              <a:gd name="T17" fmla="*/ 68 h 100"/>
              <a:gd name="T18" fmla="*/ 28 w 100"/>
              <a:gd name="T19" fmla="*/ 60 h 100"/>
              <a:gd name="T20" fmla="*/ 20 w 100"/>
              <a:gd name="T21" fmla="*/ 52 h 100"/>
              <a:gd name="T22" fmla="*/ 12 w 100"/>
              <a:gd name="T23" fmla="*/ 40 h 100"/>
              <a:gd name="T24" fmla="*/ 4 w 100"/>
              <a:gd name="T25" fmla="*/ 28 h 100"/>
              <a:gd name="T26" fmla="*/ 0 w 100"/>
              <a:gd name="T27" fmla="*/ 20 h 100"/>
              <a:gd name="T28" fmla="*/ 0 w 100"/>
              <a:gd name="T29" fmla="*/ 12 h 100"/>
              <a:gd name="T30" fmla="*/ 0 w 100"/>
              <a:gd name="T31" fmla="*/ 4 h 100"/>
              <a:gd name="T32" fmla="*/ 0 w 100"/>
              <a:gd name="T33" fmla="*/ 0 h 100"/>
              <a:gd name="T34" fmla="*/ 4 w 100"/>
              <a:gd name="T35" fmla="*/ 0 h 100"/>
              <a:gd name="T36" fmla="*/ 8 w 100"/>
              <a:gd name="T37" fmla="*/ 0 h 100"/>
              <a:gd name="T38" fmla="*/ 16 w 100"/>
              <a:gd name="T39" fmla="*/ 0 h 100"/>
              <a:gd name="T40" fmla="*/ 24 w 100"/>
              <a:gd name="T41" fmla="*/ 0 h 100"/>
              <a:gd name="T42" fmla="*/ 36 w 100"/>
              <a:gd name="T43" fmla="*/ 4 h 100"/>
              <a:gd name="T44" fmla="*/ 44 w 100"/>
              <a:gd name="T45" fmla="*/ 8 h 100"/>
              <a:gd name="T46" fmla="*/ 56 w 100"/>
              <a:gd name="T47" fmla="*/ 12 h 100"/>
              <a:gd name="T48" fmla="*/ 68 w 100"/>
              <a:gd name="T49" fmla="*/ 20 h 100"/>
              <a:gd name="T50" fmla="*/ 76 w 100"/>
              <a:gd name="T51" fmla="*/ 28 h 100"/>
              <a:gd name="T52" fmla="*/ 88 w 100"/>
              <a:gd name="T53" fmla="*/ 36 h 100"/>
              <a:gd name="T54" fmla="*/ 92 w 100"/>
              <a:gd name="T55" fmla="*/ 44 h 100"/>
              <a:gd name="T56" fmla="*/ 96 w 100"/>
              <a:gd name="T57" fmla="*/ 52 h 100"/>
              <a:gd name="T58" fmla="*/ 100 w 100"/>
              <a:gd name="T59" fmla="*/ 64 h 100"/>
              <a:gd name="T60" fmla="*/ 100 w 100"/>
              <a:gd name="T61" fmla="*/ 76 h 100"/>
              <a:gd name="T62" fmla="*/ 96 w 100"/>
              <a:gd name="T63" fmla="*/ 84 h 100"/>
              <a:gd name="T64" fmla="*/ 92 w 100"/>
              <a:gd name="T65" fmla="*/ 88 h 100"/>
              <a:gd name="T66" fmla="*/ 88 w 100"/>
              <a:gd name="T67" fmla="*/ 92 h 100"/>
              <a:gd name="T68" fmla="*/ 88 w 100"/>
              <a:gd name="T69" fmla="*/ 92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0" h="100">
                <a:moveTo>
                  <a:pt x="88" y="92"/>
                </a:moveTo>
                <a:lnTo>
                  <a:pt x="80" y="100"/>
                </a:lnTo>
                <a:lnTo>
                  <a:pt x="72" y="100"/>
                </a:lnTo>
                <a:lnTo>
                  <a:pt x="68" y="100"/>
                </a:lnTo>
                <a:lnTo>
                  <a:pt x="68" y="100"/>
                </a:lnTo>
                <a:lnTo>
                  <a:pt x="64" y="96"/>
                </a:lnTo>
                <a:lnTo>
                  <a:pt x="60" y="92"/>
                </a:lnTo>
                <a:lnTo>
                  <a:pt x="48" y="80"/>
                </a:lnTo>
                <a:lnTo>
                  <a:pt x="36" y="68"/>
                </a:lnTo>
                <a:lnTo>
                  <a:pt x="28" y="60"/>
                </a:lnTo>
                <a:lnTo>
                  <a:pt x="20" y="52"/>
                </a:lnTo>
                <a:lnTo>
                  <a:pt x="12" y="40"/>
                </a:lnTo>
                <a:lnTo>
                  <a:pt x="4" y="28"/>
                </a:lnTo>
                <a:lnTo>
                  <a:pt x="0" y="20"/>
                </a:lnTo>
                <a:lnTo>
                  <a:pt x="0" y="12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4"/>
                </a:lnTo>
                <a:lnTo>
                  <a:pt x="44" y="8"/>
                </a:lnTo>
                <a:lnTo>
                  <a:pt x="56" y="12"/>
                </a:lnTo>
                <a:lnTo>
                  <a:pt x="68" y="20"/>
                </a:lnTo>
                <a:lnTo>
                  <a:pt x="76" y="28"/>
                </a:lnTo>
                <a:lnTo>
                  <a:pt x="88" y="36"/>
                </a:lnTo>
                <a:lnTo>
                  <a:pt x="92" y="44"/>
                </a:lnTo>
                <a:lnTo>
                  <a:pt x="96" y="52"/>
                </a:lnTo>
                <a:lnTo>
                  <a:pt x="100" y="64"/>
                </a:lnTo>
                <a:lnTo>
                  <a:pt x="100" y="76"/>
                </a:lnTo>
                <a:lnTo>
                  <a:pt x="96" y="84"/>
                </a:lnTo>
                <a:lnTo>
                  <a:pt x="92" y="88"/>
                </a:lnTo>
                <a:lnTo>
                  <a:pt x="88" y="92"/>
                </a:lnTo>
                <a:lnTo>
                  <a:pt x="88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24">
            <a:extLst>
              <a:ext uri="{FF2B5EF4-FFF2-40B4-BE49-F238E27FC236}">
                <a16:creationId xmlns:a16="http://schemas.microsoft.com/office/drawing/2014/main" xmlns="" id="{A13685F3-210D-45BF-B42E-C0454919CFD2}"/>
              </a:ext>
            </a:extLst>
          </p:cNvPr>
          <p:cNvSpPr>
            <a:spLocks/>
          </p:cNvSpPr>
          <p:nvPr/>
        </p:nvSpPr>
        <p:spPr bwMode="auto">
          <a:xfrm>
            <a:off x="2494137" y="4015699"/>
            <a:ext cx="636241" cy="2409079"/>
          </a:xfrm>
          <a:custGeom>
            <a:avLst/>
            <a:gdLst>
              <a:gd name="T0" fmla="*/ 32 w 168"/>
              <a:gd name="T1" fmla="*/ 452 h 516"/>
              <a:gd name="T2" fmla="*/ 16 w 168"/>
              <a:gd name="T3" fmla="*/ 440 h 516"/>
              <a:gd name="T4" fmla="*/ 4 w 168"/>
              <a:gd name="T5" fmla="*/ 432 h 516"/>
              <a:gd name="T6" fmla="*/ 0 w 168"/>
              <a:gd name="T7" fmla="*/ 424 h 516"/>
              <a:gd name="T8" fmla="*/ 4 w 168"/>
              <a:gd name="T9" fmla="*/ 420 h 516"/>
              <a:gd name="T10" fmla="*/ 12 w 168"/>
              <a:gd name="T11" fmla="*/ 416 h 516"/>
              <a:gd name="T12" fmla="*/ 20 w 168"/>
              <a:gd name="T13" fmla="*/ 416 h 516"/>
              <a:gd name="T14" fmla="*/ 36 w 168"/>
              <a:gd name="T15" fmla="*/ 420 h 516"/>
              <a:gd name="T16" fmla="*/ 56 w 168"/>
              <a:gd name="T17" fmla="*/ 424 h 516"/>
              <a:gd name="T18" fmla="*/ 72 w 168"/>
              <a:gd name="T19" fmla="*/ 428 h 516"/>
              <a:gd name="T20" fmla="*/ 88 w 168"/>
              <a:gd name="T21" fmla="*/ 432 h 516"/>
              <a:gd name="T22" fmla="*/ 96 w 168"/>
              <a:gd name="T23" fmla="*/ 428 h 516"/>
              <a:gd name="T24" fmla="*/ 104 w 168"/>
              <a:gd name="T25" fmla="*/ 420 h 516"/>
              <a:gd name="T26" fmla="*/ 108 w 168"/>
              <a:gd name="T27" fmla="*/ 404 h 516"/>
              <a:gd name="T28" fmla="*/ 108 w 168"/>
              <a:gd name="T29" fmla="*/ 384 h 516"/>
              <a:gd name="T30" fmla="*/ 112 w 168"/>
              <a:gd name="T31" fmla="*/ 352 h 516"/>
              <a:gd name="T32" fmla="*/ 112 w 168"/>
              <a:gd name="T33" fmla="*/ 308 h 516"/>
              <a:gd name="T34" fmla="*/ 112 w 168"/>
              <a:gd name="T35" fmla="*/ 252 h 516"/>
              <a:gd name="T36" fmla="*/ 108 w 168"/>
              <a:gd name="T37" fmla="*/ 200 h 516"/>
              <a:gd name="T38" fmla="*/ 108 w 168"/>
              <a:gd name="T39" fmla="*/ 156 h 516"/>
              <a:gd name="T40" fmla="*/ 104 w 168"/>
              <a:gd name="T41" fmla="*/ 120 h 516"/>
              <a:gd name="T42" fmla="*/ 104 w 168"/>
              <a:gd name="T43" fmla="*/ 88 h 516"/>
              <a:gd name="T44" fmla="*/ 100 w 168"/>
              <a:gd name="T45" fmla="*/ 64 h 516"/>
              <a:gd name="T46" fmla="*/ 92 w 168"/>
              <a:gd name="T47" fmla="*/ 44 h 516"/>
              <a:gd name="T48" fmla="*/ 88 w 168"/>
              <a:gd name="T49" fmla="*/ 32 h 516"/>
              <a:gd name="T50" fmla="*/ 80 w 168"/>
              <a:gd name="T51" fmla="*/ 24 h 516"/>
              <a:gd name="T52" fmla="*/ 76 w 168"/>
              <a:gd name="T53" fmla="*/ 12 h 516"/>
              <a:gd name="T54" fmla="*/ 80 w 168"/>
              <a:gd name="T55" fmla="*/ 4 h 516"/>
              <a:gd name="T56" fmla="*/ 96 w 168"/>
              <a:gd name="T57" fmla="*/ 0 h 516"/>
              <a:gd name="T58" fmla="*/ 120 w 168"/>
              <a:gd name="T59" fmla="*/ 8 h 516"/>
              <a:gd name="T60" fmla="*/ 144 w 168"/>
              <a:gd name="T61" fmla="*/ 12 h 516"/>
              <a:gd name="T62" fmla="*/ 156 w 168"/>
              <a:gd name="T63" fmla="*/ 16 h 516"/>
              <a:gd name="T64" fmla="*/ 168 w 168"/>
              <a:gd name="T65" fmla="*/ 24 h 516"/>
              <a:gd name="T66" fmla="*/ 168 w 168"/>
              <a:gd name="T67" fmla="*/ 36 h 516"/>
              <a:gd name="T68" fmla="*/ 164 w 168"/>
              <a:gd name="T69" fmla="*/ 44 h 516"/>
              <a:gd name="T70" fmla="*/ 164 w 168"/>
              <a:gd name="T71" fmla="*/ 48 h 516"/>
              <a:gd name="T72" fmla="*/ 160 w 168"/>
              <a:gd name="T73" fmla="*/ 60 h 516"/>
              <a:gd name="T74" fmla="*/ 160 w 168"/>
              <a:gd name="T75" fmla="*/ 80 h 516"/>
              <a:gd name="T76" fmla="*/ 160 w 168"/>
              <a:gd name="T77" fmla="*/ 112 h 516"/>
              <a:gd name="T78" fmla="*/ 160 w 168"/>
              <a:gd name="T79" fmla="*/ 148 h 516"/>
              <a:gd name="T80" fmla="*/ 160 w 168"/>
              <a:gd name="T81" fmla="*/ 192 h 516"/>
              <a:gd name="T82" fmla="*/ 164 w 168"/>
              <a:gd name="T83" fmla="*/ 268 h 516"/>
              <a:gd name="T84" fmla="*/ 168 w 168"/>
              <a:gd name="T85" fmla="*/ 348 h 516"/>
              <a:gd name="T86" fmla="*/ 168 w 168"/>
              <a:gd name="T87" fmla="*/ 392 h 516"/>
              <a:gd name="T88" fmla="*/ 168 w 168"/>
              <a:gd name="T89" fmla="*/ 428 h 516"/>
              <a:gd name="T90" fmla="*/ 164 w 168"/>
              <a:gd name="T91" fmla="*/ 448 h 516"/>
              <a:gd name="T92" fmla="*/ 160 w 168"/>
              <a:gd name="T93" fmla="*/ 468 h 516"/>
              <a:gd name="T94" fmla="*/ 148 w 168"/>
              <a:gd name="T95" fmla="*/ 492 h 516"/>
              <a:gd name="T96" fmla="*/ 132 w 168"/>
              <a:gd name="T97" fmla="*/ 508 h 516"/>
              <a:gd name="T98" fmla="*/ 116 w 168"/>
              <a:gd name="T99" fmla="*/ 516 h 516"/>
              <a:gd name="T100" fmla="*/ 100 w 168"/>
              <a:gd name="T101" fmla="*/ 516 h 516"/>
              <a:gd name="T102" fmla="*/ 92 w 168"/>
              <a:gd name="T103" fmla="*/ 508 h 516"/>
              <a:gd name="T104" fmla="*/ 88 w 168"/>
              <a:gd name="T105" fmla="*/ 492 h 516"/>
              <a:gd name="T106" fmla="*/ 80 w 168"/>
              <a:gd name="T107" fmla="*/ 484 h 516"/>
              <a:gd name="T108" fmla="*/ 68 w 168"/>
              <a:gd name="T109" fmla="*/ 476 h 516"/>
              <a:gd name="T110" fmla="*/ 52 w 168"/>
              <a:gd name="T111" fmla="*/ 464 h 516"/>
              <a:gd name="T112" fmla="*/ 40 w 168"/>
              <a:gd name="T113" fmla="*/ 456 h 5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8" h="516">
                <a:moveTo>
                  <a:pt x="40" y="456"/>
                </a:moveTo>
                <a:lnTo>
                  <a:pt x="32" y="452"/>
                </a:lnTo>
                <a:lnTo>
                  <a:pt x="20" y="444"/>
                </a:lnTo>
                <a:lnTo>
                  <a:pt x="16" y="440"/>
                </a:lnTo>
                <a:lnTo>
                  <a:pt x="8" y="436"/>
                </a:lnTo>
                <a:lnTo>
                  <a:pt x="4" y="432"/>
                </a:lnTo>
                <a:lnTo>
                  <a:pt x="4" y="428"/>
                </a:lnTo>
                <a:lnTo>
                  <a:pt x="0" y="424"/>
                </a:lnTo>
                <a:lnTo>
                  <a:pt x="4" y="424"/>
                </a:lnTo>
                <a:lnTo>
                  <a:pt x="4" y="420"/>
                </a:lnTo>
                <a:lnTo>
                  <a:pt x="8" y="420"/>
                </a:lnTo>
                <a:lnTo>
                  <a:pt x="12" y="416"/>
                </a:lnTo>
                <a:lnTo>
                  <a:pt x="16" y="416"/>
                </a:lnTo>
                <a:lnTo>
                  <a:pt x="20" y="416"/>
                </a:lnTo>
                <a:lnTo>
                  <a:pt x="28" y="420"/>
                </a:lnTo>
                <a:lnTo>
                  <a:pt x="36" y="420"/>
                </a:lnTo>
                <a:lnTo>
                  <a:pt x="48" y="424"/>
                </a:lnTo>
                <a:lnTo>
                  <a:pt x="56" y="424"/>
                </a:lnTo>
                <a:lnTo>
                  <a:pt x="64" y="428"/>
                </a:lnTo>
                <a:lnTo>
                  <a:pt x="72" y="428"/>
                </a:lnTo>
                <a:lnTo>
                  <a:pt x="76" y="428"/>
                </a:lnTo>
                <a:lnTo>
                  <a:pt x="88" y="432"/>
                </a:lnTo>
                <a:lnTo>
                  <a:pt x="92" y="428"/>
                </a:lnTo>
                <a:lnTo>
                  <a:pt x="96" y="428"/>
                </a:lnTo>
                <a:lnTo>
                  <a:pt x="100" y="424"/>
                </a:lnTo>
                <a:lnTo>
                  <a:pt x="104" y="420"/>
                </a:lnTo>
                <a:lnTo>
                  <a:pt x="108" y="412"/>
                </a:lnTo>
                <a:lnTo>
                  <a:pt x="108" y="404"/>
                </a:lnTo>
                <a:lnTo>
                  <a:pt x="108" y="396"/>
                </a:lnTo>
                <a:lnTo>
                  <a:pt x="108" y="384"/>
                </a:lnTo>
                <a:lnTo>
                  <a:pt x="112" y="368"/>
                </a:lnTo>
                <a:lnTo>
                  <a:pt x="112" y="352"/>
                </a:lnTo>
                <a:lnTo>
                  <a:pt x="112" y="332"/>
                </a:lnTo>
                <a:lnTo>
                  <a:pt x="112" y="308"/>
                </a:lnTo>
                <a:lnTo>
                  <a:pt x="112" y="280"/>
                </a:lnTo>
                <a:lnTo>
                  <a:pt x="112" y="252"/>
                </a:lnTo>
                <a:lnTo>
                  <a:pt x="112" y="224"/>
                </a:lnTo>
                <a:lnTo>
                  <a:pt x="108" y="200"/>
                </a:lnTo>
                <a:lnTo>
                  <a:pt x="108" y="180"/>
                </a:lnTo>
                <a:lnTo>
                  <a:pt x="108" y="156"/>
                </a:lnTo>
                <a:lnTo>
                  <a:pt x="108" y="136"/>
                </a:lnTo>
                <a:lnTo>
                  <a:pt x="104" y="120"/>
                </a:lnTo>
                <a:lnTo>
                  <a:pt x="104" y="100"/>
                </a:lnTo>
                <a:lnTo>
                  <a:pt x="104" y="88"/>
                </a:lnTo>
                <a:lnTo>
                  <a:pt x="100" y="72"/>
                </a:lnTo>
                <a:lnTo>
                  <a:pt x="100" y="64"/>
                </a:lnTo>
                <a:lnTo>
                  <a:pt x="96" y="52"/>
                </a:lnTo>
                <a:lnTo>
                  <a:pt x="92" y="44"/>
                </a:lnTo>
                <a:lnTo>
                  <a:pt x="92" y="36"/>
                </a:lnTo>
                <a:lnTo>
                  <a:pt x="88" y="32"/>
                </a:lnTo>
                <a:lnTo>
                  <a:pt x="84" y="28"/>
                </a:lnTo>
                <a:lnTo>
                  <a:pt x="80" y="24"/>
                </a:lnTo>
                <a:lnTo>
                  <a:pt x="76" y="16"/>
                </a:lnTo>
                <a:lnTo>
                  <a:pt x="76" y="12"/>
                </a:lnTo>
                <a:lnTo>
                  <a:pt x="80" y="8"/>
                </a:lnTo>
                <a:lnTo>
                  <a:pt x="80" y="4"/>
                </a:lnTo>
                <a:lnTo>
                  <a:pt x="88" y="0"/>
                </a:lnTo>
                <a:lnTo>
                  <a:pt x="96" y="0"/>
                </a:lnTo>
                <a:lnTo>
                  <a:pt x="108" y="4"/>
                </a:lnTo>
                <a:lnTo>
                  <a:pt x="120" y="8"/>
                </a:lnTo>
                <a:lnTo>
                  <a:pt x="132" y="8"/>
                </a:lnTo>
                <a:lnTo>
                  <a:pt x="144" y="12"/>
                </a:lnTo>
                <a:lnTo>
                  <a:pt x="152" y="16"/>
                </a:lnTo>
                <a:lnTo>
                  <a:pt x="156" y="16"/>
                </a:lnTo>
                <a:lnTo>
                  <a:pt x="164" y="20"/>
                </a:lnTo>
                <a:lnTo>
                  <a:pt x="168" y="24"/>
                </a:lnTo>
                <a:lnTo>
                  <a:pt x="168" y="32"/>
                </a:lnTo>
                <a:lnTo>
                  <a:pt x="168" y="36"/>
                </a:lnTo>
                <a:lnTo>
                  <a:pt x="168" y="40"/>
                </a:lnTo>
                <a:lnTo>
                  <a:pt x="164" y="44"/>
                </a:lnTo>
                <a:lnTo>
                  <a:pt x="164" y="48"/>
                </a:lnTo>
                <a:lnTo>
                  <a:pt x="164" y="48"/>
                </a:lnTo>
                <a:lnTo>
                  <a:pt x="160" y="52"/>
                </a:lnTo>
                <a:lnTo>
                  <a:pt x="160" y="60"/>
                </a:lnTo>
                <a:lnTo>
                  <a:pt x="160" y="68"/>
                </a:lnTo>
                <a:lnTo>
                  <a:pt x="160" y="80"/>
                </a:lnTo>
                <a:lnTo>
                  <a:pt x="160" y="96"/>
                </a:lnTo>
                <a:lnTo>
                  <a:pt x="160" y="112"/>
                </a:lnTo>
                <a:lnTo>
                  <a:pt x="160" y="128"/>
                </a:lnTo>
                <a:lnTo>
                  <a:pt x="160" y="148"/>
                </a:lnTo>
                <a:lnTo>
                  <a:pt x="160" y="172"/>
                </a:lnTo>
                <a:lnTo>
                  <a:pt x="160" y="192"/>
                </a:lnTo>
                <a:lnTo>
                  <a:pt x="164" y="216"/>
                </a:lnTo>
                <a:lnTo>
                  <a:pt x="164" y="268"/>
                </a:lnTo>
                <a:lnTo>
                  <a:pt x="168" y="320"/>
                </a:lnTo>
                <a:lnTo>
                  <a:pt x="168" y="348"/>
                </a:lnTo>
                <a:lnTo>
                  <a:pt x="168" y="372"/>
                </a:lnTo>
                <a:lnTo>
                  <a:pt x="168" y="392"/>
                </a:lnTo>
                <a:lnTo>
                  <a:pt x="168" y="412"/>
                </a:lnTo>
                <a:lnTo>
                  <a:pt x="168" y="428"/>
                </a:lnTo>
                <a:lnTo>
                  <a:pt x="164" y="440"/>
                </a:lnTo>
                <a:lnTo>
                  <a:pt x="164" y="448"/>
                </a:lnTo>
                <a:lnTo>
                  <a:pt x="164" y="456"/>
                </a:lnTo>
                <a:lnTo>
                  <a:pt x="160" y="468"/>
                </a:lnTo>
                <a:lnTo>
                  <a:pt x="152" y="480"/>
                </a:lnTo>
                <a:lnTo>
                  <a:pt x="148" y="492"/>
                </a:lnTo>
                <a:lnTo>
                  <a:pt x="140" y="500"/>
                </a:lnTo>
                <a:lnTo>
                  <a:pt x="132" y="508"/>
                </a:lnTo>
                <a:lnTo>
                  <a:pt x="124" y="512"/>
                </a:lnTo>
                <a:lnTo>
                  <a:pt x="116" y="516"/>
                </a:lnTo>
                <a:lnTo>
                  <a:pt x="108" y="516"/>
                </a:lnTo>
                <a:lnTo>
                  <a:pt x="100" y="516"/>
                </a:lnTo>
                <a:lnTo>
                  <a:pt x="96" y="512"/>
                </a:lnTo>
                <a:lnTo>
                  <a:pt x="92" y="508"/>
                </a:lnTo>
                <a:lnTo>
                  <a:pt x="92" y="500"/>
                </a:lnTo>
                <a:lnTo>
                  <a:pt x="88" y="492"/>
                </a:lnTo>
                <a:lnTo>
                  <a:pt x="84" y="488"/>
                </a:lnTo>
                <a:lnTo>
                  <a:pt x="80" y="484"/>
                </a:lnTo>
                <a:lnTo>
                  <a:pt x="76" y="480"/>
                </a:lnTo>
                <a:lnTo>
                  <a:pt x="68" y="476"/>
                </a:lnTo>
                <a:lnTo>
                  <a:pt x="60" y="468"/>
                </a:lnTo>
                <a:lnTo>
                  <a:pt x="52" y="464"/>
                </a:lnTo>
                <a:lnTo>
                  <a:pt x="40" y="456"/>
                </a:lnTo>
                <a:lnTo>
                  <a:pt x="40" y="4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25">
            <a:extLst>
              <a:ext uri="{FF2B5EF4-FFF2-40B4-BE49-F238E27FC236}">
                <a16:creationId xmlns:a16="http://schemas.microsoft.com/office/drawing/2014/main" xmlns="" id="{C0E4530A-71F1-451A-894D-9D1F9EFFDD1F}"/>
              </a:ext>
            </a:extLst>
          </p:cNvPr>
          <p:cNvSpPr>
            <a:spLocks/>
          </p:cNvSpPr>
          <p:nvPr/>
        </p:nvSpPr>
        <p:spPr bwMode="auto">
          <a:xfrm>
            <a:off x="2130571" y="4650649"/>
            <a:ext cx="1560307" cy="373500"/>
          </a:xfrm>
          <a:custGeom>
            <a:avLst/>
            <a:gdLst>
              <a:gd name="T0" fmla="*/ 148 w 412"/>
              <a:gd name="T1" fmla="*/ 28 h 80"/>
              <a:gd name="T2" fmla="*/ 220 w 412"/>
              <a:gd name="T3" fmla="*/ 16 h 80"/>
              <a:gd name="T4" fmla="*/ 272 w 412"/>
              <a:gd name="T5" fmla="*/ 8 h 80"/>
              <a:gd name="T6" fmla="*/ 304 w 412"/>
              <a:gd name="T7" fmla="*/ 4 h 80"/>
              <a:gd name="T8" fmla="*/ 324 w 412"/>
              <a:gd name="T9" fmla="*/ 4 h 80"/>
              <a:gd name="T10" fmla="*/ 336 w 412"/>
              <a:gd name="T11" fmla="*/ 0 h 80"/>
              <a:gd name="T12" fmla="*/ 344 w 412"/>
              <a:gd name="T13" fmla="*/ 0 h 80"/>
              <a:gd name="T14" fmla="*/ 356 w 412"/>
              <a:gd name="T15" fmla="*/ 4 h 80"/>
              <a:gd name="T16" fmla="*/ 384 w 412"/>
              <a:gd name="T17" fmla="*/ 12 h 80"/>
              <a:gd name="T18" fmla="*/ 400 w 412"/>
              <a:gd name="T19" fmla="*/ 20 h 80"/>
              <a:gd name="T20" fmla="*/ 412 w 412"/>
              <a:gd name="T21" fmla="*/ 32 h 80"/>
              <a:gd name="T22" fmla="*/ 412 w 412"/>
              <a:gd name="T23" fmla="*/ 40 h 80"/>
              <a:gd name="T24" fmla="*/ 404 w 412"/>
              <a:gd name="T25" fmla="*/ 44 h 80"/>
              <a:gd name="T26" fmla="*/ 392 w 412"/>
              <a:gd name="T27" fmla="*/ 48 h 80"/>
              <a:gd name="T28" fmla="*/ 368 w 412"/>
              <a:gd name="T29" fmla="*/ 48 h 80"/>
              <a:gd name="T30" fmla="*/ 336 w 412"/>
              <a:gd name="T31" fmla="*/ 48 h 80"/>
              <a:gd name="T32" fmla="*/ 256 w 412"/>
              <a:gd name="T33" fmla="*/ 52 h 80"/>
              <a:gd name="T34" fmla="*/ 160 w 412"/>
              <a:gd name="T35" fmla="*/ 64 h 80"/>
              <a:gd name="T36" fmla="*/ 112 w 412"/>
              <a:gd name="T37" fmla="*/ 72 h 80"/>
              <a:gd name="T38" fmla="*/ 80 w 412"/>
              <a:gd name="T39" fmla="*/ 76 h 80"/>
              <a:gd name="T40" fmla="*/ 56 w 412"/>
              <a:gd name="T41" fmla="*/ 80 h 80"/>
              <a:gd name="T42" fmla="*/ 44 w 412"/>
              <a:gd name="T43" fmla="*/ 80 h 80"/>
              <a:gd name="T44" fmla="*/ 28 w 412"/>
              <a:gd name="T45" fmla="*/ 80 h 80"/>
              <a:gd name="T46" fmla="*/ 16 w 412"/>
              <a:gd name="T47" fmla="*/ 72 h 80"/>
              <a:gd name="T48" fmla="*/ 4 w 412"/>
              <a:gd name="T49" fmla="*/ 64 h 80"/>
              <a:gd name="T50" fmla="*/ 0 w 412"/>
              <a:gd name="T51" fmla="*/ 52 h 80"/>
              <a:gd name="T52" fmla="*/ 0 w 412"/>
              <a:gd name="T53" fmla="*/ 48 h 80"/>
              <a:gd name="T54" fmla="*/ 4 w 412"/>
              <a:gd name="T55" fmla="*/ 48 h 80"/>
              <a:gd name="T56" fmla="*/ 24 w 412"/>
              <a:gd name="T57" fmla="*/ 44 h 80"/>
              <a:gd name="T58" fmla="*/ 40 w 412"/>
              <a:gd name="T59" fmla="*/ 44 h 80"/>
              <a:gd name="T60" fmla="*/ 60 w 412"/>
              <a:gd name="T61" fmla="*/ 40 h 80"/>
              <a:gd name="T62" fmla="*/ 84 w 412"/>
              <a:gd name="T63" fmla="*/ 36 h 80"/>
              <a:gd name="T64" fmla="*/ 116 w 412"/>
              <a:gd name="T65" fmla="*/ 32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12" h="80">
                <a:moveTo>
                  <a:pt x="116" y="32"/>
                </a:moveTo>
                <a:lnTo>
                  <a:pt x="148" y="28"/>
                </a:lnTo>
                <a:lnTo>
                  <a:pt x="184" y="24"/>
                </a:lnTo>
                <a:lnTo>
                  <a:pt x="220" y="16"/>
                </a:lnTo>
                <a:lnTo>
                  <a:pt x="256" y="12"/>
                </a:lnTo>
                <a:lnTo>
                  <a:pt x="272" y="8"/>
                </a:lnTo>
                <a:lnTo>
                  <a:pt x="288" y="8"/>
                </a:lnTo>
                <a:lnTo>
                  <a:pt x="304" y="4"/>
                </a:lnTo>
                <a:lnTo>
                  <a:pt x="312" y="4"/>
                </a:lnTo>
                <a:lnTo>
                  <a:pt x="324" y="4"/>
                </a:lnTo>
                <a:lnTo>
                  <a:pt x="332" y="0"/>
                </a:lnTo>
                <a:lnTo>
                  <a:pt x="336" y="0"/>
                </a:lnTo>
                <a:lnTo>
                  <a:pt x="340" y="0"/>
                </a:lnTo>
                <a:lnTo>
                  <a:pt x="344" y="0"/>
                </a:lnTo>
                <a:lnTo>
                  <a:pt x="348" y="0"/>
                </a:lnTo>
                <a:lnTo>
                  <a:pt x="356" y="4"/>
                </a:lnTo>
                <a:lnTo>
                  <a:pt x="364" y="4"/>
                </a:lnTo>
                <a:lnTo>
                  <a:pt x="384" y="12"/>
                </a:lnTo>
                <a:lnTo>
                  <a:pt x="392" y="16"/>
                </a:lnTo>
                <a:lnTo>
                  <a:pt x="400" y="20"/>
                </a:lnTo>
                <a:lnTo>
                  <a:pt x="408" y="24"/>
                </a:lnTo>
                <a:lnTo>
                  <a:pt x="412" y="32"/>
                </a:lnTo>
                <a:lnTo>
                  <a:pt x="412" y="36"/>
                </a:lnTo>
                <a:lnTo>
                  <a:pt x="412" y="40"/>
                </a:lnTo>
                <a:lnTo>
                  <a:pt x="408" y="40"/>
                </a:lnTo>
                <a:lnTo>
                  <a:pt x="404" y="44"/>
                </a:lnTo>
                <a:lnTo>
                  <a:pt x="400" y="44"/>
                </a:lnTo>
                <a:lnTo>
                  <a:pt x="392" y="48"/>
                </a:lnTo>
                <a:lnTo>
                  <a:pt x="380" y="48"/>
                </a:lnTo>
                <a:lnTo>
                  <a:pt x="368" y="48"/>
                </a:lnTo>
                <a:lnTo>
                  <a:pt x="352" y="48"/>
                </a:lnTo>
                <a:lnTo>
                  <a:pt x="336" y="48"/>
                </a:lnTo>
                <a:lnTo>
                  <a:pt x="296" y="48"/>
                </a:lnTo>
                <a:lnTo>
                  <a:pt x="256" y="52"/>
                </a:lnTo>
                <a:lnTo>
                  <a:pt x="208" y="56"/>
                </a:lnTo>
                <a:lnTo>
                  <a:pt x="160" y="64"/>
                </a:lnTo>
                <a:lnTo>
                  <a:pt x="136" y="68"/>
                </a:lnTo>
                <a:lnTo>
                  <a:pt x="112" y="72"/>
                </a:lnTo>
                <a:lnTo>
                  <a:pt x="96" y="76"/>
                </a:lnTo>
                <a:lnTo>
                  <a:pt x="80" y="76"/>
                </a:lnTo>
                <a:lnTo>
                  <a:pt x="64" y="80"/>
                </a:lnTo>
                <a:lnTo>
                  <a:pt x="56" y="80"/>
                </a:lnTo>
                <a:lnTo>
                  <a:pt x="48" y="80"/>
                </a:lnTo>
                <a:lnTo>
                  <a:pt x="44" y="80"/>
                </a:lnTo>
                <a:lnTo>
                  <a:pt x="36" y="80"/>
                </a:lnTo>
                <a:lnTo>
                  <a:pt x="28" y="80"/>
                </a:lnTo>
                <a:lnTo>
                  <a:pt x="24" y="76"/>
                </a:lnTo>
                <a:lnTo>
                  <a:pt x="16" y="72"/>
                </a:lnTo>
                <a:lnTo>
                  <a:pt x="12" y="68"/>
                </a:lnTo>
                <a:lnTo>
                  <a:pt x="4" y="64"/>
                </a:lnTo>
                <a:lnTo>
                  <a:pt x="4" y="60"/>
                </a:lnTo>
                <a:lnTo>
                  <a:pt x="0" y="52"/>
                </a:lnTo>
                <a:lnTo>
                  <a:pt x="0" y="52"/>
                </a:lnTo>
                <a:lnTo>
                  <a:pt x="0" y="48"/>
                </a:lnTo>
                <a:lnTo>
                  <a:pt x="4" y="48"/>
                </a:lnTo>
                <a:lnTo>
                  <a:pt x="4" y="48"/>
                </a:lnTo>
                <a:lnTo>
                  <a:pt x="12" y="44"/>
                </a:lnTo>
                <a:lnTo>
                  <a:pt x="24" y="44"/>
                </a:lnTo>
                <a:lnTo>
                  <a:pt x="32" y="44"/>
                </a:lnTo>
                <a:lnTo>
                  <a:pt x="40" y="44"/>
                </a:lnTo>
                <a:lnTo>
                  <a:pt x="52" y="44"/>
                </a:lnTo>
                <a:lnTo>
                  <a:pt x="60" y="40"/>
                </a:lnTo>
                <a:lnTo>
                  <a:pt x="72" y="40"/>
                </a:lnTo>
                <a:lnTo>
                  <a:pt x="84" y="36"/>
                </a:lnTo>
                <a:lnTo>
                  <a:pt x="100" y="36"/>
                </a:lnTo>
                <a:lnTo>
                  <a:pt x="116" y="32"/>
                </a:lnTo>
                <a:lnTo>
                  <a:pt x="116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26">
            <a:extLst>
              <a:ext uri="{FF2B5EF4-FFF2-40B4-BE49-F238E27FC236}">
                <a16:creationId xmlns:a16="http://schemas.microsoft.com/office/drawing/2014/main" xmlns="" id="{669163A1-DE39-40FA-938C-8E110D7BA871}"/>
              </a:ext>
            </a:extLst>
          </p:cNvPr>
          <p:cNvSpPr>
            <a:spLocks/>
          </p:cNvSpPr>
          <p:nvPr/>
        </p:nvSpPr>
        <p:spPr bwMode="auto">
          <a:xfrm>
            <a:off x="1464032" y="4986800"/>
            <a:ext cx="439310" cy="186750"/>
          </a:xfrm>
          <a:custGeom>
            <a:avLst/>
            <a:gdLst>
              <a:gd name="T0" fmla="*/ 56 w 116"/>
              <a:gd name="T1" fmla="*/ 4 h 40"/>
              <a:gd name="T2" fmla="*/ 68 w 116"/>
              <a:gd name="T3" fmla="*/ 0 h 40"/>
              <a:gd name="T4" fmla="*/ 80 w 116"/>
              <a:gd name="T5" fmla="*/ 0 h 40"/>
              <a:gd name="T6" fmla="*/ 92 w 116"/>
              <a:gd name="T7" fmla="*/ 4 h 40"/>
              <a:gd name="T8" fmla="*/ 100 w 116"/>
              <a:gd name="T9" fmla="*/ 8 h 40"/>
              <a:gd name="T10" fmla="*/ 108 w 116"/>
              <a:gd name="T11" fmla="*/ 8 h 40"/>
              <a:gd name="T12" fmla="*/ 112 w 116"/>
              <a:gd name="T13" fmla="*/ 12 h 40"/>
              <a:gd name="T14" fmla="*/ 112 w 116"/>
              <a:gd name="T15" fmla="*/ 12 h 40"/>
              <a:gd name="T16" fmla="*/ 116 w 116"/>
              <a:gd name="T17" fmla="*/ 16 h 40"/>
              <a:gd name="T18" fmla="*/ 116 w 116"/>
              <a:gd name="T19" fmla="*/ 20 h 40"/>
              <a:gd name="T20" fmla="*/ 112 w 116"/>
              <a:gd name="T21" fmla="*/ 24 h 40"/>
              <a:gd name="T22" fmla="*/ 108 w 116"/>
              <a:gd name="T23" fmla="*/ 28 h 40"/>
              <a:gd name="T24" fmla="*/ 104 w 116"/>
              <a:gd name="T25" fmla="*/ 32 h 40"/>
              <a:gd name="T26" fmla="*/ 92 w 116"/>
              <a:gd name="T27" fmla="*/ 32 h 40"/>
              <a:gd name="T28" fmla="*/ 80 w 116"/>
              <a:gd name="T29" fmla="*/ 36 h 40"/>
              <a:gd name="T30" fmla="*/ 64 w 116"/>
              <a:gd name="T31" fmla="*/ 36 h 40"/>
              <a:gd name="T32" fmla="*/ 44 w 116"/>
              <a:gd name="T33" fmla="*/ 40 h 40"/>
              <a:gd name="T34" fmla="*/ 24 w 116"/>
              <a:gd name="T35" fmla="*/ 40 h 40"/>
              <a:gd name="T36" fmla="*/ 0 w 116"/>
              <a:gd name="T37" fmla="*/ 40 h 40"/>
              <a:gd name="T38" fmla="*/ 0 w 116"/>
              <a:gd name="T39" fmla="*/ 12 h 40"/>
              <a:gd name="T40" fmla="*/ 16 w 116"/>
              <a:gd name="T41" fmla="*/ 8 h 40"/>
              <a:gd name="T42" fmla="*/ 32 w 116"/>
              <a:gd name="T43" fmla="*/ 8 h 40"/>
              <a:gd name="T44" fmla="*/ 44 w 116"/>
              <a:gd name="T45" fmla="*/ 4 h 40"/>
              <a:gd name="T46" fmla="*/ 56 w 116"/>
              <a:gd name="T47" fmla="*/ 4 h 40"/>
              <a:gd name="T48" fmla="*/ 56 w 116"/>
              <a:gd name="T49" fmla="*/ 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16" h="40">
                <a:moveTo>
                  <a:pt x="56" y="4"/>
                </a:moveTo>
                <a:lnTo>
                  <a:pt x="68" y="0"/>
                </a:lnTo>
                <a:lnTo>
                  <a:pt x="80" y="0"/>
                </a:lnTo>
                <a:lnTo>
                  <a:pt x="92" y="4"/>
                </a:lnTo>
                <a:lnTo>
                  <a:pt x="100" y="8"/>
                </a:lnTo>
                <a:lnTo>
                  <a:pt x="108" y="8"/>
                </a:lnTo>
                <a:lnTo>
                  <a:pt x="112" y="12"/>
                </a:lnTo>
                <a:lnTo>
                  <a:pt x="112" y="12"/>
                </a:lnTo>
                <a:lnTo>
                  <a:pt x="116" y="16"/>
                </a:lnTo>
                <a:lnTo>
                  <a:pt x="116" y="20"/>
                </a:lnTo>
                <a:lnTo>
                  <a:pt x="112" y="24"/>
                </a:lnTo>
                <a:lnTo>
                  <a:pt x="108" y="28"/>
                </a:lnTo>
                <a:lnTo>
                  <a:pt x="104" y="32"/>
                </a:lnTo>
                <a:lnTo>
                  <a:pt x="92" y="32"/>
                </a:lnTo>
                <a:lnTo>
                  <a:pt x="80" y="36"/>
                </a:lnTo>
                <a:lnTo>
                  <a:pt x="64" y="36"/>
                </a:lnTo>
                <a:lnTo>
                  <a:pt x="44" y="40"/>
                </a:lnTo>
                <a:lnTo>
                  <a:pt x="24" y="40"/>
                </a:lnTo>
                <a:lnTo>
                  <a:pt x="0" y="40"/>
                </a:lnTo>
                <a:lnTo>
                  <a:pt x="0" y="12"/>
                </a:lnTo>
                <a:lnTo>
                  <a:pt x="16" y="8"/>
                </a:lnTo>
                <a:lnTo>
                  <a:pt x="32" y="8"/>
                </a:lnTo>
                <a:lnTo>
                  <a:pt x="44" y="4"/>
                </a:lnTo>
                <a:lnTo>
                  <a:pt x="56" y="4"/>
                </a:lnTo>
                <a:lnTo>
                  <a:pt x="56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27">
            <a:extLst>
              <a:ext uri="{FF2B5EF4-FFF2-40B4-BE49-F238E27FC236}">
                <a16:creationId xmlns:a16="http://schemas.microsoft.com/office/drawing/2014/main" xmlns="" id="{2876B7A5-9155-4A28-84E9-66389B1905EE}"/>
              </a:ext>
            </a:extLst>
          </p:cNvPr>
          <p:cNvSpPr>
            <a:spLocks/>
          </p:cNvSpPr>
          <p:nvPr/>
        </p:nvSpPr>
        <p:spPr bwMode="auto">
          <a:xfrm>
            <a:off x="1524627" y="5677776"/>
            <a:ext cx="409012" cy="93375"/>
          </a:xfrm>
          <a:custGeom>
            <a:avLst/>
            <a:gdLst>
              <a:gd name="T0" fmla="*/ 108 w 108"/>
              <a:gd name="T1" fmla="*/ 12 h 20"/>
              <a:gd name="T2" fmla="*/ 0 w 108"/>
              <a:gd name="T3" fmla="*/ 20 h 20"/>
              <a:gd name="T4" fmla="*/ 0 w 108"/>
              <a:gd name="T5" fmla="*/ 8 h 20"/>
              <a:gd name="T6" fmla="*/ 0 w 108"/>
              <a:gd name="T7" fmla="*/ 8 h 20"/>
              <a:gd name="T8" fmla="*/ 4 w 108"/>
              <a:gd name="T9" fmla="*/ 8 h 20"/>
              <a:gd name="T10" fmla="*/ 4 w 108"/>
              <a:gd name="T11" fmla="*/ 8 h 20"/>
              <a:gd name="T12" fmla="*/ 8 w 108"/>
              <a:gd name="T13" fmla="*/ 8 h 20"/>
              <a:gd name="T14" fmla="*/ 16 w 108"/>
              <a:gd name="T15" fmla="*/ 8 h 20"/>
              <a:gd name="T16" fmla="*/ 20 w 108"/>
              <a:gd name="T17" fmla="*/ 4 h 20"/>
              <a:gd name="T18" fmla="*/ 28 w 108"/>
              <a:gd name="T19" fmla="*/ 4 h 20"/>
              <a:gd name="T20" fmla="*/ 36 w 108"/>
              <a:gd name="T21" fmla="*/ 4 h 20"/>
              <a:gd name="T22" fmla="*/ 52 w 108"/>
              <a:gd name="T23" fmla="*/ 4 h 20"/>
              <a:gd name="T24" fmla="*/ 64 w 108"/>
              <a:gd name="T25" fmla="*/ 4 h 20"/>
              <a:gd name="T26" fmla="*/ 72 w 108"/>
              <a:gd name="T27" fmla="*/ 0 h 20"/>
              <a:gd name="T28" fmla="*/ 80 w 108"/>
              <a:gd name="T29" fmla="*/ 0 h 20"/>
              <a:gd name="T30" fmla="*/ 84 w 108"/>
              <a:gd name="T31" fmla="*/ 4 h 20"/>
              <a:gd name="T32" fmla="*/ 92 w 108"/>
              <a:gd name="T33" fmla="*/ 4 h 20"/>
              <a:gd name="T34" fmla="*/ 96 w 108"/>
              <a:gd name="T35" fmla="*/ 8 h 20"/>
              <a:gd name="T36" fmla="*/ 108 w 108"/>
              <a:gd name="T37" fmla="*/ 12 h 20"/>
              <a:gd name="T38" fmla="*/ 108 w 108"/>
              <a:gd name="T39" fmla="*/ 1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8" h="20">
                <a:moveTo>
                  <a:pt x="108" y="12"/>
                </a:moveTo>
                <a:lnTo>
                  <a:pt x="0" y="20"/>
                </a:lnTo>
                <a:lnTo>
                  <a:pt x="0" y="8"/>
                </a:lnTo>
                <a:lnTo>
                  <a:pt x="0" y="8"/>
                </a:lnTo>
                <a:lnTo>
                  <a:pt x="4" y="8"/>
                </a:lnTo>
                <a:lnTo>
                  <a:pt x="4" y="8"/>
                </a:lnTo>
                <a:lnTo>
                  <a:pt x="8" y="8"/>
                </a:lnTo>
                <a:lnTo>
                  <a:pt x="16" y="8"/>
                </a:lnTo>
                <a:lnTo>
                  <a:pt x="20" y="4"/>
                </a:lnTo>
                <a:lnTo>
                  <a:pt x="28" y="4"/>
                </a:lnTo>
                <a:lnTo>
                  <a:pt x="36" y="4"/>
                </a:lnTo>
                <a:lnTo>
                  <a:pt x="52" y="4"/>
                </a:lnTo>
                <a:lnTo>
                  <a:pt x="64" y="4"/>
                </a:lnTo>
                <a:lnTo>
                  <a:pt x="72" y="0"/>
                </a:lnTo>
                <a:lnTo>
                  <a:pt x="80" y="0"/>
                </a:lnTo>
                <a:lnTo>
                  <a:pt x="84" y="4"/>
                </a:lnTo>
                <a:lnTo>
                  <a:pt x="92" y="4"/>
                </a:lnTo>
                <a:lnTo>
                  <a:pt x="96" y="8"/>
                </a:lnTo>
                <a:lnTo>
                  <a:pt x="108" y="12"/>
                </a:lnTo>
                <a:lnTo>
                  <a:pt x="108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29">
            <a:extLst>
              <a:ext uri="{FF2B5EF4-FFF2-40B4-BE49-F238E27FC236}">
                <a16:creationId xmlns:a16="http://schemas.microsoft.com/office/drawing/2014/main" xmlns="" id="{749AD8A2-AB45-4C78-A51C-FD66289E1A1B}"/>
              </a:ext>
            </a:extLst>
          </p:cNvPr>
          <p:cNvSpPr>
            <a:spLocks/>
          </p:cNvSpPr>
          <p:nvPr/>
        </p:nvSpPr>
        <p:spPr bwMode="auto">
          <a:xfrm>
            <a:off x="4732925" y="4066422"/>
            <a:ext cx="969510" cy="1363278"/>
          </a:xfrm>
          <a:custGeom>
            <a:avLst/>
            <a:gdLst>
              <a:gd name="T0" fmla="*/ 256 w 256"/>
              <a:gd name="T1" fmla="*/ 44 h 292"/>
              <a:gd name="T2" fmla="*/ 252 w 256"/>
              <a:gd name="T3" fmla="*/ 48 h 292"/>
              <a:gd name="T4" fmla="*/ 248 w 256"/>
              <a:gd name="T5" fmla="*/ 52 h 292"/>
              <a:gd name="T6" fmla="*/ 244 w 256"/>
              <a:gd name="T7" fmla="*/ 60 h 292"/>
              <a:gd name="T8" fmla="*/ 236 w 256"/>
              <a:gd name="T9" fmla="*/ 72 h 292"/>
              <a:gd name="T10" fmla="*/ 228 w 256"/>
              <a:gd name="T11" fmla="*/ 84 h 292"/>
              <a:gd name="T12" fmla="*/ 216 w 256"/>
              <a:gd name="T13" fmla="*/ 100 h 292"/>
              <a:gd name="T14" fmla="*/ 208 w 256"/>
              <a:gd name="T15" fmla="*/ 116 h 292"/>
              <a:gd name="T16" fmla="*/ 192 w 256"/>
              <a:gd name="T17" fmla="*/ 136 h 292"/>
              <a:gd name="T18" fmla="*/ 180 w 256"/>
              <a:gd name="T19" fmla="*/ 156 h 292"/>
              <a:gd name="T20" fmla="*/ 164 w 256"/>
              <a:gd name="T21" fmla="*/ 172 h 292"/>
              <a:gd name="T22" fmla="*/ 148 w 256"/>
              <a:gd name="T23" fmla="*/ 192 h 292"/>
              <a:gd name="T24" fmla="*/ 132 w 256"/>
              <a:gd name="T25" fmla="*/ 208 h 292"/>
              <a:gd name="T26" fmla="*/ 116 w 256"/>
              <a:gd name="T27" fmla="*/ 224 h 292"/>
              <a:gd name="T28" fmla="*/ 100 w 256"/>
              <a:gd name="T29" fmla="*/ 236 h 292"/>
              <a:gd name="T30" fmla="*/ 84 w 256"/>
              <a:gd name="T31" fmla="*/ 248 h 292"/>
              <a:gd name="T32" fmla="*/ 68 w 256"/>
              <a:gd name="T33" fmla="*/ 260 h 292"/>
              <a:gd name="T34" fmla="*/ 52 w 256"/>
              <a:gd name="T35" fmla="*/ 268 h 292"/>
              <a:gd name="T36" fmla="*/ 40 w 256"/>
              <a:gd name="T37" fmla="*/ 276 h 292"/>
              <a:gd name="T38" fmla="*/ 28 w 256"/>
              <a:gd name="T39" fmla="*/ 284 h 292"/>
              <a:gd name="T40" fmla="*/ 16 w 256"/>
              <a:gd name="T41" fmla="*/ 288 h 292"/>
              <a:gd name="T42" fmla="*/ 8 w 256"/>
              <a:gd name="T43" fmla="*/ 292 h 292"/>
              <a:gd name="T44" fmla="*/ 4 w 256"/>
              <a:gd name="T45" fmla="*/ 292 h 292"/>
              <a:gd name="T46" fmla="*/ 0 w 256"/>
              <a:gd name="T47" fmla="*/ 292 h 292"/>
              <a:gd name="T48" fmla="*/ 0 w 256"/>
              <a:gd name="T49" fmla="*/ 288 h 292"/>
              <a:gd name="T50" fmla="*/ 0 w 256"/>
              <a:gd name="T51" fmla="*/ 284 h 292"/>
              <a:gd name="T52" fmla="*/ 4 w 256"/>
              <a:gd name="T53" fmla="*/ 280 h 292"/>
              <a:gd name="T54" fmla="*/ 8 w 256"/>
              <a:gd name="T55" fmla="*/ 276 h 292"/>
              <a:gd name="T56" fmla="*/ 12 w 256"/>
              <a:gd name="T57" fmla="*/ 268 h 292"/>
              <a:gd name="T58" fmla="*/ 20 w 256"/>
              <a:gd name="T59" fmla="*/ 260 h 292"/>
              <a:gd name="T60" fmla="*/ 32 w 256"/>
              <a:gd name="T61" fmla="*/ 248 h 292"/>
              <a:gd name="T62" fmla="*/ 44 w 256"/>
              <a:gd name="T63" fmla="*/ 240 h 292"/>
              <a:gd name="T64" fmla="*/ 56 w 256"/>
              <a:gd name="T65" fmla="*/ 224 h 292"/>
              <a:gd name="T66" fmla="*/ 80 w 256"/>
              <a:gd name="T67" fmla="*/ 196 h 292"/>
              <a:gd name="T68" fmla="*/ 104 w 256"/>
              <a:gd name="T69" fmla="*/ 168 h 292"/>
              <a:gd name="T70" fmla="*/ 128 w 256"/>
              <a:gd name="T71" fmla="*/ 136 h 292"/>
              <a:gd name="T72" fmla="*/ 148 w 256"/>
              <a:gd name="T73" fmla="*/ 104 h 292"/>
              <a:gd name="T74" fmla="*/ 156 w 256"/>
              <a:gd name="T75" fmla="*/ 88 h 292"/>
              <a:gd name="T76" fmla="*/ 164 w 256"/>
              <a:gd name="T77" fmla="*/ 72 h 292"/>
              <a:gd name="T78" fmla="*/ 172 w 256"/>
              <a:gd name="T79" fmla="*/ 60 h 292"/>
              <a:gd name="T80" fmla="*/ 176 w 256"/>
              <a:gd name="T81" fmla="*/ 48 h 292"/>
              <a:gd name="T82" fmla="*/ 176 w 256"/>
              <a:gd name="T83" fmla="*/ 40 h 292"/>
              <a:gd name="T84" fmla="*/ 180 w 256"/>
              <a:gd name="T85" fmla="*/ 32 h 292"/>
              <a:gd name="T86" fmla="*/ 176 w 256"/>
              <a:gd name="T87" fmla="*/ 28 h 292"/>
              <a:gd name="T88" fmla="*/ 176 w 256"/>
              <a:gd name="T89" fmla="*/ 24 h 292"/>
              <a:gd name="T90" fmla="*/ 172 w 256"/>
              <a:gd name="T91" fmla="*/ 20 h 292"/>
              <a:gd name="T92" fmla="*/ 168 w 256"/>
              <a:gd name="T93" fmla="*/ 16 h 292"/>
              <a:gd name="T94" fmla="*/ 168 w 256"/>
              <a:gd name="T95" fmla="*/ 12 h 292"/>
              <a:gd name="T96" fmla="*/ 172 w 256"/>
              <a:gd name="T97" fmla="*/ 4 h 292"/>
              <a:gd name="T98" fmla="*/ 176 w 256"/>
              <a:gd name="T99" fmla="*/ 0 h 292"/>
              <a:gd name="T100" fmla="*/ 184 w 256"/>
              <a:gd name="T101" fmla="*/ 0 h 292"/>
              <a:gd name="T102" fmla="*/ 192 w 256"/>
              <a:gd name="T103" fmla="*/ 0 h 292"/>
              <a:gd name="T104" fmla="*/ 200 w 256"/>
              <a:gd name="T105" fmla="*/ 0 h 292"/>
              <a:gd name="T106" fmla="*/ 208 w 256"/>
              <a:gd name="T107" fmla="*/ 4 h 292"/>
              <a:gd name="T108" fmla="*/ 216 w 256"/>
              <a:gd name="T109" fmla="*/ 8 h 292"/>
              <a:gd name="T110" fmla="*/ 224 w 256"/>
              <a:gd name="T111" fmla="*/ 12 h 292"/>
              <a:gd name="T112" fmla="*/ 236 w 256"/>
              <a:gd name="T113" fmla="*/ 20 h 292"/>
              <a:gd name="T114" fmla="*/ 244 w 256"/>
              <a:gd name="T115" fmla="*/ 28 h 292"/>
              <a:gd name="T116" fmla="*/ 252 w 256"/>
              <a:gd name="T117" fmla="*/ 32 h 292"/>
              <a:gd name="T118" fmla="*/ 256 w 256"/>
              <a:gd name="T119" fmla="*/ 36 h 292"/>
              <a:gd name="T120" fmla="*/ 256 w 256"/>
              <a:gd name="T121" fmla="*/ 44 h 292"/>
              <a:gd name="T122" fmla="*/ 256 w 256"/>
              <a:gd name="T123" fmla="*/ 44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56" h="292">
                <a:moveTo>
                  <a:pt x="256" y="44"/>
                </a:moveTo>
                <a:lnTo>
                  <a:pt x="252" y="48"/>
                </a:lnTo>
                <a:lnTo>
                  <a:pt x="248" y="52"/>
                </a:lnTo>
                <a:lnTo>
                  <a:pt x="244" y="60"/>
                </a:lnTo>
                <a:lnTo>
                  <a:pt x="236" y="72"/>
                </a:lnTo>
                <a:lnTo>
                  <a:pt x="228" y="84"/>
                </a:lnTo>
                <a:lnTo>
                  <a:pt x="216" y="100"/>
                </a:lnTo>
                <a:lnTo>
                  <a:pt x="208" y="116"/>
                </a:lnTo>
                <a:lnTo>
                  <a:pt x="192" y="136"/>
                </a:lnTo>
                <a:lnTo>
                  <a:pt x="180" y="156"/>
                </a:lnTo>
                <a:lnTo>
                  <a:pt x="164" y="172"/>
                </a:lnTo>
                <a:lnTo>
                  <a:pt x="148" y="192"/>
                </a:lnTo>
                <a:lnTo>
                  <a:pt x="132" y="208"/>
                </a:lnTo>
                <a:lnTo>
                  <a:pt x="116" y="224"/>
                </a:lnTo>
                <a:lnTo>
                  <a:pt x="100" y="236"/>
                </a:lnTo>
                <a:lnTo>
                  <a:pt x="84" y="248"/>
                </a:lnTo>
                <a:lnTo>
                  <a:pt x="68" y="260"/>
                </a:lnTo>
                <a:lnTo>
                  <a:pt x="52" y="268"/>
                </a:lnTo>
                <a:lnTo>
                  <a:pt x="40" y="276"/>
                </a:lnTo>
                <a:lnTo>
                  <a:pt x="28" y="284"/>
                </a:lnTo>
                <a:lnTo>
                  <a:pt x="16" y="288"/>
                </a:lnTo>
                <a:lnTo>
                  <a:pt x="8" y="292"/>
                </a:lnTo>
                <a:lnTo>
                  <a:pt x="4" y="292"/>
                </a:lnTo>
                <a:lnTo>
                  <a:pt x="0" y="292"/>
                </a:lnTo>
                <a:lnTo>
                  <a:pt x="0" y="288"/>
                </a:lnTo>
                <a:lnTo>
                  <a:pt x="0" y="284"/>
                </a:lnTo>
                <a:lnTo>
                  <a:pt x="4" y="280"/>
                </a:lnTo>
                <a:lnTo>
                  <a:pt x="8" y="276"/>
                </a:lnTo>
                <a:lnTo>
                  <a:pt x="12" y="268"/>
                </a:lnTo>
                <a:lnTo>
                  <a:pt x="20" y="260"/>
                </a:lnTo>
                <a:lnTo>
                  <a:pt x="32" y="248"/>
                </a:lnTo>
                <a:lnTo>
                  <a:pt x="44" y="240"/>
                </a:lnTo>
                <a:lnTo>
                  <a:pt x="56" y="224"/>
                </a:lnTo>
                <a:lnTo>
                  <a:pt x="80" y="196"/>
                </a:lnTo>
                <a:lnTo>
                  <a:pt x="104" y="168"/>
                </a:lnTo>
                <a:lnTo>
                  <a:pt x="128" y="136"/>
                </a:lnTo>
                <a:lnTo>
                  <a:pt x="148" y="104"/>
                </a:lnTo>
                <a:lnTo>
                  <a:pt x="156" y="88"/>
                </a:lnTo>
                <a:lnTo>
                  <a:pt x="164" y="72"/>
                </a:lnTo>
                <a:lnTo>
                  <a:pt x="172" y="60"/>
                </a:lnTo>
                <a:lnTo>
                  <a:pt x="176" y="48"/>
                </a:lnTo>
                <a:lnTo>
                  <a:pt x="176" y="40"/>
                </a:lnTo>
                <a:lnTo>
                  <a:pt x="180" y="32"/>
                </a:lnTo>
                <a:lnTo>
                  <a:pt x="176" y="28"/>
                </a:lnTo>
                <a:lnTo>
                  <a:pt x="176" y="24"/>
                </a:lnTo>
                <a:lnTo>
                  <a:pt x="172" y="20"/>
                </a:lnTo>
                <a:lnTo>
                  <a:pt x="168" y="16"/>
                </a:lnTo>
                <a:lnTo>
                  <a:pt x="168" y="12"/>
                </a:lnTo>
                <a:lnTo>
                  <a:pt x="172" y="4"/>
                </a:lnTo>
                <a:lnTo>
                  <a:pt x="176" y="0"/>
                </a:lnTo>
                <a:lnTo>
                  <a:pt x="184" y="0"/>
                </a:lnTo>
                <a:lnTo>
                  <a:pt x="192" y="0"/>
                </a:lnTo>
                <a:lnTo>
                  <a:pt x="200" y="0"/>
                </a:lnTo>
                <a:lnTo>
                  <a:pt x="208" y="4"/>
                </a:lnTo>
                <a:lnTo>
                  <a:pt x="216" y="8"/>
                </a:lnTo>
                <a:lnTo>
                  <a:pt x="224" y="12"/>
                </a:lnTo>
                <a:lnTo>
                  <a:pt x="236" y="20"/>
                </a:lnTo>
                <a:lnTo>
                  <a:pt x="244" y="28"/>
                </a:lnTo>
                <a:lnTo>
                  <a:pt x="252" y="32"/>
                </a:lnTo>
                <a:lnTo>
                  <a:pt x="256" y="36"/>
                </a:lnTo>
                <a:lnTo>
                  <a:pt x="256" y="44"/>
                </a:lnTo>
                <a:lnTo>
                  <a:pt x="256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30">
            <a:extLst>
              <a:ext uri="{FF2B5EF4-FFF2-40B4-BE49-F238E27FC236}">
                <a16:creationId xmlns:a16="http://schemas.microsoft.com/office/drawing/2014/main" xmlns="" id="{F80FEE42-80F6-4E2F-B7DC-DB96AEB9A721}"/>
              </a:ext>
            </a:extLst>
          </p:cNvPr>
          <p:cNvSpPr>
            <a:spLocks/>
          </p:cNvSpPr>
          <p:nvPr/>
        </p:nvSpPr>
        <p:spPr bwMode="auto">
          <a:xfrm>
            <a:off x="5217681" y="4701373"/>
            <a:ext cx="242378" cy="1606052"/>
          </a:xfrm>
          <a:custGeom>
            <a:avLst/>
            <a:gdLst>
              <a:gd name="T0" fmla="*/ 40 w 64"/>
              <a:gd name="T1" fmla="*/ 0 h 344"/>
              <a:gd name="T2" fmla="*/ 44 w 64"/>
              <a:gd name="T3" fmla="*/ 12 h 344"/>
              <a:gd name="T4" fmla="*/ 48 w 64"/>
              <a:gd name="T5" fmla="*/ 24 h 344"/>
              <a:gd name="T6" fmla="*/ 56 w 64"/>
              <a:gd name="T7" fmla="*/ 40 h 344"/>
              <a:gd name="T8" fmla="*/ 60 w 64"/>
              <a:gd name="T9" fmla="*/ 56 h 344"/>
              <a:gd name="T10" fmla="*/ 60 w 64"/>
              <a:gd name="T11" fmla="*/ 76 h 344"/>
              <a:gd name="T12" fmla="*/ 64 w 64"/>
              <a:gd name="T13" fmla="*/ 96 h 344"/>
              <a:gd name="T14" fmla="*/ 64 w 64"/>
              <a:gd name="T15" fmla="*/ 120 h 344"/>
              <a:gd name="T16" fmla="*/ 64 w 64"/>
              <a:gd name="T17" fmla="*/ 144 h 344"/>
              <a:gd name="T18" fmla="*/ 64 w 64"/>
              <a:gd name="T19" fmla="*/ 168 h 344"/>
              <a:gd name="T20" fmla="*/ 64 w 64"/>
              <a:gd name="T21" fmla="*/ 192 h 344"/>
              <a:gd name="T22" fmla="*/ 64 w 64"/>
              <a:gd name="T23" fmla="*/ 212 h 344"/>
              <a:gd name="T24" fmla="*/ 64 w 64"/>
              <a:gd name="T25" fmla="*/ 232 h 344"/>
              <a:gd name="T26" fmla="*/ 60 w 64"/>
              <a:gd name="T27" fmla="*/ 252 h 344"/>
              <a:gd name="T28" fmla="*/ 60 w 64"/>
              <a:gd name="T29" fmla="*/ 268 h 344"/>
              <a:gd name="T30" fmla="*/ 60 w 64"/>
              <a:gd name="T31" fmla="*/ 284 h 344"/>
              <a:gd name="T32" fmla="*/ 56 w 64"/>
              <a:gd name="T33" fmla="*/ 296 h 344"/>
              <a:gd name="T34" fmla="*/ 52 w 64"/>
              <a:gd name="T35" fmla="*/ 308 h 344"/>
              <a:gd name="T36" fmla="*/ 52 w 64"/>
              <a:gd name="T37" fmla="*/ 316 h 344"/>
              <a:gd name="T38" fmla="*/ 48 w 64"/>
              <a:gd name="T39" fmla="*/ 324 h 344"/>
              <a:gd name="T40" fmla="*/ 48 w 64"/>
              <a:gd name="T41" fmla="*/ 332 h 344"/>
              <a:gd name="T42" fmla="*/ 44 w 64"/>
              <a:gd name="T43" fmla="*/ 336 h 344"/>
              <a:gd name="T44" fmla="*/ 40 w 64"/>
              <a:gd name="T45" fmla="*/ 340 h 344"/>
              <a:gd name="T46" fmla="*/ 40 w 64"/>
              <a:gd name="T47" fmla="*/ 344 h 344"/>
              <a:gd name="T48" fmla="*/ 36 w 64"/>
              <a:gd name="T49" fmla="*/ 344 h 344"/>
              <a:gd name="T50" fmla="*/ 28 w 64"/>
              <a:gd name="T51" fmla="*/ 344 h 344"/>
              <a:gd name="T52" fmla="*/ 24 w 64"/>
              <a:gd name="T53" fmla="*/ 340 h 344"/>
              <a:gd name="T54" fmla="*/ 20 w 64"/>
              <a:gd name="T55" fmla="*/ 336 h 344"/>
              <a:gd name="T56" fmla="*/ 12 w 64"/>
              <a:gd name="T57" fmla="*/ 332 h 344"/>
              <a:gd name="T58" fmla="*/ 8 w 64"/>
              <a:gd name="T59" fmla="*/ 324 h 344"/>
              <a:gd name="T60" fmla="*/ 4 w 64"/>
              <a:gd name="T61" fmla="*/ 316 h 344"/>
              <a:gd name="T62" fmla="*/ 0 w 64"/>
              <a:gd name="T63" fmla="*/ 308 h 344"/>
              <a:gd name="T64" fmla="*/ 0 w 64"/>
              <a:gd name="T65" fmla="*/ 300 h 344"/>
              <a:gd name="T66" fmla="*/ 0 w 64"/>
              <a:gd name="T67" fmla="*/ 296 h 344"/>
              <a:gd name="T68" fmla="*/ 0 w 64"/>
              <a:gd name="T69" fmla="*/ 288 h 344"/>
              <a:gd name="T70" fmla="*/ 0 w 64"/>
              <a:gd name="T71" fmla="*/ 284 h 344"/>
              <a:gd name="T72" fmla="*/ 4 w 64"/>
              <a:gd name="T73" fmla="*/ 276 h 344"/>
              <a:gd name="T74" fmla="*/ 4 w 64"/>
              <a:gd name="T75" fmla="*/ 264 h 344"/>
              <a:gd name="T76" fmla="*/ 4 w 64"/>
              <a:gd name="T77" fmla="*/ 256 h 344"/>
              <a:gd name="T78" fmla="*/ 8 w 64"/>
              <a:gd name="T79" fmla="*/ 244 h 344"/>
              <a:gd name="T80" fmla="*/ 8 w 64"/>
              <a:gd name="T81" fmla="*/ 228 h 344"/>
              <a:gd name="T82" fmla="*/ 12 w 64"/>
              <a:gd name="T83" fmla="*/ 172 h 344"/>
              <a:gd name="T84" fmla="*/ 16 w 64"/>
              <a:gd name="T85" fmla="*/ 144 h 344"/>
              <a:gd name="T86" fmla="*/ 16 w 64"/>
              <a:gd name="T87" fmla="*/ 112 h 344"/>
              <a:gd name="T88" fmla="*/ 16 w 64"/>
              <a:gd name="T89" fmla="*/ 84 h 344"/>
              <a:gd name="T90" fmla="*/ 12 w 64"/>
              <a:gd name="T91" fmla="*/ 56 h 344"/>
              <a:gd name="T92" fmla="*/ 12 w 64"/>
              <a:gd name="T93" fmla="*/ 44 h 344"/>
              <a:gd name="T94" fmla="*/ 12 w 64"/>
              <a:gd name="T95" fmla="*/ 36 h 344"/>
              <a:gd name="T96" fmla="*/ 12 w 64"/>
              <a:gd name="T97" fmla="*/ 24 h 344"/>
              <a:gd name="T98" fmla="*/ 8 w 64"/>
              <a:gd name="T99" fmla="*/ 16 h 344"/>
              <a:gd name="T100" fmla="*/ 40 w 64"/>
              <a:gd name="T101" fmla="*/ 0 h 344"/>
              <a:gd name="T102" fmla="*/ 40 w 64"/>
              <a:gd name="T10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4" h="344">
                <a:moveTo>
                  <a:pt x="40" y="0"/>
                </a:moveTo>
                <a:lnTo>
                  <a:pt x="44" y="12"/>
                </a:lnTo>
                <a:lnTo>
                  <a:pt x="48" y="24"/>
                </a:lnTo>
                <a:lnTo>
                  <a:pt x="56" y="40"/>
                </a:lnTo>
                <a:lnTo>
                  <a:pt x="60" y="56"/>
                </a:lnTo>
                <a:lnTo>
                  <a:pt x="60" y="76"/>
                </a:lnTo>
                <a:lnTo>
                  <a:pt x="64" y="96"/>
                </a:lnTo>
                <a:lnTo>
                  <a:pt x="64" y="120"/>
                </a:lnTo>
                <a:lnTo>
                  <a:pt x="64" y="144"/>
                </a:lnTo>
                <a:lnTo>
                  <a:pt x="64" y="168"/>
                </a:lnTo>
                <a:lnTo>
                  <a:pt x="64" y="192"/>
                </a:lnTo>
                <a:lnTo>
                  <a:pt x="64" y="212"/>
                </a:lnTo>
                <a:lnTo>
                  <a:pt x="64" y="232"/>
                </a:lnTo>
                <a:lnTo>
                  <a:pt x="60" y="252"/>
                </a:lnTo>
                <a:lnTo>
                  <a:pt x="60" y="268"/>
                </a:lnTo>
                <a:lnTo>
                  <a:pt x="60" y="284"/>
                </a:lnTo>
                <a:lnTo>
                  <a:pt x="56" y="296"/>
                </a:lnTo>
                <a:lnTo>
                  <a:pt x="52" y="308"/>
                </a:lnTo>
                <a:lnTo>
                  <a:pt x="52" y="316"/>
                </a:lnTo>
                <a:lnTo>
                  <a:pt x="48" y="324"/>
                </a:lnTo>
                <a:lnTo>
                  <a:pt x="48" y="332"/>
                </a:lnTo>
                <a:lnTo>
                  <a:pt x="44" y="336"/>
                </a:lnTo>
                <a:lnTo>
                  <a:pt x="40" y="340"/>
                </a:lnTo>
                <a:lnTo>
                  <a:pt x="40" y="344"/>
                </a:lnTo>
                <a:lnTo>
                  <a:pt x="36" y="344"/>
                </a:lnTo>
                <a:lnTo>
                  <a:pt x="28" y="344"/>
                </a:lnTo>
                <a:lnTo>
                  <a:pt x="24" y="340"/>
                </a:lnTo>
                <a:lnTo>
                  <a:pt x="20" y="336"/>
                </a:lnTo>
                <a:lnTo>
                  <a:pt x="12" y="332"/>
                </a:lnTo>
                <a:lnTo>
                  <a:pt x="8" y="324"/>
                </a:lnTo>
                <a:lnTo>
                  <a:pt x="4" y="316"/>
                </a:lnTo>
                <a:lnTo>
                  <a:pt x="0" y="308"/>
                </a:lnTo>
                <a:lnTo>
                  <a:pt x="0" y="300"/>
                </a:lnTo>
                <a:lnTo>
                  <a:pt x="0" y="296"/>
                </a:lnTo>
                <a:lnTo>
                  <a:pt x="0" y="288"/>
                </a:lnTo>
                <a:lnTo>
                  <a:pt x="0" y="284"/>
                </a:lnTo>
                <a:lnTo>
                  <a:pt x="4" y="276"/>
                </a:lnTo>
                <a:lnTo>
                  <a:pt x="4" y="264"/>
                </a:lnTo>
                <a:lnTo>
                  <a:pt x="4" y="256"/>
                </a:lnTo>
                <a:lnTo>
                  <a:pt x="8" y="244"/>
                </a:lnTo>
                <a:lnTo>
                  <a:pt x="8" y="228"/>
                </a:lnTo>
                <a:lnTo>
                  <a:pt x="12" y="172"/>
                </a:lnTo>
                <a:lnTo>
                  <a:pt x="16" y="144"/>
                </a:lnTo>
                <a:lnTo>
                  <a:pt x="16" y="112"/>
                </a:lnTo>
                <a:lnTo>
                  <a:pt x="16" y="84"/>
                </a:lnTo>
                <a:lnTo>
                  <a:pt x="12" y="56"/>
                </a:lnTo>
                <a:lnTo>
                  <a:pt x="12" y="44"/>
                </a:lnTo>
                <a:lnTo>
                  <a:pt x="12" y="36"/>
                </a:lnTo>
                <a:lnTo>
                  <a:pt x="12" y="24"/>
                </a:lnTo>
                <a:lnTo>
                  <a:pt x="8" y="16"/>
                </a:lnTo>
                <a:lnTo>
                  <a:pt x="40" y="0"/>
                </a:lnTo>
                <a:lnTo>
                  <a:pt x="4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31">
            <a:extLst>
              <a:ext uri="{FF2B5EF4-FFF2-40B4-BE49-F238E27FC236}">
                <a16:creationId xmlns:a16="http://schemas.microsoft.com/office/drawing/2014/main" xmlns="" id="{CC5010E6-C3E9-4F1B-B4EC-55D58CF4AD67}"/>
              </a:ext>
            </a:extLst>
          </p:cNvPr>
          <p:cNvSpPr>
            <a:spLocks/>
          </p:cNvSpPr>
          <p:nvPr/>
        </p:nvSpPr>
        <p:spPr bwMode="auto">
          <a:xfrm>
            <a:off x="5535801" y="4738723"/>
            <a:ext cx="257527" cy="1027127"/>
          </a:xfrm>
          <a:custGeom>
            <a:avLst/>
            <a:gdLst>
              <a:gd name="T0" fmla="*/ 64 w 68"/>
              <a:gd name="T1" fmla="*/ 92 h 220"/>
              <a:gd name="T2" fmla="*/ 64 w 68"/>
              <a:gd name="T3" fmla="*/ 108 h 220"/>
              <a:gd name="T4" fmla="*/ 64 w 68"/>
              <a:gd name="T5" fmla="*/ 124 h 220"/>
              <a:gd name="T6" fmla="*/ 64 w 68"/>
              <a:gd name="T7" fmla="*/ 136 h 220"/>
              <a:gd name="T8" fmla="*/ 64 w 68"/>
              <a:gd name="T9" fmla="*/ 148 h 220"/>
              <a:gd name="T10" fmla="*/ 64 w 68"/>
              <a:gd name="T11" fmla="*/ 160 h 220"/>
              <a:gd name="T12" fmla="*/ 60 w 68"/>
              <a:gd name="T13" fmla="*/ 168 h 220"/>
              <a:gd name="T14" fmla="*/ 60 w 68"/>
              <a:gd name="T15" fmla="*/ 188 h 220"/>
              <a:gd name="T16" fmla="*/ 56 w 68"/>
              <a:gd name="T17" fmla="*/ 200 h 220"/>
              <a:gd name="T18" fmla="*/ 52 w 68"/>
              <a:gd name="T19" fmla="*/ 212 h 220"/>
              <a:gd name="T20" fmla="*/ 52 w 68"/>
              <a:gd name="T21" fmla="*/ 216 h 220"/>
              <a:gd name="T22" fmla="*/ 48 w 68"/>
              <a:gd name="T23" fmla="*/ 216 h 220"/>
              <a:gd name="T24" fmla="*/ 48 w 68"/>
              <a:gd name="T25" fmla="*/ 220 h 220"/>
              <a:gd name="T26" fmla="*/ 44 w 68"/>
              <a:gd name="T27" fmla="*/ 220 h 220"/>
              <a:gd name="T28" fmla="*/ 40 w 68"/>
              <a:gd name="T29" fmla="*/ 220 h 220"/>
              <a:gd name="T30" fmla="*/ 32 w 68"/>
              <a:gd name="T31" fmla="*/ 216 h 220"/>
              <a:gd name="T32" fmla="*/ 28 w 68"/>
              <a:gd name="T33" fmla="*/ 212 h 220"/>
              <a:gd name="T34" fmla="*/ 24 w 68"/>
              <a:gd name="T35" fmla="*/ 204 h 220"/>
              <a:gd name="T36" fmla="*/ 20 w 68"/>
              <a:gd name="T37" fmla="*/ 192 h 220"/>
              <a:gd name="T38" fmla="*/ 16 w 68"/>
              <a:gd name="T39" fmla="*/ 184 h 220"/>
              <a:gd name="T40" fmla="*/ 16 w 68"/>
              <a:gd name="T41" fmla="*/ 172 h 220"/>
              <a:gd name="T42" fmla="*/ 16 w 68"/>
              <a:gd name="T43" fmla="*/ 160 h 220"/>
              <a:gd name="T44" fmla="*/ 16 w 68"/>
              <a:gd name="T45" fmla="*/ 148 h 220"/>
              <a:gd name="T46" fmla="*/ 20 w 68"/>
              <a:gd name="T47" fmla="*/ 132 h 220"/>
              <a:gd name="T48" fmla="*/ 20 w 68"/>
              <a:gd name="T49" fmla="*/ 108 h 220"/>
              <a:gd name="T50" fmla="*/ 20 w 68"/>
              <a:gd name="T51" fmla="*/ 84 h 220"/>
              <a:gd name="T52" fmla="*/ 20 w 68"/>
              <a:gd name="T53" fmla="*/ 72 h 220"/>
              <a:gd name="T54" fmla="*/ 20 w 68"/>
              <a:gd name="T55" fmla="*/ 64 h 220"/>
              <a:gd name="T56" fmla="*/ 16 w 68"/>
              <a:gd name="T57" fmla="*/ 52 h 220"/>
              <a:gd name="T58" fmla="*/ 16 w 68"/>
              <a:gd name="T59" fmla="*/ 44 h 220"/>
              <a:gd name="T60" fmla="*/ 16 w 68"/>
              <a:gd name="T61" fmla="*/ 36 h 220"/>
              <a:gd name="T62" fmla="*/ 12 w 68"/>
              <a:gd name="T63" fmla="*/ 32 h 220"/>
              <a:gd name="T64" fmla="*/ 12 w 68"/>
              <a:gd name="T65" fmla="*/ 28 h 220"/>
              <a:gd name="T66" fmla="*/ 8 w 68"/>
              <a:gd name="T67" fmla="*/ 24 h 220"/>
              <a:gd name="T68" fmla="*/ 4 w 68"/>
              <a:gd name="T69" fmla="*/ 20 h 220"/>
              <a:gd name="T70" fmla="*/ 0 w 68"/>
              <a:gd name="T71" fmla="*/ 16 h 220"/>
              <a:gd name="T72" fmla="*/ 0 w 68"/>
              <a:gd name="T73" fmla="*/ 12 h 220"/>
              <a:gd name="T74" fmla="*/ 0 w 68"/>
              <a:gd name="T75" fmla="*/ 8 h 220"/>
              <a:gd name="T76" fmla="*/ 4 w 68"/>
              <a:gd name="T77" fmla="*/ 4 h 220"/>
              <a:gd name="T78" fmla="*/ 12 w 68"/>
              <a:gd name="T79" fmla="*/ 0 h 220"/>
              <a:gd name="T80" fmla="*/ 16 w 68"/>
              <a:gd name="T81" fmla="*/ 0 h 220"/>
              <a:gd name="T82" fmla="*/ 28 w 68"/>
              <a:gd name="T83" fmla="*/ 0 h 220"/>
              <a:gd name="T84" fmla="*/ 36 w 68"/>
              <a:gd name="T85" fmla="*/ 4 h 220"/>
              <a:gd name="T86" fmla="*/ 44 w 68"/>
              <a:gd name="T87" fmla="*/ 4 h 220"/>
              <a:gd name="T88" fmla="*/ 52 w 68"/>
              <a:gd name="T89" fmla="*/ 8 h 220"/>
              <a:gd name="T90" fmla="*/ 60 w 68"/>
              <a:gd name="T91" fmla="*/ 12 h 220"/>
              <a:gd name="T92" fmla="*/ 60 w 68"/>
              <a:gd name="T93" fmla="*/ 16 h 220"/>
              <a:gd name="T94" fmla="*/ 64 w 68"/>
              <a:gd name="T95" fmla="*/ 24 h 220"/>
              <a:gd name="T96" fmla="*/ 64 w 68"/>
              <a:gd name="T97" fmla="*/ 32 h 220"/>
              <a:gd name="T98" fmla="*/ 68 w 68"/>
              <a:gd name="T99" fmla="*/ 40 h 220"/>
              <a:gd name="T100" fmla="*/ 68 w 68"/>
              <a:gd name="T101" fmla="*/ 52 h 220"/>
              <a:gd name="T102" fmla="*/ 68 w 68"/>
              <a:gd name="T103" fmla="*/ 64 h 220"/>
              <a:gd name="T104" fmla="*/ 68 w 68"/>
              <a:gd name="T105" fmla="*/ 76 h 220"/>
              <a:gd name="T106" fmla="*/ 64 w 68"/>
              <a:gd name="T107" fmla="*/ 92 h 220"/>
              <a:gd name="T108" fmla="*/ 64 w 68"/>
              <a:gd name="T109" fmla="*/ 92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8" h="220">
                <a:moveTo>
                  <a:pt x="64" y="92"/>
                </a:moveTo>
                <a:lnTo>
                  <a:pt x="64" y="108"/>
                </a:lnTo>
                <a:lnTo>
                  <a:pt x="64" y="124"/>
                </a:lnTo>
                <a:lnTo>
                  <a:pt x="64" y="136"/>
                </a:lnTo>
                <a:lnTo>
                  <a:pt x="64" y="148"/>
                </a:lnTo>
                <a:lnTo>
                  <a:pt x="64" y="160"/>
                </a:lnTo>
                <a:lnTo>
                  <a:pt x="60" y="168"/>
                </a:lnTo>
                <a:lnTo>
                  <a:pt x="60" y="188"/>
                </a:lnTo>
                <a:lnTo>
                  <a:pt x="56" y="200"/>
                </a:lnTo>
                <a:lnTo>
                  <a:pt x="52" y="212"/>
                </a:lnTo>
                <a:lnTo>
                  <a:pt x="52" y="216"/>
                </a:lnTo>
                <a:lnTo>
                  <a:pt x="48" y="216"/>
                </a:lnTo>
                <a:lnTo>
                  <a:pt x="48" y="220"/>
                </a:lnTo>
                <a:lnTo>
                  <a:pt x="44" y="220"/>
                </a:lnTo>
                <a:lnTo>
                  <a:pt x="40" y="220"/>
                </a:lnTo>
                <a:lnTo>
                  <a:pt x="32" y="216"/>
                </a:lnTo>
                <a:lnTo>
                  <a:pt x="28" y="212"/>
                </a:lnTo>
                <a:lnTo>
                  <a:pt x="24" y="204"/>
                </a:lnTo>
                <a:lnTo>
                  <a:pt x="20" y="192"/>
                </a:lnTo>
                <a:lnTo>
                  <a:pt x="16" y="184"/>
                </a:lnTo>
                <a:lnTo>
                  <a:pt x="16" y="172"/>
                </a:lnTo>
                <a:lnTo>
                  <a:pt x="16" y="160"/>
                </a:lnTo>
                <a:lnTo>
                  <a:pt x="16" y="148"/>
                </a:lnTo>
                <a:lnTo>
                  <a:pt x="20" y="132"/>
                </a:lnTo>
                <a:lnTo>
                  <a:pt x="20" y="108"/>
                </a:lnTo>
                <a:lnTo>
                  <a:pt x="20" y="84"/>
                </a:lnTo>
                <a:lnTo>
                  <a:pt x="20" y="72"/>
                </a:lnTo>
                <a:lnTo>
                  <a:pt x="20" y="64"/>
                </a:lnTo>
                <a:lnTo>
                  <a:pt x="16" y="52"/>
                </a:lnTo>
                <a:lnTo>
                  <a:pt x="16" y="44"/>
                </a:lnTo>
                <a:lnTo>
                  <a:pt x="16" y="36"/>
                </a:lnTo>
                <a:lnTo>
                  <a:pt x="12" y="32"/>
                </a:lnTo>
                <a:lnTo>
                  <a:pt x="12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8" y="0"/>
                </a:lnTo>
                <a:lnTo>
                  <a:pt x="36" y="4"/>
                </a:lnTo>
                <a:lnTo>
                  <a:pt x="44" y="4"/>
                </a:lnTo>
                <a:lnTo>
                  <a:pt x="52" y="8"/>
                </a:lnTo>
                <a:lnTo>
                  <a:pt x="60" y="12"/>
                </a:lnTo>
                <a:lnTo>
                  <a:pt x="60" y="16"/>
                </a:lnTo>
                <a:lnTo>
                  <a:pt x="64" y="24"/>
                </a:lnTo>
                <a:lnTo>
                  <a:pt x="64" y="32"/>
                </a:lnTo>
                <a:lnTo>
                  <a:pt x="68" y="40"/>
                </a:lnTo>
                <a:lnTo>
                  <a:pt x="68" y="52"/>
                </a:lnTo>
                <a:lnTo>
                  <a:pt x="68" y="64"/>
                </a:lnTo>
                <a:lnTo>
                  <a:pt x="68" y="76"/>
                </a:lnTo>
                <a:lnTo>
                  <a:pt x="64" y="92"/>
                </a:lnTo>
                <a:lnTo>
                  <a:pt x="64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32">
            <a:extLst>
              <a:ext uri="{FF2B5EF4-FFF2-40B4-BE49-F238E27FC236}">
                <a16:creationId xmlns:a16="http://schemas.microsoft.com/office/drawing/2014/main" xmlns="" id="{1231193D-B95F-4A4B-8B5A-3AF555981E25}"/>
              </a:ext>
            </a:extLst>
          </p:cNvPr>
          <p:cNvSpPr>
            <a:spLocks/>
          </p:cNvSpPr>
          <p:nvPr/>
        </p:nvSpPr>
        <p:spPr bwMode="auto">
          <a:xfrm>
            <a:off x="6035705" y="4085096"/>
            <a:ext cx="863470" cy="560251"/>
          </a:xfrm>
          <a:custGeom>
            <a:avLst/>
            <a:gdLst>
              <a:gd name="T0" fmla="*/ 144 w 228"/>
              <a:gd name="T1" fmla="*/ 4 h 120"/>
              <a:gd name="T2" fmla="*/ 156 w 228"/>
              <a:gd name="T3" fmla="*/ 0 h 120"/>
              <a:gd name="T4" fmla="*/ 168 w 228"/>
              <a:gd name="T5" fmla="*/ 0 h 120"/>
              <a:gd name="T6" fmla="*/ 188 w 228"/>
              <a:gd name="T7" fmla="*/ 8 h 120"/>
              <a:gd name="T8" fmla="*/ 212 w 228"/>
              <a:gd name="T9" fmla="*/ 16 h 120"/>
              <a:gd name="T10" fmla="*/ 224 w 228"/>
              <a:gd name="T11" fmla="*/ 28 h 120"/>
              <a:gd name="T12" fmla="*/ 224 w 228"/>
              <a:gd name="T13" fmla="*/ 36 h 120"/>
              <a:gd name="T14" fmla="*/ 216 w 228"/>
              <a:gd name="T15" fmla="*/ 44 h 120"/>
              <a:gd name="T16" fmla="*/ 208 w 228"/>
              <a:gd name="T17" fmla="*/ 48 h 120"/>
              <a:gd name="T18" fmla="*/ 196 w 228"/>
              <a:gd name="T19" fmla="*/ 56 h 120"/>
              <a:gd name="T20" fmla="*/ 184 w 228"/>
              <a:gd name="T21" fmla="*/ 76 h 120"/>
              <a:gd name="T22" fmla="*/ 164 w 228"/>
              <a:gd name="T23" fmla="*/ 104 h 120"/>
              <a:gd name="T24" fmla="*/ 120 w 228"/>
              <a:gd name="T25" fmla="*/ 120 h 120"/>
              <a:gd name="T26" fmla="*/ 128 w 228"/>
              <a:gd name="T27" fmla="*/ 88 h 120"/>
              <a:gd name="T28" fmla="*/ 136 w 228"/>
              <a:gd name="T29" fmla="*/ 64 h 120"/>
              <a:gd name="T30" fmla="*/ 136 w 228"/>
              <a:gd name="T31" fmla="*/ 48 h 120"/>
              <a:gd name="T32" fmla="*/ 140 w 228"/>
              <a:gd name="T33" fmla="*/ 44 h 120"/>
              <a:gd name="T34" fmla="*/ 136 w 228"/>
              <a:gd name="T35" fmla="*/ 44 h 120"/>
              <a:gd name="T36" fmla="*/ 124 w 228"/>
              <a:gd name="T37" fmla="*/ 48 h 120"/>
              <a:gd name="T38" fmla="*/ 112 w 228"/>
              <a:gd name="T39" fmla="*/ 48 h 120"/>
              <a:gd name="T40" fmla="*/ 92 w 228"/>
              <a:gd name="T41" fmla="*/ 56 h 120"/>
              <a:gd name="T42" fmla="*/ 72 w 228"/>
              <a:gd name="T43" fmla="*/ 60 h 120"/>
              <a:gd name="T44" fmla="*/ 56 w 228"/>
              <a:gd name="T45" fmla="*/ 64 h 120"/>
              <a:gd name="T46" fmla="*/ 44 w 228"/>
              <a:gd name="T47" fmla="*/ 68 h 120"/>
              <a:gd name="T48" fmla="*/ 36 w 228"/>
              <a:gd name="T49" fmla="*/ 68 h 120"/>
              <a:gd name="T50" fmla="*/ 24 w 228"/>
              <a:gd name="T51" fmla="*/ 64 h 120"/>
              <a:gd name="T52" fmla="*/ 8 w 228"/>
              <a:gd name="T53" fmla="*/ 52 h 120"/>
              <a:gd name="T54" fmla="*/ 0 w 228"/>
              <a:gd name="T55" fmla="*/ 44 h 120"/>
              <a:gd name="T56" fmla="*/ 0 w 228"/>
              <a:gd name="T57" fmla="*/ 40 h 120"/>
              <a:gd name="T58" fmla="*/ 8 w 228"/>
              <a:gd name="T59" fmla="*/ 40 h 120"/>
              <a:gd name="T60" fmla="*/ 20 w 228"/>
              <a:gd name="T61" fmla="*/ 36 h 120"/>
              <a:gd name="T62" fmla="*/ 36 w 228"/>
              <a:gd name="T63" fmla="*/ 32 h 120"/>
              <a:gd name="T64" fmla="*/ 56 w 228"/>
              <a:gd name="T65" fmla="*/ 28 h 120"/>
              <a:gd name="T66" fmla="*/ 84 w 228"/>
              <a:gd name="T67" fmla="*/ 24 h 120"/>
              <a:gd name="T68" fmla="*/ 104 w 228"/>
              <a:gd name="T69" fmla="*/ 20 h 120"/>
              <a:gd name="T70" fmla="*/ 120 w 228"/>
              <a:gd name="T71" fmla="*/ 16 h 120"/>
              <a:gd name="T72" fmla="*/ 132 w 228"/>
              <a:gd name="T73" fmla="*/ 8 h 120"/>
              <a:gd name="T74" fmla="*/ 136 w 228"/>
              <a:gd name="T75" fmla="*/ 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28" h="120">
                <a:moveTo>
                  <a:pt x="136" y="8"/>
                </a:moveTo>
                <a:lnTo>
                  <a:pt x="144" y="4"/>
                </a:lnTo>
                <a:lnTo>
                  <a:pt x="148" y="0"/>
                </a:lnTo>
                <a:lnTo>
                  <a:pt x="156" y="0"/>
                </a:lnTo>
                <a:lnTo>
                  <a:pt x="160" y="0"/>
                </a:lnTo>
                <a:lnTo>
                  <a:pt x="168" y="0"/>
                </a:lnTo>
                <a:lnTo>
                  <a:pt x="176" y="4"/>
                </a:lnTo>
                <a:lnTo>
                  <a:pt x="188" y="8"/>
                </a:lnTo>
                <a:lnTo>
                  <a:pt x="200" y="12"/>
                </a:lnTo>
                <a:lnTo>
                  <a:pt x="212" y="16"/>
                </a:lnTo>
                <a:lnTo>
                  <a:pt x="220" y="20"/>
                </a:lnTo>
                <a:lnTo>
                  <a:pt x="224" y="28"/>
                </a:lnTo>
                <a:lnTo>
                  <a:pt x="228" y="32"/>
                </a:lnTo>
                <a:lnTo>
                  <a:pt x="224" y="36"/>
                </a:lnTo>
                <a:lnTo>
                  <a:pt x="224" y="40"/>
                </a:lnTo>
                <a:lnTo>
                  <a:pt x="216" y="44"/>
                </a:lnTo>
                <a:lnTo>
                  <a:pt x="212" y="44"/>
                </a:lnTo>
                <a:lnTo>
                  <a:pt x="208" y="48"/>
                </a:lnTo>
                <a:lnTo>
                  <a:pt x="204" y="52"/>
                </a:lnTo>
                <a:lnTo>
                  <a:pt x="196" y="56"/>
                </a:lnTo>
                <a:lnTo>
                  <a:pt x="192" y="68"/>
                </a:lnTo>
                <a:lnTo>
                  <a:pt x="184" y="76"/>
                </a:lnTo>
                <a:lnTo>
                  <a:pt x="172" y="88"/>
                </a:lnTo>
                <a:lnTo>
                  <a:pt x="164" y="104"/>
                </a:lnTo>
                <a:lnTo>
                  <a:pt x="152" y="120"/>
                </a:lnTo>
                <a:lnTo>
                  <a:pt x="120" y="120"/>
                </a:lnTo>
                <a:lnTo>
                  <a:pt x="124" y="104"/>
                </a:lnTo>
                <a:lnTo>
                  <a:pt x="128" y="88"/>
                </a:lnTo>
                <a:lnTo>
                  <a:pt x="132" y="76"/>
                </a:lnTo>
                <a:lnTo>
                  <a:pt x="136" y="64"/>
                </a:lnTo>
                <a:lnTo>
                  <a:pt x="136" y="56"/>
                </a:lnTo>
                <a:lnTo>
                  <a:pt x="136" y="48"/>
                </a:lnTo>
                <a:lnTo>
                  <a:pt x="140" y="44"/>
                </a:lnTo>
                <a:lnTo>
                  <a:pt x="140" y="44"/>
                </a:lnTo>
                <a:lnTo>
                  <a:pt x="136" y="44"/>
                </a:lnTo>
                <a:lnTo>
                  <a:pt x="136" y="44"/>
                </a:lnTo>
                <a:lnTo>
                  <a:pt x="132" y="44"/>
                </a:lnTo>
                <a:lnTo>
                  <a:pt x="124" y="48"/>
                </a:lnTo>
                <a:lnTo>
                  <a:pt x="120" y="48"/>
                </a:lnTo>
                <a:lnTo>
                  <a:pt x="112" y="48"/>
                </a:lnTo>
                <a:lnTo>
                  <a:pt x="104" y="52"/>
                </a:lnTo>
                <a:lnTo>
                  <a:pt x="92" y="56"/>
                </a:lnTo>
                <a:lnTo>
                  <a:pt x="80" y="60"/>
                </a:lnTo>
                <a:lnTo>
                  <a:pt x="72" y="60"/>
                </a:lnTo>
                <a:lnTo>
                  <a:pt x="60" y="64"/>
                </a:lnTo>
                <a:lnTo>
                  <a:pt x="56" y="64"/>
                </a:lnTo>
                <a:lnTo>
                  <a:pt x="48" y="68"/>
                </a:lnTo>
                <a:lnTo>
                  <a:pt x="44" y="68"/>
                </a:lnTo>
                <a:lnTo>
                  <a:pt x="40" y="68"/>
                </a:lnTo>
                <a:lnTo>
                  <a:pt x="36" y="68"/>
                </a:lnTo>
                <a:lnTo>
                  <a:pt x="28" y="68"/>
                </a:lnTo>
                <a:lnTo>
                  <a:pt x="24" y="64"/>
                </a:lnTo>
                <a:lnTo>
                  <a:pt x="16" y="60"/>
                </a:lnTo>
                <a:lnTo>
                  <a:pt x="8" y="52"/>
                </a:lnTo>
                <a:lnTo>
                  <a:pt x="4" y="48"/>
                </a:lnTo>
                <a:lnTo>
                  <a:pt x="0" y="44"/>
                </a:lnTo>
                <a:lnTo>
                  <a:pt x="0" y="40"/>
                </a:lnTo>
                <a:lnTo>
                  <a:pt x="0" y="40"/>
                </a:lnTo>
                <a:lnTo>
                  <a:pt x="4" y="40"/>
                </a:lnTo>
                <a:lnTo>
                  <a:pt x="8" y="40"/>
                </a:lnTo>
                <a:lnTo>
                  <a:pt x="12" y="36"/>
                </a:lnTo>
                <a:lnTo>
                  <a:pt x="20" y="36"/>
                </a:lnTo>
                <a:lnTo>
                  <a:pt x="28" y="36"/>
                </a:lnTo>
                <a:lnTo>
                  <a:pt x="36" y="32"/>
                </a:lnTo>
                <a:lnTo>
                  <a:pt x="48" y="32"/>
                </a:lnTo>
                <a:lnTo>
                  <a:pt x="56" y="28"/>
                </a:lnTo>
                <a:lnTo>
                  <a:pt x="72" y="28"/>
                </a:lnTo>
                <a:lnTo>
                  <a:pt x="84" y="24"/>
                </a:lnTo>
                <a:lnTo>
                  <a:pt x="96" y="20"/>
                </a:lnTo>
                <a:lnTo>
                  <a:pt x="104" y="20"/>
                </a:lnTo>
                <a:lnTo>
                  <a:pt x="112" y="16"/>
                </a:lnTo>
                <a:lnTo>
                  <a:pt x="120" y="16"/>
                </a:lnTo>
                <a:lnTo>
                  <a:pt x="128" y="12"/>
                </a:lnTo>
                <a:lnTo>
                  <a:pt x="132" y="8"/>
                </a:lnTo>
                <a:lnTo>
                  <a:pt x="136" y="8"/>
                </a:lnTo>
                <a:lnTo>
                  <a:pt x="136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33">
            <a:extLst>
              <a:ext uri="{FF2B5EF4-FFF2-40B4-BE49-F238E27FC236}">
                <a16:creationId xmlns:a16="http://schemas.microsoft.com/office/drawing/2014/main" xmlns="" id="{F2D57365-DE4A-4066-A4D5-4E82811A9E9D}"/>
              </a:ext>
            </a:extLst>
          </p:cNvPr>
          <p:cNvSpPr>
            <a:spLocks/>
          </p:cNvSpPr>
          <p:nvPr/>
        </p:nvSpPr>
        <p:spPr bwMode="auto">
          <a:xfrm>
            <a:off x="5808476" y="4495947"/>
            <a:ext cx="1378523" cy="317475"/>
          </a:xfrm>
          <a:custGeom>
            <a:avLst/>
            <a:gdLst>
              <a:gd name="T0" fmla="*/ 364 w 364"/>
              <a:gd name="T1" fmla="*/ 24 h 68"/>
              <a:gd name="T2" fmla="*/ 360 w 364"/>
              <a:gd name="T3" fmla="*/ 28 h 68"/>
              <a:gd name="T4" fmla="*/ 356 w 364"/>
              <a:gd name="T5" fmla="*/ 32 h 68"/>
              <a:gd name="T6" fmla="*/ 348 w 364"/>
              <a:gd name="T7" fmla="*/ 32 h 68"/>
              <a:gd name="T8" fmla="*/ 336 w 364"/>
              <a:gd name="T9" fmla="*/ 32 h 68"/>
              <a:gd name="T10" fmla="*/ 328 w 364"/>
              <a:gd name="T11" fmla="*/ 32 h 68"/>
              <a:gd name="T12" fmla="*/ 320 w 364"/>
              <a:gd name="T13" fmla="*/ 32 h 68"/>
              <a:gd name="T14" fmla="*/ 312 w 364"/>
              <a:gd name="T15" fmla="*/ 36 h 68"/>
              <a:gd name="T16" fmla="*/ 300 w 364"/>
              <a:gd name="T17" fmla="*/ 36 h 68"/>
              <a:gd name="T18" fmla="*/ 288 w 364"/>
              <a:gd name="T19" fmla="*/ 36 h 68"/>
              <a:gd name="T20" fmla="*/ 276 w 364"/>
              <a:gd name="T21" fmla="*/ 36 h 68"/>
              <a:gd name="T22" fmla="*/ 260 w 364"/>
              <a:gd name="T23" fmla="*/ 36 h 68"/>
              <a:gd name="T24" fmla="*/ 244 w 364"/>
              <a:gd name="T25" fmla="*/ 40 h 68"/>
              <a:gd name="T26" fmla="*/ 180 w 364"/>
              <a:gd name="T27" fmla="*/ 48 h 68"/>
              <a:gd name="T28" fmla="*/ 112 w 364"/>
              <a:gd name="T29" fmla="*/ 56 h 68"/>
              <a:gd name="T30" fmla="*/ 100 w 364"/>
              <a:gd name="T31" fmla="*/ 60 h 68"/>
              <a:gd name="T32" fmla="*/ 84 w 364"/>
              <a:gd name="T33" fmla="*/ 60 h 68"/>
              <a:gd name="T34" fmla="*/ 72 w 364"/>
              <a:gd name="T35" fmla="*/ 64 h 68"/>
              <a:gd name="T36" fmla="*/ 64 w 364"/>
              <a:gd name="T37" fmla="*/ 64 h 68"/>
              <a:gd name="T38" fmla="*/ 56 w 364"/>
              <a:gd name="T39" fmla="*/ 68 h 68"/>
              <a:gd name="T40" fmla="*/ 48 w 364"/>
              <a:gd name="T41" fmla="*/ 68 h 68"/>
              <a:gd name="T42" fmla="*/ 44 w 364"/>
              <a:gd name="T43" fmla="*/ 68 h 68"/>
              <a:gd name="T44" fmla="*/ 40 w 364"/>
              <a:gd name="T45" fmla="*/ 68 h 68"/>
              <a:gd name="T46" fmla="*/ 32 w 364"/>
              <a:gd name="T47" fmla="*/ 68 h 68"/>
              <a:gd name="T48" fmla="*/ 28 w 364"/>
              <a:gd name="T49" fmla="*/ 64 h 68"/>
              <a:gd name="T50" fmla="*/ 20 w 364"/>
              <a:gd name="T51" fmla="*/ 60 h 68"/>
              <a:gd name="T52" fmla="*/ 12 w 364"/>
              <a:gd name="T53" fmla="*/ 56 h 68"/>
              <a:gd name="T54" fmla="*/ 4 w 364"/>
              <a:gd name="T55" fmla="*/ 48 h 68"/>
              <a:gd name="T56" fmla="*/ 0 w 364"/>
              <a:gd name="T57" fmla="*/ 44 h 68"/>
              <a:gd name="T58" fmla="*/ 0 w 364"/>
              <a:gd name="T59" fmla="*/ 44 h 68"/>
              <a:gd name="T60" fmla="*/ 0 w 364"/>
              <a:gd name="T61" fmla="*/ 44 h 68"/>
              <a:gd name="T62" fmla="*/ 4 w 364"/>
              <a:gd name="T63" fmla="*/ 40 h 68"/>
              <a:gd name="T64" fmla="*/ 4 w 364"/>
              <a:gd name="T65" fmla="*/ 40 h 68"/>
              <a:gd name="T66" fmla="*/ 12 w 364"/>
              <a:gd name="T67" fmla="*/ 40 h 68"/>
              <a:gd name="T68" fmla="*/ 20 w 364"/>
              <a:gd name="T69" fmla="*/ 36 h 68"/>
              <a:gd name="T70" fmla="*/ 32 w 364"/>
              <a:gd name="T71" fmla="*/ 36 h 68"/>
              <a:gd name="T72" fmla="*/ 48 w 364"/>
              <a:gd name="T73" fmla="*/ 32 h 68"/>
              <a:gd name="T74" fmla="*/ 68 w 364"/>
              <a:gd name="T75" fmla="*/ 28 h 68"/>
              <a:gd name="T76" fmla="*/ 88 w 364"/>
              <a:gd name="T77" fmla="*/ 28 h 68"/>
              <a:gd name="T78" fmla="*/ 108 w 364"/>
              <a:gd name="T79" fmla="*/ 24 h 68"/>
              <a:gd name="T80" fmla="*/ 132 w 364"/>
              <a:gd name="T81" fmla="*/ 20 h 68"/>
              <a:gd name="T82" fmla="*/ 152 w 364"/>
              <a:gd name="T83" fmla="*/ 16 h 68"/>
              <a:gd name="T84" fmla="*/ 176 w 364"/>
              <a:gd name="T85" fmla="*/ 16 h 68"/>
              <a:gd name="T86" fmla="*/ 224 w 364"/>
              <a:gd name="T87" fmla="*/ 4 h 68"/>
              <a:gd name="T88" fmla="*/ 248 w 364"/>
              <a:gd name="T89" fmla="*/ 4 h 68"/>
              <a:gd name="T90" fmla="*/ 272 w 364"/>
              <a:gd name="T91" fmla="*/ 0 h 68"/>
              <a:gd name="T92" fmla="*/ 292 w 364"/>
              <a:gd name="T93" fmla="*/ 0 h 68"/>
              <a:gd name="T94" fmla="*/ 308 w 364"/>
              <a:gd name="T95" fmla="*/ 0 h 68"/>
              <a:gd name="T96" fmla="*/ 320 w 364"/>
              <a:gd name="T97" fmla="*/ 0 h 68"/>
              <a:gd name="T98" fmla="*/ 332 w 364"/>
              <a:gd name="T99" fmla="*/ 0 h 68"/>
              <a:gd name="T100" fmla="*/ 344 w 364"/>
              <a:gd name="T101" fmla="*/ 4 h 68"/>
              <a:gd name="T102" fmla="*/ 352 w 364"/>
              <a:gd name="T103" fmla="*/ 4 h 68"/>
              <a:gd name="T104" fmla="*/ 356 w 364"/>
              <a:gd name="T105" fmla="*/ 12 h 68"/>
              <a:gd name="T106" fmla="*/ 360 w 364"/>
              <a:gd name="T107" fmla="*/ 16 h 68"/>
              <a:gd name="T108" fmla="*/ 360 w 364"/>
              <a:gd name="T109" fmla="*/ 20 h 68"/>
              <a:gd name="T110" fmla="*/ 364 w 364"/>
              <a:gd name="T111" fmla="*/ 24 h 68"/>
              <a:gd name="T112" fmla="*/ 364 w 364"/>
              <a:gd name="T113" fmla="*/ 2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64" h="68">
                <a:moveTo>
                  <a:pt x="364" y="24"/>
                </a:moveTo>
                <a:lnTo>
                  <a:pt x="360" y="28"/>
                </a:lnTo>
                <a:lnTo>
                  <a:pt x="356" y="32"/>
                </a:lnTo>
                <a:lnTo>
                  <a:pt x="348" y="32"/>
                </a:lnTo>
                <a:lnTo>
                  <a:pt x="336" y="32"/>
                </a:lnTo>
                <a:lnTo>
                  <a:pt x="328" y="32"/>
                </a:lnTo>
                <a:lnTo>
                  <a:pt x="320" y="32"/>
                </a:lnTo>
                <a:lnTo>
                  <a:pt x="312" y="36"/>
                </a:lnTo>
                <a:lnTo>
                  <a:pt x="300" y="36"/>
                </a:lnTo>
                <a:lnTo>
                  <a:pt x="288" y="36"/>
                </a:lnTo>
                <a:lnTo>
                  <a:pt x="276" y="36"/>
                </a:lnTo>
                <a:lnTo>
                  <a:pt x="260" y="36"/>
                </a:lnTo>
                <a:lnTo>
                  <a:pt x="244" y="40"/>
                </a:lnTo>
                <a:lnTo>
                  <a:pt x="180" y="48"/>
                </a:lnTo>
                <a:lnTo>
                  <a:pt x="112" y="56"/>
                </a:lnTo>
                <a:lnTo>
                  <a:pt x="100" y="60"/>
                </a:lnTo>
                <a:lnTo>
                  <a:pt x="84" y="60"/>
                </a:lnTo>
                <a:lnTo>
                  <a:pt x="72" y="64"/>
                </a:lnTo>
                <a:lnTo>
                  <a:pt x="64" y="64"/>
                </a:lnTo>
                <a:lnTo>
                  <a:pt x="56" y="68"/>
                </a:lnTo>
                <a:lnTo>
                  <a:pt x="48" y="68"/>
                </a:lnTo>
                <a:lnTo>
                  <a:pt x="44" y="68"/>
                </a:lnTo>
                <a:lnTo>
                  <a:pt x="40" y="68"/>
                </a:lnTo>
                <a:lnTo>
                  <a:pt x="32" y="68"/>
                </a:lnTo>
                <a:lnTo>
                  <a:pt x="28" y="64"/>
                </a:lnTo>
                <a:lnTo>
                  <a:pt x="20" y="60"/>
                </a:lnTo>
                <a:lnTo>
                  <a:pt x="12" y="56"/>
                </a:lnTo>
                <a:lnTo>
                  <a:pt x="4" y="48"/>
                </a:lnTo>
                <a:lnTo>
                  <a:pt x="0" y="44"/>
                </a:lnTo>
                <a:lnTo>
                  <a:pt x="0" y="44"/>
                </a:lnTo>
                <a:lnTo>
                  <a:pt x="0" y="44"/>
                </a:lnTo>
                <a:lnTo>
                  <a:pt x="4" y="40"/>
                </a:lnTo>
                <a:lnTo>
                  <a:pt x="4" y="40"/>
                </a:lnTo>
                <a:lnTo>
                  <a:pt x="12" y="40"/>
                </a:lnTo>
                <a:lnTo>
                  <a:pt x="20" y="36"/>
                </a:lnTo>
                <a:lnTo>
                  <a:pt x="32" y="36"/>
                </a:lnTo>
                <a:lnTo>
                  <a:pt x="48" y="32"/>
                </a:lnTo>
                <a:lnTo>
                  <a:pt x="68" y="28"/>
                </a:lnTo>
                <a:lnTo>
                  <a:pt x="88" y="28"/>
                </a:lnTo>
                <a:lnTo>
                  <a:pt x="108" y="24"/>
                </a:lnTo>
                <a:lnTo>
                  <a:pt x="132" y="20"/>
                </a:lnTo>
                <a:lnTo>
                  <a:pt x="152" y="16"/>
                </a:lnTo>
                <a:lnTo>
                  <a:pt x="176" y="16"/>
                </a:lnTo>
                <a:lnTo>
                  <a:pt x="224" y="4"/>
                </a:lnTo>
                <a:lnTo>
                  <a:pt x="248" y="4"/>
                </a:lnTo>
                <a:lnTo>
                  <a:pt x="272" y="0"/>
                </a:lnTo>
                <a:lnTo>
                  <a:pt x="292" y="0"/>
                </a:lnTo>
                <a:lnTo>
                  <a:pt x="308" y="0"/>
                </a:lnTo>
                <a:lnTo>
                  <a:pt x="320" y="0"/>
                </a:lnTo>
                <a:lnTo>
                  <a:pt x="332" y="0"/>
                </a:lnTo>
                <a:lnTo>
                  <a:pt x="344" y="4"/>
                </a:lnTo>
                <a:lnTo>
                  <a:pt x="352" y="4"/>
                </a:lnTo>
                <a:lnTo>
                  <a:pt x="356" y="12"/>
                </a:lnTo>
                <a:lnTo>
                  <a:pt x="360" y="16"/>
                </a:lnTo>
                <a:lnTo>
                  <a:pt x="360" y="20"/>
                </a:lnTo>
                <a:lnTo>
                  <a:pt x="364" y="24"/>
                </a:lnTo>
                <a:lnTo>
                  <a:pt x="36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34">
            <a:extLst>
              <a:ext uri="{FF2B5EF4-FFF2-40B4-BE49-F238E27FC236}">
                <a16:creationId xmlns:a16="http://schemas.microsoft.com/office/drawing/2014/main" xmlns="" id="{AFCF6DAA-A3A0-46D1-929B-9DEDBC982403}"/>
              </a:ext>
            </a:extLst>
          </p:cNvPr>
          <p:cNvSpPr>
            <a:spLocks/>
          </p:cNvSpPr>
          <p:nvPr/>
        </p:nvSpPr>
        <p:spPr bwMode="auto">
          <a:xfrm>
            <a:off x="5899368" y="4645348"/>
            <a:ext cx="575647" cy="728326"/>
          </a:xfrm>
          <a:custGeom>
            <a:avLst/>
            <a:gdLst>
              <a:gd name="T0" fmla="*/ 132 w 152"/>
              <a:gd name="T1" fmla="*/ 64 h 156"/>
              <a:gd name="T2" fmla="*/ 120 w 152"/>
              <a:gd name="T3" fmla="*/ 76 h 156"/>
              <a:gd name="T4" fmla="*/ 104 w 152"/>
              <a:gd name="T5" fmla="*/ 88 h 156"/>
              <a:gd name="T6" fmla="*/ 84 w 152"/>
              <a:gd name="T7" fmla="*/ 104 h 156"/>
              <a:gd name="T8" fmla="*/ 64 w 152"/>
              <a:gd name="T9" fmla="*/ 120 h 156"/>
              <a:gd name="T10" fmla="*/ 52 w 152"/>
              <a:gd name="T11" fmla="*/ 132 h 156"/>
              <a:gd name="T12" fmla="*/ 40 w 152"/>
              <a:gd name="T13" fmla="*/ 136 h 156"/>
              <a:gd name="T14" fmla="*/ 32 w 152"/>
              <a:gd name="T15" fmla="*/ 144 h 156"/>
              <a:gd name="T16" fmla="*/ 24 w 152"/>
              <a:gd name="T17" fmla="*/ 148 h 156"/>
              <a:gd name="T18" fmla="*/ 16 w 152"/>
              <a:gd name="T19" fmla="*/ 152 h 156"/>
              <a:gd name="T20" fmla="*/ 12 w 152"/>
              <a:gd name="T21" fmla="*/ 156 h 156"/>
              <a:gd name="T22" fmla="*/ 4 w 152"/>
              <a:gd name="T23" fmla="*/ 156 h 156"/>
              <a:gd name="T24" fmla="*/ 0 w 152"/>
              <a:gd name="T25" fmla="*/ 152 h 156"/>
              <a:gd name="T26" fmla="*/ 0 w 152"/>
              <a:gd name="T27" fmla="*/ 152 h 156"/>
              <a:gd name="T28" fmla="*/ 0 w 152"/>
              <a:gd name="T29" fmla="*/ 148 h 156"/>
              <a:gd name="T30" fmla="*/ 0 w 152"/>
              <a:gd name="T31" fmla="*/ 148 h 156"/>
              <a:gd name="T32" fmla="*/ 0 w 152"/>
              <a:gd name="T33" fmla="*/ 140 h 156"/>
              <a:gd name="T34" fmla="*/ 4 w 152"/>
              <a:gd name="T35" fmla="*/ 136 h 156"/>
              <a:gd name="T36" fmla="*/ 12 w 152"/>
              <a:gd name="T37" fmla="*/ 128 h 156"/>
              <a:gd name="T38" fmla="*/ 16 w 152"/>
              <a:gd name="T39" fmla="*/ 120 h 156"/>
              <a:gd name="T40" fmla="*/ 24 w 152"/>
              <a:gd name="T41" fmla="*/ 112 h 156"/>
              <a:gd name="T42" fmla="*/ 40 w 152"/>
              <a:gd name="T43" fmla="*/ 96 h 156"/>
              <a:gd name="T44" fmla="*/ 56 w 152"/>
              <a:gd name="T45" fmla="*/ 80 h 156"/>
              <a:gd name="T46" fmla="*/ 68 w 152"/>
              <a:gd name="T47" fmla="*/ 64 h 156"/>
              <a:gd name="T48" fmla="*/ 76 w 152"/>
              <a:gd name="T49" fmla="*/ 52 h 156"/>
              <a:gd name="T50" fmla="*/ 84 w 152"/>
              <a:gd name="T51" fmla="*/ 40 h 156"/>
              <a:gd name="T52" fmla="*/ 88 w 152"/>
              <a:gd name="T53" fmla="*/ 32 h 156"/>
              <a:gd name="T54" fmla="*/ 88 w 152"/>
              <a:gd name="T55" fmla="*/ 24 h 156"/>
              <a:gd name="T56" fmla="*/ 88 w 152"/>
              <a:gd name="T57" fmla="*/ 20 h 156"/>
              <a:gd name="T58" fmla="*/ 84 w 152"/>
              <a:gd name="T59" fmla="*/ 16 h 156"/>
              <a:gd name="T60" fmla="*/ 84 w 152"/>
              <a:gd name="T61" fmla="*/ 12 h 156"/>
              <a:gd name="T62" fmla="*/ 88 w 152"/>
              <a:gd name="T63" fmla="*/ 8 h 156"/>
              <a:gd name="T64" fmla="*/ 92 w 152"/>
              <a:gd name="T65" fmla="*/ 4 h 156"/>
              <a:gd name="T66" fmla="*/ 100 w 152"/>
              <a:gd name="T67" fmla="*/ 0 h 156"/>
              <a:gd name="T68" fmla="*/ 104 w 152"/>
              <a:gd name="T69" fmla="*/ 0 h 156"/>
              <a:gd name="T70" fmla="*/ 116 w 152"/>
              <a:gd name="T71" fmla="*/ 0 h 156"/>
              <a:gd name="T72" fmla="*/ 124 w 152"/>
              <a:gd name="T73" fmla="*/ 8 h 156"/>
              <a:gd name="T74" fmla="*/ 136 w 152"/>
              <a:gd name="T75" fmla="*/ 12 h 156"/>
              <a:gd name="T76" fmla="*/ 144 w 152"/>
              <a:gd name="T77" fmla="*/ 16 h 156"/>
              <a:gd name="T78" fmla="*/ 148 w 152"/>
              <a:gd name="T79" fmla="*/ 24 h 156"/>
              <a:gd name="T80" fmla="*/ 152 w 152"/>
              <a:gd name="T81" fmla="*/ 28 h 156"/>
              <a:gd name="T82" fmla="*/ 152 w 152"/>
              <a:gd name="T83" fmla="*/ 36 h 156"/>
              <a:gd name="T84" fmla="*/ 148 w 152"/>
              <a:gd name="T85" fmla="*/ 44 h 156"/>
              <a:gd name="T86" fmla="*/ 144 w 152"/>
              <a:gd name="T87" fmla="*/ 52 h 156"/>
              <a:gd name="T88" fmla="*/ 132 w 152"/>
              <a:gd name="T89" fmla="*/ 64 h 156"/>
              <a:gd name="T90" fmla="*/ 132 w 152"/>
              <a:gd name="T91" fmla="*/ 64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2" h="156">
                <a:moveTo>
                  <a:pt x="132" y="64"/>
                </a:moveTo>
                <a:lnTo>
                  <a:pt x="120" y="76"/>
                </a:lnTo>
                <a:lnTo>
                  <a:pt x="104" y="88"/>
                </a:lnTo>
                <a:lnTo>
                  <a:pt x="84" y="104"/>
                </a:lnTo>
                <a:lnTo>
                  <a:pt x="64" y="120"/>
                </a:lnTo>
                <a:lnTo>
                  <a:pt x="52" y="132"/>
                </a:lnTo>
                <a:lnTo>
                  <a:pt x="40" y="136"/>
                </a:lnTo>
                <a:lnTo>
                  <a:pt x="32" y="144"/>
                </a:lnTo>
                <a:lnTo>
                  <a:pt x="24" y="148"/>
                </a:lnTo>
                <a:lnTo>
                  <a:pt x="16" y="152"/>
                </a:lnTo>
                <a:lnTo>
                  <a:pt x="12" y="156"/>
                </a:lnTo>
                <a:lnTo>
                  <a:pt x="4" y="156"/>
                </a:lnTo>
                <a:lnTo>
                  <a:pt x="0" y="152"/>
                </a:lnTo>
                <a:lnTo>
                  <a:pt x="0" y="152"/>
                </a:lnTo>
                <a:lnTo>
                  <a:pt x="0" y="148"/>
                </a:lnTo>
                <a:lnTo>
                  <a:pt x="0" y="148"/>
                </a:lnTo>
                <a:lnTo>
                  <a:pt x="0" y="140"/>
                </a:lnTo>
                <a:lnTo>
                  <a:pt x="4" y="136"/>
                </a:lnTo>
                <a:lnTo>
                  <a:pt x="12" y="128"/>
                </a:lnTo>
                <a:lnTo>
                  <a:pt x="16" y="120"/>
                </a:lnTo>
                <a:lnTo>
                  <a:pt x="24" y="112"/>
                </a:lnTo>
                <a:lnTo>
                  <a:pt x="40" y="96"/>
                </a:lnTo>
                <a:lnTo>
                  <a:pt x="56" y="80"/>
                </a:lnTo>
                <a:lnTo>
                  <a:pt x="68" y="64"/>
                </a:lnTo>
                <a:lnTo>
                  <a:pt x="76" y="52"/>
                </a:lnTo>
                <a:lnTo>
                  <a:pt x="84" y="40"/>
                </a:lnTo>
                <a:lnTo>
                  <a:pt x="88" y="32"/>
                </a:lnTo>
                <a:lnTo>
                  <a:pt x="88" y="24"/>
                </a:lnTo>
                <a:lnTo>
                  <a:pt x="88" y="20"/>
                </a:lnTo>
                <a:lnTo>
                  <a:pt x="84" y="16"/>
                </a:lnTo>
                <a:lnTo>
                  <a:pt x="84" y="12"/>
                </a:lnTo>
                <a:lnTo>
                  <a:pt x="88" y="8"/>
                </a:lnTo>
                <a:lnTo>
                  <a:pt x="92" y="4"/>
                </a:lnTo>
                <a:lnTo>
                  <a:pt x="100" y="0"/>
                </a:lnTo>
                <a:lnTo>
                  <a:pt x="104" y="0"/>
                </a:lnTo>
                <a:lnTo>
                  <a:pt x="116" y="0"/>
                </a:lnTo>
                <a:lnTo>
                  <a:pt x="124" y="8"/>
                </a:lnTo>
                <a:lnTo>
                  <a:pt x="136" y="12"/>
                </a:lnTo>
                <a:lnTo>
                  <a:pt x="144" y="16"/>
                </a:lnTo>
                <a:lnTo>
                  <a:pt x="148" y="24"/>
                </a:lnTo>
                <a:lnTo>
                  <a:pt x="152" y="28"/>
                </a:lnTo>
                <a:lnTo>
                  <a:pt x="152" y="36"/>
                </a:lnTo>
                <a:lnTo>
                  <a:pt x="148" y="44"/>
                </a:lnTo>
                <a:lnTo>
                  <a:pt x="144" y="52"/>
                </a:lnTo>
                <a:lnTo>
                  <a:pt x="132" y="64"/>
                </a:lnTo>
                <a:lnTo>
                  <a:pt x="132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35">
            <a:extLst>
              <a:ext uri="{FF2B5EF4-FFF2-40B4-BE49-F238E27FC236}">
                <a16:creationId xmlns:a16="http://schemas.microsoft.com/office/drawing/2014/main" xmlns="" id="{C5092642-1E90-4084-8546-C594D5760BBC}"/>
              </a:ext>
            </a:extLst>
          </p:cNvPr>
          <p:cNvSpPr>
            <a:spLocks/>
          </p:cNvSpPr>
          <p:nvPr/>
        </p:nvSpPr>
        <p:spPr bwMode="auto">
          <a:xfrm>
            <a:off x="6141746" y="4906797"/>
            <a:ext cx="833173" cy="280125"/>
          </a:xfrm>
          <a:custGeom>
            <a:avLst/>
            <a:gdLst>
              <a:gd name="T0" fmla="*/ 100 w 220"/>
              <a:gd name="T1" fmla="*/ 12 h 60"/>
              <a:gd name="T2" fmla="*/ 112 w 220"/>
              <a:gd name="T3" fmla="*/ 8 h 60"/>
              <a:gd name="T4" fmla="*/ 128 w 220"/>
              <a:gd name="T5" fmla="*/ 8 h 60"/>
              <a:gd name="T6" fmla="*/ 140 w 220"/>
              <a:gd name="T7" fmla="*/ 4 h 60"/>
              <a:gd name="T8" fmla="*/ 152 w 220"/>
              <a:gd name="T9" fmla="*/ 4 h 60"/>
              <a:gd name="T10" fmla="*/ 164 w 220"/>
              <a:gd name="T11" fmla="*/ 4 h 60"/>
              <a:gd name="T12" fmla="*/ 172 w 220"/>
              <a:gd name="T13" fmla="*/ 0 h 60"/>
              <a:gd name="T14" fmla="*/ 180 w 220"/>
              <a:gd name="T15" fmla="*/ 0 h 60"/>
              <a:gd name="T16" fmla="*/ 188 w 220"/>
              <a:gd name="T17" fmla="*/ 0 h 60"/>
              <a:gd name="T18" fmla="*/ 196 w 220"/>
              <a:gd name="T19" fmla="*/ 0 h 60"/>
              <a:gd name="T20" fmla="*/ 208 w 220"/>
              <a:gd name="T21" fmla="*/ 4 h 60"/>
              <a:gd name="T22" fmla="*/ 212 w 220"/>
              <a:gd name="T23" fmla="*/ 8 h 60"/>
              <a:gd name="T24" fmla="*/ 220 w 220"/>
              <a:gd name="T25" fmla="*/ 16 h 60"/>
              <a:gd name="T26" fmla="*/ 220 w 220"/>
              <a:gd name="T27" fmla="*/ 20 h 60"/>
              <a:gd name="T28" fmla="*/ 220 w 220"/>
              <a:gd name="T29" fmla="*/ 20 h 60"/>
              <a:gd name="T30" fmla="*/ 220 w 220"/>
              <a:gd name="T31" fmla="*/ 24 h 60"/>
              <a:gd name="T32" fmla="*/ 216 w 220"/>
              <a:gd name="T33" fmla="*/ 28 h 60"/>
              <a:gd name="T34" fmla="*/ 212 w 220"/>
              <a:gd name="T35" fmla="*/ 28 h 60"/>
              <a:gd name="T36" fmla="*/ 208 w 220"/>
              <a:gd name="T37" fmla="*/ 32 h 60"/>
              <a:gd name="T38" fmla="*/ 204 w 220"/>
              <a:gd name="T39" fmla="*/ 32 h 60"/>
              <a:gd name="T40" fmla="*/ 196 w 220"/>
              <a:gd name="T41" fmla="*/ 32 h 60"/>
              <a:gd name="T42" fmla="*/ 180 w 220"/>
              <a:gd name="T43" fmla="*/ 36 h 60"/>
              <a:gd name="T44" fmla="*/ 168 w 220"/>
              <a:gd name="T45" fmla="*/ 40 h 60"/>
              <a:gd name="T46" fmla="*/ 156 w 220"/>
              <a:gd name="T47" fmla="*/ 40 h 60"/>
              <a:gd name="T48" fmla="*/ 148 w 220"/>
              <a:gd name="T49" fmla="*/ 44 h 60"/>
              <a:gd name="T50" fmla="*/ 144 w 220"/>
              <a:gd name="T51" fmla="*/ 44 h 60"/>
              <a:gd name="T52" fmla="*/ 136 w 220"/>
              <a:gd name="T53" fmla="*/ 44 h 60"/>
              <a:gd name="T54" fmla="*/ 120 w 220"/>
              <a:gd name="T55" fmla="*/ 48 h 60"/>
              <a:gd name="T56" fmla="*/ 104 w 220"/>
              <a:gd name="T57" fmla="*/ 48 h 60"/>
              <a:gd name="T58" fmla="*/ 84 w 220"/>
              <a:gd name="T59" fmla="*/ 48 h 60"/>
              <a:gd name="T60" fmla="*/ 60 w 220"/>
              <a:gd name="T61" fmla="*/ 52 h 60"/>
              <a:gd name="T62" fmla="*/ 32 w 220"/>
              <a:gd name="T63" fmla="*/ 56 h 60"/>
              <a:gd name="T64" fmla="*/ 0 w 220"/>
              <a:gd name="T65" fmla="*/ 60 h 60"/>
              <a:gd name="T66" fmla="*/ 4 w 220"/>
              <a:gd name="T67" fmla="*/ 32 h 60"/>
              <a:gd name="T68" fmla="*/ 12 w 220"/>
              <a:gd name="T69" fmla="*/ 28 h 60"/>
              <a:gd name="T70" fmla="*/ 20 w 220"/>
              <a:gd name="T71" fmla="*/ 28 h 60"/>
              <a:gd name="T72" fmla="*/ 32 w 220"/>
              <a:gd name="T73" fmla="*/ 28 h 60"/>
              <a:gd name="T74" fmla="*/ 40 w 220"/>
              <a:gd name="T75" fmla="*/ 24 h 60"/>
              <a:gd name="T76" fmla="*/ 56 w 220"/>
              <a:gd name="T77" fmla="*/ 20 h 60"/>
              <a:gd name="T78" fmla="*/ 68 w 220"/>
              <a:gd name="T79" fmla="*/ 20 h 60"/>
              <a:gd name="T80" fmla="*/ 84 w 220"/>
              <a:gd name="T81" fmla="*/ 16 h 60"/>
              <a:gd name="T82" fmla="*/ 100 w 220"/>
              <a:gd name="T83" fmla="*/ 12 h 60"/>
              <a:gd name="T84" fmla="*/ 100 w 220"/>
              <a:gd name="T85" fmla="*/ 1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20" h="60">
                <a:moveTo>
                  <a:pt x="100" y="12"/>
                </a:moveTo>
                <a:lnTo>
                  <a:pt x="112" y="8"/>
                </a:lnTo>
                <a:lnTo>
                  <a:pt x="128" y="8"/>
                </a:lnTo>
                <a:lnTo>
                  <a:pt x="140" y="4"/>
                </a:lnTo>
                <a:lnTo>
                  <a:pt x="152" y="4"/>
                </a:lnTo>
                <a:lnTo>
                  <a:pt x="164" y="4"/>
                </a:lnTo>
                <a:lnTo>
                  <a:pt x="172" y="0"/>
                </a:lnTo>
                <a:lnTo>
                  <a:pt x="180" y="0"/>
                </a:lnTo>
                <a:lnTo>
                  <a:pt x="188" y="0"/>
                </a:lnTo>
                <a:lnTo>
                  <a:pt x="196" y="0"/>
                </a:lnTo>
                <a:lnTo>
                  <a:pt x="208" y="4"/>
                </a:lnTo>
                <a:lnTo>
                  <a:pt x="212" y="8"/>
                </a:lnTo>
                <a:lnTo>
                  <a:pt x="220" y="16"/>
                </a:lnTo>
                <a:lnTo>
                  <a:pt x="220" y="20"/>
                </a:lnTo>
                <a:lnTo>
                  <a:pt x="220" y="20"/>
                </a:lnTo>
                <a:lnTo>
                  <a:pt x="220" y="24"/>
                </a:lnTo>
                <a:lnTo>
                  <a:pt x="216" y="28"/>
                </a:lnTo>
                <a:lnTo>
                  <a:pt x="212" y="28"/>
                </a:lnTo>
                <a:lnTo>
                  <a:pt x="208" y="32"/>
                </a:lnTo>
                <a:lnTo>
                  <a:pt x="204" y="32"/>
                </a:lnTo>
                <a:lnTo>
                  <a:pt x="196" y="32"/>
                </a:lnTo>
                <a:lnTo>
                  <a:pt x="180" y="36"/>
                </a:lnTo>
                <a:lnTo>
                  <a:pt x="168" y="40"/>
                </a:lnTo>
                <a:lnTo>
                  <a:pt x="156" y="40"/>
                </a:lnTo>
                <a:lnTo>
                  <a:pt x="148" y="44"/>
                </a:lnTo>
                <a:lnTo>
                  <a:pt x="144" y="44"/>
                </a:lnTo>
                <a:lnTo>
                  <a:pt x="136" y="44"/>
                </a:lnTo>
                <a:lnTo>
                  <a:pt x="120" y="48"/>
                </a:lnTo>
                <a:lnTo>
                  <a:pt x="104" y="48"/>
                </a:lnTo>
                <a:lnTo>
                  <a:pt x="84" y="48"/>
                </a:lnTo>
                <a:lnTo>
                  <a:pt x="60" y="52"/>
                </a:lnTo>
                <a:lnTo>
                  <a:pt x="32" y="56"/>
                </a:lnTo>
                <a:lnTo>
                  <a:pt x="0" y="60"/>
                </a:lnTo>
                <a:lnTo>
                  <a:pt x="4" y="32"/>
                </a:lnTo>
                <a:lnTo>
                  <a:pt x="12" y="28"/>
                </a:lnTo>
                <a:lnTo>
                  <a:pt x="20" y="28"/>
                </a:lnTo>
                <a:lnTo>
                  <a:pt x="32" y="28"/>
                </a:lnTo>
                <a:lnTo>
                  <a:pt x="40" y="24"/>
                </a:lnTo>
                <a:lnTo>
                  <a:pt x="56" y="20"/>
                </a:lnTo>
                <a:lnTo>
                  <a:pt x="68" y="20"/>
                </a:lnTo>
                <a:lnTo>
                  <a:pt x="84" y="16"/>
                </a:lnTo>
                <a:lnTo>
                  <a:pt x="100" y="12"/>
                </a:lnTo>
                <a:lnTo>
                  <a:pt x="10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36">
            <a:extLst>
              <a:ext uri="{FF2B5EF4-FFF2-40B4-BE49-F238E27FC236}">
                <a16:creationId xmlns:a16="http://schemas.microsoft.com/office/drawing/2014/main" xmlns="" id="{D412F663-1D94-4F64-98AA-334DEE26E66A}"/>
              </a:ext>
            </a:extLst>
          </p:cNvPr>
          <p:cNvSpPr>
            <a:spLocks/>
          </p:cNvSpPr>
          <p:nvPr/>
        </p:nvSpPr>
        <p:spPr bwMode="auto">
          <a:xfrm>
            <a:off x="5656991" y="5056198"/>
            <a:ext cx="924065" cy="1213877"/>
          </a:xfrm>
          <a:custGeom>
            <a:avLst/>
            <a:gdLst>
              <a:gd name="T0" fmla="*/ 244 w 244"/>
              <a:gd name="T1" fmla="*/ 24 h 260"/>
              <a:gd name="T2" fmla="*/ 244 w 244"/>
              <a:gd name="T3" fmla="*/ 28 h 260"/>
              <a:gd name="T4" fmla="*/ 244 w 244"/>
              <a:gd name="T5" fmla="*/ 36 h 260"/>
              <a:gd name="T6" fmla="*/ 244 w 244"/>
              <a:gd name="T7" fmla="*/ 44 h 260"/>
              <a:gd name="T8" fmla="*/ 240 w 244"/>
              <a:gd name="T9" fmla="*/ 52 h 260"/>
              <a:gd name="T10" fmla="*/ 240 w 244"/>
              <a:gd name="T11" fmla="*/ 64 h 260"/>
              <a:gd name="T12" fmla="*/ 236 w 244"/>
              <a:gd name="T13" fmla="*/ 80 h 260"/>
              <a:gd name="T14" fmla="*/ 228 w 244"/>
              <a:gd name="T15" fmla="*/ 96 h 260"/>
              <a:gd name="T16" fmla="*/ 224 w 244"/>
              <a:gd name="T17" fmla="*/ 116 h 260"/>
              <a:gd name="T18" fmla="*/ 220 w 244"/>
              <a:gd name="T19" fmla="*/ 128 h 260"/>
              <a:gd name="T20" fmla="*/ 216 w 244"/>
              <a:gd name="T21" fmla="*/ 140 h 260"/>
              <a:gd name="T22" fmla="*/ 204 w 244"/>
              <a:gd name="T23" fmla="*/ 160 h 260"/>
              <a:gd name="T24" fmla="*/ 188 w 244"/>
              <a:gd name="T25" fmla="*/ 176 h 260"/>
              <a:gd name="T26" fmla="*/ 168 w 244"/>
              <a:gd name="T27" fmla="*/ 196 h 260"/>
              <a:gd name="T28" fmla="*/ 148 w 244"/>
              <a:gd name="T29" fmla="*/ 212 h 260"/>
              <a:gd name="T30" fmla="*/ 124 w 244"/>
              <a:gd name="T31" fmla="*/ 224 h 260"/>
              <a:gd name="T32" fmla="*/ 96 w 244"/>
              <a:gd name="T33" fmla="*/ 236 h 260"/>
              <a:gd name="T34" fmla="*/ 64 w 244"/>
              <a:gd name="T35" fmla="*/ 248 h 260"/>
              <a:gd name="T36" fmla="*/ 52 w 244"/>
              <a:gd name="T37" fmla="*/ 252 h 260"/>
              <a:gd name="T38" fmla="*/ 36 w 244"/>
              <a:gd name="T39" fmla="*/ 256 h 260"/>
              <a:gd name="T40" fmla="*/ 28 w 244"/>
              <a:gd name="T41" fmla="*/ 256 h 260"/>
              <a:gd name="T42" fmla="*/ 16 w 244"/>
              <a:gd name="T43" fmla="*/ 260 h 260"/>
              <a:gd name="T44" fmla="*/ 8 w 244"/>
              <a:gd name="T45" fmla="*/ 260 h 260"/>
              <a:gd name="T46" fmla="*/ 4 w 244"/>
              <a:gd name="T47" fmla="*/ 260 h 260"/>
              <a:gd name="T48" fmla="*/ 0 w 244"/>
              <a:gd name="T49" fmla="*/ 260 h 260"/>
              <a:gd name="T50" fmla="*/ 0 w 244"/>
              <a:gd name="T51" fmla="*/ 260 h 260"/>
              <a:gd name="T52" fmla="*/ 0 w 244"/>
              <a:gd name="T53" fmla="*/ 256 h 260"/>
              <a:gd name="T54" fmla="*/ 0 w 244"/>
              <a:gd name="T55" fmla="*/ 256 h 260"/>
              <a:gd name="T56" fmla="*/ 0 w 244"/>
              <a:gd name="T57" fmla="*/ 252 h 260"/>
              <a:gd name="T58" fmla="*/ 4 w 244"/>
              <a:gd name="T59" fmla="*/ 248 h 260"/>
              <a:gd name="T60" fmla="*/ 8 w 244"/>
              <a:gd name="T61" fmla="*/ 244 h 260"/>
              <a:gd name="T62" fmla="*/ 12 w 244"/>
              <a:gd name="T63" fmla="*/ 240 h 260"/>
              <a:gd name="T64" fmla="*/ 16 w 244"/>
              <a:gd name="T65" fmla="*/ 240 h 260"/>
              <a:gd name="T66" fmla="*/ 24 w 244"/>
              <a:gd name="T67" fmla="*/ 232 h 260"/>
              <a:gd name="T68" fmla="*/ 40 w 244"/>
              <a:gd name="T69" fmla="*/ 224 h 260"/>
              <a:gd name="T70" fmla="*/ 60 w 244"/>
              <a:gd name="T71" fmla="*/ 216 h 260"/>
              <a:gd name="T72" fmla="*/ 84 w 244"/>
              <a:gd name="T73" fmla="*/ 200 h 260"/>
              <a:gd name="T74" fmla="*/ 108 w 244"/>
              <a:gd name="T75" fmla="*/ 184 h 260"/>
              <a:gd name="T76" fmla="*/ 120 w 244"/>
              <a:gd name="T77" fmla="*/ 176 h 260"/>
              <a:gd name="T78" fmla="*/ 128 w 244"/>
              <a:gd name="T79" fmla="*/ 168 h 260"/>
              <a:gd name="T80" fmla="*/ 140 w 244"/>
              <a:gd name="T81" fmla="*/ 160 h 260"/>
              <a:gd name="T82" fmla="*/ 148 w 244"/>
              <a:gd name="T83" fmla="*/ 148 h 260"/>
              <a:gd name="T84" fmla="*/ 152 w 244"/>
              <a:gd name="T85" fmla="*/ 140 h 260"/>
              <a:gd name="T86" fmla="*/ 160 w 244"/>
              <a:gd name="T87" fmla="*/ 132 h 260"/>
              <a:gd name="T88" fmla="*/ 164 w 244"/>
              <a:gd name="T89" fmla="*/ 120 h 260"/>
              <a:gd name="T90" fmla="*/ 168 w 244"/>
              <a:gd name="T91" fmla="*/ 112 h 260"/>
              <a:gd name="T92" fmla="*/ 172 w 244"/>
              <a:gd name="T93" fmla="*/ 100 h 260"/>
              <a:gd name="T94" fmla="*/ 176 w 244"/>
              <a:gd name="T95" fmla="*/ 92 h 260"/>
              <a:gd name="T96" fmla="*/ 176 w 244"/>
              <a:gd name="T97" fmla="*/ 80 h 260"/>
              <a:gd name="T98" fmla="*/ 180 w 244"/>
              <a:gd name="T99" fmla="*/ 64 h 260"/>
              <a:gd name="T100" fmla="*/ 180 w 244"/>
              <a:gd name="T101" fmla="*/ 52 h 260"/>
              <a:gd name="T102" fmla="*/ 184 w 244"/>
              <a:gd name="T103" fmla="*/ 36 h 260"/>
              <a:gd name="T104" fmla="*/ 184 w 244"/>
              <a:gd name="T105" fmla="*/ 20 h 260"/>
              <a:gd name="T106" fmla="*/ 184 w 244"/>
              <a:gd name="T107" fmla="*/ 0 h 260"/>
              <a:gd name="T108" fmla="*/ 200 w 244"/>
              <a:gd name="T109" fmla="*/ 4 h 260"/>
              <a:gd name="T110" fmla="*/ 212 w 244"/>
              <a:gd name="T111" fmla="*/ 8 h 260"/>
              <a:gd name="T112" fmla="*/ 220 w 244"/>
              <a:gd name="T113" fmla="*/ 12 h 260"/>
              <a:gd name="T114" fmla="*/ 228 w 244"/>
              <a:gd name="T115" fmla="*/ 16 h 260"/>
              <a:gd name="T116" fmla="*/ 236 w 244"/>
              <a:gd name="T117" fmla="*/ 16 h 260"/>
              <a:gd name="T118" fmla="*/ 240 w 244"/>
              <a:gd name="T119" fmla="*/ 20 h 260"/>
              <a:gd name="T120" fmla="*/ 244 w 244"/>
              <a:gd name="T121" fmla="*/ 24 h 260"/>
              <a:gd name="T122" fmla="*/ 244 w 244"/>
              <a:gd name="T123" fmla="*/ 24 h 260"/>
              <a:gd name="T124" fmla="*/ 244 w 244"/>
              <a:gd name="T125" fmla="*/ 24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44" h="260">
                <a:moveTo>
                  <a:pt x="244" y="24"/>
                </a:moveTo>
                <a:lnTo>
                  <a:pt x="244" y="28"/>
                </a:lnTo>
                <a:lnTo>
                  <a:pt x="244" y="36"/>
                </a:lnTo>
                <a:lnTo>
                  <a:pt x="244" y="44"/>
                </a:lnTo>
                <a:lnTo>
                  <a:pt x="240" y="52"/>
                </a:lnTo>
                <a:lnTo>
                  <a:pt x="240" y="64"/>
                </a:lnTo>
                <a:lnTo>
                  <a:pt x="236" y="80"/>
                </a:lnTo>
                <a:lnTo>
                  <a:pt x="228" y="96"/>
                </a:lnTo>
                <a:lnTo>
                  <a:pt x="224" y="116"/>
                </a:lnTo>
                <a:lnTo>
                  <a:pt x="220" y="128"/>
                </a:lnTo>
                <a:lnTo>
                  <a:pt x="216" y="140"/>
                </a:lnTo>
                <a:lnTo>
                  <a:pt x="204" y="160"/>
                </a:lnTo>
                <a:lnTo>
                  <a:pt x="188" y="176"/>
                </a:lnTo>
                <a:lnTo>
                  <a:pt x="168" y="196"/>
                </a:lnTo>
                <a:lnTo>
                  <a:pt x="148" y="212"/>
                </a:lnTo>
                <a:lnTo>
                  <a:pt x="124" y="224"/>
                </a:lnTo>
                <a:lnTo>
                  <a:pt x="96" y="236"/>
                </a:lnTo>
                <a:lnTo>
                  <a:pt x="64" y="248"/>
                </a:lnTo>
                <a:lnTo>
                  <a:pt x="52" y="252"/>
                </a:lnTo>
                <a:lnTo>
                  <a:pt x="36" y="256"/>
                </a:lnTo>
                <a:lnTo>
                  <a:pt x="28" y="256"/>
                </a:lnTo>
                <a:lnTo>
                  <a:pt x="16" y="260"/>
                </a:lnTo>
                <a:lnTo>
                  <a:pt x="8" y="260"/>
                </a:lnTo>
                <a:lnTo>
                  <a:pt x="4" y="260"/>
                </a:lnTo>
                <a:lnTo>
                  <a:pt x="0" y="260"/>
                </a:lnTo>
                <a:lnTo>
                  <a:pt x="0" y="260"/>
                </a:lnTo>
                <a:lnTo>
                  <a:pt x="0" y="256"/>
                </a:lnTo>
                <a:lnTo>
                  <a:pt x="0" y="256"/>
                </a:lnTo>
                <a:lnTo>
                  <a:pt x="0" y="252"/>
                </a:lnTo>
                <a:lnTo>
                  <a:pt x="4" y="248"/>
                </a:lnTo>
                <a:lnTo>
                  <a:pt x="8" y="244"/>
                </a:lnTo>
                <a:lnTo>
                  <a:pt x="12" y="240"/>
                </a:lnTo>
                <a:lnTo>
                  <a:pt x="16" y="240"/>
                </a:lnTo>
                <a:lnTo>
                  <a:pt x="24" y="232"/>
                </a:lnTo>
                <a:lnTo>
                  <a:pt x="40" y="224"/>
                </a:lnTo>
                <a:lnTo>
                  <a:pt x="60" y="216"/>
                </a:lnTo>
                <a:lnTo>
                  <a:pt x="84" y="200"/>
                </a:lnTo>
                <a:lnTo>
                  <a:pt x="108" y="184"/>
                </a:lnTo>
                <a:lnTo>
                  <a:pt x="120" y="176"/>
                </a:lnTo>
                <a:lnTo>
                  <a:pt x="128" y="168"/>
                </a:lnTo>
                <a:lnTo>
                  <a:pt x="140" y="160"/>
                </a:lnTo>
                <a:lnTo>
                  <a:pt x="148" y="148"/>
                </a:lnTo>
                <a:lnTo>
                  <a:pt x="152" y="140"/>
                </a:lnTo>
                <a:lnTo>
                  <a:pt x="160" y="132"/>
                </a:lnTo>
                <a:lnTo>
                  <a:pt x="164" y="120"/>
                </a:lnTo>
                <a:lnTo>
                  <a:pt x="168" y="112"/>
                </a:lnTo>
                <a:lnTo>
                  <a:pt x="172" y="100"/>
                </a:lnTo>
                <a:lnTo>
                  <a:pt x="176" y="92"/>
                </a:lnTo>
                <a:lnTo>
                  <a:pt x="176" y="80"/>
                </a:lnTo>
                <a:lnTo>
                  <a:pt x="180" y="64"/>
                </a:lnTo>
                <a:lnTo>
                  <a:pt x="180" y="52"/>
                </a:lnTo>
                <a:lnTo>
                  <a:pt x="184" y="36"/>
                </a:lnTo>
                <a:lnTo>
                  <a:pt x="184" y="20"/>
                </a:lnTo>
                <a:lnTo>
                  <a:pt x="184" y="0"/>
                </a:lnTo>
                <a:lnTo>
                  <a:pt x="200" y="4"/>
                </a:lnTo>
                <a:lnTo>
                  <a:pt x="212" y="8"/>
                </a:lnTo>
                <a:lnTo>
                  <a:pt x="220" y="12"/>
                </a:lnTo>
                <a:lnTo>
                  <a:pt x="228" y="16"/>
                </a:lnTo>
                <a:lnTo>
                  <a:pt x="236" y="16"/>
                </a:lnTo>
                <a:lnTo>
                  <a:pt x="240" y="20"/>
                </a:lnTo>
                <a:lnTo>
                  <a:pt x="244" y="24"/>
                </a:lnTo>
                <a:lnTo>
                  <a:pt x="244" y="24"/>
                </a:lnTo>
                <a:lnTo>
                  <a:pt x="24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37">
            <a:extLst>
              <a:ext uri="{FF2B5EF4-FFF2-40B4-BE49-F238E27FC236}">
                <a16:creationId xmlns:a16="http://schemas.microsoft.com/office/drawing/2014/main" xmlns="" id="{EC8F858C-47F7-424E-B788-2739A86C5F68}"/>
              </a:ext>
            </a:extLst>
          </p:cNvPr>
          <p:cNvSpPr>
            <a:spLocks/>
          </p:cNvSpPr>
          <p:nvPr/>
        </p:nvSpPr>
        <p:spPr bwMode="auto">
          <a:xfrm>
            <a:off x="5808476" y="5298973"/>
            <a:ext cx="1423969" cy="317475"/>
          </a:xfrm>
          <a:custGeom>
            <a:avLst/>
            <a:gdLst>
              <a:gd name="T0" fmla="*/ 372 w 376"/>
              <a:gd name="T1" fmla="*/ 36 h 68"/>
              <a:gd name="T2" fmla="*/ 364 w 376"/>
              <a:gd name="T3" fmla="*/ 40 h 68"/>
              <a:gd name="T4" fmla="*/ 356 w 376"/>
              <a:gd name="T5" fmla="*/ 44 h 68"/>
              <a:gd name="T6" fmla="*/ 344 w 376"/>
              <a:gd name="T7" fmla="*/ 48 h 68"/>
              <a:gd name="T8" fmla="*/ 328 w 376"/>
              <a:gd name="T9" fmla="*/ 48 h 68"/>
              <a:gd name="T10" fmla="*/ 308 w 376"/>
              <a:gd name="T11" fmla="*/ 48 h 68"/>
              <a:gd name="T12" fmla="*/ 284 w 376"/>
              <a:gd name="T13" fmla="*/ 48 h 68"/>
              <a:gd name="T14" fmla="*/ 256 w 376"/>
              <a:gd name="T15" fmla="*/ 48 h 68"/>
              <a:gd name="T16" fmla="*/ 220 w 376"/>
              <a:gd name="T17" fmla="*/ 52 h 68"/>
              <a:gd name="T18" fmla="*/ 180 w 376"/>
              <a:gd name="T19" fmla="*/ 56 h 68"/>
              <a:gd name="T20" fmla="*/ 136 w 376"/>
              <a:gd name="T21" fmla="*/ 60 h 68"/>
              <a:gd name="T22" fmla="*/ 96 w 376"/>
              <a:gd name="T23" fmla="*/ 64 h 68"/>
              <a:gd name="T24" fmla="*/ 72 w 376"/>
              <a:gd name="T25" fmla="*/ 68 h 68"/>
              <a:gd name="T26" fmla="*/ 56 w 376"/>
              <a:gd name="T27" fmla="*/ 68 h 68"/>
              <a:gd name="T28" fmla="*/ 40 w 376"/>
              <a:gd name="T29" fmla="*/ 68 h 68"/>
              <a:gd name="T30" fmla="*/ 24 w 376"/>
              <a:gd name="T31" fmla="*/ 64 h 68"/>
              <a:gd name="T32" fmla="*/ 12 w 376"/>
              <a:gd name="T33" fmla="*/ 52 h 68"/>
              <a:gd name="T34" fmla="*/ 0 w 376"/>
              <a:gd name="T35" fmla="*/ 36 h 68"/>
              <a:gd name="T36" fmla="*/ 56 w 376"/>
              <a:gd name="T37" fmla="*/ 32 h 68"/>
              <a:gd name="T38" fmla="*/ 108 w 376"/>
              <a:gd name="T39" fmla="*/ 28 h 68"/>
              <a:gd name="T40" fmla="*/ 148 w 376"/>
              <a:gd name="T41" fmla="*/ 24 h 68"/>
              <a:gd name="T42" fmla="*/ 184 w 376"/>
              <a:gd name="T43" fmla="*/ 20 h 68"/>
              <a:gd name="T44" fmla="*/ 212 w 376"/>
              <a:gd name="T45" fmla="*/ 12 h 68"/>
              <a:gd name="T46" fmla="*/ 236 w 376"/>
              <a:gd name="T47" fmla="*/ 8 h 68"/>
              <a:gd name="T48" fmla="*/ 256 w 376"/>
              <a:gd name="T49" fmla="*/ 8 h 68"/>
              <a:gd name="T50" fmla="*/ 272 w 376"/>
              <a:gd name="T51" fmla="*/ 4 h 68"/>
              <a:gd name="T52" fmla="*/ 296 w 376"/>
              <a:gd name="T53" fmla="*/ 0 h 68"/>
              <a:gd name="T54" fmla="*/ 316 w 376"/>
              <a:gd name="T55" fmla="*/ 0 h 68"/>
              <a:gd name="T56" fmla="*/ 332 w 376"/>
              <a:gd name="T57" fmla="*/ 0 h 68"/>
              <a:gd name="T58" fmla="*/ 352 w 376"/>
              <a:gd name="T59" fmla="*/ 8 h 68"/>
              <a:gd name="T60" fmla="*/ 368 w 376"/>
              <a:gd name="T61" fmla="*/ 20 h 68"/>
              <a:gd name="T62" fmla="*/ 376 w 376"/>
              <a:gd name="T63" fmla="*/ 2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76" h="68">
                <a:moveTo>
                  <a:pt x="376" y="28"/>
                </a:moveTo>
                <a:lnTo>
                  <a:pt x="372" y="36"/>
                </a:lnTo>
                <a:lnTo>
                  <a:pt x="372" y="40"/>
                </a:lnTo>
                <a:lnTo>
                  <a:pt x="364" y="40"/>
                </a:lnTo>
                <a:lnTo>
                  <a:pt x="360" y="44"/>
                </a:lnTo>
                <a:lnTo>
                  <a:pt x="356" y="44"/>
                </a:lnTo>
                <a:lnTo>
                  <a:pt x="352" y="44"/>
                </a:lnTo>
                <a:lnTo>
                  <a:pt x="344" y="48"/>
                </a:lnTo>
                <a:lnTo>
                  <a:pt x="336" y="48"/>
                </a:lnTo>
                <a:lnTo>
                  <a:pt x="328" y="48"/>
                </a:lnTo>
                <a:lnTo>
                  <a:pt x="320" y="48"/>
                </a:lnTo>
                <a:lnTo>
                  <a:pt x="308" y="48"/>
                </a:lnTo>
                <a:lnTo>
                  <a:pt x="300" y="48"/>
                </a:lnTo>
                <a:lnTo>
                  <a:pt x="284" y="48"/>
                </a:lnTo>
                <a:lnTo>
                  <a:pt x="272" y="48"/>
                </a:lnTo>
                <a:lnTo>
                  <a:pt x="256" y="48"/>
                </a:lnTo>
                <a:lnTo>
                  <a:pt x="240" y="52"/>
                </a:lnTo>
                <a:lnTo>
                  <a:pt x="220" y="52"/>
                </a:lnTo>
                <a:lnTo>
                  <a:pt x="200" y="52"/>
                </a:lnTo>
                <a:lnTo>
                  <a:pt x="180" y="56"/>
                </a:lnTo>
                <a:lnTo>
                  <a:pt x="156" y="56"/>
                </a:lnTo>
                <a:lnTo>
                  <a:pt x="136" y="60"/>
                </a:lnTo>
                <a:lnTo>
                  <a:pt x="116" y="64"/>
                </a:lnTo>
                <a:lnTo>
                  <a:pt x="96" y="64"/>
                </a:lnTo>
                <a:lnTo>
                  <a:pt x="84" y="64"/>
                </a:lnTo>
                <a:lnTo>
                  <a:pt x="72" y="68"/>
                </a:lnTo>
                <a:lnTo>
                  <a:pt x="64" y="68"/>
                </a:lnTo>
                <a:lnTo>
                  <a:pt x="56" y="68"/>
                </a:lnTo>
                <a:lnTo>
                  <a:pt x="52" y="68"/>
                </a:lnTo>
                <a:lnTo>
                  <a:pt x="40" y="68"/>
                </a:lnTo>
                <a:lnTo>
                  <a:pt x="32" y="64"/>
                </a:lnTo>
                <a:lnTo>
                  <a:pt x="24" y="64"/>
                </a:lnTo>
                <a:lnTo>
                  <a:pt x="16" y="60"/>
                </a:lnTo>
                <a:lnTo>
                  <a:pt x="12" y="52"/>
                </a:lnTo>
                <a:lnTo>
                  <a:pt x="4" y="48"/>
                </a:lnTo>
                <a:lnTo>
                  <a:pt x="0" y="36"/>
                </a:lnTo>
                <a:lnTo>
                  <a:pt x="28" y="36"/>
                </a:lnTo>
                <a:lnTo>
                  <a:pt x="56" y="32"/>
                </a:lnTo>
                <a:lnTo>
                  <a:pt x="84" y="28"/>
                </a:lnTo>
                <a:lnTo>
                  <a:pt x="108" y="28"/>
                </a:lnTo>
                <a:lnTo>
                  <a:pt x="128" y="24"/>
                </a:lnTo>
                <a:lnTo>
                  <a:pt x="148" y="24"/>
                </a:lnTo>
                <a:lnTo>
                  <a:pt x="168" y="20"/>
                </a:lnTo>
                <a:lnTo>
                  <a:pt x="184" y="20"/>
                </a:lnTo>
                <a:lnTo>
                  <a:pt x="200" y="16"/>
                </a:lnTo>
                <a:lnTo>
                  <a:pt x="212" y="12"/>
                </a:lnTo>
                <a:lnTo>
                  <a:pt x="224" y="12"/>
                </a:lnTo>
                <a:lnTo>
                  <a:pt x="236" y="8"/>
                </a:lnTo>
                <a:lnTo>
                  <a:pt x="248" y="8"/>
                </a:lnTo>
                <a:lnTo>
                  <a:pt x="256" y="8"/>
                </a:lnTo>
                <a:lnTo>
                  <a:pt x="264" y="4"/>
                </a:lnTo>
                <a:lnTo>
                  <a:pt x="272" y="4"/>
                </a:lnTo>
                <a:lnTo>
                  <a:pt x="284" y="4"/>
                </a:lnTo>
                <a:lnTo>
                  <a:pt x="296" y="0"/>
                </a:lnTo>
                <a:lnTo>
                  <a:pt x="308" y="0"/>
                </a:lnTo>
                <a:lnTo>
                  <a:pt x="316" y="0"/>
                </a:lnTo>
                <a:lnTo>
                  <a:pt x="324" y="0"/>
                </a:lnTo>
                <a:lnTo>
                  <a:pt x="332" y="0"/>
                </a:lnTo>
                <a:lnTo>
                  <a:pt x="344" y="4"/>
                </a:lnTo>
                <a:lnTo>
                  <a:pt x="352" y="8"/>
                </a:lnTo>
                <a:lnTo>
                  <a:pt x="364" y="16"/>
                </a:lnTo>
                <a:lnTo>
                  <a:pt x="368" y="20"/>
                </a:lnTo>
                <a:lnTo>
                  <a:pt x="372" y="24"/>
                </a:lnTo>
                <a:lnTo>
                  <a:pt x="376" y="28"/>
                </a:lnTo>
                <a:lnTo>
                  <a:pt x="376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38">
            <a:extLst>
              <a:ext uri="{FF2B5EF4-FFF2-40B4-BE49-F238E27FC236}">
                <a16:creationId xmlns:a16="http://schemas.microsoft.com/office/drawing/2014/main" xmlns="" id="{F1F22BB1-76AF-4D05-9CB0-44DACBE7F12C}"/>
              </a:ext>
            </a:extLst>
          </p:cNvPr>
          <p:cNvSpPr>
            <a:spLocks/>
          </p:cNvSpPr>
          <p:nvPr/>
        </p:nvSpPr>
        <p:spPr bwMode="auto">
          <a:xfrm>
            <a:off x="6353826" y="5485723"/>
            <a:ext cx="1120997" cy="765676"/>
          </a:xfrm>
          <a:custGeom>
            <a:avLst/>
            <a:gdLst>
              <a:gd name="T0" fmla="*/ 296 w 296"/>
              <a:gd name="T1" fmla="*/ 148 h 164"/>
              <a:gd name="T2" fmla="*/ 296 w 296"/>
              <a:gd name="T3" fmla="*/ 152 h 164"/>
              <a:gd name="T4" fmla="*/ 292 w 296"/>
              <a:gd name="T5" fmla="*/ 152 h 164"/>
              <a:gd name="T6" fmla="*/ 288 w 296"/>
              <a:gd name="T7" fmla="*/ 156 h 164"/>
              <a:gd name="T8" fmla="*/ 288 w 296"/>
              <a:gd name="T9" fmla="*/ 156 h 164"/>
              <a:gd name="T10" fmla="*/ 276 w 296"/>
              <a:gd name="T11" fmla="*/ 160 h 164"/>
              <a:gd name="T12" fmla="*/ 264 w 296"/>
              <a:gd name="T13" fmla="*/ 164 h 164"/>
              <a:gd name="T14" fmla="*/ 228 w 296"/>
              <a:gd name="T15" fmla="*/ 164 h 164"/>
              <a:gd name="T16" fmla="*/ 192 w 296"/>
              <a:gd name="T17" fmla="*/ 164 h 164"/>
              <a:gd name="T18" fmla="*/ 176 w 296"/>
              <a:gd name="T19" fmla="*/ 164 h 164"/>
              <a:gd name="T20" fmla="*/ 160 w 296"/>
              <a:gd name="T21" fmla="*/ 164 h 164"/>
              <a:gd name="T22" fmla="*/ 148 w 296"/>
              <a:gd name="T23" fmla="*/ 160 h 164"/>
              <a:gd name="T24" fmla="*/ 136 w 296"/>
              <a:gd name="T25" fmla="*/ 160 h 164"/>
              <a:gd name="T26" fmla="*/ 132 w 296"/>
              <a:gd name="T27" fmla="*/ 156 h 164"/>
              <a:gd name="T28" fmla="*/ 120 w 296"/>
              <a:gd name="T29" fmla="*/ 148 h 164"/>
              <a:gd name="T30" fmla="*/ 108 w 296"/>
              <a:gd name="T31" fmla="*/ 136 h 164"/>
              <a:gd name="T32" fmla="*/ 100 w 296"/>
              <a:gd name="T33" fmla="*/ 128 h 164"/>
              <a:gd name="T34" fmla="*/ 92 w 296"/>
              <a:gd name="T35" fmla="*/ 120 h 164"/>
              <a:gd name="T36" fmla="*/ 84 w 296"/>
              <a:gd name="T37" fmla="*/ 112 h 164"/>
              <a:gd name="T38" fmla="*/ 72 w 296"/>
              <a:gd name="T39" fmla="*/ 100 h 164"/>
              <a:gd name="T40" fmla="*/ 64 w 296"/>
              <a:gd name="T41" fmla="*/ 88 h 164"/>
              <a:gd name="T42" fmla="*/ 52 w 296"/>
              <a:gd name="T43" fmla="*/ 76 h 164"/>
              <a:gd name="T44" fmla="*/ 40 w 296"/>
              <a:gd name="T45" fmla="*/ 64 h 164"/>
              <a:gd name="T46" fmla="*/ 28 w 296"/>
              <a:gd name="T47" fmla="*/ 48 h 164"/>
              <a:gd name="T48" fmla="*/ 12 w 296"/>
              <a:gd name="T49" fmla="*/ 36 h 164"/>
              <a:gd name="T50" fmla="*/ 0 w 296"/>
              <a:gd name="T51" fmla="*/ 16 h 164"/>
              <a:gd name="T52" fmla="*/ 8 w 296"/>
              <a:gd name="T53" fmla="*/ 8 h 164"/>
              <a:gd name="T54" fmla="*/ 16 w 296"/>
              <a:gd name="T55" fmla="*/ 0 h 164"/>
              <a:gd name="T56" fmla="*/ 44 w 296"/>
              <a:gd name="T57" fmla="*/ 24 h 164"/>
              <a:gd name="T58" fmla="*/ 72 w 296"/>
              <a:gd name="T59" fmla="*/ 40 h 164"/>
              <a:gd name="T60" fmla="*/ 100 w 296"/>
              <a:gd name="T61" fmla="*/ 60 h 164"/>
              <a:gd name="T62" fmla="*/ 124 w 296"/>
              <a:gd name="T63" fmla="*/ 72 h 164"/>
              <a:gd name="T64" fmla="*/ 148 w 296"/>
              <a:gd name="T65" fmla="*/ 88 h 164"/>
              <a:gd name="T66" fmla="*/ 172 w 296"/>
              <a:gd name="T67" fmla="*/ 96 h 164"/>
              <a:gd name="T68" fmla="*/ 196 w 296"/>
              <a:gd name="T69" fmla="*/ 108 h 164"/>
              <a:gd name="T70" fmla="*/ 216 w 296"/>
              <a:gd name="T71" fmla="*/ 116 h 164"/>
              <a:gd name="T72" fmla="*/ 236 w 296"/>
              <a:gd name="T73" fmla="*/ 120 h 164"/>
              <a:gd name="T74" fmla="*/ 252 w 296"/>
              <a:gd name="T75" fmla="*/ 124 h 164"/>
              <a:gd name="T76" fmla="*/ 264 w 296"/>
              <a:gd name="T77" fmla="*/ 132 h 164"/>
              <a:gd name="T78" fmla="*/ 276 w 296"/>
              <a:gd name="T79" fmla="*/ 136 h 164"/>
              <a:gd name="T80" fmla="*/ 284 w 296"/>
              <a:gd name="T81" fmla="*/ 140 h 164"/>
              <a:gd name="T82" fmla="*/ 288 w 296"/>
              <a:gd name="T83" fmla="*/ 144 h 164"/>
              <a:gd name="T84" fmla="*/ 292 w 296"/>
              <a:gd name="T85" fmla="*/ 148 h 164"/>
              <a:gd name="T86" fmla="*/ 296 w 296"/>
              <a:gd name="T87" fmla="*/ 148 h 164"/>
              <a:gd name="T88" fmla="*/ 296 w 296"/>
              <a:gd name="T89" fmla="*/ 148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96" h="164">
                <a:moveTo>
                  <a:pt x="296" y="148"/>
                </a:moveTo>
                <a:lnTo>
                  <a:pt x="296" y="152"/>
                </a:lnTo>
                <a:lnTo>
                  <a:pt x="292" y="152"/>
                </a:lnTo>
                <a:lnTo>
                  <a:pt x="288" y="156"/>
                </a:lnTo>
                <a:lnTo>
                  <a:pt x="288" y="156"/>
                </a:lnTo>
                <a:lnTo>
                  <a:pt x="276" y="160"/>
                </a:lnTo>
                <a:lnTo>
                  <a:pt x="264" y="164"/>
                </a:lnTo>
                <a:lnTo>
                  <a:pt x="228" y="164"/>
                </a:lnTo>
                <a:lnTo>
                  <a:pt x="192" y="164"/>
                </a:lnTo>
                <a:lnTo>
                  <a:pt x="176" y="164"/>
                </a:lnTo>
                <a:lnTo>
                  <a:pt x="160" y="164"/>
                </a:lnTo>
                <a:lnTo>
                  <a:pt x="148" y="160"/>
                </a:lnTo>
                <a:lnTo>
                  <a:pt x="136" y="160"/>
                </a:lnTo>
                <a:lnTo>
                  <a:pt x="132" y="156"/>
                </a:lnTo>
                <a:lnTo>
                  <a:pt x="120" y="148"/>
                </a:lnTo>
                <a:lnTo>
                  <a:pt x="108" y="136"/>
                </a:lnTo>
                <a:lnTo>
                  <a:pt x="100" y="128"/>
                </a:lnTo>
                <a:lnTo>
                  <a:pt x="92" y="120"/>
                </a:lnTo>
                <a:lnTo>
                  <a:pt x="84" y="112"/>
                </a:lnTo>
                <a:lnTo>
                  <a:pt x="72" y="100"/>
                </a:lnTo>
                <a:lnTo>
                  <a:pt x="64" y="88"/>
                </a:lnTo>
                <a:lnTo>
                  <a:pt x="52" y="76"/>
                </a:lnTo>
                <a:lnTo>
                  <a:pt x="40" y="64"/>
                </a:lnTo>
                <a:lnTo>
                  <a:pt x="28" y="48"/>
                </a:lnTo>
                <a:lnTo>
                  <a:pt x="12" y="36"/>
                </a:lnTo>
                <a:lnTo>
                  <a:pt x="0" y="16"/>
                </a:lnTo>
                <a:lnTo>
                  <a:pt x="8" y="8"/>
                </a:lnTo>
                <a:lnTo>
                  <a:pt x="16" y="0"/>
                </a:lnTo>
                <a:lnTo>
                  <a:pt x="44" y="24"/>
                </a:lnTo>
                <a:lnTo>
                  <a:pt x="72" y="40"/>
                </a:lnTo>
                <a:lnTo>
                  <a:pt x="100" y="60"/>
                </a:lnTo>
                <a:lnTo>
                  <a:pt x="124" y="72"/>
                </a:lnTo>
                <a:lnTo>
                  <a:pt x="148" y="88"/>
                </a:lnTo>
                <a:lnTo>
                  <a:pt x="172" y="96"/>
                </a:lnTo>
                <a:lnTo>
                  <a:pt x="196" y="108"/>
                </a:lnTo>
                <a:lnTo>
                  <a:pt x="216" y="116"/>
                </a:lnTo>
                <a:lnTo>
                  <a:pt x="236" y="120"/>
                </a:lnTo>
                <a:lnTo>
                  <a:pt x="252" y="124"/>
                </a:lnTo>
                <a:lnTo>
                  <a:pt x="264" y="132"/>
                </a:lnTo>
                <a:lnTo>
                  <a:pt x="276" y="136"/>
                </a:lnTo>
                <a:lnTo>
                  <a:pt x="284" y="140"/>
                </a:lnTo>
                <a:lnTo>
                  <a:pt x="288" y="144"/>
                </a:lnTo>
                <a:lnTo>
                  <a:pt x="292" y="148"/>
                </a:lnTo>
                <a:lnTo>
                  <a:pt x="296" y="148"/>
                </a:lnTo>
                <a:lnTo>
                  <a:pt x="296" y="1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57">
            <a:extLst>
              <a:ext uri="{FF2B5EF4-FFF2-40B4-BE49-F238E27FC236}">
                <a16:creationId xmlns:a16="http://schemas.microsoft.com/office/drawing/2014/main" xmlns="" id="{E9511A52-FDA9-4381-AB2B-63AB6C791113}"/>
              </a:ext>
            </a:extLst>
          </p:cNvPr>
          <p:cNvSpPr>
            <a:spLocks/>
          </p:cNvSpPr>
          <p:nvPr/>
        </p:nvSpPr>
        <p:spPr bwMode="auto">
          <a:xfrm>
            <a:off x="9677950" y="975179"/>
            <a:ext cx="775205" cy="824243"/>
          </a:xfrm>
          <a:custGeom>
            <a:avLst/>
            <a:gdLst>
              <a:gd name="T0" fmla="*/ 212 w 212"/>
              <a:gd name="T1" fmla="*/ 32 h 168"/>
              <a:gd name="T2" fmla="*/ 212 w 212"/>
              <a:gd name="T3" fmla="*/ 36 h 168"/>
              <a:gd name="T4" fmla="*/ 212 w 212"/>
              <a:gd name="T5" fmla="*/ 40 h 168"/>
              <a:gd name="T6" fmla="*/ 208 w 212"/>
              <a:gd name="T7" fmla="*/ 44 h 168"/>
              <a:gd name="T8" fmla="*/ 204 w 212"/>
              <a:gd name="T9" fmla="*/ 48 h 168"/>
              <a:gd name="T10" fmla="*/ 196 w 212"/>
              <a:gd name="T11" fmla="*/ 56 h 168"/>
              <a:gd name="T12" fmla="*/ 188 w 212"/>
              <a:gd name="T13" fmla="*/ 60 h 168"/>
              <a:gd name="T14" fmla="*/ 180 w 212"/>
              <a:gd name="T15" fmla="*/ 68 h 168"/>
              <a:gd name="T16" fmla="*/ 172 w 212"/>
              <a:gd name="T17" fmla="*/ 76 h 168"/>
              <a:gd name="T18" fmla="*/ 152 w 212"/>
              <a:gd name="T19" fmla="*/ 92 h 168"/>
              <a:gd name="T20" fmla="*/ 132 w 212"/>
              <a:gd name="T21" fmla="*/ 104 h 168"/>
              <a:gd name="T22" fmla="*/ 108 w 212"/>
              <a:gd name="T23" fmla="*/ 120 h 168"/>
              <a:gd name="T24" fmla="*/ 84 w 212"/>
              <a:gd name="T25" fmla="*/ 132 h 168"/>
              <a:gd name="T26" fmla="*/ 60 w 212"/>
              <a:gd name="T27" fmla="*/ 144 h 168"/>
              <a:gd name="T28" fmla="*/ 44 w 212"/>
              <a:gd name="T29" fmla="*/ 156 h 168"/>
              <a:gd name="T30" fmla="*/ 28 w 212"/>
              <a:gd name="T31" fmla="*/ 164 h 168"/>
              <a:gd name="T32" fmla="*/ 12 w 212"/>
              <a:gd name="T33" fmla="*/ 168 h 168"/>
              <a:gd name="T34" fmla="*/ 0 w 212"/>
              <a:gd name="T35" fmla="*/ 148 h 168"/>
              <a:gd name="T36" fmla="*/ 24 w 212"/>
              <a:gd name="T37" fmla="*/ 132 h 168"/>
              <a:gd name="T38" fmla="*/ 44 w 212"/>
              <a:gd name="T39" fmla="*/ 116 h 168"/>
              <a:gd name="T40" fmla="*/ 64 w 212"/>
              <a:gd name="T41" fmla="*/ 104 h 168"/>
              <a:gd name="T42" fmla="*/ 80 w 212"/>
              <a:gd name="T43" fmla="*/ 88 h 168"/>
              <a:gd name="T44" fmla="*/ 96 w 212"/>
              <a:gd name="T45" fmla="*/ 72 h 168"/>
              <a:gd name="T46" fmla="*/ 108 w 212"/>
              <a:gd name="T47" fmla="*/ 60 h 168"/>
              <a:gd name="T48" fmla="*/ 120 w 212"/>
              <a:gd name="T49" fmla="*/ 52 h 168"/>
              <a:gd name="T50" fmla="*/ 128 w 212"/>
              <a:gd name="T51" fmla="*/ 40 h 168"/>
              <a:gd name="T52" fmla="*/ 132 w 212"/>
              <a:gd name="T53" fmla="*/ 32 h 168"/>
              <a:gd name="T54" fmla="*/ 136 w 212"/>
              <a:gd name="T55" fmla="*/ 24 h 168"/>
              <a:gd name="T56" fmla="*/ 136 w 212"/>
              <a:gd name="T57" fmla="*/ 20 h 168"/>
              <a:gd name="T58" fmla="*/ 136 w 212"/>
              <a:gd name="T59" fmla="*/ 12 h 168"/>
              <a:gd name="T60" fmla="*/ 136 w 212"/>
              <a:gd name="T61" fmla="*/ 8 h 168"/>
              <a:gd name="T62" fmla="*/ 136 w 212"/>
              <a:gd name="T63" fmla="*/ 4 h 168"/>
              <a:gd name="T64" fmla="*/ 136 w 212"/>
              <a:gd name="T65" fmla="*/ 0 h 168"/>
              <a:gd name="T66" fmla="*/ 144 w 212"/>
              <a:gd name="T67" fmla="*/ 0 h 168"/>
              <a:gd name="T68" fmla="*/ 152 w 212"/>
              <a:gd name="T69" fmla="*/ 0 h 168"/>
              <a:gd name="T70" fmla="*/ 160 w 212"/>
              <a:gd name="T71" fmla="*/ 0 h 168"/>
              <a:gd name="T72" fmla="*/ 168 w 212"/>
              <a:gd name="T73" fmla="*/ 4 h 168"/>
              <a:gd name="T74" fmla="*/ 184 w 212"/>
              <a:gd name="T75" fmla="*/ 8 h 168"/>
              <a:gd name="T76" fmla="*/ 192 w 212"/>
              <a:gd name="T77" fmla="*/ 12 h 168"/>
              <a:gd name="T78" fmla="*/ 196 w 212"/>
              <a:gd name="T79" fmla="*/ 16 h 168"/>
              <a:gd name="T80" fmla="*/ 200 w 212"/>
              <a:gd name="T81" fmla="*/ 20 h 168"/>
              <a:gd name="T82" fmla="*/ 208 w 212"/>
              <a:gd name="T83" fmla="*/ 24 h 168"/>
              <a:gd name="T84" fmla="*/ 212 w 212"/>
              <a:gd name="T85" fmla="*/ 28 h 168"/>
              <a:gd name="T86" fmla="*/ 212 w 212"/>
              <a:gd name="T87" fmla="*/ 32 h 168"/>
              <a:gd name="T88" fmla="*/ 212 w 212"/>
              <a:gd name="T89" fmla="*/ 32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12" h="168">
                <a:moveTo>
                  <a:pt x="212" y="32"/>
                </a:moveTo>
                <a:lnTo>
                  <a:pt x="212" y="36"/>
                </a:lnTo>
                <a:lnTo>
                  <a:pt x="212" y="40"/>
                </a:lnTo>
                <a:lnTo>
                  <a:pt x="208" y="44"/>
                </a:lnTo>
                <a:lnTo>
                  <a:pt x="204" y="48"/>
                </a:lnTo>
                <a:lnTo>
                  <a:pt x="196" y="56"/>
                </a:lnTo>
                <a:lnTo>
                  <a:pt x="188" y="60"/>
                </a:lnTo>
                <a:lnTo>
                  <a:pt x="180" y="68"/>
                </a:lnTo>
                <a:lnTo>
                  <a:pt x="172" y="76"/>
                </a:lnTo>
                <a:lnTo>
                  <a:pt x="152" y="92"/>
                </a:lnTo>
                <a:lnTo>
                  <a:pt x="132" y="104"/>
                </a:lnTo>
                <a:lnTo>
                  <a:pt x="108" y="120"/>
                </a:lnTo>
                <a:lnTo>
                  <a:pt x="84" y="132"/>
                </a:lnTo>
                <a:lnTo>
                  <a:pt x="60" y="144"/>
                </a:lnTo>
                <a:lnTo>
                  <a:pt x="44" y="156"/>
                </a:lnTo>
                <a:lnTo>
                  <a:pt x="28" y="164"/>
                </a:lnTo>
                <a:lnTo>
                  <a:pt x="12" y="168"/>
                </a:lnTo>
                <a:lnTo>
                  <a:pt x="0" y="148"/>
                </a:lnTo>
                <a:lnTo>
                  <a:pt x="24" y="132"/>
                </a:lnTo>
                <a:lnTo>
                  <a:pt x="44" y="116"/>
                </a:lnTo>
                <a:lnTo>
                  <a:pt x="64" y="104"/>
                </a:lnTo>
                <a:lnTo>
                  <a:pt x="80" y="88"/>
                </a:lnTo>
                <a:lnTo>
                  <a:pt x="96" y="72"/>
                </a:lnTo>
                <a:lnTo>
                  <a:pt x="108" y="60"/>
                </a:lnTo>
                <a:lnTo>
                  <a:pt x="120" y="52"/>
                </a:lnTo>
                <a:lnTo>
                  <a:pt x="128" y="40"/>
                </a:lnTo>
                <a:lnTo>
                  <a:pt x="132" y="32"/>
                </a:lnTo>
                <a:lnTo>
                  <a:pt x="136" y="24"/>
                </a:lnTo>
                <a:lnTo>
                  <a:pt x="136" y="20"/>
                </a:lnTo>
                <a:lnTo>
                  <a:pt x="136" y="12"/>
                </a:lnTo>
                <a:lnTo>
                  <a:pt x="136" y="8"/>
                </a:lnTo>
                <a:lnTo>
                  <a:pt x="136" y="4"/>
                </a:lnTo>
                <a:lnTo>
                  <a:pt x="136" y="0"/>
                </a:lnTo>
                <a:lnTo>
                  <a:pt x="144" y="0"/>
                </a:lnTo>
                <a:lnTo>
                  <a:pt x="152" y="0"/>
                </a:lnTo>
                <a:lnTo>
                  <a:pt x="160" y="0"/>
                </a:lnTo>
                <a:lnTo>
                  <a:pt x="168" y="4"/>
                </a:lnTo>
                <a:lnTo>
                  <a:pt x="184" y="8"/>
                </a:lnTo>
                <a:lnTo>
                  <a:pt x="192" y="12"/>
                </a:lnTo>
                <a:lnTo>
                  <a:pt x="196" y="16"/>
                </a:lnTo>
                <a:lnTo>
                  <a:pt x="200" y="20"/>
                </a:lnTo>
                <a:lnTo>
                  <a:pt x="208" y="24"/>
                </a:lnTo>
                <a:lnTo>
                  <a:pt x="212" y="28"/>
                </a:lnTo>
                <a:lnTo>
                  <a:pt x="212" y="32"/>
                </a:lnTo>
                <a:lnTo>
                  <a:pt x="212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99" name="Freeform 58">
            <a:extLst>
              <a:ext uri="{FF2B5EF4-FFF2-40B4-BE49-F238E27FC236}">
                <a16:creationId xmlns:a16="http://schemas.microsoft.com/office/drawing/2014/main" xmlns="" id="{4BE70C7E-E6E2-4EA5-9305-B84CFA5EC782}"/>
              </a:ext>
            </a:extLst>
          </p:cNvPr>
          <p:cNvSpPr>
            <a:spLocks/>
          </p:cNvSpPr>
          <p:nvPr/>
        </p:nvSpPr>
        <p:spPr bwMode="auto">
          <a:xfrm>
            <a:off x="9531685" y="1465800"/>
            <a:ext cx="1462651" cy="1079366"/>
          </a:xfrm>
          <a:custGeom>
            <a:avLst/>
            <a:gdLst>
              <a:gd name="T0" fmla="*/ 328 w 400"/>
              <a:gd name="T1" fmla="*/ 176 h 220"/>
              <a:gd name="T2" fmla="*/ 348 w 400"/>
              <a:gd name="T3" fmla="*/ 180 h 220"/>
              <a:gd name="T4" fmla="*/ 360 w 400"/>
              <a:gd name="T5" fmla="*/ 184 h 220"/>
              <a:gd name="T6" fmla="*/ 376 w 400"/>
              <a:gd name="T7" fmla="*/ 188 h 220"/>
              <a:gd name="T8" fmla="*/ 384 w 400"/>
              <a:gd name="T9" fmla="*/ 192 h 220"/>
              <a:gd name="T10" fmla="*/ 392 w 400"/>
              <a:gd name="T11" fmla="*/ 192 h 220"/>
              <a:gd name="T12" fmla="*/ 396 w 400"/>
              <a:gd name="T13" fmla="*/ 196 h 220"/>
              <a:gd name="T14" fmla="*/ 400 w 400"/>
              <a:gd name="T15" fmla="*/ 200 h 220"/>
              <a:gd name="T16" fmla="*/ 400 w 400"/>
              <a:gd name="T17" fmla="*/ 200 h 220"/>
              <a:gd name="T18" fmla="*/ 396 w 400"/>
              <a:gd name="T19" fmla="*/ 204 h 220"/>
              <a:gd name="T20" fmla="*/ 392 w 400"/>
              <a:gd name="T21" fmla="*/ 204 h 220"/>
              <a:gd name="T22" fmla="*/ 388 w 400"/>
              <a:gd name="T23" fmla="*/ 208 h 220"/>
              <a:gd name="T24" fmla="*/ 380 w 400"/>
              <a:gd name="T25" fmla="*/ 208 h 220"/>
              <a:gd name="T26" fmla="*/ 372 w 400"/>
              <a:gd name="T27" fmla="*/ 212 h 220"/>
              <a:gd name="T28" fmla="*/ 360 w 400"/>
              <a:gd name="T29" fmla="*/ 212 h 220"/>
              <a:gd name="T30" fmla="*/ 348 w 400"/>
              <a:gd name="T31" fmla="*/ 212 h 220"/>
              <a:gd name="T32" fmla="*/ 332 w 400"/>
              <a:gd name="T33" fmla="*/ 216 h 220"/>
              <a:gd name="T34" fmla="*/ 316 w 400"/>
              <a:gd name="T35" fmla="*/ 216 h 220"/>
              <a:gd name="T36" fmla="*/ 300 w 400"/>
              <a:gd name="T37" fmla="*/ 220 h 220"/>
              <a:gd name="T38" fmla="*/ 288 w 400"/>
              <a:gd name="T39" fmla="*/ 220 h 220"/>
              <a:gd name="T40" fmla="*/ 276 w 400"/>
              <a:gd name="T41" fmla="*/ 220 h 220"/>
              <a:gd name="T42" fmla="*/ 264 w 400"/>
              <a:gd name="T43" fmla="*/ 220 h 220"/>
              <a:gd name="T44" fmla="*/ 256 w 400"/>
              <a:gd name="T45" fmla="*/ 220 h 220"/>
              <a:gd name="T46" fmla="*/ 244 w 400"/>
              <a:gd name="T47" fmla="*/ 220 h 220"/>
              <a:gd name="T48" fmla="*/ 240 w 400"/>
              <a:gd name="T49" fmla="*/ 220 h 220"/>
              <a:gd name="T50" fmla="*/ 236 w 400"/>
              <a:gd name="T51" fmla="*/ 220 h 220"/>
              <a:gd name="T52" fmla="*/ 228 w 400"/>
              <a:gd name="T53" fmla="*/ 216 h 220"/>
              <a:gd name="T54" fmla="*/ 220 w 400"/>
              <a:gd name="T55" fmla="*/ 212 h 220"/>
              <a:gd name="T56" fmla="*/ 212 w 400"/>
              <a:gd name="T57" fmla="*/ 208 h 220"/>
              <a:gd name="T58" fmla="*/ 204 w 400"/>
              <a:gd name="T59" fmla="*/ 200 h 220"/>
              <a:gd name="T60" fmla="*/ 192 w 400"/>
              <a:gd name="T61" fmla="*/ 192 h 220"/>
              <a:gd name="T62" fmla="*/ 180 w 400"/>
              <a:gd name="T63" fmla="*/ 184 h 220"/>
              <a:gd name="T64" fmla="*/ 164 w 400"/>
              <a:gd name="T65" fmla="*/ 172 h 220"/>
              <a:gd name="T66" fmla="*/ 148 w 400"/>
              <a:gd name="T67" fmla="*/ 160 h 220"/>
              <a:gd name="T68" fmla="*/ 132 w 400"/>
              <a:gd name="T69" fmla="*/ 148 h 220"/>
              <a:gd name="T70" fmla="*/ 116 w 400"/>
              <a:gd name="T71" fmla="*/ 132 h 220"/>
              <a:gd name="T72" fmla="*/ 96 w 400"/>
              <a:gd name="T73" fmla="*/ 116 h 220"/>
              <a:gd name="T74" fmla="*/ 72 w 400"/>
              <a:gd name="T75" fmla="*/ 96 h 220"/>
              <a:gd name="T76" fmla="*/ 52 w 400"/>
              <a:gd name="T77" fmla="*/ 76 h 220"/>
              <a:gd name="T78" fmla="*/ 28 w 400"/>
              <a:gd name="T79" fmla="*/ 56 h 220"/>
              <a:gd name="T80" fmla="*/ 0 w 400"/>
              <a:gd name="T81" fmla="*/ 32 h 220"/>
              <a:gd name="T82" fmla="*/ 0 w 400"/>
              <a:gd name="T83" fmla="*/ 0 h 220"/>
              <a:gd name="T84" fmla="*/ 36 w 400"/>
              <a:gd name="T85" fmla="*/ 24 h 220"/>
              <a:gd name="T86" fmla="*/ 68 w 400"/>
              <a:gd name="T87" fmla="*/ 48 h 220"/>
              <a:gd name="T88" fmla="*/ 96 w 400"/>
              <a:gd name="T89" fmla="*/ 68 h 220"/>
              <a:gd name="T90" fmla="*/ 124 w 400"/>
              <a:gd name="T91" fmla="*/ 84 h 220"/>
              <a:gd name="T92" fmla="*/ 148 w 400"/>
              <a:gd name="T93" fmla="*/ 100 h 220"/>
              <a:gd name="T94" fmla="*/ 168 w 400"/>
              <a:gd name="T95" fmla="*/ 112 h 220"/>
              <a:gd name="T96" fmla="*/ 188 w 400"/>
              <a:gd name="T97" fmla="*/ 124 h 220"/>
              <a:gd name="T98" fmla="*/ 204 w 400"/>
              <a:gd name="T99" fmla="*/ 132 h 220"/>
              <a:gd name="T100" fmla="*/ 232 w 400"/>
              <a:gd name="T101" fmla="*/ 144 h 220"/>
              <a:gd name="T102" fmla="*/ 264 w 400"/>
              <a:gd name="T103" fmla="*/ 156 h 220"/>
              <a:gd name="T104" fmla="*/ 296 w 400"/>
              <a:gd name="T105" fmla="*/ 168 h 220"/>
              <a:gd name="T106" fmla="*/ 328 w 400"/>
              <a:gd name="T107" fmla="*/ 176 h 220"/>
              <a:gd name="T108" fmla="*/ 328 w 400"/>
              <a:gd name="T109" fmla="*/ 176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00" h="220">
                <a:moveTo>
                  <a:pt x="328" y="176"/>
                </a:moveTo>
                <a:lnTo>
                  <a:pt x="348" y="180"/>
                </a:lnTo>
                <a:lnTo>
                  <a:pt x="360" y="184"/>
                </a:lnTo>
                <a:lnTo>
                  <a:pt x="376" y="188"/>
                </a:lnTo>
                <a:lnTo>
                  <a:pt x="384" y="192"/>
                </a:lnTo>
                <a:lnTo>
                  <a:pt x="392" y="192"/>
                </a:lnTo>
                <a:lnTo>
                  <a:pt x="396" y="196"/>
                </a:lnTo>
                <a:lnTo>
                  <a:pt x="400" y="200"/>
                </a:lnTo>
                <a:lnTo>
                  <a:pt x="400" y="200"/>
                </a:lnTo>
                <a:lnTo>
                  <a:pt x="396" y="204"/>
                </a:lnTo>
                <a:lnTo>
                  <a:pt x="392" y="204"/>
                </a:lnTo>
                <a:lnTo>
                  <a:pt x="388" y="208"/>
                </a:lnTo>
                <a:lnTo>
                  <a:pt x="380" y="208"/>
                </a:lnTo>
                <a:lnTo>
                  <a:pt x="372" y="212"/>
                </a:lnTo>
                <a:lnTo>
                  <a:pt x="360" y="212"/>
                </a:lnTo>
                <a:lnTo>
                  <a:pt x="348" y="212"/>
                </a:lnTo>
                <a:lnTo>
                  <a:pt x="332" y="216"/>
                </a:lnTo>
                <a:lnTo>
                  <a:pt x="316" y="216"/>
                </a:lnTo>
                <a:lnTo>
                  <a:pt x="300" y="220"/>
                </a:lnTo>
                <a:lnTo>
                  <a:pt x="288" y="220"/>
                </a:lnTo>
                <a:lnTo>
                  <a:pt x="276" y="220"/>
                </a:lnTo>
                <a:lnTo>
                  <a:pt x="264" y="220"/>
                </a:lnTo>
                <a:lnTo>
                  <a:pt x="256" y="220"/>
                </a:lnTo>
                <a:lnTo>
                  <a:pt x="244" y="220"/>
                </a:lnTo>
                <a:lnTo>
                  <a:pt x="240" y="220"/>
                </a:lnTo>
                <a:lnTo>
                  <a:pt x="236" y="220"/>
                </a:lnTo>
                <a:lnTo>
                  <a:pt x="228" y="216"/>
                </a:lnTo>
                <a:lnTo>
                  <a:pt x="220" y="212"/>
                </a:lnTo>
                <a:lnTo>
                  <a:pt x="212" y="208"/>
                </a:lnTo>
                <a:lnTo>
                  <a:pt x="204" y="200"/>
                </a:lnTo>
                <a:lnTo>
                  <a:pt x="192" y="192"/>
                </a:lnTo>
                <a:lnTo>
                  <a:pt x="180" y="184"/>
                </a:lnTo>
                <a:lnTo>
                  <a:pt x="164" y="172"/>
                </a:lnTo>
                <a:lnTo>
                  <a:pt x="148" y="160"/>
                </a:lnTo>
                <a:lnTo>
                  <a:pt x="132" y="148"/>
                </a:lnTo>
                <a:lnTo>
                  <a:pt x="116" y="132"/>
                </a:lnTo>
                <a:lnTo>
                  <a:pt x="96" y="116"/>
                </a:lnTo>
                <a:lnTo>
                  <a:pt x="72" y="96"/>
                </a:lnTo>
                <a:lnTo>
                  <a:pt x="52" y="76"/>
                </a:lnTo>
                <a:lnTo>
                  <a:pt x="28" y="56"/>
                </a:lnTo>
                <a:lnTo>
                  <a:pt x="0" y="32"/>
                </a:lnTo>
                <a:lnTo>
                  <a:pt x="0" y="0"/>
                </a:lnTo>
                <a:lnTo>
                  <a:pt x="36" y="24"/>
                </a:lnTo>
                <a:lnTo>
                  <a:pt x="68" y="48"/>
                </a:lnTo>
                <a:lnTo>
                  <a:pt x="96" y="68"/>
                </a:lnTo>
                <a:lnTo>
                  <a:pt x="124" y="84"/>
                </a:lnTo>
                <a:lnTo>
                  <a:pt x="148" y="100"/>
                </a:lnTo>
                <a:lnTo>
                  <a:pt x="168" y="112"/>
                </a:lnTo>
                <a:lnTo>
                  <a:pt x="188" y="124"/>
                </a:lnTo>
                <a:lnTo>
                  <a:pt x="204" y="132"/>
                </a:lnTo>
                <a:lnTo>
                  <a:pt x="232" y="144"/>
                </a:lnTo>
                <a:lnTo>
                  <a:pt x="264" y="156"/>
                </a:lnTo>
                <a:lnTo>
                  <a:pt x="296" y="168"/>
                </a:lnTo>
                <a:lnTo>
                  <a:pt x="328" y="176"/>
                </a:lnTo>
                <a:lnTo>
                  <a:pt x="328" y="1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00" name="Freeform 363">
            <a:extLst>
              <a:ext uri="{FF2B5EF4-FFF2-40B4-BE49-F238E27FC236}">
                <a16:creationId xmlns:a16="http://schemas.microsoft.com/office/drawing/2014/main" xmlns="" id="{11EB421E-20E9-4A3F-8D22-06717F2F1920}"/>
              </a:ext>
            </a:extLst>
          </p:cNvPr>
          <p:cNvSpPr>
            <a:spLocks/>
          </p:cNvSpPr>
          <p:nvPr/>
        </p:nvSpPr>
        <p:spPr bwMode="auto">
          <a:xfrm>
            <a:off x="8291812" y="4134831"/>
            <a:ext cx="939213" cy="1456652"/>
          </a:xfrm>
          <a:custGeom>
            <a:avLst/>
            <a:gdLst>
              <a:gd name="T0" fmla="*/ 164 w 248"/>
              <a:gd name="T1" fmla="*/ 64 h 312"/>
              <a:gd name="T2" fmla="*/ 168 w 248"/>
              <a:gd name="T3" fmla="*/ 48 h 312"/>
              <a:gd name="T4" fmla="*/ 172 w 248"/>
              <a:gd name="T5" fmla="*/ 36 h 312"/>
              <a:gd name="T6" fmla="*/ 172 w 248"/>
              <a:gd name="T7" fmla="*/ 28 h 312"/>
              <a:gd name="T8" fmla="*/ 168 w 248"/>
              <a:gd name="T9" fmla="*/ 20 h 312"/>
              <a:gd name="T10" fmla="*/ 164 w 248"/>
              <a:gd name="T11" fmla="*/ 16 h 312"/>
              <a:gd name="T12" fmla="*/ 164 w 248"/>
              <a:gd name="T13" fmla="*/ 12 h 312"/>
              <a:gd name="T14" fmla="*/ 168 w 248"/>
              <a:gd name="T15" fmla="*/ 8 h 312"/>
              <a:gd name="T16" fmla="*/ 172 w 248"/>
              <a:gd name="T17" fmla="*/ 4 h 312"/>
              <a:gd name="T18" fmla="*/ 180 w 248"/>
              <a:gd name="T19" fmla="*/ 0 h 312"/>
              <a:gd name="T20" fmla="*/ 192 w 248"/>
              <a:gd name="T21" fmla="*/ 4 h 312"/>
              <a:gd name="T22" fmla="*/ 204 w 248"/>
              <a:gd name="T23" fmla="*/ 4 h 312"/>
              <a:gd name="T24" fmla="*/ 216 w 248"/>
              <a:gd name="T25" fmla="*/ 12 h 312"/>
              <a:gd name="T26" fmla="*/ 224 w 248"/>
              <a:gd name="T27" fmla="*/ 16 h 312"/>
              <a:gd name="T28" fmla="*/ 232 w 248"/>
              <a:gd name="T29" fmla="*/ 16 h 312"/>
              <a:gd name="T30" fmla="*/ 236 w 248"/>
              <a:gd name="T31" fmla="*/ 20 h 312"/>
              <a:gd name="T32" fmla="*/ 240 w 248"/>
              <a:gd name="T33" fmla="*/ 24 h 312"/>
              <a:gd name="T34" fmla="*/ 244 w 248"/>
              <a:gd name="T35" fmla="*/ 28 h 312"/>
              <a:gd name="T36" fmla="*/ 248 w 248"/>
              <a:gd name="T37" fmla="*/ 36 h 312"/>
              <a:gd name="T38" fmla="*/ 248 w 248"/>
              <a:gd name="T39" fmla="*/ 40 h 312"/>
              <a:gd name="T40" fmla="*/ 244 w 248"/>
              <a:gd name="T41" fmla="*/ 44 h 312"/>
              <a:gd name="T42" fmla="*/ 240 w 248"/>
              <a:gd name="T43" fmla="*/ 52 h 312"/>
              <a:gd name="T44" fmla="*/ 236 w 248"/>
              <a:gd name="T45" fmla="*/ 60 h 312"/>
              <a:gd name="T46" fmla="*/ 232 w 248"/>
              <a:gd name="T47" fmla="*/ 72 h 312"/>
              <a:gd name="T48" fmla="*/ 224 w 248"/>
              <a:gd name="T49" fmla="*/ 84 h 312"/>
              <a:gd name="T50" fmla="*/ 216 w 248"/>
              <a:gd name="T51" fmla="*/ 100 h 312"/>
              <a:gd name="T52" fmla="*/ 204 w 248"/>
              <a:gd name="T53" fmla="*/ 116 h 312"/>
              <a:gd name="T54" fmla="*/ 188 w 248"/>
              <a:gd name="T55" fmla="*/ 148 h 312"/>
              <a:gd name="T56" fmla="*/ 168 w 248"/>
              <a:gd name="T57" fmla="*/ 176 h 312"/>
              <a:gd name="T58" fmla="*/ 148 w 248"/>
              <a:gd name="T59" fmla="*/ 200 h 312"/>
              <a:gd name="T60" fmla="*/ 128 w 248"/>
              <a:gd name="T61" fmla="*/ 224 h 312"/>
              <a:gd name="T62" fmla="*/ 112 w 248"/>
              <a:gd name="T63" fmla="*/ 240 h 312"/>
              <a:gd name="T64" fmla="*/ 92 w 248"/>
              <a:gd name="T65" fmla="*/ 260 h 312"/>
              <a:gd name="T66" fmla="*/ 72 w 248"/>
              <a:gd name="T67" fmla="*/ 276 h 312"/>
              <a:gd name="T68" fmla="*/ 52 w 248"/>
              <a:gd name="T69" fmla="*/ 292 h 312"/>
              <a:gd name="T70" fmla="*/ 40 w 248"/>
              <a:gd name="T71" fmla="*/ 300 h 312"/>
              <a:gd name="T72" fmla="*/ 32 w 248"/>
              <a:gd name="T73" fmla="*/ 304 h 312"/>
              <a:gd name="T74" fmla="*/ 24 w 248"/>
              <a:gd name="T75" fmla="*/ 308 h 312"/>
              <a:gd name="T76" fmla="*/ 16 w 248"/>
              <a:gd name="T77" fmla="*/ 312 h 312"/>
              <a:gd name="T78" fmla="*/ 12 w 248"/>
              <a:gd name="T79" fmla="*/ 312 h 312"/>
              <a:gd name="T80" fmla="*/ 8 w 248"/>
              <a:gd name="T81" fmla="*/ 312 h 312"/>
              <a:gd name="T82" fmla="*/ 4 w 248"/>
              <a:gd name="T83" fmla="*/ 312 h 312"/>
              <a:gd name="T84" fmla="*/ 4 w 248"/>
              <a:gd name="T85" fmla="*/ 312 h 312"/>
              <a:gd name="T86" fmla="*/ 0 w 248"/>
              <a:gd name="T87" fmla="*/ 308 h 312"/>
              <a:gd name="T88" fmla="*/ 4 w 248"/>
              <a:gd name="T89" fmla="*/ 304 h 312"/>
              <a:gd name="T90" fmla="*/ 4 w 248"/>
              <a:gd name="T91" fmla="*/ 296 h 312"/>
              <a:gd name="T92" fmla="*/ 8 w 248"/>
              <a:gd name="T93" fmla="*/ 292 h 312"/>
              <a:gd name="T94" fmla="*/ 16 w 248"/>
              <a:gd name="T95" fmla="*/ 284 h 312"/>
              <a:gd name="T96" fmla="*/ 24 w 248"/>
              <a:gd name="T97" fmla="*/ 276 h 312"/>
              <a:gd name="T98" fmla="*/ 32 w 248"/>
              <a:gd name="T99" fmla="*/ 264 h 312"/>
              <a:gd name="T100" fmla="*/ 44 w 248"/>
              <a:gd name="T101" fmla="*/ 252 h 312"/>
              <a:gd name="T102" fmla="*/ 64 w 248"/>
              <a:gd name="T103" fmla="*/ 228 h 312"/>
              <a:gd name="T104" fmla="*/ 84 w 248"/>
              <a:gd name="T105" fmla="*/ 204 h 312"/>
              <a:gd name="T106" fmla="*/ 104 w 248"/>
              <a:gd name="T107" fmla="*/ 180 h 312"/>
              <a:gd name="T108" fmla="*/ 120 w 248"/>
              <a:gd name="T109" fmla="*/ 152 h 312"/>
              <a:gd name="T110" fmla="*/ 136 w 248"/>
              <a:gd name="T111" fmla="*/ 124 h 312"/>
              <a:gd name="T112" fmla="*/ 148 w 248"/>
              <a:gd name="T113" fmla="*/ 100 h 312"/>
              <a:gd name="T114" fmla="*/ 156 w 248"/>
              <a:gd name="T115" fmla="*/ 80 h 312"/>
              <a:gd name="T116" fmla="*/ 164 w 248"/>
              <a:gd name="T117" fmla="*/ 64 h 312"/>
              <a:gd name="T118" fmla="*/ 164 w 248"/>
              <a:gd name="T119" fmla="*/ 64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48" h="312">
                <a:moveTo>
                  <a:pt x="164" y="64"/>
                </a:moveTo>
                <a:lnTo>
                  <a:pt x="168" y="48"/>
                </a:lnTo>
                <a:lnTo>
                  <a:pt x="172" y="36"/>
                </a:lnTo>
                <a:lnTo>
                  <a:pt x="172" y="28"/>
                </a:lnTo>
                <a:lnTo>
                  <a:pt x="168" y="20"/>
                </a:lnTo>
                <a:lnTo>
                  <a:pt x="164" y="16"/>
                </a:lnTo>
                <a:lnTo>
                  <a:pt x="164" y="12"/>
                </a:lnTo>
                <a:lnTo>
                  <a:pt x="168" y="8"/>
                </a:lnTo>
                <a:lnTo>
                  <a:pt x="172" y="4"/>
                </a:lnTo>
                <a:lnTo>
                  <a:pt x="180" y="0"/>
                </a:lnTo>
                <a:lnTo>
                  <a:pt x="192" y="4"/>
                </a:lnTo>
                <a:lnTo>
                  <a:pt x="204" y="4"/>
                </a:lnTo>
                <a:lnTo>
                  <a:pt x="216" y="12"/>
                </a:lnTo>
                <a:lnTo>
                  <a:pt x="224" y="16"/>
                </a:lnTo>
                <a:lnTo>
                  <a:pt x="232" y="16"/>
                </a:lnTo>
                <a:lnTo>
                  <a:pt x="236" y="20"/>
                </a:lnTo>
                <a:lnTo>
                  <a:pt x="240" y="24"/>
                </a:lnTo>
                <a:lnTo>
                  <a:pt x="244" y="28"/>
                </a:lnTo>
                <a:lnTo>
                  <a:pt x="248" y="36"/>
                </a:lnTo>
                <a:lnTo>
                  <a:pt x="248" y="40"/>
                </a:lnTo>
                <a:lnTo>
                  <a:pt x="244" y="44"/>
                </a:lnTo>
                <a:lnTo>
                  <a:pt x="240" y="52"/>
                </a:lnTo>
                <a:lnTo>
                  <a:pt x="236" y="60"/>
                </a:lnTo>
                <a:lnTo>
                  <a:pt x="232" y="72"/>
                </a:lnTo>
                <a:lnTo>
                  <a:pt x="224" y="84"/>
                </a:lnTo>
                <a:lnTo>
                  <a:pt x="216" y="100"/>
                </a:lnTo>
                <a:lnTo>
                  <a:pt x="204" y="116"/>
                </a:lnTo>
                <a:lnTo>
                  <a:pt x="188" y="148"/>
                </a:lnTo>
                <a:lnTo>
                  <a:pt x="168" y="176"/>
                </a:lnTo>
                <a:lnTo>
                  <a:pt x="148" y="200"/>
                </a:lnTo>
                <a:lnTo>
                  <a:pt x="128" y="224"/>
                </a:lnTo>
                <a:lnTo>
                  <a:pt x="112" y="240"/>
                </a:lnTo>
                <a:lnTo>
                  <a:pt x="92" y="260"/>
                </a:lnTo>
                <a:lnTo>
                  <a:pt x="72" y="276"/>
                </a:lnTo>
                <a:lnTo>
                  <a:pt x="52" y="292"/>
                </a:lnTo>
                <a:lnTo>
                  <a:pt x="40" y="300"/>
                </a:lnTo>
                <a:lnTo>
                  <a:pt x="32" y="304"/>
                </a:lnTo>
                <a:lnTo>
                  <a:pt x="24" y="308"/>
                </a:lnTo>
                <a:lnTo>
                  <a:pt x="16" y="312"/>
                </a:lnTo>
                <a:lnTo>
                  <a:pt x="12" y="312"/>
                </a:lnTo>
                <a:lnTo>
                  <a:pt x="8" y="312"/>
                </a:lnTo>
                <a:lnTo>
                  <a:pt x="4" y="312"/>
                </a:lnTo>
                <a:lnTo>
                  <a:pt x="4" y="312"/>
                </a:lnTo>
                <a:lnTo>
                  <a:pt x="0" y="308"/>
                </a:lnTo>
                <a:lnTo>
                  <a:pt x="4" y="304"/>
                </a:lnTo>
                <a:lnTo>
                  <a:pt x="4" y="296"/>
                </a:lnTo>
                <a:lnTo>
                  <a:pt x="8" y="292"/>
                </a:lnTo>
                <a:lnTo>
                  <a:pt x="16" y="284"/>
                </a:lnTo>
                <a:lnTo>
                  <a:pt x="24" y="276"/>
                </a:lnTo>
                <a:lnTo>
                  <a:pt x="32" y="264"/>
                </a:lnTo>
                <a:lnTo>
                  <a:pt x="44" y="252"/>
                </a:lnTo>
                <a:lnTo>
                  <a:pt x="64" y="228"/>
                </a:lnTo>
                <a:lnTo>
                  <a:pt x="84" y="204"/>
                </a:lnTo>
                <a:lnTo>
                  <a:pt x="104" y="180"/>
                </a:lnTo>
                <a:lnTo>
                  <a:pt x="120" y="152"/>
                </a:lnTo>
                <a:lnTo>
                  <a:pt x="136" y="124"/>
                </a:lnTo>
                <a:lnTo>
                  <a:pt x="148" y="100"/>
                </a:lnTo>
                <a:lnTo>
                  <a:pt x="156" y="80"/>
                </a:lnTo>
                <a:lnTo>
                  <a:pt x="164" y="64"/>
                </a:lnTo>
                <a:lnTo>
                  <a:pt x="164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364">
            <a:extLst>
              <a:ext uri="{FF2B5EF4-FFF2-40B4-BE49-F238E27FC236}">
                <a16:creationId xmlns:a16="http://schemas.microsoft.com/office/drawing/2014/main" xmlns="" id="{14E0EBFF-84BC-45A9-BE75-81261B1C0C74}"/>
              </a:ext>
            </a:extLst>
          </p:cNvPr>
          <p:cNvSpPr>
            <a:spLocks/>
          </p:cNvSpPr>
          <p:nvPr/>
        </p:nvSpPr>
        <p:spPr bwMode="auto">
          <a:xfrm>
            <a:off x="8852311" y="4601707"/>
            <a:ext cx="681688" cy="280125"/>
          </a:xfrm>
          <a:custGeom>
            <a:avLst/>
            <a:gdLst>
              <a:gd name="T0" fmla="*/ 0 w 180"/>
              <a:gd name="T1" fmla="*/ 28 h 60"/>
              <a:gd name="T2" fmla="*/ 16 w 180"/>
              <a:gd name="T3" fmla="*/ 24 h 60"/>
              <a:gd name="T4" fmla="*/ 32 w 180"/>
              <a:gd name="T5" fmla="*/ 24 h 60"/>
              <a:gd name="T6" fmla="*/ 44 w 180"/>
              <a:gd name="T7" fmla="*/ 20 h 60"/>
              <a:gd name="T8" fmla="*/ 56 w 180"/>
              <a:gd name="T9" fmla="*/ 20 h 60"/>
              <a:gd name="T10" fmla="*/ 64 w 180"/>
              <a:gd name="T11" fmla="*/ 20 h 60"/>
              <a:gd name="T12" fmla="*/ 72 w 180"/>
              <a:gd name="T13" fmla="*/ 16 h 60"/>
              <a:gd name="T14" fmla="*/ 80 w 180"/>
              <a:gd name="T15" fmla="*/ 12 h 60"/>
              <a:gd name="T16" fmla="*/ 88 w 180"/>
              <a:gd name="T17" fmla="*/ 12 h 60"/>
              <a:gd name="T18" fmla="*/ 100 w 180"/>
              <a:gd name="T19" fmla="*/ 8 h 60"/>
              <a:gd name="T20" fmla="*/ 108 w 180"/>
              <a:gd name="T21" fmla="*/ 4 h 60"/>
              <a:gd name="T22" fmla="*/ 120 w 180"/>
              <a:gd name="T23" fmla="*/ 0 h 60"/>
              <a:gd name="T24" fmla="*/ 132 w 180"/>
              <a:gd name="T25" fmla="*/ 0 h 60"/>
              <a:gd name="T26" fmla="*/ 144 w 180"/>
              <a:gd name="T27" fmla="*/ 0 h 60"/>
              <a:gd name="T28" fmla="*/ 152 w 180"/>
              <a:gd name="T29" fmla="*/ 4 h 60"/>
              <a:gd name="T30" fmla="*/ 160 w 180"/>
              <a:gd name="T31" fmla="*/ 4 h 60"/>
              <a:gd name="T32" fmla="*/ 168 w 180"/>
              <a:gd name="T33" fmla="*/ 8 h 60"/>
              <a:gd name="T34" fmla="*/ 172 w 180"/>
              <a:gd name="T35" fmla="*/ 8 h 60"/>
              <a:gd name="T36" fmla="*/ 176 w 180"/>
              <a:gd name="T37" fmla="*/ 12 h 60"/>
              <a:gd name="T38" fmla="*/ 180 w 180"/>
              <a:gd name="T39" fmla="*/ 16 h 60"/>
              <a:gd name="T40" fmla="*/ 180 w 180"/>
              <a:gd name="T41" fmla="*/ 24 h 60"/>
              <a:gd name="T42" fmla="*/ 180 w 180"/>
              <a:gd name="T43" fmla="*/ 24 h 60"/>
              <a:gd name="T44" fmla="*/ 176 w 180"/>
              <a:gd name="T45" fmla="*/ 28 h 60"/>
              <a:gd name="T46" fmla="*/ 172 w 180"/>
              <a:gd name="T47" fmla="*/ 32 h 60"/>
              <a:gd name="T48" fmla="*/ 164 w 180"/>
              <a:gd name="T49" fmla="*/ 36 h 60"/>
              <a:gd name="T50" fmla="*/ 156 w 180"/>
              <a:gd name="T51" fmla="*/ 36 h 60"/>
              <a:gd name="T52" fmla="*/ 144 w 180"/>
              <a:gd name="T53" fmla="*/ 40 h 60"/>
              <a:gd name="T54" fmla="*/ 132 w 180"/>
              <a:gd name="T55" fmla="*/ 44 h 60"/>
              <a:gd name="T56" fmla="*/ 120 w 180"/>
              <a:gd name="T57" fmla="*/ 48 h 60"/>
              <a:gd name="T58" fmla="*/ 88 w 180"/>
              <a:gd name="T59" fmla="*/ 52 h 60"/>
              <a:gd name="T60" fmla="*/ 60 w 180"/>
              <a:gd name="T61" fmla="*/ 56 h 60"/>
              <a:gd name="T62" fmla="*/ 32 w 180"/>
              <a:gd name="T63" fmla="*/ 60 h 60"/>
              <a:gd name="T64" fmla="*/ 0 w 180"/>
              <a:gd name="T65" fmla="*/ 60 h 60"/>
              <a:gd name="T66" fmla="*/ 0 w 180"/>
              <a:gd name="T67" fmla="*/ 28 h 60"/>
              <a:gd name="T68" fmla="*/ 0 w 180"/>
              <a:gd name="T69" fmla="*/ 28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80" h="60">
                <a:moveTo>
                  <a:pt x="0" y="28"/>
                </a:moveTo>
                <a:lnTo>
                  <a:pt x="16" y="24"/>
                </a:lnTo>
                <a:lnTo>
                  <a:pt x="32" y="24"/>
                </a:lnTo>
                <a:lnTo>
                  <a:pt x="44" y="20"/>
                </a:lnTo>
                <a:lnTo>
                  <a:pt x="56" y="20"/>
                </a:lnTo>
                <a:lnTo>
                  <a:pt x="64" y="20"/>
                </a:lnTo>
                <a:lnTo>
                  <a:pt x="72" y="16"/>
                </a:lnTo>
                <a:lnTo>
                  <a:pt x="80" y="12"/>
                </a:lnTo>
                <a:lnTo>
                  <a:pt x="88" y="12"/>
                </a:lnTo>
                <a:lnTo>
                  <a:pt x="100" y="8"/>
                </a:lnTo>
                <a:lnTo>
                  <a:pt x="108" y="4"/>
                </a:lnTo>
                <a:lnTo>
                  <a:pt x="120" y="0"/>
                </a:lnTo>
                <a:lnTo>
                  <a:pt x="132" y="0"/>
                </a:lnTo>
                <a:lnTo>
                  <a:pt x="144" y="0"/>
                </a:lnTo>
                <a:lnTo>
                  <a:pt x="152" y="4"/>
                </a:lnTo>
                <a:lnTo>
                  <a:pt x="160" y="4"/>
                </a:lnTo>
                <a:lnTo>
                  <a:pt x="168" y="8"/>
                </a:lnTo>
                <a:lnTo>
                  <a:pt x="172" y="8"/>
                </a:lnTo>
                <a:lnTo>
                  <a:pt x="176" y="12"/>
                </a:lnTo>
                <a:lnTo>
                  <a:pt x="180" y="16"/>
                </a:lnTo>
                <a:lnTo>
                  <a:pt x="180" y="24"/>
                </a:lnTo>
                <a:lnTo>
                  <a:pt x="180" y="24"/>
                </a:lnTo>
                <a:lnTo>
                  <a:pt x="176" y="28"/>
                </a:lnTo>
                <a:lnTo>
                  <a:pt x="172" y="32"/>
                </a:lnTo>
                <a:lnTo>
                  <a:pt x="164" y="36"/>
                </a:lnTo>
                <a:lnTo>
                  <a:pt x="156" y="36"/>
                </a:lnTo>
                <a:lnTo>
                  <a:pt x="144" y="40"/>
                </a:lnTo>
                <a:lnTo>
                  <a:pt x="132" y="44"/>
                </a:lnTo>
                <a:lnTo>
                  <a:pt x="120" y="48"/>
                </a:lnTo>
                <a:lnTo>
                  <a:pt x="88" y="52"/>
                </a:lnTo>
                <a:lnTo>
                  <a:pt x="60" y="56"/>
                </a:lnTo>
                <a:lnTo>
                  <a:pt x="32" y="60"/>
                </a:lnTo>
                <a:lnTo>
                  <a:pt x="0" y="60"/>
                </a:lnTo>
                <a:lnTo>
                  <a:pt x="0" y="28"/>
                </a:lnTo>
                <a:lnTo>
                  <a:pt x="0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02" name="Freeform 365">
            <a:extLst>
              <a:ext uri="{FF2B5EF4-FFF2-40B4-BE49-F238E27FC236}">
                <a16:creationId xmlns:a16="http://schemas.microsoft.com/office/drawing/2014/main" xmlns="" id="{A4D0FFD0-F497-4E62-8468-5CD878949037}"/>
              </a:ext>
            </a:extLst>
          </p:cNvPr>
          <p:cNvSpPr>
            <a:spLocks/>
          </p:cNvSpPr>
          <p:nvPr/>
        </p:nvSpPr>
        <p:spPr bwMode="auto">
          <a:xfrm>
            <a:off x="10124794" y="4153506"/>
            <a:ext cx="424161" cy="280125"/>
          </a:xfrm>
          <a:custGeom>
            <a:avLst/>
            <a:gdLst>
              <a:gd name="T0" fmla="*/ 112 w 112"/>
              <a:gd name="T1" fmla="*/ 44 h 60"/>
              <a:gd name="T2" fmla="*/ 108 w 112"/>
              <a:gd name="T3" fmla="*/ 52 h 60"/>
              <a:gd name="T4" fmla="*/ 108 w 112"/>
              <a:gd name="T5" fmla="*/ 56 h 60"/>
              <a:gd name="T6" fmla="*/ 104 w 112"/>
              <a:gd name="T7" fmla="*/ 60 h 60"/>
              <a:gd name="T8" fmla="*/ 96 w 112"/>
              <a:gd name="T9" fmla="*/ 60 h 60"/>
              <a:gd name="T10" fmla="*/ 88 w 112"/>
              <a:gd name="T11" fmla="*/ 60 h 60"/>
              <a:gd name="T12" fmla="*/ 80 w 112"/>
              <a:gd name="T13" fmla="*/ 60 h 60"/>
              <a:gd name="T14" fmla="*/ 72 w 112"/>
              <a:gd name="T15" fmla="*/ 56 h 60"/>
              <a:gd name="T16" fmla="*/ 60 w 112"/>
              <a:gd name="T17" fmla="*/ 48 h 60"/>
              <a:gd name="T18" fmla="*/ 44 w 112"/>
              <a:gd name="T19" fmla="*/ 44 h 60"/>
              <a:gd name="T20" fmla="*/ 28 w 112"/>
              <a:gd name="T21" fmla="*/ 36 h 60"/>
              <a:gd name="T22" fmla="*/ 16 w 112"/>
              <a:gd name="T23" fmla="*/ 24 h 60"/>
              <a:gd name="T24" fmla="*/ 0 w 112"/>
              <a:gd name="T25" fmla="*/ 16 h 60"/>
              <a:gd name="T26" fmla="*/ 8 w 112"/>
              <a:gd name="T27" fmla="*/ 8 h 60"/>
              <a:gd name="T28" fmla="*/ 16 w 112"/>
              <a:gd name="T29" fmla="*/ 4 h 60"/>
              <a:gd name="T30" fmla="*/ 28 w 112"/>
              <a:gd name="T31" fmla="*/ 0 h 60"/>
              <a:gd name="T32" fmla="*/ 44 w 112"/>
              <a:gd name="T33" fmla="*/ 0 h 60"/>
              <a:gd name="T34" fmla="*/ 60 w 112"/>
              <a:gd name="T35" fmla="*/ 0 h 60"/>
              <a:gd name="T36" fmla="*/ 72 w 112"/>
              <a:gd name="T37" fmla="*/ 0 h 60"/>
              <a:gd name="T38" fmla="*/ 84 w 112"/>
              <a:gd name="T39" fmla="*/ 4 h 60"/>
              <a:gd name="T40" fmla="*/ 96 w 112"/>
              <a:gd name="T41" fmla="*/ 8 h 60"/>
              <a:gd name="T42" fmla="*/ 104 w 112"/>
              <a:gd name="T43" fmla="*/ 12 h 60"/>
              <a:gd name="T44" fmla="*/ 108 w 112"/>
              <a:gd name="T45" fmla="*/ 16 h 60"/>
              <a:gd name="T46" fmla="*/ 112 w 112"/>
              <a:gd name="T47" fmla="*/ 24 h 60"/>
              <a:gd name="T48" fmla="*/ 112 w 112"/>
              <a:gd name="T49" fmla="*/ 32 h 60"/>
              <a:gd name="T50" fmla="*/ 112 w 112"/>
              <a:gd name="T51" fmla="*/ 44 h 60"/>
              <a:gd name="T52" fmla="*/ 112 w 112"/>
              <a:gd name="T53" fmla="*/ 4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2" h="60">
                <a:moveTo>
                  <a:pt x="112" y="44"/>
                </a:moveTo>
                <a:lnTo>
                  <a:pt x="108" y="52"/>
                </a:lnTo>
                <a:lnTo>
                  <a:pt x="108" y="56"/>
                </a:lnTo>
                <a:lnTo>
                  <a:pt x="104" y="60"/>
                </a:lnTo>
                <a:lnTo>
                  <a:pt x="96" y="60"/>
                </a:lnTo>
                <a:lnTo>
                  <a:pt x="88" y="60"/>
                </a:lnTo>
                <a:lnTo>
                  <a:pt x="80" y="60"/>
                </a:lnTo>
                <a:lnTo>
                  <a:pt x="72" y="56"/>
                </a:lnTo>
                <a:lnTo>
                  <a:pt x="60" y="48"/>
                </a:lnTo>
                <a:lnTo>
                  <a:pt x="44" y="44"/>
                </a:lnTo>
                <a:lnTo>
                  <a:pt x="28" y="36"/>
                </a:lnTo>
                <a:lnTo>
                  <a:pt x="16" y="24"/>
                </a:lnTo>
                <a:lnTo>
                  <a:pt x="0" y="16"/>
                </a:lnTo>
                <a:lnTo>
                  <a:pt x="8" y="8"/>
                </a:lnTo>
                <a:lnTo>
                  <a:pt x="16" y="4"/>
                </a:lnTo>
                <a:lnTo>
                  <a:pt x="28" y="0"/>
                </a:lnTo>
                <a:lnTo>
                  <a:pt x="44" y="0"/>
                </a:lnTo>
                <a:lnTo>
                  <a:pt x="60" y="0"/>
                </a:lnTo>
                <a:lnTo>
                  <a:pt x="72" y="0"/>
                </a:lnTo>
                <a:lnTo>
                  <a:pt x="84" y="4"/>
                </a:lnTo>
                <a:lnTo>
                  <a:pt x="96" y="8"/>
                </a:lnTo>
                <a:lnTo>
                  <a:pt x="104" y="12"/>
                </a:lnTo>
                <a:lnTo>
                  <a:pt x="108" y="16"/>
                </a:lnTo>
                <a:lnTo>
                  <a:pt x="112" y="24"/>
                </a:lnTo>
                <a:lnTo>
                  <a:pt x="112" y="32"/>
                </a:lnTo>
                <a:lnTo>
                  <a:pt x="112" y="44"/>
                </a:lnTo>
                <a:lnTo>
                  <a:pt x="112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366">
            <a:extLst>
              <a:ext uri="{FF2B5EF4-FFF2-40B4-BE49-F238E27FC236}">
                <a16:creationId xmlns:a16="http://schemas.microsoft.com/office/drawing/2014/main" xmlns="" id="{574DC1F5-D34D-4E2C-8CC8-7F3481C6696C}"/>
              </a:ext>
            </a:extLst>
          </p:cNvPr>
          <p:cNvSpPr>
            <a:spLocks/>
          </p:cNvSpPr>
          <p:nvPr/>
        </p:nvSpPr>
        <p:spPr bwMode="auto">
          <a:xfrm>
            <a:off x="9533998" y="4583031"/>
            <a:ext cx="969510" cy="410850"/>
          </a:xfrm>
          <a:custGeom>
            <a:avLst/>
            <a:gdLst>
              <a:gd name="T0" fmla="*/ 256 w 256"/>
              <a:gd name="T1" fmla="*/ 12 h 88"/>
              <a:gd name="T2" fmla="*/ 256 w 256"/>
              <a:gd name="T3" fmla="*/ 12 h 88"/>
              <a:gd name="T4" fmla="*/ 252 w 256"/>
              <a:gd name="T5" fmla="*/ 16 h 88"/>
              <a:gd name="T6" fmla="*/ 244 w 256"/>
              <a:gd name="T7" fmla="*/ 20 h 88"/>
              <a:gd name="T8" fmla="*/ 232 w 256"/>
              <a:gd name="T9" fmla="*/ 28 h 88"/>
              <a:gd name="T10" fmla="*/ 216 w 256"/>
              <a:gd name="T11" fmla="*/ 32 h 88"/>
              <a:gd name="T12" fmla="*/ 200 w 256"/>
              <a:gd name="T13" fmla="*/ 40 h 88"/>
              <a:gd name="T14" fmla="*/ 180 w 256"/>
              <a:gd name="T15" fmla="*/ 48 h 88"/>
              <a:gd name="T16" fmla="*/ 156 w 256"/>
              <a:gd name="T17" fmla="*/ 56 h 88"/>
              <a:gd name="T18" fmla="*/ 132 w 256"/>
              <a:gd name="T19" fmla="*/ 64 h 88"/>
              <a:gd name="T20" fmla="*/ 108 w 256"/>
              <a:gd name="T21" fmla="*/ 68 h 88"/>
              <a:gd name="T22" fmla="*/ 88 w 256"/>
              <a:gd name="T23" fmla="*/ 76 h 88"/>
              <a:gd name="T24" fmla="*/ 68 w 256"/>
              <a:gd name="T25" fmla="*/ 80 h 88"/>
              <a:gd name="T26" fmla="*/ 56 w 256"/>
              <a:gd name="T27" fmla="*/ 84 h 88"/>
              <a:gd name="T28" fmla="*/ 44 w 256"/>
              <a:gd name="T29" fmla="*/ 88 h 88"/>
              <a:gd name="T30" fmla="*/ 32 w 256"/>
              <a:gd name="T31" fmla="*/ 88 h 88"/>
              <a:gd name="T32" fmla="*/ 24 w 256"/>
              <a:gd name="T33" fmla="*/ 88 h 88"/>
              <a:gd name="T34" fmla="*/ 12 w 256"/>
              <a:gd name="T35" fmla="*/ 88 h 88"/>
              <a:gd name="T36" fmla="*/ 4 w 256"/>
              <a:gd name="T37" fmla="*/ 84 h 88"/>
              <a:gd name="T38" fmla="*/ 0 w 256"/>
              <a:gd name="T39" fmla="*/ 76 h 88"/>
              <a:gd name="T40" fmla="*/ 0 w 256"/>
              <a:gd name="T41" fmla="*/ 68 h 88"/>
              <a:gd name="T42" fmla="*/ 24 w 256"/>
              <a:gd name="T43" fmla="*/ 60 h 88"/>
              <a:gd name="T44" fmla="*/ 44 w 256"/>
              <a:gd name="T45" fmla="*/ 52 h 88"/>
              <a:gd name="T46" fmla="*/ 64 w 256"/>
              <a:gd name="T47" fmla="*/ 44 h 88"/>
              <a:gd name="T48" fmla="*/ 84 w 256"/>
              <a:gd name="T49" fmla="*/ 36 h 88"/>
              <a:gd name="T50" fmla="*/ 104 w 256"/>
              <a:gd name="T51" fmla="*/ 32 h 88"/>
              <a:gd name="T52" fmla="*/ 120 w 256"/>
              <a:gd name="T53" fmla="*/ 24 h 88"/>
              <a:gd name="T54" fmla="*/ 136 w 256"/>
              <a:gd name="T55" fmla="*/ 20 h 88"/>
              <a:gd name="T56" fmla="*/ 152 w 256"/>
              <a:gd name="T57" fmla="*/ 16 h 88"/>
              <a:gd name="T58" fmla="*/ 164 w 256"/>
              <a:gd name="T59" fmla="*/ 12 h 88"/>
              <a:gd name="T60" fmla="*/ 176 w 256"/>
              <a:gd name="T61" fmla="*/ 8 h 88"/>
              <a:gd name="T62" fmla="*/ 188 w 256"/>
              <a:gd name="T63" fmla="*/ 4 h 88"/>
              <a:gd name="T64" fmla="*/ 196 w 256"/>
              <a:gd name="T65" fmla="*/ 4 h 88"/>
              <a:gd name="T66" fmla="*/ 208 w 256"/>
              <a:gd name="T67" fmla="*/ 0 h 88"/>
              <a:gd name="T68" fmla="*/ 212 w 256"/>
              <a:gd name="T69" fmla="*/ 0 h 88"/>
              <a:gd name="T70" fmla="*/ 220 w 256"/>
              <a:gd name="T71" fmla="*/ 0 h 88"/>
              <a:gd name="T72" fmla="*/ 224 w 256"/>
              <a:gd name="T73" fmla="*/ 0 h 88"/>
              <a:gd name="T74" fmla="*/ 232 w 256"/>
              <a:gd name="T75" fmla="*/ 0 h 88"/>
              <a:gd name="T76" fmla="*/ 236 w 256"/>
              <a:gd name="T77" fmla="*/ 0 h 88"/>
              <a:gd name="T78" fmla="*/ 248 w 256"/>
              <a:gd name="T79" fmla="*/ 0 h 88"/>
              <a:gd name="T80" fmla="*/ 252 w 256"/>
              <a:gd name="T81" fmla="*/ 4 h 88"/>
              <a:gd name="T82" fmla="*/ 256 w 256"/>
              <a:gd name="T83" fmla="*/ 12 h 88"/>
              <a:gd name="T84" fmla="*/ 256 w 256"/>
              <a:gd name="T85" fmla="*/ 12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6" h="88">
                <a:moveTo>
                  <a:pt x="256" y="12"/>
                </a:moveTo>
                <a:lnTo>
                  <a:pt x="256" y="12"/>
                </a:lnTo>
                <a:lnTo>
                  <a:pt x="252" y="16"/>
                </a:lnTo>
                <a:lnTo>
                  <a:pt x="244" y="20"/>
                </a:lnTo>
                <a:lnTo>
                  <a:pt x="232" y="28"/>
                </a:lnTo>
                <a:lnTo>
                  <a:pt x="216" y="32"/>
                </a:lnTo>
                <a:lnTo>
                  <a:pt x="200" y="40"/>
                </a:lnTo>
                <a:lnTo>
                  <a:pt x="180" y="48"/>
                </a:lnTo>
                <a:lnTo>
                  <a:pt x="156" y="56"/>
                </a:lnTo>
                <a:lnTo>
                  <a:pt x="132" y="64"/>
                </a:lnTo>
                <a:lnTo>
                  <a:pt x="108" y="68"/>
                </a:lnTo>
                <a:lnTo>
                  <a:pt x="88" y="76"/>
                </a:lnTo>
                <a:lnTo>
                  <a:pt x="68" y="80"/>
                </a:lnTo>
                <a:lnTo>
                  <a:pt x="56" y="84"/>
                </a:lnTo>
                <a:lnTo>
                  <a:pt x="44" y="88"/>
                </a:lnTo>
                <a:lnTo>
                  <a:pt x="32" y="88"/>
                </a:lnTo>
                <a:lnTo>
                  <a:pt x="24" y="88"/>
                </a:lnTo>
                <a:lnTo>
                  <a:pt x="12" y="88"/>
                </a:lnTo>
                <a:lnTo>
                  <a:pt x="4" y="84"/>
                </a:lnTo>
                <a:lnTo>
                  <a:pt x="0" y="76"/>
                </a:lnTo>
                <a:lnTo>
                  <a:pt x="0" y="68"/>
                </a:lnTo>
                <a:lnTo>
                  <a:pt x="24" y="60"/>
                </a:lnTo>
                <a:lnTo>
                  <a:pt x="44" y="52"/>
                </a:lnTo>
                <a:lnTo>
                  <a:pt x="64" y="44"/>
                </a:lnTo>
                <a:lnTo>
                  <a:pt x="84" y="36"/>
                </a:lnTo>
                <a:lnTo>
                  <a:pt x="104" y="32"/>
                </a:lnTo>
                <a:lnTo>
                  <a:pt x="120" y="24"/>
                </a:lnTo>
                <a:lnTo>
                  <a:pt x="136" y="20"/>
                </a:lnTo>
                <a:lnTo>
                  <a:pt x="152" y="16"/>
                </a:lnTo>
                <a:lnTo>
                  <a:pt x="164" y="12"/>
                </a:lnTo>
                <a:lnTo>
                  <a:pt x="176" y="8"/>
                </a:lnTo>
                <a:lnTo>
                  <a:pt x="188" y="4"/>
                </a:lnTo>
                <a:lnTo>
                  <a:pt x="196" y="4"/>
                </a:lnTo>
                <a:lnTo>
                  <a:pt x="208" y="0"/>
                </a:lnTo>
                <a:lnTo>
                  <a:pt x="212" y="0"/>
                </a:lnTo>
                <a:lnTo>
                  <a:pt x="220" y="0"/>
                </a:lnTo>
                <a:lnTo>
                  <a:pt x="224" y="0"/>
                </a:lnTo>
                <a:lnTo>
                  <a:pt x="232" y="0"/>
                </a:lnTo>
                <a:lnTo>
                  <a:pt x="236" y="0"/>
                </a:lnTo>
                <a:lnTo>
                  <a:pt x="248" y="0"/>
                </a:lnTo>
                <a:lnTo>
                  <a:pt x="252" y="4"/>
                </a:lnTo>
                <a:lnTo>
                  <a:pt x="256" y="12"/>
                </a:lnTo>
                <a:lnTo>
                  <a:pt x="256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367">
            <a:extLst>
              <a:ext uri="{FF2B5EF4-FFF2-40B4-BE49-F238E27FC236}">
                <a16:creationId xmlns:a16="http://schemas.microsoft.com/office/drawing/2014/main" xmlns="" id="{48E4C4AB-2A33-4EC7-86C9-5443A2C84EBB}"/>
              </a:ext>
            </a:extLst>
          </p:cNvPr>
          <p:cNvSpPr>
            <a:spLocks/>
          </p:cNvSpPr>
          <p:nvPr/>
        </p:nvSpPr>
        <p:spPr bwMode="auto">
          <a:xfrm>
            <a:off x="9473403" y="5161957"/>
            <a:ext cx="1196740" cy="933751"/>
          </a:xfrm>
          <a:custGeom>
            <a:avLst/>
            <a:gdLst>
              <a:gd name="T0" fmla="*/ 264 w 316"/>
              <a:gd name="T1" fmla="*/ 92 h 200"/>
              <a:gd name="T2" fmla="*/ 240 w 316"/>
              <a:gd name="T3" fmla="*/ 108 h 200"/>
              <a:gd name="T4" fmla="*/ 212 w 316"/>
              <a:gd name="T5" fmla="*/ 124 h 200"/>
              <a:gd name="T6" fmla="*/ 188 w 316"/>
              <a:gd name="T7" fmla="*/ 140 h 200"/>
              <a:gd name="T8" fmla="*/ 160 w 316"/>
              <a:gd name="T9" fmla="*/ 156 h 200"/>
              <a:gd name="T10" fmla="*/ 132 w 316"/>
              <a:gd name="T11" fmla="*/ 168 h 200"/>
              <a:gd name="T12" fmla="*/ 104 w 316"/>
              <a:gd name="T13" fmla="*/ 176 h 200"/>
              <a:gd name="T14" fmla="*/ 80 w 316"/>
              <a:gd name="T15" fmla="*/ 184 h 200"/>
              <a:gd name="T16" fmla="*/ 52 w 316"/>
              <a:gd name="T17" fmla="*/ 192 h 200"/>
              <a:gd name="T18" fmla="*/ 40 w 316"/>
              <a:gd name="T19" fmla="*/ 196 h 200"/>
              <a:gd name="T20" fmla="*/ 32 w 316"/>
              <a:gd name="T21" fmla="*/ 196 h 200"/>
              <a:gd name="T22" fmla="*/ 24 w 316"/>
              <a:gd name="T23" fmla="*/ 200 h 200"/>
              <a:gd name="T24" fmla="*/ 16 w 316"/>
              <a:gd name="T25" fmla="*/ 200 h 200"/>
              <a:gd name="T26" fmla="*/ 8 w 316"/>
              <a:gd name="T27" fmla="*/ 200 h 200"/>
              <a:gd name="T28" fmla="*/ 4 w 316"/>
              <a:gd name="T29" fmla="*/ 200 h 200"/>
              <a:gd name="T30" fmla="*/ 4 w 316"/>
              <a:gd name="T31" fmla="*/ 196 h 200"/>
              <a:gd name="T32" fmla="*/ 0 w 316"/>
              <a:gd name="T33" fmla="*/ 196 h 200"/>
              <a:gd name="T34" fmla="*/ 0 w 316"/>
              <a:gd name="T35" fmla="*/ 192 h 200"/>
              <a:gd name="T36" fmla="*/ 0 w 316"/>
              <a:gd name="T37" fmla="*/ 188 h 200"/>
              <a:gd name="T38" fmla="*/ 4 w 316"/>
              <a:gd name="T39" fmla="*/ 188 h 200"/>
              <a:gd name="T40" fmla="*/ 8 w 316"/>
              <a:gd name="T41" fmla="*/ 184 h 200"/>
              <a:gd name="T42" fmla="*/ 16 w 316"/>
              <a:gd name="T43" fmla="*/ 180 h 200"/>
              <a:gd name="T44" fmla="*/ 24 w 316"/>
              <a:gd name="T45" fmla="*/ 176 h 200"/>
              <a:gd name="T46" fmla="*/ 32 w 316"/>
              <a:gd name="T47" fmla="*/ 172 h 200"/>
              <a:gd name="T48" fmla="*/ 40 w 316"/>
              <a:gd name="T49" fmla="*/ 168 h 200"/>
              <a:gd name="T50" fmla="*/ 64 w 316"/>
              <a:gd name="T51" fmla="*/ 160 h 200"/>
              <a:gd name="T52" fmla="*/ 84 w 316"/>
              <a:gd name="T53" fmla="*/ 148 h 200"/>
              <a:gd name="T54" fmla="*/ 108 w 316"/>
              <a:gd name="T55" fmla="*/ 136 h 200"/>
              <a:gd name="T56" fmla="*/ 132 w 316"/>
              <a:gd name="T57" fmla="*/ 120 h 200"/>
              <a:gd name="T58" fmla="*/ 156 w 316"/>
              <a:gd name="T59" fmla="*/ 104 h 200"/>
              <a:gd name="T60" fmla="*/ 180 w 316"/>
              <a:gd name="T61" fmla="*/ 88 h 200"/>
              <a:gd name="T62" fmla="*/ 200 w 316"/>
              <a:gd name="T63" fmla="*/ 72 h 200"/>
              <a:gd name="T64" fmla="*/ 220 w 316"/>
              <a:gd name="T65" fmla="*/ 56 h 200"/>
              <a:gd name="T66" fmla="*/ 232 w 316"/>
              <a:gd name="T67" fmla="*/ 48 h 200"/>
              <a:gd name="T68" fmla="*/ 236 w 316"/>
              <a:gd name="T69" fmla="*/ 44 h 200"/>
              <a:gd name="T70" fmla="*/ 244 w 316"/>
              <a:gd name="T71" fmla="*/ 36 h 200"/>
              <a:gd name="T72" fmla="*/ 248 w 316"/>
              <a:gd name="T73" fmla="*/ 32 h 200"/>
              <a:gd name="T74" fmla="*/ 252 w 316"/>
              <a:gd name="T75" fmla="*/ 24 h 200"/>
              <a:gd name="T76" fmla="*/ 252 w 316"/>
              <a:gd name="T77" fmla="*/ 20 h 200"/>
              <a:gd name="T78" fmla="*/ 256 w 316"/>
              <a:gd name="T79" fmla="*/ 16 h 200"/>
              <a:gd name="T80" fmla="*/ 256 w 316"/>
              <a:gd name="T81" fmla="*/ 16 h 200"/>
              <a:gd name="T82" fmla="*/ 252 w 316"/>
              <a:gd name="T83" fmla="*/ 8 h 200"/>
              <a:gd name="T84" fmla="*/ 256 w 316"/>
              <a:gd name="T85" fmla="*/ 4 h 200"/>
              <a:gd name="T86" fmla="*/ 256 w 316"/>
              <a:gd name="T87" fmla="*/ 4 h 200"/>
              <a:gd name="T88" fmla="*/ 264 w 316"/>
              <a:gd name="T89" fmla="*/ 0 h 200"/>
              <a:gd name="T90" fmla="*/ 272 w 316"/>
              <a:gd name="T91" fmla="*/ 0 h 200"/>
              <a:gd name="T92" fmla="*/ 280 w 316"/>
              <a:gd name="T93" fmla="*/ 0 h 200"/>
              <a:gd name="T94" fmla="*/ 288 w 316"/>
              <a:gd name="T95" fmla="*/ 8 h 200"/>
              <a:gd name="T96" fmla="*/ 300 w 316"/>
              <a:gd name="T97" fmla="*/ 16 h 200"/>
              <a:gd name="T98" fmla="*/ 308 w 316"/>
              <a:gd name="T99" fmla="*/ 24 h 200"/>
              <a:gd name="T100" fmla="*/ 312 w 316"/>
              <a:gd name="T101" fmla="*/ 28 h 200"/>
              <a:gd name="T102" fmla="*/ 316 w 316"/>
              <a:gd name="T103" fmla="*/ 36 h 200"/>
              <a:gd name="T104" fmla="*/ 316 w 316"/>
              <a:gd name="T105" fmla="*/ 40 h 200"/>
              <a:gd name="T106" fmla="*/ 316 w 316"/>
              <a:gd name="T107" fmla="*/ 44 h 200"/>
              <a:gd name="T108" fmla="*/ 312 w 316"/>
              <a:gd name="T109" fmla="*/ 48 h 200"/>
              <a:gd name="T110" fmla="*/ 308 w 316"/>
              <a:gd name="T111" fmla="*/ 52 h 200"/>
              <a:gd name="T112" fmla="*/ 300 w 316"/>
              <a:gd name="T113" fmla="*/ 60 h 200"/>
              <a:gd name="T114" fmla="*/ 292 w 316"/>
              <a:gd name="T115" fmla="*/ 64 h 200"/>
              <a:gd name="T116" fmla="*/ 284 w 316"/>
              <a:gd name="T117" fmla="*/ 72 h 200"/>
              <a:gd name="T118" fmla="*/ 276 w 316"/>
              <a:gd name="T119" fmla="*/ 80 h 200"/>
              <a:gd name="T120" fmla="*/ 264 w 316"/>
              <a:gd name="T121" fmla="*/ 92 h 200"/>
              <a:gd name="T122" fmla="*/ 264 w 316"/>
              <a:gd name="T123" fmla="*/ 92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16" h="200">
                <a:moveTo>
                  <a:pt x="264" y="92"/>
                </a:moveTo>
                <a:lnTo>
                  <a:pt x="240" y="108"/>
                </a:lnTo>
                <a:lnTo>
                  <a:pt x="212" y="124"/>
                </a:lnTo>
                <a:lnTo>
                  <a:pt x="188" y="140"/>
                </a:lnTo>
                <a:lnTo>
                  <a:pt x="160" y="156"/>
                </a:lnTo>
                <a:lnTo>
                  <a:pt x="132" y="168"/>
                </a:lnTo>
                <a:lnTo>
                  <a:pt x="104" y="176"/>
                </a:lnTo>
                <a:lnTo>
                  <a:pt x="80" y="184"/>
                </a:lnTo>
                <a:lnTo>
                  <a:pt x="52" y="192"/>
                </a:lnTo>
                <a:lnTo>
                  <a:pt x="40" y="196"/>
                </a:lnTo>
                <a:lnTo>
                  <a:pt x="32" y="196"/>
                </a:lnTo>
                <a:lnTo>
                  <a:pt x="24" y="200"/>
                </a:lnTo>
                <a:lnTo>
                  <a:pt x="16" y="200"/>
                </a:lnTo>
                <a:lnTo>
                  <a:pt x="8" y="200"/>
                </a:lnTo>
                <a:lnTo>
                  <a:pt x="4" y="200"/>
                </a:lnTo>
                <a:lnTo>
                  <a:pt x="4" y="196"/>
                </a:lnTo>
                <a:lnTo>
                  <a:pt x="0" y="196"/>
                </a:lnTo>
                <a:lnTo>
                  <a:pt x="0" y="192"/>
                </a:lnTo>
                <a:lnTo>
                  <a:pt x="0" y="188"/>
                </a:lnTo>
                <a:lnTo>
                  <a:pt x="4" y="188"/>
                </a:lnTo>
                <a:lnTo>
                  <a:pt x="8" y="184"/>
                </a:lnTo>
                <a:lnTo>
                  <a:pt x="16" y="180"/>
                </a:lnTo>
                <a:lnTo>
                  <a:pt x="24" y="176"/>
                </a:lnTo>
                <a:lnTo>
                  <a:pt x="32" y="172"/>
                </a:lnTo>
                <a:lnTo>
                  <a:pt x="40" y="168"/>
                </a:lnTo>
                <a:lnTo>
                  <a:pt x="64" y="160"/>
                </a:lnTo>
                <a:lnTo>
                  <a:pt x="84" y="148"/>
                </a:lnTo>
                <a:lnTo>
                  <a:pt x="108" y="136"/>
                </a:lnTo>
                <a:lnTo>
                  <a:pt x="132" y="120"/>
                </a:lnTo>
                <a:lnTo>
                  <a:pt x="156" y="104"/>
                </a:lnTo>
                <a:lnTo>
                  <a:pt x="180" y="88"/>
                </a:lnTo>
                <a:lnTo>
                  <a:pt x="200" y="72"/>
                </a:lnTo>
                <a:lnTo>
                  <a:pt x="220" y="56"/>
                </a:lnTo>
                <a:lnTo>
                  <a:pt x="232" y="48"/>
                </a:lnTo>
                <a:lnTo>
                  <a:pt x="236" y="44"/>
                </a:lnTo>
                <a:lnTo>
                  <a:pt x="244" y="36"/>
                </a:lnTo>
                <a:lnTo>
                  <a:pt x="248" y="32"/>
                </a:lnTo>
                <a:lnTo>
                  <a:pt x="252" y="24"/>
                </a:lnTo>
                <a:lnTo>
                  <a:pt x="252" y="20"/>
                </a:lnTo>
                <a:lnTo>
                  <a:pt x="256" y="16"/>
                </a:lnTo>
                <a:lnTo>
                  <a:pt x="256" y="16"/>
                </a:lnTo>
                <a:lnTo>
                  <a:pt x="252" y="8"/>
                </a:lnTo>
                <a:lnTo>
                  <a:pt x="256" y="4"/>
                </a:lnTo>
                <a:lnTo>
                  <a:pt x="256" y="4"/>
                </a:lnTo>
                <a:lnTo>
                  <a:pt x="264" y="0"/>
                </a:lnTo>
                <a:lnTo>
                  <a:pt x="272" y="0"/>
                </a:lnTo>
                <a:lnTo>
                  <a:pt x="280" y="0"/>
                </a:lnTo>
                <a:lnTo>
                  <a:pt x="288" y="8"/>
                </a:lnTo>
                <a:lnTo>
                  <a:pt x="300" y="16"/>
                </a:lnTo>
                <a:lnTo>
                  <a:pt x="308" y="24"/>
                </a:lnTo>
                <a:lnTo>
                  <a:pt x="312" y="28"/>
                </a:lnTo>
                <a:lnTo>
                  <a:pt x="316" y="36"/>
                </a:lnTo>
                <a:lnTo>
                  <a:pt x="316" y="40"/>
                </a:lnTo>
                <a:lnTo>
                  <a:pt x="316" y="44"/>
                </a:lnTo>
                <a:lnTo>
                  <a:pt x="312" y="48"/>
                </a:lnTo>
                <a:lnTo>
                  <a:pt x="308" y="52"/>
                </a:lnTo>
                <a:lnTo>
                  <a:pt x="300" y="60"/>
                </a:lnTo>
                <a:lnTo>
                  <a:pt x="292" y="64"/>
                </a:lnTo>
                <a:lnTo>
                  <a:pt x="284" y="72"/>
                </a:lnTo>
                <a:lnTo>
                  <a:pt x="276" y="80"/>
                </a:lnTo>
                <a:lnTo>
                  <a:pt x="264" y="92"/>
                </a:lnTo>
                <a:lnTo>
                  <a:pt x="264" y="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368">
            <a:extLst>
              <a:ext uri="{FF2B5EF4-FFF2-40B4-BE49-F238E27FC236}">
                <a16:creationId xmlns:a16="http://schemas.microsoft.com/office/drawing/2014/main" xmlns="" id="{61AAC022-C549-46CC-BEB0-FA54A8D81562}"/>
              </a:ext>
            </a:extLst>
          </p:cNvPr>
          <p:cNvSpPr>
            <a:spLocks/>
          </p:cNvSpPr>
          <p:nvPr/>
        </p:nvSpPr>
        <p:spPr bwMode="auto">
          <a:xfrm>
            <a:off x="8715973" y="5012557"/>
            <a:ext cx="742282" cy="280125"/>
          </a:xfrm>
          <a:custGeom>
            <a:avLst/>
            <a:gdLst>
              <a:gd name="T0" fmla="*/ 0 w 196"/>
              <a:gd name="T1" fmla="*/ 36 h 60"/>
              <a:gd name="T2" fmla="*/ 20 w 196"/>
              <a:gd name="T3" fmla="*/ 28 h 60"/>
              <a:gd name="T4" fmla="*/ 36 w 196"/>
              <a:gd name="T5" fmla="*/ 24 h 60"/>
              <a:gd name="T6" fmla="*/ 52 w 196"/>
              <a:gd name="T7" fmla="*/ 20 h 60"/>
              <a:gd name="T8" fmla="*/ 68 w 196"/>
              <a:gd name="T9" fmla="*/ 16 h 60"/>
              <a:gd name="T10" fmla="*/ 84 w 196"/>
              <a:gd name="T11" fmla="*/ 16 h 60"/>
              <a:gd name="T12" fmla="*/ 96 w 196"/>
              <a:gd name="T13" fmla="*/ 12 h 60"/>
              <a:gd name="T14" fmla="*/ 108 w 196"/>
              <a:gd name="T15" fmla="*/ 8 h 60"/>
              <a:gd name="T16" fmla="*/ 120 w 196"/>
              <a:gd name="T17" fmla="*/ 8 h 60"/>
              <a:gd name="T18" fmla="*/ 132 w 196"/>
              <a:gd name="T19" fmla="*/ 4 h 60"/>
              <a:gd name="T20" fmla="*/ 140 w 196"/>
              <a:gd name="T21" fmla="*/ 4 h 60"/>
              <a:gd name="T22" fmla="*/ 148 w 196"/>
              <a:gd name="T23" fmla="*/ 4 h 60"/>
              <a:gd name="T24" fmla="*/ 156 w 196"/>
              <a:gd name="T25" fmla="*/ 0 h 60"/>
              <a:gd name="T26" fmla="*/ 164 w 196"/>
              <a:gd name="T27" fmla="*/ 0 h 60"/>
              <a:gd name="T28" fmla="*/ 168 w 196"/>
              <a:gd name="T29" fmla="*/ 0 h 60"/>
              <a:gd name="T30" fmla="*/ 172 w 196"/>
              <a:gd name="T31" fmla="*/ 4 h 60"/>
              <a:gd name="T32" fmla="*/ 176 w 196"/>
              <a:gd name="T33" fmla="*/ 4 h 60"/>
              <a:gd name="T34" fmla="*/ 184 w 196"/>
              <a:gd name="T35" fmla="*/ 8 h 60"/>
              <a:gd name="T36" fmla="*/ 188 w 196"/>
              <a:gd name="T37" fmla="*/ 12 h 60"/>
              <a:gd name="T38" fmla="*/ 192 w 196"/>
              <a:gd name="T39" fmla="*/ 16 h 60"/>
              <a:gd name="T40" fmla="*/ 196 w 196"/>
              <a:gd name="T41" fmla="*/ 24 h 60"/>
              <a:gd name="T42" fmla="*/ 192 w 196"/>
              <a:gd name="T43" fmla="*/ 24 h 60"/>
              <a:gd name="T44" fmla="*/ 188 w 196"/>
              <a:gd name="T45" fmla="*/ 28 h 60"/>
              <a:gd name="T46" fmla="*/ 184 w 196"/>
              <a:gd name="T47" fmla="*/ 32 h 60"/>
              <a:gd name="T48" fmla="*/ 176 w 196"/>
              <a:gd name="T49" fmla="*/ 32 h 60"/>
              <a:gd name="T50" fmla="*/ 164 w 196"/>
              <a:gd name="T51" fmla="*/ 36 h 60"/>
              <a:gd name="T52" fmla="*/ 152 w 196"/>
              <a:gd name="T53" fmla="*/ 40 h 60"/>
              <a:gd name="T54" fmla="*/ 136 w 196"/>
              <a:gd name="T55" fmla="*/ 44 h 60"/>
              <a:gd name="T56" fmla="*/ 116 w 196"/>
              <a:gd name="T57" fmla="*/ 48 h 60"/>
              <a:gd name="T58" fmla="*/ 100 w 196"/>
              <a:gd name="T59" fmla="*/ 48 h 60"/>
              <a:gd name="T60" fmla="*/ 84 w 196"/>
              <a:gd name="T61" fmla="*/ 52 h 60"/>
              <a:gd name="T62" fmla="*/ 72 w 196"/>
              <a:gd name="T63" fmla="*/ 56 h 60"/>
              <a:gd name="T64" fmla="*/ 60 w 196"/>
              <a:gd name="T65" fmla="*/ 56 h 60"/>
              <a:gd name="T66" fmla="*/ 48 w 196"/>
              <a:gd name="T67" fmla="*/ 60 h 60"/>
              <a:gd name="T68" fmla="*/ 44 w 196"/>
              <a:gd name="T69" fmla="*/ 60 h 60"/>
              <a:gd name="T70" fmla="*/ 36 w 196"/>
              <a:gd name="T71" fmla="*/ 60 h 60"/>
              <a:gd name="T72" fmla="*/ 36 w 196"/>
              <a:gd name="T73" fmla="*/ 60 h 60"/>
              <a:gd name="T74" fmla="*/ 32 w 196"/>
              <a:gd name="T75" fmla="*/ 60 h 60"/>
              <a:gd name="T76" fmla="*/ 28 w 196"/>
              <a:gd name="T77" fmla="*/ 60 h 60"/>
              <a:gd name="T78" fmla="*/ 20 w 196"/>
              <a:gd name="T79" fmla="*/ 56 h 60"/>
              <a:gd name="T80" fmla="*/ 16 w 196"/>
              <a:gd name="T81" fmla="*/ 56 h 60"/>
              <a:gd name="T82" fmla="*/ 8 w 196"/>
              <a:gd name="T83" fmla="*/ 52 h 60"/>
              <a:gd name="T84" fmla="*/ 4 w 196"/>
              <a:gd name="T85" fmla="*/ 48 h 60"/>
              <a:gd name="T86" fmla="*/ 0 w 196"/>
              <a:gd name="T87" fmla="*/ 44 h 60"/>
              <a:gd name="T88" fmla="*/ 0 w 196"/>
              <a:gd name="T89" fmla="*/ 36 h 60"/>
              <a:gd name="T90" fmla="*/ 0 w 196"/>
              <a:gd name="T91" fmla="*/ 3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96" h="60">
                <a:moveTo>
                  <a:pt x="0" y="36"/>
                </a:moveTo>
                <a:lnTo>
                  <a:pt x="20" y="28"/>
                </a:lnTo>
                <a:lnTo>
                  <a:pt x="36" y="24"/>
                </a:lnTo>
                <a:lnTo>
                  <a:pt x="52" y="20"/>
                </a:lnTo>
                <a:lnTo>
                  <a:pt x="68" y="16"/>
                </a:lnTo>
                <a:lnTo>
                  <a:pt x="84" y="16"/>
                </a:lnTo>
                <a:lnTo>
                  <a:pt x="96" y="12"/>
                </a:lnTo>
                <a:lnTo>
                  <a:pt x="108" y="8"/>
                </a:lnTo>
                <a:lnTo>
                  <a:pt x="120" y="8"/>
                </a:lnTo>
                <a:lnTo>
                  <a:pt x="132" y="4"/>
                </a:lnTo>
                <a:lnTo>
                  <a:pt x="140" y="4"/>
                </a:lnTo>
                <a:lnTo>
                  <a:pt x="148" y="4"/>
                </a:lnTo>
                <a:lnTo>
                  <a:pt x="156" y="0"/>
                </a:lnTo>
                <a:lnTo>
                  <a:pt x="164" y="0"/>
                </a:lnTo>
                <a:lnTo>
                  <a:pt x="168" y="0"/>
                </a:lnTo>
                <a:lnTo>
                  <a:pt x="172" y="4"/>
                </a:lnTo>
                <a:lnTo>
                  <a:pt x="176" y="4"/>
                </a:lnTo>
                <a:lnTo>
                  <a:pt x="184" y="8"/>
                </a:lnTo>
                <a:lnTo>
                  <a:pt x="188" y="12"/>
                </a:lnTo>
                <a:lnTo>
                  <a:pt x="192" y="16"/>
                </a:lnTo>
                <a:lnTo>
                  <a:pt x="196" y="24"/>
                </a:lnTo>
                <a:lnTo>
                  <a:pt x="192" y="24"/>
                </a:lnTo>
                <a:lnTo>
                  <a:pt x="188" y="28"/>
                </a:lnTo>
                <a:lnTo>
                  <a:pt x="184" y="32"/>
                </a:lnTo>
                <a:lnTo>
                  <a:pt x="176" y="32"/>
                </a:lnTo>
                <a:lnTo>
                  <a:pt x="164" y="36"/>
                </a:lnTo>
                <a:lnTo>
                  <a:pt x="152" y="40"/>
                </a:lnTo>
                <a:lnTo>
                  <a:pt x="136" y="44"/>
                </a:lnTo>
                <a:lnTo>
                  <a:pt x="116" y="48"/>
                </a:lnTo>
                <a:lnTo>
                  <a:pt x="100" y="48"/>
                </a:lnTo>
                <a:lnTo>
                  <a:pt x="84" y="52"/>
                </a:lnTo>
                <a:lnTo>
                  <a:pt x="72" y="56"/>
                </a:lnTo>
                <a:lnTo>
                  <a:pt x="60" y="56"/>
                </a:lnTo>
                <a:lnTo>
                  <a:pt x="48" y="60"/>
                </a:lnTo>
                <a:lnTo>
                  <a:pt x="44" y="60"/>
                </a:lnTo>
                <a:lnTo>
                  <a:pt x="36" y="60"/>
                </a:lnTo>
                <a:lnTo>
                  <a:pt x="36" y="60"/>
                </a:lnTo>
                <a:lnTo>
                  <a:pt x="32" y="60"/>
                </a:lnTo>
                <a:lnTo>
                  <a:pt x="28" y="60"/>
                </a:lnTo>
                <a:lnTo>
                  <a:pt x="20" y="56"/>
                </a:lnTo>
                <a:lnTo>
                  <a:pt x="16" y="56"/>
                </a:lnTo>
                <a:lnTo>
                  <a:pt x="8" y="52"/>
                </a:lnTo>
                <a:lnTo>
                  <a:pt x="4" y="48"/>
                </a:lnTo>
                <a:lnTo>
                  <a:pt x="0" y="44"/>
                </a:lnTo>
                <a:lnTo>
                  <a:pt x="0" y="36"/>
                </a:lnTo>
                <a:lnTo>
                  <a:pt x="0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370">
            <a:extLst>
              <a:ext uri="{FF2B5EF4-FFF2-40B4-BE49-F238E27FC236}">
                <a16:creationId xmlns:a16="http://schemas.microsoft.com/office/drawing/2014/main" xmlns="" id="{32F75D4B-0A14-436B-B1A4-6EE394EF8E2C}"/>
              </a:ext>
            </a:extLst>
          </p:cNvPr>
          <p:cNvSpPr>
            <a:spLocks/>
          </p:cNvSpPr>
          <p:nvPr/>
        </p:nvSpPr>
        <p:spPr bwMode="auto">
          <a:xfrm>
            <a:off x="8564487" y="5404733"/>
            <a:ext cx="939213" cy="336151"/>
          </a:xfrm>
          <a:custGeom>
            <a:avLst/>
            <a:gdLst>
              <a:gd name="T0" fmla="*/ 236 w 248"/>
              <a:gd name="T1" fmla="*/ 4 h 72"/>
              <a:gd name="T2" fmla="*/ 240 w 248"/>
              <a:gd name="T3" fmla="*/ 8 h 72"/>
              <a:gd name="T4" fmla="*/ 244 w 248"/>
              <a:gd name="T5" fmla="*/ 12 h 72"/>
              <a:gd name="T6" fmla="*/ 248 w 248"/>
              <a:gd name="T7" fmla="*/ 16 h 72"/>
              <a:gd name="T8" fmla="*/ 248 w 248"/>
              <a:gd name="T9" fmla="*/ 20 h 72"/>
              <a:gd name="T10" fmla="*/ 248 w 248"/>
              <a:gd name="T11" fmla="*/ 24 h 72"/>
              <a:gd name="T12" fmla="*/ 244 w 248"/>
              <a:gd name="T13" fmla="*/ 28 h 72"/>
              <a:gd name="T14" fmla="*/ 240 w 248"/>
              <a:gd name="T15" fmla="*/ 32 h 72"/>
              <a:gd name="T16" fmla="*/ 236 w 248"/>
              <a:gd name="T17" fmla="*/ 32 h 72"/>
              <a:gd name="T18" fmla="*/ 232 w 248"/>
              <a:gd name="T19" fmla="*/ 36 h 72"/>
              <a:gd name="T20" fmla="*/ 224 w 248"/>
              <a:gd name="T21" fmla="*/ 36 h 72"/>
              <a:gd name="T22" fmla="*/ 216 w 248"/>
              <a:gd name="T23" fmla="*/ 40 h 72"/>
              <a:gd name="T24" fmla="*/ 208 w 248"/>
              <a:gd name="T25" fmla="*/ 40 h 72"/>
              <a:gd name="T26" fmla="*/ 196 w 248"/>
              <a:gd name="T27" fmla="*/ 44 h 72"/>
              <a:gd name="T28" fmla="*/ 180 w 248"/>
              <a:gd name="T29" fmla="*/ 48 h 72"/>
              <a:gd name="T30" fmla="*/ 168 w 248"/>
              <a:gd name="T31" fmla="*/ 52 h 72"/>
              <a:gd name="T32" fmla="*/ 152 w 248"/>
              <a:gd name="T33" fmla="*/ 56 h 72"/>
              <a:gd name="T34" fmla="*/ 136 w 248"/>
              <a:gd name="T35" fmla="*/ 60 h 72"/>
              <a:gd name="T36" fmla="*/ 120 w 248"/>
              <a:gd name="T37" fmla="*/ 64 h 72"/>
              <a:gd name="T38" fmla="*/ 104 w 248"/>
              <a:gd name="T39" fmla="*/ 68 h 72"/>
              <a:gd name="T40" fmla="*/ 92 w 248"/>
              <a:gd name="T41" fmla="*/ 68 h 72"/>
              <a:gd name="T42" fmla="*/ 80 w 248"/>
              <a:gd name="T43" fmla="*/ 72 h 72"/>
              <a:gd name="T44" fmla="*/ 68 w 248"/>
              <a:gd name="T45" fmla="*/ 72 h 72"/>
              <a:gd name="T46" fmla="*/ 60 w 248"/>
              <a:gd name="T47" fmla="*/ 72 h 72"/>
              <a:gd name="T48" fmla="*/ 52 w 248"/>
              <a:gd name="T49" fmla="*/ 72 h 72"/>
              <a:gd name="T50" fmla="*/ 36 w 248"/>
              <a:gd name="T51" fmla="*/ 72 h 72"/>
              <a:gd name="T52" fmla="*/ 24 w 248"/>
              <a:gd name="T53" fmla="*/ 68 h 72"/>
              <a:gd name="T54" fmla="*/ 12 w 248"/>
              <a:gd name="T55" fmla="*/ 60 h 72"/>
              <a:gd name="T56" fmla="*/ 0 w 248"/>
              <a:gd name="T57" fmla="*/ 52 h 72"/>
              <a:gd name="T58" fmla="*/ 28 w 248"/>
              <a:gd name="T59" fmla="*/ 44 h 72"/>
              <a:gd name="T60" fmla="*/ 52 w 248"/>
              <a:gd name="T61" fmla="*/ 36 h 72"/>
              <a:gd name="T62" fmla="*/ 76 w 248"/>
              <a:gd name="T63" fmla="*/ 32 h 72"/>
              <a:gd name="T64" fmla="*/ 96 w 248"/>
              <a:gd name="T65" fmla="*/ 28 h 72"/>
              <a:gd name="T66" fmla="*/ 116 w 248"/>
              <a:gd name="T67" fmla="*/ 24 h 72"/>
              <a:gd name="T68" fmla="*/ 136 w 248"/>
              <a:gd name="T69" fmla="*/ 16 h 72"/>
              <a:gd name="T70" fmla="*/ 152 w 248"/>
              <a:gd name="T71" fmla="*/ 16 h 72"/>
              <a:gd name="T72" fmla="*/ 168 w 248"/>
              <a:gd name="T73" fmla="*/ 12 h 72"/>
              <a:gd name="T74" fmla="*/ 184 w 248"/>
              <a:gd name="T75" fmla="*/ 8 h 72"/>
              <a:gd name="T76" fmla="*/ 196 w 248"/>
              <a:gd name="T77" fmla="*/ 8 h 72"/>
              <a:gd name="T78" fmla="*/ 204 w 248"/>
              <a:gd name="T79" fmla="*/ 4 h 72"/>
              <a:gd name="T80" fmla="*/ 216 w 248"/>
              <a:gd name="T81" fmla="*/ 4 h 72"/>
              <a:gd name="T82" fmla="*/ 220 w 248"/>
              <a:gd name="T83" fmla="*/ 4 h 72"/>
              <a:gd name="T84" fmla="*/ 228 w 248"/>
              <a:gd name="T85" fmla="*/ 0 h 72"/>
              <a:gd name="T86" fmla="*/ 232 w 248"/>
              <a:gd name="T87" fmla="*/ 0 h 72"/>
              <a:gd name="T88" fmla="*/ 236 w 248"/>
              <a:gd name="T89" fmla="*/ 4 h 72"/>
              <a:gd name="T90" fmla="*/ 236 w 248"/>
              <a:gd name="T91" fmla="*/ 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48" h="72">
                <a:moveTo>
                  <a:pt x="236" y="4"/>
                </a:moveTo>
                <a:lnTo>
                  <a:pt x="240" y="8"/>
                </a:lnTo>
                <a:lnTo>
                  <a:pt x="244" y="12"/>
                </a:lnTo>
                <a:lnTo>
                  <a:pt x="248" y="16"/>
                </a:lnTo>
                <a:lnTo>
                  <a:pt x="248" y="20"/>
                </a:lnTo>
                <a:lnTo>
                  <a:pt x="248" y="24"/>
                </a:lnTo>
                <a:lnTo>
                  <a:pt x="244" y="28"/>
                </a:lnTo>
                <a:lnTo>
                  <a:pt x="240" y="32"/>
                </a:lnTo>
                <a:lnTo>
                  <a:pt x="236" y="32"/>
                </a:lnTo>
                <a:lnTo>
                  <a:pt x="232" y="36"/>
                </a:lnTo>
                <a:lnTo>
                  <a:pt x="224" y="36"/>
                </a:lnTo>
                <a:lnTo>
                  <a:pt x="216" y="40"/>
                </a:lnTo>
                <a:lnTo>
                  <a:pt x="208" y="40"/>
                </a:lnTo>
                <a:lnTo>
                  <a:pt x="196" y="44"/>
                </a:lnTo>
                <a:lnTo>
                  <a:pt x="180" y="48"/>
                </a:lnTo>
                <a:lnTo>
                  <a:pt x="168" y="52"/>
                </a:lnTo>
                <a:lnTo>
                  <a:pt x="152" y="56"/>
                </a:lnTo>
                <a:lnTo>
                  <a:pt x="136" y="60"/>
                </a:lnTo>
                <a:lnTo>
                  <a:pt x="120" y="64"/>
                </a:lnTo>
                <a:lnTo>
                  <a:pt x="104" y="68"/>
                </a:lnTo>
                <a:lnTo>
                  <a:pt x="92" y="68"/>
                </a:lnTo>
                <a:lnTo>
                  <a:pt x="80" y="72"/>
                </a:lnTo>
                <a:lnTo>
                  <a:pt x="68" y="72"/>
                </a:lnTo>
                <a:lnTo>
                  <a:pt x="60" y="72"/>
                </a:lnTo>
                <a:lnTo>
                  <a:pt x="52" y="72"/>
                </a:lnTo>
                <a:lnTo>
                  <a:pt x="36" y="72"/>
                </a:lnTo>
                <a:lnTo>
                  <a:pt x="24" y="68"/>
                </a:lnTo>
                <a:lnTo>
                  <a:pt x="12" y="60"/>
                </a:lnTo>
                <a:lnTo>
                  <a:pt x="0" y="52"/>
                </a:lnTo>
                <a:lnTo>
                  <a:pt x="28" y="44"/>
                </a:lnTo>
                <a:lnTo>
                  <a:pt x="52" y="36"/>
                </a:lnTo>
                <a:lnTo>
                  <a:pt x="76" y="32"/>
                </a:lnTo>
                <a:lnTo>
                  <a:pt x="96" y="28"/>
                </a:lnTo>
                <a:lnTo>
                  <a:pt x="116" y="24"/>
                </a:lnTo>
                <a:lnTo>
                  <a:pt x="136" y="16"/>
                </a:lnTo>
                <a:lnTo>
                  <a:pt x="152" y="16"/>
                </a:lnTo>
                <a:lnTo>
                  <a:pt x="168" y="12"/>
                </a:lnTo>
                <a:lnTo>
                  <a:pt x="184" y="8"/>
                </a:lnTo>
                <a:lnTo>
                  <a:pt x="196" y="8"/>
                </a:lnTo>
                <a:lnTo>
                  <a:pt x="204" y="4"/>
                </a:lnTo>
                <a:lnTo>
                  <a:pt x="216" y="4"/>
                </a:lnTo>
                <a:lnTo>
                  <a:pt x="220" y="4"/>
                </a:lnTo>
                <a:lnTo>
                  <a:pt x="228" y="0"/>
                </a:lnTo>
                <a:lnTo>
                  <a:pt x="232" y="0"/>
                </a:lnTo>
                <a:lnTo>
                  <a:pt x="236" y="4"/>
                </a:lnTo>
                <a:lnTo>
                  <a:pt x="236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372">
            <a:extLst>
              <a:ext uri="{FF2B5EF4-FFF2-40B4-BE49-F238E27FC236}">
                <a16:creationId xmlns:a16="http://schemas.microsoft.com/office/drawing/2014/main" xmlns="" id="{7F0D9794-5BB7-41AF-A643-67CF6F8643B0}"/>
              </a:ext>
            </a:extLst>
          </p:cNvPr>
          <p:cNvSpPr>
            <a:spLocks/>
          </p:cNvSpPr>
          <p:nvPr/>
        </p:nvSpPr>
        <p:spPr bwMode="auto">
          <a:xfrm>
            <a:off x="9533998" y="4900507"/>
            <a:ext cx="1060402" cy="466876"/>
          </a:xfrm>
          <a:custGeom>
            <a:avLst/>
            <a:gdLst>
              <a:gd name="T0" fmla="*/ 176 w 280"/>
              <a:gd name="T1" fmla="*/ 64 h 100"/>
              <a:gd name="T2" fmla="*/ 152 w 280"/>
              <a:gd name="T3" fmla="*/ 72 h 100"/>
              <a:gd name="T4" fmla="*/ 128 w 280"/>
              <a:gd name="T5" fmla="*/ 80 h 100"/>
              <a:gd name="T6" fmla="*/ 112 w 280"/>
              <a:gd name="T7" fmla="*/ 88 h 100"/>
              <a:gd name="T8" fmla="*/ 92 w 280"/>
              <a:gd name="T9" fmla="*/ 92 h 100"/>
              <a:gd name="T10" fmla="*/ 76 w 280"/>
              <a:gd name="T11" fmla="*/ 96 h 100"/>
              <a:gd name="T12" fmla="*/ 64 w 280"/>
              <a:gd name="T13" fmla="*/ 100 h 100"/>
              <a:gd name="T14" fmla="*/ 56 w 280"/>
              <a:gd name="T15" fmla="*/ 100 h 100"/>
              <a:gd name="T16" fmla="*/ 48 w 280"/>
              <a:gd name="T17" fmla="*/ 100 h 100"/>
              <a:gd name="T18" fmla="*/ 32 w 280"/>
              <a:gd name="T19" fmla="*/ 100 h 100"/>
              <a:gd name="T20" fmla="*/ 20 w 280"/>
              <a:gd name="T21" fmla="*/ 100 h 100"/>
              <a:gd name="T22" fmla="*/ 12 w 280"/>
              <a:gd name="T23" fmla="*/ 96 h 100"/>
              <a:gd name="T24" fmla="*/ 0 w 280"/>
              <a:gd name="T25" fmla="*/ 88 h 100"/>
              <a:gd name="T26" fmla="*/ 28 w 280"/>
              <a:gd name="T27" fmla="*/ 76 h 100"/>
              <a:gd name="T28" fmla="*/ 56 w 280"/>
              <a:gd name="T29" fmla="*/ 64 h 100"/>
              <a:gd name="T30" fmla="*/ 84 w 280"/>
              <a:gd name="T31" fmla="*/ 56 h 100"/>
              <a:gd name="T32" fmla="*/ 108 w 280"/>
              <a:gd name="T33" fmla="*/ 44 h 100"/>
              <a:gd name="T34" fmla="*/ 132 w 280"/>
              <a:gd name="T35" fmla="*/ 36 h 100"/>
              <a:gd name="T36" fmla="*/ 152 w 280"/>
              <a:gd name="T37" fmla="*/ 28 h 100"/>
              <a:gd name="T38" fmla="*/ 172 w 280"/>
              <a:gd name="T39" fmla="*/ 24 h 100"/>
              <a:gd name="T40" fmla="*/ 188 w 280"/>
              <a:gd name="T41" fmla="*/ 16 h 100"/>
              <a:gd name="T42" fmla="*/ 204 w 280"/>
              <a:gd name="T43" fmla="*/ 12 h 100"/>
              <a:gd name="T44" fmla="*/ 220 w 280"/>
              <a:gd name="T45" fmla="*/ 8 h 100"/>
              <a:gd name="T46" fmla="*/ 232 w 280"/>
              <a:gd name="T47" fmla="*/ 4 h 100"/>
              <a:gd name="T48" fmla="*/ 240 w 280"/>
              <a:gd name="T49" fmla="*/ 0 h 100"/>
              <a:gd name="T50" fmla="*/ 252 w 280"/>
              <a:gd name="T51" fmla="*/ 0 h 100"/>
              <a:gd name="T52" fmla="*/ 256 w 280"/>
              <a:gd name="T53" fmla="*/ 0 h 100"/>
              <a:gd name="T54" fmla="*/ 260 w 280"/>
              <a:gd name="T55" fmla="*/ 0 h 100"/>
              <a:gd name="T56" fmla="*/ 264 w 280"/>
              <a:gd name="T57" fmla="*/ 0 h 100"/>
              <a:gd name="T58" fmla="*/ 272 w 280"/>
              <a:gd name="T59" fmla="*/ 4 h 100"/>
              <a:gd name="T60" fmla="*/ 276 w 280"/>
              <a:gd name="T61" fmla="*/ 8 h 100"/>
              <a:gd name="T62" fmla="*/ 280 w 280"/>
              <a:gd name="T63" fmla="*/ 12 h 100"/>
              <a:gd name="T64" fmla="*/ 280 w 280"/>
              <a:gd name="T65" fmla="*/ 20 h 100"/>
              <a:gd name="T66" fmla="*/ 276 w 280"/>
              <a:gd name="T67" fmla="*/ 20 h 100"/>
              <a:gd name="T68" fmla="*/ 272 w 280"/>
              <a:gd name="T69" fmla="*/ 24 h 100"/>
              <a:gd name="T70" fmla="*/ 264 w 280"/>
              <a:gd name="T71" fmla="*/ 28 h 100"/>
              <a:gd name="T72" fmla="*/ 252 w 280"/>
              <a:gd name="T73" fmla="*/ 36 h 100"/>
              <a:gd name="T74" fmla="*/ 240 w 280"/>
              <a:gd name="T75" fmla="*/ 40 h 100"/>
              <a:gd name="T76" fmla="*/ 220 w 280"/>
              <a:gd name="T77" fmla="*/ 48 h 100"/>
              <a:gd name="T78" fmla="*/ 200 w 280"/>
              <a:gd name="T79" fmla="*/ 56 h 100"/>
              <a:gd name="T80" fmla="*/ 176 w 280"/>
              <a:gd name="T81" fmla="*/ 64 h 100"/>
              <a:gd name="T82" fmla="*/ 176 w 280"/>
              <a:gd name="T83" fmla="*/ 6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80" h="100">
                <a:moveTo>
                  <a:pt x="176" y="64"/>
                </a:moveTo>
                <a:lnTo>
                  <a:pt x="152" y="72"/>
                </a:lnTo>
                <a:lnTo>
                  <a:pt x="128" y="80"/>
                </a:lnTo>
                <a:lnTo>
                  <a:pt x="112" y="88"/>
                </a:lnTo>
                <a:lnTo>
                  <a:pt x="92" y="92"/>
                </a:lnTo>
                <a:lnTo>
                  <a:pt x="76" y="96"/>
                </a:lnTo>
                <a:lnTo>
                  <a:pt x="64" y="100"/>
                </a:lnTo>
                <a:lnTo>
                  <a:pt x="56" y="100"/>
                </a:lnTo>
                <a:lnTo>
                  <a:pt x="48" y="100"/>
                </a:lnTo>
                <a:lnTo>
                  <a:pt x="32" y="100"/>
                </a:lnTo>
                <a:lnTo>
                  <a:pt x="20" y="100"/>
                </a:lnTo>
                <a:lnTo>
                  <a:pt x="12" y="96"/>
                </a:lnTo>
                <a:lnTo>
                  <a:pt x="0" y="88"/>
                </a:lnTo>
                <a:lnTo>
                  <a:pt x="28" y="76"/>
                </a:lnTo>
                <a:lnTo>
                  <a:pt x="56" y="64"/>
                </a:lnTo>
                <a:lnTo>
                  <a:pt x="84" y="56"/>
                </a:lnTo>
                <a:lnTo>
                  <a:pt x="108" y="44"/>
                </a:lnTo>
                <a:lnTo>
                  <a:pt x="132" y="36"/>
                </a:lnTo>
                <a:lnTo>
                  <a:pt x="152" y="28"/>
                </a:lnTo>
                <a:lnTo>
                  <a:pt x="172" y="24"/>
                </a:lnTo>
                <a:lnTo>
                  <a:pt x="188" y="16"/>
                </a:lnTo>
                <a:lnTo>
                  <a:pt x="204" y="12"/>
                </a:lnTo>
                <a:lnTo>
                  <a:pt x="220" y="8"/>
                </a:lnTo>
                <a:lnTo>
                  <a:pt x="232" y="4"/>
                </a:lnTo>
                <a:lnTo>
                  <a:pt x="240" y="0"/>
                </a:lnTo>
                <a:lnTo>
                  <a:pt x="252" y="0"/>
                </a:lnTo>
                <a:lnTo>
                  <a:pt x="256" y="0"/>
                </a:lnTo>
                <a:lnTo>
                  <a:pt x="260" y="0"/>
                </a:lnTo>
                <a:lnTo>
                  <a:pt x="264" y="0"/>
                </a:lnTo>
                <a:lnTo>
                  <a:pt x="272" y="4"/>
                </a:lnTo>
                <a:lnTo>
                  <a:pt x="276" y="8"/>
                </a:lnTo>
                <a:lnTo>
                  <a:pt x="280" y="12"/>
                </a:lnTo>
                <a:lnTo>
                  <a:pt x="280" y="20"/>
                </a:lnTo>
                <a:lnTo>
                  <a:pt x="276" y="20"/>
                </a:lnTo>
                <a:lnTo>
                  <a:pt x="272" y="24"/>
                </a:lnTo>
                <a:lnTo>
                  <a:pt x="264" y="28"/>
                </a:lnTo>
                <a:lnTo>
                  <a:pt x="252" y="36"/>
                </a:lnTo>
                <a:lnTo>
                  <a:pt x="240" y="40"/>
                </a:lnTo>
                <a:lnTo>
                  <a:pt x="220" y="48"/>
                </a:lnTo>
                <a:lnTo>
                  <a:pt x="200" y="56"/>
                </a:lnTo>
                <a:lnTo>
                  <a:pt x="176" y="64"/>
                </a:lnTo>
                <a:lnTo>
                  <a:pt x="176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9">
            <a:extLst>
              <a:ext uri="{FF2B5EF4-FFF2-40B4-BE49-F238E27FC236}">
                <a16:creationId xmlns:a16="http://schemas.microsoft.com/office/drawing/2014/main" xmlns="" id="{75B21EF8-4E57-401E-B594-60191A31A5FD}"/>
              </a:ext>
            </a:extLst>
          </p:cNvPr>
          <p:cNvSpPr>
            <a:spLocks/>
          </p:cNvSpPr>
          <p:nvPr/>
        </p:nvSpPr>
        <p:spPr bwMode="auto">
          <a:xfrm>
            <a:off x="1182909" y="687482"/>
            <a:ext cx="1105849" cy="1363278"/>
          </a:xfrm>
          <a:custGeom>
            <a:avLst/>
            <a:gdLst>
              <a:gd name="T0" fmla="*/ 0 w 292"/>
              <a:gd name="T1" fmla="*/ 288 h 292"/>
              <a:gd name="T2" fmla="*/ 0 w 292"/>
              <a:gd name="T3" fmla="*/ 288 h 292"/>
              <a:gd name="T4" fmla="*/ 0 w 292"/>
              <a:gd name="T5" fmla="*/ 284 h 292"/>
              <a:gd name="T6" fmla="*/ 0 w 292"/>
              <a:gd name="T7" fmla="*/ 280 h 292"/>
              <a:gd name="T8" fmla="*/ 4 w 292"/>
              <a:gd name="T9" fmla="*/ 272 h 292"/>
              <a:gd name="T10" fmla="*/ 12 w 292"/>
              <a:gd name="T11" fmla="*/ 268 h 292"/>
              <a:gd name="T12" fmla="*/ 16 w 292"/>
              <a:gd name="T13" fmla="*/ 264 h 292"/>
              <a:gd name="T14" fmla="*/ 24 w 292"/>
              <a:gd name="T15" fmla="*/ 256 h 292"/>
              <a:gd name="T16" fmla="*/ 32 w 292"/>
              <a:gd name="T17" fmla="*/ 248 h 292"/>
              <a:gd name="T18" fmla="*/ 52 w 292"/>
              <a:gd name="T19" fmla="*/ 232 h 292"/>
              <a:gd name="T20" fmla="*/ 76 w 292"/>
              <a:gd name="T21" fmla="*/ 212 h 292"/>
              <a:gd name="T22" fmla="*/ 96 w 292"/>
              <a:gd name="T23" fmla="*/ 192 h 292"/>
              <a:gd name="T24" fmla="*/ 120 w 292"/>
              <a:gd name="T25" fmla="*/ 168 h 292"/>
              <a:gd name="T26" fmla="*/ 144 w 292"/>
              <a:gd name="T27" fmla="*/ 144 h 292"/>
              <a:gd name="T28" fmla="*/ 164 w 292"/>
              <a:gd name="T29" fmla="*/ 120 h 292"/>
              <a:gd name="T30" fmla="*/ 180 w 292"/>
              <a:gd name="T31" fmla="*/ 96 h 292"/>
              <a:gd name="T32" fmla="*/ 196 w 292"/>
              <a:gd name="T33" fmla="*/ 76 h 292"/>
              <a:gd name="T34" fmla="*/ 204 w 292"/>
              <a:gd name="T35" fmla="*/ 64 h 292"/>
              <a:gd name="T36" fmla="*/ 208 w 292"/>
              <a:gd name="T37" fmla="*/ 56 h 292"/>
              <a:gd name="T38" fmla="*/ 216 w 292"/>
              <a:gd name="T39" fmla="*/ 48 h 292"/>
              <a:gd name="T40" fmla="*/ 216 w 292"/>
              <a:gd name="T41" fmla="*/ 40 h 292"/>
              <a:gd name="T42" fmla="*/ 220 w 292"/>
              <a:gd name="T43" fmla="*/ 32 h 292"/>
              <a:gd name="T44" fmla="*/ 220 w 292"/>
              <a:gd name="T45" fmla="*/ 28 h 292"/>
              <a:gd name="T46" fmla="*/ 220 w 292"/>
              <a:gd name="T47" fmla="*/ 20 h 292"/>
              <a:gd name="T48" fmla="*/ 220 w 292"/>
              <a:gd name="T49" fmla="*/ 16 h 292"/>
              <a:gd name="T50" fmla="*/ 220 w 292"/>
              <a:gd name="T51" fmla="*/ 12 h 292"/>
              <a:gd name="T52" fmla="*/ 220 w 292"/>
              <a:gd name="T53" fmla="*/ 8 h 292"/>
              <a:gd name="T54" fmla="*/ 228 w 292"/>
              <a:gd name="T55" fmla="*/ 4 h 292"/>
              <a:gd name="T56" fmla="*/ 232 w 292"/>
              <a:gd name="T57" fmla="*/ 0 h 292"/>
              <a:gd name="T58" fmla="*/ 244 w 292"/>
              <a:gd name="T59" fmla="*/ 0 h 292"/>
              <a:gd name="T60" fmla="*/ 252 w 292"/>
              <a:gd name="T61" fmla="*/ 4 h 292"/>
              <a:gd name="T62" fmla="*/ 264 w 292"/>
              <a:gd name="T63" fmla="*/ 12 h 292"/>
              <a:gd name="T64" fmla="*/ 276 w 292"/>
              <a:gd name="T65" fmla="*/ 20 h 292"/>
              <a:gd name="T66" fmla="*/ 284 w 292"/>
              <a:gd name="T67" fmla="*/ 28 h 292"/>
              <a:gd name="T68" fmla="*/ 288 w 292"/>
              <a:gd name="T69" fmla="*/ 36 h 292"/>
              <a:gd name="T70" fmla="*/ 292 w 292"/>
              <a:gd name="T71" fmla="*/ 40 h 292"/>
              <a:gd name="T72" fmla="*/ 292 w 292"/>
              <a:gd name="T73" fmla="*/ 44 h 292"/>
              <a:gd name="T74" fmla="*/ 288 w 292"/>
              <a:gd name="T75" fmla="*/ 52 h 292"/>
              <a:gd name="T76" fmla="*/ 284 w 292"/>
              <a:gd name="T77" fmla="*/ 60 h 292"/>
              <a:gd name="T78" fmla="*/ 280 w 292"/>
              <a:gd name="T79" fmla="*/ 68 h 292"/>
              <a:gd name="T80" fmla="*/ 272 w 292"/>
              <a:gd name="T81" fmla="*/ 76 h 292"/>
              <a:gd name="T82" fmla="*/ 260 w 292"/>
              <a:gd name="T83" fmla="*/ 92 h 292"/>
              <a:gd name="T84" fmla="*/ 252 w 292"/>
              <a:gd name="T85" fmla="*/ 100 h 292"/>
              <a:gd name="T86" fmla="*/ 244 w 292"/>
              <a:gd name="T87" fmla="*/ 108 h 292"/>
              <a:gd name="T88" fmla="*/ 240 w 292"/>
              <a:gd name="T89" fmla="*/ 116 h 292"/>
              <a:gd name="T90" fmla="*/ 228 w 292"/>
              <a:gd name="T91" fmla="*/ 128 h 292"/>
              <a:gd name="T92" fmla="*/ 208 w 292"/>
              <a:gd name="T93" fmla="*/ 148 h 292"/>
              <a:gd name="T94" fmla="*/ 188 w 292"/>
              <a:gd name="T95" fmla="*/ 168 h 292"/>
              <a:gd name="T96" fmla="*/ 168 w 292"/>
              <a:gd name="T97" fmla="*/ 188 h 292"/>
              <a:gd name="T98" fmla="*/ 144 w 292"/>
              <a:gd name="T99" fmla="*/ 208 h 292"/>
              <a:gd name="T100" fmla="*/ 120 w 292"/>
              <a:gd name="T101" fmla="*/ 228 h 292"/>
              <a:gd name="T102" fmla="*/ 100 w 292"/>
              <a:gd name="T103" fmla="*/ 244 h 292"/>
              <a:gd name="T104" fmla="*/ 76 w 292"/>
              <a:gd name="T105" fmla="*/ 256 h 292"/>
              <a:gd name="T106" fmla="*/ 56 w 292"/>
              <a:gd name="T107" fmla="*/ 272 h 292"/>
              <a:gd name="T108" fmla="*/ 44 w 292"/>
              <a:gd name="T109" fmla="*/ 276 h 292"/>
              <a:gd name="T110" fmla="*/ 36 w 292"/>
              <a:gd name="T111" fmla="*/ 280 h 292"/>
              <a:gd name="T112" fmla="*/ 28 w 292"/>
              <a:gd name="T113" fmla="*/ 284 h 292"/>
              <a:gd name="T114" fmla="*/ 20 w 292"/>
              <a:gd name="T115" fmla="*/ 288 h 292"/>
              <a:gd name="T116" fmla="*/ 12 w 292"/>
              <a:gd name="T117" fmla="*/ 288 h 292"/>
              <a:gd name="T118" fmla="*/ 8 w 292"/>
              <a:gd name="T119" fmla="*/ 292 h 292"/>
              <a:gd name="T120" fmla="*/ 4 w 292"/>
              <a:gd name="T121" fmla="*/ 292 h 292"/>
              <a:gd name="T122" fmla="*/ 0 w 292"/>
              <a:gd name="T123" fmla="*/ 288 h 292"/>
              <a:gd name="T124" fmla="*/ 0 w 292"/>
              <a:gd name="T125" fmla="*/ 288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2" h="292">
                <a:moveTo>
                  <a:pt x="0" y="288"/>
                </a:moveTo>
                <a:lnTo>
                  <a:pt x="0" y="288"/>
                </a:lnTo>
                <a:lnTo>
                  <a:pt x="0" y="284"/>
                </a:lnTo>
                <a:lnTo>
                  <a:pt x="0" y="280"/>
                </a:lnTo>
                <a:lnTo>
                  <a:pt x="4" y="272"/>
                </a:lnTo>
                <a:lnTo>
                  <a:pt x="12" y="268"/>
                </a:lnTo>
                <a:lnTo>
                  <a:pt x="16" y="264"/>
                </a:lnTo>
                <a:lnTo>
                  <a:pt x="24" y="256"/>
                </a:lnTo>
                <a:lnTo>
                  <a:pt x="32" y="248"/>
                </a:lnTo>
                <a:lnTo>
                  <a:pt x="52" y="232"/>
                </a:lnTo>
                <a:lnTo>
                  <a:pt x="76" y="212"/>
                </a:lnTo>
                <a:lnTo>
                  <a:pt x="96" y="192"/>
                </a:lnTo>
                <a:lnTo>
                  <a:pt x="120" y="168"/>
                </a:lnTo>
                <a:lnTo>
                  <a:pt x="144" y="144"/>
                </a:lnTo>
                <a:lnTo>
                  <a:pt x="164" y="120"/>
                </a:lnTo>
                <a:lnTo>
                  <a:pt x="180" y="96"/>
                </a:lnTo>
                <a:lnTo>
                  <a:pt x="196" y="76"/>
                </a:lnTo>
                <a:lnTo>
                  <a:pt x="204" y="64"/>
                </a:lnTo>
                <a:lnTo>
                  <a:pt x="208" y="56"/>
                </a:lnTo>
                <a:lnTo>
                  <a:pt x="216" y="48"/>
                </a:lnTo>
                <a:lnTo>
                  <a:pt x="216" y="40"/>
                </a:lnTo>
                <a:lnTo>
                  <a:pt x="220" y="32"/>
                </a:lnTo>
                <a:lnTo>
                  <a:pt x="220" y="28"/>
                </a:lnTo>
                <a:lnTo>
                  <a:pt x="220" y="20"/>
                </a:lnTo>
                <a:lnTo>
                  <a:pt x="220" y="16"/>
                </a:lnTo>
                <a:lnTo>
                  <a:pt x="220" y="12"/>
                </a:lnTo>
                <a:lnTo>
                  <a:pt x="220" y="8"/>
                </a:lnTo>
                <a:lnTo>
                  <a:pt x="228" y="4"/>
                </a:lnTo>
                <a:lnTo>
                  <a:pt x="232" y="0"/>
                </a:lnTo>
                <a:lnTo>
                  <a:pt x="244" y="0"/>
                </a:lnTo>
                <a:lnTo>
                  <a:pt x="252" y="4"/>
                </a:lnTo>
                <a:lnTo>
                  <a:pt x="264" y="12"/>
                </a:lnTo>
                <a:lnTo>
                  <a:pt x="276" y="20"/>
                </a:lnTo>
                <a:lnTo>
                  <a:pt x="284" y="28"/>
                </a:lnTo>
                <a:lnTo>
                  <a:pt x="288" y="36"/>
                </a:lnTo>
                <a:lnTo>
                  <a:pt x="292" y="40"/>
                </a:lnTo>
                <a:lnTo>
                  <a:pt x="292" y="44"/>
                </a:lnTo>
                <a:lnTo>
                  <a:pt x="288" y="52"/>
                </a:lnTo>
                <a:lnTo>
                  <a:pt x="284" y="60"/>
                </a:lnTo>
                <a:lnTo>
                  <a:pt x="280" y="68"/>
                </a:lnTo>
                <a:lnTo>
                  <a:pt x="272" y="76"/>
                </a:lnTo>
                <a:lnTo>
                  <a:pt x="260" y="92"/>
                </a:lnTo>
                <a:lnTo>
                  <a:pt x="252" y="100"/>
                </a:lnTo>
                <a:lnTo>
                  <a:pt x="244" y="108"/>
                </a:lnTo>
                <a:lnTo>
                  <a:pt x="240" y="116"/>
                </a:lnTo>
                <a:lnTo>
                  <a:pt x="228" y="128"/>
                </a:lnTo>
                <a:lnTo>
                  <a:pt x="208" y="148"/>
                </a:lnTo>
                <a:lnTo>
                  <a:pt x="188" y="168"/>
                </a:lnTo>
                <a:lnTo>
                  <a:pt x="168" y="188"/>
                </a:lnTo>
                <a:lnTo>
                  <a:pt x="144" y="208"/>
                </a:lnTo>
                <a:lnTo>
                  <a:pt x="120" y="228"/>
                </a:lnTo>
                <a:lnTo>
                  <a:pt x="100" y="244"/>
                </a:lnTo>
                <a:lnTo>
                  <a:pt x="76" y="256"/>
                </a:lnTo>
                <a:lnTo>
                  <a:pt x="56" y="272"/>
                </a:lnTo>
                <a:lnTo>
                  <a:pt x="44" y="276"/>
                </a:lnTo>
                <a:lnTo>
                  <a:pt x="36" y="280"/>
                </a:lnTo>
                <a:lnTo>
                  <a:pt x="28" y="284"/>
                </a:lnTo>
                <a:lnTo>
                  <a:pt x="20" y="288"/>
                </a:lnTo>
                <a:lnTo>
                  <a:pt x="12" y="288"/>
                </a:lnTo>
                <a:lnTo>
                  <a:pt x="8" y="292"/>
                </a:lnTo>
                <a:lnTo>
                  <a:pt x="4" y="292"/>
                </a:lnTo>
                <a:lnTo>
                  <a:pt x="0" y="288"/>
                </a:lnTo>
                <a:lnTo>
                  <a:pt x="0" y="2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Freeform 10">
            <a:extLst>
              <a:ext uri="{FF2B5EF4-FFF2-40B4-BE49-F238E27FC236}">
                <a16:creationId xmlns:a16="http://schemas.microsoft.com/office/drawing/2014/main" xmlns="" id="{308E252B-4813-4D12-913B-B4D08B2B2C97}"/>
              </a:ext>
            </a:extLst>
          </p:cNvPr>
          <p:cNvSpPr>
            <a:spLocks/>
          </p:cNvSpPr>
          <p:nvPr/>
        </p:nvSpPr>
        <p:spPr bwMode="auto">
          <a:xfrm>
            <a:off x="1758555" y="1378458"/>
            <a:ext cx="287824" cy="1550028"/>
          </a:xfrm>
          <a:custGeom>
            <a:avLst/>
            <a:gdLst>
              <a:gd name="T0" fmla="*/ 68 w 76"/>
              <a:gd name="T1" fmla="*/ 28 h 332"/>
              <a:gd name="T2" fmla="*/ 72 w 76"/>
              <a:gd name="T3" fmla="*/ 32 h 332"/>
              <a:gd name="T4" fmla="*/ 76 w 76"/>
              <a:gd name="T5" fmla="*/ 40 h 332"/>
              <a:gd name="T6" fmla="*/ 76 w 76"/>
              <a:gd name="T7" fmla="*/ 48 h 332"/>
              <a:gd name="T8" fmla="*/ 76 w 76"/>
              <a:gd name="T9" fmla="*/ 60 h 332"/>
              <a:gd name="T10" fmla="*/ 72 w 76"/>
              <a:gd name="T11" fmla="*/ 68 h 332"/>
              <a:gd name="T12" fmla="*/ 72 w 76"/>
              <a:gd name="T13" fmla="*/ 76 h 332"/>
              <a:gd name="T14" fmla="*/ 72 w 76"/>
              <a:gd name="T15" fmla="*/ 84 h 332"/>
              <a:gd name="T16" fmla="*/ 72 w 76"/>
              <a:gd name="T17" fmla="*/ 96 h 332"/>
              <a:gd name="T18" fmla="*/ 72 w 76"/>
              <a:gd name="T19" fmla="*/ 108 h 332"/>
              <a:gd name="T20" fmla="*/ 72 w 76"/>
              <a:gd name="T21" fmla="*/ 124 h 332"/>
              <a:gd name="T22" fmla="*/ 68 w 76"/>
              <a:gd name="T23" fmla="*/ 140 h 332"/>
              <a:gd name="T24" fmla="*/ 68 w 76"/>
              <a:gd name="T25" fmla="*/ 156 h 332"/>
              <a:gd name="T26" fmla="*/ 68 w 76"/>
              <a:gd name="T27" fmla="*/ 192 h 332"/>
              <a:gd name="T28" fmla="*/ 64 w 76"/>
              <a:gd name="T29" fmla="*/ 224 h 332"/>
              <a:gd name="T30" fmla="*/ 64 w 76"/>
              <a:gd name="T31" fmla="*/ 252 h 332"/>
              <a:gd name="T32" fmla="*/ 64 w 76"/>
              <a:gd name="T33" fmla="*/ 280 h 332"/>
              <a:gd name="T34" fmla="*/ 60 w 76"/>
              <a:gd name="T35" fmla="*/ 292 h 332"/>
              <a:gd name="T36" fmla="*/ 60 w 76"/>
              <a:gd name="T37" fmla="*/ 300 h 332"/>
              <a:gd name="T38" fmla="*/ 56 w 76"/>
              <a:gd name="T39" fmla="*/ 308 h 332"/>
              <a:gd name="T40" fmla="*/ 56 w 76"/>
              <a:gd name="T41" fmla="*/ 316 h 332"/>
              <a:gd name="T42" fmla="*/ 52 w 76"/>
              <a:gd name="T43" fmla="*/ 320 h 332"/>
              <a:gd name="T44" fmla="*/ 48 w 76"/>
              <a:gd name="T45" fmla="*/ 324 h 332"/>
              <a:gd name="T46" fmla="*/ 44 w 76"/>
              <a:gd name="T47" fmla="*/ 328 h 332"/>
              <a:gd name="T48" fmla="*/ 44 w 76"/>
              <a:gd name="T49" fmla="*/ 332 h 332"/>
              <a:gd name="T50" fmla="*/ 36 w 76"/>
              <a:gd name="T51" fmla="*/ 328 h 332"/>
              <a:gd name="T52" fmla="*/ 28 w 76"/>
              <a:gd name="T53" fmla="*/ 324 h 332"/>
              <a:gd name="T54" fmla="*/ 24 w 76"/>
              <a:gd name="T55" fmla="*/ 316 h 332"/>
              <a:gd name="T56" fmla="*/ 16 w 76"/>
              <a:gd name="T57" fmla="*/ 308 h 332"/>
              <a:gd name="T58" fmla="*/ 12 w 76"/>
              <a:gd name="T59" fmla="*/ 296 h 332"/>
              <a:gd name="T60" fmla="*/ 4 w 76"/>
              <a:gd name="T61" fmla="*/ 288 h 332"/>
              <a:gd name="T62" fmla="*/ 4 w 76"/>
              <a:gd name="T63" fmla="*/ 284 h 332"/>
              <a:gd name="T64" fmla="*/ 0 w 76"/>
              <a:gd name="T65" fmla="*/ 280 h 332"/>
              <a:gd name="T66" fmla="*/ 4 w 76"/>
              <a:gd name="T67" fmla="*/ 276 h 332"/>
              <a:gd name="T68" fmla="*/ 4 w 76"/>
              <a:gd name="T69" fmla="*/ 268 h 332"/>
              <a:gd name="T70" fmla="*/ 4 w 76"/>
              <a:gd name="T71" fmla="*/ 256 h 332"/>
              <a:gd name="T72" fmla="*/ 8 w 76"/>
              <a:gd name="T73" fmla="*/ 244 h 332"/>
              <a:gd name="T74" fmla="*/ 8 w 76"/>
              <a:gd name="T75" fmla="*/ 228 h 332"/>
              <a:gd name="T76" fmla="*/ 12 w 76"/>
              <a:gd name="T77" fmla="*/ 212 h 332"/>
              <a:gd name="T78" fmla="*/ 12 w 76"/>
              <a:gd name="T79" fmla="*/ 192 h 332"/>
              <a:gd name="T80" fmla="*/ 12 w 76"/>
              <a:gd name="T81" fmla="*/ 172 h 332"/>
              <a:gd name="T82" fmla="*/ 16 w 76"/>
              <a:gd name="T83" fmla="*/ 156 h 332"/>
              <a:gd name="T84" fmla="*/ 16 w 76"/>
              <a:gd name="T85" fmla="*/ 136 h 332"/>
              <a:gd name="T86" fmla="*/ 16 w 76"/>
              <a:gd name="T87" fmla="*/ 120 h 332"/>
              <a:gd name="T88" fmla="*/ 16 w 76"/>
              <a:gd name="T89" fmla="*/ 100 h 332"/>
              <a:gd name="T90" fmla="*/ 16 w 76"/>
              <a:gd name="T91" fmla="*/ 92 h 332"/>
              <a:gd name="T92" fmla="*/ 16 w 76"/>
              <a:gd name="T93" fmla="*/ 84 h 332"/>
              <a:gd name="T94" fmla="*/ 16 w 76"/>
              <a:gd name="T95" fmla="*/ 72 h 332"/>
              <a:gd name="T96" fmla="*/ 16 w 76"/>
              <a:gd name="T97" fmla="*/ 60 h 332"/>
              <a:gd name="T98" fmla="*/ 12 w 76"/>
              <a:gd name="T99" fmla="*/ 48 h 332"/>
              <a:gd name="T100" fmla="*/ 12 w 76"/>
              <a:gd name="T101" fmla="*/ 32 h 332"/>
              <a:gd name="T102" fmla="*/ 12 w 76"/>
              <a:gd name="T103" fmla="*/ 16 h 332"/>
              <a:gd name="T104" fmla="*/ 12 w 76"/>
              <a:gd name="T105" fmla="*/ 0 h 332"/>
              <a:gd name="T106" fmla="*/ 20 w 76"/>
              <a:gd name="T107" fmla="*/ 4 h 332"/>
              <a:gd name="T108" fmla="*/ 32 w 76"/>
              <a:gd name="T109" fmla="*/ 8 h 332"/>
              <a:gd name="T110" fmla="*/ 40 w 76"/>
              <a:gd name="T111" fmla="*/ 12 h 332"/>
              <a:gd name="T112" fmla="*/ 48 w 76"/>
              <a:gd name="T113" fmla="*/ 16 h 332"/>
              <a:gd name="T114" fmla="*/ 56 w 76"/>
              <a:gd name="T115" fmla="*/ 20 h 332"/>
              <a:gd name="T116" fmla="*/ 60 w 76"/>
              <a:gd name="T117" fmla="*/ 24 h 332"/>
              <a:gd name="T118" fmla="*/ 68 w 76"/>
              <a:gd name="T119" fmla="*/ 24 h 332"/>
              <a:gd name="T120" fmla="*/ 68 w 76"/>
              <a:gd name="T121" fmla="*/ 28 h 332"/>
              <a:gd name="T122" fmla="*/ 68 w 76"/>
              <a:gd name="T123" fmla="*/ 28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6" h="332">
                <a:moveTo>
                  <a:pt x="68" y="28"/>
                </a:moveTo>
                <a:lnTo>
                  <a:pt x="72" y="32"/>
                </a:lnTo>
                <a:lnTo>
                  <a:pt x="76" y="40"/>
                </a:lnTo>
                <a:lnTo>
                  <a:pt x="76" y="48"/>
                </a:lnTo>
                <a:lnTo>
                  <a:pt x="76" y="60"/>
                </a:lnTo>
                <a:lnTo>
                  <a:pt x="72" y="68"/>
                </a:lnTo>
                <a:lnTo>
                  <a:pt x="72" y="76"/>
                </a:lnTo>
                <a:lnTo>
                  <a:pt x="72" y="84"/>
                </a:lnTo>
                <a:lnTo>
                  <a:pt x="72" y="96"/>
                </a:lnTo>
                <a:lnTo>
                  <a:pt x="72" y="108"/>
                </a:lnTo>
                <a:lnTo>
                  <a:pt x="72" y="124"/>
                </a:lnTo>
                <a:lnTo>
                  <a:pt x="68" y="140"/>
                </a:lnTo>
                <a:lnTo>
                  <a:pt x="68" y="156"/>
                </a:lnTo>
                <a:lnTo>
                  <a:pt x="68" y="192"/>
                </a:lnTo>
                <a:lnTo>
                  <a:pt x="64" y="224"/>
                </a:lnTo>
                <a:lnTo>
                  <a:pt x="64" y="252"/>
                </a:lnTo>
                <a:lnTo>
                  <a:pt x="64" y="280"/>
                </a:lnTo>
                <a:lnTo>
                  <a:pt x="60" y="292"/>
                </a:lnTo>
                <a:lnTo>
                  <a:pt x="60" y="300"/>
                </a:lnTo>
                <a:lnTo>
                  <a:pt x="56" y="308"/>
                </a:lnTo>
                <a:lnTo>
                  <a:pt x="56" y="316"/>
                </a:lnTo>
                <a:lnTo>
                  <a:pt x="52" y="320"/>
                </a:lnTo>
                <a:lnTo>
                  <a:pt x="48" y="324"/>
                </a:lnTo>
                <a:lnTo>
                  <a:pt x="44" y="328"/>
                </a:lnTo>
                <a:lnTo>
                  <a:pt x="44" y="332"/>
                </a:lnTo>
                <a:lnTo>
                  <a:pt x="36" y="328"/>
                </a:lnTo>
                <a:lnTo>
                  <a:pt x="28" y="324"/>
                </a:lnTo>
                <a:lnTo>
                  <a:pt x="24" y="316"/>
                </a:lnTo>
                <a:lnTo>
                  <a:pt x="16" y="308"/>
                </a:lnTo>
                <a:lnTo>
                  <a:pt x="12" y="296"/>
                </a:lnTo>
                <a:lnTo>
                  <a:pt x="4" y="288"/>
                </a:lnTo>
                <a:lnTo>
                  <a:pt x="4" y="284"/>
                </a:lnTo>
                <a:lnTo>
                  <a:pt x="0" y="280"/>
                </a:lnTo>
                <a:lnTo>
                  <a:pt x="4" y="276"/>
                </a:lnTo>
                <a:lnTo>
                  <a:pt x="4" y="268"/>
                </a:lnTo>
                <a:lnTo>
                  <a:pt x="4" y="256"/>
                </a:lnTo>
                <a:lnTo>
                  <a:pt x="8" y="244"/>
                </a:lnTo>
                <a:lnTo>
                  <a:pt x="8" y="228"/>
                </a:lnTo>
                <a:lnTo>
                  <a:pt x="12" y="212"/>
                </a:lnTo>
                <a:lnTo>
                  <a:pt x="12" y="192"/>
                </a:lnTo>
                <a:lnTo>
                  <a:pt x="12" y="172"/>
                </a:lnTo>
                <a:lnTo>
                  <a:pt x="16" y="156"/>
                </a:lnTo>
                <a:lnTo>
                  <a:pt x="16" y="136"/>
                </a:lnTo>
                <a:lnTo>
                  <a:pt x="16" y="120"/>
                </a:lnTo>
                <a:lnTo>
                  <a:pt x="16" y="100"/>
                </a:lnTo>
                <a:lnTo>
                  <a:pt x="16" y="92"/>
                </a:lnTo>
                <a:lnTo>
                  <a:pt x="16" y="84"/>
                </a:lnTo>
                <a:lnTo>
                  <a:pt x="16" y="72"/>
                </a:lnTo>
                <a:lnTo>
                  <a:pt x="16" y="60"/>
                </a:lnTo>
                <a:lnTo>
                  <a:pt x="12" y="48"/>
                </a:lnTo>
                <a:lnTo>
                  <a:pt x="12" y="32"/>
                </a:lnTo>
                <a:lnTo>
                  <a:pt x="12" y="16"/>
                </a:lnTo>
                <a:lnTo>
                  <a:pt x="12" y="0"/>
                </a:lnTo>
                <a:lnTo>
                  <a:pt x="20" y="4"/>
                </a:lnTo>
                <a:lnTo>
                  <a:pt x="32" y="8"/>
                </a:lnTo>
                <a:lnTo>
                  <a:pt x="40" y="12"/>
                </a:lnTo>
                <a:lnTo>
                  <a:pt x="48" y="16"/>
                </a:lnTo>
                <a:lnTo>
                  <a:pt x="56" y="20"/>
                </a:lnTo>
                <a:lnTo>
                  <a:pt x="60" y="24"/>
                </a:lnTo>
                <a:lnTo>
                  <a:pt x="68" y="24"/>
                </a:lnTo>
                <a:lnTo>
                  <a:pt x="68" y="28"/>
                </a:lnTo>
                <a:lnTo>
                  <a:pt x="68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11">
            <a:extLst>
              <a:ext uri="{FF2B5EF4-FFF2-40B4-BE49-F238E27FC236}">
                <a16:creationId xmlns:a16="http://schemas.microsoft.com/office/drawing/2014/main" xmlns="" id="{367F18D7-D67D-40C9-B9F5-A66E7E1278A6}"/>
              </a:ext>
            </a:extLst>
          </p:cNvPr>
          <p:cNvSpPr>
            <a:spLocks/>
          </p:cNvSpPr>
          <p:nvPr/>
        </p:nvSpPr>
        <p:spPr bwMode="auto">
          <a:xfrm>
            <a:off x="2743215" y="650132"/>
            <a:ext cx="318121" cy="2483779"/>
          </a:xfrm>
          <a:custGeom>
            <a:avLst/>
            <a:gdLst>
              <a:gd name="T0" fmla="*/ 0 w 84"/>
              <a:gd name="T1" fmla="*/ 24 h 532"/>
              <a:gd name="T2" fmla="*/ 0 w 84"/>
              <a:gd name="T3" fmla="*/ 12 h 532"/>
              <a:gd name="T4" fmla="*/ 4 w 84"/>
              <a:gd name="T5" fmla="*/ 4 h 532"/>
              <a:gd name="T6" fmla="*/ 20 w 84"/>
              <a:gd name="T7" fmla="*/ 0 h 532"/>
              <a:gd name="T8" fmla="*/ 36 w 84"/>
              <a:gd name="T9" fmla="*/ 4 h 532"/>
              <a:gd name="T10" fmla="*/ 64 w 84"/>
              <a:gd name="T11" fmla="*/ 12 h 532"/>
              <a:gd name="T12" fmla="*/ 80 w 84"/>
              <a:gd name="T13" fmla="*/ 20 h 532"/>
              <a:gd name="T14" fmla="*/ 84 w 84"/>
              <a:gd name="T15" fmla="*/ 32 h 532"/>
              <a:gd name="T16" fmla="*/ 84 w 84"/>
              <a:gd name="T17" fmla="*/ 44 h 532"/>
              <a:gd name="T18" fmla="*/ 80 w 84"/>
              <a:gd name="T19" fmla="*/ 48 h 532"/>
              <a:gd name="T20" fmla="*/ 80 w 84"/>
              <a:gd name="T21" fmla="*/ 60 h 532"/>
              <a:gd name="T22" fmla="*/ 80 w 84"/>
              <a:gd name="T23" fmla="*/ 72 h 532"/>
              <a:gd name="T24" fmla="*/ 76 w 84"/>
              <a:gd name="T25" fmla="*/ 92 h 532"/>
              <a:gd name="T26" fmla="*/ 76 w 84"/>
              <a:gd name="T27" fmla="*/ 116 h 532"/>
              <a:gd name="T28" fmla="*/ 76 w 84"/>
              <a:gd name="T29" fmla="*/ 144 h 532"/>
              <a:gd name="T30" fmla="*/ 76 w 84"/>
              <a:gd name="T31" fmla="*/ 180 h 532"/>
              <a:gd name="T32" fmla="*/ 76 w 84"/>
              <a:gd name="T33" fmla="*/ 216 h 532"/>
              <a:gd name="T34" fmla="*/ 76 w 84"/>
              <a:gd name="T35" fmla="*/ 292 h 532"/>
              <a:gd name="T36" fmla="*/ 76 w 84"/>
              <a:gd name="T37" fmla="*/ 348 h 532"/>
              <a:gd name="T38" fmla="*/ 72 w 84"/>
              <a:gd name="T39" fmla="*/ 396 h 532"/>
              <a:gd name="T40" fmla="*/ 72 w 84"/>
              <a:gd name="T41" fmla="*/ 428 h 532"/>
              <a:gd name="T42" fmla="*/ 68 w 84"/>
              <a:gd name="T43" fmla="*/ 472 h 532"/>
              <a:gd name="T44" fmla="*/ 64 w 84"/>
              <a:gd name="T45" fmla="*/ 504 h 532"/>
              <a:gd name="T46" fmla="*/ 56 w 84"/>
              <a:gd name="T47" fmla="*/ 524 h 532"/>
              <a:gd name="T48" fmla="*/ 44 w 84"/>
              <a:gd name="T49" fmla="*/ 532 h 532"/>
              <a:gd name="T50" fmla="*/ 40 w 84"/>
              <a:gd name="T51" fmla="*/ 532 h 532"/>
              <a:gd name="T52" fmla="*/ 36 w 84"/>
              <a:gd name="T53" fmla="*/ 524 h 532"/>
              <a:gd name="T54" fmla="*/ 28 w 84"/>
              <a:gd name="T55" fmla="*/ 512 h 532"/>
              <a:gd name="T56" fmla="*/ 24 w 84"/>
              <a:gd name="T57" fmla="*/ 496 h 532"/>
              <a:gd name="T58" fmla="*/ 24 w 84"/>
              <a:gd name="T59" fmla="*/ 488 h 532"/>
              <a:gd name="T60" fmla="*/ 20 w 84"/>
              <a:gd name="T61" fmla="*/ 468 h 532"/>
              <a:gd name="T62" fmla="*/ 20 w 84"/>
              <a:gd name="T63" fmla="*/ 448 h 532"/>
              <a:gd name="T64" fmla="*/ 16 w 84"/>
              <a:gd name="T65" fmla="*/ 420 h 532"/>
              <a:gd name="T66" fmla="*/ 16 w 84"/>
              <a:gd name="T67" fmla="*/ 384 h 532"/>
              <a:gd name="T68" fmla="*/ 16 w 84"/>
              <a:gd name="T69" fmla="*/ 344 h 532"/>
              <a:gd name="T70" fmla="*/ 16 w 84"/>
              <a:gd name="T71" fmla="*/ 300 h 532"/>
              <a:gd name="T72" fmla="*/ 12 w 84"/>
              <a:gd name="T73" fmla="*/ 248 h 532"/>
              <a:gd name="T74" fmla="*/ 12 w 84"/>
              <a:gd name="T75" fmla="*/ 200 h 532"/>
              <a:gd name="T76" fmla="*/ 12 w 84"/>
              <a:gd name="T77" fmla="*/ 156 h 532"/>
              <a:gd name="T78" fmla="*/ 12 w 84"/>
              <a:gd name="T79" fmla="*/ 120 h 532"/>
              <a:gd name="T80" fmla="*/ 12 w 84"/>
              <a:gd name="T81" fmla="*/ 88 h 532"/>
              <a:gd name="T82" fmla="*/ 12 w 84"/>
              <a:gd name="T83" fmla="*/ 64 h 532"/>
              <a:gd name="T84" fmla="*/ 8 w 84"/>
              <a:gd name="T85" fmla="*/ 44 h 532"/>
              <a:gd name="T86" fmla="*/ 8 w 84"/>
              <a:gd name="T87" fmla="*/ 32 h 532"/>
              <a:gd name="T88" fmla="*/ 4 w 84"/>
              <a:gd name="T89" fmla="*/ 28 h 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4" h="532">
                <a:moveTo>
                  <a:pt x="4" y="28"/>
                </a:moveTo>
                <a:lnTo>
                  <a:pt x="0" y="24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52" y="8"/>
                </a:lnTo>
                <a:lnTo>
                  <a:pt x="64" y="12"/>
                </a:lnTo>
                <a:lnTo>
                  <a:pt x="72" y="16"/>
                </a:lnTo>
                <a:lnTo>
                  <a:pt x="80" y="20"/>
                </a:lnTo>
                <a:lnTo>
                  <a:pt x="84" y="28"/>
                </a:lnTo>
                <a:lnTo>
                  <a:pt x="84" y="32"/>
                </a:lnTo>
                <a:lnTo>
                  <a:pt x="84" y="40"/>
                </a:lnTo>
                <a:lnTo>
                  <a:pt x="84" y="44"/>
                </a:lnTo>
                <a:lnTo>
                  <a:pt x="84" y="44"/>
                </a:lnTo>
                <a:lnTo>
                  <a:pt x="80" y="48"/>
                </a:lnTo>
                <a:lnTo>
                  <a:pt x="80" y="52"/>
                </a:lnTo>
                <a:lnTo>
                  <a:pt x="80" y="60"/>
                </a:lnTo>
                <a:lnTo>
                  <a:pt x="80" y="64"/>
                </a:lnTo>
                <a:lnTo>
                  <a:pt x="80" y="72"/>
                </a:lnTo>
                <a:lnTo>
                  <a:pt x="76" y="80"/>
                </a:lnTo>
                <a:lnTo>
                  <a:pt x="76" y="92"/>
                </a:lnTo>
                <a:lnTo>
                  <a:pt x="76" y="104"/>
                </a:lnTo>
                <a:lnTo>
                  <a:pt x="76" y="116"/>
                </a:lnTo>
                <a:lnTo>
                  <a:pt x="76" y="128"/>
                </a:lnTo>
                <a:lnTo>
                  <a:pt x="76" y="144"/>
                </a:lnTo>
                <a:lnTo>
                  <a:pt x="76" y="160"/>
                </a:lnTo>
                <a:lnTo>
                  <a:pt x="76" y="180"/>
                </a:lnTo>
                <a:lnTo>
                  <a:pt x="76" y="196"/>
                </a:lnTo>
                <a:lnTo>
                  <a:pt x="76" y="216"/>
                </a:lnTo>
                <a:lnTo>
                  <a:pt x="76" y="256"/>
                </a:lnTo>
                <a:lnTo>
                  <a:pt x="76" y="292"/>
                </a:lnTo>
                <a:lnTo>
                  <a:pt x="76" y="320"/>
                </a:lnTo>
                <a:lnTo>
                  <a:pt x="76" y="348"/>
                </a:lnTo>
                <a:lnTo>
                  <a:pt x="76" y="376"/>
                </a:lnTo>
                <a:lnTo>
                  <a:pt x="72" y="396"/>
                </a:lnTo>
                <a:lnTo>
                  <a:pt x="72" y="412"/>
                </a:lnTo>
                <a:lnTo>
                  <a:pt x="72" y="428"/>
                </a:lnTo>
                <a:lnTo>
                  <a:pt x="72" y="452"/>
                </a:lnTo>
                <a:lnTo>
                  <a:pt x="68" y="472"/>
                </a:lnTo>
                <a:lnTo>
                  <a:pt x="64" y="488"/>
                </a:lnTo>
                <a:lnTo>
                  <a:pt x="64" y="504"/>
                </a:lnTo>
                <a:lnTo>
                  <a:pt x="60" y="516"/>
                </a:lnTo>
                <a:lnTo>
                  <a:pt x="56" y="524"/>
                </a:lnTo>
                <a:lnTo>
                  <a:pt x="52" y="532"/>
                </a:lnTo>
                <a:lnTo>
                  <a:pt x="44" y="532"/>
                </a:lnTo>
                <a:lnTo>
                  <a:pt x="44" y="532"/>
                </a:lnTo>
                <a:lnTo>
                  <a:pt x="40" y="532"/>
                </a:lnTo>
                <a:lnTo>
                  <a:pt x="36" y="528"/>
                </a:lnTo>
                <a:lnTo>
                  <a:pt x="36" y="524"/>
                </a:lnTo>
                <a:lnTo>
                  <a:pt x="32" y="520"/>
                </a:lnTo>
                <a:lnTo>
                  <a:pt x="28" y="512"/>
                </a:lnTo>
                <a:lnTo>
                  <a:pt x="28" y="508"/>
                </a:lnTo>
                <a:lnTo>
                  <a:pt x="24" y="496"/>
                </a:lnTo>
                <a:lnTo>
                  <a:pt x="24" y="492"/>
                </a:lnTo>
                <a:lnTo>
                  <a:pt x="24" y="488"/>
                </a:lnTo>
                <a:lnTo>
                  <a:pt x="20" y="480"/>
                </a:lnTo>
                <a:lnTo>
                  <a:pt x="20" y="468"/>
                </a:lnTo>
                <a:lnTo>
                  <a:pt x="20" y="460"/>
                </a:lnTo>
                <a:lnTo>
                  <a:pt x="20" y="448"/>
                </a:lnTo>
                <a:lnTo>
                  <a:pt x="16" y="432"/>
                </a:lnTo>
                <a:lnTo>
                  <a:pt x="16" y="420"/>
                </a:lnTo>
                <a:lnTo>
                  <a:pt x="16" y="400"/>
                </a:lnTo>
                <a:lnTo>
                  <a:pt x="16" y="384"/>
                </a:lnTo>
                <a:lnTo>
                  <a:pt x="16" y="364"/>
                </a:lnTo>
                <a:lnTo>
                  <a:pt x="16" y="344"/>
                </a:lnTo>
                <a:lnTo>
                  <a:pt x="16" y="324"/>
                </a:lnTo>
                <a:lnTo>
                  <a:pt x="16" y="300"/>
                </a:lnTo>
                <a:lnTo>
                  <a:pt x="12" y="276"/>
                </a:lnTo>
                <a:lnTo>
                  <a:pt x="12" y="248"/>
                </a:lnTo>
                <a:lnTo>
                  <a:pt x="12" y="224"/>
                </a:lnTo>
                <a:lnTo>
                  <a:pt x="12" y="200"/>
                </a:lnTo>
                <a:lnTo>
                  <a:pt x="12" y="176"/>
                </a:lnTo>
                <a:lnTo>
                  <a:pt x="12" y="156"/>
                </a:lnTo>
                <a:lnTo>
                  <a:pt x="12" y="136"/>
                </a:lnTo>
                <a:lnTo>
                  <a:pt x="12" y="120"/>
                </a:lnTo>
                <a:lnTo>
                  <a:pt x="12" y="104"/>
                </a:lnTo>
                <a:lnTo>
                  <a:pt x="12" y="88"/>
                </a:lnTo>
                <a:lnTo>
                  <a:pt x="12" y="76"/>
                </a:lnTo>
                <a:lnTo>
                  <a:pt x="12" y="64"/>
                </a:lnTo>
                <a:lnTo>
                  <a:pt x="8" y="52"/>
                </a:lnTo>
                <a:lnTo>
                  <a:pt x="8" y="44"/>
                </a:lnTo>
                <a:lnTo>
                  <a:pt x="8" y="40"/>
                </a:lnTo>
                <a:lnTo>
                  <a:pt x="8" y="32"/>
                </a:lnTo>
                <a:lnTo>
                  <a:pt x="8" y="28"/>
                </a:lnTo>
                <a:lnTo>
                  <a:pt x="4" y="28"/>
                </a:lnTo>
                <a:lnTo>
                  <a:pt x="4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11" name="Freeform 12">
            <a:extLst>
              <a:ext uri="{FF2B5EF4-FFF2-40B4-BE49-F238E27FC236}">
                <a16:creationId xmlns:a16="http://schemas.microsoft.com/office/drawing/2014/main" xmlns="" id="{CA7BB5AC-9319-42D2-ABA7-22F08D2C73BF}"/>
              </a:ext>
            </a:extLst>
          </p:cNvPr>
          <p:cNvSpPr>
            <a:spLocks/>
          </p:cNvSpPr>
          <p:nvPr/>
        </p:nvSpPr>
        <p:spPr bwMode="auto">
          <a:xfrm>
            <a:off x="2076676" y="1415808"/>
            <a:ext cx="1742089" cy="410850"/>
          </a:xfrm>
          <a:custGeom>
            <a:avLst/>
            <a:gdLst>
              <a:gd name="T0" fmla="*/ 336 w 460"/>
              <a:gd name="T1" fmla="*/ 56 h 88"/>
              <a:gd name="T2" fmla="*/ 280 w 460"/>
              <a:gd name="T3" fmla="*/ 60 h 88"/>
              <a:gd name="T4" fmla="*/ 252 w 460"/>
              <a:gd name="T5" fmla="*/ 64 h 88"/>
              <a:gd name="T6" fmla="*/ 180 w 460"/>
              <a:gd name="T7" fmla="*/ 72 h 88"/>
              <a:gd name="T8" fmla="*/ 124 w 460"/>
              <a:gd name="T9" fmla="*/ 80 h 88"/>
              <a:gd name="T10" fmla="*/ 96 w 460"/>
              <a:gd name="T11" fmla="*/ 84 h 88"/>
              <a:gd name="T12" fmla="*/ 72 w 460"/>
              <a:gd name="T13" fmla="*/ 88 h 88"/>
              <a:gd name="T14" fmla="*/ 60 w 460"/>
              <a:gd name="T15" fmla="*/ 88 h 88"/>
              <a:gd name="T16" fmla="*/ 48 w 460"/>
              <a:gd name="T17" fmla="*/ 88 h 88"/>
              <a:gd name="T18" fmla="*/ 36 w 460"/>
              <a:gd name="T19" fmla="*/ 88 h 88"/>
              <a:gd name="T20" fmla="*/ 16 w 460"/>
              <a:gd name="T21" fmla="*/ 80 h 88"/>
              <a:gd name="T22" fmla="*/ 4 w 460"/>
              <a:gd name="T23" fmla="*/ 72 h 88"/>
              <a:gd name="T24" fmla="*/ 0 w 460"/>
              <a:gd name="T25" fmla="*/ 64 h 88"/>
              <a:gd name="T26" fmla="*/ 0 w 460"/>
              <a:gd name="T27" fmla="*/ 60 h 88"/>
              <a:gd name="T28" fmla="*/ 8 w 460"/>
              <a:gd name="T29" fmla="*/ 60 h 88"/>
              <a:gd name="T30" fmla="*/ 16 w 460"/>
              <a:gd name="T31" fmla="*/ 56 h 88"/>
              <a:gd name="T32" fmla="*/ 36 w 460"/>
              <a:gd name="T33" fmla="*/ 56 h 88"/>
              <a:gd name="T34" fmla="*/ 60 w 460"/>
              <a:gd name="T35" fmla="*/ 52 h 88"/>
              <a:gd name="T36" fmla="*/ 96 w 460"/>
              <a:gd name="T37" fmla="*/ 48 h 88"/>
              <a:gd name="T38" fmla="*/ 144 w 460"/>
              <a:gd name="T39" fmla="*/ 40 h 88"/>
              <a:gd name="T40" fmla="*/ 200 w 460"/>
              <a:gd name="T41" fmla="*/ 32 h 88"/>
              <a:gd name="T42" fmla="*/ 260 w 460"/>
              <a:gd name="T43" fmla="*/ 24 h 88"/>
              <a:gd name="T44" fmla="*/ 304 w 460"/>
              <a:gd name="T45" fmla="*/ 16 h 88"/>
              <a:gd name="T46" fmla="*/ 336 w 460"/>
              <a:gd name="T47" fmla="*/ 8 h 88"/>
              <a:gd name="T48" fmla="*/ 356 w 460"/>
              <a:gd name="T49" fmla="*/ 4 h 88"/>
              <a:gd name="T50" fmla="*/ 388 w 460"/>
              <a:gd name="T51" fmla="*/ 0 h 88"/>
              <a:gd name="T52" fmla="*/ 408 w 460"/>
              <a:gd name="T53" fmla="*/ 4 h 88"/>
              <a:gd name="T54" fmla="*/ 428 w 460"/>
              <a:gd name="T55" fmla="*/ 12 h 88"/>
              <a:gd name="T56" fmla="*/ 448 w 460"/>
              <a:gd name="T57" fmla="*/ 24 h 88"/>
              <a:gd name="T58" fmla="*/ 456 w 460"/>
              <a:gd name="T59" fmla="*/ 36 h 88"/>
              <a:gd name="T60" fmla="*/ 456 w 460"/>
              <a:gd name="T61" fmla="*/ 44 h 88"/>
              <a:gd name="T62" fmla="*/ 448 w 460"/>
              <a:gd name="T63" fmla="*/ 48 h 88"/>
              <a:gd name="T64" fmla="*/ 424 w 460"/>
              <a:gd name="T65" fmla="*/ 52 h 88"/>
              <a:gd name="T66" fmla="*/ 392 w 460"/>
              <a:gd name="T67" fmla="*/ 52 h 88"/>
              <a:gd name="T68" fmla="*/ 376 w 460"/>
              <a:gd name="T69" fmla="*/ 56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60" h="88">
                <a:moveTo>
                  <a:pt x="376" y="56"/>
                </a:moveTo>
                <a:lnTo>
                  <a:pt x="336" y="56"/>
                </a:lnTo>
                <a:lnTo>
                  <a:pt x="296" y="60"/>
                </a:lnTo>
                <a:lnTo>
                  <a:pt x="280" y="60"/>
                </a:lnTo>
                <a:lnTo>
                  <a:pt x="264" y="60"/>
                </a:lnTo>
                <a:lnTo>
                  <a:pt x="252" y="64"/>
                </a:lnTo>
                <a:lnTo>
                  <a:pt x="236" y="64"/>
                </a:lnTo>
                <a:lnTo>
                  <a:pt x="180" y="72"/>
                </a:lnTo>
                <a:lnTo>
                  <a:pt x="152" y="76"/>
                </a:lnTo>
                <a:lnTo>
                  <a:pt x="124" y="80"/>
                </a:lnTo>
                <a:lnTo>
                  <a:pt x="108" y="84"/>
                </a:lnTo>
                <a:lnTo>
                  <a:pt x="96" y="84"/>
                </a:lnTo>
                <a:lnTo>
                  <a:pt x="84" y="88"/>
                </a:lnTo>
                <a:lnTo>
                  <a:pt x="72" y="88"/>
                </a:lnTo>
                <a:lnTo>
                  <a:pt x="64" y="88"/>
                </a:lnTo>
                <a:lnTo>
                  <a:pt x="60" y="88"/>
                </a:lnTo>
                <a:lnTo>
                  <a:pt x="52" y="88"/>
                </a:lnTo>
                <a:lnTo>
                  <a:pt x="48" y="88"/>
                </a:lnTo>
                <a:lnTo>
                  <a:pt x="44" y="88"/>
                </a:lnTo>
                <a:lnTo>
                  <a:pt x="36" y="88"/>
                </a:lnTo>
                <a:lnTo>
                  <a:pt x="24" y="84"/>
                </a:lnTo>
                <a:lnTo>
                  <a:pt x="16" y="80"/>
                </a:lnTo>
                <a:lnTo>
                  <a:pt x="8" y="76"/>
                </a:lnTo>
                <a:lnTo>
                  <a:pt x="4" y="72"/>
                </a:lnTo>
                <a:lnTo>
                  <a:pt x="0" y="68"/>
                </a:lnTo>
                <a:lnTo>
                  <a:pt x="0" y="64"/>
                </a:lnTo>
                <a:lnTo>
                  <a:pt x="0" y="64"/>
                </a:lnTo>
                <a:lnTo>
                  <a:pt x="0" y="60"/>
                </a:lnTo>
                <a:lnTo>
                  <a:pt x="4" y="60"/>
                </a:lnTo>
                <a:lnTo>
                  <a:pt x="8" y="60"/>
                </a:lnTo>
                <a:lnTo>
                  <a:pt x="12" y="56"/>
                </a:lnTo>
                <a:lnTo>
                  <a:pt x="16" y="56"/>
                </a:lnTo>
                <a:lnTo>
                  <a:pt x="24" y="56"/>
                </a:lnTo>
                <a:lnTo>
                  <a:pt x="36" y="56"/>
                </a:lnTo>
                <a:lnTo>
                  <a:pt x="44" y="52"/>
                </a:lnTo>
                <a:lnTo>
                  <a:pt x="60" y="52"/>
                </a:lnTo>
                <a:lnTo>
                  <a:pt x="76" y="52"/>
                </a:lnTo>
                <a:lnTo>
                  <a:pt x="96" y="48"/>
                </a:lnTo>
                <a:lnTo>
                  <a:pt x="120" y="44"/>
                </a:lnTo>
                <a:lnTo>
                  <a:pt x="144" y="40"/>
                </a:lnTo>
                <a:lnTo>
                  <a:pt x="172" y="36"/>
                </a:lnTo>
                <a:lnTo>
                  <a:pt x="200" y="32"/>
                </a:lnTo>
                <a:lnTo>
                  <a:pt x="232" y="28"/>
                </a:lnTo>
                <a:lnTo>
                  <a:pt x="260" y="24"/>
                </a:lnTo>
                <a:lnTo>
                  <a:pt x="284" y="20"/>
                </a:lnTo>
                <a:lnTo>
                  <a:pt x="304" y="16"/>
                </a:lnTo>
                <a:lnTo>
                  <a:pt x="324" y="12"/>
                </a:lnTo>
                <a:lnTo>
                  <a:pt x="336" y="8"/>
                </a:lnTo>
                <a:lnTo>
                  <a:pt x="348" y="8"/>
                </a:lnTo>
                <a:lnTo>
                  <a:pt x="356" y="4"/>
                </a:lnTo>
                <a:lnTo>
                  <a:pt x="380" y="0"/>
                </a:lnTo>
                <a:lnTo>
                  <a:pt x="388" y="0"/>
                </a:lnTo>
                <a:lnTo>
                  <a:pt x="396" y="0"/>
                </a:lnTo>
                <a:lnTo>
                  <a:pt x="408" y="4"/>
                </a:lnTo>
                <a:lnTo>
                  <a:pt x="416" y="8"/>
                </a:lnTo>
                <a:lnTo>
                  <a:pt x="428" y="12"/>
                </a:lnTo>
                <a:lnTo>
                  <a:pt x="440" y="16"/>
                </a:lnTo>
                <a:lnTo>
                  <a:pt x="448" y="24"/>
                </a:lnTo>
                <a:lnTo>
                  <a:pt x="456" y="32"/>
                </a:lnTo>
                <a:lnTo>
                  <a:pt x="456" y="36"/>
                </a:lnTo>
                <a:lnTo>
                  <a:pt x="460" y="40"/>
                </a:lnTo>
                <a:lnTo>
                  <a:pt x="456" y="44"/>
                </a:lnTo>
                <a:lnTo>
                  <a:pt x="452" y="44"/>
                </a:lnTo>
                <a:lnTo>
                  <a:pt x="448" y="48"/>
                </a:lnTo>
                <a:lnTo>
                  <a:pt x="436" y="48"/>
                </a:lnTo>
                <a:lnTo>
                  <a:pt x="424" y="52"/>
                </a:lnTo>
                <a:lnTo>
                  <a:pt x="412" y="52"/>
                </a:lnTo>
                <a:lnTo>
                  <a:pt x="392" y="52"/>
                </a:lnTo>
                <a:lnTo>
                  <a:pt x="376" y="56"/>
                </a:lnTo>
                <a:lnTo>
                  <a:pt x="376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14">
            <a:extLst>
              <a:ext uri="{FF2B5EF4-FFF2-40B4-BE49-F238E27FC236}">
                <a16:creationId xmlns:a16="http://schemas.microsoft.com/office/drawing/2014/main" xmlns="" id="{A9F9FAC6-D032-408E-AB91-33AED96F1D35}"/>
              </a:ext>
            </a:extLst>
          </p:cNvPr>
          <p:cNvSpPr>
            <a:spLocks/>
          </p:cNvSpPr>
          <p:nvPr/>
        </p:nvSpPr>
        <p:spPr bwMode="auto">
          <a:xfrm>
            <a:off x="5114171" y="926181"/>
            <a:ext cx="1136146" cy="1232552"/>
          </a:xfrm>
          <a:custGeom>
            <a:avLst/>
            <a:gdLst>
              <a:gd name="T0" fmla="*/ 192 w 300"/>
              <a:gd name="T1" fmla="*/ 160 h 264"/>
              <a:gd name="T2" fmla="*/ 168 w 300"/>
              <a:gd name="T3" fmla="*/ 180 h 264"/>
              <a:gd name="T4" fmla="*/ 144 w 300"/>
              <a:gd name="T5" fmla="*/ 196 h 264"/>
              <a:gd name="T6" fmla="*/ 112 w 300"/>
              <a:gd name="T7" fmla="*/ 216 h 264"/>
              <a:gd name="T8" fmla="*/ 80 w 300"/>
              <a:gd name="T9" fmla="*/ 232 h 264"/>
              <a:gd name="T10" fmla="*/ 64 w 300"/>
              <a:gd name="T11" fmla="*/ 240 h 264"/>
              <a:gd name="T12" fmla="*/ 48 w 300"/>
              <a:gd name="T13" fmla="*/ 248 h 264"/>
              <a:gd name="T14" fmla="*/ 36 w 300"/>
              <a:gd name="T15" fmla="*/ 256 h 264"/>
              <a:gd name="T16" fmla="*/ 24 w 300"/>
              <a:gd name="T17" fmla="*/ 260 h 264"/>
              <a:gd name="T18" fmla="*/ 16 w 300"/>
              <a:gd name="T19" fmla="*/ 260 h 264"/>
              <a:gd name="T20" fmla="*/ 8 w 300"/>
              <a:gd name="T21" fmla="*/ 264 h 264"/>
              <a:gd name="T22" fmla="*/ 4 w 300"/>
              <a:gd name="T23" fmla="*/ 264 h 264"/>
              <a:gd name="T24" fmla="*/ 0 w 300"/>
              <a:gd name="T25" fmla="*/ 260 h 264"/>
              <a:gd name="T26" fmla="*/ 0 w 300"/>
              <a:gd name="T27" fmla="*/ 260 h 264"/>
              <a:gd name="T28" fmla="*/ 0 w 300"/>
              <a:gd name="T29" fmla="*/ 256 h 264"/>
              <a:gd name="T30" fmla="*/ 0 w 300"/>
              <a:gd name="T31" fmla="*/ 252 h 264"/>
              <a:gd name="T32" fmla="*/ 8 w 300"/>
              <a:gd name="T33" fmla="*/ 248 h 264"/>
              <a:gd name="T34" fmla="*/ 12 w 300"/>
              <a:gd name="T35" fmla="*/ 240 h 264"/>
              <a:gd name="T36" fmla="*/ 20 w 300"/>
              <a:gd name="T37" fmla="*/ 232 h 264"/>
              <a:gd name="T38" fmla="*/ 32 w 300"/>
              <a:gd name="T39" fmla="*/ 224 h 264"/>
              <a:gd name="T40" fmla="*/ 44 w 300"/>
              <a:gd name="T41" fmla="*/ 216 h 264"/>
              <a:gd name="T42" fmla="*/ 68 w 300"/>
              <a:gd name="T43" fmla="*/ 200 h 264"/>
              <a:gd name="T44" fmla="*/ 96 w 300"/>
              <a:gd name="T45" fmla="*/ 180 h 264"/>
              <a:gd name="T46" fmla="*/ 120 w 300"/>
              <a:gd name="T47" fmla="*/ 156 h 264"/>
              <a:gd name="T48" fmla="*/ 144 w 300"/>
              <a:gd name="T49" fmla="*/ 132 h 264"/>
              <a:gd name="T50" fmla="*/ 156 w 300"/>
              <a:gd name="T51" fmla="*/ 124 h 264"/>
              <a:gd name="T52" fmla="*/ 164 w 300"/>
              <a:gd name="T53" fmla="*/ 112 h 264"/>
              <a:gd name="T54" fmla="*/ 184 w 300"/>
              <a:gd name="T55" fmla="*/ 92 h 264"/>
              <a:gd name="T56" fmla="*/ 200 w 300"/>
              <a:gd name="T57" fmla="*/ 76 h 264"/>
              <a:gd name="T58" fmla="*/ 212 w 300"/>
              <a:gd name="T59" fmla="*/ 56 h 264"/>
              <a:gd name="T60" fmla="*/ 216 w 300"/>
              <a:gd name="T61" fmla="*/ 44 h 264"/>
              <a:gd name="T62" fmla="*/ 220 w 300"/>
              <a:gd name="T63" fmla="*/ 32 h 264"/>
              <a:gd name="T64" fmla="*/ 224 w 300"/>
              <a:gd name="T65" fmla="*/ 24 h 264"/>
              <a:gd name="T66" fmla="*/ 224 w 300"/>
              <a:gd name="T67" fmla="*/ 16 h 264"/>
              <a:gd name="T68" fmla="*/ 220 w 300"/>
              <a:gd name="T69" fmla="*/ 12 h 264"/>
              <a:gd name="T70" fmla="*/ 220 w 300"/>
              <a:gd name="T71" fmla="*/ 8 h 264"/>
              <a:gd name="T72" fmla="*/ 224 w 300"/>
              <a:gd name="T73" fmla="*/ 4 h 264"/>
              <a:gd name="T74" fmla="*/ 232 w 300"/>
              <a:gd name="T75" fmla="*/ 0 h 264"/>
              <a:gd name="T76" fmla="*/ 240 w 300"/>
              <a:gd name="T77" fmla="*/ 0 h 264"/>
              <a:gd name="T78" fmla="*/ 248 w 300"/>
              <a:gd name="T79" fmla="*/ 0 h 264"/>
              <a:gd name="T80" fmla="*/ 260 w 300"/>
              <a:gd name="T81" fmla="*/ 8 h 264"/>
              <a:gd name="T82" fmla="*/ 272 w 300"/>
              <a:gd name="T83" fmla="*/ 12 h 264"/>
              <a:gd name="T84" fmla="*/ 284 w 300"/>
              <a:gd name="T85" fmla="*/ 24 h 264"/>
              <a:gd name="T86" fmla="*/ 292 w 300"/>
              <a:gd name="T87" fmla="*/ 32 h 264"/>
              <a:gd name="T88" fmla="*/ 296 w 300"/>
              <a:gd name="T89" fmla="*/ 36 h 264"/>
              <a:gd name="T90" fmla="*/ 300 w 300"/>
              <a:gd name="T91" fmla="*/ 44 h 264"/>
              <a:gd name="T92" fmla="*/ 296 w 300"/>
              <a:gd name="T93" fmla="*/ 52 h 264"/>
              <a:gd name="T94" fmla="*/ 292 w 300"/>
              <a:gd name="T95" fmla="*/ 60 h 264"/>
              <a:gd name="T96" fmla="*/ 280 w 300"/>
              <a:gd name="T97" fmla="*/ 72 h 264"/>
              <a:gd name="T98" fmla="*/ 276 w 300"/>
              <a:gd name="T99" fmla="*/ 80 h 264"/>
              <a:gd name="T100" fmla="*/ 268 w 300"/>
              <a:gd name="T101" fmla="*/ 88 h 264"/>
              <a:gd name="T102" fmla="*/ 252 w 300"/>
              <a:gd name="T103" fmla="*/ 104 h 264"/>
              <a:gd name="T104" fmla="*/ 236 w 300"/>
              <a:gd name="T105" fmla="*/ 120 h 264"/>
              <a:gd name="T106" fmla="*/ 216 w 300"/>
              <a:gd name="T107" fmla="*/ 140 h 264"/>
              <a:gd name="T108" fmla="*/ 192 w 300"/>
              <a:gd name="T109" fmla="*/ 160 h 264"/>
              <a:gd name="T110" fmla="*/ 192 w 300"/>
              <a:gd name="T111" fmla="*/ 160 h 2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00" h="264">
                <a:moveTo>
                  <a:pt x="192" y="160"/>
                </a:moveTo>
                <a:lnTo>
                  <a:pt x="168" y="180"/>
                </a:lnTo>
                <a:lnTo>
                  <a:pt x="144" y="196"/>
                </a:lnTo>
                <a:lnTo>
                  <a:pt x="112" y="216"/>
                </a:lnTo>
                <a:lnTo>
                  <a:pt x="80" y="232"/>
                </a:lnTo>
                <a:lnTo>
                  <a:pt x="64" y="240"/>
                </a:lnTo>
                <a:lnTo>
                  <a:pt x="48" y="248"/>
                </a:lnTo>
                <a:lnTo>
                  <a:pt x="36" y="256"/>
                </a:lnTo>
                <a:lnTo>
                  <a:pt x="24" y="260"/>
                </a:lnTo>
                <a:lnTo>
                  <a:pt x="16" y="260"/>
                </a:lnTo>
                <a:lnTo>
                  <a:pt x="8" y="264"/>
                </a:lnTo>
                <a:lnTo>
                  <a:pt x="4" y="264"/>
                </a:lnTo>
                <a:lnTo>
                  <a:pt x="0" y="260"/>
                </a:lnTo>
                <a:lnTo>
                  <a:pt x="0" y="260"/>
                </a:lnTo>
                <a:lnTo>
                  <a:pt x="0" y="256"/>
                </a:lnTo>
                <a:lnTo>
                  <a:pt x="0" y="252"/>
                </a:lnTo>
                <a:lnTo>
                  <a:pt x="8" y="248"/>
                </a:lnTo>
                <a:lnTo>
                  <a:pt x="12" y="240"/>
                </a:lnTo>
                <a:lnTo>
                  <a:pt x="20" y="232"/>
                </a:lnTo>
                <a:lnTo>
                  <a:pt x="32" y="224"/>
                </a:lnTo>
                <a:lnTo>
                  <a:pt x="44" y="216"/>
                </a:lnTo>
                <a:lnTo>
                  <a:pt x="68" y="200"/>
                </a:lnTo>
                <a:lnTo>
                  <a:pt x="96" y="180"/>
                </a:lnTo>
                <a:lnTo>
                  <a:pt x="120" y="156"/>
                </a:lnTo>
                <a:lnTo>
                  <a:pt x="144" y="132"/>
                </a:lnTo>
                <a:lnTo>
                  <a:pt x="156" y="124"/>
                </a:lnTo>
                <a:lnTo>
                  <a:pt x="164" y="112"/>
                </a:lnTo>
                <a:lnTo>
                  <a:pt x="184" y="92"/>
                </a:lnTo>
                <a:lnTo>
                  <a:pt x="200" y="76"/>
                </a:lnTo>
                <a:lnTo>
                  <a:pt x="212" y="56"/>
                </a:lnTo>
                <a:lnTo>
                  <a:pt x="216" y="44"/>
                </a:lnTo>
                <a:lnTo>
                  <a:pt x="220" y="32"/>
                </a:lnTo>
                <a:lnTo>
                  <a:pt x="224" y="24"/>
                </a:lnTo>
                <a:lnTo>
                  <a:pt x="224" y="16"/>
                </a:lnTo>
                <a:lnTo>
                  <a:pt x="220" y="12"/>
                </a:lnTo>
                <a:lnTo>
                  <a:pt x="220" y="8"/>
                </a:lnTo>
                <a:lnTo>
                  <a:pt x="224" y="4"/>
                </a:lnTo>
                <a:lnTo>
                  <a:pt x="232" y="0"/>
                </a:lnTo>
                <a:lnTo>
                  <a:pt x="240" y="0"/>
                </a:lnTo>
                <a:lnTo>
                  <a:pt x="248" y="0"/>
                </a:lnTo>
                <a:lnTo>
                  <a:pt x="260" y="8"/>
                </a:lnTo>
                <a:lnTo>
                  <a:pt x="272" y="12"/>
                </a:lnTo>
                <a:lnTo>
                  <a:pt x="284" y="24"/>
                </a:lnTo>
                <a:lnTo>
                  <a:pt x="292" y="32"/>
                </a:lnTo>
                <a:lnTo>
                  <a:pt x="296" y="36"/>
                </a:lnTo>
                <a:lnTo>
                  <a:pt x="300" y="44"/>
                </a:lnTo>
                <a:lnTo>
                  <a:pt x="296" y="52"/>
                </a:lnTo>
                <a:lnTo>
                  <a:pt x="292" y="60"/>
                </a:lnTo>
                <a:lnTo>
                  <a:pt x="280" y="72"/>
                </a:lnTo>
                <a:lnTo>
                  <a:pt x="276" y="80"/>
                </a:lnTo>
                <a:lnTo>
                  <a:pt x="268" y="88"/>
                </a:lnTo>
                <a:lnTo>
                  <a:pt x="252" y="104"/>
                </a:lnTo>
                <a:lnTo>
                  <a:pt x="236" y="120"/>
                </a:lnTo>
                <a:lnTo>
                  <a:pt x="216" y="140"/>
                </a:lnTo>
                <a:lnTo>
                  <a:pt x="192" y="160"/>
                </a:lnTo>
                <a:lnTo>
                  <a:pt x="192" y="1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13" name="Freeform 16">
            <a:extLst>
              <a:ext uri="{FF2B5EF4-FFF2-40B4-BE49-F238E27FC236}">
                <a16:creationId xmlns:a16="http://schemas.microsoft.com/office/drawing/2014/main" xmlns="" id="{772C908D-3EAB-4E5C-999B-10788F4D928A}"/>
              </a:ext>
            </a:extLst>
          </p:cNvPr>
          <p:cNvSpPr>
            <a:spLocks/>
          </p:cNvSpPr>
          <p:nvPr/>
        </p:nvSpPr>
        <p:spPr bwMode="auto">
          <a:xfrm>
            <a:off x="6416951" y="2150782"/>
            <a:ext cx="651390" cy="784352"/>
          </a:xfrm>
          <a:custGeom>
            <a:avLst/>
            <a:gdLst>
              <a:gd name="T0" fmla="*/ 76 w 172"/>
              <a:gd name="T1" fmla="*/ 32 h 168"/>
              <a:gd name="T2" fmla="*/ 92 w 172"/>
              <a:gd name="T3" fmla="*/ 40 h 168"/>
              <a:gd name="T4" fmla="*/ 104 w 172"/>
              <a:gd name="T5" fmla="*/ 48 h 168"/>
              <a:gd name="T6" fmla="*/ 116 w 172"/>
              <a:gd name="T7" fmla="*/ 56 h 168"/>
              <a:gd name="T8" fmla="*/ 124 w 172"/>
              <a:gd name="T9" fmla="*/ 64 h 168"/>
              <a:gd name="T10" fmla="*/ 136 w 172"/>
              <a:gd name="T11" fmla="*/ 68 h 168"/>
              <a:gd name="T12" fmla="*/ 144 w 172"/>
              <a:gd name="T13" fmla="*/ 76 h 168"/>
              <a:gd name="T14" fmla="*/ 152 w 172"/>
              <a:gd name="T15" fmla="*/ 80 h 168"/>
              <a:gd name="T16" fmla="*/ 156 w 172"/>
              <a:gd name="T17" fmla="*/ 88 h 168"/>
              <a:gd name="T18" fmla="*/ 164 w 172"/>
              <a:gd name="T19" fmla="*/ 100 h 168"/>
              <a:gd name="T20" fmla="*/ 168 w 172"/>
              <a:gd name="T21" fmla="*/ 112 h 168"/>
              <a:gd name="T22" fmla="*/ 172 w 172"/>
              <a:gd name="T23" fmla="*/ 124 h 168"/>
              <a:gd name="T24" fmla="*/ 172 w 172"/>
              <a:gd name="T25" fmla="*/ 136 h 168"/>
              <a:gd name="T26" fmla="*/ 172 w 172"/>
              <a:gd name="T27" fmla="*/ 148 h 168"/>
              <a:gd name="T28" fmla="*/ 168 w 172"/>
              <a:gd name="T29" fmla="*/ 160 h 168"/>
              <a:gd name="T30" fmla="*/ 164 w 172"/>
              <a:gd name="T31" fmla="*/ 164 h 168"/>
              <a:gd name="T32" fmla="*/ 160 w 172"/>
              <a:gd name="T33" fmla="*/ 168 h 168"/>
              <a:gd name="T34" fmla="*/ 152 w 172"/>
              <a:gd name="T35" fmla="*/ 168 h 168"/>
              <a:gd name="T36" fmla="*/ 144 w 172"/>
              <a:gd name="T37" fmla="*/ 168 h 168"/>
              <a:gd name="T38" fmla="*/ 140 w 172"/>
              <a:gd name="T39" fmla="*/ 168 h 168"/>
              <a:gd name="T40" fmla="*/ 136 w 172"/>
              <a:gd name="T41" fmla="*/ 168 h 168"/>
              <a:gd name="T42" fmla="*/ 132 w 172"/>
              <a:gd name="T43" fmla="*/ 164 h 168"/>
              <a:gd name="T44" fmla="*/ 132 w 172"/>
              <a:gd name="T45" fmla="*/ 164 h 168"/>
              <a:gd name="T46" fmla="*/ 124 w 172"/>
              <a:gd name="T47" fmla="*/ 156 h 168"/>
              <a:gd name="T48" fmla="*/ 120 w 172"/>
              <a:gd name="T49" fmla="*/ 152 h 168"/>
              <a:gd name="T50" fmla="*/ 112 w 172"/>
              <a:gd name="T51" fmla="*/ 140 h 168"/>
              <a:gd name="T52" fmla="*/ 100 w 172"/>
              <a:gd name="T53" fmla="*/ 132 h 168"/>
              <a:gd name="T54" fmla="*/ 88 w 172"/>
              <a:gd name="T55" fmla="*/ 120 h 168"/>
              <a:gd name="T56" fmla="*/ 76 w 172"/>
              <a:gd name="T57" fmla="*/ 108 h 168"/>
              <a:gd name="T58" fmla="*/ 64 w 172"/>
              <a:gd name="T59" fmla="*/ 96 h 168"/>
              <a:gd name="T60" fmla="*/ 52 w 172"/>
              <a:gd name="T61" fmla="*/ 84 h 168"/>
              <a:gd name="T62" fmla="*/ 44 w 172"/>
              <a:gd name="T63" fmla="*/ 72 h 168"/>
              <a:gd name="T64" fmla="*/ 32 w 172"/>
              <a:gd name="T65" fmla="*/ 60 h 168"/>
              <a:gd name="T66" fmla="*/ 24 w 172"/>
              <a:gd name="T67" fmla="*/ 52 h 168"/>
              <a:gd name="T68" fmla="*/ 20 w 172"/>
              <a:gd name="T69" fmla="*/ 44 h 168"/>
              <a:gd name="T70" fmla="*/ 12 w 172"/>
              <a:gd name="T71" fmla="*/ 36 h 168"/>
              <a:gd name="T72" fmla="*/ 8 w 172"/>
              <a:gd name="T73" fmla="*/ 28 h 168"/>
              <a:gd name="T74" fmla="*/ 4 w 172"/>
              <a:gd name="T75" fmla="*/ 20 h 168"/>
              <a:gd name="T76" fmla="*/ 0 w 172"/>
              <a:gd name="T77" fmla="*/ 8 h 168"/>
              <a:gd name="T78" fmla="*/ 4 w 172"/>
              <a:gd name="T79" fmla="*/ 4 h 168"/>
              <a:gd name="T80" fmla="*/ 4 w 172"/>
              <a:gd name="T81" fmla="*/ 4 h 168"/>
              <a:gd name="T82" fmla="*/ 8 w 172"/>
              <a:gd name="T83" fmla="*/ 0 h 168"/>
              <a:gd name="T84" fmla="*/ 12 w 172"/>
              <a:gd name="T85" fmla="*/ 0 h 168"/>
              <a:gd name="T86" fmla="*/ 16 w 172"/>
              <a:gd name="T87" fmla="*/ 0 h 168"/>
              <a:gd name="T88" fmla="*/ 24 w 172"/>
              <a:gd name="T89" fmla="*/ 4 h 168"/>
              <a:gd name="T90" fmla="*/ 32 w 172"/>
              <a:gd name="T91" fmla="*/ 8 h 168"/>
              <a:gd name="T92" fmla="*/ 40 w 172"/>
              <a:gd name="T93" fmla="*/ 12 h 168"/>
              <a:gd name="T94" fmla="*/ 52 w 172"/>
              <a:gd name="T95" fmla="*/ 16 h 168"/>
              <a:gd name="T96" fmla="*/ 64 w 172"/>
              <a:gd name="T97" fmla="*/ 24 h 168"/>
              <a:gd name="T98" fmla="*/ 76 w 172"/>
              <a:gd name="T99" fmla="*/ 32 h 168"/>
              <a:gd name="T100" fmla="*/ 76 w 172"/>
              <a:gd name="T101" fmla="*/ 32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2" h="168">
                <a:moveTo>
                  <a:pt x="76" y="32"/>
                </a:moveTo>
                <a:lnTo>
                  <a:pt x="92" y="40"/>
                </a:lnTo>
                <a:lnTo>
                  <a:pt x="104" y="48"/>
                </a:lnTo>
                <a:lnTo>
                  <a:pt x="116" y="56"/>
                </a:lnTo>
                <a:lnTo>
                  <a:pt x="124" y="64"/>
                </a:lnTo>
                <a:lnTo>
                  <a:pt x="136" y="68"/>
                </a:lnTo>
                <a:lnTo>
                  <a:pt x="144" y="76"/>
                </a:lnTo>
                <a:lnTo>
                  <a:pt x="152" y="80"/>
                </a:lnTo>
                <a:lnTo>
                  <a:pt x="156" y="88"/>
                </a:lnTo>
                <a:lnTo>
                  <a:pt x="164" y="100"/>
                </a:lnTo>
                <a:lnTo>
                  <a:pt x="168" y="112"/>
                </a:lnTo>
                <a:lnTo>
                  <a:pt x="172" y="124"/>
                </a:lnTo>
                <a:lnTo>
                  <a:pt x="172" y="136"/>
                </a:lnTo>
                <a:lnTo>
                  <a:pt x="172" y="148"/>
                </a:lnTo>
                <a:lnTo>
                  <a:pt x="168" y="160"/>
                </a:lnTo>
                <a:lnTo>
                  <a:pt x="164" y="164"/>
                </a:lnTo>
                <a:lnTo>
                  <a:pt x="160" y="168"/>
                </a:lnTo>
                <a:lnTo>
                  <a:pt x="152" y="168"/>
                </a:lnTo>
                <a:lnTo>
                  <a:pt x="144" y="168"/>
                </a:lnTo>
                <a:lnTo>
                  <a:pt x="140" y="168"/>
                </a:lnTo>
                <a:lnTo>
                  <a:pt x="136" y="168"/>
                </a:lnTo>
                <a:lnTo>
                  <a:pt x="132" y="164"/>
                </a:lnTo>
                <a:lnTo>
                  <a:pt x="132" y="164"/>
                </a:lnTo>
                <a:lnTo>
                  <a:pt x="124" y="156"/>
                </a:lnTo>
                <a:lnTo>
                  <a:pt x="120" y="152"/>
                </a:lnTo>
                <a:lnTo>
                  <a:pt x="112" y="140"/>
                </a:lnTo>
                <a:lnTo>
                  <a:pt x="100" y="132"/>
                </a:lnTo>
                <a:lnTo>
                  <a:pt x="88" y="120"/>
                </a:lnTo>
                <a:lnTo>
                  <a:pt x="76" y="108"/>
                </a:lnTo>
                <a:lnTo>
                  <a:pt x="64" y="96"/>
                </a:lnTo>
                <a:lnTo>
                  <a:pt x="52" y="84"/>
                </a:lnTo>
                <a:lnTo>
                  <a:pt x="44" y="72"/>
                </a:lnTo>
                <a:lnTo>
                  <a:pt x="32" y="60"/>
                </a:lnTo>
                <a:lnTo>
                  <a:pt x="24" y="52"/>
                </a:lnTo>
                <a:lnTo>
                  <a:pt x="20" y="44"/>
                </a:lnTo>
                <a:lnTo>
                  <a:pt x="12" y="36"/>
                </a:lnTo>
                <a:lnTo>
                  <a:pt x="8" y="28"/>
                </a:lnTo>
                <a:lnTo>
                  <a:pt x="4" y="20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4"/>
                </a:lnTo>
                <a:lnTo>
                  <a:pt x="32" y="8"/>
                </a:lnTo>
                <a:lnTo>
                  <a:pt x="40" y="12"/>
                </a:lnTo>
                <a:lnTo>
                  <a:pt x="52" y="16"/>
                </a:lnTo>
                <a:lnTo>
                  <a:pt x="64" y="24"/>
                </a:lnTo>
                <a:lnTo>
                  <a:pt x="76" y="32"/>
                </a:lnTo>
                <a:lnTo>
                  <a:pt x="76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21">
            <a:extLst>
              <a:ext uri="{FF2B5EF4-FFF2-40B4-BE49-F238E27FC236}">
                <a16:creationId xmlns:a16="http://schemas.microsoft.com/office/drawing/2014/main" xmlns="" id="{C2EFC9D0-2A59-4865-AE5B-4D940F291F7F}"/>
              </a:ext>
            </a:extLst>
          </p:cNvPr>
          <p:cNvSpPr>
            <a:spLocks/>
          </p:cNvSpPr>
          <p:nvPr/>
        </p:nvSpPr>
        <p:spPr bwMode="auto">
          <a:xfrm>
            <a:off x="1357992" y="4426549"/>
            <a:ext cx="242378" cy="1606052"/>
          </a:xfrm>
          <a:custGeom>
            <a:avLst/>
            <a:gdLst>
              <a:gd name="T0" fmla="*/ 64 w 64"/>
              <a:gd name="T1" fmla="*/ 12 h 344"/>
              <a:gd name="T2" fmla="*/ 64 w 64"/>
              <a:gd name="T3" fmla="*/ 48 h 344"/>
              <a:gd name="T4" fmla="*/ 64 w 64"/>
              <a:gd name="T5" fmla="*/ 80 h 344"/>
              <a:gd name="T6" fmla="*/ 64 w 64"/>
              <a:gd name="T7" fmla="*/ 108 h 344"/>
              <a:gd name="T8" fmla="*/ 64 w 64"/>
              <a:gd name="T9" fmla="*/ 136 h 344"/>
              <a:gd name="T10" fmla="*/ 64 w 64"/>
              <a:gd name="T11" fmla="*/ 164 h 344"/>
              <a:gd name="T12" fmla="*/ 64 w 64"/>
              <a:gd name="T13" fmla="*/ 188 h 344"/>
              <a:gd name="T14" fmla="*/ 64 w 64"/>
              <a:gd name="T15" fmla="*/ 212 h 344"/>
              <a:gd name="T16" fmla="*/ 64 w 64"/>
              <a:gd name="T17" fmla="*/ 232 h 344"/>
              <a:gd name="T18" fmla="*/ 64 w 64"/>
              <a:gd name="T19" fmla="*/ 248 h 344"/>
              <a:gd name="T20" fmla="*/ 60 w 64"/>
              <a:gd name="T21" fmla="*/ 264 h 344"/>
              <a:gd name="T22" fmla="*/ 60 w 64"/>
              <a:gd name="T23" fmla="*/ 280 h 344"/>
              <a:gd name="T24" fmla="*/ 60 w 64"/>
              <a:gd name="T25" fmla="*/ 292 h 344"/>
              <a:gd name="T26" fmla="*/ 60 w 64"/>
              <a:gd name="T27" fmla="*/ 304 h 344"/>
              <a:gd name="T28" fmla="*/ 60 w 64"/>
              <a:gd name="T29" fmla="*/ 312 h 344"/>
              <a:gd name="T30" fmla="*/ 56 w 64"/>
              <a:gd name="T31" fmla="*/ 316 h 344"/>
              <a:gd name="T32" fmla="*/ 56 w 64"/>
              <a:gd name="T33" fmla="*/ 320 h 344"/>
              <a:gd name="T34" fmla="*/ 52 w 64"/>
              <a:gd name="T35" fmla="*/ 332 h 344"/>
              <a:gd name="T36" fmla="*/ 48 w 64"/>
              <a:gd name="T37" fmla="*/ 340 h 344"/>
              <a:gd name="T38" fmla="*/ 44 w 64"/>
              <a:gd name="T39" fmla="*/ 344 h 344"/>
              <a:gd name="T40" fmla="*/ 40 w 64"/>
              <a:gd name="T41" fmla="*/ 344 h 344"/>
              <a:gd name="T42" fmla="*/ 32 w 64"/>
              <a:gd name="T43" fmla="*/ 344 h 344"/>
              <a:gd name="T44" fmla="*/ 28 w 64"/>
              <a:gd name="T45" fmla="*/ 344 h 344"/>
              <a:gd name="T46" fmla="*/ 24 w 64"/>
              <a:gd name="T47" fmla="*/ 336 h 344"/>
              <a:gd name="T48" fmla="*/ 20 w 64"/>
              <a:gd name="T49" fmla="*/ 328 h 344"/>
              <a:gd name="T50" fmla="*/ 12 w 64"/>
              <a:gd name="T51" fmla="*/ 324 h 344"/>
              <a:gd name="T52" fmla="*/ 8 w 64"/>
              <a:gd name="T53" fmla="*/ 316 h 344"/>
              <a:gd name="T54" fmla="*/ 8 w 64"/>
              <a:gd name="T55" fmla="*/ 308 h 344"/>
              <a:gd name="T56" fmla="*/ 8 w 64"/>
              <a:gd name="T57" fmla="*/ 300 h 344"/>
              <a:gd name="T58" fmla="*/ 8 w 64"/>
              <a:gd name="T59" fmla="*/ 296 h 344"/>
              <a:gd name="T60" fmla="*/ 8 w 64"/>
              <a:gd name="T61" fmla="*/ 288 h 344"/>
              <a:gd name="T62" fmla="*/ 8 w 64"/>
              <a:gd name="T63" fmla="*/ 280 h 344"/>
              <a:gd name="T64" fmla="*/ 8 w 64"/>
              <a:gd name="T65" fmla="*/ 272 h 344"/>
              <a:gd name="T66" fmla="*/ 12 w 64"/>
              <a:gd name="T67" fmla="*/ 264 h 344"/>
              <a:gd name="T68" fmla="*/ 12 w 64"/>
              <a:gd name="T69" fmla="*/ 252 h 344"/>
              <a:gd name="T70" fmla="*/ 12 w 64"/>
              <a:gd name="T71" fmla="*/ 240 h 344"/>
              <a:gd name="T72" fmla="*/ 16 w 64"/>
              <a:gd name="T73" fmla="*/ 228 h 344"/>
              <a:gd name="T74" fmla="*/ 16 w 64"/>
              <a:gd name="T75" fmla="*/ 200 h 344"/>
              <a:gd name="T76" fmla="*/ 16 w 64"/>
              <a:gd name="T77" fmla="*/ 172 h 344"/>
              <a:gd name="T78" fmla="*/ 16 w 64"/>
              <a:gd name="T79" fmla="*/ 140 h 344"/>
              <a:gd name="T80" fmla="*/ 16 w 64"/>
              <a:gd name="T81" fmla="*/ 104 h 344"/>
              <a:gd name="T82" fmla="*/ 16 w 64"/>
              <a:gd name="T83" fmla="*/ 88 h 344"/>
              <a:gd name="T84" fmla="*/ 12 w 64"/>
              <a:gd name="T85" fmla="*/ 72 h 344"/>
              <a:gd name="T86" fmla="*/ 12 w 64"/>
              <a:gd name="T87" fmla="*/ 60 h 344"/>
              <a:gd name="T88" fmla="*/ 8 w 64"/>
              <a:gd name="T89" fmla="*/ 48 h 344"/>
              <a:gd name="T90" fmla="*/ 8 w 64"/>
              <a:gd name="T91" fmla="*/ 40 h 344"/>
              <a:gd name="T92" fmla="*/ 8 w 64"/>
              <a:gd name="T93" fmla="*/ 32 h 344"/>
              <a:gd name="T94" fmla="*/ 4 w 64"/>
              <a:gd name="T95" fmla="*/ 24 h 344"/>
              <a:gd name="T96" fmla="*/ 4 w 64"/>
              <a:gd name="T97" fmla="*/ 20 h 344"/>
              <a:gd name="T98" fmla="*/ 0 w 64"/>
              <a:gd name="T99" fmla="*/ 12 h 344"/>
              <a:gd name="T100" fmla="*/ 0 w 64"/>
              <a:gd name="T101" fmla="*/ 8 h 344"/>
              <a:gd name="T102" fmla="*/ 0 w 64"/>
              <a:gd name="T103" fmla="*/ 4 h 344"/>
              <a:gd name="T104" fmla="*/ 8 w 64"/>
              <a:gd name="T105" fmla="*/ 0 h 344"/>
              <a:gd name="T106" fmla="*/ 16 w 64"/>
              <a:gd name="T107" fmla="*/ 0 h 344"/>
              <a:gd name="T108" fmla="*/ 20 w 64"/>
              <a:gd name="T109" fmla="*/ 0 h 344"/>
              <a:gd name="T110" fmla="*/ 28 w 64"/>
              <a:gd name="T111" fmla="*/ 0 h 344"/>
              <a:gd name="T112" fmla="*/ 36 w 64"/>
              <a:gd name="T113" fmla="*/ 4 h 344"/>
              <a:gd name="T114" fmla="*/ 44 w 64"/>
              <a:gd name="T115" fmla="*/ 4 h 344"/>
              <a:gd name="T116" fmla="*/ 52 w 64"/>
              <a:gd name="T117" fmla="*/ 8 h 344"/>
              <a:gd name="T118" fmla="*/ 64 w 64"/>
              <a:gd name="T119" fmla="*/ 12 h 344"/>
              <a:gd name="T120" fmla="*/ 64 w 64"/>
              <a:gd name="T121" fmla="*/ 12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4" h="344">
                <a:moveTo>
                  <a:pt x="64" y="12"/>
                </a:moveTo>
                <a:lnTo>
                  <a:pt x="64" y="48"/>
                </a:lnTo>
                <a:lnTo>
                  <a:pt x="64" y="80"/>
                </a:lnTo>
                <a:lnTo>
                  <a:pt x="64" y="108"/>
                </a:lnTo>
                <a:lnTo>
                  <a:pt x="64" y="136"/>
                </a:lnTo>
                <a:lnTo>
                  <a:pt x="64" y="164"/>
                </a:lnTo>
                <a:lnTo>
                  <a:pt x="64" y="188"/>
                </a:lnTo>
                <a:lnTo>
                  <a:pt x="64" y="212"/>
                </a:lnTo>
                <a:lnTo>
                  <a:pt x="64" y="232"/>
                </a:lnTo>
                <a:lnTo>
                  <a:pt x="64" y="248"/>
                </a:lnTo>
                <a:lnTo>
                  <a:pt x="60" y="264"/>
                </a:lnTo>
                <a:lnTo>
                  <a:pt x="60" y="280"/>
                </a:lnTo>
                <a:lnTo>
                  <a:pt x="60" y="292"/>
                </a:lnTo>
                <a:lnTo>
                  <a:pt x="60" y="304"/>
                </a:lnTo>
                <a:lnTo>
                  <a:pt x="60" y="312"/>
                </a:lnTo>
                <a:lnTo>
                  <a:pt x="56" y="316"/>
                </a:lnTo>
                <a:lnTo>
                  <a:pt x="56" y="320"/>
                </a:lnTo>
                <a:lnTo>
                  <a:pt x="52" y="332"/>
                </a:lnTo>
                <a:lnTo>
                  <a:pt x="48" y="340"/>
                </a:lnTo>
                <a:lnTo>
                  <a:pt x="44" y="344"/>
                </a:lnTo>
                <a:lnTo>
                  <a:pt x="40" y="344"/>
                </a:lnTo>
                <a:lnTo>
                  <a:pt x="32" y="344"/>
                </a:lnTo>
                <a:lnTo>
                  <a:pt x="28" y="344"/>
                </a:lnTo>
                <a:lnTo>
                  <a:pt x="24" y="336"/>
                </a:lnTo>
                <a:lnTo>
                  <a:pt x="20" y="328"/>
                </a:lnTo>
                <a:lnTo>
                  <a:pt x="12" y="324"/>
                </a:lnTo>
                <a:lnTo>
                  <a:pt x="8" y="316"/>
                </a:lnTo>
                <a:lnTo>
                  <a:pt x="8" y="308"/>
                </a:lnTo>
                <a:lnTo>
                  <a:pt x="8" y="300"/>
                </a:lnTo>
                <a:lnTo>
                  <a:pt x="8" y="296"/>
                </a:lnTo>
                <a:lnTo>
                  <a:pt x="8" y="288"/>
                </a:lnTo>
                <a:lnTo>
                  <a:pt x="8" y="280"/>
                </a:lnTo>
                <a:lnTo>
                  <a:pt x="8" y="272"/>
                </a:lnTo>
                <a:lnTo>
                  <a:pt x="12" y="264"/>
                </a:lnTo>
                <a:lnTo>
                  <a:pt x="12" y="252"/>
                </a:lnTo>
                <a:lnTo>
                  <a:pt x="12" y="240"/>
                </a:lnTo>
                <a:lnTo>
                  <a:pt x="16" y="228"/>
                </a:lnTo>
                <a:lnTo>
                  <a:pt x="16" y="200"/>
                </a:lnTo>
                <a:lnTo>
                  <a:pt x="16" y="172"/>
                </a:lnTo>
                <a:lnTo>
                  <a:pt x="16" y="140"/>
                </a:lnTo>
                <a:lnTo>
                  <a:pt x="16" y="104"/>
                </a:lnTo>
                <a:lnTo>
                  <a:pt x="16" y="88"/>
                </a:lnTo>
                <a:lnTo>
                  <a:pt x="12" y="72"/>
                </a:lnTo>
                <a:lnTo>
                  <a:pt x="12" y="60"/>
                </a:lnTo>
                <a:lnTo>
                  <a:pt x="8" y="48"/>
                </a:lnTo>
                <a:lnTo>
                  <a:pt x="8" y="40"/>
                </a:lnTo>
                <a:lnTo>
                  <a:pt x="8" y="32"/>
                </a:lnTo>
                <a:lnTo>
                  <a:pt x="4" y="24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44" y="4"/>
                </a:lnTo>
                <a:lnTo>
                  <a:pt x="52" y="8"/>
                </a:lnTo>
                <a:lnTo>
                  <a:pt x="64" y="12"/>
                </a:lnTo>
                <a:lnTo>
                  <a:pt x="64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23">
            <a:extLst>
              <a:ext uri="{FF2B5EF4-FFF2-40B4-BE49-F238E27FC236}">
                <a16:creationId xmlns:a16="http://schemas.microsoft.com/office/drawing/2014/main" xmlns="" id="{625AF2E0-40E7-4848-8202-1186A53A8C79}"/>
              </a:ext>
            </a:extLst>
          </p:cNvPr>
          <p:cNvSpPr>
            <a:spLocks/>
          </p:cNvSpPr>
          <p:nvPr/>
        </p:nvSpPr>
        <p:spPr bwMode="auto">
          <a:xfrm>
            <a:off x="2251760" y="5098850"/>
            <a:ext cx="378715" cy="466876"/>
          </a:xfrm>
          <a:custGeom>
            <a:avLst/>
            <a:gdLst>
              <a:gd name="T0" fmla="*/ 88 w 100"/>
              <a:gd name="T1" fmla="*/ 92 h 100"/>
              <a:gd name="T2" fmla="*/ 80 w 100"/>
              <a:gd name="T3" fmla="*/ 100 h 100"/>
              <a:gd name="T4" fmla="*/ 72 w 100"/>
              <a:gd name="T5" fmla="*/ 100 h 100"/>
              <a:gd name="T6" fmla="*/ 68 w 100"/>
              <a:gd name="T7" fmla="*/ 100 h 100"/>
              <a:gd name="T8" fmla="*/ 68 w 100"/>
              <a:gd name="T9" fmla="*/ 100 h 100"/>
              <a:gd name="T10" fmla="*/ 64 w 100"/>
              <a:gd name="T11" fmla="*/ 96 h 100"/>
              <a:gd name="T12" fmla="*/ 60 w 100"/>
              <a:gd name="T13" fmla="*/ 92 h 100"/>
              <a:gd name="T14" fmla="*/ 48 w 100"/>
              <a:gd name="T15" fmla="*/ 80 h 100"/>
              <a:gd name="T16" fmla="*/ 36 w 100"/>
              <a:gd name="T17" fmla="*/ 68 h 100"/>
              <a:gd name="T18" fmla="*/ 28 w 100"/>
              <a:gd name="T19" fmla="*/ 60 h 100"/>
              <a:gd name="T20" fmla="*/ 20 w 100"/>
              <a:gd name="T21" fmla="*/ 52 h 100"/>
              <a:gd name="T22" fmla="*/ 12 w 100"/>
              <a:gd name="T23" fmla="*/ 40 h 100"/>
              <a:gd name="T24" fmla="*/ 4 w 100"/>
              <a:gd name="T25" fmla="*/ 28 h 100"/>
              <a:gd name="T26" fmla="*/ 0 w 100"/>
              <a:gd name="T27" fmla="*/ 20 h 100"/>
              <a:gd name="T28" fmla="*/ 0 w 100"/>
              <a:gd name="T29" fmla="*/ 12 h 100"/>
              <a:gd name="T30" fmla="*/ 0 w 100"/>
              <a:gd name="T31" fmla="*/ 4 h 100"/>
              <a:gd name="T32" fmla="*/ 0 w 100"/>
              <a:gd name="T33" fmla="*/ 0 h 100"/>
              <a:gd name="T34" fmla="*/ 4 w 100"/>
              <a:gd name="T35" fmla="*/ 0 h 100"/>
              <a:gd name="T36" fmla="*/ 8 w 100"/>
              <a:gd name="T37" fmla="*/ 0 h 100"/>
              <a:gd name="T38" fmla="*/ 16 w 100"/>
              <a:gd name="T39" fmla="*/ 0 h 100"/>
              <a:gd name="T40" fmla="*/ 24 w 100"/>
              <a:gd name="T41" fmla="*/ 0 h 100"/>
              <a:gd name="T42" fmla="*/ 36 w 100"/>
              <a:gd name="T43" fmla="*/ 4 h 100"/>
              <a:gd name="T44" fmla="*/ 44 w 100"/>
              <a:gd name="T45" fmla="*/ 8 h 100"/>
              <a:gd name="T46" fmla="*/ 56 w 100"/>
              <a:gd name="T47" fmla="*/ 12 h 100"/>
              <a:gd name="T48" fmla="*/ 68 w 100"/>
              <a:gd name="T49" fmla="*/ 20 h 100"/>
              <a:gd name="T50" fmla="*/ 76 w 100"/>
              <a:gd name="T51" fmla="*/ 28 h 100"/>
              <a:gd name="T52" fmla="*/ 88 w 100"/>
              <a:gd name="T53" fmla="*/ 36 h 100"/>
              <a:gd name="T54" fmla="*/ 92 w 100"/>
              <a:gd name="T55" fmla="*/ 44 h 100"/>
              <a:gd name="T56" fmla="*/ 96 w 100"/>
              <a:gd name="T57" fmla="*/ 52 h 100"/>
              <a:gd name="T58" fmla="*/ 100 w 100"/>
              <a:gd name="T59" fmla="*/ 64 h 100"/>
              <a:gd name="T60" fmla="*/ 100 w 100"/>
              <a:gd name="T61" fmla="*/ 76 h 100"/>
              <a:gd name="T62" fmla="*/ 96 w 100"/>
              <a:gd name="T63" fmla="*/ 84 h 100"/>
              <a:gd name="T64" fmla="*/ 92 w 100"/>
              <a:gd name="T65" fmla="*/ 88 h 100"/>
              <a:gd name="T66" fmla="*/ 88 w 100"/>
              <a:gd name="T67" fmla="*/ 92 h 100"/>
              <a:gd name="T68" fmla="*/ 88 w 100"/>
              <a:gd name="T69" fmla="*/ 92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0" h="100">
                <a:moveTo>
                  <a:pt x="88" y="92"/>
                </a:moveTo>
                <a:lnTo>
                  <a:pt x="80" y="100"/>
                </a:lnTo>
                <a:lnTo>
                  <a:pt x="72" y="100"/>
                </a:lnTo>
                <a:lnTo>
                  <a:pt x="68" y="100"/>
                </a:lnTo>
                <a:lnTo>
                  <a:pt x="68" y="100"/>
                </a:lnTo>
                <a:lnTo>
                  <a:pt x="64" y="96"/>
                </a:lnTo>
                <a:lnTo>
                  <a:pt x="60" y="92"/>
                </a:lnTo>
                <a:lnTo>
                  <a:pt x="48" y="80"/>
                </a:lnTo>
                <a:lnTo>
                  <a:pt x="36" y="68"/>
                </a:lnTo>
                <a:lnTo>
                  <a:pt x="28" y="60"/>
                </a:lnTo>
                <a:lnTo>
                  <a:pt x="20" y="52"/>
                </a:lnTo>
                <a:lnTo>
                  <a:pt x="12" y="40"/>
                </a:lnTo>
                <a:lnTo>
                  <a:pt x="4" y="28"/>
                </a:lnTo>
                <a:lnTo>
                  <a:pt x="0" y="20"/>
                </a:lnTo>
                <a:lnTo>
                  <a:pt x="0" y="12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4"/>
                </a:lnTo>
                <a:lnTo>
                  <a:pt x="44" y="8"/>
                </a:lnTo>
                <a:lnTo>
                  <a:pt x="56" y="12"/>
                </a:lnTo>
                <a:lnTo>
                  <a:pt x="68" y="20"/>
                </a:lnTo>
                <a:lnTo>
                  <a:pt x="76" y="28"/>
                </a:lnTo>
                <a:lnTo>
                  <a:pt x="88" y="36"/>
                </a:lnTo>
                <a:lnTo>
                  <a:pt x="92" y="44"/>
                </a:lnTo>
                <a:lnTo>
                  <a:pt x="96" y="52"/>
                </a:lnTo>
                <a:lnTo>
                  <a:pt x="100" y="64"/>
                </a:lnTo>
                <a:lnTo>
                  <a:pt x="100" y="76"/>
                </a:lnTo>
                <a:lnTo>
                  <a:pt x="96" y="84"/>
                </a:lnTo>
                <a:lnTo>
                  <a:pt x="92" y="88"/>
                </a:lnTo>
                <a:lnTo>
                  <a:pt x="88" y="92"/>
                </a:lnTo>
                <a:lnTo>
                  <a:pt x="88" y="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16" name="Freeform 25">
            <a:extLst>
              <a:ext uri="{FF2B5EF4-FFF2-40B4-BE49-F238E27FC236}">
                <a16:creationId xmlns:a16="http://schemas.microsoft.com/office/drawing/2014/main" xmlns="" id="{BA1B8CAC-DFC2-40FA-95EC-EBA679CB8B19}"/>
              </a:ext>
            </a:extLst>
          </p:cNvPr>
          <p:cNvSpPr>
            <a:spLocks/>
          </p:cNvSpPr>
          <p:nvPr/>
        </p:nvSpPr>
        <p:spPr bwMode="auto">
          <a:xfrm>
            <a:off x="2130571" y="4650649"/>
            <a:ext cx="1560307" cy="373500"/>
          </a:xfrm>
          <a:custGeom>
            <a:avLst/>
            <a:gdLst>
              <a:gd name="T0" fmla="*/ 148 w 412"/>
              <a:gd name="T1" fmla="*/ 28 h 80"/>
              <a:gd name="T2" fmla="*/ 220 w 412"/>
              <a:gd name="T3" fmla="*/ 16 h 80"/>
              <a:gd name="T4" fmla="*/ 272 w 412"/>
              <a:gd name="T5" fmla="*/ 8 h 80"/>
              <a:gd name="T6" fmla="*/ 304 w 412"/>
              <a:gd name="T7" fmla="*/ 4 h 80"/>
              <a:gd name="T8" fmla="*/ 324 w 412"/>
              <a:gd name="T9" fmla="*/ 4 h 80"/>
              <a:gd name="T10" fmla="*/ 336 w 412"/>
              <a:gd name="T11" fmla="*/ 0 h 80"/>
              <a:gd name="T12" fmla="*/ 344 w 412"/>
              <a:gd name="T13" fmla="*/ 0 h 80"/>
              <a:gd name="T14" fmla="*/ 356 w 412"/>
              <a:gd name="T15" fmla="*/ 4 h 80"/>
              <a:gd name="T16" fmla="*/ 384 w 412"/>
              <a:gd name="T17" fmla="*/ 12 h 80"/>
              <a:gd name="T18" fmla="*/ 400 w 412"/>
              <a:gd name="T19" fmla="*/ 20 h 80"/>
              <a:gd name="T20" fmla="*/ 412 w 412"/>
              <a:gd name="T21" fmla="*/ 32 h 80"/>
              <a:gd name="T22" fmla="*/ 412 w 412"/>
              <a:gd name="T23" fmla="*/ 40 h 80"/>
              <a:gd name="T24" fmla="*/ 404 w 412"/>
              <a:gd name="T25" fmla="*/ 44 h 80"/>
              <a:gd name="T26" fmla="*/ 392 w 412"/>
              <a:gd name="T27" fmla="*/ 48 h 80"/>
              <a:gd name="T28" fmla="*/ 368 w 412"/>
              <a:gd name="T29" fmla="*/ 48 h 80"/>
              <a:gd name="T30" fmla="*/ 336 w 412"/>
              <a:gd name="T31" fmla="*/ 48 h 80"/>
              <a:gd name="T32" fmla="*/ 256 w 412"/>
              <a:gd name="T33" fmla="*/ 52 h 80"/>
              <a:gd name="T34" fmla="*/ 160 w 412"/>
              <a:gd name="T35" fmla="*/ 64 h 80"/>
              <a:gd name="T36" fmla="*/ 112 w 412"/>
              <a:gd name="T37" fmla="*/ 72 h 80"/>
              <a:gd name="T38" fmla="*/ 80 w 412"/>
              <a:gd name="T39" fmla="*/ 76 h 80"/>
              <a:gd name="T40" fmla="*/ 56 w 412"/>
              <a:gd name="T41" fmla="*/ 80 h 80"/>
              <a:gd name="T42" fmla="*/ 44 w 412"/>
              <a:gd name="T43" fmla="*/ 80 h 80"/>
              <a:gd name="T44" fmla="*/ 28 w 412"/>
              <a:gd name="T45" fmla="*/ 80 h 80"/>
              <a:gd name="T46" fmla="*/ 16 w 412"/>
              <a:gd name="T47" fmla="*/ 72 h 80"/>
              <a:gd name="T48" fmla="*/ 4 w 412"/>
              <a:gd name="T49" fmla="*/ 64 h 80"/>
              <a:gd name="T50" fmla="*/ 0 w 412"/>
              <a:gd name="T51" fmla="*/ 52 h 80"/>
              <a:gd name="T52" fmla="*/ 0 w 412"/>
              <a:gd name="T53" fmla="*/ 48 h 80"/>
              <a:gd name="T54" fmla="*/ 4 w 412"/>
              <a:gd name="T55" fmla="*/ 48 h 80"/>
              <a:gd name="T56" fmla="*/ 24 w 412"/>
              <a:gd name="T57" fmla="*/ 44 h 80"/>
              <a:gd name="T58" fmla="*/ 40 w 412"/>
              <a:gd name="T59" fmla="*/ 44 h 80"/>
              <a:gd name="T60" fmla="*/ 60 w 412"/>
              <a:gd name="T61" fmla="*/ 40 h 80"/>
              <a:gd name="T62" fmla="*/ 84 w 412"/>
              <a:gd name="T63" fmla="*/ 36 h 80"/>
              <a:gd name="T64" fmla="*/ 116 w 412"/>
              <a:gd name="T65" fmla="*/ 32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12" h="80">
                <a:moveTo>
                  <a:pt x="116" y="32"/>
                </a:moveTo>
                <a:lnTo>
                  <a:pt x="148" y="28"/>
                </a:lnTo>
                <a:lnTo>
                  <a:pt x="184" y="24"/>
                </a:lnTo>
                <a:lnTo>
                  <a:pt x="220" y="16"/>
                </a:lnTo>
                <a:lnTo>
                  <a:pt x="256" y="12"/>
                </a:lnTo>
                <a:lnTo>
                  <a:pt x="272" y="8"/>
                </a:lnTo>
                <a:lnTo>
                  <a:pt x="288" y="8"/>
                </a:lnTo>
                <a:lnTo>
                  <a:pt x="304" y="4"/>
                </a:lnTo>
                <a:lnTo>
                  <a:pt x="312" y="4"/>
                </a:lnTo>
                <a:lnTo>
                  <a:pt x="324" y="4"/>
                </a:lnTo>
                <a:lnTo>
                  <a:pt x="332" y="0"/>
                </a:lnTo>
                <a:lnTo>
                  <a:pt x="336" y="0"/>
                </a:lnTo>
                <a:lnTo>
                  <a:pt x="340" y="0"/>
                </a:lnTo>
                <a:lnTo>
                  <a:pt x="344" y="0"/>
                </a:lnTo>
                <a:lnTo>
                  <a:pt x="348" y="0"/>
                </a:lnTo>
                <a:lnTo>
                  <a:pt x="356" y="4"/>
                </a:lnTo>
                <a:lnTo>
                  <a:pt x="364" y="4"/>
                </a:lnTo>
                <a:lnTo>
                  <a:pt x="384" y="12"/>
                </a:lnTo>
                <a:lnTo>
                  <a:pt x="392" y="16"/>
                </a:lnTo>
                <a:lnTo>
                  <a:pt x="400" y="20"/>
                </a:lnTo>
                <a:lnTo>
                  <a:pt x="408" y="24"/>
                </a:lnTo>
                <a:lnTo>
                  <a:pt x="412" y="32"/>
                </a:lnTo>
                <a:lnTo>
                  <a:pt x="412" y="36"/>
                </a:lnTo>
                <a:lnTo>
                  <a:pt x="412" y="40"/>
                </a:lnTo>
                <a:lnTo>
                  <a:pt x="408" y="40"/>
                </a:lnTo>
                <a:lnTo>
                  <a:pt x="404" y="44"/>
                </a:lnTo>
                <a:lnTo>
                  <a:pt x="400" y="44"/>
                </a:lnTo>
                <a:lnTo>
                  <a:pt x="392" y="48"/>
                </a:lnTo>
                <a:lnTo>
                  <a:pt x="380" y="48"/>
                </a:lnTo>
                <a:lnTo>
                  <a:pt x="368" y="48"/>
                </a:lnTo>
                <a:lnTo>
                  <a:pt x="352" y="48"/>
                </a:lnTo>
                <a:lnTo>
                  <a:pt x="336" y="48"/>
                </a:lnTo>
                <a:lnTo>
                  <a:pt x="296" y="48"/>
                </a:lnTo>
                <a:lnTo>
                  <a:pt x="256" y="52"/>
                </a:lnTo>
                <a:lnTo>
                  <a:pt x="208" y="56"/>
                </a:lnTo>
                <a:lnTo>
                  <a:pt x="160" y="64"/>
                </a:lnTo>
                <a:lnTo>
                  <a:pt x="136" y="68"/>
                </a:lnTo>
                <a:lnTo>
                  <a:pt x="112" y="72"/>
                </a:lnTo>
                <a:lnTo>
                  <a:pt x="96" y="76"/>
                </a:lnTo>
                <a:lnTo>
                  <a:pt x="80" y="76"/>
                </a:lnTo>
                <a:lnTo>
                  <a:pt x="64" y="80"/>
                </a:lnTo>
                <a:lnTo>
                  <a:pt x="56" y="80"/>
                </a:lnTo>
                <a:lnTo>
                  <a:pt x="48" y="80"/>
                </a:lnTo>
                <a:lnTo>
                  <a:pt x="44" y="80"/>
                </a:lnTo>
                <a:lnTo>
                  <a:pt x="36" y="80"/>
                </a:lnTo>
                <a:lnTo>
                  <a:pt x="28" y="80"/>
                </a:lnTo>
                <a:lnTo>
                  <a:pt x="24" y="76"/>
                </a:lnTo>
                <a:lnTo>
                  <a:pt x="16" y="72"/>
                </a:lnTo>
                <a:lnTo>
                  <a:pt x="12" y="68"/>
                </a:lnTo>
                <a:lnTo>
                  <a:pt x="4" y="64"/>
                </a:lnTo>
                <a:lnTo>
                  <a:pt x="4" y="60"/>
                </a:lnTo>
                <a:lnTo>
                  <a:pt x="0" y="52"/>
                </a:lnTo>
                <a:lnTo>
                  <a:pt x="0" y="52"/>
                </a:lnTo>
                <a:lnTo>
                  <a:pt x="0" y="48"/>
                </a:lnTo>
                <a:lnTo>
                  <a:pt x="4" y="48"/>
                </a:lnTo>
                <a:lnTo>
                  <a:pt x="4" y="48"/>
                </a:lnTo>
                <a:lnTo>
                  <a:pt x="12" y="44"/>
                </a:lnTo>
                <a:lnTo>
                  <a:pt x="24" y="44"/>
                </a:lnTo>
                <a:lnTo>
                  <a:pt x="32" y="44"/>
                </a:lnTo>
                <a:lnTo>
                  <a:pt x="40" y="44"/>
                </a:lnTo>
                <a:lnTo>
                  <a:pt x="52" y="44"/>
                </a:lnTo>
                <a:lnTo>
                  <a:pt x="60" y="40"/>
                </a:lnTo>
                <a:lnTo>
                  <a:pt x="72" y="40"/>
                </a:lnTo>
                <a:lnTo>
                  <a:pt x="84" y="36"/>
                </a:lnTo>
                <a:lnTo>
                  <a:pt x="100" y="36"/>
                </a:lnTo>
                <a:lnTo>
                  <a:pt x="116" y="32"/>
                </a:lnTo>
                <a:lnTo>
                  <a:pt x="116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26">
            <a:extLst>
              <a:ext uri="{FF2B5EF4-FFF2-40B4-BE49-F238E27FC236}">
                <a16:creationId xmlns:a16="http://schemas.microsoft.com/office/drawing/2014/main" xmlns="" id="{AB93EA72-344F-4527-A4DB-A86FA9BBE275}"/>
              </a:ext>
            </a:extLst>
          </p:cNvPr>
          <p:cNvSpPr>
            <a:spLocks/>
          </p:cNvSpPr>
          <p:nvPr/>
        </p:nvSpPr>
        <p:spPr bwMode="auto">
          <a:xfrm>
            <a:off x="1464032" y="4986800"/>
            <a:ext cx="439310" cy="186750"/>
          </a:xfrm>
          <a:custGeom>
            <a:avLst/>
            <a:gdLst>
              <a:gd name="T0" fmla="*/ 56 w 116"/>
              <a:gd name="T1" fmla="*/ 4 h 40"/>
              <a:gd name="T2" fmla="*/ 68 w 116"/>
              <a:gd name="T3" fmla="*/ 0 h 40"/>
              <a:gd name="T4" fmla="*/ 80 w 116"/>
              <a:gd name="T5" fmla="*/ 0 h 40"/>
              <a:gd name="T6" fmla="*/ 92 w 116"/>
              <a:gd name="T7" fmla="*/ 4 h 40"/>
              <a:gd name="T8" fmla="*/ 100 w 116"/>
              <a:gd name="T9" fmla="*/ 8 h 40"/>
              <a:gd name="T10" fmla="*/ 108 w 116"/>
              <a:gd name="T11" fmla="*/ 8 h 40"/>
              <a:gd name="T12" fmla="*/ 112 w 116"/>
              <a:gd name="T13" fmla="*/ 12 h 40"/>
              <a:gd name="T14" fmla="*/ 112 w 116"/>
              <a:gd name="T15" fmla="*/ 12 h 40"/>
              <a:gd name="T16" fmla="*/ 116 w 116"/>
              <a:gd name="T17" fmla="*/ 16 h 40"/>
              <a:gd name="T18" fmla="*/ 116 w 116"/>
              <a:gd name="T19" fmla="*/ 20 h 40"/>
              <a:gd name="T20" fmla="*/ 112 w 116"/>
              <a:gd name="T21" fmla="*/ 24 h 40"/>
              <a:gd name="T22" fmla="*/ 108 w 116"/>
              <a:gd name="T23" fmla="*/ 28 h 40"/>
              <a:gd name="T24" fmla="*/ 104 w 116"/>
              <a:gd name="T25" fmla="*/ 32 h 40"/>
              <a:gd name="T26" fmla="*/ 92 w 116"/>
              <a:gd name="T27" fmla="*/ 32 h 40"/>
              <a:gd name="T28" fmla="*/ 80 w 116"/>
              <a:gd name="T29" fmla="*/ 36 h 40"/>
              <a:gd name="T30" fmla="*/ 64 w 116"/>
              <a:gd name="T31" fmla="*/ 36 h 40"/>
              <a:gd name="T32" fmla="*/ 44 w 116"/>
              <a:gd name="T33" fmla="*/ 40 h 40"/>
              <a:gd name="T34" fmla="*/ 24 w 116"/>
              <a:gd name="T35" fmla="*/ 40 h 40"/>
              <a:gd name="T36" fmla="*/ 0 w 116"/>
              <a:gd name="T37" fmla="*/ 40 h 40"/>
              <a:gd name="T38" fmla="*/ 0 w 116"/>
              <a:gd name="T39" fmla="*/ 12 h 40"/>
              <a:gd name="T40" fmla="*/ 16 w 116"/>
              <a:gd name="T41" fmla="*/ 8 h 40"/>
              <a:gd name="T42" fmla="*/ 32 w 116"/>
              <a:gd name="T43" fmla="*/ 8 h 40"/>
              <a:gd name="T44" fmla="*/ 44 w 116"/>
              <a:gd name="T45" fmla="*/ 4 h 40"/>
              <a:gd name="T46" fmla="*/ 56 w 116"/>
              <a:gd name="T47" fmla="*/ 4 h 40"/>
              <a:gd name="T48" fmla="*/ 56 w 116"/>
              <a:gd name="T49" fmla="*/ 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16" h="40">
                <a:moveTo>
                  <a:pt x="56" y="4"/>
                </a:moveTo>
                <a:lnTo>
                  <a:pt x="68" y="0"/>
                </a:lnTo>
                <a:lnTo>
                  <a:pt x="80" y="0"/>
                </a:lnTo>
                <a:lnTo>
                  <a:pt x="92" y="4"/>
                </a:lnTo>
                <a:lnTo>
                  <a:pt x="100" y="8"/>
                </a:lnTo>
                <a:lnTo>
                  <a:pt x="108" y="8"/>
                </a:lnTo>
                <a:lnTo>
                  <a:pt x="112" y="12"/>
                </a:lnTo>
                <a:lnTo>
                  <a:pt x="112" y="12"/>
                </a:lnTo>
                <a:lnTo>
                  <a:pt x="116" y="16"/>
                </a:lnTo>
                <a:lnTo>
                  <a:pt x="116" y="20"/>
                </a:lnTo>
                <a:lnTo>
                  <a:pt x="112" y="24"/>
                </a:lnTo>
                <a:lnTo>
                  <a:pt x="108" y="28"/>
                </a:lnTo>
                <a:lnTo>
                  <a:pt x="104" y="32"/>
                </a:lnTo>
                <a:lnTo>
                  <a:pt x="92" y="32"/>
                </a:lnTo>
                <a:lnTo>
                  <a:pt x="80" y="36"/>
                </a:lnTo>
                <a:lnTo>
                  <a:pt x="64" y="36"/>
                </a:lnTo>
                <a:lnTo>
                  <a:pt x="44" y="40"/>
                </a:lnTo>
                <a:lnTo>
                  <a:pt x="24" y="40"/>
                </a:lnTo>
                <a:lnTo>
                  <a:pt x="0" y="40"/>
                </a:lnTo>
                <a:lnTo>
                  <a:pt x="0" y="12"/>
                </a:lnTo>
                <a:lnTo>
                  <a:pt x="16" y="8"/>
                </a:lnTo>
                <a:lnTo>
                  <a:pt x="32" y="8"/>
                </a:lnTo>
                <a:lnTo>
                  <a:pt x="44" y="4"/>
                </a:lnTo>
                <a:lnTo>
                  <a:pt x="56" y="4"/>
                </a:lnTo>
                <a:lnTo>
                  <a:pt x="56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27">
            <a:extLst>
              <a:ext uri="{FF2B5EF4-FFF2-40B4-BE49-F238E27FC236}">
                <a16:creationId xmlns:a16="http://schemas.microsoft.com/office/drawing/2014/main" xmlns="" id="{B3621E72-8C49-44C6-8E93-30A17BC9239B}"/>
              </a:ext>
            </a:extLst>
          </p:cNvPr>
          <p:cNvSpPr>
            <a:spLocks/>
          </p:cNvSpPr>
          <p:nvPr/>
        </p:nvSpPr>
        <p:spPr bwMode="auto">
          <a:xfrm>
            <a:off x="1524627" y="5669067"/>
            <a:ext cx="409012" cy="93375"/>
          </a:xfrm>
          <a:custGeom>
            <a:avLst/>
            <a:gdLst>
              <a:gd name="T0" fmla="*/ 108 w 108"/>
              <a:gd name="T1" fmla="*/ 12 h 20"/>
              <a:gd name="T2" fmla="*/ 0 w 108"/>
              <a:gd name="T3" fmla="*/ 20 h 20"/>
              <a:gd name="T4" fmla="*/ 0 w 108"/>
              <a:gd name="T5" fmla="*/ 8 h 20"/>
              <a:gd name="T6" fmla="*/ 0 w 108"/>
              <a:gd name="T7" fmla="*/ 8 h 20"/>
              <a:gd name="T8" fmla="*/ 4 w 108"/>
              <a:gd name="T9" fmla="*/ 8 h 20"/>
              <a:gd name="T10" fmla="*/ 4 w 108"/>
              <a:gd name="T11" fmla="*/ 8 h 20"/>
              <a:gd name="T12" fmla="*/ 8 w 108"/>
              <a:gd name="T13" fmla="*/ 8 h 20"/>
              <a:gd name="T14" fmla="*/ 16 w 108"/>
              <a:gd name="T15" fmla="*/ 8 h 20"/>
              <a:gd name="T16" fmla="*/ 20 w 108"/>
              <a:gd name="T17" fmla="*/ 4 h 20"/>
              <a:gd name="T18" fmla="*/ 28 w 108"/>
              <a:gd name="T19" fmla="*/ 4 h 20"/>
              <a:gd name="T20" fmla="*/ 36 w 108"/>
              <a:gd name="T21" fmla="*/ 4 h 20"/>
              <a:gd name="T22" fmla="*/ 52 w 108"/>
              <a:gd name="T23" fmla="*/ 4 h 20"/>
              <a:gd name="T24" fmla="*/ 64 w 108"/>
              <a:gd name="T25" fmla="*/ 4 h 20"/>
              <a:gd name="T26" fmla="*/ 72 w 108"/>
              <a:gd name="T27" fmla="*/ 0 h 20"/>
              <a:gd name="T28" fmla="*/ 80 w 108"/>
              <a:gd name="T29" fmla="*/ 0 h 20"/>
              <a:gd name="T30" fmla="*/ 84 w 108"/>
              <a:gd name="T31" fmla="*/ 4 h 20"/>
              <a:gd name="T32" fmla="*/ 92 w 108"/>
              <a:gd name="T33" fmla="*/ 4 h 20"/>
              <a:gd name="T34" fmla="*/ 96 w 108"/>
              <a:gd name="T35" fmla="*/ 8 h 20"/>
              <a:gd name="T36" fmla="*/ 108 w 108"/>
              <a:gd name="T37" fmla="*/ 12 h 20"/>
              <a:gd name="T38" fmla="*/ 108 w 108"/>
              <a:gd name="T39" fmla="*/ 1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08" h="20">
                <a:moveTo>
                  <a:pt x="108" y="12"/>
                </a:moveTo>
                <a:lnTo>
                  <a:pt x="0" y="20"/>
                </a:lnTo>
                <a:lnTo>
                  <a:pt x="0" y="8"/>
                </a:lnTo>
                <a:lnTo>
                  <a:pt x="0" y="8"/>
                </a:lnTo>
                <a:lnTo>
                  <a:pt x="4" y="8"/>
                </a:lnTo>
                <a:lnTo>
                  <a:pt x="4" y="8"/>
                </a:lnTo>
                <a:lnTo>
                  <a:pt x="8" y="8"/>
                </a:lnTo>
                <a:lnTo>
                  <a:pt x="16" y="8"/>
                </a:lnTo>
                <a:lnTo>
                  <a:pt x="20" y="4"/>
                </a:lnTo>
                <a:lnTo>
                  <a:pt x="28" y="4"/>
                </a:lnTo>
                <a:lnTo>
                  <a:pt x="36" y="4"/>
                </a:lnTo>
                <a:lnTo>
                  <a:pt x="52" y="4"/>
                </a:lnTo>
                <a:lnTo>
                  <a:pt x="64" y="4"/>
                </a:lnTo>
                <a:lnTo>
                  <a:pt x="72" y="0"/>
                </a:lnTo>
                <a:lnTo>
                  <a:pt x="80" y="0"/>
                </a:lnTo>
                <a:lnTo>
                  <a:pt x="84" y="4"/>
                </a:lnTo>
                <a:lnTo>
                  <a:pt x="92" y="4"/>
                </a:lnTo>
                <a:lnTo>
                  <a:pt x="96" y="8"/>
                </a:lnTo>
                <a:lnTo>
                  <a:pt x="108" y="12"/>
                </a:lnTo>
                <a:lnTo>
                  <a:pt x="108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Freeform 29">
            <a:extLst>
              <a:ext uri="{FF2B5EF4-FFF2-40B4-BE49-F238E27FC236}">
                <a16:creationId xmlns:a16="http://schemas.microsoft.com/office/drawing/2014/main" xmlns="" id="{6DF5CC1F-830E-4292-9ABF-1A17B51184FF}"/>
              </a:ext>
            </a:extLst>
          </p:cNvPr>
          <p:cNvSpPr>
            <a:spLocks/>
          </p:cNvSpPr>
          <p:nvPr/>
        </p:nvSpPr>
        <p:spPr bwMode="auto">
          <a:xfrm>
            <a:off x="4732925" y="4066422"/>
            <a:ext cx="969510" cy="1363278"/>
          </a:xfrm>
          <a:custGeom>
            <a:avLst/>
            <a:gdLst>
              <a:gd name="T0" fmla="*/ 256 w 256"/>
              <a:gd name="T1" fmla="*/ 44 h 292"/>
              <a:gd name="T2" fmla="*/ 252 w 256"/>
              <a:gd name="T3" fmla="*/ 48 h 292"/>
              <a:gd name="T4" fmla="*/ 248 w 256"/>
              <a:gd name="T5" fmla="*/ 52 h 292"/>
              <a:gd name="T6" fmla="*/ 244 w 256"/>
              <a:gd name="T7" fmla="*/ 60 h 292"/>
              <a:gd name="T8" fmla="*/ 236 w 256"/>
              <a:gd name="T9" fmla="*/ 72 h 292"/>
              <a:gd name="T10" fmla="*/ 228 w 256"/>
              <a:gd name="T11" fmla="*/ 84 h 292"/>
              <a:gd name="T12" fmla="*/ 216 w 256"/>
              <a:gd name="T13" fmla="*/ 100 h 292"/>
              <a:gd name="T14" fmla="*/ 208 w 256"/>
              <a:gd name="T15" fmla="*/ 116 h 292"/>
              <a:gd name="T16" fmla="*/ 192 w 256"/>
              <a:gd name="T17" fmla="*/ 136 h 292"/>
              <a:gd name="T18" fmla="*/ 180 w 256"/>
              <a:gd name="T19" fmla="*/ 156 h 292"/>
              <a:gd name="T20" fmla="*/ 164 w 256"/>
              <a:gd name="T21" fmla="*/ 172 h 292"/>
              <a:gd name="T22" fmla="*/ 148 w 256"/>
              <a:gd name="T23" fmla="*/ 192 h 292"/>
              <a:gd name="T24" fmla="*/ 132 w 256"/>
              <a:gd name="T25" fmla="*/ 208 h 292"/>
              <a:gd name="T26" fmla="*/ 116 w 256"/>
              <a:gd name="T27" fmla="*/ 224 h 292"/>
              <a:gd name="T28" fmla="*/ 100 w 256"/>
              <a:gd name="T29" fmla="*/ 236 h 292"/>
              <a:gd name="T30" fmla="*/ 84 w 256"/>
              <a:gd name="T31" fmla="*/ 248 h 292"/>
              <a:gd name="T32" fmla="*/ 68 w 256"/>
              <a:gd name="T33" fmla="*/ 260 h 292"/>
              <a:gd name="T34" fmla="*/ 52 w 256"/>
              <a:gd name="T35" fmla="*/ 268 h 292"/>
              <a:gd name="T36" fmla="*/ 40 w 256"/>
              <a:gd name="T37" fmla="*/ 276 h 292"/>
              <a:gd name="T38" fmla="*/ 28 w 256"/>
              <a:gd name="T39" fmla="*/ 284 h 292"/>
              <a:gd name="T40" fmla="*/ 16 w 256"/>
              <a:gd name="T41" fmla="*/ 288 h 292"/>
              <a:gd name="T42" fmla="*/ 8 w 256"/>
              <a:gd name="T43" fmla="*/ 292 h 292"/>
              <a:gd name="T44" fmla="*/ 4 w 256"/>
              <a:gd name="T45" fmla="*/ 292 h 292"/>
              <a:gd name="T46" fmla="*/ 0 w 256"/>
              <a:gd name="T47" fmla="*/ 292 h 292"/>
              <a:gd name="T48" fmla="*/ 0 w 256"/>
              <a:gd name="T49" fmla="*/ 288 h 292"/>
              <a:gd name="T50" fmla="*/ 0 w 256"/>
              <a:gd name="T51" fmla="*/ 284 h 292"/>
              <a:gd name="T52" fmla="*/ 4 w 256"/>
              <a:gd name="T53" fmla="*/ 280 h 292"/>
              <a:gd name="T54" fmla="*/ 8 w 256"/>
              <a:gd name="T55" fmla="*/ 276 h 292"/>
              <a:gd name="T56" fmla="*/ 12 w 256"/>
              <a:gd name="T57" fmla="*/ 268 h 292"/>
              <a:gd name="T58" fmla="*/ 20 w 256"/>
              <a:gd name="T59" fmla="*/ 260 h 292"/>
              <a:gd name="T60" fmla="*/ 32 w 256"/>
              <a:gd name="T61" fmla="*/ 248 h 292"/>
              <a:gd name="T62" fmla="*/ 44 w 256"/>
              <a:gd name="T63" fmla="*/ 240 h 292"/>
              <a:gd name="T64" fmla="*/ 56 w 256"/>
              <a:gd name="T65" fmla="*/ 224 h 292"/>
              <a:gd name="T66" fmla="*/ 80 w 256"/>
              <a:gd name="T67" fmla="*/ 196 h 292"/>
              <a:gd name="T68" fmla="*/ 104 w 256"/>
              <a:gd name="T69" fmla="*/ 168 h 292"/>
              <a:gd name="T70" fmla="*/ 128 w 256"/>
              <a:gd name="T71" fmla="*/ 136 h 292"/>
              <a:gd name="T72" fmla="*/ 148 w 256"/>
              <a:gd name="T73" fmla="*/ 104 h 292"/>
              <a:gd name="T74" fmla="*/ 156 w 256"/>
              <a:gd name="T75" fmla="*/ 88 h 292"/>
              <a:gd name="T76" fmla="*/ 164 w 256"/>
              <a:gd name="T77" fmla="*/ 72 h 292"/>
              <a:gd name="T78" fmla="*/ 172 w 256"/>
              <a:gd name="T79" fmla="*/ 60 h 292"/>
              <a:gd name="T80" fmla="*/ 176 w 256"/>
              <a:gd name="T81" fmla="*/ 48 h 292"/>
              <a:gd name="T82" fmla="*/ 176 w 256"/>
              <a:gd name="T83" fmla="*/ 40 h 292"/>
              <a:gd name="T84" fmla="*/ 180 w 256"/>
              <a:gd name="T85" fmla="*/ 32 h 292"/>
              <a:gd name="T86" fmla="*/ 176 w 256"/>
              <a:gd name="T87" fmla="*/ 28 h 292"/>
              <a:gd name="T88" fmla="*/ 176 w 256"/>
              <a:gd name="T89" fmla="*/ 24 h 292"/>
              <a:gd name="T90" fmla="*/ 172 w 256"/>
              <a:gd name="T91" fmla="*/ 20 h 292"/>
              <a:gd name="T92" fmla="*/ 168 w 256"/>
              <a:gd name="T93" fmla="*/ 16 h 292"/>
              <a:gd name="T94" fmla="*/ 168 w 256"/>
              <a:gd name="T95" fmla="*/ 12 h 292"/>
              <a:gd name="T96" fmla="*/ 172 w 256"/>
              <a:gd name="T97" fmla="*/ 4 h 292"/>
              <a:gd name="T98" fmla="*/ 176 w 256"/>
              <a:gd name="T99" fmla="*/ 0 h 292"/>
              <a:gd name="T100" fmla="*/ 184 w 256"/>
              <a:gd name="T101" fmla="*/ 0 h 292"/>
              <a:gd name="T102" fmla="*/ 192 w 256"/>
              <a:gd name="T103" fmla="*/ 0 h 292"/>
              <a:gd name="T104" fmla="*/ 200 w 256"/>
              <a:gd name="T105" fmla="*/ 0 h 292"/>
              <a:gd name="T106" fmla="*/ 208 w 256"/>
              <a:gd name="T107" fmla="*/ 4 h 292"/>
              <a:gd name="T108" fmla="*/ 216 w 256"/>
              <a:gd name="T109" fmla="*/ 8 h 292"/>
              <a:gd name="T110" fmla="*/ 224 w 256"/>
              <a:gd name="T111" fmla="*/ 12 h 292"/>
              <a:gd name="T112" fmla="*/ 236 w 256"/>
              <a:gd name="T113" fmla="*/ 20 h 292"/>
              <a:gd name="T114" fmla="*/ 244 w 256"/>
              <a:gd name="T115" fmla="*/ 28 h 292"/>
              <a:gd name="T116" fmla="*/ 252 w 256"/>
              <a:gd name="T117" fmla="*/ 32 h 292"/>
              <a:gd name="T118" fmla="*/ 256 w 256"/>
              <a:gd name="T119" fmla="*/ 36 h 292"/>
              <a:gd name="T120" fmla="*/ 256 w 256"/>
              <a:gd name="T121" fmla="*/ 44 h 292"/>
              <a:gd name="T122" fmla="*/ 256 w 256"/>
              <a:gd name="T123" fmla="*/ 44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56" h="292">
                <a:moveTo>
                  <a:pt x="256" y="44"/>
                </a:moveTo>
                <a:lnTo>
                  <a:pt x="252" y="48"/>
                </a:lnTo>
                <a:lnTo>
                  <a:pt x="248" y="52"/>
                </a:lnTo>
                <a:lnTo>
                  <a:pt x="244" y="60"/>
                </a:lnTo>
                <a:lnTo>
                  <a:pt x="236" y="72"/>
                </a:lnTo>
                <a:lnTo>
                  <a:pt x="228" y="84"/>
                </a:lnTo>
                <a:lnTo>
                  <a:pt x="216" y="100"/>
                </a:lnTo>
                <a:lnTo>
                  <a:pt x="208" y="116"/>
                </a:lnTo>
                <a:lnTo>
                  <a:pt x="192" y="136"/>
                </a:lnTo>
                <a:lnTo>
                  <a:pt x="180" y="156"/>
                </a:lnTo>
                <a:lnTo>
                  <a:pt x="164" y="172"/>
                </a:lnTo>
                <a:lnTo>
                  <a:pt x="148" y="192"/>
                </a:lnTo>
                <a:lnTo>
                  <a:pt x="132" y="208"/>
                </a:lnTo>
                <a:lnTo>
                  <a:pt x="116" y="224"/>
                </a:lnTo>
                <a:lnTo>
                  <a:pt x="100" y="236"/>
                </a:lnTo>
                <a:lnTo>
                  <a:pt x="84" y="248"/>
                </a:lnTo>
                <a:lnTo>
                  <a:pt x="68" y="260"/>
                </a:lnTo>
                <a:lnTo>
                  <a:pt x="52" y="268"/>
                </a:lnTo>
                <a:lnTo>
                  <a:pt x="40" y="276"/>
                </a:lnTo>
                <a:lnTo>
                  <a:pt x="28" y="284"/>
                </a:lnTo>
                <a:lnTo>
                  <a:pt x="16" y="288"/>
                </a:lnTo>
                <a:lnTo>
                  <a:pt x="8" y="292"/>
                </a:lnTo>
                <a:lnTo>
                  <a:pt x="4" y="292"/>
                </a:lnTo>
                <a:lnTo>
                  <a:pt x="0" y="292"/>
                </a:lnTo>
                <a:lnTo>
                  <a:pt x="0" y="288"/>
                </a:lnTo>
                <a:lnTo>
                  <a:pt x="0" y="284"/>
                </a:lnTo>
                <a:lnTo>
                  <a:pt x="4" y="280"/>
                </a:lnTo>
                <a:lnTo>
                  <a:pt x="8" y="276"/>
                </a:lnTo>
                <a:lnTo>
                  <a:pt x="12" y="268"/>
                </a:lnTo>
                <a:lnTo>
                  <a:pt x="20" y="260"/>
                </a:lnTo>
                <a:lnTo>
                  <a:pt x="32" y="248"/>
                </a:lnTo>
                <a:lnTo>
                  <a:pt x="44" y="240"/>
                </a:lnTo>
                <a:lnTo>
                  <a:pt x="56" y="224"/>
                </a:lnTo>
                <a:lnTo>
                  <a:pt x="80" y="196"/>
                </a:lnTo>
                <a:lnTo>
                  <a:pt x="104" y="168"/>
                </a:lnTo>
                <a:lnTo>
                  <a:pt x="128" y="136"/>
                </a:lnTo>
                <a:lnTo>
                  <a:pt x="148" y="104"/>
                </a:lnTo>
                <a:lnTo>
                  <a:pt x="156" y="88"/>
                </a:lnTo>
                <a:lnTo>
                  <a:pt x="164" y="72"/>
                </a:lnTo>
                <a:lnTo>
                  <a:pt x="172" y="60"/>
                </a:lnTo>
                <a:lnTo>
                  <a:pt x="176" y="48"/>
                </a:lnTo>
                <a:lnTo>
                  <a:pt x="176" y="40"/>
                </a:lnTo>
                <a:lnTo>
                  <a:pt x="180" y="32"/>
                </a:lnTo>
                <a:lnTo>
                  <a:pt x="176" y="28"/>
                </a:lnTo>
                <a:lnTo>
                  <a:pt x="176" y="24"/>
                </a:lnTo>
                <a:lnTo>
                  <a:pt x="172" y="20"/>
                </a:lnTo>
                <a:lnTo>
                  <a:pt x="168" y="16"/>
                </a:lnTo>
                <a:lnTo>
                  <a:pt x="168" y="12"/>
                </a:lnTo>
                <a:lnTo>
                  <a:pt x="172" y="4"/>
                </a:lnTo>
                <a:lnTo>
                  <a:pt x="176" y="0"/>
                </a:lnTo>
                <a:lnTo>
                  <a:pt x="184" y="0"/>
                </a:lnTo>
                <a:lnTo>
                  <a:pt x="192" y="0"/>
                </a:lnTo>
                <a:lnTo>
                  <a:pt x="200" y="0"/>
                </a:lnTo>
                <a:lnTo>
                  <a:pt x="208" y="4"/>
                </a:lnTo>
                <a:lnTo>
                  <a:pt x="216" y="8"/>
                </a:lnTo>
                <a:lnTo>
                  <a:pt x="224" y="12"/>
                </a:lnTo>
                <a:lnTo>
                  <a:pt x="236" y="20"/>
                </a:lnTo>
                <a:lnTo>
                  <a:pt x="244" y="28"/>
                </a:lnTo>
                <a:lnTo>
                  <a:pt x="252" y="32"/>
                </a:lnTo>
                <a:lnTo>
                  <a:pt x="256" y="36"/>
                </a:lnTo>
                <a:lnTo>
                  <a:pt x="256" y="44"/>
                </a:lnTo>
                <a:lnTo>
                  <a:pt x="256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30">
            <a:extLst>
              <a:ext uri="{FF2B5EF4-FFF2-40B4-BE49-F238E27FC236}">
                <a16:creationId xmlns:a16="http://schemas.microsoft.com/office/drawing/2014/main" xmlns="" id="{022F0A20-3EC7-4768-917F-52B33B8E3E09}"/>
              </a:ext>
            </a:extLst>
          </p:cNvPr>
          <p:cNvSpPr>
            <a:spLocks/>
          </p:cNvSpPr>
          <p:nvPr/>
        </p:nvSpPr>
        <p:spPr bwMode="auto">
          <a:xfrm>
            <a:off x="5217681" y="4701373"/>
            <a:ext cx="242378" cy="1606052"/>
          </a:xfrm>
          <a:custGeom>
            <a:avLst/>
            <a:gdLst>
              <a:gd name="T0" fmla="*/ 40 w 64"/>
              <a:gd name="T1" fmla="*/ 0 h 344"/>
              <a:gd name="T2" fmla="*/ 44 w 64"/>
              <a:gd name="T3" fmla="*/ 12 h 344"/>
              <a:gd name="T4" fmla="*/ 48 w 64"/>
              <a:gd name="T5" fmla="*/ 24 h 344"/>
              <a:gd name="T6" fmla="*/ 56 w 64"/>
              <a:gd name="T7" fmla="*/ 40 h 344"/>
              <a:gd name="T8" fmla="*/ 60 w 64"/>
              <a:gd name="T9" fmla="*/ 56 h 344"/>
              <a:gd name="T10" fmla="*/ 60 w 64"/>
              <a:gd name="T11" fmla="*/ 76 h 344"/>
              <a:gd name="T12" fmla="*/ 64 w 64"/>
              <a:gd name="T13" fmla="*/ 96 h 344"/>
              <a:gd name="T14" fmla="*/ 64 w 64"/>
              <a:gd name="T15" fmla="*/ 120 h 344"/>
              <a:gd name="T16" fmla="*/ 64 w 64"/>
              <a:gd name="T17" fmla="*/ 144 h 344"/>
              <a:gd name="T18" fmla="*/ 64 w 64"/>
              <a:gd name="T19" fmla="*/ 168 h 344"/>
              <a:gd name="T20" fmla="*/ 64 w 64"/>
              <a:gd name="T21" fmla="*/ 192 h 344"/>
              <a:gd name="T22" fmla="*/ 64 w 64"/>
              <a:gd name="T23" fmla="*/ 212 h 344"/>
              <a:gd name="T24" fmla="*/ 64 w 64"/>
              <a:gd name="T25" fmla="*/ 232 h 344"/>
              <a:gd name="T26" fmla="*/ 60 w 64"/>
              <a:gd name="T27" fmla="*/ 252 h 344"/>
              <a:gd name="T28" fmla="*/ 60 w 64"/>
              <a:gd name="T29" fmla="*/ 268 h 344"/>
              <a:gd name="T30" fmla="*/ 60 w 64"/>
              <a:gd name="T31" fmla="*/ 284 h 344"/>
              <a:gd name="T32" fmla="*/ 56 w 64"/>
              <a:gd name="T33" fmla="*/ 296 h 344"/>
              <a:gd name="T34" fmla="*/ 52 w 64"/>
              <a:gd name="T35" fmla="*/ 308 h 344"/>
              <a:gd name="T36" fmla="*/ 52 w 64"/>
              <a:gd name="T37" fmla="*/ 316 h 344"/>
              <a:gd name="T38" fmla="*/ 48 w 64"/>
              <a:gd name="T39" fmla="*/ 324 h 344"/>
              <a:gd name="T40" fmla="*/ 48 w 64"/>
              <a:gd name="T41" fmla="*/ 332 h 344"/>
              <a:gd name="T42" fmla="*/ 44 w 64"/>
              <a:gd name="T43" fmla="*/ 336 h 344"/>
              <a:gd name="T44" fmla="*/ 40 w 64"/>
              <a:gd name="T45" fmla="*/ 340 h 344"/>
              <a:gd name="T46" fmla="*/ 40 w 64"/>
              <a:gd name="T47" fmla="*/ 344 h 344"/>
              <a:gd name="T48" fmla="*/ 36 w 64"/>
              <a:gd name="T49" fmla="*/ 344 h 344"/>
              <a:gd name="T50" fmla="*/ 28 w 64"/>
              <a:gd name="T51" fmla="*/ 344 h 344"/>
              <a:gd name="T52" fmla="*/ 24 w 64"/>
              <a:gd name="T53" fmla="*/ 340 h 344"/>
              <a:gd name="T54" fmla="*/ 20 w 64"/>
              <a:gd name="T55" fmla="*/ 336 h 344"/>
              <a:gd name="T56" fmla="*/ 12 w 64"/>
              <a:gd name="T57" fmla="*/ 332 h 344"/>
              <a:gd name="T58" fmla="*/ 8 w 64"/>
              <a:gd name="T59" fmla="*/ 324 h 344"/>
              <a:gd name="T60" fmla="*/ 4 w 64"/>
              <a:gd name="T61" fmla="*/ 316 h 344"/>
              <a:gd name="T62" fmla="*/ 0 w 64"/>
              <a:gd name="T63" fmla="*/ 308 h 344"/>
              <a:gd name="T64" fmla="*/ 0 w 64"/>
              <a:gd name="T65" fmla="*/ 300 h 344"/>
              <a:gd name="T66" fmla="*/ 0 w 64"/>
              <a:gd name="T67" fmla="*/ 296 h 344"/>
              <a:gd name="T68" fmla="*/ 0 w 64"/>
              <a:gd name="T69" fmla="*/ 288 h 344"/>
              <a:gd name="T70" fmla="*/ 0 w 64"/>
              <a:gd name="T71" fmla="*/ 284 h 344"/>
              <a:gd name="T72" fmla="*/ 4 w 64"/>
              <a:gd name="T73" fmla="*/ 276 h 344"/>
              <a:gd name="T74" fmla="*/ 4 w 64"/>
              <a:gd name="T75" fmla="*/ 264 h 344"/>
              <a:gd name="T76" fmla="*/ 4 w 64"/>
              <a:gd name="T77" fmla="*/ 256 h 344"/>
              <a:gd name="T78" fmla="*/ 8 w 64"/>
              <a:gd name="T79" fmla="*/ 244 h 344"/>
              <a:gd name="T80" fmla="*/ 8 w 64"/>
              <a:gd name="T81" fmla="*/ 228 h 344"/>
              <a:gd name="T82" fmla="*/ 12 w 64"/>
              <a:gd name="T83" fmla="*/ 172 h 344"/>
              <a:gd name="T84" fmla="*/ 16 w 64"/>
              <a:gd name="T85" fmla="*/ 144 h 344"/>
              <a:gd name="T86" fmla="*/ 16 w 64"/>
              <a:gd name="T87" fmla="*/ 112 h 344"/>
              <a:gd name="T88" fmla="*/ 16 w 64"/>
              <a:gd name="T89" fmla="*/ 84 h 344"/>
              <a:gd name="T90" fmla="*/ 12 w 64"/>
              <a:gd name="T91" fmla="*/ 56 h 344"/>
              <a:gd name="T92" fmla="*/ 12 w 64"/>
              <a:gd name="T93" fmla="*/ 44 h 344"/>
              <a:gd name="T94" fmla="*/ 12 w 64"/>
              <a:gd name="T95" fmla="*/ 36 h 344"/>
              <a:gd name="T96" fmla="*/ 12 w 64"/>
              <a:gd name="T97" fmla="*/ 24 h 344"/>
              <a:gd name="T98" fmla="*/ 8 w 64"/>
              <a:gd name="T99" fmla="*/ 16 h 344"/>
              <a:gd name="T100" fmla="*/ 40 w 64"/>
              <a:gd name="T101" fmla="*/ 0 h 344"/>
              <a:gd name="T102" fmla="*/ 40 w 64"/>
              <a:gd name="T103" fmla="*/ 0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4" h="344">
                <a:moveTo>
                  <a:pt x="40" y="0"/>
                </a:moveTo>
                <a:lnTo>
                  <a:pt x="44" y="12"/>
                </a:lnTo>
                <a:lnTo>
                  <a:pt x="48" y="24"/>
                </a:lnTo>
                <a:lnTo>
                  <a:pt x="56" y="40"/>
                </a:lnTo>
                <a:lnTo>
                  <a:pt x="60" y="56"/>
                </a:lnTo>
                <a:lnTo>
                  <a:pt x="60" y="76"/>
                </a:lnTo>
                <a:lnTo>
                  <a:pt x="64" y="96"/>
                </a:lnTo>
                <a:lnTo>
                  <a:pt x="64" y="120"/>
                </a:lnTo>
                <a:lnTo>
                  <a:pt x="64" y="144"/>
                </a:lnTo>
                <a:lnTo>
                  <a:pt x="64" y="168"/>
                </a:lnTo>
                <a:lnTo>
                  <a:pt x="64" y="192"/>
                </a:lnTo>
                <a:lnTo>
                  <a:pt x="64" y="212"/>
                </a:lnTo>
                <a:lnTo>
                  <a:pt x="64" y="232"/>
                </a:lnTo>
                <a:lnTo>
                  <a:pt x="60" y="252"/>
                </a:lnTo>
                <a:lnTo>
                  <a:pt x="60" y="268"/>
                </a:lnTo>
                <a:lnTo>
                  <a:pt x="60" y="284"/>
                </a:lnTo>
                <a:lnTo>
                  <a:pt x="56" y="296"/>
                </a:lnTo>
                <a:lnTo>
                  <a:pt x="52" y="308"/>
                </a:lnTo>
                <a:lnTo>
                  <a:pt x="52" y="316"/>
                </a:lnTo>
                <a:lnTo>
                  <a:pt x="48" y="324"/>
                </a:lnTo>
                <a:lnTo>
                  <a:pt x="48" y="332"/>
                </a:lnTo>
                <a:lnTo>
                  <a:pt x="44" y="336"/>
                </a:lnTo>
                <a:lnTo>
                  <a:pt x="40" y="340"/>
                </a:lnTo>
                <a:lnTo>
                  <a:pt x="40" y="344"/>
                </a:lnTo>
                <a:lnTo>
                  <a:pt x="36" y="344"/>
                </a:lnTo>
                <a:lnTo>
                  <a:pt x="28" y="344"/>
                </a:lnTo>
                <a:lnTo>
                  <a:pt x="24" y="340"/>
                </a:lnTo>
                <a:lnTo>
                  <a:pt x="20" y="336"/>
                </a:lnTo>
                <a:lnTo>
                  <a:pt x="12" y="332"/>
                </a:lnTo>
                <a:lnTo>
                  <a:pt x="8" y="324"/>
                </a:lnTo>
                <a:lnTo>
                  <a:pt x="4" y="316"/>
                </a:lnTo>
                <a:lnTo>
                  <a:pt x="0" y="308"/>
                </a:lnTo>
                <a:lnTo>
                  <a:pt x="0" y="300"/>
                </a:lnTo>
                <a:lnTo>
                  <a:pt x="0" y="296"/>
                </a:lnTo>
                <a:lnTo>
                  <a:pt x="0" y="288"/>
                </a:lnTo>
                <a:lnTo>
                  <a:pt x="0" y="284"/>
                </a:lnTo>
                <a:lnTo>
                  <a:pt x="4" y="276"/>
                </a:lnTo>
                <a:lnTo>
                  <a:pt x="4" y="264"/>
                </a:lnTo>
                <a:lnTo>
                  <a:pt x="4" y="256"/>
                </a:lnTo>
                <a:lnTo>
                  <a:pt x="8" y="244"/>
                </a:lnTo>
                <a:lnTo>
                  <a:pt x="8" y="228"/>
                </a:lnTo>
                <a:lnTo>
                  <a:pt x="12" y="172"/>
                </a:lnTo>
                <a:lnTo>
                  <a:pt x="16" y="144"/>
                </a:lnTo>
                <a:lnTo>
                  <a:pt x="16" y="112"/>
                </a:lnTo>
                <a:lnTo>
                  <a:pt x="16" y="84"/>
                </a:lnTo>
                <a:lnTo>
                  <a:pt x="12" y="56"/>
                </a:lnTo>
                <a:lnTo>
                  <a:pt x="12" y="44"/>
                </a:lnTo>
                <a:lnTo>
                  <a:pt x="12" y="36"/>
                </a:lnTo>
                <a:lnTo>
                  <a:pt x="12" y="24"/>
                </a:lnTo>
                <a:lnTo>
                  <a:pt x="8" y="16"/>
                </a:lnTo>
                <a:lnTo>
                  <a:pt x="40" y="0"/>
                </a:lnTo>
                <a:lnTo>
                  <a:pt x="4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Freeform 31">
            <a:extLst>
              <a:ext uri="{FF2B5EF4-FFF2-40B4-BE49-F238E27FC236}">
                <a16:creationId xmlns:a16="http://schemas.microsoft.com/office/drawing/2014/main" xmlns="" id="{529954FD-A032-4D79-AE12-5B09CFCDEA23}"/>
              </a:ext>
            </a:extLst>
          </p:cNvPr>
          <p:cNvSpPr>
            <a:spLocks/>
          </p:cNvSpPr>
          <p:nvPr/>
        </p:nvSpPr>
        <p:spPr bwMode="auto">
          <a:xfrm>
            <a:off x="5535801" y="4738723"/>
            <a:ext cx="257527" cy="1027127"/>
          </a:xfrm>
          <a:custGeom>
            <a:avLst/>
            <a:gdLst>
              <a:gd name="T0" fmla="*/ 64 w 68"/>
              <a:gd name="T1" fmla="*/ 92 h 220"/>
              <a:gd name="T2" fmla="*/ 64 w 68"/>
              <a:gd name="T3" fmla="*/ 108 h 220"/>
              <a:gd name="T4" fmla="*/ 64 w 68"/>
              <a:gd name="T5" fmla="*/ 124 h 220"/>
              <a:gd name="T6" fmla="*/ 64 w 68"/>
              <a:gd name="T7" fmla="*/ 136 h 220"/>
              <a:gd name="T8" fmla="*/ 64 w 68"/>
              <a:gd name="T9" fmla="*/ 148 h 220"/>
              <a:gd name="T10" fmla="*/ 64 w 68"/>
              <a:gd name="T11" fmla="*/ 160 h 220"/>
              <a:gd name="T12" fmla="*/ 60 w 68"/>
              <a:gd name="T13" fmla="*/ 168 h 220"/>
              <a:gd name="T14" fmla="*/ 60 w 68"/>
              <a:gd name="T15" fmla="*/ 188 h 220"/>
              <a:gd name="T16" fmla="*/ 56 w 68"/>
              <a:gd name="T17" fmla="*/ 200 h 220"/>
              <a:gd name="T18" fmla="*/ 52 w 68"/>
              <a:gd name="T19" fmla="*/ 212 h 220"/>
              <a:gd name="T20" fmla="*/ 52 w 68"/>
              <a:gd name="T21" fmla="*/ 216 h 220"/>
              <a:gd name="T22" fmla="*/ 48 w 68"/>
              <a:gd name="T23" fmla="*/ 216 h 220"/>
              <a:gd name="T24" fmla="*/ 48 w 68"/>
              <a:gd name="T25" fmla="*/ 220 h 220"/>
              <a:gd name="T26" fmla="*/ 44 w 68"/>
              <a:gd name="T27" fmla="*/ 220 h 220"/>
              <a:gd name="T28" fmla="*/ 40 w 68"/>
              <a:gd name="T29" fmla="*/ 220 h 220"/>
              <a:gd name="T30" fmla="*/ 32 w 68"/>
              <a:gd name="T31" fmla="*/ 216 h 220"/>
              <a:gd name="T32" fmla="*/ 28 w 68"/>
              <a:gd name="T33" fmla="*/ 212 h 220"/>
              <a:gd name="T34" fmla="*/ 24 w 68"/>
              <a:gd name="T35" fmla="*/ 204 h 220"/>
              <a:gd name="T36" fmla="*/ 20 w 68"/>
              <a:gd name="T37" fmla="*/ 192 h 220"/>
              <a:gd name="T38" fmla="*/ 16 w 68"/>
              <a:gd name="T39" fmla="*/ 184 h 220"/>
              <a:gd name="T40" fmla="*/ 16 w 68"/>
              <a:gd name="T41" fmla="*/ 172 h 220"/>
              <a:gd name="T42" fmla="*/ 16 w 68"/>
              <a:gd name="T43" fmla="*/ 160 h 220"/>
              <a:gd name="T44" fmla="*/ 16 w 68"/>
              <a:gd name="T45" fmla="*/ 148 h 220"/>
              <a:gd name="T46" fmla="*/ 20 w 68"/>
              <a:gd name="T47" fmla="*/ 132 h 220"/>
              <a:gd name="T48" fmla="*/ 20 w 68"/>
              <a:gd name="T49" fmla="*/ 108 h 220"/>
              <a:gd name="T50" fmla="*/ 20 w 68"/>
              <a:gd name="T51" fmla="*/ 84 h 220"/>
              <a:gd name="T52" fmla="*/ 20 w 68"/>
              <a:gd name="T53" fmla="*/ 72 h 220"/>
              <a:gd name="T54" fmla="*/ 20 w 68"/>
              <a:gd name="T55" fmla="*/ 64 h 220"/>
              <a:gd name="T56" fmla="*/ 16 w 68"/>
              <a:gd name="T57" fmla="*/ 52 h 220"/>
              <a:gd name="T58" fmla="*/ 16 w 68"/>
              <a:gd name="T59" fmla="*/ 44 h 220"/>
              <a:gd name="T60" fmla="*/ 16 w 68"/>
              <a:gd name="T61" fmla="*/ 36 h 220"/>
              <a:gd name="T62" fmla="*/ 12 w 68"/>
              <a:gd name="T63" fmla="*/ 32 h 220"/>
              <a:gd name="T64" fmla="*/ 12 w 68"/>
              <a:gd name="T65" fmla="*/ 28 h 220"/>
              <a:gd name="T66" fmla="*/ 8 w 68"/>
              <a:gd name="T67" fmla="*/ 24 h 220"/>
              <a:gd name="T68" fmla="*/ 4 w 68"/>
              <a:gd name="T69" fmla="*/ 20 h 220"/>
              <a:gd name="T70" fmla="*/ 0 w 68"/>
              <a:gd name="T71" fmla="*/ 16 h 220"/>
              <a:gd name="T72" fmla="*/ 0 w 68"/>
              <a:gd name="T73" fmla="*/ 12 h 220"/>
              <a:gd name="T74" fmla="*/ 0 w 68"/>
              <a:gd name="T75" fmla="*/ 8 h 220"/>
              <a:gd name="T76" fmla="*/ 4 w 68"/>
              <a:gd name="T77" fmla="*/ 4 h 220"/>
              <a:gd name="T78" fmla="*/ 12 w 68"/>
              <a:gd name="T79" fmla="*/ 0 h 220"/>
              <a:gd name="T80" fmla="*/ 16 w 68"/>
              <a:gd name="T81" fmla="*/ 0 h 220"/>
              <a:gd name="T82" fmla="*/ 28 w 68"/>
              <a:gd name="T83" fmla="*/ 0 h 220"/>
              <a:gd name="T84" fmla="*/ 36 w 68"/>
              <a:gd name="T85" fmla="*/ 4 h 220"/>
              <a:gd name="T86" fmla="*/ 44 w 68"/>
              <a:gd name="T87" fmla="*/ 4 h 220"/>
              <a:gd name="T88" fmla="*/ 52 w 68"/>
              <a:gd name="T89" fmla="*/ 8 h 220"/>
              <a:gd name="T90" fmla="*/ 60 w 68"/>
              <a:gd name="T91" fmla="*/ 12 h 220"/>
              <a:gd name="T92" fmla="*/ 60 w 68"/>
              <a:gd name="T93" fmla="*/ 16 h 220"/>
              <a:gd name="T94" fmla="*/ 64 w 68"/>
              <a:gd name="T95" fmla="*/ 24 h 220"/>
              <a:gd name="T96" fmla="*/ 64 w 68"/>
              <a:gd name="T97" fmla="*/ 32 h 220"/>
              <a:gd name="T98" fmla="*/ 68 w 68"/>
              <a:gd name="T99" fmla="*/ 40 h 220"/>
              <a:gd name="T100" fmla="*/ 68 w 68"/>
              <a:gd name="T101" fmla="*/ 52 h 220"/>
              <a:gd name="T102" fmla="*/ 68 w 68"/>
              <a:gd name="T103" fmla="*/ 64 h 220"/>
              <a:gd name="T104" fmla="*/ 68 w 68"/>
              <a:gd name="T105" fmla="*/ 76 h 220"/>
              <a:gd name="T106" fmla="*/ 64 w 68"/>
              <a:gd name="T107" fmla="*/ 92 h 220"/>
              <a:gd name="T108" fmla="*/ 64 w 68"/>
              <a:gd name="T109" fmla="*/ 92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8" h="220">
                <a:moveTo>
                  <a:pt x="64" y="92"/>
                </a:moveTo>
                <a:lnTo>
                  <a:pt x="64" y="108"/>
                </a:lnTo>
                <a:lnTo>
                  <a:pt x="64" y="124"/>
                </a:lnTo>
                <a:lnTo>
                  <a:pt x="64" y="136"/>
                </a:lnTo>
                <a:lnTo>
                  <a:pt x="64" y="148"/>
                </a:lnTo>
                <a:lnTo>
                  <a:pt x="64" y="160"/>
                </a:lnTo>
                <a:lnTo>
                  <a:pt x="60" y="168"/>
                </a:lnTo>
                <a:lnTo>
                  <a:pt x="60" y="188"/>
                </a:lnTo>
                <a:lnTo>
                  <a:pt x="56" y="200"/>
                </a:lnTo>
                <a:lnTo>
                  <a:pt x="52" y="212"/>
                </a:lnTo>
                <a:lnTo>
                  <a:pt x="52" y="216"/>
                </a:lnTo>
                <a:lnTo>
                  <a:pt x="48" y="216"/>
                </a:lnTo>
                <a:lnTo>
                  <a:pt x="48" y="220"/>
                </a:lnTo>
                <a:lnTo>
                  <a:pt x="44" y="220"/>
                </a:lnTo>
                <a:lnTo>
                  <a:pt x="40" y="220"/>
                </a:lnTo>
                <a:lnTo>
                  <a:pt x="32" y="216"/>
                </a:lnTo>
                <a:lnTo>
                  <a:pt x="28" y="212"/>
                </a:lnTo>
                <a:lnTo>
                  <a:pt x="24" y="204"/>
                </a:lnTo>
                <a:lnTo>
                  <a:pt x="20" y="192"/>
                </a:lnTo>
                <a:lnTo>
                  <a:pt x="16" y="184"/>
                </a:lnTo>
                <a:lnTo>
                  <a:pt x="16" y="172"/>
                </a:lnTo>
                <a:lnTo>
                  <a:pt x="16" y="160"/>
                </a:lnTo>
                <a:lnTo>
                  <a:pt x="16" y="148"/>
                </a:lnTo>
                <a:lnTo>
                  <a:pt x="20" y="132"/>
                </a:lnTo>
                <a:lnTo>
                  <a:pt x="20" y="108"/>
                </a:lnTo>
                <a:lnTo>
                  <a:pt x="20" y="84"/>
                </a:lnTo>
                <a:lnTo>
                  <a:pt x="20" y="72"/>
                </a:lnTo>
                <a:lnTo>
                  <a:pt x="20" y="64"/>
                </a:lnTo>
                <a:lnTo>
                  <a:pt x="16" y="52"/>
                </a:lnTo>
                <a:lnTo>
                  <a:pt x="16" y="44"/>
                </a:lnTo>
                <a:lnTo>
                  <a:pt x="16" y="36"/>
                </a:lnTo>
                <a:lnTo>
                  <a:pt x="12" y="32"/>
                </a:lnTo>
                <a:lnTo>
                  <a:pt x="12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8" y="0"/>
                </a:lnTo>
                <a:lnTo>
                  <a:pt x="36" y="4"/>
                </a:lnTo>
                <a:lnTo>
                  <a:pt x="44" y="4"/>
                </a:lnTo>
                <a:lnTo>
                  <a:pt x="52" y="8"/>
                </a:lnTo>
                <a:lnTo>
                  <a:pt x="60" y="12"/>
                </a:lnTo>
                <a:lnTo>
                  <a:pt x="60" y="16"/>
                </a:lnTo>
                <a:lnTo>
                  <a:pt x="64" y="24"/>
                </a:lnTo>
                <a:lnTo>
                  <a:pt x="64" y="32"/>
                </a:lnTo>
                <a:lnTo>
                  <a:pt x="68" y="40"/>
                </a:lnTo>
                <a:lnTo>
                  <a:pt x="68" y="52"/>
                </a:lnTo>
                <a:lnTo>
                  <a:pt x="68" y="64"/>
                </a:lnTo>
                <a:lnTo>
                  <a:pt x="68" y="76"/>
                </a:lnTo>
                <a:lnTo>
                  <a:pt x="64" y="92"/>
                </a:lnTo>
                <a:lnTo>
                  <a:pt x="64" y="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33">
            <a:extLst>
              <a:ext uri="{FF2B5EF4-FFF2-40B4-BE49-F238E27FC236}">
                <a16:creationId xmlns:a16="http://schemas.microsoft.com/office/drawing/2014/main" xmlns="" id="{25E43510-6E9C-4699-AD82-AB05209F03B4}"/>
              </a:ext>
            </a:extLst>
          </p:cNvPr>
          <p:cNvSpPr>
            <a:spLocks/>
          </p:cNvSpPr>
          <p:nvPr/>
        </p:nvSpPr>
        <p:spPr bwMode="auto">
          <a:xfrm>
            <a:off x="5808476" y="4495947"/>
            <a:ext cx="1378523" cy="317475"/>
          </a:xfrm>
          <a:custGeom>
            <a:avLst/>
            <a:gdLst>
              <a:gd name="T0" fmla="*/ 364 w 364"/>
              <a:gd name="T1" fmla="*/ 24 h 68"/>
              <a:gd name="T2" fmla="*/ 360 w 364"/>
              <a:gd name="T3" fmla="*/ 28 h 68"/>
              <a:gd name="T4" fmla="*/ 356 w 364"/>
              <a:gd name="T5" fmla="*/ 32 h 68"/>
              <a:gd name="T6" fmla="*/ 348 w 364"/>
              <a:gd name="T7" fmla="*/ 32 h 68"/>
              <a:gd name="T8" fmla="*/ 336 w 364"/>
              <a:gd name="T9" fmla="*/ 32 h 68"/>
              <a:gd name="T10" fmla="*/ 328 w 364"/>
              <a:gd name="T11" fmla="*/ 32 h 68"/>
              <a:gd name="T12" fmla="*/ 320 w 364"/>
              <a:gd name="T13" fmla="*/ 32 h 68"/>
              <a:gd name="T14" fmla="*/ 312 w 364"/>
              <a:gd name="T15" fmla="*/ 36 h 68"/>
              <a:gd name="T16" fmla="*/ 300 w 364"/>
              <a:gd name="T17" fmla="*/ 36 h 68"/>
              <a:gd name="T18" fmla="*/ 288 w 364"/>
              <a:gd name="T19" fmla="*/ 36 h 68"/>
              <a:gd name="T20" fmla="*/ 276 w 364"/>
              <a:gd name="T21" fmla="*/ 36 h 68"/>
              <a:gd name="T22" fmla="*/ 260 w 364"/>
              <a:gd name="T23" fmla="*/ 36 h 68"/>
              <a:gd name="T24" fmla="*/ 244 w 364"/>
              <a:gd name="T25" fmla="*/ 40 h 68"/>
              <a:gd name="T26" fmla="*/ 180 w 364"/>
              <a:gd name="T27" fmla="*/ 48 h 68"/>
              <a:gd name="T28" fmla="*/ 112 w 364"/>
              <a:gd name="T29" fmla="*/ 56 h 68"/>
              <a:gd name="T30" fmla="*/ 100 w 364"/>
              <a:gd name="T31" fmla="*/ 60 h 68"/>
              <a:gd name="T32" fmla="*/ 84 w 364"/>
              <a:gd name="T33" fmla="*/ 60 h 68"/>
              <a:gd name="T34" fmla="*/ 72 w 364"/>
              <a:gd name="T35" fmla="*/ 64 h 68"/>
              <a:gd name="T36" fmla="*/ 64 w 364"/>
              <a:gd name="T37" fmla="*/ 64 h 68"/>
              <a:gd name="T38" fmla="*/ 56 w 364"/>
              <a:gd name="T39" fmla="*/ 68 h 68"/>
              <a:gd name="T40" fmla="*/ 48 w 364"/>
              <a:gd name="T41" fmla="*/ 68 h 68"/>
              <a:gd name="T42" fmla="*/ 44 w 364"/>
              <a:gd name="T43" fmla="*/ 68 h 68"/>
              <a:gd name="T44" fmla="*/ 40 w 364"/>
              <a:gd name="T45" fmla="*/ 68 h 68"/>
              <a:gd name="T46" fmla="*/ 32 w 364"/>
              <a:gd name="T47" fmla="*/ 68 h 68"/>
              <a:gd name="T48" fmla="*/ 28 w 364"/>
              <a:gd name="T49" fmla="*/ 64 h 68"/>
              <a:gd name="T50" fmla="*/ 20 w 364"/>
              <a:gd name="T51" fmla="*/ 60 h 68"/>
              <a:gd name="T52" fmla="*/ 12 w 364"/>
              <a:gd name="T53" fmla="*/ 56 h 68"/>
              <a:gd name="T54" fmla="*/ 4 w 364"/>
              <a:gd name="T55" fmla="*/ 48 h 68"/>
              <a:gd name="T56" fmla="*/ 0 w 364"/>
              <a:gd name="T57" fmla="*/ 44 h 68"/>
              <a:gd name="T58" fmla="*/ 0 w 364"/>
              <a:gd name="T59" fmla="*/ 44 h 68"/>
              <a:gd name="T60" fmla="*/ 0 w 364"/>
              <a:gd name="T61" fmla="*/ 44 h 68"/>
              <a:gd name="T62" fmla="*/ 4 w 364"/>
              <a:gd name="T63" fmla="*/ 40 h 68"/>
              <a:gd name="T64" fmla="*/ 4 w 364"/>
              <a:gd name="T65" fmla="*/ 40 h 68"/>
              <a:gd name="T66" fmla="*/ 12 w 364"/>
              <a:gd name="T67" fmla="*/ 40 h 68"/>
              <a:gd name="T68" fmla="*/ 20 w 364"/>
              <a:gd name="T69" fmla="*/ 36 h 68"/>
              <a:gd name="T70" fmla="*/ 32 w 364"/>
              <a:gd name="T71" fmla="*/ 36 h 68"/>
              <a:gd name="T72" fmla="*/ 48 w 364"/>
              <a:gd name="T73" fmla="*/ 32 h 68"/>
              <a:gd name="T74" fmla="*/ 68 w 364"/>
              <a:gd name="T75" fmla="*/ 28 h 68"/>
              <a:gd name="T76" fmla="*/ 88 w 364"/>
              <a:gd name="T77" fmla="*/ 28 h 68"/>
              <a:gd name="T78" fmla="*/ 108 w 364"/>
              <a:gd name="T79" fmla="*/ 24 h 68"/>
              <a:gd name="T80" fmla="*/ 132 w 364"/>
              <a:gd name="T81" fmla="*/ 20 h 68"/>
              <a:gd name="T82" fmla="*/ 152 w 364"/>
              <a:gd name="T83" fmla="*/ 16 h 68"/>
              <a:gd name="T84" fmla="*/ 176 w 364"/>
              <a:gd name="T85" fmla="*/ 16 h 68"/>
              <a:gd name="T86" fmla="*/ 224 w 364"/>
              <a:gd name="T87" fmla="*/ 4 h 68"/>
              <a:gd name="T88" fmla="*/ 248 w 364"/>
              <a:gd name="T89" fmla="*/ 4 h 68"/>
              <a:gd name="T90" fmla="*/ 272 w 364"/>
              <a:gd name="T91" fmla="*/ 0 h 68"/>
              <a:gd name="T92" fmla="*/ 292 w 364"/>
              <a:gd name="T93" fmla="*/ 0 h 68"/>
              <a:gd name="T94" fmla="*/ 308 w 364"/>
              <a:gd name="T95" fmla="*/ 0 h 68"/>
              <a:gd name="T96" fmla="*/ 320 w 364"/>
              <a:gd name="T97" fmla="*/ 0 h 68"/>
              <a:gd name="T98" fmla="*/ 332 w 364"/>
              <a:gd name="T99" fmla="*/ 0 h 68"/>
              <a:gd name="T100" fmla="*/ 344 w 364"/>
              <a:gd name="T101" fmla="*/ 4 h 68"/>
              <a:gd name="T102" fmla="*/ 352 w 364"/>
              <a:gd name="T103" fmla="*/ 4 h 68"/>
              <a:gd name="T104" fmla="*/ 356 w 364"/>
              <a:gd name="T105" fmla="*/ 12 h 68"/>
              <a:gd name="T106" fmla="*/ 360 w 364"/>
              <a:gd name="T107" fmla="*/ 16 h 68"/>
              <a:gd name="T108" fmla="*/ 360 w 364"/>
              <a:gd name="T109" fmla="*/ 20 h 68"/>
              <a:gd name="T110" fmla="*/ 364 w 364"/>
              <a:gd name="T111" fmla="*/ 24 h 68"/>
              <a:gd name="T112" fmla="*/ 364 w 364"/>
              <a:gd name="T113" fmla="*/ 2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64" h="68">
                <a:moveTo>
                  <a:pt x="364" y="24"/>
                </a:moveTo>
                <a:lnTo>
                  <a:pt x="360" y="28"/>
                </a:lnTo>
                <a:lnTo>
                  <a:pt x="356" y="32"/>
                </a:lnTo>
                <a:lnTo>
                  <a:pt x="348" y="32"/>
                </a:lnTo>
                <a:lnTo>
                  <a:pt x="336" y="32"/>
                </a:lnTo>
                <a:lnTo>
                  <a:pt x="328" y="32"/>
                </a:lnTo>
                <a:lnTo>
                  <a:pt x="320" y="32"/>
                </a:lnTo>
                <a:lnTo>
                  <a:pt x="312" y="36"/>
                </a:lnTo>
                <a:lnTo>
                  <a:pt x="300" y="36"/>
                </a:lnTo>
                <a:lnTo>
                  <a:pt x="288" y="36"/>
                </a:lnTo>
                <a:lnTo>
                  <a:pt x="276" y="36"/>
                </a:lnTo>
                <a:lnTo>
                  <a:pt x="260" y="36"/>
                </a:lnTo>
                <a:lnTo>
                  <a:pt x="244" y="40"/>
                </a:lnTo>
                <a:lnTo>
                  <a:pt x="180" y="48"/>
                </a:lnTo>
                <a:lnTo>
                  <a:pt x="112" y="56"/>
                </a:lnTo>
                <a:lnTo>
                  <a:pt x="100" y="60"/>
                </a:lnTo>
                <a:lnTo>
                  <a:pt x="84" y="60"/>
                </a:lnTo>
                <a:lnTo>
                  <a:pt x="72" y="64"/>
                </a:lnTo>
                <a:lnTo>
                  <a:pt x="64" y="64"/>
                </a:lnTo>
                <a:lnTo>
                  <a:pt x="56" y="68"/>
                </a:lnTo>
                <a:lnTo>
                  <a:pt x="48" y="68"/>
                </a:lnTo>
                <a:lnTo>
                  <a:pt x="44" y="68"/>
                </a:lnTo>
                <a:lnTo>
                  <a:pt x="40" y="68"/>
                </a:lnTo>
                <a:lnTo>
                  <a:pt x="32" y="68"/>
                </a:lnTo>
                <a:lnTo>
                  <a:pt x="28" y="64"/>
                </a:lnTo>
                <a:lnTo>
                  <a:pt x="20" y="60"/>
                </a:lnTo>
                <a:lnTo>
                  <a:pt x="12" y="56"/>
                </a:lnTo>
                <a:lnTo>
                  <a:pt x="4" y="48"/>
                </a:lnTo>
                <a:lnTo>
                  <a:pt x="0" y="44"/>
                </a:lnTo>
                <a:lnTo>
                  <a:pt x="0" y="44"/>
                </a:lnTo>
                <a:lnTo>
                  <a:pt x="0" y="44"/>
                </a:lnTo>
                <a:lnTo>
                  <a:pt x="4" y="40"/>
                </a:lnTo>
                <a:lnTo>
                  <a:pt x="4" y="40"/>
                </a:lnTo>
                <a:lnTo>
                  <a:pt x="12" y="40"/>
                </a:lnTo>
                <a:lnTo>
                  <a:pt x="20" y="36"/>
                </a:lnTo>
                <a:lnTo>
                  <a:pt x="32" y="36"/>
                </a:lnTo>
                <a:lnTo>
                  <a:pt x="48" y="32"/>
                </a:lnTo>
                <a:lnTo>
                  <a:pt x="68" y="28"/>
                </a:lnTo>
                <a:lnTo>
                  <a:pt x="88" y="28"/>
                </a:lnTo>
                <a:lnTo>
                  <a:pt x="108" y="24"/>
                </a:lnTo>
                <a:lnTo>
                  <a:pt x="132" y="20"/>
                </a:lnTo>
                <a:lnTo>
                  <a:pt x="152" y="16"/>
                </a:lnTo>
                <a:lnTo>
                  <a:pt x="176" y="16"/>
                </a:lnTo>
                <a:lnTo>
                  <a:pt x="224" y="4"/>
                </a:lnTo>
                <a:lnTo>
                  <a:pt x="248" y="4"/>
                </a:lnTo>
                <a:lnTo>
                  <a:pt x="272" y="0"/>
                </a:lnTo>
                <a:lnTo>
                  <a:pt x="292" y="0"/>
                </a:lnTo>
                <a:lnTo>
                  <a:pt x="308" y="0"/>
                </a:lnTo>
                <a:lnTo>
                  <a:pt x="320" y="0"/>
                </a:lnTo>
                <a:lnTo>
                  <a:pt x="332" y="0"/>
                </a:lnTo>
                <a:lnTo>
                  <a:pt x="344" y="4"/>
                </a:lnTo>
                <a:lnTo>
                  <a:pt x="352" y="4"/>
                </a:lnTo>
                <a:lnTo>
                  <a:pt x="356" y="12"/>
                </a:lnTo>
                <a:lnTo>
                  <a:pt x="360" y="16"/>
                </a:lnTo>
                <a:lnTo>
                  <a:pt x="360" y="20"/>
                </a:lnTo>
                <a:lnTo>
                  <a:pt x="364" y="24"/>
                </a:lnTo>
                <a:lnTo>
                  <a:pt x="36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Freeform 34">
            <a:extLst>
              <a:ext uri="{FF2B5EF4-FFF2-40B4-BE49-F238E27FC236}">
                <a16:creationId xmlns:a16="http://schemas.microsoft.com/office/drawing/2014/main" xmlns="" id="{B4754EF9-321A-4387-BE2F-ABEDB1E48940}"/>
              </a:ext>
            </a:extLst>
          </p:cNvPr>
          <p:cNvSpPr>
            <a:spLocks/>
          </p:cNvSpPr>
          <p:nvPr/>
        </p:nvSpPr>
        <p:spPr bwMode="auto">
          <a:xfrm>
            <a:off x="5899368" y="4645348"/>
            <a:ext cx="575647" cy="728326"/>
          </a:xfrm>
          <a:custGeom>
            <a:avLst/>
            <a:gdLst>
              <a:gd name="T0" fmla="*/ 132 w 152"/>
              <a:gd name="T1" fmla="*/ 64 h 156"/>
              <a:gd name="T2" fmla="*/ 120 w 152"/>
              <a:gd name="T3" fmla="*/ 76 h 156"/>
              <a:gd name="T4" fmla="*/ 104 w 152"/>
              <a:gd name="T5" fmla="*/ 88 h 156"/>
              <a:gd name="T6" fmla="*/ 84 w 152"/>
              <a:gd name="T7" fmla="*/ 104 h 156"/>
              <a:gd name="T8" fmla="*/ 64 w 152"/>
              <a:gd name="T9" fmla="*/ 120 h 156"/>
              <a:gd name="T10" fmla="*/ 52 w 152"/>
              <a:gd name="T11" fmla="*/ 132 h 156"/>
              <a:gd name="T12" fmla="*/ 40 w 152"/>
              <a:gd name="T13" fmla="*/ 136 h 156"/>
              <a:gd name="T14" fmla="*/ 32 w 152"/>
              <a:gd name="T15" fmla="*/ 144 h 156"/>
              <a:gd name="T16" fmla="*/ 24 w 152"/>
              <a:gd name="T17" fmla="*/ 148 h 156"/>
              <a:gd name="T18" fmla="*/ 16 w 152"/>
              <a:gd name="T19" fmla="*/ 152 h 156"/>
              <a:gd name="T20" fmla="*/ 12 w 152"/>
              <a:gd name="T21" fmla="*/ 156 h 156"/>
              <a:gd name="T22" fmla="*/ 4 w 152"/>
              <a:gd name="T23" fmla="*/ 156 h 156"/>
              <a:gd name="T24" fmla="*/ 0 w 152"/>
              <a:gd name="T25" fmla="*/ 152 h 156"/>
              <a:gd name="T26" fmla="*/ 0 w 152"/>
              <a:gd name="T27" fmla="*/ 152 h 156"/>
              <a:gd name="T28" fmla="*/ 0 w 152"/>
              <a:gd name="T29" fmla="*/ 148 h 156"/>
              <a:gd name="T30" fmla="*/ 0 w 152"/>
              <a:gd name="T31" fmla="*/ 148 h 156"/>
              <a:gd name="T32" fmla="*/ 0 w 152"/>
              <a:gd name="T33" fmla="*/ 140 h 156"/>
              <a:gd name="T34" fmla="*/ 4 w 152"/>
              <a:gd name="T35" fmla="*/ 136 h 156"/>
              <a:gd name="T36" fmla="*/ 12 w 152"/>
              <a:gd name="T37" fmla="*/ 128 h 156"/>
              <a:gd name="T38" fmla="*/ 16 w 152"/>
              <a:gd name="T39" fmla="*/ 120 h 156"/>
              <a:gd name="T40" fmla="*/ 24 w 152"/>
              <a:gd name="T41" fmla="*/ 112 h 156"/>
              <a:gd name="T42" fmla="*/ 40 w 152"/>
              <a:gd name="T43" fmla="*/ 96 h 156"/>
              <a:gd name="T44" fmla="*/ 56 w 152"/>
              <a:gd name="T45" fmla="*/ 80 h 156"/>
              <a:gd name="T46" fmla="*/ 68 w 152"/>
              <a:gd name="T47" fmla="*/ 64 h 156"/>
              <a:gd name="T48" fmla="*/ 76 w 152"/>
              <a:gd name="T49" fmla="*/ 52 h 156"/>
              <a:gd name="T50" fmla="*/ 84 w 152"/>
              <a:gd name="T51" fmla="*/ 40 h 156"/>
              <a:gd name="T52" fmla="*/ 88 w 152"/>
              <a:gd name="T53" fmla="*/ 32 h 156"/>
              <a:gd name="T54" fmla="*/ 88 w 152"/>
              <a:gd name="T55" fmla="*/ 24 h 156"/>
              <a:gd name="T56" fmla="*/ 88 w 152"/>
              <a:gd name="T57" fmla="*/ 20 h 156"/>
              <a:gd name="T58" fmla="*/ 84 w 152"/>
              <a:gd name="T59" fmla="*/ 16 h 156"/>
              <a:gd name="T60" fmla="*/ 84 w 152"/>
              <a:gd name="T61" fmla="*/ 12 h 156"/>
              <a:gd name="T62" fmla="*/ 88 w 152"/>
              <a:gd name="T63" fmla="*/ 8 h 156"/>
              <a:gd name="T64" fmla="*/ 92 w 152"/>
              <a:gd name="T65" fmla="*/ 4 h 156"/>
              <a:gd name="T66" fmla="*/ 100 w 152"/>
              <a:gd name="T67" fmla="*/ 0 h 156"/>
              <a:gd name="T68" fmla="*/ 104 w 152"/>
              <a:gd name="T69" fmla="*/ 0 h 156"/>
              <a:gd name="T70" fmla="*/ 116 w 152"/>
              <a:gd name="T71" fmla="*/ 0 h 156"/>
              <a:gd name="T72" fmla="*/ 124 w 152"/>
              <a:gd name="T73" fmla="*/ 8 h 156"/>
              <a:gd name="T74" fmla="*/ 136 w 152"/>
              <a:gd name="T75" fmla="*/ 12 h 156"/>
              <a:gd name="T76" fmla="*/ 144 w 152"/>
              <a:gd name="T77" fmla="*/ 16 h 156"/>
              <a:gd name="T78" fmla="*/ 148 w 152"/>
              <a:gd name="T79" fmla="*/ 24 h 156"/>
              <a:gd name="T80" fmla="*/ 152 w 152"/>
              <a:gd name="T81" fmla="*/ 28 h 156"/>
              <a:gd name="T82" fmla="*/ 152 w 152"/>
              <a:gd name="T83" fmla="*/ 36 h 156"/>
              <a:gd name="T84" fmla="*/ 148 w 152"/>
              <a:gd name="T85" fmla="*/ 44 h 156"/>
              <a:gd name="T86" fmla="*/ 144 w 152"/>
              <a:gd name="T87" fmla="*/ 52 h 156"/>
              <a:gd name="T88" fmla="*/ 132 w 152"/>
              <a:gd name="T89" fmla="*/ 64 h 156"/>
              <a:gd name="T90" fmla="*/ 132 w 152"/>
              <a:gd name="T91" fmla="*/ 64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2" h="156">
                <a:moveTo>
                  <a:pt x="132" y="64"/>
                </a:moveTo>
                <a:lnTo>
                  <a:pt x="120" y="76"/>
                </a:lnTo>
                <a:lnTo>
                  <a:pt x="104" y="88"/>
                </a:lnTo>
                <a:lnTo>
                  <a:pt x="84" y="104"/>
                </a:lnTo>
                <a:lnTo>
                  <a:pt x="64" y="120"/>
                </a:lnTo>
                <a:lnTo>
                  <a:pt x="52" y="132"/>
                </a:lnTo>
                <a:lnTo>
                  <a:pt x="40" y="136"/>
                </a:lnTo>
                <a:lnTo>
                  <a:pt x="32" y="144"/>
                </a:lnTo>
                <a:lnTo>
                  <a:pt x="24" y="148"/>
                </a:lnTo>
                <a:lnTo>
                  <a:pt x="16" y="152"/>
                </a:lnTo>
                <a:lnTo>
                  <a:pt x="12" y="156"/>
                </a:lnTo>
                <a:lnTo>
                  <a:pt x="4" y="156"/>
                </a:lnTo>
                <a:lnTo>
                  <a:pt x="0" y="152"/>
                </a:lnTo>
                <a:lnTo>
                  <a:pt x="0" y="152"/>
                </a:lnTo>
                <a:lnTo>
                  <a:pt x="0" y="148"/>
                </a:lnTo>
                <a:lnTo>
                  <a:pt x="0" y="148"/>
                </a:lnTo>
                <a:lnTo>
                  <a:pt x="0" y="140"/>
                </a:lnTo>
                <a:lnTo>
                  <a:pt x="4" y="136"/>
                </a:lnTo>
                <a:lnTo>
                  <a:pt x="12" y="128"/>
                </a:lnTo>
                <a:lnTo>
                  <a:pt x="16" y="120"/>
                </a:lnTo>
                <a:lnTo>
                  <a:pt x="24" y="112"/>
                </a:lnTo>
                <a:lnTo>
                  <a:pt x="40" y="96"/>
                </a:lnTo>
                <a:lnTo>
                  <a:pt x="56" y="80"/>
                </a:lnTo>
                <a:lnTo>
                  <a:pt x="68" y="64"/>
                </a:lnTo>
                <a:lnTo>
                  <a:pt x="76" y="52"/>
                </a:lnTo>
                <a:lnTo>
                  <a:pt x="84" y="40"/>
                </a:lnTo>
                <a:lnTo>
                  <a:pt x="88" y="32"/>
                </a:lnTo>
                <a:lnTo>
                  <a:pt x="88" y="24"/>
                </a:lnTo>
                <a:lnTo>
                  <a:pt x="88" y="20"/>
                </a:lnTo>
                <a:lnTo>
                  <a:pt x="84" y="16"/>
                </a:lnTo>
                <a:lnTo>
                  <a:pt x="84" y="12"/>
                </a:lnTo>
                <a:lnTo>
                  <a:pt x="88" y="8"/>
                </a:lnTo>
                <a:lnTo>
                  <a:pt x="92" y="4"/>
                </a:lnTo>
                <a:lnTo>
                  <a:pt x="100" y="0"/>
                </a:lnTo>
                <a:lnTo>
                  <a:pt x="104" y="0"/>
                </a:lnTo>
                <a:lnTo>
                  <a:pt x="116" y="0"/>
                </a:lnTo>
                <a:lnTo>
                  <a:pt x="124" y="8"/>
                </a:lnTo>
                <a:lnTo>
                  <a:pt x="136" y="12"/>
                </a:lnTo>
                <a:lnTo>
                  <a:pt x="144" y="16"/>
                </a:lnTo>
                <a:lnTo>
                  <a:pt x="148" y="24"/>
                </a:lnTo>
                <a:lnTo>
                  <a:pt x="152" y="28"/>
                </a:lnTo>
                <a:lnTo>
                  <a:pt x="152" y="36"/>
                </a:lnTo>
                <a:lnTo>
                  <a:pt x="148" y="44"/>
                </a:lnTo>
                <a:lnTo>
                  <a:pt x="144" y="52"/>
                </a:lnTo>
                <a:lnTo>
                  <a:pt x="132" y="64"/>
                </a:lnTo>
                <a:lnTo>
                  <a:pt x="132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35">
            <a:extLst>
              <a:ext uri="{FF2B5EF4-FFF2-40B4-BE49-F238E27FC236}">
                <a16:creationId xmlns:a16="http://schemas.microsoft.com/office/drawing/2014/main" xmlns="" id="{F3AE7F80-37D6-46C9-8BD3-7B406CCE65DC}"/>
              </a:ext>
            </a:extLst>
          </p:cNvPr>
          <p:cNvSpPr>
            <a:spLocks/>
          </p:cNvSpPr>
          <p:nvPr/>
        </p:nvSpPr>
        <p:spPr bwMode="auto">
          <a:xfrm>
            <a:off x="6141746" y="4906797"/>
            <a:ext cx="833173" cy="280125"/>
          </a:xfrm>
          <a:custGeom>
            <a:avLst/>
            <a:gdLst>
              <a:gd name="T0" fmla="*/ 100 w 220"/>
              <a:gd name="T1" fmla="*/ 12 h 60"/>
              <a:gd name="T2" fmla="*/ 112 w 220"/>
              <a:gd name="T3" fmla="*/ 8 h 60"/>
              <a:gd name="T4" fmla="*/ 128 w 220"/>
              <a:gd name="T5" fmla="*/ 8 h 60"/>
              <a:gd name="T6" fmla="*/ 140 w 220"/>
              <a:gd name="T7" fmla="*/ 4 h 60"/>
              <a:gd name="T8" fmla="*/ 152 w 220"/>
              <a:gd name="T9" fmla="*/ 4 h 60"/>
              <a:gd name="T10" fmla="*/ 164 w 220"/>
              <a:gd name="T11" fmla="*/ 4 h 60"/>
              <a:gd name="T12" fmla="*/ 172 w 220"/>
              <a:gd name="T13" fmla="*/ 0 h 60"/>
              <a:gd name="T14" fmla="*/ 180 w 220"/>
              <a:gd name="T15" fmla="*/ 0 h 60"/>
              <a:gd name="T16" fmla="*/ 188 w 220"/>
              <a:gd name="T17" fmla="*/ 0 h 60"/>
              <a:gd name="T18" fmla="*/ 196 w 220"/>
              <a:gd name="T19" fmla="*/ 0 h 60"/>
              <a:gd name="T20" fmla="*/ 208 w 220"/>
              <a:gd name="T21" fmla="*/ 4 h 60"/>
              <a:gd name="T22" fmla="*/ 212 w 220"/>
              <a:gd name="T23" fmla="*/ 8 h 60"/>
              <a:gd name="T24" fmla="*/ 220 w 220"/>
              <a:gd name="T25" fmla="*/ 16 h 60"/>
              <a:gd name="T26" fmla="*/ 220 w 220"/>
              <a:gd name="T27" fmla="*/ 20 h 60"/>
              <a:gd name="T28" fmla="*/ 220 w 220"/>
              <a:gd name="T29" fmla="*/ 20 h 60"/>
              <a:gd name="T30" fmla="*/ 220 w 220"/>
              <a:gd name="T31" fmla="*/ 24 h 60"/>
              <a:gd name="T32" fmla="*/ 216 w 220"/>
              <a:gd name="T33" fmla="*/ 28 h 60"/>
              <a:gd name="T34" fmla="*/ 212 w 220"/>
              <a:gd name="T35" fmla="*/ 28 h 60"/>
              <a:gd name="T36" fmla="*/ 208 w 220"/>
              <a:gd name="T37" fmla="*/ 32 h 60"/>
              <a:gd name="T38" fmla="*/ 204 w 220"/>
              <a:gd name="T39" fmla="*/ 32 h 60"/>
              <a:gd name="T40" fmla="*/ 196 w 220"/>
              <a:gd name="T41" fmla="*/ 32 h 60"/>
              <a:gd name="T42" fmla="*/ 180 w 220"/>
              <a:gd name="T43" fmla="*/ 36 h 60"/>
              <a:gd name="T44" fmla="*/ 168 w 220"/>
              <a:gd name="T45" fmla="*/ 40 h 60"/>
              <a:gd name="T46" fmla="*/ 156 w 220"/>
              <a:gd name="T47" fmla="*/ 40 h 60"/>
              <a:gd name="T48" fmla="*/ 148 w 220"/>
              <a:gd name="T49" fmla="*/ 44 h 60"/>
              <a:gd name="T50" fmla="*/ 144 w 220"/>
              <a:gd name="T51" fmla="*/ 44 h 60"/>
              <a:gd name="T52" fmla="*/ 136 w 220"/>
              <a:gd name="T53" fmla="*/ 44 h 60"/>
              <a:gd name="T54" fmla="*/ 120 w 220"/>
              <a:gd name="T55" fmla="*/ 48 h 60"/>
              <a:gd name="T56" fmla="*/ 104 w 220"/>
              <a:gd name="T57" fmla="*/ 48 h 60"/>
              <a:gd name="T58" fmla="*/ 84 w 220"/>
              <a:gd name="T59" fmla="*/ 48 h 60"/>
              <a:gd name="T60" fmla="*/ 60 w 220"/>
              <a:gd name="T61" fmla="*/ 52 h 60"/>
              <a:gd name="T62" fmla="*/ 32 w 220"/>
              <a:gd name="T63" fmla="*/ 56 h 60"/>
              <a:gd name="T64" fmla="*/ 0 w 220"/>
              <a:gd name="T65" fmla="*/ 60 h 60"/>
              <a:gd name="T66" fmla="*/ 4 w 220"/>
              <a:gd name="T67" fmla="*/ 32 h 60"/>
              <a:gd name="T68" fmla="*/ 12 w 220"/>
              <a:gd name="T69" fmla="*/ 28 h 60"/>
              <a:gd name="T70" fmla="*/ 20 w 220"/>
              <a:gd name="T71" fmla="*/ 28 h 60"/>
              <a:gd name="T72" fmla="*/ 32 w 220"/>
              <a:gd name="T73" fmla="*/ 28 h 60"/>
              <a:gd name="T74" fmla="*/ 40 w 220"/>
              <a:gd name="T75" fmla="*/ 24 h 60"/>
              <a:gd name="T76" fmla="*/ 56 w 220"/>
              <a:gd name="T77" fmla="*/ 20 h 60"/>
              <a:gd name="T78" fmla="*/ 68 w 220"/>
              <a:gd name="T79" fmla="*/ 20 h 60"/>
              <a:gd name="T80" fmla="*/ 84 w 220"/>
              <a:gd name="T81" fmla="*/ 16 h 60"/>
              <a:gd name="T82" fmla="*/ 100 w 220"/>
              <a:gd name="T83" fmla="*/ 12 h 60"/>
              <a:gd name="T84" fmla="*/ 100 w 220"/>
              <a:gd name="T85" fmla="*/ 1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20" h="60">
                <a:moveTo>
                  <a:pt x="100" y="12"/>
                </a:moveTo>
                <a:lnTo>
                  <a:pt x="112" y="8"/>
                </a:lnTo>
                <a:lnTo>
                  <a:pt x="128" y="8"/>
                </a:lnTo>
                <a:lnTo>
                  <a:pt x="140" y="4"/>
                </a:lnTo>
                <a:lnTo>
                  <a:pt x="152" y="4"/>
                </a:lnTo>
                <a:lnTo>
                  <a:pt x="164" y="4"/>
                </a:lnTo>
                <a:lnTo>
                  <a:pt x="172" y="0"/>
                </a:lnTo>
                <a:lnTo>
                  <a:pt x="180" y="0"/>
                </a:lnTo>
                <a:lnTo>
                  <a:pt x="188" y="0"/>
                </a:lnTo>
                <a:lnTo>
                  <a:pt x="196" y="0"/>
                </a:lnTo>
                <a:lnTo>
                  <a:pt x="208" y="4"/>
                </a:lnTo>
                <a:lnTo>
                  <a:pt x="212" y="8"/>
                </a:lnTo>
                <a:lnTo>
                  <a:pt x="220" y="16"/>
                </a:lnTo>
                <a:lnTo>
                  <a:pt x="220" y="20"/>
                </a:lnTo>
                <a:lnTo>
                  <a:pt x="220" y="20"/>
                </a:lnTo>
                <a:lnTo>
                  <a:pt x="220" y="24"/>
                </a:lnTo>
                <a:lnTo>
                  <a:pt x="216" y="28"/>
                </a:lnTo>
                <a:lnTo>
                  <a:pt x="212" y="28"/>
                </a:lnTo>
                <a:lnTo>
                  <a:pt x="208" y="32"/>
                </a:lnTo>
                <a:lnTo>
                  <a:pt x="204" y="32"/>
                </a:lnTo>
                <a:lnTo>
                  <a:pt x="196" y="32"/>
                </a:lnTo>
                <a:lnTo>
                  <a:pt x="180" y="36"/>
                </a:lnTo>
                <a:lnTo>
                  <a:pt x="168" y="40"/>
                </a:lnTo>
                <a:lnTo>
                  <a:pt x="156" y="40"/>
                </a:lnTo>
                <a:lnTo>
                  <a:pt x="148" y="44"/>
                </a:lnTo>
                <a:lnTo>
                  <a:pt x="144" y="44"/>
                </a:lnTo>
                <a:lnTo>
                  <a:pt x="136" y="44"/>
                </a:lnTo>
                <a:lnTo>
                  <a:pt x="120" y="48"/>
                </a:lnTo>
                <a:lnTo>
                  <a:pt x="104" y="48"/>
                </a:lnTo>
                <a:lnTo>
                  <a:pt x="84" y="48"/>
                </a:lnTo>
                <a:lnTo>
                  <a:pt x="60" y="52"/>
                </a:lnTo>
                <a:lnTo>
                  <a:pt x="32" y="56"/>
                </a:lnTo>
                <a:lnTo>
                  <a:pt x="0" y="60"/>
                </a:lnTo>
                <a:lnTo>
                  <a:pt x="4" y="32"/>
                </a:lnTo>
                <a:lnTo>
                  <a:pt x="12" y="28"/>
                </a:lnTo>
                <a:lnTo>
                  <a:pt x="20" y="28"/>
                </a:lnTo>
                <a:lnTo>
                  <a:pt x="32" y="28"/>
                </a:lnTo>
                <a:lnTo>
                  <a:pt x="40" y="24"/>
                </a:lnTo>
                <a:lnTo>
                  <a:pt x="56" y="20"/>
                </a:lnTo>
                <a:lnTo>
                  <a:pt x="68" y="20"/>
                </a:lnTo>
                <a:lnTo>
                  <a:pt x="84" y="16"/>
                </a:lnTo>
                <a:lnTo>
                  <a:pt x="100" y="12"/>
                </a:lnTo>
                <a:lnTo>
                  <a:pt x="10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Freeform 36">
            <a:extLst>
              <a:ext uri="{FF2B5EF4-FFF2-40B4-BE49-F238E27FC236}">
                <a16:creationId xmlns:a16="http://schemas.microsoft.com/office/drawing/2014/main" xmlns="" id="{FB6C9703-8234-4CB5-8B32-0911923308A7}"/>
              </a:ext>
            </a:extLst>
          </p:cNvPr>
          <p:cNvSpPr>
            <a:spLocks/>
          </p:cNvSpPr>
          <p:nvPr/>
        </p:nvSpPr>
        <p:spPr bwMode="auto">
          <a:xfrm>
            <a:off x="5656991" y="5056198"/>
            <a:ext cx="924065" cy="1213877"/>
          </a:xfrm>
          <a:custGeom>
            <a:avLst/>
            <a:gdLst>
              <a:gd name="T0" fmla="*/ 244 w 244"/>
              <a:gd name="T1" fmla="*/ 24 h 260"/>
              <a:gd name="T2" fmla="*/ 244 w 244"/>
              <a:gd name="T3" fmla="*/ 28 h 260"/>
              <a:gd name="T4" fmla="*/ 244 w 244"/>
              <a:gd name="T5" fmla="*/ 36 h 260"/>
              <a:gd name="T6" fmla="*/ 244 w 244"/>
              <a:gd name="T7" fmla="*/ 44 h 260"/>
              <a:gd name="T8" fmla="*/ 240 w 244"/>
              <a:gd name="T9" fmla="*/ 52 h 260"/>
              <a:gd name="T10" fmla="*/ 240 w 244"/>
              <a:gd name="T11" fmla="*/ 64 h 260"/>
              <a:gd name="T12" fmla="*/ 236 w 244"/>
              <a:gd name="T13" fmla="*/ 80 h 260"/>
              <a:gd name="T14" fmla="*/ 228 w 244"/>
              <a:gd name="T15" fmla="*/ 96 h 260"/>
              <a:gd name="T16" fmla="*/ 224 w 244"/>
              <a:gd name="T17" fmla="*/ 116 h 260"/>
              <a:gd name="T18" fmla="*/ 220 w 244"/>
              <a:gd name="T19" fmla="*/ 128 h 260"/>
              <a:gd name="T20" fmla="*/ 216 w 244"/>
              <a:gd name="T21" fmla="*/ 140 h 260"/>
              <a:gd name="T22" fmla="*/ 204 w 244"/>
              <a:gd name="T23" fmla="*/ 160 h 260"/>
              <a:gd name="T24" fmla="*/ 188 w 244"/>
              <a:gd name="T25" fmla="*/ 176 h 260"/>
              <a:gd name="T26" fmla="*/ 168 w 244"/>
              <a:gd name="T27" fmla="*/ 196 h 260"/>
              <a:gd name="T28" fmla="*/ 148 w 244"/>
              <a:gd name="T29" fmla="*/ 212 h 260"/>
              <a:gd name="T30" fmla="*/ 124 w 244"/>
              <a:gd name="T31" fmla="*/ 224 h 260"/>
              <a:gd name="T32" fmla="*/ 96 w 244"/>
              <a:gd name="T33" fmla="*/ 236 h 260"/>
              <a:gd name="T34" fmla="*/ 64 w 244"/>
              <a:gd name="T35" fmla="*/ 248 h 260"/>
              <a:gd name="T36" fmla="*/ 52 w 244"/>
              <a:gd name="T37" fmla="*/ 252 h 260"/>
              <a:gd name="T38" fmla="*/ 36 w 244"/>
              <a:gd name="T39" fmla="*/ 256 h 260"/>
              <a:gd name="T40" fmla="*/ 28 w 244"/>
              <a:gd name="T41" fmla="*/ 256 h 260"/>
              <a:gd name="T42" fmla="*/ 16 w 244"/>
              <a:gd name="T43" fmla="*/ 260 h 260"/>
              <a:gd name="T44" fmla="*/ 8 w 244"/>
              <a:gd name="T45" fmla="*/ 260 h 260"/>
              <a:gd name="T46" fmla="*/ 4 w 244"/>
              <a:gd name="T47" fmla="*/ 260 h 260"/>
              <a:gd name="T48" fmla="*/ 0 w 244"/>
              <a:gd name="T49" fmla="*/ 260 h 260"/>
              <a:gd name="T50" fmla="*/ 0 w 244"/>
              <a:gd name="T51" fmla="*/ 260 h 260"/>
              <a:gd name="T52" fmla="*/ 0 w 244"/>
              <a:gd name="T53" fmla="*/ 256 h 260"/>
              <a:gd name="T54" fmla="*/ 0 w 244"/>
              <a:gd name="T55" fmla="*/ 256 h 260"/>
              <a:gd name="T56" fmla="*/ 0 w 244"/>
              <a:gd name="T57" fmla="*/ 252 h 260"/>
              <a:gd name="T58" fmla="*/ 4 w 244"/>
              <a:gd name="T59" fmla="*/ 248 h 260"/>
              <a:gd name="T60" fmla="*/ 8 w 244"/>
              <a:gd name="T61" fmla="*/ 244 h 260"/>
              <a:gd name="T62" fmla="*/ 12 w 244"/>
              <a:gd name="T63" fmla="*/ 240 h 260"/>
              <a:gd name="T64" fmla="*/ 16 w 244"/>
              <a:gd name="T65" fmla="*/ 240 h 260"/>
              <a:gd name="T66" fmla="*/ 24 w 244"/>
              <a:gd name="T67" fmla="*/ 232 h 260"/>
              <a:gd name="T68" fmla="*/ 40 w 244"/>
              <a:gd name="T69" fmla="*/ 224 h 260"/>
              <a:gd name="T70" fmla="*/ 60 w 244"/>
              <a:gd name="T71" fmla="*/ 216 h 260"/>
              <a:gd name="T72" fmla="*/ 84 w 244"/>
              <a:gd name="T73" fmla="*/ 200 h 260"/>
              <a:gd name="T74" fmla="*/ 108 w 244"/>
              <a:gd name="T75" fmla="*/ 184 h 260"/>
              <a:gd name="T76" fmla="*/ 120 w 244"/>
              <a:gd name="T77" fmla="*/ 176 h 260"/>
              <a:gd name="T78" fmla="*/ 128 w 244"/>
              <a:gd name="T79" fmla="*/ 168 h 260"/>
              <a:gd name="T80" fmla="*/ 140 w 244"/>
              <a:gd name="T81" fmla="*/ 160 h 260"/>
              <a:gd name="T82" fmla="*/ 148 w 244"/>
              <a:gd name="T83" fmla="*/ 148 h 260"/>
              <a:gd name="T84" fmla="*/ 152 w 244"/>
              <a:gd name="T85" fmla="*/ 140 h 260"/>
              <a:gd name="T86" fmla="*/ 160 w 244"/>
              <a:gd name="T87" fmla="*/ 132 h 260"/>
              <a:gd name="T88" fmla="*/ 164 w 244"/>
              <a:gd name="T89" fmla="*/ 120 h 260"/>
              <a:gd name="T90" fmla="*/ 168 w 244"/>
              <a:gd name="T91" fmla="*/ 112 h 260"/>
              <a:gd name="T92" fmla="*/ 172 w 244"/>
              <a:gd name="T93" fmla="*/ 100 h 260"/>
              <a:gd name="T94" fmla="*/ 176 w 244"/>
              <a:gd name="T95" fmla="*/ 92 h 260"/>
              <a:gd name="T96" fmla="*/ 176 w 244"/>
              <a:gd name="T97" fmla="*/ 80 h 260"/>
              <a:gd name="T98" fmla="*/ 180 w 244"/>
              <a:gd name="T99" fmla="*/ 64 h 260"/>
              <a:gd name="T100" fmla="*/ 180 w 244"/>
              <a:gd name="T101" fmla="*/ 52 h 260"/>
              <a:gd name="T102" fmla="*/ 184 w 244"/>
              <a:gd name="T103" fmla="*/ 36 h 260"/>
              <a:gd name="T104" fmla="*/ 184 w 244"/>
              <a:gd name="T105" fmla="*/ 20 h 260"/>
              <a:gd name="T106" fmla="*/ 184 w 244"/>
              <a:gd name="T107" fmla="*/ 0 h 260"/>
              <a:gd name="T108" fmla="*/ 200 w 244"/>
              <a:gd name="T109" fmla="*/ 4 h 260"/>
              <a:gd name="T110" fmla="*/ 212 w 244"/>
              <a:gd name="T111" fmla="*/ 8 h 260"/>
              <a:gd name="T112" fmla="*/ 220 w 244"/>
              <a:gd name="T113" fmla="*/ 12 h 260"/>
              <a:gd name="T114" fmla="*/ 228 w 244"/>
              <a:gd name="T115" fmla="*/ 16 h 260"/>
              <a:gd name="T116" fmla="*/ 236 w 244"/>
              <a:gd name="T117" fmla="*/ 16 h 260"/>
              <a:gd name="T118" fmla="*/ 240 w 244"/>
              <a:gd name="T119" fmla="*/ 20 h 260"/>
              <a:gd name="T120" fmla="*/ 244 w 244"/>
              <a:gd name="T121" fmla="*/ 24 h 260"/>
              <a:gd name="T122" fmla="*/ 244 w 244"/>
              <a:gd name="T123" fmla="*/ 24 h 260"/>
              <a:gd name="T124" fmla="*/ 244 w 244"/>
              <a:gd name="T125" fmla="*/ 24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44" h="260">
                <a:moveTo>
                  <a:pt x="244" y="24"/>
                </a:moveTo>
                <a:lnTo>
                  <a:pt x="244" y="28"/>
                </a:lnTo>
                <a:lnTo>
                  <a:pt x="244" y="36"/>
                </a:lnTo>
                <a:lnTo>
                  <a:pt x="244" y="44"/>
                </a:lnTo>
                <a:lnTo>
                  <a:pt x="240" y="52"/>
                </a:lnTo>
                <a:lnTo>
                  <a:pt x="240" y="64"/>
                </a:lnTo>
                <a:lnTo>
                  <a:pt x="236" y="80"/>
                </a:lnTo>
                <a:lnTo>
                  <a:pt x="228" y="96"/>
                </a:lnTo>
                <a:lnTo>
                  <a:pt x="224" y="116"/>
                </a:lnTo>
                <a:lnTo>
                  <a:pt x="220" y="128"/>
                </a:lnTo>
                <a:lnTo>
                  <a:pt x="216" y="140"/>
                </a:lnTo>
                <a:lnTo>
                  <a:pt x="204" y="160"/>
                </a:lnTo>
                <a:lnTo>
                  <a:pt x="188" y="176"/>
                </a:lnTo>
                <a:lnTo>
                  <a:pt x="168" y="196"/>
                </a:lnTo>
                <a:lnTo>
                  <a:pt x="148" y="212"/>
                </a:lnTo>
                <a:lnTo>
                  <a:pt x="124" y="224"/>
                </a:lnTo>
                <a:lnTo>
                  <a:pt x="96" y="236"/>
                </a:lnTo>
                <a:lnTo>
                  <a:pt x="64" y="248"/>
                </a:lnTo>
                <a:lnTo>
                  <a:pt x="52" y="252"/>
                </a:lnTo>
                <a:lnTo>
                  <a:pt x="36" y="256"/>
                </a:lnTo>
                <a:lnTo>
                  <a:pt x="28" y="256"/>
                </a:lnTo>
                <a:lnTo>
                  <a:pt x="16" y="260"/>
                </a:lnTo>
                <a:lnTo>
                  <a:pt x="8" y="260"/>
                </a:lnTo>
                <a:lnTo>
                  <a:pt x="4" y="260"/>
                </a:lnTo>
                <a:lnTo>
                  <a:pt x="0" y="260"/>
                </a:lnTo>
                <a:lnTo>
                  <a:pt x="0" y="260"/>
                </a:lnTo>
                <a:lnTo>
                  <a:pt x="0" y="256"/>
                </a:lnTo>
                <a:lnTo>
                  <a:pt x="0" y="256"/>
                </a:lnTo>
                <a:lnTo>
                  <a:pt x="0" y="252"/>
                </a:lnTo>
                <a:lnTo>
                  <a:pt x="4" y="248"/>
                </a:lnTo>
                <a:lnTo>
                  <a:pt x="8" y="244"/>
                </a:lnTo>
                <a:lnTo>
                  <a:pt x="12" y="240"/>
                </a:lnTo>
                <a:lnTo>
                  <a:pt x="16" y="240"/>
                </a:lnTo>
                <a:lnTo>
                  <a:pt x="24" y="232"/>
                </a:lnTo>
                <a:lnTo>
                  <a:pt x="40" y="224"/>
                </a:lnTo>
                <a:lnTo>
                  <a:pt x="60" y="216"/>
                </a:lnTo>
                <a:lnTo>
                  <a:pt x="84" y="200"/>
                </a:lnTo>
                <a:lnTo>
                  <a:pt x="108" y="184"/>
                </a:lnTo>
                <a:lnTo>
                  <a:pt x="120" y="176"/>
                </a:lnTo>
                <a:lnTo>
                  <a:pt x="128" y="168"/>
                </a:lnTo>
                <a:lnTo>
                  <a:pt x="140" y="160"/>
                </a:lnTo>
                <a:lnTo>
                  <a:pt x="148" y="148"/>
                </a:lnTo>
                <a:lnTo>
                  <a:pt x="152" y="140"/>
                </a:lnTo>
                <a:lnTo>
                  <a:pt x="160" y="132"/>
                </a:lnTo>
                <a:lnTo>
                  <a:pt x="164" y="120"/>
                </a:lnTo>
                <a:lnTo>
                  <a:pt x="168" y="112"/>
                </a:lnTo>
                <a:lnTo>
                  <a:pt x="172" y="100"/>
                </a:lnTo>
                <a:lnTo>
                  <a:pt x="176" y="92"/>
                </a:lnTo>
                <a:lnTo>
                  <a:pt x="176" y="80"/>
                </a:lnTo>
                <a:lnTo>
                  <a:pt x="180" y="64"/>
                </a:lnTo>
                <a:lnTo>
                  <a:pt x="180" y="52"/>
                </a:lnTo>
                <a:lnTo>
                  <a:pt x="184" y="36"/>
                </a:lnTo>
                <a:lnTo>
                  <a:pt x="184" y="20"/>
                </a:lnTo>
                <a:lnTo>
                  <a:pt x="184" y="0"/>
                </a:lnTo>
                <a:lnTo>
                  <a:pt x="200" y="4"/>
                </a:lnTo>
                <a:lnTo>
                  <a:pt x="212" y="8"/>
                </a:lnTo>
                <a:lnTo>
                  <a:pt x="220" y="12"/>
                </a:lnTo>
                <a:lnTo>
                  <a:pt x="228" y="16"/>
                </a:lnTo>
                <a:lnTo>
                  <a:pt x="236" y="16"/>
                </a:lnTo>
                <a:lnTo>
                  <a:pt x="240" y="20"/>
                </a:lnTo>
                <a:lnTo>
                  <a:pt x="244" y="24"/>
                </a:lnTo>
                <a:lnTo>
                  <a:pt x="244" y="24"/>
                </a:lnTo>
                <a:lnTo>
                  <a:pt x="24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37">
            <a:extLst>
              <a:ext uri="{FF2B5EF4-FFF2-40B4-BE49-F238E27FC236}">
                <a16:creationId xmlns:a16="http://schemas.microsoft.com/office/drawing/2014/main" xmlns="" id="{1D16E28E-D627-46ED-B08D-41317D72EA60}"/>
              </a:ext>
            </a:extLst>
          </p:cNvPr>
          <p:cNvSpPr>
            <a:spLocks/>
          </p:cNvSpPr>
          <p:nvPr/>
        </p:nvSpPr>
        <p:spPr bwMode="auto">
          <a:xfrm>
            <a:off x="5808476" y="5298973"/>
            <a:ext cx="1423969" cy="317475"/>
          </a:xfrm>
          <a:custGeom>
            <a:avLst/>
            <a:gdLst>
              <a:gd name="T0" fmla="*/ 372 w 376"/>
              <a:gd name="T1" fmla="*/ 36 h 68"/>
              <a:gd name="T2" fmla="*/ 364 w 376"/>
              <a:gd name="T3" fmla="*/ 40 h 68"/>
              <a:gd name="T4" fmla="*/ 356 w 376"/>
              <a:gd name="T5" fmla="*/ 44 h 68"/>
              <a:gd name="T6" fmla="*/ 344 w 376"/>
              <a:gd name="T7" fmla="*/ 48 h 68"/>
              <a:gd name="T8" fmla="*/ 328 w 376"/>
              <a:gd name="T9" fmla="*/ 48 h 68"/>
              <a:gd name="T10" fmla="*/ 308 w 376"/>
              <a:gd name="T11" fmla="*/ 48 h 68"/>
              <a:gd name="T12" fmla="*/ 284 w 376"/>
              <a:gd name="T13" fmla="*/ 48 h 68"/>
              <a:gd name="T14" fmla="*/ 256 w 376"/>
              <a:gd name="T15" fmla="*/ 48 h 68"/>
              <a:gd name="T16" fmla="*/ 220 w 376"/>
              <a:gd name="T17" fmla="*/ 52 h 68"/>
              <a:gd name="T18" fmla="*/ 180 w 376"/>
              <a:gd name="T19" fmla="*/ 56 h 68"/>
              <a:gd name="T20" fmla="*/ 136 w 376"/>
              <a:gd name="T21" fmla="*/ 60 h 68"/>
              <a:gd name="T22" fmla="*/ 96 w 376"/>
              <a:gd name="T23" fmla="*/ 64 h 68"/>
              <a:gd name="T24" fmla="*/ 72 w 376"/>
              <a:gd name="T25" fmla="*/ 68 h 68"/>
              <a:gd name="T26" fmla="*/ 56 w 376"/>
              <a:gd name="T27" fmla="*/ 68 h 68"/>
              <a:gd name="T28" fmla="*/ 40 w 376"/>
              <a:gd name="T29" fmla="*/ 68 h 68"/>
              <a:gd name="T30" fmla="*/ 24 w 376"/>
              <a:gd name="T31" fmla="*/ 64 h 68"/>
              <a:gd name="T32" fmla="*/ 12 w 376"/>
              <a:gd name="T33" fmla="*/ 52 h 68"/>
              <a:gd name="T34" fmla="*/ 0 w 376"/>
              <a:gd name="T35" fmla="*/ 36 h 68"/>
              <a:gd name="T36" fmla="*/ 56 w 376"/>
              <a:gd name="T37" fmla="*/ 32 h 68"/>
              <a:gd name="T38" fmla="*/ 108 w 376"/>
              <a:gd name="T39" fmla="*/ 28 h 68"/>
              <a:gd name="T40" fmla="*/ 148 w 376"/>
              <a:gd name="T41" fmla="*/ 24 h 68"/>
              <a:gd name="T42" fmla="*/ 184 w 376"/>
              <a:gd name="T43" fmla="*/ 20 h 68"/>
              <a:gd name="T44" fmla="*/ 212 w 376"/>
              <a:gd name="T45" fmla="*/ 12 h 68"/>
              <a:gd name="T46" fmla="*/ 236 w 376"/>
              <a:gd name="T47" fmla="*/ 8 h 68"/>
              <a:gd name="T48" fmla="*/ 256 w 376"/>
              <a:gd name="T49" fmla="*/ 8 h 68"/>
              <a:gd name="T50" fmla="*/ 272 w 376"/>
              <a:gd name="T51" fmla="*/ 4 h 68"/>
              <a:gd name="T52" fmla="*/ 296 w 376"/>
              <a:gd name="T53" fmla="*/ 0 h 68"/>
              <a:gd name="T54" fmla="*/ 316 w 376"/>
              <a:gd name="T55" fmla="*/ 0 h 68"/>
              <a:gd name="T56" fmla="*/ 332 w 376"/>
              <a:gd name="T57" fmla="*/ 0 h 68"/>
              <a:gd name="T58" fmla="*/ 352 w 376"/>
              <a:gd name="T59" fmla="*/ 8 h 68"/>
              <a:gd name="T60" fmla="*/ 368 w 376"/>
              <a:gd name="T61" fmla="*/ 20 h 68"/>
              <a:gd name="T62" fmla="*/ 376 w 376"/>
              <a:gd name="T63" fmla="*/ 2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76" h="68">
                <a:moveTo>
                  <a:pt x="376" y="28"/>
                </a:moveTo>
                <a:lnTo>
                  <a:pt x="372" y="36"/>
                </a:lnTo>
                <a:lnTo>
                  <a:pt x="372" y="40"/>
                </a:lnTo>
                <a:lnTo>
                  <a:pt x="364" y="40"/>
                </a:lnTo>
                <a:lnTo>
                  <a:pt x="360" y="44"/>
                </a:lnTo>
                <a:lnTo>
                  <a:pt x="356" y="44"/>
                </a:lnTo>
                <a:lnTo>
                  <a:pt x="352" y="44"/>
                </a:lnTo>
                <a:lnTo>
                  <a:pt x="344" y="48"/>
                </a:lnTo>
                <a:lnTo>
                  <a:pt x="336" y="48"/>
                </a:lnTo>
                <a:lnTo>
                  <a:pt x="328" y="48"/>
                </a:lnTo>
                <a:lnTo>
                  <a:pt x="320" y="48"/>
                </a:lnTo>
                <a:lnTo>
                  <a:pt x="308" y="48"/>
                </a:lnTo>
                <a:lnTo>
                  <a:pt x="300" y="48"/>
                </a:lnTo>
                <a:lnTo>
                  <a:pt x="284" y="48"/>
                </a:lnTo>
                <a:lnTo>
                  <a:pt x="272" y="48"/>
                </a:lnTo>
                <a:lnTo>
                  <a:pt x="256" y="48"/>
                </a:lnTo>
                <a:lnTo>
                  <a:pt x="240" y="52"/>
                </a:lnTo>
                <a:lnTo>
                  <a:pt x="220" y="52"/>
                </a:lnTo>
                <a:lnTo>
                  <a:pt x="200" y="52"/>
                </a:lnTo>
                <a:lnTo>
                  <a:pt x="180" y="56"/>
                </a:lnTo>
                <a:lnTo>
                  <a:pt x="156" y="56"/>
                </a:lnTo>
                <a:lnTo>
                  <a:pt x="136" y="60"/>
                </a:lnTo>
                <a:lnTo>
                  <a:pt x="116" y="64"/>
                </a:lnTo>
                <a:lnTo>
                  <a:pt x="96" y="64"/>
                </a:lnTo>
                <a:lnTo>
                  <a:pt x="84" y="64"/>
                </a:lnTo>
                <a:lnTo>
                  <a:pt x="72" y="68"/>
                </a:lnTo>
                <a:lnTo>
                  <a:pt x="64" y="68"/>
                </a:lnTo>
                <a:lnTo>
                  <a:pt x="56" y="68"/>
                </a:lnTo>
                <a:lnTo>
                  <a:pt x="52" y="68"/>
                </a:lnTo>
                <a:lnTo>
                  <a:pt x="40" y="68"/>
                </a:lnTo>
                <a:lnTo>
                  <a:pt x="32" y="64"/>
                </a:lnTo>
                <a:lnTo>
                  <a:pt x="24" y="64"/>
                </a:lnTo>
                <a:lnTo>
                  <a:pt x="16" y="60"/>
                </a:lnTo>
                <a:lnTo>
                  <a:pt x="12" y="52"/>
                </a:lnTo>
                <a:lnTo>
                  <a:pt x="4" y="48"/>
                </a:lnTo>
                <a:lnTo>
                  <a:pt x="0" y="36"/>
                </a:lnTo>
                <a:lnTo>
                  <a:pt x="28" y="36"/>
                </a:lnTo>
                <a:lnTo>
                  <a:pt x="56" y="32"/>
                </a:lnTo>
                <a:lnTo>
                  <a:pt x="84" y="28"/>
                </a:lnTo>
                <a:lnTo>
                  <a:pt x="108" y="28"/>
                </a:lnTo>
                <a:lnTo>
                  <a:pt x="128" y="24"/>
                </a:lnTo>
                <a:lnTo>
                  <a:pt x="148" y="24"/>
                </a:lnTo>
                <a:lnTo>
                  <a:pt x="168" y="20"/>
                </a:lnTo>
                <a:lnTo>
                  <a:pt x="184" y="20"/>
                </a:lnTo>
                <a:lnTo>
                  <a:pt x="200" y="16"/>
                </a:lnTo>
                <a:lnTo>
                  <a:pt x="212" y="12"/>
                </a:lnTo>
                <a:lnTo>
                  <a:pt x="224" y="12"/>
                </a:lnTo>
                <a:lnTo>
                  <a:pt x="236" y="8"/>
                </a:lnTo>
                <a:lnTo>
                  <a:pt x="248" y="8"/>
                </a:lnTo>
                <a:lnTo>
                  <a:pt x="256" y="8"/>
                </a:lnTo>
                <a:lnTo>
                  <a:pt x="264" y="4"/>
                </a:lnTo>
                <a:lnTo>
                  <a:pt x="272" y="4"/>
                </a:lnTo>
                <a:lnTo>
                  <a:pt x="284" y="4"/>
                </a:lnTo>
                <a:lnTo>
                  <a:pt x="296" y="0"/>
                </a:lnTo>
                <a:lnTo>
                  <a:pt x="308" y="0"/>
                </a:lnTo>
                <a:lnTo>
                  <a:pt x="316" y="0"/>
                </a:lnTo>
                <a:lnTo>
                  <a:pt x="324" y="0"/>
                </a:lnTo>
                <a:lnTo>
                  <a:pt x="332" y="0"/>
                </a:lnTo>
                <a:lnTo>
                  <a:pt x="344" y="4"/>
                </a:lnTo>
                <a:lnTo>
                  <a:pt x="352" y="8"/>
                </a:lnTo>
                <a:lnTo>
                  <a:pt x="364" y="16"/>
                </a:lnTo>
                <a:lnTo>
                  <a:pt x="368" y="20"/>
                </a:lnTo>
                <a:lnTo>
                  <a:pt x="372" y="24"/>
                </a:lnTo>
                <a:lnTo>
                  <a:pt x="376" y="28"/>
                </a:lnTo>
                <a:lnTo>
                  <a:pt x="376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Freeform 38">
            <a:extLst>
              <a:ext uri="{FF2B5EF4-FFF2-40B4-BE49-F238E27FC236}">
                <a16:creationId xmlns:a16="http://schemas.microsoft.com/office/drawing/2014/main" xmlns="" id="{CF04B85B-7702-475A-8860-9CD320BFCC22}"/>
              </a:ext>
            </a:extLst>
          </p:cNvPr>
          <p:cNvSpPr>
            <a:spLocks/>
          </p:cNvSpPr>
          <p:nvPr/>
        </p:nvSpPr>
        <p:spPr bwMode="auto">
          <a:xfrm>
            <a:off x="6353826" y="5485723"/>
            <a:ext cx="1120997" cy="765676"/>
          </a:xfrm>
          <a:custGeom>
            <a:avLst/>
            <a:gdLst>
              <a:gd name="T0" fmla="*/ 296 w 296"/>
              <a:gd name="T1" fmla="*/ 148 h 164"/>
              <a:gd name="T2" fmla="*/ 296 w 296"/>
              <a:gd name="T3" fmla="*/ 152 h 164"/>
              <a:gd name="T4" fmla="*/ 292 w 296"/>
              <a:gd name="T5" fmla="*/ 152 h 164"/>
              <a:gd name="T6" fmla="*/ 288 w 296"/>
              <a:gd name="T7" fmla="*/ 156 h 164"/>
              <a:gd name="T8" fmla="*/ 288 w 296"/>
              <a:gd name="T9" fmla="*/ 156 h 164"/>
              <a:gd name="T10" fmla="*/ 276 w 296"/>
              <a:gd name="T11" fmla="*/ 160 h 164"/>
              <a:gd name="T12" fmla="*/ 264 w 296"/>
              <a:gd name="T13" fmla="*/ 164 h 164"/>
              <a:gd name="T14" fmla="*/ 228 w 296"/>
              <a:gd name="T15" fmla="*/ 164 h 164"/>
              <a:gd name="T16" fmla="*/ 192 w 296"/>
              <a:gd name="T17" fmla="*/ 164 h 164"/>
              <a:gd name="T18" fmla="*/ 176 w 296"/>
              <a:gd name="T19" fmla="*/ 164 h 164"/>
              <a:gd name="T20" fmla="*/ 160 w 296"/>
              <a:gd name="T21" fmla="*/ 164 h 164"/>
              <a:gd name="T22" fmla="*/ 148 w 296"/>
              <a:gd name="T23" fmla="*/ 160 h 164"/>
              <a:gd name="T24" fmla="*/ 136 w 296"/>
              <a:gd name="T25" fmla="*/ 160 h 164"/>
              <a:gd name="T26" fmla="*/ 132 w 296"/>
              <a:gd name="T27" fmla="*/ 156 h 164"/>
              <a:gd name="T28" fmla="*/ 120 w 296"/>
              <a:gd name="T29" fmla="*/ 148 h 164"/>
              <a:gd name="T30" fmla="*/ 108 w 296"/>
              <a:gd name="T31" fmla="*/ 136 h 164"/>
              <a:gd name="T32" fmla="*/ 100 w 296"/>
              <a:gd name="T33" fmla="*/ 128 h 164"/>
              <a:gd name="T34" fmla="*/ 92 w 296"/>
              <a:gd name="T35" fmla="*/ 120 h 164"/>
              <a:gd name="T36" fmla="*/ 84 w 296"/>
              <a:gd name="T37" fmla="*/ 112 h 164"/>
              <a:gd name="T38" fmla="*/ 72 w 296"/>
              <a:gd name="T39" fmla="*/ 100 h 164"/>
              <a:gd name="T40" fmla="*/ 64 w 296"/>
              <a:gd name="T41" fmla="*/ 88 h 164"/>
              <a:gd name="T42" fmla="*/ 52 w 296"/>
              <a:gd name="T43" fmla="*/ 76 h 164"/>
              <a:gd name="T44" fmla="*/ 40 w 296"/>
              <a:gd name="T45" fmla="*/ 64 h 164"/>
              <a:gd name="T46" fmla="*/ 28 w 296"/>
              <a:gd name="T47" fmla="*/ 48 h 164"/>
              <a:gd name="T48" fmla="*/ 12 w 296"/>
              <a:gd name="T49" fmla="*/ 36 h 164"/>
              <a:gd name="T50" fmla="*/ 0 w 296"/>
              <a:gd name="T51" fmla="*/ 16 h 164"/>
              <a:gd name="T52" fmla="*/ 8 w 296"/>
              <a:gd name="T53" fmla="*/ 8 h 164"/>
              <a:gd name="T54" fmla="*/ 16 w 296"/>
              <a:gd name="T55" fmla="*/ 0 h 164"/>
              <a:gd name="T56" fmla="*/ 44 w 296"/>
              <a:gd name="T57" fmla="*/ 24 h 164"/>
              <a:gd name="T58" fmla="*/ 72 w 296"/>
              <a:gd name="T59" fmla="*/ 40 h 164"/>
              <a:gd name="T60" fmla="*/ 100 w 296"/>
              <a:gd name="T61" fmla="*/ 60 h 164"/>
              <a:gd name="T62" fmla="*/ 124 w 296"/>
              <a:gd name="T63" fmla="*/ 72 h 164"/>
              <a:gd name="T64" fmla="*/ 148 w 296"/>
              <a:gd name="T65" fmla="*/ 88 h 164"/>
              <a:gd name="T66" fmla="*/ 172 w 296"/>
              <a:gd name="T67" fmla="*/ 96 h 164"/>
              <a:gd name="T68" fmla="*/ 196 w 296"/>
              <a:gd name="T69" fmla="*/ 108 h 164"/>
              <a:gd name="T70" fmla="*/ 216 w 296"/>
              <a:gd name="T71" fmla="*/ 116 h 164"/>
              <a:gd name="T72" fmla="*/ 236 w 296"/>
              <a:gd name="T73" fmla="*/ 120 h 164"/>
              <a:gd name="T74" fmla="*/ 252 w 296"/>
              <a:gd name="T75" fmla="*/ 124 h 164"/>
              <a:gd name="T76" fmla="*/ 264 w 296"/>
              <a:gd name="T77" fmla="*/ 132 h 164"/>
              <a:gd name="T78" fmla="*/ 276 w 296"/>
              <a:gd name="T79" fmla="*/ 136 h 164"/>
              <a:gd name="T80" fmla="*/ 284 w 296"/>
              <a:gd name="T81" fmla="*/ 140 h 164"/>
              <a:gd name="T82" fmla="*/ 288 w 296"/>
              <a:gd name="T83" fmla="*/ 144 h 164"/>
              <a:gd name="T84" fmla="*/ 292 w 296"/>
              <a:gd name="T85" fmla="*/ 148 h 164"/>
              <a:gd name="T86" fmla="*/ 296 w 296"/>
              <a:gd name="T87" fmla="*/ 148 h 164"/>
              <a:gd name="T88" fmla="*/ 296 w 296"/>
              <a:gd name="T89" fmla="*/ 148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96" h="164">
                <a:moveTo>
                  <a:pt x="296" y="148"/>
                </a:moveTo>
                <a:lnTo>
                  <a:pt x="296" y="152"/>
                </a:lnTo>
                <a:lnTo>
                  <a:pt x="292" y="152"/>
                </a:lnTo>
                <a:lnTo>
                  <a:pt x="288" y="156"/>
                </a:lnTo>
                <a:lnTo>
                  <a:pt x="288" y="156"/>
                </a:lnTo>
                <a:lnTo>
                  <a:pt x="276" y="160"/>
                </a:lnTo>
                <a:lnTo>
                  <a:pt x="264" y="164"/>
                </a:lnTo>
                <a:lnTo>
                  <a:pt x="228" y="164"/>
                </a:lnTo>
                <a:lnTo>
                  <a:pt x="192" y="164"/>
                </a:lnTo>
                <a:lnTo>
                  <a:pt x="176" y="164"/>
                </a:lnTo>
                <a:lnTo>
                  <a:pt x="160" y="164"/>
                </a:lnTo>
                <a:lnTo>
                  <a:pt x="148" y="160"/>
                </a:lnTo>
                <a:lnTo>
                  <a:pt x="136" y="160"/>
                </a:lnTo>
                <a:lnTo>
                  <a:pt x="132" y="156"/>
                </a:lnTo>
                <a:lnTo>
                  <a:pt x="120" y="148"/>
                </a:lnTo>
                <a:lnTo>
                  <a:pt x="108" y="136"/>
                </a:lnTo>
                <a:lnTo>
                  <a:pt x="100" y="128"/>
                </a:lnTo>
                <a:lnTo>
                  <a:pt x="92" y="120"/>
                </a:lnTo>
                <a:lnTo>
                  <a:pt x="84" y="112"/>
                </a:lnTo>
                <a:lnTo>
                  <a:pt x="72" y="100"/>
                </a:lnTo>
                <a:lnTo>
                  <a:pt x="64" y="88"/>
                </a:lnTo>
                <a:lnTo>
                  <a:pt x="52" y="76"/>
                </a:lnTo>
                <a:lnTo>
                  <a:pt x="40" y="64"/>
                </a:lnTo>
                <a:lnTo>
                  <a:pt x="28" y="48"/>
                </a:lnTo>
                <a:lnTo>
                  <a:pt x="12" y="36"/>
                </a:lnTo>
                <a:lnTo>
                  <a:pt x="0" y="16"/>
                </a:lnTo>
                <a:lnTo>
                  <a:pt x="8" y="8"/>
                </a:lnTo>
                <a:lnTo>
                  <a:pt x="16" y="0"/>
                </a:lnTo>
                <a:lnTo>
                  <a:pt x="44" y="24"/>
                </a:lnTo>
                <a:lnTo>
                  <a:pt x="72" y="40"/>
                </a:lnTo>
                <a:lnTo>
                  <a:pt x="100" y="60"/>
                </a:lnTo>
                <a:lnTo>
                  <a:pt x="124" y="72"/>
                </a:lnTo>
                <a:lnTo>
                  <a:pt x="148" y="88"/>
                </a:lnTo>
                <a:lnTo>
                  <a:pt x="172" y="96"/>
                </a:lnTo>
                <a:lnTo>
                  <a:pt x="196" y="108"/>
                </a:lnTo>
                <a:lnTo>
                  <a:pt x="216" y="116"/>
                </a:lnTo>
                <a:lnTo>
                  <a:pt x="236" y="120"/>
                </a:lnTo>
                <a:lnTo>
                  <a:pt x="252" y="124"/>
                </a:lnTo>
                <a:lnTo>
                  <a:pt x="264" y="132"/>
                </a:lnTo>
                <a:lnTo>
                  <a:pt x="276" y="136"/>
                </a:lnTo>
                <a:lnTo>
                  <a:pt x="284" y="140"/>
                </a:lnTo>
                <a:lnTo>
                  <a:pt x="288" y="144"/>
                </a:lnTo>
                <a:lnTo>
                  <a:pt x="292" y="148"/>
                </a:lnTo>
                <a:lnTo>
                  <a:pt x="296" y="148"/>
                </a:lnTo>
                <a:lnTo>
                  <a:pt x="296" y="1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B18B86DE-3A70-40F8-BC25-63EDFE478509}"/>
              </a:ext>
            </a:extLst>
          </p:cNvPr>
          <p:cNvSpPr/>
          <p:nvPr/>
        </p:nvSpPr>
        <p:spPr>
          <a:xfrm rot="2189890">
            <a:off x="8630044" y="1272442"/>
            <a:ext cx="716266" cy="628130"/>
          </a:xfrm>
          <a:custGeom>
            <a:avLst/>
            <a:gdLst>
              <a:gd name="connsiteX0" fmla="*/ 435893 w 716266"/>
              <a:gd name="connsiteY0" fmla="*/ 22271 h 628130"/>
              <a:gd name="connsiteX1" fmla="*/ 447651 w 716266"/>
              <a:gd name="connsiteY1" fmla="*/ 13571 h 628130"/>
              <a:gd name="connsiteX2" fmla="*/ 471082 w 716266"/>
              <a:gd name="connsiteY2" fmla="*/ 20647 h 628130"/>
              <a:gd name="connsiteX3" fmla="*/ 518028 w 716266"/>
              <a:gd name="connsiteY3" fmla="*/ 10324 h 628130"/>
              <a:gd name="connsiteX4" fmla="*/ 564975 w 716266"/>
              <a:gd name="connsiteY4" fmla="*/ 0 h 628130"/>
              <a:gd name="connsiteX5" fmla="*/ 623594 w 716266"/>
              <a:gd name="connsiteY5" fmla="*/ 5453 h 628130"/>
              <a:gd name="connsiteX6" fmla="*/ 670456 w 716266"/>
              <a:gd name="connsiteY6" fmla="*/ 19605 h 628130"/>
              <a:gd name="connsiteX7" fmla="*/ 693886 w 716266"/>
              <a:gd name="connsiteY7" fmla="*/ 26681 h 628130"/>
              <a:gd name="connsiteX8" fmla="*/ 705559 w 716266"/>
              <a:gd name="connsiteY8" fmla="*/ 42457 h 628130"/>
              <a:gd name="connsiteX9" fmla="*/ 716266 w 716266"/>
              <a:gd name="connsiteY9" fmla="*/ 68246 h 628130"/>
              <a:gd name="connsiteX10" fmla="*/ 524311 w 716266"/>
              <a:gd name="connsiteY10" fmla="*/ 313904 h 628130"/>
              <a:gd name="connsiteX11" fmla="*/ 517007 w 716266"/>
              <a:gd name="connsiteY11" fmla="*/ 304033 h 628130"/>
              <a:gd name="connsiteX12" fmla="*/ 517092 w 716266"/>
              <a:gd name="connsiteY12" fmla="*/ 279557 h 628130"/>
              <a:gd name="connsiteX13" fmla="*/ 505334 w 716266"/>
              <a:gd name="connsiteY13" fmla="*/ 288257 h 628130"/>
              <a:gd name="connsiteX14" fmla="*/ 493577 w 716266"/>
              <a:gd name="connsiteY14" fmla="*/ 296956 h 628130"/>
              <a:gd name="connsiteX15" fmla="*/ 481734 w 716266"/>
              <a:gd name="connsiteY15" fmla="*/ 330132 h 628130"/>
              <a:gd name="connsiteX16" fmla="*/ 469975 w 716266"/>
              <a:gd name="connsiteY16" fmla="*/ 338832 h 628130"/>
              <a:gd name="connsiteX17" fmla="*/ 458133 w 716266"/>
              <a:gd name="connsiteY17" fmla="*/ 372008 h 628130"/>
              <a:gd name="connsiteX18" fmla="*/ 422859 w 716266"/>
              <a:gd name="connsiteY18" fmla="*/ 398107 h 628130"/>
              <a:gd name="connsiteX19" fmla="*/ 399257 w 716266"/>
              <a:gd name="connsiteY19" fmla="*/ 439982 h 628130"/>
              <a:gd name="connsiteX20" fmla="*/ 363983 w 716266"/>
              <a:gd name="connsiteY20" fmla="*/ 466081 h 628130"/>
              <a:gd name="connsiteX21" fmla="*/ 352140 w 716266"/>
              <a:gd name="connsiteY21" fmla="*/ 499257 h 628130"/>
              <a:gd name="connsiteX22" fmla="*/ 340298 w 716266"/>
              <a:gd name="connsiteY22" fmla="*/ 532433 h 628130"/>
              <a:gd name="connsiteX23" fmla="*/ 316782 w 716266"/>
              <a:gd name="connsiteY23" fmla="*/ 549832 h 628130"/>
              <a:gd name="connsiteX24" fmla="*/ 293266 w 716266"/>
              <a:gd name="connsiteY24" fmla="*/ 567232 h 628130"/>
              <a:gd name="connsiteX25" fmla="*/ 293181 w 716266"/>
              <a:gd name="connsiteY25" fmla="*/ 591707 h 628130"/>
              <a:gd name="connsiteX26" fmla="*/ 281423 w 716266"/>
              <a:gd name="connsiteY26" fmla="*/ 600408 h 628130"/>
              <a:gd name="connsiteX27" fmla="*/ 269666 w 716266"/>
              <a:gd name="connsiteY27" fmla="*/ 609107 h 628130"/>
              <a:gd name="connsiteX28" fmla="*/ 246234 w 716266"/>
              <a:gd name="connsiteY28" fmla="*/ 602031 h 628130"/>
              <a:gd name="connsiteX29" fmla="*/ 210961 w 716266"/>
              <a:gd name="connsiteY29" fmla="*/ 628130 h 628130"/>
              <a:gd name="connsiteX30" fmla="*/ 164100 w 716266"/>
              <a:gd name="connsiteY30" fmla="*/ 613978 h 628130"/>
              <a:gd name="connsiteX31" fmla="*/ 105480 w 716266"/>
              <a:gd name="connsiteY31" fmla="*/ 608526 h 628130"/>
              <a:gd name="connsiteX32" fmla="*/ 70292 w 716266"/>
              <a:gd name="connsiteY32" fmla="*/ 610150 h 628130"/>
              <a:gd name="connsiteX33" fmla="*/ 46861 w 716266"/>
              <a:gd name="connsiteY33" fmla="*/ 603073 h 628130"/>
              <a:gd name="connsiteX34" fmla="*/ 23430 w 716266"/>
              <a:gd name="connsiteY34" fmla="*/ 595997 h 628130"/>
              <a:gd name="connsiteX35" fmla="*/ 11673 w 716266"/>
              <a:gd name="connsiteY35" fmla="*/ 604697 h 628130"/>
              <a:gd name="connsiteX36" fmla="*/ 0 w 716266"/>
              <a:gd name="connsiteY36" fmla="*/ 588920 h 628130"/>
              <a:gd name="connsiteX37" fmla="*/ 11757 w 716266"/>
              <a:gd name="connsiteY37" fmla="*/ 580221 h 628130"/>
              <a:gd name="connsiteX38" fmla="*/ 85 w 716266"/>
              <a:gd name="connsiteY38" fmla="*/ 564446 h 628130"/>
              <a:gd name="connsiteX39" fmla="*/ 11843 w 716266"/>
              <a:gd name="connsiteY39" fmla="*/ 555746 h 628130"/>
              <a:gd name="connsiteX40" fmla="*/ 47202 w 716266"/>
              <a:gd name="connsiteY40" fmla="*/ 505170 h 628130"/>
              <a:gd name="connsiteX41" fmla="*/ 70718 w 716266"/>
              <a:gd name="connsiteY41" fmla="*/ 487771 h 628130"/>
              <a:gd name="connsiteX42" fmla="*/ 94233 w 716266"/>
              <a:gd name="connsiteY42" fmla="*/ 470371 h 628130"/>
              <a:gd name="connsiteX43" fmla="*/ 105991 w 716266"/>
              <a:gd name="connsiteY43" fmla="*/ 461672 h 628130"/>
              <a:gd name="connsiteX44" fmla="*/ 117749 w 716266"/>
              <a:gd name="connsiteY44" fmla="*/ 452972 h 628130"/>
              <a:gd name="connsiteX45" fmla="*/ 141265 w 716266"/>
              <a:gd name="connsiteY45" fmla="*/ 435572 h 628130"/>
              <a:gd name="connsiteX46" fmla="*/ 164781 w 716266"/>
              <a:gd name="connsiteY46" fmla="*/ 418172 h 628130"/>
              <a:gd name="connsiteX47" fmla="*/ 188297 w 716266"/>
              <a:gd name="connsiteY47" fmla="*/ 400773 h 628130"/>
              <a:gd name="connsiteX48" fmla="*/ 211897 w 716266"/>
              <a:gd name="connsiteY48" fmla="*/ 358898 h 628130"/>
              <a:gd name="connsiteX49" fmla="*/ 270687 w 716266"/>
              <a:gd name="connsiteY49" fmla="*/ 315398 h 628130"/>
              <a:gd name="connsiteX50" fmla="*/ 294288 w 716266"/>
              <a:gd name="connsiteY50" fmla="*/ 273523 h 628130"/>
              <a:gd name="connsiteX51" fmla="*/ 329561 w 716266"/>
              <a:gd name="connsiteY51" fmla="*/ 247423 h 628130"/>
              <a:gd name="connsiteX52" fmla="*/ 341404 w 716266"/>
              <a:gd name="connsiteY52" fmla="*/ 214248 h 628130"/>
              <a:gd name="connsiteX53" fmla="*/ 364920 w 716266"/>
              <a:gd name="connsiteY53" fmla="*/ 196848 h 628130"/>
              <a:gd name="connsiteX54" fmla="*/ 376763 w 716266"/>
              <a:gd name="connsiteY54" fmla="*/ 163673 h 628130"/>
              <a:gd name="connsiteX55" fmla="*/ 388521 w 716266"/>
              <a:gd name="connsiteY55" fmla="*/ 154972 h 628130"/>
              <a:gd name="connsiteX56" fmla="*/ 412037 w 716266"/>
              <a:gd name="connsiteY56" fmla="*/ 137573 h 628130"/>
              <a:gd name="connsiteX57" fmla="*/ 400365 w 716266"/>
              <a:gd name="connsiteY57" fmla="*/ 121798 h 628130"/>
              <a:gd name="connsiteX58" fmla="*/ 412208 w 716266"/>
              <a:gd name="connsiteY58" fmla="*/ 88622 h 628130"/>
              <a:gd name="connsiteX59" fmla="*/ 412292 w 716266"/>
              <a:gd name="connsiteY59" fmla="*/ 64146 h 628130"/>
              <a:gd name="connsiteX60" fmla="*/ 435893 w 716266"/>
              <a:gd name="connsiteY60" fmla="*/ 22271 h 6281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716266" h="628130">
                <a:moveTo>
                  <a:pt x="435893" y="22271"/>
                </a:moveTo>
                <a:lnTo>
                  <a:pt x="447651" y="13571"/>
                </a:lnTo>
                <a:lnTo>
                  <a:pt x="471082" y="20647"/>
                </a:lnTo>
                <a:lnTo>
                  <a:pt x="518028" y="10324"/>
                </a:lnTo>
                <a:lnTo>
                  <a:pt x="564975" y="0"/>
                </a:lnTo>
                <a:lnTo>
                  <a:pt x="623594" y="5453"/>
                </a:lnTo>
                <a:lnTo>
                  <a:pt x="670456" y="19605"/>
                </a:lnTo>
                <a:lnTo>
                  <a:pt x="693886" y="26681"/>
                </a:lnTo>
                <a:lnTo>
                  <a:pt x="705559" y="42457"/>
                </a:lnTo>
                <a:lnTo>
                  <a:pt x="716266" y="68246"/>
                </a:lnTo>
                <a:lnTo>
                  <a:pt x="524311" y="313904"/>
                </a:lnTo>
                <a:lnTo>
                  <a:pt x="517007" y="304033"/>
                </a:lnTo>
                <a:lnTo>
                  <a:pt x="517092" y="279557"/>
                </a:lnTo>
                <a:lnTo>
                  <a:pt x="505334" y="288257"/>
                </a:lnTo>
                <a:lnTo>
                  <a:pt x="493577" y="296956"/>
                </a:lnTo>
                <a:lnTo>
                  <a:pt x="481734" y="330132"/>
                </a:lnTo>
                <a:lnTo>
                  <a:pt x="469975" y="338832"/>
                </a:lnTo>
                <a:lnTo>
                  <a:pt x="458133" y="372008"/>
                </a:lnTo>
                <a:lnTo>
                  <a:pt x="422859" y="398107"/>
                </a:lnTo>
                <a:lnTo>
                  <a:pt x="399257" y="439982"/>
                </a:lnTo>
                <a:lnTo>
                  <a:pt x="363983" y="466081"/>
                </a:lnTo>
                <a:lnTo>
                  <a:pt x="352140" y="499257"/>
                </a:lnTo>
                <a:lnTo>
                  <a:pt x="340298" y="532433"/>
                </a:lnTo>
                <a:lnTo>
                  <a:pt x="316782" y="549832"/>
                </a:lnTo>
                <a:lnTo>
                  <a:pt x="293266" y="567232"/>
                </a:lnTo>
                <a:lnTo>
                  <a:pt x="293181" y="591707"/>
                </a:lnTo>
                <a:lnTo>
                  <a:pt x="281423" y="600408"/>
                </a:lnTo>
                <a:lnTo>
                  <a:pt x="269666" y="609107"/>
                </a:lnTo>
                <a:lnTo>
                  <a:pt x="246234" y="602031"/>
                </a:lnTo>
                <a:lnTo>
                  <a:pt x="210961" y="628130"/>
                </a:lnTo>
                <a:lnTo>
                  <a:pt x="164100" y="613978"/>
                </a:lnTo>
                <a:lnTo>
                  <a:pt x="105480" y="608526"/>
                </a:lnTo>
                <a:lnTo>
                  <a:pt x="70292" y="610150"/>
                </a:lnTo>
                <a:lnTo>
                  <a:pt x="46861" y="603073"/>
                </a:lnTo>
                <a:lnTo>
                  <a:pt x="23430" y="595997"/>
                </a:lnTo>
                <a:lnTo>
                  <a:pt x="11673" y="604697"/>
                </a:lnTo>
                <a:lnTo>
                  <a:pt x="0" y="588920"/>
                </a:lnTo>
                <a:lnTo>
                  <a:pt x="11757" y="580221"/>
                </a:lnTo>
                <a:lnTo>
                  <a:pt x="85" y="564446"/>
                </a:lnTo>
                <a:lnTo>
                  <a:pt x="11843" y="555746"/>
                </a:lnTo>
                <a:lnTo>
                  <a:pt x="47202" y="505170"/>
                </a:lnTo>
                <a:lnTo>
                  <a:pt x="70718" y="487771"/>
                </a:lnTo>
                <a:lnTo>
                  <a:pt x="94233" y="470371"/>
                </a:lnTo>
                <a:lnTo>
                  <a:pt x="105991" y="461672"/>
                </a:lnTo>
                <a:lnTo>
                  <a:pt x="117749" y="452972"/>
                </a:lnTo>
                <a:lnTo>
                  <a:pt x="141265" y="435572"/>
                </a:lnTo>
                <a:lnTo>
                  <a:pt x="164781" y="418172"/>
                </a:lnTo>
                <a:lnTo>
                  <a:pt x="188297" y="400773"/>
                </a:lnTo>
                <a:lnTo>
                  <a:pt x="211897" y="358898"/>
                </a:lnTo>
                <a:lnTo>
                  <a:pt x="270687" y="315398"/>
                </a:lnTo>
                <a:lnTo>
                  <a:pt x="294288" y="273523"/>
                </a:lnTo>
                <a:lnTo>
                  <a:pt x="329561" y="247423"/>
                </a:lnTo>
                <a:lnTo>
                  <a:pt x="341404" y="214248"/>
                </a:lnTo>
                <a:lnTo>
                  <a:pt x="364920" y="196848"/>
                </a:lnTo>
                <a:lnTo>
                  <a:pt x="376763" y="163673"/>
                </a:lnTo>
                <a:lnTo>
                  <a:pt x="388521" y="154972"/>
                </a:lnTo>
                <a:lnTo>
                  <a:pt x="412037" y="137573"/>
                </a:lnTo>
                <a:lnTo>
                  <a:pt x="400365" y="121798"/>
                </a:lnTo>
                <a:lnTo>
                  <a:pt x="412208" y="88622"/>
                </a:lnTo>
                <a:lnTo>
                  <a:pt x="412292" y="64146"/>
                </a:lnTo>
                <a:lnTo>
                  <a:pt x="435893" y="2227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CE4CCF35-9C81-4649-B99C-DF134F2FAA78}"/>
              </a:ext>
            </a:extLst>
          </p:cNvPr>
          <p:cNvSpPr/>
          <p:nvPr/>
        </p:nvSpPr>
        <p:spPr>
          <a:xfrm rot="2189890">
            <a:off x="5460625" y="2036869"/>
            <a:ext cx="1270749" cy="1288364"/>
          </a:xfrm>
          <a:custGeom>
            <a:avLst/>
            <a:gdLst>
              <a:gd name="connsiteX0" fmla="*/ 1096643 w 1270749"/>
              <a:gd name="connsiteY0" fmla="*/ 54062 h 1288364"/>
              <a:gd name="connsiteX1" fmla="*/ 1133176 w 1270749"/>
              <a:gd name="connsiteY1" fmla="*/ 27031 h 1288364"/>
              <a:gd name="connsiteX2" fmla="*/ 1169709 w 1270749"/>
              <a:gd name="connsiteY2" fmla="*/ 0 h 1288364"/>
              <a:gd name="connsiteX3" fmla="*/ 1270749 w 1270749"/>
              <a:gd name="connsiteY3" fmla="*/ 111090 h 1288364"/>
              <a:gd name="connsiteX4" fmla="*/ 1196614 w 1270749"/>
              <a:gd name="connsiteY4" fmla="*/ 189174 h 1288364"/>
              <a:gd name="connsiteX5" fmla="*/ 1123548 w 1270749"/>
              <a:gd name="connsiteY5" fmla="*/ 243237 h 1288364"/>
              <a:gd name="connsiteX6" fmla="*/ 1061591 w 1270749"/>
              <a:gd name="connsiteY6" fmla="*/ 312311 h 1288364"/>
              <a:gd name="connsiteX7" fmla="*/ 1011811 w 1270749"/>
              <a:gd name="connsiteY7" fmla="*/ 372375 h 1288364"/>
              <a:gd name="connsiteX8" fmla="*/ 975278 w 1270749"/>
              <a:gd name="connsiteY8" fmla="*/ 399406 h 1288364"/>
              <a:gd name="connsiteX9" fmla="*/ 949853 w 1270749"/>
              <a:gd name="connsiteY9" fmla="*/ 441450 h 1288364"/>
              <a:gd name="connsiteX10" fmla="*/ 913320 w 1270749"/>
              <a:gd name="connsiteY10" fmla="*/ 468481 h 1288364"/>
              <a:gd name="connsiteX11" fmla="*/ 863540 w 1270749"/>
              <a:gd name="connsiteY11" fmla="*/ 528545 h 1288364"/>
              <a:gd name="connsiteX12" fmla="*/ 814830 w 1270749"/>
              <a:gd name="connsiteY12" fmla="*/ 564586 h 1288364"/>
              <a:gd name="connsiteX13" fmla="*/ 765049 w 1270749"/>
              <a:gd name="connsiteY13" fmla="*/ 624651 h 1288364"/>
              <a:gd name="connsiteX14" fmla="*/ 703092 w 1270749"/>
              <a:gd name="connsiteY14" fmla="*/ 693725 h 1288364"/>
              <a:gd name="connsiteX15" fmla="*/ 653311 w 1270749"/>
              <a:gd name="connsiteY15" fmla="*/ 753789 h 1288364"/>
              <a:gd name="connsiteX16" fmla="*/ 591353 w 1270749"/>
              <a:gd name="connsiteY16" fmla="*/ 822863 h 1288364"/>
              <a:gd name="connsiteX17" fmla="*/ 530465 w 1270749"/>
              <a:gd name="connsiteY17" fmla="*/ 867915 h 1288364"/>
              <a:gd name="connsiteX18" fmla="*/ 480685 w 1270749"/>
              <a:gd name="connsiteY18" fmla="*/ 927979 h 1288364"/>
              <a:gd name="connsiteX19" fmla="*/ 430905 w 1270749"/>
              <a:gd name="connsiteY19" fmla="*/ 988043 h 1288364"/>
              <a:gd name="connsiteX20" fmla="*/ 394372 w 1270749"/>
              <a:gd name="connsiteY20" fmla="*/ 1015074 h 1288364"/>
              <a:gd name="connsiteX21" fmla="*/ 356770 w 1270749"/>
              <a:gd name="connsiteY21" fmla="*/ 1066128 h 1288364"/>
              <a:gd name="connsiteX22" fmla="*/ 343522 w 1270749"/>
              <a:gd name="connsiteY22" fmla="*/ 1099162 h 1288364"/>
              <a:gd name="connsiteX23" fmla="*/ 306990 w 1270749"/>
              <a:gd name="connsiteY23" fmla="*/ 1126192 h 1288364"/>
              <a:gd name="connsiteX24" fmla="*/ 292673 w 1270749"/>
              <a:gd name="connsiteY24" fmla="*/ 1183248 h 1288364"/>
              <a:gd name="connsiteX25" fmla="*/ 255070 w 1270749"/>
              <a:gd name="connsiteY25" fmla="*/ 1234302 h 1288364"/>
              <a:gd name="connsiteX26" fmla="*/ 230715 w 1270749"/>
              <a:gd name="connsiteY26" fmla="*/ 1252323 h 1288364"/>
              <a:gd name="connsiteX27" fmla="*/ 206359 w 1270749"/>
              <a:gd name="connsiteY27" fmla="*/ 1270343 h 1288364"/>
              <a:gd name="connsiteX28" fmla="*/ 182004 w 1270749"/>
              <a:gd name="connsiteY28" fmla="*/ 1288364 h 1288364"/>
              <a:gd name="connsiteX29" fmla="*/ 158719 w 1270749"/>
              <a:gd name="connsiteY29" fmla="*/ 1282362 h 1288364"/>
              <a:gd name="connsiteX30" fmla="*/ 101040 w 1270749"/>
              <a:gd name="connsiteY30" fmla="*/ 1255345 h 1288364"/>
              <a:gd name="connsiteX31" fmla="*/ 67717 w 1270749"/>
              <a:gd name="connsiteY31" fmla="*/ 1210308 h 1288364"/>
              <a:gd name="connsiteX32" fmla="*/ 33323 w 1270749"/>
              <a:gd name="connsiteY32" fmla="*/ 1189294 h 1288364"/>
              <a:gd name="connsiteX33" fmla="*/ 0 w 1270749"/>
              <a:gd name="connsiteY33" fmla="*/ 1144257 h 1288364"/>
              <a:gd name="connsiteX34" fmla="*/ 251 w 1270749"/>
              <a:gd name="connsiteY34" fmla="*/ 1138618 h 1288364"/>
              <a:gd name="connsiteX35" fmla="*/ 270329 w 1270749"/>
              <a:gd name="connsiteY35" fmla="*/ 847428 h 1288364"/>
              <a:gd name="connsiteX36" fmla="*/ 272186 w 1270749"/>
              <a:gd name="connsiteY36" fmla="*/ 849938 h 1288364"/>
              <a:gd name="connsiteX37" fmla="*/ 284364 w 1270749"/>
              <a:gd name="connsiteY37" fmla="*/ 840928 h 1288364"/>
              <a:gd name="connsiteX38" fmla="*/ 284768 w 1270749"/>
              <a:gd name="connsiteY38" fmla="*/ 831861 h 1288364"/>
              <a:gd name="connsiteX39" fmla="*/ 327525 w 1270749"/>
              <a:gd name="connsiteY39" fmla="*/ 785761 h 1288364"/>
              <a:gd name="connsiteX40" fmla="*/ 346321 w 1270749"/>
              <a:gd name="connsiteY40" fmla="*/ 771854 h 1288364"/>
              <a:gd name="connsiteX41" fmla="*/ 370677 w 1270749"/>
              <a:gd name="connsiteY41" fmla="*/ 753832 h 1288364"/>
              <a:gd name="connsiteX42" fmla="*/ 380990 w 1270749"/>
              <a:gd name="connsiteY42" fmla="*/ 728117 h 1288364"/>
              <a:gd name="connsiteX43" fmla="*/ 396203 w 1270749"/>
              <a:gd name="connsiteY43" fmla="*/ 711714 h 1288364"/>
              <a:gd name="connsiteX44" fmla="*/ 420457 w 1270749"/>
              <a:gd name="connsiteY44" fmla="*/ 693768 h 1288364"/>
              <a:gd name="connsiteX45" fmla="*/ 456989 w 1270749"/>
              <a:gd name="connsiteY45" fmla="*/ 666738 h 1288364"/>
              <a:gd name="connsiteX46" fmla="*/ 482414 w 1270749"/>
              <a:gd name="connsiteY46" fmla="*/ 624694 h 1288364"/>
              <a:gd name="connsiteX47" fmla="*/ 531125 w 1270749"/>
              <a:gd name="connsiteY47" fmla="*/ 588653 h 1288364"/>
              <a:gd name="connsiteX48" fmla="*/ 579835 w 1270749"/>
              <a:gd name="connsiteY48" fmla="*/ 552611 h 1288364"/>
              <a:gd name="connsiteX49" fmla="*/ 617438 w 1270749"/>
              <a:gd name="connsiteY49" fmla="*/ 501557 h 1288364"/>
              <a:gd name="connsiteX50" fmla="*/ 678326 w 1270749"/>
              <a:gd name="connsiteY50" fmla="*/ 456506 h 1288364"/>
              <a:gd name="connsiteX51" fmla="*/ 764639 w 1270749"/>
              <a:gd name="connsiteY51" fmla="*/ 369410 h 1288364"/>
              <a:gd name="connsiteX52" fmla="*/ 850951 w 1270749"/>
              <a:gd name="connsiteY52" fmla="*/ 282315 h 1288364"/>
              <a:gd name="connsiteX53" fmla="*/ 925087 w 1270749"/>
              <a:gd name="connsiteY53" fmla="*/ 204230 h 1288364"/>
              <a:gd name="connsiteX54" fmla="*/ 998152 w 1270749"/>
              <a:gd name="connsiteY54" fmla="*/ 150168 h 1288364"/>
              <a:gd name="connsiteX55" fmla="*/ 1059040 w 1270749"/>
              <a:gd name="connsiteY55" fmla="*/ 105116 h 1288364"/>
              <a:gd name="connsiteX56" fmla="*/ 1096643 w 1270749"/>
              <a:gd name="connsiteY56" fmla="*/ 54062 h 1288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1270749" h="1288364">
                <a:moveTo>
                  <a:pt x="1096643" y="54062"/>
                </a:moveTo>
                <a:lnTo>
                  <a:pt x="1133176" y="27031"/>
                </a:lnTo>
                <a:lnTo>
                  <a:pt x="1169709" y="0"/>
                </a:lnTo>
                <a:lnTo>
                  <a:pt x="1270749" y="111090"/>
                </a:lnTo>
                <a:lnTo>
                  <a:pt x="1196614" y="189174"/>
                </a:lnTo>
                <a:lnTo>
                  <a:pt x="1123548" y="243237"/>
                </a:lnTo>
                <a:lnTo>
                  <a:pt x="1061591" y="312311"/>
                </a:lnTo>
                <a:lnTo>
                  <a:pt x="1011811" y="372375"/>
                </a:lnTo>
                <a:lnTo>
                  <a:pt x="975278" y="399406"/>
                </a:lnTo>
                <a:lnTo>
                  <a:pt x="949853" y="441450"/>
                </a:lnTo>
                <a:lnTo>
                  <a:pt x="913320" y="468481"/>
                </a:lnTo>
                <a:lnTo>
                  <a:pt x="863540" y="528545"/>
                </a:lnTo>
                <a:lnTo>
                  <a:pt x="814830" y="564586"/>
                </a:lnTo>
                <a:lnTo>
                  <a:pt x="765049" y="624651"/>
                </a:lnTo>
                <a:lnTo>
                  <a:pt x="703092" y="693725"/>
                </a:lnTo>
                <a:lnTo>
                  <a:pt x="653311" y="753789"/>
                </a:lnTo>
                <a:lnTo>
                  <a:pt x="591353" y="822863"/>
                </a:lnTo>
                <a:lnTo>
                  <a:pt x="530465" y="867915"/>
                </a:lnTo>
                <a:lnTo>
                  <a:pt x="480685" y="927979"/>
                </a:lnTo>
                <a:lnTo>
                  <a:pt x="430905" y="988043"/>
                </a:lnTo>
                <a:lnTo>
                  <a:pt x="394372" y="1015074"/>
                </a:lnTo>
                <a:lnTo>
                  <a:pt x="356770" y="1066128"/>
                </a:lnTo>
                <a:lnTo>
                  <a:pt x="343522" y="1099162"/>
                </a:lnTo>
                <a:lnTo>
                  <a:pt x="306990" y="1126192"/>
                </a:lnTo>
                <a:lnTo>
                  <a:pt x="292673" y="1183248"/>
                </a:lnTo>
                <a:lnTo>
                  <a:pt x="255070" y="1234302"/>
                </a:lnTo>
                <a:lnTo>
                  <a:pt x="230715" y="1252323"/>
                </a:lnTo>
                <a:lnTo>
                  <a:pt x="206359" y="1270343"/>
                </a:lnTo>
                <a:lnTo>
                  <a:pt x="182004" y="1288364"/>
                </a:lnTo>
                <a:lnTo>
                  <a:pt x="158719" y="1282362"/>
                </a:lnTo>
                <a:lnTo>
                  <a:pt x="101040" y="1255345"/>
                </a:lnTo>
                <a:lnTo>
                  <a:pt x="67717" y="1210308"/>
                </a:lnTo>
                <a:lnTo>
                  <a:pt x="33323" y="1189294"/>
                </a:lnTo>
                <a:lnTo>
                  <a:pt x="0" y="1144257"/>
                </a:lnTo>
                <a:lnTo>
                  <a:pt x="251" y="1138618"/>
                </a:lnTo>
                <a:lnTo>
                  <a:pt x="270329" y="847428"/>
                </a:lnTo>
                <a:lnTo>
                  <a:pt x="272186" y="849938"/>
                </a:lnTo>
                <a:lnTo>
                  <a:pt x="284364" y="840928"/>
                </a:lnTo>
                <a:lnTo>
                  <a:pt x="284768" y="831861"/>
                </a:lnTo>
                <a:lnTo>
                  <a:pt x="327525" y="785761"/>
                </a:lnTo>
                <a:lnTo>
                  <a:pt x="346321" y="771854"/>
                </a:lnTo>
                <a:lnTo>
                  <a:pt x="370677" y="753832"/>
                </a:lnTo>
                <a:lnTo>
                  <a:pt x="380990" y="728117"/>
                </a:lnTo>
                <a:lnTo>
                  <a:pt x="396203" y="711714"/>
                </a:lnTo>
                <a:lnTo>
                  <a:pt x="420457" y="693768"/>
                </a:lnTo>
                <a:lnTo>
                  <a:pt x="456989" y="666738"/>
                </a:lnTo>
                <a:lnTo>
                  <a:pt x="482414" y="624694"/>
                </a:lnTo>
                <a:lnTo>
                  <a:pt x="531125" y="588653"/>
                </a:lnTo>
                <a:lnTo>
                  <a:pt x="579835" y="552611"/>
                </a:lnTo>
                <a:lnTo>
                  <a:pt x="617438" y="501557"/>
                </a:lnTo>
                <a:lnTo>
                  <a:pt x="678326" y="456506"/>
                </a:lnTo>
                <a:lnTo>
                  <a:pt x="764639" y="369410"/>
                </a:lnTo>
                <a:lnTo>
                  <a:pt x="850951" y="282315"/>
                </a:lnTo>
                <a:lnTo>
                  <a:pt x="925087" y="204230"/>
                </a:lnTo>
                <a:lnTo>
                  <a:pt x="998152" y="150168"/>
                </a:lnTo>
                <a:lnTo>
                  <a:pt x="1059040" y="105116"/>
                </a:lnTo>
                <a:lnTo>
                  <a:pt x="1096643" y="5406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D29D527B-F03B-4895-9539-FCEABA7F6E53}"/>
              </a:ext>
            </a:extLst>
          </p:cNvPr>
          <p:cNvSpPr/>
          <p:nvPr/>
        </p:nvSpPr>
        <p:spPr>
          <a:xfrm rot="2189890">
            <a:off x="6525765" y="4108577"/>
            <a:ext cx="238810" cy="580632"/>
          </a:xfrm>
          <a:custGeom>
            <a:avLst/>
            <a:gdLst>
              <a:gd name="connsiteX0" fmla="*/ 200762 w 238810"/>
              <a:gd name="connsiteY0" fmla="*/ 0 h 580632"/>
              <a:gd name="connsiteX1" fmla="*/ 202526 w 238810"/>
              <a:gd name="connsiteY1" fmla="*/ 1078 h 580632"/>
              <a:gd name="connsiteX2" fmla="*/ 225812 w 238810"/>
              <a:gd name="connsiteY2" fmla="*/ 7081 h 580632"/>
              <a:gd name="connsiteX3" fmla="*/ 224743 w 238810"/>
              <a:gd name="connsiteY3" fmla="*/ 31103 h 580632"/>
              <a:gd name="connsiteX4" fmla="*/ 235851 w 238810"/>
              <a:gd name="connsiteY4" fmla="*/ 46116 h 580632"/>
              <a:gd name="connsiteX5" fmla="*/ 222603 w 238810"/>
              <a:gd name="connsiteY5" fmla="*/ 79149 h 580632"/>
              <a:gd name="connsiteX6" fmla="*/ 210425 w 238810"/>
              <a:gd name="connsiteY6" fmla="*/ 88159 h 580632"/>
              <a:gd name="connsiteX7" fmla="*/ 209355 w 238810"/>
              <a:gd name="connsiteY7" fmla="*/ 112182 h 580632"/>
              <a:gd name="connsiteX8" fmla="*/ 208286 w 238810"/>
              <a:gd name="connsiteY8" fmla="*/ 136204 h 580632"/>
              <a:gd name="connsiteX9" fmla="*/ 195038 w 238810"/>
              <a:gd name="connsiteY9" fmla="*/ 169238 h 580632"/>
              <a:gd name="connsiteX10" fmla="*/ 216184 w 238810"/>
              <a:gd name="connsiteY10" fmla="*/ 223285 h 580632"/>
              <a:gd name="connsiteX11" fmla="*/ 214045 w 238810"/>
              <a:gd name="connsiteY11" fmla="*/ 271330 h 580632"/>
              <a:gd name="connsiteX12" fmla="*/ 210836 w 238810"/>
              <a:gd name="connsiteY12" fmla="*/ 343399 h 580632"/>
              <a:gd name="connsiteX13" fmla="*/ 230912 w 238810"/>
              <a:gd name="connsiteY13" fmla="*/ 421469 h 580632"/>
              <a:gd name="connsiteX14" fmla="*/ 238810 w 238810"/>
              <a:gd name="connsiteY14" fmla="*/ 508549 h 580632"/>
              <a:gd name="connsiteX15" fmla="*/ 141389 w 238810"/>
              <a:gd name="connsiteY15" fmla="*/ 580632 h 580632"/>
              <a:gd name="connsiteX16" fmla="*/ 109136 w 238810"/>
              <a:gd name="connsiteY16" fmla="*/ 511572 h 580632"/>
              <a:gd name="connsiteX17" fmla="*/ 76882 w 238810"/>
              <a:gd name="connsiteY17" fmla="*/ 442513 h 580632"/>
              <a:gd name="connsiteX18" fmla="*/ 55736 w 238810"/>
              <a:gd name="connsiteY18" fmla="*/ 388465 h 580632"/>
              <a:gd name="connsiteX19" fmla="*/ 34591 w 238810"/>
              <a:gd name="connsiteY19" fmla="*/ 334417 h 580632"/>
              <a:gd name="connsiteX20" fmla="*/ 12375 w 238810"/>
              <a:gd name="connsiteY20" fmla="*/ 304392 h 580632"/>
              <a:gd name="connsiteX21" fmla="*/ 0 w 238810"/>
              <a:gd name="connsiteY21" fmla="*/ 287668 h 580632"/>
              <a:gd name="connsiteX22" fmla="*/ 200762 w 238810"/>
              <a:gd name="connsiteY22" fmla="*/ 0 h 580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38810" h="580632">
                <a:moveTo>
                  <a:pt x="200762" y="0"/>
                </a:moveTo>
                <a:lnTo>
                  <a:pt x="202526" y="1078"/>
                </a:lnTo>
                <a:lnTo>
                  <a:pt x="225812" y="7081"/>
                </a:lnTo>
                <a:lnTo>
                  <a:pt x="224743" y="31103"/>
                </a:lnTo>
                <a:lnTo>
                  <a:pt x="235851" y="46116"/>
                </a:lnTo>
                <a:lnTo>
                  <a:pt x="222603" y="79149"/>
                </a:lnTo>
                <a:lnTo>
                  <a:pt x="210425" y="88159"/>
                </a:lnTo>
                <a:lnTo>
                  <a:pt x="209355" y="112182"/>
                </a:lnTo>
                <a:lnTo>
                  <a:pt x="208286" y="136204"/>
                </a:lnTo>
                <a:lnTo>
                  <a:pt x="195038" y="169238"/>
                </a:lnTo>
                <a:lnTo>
                  <a:pt x="216184" y="223285"/>
                </a:lnTo>
                <a:lnTo>
                  <a:pt x="214045" y="271330"/>
                </a:lnTo>
                <a:lnTo>
                  <a:pt x="210836" y="343399"/>
                </a:lnTo>
                <a:lnTo>
                  <a:pt x="230912" y="421469"/>
                </a:lnTo>
                <a:lnTo>
                  <a:pt x="238810" y="508549"/>
                </a:lnTo>
                <a:lnTo>
                  <a:pt x="141389" y="580632"/>
                </a:lnTo>
                <a:lnTo>
                  <a:pt x="109136" y="511572"/>
                </a:lnTo>
                <a:lnTo>
                  <a:pt x="76882" y="442513"/>
                </a:lnTo>
                <a:lnTo>
                  <a:pt x="55736" y="388465"/>
                </a:lnTo>
                <a:lnTo>
                  <a:pt x="34591" y="334417"/>
                </a:lnTo>
                <a:lnTo>
                  <a:pt x="12375" y="304392"/>
                </a:lnTo>
                <a:lnTo>
                  <a:pt x="0" y="287668"/>
                </a:lnTo>
                <a:lnTo>
                  <a:pt x="20076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BC7314CF-B75E-4D97-94F4-D7A4DADA9F74}"/>
              </a:ext>
            </a:extLst>
          </p:cNvPr>
          <p:cNvSpPr/>
          <p:nvPr/>
        </p:nvSpPr>
        <p:spPr>
          <a:xfrm rot="2189890">
            <a:off x="1560760" y="4598903"/>
            <a:ext cx="943501" cy="1346174"/>
          </a:xfrm>
          <a:custGeom>
            <a:avLst/>
            <a:gdLst>
              <a:gd name="connsiteX0" fmla="*/ 0 w 943501"/>
              <a:gd name="connsiteY0" fmla="*/ 154704 h 1346174"/>
              <a:gd name="connsiteX1" fmla="*/ 209085 w 943501"/>
              <a:gd name="connsiteY1" fmla="*/ 0 h 1346174"/>
              <a:gd name="connsiteX2" fmla="*/ 208904 w 943501"/>
              <a:gd name="connsiteY2" fmla="*/ 4074 h 1346174"/>
              <a:gd name="connsiteX3" fmla="*/ 196726 w 943501"/>
              <a:gd name="connsiteY3" fmla="*/ 13085 h 1346174"/>
              <a:gd name="connsiteX4" fmla="*/ 195656 w 943501"/>
              <a:gd name="connsiteY4" fmla="*/ 37108 h 1346174"/>
              <a:gd name="connsiteX5" fmla="*/ 206763 w 943501"/>
              <a:gd name="connsiteY5" fmla="*/ 52120 h 1346174"/>
              <a:gd name="connsiteX6" fmla="*/ 217871 w 943501"/>
              <a:gd name="connsiteY6" fmla="*/ 67132 h 1346174"/>
              <a:gd name="connsiteX7" fmla="*/ 216802 w 943501"/>
              <a:gd name="connsiteY7" fmla="*/ 91155 h 1346174"/>
              <a:gd name="connsiteX8" fmla="*/ 227910 w 943501"/>
              <a:gd name="connsiteY8" fmla="*/ 106167 h 1346174"/>
              <a:gd name="connsiteX9" fmla="*/ 250125 w 943501"/>
              <a:gd name="connsiteY9" fmla="*/ 136192 h 1346174"/>
              <a:gd name="connsiteX10" fmla="*/ 272341 w 943501"/>
              <a:gd name="connsiteY10" fmla="*/ 166217 h 1346174"/>
              <a:gd name="connsiteX11" fmla="*/ 294557 w 943501"/>
              <a:gd name="connsiteY11" fmla="*/ 196241 h 1346174"/>
              <a:gd name="connsiteX12" fmla="*/ 315702 w 943501"/>
              <a:gd name="connsiteY12" fmla="*/ 250289 h 1346174"/>
              <a:gd name="connsiteX13" fmla="*/ 349026 w 943501"/>
              <a:gd name="connsiteY13" fmla="*/ 295326 h 1346174"/>
              <a:gd name="connsiteX14" fmla="*/ 382349 w 943501"/>
              <a:gd name="connsiteY14" fmla="*/ 340363 h 1346174"/>
              <a:gd name="connsiteX15" fmla="*/ 415673 w 943501"/>
              <a:gd name="connsiteY15" fmla="*/ 385401 h 1346174"/>
              <a:gd name="connsiteX16" fmla="*/ 460104 w 943501"/>
              <a:gd name="connsiteY16" fmla="*/ 445450 h 1346174"/>
              <a:gd name="connsiteX17" fmla="*/ 504536 w 943501"/>
              <a:gd name="connsiteY17" fmla="*/ 505500 h 1346174"/>
              <a:gd name="connsiteX18" fmla="*/ 548967 w 943501"/>
              <a:gd name="connsiteY18" fmla="*/ 565550 h 1346174"/>
              <a:gd name="connsiteX19" fmla="*/ 637830 w 943501"/>
              <a:gd name="connsiteY19" fmla="*/ 685649 h 1346174"/>
              <a:gd name="connsiteX20" fmla="*/ 715585 w 943501"/>
              <a:gd name="connsiteY20" fmla="*/ 790736 h 1346174"/>
              <a:gd name="connsiteX21" fmla="*/ 770055 w 943501"/>
              <a:gd name="connsiteY21" fmla="*/ 889820 h 1346174"/>
              <a:gd name="connsiteX22" fmla="*/ 825595 w 943501"/>
              <a:gd name="connsiteY22" fmla="*/ 964883 h 1346174"/>
              <a:gd name="connsiteX23" fmla="*/ 868956 w 943501"/>
              <a:gd name="connsiteY23" fmla="*/ 1048955 h 1346174"/>
              <a:gd name="connsiteX24" fmla="*/ 902279 w 943501"/>
              <a:gd name="connsiteY24" fmla="*/ 1093992 h 1346174"/>
              <a:gd name="connsiteX25" fmla="*/ 923425 w 943501"/>
              <a:gd name="connsiteY25" fmla="*/ 1148040 h 1346174"/>
              <a:gd name="connsiteX26" fmla="*/ 933464 w 943501"/>
              <a:gd name="connsiteY26" fmla="*/ 1187075 h 1346174"/>
              <a:gd name="connsiteX27" fmla="*/ 943501 w 943501"/>
              <a:gd name="connsiteY27" fmla="*/ 1226110 h 1346174"/>
              <a:gd name="connsiteX28" fmla="*/ 941362 w 943501"/>
              <a:gd name="connsiteY28" fmla="*/ 1274155 h 1346174"/>
              <a:gd name="connsiteX29" fmla="*/ 928115 w 943501"/>
              <a:gd name="connsiteY29" fmla="*/ 1307188 h 1346174"/>
              <a:gd name="connsiteX30" fmla="*/ 914867 w 943501"/>
              <a:gd name="connsiteY30" fmla="*/ 1340222 h 1346174"/>
              <a:gd name="connsiteX31" fmla="*/ 879404 w 943501"/>
              <a:gd name="connsiteY31" fmla="*/ 1343230 h 1346174"/>
              <a:gd name="connsiteX32" fmla="*/ 844697 w 943501"/>
              <a:gd name="connsiteY32" fmla="*/ 1346174 h 1346174"/>
              <a:gd name="connsiteX33" fmla="*/ 576925 w 943501"/>
              <a:gd name="connsiteY33" fmla="*/ 984276 h 1346174"/>
              <a:gd name="connsiteX34" fmla="*/ 567315 w 943501"/>
              <a:gd name="connsiteY34" fmla="*/ 946905 h 1346174"/>
              <a:gd name="connsiteX35" fmla="*/ 533991 w 943501"/>
              <a:gd name="connsiteY35" fmla="*/ 901868 h 1346174"/>
              <a:gd name="connsiteX36" fmla="*/ 500668 w 943501"/>
              <a:gd name="connsiteY36" fmla="*/ 856831 h 1346174"/>
              <a:gd name="connsiteX37" fmla="*/ 456236 w 943501"/>
              <a:gd name="connsiteY37" fmla="*/ 796781 h 1346174"/>
              <a:gd name="connsiteX38" fmla="*/ 411805 w 943501"/>
              <a:gd name="connsiteY38" fmla="*/ 736732 h 1346174"/>
              <a:gd name="connsiteX39" fmla="*/ 335119 w 943501"/>
              <a:gd name="connsiteY39" fmla="*/ 607623 h 1346174"/>
              <a:gd name="connsiteX40" fmla="*/ 257364 w 943501"/>
              <a:gd name="connsiteY40" fmla="*/ 502535 h 1346174"/>
              <a:gd name="connsiteX41" fmla="*/ 179609 w 943501"/>
              <a:gd name="connsiteY41" fmla="*/ 397448 h 1346174"/>
              <a:gd name="connsiteX42" fmla="*/ 112962 w 943501"/>
              <a:gd name="connsiteY42" fmla="*/ 307374 h 1346174"/>
              <a:gd name="connsiteX43" fmla="*/ 90746 w 943501"/>
              <a:gd name="connsiteY43" fmla="*/ 277349 h 1346174"/>
              <a:gd name="connsiteX44" fmla="*/ 68531 w 943501"/>
              <a:gd name="connsiteY44" fmla="*/ 247325 h 1346174"/>
              <a:gd name="connsiteX45" fmla="*/ 46315 w 943501"/>
              <a:gd name="connsiteY45" fmla="*/ 217300 h 1346174"/>
              <a:gd name="connsiteX46" fmla="*/ 24099 w 943501"/>
              <a:gd name="connsiteY46" fmla="*/ 187275 h 1346174"/>
              <a:gd name="connsiteX47" fmla="*/ 12992 w 943501"/>
              <a:gd name="connsiteY47" fmla="*/ 172263 h 1346174"/>
              <a:gd name="connsiteX48" fmla="*/ 1884 w 943501"/>
              <a:gd name="connsiteY48" fmla="*/ 157250 h 1346174"/>
              <a:gd name="connsiteX49" fmla="*/ 0 w 943501"/>
              <a:gd name="connsiteY49" fmla="*/ 154704 h 1346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943501" h="1346174">
                <a:moveTo>
                  <a:pt x="0" y="154704"/>
                </a:moveTo>
                <a:lnTo>
                  <a:pt x="209085" y="0"/>
                </a:lnTo>
                <a:lnTo>
                  <a:pt x="208904" y="4074"/>
                </a:lnTo>
                <a:lnTo>
                  <a:pt x="196726" y="13085"/>
                </a:lnTo>
                <a:lnTo>
                  <a:pt x="195656" y="37108"/>
                </a:lnTo>
                <a:lnTo>
                  <a:pt x="206763" y="52120"/>
                </a:lnTo>
                <a:lnTo>
                  <a:pt x="217871" y="67132"/>
                </a:lnTo>
                <a:lnTo>
                  <a:pt x="216802" y="91155"/>
                </a:lnTo>
                <a:lnTo>
                  <a:pt x="227910" y="106167"/>
                </a:lnTo>
                <a:lnTo>
                  <a:pt x="250125" y="136192"/>
                </a:lnTo>
                <a:lnTo>
                  <a:pt x="272341" y="166217"/>
                </a:lnTo>
                <a:lnTo>
                  <a:pt x="294557" y="196241"/>
                </a:lnTo>
                <a:lnTo>
                  <a:pt x="315702" y="250289"/>
                </a:lnTo>
                <a:lnTo>
                  <a:pt x="349026" y="295326"/>
                </a:lnTo>
                <a:lnTo>
                  <a:pt x="382349" y="340363"/>
                </a:lnTo>
                <a:lnTo>
                  <a:pt x="415673" y="385401"/>
                </a:lnTo>
                <a:lnTo>
                  <a:pt x="460104" y="445450"/>
                </a:lnTo>
                <a:lnTo>
                  <a:pt x="504536" y="505500"/>
                </a:lnTo>
                <a:lnTo>
                  <a:pt x="548967" y="565550"/>
                </a:lnTo>
                <a:lnTo>
                  <a:pt x="637830" y="685649"/>
                </a:lnTo>
                <a:lnTo>
                  <a:pt x="715585" y="790736"/>
                </a:lnTo>
                <a:lnTo>
                  <a:pt x="770055" y="889820"/>
                </a:lnTo>
                <a:lnTo>
                  <a:pt x="825595" y="964883"/>
                </a:lnTo>
                <a:lnTo>
                  <a:pt x="868956" y="1048955"/>
                </a:lnTo>
                <a:lnTo>
                  <a:pt x="902279" y="1093992"/>
                </a:lnTo>
                <a:lnTo>
                  <a:pt x="923425" y="1148040"/>
                </a:lnTo>
                <a:lnTo>
                  <a:pt x="933464" y="1187075"/>
                </a:lnTo>
                <a:lnTo>
                  <a:pt x="943501" y="1226110"/>
                </a:lnTo>
                <a:lnTo>
                  <a:pt x="941362" y="1274155"/>
                </a:lnTo>
                <a:lnTo>
                  <a:pt x="928115" y="1307188"/>
                </a:lnTo>
                <a:lnTo>
                  <a:pt x="914867" y="1340222"/>
                </a:lnTo>
                <a:lnTo>
                  <a:pt x="879404" y="1343230"/>
                </a:lnTo>
                <a:lnTo>
                  <a:pt x="844697" y="1346174"/>
                </a:lnTo>
                <a:lnTo>
                  <a:pt x="576925" y="984276"/>
                </a:lnTo>
                <a:lnTo>
                  <a:pt x="567315" y="946905"/>
                </a:lnTo>
                <a:lnTo>
                  <a:pt x="533991" y="901868"/>
                </a:lnTo>
                <a:lnTo>
                  <a:pt x="500668" y="856831"/>
                </a:lnTo>
                <a:lnTo>
                  <a:pt x="456236" y="796781"/>
                </a:lnTo>
                <a:lnTo>
                  <a:pt x="411805" y="736732"/>
                </a:lnTo>
                <a:lnTo>
                  <a:pt x="335119" y="607623"/>
                </a:lnTo>
                <a:lnTo>
                  <a:pt x="257364" y="502535"/>
                </a:lnTo>
                <a:lnTo>
                  <a:pt x="179609" y="397448"/>
                </a:lnTo>
                <a:lnTo>
                  <a:pt x="112962" y="307374"/>
                </a:lnTo>
                <a:lnTo>
                  <a:pt x="90746" y="277349"/>
                </a:lnTo>
                <a:lnTo>
                  <a:pt x="68531" y="247325"/>
                </a:lnTo>
                <a:lnTo>
                  <a:pt x="46315" y="217300"/>
                </a:lnTo>
                <a:lnTo>
                  <a:pt x="24099" y="187275"/>
                </a:lnTo>
                <a:lnTo>
                  <a:pt x="12992" y="172263"/>
                </a:lnTo>
                <a:lnTo>
                  <a:pt x="1884" y="157250"/>
                </a:lnTo>
                <a:lnTo>
                  <a:pt x="0" y="15470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312E6010-BEC8-478D-827E-E816EE5FB821}"/>
              </a:ext>
            </a:extLst>
          </p:cNvPr>
          <p:cNvSpPr/>
          <p:nvPr/>
        </p:nvSpPr>
        <p:spPr>
          <a:xfrm rot="2189890">
            <a:off x="9151834" y="5693811"/>
            <a:ext cx="219958" cy="656391"/>
          </a:xfrm>
          <a:custGeom>
            <a:avLst/>
            <a:gdLst>
              <a:gd name="connsiteX0" fmla="*/ 127886 w 219958"/>
              <a:gd name="connsiteY0" fmla="*/ 36041 h 656391"/>
              <a:gd name="connsiteX1" fmla="*/ 152241 w 219958"/>
              <a:gd name="connsiteY1" fmla="*/ 18021 h 656391"/>
              <a:gd name="connsiteX2" fmla="*/ 164418 w 219958"/>
              <a:gd name="connsiteY2" fmla="*/ 9011 h 656391"/>
              <a:gd name="connsiteX3" fmla="*/ 176596 w 219958"/>
              <a:gd name="connsiteY3" fmla="*/ 0 h 656391"/>
              <a:gd name="connsiteX4" fmla="*/ 187704 w 219958"/>
              <a:gd name="connsiteY4" fmla="*/ 15012 h 656391"/>
              <a:gd name="connsiteX5" fmla="*/ 188265 w 219958"/>
              <a:gd name="connsiteY5" fmla="*/ 15770 h 656391"/>
              <a:gd name="connsiteX6" fmla="*/ 219840 w 219958"/>
              <a:gd name="connsiteY6" fmla="*/ 83614 h 656391"/>
              <a:gd name="connsiteX7" fmla="*/ 219958 w 219958"/>
              <a:gd name="connsiteY7" fmla="*/ 84073 h 656391"/>
              <a:gd name="connsiteX8" fmla="*/ 216750 w 219958"/>
              <a:gd name="connsiteY8" fmla="*/ 156141 h 656391"/>
              <a:gd name="connsiteX9" fmla="*/ 202432 w 219958"/>
              <a:gd name="connsiteY9" fmla="*/ 213197 h 656391"/>
              <a:gd name="connsiteX10" fmla="*/ 212470 w 219958"/>
              <a:gd name="connsiteY10" fmla="*/ 252232 h 656391"/>
              <a:gd name="connsiteX11" fmla="*/ 199223 w 219958"/>
              <a:gd name="connsiteY11" fmla="*/ 285265 h 656391"/>
              <a:gd name="connsiteX12" fmla="*/ 184906 w 219958"/>
              <a:gd name="connsiteY12" fmla="*/ 342321 h 656391"/>
              <a:gd name="connsiteX13" fmla="*/ 182766 w 219958"/>
              <a:gd name="connsiteY13" fmla="*/ 390366 h 656391"/>
              <a:gd name="connsiteX14" fmla="*/ 168449 w 219958"/>
              <a:gd name="connsiteY14" fmla="*/ 447422 h 656391"/>
              <a:gd name="connsiteX15" fmla="*/ 166310 w 219958"/>
              <a:gd name="connsiteY15" fmla="*/ 495468 h 656391"/>
              <a:gd name="connsiteX16" fmla="*/ 140885 w 219958"/>
              <a:gd name="connsiteY16" fmla="*/ 537511 h 656391"/>
              <a:gd name="connsiteX17" fmla="*/ 150922 w 219958"/>
              <a:gd name="connsiteY17" fmla="*/ 576547 h 656391"/>
              <a:gd name="connsiteX18" fmla="*/ 137675 w 219958"/>
              <a:gd name="connsiteY18" fmla="*/ 609580 h 656391"/>
              <a:gd name="connsiteX19" fmla="*/ 147713 w 219958"/>
              <a:gd name="connsiteY19" fmla="*/ 648615 h 656391"/>
              <a:gd name="connsiteX20" fmla="*/ 147367 w 219958"/>
              <a:gd name="connsiteY20" fmla="*/ 656391 h 656391"/>
              <a:gd name="connsiteX21" fmla="*/ 0 w 219958"/>
              <a:gd name="connsiteY21" fmla="*/ 339748 h 656391"/>
              <a:gd name="connsiteX22" fmla="*/ 8660 w 219958"/>
              <a:gd name="connsiteY22" fmla="*/ 333340 h 656391"/>
              <a:gd name="connsiteX23" fmla="*/ 9730 w 219958"/>
              <a:gd name="connsiteY23" fmla="*/ 309317 h 656391"/>
              <a:gd name="connsiteX24" fmla="*/ 22976 w 219958"/>
              <a:gd name="connsiteY24" fmla="*/ 276284 h 656391"/>
              <a:gd name="connsiteX25" fmla="*/ 36224 w 219958"/>
              <a:gd name="connsiteY25" fmla="*/ 243251 h 656391"/>
              <a:gd name="connsiteX26" fmla="*/ 49472 w 219958"/>
              <a:gd name="connsiteY26" fmla="*/ 210217 h 656391"/>
              <a:gd name="connsiteX27" fmla="*/ 62719 w 219958"/>
              <a:gd name="connsiteY27" fmla="*/ 177184 h 656391"/>
              <a:gd name="connsiteX28" fmla="*/ 88144 w 219958"/>
              <a:gd name="connsiteY28" fmla="*/ 135141 h 656391"/>
              <a:gd name="connsiteX29" fmla="*/ 101391 w 219958"/>
              <a:gd name="connsiteY29" fmla="*/ 102108 h 656391"/>
              <a:gd name="connsiteX30" fmla="*/ 114638 w 219958"/>
              <a:gd name="connsiteY30" fmla="*/ 69075 h 656391"/>
              <a:gd name="connsiteX31" fmla="*/ 127886 w 219958"/>
              <a:gd name="connsiteY31" fmla="*/ 36041 h 656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19958" h="656391">
                <a:moveTo>
                  <a:pt x="127886" y="36041"/>
                </a:moveTo>
                <a:lnTo>
                  <a:pt x="152241" y="18021"/>
                </a:lnTo>
                <a:lnTo>
                  <a:pt x="164418" y="9011"/>
                </a:lnTo>
                <a:lnTo>
                  <a:pt x="176596" y="0"/>
                </a:lnTo>
                <a:lnTo>
                  <a:pt x="187704" y="15012"/>
                </a:lnTo>
                <a:lnTo>
                  <a:pt x="188265" y="15770"/>
                </a:lnTo>
                <a:lnTo>
                  <a:pt x="219840" y="83614"/>
                </a:lnTo>
                <a:lnTo>
                  <a:pt x="219958" y="84073"/>
                </a:lnTo>
                <a:lnTo>
                  <a:pt x="216750" y="156141"/>
                </a:lnTo>
                <a:lnTo>
                  <a:pt x="202432" y="213197"/>
                </a:lnTo>
                <a:lnTo>
                  <a:pt x="212470" y="252232"/>
                </a:lnTo>
                <a:lnTo>
                  <a:pt x="199223" y="285265"/>
                </a:lnTo>
                <a:lnTo>
                  <a:pt x="184906" y="342321"/>
                </a:lnTo>
                <a:lnTo>
                  <a:pt x="182766" y="390366"/>
                </a:lnTo>
                <a:lnTo>
                  <a:pt x="168449" y="447422"/>
                </a:lnTo>
                <a:lnTo>
                  <a:pt x="166310" y="495468"/>
                </a:lnTo>
                <a:lnTo>
                  <a:pt x="140885" y="537511"/>
                </a:lnTo>
                <a:lnTo>
                  <a:pt x="150922" y="576547"/>
                </a:lnTo>
                <a:lnTo>
                  <a:pt x="137675" y="609580"/>
                </a:lnTo>
                <a:lnTo>
                  <a:pt x="147713" y="648615"/>
                </a:lnTo>
                <a:lnTo>
                  <a:pt x="147367" y="656391"/>
                </a:lnTo>
                <a:lnTo>
                  <a:pt x="0" y="339748"/>
                </a:lnTo>
                <a:lnTo>
                  <a:pt x="8660" y="333340"/>
                </a:lnTo>
                <a:lnTo>
                  <a:pt x="9730" y="309317"/>
                </a:lnTo>
                <a:lnTo>
                  <a:pt x="22976" y="276284"/>
                </a:lnTo>
                <a:lnTo>
                  <a:pt x="36224" y="243251"/>
                </a:lnTo>
                <a:lnTo>
                  <a:pt x="49472" y="210217"/>
                </a:lnTo>
                <a:lnTo>
                  <a:pt x="62719" y="177184"/>
                </a:lnTo>
                <a:lnTo>
                  <a:pt x="88144" y="135141"/>
                </a:lnTo>
                <a:lnTo>
                  <a:pt x="101391" y="102108"/>
                </a:lnTo>
                <a:lnTo>
                  <a:pt x="114638" y="69075"/>
                </a:lnTo>
                <a:lnTo>
                  <a:pt x="127886" y="3604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8E030C03-550D-448C-97FB-47D97FAAA7A4}"/>
              </a:ext>
            </a:extLst>
          </p:cNvPr>
          <p:cNvSpPr/>
          <p:nvPr/>
        </p:nvSpPr>
        <p:spPr>
          <a:xfrm rot="2189890">
            <a:off x="10771729" y="5895252"/>
            <a:ext cx="419927" cy="356097"/>
          </a:xfrm>
          <a:custGeom>
            <a:avLst/>
            <a:gdLst>
              <a:gd name="connsiteX0" fmla="*/ 0 w 419927"/>
              <a:gd name="connsiteY0" fmla="*/ 36042 h 356097"/>
              <a:gd name="connsiteX1" fmla="*/ 12178 w 419927"/>
              <a:gd name="connsiteY1" fmla="*/ 27031 h 356097"/>
              <a:gd name="connsiteX2" fmla="*/ 24355 w 419927"/>
              <a:gd name="connsiteY2" fmla="*/ 18021 h 356097"/>
              <a:gd name="connsiteX3" fmla="*/ 36533 w 419927"/>
              <a:gd name="connsiteY3" fmla="*/ 9011 h 356097"/>
              <a:gd name="connsiteX4" fmla="*/ 48711 w 419927"/>
              <a:gd name="connsiteY4" fmla="*/ 0 h 356097"/>
              <a:gd name="connsiteX5" fmla="*/ 59818 w 419927"/>
              <a:gd name="connsiteY5" fmla="*/ 15013 h 356097"/>
              <a:gd name="connsiteX6" fmla="*/ 83103 w 419927"/>
              <a:gd name="connsiteY6" fmla="*/ 21015 h 356097"/>
              <a:gd name="connsiteX7" fmla="*/ 117497 w 419927"/>
              <a:gd name="connsiteY7" fmla="*/ 42029 h 356097"/>
              <a:gd name="connsiteX8" fmla="*/ 139713 w 419927"/>
              <a:gd name="connsiteY8" fmla="*/ 72055 h 356097"/>
              <a:gd name="connsiteX9" fmla="*/ 174107 w 419927"/>
              <a:gd name="connsiteY9" fmla="*/ 93069 h 356097"/>
              <a:gd name="connsiteX10" fmla="*/ 207430 w 419927"/>
              <a:gd name="connsiteY10" fmla="*/ 138106 h 356097"/>
              <a:gd name="connsiteX11" fmla="*/ 275147 w 419927"/>
              <a:gd name="connsiteY11" fmla="*/ 204158 h 356097"/>
              <a:gd name="connsiteX12" fmla="*/ 330686 w 419927"/>
              <a:gd name="connsiteY12" fmla="*/ 279220 h 356097"/>
              <a:gd name="connsiteX13" fmla="*/ 387295 w 419927"/>
              <a:gd name="connsiteY13" fmla="*/ 330259 h 356097"/>
              <a:gd name="connsiteX14" fmla="*/ 419927 w 419927"/>
              <a:gd name="connsiteY14" fmla="*/ 356096 h 356097"/>
              <a:gd name="connsiteX15" fmla="*/ 123746 w 419927"/>
              <a:gd name="connsiteY15" fmla="*/ 356097 h 356097"/>
              <a:gd name="connsiteX16" fmla="*/ 115768 w 419927"/>
              <a:gd name="connsiteY16" fmla="*/ 345315 h 356097"/>
              <a:gd name="connsiteX17" fmla="*/ 104661 w 419927"/>
              <a:gd name="connsiteY17" fmla="*/ 330303 h 356097"/>
              <a:gd name="connsiteX18" fmla="*/ 105730 w 419927"/>
              <a:gd name="connsiteY18" fmla="*/ 306280 h 356097"/>
              <a:gd name="connsiteX19" fmla="*/ 83514 w 419927"/>
              <a:gd name="connsiteY19" fmla="*/ 276255 h 356097"/>
              <a:gd name="connsiteX20" fmla="*/ 73476 w 419927"/>
              <a:gd name="connsiteY20" fmla="*/ 237220 h 356097"/>
              <a:gd name="connsiteX21" fmla="*/ 51261 w 419927"/>
              <a:gd name="connsiteY21" fmla="*/ 207195 h 356097"/>
              <a:gd name="connsiteX22" fmla="*/ 41223 w 419927"/>
              <a:gd name="connsiteY22" fmla="*/ 168160 h 356097"/>
              <a:gd name="connsiteX23" fmla="*/ 19007 w 419927"/>
              <a:gd name="connsiteY23" fmla="*/ 138135 h 356097"/>
              <a:gd name="connsiteX24" fmla="*/ 8968 w 419927"/>
              <a:gd name="connsiteY24" fmla="*/ 99100 h 356097"/>
              <a:gd name="connsiteX25" fmla="*/ 10038 w 419927"/>
              <a:gd name="connsiteY25" fmla="*/ 75077 h 356097"/>
              <a:gd name="connsiteX26" fmla="*/ 11107 w 419927"/>
              <a:gd name="connsiteY26" fmla="*/ 51054 h 356097"/>
              <a:gd name="connsiteX27" fmla="*/ 0 w 419927"/>
              <a:gd name="connsiteY27" fmla="*/ 36042 h 356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19927" h="356097">
                <a:moveTo>
                  <a:pt x="0" y="36042"/>
                </a:moveTo>
                <a:lnTo>
                  <a:pt x="12178" y="27031"/>
                </a:lnTo>
                <a:lnTo>
                  <a:pt x="24355" y="18021"/>
                </a:lnTo>
                <a:lnTo>
                  <a:pt x="36533" y="9011"/>
                </a:lnTo>
                <a:lnTo>
                  <a:pt x="48711" y="0"/>
                </a:lnTo>
                <a:lnTo>
                  <a:pt x="59818" y="15013"/>
                </a:lnTo>
                <a:lnTo>
                  <a:pt x="83103" y="21015"/>
                </a:lnTo>
                <a:lnTo>
                  <a:pt x="117497" y="42029"/>
                </a:lnTo>
                <a:lnTo>
                  <a:pt x="139713" y="72055"/>
                </a:lnTo>
                <a:lnTo>
                  <a:pt x="174107" y="93069"/>
                </a:lnTo>
                <a:lnTo>
                  <a:pt x="207430" y="138106"/>
                </a:lnTo>
                <a:lnTo>
                  <a:pt x="275147" y="204158"/>
                </a:lnTo>
                <a:lnTo>
                  <a:pt x="330686" y="279220"/>
                </a:lnTo>
                <a:lnTo>
                  <a:pt x="387295" y="330259"/>
                </a:lnTo>
                <a:lnTo>
                  <a:pt x="419927" y="356096"/>
                </a:lnTo>
                <a:lnTo>
                  <a:pt x="123746" y="356097"/>
                </a:lnTo>
                <a:lnTo>
                  <a:pt x="115768" y="345315"/>
                </a:lnTo>
                <a:lnTo>
                  <a:pt x="104661" y="330303"/>
                </a:lnTo>
                <a:lnTo>
                  <a:pt x="105730" y="306280"/>
                </a:lnTo>
                <a:lnTo>
                  <a:pt x="83514" y="276255"/>
                </a:lnTo>
                <a:lnTo>
                  <a:pt x="73476" y="237220"/>
                </a:lnTo>
                <a:lnTo>
                  <a:pt x="51261" y="207195"/>
                </a:lnTo>
                <a:lnTo>
                  <a:pt x="41223" y="168160"/>
                </a:lnTo>
                <a:lnTo>
                  <a:pt x="19007" y="138135"/>
                </a:lnTo>
                <a:lnTo>
                  <a:pt x="8968" y="99100"/>
                </a:lnTo>
                <a:lnTo>
                  <a:pt x="10038" y="75077"/>
                </a:lnTo>
                <a:lnTo>
                  <a:pt x="11107" y="51054"/>
                </a:lnTo>
                <a:lnTo>
                  <a:pt x="0" y="3604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792CEECA-2B2E-45F7-A90E-920DC77A2C55}"/>
              </a:ext>
            </a:extLst>
          </p:cNvPr>
          <p:cNvSpPr/>
          <p:nvPr/>
        </p:nvSpPr>
        <p:spPr>
          <a:xfrm rot="2189890">
            <a:off x="2489804" y="5970724"/>
            <a:ext cx="552968" cy="336321"/>
          </a:xfrm>
          <a:custGeom>
            <a:avLst/>
            <a:gdLst>
              <a:gd name="connsiteX0" fmla="*/ 14317 w 552968"/>
              <a:gd name="connsiteY0" fmla="*/ 161030 h 336321"/>
              <a:gd name="connsiteX1" fmla="*/ 26495 w 552968"/>
              <a:gd name="connsiteY1" fmla="*/ 152019 h 336321"/>
              <a:gd name="connsiteX2" fmla="*/ 38672 w 552968"/>
              <a:gd name="connsiteY2" fmla="*/ 143009 h 336321"/>
              <a:gd name="connsiteX3" fmla="*/ 74135 w 552968"/>
              <a:gd name="connsiteY3" fmla="*/ 140001 h 336321"/>
              <a:gd name="connsiteX4" fmla="*/ 98490 w 552968"/>
              <a:gd name="connsiteY4" fmla="*/ 121980 h 336321"/>
              <a:gd name="connsiteX5" fmla="*/ 146131 w 552968"/>
              <a:gd name="connsiteY5" fmla="*/ 109962 h 336321"/>
              <a:gd name="connsiteX6" fmla="*/ 170486 w 552968"/>
              <a:gd name="connsiteY6" fmla="*/ 91941 h 336321"/>
              <a:gd name="connsiteX7" fmla="*/ 205950 w 552968"/>
              <a:gd name="connsiteY7" fmla="*/ 88933 h 336321"/>
              <a:gd name="connsiteX8" fmla="*/ 230305 w 552968"/>
              <a:gd name="connsiteY8" fmla="*/ 70912 h 336321"/>
              <a:gd name="connsiteX9" fmla="*/ 242482 w 552968"/>
              <a:gd name="connsiteY9" fmla="*/ 61902 h 336321"/>
              <a:gd name="connsiteX10" fmla="*/ 290123 w 552968"/>
              <a:gd name="connsiteY10" fmla="*/ 49884 h 336321"/>
              <a:gd name="connsiteX11" fmla="*/ 291193 w 552968"/>
              <a:gd name="connsiteY11" fmla="*/ 25861 h 336321"/>
              <a:gd name="connsiteX12" fmla="*/ 303370 w 552968"/>
              <a:gd name="connsiteY12" fmla="*/ 16851 h 336321"/>
              <a:gd name="connsiteX13" fmla="*/ 304120 w 552968"/>
              <a:gd name="connsiteY13" fmla="*/ 0 h 336321"/>
              <a:gd name="connsiteX14" fmla="*/ 552968 w 552968"/>
              <a:gd name="connsiteY14" fmla="*/ 336321 h 336321"/>
              <a:gd name="connsiteX15" fmla="*/ 536634 w 552968"/>
              <a:gd name="connsiteY15" fmla="*/ 332111 h 336321"/>
              <a:gd name="connsiteX16" fmla="*/ 513350 w 552968"/>
              <a:gd name="connsiteY16" fmla="*/ 326108 h 336321"/>
              <a:gd name="connsiteX17" fmla="*/ 491134 w 552968"/>
              <a:gd name="connsiteY17" fmla="*/ 296084 h 336321"/>
              <a:gd name="connsiteX18" fmla="*/ 456740 w 552968"/>
              <a:gd name="connsiteY18" fmla="*/ 275069 h 336321"/>
              <a:gd name="connsiteX19" fmla="*/ 433455 w 552968"/>
              <a:gd name="connsiteY19" fmla="*/ 269067 h 336321"/>
              <a:gd name="connsiteX20" fmla="*/ 410170 w 552968"/>
              <a:gd name="connsiteY20" fmla="*/ 263065 h 336321"/>
              <a:gd name="connsiteX21" fmla="*/ 386884 w 552968"/>
              <a:gd name="connsiteY21" fmla="*/ 257063 h 336321"/>
              <a:gd name="connsiteX22" fmla="*/ 351421 w 552968"/>
              <a:gd name="connsiteY22" fmla="*/ 260072 h 336321"/>
              <a:gd name="connsiteX23" fmla="*/ 304850 w 552968"/>
              <a:gd name="connsiteY23" fmla="*/ 248067 h 336321"/>
              <a:gd name="connsiteX24" fmla="*/ 269387 w 552968"/>
              <a:gd name="connsiteY24" fmla="*/ 251076 h 336321"/>
              <a:gd name="connsiteX25" fmla="*/ 210639 w 552968"/>
              <a:gd name="connsiteY25" fmla="*/ 248082 h 336321"/>
              <a:gd name="connsiteX26" fmla="*/ 175176 w 552968"/>
              <a:gd name="connsiteY26" fmla="*/ 251090 h 336321"/>
              <a:gd name="connsiteX27" fmla="*/ 116427 w 552968"/>
              <a:gd name="connsiteY27" fmla="*/ 248097 h 336321"/>
              <a:gd name="connsiteX28" fmla="*/ 93142 w 552968"/>
              <a:gd name="connsiteY28" fmla="*/ 242094 h 336321"/>
              <a:gd name="connsiteX29" fmla="*/ 57679 w 552968"/>
              <a:gd name="connsiteY29" fmla="*/ 245103 h 336321"/>
              <a:gd name="connsiteX30" fmla="*/ 34394 w 552968"/>
              <a:gd name="connsiteY30" fmla="*/ 239101 h 336321"/>
              <a:gd name="connsiteX31" fmla="*/ 23286 w 552968"/>
              <a:gd name="connsiteY31" fmla="*/ 224088 h 336321"/>
              <a:gd name="connsiteX32" fmla="*/ 0 w 552968"/>
              <a:gd name="connsiteY32" fmla="*/ 218086 h 336321"/>
              <a:gd name="connsiteX33" fmla="*/ 12177 w 552968"/>
              <a:gd name="connsiteY33" fmla="*/ 209075 h 336321"/>
              <a:gd name="connsiteX34" fmla="*/ 1070 w 552968"/>
              <a:gd name="connsiteY34" fmla="*/ 194063 h 336321"/>
              <a:gd name="connsiteX35" fmla="*/ 13247 w 552968"/>
              <a:gd name="connsiteY35" fmla="*/ 185053 h 336321"/>
              <a:gd name="connsiteX36" fmla="*/ 14317 w 552968"/>
              <a:gd name="connsiteY36" fmla="*/ 161030 h 336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552968" h="336321">
                <a:moveTo>
                  <a:pt x="14317" y="161030"/>
                </a:moveTo>
                <a:lnTo>
                  <a:pt x="26495" y="152019"/>
                </a:lnTo>
                <a:lnTo>
                  <a:pt x="38672" y="143009"/>
                </a:lnTo>
                <a:lnTo>
                  <a:pt x="74135" y="140001"/>
                </a:lnTo>
                <a:lnTo>
                  <a:pt x="98490" y="121980"/>
                </a:lnTo>
                <a:lnTo>
                  <a:pt x="146131" y="109962"/>
                </a:lnTo>
                <a:lnTo>
                  <a:pt x="170486" y="91941"/>
                </a:lnTo>
                <a:lnTo>
                  <a:pt x="205950" y="88933"/>
                </a:lnTo>
                <a:lnTo>
                  <a:pt x="230305" y="70912"/>
                </a:lnTo>
                <a:lnTo>
                  <a:pt x="242482" y="61902"/>
                </a:lnTo>
                <a:lnTo>
                  <a:pt x="290123" y="49884"/>
                </a:lnTo>
                <a:lnTo>
                  <a:pt x="291193" y="25861"/>
                </a:lnTo>
                <a:lnTo>
                  <a:pt x="303370" y="16851"/>
                </a:lnTo>
                <a:lnTo>
                  <a:pt x="304120" y="0"/>
                </a:lnTo>
                <a:lnTo>
                  <a:pt x="552968" y="336321"/>
                </a:lnTo>
                <a:lnTo>
                  <a:pt x="536634" y="332111"/>
                </a:lnTo>
                <a:lnTo>
                  <a:pt x="513350" y="326108"/>
                </a:lnTo>
                <a:lnTo>
                  <a:pt x="491134" y="296084"/>
                </a:lnTo>
                <a:lnTo>
                  <a:pt x="456740" y="275069"/>
                </a:lnTo>
                <a:lnTo>
                  <a:pt x="433455" y="269067"/>
                </a:lnTo>
                <a:lnTo>
                  <a:pt x="410170" y="263065"/>
                </a:lnTo>
                <a:lnTo>
                  <a:pt x="386884" y="257063"/>
                </a:lnTo>
                <a:lnTo>
                  <a:pt x="351421" y="260072"/>
                </a:lnTo>
                <a:lnTo>
                  <a:pt x="304850" y="248067"/>
                </a:lnTo>
                <a:lnTo>
                  <a:pt x="269387" y="251076"/>
                </a:lnTo>
                <a:lnTo>
                  <a:pt x="210639" y="248082"/>
                </a:lnTo>
                <a:lnTo>
                  <a:pt x="175176" y="251090"/>
                </a:lnTo>
                <a:lnTo>
                  <a:pt x="116427" y="248097"/>
                </a:lnTo>
                <a:lnTo>
                  <a:pt x="93142" y="242094"/>
                </a:lnTo>
                <a:lnTo>
                  <a:pt x="57679" y="245103"/>
                </a:lnTo>
                <a:lnTo>
                  <a:pt x="34394" y="239101"/>
                </a:lnTo>
                <a:lnTo>
                  <a:pt x="23286" y="224088"/>
                </a:lnTo>
                <a:lnTo>
                  <a:pt x="0" y="218086"/>
                </a:lnTo>
                <a:lnTo>
                  <a:pt x="12177" y="209075"/>
                </a:lnTo>
                <a:lnTo>
                  <a:pt x="1070" y="194063"/>
                </a:lnTo>
                <a:lnTo>
                  <a:pt x="13247" y="185053"/>
                </a:lnTo>
                <a:lnTo>
                  <a:pt x="14317" y="16103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6491496B-40BB-4D00-903B-A9B02AFDDAB9}"/>
              </a:ext>
            </a:extLst>
          </p:cNvPr>
          <p:cNvSpPr/>
          <p:nvPr/>
        </p:nvSpPr>
        <p:spPr>
          <a:xfrm rot="2189890">
            <a:off x="5818025" y="1107072"/>
            <a:ext cx="506857" cy="1955247"/>
          </a:xfrm>
          <a:custGeom>
            <a:avLst/>
            <a:gdLst>
              <a:gd name="connsiteX0" fmla="*/ 154366 w 506857"/>
              <a:gd name="connsiteY0" fmla="*/ 42059 h 1955247"/>
              <a:gd name="connsiteX1" fmla="*/ 178721 w 506857"/>
              <a:gd name="connsiteY1" fmla="*/ 24038 h 1955247"/>
              <a:gd name="connsiteX2" fmla="*/ 226362 w 506857"/>
              <a:gd name="connsiteY2" fmla="*/ 12019 h 1955247"/>
              <a:gd name="connsiteX3" fmla="*/ 274003 w 506857"/>
              <a:gd name="connsiteY3" fmla="*/ 0 h 1955247"/>
              <a:gd name="connsiteX4" fmla="*/ 332751 w 506857"/>
              <a:gd name="connsiteY4" fmla="*/ 2994 h 1955247"/>
              <a:gd name="connsiteX5" fmla="*/ 391499 w 506857"/>
              <a:gd name="connsiteY5" fmla="*/ 5988 h 1955247"/>
              <a:gd name="connsiteX6" fmla="*/ 438070 w 506857"/>
              <a:gd name="connsiteY6" fmla="*/ 17992 h 1955247"/>
              <a:gd name="connsiteX7" fmla="*/ 461355 w 506857"/>
              <a:gd name="connsiteY7" fmla="*/ 23994 h 1955247"/>
              <a:gd name="connsiteX8" fmla="*/ 495749 w 506857"/>
              <a:gd name="connsiteY8" fmla="*/ 45008 h 1955247"/>
              <a:gd name="connsiteX9" fmla="*/ 506857 w 506857"/>
              <a:gd name="connsiteY9" fmla="*/ 60021 h 1955247"/>
              <a:gd name="connsiteX10" fmla="*/ 493610 w 506857"/>
              <a:gd name="connsiteY10" fmla="*/ 93055 h 1955247"/>
              <a:gd name="connsiteX11" fmla="*/ 503648 w 506857"/>
              <a:gd name="connsiteY11" fmla="*/ 132090 h 1955247"/>
              <a:gd name="connsiteX12" fmla="*/ 500439 w 506857"/>
              <a:gd name="connsiteY12" fmla="*/ 204158 h 1955247"/>
              <a:gd name="connsiteX13" fmla="*/ 497229 w 506857"/>
              <a:gd name="connsiteY13" fmla="*/ 276227 h 1955247"/>
              <a:gd name="connsiteX14" fmla="*/ 494020 w 506857"/>
              <a:gd name="connsiteY14" fmla="*/ 348294 h 1955247"/>
              <a:gd name="connsiteX15" fmla="*/ 489741 w 506857"/>
              <a:gd name="connsiteY15" fmla="*/ 444386 h 1955247"/>
              <a:gd name="connsiteX16" fmla="*/ 473284 w 506857"/>
              <a:gd name="connsiteY16" fmla="*/ 549487 h 1955247"/>
              <a:gd name="connsiteX17" fmla="*/ 439301 w 506857"/>
              <a:gd name="connsiteY17" fmla="*/ 783712 h 1955247"/>
              <a:gd name="connsiteX18" fmla="*/ 418566 w 506857"/>
              <a:gd name="connsiteY18" fmla="*/ 984905 h 1955247"/>
              <a:gd name="connsiteX19" fmla="*/ 374545 w 506857"/>
              <a:gd name="connsiteY19" fmla="*/ 1180095 h 1955247"/>
              <a:gd name="connsiteX20" fmla="*/ 343771 w 506857"/>
              <a:gd name="connsiteY20" fmla="*/ 1342252 h 1955247"/>
              <a:gd name="connsiteX21" fmla="*/ 328384 w 506857"/>
              <a:gd name="connsiteY21" fmla="*/ 1423331 h 1955247"/>
              <a:gd name="connsiteX22" fmla="*/ 301889 w 506857"/>
              <a:gd name="connsiteY22" fmla="*/ 1489397 h 1955247"/>
              <a:gd name="connsiteX23" fmla="*/ 298681 w 506857"/>
              <a:gd name="connsiteY23" fmla="*/ 1561466 h 1955247"/>
              <a:gd name="connsiteX24" fmla="*/ 285433 w 506857"/>
              <a:gd name="connsiteY24" fmla="*/ 1594499 h 1955247"/>
              <a:gd name="connsiteX25" fmla="*/ 272186 w 506857"/>
              <a:gd name="connsiteY25" fmla="*/ 1627532 h 1955247"/>
              <a:gd name="connsiteX26" fmla="*/ 271116 w 506857"/>
              <a:gd name="connsiteY26" fmla="*/ 1651555 h 1955247"/>
              <a:gd name="connsiteX27" fmla="*/ 280367 w 506857"/>
              <a:gd name="connsiteY27" fmla="*/ 1664057 h 1955247"/>
              <a:gd name="connsiteX28" fmla="*/ 10289 w 506857"/>
              <a:gd name="connsiteY28" fmla="*/ 1955247 h 1955247"/>
              <a:gd name="connsiteX29" fmla="*/ 11108 w 506857"/>
              <a:gd name="connsiteY29" fmla="*/ 1936863 h 1955247"/>
              <a:gd name="connsiteX30" fmla="*/ 0 w 506857"/>
              <a:gd name="connsiteY30" fmla="*/ 1921851 h 1955247"/>
              <a:gd name="connsiteX31" fmla="*/ 12177 w 506857"/>
              <a:gd name="connsiteY31" fmla="*/ 1912841 h 1955247"/>
              <a:gd name="connsiteX32" fmla="*/ 13247 w 506857"/>
              <a:gd name="connsiteY32" fmla="*/ 1888818 h 1955247"/>
              <a:gd name="connsiteX33" fmla="*/ 26494 w 506857"/>
              <a:gd name="connsiteY33" fmla="*/ 1855785 h 1955247"/>
              <a:gd name="connsiteX34" fmla="*/ 50850 w 506857"/>
              <a:gd name="connsiteY34" fmla="*/ 1837764 h 1955247"/>
              <a:gd name="connsiteX35" fmla="*/ 51919 w 506857"/>
              <a:gd name="connsiteY35" fmla="*/ 1813741 h 1955247"/>
              <a:gd name="connsiteX36" fmla="*/ 52989 w 506857"/>
              <a:gd name="connsiteY36" fmla="*/ 1789718 h 1955247"/>
              <a:gd name="connsiteX37" fmla="*/ 77344 w 506857"/>
              <a:gd name="connsiteY37" fmla="*/ 1771698 h 1955247"/>
              <a:gd name="connsiteX38" fmla="*/ 90592 w 506857"/>
              <a:gd name="connsiteY38" fmla="*/ 1738665 h 1955247"/>
              <a:gd name="connsiteX39" fmla="*/ 105978 w 506857"/>
              <a:gd name="connsiteY39" fmla="*/ 1657585 h 1955247"/>
              <a:gd name="connsiteX40" fmla="*/ 122435 w 506857"/>
              <a:gd name="connsiteY40" fmla="*/ 1552484 h 1955247"/>
              <a:gd name="connsiteX41" fmla="*/ 135682 w 506857"/>
              <a:gd name="connsiteY41" fmla="*/ 1519451 h 1955247"/>
              <a:gd name="connsiteX42" fmla="*/ 138892 w 506857"/>
              <a:gd name="connsiteY42" fmla="*/ 1447383 h 1955247"/>
              <a:gd name="connsiteX43" fmla="*/ 165386 w 506857"/>
              <a:gd name="connsiteY43" fmla="*/ 1381317 h 1955247"/>
              <a:gd name="connsiteX44" fmla="*/ 168595 w 506857"/>
              <a:gd name="connsiteY44" fmla="*/ 1309248 h 1955247"/>
              <a:gd name="connsiteX45" fmla="*/ 185052 w 506857"/>
              <a:gd name="connsiteY45" fmla="*/ 1204147 h 1955247"/>
              <a:gd name="connsiteX46" fmla="*/ 200439 w 506857"/>
              <a:gd name="connsiteY46" fmla="*/ 1123069 h 1955247"/>
              <a:gd name="connsiteX47" fmla="*/ 205788 w 506857"/>
              <a:gd name="connsiteY47" fmla="*/ 1002955 h 1955247"/>
              <a:gd name="connsiteX48" fmla="*/ 222244 w 506857"/>
              <a:gd name="connsiteY48" fmla="*/ 897853 h 1955247"/>
              <a:gd name="connsiteX49" fmla="*/ 226523 w 506857"/>
              <a:gd name="connsiteY49" fmla="*/ 801762 h 1955247"/>
              <a:gd name="connsiteX50" fmla="*/ 230802 w 506857"/>
              <a:gd name="connsiteY50" fmla="*/ 705671 h 1955247"/>
              <a:gd name="connsiteX51" fmla="*/ 235081 w 506857"/>
              <a:gd name="connsiteY51" fmla="*/ 609580 h 1955247"/>
              <a:gd name="connsiteX52" fmla="*/ 250468 w 506857"/>
              <a:gd name="connsiteY52" fmla="*/ 528502 h 1955247"/>
              <a:gd name="connsiteX53" fmla="*/ 241500 w 506857"/>
              <a:gd name="connsiteY53" fmla="*/ 465443 h 1955247"/>
              <a:gd name="connsiteX54" fmla="*/ 244709 w 506857"/>
              <a:gd name="connsiteY54" fmla="*/ 393376 h 1955247"/>
              <a:gd name="connsiteX55" fmla="*/ 246849 w 506857"/>
              <a:gd name="connsiteY55" fmla="*/ 345330 h 1955247"/>
              <a:gd name="connsiteX56" fmla="*/ 236810 w 506857"/>
              <a:gd name="connsiteY56" fmla="*/ 306295 h 1955247"/>
              <a:gd name="connsiteX57" fmla="*/ 216733 w 506857"/>
              <a:gd name="connsiteY57" fmla="*/ 228224 h 1955247"/>
              <a:gd name="connsiteX58" fmla="*/ 207766 w 506857"/>
              <a:gd name="connsiteY58" fmla="*/ 165166 h 1955247"/>
              <a:gd name="connsiteX59" fmla="*/ 185550 w 506857"/>
              <a:gd name="connsiteY59" fmla="*/ 135141 h 1955247"/>
              <a:gd name="connsiteX60" fmla="*/ 163334 w 506857"/>
              <a:gd name="connsiteY60" fmla="*/ 105116 h 1955247"/>
              <a:gd name="connsiteX61" fmla="*/ 152227 w 506857"/>
              <a:gd name="connsiteY61" fmla="*/ 90104 h 1955247"/>
              <a:gd name="connsiteX62" fmla="*/ 141119 w 506857"/>
              <a:gd name="connsiteY62" fmla="*/ 75092 h 1955247"/>
              <a:gd name="connsiteX63" fmla="*/ 153296 w 506857"/>
              <a:gd name="connsiteY63" fmla="*/ 66082 h 1955247"/>
              <a:gd name="connsiteX64" fmla="*/ 154366 w 506857"/>
              <a:gd name="connsiteY64" fmla="*/ 42059 h 1955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506857" h="1955247">
                <a:moveTo>
                  <a:pt x="154366" y="42059"/>
                </a:moveTo>
                <a:lnTo>
                  <a:pt x="178721" y="24038"/>
                </a:lnTo>
                <a:lnTo>
                  <a:pt x="226362" y="12019"/>
                </a:lnTo>
                <a:lnTo>
                  <a:pt x="274003" y="0"/>
                </a:lnTo>
                <a:lnTo>
                  <a:pt x="332751" y="2994"/>
                </a:lnTo>
                <a:lnTo>
                  <a:pt x="391499" y="5988"/>
                </a:lnTo>
                <a:lnTo>
                  <a:pt x="438070" y="17992"/>
                </a:lnTo>
                <a:lnTo>
                  <a:pt x="461355" y="23994"/>
                </a:lnTo>
                <a:lnTo>
                  <a:pt x="495749" y="45008"/>
                </a:lnTo>
                <a:lnTo>
                  <a:pt x="506857" y="60021"/>
                </a:lnTo>
                <a:lnTo>
                  <a:pt x="493610" y="93055"/>
                </a:lnTo>
                <a:lnTo>
                  <a:pt x="503648" y="132090"/>
                </a:lnTo>
                <a:lnTo>
                  <a:pt x="500439" y="204158"/>
                </a:lnTo>
                <a:lnTo>
                  <a:pt x="497229" y="276227"/>
                </a:lnTo>
                <a:lnTo>
                  <a:pt x="494020" y="348294"/>
                </a:lnTo>
                <a:lnTo>
                  <a:pt x="489741" y="444386"/>
                </a:lnTo>
                <a:lnTo>
                  <a:pt x="473284" y="549487"/>
                </a:lnTo>
                <a:lnTo>
                  <a:pt x="439301" y="783712"/>
                </a:lnTo>
                <a:lnTo>
                  <a:pt x="418566" y="984905"/>
                </a:lnTo>
                <a:lnTo>
                  <a:pt x="374545" y="1180095"/>
                </a:lnTo>
                <a:lnTo>
                  <a:pt x="343771" y="1342252"/>
                </a:lnTo>
                <a:lnTo>
                  <a:pt x="328384" y="1423331"/>
                </a:lnTo>
                <a:lnTo>
                  <a:pt x="301889" y="1489397"/>
                </a:lnTo>
                <a:lnTo>
                  <a:pt x="298681" y="1561466"/>
                </a:lnTo>
                <a:lnTo>
                  <a:pt x="285433" y="1594499"/>
                </a:lnTo>
                <a:lnTo>
                  <a:pt x="272186" y="1627532"/>
                </a:lnTo>
                <a:lnTo>
                  <a:pt x="271116" y="1651555"/>
                </a:lnTo>
                <a:lnTo>
                  <a:pt x="280367" y="1664057"/>
                </a:lnTo>
                <a:lnTo>
                  <a:pt x="10289" y="1955247"/>
                </a:lnTo>
                <a:lnTo>
                  <a:pt x="11108" y="1936863"/>
                </a:lnTo>
                <a:lnTo>
                  <a:pt x="0" y="1921851"/>
                </a:lnTo>
                <a:lnTo>
                  <a:pt x="12177" y="1912841"/>
                </a:lnTo>
                <a:lnTo>
                  <a:pt x="13247" y="1888818"/>
                </a:lnTo>
                <a:lnTo>
                  <a:pt x="26494" y="1855785"/>
                </a:lnTo>
                <a:lnTo>
                  <a:pt x="50850" y="1837764"/>
                </a:lnTo>
                <a:lnTo>
                  <a:pt x="51919" y="1813741"/>
                </a:lnTo>
                <a:lnTo>
                  <a:pt x="52989" y="1789718"/>
                </a:lnTo>
                <a:lnTo>
                  <a:pt x="77344" y="1771698"/>
                </a:lnTo>
                <a:lnTo>
                  <a:pt x="90592" y="1738665"/>
                </a:lnTo>
                <a:lnTo>
                  <a:pt x="105978" y="1657585"/>
                </a:lnTo>
                <a:lnTo>
                  <a:pt x="122435" y="1552484"/>
                </a:lnTo>
                <a:lnTo>
                  <a:pt x="135682" y="1519451"/>
                </a:lnTo>
                <a:lnTo>
                  <a:pt x="138892" y="1447383"/>
                </a:lnTo>
                <a:lnTo>
                  <a:pt x="165386" y="1381317"/>
                </a:lnTo>
                <a:lnTo>
                  <a:pt x="168595" y="1309248"/>
                </a:lnTo>
                <a:lnTo>
                  <a:pt x="185052" y="1204147"/>
                </a:lnTo>
                <a:lnTo>
                  <a:pt x="200439" y="1123069"/>
                </a:lnTo>
                <a:lnTo>
                  <a:pt x="205788" y="1002955"/>
                </a:lnTo>
                <a:lnTo>
                  <a:pt x="222244" y="897853"/>
                </a:lnTo>
                <a:lnTo>
                  <a:pt x="226523" y="801762"/>
                </a:lnTo>
                <a:lnTo>
                  <a:pt x="230802" y="705671"/>
                </a:lnTo>
                <a:lnTo>
                  <a:pt x="235081" y="609580"/>
                </a:lnTo>
                <a:lnTo>
                  <a:pt x="250468" y="528502"/>
                </a:lnTo>
                <a:lnTo>
                  <a:pt x="241500" y="465443"/>
                </a:lnTo>
                <a:lnTo>
                  <a:pt x="244709" y="393376"/>
                </a:lnTo>
                <a:lnTo>
                  <a:pt x="246849" y="345330"/>
                </a:lnTo>
                <a:lnTo>
                  <a:pt x="236810" y="306295"/>
                </a:lnTo>
                <a:lnTo>
                  <a:pt x="216733" y="228224"/>
                </a:lnTo>
                <a:lnTo>
                  <a:pt x="207766" y="165166"/>
                </a:lnTo>
                <a:lnTo>
                  <a:pt x="185550" y="135141"/>
                </a:lnTo>
                <a:lnTo>
                  <a:pt x="163334" y="105116"/>
                </a:lnTo>
                <a:lnTo>
                  <a:pt x="152227" y="90104"/>
                </a:lnTo>
                <a:lnTo>
                  <a:pt x="141119" y="75092"/>
                </a:lnTo>
                <a:lnTo>
                  <a:pt x="153296" y="66082"/>
                </a:lnTo>
                <a:lnTo>
                  <a:pt x="154366" y="4205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6" name="任意多边形: 形状 135">
            <a:extLst>
              <a:ext uri="{FF2B5EF4-FFF2-40B4-BE49-F238E27FC236}">
                <a16:creationId xmlns:a16="http://schemas.microsoft.com/office/drawing/2014/main" xmlns="" id="{015BDD35-7084-4771-BA93-C25228294628}"/>
              </a:ext>
            </a:extLst>
          </p:cNvPr>
          <p:cNvSpPr/>
          <p:nvPr/>
        </p:nvSpPr>
        <p:spPr>
          <a:xfrm rot="2189890">
            <a:off x="8779205" y="1439185"/>
            <a:ext cx="331462" cy="1500406"/>
          </a:xfrm>
          <a:custGeom>
            <a:avLst/>
            <a:gdLst>
              <a:gd name="connsiteX0" fmla="*/ 191955 w 331462"/>
              <a:gd name="connsiteY0" fmla="*/ 0 h 1500406"/>
              <a:gd name="connsiteX1" fmla="*/ 204509 w 331462"/>
              <a:gd name="connsiteY1" fmla="*/ 30238 h 1500406"/>
              <a:gd name="connsiteX2" fmla="*/ 204423 w 331462"/>
              <a:gd name="connsiteY2" fmla="*/ 54714 h 1500406"/>
              <a:gd name="connsiteX3" fmla="*/ 204338 w 331462"/>
              <a:gd name="connsiteY3" fmla="*/ 79190 h 1500406"/>
              <a:gd name="connsiteX4" fmla="*/ 192581 w 331462"/>
              <a:gd name="connsiteY4" fmla="*/ 87890 h 1500406"/>
              <a:gd name="connsiteX5" fmla="*/ 204253 w 331462"/>
              <a:gd name="connsiteY5" fmla="*/ 103666 h 1500406"/>
              <a:gd name="connsiteX6" fmla="*/ 204167 w 331462"/>
              <a:gd name="connsiteY6" fmla="*/ 128141 h 1500406"/>
              <a:gd name="connsiteX7" fmla="*/ 203997 w 331462"/>
              <a:gd name="connsiteY7" fmla="*/ 177093 h 1500406"/>
              <a:gd name="connsiteX8" fmla="*/ 215586 w 331462"/>
              <a:gd name="connsiteY8" fmla="*/ 217345 h 1500406"/>
              <a:gd name="connsiteX9" fmla="*/ 227173 w 331462"/>
              <a:gd name="connsiteY9" fmla="*/ 257596 h 1500406"/>
              <a:gd name="connsiteX10" fmla="*/ 238761 w 331462"/>
              <a:gd name="connsiteY10" fmla="*/ 297848 h 1500406"/>
              <a:gd name="connsiteX11" fmla="*/ 262021 w 331462"/>
              <a:gd name="connsiteY11" fmla="*/ 353876 h 1500406"/>
              <a:gd name="connsiteX12" fmla="*/ 296699 w 331462"/>
              <a:gd name="connsiteY12" fmla="*/ 499106 h 1500406"/>
              <a:gd name="connsiteX13" fmla="*/ 331462 w 331462"/>
              <a:gd name="connsiteY13" fmla="*/ 619861 h 1500406"/>
              <a:gd name="connsiteX14" fmla="*/ 331037 w 331462"/>
              <a:gd name="connsiteY14" fmla="*/ 742240 h 1500406"/>
              <a:gd name="connsiteX15" fmla="*/ 330612 w 331462"/>
              <a:gd name="connsiteY15" fmla="*/ 864619 h 1500406"/>
              <a:gd name="connsiteX16" fmla="*/ 330186 w 331462"/>
              <a:gd name="connsiteY16" fmla="*/ 986997 h 1500406"/>
              <a:gd name="connsiteX17" fmla="*/ 318002 w 331462"/>
              <a:gd name="connsiteY17" fmla="*/ 1118076 h 1500406"/>
              <a:gd name="connsiteX18" fmla="*/ 294231 w 331462"/>
              <a:gd name="connsiteY18" fmla="*/ 1208903 h 1500406"/>
              <a:gd name="connsiteX19" fmla="*/ 270375 w 331462"/>
              <a:gd name="connsiteY19" fmla="*/ 1324205 h 1500406"/>
              <a:gd name="connsiteX20" fmla="*/ 246774 w 331462"/>
              <a:gd name="connsiteY20" fmla="*/ 1366081 h 1500406"/>
              <a:gd name="connsiteX21" fmla="*/ 234931 w 331462"/>
              <a:gd name="connsiteY21" fmla="*/ 1399256 h 1500406"/>
              <a:gd name="connsiteX22" fmla="*/ 223088 w 331462"/>
              <a:gd name="connsiteY22" fmla="*/ 1432431 h 1500406"/>
              <a:gd name="connsiteX23" fmla="*/ 199572 w 331462"/>
              <a:gd name="connsiteY23" fmla="*/ 1449831 h 1500406"/>
              <a:gd name="connsiteX24" fmla="*/ 187729 w 331462"/>
              <a:gd name="connsiteY24" fmla="*/ 1483006 h 1500406"/>
              <a:gd name="connsiteX25" fmla="*/ 175971 w 331462"/>
              <a:gd name="connsiteY25" fmla="*/ 1491706 h 1500406"/>
              <a:gd name="connsiteX26" fmla="*/ 164213 w 331462"/>
              <a:gd name="connsiteY26" fmla="*/ 1500406 h 1500406"/>
              <a:gd name="connsiteX27" fmla="*/ 152541 w 331462"/>
              <a:gd name="connsiteY27" fmla="*/ 1484630 h 1500406"/>
              <a:gd name="connsiteX28" fmla="*/ 129110 w 331462"/>
              <a:gd name="connsiteY28" fmla="*/ 1477555 h 1500406"/>
              <a:gd name="connsiteX29" fmla="*/ 117437 w 331462"/>
              <a:gd name="connsiteY29" fmla="*/ 1461779 h 1500406"/>
              <a:gd name="connsiteX30" fmla="*/ 117522 w 331462"/>
              <a:gd name="connsiteY30" fmla="*/ 1437303 h 1500406"/>
              <a:gd name="connsiteX31" fmla="*/ 105850 w 331462"/>
              <a:gd name="connsiteY31" fmla="*/ 1421526 h 1500406"/>
              <a:gd name="connsiteX32" fmla="*/ 117692 w 331462"/>
              <a:gd name="connsiteY32" fmla="*/ 1388351 h 1500406"/>
              <a:gd name="connsiteX33" fmla="*/ 106105 w 331462"/>
              <a:gd name="connsiteY33" fmla="*/ 1348100 h 1500406"/>
              <a:gd name="connsiteX34" fmla="*/ 106275 w 331462"/>
              <a:gd name="connsiteY34" fmla="*/ 1299148 h 1500406"/>
              <a:gd name="connsiteX35" fmla="*/ 130046 w 331462"/>
              <a:gd name="connsiteY35" fmla="*/ 1208321 h 1500406"/>
              <a:gd name="connsiteX36" fmla="*/ 130387 w 331462"/>
              <a:gd name="connsiteY36" fmla="*/ 1110418 h 1500406"/>
              <a:gd name="connsiteX37" fmla="*/ 142485 w 331462"/>
              <a:gd name="connsiteY37" fmla="*/ 1003816 h 1500406"/>
              <a:gd name="connsiteX38" fmla="*/ 142911 w 331462"/>
              <a:gd name="connsiteY38" fmla="*/ 881437 h 1500406"/>
              <a:gd name="connsiteX39" fmla="*/ 119905 w 331462"/>
              <a:gd name="connsiteY39" fmla="*/ 751982 h 1500406"/>
              <a:gd name="connsiteX40" fmla="*/ 108573 w 331462"/>
              <a:gd name="connsiteY40" fmla="*/ 638303 h 1500406"/>
              <a:gd name="connsiteX41" fmla="*/ 85483 w 331462"/>
              <a:gd name="connsiteY41" fmla="*/ 533324 h 1500406"/>
              <a:gd name="connsiteX42" fmla="*/ 50719 w 331462"/>
              <a:gd name="connsiteY42" fmla="*/ 412569 h 1500406"/>
              <a:gd name="connsiteX43" fmla="*/ 39132 w 331462"/>
              <a:gd name="connsiteY43" fmla="*/ 372318 h 1500406"/>
              <a:gd name="connsiteX44" fmla="*/ 27544 w 331462"/>
              <a:gd name="connsiteY44" fmla="*/ 332066 h 1500406"/>
              <a:gd name="connsiteX45" fmla="*/ 15957 w 331462"/>
              <a:gd name="connsiteY45" fmla="*/ 291814 h 1500406"/>
              <a:gd name="connsiteX46" fmla="*/ 16041 w 331462"/>
              <a:gd name="connsiteY46" fmla="*/ 267338 h 1500406"/>
              <a:gd name="connsiteX47" fmla="*/ 0 w 331462"/>
              <a:gd name="connsiteY47" fmla="*/ 245658 h 1500406"/>
              <a:gd name="connsiteX48" fmla="*/ 191955 w 331462"/>
              <a:gd name="connsiteY48" fmla="*/ 0 h 150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331462" h="1500406">
                <a:moveTo>
                  <a:pt x="191955" y="0"/>
                </a:moveTo>
                <a:lnTo>
                  <a:pt x="204509" y="30238"/>
                </a:lnTo>
                <a:lnTo>
                  <a:pt x="204423" y="54714"/>
                </a:lnTo>
                <a:lnTo>
                  <a:pt x="204338" y="79190"/>
                </a:lnTo>
                <a:lnTo>
                  <a:pt x="192581" y="87890"/>
                </a:lnTo>
                <a:lnTo>
                  <a:pt x="204253" y="103666"/>
                </a:lnTo>
                <a:lnTo>
                  <a:pt x="204167" y="128141"/>
                </a:lnTo>
                <a:lnTo>
                  <a:pt x="203997" y="177093"/>
                </a:lnTo>
                <a:lnTo>
                  <a:pt x="215586" y="217345"/>
                </a:lnTo>
                <a:lnTo>
                  <a:pt x="227173" y="257596"/>
                </a:lnTo>
                <a:lnTo>
                  <a:pt x="238761" y="297848"/>
                </a:lnTo>
                <a:lnTo>
                  <a:pt x="262021" y="353876"/>
                </a:lnTo>
                <a:lnTo>
                  <a:pt x="296699" y="499106"/>
                </a:lnTo>
                <a:lnTo>
                  <a:pt x="331462" y="619861"/>
                </a:lnTo>
                <a:lnTo>
                  <a:pt x="331037" y="742240"/>
                </a:lnTo>
                <a:lnTo>
                  <a:pt x="330612" y="864619"/>
                </a:lnTo>
                <a:lnTo>
                  <a:pt x="330186" y="986997"/>
                </a:lnTo>
                <a:lnTo>
                  <a:pt x="318002" y="1118076"/>
                </a:lnTo>
                <a:lnTo>
                  <a:pt x="294231" y="1208903"/>
                </a:lnTo>
                <a:lnTo>
                  <a:pt x="270375" y="1324205"/>
                </a:lnTo>
                <a:lnTo>
                  <a:pt x="246774" y="1366081"/>
                </a:lnTo>
                <a:lnTo>
                  <a:pt x="234931" y="1399256"/>
                </a:lnTo>
                <a:lnTo>
                  <a:pt x="223088" y="1432431"/>
                </a:lnTo>
                <a:lnTo>
                  <a:pt x="199572" y="1449831"/>
                </a:lnTo>
                <a:lnTo>
                  <a:pt x="187729" y="1483006"/>
                </a:lnTo>
                <a:lnTo>
                  <a:pt x="175971" y="1491706"/>
                </a:lnTo>
                <a:lnTo>
                  <a:pt x="164213" y="1500406"/>
                </a:lnTo>
                <a:lnTo>
                  <a:pt x="152541" y="1484630"/>
                </a:lnTo>
                <a:lnTo>
                  <a:pt x="129110" y="1477555"/>
                </a:lnTo>
                <a:lnTo>
                  <a:pt x="117437" y="1461779"/>
                </a:lnTo>
                <a:lnTo>
                  <a:pt x="117522" y="1437303"/>
                </a:lnTo>
                <a:lnTo>
                  <a:pt x="105850" y="1421526"/>
                </a:lnTo>
                <a:lnTo>
                  <a:pt x="117692" y="1388351"/>
                </a:lnTo>
                <a:lnTo>
                  <a:pt x="106105" y="1348100"/>
                </a:lnTo>
                <a:lnTo>
                  <a:pt x="106275" y="1299148"/>
                </a:lnTo>
                <a:lnTo>
                  <a:pt x="130046" y="1208321"/>
                </a:lnTo>
                <a:lnTo>
                  <a:pt x="130387" y="1110418"/>
                </a:lnTo>
                <a:lnTo>
                  <a:pt x="142485" y="1003816"/>
                </a:lnTo>
                <a:lnTo>
                  <a:pt x="142911" y="881437"/>
                </a:lnTo>
                <a:lnTo>
                  <a:pt x="119905" y="751982"/>
                </a:lnTo>
                <a:lnTo>
                  <a:pt x="108573" y="638303"/>
                </a:lnTo>
                <a:lnTo>
                  <a:pt x="85483" y="533324"/>
                </a:lnTo>
                <a:lnTo>
                  <a:pt x="50719" y="412569"/>
                </a:lnTo>
                <a:lnTo>
                  <a:pt x="39132" y="372318"/>
                </a:lnTo>
                <a:lnTo>
                  <a:pt x="27544" y="332066"/>
                </a:lnTo>
                <a:lnTo>
                  <a:pt x="15957" y="291814"/>
                </a:lnTo>
                <a:lnTo>
                  <a:pt x="16041" y="267338"/>
                </a:lnTo>
                <a:lnTo>
                  <a:pt x="0" y="245658"/>
                </a:lnTo>
                <a:lnTo>
                  <a:pt x="19195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9" name="任意多边形: 形状 138">
            <a:extLst>
              <a:ext uri="{FF2B5EF4-FFF2-40B4-BE49-F238E27FC236}">
                <a16:creationId xmlns:a16="http://schemas.microsoft.com/office/drawing/2014/main" xmlns="" id="{4819012E-7364-4363-A627-B1050A1A96C4}"/>
              </a:ext>
            </a:extLst>
          </p:cNvPr>
          <p:cNvSpPr/>
          <p:nvPr/>
        </p:nvSpPr>
        <p:spPr>
          <a:xfrm rot="2189890">
            <a:off x="9053332" y="4520724"/>
            <a:ext cx="2586575" cy="1450070"/>
          </a:xfrm>
          <a:custGeom>
            <a:avLst/>
            <a:gdLst>
              <a:gd name="connsiteX0" fmla="*/ 0 w 2586575"/>
              <a:gd name="connsiteY0" fmla="*/ 114140 h 1450070"/>
              <a:gd name="connsiteX1" fmla="*/ 24355 w 2586575"/>
              <a:gd name="connsiteY1" fmla="*/ 96119 h 1450070"/>
              <a:gd name="connsiteX2" fmla="*/ 48710 w 2586575"/>
              <a:gd name="connsiteY2" fmla="*/ 78099 h 1450070"/>
              <a:gd name="connsiteX3" fmla="*/ 73065 w 2586575"/>
              <a:gd name="connsiteY3" fmla="*/ 60078 h 1450070"/>
              <a:gd name="connsiteX4" fmla="*/ 120706 w 2586575"/>
              <a:gd name="connsiteY4" fmla="*/ 48059 h 1450070"/>
              <a:gd name="connsiteX5" fmla="*/ 157239 w 2586575"/>
              <a:gd name="connsiteY5" fmla="*/ 21028 h 1450070"/>
              <a:gd name="connsiteX6" fmla="*/ 192702 w 2586575"/>
              <a:gd name="connsiteY6" fmla="*/ 18020 h 1450070"/>
              <a:gd name="connsiteX7" fmla="*/ 217057 w 2586575"/>
              <a:gd name="connsiteY7" fmla="*/ 0 h 1450070"/>
              <a:gd name="connsiteX8" fmla="*/ 240343 w 2586575"/>
              <a:gd name="connsiteY8" fmla="*/ 6001 h 1450070"/>
              <a:gd name="connsiteX9" fmla="*/ 275805 w 2586575"/>
              <a:gd name="connsiteY9" fmla="*/ 2993 h 1450070"/>
              <a:gd name="connsiteX10" fmla="*/ 299091 w 2586575"/>
              <a:gd name="connsiteY10" fmla="*/ 8995 h 1450070"/>
              <a:gd name="connsiteX11" fmla="*/ 310199 w 2586575"/>
              <a:gd name="connsiteY11" fmla="*/ 24007 h 1450070"/>
              <a:gd name="connsiteX12" fmla="*/ 333484 w 2586575"/>
              <a:gd name="connsiteY12" fmla="*/ 30010 h 1450070"/>
              <a:gd name="connsiteX13" fmla="*/ 355700 w 2586575"/>
              <a:gd name="connsiteY13" fmla="*/ 60034 h 1450070"/>
              <a:gd name="connsiteX14" fmla="*/ 366807 w 2586575"/>
              <a:gd name="connsiteY14" fmla="*/ 75047 h 1450070"/>
              <a:gd name="connsiteX15" fmla="*/ 365738 w 2586575"/>
              <a:gd name="connsiteY15" fmla="*/ 99069 h 1450070"/>
              <a:gd name="connsiteX16" fmla="*/ 399062 w 2586575"/>
              <a:gd name="connsiteY16" fmla="*/ 144107 h 1450070"/>
              <a:gd name="connsiteX17" fmla="*/ 432386 w 2586575"/>
              <a:gd name="connsiteY17" fmla="*/ 189144 h 1450070"/>
              <a:gd name="connsiteX18" fmla="*/ 476817 w 2586575"/>
              <a:gd name="connsiteY18" fmla="*/ 249194 h 1450070"/>
              <a:gd name="connsiteX19" fmla="*/ 544533 w 2586575"/>
              <a:gd name="connsiteY19" fmla="*/ 315246 h 1450070"/>
              <a:gd name="connsiteX20" fmla="*/ 612251 w 2586575"/>
              <a:gd name="connsiteY20" fmla="*/ 381297 h 1450070"/>
              <a:gd name="connsiteX21" fmla="*/ 679967 w 2586575"/>
              <a:gd name="connsiteY21" fmla="*/ 447349 h 1450070"/>
              <a:gd name="connsiteX22" fmla="*/ 736576 w 2586575"/>
              <a:gd name="connsiteY22" fmla="*/ 498388 h 1450070"/>
              <a:gd name="connsiteX23" fmla="*/ 804293 w 2586575"/>
              <a:gd name="connsiteY23" fmla="*/ 564439 h 1450070"/>
              <a:gd name="connsiteX24" fmla="*/ 826509 w 2586575"/>
              <a:gd name="connsiteY24" fmla="*/ 594464 h 1450070"/>
              <a:gd name="connsiteX25" fmla="*/ 860902 w 2586575"/>
              <a:gd name="connsiteY25" fmla="*/ 615479 h 1450070"/>
              <a:gd name="connsiteX26" fmla="*/ 894225 w 2586575"/>
              <a:gd name="connsiteY26" fmla="*/ 660516 h 1450070"/>
              <a:gd name="connsiteX27" fmla="*/ 939727 w 2586575"/>
              <a:gd name="connsiteY27" fmla="*/ 696543 h 1450070"/>
              <a:gd name="connsiteX28" fmla="*/ 1008513 w 2586575"/>
              <a:gd name="connsiteY28" fmla="*/ 738572 h 1450070"/>
              <a:gd name="connsiteX29" fmla="*/ 1054015 w 2586575"/>
              <a:gd name="connsiteY29" fmla="*/ 774599 h 1450070"/>
              <a:gd name="connsiteX30" fmla="*/ 1110623 w 2586575"/>
              <a:gd name="connsiteY30" fmla="*/ 825638 h 1450070"/>
              <a:gd name="connsiteX31" fmla="*/ 1179410 w 2586575"/>
              <a:gd name="connsiteY31" fmla="*/ 867667 h 1450070"/>
              <a:gd name="connsiteX32" fmla="*/ 1304805 w 2586575"/>
              <a:gd name="connsiteY32" fmla="*/ 960735 h 1450070"/>
              <a:gd name="connsiteX33" fmla="*/ 1431271 w 2586575"/>
              <a:gd name="connsiteY33" fmla="*/ 1029780 h 1450070"/>
              <a:gd name="connsiteX34" fmla="*/ 1488950 w 2586575"/>
              <a:gd name="connsiteY34" fmla="*/ 1056797 h 1450070"/>
              <a:gd name="connsiteX35" fmla="*/ 1546628 w 2586575"/>
              <a:gd name="connsiteY35" fmla="*/ 1083813 h 1450070"/>
              <a:gd name="connsiteX36" fmla="*/ 1604307 w 2586575"/>
              <a:gd name="connsiteY36" fmla="*/ 1110830 h 1450070"/>
              <a:gd name="connsiteX37" fmla="*/ 1650877 w 2586575"/>
              <a:gd name="connsiteY37" fmla="*/ 1122834 h 1450070"/>
              <a:gd name="connsiteX38" fmla="*/ 1742949 w 2586575"/>
              <a:gd name="connsiteY38" fmla="*/ 1170865 h 1450070"/>
              <a:gd name="connsiteX39" fmla="*/ 1836092 w 2586575"/>
              <a:gd name="connsiteY39" fmla="*/ 1194874 h 1450070"/>
              <a:gd name="connsiteX40" fmla="*/ 1930304 w 2586575"/>
              <a:gd name="connsiteY40" fmla="*/ 1194859 h 1450070"/>
              <a:gd name="connsiteX41" fmla="*/ 2023445 w 2586575"/>
              <a:gd name="connsiteY41" fmla="*/ 1218867 h 1450070"/>
              <a:gd name="connsiteX42" fmla="*/ 2094372 w 2586575"/>
              <a:gd name="connsiteY42" fmla="*/ 1212850 h 1450070"/>
              <a:gd name="connsiteX43" fmla="*/ 2153119 w 2586575"/>
              <a:gd name="connsiteY43" fmla="*/ 1215845 h 1450070"/>
              <a:gd name="connsiteX44" fmla="*/ 2176405 w 2586575"/>
              <a:gd name="connsiteY44" fmla="*/ 1221846 h 1450070"/>
              <a:gd name="connsiteX45" fmla="*/ 2188583 w 2586575"/>
              <a:gd name="connsiteY45" fmla="*/ 1212836 h 1450070"/>
              <a:gd name="connsiteX46" fmla="*/ 2211868 w 2586575"/>
              <a:gd name="connsiteY46" fmla="*/ 1218838 h 1450070"/>
              <a:gd name="connsiteX47" fmla="*/ 2212938 w 2586575"/>
              <a:gd name="connsiteY47" fmla="*/ 1194815 h 1450070"/>
              <a:gd name="connsiteX48" fmla="*/ 2209808 w 2586575"/>
              <a:gd name="connsiteY48" fmla="*/ 1190585 h 1450070"/>
              <a:gd name="connsiteX49" fmla="*/ 2505989 w 2586575"/>
              <a:gd name="connsiteY49" fmla="*/ 1190584 h 1450070"/>
              <a:gd name="connsiteX50" fmla="*/ 2518858 w 2586575"/>
              <a:gd name="connsiteY50" fmla="*/ 1200774 h 1450070"/>
              <a:gd name="connsiteX51" fmla="*/ 2564359 w 2586575"/>
              <a:gd name="connsiteY51" fmla="*/ 1236801 h 1450070"/>
              <a:gd name="connsiteX52" fmla="*/ 2586575 w 2586575"/>
              <a:gd name="connsiteY52" fmla="*/ 1266825 h 1450070"/>
              <a:gd name="connsiteX53" fmla="*/ 2585505 w 2586575"/>
              <a:gd name="connsiteY53" fmla="*/ 1290848 h 1450070"/>
              <a:gd name="connsiteX54" fmla="*/ 2572257 w 2586575"/>
              <a:gd name="connsiteY54" fmla="*/ 1323881 h 1450070"/>
              <a:gd name="connsiteX55" fmla="*/ 2535724 w 2586575"/>
              <a:gd name="connsiteY55" fmla="*/ 1350912 h 1450070"/>
              <a:gd name="connsiteX56" fmla="*/ 2499192 w 2586575"/>
              <a:gd name="connsiteY56" fmla="*/ 1377943 h 1450070"/>
              <a:gd name="connsiteX57" fmla="*/ 2451552 w 2586575"/>
              <a:gd name="connsiteY57" fmla="*/ 1389962 h 1450070"/>
              <a:gd name="connsiteX58" fmla="*/ 2379556 w 2586575"/>
              <a:gd name="connsiteY58" fmla="*/ 1420001 h 1450070"/>
              <a:gd name="connsiteX59" fmla="*/ 2296452 w 2586575"/>
              <a:gd name="connsiteY59" fmla="*/ 1435028 h 1450070"/>
              <a:gd name="connsiteX60" fmla="*/ 2213348 w 2586575"/>
              <a:gd name="connsiteY60" fmla="*/ 1450055 h 1450070"/>
              <a:gd name="connsiteX61" fmla="*/ 2119137 w 2586575"/>
              <a:gd name="connsiteY61" fmla="*/ 1450070 h 1450070"/>
              <a:gd name="connsiteX62" fmla="*/ 2013818 w 2586575"/>
              <a:gd name="connsiteY62" fmla="*/ 1435072 h 1450070"/>
              <a:gd name="connsiteX63" fmla="*/ 1908498 w 2586575"/>
              <a:gd name="connsiteY63" fmla="*/ 1420074 h 1450070"/>
              <a:gd name="connsiteX64" fmla="*/ 1803179 w 2586575"/>
              <a:gd name="connsiteY64" fmla="*/ 1405076 h 1450070"/>
              <a:gd name="connsiteX65" fmla="*/ 1710037 w 2586575"/>
              <a:gd name="connsiteY65" fmla="*/ 1381068 h 1450070"/>
              <a:gd name="connsiteX66" fmla="*/ 1594679 w 2586575"/>
              <a:gd name="connsiteY66" fmla="*/ 1327034 h 1450070"/>
              <a:gd name="connsiteX67" fmla="*/ 1490429 w 2586575"/>
              <a:gd name="connsiteY67" fmla="*/ 1288014 h 1450070"/>
              <a:gd name="connsiteX68" fmla="*/ 1375072 w 2586575"/>
              <a:gd name="connsiteY68" fmla="*/ 1233981 h 1450070"/>
              <a:gd name="connsiteX69" fmla="*/ 1248607 w 2586575"/>
              <a:gd name="connsiteY69" fmla="*/ 1164935 h 1450070"/>
              <a:gd name="connsiteX70" fmla="*/ 1123212 w 2586575"/>
              <a:gd name="connsiteY70" fmla="*/ 1071868 h 1450070"/>
              <a:gd name="connsiteX71" fmla="*/ 997816 w 2586575"/>
              <a:gd name="connsiteY71" fmla="*/ 978800 h 1450070"/>
              <a:gd name="connsiteX72" fmla="*/ 883528 w 2586575"/>
              <a:gd name="connsiteY72" fmla="*/ 900744 h 1450070"/>
              <a:gd name="connsiteX73" fmla="*/ 758132 w 2586575"/>
              <a:gd name="connsiteY73" fmla="*/ 807675 h 1450070"/>
              <a:gd name="connsiteX74" fmla="*/ 656022 w 2586575"/>
              <a:gd name="connsiteY74" fmla="*/ 720609 h 1450070"/>
              <a:gd name="connsiteX75" fmla="*/ 553912 w 2586575"/>
              <a:gd name="connsiteY75" fmla="*/ 633543 h 1450070"/>
              <a:gd name="connsiteX76" fmla="*/ 475087 w 2586575"/>
              <a:gd name="connsiteY76" fmla="*/ 552479 h 1450070"/>
              <a:gd name="connsiteX77" fmla="*/ 372977 w 2586575"/>
              <a:gd name="connsiteY77" fmla="*/ 465413 h 1450070"/>
              <a:gd name="connsiteX78" fmla="*/ 295222 w 2586575"/>
              <a:gd name="connsiteY78" fmla="*/ 360327 h 1450070"/>
              <a:gd name="connsiteX79" fmla="*/ 249722 w 2586575"/>
              <a:gd name="connsiteY79" fmla="*/ 324299 h 1450070"/>
              <a:gd name="connsiteX80" fmla="*/ 215328 w 2586575"/>
              <a:gd name="connsiteY80" fmla="*/ 303285 h 1450070"/>
              <a:gd name="connsiteX81" fmla="*/ 182005 w 2586575"/>
              <a:gd name="connsiteY81" fmla="*/ 258248 h 1450070"/>
              <a:gd name="connsiteX82" fmla="*/ 147611 w 2586575"/>
              <a:gd name="connsiteY82" fmla="*/ 237233 h 1450070"/>
              <a:gd name="connsiteX83" fmla="*/ 136503 w 2586575"/>
              <a:gd name="connsiteY83" fmla="*/ 222221 h 1450070"/>
              <a:gd name="connsiteX84" fmla="*/ 102110 w 2586575"/>
              <a:gd name="connsiteY84" fmla="*/ 201206 h 1450070"/>
              <a:gd name="connsiteX85" fmla="*/ 91002 w 2586575"/>
              <a:gd name="connsiteY85" fmla="*/ 186194 h 1450070"/>
              <a:gd name="connsiteX86" fmla="*/ 67716 w 2586575"/>
              <a:gd name="connsiteY86" fmla="*/ 180192 h 1450070"/>
              <a:gd name="connsiteX87" fmla="*/ 55539 w 2586575"/>
              <a:gd name="connsiteY87" fmla="*/ 189202 h 1450070"/>
              <a:gd name="connsiteX88" fmla="*/ 32254 w 2586575"/>
              <a:gd name="connsiteY88" fmla="*/ 183200 h 1450070"/>
              <a:gd name="connsiteX89" fmla="*/ 21146 w 2586575"/>
              <a:gd name="connsiteY89" fmla="*/ 168188 h 1450070"/>
              <a:gd name="connsiteX90" fmla="*/ 11108 w 2586575"/>
              <a:gd name="connsiteY90" fmla="*/ 129152 h 1450070"/>
              <a:gd name="connsiteX91" fmla="*/ 0 w 2586575"/>
              <a:gd name="connsiteY91" fmla="*/ 114140 h 1450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2586575" h="1450070">
                <a:moveTo>
                  <a:pt x="0" y="114140"/>
                </a:moveTo>
                <a:lnTo>
                  <a:pt x="24355" y="96119"/>
                </a:lnTo>
                <a:lnTo>
                  <a:pt x="48710" y="78099"/>
                </a:lnTo>
                <a:lnTo>
                  <a:pt x="73065" y="60078"/>
                </a:lnTo>
                <a:lnTo>
                  <a:pt x="120706" y="48059"/>
                </a:lnTo>
                <a:lnTo>
                  <a:pt x="157239" y="21028"/>
                </a:lnTo>
                <a:lnTo>
                  <a:pt x="192702" y="18020"/>
                </a:lnTo>
                <a:lnTo>
                  <a:pt x="217057" y="0"/>
                </a:lnTo>
                <a:lnTo>
                  <a:pt x="240343" y="6001"/>
                </a:lnTo>
                <a:lnTo>
                  <a:pt x="275805" y="2993"/>
                </a:lnTo>
                <a:lnTo>
                  <a:pt x="299091" y="8995"/>
                </a:lnTo>
                <a:lnTo>
                  <a:pt x="310199" y="24007"/>
                </a:lnTo>
                <a:lnTo>
                  <a:pt x="333484" y="30010"/>
                </a:lnTo>
                <a:lnTo>
                  <a:pt x="355700" y="60034"/>
                </a:lnTo>
                <a:lnTo>
                  <a:pt x="366807" y="75047"/>
                </a:lnTo>
                <a:lnTo>
                  <a:pt x="365738" y="99069"/>
                </a:lnTo>
                <a:lnTo>
                  <a:pt x="399062" y="144107"/>
                </a:lnTo>
                <a:lnTo>
                  <a:pt x="432386" y="189144"/>
                </a:lnTo>
                <a:lnTo>
                  <a:pt x="476817" y="249194"/>
                </a:lnTo>
                <a:lnTo>
                  <a:pt x="544533" y="315246"/>
                </a:lnTo>
                <a:lnTo>
                  <a:pt x="612251" y="381297"/>
                </a:lnTo>
                <a:lnTo>
                  <a:pt x="679967" y="447349"/>
                </a:lnTo>
                <a:lnTo>
                  <a:pt x="736576" y="498388"/>
                </a:lnTo>
                <a:lnTo>
                  <a:pt x="804293" y="564439"/>
                </a:lnTo>
                <a:lnTo>
                  <a:pt x="826509" y="594464"/>
                </a:lnTo>
                <a:lnTo>
                  <a:pt x="860902" y="615479"/>
                </a:lnTo>
                <a:lnTo>
                  <a:pt x="894225" y="660516"/>
                </a:lnTo>
                <a:lnTo>
                  <a:pt x="939727" y="696543"/>
                </a:lnTo>
                <a:lnTo>
                  <a:pt x="1008513" y="738572"/>
                </a:lnTo>
                <a:lnTo>
                  <a:pt x="1054015" y="774599"/>
                </a:lnTo>
                <a:lnTo>
                  <a:pt x="1110623" y="825638"/>
                </a:lnTo>
                <a:lnTo>
                  <a:pt x="1179410" y="867667"/>
                </a:lnTo>
                <a:lnTo>
                  <a:pt x="1304805" y="960735"/>
                </a:lnTo>
                <a:lnTo>
                  <a:pt x="1431271" y="1029780"/>
                </a:lnTo>
                <a:lnTo>
                  <a:pt x="1488950" y="1056797"/>
                </a:lnTo>
                <a:lnTo>
                  <a:pt x="1546628" y="1083813"/>
                </a:lnTo>
                <a:lnTo>
                  <a:pt x="1604307" y="1110830"/>
                </a:lnTo>
                <a:lnTo>
                  <a:pt x="1650877" y="1122834"/>
                </a:lnTo>
                <a:lnTo>
                  <a:pt x="1742949" y="1170865"/>
                </a:lnTo>
                <a:lnTo>
                  <a:pt x="1836092" y="1194874"/>
                </a:lnTo>
                <a:lnTo>
                  <a:pt x="1930304" y="1194859"/>
                </a:lnTo>
                <a:lnTo>
                  <a:pt x="2023445" y="1218867"/>
                </a:lnTo>
                <a:lnTo>
                  <a:pt x="2094372" y="1212850"/>
                </a:lnTo>
                <a:lnTo>
                  <a:pt x="2153119" y="1215845"/>
                </a:lnTo>
                <a:lnTo>
                  <a:pt x="2176405" y="1221846"/>
                </a:lnTo>
                <a:lnTo>
                  <a:pt x="2188583" y="1212836"/>
                </a:lnTo>
                <a:lnTo>
                  <a:pt x="2211868" y="1218838"/>
                </a:lnTo>
                <a:lnTo>
                  <a:pt x="2212938" y="1194815"/>
                </a:lnTo>
                <a:lnTo>
                  <a:pt x="2209808" y="1190585"/>
                </a:lnTo>
                <a:lnTo>
                  <a:pt x="2505989" y="1190584"/>
                </a:lnTo>
                <a:lnTo>
                  <a:pt x="2518858" y="1200774"/>
                </a:lnTo>
                <a:lnTo>
                  <a:pt x="2564359" y="1236801"/>
                </a:lnTo>
                <a:lnTo>
                  <a:pt x="2586575" y="1266825"/>
                </a:lnTo>
                <a:lnTo>
                  <a:pt x="2585505" y="1290848"/>
                </a:lnTo>
                <a:lnTo>
                  <a:pt x="2572257" y="1323881"/>
                </a:lnTo>
                <a:lnTo>
                  <a:pt x="2535724" y="1350912"/>
                </a:lnTo>
                <a:lnTo>
                  <a:pt x="2499192" y="1377943"/>
                </a:lnTo>
                <a:lnTo>
                  <a:pt x="2451552" y="1389962"/>
                </a:lnTo>
                <a:lnTo>
                  <a:pt x="2379556" y="1420001"/>
                </a:lnTo>
                <a:lnTo>
                  <a:pt x="2296452" y="1435028"/>
                </a:lnTo>
                <a:lnTo>
                  <a:pt x="2213348" y="1450055"/>
                </a:lnTo>
                <a:lnTo>
                  <a:pt x="2119137" y="1450070"/>
                </a:lnTo>
                <a:lnTo>
                  <a:pt x="2013818" y="1435072"/>
                </a:lnTo>
                <a:lnTo>
                  <a:pt x="1908498" y="1420074"/>
                </a:lnTo>
                <a:lnTo>
                  <a:pt x="1803179" y="1405076"/>
                </a:lnTo>
                <a:lnTo>
                  <a:pt x="1710037" y="1381068"/>
                </a:lnTo>
                <a:lnTo>
                  <a:pt x="1594679" y="1327034"/>
                </a:lnTo>
                <a:lnTo>
                  <a:pt x="1490429" y="1288014"/>
                </a:lnTo>
                <a:lnTo>
                  <a:pt x="1375072" y="1233981"/>
                </a:lnTo>
                <a:lnTo>
                  <a:pt x="1248607" y="1164935"/>
                </a:lnTo>
                <a:lnTo>
                  <a:pt x="1123212" y="1071868"/>
                </a:lnTo>
                <a:lnTo>
                  <a:pt x="997816" y="978800"/>
                </a:lnTo>
                <a:lnTo>
                  <a:pt x="883528" y="900744"/>
                </a:lnTo>
                <a:lnTo>
                  <a:pt x="758132" y="807675"/>
                </a:lnTo>
                <a:lnTo>
                  <a:pt x="656022" y="720609"/>
                </a:lnTo>
                <a:lnTo>
                  <a:pt x="553912" y="633543"/>
                </a:lnTo>
                <a:lnTo>
                  <a:pt x="475087" y="552479"/>
                </a:lnTo>
                <a:lnTo>
                  <a:pt x="372977" y="465413"/>
                </a:lnTo>
                <a:lnTo>
                  <a:pt x="295222" y="360327"/>
                </a:lnTo>
                <a:lnTo>
                  <a:pt x="249722" y="324299"/>
                </a:lnTo>
                <a:lnTo>
                  <a:pt x="215328" y="303285"/>
                </a:lnTo>
                <a:lnTo>
                  <a:pt x="182005" y="258248"/>
                </a:lnTo>
                <a:lnTo>
                  <a:pt x="147611" y="237233"/>
                </a:lnTo>
                <a:lnTo>
                  <a:pt x="136503" y="222221"/>
                </a:lnTo>
                <a:lnTo>
                  <a:pt x="102110" y="201206"/>
                </a:lnTo>
                <a:lnTo>
                  <a:pt x="91002" y="186194"/>
                </a:lnTo>
                <a:lnTo>
                  <a:pt x="67716" y="180192"/>
                </a:lnTo>
                <a:lnTo>
                  <a:pt x="55539" y="189202"/>
                </a:lnTo>
                <a:lnTo>
                  <a:pt x="32254" y="183200"/>
                </a:lnTo>
                <a:lnTo>
                  <a:pt x="21146" y="168188"/>
                </a:lnTo>
                <a:lnTo>
                  <a:pt x="11108" y="129152"/>
                </a:lnTo>
                <a:lnTo>
                  <a:pt x="0" y="11414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0" name="任意多边形: 形状 139">
            <a:extLst>
              <a:ext uri="{FF2B5EF4-FFF2-40B4-BE49-F238E27FC236}">
                <a16:creationId xmlns:a16="http://schemas.microsoft.com/office/drawing/2014/main" xmlns="" id="{2D830D22-7D16-481E-AC1B-1929199E2758}"/>
              </a:ext>
            </a:extLst>
          </p:cNvPr>
          <p:cNvSpPr/>
          <p:nvPr/>
        </p:nvSpPr>
        <p:spPr>
          <a:xfrm rot="2189890">
            <a:off x="2134403" y="4217758"/>
            <a:ext cx="1562177" cy="2005705"/>
          </a:xfrm>
          <a:custGeom>
            <a:avLst/>
            <a:gdLst>
              <a:gd name="connsiteX0" fmla="*/ 13247 w 1562177"/>
              <a:gd name="connsiteY0" fmla="*/ 96135 h 2005705"/>
              <a:gd name="connsiteX1" fmla="*/ 37602 w 1562177"/>
              <a:gd name="connsiteY1" fmla="*/ 78115 h 2005705"/>
              <a:gd name="connsiteX2" fmla="*/ 85243 w 1562177"/>
              <a:gd name="connsiteY2" fmla="*/ 66096 h 2005705"/>
              <a:gd name="connsiteX3" fmla="*/ 132884 w 1562177"/>
              <a:gd name="connsiteY3" fmla="*/ 54077 h 2005705"/>
              <a:gd name="connsiteX4" fmla="*/ 169417 w 1562177"/>
              <a:gd name="connsiteY4" fmla="*/ 27046 h 2005705"/>
              <a:gd name="connsiteX5" fmla="*/ 217057 w 1562177"/>
              <a:gd name="connsiteY5" fmla="*/ 15027 h 2005705"/>
              <a:gd name="connsiteX6" fmla="*/ 252520 w 1562177"/>
              <a:gd name="connsiteY6" fmla="*/ 12019 h 2005705"/>
              <a:gd name="connsiteX7" fmla="*/ 264697 w 1562177"/>
              <a:gd name="connsiteY7" fmla="*/ 3009 h 2005705"/>
              <a:gd name="connsiteX8" fmla="*/ 300161 w 1562177"/>
              <a:gd name="connsiteY8" fmla="*/ 0 h 2005705"/>
              <a:gd name="connsiteX9" fmla="*/ 323446 w 1562177"/>
              <a:gd name="connsiteY9" fmla="*/ 6003 h 2005705"/>
              <a:gd name="connsiteX10" fmla="*/ 345662 w 1562177"/>
              <a:gd name="connsiteY10" fmla="*/ 36027 h 2005705"/>
              <a:gd name="connsiteX11" fmla="*/ 356770 w 1562177"/>
              <a:gd name="connsiteY11" fmla="*/ 51041 h 2005705"/>
              <a:gd name="connsiteX12" fmla="*/ 367878 w 1562177"/>
              <a:gd name="connsiteY12" fmla="*/ 66053 h 2005705"/>
              <a:gd name="connsiteX13" fmla="*/ 366809 w 1562177"/>
              <a:gd name="connsiteY13" fmla="*/ 90075 h 2005705"/>
              <a:gd name="connsiteX14" fmla="*/ 377917 w 1562177"/>
              <a:gd name="connsiteY14" fmla="*/ 105088 h 2005705"/>
              <a:gd name="connsiteX15" fmla="*/ 376846 w 1562177"/>
              <a:gd name="connsiteY15" fmla="*/ 129111 h 2005705"/>
              <a:gd name="connsiteX16" fmla="*/ 399062 w 1562177"/>
              <a:gd name="connsiteY16" fmla="*/ 159135 h 2005705"/>
              <a:gd name="connsiteX17" fmla="*/ 421278 w 1562177"/>
              <a:gd name="connsiteY17" fmla="*/ 189160 h 2005705"/>
              <a:gd name="connsiteX18" fmla="*/ 454601 w 1562177"/>
              <a:gd name="connsiteY18" fmla="*/ 234197 h 2005705"/>
              <a:gd name="connsiteX19" fmla="*/ 499033 w 1562177"/>
              <a:gd name="connsiteY19" fmla="*/ 294247 h 2005705"/>
              <a:gd name="connsiteX20" fmla="*/ 543464 w 1562177"/>
              <a:gd name="connsiteY20" fmla="*/ 354296 h 2005705"/>
              <a:gd name="connsiteX21" fmla="*/ 587895 w 1562177"/>
              <a:gd name="connsiteY21" fmla="*/ 414346 h 2005705"/>
              <a:gd name="connsiteX22" fmla="*/ 643434 w 1562177"/>
              <a:gd name="connsiteY22" fmla="*/ 489408 h 2005705"/>
              <a:gd name="connsiteX23" fmla="*/ 710082 w 1562177"/>
              <a:gd name="connsiteY23" fmla="*/ 579483 h 2005705"/>
              <a:gd name="connsiteX24" fmla="*/ 765621 w 1562177"/>
              <a:gd name="connsiteY24" fmla="*/ 654545 h 2005705"/>
              <a:gd name="connsiteX25" fmla="*/ 844446 w 1562177"/>
              <a:gd name="connsiteY25" fmla="*/ 735609 h 2005705"/>
              <a:gd name="connsiteX26" fmla="*/ 988848 w 1562177"/>
              <a:gd name="connsiteY26" fmla="*/ 930770 h 2005705"/>
              <a:gd name="connsiteX27" fmla="*/ 1145428 w 1562177"/>
              <a:gd name="connsiteY27" fmla="*/ 1116921 h 2005705"/>
              <a:gd name="connsiteX28" fmla="*/ 1223182 w 1562177"/>
              <a:gd name="connsiteY28" fmla="*/ 1222008 h 2005705"/>
              <a:gd name="connsiteX29" fmla="*/ 1289829 w 1562177"/>
              <a:gd name="connsiteY29" fmla="*/ 1312082 h 2005705"/>
              <a:gd name="connsiteX30" fmla="*/ 1345369 w 1562177"/>
              <a:gd name="connsiteY30" fmla="*/ 1387144 h 2005705"/>
              <a:gd name="connsiteX31" fmla="*/ 1400908 w 1562177"/>
              <a:gd name="connsiteY31" fmla="*/ 1462206 h 2005705"/>
              <a:gd name="connsiteX32" fmla="*/ 1445340 w 1562177"/>
              <a:gd name="connsiteY32" fmla="*/ 1522256 h 2005705"/>
              <a:gd name="connsiteX33" fmla="*/ 1466486 w 1562177"/>
              <a:gd name="connsiteY33" fmla="*/ 1576304 h 2005705"/>
              <a:gd name="connsiteX34" fmla="*/ 1488702 w 1562177"/>
              <a:gd name="connsiteY34" fmla="*/ 1606328 h 2005705"/>
              <a:gd name="connsiteX35" fmla="*/ 1510918 w 1562177"/>
              <a:gd name="connsiteY35" fmla="*/ 1636353 h 2005705"/>
              <a:gd name="connsiteX36" fmla="*/ 1532063 w 1562177"/>
              <a:gd name="connsiteY36" fmla="*/ 1690401 h 2005705"/>
              <a:gd name="connsiteX37" fmla="*/ 1541032 w 1562177"/>
              <a:gd name="connsiteY37" fmla="*/ 1753459 h 2005705"/>
              <a:gd name="connsiteX38" fmla="*/ 1562177 w 1562177"/>
              <a:gd name="connsiteY38" fmla="*/ 1807506 h 2005705"/>
              <a:gd name="connsiteX39" fmla="*/ 1560038 w 1562177"/>
              <a:gd name="connsiteY39" fmla="*/ 1855552 h 2005705"/>
              <a:gd name="connsiteX40" fmla="*/ 1557898 w 1562177"/>
              <a:gd name="connsiteY40" fmla="*/ 1903597 h 2005705"/>
              <a:gd name="connsiteX41" fmla="*/ 1544651 w 1562177"/>
              <a:gd name="connsiteY41" fmla="*/ 1936630 h 2005705"/>
              <a:gd name="connsiteX42" fmla="*/ 1531403 w 1562177"/>
              <a:gd name="connsiteY42" fmla="*/ 1969663 h 2005705"/>
              <a:gd name="connsiteX43" fmla="*/ 1507048 w 1562177"/>
              <a:gd name="connsiteY43" fmla="*/ 1987684 h 2005705"/>
              <a:gd name="connsiteX44" fmla="*/ 1482693 w 1562177"/>
              <a:gd name="connsiteY44" fmla="*/ 2005705 h 2005705"/>
              <a:gd name="connsiteX45" fmla="*/ 1475741 w 1562177"/>
              <a:gd name="connsiteY45" fmla="*/ 2003913 h 2005705"/>
              <a:gd name="connsiteX46" fmla="*/ 1226893 w 1562177"/>
              <a:gd name="connsiteY46" fmla="*/ 1667592 h 2005705"/>
              <a:gd name="connsiteX47" fmla="*/ 1227212 w 1562177"/>
              <a:gd name="connsiteY47" fmla="*/ 1660419 h 2005705"/>
              <a:gd name="connsiteX48" fmla="*/ 1228282 w 1562177"/>
              <a:gd name="connsiteY48" fmla="*/ 1636396 h 2005705"/>
              <a:gd name="connsiteX49" fmla="*/ 1218244 w 1562177"/>
              <a:gd name="connsiteY49" fmla="*/ 1597361 h 2005705"/>
              <a:gd name="connsiteX50" fmla="*/ 1196028 w 1562177"/>
              <a:gd name="connsiteY50" fmla="*/ 1567337 h 2005705"/>
              <a:gd name="connsiteX51" fmla="*/ 1173813 w 1562177"/>
              <a:gd name="connsiteY51" fmla="*/ 1537312 h 2005705"/>
              <a:gd name="connsiteX52" fmla="*/ 1140489 w 1562177"/>
              <a:gd name="connsiteY52" fmla="*/ 1492275 h 2005705"/>
              <a:gd name="connsiteX53" fmla="*/ 1108236 w 1562177"/>
              <a:gd name="connsiteY53" fmla="*/ 1423215 h 2005705"/>
              <a:gd name="connsiteX54" fmla="*/ 1063804 w 1562177"/>
              <a:gd name="connsiteY54" fmla="*/ 1363165 h 2005705"/>
              <a:gd name="connsiteX55" fmla="*/ 1008265 w 1562177"/>
              <a:gd name="connsiteY55" fmla="*/ 1288103 h 2005705"/>
              <a:gd name="connsiteX56" fmla="*/ 941618 w 1562177"/>
              <a:gd name="connsiteY56" fmla="*/ 1198029 h 2005705"/>
              <a:gd name="connsiteX57" fmla="*/ 863863 w 1562177"/>
              <a:gd name="connsiteY57" fmla="*/ 1092941 h 2005705"/>
              <a:gd name="connsiteX58" fmla="*/ 786108 w 1562177"/>
              <a:gd name="connsiteY58" fmla="*/ 987855 h 2005705"/>
              <a:gd name="connsiteX59" fmla="*/ 708353 w 1562177"/>
              <a:gd name="connsiteY59" fmla="*/ 882768 h 2005705"/>
              <a:gd name="connsiteX60" fmla="*/ 629528 w 1562177"/>
              <a:gd name="connsiteY60" fmla="*/ 801704 h 2005705"/>
              <a:gd name="connsiteX61" fmla="*/ 573989 w 1562177"/>
              <a:gd name="connsiteY61" fmla="*/ 726642 h 2005705"/>
              <a:gd name="connsiteX62" fmla="*/ 507341 w 1562177"/>
              <a:gd name="connsiteY62" fmla="*/ 636567 h 2005705"/>
              <a:gd name="connsiteX63" fmla="*/ 451802 w 1562177"/>
              <a:gd name="connsiteY63" fmla="*/ 561505 h 2005705"/>
              <a:gd name="connsiteX64" fmla="*/ 395194 w 1562177"/>
              <a:gd name="connsiteY64" fmla="*/ 510466 h 2005705"/>
              <a:gd name="connsiteX65" fmla="*/ 339654 w 1562177"/>
              <a:gd name="connsiteY65" fmla="*/ 435404 h 2005705"/>
              <a:gd name="connsiteX66" fmla="*/ 306331 w 1562177"/>
              <a:gd name="connsiteY66" fmla="*/ 390367 h 2005705"/>
              <a:gd name="connsiteX67" fmla="*/ 249722 w 1562177"/>
              <a:gd name="connsiteY67" fmla="*/ 339328 h 2005705"/>
              <a:gd name="connsiteX68" fmla="*/ 227506 w 1562177"/>
              <a:gd name="connsiteY68" fmla="*/ 309303 h 2005705"/>
              <a:gd name="connsiteX69" fmla="*/ 182005 w 1562177"/>
              <a:gd name="connsiteY69" fmla="*/ 273276 h 2005705"/>
              <a:gd name="connsiteX70" fmla="*/ 147612 w 1562177"/>
              <a:gd name="connsiteY70" fmla="*/ 252262 h 2005705"/>
              <a:gd name="connsiteX71" fmla="*/ 125396 w 1562177"/>
              <a:gd name="connsiteY71" fmla="*/ 222237 h 2005705"/>
              <a:gd name="connsiteX72" fmla="*/ 102110 w 1562177"/>
              <a:gd name="connsiteY72" fmla="*/ 216234 h 2005705"/>
              <a:gd name="connsiteX73" fmla="*/ 78825 w 1562177"/>
              <a:gd name="connsiteY73" fmla="*/ 210232 h 2005705"/>
              <a:gd name="connsiteX74" fmla="*/ 55539 w 1562177"/>
              <a:gd name="connsiteY74" fmla="*/ 204230 h 2005705"/>
              <a:gd name="connsiteX75" fmla="*/ 21146 w 1562177"/>
              <a:gd name="connsiteY75" fmla="*/ 183216 h 2005705"/>
              <a:gd name="connsiteX76" fmla="*/ 10038 w 1562177"/>
              <a:gd name="connsiteY76" fmla="*/ 168204 h 2005705"/>
              <a:gd name="connsiteX77" fmla="*/ 11108 w 1562177"/>
              <a:gd name="connsiteY77" fmla="*/ 144181 h 2005705"/>
              <a:gd name="connsiteX78" fmla="*/ 0 w 1562177"/>
              <a:gd name="connsiteY78" fmla="*/ 129168 h 2005705"/>
              <a:gd name="connsiteX79" fmla="*/ 13247 w 1562177"/>
              <a:gd name="connsiteY79" fmla="*/ 96135 h 2005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1562177" h="2005705">
                <a:moveTo>
                  <a:pt x="13247" y="96135"/>
                </a:moveTo>
                <a:lnTo>
                  <a:pt x="37602" y="78115"/>
                </a:lnTo>
                <a:lnTo>
                  <a:pt x="85243" y="66096"/>
                </a:lnTo>
                <a:lnTo>
                  <a:pt x="132884" y="54077"/>
                </a:lnTo>
                <a:lnTo>
                  <a:pt x="169417" y="27046"/>
                </a:lnTo>
                <a:lnTo>
                  <a:pt x="217057" y="15027"/>
                </a:lnTo>
                <a:lnTo>
                  <a:pt x="252520" y="12019"/>
                </a:lnTo>
                <a:lnTo>
                  <a:pt x="264697" y="3009"/>
                </a:lnTo>
                <a:lnTo>
                  <a:pt x="300161" y="0"/>
                </a:lnTo>
                <a:lnTo>
                  <a:pt x="323446" y="6003"/>
                </a:lnTo>
                <a:lnTo>
                  <a:pt x="345662" y="36027"/>
                </a:lnTo>
                <a:lnTo>
                  <a:pt x="356770" y="51041"/>
                </a:lnTo>
                <a:lnTo>
                  <a:pt x="367878" y="66053"/>
                </a:lnTo>
                <a:lnTo>
                  <a:pt x="366809" y="90075"/>
                </a:lnTo>
                <a:lnTo>
                  <a:pt x="377917" y="105088"/>
                </a:lnTo>
                <a:lnTo>
                  <a:pt x="376846" y="129111"/>
                </a:lnTo>
                <a:lnTo>
                  <a:pt x="399062" y="159135"/>
                </a:lnTo>
                <a:lnTo>
                  <a:pt x="421278" y="189160"/>
                </a:lnTo>
                <a:lnTo>
                  <a:pt x="454601" y="234197"/>
                </a:lnTo>
                <a:lnTo>
                  <a:pt x="499033" y="294247"/>
                </a:lnTo>
                <a:lnTo>
                  <a:pt x="543464" y="354296"/>
                </a:lnTo>
                <a:lnTo>
                  <a:pt x="587895" y="414346"/>
                </a:lnTo>
                <a:lnTo>
                  <a:pt x="643434" y="489408"/>
                </a:lnTo>
                <a:lnTo>
                  <a:pt x="710082" y="579483"/>
                </a:lnTo>
                <a:lnTo>
                  <a:pt x="765621" y="654545"/>
                </a:lnTo>
                <a:lnTo>
                  <a:pt x="844446" y="735609"/>
                </a:lnTo>
                <a:lnTo>
                  <a:pt x="988848" y="930770"/>
                </a:lnTo>
                <a:lnTo>
                  <a:pt x="1145428" y="1116921"/>
                </a:lnTo>
                <a:lnTo>
                  <a:pt x="1223182" y="1222008"/>
                </a:lnTo>
                <a:lnTo>
                  <a:pt x="1289829" y="1312082"/>
                </a:lnTo>
                <a:lnTo>
                  <a:pt x="1345369" y="1387144"/>
                </a:lnTo>
                <a:lnTo>
                  <a:pt x="1400908" y="1462206"/>
                </a:lnTo>
                <a:lnTo>
                  <a:pt x="1445340" y="1522256"/>
                </a:lnTo>
                <a:lnTo>
                  <a:pt x="1466486" y="1576304"/>
                </a:lnTo>
                <a:lnTo>
                  <a:pt x="1488702" y="1606328"/>
                </a:lnTo>
                <a:lnTo>
                  <a:pt x="1510918" y="1636353"/>
                </a:lnTo>
                <a:lnTo>
                  <a:pt x="1532063" y="1690401"/>
                </a:lnTo>
                <a:lnTo>
                  <a:pt x="1541032" y="1753459"/>
                </a:lnTo>
                <a:lnTo>
                  <a:pt x="1562177" y="1807506"/>
                </a:lnTo>
                <a:lnTo>
                  <a:pt x="1560038" y="1855552"/>
                </a:lnTo>
                <a:lnTo>
                  <a:pt x="1557898" y="1903597"/>
                </a:lnTo>
                <a:lnTo>
                  <a:pt x="1544651" y="1936630"/>
                </a:lnTo>
                <a:lnTo>
                  <a:pt x="1531403" y="1969663"/>
                </a:lnTo>
                <a:lnTo>
                  <a:pt x="1507048" y="1987684"/>
                </a:lnTo>
                <a:lnTo>
                  <a:pt x="1482693" y="2005705"/>
                </a:lnTo>
                <a:lnTo>
                  <a:pt x="1475741" y="2003913"/>
                </a:lnTo>
                <a:lnTo>
                  <a:pt x="1226893" y="1667592"/>
                </a:lnTo>
                <a:lnTo>
                  <a:pt x="1227212" y="1660419"/>
                </a:lnTo>
                <a:lnTo>
                  <a:pt x="1228282" y="1636396"/>
                </a:lnTo>
                <a:lnTo>
                  <a:pt x="1218244" y="1597361"/>
                </a:lnTo>
                <a:lnTo>
                  <a:pt x="1196028" y="1567337"/>
                </a:lnTo>
                <a:lnTo>
                  <a:pt x="1173813" y="1537312"/>
                </a:lnTo>
                <a:lnTo>
                  <a:pt x="1140489" y="1492275"/>
                </a:lnTo>
                <a:lnTo>
                  <a:pt x="1108236" y="1423215"/>
                </a:lnTo>
                <a:lnTo>
                  <a:pt x="1063804" y="1363165"/>
                </a:lnTo>
                <a:lnTo>
                  <a:pt x="1008265" y="1288103"/>
                </a:lnTo>
                <a:lnTo>
                  <a:pt x="941618" y="1198029"/>
                </a:lnTo>
                <a:lnTo>
                  <a:pt x="863863" y="1092941"/>
                </a:lnTo>
                <a:lnTo>
                  <a:pt x="786108" y="987855"/>
                </a:lnTo>
                <a:lnTo>
                  <a:pt x="708353" y="882768"/>
                </a:lnTo>
                <a:lnTo>
                  <a:pt x="629528" y="801704"/>
                </a:lnTo>
                <a:lnTo>
                  <a:pt x="573989" y="726642"/>
                </a:lnTo>
                <a:lnTo>
                  <a:pt x="507341" y="636567"/>
                </a:lnTo>
                <a:lnTo>
                  <a:pt x="451802" y="561505"/>
                </a:lnTo>
                <a:lnTo>
                  <a:pt x="395194" y="510466"/>
                </a:lnTo>
                <a:lnTo>
                  <a:pt x="339654" y="435404"/>
                </a:lnTo>
                <a:lnTo>
                  <a:pt x="306331" y="390367"/>
                </a:lnTo>
                <a:lnTo>
                  <a:pt x="249722" y="339328"/>
                </a:lnTo>
                <a:lnTo>
                  <a:pt x="227506" y="309303"/>
                </a:lnTo>
                <a:lnTo>
                  <a:pt x="182005" y="273276"/>
                </a:lnTo>
                <a:lnTo>
                  <a:pt x="147612" y="252262"/>
                </a:lnTo>
                <a:lnTo>
                  <a:pt x="125396" y="222237"/>
                </a:lnTo>
                <a:lnTo>
                  <a:pt x="102110" y="216234"/>
                </a:lnTo>
                <a:lnTo>
                  <a:pt x="78825" y="210232"/>
                </a:lnTo>
                <a:lnTo>
                  <a:pt x="55539" y="204230"/>
                </a:lnTo>
                <a:lnTo>
                  <a:pt x="21146" y="183216"/>
                </a:lnTo>
                <a:lnTo>
                  <a:pt x="10038" y="168204"/>
                </a:lnTo>
                <a:lnTo>
                  <a:pt x="11108" y="144181"/>
                </a:lnTo>
                <a:lnTo>
                  <a:pt x="0" y="129168"/>
                </a:lnTo>
                <a:lnTo>
                  <a:pt x="13247" y="9613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1" name="任意多边形: 形状 140">
            <a:extLst>
              <a:ext uri="{FF2B5EF4-FFF2-40B4-BE49-F238E27FC236}">
                <a16:creationId xmlns:a16="http://schemas.microsoft.com/office/drawing/2014/main" xmlns="" id="{3150414B-2B65-4F23-AC99-AB31E1268A08}"/>
              </a:ext>
            </a:extLst>
          </p:cNvPr>
          <p:cNvSpPr/>
          <p:nvPr/>
        </p:nvSpPr>
        <p:spPr>
          <a:xfrm rot="2189890">
            <a:off x="6129484" y="3945427"/>
            <a:ext cx="646857" cy="612646"/>
          </a:xfrm>
          <a:custGeom>
            <a:avLst/>
            <a:gdLst>
              <a:gd name="connsiteX0" fmla="*/ 339492 w 646857"/>
              <a:gd name="connsiteY0" fmla="*/ 87125 h 612646"/>
              <a:gd name="connsiteX1" fmla="*/ 363847 w 646857"/>
              <a:gd name="connsiteY1" fmla="*/ 69104 h 612646"/>
              <a:gd name="connsiteX2" fmla="*/ 376025 w 646857"/>
              <a:gd name="connsiteY2" fmla="*/ 60094 h 612646"/>
              <a:gd name="connsiteX3" fmla="*/ 400380 w 646857"/>
              <a:gd name="connsiteY3" fmla="*/ 42073 h 612646"/>
              <a:gd name="connsiteX4" fmla="*/ 435843 w 646857"/>
              <a:gd name="connsiteY4" fmla="*/ 39065 h 612646"/>
              <a:gd name="connsiteX5" fmla="*/ 483483 w 646857"/>
              <a:gd name="connsiteY5" fmla="*/ 27046 h 612646"/>
              <a:gd name="connsiteX6" fmla="*/ 531124 w 646857"/>
              <a:gd name="connsiteY6" fmla="*/ 15027 h 612646"/>
              <a:gd name="connsiteX7" fmla="*/ 578765 w 646857"/>
              <a:gd name="connsiteY7" fmla="*/ 3009 h 612646"/>
              <a:gd name="connsiteX8" fmla="*/ 614228 w 646857"/>
              <a:gd name="connsiteY8" fmla="*/ 0 h 612646"/>
              <a:gd name="connsiteX9" fmla="*/ 646857 w 646857"/>
              <a:gd name="connsiteY9" fmla="*/ 19937 h 612646"/>
              <a:gd name="connsiteX10" fmla="*/ 446095 w 646857"/>
              <a:gd name="connsiteY10" fmla="*/ 307605 h 612646"/>
              <a:gd name="connsiteX11" fmla="*/ 436254 w 646857"/>
              <a:gd name="connsiteY11" fmla="*/ 294305 h 612646"/>
              <a:gd name="connsiteX12" fmla="*/ 437324 w 646857"/>
              <a:gd name="connsiteY12" fmla="*/ 270282 h 612646"/>
              <a:gd name="connsiteX13" fmla="*/ 425146 w 646857"/>
              <a:gd name="connsiteY13" fmla="*/ 279292 h 612646"/>
              <a:gd name="connsiteX14" fmla="*/ 412969 w 646857"/>
              <a:gd name="connsiteY14" fmla="*/ 288303 h 612646"/>
              <a:gd name="connsiteX15" fmla="*/ 399721 w 646857"/>
              <a:gd name="connsiteY15" fmla="*/ 321336 h 612646"/>
              <a:gd name="connsiteX16" fmla="*/ 387543 w 646857"/>
              <a:gd name="connsiteY16" fmla="*/ 330346 h 612646"/>
              <a:gd name="connsiteX17" fmla="*/ 363188 w 646857"/>
              <a:gd name="connsiteY17" fmla="*/ 348367 h 612646"/>
              <a:gd name="connsiteX18" fmla="*/ 349941 w 646857"/>
              <a:gd name="connsiteY18" fmla="*/ 381400 h 612646"/>
              <a:gd name="connsiteX19" fmla="*/ 324516 w 646857"/>
              <a:gd name="connsiteY19" fmla="*/ 423443 h 612646"/>
              <a:gd name="connsiteX20" fmla="*/ 299091 w 646857"/>
              <a:gd name="connsiteY20" fmla="*/ 465487 h 612646"/>
              <a:gd name="connsiteX21" fmla="*/ 274736 w 646857"/>
              <a:gd name="connsiteY21" fmla="*/ 483508 h 612646"/>
              <a:gd name="connsiteX22" fmla="*/ 249311 w 646857"/>
              <a:gd name="connsiteY22" fmla="*/ 525551 h 612646"/>
              <a:gd name="connsiteX23" fmla="*/ 237134 w 646857"/>
              <a:gd name="connsiteY23" fmla="*/ 534561 h 612646"/>
              <a:gd name="connsiteX24" fmla="*/ 223886 w 646857"/>
              <a:gd name="connsiteY24" fmla="*/ 567595 h 612646"/>
              <a:gd name="connsiteX25" fmla="*/ 211709 w 646857"/>
              <a:gd name="connsiteY25" fmla="*/ 576605 h 612646"/>
              <a:gd name="connsiteX26" fmla="*/ 199531 w 646857"/>
              <a:gd name="connsiteY26" fmla="*/ 585615 h 612646"/>
              <a:gd name="connsiteX27" fmla="*/ 187354 w 646857"/>
              <a:gd name="connsiteY27" fmla="*/ 594625 h 612646"/>
              <a:gd name="connsiteX28" fmla="*/ 162998 w 646857"/>
              <a:gd name="connsiteY28" fmla="*/ 612646 h 612646"/>
              <a:gd name="connsiteX29" fmla="*/ 139713 w 646857"/>
              <a:gd name="connsiteY29" fmla="*/ 606644 h 612646"/>
              <a:gd name="connsiteX30" fmla="*/ 104250 w 646857"/>
              <a:gd name="connsiteY30" fmla="*/ 609652 h 612646"/>
              <a:gd name="connsiteX31" fmla="*/ 57678 w 646857"/>
              <a:gd name="connsiteY31" fmla="*/ 597649 h 612646"/>
              <a:gd name="connsiteX32" fmla="*/ 34393 w 646857"/>
              <a:gd name="connsiteY32" fmla="*/ 591646 h 612646"/>
              <a:gd name="connsiteX33" fmla="*/ 11108 w 646857"/>
              <a:gd name="connsiteY33" fmla="*/ 585644 h 612646"/>
              <a:gd name="connsiteX34" fmla="*/ 0 w 646857"/>
              <a:gd name="connsiteY34" fmla="*/ 570632 h 612646"/>
              <a:gd name="connsiteX35" fmla="*/ 12178 w 646857"/>
              <a:gd name="connsiteY35" fmla="*/ 561621 h 612646"/>
              <a:gd name="connsiteX36" fmla="*/ 24355 w 646857"/>
              <a:gd name="connsiteY36" fmla="*/ 552611 h 612646"/>
              <a:gd name="connsiteX37" fmla="*/ 25425 w 646857"/>
              <a:gd name="connsiteY37" fmla="*/ 528588 h 612646"/>
              <a:gd name="connsiteX38" fmla="*/ 49780 w 646857"/>
              <a:gd name="connsiteY38" fmla="*/ 510568 h 612646"/>
              <a:gd name="connsiteX39" fmla="*/ 74135 w 646857"/>
              <a:gd name="connsiteY39" fmla="*/ 492547 h 612646"/>
              <a:gd name="connsiteX40" fmla="*/ 87383 w 646857"/>
              <a:gd name="connsiteY40" fmla="*/ 459514 h 612646"/>
              <a:gd name="connsiteX41" fmla="*/ 123915 w 646857"/>
              <a:gd name="connsiteY41" fmla="*/ 432483 h 612646"/>
              <a:gd name="connsiteX42" fmla="*/ 137163 w 646857"/>
              <a:gd name="connsiteY42" fmla="*/ 399449 h 612646"/>
              <a:gd name="connsiteX43" fmla="*/ 185873 w 646857"/>
              <a:gd name="connsiteY43" fmla="*/ 363408 h 612646"/>
              <a:gd name="connsiteX44" fmla="*/ 211298 w 646857"/>
              <a:gd name="connsiteY44" fmla="*/ 321364 h 612646"/>
              <a:gd name="connsiteX45" fmla="*/ 236723 w 646857"/>
              <a:gd name="connsiteY45" fmla="*/ 279321 h 612646"/>
              <a:gd name="connsiteX46" fmla="*/ 261078 w 646857"/>
              <a:gd name="connsiteY46" fmla="*/ 261300 h 612646"/>
              <a:gd name="connsiteX47" fmla="*/ 274325 w 646857"/>
              <a:gd name="connsiteY47" fmla="*/ 228267 h 612646"/>
              <a:gd name="connsiteX48" fmla="*/ 298680 w 646857"/>
              <a:gd name="connsiteY48" fmla="*/ 210247 h 612646"/>
              <a:gd name="connsiteX49" fmla="*/ 311927 w 646857"/>
              <a:gd name="connsiteY49" fmla="*/ 177214 h 612646"/>
              <a:gd name="connsiteX50" fmla="*/ 312997 w 646857"/>
              <a:gd name="connsiteY50" fmla="*/ 153191 h 612646"/>
              <a:gd name="connsiteX51" fmla="*/ 325175 w 646857"/>
              <a:gd name="connsiteY51" fmla="*/ 144180 h 612646"/>
              <a:gd name="connsiteX52" fmla="*/ 338423 w 646857"/>
              <a:gd name="connsiteY52" fmla="*/ 111147 h 612646"/>
              <a:gd name="connsiteX53" fmla="*/ 339492 w 646857"/>
              <a:gd name="connsiteY53" fmla="*/ 87125 h 612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646857" h="612646">
                <a:moveTo>
                  <a:pt x="339492" y="87125"/>
                </a:moveTo>
                <a:lnTo>
                  <a:pt x="363847" y="69104"/>
                </a:lnTo>
                <a:lnTo>
                  <a:pt x="376025" y="60094"/>
                </a:lnTo>
                <a:lnTo>
                  <a:pt x="400380" y="42073"/>
                </a:lnTo>
                <a:lnTo>
                  <a:pt x="435843" y="39065"/>
                </a:lnTo>
                <a:lnTo>
                  <a:pt x="483483" y="27046"/>
                </a:lnTo>
                <a:lnTo>
                  <a:pt x="531124" y="15027"/>
                </a:lnTo>
                <a:lnTo>
                  <a:pt x="578765" y="3009"/>
                </a:lnTo>
                <a:lnTo>
                  <a:pt x="614228" y="0"/>
                </a:lnTo>
                <a:lnTo>
                  <a:pt x="646857" y="19937"/>
                </a:lnTo>
                <a:lnTo>
                  <a:pt x="446095" y="307605"/>
                </a:lnTo>
                <a:lnTo>
                  <a:pt x="436254" y="294305"/>
                </a:lnTo>
                <a:lnTo>
                  <a:pt x="437324" y="270282"/>
                </a:lnTo>
                <a:lnTo>
                  <a:pt x="425146" y="279292"/>
                </a:lnTo>
                <a:lnTo>
                  <a:pt x="412969" y="288303"/>
                </a:lnTo>
                <a:lnTo>
                  <a:pt x="399721" y="321336"/>
                </a:lnTo>
                <a:lnTo>
                  <a:pt x="387543" y="330346"/>
                </a:lnTo>
                <a:lnTo>
                  <a:pt x="363188" y="348367"/>
                </a:lnTo>
                <a:lnTo>
                  <a:pt x="349941" y="381400"/>
                </a:lnTo>
                <a:lnTo>
                  <a:pt x="324516" y="423443"/>
                </a:lnTo>
                <a:lnTo>
                  <a:pt x="299091" y="465487"/>
                </a:lnTo>
                <a:lnTo>
                  <a:pt x="274736" y="483508"/>
                </a:lnTo>
                <a:lnTo>
                  <a:pt x="249311" y="525551"/>
                </a:lnTo>
                <a:lnTo>
                  <a:pt x="237134" y="534561"/>
                </a:lnTo>
                <a:lnTo>
                  <a:pt x="223886" y="567595"/>
                </a:lnTo>
                <a:lnTo>
                  <a:pt x="211709" y="576605"/>
                </a:lnTo>
                <a:lnTo>
                  <a:pt x="199531" y="585615"/>
                </a:lnTo>
                <a:lnTo>
                  <a:pt x="187354" y="594625"/>
                </a:lnTo>
                <a:lnTo>
                  <a:pt x="162998" y="612646"/>
                </a:lnTo>
                <a:lnTo>
                  <a:pt x="139713" y="606644"/>
                </a:lnTo>
                <a:lnTo>
                  <a:pt x="104250" y="609652"/>
                </a:lnTo>
                <a:lnTo>
                  <a:pt x="57678" y="597649"/>
                </a:lnTo>
                <a:lnTo>
                  <a:pt x="34393" y="591646"/>
                </a:lnTo>
                <a:lnTo>
                  <a:pt x="11108" y="585644"/>
                </a:lnTo>
                <a:lnTo>
                  <a:pt x="0" y="570632"/>
                </a:lnTo>
                <a:lnTo>
                  <a:pt x="12178" y="561621"/>
                </a:lnTo>
                <a:lnTo>
                  <a:pt x="24355" y="552611"/>
                </a:lnTo>
                <a:lnTo>
                  <a:pt x="25425" y="528588"/>
                </a:lnTo>
                <a:lnTo>
                  <a:pt x="49780" y="510568"/>
                </a:lnTo>
                <a:lnTo>
                  <a:pt x="74135" y="492547"/>
                </a:lnTo>
                <a:lnTo>
                  <a:pt x="87383" y="459514"/>
                </a:lnTo>
                <a:lnTo>
                  <a:pt x="123915" y="432483"/>
                </a:lnTo>
                <a:lnTo>
                  <a:pt x="137163" y="399449"/>
                </a:lnTo>
                <a:lnTo>
                  <a:pt x="185873" y="363408"/>
                </a:lnTo>
                <a:lnTo>
                  <a:pt x="211298" y="321364"/>
                </a:lnTo>
                <a:lnTo>
                  <a:pt x="236723" y="279321"/>
                </a:lnTo>
                <a:lnTo>
                  <a:pt x="261078" y="261300"/>
                </a:lnTo>
                <a:lnTo>
                  <a:pt x="274325" y="228267"/>
                </a:lnTo>
                <a:lnTo>
                  <a:pt x="298680" y="210247"/>
                </a:lnTo>
                <a:lnTo>
                  <a:pt x="311927" y="177214"/>
                </a:lnTo>
                <a:lnTo>
                  <a:pt x="312997" y="153191"/>
                </a:lnTo>
                <a:lnTo>
                  <a:pt x="325175" y="144180"/>
                </a:lnTo>
                <a:lnTo>
                  <a:pt x="338423" y="111147"/>
                </a:lnTo>
                <a:lnTo>
                  <a:pt x="339492" y="8712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2" name="任意多边形: 形状 141">
            <a:extLst>
              <a:ext uri="{FF2B5EF4-FFF2-40B4-BE49-F238E27FC236}">
                <a16:creationId xmlns:a16="http://schemas.microsoft.com/office/drawing/2014/main" xmlns="" id="{474099BA-9A7E-401D-80CB-01D47826B395}"/>
              </a:ext>
            </a:extLst>
          </p:cNvPr>
          <p:cNvSpPr/>
          <p:nvPr/>
        </p:nvSpPr>
        <p:spPr>
          <a:xfrm rot="2189890">
            <a:off x="1511755" y="4263585"/>
            <a:ext cx="664420" cy="546595"/>
          </a:xfrm>
          <a:custGeom>
            <a:avLst/>
            <a:gdLst>
              <a:gd name="connsiteX0" fmla="*/ 323036 w 664420"/>
              <a:gd name="connsiteY0" fmla="*/ 63102 h 546595"/>
              <a:gd name="connsiteX1" fmla="*/ 359569 w 664420"/>
              <a:gd name="connsiteY1" fmla="*/ 36071 h 546595"/>
              <a:gd name="connsiteX2" fmla="*/ 383924 w 664420"/>
              <a:gd name="connsiteY2" fmla="*/ 18050 h 546595"/>
              <a:gd name="connsiteX3" fmla="*/ 419387 w 664420"/>
              <a:gd name="connsiteY3" fmla="*/ 15042 h 546595"/>
              <a:gd name="connsiteX4" fmla="*/ 454851 w 664420"/>
              <a:gd name="connsiteY4" fmla="*/ 12033 h 546595"/>
              <a:gd name="connsiteX5" fmla="*/ 502491 w 664420"/>
              <a:gd name="connsiteY5" fmla="*/ 14 h 546595"/>
              <a:gd name="connsiteX6" fmla="*/ 561239 w 664420"/>
              <a:gd name="connsiteY6" fmla="*/ 3009 h 546595"/>
              <a:gd name="connsiteX7" fmla="*/ 596703 w 664420"/>
              <a:gd name="connsiteY7" fmla="*/ 0 h 546595"/>
              <a:gd name="connsiteX8" fmla="*/ 631096 w 664420"/>
              <a:gd name="connsiteY8" fmla="*/ 21015 h 546595"/>
              <a:gd name="connsiteX9" fmla="*/ 642204 w 664420"/>
              <a:gd name="connsiteY9" fmla="*/ 36028 h 546595"/>
              <a:gd name="connsiteX10" fmla="*/ 653312 w 664420"/>
              <a:gd name="connsiteY10" fmla="*/ 51040 h 546595"/>
              <a:gd name="connsiteX11" fmla="*/ 664420 w 664420"/>
              <a:gd name="connsiteY11" fmla="*/ 66053 h 546595"/>
              <a:gd name="connsiteX12" fmla="*/ 663532 w 664420"/>
              <a:gd name="connsiteY12" fmla="*/ 86001 h 546595"/>
              <a:gd name="connsiteX13" fmla="*/ 454447 w 664420"/>
              <a:gd name="connsiteY13" fmla="*/ 240705 h 546595"/>
              <a:gd name="connsiteX14" fmla="*/ 445223 w 664420"/>
              <a:gd name="connsiteY14" fmla="*/ 228239 h 546595"/>
              <a:gd name="connsiteX15" fmla="*/ 433046 w 664420"/>
              <a:gd name="connsiteY15" fmla="*/ 237249 h 546595"/>
              <a:gd name="connsiteX16" fmla="*/ 420868 w 664420"/>
              <a:gd name="connsiteY16" fmla="*/ 246259 h 546595"/>
              <a:gd name="connsiteX17" fmla="*/ 408690 w 664420"/>
              <a:gd name="connsiteY17" fmla="*/ 255270 h 546595"/>
              <a:gd name="connsiteX18" fmla="*/ 384335 w 664420"/>
              <a:gd name="connsiteY18" fmla="*/ 273291 h 546595"/>
              <a:gd name="connsiteX19" fmla="*/ 372158 w 664420"/>
              <a:gd name="connsiteY19" fmla="*/ 282301 h 546595"/>
              <a:gd name="connsiteX20" fmla="*/ 347802 w 664420"/>
              <a:gd name="connsiteY20" fmla="*/ 300322 h 546595"/>
              <a:gd name="connsiteX21" fmla="*/ 311270 w 664420"/>
              <a:gd name="connsiteY21" fmla="*/ 327352 h 546595"/>
              <a:gd name="connsiteX22" fmla="*/ 286914 w 664420"/>
              <a:gd name="connsiteY22" fmla="*/ 345373 h 546595"/>
              <a:gd name="connsiteX23" fmla="*/ 224957 w 664420"/>
              <a:gd name="connsiteY23" fmla="*/ 414448 h 546595"/>
              <a:gd name="connsiteX24" fmla="*/ 175177 w 664420"/>
              <a:gd name="connsiteY24" fmla="*/ 474512 h 546595"/>
              <a:gd name="connsiteX25" fmla="*/ 126466 w 664420"/>
              <a:gd name="connsiteY25" fmla="*/ 510553 h 546595"/>
              <a:gd name="connsiteX26" fmla="*/ 77756 w 664420"/>
              <a:gd name="connsiteY26" fmla="*/ 546595 h 546595"/>
              <a:gd name="connsiteX27" fmla="*/ 0 w 664420"/>
              <a:gd name="connsiteY27" fmla="*/ 441507 h 546595"/>
              <a:gd name="connsiteX28" fmla="*/ 73066 w 664420"/>
              <a:gd name="connsiteY28" fmla="*/ 387445 h 546595"/>
              <a:gd name="connsiteX29" fmla="*/ 122846 w 664420"/>
              <a:gd name="connsiteY29" fmla="*/ 327381 h 546595"/>
              <a:gd name="connsiteX30" fmla="*/ 183734 w 664420"/>
              <a:gd name="connsiteY30" fmla="*/ 282329 h 546595"/>
              <a:gd name="connsiteX31" fmla="*/ 221337 w 664420"/>
              <a:gd name="connsiteY31" fmla="*/ 231275 h 546595"/>
              <a:gd name="connsiteX32" fmla="*/ 258939 w 664420"/>
              <a:gd name="connsiteY32" fmla="*/ 180222 h 546595"/>
              <a:gd name="connsiteX33" fmla="*/ 272187 w 664420"/>
              <a:gd name="connsiteY33" fmla="*/ 147188 h 546595"/>
              <a:gd name="connsiteX34" fmla="*/ 296542 w 664420"/>
              <a:gd name="connsiteY34" fmla="*/ 129168 h 546595"/>
              <a:gd name="connsiteX35" fmla="*/ 309789 w 664420"/>
              <a:gd name="connsiteY35" fmla="*/ 96135 h 546595"/>
              <a:gd name="connsiteX36" fmla="*/ 323036 w 664420"/>
              <a:gd name="connsiteY36" fmla="*/ 63102 h 546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664420" h="546595">
                <a:moveTo>
                  <a:pt x="323036" y="63102"/>
                </a:moveTo>
                <a:lnTo>
                  <a:pt x="359569" y="36071"/>
                </a:lnTo>
                <a:lnTo>
                  <a:pt x="383924" y="18050"/>
                </a:lnTo>
                <a:lnTo>
                  <a:pt x="419387" y="15042"/>
                </a:lnTo>
                <a:lnTo>
                  <a:pt x="454851" y="12033"/>
                </a:lnTo>
                <a:lnTo>
                  <a:pt x="502491" y="14"/>
                </a:lnTo>
                <a:lnTo>
                  <a:pt x="561239" y="3009"/>
                </a:lnTo>
                <a:lnTo>
                  <a:pt x="596703" y="0"/>
                </a:lnTo>
                <a:lnTo>
                  <a:pt x="631096" y="21015"/>
                </a:lnTo>
                <a:lnTo>
                  <a:pt x="642204" y="36028"/>
                </a:lnTo>
                <a:lnTo>
                  <a:pt x="653312" y="51040"/>
                </a:lnTo>
                <a:lnTo>
                  <a:pt x="664420" y="66053"/>
                </a:lnTo>
                <a:lnTo>
                  <a:pt x="663532" y="86001"/>
                </a:lnTo>
                <a:lnTo>
                  <a:pt x="454447" y="240705"/>
                </a:lnTo>
                <a:lnTo>
                  <a:pt x="445223" y="228239"/>
                </a:lnTo>
                <a:lnTo>
                  <a:pt x="433046" y="237249"/>
                </a:lnTo>
                <a:lnTo>
                  <a:pt x="420868" y="246259"/>
                </a:lnTo>
                <a:lnTo>
                  <a:pt x="408690" y="255270"/>
                </a:lnTo>
                <a:lnTo>
                  <a:pt x="384335" y="273291"/>
                </a:lnTo>
                <a:lnTo>
                  <a:pt x="372158" y="282301"/>
                </a:lnTo>
                <a:lnTo>
                  <a:pt x="347802" y="300322"/>
                </a:lnTo>
                <a:lnTo>
                  <a:pt x="311270" y="327352"/>
                </a:lnTo>
                <a:lnTo>
                  <a:pt x="286914" y="345373"/>
                </a:lnTo>
                <a:lnTo>
                  <a:pt x="224957" y="414448"/>
                </a:lnTo>
                <a:lnTo>
                  <a:pt x="175177" y="474512"/>
                </a:lnTo>
                <a:lnTo>
                  <a:pt x="126466" y="510553"/>
                </a:lnTo>
                <a:lnTo>
                  <a:pt x="77756" y="546595"/>
                </a:lnTo>
                <a:lnTo>
                  <a:pt x="0" y="441507"/>
                </a:lnTo>
                <a:lnTo>
                  <a:pt x="73066" y="387445"/>
                </a:lnTo>
                <a:lnTo>
                  <a:pt x="122846" y="327381"/>
                </a:lnTo>
                <a:lnTo>
                  <a:pt x="183734" y="282329"/>
                </a:lnTo>
                <a:lnTo>
                  <a:pt x="221337" y="231275"/>
                </a:lnTo>
                <a:lnTo>
                  <a:pt x="258939" y="180222"/>
                </a:lnTo>
                <a:lnTo>
                  <a:pt x="272187" y="147188"/>
                </a:lnTo>
                <a:lnTo>
                  <a:pt x="296542" y="129168"/>
                </a:lnTo>
                <a:lnTo>
                  <a:pt x="309789" y="96135"/>
                </a:lnTo>
                <a:lnTo>
                  <a:pt x="323036" y="6310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3" name="任意多边形: 形状 142">
            <a:extLst>
              <a:ext uri="{FF2B5EF4-FFF2-40B4-BE49-F238E27FC236}">
                <a16:creationId xmlns:a16="http://schemas.microsoft.com/office/drawing/2014/main" xmlns="" id="{851C302E-5B13-49F0-A5A0-650FEAD0710D}"/>
              </a:ext>
            </a:extLst>
          </p:cNvPr>
          <p:cNvSpPr/>
          <p:nvPr/>
        </p:nvSpPr>
        <p:spPr>
          <a:xfrm rot="2189890">
            <a:off x="8590765" y="5246484"/>
            <a:ext cx="816222" cy="1059923"/>
          </a:xfrm>
          <a:custGeom>
            <a:avLst/>
            <a:gdLst>
              <a:gd name="connsiteX0" fmla="*/ 0 w 816222"/>
              <a:gd name="connsiteY0" fmla="*/ 21058 h 1059923"/>
              <a:gd name="connsiteX1" fmla="*/ 58748 w 816222"/>
              <a:gd name="connsiteY1" fmla="*/ 24052 h 1059923"/>
              <a:gd name="connsiteX2" fmla="*/ 106389 w 816222"/>
              <a:gd name="connsiteY2" fmla="*/ 12033 h 1059923"/>
              <a:gd name="connsiteX3" fmla="*/ 154029 w 816222"/>
              <a:gd name="connsiteY3" fmla="*/ 15 h 1059923"/>
              <a:gd name="connsiteX4" fmla="*/ 200600 w 816222"/>
              <a:gd name="connsiteY4" fmla="*/ 12019 h 1059923"/>
              <a:gd name="connsiteX5" fmla="*/ 236064 w 816222"/>
              <a:gd name="connsiteY5" fmla="*/ 9010 h 1059923"/>
              <a:gd name="connsiteX6" fmla="*/ 248241 w 816222"/>
              <a:gd name="connsiteY6" fmla="*/ 0 h 1059923"/>
              <a:gd name="connsiteX7" fmla="*/ 271527 w 816222"/>
              <a:gd name="connsiteY7" fmla="*/ 6002 h 1059923"/>
              <a:gd name="connsiteX8" fmla="*/ 282635 w 816222"/>
              <a:gd name="connsiteY8" fmla="*/ 21015 h 1059923"/>
              <a:gd name="connsiteX9" fmla="*/ 305921 w 816222"/>
              <a:gd name="connsiteY9" fmla="*/ 27017 h 1059923"/>
              <a:gd name="connsiteX10" fmla="*/ 328136 w 816222"/>
              <a:gd name="connsiteY10" fmla="*/ 57042 h 1059923"/>
              <a:gd name="connsiteX11" fmla="*/ 350352 w 816222"/>
              <a:gd name="connsiteY11" fmla="*/ 87066 h 1059923"/>
              <a:gd name="connsiteX12" fmla="*/ 371498 w 816222"/>
              <a:gd name="connsiteY12" fmla="*/ 141114 h 1059923"/>
              <a:gd name="connsiteX13" fmla="*/ 404821 w 816222"/>
              <a:gd name="connsiteY13" fmla="*/ 186151 h 1059923"/>
              <a:gd name="connsiteX14" fmla="*/ 449253 w 816222"/>
              <a:gd name="connsiteY14" fmla="*/ 246201 h 1059923"/>
              <a:gd name="connsiteX15" fmla="*/ 492614 w 816222"/>
              <a:gd name="connsiteY15" fmla="*/ 330273 h 1059923"/>
              <a:gd name="connsiteX16" fmla="*/ 548153 w 816222"/>
              <a:gd name="connsiteY16" fmla="*/ 405335 h 1059923"/>
              <a:gd name="connsiteX17" fmla="*/ 581476 w 816222"/>
              <a:gd name="connsiteY17" fmla="*/ 450372 h 1059923"/>
              <a:gd name="connsiteX18" fmla="*/ 591515 w 816222"/>
              <a:gd name="connsiteY18" fmla="*/ 489407 h 1059923"/>
              <a:gd name="connsiteX19" fmla="*/ 613731 w 816222"/>
              <a:gd name="connsiteY19" fmla="*/ 519432 h 1059923"/>
              <a:gd name="connsiteX20" fmla="*/ 635946 w 816222"/>
              <a:gd name="connsiteY20" fmla="*/ 549457 h 1059923"/>
              <a:gd name="connsiteX21" fmla="*/ 647055 w 816222"/>
              <a:gd name="connsiteY21" fmla="*/ 564470 h 1059923"/>
              <a:gd name="connsiteX22" fmla="*/ 658163 w 816222"/>
              <a:gd name="connsiteY22" fmla="*/ 579482 h 1059923"/>
              <a:gd name="connsiteX23" fmla="*/ 661680 w 816222"/>
              <a:gd name="connsiteY23" fmla="*/ 576880 h 1059923"/>
              <a:gd name="connsiteX24" fmla="*/ 809047 w 816222"/>
              <a:gd name="connsiteY24" fmla="*/ 893523 h 1059923"/>
              <a:gd name="connsiteX25" fmla="*/ 808324 w 816222"/>
              <a:gd name="connsiteY25" fmla="*/ 909769 h 1059923"/>
              <a:gd name="connsiteX26" fmla="*/ 807253 w 816222"/>
              <a:gd name="connsiteY26" fmla="*/ 933792 h 1059923"/>
              <a:gd name="connsiteX27" fmla="*/ 806183 w 816222"/>
              <a:gd name="connsiteY27" fmla="*/ 957815 h 1059923"/>
              <a:gd name="connsiteX28" fmla="*/ 816222 w 816222"/>
              <a:gd name="connsiteY28" fmla="*/ 996850 h 1059923"/>
              <a:gd name="connsiteX29" fmla="*/ 791866 w 816222"/>
              <a:gd name="connsiteY29" fmla="*/ 1014871 h 1059923"/>
              <a:gd name="connsiteX30" fmla="*/ 767511 w 816222"/>
              <a:gd name="connsiteY30" fmla="*/ 1032892 h 1059923"/>
              <a:gd name="connsiteX31" fmla="*/ 755334 w 816222"/>
              <a:gd name="connsiteY31" fmla="*/ 1041902 h 1059923"/>
              <a:gd name="connsiteX32" fmla="*/ 730978 w 816222"/>
              <a:gd name="connsiteY32" fmla="*/ 1059923 h 1059923"/>
              <a:gd name="connsiteX33" fmla="*/ 684407 w 816222"/>
              <a:gd name="connsiteY33" fmla="*/ 1047919 h 1059923"/>
              <a:gd name="connsiteX34" fmla="*/ 650014 w 816222"/>
              <a:gd name="connsiteY34" fmla="*/ 1026904 h 1059923"/>
              <a:gd name="connsiteX35" fmla="*/ 603443 w 816222"/>
              <a:gd name="connsiteY35" fmla="*/ 1014900 h 1059923"/>
              <a:gd name="connsiteX36" fmla="*/ 567980 w 816222"/>
              <a:gd name="connsiteY36" fmla="*/ 1017908 h 1059923"/>
              <a:gd name="connsiteX37" fmla="*/ 545765 w 816222"/>
              <a:gd name="connsiteY37" fmla="*/ 987884 h 1059923"/>
              <a:gd name="connsiteX38" fmla="*/ 534657 w 816222"/>
              <a:gd name="connsiteY38" fmla="*/ 972871 h 1059923"/>
              <a:gd name="connsiteX39" fmla="*/ 535727 w 816222"/>
              <a:gd name="connsiteY39" fmla="*/ 948848 h 1059923"/>
              <a:gd name="connsiteX40" fmla="*/ 536796 w 816222"/>
              <a:gd name="connsiteY40" fmla="*/ 924826 h 1059923"/>
              <a:gd name="connsiteX41" fmla="*/ 537866 w 816222"/>
              <a:gd name="connsiteY41" fmla="*/ 900803 h 1059923"/>
              <a:gd name="connsiteX42" fmla="*/ 516720 w 816222"/>
              <a:gd name="connsiteY42" fmla="*/ 846756 h 1059923"/>
              <a:gd name="connsiteX43" fmla="*/ 518860 w 816222"/>
              <a:gd name="connsiteY43" fmla="*/ 798710 h 1059923"/>
              <a:gd name="connsiteX44" fmla="*/ 508821 w 816222"/>
              <a:gd name="connsiteY44" fmla="*/ 759675 h 1059923"/>
              <a:gd name="connsiteX45" fmla="*/ 498784 w 816222"/>
              <a:gd name="connsiteY45" fmla="*/ 720640 h 1059923"/>
              <a:gd name="connsiteX46" fmla="*/ 476568 w 816222"/>
              <a:gd name="connsiteY46" fmla="*/ 690615 h 1059923"/>
              <a:gd name="connsiteX47" fmla="*/ 455422 w 816222"/>
              <a:gd name="connsiteY47" fmla="*/ 636567 h 1059923"/>
              <a:gd name="connsiteX48" fmla="*/ 422098 w 816222"/>
              <a:gd name="connsiteY48" fmla="*/ 591529 h 1059923"/>
              <a:gd name="connsiteX49" fmla="*/ 400952 w 816222"/>
              <a:gd name="connsiteY49" fmla="*/ 537482 h 1059923"/>
              <a:gd name="connsiteX50" fmla="*/ 367628 w 816222"/>
              <a:gd name="connsiteY50" fmla="*/ 492445 h 1059923"/>
              <a:gd name="connsiteX51" fmla="*/ 323197 w 816222"/>
              <a:gd name="connsiteY51" fmla="*/ 432396 h 1059923"/>
              <a:gd name="connsiteX52" fmla="*/ 278766 w 816222"/>
              <a:gd name="connsiteY52" fmla="*/ 372346 h 1059923"/>
              <a:gd name="connsiteX53" fmla="*/ 234334 w 816222"/>
              <a:gd name="connsiteY53" fmla="*/ 312296 h 1059923"/>
              <a:gd name="connsiteX54" fmla="*/ 189903 w 816222"/>
              <a:gd name="connsiteY54" fmla="*/ 252247 h 1059923"/>
              <a:gd name="connsiteX55" fmla="*/ 122187 w 816222"/>
              <a:gd name="connsiteY55" fmla="*/ 186195 h 1059923"/>
              <a:gd name="connsiteX56" fmla="*/ 66647 w 816222"/>
              <a:gd name="connsiteY56" fmla="*/ 111132 h 1059923"/>
              <a:gd name="connsiteX57" fmla="*/ 0 w 816222"/>
              <a:gd name="connsiteY57" fmla="*/ 21058 h 1059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816222" h="1059923">
                <a:moveTo>
                  <a:pt x="0" y="21058"/>
                </a:moveTo>
                <a:lnTo>
                  <a:pt x="58748" y="24052"/>
                </a:lnTo>
                <a:lnTo>
                  <a:pt x="106389" y="12033"/>
                </a:lnTo>
                <a:lnTo>
                  <a:pt x="154029" y="15"/>
                </a:lnTo>
                <a:lnTo>
                  <a:pt x="200600" y="12019"/>
                </a:lnTo>
                <a:lnTo>
                  <a:pt x="236064" y="9010"/>
                </a:lnTo>
                <a:lnTo>
                  <a:pt x="248241" y="0"/>
                </a:lnTo>
                <a:lnTo>
                  <a:pt x="271527" y="6002"/>
                </a:lnTo>
                <a:lnTo>
                  <a:pt x="282635" y="21015"/>
                </a:lnTo>
                <a:lnTo>
                  <a:pt x="305921" y="27017"/>
                </a:lnTo>
                <a:lnTo>
                  <a:pt x="328136" y="57042"/>
                </a:lnTo>
                <a:lnTo>
                  <a:pt x="350352" y="87066"/>
                </a:lnTo>
                <a:lnTo>
                  <a:pt x="371498" y="141114"/>
                </a:lnTo>
                <a:lnTo>
                  <a:pt x="404821" y="186151"/>
                </a:lnTo>
                <a:lnTo>
                  <a:pt x="449253" y="246201"/>
                </a:lnTo>
                <a:lnTo>
                  <a:pt x="492614" y="330273"/>
                </a:lnTo>
                <a:lnTo>
                  <a:pt x="548153" y="405335"/>
                </a:lnTo>
                <a:lnTo>
                  <a:pt x="581476" y="450372"/>
                </a:lnTo>
                <a:lnTo>
                  <a:pt x="591515" y="489407"/>
                </a:lnTo>
                <a:lnTo>
                  <a:pt x="613731" y="519432"/>
                </a:lnTo>
                <a:lnTo>
                  <a:pt x="635946" y="549457"/>
                </a:lnTo>
                <a:lnTo>
                  <a:pt x="647055" y="564470"/>
                </a:lnTo>
                <a:lnTo>
                  <a:pt x="658163" y="579482"/>
                </a:lnTo>
                <a:lnTo>
                  <a:pt x="661680" y="576880"/>
                </a:lnTo>
                <a:lnTo>
                  <a:pt x="809047" y="893523"/>
                </a:lnTo>
                <a:lnTo>
                  <a:pt x="808324" y="909769"/>
                </a:lnTo>
                <a:lnTo>
                  <a:pt x="807253" y="933792"/>
                </a:lnTo>
                <a:lnTo>
                  <a:pt x="806183" y="957815"/>
                </a:lnTo>
                <a:lnTo>
                  <a:pt x="816222" y="996850"/>
                </a:lnTo>
                <a:lnTo>
                  <a:pt x="791866" y="1014871"/>
                </a:lnTo>
                <a:lnTo>
                  <a:pt x="767511" y="1032892"/>
                </a:lnTo>
                <a:lnTo>
                  <a:pt x="755334" y="1041902"/>
                </a:lnTo>
                <a:lnTo>
                  <a:pt x="730978" y="1059923"/>
                </a:lnTo>
                <a:lnTo>
                  <a:pt x="684407" y="1047919"/>
                </a:lnTo>
                <a:lnTo>
                  <a:pt x="650014" y="1026904"/>
                </a:lnTo>
                <a:lnTo>
                  <a:pt x="603443" y="1014900"/>
                </a:lnTo>
                <a:lnTo>
                  <a:pt x="567980" y="1017908"/>
                </a:lnTo>
                <a:lnTo>
                  <a:pt x="545765" y="987884"/>
                </a:lnTo>
                <a:lnTo>
                  <a:pt x="534657" y="972871"/>
                </a:lnTo>
                <a:lnTo>
                  <a:pt x="535727" y="948848"/>
                </a:lnTo>
                <a:lnTo>
                  <a:pt x="536796" y="924826"/>
                </a:lnTo>
                <a:lnTo>
                  <a:pt x="537866" y="900803"/>
                </a:lnTo>
                <a:lnTo>
                  <a:pt x="516720" y="846756"/>
                </a:lnTo>
                <a:lnTo>
                  <a:pt x="518860" y="798710"/>
                </a:lnTo>
                <a:lnTo>
                  <a:pt x="508821" y="759675"/>
                </a:lnTo>
                <a:lnTo>
                  <a:pt x="498784" y="720640"/>
                </a:lnTo>
                <a:lnTo>
                  <a:pt x="476568" y="690615"/>
                </a:lnTo>
                <a:lnTo>
                  <a:pt x="455422" y="636567"/>
                </a:lnTo>
                <a:lnTo>
                  <a:pt x="422098" y="591529"/>
                </a:lnTo>
                <a:lnTo>
                  <a:pt x="400952" y="537482"/>
                </a:lnTo>
                <a:lnTo>
                  <a:pt x="367628" y="492445"/>
                </a:lnTo>
                <a:lnTo>
                  <a:pt x="323197" y="432396"/>
                </a:lnTo>
                <a:lnTo>
                  <a:pt x="278766" y="372346"/>
                </a:lnTo>
                <a:lnTo>
                  <a:pt x="234334" y="312296"/>
                </a:lnTo>
                <a:lnTo>
                  <a:pt x="189903" y="252247"/>
                </a:lnTo>
                <a:lnTo>
                  <a:pt x="122187" y="186195"/>
                </a:lnTo>
                <a:lnTo>
                  <a:pt x="66647" y="111132"/>
                </a:lnTo>
                <a:lnTo>
                  <a:pt x="0" y="2105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4" name="任意多边形: 形状 143">
            <a:extLst>
              <a:ext uri="{FF2B5EF4-FFF2-40B4-BE49-F238E27FC236}">
                <a16:creationId xmlns:a16="http://schemas.microsoft.com/office/drawing/2014/main" xmlns="" id="{0AA8F653-34CE-4EE2-8918-285BF01F7DB0}"/>
              </a:ext>
            </a:extLst>
          </p:cNvPr>
          <p:cNvSpPr/>
          <p:nvPr/>
        </p:nvSpPr>
        <p:spPr>
          <a:xfrm rot="2189890">
            <a:off x="1750650" y="5613213"/>
            <a:ext cx="320334" cy="361962"/>
          </a:xfrm>
          <a:custGeom>
            <a:avLst/>
            <a:gdLst>
              <a:gd name="connsiteX0" fmla="*/ 52562 w 320334"/>
              <a:gd name="connsiteY0" fmla="*/ 0 h 361962"/>
              <a:gd name="connsiteX1" fmla="*/ 320334 w 320334"/>
              <a:gd name="connsiteY1" fmla="*/ 361898 h 361962"/>
              <a:gd name="connsiteX2" fmla="*/ 319578 w 320334"/>
              <a:gd name="connsiteY2" fmla="*/ 361962 h 361962"/>
              <a:gd name="connsiteX3" fmla="*/ 297362 w 320334"/>
              <a:gd name="connsiteY3" fmla="*/ 331938 h 361962"/>
              <a:gd name="connsiteX4" fmla="*/ 275147 w 320334"/>
              <a:gd name="connsiteY4" fmla="*/ 301913 h 361962"/>
              <a:gd name="connsiteX5" fmla="*/ 229645 w 320334"/>
              <a:gd name="connsiteY5" fmla="*/ 265886 h 361962"/>
              <a:gd name="connsiteX6" fmla="*/ 173037 w 320334"/>
              <a:gd name="connsiteY6" fmla="*/ 214847 h 361962"/>
              <a:gd name="connsiteX7" fmla="*/ 104250 w 320334"/>
              <a:gd name="connsiteY7" fmla="*/ 172818 h 361962"/>
              <a:gd name="connsiteX8" fmla="*/ 57679 w 320334"/>
              <a:gd name="connsiteY8" fmla="*/ 160814 h 361962"/>
              <a:gd name="connsiteX9" fmla="*/ 0 w 320334"/>
              <a:gd name="connsiteY9" fmla="*/ 133797 h 361962"/>
              <a:gd name="connsiteX10" fmla="*/ 36533 w 320334"/>
              <a:gd name="connsiteY10" fmla="*/ 106766 h 361962"/>
              <a:gd name="connsiteX11" fmla="*/ 73066 w 320334"/>
              <a:gd name="connsiteY11" fmla="*/ 79734 h 361962"/>
              <a:gd name="connsiteX12" fmla="*/ 85243 w 320334"/>
              <a:gd name="connsiteY12" fmla="*/ 70724 h 361962"/>
              <a:gd name="connsiteX13" fmla="*/ 86313 w 320334"/>
              <a:gd name="connsiteY13" fmla="*/ 46701 h 361962"/>
              <a:gd name="connsiteX14" fmla="*/ 75205 w 320334"/>
              <a:gd name="connsiteY14" fmla="*/ 31689 h 361962"/>
              <a:gd name="connsiteX15" fmla="*/ 52989 w 320334"/>
              <a:gd name="connsiteY15" fmla="*/ 1664 h 361962"/>
              <a:gd name="connsiteX16" fmla="*/ 52562 w 320334"/>
              <a:gd name="connsiteY16" fmla="*/ 0 h 361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320334" h="361962">
                <a:moveTo>
                  <a:pt x="52562" y="0"/>
                </a:moveTo>
                <a:lnTo>
                  <a:pt x="320334" y="361898"/>
                </a:lnTo>
                <a:lnTo>
                  <a:pt x="319578" y="361962"/>
                </a:lnTo>
                <a:lnTo>
                  <a:pt x="297362" y="331938"/>
                </a:lnTo>
                <a:lnTo>
                  <a:pt x="275147" y="301913"/>
                </a:lnTo>
                <a:lnTo>
                  <a:pt x="229645" y="265886"/>
                </a:lnTo>
                <a:lnTo>
                  <a:pt x="173037" y="214847"/>
                </a:lnTo>
                <a:lnTo>
                  <a:pt x="104250" y="172818"/>
                </a:lnTo>
                <a:lnTo>
                  <a:pt x="57679" y="160814"/>
                </a:lnTo>
                <a:lnTo>
                  <a:pt x="0" y="133797"/>
                </a:lnTo>
                <a:lnTo>
                  <a:pt x="36533" y="106766"/>
                </a:lnTo>
                <a:lnTo>
                  <a:pt x="73066" y="79734"/>
                </a:lnTo>
                <a:lnTo>
                  <a:pt x="85243" y="70724"/>
                </a:lnTo>
                <a:lnTo>
                  <a:pt x="86313" y="46701"/>
                </a:lnTo>
                <a:lnTo>
                  <a:pt x="75205" y="31689"/>
                </a:lnTo>
                <a:lnTo>
                  <a:pt x="52989" y="1664"/>
                </a:lnTo>
                <a:lnTo>
                  <a:pt x="5256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6" name="任意多边形: 形状 145">
            <a:extLst>
              <a:ext uri="{FF2B5EF4-FFF2-40B4-BE49-F238E27FC236}">
                <a16:creationId xmlns:a16="http://schemas.microsoft.com/office/drawing/2014/main" xmlns="" id="{FA6A5405-F568-4DEE-8261-45D1C280ACF8}"/>
              </a:ext>
            </a:extLst>
          </p:cNvPr>
          <p:cNvSpPr/>
          <p:nvPr/>
        </p:nvSpPr>
        <p:spPr>
          <a:xfrm>
            <a:off x="9176070" y="2662916"/>
            <a:ext cx="292624" cy="451497"/>
          </a:xfrm>
          <a:custGeom>
            <a:avLst/>
            <a:gdLst>
              <a:gd name="connsiteX0" fmla="*/ 14626 w 292624"/>
              <a:gd name="connsiteY0" fmla="*/ 0 h 451497"/>
              <a:gd name="connsiteX1" fmla="*/ 43880 w 292624"/>
              <a:gd name="connsiteY1" fmla="*/ 0 h 451497"/>
              <a:gd name="connsiteX2" fmla="*/ 73132 w 292624"/>
              <a:gd name="connsiteY2" fmla="*/ 0 h 451497"/>
              <a:gd name="connsiteX3" fmla="*/ 117012 w 292624"/>
              <a:gd name="connsiteY3" fmla="*/ 19625 h 451497"/>
              <a:gd name="connsiteX4" fmla="*/ 146265 w 292624"/>
              <a:gd name="connsiteY4" fmla="*/ 39250 h 451497"/>
              <a:gd name="connsiteX5" fmla="*/ 190144 w 292624"/>
              <a:gd name="connsiteY5" fmla="*/ 58875 h 451497"/>
              <a:gd name="connsiteX6" fmla="*/ 219398 w 292624"/>
              <a:gd name="connsiteY6" fmla="*/ 58875 h 451497"/>
              <a:gd name="connsiteX7" fmla="*/ 248650 w 292624"/>
              <a:gd name="connsiteY7" fmla="*/ 58875 h 451497"/>
              <a:gd name="connsiteX8" fmla="*/ 277904 w 292624"/>
              <a:gd name="connsiteY8" fmla="*/ 58875 h 451497"/>
              <a:gd name="connsiteX9" fmla="*/ 292530 w 292624"/>
              <a:gd name="connsiteY9" fmla="*/ 39250 h 451497"/>
              <a:gd name="connsiteX10" fmla="*/ 292530 w 292624"/>
              <a:gd name="connsiteY10" fmla="*/ 19625 h 451497"/>
              <a:gd name="connsiteX11" fmla="*/ 292624 w 292624"/>
              <a:gd name="connsiteY11" fmla="*/ 19499 h 451497"/>
              <a:gd name="connsiteX12" fmla="*/ 292624 w 292624"/>
              <a:gd name="connsiteY12" fmla="*/ 451497 h 451497"/>
              <a:gd name="connsiteX13" fmla="*/ 292530 w 292624"/>
              <a:gd name="connsiteY13" fmla="*/ 451371 h 451497"/>
              <a:gd name="connsiteX14" fmla="*/ 277904 w 292624"/>
              <a:gd name="connsiteY14" fmla="*/ 412122 h 451497"/>
              <a:gd name="connsiteX15" fmla="*/ 263277 w 292624"/>
              <a:gd name="connsiteY15" fmla="*/ 372872 h 451497"/>
              <a:gd name="connsiteX16" fmla="*/ 248650 w 292624"/>
              <a:gd name="connsiteY16" fmla="*/ 333622 h 451497"/>
              <a:gd name="connsiteX17" fmla="*/ 219398 w 292624"/>
              <a:gd name="connsiteY17" fmla="*/ 294373 h 451497"/>
              <a:gd name="connsiteX18" fmla="*/ 175518 w 292624"/>
              <a:gd name="connsiteY18" fmla="*/ 235498 h 451497"/>
              <a:gd name="connsiteX19" fmla="*/ 160892 w 292624"/>
              <a:gd name="connsiteY19" fmla="*/ 196248 h 451497"/>
              <a:gd name="connsiteX20" fmla="*/ 117012 w 292624"/>
              <a:gd name="connsiteY20" fmla="*/ 176624 h 451497"/>
              <a:gd name="connsiteX21" fmla="*/ 87759 w 292624"/>
              <a:gd name="connsiteY21" fmla="*/ 137374 h 451497"/>
              <a:gd name="connsiteX22" fmla="*/ 58506 w 292624"/>
              <a:gd name="connsiteY22" fmla="*/ 117749 h 451497"/>
              <a:gd name="connsiteX23" fmla="*/ 43880 w 292624"/>
              <a:gd name="connsiteY23" fmla="*/ 98124 h 451497"/>
              <a:gd name="connsiteX24" fmla="*/ 29253 w 292624"/>
              <a:gd name="connsiteY24" fmla="*/ 78499 h 451497"/>
              <a:gd name="connsiteX25" fmla="*/ 14626 w 292624"/>
              <a:gd name="connsiteY25" fmla="*/ 58875 h 451497"/>
              <a:gd name="connsiteX26" fmla="*/ 0 w 292624"/>
              <a:gd name="connsiteY26" fmla="*/ 39250 h 451497"/>
              <a:gd name="connsiteX27" fmla="*/ 0 w 292624"/>
              <a:gd name="connsiteY27" fmla="*/ 19625 h 451497"/>
              <a:gd name="connsiteX28" fmla="*/ 14626 w 292624"/>
              <a:gd name="connsiteY28" fmla="*/ 0 h 4514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92624" h="451497">
                <a:moveTo>
                  <a:pt x="14626" y="0"/>
                </a:moveTo>
                <a:lnTo>
                  <a:pt x="43880" y="0"/>
                </a:lnTo>
                <a:lnTo>
                  <a:pt x="73132" y="0"/>
                </a:lnTo>
                <a:lnTo>
                  <a:pt x="117012" y="19625"/>
                </a:lnTo>
                <a:lnTo>
                  <a:pt x="146265" y="39250"/>
                </a:lnTo>
                <a:lnTo>
                  <a:pt x="190144" y="58875"/>
                </a:lnTo>
                <a:lnTo>
                  <a:pt x="219398" y="58875"/>
                </a:lnTo>
                <a:lnTo>
                  <a:pt x="248650" y="58875"/>
                </a:lnTo>
                <a:lnTo>
                  <a:pt x="277904" y="58875"/>
                </a:lnTo>
                <a:lnTo>
                  <a:pt x="292530" y="39250"/>
                </a:lnTo>
                <a:lnTo>
                  <a:pt x="292530" y="19625"/>
                </a:lnTo>
                <a:lnTo>
                  <a:pt x="292624" y="19499"/>
                </a:lnTo>
                <a:lnTo>
                  <a:pt x="292624" y="451497"/>
                </a:lnTo>
                <a:lnTo>
                  <a:pt x="292530" y="451371"/>
                </a:lnTo>
                <a:lnTo>
                  <a:pt x="277904" y="412122"/>
                </a:lnTo>
                <a:lnTo>
                  <a:pt x="263277" y="372872"/>
                </a:lnTo>
                <a:lnTo>
                  <a:pt x="248650" y="333622"/>
                </a:lnTo>
                <a:lnTo>
                  <a:pt x="219398" y="294373"/>
                </a:lnTo>
                <a:lnTo>
                  <a:pt x="175518" y="235498"/>
                </a:lnTo>
                <a:lnTo>
                  <a:pt x="160892" y="196248"/>
                </a:lnTo>
                <a:lnTo>
                  <a:pt x="117012" y="176624"/>
                </a:lnTo>
                <a:lnTo>
                  <a:pt x="87759" y="137374"/>
                </a:lnTo>
                <a:lnTo>
                  <a:pt x="58506" y="117749"/>
                </a:lnTo>
                <a:lnTo>
                  <a:pt x="43880" y="98124"/>
                </a:lnTo>
                <a:lnTo>
                  <a:pt x="29253" y="78499"/>
                </a:lnTo>
                <a:lnTo>
                  <a:pt x="14626" y="58875"/>
                </a:lnTo>
                <a:lnTo>
                  <a:pt x="0" y="39250"/>
                </a:lnTo>
                <a:lnTo>
                  <a:pt x="0" y="19625"/>
                </a:lnTo>
                <a:lnTo>
                  <a:pt x="1462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7" name="任意多边形: 形状 146">
            <a:extLst>
              <a:ext uri="{FF2B5EF4-FFF2-40B4-BE49-F238E27FC236}">
                <a16:creationId xmlns:a16="http://schemas.microsoft.com/office/drawing/2014/main" xmlns="" id="{AA575D04-D0FD-487F-ABA2-2EFE4E22D0B3}"/>
              </a:ext>
            </a:extLst>
          </p:cNvPr>
          <p:cNvSpPr/>
          <p:nvPr/>
        </p:nvSpPr>
        <p:spPr>
          <a:xfrm>
            <a:off x="9414672" y="641557"/>
            <a:ext cx="307157" cy="2492354"/>
          </a:xfrm>
          <a:custGeom>
            <a:avLst/>
            <a:gdLst>
              <a:gd name="connsiteX0" fmla="*/ 58506 w 307157"/>
              <a:gd name="connsiteY0" fmla="*/ 0 h 2492354"/>
              <a:gd name="connsiteX1" fmla="*/ 102386 w 307157"/>
              <a:gd name="connsiteY1" fmla="*/ 19625 h 2492354"/>
              <a:gd name="connsiteX2" fmla="*/ 146266 w 307157"/>
              <a:gd name="connsiteY2" fmla="*/ 19625 h 2492354"/>
              <a:gd name="connsiteX3" fmla="*/ 204772 w 307157"/>
              <a:gd name="connsiteY3" fmla="*/ 39250 h 2492354"/>
              <a:gd name="connsiteX4" fmla="*/ 248651 w 307157"/>
              <a:gd name="connsiteY4" fmla="*/ 78499 h 2492354"/>
              <a:gd name="connsiteX5" fmla="*/ 277904 w 307157"/>
              <a:gd name="connsiteY5" fmla="*/ 98124 h 2492354"/>
              <a:gd name="connsiteX6" fmla="*/ 292530 w 307157"/>
              <a:gd name="connsiteY6" fmla="*/ 117749 h 2492354"/>
              <a:gd name="connsiteX7" fmla="*/ 292530 w 307157"/>
              <a:gd name="connsiteY7" fmla="*/ 137374 h 2492354"/>
              <a:gd name="connsiteX8" fmla="*/ 307157 w 307157"/>
              <a:gd name="connsiteY8" fmla="*/ 156999 h 2492354"/>
              <a:gd name="connsiteX9" fmla="*/ 292530 w 307157"/>
              <a:gd name="connsiteY9" fmla="*/ 176624 h 2492354"/>
              <a:gd name="connsiteX10" fmla="*/ 292530 w 307157"/>
              <a:gd name="connsiteY10" fmla="*/ 196248 h 2492354"/>
              <a:gd name="connsiteX11" fmla="*/ 277904 w 307157"/>
              <a:gd name="connsiteY11" fmla="*/ 235498 h 2492354"/>
              <a:gd name="connsiteX12" fmla="*/ 277904 w 307157"/>
              <a:gd name="connsiteY12" fmla="*/ 274748 h 2492354"/>
              <a:gd name="connsiteX13" fmla="*/ 277904 w 307157"/>
              <a:gd name="connsiteY13" fmla="*/ 333622 h 2492354"/>
              <a:gd name="connsiteX14" fmla="*/ 277904 w 307157"/>
              <a:gd name="connsiteY14" fmla="*/ 392497 h 2492354"/>
              <a:gd name="connsiteX15" fmla="*/ 263278 w 307157"/>
              <a:gd name="connsiteY15" fmla="*/ 470996 h 2492354"/>
              <a:gd name="connsiteX16" fmla="*/ 263278 w 307157"/>
              <a:gd name="connsiteY16" fmla="*/ 549495 h 2492354"/>
              <a:gd name="connsiteX17" fmla="*/ 263278 w 307157"/>
              <a:gd name="connsiteY17" fmla="*/ 667244 h 2492354"/>
              <a:gd name="connsiteX18" fmla="*/ 263278 w 307157"/>
              <a:gd name="connsiteY18" fmla="*/ 765369 h 2492354"/>
              <a:gd name="connsiteX19" fmla="*/ 263278 w 307157"/>
              <a:gd name="connsiteY19" fmla="*/ 843868 h 2492354"/>
              <a:gd name="connsiteX20" fmla="*/ 248651 w 307157"/>
              <a:gd name="connsiteY20" fmla="*/ 922367 h 2492354"/>
              <a:gd name="connsiteX21" fmla="*/ 248651 w 307157"/>
              <a:gd name="connsiteY21" fmla="*/ 1000867 h 2492354"/>
              <a:gd name="connsiteX22" fmla="*/ 248651 w 307157"/>
              <a:gd name="connsiteY22" fmla="*/ 1098991 h 2492354"/>
              <a:gd name="connsiteX23" fmla="*/ 248651 w 307157"/>
              <a:gd name="connsiteY23" fmla="*/ 1216740 h 2492354"/>
              <a:gd name="connsiteX24" fmla="*/ 248651 w 307157"/>
              <a:gd name="connsiteY24" fmla="*/ 1334489 h 2492354"/>
              <a:gd name="connsiteX25" fmla="*/ 263278 w 307157"/>
              <a:gd name="connsiteY25" fmla="*/ 1471863 h 2492354"/>
              <a:gd name="connsiteX26" fmla="*/ 263278 w 307157"/>
              <a:gd name="connsiteY26" fmla="*/ 1609237 h 2492354"/>
              <a:gd name="connsiteX27" fmla="*/ 263278 w 307157"/>
              <a:gd name="connsiteY27" fmla="*/ 1766235 h 2492354"/>
              <a:gd name="connsiteX28" fmla="*/ 263278 w 307157"/>
              <a:gd name="connsiteY28" fmla="*/ 1903609 h 2492354"/>
              <a:gd name="connsiteX29" fmla="*/ 263278 w 307157"/>
              <a:gd name="connsiteY29" fmla="*/ 2021358 h 2492354"/>
              <a:gd name="connsiteX30" fmla="*/ 248651 w 307157"/>
              <a:gd name="connsiteY30" fmla="*/ 2119482 h 2492354"/>
              <a:gd name="connsiteX31" fmla="*/ 248651 w 307157"/>
              <a:gd name="connsiteY31" fmla="*/ 2197982 h 2492354"/>
              <a:gd name="connsiteX32" fmla="*/ 234024 w 307157"/>
              <a:gd name="connsiteY32" fmla="*/ 2276481 h 2492354"/>
              <a:gd name="connsiteX33" fmla="*/ 234024 w 307157"/>
              <a:gd name="connsiteY33" fmla="*/ 2335355 h 2492354"/>
              <a:gd name="connsiteX34" fmla="*/ 219398 w 307157"/>
              <a:gd name="connsiteY34" fmla="*/ 2374605 h 2492354"/>
              <a:gd name="connsiteX35" fmla="*/ 190145 w 307157"/>
              <a:gd name="connsiteY35" fmla="*/ 2413855 h 2492354"/>
              <a:gd name="connsiteX36" fmla="*/ 160892 w 307157"/>
              <a:gd name="connsiteY36" fmla="*/ 2453104 h 2492354"/>
              <a:gd name="connsiteX37" fmla="*/ 117012 w 307157"/>
              <a:gd name="connsiteY37" fmla="*/ 2472729 h 2492354"/>
              <a:gd name="connsiteX38" fmla="*/ 87760 w 307157"/>
              <a:gd name="connsiteY38" fmla="*/ 2492354 h 2492354"/>
              <a:gd name="connsiteX39" fmla="*/ 58506 w 307157"/>
              <a:gd name="connsiteY39" fmla="*/ 2492354 h 2492354"/>
              <a:gd name="connsiteX40" fmla="*/ 43974 w 307157"/>
              <a:gd name="connsiteY40" fmla="*/ 2472855 h 2492354"/>
              <a:gd name="connsiteX41" fmla="*/ 43974 w 307157"/>
              <a:gd name="connsiteY41" fmla="*/ 2040857 h 2492354"/>
              <a:gd name="connsiteX42" fmla="*/ 58506 w 307157"/>
              <a:gd name="connsiteY42" fmla="*/ 2021358 h 2492354"/>
              <a:gd name="connsiteX43" fmla="*/ 58506 w 307157"/>
              <a:gd name="connsiteY43" fmla="*/ 2001733 h 2492354"/>
              <a:gd name="connsiteX44" fmla="*/ 58506 w 307157"/>
              <a:gd name="connsiteY44" fmla="*/ 1982108 h 2492354"/>
              <a:gd name="connsiteX45" fmla="*/ 58506 w 307157"/>
              <a:gd name="connsiteY45" fmla="*/ 1962484 h 2492354"/>
              <a:gd name="connsiteX46" fmla="*/ 58506 w 307157"/>
              <a:gd name="connsiteY46" fmla="*/ 1942859 h 2492354"/>
              <a:gd name="connsiteX47" fmla="*/ 58506 w 307157"/>
              <a:gd name="connsiteY47" fmla="*/ 1903609 h 2492354"/>
              <a:gd name="connsiteX48" fmla="*/ 58506 w 307157"/>
              <a:gd name="connsiteY48" fmla="*/ 1864359 h 2492354"/>
              <a:gd name="connsiteX49" fmla="*/ 73133 w 307157"/>
              <a:gd name="connsiteY49" fmla="*/ 1825110 h 2492354"/>
              <a:gd name="connsiteX50" fmla="*/ 73133 w 307157"/>
              <a:gd name="connsiteY50" fmla="*/ 1766235 h 2492354"/>
              <a:gd name="connsiteX51" fmla="*/ 73133 w 307157"/>
              <a:gd name="connsiteY51" fmla="*/ 1707361 h 2492354"/>
              <a:gd name="connsiteX52" fmla="*/ 73133 w 307157"/>
              <a:gd name="connsiteY52" fmla="*/ 1648486 h 2492354"/>
              <a:gd name="connsiteX53" fmla="*/ 73133 w 307157"/>
              <a:gd name="connsiteY53" fmla="*/ 1589612 h 2492354"/>
              <a:gd name="connsiteX54" fmla="*/ 73133 w 307157"/>
              <a:gd name="connsiteY54" fmla="*/ 1511112 h 2492354"/>
              <a:gd name="connsiteX55" fmla="*/ 73133 w 307157"/>
              <a:gd name="connsiteY55" fmla="*/ 1432613 h 2492354"/>
              <a:gd name="connsiteX56" fmla="*/ 73133 w 307157"/>
              <a:gd name="connsiteY56" fmla="*/ 1354114 h 2492354"/>
              <a:gd name="connsiteX57" fmla="*/ 73133 w 307157"/>
              <a:gd name="connsiteY57" fmla="*/ 1255989 h 2492354"/>
              <a:gd name="connsiteX58" fmla="*/ 73133 w 307157"/>
              <a:gd name="connsiteY58" fmla="*/ 1157865 h 2492354"/>
              <a:gd name="connsiteX59" fmla="*/ 73133 w 307157"/>
              <a:gd name="connsiteY59" fmla="*/ 1079366 h 2492354"/>
              <a:gd name="connsiteX60" fmla="*/ 73133 w 307157"/>
              <a:gd name="connsiteY60" fmla="*/ 981242 h 2492354"/>
              <a:gd name="connsiteX61" fmla="*/ 73133 w 307157"/>
              <a:gd name="connsiteY61" fmla="*/ 902742 h 2492354"/>
              <a:gd name="connsiteX62" fmla="*/ 73133 w 307157"/>
              <a:gd name="connsiteY62" fmla="*/ 824243 h 2492354"/>
              <a:gd name="connsiteX63" fmla="*/ 73133 w 307157"/>
              <a:gd name="connsiteY63" fmla="*/ 745744 h 2492354"/>
              <a:gd name="connsiteX64" fmla="*/ 73133 w 307157"/>
              <a:gd name="connsiteY64" fmla="*/ 667244 h 2492354"/>
              <a:gd name="connsiteX65" fmla="*/ 73133 w 307157"/>
              <a:gd name="connsiteY65" fmla="*/ 608370 h 2492354"/>
              <a:gd name="connsiteX66" fmla="*/ 73133 w 307157"/>
              <a:gd name="connsiteY66" fmla="*/ 549495 h 2492354"/>
              <a:gd name="connsiteX67" fmla="*/ 73133 w 307157"/>
              <a:gd name="connsiteY67" fmla="*/ 510246 h 2492354"/>
              <a:gd name="connsiteX68" fmla="*/ 58506 w 307157"/>
              <a:gd name="connsiteY68" fmla="*/ 451371 h 2492354"/>
              <a:gd name="connsiteX69" fmla="*/ 58506 w 307157"/>
              <a:gd name="connsiteY69" fmla="*/ 412122 h 2492354"/>
              <a:gd name="connsiteX70" fmla="*/ 58506 w 307157"/>
              <a:gd name="connsiteY70" fmla="*/ 372872 h 2492354"/>
              <a:gd name="connsiteX71" fmla="*/ 58506 w 307157"/>
              <a:gd name="connsiteY71" fmla="*/ 333622 h 2492354"/>
              <a:gd name="connsiteX72" fmla="*/ 58506 w 307157"/>
              <a:gd name="connsiteY72" fmla="*/ 313997 h 2492354"/>
              <a:gd name="connsiteX73" fmla="*/ 58506 w 307157"/>
              <a:gd name="connsiteY73" fmla="*/ 294373 h 2492354"/>
              <a:gd name="connsiteX74" fmla="*/ 58506 w 307157"/>
              <a:gd name="connsiteY74" fmla="*/ 274748 h 2492354"/>
              <a:gd name="connsiteX75" fmla="*/ 43880 w 307157"/>
              <a:gd name="connsiteY75" fmla="*/ 235498 h 2492354"/>
              <a:gd name="connsiteX76" fmla="*/ 43880 w 307157"/>
              <a:gd name="connsiteY76" fmla="*/ 196248 h 2492354"/>
              <a:gd name="connsiteX77" fmla="*/ 29254 w 307157"/>
              <a:gd name="connsiteY77" fmla="*/ 156999 h 2492354"/>
              <a:gd name="connsiteX78" fmla="*/ 14627 w 307157"/>
              <a:gd name="connsiteY78" fmla="*/ 117749 h 2492354"/>
              <a:gd name="connsiteX79" fmla="*/ 0 w 307157"/>
              <a:gd name="connsiteY79" fmla="*/ 98124 h 2492354"/>
              <a:gd name="connsiteX80" fmla="*/ 0 w 307157"/>
              <a:gd name="connsiteY80" fmla="*/ 78499 h 2492354"/>
              <a:gd name="connsiteX81" fmla="*/ 0 w 307157"/>
              <a:gd name="connsiteY81" fmla="*/ 58875 h 2492354"/>
              <a:gd name="connsiteX82" fmla="*/ 14627 w 307157"/>
              <a:gd name="connsiteY82" fmla="*/ 39250 h 2492354"/>
              <a:gd name="connsiteX83" fmla="*/ 29254 w 307157"/>
              <a:gd name="connsiteY83" fmla="*/ 19625 h 2492354"/>
              <a:gd name="connsiteX84" fmla="*/ 58506 w 307157"/>
              <a:gd name="connsiteY84" fmla="*/ 0 h 24923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307157" h="2492354">
                <a:moveTo>
                  <a:pt x="58506" y="0"/>
                </a:moveTo>
                <a:lnTo>
                  <a:pt x="102386" y="19625"/>
                </a:lnTo>
                <a:lnTo>
                  <a:pt x="146266" y="19625"/>
                </a:lnTo>
                <a:lnTo>
                  <a:pt x="204772" y="39250"/>
                </a:lnTo>
                <a:lnTo>
                  <a:pt x="248651" y="78499"/>
                </a:lnTo>
                <a:lnTo>
                  <a:pt x="277904" y="98124"/>
                </a:lnTo>
                <a:lnTo>
                  <a:pt x="292530" y="117749"/>
                </a:lnTo>
                <a:lnTo>
                  <a:pt x="292530" y="137374"/>
                </a:lnTo>
                <a:lnTo>
                  <a:pt x="307157" y="156999"/>
                </a:lnTo>
                <a:lnTo>
                  <a:pt x="292530" y="176624"/>
                </a:lnTo>
                <a:lnTo>
                  <a:pt x="292530" y="196248"/>
                </a:lnTo>
                <a:lnTo>
                  <a:pt x="277904" y="235498"/>
                </a:lnTo>
                <a:lnTo>
                  <a:pt x="277904" y="274748"/>
                </a:lnTo>
                <a:lnTo>
                  <a:pt x="277904" y="333622"/>
                </a:lnTo>
                <a:lnTo>
                  <a:pt x="277904" y="392497"/>
                </a:lnTo>
                <a:lnTo>
                  <a:pt x="263278" y="470996"/>
                </a:lnTo>
                <a:lnTo>
                  <a:pt x="263278" y="549495"/>
                </a:lnTo>
                <a:lnTo>
                  <a:pt x="263278" y="667244"/>
                </a:lnTo>
                <a:lnTo>
                  <a:pt x="263278" y="765369"/>
                </a:lnTo>
                <a:lnTo>
                  <a:pt x="263278" y="843868"/>
                </a:lnTo>
                <a:lnTo>
                  <a:pt x="248651" y="922367"/>
                </a:lnTo>
                <a:lnTo>
                  <a:pt x="248651" y="1000867"/>
                </a:lnTo>
                <a:lnTo>
                  <a:pt x="248651" y="1098991"/>
                </a:lnTo>
                <a:lnTo>
                  <a:pt x="248651" y="1216740"/>
                </a:lnTo>
                <a:lnTo>
                  <a:pt x="248651" y="1334489"/>
                </a:lnTo>
                <a:lnTo>
                  <a:pt x="263278" y="1471863"/>
                </a:lnTo>
                <a:lnTo>
                  <a:pt x="263278" y="1609237"/>
                </a:lnTo>
                <a:lnTo>
                  <a:pt x="263278" y="1766235"/>
                </a:lnTo>
                <a:lnTo>
                  <a:pt x="263278" y="1903609"/>
                </a:lnTo>
                <a:lnTo>
                  <a:pt x="263278" y="2021358"/>
                </a:lnTo>
                <a:lnTo>
                  <a:pt x="248651" y="2119482"/>
                </a:lnTo>
                <a:lnTo>
                  <a:pt x="248651" y="2197982"/>
                </a:lnTo>
                <a:lnTo>
                  <a:pt x="234024" y="2276481"/>
                </a:lnTo>
                <a:lnTo>
                  <a:pt x="234024" y="2335355"/>
                </a:lnTo>
                <a:lnTo>
                  <a:pt x="219398" y="2374605"/>
                </a:lnTo>
                <a:lnTo>
                  <a:pt x="190145" y="2413855"/>
                </a:lnTo>
                <a:lnTo>
                  <a:pt x="160892" y="2453104"/>
                </a:lnTo>
                <a:lnTo>
                  <a:pt x="117012" y="2472729"/>
                </a:lnTo>
                <a:lnTo>
                  <a:pt x="87760" y="2492354"/>
                </a:lnTo>
                <a:lnTo>
                  <a:pt x="58506" y="2492354"/>
                </a:lnTo>
                <a:lnTo>
                  <a:pt x="43974" y="2472855"/>
                </a:lnTo>
                <a:lnTo>
                  <a:pt x="43974" y="2040857"/>
                </a:lnTo>
                <a:lnTo>
                  <a:pt x="58506" y="2021358"/>
                </a:lnTo>
                <a:lnTo>
                  <a:pt x="58506" y="2001733"/>
                </a:lnTo>
                <a:lnTo>
                  <a:pt x="58506" y="1982108"/>
                </a:lnTo>
                <a:lnTo>
                  <a:pt x="58506" y="1962484"/>
                </a:lnTo>
                <a:lnTo>
                  <a:pt x="58506" y="1942859"/>
                </a:lnTo>
                <a:lnTo>
                  <a:pt x="58506" y="1903609"/>
                </a:lnTo>
                <a:lnTo>
                  <a:pt x="58506" y="1864359"/>
                </a:lnTo>
                <a:lnTo>
                  <a:pt x="73133" y="1825110"/>
                </a:lnTo>
                <a:lnTo>
                  <a:pt x="73133" y="1766235"/>
                </a:lnTo>
                <a:lnTo>
                  <a:pt x="73133" y="1707361"/>
                </a:lnTo>
                <a:lnTo>
                  <a:pt x="73133" y="1648486"/>
                </a:lnTo>
                <a:lnTo>
                  <a:pt x="73133" y="1589612"/>
                </a:lnTo>
                <a:lnTo>
                  <a:pt x="73133" y="1511112"/>
                </a:lnTo>
                <a:lnTo>
                  <a:pt x="73133" y="1432613"/>
                </a:lnTo>
                <a:lnTo>
                  <a:pt x="73133" y="1354114"/>
                </a:lnTo>
                <a:lnTo>
                  <a:pt x="73133" y="1255989"/>
                </a:lnTo>
                <a:lnTo>
                  <a:pt x="73133" y="1157865"/>
                </a:lnTo>
                <a:lnTo>
                  <a:pt x="73133" y="1079366"/>
                </a:lnTo>
                <a:lnTo>
                  <a:pt x="73133" y="981242"/>
                </a:lnTo>
                <a:lnTo>
                  <a:pt x="73133" y="902742"/>
                </a:lnTo>
                <a:lnTo>
                  <a:pt x="73133" y="824243"/>
                </a:lnTo>
                <a:lnTo>
                  <a:pt x="73133" y="745744"/>
                </a:lnTo>
                <a:lnTo>
                  <a:pt x="73133" y="667244"/>
                </a:lnTo>
                <a:lnTo>
                  <a:pt x="73133" y="608370"/>
                </a:lnTo>
                <a:lnTo>
                  <a:pt x="73133" y="549495"/>
                </a:lnTo>
                <a:lnTo>
                  <a:pt x="73133" y="510246"/>
                </a:lnTo>
                <a:lnTo>
                  <a:pt x="58506" y="451371"/>
                </a:lnTo>
                <a:lnTo>
                  <a:pt x="58506" y="412122"/>
                </a:lnTo>
                <a:lnTo>
                  <a:pt x="58506" y="372872"/>
                </a:lnTo>
                <a:lnTo>
                  <a:pt x="58506" y="333622"/>
                </a:lnTo>
                <a:lnTo>
                  <a:pt x="58506" y="313997"/>
                </a:lnTo>
                <a:lnTo>
                  <a:pt x="58506" y="294373"/>
                </a:lnTo>
                <a:lnTo>
                  <a:pt x="58506" y="274748"/>
                </a:lnTo>
                <a:lnTo>
                  <a:pt x="43880" y="235498"/>
                </a:lnTo>
                <a:lnTo>
                  <a:pt x="43880" y="196248"/>
                </a:lnTo>
                <a:lnTo>
                  <a:pt x="29254" y="156999"/>
                </a:lnTo>
                <a:lnTo>
                  <a:pt x="14627" y="117749"/>
                </a:lnTo>
                <a:lnTo>
                  <a:pt x="0" y="98124"/>
                </a:lnTo>
                <a:lnTo>
                  <a:pt x="0" y="78499"/>
                </a:lnTo>
                <a:lnTo>
                  <a:pt x="0" y="58875"/>
                </a:lnTo>
                <a:lnTo>
                  <a:pt x="14627" y="39250"/>
                </a:lnTo>
                <a:lnTo>
                  <a:pt x="29254" y="19625"/>
                </a:lnTo>
                <a:lnTo>
                  <a:pt x="5850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339948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4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4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700"/>
                            </p:stCondLst>
                            <p:childTnLst>
                              <p:par>
                                <p:cTn id="5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62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3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41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560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7100"/>
                            </p:stCondLst>
                            <p:childTnLst>
                              <p:par>
                                <p:cTn id="8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8600"/>
                            </p:stCondLst>
                            <p:childTnLst>
                              <p:par>
                                <p:cTn id="8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2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900"/>
                            </p:stCondLst>
                            <p:childTnLst>
                              <p:par>
                                <p:cTn id="9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6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1000"/>
                            </p:stCondLst>
                            <p:childTnLst>
                              <p:par>
                                <p:cTn id="10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2500"/>
                            </p:stCondLst>
                            <p:childTnLst>
                              <p:par>
                                <p:cTn id="10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9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4000"/>
                            </p:stCondLst>
                            <p:childTnLst>
                              <p:par>
                                <p:cTn id="11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6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6300"/>
                            </p:stCondLst>
                            <p:childTnLst>
                              <p:par>
                                <p:cTn id="11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7800"/>
                            </p:stCondLst>
                            <p:childTnLst>
                              <p:par>
                                <p:cTn id="12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4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9300"/>
                            </p:stCondLst>
                            <p:childTnLst>
                              <p:par>
                                <p:cTn id="12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10800"/>
                            </p:stCondLst>
                            <p:childTnLst>
                              <p:par>
                                <p:cTn id="13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2300"/>
                            </p:stCondLst>
                            <p:childTnLst>
                              <p:par>
                                <p:cTn id="13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13800"/>
                            </p:stCondLst>
                            <p:childTnLst>
                              <p:par>
                                <p:cTn id="13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5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1000"/>
                            </p:stCondLst>
                            <p:childTnLst>
                              <p:par>
                                <p:cTn id="14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9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2500"/>
                            </p:stCondLst>
                            <p:childTnLst>
                              <p:par>
                                <p:cTn id="15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3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4000"/>
                            </p:stCondLst>
                            <p:childTnLst>
                              <p:par>
                                <p:cTn id="15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7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5500"/>
                            </p:stCondLst>
                            <p:childTnLst>
                              <p:par>
                                <p:cTn id="15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1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22" presetClass="entr" presetSubtype="4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4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7800"/>
                            </p:stCondLst>
                            <p:childTnLst>
                              <p:par>
                                <p:cTn id="16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8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9300"/>
                            </p:stCondLst>
                            <p:childTnLst>
                              <p:par>
                                <p:cTn id="17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2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" fill="hold">
                            <p:stCondLst>
                              <p:cond delay="10800"/>
                            </p:stCondLst>
                            <p:childTnLst>
                              <p:par>
                                <p:cTn id="17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6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22" presetClass="entr" presetSubtype="4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9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13100"/>
                            </p:stCondLst>
                            <p:childTnLst>
                              <p:par>
                                <p:cTn id="181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14600"/>
                            </p:stCondLst>
                            <p:childTnLst>
                              <p:par>
                                <p:cTn id="18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7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6" grpId="0" animBg="1"/>
      <p:bldP spid="147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Freeform 116">
            <a:extLst>
              <a:ext uri="{FF2B5EF4-FFF2-40B4-BE49-F238E27FC236}">
                <a16:creationId xmlns:a16="http://schemas.microsoft.com/office/drawing/2014/main" xmlns="" id="{59B66774-26AB-443A-8E7A-65A5B9A4B3B6}"/>
              </a:ext>
            </a:extLst>
          </p:cNvPr>
          <p:cNvSpPr>
            <a:spLocks/>
          </p:cNvSpPr>
          <p:nvPr/>
        </p:nvSpPr>
        <p:spPr bwMode="auto">
          <a:xfrm>
            <a:off x="1295973" y="839558"/>
            <a:ext cx="831012" cy="1266711"/>
          </a:xfrm>
          <a:custGeom>
            <a:avLst/>
            <a:gdLst>
              <a:gd name="T0" fmla="*/ 0 w 244"/>
              <a:gd name="T1" fmla="*/ 280 h 284"/>
              <a:gd name="T2" fmla="*/ 4 w 244"/>
              <a:gd name="T3" fmla="*/ 272 h 284"/>
              <a:gd name="T4" fmla="*/ 12 w 244"/>
              <a:gd name="T5" fmla="*/ 260 h 284"/>
              <a:gd name="T6" fmla="*/ 28 w 244"/>
              <a:gd name="T7" fmla="*/ 244 h 284"/>
              <a:gd name="T8" fmla="*/ 64 w 244"/>
              <a:gd name="T9" fmla="*/ 212 h 284"/>
              <a:gd name="T10" fmla="*/ 104 w 244"/>
              <a:gd name="T11" fmla="*/ 160 h 284"/>
              <a:gd name="T12" fmla="*/ 132 w 244"/>
              <a:gd name="T13" fmla="*/ 116 h 284"/>
              <a:gd name="T14" fmla="*/ 148 w 244"/>
              <a:gd name="T15" fmla="*/ 92 h 284"/>
              <a:gd name="T16" fmla="*/ 156 w 244"/>
              <a:gd name="T17" fmla="*/ 68 h 284"/>
              <a:gd name="T18" fmla="*/ 164 w 244"/>
              <a:gd name="T19" fmla="*/ 56 h 284"/>
              <a:gd name="T20" fmla="*/ 168 w 244"/>
              <a:gd name="T21" fmla="*/ 40 h 284"/>
              <a:gd name="T22" fmla="*/ 168 w 244"/>
              <a:gd name="T23" fmla="*/ 24 h 284"/>
              <a:gd name="T24" fmla="*/ 164 w 244"/>
              <a:gd name="T25" fmla="*/ 12 h 284"/>
              <a:gd name="T26" fmla="*/ 168 w 244"/>
              <a:gd name="T27" fmla="*/ 4 h 284"/>
              <a:gd name="T28" fmla="*/ 180 w 244"/>
              <a:gd name="T29" fmla="*/ 0 h 284"/>
              <a:gd name="T30" fmla="*/ 200 w 244"/>
              <a:gd name="T31" fmla="*/ 4 h 284"/>
              <a:gd name="T32" fmla="*/ 228 w 244"/>
              <a:gd name="T33" fmla="*/ 12 h 284"/>
              <a:gd name="T34" fmla="*/ 240 w 244"/>
              <a:gd name="T35" fmla="*/ 24 h 284"/>
              <a:gd name="T36" fmla="*/ 244 w 244"/>
              <a:gd name="T37" fmla="*/ 32 h 284"/>
              <a:gd name="T38" fmla="*/ 240 w 244"/>
              <a:gd name="T39" fmla="*/ 48 h 284"/>
              <a:gd name="T40" fmla="*/ 228 w 244"/>
              <a:gd name="T41" fmla="*/ 68 h 284"/>
              <a:gd name="T42" fmla="*/ 208 w 244"/>
              <a:gd name="T43" fmla="*/ 96 h 284"/>
              <a:gd name="T44" fmla="*/ 184 w 244"/>
              <a:gd name="T45" fmla="*/ 132 h 284"/>
              <a:gd name="T46" fmla="*/ 164 w 244"/>
              <a:gd name="T47" fmla="*/ 160 h 284"/>
              <a:gd name="T48" fmla="*/ 140 w 244"/>
              <a:gd name="T49" fmla="*/ 188 h 284"/>
              <a:gd name="T50" fmla="*/ 124 w 244"/>
              <a:gd name="T51" fmla="*/ 208 h 284"/>
              <a:gd name="T52" fmla="*/ 100 w 244"/>
              <a:gd name="T53" fmla="*/ 228 h 284"/>
              <a:gd name="T54" fmla="*/ 64 w 244"/>
              <a:gd name="T55" fmla="*/ 256 h 284"/>
              <a:gd name="T56" fmla="*/ 36 w 244"/>
              <a:gd name="T57" fmla="*/ 272 h 284"/>
              <a:gd name="T58" fmla="*/ 20 w 244"/>
              <a:gd name="T59" fmla="*/ 280 h 284"/>
              <a:gd name="T60" fmla="*/ 8 w 244"/>
              <a:gd name="T61" fmla="*/ 284 h 284"/>
              <a:gd name="T62" fmla="*/ 4 w 244"/>
              <a:gd name="T63" fmla="*/ 284 h 284"/>
              <a:gd name="T64" fmla="*/ 0 w 244"/>
              <a:gd name="T65" fmla="*/ 284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44" h="284">
                <a:moveTo>
                  <a:pt x="0" y="284"/>
                </a:moveTo>
                <a:lnTo>
                  <a:pt x="0" y="280"/>
                </a:lnTo>
                <a:lnTo>
                  <a:pt x="0" y="276"/>
                </a:lnTo>
                <a:lnTo>
                  <a:pt x="4" y="272"/>
                </a:lnTo>
                <a:lnTo>
                  <a:pt x="8" y="268"/>
                </a:lnTo>
                <a:lnTo>
                  <a:pt x="12" y="260"/>
                </a:lnTo>
                <a:lnTo>
                  <a:pt x="20" y="252"/>
                </a:lnTo>
                <a:lnTo>
                  <a:pt x="28" y="244"/>
                </a:lnTo>
                <a:lnTo>
                  <a:pt x="40" y="232"/>
                </a:lnTo>
                <a:lnTo>
                  <a:pt x="64" y="212"/>
                </a:lnTo>
                <a:lnTo>
                  <a:pt x="84" y="188"/>
                </a:lnTo>
                <a:lnTo>
                  <a:pt x="104" y="160"/>
                </a:lnTo>
                <a:lnTo>
                  <a:pt x="124" y="128"/>
                </a:lnTo>
                <a:lnTo>
                  <a:pt x="132" y="116"/>
                </a:lnTo>
                <a:lnTo>
                  <a:pt x="140" y="100"/>
                </a:lnTo>
                <a:lnTo>
                  <a:pt x="148" y="92"/>
                </a:lnTo>
                <a:lnTo>
                  <a:pt x="152" y="80"/>
                </a:lnTo>
                <a:lnTo>
                  <a:pt x="156" y="68"/>
                </a:lnTo>
                <a:lnTo>
                  <a:pt x="164" y="60"/>
                </a:lnTo>
                <a:lnTo>
                  <a:pt x="164" y="56"/>
                </a:lnTo>
                <a:lnTo>
                  <a:pt x="168" y="48"/>
                </a:lnTo>
                <a:lnTo>
                  <a:pt x="168" y="40"/>
                </a:lnTo>
                <a:lnTo>
                  <a:pt x="172" y="28"/>
                </a:lnTo>
                <a:lnTo>
                  <a:pt x="168" y="24"/>
                </a:lnTo>
                <a:lnTo>
                  <a:pt x="168" y="16"/>
                </a:lnTo>
                <a:lnTo>
                  <a:pt x="164" y="12"/>
                </a:lnTo>
                <a:lnTo>
                  <a:pt x="164" y="8"/>
                </a:lnTo>
                <a:lnTo>
                  <a:pt x="168" y="4"/>
                </a:lnTo>
                <a:lnTo>
                  <a:pt x="172" y="4"/>
                </a:lnTo>
                <a:lnTo>
                  <a:pt x="180" y="0"/>
                </a:lnTo>
                <a:lnTo>
                  <a:pt x="188" y="0"/>
                </a:lnTo>
                <a:lnTo>
                  <a:pt x="200" y="4"/>
                </a:lnTo>
                <a:lnTo>
                  <a:pt x="216" y="8"/>
                </a:lnTo>
                <a:lnTo>
                  <a:pt x="228" y="12"/>
                </a:lnTo>
                <a:lnTo>
                  <a:pt x="236" y="20"/>
                </a:lnTo>
                <a:lnTo>
                  <a:pt x="240" y="24"/>
                </a:lnTo>
                <a:lnTo>
                  <a:pt x="244" y="28"/>
                </a:lnTo>
                <a:lnTo>
                  <a:pt x="244" y="32"/>
                </a:lnTo>
                <a:lnTo>
                  <a:pt x="244" y="40"/>
                </a:lnTo>
                <a:lnTo>
                  <a:pt x="240" y="48"/>
                </a:lnTo>
                <a:lnTo>
                  <a:pt x="232" y="56"/>
                </a:lnTo>
                <a:lnTo>
                  <a:pt x="228" y="68"/>
                </a:lnTo>
                <a:lnTo>
                  <a:pt x="220" y="80"/>
                </a:lnTo>
                <a:lnTo>
                  <a:pt x="208" y="96"/>
                </a:lnTo>
                <a:lnTo>
                  <a:pt x="196" y="112"/>
                </a:lnTo>
                <a:lnTo>
                  <a:pt x="184" y="132"/>
                </a:lnTo>
                <a:lnTo>
                  <a:pt x="176" y="148"/>
                </a:lnTo>
                <a:lnTo>
                  <a:pt x="164" y="160"/>
                </a:lnTo>
                <a:lnTo>
                  <a:pt x="152" y="176"/>
                </a:lnTo>
                <a:lnTo>
                  <a:pt x="140" y="188"/>
                </a:lnTo>
                <a:lnTo>
                  <a:pt x="132" y="196"/>
                </a:lnTo>
                <a:lnTo>
                  <a:pt x="124" y="208"/>
                </a:lnTo>
                <a:lnTo>
                  <a:pt x="116" y="216"/>
                </a:lnTo>
                <a:lnTo>
                  <a:pt x="100" y="228"/>
                </a:lnTo>
                <a:lnTo>
                  <a:pt x="84" y="244"/>
                </a:lnTo>
                <a:lnTo>
                  <a:pt x="64" y="256"/>
                </a:lnTo>
                <a:lnTo>
                  <a:pt x="44" y="268"/>
                </a:lnTo>
                <a:lnTo>
                  <a:pt x="36" y="272"/>
                </a:lnTo>
                <a:lnTo>
                  <a:pt x="28" y="276"/>
                </a:lnTo>
                <a:lnTo>
                  <a:pt x="20" y="280"/>
                </a:lnTo>
                <a:lnTo>
                  <a:pt x="16" y="284"/>
                </a:lnTo>
                <a:lnTo>
                  <a:pt x="8" y="284"/>
                </a:lnTo>
                <a:lnTo>
                  <a:pt x="4" y="284"/>
                </a:lnTo>
                <a:lnTo>
                  <a:pt x="4" y="284"/>
                </a:lnTo>
                <a:lnTo>
                  <a:pt x="0" y="284"/>
                </a:lnTo>
                <a:lnTo>
                  <a:pt x="0" y="2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17">
            <a:extLst>
              <a:ext uri="{FF2B5EF4-FFF2-40B4-BE49-F238E27FC236}">
                <a16:creationId xmlns:a16="http://schemas.microsoft.com/office/drawing/2014/main" xmlns="" id="{91A5F963-CDBE-484D-BBD9-E5FF4024D83F}"/>
              </a:ext>
            </a:extLst>
          </p:cNvPr>
          <p:cNvSpPr>
            <a:spLocks/>
          </p:cNvSpPr>
          <p:nvPr/>
        </p:nvSpPr>
        <p:spPr bwMode="auto">
          <a:xfrm>
            <a:off x="1718290" y="1463993"/>
            <a:ext cx="217970" cy="1480803"/>
          </a:xfrm>
          <a:custGeom>
            <a:avLst/>
            <a:gdLst>
              <a:gd name="T0" fmla="*/ 0 w 64"/>
              <a:gd name="T1" fmla="*/ 272 h 332"/>
              <a:gd name="T2" fmla="*/ 0 w 64"/>
              <a:gd name="T3" fmla="*/ 268 h 332"/>
              <a:gd name="T4" fmla="*/ 4 w 64"/>
              <a:gd name="T5" fmla="*/ 264 h 332"/>
              <a:gd name="T6" fmla="*/ 4 w 64"/>
              <a:gd name="T7" fmla="*/ 256 h 332"/>
              <a:gd name="T8" fmla="*/ 4 w 64"/>
              <a:gd name="T9" fmla="*/ 252 h 332"/>
              <a:gd name="T10" fmla="*/ 8 w 64"/>
              <a:gd name="T11" fmla="*/ 236 h 332"/>
              <a:gd name="T12" fmla="*/ 8 w 64"/>
              <a:gd name="T13" fmla="*/ 216 h 332"/>
              <a:gd name="T14" fmla="*/ 8 w 64"/>
              <a:gd name="T15" fmla="*/ 212 h 332"/>
              <a:gd name="T16" fmla="*/ 12 w 64"/>
              <a:gd name="T17" fmla="*/ 204 h 332"/>
              <a:gd name="T18" fmla="*/ 12 w 64"/>
              <a:gd name="T19" fmla="*/ 196 h 332"/>
              <a:gd name="T20" fmla="*/ 12 w 64"/>
              <a:gd name="T21" fmla="*/ 188 h 332"/>
              <a:gd name="T22" fmla="*/ 12 w 64"/>
              <a:gd name="T23" fmla="*/ 180 h 332"/>
              <a:gd name="T24" fmla="*/ 12 w 64"/>
              <a:gd name="T25" fmla="*/ 168 h 332"/>
              <a:gd name="T26" fmla="*/ 12 w 64"/>
              <a:gd name="T27" fmla="*/ 156 h 332"/>
              <a:gd name="T28" fmla="*/ 12 w 64"/>
              <a:gd name="T29" fmla="*/ 144 h 332"/>
              <a:gd name="T30" fmla="*/ 12 w 64"/>
              <a:gd name="T31" fmla="*/ 128 h 332"/>
              <a:gd name="T32" fmla="*/ 12 w 64"/>
              <a:gd name="T33" fmla="*/ 112 h 332"/>
              <a:gd name="T34" fmla="*/ 12 w 64"/>
              <a:gd name="T35" fmla="*/ 96 h 332"/>
              <a:gd name="T36" fmla="*/ 12 w 64"/>
              <a:gd name="T37" fmla="*/ 80 h 332"/>
              <a:gd name="T38" fmla="*/ 12 w 64"/>
              <a:gd name="T39" fmla="*/ 64 h 332"/>
              <a:gd name="T40" fmla="*/ 12 w 64"/>
              <a:gd name="T41" fmla="*/ 44 h 332"/>
              <a:gd name="T42" fmla="*/ 12 w 64"/>
              <a:gd name="T43" fmla="*/ 24 h 332"/>
              <a:gd name="T44" fmla="*/ 12 w 64"/>
              <a:gd name="T45" fmla="*/ 0 h 332"/>
              <a:gd name="T46" fmla="*/ 28 w 64"/>
              <a:gd name="T47" fmla="*/ 8 h 332"/>
              <a:gd name="T48" fmla="*/ 40 w 64"/>
              <a:gd name="T49" fmla="*/ 16 h 332"/>
              <a:gd name="T50" fmla="*/ 44 w 64"/>
              <a:gd name="T51" fmla="*/ 20 h 332"/>
              <a:gd name="T52" fmla="*/ 48 w 64"/>
              <a:gd name="T53" fmla="*/ 20 h 332"/>
              <a:gd name="T54" fmla="*/ 52 w 64"/>
              <a:gd name="T55" fmla="*/ 24 h 332"/>
              <a:gd name="T56" fmla="*/ 52 w 64"/>
              <a:gd name="T57" fmla="*/ 24 h 332"/>
              <a:gd name="T58" fmla="*/ 52 w 64"/>
              <a:gd name="T59" fmla="*/ 28 h 332"/>
              <a:gd name="T60" fmla="*/ 56 w 64"/>
              <a:gd name="T61" fmla="*/ 28 h 332"/>
              <a:gd name="T62" fmla="*/ 56 w 64"/>
              <a:gd name="T63" fmla="*/ 32 h 332"/>
              <a:gd name="T64" fmla="*/ 56 w 64"/>
              <a:gd name="T65" fmla="*/ 40 h 332"/>
              <a:gd name="T66" fmla="*/ 60 w 64"/>
              <a:gd name="T67" fmla="*/ 52 h 332"/>
              <a:gd name="T68" fmla="*/ 60 w 64"/>
              <a:gd name="T69" fmla="*/ 68 h 332"/>
              <a:gd name="T70" fmla="*/ 64 w 64"/>
              <a:gd name="T71" fmla="*/ 92 h 332"/>
              <a:gd name="T72" fmla="*/ 64 w 64"/>
              <a:gd name="T73" fmla="*/ 112 h 332"/>
              <a:gd name="T74" fmla="*/ 64 w 64"/>
              <a:gd name="T75" fmla="*/ 156 h 332"/>
              <a:gd name="T76" fmla="*/ 64 w 64"/>
              <a:gd name="T77" fmla="*/ 184 h 332"/>
              <a:gd name="T78" fmla="*/ 60 w 64"/>
              <a:gd name="T79" fmla="*/ 208 h 332"/>
              <a:gd name="T80" fmla="*/ 60 w 64"/>
              <a:gd name="T81" fmla="*/ 236 h 332"/>
              <a:gd name="T82" fmla="*/ 60 w 64"/>
              <a:gd name="T83" fmla="*/ 268 h 332"/>
              <a:gd name="T84" fmla="*/ 56 w 64"/>
              <a:gd name="T85" fmla="*/ 284 h 332"/>
              <a:gd name="T86" fmla="*/ 56 w 64"/>
              <a:gd name="T87" fmla="*/ 296 h 332"/>
              <a:gd name="T88" fmla="*/ 56 w 64"/>
              <a:gd name="T89" fmla="*/ 308 h 332"/>
              <a:gd name="T90" fmla="*/ 52 w 64"/>
              <a:gd name="T91" fmla="*/ 316 h 332"/>
              <a:gd name="T92" fmla="*/ 48 w 64"/>
              <a:gd name="T93" fmla="*/ 324 h 332"/>
              <a:gd name="T94" fmla="*/ 48 w 64"/>
              <a:gd name="T95" fmla="*/ 328 h 332"/>
              <a:gd name="T96" fmla="*/ 44 w 64"/>
              <a:gd name="T97" fmla="*/ 332 h 332"/>
              <a:gd name="T98" fmla="*/ 40 w 64"/>
              <a:gd name="T99" fmla="*/ 332 h 332"/>
              <a:gd name="T100" fmla="*/ 32 w 64"/>
              <a:gd name="T101" fmla="*/ 332 h 332"/>
              <a:gd name="T102" fmla="*/ 24 w 64"/>
              <a:gd name="T103" fmla="*/ 328 h 332"/>
              <a:gd name="T104" fmla="*/ 20 w 64"/>
              <a:gd name="T105" fmla="*/ 320 h 332"/>
              <a:gd name="T106" fmla="*/ 12 w 64"/>
              <a:gd name="T107" fmla="*/ 308 h 332"/>
              <a:gd name="T108" fmla="*/ 8 w 64"/>
              <a:gd name="T109" fmla="*/ 296 h 332"/>
              <a:gd name="T110" fmla="*/ 0 w 64"/>
              <a:gd name="T111" fmla="*/ 284 h 332"/>
              <a:gd name="T112" fmla="*/ 0 w 64"/>
              <a:gd name="T113" fmla="*/ 276 h 332"/>
              <a:gd name="T114" fmla="*/ 0 w 64"/>
              <a:gd name="T115" fmla="*/ 272 h 332"/>
              <a:gd name="T116" fmla="*/ 0 w 64"/>
              <a:gd name="T117" fmla="*/ 272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4" h="332">
                <a:moveTo>
                  <a:pt x="0" y="272"/>
                </a:moveTo>
                <a:lnTo>
                  <a:pt x="0" y="268"/>
                </a:lnTo>
                <a:lnTo>
                  <a:pt x="4" y="264"/>
                </a:lnTo>
                <a:lnTo>
                  <a:pt x="4" y="256"/>
                </a:lnTo>
                <a:lnTo>
                  <a:pt x="4" y="252"/>
                </a:lnTo>
                <a:lnTo>
                  <a:pt x="8" y="236"/>
                </a:lnTo>
                <a:lnTo>
                  <a:pt x="8" y="216"/>
                </a:lnTo>
                <a:lnTo>
                  <a:pt x="8" y="212"/>
                </a:lnTo>
                <a:lnTo>
                  <a:pt x="12" y="204"/>
                </a:lnTo>
                <a:lnTo>
                  <a:pt x="12" y="196"/>
                </a:lnTo>
                <a:lnTo>
                  <a:pt x="12" y="188"/>
                </a:lnTo>
                <a:lnTo>
                  <a:pt x="12" y="180"/>
                </a:lnTo>
                <a:lnTo>
                  <a:pt x="12" y="168"/>
                </a:lnTo>
                <a:lnTo>
                  <a:pt x="12" y="156"/>
                </a:lnTo>
                <a:lnTo>
                  <a:pt x="12" y="144"/>
                </a:lnTo>
                <a:lnTo>
                  <a:pt x="12" y="128"/>
                </a:lnTo>
                <a:lnTo>
                  <a:pt x="12" y="112"/>
                </a:lnTo>
                <a:lnTo>
                  <a:pt x="12" y="96"/>
                </a:lnTo>
                <a:lnTo>
                  <a:pt x="12" y="80"/>
                </a:lnTo>
                <a:lnTo>
                  <a:pt x="12" y="64"/>
                </a:lnTo>
                <a:lnTo>
                  <a:pt x="12" y="44"/>
                </a:lnTo>
                <a:lnTo>
                  <a:pt x="12" y="24"/>
                </a:lnTo>
                <a:lnTo>
                  <a:pt x="12" y="0"/>
                </a:lnTo>
                <a:lnTo>
                  <a:pt x="28" y="8"/>
                </a:lnTo>
                <a:lnTo>
                  <a:pt x="40" y="16"/>
                </a:lnTo>
                <a:lnTo>
                  <a:pt x="44" y="20"/>
                </a:lnTo>
                <a:lnTo>
                  <a:pt x="48" y="20"/>
                </a:lnTo>
                <a:lnTo>
                  <a:pt x="52" y="24"/>
                </a:lnTo>
                <a:lnTo>
                  <a:pt x="52" y="24"/>
                </a:lnTo>
                <a:lnTo>
                  <a:pt x="52" y="28"/>
                </a:lnTo>
                <a:lnTo>
                  <a:pt x="56" y="28"/>
                </a:lnTo>
                <a:lnTo>
                  <a:pt x="56" y="32"/>
                </a:lnTo>
                <a:lnTo>
                  <a:pt x="56" y="40"/>
                </a:lnTo>
                <a:lnTo>
                  <a:pt x="60" y="52"/>
                </a:lnTo>
                <a:lnTo>
                  <a:pt x="60" y="68"/>
                </a:lnTo>
                <a:lnTo>
                  <a:pt x="64" y="92"/>
                </a:lnTo>
                <a:lnTo>
                  <a:pt x="64" y="112"/>
                </a:lnTo>
                <a:lnTo>
                  <a:pt x="64" y="156"/>
                </a:lnTo>
                <a:lnTo>
                  <a:pt x="64" y="184"/>
                </a:lnTo>
                <a:lnTo>
                  <a:pt x="60" y="208"/>
                </a:lnTo>
                <a:lnTo>
                  <a:pt x="60" y="236"/>
                </a:lnTo>
                <a:lnTo>
                  <a:pt x="60" y="268"/>
                </a:lnTo>
                <a:lnTo>
                  <a:pt x="56" y="284"/>
                </a:lnTo>
                <a:lnTo>
                  <a:pt x="56" y="296"/>
                </a:lnTo>
                <a:lnTo>
                  <a:pt x="56" y="308"/>
                </a:lnTo>
                <a:lnTo>
                  <a:pt x="52" y="316"/>
                </a:lnTo>
                <a:lnTo>
                  <a:pt x="48" y="324"/>
                </a:lnTo>
                <a:lnTo>
                  <a:pt x="48" y="328"/>
                </a:lnTo>
                <a:lnTo>
                  <a:pt x="44" y="332"/>
                </a:lnTo>
                <a:lnTo>
                  <a:pt x="40" y="332"/>
                </a:lnTo>
                <a:lnTo>
                  <a:pt x="32" y="332"/>
                </a:lnTo>
                <a:lnTo>
                  <a:pt x="24" y="328"/>
                </a:lnTo>
                <a:lnTo>
                  <a:pt x="20" y="320"/>
                </a:lnTo>
                <a:lnTo>
                  <a:pt x="12" y="308"/>
                </a:lnTo>
                <a:lnTo>
                  <a:pt x="8" y="296"/>
                </a:lnTo>
                <a:lnTo>
                  <a:pt x="0" y="284"/>
                </a:lnTo>
                <a:lnTo>
                  <a:pt x="0" y="276"/>
                </a:lnTo>
                <a:lnTo>
                  <a:pt x="0" y="272"/>
                </a:lnTo>
                <a:lnTo>
                  <a:pt x="0" y="2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118">
            <a:extLst>
              <a:ext uri="{FF2B5EF4-FFF2-40B4-BE49-F238E27FC236}">
                <a16:creationId xmlns:a16="http://schemas.microsoft.com/office/drawing/2014/main" xmlns="" id="{200E2BC8-5D72-4861-8CEF-B33674392E4A}"/>
              </a:ext>
            </a:extLst>
          </p:cNvPr>
          <p:cNvSpPr>
            <a:spLocks/>
          </p:cNvSpPr>
          <p:nvPr/>
        </p:nvSpPr>
        <p:spPr bwMode="auto">
          <a:xfrm>
            <a:off x="2549302" y="803876"/>
            <a:ext cx="286086" cy="1534326"/>
          </a:xfrm>
          <a:custGeom>
            <a:avLst/>
            <a:gdLst>
              <a:gd name="T0" fmla="*/ 4 w 84"/>
              <a:gd name="T1" fmla="*/ 0 h 344"/>
              <a:gd name="T2" fmla="*/ 20 w 84"/>
              <a:gd name="T3" fmla="*/ 0 h 344"/>
              <a:gd name="T4" fmla="*/ 40 w 84"/>
              <a:gd name="T5" fmla="*/ 4 h 344"/>
              <a:gd name="T6" fmla="*/ 72 w 84"/>
              <a:gd name="T7" fmla="*/ 16 h 344"/>
              <a:gd name="T8" fmla="*/ 84 w 84"/>
              <a:gd name="T9" fmla="*/ 28 h 344"/>
              <a:gd name="T10" fmla="*/ 84 w 84"/>
              <a:gd name="T11" fmla="*/ 44 h 344"/>
              <a:gd name="T12" fmla="*/ 80 w 84"/>
              <a:gd name="T13" fmla="*/ 64 h 344"/>
              <a:gd name="T14" fmla="*/ 76 w 84"/>
              <a:gd name="T15" fmla="*/ 96 h 344"/>
              <a:gd name="T16" fmla="*/ 72 w 84"/>
              <a:gd name="T17" fmla="*/ 144 h 344"/>
              <a:gd name="T18" fmla="*/ 68 w 84"/>
              <a:gd name="T19" fmla="*/ 204 h 344"/>
              <a:gd name="T20" fmla="*/ 68 w 84"/>
              <a:gd name="T21" fmla="*/ 236 h 344"/>
              <a:gd name="T22" fmla="*/ 68 w 84"/>
              <a:gd name="T23" fmla="*/ 264 h 344"/>
              <a:gd name="T24" fmla="*/ 64 w 84"/>
              <a:gd name="T25" fmla="*/ 288 h 344"/>
              <a:gd name="T26" fmla="*/ 64 w 84"/>
              <a:gd name="T27" fmla="*/ 308 h 344"/>
              <a:gd name="T28" fmla="*/ 60 w 84"/>
              <a:gd name="T29" fmla="*/ 324 h 344"/>
              <a:gd name="T30" fmla="*/ 56 w 84"/>
              <a:gd name="T31" fmla="*/ 332 h 344"/>
              <a:gd name="T32" fmla="*/ 56 w 84"/>
              <a:gd name="T33" fmla="*/ 340 h 344"/>
              <a:gd name="T34" fmla="*/ 52 w 84"/>
              <a:gd name="T35" fmla="*/ 344 h 344"/>
              <a:gd name="T36" fmla="*/ 40 w 84"/>
              <a:gd name="T37" fmla="*/ 340 h 344"/>
              <a:gd name="T38" fmla="*/ 28 w 84"/>
              <a:gd name="T39" fmla="*/ 328 h 344"/>
              <a:gd name="T40" fmla="*/ 20 w 84"/>
              <a:gd name="T41" fmla="*/ 308 h 344"/>
              <a:gd name="T42" fmla="*/ 16 w 84"/>
              <a:gd name="T43" fmla="*/ 280 h 344"/>
              <a:gd name="T44" fmla="*/ 20 w 84"/>
              <a:gd name="T45" fmla="*/ 260 h 344"/>
              <a:gd name="T46" fmla="*/ 20 w 84"/>
              <a:gd name="T47" fmla="*/ 228 h 344"/>
              <a:gd name="T48" fmla="*/ 20 w 84"/>
              <a:gd name="T49" fmla="*/ 188 h 344"/>
              <a:gd name="T50" fmla="*/ 24 w 84"/>
              <a:gd name="T51" fmla="*/ 140 h 344"/>
              <a:gd name="T52" fmla="*/ 20 w 84"/>
              <a:gd name="T53" fmla="*/ 92 h 344"/>
              <a:gd name="T54" fmla="*/ 20 w 84"/>
              <a:gd name="T55" fmla="*/ 56 h 344"/>
              <a:gd name="T56" fmla="*/ 16 w 84"/>
              <a:gd name="T57" fmla="*/ 32 h 344"/>
              <a:gd name="T58" fmla="*/ 12 w 84"/>
              <a:gd name="T59" fmla="*/ 20 h 344"/>
              <a:gd name="T60" fmla="*/ 4 w 84"/>
              <a:gd name="T61" fmla="*/ 16 h 344"/>
              <a:gd name="T62" fmla="*/ 4 w 84"/>
              <a:gd name="T63" fmla="*/ 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4" h="344">
                <a:moveTo>
                  <a:pt x="4" y="4"/>
                </a:move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0" y="4"/>
                </a:lnTo>
                <a:lnTo>
                  <a:pt x="52" y="8"/>
                </a:lnTo>
                <a:lnTo>
                  <a:pt x="72" y="16"/>
                </a:lnTo>
                <a:lnTo>
                  <a:pt x="80" y="20"/>
                </a:lnTo>
                <a:lnTo>
                  <a:pt x="84" y="28"/>
                </a:lnTo>
                <a:lnTo>
                  <a:pt x="84" y="36"/>
                </a:lnTo>
                <a:lnTo>
                  <a:pt x="84" y="44"/>
                </a:lnTo>
                <a:lnTo>
                  <a:pt x="80" y="52"/>
                </a:lnTo>
                <a:lnTo>
                  <a:pt x="80" y="64"/>
                </a:lnTo>
                <a:lnTo>
                  <a:pt x="76" y="76"/>
                </a:lnTo>
                <a:lnTo>
                  <a:pt x="76" y="96"/>
                </a:lnTo>
                <a:lnTo>
                  <a:pt x="72" y="116"/>
                </a:lnTo>
                <a:lnTo>
                  <a:pt x="72" y="144"/>
                </a:lnTo>
                <a:lnTo>
                  <a:pt x="72" y="172"/>
                </a:lnTo>
                <a:lnTo>
                  <a:pt x="68" y="204"/>
                </a:lnTo>
                <a:lnTo>
                  <a:pt x="68" y="220"/>
                </a:lnTo>
                <a:lnTo>
                  <a:pt x="68" y="236"/>
                </a:lnTo>
                <a:lnTo>
                  <a:pt x="68" y="252"/>
                </a:lnTo>
                <a:lnTo>
                  <a:pt x="68" y="264"/>
                </a:lnTo>
                <a:lnTo>
                  <a:pt x="64" y="276"/>
                </a:lnTo>
                <a:lnTo>
                  <a:pt x="64" y="288"/>
                </a:lnTo>
                <a:lnTo>
                  <a:pt x="64" y="300"/>
                </a:lnTo>
                <a:lnTo>
                  <a:pt x="64" y="308"/>
                </a:lnTo>
                <a:lnTo>
                  <a:pt x="60" y="316"/>
                </a:lnTo>
                <a:lnTo>
                  <a:pt x="60" y="324"/>
                </a:lnTo>
                <a:lnTo>
                  <a:pt x="60" y="328"/>
                </a:lnTo>
                <a:lnTo>
                  <a:pt x="56" y="332"/>
                </a:lnTo>
                <a:lnTo>
                  <a:pt x="56" y="336"/>
                </a:lnTo>
                <a:lnTo>
                  <a:pt x="56" y="340"/>
                </a:lnTo>
                <a:lnTo>
                  <a:pt x="52" y="340"/>
                </a:lnTo>
                <a:lnTo>
                  <a:pt x="52" y="344"/>
                </a:lnTo>
                <a:lnTo>
                  <a:pt x="44" y="340"/>
                </a:lnTo>
                <a:lnTo>
                  <a:pt x="40" y="340"/>
                </a:lnTo>
                <a:lnTo>
                  <a:pt x="36" y="332"/>
                </a:lnTo>
                <a:lnTo>
                  <a:pt x="28" y="328"/>
                </a:lnTo>
                <a:lnTo>
                  <a:pt x="24" y="316"/>
                </a:lnTo>
                <a:lnTo>
                  <a:pt x="20" y="308"/>
                </a:lnTo>
                <a:lnTo>
                  <a:pt x="16" y="296"/>
                </a:lnTo>
                <a:lnTo>
                  <a:pt x="16" y="280"/>
                </a:lnTo>
                <a:lnTo>
                  <a:pt x="16" y="272"/>
                </a:lnTo>
                <a:lnTo>
                  <a:pt x="20" y="260"/>
                </a:lnTo>
                <a:lnTo>
                  <a:pt x="20" y="244"/>
                </a:lnTo>
                <a:lnTo>
                  <a:pt x="20" y="228"/>
                </a:lnTo>
                <a:lnTo>
                  <a:pt x="20" y="212"/>
                </a:lnTo>
                <a:lnTo>
                  <a:pt x="20" y="188"/>
                </a:lnTo>
                <a:lnTo>
                  <a:pt x="20" y="164"/>
                </a:lnTo>
                <a:lnTo>
                  <a:pt x="24" y="140"/>
                </a:lnTo>
                <a:lnTo>
                  <a:pt x="24" y="116"/>
                </a:lnTo>
                <a:lnTo>
                  <a:pt x="20" y="92"/>
                </a:lnTo>
                <a:lnTo>
                  <a:pt x="20" y="72"/>
                </a:lnTo>
                <a:lnTo>
                  <a:pt x="20" y="56"/>
                </a:lnTo>
                <a:lnTo>
                  <a:pt x="20" y="44"/>
                </a:lnTo>
                <a:lnTo>
                  <a:pt x="16" y="32"/>
                </a:lnTo>
                <a:lnTo>
                  <a:pt x="12" y="28"/>
                </a:lnTo>
                <a:lnTo>
                  <a:pt x="12" y="20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4" y="4"/>
                </a:lnTo>
                <a:lnTo>
                  <a:pt x="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119">
            <a:extLst>
              <a:ext uri="{FF2B5EF4-FFF2-40B4-BE49-F238E27FC236}">
                <a16:creationId xmlns:a16="http://schemas.microsoft.com/office/drawing/2014/main" xmlns="" id="{9A48E2D2-2195-4A85-9F7B-6FFB5E273A13}"/>
              </a:ext>
            </a:extLst>
          </p:cNvPr>
          <p:cNvSpPr>
            <a:spLocks/>
          </p:cNvSpPr>
          <p:nvPr/>
        </p:nvSpPr>
        <p:spPr bwMode="auto">
          <a:xfrm>
            <a:off x="2181477" y="1356947"/>
            <a:ext cx="1512169" cy="1409439"/>
          </a:xfrm>
          <a:custGeom>
            <a:avLst/>
            <a:gdLst>
              <a:gd name="T0" fmla="*/ 412 w 444"/>
              <a:gd name="T1" fmla="*/ 144 h 316"/>
              <a:gd name="T2" fmla="*/ 424 w 444"/>
              <a:gd name="T3" fmla="*/ 160 h 316"/>
              <a:gd name="T4" fmla="*/ 428 w 444"/>
              <a:gd name="T5" fmla="*/ 188 h 316"/>
              <a:gd name="T6" fmla="*/ 432 w 444"/>
              <a:gd name="T7" fmla="*/ 224 h 316"/>
              <a:gd name="T8" fmla="*/ 444 w 444"/>
              <a:gd name="T9" fmla="*/ 260 h 316"/>
              <a:gd name="T10" fmla="*/ 440 w 444"/>
              <a:gd name="T11" fmla="*/ 276 h 316"/>
              <a:gd name="T12" fmla="*/ 424 w 444"/>
              <a:gd name="T13" fmla="*/ 288 h 316"/>
              <a:gd name="T14" fmla="*/ 380 w 444"/>
              <a:gd name="T15" fmla="*/ 300 h 316"/>
              <a:gd name="T16" fmla="*/ 304 w 444"/>
              <a:gd name="T17" fmla="*/ 312 h 316"/>
              <a:gd name="T18" fmla="*/ 184 w 444"/>
              <a:gd name="T19" fmla="*/ 316 h 316"/>
              <a:gd name="T20" fmla="*/ 124 w 444"/>
              <a:gd name="T21" fmla="*/ 308 h 316"/>
              <a:gd name="T22" fmla="*/ 76 w 444"/>
              <a:gd name="T23" fmla="*/ 292 h 316"/>
              <a:gd name="T24" fmla="*/ 36 w 444"/>
              <a:gd name="T25" fmla="*/ 260 h 316"/>
              <a:gd name="T26" fmla="*/ 24 w 444"/>
              <a:gd name="T27" fmla="*/ 224 h 316"/>
              <a:gd name="T28" fmla="*/ 20 w 444"/>
              <a:gd name="T29" fmla="*/ 188 h 316"/>
              <a:gd name="T30" fmla="*/ 20 w 444"/>
              <a:gd name="T31" fmla="*/ 136 h 316"/>
              <a:gd name="T32" fmla="*/ 16 w 444"/>
              <a:gd name="T33" fmla="*/ 80 h 316"/>
              <a:gd name="T34" fmla="*/ 12 w 444"/>
              <a:gd name="T35" fmla="*/ 40 h 316"/>
              <a:gd name="T36" fmla="*/ 8 w 444"/>
              <a:gd name="T37" fmla="*/ 24 h 316"/>
              <a:gd name="T38" fmla="*/ 0 w 444"/>
              <a:gd name="T39" fmla="*/ 12 h 316"/>
              <a:gd name="T40" fmla="*/ 4 w 444"/>
              <a:gd name="T41" fmla="*/ 0 h 316"/>
              <a:gd name="T42" fmla="*/ 28 w 444"/>
              <a:gd name="T43" fmla="*/ 4 h 316"/>
              <a:gd name="T44" fmla="*/ 64 w 444"/>
              <a:gd name="T45" fmla="*/ 24 h 316"/>
              <a:gd name="T46" fmla="*/ 76 w 444"/>
              <a:gd name="T47" fmla="*/ 40 h 316"/>
              <a:gd name="T48" fmla="*/ 76 w 444"/>
              <a:gd name="T49" fmla="*/ 52 h 316"/>
              <a:gd name="T50" fmla="*/ 68 w 444"/>
              <a:gd name="T51" fmla="*/ 64 h 316"/>
              <a:gd name="T52" fmla="*/ 68 w 444"/>
              <a:gd name="T53" fmla="*/ 92 h 316"/>
              <a:gd name="T54" fmla="*/ 68 w 444"/>
              <a:gd name="T55" fmla="*/ 136 h 316"/>
              <a:gd name="T56" fmla="*/ 64 w 444"/>
              <a:gd name="T57" fmla="*/ 184 h 316"/>
              <a:gd name="T58" fmla="*/ 68 w 444"/>
              <a:gd name="T59" fmla="*/ 216 h 316"/>
              <a:gd name="T60" fmla="*/ 76 w 444"/>
              <a:gd name="T61" fmla="*/ 232 h 316"/>
              <a:gd name="T62" fmla="*/ 96 w 444"/>
              <a:gd name="T63" fmla="*/ 252 h 316"/>
              <a:gd name="T64" fmla="*/ 132 w 444"/>
              <a:gd name="T65" fmla="*/ 264 h 316"/>
              <a:gd name="T66" fmla="*/ 172 w 444"/>
              <a:gd name="T67" fmla="*/ 268 h 316"/>
              <a:gd name="T68" fmla="*/ 208 w 444"/>
              <a:gd name="T69" fmla="*/ 268 h 316"/>
              <a:gd name="T70" fmla="*/ 260 w 444"/>
              <a:gd name="T71" fmla="*/ 268 h 316"/>
              <a:gd name="T72" fmla="*/ 304 w 444"/>
              <a:gd name="T73" fmla="*/ 264 h 316"/>
              <a:gd name="T74" fmla="*/ 336 w 444"/>
              <a:gd name="T75" fmla="*/ 256 h 316"/>
              <a:gd name="T76" fmla="*/ 356 w 444"/>
              <a:gd name="T77" fmla="*/ 248 h 316"/>
              <a:gd name="T78" fmla="*/ 368 w 444"/>
              <a:gd name="T79" fmla="*/ 232 h 316"/>
              <a:gd name="T80" fmla="*/ 380 w 444"/>
              <a:gd name="T81" fmla="*/ 204 h 316"/>
              <a:gd name="T82" fmla="*/ 388 w 444"/>
              <a:gd name="T83" fmla="*/ 168 h 316"/>
              <a:gd name="T84" fmla="*/ 396 w 444"/>
              <a:gd name="T85" fmla="*/ 148 h 316"/>
              <a:gd name="T86" fmla="*/ 404 w 444"/>
              <a:gd name="T87" fmla="*/ 140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44" h="316">
                <a:moveTo>
                  <a:pt x="404" y="140"/>
                </a:moveTo>
                <a:lnTo>
                  <a:pt x="412" y="140"/>
                </a:lnTo>
                <a:lnTo>
                  <a:pt x="412" y="144"/>
                </a:lnTo>
                <a:lnTo>
                  <a:pt x="416" y="148"/>
                </a:lnTo>
                <a:lnTo>
                  <a:pt x="420" y="152"/>
                </a:lnTo>
                <a:lnTo>
                  <a:pt x="424" y="160"/>
                </a:lnTo>
                <a:lnTo>
                  <a:pt x="424" y="168"/>
                </a:lnTo>
                <a:lnTo>
                  <a:pt x="428" y="176"/>
                </a:lnTo>
                <a:lnTo>
                  <a:pt x="428" y="188"/>
                </a:lnTo>
                <a:lnTo>
                  <a:pt x="432" y="200"/>
                </a:lnTo>
                <a:lnTo>
                  <a:pt x="432" y="212"/>
                </a:lnTo>
                <a:lnTo>
                  <a:pt x="432" y="224"/>
                </a:lnTo>
                <a:lnTo>
                  <a:pt x="436" y="232"/>
                </a:lnTo>
                <a:lnTo>
                  <a:pt x="440" y="248"/>
                </a:lnTo>
                <a:lnTo>
                  <a:pt x="444" y="260"/>
                </a:lnTo>
                <a:lnTo>
                  <a:pt x="444" y="264"/>
                </a:lnTo>
                <a:lnTo>
                  <a:pt x="444" y="268"/>
                </a:lnTo>
                <a:lnTo>
                  <a:pt x="440" y="276"/>
                </a:lnTo>
                <a:lnTo>
                  <a:pt x="436" y="280"/>
                </a:lnTo>
                <a:lnTo>
                  <a:pt x="432" y="284"/>
                </a:lnTo>
                <a:lnTo>
                  <a:pt x="424" y="288"/>
                </a:lnTo>
                <a:lnTo>
                  <a:pt x="416" y="292"/>
                </a:lnTo>
                <a:lnTo>
                  <a:pt x="404" y="296"/>
                </a:lnTo>
                <a:lnTo>
                  <a:pt x="380" y="300"/>
                </a:lnTo>
                <a:lnTo>
                  <a:pt x="352" y="304"/>
                </a:lnTo>
                <a:lnTo>
                  <a:pt x="328" y="308"/>
                </a:lnTo>
                <a:lnTo>
                  <a:pt x="304" y="312"/>
                </a:lnTo>
                <a:lnTo>
                  <a:pt x="256" y="312"/>
                </a:lnTo>
                <a:lnTo>
                  <a:pt x="208" y="316"/>
                </a:lnTo>
                <a:lnTo>
                  <a:pt x="184" y="316"/>
                </a:lnTo>
                <a:lnTo>
                  <a:pt x="164" y="312"/>
                </a:lnTo>
                <a:lnTo>
                  <a:pt x="144" y="312"/>
                </a:lnTo>
                <a:lnTo>
                  <a:pt x="124" y="308"/>
                </a:lnTo>
                <a:lnTo>
                  <a:pt x="108" y="304"/>
                </a:lnTo>
                <a:lnTo>
                  <a:pt x="88" y="300"/>
                </a:lnTo>
                <a:lnTo>
                  <a:pt x="76" y="292"/>
                </a:lnTo>
                <a:lnTo>
                  <a:pt x="60" y="284"/>
                </a:lnTo>
                <a:lnTo>
                  <a:pt x="48" y="272"/>
                </a:lnTo>
                <a:lnTo>
                  <a:pt x="36" y="260"/>
                </a:lnTo>
                <a:lnTo>
                  <a:pt x="28" y="248"/>
                </a:lnTo>
                <a:lnTo>
                  <a:pt x="24" y="232"/>
                </a:lnTo>
                <a:lnTo>
                  <a:pt x="24" y="224"/>
                </a:lnTo>
                <a:lnTo>
                  <a:pt x="24" y="212"/>
                </a:lnTo>
                <a:lnTo>
                  <a:pt x="24" y="200"/>
                </a:lnTo>
                <a:lnTo>
                  <a:pt x="20" y="188"/>
                </a:lnTo>
                <a:lnTo>
                  <a:pt x="20" y="172"/>
                </a:lnTo>
                <a:lnTo>
                  <a:pt x="20" y="156"/>
                </a:lnTo>
                <a:lnTo>
                  <a:pt x="20" y="136"/>
                </a:lnTo>
                <a:lnTo>
                  <a:pt x="20" y="116"/>
                </a:lnTo>
                <a:lnTo>
                  <a:pt x="20" y="96"/>
                </a:lnTo>
                <a:lnTo>
                  <a:pt x="16" y="80"/>
                </a:lnTo>
                <a:lnTo>
                  <a:pt x="16" y="64"/>
                </a:lnTo>
                <a:lnTo>
                  <a:pt x="16" y="52"/>
                </a:lnTo>
                <a:lnTo>
                  <a:pt x="12" y="40"/>
                </a:lnTo>
                <a:lnTo>
                  <a:pt x="12" y="32"/>
                </a:lnTo>
                <a:lnTo>
                  <a:pt x="8" y="28"/>
                </a:lnTo>
                <a:lnTo>
                  <a:pt x="8" y="24"/>
                </a:ln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28" y="4"/>
                </a:lnTo>
                <a:lnTo>
                  <a:pt x="40" y="8"/>
                </a:lnTo>
                <a:lnTo>
                  <a:pt x="56" y="16"/>
                </a:lnTo>
                <a:lnTo>
                  <a:pt x="64" y="24"/>
                </a:lnTo>
                <a:lnTo>
                  <a:pt x="68" y="28"/>
                </a:lnTo>
                <a:lnTo>
                  <a:pt x="72" y="32"/>
                </a:lnTo>
                <a:lnTo>
                  <a:pt x="76" y="40"/>
                </a:lnTo>
                <a:lnTo>
                  <a:pt x="76" y="44"/>
                </a:lnTo>
                <a:lnTo>
                  <a:pt x="76" y="48"/>
                </a:lnTo>
                <a:lnTo>
                  <a:pt x="76" y="52"/>
                </a:lnTo>
                <a:lnTo>
                  <a:pt x="72" y="56"/>
                </a:lnTo>
                <a:lnTo>
                  <a:pt x="72" y="60"/>
                </a:lnTo>
                <a:lnTo>
                  <a:pt x="68" y="64"/>
                </a:lnTo>
                <a:lnTo>
                  <a:pt x="68" y="72"/>
                </a:lnTo>
                <a:lnTo>
                  <a:pt x="68" y="80"/>
                </a:lnTo>
                <a:lnTo>
                  <a:pt x="68" y="92"/>
                </a:lnTo>
                <a:lnTo>
                  <a:pt x="68" y="104"/>
                </a:lnTo>
                <a:lnTo>
                  <a:pt x="68" y="120"/>
                </a:lnTo>
                <a:lnTo>
                  <a:pt x="68" y="136"/>
                </a:lnTo>
                <a:lnTo>
                  <a:pt x="64" y="156"/>
                </a:lnTo>
                <a:lnTo>
                  <a:pt x="64" y="172"/>
                </a:lnTo>
                <a:lnTo>
                  <a:pt x="64" y="184"/>
                </a:lnTo>
                <a:lnTo>
                  <a:pt x="64" y="196"/>
                </a:lnTo>
                <a:lnTo>
                  <a:pt x="68" y="208"/>
                </a:lnTo>
                <a:lnTo>
                  <a:pt x="68" y="216"/>
                </a:lnTo>
                <a:lnTo>
                  <a:pt x="68" y="220"/>
                </a:lnTo>
                <a:lnTo>
                  <a:pt x="72" y="224"/>
                </a:lnTo>
                <a:lnTo>
                  <a:pt x="76" y="232"/>
                </a:lnTo>
                <a:lnTo>
                  <a:pt x="80" y="240"/>
                </a:lnTo>
                <a:lnTo>
                  <a:pt x="88" y="248"/>
                </a:lnTo>
                <a:lnTo>
                  <a:pt x="96" y="252"/>
                </a:lnTo>
                <a:lnTo>
                  <a:pt x="104" y="256"/>
                </a:lnTo>
                <a:lnTo>
                  <a:pt x="116" y="260"/>
                </a:lnTo>
                <a:lnTo>
                  <a:pt x="132" y="264"/>
                </a:lnTo>
                <a:lnTo>
                  <a:pt x="152" y="268"/>
                </a:lnTo>
                <a:lnTo>
                  <a:pt x="160" y="268"/>
                </a:lnTo>
                <a:lnTo>
                  <a:pt x="172" y="268"/>
                </a:lnTo>
                <a:lnTo>
                  <a:pt x="184" y="268"/>
                </a:lnTo>
                <a:lnTo>
                  <a:pt x="196" y="268"/>
                </a:lnTo>
                <a:lnTo>
                  <a:pt x="208" y="268"/>
                </a:lnTo>
                <a:lnTo>
                  <a:pt x="224" y="268"/>
                </a:lnTo>
                <a:lnTo>
                  <a:pt x="240" y="268"/>
                </a:lnTo>
                <a:lnTo>
                  <a:pt x="260" y="268"/>
                </a:lnTo>
                <a:lnTo>
                  <a:pt x="276" y="264"/>
                </a:lnTo>
                <a:lnTo>
                  <a:pt x="292" y="264"/>
                </a:lnTo>
                <a:lnTo>
                  <a:pt x="304" y="264"/>
                </a:lnTo>
                <a:lnTo>
                  <a:pt x="316" y="260"/>
                </a:lnTo>
                <a:lnTo>
                  <a:pt x="328" y="260"/>
                </a:lnTo>
                <a:lnTo>
                  <a:pt x="336" y="256"/>
                </a:lnTo>
                <a:lnTo>
                  <a:pt x="344" y="256"/>
                </a:lnTo>
                <a:lnTo>
                  <a:pt x="352" y="252"/>
                </a:lnTo>
                <a:lnTo>
                  <a:pt x="356" y="248"/>
                </a:lnTo>
                <a:lnTo>
                  <a:pt x="360" y="244"/>
                </a:lnTo>
                <a:lnTo>
                  <a:pt x="364" y="240"/>
                </a:lnTo>
                <a:lnTo>
                  <a:pt x="368" y="232"/>
                </a:lnTo>
                <a:lnTo>
                  <a:pt x="372" y="224"/>
                </a:lnTo>
                <a:lnTo>
                  <a:pt x="376" y="216"/>
                </a:lnTo>
                <a:lnTo>
                  <a:pt x="380" y="204"/>
                </a:lnTo>
                <a:lnTo>
                  <a:pt x="384" y="192"/>
                </a:lnTo>
                <a:lnTo>
                  <a:pt x="384" y="180"/>
                </a:lnTo>
                <a:lnTo>
                  <a:pt x="388" y="168"/>
                </a:lnTo>
                <a:lnTo>
                  <a:pt x="388" y="160"/>
                </a:lnTo>
                <a:lnTo>
                  <a:pt x="392" y="152"/>
                </a:lnTo>
                <a:lnTo>
                  <a:pt x="396" y="148"/>
                </a:lnTo>
                <a:lnTo>
                  <a:pt x="400" y="144"/>
                </a:lnTo>
                <a:lnTo>
                  <a:pt x="404" y="140"/>
                </a:lnTo>
                <a:lnTo>
                  <a:pt x="404" y="140"/>
                </a:lnTo>
                <a:lnTo>
                  <a:pt x="404" y="1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120">
            <a:extLst>
              <a:ext uri="{FF2B5EF4-FFF2-40B4-BE49-F238E27FC236}">
                <a16:creationId xmlns:a16="http://schemas.microsoft.com/office/drawing/2014/main" xmlns="" id="{65CC5898-062F-44D6-B591-CD09D783A1EC}"/>
              </a:ext>
            </a:extLst>
          </p:cNvPr>
          <p:cNvSpPr>
            <a:spLocks/>
          </p:cNvSpPr>
          <p:nvPr/>
        </p:nvSpPr>
        <p:spPr bwMode="auto">
          <a:xfrm>
            <a:off x="1949884" y="1285583"/>
            <a:ext cx="1389561" cy="945573"/>
          </a:xfrm>
          <a:custGeom>
            <a:avLst/>
            <a:gdLst>
              <a:gd name="T0" fmla="*/ 316 w 408"/>
              <a:gd name="T1" fmla="*/ 84 h 212"/>
              <a:gd name="T2" fmla="*/ 320 w 408"/>
              <a:gd name="T3" fmla="*/ 72 h 212"/>
              <a:gd name="T4" fmla="*/ 320 w 408"/>
              <a:gd name="T5" fmla="*/ 60 h 212"/>
              <a:gd name="T6" fmla="*/ 320 w 408"/>
              <a:gd name="T7" fmla="*/ 56 h 212"/>
              <a:gd name="T8" fmla="*/ 320 w 408"/>
              <a:gd name="T9" fmla="*/ 56 h 212"/>
              <a:gd name="T10" fmla="*/ 316 w 408"/>
              <a:gd name="T11" fmla="*/ 56 h 212"/>
              <a:gd name="T12" fmla="*/ 308 w 408"/>
              <a:gd name="T13" fmla="*/ 60 h 212"/>
              <a:gd name="T14" fmla="*/ 296 w 408"/>
              <a:gd name="T15" fmla="*/ 64 h 212"/>
              <a:gd name="T16" fmla="*/ 272 w 408"/>
              <a:gd name="T17" fmla="*/ 76 h 212"/>
              <a:gd name="T18" fmla="*/ 224 w 408"/>
              <a:gd name="T19" fmla="*/ 100 h 212"/>
              <a:gd name="T20" fmla="*/ 160 w 408"/>
              <a:gd name="T21" fmla="*/ 128 h 212"/>
              <a:gd name="T22" fmla="*/ 112 w 408"/>
              <a:gd name="T23" fmla="*/ 148 h 212"/>
              <a:gd name="T24" fmla="*/ 76 w 408"/>
              <a:gd name="T25" fmla="*/ 164 h 212"/>
              <a:gd name="T26" fmla="*/ 56 w 408"/>
              <a:gd name="T27" fmla="*/ 172 h 212"/>
              <a:gd name="T28" fmla="*/ 44 w 408"/>
              <a:gd name="T29" fmla="*/ 176 h 212"/>
              <a:gd name="T30" fmla="*/ 24 w 408"/>
              <a:gd name="T31" fmla="*/ 176 h 212"/>
              <a:gd name="T32" fmla="*/ 8 w 408"/>
              <a:gd name="T33" fmla="*/ 168 h 212"/>
              <a:gd name="T34" fmla="*/ 4 w 408"/>
              <a:gd name="T35" fmla="*/ 164 h 212"/>
              <a:gd name="T36" fmla="*/ 0 w 408"/>
              <a:gd name="T37" fmla="*/ 156 h 212"/>
              <a:gd name="T38" fmla="*/ 4 w 408"/>
              <a:gd name="T39" fmla="*/ 152 h 212"/>
              <a:gd name="T40" fmla="*/ 12 w 408"/>
              <a:gd name="T41" fmla="*/ 148 h 212"/>
              <a:gd name="T42" fmla="*/ 32 w 408"/>
              <a:gd name="T43" fmla="*/ 140 h 212"/>
              <a:gd name="T44" fmla="*/ 64 w 408"/>
              <a:gd name="T45" fmla="*/ 128 h 212"/>
              <a:gd name="T46" fmla="*/ 112 w 408"/>
              <a:gd name="T47" fmla="*/ 108 h 212"/>
              <a:gd name="T48" fmla="*/ 168 w 408"/>
              <a:gd name="T49" fmla="*/ 80 h 212"/>
              <a:gd name="T50" fmla="*/ 216 w 408"/>
              <a:gd name="T51" fmla="*/ 60 h 212"/>
              <a:gd name="T52" fmla="*/ 252 w 408"/>
              <a:gd name="T53" fmla="*/ 44 h 212"/>
              <a:gd name="T54" fmla="*/ 276 w 408"/>
              <a:gd name="T55" fmla="*/ 36 h 212"/>
              <a:gd name="T56" fmla="*/ 292 w 408"/>
              <a:gd name="T57" fmla="*/ 24 h 212"/>
              <a:gd name="T58" fmla="*/ 312 w 408"/>
              <a:gd name="T59" fmla="*/ 12 h 212"/>
              <a:gd name="T60" fmla="*/ 320 w 408"/>
              <a:gd name="T61" fmla="*/ 4 h 212"/>
              <a:gd name="T62" fmla="*/ 328 w 408"/>
              <a:gd name="T63" fmla="*/ 0 h 212"/>
              <a:gd name="T64" fmla="*/ 344 w 408"/>
              <a:gd name="T65" fmla="*/ 0 h 212"/>
              <a:gd name="T66" fmla="*/ 364 w 408"/>
              <a:gd name="T67" fmla="*/ 8 h 212"/>
              <a:gd name="T68" fmla="*/ 392 w 408"/>
              <a:gd name="T69" fmla="*/ 20 h 212"/>
              <a:gd name="T70" fmla="*/ 404 w 408"/>
              <a:gd name="T71" fmla="*/ 28 h 212"/>
              <a:gd name="T72" fmla="*/ 404 w 408"/>
              <a:gd name="T73" fmla="*/ 40 h 212"/>
              <a:gd name="T74" fmla="*/ 400 w 408"/>
              <a:gd name="T75" fmla="*/ 48 h 212"/>
              <a:gd name="T76" fmla="*/ 388 w 408"/>
              <a:gd name="T77" fmla="*/ 56 h 212"/>
              <a:gd name="T78" fmla="*/ 384 w 408"/>
              <a:gd name="T79" fmla="*/ 68 h 212"/>
              <a:gd name="T80" fmla="*/ 380 w 408"/>
              <a:gd name="T81" fmla="*/ 84 h 212"/>
              <a:gd name="T82" fmla="*/ 376 w 408"/>
              <a:gd name="T83" fmla="*/ 104 h 212"/>
              <a:gd name="T84" fmla="*/ 368 w 408"/>
              <a:gd name="T85" fmla="*/ 140 h 212"/>
              <a:gd name="T86" fmla="*/ 352 w 408"/>
              <a:gd name="T87" fmla="*/ 168 h 212"/>
              <a:gd name="T88" fmla="*/ 336 w 408"/>
              <a:gd name="T89" fmla="*/ 188 h 212"/>
              <a:gd name="T90" fmla="*/ 320 w 408"/>
              <a:gd name="T91" fmla="*/ 200 h 212"/>
              <a:gd name="T92" fmla="*/ 304 w 408"/>
              <a:gd name="T93" fmla="*/ 208 h 212"/>
              <a:gd name="T94" fmla="*/ 288 w 408"/>
              <a:gd name="T95" fmla="*/ 212 h 212"/>
              <a:gd name="T96" fmla="*/ 280 w 408"/>
              <a:gd name="T97" fmla="*/ 208 h 212"/>
              <a:gd name="T98" fmla="*/ 276 w 408"/>
              <a:gd name="T99" fmla="*/ 196 h 212"/>
              <a:gd name="T100" fmla="*/ 276 w 408"/>
              <a:gd name="T101" fmla="*/ 176 h 212"/>
              <a:gd name="T102" fmla="*/ 264 w 408"/>
              <a:gd name="T103" fmla="*/ 160 h 212"/>
              <a:gd name="T104" fmla="*/ 248 w 408"/>
              <a:gd name="T105" fmla="*/ 148 h 212"/>
              <a:gd name="T106" fmla="*/ 244 w 408"/>
              <a:gd name="T107" fmla="*/ 136 h 212"/>
              <a:gd name="T108" fmla="*/ 256 w 408"/>
              <a:gd name="T109" fmla="*/ 132 h 212"/>
              <a:gd name="T110" fmla="*/ 272 w 408"/>
              <a:gd name="T111" fmla="*/ 132 h 212"/>
              <a:gd name="T112" fmla="*/ 288 w 408"/>
              <a:gd name="T113" fmla="*/ 136 h 212"/>
              <a:gd name="T114" fmla="*/ 300 w 408"/>
              <a:gd name="T115" fmla="*/ 136 h 212"/>
              <a:gd name="T116" fmla="*/ 300 w 408"/>
              <a:gd name="T117" fmla="*/ 132 h 212"/>
              <a:gd name="T118" fmla="*/ 304 w 408"/>
              <a:gd name="T119" fmla="*/ 124 h 212"/>
              <a:gd name="T120" fmla="*/ 308 w 408"/>
              <a:gd name="T121" fmla="*/ 112 h 212"/>
              <a:gd name="T122" fmla="*/ 312 w 408"/>
              <a:gd name="T123" fmla="*/ 92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08" h="212">
                <a:moveTo>
                  <a:pt x="312" y="92"/>
                </a:moveTo>
                <a:lnTo>
                  <a:pt x="316" y="84"/>
                </a:lnTo>
                <a:lnTo>
                  <a:pt x="316" y="76"/>
                </a:lnTo>
                <a:lnTo>
                  <a:pt x="320" y="72"/>
                </a:lnTo>
                <a:lnTo>
                  <a:pt x="320" y="64"/>
                </a:lnTo>
                <a:lnTo>
                  <a:pt x="320" y="60"/>
                </a:lnTo>
                <a:lnTo>
                  <a:pt x="320" y="56"/>
                </a:lnTo>
                <a:lnTo>
                  <a:pt x="320" y="56"/>
                </a:lnTo>
                <a:lnTo>
                  <a:pt x="320" y="56"/>
                </a:lnTo>
                <a:lnTo>
                  <a:pt x="320" y="56"/>
                </a:lnTo>
                <a:lnTo>
                  <a:pt x="320" y="56"/>
                </a:lnTo>
                <a:lnTo>
                  <a:pt x="316" y="56"/>
                </a:lnTo>
                <a:lnTo>
                  <a:pt x="312" y="56"/>
                </a:lnTo>
                <a:lnTo>
                  <a:pt x="308" y="60"/>
                </a:lnTo>
                <a:lnTo>
                  <a:pt x="304" y="64"/>
                </a:lnTo>
                <a:lnTo>
                  <a:pt x="296" y="64"/>
                </a:lnTo>
                <a:lnTo>
                  <a:pt x="288" y="68"/>
                </a:lnTo>
                <a:lnTo>
                  <a:pt x="272" y="76"/>
                </a:lnTo>
                <a:lnTo>
                  <a:pt x="248" y="88"/>
                </a:lnTo>
                <a:lnTo>
                  <a:pt x="224" y="100"/>
                </a:lnTo>
                <a:lnTo>
                  <a:pt x="192" y="112"/>
                </a:lnTo>
                <a:lnTo>
                  <a:pt x="160" y="128"/>
                </a:lnTo>
                <a:lnTo>
                  <a:pt x="136" y="140"/>
                </a:lnTo>
                <a:lnTo>
                  <a:pt x="112" y="148"/>
                </a:lnTo>
                <a:lnTo>
                  <a:pt x="92" y="156"/>
                </a:lnTo>
                <a:lnTo>
                  <a:pt x="76" y="164"/>
                </a:lnTo>
                <a:lnTo>
                  <a:pt x="64" y="168"/>
                </a:lnTo>
                <a:lnTo>
                  <a:pt x="56" y="172"/>
                </a:lnTo>
                <a:lnTo>
                  <a:pt x="48" y="176"/>
                </a:lnTo>
                <a:lnTo>
                  <a:pt x="44" y="176"/>
                </a:lnTo>
                <a:lnTo>
                  <a:pt x="32" y="176"/>
                </a:lnTo>
                <a:lnTo>
                  <a:pt x="24" y="176"/>
                </a:lnTo>
                <a:lnTo>
                  <a:pt x="16" y="168"/>
                </a:lnTo>
                <a:lnTo>
                  <a:pt x="8" y="168"/>
                </a:lnTo>
                <a:lnTo>
                  <a:pt x="4" y="164"/>
                </a:lnTo>
                <a:lnTo>
                  <a:pt x="4" y="164"/>
                </a:lnTo>
                <a:lnTo>
                  <a:pt x="0" y="160"/>
                </a:lnTo>
                <a:lnTo>
                  <a:pt x="0" y="156"/>
                </a:lnTo>
                <a:lnTo>
                  <a:pt x="0" y="156"/>
                </a:lnTo>
                <a:lnTo>
                  <a:pt x="4" y="152"/>
                </a:lnTo>
                <a:lnTo>
                  <a:pt x="4" y="152"/>
                </a:lnTo>
                <a:lnTo>
                  <a:pt x="12" y="148"/>
                </a:lnTo>
                <a:lnTo>
                  <a:pt x="20" y="148"/>
                </a:lnTo>
                <a:lnTo>
                  <a:pt x="32" y="140"/>
                </a:lnTo>
                <a:lnTo>
                  <a:pt x="48" y="136"/>
                </a:lnTo>
                <a:lnTo>
                  <a:pt x="64" y="128"/>
                </a:lnTo>
                <a:lnTo>
                  <a:pt x="88" y="116"/>
                </a:lnTo>
                <a:lnTo>
                  <a:pt x="112" y="108"/>
                </a:lnTo>
                <a:lnTo>
                  <a:pt x="140" y="92"/>
                </a:lnTo>
                <a:lnTo>
                  <a:pt x="168" y="80"/>
                </a:lnTo>
                <a:lnTo>
                  <a:pt x="192" y="72"/>
                </a:lnTo>
                <a:lnTo>
                  <a:pt x="216" y="60"/>
                </a:lnTo>
                <a:lnTo>
                  <a:pt x="236" y="52"/>
                </a:lnTo>
                <a:lnTo>
                  <a:pt x="252" y="44"/>
                </a:lnTo>
                <a:lnTo>
                  <a:pt x="264" y="40"/>
                </a:lnTo>
                <a:lnTo>
                  <a:pt x="276" y="36"/>
                </a:lnTo>
                <a:lnTo>
                  <a:pt x="284" y="32"/>
                </a:lnTo>
                <a:lnTo>
                  <a:pt x="292" y="24"/>
                </a:lnTo>
                <a:lnTo>
                  <a:pt x="304" y="20"/>
                </a:lnTo>
                <a:lnTo>
                  <a:pt x="312" y="12"/>
                </a:lnTo>
                <a:lnTo>
                  <a:pt x="316" y="8"/>
                </a:lnTo>
                <a:lnTo>
                  <a:pt x="320" y="4"/>
                </a:lnTo>
                <a:lnTo>
                  <a:pt x="324" y="0"/>
                </a:lnTo>
                <a:lnTo>
                  <a:pt x="328" y="0"/>
                </a:lnTo>
                <a:lnTo>
                  <a:pt x="336" y="0"/>
                </a:lnTo>
                <a:lnTo>
                  <a:pt x="344" y="0"/>
                </a:lnTo>
                <a:lnTo>
                  <a:pt x="352" y="4"/>
                </a:lnTo>
                <a:lnTo>
                  <a:pt x="364" y="8"/>
                </a:lnTo>
                <a:lnTo>
                  <a:pt x="380" y="12"/>
                </a:lnTo>
                <a:lnTo>
                  <a:pt x="392" y="20"/>
                </a:lnTo>
                <a:lnTo>
                  <a:pt x="400" y="24"/>
                </a:lnTo>
                <a:lnTo>
                  <a:pt x="404" y="28"/>
                </a:lnTo>
                <a:lnTo>
                  <a:pt x="408" y="32"/>
                </a:lnTo>
                <a:lnTo>
                  <a:pt x="404" y="40"/>
                </a:lnTo>
                <a:lnTo>
                  <a:pt x="404" y="44"/>
                </a:lnTo>
                <a:lnTo>
                  <a:pt x="400" y="48"/>
                </a:lnTo>
                <a:lnTo>
                  <a:pt x="396" y="48"/>
                </a:lnTo>
                <a:lnTo>
                  <a:pt x="388" y="56"/>
                </a:lnTo>
                <a:lnTo>
                  <a:pt x="384" y="60"/>
                </a:lnTo>
                <a:lnTo>
                  <a:pt x="384" y="68"/>
                </a:lnTo>
                <a:lnTo>
                  <a:pt x="380" y="76"/>
                </a:lnTo>
                <a:lnTo>
                  <a:pt x="380" y="84"/>
                </a:lnTo>
                <a:lnTo>
                  <a:pt x="380" y="92"/>
                </a:lnTo>
                <a:lnTo>
                  <a:pt x="376" y="104"/>
                </a:lnTo>
                <a:lnTo>
                  <a:pt x="372" y="124"/>
                </a:lnTo>
                <a:lnTo>
                  <a:pt x="368" y="140"/>
                </a:lnTo>
                <a:lnTo>
                  <a:pt x="360" y="156"/>
                </a:lnTo>
                <a:lnTo>
                  <a:pt x="352" y="168"/>
                </a:lnTo>
                <a:lnTo>
                  <a:pt x="344" y="180"/>
                </a:lnTo>
                <a:lnTo>
                  <a:pt x="336" y="188"/>
                </a:lnTo>
                <a:lnTo>
                  <a:pt x="328" y="196"/>
                </a:lnTo>
                <a:lnTo>
                  <a:pt x="320" y="200"/>
                </a:lnTo>
                <a:lnTo>
                  <a:pt x="312" y="204"/>
                </a:lnTo>
                <a:lnTo>
                  <a:pt x="304" y="208"/>
                </a:lnTo>
                <a:lnTo>
                  <a:pt x="296" y="212"/>
                </a:lnTo>
                <a:lnTo>
                  <a:pt x="288" y="212"/>
                </a:lnTo>
                <a:lnTo>
                  <a:pt x="284" y="212"/>
                </a:lnTo>
                <a:lnTo>
                  <a:pt x="280" y="208"/>
                </a:lnTo>
                <a:lnTo>
                  <a:pt x="276" y="204"/>
                </a:lnTo>
                <a:lnTo>
                  <a:pt x="276" y="196"/>
                </a:lnTo>
                <a:lnTo>
                  <a:pt x="280" y="188"/>
                </a:lnTo>
                <a:lnTo>
                  <a:pt x="276" y="176"/>
                </a:lnTo>
                <a:lnTo>
                  <a:pt x="272" y="168"/>
                </a:lnTo>
                <a:lnTo>
                  <a:pt x="264" y="160"/>
                </a:lnTo>
                <a:lnTo>
                  <a:pt x="252" y="152"/>
                </a:lnTo>
                <a:lnTo>
                  <a:pt x="248" y="148"/>
                </a:lnTo>
                <a:lnTo>
                  <a:pt x="244" y="140"/>
                </a:lnTo>
                <a:lnTo>
                  <a:pt x="244" y="136"/>
                </a:lnTo>
                <a:lnTo>
                  <a:pt x="248" y="132"/>
                </a:lnTo>
                <a:lnTo>
                  <a:pt x="256" y="132"/>
                </a:lnTo>
                <a:lnTo>
                  <a:pt x="260" y="132"/>
                </a:lnTo>
                <a:lnTo>
                  <a:pt x="272" y="132"/>
                </a:lnTo>
                <a:lnTo>
                  <a:pt x="280" y="136"/>
                </a:lnTo>
                <a:lnTo>
                  <a:pt x="288" y="136"/>
                </a:lnTo>
                <a:lnTo>
                  <a:pt x="296" y="136"/>
                </a:lnTo>
                <a:lnTo>
                  <a:pt x="300" y="136"/>
                </a:lnTo>
                <a:lnTo>
                  <a:pt x="300" y="132"/>
                </a:lnTo>
                <a:lnTo>
                  <a:pt x="300" y="132"/>
                </a:lnTo>
                <a:lnTo>
                  <a:pt x="304" y="128"/>
                </a:lnTo>
                <a:lnTo>
                  <a:pt x="304" y="124"/>
                </a:lnTo>
                <a:lnTo>
                  <a:pt x="308" y="116"/>
                </a:lnTo>
                <a:lnTo>
                  <a:pt x="308" y="112"/>
                </a:lnTo>
                <a:lnTo>
                  <a:pt x="312" y="104"/>
                </a:lnTo>
                <a:lnTo>
                  <a:pt x="312" y="92"/>
                </a:lnTo>
                <a:lnTo>
                  <a:pt x="312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122">
            <a:extLst>
              <a:ext uri="{FF2B5EF4-FFF2-40B4-BE49-F238E27FC236}">
                <a16:creationId xmlns:a16="http://schemas.microsoft.com/office/drawing/2014/main" xmlns="" id="{14EF35C5-A76A-4366-B51D-4D05A3225F1E}"/>
              </a:ext>
            </a:extLst>
          </p:cNvPr>
          <p:cNvSpPr>
            <a:spLocks/>
          </p:cNvSpPr>
          <p:nvPr/>
        </p:nvSpPr>
        <p:spPr bwMode="auto">
          <a:xfrm>
            <a:off x="4973132" y="1575299"/>
            <a:ext cx="939997" cy="1302393"/>
          </a:xfrm>
          <a:custGeom>
            <a:avLst/>
            <a:gdLst>
              <a:gd name="T0" fmla="*/ 196 w 276"/>
              <a:gd name="T1" fmla="*/ 108 h 292"/>
              <a:gd name="T2" fmla="*/ 200 w 276"/>
              <a:gd name="T3" fmla="*/ 92 h 292"/>
              <a:gd name="T4" fmla="*/ 204 w 276"/>
              <a:gd name="T5" fmla="*/ 84 h 292"/>
              <a:gd name="T6" fmla="*/ 208 w 276"/>
              <a:gd name="T7" fmla="*/ 64 h 292"/>
              <a:gd name="T8" fmla="*/ 212 w 276"/>
              <a:gd name="T9" fmla="*/ 44 h 292"/>
              <a:gd name="T10" fmla="*/ 212 w 276"/>
              <a:gd name="T11" fmla="*/ 32 h 292"/>
              <a:gd name="T12" fmla="*/ 208 w 276"/>
              <a:gd name="T13" fmla="*/ 24 h 292"/>
              <a:gd name="T14" fmla="*/ 208 w 276"/>
              <a:gd name="T15" fmla="*/ 16 h 292"/>
              <a:gd name="T16" fmla="*/ 208 w 276"/>
              <a:gd name="T17" fmla="*/ 8 h 292"/>
              <a:gd name="T18" fmla="*/ 212 w 276"/>
              <a:gd name="T19" fmla="*/ 4 h 292"/>
              <a:gd name="T20" fmla="*/ 220 w 276"/>
              <a:gd name="T21" fmla="*/ 0 h 292"/>
              <a:gd name="T22" fmla="*/ 228 w 276"/>
              <a:gd name="T23" fmla="*/ 0 h 292"/>
              <a:gd name="T24" fmla="*/ 236 w 276"/>
              <a:gd name="T25" fmla="*/ 0 h 292"/>
              <a:gd name="T26" fmla="*/ 248 w 276"/>
              <a:gd name="T27" fmla="*/ 8 h 292"/>
              <a:gd name="T28" fmla="*/ 260 w 276"/>
              <a:gd name="T29" fmla="*/ 12 h 292"/>
              <a:gd name="T30" fmla="*/ 268 w 276"/>
              <a:gd name="T31" fmla="*/ 20 h 292"/>
              <a:gd name="T32" fmla="*/ 272 w 276"/>
              <a:gd name="T33" fmla="*/ 24 h 292"/>
              <a:gd name="T34" fmla="*/ 276 w 276"/>
              <a:gd name="T35" fmla="*/ 28 h 292"/>
              <a:gd name="T36" fmla="*/ 272 w 276"/>
              <a:gd name="T37" fmla="*/ 36 h 292"/>
              <a:gd name="T38" fmla="*/ 272 w 276"/>
              <a:gd name="T39" fmla="*/ 44 h 292"/>
              <a:gd name="T40" fmla="*/ 268 w 276"/>
              <a:gd name="T41" fmla="*/ 56 h 292"/>
              <a:gd name="T42" fmla="*/ 264 w 276"/>
              <a:gd name="T43" fmla="*/ 72 h 292"/>
              <a:gd name="T44" fmla="*/ 256 w 276"/>
              <a:gd name="T45" fmla="*/ 92 h 292"/>
              <a:gd name="T46" fmla="*/ 248 w 276"/>
              <a:gd name="T47" fmla="*/ 108 h 292"/>
              <a:gd name="T48" fmla="*/ 240 w 276"/>
              <a:gd name="T49" fmla="*/ 128 h 292"/>
              <a:gd name="T50" fmla="*/ 228 w 276"/>
              <a:gd name="T51" fmla="*/ 148 h 292"/>
              <a:gd name="T52" fmla="*/ 216 w 276"/>
              <a:gd name="T53" fmla="*/ 172 h 292"/>
              <a:gd name="T54" fmla="*/ 200 w 276"/>
              <a:gd name="T55" fmla="*/ 192 h 292"/>
              <a:gd name="T56" fmla="*/ 180 w 276"/>
              <a:gd name="T57" fmla="*/ 212 h 292"/>
              <a:gd name="T58" fmla="*/ 156 w 276"/>
              <a:gd name="T59" fmla="*/ 228 h 292"/>
              <a:gd name="T60" fmla="*/ 132 w 276"/>
              <a:gd name="T61" fmla="*/ 244 h 292"/>
              <a:gd name="T62" fmla="*/ 108 w 276"/>
              <a:gd name="T63" fmla="*/ 256 h 292"/>
              <a:gd name="T64" fmla="*/ 84 w 276"/>
              <a:gd name="T65" fmla="*/ 268 h 292"/>
              <a:gd name="T66" fmla="*/ 60 w 276"/>
              <a:gd name="T67" fmla="*/ 280 h 292"/>
              <a:gd name="T68" fmla="*/ 44 w 276"/>
              <a:gd name="T69" fmla="*/ 284 h 292"/>
              <a:gd name="T70" fmla="*/ 32 w 276"/>
              <a:gd name="T71" fmla="*/ 288 h 292"/>
              <a:gd name="T72" fmla="*/ 24 w 276"/>
              <a:gd name="T73" fmla="*/ 288 h 292"/>
              <a:gd name="T74" fmla="*/ 16 w 276"/>
              <a:gd name="T75" fmla="*/ 292 h 292"/>
              <a:gd name="T76" fmla="*/ 8 w 276"/>
              <a:gd name="T77" fmla="*/ 292 h 292"/>
              <a:gd name="T78" fmla="*/ 4 w 276"/>
              <a:gd name="T79" fmla="*/ 292 h 292"/>
              <a:gd name="T80" fmla="*/ 0 w 276"/>
              <a:gd name="T81" fmla="*/ 292 h 292"/>
              <a:gd name="T82" fmla="*/ 0 w 276"/>
              <a:gd name="T83" fmla="*/ 292 h 292"/>
              <a:gd name="T84" fmla="*/ 0 w 276"/>
              <a:gd name="T85" fmla="*/ 288 h 292"/>
              <a:gd name="T86" fmla="*/ 0 w 276"/>
              <a:gd name="T87" fmla="*/ 284 h 292"/>
              <a:gd name="T88" fmla="*/ 4 w 276"/>
              <a:gd name="T89" fmla="*/ 284 h 292"/>
              <a:gd name="T90" fmla="*/ 12 w 276"/>
              <a:gd name="T91" fmla="*/ 280 h 292"/>
              <a:gd name="T92" fmla="*/ 16 w 276"/>
              <a:gd name="T93" fmla="*/ 276 h 292"/>
              <a:gd name="T94" fmla="*/ 28 w 276"/>
              <a:gd name="T95" fmla="*/ 268 h 292"/>
              <a:gd name="T96" fmla="*/ 36 w 276"/>
              <a:gd name="T97" fmla="*/ 264 h 292"/>
              <a:gd name="T98" fmla="*/ 48 w 276"/>
              <a:gd name="T99" fmla="*/ 256 h 292"/>
              <a:gd name="T100" fmla="*/ 76 w 276"/>
              <a:gd name="T101" fmla="*/ 240 h 292"/>
              <a:gd name="T102" fmla="*/ 100 w 276"/>
              <a:gd name="T103" fmla="*/ 228 h 292"/>
              <a:gd name="T104" fmla="*/ 120 w 276"/>
              <a:gd name="T105" fmla="*/ 208 h 292"/>
              <a:gd name="T106" fmla="*/ 140 w 276"/>
              <a:gd name="T107" fmla="*/ 192 h 292"/>
              <a:gd name="T108" fmla="*/ 160 w 276"/>
              <a:gd name="T109" fmla="*/ 172 h 292"/>
              <a:gd name="T110" fmla="*/ 172 w 276"/>
              <a:gd name="T111" fmla="*/ 152 h 292"/>
              <a:gd name="T112" fmla="*/ 184 w 276"/>
              <a:gd name="T113" fmla="*/ 132 h 292"/>
              <a:gd name="T114" fmla="*/ 196 w 276"/>
              <a:gd name="T115" fmla="*/ 108 h 292"/>
              <a:gd name="T116" fmla="*/ 196 w 276"/>
              <a:gd name="T117" fmla="*/ 108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76" h="292">
                <a:moveTo>
                  <a:pt x="196" y="108"/>
                </a:moveTo>
                <a:lnTo>
                  <a:pt x="200" y="92"/>
                </a:lnTo>
                <a:lnTo>
                  <a:pt x="204" y="84"/>
                </a:lnTo>
                <a:lnTo>
                  <a:pt x="208" y="64"/>
                </a:lnTo>
                <a:lnTo>
                  <a:pt x="212" y="44"/>
                </a:lnTo>
                <a:lnTo>
                  <a:pt x="212" y="32"/>
                </a:lnTo>
                <a:lnTo>
                  <a:pt x="208" y="24"/>
                </a:lnTo>
                <a:lnTo>
                  <a:pt x="208" y="16"/>
                </a:lnTo>
                <a:lnTo>
                  <a:pt x="208" y="8"/>
                </a:lnTo>
                <a:lnTo>
                  <a:pt x="212" y="4"/>
                </a:lnTo>
                <a:lnTo>
                  <a:pt x="220" y="0"/>
                </a:lnTo>
                <a:lnTo>
                  <a:pt x="228" y="0"/>
                </a:lnTo>
                <a:lnTo>
                  <a:pt x="236" y="0"/>
                </a:lnTo>
                <a:lnTo>
                  <a:pt x="248" y="8"/>
                </a:lnTo>
                <a:lnTo>
                  <a:pt x="260" y="12"/>
                </a:lnTo>
                <a:lnTo>
                  <a:pt x="268" y="20"/>
                </a:lnTo>
                <a:lnTo>
                  <a:pt x="272" y="24"/>
                </a:lnTo>
                <a:lnTo>
                  <a:pt x="276" y="28"/>
                </a:lnTo>
                <a:lnTo>
                  <a:pt x="272" y="36"/>
                </a:lnTo>
                <a:lnTo>
                  <a:pt x="272" y="44"/>
                </a:lnTo>
                <a:lnTo>
                  <a:pt x="268" y="56"/>
                </a:lnTo>
                <a:lnTo>
                  <a:pt x="264" y="72"/>
                </a:lnTo>
                <a:lnTo>
                  <a:pt x="256" y="92"/>
                </a:lnTo>
                <a:lnTo>
                  <a:pt x="248" y="108"/>
                </a:lnTo>
                <a:lnTo>
                  <a:pt x="240" y="128"/>
                </a:lnTo>
                <a:lnTo>
                  <a:pt x="228" y="148"/>
                </a:lnTo>
                <a:lnTo>
                  <a:pt x="216" y="172"/>
                </a:lnTo>
                <a:lnTo>
                  <a:pt x="200" y="192"/>
                </a:lnTo>
                <a:lnTo>
                  <a:pt x="180" y="212"/>
                </a:lnTo>
                <a:lnTo>
                  <a:pt x="156" y="228"/>
                </a:lnTo>
                <a:lnTo>
                  <a:pt x="132" y="244"/>
                </a:lnTo>
                <a:lnTo>
                  <a:pt x="108" y="256"/>
                </a:lnTo>
                <a:lnTo>
                  <a:pt x="84" y="268"/>
                </a:lnTo>
                <a:lnTo>
                  <a:pt x="60" y="280"/>
                </a:lnTo>
                <a:lnTo>
                  <a:pt x="44" y="284"/>
                </a:lnTo>
                <a:lnTo>
                  <a:pt x="32" y="288"/>
                </a:lnTo>
                <a:lnTo>
                  <a:pt x="24" y="288"/>
                </a:lnTo>
                <a:lnTo>
                  <a:pt x="16" y="292"/>
                </a:lnTo>
                <a:lnTo>
                  <a:pt x="8" y="292"/>
                </a:lnTo>
                <a:lnTo>
                  <a:pt x="4" y="292"/>
                </a:lnTo>
                <a:lnTo>
                  <a:pt x="0" y="292"/>
                </a:lnTo>
                <a:lnTo>
                  <a:pt x="0" y="292"/>
                </a:lnTo>
                <a:lnTo>
                  <a:pt x="0" y="288"/>
                </a:lnTo>
                <a:lnTo>
                  <a:pt x="0" y="284"/>
                </a:lnTo>
                <a:lnTo>
                  <a:pt x="4" y="284"/>
                </a:lnTo>
                <a:lnTo>
                  <a:pt x="12" y="280"/>
                </a:lnTo>
                <a:lnTo>
                  <a:pt x="16" y="276"/>
                </a:lnTo>
                <a:lnTo>
                  <a:pt x="28" y="268"/>
                </a:lnTo>
                <a:lnTo>
                  <a:pt x="36" y="264"/>
                </a:lnTo>
                <a:lnTo>
                  <a:pt x="48" y="256"/>
                </a:lnTo>
                <a:lnTo>
                  <a:pt x="76" y="240"/>
                </a:lnTo>
                <a:lnTo>
                  <a:pt x="100" y="228"/>
                </a:lnTo>
                <a:lnTo>
                  <a:pt x="120" y="208"/>
                </a:lnTo>
                <a:lnTo>
                  <a:pt x="140" y="192"/>
                </a:lnTo>
                <a:lnTo>
                  <a:pt x="160" y="172"/>
                </a:lnTo>
                <a:lnTo>
                  <a:pt x="172" y="152"/>
                </a:lnTo>
                <a:lnTo>
                  <a:pt x="184" y="132"/>
                </a:lnTo>
                <a:lnTo>
                  <a:pt x="196" y="108"/>
                </a:lnTo>
                <a:lnTo>
                  <a:pt x="196" y="1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23">
            <a:extLst>
              <a:ext uri="{FF2B5EF4-FFF2-40B4-BE49-F238E27FC236}">
                <a16:creationId xmlns:a16="http://schemas.microsoft.com/office/drawing/2014/main" xmlns="" id="{76274F22-03DD-4CD5-A6E3-D85F8225F891}"/>
              </a:ext>
            </a:extLst>
          </p:cNvPr>
          <p:cNvSpPr>
            <a:spLocks/>
          </p:cNvSpPr>
          <p:nvPr/>
        </p:nvSpPr>
        <p:spPr bwMode="auto">
          <a:xfrm>
            <a:off x="4905017" y="1807232"/>
            <a:ext cx="831012" cy="267615"/>
          </a:xfrm>
          <a:custGeom>
            <a:avLst/>
            <a:gdLst>
              <a:gd name="T0" fmla="*/ 124 w 244"/>
              <a:gd name="T1" fmla="*/ 28 h 60"/>
              <a:gd name="T2" fmla="*/ 144 w 244"/>
              <a:gd name="T3" fmla="*/ 24 h 60"/>
              <a:gd name="T4" fmla="*/ 164 w 244"/>
              <a:gd name="T5" fmla="*/ 20 h 60"/>
              <a:gd name="T6" fmla="*/ 180 w 244"/>
              <a:gd name="T7" fmla="*/ 16 h 60"/>
              <a:gd name="T8" fmla="*/ 196 w 244"/>
              <a:gd name="T9" fmla="*/ 12 h 60"/>
              <a:gd name="T10" fmla="*/ 208 w 244"/>
              <a:gd name="T11" fmla="*/ 8 h 60"/>
              <a:gd name="T12" fmla="*/ 220 w 244"/>
              <a:gd name="T13" fmla="*/ 8 h 60"/>
              <a:gd name="T14" fmla="*/ 232 w 244"/>
              <a:gd name="T15" fmla="*/ 4 h 60"/>
              <a:gd name="T16" fmla="*/ 244 w 244"/>
              <a:gd name="T17" fmla="*/ 0 h 60"/>
              <a:gd name="T18" fmla="*/ 244 w 244"/>
              <a:gd name="T19" fmla="*/ 4 h 60"/>
              <a:gd name="T20" fmla="*/ 220 w 244"/>
              <a:gd name="T21" fmla="*/ 12 h 60"/>
              <a:gd name="T22" fmla="*/ 196 w 244"/>
              <a:gd name="T23" fmla="*/ 20 h 60"/>
              <a:gd name="T24" fmla="*/ 176 w 244"/>
              <a:gd name="T25" fmla="*/ 24 h 60"/>
              <a:gd name="T26" fmla="*/ 156 w 244"/>
              <a:gd name="T27" fmla="*/ 32 h 60"/>
              <a:gd name="T28" fmla="*/ 136 w 244"/>
              <a:gd name="T29" fmla="*/ 36 h 60"/>
              <a:gd name="T30" fmla="*/ 120 w 244"/>
              <a:gd name="T31" fmla="*/ 40 h 60"/>
              <a:gd name="T32" fmla="*/ 104 w 244"/>
              <a:gd name="T33" fmla="*/ 44 h 60"/>
              <a:gd name="T34" fmla="*/ 88 w 244"/>
              <a:gd name="T35" fmla="*/ 48 h 60"/>
              <a:gd name="T36" fmla="*/ 76 w 244"/>
              <a:gd name="T37" fmla="*/ 52 h 60"/>
              <a:gd name="T38" fmla="*/ 64 w 244"/>
              <a:gd name="T39" fmla="*/ 52 h 60"/>
              <a:gd name="T40" fmla="*/ 56 w 244"/>
              <a:gd name="T41" fmla="*/ 56 h 60"/>
              <a:gd name="T42" fmla="*/ 48 w 244"/>
              <a:gd name="T43" fmla="*/ 56 h 60"/>
              <a:gd name="T44" fmla="*/ 40 w 244"/>
              <a:gd name="T45" fmla="*/ 60 h 60"/>
              <a:gd name="T46" fmla="*/ 36 w 244"/>
              <a:gd name="T47" fmla="*/ 60 h 60"/>
              <a:gd name="T48" fmla="*/ 32 w 244"/>
              <a:gd name="T49" fmla="*/ 60 h 60"/>
              <a:gd name="T50" fmla="*/ 32 w 244"/>
              <a:gd name="T51" fmla="*/ 60 h 60"/>
              <a:gd name="T52" fmla="*/ 24 w 244"/>
              <a:gd name="T53" fmla="*/ 60 h 60"/>
              <a:gd name="T54" fmla="*/ 20 w 244"/>
              <a:gd name="T55" fmla="*/ 60 h 60"/>
              <a:gd name="T56" fmla="*/ 16 w 244"/>
              <a:gd name="T57" fmla="*/ 56 h 60"/>
              <a:gd name="T58" fmla="*/ 8 w 244"/>
              <a:gd name="T59" fmla="*/ 48 h 60"/>
              <a:gd name="T60" fmla="*/ 4 w 244"/>
              <a:gd name="T61" fmla="*/ 44 h 60"/>
              <a:gd name="T62" fmla="*/ 0 w 244"/>
              <a:gd name="T63" fmla="*/ 40 h 60"/>
              <a:gd name="T64" fmla="*/ 0 w 244"/>
              <a:gd name="T65" fmla="*/ 36 h 60"/>
              <a:gd name="T66" fmla="*/ 0 w 244"/>
              <a:gd name="T67" fmla="*/ 36 h 60"/>
              <a:gd name="T68" fmla="*/ 0 w 244"/>
              <a:gd name="T69" fmla="*/ 36 h 60"/>
              <a:gd name="T70" fmla="*/ 0 w 244"/>
              <a:gd name="T71" fmla="*/ 36 h 60"/>
              <a:gd name="T72" fmla="*/ 4 w 244"/>
              <a:gd name="T73" fmla="*/ 36 h 60"/>
              <a:gd name="T74" fmla="*/ 12 w 244"/>
              <a:gd name="T75" fmla="*/ 36 h 60"/>
              <a:gd name="T76" fmla="*/ 24 w 244"/>
              <a:gd name="T77" fmla="*/ 40 h 60"/>
              <a:gd name="T78" fmla="*/ 36 w 244"/>
              <a:gd name="T79" fmla="*/ 44 h 60"/>
              <a:gd name="T80" fmla="*/ 36 w 244"/>
              <a:gd name="T81" fmla="*/ 44 h 60"/>
              <a:gd name="T82" fmla="*/ 44 w 244"/>
              <a:gd name="T83" fmla="*/ 40 h 60"/>
              <a:gd name="T84" fmla="*/ 52 w 244"/>
              <a:gd name="T85" fmla="*/ 40 h 60"/>
              <a:gd name="T86" fmla="*/ 60 w 244"/>
              <a:gd name="T87" fmla="*/ 40 h 60"/>
              <a:gd name="T88" fmla="*/ 72 w 244"/>
              <a:gd name="T89" fmla="*/ 36 h 60"/>
              <a:gd name="T90" fmla="*/ 88 w 244"/>
              <a:gd name="T91" fmla="*/ 32 h 60"/>
              <a:gd name="T92" fmla="*/ 104 w 244"/>
              <a:gd name="T93" fmla="*/ 32 h 60"/>
              <a:gd name="T94" fmla="*/ 124 w 244"/>
              <a:gd name="T95" fmla="*/ 28 h 60"/>
              <a:gd name="T96" fmla="*/ 124 w 244"/>
              <a:gd name="T97" fmla="*/ 28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44" h="60">
                <a:moveTo>
                  <a:pt x="124" y="28"/>
                </a:moveTo>
                <a:lnTo>
                  <a:pt x="144" y="24"/>
                </a:lnTo>
                <a:lnTo>
                  <a:pt x="164" y="20"/>
                </a:lnTo>
                <a:lnTo>
                  <a:pt x="180" y="16"/>
                </a:lnTo>
                <a:lnTo>
                  <a:pt x="196" y="12"/>
                </a:lnTo>
                <a:lnTo>
                  <a:pt x="208" y="8"/>
                </a:lnTo>
                <a:lnTo>
                  <a:pt x="220" y="8"/>
                </a:lnTo>
                <a:lnTo>
                  <a:pt x="232" y="4"/>
                </a:lnTo>
                <a:lnTo>
                  <a:pt x="244" y="0"/>
                </a:lnTo>
                <a:lnTo>
                  <a:pt x="244" y="4"/>
                </a:lnTo>
                <a:lnTo>
                  <a:pt x="220" y="12"/>
                </a:lnTo>
                <a:lnTo>
                  <a:pt x="196" y="20"/>
                </a:lnTo>
                <a:lnTo>
                  <a:pt x="176" y="24"/>
                </a:lnTo>
                <a:lnTo>
                  <a:pt x="156" y="32"/>
                </a:lnTo>
                <a:lnTo>
                  <a:pt x="136" y="36"/>
                </a:lnTo>
                <a:lnTo>
                  <a:pt x="120" y="40"/>
                </a:lnTo>
                <a:lnTo>
                  <a:pt x="104" y="44"/>
                </a:lnTo>
                <a:lnTo>
                  <a:pt x="88" y="48"/>
                </a:lnTo>
                <a:lnTo>
                  <a:pt x="76" y="52"/>
                </a:lnTo>
                <a:lnTo>
                  <a:pt x="64" y="52"/>
                </a:lnTo>
                <a:lnTo>
                  <a:pt x="56" y="56"/>
                </a:lnTo>
                <a:lnTo>
                  <a:pt x="48" y="56"/>
                </a:lnTo>
                <a:lnTo>
                  <a:pt x="40" y="60"/>
                </a:lnTo>
                <a:lnTo>
                  <a:pt x="36" y="60"/>
                </a:lnTo>
                <a:lnTo>
                  <a:pt x="32" y="60"/>
                </a:lnTo>
                <a:lnTo>
                  <a:pt x="32" y="60"/>
                </a:lnTo>
                <a:lnTo>
                  <a:pt x="24" y="60"/>
                </a:lnTo>
                <a:lnTo>
                  <a:pt x="20" y="60"/>
                </a:lnTo>
                <a:lnTo>
                  <a:pt x="16" y="56"/>
                </a:lnTo>
                <a:lnTo>
                  <a:pt x="8" y="48"/>
                </a:lnTo>
                <a:lnTo>
                  <a:pt x="4" y="44"/>
                </a:lnTo>
                <a:lnTo>
                  <a:pt x="0" y="40"/>
                </a:lnTo>
                <a:lnTo>
                  <a:pt x="0" y="36"/>
                </a:lnTo>
                <a:lnTo>
                  <a:pt x="0" y="36"/>
                </a:lnTo>
                <a:lnTo>
                  <a:pt x="0" y="36"/>
                </a:lnTo>
                <a:lnTo>
                  <a:pt x="0" y="36"/>
                </a:lnTo>
                <a:lnTo>
                  <a:pt x="4" y="36"/>
                </a:lnTo>
                <a:lnTo>
                  <a:pt x="12" y="36"/>
                </a:lnTo>
                <a:lnTo>
                  <a:pt x="24" y="40"/>
                </a:lnTo>
                <a:lnTo>
                  <a:pt x="36" y="44"/>
                </a:lnTo>
                <a:lnTo>
                  <a:pt x="36" y="44"/>
                </a:lnTo>
                <a:lnTo>
                  <a:pt x="44" y="40"/>
                </a:lnTo>
                <a:lnTo>
                  <a:pt x="52" y="40"/>
                </a:lnTo>
                <a:lnTo>
                  <a:pt x="60" y="40"/>
                </a:lnTo>
                <a:lnTo>
                  <a:pt x="72" y="36"/>
                </a:lnTo>
                <a:lnTo>
                  <a:pt x="88" y="32"/>
                </a:lnTo>
                <a:lnTo>
                  <a:pt x="104" y="32"/>
                </a:lnTo>
                <a:lnTo>
                  <a:pt x="124" y="28"/>
                </a:lnTo>
                <a:lnTo>
                  <a:pt x="124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124">
            <a:extLst>
              <a:ext uri="{FF2B5EF4-FFF2-40B4-BE49-F238E27FC236}">
                <a16:creationId xmlns:a16="http://schemas.microsoft.com/office/drawing/2014/main" xmlns="" id="{5E89C4B1-0658-47BB-9C0B-19A469FB2A68}"/>
              </a:ext>
            </a:extLst>
          </p:cNvPr>
          <p:cNvSpPr>
            <a:spLocks/>
          </p:cNvSpPr>
          <p:nvPr/>
        </p:nvSpPr>
        <p:spPr bwMode="auto">
          <a:xfrm>
            <a:off x="6280954" y="861659"/>
            <a:ext cx="258840" cy="1534326"/>
          </a:xfrm>
          <a:custGeom>
            <a:avLst/>
            <a:gdLst>
              <a:gd name="T0" fmla="*/ 76 w 76"/>
              <a:gd name="T1" fmla="*/ 40 h 344"/>
              <a:gd name="T2" fmla="*/ 72 w 76"/>
              <a:gd name="T3" fmla="*/ 48 h 344"/>
              <a:gd name="T4" fmla="*/ 68 w 76"/>
              <a:gd name="T5" fmla="*/ 64 h 344"/>
              <a:gd name="T6" fmla="*/ 68 w 76"/>
              <a:gd name="T7" fmla="*/ 84 h 344"/>
              <a:gd name="T8" fmla="*/ 64 w 76"/>
              <a:gd name="T9" fmla="*/ 120 h 344"/>
              <a:gd name="T10" fmla="*/ 64 w 76"/>
              <a:gd name="T11" fmla="*/ 168 h 344"/>
              <a:gd name="T12" fmla="*/ 64 w 76"/>
              <a:gd name="T13" fmla="*/ 208 h 344"/>
              <a:gd name="T14" fmla="*/ 64 w 76"/>
              <a:gd name="T15" fmla="*/ 256 h 344"/>
              <a:gd name="T16" fmla="*/ 60 w 76"/>
              <a:gd name="T17" fmla="*/ 300 h 344"/>
              <a:gd name="T18" fmla="*/ 56 w 76"/>
              <a:gd name="T19" fmla="*/ 320 h 344"/>
              <a:gd name="T20" fmla="*/ 52 w 76"/>
              <a:gd name="T21" fmla="*/ 336 h 344"/>
              <a:gd name="T22" fmla="*/ 48 w 76"/>
              <a:gd name="T23" fmla="*/ 344 h 344"/>
              <a:gd name="T24" fmla="*/ 36 w 76"/>
              <a:gd name="T25" fmla="*/ 344 h 344"/>
              <a:gd name="T26" fmla="*/ 24 w 76"/>
              <a:gd name="T27" fmla="*/ 332 h 344"/>
              <a:gd name="T28" fmla="*/ 16 w 76"/>
              <a:gd name="T29" fmla="*/ 312 h 344"/>
              <a:gd name="T30" fmla="*/ 12 w 76"/>
              <a:gd name="T31" fmla="*/ 276 h 344"/>
              <a:gd name="T32" fmla="*/ 16 w 76"/>
              <a:gd name="T33" fmla="*/ 240 h 344"/>
              <a:gd name="T34" fmla="*/ 16 w 76"/>
              <a:gd name="T35" fmla="*/ 212 h 344"/>
              <a:gd name="T36" fmla="*/ 16 w 76"/>
              <a:gd name="T37" fmla="*/ 180 h 344"/>
              <a:gd name="T38" fmla="*/ 16 w 76"/>
              <a:gd name="T39" fmla="*/ 140 h 344"/>
              <a:gd name="T40" fmla="*/ 16 w 76"/>
              <a:gd name="T41" fmla="*/ 100 h 344"/>
              <a:gd name="T42" fmla="*/ 16 w 76"/>
              <a:gd name="T43" fmla="*/ 64 h 344"/>
              <a:gd name="T44" fmla="*/ 12 w 76"/>
              <a:gd name="T45" fmla="*/ 40 h 344"/>
              <a:gd name="T46" fmla="*/ 8 w 76"/>
              <a:gd name="T47" fmla="*/ 28 h 344"/>
              <a:gd name="T48" fmla="*/ 4 w 76"/>
              <a:gd name="T49" fmla="*/ 24 h 344"/>
              <a:gd name="T50" fmla="*/ 0 w 76"/>
              <a:gd name="T51" fmla="*/ 16 h 344"/>
              <a:gd name="T52" fmla="*/ 4 w 76"/>
              <a:gd name="T53" fmla="*/ 4 h 344"/>
              <a:gd name="T54" fmla="*/ 24 w 76"/>
              <a:gd name="T55" fmla="*/ 0 h 344"/>
              <a:gd name="T56" fmla="*/ 52 w 76"/>
              <a:gd name="T57" fmla="*/ 8 h 344"/>
              <a:gd name="T58" fmla="*/ 68 w 76"/>
              <a:gd name="T59" fmla="*/ 16 h 344"/>
              <a:gd name="T60" fmla="*/ 76 w 76"/>
              <a:gd name="T61" fmla="*/ 24 h 344"/>
              <a:gd name="T62" fmla="*/ 76 w 76"/>
              <a:gd name="T63" fmla="*/ 32 h 344"/>
              <a:gd name="T64" fmla="*/ 76 w 76"/>
              <a:gd name="T65" fmla="*/ 36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6" h="344">
                <a:moveTo>
                  <a:pt x="76" y="36"/>
                </a:moveTo>
                <a:lnTo>
                  <a:pt x="76" y="40"/>
                </a:lnTo>
                <a:lnTo>
                  <a:pt x="72" y="40"/>
                </a:lnTo>
                <a:lnTo>
                  <a:pt x="72" y="48"/>
                </a:lnTo>
                <a:lnTo>
                  <a:pt x="72" y="56"/>
                </a:lnTo>
                <a:lnTo>
                  <a:pt x="68" y="64"/>
                </a:lnTo>
                <a:lnTo>
                  <a:pt x="68" y="72"/>
                </a:lnTo>
                <a:lnTo>
                  <a:pt x="68" y="84"/>
                </a:lnTo>
                <a:lnTo>
                  <a:pt x="68" y="96"/>
                </a:lnTo>
                <a:lnTo>
                  <a:pt x="64" y="120"/>
                </a:lnTo>
                <a:lnTo>
                  <a:pt x="64" y="148"/>
                </a:lnTo>
                <a:lnTo>
                  <a:pt x="64" y="168"/>
                </a:lnTo>
                <a:lnTo>
                  <a:pt x="64" y="188"/>
                </a:lnTo>
                <a:lnTo>
                  <a:pt x="64" y="208"/>
                </a:lnTo>
                <a:lnTo>
                  <a:pt x="64" y="232"/>
                </a:lnTo>
                <a:lnTo>
                  <a:pt x="64" y="256"/>
                </a:lnTo>
                <a:lnTo>
                  <a:pt x="60" y="284"/>
                </a:lnTo>
                <a:lnTo>
                  <a:pt x="60" y="300"/>
                </a:lnTo>
                <a:lnTo>
                  <a:pt x="56" y="312"/>
                </a:lnTo>
                <a:lnTo>
                  <a:pt x="56" y="320"/>
                </a:lnTo>
                <a:lnTo>
                  <a:pt x="56" y="328"/>
                </a:lnTo>
                <a:lnTo>
                  <a:pt x="52" y="336"/>
                </a:lnTo>
                <a:lnTo>
                  <a:pt x="48" y="340"/>
                </a:lnTo>
                <a:lnTo>
                  <a:pt x="48" y="344"/>
                </a:lnTo>
                <a:lnTo>
                  <a:pt x="44" y="344"/>
                </a:lnTo>
                <a:lnTo>
                  <a:pt x="36" y="344"/>
                </a:lnTo>
                <a:lnTo>
                  <a:pt x="32" y="340"/>
                </a:lnTo>
                <a:lnTo>
                  <a:pt x="24" y="332"/>
                </a:lnTo>
                <a:lnTo>
                  <a:pt x="20" y="324"/>
                </a:lnTo>
                <a:lnTo>
                  <a:pt x="16" y="312"/>
                </a:lnTo>
                <a:lnTo>
                  <a:pt x="12" y="296"/>
                </a:lnTo>
                <a:lnTo>
                  <a:pt x="12" y="276"/>
                </a:lnTo>
                <a:lnTo>
                  <a:pt x="12" y="256"/>
                </a:lnTo>
                <a:lnTo>
                  <a:pt x="16" y="240"/>
                </a:lnTo>
                <a:lnTo>
                  <a:pt x="16" y="228"/>
                </a:lnTo>
                <a:lnTo>
                  <a:pt x="16" y="212"/>
                </a:lnTo>
                <a:lnTo>
                  <a:pt x="16" y="196"/>
                </a:lnTo>
                <a:lnTo>
                  <a:pt x="16" y="180"/>
                </a:lnTo>
                <a:lnTo>
                  <a:pt x="16" y="160"/>
                </a:lnTo>
                <a:lnTo>
                  <a:pt x="16" y="140"/>
                </a:lnTo>
                <a:lnTo>
                  <a:pt x="16" y="120"/>
                </a:lnTo>
                <a:lnTo>
                  <a:pt x="16" y="100"/>
                </a:lnTo>
                <a:lnTo>
                  <a:pt x="16" y="80"/>
                </a:lnTo>
                <a:lnTo>
                  <a:pt x="16" y="64"/>
                </a:lnTo>
                <a:lnTo>
                  <a:pt x="16" y="52"/>
                </a:lnTo>
                <a:lnTo>
                  <a:pt x="12" y="40"/>
                </a:lnTo>
                <a:lnTo>
                  <a:pt x="12" y="32"/>
                </a:lnTo>
                <a:lnTo>
                  <a:pt x="8" y="28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24" y="0"/>
                </a:lnTo>
                <a:lnTo>
                  <a:pt x="36" y="4"/>
                </a:lnTo>
                <a:lnTo>
                  <a:pt x="52" y="8"/>
                </a:lnTo>
                <a:lnTo>
                  <a:pt x="60" y="12"/>
                </a:lnTo>
                <a:lnTo>
                  <a:pt x="68" y="16"/>
                </a:lnTo>
                <a:lnTo>
                  <a:pt x="72" y="20"/>
                </a:lnTo>
                <a:lnTo>
                  <a:pt x="76" y="24"/>
                </a:lnTo>
                <a:lnTo>
                  <a:pt x="76" y="28"/>
                </a:lnTo>
                <a:lnTo>
                  <a:pt x="76" y="32"/>
                </a:lnTo>
                <a:lnTo>
                  <a:pt x="76" y="36"/>
                </a:lnTo>
                <a:lnTo>
                  <a:pt x="76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125">
            <a:extLst>
              <a:ext uri="{FF2B5EF4-FFF2-40B4-BE49-F238E27FC236}">
                <a16:creationId xmlns:a16="http://schemas.microsoft.com/office/drawing/2014/main" xmlns="" id="{88AE4239-619B-4265-AD2A-0B2056EDDE84}"/>
              </a:ext>
            </a:extLst>
          </p:cNvPr>
          <p:cNvSpPr>
            <a:spLocks/>
          </p:cNvSpPr>
          <p:nvPr/>
        </p:nvSpPr>
        <p:spPr bwMode="auto">
          <a:xfrm>
            <a:off x="5749652" y="1396889"/>
            <a:ext cx="1253329" cy="945573"/>
          </a:xfrm>
          <a:custGeom>
            <a:avLst/>
            <a:gdLst>
              <a:gd name="T0" fmla="*/ 328 w 368"/>
              <a:gd name="T1" fmla="*/ 120 h 212"/>
              <a:gd name="T2" fmla="*/ 320 w 368"/>
              <a:gd name="T3" fmla="*/ 144 h 212"/>
              <a:gd name="T4" fmla="*/ 308 w 368"/>
              <a:gd name="T5" fmla="*/ 172 h 212"/>
              <a:gd name="T6" fmla="*/ 288 w 368"/>
              <a:gd name="T7" fmla="*/ 196 h 212"/>
              <a:gd name="T8" fmla="*/ 268 w 368"/>
              <a:gd name="T9" fmla="*/ 208 h 212"/>
              <a:gd name="T10" fmla="*/ 252 w 368"/>
              <a:gd name="T11" fmla="*/ 208 h 212"/>
              <a:gd name="T12" fmla="*/ 244 w 368"/>
              <a:gd name="T13" fmla="*/ 204 h 212"/>
              <a:gd name="T14" fmla="*/ 244 w 368"/>
              <a:gd name="T15" fmla="*/ 188 h 212"/>
              <a:gd name="T16" fmla="*/ 236 w 368"/>
              <a:gd name="T17" fmla="*/ 176 h 212"/>
              <a:gd name="T18" fmla="*/ 220 w 368"/>
              <a:gd name="T19" fmla="*/ 164 h 212"/>
              <a:gd name="T20" fmla="*/ 216 w 368"/>
              <a:gd name="T21" fmla="*/ 152 h 212"/>
              <a:gd name="T22" fmla="*/ 220 w 368"/>
              <a:gd name="T23" fmla="*/ 144 h 212"/>
              <a:gd name="T24" fmla="*/ 228 w 368"/>
              <a:gd name="T25" fmla="*/ 140 h 212"/>
              <a:gd name="T26" fmla="*/ 244 w 368"/>
              <a:gd name="T27" fmla="*/ 144 h 212"/>
              <a:gd name="T28" fmla="*/ 260 w 368"/>
              <a:gd name="T29" fmla="*/ 140 h 212"/>
              <a:gd name="T30" fmla="*/ 268 w 368"/>
              <a:gd name="T31" fmla="*/ 124 h 212"/>
              <a:gd name="T32" fmla="*/ 272 w 368"/>
              <a:gd name="T33" fmla="*/ 100 h 212"/>
              <a:gd name="T34" fmla="*/ 280 w 368"/>
              <a:gd name="T35" fmla="*/ 72 h 212"/>
              <a:gd name="T36" fmla="*/ 284 w 368"/>
              <a:gd name="T37" fmla="*/ 60 h 212"/>
              <a:gd name="T38" fmla="*/ 284 w 368"/>
              <a:gd name="T39" fmla="*/ 56 h 212"/>
              <a:gd name="T40" fmla="*/ 284 w 368"/>
              <a:gd name="T41" fmla="*/ 56 h 212"/>
              <a:gd name="T42" fmla="*/ 268 w 368"/>
              <a:gd name="T43" fmla="*/ 64 h 212"/>
              <a:gd name="T44" fmla="*/ 240 w 368"/>
              <a:gd name="T45" fmla="*/ 76 h 212"/>
              <a:gd name="T46" fmla="*/ 196 w 368"/>
              <a:gd name="T47" fmla="*/ 100 h 212"/>
              <a:gd name="T48" fmla="*/ 140 w 368"/>
              <a:gd name="T49" fmla="*/ 128 h 212"/>
              <a:gd name="T50" fmla="*/ 92 w 368"/>
              <a:gd name="T51" fmla="*/ 152 h 212"/>
              <a:gd name="T52" fmla="*/ 64 w 368"/>
              <a:gd name="T53" fmla="*/ 164 h 212"/>
              <a:gd name="T54" fmla="*/ 44 w 368"/>
              <a:gd name="T55" fmla="*/ 172 h 212"/>
              <a:gd name="T56" fmla="*/ 36 w 368"/>
              <a:gd name="T57" fmla="*/ 172 h 212"/>
              <a:gd name="T58" fmla="*/ 24 w 368"/>
              <a:gd name="T59" fmla="*/ 168 h 212"/>
              <a:gd name="T60" fmla="*/ 8 w 368"/>
              <a:gd name="T61" fmla="*/ 164 h 212"/>
              <a:gd name="T62" fmla="*/ 4 w 368"/>
              <a:gd name="T63" fmla="*/ 160 h 212"/>
              <a:gd name="T64" fmla="*/ 0 w 368"/>
              <a:gd name="T65" fmla="*/ 156 h 212"/>
              <a:gd name="T66" fmla="*/ 4 w 368"/>
              <a:gd name="T67" fmla="*/ 148 h 212"/>
              <a:gd name="T68" fmla="*/ 16 w 368"/>
              <a:gd name="T69" fmla="*/ 144 h 212"/>
              <a:gd name="T70" fmla="*/ 32 w 368"/>
              <a:gd name="T71" fmla="*/ 136 h 212"/>
              <a:gd name="T72" fmla="*/ 52 w 368"/>
              <a:gd name="T73" fmla="*/ 128 h 212"/>
              <a:gd name="T74" fmla="*/ 96 w 368"/>
              <a:gd name="T75" fmla="*/ 108 h 212"/>
              <a:gd name="T76" fmla="*/ 160 w 368"/>
              <a:gd name="T77" fmla="*/ 80 h 212"/>
              <a:gd name="T78" fmla="*/ 216 w 368"/>
              <a:gd name="T79" fmla="*/ 52 h 212"/>
              <a:gd name="T80" fmla="*/ 248 w 368"/>
              <a:gd name="T81" fmla="*/ 36 h 212"/>
              <a:gd name="T82" fmla="*/ 268 w 368"/>
              <a:gd name="T83" fmla="*/ 24 h 212"/>
              <a:gd name="T84" fmla="*/ 284 w 368"/>
              <a:gd name="T85" fmla="*/ 12 h 212"/>
              <a:gd name="T86" fmla="*/ 292 w 368"/>
              <a:gd name="T87" fmla="*/ 4 h 212"/>
              <a:gd name="T88" fmla="*/ 308 w 368"/>
              <a:gd name="T89" fmla="*/ 0 h 212"/>
              <a:gd name="T90" fmla="*/ 320 w 368"/>
              <a:gd name="T91" fmla="*/ 0 h 212"/>
              <a:gd name="T92" fmla="*/ 336 w 368"/>
              <a:gd name="T93" fmla="*/ 8 h 212"/>
              <a:gd name="T94" fmla="*/ 356 w 368"/>
              <a:gd name="T95" fmla="*/ 20 h 212"/>
              <a:gd name="T96" fmla="*/ 368 w 368"/>
              <a:gd name="T97" fmla="*/ 32 h 212"/>
              <a:gd name="T98" fmla="*/ 368 w 368"/>
              <a:gd name="T99" fmla="*/ 40 h 212"/>
              <a:gd name="T100" fmla="*/ 364 w 368"/>
              <a:gd name="T101" fmla="*/ 44 h 212"/>
              <a:gd name="T102" fmla="*/ 352 w 368"/>
              <a:gd name="T103" fmla="*/ 48 h 212"/>
              <a:gd name="T104" fmla="*/ 348 w 368"/>
              <a:gd name="T105" fmla="*/ 56 h 212"/>
              <a:gd name="T106" fmla="*/ 340 w 368"/>
              <a:gd name="T107" fmla="*/ 72 h 212"/>
              <a:gd name="T108" fmla="*/ 336 w 368"/>
              <a:gd name="T109" fmla="*/ 92 h 212"/>
              <a:gd name="T110" fmla="*/ 332 w 368"/>
              <a:gd name="T111" fmla="*/ 108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68" h="212">
                <a:moveTo>
                  <a:pt x="332" y="108"/>
                </a:moveTo>
                <a:lnTo>
                  <a:pt x="328" y="120"/>
                </a:lnTo>
                <a:lnTo>
                  <a:pt x="324" y="132"/>
                </a:lnTo>
                <a:lnTo>
                  <a:pt x="320" y="144"/>
                </a:lnTo>
                <a:lnTo>
                  <a:pt x="316" y="152"/>
                </a:lnTo>
                <a:lnTo>
                  <a:pt x="308" y="172"/>
                </a:lnTo>
                <a:lnTo>
                  <a:pt x="300" y="184"/>
                </a:lnTo>
                <a:lnTo>
                  <a:pt x="288" y="196"/>
                </a:lnTo>
                <a:lnTo>
                  <a:pt x="280" y="204"/>
                </a:lnTo>
                <a:lnTo>
                  <a:pt x="268" y="208"/>
                </a:lnTo>
                <a:lnTo>
                  <a:pt x="260" y="212"/>
                </a:lnTo>
                <a:lnTo>
                  <a:pt x="252" y="208"/>
                </a:lnTo>
                <a:lnTo>
                  <a:pt x="248" y="208"/>
                </a:lnTo>
                <a:lnTo>
                  <a:pt x="244" y="204"/>
                </a:lnTo>
                <a:lnTo>
                  <a:pt x="244" y="196"/>
                </a:lnTo>
                <a:lnTo>
                  <a:pt x="244" y="188"/>
                </a:lnTo>
                <a:lnTo>
                  <a:pt x="240" y="184"/>
                </a:lnTo>
                <a:lnTo>
                  <a:pt x="236" y="176"/>
                </a:lnTo>
                <a:lnTo>
                  <a:pt x="228" y="168"/>
                </a:lnTo>
                <a:lnTo>
                  <a:pt x="220" y="164"/>
                </a:lnTo>
                <a:lnTo>
                  <a:pt x="216" y="156"/>
                </a:lnTo>
                <a:lnTo>
                  <a:pt x="216" y="152"/>
                </a:lnTo>
                <a:lnTo>
                  <a:pt x="216" y="148"/>
                </a:lnTo>
                <a:lnTo>
                  <a:pt x="220" y="144"/>
                </a:lnTo>
                <a:lnTo>
                  <a:pt x="224" y="140"/>
                </a:lnTo>
                <a:lnTo>
                  <a:pt x="228" y="140"/>
                </a:lnTo>
                <a:lnTo>
                  <a:pt x="236" y="140"/>
                </a:lnTo>
                <a:lnTo>
                  <a:pt x="244" y="144"/>
                </a:lnTo>
                <a:lnTo>
                  <a:pt x="252" y="144"/>
                </a:lnTo>
                <a:lnTo>
                  <a:pt x="260" y="140"/>
                </a:lnTo>
                <a:lnTo>
                  <a:pt x="264" y="132"/>
                </a:lnTo>
                <a:lnTo>
                  <a:pt x="268" y="124"/>
                </a:lnTo>
                <a:lnTo>
                  <a:pt x="268" y="112"/>
                </a:lnTo>
                <a:lnTo>
                  <a:pt x="272" y="100"/>
                </a:lnTo>
                <a:lnTo>
                  <a:pt x="280" y="88"/>
                </a:lnTo>
                <a:lnTo>
                  <a:pt x="280" y="72"/>
                </a:lnTo>
                <a:lnTo>
                  <a:pt x="284" y="64"/>
                </a:lnTo>
                <a:lnTo>
                  <a:pt x="284" y="60"/>
                </a:lnTo>
                <a:lnTo>
                  <a:pt x="284" y="56"/>
                </a:lnTo>
                <a:lnTo>
                  <a:pt x="284" y="56"/>
                </a:lnTo>
                <a:lnTo>
                  <a:pt x="284" y="52"/>
                </a:lnTo>
                <a:lnTo>
                  <a:pt x="284" y="56"/>
                </a:lnTo>
                <a:lnTo>
                  <a:pt x="276" y="56"/>
                </a:lnTo>
                <a:lnTo>
                  <a:pt x="268" y="64"/>
                </a:lnTo>
                <a:lnTo>
                  <a:pt x="256" y="68"/>
                </a:lnTo>
                <a:lnTo>
                  <a:pt x="240" y="76"/>
                </a:lnTo>
                <a:lnTo>
                  <a:pt x="220" y="88"/>
                </a:lnTo>
                <a:lnTo>
                  <a:pt x="196" y="100"/>
                </a:lnTo>
                <a:lnTo>
                  <a:pt x="168" y="112"/>
                </a:lnTo>
                <a:lnTo>
                  <a:pt x="140" y="128"/>
                </a:lnTo>
                <a:lnTo>
                  <a:pt x="116" y="140"/>
                </a:lnTo>
                <a:lnTo>
                  <a:pt x="92" y="152"/>
                </a:lnTo>
                <a:lnTo>
                  <a:pt x="76" y="160"/>
                </a:lnTo>
                <a:lnTo>
                  <a:pt x="64" y="164"/>
                </a:lnTo>
                <a:lnTo>
                  <a:pt x="52" y="172"/>
                </a:lnTo>
                <a:lnTo>
                  <a:pt x="44" y="172"/>
                </a:lnTo>
                <a:lnTo>
                  <a:pt x="40" y="172"/>
                </a:lnTo>
                <a:lnTo>
                  <a:pt x="36" y="172"/>
                </a:lnTo>
                <a:lnTo>
                  <a:pt x="28" y="172"/>
                </a:lnTo>
                <a:lnTo>
                  <a:pt x="24" y="168"/>
                </a:lnTo>
                <a:lnTo>
                  <a:pt x="16" y="164"/>
                </a:lnTo>
                <a:lnTo>
                  <a:pt x="8" y="164"/>
                </a:lnTo>
                <a:lnTo>
                  <a:pt x="4" y="160"/>
                </a:lnTo>
                <a:lnTo>
                  <a:pt x="4" y="160"/>
                </a:lnTo>
                <a:lnTo>
                  <a:pt x="0" y="156"/>
                </a:lnTo>
                <a:lnTo>
                  <a:pt x="0" y="156"/>
                </a:lnTo>
                <a:lnTo>
                  <a:pt x="4" y="152"/>
                </a:lnTo>
                <a:lnTo>
                  <a:pt x="4" y="148"/>
                </a:lnTo>
                <a:lnTo>
                  <a:pt x="12" y="148"/>
                </a:lnTo>
                <a:lnTo>
                  <a:pt x="16" y="144"/>
                </a:lnTo>
                <a:lnTo>
                  <a:pt x="24" y="140"/>
                </a:lnTo>
                <a:lnTo>
                  <a:pt x="32" y="136"/>
                </a:lnTo>
                <a:lnTo>
                  <a:pt x="40" y="132"/>
                </a:lnTo>
                <a:lnTo>
                  <a:pt x="52" y="128"/>
                </a:lnTo>
                <a:lnTo>
                  <a:pt x="68" y="120"/>
                </a:lnTo>
                <a:lnTo>
                  <a:pt x="96" y="108"/>
                </a:lnTo>
                <a:lnTo>
                  <a:pt x="128" y="96"/>
                </a:lnTo>
                <a:lnTo>
                  <a:pt x="160" y="80"/>
                </a:lnTo>
                <a:lnTo>
                  <a:pt x="200" y="60"/>
                </a:lnTo>
                <a:lnTo>
                  <a:pt x="216" y="52"/>
                </a:lnTo>
                <a:lnTo>
                  <a:pt x="232" y="44"/>
                </a:lnTo>
                <a:lnTo>
                  <a:pt x="248" y="36"/>
                </a:lnTo>
                <a:lnTo>
                  <a:pt x="260" y="28"/>
                </a:lnTo>
                <a:lnTo>
                  <a:pt x="268" y="24"/>
                </a:lnTo>
                <a:lnTo>
                  <a:pt x="276" y="20"/>
                </a:lnTo>
                <a:lnTo>
                  <a:pt x="284" y="12"/>
                </a:lnTo>
                <a:lnTo>
                  <a:pt x="288" y="12"/>
                </a:lnTo>
                <a:lnTo>
                  <a:pt x="292" y="4"/>
                </a:lnTo>
                <a:lnTo>
                  <a:pt x="300" y="0"/>
                </a:lnTo>
                <a:lnTo>
                  <a:pt x="308" y="0"/>
                </a:lnTo>
                <a:lnTo>
                  <a:pt x="312" y="0"/>
                </a:lnTo>
                <a:lnTo>
                  <a:pt x="320" y="0"/>
                </a:lnTo>
                <a:lnTo>
                  <a:pt x="328" y="4"/>
                </a:lnTo>
                <a:lnTo>
                  <a:pt x="336" y="8"/>
                </a:lnTo>
                <a:lnTo>
                  <a:pt x="348" y="12"/>
                </a:lnTo>
                <a:lnTo>
                  <a:pt x="356" y="20"/>
                </a:lnTo>
                <a:lnTo>
                  <a:pt x="364" y="28"/>
                </a:lnTo>
                <a:lnTo>
                  <a:pt x="368" y="32"/>
                </a:lnTo>
                <a:lnTo>
                  <a:pt x="368" y="36"/>
                </a:lnTo>
                <a:lnTo>
                  <a:pt x="368" y="40"/>
                </a:lnTo>
                <a:lnTo>
                  <a:pt x="368" y="44"/>
                </a:lnTo>
                <a:lnTo>
                  <a:pt x="364" y="44"/>
                </a:lnTo>
                <a:lnTo>
                  <a:pt x="356" y="48"/>
                </a:lnTo>
                <a:lnTo>
                  <a:pt x="352" y="48"/>
                </a:lnTo>
                <a:lnTo>
                  <a:pt x="352" y="52"/>
                </a:lnTo>
                <a:lnTo>
                  <a:pt x="348" y="56"/>
                </a:lnTo>
                <a:lnTo>
                  <a:pt x="344" y="64"/>
                </a:lnTo>
                <a:lnTo>
                  <a:pt x="340" y="72"/>
                </a:lnTo>
                <a:lnTo>
                  <a:pt x="336" y="84"/>
                </a:lnTo>
                <a:lnTo>
                  <a:pt x="336" y="92"/>
                </a:lnTo>
                <a:lnTo>
                  <a:pt x="332" y="108"/>
                </a:lnTo>
                <a:lnTo>
                  <a:pt x="332" y="1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126">
            <a:extLst>
              <a:ext uri="{FF2B5EF4-FFF2-40B4-BE49-F238E27FC236}">
                <a16:creationId xmlns:a16="http://schemas.microsoft.com/office/drawing/2014/main" xmlns="" id="{B326640B-AAEB-4B01-8F0A-B5F75DF9439F}"/>
              </a:ext>
            </a:extLst>
          </p:cNvPr>
          <p:cNvSpPr>
            <a:spLocks/>
          </p:cNvSpPr>
          <p:nvPr/>
        </p:nvSpPr>
        <p:spPr bwMode="auto">
          <a:xfrm>
            <a:off x="5981245" y="1432571"/>
            <a:ext cx="1321445" cy="1409439"/>
          </a:xfrm>
          <a:custGeom>
            <a:avLst/>
            <a:gdLst>
              <a:gd name="T0" fmla="*/ 60 w 388"/>
              <a:gd name="T1" fmla="*/ 176 h 316"/>
              <a:gd name="T2" fmla="*/ 64 w 388"/>
              <a:gd name="T3" fmla="*/ 212 h 316"/>
              <a:gd name="T4" fmla="*/ 72 w 388"/>
              <a:gd name="T5" fmla="*/ 236 h 316"/>
              <a:gd name="T6" fmla="*/ 80 w 388"/>
              <a:gd name="T7" fmla="*/ 252 h 316"/>
              <a:gd name="T8" fmla="*/ 96 w 388"/>
              <a:gd name="T9" fmla="*/ 260 h 316"/>
              <a:gd name="T10" fmla="*/ 128 w 388"/>
              <a:gd name="T11" fmla="*/ 268 h 316"/>
              <a:gd name="T12" fmla="*/ 164 w 388"/>
              <a:gd name="T13" fmla="*/ 272 h 316"/>
              <a:gd name="T14" fmla="*/ 224 w 388"/>
              <a:gd name="T15" fmla="*/ 268 h 316"/>
              <a:gd name="T16" fmla="*/ 260 w 388"/>
              <a:gd name="T17" fmla="*/ 264 h 316"/>
              <a:gd name="T18" fmla="*/ 288 w 388"/>
              <a:gd name="T19" fmla="*/ 256 h 316"/>
              <a:gd name="T20" fmla="*/ 300 w 388"/>
              <a:gd name="T21" fmla="*/ 248 h 316"/>
              <a:gd name="T22" fmla="*/ 308 w 388"/>
              <a:gd name="T23" fmla="*/ 236 h 316"/>
              <a:gd name="T24" fmla="*/ 316 w 388"/>
              <a:gd name="T25" fmla="*/ 220 h 316"/>
              <a:gd name="T26" fmla="*/ 324 w 388"/>
              <a:gd name="T27" fmla="*/ 200 h 316"/>
              <a:gd name="T28" fmla="*/ 332 w 388"/>
              <a:gd name="T29" fmla="*/ 180 h 316"/>
              <a:gd name="T30" fmla="*/ 336 w 388"/>
              <a:gd name="T31" fmla="*/ 168 h 316"/>
              <a:gd name="T32" fmla="*/ 344 w 388"/>
              <a:gd name="T33" fmla="*/ 160 h 316"/>
              <a:gd name="T34" fmla="*/ 352 w 388"/>
              <a:gd name="T35" fmla="*/ 156 h 316"/>
              <a:gd name="T36" fmla="*/ 356 w 388"/>
              <a:gd name="T37" fmla="*/ 160 h 316"/>
              <a:gd name="T38" fmla="*/ 364 w 388"/>
              <a:gd name="T39" fmla="*/ 168 h 316"/>
              <a:gd name="T40" fmla="*/ 368 w 388"/>
              <a:gd name="T41" fmla="*/ 180 h 316"/>
              <a:gd name="T42" fmla="*/ 372 w 388"/>
              <a:gd name="T43" fmla="*/ 200 h 316"/>
              <a:gd name="T44" fmla="*/ 376 w 388"/>
              <a:gd name="T45" fmla="*/ 228 h 316"/>
              <a:gd name="T46" fmla="*/ 376 w 388"/>
              <a:gd name="T47" fmla="*/ 244 h 316"/>
              <a:gd name="T48" fmla="*/ 384 w 388"/>
              <a:gd name="T49" fmla="*/ 256 h 316"/>
              <a:gd name="T50" fmla="*/ 388 w 388"/>
              <a:gd name="T51" fmla="*/ 260 h 316"/>
              <a:gd name="T52" fmla="*/ 388 w 388"/>
              <a:gd name="T53" fmla="*/ 268 h 316"/>
              <a:gd name="T54" fmla="*/ 384 w 388"/>
              <a:gd name="T55" fmla="*/ 272 h 316"/>
              <a:gd name="T56" fmla="*/ 372 w 388"/>
              <a:gd name="T57" fmla="*/ 280 h 316"/>
              <a:gd name="T58" fmla="*/ 352 w 388"/>
              <a:gd name="T59" fmla="*/ 288 h 316"/>
              <a:gd name="T60" fmla="*/ 308 w 388"/>
              <a:gd name="T61" fmla="*/ 304 h 316"/>
              <a:gd name="T62" fmla="*/ 288 w 388"/>
              <a:gd name="T63" fmla="*/ 308 h 316"/>
              <a:gd name="T64" fmla="*/ 264 w 388"/>
              <a:gd name="T65" fmla="*/ 312 h 316"/>
              <a:gd name="T66" fmla="*/ 240 w 388"/>
              <a:gd name="T67" fmla="*/ 316 h 316"/>
              <a:gd name="T68" fmla="*/ 176 w 388"/>
              <a:gd name="T69" fmla="*/ 316 h 316"/>
              <a:gd name="T70" fmla="*/ 136 w 388"/>
              <a:gd name="T71" fmla="*/ 312 h 316"/>
              <a:gd name="T72" fmla="*/ 112 w 388"/>
              <a:gd name="T73" fmla="*/ 312 h 316"/>
              <a:gd name="T74" fmla="*/ 84 w 388"/>
              <a:gd name="T75" fmla="*/ 304 h 316"/>
              <a:gd name="T76" fmla="*/ 56 w 388"/>
              <a:gd name="T77" fmla="*/ 292 h 316"/>
              <a:gd name="T78" fmla="*/ 36 w 388"/>
              <a:gd name="T79" fmla="*/ 276 h 316"/>
              <a:gd name="T80" fmla="*/ 28 w 388"/>
              <a:gd name="T81" fmla="*/ 256 h 316"/>
              <a:gd name="T82" fmla="*/ 20 w 388"/>
              <a:gd name="T83" fmla="*/ 228 h 316"/>
              <a:gd name="T84" fmla="*/ 16 w 388"/>
              <a:gd name="T85" fmla="*/ 188 h 316"/>
              <a:gd name="T86" fmla="*/ 16 w 388"/>
              <a:gd name="T87" fmla="*/ 140 h 316"/>
              <a:gd name="T88" fmla="*/ 16 w 388"/>
              <a:gd name="T89" fmla="*/ 100 h 316"/>
              <a:gd name="T90" fmla="*/ 12 w 388"/>
              <a:gd name="T91" fmla="*/ 72 h 316"/>
              <a:gd name="T92" fmla="*/ 12 w 388"/>
              <a:gd name="T93" fmla="*/ 52 h 316"/>
              <a:gd name="T94" fmla="*/ 8 w 388"/>
              <a:gd name="T95" fmla="*/ 32 h 316"/>
              <a:gd name="T96" fmla="*/ 0 w 388"/>
              <a:gd name="T97" fmla="*/ 12 h 316"/>
              <a:gd name="T98" fmla="*/ 0 w 388"/>
              <a:gd name="T99" fmla="*/ 4 h 316"/>
              <a:gd name="T100" fmla="*/ 12 w 388"/>
              <a:gd name="T101" fmla="*/ 0 h 316"/>
              <a:gd name="T102" fmla="*/ 28 w 388"/>
              <a:gd name="T103" fmla="*/ 0 h 316"/>
              <a:gd name="T104" fmla="*/ 52 w 388"/>
              <a:gd name="T105" fmla="*/ 8 h 316"/>
              <a:gd name="T106" fmla="*/ 64 w 388"/>
              <a:gd name="T107" fmla="*/ 20 h 316"/>
              <a:gd name="T108" fmla="*/ 72 w 388"/>
              <a:gd name="T109" fmla="*/ 28 h 316"/>
              <a:gd name="T110" fmla="*/ 68 w 388"/>
              <a:gd name="T111" fmla="*/ 40 h 316"/>
              <a:gd name="T112" fmla="*/ 64 w 388"/>
              <a:gd name="T113" fmla="*/ 52 h 316"/>
              <a:gd name="T114" fmla="*/ 64 w 388"/>
              <a:gd name="T115" fmla="*/ 68 h 316"/>
              <a:gd name="T116" fmla="*/ 60 w 388"/>
              <a:gd name="T117" fmla="*/ 96 h 316"/>
              <a:gd name="T118" fmla="*/ 60 w 388"/>
              <a:gd name="T119" fmla="*/ 132 h 316"/>
              <a:gd name="T120" fmla="*/ 60 w 388"/>
              <a:gd name="T121" fmla="*/ 156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88" h="316">
                <a:moveTo>
                  <a:pt x="60" y="156"/>
                </a:moveTo>
                <a:lnTo>
                  <a:pt x="60" y="176"/>
                </a:lnTo>
                <a:lnTo>
                  <a:pt x="64" y="196"/>
                </a:lnTo>
                <a:lnTo>
                  <a:pt x="64" y="212"/>
                </a:lnTo>
                <a:lnTo>
                  <a:pt x="68" y="224"/>
                </a:lnTo>
                <a:lnTo>
                  <a:pt x="72" y="236"/>
                </a:lnTo>
                <a:lnTo>
                  <a:pt x="76" y="244"/>
                </a:lnTo>
                <a:lnTo>
                  <a:pt x="80" y="252"/>
                </a:lnTo>
                <a:lnTo>
                  <a:pt x="84" y="256"/>
                </a:lnTo>
                <a:lnTo>
                  <a:pt x="96" y="260"/>
                </a:lnTo>
                <a:lnTo>
                  <a:pt x="112" y="264"/>
                </a:lnTo>
                <a:lnTo>
                  <a:pt x="128" y="268"/>
                </a:lnTo>
                <a:lnTo>
                  <a:pt x="144" y="268"/>
                </a:lnTo>
                <a:lnTo>
                  <a:pt x="164" y="272"/>
                </a:lnTo>
                <a:lnTo>
                  <a:pt x="184" y="272"/>
                </a:lnTo>
                <a:lnTo>
                  <a:pt x="224" y="268"/>
                </a:lnTo>
                <a:lnTo>
                  <a:pt x="244" y="264"/>
                </a:lnTo>
                <a:lnTo>
                  <a:pt x="260" y="264"/>
                </a:lnTo>
                <a:lnTo>
                  <a:pt x="276" y="260"/>
                </a:lnTo>
                <a:lnTo>
                  <a:pt x="288" y="256"/>
                </a:lnTo>
                <a:lnTo>
                  <a:pt x="296" y="252"/>
                </a:lnTo>
                <a:lnTo>
                  <a:pt x="300" y="248"/>
                </a:lnTo>
                <a:lnTo>
                  <a:pt x="304" y="244"/>
                </a:lnTo>
                <a:lnTo>
                  <a:pt x="308" y="236"/>
                </a:lnTo>
                <a:lnTo>
                  <a:pt x="312" y="228"/>
                </a:lnTo>
                <a:lnTo>
                  <a:pt x="316" y="220"/>
                </a:lnTo>
                <a:lnTo>
                  <a:pt x="320" y="212"/>
                </a:lnTo>
                <a:lnTo>
                  <a:pt x="324" y="200"/>
                </a:lnTo>
                <a:lnTo>
                  <a:pt x="328" y="188"/>
                </a:lnTo>
                <a:lnTo>
                  <a:pt x="332" y="180"/>
                </a:lnTo>
                <a:lnTo>
                  <a:pt x="332" y="172"/>
                </a:lnTo>
                <a:lnTo>
                  <a:pt x="336" y="168"/>
                </a:lnTo>
                <a:lnTo>
                  <a:pt x="340" y="164"/>
                </a:lnTo>
                <a:lnTo>
                  <a:pt x="344" y="160"/>
                </a:lnTo>
                <a:lnTo>
                  <a:pt x="348" y="156"/>
                </a:lnTo>
                <a:lnTo>
                  <a:pt x="352" y="156"/>
                </a:lnTo>
                <a:lnTo>
                  <a:pt x="352" y="156"/>
                </a:lnTo>
                <a:lnTo>
                  <a:pt x="356" y="160"/>
                </a:lnTo>
                <a:lnTo>
                  <a:pt x="360" y="164"/>
                </a:lnTo>
                <a:lnTo>
                  <a:pt x="364" y="168"/>
                </a:lnTo>
                <a:lnTo>
                  <a:pt x="364" y="172"/>
                </a:lnTo>
                <a:lnTo>
                  <a:pt x="368" y="180"/>
                </a:lnTo>
                <a:lnTo>
                  <a:pt x="368" y="188"/>
                </a:lnTo>
                <a:lnTo>
                  <a:pt x="372" y="200"/>
                </a:lnTo>
                <a:lnTo>
                  <a:pt x="372" y="220"/>
                </a:lnTo>
                <a:lnTo>
                  <a:pt x="376" y="228"/>
                </a:lnTo>
                <a:lnTo>
                  <a:pt x="376" y="236"/>
                </a:lnTo>
                <a:lnTo>
                  <a:pt x="376" y="244"/>
                </a:lnTo>
                <a:lnTo>
                  <a:pt x="380" y="252"/>
                </a:lnTo>
                <a:lnTo>
                  <a:pt x="384" y="256"/>
                </a:lnTo>
                <a:lnTo>
                  <a:pt x="384" y="256"/>
                </a:lnTo>
                <a:lnTo>
                  <a:pt x="388" y="260"/>
                </a:lnTo>
                <a:lnTo>
                  <a:pt x="388" y="264"/>
                </a:lnTo>
                <a:lnTo>
                  <a:pt x="388" y="268"/>
                </a:lnTo>
                <a:lnTo>
                  <a:pt x="384" y="268"/>
                </a:lnTo>
                <a:lnTo>
                  <a:pt x="384" y="272"/>
                </a:lnTo>
                <a:lnTo>
                  <a:pt x="376" y="276"/>
                </a:lnTo>
                <a:lnTo>
                  <a:pt x="372" y="280"/>
                </a:lnTo>
                <a:lnTo>
                  <a:pt x="364" y="280"/>
                </a:lnTo>
                <a:lnTo>
                  <a:pt x="352" y="288"/>
                </a:lnTo>
                <a:lnTo>
                  <a:pt x="336" y="292"/>
                </a:lnTo>
                <a:lnTo>
                  <a:pt x="308" y="304"/>
                </a:lnTo>
                <a:lnTo>
                  <a:pt x="300" y="308"/>
                </a:lnTo>
                <a:lnTo>
                  <a:pt x="288" y="308"/>
                </a:lnTo>
                <a:lnTo>
                  <a:pt x="276" y="312"/>
                </a:lnTo>
                <a:lnTo>
                  <a:pt x="264" y="312"/>
                </a:lnTo>
                <a:lnTo>
                  <a:pt x="252" y="312"/>
                </a:lnTo>
                <a:lnTo>
                  <a:pt x="240" y="316"/>
                </a:lnTo>
                <a:lnTo>
                  <a:pt x="208" y="316"/>
                </a:lnTo>
                <a:lnTo>
                  <a:pt x="176" y="316"/>
                </a:lnTo>
                <a:lnTo>
                  <a:pt x="148" y="312"/>
                </a:lnTo>
                <a:lnTo>
                  <a:pt x="136" y="312"/>
                </a:lnTo>
                <a:lnTo>
                  <a:pt x="124" y="312"/>
                </a:lnTo>
                <a:lnTo>
                  <a:pt x="112" y="312"/>
                </a:lnTo>
                <a:lnTo>
                  <a:pt x="104" y="308"/>
                </a:lnTo>
                <a:lnTo>
                  <a:pt x="84" y="304"/>
                </a:lnTo>
                <a:lnTo>
                  <a:pt x="68" y="300"/>
                </a:lnTo>
                <a:lnTo>
                  <a:pt x="56" y="292"/>
                </a:lnTo>
                <a:lnTo>
                  <a:pt x="44" y="280"/>
                </a:lnTo>
                <a:lnTo>
                  <a:pt x="36" y="276"/>
                </a:lnTo>
                <a:lnTo>
                  <a:pt x="32" y="268"/>
                </a:lnTo>
                <a:lnTo>
                  <a:pt x="28" y="256"/>
                </a:lnTo>
                <a:lnTo>
                  <a:pt x="24" y="244"/>
                </a:lnTo>
                <a:lnTo>
                  <a:pt x="20" y="228"/>
                </a:lnTo>
                <a:lnTo>
                  <a:pt x="20" y="208"/>
                </a:lnTo>
                <a:lnTo>
                  <a:pt x="16" y="188"/>
                </a:lnTo>
                <a:lnTo>
                  <a:pt x="16" y="164"/>
                </a:lnTo>
                <a:lnTo>
                  <a:pt x="16" y="140"/>
                </a:lnTo>
                <a:lnTo>
                  <a:pt x="16" y="120"/>
                </a:lnTo>
                <a:lnTo>
                  <a:pt x="16" y="100"/>
                </a:lnTo>
                <a:lnTo>
                  <a:pt x="12" y="84"/>
                </a:lnTo>
                <a:lnTo>
                  <a:pt x="12" y="72"/>
                </a:lnTo>
                <a:lnTo>
                  <a:pt x="12" y="60"/>
                </a:lnTo>
                <a:lnTo>
                  <a:pt x="12" y="52"/>
                </a:lnTo>
                <a:lnTo>
                  <a:pt x="12" y="44"/>
                </a:lnTo>
                <a:lnTo>
                  <a:pt x="8" y="32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40" y="4"/>
                </a:lnTo>
                <a:lnTo>
                  <a:pt x="52" y="8"/>
                </a:lnTo>
                <a:lnTo>
                  <a:pt x="60" y="16"/>
                </a:lnTo>
                <a:lnTo>
                  <a:pt x="64" y="20"/>
                </a:lnTo>
                <a:lnTo>
                  <a:pt x="68" y="24"/>
                </a:lnTo>
                <a:lnTo>
                  <a:pt x="72" y="28"/>
                </a:lnTo>
                <a:lnTo>
                  <a:pt x="72" y="32"/>
                </a:lnTo>
                <a:lnTo>
                  <a:pt x="68" y="40"/>
                </a:lnTo>
                <a:lnTo>
                  <a:pt x="68" y="44"/>
                </a:lnTo>
                <a:lnTo>
                  <a:pt x="64" y="52"/>
                </a:lnTo>
                <a:lnTo>
                  <a:pt x="64" y="60"/>
                </a:lnTo>
                <a:lnTo>
                  <a:pt x="64" y="68"/>
                </a:lnTo>
                <a:lnTo>
                  <a:pt x="64" y="80"/>
                </a:lnTo>
                <a:lnTo>
                  <a:pt x="60" y="96"/>
                </a:lnTo>
                <a:lnTo>
                  <a:pt x="60" y="112"/>
                </a:lnTo>
                <a:lnTo>
                  <a:pt x="60" y="132"/>
                </a:lnTo>
                <a:lnTo>
                  <a:pt x="60" y="156"/>
                </a:lnTo>
                <a:lnTo>
                  <a:pt x="60" y="1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127">
            <a:extLst>
              <a:ext uri="{FF2B5EF4-FFF2-40B4-BE49-F238E27FC236}">
                <a16:creationId xmlns:a16="http://schemas.microsoft.com/office/drawing/2014/main" xmlns="" id="{519C8DD5-5210-4C84-8D86-FE657901B8A1}"/>
              </a:ext>
            </a:extLst>
          </p:cNvPr>
          <p:cNvSpPr>
            <a:spLocks/>
          </p:cNvSpPr>
          <p:nvPr/>
        </p:nvSpPr>
        <p:spPr bwMode="auto">
          <a:xfrm>
            <a:off x="5300087" y="841230"/>
            <a:ext cx="544926" cy="1873305"/>
          </a:xfrm>
          <a:custGeom>
            <a:avLst/>
            <a:gdLst>
              <a:gd name="T0" fmla="*/ 80 w 160"/>
              <a:gd name="T1" fmla="*/ 120 h 420"/>
              <a:gd name="T2" fmla="*/ 64 w 160"/>
              <a:gd name="T3" fmla="*/ 180 h 420"/>
              <a:gd name="T4" fmla="*/ 56 w 160"/>
              <a:gd name="T5" fmla="*/ 232 h 420"/>
              <a:gd name="T6" fmla="*/ 48 w 160"/>
              <a:gd name="T7" fmla="*/ 256 h 420"/>
              <a:gd name="T8" fmla="*/ 44 w 160"/>
              <a:gd name="T9" fmla="*/ 276 h 420"/>
              <a:gd name="T10" fmla="*/ 44 w 160"/>
              <a:gd name="T11" fmla="*/ 284 h 420"/>
              <a:gd name="T12" fmla="*/ 44 w 160"/>
              <a:gd name="T13" fmla="*/ 284 h 420"/>
              <a:gd name="T14" fmla="*/ 52 w 160"/>
              <a:gd name="T15" fmla="*/ 292 h 420"/>
              <a:gd name="T16" fmla="*/ 68 w 160"/>
              <a:gd name="T17" fmla="*/ 304 h 420"/>
              <a:gd name="T18" fmla="*/ 88 w 160"/>
              <a:gd name="T19" fmla="*/ 320 h 420"/>
              <a:gd name="T20" fmla="*/ 116 w 160"/>
              <a:gd name="T21" fmla="*/ 336 h 420"/>
              <a:gd name="T22" fmla="*/ 136 w 160"/>
              <a:gd name="T23" fmla="*/ 356 h 420"/>
              <a:gd name="T24" fmla="*/ 148 w 160"/>
              <a:gd name="T25" fmla="*/ 368 h 420"/>
              <a:gd name="T26" fmla="*/ 156 w 160"/>
              <a:gd name="T27" fmla="*/ 380 h 420"/>
              <a:gd name="T28" fmla="*/ 160 w 160"/>
              <a:gd name="T29" fmla="*/ 392 h 420"/>
              <a:gd name="T30" fmla="*/ 156 w 160"/>
              <a:gd name="T31" fmla="*/ 404 h 420"/>
              <a:gd name="T32" fmla="*/ 148 w 160"/>
              <a:gd name="T33" fmla="*/ 412 h 420"/>
              <a:gd name="T34" fmla="*/ 140 w 160"/>
              <a:gd name="T35" fmla="*/ 420 h 420"/>
              <a:gd name="T36" fmla="*/ 132 w 160"/>
              <a:gd name="T37" fmla="*/ 420 h 420"/>
              <a:gd name="T38" fmla="*/ 116 w 160"/>
              <a:gd name="T39" fmla="*/ 404 h 420"/>
              <a:gd name="T40" fmla="*/ 88 w 160"/>
              <a:gd name="T41" fmla="*/ 380 h 420"/>
              <a:gd name="T42" fmla="*/ 56 w 160"/>
              <a:gd name="T43" fmla="*/ 348 h 420"/>
              <a:gd name="T44" fmla="*/ 28 w 160"/>
              <a:gd name="T45" fmla="*/ 324 h 420"/>
              <a:gd name="T46" fmla="*/ 12 w 160"/>
              <a:gd name="T47" fmla="*/ 308 h 420"/>
              <a:gd name="T48" fmla="*/ 0 w 160"/>
              <a:gd name="T49" fmla="*/ 292 h 420"/>
              <a:gd name="T50" fmla="*/ 0 w 160"/>
              <a:gd name="T51" fmla="*/ 272 h 420"/>
              <a:gd name="T52" fmla="*/ 4 w 160"/>
              <a:gd name="T53" fmla="*/ 260 h 420"/>
              <a:gd name="T54" fmla="*/ 4 w 160"/>
              <a:gd name="T55" fmla="*/ 240 h 420"/>
              <a:gd name="T56" fmla="*/ 16 w 160"/>
              <a:gd name="T57" fmla="*/ 192 h 420"/>
              <a:gd name="T58" fmla="*/ 28 w 160"/>
              <a:gd name="T59" fmla="*/ 140 h 420"/>
              <a:gd name="T60" fmla="*/ 32 w 160"/>
              <a:gd name="T61" fmla="*/ 112 h 420"/>
              <a:gd name="T62" fmla="*/ 32 w 160"/>
              <a:gd name="T63" fmla="*/ 88 h 420"/>
              <a:gd name="T64" fmla="*/ 40 w 160"/>
              <a:gd name="T65" fmla="*/ 52 h 420"/>
              <a:gd name="T66" fmla="*/ 40 w 160"/>
              <a:gd name="T67" fmla="*/ 32 h 420"/>
              <a:gd name="T68" fmla="*/ 32 w 160"/>
              <a:gd name="T69" fmla="*/ 20 h 420"/>
              <a:gd name="T70" fmla="*/ 28 w 160"/>
              <a:gd name="T71" fmla="*/ 16 h 420"/>
              <a:gd name="T72" fmla="*/ 40 w 160"/>
              <a:gd name="T73" fmla="*/ 4 h 420"/>
              <a:gd name="T74" fmla="*/ 56 w 160"/>
              <a:gd name="T75" fmla="*/ 0 h 420"/>
              <a:gd name="T76" fmla="*/ 76 w 160"/>
              <a:gd name="T77" fmla="*/ 8 h 420"/>
              <a:gd name="T78" fmla="*/ 92 w 160"/>
              <a:gd name="T79" fmla="*/ 20 h 420"/>
              <a:gd name="T80" fmla="*/ 104 w 160"/>
              <a:gd name="T81" fmla="*/ 32 h 420"/>
              <a:gd name="T82" fmla="*/ 104 w 160"/>
              <a:gd name="T83" fmla="*/ 40 h 420"/>
              <a:gd name="T84" fmla="*/ 100 w 160"/>
              <a:gd name="T85" fmla="*/ 52 h 420"/>
              <a:gd name="T86" fmla="*/ 96 w 160"/>
              <a:gd name="T87" fmla="*/ 68 h 420"/>
              <a:gd name="T88" fmla="*/ 88 w 160"/>
              <a:gd name="T89" fmla="*/ 92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420">
                <a:moveTo>
                  <a:pt x="88" y="92"/>
                </a:moveTo>
                <a:lnTo>
                  <a:pt x="80" y="120"/>
                </a:lnTo>
                <a:lnTo>
                  <a:pt x="72" y="148"/>
                </a:lnTo>
                <a:lnTo>
                  <a:pt x="64" y="180"/>
                </a:lnTo>
                <a:lnTo>
                  <a:pt x="60" y="216"/>
                </a:lnTo>
                <a:lnTo>
                  <a:pt x="56" y="232"/>
                </a:lnTo>
                <a:lnTo>
                  <a:pt x="52" y="244"/>
                </a:lnTo>
                <a:lnTo>
                  <a:pt x="48" y="256"/>
                </a:lnTo>
                <a:lnTo>
                  <a:pt x="44" y="268"/>
                </a:lnTo>
                <a:lnTo>
                  <a:pt x="44" y="276"/>
                </a:lnTo>
                <a:lnTo>
                  <a:pt x="44" y="280"/>
                </a:lnTo>
                <a:lnTo>
                  <a:pt x="44" y="284"/>
                </a:lnTo>
                <a:lnTo>
                  <a:pt x="44" y="284"/>
                </a:lnTo>
                <a:lnTo>
                  <a:pt x="44" y="284"/>
                </a:lnTo>
                <a:lnTo>
                  <a:pt x="48" y="288"/>
                </a:lnTo>
                <a:lnTo>
                  <a:pt x="52" y="292"/>
                </a:lnTo>
                <a:lnTo>
                  <a:pt x="60" y="296"/>
                </a:lnTo>
                <a:lnTo>
                  <a:pt x="68" y="304"/>
                </a:lnTo>
                <a:lnTo>
                  <a:pt x="76" y="308"/>
                </a:lnTo>
                <a:lnTo>
                  <a:pt x="88" y="320"/>
                </a:lnTo>
                <a:lnTo>
                  <a:pt x="104" y="328"/>
                </a:lnTo>
                <a:lnTo>
                  <a:pt x="116" y="336"/>
                </a:lnTo>
                <a:lnTo>
                  <a:pt x="124" y="348"/>
                </a:lnTo>
                <a:lnTo>
                  <a:pt x="136" y="356"/>
                </a:lnTo>
                <a:lnTo>
                  <a:pt x="144" y="364"/>
                </a:lnTo>
                <a:lnTo>
                  <a:pt x="148" y="368"/>
                </a:lnTo>
                <a:lnTo>
                  <a:pt x="152" y="376"/>
                </a:lnTo>
                <a:lnTo>
                  <a:pt x="156" y="380"/>
                </a:lnTo>
                <a:lnTo>
                  <a:pt x="160" y="384"/>
                </a:lnTo>
                <a:lnTo>
                  <a:pt x="160" y="392"/>
                </a:lnTo>
                <a:lnTo>
                  <a:pt x="160" y="396"/>
                </a:lnTo>
                <a:lnTo>
                  <a:pt x="156" y="404"/>
                </a:lnTo>
                <a:lnTo>
                  <a:pt x="152" y="408"/>
                </a:lnTo>
                <a:lnTo>
                  <a:pt x="148" y="412"/>
                </a:lnTo>
                <a:lnTo>
                  <a:pt x="144" y="416"/>
                </a:lnTo>
                <a:lnTo>
                  <a:pt x="140" y="420"/>
                </a:lnTo>
                <a:lnTo>
                  <a:pt x="136" y="420"/>
                </a:lnTo>
                <a:lnTo>
                  <a:pt x="132" y="420"/>
                </a:lnTo>
                <a:lnTo>
                  <a:pt x="124" y="412"/>
                </a:lnTo>
                <a:lnTo>
                  <a:pt x="116" y="404"/>
                </a:lnTo>
                <a:lnTo>
                  <a:pt x="104" y="392"/>
                </a:lnTo>
                <a:lnTo>
                  <a:pt x="88" y="380"/>
                </a:lnTo>
                <a:lnTo>
                  <a:pt x="72" y="364"/>
                </a:lnTo>
                <a:lnTo>
                  <a:pt x="56" y="348"/>
                </a:lnTo>
                <a:lnTo>
                  <a:pt x="40" y="332"/>
                </a:lnTo>
                <a:lnTo>
                  <a:pt x="28" y="324"/>
                </a:lnTo>
                <a:lnTo>
                  <a:pt x="24" y="320"/>
                </a:lnTo>
                <a:lnTo>
                  <a:pt x="12" y="308"/>
                </a:lnTo>
                <a:lnTo>
                  <a:pt x="4" y="296"/>
                </a:lnTo>
                <a:lnTo>
                  <a:pt x="0" y="292"/>
                </a:lnTo>
                <a:lnTo>
                  <a:pt x="0" y="284"/>
                </a:lnTo>
                <a:lnTo>
                  <a:pt x="0" y="272"/>
                </a:lnTo>
                <a:lnTo>
                  <a:pt x="0" y="268"/>
                </a:lnTo>
                <a:lnTo>
                  <a:pt x="4" y="260"/>
                </a:lnTo>
                <a:lnTo>
                  <a:pt x="4" y="252"/>
                </a:lnTo>
                <a:lnTo>
                  <a:pt x="4" y="240"/>
                </a:lnTo>
                <a:lnTo>
                  <a:pt x="12" y="220"/>
                </a:lnTo>
                <a:lnTo>
                  <a:pt x="16" y="192"/>
                </a:lnTo>
                <a:lnTo>
                  <a:pt x="20" y="168"/>
                </a:lnTo>
                <a:lnTo>
                  <a:pt x="28" y="140"/>
                </a:lnTo>
                <a:lnTo>
                  <a:pt x="28" y="124"/>
                </a:lnTo>
                <a:lnTo>
                  <a:pt x="32" y="112"/>
                </a:lnTo>
                <a:lnTo>
                  <a:pt x="32" y="100"/>
                </a:lnTo>
                <a:lnTo>
                  <a:pt x="32" y="88"/>
                </a:lnTo>
                <a:lnTo>
                  <a:pt x="36" y="68"/>
                </a:lnTo>
                <a:lnTo>
                  <a:pt x="40" y="52"/>
                </a:lnTo>
                <a:lnTo>
                  <a:pt x="40" y="44"/>
                </a:lnTo>
                <a:lnTo>
                  <a:pt x="40" y="32"/>
                </a:lnTo>
                <a:lnTo>
                  <a:pt x="36" y="28"/>
                </a:lnTo>
                <a:lnTo>
                  <a:pt x="32" y="20"/>
                </a:lnTo>
                <a:lnTo>
                  <a:pt x="28" y="20"/>
                </a:lnTo>
                <a:lnTo>
                  <a:pt x="28" y="16"/>
                </a:lnTo>
                <a:lnTo>
                  <a:pt x="32" y="12"/>
                </a:lnTo>
                <a:lnTo>
                  <a:pt x="40" y="4"/>
                </a:lnTo>
                <a:lnTo>
                  <a:pt x="44" y="0"/>
                </a:lnTo>
                <a:lnTo>
                  <a:pt x="56" y="0"/>
                </a:lnTo>
                <a:lnTo>
                  <a:pt x="64" y="4"/>
                </a:lnTo>
                <a:lnTo>
                  <a:pt x="76" y="8"/>
                </a:lnTo>
                <a:lnTo>
                  <a:pt x="88" y="16"/>
                </a:lnTo>
                <a:lnTo>
                  <a:pt x="92" y="20"/>
                </a:lnTo>
                <a:lnTo>
                  <a:pt x="100" y="24"/>
                </a:lnTo>
                <a:lnTo>
                  <a:pt x="104" y="32"/>
                </a:lnTo>
                <a:lnTo>
                  <a:pt x="104" y="32"/>
                </a:lnTo>
                <a:lnTo>
                  <a:pt x="104" y="40"/>
                </a:lnTo>
                <a:lnTo>
                  <a:pt x="104" y="44"/>
                </a:lnTo>
                <a:lnTo>
                  <a:pt x="100" y="52"/>
                </a:lnTo>
                <a:lnTo>
                  <a:pt x="100" y="60"/>
                </a:lnTo>
                <a:lnTo>
                  <a:pt x="96" y="68"/>
                </a:lnTo>
                <a:lnTo>
                  <a:pt x="92" y="80"/>
                </a:lnTo>
                <a:lnTo>
                  <a:pt x="88" y="92"/>
                </a:lnTo>
                <a:lnTo>
                  <a:pt x="88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152">
            <a:extLst>
              <a:ext uri="{FF2B5EF4-FFF2-40B4-BE49-F238E27FC236}">
                <a16:creationId xmlns:a16="http://schemas.microsoft.com/office/drawing/2014/main" xmlns="" id="{DE6C913B-8FED-4036-B3BC-B89BF74A34DA}"/>
              </a:ext>
            </a:extLst>
          </p:cNvPr>
          <p:cNvSpPr>
            <a:spLocks/>
          </p:cNvSpPr>
          <p:nvPr/>
        </p:nvSpPr>
        <p:spPr bwMode="auto">
          <a:xfrm>
            <a:off x="1575246" y="4363155"/>
            <a:ext cx="217970" cy="1926828"/>
          </a:xfrm>
          <a:custGeom>
            <a:avLst/>
            <a:gdLst>
              <a:gd name="T0" fmla="*/ 4 w 64"/>
              <a:gd name="T1" fmla="*/ 40 h 432"/>
              <a:gd name="T2" fmla="*/ 0 w 64"/>
              <a:gd name="T3" fmla="*/ 32 h 432"/>
              <a:gd name="T4" fmla="*/ 0 w 64"/>
              <a:gd name="T5" fmla="*/ 24 h 432"/>
              <a:gd name="T6" fmla="*/ 0 w 64"/>
              <a:gd name="T7" fmla="*/ 12 h 432"/>
              <a:gd name="T8" fmla="*/ 0 w 64"/>
              <a:gd name="T9" fmla="*/ 4 h 432"/>
              <a:gd name="T10" fmla="*/ 8 w 64"/>
              <a:gd name="T11" fmla="*/ 0 h 432"/>
              <a:gd name="T12" fmla="*/ 16 w 64"/>
              <a:gd name="T13" fmla="*/ 0 h 432"/>
              <a:gd name="T14" fmla="*/ 20 w 64"/>
              <a:gd name="T15" fmla="*/ 0 h 432"/>
              <a:gd name="T16" fmla="*/ 28 w 64"/>
              <a:gd name="T17" fmla="*/ 0 h 432"/>
              <a:gd name="T18" fmla="*/ 36 w 64"/>
              <a:gd name="T19" fmla="*/ 0 h 432"/>
              <a:gd name="T20" fmla="*/ 44 w 64"/>
              <a:gd name="T21" fmla="*/ 4 h 432"/>
              <a:gd name="T22" fmla="*/ 56 w 64"/>
              <a:gd name="T23" fmla="*/ 8 h 432"/>
              <a:gd name="T24" fmla="*/ 64 w 64"/>
              <a:gd name="T25" fmla="*/ 8 h 432"/>
              <a:gd name="T26" fmla="*/ 64 w 64"/>
              <a:gd name="T27" fmla="*/ 36 h 432"/>
              <a:gd name="T28" fmla="*/ 64 w 64"/>
              <a:gd name="T29" fmla="*/ 60 h 432"/>
              <a:gd name="T30" fmla="*/ 64 w 64"/>
              <a:gd name="T31" fmla="*/ 88 h 432"/>
              <a:gd name="T32" fmla="*/ 64 w 64"/>
              <a:gd name="T33" fmla="*/ 116 h 432"/>
              <a:gd name="T34" fmla="*/ 64 w 64"/>
              <a:gd name="T35" fmla="*/ 144 h 432"/>
              <a:gd name="T36" fmla="*/ 64 w 64"/>
              <a:gd name="T37" fmla="*/ 176 h 432"/>
              <a:gd name="T38" fmla="*/ 64 w 64"/>
              <a:gd name="T39" fmla="*/ 208 h 432"/>
              <a:gd name="T40" fmla="*/ 64 w 64"/>
              <a:gd name="T41" fmla="*/ 240 h 432"/>
              <a:gd name="T42" fmla="*/ 60 w 64"/>
              <a:gd name="T43" fmla="*/ 272 h 432"/>
              <a:gd name="T44" fmla="*/ 60 w 64"/>
              <a:gd name="T45" fmla="*/ 300 h 432"/>
              <a:gd name="T46" fmla="*/ 60 w 64"/>
              <a:gd name="T47" fmla="*/ 324 h 432"/>
              <a:gd name="T48" fmla="*/ 60 w 64"/>
              <a:gd name="T49" fmla="*/ 348 h 432"/>
              <a:gd name="T50" fmla="*/ 56 w 64"/>
              <a:gd name="T51" fmla="*/ 368 h 432"/>
              <a:gd name="T52" fmla="*/ 56 w 64"/>
              <a:gd name="T53" fmla="*/ 384 h 432"/>
              <a:gd name="T54" fmla="*/ 56 w 64"/>
              <a:gd name="T55" fmla="*/ 396 h 432"/>
              <a:gd name="T56" fmla="*/ 52 w 64"/>
              <a:gd name="T57" fmla="*/ 404 h 432"/>
              <a:gd name="T58" fmla="*/ 52 w 64"/>
              <a:gd name="T59" fmla="*/ 412 h 432"/>
              <a:gd name="T60" fmla="*/ 52 w 64"/>
              <a:gd name="T61" fmla="*/ 416 h 432"/>
              <a:gd name="T62" fmla="*/ 48 w 64"/>
              <a:gd name="T63" fmla="*/ 424 h 432"/>
              <a:gd name="T64" fmla="*/ 48 w 64"/>
              <a:gd name="T65" fmla="*/ 428 h 432"/>
              <a:gd name="T66" fmla="*/ 44 w 64"/>
              <a:gd name="T67" fmla="*/ 432 h 432"/>
              <a:gd name="T68" fmla="*/ 36 w 64"/>
              <a:gd name="T69" fmla="*/ 432 h 432"/>
              <a:gd name="T70" fmla="*/ 32 w 64"/>
              <a:gd name="T71" fmla="*/ 432 h 432"/>
              <a:gd name="T72" fmla="*/ 24 w 64"/>
              <a:gd name="T73" fmla="*/ 428 h 432"/>
              <a:gd name="T74" fmla="*/ 20 w 64"/>
              <a:gd name="T75" fmla="*/ 420 h 432"/>
              <a:gd name="T76" fmla="*/ 12 w 64"/>
              <a:gd name="T77" fmla="*/ 412 h 432"/>
              <a:gd name="T78" fmla="*/ 8 w 64"/>
              <a:gd name="T79" fmla="*/ 400 h 432"/>
              <a:gd name="T80" fmla="*/ 4 w 64"/>
              <a:gd name="T81" fmla="*/ 392 h 432"/>
              <a:gd name="T82" fmla="*/ 0 w 64"/>
              <a:gd name="T83" fmla="*/ 384 h 432"/>
              <a:gd name="T84" fmla="*/ 0 w 64"/>
              <a:gd name="T85" fmla="*/ 380 h 432"/>
              <a:gd name="T86" fmla="*/ 0 w 64"/>
              <a:gd name="T87" fmla="*/ 376 h 432"/>
              <a:gd name="T88" fmla="*/ 0 w 64"/>
              <a:gd name="T89" fmla="*/ 372 h 432"/>
              <a:gd name="T90" fmla="*/ 4 w 64"/>
              <a:gd name="T91" fmla="*/ 364 h 432"/>
              <a:gd name="T92" fmla="*/ 4 w 64"/>
              <a:gd name="T93" fmla="*/ 356 h 432"/>
              <a:gd name="T94" fmla="*/ 4 w 64"/>
              <a:gd name="T95" fmla="*/ 344 h 432"/>
              <a:gd name="T96" fmla="*/ 8 w 64"/>
              <a:gd name="T97" fmla="*/ 328 h 432"/>
              <a:gd name="T98" fmla="*/ 8 w 64"/>
              <a:gd name="T99" fmla="*/ 316 h 432"/>
              <a:gd name="T100" fmla="*/ 12 w 64"/>
              <a:gd name="T101" fmla="*/ 296 h 432"/>
              <a:gd name="T102" fmla="*/ 16 w 64"/>
              <a:gd name="T103" fmla="*/ 224 h 432"/>
              <a:gd name="T104" fmla="*/ 16 w 64"/>
              <a:gd name="T105" fmla="*/ 188 h 432"/>
              <a:gd name="T106" fmla="*/ 16 w 64"/>
              <a:gd name="T107" fmla="*/ 152 h 432"/>
              <a:gd name="T108" fmla="*/ 16 w 64"/>
              <a:gd name="T109" fmla="*/ 132 h 432"/>
              <a:gd name="T110" fmla="*/ 16 w 64"/>
              <a:gd name="T111" fmla="*/ 116 h 432"/>
              <a:gd name="T112" fmla="*/ 16 w 64"/>
              <a:gd name="T113" fmla="*/ 100 h 432"/>
              <a:gd name="T114" fmla="*/ 12 w 64"/>
              <a:gd name="T115" fmla="*/ 84 h 432"/>
              <a:gd name="T116" fmla="*/ 12 w 64"/>
              <a:gd name="T117" fmla="*/ 72 h 432"/>
              <a:gd name="T118" fmla="*/ 8 w 64"/>
              <a:gd name="T119" fmla="*/ 60 h 432"/>
              <a:gd name="T120" fmla="*/ 8 w 64"/>
              <a:gd name="T121" fmla="*/ 48 h 432"/>
              <a:gd name="T122" fmla="*/ 4 w 64"/>
              <a:gd name="T123" fmla="*/ 40 h 432"/>
              <a:gd name="T124" fmla="*/ 4 w 64"/>
              <a:gd name="T125" fmla="*/ 40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4" h="432">
                <a:moveTo>
                  <a:pt x="4" y="40"/>
                </a:moveTo>
                <a:lnTo>
                  <a:pt x="0" y="32"/>
                </a:lnTo>
                <a:lnTo>
                  <a:pt x="0" y="24"/>
                </a:lnTo>
                <a:lnTo>
                  <a:pt x="0" y="12"/>
                </a:lnTo>
                <a:lnTo>
                  <a:pt x="0" y="4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56" y="8"/>
                </a:lnTo>
                <a:lnTo>
                  <a:pt x="64" y="8"/>
                </a:lnTo>
                <a:lnTo>
                  <a:pt x="64" y="36"/>
                </a:lnTo>
                <a:lnTo>
                  <a:pt x="64" y="60"/>
                </a:lnTo>
                <a:lnTo>
                  <a:pt x="64" y="88"/>
                </a:lnTo>
                <a:lnTo>
                  <a:pt x="64" y="116"/>
                </a:lnTo>
                <a:lnTo>
                  <a:pt x="64" y="144"/>
                </a:lnTo>
                <a:lnTo>
                  <a:pt x="64" y="176"/>
                </a:lnTo>
                <a:lnTo>
                  <a:pt x="64" y="208"/>
                </a:lnTo>
                <a:lnTo>
                  <a:pt x="64" y="240"/>
                </a:lnTo>
                <a:lnTo>
                  <a:pt x="60" y="272"/>
                </a:lnTo>
                <a:lnTo>
                  <a:pt x="60" y="300"/>
                </a:lnTo>
                <a:lnTo>
                  <a:pt x="60" y="324"/>
                </a:lnTo>
                <a:lnTo>
                  <a:pt x="60" y="348"/>
                </a:lnTo>
                <a:lnTo>
                  <a:pt x="56" y="368"/>
                </a:lnTo>
                <a:lnTo>
                  <a:pt x="56" y="384"/>
                </a:lnTo>
                <a:lnTo>
                  <a:pt x="56" y="396"/>
                </a:lnTo>
                <a:lnTo>
                  <a:pt x="52" y="404"/>
                </a:lnTo>
                <a:lnTo>
                  <a:pt x="52" y="412"/>
                </a:lnTo>
                <a:lnTo>
                  <a:pt x="52" y="416"/>
                </a:lnTo>
                <a:lnTo>
                  <a:pt x="48" y="424"/>
                </a:lnTo>
                <a:lnTo>
                  <a:pt x="48" y="428"/>
                </a:lnTo>
                <a:lnTo>
                  <a:pt x="44" y="432"/>
                </a:lnTo>
                <a:lnTo>
                  <a:pt x="36" y="432"/>
                </a:lnTo>
                <a:lnTo>
                  <a:pt x="32" y="432"/>
                </a:lnTo>
                <a:lnTo>
                  <a:pt x="24" y="428"/>
                </a:lnTo>
                <a:lnTo>
                  <a:pt x="20" y="420"/>
                </a:lnTo>
                <a:lnTo>
                  <a:pt x="12" y="412"/>
                </a:lnTo>
                <a:lnTo>
                  <a:pt x="8" y="400"/>
                </a:lnTo>
                <a:lnTo>
                  <a:pt x="4" y="392"/>
                </a:lnTo>
                <a:lnTo>
                  <a:pt x="0" y="384"/>
                </a:lnTo>
                <a:lnTo>
                  <a:pt x="0" y="380"/>
                </a:lnTo>
                <a:lnTo>
                  <a:pt x="0" y="376"/>
                </a:lnTo>
                <a:lnTo>
                  <a:pt x="0" y="372"/>
                </a:lnTo>
                <a:lnTo>
                  <a:pt x="4" y="364"/>
                </a:lnTo>
                <a:lnTo>
                  <a:pt x="4" y="356"/>
                </a:lnTo>
                <a:lnTo>
                  <a:pt x="4" y="344"/>
                </a:lnTo>
                <a:lnTo>
                  <a:pt x="8" y="328"/>
                </a:lnTo>
                <a:lnTo>
                  <a:pt x="8" y="316"/>
                </a:lnTo>
                <a:lnTo>
                  <a:pt x="12" y="296"/>
                </a:lnTo>
                <a:lnTo>
                  <a:pt x="16" y="224"/>
                </a:lnTo>
                <a:lnTo>
                  <a:pt x="16" y="188"/>
                </a:lnTo>
                <a:lnTo>
                  <a:pt x="16" y="152"/>
                </a:lnTo>
                <a:lnTo>
                  <a:pt x="16" y="132"/>
                </a:lnTo>
                <a:lnTo>
                  <a:pt x="16" y="116"/>
                </a:lnTo>
                <a:lnTo>
                  <a:pt x="16" y="100"/>
                </a:lnTo>
                <a:lnTo>
                  <a:pt x="12" y="84"/>
                </a:lnTo>
                <a:lnTo>
                  <a:pt x="12" y="72"/>
                </a:lnTo>
                <a:lnTo>
                  <a:pt x="8" y="60"/>
                </a:lnTo>
                <a:lnTo>
                  <a:pt x="8" y="48"/>
                </a:lnTo>
                <a:lnTo>
                  <a:pt x="4" y="40"/>
                </a:lnTo>
                <a:lnTo>
                  <a:pt x="4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153">
            <a:extLst>
              <a:ext uri="{FF2B5EF4-FFF2-40B4-BE49-F238E27FC236}">
                <a16:creationId xmlns:a16="http://schemas.microsoft.com/office/drawing/2014/main" xmlns="" id="{F3124BBE-BA35-4BE4-8CAC-26AF266DF4F0}"/>
              </a:ext>
            </a:extLst>
          </p:cNvPr>
          <p:cNvSpPr>
            <a:spLocks/>
          </p:cNvSpPr>
          <p:nvPr/>
        </p:nvSpPr>
        <p:spPr bwMode="auto">
          <a:xfrm>
            <a:off x="1943071" y="4666452"/>
            <a:ext cx="803765" cy="249774"/>
          </a:xfrm>
          <a:custGeom>
            <a:avLst/>
            <a:gdLst>
              <a:gd name="T0" fmla="*/ 24 w 236"/>
              <a:gd name="T1" fmla="*/ 52 h 56"/>
              <a:gd name="T2" fmla="*/ 16 w 236"/>
              <a:gd name="T3" fmla="*/ 48 h 56"/>
              <a:gd name="T4" fmla="*/ 8 w 236"/>
              <a:gd name="T5" fmla="*/ 44 h 56"/>
              <a:gd name="T6" fmla="*/ 4 w 236"/>
              <a:gd name="T7" fmla="*/ 40 h 56"/>
              <a:gd name="T8" fmla="*/ 0 w 236"/>
              <a:gd name="T9" fmla="*/ 36 h 56"/>
              <a:gd name="T10" fmla="*/ 4 w 236"/>
              <a:gd name="T11" fmla="*/ 32 h 56"/>
              <a:gd name="T12" fmla="*/ 4 w 236"/>
              <a:gd name="T13" fmla="*/ 32 h 56"/>
              <a:gd name="T14" fmla="*/ 8 w 236"/>
              <a:gd name="T15" fmla="*/ 28 h 56"/>
              <a:gd name="T16" fmla="*/ 12 w 236"/>
              <a:gd name="T17" fmla="*/ 28 h 56"/>
              <a:gd name="T18" fmla="*/ 20 w 236"/>
              <a:gd name="T19" fmla="*/ 28 h 56"/>
              <a:gd name="T20" fmla="*/ 28 w 236"/>
              <a:gd name="T21" fmla="*/ 28 h 56"/>
              <a:gd name="T22" fmla="*/ 36 w 236"/>
              <a:gd name="T23" fmla="*/ 28 h 56"/>
              <a:gd name="T24" fmla="*/ 44 w 236"/>
              <a:gd name="T25" fmla="*/ 28 h 56"/>
              <a:gd name="T26" fmla="*/ 52 w 236"/>
              <a:gd name="T27" fmla="*/ 24 h 56"/>
              <a:gd name="T28" fmla="*/ 56 w 236"/>
              <a:gd name="T29" fmla="*/ 24 h 56"/>
              <a:gd name="T30" fmla="*/ 64 w 236"/>
              <a:gd name="T31" fmla="*/ 24 h 56"/>
              <a:gd name="T32" fmla="*/ 72 w 236"/>
              <a:gd name="T33" fmla="*/ 20 h 56"/>
              <a:gd name="T34" fmla="*/ 84 w 236"/>
              <a:gd name="T35" fmla="*/ 20 h 56"/>
              <a:gd name="T36" fmla="*/ 96 w 236"/>
              <a:gd name="T37" fmla="*/ 16 h 56"/>
              <a:gd name="T38" fmla="*/ 108 w 236"/>
              <a:gd name="T39" fmla="*/ 12 h 56"/>
              <a:gd name="T40" fmla="*/ 124 w 236"/>
              <a:gd name="T41" fmla="*/ 12 h 56"/>
              <a:gd name="T42" fmla="*/ 140 w 236"/>
              <a:gd name="T43" fmla="*/ 8 h 56"/>
              <a:gd name="T44" fmla="*/ 152 w 236"/>
              <a:gd name="T45" fmla="*/ 4 h 56"/>
              <a:gd name="T46" fmla="*/ 160 w 236"/>
              <a:gd name="T47" fmla="*/ 4 h 56"/>
              <a:gd name="T48" fmla="*/ 172 w 236"/>
              <a:gd name="T49" fmla="*/ 4 h 56"/>
              <a:gd name="T50" fmla="*/ 180 w 236"/>
              <a:gd name="T51" fmla="*/ 0 h 56"/>
              <a:gd name="T52" fmla="*/ 184 w 236"/>
              <a:gd name="T53" fmla="*/ 0 h 56"/>
              <a:gd name="T54" fmla="*/ 192 w 236"/>
              <a:gd name="T55" fmla="*/ 0 h 56"/>
              <a:gd name="T56" fmla="*/ 196 w 236"/>
              <a:gd name="T57" fmla="*/ 0 h 56"/>
              <a:gd name="T58" fmla="*/ 200 w 236"/>
              <a:gd name="T59" fmla="*/ 0 h 56"/>
              <a:gd name="T60" fmla="*/ 204 w 236"/>
              <a:gd name="T61" fmla="*/ 0 h 56"/>
              <a:gd name="T62" fmla="*/ 212 w 236"/>
              <a:gd name="T63" fmla="*/ 4 h 56"/>
              <a:gd name="T64" fmla="*/ 220 w 236"/>
              <a:gd name="T65" fmla="*/ 4 h 56"/>
              <a:gd name="T66" fmla="*/ 228 w 236"/>
              <a:gd name="T67" fmla="*/ 8 h 56"/>
              <a:gd name="T68" fmla="*/ 232 w 236"/>
              <a:gd name="T69" fmla="*/ 12 h 56"/>
              <a:gd name="T70" fmla="*/ 236 w 236"/>
              <a:gd name="T71" fmla="*/ 16 h 56"/>
              <a:gd name="T72" fmla="*/ 236 w 236"/>
              <a:gd name="T73" fmla="*/ 20 h 56"/>
              <a:gd name="T74" fmla="*/ 236 w 236"/>
              <a:gd name="T75" fmla="*/ 24 h 56"/>
              <a:gd name="T76" fmla="*/ 232 w 236"/>
              <a:gd name="T77" fmla="*/ 24 h 56"/>
              <a:gd name="T78" fmla="*/ 224 w 236"/>
              <a:gd name="T79" fmla="*/ 28 h 56"/>
              <a:gd name="T80" fmla="*/ 216 w 236"/>
              <a:gd name="T81" fmla="*/ 32 h 56"/>
              <a:gd name="T82" fmla="*/ 208 w 236"/>
              <a:gd name="T83" fmla="*/ 36 h 56"/>
              <a:gd name="T84" fmla="*/ 196 w 236"/>
              <a:gd name="T85" fmla="*/ 36 h 56"/>
              <a:gd name="T86" fmla="*/ 180 w 236"/>
              <a:gd name="T87" fmla="*/ 40 h 56"/>
              <a:gd name="T88" fmla="*/ 164 w 236"/>
              <a:gd name="T89" fmla="*/ 44 h 56"/>
              <a:gd name="T90" fmla="*/ 144 w 236"/>
              <a:gd name="T91" fmla="*/ 48 h 56"/>
              <a:gd name="T92" fmla="*/ 128 w 236"/>
              <a:gd name="T93" fmla="*/ 48 h 56"/>
              <a:gd name="T94" fmla="*/ 116 w 236"/>
              <a:gd name="T95" fmla="*/ 52 h 56"/>
              <a:gd name="T96" fmla="*/ 104 w 236"/>
              <a:gd name="T97" fmla="*/ 52 h 56"/>
              <a:gd name="T98" fmla="*/ 92 w 236"/>
              <a:gd name="T99" fmla="*/ 56 h 56"/>
              <a:gd name="T100" fmla="*/ 84 w 236"/>
              <a:gd name="T101" fmla="*/ 56 h 56"/>
              <a:gd name="T102" fmla="*/ 76 w 236"/>
              <a:gd name="T103" fmla="*/ 56 h 56"/>
              <a:gd name="T104" fmla="*/ 68 w 236"/>
              <a:gd name="T105" fmla="*/ 56 h 56"/>
              <a:gd name="T106" fmla="*/ 48 w 236"/>
              <a:gd name="T107" fmla="*/ 56 h 56"/>
              <a:gd name="T108" fmla="*/ 24 w 236"/>
              <a:gd name="T109" fmla="*/ 52 h 56"/>
              <a:gd name="T110" fmla="*/ 24 w 236"/>
              <a:gd name="T111" fmla="*/ 5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36" h="56">
                <a:moveTo>
                  <a:pt x="24" y="52"/>
                </a:moveTo>
                <a:lnTo>
                  <a:pt x="16" y="48"/>
                </a:lnTo>
                <a:lnTo>
                  <a:pt x="8" y="44"/>
                </a:lnTo>
                <a:lnTo>
                  <a:pt x="4" y="40"/>
                </a:lnTo>
                <a:lnTo>
                  <a:pt x="0" y="36"/>
                </a:lnTo>
                <a:lnTo>
                  <a:pt x="4" y="32"/>
                </a:lnTo>
                <a:lnTo>
                  <a:pt x="4" y="32"/>
                </a:lnTo>
                <a:lnTo>
                  <a:pt x="8" y="28"/>
                </a:lnTo>
                <a:lnTo>
                  <a:pt x="12" y="28"/>
                </a:lnTo>
                <a:lnTo>
                  <a:pt x="20" y="28"/>
                </a:lnTo>
                <a:lnTo>
                  <a:pt x="28" y="28"/>
                </a:lnTo>
                <a:lnTo>
                  <a:pt x="36" y="28"/>
                </a:lnTo>
                <a:lnTo>
                  <a:pt x="44" y="28"/>
                </a:lnTo>
                <a:lnTo>
                  <a:pt x="52" y="24"/>
                </a:lnTo>
                <a:lnTo>
                  <a:pt x="56" y="24"/>
                </a:lnTo>
                <a:lnTo>
                  <a:pt x="64" y="24"/>
                </a:lnTo>
                <a:lnTo>
                  <a:pt x="72" y="20"/>
                </a:lnTo>
                <a:lnTo>
                  <a:pt x="84" y="20"/>
                </a:lnTo>
                <a:lnTo>
                  <a:pt x="96" y="16"/>
                </a:lnTo>
                <a:lnTo>
                  <a:pt x="108" y="12"/>
                </a:lnTo>
                <a:lnTo>
                  <a:pt x="124" y="12"/>
                </a:lnTo>
                <a:lnTo>
                  <a:pt x="140" y="8"/>
                </a:lnTo>
                <a:lnTo>
                  <a:pt x="152" y="4"/>
                </a:lnTo>
                <a:lnTo>
                  <a:pt x="160" y="4"/>
                </a:lnTo>
                <a:lnTo>
                  <a:pt x="172" y="4"/>
                </a:lnTo>
                <a:lnTo>
                  <a:pt x="180" y="0"/>
                </a:lnTo>
                <a:lnTo>
                  <a:pt x="184" y="0"/>
                </a:lnTo>
                <a:lnTo>
                  <a:pt x="192" y="0"/>
                </a:lnTo>
                <a:lnTo>
                  <a:pt x="196" y="0"/>
                </a:lnTo>
                <a:lnTo>
                  <a:pt x="200" y="0"/>
                </a:lnTo>
                <a:lnTo>
                  <a:pt x="204" y="0"/>
                </a:lnTo>
                <a:lnTo>
                  <a:pt x="212" y="4"/>
                </a:lnTo>
                <a:lnTo>
                  <a:pt x="220" y="4"/>
                </a:lnTo>
                <a:lnTo>
                  <a:pt x="228" y="8"/>
                </a:lnTo>
                <a:lnTo>
                  <a:pt x="232" y="12"/>
                </a:lnTo>
                <a:lnTo>
                  <a:pt x="236" y="16"/>
                </a:lnTo>
                <a:lnTo>
                  <a:pt x="236" y="20"/>
                </a:lnTo>
                <a:lnTo>
                  <a:pt x="236" y="24"/>
                </a:lnTo>
                <a:lnTo>
                  <a:pt x="232" y="24"/>
                </a:lnTo>
                <a:lnTo>
                  <a:pt x="224" y="28"/>
                </a:lnTo>
                <a:lnTo>
                  <a:pt x="216" y="32"/>
                </a:lnTo>
                <a:lnTo>
                  <a:pt x="208" y="36"/>
                </a:lnTo>
                <a:lnTo>
                  <a:pt x="196" y="36"/>
                </a:lnTo>
                <a:lnTo>
                  <a:pt x="180" y="40"/>
                </a:lnTo>
                <a:lnTo>
                  <a:pt x="164" y="44"/>
                </a:lnTo>
                <a:lnTo>
                  <a:pt x="144" y="48"/>
                </a:lnTo>
                <a:lnTo>
                  <a:pt x="128" y="48"/>
                </a:lnTo>
                <a:lnTo>
                  <a:pt x="116" y="52"/>
                </a:lnTo>
                <a:lnTo>
                  <a:pt x="104" y="52"/>
                </a:lnTo>
                <a:lnTo>
                  <a:pt x="92" y="56"/>
                </a:lnTo>
                <a:lnTo>
                  <a:pt x="84" y="56"/>
                </a:lnTo>
                <a:lnTo>
                  <a:pt x="76" y="56"/>
                </a:lnTo>
                <a:lnTo>
                  <a:pt x="68" y="56"/>
                </a:lnTo>
                <a:lnTo>
                  <a:pt x="48" y="56"/>
                </a:lnTo>
                <a:lnTo>
                  <a:pt x="24" y="52"/>
                </a:lnTo>
                <a:lnTo>
                  <a:pt x="24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154">
            <a:extLst>
              <a:ext uri="{FF2B5EF4-FFF2-40B4-BE49-F238E27FC236}">
                <a16:creationId xmlns:a16="http://schemas.microsoft.com/office/drawing/2014/main" xmlns="" id="{C756D9BD-5DCD-456A-A46F-6E12FF416D0F}"/>
              </a:ext>
            </a:extLst>
          </p:cNvPr>
          <p:cNvSpPr>
            <a:spLocks/>
          </p:cNvSpPr>
          <p:nvPr/>
        </p:nvSpPr>
        <p:spPr bwMode="auto">
          <a:xfrm>
            <a:off x="2079303" y="5112477"/>
            <a:ext cx="681157" cy="410343"/>
          </a:xfrm>
          <a:custGeom>
            <a:avLst/>
            <a:gdLst>
              <a:gd name="T0" fmla="*/ 0 w 200"/>
              <a:gd name="T1" fmla="*/ 20 h 92"/>
              <a:gd name="T2" fmla="*/ 16 w 200"/>
              <a:gd name="T3" fmla="*/ 20 h 92"/>
              <a:gd name="T4" fmla="*/ 32 w 200"/>
              <a:gd name="T5" fmla="*/ 16 h 92"/>
              <a:gd name="T6" fmla="*/ 52 w 200"/>
              <a:gd name="T7" fmla="*/ 16 h 92"/>
              <a:gd name="T8" fmla="*/ 76 w 200"/>
              <a:gd name="T9" fmla="*/ 12 h 92"/>
              <a:gd name="T10" fmla="*/ 88 w 200"/>
              <a:gd name="T11" fmla="*/ 12 h 92"/>
              <a:gd name="T12" fmla="*/ 96 w 200"/>
              <a:gd name="T13" fmla="*/ 8 h 92"/>
              <a:gd name="T14" fmla="*/ 104 w 200"/>
              <a:gd name="T15" fmla="*/ 8 h 92"/>
              <a:gd name="T16" fmla="*/ 112 w 200"/>
              <a:gd name="T17" fmla="*/ 8 h 92"/>
              <a:gd name="T18" fmla="*/ 120 w 200"/>
              <a:gd name="T19" fmla="*/ 4 h 92"/>
              <a:gd name="T20" fmla="*/ 124 w 200"/>
              <a:gd name="T21" fmla="*/ 4 h 92"/>
              <a:gd name="T22" fmla="*/ 128 w 200"/>
              <a:gd name="T23" fmla="*/ 4 h 92"/>
              <a:gd name="T24" fmla="*/ 132 w 200"/>
              <a:gd name="T25" fmla="*/ 4 h 92"/>
              <a:gd name="T26" fmla="*/ 132 w 200"/>
              <a:gd name="T27" fmla="*/ 0 h 92"/>
              <a:gd name="T28" fmla="*/ 136 w 200"/>
              <a:gd name="T29" fmla="*/ 0 h 92"/>
              <a:gd name="T30" fmla="*/ 144 w 200"/>
              <a:gd name="T31" fmla="*/ 0 h 92"/>
              <a:gd name="T32" fmla="*/ 148 w 200"/>
              <a:gd name="T33" fmla="*/ 0 h 92"/>
              <a:gd name="T34" fmla="*/ 156 w 200"/>
              <a:gd name="T35" fmla="*/ 4 h 92"/>
              <a:gd name="T36" fmla="*/ 164 w 200"/>
              <a:gd name="T37" fmla="*/ 8 h 92"/>
              <a:gd name="T38" fmla="*/ 176 w 200"/>
              <a:gd name="T39" fmla="*/ 12 h 92"/>
              <a:gd name="T40" fmla="*/ 184 w 200"/>
              <a:gd name="T41" fmla="*/ 16 h 92"/>
              <a:gd name="T42" fmla="*/ 192 w 200"/>
              <a:gd name="T43" fmla="*/ 20 h 92"/>
              <a:gd name="T44" fmla="*/ 196 w 200"/>
              <a:gd name="T45" fmla="*/ 24 h 92"/>
              <a:gd name="T46" fmla="*/ 200 w 200"/>
              <a:gd name="T47" fmla="*/ 24 h 92"/>
              <a:gd name="T48" fmla="*/ 196 w 200"/>
              <a:gd name="T49" fmla="*/ 24 h 92"/>
              <a:gd name="T50" fmla="*/ 196 w 200"/>
              <a:gd name="T51" fmla="*/ 28 h 92"/>
              <a:gd name="T52" fmla="*/ 188 w 200"/>
              <a:gd name="T53" fmla="*/ 28 h 92"/>
              <a:gd name="T54" fmla="*/ 180 w 200"/>
              <a:gd name="T55" fmla="*/ 32 h 92"/>
              <a:gd name="T56" fmla="*/ 176 w 200"/>
              <a:gd name="T57" fmla="*/ 32 h 92"/>
              <a:gd name="T58" fmla="*/ 172 w 200"/>
              <a:gd name="T59" fmla="*/ 36 h 92"/>
              <a:gd name="T60" fmla="*/ 168 w 200"/>
              <a:gd name="T61" fmla="*/ 44 h 92"/>
              <a:gd name="T62" fmla="*/ 164 w 200"/>
              <a:gd name="T63" fmla="*/ 48 h 92"/>
              <a:gd name="T64" fmla="*/ 164 w 200"/>
              <a:gd name="T65" fmla="*/ 60 h 92"/>
              <a:gd name="T66" fmla="*/ 160 w 200"/>
              <a:gd name="T67" fmla="*/ 68 h 92"/>
              <a:gd name="T68" fmla="*/ 156 w 200"/>
              <a:gd name="T69" fmla="*/ 80 h 92"/>
              <a:gd name="T70" fmla="*/ 156 w 200"/>
              <a:gd name="T71" fmla="*/ 92 h 92"/>
              <a:gd name="T72" fmla="*/ 140 w 200"/>
              <a:gd name="T73" fmla="*/ 92 h 92"/>
              <a:gd name="T74" fmla="*/ 140 w 200"/>
              <a:gd name="T75" fmla="*/ 76 h 92"/>
              <a:gd name="T76" fmla="*/ 140 w 200"/>
              <a:gd name="T77" fmla="*/ 64 h 92"/>
              <a:gd name="T78" fmla="*/ 140 w 200"/>
              <a:gd name="T79" fmla="*/ 52 h 92"/>
              <a:gd name="T80" fmla="*/ 140 w 200"/>
              <a:gd name="T81" fmla="*/ 44 h 92"/>
              <a:gd name="T82" fmla="*/ 140 w 200"/>
              <a:gd name="T83" fmla="*/ 32 h 92"/>
              <a:gd name="T84" fmla="*/ 140 w 200"/>
              <a:gd name="T85" fmla="*/ 28 h 92"/>
              <a:gd name="T86" fmla="*/ 140 w 200"/>
              <a:gd name="T87" fmla="*/ 24 h 92"/>
              <a:gd name="T88" fmla="*/ 136 w 200"/>
              <a:gd name="T89" fmla="*/ 20 h 92"/>
              <a:gd name="T90" fmla="*/ 136 w 200"/>
              <a:gd name="T91" fmla="*/ 16 h 92"/>
              <a:gd name="T92" fmla="*/ 132 w 200"/>
              <a:gd name="T93" fmla="*/ 16 h 92"/>
              <a:gd name="T94" fmla="*/ 128 w 200"/>
              <a:gd name="T95" fmla="*/ 16 h 92"/>
              <a:gd name="T96" fmla="*/ 120 w 200"/>
              <a:gd name="T97" fmla="*/ 16 h 92"/>
              <a:gd name="T98" fmla="*/ 116 w 200"/>
              <a:gd name="T99" fmla="*/ 16 h 92"/>
              <a:gd name="T100" fmla="*/ 104 w 200"/>
              <a:gd name="T101" fmla="*/ 16 h 92"/>
              <a:gd name="T102" fmla="*/ 96 w 200"/>
              <a:gd name="T103" fmla="*/ 16 h 92"/>
              <a:gd name="T104" fmla="*/ 84 w 200"/>
              <a:gd name="T105" fmla="*/ 20 h 92"/>
              <a:gd name="T106" fmla="*/ 60 w 200"/>
              <a:gd name="T107" fmla="*/ 24 h 92"/>
              <a:gd name="T108" fmla="*/ 40 w 200"/>
              <a:gd name="T109" fmla="*/ 24 h 92"/>
              <a:gd name="T110" fmla="*/ 20 w 200"/>
              <a:gd name="T111" fmla="*/ 24 h 92"/>
              <a:gd name="T112" fmla="*/ 0 w 200"/>
              <a:gd name="T113" fmla="*/ 24 h 92"/>
              <a:gd name="T114" fmla="*/ 0 w 200"/>
              <a:gd name="T115" fmla="*/ 20 h 92"/>
              <a:gd name="T116" fmla="*/ 0 w 200"/>
              <a:gd name="T117" fmla="*/ 2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00" h="92">
                <a:moveTo>
                  <a:pt x="0" y="20"/>
                </a:moveTo>
                <a:lnTo>
                  <a:pt x="16" y="20"/>
                </a:lnTo>
                <a:lnTo>
                  <a:pt x="32" y="16"/>
                </a:lnTo>
                <a:lnTo>
                  <a:pt x="52" y="16"/>
                </a:lnTo>
                <a:lnTo>
                  <a:pt x="76" y="12"/>
                </a:lnTo>
                <a:lnTo>
                  <a:pt x="88" y="12"/>
                </a:lnTo>
                <a:lnTo>
                  <a:pt x="96" y="8"/>
                </a:lnTo>
                <a:lnTo>
                  <a:pt x="104" y="8"/>
                </a:lnTo>
                <a:lnTo>
                  <a:pt x="112" y="8"/>
                </a:lnTo>
                <a:lnTo>
                  <a:pt x="120" y="4"/>
                </a:lnTo>
                <a:lnTo>
                  <a:pt x="124" y="4"/>
                </a:lnTo>
                <a:lnTo>
                  <a:pt x="128" y="4"/>
                </a:lnTo>
                <a:lnTo>
                  <a:pt x="132" y="4"/>
                </a:lnTo>
                <a:lnTo>
                  <a:pt x="132" y="0"/>
                </a:lnTo>
                <a:lnTo>
                  <a:pt x="136" y="0"/>
                </a:lnTo>
                <a:lnTo>
                  <a:pt x="144" y="0"/>
                </a:lnTo>
                <a:lnTo>
                  <a:pt x="148" y="0"/>
                </a:lnTo>
                <a:lnTo>
                  <a:pt x="156" y="4"/>
                </a:lnTo>
                <a:lnTo>
                  <a:pt x="164" y="8"/>
                </a:lnTo>
                <a:lnTo>
                  <a:pt x="176" y="12"/>
                </a:lnTo>
                <a:lnTo>
                  <a:pt x="184" y="16"/>
                </a:lnTo>
                <a:lnTo>
                  <a:pt x="192" y="20"/>
                </a:lnTo>
                <a:lnTo>
                  <a:pt x="196" y="24"/>
                </a:lnTo>
                <a:lnTo>
                  <a:pt x="200" y="24"/>
                </a:lnTo>
                <a:lnTo>
                  <a:pt x="196" y="24"/>
                </a:lnTo>
                <a:lnTo>
                  <a:pt x="196" y="28"/>
                </a:lnTo>
                <a:lnTo>
                  <a:pt x="188" y="28"/>
                </a:lnTo>
                <a:lnTo>
                  <a:pt x="180" y="32"/>
                </a:lnTo>
                <a:lnTo>
                  <a:pt x="176" y="32"/>
                </a:lnTo>
                <a:lnTo>
                  <a:pt x="172" y="36"/>
                </a:lnTo>
                <a:lnTo>
                  <a:pt x="168" y="44"/>
                </a:lnTo>
                <a:lnTo>
                  <a:pt x="164" y="48"/>
                </a:lnTo>
                <a:lnTo>
                  <a:pt x="164" y="60"/>
                </a:lnTo>
                <a:lnTo>
                  <a:pt x="160" y="68"/>
                </a:lnTo>
                <a:lnTo>
                  <a:pt x="156" y="80"/>
                </a:lnTo>
                <a:lnTo>
                  <a:pt x="156" y="92"/>
                </a:lnTo>
                <a:lnTo>
                  <a:pt x="140" y="92"/>
                </a:lnTo>
                <a:lnTo>
                  <a:pt x="140" y="76"/>
                </a:lnTo>
                <a:lnTo>
                  <a:pt x="140" y="64"/>
                </a:lnTo>
                <a:lnTo>
                  <a:pt x="140" y="52"/>
                </a:lnTo>
                <a:lnTo>
                  <a:pt x="140" y="44"/>
                </a:lnTo>
                <a:lnTo>
                  <a:pt x="140" y="32"/>
                </a:lnTo>
                <a:lnTo>
                  <a:pt x="140" y="28"/>
                </a:lnTo>
                <a:lnTo>
                  <a:pt x="140" y="24"/>
                </a:lnTo>
                <a:lnTo>
                  <a:pt x="136" y="20"/>
                </a:lnTo>
                <a:lnTo>
                  <a:pt x="136" y="16"/>
                </a:lnTo>
                <a:lnTo>
                  <a:pt x="132" y="16"/>
                </a:lnTo>
                <a:lnTo>
                  <a:pt x="128" y="16"/>
                </a:lnTo>
                <a:lnTo>
                  <a:pt x="120" y="16"/>
                </a:lnTo>
                <a:lnTo>
                  <a:pt x="116" y="16"/>
                </a:lnTo>
                <a:lnTo>
                  <a:pt x="104" y="16"/>
                </a:lnTo>
                <a:lnTo>
                  <a:pt x="96" y="16"/>
                </a:lnTo>
                <a:lnTo>
                  <a:pt x="84" y="20"/>
                </a:lnTo>
                <a:lnTo>
                  <a:pt x="60" y="24"/>
                </a:lnTo>
                <a:lnTo>
                  <a:pt x="40" y="24"/>
                </a:lnTo>
                <a:lnTo>
                  <a:pt x="20" y="24"/>
                </a:lnTo>
                <a:lnTo>
                  <a:pt x="0" y="24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155">
            <a:extLst>
              <a:ext uri="{FF2B5EF4-FFF2-40B4-BE49-F238E27FC236}">
                <a16:creationId xmlns:a16="http://schemas.microsoft.com/office/drawing/2014/main" xmlns="" id="{BCCA2ABE-9B73-451C-B63A-CFA80F1EADB3}"/>
              </a:ext>
            </a:extLst>
          </p:cNvPr>
          <p:cNvSpPr>
            <a:spLocks/>
          </p:cNvSpPr>
          <p:nvPr/>
        </p:nvSpPr>
        <p:spPr bwMode="auto">
          <a:xfrm>
            <a:off x="2147418" y="5504979"/>
            <a:ext cx="517679" cy="107046"/>
          </a:xfrm>
          <a:custGeom>
            <a:avLst/>
            <a:gdLst>
              <a:gd name="T0" fmla="*/ 72 w 152"/>
              <a:gd name="T1" fmla="*/ 8 h 24"/>
              <a:gd name="T2" fmla="*/ 84 w 152"/>
              <a:gd name="T3" fmla="*/ 4 h 24"/>
              <a:gd name="T4" fmla="*/ 96 w 152"/>
              <a:gd name="T5" fmla="*/ 4 h 24"/>
              <a:gd name="T6" fmla="*/ 104 w 152"/>
              <a:gd name="T7" fmla="*/ 0 h 24"/>
              <a:gd name="T8" fmla="*/ 112 w 152"/>
              <a:gd name="T9" fmla="*/ 0 h 24"/>
              <a:gd name="T10" fmla="*/ 128 w 152"/>
              <a:gd name="T11" fmla="*/ 0 h 24"/>
              <a:gd name="T12" fmla="*/ 136 w 152"/>
              <a:gd name="T13" fmla="*/ 4 h 24"/>
              <a:gd name="T14" fmla="*/ 144 w 152"/>
              <a:gd name="T15" fmla="*/ 4 h 24"/>
              <a:gd name="T16" fmla="*/ 148 w 152"/>
              <a:gd name="T17" fmla="*/ 4 h 24"/>
              <a:gd name="T18" fmla="*/ 152 w 152"/>
              <a:gd name="T19" fmla="*/ 8 h 24"/>
              <a:gd name="T20" fmla="*/ 152 w 152"/>
              <a:gd name="T21" fmla="*/ 8 h 24"/>
              <a:gd name="T22" fmla="*/ 152 w 152"/>
              <a:gd name="T23" fmla="*/ 12 h 24"/>
              <a:gd name="T24" fmla="*/ 148 w 152"/>
              <a:gd name="T25" fmla="*/ 12 h 24"/>
              <a:gd name="T26" fmla="*/ 148 w 152"/>
              <a:gd name="T27" fmla="*/ 12 h 24"/>
              <a:gd name="T28" fmla="*/ 140 w 152"/>
              <a:gd name="T29" fmla="*/ 12 h 24"/>
              <a:gd name="T30" fmla="*/ 136 w 152"/>
              <a:gd name="T31" fmla="*/ 12 h 24"/>
              <a:gd name="T32" fmla="*/ 128 w 152"/>
              <a:gd name="T33" fmla="*/ 16 h 24"/>
              <a:gd name="T34" fmla="*/ 120 w 152"/>
              <a:gd name="T35" fmla="*/ 16 h 24"/>
              <a:gd name="T36" fmla="*/ 112 w 152"/>
              <a:gd name="T37" fmla="*/ 16 h 24"/>
              <a:gd name="T38" fmla="*/ 88 w 152"/>
              <a:gd name="T39" fmla="*/ 20 h 24"/>
              <a:gd name="T40" fmla="*/ 60 w 152"/>
              <a:gd name="T41" fmla="*/ 20 h 24"/>
              <a:gd name="T42" fmla="*/ 32 w 152"/>
              <a:gd name="T43" fmla="*/ 24 h 24"/>
              <a:gd name="T44" fmla="*/ 0 w 152"/>
              <a:gd name="T45" fmla="*/ 24 h 24"/>
              <a:gd name="T46" fmla="*/ 0 w 152"/>
              <a:gd name="T47" fmla="*/ 16 h 24"/>
              <a:gd name="T48" fmla="*/ 16 w 152"/>
              <a:gd name="T49" fmla="*/ 16 h 24"/>
              <a:gd name="T50" fmla="*/ 32 w 152"/>
              <a:gd name="T51" fmla="*/ 16 h 24"/>
              <a:gd name="T52" fmla="*/ 52 w 152"/>
              <a:gd name="T53" fmla="*/ 12 h 24"/>
              <a:gd name="T54" fmla="*/ 72 w 152"/>
              <a:gd name="T55" fmla="*/ 8 h 24"/>
              <a:gd name="T56" fmla="*/ 72 w 152"/>
              <a:gd name="T57" fmla="*/ 8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52" h="24">
                <a:moveTo>
                  <a:pt x="72" y="8"/>
                </a:moveTo>
                <a:lnTo>
                  <a:pt x="84" y="4"/>
                </a:lnTo>
                <a:lnTo>
                  <a:pt x="96" y="4"/>
                </a:lnTo>
                <a:lnTo>
                  <a:pt x="104" y="0"/>
                </a:lnTo>
                <a:lnTo>
                  <a:pt x="112" y="0"/>
                </a:lnTo>
                <a:lnTo>
                  <a:pt x="128" y="0"/>
                </a:lnTo>
                <a:lnTo>
                  <a:pt x="136" y="4"/>
                </a:lnTo>
                <a:lnTo>
                  <a:pt x="144" y="4"/>
                </a:lnTo>
                <a:lnTo>
                  <a:pt x="148" y="4"/>
                </a:lnTo>
                <a:lnTo>
                  <a:pt x="152" y="8"/>
                </a:lnTo>
                <a:lnTo>
                  <a:pt x="152" y="8"/>
                </a:lnTo>
                <a:lnTo>
                  <a:pt x="152" y="12"/>
                </a:lnTo>
                <a:lnTo>
                  <a:pt x="148" y="12"/>
                </a:lnTo>
                <a:lnTo>
                  <a:pt x="148" y="12"/>
                </a:lnTo>
                <a:lnTo>
                  <a:pt x="140" y="12"/>
                </a:lnTo>
                <a:lnTo>
                  <a:pt x="136" y="12"/>
                </a:lnTo>
                <a:lnTo>
                  <a:pt x="128" y="16"/>
                </a:lnTo>
                <a:lnTo>
                  <a:pt x="120" y="16"/>
                </a:lnTo>
                <a:lnTo>
                  <a:pt x="112" y="16"/>
                </a:lnTo>
                <a:lnTo>
                  <a:pt x="88" y="20"/>
                </a:lnTo>
                <a:lnTo>
                  <a:pt x="60" y="20"/>
                </a:lnTo>
                <a:lnTo>
                  <a:pt x="32" y="24"/>
                </a:lnTo>
                <a:lnTo>
                  <a:pt x="0" y="24"/>
                </a:lnTo>
                <a:lnTo>
                  <a:pt x="0" y="16"/>
                </a:lnTo>
                <a:lnTo>
                  <a:pt x="16" y="16"/>
                </a:lnTo>
                <a:lnTo>
                  <a:pt x="32" y="16"/>
                </a:lnTo>
                <a:lnTo>
                  <a:pt x="52" y="12"/>
                </a:lnTo>
                <a:lnTo>
                  <a:pt x="72" y="8"/>
                </a:lnTo>
                <a:lnTo>
                  <a:pt x="72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156">
            <a:extLst>
              <a:ext uri="{FF2B5EF4-FFF2-40B4-BE49-F238E27FC236}">
                <a16:creationId xmlns:a16="http://schemas.microsoft.com/office/drawing/2014/main" xmlns="" id="{5D7AE1C0-5563-4FFE-8FDD-1C4EC7B1770D}"/>
              </a:ext>
            </a:extLst>
          </p:cNvPr>
          <p:cNvSpPr>
            <a:spLocks/>
          </p:cNvSpPr>
          <p:nvPr/>
        </p:nvSpPr>
        <p:spPr bwMode="auto">
          <a:xfrm>
            <a:off x="1697855" y="4184745"/>
            <a:ext cx="1580285" cy="2212284"/>
          </a:xfrm>
          <a:custGeom>
            <a:avLst/>
            <a:gdLst>
              <a:gd name="T0" fmla="*/ 396 w 464"/>
              <a:gd name="T1" fmla="*/ 8 h 496"/>
              <a:gd name="T2" fmla="*/ 440 w 464"/>
              <a:gd name="T3" fmla="*/ 24 h 496"/>
              <a:gd name="T4" fmla="*/ 456 w 464"/>
              <a:gd name="T5" fmla="*/ 36 h 496"/>
              <a:gd name="T6" fmla="*/ 460 w 464"/>
              <a:gd name="T7" fmla="*/ 48 h 496"/>
              <a:gd name="T8" fmla="*/ 452 w 464"/>
              <a:gd name="T9" fmla="*/ 64 h 496"/>
              <a:gd name="T10" fmla="*/ 448 w 464"/>
              <a:gd name="T11" fmla="*/ 80 h 496"/>
              <a:gd name="T12" fmla="*/ 448 w 464"/>
              <a:gd name="T13" fmla="*/ 104 h 496"/>
              <a:gd name="T14" fmla="*/ 452 w 464"/>
              <a:gd name="T15" fmla="*/ 160 h 496"/>
              <a:gd name="T16" fmla="*/ 456 w 464"/>
              <a:gd name="T17" fmla="*/ 196 h 496"/>
              <a:gd name="T18" fmla="*/ 456 w 464"/>
              <a:gd name="T19" fmla="*/ 228 h 496"/>
              <a:gd name="T20" fmla="*/ 460 w 464"/>
              <a:gd name="T21" fmla="*/ 280 h 496"/>
              <a:gd name="T22" fmla="*/ 464 w 464"/>
              <a:gd name="T23" fmla="*/ 340 h 496"/>
              <a:gd name="T24" fmla="*/ 464 w 464"/>
              <a:gd name="T25" fmla="*/ 388 h 496"/>
              <a:gd name="T26" fmla="*/ 464 w 464"/>
              <a:gd name="T27" fmla="*/ 424 h 496"/>
              <a:gd name="T28" fmla="*/ 448 w 464"/>
              <a:gd name="T29" fmla="*/ 468 h 496"/>
              <a:gd name="T30" fmla="*/ 416 w 464"/>
              <a:gd name="T31" fmla="*/ 492 h 496"/>
              <a:gd name="T32" fmla="*/ 396 w 464"/>
              <a:gd name="T33" fmla="*/ 496 h 496"/>
              <a:gd name="T34" fmla="*/ 388 w 464"/>
              <a:gd name="T35" fmla="*/ 476 h 496"/>
              <a:gd name="T36" fmla="*/ 380 w 464"/>
              <a:gd name="T37" fmla="*/ 460 h 496"/>
              <a:gd name="T38" fmla="*/ 364 w 464"/>
              <a:gd name="T39" fmla="*/ 444 h 496"/>
              <a:gd name="T40" fmla="*/ 336 w 464"/>
              <a:gd name="T41" fmla="*/ 428 h 496"/>
              <a:gd name="T42" fmla="*/ 312 w 464"/>
              <a:gd name="T43" fmla="*/ 416 h 496"/>
              <a:gd name="T44" fmla="*/ 304 w 464"/>
              <a:gd name="T45" fmla="*/ 404 h 496"/>
              <a:gd name="T46" fmla="*/ 308 w 464"/>
              <a:gd name="T47" fmla="*/ 400 h 496"/>
              <a:gd name="T48" fmla="*/ 324 w 464"/>
              <a:gd name="T49" fmla="*/ 396 h 496"/>
              <a:gd name="T50" fmla="*/ 348 w 464"/>
              <a:gd name="T51" fmla="*/ 400 h 496"/>
              <a:gd name="T52" fmla="*/ 372 w 464"/>
              <a:gd name="T53" fmla="*/ 404 h 496"/>
              <a:gd name="T54" fmla="*/ 388 w 464"/>
              <a:gd name="T55" fmla="*/ 404 h 496"/>
              <a:gd name="T56" fmla="*/ 392 w 464"/>
              <a:gd name="T57" fmla="*/ 400 h 496"/>
              <a:gd name="T58" fmla="*/ 396 w 464"/>
              <a:gd name="T59" fmla="*/ 392 h 496"/>
              <a:gd name="T60" fmla="*/ 404 w 464"/>
              <a:gd name="T61" fmla="*/ 344 h 496"/>
              <a:gd name="T62" fmla="*/ 400 w 464"/>
              <a:gd name="T63" fmla="*/ 284 h 496"/>
              <a:gd name="T64" fmla="*/ 396 w 464"/>
              <a:gd name="T65" fmla="*/ 224 h 496"/>
              <a:gd name="T66" fmla="*/ 392 w 464"/>
              <a:gd name="T67" fmla="*/ 164 h 496"/>
              <a:gd name="T68" fmla="*/ 384 w 464"/>
              <a:gd name="T69" fmla="*/ 100 h 496"/>
              <a:gd name="T70" fmla="*/ 380 w 464"/>
              <a:gd name="T71" fmla="*/ 68 h 496"/>
              <a:gd name="T72" fmla="*/ 372 w 464"/>
              <a:gd name="T73" fmla="*/ 52 h 496"/>
              <a:gd name="T74" fmla="*/ 364 w 464"/>
              <a:gd name="T75" fmla="*/ 48 h 496"/>
              <a:gd name="T76" fmla="*/ 352 w 464"/>
              <a:gd name="T77" fmla="*/ 48 h 496"/>
              <a:gd name="T78" fmla="*/ 316 w 464"/>
              <a:gd name="T79" fmla="*/ 52 h 496"/>
              <a:gd name="T80" fmla="*/ 284 w 464"/>
              <a:gd name="T81" fmla="*/ 52 h 496"/>
              <a:gd name="T82" fmla="*/ 252 w 464"/>
              <a:gd name="T83" fmla="*/ 56 h 496"/>
              <a:gd name="T84" fmla="*/ 204 w 464"/>
              <a:gd name="T85" fmla="*/ 60 h 496"/>
              <a:gd name="T86" fmla="*/ 140 w 464"/>
              <a:gd name="T87" fmla="*/ 68 h 496"/>
              <a:gd name="T88" fmla="*/ 60 w 464"/>
              <a:gd name="T89" fmla="*/ 76 h 496"/>
              <a:gd name="T90" fmla="*/ 0 w 464"/>
              <a:gd name="T91" fmla="*/ 48 h 496"/>
              <a:gd name="T92" fmla="*/ 76 w 464"/>
              <a:gd name="T93" fmla="*/ 44 h 496"/>
              <a:gd name="T94" fmla="*/ 136 w 464"/>
              <a:gd name="T95" fmla="*/ 36 h 496"/>
              <a:gd name="T96" fmla="*/ 244 w 464"/>
              <a:gd name="T97" fmla="*/ 24 h 496"/>
              <a:gd name="T98" fmla="*/ 304 w 464"/>
              <a:gd name="T99" fmla="*/ 16 h 496"/>
              <a:gd name="T100" fmla="*/ 336 w 464"/>
              <a:gd name="T101" fmla="*/ 12 h 496"/>
              <a:gd name="T102" fmla="*/ 352 w 464"/>
              <a:gd name="T103" fmla="*/ 4 h 496"/>
              <a:gd name="T104" fmla="*/ 372 w 464"/>
              <a:gd name="T105" fmla="*/ 0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64" h="496">
                <a:moveTo>
                  <a:pt x="376" y="0"/>
                </a:moveTo>
                <a:lnTo>
                  <a:pt x="388" y="4"/>
                </a:lnTo>
                <a:lnTo>
                  <a:pt x="396" y="8"/>
                </a:lnTo>
                <a:lnTo>
                  <a:pt x="412" y="12"/>
                </a:lnTo>
                <a:lnTo>
                  <a:pt x="428" y="16"/>
                </a:lnTo>
                <a:lnTo>
                  <a:pt x="440" y="24"/>
                </a:lnTo>
                <a:lnTo>
                  <a:pt x="452" y="32"/>
                </a:lnTo>
                <a:lnTo>
                  <a:pt x="456" y="36"/>
                </a:lnTo>
                <a:lnTo>
                  <a:pt x="456" y="36"/>
                </a:lnTo>
                <a:lnTo>
                  <a:pt x="460" y="40"/>
                </a:lnTo>
                <a:lnTo>
                  <a:pt x="460" y="44"/>
                </a:lnTo>
                <a:lnTo>
                  <a:pt x="460" y="48"/>
                </a:lnTo>
                <a:lnTo>
                  <a:pt x="460" y="52"/>
                </a:lnTo>
                <a:lnTo>
                  <a:pt x="452" y="60"/>
                </a:lnTo>
                <a:lnTo>
                  <a:pt x="452" y="64"/>
                </a:lnTo>
                <a:lnTo>
                  <a:pt x="452" y="68"/>
                </a:lnTo>
                <a:lnTo>
                  <a:pt x="448" y="72"/>
                </a:lnTo>
                <a:lnTo>
                  <a:pt x="448" y="80"/>
                </a:lnTo>
                <a:lnTo>
                  <a:pt x="448" y="88"/>
                </a:lnTo>
                <a:lnTo>
                  <a:pt x="448" y="96"/>
                </a:lnTo>
                <a:lnTo>
                  <a:pt x="448" y="104"/>
                </a:lnTo>
                <a:lnTo>
                  <a:pt x="448" y="116"/>
                </a:lnTo>
                <a:lnTo>
                  <a:pt x="452" y="140"/>
                </a:lnTo>
                <a:lnTo>
                  <a:pt x="452" y="160"/>
                </a:lnTo>
                <a:lnTo>
                  <a:pt x="452" y="176"/>
                </a:lnTo>
                <a:lnTo>
                  <a:pt x="452" y="188"/>
                </a:lnTo>
                <a:lnTo>
                  <a:pt x="456" y="196"/>
                </a:lnTo>
                <a:lnTo>
                  <a:pt x="456" y="204"/>
                </a:lnTo>
                <a:lnTo>
                  <a:pt x="456" y="216"/>
                </a:lnTo>
                <a:lnTo>
                  <a:pt x="456" y="228"/>
                </a:lnTo>
                <a:lnTo>
                  <a:pt x="456" y="244"/>
                </a:lnTo>
                <a:lnTo>
                  <a:pt x="456" y="260"/>
                </a:lnTo>
                <a:lnTo>
                  <a:pt x="460" y="280"/>
                </a:lnTo>
                <a:lnTo>
                  <a:pt x="460" y="300"/>
                </a:lnTo>
                <a:lnTo>
                  <a:pt x="460" y="320"/>
                </a:lnTo>
                <a:lnTo>
                  <a:pt x="464" y="340"/>
                </a:lnTo>
                <a:lnTo>
                  <a:pt x="464" y="360"/>
                </a:lnTo>
                <a:lnTo>
                  <a:pt x="464" y="376"/>
                </a:lnTo>
                <a:lnTo>
                  <a:pt x="464" y="388"/>
                </a:lnTo>
                <a:lnTo>
                  <a:pt x="464" y="404"/>
                </a:lnTo>
                <a:lnTo>
                  <a:pt x="464" y="412"/>
                </a:lnTo>
                <a:lnTo>
                  <a:pt x="464" y="424"/>
                </a:lnTo>
                <a:lnTo>
                  <a:pt x="460" y="440"/>
                </a:lnTo>
                <a:lnTo>
                  <a:pt x="456" y="456"/>
                </a:lnTo>
                <a:lnTo>
                  <a:pt x="448" y="468"/>
                </a:lnTo>
                <a:lnTo>
                  <a:pt x="436" y="480"/>
                </a:lnTo>
                <a:lnTo>
                  <a:pt x="428" y="488"/>
                </a:lnTo>
                <a:lnTo>
                  <a:pt x="416" y="492"/>
                </a:lnTo>
                <a:lnTo>
                  <a:pt x="408" y="496"/>
                </a:lnTo>
                <a:lnTo>
                  <a:pt x="400" y="496"/>
                </a:lnTo>
                <a:lnTo>
                  <a:pt x="396" y="496"/>
                </a:lnTo>
                <a:lnTo>
                  <a:pt x="392" y="492"/>
                </a:lnTo>
                <a:lnTo>
                  <a:pt x="388" y="484"/>
                </a:lnTo>
                <a:lnTo>
                  <a:pt x="388" y="476"/>
                </a:lnTo>
                <a:lnTo>
                  <a:pt x="388" y="472"/>
                </a:lnTo>
                <a:lnTo>
                  <a:pt x="384" y="464"/>
                </a:lnTo>
                <a:lnTo>
                  <a:pt x="380" y="460"/>
                </a:lnTo>
                <a:lnTo>
                  <a:pt x="376" y="452"/>
                </a:lnTo>
                <a:lnTo>
                  <a:pt x="372" y="448"/>
                </a:lnTo>
                <a:lnTo>
                  <a:pt x="364" y="444"/>
                </a:lnTo>
                <a:lnTo>
                  <a:pt x="356" y="436"/>
                </a:lnTo>
                <a:lnTo>
                  <a:pt x="344" y="432"/>
                </a:lnTo>
                <a:lnTo>
                  <a:pt x="336" y="428"/>
                </a:lnTo>
                <a:lnTo>
                  <a:pt x="328" y="424"/>
                </a:lnTo>
                <a:lnTo>
                  <a:pt x="320" y="420"/>
                </a:lnTo>
                <a:lnTo>
                  <a:pt x="312" y="416"/>
                </a:lnTo>
                <a:lnTo>
                  <a:pt x="308" y="412"/>
                </a:lnTo>
                <a:lnTo>
                  <a:pt x="304" y="408"/>
                </a:lnTo>
                <a:lnTo>
                  <a:pt x="304" y="404"/>
                </a:lnTo>
                <a:lnTo>
                  <a:pt x="304" y="404"/>
                </a:lnTo>
                <a:lnTo>
                  <a:pt x="308" y="400"/>
                </a:lnTo>
                <a:lnTo>
                  <a:pt x="308" y="400"/>
                </a:lnTo>
                <a:lnTo>
                  <a:pt x="312" y="396"/>
                </a:lnTo>
                <a:lnTo>
                  <a:pt x="316" y="396"/>
                </a:lnTo>
                <a:lnTo>
                  <a:pt x="324" y="396"/>
                </a:lnTo>
                <a:lnTo>
                  <a:pt x="332" y="396"/>
                </a:lnTo>
                <a:lnTo>
                  <a:pt x="340" y="400"/>
                </a:lnTo>
                <a:lnTo>
                  <a:pt x="348" y="400"/>
                </a:lnTo>
                <a:lnTo>
                  <a:pt x="356" y="400"/>
                </a:lnTo>
                <a:lnTo>
                  <a:pt x="368" y="404"/>
                </a:lnTo>
                <a:lnTo>
                  <a:pt x="372" y="404"/>
                </a:lnTo>
                <a:lnTo>
                  <a:pt x="380" y="404"/>
                </a:lnTo>
                <a:lnTo>
                  <a:pt x="384" y="404"/>
                </a:lnTo>
                <a:lnTo>
                  <a:pt x="388" y="404"/>
                </a:lnTo>
                <a:lnTo>
                  <a:pt x="392" y="404"/>
                </a:lnTo>
                <a:lnTo>
                  <a:pt x="392" y="404"/>
                </a:lnTo>
                <a:lnTo>
                  <a:pt x="392" y="400"/>
                </a:lnTo>
                <a:lnTo>
                  <a:pt x="396" y="400"/>
                </a:lnTo>
                <a:lnTo>
                  <a:pt x="396" y="396"/>
                </a:lnTo>
                <a:lnTo>
                  <a:pt x="396" y="392"/>
                </a:lnTo>
                <a:lnTo>
                  <a:pt x="400" y="380"/>
                </a:lnTo>
                <a:lnTo>
                  <a:pt x="400" y="364"/>
                </a:lnTo>
                <a:lnTo>
                  <a:pt x="404" y="344"/>
                </a:lnTo>
                <a:lnTo>
                  <a:pt x="404" y="328"/>
                </a:lnTo>
                <a:lnTo>
                  <a:pt x="404" y="308"/>
                </a:lnTo>
                <a:lnTo>
                  <a:pt x="400" y="284"/>
                </a:lnTo>
                <a:lnTo>
                  <a:pt x="400" y="264"/>
                </a:lnTo>
                <a:lnTo>
                  <a:pt x="400" y="244"/>
                </a:lnTo>
                <a:lnTo>
                  <a:pt x="396" y="224"/>
                </a:lnTo>
                <a:lnTo>
                  <a:pt x="396" y="208"/>
                </a:lnTo>
                <a:lnTo>
                  <a:pt x="392" y="188"/>
                </a:lnTo>
                <a:lnTo>
                  <a:pt x="392" y="164"/>
                </a:lnTo>
                <a:lnTo>
                  <a:pt x="388" y="140"/>
                </a:lnTo>
                <a:lnTo>
                  <a:pt x="388" y="112"/>
                </a:lnTo>
                <a:lnTo>
                  <a:pt x="384" y="100"/>
                </a:lnTo>
                <a:lnTo>
                  <a:pt x="384" y="88"/>
                </a:lnTo>
                <a:lnTo>
                  <a:pt x="380" y="76"/>
                </a:lnTo>
                <a:lnTo>
                  <a:pt x="380" y="68"/>
                </a:lnTo>
                <a:lnTo>
                  <a:pt x="376" y="64"/>
                </a:lnTo>
                <a:lnTo>
                  <a:pt x="376" y="56"/>
                </a:lnTo>
                <a:lnTo>
                  <a:pt x="372" y="52"/>
                </a:lnTo>
                <a:lnTo>
                  <a:pt x="372" y="52"/>
                </a:lnTo>
                <a:lnTo>
                  <a:pt x="368" y="52"/>
                </a:lnTo>
                <a:lnTo>
                  <a:pt x="364" y="48"/>
                </a:lnTo>
                <a:lnTo>
                  <a:pt x="360" y="48"/>
                </a:lnTo>
                <a:lnTo>
                  <a:pt x="356" y="48"/>
                </a:lnTo>
                <a:lnTo>
                  <a:pt x="352" y="48"/>
                </a:lnTo>
                <a:lnTo>
                  <a:pt x="344" y="48"/>
                </a:lnTo>
                <a:lnTo>
                  <a:pt x="332" y="48"/>
                </a:lnTo>
                <a:lnTo>
                  <a:pt x="316" y="52"/>
                </a:lnTo>
                <a:lnTo>
                  <a:pt x="300" y="52"/>
                </a:lnTo>
                <a:lnTo>
                  <a:pt x="292" y="52"/>
                </a:lnTo>
                <a:lnTo>
                  <a:pt x="284" y="52"/>
                </a:lnTo>
                <a:lnTo>
                  <a:pt x="276" y="56"/>
                </a:lnTo>
                <a:lnTo>
                  <a:pt x="264" y="56"/>
                </a:lnTo>
                <a:lnTo>
                  <a:pt x="252" y="56"/>
                </a:lnTo>
                <a:lnTo>
                  <a:pt x="240" y="60"/>
                </a:lnTo>
                <a:lnTo>
                  <a:pt x="224" y="60"/>
                </a:lnTo>
                <a:lnTo>
                  <a:pt x="204" y="60"/>
                </a:lnTo>
                <a:lnTo>
                  <a:pt x="184" y="64"/>
                </a:lnTo>
                <a:lnTo>
                  <a:pt x="164" y="68"/>
                </a:lnTo>
                <a:lnTo>
                  <a:pt x="140" y="68"/>
                </a:lnTo>
                <a:lnTo>
                  <a:pt x="116" y="72"/>
                </a:lnTo>
                <a:lnTo>
                  <a:pt x="88" y="76"/>
                </a:lnTo>
                <a:lnTo>
                  <a:pt x="60" y="76"/>
                </a:lnTo>
                <a:lnTo>
                  <a:pt x="32" y="80"/>
                </a:lnTo>
                <a:lnTo>
                  <a:pt x="0" y="84"/>
                </a:lnTo>
                <a:lnTo>
                  <a:pt x="0" y="48"/>
                </a:lnTo>
                <a:lnTo>
                  <a:pt x="28" y="48"/>
                </a:lnTo>
                <a:lnTo>
                  <a:pt x="60" y="44"/>
                </a:lnTo>
                <a:lnTo>
                  <a:pt x="76" y="44"/>
                </a:lnTo>
                <a:lnTo>
                  <a:pt x="96" y="44"/>
                </a:lnTo>
                <a:lnTo>
                  <a:pt x="116" y="40"/>
                </a:lnTo>
                <a:lnTo>
                  <a:pt x="136" y="36"/>
                </a:lnTo>
                <a:lnTo>
                  <a:pt x="172" y="32"/>
                </a:lnTo>
                <a:lnTo>
                  <a:pt x="212" y="28"/>
                </a:lnTo>
                <a:lnTo>
                  <a:pt x="244" y="24"/>
                </a:lnTo>
                <a:lnTo>
                  <a:pt x="280" y="20"/>
                </a:lnTo>
                <a:lnTo>
                  <a:pt x="292" y="16"/>
                </a:lnTo>
                <a:lnTo>
                  <a:pt x="304" y="16"/>
                </a:lnTo>
                <a:lnTo>
                  <a:pt x="316" y="16"/>
                </a:lnTo>
                <a:lnTo>
                  <a:pt x="328" y="12"/>
                </a:lnTo>
                <a:lnTo>
                  <a:pt x="336" y="12"/>
                </a:lnTo>
                <a:lnTo>
                  <a:pt x="344" y="8"/>
                </a:lnTo>
                <a:lnTo>
                  <a:pt x="348" y="8"/>
                </a:lnTo>
                <a:lnTo>
                  <a:pt x="352" y="4"/>
                </a:lnTo>
                <a:lnTo>
                  <a:pt x="360" y="4"/>
                </a:lnTo>
                <a:lnTo>
                  <a:pt x="364" y="0"/>
                </a:lnTo>
                <a:lnTo>
                  <a:pt x="372" y="0"/>
                </a:lnTo>
                <a:lnTo>
                  <a:pt x="376" y="0"/>
                </a:lnTo>
                <a:lnTo>
                  <a:pt x="376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157">
            <a:extLst>
              <a:ext uri="{FF2B5EF4-FFF2-40B4-BE49-F238E27FC236}">
                <a16:creationId xmlns:a16="http://schemas.microsoft.com/office/drawing/2014/main" xmlns="" id="{BEE45758-FE40-4735-834A-019BB9D6E149}"/>
              </a:ext>
            </a:extLst>
          </p:cNvPr>
          <p:cNvSpPr>
            <a:spLocks/>
          </p:cNvSpPr>
          <p:nvPr/>
        </p:nvSpPr>
        <p:spPr bwMode="auto">
          <a:xfrm>
            <a:off x="1915825" y="5130318"/>
            <a:ext cx="286086" cy="660117"/>
          </a:xfrm>
          <a:custGeom>
            <a:avLst/>
            <a:gdLst>
              <a:gd name="T0" fmla="*/ 8 w 84"/>
              <a:gd name="T1" fmla="*/ 24 h 148"/>
              <a:gd name="T2" fmla="*/ 0 w 84"/>
              <a:gd name="T3" fmla="*/ 16 h 148"/>
              <a:gd name="T4" fmla="*/ 0 w 84"/>
              <a:gd name="T5" fmla="*/ 12 h 148"/>
              <a:gd name="T6" fmla="*/ 0 w 84"/>
              <a:gd name="T7" fmla="*/ 4 h 148"/>
              <a:gd name="T8" fmla="*/ 4 w 84"/>
              <a:gd name="T9" fmla="*/ 0 h 148"/>
              <a:gd name="T10" fmla="*/ 8 w 84"/>
              <a:gd name="T11" fmla="*/ 0 h 148"/>
              <a:gd name="T12" fmla="*/ 12 w 84"/>
              <a:gd name="T13" fmla="*/ 0 h 148"/>
              <a:gd name="T14" fmla="*/ 16 w 84"/>
              <a:gd name="T15" fmla="*/ 0 h 148"/>
              <a:gd name="T16" fmla="*/ 24 w 84"/>
              <a:gd name="T17" fmla="*/ 0 h 148"/>
              <a:gd name="T18" fmla="*/ 32 w 84"/>
              <a:gd name="T19" fmla="*/ 0 h 148"/>
              <a:gd name="T20" fmla="*/ 40 w 84"/>
              <a:gd name="T21" fmla="*/ 0 h 148"/>
              <a:gd name="T22" fmla="*/ 52 w 84"/>
              <a:gd name="T23" fmla="*/ 4 h 148"/>
              <a:gd name="T24" fmla="*/ 64 w 84"/>
              <a:gd name="T25" fmla="*/ 4 h 148"/>
              <a:gd name="T26" fmla="*/ 68 w 84"/>
              <a:gd name="T27" fmla="*/ 24 h 148"/>
              <a:gd name="T28" fmla="*/ 72 w 84"/>
              <a:gd name="T29" fmla="*/ 40 h 148"/>
              <a:gd name="T30" fmla="*/ 76 w 84"/>
              <a:gd name="T31" fmla="*/ 56 h 148"/>
              <a:gd name="T32" fmla="*/ 76 w 84"/>
              <a:gd name="T33" fmla="*/ 68 h 148"/>
              <a:gd name="T34" fmla="*/ 80 w 84"/>
              <a:gd name="T35" fmla="*/ 80 h 148"/>
              <a:gd name="T36" fmla="*/ 80 w 84"/>
              <a:gd name="T37" fmla="*/ 92 h 148"/>
              <a:gd name="T38" fmla="*/ 84 w 84"/>
              <a:gd name="T39" fmla="*/ 100 h 148"/>
              <a:gd name="T40" fmla="*/ 84 w 84"/>
              <a:gd name="T41" fmla="*/ 108 h 148"/>
              <a:gd name="T42" fmla="*/ 84 w 84"/>
              <a:gd name="T43" fmla="*/ 124 h 148"/>
              <a:gd name="T44" fmla="*/ 80 w 84"/>
              <a:gd name="T45" fmla="*/ 132 h 148"/>
              <a:gd name="T46" fmla="*/ 80 w 84"/>
              <a:gd name="T47" fmla="*/ 140 h 148"/>
              <a:gd name="T48" fmla="*/ 76 w 84"/>
              <a:gd name="T49" fmla="*/ 144 h 148"/>
              <a:gd name="T50" fmla="*/ 68 w 84"/>
              <a:gd name="T51" fmla="*/ 148 h 148"/>
              <a:gd name="T52" fmla="*/ 64 w 84"/>
              <a:gd name="T53" fmla="*/ 148 h 148"/>
              <a:gd name="T54" fmla="*/ 64 w 84"/>
              <a:gd name="T55" fmla="*/ 148 h 148"/>
              <a:gd name="T56" fmla="*/ 56 w 84"/>
              <a:gd name="T57" fmla="*/ 148 h 148"/>
              <a:gd name="T58" fmla="*/ 52 w 84"/>
              <a:gd name="T59" fmla="*/ 148 h 148"/>
              <a:gd name="T60" fmla="*/ 52 w 84"/>
              <a:gd name="T61" fmla="*/ 144 h 148"/>
              <a:gd name="T62" fmla="*/ 48 w 84"/>
              <a:gd name="T63" fmla="*/ 140 h 148"/>
              <a:gd name="T64" fmla="*/ 48 w 84"/>
              <a:gd name="T65" fmla="*/ 136 h 148"/>
              <a:gd name="T66" fmla="*/ 44 w 84"/>
              <a:gd name="T67" fmla="*/ 132 h 148"/>
              <a:gd name="T68" fmla="*/ 44 w 84"/>
              <a:gd name="T69" fmla="*/ 128 h 148"/>
              <a:gd name="T70" fmla="*/ 40 w 84"/>
              <a:gd name="T71" fmla="*/ 120 h 148"/>
              <a:gd name="T72" fmla="*/ 40 w 84"/>
              <a:gd name="T73" fmla="*/ 112 h 148"/>
              <a:gd name="T74" fmla="*/ 36 w 84"/>
              <a:gd name="T75" fmla="*/ 104 h 148"/>
              <a:gd name="T76" fmla="*/ 32 w 84"/>
              <a:gd name="T77" fmla="*/ 96 h 148"/>
              <a:gd name="T78" fmla="*/ 32 w 84"/>
              <a:gd name="T79" fmla="*/ 84 h 148"/>
              <a:gd name="T80" fmla="*/ 28 w 84"/>
              <a:gd name="T81" fmla="*/ 72 h 148"/>
              <a:gd name="T82" fmla="*/ 24 w 84"/>
              <a:gd name="T83" fmla="*/ 64 h 148"/>
              <a:gd name="T84" fmla="*/ 20 w 84"/>
              <a:gd name="T85" fmla="*/ 48 h 148"/>
              <a:gd name="T86" fmla="*/ 12 w 84"/>
              <a:gd name="T87" fmla="*/ 36 h 148"/>
              <a:gd name="T88" fmla="*/ 8 w 84"/>
              <a:gd name="T89" fmla="*/ 24 h 148"/>
              <a:gd name="T90" fmla="*/ 8 w 84"/>
              <a:gd name="T91" fmla="*/ 24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4" h="148">
                <a:moveTo>
                  <a:pt x="8" y="24"/>
                </a:move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0"/>
                </a:lnTo>
                <a:lnTo>
                  <a:pt x="52" y="4"/>
                </a:lnTo>
                <a:lnTo>
                  <a:pt x="64" y="4"/>
                </a:lnTo>
                <a:lnTo>
                  <a:pt x="68" y="24"/>
                </a:lnTo>
                <a:lnTo>
                  <a:pt x="72" y="40"/>
                </a:lnTo>
                <a:lnTo>
                  <a:pt x="76" y="56"/>
                </a:lnTo>
                <a:lnTo>
                  <a:pt x="76" y="68"/>
                </a:lnTo>
                <a:lnTo>
                  <a:pt x="80" y="80"/>
                </a:lnTo>
                <a:lnTo>
                  <a:pt x="80" y="92"/>
                </a:lnTo>
                <a:lnTo>
                  <a:pt x="84" y="100"/>
                </a:lnTo>
                <a:lnTo>
                  <a:pt x="84" y="108"/>
                </a:lnTo>
                <a:lnTo>
                  <a:pt x="84" y="124"/>
                </a:lnTo>
                <a:lnTo>
                  <a:pt x="80" y="132"/>
                </a:lnTo>
                <a:lnTo>
                  <a:pt x="80" y="140"/>
                </a:lnTo>
                <a:lnTo>
                  <a:pt x="76" y="144"/>
                </a:lnTo>
                <a:lnTo>
                  <a:pt x="68" y="148"/>
                </a:lnTo>
                <a:lnTo>
                  <a:pt x="64" y="148"/>
                </a:lnTo>
                <a:lnTo>
                  <a:pt x="64" y="148"/>
                </a:lnTo>
                <a:lnTo>
                  <a:pt x="56" y="148"/>
                </a:lnTo>
                <a:lnTo>
                  <a:pt x="52" y="148"/>
                </a:lnTo>
                <a:lnTo>
                  <a:pt x="52" y="144"/>
                </a:lnTo>
                <a:lnTo>
                  <a:pt x="48" y="140"/>
                </a:lnTo>
                <a:lnTo>
                  <a:pt x="48" y="136"/>
                </a:lnTo>
                <a:lnTo>
                  <a:pt x="44" y="132"/>
                </a:lnTo>
                <a:lnTo>
                  <a:pt x="44" y="128"/>
                </a:lnTo>
                <a:lnTo>
                  <a:pt x="40" y="120"/>
                </a:lnTo>
                <a:lnTo>
                  <a:pt x="40" y="112"/>
                </a:lnTo>
                <a:lnTo>
                  <a:pt x="36" y="104"/>
                </a:lnTo>
                <a:lnTo>
                  <a:pt x="32" y="96"/>
                </a:lnTo>
                <a:lnTo>
                  <a:pt x="32" y="84"/>
                </a:lnTo>
                <a:lnTo>
                  <a:pt x="28" y="72"/>
                </a:lnTo>
                <a:lnTo>
                  <a:pt x="24" y="64"/>
                </a:lnTo>
                <a:lnTo>
                  <a:pt x="20" y="48"/>
                </a:lnTo>
                <a:lnTo>
                  <a:pt x="12" y="36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159">
            <a:extLst>
              <a:ext uri="{FF2B5EF4-FFF2-40B4-BE49-F238E27FC236}">
                <a16:creationId xmlns:a16="http://schemas.microsoft.com/office/drawing/2014/main" xmlns="" id="{170F7E5B-64FD-4A4B-8406-A94FB8A8F825}"/>
              </a:ext>
            </a:extLst>
          </p:cNvPr>
          <p:cNvSpPr>
            <a:spLocks/>
          </p:cNvSpPr>
          <p:nvPr/>
        </p:nvSpPr>
        <p:spPr bwMode="auto">
          <a:xfrm>
            <a:off x="5021902" y="4666452"/>
            <a:ext cx="326955" cy="624435"/>
          </a:xfrm>
          <a:custGeom>
            <a:avLst/>
            <a:gdLst>
              <a:gd name="T0" fmla="*/ 36 w 96"/>
              <a:gd name="T1" fmla="*/ 52 h 140"/>
              <a:gd name="T2" fmla="*/ 40 w 96"/>
              <a:gd name="T3" fmla="*/ 48 h 140"/>
              <a:gd name="T4" fmla="*/ 44 w 96"/>
              <a:gd name="T5" fmla="*/ 40 h 140"/>
              <a:gd name="T6" fmla="*/ 48 w 96"/>
              <a:gd name="T7" fmla="*/ 24 h 140"/>
              <a:gd name="T8" fmla="*/ 48 w 96"/>
              <a:gd name="T9" fmla="*/ 16 h 140"/>
              <a:gd name="T10" fmla="*/ 52 w 96"/>
              <a:gd name="T11" fmla="*/ 8 h 140"/>
              <a:gd name="T12" fmla="*/ 56 w 96"/>
              <a:gd name="T13" fmla="*/ 4 h 140"/>
              <a:gd name="T14" fmla="*/ 56 w 96"/>
              <a:gd name="T15" fmla="*/ 0 h 140"/>
              <a:gd name="T16" fmla="*/ 64 w 96"/>
              <a:gd name="T17" fmla="*/ 0 h 140"/>
              <a:gd name="T18" fmla="*/ 68 w 96"/>
              <a:gd name="T19" fmla="*/ 0 h 140"/>
              <a:gd name="T20" fmla="*/ 72 w 96"/>
              <a:gd name="T21" fmla="*/ 0 h 140"/>
              <a:gd name="T22" fmla="*/ 80 w 96"/>
              <a:gd name="T23" fmla="*/ 4 h 140"/>
              <a:gd name="T24" fmla="*/ 84 w 96"/>
              <a:gd name="T25" fmla="*/ 8 h 140"/>
              <a:gd name="T26" fmla="*/ 88 w 96"/>
              <a:gd name="T27" fmla="*/ 16 h 140"/>
              <a:gd name="T28" fmla="*/ 92 w 96"/>
              <a:gd name="T29" fmla="*/ 24 h 140"/>
              <a:gd name="T30" fmla="*/ 96 w 96"/>
              <a:gd name="T31" fmla="*/ 32 h 140"/>
              <a:gd name="T32" fmla="*/ 96 w 96"/>
              <a:gd name="T33" fmla="*/ 44 h 140"/>
              <a:gd name="T34" fmla="*/ 96 w 96"/>
              <a:gd name="T35" fmla="*/ 60 h 140"/>
              <a:gd name="T36" fmla="*/ 92 w 96"/>
              <a:gd name="T37" fmla="*/ 72 h 140"/>
              <a:gd name="T38" fmla="*/ 88 w 96"/>
              <a:gd name="T39" fmla="*/ 84 h 140"/>
              <a:gd name="T40" fmla="*/ 80 w 96"/>
              <a:gd name="T41" fmla="*/ 100 h 140"/>
              <a:gd name="T42" fmla="*/ 72 w 96"/>
              <a:gd name="T43" fmla="*/ 112 h 140"/>
              <a:gd name="T44" fmla="*/ 64 w 96"/>
              <a:gd name="T45" fmla="*/ 120 h 140"/>
              <a:gd name="T46" fmla="*/ 56 w 96"/>
              <a:gd name="T47" fmla="*/ 124 h 140"/>
              <a:gd name="T48" fmla="*/ 48 w 96"/>
              <a:gd name="T49" fmla="*/ 132 h 140"/>
              <a:gd name="T50" fmla="*/ 44 w 96"/>
              <a:gd name="T51" fmla="*/ 136 h 140"/>
              <a:gd name="T52" fmla="*/ 36 w 96"/>
              <a:gd name="T53" fmla="*/ 140 h 140"/>
              <a:gd name="T54" fmla="*/ 28 w 96"/>
              <a:gd name="T55" fmla="*/ 140 h 140"/>
              <a:gd name="T56" fmla="*/ 24 w 96"/>
              <a:gd name="T57" fmla="*/ 140 h 140"/>
              <a:gd name="T58" fmla="*/ 16 w 96"/>
              <a:gd name="T59" fmla="*/ 136 h 140"/>
              <a:gd name="T60" fmla="*/ 12 w 96"/>
              <a:gd name="T61" fmla="*/ 128 h 140"/>
              <a:gd name="T62" fmla="*/ 8 w 96"/>
              <a:gd name="T63" fmla="*/ 120 h 140"/>
              <a:gd name="T64" fmla="*/ 4 w 96"/>
              <a:gd name="T65" fmla="*/ 112 h 140"/>
              <a:gd name="T66" fmla="*/ 4 w 96"/>
              <a:gd name="T67" fmla="*/ 104 h 140"/>
              <a:gd name="T68" fmla="*/ 0 w 96"/>
              <a:gd name="T69" fmla="*/ 100 h 140"/>
              <a:gd name="T70" fmla="*/ 4 w 96"/>
              <a:gd name="T71" fmla="*/ 92 h 140"/>
              <a:gd name="T72" fmla="*/ 4 w 96"/>
              <a:gd name="T73" fmla="*/ 88 h 140"/>
              <a:gd name="T74" fmla="*/ 8 w 96"/>
              <a:gd name="T75" fmla="*/ 84 h 140"/>
              <a:gd name="T76" fmla="*/ 12 w 96"/>
              <a:gd name="T77" fmla="*/ 80 h 140"/>
              <a:gd name="T78" fmla="*/ 16 w 96"/>
              <a:gd name="T79" fmla="*/ 76 h 140"/>
              <a:gd name="T80" fmla="*/ 24 w 96"/>
              <a:gd name="T81" fmla="*/ 68 h 140"/>
              <a:gd name="T82" fmla="*/ 28 w 96"/>
              <a:gd name="T83" fmla="*/ 64 h 140"/>
              <a:gd name="T84" fmla="*/ 36 w 96"/>
              <a:gd name="T85" fmla="*/ 60 h 140"/>
              <a:gd name="T86" fmla="*/ 36 w 96"/>
              <a:gd name="T87" fmla="*/ 52 h 140"/>
              <a:gd name="T88" fmla="*/ 36 w 96"/>
              <a:gd name="T89" fmla="*/ 52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6" h="140">
                <a:moveTo>
                  <a:pt x="36" y="52"/>
                </a:moveTo>
                <a:lnTo>
                  <a:pt x="40" y="48"/>
                </a:lnTo>
                <a:lnTo>
                  <a:pt x="44" y="40"/>
                </a:lnTo>
                <a:lnTo>
                  <a:pt x="48" y="24"/>
                </a:lnTo>
                <a:lnTo>
                  <a:pt x="48" y="16"/>
                </a:lnTo>
                <a:lnTo>
                  <a:pt x="52" y="8"/>
                </a:lnTo>
                <a:lnTo>
                  <a:pt x="56" y="4"/>
                </a:lnTo>
                <a:lnTo>
                  <a:pt x="56" y="0"/>
                </a:lnTo>
                <a:lnTo>
                  <a:pt x="64" y="0"/>
                </a:lnTo>
                <a:lnTo>
                  <a:pt x="68" y="0"/>
                </a:lnTo>
                <a:lnTo>
                  <a:pt x="72" y="0"/>
                </a:lnTo>
                <a:lnTo>
                  <a:pt x="80" y="4"/>
                </a:lnTo>
                <a:lnTo>
                  <a:pt x="84" y="8"/>
                </a:lnTo>
                <a:lnTo>
                  <a:pt x="88" y="16"/>
                </a:lnTo>
                <a:lnTo>
                  <a:pt x="92" y="24"/>
                </a:lnTo>
                <a:lnTo>
                  <a:pt x="96" y="32"/>
                </a:lnTo>
                <a:lnTo>
                  <a:pt x="96" y="44"/>
                </a:lnTo>
                <a:lnTo>
                  <a:pt x="96" y="60"/>
                </a:lnTo>
                <a:lnTo>
                  <a:pt x="92" y="72"/>
                </a:lnTo>
                <a:lnTo>
                  <a:pt x="88" y="84"/>
                </a:lnTo>
                <a:lnTo>
                  <a:pt x="80" y="100"/>
                </a:lnTo>
                <a:lnTo>
                  <a:pt x="72" y="112"/>
                </a:lnTo>
                <a:lnTo>
                  <a:pt x="64" y="120"/>
                </a:lnTo>
                <a:lnTo>
                  <a:pt x="56" y="124"/>
                </a:lnTo>
                <a:lnTo>
                  <a:pt x="48" y="132"/>
                </a:lnTo>
                <a:lnTo>
                  <a:pt x="44" y="136"/>
                </a:lnTo>
                <a:lnTo>
                  <a:pt x="36" y="140"/>
                </a:lnTo>
                <a:lnTo>
                  <a:pt x="28" y="140"/>
                </a:lnTo>
                <a:lnTo>
                  <a:pt x="24" y="140"/>
                </a:lnTo>
                <a:lnTo>
                  <a:pt x="16" y="136"/>
                </a:lnTo>
                <a:lnTo>
                  <a:pt x="12" y="128"/>
                </a:lnTo>
                <a:lnTo>
                  <a:pt x="8" y="120"/>
                </a:lnTo>
                <a:lnTo>
                  <a:pt x="4" y="112"/>
                </a:lnTo>
                <a:lnTo>
                  <a:pt x="4" y="104"/>
                </a:lnTo>
                <a:lnTo>
                  <a:pt x="0" y="100"/>
                </a:lnTo>
                <a:lnTo>
                  <a:pt x="4" y="92"/>
                </a:lnTo>
                <a:lnTo>
                  <a:pt x="4" y="88"/>
                </a:lnTo>
                <a:lnTo>
                  <a:pt x="8" y="84"/>
                </a:lnTo>
                <a:lnTo>
                  <a:pt x="12" y="80"/>
                </a:lnTo>
                <a:lnTo>
                  <a:pt x="16" y="76"/>
                </a:lnTo>
                <a:lnTo>
                  <a:pt x="24" y="68"/>
                </a:lnTo>
                <a:lnTo>
                  <a:pt x="28" y="64"/>
                </a:lnTo>
                <a:lnTo>
                  <a:pt x="36" y="60"/>
                </a:lnTo>
                <a:lnTo>
                  <a:pt x="36" y="52"/>
                </a:lnTo>
                <a:lnTo>
                  <a:pt x="36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160">
            <a:extLst>
              <a:ext uri="{FF2B5EF4-FFF2-40B4-BE49-F238E27FC236}">
                <a16:creationId xmlns:a16="http://schemas.microsoft.com/office/drawing/2014/main" xmlns="" id="{4B3E944F-E340-49F9-A093-EF20B1E607E3}"/>
              </a:ext>
            </a:extLst>
          </p:cNvPr>
          <p:cNvSpPr>
            <a:spLocks/>
          </p:cNvSpPr>
          <p:nvPr/>
        </p:nvSpPr>
        <p:spPr bwMode="auto">
          <a:xfrm>
            <a:off x="6207116" y="3970653"/>
            <a:ext cx="449564" cy="802845"/>
          </a:xfrm>
          <a:custGeom>
            <a:avLst/>
            <a:gdLst>
              <a:gd name="T0" fmla="*/ 32 w 132"/>
              <a:gd name="T1" fmla="*/ 180 h 180"/>
              <a:gd name="T2" fmla="*/ 0 w 132"/>
              <a:gd name="T3" fmla="*/ 176 h 180"/>
              <a:gd name="T4" fmla="*/ 12 w 132"/>
              <a:gd name="T5" fmla="*/ 156 h 180"/>
              <a:gd name="T6" fmla="*/ 20 w 132"/>
              <a:gd name="T7" fmla="*/ 136 h 180"/>
              <a:gd name="T8" fmla="*/ 28 w 132"/>
              <a:gd name="T9" fmla="*/ 116 h 180"/>
              <a:gd name="T10" fmla="*/ 36 w 132"/>
              <a:gd name="T11" fmla="*/ 96 h 180"/>
              <a:gd name="T12" fmla="*/ 40 w 132"/>
              <a:gd name="T13" fmla="*/ 84 h 180"/>
              <a:gd name="T14" fmla="*/ 44 w 132"/>
              <a:gd name="T15" fmla="*/ 68 h 180"/>
              <a:gd name="T16" fmla="*/ 48 w 132"/>
              <a:gd name="T17" fmla="*/ 56 h 180"/>
              <a:gd name="T18" fmla="*/ 52 w 132"/>
              <a:gd name="T19" fmla="*/ 44 h 180"/>
              <a:gd name="T20" fmla="*/ 52 w 132"/>
              <a:gd name="T21" fmla="*/ 36 h 180"/>
              <a:gd name="T22" fmla="*/ 52 w 132"/>
              <a:gd name="T23" fmla="*/ 28 h 180"/>
              <a:gd name="T24" fmla="*/ 52 w 132"/>
              <a:gd name="T25" fmla="*/ 24 h 180"/>
              <a:gd name="T26" fmla="*/ 48 w 132"/>
              <a:gd name="T27" fmla="*/ 20 h 180"/>
              <a:gd name="T28" fmla="*/ 44 w 132"/>
              <a:gd name="T29" fmla="*/ 16 h 180"/>
              <a:gd name="T30" fmla="*/ 44 w 132"/>
              <a:gd name="T31" fmla="*/ 12 h 180"/>
              <a:gd name="T32" fmla="*/ 44 w 132"/>
              <a:gd name="T33" fmla="*/ 12 h 180"/>
              <a:gd name="T34" fmla="*/ 44 w 132"/>
              <a:gd name="T35" fmla="*/ 4 h 180"/>
              <a:gd name="T36" fmla="*/ 48 w 132"/>
              <a:gd name="T37" fmla="*/ 0 h 180"/>
              <a:gd name="T38" fmla="*/ 52 w 132"/>
              <a:gd name="T39" fmla="*/ 0 h 180"/>
              <a:gd name="T40" fmla="*/ 60 w 132"/>
              <a:gd name="T41" fmla="*/ 0 h 180"/>
              <a:gd name="T42" fmla="*/ 72 w 132"/>
              <a:gd name="T43" fmla="*/ 0 h 180"/>
              <a:gd name="T44" fmla="*/ 84 w 132"/>
              <a:gd name="T45" fmla="*/ 4 h 180"/>
              <a:gd name="T46" fmla="*/ 96 w 132"/>
              <a:gd name="T47" fmla="*/ 8 h 180"/>
              <a:gd name="T48" fmla="*/ 104 w 132"/>
              <a:gd name="T49" fmla="*/ 12 h 180"/>
              <a:gd name="T50" fmla="*/ 112 w 132"/>
              <a:gd name="T51" fmla="*/ 16 h 180"/>
              <a:gd name="T52" fmla="*/ 120 w 132"/>
              <a:gd name="T53" fmla="*/ 24 h 180"/>
              <a:gd name="T54" fmla="*/ 128 w 132"/>
              <a:gd name="T55" fmla="*/ 28 h 180"/>
              <a:gd name="T56" fmla="*/ 132 w 132"/>
              <a:gd name="T57" fmla="*/ 32 h 180"/>
              <a:gd name="T58" fmla="*/ 132 w 132"/>
              <a:gd name="T59" fmla="*/ 36 h 180"/>
              <a:gd name="T60" fmla="*/ 128 w 132"/>
              <a:gd name="T61" fmla="*/ 40 h 180"/>
              <a:gd name="T62" fmla="*/ 124 w 132"/>
              <a:gd name="T63" fmla="*/ 48 h 180"/>
              <a:gd name="T64" fmla="*/ 116 w 132"/>
              <a:gd name="T65" fmla="*/ 60 h 180"/>
              <a:gd name="T66" fmla="*/ 104 w 132"/>
              <a:gd name="T67" fmla="*/ 76 h 180"/>
              <a:gd name="T68" fmla="*/ 92 w 132"/>
              <a:gd name="T69" fmla="*/ 96 h 180"/>
              <a:gd name="T70" fmla="*/ 84 w 132"/>
              <a:gd name="T71" fmla="*/ 108 h 180"/>
              <a:gd name="T72" fmla="*/ 72 w 132"/>
              <a:gd name="T73" fmla="*/ 120 h 180"/>
              <a:gd name="T74" fmla="*/ 64 w 132"/>
              <a:gd name="T75" fmla="*/ 132 h 180"/>
              <a:gd name="T76" fmla="*/ 56 w 132"/>
              <a:gd name="T77" fmla="*/ 148 h 180"/>
              <a:gd name="T78" fmla="*/ 44 w 132"/>
              <a:gd name="T79" fmla="*/ 160 h 180"/>
              <a:gd name="T80" fmla="*/ 32 w 132"/>
              <a:gd name="T81" fmla="*/ 180 h 180"/>
              <a:gd name="T82" fmla="*/ 32 w 132"/>
              <a:gd name="T83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2" h="180">
                <a:moveTo>
                  <a:pt x="32" y="180"/>
                </a:moveTo>
                <a:lnTo>
                  <a:pt x="0" y="176"/>
                </a:lnTo>
                <a:lnTo>
                  <a:pt x="12" y="156"/>
                </a:lnTo>
                <a:lnTo>
                  <a:pt x="20" y="136"/>
                </a:lnTo>
                <a:lnTo>
                  <a:pt x="28" y="116"/>
                </a:lnTo>
                <a:lnTo>
                  <a:pt x="36" y="96"/>
                </a:lnTo>
                <a:lnTo>
                  <a:pt x="40" y="84"/>
                </a:lnTo>
                <a:lnTo>
                  <a:pt x="44" y="68"/>
                </a:lnTo>
                <a:lnTo>
                  <a:pt x="48" y="56"/>
                </a:lnTo>
                <a:lnTo>
                  <a:pt x="52" y="44"/>
                </a:lnTo>
                <a:lnTo>
                  <a:pt x="52" y="36"/>
                </a:lnTo>
                <a:lnTo>
                  <a:pt x="52" y="28"/>
                </a:lnTo>
                <a:lnTo>
                  <a:pt x="52" y="24"/>
                </a:lnTo>
                <a:lnTo>
                  <a:pt x="48" y="20"/>
                </a:lnTo>
                <a:lnTo>
                  <a:pt x="44" y="16"/>
                </a:lnTo>
                <a:lnTo>
                  <a:pt x="44" y="12"/>
                </a:lnTo>
                <a:lnTo>
                  <a:pt x="44" y="12"/>
                </a:lnTo>
                <a:lnTo>
                  <a:pt x="44" y="4"/>
                </a:lnTo>
                <a:lnTo>
                  <a:pt x="48" y="0"/>
                </a:lnTo>
                <a:lnTo>
                  <a:pt x="52" y="0"/>
                </a:lnTo>
                <a:lnTo>
                  <a:pt x="60" y="0"/>
                </a:lnTo>
                <a:lnTo>
                  <a:pt x="72" y="0"/>
                </a:lnTo>
                <a:lnTo>
                  <a:pt x="84" y="4"/>
                </a:lnTo>
                <a:lnTo>
                  <a:pt x="96" y="8"/>
                </a:lnTo>
                <a:lnTo>
                  <a:pt x="104" y="12"/>
                </a:lnTo>
                <a:lnTo>
                  <a:pt x="112" y="16"/>
                </a:lnTo>
                <a:lnTo>
                  <a:pt x="120" y="24"/>
                </a:lnTo>
                <a:lnTo>
                  <a:pt x="128" y="28"/>
                </a:lnTo>
                <a:lnTo>
                  <a:pt x="132" y="32"/>
                </a:lnTo>
                <a:lnTo>
                  <a:pt x="132" y="36"/>
                </a:lnTo>
                <a:lnTo>
                  <a:pt x="128" y="40"/>
                </a:lnTo>
                <a:lnTo>
                  <a:pt x="124" y="48"/>
                </a:lnTo>
                <a:lnTo>
                  <a:pt x="116" y="60"/>
                </a:lnTo>
                <a:lnTo>
                  <a:pt x="104" y="76"/>
                </a:lnTo>
                <a:lnTo>
                  <a:pt x="92" y="96"/>
                </a:lnTo>
                <a:lnTo>
                  <a:pt x="84" y="108"/>
                </a:lnTo>
                <a:lnTo>
                  <a:pt x="72" y="120"/>
                </a:lnTo>
                <a:lnTo>
                  <a:pt x="64" y="132"/>
                </a:lnTo>
                <a:lnTo>
                  <a:pt x="56" y="148"/>
                </a:lnTo>
                <a:lnTo>
                  <a:pt x="44" y="160"/>
                </a:lnTo>
                <a:lnTo>
                  <a:pt x="32" y="180"/>
                </a:lnTo>
                <a:lnTo>
                  <a:pt x="32" y="1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161">
            <a:extLst>
              <a:ext uri="{FF2B5EF4-FFF2-40B4-BE49-F238E27FC236}">
                <a16:creationId xmlns:a16="http://schemas.microsoft.com/office/drawing/2014/main" xmlns="" id="{D793F90C-CAF1-408F-B221-D2C632487120}"/>
              </a:ext>
            </a:extLst>
          </p:cNvPr>
          <p:cNvSpPr>
            <a:spLocks/>
          </p:cNvSpPr>
          <p:nvPr/>
        </p:nvSpPr>
        <p:spPr bwMode="auto">
          <a:xfrm>
            <a:off x="5798421" y="4131222"/>
            <a:ext cx="326955" cy="428184"/>
          </a:xfrm>
          <a:custGeom>
            <a:avLst/>
            <a:gdLst>
              <a:gd name="T0" fmla="*/ 92 w 96"/>
              <a:gd name="T1" fmla="*/ 72 h 96"/>
              <a:gd name="T2" fmla="*/ 88 w 96"/>
              <a:gd name="T3" fmla="*/ 80 h 96"/>
              <a:gd name="T4" fmla="*/ 80 w 96"/>
              <a:gd name="T5" fmla="*/ 88 h 96"/>
              <a:gd name="T6" fmla="*/ 76 w 96"/>
              <a:gd name="T7" fmla="*/ 92 h 96"/>
              <a:gd name="T8" fmla="*/ 72 w 96"/>
              <a:gd name="T9" fmla="*/ 92 h 96"/>
              <a:gd name="T10" fmla="*/ 68 w 96"/>
              <a:gd name="T11" fmla="*/ 96 h 96"/>
              <a:gd name="T12" fmla="*/ 64 w 96"/>
              <a:gd name="T13" fmla="*/ 92 h 96"/>
              <a:gd name="T14" fmla="*/ 60 w 96"/>
              <a:gd name="T15" fmla="*/ 92 h 96"/>
              <a:gd name="T16" fmla="*/ 56 w 96"/>
              <a:gd name="T17" fmla="*/ 88 h 96"/>
              <a:gd name="T18" fmla="*/ 52 w 96"/>
              <a:gd name="T19" fmla="*/ 84 h 96"/>
              <a:gd name="T20" fmla="*/ 48 w 96"/>
              <a:gd name="T21" fmla="*/ 76 h 96"/>
              <a:gd name="T22" fmla="*/ 36 w 96"/>
              <a:gd name="T23" fmla="*/ 64 h 96"/>
              <a:gd name="T24" fmla="*/ 28 w 96"/>
              <a:gd name="T25" fmla="*/ 48 h 96"/>
              <a:gd name="T26" fmla="*/ 20 w 96"/>
              <a:gd name="T27" fmla="*/ 36 h 96"/>
              <a:gd name="T28" fmla="*/ 12 w 96"/>
              <a:gd name="T29" fmla="*/ 28 h 96"/>
              <a:gd name="T30" fmla="*/ 8 w 96"/>
              <a:gd name="T31" fmla="*/ 20 h 96"/>
              <a:gd name="T32" fmla="*/ 4 w 96"/>
              <a:gd name="T33" fmla="*/ 16 h 96"/>
              <a:gd name="T34" fmla="*/ 4 w 96"/>
              <a:gd name="T35" fmla="*/ 12 h 96"/>
              <a:gd name="T36" fmla="*/ 0 w 96"/>
              <a:gd name="T37" fmla="*/ 8 h 96"/>
              <a:gd name="T38" fmla="*/ 4 w 96"/>
              <a:gd name="T39" fmla="*/ 0 h 96"/>
              <a:gd name="T40" fmla="*/ 8 w 96"/>
              <a:gd name="T41" fmla="*/ 0 h 96"/>
              <a:gd name="T42" fmla="*/ 12 w 96"/>
              <a:gd name="T43" fmla="*/ 0 h 96"/>
              <a:gd name="T44" fmla="*/ 20 w 96"/>
              <a:gd name="T45" fmla="*/ 0 h 96"/>
              <a:gd name="T46" fmla="*/ 28 w 96"/>
              <a:gd name="T47" fmla="*/ 0 h 96"/>
              <a:gd name="T48" fmla="*/ 36 w 96"/>
              <a:gd name="T49" fmla="*/ 0 h 96"/>
              <a:gd name="T50" fmla="*/ 48 w 96"/>
              <a:gd name="T51" fmla="*/ 4 h 96"/>
              <a:gd name="T52" fmla="*/ 64 w 96"/>
              <a:gd name="T53" fmla="*/ 12 h 96"/>
              <a:gd name="T54" fmla="*/ 72 w 96"/>
              <a:gd name="T55" fmla="*/ 20 h 96"/>
              <a:gd name="T56" fmla="*/ 84 w 96"/>
              <a:gd name="T57" fmla="*/ 28 h 96"/>
              <a:gd name="T58" fmla="*/ 92 w 96"/>
              <a:gd name="T59" fmla="*/ 36 h 96"/>
              <a:gd name="T60" fmla="*/ 96 w 96"/>
              <a:gd name="T61" fmla="*/ 48 h 96"/>
              <a:gd name="T62" fmla="*/ 96 w 96"/>
              <a:gd name="T63" fmla="*/ 60 h 96"/>
              <a:gd name="T64" fmla="*/ 92 w 96"/>
              <a:gd name="T65" fmla="*/ 72 h 96"/>
              <a:gd name="T66" fmla="*/ 92 w 96"/>
              <a:gd name="T67" fmla="*/ 7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6" h="96">
                <a:moveTo>
                  <a:pt x="92" y="72"/>
                </a:moveTo>
                <a:lnTo>
                  <a:pt x="88" y="80"/>
                </a:lnTo>
                <a:lnTo>
                  <a:pt x="80" y="88"/>
                </a:lnTo>
                <a:lnTo>
                  <a:pt x="76" y="92"/>
                </a:lnTo>
                <a:lnTo>
                  <a:pt x="72" y="92"/>
                </a:lnTo>
                <a:lnTo>
                  <a:pt x="68" y="96"/>
                </a:lnTo>
                <a:lnTo>
                  <a:pt x="64" y="92"/>
                </a:lnTo>
                <a:lnTo>
                  <a:pt x="60" y="92"/>
                </a:lnTo>
                <a:lnTo>
                  <a:pt x="56" y="88"/>
                </a:lnTo>
                <a:lnTo>
                  <a:pt x="52" y="84"/>
                </a:lnTo>
                <a:lnTo>
                  <a:pt x="48" y="76"/>
                </a:lnTo>
                <a:lnTo>
                  <a:pt x="36" y="64"/>
                </a:lnTo>
                <a:lnTo>
                  <a:pt x="28" y="48"/>
                </a:lnTo>
                <a:lnTo>
                  <a:pt x="20" y="36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8" y="4"/>
                </a:lnTo>
                <a:lnTo>
                  <a:pt x="64" y="12"/>
                </a:lnTo>
                <a:lnTo>
                  <a:pt x="72" y="20"/>
                </a:lnTo>
                <a:lnTo>
                  <a:pt x="84" y="28"/>
                </a:lnTo>
                <a:lnTo>
                  <a:pt x="92" y="36"/>
                </a:lnTo>
                <a:lnTo>
                  <a:pt x="96" y="48"/>
                </a:lnTo>
                <a:lnTo>
                  <a:pt x="96" y="60"/>
                </a:lnTo>
                <a:lnTo>
                  <a:pt x="92" y="72"/>
                </a:lnTo>
                <a:lnTo>
                  <a:pt x="92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162">
            <a:extLst>
              <a:ext uri="{FF2B5EF4-FFF2-40B4-BE49-F238E27FC236}">
                <a16:creationId xmlns:a16="http://schemas.microsoft.com/office/drawing/2014/main" xmlns="" id="{A2D6484D-2B78-4E74-AAFF-1D329D6DDB18}"/>
              </a:ext>
            </a:extLst>
          </p:cNvPr>
          <p:cNvSpPr>
            <a:spLocks/>
          </p:cNvSpPr>
          <p:nvPr/>
        </p:nvSpPr>
        <p:spPr bwMode="auto">
          <a:xfrm>
            <a:off x="5403350" y="4202586"/>
            <a:ext cx="326955" cy="410343"/>
          </a:xfrm>
          <a:custGeom>
            <a:avLst/>
            <a:gdLst>
              <a:gd name="T0" fmla="*/ 96 w 96"/>
              <a:gd name="T1" fmla="*/ 56 h 92"/>
              <a:gd name="T2" fmla="*/ 96 w 96"/>
              <a:gd name="T3" fmla="*/ 64 h 92"/>
              <a:gd name="T4" fmla="*/ 92 w 96"/>
              <a:gd name="T5" fmla="*/ 72 h 92"/>
              <a:gd name="T6" fmla="*/ 92 w 96"/>
              <a:gd name="T7" fmla="*/ 80 h 92"/>
              <a:gd name="T8" fmla="*/ 88 w 96"/>
              <a:gd name="T9" fmla="*/ 84 h 92"/>
              <a:gd name="T10" fmla="*/ 84 w 96"/>
              <a:gd name="T11" fmla="*/ 88 h 92"/>
              <a:gd name="T12" fmla="*/ 76 w 96"/>
              <a:gd name="T13" fmla="*/ 88 h 92"/>
              <a:gd name="T14" fmla="*/ 72 w 96"/>
              <a:gd name="T15" fmla="*/ 92 h 92"/>
              <a:gd name="T16" fmla="*/ 64 w 96"/>
              <a:gd name="T17" fmla="*/ 92 h 92"/>
              <a:gd name="T18" fmla="*/ 64 w 96"/>
              <a:gd name="T19" fmla="*/ 92 h 92"/>
              <a:gd name="T20" fmla="*/ 60 w 96"/>
              <a:gd name="T21" fmla="*/ 88 h 92"/>
              <a:gd name="T22" fmla="*/ 56 w 96"/>
              <a:gd name="T23" fmla="*/ 84 h 92"/>
              <a:gd name="T24" fmla="*/ 52 w 96"/>
              <a:gd name="T25" fmla="*/ 80 h 92"/>
              <a:gd name="T26" fmla="*/ 44 w 96"/>
              <a:gd name="T27" fmla="*/ 76 h 92"/>
              <a:gd name="T28" fmla="*/ 40 w 96"/>
              <a:gd name="T29" fmla="*/ 68 h 92"/>
              <a:gd name="T30" fmla="*/ 36 w 96"/>
              <a:gd name="T31" fmla="*/ 60 h 92"/>
              <a:gd name="T32" fmla="*/ 28 w 96"/>
              <a:gd name="T33" fmla="*/ 52 h 92"/>
              <a:gd name="T34" fmla="*/ 20 w 96"/>
              <a:gd name="T35" fmla="*/ 44 h 92"/>
              <a:gd name="T36" fmla="*/ 16 w 96"/>
              <a:gd name="T37" fmla="*/ 36 h 92"/>
              <a:gd name="T38" fmla="*/ 8 w 96"/>
              <a:gd name="T39" fmla="*/ 28 h 92"/>
              <a:gd name="T40" fmla="*/ 4 w 96"/>
              <a:gd name="T41" fmla="*/ 24 h 92"/>
              <a:gd name="T42" fmla="*/ 0 w 96"/>
              <a:gd name="T43" fmla="*/ 12 h 92"/>
              <a:gd name="T44" fmla="*/ 0 w 96"/>
              <a:gd name="T45" fmla="*/ 8 h 92"/>
              <a:gd name="T46" fmla="*/ 0 w 96"/>
              <a:gd name="T47" fmla="*/ 4 h 92"/>
              <a:gd name="T48" fmla="*/ 4 w 96"/>
              <a:gd name="T49" fmla="*/ 4 h 92"/>
              <a:gd name="T50" fmla="*/ 12 w 96"/>
              <a:gd name="T51" fmla="*/ 4 h 92"/>
              <a:gd name="T52" fmla="*/ 24 w 96"/>
              <a:gd name="T53" fmla="*/ 0 h 92"/>
              <a:gd name="T54" fmla="*/ 36 w 96"/>
              <a:gd name="T55" fmla="*/ 4 h 92"/>
              <a:gd name="T56" fmla="*/ 48 w 96"/>
              <a:gd name="T57" fmla="*/ 4 h 92"/>
              <a:gd name="T58" fmla="*/ 60 w 96"/>
              <a:gd name="T59" fmla="*/ 12 h 92"/>
              <a:gd name="T60" fmla="*/ 76 w 96"/>
              <a:gd name="T61" fmla="*/ 16 h 92"/>
              <a:gd name="T62" fmla="*/ 84 w 96"/>
              <a:gd name="T63" fmla="*/ 28 h 92"/>
              <a:gd name="T64" fmla="*/ 92 w 96"/>
              <a:gd name="T65" fmla="*/ 36 h 92"/>
              <a:gd name="T66" fmla="*/ 96 w 96"/>
              <a:gd name="T67" fmla="*/ 44 h 92"/>
              <a:gd name="T68" fmla="*/ 96 w 96"/>
              <a:gd name="T69" fmla="*/ 48 h 92"/>
              <a:gd name="T70" fmla="*/ 96 w 96"/>
              <a:gd name="T71" fmla="*/ 56 h 92"/>
              <a:gd name="T72" fmla="*/ 96 w 96"/>
              <a:gd name="T73" fmla="*/ 5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6" h="92">
                <a:moveTo>
                  <a:pt x="96" y="56"/>
                </a:moveTo>
                <a:lnTo>
                  <a:pt x="96" y="64"/>
                </a:lnTo>
                <a:lnTo>
                  <a:pt x="92" y="72"/>
                </a:lnTo>
                <a:lnTo>
                  <a:pt x="92" y="80"/>
                </a:lnTo>
                <a:lnTo>
                  <a:pt x="88" y="84"/>
                </a:lnTo>
                <a:lnTo>
                  <a:pt x="84" y="88"/>
                </a:lnTo>
                <a:lnTo>
                  <a:pt x="76" y="88"/>
                </a:lnTo>
                <a:lnTo>
                  <a:pt x="72" y="92"/>
                </a:lnTo>
                <a:lnTo>
                  <a:pt x="64" y="92"/>
                </a:lnTo>
                <a:lnTo>
                  <a:pt x="64" y="92"/>
                </a:lnTo>
                <a:lnTo>
                  <a:pt x="60" y="88"/>
                </a:lnTo>
                <a:lnTo>
                  <a:pt x="56" y="84"/>
                </a:lnTo>
                <a:lnTo>
                  <a:pt x="52" y="80"/>
                </a:lnTo>
                <a:lnTo>
                  <a:pt x="44" y="76"/>
                </a:lnTo>
                <a:lnTo>
                  <a:pt x="40" y="68"/>
                </a:lnTo>
                <a:lnTo>
                  <a:pt x="36" y="60"/>
                </a:lnTo>
                <a:lnTo>
                  <a:pt x="28" y="52"/>
                </a:lnTo>
                <a:lnTo>
                  <a:pt x="20" y="44"/>
                </a:lnTo>
                <a:lnTo>
                  <a:pt x="16" y="36"/>
                </a:lnTo>
                <a:lnTo>
                  <a:pt x="8" y="28"/>
                </a:lnTo>
                <a:lnTo>
                  <a:pt x="4" y="24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12" y="4"/>
                </a:lnTo>
                <a:lnTo>
                  <a:pt x="24" y="0"/>
                </a:lnTo>
                <a:lnTo>
                  <a:pt x="36" y="4"/>
                </a:lnTo>
                <a:lnTo>
                  <a:pt x="48" y="4"/>
                </a:lnTo>
                <a:lnTo>
                  <a:pt x="60" y="12"/>
                </a:lnTo>
                <a:lnTo>
                  <a:pt x="76" y="16"/>
                </a:lnTo>
                <a:lnTo>
                  <a:pt x="84" y="28"/>
                </a:lnTo>
                <a:lnTo>
                  <a:pt x="92" y="36"/>
                </a:lnTo>
                <a:lnTo>
                  <a:pt x="96" y="44"/>
                </a:lnTo>
                <a:lnTo>
                  <a:pt x="96" y="48"/>
                </a:lnTo>
                <a:lnTo>
                  <a:pt x="96" y="56"/>
                </a:lnTo>
                <a:lnTo>
                  <a:pt x="96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163">
            <a:extLst>
              <a:ext uri="{FF2B5EF4-FFF2-40B4-BE49-F238E27FC236}">
                <a16:creationId xmlns:a16="http://schemas.microsoft.com/office/drawing/2014/main" xmlns="" id="{B5D8209C-7316-4CDE-89C5-A4DE757E2667}"/>
              </a:ext>
            </a:extLst>
          </p:cNvPr>
          <p:cNvSpPr>
            <a:spLocks/>
          </p:cNvSpPr>
          <p:nvPr/>
        </p:nvSpPr>
        <p:spPr bwMode="auto">
          <a:xfrm>
            <a:off x="5512335" y="4934067"/>
            <a:ext cx="953620" cy="481707"/>
          </a:xfrm>
          <a:custGeom>
            <a:avLst/>
            <a:gdLst>
              <a:gd name="T0" fmla="*/ 152 w 280"/>
              <a:gd name="T1" fmla="*/ 84 h 108"/>
              <a:gd name="T2" fmla="*/ 172 w 280"/>
              <a:gd name="T3" fmla="*/ 60 h 108"/>
              <a:gd name="T4" fmla="*/ 188 w 280"/>
              <a:gd name="T5" fmla="*/ 48 h 108"/>
              <a:gd name="T6" fmla="*/ 192 w 280"/>
              <a:gd name="T7" fmla="*/ 40 h 108"/>
              <a:gd name="T8" fmla="*/ 188 w 280"/>
              <a:gd name="T9" fmla="*/ 40 h 108"/>
              <a:gd name="T10" fmla="*/ 180 w 280"/>
              <a:gd name="T11" fmla="*/ 40 h 108"/>
              <a:gd name="T12" fmla="*/ 172 w 280"/>
              <a:gd name="T13" fmla="*/ 40 h 108"/>
              <a:gd name="T14" fmla="*/ 160 w 280"/>
              <a:gd name="T15" fmla="*/ 40 h 108"/>
              <a:gd name="T16" fmla="*/ 140 w 280"/>
              <a:gd name="T17" fmla="*/ 44 h 108"/>
              <a:gd name="T18" fmla="*/ 116 w 280"/>
              <a:gd name="T19" fmla="*/ 52 h 108"/>
              <a:gd name="T20" fmla="*/ 92 w 280"/>
              <a:gd name="T21" fmla="*/ 60 h 108"/>
              <a:gd name="T22" fmla="*/ 72 w 280"/>
              <a:gd name="T23" fmla="*/ 64 h 108"/>
              <a:gd name="T24" fmla="*/ 56 w 280"/>
              <a:gd name="T25" fmla="*/ 64 h 108"/>
              <a:gd name="T26" fmla="*/ 48 w 280"/>
              <a:gd name="T27" fmla="*/ 64 h 108"/>
              <a:gd name="T28" fmla="*/ 36 w 280"/>
              <a:gd name="T29" fmla="*/ 64 h 108"/>
              <a:gd name="T30" fmla="*/ 24 w 280"/>
              <a:gd name="T31" fmla="*/ 56 h 108"/>
              <a:gd name="T32" fmla="*/ 8 w 280"/>
              <a:gd name="T33" fmla="*/ 44 h 108"/>
              <a:gd name="T34" fmla="*/ 0 w 280"/>
              <a:gd name="T35" fmla="*/ 40 h 108"/>
              <a:gd name="T36" fmla="*/ 4 w 280"/>
              <a:gd name="T37" fmla="*/ 36 h 108"/>
              <a:gd name="T38" fmla="*/ 12 w 280"/>
              <a:gd name="T39" fmla="*/ 32 h 108"/>
              <a:gd name="T40" fmla="*/ 28 w 280"/>
              <a:gd name="T41" fmla="*/ 28 h 108"/>
              <a:gd name="T42" fmla="*/ 44 w 280"/>
              <a:gd name="T43" fmla="*/ 24 h 108"/>
              <a:gd name="T44" fmla="*/ 88 w 280"/>
              <a:gd name="T45" fmla="*/ 20 h 108"/>
              <a:gd name="T46" fmla="*/ 132 w 280"/>
              <a:gd name="T47" fmla="*/ 12 h 108"/>
              <a:gd name="T48" fmla="*/ 152 w 280"/>
              <a:gd name="T49" fmla="*/ 12 h 108"/>
              <a:gd name="T50" fmla="*/ 168 w 280"/>
              <a:gd name="T51" fmla="*/ 8 h 108"/>
              <a:gd name="T52" fmla="*/ 180 w 280"/>
              <a:gd name="T53" fmla="*/ 4 h 108"/>
              <a:gd name="T54" fmla="*/ 184 w 280"/>
              <a:gd name="T55" fmla="*/ 0 h 108"/>
              <a:gd name="T56" fmla="*/ 192 w 280"/>
              <a:gd name="T57" fmla="*/ 0 h 108"/>
              <a:gd name="T58" fmla="*/ 208 w 280"/>
              <a:gd name="T59" fmla="*/ 0 h 108"/>
              <a:gd name="T60" fmla="*/ 228 w 280"/>
              <a:gd name="T61" fmla="*/ 4 h 108"/>
              <a:gd name="T62" fmla="*/ 252 w 280"/>
              <a:gd name="T63" fmla="*/ 16 h 108"/>
              <a:gd name="T64" fmla="*/ 272 w 280"/>
              <a:gd name="T65" fmla="*/ 32 h 108"/>
              <a:gd name="T66" fmla="*/ 280 w 280"/>
              <a:gd name="T67" fmla="*/ 44 h 108"/>
              <a:gd name="T68" fmla="*/ 276 w 280"/>
              <a:gd name="T69" fmla="*/ 52 h 108"/>
              <a:gd name="T70" fmla="*/ 264 w 280"/>
              <a:gd name="T71" fmla="*/ 56 h 108"/>
              <a:gd name="T72" fmla="*/ 248 w 280"/>
              <a:gd name="T73" fmla="*/ 60 h 108"/>
              <a:gd name="T74" fmla="*/ 228 w 280"/>
              <a:gd name="T75" fmla="*/ 72 h 108"/>
              <a:gd name="T76" fmla="*/ 200 w 280"/>
              <a:gd name="T77" fmla="*/ 88 h 108"/>
              <a:gd name="T78" fmla="*/ 164 w 280"/>
              <a:gd name="T79" fmla="*/ 108 h 108"/>
              <a:gd name="T80" fmla="*/ 140 w 280"/>
              <a:gd name="T81" fmla="*/ 10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80" h="108">
                <a:moveTo>
                  <a:pt x="140" y="100"/>
                </a:moveTo>
                <a:lnTo>
                  <a:pt x="152" y="84"/>
                </a:lnTo>
                <a:lnTo>
                  <a:pt x="164" y="72"/>
                </a:lnTo>
                <a:lnTo>
                  <a:pt x="172" y="60"/>
                </a:lnTo>
                <a:lnTo>
                  <a:pt x="180" y="52"/>
                </a:lnTo>
                <a:lnTo>
                  <a:pt x="188" y="48"/>
                </a:lnTo>
                <a:lnTo>
                  <a:pt x="192" y="40"/>
                </a:lnTo>
                <a:lnTo>
                  <a:pt x="192" y="40"/>
                </a:lnTo>
                <a:lnTo>
                  <a:pt x="192" y="40"/>
                </a:lnTo>
                <a:lnTo>
                  <a:pt x="188" y="40"/>
                </a:lnTo>
                <a:lnTo>
                  <a:pt x="184" y="40"/>
                </a:lnTo>
                <a:lnTo>
                  <a:pt x="180" y="40"/>
                </a:lnTo>
                <a:lnTo>
                  <a:pt x="176" y="40"/>
                </a:lnTo>
                <a:lnTo>
                  <a:pt x="172" y="40"/>
                </a:lnTo>
                <a:lnTo>
                  <a:pt x="168" y="40"/>
                </a:lnTo>
                <a:lnTo>
                  <a:pt x="160" y="40"/>
                </a:lnTo>
                <a:lnTo>
                  <a:pt x="152" y="44"/>
                </a:lnTo>
                <a:lnTo>
                  <a:pt x="140" y="44"/>
                </a:lnTo>
                <a:lnTo>
                  <a:pt x="128" y="48"/>
                </a:lnTo>
                <a:lnTo>
                  <a:pt x="116" y="52"/>
                </a:lnTo>
                <a:lnTo>
                  <a:pt x="104" y="56"/>
                </a:lnTo>
                <a:lnTo>
                  <a:pt x="92" y="60"/>
                </a:lnTo>
                <a:lnTo>
                  <a:pt x="80" y="60"/>
                </a:lnTo>
                <a:lnTo>
                  <a:pt x="72" y="64"/>
                </a:lnTo>
                <a:lnTo>
                  <a:pt x="64" y="64"/>
                </a:lnTo>
                <a:lnTo>
                  <a:pt x="56" y="64"/>
                </a:lnTo>
                <a:lnTo>
                  <a:pt x="52" y="64"/>
                </a:lnTo>
                <a:lnTo>
                  <a:pt x="48" y="64"/>
                </a:lnTo>
                <a:lnTo>
                  <a:pt x="44" y="64"/>
                </a:lnTo>
                <a:lnTo>
                  <a:pt x="36" y="64"/>
                </a:lnTo>
                <a:lnTo>
                  <a:pt x="32" y="60"/>
                </a:lnTo>
                <a:lnTo>
                  <a:pt x="24" y="56"/>
                </a:lnTo>
                <a:lnTo>
                  <a:pt x="12" y="48"/>
                </a:lnTo>
                <a:lnTo>
                  <a:pt x="8" y="44"/>
                </a:lnTo>
                <a:lnTo>
                  <a:pt x="4" y="40"/>
                </a:lnTo>
                <a:lnTo>
                  <a:pt x="0" y="40"/>
                </a:lnTo>
                <a:lnTo>
                  <a:pt x="4" y="36"/>
                </a:lnTo>
                <a:lnTo>
                  <a:pt x="4" y="36"/>
                </a:lnTo>
                <a:lnTo>
                  <a:pt x="8" y="32"/>
                </a:lnTo>
                <a:lnTo>
                  <a:pt x="12" y="32"/>
                </a:lnTo>
                <a:lnTo>
                  <a:pt x="20" y="28"/>
                </a:lnTo>
                <a:lnTo>
                  <a:pt x="28" y="28"/>
                </a:lnTo>
                <a:lnTo>
                  <a:pt x="36" y="28"/>
                </a:lnTo>
                <a:lnTo>
                  <a:pt x="44" y="24"/>
                </a:lnTo>
                <a:lnTo>
                  <a:pt x="64" y="24"/>
                </a:lnTo>
                <a:lnTo>
                  <a:pt x="88" y="20"/>
                </a:lnTo>
                <a:lnTo>
                  <a:pt x="108" y="16"/>
                </a:lnTo>
                <a:lnTo>
                  <a:pt x="132" y="12"/>
                </a:lnTo>
                <a:lnTo>
                  <a:pt x="144" y="12"/>
                </a:lnTo>
                <a:lnTo>
                  <a:pt x="152" y="12"/>
                </a:lnTo>
                <a:lnTo>
                  <a:pt x="160" y="8"/>
                </a:lnTo>
                <a:lnTo>
                  <a:pt x="168" y="8"/>
                </a:lnTo>
                <a:lnTo>
                  <a:pt x="176" y="8"/>
                </a:lnTo>
                <a:lnTo>
                  <a:pt x="180" y="4"/>
                </a:lnTo>
                <a:lnTo>
                  <a:pt x="180" y="4"/>
                </a:lnTo>
                <a:lnTo>
                  <a:pt x="184" y="0"/>
                </a:lnTo>
                <a:lnTo>
                  <a:pt x="188" y="0"/>
                </a:lnTo>
                <a:lnTo>
                  <a:pt x="192" y="0"/>
                </a:lnTo>
                <a:lnTo>
                  <a:pt x="200" y="0"/>
                </a:lnTo>
                <a:lnTo>
                  <a:pt x="208" y="0"/>
                </a:lnTo>
                <a:lnTo>
                  <a:pt x="220" y="0"/>
                </a:lnTo>
                <a:lnTo>
                  <a:pt x="228" y="4"/>
                </a:lnTo>
                <a:lnTo>
                  <a:pt x="240" y="12"/>
                </a:lnTo>
                <a:lnTo>
                  <a:pt x="252" y="16"/>
                </a:lnTo>
                <a:lnTo>
                  <a:pt x="264" y="24"/>
                </a:lnTo>
                <a:lnTo>
                  <a:pt x="272" y="32"/>
                </a:lnTo>
                <a:lnTo>
                  <a:pt x="280" y="40"/>
                </a:lnTo>
                <a:lnTo>
                  <a:pt x="280" y="44"/>
                </a:lnTo>
                <a:lnTo>
                  <a:pt x="280" y="48"/>
                </a:lnTo>
                <a:lnTo>
                  <a:pt x="276" y="52"/>
                </a:lnTo>
                <a:lnTo>
                  <a:pt x="272" y="56"/>
                </a:lnTo>
                <a:lnTo>
                  <a:pt x="264" y="56"/>
                </a:lnTo>
                <a:lnTo>
                  <a:pt x="256" y="56"/>
                </a:lnTo>
                <a:lnTo>
                  <a:pt x="248" y="60"/>
                </a:lnTo>
                <a:lnTo>
                  <a:pt x="240" y="64"/>
                </a:lnTo>
                <a:lnTo>
                  <a:pt x="228" y="72"/>
                </a:lnTo>
                <a:lnTo>
                  <a:pt x="212" y="76"/>
                </a:lnTo>
                <a:lnTo>
                  <a:pt x="200" y="88"/>
                </a:lnTo>
                <a:lnTo>
                  <a:pt x="180" y="96"/>
                </a:lnTo>
                <a:lnTo>
                  <a:pt x="164" y="108"/>
                </a:lnTo>
                <a:lnTo>
                  <a:pt x="152" y="104"/>
                </a:lnTo>
                <a:lnTo>
                  <a:pt x="140" y="100"/>
                </a:lnTo>
                <a:lnTo>
                  <a:pt x="140" y="1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164">
            <a:extLst>
              <a:ext uri="{FF2B5EF4-FFF2-40B4-BE49-F238E27FC236}">
                <a16:creationId xmlns:a16="http://schemas.microsoft.com/office/drawing/2014/main" xmlns="" id="{1F255A9D-9DAF-4971-BA44-C7929C5F11E5}"/>
              </a:ext>
            </a:extLst>
          </p:cNvPr>
          <p:cNvSpPr>
            <a:spLocks/>
          </p:cNvSpPr>
          <p:nvPr/>
        </p:nvSpPr>
        <p:spPr bwMode="auto">
          <a:xfrm>
            <a:off x="5675813" y="5290887"/>
            <a:ext cx="585795" cy="1213188"/>
          </a:xfrm>
          <a:custGeom>
            <a:avLst/>
            <a:gdLst>
              <a:gd name="T0" fmla="*/ 108 w 172"/>
              <a:gd name="T1" fmla="*/ 144 h 272"/>
              <a:gd name="T2" fmla="*/ 108 w 172"/>
              <a:gd name="T3" fmla="*/ 108 h 272"/>
              <a:gd name="T4" fmla="*/ 104 w 172"/>
              <a:gd name="T5" fmla="*/ 68 h 272"/>
              <a:gd name="T6" fmla="*/ 92 w 172"/>
              <a:gd name="T7" fmla="*/ 40 h 272"/>
              <a:gd name="T8" fmla="*/ 76 w 172"/>
              <a:gd name="T9" fmla="*/ 24 h 272"/>
              <a:gd name="T10" fmla="*/ 68 w 172"/>
              <a:gd name="T11" fmla="*/ 12 h 272"/>
              <a:gd name="T12" fmla="*/ 72 w 172"/>
              <a:gd name="T13" fmla="*/ 0 h 272"/>
              <a:gd name="T14" fmla="*/ 84 w 172"/>
              <a:gd name="T15" fmla="*/ 0 h 272"/>
              <a:gd name="T16" fmla="*/ 108 w 172"/>
              <a:gd name="T17" fmla="*/ 4 h 272"/>
              <a:gd name="T18" fmla="*/ 124 w 172"/>
              <a:gd name="T19" fmla="*/ 12 h 272"/>
              <a:gd name="T20" fmla="*/ 140 w 172"/>
              <a:gd name="T21" fmla="*/ 24 h 272"/>
              <a:gd name="T22" fmla="*/ 148 w 172"/>
              <a:gd name="T23" fmla="*/ 44 h 272"/>
              <a:gd name="T24" fmla="*/ 160 w 172"/>
              <a:gd name="T25" fmla="*/ 72 h 272"/>
              <a:gd name="T26" fmla="*/ 168 w 172"/>
              <a:gd name="T27" fmla="*/ 108 h 272"/>
              <a:gd name="T28" fmla="*/ 168 w 172"/>
              <a:gd name="T29" fmla="*/ 152 h 272"/>
              <a:gd name="T30" fmla="*/ 164 w 172"/>
              <a:gd name="T31" fmla="*/ 188 h 272"/>
              <a:gd name="T32" fmla="*/ 156 w 172"/>
              <a:gd name="T33" fmla="*/ 220 h 272"/>
              <a:gd name="T34" fmla="*/ 140 w 172"/>
              <a:gd name="T35" fmla="*/ 248 h 272"/>
              <a:gd name="T36" fmla="*/ 120 w 172"/>
              <a:gd name="T37" fmla="*/ 264 h 272"/>
              <a:gd name="T38" fmla="*/ 100 w 172"/>
              <a:gd name="T39" fmla="*/ 272 h 272"/>
              <a:gd name="T40" fmla="*/ 88 w 172"/>
              <a:gd name="T41" fmla="*/ 272 h 272"/>
              <a:gd name="T42" fmla="*/ 80 w 172"/>
              <a:gd name="T43" fmla="*/ 268 h 272"/>
              <a:gd name="T44" fmla="*/ 76 w 172"/>
              <a:gd name="T45" fmla="*/ 256 h 272"/>
              <a:gd name="T46" fmla="*/ 68 w 172"/>
              <a:gd name="T47" fmla="*/ 248 h 272"/>
              <a:gd name="T48" fmla="*/ 56 w 172"/>
              <a:gd name="T49" fmla="*/ 240 h 272"/>
              <a:gd name="T50" fmla="*/ 44 w 172"/>
              <a:gd name="T51" fmla="*/ 228 h 272"/>
              <a:gd name="T52" fmla="*/ 24 w 172"/>
              <a:gd name="T53" fmla="*/ 220 h 272"/>
              <a:gd name="T54" fmla="*/ 12 w 172"/>
              <a:gd name="T55" fmla="*/ 208 h 272"/>
              <a:gd name="T56" fmla="*/ 4 w 172"/>
              <a:gd name="T57" fmla="*/ 204 h 272"/>
              <a:gd name="T58" fmla="*/ 0 w 172"/>
              <a:gd name="T59" fmla="*/ 196 h 272"/>
              <a:gd name="T60" fmla="*/ 4 w 172"/>
              <a:gd name="T61" fmla="*/ 192 h 272"/>
              <a:gd name="T62" fmla="*/ 8 w 172"/>
              <a:gd name="T63" fmla="*/ 192 h 272"/>
              <a:gd name="T64" fmla="*/ 20 w 172"/>
              <a:gd name="T65" fmla="*/ 192 h 272"/>
              <a:gd name="T66" fmla="*/ 48 w 172"/>
              <a:gd name="T67" fmla="*/ 192 h 272"/>
              <a:gd name="T68" fmla="*/ 72 w 172"/>
              <a:gd name="T69" fmla="*/ 196 h 272"/>
              <a:gd name="T70" fmla="*/ 84 w 172"/>
              <a:gd name="T71" fmla="*/ 200 h 272"/>
              <a:gd name="T72" fmla="*/ 92 w 172"/>
              <a:gd name="T73" fmla="*/ 200 h 272"/>
              <a:gd name="T74" fmla="*/ 96 w 172"/>
              <a:gd name="T75" fmla="*/ 196 h 272"/>
              <a:gd name="T76" fmla="*/ 100 w 172"/>
              <a:gd name="T77" fmla="*/ 184 h 272"/>
              <a:gd name="T78" fmla="*/ 104 w 172"/>
              <a:gd name="T79" fmla="*/ 172 h 272"/>
              <a:gd name="T80" fmla="*/ 108 w 172"/>
              <a:gd name="T81" fmla="*/ 164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2" h="272">
                <a:moveTo>
                  <a:pt x="108" y="164"/>
                </a:moveTo>
                <a:lnTo>
                  <a:pt x="108" y="144"/>
                </a:lnTo>
                <a:lnTo>
                  <a:pt x="108" y="128"/>
                </a:lnTo>
                <a:lnTo>
                  <a:pt x="108" y="108"/>
                </a:lnTo>
                <a:lnTo>
                  <a:pt x="108" y="88"/>
                </a:lnTo>
                <a:lnTo>
                  <a:pt x="104" y="68"/>
                </a:lnTo>
                <a:lnTo>
                  <a:pt x="96" y="56"/>
                </a:lnTo>
                <a:lnTo>
                  <a:pt x="92" y="40"/>
                </a:lnTo>
                <a:lnTo>
                  <a:pt x="84" y="32"/>
                </a:lnTo>
                <a:lnTo>
                  <a:pt x="76" y="24"/>
                </a:lnTo>
                <a:lnTo>
                  <a:pt x="68" y="16"/>
                </a:lnTo>
                <a:lnTo>
                  <a:pt x="68" y="12"/>
                </a:lnTo>
                <a:lnTo>
                  <a:pt x="68" y="4"/>
                </a:lnTo>
                <a:lnTo>
                  <a:pt x="72" y="0"/>
                </a:lnTo>
                <a:lnTo>
                  <a:pt x="76" y="0"/>
                </a:lnTo>
                <a:lnTo>
                  <a:pt x="84" y="0"/>
                </a:lnTo>
                <a:lnTo>
                  <a:pt x="96" y="0"/>
                </a:lnTo>
                <a:lnTo>
                  <a:pt x="108" y="4"/>
                </a:lnTo>
                <a:lnTo>
                  <a:pt x="116" y="8"/>
                </a:lnTo>
                <a:lnTo>
                  <a:pt x="124" y="12"/>
                </a:lnTo>
                <a:lnTo>
                  <a:pt x="132" y="20"/>
                </a:lnTo>
                <a:lnTo>
                  <a:pt x="140" y="24"/>
                </a:lnTo>
                <a:lnTo>
                  <a:pt x="144" y="32"/>
                </a:lnTo>
                <a:lnTo>
                  <a:pt x="148" y="44"/>
                </a:lnTo>
                <a:lnTo>
                  <a:pt x="156" y="56"/>
                </a:lnTo>
                <a:lnTo>
                  <a:pt x="160" y="72"/>
                </a:lnTo>
                <a:lnTo>
                  <a:pt x="164" y="92"/>
                </a:lnTo>
                <a:lnTo>
                  <a:pt x="168" y="108"/>
                </a:lnTo>
                <a:lnTo>
                  <a:pt x="172" y="132"/>
                </a:lnTo>
                <a:lnTo>
                  <a:pt x="168" y="152"/>
                </a:lnTo>
                <a:lnTo>
                  <a:pt x="168" y="172"/>
                </a:lnTo>
                <a:lnTo>
                  <a:pt x="164" y="188"/>
                </a:lnTo>
                <a:lnTo>
                  <a:pt x="160" y="208"/>
                </a:lnTo>
                <a:lnTo>
                  <a:pt x="156" y="220"/>
                </a:lnTo>
                <a:lnTo>
                  <a:pt x="148" y="236"/>
                </a:lnTo>
                <a:lnTo>
                  <a:pt x="140" y="248"/>
                </a:lnTo>
                <a:lnTo>
                  <a:pt x="128" y="256"/>
                </a:lnTo>
                <a:lnTo>
                  <a:pt x="120" y="264"/>
                </a:lnTo>
                <a:lnTo>
                  <a:pt x="108" y="268"/>
                </a:lnTo>
                <a:lnTo>
                  <a:pt x="100" y="272"/>
                </a:lnTo>
                <a:lnTo>
                  <a:pt x="96" y="272"/>
                </a:lnTo>
                <a:lnTo>
                  <a:pt x="88" y="272"/>
                </a:lnTo>
                <a:lnTo>
                  <a:pt x="84" y="272"/>
                </a:lnTo>
                <a:lnTo>
                  <a:pt x="80" y="268"/>
                </a:lnTo>
                <a:lnTo>
                  <a:pt x="76" y="260"/>
                </a:lnTo>
                <a:lnTo>
                  <a:pt x="76" y="256"/>
                </a:lnTo>
                <a:lnTo>
                  <a:pt x="72" y="252"/>
                </a:lnTo>
                <a:lnTo>
                  <a:pt x="68" y="248"/>
                </a:lnTo>
                <a:lnTo>
                  <a:pt x="64" y="244"/>
                </a:lnTo>
                <a:lnTo>
                  <a:pt x="56" y="240"/>
                </a:lnTo>
                <a:lnTo>
                  <a:pt x="52" y="232"/>
                </a:lnTo>
                <a:lnTo>
                  <a:pt x="44" y="228"/>
                </a:lnTo>
                <a:lnTo>
                  <a:pt x="32" y="224"/>
                </a:lnTo>
                <a:lnTo>
                  <a:pt x="24" y="220"/>
                </a:lnTo>
                <a:lnTo>
                  <a:pt x="16" y="212"/>
                </a:lnTo>
                <a:lnTo>
                  <a:pt x="12" y="208"/>
                </a:lnTo>
                <a:lnTo>
                  <a:pt x="4" y="204"/>
                </a:lnTo>
                <a:lnTo>
                  <a:pt x="4" y="204"/>
                </a:lnTo>
                <a:lnTo>
                  <a:pt x="0" y="200"/>
                </a:lnTo>
                <a:lnTo>
                  <a:pt x="0" y="196"/>
                </a:lnTo>
                <a:lnTo>
                  <a:pt x="0" y="192"/>
                </a:lnTo>
                <a:lnTo>
                  <a:pt x="4" y="192"/>
                </a:lnTo>
                <a:lnTo>
                  <a:pt x="4" y="192"/>
                </a:lnTo>
                <a:lnTo>
                  <a:pt x="8" y="192"/>
                </a:lnTo>
                <a:lnTo>
                  <a:pt x="16" y="188"/>
                </a:lnTo>
                <a:lnTo>
                  <a:pt x="20" y="192"/>
                </a:lnTo>
                <a:lnTo>
                  <a:pt x="28" y="192"/>
                </a:lnTo>
                <a:lnTo>
                  <a:pt x="48" y="192"/>
                </a:lnTo>
                <a:lnTo>
                  <a:pt x="64" y="196"/>
                </a:lnTo>
                <a:lnTo>
                  <a:pt x="72" y="196"/>
                </a:lnTo>
                <a:lnTo>
                  <a:pt x="80" y="200"/>
                </a:lnTo>
                <a:lnTo>
                  <a:pt x="84" y="200"/>
                </a:lnTo>
                <a:lnTo>
                  <a:pt x="88" y="200"/>
                </a:lnTo>
                <a:lnTo>
                  <a:pt x="92" y="200"/>
                </a:lnTo>
                <a:lnTo>
                  <a:pt x="96" y="200"/>
                </a:lnTo>
                <a:lnTo>
                  <a:pt x="96" y="196"/>
                </a:lnTo>
                <a:lnTo>
                  <a:pt x="100" y="188"/>
                </a:lnTo>
                <a:lnTo>
                  <a:pt x="100" y="184"/>
                </a:lnTo>
                <a:lnTo>
                  <a:pt x="104" y="180"/>
                </a:lnTo>
                <a:lnTo>
                  <a:pt x="104" y="172"/>
                </a:lnTo>
                <a:lnTo>
                  <a:pt x="108" y="164"/>
                </a:lnTo>
                <a:lnTo>
                  <a:pt x="108" y="1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165">
            <a:extLst>
              <a:ext uri="{FF2B5EF4-FFF2-40B4-BE49-F238E27FC236}">
                <a16:creationId xmlns:a16="http://schemas.microsoft.com/office/drawing/2014/main" xmlns="" id="{842E66D9-8592-497F-A627-7037A295ED31}"/>
              </a:ext>
            </a:extLst>
          </p:cNvPr>
          <p:cNvSpPr>
            <a:spLocks/>
          </p:cNvSpPr>
          <p:nvPr/>
        </p:nvSpPr>
        <p:spPr bwMode="auto">
          <a:xfrm>
            <a:off x="5049148" y="5397933"/>
            <a:ext cx="1920863" cy="356820"/>
          </a:xfrm>
          <a:custGeom>
            <a:avLst/>
            <a:gdLst>
              <a:gd name="T0" fmla="*/ 0 w 564"/>
              <a:gd name="T1" fmla="*/ 56 h 80"/>
              <a:gd name="T2" fmla="*/ 4 w 564"/>
              <a:gd name="T3" fmla="*/ 56 h 80"/>
              <a:gd name="T4" fmla="*/ 20 w 564"/>
              <a:gd name="T5" fmla="*/ 52 h 80"/>
              <a:gd name="T6" fmla="*/ 40 w 564"/>
              <a:gd name="T7" fmla="*/ 48 h 80"/>
              <a:gd name="T8" fmla="*/ 64 w 564"/>
              <a:gd name="T9" fmla="*/ 48 h 80"/>
              <a:gd name="T10" fmla="*/ 92 w 564"/>
              <a:gd name="T11" fmla="*/ 44 h 80"/>
              <a:gd name="T12" fmla="*/ 128 w 564"/>
              <a:gd name="T13" fmla="*/ 40 h 80"/>
              <a:gd name="T14" fmla="*/ 172 w 564"/>
              <a:gd name="T15" fmla="*/ 36 h 80"/>
              <a:gd name="T16" fmla="*/ 216 w 564"/>
              <a:gd name="T17" fmla="*/ 28 h 80"/>
              <a:gd name="T18" fmla="*/ 268 w 564"/>
              <a:gd name="T19" fmla="*/ 24 h 80"/>
              <a:gd name="T20" fmla="*/ 324 w 564"/>
              <a:gd name="T21" fmla="*/ 16 h 80"/>
              <a:gd name="T22" fmla="*/ 380 w 564"/>
              <a:gd name="T23" fmla="*/ 8 h 80"/>
              <a:gd name="T24" fmla="*/ 424 w 564"/>
              <a:gd name="T25" fmla="*/ 4 h 80"/>
              <a:gd name="T26" fmla="*/ 460 w 564"/>
              <a:gd name="T27" fmla="*/ 0 h 80"/>
              <a:gd name="T28" fmla="*/ 484 w 564"/>
              <a:gd name="T29" fmla="*/ 0 h 80"/>
              <a:gd name="T30" fmla="*/ 508 w 564"/>
              <a:gd name="T31" fmla="*/ 0 h 80"/>
              <a:gd name="T32" fmla="*/ 540 w 564"/>
              <a:gd name="T33" fmla="*/ 8 h 80"/>
              <a:gd name="T34" fmla="*/ 556 w 564"/>
              <a:gd name="T35" fmla="*/ 16 h 80"/>
              <a:gd name="T36" fmla="*/ 564 w 564"/>
              <a:gd name="T37" fmla="*/ 28 h 80"/>
              <a:gd name="T38" fmla="*/ 564 w 564"/>
              <a:gd name="T39" fmla="*/ 36 h 80"/>
              <a:gd name="T40" fmla="*/ 560 w 564"/>
              <a:gd name="T41" fmla="*/ 44 h 80"/>
              <a:gd name="T42" fmla="*/ 540 w 564"/>
              <a:gd name="T43" fmla="*/ 44 h 80"/>
              <a:gd name="T44" fmla="*/ 508 w 564"/>
              <a:gd name="T45" fmla="*/ 48 h 80"/>
              <a:gd name="T46" fmla="*/ 464 w 564"/>
              <a:gd name="T47" fmla="*/ 48 h 80"/>
              <a:gd name="T48" fmla="*/ 372 w 564"/>
              <a:gd name="T49" fmla="*/ 52 h 80"/>
              <a:gd name="T50" fmla="*/ 256 w 564"/>
              <a:gd name="T51" fmla="*/ 60 h 80"/>
              <a:gd name="T52" fmla="*/ 168 w 564"/>
              <a:gd name="T53" fmla="*/ 72 h 80"/>
              <a:gd name="T54" fmla="*/ 124 w 564"/>
              <a:gd name="T55" fmla="*/ 76 h 80"/>
              <a:gd name="T56" fmla="*/ 88 w 564"/>
              <a:gd name="T57" fmla="*/ 80 h 80"/>
              <a:gd name="T58" fmla="*/ 68 w 564"/>
              <a:gd name="T59" fmla="*/ 80 h 80"/>
              <a:gd name="T60" fmla="*/ 52 w 564"/>
              <a:gd name="T61" fmla="*/ 80 h 80"/>
              <a:gd name="T62" fmla="*/ 32 w 564"/>
              <a:gd name="T63" fmla="*/ 76 h 80"/>
              <a:gd name="T64" fmla="*/ 12 w 564"/>
              <a:gd name="T65" fmla="*/ 68 h 80"/>
              <a:gd name="T66" fmla="*/ 0 w 564"/>
              <a:gd name="T67" fmla="*/ 64 h 80"/>
              <a:gd name="T68" fmla="*/ 0 w 564"/>
              <a:gd name="T69" fmla="*/ 6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4" h="80">
                <a:moveTo>
                  <a:pt x="0" y="60"/>
                </a:moveTo>
                <a:lnTo>
                  <a:pt x="0" y="56"/>
                </a:lnTo>
                <a:lnTo>
                  <a:pt x="4" y="56"/>
                </a:lnTo>
                <a:lnTo>
                  <a:pt x="4" y="56"/>
                </a:lnTo>
                <a:lnTo>
                  <a:pt x="8" y="52"/>
                </a:lnTo>
                <a:lnTo>
                  <a:pt x="20" y="52"/>
                </a:lnTo>
                <a:lnTo>
                  <a:pt x="32" y="48"/>
                </a:lnTo>
                <a:lnTo>
                  <a:pt x="40" y="48"/>
                </a:lnTo>
                <a:lnTo>
                  <a:pt x="52" y="48"/>
                </a:lnTo>
                <a:lnTo>
                  <a:pt x="64" y="48"/>
                </a:lnTo>
                <a:lnTo>
                  <a:pt x="76" y="44"/>
                </a:lnTo>
                <a:lnTo>
                  <a:pt x="92" y="44"/>
                </a:lnTo>
                <a:lnTo>
                  <a:pt x="108" y="44"/>
                </a:lnTo>
                <a:lnTo>
                  <a:pt x="128" y="40"/>
                </a:lnTo>
                <a:lnTo>
                  <a:pt x="148" y="36"/>
                </a:lnTo>
                <a:lnTo>
                  <a:pt x="172" y="36"/>
                </a:lnTo>
                <a:lnTo>
                  <a:pt x="192" y="32"/>
                </a:lnTo>
                <a:lnTo>
                  <a:pt x="216" y="28"/>
                </a:lnTo>
                <a:lnTo>
                  <a:pt x="240" y="28"/>
                </a:lnTo>
                <a:lnTo>
                  <a:pt x="268" y="24"/>
                </a:lnTo>
                <a:lnTo>
                  <a:pt x="296" y="20"/>
                </a:lnTo>
                <a:lnTo>
                  <a:pt x="324" y="16"/>
                </a:lnTo>
                <a:lnTo>
                  <a:pt x="352" y="12"/>
                </a:lnTo>
                <a:lnTo>
                  <a:pt x="380" y="8"/>
                </a:lnTo>
                <a:lnTo>
                  <a:pt x="404" y="8"/>
                </a:lnTo>
                <a:lnTo>
                  <a:pt x="424" y="4"/>
                </a:lnTo>
                <a:lnTo>
                  <a:pt x="444" y="4"/>
                </a:lnTo>
                <a:lnTo>
                  <a:pt x="460" y="0"/>
                </a:lnTo>
                <a:lnTo>
                  <a:pt x="472" y="0"/>
                </a:lnTo>
                <a:lnTo>
                  <a:pt x="484" y="0"/>
                </a:lnTo>
                <a:lnTo>
                  <a:pt x="488" y="0"/>
                </a:lnTo>
                <a:lnTo>
                  <a:pt x="508" y="0"/>
                </a:lnTo>
                <a:lnTo>
                  <a:pt x="532" y="4"/>
                </a:lnTo>
                <a:lnTo>
                  <a:pt x="540" y="8"/>
                </a:lnTo>
                <a:lnTo>
                  <a:pt x="548" y="12"/>
                </a:lnTo>
                <a:lnTo>
                  <a:pt x="556" y="16"/>
                </a:lnTo>
                <a:lnTo>
                  <a:pt x="560" y="20"/>
                </a:lnTo>
                <a:lnTo>
                  <a:pt x="564" y="28"/>
                </a:lnTo>
                <a:lnTo>
                  <a:pt x="564" y="32"/>
                </a:lnTo>
                <a:lnTo>
                  <a:pt x="564" y="36"/>
                </a:lnTo>
                <a:lnTo>
                  <a:pt x="564" y="40"/>
                </a:lnTo>
                <a:lnTo>
                  <a:pt x="560" y="44"/>
                </a:lnTo>
                <a:lnTo>
                  <a:pt x="552" y="44"/>
                </a:lnTo>
                <a:lnTo>
                  <a:pt x="540" y="44"/>
                </a:lnTo>
                <a:lnTo>
                  <a:pt x="528" y="44"/>
                </a:lnTo>
                <a:lnTo>
                  <a:pt x="508" y="48"/>
                </a:lnTo>
                <a:lnTo>
                  <a:pt x="488" y="48"/>
                </a:lnTo>
                <a:lnTo>
                  <a:pt x="464" y="48"/>
                </a:lnTo>
                <a:lnTo>
                  <a:pt x="432" y="48"/>
                </a:lnTo>
                <a:lnTo>
                  <a:pt x="372" y="52"/>
                </a:lnTo>
                <a:lnTo>
                  <a:pt x="312" y="56"/>
                </a:lnTo>
                <a:lnTo>
                  <a:pt x="256" y="60"/>
                </a:lnTo>
                <a:lnTo>
                  <a:pt x="196" y="68"/>
                </a:lnTo>
                <a:lnTo>
                  <a:pt x="168" y="72"/>
                </a:lnTo>
                <a:lnTo>
                  <a:pt x="144" y="76"/>
                </a:lnTo>
                <a:lnTo>
                  <a:pt x="124" y="76"/>
                </a:lnTo>
                <a:lnTo>
                  <a:pt x="104" y="80"/>
                </a:lnTo>
                <a:lnTo>
                  <a:pt x="88" y="80"/>
                </a:lnTo>
                <a:lnTo>
                  <a:pt x="76" y="80"/>
                </a:lnTo>
                <a:lnTo>
                  <a:pt x="68" y="80"/>
                </a:lnTo>
                <a:lnTo>
                  <a:pt x="60" y="80"/>
                </a:lnTo>
                <a:lnTo>
                  <a:pt x="52" y="80"/>
                </a:lnTo>
                <a:lnTo>
                  <a:pt x="44" y="80"/>
                </a:lnTo>
                <a:lnTo>
                  <a:pt x="32" y="76"/>
                </a:lnTo>
                <a:lnTo>
                  <a:pt x="24" y="72"/>
                </a:lnTo>
                <a:lnTo>
                  <a:pt x="12" y="68"/>
                </a:lnTo>
                <a:lnTo>
                  <a:pt x="8" y="64"/>
                </a:lnTo>
                <a:lnTo>
                  <a:pt x="0" y="64"/>
                </a:lnTo>
                <a:lnTo>
                  <a:pt x="0" y="60"/>
                </a:lnTo>
                <a:lnTo>
                  <a:pt x="0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166">
            <a:extLst>
              <a:ext uri="{FF2B5EF4-FFF2-40B4-BE49-F238E27FC236}">
                <a16:creationId xmlns:a16="http://schemas.microsoft.com/office/drawing/2014/main" xmlns="" id="{8760569A-34B7-4BF6-A5F0-15CA3E63B908}"/>
              </a:ext>
            </a:extLst>
          </p:cNvPr>
          <p:cNvSpPr>
            <a:spLocks/>
          </p:cNvSpPr>
          <p:nvPr/>
        </p:nvSpPr>
        <p:spPr bwMode="auto">
          <a:xfrm>
            <a:off x="5212626" y="4559406"/>
            <a:ext cx="1879994" cy="499548"/>
          </a:xfrm>
          <a:custGeom>
            <a:avLst/>
            <a:gdLst>
              <a:gd name="T0" fmla="*/ 508 w 552"/>
              <a:gd name="T1" fmla="*/ 20 h 112"/>
              <a:gd name="T2" fmla="*/ 540 w 552"/>
              <a:gd name="T3" fmla="*/ 36 h 112"/>
              <a:gd name="T4" fmla="*/ 552 w 552"/>
              <a:gd name="T5" fmla="*/ 48 h 112"/>
              <a:gd name="T6" fmla="*/ 548 w 552"/>
              <a:gd name="T7" fmla="*/ 56 h 112"/>
              <a:gd name="T8" fmla="*/ 536 w 552"/>
              <a:gd name="T9" fmla="*/ 64 h 112"/>
              <a:gd name="T10" fmla="*/ 512 w 552"/>
              <a:gd name="T11" fmla="*/ 68 h 112"/>
              <a:gd name="T12" fmla="*/ 480 w 552"/>
              <a:gd name="T13" fmla="*/ 80 h 112"/>
              <a:gd name="T14" fmla="*/ 452 w 552"/>
              <a:gd name="T15" fmla="*/ 96 h 112"/>
              <a:gd name="T16" fmla="*/ 436 w 552"/>
              <a:gd name="T17" fmla="*/ 108 h 112"/>
              <a:gd name="T18" fmla="*/ 424 w 552"/>
              <a:gd name="T19" fmla="*/ 112 h 112"/>
              <a:gd name="T20" fmla="*/ 416 w 552"/>
              <a:gd name="T21" fmla="*/ 112 h 112"/>
              <a:gd name="T22" fmla="*/ 408 w 552"/>
              <a:gd name="T23" fmla="*/ 112 h 112"/>
              <a:gd name="T24" fmla="*/ 408 w 552"/>
              <a:gd name="T25" fmla="*/ 108 h 112"/>
              <a:gd name="T26" fmla="*/ 412 w 552"/>
              <a:gd name="T27" fmla="*/ 96 h 112"/>
              <a:gd name="T28" fmla="*/ 424 w 552"/>
              <a:gd name="T29" fmla="*/ 80 h 112"/>
              <a:gd name="T30" fmla="*/ 440 w 552"/>
              <a:gd name="T31" fmla="*/ 56 h 112"/>
              <a:gd name="T32" fmla="*/ 440 w 552"/>
              <a:gd name="T33" fmla="*/ 44 h 112"/>
              <a:gd name="T34" fmla="*/ 432 w 552"/>
              <a:gd name="T35" fmla="*/ 44 h 112"/>
              <a:gd name="T36" fmla="*/ 416 w 552"/>
              <a:gd name="T37" fmla="*/ 44 h 112"/>
              <a:gd name="T38" fmla="*/ 392 w 552"/>
              <a:gd name="T39" fmla="*/ 44 h 112"/>
              <a:gd name="T40" fmla="*/ 360 w 552"/>
              <a:gd name="T41" fmla="*/ 48 h 112"/>
              <a:gd name="T42" fmla="*/ 332 w 552"/>
              <a:gd name="T43" fmla="*/ 52 h 112"/>
              <a:gd name="T44" fmla="*/ 308 w 552"/>
              <a:gd name="T45" fmla="*/ 56 h 112"/>
              <a:gd name="T46" fmla="*/ 288 w 552"/>
              <a:gd name="T47" fmla="*/ 56 h 112"/>
              <a:gd name="T48" fmla="*/ 260 w 552"/>
              <a:gd name="T49" fmla="*/ 60 h 112"/>
              <a:gd name="T50" fmla="*/ 228 w 552"/>
              <a:gd name="T51" fmla="*/ 60 h 112"/>
              <a:gd name="T52" fmla="*/ 188 w 552"/>
              <a:gd name="T53" fmla="*/ 64 h 112"/>
              <a:gd name="T54" fmla="*/ 140 w 552"/>
              <a:gd name="T55" fmla="*/ 68 h 112"/>
              <a:gd name="T56" fmla="*/ 88 w 552"/>
              <a:gd name="T57" fmla="*/ 72 h 112"/>
              <a:gd name="T58" fmla="*/ 32 w 552"/>
              <a:gd name="T59" fmla="*/ 80 h 112"/>
              <a:gd name="T60" fmla="*/ 0 w 552"/>
              <a:gd name="T61" fmla="*/ 52 h 112"/>
              <a:gd name="T62" fmla="*/ 28 w 552"/>
              <a:gd name="T63" fmla="*/ 48 h 112"/>
              <a:gd name="T64" fmla="*/ 68 w 552"/>
              <a:gd name="T65" fmla="*/ 44 h 112"/>
              <a:gd name="T66" fmla="*/ 96 w 552"/>
              <a:gd name="T67" fmla="*/ 40 h 112"/>
              <a:gd name="T68" fmla="*/ 132 w 552"/>
              <a:gd name="T69" fmla="*/ 40 h 112"/>
              <a:gd name="T70" fmla="*/ 172 w 552"/>
              <a:gd name="T71" fmla="*/ 36 h 112"/>
              <a:gd name="T72" fmla="*/ 220 w 552"/>
              <a:gd name="T73" fmla="*/ 28 h 112"/>
              <a:gd name="T74" fmla="*/ 264 w 552"/>
              <a:gd name="T75" fmla="*/ 24 h 112"/>
              <a:gd name="T76" fmla="*/ 304 w 552"/>
              <a:gd name="T77" fmla="*/ 20 h 112"/>
              <a:gd name="T78" fmla="*/ 340 w 552"/>
              <a:gd name="T79" fmla="*/ 20 h 112"/>
              <a:gd name="T80" fmla="*/ 372 w 552"/>
              <a:gd name="T81" fmla="*/ 16 h 112"/>
              <a:gd name="T82" fmla="*/ 396 w 552"/>
              <a:gd name="T83" fmla="*/ 16 h 112"/>
              <a:gd name="T84" fmla="*/ 416 w 552"/>
              <a:gd name="T85" fmla="*/ 12 h 112"/>
              <a:gd name="T86" fmla="*/ 428 w 552"/>
              <a:gd name="T87" fmla="*/ 8 h 112"/>
              <a:gd name="T88" fmla="*/ 432 w 552"/>
              <a:gd name="T89" fmla="*/ 4 h 112"/>
              <a:gd name="T90" fmla="*/ 440 w 552"/>
              <a:gd name="T91" fmla="*/ 0 h 112"/>
              <a:gd name="T92" fmla="*/ 456 w 552"/>
              <a:gd name="T93" fmla="*/ 0 h 112"/>
              <a:gd name="T94" fmla="*/ 472 w 552"/>
              <a:gd name="T95" fmla="*/ 4 h 112"/>
              <a:gd name="T96" fmla="*/ 488 w 552"/>
              <a:gd name="T97" fmla="*/ 12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52" h="112">
                <a:moveTo>
                  <a:pt x="488" y="12"/>
                </a:moveTo>
                <a:lnTo>
                  <a:pt x="508" y="20"/>
                </a:lnTo>
                <a:lnTo>
                  <a:pt x="532" y="28"/>
                </a:lnTo>
                <a:lnTo>
                  <a:pt x="540" y="36"/>
                </a:lnTo>
                <a:lnTo>
                  <a:pt x="548" y="44"/>
                </a:lnTo>
                <a:lnTo>
                  <a:pt x="552" y="48"/>
                </a:lnTo>
                <a:lnTo>
                  <a:pt x="552" y="52"/>
                </a:lnTo>
                <a:lnTo>
                  <a:pt x="548" y="56"/>
                </a:lnTo>
                <a:lnTo>
                  <a:pt x="544" y="60"/>
                </a:lnTo>
                <a:lnTo>
                  <a:pt x="536" y="64"/>
                </a:lnTo>
                <a:lnTo>
                  <a:pt x="528" y="64"/>
                </a:lnTo>
                <a:lnTo>
                  <a:pt x="512" y="68"/>
                </a:lnTo>
                <a:lnTo>
                  <a:pt x="500" y="72"/>
                </a:lnTo>
                <a:lnTo>
                  <a:pt x="480" y="80"/>
                </a:lnTo>
                <a:lnTo>
                  <a:pt x="460" y="88"/>
                </a:lnTo>
                <a:lnTo>
                  <a:pt x="452" y="96"/>
                </a:lnTo>
                <a:lnTo>
                  <a:pt x="444" y="100"/>
                </a:lnTo>
                <a:lnTo>
                  <a:pt x="436" y="108"/>
                </a:lnTo>
                <a:lnTo>
                  <a:pt x="428" y="108"/>
                </a:lnTo>
                <a:lnTo>
                  <a:pt x="424" y="112"/>
                </a:lnTo>
                <a:lnTo>
                  <a:pt x="420" y="112"/>
                </a:lnTo>
                <a:lnTo>
                  <a:pt x="416" y="112"/>
                </a:lnTo>
                <a:lnTo>
                  <a:pt x="412" y="112"/>
                </a:lnTo>
                <a:lnTo>
                  <a:pt x="408" y="112"/>
                </a:lnTo>
                <a:lnTo>
                  <a:pt x="408" y="108"/>
                </a:lnTo>
                <a:lnTo>
                  <a:pt x="408" y="108"/>
                </a:lnTo>
                <a:lnTo>
                  <a:pt x="408" y="104"/>
                </a:lnTo>
                <a:lnTo>
                  <a:pt x="412" y="96"/>
                </a:lnTo>
                <a:lnTo>
                  <a:pt x="416" y="92"/>
                </a:lnTo>
                <a:lnTo>
                  <a:pt x="424" y="80"/>
                </a:lnTo>
                <a:lnTo>
                  <a:pt x="432" y="64"/>
                </a:lnTo>
                <a:lnTo>
                  <a:pt x="440" y="56"/>
                </a:lnTo>
                <a:lnTo>
                  <a:pt x="440" y="48"/>
                </a:lnTo>
                <a:lnTo>
                  <a:pt x="440" y="44"/>
                </a:lnTo>
                <a:lnTo>
                  <a:pt x="436" y="44"/>
                </a:lnTo>
                <a:lnTo>
                  <a:pt x="432" y="44"/>
                </a:lnTo>
                <a:lnTo>
                  <a:pt x="424" y="44"/>
                </a:lnTo>
                <a:lnTo>
                  <a:pt x="416" y="44"/>
                </a:lnTo>
                <a:lnTo>
                  <a:pt x="408" y="44"/>
                </a:lnTo>
                <a:lnTo>
                  <a:pt x="392" y="44"/>
                </a:lnTo>
                <a:lnTo>
                  <a:pt x="372" y="48"/>
                </a:lnTo>
                <a:lnTo>
                  <a:pt x="360" y="48"/>
                </a:lnTo>
                <a:lnTo>
                  <a:pt x="348" y="48"/>
                </a:lnTo>
                <a:lnTo>
                  <a:pt x="332" y="52"/>
                </a:lnTo>
                <a:lnTo>
                  <a:pt x="320" y="52"/>
                </a:lnTo>
                <a:lnTo>
                  <a:pt x="308" y="56"/>
                </a:lnTo>
                <a:lnTo>
                  <a:pt x="300" y="56"/>
                </a:lnTo>
                <a:lnTo>
                  <a:pt x="288" y="56"/>
                </a:lnTo>
                <a:lnTo>
                  <a:pt x="276" y="56"/>
                </a:lnTo>
                <a:lnTo>
                  <a:pt x="260" y="60"/>
                </a:lnTo>
                <a:lnTo>
                  <a:pt x="244" y="60"/>
                </a:lnTo>
                <a:lnTo>
                  <a:pt x="228" y="60"/>
                </a:lnTo>
                <a:lnTo>
                  <a:pt x="208" y="64"/>
                </a:lnTo>
                <a:lnTo>
                  <a:pt x="188" y="64"/>
                </a:lnTo>
                <a:lnTo>
                  <a:pt x="164" y="68"/>
                </a:lnTo>
                <a:lnTo>
                  <a:pt x="140" y="68"/>
                </a:lnTo>
                <a:lnTo>
                  <a:pt x="116" y="72"/>
                </a:lnTo>
                <a:lnTo>
                  <a:pt x="88" y="72"/>
                </a:lnTo>
                <a:lnTo>
                  <a:pt x="60" y="76"/>
                </a:lnTo>
                <a:lnTo>
                  <a:pt x="32" y="80"/>
                </a:lnTo>
                <a:lnTo>
                  <a:pt x="0" y="80"/>
                </a:lnTo>
                <a:lnTo>
                  <a:pt x="0" y="52"/>
                </a:lnTo>
                <a:lnTo>
                  <a:pt x="12" y="48"/>
                </a:lnTo>
                <a:lnTo>
                  <a:pt x="28" y="48"/>
                </a:lnTo>
                <a:lnTo>
                  <a:pt x="48" y="44"/>
                </a:lnTo>
                <a:lnTo>
                  <a:pt x="68" y="44"/>
                </a:lnTo>
                <a:lnTo>
                  <a:pt x="84" y="44"/>
                </a:lnTo>
                <a:lnTo>
                  <a:pt x="96" y="40"/>
                </a:lnTo>
                <a:lnTo>
                  <a:pt x="112" y="40"/>
                </a:lnTo>
                <a:lnTo>
                  <a:pt x="132" y="40"/>
                </a:lnTo>
                <a:lnTo>
                  <a:pt x="152" y="36"/>
                </a:lnTo>
                <a:lnTo>
                  <a:pt x="172" y="36"/>
                </a:lnTo>
                <a:lnTo>
                  <a:pt x="196" y="32"/>
                </a:lnTo>
                <a:lnTo>
                  <a:pt x="220" y="28"/>
                </a:lnTo>
                <a:lnTo>
                  <a:pt x="244" y="28"/>
                </a:lnTo>
                <a:lnTo>
                  <a:pt x="264" y="24"/>
                </a:lnTo>
                <a:lnTo>
                  <a:pt x="284" y="24"/>
                </a:lnTo>
                <a:lnTo>
                  <a:pt x="304" y="20"/>
                </a:lnTo>
                <a:lnTo>
                  <a:pt x="324" y="20"/>
                </a:lnTo>
                <a:lnTo>
                  <a:pt x="340" y="20"/>
                </a:lnTo>
                <a:lnTo>
                  <a:pt x="356" y="16"/>
                </a:lnTo>
                <a:lnTo>
                  <a:pt x="372" y="16"/>
                </a:lnTo>
                <a:lnTo>
                  <a:pt x="384" y="16"/>
                </a:lnTo>
                <a:lnTo>
                  <a:pt x="396" y="16"/>
                </a:lnTo>
                <a:lnTo>
                  <a:pt x="408" y="12"/>
                </a:lnTo>
                <a:lnTo>
                  <a:pt x="416" y="12"/>
                </a:lnTo>
                <a:lnTo>
                  <a:pt x="420" y="12"/>
                </a:lnTo>
                <a:lnTo>
                  <a:pt x="428" y="8"/>
                </a:lnTo>
                <a:lnTo>
                  <a:pt x="432" y="8"/>
                </a:lnTo>
                <a:lnTo>
                  <a:pt x="432" y="4"/>
                </a:lnTo>
                <a:lnTo>
                  <a:pt x="436" y="0"/>
                </a:lnTo>
                <a:lnTo>
                  <a:pt x="440" y="0"/>
                </a:lnTo>
                <a:lnTo>
                  <a:pt x="448" y="0"/>
                </a:lnTo>
                <a:lnTo>
                  <a:pt x="456" y="0"/>
                </a:lnTo>
                <a:lnTo>
                  <a:pt x="464" y="4"/>
                </a:lnTo>
                <a:lnTo>
                  <a:pt x="472" y="4"/>
                </a:lnTo>
                <a:lnTo>
                  <a:pt x="488" y="12"/>
                </a:lnTo>
                <a:lnTo>
                  <a:pt x="488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189">
            <a:extLst>
              <a:ext uri="{FF2B5EF4-FFF2-40B4-BE49-F238E27FC236}">
                <a16:creationId xmlns:a16="http://schemas.microsoft.com/office/drawing/2014/main" xmlns="" id="{B2889EBF-A8A7-4B4A-AB91-3690F1F971B6}"/>
              </a:ext>
            </a:extLst>
          </p:cNvPr>
          <p:cNvSpPr>
            <a:spLocks/>
          </p:cNvSpPr>
          <p:nvPr/>
        </p:nvSpPr>
        <p:spPr bwMode="auto">
          <a:xfrm>
            <a:off x="8448133" y="4092754"/>
            <a:ext cx="899127" cy="1266711"/>
          </a:xfrm>
          <a:custGeom>
            <a:avLst/>
            <a:gdLst>
              <a:gd name="T0" fmla="*/ 0 w 264"/>
              <a:gd name="T1" fmla="*/ 284 h 284"/>
              <a:gd name="T2" fmla="*/ 0 w 264"/>
              <a:gd name="T3" fmla="*/ 280 h 284"/>
              <a:gd name="T4" fmla="*/ 0 w 264"/>
              <a:gd name="T5" fmla="*/ 276 h 284"/>
              <a:gd name="T6" fmla="*/ 4 w 264"/>
              <a:gd name="T7" fmla="*/ 268 h 284"/>
              <a:gd name="T8" fmla="*/ 8 w 264"/>
              <a:gd name="T9" fmla="*/ 264 h 284"/>
              <a:gd name="T10" fmla="*/ 16 w 264"/>
              <a:gd name="T11" fmla="*/ 252 h 284"/>
              <a:gd name="T12" fmla="*/ 24 w 264"/>
              <a:gd name="T13" fmla="*/ 244 h 284"/>
              <a:gd name="T14" fmla="*/ 36 w 264"/>
              <a:gd name="T15" fmla="*/ 232 h 284"/>
              <a:gd name="T16" fmla="*/ 48 w 264"/>
              <a:gd name="T17" fmla="*/ 220 h 284"/>
              <a:gd name="T18" fmla="*/ 72 w 264"/>
              <a:gd name="T19" fmla="*/ 196 h 284"/>
              <a:gd name="T20" fmla="*/ 96 w 264"/>
              <a:gd name="T21" fmla="*/ 172 h 284"/>
              <a:gd name="T22" fmla="*/ 112 w 264"/>
              <a:gd name="T23" fmla="*/ 152 h 284"/>
              <a:gd name="T24" fmla="*/ 128 w 264"/>
              <a:gd name="T25" fmla="*/ 132 h 284"/>
              <a:gd name="T26" fmla="*/ 152 w 264"/>
              <a:gd name="T27" fmla="*/ 96 h 284"/>
              <a:gd name="T28" fmla="*/ 176 w 264"/>
              <a:gd name="T29" fmla="*/ 64 h 284"/>
              <a:gd name="T30" fmla="*/ 184 w 264"/>
              <a:gd name="T31" fmla="*/ 48 h 284"/>
              <a:gd name="T32" fmla="*/ 184 w 264"/>
              <a:gd name="T33" fmla="*/ 40 h 284"/>
              <a:gd name="T34" fmla="*/ 188 w 264"/>
              <a:gd name="T35" fmla="*/ 32 h 284"/>
              <a:gd name="T36" fmla="*/ 184 w 264"/>
              <a:gd name="T37" fmla="*/ 24 h 284"/>
              <a:gd name="T38" fmla="*/ 180 w 264"/>
              <a:gd name="T39" fmla="*/ 20 h 284"/>
              <a:gd name="T40" fmla="*/ 176 w 264"/>
              <a:gd name="T41" fmla="*/ 16 h 284"/>
              <a:gd name="T42" fmla="*/ 180 w 264"/>
              <a:gd name="T43" fmla="*/ 8 h 284"/>
              <a:gd name="T44" fmla="*/ 184 w 264"/>
              <a:gd name="T45" fmla="*/ 4 h 284"/>
              <a:gd name="T46" fmla="*/ 188 w 264"/>
              <a:gd name="T47" fmla="*/ 0 h 284"/>
              <a:gd name="T48" fmla="*/ 196 w 264"/>
              <a:gd name="T49" fmla="*/ 0 h 284"/>
              <a:gd name="T50" fmla="*/ 204 w 264"/>
              <a:gd name="T51" fmla="*/ 0 h 284"/>
              <a:gd name="T52" fmla="*/ 212 w 264"/>
              <a:gd name="T53" fmla="*/ 0 h 284"/>
              <a:gd name="T54" fmla="*/ 224 w 264"/>
              <a:gd name="T55" fmla="*/ 8 h 284"/>
              <a:gd name="T56" fmla="*/ 232 w 264"/>
              <a:gd name="T57" fmla="*/ 12 h 284"/>
              <a:gd name="T58" fmla="*/ 252 w 264"/>
              <a:gd name="T59" fmla="*/ 20 h 284"/>
              <a:gd name="T60" fmla="*/ 256 w 264"/>
              <a:gd name="T61" fmla="*/ 24 h 284"/>
              <a:gd name="T62" fmla="*/ 260 w 264"/>
              <a:gd name="T63" fmla="*/ 32 h 284"/>
              <a:gd name="T64" fmla="*/ 264 w 264"/>
              <a:gd name="T65" fmla="*/ 36 h 284"/>
              <a:gd name="T66" fmla="*/ 264 w 264"/>
              <a:gd name="T67" fmla="*/ 40 h 284"/>
              <a:gd name="T68" fmla="*/ 264 w 264"/>
              <a:gd name="T69" fmla="*/ 44 h 284"/>
              <a:gd name="T70" fmla="*/ 260 w 264"/>
              <a:gd name="T71" fmla="*/ 48 h 284"/>
              <a:gd name="T72" fmla="*/ 256 w 264"/>
              <a:gd name="T73" fmla="*/ 56 h 284"/>
              <a:gd name="T74" fmla="*/ 248 w 264"/>
              <a:gd name="T75" fmla="*/ 68 h 284"/>
              <a:gd name="T76" fmla="*/ 240 w 264"/>
              <a:gd name="T77" fmla="*/ 80 h 284"/>
              <a:gd name="T78" fmla="*/ 224 w 264"/>
              <a:gd name="T79" fmla="*/ 96 h 284"/>
              <a:gd name="T80" fmla="*/ 212 w 264"/>
              <a:gd name="T81" fmla="*/ 112 h 284"/>
              <a:gd name="T82" fmla="*/ 196 w 264"/>
              <a:gd name="T83" fmla="*/ 132 h 284"/>
              <a:gd name="T84" fmla="*/ 176 w 264"/>
              <a:gd name="T85" fmla="*/ 152 h 284"/>
              <a:gd name="T86" fmla="*/ 160 w 264"/>
              <a:gd name="T87" fmla="*/ 172 h 284"/>
              <a:gd name="T88" fmla="*/ 144 w 264"/>
              <a:gd name="T89" fmla="*/ 192 h 284"/>
              <a:gd name="T90" fmla="*/ 124 w 264"/>
              <a:gd name="T91" fmla="*/ 208 h 284"/>
              <a:gd name="T92" fmla="*/ 108 w 264"/>
              <a:gd name="T93" fmla="*/ 220 h 284"/>
              <a:gd name="T94" fmla="*/ 92 w 264"/>
              <a:gd name="T95" fmla="*/ 232 h 284"/>
              <a:gd name="T96" fmla="*/ 80 w 264"/>
              <a:gd name="T97" fmla="*/ 244 h 284"/>
              <a:gd name="T98" fmla="*/ 64 w 264"/>
              <a:gd name="T99" fmla="*/ 256 h 284"/>
              <a:gd name="T100" fmla="*/ 52 w 264"/>
              <a:gd name="T101" fmla="*/ 264 h 284"/>
              <a:gd name="T102" fmla="*/ 40 w 264"/>
              <a:gd name="T103" fmla="*/ 272 h 284"/>
              <a:gd name="T104" fmla="*/ 28 w 264"/>
              <a:gd name="T105" fmla="*/ 276 h 284"/>
              <a:gd name="T106" fmla="*/ 20 w 264"/>
              <a:gd name="T107" fmla="*/ 280 h 284"/>
              <a:gd name="T108" fmla="*/ 12 w 264"/>
              <a:gd name="T109" fmla="*/ 284 h 284"/>
              <a:gd name="T110" fmla="*/ 4 w 264"/>
              <a:gd name="T111" fmla="*/ 284 h 284"/>
              <a:gd name="T112" fmla="*/ 0 w 264"/>
              <a:gd name="T113" fmla="*/ 284 h 284"/>
              <a:gd name="T114" fmla="*/ 0 w 264"/>
              <a:gd name="T115" fmla="*/ 284 h 284"/>
              <a:gd name="T116" fmla="*/ 0 w 264"/>
              <a:gd name="T117" fmla="*/ 284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64" h="284">
                <a:moveTo>
                  <a:pt x="0" y="284"/>
                </a:moveTo>
                <a:lnTo>
                  <a:pt x="0" y="280"/>
                </a:lnTo>
                <a:lnTo>
                  <a:pt x="0" y="276"/>
                </a:lnTo>
                <a:lnTo>
                  <a:pt x="4" y="268"/>
                </a:lnTo>
                <a:lnTo>
                  <a:pt x="8" y="264"/>
                </a:lnTo>
                <a:lnTo>
                  <a:pt x="16" y="252"/>
                </a:lnTo>
                <a:lnTo>
                  <a:pt x="24" y="244"/>
                </a:lnTo>
                <a:lnTo>
                  <a:pt x="36" y="232"/>
                </a:lnTo>
                <a:lnTo>
                  <a:pt x="48" y="220"/>
                </a:lnTo>
                <a:lnTo>
                  <a:pt x="72" y="196"/>
                </a:lnTo>
                <a:lnTo>
                  <a:pt x="96" y="172"/>
                </a:lnTo>
                <a:lnTo>
                  <a:pt x="112" y="152"/>
                </a:lnTo>
                <a:lnTo>
                  <a:pt x="128" y="132"/>
                </a:lnTo>
                <a:lnTo>
                  <a:pt x="152" y="96"/>
                </a:lnTo>
                <a:lnTo>
                  <a:pt x="176" y="64"/>
                </a:lnTo>
                <a:lnTo>
                  <a:pt x="184" y="48"/>
                </a:lnTo>
                <a:lnTo>
                  <a:pt x="184" y="40"/>
                </a:lnTo>
                <a:lnTo>
                  <a:pt x="188" y="32"/>
                </a:lnTo>
                <a:lnTo>
                  <a:pt x="184" y="24"/>
                </a:lnTo>
                <a:lnTo>
                  <a:pt x="180" y="20"/>
                </a:lnTo>
                <a:lnTo>
                  <a:pt x="176" y="16"/>
                </a:lnTo>
                <a:lnTo>
                  <a:pt x="180" y="8"/>
                </a:lnTo>
                <a:lnTo>
                  <a:pt x="184" y="4"/>
                </a:lnTo>
                <a:lnTo>
                  <a:pt x="188" y="0"/>
                </a:lnTo>
                <a:lnTo>
                  <a:pt x="196" y="0"/>
                </a:lnTo>
                <a:lnTo>
                  <a:pt x="204" y="0"/>
                </a:lnTo>
                <a:lnTo>
                  <a:pt x="212" y="0"/>
                </a:lnTo>
                <a:lnTo>
                  <a:pt x="224" y="8"/>
                </a:lnTo>
                <a:lnTo>
                  <a:pt x="232" y="12"/>
                </a:lnTo>
                <a:lnTo>
                  <a:pt x="252" y="20"/>
                </a:lnTo>
                <a:lnTo>
                  <a:pt x="256" y="24"/>
                </a:lnTo>
                <a:lnTo>
                  <a:pt x="260" y="32"/>
                </a:lnTo>
                <a:lnTo>
                  <a:pt x="264" y="36"/>
                </a:lnTo>
                <a:lnTo>
                  <a:pt x="264" y="40"/>
                </a:lnTo>
                <a:lnTo>
                  <a:pt x="264" y="44"/>
                </a:lnTo>
                <a:lnTo>
                  <a:pt x="260" y="48"/>
                </a:lnTo>
                <a:lnTo>
                  <a:pt x="256" y="56"/>
                </a:lnTo>
                <a:lnTo>
                  <a:pt x="248" y="68"/>
                </a:lnTo>
                <a:lnTo>
                  <a:pt x="240" y="80"/>
                </a:lnTo>
                <a:lnTo>
                  <a:pt x="224" y="96"/>
                </a:lnTo>
                <a:lnTo>
                  <a:pt x="212" y="112"/>
                </a:lnTo>
                <a:lnTo>
                  <a:pt x="196" y="132"/>
                </a:lnTo>
                <a:lnTo>
                  <a:pt x="176" y="152"/>
                </a:lnTo>
                <a:lnTo>
                  <a:pt x="160" y="172"/>
                </a:lnTo>
                <a:lnTo>
                  <a:pt x="144" y="192"/>
                </a:lnTo>
                <a:lnTo>
                  <a:pt x="124" y="208"/>
                </a:lnTo>
                <a:lnTo>
                  <a:pt x="108" y="220"/>
                </a:lnTo>
                <a:lnTo>
                  <a:pt x="92" y="232"/>
                </a:lnTo>
                <a:lnTo>
                  <a:pt x="80" y="244"/>
                </a:lnTo>
                <a:lnTo>
                  <a:pt x="64" y="256"/>
                </a:lnTo>
                <a:lnTo>
                  <a:pt x="52" y="264"/>
                </a:lnTo>
                <a:lnTo>
                  <a:pt x="40" y="272"/>
                </a:lnTo>
                <a:lnTo>
                  <a:pt x="28" y="276"/>
                </a:lnTo>
                <a:lnTo>
                  <a:pt x="20" y="280"/>
                </a:lnTo>
                <a:lnTo>
                  <a:pt x="12" y="284"/>
                </a:lnTo>
                <a:lnTo>
                  <a:pt x="4" y="284"/>
                </a:lnTo>
                <a:lnTo>
                  <a:pt x="0" y="284"/>
                </a:lnTo>
                <a:lnTo>
                  <a:pt x="0" y="284"/>
                </a:lnTo>
                <a:lnTo>
                  <a:pt x="0" y="2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190">
            <a:extLst>
              <a:ext uri="{FF2B5EF4-FFF2-40B4-BE49-F238E27FC236}">
                <a16:creationId xmlns:a16="http://schemas.microsoft.com/office/drawing/2014/main" xmlns="" id="{3E408E85-A9B2-4C90-B8D8-EF2D8FA86E82}"/>
              </a:ext>
            </a:extLst>
          </p:cNvPr>
          <p:cNvSpPr>
            <a:spLocks/>
          </p:cNvSpPr>
          <p:nvPr/>
        </p:nvSpPr>
        <p:spPr bwMode="auto">
          <a:xfrm>
            <a:off x="8884074" y="4735030"/>
            <a:ext cx="217970" cy="1498644"/>
          </a:xfrm>
          <a:custGeom>
            <a:avLst/>
            <a:gdLst>
              <a:gd name="T0" fmla="*/ 20 w 64"/>
              <a:gd name="T1" fmla="*/ 4 h 336"/>
              <a:gd name="T2" fmla="*/ 40 w 64"/>
              <a:gd name="T3" fmla="*/ 12 h 336"/>
              <a:gd name="T4" fmla="*/ 52 w 64"/>
              <a:gd name="T5" fmla="*/ 20 h 336"/>
              <a:gd name="T6" fmla="*/ 60 w 64"/>
              <a:gd name="T7" fmla="*/ 28 h 336"/>
              <a:gd name="T8" fmla="*/ 64 w 64"/>
              <a:gd name="T9" fmla="*/ 36 h 336"/>
              <a:gd name="T10" fmla="*/ 64 w 64"/>
              <a:gd name="T11" fmla="*/ 52 h 336"/>
              <a:gd name="T12" fmla="*/ 64 w 64"/>
              <a:gd name="T13" fmla="*/ 84 h 336"/>
              <a:gd name="T14" fmla="*/ 64 w 64"/>
              <a:gd name="T15" fmla="*/ 124 h 336"/>
              <a:gd name="T16" fmla="*/ 64 w 64"/>
              <a:gd name="T17" fmla="*/ 176 h 336"/>
              <a:gd name="T18" fmla="*/ 64 w 64"/>
              <a:gd name="T19" fmla="*/ 220 h 336"/>
              <a:gd name="T20" fmla="*/ 60 w 64"/>
              <a:gd name="T21" fmla="*/ 248 h 336"/>
              <a:gd name="T22" fmla="*/ 60 w 64"/>
              <a:gd name="T23" fmla="*/ 272 h 336"/>
              <a:gd name="T24" fmla="*/ 56 w 64"/>
              <a:gd name="T25" fmla="*/ 300 h 336"/>
              <a:gd name="T26" fmla="*/ 48 w 64"/>
              <a:gd name="T27" fmla="*/ 320 h 336"/>
              <a:gd name="T28" fmla="*/ 36 w 64"/>
              <a:gd name="T29" fmla="*/ 332 h 336"/>
              <a:gd name="T30" fmla="*/ 28 w 64"/>
              <a:gd name="T31" fmla="*/ 336 h 336"/>
              <a:gd name="T32" fmla="*/ 16 w 64"/>
              <a:gd name="T33" fmla="*/ 332 h 336"/>
              <a:gd name="T34" fmla="*/ 8 w 64"/>
              <a:gd name="T35" fmla="*/ 312 h 336"/>
              <a:gd name="T36" fmla="*/ 4 w 64"/>
              <a:gd name="T37" fmla="*/ 296 h 336"/>
              <a:gd name="T38" fmla="*/ 0 w 64"/>
              <a:gd name="T39" fmla="*/ 284 h 336"/>
              <a:gd name="T40" fmla="*/ 0 w 64"/>
              <a:gd name="T41" fmla="*/ 272 h 336"/>
              <a:gd name="T42" fmla="*/ 8 w 64"/>
              <a:gd name="T43" fmla="*/ 252 h 336"/>
              <a:gd name="T44" fmla="*/ 8 w 64"/>
              <a:gd name="T45" fmla="*/ 240 h 336"/>
              <a:gd name="T46" fmla="*/ 12 w 64"/>
              <a:gd name="T47" fmla="*/ 220 h 336"/>
              <a:gd name="T48" fmla="*/ 12 w 64"/>
              <a:gd name="T49" fmla="*/ 192 h 336"/>
              <a:gd name="T50" fmla="*/ 16 w 64"/>
              <a:gd name="T51" fmla="*/ 156 h 336"/>
              <a:gd name="T52" fmla="*/ 16 w 64"/>
              <a:gd name="T53" fmla="*/ 124 h 336"/>
              <a:gd name="T54" fmla="*/ 16 w 64"/>
              <a:gd name="T55" fmla="*/ 96 h 336"/>
              <a:gd name="T56" fmla="*/ 16 w 64"/>
              <a:gd name="T57" fmla="*/ 76 h 336"/>
              <a:gd name="T58" fmla="*/ 16 w 64"/>
              <a:gd name="T59" fmla="*/ 64 h 336"/>
              <a:gd name="T60" fmla="*/ 16 w 64"/>
              <a:gd name="T61" fmla="*/ 48 h 336"/>
              <a:gd name="T62" fmla="*/ 12 w 64"/>
              <a:gd name="T63" fmla="*/ 32 h 336"/>
              <a:gd name="T64" fmla="*/ 8 w 64"/>
              <a:gd name="T65" fmla="*/ 12 h 336"/>
              <a:gd name="T66" fmla="*/ 8 w 64"/>
              <a:gd name="T67" fmla="*/ 0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4" h="336">
                <a:moveTo>
                  <a:pt x="8" y="0"/>
                </a:moveTo>
                <a:lnTo>
                  <a:pt x="20" y="4"/>
                </a:lnTo>
                <a:lnTo>
                  <a:pt x="28" y="8"/>
                </a:lnTo>
                <a:lnTo>
                  <a:pt x="40" y="12"/>
                </a:lnTo>
                <a:lnTo>
                  <a:pt x="44" y="16"/>
                </a:lnTo>
                <a:lnTo>
                  <a:pt x="52" y="20"/>
                </a:lnTo>
                <a:lnTo>
                  <a:pt x="56" y="24"/>
                </a:lnTo>
                <a:lnTo>
                  <a:pt x="60" y="28"/>
                </a:lnTo>
                <a:lnTo>
                  <a:pt x="60" y="32"/>
                </a:lnTo>
                <a:lnTo>
                  <a:pt x="64" y="36"/>
                </a:lnTo>
                <a:lnTo>
                  <a:pt x="64" y="44"/>
                </a:lnTo>
                <a:lnTo>
                  <a:pt x="64" y="52"/>
                </a:lnTo>
                <a:lnTo>
                  <a:pt x="64" y="68"/>
                </a:lnTo>
                <a:lnTo>
                  <a:pt x="64" y="84"/>
                </a:lnTo>
                <a:lnTo>
                  <a:pt x="64" y="104"/>
                </a:lnTo>
                <a:lnTo>
                  <a:pt x="64" y="124"/>
                </a:lnTo>
                <a:lnTo>
                  <a:pt x="64" y="152"/>
                </a:lnTo>
                <a:lnTo>
                  <a:pt x="64" y="176"/>
                </a:lnTo>
                <a:lnTo>
                  <a:pt x="64" y="200"/>
                </a:lnTo>
                <a:lnTo>
                  <a:pt x="64" y="220"/>
                </a:lnTo>
                <a:lnTo>
                  <a:pt x="60" y="236"/>
                </a:lnTo>
                <a:lnTo>
                  <a:pt x="60" y="248"/>
                </a:lnTo>
                <a:lnTo>
                  <a:pt x="60" y="260"/>
                </a:lnTo>
                <a:lnTo>
                  <a:pt x="60" y="272"/>
                </a:lnTo>
                <a:lnTo>
                  <a:pt x="60" y="276"/>
                </a:lnTo>
                <a:lnTo>
                  <a:pt x="56" y="300"/>
                </a:lnTo>
                <a:lnTo>
                  <a:pt x="52" y="308"/>
                </a:lnTo>
                <a:lnTo>
                  <a:pt x="48" y="320"/>
                </a:lnTo>
                <a:lnTo>
                  <a:pt x="44" y="328"/>
                </a:lnTo>
                <a:lnTo>
                  <a:pt x="36" y="332"/>
                </a:lnTo>
                <a:lnTo>
                  <a:pt x="32" y="336"/>
                </a:lnTo>
                <a:lnTo>
                  <a:pt x="28" y="336"/>
                </a:lnTo>
                <a:lnTo>
                  <a:pt x="20" y="336"/>
                </a:lnTo>
                <a:lnTo>
                  <a:pt x="16" y="332"/>
                </a:lnTo>
                <a:lnTo>
                  <a:pt x="12" y="324"/>
                </a:lnTo>
                <a:lnTo>
                  <a:pt x="8" y="312"/>
                </a:lnTo>
                <a:lnTo>
                  <a:pt x="4" y="304"/>
                </a:lnTo>
                <a:lnTo>
                  <a:pt x="4" y="296"/>
                </a:lnTo>
                <a:lnTo>
                  <a:pt x="0" y="288"/>
                </a:lnTo>
                <a:lnTo>
                  <a:pt x="0" y="284"/>
                </a:lnTo>
                <a:lnTo>
                  <a:pt x="0" y="280"/>
                </a:lnTo>
                <a:lnTo>
                  <a:pt x="0" y="272"/>
                </a:lnTo>
                <a:lnTo>
                  <a:pt x="4" y="264"/>
                </a:lnTo>
                <a:lnTo>
                  <a:pt x="8" y="252"/>
                </a:lnTo>
                <a:lnTo>
                  <a:pt x="8" y="248"/>
                </a:lnTo>
                <a:lnTo>
                  <a:pt x="8" y="240"/>
                </a:lnTo>
                <a:lnTo>
                  <a:pt x="8" y="232"/>
                </a:lnTo>
                <a:lnTo>
                  <a:pt x="12" y="220"/>
                </a:lnTo>
                <a:lnTo>
                  <a:pt x="12" y="208"/>
                </a:lnTo>
                <a:lnTo>
                  <a:pt x="12" y="192"/>
                </a:lnTo>
                <a:lnTo>
                  <a:pt x="12" y="176"/>
                </a:lnTo>
                <a:lnTo>
                  <a:pt x="16" y="156"/>
                </a:lnTo>
                <a:lnTo>
                  <a:pt x="16" y="140"/>
                </a:lnTo>
                <a:lnTo>
                  <a:pt x="16" y="124"/>
                </a:lnTo>
                <a:lnTo>
                  <a:pt x="16" y="108"/>
                </a:lnTo>
                <a:lnTo>
                  <a:pt x="16" y="96"/>
                </a:lnTo>
                <a:lnTo>
                  <a:pt x="16" y="88"/>
                </a:lnTo>
                <a:lnTo>
                  <a:pt x="16" y="76"/>
                </a:lnTo>
                <a:lnTo>
                  <a:pt x="16" y="72"/>
                </a:lnTo>
                <a:lnTo>
                  <a:pt x="16" y="64"/>
                </a:lnTo>
                <a:lnTo>
                  <a:pt x="16" y="56"/>
                </a:lnTo>
                <a:lnTo>
                  <a:pt x="16" y="48"/>
                </a:lnTo>
                <a:lnTo>
                  <a:pt x="12" y="40"/>
                </a:lnTo>
                <a:lnTo>
                  <a:pt x="12" y="32"/>
                </a:lnTo>
                <a:lnTo>
                  <a:pt x="8" y="20"/>
                </a:lnTo>
                <a:lnTo>
                  <a:pt x="8" y="12"/>
                </a:lnTo>
                <a:lnTo>
                  <a:pt x="8" y="0"/>
                </a:lnTo>
                <a:lnTo>
                  <a:pt x="8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91">
            <a:extLst>
              <a:ext uri="{FF2B5EF4-FFF2-40B4-BE49-F238E27FC236}">
                <a16:creationId xmlns:a16="http://schemas.microsoft.com/office/drawing/2014/main" xmlns="" id="{BF72D44E-D964-4CF7-AF55-C8B41745E31C}"/>
              </a:ext>
            </a:extLst>
          </p:cNvPr>
          <p:cNvSpPr>
            <a:spLocks/>
          </p:cNvSpPr>
          <p:nvPr/>
        </p:nvSpPr>
        <p:spPr bwMode="auto">
          <a:xfrm>
            <a:off x="9374507" y="4592302"/>
            <a:ext cx="231593" cy="1534326"/>
          </a:xfrm>
          <a:custGeom>
            <a:avLst/>
            <a:gdLst>
              <a:gd name="T0" fmla="*/ 12 w 68"/>
              <a:gd name="T1" fmla="*/ 324 h 344"/>
              <a:gd name="T2" fmla="*/ 8 w 68"/>
              <a:gd name="T3" fmla="*/ 316 h 344"/>
              <a:gd name="T4" fmla="*/ 4 w 68"/>
              <a:gd name="T5" fmla="*/ 308 h 344"/>
              <a:gd name="T6" fmla="*/ 4 w 68"/>
              <a:gd name="T7" fmla="*/ 300 h 344"/>
              <a:gd name="T8" fmla="*/ 4 w 68"/>
              <a:gd name="T9" fmla="*/ 292 h 344"/>
              <a:gd name="T10" fmla="*/ 0 w 68"/>
              <a:gd name="T11" fmla="*/ 288 h 344"/>
              <a:gd name="T12" fmla="*/ 0 w 68"/>
              <a:gd name="T13" fmla="*/ 284 h 344"/>
              <a:gd name="T14" fmla="*/ 0 w 68"/>
              <a:gd name="T15" fmla="*/ 280 h 344"/>
              <a:gd name="T16" fmla="*/ 0 w 68"/>
              <a:gd name="T17" fmla="*/ 276 h 344"/>
              <a:gd name="T18" fmla="*/ 4 w 68"/>
              <a:gd name="T19" fmla="*/ 260 h 344"/>
              <a:gd name="T20" fmla="*/ 4 w 68"/>
              <a:gd name="T21" fmla="*/ 240 h 344"/>
              <a:gd name="T22" fmla="*/ 8 w 68"/>
              <a:gd name="T23" fmla="*/ 228 h 344"/>
              <a:gd name="T24" fmla="*/ 8 w 68"/>
              <a:gd name="T25" fmla="*/ 216 h 344"/>
              <a:gd name="T26" fmla="*/ 8 w 68"/>
              <a:gd name="T27" fmla="*/ 204 h 344"/>
              <a:gd name="T28" fmla="*/ 8 w 68"/>
              <a:gd name="T29" fmla="*/ 188 h 344"/>
              <a:gd name="T30" fmla="*/ 12 w 68"/>
              <a:gd name="T31" fmla="*/ 172 h 344"/>
              <a:gd name="T32" fmla="*/ 12 w 68"/>
              <a:gd name="T33" fmla="*/ 156 h 344"/>
              <a:gd name="T34" fmla="*/ 12 w 68"/>
              <a:gd name="T35" fmla="*/ 140 h 344"/>
              <a:gd name="T36" fmla="*/ 12 w 68"/>
              <a:gd name="T37" fmla="*/ 120 h 344"/>
              <a:gd name="T38" fmla="*/ 12 w 68"/>
              <a:gd name="T39" fmla="*/ 100 h 344"/>
              <a:gd name="T40" fmla="*/ 12 w 68"/>
              <a:gd name="T41" fmla="*/ 84 h 344"/>
              <a:gd name="T42" fmla="*/ 8 w 68"/>
              <a:gd name="T43" fmla="*/ 68 h 344"/>
              <a:gd name="T44" fmla="*/ 8 w 68"/>
              <a:gd name="T45" fmla="*/ 52 h 344"/>
              <a:gd name="T46" fmla="*/ 4 w 68"/>
              <a:gd name="T47" fmla="*/ 24 h 344"/>
              <a:gd name="T48" fmla="*/ 0 w 68"/>
              <a:gd name="T49" fmla="*/ 0 h 344"/>
              <a:gd name="T50" fmla="*/ 12 w 68"/>
              <a:gd name="T51" fmla="*/ 0 h 344"/>
              <a:gd name="T52" fmla="*/ 24 w 68"/>
              <a:gd name="T53" fmla="*/ 4 h 344"/>
              <a:gd name="T54" fmla="*/ 36 w 68"/>
              <a:gd name="T55" fmla="*/ 8 h 344"/>
              <a:gd name="T56" fmla="*/ 48 w 68"/>
              <a:gd name="T57" fmla="*/ 12 h 344"/>
              <a:gd name="T58" fmla="*/ 56 w 68"/>
              <a:gd name="T59" fmla="*/ 20 h 344"/>
              <a:gd name="T60" fmla="*/ 64 w 68"/>
              <a:gd name="T61" fmla="*/ 28 h 344"/>
              <a:gd name="T62" fmla="*/ 68 w 68"/>
              <a:gd name="T63" fmla="*/ 36 h 344"/>
              <a:gd name="T64" fmla="*/ 68 w 68"/>
              <a:gd name="T65" fmla="*/ 40 h 344"/>
              <a:gd name="T66" fmla="*/ 68 w 68"/>
              <a:gd name="T67" fmla="*/ 48 h 344"/>
              <a:gd name="T68" fmla="*/ 68 w 68"/>
              <a:gd name="T69" fmla="*/ 56 h 344"/>
              <a:gd name="T70" fmla="*/ 68 w 68"/>
              <a:gd name="T71" fmla="*/ 60 h 344"/>
              <a:gd name="T72" fmla="*/ 64 w 68"/>
              <a:gd name="T73" fmla="*/ 68 h 344"/>
              <a:gd name="T74" fmla="*/ 64 w 68"/>
              <a:gd name="T75" fmla="*/ 76 h 344"/>
              <a:gd name="T76" fmla="*/ 60 w 68"/>
              <a:gd name="T77" fmla="*/ 88 h 344"/>
              <a:gd name="T78" fmla="*/ 60 w 68"/>
              <a:gd name="T79" fmla="*/ 104 h 344"/>
              <a:gd name="T80" fmla="*/ 60 w 68"/>
              <a:gd name="T81" fmla="*/ 112 h 344"/>
              <a:gd name="T82" fmla="*/ 60 w 68"/>
              <a:gd name="T83" fmla="*/ 124 h 344"/>
              <a:gd name="T84" fmla="*/ 60 w 68"/>
              <a:gd name="T85" fmla="*/ 136 h 344"/>
              <a:gd name="T86" fmla="*/ 60 w 68"/>
              <a:gd name="T87" fmla="*/ 152 h 344"/>
              <a:gd name="T88" fmla="*/ 60 w 68"/>
              <a:gd name="T89" fmla="*/ 172 h 344"/>
              <a:gd name="T90" fmla="*/ 60 w 68"/>
              <a:gd name="T91" fmla="*/ 192 h 344"/>
              <a:gd name="T92" fmla="*/ 60 w 68"/>
              <a:gd name="T93" fmla="*/ 216 h 344"/>
              <a:gd name="T94" fmla="*/ 60 w 68"/>
              <a:gd name="T95" fmla="*/ 240 h 344"/>
              <a:gd name="T96" fmla="*/ 56 w 68"/>
              <a:gd name="T97" fmla="*/ 264 h 344"/>
              <a:gd name="T98" fmla="*/ 56 w 68"/>
              <a:gd name="T99" fmla="*/ 288 h 344"/>
              <a:gd name="T100" fmla="*/ 52 w 68"/>
              <a:gd name="T101" fmla="*/ 304 h 344"/>
              <a:gd name="T102" fmla="*/ 52 w 68"/>
              <a:gd name="T103" fmla="*/ 320 h 344"/>
              <a:gd name="T104" fmla="*/ 48 w 68"/>
              <a:gd name="T105" fmla="*/ 332 h 344"/>
              <a:gd name="T106" fmla="*/ 44 w 68"/>
              <a:gd name="T107" fmla="*/ 340 h 344"/>
              <a:gd name="T108" fmla="*/ 40 w 68"/>
              <a:gd name="T109" fmla="*/ 344 h 344"/>
              <a:gd name="T110" fmla="*/ 36 w 68"/>
              <a:gd name="T111" fmla="*/ 344 h 344"/>
              <a:gd name="T112" fmla="*/ 28 w 68"/>
              <a:gd name="T113" fmla="*/ 344 h 344"/>
              <a:gd name="T114" fmla="*/ 24 w 68"/>
              <a:gd name="T115" fmla="*/ 340 h 344"/>
              <a:gd name="T116" fmla="*/ 16 w 68"/>
              <a:gd name="T117" fmla="*/ 336 h 344"/>
              <a:gd name="T118" fmla="*/ 12 w 68"/>
              <a:gd name="T119" fmla="*/ 324 h 344"/>
              <a:gd name="T120" fmla="*/ 12 w 68"/>
              <a:gd name="T121" fmla="*/ 32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8" h="344">
                <a:moveTo>
                  <a:pt x="12" y="324"/>
                </a:moveTo>
                <a:lnTo>
                  <a:pt x="8" y="316"/>
                </a:lnTo>
                <a:lnTo>
                  <a:pt x="4" y="308"/>
                </a:lnTo>
                <a:lnTo>
                  <a:pt x="4" y="300"/>
                </a:lnTo>
                <a:lnTo>
                  <a:pt x="4" y="292"/>
                </a:lnTo>
                <a:lnTo>
                  <a:pt x="0" y="288"/>
                </a:lnTo>
                <a:lnTo>
                  <a:pt x="0" y="284"/>
                </a:lnTo>
                <a:lnTo>
                  <a:pt x="0" y="280"/>
                </a:lnTo>
                <a:lnTo>
                  <a:pt x="0" y="276"/>
                </a:lnTo>
                <a:lnTo>
                  <a:pt x="4" y="260"/>
                </a:lnTo>
                <a:lnTo>
                  <a:pt x="4" y="240"/>
                </a:lnTo>
                <a:lnTo>
                  <a:pt x="8" y="228"/>
                </a:lnTo>
                <a:lnTo>
                  <a:pt x="8" y="216"/>
                </a:lnTo>
                <a:lnTo>
                  <a:pt x="8" y="204"/>
                </a:lnTo>
                <a:lnTo>
                  <a:pt x="8" y="188"/>
                </a:lnTo>
                <a:lnTo>
                  <a:pt x="12" y="172"/>
                </a:lnTo>
                <a:lnTo>
                  <a:pt x="12" y="156"/>
                </a:lnTo>
                <a:lnTo>
                  <a:pt x="12" y="140"/>
                </a:lnTo>
                <a:lnTo>
                  <a:pt x="12" y="120"/>
                </a:lnTo>
                <a:lnTo>
                  <a:pt x="12" y="100"/>
                </a:lnTo>
                <a:lnTo>
                  <a:pt x="12" y="84"/>
                </a:lnTo>
                <a:lnTo>
                  <a:pt x="8" y="68"/>
                </a:lnTo>
                <a:lnTo>
                  <a:pt x="8" y="52"/>
                </a:lnTo>
                <a:lnTo>
                  <a:pt x="4" y="24"/>
                </a:lnTo>
                <a:lnTo>
                  <a:pt x="0" y="0"/>
                </a:lnTo>
                <a:lnTo>
                  <a:pt x="12" y="0"/>
                </a:lnTo>
                <a:lnTo>
                  <a:pt x="24" y="4"/>
                </a:lnTo>
                <a:lnTo>
                  <a:pt x="36" y="8"/>
                </a:lnTo>
                <a:lnTo>
                  <a:pt x="48" y="12"/>
                </a:lnTo>
                <a:lnTo>
                  <a:pt x="56" y="20"/>
                </a:lnTo>
                <a:lnTo>
                  <a:pt x="64" y="28"/>
                </a:lnTo>
                <a:lnTo>
                  <a:pt x="68" y="36"/>
                </a:lnTo>
                <a:lnTo>
                  <a:pt x="68" y="40"/>
                </a:lnTo>
                <a:lnTo>
                  <a:pt x="68" y="48"/>
                </a:lnTo>
                <a:lnTo>
                  <a:pt x="68" y="56"/>
                </a:lnTo>
                <a:lnTo>
                  <a:pt x="68" y="60"/>
                </a:lnTo>
                <a:lnTo>
                  <a:pt x="64" y="68"/>
                </a:lnTo>
                <a:lnTo>
                  <a:pt x="64" y="76"/>
                </a:lnTo>
                <a:lnTo>
                  <a:pt x="60" y="88"/>
                </a:lnTo>
                <a:lnTo>
                  <a:pt x="60" y="104"/>
                </a:lnTo>
                <a:lnTo>
                  <a:pt x="60" y="112"/>
                </a:lnTo>
                <a:lnTo>
                  <a:pt x="60" y="124"/>
                </a:lnTo>
                <a:lnTo>
                  <a:pt x="60" y="136"/>
                </a:lnTo>
                <a:lnTo>
                  <a:pt x="60" y="152"/>
                </a:lnTo>
                <a:lnTo>
                  <a:pt x="60" y="172"/>
                </a:lnTo>
                <a:lnTo>
                  <a:pt x="60" y="192"/>
                </a:lnTo>
                <a:lnTo>
                  <a:pt x="60" y="216"/>
                </a:lnTo>
                <a:lnTo>
                  <a:pt x="60" y="240"/>
                </a:lnTo>
                <a:lnTo>
                  <a:pt x="56" y="264"/>
                </a:lnTo>
                <a:lnTo>
                  <a:pt x="56" y="288"/>
                </a:lnTo>
                <a:lnTo>
                  <a:pt x="52" y="304"/>
                </a:lnTo>
                <a:lnTo>
                  <a:pt x="52" y="320"/>
                </a:lnTo>
                <a:lnTo>
                  <a:pt x="48" y="332"/>
                </a:lnTo>
                <a:lnTo>
                  <a:pt x="44" y="340"/>
                </a:lnTo>
                <a:lnTo>
                  <a:pt x="40" y="344"/>
                </a:lnTo>
                <a:lnTo>
                  <a:pt x="36" y="344"/>
                </a:lnTo>
                <a:lnTo>
                  <a:pt x="28" y="344"/>
                </a:lnTo>
                <a:lnTo>
                  <a:pt x="24" y="340"/>
                </a:lnTo>
                <a:lnTo>
                  <a:pt x="16" y="336"/>
                </a:lnTo>
                <a:lnTo>
                  <a:pt x="12" y="324"/>
                </a:lnTo>
                <a:lnTo>
                  <a:pt x="12" y="3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192">
            <a:extLst>
              <a:ext uri="{FF2B5EF4-FFF2-40B4-BE49-F238E27FC236}">
                <a16:creationId xmlns:a16="http://schemas.microsoft.com/office/drawing/2014/main" xmlns="" id="{CBFF34B1-2AC9-4484-9DF0-F3639BB22947}"/>
              </a:ext>
            </a:extLst>
          </p:cNvPr>
          <p:cNvSpPr>
            <a:spLocks/>
          </p:cNvSpPr>
          <p:nvPr/>
        </p:nvSpPr>
        <p:spPr bwMode="auto">
          <a:xfrm>
            <a:off x="9524361" y="4289005"/>
            <a:ext cx="313332" cy="392502"/>
          </a:xfrm>
          <a:custGeom>
            <a:avLst/>
            <a:gdLst>
              <a:gd name="T0" fmla="*/ 0 w 92"/>
              <a:gd name="T1" fmla="*/ 0 h 88"/>
              <a:gd name="T2" fmla="*/ 12 w 92"/>
              <a:gd name="T3" fmla="*/ 4 h 88"/>
              <a:gd name="T4" fmla="*/ 20 w 92"/>
              <a:gd name="T5" fmla="*/ 8 h 88"/>
              <a:gd name="T6" fmla="*/ 40 w 92"/>
              <a:gd name="T7" fmla="*/ 12 h 88"/>
              <a:gd name="T8" fmla="*/ 56 w 92"/>
              <a:gd name="T9" fmla="*/ 16 h 88"/>
              <a:gd name="T10" fmla="*/ 68 w 92"/>
              <a:gd name="T11" fmla="*/ 20 h 88"/>
              <a:gd name="T12" fmla="*/ 76 w 92"/>
              <a:gd name="T13" fmla="*/ 28 h 88"/>
              <a:gd name="T14" fmla="*/ 84 w 92"/>
              <a:gd name="T15" fmla="*/ 36 h 88"/>
              <a:gd name="T16" fmla="*/ 88 w 92"/>
              <a:gd name="T17" fmla="*/ 44 h 88"/>
              <a:gd name="T18" fmla="*/ 92 w 92"/>
              <a:gd name="T19" fmla="*/ 48 h 88"/>
              <a:gd name="T20" fmla="*/ 88 w 92"/>
              <a:gd name="T21" fmla="*/ 56 h 88"/>
              <a:gd name="T22" fmla="*/ 88 w 92"/>
              <a:gd name="T23" fmla="*/ 64 h 88"/>
              <a:gd name="T24" fmla="*/ 84 w 92"/>
              <a:gd name="T25" fmla="*/ 68 h 88"/>
              <a:gd name="T26" fmla="*/ 80 w 92"/>
              <a:gd name="T27" fmla="*/ 76 h 88"/>
              <a:gd name="T28" fmla="*/ 76 w 92"/>
              <a:gd name="T29" fmla="*/ 80 h 88"/>
              <a:gd name="T30" fmla="*/ 72 w 92"/>
              <a:gd name="T31" fmla="*/ 84 h 88"/>
              <a:gd name="T32" fmla="*/ 68 w 92"/>
              <a:gd name="T33" fmla="*/ 88 h 88"/>
              <a:gd name="T34" fmla="*/ 64 w 92"/>
              <a:gd name="T35" fmla="*/ 88 h 88"/>
              <a:gd name="T36" fmla="*/ 56 w 92"/>
              <a:gd name="T37" fmla="*/ 88 h 88"/>
              <a:gd name="T38" fmla="*/ 52 w 92"/>
              <a:gd name="T39" fmla="*/ 84 h 88"/>
              <a:gd name="T40" fmla="*/ 44 w 92"/>
              <a:gd name="T41" fmla="*/ 76 h 88"/>
              <a:gd name="T42" fmla="*/ 36 w 92"/>
              <a:gd name="T43" fmla="*/ 68 h 88"/>
              <a:gd name="T44" fmla="*/ 28 w 92"/>
              <a:gd name="T45" fmla="*/ 64 h 88"/>
              <a:gd name="T46" fmla="*/ 24 w 92"/>
              <a:gd name="T47" fmla="*/ 56 h 88"/>
              <a:gd name="T48" fmla="*/ 20 w 92"/>
              <a:gd name="T49" fmla="*/ 52 h 88"/>
              <a:gd name="T50" fmla="*/ 16 w 92"/>
              <a:gd name="T51" fmla="*/ 44 h 88"/>
              <a:gd name="T52" fmla="*/ 8 w 92"/>
              <a:gd name="T53" fmla="*/ 24 h 88"/>
              <a:gd name="T54" fmla="*/ 0 w 92"/>
              <a:gd name="T55" fmla="*/ 0 h 88"/>
              <a:gd name="T56" fmla="*/ 0 w 92"/>
              <a:gd name="T5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92" h="88">
                <a:moveTo>
                  <a:pt x="0" y="0"/>
                </a:moveTo>
                <a:lnTo>
                  <a:pt x="12" y="4"/>
                </a:lnTo>
                <a:lnTo>
                  <a:pt x="20" y="8"/>
                </a:lnTo>
                <a:lnTo>
                  <a:pt x="40" y="12"/>
                </a:lnTo>
                <a:lnTo>
                  <a:pt x="56" y="16"/>
                </a:lnTo>
                <a:lnTo>
                  <a:pt x="68" y="20"/>
                </a:lnTo>
                <a:lnTo>
                  <a:pt x="76" y="28"/>
                </a:lnTo>
                <a:lnTo>
                  <a:pt x="84" y="36"/>
                </a:lnTo>
                <a:lnTo>
                  <a:pt x="88" y="44"/>
                </a:lnTo>
                <a:lnTo>
                  <a:pt x="92" y="48"/>
                </a:lnTo>
                <a:lnTo>
                  <a:pt x="88" y="56"/>
                </a:lnTo>
                <a:lnTo>
                  <a:pt x="88" y="64"/>
                </a:lnTo>
                <a:lnTo>
                  <a:pt x="84" y="68"/>
                </a:lnTo>
                <a:lnTo>
                  <a:pt x="80" y="76"/>
                </a:lnTo>
                <a:lnTo>
                  <a:pt x="76" y="80"/>
                </a:lnTo>
                <a:lnTo>
                  <a:pt x="72" y="84"/>
                </a:lnTo>
                <a:lnTo>
                  <a:pt x="68" y="88"/>
                </a:lnTo>
                <a:lnTo>
                  <a:pt x="64" y="88"/>
                </a:lnTo>
                <a:lnTo>
                  <a:pt x="56" y="88"/>
                </a:lnTo>
                <a:lnTo>
                  <a:pt x="52" y="84"/>
                </a:lnTo>
                <a:lnTo>
                  <a:pt x="44" y="76"/>
                </a:lnTo>
                <a:lnTo>
                  <a:pt x="36" y="68"/>
                </a:lnTo>
                <a:lnTo>
                  <a:pt x="28" y="64"/>
                </a:lnTo>
                <a:lnTo>
                  <a:pt x="24" y="56"/>
                </a:lnTo>
                <a:lnTo>
                  <a:pt x="20" y="52"/>
                </a:lnTo>
                <a:lnTo>
                  <a:pt x="16" y="44"/>
                </a:lnTo>
                <a:lnTo>
                  <a:pt x="8" y="2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93">
            <a:extLst>
              <a:ext uri="{FF2B5EF4-FFF2-40B4-BE49-F238E27FC236}">
                <a16:creationId xmlns:a16="http://schemas.microsoft.com/office/drawing/2014/main" xmlns="" id="{DEF429B6-754C-46DD-A1D4-57E561E0F355}"/>
              </a:ext>
            </a:extLst>
          </p:cNvPr>
          <p:cNvSpPr>
            <a:spLocks/>
          </p:cNvSpPr>
          <p:nvPr/>
        </p:nvSpPr>
        <p:spPr bwMode="auto">
          <a:xfrm>
            <a:off x="9864940" y="4413892"/>
            <a:ext cx="762896" cy="1873305"/>
          </a:xfrm>
          <a:custGeom>
            <a:avLst/>
            <a:gdLst>
              <a:gd name="T0" fmla="*/ 212 w 224"/>
              <a:gd name="T1" fmla="*/ 212 h 420"/>
              <a:gd name="T2" fmla="*/ 212 w 224"/>
              <a:gd name="T3" fmla="*/ 264 h 420"/>
              <a:gd name="T4" fmla="*/ 212 w 224"/>
              <a:gd name="T5" fmla="*/ 304 h 420"/>
              <a:gd name="T6" fmla="*/ 212 w 224"/>
              <a:gd name="T7" fmla="*/ 332 h 420"/>
              <a:gd name="T8" fmla="*/ 208 w 224"/>
              <a:gd name="T9" fmla="*/ 364 h 420"/>
              <a:gd name="T10" fmla="*/ 192 w 224"/>
              <a:gd name="T11" fmla="*/ 392 h 420"/>
              <a:gd name="T12" fmla="*/ 172 w 224"/>
              <a:gd name="T13" fmla="*/ 408 h 420"/>
              <a:gd name="T14" fmla="*/ 156 w 224"/>
              <a:gd name="T15" fmla="*/ 416 h 420"/>
              <a:gd name="T16" fmla="*/ 144 w 224"/>
              <a:gd name="T17" fmla="*/ 416 h 420"/>
              <a:gd name="T18" fmla="*/ 132 w 224"/>
              <a:gd name="T19" fmla="*/ 408 h 420"/>
              <a:gd name="T20" fmla="*/ 128 w 224"/>
              <a:gd name="T21" fmla="*/ 396 h 420"/>
              <a:gd name="T22" fmla="*/ 124 w 224"/>
              <a:gd name="T23" fmla="*/ 388 h 420"/>
              <a:gd name="T24" fmla="*/ 104 w 224"/>
              <a:gd name="T25" fmla="*/ 376 h 420"/>
              <a:gd name="T26" fmla="*/ 80 w 224"/>
              <a:gd name="T27" fmla="*/ 360 h 420"/>
              <a:gd name="T28" fmla="*/ 68 w 224"/>
              <a:gd name="T29" fmla="*/ 352 h 420"/>
              <a:gd name="T30" fmla="*/ 56 w 224"/>
              <a:gd name="T31" fmla="*/ 348 h 420"/>
              <a:gd name="T32" fmla="*/ 52 w 224"/>
              <a:gd name="T33" fmla="*/ 340 h 420"/>
              <a:gd name="T34" fmla="*/ 52 w 224"/>
              <a:gd name="T35" fmla="*/ 336 h 420"/>
              <a:gd name="T36" fmla="*/ 56 w 224"/>
              <a:gd name="T37" fmla="*/ 332 h 420"/>
              <a:gd name="T38" fmla="*/ 68 w 224"/>
              <a:gd name="T39" fmla="*/ 332 h 420"/>
              <a:gd name="T40" fmla="*/ 80 w 224"/>
              <a:gd name="T41" fmla="*/ 332 h 420"/>
              <a:gd name="T42" fmla="*/ 100 w 224"/>
              <a:gd name="T43" fmla="*/ 336 h 420"/>
              <a:gd name="T44" fmla="*/ 116 w 224"/>
              <a:gd name="T45" fmla="*/ 336 h 420"/>
              <a:gd name="T46" fmla="*/ 132 w 224"/>
              <a:gd name="T47" fmla="*/ 340 h 420"/>
              <a:gd name="T48" fmla="*/ 140 w 224"/>
              <a:gd name="T49" fmla="*/ 336 h 420"/>
              <a:gd name="T50" fmla="*/ 148 w 224"/>
              <a:gd name="T51" fmla="*/ 328 h 420"/>
              <a:gd name="T52" fmla="*/ 152 w 224"/>
              <a:gd name="T53" fmla="*/ 316 h 420"/>
              <a:gd name="T54" fmla="*/ 152 w 224"/>
              <a:gd name="T55" fmla="*/ 296 h 420"/>
              <a:gd name="T56" fmla="*/ 156 w 224"/>
              <a:gd name="T57" fmla="*/ 264 h 420"/>
              <a:gd name="T58" fmla="*/ 156 w 224"/>
              <a:gd name="T59" fmla="*/ 228 h 420"/>
              <a:gd name="T60" fmla="*/ 152 w 224"/>
              <a:gd name="T61" fmla="*/ 184 h 420"/>
              <a:gd name="T62" fmla="*/ 152 w 224"/>
              <a:gd name="T63" fmla="*/ 124 h 420"/>
              <a:gd name="T64" fmla="*/ 152 w 224"/>
              <a:gd name="T65" fmla="*/ 88 h 420"/>
              <a:gd name="T66" fmla="*/ 152 w 224"/>
              <a:gd name="T67" fmla="*/ 60 h 420"/>
              <a:gd name="T68" fmla="*/ 148 w 224"/>
              <a:gd name="T69" fmla="*/ 48 h 420"/>
              <a:gd name="T70" fmla="*/ 140 w 224"/>
              <a:gd name="T71" fmla="*/ 40 h 420"/>
              <a:gd name="T72" fmla="*/ 124 w 224"/>
              <a:gd name="T73" fmla="*/ 40 h 420"/>
              <a:gd name="T74" fmla="*/ 112 w 224"/>
              <a:gd name="T75" fmla="*/ 44 h 420"/>
              <a:gd name="T76" fmla="*/ 92 w 224"/>
              <a:gd name="T77" fmla="*/ 44 h 420"/>
              <a:gd name="T78" fmla="*/ 76 w 224"/>
              <a:gd name="T79" fmla="*/ 48 h 420"/>
              <a:gd name="T80" fmla="*/ 60 w 224"/>
              <a:gd name="T81" fmla="*/ 52 h 420"/>
              <a:gd name="T82" fmla="*/ 44 w 224"/>
              <a:gd name="T83" fmla="*/ 52 h 420"/>
              <a:gd name="T84" fmla="*/ 32 w 224"/>
              <a:gd name="T85" fmla="*/ 48 h 420"/>
              <a:gd name="T86" fmla="*/ 8 w 224"/>
              <a:gd name="T87" fmla="*/ 36 h 420"/>
              <a:gd name="T88" fmla="*/ 28 w 224"/>
              <a:gd name="T89" fmla="*/ 24 h 420"/>
              <a:gd name="T90" fmla="*/ 76 w 224"/>
              <a:gd name="T91" fmla="*/ 16 h 420"/>
              <a:gd name="T92" fmla="*/ 112 w 224"/>
              <a:gd name="T93" fmla="*/ 12 h 420"/>
              <a:gd name="T94" fmla="*/ 128 w 224"/>
              <a:gd name="T95" fmla="*/ 4 h 420"/>
              <a:gd name="T96" fmla="*/ 132 w 224"/>
              <a:gd name="T97" fmla="*/ 0 h 420"/>
              <a:gd name="T98" fmla="*/ 144 w 224"/>
              <a:gd name="T99" fmla="*/ 0 h 420"/>
              <a:gd name="T100" fmla="*/ 156 w 224"/>
              <a:gd name="T101" fmla="*/ 0 h 420"/>
              <a:gd name="T102" fmla="*/ 180 w 224"/>
              <a:gd name="T103" fmla="*/ 4 h 420"/>
              <a:gd name="T104" fmla="*/ 200 w 224"/>
              <a:gd name="T105" fmla="*/ 12 h 420"/>
              <a:gd name="T106" fmla="*/ 216 w 224"/>
              <a:gd name="T107" fmla="*/ 24 h 420"/>
              <a:gd name="T108" fmla="*/ 224 w 224"/>
              <a:gd name="T109" fmla="*/ 32 h 420"/>
              <a:gd name="T110" fmla="*/ 224 w 224"/>
              <a:gd name="T111" fmla="*/ 40 h 420"/>
              <a:gd name="T112" fmla="*/ 216 w 224"/>
              <a:gd name="T113" fmla="*/ 48 h 420"/>
              <a:gd name="T114" fmla="*/ 212 w 224"/>
              <a:gd name="T115" fmla="*/ 60 h 420"/>
              <a:gd name="T116" fmla="*/ 208 w 224"/>
              <a:gd name="T117" fmla="*/ 84 h 420"/>
              <a:gd name="T118" fmla="*/ 208 w 224"/>
              <a:gd name="T119" fmla="*/ 124 h 420"/>
              <a:gd name="T120" fmla="*/ 208 w 224"/>
              <a:gd name="T121" fmla="*/ 180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24" h="420">
                <a:moveTo>
                  <a:pt x="208" y="180"/>
                </a:moveTo>
                <a:lnTo>
                  <a:pt x="212" y="212"/>
                </a:lnTo>
                <a:lnTo>
                  <a:pt x="212" y="236"/>
                </a:lnTo>
                <a:lnTo>
                  <a:pt x="212" y="264"/>
                </a:lnTo>
                <a:lnTo>
                  <a:pt x="212" y="284"/>
                </a:lnTo>
                <a:lnTo>
                  <a:pt x="212" y="304"/>
                </a:lnTo>
                <a:lnTo>
                  <a:pt x="212" y="320"/>
                </a:lnTo>
                <a:lnTo>
                  <a:pt x="212" y="332"/>
                </a:lnTo>
                <a:lnTo>
                  <a:pt x="208" y="344"/>
                </a:lnTo>
                <a:lnTo>
                  <a:pt x="208" y="364"/>
                </a:lnTo>
                <a:lnTo>
                  <a:pt x="200" y="380"/>
                </a:lnTo>
                <a:lnTo>
                  <a:pt x="192" y="392"/>
                </a:lnTo>
                <a:lnTo>
                  <a:pt x="184" y="404"/>
                </a:lnTo>
                <a:lnTo>
                  <a:pt x="172" y="408"/>
                </a:lnTo>
                <a:lnTo>
                  <a:pt x="164" y="416"/>
                </a:lnTo>
                <a:lnTo>
                  <a:pt x="156" y="416"/>
                </a:lnTo>
                <a:lnTo>
                  <a:pt x="148" y="420"/>
                </a:lnTo>
                <a:lnTo>
                  <a:pt x="144" y="416"/>
                </a:lnTo>
                <a:lnTo>
                  <a:pt x="136" y="416"/>
                </a:lnTo>
                <a:lnTo>
                  <a:pt x="132" y="408"/>
                </a:lnTo>
                <a:lnTo>
                  <a:pt x="132" y="404"/>
                </a:lnTo>
                <a:lnTo>
                  <a:pt x="128" y="396"/>
                </a:lnTo>
                <a:lnTo>
                  <a:pt x="128" y="392"/>
                </a:lnTo>
                <a:lnTo>
                  <a:pt x="124" y="388"/>
                </a:lnTo>
                <a:lnTo>
                  <a:pt x="116" y="384"/>
                </a:lnTo>
                <a:lnTo>
                  <a:pt x="104" y="376"/>
                </a:lnTo>
                <a:lnTo>
                  <a:pt x="88" y="364"/>
                </a:lnTo>
                <a:lnTo>
                  <a:pt x="80" y="360"/>
                </a:lnTo>
                <a:lnTo>
                  <a:pt x="72" y="356"/>
                </a:lnTo>
                <a:lnTo>
                  <a:pt x="68" y="352"/>
                </a:lnTo>
                <a:lnTo>
                  <a:pt x="60" y="348"/>
                </a:lnTo>
                <a:lnTo>
                  <a:pt x="56" y="348"/>
                </a:lnTo>
                <a:lnTo>
                  <a:pt x="52" y="344"/>
                </a:lnTo>
                <a:lnTo>
                  <a:pt x="52" y="340"/>
                </a:lnTo>
                <a:lnTo>
                  <a:pt x="52" y="336"/>
                </a:lnTo>
                <a:lnTo>
                  <a:pt x="52" y="336"/>
                </a:lnTo>
                <a:lnTo>
                  <a:pt x="52" y="332"/>
                </a:lnTo>
                <a:lnTo>
                  <a:pt x="56" y="332"/>
                </a:lnTo>
                <a:lnTo>
                  <a:pt x="60" y="332"/>
                </a:lnTo>
                <a:lnTo>
                  <a:pt x="68" y="332"/>
                </a:lnTo>
                <a:lnTo>
                  <a:pt x="72" y="332"/>
                </a:lnTo>
                <a:lnTo>
                  <a:pt x="80" y="332"/>
                </a:lnTo>
                <a:lnTo>
                  <a:pt x="88" y="332"/>
                </a:lnTo>
                <a:lnTo>
                  <a:pt x="100" y="336"/>
                </a:lnTo>
                <a:lnTo>
                  <a:pt x="108" y="336"/>
                </a:lnTo>
                <a:lnTo>
                  <a:pt x="116" y="336"/>
                </a:lnTo>
                <a:lnTo>
                  <a:pt x="120" y="336"/>
                </a:lnTo>
                <a:lnTo>
                  <a:pt x="132" y="340"/>
                </a:lnTo>
                <a:lnTo>
                  <a:pt x="136" y="336"/>
                </a:lnTo>
                <a:lnTo>
                  <a:pt x="140" y="336"/>
                </a:lnTo>
                <a:lnTo>
                  <a:pt x="144" y="336"/>
                </a:lnTo>
                <a:lnTo>
                  <a:pt x="148" y="328"/>
                </a:lnTo>
                <a:lnTo>
                  <a:pt x="148" y="324"/>
                </a:lnTo>
                <a:lnTo>
                  <a:pt x="152" y="316"/>
                </a:lnTo>
                <a:lnTo>
                  <a:pt x="152" y="308"/>
                </a:lnTo>
                <a:lnTo>
                  <a:pt x="152" y="296"/>
                </a:lnTo>
                <a:lnTo>
                  <a:pt x="156" y="280"/>
                </a:lnTo>
                <a:lnTo>
                  <a:pt x="156" y="264"/>
                </a:lnTo>
                <a:lnTo>
                  <a:pt x="156" y="244"/>
                </a:lnTo>
                <a:lnTo>
                  <a:pt x="156" y="228"/>
                </a:lnTo>
                <a:lnTo>
                  <a:pt x="156" y="208"/>
                </a:lnTo>
                <a:lnTo>
                  <a:pt x="152" y="184"/>
                </a:lnTo>
                <a:lnTo>
                  <a:pt x="152" y="164"/>
                </a:lnTo>
                <a:lnTo>
                  <a:pt x="152" y="124"/>
                </a:lnTo>
                <a:lnTo>
                  <a:pt x="152" y="104"/>
                </a:lnTo>
                <a:lnTo>
                  <a:pt x="152" y="88"/>
                </a:lnTo>
                <a:lnTo>
                  <a:pt x="152" y="72"/>
                </a:lnTo>
                <a:lnTo>
                  <a:pt x="152" y="60"/>
                </a:lnTo>
                <a:lnTo>
                  <a:pt x="148" y="52"/>
                </a:lnTo>
                <a:lnTo>
                  <a:pt x="148" y="48"/>
                </a:lnTo>
                <a:lnTo>
                  <a:pt x="144" y="44"/>
                </a:lnTo>
                <a:lnTo>
                  <a:pt x="140" y="40"/>
                </a:lnTo>
                <a:lnTo>
                  <a:pt x="132" y="40"/>
                </a:lnTo>
                <a:lnTo>
                  <a:pt x="124" y="40"/>
                </a:lnTo>
                <a:lnTo>
                  <a:pt x="116" y="44"/>
                </a:lnTo>
                <a:lnTo>
                  <a:pt x="112" y="44"/>
                </a:lnTo>
                <a:lnTo>
                  <a:pt x="100" y="44"/>
                </a:lnTo>
                <a:lnTo>
                  <a:pt x="92" y="44"/>
                </a:lnTo>
                <a:lnTo>
                  <a:pt x="84" y="48"/>
                </a:lnTo>
                <a:lnTo>
                  <a:pt x="76" y="48"/>
                </a:lnTo>
                <a:lnTo>
                  <a:pt x="68" y="48"/>
                </a:lnTo>
                <a:lnTo>
                  <a:pt x="60" y="52"/>
                </a:lnTo>
                <a:lnTo>
                  <a:pt x="52" y="52"/>
                </a:lnTo>
                <a:lnTo>
                  <a:pt x="44" y="52"/>
                </a:lnTo>
                <a:lnTo>
                  <a:pt x="40" y="52"/>
                </a:lnTo>
                <a:lnTo>
                  <a:pt x="32" y="48"/>
                </a:lnTo>
                <a:lnTo>
                  <a:pt x="16" y="40"/>
                </a:lnTo>
                <a:lnTo>
                  <a:pt x="8" y="36"/>
                </a:lnTo>
                <a:lnTo>
                  <a:pt x="0" y="32"/>
                </a:lnTo>
                <a:lnTo>
                  <a:pt x="28" y="24"/>
                </a:lnTo>
                <a:lnTo>
                  <a:pt x="56" y="20"/>
                </a:lnTo>
                <a:lnTo>
                  <a:pt x="76" y="16"/>
                </a:lnTo>
                <a:lnTo>
                  <a:pt x="96" y="12"/>
                </a:lnTo>
                <a:lnTo>
                  <a:pt x="112" y="12"/>
                </a:lnTo>
                <a:lnTo>
                  <a:pt x="120" y="8"/>
                </a:lnTo>
                <a:lnTo>
                  <a:pt x="128" y="4"/>
                </a:lnTo>
                <a:lnTo>
                  <a:pt x="132" y="4"/>
                </a:lnTo>
                <a:lnTo>
                  <a:pt x="132" y="0"/>
                </a:lnTo>
                <a:lnTo>
                  <a:pt x="136" y="0"/>
                </a:lnTo>
                <a:lnTo>
                  <a:pt x="144" y="0"/>
                </a:lnTo>
                <a:lnTo>
                  <a:pt x="148" y="0"/>
                </a:lnTo>
                <a:lnTo>
                  <a:pt x="156" y="0"/>
                </a:lnTo>
                <a:lnTo>
                  <a:pt x="164" y="0"/>
                </a:lnTo>
                <a:lnTo>
                  <a:pt x="180" y="4"/>
                </a:lnTo>
                <a:lnTo>
                  <a:pt x="192" y="12"/>
                </a:lnTo>
                <a:lnTo>
                  <a:pt x="200" y="12"/>
                </a:lnTo>
                <a:lnTo>
                  <a:pt x="204" y="16"/>
                </a:lnTo>
                <a:lnTo>
                  <a:pt x="216" y="24"/>
                </a:lnTo>
                <a:lnTo>
                  <a:pt x="220" y="28"/>
                </a:lnTo>
                <a:lnTo>
                  <a:pt x="224" y="32"/>
                </a:lnTo>
                <a:lnTo>
                  <a:pt x="224" y="36"/>
                </a:lnTo>
                <a:lnTo>
                  <a:pt x="224" y="40"/>
                </a:lnTo>
                <a:lnTo>
                  <a:pt x="220" y="44"/>
                </a:lnTo>
                <a:lnTo>
                  <a:pt x="216" y="48"/>
                </a:lnTo>
                <a:lnTo>
                  <a:pt x="212" y="52"/>
                </a:lnTo>
                <a:lnTo>
                  <a:pt x="212" y="60"/>
                </a:lnTo>
                <a:lnTo>
                  <a:pt x="208" y="68"/>
                </a:lnTo>
                <a:lnTo>
                  <a:pt x="208" y="84"/>
                </a:lnTo>
                <a:lnTo>
                  <a:pt x="208" y="104"/>
                </a:lnTo>
                <a:lnTo>
                  <a:pt x="208" y="124"/>
                </a:lnTo>
                <a:lnTo>
                  <a:pt x="208" y="152"/>
                </a:lnTo>
                <a:lnTo>
                  <a:pt x="208" y="180"/>
                </a:lnTo>
                <a:lnTo>
                  <a:pt x="208" y="1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81">
            <a:extLst>
              <a:ext uri="{FF2B5EF4-FFF2-40B4-BE49-F238E27FC236}">
                <a16:creationId xmlns:a16="http://schemas.microsoft.com/office/drawing/2014/main" xmlns="" id="{1CC23BAA-E64F-4BBE-9984-143834E92571}"/>
              </a:ext>
            </a:extLst>
          </p:cNvPr>
          <p:cNvSpPr>
            <a:spLocks/>
          </p:cNvSpPr>
          <p:nvPr/>
        </p:nvSpPr>
        <p:spPr bwMode="auto">
          <a:xfrm>
            <a:off x="8802335" y="1193592"/>
            <a:ext cx="667534" cy="410343"/>
          </a:xfrm>
          <a:custGeom>
            <a:avLst/>
            <a:gdLst>
              <a:gd name="T0" fmla="*/ 108 w 196"/>
              <a:gd name="T1" fmla="*/ 32 h 92"/>
              <a:gd name="T2" fmla="*/ 116 w 196"/>
              <a:gd name="T3" fmla="*/ 28 h 92"/>
              <a:gd name="T4" fmla="*/ 120 w 196"/>
              <a:gd name="T5" fmla="*/ 20 h 92"/>
              <a:gd name="T6" fmla="*/ 124 w 196"/>
              <a:gd name="T7" fmla="*/ 16 h 92"/>
              <a:gd name="T8" fmla="*/ 124 w 196"/>
              <a:gd name="T9" fmla="*/ 12 h 92"/>
              <a:gd name="T10" fmla="*/ 124 w 196"/>
              <a:gd name="T11" fmla="*/ 8 h 92"/>
              <a:gd name="T12" fmla="*/ 124 w 196"/>
              <a:gd name="T13" fmla="*/ 8 h 92"/>
              <a:gd name="T14" fmla="*/ 128 w 196"/>
              <a:gd name="T15" fmla="*/ 4 h 92"/>
              <a:gd name="T16" fmla="*/ 136 w 196"/>
              <a:gd name="T17" fmla="*/ 4 h 92"/>
              <a:gd name="T18" fmla="*/ 144 w 196"/>
              <a:gd name="T19" fmla="*/ 0 h 92"/>
              <a:gd name="T20" fmla="*/ 152 w 196"/>
              <a:gd name="T21" fmla="*/ 4 h 92"/>
              <a:gd name="T22" fmla="*/ 160 w 196"/>
              <a:gd name="T23" fmla="*/ 4 h 92"/>
              <a:gd name="T24" fmla="*/ 172 w 196"/>
              <a:gd name="T25" fmla="*/ 8 h 92"/>
              <a:gd name="T26" fmla="*/ 184 w 196"/>
              <a:gd name="T27" fmla="*/ 16 h 92"/>
              <a:gd name="T28" fmla="*/ 192 w 196"/>
              <a:gd name="T29" fmla="*/ 20 h 92"/>
              <a:gd name="T30" fmla="*/ 196 w 196"/>
              <a:gd name="T31" fmla="*/ 24 h 92"/>
              <a:gd name="T32" fmla="*/ 196 w 196"/>
              <a:gd name="T33" fmla="*/ 28 h 92"/>
              <a:gd name="T34" fmla="*/ 196 w 196"/>
              <a:gd name="T35" fmla="*/ 36 h 92"/>
              <a:gd name="T36" fmla="*/ 196 w 196"/>
              <a:gd name="T37" fmla="*/ 40 h 92"/>
              <a:gd name="T38" fmla="*/ 192 w 196"/>
              <a:gd name="T39" fmla="*/ 44 h 92"/>
              <a:gd name="T40" fmla="*/ 188 w 196"/>
              <a:gd name="T41" fmla="*/ 44 h 92"/>
              <a:gd name="T42" fmla="*/ 184 w 196"/>
              <a:gd name="T43" fmla="*/ 48 h 92"/>
              <a:gd name="T44" fmla="*/ 172 w 196"/>
              <a:gd name="T45" fmla="*/ 52 h 92"/>
              <a:gd name="T46" fmla="*/ 160 w 196"/>
              <a:gd name="T47" fmla="*/ 56 h 92"/>
              <a:gd name="T48" fmla="*/ 144 w 196"/>
              <a:gd name="T49" fmla="*/ 64 h 92"/>
              <a:gd name="T50" fmla="*/ 124 w 196"/>
              <a:gd name="T51" fmla="*/ 68 h 92"/>
              <a:gd name="T52" fmla="*/ 104 w 196"/>
              <a:gd name="T53" fmla="*/ 72 h 92"/>
              <a:gd name="T54" fmla="*/ 80 w 196"/>
              <a:gd name="T55" fmla="*/ 80 h 92"/>
              <a:gd name="T56" fmla="*/ 56 w 196"/>
              <a:gd name="T57" fmla="*/ 84 h 92"/>
              <a:gd name="T58" fmla="*/ 44 w 196"/>
              <a:gd name="T59" fmla="*/ 88 h 92"/>
              <a:gd name="T60" fmla="*/ 32 w 196"/>
              <a:gd name="T61" fmla="*/ 88 h 92"/>
              <a:gd name="T62" fmla="*/ 24 w 196"/>
              <a:gd name="T63" fmla="*/ 92 h 92"/>
              <a:gd name="T64" fmla="*/ 16 w 196"/>
              <a:gd name="T65" fmla="*/ 92 h 92"/>
              <a:gd name="T66" fmla="*/ 8 w 196"/>
              <a:gd name="T67" fmla="*/ 92 h 92"/>
              <a:gd name="T68" fmla="*/ 4 w 196"/>
              <a:gd name="T69" fmla="*/ 88 h 92"/>
              <a:gd name="T70" fmla="*/ 0 w 196"/>
              <a:gd name="T71" fmla="*/ 88 h 92"/>
              <a:gd name="T72" fmla="*/ 0 w 196"/>
              <a:gd name="T73" fmla="*/ 84 h 92"/>
              <a:gd name="T74" fmla="*/ 0 w 196"/>
              <a:gd name="T75" fmla="*/ 84 h 92"/>
              <a:gd name="T76" fmla="*/ 0 w 196"/>
              <a:gd name="T77" fmla="*/ 80 h 92"/>
              <a:gd name="T78" fmla="*/ 4 w 196"/>
              <a:gd name="T79" fmla="*/ 76 h 92"/>
              <a:gd name="T80" fmla="*/ 8 w 196"/>
              <a:gd name="T81" fmla="*/ 76 h 92"/>
              <a:gd name="T82" fmla="*/ 16 w 196"/>
              <a:gd name="T83" fmla="*/ 72 h 92"/>
              <a:gd name="T84" fmla="*/ 24 w 196"/>
              <a:gd name="T85" fmla="*/ 68 h 92"/>
              <a:gd name="T86" fmla="*/ 32 w 196"/>
              <a:gd name="T87" fmla="*/ 64 h 92"/>
              <a:gd name="T88" fmla="*/ 40 w 196"/>
              <a:gd name="T89" fmla="*/ 60 h 92"/>
              <a:gd name="T90" fmla="*/ 64 w 196"/>
              <a:gd name="T91" fmla="*/ 52 h 92"/>
              <a:gd name="T92" fmla="*/ 80 w 196"/>
              <a:gd name="T93" fmla="*/ 44 h 92"/>
              <a:gd name="T94" fmla="*/ 96 w 196"/>
              <a:gd name="T95" fmla="*/ 36 h 92"/>
              <a:gd name="T96" fmla="*/ 108 w 196"/>
              <a:gd name="T97" fmla="*/ 32 h 92"/>
              <a:gd name="T98" fmla="*/ 108 w 196"/>
              <a:gd name="T99" fmla="*/ 3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96" h="92">
                <a:moveTo>
                  <a:pt x="108" y="32"/>
                </a:moveTo>
                <a:lnTo>
                  <a:pt x="116" y="28"/>
                </a:lnTo>
                <a:lnTo>
                  <a:pt x="120" y="20"/>
                </a:lnTo>
                <a:lnTo>
                  <a:pt x="124" y="16"/>
                </a:lnTo>
                <a:lnTo>
                  <a:pt x="124" y="12"/>
                </a:lnTo>
                <a:lnTo>
                  <a:pt x="124" y="8"/>
                </a:lnTo>
                <a:lnTo>
                  <a:pt x="124" y="8"/>
                </a:lnTo>
                <a:lnTo>
                  <a:pt x="128" y="4"/>
                </a:lnTo>
                <a:lnTo>
                  <a:pt x="136" y="4"/>
                </a:lnTo>
                <a:lnTo>
                  <a:pt x="144" y="0"/>
                </a:lnTo>
                <a:lnTo>
                  <a:pt x="152" y="4"/>
                </a:lnTo>
                <a:lnTo>
                  <a:pt x="160" y="4"/>
                </a:lnTo>
                <a:lnTo>
                  <a:pt x="172" y="8"/>
                </a:lnTo>
                <a:lnTo>
                  <a:pt x="184" y="16"/>
                </a:lnTo>
                <a:lnTo>
                  <a:pt x="192" y="20"/>
                </a:lnTo>
                <a:lnTo>
                  <a:pt x="196" y="24"/>
                </a:lnTo>
                <a:lnTo>
                  <a:pt x="196" y="28"/>
                </a:lnTo>
                <a:lnTo>
                  <a:pt x="196" y="36"/>
                </a:lnTo>
                <a:lnTo>
                  <a:pt x="196" y="40"/>
                </a:lnTo>
                <a:lnTo>
                  <a:pt x="192" y="44"/>
                </a:lnTo>
                <a:lnTo>
                  <a:pt x="188" y="44"/>
                </a:lnTo>
                <a:lnTo>
                  <a:pt x="184" y="48"/>
                </a:lnTo>
                <a:lnTo>
                  <a:pt x="172" y="52"/>
                </a:lnTo>
                <a:lnTo>
                  <a:pt x="160" y="56"/>
                </a:lnTo>
                <a:lnTo>
                  <a:pt x="144" y="64"/>
                </a:lnTo>
                <a:lnTo>
                  <a:pt x="124" y="68"/>
                </a:lnTo>
                <a:lnTo>
                  <a:pt x="104" y="72"/>
                </a:lnTo>
                <a:lnTo>
                  <a:pt x="80" y="80"/>
                </a:lnTo>
                <a:lnTo>
                  <a:pt x="56" y="84"/>
                </a:lnTo>
                <a:lnTo>
                  <a:pt x="44" y="88"/>
                </a:lnTo>
                <a:lnTo>
                  <a:pt x="32" y="88"/>
                </a:lnTo>
                <a:lnTo>
                  <a:pt x="24" y="92"/>
                </a:lnTo>
                <a:lnTo>
                  <a:pt x="16" y="92"/>
                </a:lnTo>
                <a:lnTo>
                  <a:pt x="8" y="92"/>
                </a:lnTo>
                <a:lnTo>
                  <a:pt x="4" y="88"/>
                </a:lnTo>
                <a:lnTo>
                  <a:pt x="0" y="88"/>
                </a:lnTo>
                <a:lnTo>
                  <a:pt x="0" y="84"/>
                </a:lnTo>
                <a:lnTo>
                  <a:pt x="0" y="84"/>
                </a:lnTo>
                <a:lnTo>
                  <a:pt x="0" y="80"/>
                </a:lnTo>
                <a:lnTo>
                  <a:pt x="4" y="76"/>
                </a:lnTo>
                <a:lnTo>
                  <a:pt x="8" y="76"/>
                </a:lnTo>
                <a:lnTo>
                  <a:pt x="16" y="72"/>
                </a:lnTo>
                <a:lnTo>
                  <a:pt x="24" y="68"/>
                </a:lnTo>
                <a:lnTo>
                  <a:pt x="32" y="64"/>
                </a:lnTo>
                <a:lnTo>
                  <a:pt x="40" y="60"/>
                </a:lnTo>
                <a:lnTo>
                  <a:pt x="64" y="52"/>
                </a:lnTo>
                <a:lnTo>
                  <a:pt x="80" y="44"/>
                </a:lnTo>
                <a:lnTo>
                  <a:pt x="96" y="36"/>
                </a:lnTo>
                <a:lnTo>
                  <a:pt x="108" y="32"/>
                </a:lnTo>
                <a:lnTo>
                  <a:pt x="108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182">
            <a:extLst>
              <a:ext uri="{FF2B5EF4-FFF2-40B4-BE49-F238E27FC236}">
                <a16:creationId xmlns:a16="http://schemas.microsoft.com/office/drawing/2014/main" xmlns="" id="{558AD3E2-389F-4AA1-913C-470A1F2E8C2A}"/>
              </a:ext>
            </a:extLst>
          </p:cNvPr>
          <p:cNvSpPr>
            <a:spLocks/>
          </p:cNvSpPr>
          <p:nvPr/>
        </p:nvSpPr>
        <p:spPr bwMode="auto">
          <a:xfrm>
            <a:off x="8870451" y="1407684"/>
            <a:ext cx="463187" cy="1623531"/>
          </a:xfrm>
          <a:custGeom>
            <a:avLst/>
            <a:gdLst>
              <a:gd name="T0" fmla="*/ 96 w 136"/>
              <a:gd name="T1" fmla="*/ 356 h 364"/>
              <a:gd name="T2" fmla="*/ 80 w 136"/>
              <a:gd name="T3" fmla="*/ 364 h 364"/>
              <a:gd name="T4" fmla="*/ 64 w 136"/>
              <a:gd name="T5" fmla="*/ 364 h 364"/>
              <a:gd name="T6" fmla="*/ 56 w 136"/>
              <a:gd name="T7" fmla="*/ 356 h 364"/>
              <a:gd name="T8" fmla="*/ 52 w 136"/>
              <a:gd name="T9" fmla="*/ 340 h 364"/>
              <a:gd name="T10" fmla="*/ 36 w 136"/>
              <a:gd name="T11" fmla="*/ 320 h 364"/>
              <a:gd name="T12" fmla="*/ 12 w 136"/>
              <a:gd name="T13" fmla="*/ 304 h 364"/>
              <a:gd name="T14" fmla="*/ 4 w 136"/>
              <a:gd name="T15" fmla="*/ 296 h 364"/>
              <a:gd name="T16" fmla="*/ 0 w 136"/>
              <a:gd name="T17" fmla="*/ 292 h 364"/>
              <a:gd name="T18" fmla="*/ 4 w 136"/>
              <a:gd name="T19" fmla="*/ 284 h 364"/>
              <a:gd name="T20" fmla="*/ 20 w 136"/>
              <a:gd name="T21" fmla="*/ 284 h 364"/>
              <a:gd name="T22" fmla="*/ 32 w 136"/>
              <a:gd name="T23" fmla="*/ 288 h 364"/>
              <a:gd name="T24" fmla="*/ 56 w 136"/>
              <a:gd name="T25" fmla="*/ 288 h 364"/>
              <a:gd name="T26" fmla="*/ 72 w 136"/>
              <a:gd name="T27" fmla="*/ 288 h 364"/>
              <a:gd name="T28" fmla="*/ 76 w 136"/>
              <a:gd name="T29" fmla="*/ 280 h 364"/>
              <a:gd name="T30" fmla="*/ 76 w 136"/>
              <a:gd name="T31" fmla="*/ 272 h 364"/>
              <a:gd name="T32" fmla="*/ 76 w 136"/>
              <a:gd name="T33" fmla="*/ 260 h 364"/>
              <a:gd name="T34" fmla="*/ 76 w 136"/>
              <a:gd name="T35" fmla="*/ 232 h 364"/>
              <a:gd name="T36" fmla="*/ 76 w 136"/>
              <a:gd name="T37" fmla="*/ 204 h 364"/>
              <a:gd name="T38" fmla="*/ 76 w 136"/>
              <a:gd name="T39" fmla="*/ 176 h 364"/>
              <a:gd name="T40" fmla="*/ 76 w 136"/>
              <a:gd name="T41" fmla="*/ 140 h 364"/>
              <a:gd name="T42" fmla="*/ 76 w 136"/>
              <a:gd name="T43" fmla="*/ 88 h 364"/>
              <a:gd name="T44" fmla="*/ 64 w 136"/>
              <a:gd name="T45" fmla="*/ 32 h 364"/>
              <a:gd name="T46" fmla="*/ 72 w 136"/>
              <a:gd name="T47" fmla="*/ 8 h 364"/>
              <a:gd name="T48" fmla="*/ 100 w 136"/>
              <a:gd name="T49" fmla="*/ 24 h 364"/>
              <a:gd name="T50" fmla="*/ 120 w 136"/>
              <a:gd name="T51" fmla="*/ 32 h 364"/>
              <a:gd name="T52" fmla="*/ 132 w 136"/>
              <a:gd name="T53" fmla="*/ 40 h 364"/>
              <a:gd name="T54" fmla="*/ 136 w 136"/>
              <a:gd name="T55" fmla="*/ 44 h 364"/>
              <a:gd name="T56" fmla="*/ 132 w 136"/>
              <a:gd name="T57" fmla="*/ 56 h 364"/>
              <a:gd name="T58" fmla="*/ 128 w 136"/>
              <a:gd name="T59" fmla="*/ 64 h 364"/>
              <a:gd name="T60" fmla="*/ 128 w 136"/>
              <a:gd name="T61" fmla="*/ 84 h 364"/>
              <a:gd name="T62" fmla="*/ 128 w 136"/>
              <a:gd name="T63" fmla="*/ 112 h 364"/>
              <a:gd name="T64" fmla="*/ 128 w 136"/>
              <a:gd name="T65" fmla="*/ 156 h 364"/>
              <a:gd name="T66" fmla="*/ 128 w 136"/>
              <a:gd name="T67" fmla="*/ 204 h 364"/>
              <a:gd name="T68" fmla="*/ 128 w 136"/>
              <a:gd name="T69" fmla="*/ 248 h 364"/>
              <a:gd name="T70" fmla="*/ 128 w 136"/>
              <a:gd name="T71" fmla="*/ 280 h 364"/>
              <a:gd name="T72" fmla="*/ 128 w 136"/>
              <a:gd name="T73" fmla="*/ 304 h 364"/>
              <a:gd name="T74" fmla="*/ 124 w 136"/>
              <a:gd name="T75" fmla="*/ 324 h 364"/>
              <a:gd name="T76" fmla="*/ 112 w 136"/>
              <a:gd name="T77" fmla="*/ 344 h 364"/>
              <a:gd name="T78" fmla="*/ 104 w 136"/>
              <a:gd name="T79" fmla="*/ 352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6" h="364">
                <a:moveTo>
                  <a:pt x="104" y="352"/>
                </a:moveTo>
                <a:lnTo>
                  <a:pt x="96" y="356"/>
                </a:lnTo>
                <a:lnTo>
                  <a:pt x="88" y="360"/>
                </a:lnTo>
                <a:lnTo>
                  <a:pt x="80" y="364"/>
                </a:lnTo>
                <a:lnTo>
                  <a:pt x="72" y="364"/>
                </a:lnTo>
                <a:lnTo>
                  <a:pt x="64" y="364"/>
                </a:lnTo>
                <a:lnTo>
                  <a:pt x="60" y="360"/>
                </a:lnTo>
                <a:lnTo>
                  <a:pt x="56" y="356"/>
                </a:lnTo>
                <a:lnTo>
                  <a:pt x="52" y="348"/>
                </a:lnTo>
                <a:lnTo>
                  <a:pt x="52" y="340"/>
                </a:lnTo>
                <a:lnTo>
                  <a:pt x="44" y="332"/>
                </a:lnTo>
                <a:lnTo>
                  <a:pt x="36" y="320"/>
                </a:lnTo>
                <a:lnTo>
                  <a:pt x="24" y="312"/>
                </a:lnTo>
                <a:lnTo>
                  <a:pt x="12" y="304"/>
                </a:lnTo>
                <a:lnTo>
                  <a:pt x="4" y="296"/>
                </a:lnTo>
                <a:lnTo>
                  <a:pt x="4" y="296"/>
                </a:lnTo>
                <a:lnTo>
                  <a:pt x="0" y="292"/>
                </a:lnTo>
                <a:lnTo>
                  <a:pt x="0" y="292"/>
                </a:lnTo>
                <a:lnTo>
                  <a:pt x="0" y="288"/>
                </a:lnTo>
                <a:lnTo>
                  <a:pt x="4" y="284"/>
                </a:lnTo>
                <a:lnTo>
                  <a:pt x="12" y="284"/>
                </a:lnTo>
                <a:lnTo>
                  <a:pt x="20" y="284"/>
                </a:lnTo>
                <a:lnTo>
                  <a:pt x="28" y="284"/>
                </a:lnTo>
                <a:lnTo>
                  <a:pt x="32" y="288"/>
                </a:lnTo>
                <a:lnTo>
                  <a:pt x="48" y="288"/>
                </a:lnTo>
                <a:lnTo>
                  <a:pt x="56" y="288"/>
                </a:lnTo>
                <a:lnTo>
                  <a:pt x="64" y="288"/>
                </a:lnTo>
                <a:lnTo>
                  <a:pt x="72" y="288"/>
                </a:lnTo>
                <a:lnTo>
                  <a:pt x="72" y="284"/>
                </a:lnTo>
                <a:lnTo>
                  <a:pt x="76" y="280"/>
                </a:lnTo>
                <a:lnTo>
                  <a:pt x="76" y="276"/>
                </a:lnTo>
                <a:lnTo>
                  <a:pt x="76" y="272"/>
                </a:lnTo>
                <a:lnTo>
                  <a:pt x="76" y="264"/>
                </a:lnTo>
                <a:lnTo>
                  <a:pt x="76" y="260"/>
                </a:lnTo>
                <a:lnTo>
                  <a:pt x="76" y="248"/>
                </a:lnTo>
                <a:lnTo>
                  <a:pt x="76" y="232"/>
                </a:lnTo>
                <a:lnTo>
                  <a:pt x="76" y="216"/>
                </a:lnTo>
                <a:lnTo>
                  <a:pt x="76" y="204"/>
                </a:lnTo>
                <a:lnTo>
                  <a:pt x="76" y="192"/>
                </a:lnTo>
                <a:lnTo>
                  <a:pt x="76" y="176"/>
                </a:lnTo>
                <a:lnTo>
                  <a:pt x="76" y="160"/>
                </a:lnTo>
                <a:lnTo>
                  <a:pt x="76" y="140"/>
                </a:lnTo>
                <a:lnTo>
                  <a:pt x="76" y="116"/>
                </a:lnTo>
                <a:lnTo>
                  <a:pt x="76" y="88"/>
                </a:lnTo>
                <a:lnTo>
                  <a:pt x="72" y="60"/>
                </a:lnTo>
                <a:lnTo>
                  <a:pt x="64" y="32"/>
                </a:lnTo>
                <a:lnTo>
                  <a:pt x="56" y="0"/>
                </a:lnTo>
                <a:lnTo>
                  <a:pt x="72" y="8"/>
                </a:lnTo>
                <a:lnTo>
                  <a:pt x="88" y="16"/>
                </a:lnTo>
                <a:lnTo>
                  <a:pt x="100" y="24"/>
                </a:lnTo>
                <a:lnTo>
                  <a:pt x="112" y="28"/>
                </a:lnTo>
                <a:lnTo>
                  <a:pt x="120" y="32"/>
                </a:lnTo>
                <a:lnTo>
                  <a:pt x="128" y="36"/>
                </a:lnTo>
                <a:lnTo>
                  <a:pt x="132" y="40"/>
                </a:lnTo>
                <a:lnTo>
                  <a:pt x="132" y="40"/>
                </a:lnTo>
                <a:lnTo>
                  <a:pt x="136" y="44"/>
                </a:lnTo>
                <a:lnTo>
                  <a:pt x="132" y="52"/>
                </a:lnTo>
                <a:lnTo>
                  <a:pt x="132" y="56"/>
                </a:lnTo>
                <a:lnTo>
                  <a:pt x="132" y="60"/>
                </a:lnTo>
                <a:lnTo>
                  <a:pt x="128" y="64"/>
                </a:lnTo>
                <a:lnTo>
                  <a:pt x="128" y="72"/>
                </a:lnTo>
                <a:lnTo>
                  <a:pt x="128" y="84"/>
                </a:lnTo>
                <a:lnTo>
                  <a:pt x="128" y="96"/>
                </a:lnTo>
                <a:lnTo>
                  <a:pt x="128" y="112"/>
                </a:lnTo>
                <a:lnTo>
                  <a:pt x="128" y="132"/>
                </a:lnTo>
                <a:lnTo>
                  <a:pt x="128" y="156"/>
                </a:lnTo>
                <a:lnTo>
                  <a:pt x="128" y="180"/>
                </a:lnTo>
                <a:lnTo>
                  <a:pt x="128" y="204"/>
                </a:lnTo>
                <a:lnTo>
                  <a:pt x="128" y="228"/>
                </a:lnTo>
                <a:lnTo>
                  <a:pt x="128" y="248"/>
                </a:lnTo>
                <a:lnTo>
                  <a:pt x="128" y="268"/>
                </a:lnTo>
                <a:lnTo>
                  <a:pt x="128" y="280"/>
                </a:lnTo>
                <a:lnTo>
                  <a:pt x="128" y="296"/>
                </a:lnTo>
                <a:lnTo>
                  <a:pt x="128" y="304"/>
                </a:lnTo>
                <a:lnTo>
                  <a:pt x="128" y="312"/>
                </a:lnTo>
                <a:lnTo>
                  <a:pt x="124" y="324"/>
                </a:lnTo>
                <a:lnTo>
                  <a:pt x="120" y="336"/>
                </a:lnTo>
                <a:lnTo>
                  <a:pt x="112" y="344"/>
                </a:lnTo>
                <a:lnTo>
                  <a:pt x="104" y="352"/>
                </a:lnTo>
                <a:lnTo>
                  <a:pt x="104" y="3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183">
            <a:extLst>
              <a:ext uri="{FF2B5EF4-FFF2-40B4-BE49-F238E27FC236}">
                <a16:creationId xmlns:a16="http://schemas.microsoft.com/office/drawing/2014/main" xmlns="" id="{9B54B18A-34C0-4F62-85E1-9D4CDCF62E05}"/>
              </a:ext>
            </a:extLst>
          </p:cNvPr>
          <p:cNvSpPr>
            <a:spLocks/>
          </p:cNvSpPr>
          <p:nvPr/>
        </p:nvSpPr>
        <p:spPr bwMode="auto">
          <a:xfrm>
            <a:off x="8666104" y="1496889"/>
            <a:ext cx="1648400" cy="553071"/>
          </a:xfrm>
          <a:custGeom>
            <a:avLst/>
            <a:gdLst>
              <a:gd name="T0" fmla="*/ 120 w 484"/>
              <a:gd name="T1" fmla="*/ 112 h 124"/>
              <a:gd name="T2" fmla="*/ 92 w 484"/>
              <a:gd name="T3" fmla="*/ 116 h 124"/>
              <a:gd name="T4" fmla="*/ 72 w 484"/>
              <a:gd name="T5" fmla="*/ 120 h 124"/>
              <a:gd name="T6" fmla="*/ 56 w 484"/>
              <a:gd name="T7" fmla="*/ 124 h 124"/>
              <a:gd name="T8" fmla="*/ 40 w 484"/>
              <a:gd name="T9" fmla="*/ 124 h 124"/>
              <a:gd name="T10" fmla="*/ 24 w 484"/>
              <a:gd name="T11" fmla="*/ 116 h 124"/>
              <a:gd name="T12" fmla="*/ 8 w 484"/>
              <a:gd name="T13" fmla="*/ 108 h 124"/>
              <a:gd name="T14" fmla="*/ 4 w 484"/>
              <a:gd name="T15" fmla="*/ 104 h 124"/>
              <a:gd name="T16" fmla="*/ 0 w 484"/>
              <a:gd name="T17" fmla="*/ 100 h 124"/>
              <a:gd name="T18" fmla="*/ 8 w 484"/>
              <a:gd name="T19" fmla="*/ 92 h 124"/>
              <a:gd name="T20" fmla="*/ 28 w 484"/>
              <a:gd name="T21" fmla="*/ 88 h 124"/>
              <a:gd name="T22" fmla="*/ 72 w 484"/>
              <a:gd name="T23" fmla="*/ 84 h 124"/>
              <a:gd name="T24" fmla="*/ 104 w 484"/>
              <a:gd name="T25" fmla="*/ 76 h 124"/>
              <a:gd name="T26" fmla="*/ 128 w 484"/>
              <a:gd name="T27" fmla="*/ 68 h 124"/>
              <a:gd name="T28" fmla="*/ 164 w 484"/>
              <a:gd name="T29" fmla="*/ 60 h 124"/>
              <a:gd name="T30" fmla="*/ 216 w 484"/>
              <a:gd name="T31" fmla="*/ 48 h 124"/>
              <a:gd name="T32" fmla="*/ 280 w 484"/>
              <a:gd name="T33" fmla="*/ 32 h 124"/>
              <a:gd name="T34" fmla="*/ 344 w 484"/>
              <a:gd name="T35" fmla="*/ 20 h 124"/>
              <a:gd name="T36" fmla="*/ 392 w 484"/>
              <a:gd name="T37" fmla="*/ 8 h 124"/>
              <a:gd name="T38" fmla="*/ 416 w 484"/>
              <a:gd name="T39" fmla="*/ 4 h 124"/>
              <a:gd name="T40" fmla="*/ 428 w 484"/>
              <a:gd name="T41" fmla="*/ 0 h 124"/>
              <a:gd name="T42" fmla="*/ 432 w 484"/>
              <a:gd name="T43" fmla="*/ 0 h 124"/>
              <a:gd name="T44" fmla="*/ 444 w 484"/>
              <a:gd name="T45" fmla="*/ 0 h 124"/>
              <a:gd name="T46" fmla="*/ 456 w 484"/>
              <a:gd name="T47" fmla="*/ 4 h 124"/>
              <a:gd name="T48" fmla="*/ 472 w 484"/>
              <a:gd name="T49" fmla="*/ 12 h 124"/>
              <a:gd name="T50" fmla="*/ 480 w 484"/>
              <a:gd name="T51" fmla="*/ 20 h 124"/>
              <a:gd name="T52" fmla="*/ 480 w 484"/>
              <a:gd name="T53" fmla="*/ 28 h 124"/>
              <a:gd name="T54" fmla="*/ 476 w 484"/>
              <a:gd name="T55" fmla="*/ 32 h 124"/>
              <a:gd name="T56" fmla="*/ 464 w 484"/>
              <a:gd name="T57" fmla="*/ 36 h 124"/>
              <a:gd name="T58" fmla="*/ 452 w 484"/>
              <a:gd name="T59" fmla="*/ 40 h 124"/>
              <a:gd name="T60" fmla="*/ 432 w 484"/>
              <a:gd name="T61" fmla="*/ 44 h 124"/>
              <a:gd name="T62" fmla="*/ 404 w 484"/>
              <a:gd name="T63" fmla="*/ 48 h 124"/>
              <a:gd name="T64" fmla="*/ 324 w 484"/>
              <a:gd name="T65" fmla="*/ 64 h 124"/>
              <a:gd name="T66" fmla="*/ 264 w 484"/>
              <a:gd name="T67" fmla="*/ 76 h 124"/>
              <a:gd name="T68" fmla="*/ 200 w 484"/>
              <a:gd name="T69" fmla="*/ 92 h 124"/>
              <a:gd name="T70" fmla="*/ 136 w 484"/>
              <a:gd name="T71" fmla="*/ 108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84" h="124">
                <a:moveTo>
                  <a:pt x="136" y="108"/>
                </a:moveTo>
                <a:lnTo>
                  <a:pt x="120" y="112"/>
                </a:lnTo>
                <a:lnTo>
                  <a:pt x="104" y="116"/>
                </a:lnTo>
                <a:lnTo>
                  <a:pt x="92" y="116"/>
                </a:lnTo>
                <a:lnTo>
                  <a:pt x="80" y="120"/>
                </a:lnTo>
                <a:lnTo>
                  <a:pt x="72" y="120"/>
                </a:lnTo>
                <a:lnTo>
                  <a:pt x="60" y="124"/>
                </a:lnTo>
                <a:lnTo>
                  <a:pt x="56" y="124"/>
                </a:lnTo>
                <a:lnTo>
                  <a:pt x="48" y="124"/>
                </a:lnTo>
                <a:lnTo>
                  <a:pt x="40" y="124"/>
                </a:lnTo>
                <a:lnTo>
                  <a:pt x="32" y="120"/>
                </a:lnTo>
                <a:lnTo>
                  <a:pt x="24" y="116"/>
                </a:lnTo>
                <a:lnTo>
                  <a:pt x="16" y="112"/>
                </a:lnTo>
                <a:lnTo>
                  <a:pt x="8" y="108"/>
                </a:lnTo>
                <a:lnTo>
                  <a:pt x="4" y="108"/>
                </a:lnTo>
                <a:lnTo>
                  <a:pt x="4" y="104"/>
                </a:lnTo>
                <a:lnTo>
                  <a:pt x="0" y="104"/>
                </a:lnTo>
                <a:lnTo>
                  <a:pt x="0" y="100"/>
                </a:lnTo>
                <a:lnTo>
                  <a:pt x="4" y="96"/>
                </a:lnTo>
                <a:lnTo>
                  <a:pt x="8" y="92"/>
                </a:lnTo>
                <a:lnTo>
                  <a:pt x="16" y="92"/>
                </a:lnTo>
                <a:lnTo>
                  <a:pt x="28" y="88"/>
                </a:lnTo>
                <a:lnTo>
                  <a:pt x="40" y="88"/>
                </a:lnTo>
                <a:lnTo>
                  <a:pt x="72" y="84"/>
                </a:lnTo>
                <a:lnTo>
                  <a:pt x="88" y="80"/>
                </a:lnTo>
                <a:lnTo>
                  <a:pt x="104" y="76"/>
                </a:lnTo>
                <a:lnTo>
                  <a:pt x="116" y="72"/>
                </a:lnTo>
                <a:lnTo>
                  <a:pt x="128" y="68"/>
                </a:lnTo>
                <a:lnTo>
                  <a:pt x="144" y="64"/>
                </a:lnTo>
                <a:lnTo>
                  <a:pt x="164" y="60"/>
                </a:lnTo>
                <a:lnTo>
                  <a:pt x="188" y="56"/>
                </a:lnTo>
                <a:lnTo>
                  <a:pt x="216" y="48"/>
                </a:lnTo>
                <a:lnTo>
                  <a:pt x="248" y="40"/>
                </a:lnTo>
                <a:lnTo>
                  <a:pt x="280" y="32"/>
                </a:lnTo>
                <a:lnTo>
                  <a:pt x="316" y="24"/>
                </a:lnTo>
                <a:lnTo>
                  <a:pt x="344" y="20"/>
                </a:lnTo>
                <a:lnTo>
                  <a:pt x="368" y="12"/>
                </a:lnTo>
                <a:lnTo>
                  <a:pt x="392" y="8"/>
                </a:lnTo>
                <a:lnTo>
                  <a:pt x="408" y="4"/>
                </a:lnTo>
                <a:lnTo>
                  <a:pt x="416" y="4"/>
                </a:lnTo>
                <a:lnTo>
                  <a:pt x="420" y="0"/>
                </a:lnTo>
                <a:lnTo>
                  <a:pt x="428" y="0"/>
                </a:lnTo>
                <a:lnTo>
                  <a:pt x="432" y="0"/>
                </a:lnTo>
                <a:lnTo>
                  <a:pt x="432" y="0"/>
                </a:lnTo>
                <a:lnTo>
                  <a:pt x="436" y="0"/>
                </a:lnTo>
                <a:lnTo>
                  <a:pt x="444" y="0"/>
                </a:lnTo>
                <a:lnTo>
                  <a:pt x="448" y="0"/>
                </a:lnTo>
                <a:lnTo>
                  <a:pt x="456" y="4"/>
                </a:lnTo>
                <a:lnTo>
                  <a:pt x="464" y="8"/>
                </a:lnTo>
                <a:lnTo>
                  <a:pt x="472" y="12"/>
                </a:lnTo>
                <a:lnTo>
                  <a:pt x="480" y="16"/>
                </a:lnTo>
                <a:lnTo>
                  <a:pt x="480" y="20"/>
                </a:lnTo>
                <a:lnTo>
                  <a:pt x="484" y="24"/>
                </a:lnTo>
                <a:lnTo>
                  <a:pt x="480" y="28"/>
                </a:lnTo>
                <a:lnTo>
                  <a:pt x="480" y="32"/>
                </a:lnTo>
                <a:lnTo>
                  <a:pt x="476" y="32"/>
                </a:lnTo>
                <a:lnTo>
                  <a:pt x="468" y="36"/>
                </a:lnTo>
                <a:lnTo>
                  <a:pt x="464" y="36"/>
                </a:lnTo>
                <a:lnTo>
                  <a:pt x="460" y="40"/>
                </a:lnTo>
                <a:lnTo>
                  <a:pt x="452" y="40"/>
                </a:lnTo>
                <a:lnTo>
                  <a:pt x="440" y="44"/>
                </a:lnTo>
                <a:lnTo>
                  <a:pt x="432" y="44"/>
                </a:lnTo>
                <a:lnTo>
                  <a:pt x="420" y="48"/>
                </a:lnTo>
                <a:lnTo>
                  <a:pt x="404" y="48"/>
                </a:lnTo>
                <a:lnTo>
                  <a:pt x="388" y="52"/>
                </a:lnTo>
                <a:lnTo>
                  <a:pt x="324" y="64"/>
                </a:lnTo>
                <a:lnTo>
                  <a:pt x="292" y="68"/>
                </a:lnTo>
                <a:lnTo>
                  <a:pt x="264" y="76"/>
                </a:lnTo>
                <a:lnTo>
                  <a:pt x="232" y="84"/>
                </a:lnTo>
                <a:lnTo>
                  <a:pt x="200" y="92"/>
                </a:lnTo>
                <a:lnTo>
                  <a:pt x="136" y="108"/>
                </a:lnTo>
                <a:lnTo>
                  <a:pt x="136" y="1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184">
            <a:extLst>
              <a:ext uri="{FF2B5EF4-FFF2-40B4-BE49-F238E27FC236}">
                <a16:creationId xmlns:a16="http://schemas.microsoft.com/office/drawing/2014/main" xmlns="" id="{6F87B316-45DB-4CA6-9BB3-9E128BDAB444}"/>
              </a:ext>
            </a:extLst>
          </p:cNvPr>
          <p:cNvSpPr>
            <a:spLocks/>
          </p:cNvSpPr>
          <p:nvPr/>
        </p:nvSpPr>
        <p:spPr bwMode="auto">
          <a:xfrm>
            <a:off x="9429000" y="676203"/>
            <a:ext cx="1321445" cy="2479899"/>
          </a:xfrm>
          <a:custGeom>
            <a:avLst/>
            <a:gdLst>
              <a:gd name="T0" fmla="*/ 308 w 388"/>
              <a:gd name="T1" fmla="*/ 536 h 556"/>
              <a:gd name="T2" fmla="*/ 272 w 388"/>
              <a:gd name="T3" fmla="*/ 516 h 556"/>
              <a:gd name="T4" fmla="*/ 236 w 388"/>
              <a:gd name="T5" fmla="*/ 488 h 556"/>
              <a:gd name="T6" fmla="*/ 200 w 388"/>
              <a:gd name="T7" fmla="*/ 452 h 556"/>
              <a:gd name="T8" fmla="*/ 156 w 388"/>
              <a:gd name="T9" fmla="*/ 404 h 556"/>
              <a:gd name="T10" fmla="*/ 116 w 388"/>
              <a:gd name="T11" fmla="*/ 348 h 556"/>
              <a:gd name="T12" fmla="*/ 88 w 388"/>
              <a:gd name="T13" fmla="*/ 292 h 556"/>
              <a:gd name="T14" fmla="*/ 64 w 388"/>
              <a:gd name="T15" fmla="*/ 240 h 556"/>
              <a:gd name="T16" fmla="*/ 44 w 388"/>
              <a:gd name="T17" fmla="*/ 188 h 556"/>
              <a:gd name="T18" fmla="*/ 32 w 388"/>
              <a:gd name="T19" fmla="*/ 128 h 556"/>
              <a:gd name="T20" fmla="*/ 24 w 388"/>
              <a:gd name="T21" fmla="*/ 84 h 556"/>
              <a:gd name="T22" fmla="*/ 20 w 388"/>
              <a:gd name="T23" fmla="*/ 56 h 556"/>
              <a:gd name="T24" fmla="*/ 12 w 388"/>
              <a:gd name="T25" fmla="*/ 40 h 556"/>
              <a:gd name="T26" fmla="*/ 8 w 388"/>
              <a:gd name="T27" fmla="*/ 28 h 556"/>
              <a:gd name="T28" fmla="*/ 4 w 388"/>
              <a:gd name="T29" fmla="*/ 24 h 556"/>
              <a:gd name="T30" fmla="*/ 0 w 388"/>
              <a:gd name="T31" fmla="*/ 16 h 556"/>
              <a:gd name="T32" fmla="*/ 4 w 388"/>
              <a:gd name="T33" fmla="*/ 4 h 556"/>
              <a:gd name="T34" fmla="*/ 8 w 388"/>
              <a:gd name="T35" fmla="*/ 0 h 556"/>
              <a:gd name="T36" fmla="*/ 20 w 388"/>
              <a:gd name="T37" fmla="*/ 0 h 556"/>
              <a:gd name="T38" fmla="*/ 36 w 388"/>
              <a:gd name="T39" fmla="*/ 4 h 556"/>
              <a:gd name="T40" fmla="*/ 56 w 388"/>
              <a:gd name="T41" fmla="*/ 8 h 556"/>
              <a:gd name="T42" fmla="*/ 68 w 388"/>
              <a:gd name="T43" fmla="*/ 12 h 556"/>
              <a:gd name="T44" fmla="*/ 80 w 388"/>
              <a:gd name="T45" fmla="*/ 16 h 556"/>
              <a:gd name="T46" fmla="*/ 88 w 388"/>
              <a:gd name="T47" fmla="*/ 24 h 556"/>
              <a:gd name="T48" fmla="*/ 88 w 388"/>
              <a:gd name="T49" fmla="*/ 32 h 556"/>
              <a:gd name="T50" fmla="*/ 84 w 388"/>
              <a:gd name="T51" fmla="*/ 44 h 556"/>
              <a:gd name="T52" fmla="*/ 84 w 388"/>
              <a:gd name="T53" fmla="*/ 60 h 556"/>
              <a:gd name="T54" fmla="*/ 84 w 388"/>
              <a:gd name="T55" fmla="*/ 92 h 556"/>
              <a:gd name="T56" fmla="*/ 88 w 388"/>
              <a:gd name="T57" fmla="*/ 124 h 556"/>
              <a:gd name="T58" fmla="*/ 96 w 388"/>
              <a:gd name="T59" fmla="*/ 164 h 556"/>
              <a:gd name="T60" fmla="*/ 112 w 388"/>
              <a:gd name="T61" fmla="*/ 216 h 556"/>
              <a:gd name="T62" fmla="*/ 132 w 388"/>
              <a:gd name="T63" fmla="*/ 276 h 556"/>
              <a:gd name="T64" fmla="*/ 168 w 388"/>
              <a:gd name="T65" fmla="*/ 332 h 556"/>
              <a:gd name="T66" fmla="*/ 200 w 388"/>
              <a:gd name="T67" fmla="*/ 376 h 556"/>
              <a:gd name="T68" fmla="*/ 220 w 388"/>
              <a:gd name="T69" fmla="*/ 404 h 556"/>
              <a:gd name="T70" fmla="*/ 256 w 388"/>
              <a:gd name="T71" fmla="*/ 432 h 556"/>
              <a:gd name="T72" fmla="*/ 284 w 388"/>
              <a:gd name="T73" fmla="*/ 456 h 556"/>
              <a:gd name="T74" fmla="*/ 300 w 388"/>
              <a:gd name="T75" fmla="*/ 468 h 556"/>
              <a:gd name="T76" fmla="*/ 312 w 388"/>
              <a:gd name="T77" fmla="*/ 476 h 556"/>
              <a:gd name="T78" fmla="*/ 320 w 388"/>
              <a:gd name="T79" fmla="*/ 480 h 556"/>
              <a:gd name="T80" fmla="*/ 320 w 388"/>
              <a:gd name="T81" fmla="*/ 480 h 556"/>
              <a:gd name="T82" fmla="*/ 324 w 388"/>
              <a:gd name="T83" fmla="*/ 476 h 556"/>
              <a:gd name="T84" fmla="*/ 328 w 388"/>
              <a:gd name="T85" fmla="*/ 468 h 556"/>
              <a:gd name="T86" fmla="*/ 332 w 388"/>
              <a:gd name="T87" fmla="*/ 452 h 556"/>
              <a:gd name="T88" fmla="*/ 336 w 388"/>
              <a:gd name="T89" fmla="*/ 436 h 556"/>
              <a:gd name="T90" fmla="*/ 340 w 388"/>
              <a:gd name="T91" fmla="*/ 420 h 556"/>
              <a:gd name="T92" fmla="*/ 344 w 388"/>
              <a:gd name="T93" fmla="*/ 412 h 556"/>
              <a:gd name="T94" fmla="*/ 352 w 388"/>
              <a:gd name="T95" fmla="*/ 408 h 556"/>
              <a:gd name="T96" fmla="*/ 360 w 388"/>
              <a:gd name="T97" fmla="*/ 408 h 556"/>
              <a:gd name="T98" fmla="*/ 364 w 388"/>
              <a:gd name="T99" fmla="*/ 412 h 556"/>
              <a:gd name="T100" fmla="*/ 368 w 388"/>
              <a:gd name="T101" fmla="*/ 420 h 556"/>
              <a:gd name="T102" fmla="*/ 372 w 388"/>
              <a:gd name="T103" fmla="*/ 436 h 556"/>
              <a:gd name="T104" fmla="*/ 376 w 388"/>
              <a:gd name="T105" fmla="*/ 480 h 556"/>
              <a:gd name="T106" fmla="*/ 388 w 388"/>
              <a:gd name="T107" fmla="*/ 528 h 556"/>
              <a:gd name="T108" fmla="*/ 388 w 388"/>
              <a:gd name="T109" fmla="*/ 540 h 556"/>
              <a:gd name="T110" fmla="*/ 384 w 388"/>
              <a:gd name="T111" fmla="*/ 552 h 556"/>
              <a:gd name="T112" fmla="*/ 368 w 388"/>
              <a:gd name="T113" fmla="*/ 556 h 556"/>
              <a:gd name="T114" fmla="*/ 344 w 388"/>
              <a:gd name="T115" fmla="*/ 548 h 556"/>
              <a:gd name="T116" fmla="*/ 328 w 388"/>
              <a:gd name="T117" fmla="*/ 544 h 5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88" h="556">
                <a:moveTo>
                  <a:pt x="328" y="544"/>
                </a:moveTo>
                <a:lnTo>
                  <a:pt x="308" y="536"/>
                </a:lnTo>
                <a:lnTo>
                  <a:pt x="292" y="524"/>
                </a:lnTo>
                <a:lnTo>
                  <a:pt x="272" y="516"/>
                </a:lnTo>
                <a:lnTo>
                  <a:pt x="256" y="504"/>
                </a:lnTo>
                <a:lnTo>
                  <a:pt x="236" y="488"/>
                </a:lnTo>
                <a:lnTo>
                  <a:pt x="220" y="472"/>
                </a:lnTo>
                <a:lnTo>
                  <a:pt x="200" y="452"/>
                </a:lnTo>
                <a:lnTo>
                  <a:pt x="176" y="428"/>
                </a:lnTo>
                <a:lnTo>
                  <a:pt x="156" y="404"/>
                </a:lnTo>
                <a:lnTo>
                  <a:pt x="136" y="376"/>
                </a:lnTo>
                <a:lnTo>
                  <a:pt x="116" y="348"/>
                </a:lnTo>
                <a:lnTo>
                  <a:pt x="100" y="320"/>
                </a:lnTo>
                <a:lnTo>
                  <a:pt x="88" y="292"/>
                </a:lnTo>
                <a:lnTo>
                  <a:pt x="72" y="268"/>
                </a:lnTo>
                <a:lnTo>
                  <a:pt x="64" y="240"/>
                </a:lnTo>
                <a:lnTo>
                  <a:pt x="52" y="212"/>
                </a:lnTo>
                <a:lnTo>
                  <a:pt x="44" y="188"/>
                </a:lnTo>
                <a:lnTo>
                  <a:pt x="40" y="160"/>
                </a:lnTo>
                <a:lnTo>
                  <a:pt x="32" y="128"/>
                </a:lnTo>
                <a:lnTo>
                  <a:pt x="28" y="96"/>
                </a:lnTo>
                <a:lnTo>
                  <a:pt x="24" y="84"/>
                </a:lnTo>
                <a:lnTo>
                  <a:pt x="20" y="68"/>
                </a:lnTo>
                <a:lnTo>
                  <a:pt x="20" y="56"/>
                </a:lnTo>
                <a:lnTo>
                  <a:pt x="16" y="48"/>
                </a:lnTo>
                <a:lnTo>
                  <a:pt x="12" y="40"/>
                </a:lnTo>
                <a:lnTo>
                  <a:pt x="12" y="32"/>
                </a:lnTo>
                <a:lnTo>
                  <a:pt x="8" y="28"/>
                </a:lnTo>
                <a:lnTo>
                  <a:pt x="8" y="24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44" y="4"/>
                </a:lnTo>
                <a:lnTo>
                  <a:pt x="56" y="8"/>
                </a:lnTo>
                <a:lnTo>
                  <a:pt x="64" y="12"/>
                </a:lnTo>
                <a:lnTo>
                  <a:pt x="68" y="12"/>
                </a:lnTo>
                <a:lnTo>
                  <a:pt x="76" y="16"/>
                </a:lnTo>
                <a:lnTo>
                  <a:pt x="80" y="16"/>
                </a:lnTo>
                <a:lnTo>
                  <a:pt x="84" y="20"/>
                </a:lnTo>
                <a:lnTo>
                  <a:pt x="88" y="24"/>
                </a:lnTo>
                <a:lnTo>
                  <a:pt x="88" y="24"/>
                </a:lnTo>
                <a:lnTo>
                  <a:pt x="88" y="32"/>
                </a:lnTo>
                <a:lnTo>
                  <a:pt x="88" y="36"/>
                </a:lnTo>
                <a:lnTo>
                  <a:pt x="84" y="44"/>
                </a:lnTo>
                <a:lnTo>
                  <a:pt x="84" y="52"/>
                </a:lnTo>
                <a:lnTo>
                  <a:pt x="84" y="60"/>
                </a:lnTo>
                <a:lnTo>
                  <a:pt x="84" y="76"/>
                </a:lnTo>
                <a:lnTo>
                  <a:pt x="84" y="92"/>
                </a:lnTo>
                <a:lnTo>
                  <a:pt x="84" y="108"/>
                </a:lnTo>
                <a:lnTo>
                  <a:pt x="88" y="124"/>
                </a:lnTo>
                <a:lnTo>
                  <a:pt x="92" y="144"/>
                </a:lnTo>
                <a:lnTo>
                  <a:pt x="96" y="164"/>
                </a:lnTo>
                <a:lnTo>
                  <a:pt x="104" y="192"/>
                </a:lnTo>
                <a:lnTo>
                  <a:pt x="112" y="216"/>
                </a:lnTo>
                <a:lnTo>
                  <a:pt x="120" y="244"/>
                </a:lnTo>
                <a:lnTo>
                  <a:pt x="132" y="276"/>
                </a:lnTo>
                <a:lnTo>
                  <a:pt x="148" y="304"/>
                </a:lnTo>
                <a:lnTo>
                  <a:pt x="168" y="332"/>
                </a:lnTo>
                <a:lnTo>
                  <a:pt x="188" y="364"/>
                </a:lnTo>
                <a:lnTo>
                  <a:pt x="200" y="376"/>
                </a:lnTo>
                <a:lnTo>
                  <a:pt x="212" y="388"/>
                </a:lnTo>
                <a:lnTo>
                  <a:pt x="220" y="404"/>
                </a:lnTo>
                <a:lnTo>
                  <a:pt x="232" y="412"/>
                </a:lnTo>
                <a:lnTo>
                  <a:pt x="256" y="432"/>
                </a:lnTo>
                <a:lnTo>
                  <a:pt x="276" y="452"/>
                </a:lnTo>
                <a:lnTo>
                  <a:pt x="284" y="456"/>
                </a:lnTo>
                <a:lnTo>
                  <a:pt x="292" y="464"/>
                </a:lnTo>
                <a:lnTo>
                  <a:pt x="300" y="468"/>
                </a:lnTo>
                <a:lnTo>
                  <a:pt x="308" y="476"/>
                </a:lnTo>
                <a:lnTo>
                  <a:pt x="312" y="476"/>
                </a:lnTo>
                <a:lnTo>
                  <a:pt x="316" y="480"/>
                </a:lnTo>
                <a:lnTo>
                  <a:pt x="320" y="480"/>
                </a:lnTo>
                <a:lnTo>
                  <a:pt x="320" y="484"/>
                </a:lnTo>
                <a:lnTo>
                  <a:pt x="320" y="480"/>
                </a:lnTo>
                <a:lnTo>
                  <a:pt x="324" y="480"/>
                </a:lnTo>
                <a:lnTo>
                  <a:pt x="324" y="476"/>
                </a:lnTo>
                <a:lnTo>
                  <a:pt x="324" y="472"/>
                </a:lnTo>
                <a:lnTo>
                  <a:pt x="328" y="468"/>
                </a:lnTo>
                <a:lnTo>
                  <a:pt x="328" y="460"/>
                </a:lnTo>
                <a:lnTo>
                  <a:pt x="332" y="452"/>
                </a:lnTo>
                <a:lnTo>
                  <a:pt x="332" y="444"/>
                </a:lnTo>
                <a:lnTo>
                  <a:pt x="336" y="436"/>
                </a:lnTo>
                <a:lnTo>
                  <a:pt x="336" y="428"/>
                </a:lnTo>
                <a:lnTo>
                  <a:pt x="340" y="420"/>
                </a:lnTo>
                <a:lnTo>
                  <a:pt x="344" y="416"/>
                </a:lnTo>
                <a:lnTo>
                  <a:pt x="344" y="412"/>
                </a:lnTo>
                <a:lnTo>
                  <a:pt x="348" y="408"/>
                </a:lnTo>
                <a:lnTo>
                  <a:pt x="352" y="408"/>
                </a:lnTo>
                <a:lnTo>
                  <a:pt x="356" y="408"/>
                </a:lnTo>
                <a:lnTo>
                  <a:pt x="360" y="408"/>
                </a:lnTo>
                <a:lnTo>
                  <a:pt x="360" y="408"/>
                </a:lnTo>
                <a:lnTo>
                  <a:pt x="364" y="412"/>
                </a:lnTo>
                <a:lnTo>
                  <a:pt x="368" y="416"/>
                </a:lnTo>
                <a:lnTo>
                  <a:pt x="368" y="420"/>
                </a:lnTo>
                <a:lnTo>
                  <a:pt x="372" y="428"/>
                </a:lnTo>
                <a:lnTo>
                  <a:pt x="372" y="436"/>
                </a:lnTo>
                <a:lnTo>
                  <a:pt x="372" y="444"/>
                </a:lnTo>
                <a:lnTo>
                  <a:pt x="376" y="480"/>
                </a:lnTo>
                <a:lnTo>
                  <a:pt x="384" y="520"/>
                </a:lnTo>
                <a:lnTo>
                  <a:pt x="388" y="528"/>
                </a:lnTo>
                <a:lnTo>
                  <a:pt x="388" y="536"/>
                </a:lnTo>
                <a:lnTo>
                  <a:pt x="388" y="540"/>
                </a:lnTo>
                <a:lnTo>
                  <a:pt x="388" y="544"/>
                </a:lnTo>
                <a:lnTo>
                  <a:pt x="384" y="552"/>
                </a:lnTo>
                <a:lnTo>
                  <a:pt x="380" y="556"/>
                </a:lnTo>
                <a:lnTo>
                  <a:pt x="368" y="556"/>
                </a:lnTo>
                <a:lnTo>
                  <a:pt x="356" y="552"/>
                </a:lnTo>
                <a:lnTo>
                  <a:pt x="344" y="548"/>
                </a:lnTo>
                <a:lnTo>
                  <a:pt x="328" y="544"/>
                </a:lnTo>
                <a:lnTo>
                  <a:pt x="328" y="5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185">
            <a:extLst>
              <a:ext uri="{FF2B5EF4-FFF2-40B4-BE49-F238E27FC236}">
                <a16:creationId xmlns:a16="http://schemas.microsoft.com/office/drawing/2014/main" xmlns="" id="{CDC22ACB-D017-44A4-B5DD-7E9E456123EC}"/>
              </a:ext>
            </a:extLst>
          </p:cNvPr>
          <p:cNvSpPr>
            <a:spLocks/>
          </p:cNvSpPr>
          <p:nvPr/>
        </p:nvSpPr>
        <p:spPr bwMode="auto">
          <a:xfrm>
            <a:off x="9878563" y="1015182"/>
            <a:ext cx="422317" cy="303297"/>
          </a:xfrm>
          <a:custGeom>
            <a:avLst/>
            <a:gdLst>
              <a:gd name="T0" fmla="*/ 124 w 124"/>
              <a:gd name="T1" fmla="*/ 52 h 68"/>
              <a:gd name="T2" fmla="*/ 120 w 124"/>
              <a:gd name="T3" fmla="*/ 60 h 68"/>
              <a:gd name="T4" fmla="*/ 116 w 124"/>
              <a:gd name="T5" fmla="*/ 64 h 68"/>
              <a:gd name="T6" fmla="*/ 108 w 124"/>
              <a:gd name="T7" fmla="*/ 68 h 68"/>
              <a:gd name="T8" fmla="*/ 104 w 124"/>
              <a:gd name="T9" fmla="*/ 68 h 68"/>
              <a:gd name="T10" fmla="*/ 92 w 124"/>
              <a:gd name="T11" fmla="*/ 68 h 68"/>
              <a:gd name="T12" fmla="*/ 80 w 124"/>
              <a:gd name="T13" fmla="*/ 64 h 68"/>
              <a:gd name="T14" fmla="*/ 64 w 124"/>
              <a:gd name="T15" fmla="*/ 56 h 68"/>
              <a:gd name="T16" fmla="*/ 44 w 124"/>
              <a:gd name="T17" fmla="*/ 44 h 68"/>
              <a:gd name="T18" fmla="*/ 36 w 124"/>
              <a:gd name="T19" fmla="*/ 40 h 68"/>
              <a:gd name="T20" fmla="*/ 24 w 124"/>
              <a:gd name="T21" fmla="*/ 32 h 68"/>
              <a:gd name="T22" fmla="*/ 20 w 124"/>
              <a:gd name="T23" fmla="*/ 28 h 68"/>
              <a:gd name="T24" fmla="*/ 12 w 124"/>
              <a:gd name="T25" fmla="*/ 20 h 68"/>
              <a:gd name="T26" fmla="*/ 8 w 124"/>
              <a:gd name="T27" fmla="*/ 16 h 68"/>
              <a:gd name="T28" fmla="*/ 4 w 124"/>
              <a:gd name="T29" fmla="*/ 12 h 68"/>
              <a:gd name="T30" fmla="*/ 0 w 124"/>
              <a:gd name="T31" fmla="*/ 8 h 68"/>
              <a:gd name="T32" fmla="*/ 0 w 124"/>
              <a:gd name="T33" fmla="*/ 0 h 68"/>
              <a:gd name="T34" fmla="*/ 20 w 124"/>
              <a:gd name="T35" fmla="*/ 0 h 68"/>
              <a:gd name="T36" fmla="*/ 40 w 124"/>
              <a:gd name="T37" fmla="*/ 0 h 68"/>
              <a:gd name="T38" fmla="*/ 60 w 124"/>
              <a:gd name="T39" fmla="*/ 0 h 68"/>
              <a:gd name="T40" fmla="*/ 76 w 124"/>
              <a:gd name="T41" fmla="*/ 4 h 68"/>
              <a:gd name="T42" fmla="*/ 88 w 124"/>
              <a:gd name="T43" fmla="*/ 4 h 68"/>
              <a:gd name="T44" fmla="*/ 96 w 124"/>
              <a:gd name="T45" fmla="*/ 8 h 68"/>
              <a:gd name="T46" fmla="*/ 108 w 124"/>
              <a:gd name="T47" fmla="*/ 12 h 68"/>
              <a:gd name="T48" fmla="*/ 116 w 124"/>
              <a:gd name="T49" fmla="*/ 20 h 68"/>
              <a:gd name="T50" fmla="*/ 120 w 124"/>
              <a:gd name="T51" fmla="*/ 28 h 68"/>
              <a:gd name="T52" fmla="*/ 124 w 124"/>
              <a:gd name="T53" fmla="*/ 36 h 68"/>
              <a:gd name="T54" fmla="*/ 124 w 124"/>
              <a:gd name="T55" fmla="*/ 44 h 68"/>
              <a:gd name="T56" fmla="*/ 124 w 124"/>
              <a:gd name="T57" fmla="*/ 52 h 68"/>
              <a:gd name="T58" fmla="*/ 124 w 124"/>
              <a:gd name="T59" fmla="*/ 5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4" h="68">
                <a:moveTo>
                  <a:pt x="124" y="52"/>
                </a:moveTo>
                <a:lnTo>
                  <a:pt x="120" y="60"/>
                </a:lnTo>
                <a:lnTo>
                  <a:pt x="116" y="64"/>
                </a:lnTo>
                <a:lnTo>
                  <a:pt x="108" y="68"/>
                </a:lnTo>
                <a:lnTo>
                  <a:pt x="104" y="68"/>
                </a:lnTo>
                <a:lnTo>
                  <a:pt x="92" y="68"/>
                </a:lnTo>
                <a:lnTo>
                  <a:pt x="80" y="64"/>
                </a:lnTo>
                <a:lnTo>
                  <a:pt x="64" y="56"/>
                </a:lnTo>
                <a:lnTo>
                  <a:pt x="44" y="44"/>
                </a:lnTo>
                <a:lnTo>
                  <a:pt x="36" y="40"/>
                </a:lnTo>
                <a:lnTo>
                  <a:pt x="24" y="32"/>
                </a:lnTo>
                <a:lnTo>
                  <a:pt x="20" y="28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0" y="0"/>
                </a:lnTo>
                <a:lnTo>
                  <a:pt x="20" y="0"/>
                </a:lnTo>
                <a:lnTo>
                  <a:pt x="40" y="0"/>
                </a:lnTo>
                <a:lnTo>
                  <a:pt x="60" y="0"/>
                </a:lnTo>
                <a:lnTo>
                  <a:pt x="76" y="4"/>
                </a:lnTo>
                <a:lnTo>
                  <a:pt x="88" y="4"/>
                </a:lnTo>
                <a:lnTo>
                  <a:pt x="96" y="8"/>
                </a:lnTo>
                <a:lnTo>
                  <a:pt x="108" y="12"/>
                </a:lnTo>
                <a:lnTo>
                  <a:pt x="116" y="20"/>
                </a:lnTo>
                <a:lnTo>
                  <a:pt x="120" y="28"/>
                </a:lnTo>
                <a:lnTo>
                  <a:pt x="124" y="36"/>
                </a:lnTo>
                <a:lnTo>
                  <a:pt x="124" y="44"/>
                </a:lnTo>
                <a:lnTo>
                  <a:pt x="124" y="52"/>
                </a:lnTo>
                <a:lnTo>
                  <a:pt x="124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186">
            <a:extLst>
              <a:ext uri="{FF2B5EF4-FFF2-40B4-BE49-F238E27FC236}">
                <a16:creationId xmlns:a16="http://schemas.microsoft.com/office/drawing/2014/main" xmlns="" id="{45309762-2149-4A83-93CE-4FFA0ED68EC4}"/>
              </a:ext>
            </a:extLst>
          </p:cNvPr>
          <p:cNvSpPr>
            <a:spLocks/>
          </p:cNvSpPr>
          <p:nvPr/>
        </p:nvSpPr>
        <p:spPr bwMode="auto">
          <a:xfrm>
            <a:off x="8475380" y="2049960"/>
            <a:ext cx="1130721" cy="588753"/>
          </a:xfrm>
          <a:custGeom>
            <a:avLst/>
            <a:gdLst>
              <a:gd name="T0" fmla="*/ 164 w 332"/>
              <a:gd name="T1" fmla="*/ 88 h 132"/>
              <a:gd name="T2" fmla="*/ 112 w 332"/>
              <a:gd name="T3" fmla="*/ 108 h 132"/>
              <a:gd name="T4" fmla="*/ 76 w 332"/>
              <a:gd name="T5" fmla="*/ 124 h 132"/>
              <a:gd name="T6" fmla="*/ 52 w 332"/>
              <a:gd name="T7" fmla="*/ 128 h 132"/>
              <a:gd name="T8" fmla="*/ 40 w 332"/>
              <a:gd name="T9" fmla="*/ 132 h 132"/>
              <a:gd name="T10" fmla="*/ 20 w 332"/>
              <a:gd name="T11" fmla="*/ 120 h 132"/>
              <a:gd name="T12" fmla="*/ 8 w 332"/>
              <a:gd name="T13" fmla="*/ 108 h 132"/>
              <a:gd name="T14" fmla="*/ 0 w 332"/>
              <a:gd name="T15" fmla="*/ 96 h 132"/>
              <a:gd name="T16" fmla="*/ 0 w 332"/>
              <a:gd name="T17" fmla="*/ 88 h 132"/>
              <a:gd name="T18" fmla="*/ 0 w 332"/>
              <a:gd name="T19" fmla="*/ 84 h 132"/>
              <a:gd name="T20" fmla="*/ 8 w 332"/>
              <a:gd name="T21" fmla="*/ 76 h 132"/>
              <a:gd name="T22" fmla="*/ 20 w 332"/>
              <a:gd name="T23" fmla="*/ 76 h 132"/>
              <a:gd name="T24" fmla="*/ 32 w 332"/>
              <a:gd name="T25" fmla="*/ 76 h 132"/>
              <a:gd name="T26" fmla="*/ 40 w 332"/>
              <a:gd name="T27" fmla="*/ 80 h 132"/>
              <a:gd name="T28" fmla="*/ 44 w 332"/>
              <a:gd name="T29" fmla="*/ 80 h 132"/>
              <a:gd name="T30" fmla="*/ 52 w 332"/>
              <a:gd name="T31" fmla="*/ 80 h 132"/>
              <a:gd name="T32" fmla="*/ 60 w 332"/>
              <a:gd name="T33" fmla="*/ 76 h 132"/>
              <a:gd name="T34" fmla="*/ 76 w 332"/>
              <a:gd name="T35" fmla="*/ 72 h 132"/>
              <a:gd name="T36" fmla="*/ 92 w 332"/>
              <a:gd name="T37" fmla="*/ 64 h 132"/>
              <a:gd name="T38" fmla="*/ 116 w 332"/>
              <a:gd name="T39" fmla="*/ 60 h 132"/>
              <a:gd name="T40" fmla="*/ 144 w 332"/>
              <a:gd name="T41" fmla="*/ 48 h 132"/>
              <a:gd name="T42" fmla="*/ 172 w 332"/>
              <a:gd name="T43" fmla="*/ 40 h 132"/>
              <a:gd name="T44" fmla="*/ 208 w 332"/>
              <a:gd name="T45" fmla="*/ 28 h 132"/>
              <a:gd name="T46" fmla="*/ 240 w 332"/>
              <a:gd name="T47" fmla="*/ 20 h 132"/>
              <a:gd name="T48" fmla="*/ 264 w 332"/>
              <a:gd name="T49" fmla="*/ 12 h 132"/>
              <a:gd name="T50" fmla="*/ 288 w 332"/>
              <a:gd name="T51" fmla="*/ 8 h 132"/>
              <a:gd name="T52" fmla="*/ 304 w 332"/>
              <a:gd name="T53" fmla="*/ 4 h 132"/>
              <a:gd name="T54" fmla="*/ 316 w 332"/>
              <a:gd name="T55" fmla="*/ 0 h 132"/>
              <a:gd name="T56" fmla="*/ 324 w 332"/>
              <a:gd name="T57" fmla="*/ 0 h 132"/>
              <a:gd name="T58" fmla="*/ 332 w 332"/>
              <a:gd name="T59" fmla="*/ 4 h 132"/>
              <a:gd name="T60" fmla="*/ 332 w 332"/>
              <a:gd name="T61" fmla="*/ 4 h 132"/>
              <a:gd name="T62" fmla="*/ 328 w 332"/>
              <a:gd name="T63" fmla="*/ 12 h 132"/>
              <a:gd name="T64" fmla="*/ 316 w 332"/>
              <a:gd name="T65" fmla="*/ 16 h 132"/>
              <a:gd name="T66" fmla="*/ 304 w 332"/>
              <a:gd name="T67" fmla="*/ 24 h 132"/>
              <a:gd name="T68" fmla="*/ 288 w 332"/>
              <a:gd name="T69" fmla="*/ 32 h 132"/>
              <a:gd name="T70" fmla="*/ 268 w 332"/>
              <a:gd name="T71" fmla="*/ 44 h 132"/>
              <a:gd name="T72" fmla="*/ 244 w 332"/>
              <a:gd name="T73" fmla="*/ 52 h 132"/>
              <a:gd name="T74" fmla="*/ 212 w 332"/>
              <a:gd name="T75" fmla="*/ 68 h 132"/>
              <a:gd name="T76" fmla="*/ 196 w 332"/>
              <a:gd name="T77" fmla="*/ 7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32" h="132">
                <a:moveTo>
                  <a:pt x="196" y="72"/>
                </a:moveTo>
                <a:lnTo>
                  <a:pt x="164" y="88"/>
                </a:lnTo>
                <a:lnTo>
                  <a:pt x="136" y="100"/>
                </a:lnTo>
                <a:lnTo>
                  <a:pt x="112" y="108"/>
                </a:lnTo>
                <a:lnTo>
                  <a:pt x="92" y="116"/>
                </a:lnTo>
                <a:lnTo>
                  <a:pt x="76" y="124"/>
                </a:lnTo>
                <a:lnTo>
                  <a:pt x="60" y="128"/>
                </a:lnTo>
                <a:lnTo>
                  <a:pt x="52" y="128"/>
                </a:lnTo>
                <a:lnTo>
                  <a:pt x="48" y="132"/>
                </a:lnTo>
                <a:lnTo>
                  <a:pt x="40" y="132"/>
                </a:lnTo>
                <a:lnTo>
                  <a:pt x="28" y="128"/>
                </a:lnTo>
                <a:lnTo>
                  <a:pt x="20" y="120"/>
                </a:lnTo>
                <a:lnTo>
                  <a:pt x="12" y="112"/>
                </a:lnTo>
                <a:lnTo>
                  <a:pt x="8" y="108"/>
                </a:lnTo>
                <a:lnTo>
                  <a:pt x="4" y="104"/>
                </a:lnTo>
                <a:lnTo>
                  <a:pt x="0" y="96"/>
                </a:lnTo>
                <a:lnTo>
                  <a:pt x="0" y="92"/>
                </a:lnTo>
                <a:lnTo>
                  <a:pt x="0" y="88"/>
                </a:lnTo>
                <a:lnTo>
                  <a:pt x="0" y="84"/>
                </a:lnTo>
                <a:lnTo>
                  <a:pt x="0" y="84"/>
                </a:lnTo>
                <a:lnTo>
                  <a:pt x="4" y="80"/>
                </a:lnTo>
                <a:lnTo>
                  <a:pt x="8" y="76"/>
                </a:lnTo>
                <a:lnTo>
                  <a:pt x="12" y="76"/>
                </a:lnTo>
                <a:lnTo>
                  <a:pt x="20" y="76"/>
                </a:lnTo>
                <a:lnTo>
                  <a:pt x="28" y="76"/>
                </a:lnTo>
                <a:lnTo>
                  <a:pt x="32" y="76"/>
                </a:lnTo>
                <a:lnTo>
                  <a:pt x="36" y="80"/>
                </a:lnTo>
                <a:lnTo>
                  <a:pt x="40" y="80"/>
                </a:lnTo>
                <a:lnTo>
                  <a:pt x="44" y="80"/>
                </a:lnTo>
                <a:lnTo>
                  <a:pt x="44" y="80"/>
                </a:lnTo>
                <a:lnTo>
                  <a:pt x="48" y="80"/>
                </a:lnTo>
                <a:lnTo>
                  <a:pt x="52" y="80"/>
                </a:lnTo>
                <a:lnTo>
                  <a:pt x="56" y="76"/>
                </a:lnTo>
                <a:lnTo>
                  <a:pt x="60" y="76"/>
                </a:lnTo>
                <a:lnTo>
                  <a:pt x="68" y="72"/>
                </a:lnTo>
                <a:lnTo>
                  <a:pt x="76" y="72"/>
                </a:lnTo>
                <a:lnTo>
                  <a:pt x="84" y="68"/>
                </a:lnTo>
                <a:lnTo>
                  <a:pt x="92" y="64"/>
                </a:lnTo>
                <a:lnTo>
                  <a:pt x="104" y="60"/>
                </a:lnTo>
                <a:lnTo>
                  <a:pt x="116" y="60"/>
                </a:lnTo>
                <a:lnTo>
                  <a:pt x="128" y="52"/>
                </a:lnTo>
                <a:lnTo>
                  <a:pt x="144" y="48"/>
                </a:lnTo>
                <a:lnTo>
                  <a:pt x="156" y="44"/>
                </a:lnTo>
                <a:lnTo>
                  <a:pt x="172" y="40"/>
                </a:lnTo>
                <a:lnTo>
                  <a:pt x="192" y="32"/>
                </a:lnTo>
                <a:lnTo>
                  <a:pt x="208" y="28"/>
                </a:lnTo>
                <a:lnTo>
                  <a:pt x="224" y="24"/>
                </a:lnTo>
                <a:lnTo>
                  <a:pt x="240" y="20"/>
                </a:lnTo>
                <a:lnTo>
                  <a:pt x="252" y="16"/>
                </a:lnTo>
                <a:lnTo>
                  <a:pt x="264" y="12"/>
                </a:lnTo>
                <a:lnTo>
                  <a:pt x="276" y="8"/>
                </a:lnTo>
                <a:lnTo>
                  <a:pt x="288" y="8"/>
                </a:lnTo>
                <a:lnTo>
                  <a:pt x="296" y="4"/>
                </a:lnTo>
                <a:lnTo>
                  <a:pt x="304" y="4"/>
                </a:lnTo>
                <a:lnTo>
                  <a:pt x="312" y="0"/>
                </a:lnTo>
                <a:lnTo>
                  <a:pt x="316" y="0"/>
                </a:lnTo>
                <a:lnTo>
                  <a:pt x="324" y="0"/>
                </a:lnTo>
                <a:lnTo>
                  <a:pt x="324" y="0"/>
                </a:lnTo>
                <a:lnTo>
                  <a:pt x="328" y="0"/>
                </a:lnTo>
                <a:lnTo>
                  <a:pt x="332" y="4"/>
                </a:lnTo>
                <a:lnTo>
                  <a:pt x="332" y="4"/>
                </a:lnTo>
                <a:lnTo>
                  <a:pt x="332" y="4"/>
                </a:lnTo>
                <a:lnTo>
                  <a:pt x="328" y="8"/>
                </a:lnTo>
                <a:lnTo>
                  <a:pt x="328" y="12"/>
                </a:lnTo>
                <a:lnTo>
                  <a:pt x="324" y="12"/>
                </a:lnTo>
                <a:lnTo>
                  <a:pt x="316" y="16"/>
                </a:lnTo>
                <a:lnTo>
                  <a:pt x="312" y="20"/>
                </a:lnTo>
                <a:lnTo>
                  <a:pt x="304" y="24"/>
                </a:lnTo>
                <a:lnTo>
                  <a:pt x="296" y="28"/>
                </a:lnTo>
                <a:lnTo>
                  <a:pt x="288" y="32"/>
                </a:lnTo>
                <a:lnTo>
                  <a:pt x="280" y="36"/>
                </a:lnTo>
                <a:lnTo>
                  <a:pt x="268" y="44"/>
                </a:lnTo>
                <a:lnTo>
                  <a:pt x="256" y="48"/>
                </a:lnTo>
                <a:lnTo>
                  <a:pt x="244" y="52"/>
                </a:lnTo>
                <a:lnTo>
                  <a:pt x="228" y="60"/>
                </a:lnTo>
                <a:lnTo>
                  <a:pt x="212" y="68"/>
                </a:lnTo>
                <a:lnTo>
                  <a:pt x="196" y="72"/>
                </a:lnTo>
                <a:lnTo>
                  <a:pt x="196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187">
            <a:extLst>
              <a:ext uri="{FF2B5EF4-FFF2-40B4-BE49-F238E27FC236}">
                <a16:creationId xmlns:a16="http://schemas.microsoft.com/office/drawing/2014/main" xmlns="" id="{AC8BFB56-8361-47D9-8315-C96ABCC61390}"/>
              </a:ext>
            </a:extLst>
          </p:cNvPr>
          <p:cNvSpPr>
            <a:spLocks/>
          </p:cNvSpPr>
          <p:nvPr/>
        </p:nvSpPr>
        <p:spPr bwMode="auto">
          <a:xfrm>
            <a:off x="9388130" y="1782345"/>
            <a:ext cx="953620" cy="945573"/>
          </a:xfrm>
          <a:custGeom>
            <a:avLst/>
            <a:gdLst>
              <a:gd name="T0" fmla="*/ 280 w 280"/>
              <a:gd name="T1" fmla="*/ 36 h 212"/>
              <a:gd name="T2" fmla="*/ 280 w 280"/>
              <a:gd name="T3" fmla="*/ 40 h 212"/>
              <a:gd name="T4" fmla="*/ 276 w 280"/>
              <a:gd name="T5" fmla="*/ 44 h 212"/>
              <a:gd name="T6" fmla="*/ 276 w 280"/>
              <a:gd name="T7" fmla="*/ 48 h 212"/>
              <a:gd name="T8" fmla="*/ 272 w 280"/>
              <a:gd name="T9" fmla="*/ 52 h 212"/>
              <a:gd name="T10" fmla="*/ 260 w 280"/>
              <a:gd name="T11" fmla="*/ 64 h 212"/>
              <a:gd name="T12" fmla="*/ 248 w 280"/>
              <a:gd name="T13" fmla="*/ 76 h 212"/>
              <a:gd name="T14" fmla="*/ 232 w 280"/>
              <a:gd name="T15" fmla="*/ 92 h 212"/>
              <a:gd name="T16" fmla="*/ 212 w 280"/>
              <a:gd name="T17" fmla="*/ 108 h 212"/>
              <a:gd name="T18" fmla="*/ 192 w 280"/>
              <a:gd name="T19" fmla="*/ 124 h 212"/>
              <a:gd name="T20" fmla="*/ 168 w 280"/>
              <a:gd name="T21" fmla="*/ 140 h 212"/>
              <a:gd name="T22" fmla="*/ 144 w 280"/>
              <a:gd name="T23" fmla="*/ 156 h 212"/>
              <a:gd name="T24" fmla="*/ 120 w 280"/>
              <a:gd name="T25" fmla="*/ 168 h 212"/>
              <a:gd name="T26" fmla="*/ 92 w 280"/>
              <a:gd name="T27" fmla="*/ 180 h 212"/>
              <a:gd name="T28" fmla="*/ 64 w 280"/>
              <a:gd name="T29" fmla="*/ 192 h 212"/>
              <a:gd name="T30" fmla="*/ 52 w 280"/>
              <a:gd name="T31" fmla="*/ 200 h 212"/>
              <a:gd name="T32" fmla="*/ 40 w 280"/>
              <a:gd name="T33" fmla="*/ 204 h 212"/>
              <a:gd name="T34" fmla="*/ 28 w 280"/>
              <a:gd name="T35" fmla="*/ 208 h 212"/>
              <a:gd name="T36" fmla="*/ 20 w 280"/>
              <a:gd name="T37" fmla="*/ 208 h 212"/>
              <a:gd name="T38" fmla="*/ 12 w 280"/>
              <a:gd name="T39" fmla="*/ 208 h 212"/>
              <a:gd name="T40" fmla="*/ 8 w 280"/>
              <a:gd name="T41" fmla="*/ 212 h 212"/>
              <a:gd name="T42" fmla="*/ 4 w 280"/>
              <a:gd name="T43" fmla="*/ 208 h 212"/>
              <a:gd name="T44" fmla="*/ 0 w 280"/>
              <a:gd name="T45" fmla="*/ 208 h 212"/>
              <a:gd name="T46" fmla="*/ 0 w 280"/>
              <a:gd name="T47" fmla="*/ 204 h 212"/>
              <a:gd name="T48" fmla="*/ 4 w 280"/>
              <a:gd name="T49" fmla="*/ 200 h 212"/>
              <a:gd name="T50" fmla="*/ 8 w 280"/>
              <a:gd name="T51" fmla="*/ 196 h 212"/>
              <a:gd name="T52" fmla="*/ 16 w 280"/>
              <a:gd name="T53" fmla="*/ 192 h 212"/>
              <a:gd name="T54" fmla="*/ 24 w 280"/>
              <a:gd name="T55" fmla="*/ 184 h 212"/>
              <a:gd name="T56" fmla="*/ 36 w 280"/>
              <a:gd name="T57" fmla="*/ 176 h 212"/>
              <a:gd name="T58" fmla="*/ 48 w 280"/>
              <a:gd name="T59" fmla="*/ 168 h 212"/>
              <a:gd name="T60" fmla="*/ 64 w 280"/>
              <a:gd name="T61" fmla="*/ 160 h 212"/>
              <a:gd name="T62" fmla="*/ 96 w 280"/>
              <a:gd name="T63" fmla="*/ 140 h 212"/>
              <a:gd name="T64" fmla="*/ 120 w 280"/>
              <a:gd name="T65" fmla="*/ 120 h 212"/>
              <a:gd name="T66" fmla="*/ 136 w 280"/>
              <a:gd name="T67" fmla="*/ 112 h 212"/>
              <a:gd name="T68" fmla="*/ 144 w 280"/>
              <a:gd name="T69" fmla="*/ 104 h 212"/>
              <a:gd name="T70" fmla="*/ 156 w 280"/>
              <a:gd name="T71" fmla="*/ 92 h 212"/>
              <a:gd name="T72" fmla="*/ 164 w 280"/>
              <a:gd name="T73" fmla="*/ 84 h 212"/>
              <a:gd name="T74" fmla="*/ 180 w 280"/>
              <a:gd name="T75" fmla="*/ 68 h 212"/>
              <a:gd name="T76" fmla="*/ 192 w 280"/>
              <a:gd name="T77" fmla="*/ 56 h 212"/>
              <a:gd name="T78" fmla="*/ 204 w 280"/>
              <a:gd name="T79" fmla="*/ 44 h 212"/>
              <a:gd name="T80" fmla="*/ 208 w 280"/>
              <a:gd name="T81" fmla="*/ 36 h 212"/>
              <a:gd name="T82" fmla="*/ 212 w 280"/>
              <a:gd name="T83" fmla="*/ 28 h 212"/>
              <a:gd name="T84" fmla="*/ 216 w 280"/>
              <a:gd name="T85" fmla="*/ 24 h 212"/>
              <a:gd name="T86" fmla="*/ 212 w 280"/>
              <a:gd name="T87" fmla="*/ 20 h 212"/>
              <a:gd name="T88" fmla="*/ 212 w 280"/>
              <a:gd name="T89" fmla="*/ 16 h 212"/>
              <a:gd name="T90" fmla="*/ 212 w 280"/>
              <a:gd name="T91" fmla="*/ 12 h 212"/>
              <a:gd name="T92" fmla="*/ 212 w 280"/>
              <a:gd name="T93" fmla="*/ 8 h 212"/>
              <a:gd name="T94" fmla="*/ 216 w 280"/>
              <a:gd name="T95" fmla="*/ 4 h 212"/>
              <a:gd name="T96" fmla="*/ 220 w 280"/>
              <a:gd name="T97" fmla="*/ 0 h 212"/>
              <a:gd name="T98" fmla="*/ 228 w 280"/>
              <a:gd name="T99" fmla="*/ 0 h 212"/>
              <a:gd name="T100" fmla="*/ 236 w 280"/>
              <a:gd name="T101" fmla="*/ 0 h 212"/>
              <a:gd name="T102" fmla="*/ 244 w 280"/>
              <a:gd name="T103" fmla="*/ 4 h 212"/>
              <a:gd name="T104" fmla="*/ 256 w 280"/>
              <a:gd name="T105" fmla="*/ 12 h 212"/>
              <a:gd name="T106" fmla="*/ 268 w 280"/>
              <a:gd name="T107" fmla="*/ 20 h 212"/>
              <a:gd name="T108" fmla="*/ 272 w 280"/>
              <a:gd name="T109" fmla="*/ 24 h 212"/>
              <a:gd name="T110" fmla="*/ 276 w 280"/>
              <a:gd name="T111" fmla="*/ 32 h 212"/>
              <a:gd name="T112" fmla="*/ 280 w 280"/>
              <a:gd name="T113" fmla="*/ 36 h 212"/>
              <a:gd name="T114" fmla="*/ 280 w 280"/>
              <a:gd name="T115" fmla="*/ 36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80" h="212">
                <a:moveTo>
                  <a:pt x="280" y="36"/>
                </a:moveTo>
                <a:lnTo>
                  <a:pt x="280" y="40"/>
                </a:lnTo>
                <a:lnTo>
                  <a:pt x="276" y="44"/>
                </a:lnTo>
                <a:lnTo>
                  <a:pt x="276" y="48"/>
                </a:lnTo>
                <a:lnTo>
                  <a:pt x="272" y="52"/>
                </a:lnTo>
                <a:lnTo>
                  <a:pt x="260" y="64"/>
                </a:lnTo>
                <a:lnTo>
                  <a:pt x="248" y="76"/>
                </a:lnTo>
                <a:lnTo>
                  <a:pt x="232" y="92"/>
                </a:lnTo>
                <a:lnTo>
                  <a:pt x="212" y="108"/>
                </a:lnTo>
                <a:lnTo>
                  <a:pt x="192" y="124"/>
                </a:lnTo>
                <a:lnTo>
                  <a:pt x="168" y="140"/>
                </a:lnTo>
                <a:lnTo>
                  <a:pt x="144" y="156"/>
                </a:lnTo>
                <a:lnTo>
                  <a:pt x="120" y="168"/>
                </a:lnTo>
                <a:lnTo>
                  <a:pt x="92" y="180"/>
                </a:lnTo>
                <a:lnTo>
                  <a:pt x="64" y="192"/>
                </a:lnTo>
                <a:lnTo>
                  <a:pt x="52" y="200"/>
                </a:lnTo>
                <a:lnTo>
                  <a:pt x="40" y="204"/>
                </a:lnTo>
                <a:lnTo>
                  <a:pt x="28" y="208"/>
                </a:lnTo>
                <a:lnTo>
                  <a:pt x="20" y="208"/>
                </a:lnTo>
                <a:lnTo>
                  <a:pt x="12" y="208"/>
                </a:lnTo>
                <a:lnTo>
                  <a:pt x="8" y="212"/>
                </a:lnTo>
                <a:lnTo>
                  <a:pt x="4" y="208"/>
                </a:lnTo>
                <a:lnTo>
                  <a:pt x="0" y="208"/>
                </a:lnTo>
                <a:lnTo>
                  <a:pt x="0" y="204"/>
                </a:lnTo>
                <a:lnTo>
                  <a:pt x="4" y="200"/>
                </a:lnTo>
                <a:lnTo>
                  <a:pt x="8" y="196"/>
                </a:lnTo>
                <a:lnTo>
                  <a:pt x="16" y="192"/>
                </a:lnTo>
                <a:lnTo>
                  <a:pt x="24" y="184"/>
                </a:lnTo>
                <a:lnTo>
                  <a:pt x="36" y="176"/>
                </a:lnTo>
                <a:lnTo>
                  <a:pt x="48" y="168"/>
                </a:lnTo>
                <a:lnTo>
                  <a:pt x="64" y="160"/>
                </a:lnTo>
                <a:lnTo>
                  <a:pt x="96" y="140"/>
                </a:lnTo>
                <a:lnTo>
                  <a:pt x="120" y="120"/>
                </a:lnTo>
                <a:lnTo>
                  <a:pt x="136" y="112"/>
                </a:lnTo>
                <a:lnTo>
                  <a:pt x="144" y="104"/>
                </a:lnTo>
                <a:lnTo>
                  <a:pt x="156" y="92"/>
                </a:lnTo>
                <a:lnTo>
                  <a:pt x="164" y="84"/>
                </a:lnTo>
                <a:lnTo>
                  <a:pt x="180" y="68"/>
                </a:lnTo>
                <a:lnTo>
                  <a:pt x="192" y="56"/>
                </a:lnTo>
                <a:lnTo>
                  <a:pt x="204" y="44"/>
                </a:lnTo>
                <a:lnTo>
                  <a:pt x="208" y="36"/>
                </a:lnTo>
                <a:lnTo>
                  <a:pt x="212" y="28"/>
                </a:lnTo>
                <a:lnTo>
                  <a:pt x="216" y="24"/>
                </a:lnTo>
                <a:lnTo>
                  <a:pt x="212" y="20"/>
                </a:lnTo>
                <a:lnTo>
                  <a:pt x="212" y="16"/>
                </a:lnTo>
                <a:lnTo>
                  <a:pt x="212" y="12"/>
                </a:lnTo>
                <a:lnTo>
                  <a:pt x="212" y="8"/>
                </a:lnTo>
                <a:lnTo>
                  <a:pt x="216" y="4"/>
                </a:lnTo>
                <a:lnTo>
                  <a:pt x="220" y="0"/>
                </a:lnTo>
                <a:lnTo>
                  <a:pt x="228" y="0"/>
                </a:lnTo>
                <a:lnTo>
                  <a:pt x="236" y="0"/>
                </a:lnTo>
                <a:lnTo>
                  <a:pt x="244" y="4"/>
                </a:lnTo>
                <a:lnTo>
                  <a:pt x="256" y="12"/>
                </a:lnTo>
                <a:lnTo>
                  <a:pt x="268" y="20"/>
                </a:lnTo>
                <a:lnTo>
                  <a:pt x="272" y="24"/>
                </a:lnTo>
                <a:lnTo>
                  <a:pt x="276" y="32"/>
                </a:lnTo>
                <a:lnTo>
                  <a:pt x="280" y="36"/>
                </a:lnTo>
                <a:lnTo>
                  <a:pt x="280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116">
            <a:extLst>
              <a:ext uri="{FF2B5EF4-FFF2-40B4-BE49-F238E27FC236}">
                <a16:creationId xmlns:a16="http://schemas.microsoft.com/office/drawing/2014/main" xmlns="" id="{D81A5C29-3E12-4F7D-8AAD-2BA58A4028CF}"/>
              </a:ext>
            </a:extLst>
          </p:cNvPr>
          <p:cNvSpPr>
            <a:spLocks/>
          </p:cNvSpPr>
          <p:nvPr/>
        </p:nvSpPr>
        <p:spPr bwMode="auto">
          <a:xfrm>
            <a:off x="1295973" y="839558"/>
            <a:ext cx="831012" cy="1266711"/>
          </a:xfrm>
          <a:custGeom>
            <a:avLst/>
            <a:gdLst>
              <a:gd name="T0" fmla="*/ 0 w 244"/>
              <a:gd name="T1" fmla="*/ 280 h 284"/>
              <a:gd name="T2" fmla="*/ 4 w 244"/>
              <a:gd name="T3" fmla="*/ 272 h 284"/>
              <a:gd name="T4" fmla="*/ 12 w 244"/>
              <a:gd name="T5" fmla="*/ 260 h 284"/>
              <a:gd name="T6" fmla="*/ 28 w 244"/>
              <a:gd name="T7" fmla="*/ 244 h 284"/>
              <a:gd name="T8" fmla="*/ 64 w 244"/>
              <a:gd name="T9" fmla="*/ 212 h 284"/>
              <a:gd name="T10" fmla="*/ 104 w 244"/>
              <a:gd name="T11" fmla="*/ 160 h 284"/>
              <a:gd name="T12" fmla="*/ 132 w 244"/>
              <a:gd name="T13" fmla="*/ 116 h 284"/>
              <a:gd name="T14" fmla="*/ 148 w 244"/>
              <a:gd name="T15" fmla="*/ 92 h 284"/>
              <a:gd name="T16" fmla="*/ 156 w 244"/>
              <a:gd name="T17" fmla="*/ 68 h 284"/>
              <a:gd name="T18" fmla="*/ 164 w 244"/>
              <a:gd name="T19" fmla="*/ 56 h 284"/>
              <a:gd name="T20" fmla="*/ 168 w 244"/>
              <a:gd name="T21" fmla="*/ 40 h 284"/>
              <a:gd name="T22" fmla="*/ 168 w 244"/>
              <a:gd name="T23" fmla="*/ 24 h 284"/>
              <a:gd name="T24" fmla="*/ 164 w 244"/>
              <a:gd name="T25" fmla="*/ 12 h 284"/>
              <a:gd name="T26" fmla="*/ 168 w 244"/>
              <a:gd name="T27" fmla="*/ 4 h 284"/>
              <a:gd name="T28" fmla="*/ 180 w 244"/>
              <a:gd name="T29" fmla="*/ 0 h 284"/>
              <a:gd name="T30" fmla="*/ 200 w 244"/>
              <a:gd name="T31" fmla="*/ 4 h 284"/>
              <a:gd name="T32" fmla="*/ 228 w 244"/>
              <a:gd name="T33" fmla="*/ 12 h 284"/>
              <a:gd name="T34" fmla="*/ 240 w 244"/>
              <a:gd name="T35" fmla="*/ 24 h 284"/>
              <a:gd name="T36" fmla="*/ 244 w 244"/>
              <a:gd name="T37" fmla="*/ 32 h 284"/>
              <a:gd name="T38" fmla="*/ 240 w 244"/>
              <a:gd name="T39" fmla="*/ 48 h 284"/>
              <a:gd name="T40" fmla="*/ 228 w 244"/>
              <a:gd name="T41" fmla="*/ 68 h 284"/>
              <a:gd name="T42" fmla="*/ 208 w 244"/>
              <a:gd name="T43" fmla="*/ 96 h 284"/>
              <a:gd name="T44" fmla="*/ 184 w 244"/>
              <a:gd name="T45" fmla="*/ 132 h 284"/>
              <a:gd name="T46" fmla="*/ 164 w 244"/>
              <a:gd name="T47" fmla="*/ 160 h 284"/>
              <a:gd name="T48" fmla="*/ 140 w 244"/>
              <a:gd name="T49" fmla="*/ 188 h 284"/>
              <a:gd name="T50" fmla="*/ 124 w 244"/>
              <a:gd name="T51" fmla="*/ 208 h 284"/>
              <a:gd name="T52" fmla="*/ 100 w 244"/>
              <a:gd name="T53" fmla="*/ 228 h 284"/>
              <a:gd name="T54" fmla="*/ 64 w 244"/>
              <a:gd name="T55" fmla="*/ 256 h 284"/>
              <a:gd name="T56" fmla="*/ 36 w 244"/>
              <a:gd name="T57" fmla="*/ 272 h 284"/>
              <a:gd name="T58" fmla="*/ 20 w 244"/>
              <a:gd name="T59" fmla="*/ 280 h 284"/>
              <a:gd name="T60" fmla="*/ 8 w 244"/>
              <a:gd name="T61" fmla="*/ 284 h 284"/>
              <a:gd name="T62" fmla="*/ 4 w 244"/>
              <a:gd name="T63" fmla="*/ 284 h 284"/>
              <a:gd name="T64" fmla="*/ 0 w 244"/>
              <a:gd name="T65" fmla="*/ 284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44" h="284">
                <a:moveTo>
                  <a:pt x="0" y="284"/>
                </a:moveTo>
                <a:lnTo>
                  <a:pt x="0" y="280"/>
                </a:lnTo>
                <a:lnTo>
                  <a:pt x="0" y="276"/>
                </a:lnTo>
                <a:lnTo>
                  <a:pt x="4" y="272"/>
                </a:lnTo>
                <a:lnTo>
                  <a:pt x="8" y="268"/>
                </a:lnTo>
                <a:lnTo>
                  <a:pt x="12" y="260"/>
                </a:lnTo>
                <a:lnTo>
                  <a:pt x="20" y="252"/>
                </a:lnTo>
                <a:lnTo>
                  <a:pt x="28" y="244"/>
                </a:lnTo>
                <a:lnTo>
                  <a:pt x="40" y="232"/>
                </a:lnTo>
                <a:lnTo>
                  <a:pt x="64" y="212"/>
                </a:lnTo>
                <a:lnTo>
                  <a:pt x="84" y="188"/>
                </a:lnTo>
                <a:lnTo>
                  <a:pt x="104" y="160"/>
                </a:lnTo>
                <a:lnTo>
                  <a:pt x="124" y="128"/>
                </a:lnTo>
                <a:lnTo>
                  <a:pt x="132" y="116"/>
                </a:lnTo>
                <a:lnTo>
                  <a:pt x="140" y="100"/>
                </a:lnTo>
                <a:lnTo>
                  <a:pt x="148" y="92"/>
                </a:lnTo>
                <a:lnTo>
                  <a:pt x="152" y="80"/>
                </a:lnTo>
                <a:lnTo>
                  <a:pt x="156" y="68"/>
                </a:lnTo>
                <a:lnTo>
                  <a:pt x="164" y="60"/>
                </a:lnTo>
                <a:lnTo>
                  <a:pt x="164" y="56"/>
                </a:lnTo>
                <a:lnTo>
                  <a:pt x="168" y="48"/>
                </a:lnTo>
                <a:lnTo>
                  <a:pt x="168" y="40"/>
                </a:lnTo>
                <a:lnTo>
                  <a:pt x="172" y="28"/>
                </a:lnTo>
                <a:lnTo>
                  <a:pt x="168" y="24"/>
                </a:lnTo>
                <a:lnTo>
                  <a:pt x="168" y="16"/>
                </a:lnTo>
                <a:lnTo>
                  <a:pt x="164" y="12"/>
                </a:lnTo>
                <a:lnTo>
                  <a:pt x="164" y="8"/>
                </a:lnTo>
                <a:lnTo>
                  <a:pt x="168" y="4"/>
                </a:lnTo>
                <a:lnTo>
                  <a:pt x="172" y="4"/>
                </a:lnTo>
                <a:lnTo>
                  <a:pt x="180" y="0"/>
                </a:lnTo>
                <a:lnTo>
                  <a:pt x="188" y="0"/>
                </a:lnTo>
                <a:lnTo>
                  <a:pt x="200" y="4"/>
                </a:lnTo>
                <a:lnTo>
                  <a:pt x="216" y="8"/>
                </a:lnTo>
                <a:lnTo>
                  <a:pt x="228" y="12"/>
                </a:lnTo>
                <a:lnTo>
                  <a:pt x="236" y="20"/>
                </a:lnTo>
                <a:lnTo>
                  <a:pt x="240" y="24"/>
                </a:lnTo>
                <a:lnTo>
                  <a:pt x="244" y="28"/>
                </a:lnTo>
                <a:lnTo>
                  <a:pt x="244" y="32"/>
                </a:lnTo>
                <a:lnTo>
                  <a:pt x="244" y="40"/>
                </a:lnTo>
                <a:lnTo>
                  <a:pt x="240" y="48"/>
                </a:lnTo>
                <a:lnTo>
                  <a:pt x="232" y="56"/>
                </a:lnTo>
                <a:lnTo>
                  <a:pt x="228" y="68"/>
                </a:lnTo>
                <a:lnTo>
                  <a:pt x="220" y="80"/>
                </a:lnTo>
                <a:lnTo>
                  <a:pt x="208" y="96"/>
                </a:lnTo>
                <a:lnTo>
                  <a:pt x="196" y="112"/>
                </a:lnTo>
                <a:lnTo>
                  <a:pt x="184" y="132"/>
                </a:lnTo>
                <a:lnTo>
                  <a:pt x="176" y="148"/>
                </a:lnTo>
                <a:lnTo>
                  <a:pt x="164" y="160"/>
                </a:lnTo>
                <a:lnTo>
                  <a:pt x="152" y="176"/>
                </a:lnTo>
                <a:lnTo>
                  <a:pt x="140" y="188"/>
                </a:lnTo>
                <a:lnTo>
                  <a:pt x="132" y="196"/>
                </a:lnTo>
                <a:lnTo>
                  <a:pt x="124" y="208"/>
                </a:lnTo>
                <a:lnTo>
                  <a:pt x="116" y="216"/>
                </a:lnTo>
                <a:lnTo>
                  <a:pt x="100" y="228"/>
                </a:lnTo>
                <a:lnTo>
                  <a:pt x="84" y="244"/>
                </a:lnTo>
                <a:lnTo>
                  <a:pt x="64" y="256"/>
                </a:lnTo>
                <a:lnTo>
                  <a:pt x="44" y="268"/>
                </a:lnTo>
                <a:lnTo>
                  <a:pt x="36" y="272"/>
                </a:lnTo>
                <a:lnTo>
                  <a:pt x="28" y="276"/>
                </a:lnTo>
                <a:lnTo>
                  <a:pt x="20" y="280"/>
                </a:lnTo>
                <a:lnTo>
                  <a:pt x="16" y="284"/>
                </a:lnTo>
                <a:lnTo>
                  <a:pt x="8" y="284"/>
                </a:lnTo>
                <a:lnTo>
                  <a:pt x="4" y="284"/>
                </a:lnTo>
                <a:lnTo>
                  <a:pt x="4" y="284"/>
                </a:lnTo>
                <a:lnTo>
                  <a:pt x="0" y="284"/>
                </a:lnTo>
                <a:lnTo>
                  <a:pt x="0" y="2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117">
            <a:extLst>
              <a:ext uri="{FF2B5EF4-FFF2-40B4-BE49-F238E27FC236}">
                <a16:creationId xmlns:a16="http://schemas.microsoft.com/office/drawing/2014/main" xmlns="" id="{5FB277EC-CB82-4AE8-BF55-FC62FE41C2A6}"/>
              </a:ext>
            </a:extLst>
          </p:cNvPr>
          <p:cNvSpPr>
            <a:spLocks/>
          </p:cNvSpPr>
          <p:nvPr/>
        </p:nvSpPr>
        <p:spPr bwMode="auto">
          <a:xfrm>
            <a:off x="1718290" y="1463993"/>
            <a:ext cx="217970" cy="1480803"/>
          </a:xfrm>
          <a:custGeom>
            <a:avLst/>
            <a:gdLst>
              <a:gd name="T0" fmla="*/ 0 w 64"/>
              <a:gd name="T1" fmla="*/ 272 h 332"/>
              <a:gd name="T2" fmla="*/ 0 w 64"/>
              <a:gd name="T3" fmla="*/ 268 h 332"/>
              <a:gd name="T4" fmla="*/ 4 w 64"/>
              <a:gd name="T5" fmla="*/ 264 h 332"/>
              <a:gd name="T6" fmla="*/ 4 w 64"/>
              <a:gd name="T7" fmla="*/ 256 h 332"/>
              <a:gd name="T8" fmla="*/ 4 w 64"/>
              <a:gd name="T9" fmla="*/ 252 h 332"/>
              <a:gd name="T10" fmla="*/ 8 w 64"/>
              <a:gd name="T11" fmla="*/ 236 h 332"/>
              <a:gd name="T12" fmla="*/ 8 w 64"/>
              <a:gd name="T13" fmla="*/ 216 h 332"/>
              <a:gd name="T14" fmla="*/ 8 w 64"/>
              <a:gd name="T15" fmla="*/ 212 h 332"/>
              <a:gd name="T16" fmla="*/ 12 w 64"/>
              <a:gd name="T17" fmla="*/ 204 h 332"/>
              <a:gd name="T18" fmla="*/ 12 w 64"/>
              <a:gd name="T19" fmla="*/ 196 h 332"/>
              <a:gd name="T20" fmla="*/ 12 w 64"/>
              <a:gd name="T21" fmla="*/ 188 h 332"/>
              <a:gd name="T22" fmla="*/ 12 w 64"/>
              <a:gd name="T23" fmla="*/ 180 h 332"/>
              <a:gd name="T24" fmla="*/ 12 w 64"/>
              <a:gd name="T25" fmla="*/ 168 h 332"/>
              <a:gd name="T26" fmla="*/ 12 w 64"/>
              <a:gd name="T27" fmla="*/ 156 h 332"/>
              <a:gd name="T28" fmla="*/ 12 w 64"/>
              <a:gd name="T29" fmla="*/ 144 h 332"/>
              <a:gd name="T30" fmla="*/ 12 w 64"/>
              <a:gd name="T31" fmla="*/ 128 h 332"/>
              <a:gd name="T32" fmla="*/ 12 w 64"/>
              <a:gd name="T33" fmla="*/ 112 h 332"/>
              <a:gd name="T34" fmla="*/ 12 w 64"/>
              <a:gd name="T35" fmla="*/ 96 h 332"/>
              <a:gd name="T36" fmla="*/ 12 w 64"/>
              <a:gd name="T37" fmla="*/ 80 h 332"/>
              <a:gd name="T38" fmla="*/ 12 w 64"/>
              <a:gd name="T39" fmla="*/ 64 h 332"/>
              <a:gd name="T40" fmla="*/ 12 w 64"/>
              <a:gd name="T41" fmla="*/ 44 h 332"/>
              <a:gd name="T42" fmla="*/ 12 w 64"/>
              <a:gd name="T43" fmla="*/ 24 h 332"/>
              <a:gd name="T44" fmla="*/ 12 w 64"/>
              <a:gd name="T45" fmla="*/ 0 h 332"/>
              <a:gd name="T46" fmla="*/ 28 w 64"/>
              <a:gd name="T47" fmla="*/ 8 h 332"/>
              <a:gd name="T48" fmla="*/ 40 w 64"/>
              <a:gd name="T49" fmla="*/ 16 h 332"/>
              <a:gd name="T50" fmla="*/ 44 w 64"/>
              <a:gd name="T51" fmla="*/ 20 h 332"/>
              <a:gd name="T52" fmla="*/ 48 w 64"/>
              <a:gd name="T53" fmla="*/ 20 h 332"/>
              <a:gd name="T54" fmla="*/ 52 w 64"/>
              <a:gd name="T55" fmla="*/ 24 h 332"/>
              <a:gd name="T56" fmla="*/ 52 w 64"/>
              <a:gd name="T57" fmla="*/ 24 h 332"/>
              <a:gd name="T58" fmla="*/ 52 w 64"/>
              <a:gd name="T59" fmla="*/ 28 h 332"/>
              <a:gd name="T60" fmla="*/ 56 w 64"/>
              <a:gd name="T61" fmla="*/ 28 h 332"/>
              <a:gd name="T62" fmla="*/ 56 w 64"/>
              <a:gd name="T63" fmla="*/ 32 h 332"/>
              <a:gd name="T64" fmla="*/ 56 w 64"/>
              <a:gd name="T65" fmla="*/ 40 h 332"/>
              <a:gd name="T66" fmla="*/ 60 w 64"/>
              <a:gd name="T67" fmla="*/ 52 h 332"/>
              <a:gd name="T68" fmla="*/ 60 w 64"/>
              <a:gd name="T69" fmla="*/ 68 h 332"/>
              <a:gd name="T70" fmla="*/ 64 w 64"/>
              <a:gd name="T71" fmla="*/ 92 h 332"/>
              <a:gd name="T72" fmla="*/ 64 w 64"/>
              <a:gd name="T73" fmla="*/ 112 h 332"/>
              <a:gd name="T74" fmla="*/ 64 w 64"/>
              <a:gd name="T75" fmla="*/ 156 h 332"/>
              <a:gd name="T76" fmla="*/ 64 w 64"/>
              <a:gd name="T77" fmla="*/ 184 h 332"/>
              <a:gd name="T78" fmla="*/ 60 w 64"/>
              <a:gd name="T79" fmla="*/ 208 h 332"/>
              <a:gd name="T80" fmla="*/ 60 w 64"/>
              <a:gd name="T81" fmla="*/ 236 h 332"/>
              <a:gd name="T82" fmla="*/ 60 w 64"/>
              <a:gd name="T83" fmla="*/ 268 h 332"/>
              <a:gd name="T84" fmla="*/ 56 w 64"/>
              <a:gd name="T85" fmla="*/ 284 h 332"/>
              <a:gd name="T86" fmla="*/ 56 w 64"/>
              <a:gd name="T87" fmla="*/ 296 h 332"/>
              <a:gd name="T88" fmla="*/ 56 w 64"/>
              <a:gd name="T89" fmla="*/ 308 h 332"/>
              <a:gd name="T90" fmla="*/ 52 w 64"/>
              <a:gd name="T91" fmla="*/ 316 h 332"/>
              <a:gd name="T92" fmla="*/ 48 w 64"/>
              <a:gd name="T93" fmla="*/ 324 h 332"/>
              <a:gd name="T94" fmla="*/ 48 w 64"/>
              <a:gd name="T95" fmla="*/ 328 h 332"/>
              <a:gd name="T96" fmla="*/ 44 w 64"/>
              <a:gd name="T97" fmla="*/ 332 h 332"/>
              <a:gd name="T98" fmla="*/ 40 w 64"/>
              <a:gd name="T99" fmla="*/ 332 h 332"/>
              <a:gd name="T100" fmla="*/ 32 w 64"/>
              <a:gd name="T101" fmla="*/ 332 h 332"/>
              <a:gd name="T102" fmla="*/ 24 w 64"/>
              <a:gd name="T103" fmla="*/ 328 h 332"/>
              <a:gd name="T104" fmla="*/ 20 w 64"/>
              <a:gd name="T105" fmla="*/ 320 h 332"/>
              <a:gd name="T106" fmla="*/ 12 w 64"/>
              <a:gd name="T107" fmla="*/ 308 h 332"/>
              <a:gd name="T108" fmla="*/ 8 w 64"/>
              <a:gd name="T109" fmla="*/ 296 h 332"/>
              <a:gd name="T110" fmla="*/ 0 w 64"/>
              <a:gd name="T111" fmla="*/ 284 h 332"/>
              <a:gd name="T112" fmla="*/ 0 w 64"/>
              <a:gd name="T113" fmla="*/ 276 h 332"/>
              <a:gd name="T114" fmla="*/ 0 w 64"/>
              <a:gd name="T115" fmla="*/ 272 h 332"/>
              <a:gd name="T116" fmla="*/ 0 w 64"/>
              <a:gd name="T117" fmla="*/ 272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4" h="332">
                <a:moveTo>
                  <a:pt x="0" y="272"/>
                </a:moveTo>
                <a:lnTo>
                  <a:pt x="0" y="268"/>
                </a:lnTo>
                <a:lnTo>
                  <a:pt x="4" y="264"/>
                </a:lnTo>
                <a:lnTo>
                  <a:pt x="4" y="256"/>
                </a:lnTo>
                <a:lnTo>
                  <a:pt x="4" y="252"/>
                </a:lnTo>
                <a:lnTo>
                  <a:pt x="8" y="236"/>
                </a:lnTo>
                <a:lnTo>
                  <a:pt x="8" y="216"/>
                </a:lnTo>
                <a:lnTo>
                  <a:pt x="8" y="212"/>
                </a:lnTo>
                <a:lnTo>
                  <a:pt x="12" y="204"/>
                </a:lnTo>
                <a:lnTo>
                  <a:pt x="12" y="196"/>
                </a:lnTo>
                <a:lnTo>
                  <a:pt x="12" y="188"/>
                </a:lnTo>
                <a:lnTo>
                  <a:pt x="12" y="180"/>
                </a:lnTo>
                <a:lnTo>
                  <a:pt x="12" y="168"/>
                </a:lnTo>
                <a:lnTo>
                  <a:pt x="12" y="156"/>
                </a:lnTo>
                <a:lnTo>
                  <a:pt x="12" y="144"/>
                </a:lnTo>
                <a:lnTo>
                  <a:pt x="12" y="128"/>
                </a:lnTo>
                <a:lnTo>
                  <a:pt x="12" y="112"/>
                </a:lnTo>
                <a:lnTo>
                  <a:pt x="12" y="96"/>
                </a:lnTo>
                <a:lnTo>
                  <a:pt x="12" y="80"/>
                </a:lnTo>
                <a:lnTo>
                  <a:pt x="12" y="64"/>
                </a:lnTo>
                <a:lnTo>
                  <a:pt x="12" y="44"/>
                </a:lnTo>
                <a:lnTo>
                  <a:pt x="12" y="24"/>
                </a:lnTo>
                <a:lnTo>
                  <a:pt x="12" y="0"/>
                </a:lnTo>
                <a:lnTo>
                  <a:pt x="28" y="8"/>
                </a:lnTo>
                <a:lnTo>
                  <a:pt x="40" y="16"/>
                </a:lnTo>
                <a:lnTo>
                  <a:pt x="44" y="20"/>
                </a:lnTo>
                <a:lnTo>
                  <a:pt x="48" y="20"/>
                </a:lnTo>
                <a:lnTo>
                  <a:pt x="52" y="24"/>
                </a:lnTo>
                <a:lnTo>
                  <a:pt x="52" y="24"/>
                </a:lnTo>
                <a:lnTo>
                  <a:pt x="52" y="28"/>
                </a:lnTo>
                <a:lnTo>
                  <a:pt x="56" y="28"/>
                </a:lnTo>
                <a:lnTo>
                  <a:pt x="56" y="32"/>
                </a:lnTo>
                <a:lnTo>
                  <a:pt x="56" y="40"/>
                </a:lnTo>
                <a:lnTo>
                  <a:pt x="60" y="52"/>
                </a:lnTo>
                <a:lnTo>
                  <a:pt x="60" y="68"/>
                </a:lnTo>
                <a:lnTo>
                  <a:pt x="64" y="92"/>
                </a:lnTo>
                <a:lnTo>
                  <a:pt x="64" y="112"/>
                </a:lnTo>
                <a:lnTo>
                  <a:pt x="64" y="156"/>
                </a:lnTo>
                <a:lnTo>
                  <a:pt x="64" y="184"/>
                </a:lnTo>
                <a:lnTo>
                  <a:pt x="60" y="208"/>
                </a:lnTo>
                <a:lnTo>
                  <a:pt x="60" y="236"/>
                </a:lnTo>
                <a:lnTo>
                  <a:pt x="60" y="268"/>
                </a:lnTo>
                <a:lnTo>
                  <a:pt x="56" y="284"/>
                </a:lnTo>
                <a:lnTo>
                  <a:pt x="56" y="296"/>
                </a:lnTo>
                <a:lnTo>
                  <a:pt x="56" y="308"/>
                </a:lnTo>
                <a:lnTo>
                  <a:pt x="52" y="316"/>
                </a:lnTo>
                <a:lnTo>
                  <a:pt x="48" y="324"/>
                </a:lnTo>
                <a:lnTo>
                  <a:pt x="48" y="328"/>
                </a:lnTo>
                <a:lnTo>
                  <a:pt x="44" y="332"/>
                </a:lnTo>
                <a:lnTo>
                  <a:pt x="40" y="332"/>
                </a:lnTo>
                <a:lnTo>
                  <a:pt x="32" y="332"/>
                </a:lnTo>
                <a:lnTo>
                  <a:pt x="24" y="328"/>
                </a:lnTo>
                <a:lnTo>
                  <a:pt x="20" y="320"/>
                </a:lnTo>
                <a:lnTo>
                  <a:pt x="12" y="308"/>
                </a:lnTo>
                <a:lnTo>
                  <a:pt x="8" y="296"/>
                </a:lnTo>
                <a:lnTo>
                  <a:pt x="0" y="284"/>
                </a:lnTo>
                <a:lnTo>
                  <a:pt x="0" y="276"/>
                </a:lnTo>
                <a:lnTo>
                  <a:pt x="0" y="272"/>
                </a:lnTo>
                <a:lnTo>
                  <a:pt x="0" y="2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118">
            <a:extLst>
              <a:ext uri="{FF2B5EF4-FFF2-40B4-BE49-F238E27FC236}">
                <a16:creationId xmlns:a16="http://schemas.microsoft.com/office/drawing/2014/main" xmlns="" id="{8261E76E-11A9-4135-B9F9-FCAAE068E69D}"/>
              </a:ext>
            </a:extLst>
          </p:cNvPr>
          <p:cNvSpPr>
            <a:spLocks/>
          </p:cNvSpPr>
          <p:nvPr/>
        </p:nvSpPr>
        <p:spPr bwMode="auto">
          <a:xfrm>
            <a:off x="2549302" y="803876"/>
            <a:ext cx="286086" cy="1534326"/>
          </a:xfrm>
          <a:custGeom>
            <a:avLst/>
            <a:gdLst>
              <a:gd name="T0" fmla="*/ 4 w 84"/>
              <a:gd name="T1" fmla="*/ 0 h 344"/>
              <a:gd name="T2" fmla="*/ 20 w 84"/>
              <a:gd name="T3" fmla="*/ 0 h 344"/>
              <a:gd name="T4" fmla="*/ 40 w 84"/>
              <a:gd name="T5" fmla="*/ 4 h 344"/>
              <a:gd name="T6" fmla="*/ 72 w 84"/>
              <a:gd name="T7" fmla="*/ 16 h 344"/>
              <a:gd name="T8" fmla="*/ 84 w 84"/>
              <a:gd name="T9" fmla="*/ 28 h 344"/>
              <a:gd name="T10" fmla="*/ 84 w 84"/>
              <a:gd name="T11" fmla="*/ 44 h 344"/>
              <a:gd name="T12" fmla="*/ 80 w 84"/>
              <a:gd name="T13" fmla="*/ 64 h 344"/>
              <a:gd name="T14" fmla="*/ 76 w 84"/>
              <a:gd name="T15" fmla="*/ 96 h 344"/>
              <a:gd name="T16" fmla="*/ 72 w 84"/>
              <a:gd name="T17" fmla="*/ 144 h 344"/>
              <a:gd name="T18" fmla="*/ 68 w 84"/>
              <a:gd name="T19" fmla="*/ 204 h 344"/>
              <a:gd name="T20" fmla="*/ 68 w 84"/>
              <a:gd name="T21" fmla="*/ 236 h 344"/>
              <a:gd name="T22" fmla="*/ 68 w 84"/>
              <a:gd name="T23" fmla="*/ 264 h 344"/>
              <a:gd name="T24" fmla="*/ 64 w 84"/>
              <a:gd name="T25" fmla="*/ 288 h 344"/>
              <a:gd name="T26" fmla="*/ 64 w 84"/>
              <a:gd name="T27" fmla="*/ 308 h 344"/>
              <a:gd name="T28" fmla="*/ 60 w 84"/>
              <a:gd name="T29" fmla="*/ 324 h 344"/>
              <a:gd name="T30" fmla="*/ 56 w 84"/>
              <a:gd name="T31" fmla="*/ 332 h 344"/>
              <a:gd name="T32" fmla="*/ 56 w 84"/>
              <a:gd name="T33" fmla="*/ 340 h 344"/>
              <a:gd name="T34" fmla="*/ 52 w 84"/>
              <a:gd name="T35" fmla="*/ 344 h 344"/>
              <a:gd name="T36" fmla="*/ 40 w 84"/>
              <a:gd name="T37" fmla="*/ 340 h 344"/>
              <a:gd name="T38" fmla="*/ 28 w 84"/>
              <a:gd name="T39" fmla="*/ 328 h 344"/>
              <a:gd name="T40" fmla="*/ 20 w 84"/>
              <a:gd name="T41" fmla="*/ 308 h 344"/>
              <a:gd name="T42" fmla="*/ 16 w 84"/>
              <a:gd name="T43" fmla="*/ 280 h 344"/>
              <a:gd name="T44" fmla="*/ 20 w 84"/>
              <a:gd name="T45" fmla="*/ 260 h 344"/>
              <a:gd name="T46" fmla="*/ 20 w 84"/>
              <a:gd name="T47" fmla="*/ 228 h 344"/>
              <a:gd name="T48" fmla="*/ 20 w 84"/>
              <a:gd name="T49" fmla="*/ 188 h 344"/>
              <a:gd name="T50" fmla="*/ 24 w 84"/>
              <a:gd name="T51" fmla="*/ 140 h 344"/>
              <a:gd name="T52" fmla="*/ 20 w 84"/>
              <a:gd name="T53" fmla="*/ 92 h 344"/>
              <a:gd name="T54" fmla="*/ 20 w 84"/>
              <a:gd name="T55" fmla="*/ 56 h 344"/>
              <a:gd name="T56" fmla="*/ 16 w 84"/>
              <a:gd name="T57" fmla="*/ 32 h 344"/>
              <a:gd name="T58" fmla="*/ 12 w 84"/>
              <a:gd name="T59" fmla="*/ 20 h 344"/>
              <a:gd name="T60" fmla="*/ 4 w 84"/>
              <a:gd name="T61" fmla="*/ 16 h 344"/>
              <a:gd name="T62" fmla="*/ 4 w 84"/>
              <a:gd name="T63" fmla="*/ 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4" h="344">
                <a:moveTo>
                  <a:pt x="4" y="4"/>
                </a:move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0" y="4"/>
                </a:lnTo>
                <a:lnTo>
                  <a:pt x="52" y="8"/>
                </a:lnTo>
                <a:lnTo>
                  <a:pt x="72" y="16"/>
                </a:lnTo>
                <a:lnTo>
                  <a:pt x="80" y="20"/>
                </a:lnTo>
                <a:lnTo>
                  <a:pt x="84" y="28"/>
                </a:lnTo>
                <a:lnTo>
                  <a:pt x="84" y="36"/>
                </a:lnTo>
                <a:lnTo>
                  <a:pt x="84" y="44"/>
                </a:lnTo>
                <a:lnTo>
                  <a:pt x="80" y="52"/>
                </a:lnTo>
                <a:lnTo>
                  <a:pt x="80" y="64"/>
                </a:lnTo>
                <a:lnTo>
                  <a:pt x="76" y="76"/>
                </a:lnTo>
                <a:lnTo>
                  <a:pt x="76" y="96"/>
                </a:lnTo>
                <a:lnTo>
                  <a:pt x="72" y="116"/>
                </a:lnTo>
                <a:lnTo>
                  <a:pt x="72" y="144"/>
                </a:lnTo>
                <a:lnTo>
                  <a:pt x="72" y="172"/>
                </a:lnTo>
                <a:lnTo>
                  <a:pt x="68" y="204"/>
                </a:lnTo>
                <a:lnTo>
                  <a:pt x="68" y="220"/>
                </a:lnTo>
                <a:lnTo>
                  <a:pt x="68" y="236"/>
                </a:lnTo>
                <a:lnTo>
                  <a:pt x="68" y="252"/>
                </a:lnTo>
                <a:lnTo>
                  <a:pt x="68" y="264"/>
                </a:lnTo>
                <a:lnTo>
                  <a:pt x="64" y="276"/>
                </a:lnTo>
                <a:lnTo>
                  <a:pt x="64" y="288"/>
                </a:lnTo>
                <a:lnTo>
                  <a:pt x="64" y="300"/>
                </a:lnTo>
                <a:lnTo>
                  <a:pt x="64" y="308"/>
                </a:lnTo>
                <a:lnTo>
                  <a:pt x="60" y="316"/>
                </a:lnTo>
                <a:lnTo>
                  <a:pt x="60" y="324"/>
                </a:lnTo>
                <a:lnTo>
                  <a:pt x="60" y="328"/>
                </a:lnTo>
                <a:lnTo>
                  <a:pt x="56" y="332"/>
                </a:lnTo>
                <a:lnTo>
                  <a:pt x="56" y="336"/>
                </a:lnTo>
                <a:lnTo>
                  <a:pt x="56" y="340"/>
                </a:lnTo>
                <a:lnTo>
                  <a:pt x="52" y="340"/>
                </a:lnTo>
                <a:lnTo>
                  <a:pt x="52" y="344"/>
                </a:lnTo>
                <a:lnTo>
                  <a:pt x="44" y="340"/>
                </a:lnTo>
                <a:lnTo>
                  <a:pt x="40" y="340"/>
                </a:lnTo>
                <a:lnTo>
                  <a:pt x="36" y="332"/>
                </a:lnTo>
                <a:lnTo>
                  <a:pt x="28" y="328"/>
                </a:lnTo>
                <a:lnTo>
                  <a:pt x="24" y="316"/>
                </a:lnTo>
                <a:lnTo>
                  <a:pt x="20" y="308"/>
                </a:lnTo>
                <a:lnTo>
                  <a:pt x="16" y="296"/>
                </a:lnTo>
                <a:lnTo>
                  <a:pt x="16" y="280"/>
                </a:lnTo>
                <a:lnTo>
                  <a:pt x="16" y="272"/>
                </a:lnTo>
                <a:lnTo>
                  <a:pt x="20" y="260"/>
                </a:lnTo>
                <a:lnTo>
                  <a:pt x="20" y="244"/>
                </a:lnTo>
                <a:lnTo>
                  <a:pt x="20" y="228"/>
                </a:lnTo>
                <a:lnTo>
                  <a:pt x="20" y="212"/>
                </a:lnTo>
                <a:lnTo>
                  <a:pt x="20" y="188"/>
                </a:lnTo>
                <a:lnTo>
                  <a:pt x="20" y="164"/>
                </a:lnTo>
                <a:lnTo>
                  <a:pt x="24" y="140"/>
                </a:lnTo>
                <a:lnTo>
                  <a:pt x="24" y="116"/>
                </a:lnTo>
                <a:lnTo>
                  <a:pt x="20" y="92"/>
                </a:lnTo>
                <a:lnTo>
                  <a:pt x="20" y="72"/>
                </a:lnTo>
                <a:lnTo>
                  <a:pt x="20" y="56"/>
                </a:lnTo>
                <a:lnTo>
                  <a:pt x="20" y="44"/>
                </a:lnTo>
                <a:lnTo>
                  <a:pt x="16" y="32"/>
                </a:lnTo>
                <a:lnTo>
                  <a:pt x="12" y="28"/>
                </a:lnTo>
                <a:lnTo>
                  <a:pt x="12" y="20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4" y="4"/>
                </a:lnTo>
                <a:lnTo>
                  <a:pt x="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122">
            <a:extLst>
              <a:ext uri="{FF2B5EF4-FFF2-40B4-BE49-F238E27FC236}">
                <a16:creationId xmlns:a16="http://schemas.microsoft.com/office/drawing/2014/main" xmlns="" id="{45AF8250-F6E9-40FE-A4B6-6682673AF395}"/>
              </a:ext>
            </a:extLst>
          </p:cNvPr>
          <p:cNvSpPr>
            <a:spLocks/>
          </p:cNvSpPr>
          <p:nvPr/>
        </p:nvSpPr>
        <p:spPr bwMode="auto">
          <a:xfrm>
            <a:off x="4973132" y="1575299"/>
            <a:ext cx="939997" cy="1302393"/>
          </a:xfrm>
          <a:custGeom>
            <a:avLst/>
            <a:gdLst>
              <a:gd name="T0" fmla="*/ 196 w 276"/>
              <a:gd name="T1" fmla="*/ 108 h 292"/>
              <a:gd name="T2" fmla="*/ 200 w 276"/>
              <a:gd name="T3" fmla="*/ 92 h 292"/>
              <a:gd name="T4" fmla="*/ 204 w 276"/>
              <a:gd name="T5" fmla="*/ 84 h 292"/>
              <a:gd name="T6" fmla="*/ 208 w 276"/>
              <a:gd name="T7" fmla="*/ 64 h 292"/>
              <a:gd name="T8" fmla="*/ 212 w 276"/>
              <a:gd name="T9" fmla="*/ 44 h 292"/>
              <a:gd name="T10" fmla="*/ 212 w 276"/>
              <a:gd name="T11" fmla="*/ 32 h 292"/>
              <a:gd name="T12" fmla="*/ 208 w 276"/>
              <a:gd name="T13" fmla="*/ 24 h 292"/>
              <a:gd name="T14" fmla="*/ 208 w 276"/>
              <a:gd name="T15" fmla="*/ 16 h 292"/>
              <a:gd name="T16" fmla="*/ 208 w 276"/>
              <a:gd name="T17" fmla="*/ 8 h 292"/>
              <a:gd name="T18" fmla="*/ 212 w 276"/>
              <a:gd name="T19" fmla="*/ 4 h 292"/>
              <a:gd name="T20" fmla="*/ 220 w 276"/>
              <a:gd name="T21" fmla="*/ 0 h 292"/>
              <a:gd name="T22" fmla="*/ 228 w 276"/>
              <a:gd name="T23" fmla="*/ 0 h 292"/>
              <a:gd name="T24" fmla="*/ 236 w 276"/>
              <a:gd name="T25" fmla="*/ 0 h 292"/>
              <a:gd name="T26" fmla="*/ 248 w 276"/>
              <a:gd name="T27" fmla="*/ 8 h 292"/>
              <a:gd name="T28" fmla="*/ 260 w 276"/>
              <a:gd name="T29" fmla="*/ 12 h 292"/>
              <a:gd name="T30" fmla="*/ 268 w 276"/>
              <a:gd name="T31" fmla="*/ 20 h 292"/>
              <a:gd name="T32" fmla="*/ 272 w 276"/>
              <a:gd name="T33" fmla="*/ 24 h 292"/>
              <a:gd name="T34" fmla="*/ 276 w 276"/>
              <a:gd name="T35" fmla="*/ 28 h 292"/>
              <a:gd name="T36" fmla="*/ 272 w 276"/>
              <a:gd name="T37" fmla="*/ 36 h 292"/>
              <a:gd name="T38" fmla="*/ 272 w 276"/>
              <a:gd name="T39" fmla="*/ 44 h 292"/>
              <a:gd name="T40" fmla="*/ 268 w 276"/>
              <a:gd name="T41" fmla="*/ 56 h 292"/>
              <a:gd name="T42" fmla="*/ 264 w 276"/>
              <a:gd name="T43" fmla="*/ 72 h 292"/>
              <a:gd name="T44" fmla="*/ 256 w 276"/>
              <a:gd name="T45" fmla="*/ 92 h 292"/>
              <a:gd name="T46" fmla="*/ 248 w 276"/>
              <a:gd name="T47" fmla="*/ 108 h 292"/>
              <a:gd name="T48" fmla="*/ 240 w 276"/>
              <a:gd name="T49" fmla="*/ 128 h 292"/>
              <a:gd name="T50" fmla="*/ 228 w 276"/>
              <a:gd name="T51" fmla="*/ 148 h 292"/>
              <a:gd name="T52" fmla="*/ 216 w 276"/>
              <a:gd name="T53" fmla="*/ 172 h 292"/>
              <a:gd name="T54" fmla="*/ 200 w 276"/>
              <a:gd name="T55" fmla="*/ 192 h 292"/>
              <a:gd name="T56" fmla="*/ 180 w 276"/>
              <a:gd name="T57" fmla="*/ 212 h 292"/>
              <a:gd name="T58" fmla="*/ 156 w 276"/>
              <a:gd name="T59" fmla="*/ 228 h 292"/>
              <a:gd name="T60" fmla="*/ 132 w 276"/>
              <a:gd name="T61" fmla="*/ 244 h 292"/>
              <a:gd name="T62" fmla="*/ 108 w 276"/>
              <a:gd name="T63" fmla="*/ 256 h 292"/>
              <a:gd name="T64" fmla="*/ 84 w 276"/>
              <a:gd name="T65" fmla="*/ 268 h 292"/>
              <a:gd name="T66" fmla="*/ 60 w 276"/>
              <a:gd name="T67" fmla="*/ 280 h 292"/>
              <a:gd name="T68" fmla="*/ 44 w 276"/>
              <a:gd name="T69" fmla="*/ 284 h 292"/>
              <a:gd name="T70" fmla="*/ 32 w 276"/>
              <a:gd name="T71" fmla="*/ 288 h 292"/>
              <a:gd name="T72" fmla="*/ 24 w 276"/>
              <a:gd name="T73" fmla="*/ 288 h 292"/>
              <a:gd name="T74" fmla="*/ 16 w 276"/>
              <a:gd name="T75" fmla="*/ 292 h 292"/>
              <a:gd name="T76" fmla="*/ 8 w 276"/>
              <a:gd name="T77" fmla="*/ 292 h 292"/>
              <a:gd name="T78" fmla="*/ 4 w 276"/>
              <a:gd name="T79" fmla="*/ 292 h 292"/>
              <a:gd name="T80" fmla="*/ 0 w 276"/>
              <a:gd name="T81" fmla="*/ 292 h 292"/>
              <a:gd name="T82" fmla="*/ 0 w 276"/>
              <a:gd name="T83" fmla="*/ 292 h 292"/>
              <a:gd name="T84" fmla="*/ 0 w 276"/>
              <a:gd name="T85" fmla="*/ 288 h 292"/>
              <a:gd name="T86" fmla="*/ 0 w 276"/>
              <a:gd name="T87" fmla="*/ 284 h 292"/>
              <a:gd name="T88" fmla="*/ 4 w 276"/>
              <a:gd name="T89" fmla="*/ 284 h 292"/>
              <a:gd name="T90" fmla="*/ 12 w 276"/>
              <a:gd name="T91" fmla="*/ 280 h 292"/>
              <a:gd name="T92" fmla="*/ 16 w 276"/>
              <a:gd name="T93" fmla="*/ 276 h 292"/>
              <a:gd name="T94" fmla="*/ 28 w 276"/>
              <a:gd name="T95" fmla="*/ 268 h 292"/>
              <a:gd name="T96" fmla="*/ 36 w 276"/>
              <a:gd name="T97" fmla="*/ 264 h 292"/>
              <a:gd name="T98" fmla="*/ 48 w 276"/>
              <a:gd name="T99" fmla="*/ 256 h 292"/>
              <a:gd name="T100" fmla="*/ 76 w 276"/>
              <a:gd name="T101" fmla="*/ 240 h 292"/>
              <a:gd name="T102" fmla="*/ 100 w 276"/>
              <a:gd name="T103" fmla="*/ 228 h 292"/>
              <a:gd name="T104" fmla="*/ 120 w 276"/>
              <a:gd name="T105" fmla="*/ 208 h 292"/>
              <a:gd name="T106" fmla="*/ 140 w 276"/>
              <a:gd name="T107" fmla="*/ 192 h 292"/>
              <a:gd name="T108" fmla="*/ 160 w 276"/>
              <a:gd name="T109" fmla="*/ 172 h 292"/>
              <a:gd name="T110" fmla="*/ 172 w 276"/>
              <a:gd name="T111" fmla="*/ 152 h 292"/>
              <a:gd name="T112" fmla="*/ 184 w 276"/>
              <a:gd name="T113" fmla="*/ 132 h 292"/>
              <a:gd name="T114" fmla="*/ 196 w 276"/>
              <a:gd name="T115" fmla="*/ 108 h 292"/>
              <a:gd name="T116" fmla="*/ 196 w 276"/>
              <a:gd name="T117" fmla="*/ 108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76" h="292">
                <a:moveTo>
                  <a:pt x="196" y="108"/>
                </a:moveTo>
                <a:lnTo>
                  <a:pt x="200" y="92"/>
                </a:lnTo>
                <a:lnTo>
                  <a:pt x="204" y="84"/>
                </a:lnTo>
                <a:lnTo>
                  <a:pt x="208" y="64"/>
                </a:lnTo>
                <a:lnTo>
                  <a:pt x="212" y="44"/>
                </a:lnTo>
                <a:lnTo>
                  <a:pt x="212" y="32"/>
                </a:lnTo>
                <a:lnTo>
                  <a:pt x="208" y="24"/>
                </a:lnTo>
                <a:lnTo>
                  <a:pt x="208" y="16"/>
                </a:lnTo>
                <a:lnTo>
                  <a:pt x="208" y="8"/>
                </a:lnTo>
                <a:lnTo>
                  <a:pt x="212" y="4"/>
                </a:lnTo>
                <a:lnTo>
                  <a:pt x="220" y="0"/>
                </a:lnTo>
                <a:lnTo>
                  <a:pt x="228" y="0"/>
                </a:lnTo>
                <a:lnTo>
                  <a:pt x="236" y="0"/>
                </a:lnTo>
                <a:lnTo>
                  <a:pt x="248" y="8"/>
                </a:lnTo>
                <a:lnTo>
                  <a:pt x="260" y="12"/>
                </a:lnTo>
                <a:lnTo>
                  <a:pt x="268" y="20"/>
                </a:lnTo>
                <a:lnTo>
                  <a:pt x="272" y="24"/>
                </a:lnTo>
                <a:lnTo>
                  <a:pt x="276" y="28"/>
                </a:lnTo>
                <a:lnTo>
                  <a:pt x="272" y="36"/>
                </a:lnTo>
                <a:lnTo>
                  <a:pt x="272" y="44"/>
                </a:lnTo>
                <a:lnTo>
                  <a:pt x="268" y="56"/>
                </a:lnTo>
                <a:lnTo>
                  <a:pt x="264" y="72"/>
                </a:lnTo>
                <a:lnTo>
                  <a:pt x="256" y="92"/>
                </a:lnTo>
                <a:lnTo>
                  <a:pt x="248" y="108"/>
                </a:lnTo>
                <a:lnTo>
                  <a:pt x="240" y="128"/>
                </a:lnTo>
                <a:lnTo>
                  <a:pt x="228" y="148"/>
                </a:lnTo>
                <a:lnTo>
                  <a:pt x="216" y="172"/>
                </a:lnTo>
                <a:lnTo>
                  <a:pt x="200" y="192"/>
                </a:lnTo>
                <a:lnTo>
                  <a:pt x="180" y="212"/>
                </a:lnTo>
                <a:lnTo>
                  <a:pt x="156" y="228"/>
                </a:lnTo>
                <a:lnTo>
                  <a:pt x="132" y="244"/>
                </a:lnTo>
                <a:lnTo>
                  <a:pt x="108" y="256"/>
                </a:lnTo>
                <a:lnTo>
                  <a:pt x="84" y="268"/>
                </a:lnTo>
                <a:lnTo>
                  <a:pt x="60" y="280"/>
                </a:lnTo>
                <a:lnTo>
                  <a:pt x="44" y="284"/>
                </a:lnTo>
                <a:lnTo>
                  <a:pt x="32" y="288"/>
                </a:lnTo>
                <a:lnTo>
                  <a:pt x="24" y="288"/>
                </a:lnTo>
                <a:lnTo>
                  <a:pt x="16" y="292"/>
                </a:lnTo>
                <a:lnTo>
                  <a:pt x="8" y="292"/>
                </a:lnTo>
                <a:lnTo>
                  <a:pt x="4" y="292"/>
                </a:lnTo>
                <a:lnTo>
                  <a:pt x="0" y="292"/>
                </a:lnTo>
                <a:lnTo>
                  <a:pt x="0" y="292"/>
                </a:lnTo>
                <a:lnTo>
                  <a:pt x="0" y="288"/>
                </a:lnTo>
                <a:lnTo>
                  <a:pt x="0" y="284"/>
                </a:lnTo>
                <a:lnTo>
                  <a:pt x="4" y="284"/>
                </a:lnTo>
                <a:lnTo>
                  <a:pt x="12" y="280"/>
                </a:lnTo>
                <a:lnTo>
                  <a:pt x="16" y="276"/>
                </a:lnTo>
                <a:lnTo>
                  <a:pt x="28" y="268"/>
                </a:lnTo>
                <a:lnTo>
                  <a:pt x="36" y="264"/>
                </a:lnTo>
                <a:lnTo>
                  <a:pt x="48" y="256"/>
                </a:lnTo>
                <a:lnTo>
                  <a:pt x="76" y="240"/>
                </a:lnTo>
                <a:lnTo>
                  <a:pt x="100" y="228"/>
                </a:lnTo>
                <a:lnTo>
                  <a:pt x="120" y="208"/>
                </a:lnTo>
                <a:lnTo>
                  <a:pt x="140" y="192"/>
                </a:lnTo>
                <a:lnTo>
                  <a:pt x="160" y="172"/>
                </a:lnTo>
                <a:lnTo>
                  <a:pt x="172" y="152"/>
                </a:lnTo>
                <a:lnTo>
                  <a:pt x="184" y="132"/>
                </a:lnTo>
                <a:lnTo>
                  <a:pt x="196" y="108"/>
                </a:lnTo>
                <a:lnTo>
                  <a:pt x="196" y="10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123">
            <a:extLst>
              <a:ext uri="{FF2B5EF4-FFF2-40B4-BE49-F238E27FC236}">
                <a16:creationId xmlns:a16="http://schemas.microsoft.com/office/drawing/2014/main" xmlns="" id="{DF80C18D-4902-4F3F-806B-A623E965F840}"/>
              </a:ext>
            </a:extLst>
          </p:cNvPr>
          <p:cNvSpPr>
            <a:spLocks/>
          </p:cNvSpPr>
          <p:nvPr/>
        </p:nvSpPr>
        <p:spPr bwMode="auto">
          <a:xfrm>
            <a:off x="4905017" y="1807232"/>
            <a:ext cx="831012" cy="267615"/>
          </a:xfrm>
          <a:custGeom>
            <a:avLst/>
            <a:gdLst>
              <a:gd name="T0" fmla="*/ 124 w 244"/>
              <a:gd name="T1" fmla="*/ 28 h 60"/>
              <a:gd name="T2" fmla="*/ 144 w 244"/>
              <a:gd name="T3" fmla="*/ 24 h 60"/>
              <a:gd name="T4" fmla="*/ 164 w 244"/>
              <a:gd name="T5" fmla="*/ 20 h 60"/>
              <a:gd name="T6" fmla="*/ 180 w 244"/>
              <a:gd name="T7" fmla="*/ 16 h 60"/>
              <a:gd name="T8" fmla="*/ 196 w 244"/>
              <a:gd name="T9" fmla="*/ 12 h 60"/>
              <a:gd name="T10" fmla="*/ 208 w 244"/>
              <a:gd name="T11" fmla="*/ 8 h 60"/>
              <a:gd name="T12" fmla="*/ 220 w 244"/>
              <a:gd name="T13" fmla="*/ 8 h 60"/>
              <a:gd name="T14" fmla="*/ 232 w 244"/>
              <a:gd name="T15" fmla="*/ 4 h 60"/>
              <a:gd name="T16" fmla="*/ 244 w 244"/>
              <a:gd name="T17" fmla="*/ 0 h 60"/>
              <a:gd name="T18" fmla="*/ 244 w 244"/>
              <a:gd name="T19" fmla="*/ 4 h 60"/>
              <a:gd name="T20" fmla="*/ 220 w 244"/>
              <a:gd name="T21" fmla="*/ 12 h 60"/>
              <a:gd name="T22" fmla="*/ 196 w 244"/>
              <a:gd name="T23" fmla="*/ 20 h 60"/>
              <a:gd name="T24" fmla="*/ 176 w 244"/>
              <a:gd name="T25" fmla="*/ 24 h 60"/>
              <a:gd name="T26" fmla="*/ 156 w 244"/>
              <a:gd name="T27" fmla="*/ 32 h 60"/>
              <a:gd name="T28" fmla="*/ 136 w 244"/>
              <a:gd name="T29" fmla="*/ 36 h 60"/>
              <a:gd name="T30" fmla="*/ 120 w 244"/>
              <a:gd name="T31" fmla="*/ 40 h 60"/>
              <a:gd name="T32" fmla="*/ 104 w 244"/>
              <a:gd name="T33" fmla="*/ 44 h 60"/>
              <a:gd name="T34" fmla="*/ 88 w 244"/>
              <a:gd name="T35" fmla="*/ 48 h 60"/>
              <a:gd name="T36" fmla="*/ 76 w 244"/>
              <a:gd name="T37" fmla="*/ 52 h 60"/>
              <a:gd name="T38" fmla="*/ 64 w 244"/>
              <a:gd name="T39" fmla="*/ 52 h 60"/>
              <a:gd name="T40" fmla="*/ 56 w 244"/>
              <a:gd name="T41" fmla="*/ 56 h 60"/>
              <a:gd name="T42" fmla="*/ 48 w 244"/>
              <a:gd name="T43" fmla="*/ 56 h 60"/>
              <a:gd name="T44" fmla="*/ 40 w 244"/>
              <a:gd name="T45" fmla="*/ 60 h 60"/>
              <a:gd name="T46" fmla="*/ 36 w 244"/>
              <a:gd name="T47" fmla="*/ 60 h 60"/>
              <a:gd name="T48" fmla="*/ 32 w 244"/>
              <a:gd name="T49" fmla="*/ 60 h 60"/>
              <a:gd name="T50" fmla="*/ 32 w 244"/>
              <a:gd name="T51" fmla="*/ 60 h 60"/>
              <a:gd name="T52" fmla="*/ 24 w 244"/>
              <a:gd name="T53" fmla="*/ 60 h 60"/>
              <a:gd name="T54" fmla="*/ 20 w 244"/>
              <a:gd name="T55" fmla="*/ 60 h 60"/>
              <a:gd name="T56" fmla="*/ 16 w 244"/>
              <a:gd name="T57" fmla="*/ 56 h 60"/>
              <a:gd name="T58" fmla="*/ 8 w 244"/>
              <a:gd name="T59" fmla="*/ 48 h 60"/>
              <a:gd name="T60" fmla="*/ 4 w 244"/>
              <a:gd name="T61" fmla="*/ 44 h 60"/>
              <a:gd name="T62" fmla="*/ 0 w 244"/>
              <a:gd name="T63" fmla="*/ 40 h 60"/>
              <a:gd name="T64" fmla="*/ 0 w 244"/>
              <a:gd name="T65" fmla="*/ 36 h 60"/>
              <a:gd name="T66" fmla="*/ 0 w 244"/>
              <a:gd name="T67" fmla="*/ 36 h 60"/>
              <a:gd name="T68" fmla="*/ 0 w 244"/>
              <a:gd name="T69" fmla="*/ 36 h 60"/>
              <a:gd name="T70" fmla="*/ 0 w 244"/>
              <a:gd name="T71" fmla="*/ 36 h 60"/>
              <a:gd name="T72" fmla="*/ 4 w 244"/>
              <a:gd name="T73" fmla="*/ 36 h 60"/>
              <a:gd name="T74" fmla="*/ 12 w 244"/>
              <a:gd name="T75" fmla="*/ 36 h 60"/>
              <a:gd name="T76" fmla="*/ 24 w 244"/>
              <a:gd name="T77" fmla="*/ 40 h 60"/>
              <a:gd name="T78" fmla="*/ 36 w 244"/>
              <a:gd name="T79" fmla="*/ 44 h 60"/>
              <a:gd name="T80" fmla="*/ 36 w 244"/>
              <a:gd name="T81" fmla="*/ 44 h 60"/>
              <a:gd name="T82" fmla="*/ 44 w 244"/>
              <a:gd name="T83" fmla="*/ 40 h 60"/>
              <a:gd name="T84" fmla="*/ 52 w 244"/>
              <a:gd name="T85" fmla="*/ 40 h 60"/>
              <a:gd name="T86" fmla="*/ 60 w 244"/>
              <a:gd name="T87" fmla="*/ 40 h 60"/>
              <a:gd name="T88" fmla="*/ 72 w 244"/>
              <a:gd name="T89" fmla="*/ 36 h 60"/>
              <a:gd name="T90" fmla="*/ 88 w 244"/>
              <a:gd name="T91" fmla="*/ 32 h 60"/>
              <a:gd name="T92" fmla="*/ 104 w 244"/>
              <a:gd name="T93" fmla="*/ 32 h 60"/>
              <a:gd name="T94" fmla="*/ 124 w 244"/>
              <a:gd name="T95" fmla="*/ 28 h 60"/>
              <a:gd name="T96" fmla="*/ 124 w 244"/>
              <a:gd name="T97" fmla="*/ 28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44" h="60">
                <a:moveTo>
                  <a:pt x="124" y="28"/>
                </a:moveTo>
                <a:lnTo>
                  <a:pt x="144" y="24"/>
                </a:lnTo>
                <a:lnTo>
                  <a:pt x="164" y="20"/>
                </a:lnTo>
                <a:lnTo>
                  <a:pt x="180" y="16"/>
                </a:lnTo>
                <a:lnTo>
                  <a:pt x="196" y="12"/>
                </a:lnTo>
                <a:lnTo>
                  <a:pt x="208" y="8"/>
                </a:lnTo>
                <a:lnTo>
                  <a:pt x="220" y="8"/>
                </a:lnTo>
                <a:lnTo>
                  <a:pt x="232" y="4"/>
                </a:lnTo>
                <a:lnTo>
                  <a:pt x="244" y="0"/>
                </a:lnTo>
                <a:lnTo>
                  <a:pt x="244" y="4"/>
                </a:lnTo>
                <a:lnTo>
                  <a:pt x="220" y="12"/>
                </a:lnTo>
                <a:lnTo>
                  <a:pt x="196" y="20"/>
                </a:lnTo>
                <a:lnTo>
                  <a:pt x="176" y="24"/>
                </a:lnTo>
                <a:lnTo>
                  <a:pt x="156" y="32"/>
                </a:lnTo>
                <a:lnTo>
                  <a:pt x="136" y="36"/>
                </a:lnTo>
                <a:lnTo>
                  <a:pt x="120" y="40"/>
                </a:lnTo>
                <a:lnTo>
                  <a:pt x="104" y="44"/>
                </a:lnTo>
                <a:lnTo>
                  <a:pt x="88" y="48"/>
                </a:lnTo>
                <a:lnTo>
                  <a:pt x="76" y="52"/>
                </a:lnTo>
                <a:lnTo>
                  <a:pt x="64" y="52"/>
                </a:lnTo>
                <a:lnTo>
                  <a:pt x="56" y="56"/>
                </a:lnTo>
                <a:lnTo>
                  <a:pt x="48" y="56"/>
                </a:lnTo>
                <a:lnTo>
                  <a:pt x="40" y="60"/>
                </a:lnTo>
                <a:lnTo>
                  <a:pt x="36" y="60"/>
                </a:lnTo>
                <a:lnTo>
                  <a:pt x="32" y="60"/>
                </a:lnTo>
                <a:lnTo>
                  <a:pt x="32" y="60"/>
                </a:lnTo>
                <a:lnTo>
                  <a:pt x="24" y="60"/>
                </a:lnTo>
                <a:lnTo>
                  <a:pt x="20" y="60"/>
                </a:lnTo>
                <a:lnTo>
                  <a:pt x="16" y="56"/>
                </a:lnTo>
                <a:lnTo>
                  <a:pt x="8" y="48"/>
                </a:lnTo>
                <a:lnTo>
                  <a:pt x="4" y="44"/>
                </a:lnTo>
                <a:lnTo>
                  <a:pt x="0" y="40"/>
                </a:lnTo>
                <a:lnTo>
                  <a:pt x="0" y="36"/>
                </a:lnTo>
                <a:lnTo>
                  <a:pt x="0" y="36"/>
                </a:lnTo>
                <a:lnTo>
                  <a:pt x="0" y="36"/>
                </a:lnTo>
                <a:lnTo>
                  <a:pt x="0" y="36"/>
                </a:lnTo>
                <a:lnTo>
                  <a:pt x="4" y="36"/>
                </a:lnTo>
                <a:lnTo>
                  <a:pt x="12" y="36"/>
                </a:lnTo>
                <a:lnTo>
                  <a:pt x="24" y="40"/>
                </a:lnTo>
                <a:lnTo>
                  <a:pt x="36" y="44"/>
                </a:lnTo>
                <a:lnTo>
                  <a:pt x="36" y="44"/>
                </a:lnTo>
                <a:lnTo>
                  <a:pt x="44" y="40"/>
                </a:lnTo>
                <a:lnTo>
                  <a:pt x="52" y="40"/>
                </a:lnTo>
                <a:lnTo>
                  <a:pt x="60" y="40"/>
                </a:lnTo>
                <a:lnTo>
                  <a:pt x="72" y="36"/>
                </a:lnTo>
                <a:lnTo>
                  <a:pt x="88" y="32"/>
                </a:lnTo>
                <a:lnTo>
                  <a:pt x="104" y="32"/>
                </a:lnTo>
                <a:lnTo>
                  <a:pt x="124" y="28"/>
                </a:lnTo>
                <a:lnTo>
                  <a:pt x="124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124">
            <a:extLst>
              <a:ext uri="{FF2B5EF4-FFF2-40B4-BE49-F238E27FC236}">
                <a16:creationId xmlns:a16="http://schemas.microsoft.com/office/drawing/2014/main" xmlns="" id="{2E8A8C90-5647-4C4D-AF08-2EE193C605BC}"/>
              </a:ext>
            </a:extLst>
          </p:cNvPr>
          <p:cNvSpPr>
            <a:spLocks/>
          </p:cNvSpPr>
          <p:nvPr/>
        </p:nvSpPr>
        <p:spPr bwMode="auto">
          <a:xfrm>
            <a:off x="6280954" y="861659"/>
            <a:ext cx="258840" cy="1534326"/>
          </a:xfrm>
          <a:custGeom>
            <a:avLst/>
            <a:gdLst>
              <a:gd name="T0" fmla="*/ 76 w 76"/>
              <a:gd name="T1" fmla="*/ 40 h 344"/>
              <a:gd name="T2" fmla="*/ 72 w 76"/>
              <a:gd name="T3" fmla="*/ 48 h 344"/>
              <a:gd name="T4" fmla="*/ 68 w 76"/>
              <a:gd name="T5" fmla="*/ 64 h 344"/>
              <a:gd name="T6" fmla="*/ 68 w 76"/>
              <a:gd name="T7" fmla="*/ 84 h 344"/>
              <a:gd name="T8" fmla="*/ 64 w 76"/>
              <a:gd name="T9" fmla="*/ 120 h 344"/>
              <a:gd name="T10" fmla="*/ 64 w 76"/>
              <a:gd name="T11" fmla="*/ 168 h 344"/>
              <a:gd name="T12" fmla="*/ 64 w 76"/>
              <a:gd name="T13" fmla="*/ 208 h 344"/>
              <a:gd name="T14" fmla="*/ 64 w 76"/>
              <a:gd name="T15" fmla="*/ 256 h 344"/>
              <a:gd name="T16" fmla="*/ 60 w 76"/>
              <a:gd name="T17" fmla="*/ 300 h 344"/>
              <a:gd name="T18" fmla="*/ 56 w 76"/>
              <a:gd name="T19" fmla="*/ 320 h 344"/>
              <a:gd name="T20" fmla="*/ 52 w 76"/>
              <a:gd name="T21" fmla="*/ 336 h 344"/>
              <a:gd name="T22" fmla="*/ 48 w 76"/>
              <a:gd name="T23" fmla="*/ 344 h 344"/>
              <a:gd name="T24" fmla="*/ 36 w 76"/>
              <a:gd name="T25" fmla="*/ 344 h 344"/>
              <a:gd name="T26" fmla="*/ 24 w 76"/>
              <a:gd name="T27" fmla="*/ 332 h 344"/>
              <a:gd name="T28" fmla="*/ 16 w 76"/>
              <a:gd name="T29" fmla="*/ 312 h 344"/>
              <a:gd name="T30" fmla="*/ 12 w 76"/>
              <a:gd name="T31" fmla="*/ 276 h 344"/>
              <a:gd name="T32" fmla="*/ 16 w 76"/>
              <a:gd name="T33" fmla="*/ 240 h 344"/>
              <a:gd name="T34" fmla="*/ 16 w 76"/>
              <a:gd name="T35" fmla="*/ 212 h 344"/>
              <a:gd name="T36" fmla="*/ 16 w 76"/>
              <a:gd name="T37" fmla="*/ 180 h 344"/>
              <a:gd name="T38" fmla="*/ 16 w 76"/>
              <a:gd name="T39" fmla="*/ 140 h 344"/>
              <a:gd name="T40" fmla="*/ 16 w 76"/>
              <a:gd name="T41" fmla="*/ 100 h 344"/>
              <a:gd name="T42" fmla="*/ 16 w 76"/>
              <a:gd name="T43" fmla="*/ 64 h 344"/>
              <a:gd name="T44" fmla="*/ 12 w 76"/>
              <a:gd name="T45" fmla="*/ 40 h 344"/>
              <a:gd name="T46" fmla="*/ 8 w 76"/>
              <a:gd name="T47" fmla="*/ 28 h 344"/>
              <a:gd name="T48" fmla="*/ 4 w 76"/>
              <a:gd name="T49" fmla="*/ 24 h 344"/>
              <a:gd name="T50" fmla="*/ 0 w 76"/>
              <a:gd name="T51" fmla="*/ 16 h 344"/>
              <a:gd name="T52" fmla="*/ 4 w 76"/>
              <a:gd name="T53" fmla="*/ 4 h 344"/>
              <a:gd name="T54" fmla="*/ 24 w 76"/>
              <a:gd name="T55" fmla="*/ 0 h 344"/>
              <a:gd name="T56" fmla="*/ 52 w 76"/>
              <a:gd name="T57" fmla="*/ 8 h 344"/>
              <a:gd name="T58" fmla="*/ 68 w 76"/>
              <a:gd name="T59" fmla="*/ 16 h 344"/>
              <a:gd name="T60" fmla="*/ 76 w 76"/>
              <a:gd name="T61" fmla="*/ 24 h 344"/>
              <a:gd name="T62" fmla="*/ 76 w 76"/>
              <a:gd name="T63" fmla="*/ 32 h 344"/>
              <a:gd name="T64" fmla="*/ 76 w 76"/>
              <a:gd name="T65" fmla="*/ 36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6" h="344">
                <a:moveTo>
                  <a:pt x="76" y="36"/>
                </a:moveTo>
                <a:lnTo>
                  <a:pt x="76" y="40"/>
                </a:lnTo>
                <a:lnTo>
                  <a:pt x="72" y="40"/>
                </a:lnTo>
                <a:lnTo>
                  <a:pt x="72" y="48"/>
                </a:lnTo>
                <a:lnTo>
                  <a:pt x="72" y="56"/>
                </a:lnTo>
                <a:lnTo>
                  <a:pt x="68" y="64"/>
                </a:lnTo>
                <a:lnTo>
                  <a:pt x="68" y="72"/>
                </a:lnTo>
                <a:lnTo>
                  <a:pt x="68" y="84"/>
                </a:lnTo>
                <a:lnTo>
                  <a:pt x="68" y="96"/>
                </a:lnTo>
                <a:lnTo>
                  <a:pt x="64" y="120"/>
                </a:lnTo>
                <a:lnTo>
                  <a:pt x="64" y="148"/>
                </a:lnTo>
                <a:lnTo>
                  <a:pt x="64" y="168"/>
                </a:lnTo>
                <a:lnTo>
                  <a:pt x="64" y="188"/>
                </a:lnTo>
                <a:lnTo>
                  <a:pt x="64" y="208"/>
                </a:lnTo>
                <a:lnTo>
                  <a:pt x="64" y="232"/>
                </a:lnTo>
                <a:lnTo>
                  <a:pt x="64" y="256"/>
                </a:lnTo>
                <a:lnTo>
                  <a:pt x="60" y="284"/>
                </a:lnTo>
                <a:lnTo>
                  <a:pt x="60" y="300"/>
                </a:lnTo>
                <a:lnTo>
                  <a:pt x="56" y="312"/>
                </a:lnTo>
                <a:lnTo>
                  <a:pt x="56" y="320"/>
                </a:lnTo>
                <a:lnTo>
                  <a:pt x="56" y="328"/>
                </a:lnTo>
                <a:lnTo>
                  <a:pt x="52" y="336"/>
                </a:lnTo>
                <a:lnTo>
                  <a:pt x="48" y="340"/>
                </a:lnTo>
                <a:lnTo>
                  <a:pt x="48" y="344"/>
                </a:lnTo>
                <a:lnTo>
                  <a:pt x="44" y="344"/>
                </a:lnTo>
                <a:lnTo>
                  <a:pt x="36" y="344"/>
                </a:lnTo>
                <a:lnTo>
                  <a:pt x="32" y="340"/>
                </a:lnTo>
                <a:lnTo>
                  <a:pt x="24" y="332"/>
                </a:lnTo>
                <a:lnTo>
                  <a:pt x="20" y="324"/>
                </a:lnTo>
                <a:lnTo>
                  <a:pt x="16" y="312"/>
                </a:lnTo>
                <a:lnTo>
                  <a:pt x="12" y="296"/>
                </a:lnTo>
                <a:lnTo>
                  <a:pt x="12" y="276"/>
                </a:lnTo>
                <a:lnTo>
                  <a:pt x="12" y="256"/>
                </a:lnTo>
                <a:lnTo>
                  <a:pt x="16" y="240"/>
                </a:lnTo>
                <a:lnTo>
                  <a:pt x="16" y="228"/>
                </a:lnTo>
                <a:lnTo>
                  <a:pt x="16" y="212"/>
                </a:lnTo>
                <a:lnTo>
                  <a:pt x="16" y="196"/>
                </a:lnTo>
                <a:lnTo>
                  <a:pt x="16" y="180"/>
                </a:lnTo>
                <a:lnTo>
                  <a:pt x="16" y="160"/>
                </a:lnTo>
                <a:lnTo>
                  <a:pt x="16" y="140"/>
                </a:lnTo>
                <a:lnTo>
                  <a:pt x="16" y="120"/>
                </a:lnTo>
                <a:lnTo>
                  <a:pt x="16" y="100"/>
                </a:lnTo>
                <a:lnTo>
                  <a:pt x="16" y="80"/>
                </a:lnTo>
                <a:lnTo>
                  <a:pt x="16" y="64"/>
                </a:lnTo>
                <a:lnTo>
                  <a:pt x="16" y="52"/>
                </a:lnTo>
                <a:lnTo>
                  <a:pt x="12" y="40"/>
                </a:lnTo>
                <a:lnTo>
                  <a:pt x="12" y="32"/>
                </a:lnTo>
                <a:lnTo>
                  <a:pt x="8" y="28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24" y="0"/>
                </a:lnTo>
                <a:lnTo>
                  <a:pt x="36" y="4"/>
                </a:lnTo>
                <a:lnTo>
                  <a:pt x="52" y="8"/>
                </a:lnTo>
                <a:lnTo>
                  <a:pt x="60" y="12"/>
                </a:lnTo>
                <a:lnTo>
                  <a:pt x="68" y="16"/>
                </a:lnTo>
                <a:lnTo>
                  <a:pt x="72" y="20"/>
                </a:lnTo>
                <a:lnTo>
                  <a:pt x="76" y="24"/>
                </a:lnTo>
                <a:lnTo>
                  <a:pt x="76" y="28"/>
                </a:lnTo>
                <a:lnTo>
                  <a:pt x="76" y="32"/>
                </a:lnTo>
                <a:lnTo>
                  <a:pt x="76" y="36"/>
                </a:lnTo>
                <a:lnTo>
                  <a:pt x="76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45" name="Freeform 127">
            <a:extLst>
              <a:ext uri="{FF2B5EF4-FFF2-40B4-BE49-F238E27FC236}">
                <a16:creationId xmlns:a16="http://schemas.microsoft.com/office/drawing/2014/main" xmlns="" id="{A8DA6406-9289-49FA-A293-DFCCC89197F3}"/>
              </a:ext>
            </a:extLst>
          </p:cNvPr>
          <p:cNvSpPr>
            <a:spLocks/>
          </p:cNvSpPr>
          <p:nvPr/>
        </p:nvSpPr>
        <p:spPr bwMode="auto">
          <a:xfrm>
            <a:off x="5300087" y="841230"/>
            <a:ext cx="544926" cy="1873305"/>
          </a:xfrm>
          <a:custGeom>
            <a:avLst/>
            <a:gdLst>
              <a:gd name="T0" fmla="*/ 80 w 160"/>
              <a:gd name="T1" fmla="*/ 120 h 420"/>
              <a:gd name="T2" fmla="*/ 64 w 160"/>
              <a:gd name="T3" fmla="*/ 180 h 420"/>
              <a:gd name="T4" fmla="*/ 56 w 160"/>
              <a:gd name="T5" fmla="*/ 232 h 420"/>
              <a:gd name="T6" fmla="*/ 48 w 160"/>
              <a:gd name="T7" fmla="*/ 256 h 420"/>
              <a:gd name="T8" fmla="*/ 44 w 160"/>
              <a:gd name="T9" fmla="*/ 276 h 420"/>
              <a:gd name="T10" fmla="*/ 44 w 160"/>
              <a:gd name="T11" fmla="*/ 284 h 420"/>
              <a:gd name="T12" fmla="*/ 44 w 160"/>
              <a:gd name="T13" fmla="*/ 284 h 420"/>
              <a:gd name="T14" fmla="*/ 52 w 160"/>
              <a:gd name="T15" fmla="*/ 292 h 420"/>
              <a:gd name="T16" fmla="*/ 68 w 160"/>
              <a:gd name="T17" fmla="*/ 304 h 420"/>
              <a:gd name="T18" fmla="*/ 88 w 160"/>
              <a:gd name="T19" fmla="*/ 320 h 420"/>
              <a:gd name="T20" fmla="*/ 116 w 160"/>
              <a:gd name="T21" fmla="*/ 336 h 420"/>
              <a:gd name="T22" fmla="*/ 136 w 160"/>
              <a:gd name="T23" fmla="*/ 356 h 420"/>
              <a:gd name="T24" fmla="*/ 148 w 160"/>
              <a:gd name="T25" fmla="*/ 368 h 420"/>
              <a:gd name="T26" fmla="*/ 156 w 160"/>
              <a:gd name="T27" fmla="*/ 380 h 420"/>
              <a:gd name="T28" fmla="*/ 160 w 160"/>
              <a:gd name="T29" fmla="*/ 392 h 420"/>
              <a:gd name="T30" fmla="*/ 156 w 160"/>
              <a:gd name="T31" fmla="*/ 404 h 420"/>
              <a:gd name="T32" fmla="*/ 148 w 160"/>
              <a:gd name="T33" fmla="*/ 412 h 420"/>
              <a:gd name="T34" fmla="*/ 140 w 160"/>
              <a:gd name="T35" fmla="*/ 420 h 420"/>
              <a:gd name="T36" fmla="*/ 132 w 160"/>
              <a:gd name="T37" fmla="*/ 420 h 420"/>
              <a:gd name="T38" fmla="*/ 116 w 160"/>
              <a:gd name="T39" fmla="*/ 404 h 420"/>
              <a:gd name="T40" fmla="*/ 88 w 160"/>
              <a:gd name="T41" fmla="*/ 380 h 420"/>
              <a:gd name="T42" fmla="*/ 56 w 160"/>
              <a:gd name="T43" fmla="*/ 348 h 420"/>
              <a:gd name="T44" fmla="*/ 28 w 160"/>
              <a:gd name="T45" fmla="*/ 324 h 420"/>
              <a:gd name="T46" fmla="*/ 12 w 160"/>
              <a:gd name="T47" fmla="*/ 308 h 420"/>
              <a:gd name="T48" fmla="*/ 0 w 160"/>
              <a:gd name="T49" fmla="*/ 292 h 420"/>
              <a:gd name="T50" fmla="*/ 0 w 160"/>
              <a:gd name="T51" fmla="*/ 272 h 420"/>
              <a:gd name="T52" fmla="*/ 4 w 160"/>
              <a:gd name="T53" fmla="*/ 260 h 420"/>
              <a:gd name="T54" fmla="*/ 4 w 160"/>
              <a:gd name="T55" fmla="*/ 240 h 420"/>
              <a:gd name="T56" fmla="*/ 16 w 160"/>
              <a:gd name="T57" fmla="*/ 192 h 420"/>
              <a:gd name="T58" fmla="*/ 28 w 160"/>
              <a:gd name="T59" fmla="*/ 140 h 420"/>
              <a:gd name="T60" fmla="*/ 32 w 160"/>
              <a:gd name="T61" fmla="*/ 112 h 420"/>
              <a:gd name="T62" fmla="*/ 32 w 160"/>
              <a:gd name="T63" fmla="*/ 88 h 420"/>
              <a:gd name="T64" fmla="*/ 40 w 160"/>
              <a:gd name="T65" fmla="*/ 52 h 420"/>
              <a:gd name="T66" fmla="*/ 40 w 160"/>
              <a:gd name="T67" fmla="*/ 32 h 420"/>
              <a:gd name="T68" fmla="*/ 32 w 160"/>
              <a:gd name="T69" fmla="*/ 20 h 420"/>
              <a:gd name="T70" fmla="*/ 28 w 160"/>
              <a:gd name="T71" fmla="*/ 16 h 420"/>
              <a:gd name="T72" fmla="*/ 40 w 160"/>
              <a:gd name="T73" fmla="*/ 4 h 420"/>
              <a:gd name="T74" fmla="*/ 56 w 160"/>
              <a:gd name="T75" fmla="*/ 0 h 420"/>
              <a:gd name="T76" fmla="*/ 76 w 160"/>
              <a:gd name="T77" fmla="*/ 8 h 420"/>
              <a:gd name="T78" fmla="*/ 92 w 160"/>
              <a:gd name="T79" fmla="*/ 20 h 420"/>
              <a:gd name="T80" fmla="*/ 104 w 160"/>
              <a:gd name="T81" fmla="*/ 32 h 420"/>
              <a:gd name="T82" fmla="*/ 104 w 160"/>
              <a:gd name="T83" fmla="*/ 40 h 420"/>
              <a:gd name="T84" fmla="*/ 100 w 160"/>
              <a:gd name="T85" fmla="*/ 52 h 420"/>
              <a:gd name="T86" fmla="*/ 96 w 160"/>
              <a:gd name="T87" fmla="*/ 68 h 420"/>
              <a:gd name="T88" fmla="*/ 88 w 160"/>
              <a:gd name="T89" fmla="*/ 92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420">
                <a:moveTo>
                  <a:pt x="88" y="92"/>
                </a:moveTo>
                <a:lnTo>
                  <a:pt x="80" y="120"/>
                </a:lnTo>
                <a:lnTo>
                  <a:pt x="72" y="148"/>
                </a:lnTo>
                <a:lnTo>
                  <a:pt x="64" y="180"/>
                </a:lnTo>
                <a:lnTo>
                  <a:pt x="60" y="216"/>
                </a:lnTo>
                <a:lnTo>
                  <a:pt x="56" y="232"/>
                </a:lnTo>
                <a:lnTo>
                  <a:pt x="52" y="244"/>
                </a:lnTo>
                <a:lnTo>
                  <a:pt x="48" y="256"/>
                </a:lnTo>
                <a:lnTo>
                  <a:pt x="44" y="268"/>
                </a:lnTo>
                <a:lnTo>
                  <a:pt x="44" y="276"/>
                </a:lnTo>
                <a:lnTo>
                  <a:pt x="44" y="280"/>
                </a:lnTo>
                <a:lnTo>
                  <a:pt x="44" y="284"/>
                </a:lnTo>
                <a:lnTo>
                  <a:pt x="44" y="284"/>
                </a:lnTo>
                <a:lnTo>
                  <a:pt x="44" y="284"/>
                </a:lnTo>
                <a:lnTo>
                  <a:pt x="48" y="288"/>
                </a:lnTo>
                <a:lnTo>
                  <a:pt x="52" y="292"/>
                </a:lnTo>
                <a:lnTo>
                  <a:pt x="60" y="296"/>
                </a:lnTo>
                <a:lnTo>
                  <a:pt x="68" y="304"/>
                </a:lnTo>
                <a:lnTo>
                  <a:pt x="76" y="308"/>
                </a:lnTo>
                <a:lnTo>
                  <a:pt x="88" y="320"/>
                </a:lnTo>
                <a:lnTo>
                  <a:pt x="104" y="328"/>
                </a:lnTo>
                <a:lnTo>
                  <a:pt x="116" y="336"/>
                </a:lnTo>
                <a:lnTo>
                  <a:pt x="124" y="348"/>
                </a:lnTo>
                <a:lnTo>
                  <a:pt x="136" y="356"/>
                </a:lnTo>
                <a:lnTo>
                  <a:pt x="144" y="364"/>
                </a:lnTo>
                <a:lnTo>
                  <a:pt x="148" y="368"/>
                </a:lnTo>
                <a:lnTo>
                  <a:pt x="152" y="376"/>
                </a:lnTo>
                <a:lnTo>
                  <a:pt x="156" y="380"/>
                </a:lnTo>
                <a:lnTo>
                  <a:pt x="160" y="384"/>
                </a:lnTo>
                <a:lnTo>
                  <a:pt x="160" y="392"/>
                </a:lnTo>
                <a:lnTo>
                  <a:pt x="160" y="396"/>
                </a:lnTo>
                <a:lnTo>
                  <a:pt x="156" y="404"/>
                </a:lnTo>
                <a:lnTo>
                  <a:pt x="152" y="408"/>
                </a:lnTo>
                <a:lnTo>
                  <a:pt x="148" y="412"/>
                </a:lnTo>
                <a:lnTo>
                  <a:pt x="144" y="416"/>
                </a:lnTo>
                <a:lnTo>
                  <a:pt x="140" y="420"/>
                </a:lnTo>
                <a:lnTo>
                  <a:pt x="136" y="420"/>
                </a:lnTo>
                <a:lnTo>
                  <a:pt x="132" y="420"/>
                </a:lnTo>
                <a:lnTo>
                  <a:pt x="124" y="412"/>
                </a:lnTo>
                <a:lnTo>
                  <a:pt x="116" y="404"/>
                </a:lnTo>
                <a:lnTo>
                  <a:pt x="104" y="392"/>
                </a:lnTo>
                <a:lnTo>
                  <a:pt x="88" y="380"/>
                </a:lnTo>
                <a:lnTo>
                  <a:pt x="72" y="364"/>
                </a:lnTo>
                <a:lnTo>
                  <a:pt x="56" y="348"/>
                </a:lnTo>
                <a:lnTo>
                  <a:pt x="40" y="332"/>
                </a:lnTo>
                <a:lnTo>
                  <a:pt x="28" y="324"/>
                </a:lnTo>
                <a:lnTo>
                  <a:pt x="24" y="320"/>
                </a:lnTo>
                <a:lnTo>
                  <a:pt x="12" y="308"/>
                </a:lnTo>
                <a:lnTo>
                  <a:pt x="4" y="296"/>
                </a:lnTo>
                <a:lnTo>
                  <a:pt x="0" y="292"/>
                </a:lnTo>
                <a:lnTo>
                  <a:pt x="0" y="284"/>
                </a:lnTo>
                <a:lnTo>
                  <a:pt x="0" y="272"/>
                </a:lnTo>
                <a:lnTo>
                  <a:pt x="0" y="268"/>
                </a:lnTo>
                <a:lnTo>
                  <a:pt x="4" y="260"/>
                </a:lnTo>
                <a:lnTo>
                  <a:pt x="4" y="252"/>
                </a:lnTo>
                <a:lnTo>
                  <a:pt x="4" y="240"/>
                </a:lnTo>
                <a:lnTo>
                  <a:pt x="12" y="220"/>
                </a:lnTo>
                <a:lnTo>
                  <a:pt x="16" y="192"/>
                </a:lnTo>
                <a:lnTo>
                  <a:pt x="20" y="168"/>
                </a:lnTo>
                <a:lnTo>
                  <a:pt x="28" y="140"/>
                </a:lnTo>
                <a:lnTo>
                  <a:pt x="28" y="124"/>
                </a:lnTo>
                <a:lnTo>
                  <a:pt x="32" y="112"/>
                </a:lnTo>
                <a:lnTo>
                  <a:pt x="32" y="100"/>
                </a:lnTo>
                <a:lnTo>
                  <a:pt x="32" y="88"/>
                </a:lnTo>
                <a:lnTo>
                  <a:pt x="36" y="68"/>
                </a:lnTo>
                <a:lnTo>
                  <a:pt x="40" y="52"/>
                </a:lnTo>
                <a:lnTo>
                  <a:pt x="40" y="44"/>
                </a:lnTo>
                <a:lnTo>
                  <a:pt x="40" y="32"/>
                </a:lnTo>
                <a:lnTo>
                  <a:pt x="36" y="28"/>
                </a:lnTo>
                <a:lnTo>
                  <a:pt x="32" y="20"/>
                </a:lnTo>
                <a:lnTo>
                  <a:pt x="28" y="20"/>
                </a:lnTo>
                <a:lnTo>
                  <a:pt x="28" y="16"/>
                </a:lnTo>
                <a:lnTo>
                  <a:pt x="32" y="12"/>
                </a:lnTo>
                <a:lnTo>
                  <a:pt x="40" y="4"/>
                </a:lnTo>
                <a:lnTo>
                  <a:pt x="44" y="0"/>
                </a:lnTo>
                <a:lnTo>
                  <a:pt x="56" y="0"/>
                </a:lnTo>
                <a:lnTo>
                  <a:pt x="64" y="4"/>
                </a:lnTo>
                <a:lnTo>
                  <a:pt x="76" y="8"/>
                </a:lnTo>
                <a:lnTo>
                  <a:pt x="88" y="16"/>
                </a:lnTo>
                <a:lnTo>
                  <a:pt x="92" y="20"/>
                </a:lnTo>
                <a:lnTo>
                  <a:pt x="100" y="24"/>
                </a:lnTo>
                <a:lnTo>
                  <a:pt x="104" y="32"/>
                </a:lnTo>
                <a:lnTo>
                  <a:pt x="104" y="32"/>
                </a:lnTo>
                <a:lnTo>
                  <a:pt x="104" y="40"/>
                </a:lnTo>
                <a:lnTo>
                  <a:pt x="104" y="44"/>
                </a:lnTo>
                <a:lnTo>
                  <a:pt x="100" y="52"/>
                </a:lnTo>
                <a:lnTo>
                  <a:pt x="100" y="60"/>
                </a:lnTo>
                <a:lnTo>
                  <a:pt x="96" y="68"/>
                </a:lnTo>
                <a:lnTo>
                  <a:pt x="92" y="80"/>
                </a:lnTo>
                <a:lnTo>
                  <a:pt x="88" y="92"/>
                </a:lnTo>
                <a:lnTo>
                  <a:pt x="88" y="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152">
            <a:extLst>
              <a:ext uri="{FF2B5EF4-FFF2-40B4-BE49-F238E27FC236}">
                <a16:creationId xmlns:a16="http://schemas.microsoft.com/office/drawing/2014/main" xmlns="" id="{805881E8-A1A5-40DE-A9E9-F49557EE082E}"/>
              </a:ext>
            </a:extLst>
          </p:cNvPr>
          <p:cNvSpPr>
            <a:spLocks/>
          </p:cNvSpPr>
          <p:nvPr/>
        </p:nvSpPr>
        <p:spPr bwMode="auto">
          <a:xfrm>
            <a:off x="1575246" y="4363155"/>
            <a:ext cx="217970" cy="1926828"/>
          </a:xfrm>
          <a:custGeom>
            <a:avLst/>
            <a:gdLst>
              <a:gd name="T0" fmla="*/ 4 w 64"/>
              <a:gd name="T1" fmla="*/ 40 h 432"/>
              <a:gd name="T2" fmla="*/ 0 w 64"/>
              <a:gd name="T3" fmla="*/ 32 h 432"/>
              <a:gd name="T4" fmla="*/ 0 w 64"/>
              <a:gd name="T5" fmla="*/ 24 h 432"/>
              <a:gd name="T6" fmla="*/ 0 w 64"/>
              <a:gd name="T7" fmla="*/ 12 h 432"/>
              <a:gd name="T8" fmla="*/ 0 w 64"/>
              <a:gd name="T9" fmla="*/ 4 h 432"/>
              <a:gd name="T10" fmla="*/ 8 w 64"/>
              <a:gd name="T11" fmla="*/ 0 h 432"/>
              <a:gd name="T12" fmla="*/ 16 w 64"/>
              <a:gd name="T13" fmla="*/ 0 h 432"/>
              <a:gd name="T14" fmla="*/ 20 w 64"/>
              <a:gd name="T15" fmla="*/ 0 h 432"/>
              <a:gd name="T16" fmla="*/ 28 w 64"/>
              <a:gd name="T17" fmla="*/ 0 h 432"/>
              <a:gd name="T18" fmla="*/ 36 w 64"/>
              <a:gd name="T19" fmla="*/ 0 h 432"/>
              <a:gd name="T20" fmla="*/ 44 w 64"/>
              <a:gd name="T21" fmla="*/ 4 h 432"/>
              <a:gd name="T22" fmla="*/ 56 w 64"/>
              <a:gd name="T23" fmla="*/ 8 h 432"/>
              <a:gd name="T24" fmla="*/ 64 w 64"/>
              <a:gd name="T25" fmla="*/ 8 h 432"/>
              <a:gd name="T26" fmla="*/ 64 w 64"/>
              <a:gd name="T27" fmla="*/ 36 h 432"/>
              <a:gd name="T28" fmla="*/ 64 w 64"/>
              <a:gd name="T29" fmla="*/ 60 h 432"/>
              <a:gd name="T30" fmla="*/ 64 w 64"/>
              <a:gd name="T31" fmla="*/ 88 h 432"/>
              <a:gd name="T32" fmla="*/ 64 w 64"/>
              <a:gd name="T33" fmla="*/ 116 h 432"/>
              <a:gd name="T34" fmla="*/ 64 w 64"/>
              <a:gd name="T35" fmla="*/ 144 h 432"/>
              <a:gd name="T36" fmla="*/ 64 w 64"/>
              <a:gd name="T37" fmla="*/ 176 h 432"/>
              <a:gd name="T38" fmla="*/ 64 w 64"/>
              <a:gd name="T39" fmla="*/ 208 h 432"/>
              <a:gd name="T40" fmla="*/ 64 w 64"/>
              <a:gd name="T41" fmla="*/ 240 h 432"/>
              <a:gd name="T42" fmla="*/ 60 w 64"/>
              <a:gd name="T43" fmla="*/ 272 h 432"/>
              <a:gd name="T44" fmla="*/ 60 w 64"/>
              <a:gd name="T45" fmla="*/ 300 h 432"/>
              <a:gd name="T46" fmla="*/ 60 w 64"/>
              <a:gd name="T47" fmla="*/ 324 h 432"/>
              <a:gd name="T48" fmla="*/ 60 w 64"/>
              <a:gd name="T49" fmla="*/ 348 h 432"/>
              <a:gd name="T50" fmla="*/ 56 w 64"/>
              <a:gd name="T51" fmla="*/ 368 h 432"/>
              <a:gd name="T52" fmla="*/ 56 w 64"/>
              <a:gd name="T53" fmla="*/ 384 h 432"/>
              <a:gd name="T54" fmla="*/ 56 w 64"/>
              <a:gd name="T55" fmla="*/ 396 h 432"/>
              <a:gd name="T56" fmla="*/ 52 w 64"/>
              <a:gd name="T57" fmla="*/ 404 h 432"/>
              <a:gd name="T58" fmla="*/ 52 w 64"/>
              <a:gd name="T59" fmla="*/ 412 h 432"/>
              <a:gd name="T60" fmla="*/ 52 w 64"/>
              <a:gd name="T61" fmla="*/ 416 h 432"/>
              <a:gd name="T62" fmla="*/ 48 w 64"/>
              <a:gd name="T63" fmla="*/ 424 h 432"/>
              <a:gd name="T64" fmla="*/ 48 w 64"/>
              <a:gd name="T65" fmla="*/ 428 h 432"/>
              <a:gd name="T66" fmla="*/ 44 w 64"/>
              <a:gd name="T67" fmla="*/ 432 h 432"/>
              <a:gd name="T68" fmla="*/ 36 w 64"/>
              <a:gd name="T69" fmla="*/ 432 h 432"/>
              <a:gd name="T70" fmla="*/ 32 w 64"/>
              <a:gd name="T71" fmla="*/ 432 h 432"/>
              <a:gd name="T72" fmla="*/ 24 w 64"/>
              <a:gd name="T73" fmla="*/ 428 h 432"/>
              <a:gd name="T74" fmla="*/ 20 w 64"/>
              <a:gd name="T75" fmla="*/ 420 h 432"/>
              <a:gd name="T76" fmla="*/ 12 w 64"/>
              <a:gd name="T77" fmla="*/ 412 h 432"/>
              <a:gd name="T78" fmla="*/ 8 w 64"/>
              <a:gd name="T79" fmla="*/ 400 h 432"/>
              <a:gd name="T80" fmla="*/ 4 w 64"/>
              <a:gd name="T81" fmla="*/ 392 h 432"/>
              <a:gd name="T82" fmla="*/ 0 w 64"/>
              <a:gd name="T83" fmla="*/ 384 h 432"/>
              <a:gd name="T84" fmla="*/ 0 w 64"/>
              <a:gd name="T85" fmla="*/ 380 h 432"/>
              <a:gd name="T86" fmla="*/ 0 w 64"/>
              <a:gd name="T87" fmla="*/ 376 h 432"/>
              <a:gd name="T88" fmla="*/ 0 w 64"/>
              <a:gd name="T89" fmla="*/ 372 h 432"/>
              <a:gd name="T90" fmla="*/ 4 w 64"/>
              <a:gd name="T91" fmla="*/ 364 h 432"/>
              <a:gd name="T92" fmla="*/ 4 w 64"/>
              <a:gd name="T93" fmla="*/ 356 h 432"/>
              <a:gd name="T94" fmla="*/ 4 w 64"/>
              <a:gd name="T95" fmla="*/ 344 h 432"/>
              <a:gd name="T96" fmla="*/ 8 w 64"/>
              <a:gd name="T97" fmla="*/ 328 h 432"/>
              <a:gd name="T98" fmla="*/ 8 w 64"/>
              <a:gd name="T99" fmla="*/ 316 h 432"/>
              <a:gd name="T100" fmla="*/ 12 w 64"/>
              <a:gd name="T101" fmla="*/ 296 h 432"/>
              <a:gd name="T102" fmla="*/ 16 w 64"/>
              <a:gd name="T103" fmla="*/ 224 h 432"/>
              <a:gd name="T104" fmla="*/ 16 w 64"/>
              <a:gd name="T105" fmla="*/ 188 h 432"/>
              <a:gd name="T106" fmla="*/ 16 w 64"/>
              <a:gd name="T107" fmla="*/ 152 h 432"/>
              <a:gd name="T108" fmla="*/ 16 w 64"/>
              <a:gd name="T109" fmla="*/ 132 h 432"/>
              <a:gd name="T110" fmla="*/ 16 w 64"/>
              <a:gd name="T111" fmla="*/ 116 h 432"/>
              <a:gd name="T112" fmla="*/ 16 w 64"/>
              <a:gd name="T113" fmla="*/ 100 h 432"/>
              <a:gd name="T114" fmla="*/ 12 w 64"/>
              <a:gd name="T115" fmla="*/ 84 h 432"/>
              <a:gd name="T116" fmla="*/ 12 w 64"/>
              <a:gd name="T117" fmla="*/ 72 h 432"/>
              <a:gd name="T118" fmla="*/ 8 w 64"/>
              <a:gd name="T119" fmla="*/ 60 h 432"/>
              <a:gd name="T120" fmla="*/ 8 w 64"/>
              <a:gd name="T121" fmla="*/ 48 h 432"/>
              <a:gd name="T122" fmla="*/ 4 w 64"/>
              <a:gd name="T123" fmla="*/ 40 h 432"/>
              <a:gd name="T124" fmla="*/ 4 w 64"/>
              <a:gd name="T125" fmla="*/ 40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4" h="432">
                <a:moveTo>
                  <a:pt x="4" y="40"/>
                </a:moveTo>
                <a:lnTo>
                  <a:pt x="0" y="32"/>
                </a:lnTo>
                <a:lnTo>
                  <a:pt x="0" y="24"/>
                </a:lnTo>
                <a:lnTo>
                  <a:pt x="0" y="12"/>
                </a:lnTo>
                <a:lnTo>
                  <a:pt x="0" y="4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56" y="8"/>
                </a:lnTo>
                <a:lnTo>
                  <a:pt x="64" y="8"/>
                </a:lnTo>
                <a:lnTo>
                  <a:pt x="64" y="36"/>
                </a:lnTo>
                <a:lnTo>
                  <a:pt x="64" y="60"/>
                </a:lnTo>
                <a:lnTo>
                  <a:pt x="64" y="88"/>
                </a:lnTo>
                <a:lnTo>
                  <a:pt x="64" y="116"/>
                </a:lnTo>
                <a:lnTo>
                  <a:pt x="64" y="144"/>
                </a:lnTo>
                <a:lnTo>
                  <a:pt x="64" y="176"/>
                </a:lnTo>
                <a:lnTo>
                  <a:pt x="64" y="208"/>
                </a:lnTo>
                <a:lnTo>
                  <a:pt x="64" y="240"/>
                </a:lnTo>
                <a:lnTo>
                  <a:pt x="60" y="272"/>
                </a:lnTo>
                <a:lnTo>
                  <a:pt x="60" y="300"/>
                </a:lnTo>
                <a:lnTo>
                  <a:pt x="60" y="324"/>
                </a:lnTo>
                <a:lnTo>
                  <a:pt x="60" y="348"/>
                </a:lnTo>
                <a:lnTo>
                  <a:pt x="56" y="368"/>
                </a:lnTo>
                <a:lnTo>
                  <a:pt x="56" y="384"/>
                </a:lnTo>
                <a:lnTo>
                  <a:pt x="56" y="396"/>
                </a:lnTo>
                <a:lnTo>
                  <a:pt x="52" y="404"/>
                </a:lnTo>
                <a:lnTo>
                  <a:pt x="52" y="412"/>
                </a:lnTo>
                <a:lnTo>
                  <a:pt x="52" y="416"/>
                </a:lnTo>
                <a:lnTo>
                  <a:pt x="48" y="424"/>
                </a:lnTo>
                <a:lnTo>
                  <a:pt x="48" y="428"/>
                </a:lnTo>
                <a:lnTo>
                  <a:pt x="44" y="432"/>
                </a:lnTo>
                <a:lnTo>
                  <a:pt x="36" y="432"/>
                </a:lnTo>
                <a:lnTo>
                  <a:pt x="32" y="432"/>
                </a:lnTo>
                <a:lnTo>
                  <a:pt x="24" y="428"/>
                </a:lnTo>
                <a:lnTo>
                  <a:pt x="20" y="420"/>
                </a:lnTo>
                <a:lnTo>
                  <a:pt x="12" y="412"/>
                </a:lnTo>
                <a:lnTo>
                  <a:pt x="8" y="400"/>
                </a:lnTo>
                <a:lnTo>
                  <a:pt x="4" y="392"/>
                </a:lnTo>
                <a:lnTo>
                  <a:pt x="0" y="384"/>
                </a:lnTo>
                <a:lnTo>
                  <a:pt x="0" y="380"/>
                </a:lnTo>
                <a:lnTo>
                  <a:pt x="0" y="376"/>
                </a:lnTo>
                <a:lnTo>
                  <a:pt x="0" y="372"/>
                </a:lnTo>
                <a:lnTo>
                  <a:pt x="4" y="364"/>
                </a:lnTo>
                <a:lnTo>
                  <a:pt x="4" y="356"/>
                </a:lnTo>
                <a:lnTo>
                  <a:pt x="4" y="344"/>
                </a:lnTo>
                <a:lnTo>
                  <a:pt x="8" y="328"/>
                </a:lnTo>
                <a:lnTo>
                  <a:pt x="8" y="316"/>
                </a:lnTo>
                <a:lnTo>
                  <a:pt x="12" y="296"/>
                </a:lnTo>
                <a:lnTo>
                  <a:pt x="16" y="224"/>
                </a:lnTo>
                <a:lnTo>
                  <a:pt x="16" y="188"/>
                </a:lnTo>
                <a:lnTo>
                  <a:pt x="16" y="152"/>
                </a:lnTo>
                <a:lnTo>
                  <a:pt x="16" y="132"/>
                </a:lnTo>
                <a:lnTo>
                  <a:pt x="16" y="116"/>
                </a:lnTo>
                <a:lnTo>
                  <a:pt x="16" y="100"/>
                </a:lnTo>
                <a:lnTo>
                  <a:pt x="12" y="84"/>
                </a:lnTo>
                <a:lnTo>
                  <a:pt x="12" y="72"/>
                </a:lnTo>
                <a:lnTo>
                  <a:pt x="8" y="60"/>
                </a:lnTo>
                <a:lnTo>
                  <a:pt x="8" y="48"/>
                </a:lnTo>
                <a:lnTo>
                  <a:pt x="4" y="40"/>
                </a:lnTo>
                <a:lnTo>
                  <a:pt x="4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153">
            <a:extLst>
              <a:ext uri="{FF2B5EF4-FFF2-40B4-BE49-F238E27FC236}">
                <a16:creationId xmlns:a16="http://schemas.microsoft.com/office/drawing/2014/main" xmlns="" id="{4EE5944E-6513-4E22-A11D-89B7910D5D4A}"/>
              </a:ext>
            </a:extLst>
          </p:cNvPr>
          <p:cNvSpPr>
            <a:spLocks/>
          </p:cNvSpPr>
          <p:nvPr/>
        </p:nvSpPr>
        <p:spPr bwMode="auto">
          <a:xfrm>
            <a:off x="1943071" y="4666452"/>
            <a:ext cx="803765" cy="249774"/>
          </a:xfrm>
          <a:custGeom>
            <a:avLst/>
            <a:gdLst>
              <a:gd name="T0" fmla="*/ 24 w 236"/>
              <a:gd name="T1" fmla="*/ 52 h 56"/>
              <a:gd name="T2" fmla="*/ 16 w 236"/>
              <a:gd name="T3" fmla="*/ 48 h 56"/>
              <a:gd name="T4" fmla="*/ 8 w 236"/>
              <a:gd name="T5" fmla="*/ 44 h 56"/>
              <a:gd name="T6" fmla="*/ 4 w 236"/>
              <a:gd name="T7" fmla="*/ 40 h 56"/>
              <a:gd name="T8" fmla="*/ 0 w 236"/>
              <a:gd name="T9" fmla="*/ 36 h 56"/>
              <a:gd name="T10" fmla="*/ 4 w 236"/>
              <a:gd name="T11" fmla="*/ 32 h 56"/>
              <a:gd name="T12" fmla="*/ 4 w 236"/>
              <a:gd name="T13" fmla="*/ 32 h 56"/>
              <a:gd name="T14" fmla="*/ 8 w 236"/>
              <a:gd name="T15" fmla="*/ 28 h 56"/>
              <a:gd name="T16" fmla="*/ 12 w 236"/>
              <a:gd name="T17" fmla="*/ 28 h 56"/>
              <a:gd name="T18" fmla="*/ 20 w 236"/>
              <a:gd name="T19" fmla="*/ 28 h 56"/>
              <a:gd name="T20" fmla="*/ 28 w 236"/>
              <a:gd name="T21" fmla="*/ 28 h 56"/>
              <a:gd name="T22" fmla="*/ 36 w 236"/>
              <a:gd name="T23" fmla="*/ 28 h 56"/>
              <a:gd name="T24" fmla="*/ 44 w 236"/>
              <a:gd name="T25" fmla="*/ 28 h 56"/>
              <a:gd name="T26" fmla="*/ 52 w 236"/>
              <a:gd name="T27" fmla="*/ 24 h 56"/>
              <a:gd name="T28" fmla="*/ 56 w 236"/>
              <a:gd name="T29" fmla="*/ 24 h 56"/>
              <a:gd name="T30" fmla="*/ 64 w 236"/>
              <a:gd name="T31" fmla="*/ 24 h 56"/>
              <a:gd name="T32" fmla="*/ 72 w 236"/>
              <a:gd name="T33" fmla="*/ 20 h 56"/>
              <a:gd name="T34" fmla="*/ 84 w 236"/>
              <a:gd name="T35" fmla="*/ 20 h 56"/>
              <a:gd name="T36" fmla="*/ 96 w 236"/>
              <a:gd name="T37" fmla="*/ 16 h 56"/>
              <a:gd name="T38" fmla="*/ 108 w 236"/>
              <a:gd name="T39" fmla="*/ 12 h 56"/>
              <a:gd name="T40" fmla="*/ 124 w 236"/>
              <a:gd name="T41" fmla="*/ 12 h 56"/>
              <a:gd name="T42" fmla="*/ 140 w 236"/>
              <a:gd name="T43" fmla="*/ 8 h 56"/>
              <a:gd name="T44" fmla="*/ 152 w 236"/>
              <a:gd name="T45" fmla="*/ 4 h 56"/>
              <a:gd name="T46" fmla="*/ 160 w 236"/>
              <a:gd name="T47" fmla="*/ 4 h 56"/>
              <a:gd name="T48" fmla="*/ 172 w 236"/>
              <a:gd name="T49" fmla="*/ 4 h 56"/>
              <a:gd name="T50" fmla="*/ 180 w 236"/>
              <a:gd name="T51" fmla="*/ 0 h 56"/>
              <a:gd name="T52" fmla="*/ 184 w 236"/>
              <a:gd name="T53" fmla="*/ 0 h 56"/>
              <a:gd name="T54" fmla="*/ 192 w 236"/>
              <a:gd name="T55" fmla="*/ 0 h 56"/>
              <a:gd name="T56" fmla="*/ 196 w 236"/>
              <a:gd name="T57" fmla="*/ 0 h 56"/>
              <a:gd name="T58" fmla="*/ 200 w 236"/>
              <a:gd name="T59" fmla="*/ 0 h 56"/>
              <a:gd name="T60" fmla="*/ 204 w 236"/>
              <a:gd name="T61" fmla="*/ 0 h 56"/>
              <a:gd name="T62" fmla="*/ 212 w 236"/>
              <a:gd name="T63" fmla="*/ 4 h 56"/>
              <a:gd name="T64" fmla="*/ 220 w 236"/>
              <a:gd name="T65" fmla="*/ 4 h 56"/>
              <a:gd name="T66" fmla="*/ 228 w 236"/>
              <a:gd name="T67" fmla="*/ 8 h 56"/>
              <a:gd name="T68" fmla="*/ 232 w 236"/>
              <a:gd name="T69" fmla="*/ 12 h 56"/>
              <a:gd name="T70" fmla="*/ 236 w 236"/>
              <a:gd name="T71" fmla="*/ 16 h 56"/>
              <a:gd name="T72" fmla="*/ 236 w 236"/>
              <a:gd name="T73" fmla="*/ 20 h 56"/>
              <a:gd name="T74" fmla="*/ 236 w 236"/>
              <a:gd name="T75" fmla="*/ 24 h 56"/>
              <a:gd name="T76" fmla="*/ 232 w 236"/>
              <a:gd name="T77" fmla="*/ 24 h 56"/>
              <a:gd name="T78" fmla="*/ 224 w 236"/>
              <a:gd name="T79" fmla="*/ 28 h 56"/>
              <a:gd name="T80" fmla="*/ 216 w 236"/>
              <a:gd name="T81" fmla="*/ 32 h 56"/>
              <a:gd name="T82" fmla="*/ 208 w 236"/>
              <a:gd name="T83" fmla="*/ 36 h 56"/>
              <a:gd name="T84" fmla="*/ 196 w 236"/>
              <a:gd name="T85" fmla="*/ 36 h 56"/>
              <a:gd name="T86" fmla="*/ 180 w 236"/>
              <a:gd name="T87" fmla="*/ 40 h 56"/>
              <a:gd name="T88" fmla="*/ 164 w 236"/>
              <a:gd name="T89" fmla="*/ 44 h 56"/>
              <a:gd name="T90" fmla="*/ 144 w 236"/>
              <a:gd name="T91" fmla="*/ 48 h 56"/>
              <a:gd name="T92" fmla="*/ 128 w 236"/>
              <a:gd name="T93" fmla="*/ 48 h 56"/>
              <a:gd name="T94" fmla="*/ 116 w 236"/>
              <a:gd name="T95" fmla="*/ 52 h 56"/>
              <a:gd name="T96" fmla="*/ 104 w 236"/>
              <a:gd name="T97" fmla="*/ 52 h 56"/>
              <a:gd name="T98" fmla="*/ 92 w 236"/>
              <a:gd name="T99" fmla="*/ 56 h 56"/>
              <a:gd name="T100" fmla="*/ 84 w 236"/>
              <a:gd name="T101" fmla="*/ 56 h 56"/>
              <a:gd name="T102" fmla="*/ 76 w 236"/>
              <a:gd name="T103" fmla="*/ 56 h 56"/>
              <a:gd name="T104" fmla="*/ 68 w 236"/>
              <a:gd name="T105" fmla="*/ 56 h 56"/>
              <a:gd name="T106" fmla="*/ 48 w 236"/>
              <a:gd name="T107" fmla="*/ 56 h 56"/>
              <a:gd name="T108" fmla="*/ 24 w 236"/>
              <a:gd name="T109" fmla="*/ 52 h 56"/>
              <a:gd name="T110" fmla="*/ 24 w 236"/>
              <a:gd name="T111" fmla="*/ 5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36" h="56">
                <a:moveTo>
                  <a:pt x="24" y="52"/>
                </a:moveTo>
                <a:lnTo>
                  <a:pt x="16" y="48"/>
                </a:lnTo>
                <a:lnTo>
                  <a:pt x="8" y="44"/>
                </a:lnTo>
                <a:lnTo>
                  <a:pt x="4" y="40"/>
                </a:lnTo>
                <a:lnTo>
                  <a:pt x="0" y="36"/>
                </a:lnTo>
                <a:lnTo>
                  <a:pt x="4" y="32"/>
                </a:lnTo>
                <a:lnTo>
                  <a:pt x="4" y="32"/>
                </a:lnTo>
                <a:lnTo>
                  <a:pt x="8" y="28"/>
                </a:lnTo>
                <a:lnTo>
                  <a:pt x="12" y="28"/>
                </a:lnTo>
                <a:lnTo>
                  <a:pt x="20" y="28"/>
                </a:lnTo>
                <a:lnTo>
                  <a:pt x="28" y="28"/>
                </a:lnTo>
                <a:lnTo>
                  <a:pt x="36" y="28"/>
                </a:lnTo>
                <a:lnTo>
                  <a:pt x="44" y="28"/>
                </a:lnTo>
                <a:lnTo>
                  <a:pt x="52" y="24"/>
                </a:lnTo>
                <a:lnTo>
                  <a:pt x="56" y="24"/>
                </a:lnTo>
                <a:lnTo>
                  <a:pt x="64" y="24"/>
                </a:lnTo>
                <a:lnTo>
                  <a:pt x="72" y="20"/>
                </a:lnTo>
                <a:lnTo>
                  <a:pt x="84" y="20"/>
                </a:lnTo>
                <a:lnTo>
                  <a:pt x="96" y="16"/>
                </a:lnTo>
                <a:lnTo>
                  <a:pt x="108" y="12"/>
                </a:lnTo>
                <a:lnTo>
                  <a:pt x="124" y="12"/>
                </a:lnTo>
                <a:lnTo>
                  <a:pt x="140" y="8"/>
                </a:lnTo>
                <a:lnTo>
                  <a:pt x="152" y="4"/>
                </a:lnTo>
                <a:lnTo>
                  <a:pt x="160" y="4"/>
                </a:lnTo>
                <a:lnTo>
                  <a:pt x="172" y="4"/>
                </a:lnTo>
                <a:lnTo>
                  <a:pt x="180" y="0"/>
                </a:lnTo>
                <a:lnTo>
                  <a:pt x="184" y="0"/>
                </a:lnTo>
                <a:lnTo>
                  <a:pt x="192" y="0"/>
                </a:lnTo>
                <a:lnTo>
                  <a:pt x="196" y="0"/>
                </a:lnTo>
                <a:lnTo>
                  <a:pt x="200" y="0"/>
                </a:lnTo>
                <a:lnTo>
                  <a:pt x="204" y="0"/>
                </a:lnTo>
                <a:lnTo>
                  <a:pt x="212" y="4"/>
                </a:lnTo>
                <a:lnTo>
                  <a:pt x="220" y="4"/>
                </a:lnTo>
                <a:lnTo>
                  <a:pt x="228" y="8"/>
                </a:lnTo>
                <a:lnTo>
                  <a:pt x="232" y="12"/>
                </a:lnTo>
                <a:lnTo>
                  <a:pt x="236" y="16"/>
                </a:lnTo>
                <a:lnTo>
                  <a:pt x="236" y="20"/>
                </a:lnTo>
                <a:lnTo>
                  <a:pt x="236" y="24"/>
                </a:lnTo>
                <a:lnTo>
                  <a:pt x="232" y="24"/>
                </a:lnTo>
                <a:lnTo>
                  <a:pt x="224" y="28"/>
                </a:lnTo>
                <a:lnTo>
                  <a:pt x="216" y="32"/>
                </a:lnTo>
                <a:lnTo>
                  <a:pt x="208" y="36"/>
                </a:lnTo>
                <a:lnTo>
                  <a:pt x="196" y="36"/>
                </a:lnTo>
                <a:lnTo>
                  <a:pt x="180" y="40"/>
                </a:lnTo>
                <a:lnTo>
                  <a:pt x="164" y="44"/>
                </a:lnTo>
                <a:lnTo>
                  <a:pt x="144" y="48"/>
                </a:lnTo>
                <a:lnTo>
                  <a:pt x="128" y="48"/>
                </a:lnTo>
                <a:lnTo>
                  <a:pt x="116" y="52"/>
                </a:lnTo>
                <a:lnTo>
                  <a:pt x="104" y="52"/>
                </a:lnTo>
                <a:lnTo>
                  <a:pt x="92" y="56"/>
                </a:lnTo>
                <a:lnTo>
                  <a:pt x="84" y="56"/>
                </a:lnTo>
                <a:lnTo>
                  <a:pt x="76" y="56"/>
                </a:lnTo>
                <a:lnTo>
                  <a:pt x="68" y="56"/>
                </a:lnTo>
                <a:lnTo>
                  <a:pt x="48" y="56"/>
                </a:lnTo>
                <a:lnTo>
                  <a:pt x="24" y="52"/>
                </a:lnTo>
                <a:lnTo>
                  <a:pt x="24" y="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55">
            <a:extLst>
              <a:ext uri="{FF2B5EF4-FFF2-40B4-BE49-F238E27FC236}">
                <a16:creationId xmlns:a16="http://schemas.microsoft.com/office/drawing/2014/main" xmlns="" id="{66BBD47F-E64F-4292-9CE4-844A22B011E4}"/>
              </a:ext>
            </a:extLst>
          </p:cNvPr>
          <p:cNvSpPr>
            <a:spLocks/>
          </p:cNvSpPr>
          <p:nvPr/>
        </p:nvSpPr>
        <p:spPr bwMode="auto">
          <a:xfrm>
            <a:off x="2147418" y="5504979"/>
            <a:ext cx="517679" cy="107046"/>
          </a:xfrm>
          <a:custGeom>
            <a:avLst/>
            <a:gdLst>
              <a:gd name="T0" fmla="*/ 72 w 152"/>
              <a:gd name="T1" fmla="*/ 8 h 24"/>
              <a:gd name="T2" fmla="*/ 84 w 152"/>
              <a:gd name="T3" fmla="*/ 4 h 24"/>
              <a:gd name="T4" fmla="*/ 96 w 152"/>
              <a:gd name="T5" fmla="*/ 4 h 24"/>
              <a:gd name="T6" fmla="*/ 104 w 152"/>
              <a:gd name="T7" fmla="*/ 0 h 24"/>
              <a:gd name="T8" fmla="*/ 112 w 152"/>
              <a:gd name="T9" fmla="*/ 0 h 24"/>
              <a:gd name="T10" fmla="*/ 128 w 152"/>
              <a:gd name="T11" fmla="*/ 0 h 24"/>
              <a:gd name="T12" fmla="*/ 136 w 152"/>
              <a:gd name="T13" fmla="*/ 4 h 24"/>
              <a:gd name="T14" fmla="*/ 144 w 152"/>
              <a:gd name="T15" fmla="*/ 4 h 24"/>
              <a:gd name="T16" fmla="*/ 148 w 152"/>
              <a:gd name="T17" fmla="*/ 4 h 24"/>
              <a:gd name="T18" fmla="*/ 152 w 152"/>
              <a:gd name="T19" fmla="*/ 8 h 24"/>
              <a:gd name="T20" fmla="*/ 152 w 152"/>
              <a:gd name="T21" fmla="*/ 8 h 24"/>
              <a:gd name="T22" fmla="*/ 152 w 152"/>
              <a:gd name="T23" fmla="*/ 12 h 24"/>
              <a:gd name="T24" fmla="*/ 148 w 152"/>
              <a:gd name="T25" fmla="*/ 12 h 24"/>
              <a:gd name="T26" fmla="*/ 148 w 152"/>
              <a:gd name="T27" fmla="*/ 12 h 24"/>
              <a:gd name="T28" fmla="*/ 140 w 152"/>
              <a:gd name="T29" fmla="*/ 12 h 24"/>
              <a:gd name="T30" fmla="*/ 136 w 152"/>
              <a:gd name="T31" fmla="*/ 12 h 24"/>
              <a:gd name="T32" fmla="*/ 128 w 152"/>
              <a:gd name="T33" fmla="*/ 16 h 24"/>
              <a:gd name="T34" fmla="*/ 120 w 152"/>
              <a:gd name="T35" fmla="*/ 16 h 24"/>
              <a:gd name="T36" fmla="*/ 112 w 152"/>
              <a:gd name="T37" fmla="*/ 16 h 24"/>
              <a:gd name="T38" fmla="*/ 88 w 152"/>
              <a:gd name="T39" fmla="*/ 20 h 24"/>
              <a:gd name="T40" fmla="*/ 60 w 152"/>
              <a:gd name="T41" fmla="*/ 20 h 24"/>
              <a:gd name="T42" fmla="*/ 32 w 152"/>
              <a:gd name="T43" fmla="*/ 24 h 24"/>
              <a:gd name="T44" fmla="*/ 0 w 152"/>
              <a:gd name="T45" fmla="*/ 24 h 24"/>
              <a:gd name="T46" fmla="*/ 0 w 152"/>
              <a:gd name="T47" fmla="*/ 16 h 24"/>
              <a:gd name="T48" fmla="*/ 16 w 152"/>
              <a:gd name="T49" fmla="*/ 16 h 24"/>
              <a:gd name="T50" fmla="*/ 32 w 152"/>
              <a:gd name="T51" fmla="*/ 16 h 24"/>
              <a:gd name="T52" fmla="*/ 52 w 152"/>
              <a:gd name="T53" fmla="*/ 12 h 24"/>
              <a:gd name="T54" fmla="*/ 72 w 152"/>
              <a:gd name="T55" fmla="*/ 8 h 24"/>
              <a:gd name="T56" fmla="*/ 72 w 152"/>
              <a:gd name="T57" fmla="*/ 8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52" h="24">
                <a:moveTo>
                  <a:pt x="72" y="8"/>
                </a:moveTo>
                <a:lnTo>
                  <a:pt x="84" y="4"/>
                </a:lnTo>
                <a:lnTo>
                  <a:pt x="96" y="4"/>
                </a:lnTo>
                <a:lnTo>
                  <a:pt x="104" y="0"/>
                </a:lnTo>
                <a:lnTo>
                  <a:pt x="112" y="0"/>
                </a:lnTo>
                <a:lnTo>
                  <a:pt x="128" y="0"/>
                </a:lnTo>
                <a:lnTo>
                  <a:pt x="136" y="4"/>
                </a:lnTo>
                <a:lnTo>
                  <a:pt x="144" y="4"/>
                </a:lnTo>
                <a:lnTo>
                  <a:pt x="148" y="4"/>
                </a:lnTo>
                <a:lnTo>
                  <a:pt x="152" y="8"/>
                </a:lnTo>
                <a:lnTo>
                  <a:pt x="152" y="8"/>
                </a:lnTo>
                <a:lnTo>
                  <a:pt x="152" y="12"/>
                </a:lnTo>
                <a:lnTo>
                  <a:pt x="148" y="12"/>
                </a:lnTo>
                <a:lnTo>
                  <a:pt x="148" y="12"/>
                </a:lnTo>
                <a:lnTo>
                  <a:pt x="140" y="12"/>
                </a:lnTo>
                <a:lnTo>
                  <a:pt x="136" y="12"/>
                </a:lnTo>
                <a:lnTo>
                  <a:pt x="128" y="16"/>
                </a:lnTo>
                <a:lnTo>
                  <a:pt x="120" y="16"/>
                </a:lnTo>
                <a:lnTo>
                  <a:pt x="112" y="16"/>
                </a:lnTo>
                <a:lnTo>
                  <a:pt x="88" y="20"/>
                </a:lnTo>
                <a:lnTo>
                  <a:pt x="60" y="20"/>
                </a:lnTo>
                <a:lnTo>
                  <a:pt x="32" y="24"/>
                </a:lnTo>
                <a:lnTo>
                  <a:pt x="0" y="24"/>
                </a:lnTo>
                <a:lnTo>
                  <a:pt x="0" y="16"/>
                </a:lnTo>
                <a:lnTo>
                  <a:pt x="16" y="16"/>
                </a:lnTo>
                <a:lnTo>
                  <a:pt x="32" y="16"/>
                </a:lnTo>
                <a:lnTo>
                  <a:pt x="52" y="12"/>
                </a:lnTo>
                <a:lnTo>
                  <a:pt x="72" y="8"/>
                </a:lnTo>
                <a:lnTo>
                  <a:pt x="72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57">
            <a:extLst>
              <a:ext uri="{FF2B5EF4-FFF2-40B4-BE49-F238E27FC236}">
                <a16:creationId xmlns:a16="http://schemas.microsoft.com/office/drawing/2014/main" xmlns="" id="{AEDB253D-17E0-44EF-8216-E70D900A8761}"/>
              </a:ext>
            </a:extLst>
          </p:cNvPr>
          <p:cNvSpPr>
            <a:spLocks/>
          </p:cNvSpPr>
          <p:nvPr/>
        </p:nvSpPr>
        <p:spPr bwMode="auto">
          <a:xfrm>
            <a:off x="1915825" y="5130318"/>
            <a:ext cx="286086" cy="660117"/>
          </a:xfrm>
          <a:custGeom>
            <a:avLst/>
            <a:gdLst>
              <a:gd name="T0" fmla="*/ 8 w 84"/>
              <a:gd name="T1" fmla="*/ 24 h 148"/>
              <a:gd name="T2" fmla="*/ 0 w 84"/>
              <a:gd name="T3" fmla="*/ 16 h 148"/>
              <a:gd name="T4" fmla="*/ 0 w 84"/>
              <a:gd name="T5" fmla="*/ 12 h 148"/>
              <a:gd name="T6" fmla="*/ 0 w 84"/>
              <a:gd name="T7" fmla="*/ 4 h 148"/>
              <a:gd name="T8" fmla="*/ 4 w 84"/>
              <a:gd name="T9" fmla="*/ 0 h 148"/>
              <a:gd name="T10" fmla="*/ 8 w 84"/>
              <a:gd name="T11" fmla="*/ 0 h 148"/>
              <a:gd name="T12" fmla="*/ 12 w 84"/>
              <a:gd name="T13" fmla="*/ 0 h 148"/>
              <a:gd name="T14" fmla="*/ 16 w 84"/>
              <a:gd name="T15" fmla="*/ 0 h 148"/>
              <a:gd name="T16" fmla="*/ 24 w 84"/>
              <a:gd name="T17" fmla="*/ 0 h 148"/>
              <a:gd name="T18" fmla="*/ 32 w 84"/>
              <a:gd name="T19" fmla="*/ 0 h 148"/>
              <a:gd name="T20" fmla="*/ 40 w 84"/>
              <a:gd name="T21" fmla="*/ 0 h 148"/>
              <a:gd name="T22" fmla="*/ 52 w 84"/>
              <a:gd name="T23" fmla="*/ 4 h 148"/>
              <a:gd name="T24" fmla="*/ 64 w 84"/>
              <a:gd name="T25" fmla="*/ 4 h 148"/>
              <a:gd name="T26" fmla="*/ 68 w 84"/>
              <a:gd name="T27" fmla="*/ 24 h 148"/>
              <a:gd name="T28" fmla="*/ 72 w 84"/>
              <a:gd name="T29" fmla="*/ 40 h 148"/>
              <a:gd name="T30" fmla="*/ 76 w 84"/>
              <a:gd name="T31" fmla="*/ 56 h 148"/>
              <a:gd name="T32" fmla="*/ 76 w 84"/>
              <a:gd name="T33" fmla="*/ 68 h 148"/>
              <a:gd name="T34" fmla="*/ 80 w 84"/>
              <a:gd name="T35" fmla="*/ 80 h 148"/>
              <a:gd name="T36" fmla="*/ 80 w 84"/>
              <a:gd name="T37" fmla="*/ 92 h 148"/>
              <a:gd name="T38" fmla="*/ 84 w 84"/>
              <a:gd name="T39" fmla="*/ 100 h 148"/>
              <a:gd name="T40" fmla="*/ 84 w 84"/>
              <a:gd name="T41" fmla="*/ 108 h 148"/>
              <a:gd name="T42" fmla="*/ 84 w 84"/>
              <a:gd name="T43" fmla="*/ 124 h 148"/>
              <a:gd name="T44" fmla="*/ 80 w 84"/>
              <a:gd name="T45" fmla="*/ 132 h 148"/>
              <a:gd name="T46" fmla="*/ 80 w 84"/>
              <a:gd name="T47" fmla="*/ 140 h 148"/>
              <a:gd name="T48" fmla="*/ 76 w 84"/>
              <a:gd name="T49" fmla="*/ 144 h 148"/>
              <a:gd name="T50" fmla="*/ 68 w 84"/>
              <a:gd name="T51" fmla="*/ 148 h 148"/>
              <a:gd name="T52" fmla="*/ 64 w 84"/>
              <a:gd name="T53" fmla="*/ 148 h 148"/>
              <a:gd name="T54" fmla="*/ 64 w 84"/>
              <a:gd name="T55" fmla="*/ 148 h 148"/>
              <a:gd name="T56" fmla="*/ 56 w 84"/>
              <a:gd name="T57" fmla="*/ 148 h 148"/>
              <a:gd name="T58" fmla="*/ 52 w 84"/>
              <a:gd name="T59" fmla="*/ 148 h 148"/>
              <a:gd name="T60" fmla="*/ 52 w 84"/>
              <a:gd name="T61" fmla="*/ 144 h 148"/>
              <a:gd name="T62" fmla="*/ 48 w 84"/>
              <a:gd name="T63" fmla="*/ 140 h 148"/>
              <a:gd name="T64" fmla="*/ 48 w 84"/>
              <a:gd name="T65" fmla="*/ 136 h 148"/>
              <a:gd name="T66" fmla="*/ 44 w 84"/>
              <a:gd name="T67" fmla="*/ 132 h 148"/>
              <a:gd name="T68" fmla="*/ 44 w 84"/>
              <a:gd name="T69" fmla="*/ 128 h 148"/>
              <a:gd name="T70" fmla="*/ 40 w 84"/>
              <a:gd name="T71" fmla="*/ 120 h 148"/>
              <a:gd name="T72" fmla="*/ 40 w 84"/>
              <a:gd name="T73" fmla="*/ 112 h 148"/>
              <a:gd name="T74" fmla="*/ 36 w 84"/>
              <a:gd name="T75" fmla="*/ 104 h 148"/>
              <a:gd name="T76" fmla="*/ 32 w 84"/>
              <a:gd name="T77" fmla="*/ 96 h 148"/>
              <a:gd name="T78" fmla="*/ 32 w 84"/>
              <a:gd name="T79" fmla="*/ 84 h 148"/>
              <a:gd name="T80" fmla="*/ 28 w 84"/>
              <a:gd name="T81" fmla="*/ 72 h 148"/>
              <a:gd name="T82" fmla="*/ 24 w 84"/>
              <a:gd name="T83" fmla="*/ 64 h 148"/>
              <a:gd name="T84" fmla="*/ 20 w 84"/>
              <a:gd name="T85" fmla="*/ 48 h 148"/>
              <a:gd name="T86" fmla="*/ 12 w 84"/>
              <a:gd name="T87" fmla="*/ 36 h 148"/>
              <a:gd name="T88" fmla="*/ 8 w 84"/>
              <a:gd name="T89" fmla="*/ 24 h 148"/>
              <a:gd name="T90" fmla="*/ 8 w 84"/>
              <a:gd name="T91" fmla="*/ 24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4" h="148">
                <a:moveTo>
                  <a:pt x="8" y="24"/>
                </a:move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0"/>
                </a:lnTo>
                <a:lnTo>
                  <a:pt x="52" y="4"/>
                </a:lnTo>
                <a:lnTo>
                  <a:pt x="64" y="4"/>
                </a:lnTo>
                <a:lnTo>
                  <a:pt x="68" y="24"/>
                </a:lnTo>
                <a:lnTo>
                  <a:pt x="72" y="40"/>
                </a:lnTo>
                <a:lnTo>
                  <a:pt x="76" y="56"/>
                </a:lnTo>
                <a:lnTo>
                  <a:pt x="76" y="68"/>
                </a:lnTo>
                <a:lnTo>
                  <a:pt x="80" y="80"/>
                </a:lnTo>
                <a:lnTo>
                  <a:pt x="80" y="92"/>
                </a:lnTo>
                <a:lnTo>
                  <a:pt x="84" y="100"/>
                </a:lnTo>
                <a:lnTo>
                  <a:pt x="84" y="108"/>
                </a:lnTo>
                <a:lnTo>
                  <a:pt x="84" y="124"/>
                </a:lnTo>
                <a:lnTo>
                  <a:pt x="80" y="132"/>
                </a:lnTo>
                <a:lnTo>
                  <a:pt x="80" y="140"/>
                </a:lnTo>
                <a:lnTo>
                  <a:pt x="76" y="144"/>
                </a:lnTo>
                <a:lnTo>
                  <a:pt x="68" y="148"/>
                </a:lnTo>
                <a:lnTo>
                  <a:pt x="64" y="148"/>
                </a:lnTo>
                <a:lnTo>
                  <a:pt x="64" y="148"/>
                </a:lnTo>
                <a:lnTo>
                  <a:pt x="56" y="148"/>
                </a:lnTo>
                <a:lnTo>
                  <a:pt x="52" y="148"/>
                </a:lnTo>
                <a:lnTo>
                  <a:pt x="52" y="144"/>
                </a:lnTo>
                <a:lnTo>
                  <a:pt x="48" y="140"/>
                </a:lnTo>
                <a:lnTo>
                  <a:pt x="48" y="136"/>
                </a:lnTo>
                <a:lnTo>
                  <a:pt x="44" y="132"/>
                </a:lnTo>
                <a:lnTo>
                  <a:pt x="44" y="128"/>
                </a:lnTo>
                <a:lnTo>
                  <a:pt x="40" y="120"/>
                </a:lnTo>
                <a:lnTo>
                  <a:pt x="40" y="112"/>
                </a:lnTo>
                <a:lnTo>
                  <a:pt x="36" y="104"/>
                </a:lnTo>
                <a:lnTo>
                  <a:pt x="32" y="96"/>
                </a:lnTo>
                <a:lnTo>
                  <a:pt x="32" y="84"/>
                </a:lnTo>
                <a:lnTo>
                  <a:pt x="28" y="72"/>
                </a:lnTo>
                <a:lnTo>
                  <a:pt x="24" y="64"/>
                </a:lnTo>
                <a:lnTo>
                  <a:pt x="20" y="48"/>
                </a:lnTo>
                <a:lnTo>
                  <a:pt x="12" y="36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159">
            <a:extLst>
              <a:ext uri="{FF2B5EF4-FFF2-40B4-BE49-F238E27FC236}">
                <a16:creationId xmlns:a16="http://schemas.microsoft.com/office/drawing/2014/main" xmlns="" id="{59B085EB-842F-4C9F-A1AB-1EAE9089A4DD}"/>
              </a:ext>
            </a:extLst>
          </p:cNvPr>
          <p:cNvSpPr>
            <a:spLocks/>
          </p:cNvSpPr>
          <p:nvPr/>
        </p:nvSpPr>
        <p:spPr bwMode="auto">
          <a:xfrm>
            <a:off x="5021902" y="4666452"/>
            <a:ext cx="326955" cy="624435"/>
          </a:xfrm>
          <a:custGeom>
            <a:avLst/>
            <a:gdLst>
              <a:gd name="T0" fmla="*/ 36 w 96"/>
              <a:gd name="T1" fmla="*/ 52 h 140"/>
              <a:gd name="T2" fmla="*/ 40 w 96"/>
              <a:gd name="T3" fmla="*/ 48 h 140"/>
              <a:gd name="T4" fmla="*/ 44 w 96"/>
              <a:gd name="T5" fmla="*/ 40 h 140"/>
              <a:gd name="T6" fmla="*/ 48 w 96"/>
              <a:gd name="T7" fmla="*/ 24 h 140"/>
              <a:gd name="T8" fmla="*/ 48 w 96"/>
              <a:gd name="T9" fmla="*/ 16 h 140"/>
              <a:gd name="T10" fmla="*/ 52 w 96"/>
              <a:gd name="T11" fmla="*/ 8 h 140"/>
              <a:gd name="T12" fmla="*/ 56 w 96"/>
              <a:gd name="T13" fmla="*/ 4 h 140"/>
              <a:gd name="T14" fmla="*/ 56 w 96"/>
              <a:gd name="T15" fmla="*/ 0 h 140"/>
              <a:gd name="T16" fmla="*/ 64 w 96"/>
              <a:gd name="T17" fmla="*/ 0 h 140"/>
              <a:gd name="T18" fmla="*/ 68 w 96"/>
              <a:gd name="T19" fmla="*/ 0 h 140"/>
              <a:gd name="T20" fmla="*/ 72 w 96"/>
              <a:gd name="T21" fmla="*/ 0 h 140"/>
              <a:gd name="T22" fmla="*/ 80 w 96"/>
              <a:gd name="T23" fmla="*/ 4 h 140"/>
              <a:gd name="T24" fmla="*/ 84 w 96"/>
              <a:gd name="T25" fmla="*/ 8 h 140"/>
              <a:gd name="T26" fmla="*/ 88 w 96"/>
              <a:gd name="T27" fmla="*/ 16 h 140"/>
              <a:gd name="T28" fmla="*/ 92 w 96"/>
              <a:gd name="T29" fmla="*/ 24 h 140"/>
              <a:gd name="T30" fmla="*/ 96 w 96"/>
              <a:gd name="T31" fmla="*/ 32 h 140"/>
              <a:gd name="T32" fmla="*/ 96 w 96"/>
              <a:gd name="T33" fmla="*/ 44 h 140"/>
              <a:gd name="T34" fmla="*/ 96 w 96"/>
              <a:gd name="T35" fmla="*/ 60 h 140"/>
              <a:gd name="T36" fmla="*/ 92 w 96"/>
              <a:gd name="T37" fmla="*/ 72 h 140"/>
              <a:gd name="T38" fmla="*/ 88 w 96"/>
              <a:gd name="T39" fmla="*/ 84 h 140"/>
              <a:gd name="T40" fmla="*/ 80 w 96"/>
              <a:gd name="T41" fmla="*/ 100 h 140"/>
              <a:gd name="T42" fmla="*/ 72 w 96"/>
              <a:gd name="T43" fmla="*/ 112 h 140"/>
              <a:gd name="T44" fmla="*/ 64 w 96"/>
              <a:gd name="T45" fmla="*/ 120 h 140"/>
              <a:gd name="T46" fmla="*/ 56 w 96"/>
              <a:gd name="T47" fmla="*/ 124 h 140"/>
              <a:gd name="T48" fmla="*/ 48 w 96"/>
              <a:gd name="T49" fmla="*/ 132 h 140"/>
              <a:gd name="T50" fmla="*/ 44 w 96"/>
              <a:gd name="T51" fmla="*/ 136 h 140"/>
              <a:gd name="T52" fmla="*/ 36 w 96"/>
              <a:gd name="T53" fmla="*/ 140 h 140"/>
              <a:gd name="T54" fmla="*/ 28 w 96"/>
              <a:gd name="T55" fmla="*/ 140 h 140"/>
              <a:gd name="T56" fmla="*/ 24 w 96"/>
              <a:gd name="T57" fmla="*/ 140 h 140"/>
              <a:gd name="T58" fmla="*/ 16 w 96"/>
              <a:gd name="T59" fmla="*/ 136 h 140"/>
              <a:gd name="T60" fmla="*/ 12 w 96"/>
              <a:gd name="T61" fmla="*/ 128 h 140"/>
              <a:gd name="T62" fmla="*/ 8 w 96"/>
              <a:gd name="T63" fmla="*/ 120 h 140"/>
              <a:gd name="T64" fmla="*/ 4 w 96"/>
              <a:gd name="T65" fmla="*/ 112 h 140"/>
              <a:gd name="T66" fmla="*/ 4 w 96"/>
              <a:gd name="T67" fmla="*/ 104 h 140"/>
              <a:gd name="T68" fmla="*/ 0 w 96"/>
              <a:gd name="T69" fmla="*/ 100 h 140"/>
              <a:gd name="T70" fmla="*/ 4 w 96"/>
              <a:gd name="T71" fmla="*/ 92 h 140"/>
              <a:gd name="T72" fmla="*/ 4 w 96"/>
              <a:gd name="T73" fmla="*/ 88 h 140"/>
              <a:gd name="T74" fmla="*/ 8 w 96"/>
              <a:gd name="T75" fmla="*/ 84 h 140"/>
              <a:gd name="T76" fmla="*/ 12 w 96"/>
              <a:gd name="T77" fmla="*/ 80 h 140"/>
              <a:gd name="T78" fmla="*/ 16 w 96"/>
              <a:gd name="T79" fmla="*/ 76 h 140"/>
              <a:gd name="T80" fmla="*/ 24 w 96"/>
              <a:gd name="T81" fmla="*/ 68 h 140"/>
              <a:gd name="T82" fmla="*/ 28 w 96"/>
              <a:gd name="T83" fmla="*/ 64 h 140"/>
              <a:gd name="T84" fmla="*/ 36 w 96"/>
              <a:gd name="T85" fmla="*/ 60 h 140"/>
              <a:gd name="T86" fmla="*/ 36 w 96"/>
              <a:gd name="T87" fmla="*/ 52 h 140"/>
              <a:gd name="T88" fmla="*/ 36 w 96"/>
              <a:gd name="T89" fmla="*/ 52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6" h="140">
                <a:moveTo>
                  <a:pt x="36" y="52"/>
                </a:moveTo>
                <a:lnTo>
                  <a:pt x="40" y="48"/>
                </a:lnTo>
                <a:lnTo>
                  <a:pt x="44" y="40"/>
                </a:lnTo>
                <a:lnTo>
                  <a:pt x="48" y="24"/>
                </a:lnTo>
                <a:lnTo>
                  <a:pt x="48" y="16"/>
                </a:lnTo>
                <a:lnTo>
                  <a:pt x="52" y="8"/>
                </a:lnTo>
                <a:lnTo>
                  <a:pt x="56" y="4"/>
                </a:lnTo>
                <a:lnTo>
                  <a:pt x="56" y="0"/>
                </a:lnTo>
                <a:lnTo>
                  <a:pt x="64" y="0"/>
                </a:lnTo>
                <a:lnTo>
                  <a:pt x="68" y="0"/>
                </a:lnTo>
                <a:lnTo>
                  <a:pt x="72" y="0"/>
                </a:lnTo>
                <a:lnTo>
                  <a:pt x="80" y="4"/>
                </a:lnTo>
                <a:lnTo>
                  <a:pt x="84" y="8"/>
                </a:lnTo>
                <a:lnTo>
                  <a:pt x="88" y="16"/>
                </a:lnTo>
                <a:lnTo>
                  <a:pt x="92" y="24"/>
                </a:lnTo>
                <a:lnTo>
                  <a:pt x="96" y="32"/>
                </a:lnTo>
                <a:lnTo>
                  <a:pt x="96" y="44"/>
                </a:lnTo>
                <a:lnTo>
                  <a:pt x="96" y="60"/>
                </a:lnTo>
                <a:lnTo>
                  <a:pt x="92" y="72"/>
                </a:lnTo>
                <a:lnTo>
                  <a:pt x="88" y="84"/>
                </a:lnTo>
                <a:lnTo>
                  <a:pt x="80" y="100"/>
                </a:lnTo>
                <a:lnTo>
                  <a:pt x="72" y="112"/>
                </a:lnTo>
                <a:lnTo>
                  <a:pt x="64" y="120"/>
                </a:lnTo>
                <a:lnTo>
                  <a:pt x="56" y="124"/>
                </a:lnTo>
                <a:lnTo>
                  <a:pt x="48" y="132"/>
                </a:lnTo>
                <a:lnTo>
                  <a:pt x="44" y="136"/>
                </a:lnTo>
                <a:lnTo>
                  <a:pt x="36" y="140"/>
                </a:lnTo>
                <a:lnTo>
                  <a:pt x="28" y="140"/>
                </a:lnTo>
                <a:lnTo>
                  <a:pt x="24" y="140"/>
                </a:lnTo>
                <a:lnTo>
                  <a:pt x="16" y="136"/>
                </a:lnTo>
                <a:lnTo>
                  <a:pt x="12" y="128"/>
                </a:lnTo>
                <a:lnTo>
                  <a:pt x="8" y="120"/>
                </a:lnTo>
                <a:lnTo>
                  <a:pt x="4" y="112"/>
                </a:lnTo>
                <a:lnTo>
                  <a:pt x="4" y="104"/>
                </a:lnTo>
                <a:lnTo>
                  <a:pt x="0" y="100"/>
                </a:lnTo>
                <a:lnTo>
                  <a:pt x="4" y="92"/>
                </a:lnTo>
                <a:lnTo>
                  <a:pt x="4" y="88"/>
                </a:lnTo>
                <a:lnTo>
                  <a:pt x="8" y="84"/>
                </a:lnTo>
                <a:lnTo>
                  <a:pt x="12" y="80"/>
                </a:lnTo>
                <a:lnTo>
                  <a:pt x="16" y="76"/>
                </a:lnTo>
                <a:lnTo>
                  <a:pt x="24" y="68"/>
                </a:lnTo>
                <a:lnTo>
                  <a:pt x="28" y="64"/>
                </a:lnTo>
                <a:lnTo>
                  <a:pt x="36" y="60"/>
                </a:lnTo>
                <a:lnTo>
                  <a:pt x="36" y="52"/>
                </a:lnTo>
                <a:lnTo>
                  <a:pt x="36" y="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8" name="Freeform 160">
            <a:extLst>
              <a:ext uri="{FF2B5EF4-FFF2-40B4-BE49-F238E27FC236}">
                <a16:creationId xmlns:a16="http://schemas.microsoft.com/office/drawing/2014/main" xmlns="" id="{52137671-4019-4D9D-8002-F13740723510}"/>
              </a:ext>
            </a:extLst>
          </p:cNvPr>
          <p:cNvSpPr>
            <a:spLocks/>
          </p:cNvSpPr>
          <p:nvPr/>
        </p:nvSpPr>
        <p:spPr bwMode="auto">
          <a:xfrm>
            <a:off x="6207116" y="3970653"/>
            <a:ext cx="449564" cy="802845"/>
          </a:xfrm>
          <a:custGeom>
            <a:avLst/>
            <a:gdLst>
              <a:gd name="T0" fmla="*/ 32 w 132"/>
              <a:gd name="T1" fmla="*/ 180 h 180"/>
              <a:gd name="T2" fmla="*/ 0 w 132"/>
              <a:gd name="T3" fmla="*/ 176 h 180"/>
              <a:gd name="T4" fmla="*/ 12 w 132"/>
              <a:gd name="T5" fmla="*/ 156 h 180"/>
              <a:gd name="T6" fmla="*/ 20 w 132"/>
              <a:gd name="T7" fmla="*/ 136 h 180"/>
              <a:gd name="T8" fmla="*/ 28 w 132"/>
              <a:gd name="T9" fmla="*/ 116 h 180"/>
              <a:gd name="T10" fmla="*/ 36 w 132"/>
              <a:gd name="T11" fmla="*/ 96 h 180"/>
              <a:gd name="T12" fmla="*/ 40 w 132"/>
              <a:gd name="T13" fmla="*/ 84 h 180"/>
              <a:gd name="T14" fmla="*/ 44 w 132"/>
              <a:gd name="T15" fmla="*/ 68 h 180"/>
              <a:gd name="T16" fmla="*/ 48 w 132"/>
              <a:gd name="T17" fmla="*/ 56 h 180"/>
              <a:gd name="T18" fmla="*/ 52 w 132"/>
              <a:gd name="T19" fmla="*/ 44 h 180"/>
              <a:gd name="T20" fmla="*/ 52 w 132"/>
              <a:gd name="T21" fmla="*/ 36 h 180"/>
              <a:gd name="T22" fmla="*/ 52 w 132"/>
              <a:gd name="T23" fmla="*/ 28 h 180"/>
              <a:gd name="T24" fmla="*/ 52 w 132"/>
              <a:gd name="T25" fmla="*/ 24 h 180"/>
              <a:gd name="T26" fmla="*/ 48 w 132"/>
              <a:gd name="T27" fmla="*/ 20 h 180"/>
              <a:gd name="T28" fmla="*/ 44 w 132"/>
              <a:gd name="T29" fmla="*/ 16 h 180"/>
              <a:gd name="T30" fmla="*/ 44 w 132"/>
              <a:gd name="T31" fmla="*/ 12 h 180"/>
              <a:gd name="T32" fmla="*/ 44 w 132"/>
              <a:gd name="T33" fmla="*/ 12 h 180"/>
              <a:gd name="T34" fmla="*/ 44 w 132"/>
              <a:gd name="T35" fmla="*/ 4 h 180"/>
              <a:gd name="T36" fmla="*/ 48 w 132"/>
              <a:gd name="T37" fmla="*/ 0 h 180"/>
              <a:gd name="T38" fmla="*/ 52 w 132"/>
              <a:gd name="T39" fmla="*/ 0 h 180"/>
              <a:gd name="T40" fmla="*/ 60 w 132"/>
              <a:gd name="T41" fmla="*/ 0 h 180"/>
              <a:gd name="T42" fmla="*/ 72 w 132"/>
              <a:gd name="T43" fmla="*/ 0 h 180"/>
              <a:gd name="T44" fmla="*/ 84 w 132"/>
              <a:gd name="T45" fmla="*/ 4 h 180"/>
              <a:gd name="T46" fmla="*/ 96 w 132"/>
              <a:gd name="T47" fmla="*/ 8 h 180"/>
              <a:gd name="T48" fmla="*/ 104 w 132"/>
              <a:gd name="T49" fmla="*/ 12 h 180"/>
              <a:gd name="T50" fmla="*/ 112 w 132"/>
              <a:gd name="T51" fmla="*/ 16 h 180"/>
              <a:gd name="T52" fmla="*/ 120 w 132"/>
              <a:gd name="T53" fmla="*/ 24 h 180"/>
              <a:gd name="T54" fmla="*/ 128 w 132"/>
              <a:gd name="T55" fmla="*/ 28 h 180"/>
              <a:gd name="T56" fmla="*/ 132 w 132"/>
              <a:gd name="T57" fmla="*/ 32 h 180"/>
              <a:gd name="T58" fmla="*/ 132 w 132"/>
              <a:gd name="T59" fmla="*/ 36 h 180"/>
              <a:gd name="T60" fmla="*/ 128 w 132"/>
              <a:gd name="T61" fmla="*/ 40 h 180"/>
              <a:gd name="T62" fmla="*/ 124 w 132"/>
              <a:gd name="T63" fmla="*/ 48 h 180"/>
              <a:gd name="T64" fmla="*/ 116 w 132"/>
              <a:gd name="T65" fmla="*/ 60 h 180"/>
              <a:gd name="T66" fmla="*/ 104 w 132"/>
              <a:gd name="T67" fmla="*/ 76 h 180"/>
              <a:gd name="T68" fmla="*/ 92 w 132"/>
              <a:gd name="T69" fmla="*/ 96 h 180"/>
              <a:gd name="T70" fmla="*/ 84 w 132"/>
              <a:gd name="T71" fmla="*/ 108 h 180"/>
              <a:gd name="T72" fmla="*/ 72 w 132"/>
              <a:gd name="T73" fmla="*/ 120 h 180"/>
              <a:gd name="T74" fmla="*/ 64 w 132"/>
              <a:gd name="T75" fmla="*/ 132 h 180"/>
              <a:gd name="T76" fmla="*/ 56 w 132"/>
              <a:gd name="T77" fmla="*/ 148 h 180"/>
              <a:gd name="T78" fmla="*/ 44 w 132"/>
              <a:gd name="T79" fmla="*/ 160 h 180"/>
              <a:gd name="T80" fmla="*/ 32 w 132"/>
              <a:gd name="T81" fmla="*/ 180 h 180"/>
              <a:gd name="T82" fmla="*/ 32 w 132"/>
              <a:gd name="T83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2" h="180">
                <a:moveTo>
                  <a:pt x="32" y="180"/>
                </a:moveTo>
                <a:lnTo>
                  <a:pt x="0" y="176"/>
                </a:lnTo>
                <a:lnTo>
                  <a:pt x="12" y="156"/>
                </a:lnTo>
                <a:lnTo>
                  <a:pt x="20" y="136"/>
                </a:lnTo>
                <a:lnTo>
                  <a:pt x="28" y="116"/>
                </a:lnTo>
                <a:lnTo>
                  <a:pt x="36" y="96"/>
                </a:lnTo>
                <a:lnTo>
                  <a:pt x="40" y="84"/>
                </a:lnTo>
                <a:lnTo>
                  <a:pt x="44" y="68"/>
                </a:lnTo>
                <a:lnTo>
                  <a:pt x="48" y="56"/>
                </a:lnTo>
                <a:lnTo>
                  <a:pt x="52" y="44"/>
                </a:lnTo>
                <a:lnTo>
                  <a:pt x="52" y="36"/>
                </a:lnTo>
                <a:lnTo>
                  <a:pt x="52" y="28"/>
                </a:lnTo>
                <a:lnTo>
                  <a:pt x="52" y="24"/>
                </a:lnTo>
                <a:lnTo>
                  <a:pt x="48" y="20"/>
                </a:lnTo>
                <a:lnTo>
                  <a:pt x="44" y="16"/>
                </a:lnTo>
                <a:lnTo>
                  <a:pt x="44" y="12"/>
                </a:lnTo>
                <a:lnTo>
                  <a:pt x="44" y="12"/>
                </a:lnTo>
                <a:lnTo>
                  <a:pt x="44" y="4"/>
                </a:lnTo>
                <a:lnTo>
                  <a:pt x="48" y="0"/>
                </a:lnTo>
                <a:lnTo>
                  <a:pt x="52" y="0"/>
                </a:lnTo>
                <a:lnTo>
                  <a:pt x="60" y="0"/>
                </a:lnTo>
                <a:lnTo>
                  <a:pt x="72" y="0"/>
                </a:lnTo>
                <a:lnTo>
                  <a:pt x="84" y="4"/>
                </a:lnTo>
                <a:lnTo>
                  <a:pt x="96" y="8"/>
                </a:lnTo>
                <a:lnTo>
                  <a:pt x="104" y="12"/>
                </a:lnTo>
                <a:lnTo>
                  <a:pt x="112" y="16"/>
                </a:lnTo>
                <a:lnTo>
                  <a:pt x="120" y="24"/>
                </a:lnTo>
                <a:lnTo>
                  <a:pt x="128" y="28"/>
                </a:lnTo>
                <a:lnTo>
                  <a:pt x="132" y="32"/>
                </a:lnTo>
                <a:lnTo>
                  <a:pt x="132" y="36"/>
                </a:lnTo>
                <a:lnTo>
                  <a:pt x="128" y="40"/>
                </a:lnTo>
                <a:lnTo>
                  <a:pt x="124" y="48"/>
                </a:lnTo>
                <a:lnTo>
                  <a:pt x="116" y="60"/>
                </a:lnTo>
                <a:lnTo>
                  <a:pt x="104" y="76"/>
                </a:lnTo>
                <a:lnTo>
                  <a:pt x="92" y="96"/>
                </a:lnTo>
                <a:lnTo>
                  <a:pt x="84" y="108"/>
                </a:lnTo>
                <a:lnTo>
                  <a:pt x="72" y="120"/>
                </a:lnTo>
                <a:lnTo>
                  <a:pt x="64" y="132"/>
                </a:lnTo>
                <a:lnTo>
                  <a:pt x="56" y="148"/>
                </a:lnTo>
                <a:lnTo>
                  <a:pt x="44" y="160"/>
                </a:lnTo>
                <a:lnTo>
                  <a:pt x="32" y="180"/>
                </a:lnTo>
                <a:lnTo>
                  <a:pt x="32" y="1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161">
            <a:extLst>
              <a:ext uri="{FF2B5EF4-FFF2-40B4-BE49-F238E27FC236}">
                <a16:creationId xmlns:a16="http://schemas.microsoft.com/office/drawing/2014/main" xmlns="" id="{6A7BC933-7624-4351-A552-9FACEBC56165}"/>
              </a:ext>
            </a:extLst>
          </p:cNvPr>
          <p:cNvSpPr>
            <a:spLocks/>
          </p:cNvSpPr>
          <p:nvPr/>
        </p:nvSpPr>
        <p:spPr bwMode="auto">
          <a:xfrm>
            <a:off x="5798421" y="4131222"/>
            <a:ext cx="326955" cy="428184"/>
          </a:xfrm>
          <a:custGeom>
            <a:avLst/>
            <a:gdLst>
              <a:gd name="T0" fmla="*/ 92 w 96"/>
              <a:gd name="T1" fmla="*/ 72 h 96"/>
              <a:gd name="T2" fmla="*/ 88 w 96"/>
              <a:gd name="T3" fmla="*/ 80 h 96"/>
              <a:gd name="T4" fmla="*/ 80 w 96"/>
              <a:gd name="T5" fmla="*/ 88 h 96"/>
              <a:gd name="T6" fmla="*/ 76 w 96"/>
              <a:gd name="T7" fmla="*/ 92 h 96"/>
              <a:gd name="T8" fmla="*/ 72 w 96"/>
              <a:gd name="T9" fmla="*/ 92 h 96"/>
              <a:gd name="T10" fmla="*/ 68 w 96"/>
              <a:gd name="T11" fmla="*/ 96 h 96"/>
              <a:gd name="T12" fmla="*/ 64 w 96"/>
              <a:gd name="T13" fmla="*/ 92 h 96"/>
              <a:gd name="T14" fmla="*/ 60 w 96"/>
              <a:gd name="T15" fmla="*/ 92 h 96"/>
              <a:gd name="T16" fmla="*/ 56 w 96"/>
              <a:gd name="T17" fmla="*/ 88 h 96"/>
              <a:gd name="T18" fmla="*/ 52 w 96"/>
              <a:gd name="T19" fmla="*/ 84 h 96"/>
              <a:gd name="T20" fmla="*/ 48 w 96"/>
              <a:gd name="T21" fmla="*/ 76 h 96"/>
              <a:gd name="T22" fmla="*/ 36 w 96"/>
              <a:gd name="T23" fmla="*/ 64 h 96"/>
              <a:gd name="T24" fmla="*/ 28 w 96"/>
              <a:gd name="T25" fmla="*/ 48 h 96"/>
              <a:gd name="T26" fmla="*/ 20 w 96"/>
              <a:gd name="T27" fmla="*/ 36 h 96"/>
              <a:gd name="T28" fmla="*/ 12 w 96"/>
              <a:gd name="T29" fmla="*/ 28 h 96"/>
              <a:gd name="T30" fmla="*/ 8 w 96"/>
              <a:gd name="T31" fmla="*/ 20 h 96"/>
              <a:gd name="T32" fmla="*/ 4 w 96"/>
              <a:gd name="T33" fmla="*/ 16 h 96"/>
              <a:gd name="T34" fmla="*/ 4 w 96"/>
              <a:gd name="T35" fmla="*/ 12 h 96"/>
              <a:gd name="T36" fmla="*/ 0 w 96"/>
              <a:gd name="T37" fmla="*/ 8 h 96"/>
              <a:gd name="T38" fmla="*/ 4 w 96"/>
              <a:gd name="T39" fmla="*/ 0 h 96"/>
              <a:gd name="T40" fmla="*/ 8 w 96"/>
              <a:gd name="T41" fmla="*/ 0 h 96"/>
              <a:gd name="T42" fmla="*/ 12 w 96"/>
              <a:gd name="T43" fmla="*/ 0 h 96"/>
              <a:gd name="T44" fmla="*/ 20 w 96"/>
              <a:gd name="T45" fmla="*/ 0 h 96"/>
              <a:gd name="T46" fmla="*/ 28 w 96"/>
              <a:gd name="T47" fmla="*/ 0 h 96"/>
              <a:gd name="T48" fmla="*/ 36 w 96"/>
              <a:gd name="T49" fmla="*/ 0 h 96"/>
              <a:gd name="T50" fmla="*/ 48 w 96"/>
              <a:gd name="T51" fmla="*/ 4 h 96"/>
              <a:gd name="T52" fmla="*/ 64 w 96"/>
              <a:gd name="T53" fmla="*/ 12 h 96"/>
              <a:gd name="T54" fmla="*/ 72 w 96"/>
              <a:gd name="T55" fmla="*/ 20 h 96"/>
              <a:gd name="T56" fmla="*/ 84 w 96"/>
              <a:gd name="T57" fmla="*/ 28 h 96"/>
              <a:gd name="T58" fmla="*/ 92 w 96"/>
              <a:gd name="T59" fmla="*/ 36 h 96"/>
              <a:gd name="T60" fmla="*/ 96 w 96"/>
              <a:gd name="T61" fmla="*/ 48 h 96"/>
              <a:gd name="T62" fmla="*/ 96 w 96"/>
              <a:gd name="T63" fmla="*/ 60 h 96"/>
              <a:gd name="T64" fmla="*/ 92 w 96"/>
              <a:gd name="T65" fmla="*/ 72 h 96"/>
              <a:gd name="T66" fmla="*/ 92 w 96"/>
              <a:gd name="T67" fmla="*/ 7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6" h="96">
                <a:moveTo>
                  <a:pt x="92" y="72"/>
                </a:moveTo>
                <a:lnTo>
                  <a:pt x="88" y="80"/>
                </a:lnTo>
                <a:lnTo>
                  <a:pt x="80" y="88"/>
                </a:lnTo>
                <a:lnTo>
                  <a:pt x="76" y="92"/>
                </a:lnTo>
                <a:lnTo>
                  <a:pt x="72" y="92"/>
                </a:lnTo>
                <a:lnTo>
                  <a:pt x="68" y="96"/>
                </a:lnTo>
                <a:lnTo>
                  <a:pt x="64" y="92"/>
                </a:lnTo>
                <a:lnTo>
                  <a:pt x="60" y="92"/>
                </a:lnTo>
                <a:lnTo>
                  <a:pt x="56" y="88"/>
                </a:lnTo>
                <a:lnTo>
                  <a:pt x="52" y="84"/>
                </a:lnTo>
                <a:lnTo>
                  <a:pt x="48" y="76"/>
                </a:lnTo>
                <a:lnTo>
                  <a:pt x="36" y="64"/>
                </a:lnTo>
                <a:lnTo>
                  <a:pt x="28" y="48"/>
                </a:lnTo>
                <a:lnTo>
                  <a:pt x="20" y="36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8" y="4"/>
                </a:lnTo>
                <a:lnTo>
                  <a:pt x="64" y="12"/>
                </a:lnTo>
                <a:lnTo>
                  <a:pt x="72" y="20"/>
                </a:lnTo>
                <a:lnTo>
                  <a:pt x="84" y="28"/>
                </a:lnTo>
                <a:lnTo>
                  <a:pt x="92" y="36"/>
                </a:lnTo>
                <a:lnTo>
                  <a:pt x="96" y="48"/>
                </a:lnTo>
                <a:lnTo>
                  <a:pt x="96" y="60"/>
                </a:lnTo>
                <a:lnTo>
                  <a:pt x="92" y="72"/>
                </a:lnTo>
                <a:lnTo>
                  <a:pt x="92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162">
            <a:extLst>
              <a:ext uri="{FF2B5EF4-FFF2-40B4-BE49-F238E27FC236}">
                <a16:creationId xmlns:a16="http://schemas.microsoft.com/office/drawing/2014/main" xmlns="" id="{25E0EC02-EAD4-4F8A-AEA2-8E0167C10AFD}"/>
              </a:ext>
            </a:extLst>
          </p:cNvPr>
          <p:cNvSpPr>
            <a:spLocks/>
          </p:cNvSpPr>
          <p:nvPr/>
        </p:nvSpPr>
        <p:spPr bwMode="auto">
          <a:xfrm>
            <a:off x="5403350" y="4202586"/>
            <a:ext cx="326955" cy="410343"/>
          </a:xfrm>
          <a:custGeom>
            <a:avLst/>
            <a:gdLst>
              <a:gd name="T0" fmla="*/ 96 w 96"/>
              <a:gd name="T1" fmla="*/ 56 h 92"/>
              <a:gd name="T2" fmla="*/ 96 w 96"/>
              <a:gd name="T3" fmla="*/ 64 h 92"/>
              <a:gd name="T4" fmla="*/ 92 w 96"/>
              <a:gd name="T5" fmla="*/ 72 h 92"/>
              <a:gd name="T6" fmla="*/ 92 w 96"/>
              <a:gd name="T7" fmla="*/ 80 h 92"/>
              <a:gd name="T8" fmla="*/ 88 w 96"/>
              <a:gd name="T9" fmla="*/ 84 h 92"/>
              <a:gd name="T10" fmla="*/ 84 w 96"/>
              <a:gd name="T11" fmla="*/ 88 h 92"/>
              <a:gd name="T12" fmla="*/ 76 w 96"/>
              <a:gd name="T13" fmla="*/ 88 h 92"/>
              <a:gd name="T14" fmla="*/ 72 w 96"/>
              <a:gd name="T15" fmla="*/ 92 h 92"/>
              <a:gd name="T16" fmla="*/ 64 w 96"/>
              <a:gd name="T17" fmla="*/ 92 h 92"/>
              <a:gd name="T18" fmla="*/ 64 w 96"/>
              <a:gd name="T19" fmla="*/ 92 h 92"/>
              <a:gd name="T20" fmla="*/ 60 w 96"/>
              <a:gd name="T21" fmla="*/ 88 h 92"/>
              <a:gd name="T22" fmla="*/ 56 w 96"/>
              <a:gd name="T23" fmla="*/ 84 h 92"/>
              <a:gd name="T24" fmla="*/ 52 w 96"/>
              <a:gd name="T25" fmla="*/ 80 h 92"/>
              <a:gd name="T26" fmla="*/ 44 w 96"/>
              <a:gd name="T27" fmla="*/ 76 h 92"/>
              <a:gd name="T28" fmla="*/ 40 w 96"/>
              <a:gd name="T29" fmla="*/ 68 h 92"/>
              <a:gd name="T30" fmla="*/ 36 w 96"/>
              <a:gd name="T31" fmla="*/ 60 h 92"/>
              <a:gd name="T32" fmla="*/ 28 w 96"/>
              <a:gd name="T33" fmla="*/ 52 h 92"/>
              <a:gd name="T34" fmla="*/ 20 w 96"/>
              <a:gd name="T35" fmla="*/ 44 h 92"/>
              <a:gd name="T36" fmla="*/ 16 w 96"/>
              <a:gd name="T37" fmla="*/ 36 h 92"/>
              <a:gd name="T38" fmla="*/ 8 w 96"/>
              <a:gd name="T39" fmla="*/ 28 h 92"/>
              <a:gd name="T40" fmla="*/ 4 w 96"/>
              <a:gd name="T41" fmla="*/ 24 h 92"/>
              <a:gd name="T42" fmla="*/ 0 w 96"/>
              <a:gd name="T43" fmla="*/ 12 h 92"/>
              <a:gd name="T44" fmla="*/ 0 w 96"/>
              <a:gd name="T45" fmla="*/ 8 h 92"/>
              <a:gd name="T46" fmla="*/ 0 w 96"/>
              <a:gd name="T47" fmla="*/ 4 h 92"/>
              <a:gd name="T48" fmla="*/ 4 w 96"/>
              <a:gd name="T49" fmla="*/ 4 h 92"/>
              <a:gd name="T50" fmla="*/ 12 w 96"/>
              <a:gd name="T51" fmla="*/ 4 h 92"/>
              <a:gd name="T52" fmla="*/ 24 w 96"/>
              <a:gd name="T53" fmla="*/ 0 h 92"/>
              <a:gd name="T54" fmla="*/ 36 w 96"/>
              <a:gd name="T55" fmla="*/ 4 h 92"/>
              <a:gd name="T56" fmla="*/ 48 w 96"/>
              <a:gd name="T57" fmla="*/ 4 h 92"/>
              <a:gd name="T58" fmla="*/ 60 w 96"/>
              <a:gd name="T59" fmla="*/ 12 h 92"/>
              <a:gd name="T60" fmla="*/ 76 w 96"/>
              <a:gd name="T61" fmla="*/ 16 h 92"/>
              <a:gd name="T62" fmla="*/ 84 w 96"/>
              <a:gd name="T63" fmla="*/ 28 h 92"/>
              <a:gd name="T64" fmla="*/ 92 w 96"/>
              <a:gd name="T65" fmla="*/ 36 h 92"/>
              <a:gd name="T66" fmla="*/ 96 w 96"/>
              <a:gd name="T67" fmla="*/ 44 h 92"/>
              <a:gd name="T68" fmla="*/ 96 w 96"/>
              <a:gd name="T69" fmla="*/ 48 h 92"/>
              <a:gd name="T70" fmla="*/ 96 w 96"/>
              <a:gd name="T71" fmla="*/ 56 h 92"/>
              <a:gd name="T72" fmla="*/ 96 w 96"/>
              <a:gd name="T73" fmla="*/ 5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6" h="92">
                <a:moveTo>
                  <a:pt x="96" y="56"/>
                </a:moveTo>
                <a:lnTo>
                  <a:pt x="96" y="64"/>
                </a:lnTo>
                <a:lnTo>
                  <a:pt x="92" y="72"/>
                </a:lnTo>
                <a:lnTo>
                  <a:pt x="92" y="80"/>
                </a:lnTo>
                <a:lnTo>
                  <a:pt x="88" y="84"/>
                </a:lnTo>
                <a:lnTo>
                  <a:pt x="84" y="88"/>
                </a:lnTo>
                <a:lnTo>
                  <a:pt x="76" y="88"/>
                </a:lnTo>
                <a:lnTo>
                  <a:pt x="72" y="92"/>
                </a:lnTo>
                <a:lnTo>
                  <a:pt x="64" y="92"/>
                </a:lnTo>
                <a:lnTo>
                  <a:pt x="64" y="92"/>
                </a:lnTo>
                <a:lnTo>
                  <a:pt x="60" y="88"/>
                </a:lnTo>
                <a:lnTo>
                  <a:pt x="56" y="84"/>
                </a:lnTo>
                <a:lnTo>
                  <a:pt x="52" y="80"/>
                </a:lnTo>
                <a:lnTo>
                  <a:pt x="44" y="76"/>
                </a:lnTo>
                <a:lnTo>
                  <a:pt x="40" y="68"/>
                </a:lnTo>
                <a:lnTo>
                  <a:pt x="36" y="60"/>
                </a:lnTo>
                <a:lnTo>
                  <a:pt x="28" y="52"/>
                </a:lnTo>
                <a:lnTo>
                  <a:pt x="20" y="44"/>
                </a:lnTo>
                <a:lnTo>
                  <a:pt x="16" y="36"/>
                </a:lnTo>
                <a:lnTo>
                  <a:pt x="8" y="28"/>
                </a:lnTo>
                <a:lnTo>
                  <a:pt x="4" y="24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12" y="4"/>
                </a:lnTo>
                <a:lnTo>
                  <a:pt x="24" y="0"/>
                </a:lnTo>
                <a:lnTo>
                  <a:pt x="36" y="4"/>
                </a:lnTo>
                <a:lnTo>
                  <a:pt x="48" y="4"/>
                </a:lnTo>
                <a:lnTo>
                  <a:pt x="60" y="12"/>
                </a:lnTo>
                <a:lnTo>
                  <a:pt x="76" y="16"/>
                </a:lnTo>
                <a:lnTo>
                  <a:pt x="84" y="28"/>
                </a:lnTo>
                <a:lnTo>
                  <a:pt x="92" y="36"/>
                </a:lnTo>
                <a:lnTo>
                  <a:pt x="96" y="44"/>
                </a:lnTo>
                <a:lnTo>
                  <a:pt x="96" y="48"/>
                </a:lnTo>
                <a:lnTo>
                  <a:pt x="96" y="56"/>
                </a:lnTo>
                <a:lnTo>
                  <a:pt x="96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165">
            <a:extLst>
              <a:ext uri="{FF2B5EF4-FFF2-40B4-BE49-F238E27FC236}">
                <a16:creationId xmlns:a16="http://schemas.microsoft.com/office/drawing/2014/main" xmlns="" id="{AD072D80-1658-4F5E-8D4D-122A9E2E1F7A}"/>
              </a:ext>
            </a:extLst>
          </p:cNvPr>
          <p:cNvSpPr>
            <a:spLocks/>
          </p:cNvSpPr>
          <p:nvPr/>
        </p:nvSpPr>
        <p:spPr bwMode="auto">
          <a:xfrm>
            <a:off x="5049148" y="5397933"/>
            <a:ext cx="1920863" cy="356820"/>
          </a:xfrm>
          <a:custGeom>
            <a:avLst/>
            <a:gdLst>
              <a:gd name="T0" fmla="*/ 0 w 564"/>
              <a:gd name="T1" fmla="*/ 56 h 80"/>
              <a:gd name="T2" fmla="*/ 4 w 564"/>
              <a:gd name="T3" fmla="*/ 56 h 80"/>
              <a:gd name="T4" fmla="*/ 20 w 564"/>
              <a:gd name="T5" fmla="*/ 52 h 80"/>
              <a:gd name="T6" fmla="*/ 40 w 564"/>
              <a:gd name="T7" fmla="*/ 48 h 80"/>
              <a:gd name="T8" fmla="*/ 64 w 564"/>
              <a:gd name="T9" fmla="*/ 48 h 80"/>
              <a:gd name="T10" fmla="*/ 92 w 564"/>
              <a:gd name="T11" fmla="*/ 44 h 80"/>
              <a:gd name="T12" fmla="*/ 128 w 564"/>
              <a:gd name="T13" fmla="*/ 40 h 80"/>
              <a:gd name="T14" fmla="*/ 172 w 564"/>
              <a:gd name="T15" fmla="*/ 36 h 80"/>
              <a:gd name="T16" fmla="*/ 216 w 564"/>
              <a:gd name="T17" fmla="*/ 28 h 80"/>
              <a:gd name="T18" fmla="*/ 268 w 564"/>
              <a:gd name="T19" fmla="*/ 24 h 80"/>
              <a:gd name="T20" fmla="*/ 324 w 564"/>
              <a:gd name="T21" fmla="*/ 16 h 80"/>
              <a:gd name="T22" fmla="*/ 380 w 564"/>
              <a:gd name="T23" fmla="*/ 8 h 80"/>
              <a:gd name="T24" fmla="*/ 424 w 564"/>
              <a:gd name="T25" fmla="*/ 4 h 80"/>
              <a:gd name="T26" fmla="*/ 460 w 564"/>
              <a:gd name="T27" fmla="*/ 0 h 80"/>
              <a:gd name="T28" fmla="*/ 484 w 564"/>
              <a:gd name="T29" fmla="*/ 0 h 80"/>
              <a:gd name="T30" fmla="*/ 508 w 564"/>
              <a:gd name="T31" fmla="*/ 0 h 80"/>
              <a:gd name="T32" fmla="*/ 540 w 564"/>
              <a:gd name="T33" fmla="*/ 8 h 80"/>
              <a:gd name="T34" fmla="*/ 556 w 564"/>
              <a:gd name="T35" fmla="*/ 16 h 80"/>
              <a:gd name="T36" fmla="*/ 564 w 564"/>
              <a:gd name="T37" fmla="*/ 28 h 80"/>
              <a:gd name="T38" fmla="*/ 564 w 564"/>
              <a:gd name="T39" fmla="*/ 36 h 80"/>
              <a:gd name="T40" fmla="*/ 560 w 564"/>
              <a:gd name="T41" fmla="*/ 44 h 80"/>
              <a:gd name="T42" fmla="*/ 540 w 564"/>
              <a:gd name="T43" fmla="*/ 44 h 80"/>
              <a:gd name="T44" fmla="*/ 508 w 564"/>
              <a:gd name="T45" fmla="*/ 48 h 80"/>
              <a:gd name="T46" fmla="*/ 464 w 564"/>
              <a:gd name="T47" fmla="*/ 48 h 80"/>
              <a:gd name="T48" fmla="*/ 372 w 564"/>
              <a:gd name="T49" fmla="*/ 52 h 80"/>
              <a:gd name="T50" fmla="*/ 256 w 564"/>
              <a:gd name="T51" fmla="*/ 60 h 80"/>
              <a:gd name="T52" fmla="*/ 168 w 564"/>
              <a:gd name="T53" fmla="*/ 72 h 80"/>
              <a:gd name="T54" fmla="*/ 124 w 564"/>
              <a:gd name="T55" fmla="*/ 76 h 80"/>
              <a:gd name="T56" fmla="*/ 88 w 564"/>
              <a:gd name="T57" fmla="*/ 80 h 80"/>
              <a:gd name="T58" fmla="*/ 68 w 564"/>
              <a:gd name="T59" fmla="*/ 80 h 80"/>
              <a:gd name="T60" fmla="*/ 52 w 564"/>
              <a:gd name="T61" fmla="*/ 80 h 80"/>
              <a:gd name="T62" fmla="*/ 32 w 564"/>
              <a:gd name="T63" fmla="*/ 76 h 80"/>
              <a:gd name="T64" fmla="*/ 12 w 564"/>
              <a:gd name="T65" fmla="*/ 68 h 80"/>
              <a:gd name="T66" fmla="*/ 0 w 564"/>
              <a:gd name="T67" fmla="*/ 64 h 80"/>
              <a:gd name="T68" fmla="*/ 0 w 564"/>
              <a:gd name="T69" fmla="*/ 6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4" h="80">
                <a:moveTo>
                  <a:pt x="0" y="60"/>
                </a:moveTo>
                <a:lnTo>
                  <a:pt x="0" y="56"/>
                </a:lnTo>
                <a:lnTo>
                  <a:pt x="4" y="56"/>
                </a:lnTo>
                <a:lnTo>
                  <a:pt x="4" y="56"/>
                </a:lnTo>
                <a:lnTo>
                  <a:pt x="8" y="52"/>
                </a:lnTo>
                <a:lnTo>
                  <a:pt x="20" y="52"/>
                </a:lnTo>
                <a:lnTo>
                  <a:pt x="32" y="48"/>
                </a:lnTo>
                <a:lnTo>
                  <a:pt x="40" y="48"/>
                </a:lnTo>
                <a:lnTo>
                  <a:pt x="52" y="48"/>
                </a:lnTo>
                <a:lnTo>
                  <a:pt x="64" y="48"/>
                </a:lnTo>
                <a:lnTo>
                  <a:pt x="76" y="44"/>
                </a:lnTo>
                <a:lnTo>
                  <a:pt x="92" y="44"/>
                </a:lnTo>
                <a:lnTo>
                  <a:pt x="108" y="44"/>
                </a:lnTo>
                <a:lnTo>
                  <a:pt x="128" y="40"/>
                </a:lnTo>
                <a:lnTo>
                  <a:pt x="148" y="36"/>
                </a:lnTo>
                <a:lnTo>
                  <a:pt x="172" y="36"/>
                </a:lnTo>
                <a:lnTo>
                  <a:pt x="192" y="32"/>
                </a:lnTo>
                <a:lnTo>
                  <a:pt x="216" y="28"/>
                </a:lnTo>
                <a:lnTo>
                  <a:pt x="240" y="28"/>
                </a:lnTo>
                <a:lnTo>
                  <a:pt x="268" y="24"/>
                </a:lnTo>
                <a:lnTo>
                  <a:pt x="296" y="20"/>
                </a:lnTo>
                <a:lnTo>
                  <a:pt x="324" y="16"/>
                </a:lnTo>
                <a:lnTo>
                  <a:pt x="352" y="12"/>
                </a:lnTo>
                <a:lnTo>
                  <a:pt x="380" y="8"/>
                </a:lnTo>
                <a:lnTo>
                  <a:pt x="404" y="8"/>
                </a:lnTo>
                <a:lnTo>
                  <a:pt x="424" y="4"/>
                </a:lnTo>
                <a:lnTo>
                  <a:pt x="444" y="4"/>
                </a:lnTo>
                <a:lnTo>
                  <a:pt x="460" y="0"/>
                </a:lnTo>
                <a:lnTo>
                  <a:pt x="472" y="0"/>
                </a:lnTo>
                <a:lnTo>
                  <a:pt x="484" y="0"/>
                </a:lnTo>
                <a:lnTo>
                  <a:pt x="488" y="0"/>
                </a:lnTo>
                <a:lnTo>
                  <a:pt x="508" y="0"/>
                </a:lnTo>
                <a:lnTo>
                  <a:pt x="532" y="4"/>
                </a:lnTo>
                <a:lnTo>
                  <a:pt x="540" y="8"/>
                </a:lnTo>
                <a:lnTo>
                  <a:pt x="548" y="12"/>
                </a:lnTo>
                <a:lnTo>
                  <a:pt x="556" y="16"/>
                </a:lnTo>
                <a:lnTo>
                  <a:pt x="560" y="20"/>
                </a:lnTo>
                <a:lnTo>
                  <a:pt x="564" y="28"/>
                </a:lnTo>
                <a:lnTo>
                  <a:pt x="564" y="32"/>
                </a:lnTo>
                <a:lnTo>
                  <a:pt x="564" y="36"/>
                </a:lnTo>
                <a:lnTo>
                  <a:pt x="564" y="40"/>
                </a:lnTo>
                <a:lnTo>
                  <a:pt x="560" y="44"/>
                </a:lnTo>
                <a:lnTo>
                  <a:pt x="552" y="44"/>
                </a:lnTo>
                <a:lnTo>
                  <a:pt x="540" y="44"/>
                </a:lnTo>
                <a:lnTo>
                  <a:pt x="528" y="44"/>
                </a:lnTo>
                <a:lnTo>
                  <a:pt x="508" y="48"/>
                </a:lnTo>
                <a:lnTo>
                  <a:pt x="488" y="48"/>
                </a:lnTo>
                <a:lnTo>
                  <a:pt x="464" y="48"/>
                </a:lnTo>
                <a:lnTo>
                  <a:pt x="432" y="48"/>
                </a:lnTo>
                <a:lnTo>
                  <a:pt x="372" y="52"/>
                </a:lnTo>
                <a:lnTo>
                  <a:pt x="312" y="56"/>
                </a:lnTo>
                <a:lnTo>
                  <a:pt x="256" y="60"/>
                </a:lnTo>
                <a:lnTo>
                  <a:pt x="196" y="68"/>
                </a:lnTo>
                <a:lnTo>
                  <a:pt x="168" y="72"/>
                </a:lnTo>
                <a:lnTo>
                  <a:pt x="144" y="76"/>
                </a:lnTo>
                <a:lnTo>
                  <a:pt x="124" y="76"/>
                </a:lnTo>
                <a:lnTo>
                  <a:pt x="104" y="80"/>
                </a:lnTo>
                <a:lnTo>
                  <a:pt x="88" y="80"/>
                </a:lnTo>
                <a:lnTo>
                  <a:pt x="76" y="80"/>
                </a:lnTo>
                <a:lnTo>
                  <a:pt x="68" y="80"/>
                </a:lnTo>
                <a:lnTo>
                  <a:pt x="60" y="80"/>
                </a:lnTo>
                <a:lnTo>
                  <a:pt x="52" y="80"/>
                </a:lnTo>
                <a:lnTo>
                  <a:pt x="44" y="80"/>
                </a:lnTo>
                <a:lnTo>
                  <a:pt x="32" y="76"/>
                </a:lnTo>
                <a:lnTo>
                  <a:pt x="24" y="72"/>
                </a:lnTo>
                <a:lnTo>
                  <a:pt x="12" y="68"/>
                </a:lnTo>
                <a:lnTo>
                  <a:pt x="8" y="64"/>
                </a:lnTo>
                <a:lnTo>
                  <a:pt x="0" y="64"/>
                </a:lnTo>
                <a:lnTo>
                  <a:pt x="0" y="60"/>
                </a:lnTo>
                <a:lnTo>
                  <a:pt x="0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189">
            <a:extLst>
              <a:ext uri="{FF2B5EF4-FFF2-40B4-BE49-F238E27FC236}">
                <a16:creationId xmlns:a16="http://schemas.microsoft.com/office/drawing/2014/main" xmlns="" id="{A1803862-91F8-45BC-90A1-619F4CE4582B}"/>
              </a:ext>
            </a:extLst>
          </p:cNvPr>
          <p:cNvSpPr>
            <a:spLocks/>
          </p:cNvSpPr>
          <p:nvPr/>
        </p:nvSpPr>
        <p:spPr bwMode="auto">
          <a:xfrm>
            <a:off x="8448133" y="4092754"/>
            <a:ext cx="899127" cy="1266711"/>
          </a:xfrm>
          <a:custGeom>
            <a:avLst/>
            <a:gdLst>
              <a:gd name="T0" fmla="*/ 0 w 264"/>
              <a:gd name="T1" fmla="*/ 284 h 284"/>
              <a:gd name="T2" fmla="*/ 0 w 264"/>
              <a:gd name="T3" fmla="*/ 280 h 284"/>
              <a:gd name="T4" fmla="*/ 0 w 264"/>
              <a:gd name="T5" fmla="*/ 276 h 284"/>
              <a:gd name="T6" fmla="*/ 4 w 264"/>
              <a:gd name="T7" fmla="*/ 268 h 284"/>
              <a:gd name="T8" fmla="*/ 8 w 264"/>
              <a:gd name="T9" fmla="*/ 264 h 284"/>
              <a:gd name="T10" fmla="*/ 16 w 264"/>
              <a:gd name="T11" fmla="*/ 252 h 284"/>
              <a:gd name="T12" fmla="*/ 24 w 264"/>
              <a:gd name="T13" fmla="*/ 244 h 284"/>
              <a:gd name="T14" fmla="*/ 36 w 264"/>
              <a:gd name="T15" fmla="*/ 232 h 284"/>
              <a:gd name="T16" fmla="*/ 48 w 264"/>
              <a:gd name="T17" fmla="*/ 220 h 284"/>
              <a:gd name="T18" fmla="*/ 72 w 264"/>
              <a:gd name="T19" fmla="*/ 196 h 284"/>
              <a:gd name="T20" fmla="*/ 96 w 264"/>
              <a:gd name="T21" fmla="*/ 172 h 284"/>
              <a:gd name="T22" fmla="*/ 112 w 264"/>
              <a:gd name="T23" fmla="*/ 152 h 284"/>
              <a:gd name="T24" fmla="*/ 128 w 264"/>
              <a:gd name="T25" fmla="*/ 132 h 284"/>
              <a:gd name="T26" fmla="*/ 152 w 264"/>
              <a:gd name="T27" fmla="*/ 96 h 284"/>
              <a:gd name="T28" fmla="*/ 176 w 264"/>
              <a:gd name="T29" fmla="*/ 64 h 284"/>
              <a:gd name="T30" fmla="*/ 184 w 264"/>
              <a:gd name="T31" fmla="*/ 48 h 284"/>
              <a:gd name="T32" fmla="*/ 184 w 264"/>
              <a:gd name="T33" fmla="*/ 40 h 284"/>
              <a:gd name="T34" fmla="*/ 188 w 264"/>
              <a:gd name="T35" fmla="*/ 32 h 284"/>
              <a:gd name="T36" fmla="*/ 184 w 264"/>
              <a:gd name="T37" fmla="*/ 24 h 284"/>
              <a:gd name="T38" fmla="*/ 180 w 264"/>
              <a:gd name="T39" fmla="*/ 20 h 284"/>
              <a:gd name="T40" fmla="*/ 176 w 264"/>
              <a:gd name="T41" fmla="*/ 16 h 284"/>
              <a:gd name="T42" fmla="*/ 180 w 264"/>
              <a:gd name="T43" fmla="*/ 8 h 284"/>
              <a:gd name="T44" fmla="*/ 184 w 264"/>
              <a:gd name="T45" fmla="*/ 4 h 284"/>
              <a:gd name="T46" fmla="*/ 188 w 264"/>
              <a:gd name="T47" fmla="*/ 0 h 284"/>
              <a:gd name="T48" fmla="*/ 196 w 264"/>
              <a:gd name="T49" fmla="*/ 0 h 284"/>
              <a:gd name="T50" fmla="*/ 204 w 264"/>
              <a:gd name="T51" fmla="*/ 0 h 284"/>
              <a:gd name="T52" fmla="*/ 212 w 264"/>
              <a:gd name="T53" fmla="*/ 0 h 284"/>
              <a:gd name="T54" fmla="*/ 224 w 264"/>
              <a:gd name="T55" fmla="*/ 8 h 284"/>
              <a:gd name="T56" fmla="*/ 232 w 264"/>
              <a:gd name="T57" fmla="*/ 12 h 284"/>
              <a:gd name="T58" fmla="*/ 252 w 264"/>
              <a:gd name="T59" fmla="*/ 20 h 284"/>
              <a:gd name="T60" fmla="*/ 256 w 264"/>
              <a:gd name="T61" fmla="*/ 24 h 284"/>
              <a:gd name="T62" fmla="*/ 260 w 264"/>
              <a:gd name="T63" fmla="*/ 32 h 284"/>
              <a:gd name="T64" fmla="*/ 264 w 264"/>
              <a:gd name="T65" fmla="*/ 36 h 284"/>
              <a:gd name="T66" fmla="*/ 264 w 264"/>
              <a:gd name="T67" fmla="*/ 40 h 284"/>
              <a:gd name="T68" fmla="*/ 264 w 264"/>
              <a:gd name="T69" fmla="*/ 44 h 284"/>
              <a:gd name="T70" fmla="*/ 260 w 264"/>
              <a:gd name="T71" fmla="*/ 48 h 284"/>
              <a:gd name="T72" fmla="*/ 256 w 264"/>
              <a:gd name="T73" fmla="*/ 56 h 284"/>
              <a:gd name="T74" fmla="*/ 248 w 264"/>
              <a:gd name="T75" fmla="*/ 68 h 284"/>
              <a:gd name="T76" fmla="*/ 240 w 264"/>
              <a:gd name="T77" fmla="*/ 80 h 284"/>
              <a:gd name="T78" fmla="*/ 224 w 264"/>
              <a:gd name="T79" fmla="*/ 96 h 284"/>
              <a:gd name="T80" fmla="*/ 212 w 264"/>
              <a:gd name="T81" fmla="*/ 112 h 284"/>
              <a:gd name="T82" fmla="*/ 196 w 264"/>
              <a:gd name="T83" fmla="*/ 132 h 284"/>
              <a:gd name="T84" fmla="*/ 176 w 264"/>
              <a:gd name="T85" fmla="*/ 152 h 284"/>
              <a:gd name="T86" fmla="*/ 160 w 264"/>
              <a:gd name="T87" fmla="*/ 172 h 284"/>
              <a:gd name="T88" fmla="*/ 144 w 264"/>
              <a:gd name="T89" fmla="*/ 192 h 284"/>
              <a:gd name="T90" fmla="*/ 124 w 264"/>
              <a:gd name="T91" fmla="*/ 208 h 284"/>
              <a:gd name="T92" fmla="*/ 108 w 264"/>
              <a:gd name="T93" fmla="*/ 220 h 284"/>
              <a:gd name="T94" fmla="*/ 92 w 264"/>
              <a:gd name="T95" fmla="*/ 232 h 284"/>
              <a:gd name="T96" fmla="*/ 80 w 264"/>
              <a:gd name="T97" fmla="*/ 244 h 284"/>
              <a:gd name="T98" fmla="*/ 64 w 264"/>
              <a:gd name="T99" fmla="*/ 256 h 284"/>
              <a:gd name="T100" fmla="*/ 52 w 264"/>
              <a:gd name="T101" fmla="*/ 264 h 284"/>
              <a:gd name="T102" fmla="*/ 40 w 264"/>
              <a:gd name="T103" fmla="*/ 272 h 284"/>
              <a:gd name="T104" fmla="*/ 28 w 264"/>
              <a:gd name="T105" fmla="*/ 276 h 284"/>
              <a:gd name="T106" fmla="*/ 20 w 264"/>
              <a:gd name="T107" fmla="*/ 280 h 284"/>
              <a:gd name="T108" fmla="*/ 12 w 264"/>
              <a:gd name="T109" fmla="*/ 284 h 284"/>
              <a:gd name="T110" fmla="*/ 4 w 264"/>
              <a:gd name="T111" fmla="*/ 284 h 284"/>
              <a:gd name="T112" fmla="*/ 0 w 264"/>
              <a:gd name="T113" fmla="*/ 284 h 284"/>
              <a:gd name="T114" fmla="*/ 0 w 264"/>
              <a:gd name="T115" fmla="*/ 284 h 284"/>
              <a:gd name="T116" fmla="*/ 0 w 264"/>
              <a:gd name="T117" fmla="*/ 284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64" h="284">
                <a:moveTo>
                  <a:pt x="0" y="284"/>
                </a:moveTo>
                <a:lnTo>
                  <a:pt x="0" y="280"/>
                </a:lnTo>
                <a:lnTo>
                  <a:pt x="0" y="276"/>
                </a:lnTo>
                <a:lnTo>
                  <a:pt x="4" y="268"/>
                </a:lnTo>
                <a:lnTo>
                  <a:pt x="8" y="264"/>
                </a:lnTo>
                <a:lnTo>
                  <a:pt x="16" y="252"/>
                </a:lnTo>
                <a:lnTo>
                  <a:pt x="24" y="244"/>
                </a:lnTo>
                <a:lnTo>
                  <a:pt x="36" y="232"/>
                </a:lnTo>
                <a:lnTo>
                  <a:pt x="48" y="220"/>
                </a:lnTo>
                <a:lnTo>
                  <a:pt x="72" y="196"/>
                </a:lnTo>
                <a:lnTo>
                  <a:pt x="96" y="172"/>
                </a:lnTo>
                <a:lnTo>
                  <a:pt x="112" y="152"/>
                </a:lnTo>
                <a:lnTo>
                  <a:pt x="128" y="132"/>
                </a:lnTo>
                <a:lnTo>
                  <a:pt x="152" y="96"/>
                </a:lnTo>
                <a:lnTo>
                  <a:pt x="176" y="64"/>
                </a:lnTo>
                <a:lnTo>
                  <a:pt x="184" y="48"/>
                </a:lnTo>
                <a:lnTo>
                  <a:pt x="184" y="40"/>
                </a:lnTo>
                <a:lnTo>
                  <a:pt x="188" y="32"/>
                </a:lnTo>
                <a:lnTo>
                  <a:pt x="184" y="24"/>
                </a:lnTo>
                <a:lnTo>
                  <a:pt x="180" y="20"/>
                </a:lnTo>
                <a:lnTo>
                  <a:pt x="176" y="16"/>
                </a:lnTo>
                <a:lnTo>
                  <a:pt x="180" y="8"/>
                </a:lnTo>
                <a:lnTo>
                  <a:pt x="184" y="4"/>
                </a:lnTo>
                <a:lnTo>
                  <a:pt x="188" y="0"/>
                </a:lnTo>
                <a:lnTo>
                  <a:pt x="196" y="0"/>
                </a:lnTo>
                <a:lnTo>
                  <a:pt x="204" y="0"/>
                </a:lnTo>
                <a:lnTo>
                  <a:pt x="212" y="0"/>
                </a:lnTo>
                <a:lnTo>
                  <a:pt x="224" y="8"/>
                </a:lnTo>
                <a:lnTo>
                  <a:pt x="232" y="12"/>
                </a:lnTo>
                <a:lnTo>
                  <a:pt x="252" y="20"/>
                </a:lnTo>
                <a:lnTo>
                  <a:pt x="256" y="24"/>
                </a:lnTo>
                <a:lnTo>
                  <a:pt x="260" y="32"/>
                </a:lnTo>
                <a:lnTo>
                  <a:pt x="264" y="36"/>
                </a:lnTo>
                <a:lnTo>
                  <a:pt x="264" y="40"/>
                </a:lnTo>
                <a:lnTo>
                  <a:pt x="264" y="44"/>
                </a:lnTo>
                <a:lnTo>
                  <a:pt x="260" y="48"/>
                </a:lnTo>
                <a:lnTo>
                  <a:pt x="256" y="56"/>
                </a:lnTo>
                <a:lnTo>
                  <a:pt x="248" y="68"/>
                </a:lnTo>
                <a:lnTo>
                  <a:pt x="240" y="80"/>
                </a:lnTo>
                <a:lnTo>
                  <a:pt x="224" y="96"/>
                </a:lnTo>
                <a:lnTo>
                  <a:pt x="212" y="112"/>
                </a:lnTo>
                <a:lnTo>
                  <a:pt x="196" y="132"/>
                </a:lnTo>
                <a:lnTo>
                  <a:pt x="176" y="152"/>
                </a:lnTo>
                <a:lnTo>
                  <a:pt x="160" y="172"/>
                </a:lnTo>
                <a:lnTo>
                  <a:pt x="144" y="192"/>
                </a:lnTo>
                <a:lnTo>
                  <a:pt x="124" y="208"/>
                </a:lnTo>
                <a:lnTo>
                  <a:pt x="108" y="220"/>
                </a:lnTo>
                <a:lnTo>
                  <a:pt x="92" y="232"/>
                </a:lnTo>
                <a:lnTo>
                  <a:pt x="80" y="244"/>
                </a:lnTo>
                <a:lnTo>
                  <a:pt x="64" y="256"/>
                </a:lnTo>
                <a:lnTo>
                  <a:pt x="52" y="264"/>
                </a:lnTo>
                <a:lnTo>
                  <a:pt x="40" y="272"/>
                </a:lnTo>
                <a:lnTo>
                  <a:pt x="28" y="276"/>
                </a:lnTo>
                <a:lnTo>
                  <a:pt x="20" y="280"/>
                </a:lnTo>
                <a:lnTo>
                  <a:pt x="12" y="284"/>
                </a:lnTo>
                <a:lnTo>
                  <a:pt x="4" y="284"/>
                </a:lnTo>
                <a:lnTo>
                  <a:pt x="0" y="284"/>
                </a:lnTo>
                <a:lnTo>
                  <a:pt x="0" y="284"/>
                </a:lnTo>
                <a:lnTo>
                  <a:pt x="0" y="2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190">
            <a:extLst>
              <a:ext uri="{FF2B5EF4-FFF2-40B4-BE49-F238E27FC236}">
                <a16:creationId xmlns:a16="http://schemas.microsoft.com/office/drawing/2014/main" xmlns="" id="{81A112C4-43C3-4973-AAEB-9259381F2FE6}"/>
              </a:ext>
            </a:extLst>
          </p:cNvPr>
          <p:cNvSpPr>
            <a:spLocks/>
          </p:cNvSpPr>
          <p:nvPr/>
        </p:nvSpPr>
        <p:spPr bwMode="auto">
          <a:xfrm>
            <a:off x="8884074" y="4735030"/>
            <a:ext cx="217970" cy="1498644"/>
          </a:xfrm>
          <a:custGeom>
            <a:avLst/>
            <a:gdLst>
              <a:gd name="T0" fmla="*/ 20 w 64"/>
              <a:gd name="T1" fmla="*/ 4 h 336"/>
              <a:gd name="T2" fmla="*/ 40 w 64"/>
              <a:gd name="T3" fmla="*/ 12 h 336"/>
              <a:gd name="T4" fmla="*/ 52 w 64"/>
              <a:gd name="T5" fmla="*/ 20 h 336"/>
              <a:gd name="T6" fmla="*/ 60 w 64"/>
              <a:gd name="T7" fmla="*/ 28 h 336"/>
              <a:gd name="T8" fmla="*/ 64 w 64"/>
              <a:gd name="T9" fmla="*/ 36 h 336"/>
              <a:gd name="T10" fmla="*/ 64 w 64"/>
              <a:gd name="T11" fmla="*/ 52 h 336"/>
              <a:gd name="T12" fmla="*/ 64 w 64"/>
              <a:gd name="T13" fmla="*/ 84 h 336"/>
              <a:gd name="T14" fmla="*/ 64 w 64"/>
              <a:gd name="T15" fmla="*/ 124 h 336"/>
              <a:gd name="T16" fmla="*/ 64 w 64"/>
              <a:gd name="T17" fmla="*/ 176 h 336"/>
              <a:gd name="T18" fmla="*/ 64 w 64"/>
              <a:gd name="T19" fmla="*/ 220 h 336"/>
              <a:gd name="T20" fmla="*/ 60 w 64"/>
              <a:gd name="T21" fmla="*/ 248 h 336"/>
              <a:gd name="T22" fmla="*/ 60 w 64"/>
              <a:gd name="T23" fmla="*/ 272 h 336"/>
              <a:gd name="T24" fmla="*/ 56 w 64"/>
              <a:gd name="T25" fmla="*/ 300 h 336"/>
              <a:gd name="T26" fmla="*/ 48 w 64"/>
              <a:gd name="T27" fmla="*/ 320 h 336"/>
              <a:gd name="T28" fmla="*/ 36 w 64"/>
              <a:gd name="T29" fmla="*/ 332 h 336"/>
              <a:gd name="T30" fmla="*/ 28 w 64"/>
              <a:gd name="T31" fmla="*/ 336 h 336"/>
              <a:gd name="T32" fmla="*/ 16 w 64"/>
              <a:gd name="T33" fmla="*/ 332 h 336"/>
              <a:gd name="T34" fmla="*/ 8 w 64"/>
              <a:gd name="T35" fmla="*/ 312 h 336"/>
              <a:gd name="T36" fmla="*/ 4 w 64"/>
              <a:gd name="T37" fmla="*/ 296 h 336"/>
              <a:gd name="T38" fmla="*/ 0 w 64"/>
              <a:gd name="T39" fmla="*/ 284 h 336"/>
              <a:gd name="T40" fmla="*/ 0 w 64"/>
              <a:gd name="T41" fmla="*/ 272 h 336"/>
              <a:gd name="T42" fmla="*/ 8 w 64"/>
              <a:gd name="T43" fmla="*/ 252 h 336"/>
              <a:gd name="T44" fmla="*/ 8 w 64"/>
              <a:gd name="T45" fmla="*/ 240 h 336"/>
              <a:gd name="T46" fmla="*/ 12 w 64"/>
              <a:gd name="T47" fmla="*/ 220 h 336"/>
              <a:gd name="T48" fmla="*/ 12 w 64"/>
              <a:gd name="T49" fmla="*/ 192 h 336"/>
              <a:gd name="T50" fmla="*/ 16 w 64"/>
              <a:gd name="T51" fmla="*/ 156 h 336"/>
              <a:gd name="T52" fmla="*/ 16 w 64"/>
              <a:gd name="T53" fmla="*/ 124 h 336"/>
              <a:gd name="T54" fmla="*/ 16 w 64"/>
              <a:gd name="T55" fmla="*/ 96 h 336"/>
              <a:gd name="T56" fmla="*/ 16 w 64"/>
              <a:gd name="T57" fmla="*/ 76 h 336"/>
              <a:gd name="T58" fmla="*/ 16 w 64"/>
              <a:gd name="T59" fmla="*/ 64 h 336"/>
              <a:gd name="T60" fmla="*/ 16 w 64"/>
              <a:gd name="T61" fmla="*/ 48 h 336"/>
              <a:gd name="T62" fmla="*/ 12 w 64"/>
              <a:gd name="T63" fmla="*/ 32 h 336"/>
              <a:gd name="T64" fmla="*/ 8 w 64"/>
              <a:gd name="T65" fmla="*/ 12 h 336"/>
              <a:gd name="T66" fmla="*/ 8 w 64"/>
              <a:gd name="T67" fmla="*/ 0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4" h="336">
                <a:moveTo>
                  <a:pt x="8" y="0"/>
                </a:moveTo>
                <a:lnTo>
                  <a:pt x="20" y="4"/>
                </a:lnTo>
                <a:lnTo>
                  <a:pt x="28" y="8"/>
                </a:lnTo>
                <a:lnTo>
                  <a:pt x="40" y="12"/>
                </a:lnTo>
                <a:lnTo>
                  <a:pt x="44" y="16"/>
                </a:lnTo>
                <a:lnTo>
                  <a:pt x="52" y="20"/>
                </a:lnTo>
                <a:lnTo>
                  <a:pt x="56" y="24"/>
                </a:lnTo>
                <a:lnTo>
                  <a:pt x="60" y="28"/>
                </a:lnTo>
                <a:lnTo>
                  <a:pt x="60" y="32"/>
                </a:lnTo>
                <a:lnTo>
                  <a:pt x="64" y="36"/>
                </a:lnTo>
                <a:lnTo>
                  <a:pt x="64" y="44"/>
                </a:lnTo>
                <a:lnTo>
                  <a:pt x="64" y="52"/>
                </a:lnTo>
                <a:lnTo>
                  <a:pt x="64" y="68"/>
                </a:lnTo>
                <a:lnTo>
                  <a:pt x="64" y="84"/>
                </a:lnTo>
                <a:lnTo>
                  <a:pt x="64" y="104"/>
                </a:lnTo>
                <a:lnTo>
                  <a:pt x="64" y="124"/>
                </a:lnTo>
                <a:lnTo>
                  <a:pt x="64" y="152"/>
                </a:lnTo>
                <a:lnTo>
                  <a:pt x="64" y="176"/>
                </a:lnTo>
                <a:lnTo>
                  <a:pt x="64" y="200"/>
                </a:lnTo>
                <a:lnTo>
                  <a:pt x="64" y="220"/>
                </a:lnTo>
                <a:lnTo>
                  <a:pt x="60" y="236"/>
                </a:lnTo>
                <a:lnTo>
                  <a:pt x="60" y="248"/>
                </a:lnTo>
                <a:lnTo>
                  <a:pt x="60" y="260"/>
                </a:lnTo>
                <a:lnTo>
                  <a:pt x="60" y="272"/>
                </a:lnTo>
                <a:lnTo>
                  <a:pt x="60" y="276"/>
                </a:lnTo>
                <a:lnTo>
                  <a:pt x="56" y="300"/>
                </a:lnTo>
                <a:lnTo>
                  <a:pt x="52" y="308"/>
                </a:lnTo>
                <a:lnTo>
                  <a:pt x="48" y="320"/>
                </a:lnTo>
                <a:lnTo>
                  <a:pt x="44" y="328"/>
                </a:lnTo>
                <a:lnTo>
                  <a:pt x="36" y="332"/>
                </a:lnTo>
                <a:lnTo>
                  <a:pt x="32" y="336"/>
                </a:lnTo>
                <a:lnTo>
                  <a:pt x="28" y="336"/>
                </a:lnTo>
                <a:lnTo>
                  <a:pt x="20" y="336"/>
                </a:lnTo>
                <a:lnTo>
                  <a:pt x="16" y="332"/>
                </a:lnTo>
                <a:lnTo>
                  <a:pt x="12" y="324"/>
                </a:lnTo>
                <a:lnTo>
                  <a:pt x="8" y="312"/>
                </a:lnTo>
                <a:lnTo>
                  <a:pt x="4" y="304"/>
                </a:lnTo>
                <a:lnTo>
                  <a:pt x="4" y="296"/>
                </a:lnTo>
                <a:lnTo>
                  <a:pt x="0" y="288"/>
                </a:lnTo>
                <a:lnTo>
                  <a:pt x="0" y="284"/>
                </a:lnTo>
                <a:lnTo>
                  <a:pt x="0" y="280"/>
                </a:lnTo>
                <a:lnTo>
                  <a:pt x="0" y="272"/>
                </a:lnTo>
                <a:lnTo>
                  <a:pt x="4" y="264"/>
                </a:lnTo>
                <a:lnTo>
                  <a:pt x="8" y="252"/>
                </a:lnTo>
                <a:lnTo>
                  <a:pt x="8" y="248"/>
                </a:lnTo>
                <a:lnTo>
                  <a:pt x="8" y="240"/>
                </a:lnTo>
                <a:lnTo>
                  <a:pt x="8" y="232"/>
                </a:lnTo>
                <a:lnTo>
                  <a:pt x="12" y="220"/>
                </a:lnTo>
                <a:lnTo>
                  <a:pt x="12" y="208"/>
                </a:lnTo>
                <a:lnTo>
                  <a:pt x="12" y="192"/>
                </a:lnTo>
                <a:lnTo>
                  <a:pt x="12" y="176"/>
                </a:lnTo>
                <a:lnTo>
                  <a:pt x="16" y="156"/>
                </a:lnTo>
                <a:lnTo>
                  <a:pt x="16" y="140"/>
                </a:lnTo>
                <a:lnTo>
                  <a:pt x="16" y="124"/>
                </a:lnTo>
                <a:lnTo>
                  <a:pt x="16" y="108"/>
                </a:lnTo>
                <a:lnTo>
                  <a:pt x="16" y="96"/>
                </a:lnTo>
                <a:lnTo>
                  <a:pt x="16" y="88"/>
                </a:lnTo>
                <a:lnTo>
                  <a:pt x="16" y="76"/>
                </a:lnTo>
                <a:lnTo>
                  <a:pt x="16" y="72"/>
                </a:lnTo>
                <a:lnTo>
                  <a:pt x="16" y="64"/>
                </a:lnTo>
                <a:lnTo>
                  <a:pt x="16" y="56"/>
                </a:lnTo>
                <a:lnTo>
                  <a:pt x="16" y="48"/>
                </a:lnTo>
                <a:lnTo>
                  <a:pt x="12" y="40"/>
                </a:lnTo>
                <a:lnTo>
                  <a:pt x="12" y="32"/>
                </a:lnTo>
                <a:lnTo>
                  <a:pt x="8" y="20"/>
                </a:lnTo>
                <a:lnTo>
                  <a:pt x="8" y="12"/>
                </a:lnTo>
                <a:lnTo>
                  <a:pt x="8" y="0"/>
                </a:lnTo>
                <a:lnTo>
                  <a:pt x="8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191">
            <a:extLst>
              <a:ext uri="{FF2B5EF4-FFF2-40B4-BE49-F238E27FC236}">
                <a16:creationId xmlns:a16="http://schemas.microsoft.com/office/drawing/2014/main" xmlns="" id="{C83EB638-82CC-49D0-A5DA-23F6CCD92433}"/>
              </a:ext>
            </a:extLst>
          </p:cNvPr>
          <p:cNvSpPr>
            <a:spLocks/>
          </p:cNvSpPr>
          <p:nvPr/>
        </p:nvSpPr>
        <p:spPr bwMode="auto">
          <a:xfrm>
            <a:off x="9374507" y="4592302"/>
            <a:ext cx="231593" cy="1534326"/>
          </a:xfrm>
          <a:custGeom>
            <a:avLst/>
            <a:gdLst>
              <a:gd name="T0" fmla="*/ 12 w 68"/>
              <a:gd name="T1" fmla="*/ 324 h 344"/>
              <a:gd name="T2" fmla="*/ 8 w 68"/>
              <a:gd name="T3" fmla="*/ 316 h 344"/>
              <a:gd name="T4" fmla="*/ 4 w 68"/>
              <a:gd name="T5" fmla="*/ 308 h 344"/>
              <a:gd name="T6" fmla="*/ 4 w 68"/>
              <a:gd name="T7" fmla="*/ 300 h 344"/>
              <a:gd name="T8" fmla="*/ 4 w 68"/>
              <a:gd name="T9" fmla="*/ 292 h 344"/>
              <a:gd name="T10" fmla="*/ 0 w 68"/>
              <a:gd name="T11" fmla="*/ 288 h 344"/>
              <a:gd name="T12" fmla="*/ 0 w 68"/>
              <a:gd name="T13" fmla="*/ 284 h 344"/>
              <a:gd name="T14" fmla="*/ 0 w 68"/>
              <a:gd name="T15" fmla="*/ 280 h 344"/>
              <a:gd name="T16" fmla="*/ 0 w 68"/>
              <a:gd name="T17" fmla="*/ 276 h 344"/>
              <a:gd name="T18" fmla="*/ 4 w 68"/>
              <a:gd name="T19" fmla="*/ 260 h 344"/>
              <a:gd name="T20" fmla="*/ 4 w 68"/>
              <a:gd name="T21" fmla="*/ 240 h 344"/>
              <a:gd name="T22" fmla="*/ 8 w 68"/>
              <a:gd name="T23" fmla="*/ 228 h 344"/>
              <a:gd name="T24" fmla="*/ 8 w 68"/>
              <a:gd name="T25" fmla="*/ 216 h 344"/>
              <a:gd name="T26" fmla="*/ 8 w 68"/>
              <a:gd name="T27" fmla="*/ 204 h 344"/>
              <a:gd name="T28" fmla="*/ 8 w 68"/>
              <a:gd name="T29" fmla="*/ 188 h 344"/>
              <a:gd name="T30" fmla="*/ 12 w 68"/>
              <a:gd name="T31" fmla="*/ 172 h 344"/>
              <a:gd name="T32" fmla="*/ 12 w 68"/>
              <a:gd name="T33" fmla="*/ 156 h 344"/>
              <a:gd name="T34" fmla="*/ 12 w 68"/>
              <a:gd name="T35" fmla="*/ 140 h 344"/>
              <a:gd name="T36" fmla="*/ 12 w 68"/>
              <a:gd name="T37" fmla="*/ 120 h 344"/>
              <a:gd name="T38" fmla="*/ 12 w 68"/>
              <a:gd name="T39" fmla="*/ 100 h 344"/>
              <a:gd name="T40" fmla="*/ 12 w 68"/>
              <a:gd name="T41" fmla="*/ 84 h 344"/>
              <a:gd name="T42" fmla="*/ 8 w 68"/>
              <a:gd name="T43" fmla="*/ 68 h 344"/>
              <a:gd name="T44" fmla="*/ 8 w 68"/>
              <a:gd name="T45" fmla="*/ 52 h 344"/>
              <a:gd name="T46" fmla="*/ 4 w 68"/>
              <a:gd name="T47" fmla="*/ 24 h 344"/>
              <a:gd name="T48" fmla="*/ 0 w 68"/>
              <a:gd name="T49" fmla="*/ 0 h 344"/>
              <a:gd name="T50" fmla="*/ 12 w 68"/>
              <a:gd name="T51" fmla="*/ 0 h 344"/>
              <a:gd name="T52" fmla="*/ 24 w 68"/>
              <a:gd name="T53" fmla="*/ 4 h 344"/>
              <a:gd name="T54" fmla="*/ 36 w 68"/>
              <a:gd name="T55" fmla="*/ 8 h 344"/>
              <a:gd name="T56" fmla="*/ 48 w 68"/>
              <a:gd name="T57" fmla="*/ 12 h 344"/>
              <a:gd name="T58" fmla="*/ 56 w 68"/>
              <a:gd name="T59" fmla="*/ 20 h 344"/>
              <a:gd name="T60" fmla="*/ 64 w 68"/>
              <a:gd name="T61" fmla="*/ 28 h 344"/>
              <a:gd name="T62" fmla="*/ 68 w 68"/>
              <a:gd name="T63" fmla="*/ 36 h 344"/>
              <a:gd name="T64" fmla="*/ 68 w 68"/>
              <a:gd name="T65" fmla="*/ 40 h 344"/>
              <a:gd name="T66" fmla="*/ 68 w 68"/>
              <a:gd name="T67" fmla="*/ 48 h 344"/>
              <a:gd name="T68" fmla="*/ 68 w 68"/>
              <a:gd name="T69" fmla="*/ 56 h 344"/>
              <a:gd name="T70" fmla="*/ 68 w 68"/>
              <a:gd name="T71" fmla="*/ 60 h 344"/>
              <a:gd name="T72" fmla="*/ 64 w 68"/>
              <a:gd name="T73" fmla="*/ 68 h 344"/>
              <a:gd name="T74" fmla="*/ 64 w 68"/>
              <a:gd name="T75" fmla="*/ 76 h 344"/>
              <a:gd name="T76" fmla="*/ 60 w 68"/>
              <a:gd name="T77" fmla="*/ 88 h 344"/>
              <a:gd name="T78" fmla="*/ 60 w 68"/>
              <a:gd name="T79" fmla="*/ 104 h 344"/>
              <a:gd name="T80" fmla="*/ 60 w 68"/>
              <a:gd name="T81" fmla="*/ 112 h 344"/>
              <a:gd name="T82" fmla="*/ 60 w 68"/>
              <a:gd name="T83" fmla="*/ 124 h 344"/>
              <a:gd name="T84" fmla="*/ 60 w 68"/>
              <a:gd name="T85" fmla="*/ 136 h 344"/>
              <a:gd name="T86" fmla="*/ 60 w 68"/>
              <a:gd name="T87" fmla="*/ 152 h 344"/>
              <a:gd name="T88" fmla="*/ 60 w 68"/>
              <a:gd name="T89" fmla="*/ 172 h 344"/>
              <a:gd name="T90" fmla="*/ 60 w 68"/>
              <a:gd name="T91" fmla="*/ 192 h 344"/>
              <a:gd name="T92" fmla="*/ 60 w 68"/>
              <a:gd name="T93" fmla="*/ 216 h 344"/>
              <a:gd name="T94" fmla="*/ 60 w 68"/>
              <a:gd name="T95" fmla="*/ 240 h 344"/>
              <a:gd name="T96" fmla="*/ 56 w 68"/>
              <a:gd name="T97" fmla="*/ 264 h 344"/>
              <a:gd name="T98" fmla="*/ 56 w 68"/>
              <a:gd name="T99" fmla="*/ 288 h 344"/>
              <a:gd name="T100" fmla="*/ 52 w 68"/>
              <a:gd name="T101" fmla="*/ 304 h 344"/>
              <a:gd name="T102" fmla="*/ 52 w 68"/>
              <a:gd name="T103" fmla="*/ 320 h 344"/>
              <a:gd name="T104" fmla="*/ 48 w 68"/>
              <a:gd name="T105" fmla="*/ 332 h 344"/>
              <a:gd name="T106" fmla="*/ 44 w 68"/>
              <a:gd name="T107" fmla="*/ 340 h 344"/>
              <a:gd name="T108" fmla="*/ 40 w 68"/>
              <a:gd name="T109" fmla="*/ 344 h 344"/>
              <a:gd name="T110" fmla="*/ 36 w 68"/>
              <a:gd name="T111" fmla="*/ 344 h 344"/>
              <a:gd name="T112" fmla="*/ 28 w 68"/>
              <a:gd name="T113" fmla="*/ 344 h 344"/>
              <a:gd name="T114" fmla="*/ 24 w 68"/>
              <a:gd name="T115" fmla="*/ 340 h 344"/>
              <a:gd name="T116" fmla="*/ 16 w 68"/>
              <a:gd name="T117" fmla="*/ 336 h 344"/>
              <a:gd name="T118" fmla="*/ 12 w 68"/>
              <a:gd name="T119" fmla="*/ 324 h 344"/>
              <a:gd name="T120" fmla="*/ 12 w 68"/>
              <a:gd name="T121" fmla="*/ 32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8" h="344">
                <a:moveTo>
                  <a:pt x="12" y="324"/>
                </a:moveTo>
                <a:lnTo>
                  <a:pt x="8" y="316"/>
                </a:lnTo>
                <a:lnTo>
                  <a:pt x="4" y="308"/>
                </a:lnTo>
                <a:lnTo>
                  <a:pt x="4" y="300"/>
                </a:lnTo>
                <a:lnTo>
                  <a:pt x="4" y="292"/>
                </a:lnTo>
                <a:lnTo>
                  <a:pt x="0" y="288"/>
                </a:lnTo>
                <a:lnTo>
                  <a:pt x="0" y="284"/>
                </a:lnTo>
                <a:lnTo>
                  <a:pt x="0" y="280"/>
                </a:lnTo>
                <a:lnTo>
                  <a:pt x="0" y="276"/>
                </a:lnTo>
                <a:lnTo>
                  <a:pt x="4" y="260"/>
                </a:lnTo>
                <a:lnTo>
                  <a:pt x="4" y="240"/>
                </a:lnTo>
                <a:lnTo>
                  <a:pt x="8" y="228"/>
                </a:lnTo>
                <a:lnTo>
                  <a:pt x="8" y="216"/>
                </a:lnTo>
                <a:lnTo>
                  <a:pt x="8" y="204"/>
                </a:lnTo>
                <a:lnTo>
                  <a:pt x="8" y="188"/>
                </a:lnTo>
                <a:lnTo>
                  <a:pt x="12" y="172"/>
                </a:lnTo>
                <a:lnTo>
                  <a:pt x="12" y="156"/>
                </a:lnTo>
                <a:lnTo>
                  <a:pt x="12" y="140"/>
                </a:lnTo>
                <a:lnTo>
                  <a:pt x="12" y="120"/>
                </a:lnTo>
                <a:lnTo>
                  <a:pt x="12" y="100"/>
                </a:lnTo>
                <a:lnTo>
                  <a:pt x="12" y="84"/>
                </a:lnTo>
                <a:lnTo>
                  <a:pt x="8" y="68"/>
                </a:lnTo>
                <a:lnTo>
                  <a:pt x="8" y="52"/>
                </a:lnTo>
                <a:lnTo>
                  <a:pt x="4" y="24"/>
                </a:lnTo>
                <a:lnTo>
                  <a:pt x="0" y="0"/>
                </a:lnTo>
                <a:lnTo>
                  <a:pt x="12" y="0"/>
                </a:lnTo>
                <a:lnTo>
                  <a:pt x="24" y="4"/>
                </a:lnTo>
                <a:lnTo>
                  <a:pt x="36" y="8"/>
                </a:lnTo>
                <a:lnTo>
                  <a:pt x="48" y="12"/>
                </a:lnTo>
                <a:lnTo>
                  <a:pt x="56" y="20"/>
                </a:lnTo>
                <a:lnTo>
                  <a:pt x="64" y="28"/>
                </a:lnTo>
                <a:lnTo>
                  <a:pt x="68" y="36"/>
                </a:lnTo>
                <a:lnTo>
                  <a:pt x="68" y="40"/>
                </a:lnTo>
                <a:lnTo>
                  <a:pt x="68" y="48"/>
                </a:lnTo>
                <a:lnTo>
                  <a:pt x="68" y="56"/>
                </a:lnTo>
                <a:lnTo>
                  <a:pt x="68" y="60"/>
                </a:lnTo>
                <a:lnTo>
                  <a:pt x="64" y="68"/>
                </a:lnTo>
                <a:lnTo>
                  <a:pt x="64" y="76"/>
                </a:lnTo>
                <a:lnTo>
                  <a:pt x="60" y="88"/>
                </a:lnTo>
                <a:lnTo>
                  <a:pt x="60" y="104"/>
                </a:lnTo>
                <a:lnTo>
                  <a:pt x="60" y="112"/>
                </a:lnTo>
                <a:lnTo>
                  <a:pt x="60" y="124"/>
                </a:lnTo>
                <a:lnTo>
                  <a:pt x="60" y="136"/>
                </a:lnTo>
                <a:lnTo>
                  <a:pt x="60" y="152"/>
                </a:lnTo>
                <a:lnTo>
                  <a:pt x="60" y="172"/>
                </a:lnTo>
                <a:lnTo>
                  <a:pt x="60" y="192"/>
                </a:lnTo>
                <a:lnTo>
                  <a:pt x="60" y="216"/>
                </a:lnTo>
                <a:lnTo>
                  <a:pt x="60" y="240"/>
                </a:lnTo>
                <a:lnTo>
                  <a:pt x="56" y="264"/>
                </a:lnTo>
                <a:lnTo>
                  <a:pt x="56" y="288"/>
                </a:lnTo>
                <a:lnTo>
                  <a:pt x="52" y="304"/>
                </a:lnTo>
                <a:lnTo>
                  <a:pt x="52" y="320"/>
                </a:lnTo>
                <a:lnTo>
                  <a:pt x="48" y="332"/>
                </a:lnTo>
                <a:lnTo>
                  <a:pt x="44" y="340"/>
                </a:lnTo>
                <a:lnTo>
                  <a:pt x="40" y="344"/>
                </a:lnTo>
                <a:lnTo>
                  <a:pt x="36" y="344"/>
                </a:lnTo>
                <a:lnTo>
                  <a:pt x="28" y="344"/>
                </a:lnTo>
                <a:lnTo>
                  <a:pt x="24" y="340"/>
                </a:lnTo>
                <a:lnTo>
                  <a:pt x="16" y="336"/>
                </a:lnTo>
                <a:lnTo>
                  <a:pt x="12" y="324"/>
                </a:lnTo>
                <a:lnTo>
                  <a:pt x="12" y="3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95" name="Freeform 192">
            <a:extLst>
              <a:ext uri="{FF2B5EF4-FFF2-40B4-BE49-F238E27FC236}">
                <a16:creationId xmlns:a16="http://schemas.microsoft.com/office/drawing/2014/main" xmlns="" id="{6BA792C6-E176-420E-991E-FE650470949D}"/>
              </a:ext>
            </a:extLst>
          </p:cNvPr>
          <p:cNvSpPr>
            <a:spLocks/>
          </p:cNvSpPr>
          <p:nvPr/>
        </p:nvSpPr>
        <p:spPr bwMode="auto">
          <a:xfrm>
            <a:off x="9524361" y="4289005"/>
            <a:ext cx="313332" cy="392502"/>
          </a:xfrm>
          <a:custGeom>
            <a:avLst/>
            <a:gdLst>
              <a:gd name="T0" fmla="*/ 0 w 92"/>
              <a:gd name="T1" fmla="*/ 0 h 88"/>
              <a:gd name="T2" fmla="*/ 12 w 92"/>
              <a:gd name="T3" fmla="*/ 4 h 88"/>
              <a:gd name="T4" fmla="*/ 20 w 92"/>
              <a:gd name="T5" fmla="*/ 8 h 88"/>
              <a:gd name="T6" fmla="*/ 40 w 92"/>
              <a:gd name="T7" fmla="*/ 12 h 88"/>
              <a:gd name="T8" fmla="*/ 56 w 92"/>
              <a:gd name="T9" fmla="*/ 16 h 88"/>
              <a:gd name="T10" fmla="*/ 68 w 92"/>
              <a:gd name="T11" fmla="*/ 20 h 88"/>
              <a:gd name="T12" fmla="*/ 76 w 92"/>
              <a:gd name="T13" fmla="*/ 28 h 88"/>
              <a:gd name="T14" fmla="*/ 84 w 92"/>
              <a:gd name="T15" fmla="*/ 36 h 88"/>
              <a:gd name="T16" fmla="*/ 88 w 92"/>
              <a:gd name="T17" fmla="*/ 44 h 88"/>
              <a:gd name="T18" fmla="*/ 92 w 92"/>
              <a:gd name="T19" fmla="*/ 48 h 88"/>
              <a:gd name="T20" fmla="*/ 88 w 92"/>
              <a:gd name="T21" fmla="*/ 56 h 88"/>
              <a:gd name="T22" fmla="*/ 88 w 92"/>
              <a:gd name="T23" fmla="*/ 64 h 88"/>
              <a:gd name="T24" fmla="*/ 84 w 92"/>
              <a:gd name="T25" fmla="*/ 68 h 88"/>
              <a:gd name="T26" fmla="*/ 80 w 92"/>
              <a:gd name="T27" fmla="*/ 76 h 88"/>
              <a:gd name="T28" fmla="*/ 76 w 92"/>
              <a:gd name="T29" fmla="*/ 80 h 88"/>
              <a:gd name="T30" fmla="*/ 72 w 92"/>
              <a:gd name="T31" fmla="*/ 84 h 88"/>
              <a:gd name="T32" fmla="*/ 68 w 92"/>
              <a:gd name="T33" fmla="*/ 88 h 88"/>
              <a:gd name="T34" fmla="*/ 64 w 92"/>
              <a:gd name="T35" fmla="*/ 88 h 88"/>
              <a:gd name="T36" fmla="*/ 56 w 92"/>
              <a:gd name="T37" fmla="*/ 88 h 88"/>
              <a:gd name="T38" fmla="*/ 52 w 92"/>
              <a:gd name="T39" fmla="*/ 84 h 88"/>
              <a:gd name="T40" fmla="*/ 44 w 92"/>
              <a:gd name="T41" fmla="*/ 76 h 88"/>
              <a:gd name="T42" fmla="*/ 36 w 92"/>
              <a:gd name="T43" fmla="*/ 68 h 88"/>
              <a:gd name="T44" fmla="*/ 28 w 92"/>
              <a:gd name="T45" fmla="*/ 64 h 88"/>
              <a:gd name="T46" fmla="*/ 24 w 92"/>
              <a:gd name="T47" fmla="*/ 56 h 88"/>
              <a:gd name="T48" fmla="*/ 20 w 92"/>
              <a:gd name="T49" fmla="*/ 52 h 88"/>
              <a:gd name="T50" fmla="*/ 16 w 92"/>
              <a:gd name="T51" fmla="*/ 44 h 88"/>
              <a:gd name="T52" fmla="*/ 8 w 92"/>
              <a:gd name="T53" fmla="*/ 24 h 88"/>
              <a:gd name="T54" fmla="*/ 0 w 92"/>
              <a:gd name="T55" fmla="*/ 0 h 88"/>
              <a:gd name="T56" fmla="*/ 0 w 92"/>
              <a:gd name="T57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92" h="88">
                <a:moveTo>
                  <a:pt x="0" y="0"/>
                </a:moveTo>
                <a:lnTo>
                  <a:pt x="12" y="4"/>
                </a:lnTo>
                <a:lnTo>
                  <a:pt x="20" y="8"/>
                </a:lnTo>
                <a:lnTo>
                  <a:pt x="40" y="12"/>
                </a:lnTo>
                <a:lnTo>
                  <a:pt x="56" y="16"/>
                </a:lnTo>
                <a:lnTo>
                  <a:pt x="68" y="20"/>
                </a:lnTo>
                <a:lnTo>
                  <a:pt x="76" y="28"/>
                </a:lnTo>
                <a:lnTo>
                  <a:pt x="84" y="36"/>
                </a:lnTo>
                <a:lnTo>
                  <a:pt x="88" y="44"/>
                </a:lnTo>
                <a:lnTo>
                  <a:pt x="92" y="48"/>
                </a:lnTo>
                <a:lnTo>
                  <a:pt x="88" y="56"/>
                </a:lnTo>
                <a:lnTo>
                  <a:pt x="88" y="64"/>
                </a:lnTo>
                <a:lnTo>
                  <a:pt x="84" y="68"/>
                </a:lnTo>
                <a:lnTo>
                  <a:pt x="80" y="76"/>
                </a:lnTo>
                <a:lnTo>
                  <a:pt x="76" y="80"/>
                </a:lnTo>
                <a:lnTo>
                  <a:pt x="72" y="84"/>
                </a:lnTo>
                <a:lnTo>
                  <a:pt x="68" y="88"/>
                </a:lnTo>
                <a:lnTo>
                  <a:pt x="64" y="88"/>
                </a:lnTo>
                <a:lnTo>
                  <a:pt x="56" y="88"/>
                </a:lnTo>
                <a:lnTo>
                  <a:pt x="52" y="84"/>
                </a:lnTo>
                <a:lnTo>
                  <a:pt x="44" y="76"/>
                </a:lnTo>
                <a:lnTo>
                  <a:pt x="36" y="68"/>
                </a:lnTo>
                <a:lnTo>
                  <a:pt x="28" y="64"/>
                </a:lnTo>
                <a:lnTo>
                  <a:pt x="24" y="56"/>
                </a:lnTo>
                <a:lnTo>
                  <a:pt x="20" y="52"/>
                </a:lnTo>
                <a:lnTo>
                  <a:pt x="16" y="44"/>
                </a:lnTo>
                <a:lnTo>
                  <a:pt x="8" y="2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81">
            <a:extLst>
              <a:ext uri="{FF2B5EF4-FFF2-40B4-BE49-F238E27FC236}">
                <a16:creationId xmlns:a16="http://schemas.microsoft.com/office/drawing/2014/main" xmlns="" id="{12C849E1-7C50-4234-937C-100413967E6F}"/>
              </a:ext>
            </a:extLst>
          </p:cNvPr>
          <p:cNvSpPr>
            <a:spLocks/>
          </p:cNvSpPr>
          <p:nvPr/>
        </p:nvSpPr>
        <p:spPr bwMode="auto">
          <a:xfrm>
            <a:off x="8802335" y="1193592"/>
            <a:ext cx="667534" cy="410343"/>
          </a:xfrm>
          <a:custGeom>
            <a:avLst/>
            <a:gdLst>
              <a:gd name="T0" fmla="*/ 108 w 196"/>
              <a:gd name="T1" fmla="*/ 32 h 92"/>
              <a:gd name="T2" fmla="*/ 116 w 196"/>
              <a:gd name="T3" fmla="*/ 28 h 92"/>
              <a:gd name="T4" fmla="*/ 120 w 196"/>
              <a:gd name="T5" fmla="*/ 20 h 92"/>
              <a:gd name="T6" fmla="*/ 124 w 196"/>
              <a:gd name="T7" fmla="*/ 16 h 92"/>
              <a:gd name="T8" fmla="*/ 124 w 196"/>
              <a:gd name="T9" fmla="*/ 12 h 92"/>
              <a:gd name="T10" fmla="*/ 124 w 196"/>
              <a:gd name="T11" fmla="*/ 8 h 92"/>
              <a:gd name="T12" fmla="*/ 124 w 196"/>
              <a:gd name="T13" fmla="*/ 8 h 92"/>
              <a:gd name="T14" fmla="*/ 128 w 196"/>
              <a:gd name="T15" fmla="*/ 4 h 92"/>
              <a:gd name="T16" fmla="*/ 136 w 196"/>
              <a:gd name="T17" fmla="*/ 4 h 92"/>
              <a:gd name="T18" fmla="*/ 144 w 196"/>
              <a:gd name="T19" fmla="*/ 0 h 92"/>
              <a:gd name="T20" fmla="*/ 152 w 196"/>
              <a:gd name="T21" fmla="*/ 4 h 92"/>
              <a:gd name="T22" fmla="*/ 160 w 196"/>
              <a:gd name="T23" fmla="*/ 4 h 92"/>
              <a:gd name="T24" fmla="*/ 172 w 196"/>
              <a:gd name="T25" fmla="*/ 8 h 92"/>
              <a:gd name="T26" fmla="*/ 184 w 196"/>
              <a:gd name="T27" fmla="*/ 16 h 92"/>
              <a:gd name="T28" fmla="*/ 192 w 196"/>
              <a:gd name="T29" fmla="*/ 20 h 92"/>
              <a:gd name="T30" fmla="*/ 196 w 196"/>
              <a:gd name="T31" fmla="*/ 24 h 92"/>
              <a:gd name="T32" fmla="*/ 196 w 196"/>
              <a:gd name="T33" fmla="*/ 28 h 92"/>
              <a:gd name="T34" fmla="*/ 196 w 196"/>
              <a:gd name="T35" fmla="*/ 36 h 92"/>
              <a:gd name="T36" fmla="*/ 196 w 196"/>
              <a:gd name="T37" fmla="*/ 40 h 92"/>
              <a:gd name="T38" fmla="*/ 192 w 196"/>
              <a:gd name="T39" fmla="*/ 44 h 92"/>
              <a:gd name="T40" fmla="*/ 188 w 196"/>
              <a:gd name="T41" fmla="*/ 44 h 92"/>
              <a:gd name="T42" fmla="*/ 184 w 196"/>
              <a:gd name="T43" fmla="*/ 48 h 92"/>
              <a:gd name="T44" fmla="*/ 172 w 196"/>
              <a:gd name="T45" fmla="*/ 52 h 92"/>
              <a:gd name="T46" fmla="*/ 160 w 196"/>
              <a:gd name="T47" fmla="*/ 56 h 92"/>
              <a:gd name="T48" fmla="*/ 144 w 196"/>
              <a:gd name="T49" fmla="*/ 64 h 92"/>
              <a:gd name="T50" fmla="*/ 124 w 196"/>
              <a:gd name="T51" fmla="*/ 68 h 92"/>
              <a:gd name="T52" fmla="*/ 104 w 196"/>
              <a:gd name="T53" fmla="*/ 72 h 92"/>
              <a:gd name="T54" fmla="*/ 80 w 196"/>
              <a:gd name="T55" fmla="*/ 80 h 92"/>
              <a:gd name="T56" fmla="*/ 56 w 196"/>
              <a:gd name="T57" fmla="*/ 84 h 92"/>
              <a:gd name="T58" fmla="*/ 44 w 196"/>
              <a:gd name="T59" fmla="*/ 88 h 92"/>
              <a:gd name="T60" fmla="*/ 32 w 196"/>
              <a:gd name="T61" fmla="*/ 88 h 92"/>
              <a:gd name="T62" fmla="*/ 24 w 196"/>
              <a:gd name="T63" fmla="*/ 92 h 92"/>
              <a:gd name="T64" fmla="*/ 16 w 196"/>
              <a:gd name="T65" fmla="*/ 92 h 92"/>
              <a:gd name="T66" fmla="*/ 8 w 196"/>
              <a:gd name="T67" fmla="*/ 92 h 92"/>
              <a:gd name="T68" fmla="*/ 4 w 196"/>
              <a:gd name="T69" fmla="*/ 88 h 92"/>
              <a:gd name="T70" fmla="*/ 0 w 196"/>
              <a:gd name="T71" fmla="*/ 88 h 92"/>
              <a:gd name="T72" fmla="*/ 0 w 196"/>
              <a:gd name="T73" fmla="*/ 84 h 92"/>
              <a:gd name="T74" fmla="*/ 0 w 196"/>
              <a:gd name="T75" fmla="*/ 84 h 92"/>
              <a:gd name="T76" fmla="*/ 0 w 196"/>
              <a:gd name="T77" fmla="*/ 80 h 92"/>
              <a:gd name="T78" fmla="*/ 4 w 196"/>
              <a:gd name="T79" fmla="*/ 76 h 92"/>
              <a:gd name="T80" fmla="*/ 8 w 196"/>
              <a:gd name="T81" fmla="*/ 76 h 92"/>
              <a:gd name="T82" fmla="*/ 16 w 196"/>
              <a:gd name="T83" fmla="*/ 72 h 92"/>
              <a:gd name="T84" fmla="*/ 24 w 196"/>
              <a:gd name="T85" fmla="*/ 68 h 92"/>
              <a:gd name="T86" fmla="*/ 32 w 196"/>
              <a:gd name="T87" fmla="*/ 64 h 92"/>
              <a:gd name="T88" fmla="*/ 40 w 196"/>
              <a:gd name="T89" fmla="*/ 60 h 92"/>
              <a:gd name="T90" fmla="*/ 64 w 196"/>
              <a:gd name="T91" fmla="*/ 52 h 92"/>
              <a:gd name="T92" fmla="*/ 80 w 196"/>
              <a:gd name="T93" fmla="*/ 44 h 92"/>
              <a:gd name="T94" fmla="*/ 96 w 196"/>
              <a:gd name="T95" fmla="*/ 36 h 92"/>
              <a:gd name="T96" fmla="*/ 108 w 196"/>
              <a:gd name="T97" fmla="*/ 32 h 92"/>
              <a:gd name="T98" fmla="*/ 108 w 196"/>
              <a:gd name="T99" fmla="*/ 3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96" h="92">
                <a:moveTo>
                  <a:pt x="108" y="32"/>
                </a:moveTo>
                <a:lnTo>
                  <a:pt x="116" y="28"/>
                </a:lnTo>
                <a:lnTo>
                  <a:pt x="120" y="20"/>
                </a:lnTo>
                <a:lnTo>
                  <a:pt x="124" y="16"/>
                </a:lnTo>
                <a:lnTo>
                  <a:pt x="124" y="12"/>
                </a:lnTo>
                <a:lnTo>
                  <a:pt x="124" y="8"/>
                </a:lnTo>
                <a:lnTo>
                  <a:pt x="124" y="8"/>
                </a:lnTo>
                <a:lnTo>
                  <a:pt x="128" y="4"/>
                </a:lnTo>
                <a:lnTo>
                  <a:pt x="136" y="4"/>
                </a:lnTo>
                <a:lnTo>
                  <a:pt x="144" y="0"/>
                </a:lnTo>
                <a:lnTo>
                  <a:pt x="152" y="4"/>
                </a:lnTo>
                <a:lnTo>
                  <a:pt x="160" y="4"/>
                </a:lnTo>
                <a:lnTo>
                  <a:pt x="172" y="8"/>
                </a:lnTo>
                <a:lnTo>
                  <a:pt x="184" y="16"/>
                </a:lnTo>
                <a:lnTo>
                  <a:pt x="192" y="20"/>
                </a:lnTo>
                <a:lnTo>
                  <a:pt x="196" y="24"/>
                </a:lnTo>
                <a:lnTo>
                  <a:pt x="196" y="28"/>
                </a:lnTo>
                <a:lnTo>
                  <a:pt x="196" y="36"/>
                </a:lnTo>
                <a:lnTo>
                  <a:pt x="196" y="40"/>
                </a:lnTo>
                <a:lnTo>
                  <a:pt x="192" y="44"/>
                </a:lnTo>
                <a:lnTo>
                  <a:pt x="188" y="44"/>
                </a:lnTo>
                <a:lnTo>
                  <a:pt x="184" y="48"/>
                </a:lnTo>
                <a:lnTo>
                  <a:pt x="172" y="52"/>
                </a:lnTo>
                <a:lnTo>
                  <a:pt x="160" y="56"/>
                </a:lnTo>
                <a:lnTo>
                  <a:pt x="144" y="64"/>
                </a:lnTo>
                <a:lnTo>
                  <a:pt x="124" y="68"/>
                </a:lnTo>
                <a:lnTo>
                  <a:pt x="104" y="72"/>
                </a:lnTo>
                <a:lnTo>
                  <a:pt x="80" y="80"/>
                </a:lnTo>
                <a:lnTo>
                  <a:pt x="56" y="84"/>
                </a:lnTo>
                <a:lnTo>
                  <a:pt x="44" y="88"/>
                </a:lnTo>
                <a:lnTo>
                  <a:pt x="32" y="88"/>
                </a:lnTo>
                <a:lnTo>
                  <a:pt x="24" y="92"/>
                </a:lnTo>
                <a:lnTo>
                  <a:pt x="16" y="92"/>
                </a:lnTo>
                <a:lnTo>
                  <a:pt x="8" y="92"/>
                </a:lnTo>
                <a:lnTo>
                  <a:pt x="4" y="88"/>
                </a:lnTo>
                <a:lnTo>
                  <a:pt x="0" y="88"/>
                </a:lnTo>
                <a:lnTo>
                  <a:pt x="0" y="84"/>
                </a:lnTo>
                <a:lnTo>
                  <a:pt x="0" y="84"/>
                </a:lnTo>
                <a:lnTo>
                  <a:pt x="0" y="80"/>
                </a:lnTo>
                <a:lnTo>
                  <a:pt x="4" y="76"/>
                </a:lnTo>
                <a:lnTo>
                  <a:pt x="8" y="76"/>
                </a:lnTo>
                <a:lnTo>
                  <a:pt x="16" y="72"/>
                </a:lnTo>
                <a:lnTo>
                  <a:pt x="24" y="68"/>
                </a:lnTo>
                <a:lnTo>
                  <a:pt x="32" y="64"/>
                </a:lnTo>
                <a:lnTo>
                  <a:pt x="40" y="60"/>
                </a:lnTo>
                <a:lnTo>
                  <a:pt x="64" y="52"/>
                </a:lnTo>
                <a:lnTo>
                  <a:pt x="80" y="44"/>
                </a:lnTo>
                <a:lnTo>
                  <a:pt x="96" y="36"/>
                </a:lnTo>
                <a:lnTo>
                  <a:pt x="108" y="32"/>
                </a:lnTo>
                <a:lnTo>
                  <a:pt x="108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183">
            <a:extLst>
              <a:ext uri="{FF2B5EF4-FFF2-40B4-BE49-F238E27FC236}">
                <a16:creationId xmlns:a16="http://schemas.microsoft.com/office/drawing/2014/main" xmlns="" id="{03862FD1-3C23-420F-8680-264ACA538B36}"/>
              </a:ext>
            </a:extLst>
          </p:cNvPr>
          <p:cNvSpPr>
            <a:spLocks/>
          </p:cNvSpPr>
          <p:nvPr/>
        </p:nvSpPr>
        <p:spPr bwMode="auto">
          <a:xfrm>
            <a:off x="8666104" y="1496889"/>
            <a:ext cx="1648400" cy="553071"/>
          </a:xfrm>
          <a:custGeom>
            <a:avLst/>
            <a:gdLst>
              <a:gd name="T0" fmla="*/ 120 w 484"/>
              <a:gd name="T1" fmla="*/ 112 h 124"/>
              <a:gd name="T2" fmla="*/ 92 w 484"/>
              <a:gd name="T3" fmla="*/ 116 h 124"/>
              <a:gd name="T4" fmla="*/ 72 w 484"/>
              <a:gd name="T5" fmla="*/ 120 h 124"/>
              <a:gd name="T6" fmla="*/ 56 w 484"/>
              <a:gd name="T7" fmla="*/ 124 h 124"/>
              <a:gd name="T8" fmla="*/ 40 w 484"/>
              <a:gd name="T9" fmla="*/ 124 h 124"/>
              <a:gd name="T10" fmla="*/ 24 w 484"/>
              <a:gd name="T11" fmla="*/ 116 h 124"/>
              <a:gd name="T12" fmla="*/ 8 w 484"/>
              <a:gd name="T13" fmla="*/ 108 h 124"/>
              <a:gd name="T14" fmla="*/ 4 w 484"/>
              <a:gd name="T15" fmla="*/ 104 h 124"/>
              <a:gd name="T16" fmla="*/ 0 w 484"/>
              <a:gd name="T17" fmla="*/ 100 h 124"/>
              <a:gd name="T18" fmla="*/ 8 w 484"/>
              <a:gd name="T19" fmla="*/ 92 h 124"/>
              <a:gd name="T20" fmla="*/ 28 w 484"/>
              <a:gd name="T21" fmla="*/ 88 h 124"/>
              <a:gd name="T22" fmla="*/ 72 w 484"/>
              <a:gd name="T23" fmla="*/ 84 h 124"/>
              <a:gd name="T24" fmla="*/ 104 w 484"/>
              <a:gd name="T25" fmla="*/ 76 h 124"/>
              <a:gd name="T26" fmla="*/ 128 w 484"/>
              <a:gd name="T27" fmla="*/ 68 h 124"/>
              <a:gd name="T28" fmla="*/ 164 w 484"/>
              <a:gd name="T29" fmla="*/ 60 h 124"/>
              <a:gd name="T30" fmla="*/ 216 w 484"/>
              <a:gd name="T31" fmla="*/ 48 h 124"/>
              <a:gd name="T32" fmla="*/ 280 w 484"/>
              <a:gd name="T33" fmla="*/ 32 h 124"/>
              <a:gd name="T34" fmla="*/ 344 w 484"/>
              <a:gd name="T35" fmla="*/ 20 h 124"/>
              <a:gd name="T36" fmla="*/ 392 w 484"/>
              <a:gd name="T37" fmla="*/ 8 h 124"/>
              <a:gd name="T38" fmla="*/ 416 w 484"/>
              <a:gd name="T39" fmla="*/ 4 h 124"/>
              <a:gd name="T40" fmla="*/ 428 w 484"/>
              <a:gd name="T41" fmla="*/ 0 h 124"/>
              <a:gd name="T42" fmla="*/ 432 w 484"/>
              <a:gd name="T43" fmla="*/ 0 h 124"/>
              <a:gd name="T44" fmla="*/ 444 w 484"/>
              <a:gd name="T45" fmla="*/ 0 h 124"/>
              <a:gd name="T46" fmla="*/ 456 w 484"/>
              <a:gd name="T47" fmla="*/ 4 h 124"/>
              <a:gd name="T48" fmla="*/ 472 w 484"/>
              <a:gd name="T49" fmla="*/ 12 h 124"/>
              <a:gd name="T50" fmla="*/ 480 w 484"/>
              <a:gd name="T51" fmla="*/ 20 h 124"/>
              <a:gd name="T52" fmla="*/ 480 w 484"/>
              <a:gd name="T53" fmla="*/ 28 h 124"/>
              <a:gd name="T54" fmla="*/ 476 w 484"/>
              <a:gd name="T55" fmla="*/ 32 h 124"/>
              <a:gd name="T56" fmla="*/ 464 w 484"/>
              <a:gd name="T57" fmla="*/ 36 h 124"/>
              <a:gd name="T58" fmla="*/ 452 w 484"/>
              <a:gd name="T59" fmla="*/ 40 h 124"/>
              <a:gd name="T60" fmla="*/ 432 w 484"/>
              <a:gd name="T61" fmla="*/ 44 h 124"/>
              <a:gd name="T62" fmla="*/ 404 w 484"/>
              <a:gd name="T63" fmla="*/ 48 h 124"/>
              <a:gd name="T64" fmla="*/ 324 w 484"/>
              <a:gd name="T65" fmla="*/ 64 h 124"/>
              <a:gd name="T66" fmla="*/ 264 w 484"/>
              <a:gd name="T67" fmla="*/ 76 h 124"/>
              <a:gd name="T68" fmla="*/ 200 w 484"/>
              <a:gd name="T69" fmla="*/ 92 h 124"/>
              <a:gd name="T70" fmla="*/ 136 w 484"/>
              <a:gd name="T71" fmla="*/ 108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84" h="124">
                <a:moveTo>
                  <a:pt x="136" y="108"/>
                </a:moveTo>
                <a:lnTo>
                  <a:pt x="120" y="112"/>
                </a:lnTo>
                <a:lnTo>
                  <a:pt x="104" y="116"/>
                </a:lnTo>
                <a:lnTo>
                  <a:pt x="92" y="116"/>
                </a:lnTo>
                <a:lnTo>
                  <a:pt x="80" y="120"/>
                </a:lnTo>
                <a:lnTo>
                  <a:pt x="72" y="120"/>
                </a:lnTo>
                <a:lnTo>
                  <a:pt x="60" y="124"/>
                </a:lnTo>
                <a:lnTo>
                  <a:pt x="56" y="124"/>
                </a:lnTo>
                <a:lnTo>
                  <a:pt x="48" y="124"/>
                </a:lnTo>
                <a:lnTo>
                  <a:pt x="40" y="124"/>
                </a:lnTo>
                <a:lnTo>
                  <a:pt x="32" y="120"/>
                </a:lnTo>
                <a:lnTo>
                  <a:pt x="24" y="116"/>
                </a:lnTo>
                <a:lnTo>
                  <a:pt x="16" y="112"/>
                </a:lnTo>
                <a:lnTo>
                  <a:pt x="8" y="108"/>
                </a:lnTo>
                <a:lnTo>
                  <a:pt x="4" y="108"/>
                </a:lnTo>
                <a:lnTo>
                  <a:pt x="4" y="104"/>
                </a:lnTo>
                <a:lnTo>
                  <a:pt x="0" y="104"/>
                </a:lnTo>
                <a:lnTo>
                  <a:pt x="0" y="100"/>
                </a:lnTo>
                <a:lnTo>
                  <a:pt x="4" y="96"/>
                </a:lnTo>
                <a:lnTo>
                  <a:pt x="8" y="92"/>
                </a:lnTo>
                <a:lnTo>
                  <a:pt x="16" y="92"/>
                </a:lnTo>
                <a:lnTo>
                  <a:pt x="28" y="88"/>
                </a:lnTo>
                <a:lnTo>
                  <a:pt x="40" y="88"/>
                </a:lnTo>
                <a:lnTo>
                  <a:pt x="72" y="84"/>
                </a:lnTo>
                <a:lnTo>
                  <a:pt x="88" y="80"/>
                </a:lnTo>
                <a:lnTo>
                  <a:pt x="104" y="76"/>
                </a:lnTo>
                <a:lnTo>
                  <a:pt x="116" y="72"/>
                </a:lnTo>
                <a:lnTo>
                  <a:pt x="128" y="68"/>
                </a:lnTo>
                <a:lnTo>
                  <a:pt x="144" y="64"/>
                </a:lnTo>
                <a:lnTo>
                  <a:pt x="164" y="60"/>
                </a:lnTo>
                <a:lnTo>
                  <a:pt x="188" y="56"/>
                </a:lnTo>
                <a:lnTo>
                  <a:pt x="216" y="48"/>
                </a:lnTo>
                <a:lnTo>
                  <a:pt x="248" y="40"/>
                </a:lnTo>
                <a:lnTo>
                  <a:pt x="280" y="32"/>
                </a:lnTo>
                <a:lnTo>
                  <a:pt x="316" y="24"/>
                </a:lnTo>
                <a:lnTo>
                  <a:pt x="344" y="20"/>
                </a:lnTo>
                <a:lnTo>
                  <a:pt x="368" y="12"/>
                </a:lnTo>
                <a:lnTo>
                  <a:pt x="392" y="8"/>
                </a:lnTo>
                <a:lnTo>
                  <a:pt x="408" y="4"/>
                </a:lnTo>
                <a:lnTo>
                  <a:pt x="416" y="4"/>
                </a:lnTo>
                <a:lnTo>
                  <a:pt x="420" y="0"/>
                </a:lnTo>
                <a:lnTo>
                  <a:pt x="428" y="0"/>
                </a:lnTo>
                <a:lnTo>
                  <a:pt x="432" y="0"/>
                </a:lnTo>
                <a:lnTo>
                  <a:pt x="432" y="0"/>
                </a:lnTo>
                <a:lnTo>
                  <a:pt x="436" y="0"/>
                </a:lnTo>
                <a:lnTo>
                  <a:pt x="444" y="0"/>
                </a:lnTo>
                <a:lnTo>
                  <a:pt x="448" y="0"/>
                </a:lnTo>
                <a:lnTo>
                  <a:pt x="456" y="4"/>
                </a:lnTo>
                <a:lnTo>
                  <a:pt x="464" y="8"/>
                </a:lnTo>
                <a:lnTo>
                  <a:pt x="472" y="12"/>
                </a:lnTo>
                <a:lnTo>
                  <a:pt x="480" y="16"/>
                </a:lnTo>
                <a:lnTo>
                  <a:pt x="480" y="20"/>
                </a:lnTo>
                <a:lnTo>
                  <a:pt x="484" y="24"/>
                </a:lnTo>
                <a:lnTo>
                  <a:pt x="480" y="28"/>
                </a:lnTo>
                <a:lnTo>
                  <a:pt x="480" y="32"/>
                </a:lnTo>
                <a:lnTo>
                  <a:pt x="476" y="32"/>
                </a:lnTo>
                <a:lnTo>
                  <a:pt x="468" y="36"/>
                </a:lnTo>
                <a:lnTo>
                  <a:pt x="464" y="36"/>
                </a:lnTo>
                <a:lnTo>
                  <a:pt x="460" y="40"/>
                </a:lnTo>
                <a:lnTo>
                  <a:pt x="452" y="40"/>
                </a:lnTo>
                <a:lnTo>
                  <a:pt x="440" y="44"/>
                </a:lnTo>
                <a:lnTo>
                  <a:pt x="432" y="44"/>
                </a:lnTo>
                <a:lnTo>
                  <a:pt x="420" y="48"/>
                </a:lnTo>
                <a:lnTo>
                  <a:pt x="404" y="48"/>
                </a:lnTo>
                <a:lnTo>
                  <a:pt x="388" y="52"/>
                </a:lnTo>
                <a:lnTo>
                  <a:pt x="324" y="64"/>
                </a:lnTo>
                <a:lnTo>
                  <a:pt x="292" y="68"/>
                </a:lnTo>
                <a:lnTo>
                  <a:pt x="264" y="76"/>
                </a:lnTo>
                <a:lnTo>
                  <a:pt x="232" y="84"/>
                </a:lnTo>
                <a:lnTo>
                  <a:pt x="200" y="92"/>
                </a:lnTo>
                <a:lnTo>
                  <a:pt x="136" y="108"/>
                </a:lnTo>
                <a:lnTo>
                  <a:pt x="136" y="10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185">
            <a:extLst>
              <a:ext uri="{FF2B5EF4-FFF2-40B4-BE49-F238E27FC236}">
                <a16:creationId xmlns:a16="http://schemas.microsoft.com/office/drawing/2014/main" xmlns="" id="{BDFFE4C6-E4B5-4D1B-9CA4-14D7C781286C}"/>
              </a:ext>
            </a:extLst>
          </p:cNvPr>
          <p:cNvSpPr>
            <a:spLocks/>
          </p:cNvSpPr>
          <p:nvPr/>
        </p:nvSpPr>
        <p:spPr bwMode="auto">
          <a:xfrm>
            <a:off x="9878563" y="1015182"/>
            <a:ext cx="422317" cy="303297"/>
          </a:xfrm>
          <a:custGeom>
            <a:avLst/>
            <a:gdLst>
              <a:gd name="T0" fmla="*/ 124 w 124"/>
              <a:gd name="T1" fmla="*/ 52 h 68"/>
              <a:gd name="T2" fmla="*/ 120 w 124"/>
              <a:gd name="T3" fmla="*/ 60 h 68"/>
              <a:gd name="T4" fmla="*/ 116 w 124"/>
              <a:gd name="T5" fmla="*/ 64 h 68"/>
              <a:gd name="T6" fmla="*/ 108 w 124"/>
              <a:gd name="T7" fmla="*/ 68 h 68"/>
              <a:gd name="T8" fmla="*/ 104 w 124"/>
              <a:gd name="T9" fmla="*/ 68 h 68"/>
              <a:gd name="T10" fmla="*/ 92 w 124"/>
              <a:gd name="T11" fmla="*/ 68 h 68"/>
              <a:gd name="T12" fmla="*/ 80 w 124"/>
              <a:gd name="T13" fmla="*/ 64 h 68"/>
              <a:gd name="T14" fmla="*/ 64 w 124"/>
              <a:gd name="T15" fmla="*/ 56 h 68"/>
              <a:gd name="T16" fmla="*/ 44 w 124"/>
              <a:gd name="T17" fmla="*/ 44 h 68"/>
              <a:gd name="T18" fmla="*/ 36 w 124"/>
              <a:gd name="T19" fmla="*/ 40 h 68"/>
              <a:gd name="T20" fmla="*/ 24 w 124"/>
              <a:gd name="T21" fmla="*/ 32 h 68"/>
              <a:gd name="T22" fmla="*/ 20 w 124"/>
              <a:gd name="T23" fmla="*/ 28 h 68"/>
              <a:gd name="T24" fmla="*/ 12 w 124"/>
              <a:gd name="T25" fmla="*/ 20 h 68"/>
              <a:gd name="T26" fmla="*/ 8 w 124"/>
              <a:gd name="T27" fmla="*/ 16 h 68"/>
              <a:gd name="T28" fmla="*/ 4 w 124"/>
              <a:gd name="T29" fmla="*/ 12 h 68"/>
              <a:gd name="T30" fmla="*/ 0 w 124"/>
              <a:gd name="T31" fmla="*/ 8 h 68"/>
              <a:gd name="T32" fmla="*/ 0 w 124"/>
              <a:gd name="T33" fmla="*/ 0 h 68"/>
              <a:gd name="T34" fmla="*/ 20 w 124"/>
              <a:gd name="T35" fmla="*/ 0 h 68"/>
              <a:gd name="T36" fmla="*/ 40 w 124"/>
              <a:gd name="T37" fmla="*/ 0 h 68"/>
              <a:gd name="T38" fmla="*/ 60 w 124"/>
              <a:gd name="T39" fmla="*/ 0 h 68"/>
              <a:gd name="T40" fmla="*/ 76 w 124"/>
              <a:gd name="T41" fmla="*/ 4 h 68"/>
              <a:gd name="T42" fmla="*/ 88 w 124"/>
              <a:gd name="T43" fmla="*/ 4 h 68"/>
              <a:gd name="T44" fmla="*/ 96 w 124"/>
              <a:gd name="T45" fmla="*/ 8 h 68"/>
              <a:gd name="T46" fmla="*/ 108 w 124"/>
              <a:gd name="T47" fmla="*/ 12 h 68"/>
              <a:gd name="T48" fmla="*/ 116 w 124"/>
              <a:gd name="T49" fmla="*/ 20 h 68"/>
              <a:gd name="T50" fmla="*/ 120 w 124"/>
              <a:gd name="T51" fmla="*/ 28 h 68"/>
              <a:gd name="T52" fmla="*/ 124 w 124"/>
              <a:gd name="T53" fmla="*/ 36 h 68"/>
              <a:gd name="T54" fmla="*/ 124 w 124"/>
              <a:gd name="T55" fmla="*/ 44 h 68"/>
              <a:gd name="T56" fmla="*/ 124 w 124"/>
              <a:gd name="T57" fmla="*/ 52 h 68"/>
              <a:gd name="T58" fmla="*/ 124 w 124"/>
              <a:gd name="T59" fmla="*/ 5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4" h="68">
                <a:moveTo>
                  <a:pt x="124" y="52"/>
                </a:moveTo>
                <a:lnTo>
                  <a:pt x="120" y="60"/>
                </a:lnTo>
                <a:lnTo>
                  <a:pt x="116" y="64"/>
                </a:lnTo>
                <a:lnTo>
                  <a:pt x="108" y="68"/>
                </a:lnTo>
                <a:lnTo>
                  <a:pt x="104" y="68"/>
                </a:lnTo>
                <a:lnTo>
                  <a:pt x="92" y="68"/>
                </a:lnTo>
                <a:lnTo>
                  <a:pt x="80" y="64"/>
                </a:lnTo>
                <a:lnTo>
                  <a:pt x="64" y="56"/>
                </a:lnTo>
                <a:lnTo>
                  <a:pt x="44" y="44"/>
                </a:lnTo>
                <a:lnTo>
                  <a:pt x="36" y="40"/>
                </a:lnTo>
                <a:lnTo>
                  <a:pt x="24" y="32"/>
                </a:lnTo>
                <a:lnTo>
                  <a:pt x="20" y="28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0" y="0"/>
                </a:lnTo>
                <a:lnTo>
                  <a:pt x="20" y="0"/>
                </a:lnTo>
                <a:lnTo>
                  <a:pt x="40" y="0"/>
                </a:lnTo>
                <a:lnTo>
                  <a:pt x="60" y="0"/>
                </a:lnTo>
                <a:lnTo>
                  <a:pt x="76" y="4"/>
                </a:lnTo>
                <a:lnTo>
                  <a:pt x="88" y="4"/>
                </a:lnTo>
                <a:lnTo>
                  <a:pt x="96" y="8"/>
                </a:lnTo>
                <a:lnTo>
                  <a:pt x="108" y="12"/>
                </a:lnTo>
                <a:lnTo>
                  <a:pt x="116" y="20"/>
                </a:lnTo>
                <a:lnTo>
                  <a:pt x="120" y="28"/>
                </a:lnTo>
                <a:lnTo>
                  <a:pt x="124" y="36"/>
                </a:lnTo>
                <a:lnTo>
                  <a:pt x="124" y="44"/>
                </a:lnTo>
                <a:lnTo>
                  <a:pt x="124" y="52"/>
                </a:lnTo>
                <a:lnTo>
                  <a:pt x="124" y="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99" name="Freeform 186">
            <a:extLst>
              <a:ext uri="{FF2B5EF4-FFF2-40B4-BE49-F238E27FC236}">
                <a16:creationId xmlns:a16="http://schemas.microsoft.com/office/drawing/2014/main" xmlns="" id="{16D92F7D-F915-40D7-B90E-2D7A2ACA0A21}"/>
              </a:ext>
            </a:extLst>
          </p:cNvPr>
          <p:cNvSpPr>
            <a:spLocks/>
          </p:cNvSpPr>
          <p:nvPr/>
        </p:nvSpPr>
        <p:spPr bwMode="auto">
          <a:xfrm>
            <a:off x="8475380" y="2049960"/>
            <a:ext cx="1130721" cy="588753"/>
          </a:xfrm>
          <a:custGeom>
            <a:avLst/>
            <a:gdLst>
              <a:gd name="T0" fmla="*/ 164 w 332"/>
              <a:gd name="T1" fmla="*/ 88 h 132"/>
              <a:gd name="T2" fmla="*/ 112 w 332"/>
              <a:gd name="T3" fmla="*/ 108 h 132"/>
              <a:gd name="T4" fmla="*/ 76 w 332"/>
              <a:gd name="T5" fmla="*/ 124 h 132"/>
              <a:gd name="T6" fmla="*/ 52 w 332"/>
              <a:gd name="T7" fmla="*/ 128 h 132"/>
              <a:gd name="T8" fmla="*/ 40 w 332"/>
              <a:gd name="T9" fmla="*/ 132 h 132"/>
              <a:gd name="T10" fmla="*/ 20 w 332"/>
              <a:gd name="T11" fmla="*/ 120 h 132"/>
              <a:gd name="T12" fmla="*/ 8 w 332"/>
              <a:gd name="T13" fmla="*/ 108 h 132"/>
              <a:gd name="T14" fmla="*/ 0 w 332"/>
              <a:gd name="T15" fmla="*/ 96 h 132"/>
              <a:gd name="T16" fmla="*/ 0 w 332"/>
              <a:gd name="T17" fmla="*/ 88 h 132"/>
              <a:gd name="T18" fmla="*/ 0 w 332"/>
              <a:gd name="T19" fmla="*/ 84 h 132"/>
              <a:gd name="T20" fmla="*/ 8 w 332"/>
              <a:gd name="T21" fmla="*/ 76 h 132"/>
              <a:gd name="T22" fmla="*/ 20 w 332"/>
              <a:gd name="T23" fmla="*/ 76 h 132"/>
              <a:gd name="T24" fmla="*/ 32 w 332"/>
              <a:gd name="T25" fmla="*/ 76 h 132"/>
              <a:gd name="T26" fmla="*/ 40 w 332"/>
              <a:gd name="T27" fmla="*/ 80 h 132"/>
              <a:gd name="T28" fmla="*/ 44 w 332"/>
              <a:gd name="T29" fmla="*/ 80 h 132"/>
              <a:gd name="T30" fmla="*/ 52 w 332"/>
              <a:gd name="T31" fmla="*/ 80 h 132"/>
              <a:gd name="T32" fmla="*/ 60 w 332"/>
              <a:gd name="T33" fmla="*/ 76 h 132"/>
              <a:gd name="T34" fmla="*/ 76 w 332"/>
              <a:gd name="T35" fmla="*/ 72 h 132"/>
              <a:gd name="T36" fmla="*/ 92 w 332"/>
              <a:gd name="T37" fmla="*/ 64 h 132"/>
              <a:gd name="T38" fmla="*/ 116 w 332"/>
              <a:gd name="T39" fmla="*/ 60 h 132"/>
              <a:gd name="T40" fmla="*/ 144 w 332"/>
              <a:gd name="T41" fmla="*/ 48 h 132"/>
              <a:gd name="T42" fmla="*/ 172 w 332"/>
              <a:gd name="T43" fmla="*/ 40 h 132"/>
              <a:gd name="T44" fmla="*/ 208 w 332"/>
              <a:gd name="T45" fmla="*/ 28 h 132"/>
              <a:gd name="T46" fmla="*/ 240 w 332"/>
              <a:gd name="T47" fmla="*/ 20 h 132"/>
              <a:gd name="T48" fmla="*/ 264 w 332"/>
              <a:gd name="T49" fmla="*/ 12 h 132"/>
              <a:gd name="T50" fmla="*/ 288 w 332"/>
              <a:gd name="T51" fmla="*/ 8 h 132"/>
              <a:gd name="T52" fmla="*/ 304 w 332"/>
              <a:gd name="T53" fmla="*/ 4 h 132"/>
              <a:gd name="T54" fmla="*/ 316 w 332"/>
              <a:gd name="T55" fmla="*/ 0 h 132"/>
              <a:gd name="T56" fmla="*/ 324 w 332"/>
              <a:gd name="T57" fmla="*/ 0 h 132"/>
              <a:gd name="T58" fmla="*/ 332 w 332"/>
              <a:gd name="T59" fmla="*/ 4 h 132"/>
              <a:gd name="T60" fmla="*/ 332 w 332"/>
              <a:gd name="T61" fmla="*/ 4 h 132"/>
              <a:gd name="T62" fmla="*/ 328 w 332"/>
              <a:gd name="T63" fmla="*/ 12 h 132"/>
              <a:gd name="T64" fmla="*/ 316 w 332"/>
              <a:gd name="T65" fmla="*/ 16 h 132"/>
              <a:gd name="T66" fmla="*/ 304 w 332"/>
              <a:gd name="T67" fmla="*/ 24 h 132"/>
              <a:gd name="T68" fmla="*/ 288 w 332"/>
              <a:gd name="T69" fmla="*/ 32 h 132"/>
              <a:gd name="T70" fmla="*/ 268 w 332"/>
              <a:gd name="T71" fmla="*/ 44 h 132"/>
              <a:gd name="T72" fmla="*/ 244 w 332"/>
              <a:gd name="T73" fmla="*/ 52 h 132"/>
              <a:gd name="T74" fmla="*/ 212 w 332"/>
              <a:gd name="T75" fmla="*/ 68 h 132"/>
              <a:gd name="T76" fmla="*/ 196 w 332"/>
              <a:gd name="T77" fmla="*/ 7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32" h="132">
                <a:moveTo>
                  <a:pt x="196" y="72"/>
                </a:moveTo>
                <a:lnTo>
                  <a:pt x="164" y="88"/>
                </a:lnTo>
                <a:lnTo>
                  <a:pt x="136" y="100"/>
                </a:lnTo>
                <a:lnTo>
                  <a:pt x="112" y="108"/>
                </a:lnTo>
                <a:lnTo>
                  <a:pt x="92" y="116"/>
                </a:lnTo>
                <a:lnTo>
                  <a:pt x="76" y="124"/>
                </a:lnTo>
                <a:lnTo>
                  <a:pt x="60" y="128"/>
                </a:lnTo>
                <a:lnTo>
                  <a:pt x="52" y="128"/>
                </a:lnTo>
                <a:lnTo>
                  <a:pt x="48" y="132"/>
                </a:lnTo>
                <a:lnTo>
                  <a:pt x="40" y="132"/>
                </a:lnTo>
                <a:lnTo>
                  <a:pt x="28" y="128"/>
                </a:lnTo>
                <a:lnTo>
                  <a:pt x="20" y="120"/>
                </a:lnTo>
                <a:lnTo>
                  <a:pt x="12" y="112"/>
                </a:lnTo>
                <a:lnTo>
                  <a:pt x="8" y="108"/>
                </a:lnTo>
                <a:lnTo>
                  <a:pt x="4" y="104"/>
                </a:lnTo>
                <a:lnTo>
                  <a:pt x="0" y="96"/>
                </a:lnTo>
                <a:lnTo>
                  <a:pt x="0" y="92"/>
                </a:lnTo>
                <a:lnTo>
                  <a:pt x="0" y="88"/>
                </a:lnTo>
                <a:lnTo>
                  <a:pt x="0" y="84"/>
                </a:lnTo>
                <a:lnTo>
                  <a:pt x="0" y="84"/>
                </a:lnTo>
                <a:lnTo>
                  <a:pt x="4" y="80"/>
                </a:lnTo>
                <a:lnTo>
                  <a:pt x="8" y="76"/>
                </a:lnTo>
                <a:lnTo>
                  <a:pt x="12" y="76"/>
                </a:lnTo>
                <a:lnTo>
                  <a:pt x="20" y="76"/>
                </a:lnTo>
                <a:lnTo>
                  <a:pt x="28" y="76"/>
                </a:lnTo>
                <a:lnTo>
                  <a:pt x="32" y="76"/>
                </a:lnTo>
                <a:lnTo>
                  <a:pt x="36" y="80"/>
                </a:lnTo>
                <a:lnTo>
                  <a:pt x="40" y="80"/>
                </a:lnTo>
                <a:lnTo>
                  <a:pt x="44" y="80"/>
                </a:lnTo>
                <a:lnTo>
                  <a:pt x="44" y="80"/>
                </a:lnTo>
                <a:lnTo>
                  <a:pt x="48" y="80"/>
                </a:lnTo>
                <a:lnTo>
                  <a:pt x="52" y="80"/>
                </a:lnTo>
                <a:lnTo>
                  <a:pt x="56" y="76"/>
                </a:lnTo>
                <a:lnTo>
                  <a:pt x="60" y="76"/>
                </a:lnTo>
                <a:lnTo>
                  <a:pt x="68" y="72"/>
                </a:lnTo>
                <a:lnTo>
                  <a:pt x="76" y="72"/>
                </a:lnTo>
                <a:lnTo>
                  <a:pt x="84" y="68"/>
                </a:lnTo>
                <a:lnTo>
                  <a:pt x="92" y="64"/>
                </a:lnTo>
                <a:lnTo>
                  <a:pt x="104" y="60"/>
                </a:lnTo>
                <a:lnTo>
                  <a:pt x="116" y="60"/>
                </a:lnTo>
                <a:lnTo>
                  <a:pt x="128" y="52"/>
                </a:lnTo>
                <a:lnTo>
                  <a:pt x="144" y="48"/>
                </a:lnTo>
                <a:lnTo>
                  <a:pt x="156" y="44"/>
                </a:lnTo>
                <a:lnTo>
                  <a:pt x="172" y="40"/>
                </a:lnTo>
                <a:lnTo>
                  <a:pt x="192" y="32"/>
                </a:lnTo>
                <a:lnTo>
                  <a:pt x="208" y="28"/>
                </a:lnTo>
                <a:lnTo>
                  <a:pt x="224" y="24"/>
                </a:lnTo>
                <a:lnTo>
                  <a:pt x="240" y="20"/>
                </a:lnTo>
                <a:lnTo>
                  <a:pt x="252" y="16"/>
                </a:lnTo>
                <a:lnTo>
                  <a:pt x="264" y="12"/>
                </a:lnTo>
                <a:lnTo>
                  <a:pt x="276" y="8"/>
                </a:lnTo>
                <a:lnTo>
                  <a:pt x="288" y="8"/>
                </a:lnTo>
                <a:lnTo>
                  <a:pt x="296" y="4"/>
                </a:lnTo>
                <a:lnTo>
                  <a:pt x="304" y="4"/>
                </a:lnTo>
                <a:lnTo>
                  <a:pt x="312" y="0"/>
                </a:lnTo>
                <a:lnTo>
                  <a:pt x="316" y="0"/>
                </a:lnTo>
                <a:lnTo>
                  <a:pt x="324" y="0"/>
                </a:lnTo>
                <a:lnTo>
                  <a:pt x="324" y="0"/>
                </a:lnTo>
                <a:lnTo>
                  <a:pt x="328" y="0"/>
                </a:lnTo>
                <a:lnTo>
                  <a:pt x="332" y="4"/>
                </a:lnTo>
                <a:lnTo>
                  <a:pt x="332" y="4"/>
                </a:lnTo>
                <a:lnTo>
                  <a:pt x="332" y="4"/>
                </a:lnTo>
                <a:lnTo>
                  <a:pt x="328" y="8"/>
                </a:lnTo>
                <a:lnTo>
                  <a:pt x="328" y="12"/>
                </a:lnTo>
                <a:lnTo>
                  <a:pt x="324" y="12"/>
                </a:lnTo>
                <a:lnTo>
                  <a:pt x="316" y="16"/>
                </a:lnTo>
                <a:lnTo>
                  <a:pt x="312" y="20"/>
                </a:lnTo>
                <a:lnTo>
                  <a:pt x="304" y="24"/>
                </a:lnTo>
                <a:lnTo>
                  <a:pt x="296" y="28"/>
                </a:lnTo>
                <a:lnTo>
                  <a:pt x="288" y="32"/>
                </a:lnTo>
                <a:lnTo>
                  <a:pt x="280" y="36"/>
                </a:lnTo>
                <a:lnTo>
                  <a:pt x="268" y="44"/>
                </a:lnTo>
                <a:lnTo>
                  <a:pt x="256" y="48"/>
                </a:lnTo>
                <a:lnTo>
                  <a:pt x="244" y="52"/>
                </a:lnTo>
                <a:lnTo>
                  <a:pt x="228" y="60"/>
                </a:lnTo>
                <a:lnTo>
                  <a:pt x="212" y="68"/>
                </a:lnTo>
                <a:lnTo>
                  <a:pt x="196" y="72"/>
                </a:lnTo>
                <a:lnTo>
                  <a:pt x="196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00" name="Freeform 187">
            <a:extLst>
              <a:ext uri="{FF2B5EF4-FFF2-40B4-BE49-F238E27FC236}">
                <a16:creationId xmlns:a16="http://schemas.microsoft.com/office/drawing/2014/main" xmlns="" id="{B5AAF026-1E00-4EB4-9B46-6915ABB4E9DA}"/>
              </a:ext>
            </a:extLst>
          </p:cNvPr>
          <p:cNvSpPr>
            <a:spLocks/>
          </p:cNvSpPr>
          <p:nvPr/>
        </p:nvSpPr>
        <p:spPr bwMode="auto">
          <a:xfrm>
            <a:off x="9388130" y="1782345"/>
            <a:ext cx="953620" cy="945573"/>
          </a:xfrm>
          <a:custGeom>
            <a:avLst/>
            <a:gdLst>
              <a:gd name="T0" fmla="*/ 280 w 280"/>
              <a:gd name="T1" fmla="*/ 36 h 212"/>
              <a:gd name="T2" fmla="*/ 280 w 280"/>
              <a:gd name="T3" fmla="*/ 40 h 212"/>
              <a:gd name="T4" fmla="*/ 276 w 280"/>
              <a:gd name="T5" fmla="*/ 44 h 212"/>
              <a:gd name="T6" fmla="*/ 276 w 280"/>
              <a:gd name="T7" fmla="*/ 48 h 212"/>
              <a:gd name="T8" fmla="*/ 272 w 280"/>
              <a:gd name="T9" fmla="*/ 52 h 212"/>
              <a:gd name="T10" fmla="*/ 260 w 280"/>
              <a:gd name="T11" fmla="*/ 64 h 212"/>
              <a:gd name="T12" fmla="*/ 248 w 280"/>
              <a:gd name="T13" fmla="*/ 76 h 212"/>
              <a:gd name="T14" fmla="*/ 232 w 280"/>
              <a:gd name="T15" fmla="*/ 92 h 212"/>
              <a:gd name="T16" fmla="*/ 212 w 280"/>
              <a:gd name="T17" fmla="*/ 108 h 212"/>
              <a:gd name="T18" fmla="*/ 192 w 280"/>
              <a:gd name="T19" fmla="*/ 124 h 212"/>
              <a:gd name="T20" fmla="*/ 168 w 280"/>
              <a:gd name="T21" fmla="*/ 140 h 212"/>
              <a:gd name="T22" fmla="*/ 144 w 280"/>
              <a:gd name="T23" fmla="*/ 156 h 212"/>
              <a:gd name="T24" fmla="*/ 120 w 280"/>
              <a:gd name="T25" fmla="*/ 168 h 212"/>
              <a:gd name="T26" fmla="*/ 92 w 280"/>
              <a:gd name="T27" fmla="*/ 180 h 212"/>
              <a:gd name="T28" fmla="*/ 64 w 280"/>
              <a:gd name="T29" fmla="*/ 192 h 212"/>
              <a:gd name="T30" fmla="*/ 52 w 280"/>
              <a:gd name="T31" fmla="*/ 200 h 212"/>
              <a:gd name="T32" fmla="*/ 40 w 280"/>
              <a:gd name="T33" fmla="*/ 204 h 212"/>
              <a:gd name="T34" fmla="*/ 28 w 280"/>
              <a:gd name="T35" fmla="*/ 208 h 212"/>
              <a:gd name="T36" fmla="*/ 20 w 280"/>
              <a:gd name="T37" fmla="*/ 208 h 212"/>
              <a:gd name="T38" fmla="*/ 12 w 280"/>
              <a:gd name="T39" fmla="*/ 208 h 212"/>
              <a:gd name="T40" fmla="*/ 8 w 280"/>
              <a:gd name="T41" fmla="*/ 212 h 212"/>
              <a:gd name="T42" fmla="*/ 4 w 280"/>
              <a:gd name="T43" fmla="*/ 208 h 212"/>
              <a:gd name="T44" fmla="*/ 0 w 280"/>
              <a:gd name="T45" fmla="*/ 208 h 212"/>
              <a:gd name="T46" fmla="*/ 0 w 280"/>
              <a:gd name="T47" fmla="*/ 204 h 212"/>
              <a:gd name="T48" fmla="*/ 4 w 280"/>
              <a:gd name="T49" fmla="*/ 200 h 212"/>
              <a:gd name="T50" fmla="*/ 8 w 280"/>
              <a:gd name="T51" fmla="*/ 196 h 212"/>
              <a:gd name="T52" fmla="*/ 16 w 280"/>
              <a:gd name="T53" fmla="*/ 192 h 212"/>
              <a:gd name="T54" fmla="*/ 24 w 280"/>
              <a:gd name="T55" fmla="*/ 184 h 212"/>
              <a:gd name="T56" fmla="*/ 36 w 280"/>
              <a:gd name="T57" fmla="*/ 176 h 212"/>
              <a:gd name="T58" fmla="*/ 48 w 280"/>
              <a:gd name="T59" fmla="*/ 168 h 212"/>
              <a:gd name="T60" fmla="*/ 64 w 280"/>
              <a:gd name="T61" fmla="*/ 160 h 212"/>
              <a:gd name="T62" fmla="*/ 96 w 280"/>
              <a:gd name="T63" fmla="*/ 140 h 212"/>
              <a:gd name="T64" fmla="*/ 120 w 280"/>
              <a:gd name="T65" fmla="*/ 120 h 212"/>
              <a:gd name="T66" fmla="*/ 136 w 280"/>
              <a:gd name="T67" fmla="*/ 112 h 212"/>
              <a:gd name="T68" fmla="*/ 144 w 280"/>
              <a:gd name="T69" fmla="*/ 104 h 212"/>
              <a:gd name="T70" fmla="*/ 156 w 280"/>
              <a:gd name="T71" fmla="*/ 92 h 212"/>
              <a:gd name="T72" fmla="*/ 164 w 280"/>
              <a:gd name="T73" fmla="*/ 84 h 212"/>
              <a:gd name="T74" fmla="*/ 180 w 280"/>
              <a:gd name="T75" fmla="*/ 68 h 212"/>
              <a:gd name="T76" fmla="*/ 192 w 280"/>
              <a:gd name="T77" fmla="*/ 56 h 212"/>
              <a:gd name="T78" fmla="*/ 204 w 280"/>
              <a:gd name="T79" fmla="*/ 44 h 212"/>
              <a:gd name="T80" fmla="*/ 208 w 280"/>
              <a:gd name="T81" fmla="*/ 36 h 212"/>
              <a:gd name="T82" fmla="*/ 212 w 280"/>
              <a:gd name="T83" fmla="*/ 28 h 212"/>
              <a:gd name="T84" fmla="*/ 216 w 280"/>
              <a:gd name="T85" fmla="*/ 24 h 212"/>
              <a:gd name="T86" fmla="*/ 212 w 280"/>
              <a:gd name="T87" fmla="*/ 20 h 212"/>
              <a:gd name="T88" fmla="*/ 212 w 280"/>
              <a:gd name="T89" fmla="*/ 16 h 212"/>
              <a:gd name="T90" fmla="*/ 212 w 280"/>
              <a:gd name="T91" fmla="*/ 12 h 212"/>
              <a:gd name="T92" fmla="*/ 212 w 280"/>
              <a:gd name="T93" fmla="*/ 8 h 212"/>
              <a:gd name="T94" fmla="*/ 216 w 280"/>
              <a:gd name="T95" fmla="*/ 4 h 212"/>
              <a:gd name="T96" fmla="*/ 220 w 280"/>
              <a:gd name="T97" fmla="*/ 0 h 212"/>
              <a:gd name="T98" fmla="*/ 228 w 280"/>
              <a:gd name="T99" fmla="*/ 0 h 212"/>
              <a:gd name="T100" fmla="*/ 236 w 280"/>
              <a:gd name="T101" fmla="*/ 0 h 212"/>
              <a:gd name="T102" fmla="*/ 244 w 280"/>
              <a:gd name="T103" fmla="*/ 4 h 212"/>
              <a:gd name="T104" fmla="*/ 256 w 280"/>
              <a:gd name="T105" fmla="*/ 12 h 212"/>
              <a:gd name="T106" fmla="*/ 268 w 280"/>
              <a:gd name="T107" fmla="*/ 20 h 212"/>
              <a:gd name="T108" fmla="*/ 272 w 280"/>
              <a:gd name="T109" fmla="*/ 24 h 212"/>
              <a:gd name="T110" fmla="*/ 276 w 280"/>
              <a:gd name="T111" fmla="*/ 32 h 212"/>
              <a:gd name="T112" fmla="*/ 280 w 280"/>
              <a:gd name="T113" fmla="*/ 36 h 212"/>
              <a:gd name="T114" fmla="*/ 280 w 280"/>
              <a:gd name="T115" fmla="*/ 36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80" h="212">
                <a:moveTo>
                  <a:pt x="280" y="36"/>
                </a:moveTo>
                <a:lnTo>
                  <a:pt x="280" y="40"/>
                </a:lnTo>
                <a:lnTo>
                  <a:pt x="276" y="44"/>
                </a:lnTo>
                <a:lnTo>
                  <a:pt x="276" y="48"/>
                </a:lnTo>
                <a:lnTo>
                  <a:pt x="272" y="52"/>
                </a:lnTo>
                <a:lnTo>
                  <a:pt x="260" y="64"/>
                </a:lnTo>
                <a:lnTo>
                  <a:pt x="248" y="76"/>
                </a:lnTo>
                <a:lnTo>
                  <a:pt x="232" y="92"/>
                </a:lnTo>
                <a:lnTo>
                  <a:pt x="212" y="108"/>
                </a:lnTo>
                <a:lnTo>
                  <a:pt x="192" y="124"/>
                </a:lnTo>
                <a:lnTo>
                  <a:pt x="168" y="140"/>
                </a:lnTo>
                <a:lnTo>
                  <a:pt x="144" y="156"/>
                </a:lnTo>
                <a:lnTo>
                  <a:pt x="120" y="168"/>
                </a:lnTo>
                <a:lnTo>
                  <a:pt x="92" y="180"/>
                </a:lnTo>
                <a:lnTo>
                  <a:pt x="64" y="192"/>
                </a:lnTo>
                <a:lnTo>
                  <a:pt x="52" y="200"/>
                </a:lnTo>
                <a:lnTo>
                  <a:pt x="40" y="204"/>
                </a:lnTo>
                <a:lnTo>
                  <a:pt x="28" y="208"/>
                </a:lnTo>
                <a:lnTo>
                  <a:pt x="20" y="208"/>
                </a:lnTo>
                <a:lnTo>
                  <a:pt x="12" y="208"/>
                </a:lnTo>
                <a:lnTo>
                  <a:pt x="8" y="212"/>
                </a:lnTo>
                <a:lnTo>
                  <a:pt x="4" y="208"/>
                </a:lnTo>
                <a:lnTo>
                  <a:pt x="0" y="208"/>
                </a:lnTo>
                <a:lnTo>
                  <a:pt x="0" y="204"/>
                </a:lnTo>
                <a:lnTo>
                  <a:pt x="4" y="200"/>
                </a:lnTo>
                <a:lnTo>
                  <a:pt x="8" y="196"/>
                </a:lnTo>
                <a:lnTo>
                  <a:pt x="16" y="192"/>
                </a:lnTo>
                <a:lnTo>
                  <a:pt x="24" y="184"/>
                </a:lnTo>
                <a:lnTo>
                  <a:pt x="36" y="176"/>
                </a:lnTo>
                <a:lnTo>
                  <a:pt x="48" y="168"/>
                </a:lnTo>
                <a:lnTo>
                  <a:pt x="64" y="160"/>
                </a:lnTo>
                <a:lnTo>
                  <a:pt x="96" y="140"/>
                </a:lnTo>
                <a:lnTo>
                  <a:pt x="120" y="120"/>
                </a:lnTo>
                <a:lnTo>
                  <a:pt x="136" y="112"/>
                </a:lnTo>
                <a:lnTo>
                  <a:pt x="144" y="104"/>
                </a:lnTo>
                <a:lnTo>
                  <a:pt x="156" y="92"/>
                </a:lnTo>
                <a:lnTo>
                  <a:pt x="164" y="84"/>
                </a:lnTo>
                <a:lnTo>
                  <a:pt x="180" y="68"/>
                </a:lnTo>
                <a:lnTo>
                  <a:pt x="192" y="56"/>
                </a:lnTo>
                <a:lnTo>
                  <a:pt x="204" y="44"/>
                </a:lnTo>
                <a:lnTo>
                  <a:pt x="208" y="36"/>
                </a:lnTo>
                <a:lnTo>
                  <a:pt x="212" y="28"/>
                </a:lnTo>
                <a:lnTo>
                  <a:pt x="216" y="24"/>
                </a:lnTo>
                <a:lnTo>
                  <a:pt x="212" y="20"/>
                </a:lnTo>
                <a:lnTo>
                  <a:pt x="212" y="16"/>
                </a:lnTo>
                <a:lnTo>
                  <a:pt x="212" y="12"/>
                </a:lnTo>
                <a:lnTo>
                  <a:pt x="212" y="8"/>
                </a:lnTo>
                <a:lnTo>
                  <a:pt x="216" y="4"/>
                </a:lnTo>
                <a:lnTo>
                  <a:pt x="220" y="0"/>
                </a:lnTo>
                <a:lnTo>
                  <a:pt x="228" y="0"/>
                </a:lnTo>
                <a:lnTo>
                  <a:pt x="236" y="0"/>
                </a:lnTo>
                <a:lnTo>
                  <a:pt x="244" y="4"/>
                </a:lnTo>
                <a:lnTo>
                  <a:pt x="256" y="12"/>
                </a:lnTo>
                <a:lnTo>
                  <a:pt x="268" y="20"/>
                </a:lnTo>
                <a:lnTo>
                  <a:pt x="272" y="24"/>
                </a:lnTo>
                <a:lnTo>
                  <a:pt x="276" y="32"/>
                </a:lnTo>
                <a:lnTo>
                  <a:pt x="280" y="36"/>
                </a:lnTo>
                <a:lnTo>
                  <a:pt x="280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xmlns="" id="{12910353-6C17-47E3-BFD1-EC7F4CEC714F}"/>
              </a:ext>
            </a:extLst>
          </p:cNvPr>
          <p:cNvSpPr/>
          <p:nvPr/>
        </p:nvSpPr>
        <p:spPr>
          <a:xfrm rot="540738">
            <a:off x="2004414" y="1214154"/>
            <a:ext cx="1258836" cy="946034"/>
          </a:xfrm>
          <a:custGeom>
            <a:avLst/>
            <a:gdLst>
              <a:gd name="connsiteX0" fmla="*/ 980858 w 1258836"/>
              <a:gd name="connsiteY0" fmla="*/ 10670 h 946034"/>
              <a:gd name="connsiteX1" fmla="*/ 994313 w 1258836"/>
              <a:gd name="connsiteY1" fmla="*/ 8536 h 946034"/>
              <a:gd name="connsiteX2" fmla="*/ 1021224 w 1258836"/>
              <a:gd name="connsiteY2" fmla="*/ 4268 h 946034"/>
              <a:gd name="connsiteX3" fmla="*/ 1048133 w 1258836"/>
              <a:gd name="connsiteY3" fmla="*/ 0 h 946034"/>
              <a:gd name="connsiteX4" fmla="*/ 1077838 w 1258836"/>
              <a:gd name="connsiteY4" fmla="*/ 13353 h 946034"/>
              <a:gd name="connsiteX5" fmla="*/ 1120998 w 1258836"/>
              <a:gd name="connsiteY5" fmla="*/ 24571 h 946034"/>
              <a:gd name="connsiteX6" fmla="*/ 1177612 w 1258836"/>
              <a:gd name="connsiteY6" fmla="*/ 33656 h 946034"/>
              <a:gd name="connsiteX7" fmla="*/ 1223567 w 1258836"/>
              <a:gd name="connsiteY7" fmla="*/ 62496 h 946034"/>
              <a:gd name="connsiteX8" fmla="*/ 1253271 w 1258836"/>
              <a:gd name="connsiteY8" fmla="*/ 75848 h 946034"/>
              <a:gd name="connsiteX9" fmla="*/ 1258836 w 1258836"/>
              <a:gd name="connsiteY9" fmla="*/ 81152 h 946034"/>
              <a:gd name="connsiteX10" fmla="*/ 1010218 w 1258836"/>
              <a:gd name="connsiteY10" fmla="*/ 282747 h 946034"/>
              <a:gd name="connsiteX11" fmla="*/ 1009324 w 1258836"/>
              <a:gd name="connsiteY11" fmla="*/ 277115 h 946034"/>
              <a:gd name="connsiteX12" fmla="*/ 1006530 w 1258836"/>
              <a:gd name="connsiteY12" fmla="*/ 259495 h 946034"/>
              <a:gd name="connsiteX13" fmla="*/ 993075 w 1258836"/>
              <a:gd name="connsiteY13" fmla="*/ 261629 h 946034"/>
              <a:gd name="connsiteX14" fmla="*/ 979620 w 1258836"/>
              <a:gd name="connsiteY14" fmla="*/ 263763 h 946034"/>
              <a:gd name="connsiteX15" fmla="*/ 968960 w 1258836"/>
              <a:gd name="connsiteY15" fmla="*/ 283517 h 946034"/>
              <a:gd name="connsiteX16" fmla="*/ 958299 w 1258836"/>
              <a:gd name="connsiteY16" fmla="*/ 303272 h 946034"/>
              <a:gd name="connsiteX17" fmla="*/ 931389 w 1258836"/>
              <a:gd name="connsiteY17" fmla="*/ 307540 h 946034"/>
              <a:gd name="connsiteX18" fmla="*/ 907274 w 1258836"/>
              <a:gd name="connsiteY18" fmla="*/ 329429 h 946034"/>
              <a:gd name="connsiteX19" fmla="*/ 859044 w 1258836"/>
              <a:gd name="connsiteY19" fmla="*/ 373207 h 946034"/>
              <a:gd name="connsiteX20" fmla="*/ 786698 w 1258836"/>
              <a:gd name="connsiteY20" fmla="*/ 438873 h 946034"/>
              <a:gd name="connsiteX21" fmla="*/ 714352 w 1258836"/>
              <a:gd name="connsiteY21" fmla="*/ 504539 h 946034"/>
              <a:gd name="connsiteX22" fmla="*/ 615097 w 1258836"/>
              <a:gd name="connsiteY22" fmla="*/ 574474 h 946034"/>
              <a:gd name="connsiteX23" fmla="*/ 518636 w 1258836"/>
              <a:gd name="connsiteY23" fmla="*/ 662029 h 946034"/>
              <a:gd name="connsiteX24" fmla="*/ 446290 w 1258836"/>
              <a:gd name="connsiteY24" fmla="*/ 727695 h 946034"/>
              <a:gd name="connsiteX25" fmla="*/ 371150 w 1258836"/>
              <a:gd name="connsiteY25" fmla="*/ 775741 h 946034"/>
              <a:gd name="connsiteX26" fmla="*/ 309465 w 1258836"/>
              <a:gd name="connsiteY26" fmla="*/ 821652 h 946034"/>
              <a:gd name="connsiteX27" fmla="*/ 261234 w 1258836"/>
              <a:gd name="connsiteY27" fmla="*/ 865430 h 946034"/>
              <a:gd name="connsiteX28" fmla="*/ 223664 w 1258836"/>
              <a:gd name="connsiteY28" fmla="*/ 889453 h 946034"/>
              <a:gd name="connsiteX29" fmla="*/ 199549 w 1258836"/>
              <a:gd name="connsiteY29" fmla="*/ 911342 h 946034"/>
              <a:gd name="connsiteX30" fmla="*/ 175434 w 1258836"/>
              <a:gd name="connsiteY30" fmla="*/ 933230 h 946034"/>
              <a:gd name="connsiteX31" fmla="*/ 161979 w 1258836"/>
              <a:gd name="connsiteY31" fmla="*/ 935364 h 946034"/>
              <a:gd name="connsiteX32" fmla="*/ 121614 w 1258836"/>
              <a:gd name="connsiteY32" fmla="*/ 941766 h 946034"/>
              <a:gd name="connsiteX33" fmla="*/ 94704 w 1258836"/>
              <a:gd name="connsiteY33" fmla="*/ 946034 h 946034"/>
              <a:gd name="connsiteX34" fmla="*/ 62205 w 1258836"/>
              <a:gd name="connsiteY34" fmla="*/ 915061 h 946034"/>
              <a:gd name="connsiteX35" fmla="*/ 35294 w 1258836"/>
              <a:gd name="connsiteY35" fmla="*/ 919329 h 946034"/>
              <a:gd name="connsiteX36" fmla="*/ 19045 w 1258836"/>
              <a:gd name="connsiteY36" fmla="*/ 903842 h 946034"/>
              <a:gd name="connsiteX37" fmla="*/ 2795 w 1258836"/>
              <a:gd name="connsiteY37" fmla="*/ 888356 h 946034"/>
              <a:gd name="connsiteX38" fmla="*/ 0 w 1258836"/>
              <a:gd name="connsiteY38" fmla="*/ 870735 h 946034"/>
              <a:gd name="connsiteX39" fmla="*/ 10661 w 1258836"/>
              <a:gd name="connsiteY39" fmla="*/ 850980 h 946034"/>
              <a:gd name="connsiteX40" fmla="*/ 34776 w 1258836"/>
              <a:gd name="connsiteY40" fmla="*/ 829091 h 946034"/>
              <a:gd name="connsiteX41" fmla="*/ 61686 w 1258836"/>
              <a:gd name="connsiteY41" fmla="*/ 824823 h 946034"/>
              <a:gd name="connsiteX42" fmla="*/ 96461 w 1258836"/>
              <a:gd name="connsiteY42" fmla="*/ 783180 h 946034"/>
              <a:gd name="connsiteX43" fmla="*/ 147487 w 1258836"/>
              <a:gd name="connsiteY43" fmla="*/ 757023 h 946034"/>
              <a:gd name="connsiteX44" fmla="*/ 195716 w 1258836"/>
              <a:gd name="connsiteY44" fmla="*/ 713245 h 946034"/>
              <a:gd name="connsiteX45" fmla="*/ 268062 w 1258836"/>
              <a:gd name="connsiteY45" fmla="*/ 647579 h 946034"/>
              <a:gd name="connsiteX46" fmla="*/ 343203 w 1258836"/>
              <a:gd name="connsiteY46" fmla="*/ 599533 h 946034"/>
              <a:gd name="connsiteX47" fmla="*/ 426208 w 1258836"/>
              <a:gd name="connsiteY47" fmla="*/ 514112 h 946034"/>
              <a:gd name="connsiteX48" fmla="*/ 512009 w 1258836"/>
              <a:gd name="connsiteY48" fmla="*/ 446312 h 946034"/>
              <a:gd name="connsiteX49" fmla="*/ 587149 w 1258836"/>
              <a:gd name="connsiteY49" fmla="*/ 398266 h 946034"/>
              <a:gd name="connsiteX50" fmla="*/ 659495 w 1258836"/>
              <a:gd name="connsiteY50" fmla="*/ 332600 h 946034"/>
              <a:gd name="connsiteX51" fmla="*/ 721181 w 1258836"/>
              <a:gd name="connsiteY51" fmla="*/ 286688 h 946034"/>
              <a:gd name="connsiteX52" fmla="*/ 769411 w 1258836"/>
              <a:gd name="connsiteY52" fmla="*/ 242911 h 946034"/>
              <a:gd name="connsiteX53" fmla="*/ 806981 w 1258836"/>
              <a:gd name="connsiteY53" fmla="*/ 218888 h 946034"/>
              <a:gd name="connsiteX54" fmla="*/ 844551 w 1258836"/>
              <a:gd name="connsiteY54" fmla="*/ 194865 h 946034"/>
              <a:gd name="connsiteX55" fmla="*/ 868667 w 1258836"/>
              <a:gd name="connsiteY55" fmla="*/ 172976 h 946034"/>
              <a:gd name="connsiteX56" fmla="*/ 889987 w 1258836"/>
              <a:gd name="connsiteY56" fmla="*/ 133467 h 946034"/>
              <a:gd name="connsiteX57" fmla="*/ 927557 w 1258836"/>
              <a:gd name="connsiteY57" fmla="*/ 109444 h 946034"/>
              <a:gd name="connsiteX58" fmla="*/ 948878 w 1258836"/>
              <a:gd name="connsiteY58" fmla="*/ 69934 h 946034"/>
              <a:gd name="connsiteX59" fmla="*/ 959538 w 1258836"/>
              <a:gd name="connsiteY59" fmla="*/ 50180 h 946034"/>
              <a:gd name="connsiteX60" fmla="*/ 970198 w 1258836"/>
              <a:gd name="connsiteY60" fmla="*/ 30425 h 946034"/>
              <a:gd name="connsiteX61" fmla="*/ 980858 w 1258836"/>
              <a:gd name="connsiteY61" fmla="*/ 10670 h 9460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258836" h="946034">
                <a:moveTo>
                  <a:pt x="980858" y="10670"/>
                </a:moveTo>
                <a:lnTo>
                  <a:pt x="994313" y="8536"/>
                </a:lnTo>
                <a:lnTo>
                  <a:pt x="1021224" y="4268"/>
                </a:lnTo>
                <a:lnTo>
                  <a:pt x="1048133" y="0"/>
                </a:lnTo>
                <a:lnTo>
                  <a:pt x="1077838" y="13353"/>
                </a:lnTo>
                <a:lnTo>
                  <a:pt x="1120998" y="24571"/>
                </a:lnTo>
                <a:lnTo>
                  <a:pt x="1177612" y="33656"/>
                </a:lnTo>
                <a:lnTo>
                  <a:pt x="1223567" y="62496"/>
                </a:lnTo>
                <a:lnTo>
                  <a:pt x="1253271" y="75848"/>
                </a:lnTo>
                <a:lnTo>
                  <a:pt x="1258836" y="81152"/>
                </a:lnTo>
                <a:lnTo>
                  <a:pt x="1010218" y="282747"/>
                </a:lnTo>
                <a:lnTo>
                  <a:pt x="1009324" y="277115"/>
                </a:lnTo>
                <a:lnTo>
                  <a:pt x="1006530" y="259495"/>
                </a:lnTo>
                <a:lnTo>
                  <a:pt x="993075" y="261629"/>
                </a:lnTo>
                <a:lnTo>
                  <a:pt x="979620" y="263763"/>
                </a:lnTo>
                <a:lnTo>
                  <a:pt x="968960" y="283517"/>
                </a:lnTo>
                <a:lnTo>
                  <a:pt x="958299" y="303272"/>
                </a:lnTo>
                <a:lnTo>
                  <a:pt x="931389" y="307540"/>
                </a:lnTo>
                <a:lnTo>
                  <a:pt x="907274" y="329429"/>
                </a:lnTo>
                <a:lnTo>
                  <a:pt x="859044" y="373207"/>
                </a:lnTo>
                <a:lnTo>
                  <a:pt x="786698" y="438873"/>
                </a:lnTo>
                <a:lnTo>
                  <a:pt x="714352" y="504539"/>
                </a:lnTo>
                <a:lnTo>
                  <a:pt x="615097" y="574474"/>
                </a:lnTo>
                <a:lnTo>
                  <a:pt x="518636" y="662029"/>
                </a:lnTo>
                <a:lnTo>
                  <a:pt x="446290" y="727695"/>
                </a:lnTo>
                <a:lnTo>
                  <a:pt x="371150" y="775741"/>
                </a:lnTo>
                <a:lnTo>
                  <a:pt x="309465" y="821652"/>
                </a:lnTo>
                <a:lnTo>
                  <a:pt x="261234" y="865430"/>
                </a:lnTo>
                <a:lnTo>
                  <a:pt x="223664" y="889453"/>
                </a:lnTo>
                <a:lnTo>
                  <a:pt x="199549" y="911342"/>
                </a:lnTo>
                <a:lnTo>
                  <a:pt x="175434" y="933230"/>
                </a:lnTo>
                <a:lnTo>
                  <a:pt x="161979" y="935364"/>
                </a:lnTo>
                <a:lnTo>
                  <a:pt x="121614" y="941766"/>
                </a:lnTo>
                <a:lnTo>
                  <a:pt x="94704" y="946034"/>
                </a:lnTo>
                <a:lnTo>
                  <a:pt x="62205" y="915061"/>
                </a:lnTo>
                <a:lnTo>
                  <a:pt x="35294" y="919329"/>
                </a:lnTo>
                <a:lnTo>
                  <a:pt x="19045" y="903842"/>
                </a:lnTo>
                <a:lnTo>
                  <a:pt x="2795" y="888356"/>
                </a:lnTo>
                <a:lnTo>
                  <a:pt x="0" y="870735"/>
                </a:lnTo>
                <a:lnTo>
                  <a:pt x="10661" y="850980"/>
                </a:lnTo>
                <a:lnTo>
                  <a:pt x="34776" y="829091"/>
                </a:lnTo>
                <a:lnTo>
                  <a:pt x="61686" y="824823"/>
                </a:lnTo>
                <a:lnTo>
                  <a:pt x="96461" y="783180"/>
                </a:lnTo>
                <a:lnTo>
                  <a:pt x="147487" y="757023"/>
                </a:lnTo>
                <a:lnTo>
                  <a:pt x="195716" y="713245"/>
                </a:lnTo>
                <a:lnTo>
                  <a:pt x="268062" y="647579"/>
                </a:lnTo>
                <a:lnTo>
                  <a:pt x="343203" y="599533"/>
                </a:lnTo>
                <a:lnTo>
                  <a:pt x="426208" y="514112"/>
                </a:lnTo>
                <a:lnTo>
                  <a:pt x="512009" y="446312"/>
                </a:lnTo>
                <a:lnTo>
                  <a:pt x="587149" y="398266"/>
                </a:lnTo>
                <a:lnTo>
                  <a:pt x="659495" y="332600"/>
                </a:lnTo>
                <a:lnTo>
                  <a:pt x="721181" y="286688"/>
                </a:lnTo>
                <a:lnTo>
                  <a:pt x="769411" y="242911"/>
                </a:lnTo>
                <a:lnTo>
                  <a:pt x="806981" y="218888"/>
                </a:lnTo>
                <a:lnTo>
                  <a:pt x="844551" y="194865"/>
                </a:lnTo>
                <a:lnTo>
                  <a:pt x="868667" y="172976"/>
                </a:lnTo>
                <a:lnTo>
                  <a:pt x="889987" y="133467"/>
                </a:lnTo>
                <a:lnTo>
                  <a:pt x="927557" y="109444"/>
                </a:lnTo>
                <a:lnTo>
                  <a:pt x="948878" y="69934"/>
                </a:lnTo>
                <a:lnTo>
                  <a:pt x="959538" y="50180"/>
                </a:lnTo>
                <a:lnTo>
                  <a:pt x="970198" y="30425"/>
                </a:lnTo>
                <a:lnTo>
                  <a:pt x="980858" y="1067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xmlns="" id="{DC64ED30-1FEB-4CB2-BE0E-F584A71ACC7B}"/>
              </a:ext>
            </a:extLst>
          </p:cNvPr>
          <p:cNvSpPr/>
          <p:nvPr/>
        </p:nvSpPr>
        <p:spPr>
          <a:xfrm rot="540738">
            <a:off x="2757573" y="1874674"/>
            <a:ext cx="214355" cy="346013"/>
          </a:xfrm>
          <a:custGeom>
            <a:avLst/>
            <a:gdLst>
              <a:gd name="connsiteX0" fmla="*/ 10660 w 214355"/>
              <a:gd name="connsiteY0" fmla="*/ 12804 h 346013"/>
              <a:gd name="connsiteX1" fmla="*/ 37570 w 214355"/>
              <a:gd name="connsiteY1" fmla="*/ 8536 h 346013"/>
              <a:gd name="connsiteX2" fmla="*/ 51025 w 214355"/>
              <a:gd name="connsiteY2" fmla="*/ 6402 h 346013"/>
              <a:gd name="connsiteX3" fmla="*/ 91390 w 214355"/>
              <a:gd name="connsiteY3" fmla="*/ 0 h 346013"/>
              <a:gd name="connsiteX4" fmla="*/ 121094 w 214355"/>
              <a:gd name="connsiteY4" fmla="*/ 13353 h 346013"/>
              <a:gd name="connsiteX5" fmla="*/ 148005 w 214355"/>
              <a:gd name="connsiteY5" fmla="*/ 9085 h 346013"/>
              <a:gd name="connsiteX6" fmla="*/ 161255 w 214355"/>
              <a:gd name="connsiteY6" fmla="*/ 6983 h 346013"/>
              <a:gd name="connsiteX7" fmla="*/ 214355 w 214355"/>
              <a:gd name="connsiteY7" fmla="*/ 341777 h 346013"/>
              <a:gd name="connsiteX8" fmla="*/ 201105 w 214355"/>
              <a:gd name="connsiteY8" fmla="*/ 343879 h 346013"/>
              <a:gd name="connsiteX9" fmla="*/ 187650 w 214355"/>
              <a:gd name="connsiteY9" fmla="*/ 346013 h 346013"/>
              <a:gd name="connsiteX10" fmla="*/ 171399 w 214355"/>
              <a:gd name="connsiteY10" fmla="*/ 330526 h 346013"/>
              <a:gd name="connsiteX11" fmla="*/ 155150 w 214355"/>
              <a:gd name="connsiteY11" fmla="*/ 315040 h 346013"/>
              <a:gd name="connsiteX12" fmla="*/ 149560 w 214355"/>
              <a:gd name="connsiteY12" fmla="*/ 279798 h 346013"/>
              <a:gd name="connsiteX13" fmla="*/ 157426 w 214355"/>
              <a:gd name="connsiteY13" fmla="*/ 242423 h 346013"/>
              <a:gd name="connsiteX14" fmla="*/ 135587 w 214355"/>
              <a:gd name="connsiteY14" fmla="*/ 191694 h 346013"/>
              <a:gd name="connsiteX15" fmla="*/ 116542 w 214355"/>
              <a:gd name="connsiteY15" fmla="*/ 158587 h 346013"/>
              <a:gd name="connsiteX16" fmla="*/ 84043 w 214355"/>
              <a:gd name="connsiteY16" fmla="*/ 127613 h 346013"/>
              <a:gd name="connsiteX17" fmla="*/ 38088 w 214355"/>
              <a:gd name="connsiteY17" fmla="*/ 98774 h 346013"/>
              <a:gd name="connsiteX18" fmla="*/ 21839 w 214355"/>
              <a:gd name="connsiteY18" fmla="*/ 83287 h 346013"/>
              <a:gd name="connsiteX19" fmla="*/ 2795 w 214355"/>
              <a:gd name="connsiteY19" fmla="*/ 50180 h 346013"/>
              <a:gd name="connsiteX20" fmla="*/ 0 w 214355"/>
              <a:gd name="connsiteY20" fmla="*/ 32559 h 346013"/>
              <a:gd name="connsiteX21" fmla="*/ 10660 w 214355"/>
              <a:gd name="connsiteY21" fmla="*/ 12804 h 346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14355" h="346013">
                <a:moveTo>
                  <a:pt x="10660" y="12804"/>
                </a:moveTo>
                <a:lnTo>
                  <a:pt x="37570" y="8536"/>
                </a:lnTo>
                <a:lnTo>
                  <a:pt x="51025" y="6402"/>
                </a:lnTo>
                <a:lnTo>
                  <a:pt x="91390" y="0"/>
                </a:lnTo>
                <a:lnTo>
                  <a:pt x="121094" y="13353"/>
                </a:lnTo>
                <a:lnTo>
                  <a:pt x="148005" y="9085"/>
                </a:lnTo>
                <a:lnTo>
                  <a:pt x="161255" y="6983"/>
                </a:lnTo>
                <a:lnTo>
                  <a:pt x="214355" y="341777"/>
                </a:lnTo>
                <a:lnTo>
                  <a:pt x="201105" y="343879"/>
                </a:lnTo>
                <a:lnTo>
                  <a:pt x="187650" y="346013"/>
                </a:lnTo>
                <a:lnTo>
                  <a:pt x="171399" y="330526"/>
                </a:lnTo>
                <a:lnTo>
                  <a:pt x="155150" y="315040"/>
                </a:lnTo>
                <a:lnTo>
                  <a:pt x="149560" y="279798"/>
                </a:lnTo>
                <a:lnTo>
                  <a:pt x="157426" y="242423"/>
                </a:lnTo>
                <a:lnTo>
                  <a:pt x="135587" y="191694"/>
                </a:lnTo>
                <a:lnTo>
                  <a:pt x="116542" y="158587"/>
                </a:lnTo>
                <a:lnTo>
                  <a:pt x="84043" y="127613"/>
                </a:lnTo>
                <a:lnTo>
                  <a:pt x="38088" y="98774"/>
                </a:lnTo>
                <a:lnTo>
                  <a:pt x="21839" y="83287"/>
                </a:lnTo>
                <a:lnTo>
                  <a:pt x="2795" y="50180"/>
                </a:lnTo>
                <a:lnTo>
                  <a:pt x="0" y="32559"/>
                </a:lnTo>
                <a:lnTo>
                  <a:pt x="10660" y="1280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xmlns="" id="{9865FFD8-F4AE-4280-81F1-461D23310BAE}"/>
              </a:ext>
            </a:extLst>
          </p:cNvPr>
          <p:cNvSpPr/>
          <p:nvPr/>
        </p:nvSpPr>
        <p:spPr>
          <a:xfrm rot="540738">
            <a:off x="10531950" y="2494848"/>
            <a:ext cx="203940" cy="354915"/>
          </a:xfrm>
          <a:custGeom>
            <a:avLst/>
            <a:gdLst>
              <a:gd name="connsiteX0" fmla="*/ 54888 w 203940"/>
              <a:gd name="connsiteY0" fmla="*/ 6402 h 354915"/>
              <a:gd name="connsiteX1" fmla="*/ 68343 w 203940"/>
              <a:gd name="connsiteY1" fmla="*/ 4268 h 354915"/>
              <a:gd name="connsiteX2" fmla="*/ 81797 w 203940"/>
              <a:gd name="connsiteY2" fmla="*/ 2134 h 354915"/>
              <a:gd name="connsiteX3" fmla="*/ 95252 w 203940"/>
              <a:gd name="connsiteY3" fmla="*/ 0 h 354915"/>
              <a:gd name="connsiteX4" fmla="*/ 111502 w 203940"/>
              <a:gd name="connsiteY4" fmla="*/ 15487 h 354915"/>
              <a:gd name="connsiteX5" fmla="*/ 127751 w 203940"/>
              <a:gd name="connsiteY5" fmla="*/ 30974 h 354915"/>
              <a:gd name="connsiteX6" fmla="*/ 130546 w 203940"/>
              <a:gd name="connsiteY6" fmla="*/ 48594 h 354915"/>
              <a:gd name="connsiteX7" fmla="*/ 149590 w 203940"/>
              <a:gd name="connsiteY7" fmla="*/ 81702 h 354915"/>
              <a:gd name="connsiteX8" fmla="*/ 155180 w 203940"/>
              <a:gd name="connsiteY8" fmla="*/ 116943 h 354915"/>
              <a:gd name="connsiteX9" fmla="*/ 160769 w 203940"/>
              <a:gd name="connsiteY9" fmla="*/ 152185 h 354915"/>
              <a:gd name="connsiteX10" fmla="*/ 199378 w 203940"/>
              <a:gd name="connsiteY10" fmla="*/ 308637 h 354915"/>
              <a:gd name="connsiteX11" fmla="*/ 203940 w 203940"/>
              <a:gd name="connsiteY11" fmla="*/ 322938 h 354915"/>
              <a:gd name="connsiteX12" fmla="*/ 13333 w 203940"/>
              <a:gd name="connsiteY12" fmla="*/ 353169 h 354915"/>
              <a:gd name="connsiteX13" fmla="*/ 2324 w 203940"/>
              <a:gd name="connsiteY13" fmla="*/ 354915 h 354915"/>
              <a:gd name="connsiteX14" fmla="*/ 0 w 203940"/>
              <a:gd name="connsiteY14" fmla="*/ 340260 h 354915"/>
              <a:gd name="connsiteX15" fmla="*/ 11008 w 203940"/>
              <a:gd name="connsiteY15" fmla="*/ 338514 h 354915"/>
              <a:gd name="connsiteX16" fmla="*/ 24463 w 203940"/>
              <a:gd name="connsiteY16" fmla="*/ 336380 h 354915"/>
              <a:gd name="connsiteX17" fmla="*/ 21668 w 203940"/>
              <a:gd name="connsiteY17" fmla="*/ 318759 h 354915"/>
              <a:gd name="connsiteX18" fmla="*/ 18874 w 203940"/>
              <a:gd name="connsiteY18" fmla="*/ 301138 h 354915"/>
              <a:gd name="connsiteX19" fmla="*/ 29534 w 203940"/>
              <a:gd name="connsiteY19" fmla="*/ 281383 h 354915"/>
              <a:gd name="connsiteX20" fmla="*/ 23944 w 203940"/>
              <a:gd name="connsiteY20" fmla="*/ 246142 h 354915"/>
              <a:gd name="connsiteX21" fmla="*/ 31810 w 203940"/>
              <a:gd name="connsiteY21" fmla="*/ 208766 h 354915"/>
              <a:gd name="connsiteX22" fmla="*/ 26220 w 203940"/>
              <a:gd name="connsiteY22" fmla="*/ 173525 h 354915"/>
              <a:gd name="connsiteX23" fmla="*/ 34085 w 203940"/>
              <a:gd name="connsiteY23" fmla="*/ 136149 h 354915"/>
              <a:gd name="connsiteX24" fmla="*/ 28496 w 203940"/>
              <a:gd name="connsiteY24" fmla="*/ 100908 h 354915"/>
              <a:gd name="connsiteX25" fmla="*/ 36361 w 203940"/>
              <a:gd name="connsiteY25" fmla="*/ 63532 h 354915"/>
              <a:gd name="connsiteX26" fmla="*/ 47021 w 203940"/>
              <a:gd name="connsiteY26" fmla="*/ 43778 h 354915"/>
              <a:gd name="connsiteX27" fmla="*/ 44227 w 203940"/>
              <a:gd name="connsiteY27" fmla="*/ 26157 h 354915"/>
              <a:gd name="connsiteX28" fmla="*/ 54888 w 203940"/>
              <a:gd name="connsiteY28" fmla="*/ 6402 h 3549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03940" h="354915">
                <a:moveTo>
                  <a:pt x="54888" y="6402"/>
                </a:moveTo>
                <a:lnTo>
                  <a:pt x="68343" y="4268"/>
                </a:lnTo>
                <a:lnTo>
                  <a:pt x="81797" y="2134"/>
                </a:lnTo>
                <a:lnTo>
                  <a:pt x="95252" y="0"/>
                </a:lnTo>
                <a:lnTo>
                  <a:pt x="111502" y="15487"/>
                </a:lnTo>
                <a:lnTo>
                  <a:pt x="127751" y="30974"/>
                </a:lnTo>
                <a:lnTo>
                  <a:pt x="130546" y="48594"/>
                </a:lnTo>
                <a:lnTo>
                  <a:pt x="149590" y="81702"/>
                </a:lnTo>
                <a:lnTo>
                  <a:pt x="155180" y="116943"/>
                </a:lnTo>
                <a:lnTo>
                  <a:pt x="160769" y="152185"/>
                </a:lnTo>
                <a:lnTo>
                  <a:pt x="199378" y="308637"/>
                </a:lnTo>
                <a:lnTo>
                  <a:pt x="203940" y="322938"/>
                </a:lnTo>
                <a:lnTo>
                  <a:pt x="13333" y="353169"/>
                </a:lnTo>
                <a:lnTo>
                  <a:pt x="2324" y="354915"/>
                </a:lnTo>
                <a:lnTo>
                  <a:pt x="0" y="340260"/>
                </a:lnTo>
                <a:lnTo>
                  <a:pt x="11008" y="338514"/>
                </a:lnTo>
                <a:lnTo>
                  <a:pt x="24463" y="336380"/>
                </a:lnTo>
                <a:lnTo>
                  <a:pt x="21668" y="318759"/>
                </a:lnTo>
                <a:lnTo>
                  <a:pt x="18874" y="301138"/>
                </a:lnTo>
                <a:lnTo>
                  <a:pt x="29534" y="281383"/>
                </a:lnTo>
                <a:lnTo>
                  <a:pt x="23944" y="246142"/>
                </a:lnTo>
                <a:lnTo>
                  <a:pt x="31810" y="208766"/>
                </a:lnTo>
                <a:lnTo>
                  <a:pt x="26220" y="173525"/>
                </a:lnTo>
                <a:lnTo>
                  <a:pt x="34085" y="136149"/>
                </a:lnTo>
                <a:lnTo>
                  <a:pt x="28496" y="100908"/>
                </a:lnTo>
                <a:lnTo>
                  <a:pt x="36361" y="63532"/>
                </a:lnTo>
                <a:lnTo>
                  <a:pt x="47021" y="43778"/>
                </a:lnTo>
                <a:lnTo>
                  <a:pt x="44227" y="26157"/>
                </a:lnTo>
                <a:lnTo>
                  <a:pt x="54888" y="640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xmlns="" id="{6A760E00-43CA-4842-9A14-F26785FA38BF}"/>
              </a:ext>
            </a:extLst>
          </p:cNvPr>
          <p:cNvSpPr/>
          <p:nvPr/>
        </p:nvSpPr>
        <p:spPr>
          <a:xfrm rot="540738">
            <a:off x="8848022" y="2676188"/>
            <a:ext cx="284525" cy="337355"/>
          </a:xfrm>
          <a:custGeom>
            <a:avLst/>
            <a:gdLst>
              <a:gd name="connsiteX0" fmla="*/ 10660 w 284525"/>
              <a:gd name="connsiteY0" fmla="*/ 16950 h 337355"/>
              <a:gd name="connsiteX1" fmla="*/ 37570 w 284525"/>
              <a:gd name="connsiteY1" fmla="*/ 12682 h 337355"/>
              <a:gd name="connsiteX2" fmla="*/ 64480 w 284525"/>
              <a:gd name="connsiteY2" fmla="*/ 8414 h 337355"/>
              <a:gd name="connsiteX3" fmla="*/ 91390 w 284525"/>
              <a:gd name="connsiteY3" fmla="*/ 4146 h 337355"/>
              <a:gd name="connsiteX4" fmla="*/ 107640 w 284525"/>
              <a:gd name="connsiteY4" fmla="*/ 19632 h 337355"/>
              <a:gd name="connsiteX5" fmla="*/ 161460 w 284525"/>
              <a:gd name="connsiteY5" fmla="*/ 11096 h 337355"/>
              <a:gd name="connsiteX6" fmla="*/ 188370 w 284525"/>
              <a:gd name="connsiteY6" fmla="*/ 6828 h 337355"/>
              <a:gd name="connsiteX7" fmla="*/ 215279 w 284525"/>
              <a:gd name="connsiteY7" fmla="*/ 2560 h 337355"/>
              <a:gd name="connsiteX8" fmla="*/ 231425 w 284525"/>
              <a:gd name="connsiteY8" fmla="*/ 0 h 337355"/>
              <a:gd name="connsiteX9" fmla="*/ 284525 w 284525"/>
              <a:gd name="connsiteY9" fmla="*/ 334794 h 337355"/>
              <a:gd name="connsiteX10" fmla="*/ 268379 w 284525"/>
              <a:gd name="connsiteY10" fmla="*/ 337355 h 337355"/>
              <a:gd name="connsiteX11" fmla="*/ 252129 w 284525"/>
              <a:gd name="connsiteY11" fmla="*/ 321868 h 337355"/>
              <a:gd name="connsiteX12" fmla="*/ 235880 w 284525"/>
              <a:gd name="connsiteY12" fmla="*/ 306381 h 337355"/>
              <a:gd name="connsiteX13" fmla="*/ 216836 w 284525"/>
              <a:gd name="connsiteY13" fmla="*/ 273274 h 337355"/>
              <a:gd name="connsiteX14" fmla="*/ 211246 w 284525"/>
              <a:gd name="connsiteY14" fmla="*/ 238032 h 337355"/>
              <a:gd name="connsiteX15" fmla="*/ 178747 w 284525"/>
              <a:gd name="connsiteY15" fmla="*/ 207059 h 337355"/>
              <a:gd name="connsiteX16" fmla="*/ 143452 w 284525"/>
              <a:gd name="connsiteY16" fmla="*/ 158464 h 337355"/>
              <a:gd name="connsiteX17" fmla="*/ 97498 w 284525"/>
              <a:gd name="connsiteY17" fmla="*/ 129625 h 337355"/>
              <a:gd name="connsiteX18" fmla="*/ 51543 w 284525"/>
              <a:gd name="connsiteY18" fmla="*/ 100786 h 337355"/>
              <a:gd name="connsiteX19" fmla="*/ 19044 w 284525"/>
              <a:gd name="connsiteY19" fmla="*/ 69812 h 337355"/>
              <a:gd name="connsiteX20" fmla="*/ 2795 w 284525"/>
              <a:gd name="connsiteY20" fmla="*/ 54325 h 337355"/>
              <a:gd name="connsiteX21" fmla="*/ 0 w 284525"/>
              <a:gd name="connsiteY21" fmla="*/ 36705 h 337355"/>
              <a:gd name="connsiteX22" fmla="*/ 10660 w 284525"/>
              <a:gd name="connsiteY22" fmla="*/ 16950 h 337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84525" h="337355">
                <a:moveTo>
                  <a:pt x="10660" y="16950"/>
                </a:moveTo>
                <a:lnTo>
                  <a:pt x="37570" y="12682"/>
                </a:lnTo>
                <a:lnTo>
                  <a:pt x="64480" y="8414"/>
                </a:lnTo>
                <a:lnTo>
                  <a:pt x="91390" y="4146"/>
                </a:lnTo>
                <a:lnTo>
                  <a:pt x="107640" y="19632"/>
                </a:lnTo>
                <a:lnTo>
                  <a:pt x="161460" y="11096"/>
                </a:lnTo>
                <a:lnTo>
                  <a:pt x="188370" y="6828"/>
                </a:lnTo>
                <a:lnTo>
                  <a:pt x="215279" y="2560"/>
                </a:lnTo>
                <a:lnTo>
                  <a:pt x="231425" y="0"/>
                </a:lnTo>
                <a:lnTo>
                  <a:pt x="284525" y="334794"/>
                </a:lnTo>
                <a:lnTo>
                  <a:pt x="268379" y="337355"/>
                </a:lnTo>
                <a:lnTo>
                  <a:pt x="252129" y="321868"/>
                </a:lnTo>
                <a:lnTo>
                  <a:pt x="235880" y="306381"/>
                </a:lnTo>
                <a:lnTo>
                  <a:pt x="216836" y="273274"/>
                </a:lnTo>
                <a:lnTo>
                  <a:pt x="211246" y="238032"/>
                </a:lnTo>
                <a:lnTo>
                  <a:pt x="178747" y="207059"/>
                </a:lnTo>
                <a:lnTo>
                  <a:pt x="143452" y="158464"/>
                </a:lnTo>
                <a:lnTo>
                  <a:pt x="97498" y="129625"/>
                </a:lnTo>
                <a:lnTo>
                  <a:pt x="51543" y="100786"/>
                </a:lnTo>
                <a:lnTo>
                  <a:pt x="19044" y="69812"/>
                </a:lnTo>
                <a:lnTo>
                  <a:pt x="2795" y="54325"/>
                </a:lnTo>
                <a:lnTo>
                  <a:pt x="0" y="36705"/>
                </a:lnTo>
                <a:lnTo>
                  <a:pt x="10660" y="1695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xmlns="" id="{040ED57F-FD6A-4AA2-867B-27075714A2F4}"/>
              </a:ext>
            </a:extLst>
          </p:cNvPr>
          <p:cNvSpPr/>
          <p:nvPr/>
        </p:nvSpPr>
        <p:spPr>
          <a:xfrm rot="540738">
            <a:off x="1708181" y="4109225"/>
            <a:ext cx="1543221" cy="570634"/>
          </a:xfrm>
          <a:custGeom>
            <a:avLst/>
            <a:gdLst>
              <a:gd name="connsiteX0" fmla="*/ 1190865 w 1543221"/>
              <a:gd name="connsiteY0" fmla="*/ 6402 h 570634"/>
              <a:gd name="connsiteX1" fmla="*/ 1217775 w 1543221"/>
              <a:gd name="connsiteY1" fmla="*/ 2134 h 570634"/>
              <a:gd name="connsiteX2" fmla="*/ 1231230 w 1543221"/>
              <a:gd name="connsiteY2" fmla="*/ 0 h 570634"/>
              <a:gd name="connsiteX3" fmla="*/ 1274389 w 1543221"/>
              <a:gd name="connsiteY3" fmla="*/ 11219 h 570634"/>
              <a:gd name="connsiteX4" fmla="*/ 1304094 w 1543221"/>
              <a:gd name="connsiteY4" fmla="*/ 24572 h 570634"/>
              <a:gd name="connsiteX5" fmla="*/ 1360708 w 1543221"/>
              <a:gd name="connsiteY5" fmla="*/ 33657 h 570634"/>
              <a:gd name="connsiteX6" fmla="*/ 1417323 w 1543221"/>
              <a:gd name="connsiteY6" fmla="*/ 42741 h 570634"/>
              <a:gd name="connsiteX7" fmla="*/ 1463277 w 1543221"/>
              <a:gd name="connsiteY7" fmla="*/ 71581 h 570634"/>
              <a:gd name="connsiteX8" fmla="*/ 1509232 w 1543221"/>
              <a:gd name="connsiteY8" fmla="*/ 100420 h 570634"/>
              <a:gd name="connsiteX9" fmla="*/ 1525482 w 1543221"/>
              <a:gd name="connsiteY9" fmla="*/ 115907 h 570634"/>
              <a:gd name="connsiteX10" fmla="*/ 1541731 w 1543221"/>
              <a:gd name="connsiteY10" fmla="*/ 131394 h 570634"/>
              <a:gd name="connsiteX11" fmla="*/ 1543221 w 1543221"/>
              <a:gd name="connsiteY11" fmla="*/ 140783 h 570634"/>
              <a:gd name="connsiteX12" fmla="*/ 1239586 w 1543221"/>
              <a:gd name="connsiteY12" fmla="*/ 232323 h 570634"/>
              <a:gd name="connsiteX13" fmla="*/ 1224402 w 1543221"/>
              <a:gd name="connsiteY13" fmla="*/ 217851 h 570634"/>
              <a:gd name="connsiteX14" fmla="*/ 1210946 w 1543221"/>
              <a:gd name="connsiteY14" fmla="*/ 219986 h 570634"/>
              <a:gd name="connsiteX15" fmla="*/ 1197492 w 1543221"/>
              <a:gd name="connsiteY15" fmla="*/ 222120 h 570634"/>
              <a:gd name="connsiteX16" fmla="*/ 1184037 w 1543221"/>
              <a:gd name="connsiteY16" fmla="*/ 224254 h 570634"/>
              <a:gd name="connsiteX17" fmla="*/ 1157127 w 1543221"/>
              <a:gd name="connsiteY17" fmla="*/ 228522 h 570634"/>
              <a:gd name="connsiteX18" fmla="*/ 1116762 w 1543221"/>
              <a:gd name="connsiteY18" fmla="*/ 234924 h 570634"/>
              <a:gd name="connsiteX19" fmla="*/ 1065737 w 1543221"/>
              <a:gd name="connsiteY19" fmla="*/ 261080 h 570634"/>
              <a:gd name="connsiteX20" fmla="*/ 1011917 w 1543221"/>
              <a:gd name="connsiteY20" fmla="*/ 269617 h 570634"/>
              <a:gd name="connsiteX21" fmla="*/ 985007 w 1543221"/>
              <a:gd name="connsiteY21" fmla="*/ 273885 h 570634"/>
              <a:gd name="connsiteX22" fmla="*/ 958098 w 1543221"/>
              <a:gd name="connsiteY22" fmla="*/ 278153 h 570634"/>
              <a:gd name="connsiteX23" fmla="*/ 933982 w 1543221"/>
              <a:gd name="connsiteY23" fmla="*/ 300041 h 570634"/>
              <a:gd name="connsiteX24" fmla="*/ 893617 w 1543221"/>
              <a:gd name="connsiteY24" fmla="*/ 306443 h 570634"/>
              <a:gd name="connsiteX25" fmla="*/ 853252 w 1543221"/>
              <a:gd name="connsiteY25" fmla="*/ 312846 h 570634"/>
              <a:gd name="connsiteX26" fmla="*/ 815682 w 1543221"/>
              <a:gd name="connsiteY26" fmla="*/ 336868 h 570634"/>
              <a:gd name="connsiteX27" fmla="*/ 761862 w 1543221"/>
              <a:gd name="connsiteY27" fmla="*/ 345404 h 570634"/>
              <a:gd name="connsiteX28" fmla="*/ 694588 w 1543221"/>
              <a:gd name="connsiteY28" fmla="*/ 356074 h 570634"/>
              <a:gd name="connsiteX29" fmla="*/ 630107 w 1543221"/>
              <a:gd name="connsiteY29" fmla="*/ 384365 h 570634"/>
              <a:gd name="connsiteX30" fmla="*/ 565627 w 1543221"/>
              <a:gd name="connsiteY30" fmla="*/ 412656 h 570634"/>
              <a:gd name="connsiteX31" fmla="*/ 484897 w 1543221"/>
              <a:gd name="connsiteY31" fmla="*/ 425460 h 570634"/>
              <a:gd name="connsiteX32" fmla="*/ 406962 w 1543221"/>
              <a:gd name="connsiteY32" fmla="*/ 455885 h 570634"/>
              <a:gd name="connsiteX33" fmla="*/ 315572 w 1543221"/>
              <a:gd name="connsiteY33" fmla="*/ 488444 h 570634"/>
              <a:gd name="connsiteX34" fmla="*/ 221387 w 1543221"/>
              <a:gd name="connsiteY34" fmla="*/ 503382 h 570634"/>
              <a:gd name="connsiteX35" fmla="*/ 129997 w 1543221"/>
              <a:gd name="connsiteY35" fmla="*/ 535941 h 570634"/>
              <a:gd name="connsiteX36" fmla="*/ 25152 w 1543221"/>
              <a:gd name="connsiteY36" fmla="*/ 570634 h 570634"/>
              <a:gd name="connsiteX37" fmla="*/ 0 w 1543221"/>
              <a:gd name="connsiteY37" fmla="*/ 412047 h 570634"/>
              <a:gd name="connsiteX38" fmla="*/ 94184 w 1543221"/>
              <a:gd name="connsiteY38" fmla="*/ 397109 h 570634"/>
              <a:gd name="connsiteX39" fmla="*/ 199029 w 1543221"/>
              <a:gd name="connsiteY39" fmla="*/ 362416 h 570634"/>
              <a:gd name="connsiteX40" fmla="*/ 252850 w 1543221"/>
              <a:gd name="connsiteY40" fmla="*/ 353880 h 570634"/>
              <a:gd name="connsiteX41" fmla="*/ 320125 w 1543221"/>
              <a:gd name="connsiteY41" fmla="*/ 343210 h 570634"/>
              <a:gd name="connsiteX42" fmla="*/ 384604 w 1543221"/>
              <a:gd name="connsiteY42" fmla="*/ 314919 h 570634"/>
              <a:gd name="connsiteX43" fmla="*/ 449084 w 1543221"/>
              <a:gd name="connsiteY43" fmla="*/ 286628 h 570634"/>
              <a:gd name="connsiteX44" fmla="*/ 567384 w 1543221"/>
              <a:gd name="connsiteY44" fmla="*/ 249801 h 570634"/>
              <a:gd name="connsiteX45" fmla="*/ 699139 w 1543221"/>
              <a:gd name="connsiteY45" fmla="*/ 210840 h 570634"/>
              <a:gd name="connsiteX46" fmla="*/ 803984 w 1543221"/>
              <a:gd name="connsiteY46" fmla="*/ 176148 h 570634"/>
              <a:gd name="connsiteX47" fmla="*/ 922284 w 1543221"/>
              <a:gd name="connsiteY47" fmla="*/ 139321 h 570634"/>
              <a:gd name="connsiteX48" fmla="*/ 959855 w 1543221"/>
              <a:gd name="connsiteY48" fmla="*/ 115298 h 570634"/>
              <a:gd name="connsiteX49" fmla="*/ 1000219 w 1543221"/>
              <a:gd name="connsiteY49" fmla="*/ 108896 h 570634"/>
              <a:gd name="connsiteX50" fmla="*/ 1040585 w 1543221"/>
              <a:gd name="connsiteY50" fmla="*/ 102494 h 570634"/>
              <a:gd name="connsiteX51" fmla="*/ 1078154 w 1543221"/>
              <a:gd name="connsiteY51" fmla="*/ 78471 h 570634"/>
              <a:gd name="connsiteX52" fmla="*/ 1105064 w 1543221"/>
              <a:gd name="connsiteY52" fmla="*/ 74203 h 570634"/>
              <a:gd name="connsiteX53" fmla="*/ 1129180 w 1543221"/>
              <a:gd name="connsiteY53" fmla="*/ 52314 h 570634"/>
              <a:gd name="connsiteX54" fmla="*/ 1142635 w 1543221"/>
              <a:gd name="connsiteY54" fmla="*/ 50180 h 570634"/>
              <a:gd name="connsiteX55" fmla="*/ 1153295 w 1543221"/>
              <a:gd name="connsiteY55" fmla="*/ 30425 h 570634"/>
              <a:gd name="connsiteX56" fmla="*/ 1180204 w 1543221"/>
              <a:gd name="connsiteY56" fmla="*/ 26157 h 570634"/>
              <a:gd name="connsiteX57" fmla="*/ 1190865 w 1543221"/>
              <a:gd name="connsiteY57" fmla="*/ 6402 h 570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543221" h="570634">
                <a:moveTo>
                  <a:pt x="1190865" y="6402"/>
                </a:moveTo>
                <a:lnTo>
                  <a:pt x="1217775" y="2134"/>
                </a:lnTo>
                <a:lnTo>
                  <a:pt x="1231230" y="0"/>
                </a:lnTo>
                <a:lnTo>
                  <a:pt x="1274389" y="11219"/>
                </a:lnTo>
                <a:lnTo>
                  <a:pt x="1304094" y="24572"/>
                </a:lnTo>
                <a:lnTo>
                  <a:pt x="1360708" y="33657"/>
                </a:lnTo>
                <a:lnTo>
                  <a:pt x="1417323" y="42741"/>
                </a:lnTo>
                <a:lnTo>
                  <a:pt x="1463277" y="71581"/>
                </a:lnTo>
                <a:lnTo>
                  <a:pt x="1509232" y="100420"/>
                </a:lnTo>
                <a:lnTo>
                  <a:pt x="1525482" y="115907"/>
                </a:lnTo>
                <a:lnTo>
                  <a:pt x="1541731" y="131394"/>
                </a:lnTo>
                <a:lnTo>
                  <a:pt x="1543221" y="140783"/>
                </a:lnTo>
                <a:lnTo>
                  <a:pt x="1239586" y="232323"/>
                </a:lnTo>
                <a:lnTo>
                  <a:pt x="1224402" y="217851"/>
                </a:lnTo>
                <a:lnTo>
                  <a:pt x="1210946" y="219986"/>
                </a:lnTo>
                <a:lnTo>
                  <a:pt x="1197492" y="222120"/>
                </a:lnTo>
                <a:lnTo>
                  <a:pt x="1184037" y="224254"/>
                </a:lnTo>
                <a:lnTo>
                  <a:pt x="1157127" y="228522"/>
                </a:lnTo>
                <a:lnTo>
                  <a:pt x="1116762" y="234924"/>
                </a:lnTo>
                <a:lnTo>
                  <a:pt x="1065737" y="261080"/>
                </a:lnTo>
                <a:lnTo>
                  <a:pt x="1011917" y="269617"/>
                </a:lnTo>
                <a:lnTo>
                  <a:pt x="985007" y="273885"/>
                </a:lnTo>
                <a:lnTo>
                  <a:pt x="958098" y="278153"/>
                </a:lnTo>
                <a:lnTo>
                  <a:pt x="933982" y="300041"/>
                </a:lnTo>
                <a:lnTo>
                  <a:pt x="893617" y="306443"/>
                </a:lnTo>
                <a:lnTo>
                  <a:pt x="853252" y="312846"/>
                </a:lnTo>
                <a:lnTo>
                  <a:pt x="815682" y="336868"/>
                </a:lnTo>
                <a:lnTo>
                  <a:pt x="761862" y="345404"/>
                </a:lnTo>
                <a:lnTo>
                  <a:pt x="694588" y="356074"/>
                </a:lnTo>
                <a:lnTo>
                  <a:pt x="630107" y="384365"/>
                </a:lnTo>
                <a:lnTo>
                  <a:pt x="565627" y="412656"/>
                </a:lnTo>
                <a:lnTo>
                  <a:pt x="484897" y="425460"/>
                </a:lnTo>
                <a:lnTo>
                  <a:pt x="406962" y="455885"/>
                </a:lnTo>
                <a:lnTo>
                  <a:pt x="315572" y="488444"/>
                </a:lnTo>
                <a:lnTo>
                  <a:pt x="221387" y="503382"/>
                </a:lnTo>
                <a:lnTo>
                  <a:pt x="129997" y="535941"/>
                </a:lnTo>
                <a:lnTo>
                  <a:pt x="25152" y="570634"/>
                </a:lnTo>
                <a:lnTo>
                  <a:pt x="0" y="412047"/>
                </a:lnTo>
                <a:lnTo>
                  <a:pt x="94184" y="397109"/>
                </a:lnTo>
                <a:lnTo>
                  <a:pt x="199029" y="362416"/>
                </a:lnTo>
                <a:lnTo>
                  <a:pt x="252850" y="353880"/>
                </a:lnTo>
                <a:lnTo>
                  <a:pt x="320125" y="343210"/>
                </a:lnTo>
                <a:lnTo>
                  <a:pt x="384604" y="314919"/>
                </a:lnTo>
                <a:lnTo>
                  <a:pt x="449084" y="286628"/>
                </a:lnTo>
                <a:lnTo>
                  <a:pt x="567384" y="249801"/>
                </a:lnTo>
                <a:lnTo>
                  <a:pt x="699139" y="210840"/>
                </a:lnTo>
                <a:lnTo>
                  <a:pt x="803984" y="176148"/>
                </a:lnTo>
                <a:lnTo>
                  <a:pt x="922284" y="139321"/>
                </a:lnTo>
                <a:lnTo>
                  <a:pt x="959855" y="115298"/>
                </a:lnTo>
                <a:lnTo>
                  <a:pt x="1000219" y="108896"/>
                </a:lnTo>
                <a:lnTo>
                  <a:pt x="1040585" y="102494"/>
                </a:lnTo>
                <a:lnTo>
                  <a:pt x="1078154" y="78471"/>
                </a:lnTo>
                <a:lnTo>
                  <a:pt x="1105064" y="74203"/>
                </a:lnTo>
                <a:lnTo>
                  <a:pt x="1129180" y="52314"/>
                </a:lnTo>
                <a:lnTo>
                  <a:pt x="1142635" y="50180"/>
                </a:lnTo>
                <a:lnTo>
                  <a:pt x="1153295" y="30425"/>
                </a:lnTo>
                <a:lnTo>
                  <a:pt x="1180204" y="26157"/>
                </a:lnTo>
                <a:lnTo>
                  <a:pt x="1190865" y="640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xmlns="" id="{EDBD0DE4-A9E3-4E56-907C-B82416ADFD51}"/>
              </a:ext>
            </a:extLst>
          </p:cNvPr>
          <p:cNvSpPr/>
          <p:nvPr/>
        </p:nvSpPr>
        <p:spPr>
          <a:xfrm rot="540738">
            <a:off x="9873024" y="4387290"/>
            <a:ext cx="742217" cy="295225"/>
          </a:xfrm>
          <a:custGeom>
            <a:avLst/>
            <a:gdLst>
              <a:gd name="connsiteX0" fmla="*/ 421656 w 742217"/>
              <a:gd name="connsiteY0" fmla="*/ 17072 h 295225"/>
              <a:gd name="connsiteX1" fmla="*/ 435111 w 742217"/>
              <a:gd name="connsiteY1" fmla="*/ 14938 h 295225"/>
              <a:gd name="connsiteX2" fmla="*/ 462021 w 742217"/>
              <a:gd name="connsiteY2" fmla="*/ 10670 h 295225"/>
              <a:gd name="connsiteX3" fmla="*/ 475475 w 742217"/>
              <a:gd name="connsiteY3" fmla="*/ 8536 h 295225"/>
              <a:gd name="connsiteX4" fmla="*/ 502386 w 742217"/>
              <a:gd name="connsiteY4" fmla="*/ 4268 h 295225"/>
              <a:gd name="connsiteX5" fmla="*/ 529296 w 742217"/>
              <a:gd name="connsiteY5" fmla="*/ 0 h 295225"/>
              <a:gd name="connsiteX6" fmla="*/ 585910 w 742217"/>
              <a:gd name="connsiteY6" fmla="*/ 9085 h 295225"/>
              <a:gd name="connsiteX7" fmla="*/ 631865 w 742217"/>
              <a:gd name="connsiteY7" fmla="*/ 37924 h 295225"/>
              <a:gd name="connsiteX8" fmla="*/ 658774 w 742217"/>
              <a:gd name="connsiteY8" fmla="*/ 33656 h 295225"/>
              <a:gd name="connsiteX9" fmla="*/ 675024 w 742217"/>
              <a:gd name="connsiteY9" fmla="*/ 49143 h 295225"/>
              <a:gd name="connsiteX10" fmla="*/ 720979 w 742217"/>
              <a:gd name="connsiteY10" fmla="*/ 77983 h 295225"/>
              <a:gd name="connsiteX11" fmla="*/ 737228 w 742217"/>
              <a:gd name="connsiteY11" fmla="*/ 93469 h 295225"/>
              <a:gd name="connsiteX12" fmla="*/ 742217 w 742217"/>
              <a:gd name="connsiteY12" fmla="*/ 98224 h 295225"/>
              <a:gd name="connsiteX13" fmla="*/ 486589 w 742217"/>
              <a:gd name="connsiteY13" fmla="*/ 198615 h 295225"/>
              <a:gd name="connsiteX14" fmla="*/ 476513 w 742217"/>
              <a:gd name="connsiteY14" fmla="*/ 189012 h 295225"/>
              <a:gd name="connsiteX15" fmla="*/ 449604 w 742217"/>
              <a:gd name="connsiteY15" fmla="*/ 193280 h 295225"/>
              <a:gd name="connsiteX16" fmla="*/ 422693 w 742217"/>
              <a:gd name="connsiteY16" fmla="*/ 197548 h 295225"/>
              <a:gd name="connsiteX17" fmla="*/ 398578 w 742217"/>
              <a:gd name="connsiteY17" fmla="*/ 219437 h 295225"/>
              <a:gd name="connsiteX18" fmla="*/ 385123 w 742217"/>
              <a:gd name="connsiteY18" fmla="*/ 221571 h 295225"/>
              <a:gd name="connsiteX19" fmla="*/ 344759 w 742217"/>
              <a:gd name="connsiteY19" fmla="*/ 227973 h 295225"/>
              <a:gd name="connsiteX20" fmla="*/ 317848 w 742217"/>
              <a:gd name="connsiteY20" fmla="*/ 232241 h 295225"/>
              <a:gd name="connsiteX21" fmla="*/ 293733 w 742217"/>
              <a:gd name="connsiteY21" fmla="*/ 254130 h 295225"/>
              <a:gd name="connsiteX22" fmla="*/ 266823 w 742217"/>
              <a:gd name="connsiteY22" fmla="*/ 258398 h 295225"/>
              <a:gd name="connsiteX23" fmla="*/ 239913 w 742217"/>
              <a:gd name="connsiteY23" fmla="*/ 262666 h 295225"/>
              <a:gd name="connsiteX24" fmla="*/ 215798 w 742217"/>
              <a:gd name="connsiteY24" fmla="*/ 284555 h 295225"/>
              <a:gd name="connsiteX25" fmla="*/ 188888 w 742217"/>
              <a:gd name="connsiteY25" fmla="*/ 288823 h 295225"/>
              <a:gd name="connsiteX26" fmla="*/ 161979 w 742217"/>
              <a:gd name="connsiteY26" fmla="*/ 293091 h 295225"/>
              <a:gd name="connsiteX27" fmla="*/ 148523 w 742217"/>
              <a:gd name="connsiteY27" fmla="*/ 295225 h 295225"/>
              <a:gd name="connsiteX28" fmla="*/ 118818 w 742217"/>
              <a:gd name="connsiteY28" fmla="*/ 281872 h 295225"/>
              <a:gd name="connsiteX29" fmla="*/ 59410 w 742217"/>
              <a:gd name="connsiteY29" fmla="*/ 255166 h 295225"/>
              <a:gd name="connsiteX30" fmla="*/ 29704 w 742217"/>
              <a:gd name="connsiteY30" fmla="*/ 241814 h 295225"/>
              <a:gd name="connsiteX31" fmla="*/ 0 w 742217"/>
              <a:gd name="connsiteY31" fmla="*/ 228461 h 295225"/>
              <a:gd name="connsiteX32" fmla="*/ 88595 w 742217"/>
              <a:gd name="connsiteY32" fmla="*/ 178281 h 295225"/>
              <a:gd name="connsiteX33" fmla="*/ 179985 w 742217"/>
              <a:gd name="connsiteY33" fmla="*/ 145723 h 295225"/>
              <a:gd name="connsiteX34" fmla="*/ 244466 w 742217"/>
              <a:gd name="connsiteY34" fmla="*/ 117432 h 295225"/>
              <a:gd name="connsiteX35" fmla="*/ 308945 w 742217"/>
              <a:gd name="connsiteY35" fmla="*/ 89141 h 295225"/>
              <a:gd name="connsiteX36" fmla="*/ 362765 w 742217"/>
              <a:gd name="connsiteY36" fmla="*/ 80605 h 295225"/>
              <a:gd name="connsiteX37" fmla="*/ 386880 w 742217"/>
              <a:gd name="connsiteY37" fmla="*/ 58716 h 295225"/>
              <a:gd name="connsiteX38" fmla="*/ 410996 w 742217"/>
              <a:gd name="connsiteY38" fmla="*/ 36827 h 295225"/>
              <a:gd name="connsiteX39" fmla="*/ 424451 w 742217"/>
              <a:gd name="connsiteY39" fmla="*/ 34693 h 295225"/>
              <a:gd name="connsiteX40" fmla="*/ 421656 w 742217"/>
              <a:gd name="connsiteY40" fmla="*/ 17072 h 2952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742217" h="295225">
                <a:moveTo>
                  <a:pt x="421656" y="17072"/>
                </a:moveTo>
                <a:lnTo>
                  <a:pt x="435111" y="14938"/>
                </a:lnTo>
                <a:lnTo>
                  <a:pt x="462021" y="10670"/>
                </a:lnTo>
                <a:lnTo>
                  <a:pt x="475475" y="8536"/>
                </a:lnTo>
                <a:lnTo>
                  <a:pt x="502386" y="4268"/>
                </a:lnTo>
                <a:lnTo>
                  <a:pt x="529296" y="0"/>
                </a:lnTo>
                <a:lnTo>
                  <a:pt x="585910" y="9085"/>
                </a:lnTo>
                <a:lnTo>
                  <a:pt x="631865" y="37924"/>
                </a:lnTo>
                <a:lnTo>
                  <a:pt x="658774" y="33656"/>
                </a:lnTo>
                <a:lnTo>
                  <a:pt x="675024" y="49143"/>
                </a:lnTo>
                <a:lnTo>
                  <a:pt x="720979" y="77983"/>
                </a:lnTo>
                <a:lnTo>
                  <a:pt x="737228" y="93469"/>
                </a:lnTo>
                <a:lnTo>
                  <a:pt x="742217" y="98224"/>
                </a:lnTo>
                <a:lnTo>
                  <a:pt x="486589" y="198615"/>
                </a:lnTo>
                <a:lnTo>
                  <a:pt x="476513" y="189012"/>
                </a:lnTo>
                <a:lnTo>
                  <a:pt x="449604" y="193280"/>
                </a:lnTo>
                <a:lnTo>
                  <a:pt x="422693" y="197548"/>
                </a:lnTo>
                <a:lnTo>
                  <a:pt x="398578" y="219437"/>
                </a:lnTo>
                <a:lnTo>
                  <a:pt x="385123" y="221571"/>
                </a:lnTo>
                <a:lnTo>
                  <a:pt x="344759" y="227973"/>
                </a:lnTo>
                <a:lnTo>
                  <a:pt x="317848" y="232241"/>
                </a:lnTo>
                <a:lnTo>
                  <a:pt x="293733" y="254130"/>
                </a:lnTo>
                <a:lnTo>
                  <a:pt x="266823" y="258398"/>
                </a:lnTo>
                <a:lnTo>
                  <a:pt x="239913" y="262666"/>
                </a:lnTo>
                <a:lnTo>
                  <a:pt x="215798" y="284555"/>
                </a:lnTo>
                <a:lnTo>
                  <a:pt x="188888" y="288823"/>
                </a:lnTo>
                <a:lnTo>
                  <a:pt x="161979" y="293091"/>
                </a:lnTo>
                <a:lnTo>
                  <a:pt x="148523" y="295225"/>
                </a:lnTo>
                <a:lnTo>
                  <a:pt x="118818" y="281872"/>
                </a:lnTo>
                <a:lnTo>
                  <a:pt x="59410" y="255166"/>
                </a:lnTo>
                <a:lnTo>
                  <a:pt x="29704" y="241814"/>
                </a:lnTo>
                <a:lnTo>
                  <a:pt x="0" y="228461"/>
                </a:lnTo>
                <a:lnTo>
                  <a:pt x="88595" y="178281"/>
                </a:lnTo>
                <a:lnTo>
                  <a:pt x="179985" y="145723"/>
                </a:lnTo>
                <a:lnTo>
                  <a:pt x="244466" y="117432"/>
                </a:lnTo>
                <a:lnTo>
                  <a:pt x="308945" y="89141"/>
                </a:lnTo>
                <a:lnTo>
                  <a:pt x="362765" y="80605"/>
                </a:lnTo>
                <a:lnTo>
                  <a:pt x="386880" y="58716"/>
                </a:lnTo>
                <a:lnTo>
                  <a:pt x="410996" y="36827"/>
                </a:lnTo>
                <a:lnTo>
                  <a:pt x="424451" y="34693"/>
                </a:lnTo>
                <a:lnTo>
                  <a:pt x="421656" y="1707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xmlns="" id="{CA80CBB0-C925-461A-825B-4AEA8DE39C49}"/>
              </a:ext>
            </a:extLst>
          </p:cNvPr>
          <p:cNvSpPr/>
          <p:nvPr/>
        </p:nvSpPr>
        <p:spPr>
          <a:xfrm rot="540738">
            <a:off x="6624575" y="4703960"/>
            <a:ext cx="448047" cy="391628"/>
          </a:xfrm>
          <a:custGeom>
            <a:avLst/>
            <a:gdLst>
              <a:gd name="connsiteX0" fmla="*/ 410761 w 448047"/>
              <a:gd name="connsiteY0" fmla="*/ 0 h 391628"/>
              <a:gd name="connsiteX1" fmla="*/ 429003 w 448047"/>
              <a:gd name="connsiteY1" fmla="*/ 17385 h 391628"/>
              <a:gd name="connsiteX2" fmla="*/ 445252 w 448047"/>
              <a:gd name="connsiteY2" fmla="*/ 32872 h 391628"/>
              <a:gd name="connsiteX3" fmla="*/ 448047 w 448047"/>
              <a:gd name="connsiteY3" fmla="*/ 50493 h 391628"/>
              <a:gd name="connsiteX4" fmla="*/ 437387 w 448047"/>
              <a:gd name="connsiteY4" fmla="*/ 70247 h 391628"/>
              <a:gd name="connsiteX5" fmla="*/ 426727 w 448047"/>
              <a:gd name="connsiteY5" fmla="*/ 90002 h 391628"/>
              <a:gd name="connsiteX6" fmla="*/ 402612 w 448047"/>
              <a:gd name="connsiteY6" fmla="*/ 111891 h 391628"/>
              <a:gd name="connsiteX7" fmla="*/ 375701 w 448047"/>
              <a:gd name="connsiteY7" fmla="*/ 116159 h 391628"/>
              <a:gd name="connsiteX8" fmla="*/ 324677 w 448047"/>
              <a:gd name="connsiteY8" fmla="*/ 142316 h 391628"/>
              <a:gd name="connsiteX9" fmla="*/ 287106 w 448047"/>
              <a:gd name="connsiteY9" fmla="*/ 166339 h 391628"/>
              <a:gd name="connsiteX10" fmla="*/ 225421 w 448047"/>
              <a:gd name="connsiteY10" fmla="*/ 212250 h 391628"/>
              <a:gd name="connsiteX11" fmla="*/ 163736 w 448047"/>
              <a:gd name="connsiteY11" fmla="*/ 258162 h 391628"/>
              <a:gd name="connsiteX12" fmla="*/ 142416 w 448047"/>
              <a:gd name="connsiteY12" fmla="*/ 297671 h 391628"/>
              <a:gd name="connsiteX13" fmla="*/ 118300 w 448047"/>
              <a:gd name="connsiteY13" fmla="*/ 319560 h 391628"/>
              <a:gd name="connsiteX14" fmla="*/ 96979 w 448047"/>
              <a:gd name="connsiteY14" fmla="*/ 359070 h 391628"/>
              <a:gd name="connsiteX15" fmla="*/ 70070 w 448047"/>
              <a:gd name="connsiteY15" fmla="*/ 363338 h 391628"/>
              <a:gd name="connsiteX16" fmla="*/ 59410 w 448047"/>
              <a:gd name="connsiteY16" fmla="*/ 383092 h 391628"/>
              <a:gd name="connsiteX17" fmla="*/ 45954 w 448047"/>
              <a:gd name="connsiteY17" fmla="*/ 385226 h 391628"/>
              <a:gd name="connsiteX18" fmla="*/ 32499 w 448047"/>
              <a:gd name="connsiteY18" fmla="*/ 387360 h 391628"/>
              <a:gd name="connsiteX19" fmla="*/ 19044 w 448047"/>
              <a:gd name="connsiteY19" fmla="*/ 389494 h 391628"/>
              <a:gd name="connsiteX20" fmla="*/ 5589 w 448047"/>
              <a:gd name="connsiteY20" fmla="*/ 391628 h 391628"/>
              <a:gd name="connsiteX21" fmla="*/ 2795 w 448047"/>
              <a:gd name="connsiteY21" fmla="*/ 374008 h 391628"/>
              <a:gd name="connsiteX22" fmla="*/ 0 w 448047"/>
              <a:gd name="connsiteY22" fmla="*/ 356387 h 391628"/>
              <a:gd name="connsiteX23" fmla="*/ 7865 w 448047"/>
              <a:gd name="connsiteY23" fmla="*/ 319011 h 391628"/>
              <a:gd name="connsiteX24" fmla="*/ 18525 w 448047"/>
              <a:gd name="connsiteY24" fmla="*/ 299257 h 391628"/>
              <a:gd name="connsiteX25" fmla="*/ 37052 w 448047"/>
              <a:gd name="connsiteY25" fmla="*/ 242126 h 391628"/>
              <a:gd name="connsiteX26" fmla="*/ 52783 w 448047"/>
              <a:gd name="connsiteY26" fmla="*/ 167375 h 391628"/>
              <a:gd name="connsiteX27" fmla="*/ 74103 w 448047"/>
              <a:gd name="connsiteY27" fmla="*/ 127866 h 391628"/>
              <a:gd name="connsiteX28" fmla="*/ 70256 w 448047"/>
              <a:gd name="connsiteY28" fmla="*/ 103612 h 391628"/>
              <a:gd name="connsiteX29" fmla="*/ 410761 w 448047"/>
              <a:gd name="connsiteY29" fmla="*/ 0 h 391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48047" h="391628">
                <a:moveTo>
                  <a:pt x="410761" y="0"/>
                </a:moveTo>
                <a:lnTo>
                  <a:pt x="429003" y="17385"/>
                </a:lnTo>
                <a:lnTo>
                  <a:pt x="445252" y="32872"/>
                </a:lnTo>
                <a:lnTo>
                  <a:pt x="448047" y="50493"/>
                </a:lnTo>
                <a:lnTo>
                  <a:pt x="437387" y="70247"/>
                </a:lnTo>
                <a:lnTo>
                  <a:pt x="426727" y="90002"/>
                </a:lnTo>
                <a:lnTo>
                  <a:pt x="402612" y="111891"/>
                </a:lnTo>
                <a:lnTo>
                  <a:pt x="375701" y="116159"/>
                </a:lnTo>
                <a:lnTo>
                  <a:pt x="324677" y="142316"/>
                </a:lnTo>
                <a:lnTo>
                  <a:pt x="287106" y="166339"/>
                </a:lnTo>
                <a:lnTo>
                  <a:pt x="225421" y="212250"/>
                </a:lnTo>
                <a:lnTo>
                  <a:pt x="163736" y="258162"/>
                </a:lnTo>
                <a:lnTo>
                  <a:pt x="142416" y="297671"/>
                </a:lnTo>
                <a:lnTo>
                  <a:pt x="118300" y="319560"/>
                </a:lnTo>
                <a:lnTo>
                  <a:pt x="96979" y="359070"/>
                </a:lnTo>
                <a:lnTo>
                  <a:pt x="70070" y="363338"/>
                </a:lnTo>
                <a:lnTo>
                  <a:pt x="59410" y="383092"/>
                </a:lnTo>
                <a:lnTo>
                  <a:pt x="45954" y="385226"/>
                </a:lnTo>
                <a:lnTo>
                  <a:pt x="32499" y="387360"/>
                </a:lnTo>
                <a:lnTo>
                  <a:pt x="19044" y="389494"/>
                </a:lnTo>
                <a:lnTo>
                  <a:pt x="5589" y="391628"/>
                </a:lnTo>
                <a:lnTo>
                  <a:pt x="2795" y="374008"/>
                </a:lnTo>
                <a:lnTo>
                  <a:pt x="0" y="356387"/>
                </a:lnTo>
                <a:lnTo>
                  <a:pt x="7865" y="319011"/>
                </a:lnTo>
                <a:lnTo>
                  <a:pt x="18525" y="299257"/>
                </a:lnTo>
                <a:lnTo>
                  <a:pt x="37052" y="242126"/>
                </a:lnTo>
                <a:lnTo>
                  <a:pt x="52783" y="167375"/>
                </a:lnTo>
                <a:lnTo>
                  <a:pt x="74103" y="127866"/>
                </a:lnTo>
                <a:lnTo>
                  <a:pt x="70256" y="103612"/>
                </a:lnTo>
                <a:lnTo>
                  <a:pt x="41076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xmlns="" id="{325B2FB5-AE33-4B1D-834E-CE4841CA7211}"/>
              </a:ext>
            </a:extLst>
          </p:cNvPr>
          <p:cNvSpPr/>
          <p:nvPr/>
        </p:nvSpPr>
        <p:spPr>
          <a:xfrm rot="540738">
            <a:off x="2527472" y="5176152"/>
            <a:ext cx="199616" cy="355733"/>
          </a:xfrm>
          <a:custGeom>
            <a:avLst/>
            <a:gdLst>
              <a:gd name="connsiteX0" fmla="*/ 156507 w 199616"/>
              <a:gd name="connsiteY0" fmla="*/ 0 h 355733"/>
              <a:gd name="connsiteX1" fmla="*/ 180572 w 199616"/>
              <a:gd name="connsiteY1" fmla="*/ 10817 h 355733"/>
              <a:gd name="connsiteX2" fmla="*/ 196821 w 199616"/>
              <a:gd name="connsiteY2" fmla="*/ 26304 h 355733"/>
              <a:gd name="connsiteX3" fmla="*/ 199616 w 199616"/>
              <a:gd name="connsiteY3" fmla="*/ 43925 h 355733"/>
              <a:gd name="connsiteX4" fmla="*/ 172706 w 199616"/>
              <a:gd name="connsiteY4" fmla="*/ 48193 h 355733"/>
              <a:gd name="connsiteX5" fmla="*/ 148591 w 199616"/>
              <a:gd name="connsiteY5" fmla="*/ 70082 h 355733"/>
              <a:gd name="connsiteX6" fmla="*/ 135136 w 199616"/>
              <a:gd name="connsiteY6" fmla="*/ 72216 h 355733"/>
              <a:gd name="connsiteX7" fmla="*/ 124476 w 199616"/>
              <a:gd name="connsiteY7" fmla="*/ 91971 h 355733"/>
              <a:gd name="connsiteX8" fmla="*/ 116610 w 199616"/>
              <a:gd name="connsiteY8" fmla="*/ 129346 h 355733"/>
              <a:gd name="connsiteX9" fmla="*/ 105950 w 199616"/>
              <a:gd name="connsiteY9" fmla="*/ 149101 h 355733"/>
              <a:gd name="connsiteX10" fmla="*/ 114334 w 199616"/>
              <a:gd name="connsiteY10" fmla="*/ 201963 h 355733"/>
              <a:gd name="connsiteX11" fmla="*/ 106469 w 199616"/>
              <a:gd name="connsiteY11" fmla="*/ 239339 h 355733"/>
              <a:gd name="connsiteX12" fmla="*/ 101398 w 199616"/>
              <a:gd name="connsiteY12" fmla="*/ 294335 h 355733"/>
              <a:gd name="connsiteX13" fmla="*/ 109783 w 199616"/>
              <a:gd name="connsiteY13" fmla="*/ 347197 h 355733"/>
              <a:gd name="connsiteX14" fmla="*/ 55962 w 199616"/>
              <a:gd name="connsiteY14" fmla="*/ 355733 h 355733"/>
              <a:gd name="connsiteX15" fmla="*/ 44783 w 199616"/>
              <a:gd name="connsiteY15" fmla="*/ 285250 h 355733"/>
              <a:gd name="connsiteX16" fmla="*/ 36399 w 199616"/>
              <a:gd name="connsiteY16" fmla="*/ 232388 h 355733"/>
              <a:gd name="connsiteX17" fmla="*/ 28015 w 199616"/>
              <a:gd name="connsiteY17" fmla="*/ 179526 h 355733"/>
              <a:gd name="connsiteX18" fmla="*/ 22426 w 199616"/>
              <a:gd name="connsiteY18" fmla="*/ 144284 h 355733"/>
              <a:gd name="connsiteX19" fmla="*/ 14041 w 199616"/>
              <a:gd name="connsiteY19" fmla="*/ 91422 h 355733"/>
              <a:gd name="connsiteX20" fmla="*/ 11247 w 199616"/>
              <a:gd name="connsiteY20" fmla="*/ 73801 h 355733"/>
              <a:gd name="connsiteX21" fmla="*/ 8452 w 199616"/>
              <a:gd name="connsiteY21" fmla="*/ 56180 h 355733"/>
              <a:gd name="connsiteX22" fmla="*/ 0 w 199616"/>
              <a:gd name="connsiteY22" fmla="*/ 48125 h 355733"/>
              <a:gd name="connsiteX23" fmla="*/ 156507 w 199616"/>
              <a:gd name="connsiteY23" fmla="*/ 0 h 355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9616" h="355733">
                <a:moveTo>
                  <a:pt x="156507" y="0"/>
                </a:moveTo>
                <a:lnTo>
                  <a:pt x="180572" y="10817"/>
                </a:lnTo>
                <a:lnTo>
                  <a:pt x="196821" y="26304"/>
                </a:lnTo>
                <a:lnTo>
                  <a:pt x="199616" y="43925"/>
                </a:lnTo>
                <a:lnTo>
                  <a:pt x="172706" y="48193"/>
                </a:lnTo>
                <a:lnTo>
                  <a:pt x="148591" y="70082"/>
                </a:lnTo>
                <a:lnTo>
                  <a:pt x="135136" y="72216"/>
                </a:lnTo>
                <a:lnTo>
                  <a:pt x="124476" y="91971"/>
                </a:lnTo>
                <a:lnTo>
                  <a:pt x="116610" y="129346"/>
                </a:lnTo>
                <a:lnTo>
                  <a:pt x="105950" y="149101"/>
                </a:lnTo>
                <a:lnTo>
                  <a:pt x="114334" y="201963"/>
                </a:lnTo>
                <a:lnTo>
                  <a:pt x="106469" y="239339"/>
                </a:lnTo>
                <a:lnTo>
                  <a:pt x="101398" y="294335"/>
                </a:lnTo>
                <a:lnTo>
                  <a:pt x="109783" y="347197"/>
                </a:lnTo>
                <a:lnTo>
                  <a:pt x="55962" y="355733"/>
                </a:lnTo>
                <a:lnTo>
                  <a:pt x="44783" y="285250"/>
                </a:lnTo>
                <a:lnTo>
                  <a:pt x="36399" y="232388"/>
                </a:lnTo>
                <a:lnTo>
                  <a:pt x="28015" y="179526"/>
                </a:lnTo>
                <a:lnTo>
                  <a:pt x="22426" y="144284"/>
                </a:lnTo>
                <a:lnTo>
                  <a:pt x="14041" y="91422"/>
                </a:lnTo>
                <a:lnTo>
                  <a:pt x="11247" y="73801"/>
                </a:lnTo>
                <a:lnTo>
                  <a:pt x="8452" y="56180"/>
                </a:lnTo>
                <a:lnTo>
                  <a:pt x="0" y="48125"/>
                </a:lnTo>
                <a:lnTo>
                  <a:pt x="15650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801C162F-712D-45C1-9AEE-D66BB87EAFA2}"/>
              </a:ext>
            </a:extLst>
          </p:cNvPr>
          <p:cNvSpPr/>
          <p:nvPr/>
        </p:nvSpPr>
        <p:spPr>
          <a:xfrm rot="540738">
            <a:off x="10044282" y="5889767"/>
            <a:ext cx="271420" cy="244893"/>
          </a:xfrm>
          <a:custGeom>
            <a:avLst/>
            <a:gdLst>
              <a:gd name="connsiteX0" fmla="*/ 0 w 271420"/>
              <a:gd name="connsiteY0" fmla="*/ 24984 h 244893"/>
              <a:gd name="connsiteX1" fmla="*/ 7963 w 271420"/>
              <a:gd name="connsiteY1" fmla="*/ 23721 h 244893"/>
              <a:gd name="connsiteX2" fmla="*/ 34873 w 271420"/>
              <a:gd name="connsiteY2" fmla="*/ 19453 h 244893"/>
              <a:gd name="connsiteX3" fmla="*/ 48329 w 271420"/>
              <a:gd name="connsiteY3" fmla="*/ 17319 h 244893"/>
              <a:gd name="connsiteX4" fmla="*/ 75238 w 271420"/>
              <a:gd name="connsiteY4" fmla="*/ 13051 h 244893"/>
              <a:gd name="connsiteX5" fmla="*/ 102148 w 271420"/>
              <a:gd name="connsiteY5" fmla="*/ 8783 h 244893"/>
              <a:gd name="connsiteX6" fmla="*/ 145308 w 271420"/>
              <a:gd name="connsiteY6" fmla="*/ 20001 h 244893"/>
              <a:gd name="connsiteX7" fmla="*/ 172218 w 271420"/>
              <a:gd name="connsiteY7" fmla="*/ 15733 h 244893"/>
              <a:gd name="connsiteX8" fmla="*/ 199127 w 271420"/>
              <a:gd name="connsiteY8" fmla="*/ 11465 h 244893"/>
              <a:gd name="connsiteX9" fmla="*/ 212582 w 271420"/>
              <a:gd name="connsiteY9" fmla="*/ 9331 h 244893"/>
              <a:gd name="connsiteX10" fmla="*/ 255742 w 271420"/>
              <a:gd name="connsiteY10" fmla="*/ 20550 h 244893"/>
              <a:gd name="connsiteX11" fmla="*/ 266402 w 271420"/>
              <a:gd name="connsiteY11" fmla="*/ 795 h 244893"/>
              <a:gd name="connsiteX12" fmla="*/ 271420 w 271420"/>
              <a:gd name="connsiteY12" fmla="*/ 0 h 244893"/>
              <a:gd name="connsiteX13" fmla="*/ 271420 w 271420"/>
              <a:gd name="connsiteY13" fmla="*/ 244893 h 244893"/>
              <a:gd name="connsiteX14" fmla="*/ 262368 w 271420"/>
              <a:gd name="connsiteY14" fmla="*/ 236267 h 244893"/>
              <a:gd name="connsiteX15" fmla="*/ 232664 w 271420"/>
              <a:gd name="connsiteY15" fmla="*/ 222914 h 244893"/>
              <a:gd name="connsiteX16" fmla="*/ 186710 w 271420"/>
              <a:gd name="connsiteY16" fmla="*/ 194075 h 244893"/>
              <a:gd name="connsiteX17" fmla="*/ 124506 w 271420"/>
              <a:gd name="connsiteY17" fmla="*/ 149749 h 244893"/>
              <a:gd name="connsiteX18" fmla="*/ 94801 w 271420"/>
              <a:gd name="connsiteY18" fmla="*/ 136396 h 244893"/>
              <a:gd name="connsiteX19" fmla="*/ 65097 w 271420"/>
              <a:gd name="connsiteY19" fmla="*/ 123043 h 244893"/>
              <a:gd name="connsiteX20" fmla="*/ 48846 w 271420"/>
              <a:gd name="connsiteY20" fmla="*/ 107557 h 244893"/>
              <a:gd name="connsiteX21" fmla="*/ 19142 w 271420"/>
              <a:gd name="connsiteY21" fmla="*/ 94204 h 244893"/>
              <a:gd name="connsiteX22" fmla="*/ 5687 w 271420"/>
              <a:gd name="connsiteY22" fmla="*/ 96338 h 244893"/>
              <a:gd name="connsiteX23" fmla="*/ 0 w 271420"/>
              <a:gd name="connsiteY23" fmla="*/ 90918 h 244893"/>
              <a:gd name="connsiteX24" fmla="*/ 0 w 271420"/>
              <a:gd name="connsiteY24" fmla="*/ 24984 h 244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71420" h="244893">
                <a:moveTo>
                  <a:pt x="0" y="24984"/>
                </a:moveTo>
                <a:lnTo>
                  <a:pt x="7963" y="23721"/>
                </a:lnTo>
                <a:lnTo>
                  <a:pt x="34873" y="19453"/>
                </a:lnTo>
                <a:lnTo>
                  <a:pt x="48329" y="17319"/>
                </a:lnTo>
                <a:lnTo>
                  <a:pt x="75238" y="13051"/>
                </a:lnTo>
                <a:lnTo>
                  <a:pt x="102148" y="8783"/>
                </a:lnTo>
                <a:lnTo>
                  <a:pt x="145308" y="20001"/>
                </a:lnTo>
                <a:lnTo>
                  <a:pt x="172218" y="15733"/>
                </a:lnTo>
                <a:lnTo>
                  <a:pt x="199127" y="11465"/>
                </a:lnTo>
                <a:lnTo>
                  <a:pt x="212582" y="9331"/>
                </a:lnTo>
                <a:lnTo>
                  <a:pt x="255742" y="20550"/>
                </a:lnTo>
                <a:lnTo>
                  <a:pt x="266402" y="795"/>
                </a:lnTo>
                <a:lnTo>
                  <a:pt x="271420" y="0"/>
                </a:lnTo>
                <a:lnTo>
                  <a:pt x="271420" y="244893"/>
                </a:lnTo>
                <a:lnTo>
                  <a:pt x="262368" y="236267"/>
                </a:lnTo>
                <a:lnTo>
                  <a:pt x="232664" y="222914"/>
                </a:lnTo>
                <a:lnTo>
                  <a:pt x="186710" y="194075"/>
                </a:lnTo>
                <a:lnTo>
                  <a:pt x="124506" y="149749"/>
                </a:lnTo>
                <a:lnTo>
                  <a:pt x="94801" y="136396"/>
                </a:lnTo>
                <a:lnTo>
                  <a:pt x="65097" y="123043"/>
                </a:lnTo>
                <a:lnTo>
                  <a:pt x="48846" y="107557"/>
                </a:lnTo>
                <a:lnTo>
                  <a:pt x="19142" y="94204"/>
                </a:lnTo>
                <a:lnTo>
                  <a:pt x="5687" y="96338"/>
                </a:lnTo>
                <a:lnTo>
                  <a:pt x="0" y="90918"/>
                </a:lnTo>
                <a:lnTo>
                  <a:pt x="0" y="2498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xmlns="" id="{4119EB4E-3F9A-43EB-93E8-FA36C5A6EF55}"/>
              </a:ext>
            </a:extLst>
          </p:cNvPr>
          <p:cNvSpPr/>
          <p:nvPr/>
        </p:nvSpPr>
        <p:spPr>
          <a:xfrm rot="540738">
            <a:off x="2718828" y="5958946"/>
            <a:ext cx="299121" cy="260470"/>
          </a:xfrm>
          <a:custGeom>
            <a:avLst/>
            <a:gdLst>
              <a:gd name="connsiteX0" fmla="*/ 21321 w 299121"/>
              <a:gd name="connsiteY0" fmla="*/ 10670 h 260470"/>
              <a:gd name="connsiteX1" fmla="*/ 34776 w 299121"/>
              <a:gd name="connsiteY1" fmla="*/ 8536 h 260470"/>
              <a:gd name="connsiteX2" fmla="*/ 61686 w 299121"/>
              <a:gd name="connsiteY2" fmla="*/ 4268 h 260470"/>
              <a:gd name="connsiteX3" fmla="*/ 88595 w 299121"/>
              <a:gd name="connsiteY3" fmla="*/ 0 h 260470"/>
              <a:gd name="connsiteX4" fmla="*/ 118301 w 299121"/>
              <a:gd name="connsiteY4" fmla="*/ 13352 h 260470"/>
              <a:gd name="connsiteX5" fmla="*/ 145210 w 299121"/>
              <a:gd name="connsiteY5" fmla="*/ 9084 h 260470"/>
              <a:gd name="connsiteX6" fmla="*/ 172120 w 299121"/>
              <a:gd name="connsiteY6" fmla="*/ 4816 h 260470"/>
              <a:gd name="connsiteX7" fmla="*/ 215280 w 299121"/>
              <a:gd name="connsiteY7" fmla="*/ 16035 h 260470"/>
              <a:gd name="connsiteX8" fmla="*/ 228735 w 299121"/>
              <a:gd name="connsiteY8" fmla="*/ 13901 h 260470"/>
              <a:gd name="connsiteX9" fmla="*/ 255644 w 299121"/>
              <a:gd name="connsiteY9" fmla="*/ 9633 h 260470"/>
              <a:gd name="connsiteX10" fmla="*/ 269099 w 299121"/>
              <a:gd name="connsiteY10" fmla="*/ 7499 h 260470"/>
              <a:gd name="connsiteX11" fmla="*/ 277425 w 299121"/>
              <a:gd name="connsiteY11" fmla="*/ 6178 h 260470"/>
              <a:gd name="connsiteX12" fmla="*/ 299121 w 299121"/>
              <a:gd name="connsiteY12" fmla="*/ 260470 h 260470"/>
              <a:gd name="connsiteX13" fmla="*/ 294771 w 299121"/>
              <a:gd name="connsiteY13" fmla="*/ 256323 h 260470"/>
              <a:gd name="connsiteX14" fmla="*/ 275726 w 299121"/>
              <a:gd name="connsiteY14" fmla="*/ 223216 h 260470"/>
              <a:gd name="connsiteX15" fmla="*/ 259477 w 299121"/>
              <a:gd name="connsiteY15" fmla="*/ 207729 h 260470"/>
              <a:gd name="connsiteX16" fmla="*/ 229772 w 299121"/>
              <a:gd name="connsiteY16" fmla="*/ 194376 h 260470"/>
              <a:gd name="connsiteX17" fmla="*/ 197272 w 299121"/>
              <a:gd name="connsiteY17" fmla="*/ 163403 h 260470"/>
              <a:gd name="connsiteX18" fmla="*/ 154113 w 299121"/>
              <a:gd name="connsiteY18" fmla="*/ 152184 h 260470"/>
              <a:gd name="connsiteX19" fmla="*/ 124408 w 299121"/>
              <a:gd name="connsiteY19" fmla="*/ 138832 h 260470"/>
              <a:gd name="connsiteX20" fmla="*/ 94703 w 299121"/>
              <a:gd name="connsiteY20" fmla="*/ 125479 h 260470"/>
              <a:gd name="connsiteX21" fmla="*/ 64999 w 299121"/>
              <a:gd name="connsiteY21" fmla="*/ 112126 h 260470"/>
              <a:gd name="connsiteX22" fmla="*/ 35295 w 299121"/>
              <a:gd name="connsiteY22" fmla="*/ 98774 h 260470"/>
              <a:gd name="connsiteX23" fmla="*/ 19044 w 299121"/>
              <a:gd name="connsiteY23" fmla="*/ 83287 h 260470"/>
              <a:gd name="connsiteX24" fmla="*/ 2795 w 299121"/>
              <a:gd name="connsiteY24" fmla="*/ 67800 h 260470"/>
              <a:gd name="connsiteX25" fmla="*/ 0 w 299121"/>
              <a:gd name="connsiteY25" fmla="*/ 50179 h 260470"/>
              <a:gd name="connsiteX26" fmla="*/ 10660 w 299121"/>
              <a:gd name="connsiteY26" fmla="*/ 30425 h 260470"/>
              <a:gd name="connsiteX27" fmla="*/ 21321 w 299121"/>
              <a:gd name="connsiteY27" fmla="*/ 10670 h 260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99121" h="260470">
                <a:moveTo>
                  <a:pt x="21321" y="10670"/>
                </a:moveTo>
                <a:lnTo>
                  <a:pt x="34776" y="8536"/>
                </a:lnTo>
                <a:lnTo>
                  <a:pt x="61686" y="4268"/>
                </a:lnTo>
                <a:lnTo>
                  <a:pt x="88595" y="0"/>
                </a:lnTo>
                <a:lnTo>
                  <a:pt x="118301" y="13352"/>
                </a:lnTo>
                <a:lnTo>
                  <a:pt x="145210" y="9084"/>
                </a:lnTo>
                <a:lnTo>
                  <a:pt x="172120" y="4816"/>
                </a:lnTo>
                <a:lnTo>
                  <a:pt x="215280" y="16035"/>
                </a:lnTo>
                <a:lnTo>
                  <a:pt x="228735" y="13901"/>
                </a:lnTo>
                <a:lnTo>
                  <a:pt x="255644" y="9633"/>
                </a:lnTo>
                <a:lnTo>
                  <a:pt x="269099" y="7499"/>
                </a:lnTo>
                <a:lnTo>
                  <a:pt x="277425" y="6178"/>
                </a:lnTo>
                <a:lnTo>
                  <a:pt x="299121" y="260470"/>
                </a:lnTo>
                <a:lnTo>
                  <a:pt x="294771" y="256323"/>
                </a:lnTo>
                <a:lnTo>
                  <a:pt x="275726" y="223216"/>
                </a:lnTo>
                <a:lnTo>
                  <a:pt x="259477" y="207729"/>
                </a:lnTo>
                <a:lnTo>
                  <a:pt x="229772" y="194376"/>
                </a:lnTo>
                <a:lnTo>
                  <a:pt x="197272" y="163403"/>
                </a:lnTo>
                <a:lnTo>
                  <a:pt x="154113" y="152184"/>
                </a:lnTo>
                <a:lnTo>
                  <a:pt x="124408" y="138832"/>
                </a:lnTo>
                <a:lnTo>
                  <a:pt x="94703" y="125479"/>
                </a:lnTo>
                <a:lnTo>
                  <a:pt x="64999" y="112126"/>
                </a:lnTo>
                <a:lnTo>
                  <a:pt x="35295" y="98774"/>
                </a:lnTo>
                <a:lnTo>
                  <a:pt x="19044" y="83287"/>
                </a:lnTo>
                <a:lnTo>
                  <a:pt x="2795" y="67800"/>
                </a:lnTo>
                <a:lnTo>
                  <a:pt x="0" y="50179"/>
                </a:lnTo>
                <a:lnTo>
                  <a:pt x="10660" y="30425"/>
                </a:lnTo>
                <a:lnTo>
                  <a:pt x="21321" y="1067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7CFC187F-ABD5-4FE2-A6B4-D1950D62B3D4}"/>
              </a:ext>
            </a:extLst>
          </p:cNvPr>
          <p:cNvSpPr/>
          <p:nvPr/>
        </p:nvSpPr>
        <p:spPr>
          <a:xfrm rot="540738">
            <a:off x="5657518" y="6143458"/>
            <a:ext cx="302008" cy="262088"/>
          </a:xfrm>
          <a:custGeom>
            <a:avLst/>
            <a:gdLst>
              <a:gd name="connsiteX0" fmla="*/ 51026 w 302008"/>
              <a:gd name="connsiteY0" fmla="*/ 0 h 262088"/>
              <a:gd name="connsiteX1" fmla="*/ 67275 w 302008"/>
              <a:gd name="connsiteY1" fmla="*/ 15487 h 262088"/>
              <a:gd name="connsiteX2" fmla="*/ 94185 w 302008"/>
              <a:gd name="connsiteY2" fmla="*/ 11219 h 262088"/>
              <a:gd name="connsiteX3" fmla="*/ 161460 w 302008"/>
              <a:gd name="connsiteY3" fmla="*/ 549 h 262088"/>
              <a:gd name="connsiteX4" fmla="*/ 218074 w 302008"/>
              <a:gd name="connsiteY4" fmla="*/ 9634 h 262088"/>
              <a:gd name="connsiteX5" fmla="*/ 244985 w 302008"/>
              <a:gd name="connsiteY5" fmla="*/ 5366 h 262088"/>
              <a:gd name="connsiteX6" fmla="*/ 274689 w 302008"/>
              <a:gd name="connsiteY6" fmla="*/ 18718 h 262088"/>
              <a:gd name="connsiteX7" fmla="*/ 288144 w 302008"/>
              <a:gd name="connsiteY7" fmla="*/ 16584 h 262088"/>
              <a:gd name="connsiteX8" fmla="*/ 301599 w 302008"/>
              <a:gd name="connsiteY8" fmla="*/ 14450 h 262088"/>
              <a:gd name="connsiteX9" fmla="*/ 302008 w 302008"/>
              <a:gd name="connsiteY9" fmla="*/ 14386 h 262088"/>
              <a:gd name="connsiteX10" fmla="*/ 294637 w 302008"/>
              <a:gd name="connsiteY10" fmla="*/ 262088 h 262088"/>
              <a:gd name="connsiteX11" fmla="*/ 284111 w 302008"/>
              <a:gd name="connsiteY11" fmla="*/ 252056 h 262088"/>
              <a:gd name="connsiteX12" fmla="*/ 267861 w 302008"/>
              <a:gd name="connsiteY12" fmla="*/ 236569 h 262088"/>
              <a:gd name="connsiteX13" fmla="*/ 251611 w 302008"/>
              <a:gd name="connsiteY13" fmla="*/ 221083 h 262088"/>
              <a:gd name="connsiteX14" fmla="*/ 221907 w 302008"/>
              <a:gd name="connsiteY14" fmla="*/ 207730 h 262088"/>
              <a:gd name="connsiteX15" fmla="*/ 202862 w 302008"/>
              <a:gd name="connsiteY15" fmla="*/ 174623 h 262088"/>
              <a:gd name="connsiteX16" fmla="*/ 173158 w 302008"/>
              <a:gd name="connsiteY16" fmla="*/ 161270 h 262088"/>
              <a:gd name="connsiteX17" fmla="*/ 129998 w 302008"/>
              <a:gd name="connsiteY17" fmla="*/ 150051 h 262088"/>
              <a:gd name="connsiteX18" fmla="*/ 100293 w 302008"/>
              <a:gd name="connsiteY18" fmla="*/ 136698 h 262088"/>
              <a:gd name="connsiteX19" fmla="*/ 67794 w 302008"/>
              <a:gd name="connsiteY19" fmla="*/ 105725 h 262088"/>
              <a:gd name="connsiteX20" fmla="*/ 51545 w 302008"/>
              <a:gd name="connsiteY20" fmla="*/ 90238 h 262088"/>
              <a:gd name="connsiteX21" fmla="*/ 21839 w 302008"/>
              <a:gd name="connsiteY21" fmla="*/ 76886 h 262088"/>
              <a:gd name="connsiteX22" fmla="*/ 5590 w 302008"/>
              <a:gd name="connsiteY22" fmla="*/ 61399 h 262088"/>
              <a:gd name="connsiteX23" fmla="*/ 2795 w 302008"/>
              <a:gd name="connsiteY23" fmla="*/ 43778 h 262088"/>
              <a:gd name="connsiteX24" fmla="*/ 0 w 302008"/>
              <a:gd name="connsiteY24" fmla="*/ 26157 h 262088"/>
              <a:gd name="connsiteX25" fmla="*/ 13455 w 302008"/>
              <a:gd name="connsiteY25" fmla="*/ 24023 h 262088"/>
              <a:gd name="connsiteX26" fmla="*/ 26911 w 302008"/>
              <a:gd name="connsiteY26" fmla="*/ 21889 h 262088"/>
              <a:gd name="connsiteX27" fmla="*/ 51026 w 302008"/>
              <a:gd name="connsiteY27" fmla="*/ 0 h 262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302008" h="262088">
                <a:moveTo>
                  <a:pt x="51026" y="0"/>
                </a:moveTo>
                <a:lnTo>
                  <a:pt x="67275" y="15487"/>
                </a:lnTo>
                <a:lnTo>
                  <a:pt x="94185" y="11219"/>
                </a:lnTo>
                <a:lnTo>
                  <a:pt x="161460" y="549"/>
                </a:lnTo>
                <a:lnTo>
                  <a:pt x="218074" y="9634"/>
                </a:lnTo>
                <a:lnTo>
                  <a:pt x="244985" y="5366"/>
                </a:lnTo>
                <a:lnTo>
                  <a:pt x="274689" y="18718"/>
                </a:lnTo>
                <a:lnTo>
                  <a:pt x="288144" y="16584"/>
                </a:lnTo>
                <a:lnTo>
                  <a:pt x="301599" y="14450"/>
                </a:lnTo>
                <a:lnTo>
                  <a:pt x="302008" y="14386"/>
                </a:lnTo>
                <a:lnTo>
                  <a:pt x="294637" y="262088"/>
                </a:lnTo>
                <a:lnTo>
                  <a:pt x="284111" y="252056"/>
                </a:lnTo>
                <a:lnTo>
                  <a:pt x="267861" y="236569"/>
                </a:lnTo>
                <a:lnTo>
                  <a:pt x="251611" y="221083"/>
                </a:lnTo>
                <a:lnTo>
                  <a:pt x="221907" y="207730"/>
                </a:lnTo>
                <a:lnTo>
                  <a:pt x="202862" y="174623"/>
                </a:lnTo>
                <a:lnTo>
                  <a:pt x="173158" y="161270"/>
                </a:lnTo>
                <a:lnTo>
                  <a:pt x="129998" y="150051"/>
                </a:lnTo>
                <a:lnTo>
                  <a:pt x="100293" y="136698"/>
                </a:lnTo>
                <a:lnTo>
                  <a:pt x="67794" y="105725"/>
                </a:lnTo>
                <a:lnTo>
                  <a:pt x="51545" y="90238"/>
                </a:lnTo>
                <a:lnTo>
                  <a:pt x="21839" y="76886"/>
                </a:lnTo>
                <a:lnTo>
                  <a:pt x="5590" y="61399"/>
                </a:lnTo>
                <a:lnTo>
                  <a:pt x="2795" y="43778"/>
                </a:lnTo>
                <a:lnTo>
                  <a:pt x="0" y="26157"/>
                </a:lnTo>
                <a:lnTo>
                  <a:pt x="13455" y="24023"/>
                </a:lnTo>
                <a:lnTo>
                  <a:pt x="26911" y="21889"/>
                </a:lnTo>
                <a:lnTo>
                  <a:pt x="5102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488AC32D-73A5-4CEA-9E2E-92B62A2D74F0}"/>
              </a:ext>
            </a:extLst>
          </p:cNvPr>
          <p:cNvSpPr/>
          <p:nvPr/>
        </p:nvSpPr>
        <p:spPr>
          <a:xfrm rot="540738">
            <a:off x="9248865" y="779880"/>
            <a:ext cx="1679625" cy="2267893"/>
          </a:xfrm>
          <a:custGeom>
            <a:avLst/>
            <a:gdLst>
              <a:gd name="connsiteX0" fmla="*/ 21320 w 1679625"/>
              <a:gd name="connsiteY0" fmla="*/ 10670 h 2267893"/>
              <a:gd name="connsiteX1" fmla="*/ 48230 w 1679625"/>
              <a:gd name="connsiteY1" fmla="*/ 6402 h 2267893"/>
              <a:gd name="connsiteX2" fmla="*/ 61685 w 1679625"/>
              <a:gd name="connsiteY2" fmla="*/ 4268 h 2267893"/>
              <a:gd name="connsiteX3" fmla="*/ 88595 w 1679625"/>
              <a:gd name="connsiteY3" fmla="*/ 0 h 2267893"/>
              <a:gd name="connsiteX4" fmla="*/ 118299 w 1679625"/>
              <a:gd name="connsiteY4" fmla="*/ 13353 h 2267893"/>
              <a:gd name="connsiteX5" fmla="*/ 145210 w 1679625"/>
              <a:gd name="connsiteY5" fmla="*/ 9085 h 2267893"/>
              <a:gd name="connsiteX6" fmla="*/ 188369 w 1679625"/>
              <a:gd name="connsiteY6" fmla="*/ 20304 h 2267893"/>
              <a:gd name="connsiteX7" fmla="*/ 218073 w 1679625"/>
              <a:gd name="connsiteY7" fmla="*/ 33656 h 2267893"/>
              <a:gd name="connsiteX8" fmla="*/ 231528 w 1679625"/>
              <a:gd name="connsiteY8" fmla="*/ 31522 h 2267893"/>
              <a:gd name="connsiteX9" fmla="*/ 261234 w 1679625"/>
              <a:gd name="connsiteY9" fmla="*/ 44875 h 2267893"/>
              <a:gd name="connsiteX10" fmla="*/ 274688 w 1679625"/>
              <a:gd name="connsiteY10" fmla="*/ 42741 h 2267893"/>
              <a:gd name="connsiteX11" fmla="*/ 290938 w 1679625"/>
              <a:gd name="connsiteY11" fmla="*/ 58228 h 2267893"/>
              <a:gd name="connsiteX12" fmla="*/ 307187 w 1679625"/>
              <a:gd name="connsiteY12" fmla="*/ 73714 h 2267893"/>
              <a:gd name="connsiteX13" fmla="*/ 312777 w 1679625"/>
              <a:gd name="connsiteY13" fmla="*/ 108956 h 2267893"/>
              <a:gd name="connsiteX14" fmla="*/ 315572 w 1679625"/>
              <a:gd name="connsiteY14" fmla="*/ 126577 h 2267893"/>
              <a:gd name="connsiteX15" fmla="*/ 307706 w 1679625"/>
              <a:gd name="connsiteY15" fmla="*/ 163952 h 2267893"/>
              <a:gd name="connsiteX16" fmla="*/ 313296 w 1679625"/>
              <a:gd name="connsiteY16" fmla="*/ 199194 h 2267893"/>
              <a:gd name="connsiteX17" fmla="*/ 318885 w 1679625"/>
              <a:gd name="connsiteY17" fmla="*/ 234435 h 2267893"/>
              <a:gd name="connsiteX18" fmla="*/ 330064 w 1679625"/>
              <a:gd name="connsiteY18" fmla="*/ 304918 h 2267893"/>
              <a:gd name="connsiteX19" fmla="*/ 341243 w 1679625"/>
              <a:gd name="connsiteY19" fmla="*/ 375401 h 2267893"/>
              <a:gd name="connsiteX20" fmla="*/ 352422 w 1679625"/>
              <a:gd name="connsiteY20" fmla="*/ 445884 h 2267893"/>
              <a:gd name="connsiteX21" fmla="*/ 377056 w 1679625"/>
              <a:gd name="connsiteY21" fmla="*/ 514233 h 2267893"/>
              <a:gd name="connsiteX22" fmla="*/ 404484 w 1679625"/>
              <a:gd name="connsiteY22" fmla="*/ 600203 h 2267893"/>
              <a:gd name="connsiteX23" fmla="*/ 431913 w 1679625"/>
              <a:gd name="connsiteY23" fmla="*/ 686173 h 2267893"/>
              <a:gd name="connsiteX24" fmla="*/ 478386 w 1679625"/>
              <a:gd name="connsiteY24" fmla="*/ 805250 h 2267893"/>
              <a:gd name="connsiteX25" fmla="*/ 522064 w 1679625"/>
              <a:gd name="connsiteY25" fmla="*/ 906706 h 2267893"/>
              <a:gd name="connsiteX26" fmla="*/ 568537 w 1679625"/>
              <a:gd name="connsiteY26" fmla="*/ 1025783 h 2267893"/>
              <a:gd name="connsiteX27" fmla="*/ 631260 w 1679625"/>
              <a:gd name="connsiteY27" fmla="*/ 1160347 h 2267893"/>
              <a:gd name="connsiteX28" fmla="*/ 704643 w 1679625"/>
              <a:gd name="connsiteY28" fmla="*/ 1275157 h 2267893"/>
              <a:gd name="connsiteX29" fmla="*/ 791481 w 1679625"/>
              <a:gd name="connsiteY29" fmla="*/ 1387832 h 2267893"/>
              <a:gd name="connsiteX30" fmla="*/ 881114 w 1679625"/>
              <a:gd name="connsiteY30" fmla="*/ 1518128 h 2267893"/>
              <a:gd name="connsiteX31" fmla="*/ 929863 w 1679625"/>
              <a:gd name="connsiteY31" fmla="*/ 1564588 h 2267893"/>
              <a:gd name="connsiteX32" fmla="*/ 978612 w 1679625"/>
              <a:gd name="connsiteY32" fmla="*/ 1611048 h 2267893"/>
              <a:gd name="connsiteX33" fmla="*/ 1016701 w 1679625"/>
              <a:gd name="connsiteY33" fmla="*/ 1677263 h 2267893"/>
              <a:gd name="connsiteX34" fmla="*/ 1062655 w 1679625"/>
              <a:gd name="connsiteY34" fmla="*/ 1706102 h 2267893"/>
              <a:gd name="connsiteX35" fmla="*/ 1157358 w 1679625"/>
              <a:gd name="connsiteY35" fmla="*/ 1781402 h 2267893"/>
              <a:gd name="connsiteX36" fmla="*/ 1238607 w 1679625"/>
              <a:gd name="connsiteY36" fmla="*/ 1858836 h 2267893"/>
              <a:gd name="connsiteX37" fmla="*/ 1268311 w 1679625"/>
              <a:gd name="connsiteY37" fmla="*/ 1872188 h 2267893"/>
              <a:gd name="connsiteX38" fmla="*/ 1300812 w 1679625"/>
              <a:gd name="connsiteY38" fmla="*/ 1903162 h 2267893"/>
              <a:gd name="connsiteX39" fmla="*/ 1330516 w 1679625"/>
              <a:gd name="connsiteY39" fmla="*/ 1916514 h 2267893"/>
              <a:gd name="connsiteX40" fmla="*/ 1363015 w 1679625"/>
              <a:gd name="connsiteY40" fmla="*/ 1947488 h 2267893"/>
              <a:gd name="connsiteX41" fmla="*/ 1376470 w 1679625"/>
              <a:gd name="connsiteY41" fmla="*/ 1945354 h 2267893"/>
              <a:gd name="connsiteX42" fmla="*/ 1392719 w 1679625"/>
              <a:gd name="connsiteY42" fmla="*/ 1960841 h 2267893"/>
              <a:gd name="connsiteX43" fmla="*/ 1395167 w 1679625"/>
              <a:gd name="connsiteY43" fmla="*/ 1960453 h 2267893"/>
              <a:gd name="connsiteX44" fmla="*/ 1397491 w 1679625"/>
              <a:gd name="connsiteY44" fmla="*/ 1975108 h 2267893"/>
              <a:gd name="connsiteX45" fmla="*/ 1408500 w 1679625"/>
              <a:gd name="connsiteY45" fmla="*/ 1973362 h 2267893"/>
              <a:gd name="connsiteX46" fmla="*/ 1599107 w 1679625"/>
              <a:gd name="connsiteY46" fmla="*/ 1943131 h 2267893"/>
              <a:gd name="connsiteX47" fmla="*/ 1649402 w 1679625"/>
              <a:gd name="connsiteY47" fmla="*/ 2100770 h 2267893"/>
              <a:gd name="connsiteX48" fmla="*/ 1668446 w 1679625"/>
              <a:gd name="connsiteY48" fmla="*/ 2133877 h 2267893"/>
              <a:gd name="connsiteX49" fmla="*/ 1674035 w 1679625"/>
              <a:gd name="connsiteY49" fmla="*/ 2169119 h 2267893"/>
              <a:gd name="connsiteX50" fmla="*/ 1676830 w 1679625"/>
              <a:gd name="connsiteY50" fmla="*/ 2186740 h 2267893"/>
              <a:gd name="connsiteX51" fmla="*/ 1679625 w 1679625"/>
              <a:gd name="connsiteY51" fmla="*/ 2204360 h 2267893"/>
              <a:gd name="connsiteX52" fmla="*/ 1671759 w 1679625"/>
              <a:gd name="connsiteY52" fmla="*/ 2241736 h 2267893"/>
              <a:gd name="connsiteX53" fmla="*/ 1661099 w 1679625"/>
              <a:gd name="connsiteY53" fmla="*/ 2261491 h 2267893"/>
              <a:gd name="connsiteX54" fmla="*/ 1620734 w 1679625"/>
              <a:gd name="connsiteY54" fmla="*/ 2267893 h 2267893"/>
              <a:gd name="connsiteX55" fmla="*/ 1577575 w 1679625"/>
              <a:gd name="connsiteY55" fmla="*/ 2256674 h 2267893"/>
              <a:gd name="connsiteX56" fmla="*/ 1534415 w 1679625"/>
              <a:gd name="connsiteY56" fmla="*/ 2245455 h 2267893"/>
              <a:gd name="connsiteX57" fmla="*/ 1477801 w 1679625"/>
              <a:gd name="connsiteY57" fmla="*/ 2236371 h 2267893"/>
              <a:gd name="connsiteX58" fmla="*/ 1404936 w 1679625"/>
              <a:gd name="connsiteY58" fmla="*/ 2211799 h 2267893"/>
              <a:gd name="connsiteX59" fmla="*/ 1342733 w 1679625"/>
              <a:gd name="connsiteY59" fmla="*/ 2167473 h 2267893"/>
              <a:gd name="connsiteX60" fmla="*/ 1269868 w 1679625"/>
              <a:gd name="connsiteY60" fmla="*/ 2142902 h 2267893"/>
              <a:gd name="connsiteX61" fmla="*/ 1207663 w 1679625"/>
              <a:gd name="connsiteY61" fmla="*/ 2098575 h 2267893"/>
              <a:gd name="connsiteX62" fmla="*/ 1129210 w 1679625"/>
              <a:gd name="connsiteY62" fmla="*/ 2038762 h 2267893"/>
              <a:gd name="connsiteX63" fmla="*/ 1064211 w 1679625"/>
              <a:gd name="connsiteY63" fmla="*/ 1976816 h 2267893"/>
              <a:gd name="connsiteX64" fmla="*/ 982963 w 1679625"/>
              <a:gd name="connsiteY64" fmla="*/ 1899382 h 2267893"/>
              <a:gd name="connsiteX65" fmla="*/ 885464 w 1679625"/>
              <a:gd name="connsiteY65" fmla="*/ 1806462 h 2267893"/>
              <a:gd name="connsiteX66" fmla="*/ 801422 w 1679625"/>
              <a:gd name="connsiteY66" fmla="*/ 1711407 h 2267893"/>
              <a:gd name="connsiteX67" fmla="*/ 714584 w 1679625"/>
              <a:gd name="connsiteY67" fmla="*/ 1598732 h 2267893"/>
              <a:gd name="connsiteX68" fmla="*/ 627745 w 1679625"/>
              <a:gd name="connsiteY68" fmla="*/ 1486057 h 2267893"/>
              <a:gd name="connsiteX69" fmla="*/ 554363 w 1679625"/>
              <a:gd name="connsiteY69" fmla="*/ 1371248 h 2267893"/>
              <a:gd name="connsiteX70" fmla="*/ 494434 w 1679625"/>
              <a:gd name="connsiteY70" fmla="*/ 1254305 h 2267893"/>
              <a:gd name="connsiteX71" fmla="*/ 423847 w 1679625"/>
              <a:gd name="connsiteY71" fmla="*/ 1157116 h 2267893"/>
              <a:gd name="connsiteX72" fmla="*/ 377373 w 1679625"/>
              <a:gd name="connsiteY72" fmla="*/ 1038039 h 2267893"/>
              <a:gd name="connsiteX73" fmla="*/ 317445 w 1679625"/>
              <a:gd name="connsiteY73" fmla="*/ 921096 h 2267893"/>
              <a:gd name="connsiteX74" fmla="*/ 273767 w 1679625"/>
              <a:gd name="connsiteY74" fmla="*/ 819639 h 2267893"/>
              <a:gd name="connsiteX75" fmla="*/ 240749 w 1679625"/>
              <a:gd name="connsiteY75" fmla="*/ 698428 h 2267893"/>
              <a:gd name="connsiteX76" fmla="*/ 191481 w 1679625"/>
              <a:gd name="connsiteY76" fmla="*/ 561730 h 2267893"/>
              <a:gd name="connsiteX77" fmla="*/ 155668 w 1679625"/>
              <a:gd name="connsiteY77" fmla="*/ 422898 h 2267893"/>
              <a:gd name="connsiteX78" fmla="*/ 133829 w 1679625"/>
              <a:gd name="connsiteY78" fmla="*/ 372170 h 2267893"/>
              <a:gd name="connsiteX79" fmla="*/ 109196 w 1679625"/>
              <a:gd name="connsiteY79" fmla="*/ 303821 h 2267893"/>
              <a:gd name="connsiteX80" fmla="*/ 100811 w 1679625"/>
              <a:gd name="connsiteY80" fmla="*/ 250959 h 2267893"/>
              <a:gd name="connsiteX81" fmla="*/ 81767 w 1679625"/>
              <a:gd name="connsiteY81" fmla="*/ 217851 h 2267893"/>
              <a:gd name="connsiteX82" fmla="*/ 62722 w 1679625"/>
              <a:gd name="connsiteY82" fmla="*/ 184744 h 2267893"/>
              <a:gd name="connsiteX83" fmla="*/ 57132 w 1679625"/>
              <a:gd name="connsiteY83" fmla="*/ 149502 h 2267893"/>
              <a:gd name="connsiteX84" fmla="*/ 40883 w 1679625"/>
              <a:gd name="connsiteY84" fmla="*/ 134016 h 2267893"/>
              <a:gd name="connsiteX85" fmla="*/ 38088 w 1679625"/>
              <a:gd name="connsiteY85" fmla="*/ 116395 h 2267893"/>
              <a:gd name="connsiteX86" fmla="*/ 24633 w 1679625"/>
              <a:gd name="connsiteY86" fmla="*/ 118529 h 2267893"/>
              <a:gd name="connsiteX87" fmla="*/ 8384 w 1679625"/>
              <a:gd name="connsiteY87" fmla="*/ 103042 h 2267893"/>
              <a:gd name="connsiteX88" fmla="*/ 5589 w 1679625"/>
              <a:gd name="connsiteY88" fmla="*/ 85421 h 2267893"/>
              <a:gd name="connsiteX89" fmla="*/ 0 w 1679625"/>
              <a:gd name="connsiteY89" fmla="*/ 50180 h 2267893"/>
              <a:gd name="connsiteX90" fmla="*/ 10660 w 1679625"/>
              <a:gd name="connsiteY90" fmla="*/ 30425 h 2267893"/>
              <a:gd name="connsiteX91" fmla="*/ 21320 w 1679625"/>
              <a:gd name="connsiteY91" fmla="*/ 10670 h 2267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1679625" h="2267893">
                <a:moveTo>
                  <a:pt x="21320" y="10670"/>
                </a:moveTo>
                <a:lnTo>
                  <a:pt x="48230" y="6402"/>
                </a:lnTo>
                <a:lnTo>
                  <a:pt x="61685" y="4268"/>
                </a:lnTo>
                <a:lnTo>
                  <a:pt x="88595" y="0"/>
                </a:lnTo>
                <a:lnTo>
                  <a:pt x="118299" y="13353"/>
                </a:lnTo>
                <a:lnTo>
                  <a:pt x="145210" y="9085"/>
                </a:lnTo>
                <a:lnTo>
                  <a:pt x="188369" y="20304"/>
                </a:lnTo>
                <a:lnTo>
                  <a:pt x="218073" y="33656"/>
                </a:lnTo>
                <a:lnTo>
                  <a:pt x="231528" y="31522"/>
                </a:lnTo>
                <a:lnTo>
                  <a:pt x="261234" y="44875"/>
                </a:lnTo>
                <a:lnTo>
                  <a:pt x="274688" y="42741"/>
                </a:lnTo>
                <a:lnTo>
                  <a:pt x="290938" y="58228"/>
                </a:lnTo>
                <a:lnTo>
                  <a:pt x="307187" y="73714"/>
                </a:lnTo>
                <a:lnTo>
                  <a:pt x="312777" y="108956"/>
                </a:lnTo>
                <a:lnTo>
                  <a:pt x="315572" y="126577"/>
                </a:lnTo>
                <a:lnTo>
                  <a:pt x="307706" y="163952"/>
                </a:lnTo>
                <a:lnTo>
                  <a:pt x="313296" y="199194"/>
                </a:lnTo>
                <a:lnTo>
                  <a:pt x="318885" y="234435"/>
                </a:lnTo>
                <a:lnTo>
                  <a:pt x="330064" y="304918"/>
                </a:lnTo>
                <a:lnTo>
                  <a:pt x="341243" y="375401"/>
                </a:lnTo>
                <a:lnTo>
                  <a:pt x="352422" y="445884"/>
                </a:lnTo>
                <a:lnTo>
                  <a:pt x="377056" y="514233"/>
                </a:lnTo>
                <a:lnTo>
                  <a:pt x="404484" y="600203"/>
                </a:lnTo>
                <a:lnTo>
                  <a:pt x="431913" y="686173"/>
                </a:lnTo>
                <a:lnTo>
                  <a:pt x="478386" y="805250"/>
                </a:lnTo>
                <a:lnTo>
                  <a:pt x="522064" y="906706"/>
                </a:lnTo>
                <a:lnTo>
                  <a:pt x="568537" y="1025783"/>
                </a:lnTo>
                <a:lnTo>
                  <a:pt x="631260" y="1160347"/>
                </a:lnTo>
                <a:lnTo>
                  <a:pt x="704643" y="1275157"/>
                </a:lnTo>
                <a:lnTo>
                  <a:pt x="791481" y="1387832"/>
                </a:lnTo>
                <a:lnTo>
                  <a:pt x="881114" y="1518128"/>
                </a:lnTo>
                <a:lnTo>
                  <a:pt x="929863" y="1564588"/>
                </a:lnTo>
                <a:lnTo>
                  <a:pt x="978612" y="1611048"/>
                </a:lnTo>
                <a:lnTo>
                  <a:pt x="1016701" y="1677263"/>
                </a:lnTo>
                <a:lnTo>
                  <a:pt x="1062655" y="1706102"/>
                </a:lnTo>
                <a:lnTo>
                  <a:pt x="1157358" y="1781402"/>
                </a:lnTo>
                <a:lnTo>
                  <a:pt x="1238607" y="1858836"/>
                </a:lnTo>
                <a:lnTo>
                  <a:pt x="1268311" y="1872188"/>
                </a:lnTo>
                <a:lnTo>
                  <a:pt x="1300812" y="1903162"/>
                </a:lnTo>
                <a:lnTo>
                  <a:pt x="1330516" y="1916514"/>
                </a:lnTo>
                <a:lnTo>
                  <a:pt x="1363015" y="1947488"/>
                </a:lnTo>
                <a:lnTo>
                  <a:pt x="1376470" y="1945354"/>
                </a:lnTo>
                <a:lnTo>
                  <a:pt x="1392719" y="1960841"/>
                </a:lnTo>
                <a:lnTo>
                  <a:pt x="1395167" y="1960453"/>
                </a:lnTo>
                <a:lnTo>
                  <a:pt x="1397491" y="1975108"/>
                </a:lnTo>
                <a:lnTo>
                  <a:pt x="1408500" y="1973362"/>
                </a:lnTo>
                <a:lnTo>
                  <a:pt x="1599107" y="1943131"/>
                </a:lnTo>
                <a:lnTo>
                  <a:pt x="1649402" y="2100770"/>
                </a:lnTo>
                <a:lnTo>
                  <a:pt x="1668446" y="2133877"/>
                </a:lnTo>
                <a:lnTo>
                  <a:pt x="1674035" y="2169119"/>
                </a:lnTo>
                <a:lnTo>
                  <a:pt x="1676830" y="2186740"/>
                </a:lnTo>
                <a:lnTo>
                  <a:pt x="1679625" y="2204360"/>
                </a:lnTo>
                <a:lnTo>
                  <a:pt x="1671759" y="2241736"/>
                </a:lnTo>
                <a:lnTo>
                  <a:pt x="1661099" y="2261491"/>
                </a:lnTo>
                <a:lnTo>
                  <a:pt x="1620734" y="2267893"/>
                </a:lnTo>
                <a:lnTo>
                  <a:pt x="1577575" y="2256674"/>
                </a:lnTo>
                <a:lnTo>
                  <a:pt x="1534415" y="2245455"/>
                </a:lnTo>
                <a:lnTo>
                  <a:pt x="1477801" y="2236371"/>
                </a:lnTo>
                <a:lnTo>
                  <a:pt x="1404936" y="2211799"/>
                </a:lnTo>
                <a:lnTo>
                  <a:pt x="1342733" y="2167473"/>
                </a:lnTo>
                <a:lnTo>
                  <a:pt x="1269868" y="2142902"/>
                </a:lnTo>
                <a:lnTo>
                  <a:pt x="1207663" y="2098575"/>
                </a:lnTo>
                <a:lnTo>
                  <a:pt x="1129210" y="2038762"/>
                </a:lnTo>
                <a:lnTo>
                  <a:pt x="1064211" y="1976816"/>
                </a:lnTo>
                <a:lnTo>
                  <a:pt x="982963" y="1899382"/>
                </a:lnTo>
                <a:lnTo>
                  <a:pt x="885464" y="1806462"/>
                </a:lnTo>
                <a:lnTo>
                  <a:pt x="801422" y="1711407"/>
                </a:lnTo>
                <a:lnTo>
                  <a:pt x="714584" y="1598732"/>
                </a:lnTo>
                <a:lnTo>
                  <a:pt x="627745" y="1486057"/>
                </a:lnTo>
                <a:lnTo>
                  <a:pt x="554363" y="1371248"/>
                </a:lnTo>
                <a:lnTo>
                  <a:pt x="494434" y="1254305"/>
                </a:lnTo>
                <a:lnTo>
                  <a:pt x="423847" y="1157116"/>
                </a:lnTo>
                <a:lnTo>
                  <a:pt x="377373" y="1038039"/>
                </a:lnTo>
                <a:lnTo>
                  <a:pt x="317445" y="921096"/>
                </a:lnTo>
                <a:lnTo>
                  <a:pt x="273767" y="819639"/>
                </a:lnTo>
                <a:lnTo>
                  <a:pt x="240749" y="698428"/>
                </a:lnTo>
                <a:lnTo>
                  <a:pt x="191481" y="561730"/>
                </a:lnTo>
                <a:lnTo>
                  <a:pt x="155668" y="422898"/>
                </a:lnTo>
                <a:lnTo>
                  <a:pt x="133829" y="372170"/>
                </a:lnTo>
                <a:lnTo>
                  <a:pt x="109196" y="303821"/>
                </a:lnTo>
                <a:lnTo>
                  <a:pt x="100811" y="250959"/>
                </a:lnTo>
                <a:lnTo>
                  <a:pt x="81767" y="217851"/>
                </a:lnTo>
                <a:lnTo>
                  <a:pt x="62722" y="184744"/>
                </a:lnTo>
                <a:lnTo>
                  <a:pt x="57132" y="149502"/>
                </a:lnTo>
                <a:lnTo>
                  <a:pt x="40883" y="134016"/>
                </a:lnTo>
                <a:lnTo>
                  <a:pt x="38088" y="116395"/>
                </a:lnTo>
                <a:lnTo>
                  <a:pt x="24633" y="118529"/>
                </a:lnTo>
                <a:lnTo>
                  <a:pt x="8384" y="103042"/>
                </a:lnTo>
                <a:lnTo>
                  <a:pt x="5589" y="85421"/>
                </a:lnTo>
                <a:lnTo>
                  <a:pt x="0" y="50180"/>
                </a:lnTo>
                <a:lnTo>
                  <a:pt x="10660" y="30425"/>
                </a:lnTo>
                <a:lnTo>
                  <a:pt x="21320" y="1067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541D8193-7F0E-4A4E-9E99-A90165C3BD05}"/>
              </a:ext>
            </a:extLst>
          </p:cNvPr>
          <p:cNvSpPr/>
          <p:nvPr/>
        </p:nvSpPr>
        <p:spPr>
          <a:xfrm rot="540738">
            <a:off x="2958726" y="1372637"/>
            <a:ext cx="317735" cy="880522"/>
          </a:xfrm>
          <a:custGeom>
            <a:avLst/>
            <a:gdLst>
              <a:gd name="connsiteX0" fmla="*/ 290801 w 317735"/>
              <a:gd name="connsiteY0" fmla="*/ 0 h 880522"/>
              <a:gd name="connsiteX1" fmla="*/ 301486 w 317735"/>
              <a:gd name="connsiteY1" fmla="*/ 10183 h 880522"/>
              <a:gd name="connsiteX2" fmla="*/ 317735 w 317735"/>
              <a:gd name="connsiteY2" fmla="*/ 25670 h 880522"/>
              <a:gd name="connsiteX3" fmla="*/ 309870 w 317735"/>
              <a:gd name="connsiteY3" fmla="*/ 63045 h 880522"/>
              <a:gd name="connsiteX4" fmla="*/ 312665 w 317735"/>
              <a:gd name="connsiteY4" fmla="*/ 80666 h 880522"/>
              <a:gd name="connsiteX5" fmla="*/ 302005 w 317735"/>
              <a:gd name="connsiteY5" fmla="*/ 100421 h 880522"/>
              <a:gd name="connsiteX6" fmla="*/ 288550 w 317735"/>
              <a:gd name="connsiteY6" fmla="*/ 102555 h 880522"/>
              <a:gd name="connsiteX7" fmla="*/ 267229 w 317735"/>
              <a:gd name="connsiteY7" fmla="*/ 142064 h 880522"/>
              <a:gd name="connsiteX8" fmla="*/ 256569 w 317735"/>
              <a:gd name="connsiteY8" fmla="*/ 161819 h 880522"/>
              <a:gd name="connsiteX9" fmla="*/ 262158 w 317735"/>
              <a:gd name="connsiteY9" fmla="*/ 197061 h 880522"/>
              <a:gd name="connsiteX10" fmla="*/ 254293 w 317735"/>
              <a:gd name="connsiteY10" fmla="*/ 234436 h 880522"/>
              <a:gd name="connsiteX11" fmla="*/ 259882 w 317735"/>
              <a:gd name="connsiteY11" fmla="*/ 269678 h 880522"/>
              <a:gd name="connsiteX12" fmla="*/ 265472 w 317735"/>
              <a:gd name="connsiteY12" fmla="*/ 304919 h 880522"/>
              <a:gd name="connsiteX13" fmla="*/ 260401 w 317735"/>
              <a:gd name="connsiteY13" fmla="*/ 359915 h 880522"/>
              <a:gd name="connsiteX14" fmla="*/ 260920 w 317735"/>
              <a:gd name="connsiteY14" fmla="*/ 450153 h 880522"/>
              <a:gd name="connsiteX15" fmla="*/ 258644 w 317735"/>
              <a:gd name="connsiteY15" fmla="*/ 522770 h 880522"/>
              <a:gd name="connsiteX16" fmla="*/ 242912 w 317735"/>
              <a:gd name="connsiteY16" fmla="*/ 597521 h 880522"/>
              <a:gd name="connsiteX17" fmla="*/ 224387 w 317735"/>
              <a:gd name="connsiteY17" fmla="*/ 654651 h 880522"/>
              <a:gd name="connsiteX18" fmla="*/ 205861 w 317735"/>
              <a:gd name="connsiteY18" fmla="*/ 711782 h 880522"/>
              <a:gd name="connsiteX19" fmla="*/ 184541 w 317735"/>
              <a:gd name="connsiteY19" fmla="*/ 751291 h 880522"/>
              <a:gd name="connsiteX20" fmla="*/ 163220 w 317735"/>
              <a:gd name="connsiteY20" fmla="*/ 790801 h 880522"/>
              <a:gd name="connsiteX21" fmla="*/ 139105 w 317735"/>
              <a:gd name="connsiteY21" fmla="*/ 812690 h 880522"/>
              <a:gd name="connsiteX22" fmla="*/ 114990 w 317735"/>
              <a:gd name="connsiteY22" fmla="*/ 834578 h 880522"/>
              <a:gd name="connsiteX23" fmla="*/ 90874 w 317735"/>
              <a:gd name="connsiteY23" fmla="*/ 856467 h 880522"/>
              <a:gd name="connsiteX24" fmla="*/ 66759 w 317735"/>
              <a:gd name="connsiteY24" fmla="*/ 878356 h 880522"/>
              <a:gd name="connsiteX25" fmla="*/ 53100 w 317735"/>
              <a:gd name="connsiteY25" fmla="*/ 880522 h 880522"/>
              <a:gd name="connsiteX26" fmla="*/ 0 w 317735"/>
              <a:gd name="connsiteY26" fmla="*/ 545728 h 880522"/>
              <a:gd name="connsiteX27" fmla="*/ 13659 w 317735"/>
              <a:gd name="connsiteY27" fmla="*/ 543562 h 880522"/>
              <a:gd name="connsiteX28" fmla="*/ 27114 w 317735"/>
              <a:gd name="connsiteY28" fmla="*/ 541428 h 880522"/>
              <a:gd name="connsiteX29" fmla="*/ 24320 w 317735"/>
              <a:gd name="connsiteY29" fmla="*/ 523807 h 880522"/>
              <a:gd name="connsiteX30" fmla="*/ 34980 w 317735"/>
              <a:gd name="connsiteY30" fmla="*/ 504052 h 880522"/>
              <a:gd name="connsiteX31" fmla="*/ 32185 w 317735"/>
              <a:gd name="connsiteY31" fmla="*/ 486431 h 880522"/>
              <a:gd name="connsiteX32" fmla="*/ 40051 w 317735"/>
              <a:gd name="connsiteY32" fmla="*/ 449056 h 880522"/>
              <a:gd name="connsiteX33" fmla="*/ 37256 w 317735"/>
              <a:gd name="connsiteY33" fmla="*/ 431435 h 880522"/>
              <a:gd name="connsiteX34" fmla="*/ 45122 w 317735"/>
              <a:gd name="connsiteY34" fmla="*/ 394060 h 880522"/>
              <a:gd name="connsiteX35" fmla="*/ 36738 w 317735"/>
              <a:gd name="connsiteY35" fmla="*/ 341197 h 880522"/>
              <a:gd name="connsiteX36" fmla="*/ 44603 w 317735"/>
              <a:gd name="connsiteY36" fmla="*/ 303822 h 880522"/>
              <a:gd name="connsiteX37" fmla="*/ 39014 w 317735"/>
              <a:gd name="connsiteY37" fmla="*/ 268580 h 880522"/>
              <a:gd name="connsiteX38" fmla="*/ 49674 w 317735"/>
              <a:gd name="connsiteY38" fmla="*/ 248826 h 880522"/>
              <a:gd name="connsiteX39" fmla="*/ 44084 w 317735"/>
              <a:gd name="connsiteY39" fmla="*/ 213584 h 880522"/>
              <a:gd name="connsiteX40" fmla="*/ 42183 w 317735"/>
              <a:gd name="connsiteY40" fmla="*/ 201595 h 880522"/>
              <a:gd name="connsiteX41" fmla="*/ 290801 w 317735"/>
              <a:gd name="connsiteY41" fmla="*/ 0 h 8805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17735" h="880522">
                <a:moveTo>
                  <a:pt x="290801" y="0"/>
                </a:moveTo>
                <a:lnTo>
                  <a:pt x="301486" y="10183"/>
                </a:lnTo>
                <a:lnTo>
                  <a:pt x="317735" y="25670"/>
                </a:lnTo>
                <a:lnTo>
                  <a:pt x="309870" y="63045"/>
                </a:lnTo>
                <a:lnTo>
                  <a:pt x="312665" y="80666"/>
                </a:lnTo>
                <a:lnTo>
                  <a:pt x="302005" y="100421"/>
                </a:lnTo>
                <a:lnTo>
                  <a:pt x="288550" y="102555"/>
                </a:lnTo>
                <a:lnTo>
                  <a:pt x="267229" y="142064"/>
                </a:lnTo>
                <a:lnTo>
                  <a:pt x="256569" y="161819"/>
                </a:lnTo>
                <a:lnTo>
                  <a:pt x="262158" y="197061"/>
                </a:lnTo>
                <a:lnTo>
                  <a:pt x="254293" y="234436"/>
                </a:lnTo>
                <a:lnTo>
                  <a:pt x="259882" y="269678"/>
                </a:lnTo>
                <a:lnTo>
                  <a:pt x="265472" y="304919"/>
                </a:lnTo>
                <a:lnTo>
                  <a:pt x="260401" y="359915"/>
                </a:lnTo>
                <a:lnTo>
                  <a:pt x="260920" y="450153"/>
                </a:lnTo>
                <a:lnTo>
                  <a:pt x="258644" y="522770"/>
                </a:lnTo>
                <a:lnTo>
                  <a:pt x="242912" y="597521"/>
                </a:lnTo>
                <a:lnTo>
                  <a:pt x="224387" y="654651"/>
                </a:lnTo>
                <a:lnTo>
                  <a:pt x="205861" y="711782"/>
                </a:lnTo>
                <a:lnTo>
                  <a:pt x="184541" y="751291"/>
                </a:lnTo>
                <a:lnTo>
                  <a:pt x="163220" y="790801"/>
                </a:lnTo>
                <a:lnTo>
                  <a:pt x="139105" y="812690"/>
                </a:lnTo>
                <a:lnTo>
                  <a:pt x="114990" y="834578"/>
                </a:lnTo>
                <a:lnTo>
                  <a:pt x="90874" y="856467"/>
                </a:lnTo>
                <a:lnTo>
                  <a:pt x="66759" y="878356"/>
                </a:lnTo>
                <a:lnTo>
                  <a:pt x="53100" y="880522"/>
                </a:lnTo>
                <a:lnTo>
                  <a:pt x="0" y="545728"/>
                </a:lnTo>
                <a:lnTo>
                  <a:pt x="13659" y="543562"/>
                </a:lnTo>
                <a:lnTo>
                  <a:pt x="27114" y="541428"/>
                </a:lnTo>
                <a:lnTo>
                  <a:pt x="24320" y="523807"/>
                </a:lnTo>
                <a:lnTo>
                  <a:pt x="34980" y="504052"/>
                </a:lnTo>
                <a:lnTo>
                  <a:pt x="32185" y="486431"/>
                </a:lnTo>
                <a:lnTo>
                  <a:pt x="40051" y="449056"/>
                </a:lnTo>
                <a:lnTo>
                  <a:pt x="37256" y="431435"/>
                </a:lnTo>
                <a:lnTo>
                  <a:pt x="45122" y="394060"/>
                </a:lnTo>
                <a:lnTo>
                  <a:pt x="36738" y="341197"/>
                </a:lnTo>
                <a:lnTo>
                  <a:pt x="44603" y="303822"/>
                </a:lnTo>
                <a:lnTo>
                  <a:pt x="39014" y="268580"/>
                </a:lnTo>
                <a:lnTo>
                  <a:pt x="49674" y="248826"/>
                </a:lnTo>
                <a:lnTo>
                  <a:pt x="44084" y="213584"/>
                </a:lnTo>
                <a:lnTo>
                  <a:pt x="42183" y="201595"/>
                </a:lnTo>
                <a:lnTo>
                  <a:pt x="29080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C31C48F2-7AAA-4B7A-8F5E-6B7F29DE239F}"/>
              </a:ext>
            </a:extLst>
          </p:cNvPr>
          <p:cNvSpPr/>
          <p:nvPr/>
        </p:nvSpPr>
        <p:spPr>
          <a:xfrm rot="540738">
            <a:off x="8933279" y="1433870"/>
            <a:ext cx="460179" cy="1596660"/>
          </a:xfrm>
          <a:custGeom>
            <a:avLst/>
            <a:gdLst>
              <a:gd name="connsiteX0" fmla="*/ 0 w 460179"/>
              <a:gd name="connsiteY0" fmla="*/ 0 h 1596660"/>
              <a:gd name="connsiteX1" fmla="*/ 59410 w 460179"/>
              <a:gd name="connsiteY1" fmla="*/ 26706 h 1596660"/>
              <a:gd name="connsiteX2" fmla="*/ 118818 w 460179"/>
              <a:gd name="connsiteY2" fmla="*/ 53411 h 1596660"/>
              <a:gd name="connsiteX3" fmla="*/ 164773 w 460179"/>
              <a:gd name="connsiteY3" fmla="*/ 82251 h 1596660"/>
              <a:gd name="connsiteX4" fmla="*/ 207933 w 460179"/>
              <a:gd name="connsiteY4" fmla="*/ 93469 h 1596660"/>
              <a:gd name="connsiteX5" fmla="*/ 237637 w 460179"/>
              <a:gd name="connsiteY5" fmla="*/ 106822 h 1596660"/>
              <a:gd name="connsiteX6" fmla="*/ 267342 w 460179"/>
              <a:gd name="connsiteY6" fmla="*/ 120175 h 1596660"/>
              <a:gd name="connsiteX7" fmla="*/ 283592 w 460179"/>
              <a:gd name="connsiteY7" fmla="*/ 135662 h 1596660"/>
              <a:gd name="connsiteX8" fmla="*/ 299841 w 460179"/>
              <a:gd name="connsiteY8" fmla="*/ 151148 h 1596660"/>
              <a:gd name="connsiteX9" fmla="*/ 291976 w 460179"/>
              <a:gd name="connsiteY9" fmla="*/ 188524 h 1596660"/>
              <a:gd name="connsiteX10" fmla="*/ 294771 w 460179"/>
              <a:gd name="connsiteY10" fmla="*/ 206145 h 1596660"/>
              <a:gd name="connsiteX11" fmla="*/ 297565 w 460179"/>
              <a:gd name="connsiteY11" fmla="*/ 223765 h 1596660"/>
              <a:gd name="connsiteX12" fmla="*/ 286905 w 460179"/>
              <a:gd name="connsiteY12" fmla="*/ 243520 h 1596660"/>
              <a:gd name="connsiteX13" fmla="*/ 292495 w 460179"/>
              <a:gd name="connsiteY13" fmla="*/ 278762 h 1596660"/>
              <a:gd name="connsiteX14" fmla="*/ 300879 w 460179"/>
              <a:gd name="connsiteY14" fmla="*/ 331624 h 1596660"/>
              <a:gd name="connsiteX15" fmla="*/ 309263 w 460179"/>
              <a:gd name="connsiteY15" fmla="*/ 384486 h 1596660"/>
              <a:gd name="connsiteX16" fmla="*/ 320442 w 460179"/>
              <a:gd name="connsiteY16" fmla="*/ 454969 h 1596660"/>
              <a:gd name="connsiteX17" fmla="*/ 334416 w 460179"/>
              <a:gd name="connsiteY17" fmla="*/ 543073 h 1596660"/>
              <a:gd name="connsiteX18" fmla="*/ 351184 w 460179"/>
              <a:gd name="connsiteY18" fmla="*/ 648797 h 1596660"/>
              <a:gd name="connsiteX19" fmla="*/ 367953 w 460179"/>
              <a:gd name="connsiteY19" fmla="*/ 754522 h 1596660"/>
              <a:gd name="connsiteX20" fmla="*/ 384721 w 460179"/>
              <a:gd name="connsiteY20" fmla="*/ 860246 h 1596660"/>
              <a:gd name="connsiteX21" fmla="*/ 401489 w 460179"/>
              <a:gd name="connsiteY21" fmla="*/ 965971 h 1596660"/>
              <a:gd name="connsiteX22" fmla="*/ 415463 w 460179"/>
              <a:gd name="connsiteY22" fmla="*/ 1054074 h 1596660"/>
              <a:gd name="connsiteX23" fmla="*/ 429437 w 460179"/>
              <a:gd name="connsiteY23" fmla="*/ 1142178 h 1596660"/>
              <a:gd name="connsiteX24" fmla="*/ 437821 w 460179"/>
              <a:gd name="connsiteY24" fmla="*/ 1195040 h 1596660"/>
              <a:gd name="connsiteX25" fmla="*/ 449000 w 460179"/>
              <a:gd name="connsiteY25" fmla="*/ 1265523 h 1596660"/>
              <a:gd name="connsiteX26" fmla="*/ 454589 w 460179"/>
              <a:gd name="connsiteY26" fmla="*/ 1300765 h 1596660"/>
              <a:gd name="connsiteX27" fmla="*/ 460179 w 460179"/>
              <a:gd name="connsiteY27" fmla="*/ 1336006 h 1596660"/>
              <a:gd name="connsiteX28" fmla="*/ 455108 w 460179"/>
              <a:gd name="connsiteY28" fmla="*/ 1391003 h 1596660"/>
              <a:gd name="connsiteX29" fmla="*/ 450036 w 460179"/>
              <a:gd name="connsiteY29" fmla="*/ 1445999 h 1596660"/>
              <a:gd name="connsiteX30" fmla="*/ 428716 w 460179"/>
              <a:gd name="connsiteY30" fmla="*/ 1485509 h 1596660"/>
              <a:gd name="connsiteX31" fmla="*/ 407396 w 460179"/>
              <a:gd name="connsiteY31" fmla="*/ 1525018 h 1596660"/>
              <a:gd name="connsiteX32" fmla="*/ 383281 w 460179"/>
              <a:gd name="connsiteY32" fmla="*/ 1546907 h 1596660"/>
              <a:gd name="connsiteX33" fmla="*/ 359165 w 460179"/>
              <a:gd name="connsiteY33" fmla="*/ 1568796 h 1596660"/>
              <a:gd name="connsiteX34" fmla="*/ 335050 w 460179"/>
              <a:gd name="connsiteY34" fmla="*/ 1590684 h 1596660"/>
              <a:gd name="connsiteX35" fmla="*/ 308141 w 460179"/>
              <a:gd name="connsiteY35" fmla="*/ 1594952 h 1596660"/>
              <a:gd name="connsiteX36" fmla="*/ 297376 w 460179"/>
              <a:gd name="connsiteY36" fmla="*/ 1596660 h 1596660"/>
              <a:gd name="connsiteX37" fmla="*/ 244276 w 460179"/>
              <a:gd name="connsiteY37" fmla="*/ 1261866 h 1596660"/>
              <a:gd name="connsiteX38" fmla="*/ 255041 w 460179"/>
              <a:gd name="connsiteY38" fmla="*/ 1260158 h 1596660"/>
              <a:gd name="connsiteX39" fmla="*/ 252246 w 460179"/>
              <a:gd name="connsiteY39" fmla="*/ 1242537 h 1596660"/>
              <a:gd name="connsiteX40" fmla="*/ 262906 w 460179"/>
              <a:gd name="connsiteY40" fmla="*/ 1222783 h 1596660"/>
              <a:gd name="connsiteX41" fmla="*/ 260111 w 460179"/>
              <a:gd name="connsiteY41" fmla="*/ 1205162 h 1596660"/>
              <a:gd name="connsiteX42" fmla="*/ 257317 w 460179"/>
              <a:gd name="connsiteY42" fmla="*/ 1187541 h 1596660"/>
              <a:gd name="connsiteX43" fmla="*/ 251727 w 460179"/>
              <a:gd name="connsiteY43" fmla="*/ 1152300 h 1596660"/>
              <a:gd name="connsiteX44" fmla="*/ 248932 w 460179"/>
              <a:gd name="connsiteY44" fmla="*/ 1134679 h 1596660"/>
              <a:gd name="connsiteX45" fmla="*/ 240548 w 460179"/>
              <a:gd name="connsiteY45" fmla="*/ 1081817 h 1596660"/>
              <a:gd name="connsiteX46" fmla="*/ 229369 w 460179"/>
              <a:gd name="connsiteY46" fmla="*/ 1011334 h 1596660"/>
              <a:gd name="connsiteX47" fmla="*/ 218190 w 460179"/>
              <a:gd name="connsiteY47" fmla="*/ 940851 h 1596660"/>
              <a:gd name="connsiteX48" fmla="*/ 209806 w 460179"/>
              <a:gd name="connsiteY48" fmla="*/ 887989 h 1596660"/>
              <a:gd name="connsiteX49" fmla="*/ 201422 w 460179"/>
              <a:gd name="connsiteY49" fmla="*/ 835126 h 1596660"/>
              <a:gd name="connsiteX50" fmla="*/ 190243 w 460179"/>
              <a:gd name="connsiteY50" fmla="*/ 764643 h 1596660"/>
              <a:gd name="connsiteX51" fmla="*/ 179064 w 460179"/>
              <a:gd name="connsiteY51" fmla="*/ 694160 h 1596660"/>
              <a:gd name="connsiteX52" fmla="*/ 165091 w 460179"/>
              <a:gd name="connsiteY52" fmla="*/ 606057 h 1596660"/>
              <a:gd name="connsiteX53" fmla="*/ 148322 w 460179"/>
              <a:gd name="connsiteY53" fmla="*/ 500332 h 1596660"/>
              <a:gd name="connsiteX54" fmla="*/ 128759 w 460179"/>
              <a:gd name="connsiteY54" fmla="*/ 376987 h 1596660"/>
              <a:gd name="connsiteX55" fmla="*/ 95741 w 460179"/>
              <a:gd name="connsiteY55" fmla="*/ 255776 h 1596660"/>
              <a:gd name="connsiteX56" fmla="*/ 49267 w 460179"/>
              <a:gd name="connsiteY56" fmla="*/ 136698 h 1596660"/>
              <a:gd name="connsiteX57" fmla="*/ 0 w 460179"/>
              <a:gd name="connsiteY57" fmla="*/ 0 h 1596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460179" h="1596660">
                <a:moveTo>
                  <a:pt x="0" y="0"/>
                </a:moveTo>
                <a:lnTo>
                  <a:pt x="59410" y="26706"/>
                </a:lnTo>
                <a:lnTo>
                  <a:pt x="118818" y="53411"/>
                </a:lnTo>
                <a:lnTo>
                  <a:pt x="164773" y="82251"/>
                </a:lnTo>
                <a:lnTo>
                  <a:pt x="207933" y="93469"/>
                </a:lnTo>
                <a:lnTo>
                  <a:pt x="237637" y="106822"/>
                </a:lnTo>
                <a:lnTo>
                  <a:pt x="267342" y="120175"/>
                </a:lnTo>
                <a:lnTo>
                  <a:pt x="283592" y="135662"/>
                </a:lnTo>
                <a:lnTo>
                  <a:pt x="299841" y="151148"/>
                </a:lnTo>
                <a:lnTo>
                  <a:pt x="291976" y="188524"/>
                </a:lnTo>
                <a:lnTo>
                  <a:pt x="294771" y="206145"/>
                </a:lnTo>
                <a:lnTo>
                  <a:pt x="297565" y="223765"/>
                </a:lnTo>
                <a:lnTo>
                  <a:pt x="286905" y="243520"/>
                </a:lnTo>
                <a:lnTo>
                  <a:pt x="292495" y="278762"/>
                </a:lnTo>
                <a:lnTo>
                  <a:pt x="300879" y="331624"/>
                </a:lnTo>
                <a:lnTo>
                  <a:pt x="309263" y="384486"/>
                </a:lnTo>
                <a:lnTo>
                  <a:pt x="320442" y="454969"/>
                </a:lnTo>
                <a:lnTo>
                  <a:pt x="334416" y="543073"/>
                </a:lnTo>
                <a:lnTo>
                  <a:pt x="351184" y="648797"/>
                </a:lnTo>
                <a:lnTo>
                  <a:pt x="367953" y="754522"/>
                </a:lnTo>
                <a:lnTo>
                  <a:pt x="384721" y="860246"/>
                </a:lnTo>
                <a:lnTo>
                  <a:pt x="401489" y="965971"/>
                </a:lnTo>
                <a:lnTo>
                  <a:pt x="415463" y="1054074"/>
                </a:lnTo>
                <a:lnTo>
                  <a:pt x="429437" y="1142178"/>
                </a:lnTo>
                <a:lnTo>
                  <a:pt x="437821" y="1195040"/>
                </a:lnTo>
                <a:lnTo>
                  <a:pt x="449000" y="1265523"/>
                </a:lnTo>
                <a:lnTo>
                  <a:pt x="454589" y="1300765"/>
                </a:lnTo>
                <a:lnTo>
                  <a:pt x="460179" y="1336006"/>
                </a:lnTo>
                <a:lnTo>
                  <a:pt x="455108" y="1391003"/>
                </a:lnTo>
                <a:lnTo>
                  <a:pt x="450036" y="1445999"/>
                </a:lnTo>
                <a:lnTo>
                  <a:pt x="428716" y="1485509"/>
                </a:lnTo>
                <a:lnTo>
                  <a:pt x="407396" y="1525018"/>
                </a:lnTo>
                <a:lnTo>
                  <a:pt x="383281" y="1546907"/>
                </a:lnTo>
                <a:lnTo>
                  <a:pt x="359165" y="1568796"/>
                </a:lnTo>
                <a:lnTo>
                  <a:pt x="335050" y="1590684"/>
                </a:lnTo>
                <a:lnTo>
                  <a:pt x="308141" y="1594952"/>
                </a:lnTo>
                <a:lnTo>
                  <a:pt x="297376" y="1596660"/>
                </a:lnTo>
                <a:lnTo>
                  <a:pt x="244276" y="1261866"/>
                </a:lnTo>
                <a:lnTo>
                  <a:pt x="255041" y="1260158"/>
                </a:lnTo>
                <a:lnTo>
                  <a:pt x="252246" y="1242537"/>
                </a:lnTo>
                <a:lnTo>
                  <a:pt x="262906" y="1222783"/>
                </a:lnTo>
                <a:lnTo>
                  <a:pt x="260111" y="1205162"/>
                </a:lnTo>
                <a:lnTo>
                  <a:pt x="257317" y="1187541"/>
                </a:lnTo>
                <a:lnTo>
                  <a:pt x="251727" y="1152300"/>
                </a:lnTo>
                <a:lnTo>
                  <a:pt x="248932" y="1134679"/>
                </a:lnTo>
                <a:lnTo>
                  <a:pt x="240548" y="1081817"/>
                </a:lnTo>
                <a:lnTo>
                  <a:pt x="229369" y="1011334"/>
                </a:lnTo>
                <a:lnTo>
                  <a:pt x="218190" y="940851"/>
                </a:lnTo>
                <a:lnTo>
                  <a:pt x="209806" y="887989"/>
                </a:lnTo>
                <a:lnTo>
                  <a:pt x="201422" y="835126"/>
                </a:lnTo>
                <a:lnTo>
                  <a:pt x="190243" y="764643"/>
                </a:lnTo>
                <a:lnTo>
                  <a:pt x="179064" y="694160"/>
                </a:lnTo>
                <a:lnTo>
                  <a:pt x="165091" y="606057"/>
                </a:lnTo>
                <a:lnTo>
                  <a:pt x="148322" y="500332"/>
                </a:lnTo>
                <a:lnTo>
                  <a:pt x="128759" y="376987"/>
                </a:lnTo>
                <a:lnTo>
                  <a:pt x="95741" y="255776"/>
                </a:lnTo>
                <a:lnTo>
                  <a:pt x="49267" y="136698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06171067-C3F1-4374-8348-3525FAA796DE}"/>
              </a:ext>
            </a:extLst>
          </p:cNvPr>
          <p:cNvSpPr/>
          <p:nvPr/>
        </p:nvSpPr>
        <p:spPr>
          <a:xfrm rot="540738">
            <a:off x="2801755" y="4358278"/>
            <a:ext cx="583894" cy="2033520"/>
          </a:xfrm>
          <a:custGeom>
            <a:avLst/>
            <a:gdLst>
              <a:gd name="connsiteX0" fmla="*/ 303635 w 583894"/>
              <a:gd name="connsiteY0" fmla="*/ 0 h 2033520"/>
              <a:gd name="connsiteX1" fmla="*/ 304940 w 583894"/>
              <a:gd name="connsiteY1" fmla="*/ 8231 h 2033520"/>
              <a:gd name="connsiteX2" fmla="*/ 307735 w 583894"/>
              <a:gd name="connsiteY2" fmla="*/ 25852 h 2033520"/>
              <a:gd name="connsiteX3" fmla="*/ 310530 w 583894"/>
              <a:gd name="connsiteY3" fmla="*/ 43473 h 2033520"/>
              <a:gd name="connsiteX4" fmla="*/ 289209 w 583894"/>
              <a:gd name="connsiteY4" fmla="*/ 82982 h 2033520"/>
              <a:gd name="connsiteX5" fmla="*/ 292004 w 583894"/>
              <a:gd name="connsiteY5" fmla="*/ 100603 h 2033520"/>
              <a:gd name="connsiteX6" fmla="*/ 294799 w 583894"/>
              <a:gd name="connsiteY6" fmla="*/ 118224 h 2033520"/>
              <a:gd name="connsiteX7" fmla="*/ 284139 w 583894"/>
              <a:gd name="connsiteY7" fmla="*/ 137979 h 2033520"/>
              <a:gd name="connsiteX8" fmla="*/ 289728 w 583894"/>
              <a:gd name="connsiteY8" fmla="*/ 173220 h 2033520"/>
              <a:gd name="connsiteX9" fmla="*/ 295318 w 583894"/>
              <a:gd name="connsiteY9" fmla="*/ 208462 h 2033520"/>
              <a:gd name="connsiteX10" fmla="*/ 300907 w 583894"/>
              <a:gd name="connsiteY10" fmla="*/ 243703 h 2033520"/>
              <a:gd name="connsiteX11" fmla="*/ 306497 w 583894"/>
              <a:gd name="connsiteY11" fmla="*/ 278945 h 2033520"/>
              <a:gd name="connsiteX12" fmla="*/ 314881 w 583894"/>
              <a:gd name="connsiteY12" fmla="*/ 331807 h 2033520"/>
              <a:gd name="connsiteX13" fmla="*/ 345104 w 583894"/>
              <a:gd name="connsiteY13" fmla="*/ 435397 h 2033520"/>
              <a:gd name="connsiteX14" fmla="*/ 359078 w 583894"/>
              <a:gd name="connsiteY14" fmla="*/ 523501 h 2033520"/>
              <a:gd name="connsiteX15" fmla="*/ 370257 w 583894"/>
              <a:gd name="connsiteY15" fmla="*/ 593984 h 2033520"/>
              <a:gd name="connsiteX16" fmla="*/ 378641 w 583894"/>
              <a:gd name="connsiteY16" fmla="*/ 646846 h 2033520"/>
              <a:gd name="connsiteX17" fmla="*/ 397685 w 583894"/>
              <a:gd name="connsiteY17" fmla="*/ 679954 h 2033520"/>
              <a:gd name="connsiteX18" fmla="*/ 403274 w 583894"/>
              <a:gd name="connsiteY18" fmla="*/ 715195 h 2033520"/>
              <a:gd name="connsiteX19" fmla="*/ 411659 w 583894"/>
              <a:gd name="connsiteY19" fmla="*/ 768057 h 2033520"/>
              <a:gd name="connsiteX20" fmla="*/ 420043 w 583894"/>
              <a:gd name="connsiteY20" fmla="*/ 820920 h 2033520"/>
              <a:gd name="connsiteX21" fmla="*/ 431222 w 583894"/>
              <a:gd name="connsiteY21" fmla="*/ 891403 h 2033520"/>
              <a:gd name="connsiteX22" fmla="*/ 442401 w 583894"/>
              <a:gd name="connsiteY22" fmla="*/ 961886 h 2033520"/>
              <a:gd name="connsiteX23" fmla="*/ 469829 w 583894"/>
              <a:gd name="connsiteY23" fmla="*/ 1047855 h 2033520"/>
              <a:gd name="connsiteX24" fmla="*/ 483803 w 583894"/>
              <a:gd name="connsiteY24" fmla="*/ 1135959 h 2033520"/>
              <a:gd name="connsiteX25" fmla="*/ 497776 w 583894"/>
              <a:gd name="connsiteY25" fmla="*/ 1224063 h 2033520"/>
              <a:gd name="connsiteX26" fmla="*/ 525205 w 583894"/>
              <a:gd name="connsiteY26" fmla="*/ 1310033 h 2033520"/>
              <a:gd name="connsiteX27" fmla="*/ 539179 w 583894"/>
              <a:gd name="connsiteY27" fmla="*/ 1398136 h 2033520"/>
              <a:gd name="connsiteX28" fmla="*/ 550358 w 583894"/>
              <a:gd name="connsiteY28" fmla="*/ 1468619 h 2033520"/>
              <a:gd name="connsiteX29" fmla="*/ 558742 w 583894"/>
              <a:gd name="connsiteY29" fmla="*/ 1521482 h 2033520"/>
              <a:gd name="connsiteX30" fmla="*/ 569921 w 583894"/>
              <a:gd name="connsiteY30" fmla="*/ 1591965 h 2033520"/>
              <a:gd name="connsiteX31" fmla="*/ 575510 w 583894"/>
              <a:gd name="connsiteY31" fmla="*/ 1627206 h 2033520"/>
              <a:gd name="connsiteX32" fmla="*/ 583894 w 583894"/>
              <a:gd name="connsiteY32" fmla="*/ 1680068 h 2033520"/>
              <a:gd name="connsiteX33" fmla="*/ 581618 w 583894"/>
              <a:gd name="connsiteY33" fmla="*/ 1752685 h 2033520"/>
              <a:gd name="connsiteX34" fmla="*/ 579342 w 583894"/>
              <a:gd name="connsiteY34" fmla="*/ 1825302 h 2033520"/>
              <a:gd name="connsiteX35" fmla="*/ 560817 w 583894"/>
              <a:gd name="connsiteY35" fmla="*/ 1882433 h 2033520"/>
              <a:gd name="connsiteX36" fmla="*/ 528836 w 583894"/>
              <a:gd name="connsiteY36" fmla="*/ 1941697 h 2033520"/>
              <a:gd name="connsiteX37" fmla="*/ 507516 w 583894"/>
              <a:gd name="connsiteY37" fmla="*/ 1981206 h 2033520"/>
              <a:gd name="connsiteX38" fmla="*/ 469945 w 583894"/>
              <a:gd name="connsiteY38" fmla="*/ 2005229 h 2033520"/>
              <a:gd name="connsiteX39" fmla="*/ 445830 w 583894"/>
              <a:gd name="connsiteY39" fmla="*/ 2027118 h 2033520"/>
              <a:gd name="connsiteX40" fmla="*/ 418920 w 583894"/>
              <a:gd name="connsiteY40" fmla="*/ 2031386 h 2033520"/>
              <a:gd name="connsiteX41" fmla="*/ 405466 w 583894"/>
              <a:gd name="connsiteY41" fmla="*/ 2033520 h 2033520"/>
              <a:gd name="connsiteX42" fmla="*/ 389216 w 583894"/>
              <a:gd name="connsiteY42" fmla="*/ 2018033 h 2033520"/>
              <a:gd name="connsiteX43" fmla="*/ 370171 w 583894"/>
              <a:gd name="connsiteY43" fmla="*/ 1984926 h 2033520"/>
              <a:gd name="connsiteX44" fmla="*/ 364581 w 583894"/>
              <a:gd name="connsiteY44" fmla="*/ 1949685 h 2033520"/>
              <a:gd name="connsiteX45" fmla="*/ 361787 w 583894"/>
              <a:gd name="connsiteY45" fmla="*/ 1932064 h 2033520"/>
              <a:gd name="connsiteX46" fmla="*/ 342742 w 583894"/>
              <a:gd name="connsiteY46" fmla="*/ 1898956 h 2033520"/>
              <a:gd name="connsiteX47" fmla="*/ 330843 w 583894"/>
              <a:gd name="connsiteY47" fmla="*/ 1887616 h 2033520"/>
              <a:gd name="connsiteX48" fmla="*/ 309147 w 583894"/>
              <a:gd name="connsiteY48" fmla="*/ 1633324 h 2033520"/>
              <a:gd name="connsiteX49" fmla="*/ 314276 w 583894"/>
              <a:gd name="connsiteY49" fmla="*/ 1632511 h 2033520"/>
              <a:gd name="connsiteX50" fmla="*/ 327732 w 583894"/>
              <a:gd name="connsiteY50" fmla="*/ 1630377 h 2033520"/>
              <a:gd name="connsiteX51" fmla="*/ 324937 w 583894"/>
              <a:gd name="connsiteY51" fmla="*/ 1612756 h 2033520"/>
              <a:gd name="connsiteX52" fmla="*/ 338392 w 583894"/>
              <a:gd name="connsiteY52" fmla="*/ 1610622 h 2033520"/>
              <a:gd name="connsiteX53" fmla="*/ 335597 w 583894"/>
              <a:gd name="connsiteY53" fmla="*/ 1593001 h 2033520"/>
              <a:gd name="connsiteX54" fmla="*/ 332803 w 583894"/>
              <a:gd name="connsiteY54" fmla="*/ 1575381 h 2033520"/>
              <a:gd name="connsiteX55" fmla="*/ 337873 w 583894"/>
              <a:gd name="connsiteY55" fmla="*/ 1520384 h 2033520"/>
              <a:gd name="connsiteX56" fmla="*/ 326694 w 583894"/>
              <a:gd name="connsiteY56" fmla="*/ 1449901 h 2033520"/>
              <a:gd name="connsiteX57" fmla="*/ 326175 w 583894"/>
              <a:gd name="connsiteY57" fmla="*/ 1359664 h 2033520"/>
              <a:gd name="connsiteX58" fmla="*/ 314996 w 583894"/>
              <a:gd name="connsiteY58" fmla="*/ 1289181 h 2033520"/>
              <a:gd name="connsiteX59" fmla="*/ 301023 w 583894"/>
              <a:gd name="connsiteY59" fmla="*/ 1201077 h 2033520"/>
              <a:gd name="connsiteX60" fmla="*/ 270800 w 583894"/>
              <a:gd name="connsiteY60" fmla="*/ 1097486 h 2033520"/>
              <a:gd name="connsiteX61" fmla="*/ 256826 w 583894"/>
              <a:gd name="connsiteY61" fmla="*/ 1009383 h 2033520"/>
              <a:gd name="connsiteX62" fmla="*/ 242852 w 583894"/>
              <a:gd name="connsiteY62" fmla="*/ 921279 h 2033520"/>
              <a:gd name="connsiteX63" fmla="*/ 215424 w 583894"/>
              <a:gd name="connsiteY63" fmla="*/ 835309 h 2033520"/>
              <a:gd name="connsiteX64" fmla="*/ 204245 w 583894"/>
              <a:gd name="connsiteY64" fmla="*/ 764826 h 2033520"/>
              <a:gd name="connsiteX65" fmla="*/ 176816 w 583894"/>
              <a:gd name="connsiteY65" fmla="*/ 678856 h 2033520"/>
              <a:gd name="connsiteX66" fmla="*/ 160048 w 583894"/>
              <a:gd name="connsiteY66" fmla="*/ 573132 h 2033520"/>
              <a:gd name="connsiteX67" fmla="*/ 129824 w 583894"/>
              <a:gd name="connsiteY67" fmla="*/ 469542 h 2033520"/>
              <a:gd name="connsiteX68" fmla="*/ 110261 w 583894"/>
              <a:gd name="connsiteY68" fmla="*/ 346196 h 2033520"/>
              <a:gd name="connsiteX69" fmla="*/ 88422 w 583894"/>
              <a:gd name="connsiteY69" fmla="*/ 295468 h 2033520"/>
              <a:gd name="connsiteX70" fmla="*/ 80038 w 583894"/>
              <a:gd name="connsiteY70" fmla="*/ 242606 h 2033520"/>
              <a:gd name="connsiteX71" fmla="*/ 58199 w 583894"/>
              <a:gd name="connsiteY71" fmla="*/ 191878 h 2033520"/>
              <a:gd name="connsiteX72" fmla="*/ 52609 w 583894"/>
              <a:gd name="connsiteY72" fmla="*/ 156636 h 2033520"/>
              <a:gd name="connsiteX73" fmla="*/ 36360 w 583894"/>
              <a:gd name="connsiteY73" fmla="*/ 141149 h 2033520"/>
              <a:gd name="connsiteX74" fmla="*/ 30770 w 583894"/>
              <a:gd name="connsiteY74" fmla="*/ 105908 h 2033520"/>
              <a:gd name="connsiteX75" fmla="*/ 14521 w 583894"/>
              <a:gd name="connsiteY75" fmla="*/ 90421 h 2033520"/>
              <a:gd name="connsiteX76" fmla="*/ 1066 w 583894"/>
              <a:gd name="connsiteY76" fmla="*/ 92555 h 2033520"/>
              <a:gd name="connsiteX77" fmla="*/ 0 w 583894"/>
              <a:gd name="connsiteY77" fmla="*/ 91540 h 2033520"/>
              <a:gd name="connsiteX78" fmla="*/ 303635 w 583894"/>
              <a:gd name="connsiteY78" fmla="*/ 0 h 20335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583894" h="2033520">
                <a:moveTo>
                  <a:pt x="303635" y="0"/>
                </a:moveTo>
                <a:lnTo>
                  <a:pt x="304940" y="8231"/>
                </a:lnTo>
                <a:lnTo>
                  <a:pt x="307735" y="25852"/>
                </a:lnTo>
                <a:lnTo>
                  <a:pt x="310530" y="43473"/>
                </a:lnTo>
                <a:lnTo>
                  <a:pt x="289209" y="82982"/>
                </a:lnTo>
                <a:lnTo>
                  <a:pt x="292004" y="100603"/>
                </a:lnTo>
                <a:lnTo>
                  <a:pt x="294799" y="118224"/>
                </a:lnTo>
                <a:lnTo>
                  <a:pt x="284139" y="137979"/>
                </a:lnTo>
                <a:lnTo>
                  <a:pt x="289728" y="173220"/>
                </a:lnTo>
                <a:lnTo>
                  <a:pt x="295318" y="208462"/>
                </a:lnTo>
                <a:lnTo>
                  <a:pt x="300907" y="243703"/>
                </a:lnTo>
                <a:lnTo>
                  <a:pt x="306497" y="278945"/>
                </a:lnTo>
                <a:lnTo>
                  <a:pt x="314881" y="331807"/>
                </a:lnTo>
                <a:lnTo>
                  <a:pt x="345104" y="435397"/>
                </a:lnTo>
                <a:lnTo>
                  <a:pt x="359078" y="523501"/>
                </a:lnTo>
                <a:lnTo>
                  <a:pt x="370257" y="593984"/>
                </a:lnTo>
                <a:lnTo>
                  <a:pt x="378641" y="646846"/>
                </a:lnTo>
                <a:lnTo>
                  <a:pt x="397685" y="679954"/>
                </a:lnTo>
                <a:lnTo>
                  <a:pt x="403274" y="715195"/>
                </a:lnTo>
                <a:lnTo>
                  <a:pt x="411659" y="768057"/>
                </a:lnTo>
                <a:lnTo>
                  <a:pt x="420043" y="820920"/>
                </a:lnTo>
                <a:lnTo>
                  <a:pt x="431222" y="891403"/>
                </a:lnTo>
                <a:lnTo>
                  <a:pt x="442401" y="961886"/>
                </a:lnTo>
                <a:lnTo>
                  <a:pt x="469829" y="1047855"/>
                </a:lnTo>
                <a:lnTo>
                  <a:pt x="483803" y="1135959"/>
                </a:lnTo>
                <a:lnTo>
                  <a:pt x="497776" y="1224063"/>
                </a:lnTo>
                <a:lnTo>
                  <a:pt x="525205" y="1310033"/>
                </a:lnTo>
                <a:lnTo>
                  <a:pt x="539179" y="1398136"/>
                </a:lnTo>
                <a:lnTo>
                  <a:pt x="550358" y="1468619"/>
                </a:lnTo>
                <a:lnTo>
                  <a:pt x="558742" y="1521482"/>
                </a:lnTo>
                <a:lnTo>
                  <a:pt x="569921" y="1591965"/>
                </a:lnTo>
                <a:lnTo>
                  <a:pt x="575510" y="1627206"/>
                </a:lnTo>
                <a:lnTo>
                  <a:pt x="583894" y="1680068"/>
                </a:lnTo>
                <a:lnTo>
                  <a:pt x="581618" y="1752685"/>
                </a:lnTo>
                <a:lnTo>
                  <a:pt x="579342" y="1825302"/>
                </a:lnTo>
                <a:lnTo>
                  <a:pt x="560817" y="1882433"/>
                </a:lnTo>
                <a:lnTo>
                  <a:pt x="528836" y="1941697"/>
                </a:lnTo>
                <a:lnTo>
                  <a:pt x="507516" y="1981206"/>
                </a:lnTo>
                <a:lnTo>
                  <a:pt x="469945" y="2005229"/>
                </a:lnTo>
                <a:lnTo>
                  <a:pt x="445830" y="2027118"/>
                </a:lnTo>
                <a:lnTo>
                  <a:pt x="418920" y="2031386"/>
                </a:lnTo>
                <a:lnTo>
                  <a:pt x="405466" y="2033520"/>
                </a:lnTo>
                <a:lnTo>
                  <a:pt x="389216" y="2018033"/>
                </a:lnTo>
                <a:lnTo>
                  <a:pt x="370171" y="1984926"/>
                </a:lnTo>
                <a:lnTo>
                  <a:pt x="364581" y="1949685"/>
                </a:lnTo>
                <a:lnTo>
                  <a:pt x="361787" y="1932064"/>
                </a:lnTo>
                <a:lnTo>
                  <a:pt x="342742" y="1898956"/>
                </a:lnTo>
                <a:lnTo>
                  <a:pt x="330843" y="1887616"/>
                </a:lnTo>
                <a:lnTo>
                  <a:pt x="309147" y="1633324"/>
                </a:lnTo>
                <a:lnTo>
                  <a:pt x="314276" y="1632511"/>
                </a:lnTo>
                <a:lnTo>
                  <a:pt x="327732" y="1630377"/>
                </a:lnTo>
                <a:lnTo>
                  <a:pt x="324937" y="1612756"/>
                </a:lnTo>
                <a:lnTo>
                  <a:pt x="338392" y="1610622"/>
                </a:lnTo>
                <a:lnTo>
                  <a:pt x="335597" y="1593001"/>
                </a:lnTo>
                <a:lnTo>
                  <a:pt x="332803" y="1575381"/>
                </a:lnTo>
                <a:lnTo>
                  <a:pt x="337873" y="1520384"/>
                </a:lnTo>
                <a:lnTo>
                  <a:pt x="326694" y="1449901"/>
                </a:lnTo>
                <a:lnTo>
                  <a:pt x="326175" y="1359664"/>
                </a:lnTo>
                <a:lnTo>
                  <a:pt x="314996" y="1289181"/>
                </a:lnTo>
                <a:lnTo>
                  <a:pt x="301023" y="1201077"/>
                </a:lnTo>
                <a:lnTo>
                  <a:pt x="270800" y="1097486"/>
                </a:lnTo>
                <a:lnTo>
                  <a:pt x="256826" y="1009383"/>
                </a:lnTo>
                <a:lnTo>
                  <a:pt x="242852" y="921279"/>
                </a:lnTo>
                <a:lnTo>
                  <a:pt x="215424" y="835309"/>
                </a:lnTo>
                <a:lnTo>
                  <a:pt x="204245" y="764826"/>
                </a:lnTo>
                <a:lnTo>
                  <a:pt x="176816" y="678856"/>
                </a:lnTo>
                <a:lnTo>
                  <a:pt x="160048" y="573132"/>
                </a:lnTo>
                <a:lnTo>
                  <a:pt x="129824" y="469542"/>
                </a:lnTo>
                <a:lnTo>
                  <a:pt x="110261" y="346196"/>
                </a:lnTo>
                <a:lnTo>
                  <a:pt x="88422" y="295468"/>
                </a:lnTo>
                <a:lnTo>
                  <a:pt x="80038" y="242606"/>
                </a:lnTo>
                <a:lnTo>
                  <a:pt x="58199" y="191878"/>
                </a:lnTo>
                <a:lnTo>
                  <a:pt x="52609" y="156636"/>
                </a:lnTo>
                <a:lnTo>
                  <a:pt x="36360" y="141149"/>
                </a:lnTo>
                <a:lnTo>
                  <a:pt x="30770" y="105908"/>
                </a:lnTo>
                <a:lnTo>
                  <a:pt x="14521" y="90421"/>
                </a:lnTo>
                <a:lnTo>
                  <a:pt x="1066" y="92555"/>
                </a:lnTo>
                <a:lnTo>
                  <a:pt x="0" y="91540"/>
                </a:lnTo>
                <a:lnTo>
                  <a:pt x="30363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7B66F2F6-5F72-4320-90BC-7181E4DD6EC6}"/>
              </a:ext>
            </a:extLst>
          </p:cNvPr>
          <p:cNvSpPr/>
          <p:nvPr/>
        </p:nvSpPr>
        <p:spPr>
          <a:xfrm rot="540738">
            <a:off x="10225289" y="4528202"/>
            <a:ext cx="445031" cy="1760491"/>
          </a:xfrm>
          <a:custGeom>
            <a:avLst/>
            <a:gdLst>
              <a:gd name="connsiteX0" fmla="*/ 255628 w 445031"/>
              <a:gd name="connsiteY0" fmla="*/ 0 h 1760491"/>
              <a:gd name="connsiteX1" fmla="*/ 266889 w 445031"/>
              <a:gd name="connsiteY1" fmla="*/ 10732 h 1760491"/>
              <a:gd name="connsiteX2" fmla="*/ 269684 w 445031"/>
              <a:gd name="connsiteY2" fmla="*/ 28353 h 1760491"/>
              <a:gd name="connsiteX3" fmla="*/ 272478 w 445031"/>
              <a:gd name="connsiteY3" fmla="*/ 45974 h 1760491"/>
              <a:gd name="connsiteX4" fmla="*/ 261818 w 445031"/>
              <a:gd name="connsiteY4" fmla="*/ 65728 h 1760491"/>
              <a:gd name="connsiteX5" fmla="*/ 251158 w 445031"/>
              <a:gd name="connsiteY5" fmla="*/ 85483 h 1760491"/>
              <a:gd name="connsiteX6" fmla="*/ 240498 w 445031"/>
              <a:gd name="connsiteY6" fmla="*/ 105238 h 1760491"/>
              <a:gd name="connsiteX7" fmla="*/ 246088 w 445031"/>
              <a:gd name="connsiteY7" fmla="*/ 140479 h 1760491"/>
              <a:gd name="connsiteX8" fmla="*/ 238221 w 445031"/>
              <a:gd name="connsiteY8" fmla="*/ 177855 h 1760491"/>
              <a:gd name="connsiteX9" fmla="*/ 249400 w 445031"/>
              <a:gd name="connsiteY9" fmla="*/ 248338 h 1760491"/>
              <a:gd name="connsiteX10" fmla="*/ 263374 w 445031"/>
              <a:gd name="connsiteY10" fmla="*/ 336442 h 1760491"/>
              <a:gd name="connsiteX11" fmla="*/ 277347 w 445031"/>
              <a:gd name="connsiteY11" fmla="*/ 424545 h 1760491"/>
              <a:gd name="connsiteX12" fmla="*/ 296911 w 445031"/>
              <a:gd name="connsiteY12" fmla="*/ 547891 h 1760491"/>
              <a:gd name="connsiteX13" fmla="*/ 316474 w 445031"/>
              <a:gd name="connsiteY13" fmla="*/ 671236 h 1760491"/>
              <a:gd name="connsiteX14" fmla="*/ 352287 w 445031"/>
              <a:gd name="connsiteY14" fmla="*/ 810068 h 1760491"/>
              <a:gd name="connsiteX15" fmla="*/ 369056 w 445031"/>
              <a:gd name="connsiteY15" fmla="*/ 915792 h 1760491"/>
              <a:gd name="connsiteX16" fmla="*/ 388619 w 445031"/>
              <a:gd name="connsiteY16" fmla="*/ 1039137 h 1760491"/>
              <a:gd name="connsiteX17" fmla="*/ 402592 w 445031"/>
              <a:gd name="connsiteY17" fmla="*/ 1127241 h 1760491"/>
              <a:gd name="connsiteX18" fmla="*/ 416566 w 445031"/>
              <a:gd name="connsiteY18" fmla="*/ 1215345 h 1760491"/>
              <a:gd name="connsiteX19" fmla="*/ 427745 w 445031"/>
              <a:gd name="connsiteY19" fmla="*/ 1285828 h 1760491"/>
              <a:gd name="connsiteX20" fmla="*/ 436129 w 445031"/>
              <a:gd name="connsiteY20" fmla="*/ 1338690 h 1760491"/>
              <a:gd name="connsiteX21" fmla="*/ 431058 w 445031"/>
              <a:gd name="connsiteY21" fmla="*/ 1393687 h 1760491"/>
              <a:gd name="connsiteX22" fmla="*/ 445031 w 445031"/>
              <a:gd name="connsiteY22" fmla="*/ 1481790 h 1760491"/>
              <a:gd name="connsiteX23" fmla="*/ 429300 w 445031"/>
              <a:gd name="connsiteY23" fmla="*/ 1556541 h 1760491"/>
              <a:gd name="connsiteX24" fmla="*/ 410775 w 445031"/>
              <a:gd name="connsiteY24" fmla="*/ 1613672 h 1760491"/>
              <a:gd name="connsiteX25" fmla="*/ 392250 w 445031"/>
              <a:gd name="connsiteY25" fmla="*/ 1670802 h 1760491"/>
              <a:gd name="connsiteX26" fmla="*/ 354679 w 445031"/>
              <a:gd name="connsiteY26" fmla="*/ 1694825 h 1760491"/>
              <a:gd name="connsiteX27" fmla="*/ 333359 w 445031"/>
              <a:gd name="connsiteY27" fmla="*/ 1734334 h 1760491"/>
              <a:gd name="connsiteX28" fmla="*/ 306449 w 445031"/>
              <a:gd name="connsiteY28" fmla="*/ 1738602 h 1760491"/>
              <a:gd name="connsiteX29" fmla="*/ 282333 w 445031"/>
              <a:gd name="connsiteY29" fmla="*/ 1760491 h 1760491"/>
              <a:gd name="connsiteX30" fmla="*/ 266084 w 445031"/>
              <a:gd name="connsiteY30" fmla="*/ 1745004 h 1760491"/>
              <a:gd name="connsiteX31" fmla="*/ 239174 w 445031"/>
              <a:gd name="connsiteY31" fmla="*/ 1749272 h 1760491"/>
              <a:gd name="connsiteX32" fmla="*/ 220130 w 445031"/>
              <a:gd name="connsiteY32" fmla="*/ 1716165 h 1760491"/>
              <a:gd name="connsiteX33" fmla="*/ 217335 w 445031"/>
              <a:gd name="connsiteY33" fmla="*/ 1698544 h 1760491"/>
              <a:gd name="connsiteX34" fmla="*/ 198291 w 445031"/>
              <a:gd name="connsiteY34" fmla="*/ 1665437 h 1760491"/>
              <a:gd name="connsiteX35" fmla="*/ 195496 w 445031"/>
              <a:gd name="connsiteY35" fmla="*/ 1647816 h 1760491"/>
              <a:gd name="connsiteX36" fmla="*/ 188297 w 445031"/>
              <a:gd name="connsiteY36" fmla="*/ 1640955 h 1760491"/>
              <a:gd name="connsiteX37" fmla="*/ 188297 w 445031"/>
              <a:gd name="connsiteY37" fmla="*/ 1396062 h 1760491"/>
              <a:gd name="connsiteX38" fmla="*/ 196734 w 445031"/>
              <a:gd name="connsiteY38" fmla="*/ 1394723 h 1760491"/>
              <a:gd name="connsiteX39" fmla="*/ 210189 w 445031"/>
              <a:gd name="connsiteY39" fmla="*/ 1392589 h 1760491"/>
              <a:gd name="connsiteX40" fmla="*/ 218054 w 445031"/>
              <a:gd name="connsiteY40" fmla="*/ 1355214 h 1760491"/>
              <a:gd name="connsiteX41" fmla="*/ 215260 w 445031"/>
              <a:gd name="connsiteY41" fmla="*/ 1337593 h 1760491"/>
              <a:gd name="connsiteX42" fmla="*/ 223125 w 445031"/>
              <a:gd name="connsiteY42" fmla="*/ 1300218 h 1760491"/>
              <a:gd name="connsiteX43" fmla="*/ 217536 w 445031"/>
              <a:gd name="connsiteY43" fmla="*/ 1264976 h 1760491"/>
              <a:gd name="connsiteX44" fmla="*/ 209151 w 445031"/>
              <a:gd name="connsiteY44" fmla="*/ 1212114 h 1760491"/>
              <a:gd name="connsiteX45" fmla="*/ 211428 w 445031"/>
              <a:gd name="connsiteY45" fmla="*/ 1139497 h 1760491"/>
              <a:gd name="connsiteX46" fmla="*/ 200249 w 445031"/>
              <a:gd name="connsiteY46" fmla="*/ 1069014 h 1760491"/>
              <a:gd name="connsiteX47" fmla="*/ 186276 w 445031"/>
              <a:gd name="connsiteY47" fmla="*/ 980910 h 1760491"/>
              <a:gd name="connsiteX48" fmla="*/ 175097 w 445031"/>
              <a:gd name="connsiteY48" fmla="*/ 910427 h 1760491"/>
              <a:gd name="connsiteX49" fmla="*/ 161123 w 445031"/>
              <a:gd name="connsiteY49" fmla="*/ 822323 h 1760491"/>
              <a:gd name="connsiteX50" fmla="*/ 130899 w 445031"/>
              <a:gd name="connsiteY50" fmla="*/ 718733 h 1760491"/>
              <a:gd name="connsiteX51" fmla="*/ 116925 w 445031"/>
              <a:gd name="connsiteY51" fmla="*/ 630629 h 1760491"/>
              <a:gd name="connsiteX52" fmla="*/ 88978 w 445031"/>
              <a:gd name="connsiteY52" fmla="*/ 454422 h 1760491"/>
              <a:gd name="connsiteX53" fmla="*/ 75004 w 445031"/>
              <a:gd name="connsiteY53" fmla="*/ 366318 h 1760491"/>
              <a:gd name="connsiteX54" fmla="*/ 63825 w 445031"/>
              <a:gd name="connsiteY54" fmla="*/ 295835 h 1760491"/>
              <a:gd name="connsiteX55" fmla="*/ 52646 w 445031"/>
              <a:gd name="connsiteY55" fmla="*/ 225352 h 1760491"/>
              <a:gd name="connsiteX56" fmla="*/ 44262 w 445031"/>
              <a:gd name="connsiteY56" fmla="*/ 172490 h 1760491"/>
              <a:gd name="connsiteX57" fmla="*/ 25218 w 445031"/>
              <a:gd name="connsiteY57" fmla="*/ 139382 h 1760491"/>
              <a:gd name="connsiteX58" fmla="*/ 22423 w 445031"/>
              <a:gd name="connsiteY58" fmla="*/ 121761 h 1760491"/>
              <a:gd name="connsiteX59" fmla="*/ 6174 w 445031"/>
              <a:gd name="connsiteY59" fmla="*/ 106275 h 1760491"/>
              <a:gd name="connsiteX60" fmla="*/ 0 w 445031"/>
              <a:gd name="connsiteY60" fmla="*/ 100391 h 1760491"/>
              <a:gd name="connsiteX61" fmla="*/ 255628 w 445031"/>
              <a:gd name="connsiteY61" fmla="*/ 0 h 1760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445031" h="1760491">
                <a:moveTo>
                  <a:pt x="255628" y="0"/>
                </a:moveTo>
                <a:lnTo>
                  <a:pt x="266889" y="10732"/>
                </a:lnTo>
                <a:lnTo>
                  <a:pt x="269684" y="28353"/>
                </a:lnTo>
                <a:lnTo>
                  <a:pt x="272478" y="45974"/>
                </a:lnTo>
                <a:lnTo>
                  <a:pt x="261818" y="65728"/>
                </a:lnTo>
                <a:lnTo>
                  <a:pt x="251158" y="85483"/>
                </a:lnTo>
                <a:lnTo>
                  <a:pt x="240498" y="105238"/>
                </a:lnTo>
                <a:lnTo>
                  <a:pt x="246088" y="140479"/>
                </a:lnTo>
                <a:lnTo>
                  <a:pt x="238221" y="177855"/>
                </a:lnTo>
                <a:lnTo>
                  <a:pt x="249400" y="248338"/>
                </a:lnTo>
                <a:lnTo>
                  <a:pt x="263374" y="336442"/>
                </a:lnTo>
                <a:lnTo>
                  <a:pt x="277347" y="424545"/>
                </a:lnTo>
                <a:lnTo>
                  <a:pt x="296911" y="547891"/>
                </a:lnTo>
                <a:lnTo>
                  <a:pt x="316474" y="671236"/>
                </a:lnTo>
                <a:lnTo>
                  <a:pt x="352287" y="810068"/>
                </a:lnTo>
                <a:lnTo>
                  <a:pt x="369056" y="915792"/>
                </a:lnTo>
                <a:lnTo>
                  <a:pt x="388619" y="1039137"/>
                </a:lnTo>
                <a:lnTo>
                  <a:pt x="402592" y="1127241"/>
                </a:lnTo>
                <a:lnTo>
                  <a:pt x="416566" y="1215345"/>
                </a:lnTo>
                <a:lnTo>
                  <a:pt x="427745" y="1285828"/>
                </a:lnTo>
                <a:lnTo>
                  <a:pt x="436129" y="1338690"/>
                </a:lnTo>
                <a:lnTo>
                  <a:pt x="431058" y="1393687"/>
                </a:lnTo>
                <a:lnTo>
                  <a:pt x="445031" y="1481790"/>
                </a:lnTo>
                <a:lnTo>
                  <a:pt x="429300" y="1556541"/>
                </a:lnTo>
                <a:lnTo>
                  <a:pt x="410775" y="1613672"/>
                </a:lnTo>
                <a:lnTo>
                  <a:pt x="392250" y="1670802"/>
                </a:lnTo>
                <a:lnTo>
                  <a:pt x="354679" y="1694825"/>
                </a:lnTo>
                <a:lnTo>
                  <a:pt x="333359" y="1734334"/>
                </a:lnTo>
                <a:lnTo>
                  <a:pt x="306449" y="1738602"/>
                </a:lnTo>
                <a:lnTo>
                  <a:pt x="282333" y="1760491"/>
                </a:lnTo>
                <a:lnTo>
                  <a:pt x="266084" y="1745004"/>
                </a:lnTo>
                <a:lnTo>
                  <a:pt x="239174" y="1749272"/>
                </a:lnTo>
                <a:lnTo>
                  <a:pt x="220130" y="1716165"/>
                </a:lnTo>
                <a:lnTo>
                  <a:pt x="217335" y="1698544"/>
                </a:lnTo>
                <a:lnTo>
                  <a:pt x="198291" y="1665437"/>
                </a:lnTo>
                <a:lnTo>
                  <a:pt x="195496" y="1647816"/>
                </a:lnTo>
                <a:lnTo>
                  <a:pt x="188297" y="1640955"/>
                </a:lnTo>
                <a:lnTo>
                  <a:pt x="188297" y="1396062"/>
                </a:lnTo>
                <a:lnTo>
                  <a:pt x="196734" y="1394723"/>
                </a:lnTo>
                <a:lnTo>
                  <a:pt x="210189" y="1392589"/>
                </a:lnTo>
                <a:lnTo>
                  <a:pt x="218054" y="1355214"/>
                </a:lnTo>
                <a:lnTo>
                  <a:pt x="215260" y="1337593"/>
                </a:lnTo>
                <a:lnTo>
                  <a:pt x="223125" y="1300218"/>
                </a:lnTo>
                <a:lnTo>
                  <a:pt x="217536" y="1264976"/>
                </a:lnTo>
                <a:lnTo>
                  <a:pt x="209151" y="1212114"/>
                </a:lnTo>
                <a:lnTo>
                  <a:pt x="211428" y="1139497"/>
                </a:lnTo>
                <a:lnTo>
                  <a:pt x="200249" y="1069014"/>
                </a:lnTo>
                <a:lnTo>
                  <a:pt x="186276" y="980910"/>
                </a:lnTo>
                <a:lnTo>
                  <a:pt x="175097" y="910427"/>
                </a:lnTo>
                <a:lnTo>
                  <a:pt x="161123" y="822323"/>
                </a:lnTo>
                <a:lnTo>
                  <a:pt x="130899" y="718733"/>
                </a:lnTo>
                <a:lnTo>
                  <a:pt x="116925" y="630629"/>
                </a:lnTo>
                <a:lnTo>
                  <a:pt x="88978" y="454422"/>
                </a:lnTo>
                <a:lnTo>
                  <a:pt x="75004" y="366318"/>
                </a:lnTo>
                <a:lnTo>
                  <a:pt x="63825" y="295835"/>
                </a:lnTo>
                <a:lnTo>
                  <a:pt x="52646" y="225352"/>
                </a:lnTo>
                <a:lnTo>
                  <a:pt x="44262" y="172490"/>
                </a:lnTo>
                <a:lnTo>
                  <a:pt x="25218" y="139382"/>
                </a:lnTo>
                <a:lnTo>
                  <a:pt x="22423" y="121761"/>
                </a:lnTo>
                <a:lnTo>
                  <a:pt x="6174" y="106275"/>
                </a:lnTo>
                <a:lnTo>
                  <a:pt x="0" y="100391"/>
                </a:lnTo>
                <a:lnTo>
                  <a:pt x="25562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CD66AFAE-7638-435A-9302-4E39C9366787}"/>
              </a:ext>
            </a:extLst>
          </p:cNvPr>
          <p:cNvSpPr/>
          <p:nvPr/>
        </p:nvSpPr>
        <p:spPr>
          <a:xfrm rot="540738">
            <a:off x="5228730" y="4463655"/>
            <a:ext cx="1819499" cy="595693"/>
          </a:xfrm>
          <a:custGeom>
            <a:avLst/>
            <a:gdLst>
              <a:gd name="connsiteX0" fmla="*/ 1430260 w 1819499"/>
              <a:gd name="connsiteY0" fmla="*/ 10670 h 595693"/>
              <a:gd name="connsiteX1" fmla="*/ 1443715 w 1819499"/>
              <a:gd name="connsiteY1" fmla="*/ 8536 h 595693"/>
              <a:gd name="connsiteX2" fmla="*/ 1470624 w 1819499"/>
              <a:gd name="connsiteY2" fmla="*/ 4268 h 595693"/>
              <a:gd name="connsiteX3" fmla="*/ 1497535 w 1819499"/>
              <a:gd name="connsiteY3" fmla="*/ 0 h 595693"/>
              <a:gd name="connsiteX4" fmla="*/ 1527239 w 1819499"/>
              <a:gd name="connsiteY4" fmla="*/ 13353 h 595693"/>
              <a:gd name="connsiteX5" fmla="*/ 1554149 w 1819499"/>
              <a:gd name="connsiteY5" fmla="*/ 9085 h 595693"/>
              <a:gd name="connsiteX6" fmla="*/ 1613559 w 1819499"/>
              <a:gd name="connsiteY6" fmla="*/ 35790 h 595693"/>
              <a:gd name="connsiteX7" fmla="*/ 1686423 w 1819499"/>
              <a:gd name="connsiteY7" fmla="*/ 60362 h 595693"/>
              <a:gd name="connsiteX8" fmla="*/ 1772741 w 1819499"/>
              <a:gd name="connsiteY8" fmla="*/ 82799 h 595693"/>
              <a:gd name="connsiteX9" fmla="*/ 1805242 w 1819499"/>
              <a:gd name="connsiteY9" fmla="*/ 113773 h 595693"/>
              <a:gd name="connsiteX10" fmla="*/ 1819499 w 1819499"/>
              <a:gd name="connsiteY10" fmla="*/ 127361 h 595693"/>
              <a:gd name="connsiteX11" fmla="*/ 1478994 w 1819499"/>
              <a:gd name="connsiteY11" fmla="*/ 230973 h 595693"/>
              <a:gd name="connsiteX12" fmla="*/ 1477251 w 1819499"/>
              <a:gd name="connsiteY12" fmla="*/ 219985 h 595693"/>
              <a:gd name="connsiteX13" fmla="*/ 1474457 w 1819499"/>
              <a:gd name="connsiteY13" fmla="*/ 202365 h 595693"/>
              <a:gd name="connsiteX14" fmla="*/ 1461002 w 1819499"/>
              <a:gd name="connsiteY14" fmla="*/ 204499 h 595693"/>
              <a:gd name="connsiteX15" fmla="*/ 1447547 w 1819499"/>
              <a:gd name="connsiteY15" fmla="*/ 206633 h 595693"/>
              <a:gd name="connsiteX16" fmla="*/ 1420637 w 1819499"/>
              <a:gd name="connsiteY16" fmla="*/ 210901 h 595693"/>
              <a:gd name="connsiteX17" fmla="*/ 1393727 w 1819499"/>
              <a:gd name="connsiteY17" fmla="*/ 215169 h 595693"/>
              <a:gd name="connsiteX18" fmla="*/ 1366817 w 1819499"/>
              <a:gd name="connsiteY18" fmla="*/ 219437 h 595693"/>
              <a:gd name="connsiteX19" fmla="*/ 1312997 w 1819499"/>
              <a:gd name="connsiteY19" fmla="*/ 227973 h 595693"/>
              <a:gd name="connsiteX20" fmla="*/ 1248517 w 1819499"/>
              <a:gd name="connsiteY20" fmla="*/ 256264 h 595693"/>
              <a:gd name="connsiteX21" fmla="*/ 1208152 w 1819499"/>
              <a:gd name="connsiteY21" fmla="*/ 262666 h 595693"/>
              <a:gd name="connsiteX22" fmla="*/ 1167787 w 1819499"/>
              <a:gd name="connsiteY22" fmla="*/ 269068 h 595693"/>
              <a:gd name="connsiteX23" fmla="*/ 1116762 w 1819499"/>
              <a:gd name="connsiteY23" fmla="*/ 295225 h 595693"/>
              <a:gd name="connsiteX24" fmla="*/ 1076397 w 1819499"/>
              <a:gd name="connsiteY24" fmla="*/ 301627 h 595693"/>
              <a:gd name="connsiteX25" fmla="*/ 1038827 w 1819499"/>
              <a:gd name="connsiteY25" fmla="*/ 325649 h 595693"/>
              <a:gd name="connsiteX26" fmla="*/ 1011917 w 1819499"/>
              <a:gd name="connsiteY26" fmla="*/ 329917 h 595693"/>
              <a:gd name="connsiteX27" fmla="*/ 971553 w 1819499"/>
              <a:gd name="connsiteY27" fmla="*/ 336319 h 595693"/>
              <a:gd name="connsiteX28" fmla="*/ 931187 w 1819499"/>
              <a:gd name="connsiteY28" fmla="*/ 342722 h 595693"/>
              <a:gd name="connsiteX29" fmla="*/ 880163 w 1819499"/>
              <a:gd name="connsiteY29" fmla="*/ 368878 h 595693"/>
              <a:gd name="connsiteX30" fmla="*/ 826342 w 1819499"/>
              <a:gd name="connsiteY30" fmla="*/ 377414 h 595693"/>
              <a:gd name="connsiteX31" fmla="*/ 772522 w 1819499"/>
              <a:gd name="connsiteY31" fmla="*/ 385951 h 595693"/>
              <a:gd name="connsiteX32" fmla="*/ 708043 w 1819499"/>
              <a:gd name="connsiteY32" fmla="*/ 414241 h 595693"/>
              <a:gd name="connsiteX33" fmla="*/ 640768 w 1819499"/>
              <a:gd name="connsiteY33" fmla="*/ 424911 h 595693"/>
              <a:gd name="connsiteX34" fmla="*/ 562832 w 1819499"/>
              <a:gd name="connsiteY34" fmla="*/ 455336 h 595693"/>
              <a:gd name="connsiteX35" fmla="*/ 482103 w 1819499"/>
              <a:gd name="connsiteY35" fmla="*/ 468140 h 595693"/>
              <a:gd name="connsiteX36" fmla="*/ 404167 w 1819499"/>
              <a:gd name="connsiteY36" fmla="*/ 498565 h 595693"/>
              <a:gd name="connsiteX37" fmla="*/ 309983 w 1819499"/>
              <a:gd name="connsiteY37" fmla="*/ 513503 h 595693"/>
              <a:gd name="connsiteX38" fmla="*/ 218593 w 1819499"/>
              <a:gd name="connsiteY38" fmla="*/ 546062 h 595693"/>
              <a:gd name="connsiteX39" fmla="*/ 127203 w 1819499"/>
              <a:gd name="connsiteY39" fmla="*/ 578621 h 595693"/>
              <a:gd name="connsiteX40" fmla="*/ 19563 w 1819499"/>
              <a:gd name="connsiteY40" fmla="*/ 595693 h 595693"/>
              <a:gd name="connsiteX41" fmla="*/ 0 w 1819499"/>
              <a:gd name="connsiteY41" fmla="*/ 472348 h 595693"/>
              <a:gd name="connsiteX42" fmla="*/ 37571 w 1819499"/>
              <a:gd name="connsiteY42" fmla="*/ 448325 h 595693"/>
              <a:gd name="connsiteX43" fmla="*/ 91390 w 1819499"/>
              <a:gd name="connsiteY43" fmla="*/ 439789 h 595693"/>
              <a:gd name="connsiteX44" fmla="*/ 155870 w 1819499"/>
              <a:gd name="connsiteY44" fmla="*/ 411498 h 595693"/>
              <a:gd name="connsiteX45" fmla="*/ 223145 w 1819499"/>
              <a:gd name="connsiteY45" fmla="*/ 400828 h 595693"/>
              <a:gd name="connsiteX46" fmla="*/ 276965 w 1819499"/>
              <a:gd name="connsiteY46" fmla="*/ 392292 h 595693"/>
              <a:gd name="connsiteX47" fmla="*/ 314535 w 1819499"/>
              <a:gd name="connsiteY47" fmla="*/ 368269 h 595693"/>
              <a:gd name="connsiteX48" fmla="*/ 368355 w 1819499"/>
              <a:gd name="connsiteY48" fmla="*/ 359733 h 595693"/>
              <a:gd name="connsiteX49" fmla="*/ 435630 w 1819499"/>
              <a:gd name="connsiteY49" fmla="*/ 349063 h 595693"/>
              <a:gd name="connsiteX50" fmla="*/ 500110 w 1819499"/>
              <a:gd name="connsiteY50" fmla="*/ 320772 h 595693"/>
              <a:gd name="connsiteX51" fmla="*/ 567384 w 1819499"/>
              <a:gd name="connsiteY51" fmla="*/ 310102 h 595693"/>
              <a:gd name="connsiteX52" fmla="*/ 645319 w 1819499"/>
              <a:gd name="connsiteY52" fmla="*/ 279677 h 595693"/>
              <a:gd name="connsiteX53" fmla="*/ 723255 w 1819499"/>
              <a:gd name="connsiteY53" fmla="*/ 249253 h 595693"/>
              <a:gd name="connsiteX54" fmla="*/ 803985 w 1819499"/>
              <a:gd name="connsiteY54" fmla="*/ 236448 h 595693"/>
              <a:gd name="connsiteX55" fmla="*/ 868465 w 1819499"/>
              <a:gd name="connsiteY55" fmla="*/ 208158 h 595693"/>
              <a:gd name="connsiteX56" fmla="*/ 935740 w 1819499"/>
              <a:gd name="connsiteY56" fmla="*/ 197487 h 595693"/>
              <a:gd name="connsiteX57" fmla="*/ 1000219 w 1819499"/>
              <a:gd name="connsiteY57" fmla="*/ 169197 h 595693"/>
              <a:gd name="connsiteX58" fmla="*/ 1067494 w 1819499"/>
              <a:gd name="connsiteY58" fmla="*/ 158527 h 595693"/>
              <a:gd name="connsiteX59" fmla="*/ 1121315 w 1819499"/>
              <a:gd name="connsiteY59" fmla="*/ 149990 h 595693"/>
              <a:gd name="connsiteX60" fmla="*/ 1172339 w 1819499"/>
              <a:gd name="connsiteY60" fmla="*/ 123834 h 595693"/>
              <a:gd name="connsiteX61" fmla="*/ 1226160 w 1819499"/>
              <a:gd name="connsiteY61" fmla="*/ 115298 h 595693"/>
              <a:gd name="connsiteX62" fmla="*/ 1266524 w 1819499"/>
              <a:gd name="connsiteY62" fmla="*/ 108896 h 595693"/>
              <a:gd name="connsiteX63" fmla="*/ 1306889 w 1819499"/>
              <a:gd name="connsiteY63" fmla="*/ 102493 h 595693"/>
              <a:gd name="connsiteX64" fmla="*/ 1344459 w 1819499"/>
              <a:gd name="connsiteY64" fmla="*/ 78471 h 595693"/>
              <a:gd name="connsiteX65" fmla="*/ 1371369 w 1819499"/>
              <a:gd name="connsiteY65" fmla="*/ 74203 h 595693"/>
              <a:gd name="connsiteX66" fmla="*/ 1384824 w 1819499"/>
              <a:gd name="connsiteY66" fmla="*/ 72069 h 595693"/>
              <a:gd name="connsiteX67" fmla="*/ 1408940 w 1819499"/>
              <a:gd name="connsiteY67" fmla="*/ 50180 h 595693"/>
              <a:gd name="connsiteX68" fmla="*/ 1422394 w 1819499"/>
              <a:gd name="connsiteY68" fmla="*/ 48046 h 595693"/>
              <a:gd name="connsiteX69" fmla="*/ 1419600 w 1819499"/>
              <a:gd name="connsiteY69" fmla="*/ 30425 h 595693"/>
              <a:gd name="connsiteX70" fmla="*/ 1430260 w 1819499"/>
              <a:gd name="connsiteY70" fmla="*/ 10670 h 5956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1819499" h="595693">
                <a:moveTo>
                  <a:pt x="1430260" y="10670"/>
                </a:moveTo>
                <a:lnTo>
                  <a:pt x="1443715" y="8536"/>
                </a:lnTo>
                <a:lnTo>
                  <a:pt x="1470624" y="4268"/>
                </a:lnTo>
                <a:lnTo>
                  <a:pt x="1497535" y="0"/>
                </a:lnTo>
                <a:lnTo>
                  <a:pt x="1527239" y="13353"/>
                </a:lnTo>
                <a:lnTo>
                  <a:pt x="1554149" y="9085"/>
                </a:lnTo>
                <a:lnTo>
                  <a:pt x="1613559" y="35790"/>
                </a:lnTo>
                <a:lnTo>
                  <a:pt x="1686423" y="60362"/>
                </a:lnTo>
                <a:lnTo>
                  <a:pt x="1772741" y="82799"/>
                </a:lnTo>
                <a:lnTo>
                  <a:pt x="1805242" y="113773"/>
                </a:lnTo>
                <a:lnTo>
                  <a:pt x="1819499" y="127361"/>
                </a:lnTo>
                <a:lnTo>
                  <a:pt x="1478994" y="230973"/>
                </a:lnTo>
                <a:lnTo>
                  <a:pt x="1477251" y="219985"/>
                </a:lnTo>
                <a:lnTo>
                  <a:pt x="1474457" y="202365"/>
                </a:lnTo>
                <a:lnTo>
                  <a:pt x="1461002" y="204499"/>
                </a:lnTo>
                <a:lnTo>
                  <a:pt x="1447547" y="206633"/>
                </a:lnTo>
                <a:lnTo>
                  <a:pt x="1420637" y="210901"/>
                </a:lnTo>
                <a:lnTo>
                  <a:pt x="1393727" y="215169"/>
                </a:lnTo>
                <a:lnTo>
                  <a:pt x="1366817" y="219437"/>
                </a:lnTo>
                <a:lnTo>
                  <a:pt x="1312997" y="227973"/>
                </a:lnTo>
                <a:lnTo>
                  <a:pt x="1248517" y="256264"/>
                </a:lnTo>
                <a:lnTo>
                  <a:pt x="1208152" y="262666"/>
                </a:lnTo>
                <a:lnTo>
                  <a:pt x="1167787" y="269068"/>
                </a:lnTo>
                <a:lnTo>
                  <a:pt x="1116762" y="295225"/>
                </a:lnTo>
                <a:lnTo>
                  <a:pt x="1076397" y="301627"/>
                </a:lnTo>
                <a:lnTo>
                  <a:pt x="1038827" y="325649"/>
                </a:lnTo>
                <a:lnTo>
                  <a:pt x="1011917" y="329917"/>
                </a:lnTo>
                <a:lnTo>
                  <a:pt x="971553" y="336319"/>
                </a:lnTo>
                <a:lnTo>
                  <a:pt x="931187" y="342722"/>
                </a:lnTo>
                <a:lnTo>
                  <a:pt x="880163" y="368878"/>
                </a:lnTo>
                <a:lnTo>
                  <a:pt x="826342" y="377414"/>
                </a:lnTo>
                <a:lnTo>
                  <a:pt x="772522" y="385951"/>
                </a:lnTo>
                <a:lnTo>
                  <a:pt x="708043" y="414241"/>
                </a:lnTo>
                <a:lnTo>
                  <a:pt x="640768" y="424911"/>
                </a:lnTo>
                <a:lnTo>
                  <a:pt x="562832" y="455336"/>
                </a:lnTo>
                <a:lnTo>
                  <a:pt x="482103" y="468140"/>
                </a:lnTo>
                <a:lnTo>
                  <a:pt x="404167" y="498565"/>
                </a:lnTo>
                <a:lnTo>
                  <a:pt x="309983" y="513503"/>
                </a:lnTo>
                <a:lnTo>
                  <a:pt x="218593" y="546062"/>
                </a:lnTo>
                <a:lnTo>
                  <a:pt x="127203" y="578621"/>
                </a:lnTo>
                <a:lnTo>
                  <a:pt x="19563" y="595693"/>
                </a:lnTo>
                <a:lnTo>
                  <a:pt x="0" y="472348"/>
                </a:lnTo>
                <a:lnTo>
                  <a:pt x="37571" y="448325"/>
                </a:lnTo>
                <a:lnTo>
                  <a:pt x="91390" y="439789"/>
                </a:lnTo>
                <a:lnTo>
                  <a:pt x="155870" y="411498"/>
                </a:lnTo>
                <a:lnTo>
                  <a:pt x="223145" y="400828"/>
                </a:lnTo>
                <a:lnTo>
                  <a:pt x="276965" y="392292"/>
                </a:lnTo>
                <a:lnTo>
                  <a:pt x="314535" y="368269"/>
                </a:lnTo>
                <a:lnTo>
                  <a:pt x="368355" y="359733"/>
                </a:lnTo>
                <a:lnTo>
                  <a:pt x="435630" y="349063"/>
                </a:lnTo>
                <a:lnTo>
                  <a:pt x="500110" y="320772"/>
                </a:lnTo>
                <a:lnTo>
                  <a:pt x="567384" y="310102"/>
                </a:lnTo>
                <a:lnTo>
                  <a:pt x="645319" y="279677"/>
                </a:lnTo>
                <a:lnTo>
                  <a:pt x="723255" y="249253"/>
                </a:lnTo>
                <a:lnTo>
                  <a:pt x="803985" y="236448"/>
                </a:lnTo>
                <a:lnTo>
                  <a:pt x="868465" y="208158"/>
                </a:lnTo>
                <a:lnTo>
                  <a:pt x="935740" y="197487"/>
                </a:lnTo>
                <a:lnTo>
                  <a:pt x="1000219" y="169197"/>
                </a:lnTo>
                <a:lnTo>
                  <a:pt x="1067494" y="158527"/>
                </a:lnTo>
                <a:lnTo>
                  <a:pt x="1121315" y="149990"/>
                </a:lnTo>
                <a:lnTo>
                  <a:pt x="1172339" y="123834"/>
                </a:lnTo>
                <a:lnTo>
                  <a:pt x="1226160" y="115298"/>
                </a:lnTo>
                <a:lnTo>
                  <a:pt x="1266524" y="108896"/>
                </a:lnTo>
                <a:lnTo>
                  <a:pt x="1306889" y="102493"/>
                </a:lnTo>
                <a:lnTo>
                  <a:pt x="1344459" y="78471"/>
                </a:lnTo>
                <a:lnTo>
                  <a:pt x="1371369" y="74203"/>
                </a:lnTo>
                <a:lnTo>
                  <a:pt x="1384824" y="72069"/>
                </a:lnTo>
                <a:lnTo>
                  <a:pt x="1408940" y="50180"/>
                </a:lnTo>
                <a:lnTo>
                  <a:pt x="1422394" y="48046"/>
                </a:lnTo>
                <a:lnTo>
                  <a:pt x="1419600" y="30425"/>
                </a:lnTo>
                <a:lnTo>
                  <a:pt x="1430260" y="1067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39FB7381-C8E1-4ACC-B087-E3E4738DA0C8}"/>
              </a:ext>
            </a:extLst>
          </p:cNvPr>
          <p:cNvSpPr/>
          <p:nvPr/>
        </p:nvSpPr>
        <p:spPr>
          <a:xfrm rot="540738">
            <a:off x="2087169" y="5084242"/>
            <a:ext cx="621774" cy="184683"/>
          </a:xfrm>
          <a:custGeom>
            <a:avLst/>
            <a:gdLst>
              <a:gd name="connsiteX0" fmla="*/ 430041 w 621774"/>
              <a:gd name="connsiteY0" fmla="*/ 8536 h 184683"/>
              <a:gd name="connsiteX1" fmla="*/ 443496 w 621774"/>
              <a:gd name="connsiteY1" fmla="*/ 6402 h 184683"/>
              <a:gd name="connsiteX2" fmla="*/ 470405 w 621774"/>
              <a:gd name="connsiteY2" fmla="*/ 2134 h 184683"/>
              <a:gd name="connsiteX3" fmla="*/ 483860 w 621774"/>
              <a:gd name="connsiteY3" fmla="*/ 0 h 184683"/>
              <a:gd name="connsiteX4" fmla="*/ 513565 w 621774"/>
              <a:gd name="connsiteY4" fmla="*/ 13353 h 184683"/>
              <a:gd name="connsiteX5" fmla="*/ 543270 w 621774"/>
              <a:gd name="connsiteY5" fmla="*/ 26705 h 184683"/>
              <a:gd name="connsiteX6" fmla="*/ 586429 w 621774"/>
              <a:gd name="connsiteY6" fmla="*/ 37924 h 184683"/>
              <a:gd name="connsiteX7" fmla="*/ 616134 w 621774"/>
              <a:gd name="connsiteY7" fmla="*/ 51277 h 184683"/>
              <a:gd name="connsiteX8" fmla="*/ 621774 w 621774"/>
              <a:gd name="connsiteY8" fmla="*/ 53812 h 184683"/>
              <a:gd name="connsiteX9" fmla="*/ 465267 w 621774"/>
              <a:gd name="connsiteY9" fmla="*/ 101937 h 184683"/>
              <a:gd name="connsiteX10" fmla="*/ 457469 w 621774"/>
              <a:gd name="connsiteY10" fmla="*/ 94506 h 184683"/>
              <a:gd name="connsiteX11" fmla="*/ 454675 w 621774"/>
              <a:gd name="connsiteY11" fmla="*/ 76885 h 184683"/>
              <a:gd name="connsiteX12" fmla="*/ 441220 w 621774"/>
              <a:gd name="connsiteY12" fmla="*/ 79019 h 184683"/>
              <a:gd name="connsiteX13" fmla="*/ 427765 w 621774"/>
              <a:gd name="connsiteY13" fmla="*/ 81153 h 184683"/>
              <a:gd name="connsiteX14" fmla="*/ 400854 w 621774"/>
              <a:gd name="connsiteY14" fmla="*/ 85421 h 184683"/>
              <a:gd name="connsiteX15" fmla="*/ 387399 w 621774"/>
              <a:gd name="connsiteY15" fmla="*/ 87555 h 184683"/>
              <a:gd name="connsiteX16" fmla="*/ 347035 w 621774"/>
              <a:gd name="connsiteY16" fmla="*/ 93957 h 184683"/>
              <a:gd name="connsiteX17" fmla="*/ 320125 w 621774"/>
              <a:gd name="connsiteY17" fmla="*/ 98225 h 184683"/>
              <a:gd name="connsiteX18" fmla="*/ 282555 w 621774"/>
              <a:gd name="connsiteY18" fmla="*/ 122248 h 184683"/>
              <a:gd name="connsiteX19" fmla="*/ 204619 w 621774"/>
              <a:gd name="connsiteY19" fmla="*/ 152673 h 184683"/>
              <a:gd name="connsiteX20" fmla="*/ 137345 w 621774"/>
              <a:gd name="connsiteY20" fmla="*/ 163343 h 184683"/>
              <a:gd name="connsiteX21" fmla="*/ 70070 w 621774"/>
              <a:gd name="connsiteY21" fmla="*/ 174013 h 184683"/>
              <a:gd name="connsiteX22" fmla="*/ 2795 w 621774"/>
              <a:gd name="connsiteY22" fmla="*/ 184683 h 184683"/>
              <a:gd name="connsiteX23" fmla="*/ 0 w 621774"/>
              <a:gd name="connsiteY23" fmla="*/ 167062 h 184683"/>
              <a:gd name="connsiteX24" fmla="*/ 53821 w 621774"/>
              <a:gd name="connsiteY24" fmla="*/ 158526 h 184683"/>
              <a:gd name="connsiteX25" fmla="*/ 104845 w 621774"/>
              <a:gd name="connsiteY25" fmla="*/ 132369 h 184683"/>
              <a:gd name="connsiteX26" fmla="*/ 172120 w 621774"/>
              <a:gd name="connsiteY26" fmla="*/ 121699 h 184683"/>
              <a:gd name="connsiteX27" fmla="*/ 250056 w 621774"/>
              <a:gd name="connsiteY27" fmla="*/ 91274 h 184683"/>
              <a:gd name="connsiteX28" fmla="*/ 290420 w 621774"/>
              <a:gd name="connsiteY28" fmla="*/ 84872 h 184683"/>
              <a:gd name="connsiteX29" fmla="*/ 314536 w 621774"/>
              <a:gd name="connsiteY29" fmla="*/ 62984 h 184683"/>
              <a:gd name="connsiteX30" fmla="*/ 341446 w 621774"/>
              <a:gd name="connsiteY30" fmla="*/ 58716 h 184683"/>
              <a:gd name="connsiteX31" fmla="*/ 368355 w 621774"/>
              <a:gd name="connsiteY31" fmla="*/ 54448 h 184683"/>
              <a:gd name="connsiteX32" fmla="*/ 392470 w 621774"/>
              <a:gd name="connsiteY32" fmla="*/ 32559 h 184683"/>
              <a:gd name="connsiteX33" fmla="*/ 405925 w 621774"/>
              <a:gd name="connsiteY33" fmla="*/ 30425 h 184683"/>
              <a:gd name="connsiteX34" fmla="*/ 419381 w 621774"/>
              <a:gd name="connsiteY34" fmla="*/ 28291 h 184683"/>
              <a:gd name="connsiteX35" fmla="*/ 432836 w 621774"/>
              <a:gd name="connsiteY35" fmla="*/ 26157 h 184683"/>
              <a:gd name="connsiteX36" fmla="*/ 430041 w 621774"/>
              <a:gd name="connsiteY36" fmla="*/ 8536 h 184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621774" h="184683">
                <a:moveTo>
                  <a:pt x="430041" y="8536"/>
                </a:moveTo>
                <a:lnTo>
                  <a:pt x="443496" y="6402"/>
                </a:lnTo>
                <a:lnTo>
                  <a:pt x="470405" y="2134"/>
                </a:lnTo>
                <a:lnTo>
                  <a:pt x="483860" y="0"/>
                </a:lnTo>
                <a:lnTo>
                  <a:pt x="513565" y="13353"/>
                </a:lnTo>
                <a:lnTo>
                  <a:pt x="543270" y="26705"/>
                </a:lnTo>
                <a:lnTo>
                  <a:pt x="586429" y="37924"/>
                </a:lnTo>
                <a:lnTo>
                  <a:pt x="616134" y="51277"/>
                </a:lnTo>
                <a:lnTo>
                  <a:pt x="621774" y="53812"/>
                </a:lnTo>
                <a:lnTo>
                  <a:pt x="465267" y="101937"/>
                </a:lnTo>
                <a:lnTo>
                  <a:pt x="457469" y="94506"/>
                </a:lnTo>
                <a:lnTo>
                  <a:pt x="454675" y="76885"/>
                </a:lnTo>
                <a:lnTo>
                  <a:pt x="441220" y="79019"/>
                </a:lnTo>
                <a:lnTo>
                  <a:pt x="427765" y="81153"/>
                </a:lnTo>
                <a:lnTo>
                  <a:pt x="400854" y="85421"/>
                </a:lnTo>
                <a:lnTo>
                  <a:pt x="387399" y="87555"/>
                </a:lnTo>
                <a:lnTo>
                  <a:pt x="347035" y="93957"/>
                </a:lnTo>
                <a:lnTo>
                  <a:pt x="320125" y="98225"/>
                </a:lnTo>
                <a:lnTo>
                  <a:pt x="282555" y="122248"/>
                </a:lnTo>
                <a:lnTo>
                  <a:pt x="204619" y="152673"/>
                </a:lnTo>
                <a:lnTo>
                  <a:pt x="137345" y="163343"/>
                </a:lnTo>
                <a:lnTo>
                  <a:pt x="70070" y="174013"/>
                </a:lnTo>
                <a:lnTo>
                  <a:pt x="2795" y="184683"/>
                </a:lnTo>
                <a:lnTo>
                  <a:pt x="0" y="167062"/>
                </a:lnTo>
                <a:lnTo>
                  <a:pt x="53821" y="158526"/>
                </a:lnTo>
                <a:lnTo>
                  <a:pt x="104845" y="132369"/>
                </a:lnTo>
                <a:lnTo>
                  <a:pt x="172120" y="121699"/>
                </a:lnTo>
                <a:lnTo>
                  <a:pt x="250056" y="91274"/>
                </a:lnTo>
                <a:lnTo>
                  <a:pt x="290420" y="84872"/>
                </a:lnTo>
                <a:lnTo>
                  <a:pt x="314536" y="62984"/>
                </a:lnTo>
                <a:lnTo>
                  <a:pt x="341446" y="58716"/>
                </a:lnTo>
                <a:lnTo>
                  <a:pt x="368355" y="54448"/>
                </a:lnTo>
                <a:lnTo>
                  <a:pt x="392470" y="32559"/>
                </a:lnTo>
                <a:lnTo>
                  <a:pt x="405925" y="30425"/>
                </a:lnTo>
                <a:lnTo>
                  <a:pt x="419381" y="28291"/>
                </a:lnTo>
                <a:lnTo>
                  <a:pt x="432836" y="26157"/>
                </a:lnTo>
                <a:lnTo>
                  <a:pt x="430041" y="853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xmlns="" id="{3151D2DC-C457-48BD-A4C7-7532C56E302E}"/>
              </a:ext>
            </a:extLst>
          </p:cNvPr>
          <p:cNvSpPr/>
          <p:nvPr/>
        </p:nvSpPr>
        <p:spPr>
          <a:xfrm rot="540738">
            <a:off x="5815357" y="5304675"/>
            <a:ext cx="453752" cy="1204613"/>
          </a:xfrm>
          <a:custGeom>
            <a:avLst/>
            <a:gdLst>
              <a:gd name="connsiteX0" fmla="*/ 10660 w 453752"/>
              <a:gd name="connsiteY0" fmla="*/ 12804 h 1204613"/>
              <a:gd name="connsiteX1" fmla="*/ 24115 w 453752"/>
              <a:gd name="connsiteY1" fmla="*/ 10670 h 1204613"/>
              <a:gd name="connsiteX2" fmla="*/ 51024 w 453752"/>
              <a:gd name="connsiteY2" fmla="*/ 6402 h 1204613"/>
              <a:gd name="connsiteX3" fmla="*/ 91390 w 453752"/>
              <a:gd name="connsiteY3" fmla="*/ 0 h 1204613"/>
              <a:gd name="connsiteX4" fmla="*/ 134549 w 453752"/>
              <a:gd name="connsiteY4" fmla="*/ 11219 h 1204613"/>
              <a:gd name="connsiteX5" fmla="*/ 164253 w 453752"/>
              <a:gd name="connsiteY5" fmla="*/ 24571 h 1204613"/>
              <a:gd name="connsiteX6" fmla="*/ 193959 w 453752"/>
              <a:gd name="connsiteY6" fmla="*/ 37924 h 1204613"/>
              <a:gd name="connsiteX7" fmla="*/ 226458 w 453752"/>
              <a:gd name="connsiteY7" fmla="*/ 68898 h 1204613"/>
              <a:gd name="connsiteX8" fmla="*/ 256162 w 453752"/>
              <a:gd name="connsiteY8" fmla="*/ 82250 h 1204613"/>
              <a:gd name="connsiteX9" fmla="*/ 275207 w 453752"/>
              <a:gd name="connsiteY9" fmla="*/ 115358 h 1204613"/>
              <a:gd name="connsiteX10" fmla="*/ 297046 w 453752"/>
              <a:gd name="connsiteY10" fmla="*/ 166086 h 1204613"/>
              <a:gd name="connsiteX11" fmla="*/ 332340 w 453752"/>
              <a:gd name="connsiteY11" fmla="*/ 214680 h 1204613"/>
              <a:gd name="connsiteX12" fmla="*/ 356974 w 453752"/>
              <a:gd name="connsiteY12" fmla="*/ 283029 h 1204613"/>
              <a:gd name="connsiteX13" fmla="*/ 384403 w 453752"/>
              <a:gd name="connsiteY13" fmla="*/ 368999 h 1204613"/>
              <a:gd name="connsiteX14" fmla="*/ 409036 w 453752"/>
              <a:gd name="connsiteY14" fmla="*/ 437348 h 1204613"/>
              <a:gd name="connsiteX15" fmla="*/ 439260 w 453752"/>
              <a:gd name="connsiteY15" fmla="*/ 540938 h 1204613"/>
              <a:gd name="connsiteX16" fmla="*/ 439778 w 453752"/>
              <a:gd name="connsiteY16" fmla="*/ 631176 h 1204613"/>
              <a:gd name="connsiteX17" fmla="*/ 453752 w 453752"/>
              <a:gd name="connsiteY17" fmla="*/ 719280 h 1204613"/>
              <a:gd name="connsiteX18" fmla="*/ 451476 w 453752"/>
              <a:gd name="connsiteY18" fmla="*/ 791897 h 1204613"/>
              <a:gd name="connsiteX19" fmla="*/ 451995 w 453752"/>
              <a:gd name="connsiteY19" fmla="*/ 882135 h 1204613"/>
              <a:gd name="connsiteX20" fmla="*/ 446924 w 453752"/>
              <a:gd name="connsiteY20" fmla="*/ 937131 h 1204613"/>
              <a:gd name="connsiteX21" fmla="*/ 431193 w 453752"/>
              <a:gd name="connsiteY21" fmla="*/ 1011882 h 1204613"/>
              <a:gd name="connsiteX22" fmla="*/ 412667 w 453752"/>
              <a:gd name="connsiteY22" fmla="*/ 1069012 h 1204613"/>
              <a:gd name="connsiteX23" fmla="*/ 377892 w 453752"/>
              <a:gd name="connsiteY23" fmla="*/ 1110656 h 1204613"/>
              <a:gd name="connsiteX24" fmla="*/ 356571 w 453752"/>
              <a:gd name="connsiteY24" fmla="*/ 1150165 h 1204613"/>
              <a:gd name="connsiteX25" fmla="*/ 319001 w 453752"/>
              <a:gd name="connsiteY25" fmla="*/ 1174188 h 1204613"/>
              <a:gd name="connsiteX26" fmla="*/ 294886 w 453752"/>
              <a:gd name="connsiteY26" fmla="*/ 1196077 h 1204613"/>
              <a:gd name="connsiteX27" fmla="*/ 281432 w 453752"/>
              <a:gd name="connsiteY27" fmla="*/ 1198211 h 1204613"/>
              <a:gd name="connsiteX28" fmla="*/ 254521 w 453752"/>
              <a:gd name="connsiteY28" fmla="*/ 1202479 h 1204613"/>
              <a:gd name="connsiteX29" fmla="*/ 241066 w 453752"/>
              <a:gd name="connsiteY29" fmla="*/ 1204613 h 1204613"/>
              <a:gd name="connsiteX30" fmla="*/ 224817 w 453752"/>
              <a:gd name="connsiteY30" fmla="*/ 1189126 h 1204613"/>
              <a:gd name="connsiteX31" fmla="*/ 205772 w 453752"/>
              <a:gd name="connsiteY31" fmla="*/ 1156019 h 1204613"/>
              <a:gd name="connsiteX32" fmla="*/ 202978 w 453752"/>
              <a:gd name="connsiteY32" fmla="*/ 1138398 h 1204613"/>
              <a:gd name="connsiteX33" fmla="*/ 197254 w 453752"/>
              <a:gd name="connsiteY33" fmla="*/ 1132943 h 1204613"/>
              <a:gd name="connsiteX34" fmla="*/ 204625 w 453752"/>
              <a:gd name="connsiteY34" fmla="*/ 885241 h 1204613"/>
              <a:gd name="connsiteX35" fmla="*/ 217671 w 453752"/>
              <a:gd name="connsiteY35" fmla="*/ 883171 h 1204613"/>
              <a:gd name="connsiteX36" fmla="*/ 231126 w 453752"/>
              <a:gd name="connsiteY36" fmla="*/ 881037 h 1204613"/>
              <a:gd name="connsiteX37" fmla="*/ 228332 w 453752"/>
              <a:gd name="connsiteY37" fmla="*/ 863417 h 1204613"/>
              <a:gd name="connsiteX38" fmla="*/ 236197 w 453752"/>
              <a:gd name="connsiteY38" fmla="*/ 826041 h 1204613"/>
              <a:gd name="connsiteX39" fmla="*/ 233402 w 453752"/>
              <a:gd name="connsiteY39" fmla="*/ 808420 h 1204613"/>
              <a:gd name="connsiteX40" fmla="*/ 244062 w 453752"/>
              <a:gd name="connsiteY40" fmla="*/ 788666 h 1204613"/>
              <a:gd name="connsiteX41" fmla="*/ 238473 w 453752"/>
              <a:gd name="connsiteY41" fmla="*/ 753424 h 1204613"/>
              <a:gd name="connsiteX42" fmla="*/ 246338 w 453752"/>
              <a:gd name="connsiteY42" fmla="*/ 716049 h 1204613"/>
              <a:gd name="connsiteX43" fmla="*/ 232365 w 453752"/>
              <a:gd name="connsiteY43" fmla="*/ 627945 h 1204613"/>
              <a:gd name="connsiteX44" fmla="*/ 221186 w 453752"/>
              <a:gd name="connsiteY44" fmla="*/ 557462 h 1204613"/>
              <a:gd name="connsiteX45" fmla="*/ 207212 w 453752"/>
              <a:gd name="connsiteY45" fmla="*/ 469358 h 1204613"/>
              <a:gd name="connsiteX46" fmla="*/ 193238 w 453752"/>
              <a:gd name="connsiteY46" fmla="*/ 381254 h 1204613"/>
              <a:gd name="connsiteX47" fmla="*/ 165810 w 453752"/>
              <a:gd name="connsiteY47" fmla="*/ 295285 h 1204613"/>
              <a:gd name="connsiteX48" fmla="*/ 130516 w 453752"/>
              <a:gd name="connsiteY48" fmla="*/ 246690 h 1204613"/>
              <a:gd name="connsiteX49" fmla="*/ 105881 w 453752"/>
              <a:gd name="connsiteY49" fmla="*/ 178342 h 1204613"/>
              <a:gd name="connsiteX50" fmla="*/ 73382 w 453752"/>
              <a:gd name="connsiteY50" fmla="*/ 147368 h 1204613"/>
              <a:gd name="connsiteX51" fmla="*/ 40883 w 453752"/>
              <a:gd name="connsiteY51" fmla="*/ 116395 h 1204613"/>
              <a:gd name="connsiteX52" fmla="*/ 8384 w 453752"/>
              <a:gd name="connsiteY52" fmla="*/ 85421 h 1204613"/>
              <a:gd name="connsiteX53" fmla="*/ 5589 w 453752"/>
              <a:gd name="connsiteY53" fmla="*/ 67800 h 1204613"/>
              <a:gd name="connsiteX54" fmla="*/ 0 w 453752"/>
              <a:gd name="connsiteY54" fmla="*/ 32559 h 1204613"/>
              <a:gd name="connsiteX55" fmla="*/ 10660 w 453752"/>
              <a:gd name="connsiteY55" fmla="*/ 12804 h 1204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453752" h="1204613">
                <a:moveTo>
                  <a:pt x="10660" y="12804"/>
                </a:moveTo>
                <a:lnTo>
                  <a:pt x="24115" y="10670"/>
                </a:lnTo>
                <a:lnTo>
                  <a:pt x="51024" y="6402"/>
                </a:lnTo>
                <a:lnTo>
                  <a:pt x="91390" y="0"/>
                </a:lnTo>
                <a:lnTo>
                  <a:pt x="134549" y="11219"/>
                </a:lnTo>
                <a:lnTo>
                  <a:pt x="164253" y="24571"/>
                </a:lnTo>
                <a:lnTo>
                  <a:pt x="193959" y="37924"/>
                </a:lnTo>
                <a:lnTo>
                  <a:pt x="226458" y="68898"/>
                </a:lnTo>
                <a:lnTo>
                  <a:pt x="256162" y="82250"/>
                </a:lnTo>
                <a:lnTo>
                  <a:pt x="275207" y="115358"/>
                </a:lnTo>
                <a:lnTo>
                  <a:pt x="297046" y="166086"/>
                </a:lnTo>
                <a:lnTo>
                  <a:pt x="332340" y="214680"/>
                </a:lnTo>
                <a:lnTo>
                  <a:pt x="356974" y="283029"/>
                </a:lnTo>
                <a:lnTo>
                  <a:pt x="384403" y="368999"/>
                </a:lnTo>
                <a:lnTo>
                  <a:pt x="409036" y="437348"/>
                </a:lnTo>
                <a:lnTo>
                  <a:pt x="439260" y="540938"/>
                </a:lnTo>
                <a:lnTo>
                  <a:pt x="439778" y="631176"/>
                </a:lnTo>
                <a:lnTo>
                  <a:pt x="453752" y="719280"/>
                </a:lnTo>
                <a:lnTo>
                  <a:pt x="451476" y="791897"/>
                </a:lnTo>
                <a:lnTo>
                  <a:pt x="451995" y="882135"/>
                </a:lnTo>
                <a:lnTo>
                  <a:pt x="446924" y="937131"/>
                </a:lnTo>
                <a:lnTo>
                  <a:pt x="431193" y="1011882"/>
                </a:lnTo>
                <a:lnTo>
                  <a:pt x="412667" y="1069012"/>
                </a:lnTo>
                <a:lnTo>
                  <a:pt x="377892" y="1110656"/>
                </a:lnTo>
                <a:lnTo>
                  <a:pt x="356571" y="1150165"/>
                </a:lnTo>
                <a:lnTo>
                  <a:pt x="319001" y="1174188"/>
                </a:lnTo>
                <a:lnTo>
                  <a:pt x="294886" y="1196077"/>
                </a:lnTo>
                <a:lnTo>
                  <a:pt x="281432" y="1198211"/>
                </a:lnTo>
                <a:lnTo>
                  <a:pt x="254521" y="1202479"/>
                </a:lnTo>
                <a:lnTo>
                  <a:pt x="241066" y="1204613"/>
                </a:lnTo>
                <a:lnTo>
                  <a:pt x="224817" y="1189126"/>
                </a:lnTo>
                <a:lnTo>
                  <a:pt x="205772" y="1156019"/>
                </a:lnTo>
                <a:lnTo>
                  <a:pt x="202978" y="1138398"/>
                </a:lnTo>
                <a:lnTo>
                  <a:pt x="197254" y="1132943"/>
                </a:lnTo>
                <a:lnTo>
                  <a:pt x="204625" y="885241"/>
                </a:lnTo>
                <a:lnTo>
                  <a:pt x="217671" y="883171"/>
                </a:lnTo>
                <a:lnTo>
                  <a:pt x="231126" y="881037"/>
                </a:lnTo>
                <a:lnTo>
                  <a:pt x="228332" y="863417"/>
                </a:lnTo>
                <a:lnTo>
                  <a:pt x="236197" y="826041"/>
                </a:lnTo>
                <a:lnTo>
                  <a:pt x="233402" y="808420"/>
                </a:lnTo>
                <a:lnTo>
                  <a:pt x="244062" y="788666"/>
                </a:lnTo>
                <a:lnTo>
                  <a:pt x="238473" y="753424"/>
                </a:lnTo>
                <a:lnTo>
                  <a:pt x="246338" y="716049"/>
                </a:lnTo>
                <a:lnTo>
                  <a:pt x="232365" y="627945"/>
                </a:lnTo>
                <a:lnTo>
                  <a:pt x="221186" y="557462"/>
                </a:lnTo>
                <a:lnTo>
                  <a:pt x="207212" y="469358"/>
                </a:lnTo>
                <a:lnTo>
                  <a:pt x="193238" y="381254"/>
                </a:lnTo>
                <a:lnTo>
                  <a:pt x="165810" y="295285"/>
                </a:lnTo>
                <a:lnTo>
                  <a:pt x="130516" y="246690"/>
                </a:lnTo>
                <a:lnTo>
                  <a:pt x="105881" y="178342"/>
                </a:lnTo>
                <a:lnTo>
                  <a:pt x="73382" y="147368"/>
                </a:lnTo>
                <a:lnTo>
                  <a:pt x="40883" y="116395"/>
                </a:lnTo>
                <a:lnTo>
                  <a:pt x="8384" y="85421"/>
                </a:lnTo>
                <a:lnTo>
                  <a:pt x="5589" y="67800"/>
                </a:lnTo>
                <a:lnTo>
                  <a:pt x="0" y="32559"/>
                </a:lnTo>
                <a:lnTo>
                  <a:pt x="10660" y="1280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C3B1B5B8-399E-4856-AE79-12428941AA26}"/>
              </a:ext>
            </a:extLst>
          </p:cNvPr>
          <p:cNvSpPr/>
          <p:nvPr/>
        </p:nvSpPr>
        <p:spPr>
          <a:xfrm rot="20774744">
            <a:off x="5964989" y="5125712"/>
            <a:ext cx="526764" cy="247854"/>
          </a:xfrm>
          <a:custGeom>
            <a:avLst/>
            <a:gdLst>
              <a:gd name="connsiteX0" fmla="*/ 506140 w 526764"/>
              <a:gd name="connsiteY0" fmla="*/ 1 h 247854"/>
              <a:gd name="connsiteX1" fmla="*/ 508783 w 526764"/>
              <a:gd name="connsiteY1" fmla="*/ 6049 h 247854"/>
              <a:gd name="connsiteX2" fmla="*/ 526764 w 526764"/>
              <a:gd name="connsiteY2" fmla="*/ 47186 h 247854"/>
              <a:gd name="connsiteX3" fmla="*/ 522523 w 526764"/>
              <a:gd name="connsiteY3" fmla="*/ 64515 h 247854"/>
              <a:gd name="connsiteX4" fmla="*/ 518281 w 526764"/>
              <a:gd name="connsiteY4" fmla="*/ 81845 h 247854"/>
              <a:gd name="connsiteX5" fmla="*/ 500807 w 526764"/>
              <a:gd name="connsiteY5" fmla="*/ 95935 h 247854"/>
              <a:gd name="connsiteX6" fmla="*/ 483332 w 526764"/>
              <a:gd name="connsiteY6" fmla="*/ 110025 h 247854"/>
              <a:gd name="connsiteX7" fmla="*/ 456868 w 526764"/>
              <a:gd name="connsiteY7" fmla="*/ 103547 h 247854"/>
              <a:gd name="connsiteX8" fmla="*/ 430402 w 526764"/>
              <a:gd name="connsiteY8" fmla="*/ 97069 h 247854"/>
              <a:gd name="connsiteX9" fmla="*/ 399695 w 526764"/>
              <a:gd name="connsiteY9" fmla="*/ 107921 h 247854"/>
              <a:gd name="connsiteX10" fmla="*/ 368989 w 526764"/>
              <a:gd name="connsiteY10" fmla="*/ 118772 h 247854"/>
              <a:gd name="connsiteX11" fmla="*/ 320807 w 526764"/>
              <a:gd name="connsiteY11" fmla="*/ 143714 h 247854"/>
              <a:gd name="connsiteX12" fmla="*/ 263636 w 526764"/>
              <a:gd name="connsiteY12" fmla="*/ 148087 h 247854"/>
              <a:gd name="connsiteX13" fmla="*/ 211212 w 526764"/>
              <a:gd name="connsiteY13" fmla="*/ 190358 h 247854"/>
              <a:gd name="connsiteX14" fmla="*/ 136567 w 526764"/>
              <a:gd name="connsiteY14" fmla="*/ 208822 h 247854"/>
              <a:gd name="connsiteX15" fmla="*/ 70911 w 526764"/>
              <a:gd name="connsiteY15" fmla="*/ 247854 h 247854"/>
              <a:gd name="connsiteX16" fmla="*/ 35456 w 526764"/>
              <a:gd name="connsiteY16" fmla="*/ 220808 h 247854"/>
              <a:gd name="connsiteX17" fmla="*/ 0 w 526764"/>
              <a:gd name="connsiteY17" fmla="*/ 193761 h 247854"/>
              <a:gd name="connsiteX18" fmla="*/ 56665 w 526764"/>
              <a:gd name="connsiteY18" fmla="*/ 134161 h 247854"/>
              <a:gd name="connsiteX19" fmla="*/ 109088 w 526764"/>
              <a:gd name="connsiteY19" fmla="*/ 91890 h 247854"/>
              <a:gd name="connsiteX20" fmla="*/ 148278 w 526764"/>
              <a:gd name="connsiteY20" fmla="*/ 46379 h 247854"/>
              <a:gd name="connsiteX21" fmla="*/ 183227 w 526764"/>
              <a:gd name="connsiteY21" fmla="*/ 18199 h 247854"/>
              <a:gd name="connsiteX22" fmla="*/ 213934 w 526764"/>
              <a:gd name="connsiteY22" fmla="*/ 7347 h 247854"/>
              <a:gd name="connsiteX23" fmla="*/ 219012 w 526764"/>
              <a:gd name="connsiteY23" fmla="*/ 0 h 247854"/>
              <a:gd name="connsiteX24" fmla="*/ 506140 w 526764"/>
              <a:gd name="connsiteY24" fmla="*/ 1 h 247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526764" h="247854">
                <a:moveTo>
                  <a:pt x="506140" y="1"/>
                </a:moveTo>
                <a:lnTo>
                  <a:pt x="508783" y="6049"/>
                </a:lnTo>
                <a:lnTo>
                  <a:pt x="526764" y="47186"/>
                </a:lnTo>
                <a:lnTo>
                  <a:pt x="522523" y="64515"/>
                </a:lnTo>
                <a:lnTo>
                  <a:pt x="518281" y="81845"/>
                </a:lnTo>
                <a:lnTo>
                  <a:pt x="500807" y="95935"/>
                </a:lnTo>
                <a:lnTo>
                  <a:pt x="483332" y="110025"/>
                </a:lnTo>
                <a:lnTo>
                  <a:pt x="456868" y="103547"/>
                </a:lnTo>
                <a:lnTo>
                  <a:pt x="430402" y="97069"/>
                </a:lnTo>
                <a:lnTo>
                  <a:pt x="399695" y="107921"/>
                </a:lnTo>
                <a:lnTo>
                  <a:pt x="368989" y="118772"/>
                </a:lnTo>
                <a:lnTo>
                  <a:pt x="320807" y="143714"/>
                </a:lnTo>
                <a:lnTo>
                  <a:pt x="263636" y="148087"/>
                </a:lnTo>
                <a:lnTo>
                  <a:pt x="211212" y="190358"/>
                </a:lnTo>
                <a:lnTo>
                  <a:pt x="136567" y="208822"/>
                </a:lnTo>
                <a:lnTo>
                  <a:pt x="70911" y="247854"/>
                </a:lnTo>
                <a:lnTo>
                  <a:pt x="35456" y="220808"/>
                </a:lnTo>
                <a:lnTo>
                  <a:pt x="0" y="193761"/>
                </a:lnTo>
                <a:lnTo>
                  <a:pt x="56665" y="134161"/>
                </a:lnTo>
                <a:lnTo>
                  <a:pt x="109088" y="91890"/>
                </a:lnTo>
                <a:lnTo>
                  <a:pt x="148278" y="46379"/>
                </a:lnTo>
                <a:lnTo>
                  <a:pt x="183227" y="18199"/>
                </a:lnTo>
                <a:lnTo>
                  <a:pt x="213934" y="7347"/>
                </a:lnTo>
                <a:lnTo>
                  <a:pt x="219012" y="0"/>
                </a:lnTo>
                <a:lnTo>
                  <a:pt x="506140" y="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86322E0D-FC69-45ED-8768-981431D58168}"/>
              </a:ext>
            </a:extLst>
          </p:cNvPr>
          <p:cNvSpPr/>
          <p:nvPr/>
        </p:nvSpPr>
        <p:spPr>
          <a:xfrm rot="20774744">
            <a:off x="5516440" y="4966961"/>
            <a:ext cx="905650" cy="215339"/>
          </a:xfrm>
          <a:custGeom>
            <a:avLst/>
            <a:gdLst>
              <a:gd name="connsiteX0" fmla="*/ 651114 w 905650"/>
              <a:gd name="connsiteY0" fmla="*/ 11494 h 215339"/>
              <a:gd name="connsiteX1" fmla="*/ 664346 w 905650"/>
              <a:gd name="connsiteY1" fmla="*/ 14733 h 215339"/>
              <a:gd name="connsiteX2" fmla="*/ 677578 w 905650"/>
              <a:gd name="connsiteY2" fmla="*/ 17972 h 215339"/>
              <a:gd name="connsiteX3" fmla="*/ 704043 w 905650"/>
              <a:gd name="connsiteY3" fmla="*/ 24449 h 215339"/>
              <a:gd name="connsiteX4" fmla="*/ 730509 w 905650"/>
              <a:gd name="connsiteY4" fmla="*/ 30928 h 215339"/>
              <a:gd name="connsiteX5" fmla="*/ 770206 w 905650"/>
              <a:gd name="connsiteY5" fmla="*/ 40645 h 215339"/>
              <a:gd name="connsiteX6" fmla="*/ 792429 w 905650"/>
              <a:gd name="connsiteY6" fmla="*/ 64452 h 215339"/>
              <a:gd name="connsiteX7" fmla="*/ 823643 w 905650"/>
              <a:gd name="connsiteY7" fmla="*/ 108828 h 215339"/>
              <a:gd name="connsiteX8" fmla="*/ 859098 w 905650"/>
              <a:gd name="connsiteY8" fmla="*/ 135874 h 215339"/>
              <a:gd name="connsiteX9" fmla="*/ 890312 w 905650"/>
              <a:gd name="connsiteY9" fmla="*/ 180250 h 215339"/>
              <a:gd name="connsiteX10" fmla="*/ 905650 w 905650"/>
              <a:gd name="connsiteY10" fmla="*/ 215339 h 215339"/>
              <a:gd name="connsiteX11" fmla="*/ 618522 w 905650"/>
              <a:gd name="connsiteY11" fmla="*/ 215338 h 215339"/>
              <a:gd name="connsiteX12" fmla="*/ 635160 w 905650"/>
              <a:gd name="connsiteY12" fmla="*/ 191266 h 215339"/>
              <a:gd name="connsiteX13" fmla="*/ 621927 w 905650"/>
              <a:gd name="connsiteY13" fmla="*/ 188027 h 215339"/>
              <a:gd name="connsiteX14" fmla="*/ 608695 w 905650"/>
              <a:gd name="connsiteY14" fmla="*/ 184788 h 215339"/>
              <a:gd name="connsiteX15" fmla="*/ 595463 w 905650"/>
              <a:gd name="connsiteY15" fmla="*/ 181549 h 215339"/>
              <a:gd name="connsiteX16" fmla="*/ 582230 w 905650"/>
              <a:gd name="connsiteY16" fmla="*/ 178310 h 215339"/>
              <a:gd name="connsiteX17" fmla="*/ 568997 w 905650"/>
              <a:gd name="connsiteY17" fmla="*/ 175070 h 215339"/>
              <a:gd name="connsiteX18" fmla="*/ 555765 w 905650"/>
              <a:gd name="connsiteY18" fmla="*/ 171831 h 215339"/>
              <a:gd name="connsiteX19" fmla="*/ 529300 w 905650"/>
              <a:gd name="connsiteY19" fmla="*/ 165353 h 215339"/>
              <a:gd name="connsiteX20" fmla="*/ 498593 w 905650"/>
              <a:gd name="connsiteY20" fmla="*/ 176205 h 215339"/>
              <a:gd name="connsiteX21" fmla="*/ 458895 w 905650"/>
              <a:gd name="connsiteY21" fmla="*/ 166488 h 215339"/>
              <a:gd name="connsiteX22" fmla="*/ 414957 w 905650"/>
              <a:gd name="connsiteY22" fmla="*/ 174100 h 215339"/>
              <a:gd name="connsiteX23" fmla="*/ 371017 w 905650"/>
              <a:gd name="connsiteY23" fmla="*/ 181712 h 215339"/>
              <a:gd name="connsiteX24" fmla="*/ 327078 w 905650"/>
              <a:gd name="connsiteY24" fmla="*/ 189325 h 215339"/>
              <a:gd name="connsiteX25" fmla="*/ 283139 w 905650"/>
              <a:gd name="connsiteY25" fmla="*/ 196937 h 215339"/>
              <a:gd name="connsiteX26" fmla="*/ 243441 w 905650"/>
              <a:gd name="connsiteY26" fmla="*/ 187220 h 215339"/>
              <a:gd name="connsiteX27" fmla="*/ 212734 w 905650"/>
              <a:gd name="connsiteY27" fmla="*/ 198072 h 215339"/>
              <a:gd name="connsiteX28" fmla="*/ 186270 w 905650"/>
              <a:gd name="connsiteY28" fmla="*/ 191594 h 215339"/>
              <a:gd name="connsiteX29" fmla="*/ 159804 w 905650"/>
              <a:gd name="connsiteY29" fmla="*/ 185115 h 215339"/>
              <a:gd name="connsiteX30" fmla="*/ 146572 w 905650"/>
              <a:gd name="connsiteY30" fmla="*/ 181876 h 215339"/>
              <a:gd name="connsiteX31" fmla="*/ 133339 w 905650"/>
              <a:gd name="connsiteY31" fmla="*/ 178637 h 215339"/>
              <a:gd name="connsiteX32" fmla="*/ 120107 w 905650"/>
              <a:gd name="connsiteY32" fmla="*/ 175398 h 215339"/>
              <a:gd name="connsiteX33" fmla="*/ 93642 w 905650"/>
              <a:gd name="connsiteY33" fmla="*/ 168920 h 215339"/>
              <a:gd name="connsiteX34" fmla="*/ 84651 w 905650"/>
              <a:gd name="connsiteY34" fmla="*/ 148352 h 215339"/>
              <a:gd name="connsiteX35" fmla="*/ 62428 w 905650"/>
              <a:gd name="connsiteY35" fmla="*/ 124545 h 215339"/>
              <a:gd name="connsiteX36" fmla="*/ 31214 w 905650"/>
              <a:gd name="connsiteY36" fmla="*/ 80169 h 215339"/>
              <a:gd name="connsiteX37" fmla="*/ 22224 w 905650"/>
              <a:gd name="connsiteY37" fmla="*/ 59600 h 215339"/>
              <a:gd name="connsiteX38" fmla="*/ 13232 w 905650"/>
              <a:gd name="connsiteY38" fmla="*/ 39032 h 215339"/>
              <a:gd name="connsiteX39" fmla="*/ 0 w 905650"/>
              <a:gd name="connsiteY39" fmla="*/ 35793 h 215339"/>
              <a:gd name="connsiteX40" fmla="*/ 17474 w 905650"/>
              <a:gd name="connsiteY40" fmla="*/ 21702 h 215339"/>
              <a:gd name="connsiteX41" fmla="*/ 34949 w 905650"/>
              <a:gd name="connsiteY41" fmla="*/ 7612 h 215339"/>
              <a:gd name="connsiteX42" fmla="*/ 48182 w 905650"/>
              <a:gd name="connsiteY42" fmla="*/ 10851 h 215339"/>
              <a:gd name="connsiteX43" fmla="*/ 78888 w 905650"/>
              <a:gd name="connsiteY43" fmla="*/ 0 h 215339"/>
              <a:gd name="connsiteX44" fmla="*/ 105353 w 905650"/>
              <a:gd name="connsiteY44" fmla="*/ 6478 h 215339"/>
              <a:gd name="connsiteX45" fmla="*/ 131819 w 905650"/>
              <a:gd name="connsiteY45" fmla="*/ 12956 h 215339"/>
              <a:gd name="connsiteX46" fmla="*/ 162525 w 905650"/>
              <a:gd name="connsiteY46" fmla="*/ 2104 h 215339"/>
              <a:gd name="connsiteX47" fmla="*/ 228688 w 905650"/>
              <a:gd name="connsiteY47" fmla="*/ 18300 h 215339"/>
              <a:gd name="connsiteX48" fmla="*/ 312324 w 905650"/>
              <a:gd name="connsiteY48" fmla="*/ 20404 h 215339"/>
              <a:gd name="connsiteX49" fmla="*/ 382729 w 905650"/>
              <a:gd name="connsiteY49" fmla="*/ 19270 h 215339"/>
              <a:gd name="connsiteX50" fmla="*/ 466365 w 905650"/>
              <a:gd name="connsiteY50" fmla="*/ 21375 h 215339"/>
              <a:gd name="connsiteX51" fmla="*/ 506063 w 905650"/>
              <a:gd name="connsiteY51" fmla="*/ 31091 h 215339"/>
              <a:gd name="connsiteX52" fmla="*/ 532528 w 905650"/>
              <a:gd name="connsiteY52" fmla="*/ 37570 h 215339"/>
              <a:gd name="connsiteX53" fmla="*/ 563235 w 905650"/>
              <a:gd name="connsiteY53" fmla="*/ 26718 h 215339"/>
              <a:gd name="connsiteX54" fmla="*/ 589699 w 905650"/>
              <a:gd name="connsiteY54" fmla="*/ 33196 h 215339"/>
              <a:gd name="connsiteX55" fmla="*/ 616165 w 905650"/>
              <a:gd name="connsiteY55" fmla="*/ 39674 h 215339"/>
              <a:gd name="connsiteX56" fmla="*/ 633639 w 905650"/>
              <a:gd name="connsiteY56" fmla="*/ 25584 h 215339"/>
              <a:gd name="connsiteX57" fmla="*/ 651114 w 905650"/>
              <a:gd name="connsiteY57" fmla="*/ 11494 h 2153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905650" h="215339">
                <a:moveTo>
                  <a:pt x="651114" y="11494"/>
                </a:moveTo>
                <a:lnTo>
                  <a:pt x="664346" y="14733"/>
                </a:lnTo>
                <a:lnTo>
                  <a:pt x="677578" y="17972"/>
                </a:lnTo>
                <a:lnTo>
                  <a:pt x="704043" y="24449"/>
                </a:lnTo>
                <a:lnTo>
                  <a:pt x="730509" y="30928"/>
                </a:lnTo>
                <a:lnTo>
                  <a:pt x="770206" y="40645"/>
                </a:lnTo>
                <a:lnTo>
                  <a:pt x="792429" y="64452"/>
                </a:lnTo>
                <a:lnTo>
                  <a:pt x="823643" y="108828"/>
                </a:lnTo>
                <a:lnTo>
                  <a:pt x="859098" y="135874"/>
                </a:lnTo>
                <a:lnTo>
                  <a:pt x="890312" y="180250"/>
                </a:lnTo>
                <a:lnTo>
                  <a:pt x="905650" y="215339"/>
                </a:lnTo>
                <a:lnTo>
                  <a:pt x="618522" y="215338"/>
                </a:lnTo>
                <a:lnTo>
                  <a:pt x="635160" y="191266"/>
                </a:lnTo>
                <a:lnTo>
                  <a:pt x="621927" y="188027"/>
                </a:lnTo>
                <a:lnTo>
                  <a:pt x="608695" y="184788"/>
                </a:lnTo>
                <a:lnTo>
                  <a:pt x="595463" y="181549"/>
                </a:lnTo>
                <a:lnTo>
                  <a:pt x="582230" y="178310"/>
                </a:lnTo>
                <a:lnTo>
                  <a:pt x="568997" y="175070"/>
                </a:lnTo>
                <a:lnTo>
                  <a:pt x="555765" y="171831"/>
                </a:lnTo>
                <a:lnTo>
                  <a:pt x="529300" y="165353"/>
                </a:lnTo>
                <a:lnTo>
                  <a:pt x="498593" y="176205"/>
                </a:lnTo>
                <a:lnTo>
                  <a:pt x="458895" y="166488"/>
                </a:lnTo>
                <a:lnTo>
                  <a:pt x="414957" y="174100"/>
                </a:lnTo>
                <a:lnTo>
                  <a:pt x="371017" y="181712"/>
                </a:lnTo>
                <a:lnTo>
                  <a:pt x="327078" y="189325"/>
                </a:lnTo>
                <a:lnTo>
                  <a:pt x="283139" y="196937"/>
                </a:lnTo>
                <a:lnTo>
                  <a:pt x="243441" y="187220"/>
                </a:lnTo>
                <a:lnTo>
                  <a:pt x="212734" y="198072"/>
                </a:lnTo>
                <a:lnTo>
                  <a:pt x="186270" y="191594"/>
                </a:lnTo>
                <a:lnTo>
                  <a:pt x="159804" y="185115"/>
                </a:lnTo>
                <a:lnTo>
                  <a:pt x="146572" y="181876"/>
                </a:lnTo>
                <a:lnTo>
                  <a:pt x="133339" y="178637"/>
                </a:lnTo>
                <a:lnTo>
                  <a:pt x="120107" y="175398"/>
                </a:lnTo>
                <a:lnTo>
                  <a:pt x="93642" y="168920"/>
                </a:lnTo>
                <a:lnTo>
                  <a:pt x="84651" y="148352"/>
                </a:lnTo>
                <a:lnTo>
                  <a:pt x="62428" y="124545"/>
                </a:lnTo>
                <a:lnTo>
                  <a:pt x="31214" y="80169"/>
                </a:lnTo>
                <a:lnTo>
                  <a:pt x="22224" y="59600"/>
                </a:lnTo>
                <a:lnTo>
                  <a:pt x="13232" y="39032"/>
                </a:lnTo>
                <a:lnTo>
                  <a:pt x="0" y="35793"/>
                </a:lnTo>
                <a:lnTo>
                  <a:pt x="17474" y="21702"/>
                </a:lnTo>
                <a:lnTo>
                  <a:pt x="34949" y="7612"/>
                </a:lnTo>
                <a:lnTo>
                  <a:pt x="48182" y="10851"/>
                </a:lnTo>
                <a:lnTo>
                  <a:pt x="78888" y="0"/>
                </a:lnTo>
                <a:lnTo>
                  <a:pt x="105353" y="6478"/>
                </a:lnTo>
                <a:lnTo>
                  <a:pt x="131819" y="12956"/>
                </a:lnTo>
                <a:lnTo>
                  <a:pt x="162525" y="2104"/>
                </a:lnTo>
                <a:lnTo>
                  <a:pt x="228688" y="18300"/>
                </a:lnTo>
                <a:lnTo>
                  <a:pt x="312324" y="20404"/>
                </a:lnTo>
                <a:lnTo>
                  <a:pt x="382729" y="19270"/>
                </a:lnTo>
                <a:lnTo>
                  <a:pt x="466365" y="21375"/>
                </a:lnTo>
                <a:lnTo>
                  <a:pt x="506063" y="31091"/>
                </a:lnTo>
                <a:lnTo>
                  <a:pt x="532528" y="37570"/>
                </a:lnTo>
                <a:lnTo>
                  <a:pt x="563235" y="26718"/>
                </a:lnTo>
                <a:lnTo>
                  <a:pt x="589699" y="33196"/>
                </a:lnTo>
                <a:lnTo>
                  <a:pt x="616165" y="39674"/>
                </a:lnTo>
                <a:lnTo>
                  <a:pt x="633639" y="25584"/>
                </a:lnTo>
                <a:lnTo>
                  <a:pt x="651114" y="1149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3B8819A5-12F4-4FA9-88BD-490ED0548F4D}"/>
              </a:ext>
            </a:extLst>
          </p:cNvPr>
          <p:cNvSpPr/>
          <p:nvPr/>
        </p:nvSpPr>
        <p:spPr>
          <a:xfrm>
            <a:off x="5749652" y="1396889"/>
            <a:ext cx="1222081" cy="767163"/>
          </a:xfrm>
          <a:custGeom>
            <a:avLst/>
            <a:gdLst>
              <a:gd name="connsiteX0" fmla="*/ 1021736 w 1222081"/>
              <a:gd name="connsiteY0" fmla="*/ 0 h 767163"/>
              <a:gd name="connsiteX1" fmla="*/ 1048982 w 1222081"/>
              <a:gd name="connsiteY1" fmla="*/ 0 h 767163"/>
              <a:gd name="connsiteX2" fmla="*/ 1062605 w 1222081"/>
              <a:gd name="connsiteY2" fmla="*/ 0 h 767163"/>
              <a:gd name="connsiteX3" fmla="*/ 1089851 w 1222081"/>
              <a:gd name="connsiteY3" fmla="*/ 0 h 767163"/>
              <a:gd name="connsiteX4" fmla="*/ 1117098 w 1222081"/>
              <a:gd name="connsiteY4" fmla="*/ 17841 h 767163"/>
              <a:gd name="connsiteX5" fmla="*/ 1144344 w 1222081"/>
              <a:gd name="connsiteY5" fmla="*/ 35682 h 767163"/>
              <a:gd name="connsiteX6" fmla="*/ 1185213 w 1222081"/>
              <a:gd name="connsiteY6" fmla="*/ 53523 h 767163"/>
              <a:gd name="connsiteX7" fmla="*/ 1212460 w 1222081"/>
              <a:gd name="connsiteY7" fmla="*/ 89205 h 767163"/>
              <a:gd name="connsiteX8" fmla="*/ 1222081 w 1222081"/>
              <a:gd name="connsiteY8" fmla="*/ 101805 h 767163"/>
              <a:gd name="connsiteX9" fmla="*/ 967243 w 1222081"/>
              <a:gd name="connsiteY9" fmla="*/ 264768 h 767163"/>
              <a:gd name="connsiteX10" fmla="*/ 967243 w 1222081"/>
              <a:gd name="connsiteY10" fmla="*/ 249774 h 767163"/>
              <a:gd name="connsiteX11" fmla="*/ 939997 w 1222081"/>
              <a:gd name="connsiteY11" fmla="*/ 249774 h 767163"/>
              <a:gd name="connsiteX12" fmla="*/ 912751 w 1222081"/>
              <a:gd name="connsiteY12" fmla="*/ 285456 h 767163"/>
              <a:gd name="connsiteX13" fmla="*/ 871881 w 1222081"/>
              <a:gd name="connsiteY13" fmla="*/ 303297 h 767163"/>
              <a:gd name="connsiteX14" fmla="*/ 817389 w 1222081"/>
              <a:gd name="connsiteY14" fmla="*/ 338979 h 767163"/>
              <a:gd name="connsiteX15" fmla="*/ 749273 w 1222081"/>
              <a:gd name="connsiteY15" fmla="*/ 392502 h 767163"/>
              <a:gd name="connsiteX16" fmla="*/ 667534 w 1222081"/>
              <a:gd name="connsiteY16" fmla="*/ 446025 h 767163"/>
              <a:gd name="connsiteX17" fmla="*/ 572172 w 1222081"/>
              <a:gd name="connsiteY17" fmla="*/ 499548 h 767163"/>
              <a:gd name="connsiteX18" fmla="*/ 476810 w 1222081"/>
              <a:gd name="connsiteY18" fmla="*/ 570912 h 767163"/>
              <a:gd name="connsiteX19" fmla="*/ 395071 w 1222081"/>
              <a:gd name="connsiteY19" fmla="*/ 624435 h 767163"/>
              <a:gd name="connsiteX20" fmla="*/ 313332 w 1222081"/>
              <a:gd name="connsiteY20" fmla="*/ 677958 h 767163"/>
              <a:gd name="connsiteX21" fmla="*/ 258840 w 1222081"/>
              <a:gd name="connsiteY21" fmla="*/ 713640 h 767163"/>
              <a:gd name="connsiteX22" fmla="*/ 217971 w 1222081"/>
              <a:gd name="connsiteY22" fmla="*/ 731481 h 767163"/>
              <a:gd name="connsiteX23" fmla="*/ 177101 w 1222081"/>
              <a:gd name="connsiteY23" fmla="*/ 767163 h 767163"/>
              <a:gd name="connsiteX24" fmla="*/ 149855 w 1222081"/>
              <a:gd name="connsiteY24" fmla="*/ 767163 h 767163"/>
              <a:gd name="connsiteX25" fmla="*/ 136232 w 1222081"/>
              <a:gd name="connsiteY25" fmla="*/ 767163 h 767163"/>
              <a:gd name="connsiteX26" fmla="*/ 122609 w 1222081"/>
              <a:gd name="connsiteY26" fmla="*/ 767163 h 767163"/>
              <a:gd name="connsiteX27" fmla="*/ 95362 w 1222081"/>
              <a:gd name="connsiteY27" fmla="*/ 767163 h 767163"/>
              <a:gd name="connsiteX28" fmla="*/ 81739 w 1222081"/>
              <a:gd name="connsiteY28" fmla="*/ 749322 h 767163"/>
              <a:gd name="connsiteX29" fmla="*/ 54493 w 1222081"/>
              <a:gd name="connsiteY29" fmla="*/ 731481 h 767163"/>
              <a:gd name="connsiteX30" fmla="*/ 27247 w 1222081"/>
              <a:gd name="connsiteY30" fmla="*/ 731481 h 767163"/>
              <a:gd name="connsiteX31" fmla="*/ 13623 w 1222081"/>
              <a:gd name="connsiteY31" fmla="*/ 713640 h 767163"/>
              <a:gd name="connsiteX32" fmla="*/ 0 w 1222081"/>
              <a:gd name="connsiteY32" fmla="*/ 695799 h 767163"/>
              <a:gd name="connsiteX33" fmla="*/ 13623 w 1222081"/>
              <a:gd name="connsiteY33" fmla="*/ 677958 h 767163"/>
              <a:gd name="connsiteX34" fmla="*/ 13623 w 1222081"/>
              <a:gd name="connsiteY34" fmla="*/ 660117 h 767163"/>
              <a:gd name="connsiteX35" fmla="*/ 40870 w 1222081"/>
              <a:gd name="connsiteY35" fmla="*/ 660117 h 767163"/>
              <a:gd name="connsiteX36" fmla="*/ 54493 w 1222081"/>
              <a:gd name="connsiteY36" fmla="*/ 642276 h 767163"/>
              <a:gd name="connsiteX37" fmla="*/ 81739 w 1222081"/>
              <a:gd name="connsiteY37" fmla="*/ 624435 h 767163"/>
              <a:gd name="connsiteX38" fmla="*/ 108985 w 1222081"/>
              <a:gd name="connsiteY38" fmla="*/ 606594 h 767163"/>
              <a:gd name="connsiteX39" fmla="*/ 136232 w 1222081"/>
              <a:gd name="connsiteY39" fmla="*/ 588753 h 767163"/>
              <a:gd name="connsiteX40" fmla="*/ 177101 w 1222081"/>
              <a:gd name="connsiteY40" fmla="*/ 570912 h 767163"/>
              <a:gd name="connsiteX41" fmla="*/ 231594 w 1222081"/>
              <a:gd name="connsiteY41" fmla="*/ 535230 h 767163"/>
              <a:gd name="connsiteX42" fmla="*/ 326956 w 1222081"/>
              <a:gd name="connsiteY42" fmla="*/ 481707 h 767163"/>
              <a:gd name="connsiteX43" fmla="*/ 435941 w 1222081"/>
              <a:gd name="connsiteY43" fmla="*/ 428184 h 767163"/>
              <a:gd name="connsiteX44" fmla="*/ 544926 w 1222081"/>
              <a:gd name="connsiteY44" fmla="*/ 356820 h 767163"/>
              <a:gd name="connsiteX45" fmla="*/ 681157 w 1222081"/>
              <a:gd name="connsiteY45" fmla="*/ 267615 h 767163"/>
              <a:gd name="connsiteX46" fmla="*/ 735650 w 1222081"/>
              <a:gd name="connsiteY46" fmla="*/ 231933 h 767163"/>
              <a:gd name="connsiteX47" fmla="*/ 790142 w 1222081"/>
              <a:gd name="connsiteY47" fmla="*/ 196251 h 767163"/>
              <a:gd name="connsiteX48" fmla="*/ 844635 w 1222081"/>
              <a:gd name="connsiteY48" fmla="*/ 160569 h 767163"/>
              <a:gd name="connsiteX49" fmla="*/ 885504 w 1222081"/>
              <a:gd name="connsiteY49" fmla="*/ 124887 h 767163"/>
              <a:gd name="connsiteX50" fmla="*/ 912751 w 1222081"/>
              <a:gd name="connsiteY50" fmla="*/ 107046 h 767163"/>
              <a:gd name="connsiteX51" fmla="*/ 939997 w 1222081"/>
              <a:gd name="connsiteY51" fmla="*/ 89205 h 767163"/>
              <a:gd name="connsiteX52" fmla="*/ 967243 w 1222081"/>
              <a:gd name="connsiteY52" fmla="*/ 53523 h 767163"/>
              <a:gd name="connsiteX53" fmla="*/ 980866 w 1222081"/>
              <a:gd name="connsiteY53" fmla="*/ 53523 h 767163"/>
              <a:gd name="connsiteX54" fmla="*/ 994490 w 1222081"/>
              <a:gd name="connsiteY54" fmla="*/ 17841 h 767163"/>
              <a:gd name="connsiteX55" fmla="*/ 1021736 w 1222081"/>
              <a:gd name="connsiteY55" fmla="*/ 0 h 767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1222081" h="767163">
                <a:moveTo>
                  <a:pt x="1021736" y="0"/>
                </a:moveTo>
                <a:lnTo>
                  <a:pt x="1048982" y="0"/>
                </a:lnTo>
                <a:lnTo>
                  <a:pt x="1062605" y="0"/>
                </a:lnTo>
                <a:lnTo>
                  <a:pt x="1089851" y="0"/>
                </a:lnTo>
                <a:lnTo>
                  <a:pt x="1117098" y="17841"/>
                </a:lnTo>
                <a:lnTo>
                  <a:pt x="1144344" y="35682"/>
                </a:lnTo>
                <a:lnTo>
                  <a:pt x="1185213" y="53523"/>
                </a:lnTo>
                <a:lnTo>
                  <a:pt x="1212460" y="89205"/>
                </a:lnTo>
                <a:lnTo>
                  <a:pt x="1222081" y="101805"/>
                </a:lnTo>
                <a:lnTo>
                  <a:pt x="967243" y="264768"/>
                </a:lnTo>
                <a:lnTo>
                  <a:pt x="967243" y="249774"/>
                </a:lnTo>
                <a:lnTo>
                  <a:pt x="939997" y="249774"/>
                </a:lnTo>
                <a:lnTo>
                  <a:pt x="912751" y="285456"/>
                </a:lnTo>
                <a:lnTo>
                  <a:pt x="871881" y="303297"/>
                </a:lnTo>
                <a:lnTo>
                  <a:pt x="817389" y="338979"/>
                </a:lnTo>
                <a:lnTo>
                  <a:pt x="749273" y="392502"/>
                </a:lnTo>
                <a:lnTo>
                  <a:pt x="667534" y="446025"/>
                </a:lnTo>
                <a:lnTo>
                  <a:pt x="572172" y="499548"/>
                </a:lnTo>
                <a:lnTo>
                  <a:pt x="476810" y="570912"/>
                </a:lnTo>
                <a:lnTo>
                  <a:pt x="395071" y="624435"/>
                </a:lnTo>
                <a:lnTo>
                  <a:pt x="313332" y="677958"/>
                </a:lnTo>
                <a:lnTo>
                  <a:pt x="258840" y="713640"/>
                </a:lnTo>
                <a:lnTo>
                  <a:pt x="217971" y="731481"/>
                </a:lnTo>
                <a:lnTo>
                  <a:pt x="177101" y="767163"/>
                </a:lnTo>
                <a:lnTo>
                  <a:pt x="149855" y="767163"/>
                </a:lnTo>
                <a:lnTo>
                  <a:pt x="136232" y="767163"/>
                </a:lnTo>
                <a:lnTo>
                  <a:pt x="122609" y="767163"/>
                </a:lnTo>
                <a:lnTo>
                  <a:pt x="95362" y="767163"/>
                </a:lnTo>
                <a:lnTo>
                  <a:pt x="81739" y="749322"/>
                </a:lnTo>
                <a:lnTo>
                  <a:pt x="54493" y="731481"/>
                </a:lnTo>
                <a:lnTo>
                  <a:pt x="27247" y="731481"/>
                </a:lnTo>
                <a:lnTo>
                  <a:pt x="13623" y="713640"/>
                </a:lnTo>
                <a:lnTo>
                  <a:pt x="0" y="695799"/>
                </a:lnTo>
                <a:lnTo>
                  <a:pt x="13623" y="677958"/>
                </a:lnTo>
                <a:lnTo>
                  <a:pt x="13623" y="660117"/>
                </a:lnTo>
                <a:lnTo>
                  <a:pt x="40870" y="660117"/>
                </a:lnTo>
                <a:lnTo>
                  <a:pt x="54493" y="642276"/>
                </a:lnTo>
                <a:lnTo>
                  <a:pt x="81739" y="624435"/>
                </a:lnTo>
                <a:lnTo>
                  <a:pt x="108985" y="606594"/>
                </a:lnTo>
                <a:lnTo>
                  <a:pt x="136232" y="588753"/>
                </a:lnTo>
                <a:lnTo>
                  <a:pt x="177101" y="570912"/>
                </a:lnTo>
                <a:lnTo>
                  <a:pt x="231594" y="535230"/>
                </a:lnTo>
                <a:lnTo>
                  <a:pt x="326956" y="481707"/>
                </a:lnTo>
                <a:lnTo>
                  <a:pt x="435941" y="428184"/>
                </a:lnTo>
                <a:lnTo>
                  <a:pt x="544926" y="356820"/>
                </a:lnTo>
                <a:lnTo>
                  <a:pt x="681157" y="267615"/>
                </a:lnTo>
                <a:lnTo>
                  <a:pt x="735650" y="231933"/>
                </a:lnTo>
                <a:lnTo>
                  <a:pt x="790142" y="196251"/>
                </a:lnTo>
                <a:lnTo>
                  <a:pt x="844635" y="160569"/>
                </a:lnTo>
                <a:lnTo>
                  <a:pt x="885504" y="124887"/>
                </a:lnTo>
                <a:lnTo>
                  <a:pt x="912751" y="107046"/>
                </a:lnTo>
                <a:lnTo>
                  <a:pt x="939997" y="89205"/>
                </a:lnTo>
                <a:lnTo>
                  <a:pt x="967243" y="53523"/>
                </a:lnTo>
                <a:lnTo>
                  <a:pt x="980866" y="53523"/>
                </a:lnTo>
                <a:lnTo>
                  <a:pt x="994490" y="17841"/>
                </a:lnTo>
                <a:lnTo>
                  <a:pt x="102173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588EF6EF-2AD8-46BA-A199-955F7AD507A7}"/>
              </a:ext>
            </a:extLst>
          </p:cNvPr>
          <p:cNvSpPr/>
          <p:nvPr/>
        </p:nvSpPr>
        <p:spPr>
          <a:xfrm>
            <a:off x="6485302" y="2021324"/>
            <a:ext cx="116465" cy="303297"/>
          </a:xfrm>
          <a:custGeom>
            <a:avLst/>
            <a:gdLst>
              <a:gd name="connsiteX0" fmla="*/ 27246 w 116465"/>
              <a:gd name="connsiteY0" fmla="*/ 0 h 303297"/>
              <a:gd name="connsiteX1" fmla="*/ 40869 w 116465"/>
              <a:gd name="connsiteY1" fmla="*/ 0 h 303297"/>
              <a:gd name="connsiteX2" fmla="*/ 68116 w 116465"/>
              <a:gd name="connsiteY2" fmla="*/ 0 h 303297"/>
              <a:gd name="connsiteX3" fmla="*/ 95362 w 116465"/>
              <a:gd name="connsiteY3" fmla="*/ 17841 h 303297"/>
              <a:gd name="connsiteX4" fmla="*/ 116465 w 116465"/>
              <a:gd name="connsiteY4" fmla="*/ 17841 h 303297"/>
              <a:gd name="connsiteX5" fmla="*/ 116465 w 116465"/>
              <a:gd name="connsiteY5" fmla="*/ 303297 h 303297"/>
              <a:gd name="connsiteX6" fmla="*/ 108985 w 116465"/>
              <a:gd name="connsiteY6" fmla="*/ 303297 h 303297"/>
              <a:gd name="connsiteX7" fmla="*/ 95362 w 116465"/>
              <a:gd name="connsiteY7" fmla="*/ 285456 h 303297"/>
              <a:gd name="connsiteX8" fmla="*/ 95362 w 116465"/>
              <a:gd name="connsiteY8" fmla="*/ 249774 h 303297"/>
              <a:gd name="connsiteX9" fmla="*/ 95362 w 116465"/>
              <a:gd name="connsiteY9" fmla="*/ 214092 h 303297"/>
              <a:gd name="connsiteX10" fmla="*/ 81739 w 116465"/>
              <a:gd name="connsiteY10" fmla="*/ 196251 h 303297"/>
              <a:gd name="connsiteX11" fmla="*/ 68116 w 116465"/>
              <a:gd name="connsiteY11" fmla="*/ 160569 h 303297"/>
              <a:gd name="connsiteX12" fmla="*/ 40869 w 116465"/>
              <a:gd name="connsiteY12" fmla="*/ 124887 h 303297"/>
              <a:gd name="connsiteX13" fmla="*/ 13623 w 116465"/>
              <a:gd name="connsiteY13" fmla="*/ 107046 h 303297"/>
              <a:gd name="connsiteX14" fmla="*/ 0 w 116465"/>
              <a:gd name="connsiteY14" fmla="*/ 71364 h 303297"/>
              <a:gd name="connsiteX15" fmla="*/ 0 w 116465"/>
              <a:gd name="connsiteY15" fmla="*/ 53523 h 303297"/>
              <a:gd name="connsiteX16" fmla="*/ 0 w 116465"/>
              <a:gd name="connsiteY16" fmla="*/ 35682 h 303297"/>
              <a:gd name="connsiteX17" fmla="*/ 13623 w 116465"/>
              <a:gd name="connsiteY17" fmla="*/ 17841 h 303297"/>
              <a:gd name="connsiteX18" fmla="*/ 27246 w 116465"/>
              <a:gd name="connsiteY18" fmla="*/ 0 h 3032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116465" h="303297">
                <a:moveTo>
                  <a:pt x="27246" y="0"/>
                </a:moveTo>
                <a:lnTo>
                  <a:pt x="40869" y="0"/>
                </a:lnTo>
                <a:lnTo>
                  <a:pt x="68116" y="0"/>
                </a:lnTo>
                <a:lnTo>
                  <a:pt x="95362" y="17841"/>
                </a:lnTo>
                <a:lnTo>
                  <a:pt x="116465" y="17841"/>
                </a:lnTo>
                <a:lnTo>
                  <a:pt x="116465" y="303297"/>
                </a:lnTo>
                <a:lnTo>
                  <a:pt x="108985" y="303297"/>
                </a:lnTo>
                <a:lnTo>
                  <a:pt x="95362" y="285456"/>
                </a:lnTo>
                <a:lnTo>
                  <a:pt x="95362" y="249774"/>
                </a:lnTo>
                <a:lnTo>
                  <a:pt x="95362" y="214092"/>
                </a:lnTo>
                <a:lnTo>
                  <a:pt x="81739" y="196251"/>
                </a:lnTo>
                <a:lnTo>
                  <a:pt x="68116" y="160569"/>
                </a:lnTo>
                <a:lnTo>
                  <a:pt x="40869" y="124887"/>
                </a:lnTo>
                <a:lnTo>
                  <a:pt x="13623" y="107046"/>
                </a:lnTo>
                <a:lnTo>
                  <a:pt x="0" y="71364"/>
                </a:lnTo>
                <a:lnTo>
                  <a:pt x="0" y="53523"/>
                </a:lnTo>
                <a:lnTo>
                  <a:pt x="0" y="35682"/>
                </a:lnTo>
                <a:lnTo>
                  <a:pt x="13623" y="17841"/>
                </a:lnTo>
                <a:lnTo>
                  <a:pt x="2724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A57D17E4-DAE2-4CA8-BF96-2CEE287CAD82}"/>
              </a:ext>
            </a:extLst>
          </p:cNvPr>
          <p:cNvSpPr/>
          <p:nvPr/>
        </p:nvSpPr>
        <p:spPr>
          <a:xfrm>
            <a:off x="6601766" y="1498693"/>
            <a:ext cx="401214" cy="843768"/>
          </a:xfrm>
          <a:custGeom>
            <a:avLst/>
            <a:gdLst>
              <a:gd name="connsiteX0" fmla="*/ 369966 w 401214"/>
              <a:gd name="connsiteY0" fmla="*/ 0 h 843768"/>
              <a:gd name="connsiteX1" fmla="*/ 387591 w 401214"/>
              <a:gd name="connsiteY1" fmla="*/ 23082 h 843768"/>
              <a:gd name="connsiteX2" fmla="*/ 401214 w 401214"/>
              <a:gd name="connsiteY2" fmla="*/ 40923 h 843768"/>
              <a:gd name="connsiteX3" fmla="*/ 401214 w 401214"/>
              <a:gd name="connsiteY3" fmla="*/ 58764 h 843768"/>
              <a:gd name="connsiteX4" fmla="*/ 401214 w 401214"/>
              <a:gd name="connsiteY4" fmla="*/ 76605 h 843768"/>
              <a:gd name="connsiteX5" fmla="*/ 401214 w 401214"/>
              <a:gd name="connsiteY5" fmla="*/ 94446 h 843768"/>
              <a:gd name="connsiteX6" fmla="*/ 387591 w 401214"/>
              <a:gd name="connsiteY6" fmla="*/ 94446 h 843768"/>
              <a:gd name="connsiteX7" fmla="*/ 360345 w 401214"/>
              <a:gd name="connsiteY7" fmla="*/ 112287 h 843768"/>
              <a:gd name="connsiteX8" fmla="*/ 346722 w 401214"/>
              <a:gd name="connsiteY8" fmla="*/ 112287 h 843768"/>
              <a:gd name="connsiteX9" fmla="*/ 346722 w 401214"/>
              <a:gd name="connsiteY9" fmla="*/ 130128 h 843768"/>
              <a:gd name="connsiteX10" fmla="*/ 333098 w 401214"/>
              <a:gd name="connsiteY10" fmla="*/ 147969 h 843768"/>
              <a:gd name="connsiteX11" fmla="*/ 319475 w 401214"/>
              <a:gd name="connsiteY11" fmla="*/ 183651 h 843768"/>
              <a:gd name="connsiteX12" fmla="*/ 305852 w 401214"/>
              <a:gd name="connsiteY12" fmla="*/ 219333 h 843768"/>
              <a:gd name="connsiteX13" fmla="*/ 292229 w 401214"/>
              <a:gd name="connsiteY13" fmla="*/ 272856 h 843768"/>
              <a:gd name="connsiteX14" fmla="*/ 292229 w 401214"/>
              <a:gd name="connsiteY14" fmla="*/ 308538 h 843768"/>
              <a:gd name="connsiteX15" fmla="*/ 278606 w 401214"/>
              <a:gd name="connsiteY15" fmla="*/ 379902 h 843768"/>
              <a:gd name="connsiteX16" fmla="*/ 264983 w 401214"/>
              <a:gd name="connsiteY16" fmla="*/ 433425 h 843768"/>
              <a:gd name="connsiteX17" fmla="*/ 251360 w 401214"/>
              <a:gd name="connsiteY17" fmla="*/ 486948 h 843768"/>
              <a:gd name="connsiteX18" fmla="*/ 237736 w 401214"/>
              <a:gd name="connsiteY18" fmla="*/ 540471 h 843768"/>
              <a:gd name="connsiteX19" fmla="*/ 224113 w 401214"/>
              <a:gd name="connsiteY19" fmla="*/ 576153 h 843768"/>
              <a:gd name="connsiteX20" fmla="*/ 196867 w 401214"/>
              <a:gd name="connsiteY20" fmla="*/ 665358 h 843768"/>
              <a:gd name="connsiteX21" fmla="*/ 169621 w 401214"/>
              <a:gd name="connsiteY21" fmla="*/ 718881 h 843768"/>
              <a:gd name="connsiteX22" fmla="*/ 128751 w 401214"/>
              <a:gd name="connsiteY22" fmla="*/ 772404 h 843768"/>
              <a:gd name="connsiteX23" fmla="*/ 101505 w 401214"/>
              <a:gd name="connsiteY23" fmla="*/ 808086 h 843768"/>
              <a:gd name="connsiteX24" fmla="*/ 60636 w 401214"/>
              <a:gd name="connsiteY24" fmla="*/ 825927 h 843768"/>
              <a:gd name="connsiteX25" fmla="*/ 33389 w 401214"/>
              <a:gd name="connsiteY25" fmla="*/ 843768 h 843768"/>
              <a:gd name="connsiteX26" fmla="*/ 6143 w 401214"/>
              <a:gd name="connsiteY26" fmla="*/ 825927 h 843768"/>
              <a:gd name="connsiteX27" fmla="*/ 0 w 401214"/>
              <a:gd name="connsiteY27" fmla="*/ 825927 h 843768"/>
              <a:gd name="connsiteX28" fmla="*/ 0 w 401214"/>
              <a:gd name="connsiteY28" fmla="*/ 540471 h 843768"/>
              <a:gd name="connsiteX29" fmla="*/ 6143 w 401214"/>
              <a:gd name="connsiteY29" fmla="*/ 540471 h 843768"/>
              <a:gd name="connsiteX30" fmla="*/ 33389 w 401214"/>
              <a:gd name="connsiteY30" fmla="*/ 522630 h 843768"/>
              <a:gd name="connsiteX31" fmla="*/ 47013 w 401214"/>
              <a:gd name="connsiteY31" fmla="*/ 486948 h 843768"/>
              <a:gd name="connsiteX32" fmla="*/ 60636 w 401214"/>
              <a:gd name="connsiteY32" fmla="*/ 451266 h 843768"/>
              <a:gd name="connsiteX33" fmla="*/ 60636 w 401214"/>
              <a:gd name="connsiteY33" fmla="*/ 397743 h 843768"/>
              <a:gd name="connsiteX34" fmla="*/ 74259 w 401214"/>
              <a:gd name="connsiteY34" fmla="*/ 344220 h 843768"/>
              <a:gd name="connsiteX35" fmla="*/ 101505 w 401214"/>
              <a:gd name="connsiteY35" fmla="*/ 290697 h 843768"/>
              <a:gd name="connsiteX36" fmla="*/ 101505 w 401214"/>
              <a:gd name="connsiteY36" fmla="*/ 219333 h 843768"/>
              <a:gd name="connsiteX37" fmla="*/ 115128 w 401214"/>
              <a:gd name="connsiteY37" fmla="*/ 183651 h 843768"/>
              <a:gd name="connsiteX38" fmla="*/ 115128 w 401214"/>
              <a:gd name="connsiteY38" fmla="*/ 165810 h 843768"/>
              <a:gd name="connsiteX39" fmla="*/ 115128 w 401214"/>
              <a:gd name="connsiteY39" fmla="*/ 162963 h 843768"/>
              <a:gd name="connsiteX40" fmla="*/ 369966 w 401214"/>
              <a:gd name="connsiteY40" fmla="*/ 0 h 843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401214" h="843768">
                <a:moveTo>
                  <a:pt x="369966" y="0"/>
                </a:moveTo>
                <a:lnTo>
                  <a:pt x="387591" y="23082"/>
                </a:lnTo>
                <a:lnTo>
                  <a:pt x="401214" y="40923"/>
                </a:lnTo>
                <a:lnTo>
                  <a:pt x="401214" y="58764"/>
                </a:lnTo>
                <a:lnTo>
                  <a:pt x="401214" y="76605"/>
                </a:lnTo>
                <a:lnTo>
                  <a:pt x="401214" y="94446"/>
                </a:lnTo>
                <a:lnTo>
                  <a:pt x="387591" y="94446"/>
                </a:lnTo>
                <a:lnTo>
                  <a:pt x="360345" y="112287"/>
                </a:lnTo>
                <a:lnTo>
                  <a:pt x="346722" y="112287"/>
                </a:lnTo>
                <a:lnTo>
                  <a:pt x="346722" y="130128"/>
                </a:lnTo>
                <a:lnTo>
                  <a:pt x="333098" y="147969"/>
                </a:lnTo>
                <a:lnTo>
                  <a:pt x="319475" y="183651"/>
                </a:lnTo>
                <a:lnTo>
                  <a:pt x="305852" y="219333"/>
                </a:lnTo>
                <a:lnTo>
                  <a:pt x="292229" y="272856"/>
                </a:lnTo>
                <a:lnTo>
                  <a:pt x="292229" y="308538"/>
                </a:lnTo>
                <a:lnTo>
                  <a:pt x="278606" y="379902"/>
                </a:lnTo>
                <a:lnTo>
                  <a:pt x="264983" y="433425"/>
                </a:lnTo>
                <a:lnTo>
                  <a:pt x="251360" y="486948"/>
                </a:lnTo>
                <a:lnTo>
                  <a:pt x="237736" y="540471"/>
                </a:lnTo>
                <a:lnTo>
                  <a:pt x="224113" y="576153"/>
                </a:lnTo>
                <a:lnTo>
                  <a:pt x="196867" y="665358"/>
                </a:lnTo>
                <a:lnTo>
                  <a:pt x="169621" y="718881"/>
                </a:lnTo>
                <a:lnTo>
                  <a:pt x="128751" y="772404"/>
                </a:lnTo>
                <a:lnTo>
                  <a:pt x="101505" y="808086"/>
                </a:lnTo>
                <a:lnTo>
                  <a:pt x="60636" y="825927"/>
                </a:lnTo>
                <a:lnTo>
                  <a:pt x="33389" y="843768"/>
                </a:lnTo>
                <a:lnTo>
                  <a:pt x="6143" y="825927"/>
                </a:lnTo>
                <a:lnTo>
                  <a:pt x="0" y="825927"/>
                </a:lnTo>
                <a:lnTo>
                  <a:pt x="0" y="540471"/>
                </a:lnTo>
                <a:lnTo>
                  <a:pt x="6143" y="540471"/>
                </a:lnTo>
                <a:lnTo>
                  <a:pt x="33389" y="522630"/>
                </a:lnTo>
                <a:lnTo>
                  <a:pt x="47013" y="486948"/>
                </a:lnTo>
                <a:lnTo>
                  <a:pt x="60636" y="451266"/>
                </a:lnTo>
                <a:lnTo>
                  <a:pt x="60636" y="397743"/>
                </a:lnTo>
                <a:lnTo>
                  <a:pt x="74259" y="344220"/>
                </a:lnTo>
                <a:lnTo>
                  <a:pt x="101505" y="290697"/>
                </a:lnTo>
                <a:lnTo>
                  <a:pt x="101505" y="219333"/>
                </a:lnTo>
                <a:lnTo>
                  <a:pt x="115128" y="183651"/>
                </a:lnTo>
                <a:lnTo>
                  <a:pt x="115128" y="165810"/>
                </a:lnTo>
                <a:lnTo>
                  <a:pt x="115128" y="162963"/>
                </a:lnTo>
                <a:lnTo>
                  <a:pt x="3699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8735168A-3590-4FC9-9A0A-AE3325462C19}"/>
              </a:ext>
            </a:extLst>
          </p:cNvPr>
          <p:cNvSpPr/>
          <p:nvPr/>
        </p:nvSpPr>
        <p:spPr>
          <a:xfrm>
            <a:off x="2502039" y="2481942"/>
            <a:ext cx="1191607" cy="284445"/>
          </a:xfrm>
          <a:custGeom>
            <a:avLst/>
            <a:gdLst>
              <a:gd name="connsiteX0" fmla="*/ 0 w 1191607"/>
              <a:gd name="connsiteY0" fmla="*/ 0 h 284445"/>
              <a:gd name="connsiteX1" fmla="*/ 7938 w 1191607"/>
              <a:gd name="connsiteY1" fmla="*/ 0 h 284445"/>
              <a:gd name="connsiteX2" fmla="*/ 33640 w 1191607"/>
              <a:gd name="connsiteY2" fmla="*/ 16830 h 284445"/>
              <a:gd name="connsiteX3" fmla="*/ 74509 w 1191607"/>
              <a:gd name="connsiteY3" fmla="*/ 34671 h 284445"/>
              <a:gd name="connsiteX4" fmla="*/ 129002 w 1191607"/>
              <a:gd name="connsiteY4" fmla="*/ 52512 h 284445"/>
              <a:gd name="connsiteX5" fmla="*/ 197118 w 1191607"/>
              <a:gd name="connsiteY5" fmla="*/ 70353 h 284445"/>
              <a:gd name="connsiteX6" fmla="*/ 224364 w 1191607"/>
              <a:gd name="connsiteY6" fmla="*/ 70353 h 284445"/>
              <a:gd name="connsiteX7" fmla="*/ 265233 w 1191607"/>
              <a:gd name="connsiteY7" fmla="*/ 70353 h 284445"/>
              <a:gd name="connsiteX8" fmla="*/ 306103 w 1191607"/>
              <a:gd name="connsiteY8" fmla="*/ 70353 h 284445"/>
              <a:gd name="connsiteX9" fmla="*/ 346972 w 1191607"/>
              <a:gd name="connsiteY9" fmla="*/ 70353 h 284445"/>
              <a:gd name="connsiteX10" fmla="*/ 387842 w 1191607"/>
              <a:gd name="connsiteY10" fmla="*/ 70353 h 284445"/>
              <a:gd name="connsiteX11" fmla="*/ 442334 w 1191607"/>
              <a:gd name="connsiteY11" fmla="*/ 70353 h 284445"/>
              <a:gd name="connsiteX12" fmla="*/ 496827 w 1191607"/>
              <a:gd name="connsiteY12" fmla="*/ 70353 h 284445"/>
              <a:gd name="connsiteX13" fmla="*/ 564943 w 1191607"/>
              <a:gd name="connsiteY13" fmla="*/ 70353 h 284445"/>
              <a:gd name="connsiteX14" fmla="*/ 619435 w 1191607"/>
              <a:gd name="connsiteY14" fmla="*/ 52512 h 284445"/>
              <a:gd name="connsiteX15" fmla="*/ 673928 w 1191607"/>
              <a:gd name="connsiteY15" fmla="*/ 52512 h 284445"/>
              <a:gd name="connsiteX16" fmla="*/ 714797 w 1191607"/>
              <a:gd name="connsiteY16" fmla="*/ 52512 h 284445"/>
              <a:gd name="connsiteX17" fmla="*/ 755667 w 1191607"/>
              <a:gd name="connsiteY17" fmla="*/ 34671 h 284445"/>
              <a:gd name="connsiteX18" fmla="*/ 796536 w 1191607"/>
              <a:gd name="connsiteY18" fmla="*/ 34671 h 284445"/>
              <a:gd name="connsiteX19" fmla="*/ 823782 w 1191607"/>
              <a:gd name="connsiteY19" fmla="*/ 16830 h 284445"/>
              <a:gd name="connsiteX20" fmla="*/ 851029 w 1191607"/>
              <a:gd name="connsiteY20" fmla="*/ 16830 h 284445"/>
              <a:gd name="connsiteX21" fmla="*/ 876731 w 1191607"/>
              <a:gd name="connsiteY21" fmla="*/ 0 h 284445"/>
              <a:gd name="connsiteX22" fmla="*/ 1182782 w 1191607"/>
              <a:gd name="connsiteY22" fmla="*/ 0 h 284445"/>
              <a:gd name="connsiteX23" fmla="*/ 1191607 w 1191607"/>
              <a:gd name="connsiteY23" fmla="*/ 34671 h 284445"/>
              <a:gd name="connsiteX24" fmla="*/ 1191607 w 1191607"/>
              <a:gd name="connsiteY24" fmla="*/ 52512 h 284445"/>
              <a:gd name="connsiteX25" fmla="*/ 1191607 w 1191607"/>
              <a:gd name="connsiteY25" fmla="*/ 70353 h 284445"/>
              <a:gd name="connsiteX26" fmla="*/ 1177984 w 1191607"/>
              <a:gd name="connsiteY26" fmla="*/ 106035 h 284445"/>
              <a:gd name="connsiteX27" fmla="*/ 1164361 w 1191607"/>
              <a:gd name="connsiteY27" fmla="*/ 123876 h 284445"/>
              <a:gd name="connsiteX28" fmla="*/ 1150738 w 1191607"/>
              <a:gd name="connsiteY28" fmla="*/ 141717 h 284445"/>
              <a:gd name="connsiteX29" fmla="*/ 1123491 w 1191607"/>
              <a:gd name="connsiteY29" fmla="*/ 159558 h 284445"/>
              <a:gd name="connsiteX30" fmla="*/ 1096245 w 1191607"/>
              <a:gd name="connsiteY30" fmla="*/ 177399 h 284445"/>
              <a:gd name="connsiteX31" fmla="*/ 1055376 w 1191607"/>
              <a:gd name="connsiteY31" fmla="*/ 195240 h 284445"/>
              <a:gd name="connsiteX32" fmla="*/ 973637 w 1191607"/>
              <a:gd name="connsiteY32" fmla="*/ 213081 h 284445"/>
              <a:gd name="connsiteX33" fmla="*/ 878275 w 1191607"/>
              <a:gd name="connsiteY33" fmla="*/ 230922 h 284445"/>
              <a:gd name="connsiteX34" fmla="*/ 796536 w 1191607"/>
              <a:gd name="connsiteY34" fmla="*/ 248763 h 284445"/>
              <a:gd name="connsiteX35" fmla="*/ 714797 w 1191607"/>
              <a:gd name="connsiteY35" fmla="*/ 266604 h 284445"/>
              <a:gd name="connsiteX36" fmla="*/ 551319 w 1191607"/>
              <a:gd name="connsiteY36" fmla="*/ 266604 h 284445"/>
              <a:gd name="connsiteX37" fmla="*/ 387842 w 1191607"/>
              <a:gd name="connsiteY37" fmla="*/ 284445 h 284445"/>
              <a:gd name="connsiteX38" fmla="*/ 306103 w 1191607"/>
              <a:gd name="connsiteY38" fmla="*/ 284445 h 284445"/>
              <a:gd name="connsiteX39" fmla="*/ 237987 w 1191607"/>
              <a:gd name="connsiteY39" fmla="*/ 266604 h 284445"/>
              <a:gd name="connsiteX40" fmla="*/ 169871 w 1191607"/>
              <a:gd name="connsiteY40" fmla="*/ 266604 h 284445"/>
              <a:gd name="connsiteX41" fmla="*/ 101756 w 1191607"/>
              <a:gd name="connsiteY41" fmla="*/ 248763 h 284445"/>
              <a:gd name="connsiteX42" fmla="*/ 47263 w 1191607"/>
              <a:gd name="connsiteY42" fmla="*/ 230922 h 284445"/>
              <a:gd name="connsiteX43" fmla="*/ 0 w 1191607"/>
              <a:gd name="connsiteY43" fmla="*/ 218543 h 284445"/>
              <a:gd name="connsiteX44" fmla="*/ 0 w 1191607"/>
              <a:gd name="connsiteY44" fmla="*/ 0 h 2844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191607" h="284445">
                <a:moveTo>
                  <a:pt x="0" y="0"/>
                </a:moveTo>
                <a:lnTo>
                  <a:pt x="7938" y="0"/>
                </a:lnTo>
                <a:lnTo>
                  <a:pt x="33640" y="16830"/>
                </a:lnTo>
                <a:lnTo>
                  <a:pt x="74509" y="34671"/>
                </a:lnTo>
                <a:lnTo>
                  <a:pt x="129002" y="52512"/>
                </a:lnTo>
                <a:lnTo>
                  <a:pt x="197118" y="70353"/>
                </a:lnTo>
                <a:lnTo>
                  <a:pt x="224364" y="70353"/>
                </a:lnTo>
                <a:lnTo>
                  <a:pt x="265233" y="70353"/>
                </a:lnTo>
                <a:lnTo>
                  <a:pt x="306103" y="70353"/>
                </a:lnTo>
                <a:lnTo>
                  <a:pt x="346972" y="70353"/>
                </a:lnTo>
                <a:lnTo>
                  <a:pt x="387842" y="70353"/>
                </a:lnTo>
                <a:lnTo>
                  <a:pt x="442334" y="70353"/>
                </a:lnTo>
                <a:lnTo>
                  <a:pt x="496827" y="70353"/>
                </a:lnTo>
                <a:lnTo>
                  <a:pt x="564943" y="70353"/>
                </a:lnTo>
                <a:lnTo>
                  <a:pt x="619435" y="52512"/>
                </a:lnTo>
                <a:lnTo>
                  <a:pt x="673928" y="52512"/>
                </a:lnTo>
                <a:lnTo>
                  <a:pt x="714797" y="52512"/>
                </a:lnTo>
                <a:lnTo>
                  <a:pt x="755667" y="34671"/>
                </a:lnTo>
                <a:lnTo>
                  <a:pt x="796536" y="34671"/>
                </a:lnTo>
                <a:lnTo>
                  <a:pt x="823782" y="16830"/>
                </a:lnTo>
                <a:lnTo>
                  <a:pt x="851029" y="16830"/>
                </a:lnTo>
                <a:lnTo>
                  <a:pt x="876731" y="0"/>
                </a:lnTo>
                <a:lnTo>
                  <a:pt x="1182782" y="0"/>
                </a:lnTo>
                <a:lnTo>
                  <a:pt x="1191607" y="34671"/>
                </a:lnTo>
                <a:lnTo>
                  <a:pt x="1191607" y="52512"/>
                </a:lnTo>
                <a:lnTo>
                  <a:pt x="1191607" y="70353"/>
                </a:lnTo>
                <a:lnTo>
                  <a:pt x="1177984" y="106035"/>
                </a:lnTo>
                <a:lnTo>
                  <a:pt x="1164361" y="123876"/>
                </a:lnTo>
                <a:lnTo>
                  <a:pt x="1150738" y="141717"/>
                </a:lnTo>
                <a:lnTo>
                  <a:pt x="1123491" y="159558"/>
                </a:lnTo>
                <a:lnTo>
                  <a:pt x="1096245" y="177399"/>
                </a:lnTo>
                <a:lnTo>
                  <a:pt x="1055376" y="195240"/>
                </a:lnTo>
                <a:lnTo>
                  <a:pt x="973637" y="213081"/>
                </a:lnTo>
                <a:lnTo>
                  <a:pt x="878275" y="230922"/>
                </a:lnTo>
                <a:lnTo>
                  <a:pt x="796536" y="248763"/>
                </a:lnTo>
                <a:lnTo>
                  <a:pt x="714797" y="266604"/>
                </a:lnTo>
                <a:lnTo>
                  <a:pt x="551319" y="266604"/>
                </a:lnTo>
                <a:lnTo>
                  <a:pt x="387842" y="284445"/>
                </a:lnTo>
                <a:lnTo>
                  <a:pt x="306103" y="284445"/>
                </a:lnTo>
                <a:lnTo>
                  <a:pt x="237987" y="266604"/>
                </a:lnTo>
                <a:lnTo>
                  <a:pt x="169871" y="266604"/>
                </a:lnTo>
                <a:lnTo>
                  <a:pt x="101756" y="248763"/>
                </a:lnTo>
                <a:lnTo>
                  <a:pt x="47263" y="230922"/>
                </a:lnTo>
                <a:lnTo>
                  <a:pt x="0" y="218543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AE4DCED0-7A30-40F0-BAAF-DE558ECE6B96}"/>
              </a:ext>
            </a:extLst>
          </p:cNvPr>
          <p:cNvSpPr/>
          <p:nvPr/>
        </p:nvSpPr>
        <p:spPr>
          <a:xfrm>
            <a:off x="6243040" y="2560656"/>
            <a:ext cx="1050941" cy="281354"/>
          </a:xfrm>
          <a:custGeom>
            <a:avLst/>
            <a:gdLst>
              <a:gd name="connsiteX0" fmla="*/ 0 w 1050941"/>
              <a:gd name="connsiteY0" fmla="*/ 0 h 281354"/>
              <a:gd name="connsiteX1" fmla="*/ 5091 w 1050941"/>
              <a:gd name="connsiteY1" fmla="*/ 0 h 281354"/>
              <a:gd name="connsiteX2" fmla="*/ 15582 w 1050941"/>
              <a:gd name="connsiteY2" fmla="*/ 13739 h 281354"/>
              <a:gd name="connsiteX3" fmla="*/ 56452 w 1050941"/>
              <a:gd name="connsiteY3" fmla="*/ 31580 h 281354"/>
              <a:gd name="connsiteX4" fmla="*/ 110944 w 1050941"/>
              <a:gd name="connsiteY4" fmla="*/ 49421 h 281354"/>
              <a:gd name="connsiteX5" fmla="*/ 165437 w 1050941"/>
              <a:gd name="connsiteY5" fmla="*/ 67262 h 281354"/>
              <a:gd name="connsiteX6" fmla="*/ 219929 w 1050941"/>
              <a:gd name="connsiteY6" fmla="*/ 67262 h 281354"/>
              <a:gd name="connsiteX7" fmla="*/ 288045 w 1050941"/>
              <a:gd name="connsiteY7" fmla="*/ 85103 h 281354"/>
              <a:gd name="connsiteX8" fmla="*/ 356161 w 1050941"/>
              <a:gd name="connsiteY8" fmla="*/ 85103 h 281354"/>
              <a:gd name="connsiteX9" fmla="*/ 492392 w 1050941"/>
              <a:gd name="connsiteY9" fmla="*/ 67262 h 281354"/>
              <a:gd name="connsiteX10" fmla="*/ 560508 w 1050941"/>
              <a:gd name="connsiteY10" fmla="*/ 49421 h 281354"/>
              <a:gd name="connsiteX11" fmla="*/ 615001 w 1050941"/>
              <a:gd name="connsiteY11" fmla="*/ 49421 h 281354"/>
              <a:gd name="connsiteX12" fmla="*/ 669493 w 1050941"/>
              <a:gd name="connsiteY12" fmla="*/ 31580 h 281354"/>
              <a:gd name="connsiteX13" fmla="*/ 710363 w 1050941"/>
              <a:gd name="connsiteY13" fmla="*/ 13739 h 281354"/>
              <a:gd name="connsiteX14" fmla="*/ 731345 w 1050941"/>
              <a:gd name="connsiteY14" fmla="*/ 0 h 281354"/>
              <a:gd name="connsiteX15" fmla="*/ 1026827 w 1050941"/>
              <a:gd name="connsiteY15" fmla="*/ 0 h 281354"/>
              <a:gd name="connsiteX16" fmla="*/ 1037318 w 1050941"/>
              <a:gd name="connsiteY16" fmla="*/ 13739 h 281354"/>
              <a:gd name="connsiteX17" fmla="*/ 1050941 w 1050941"/>
              <a:gd name="connsiteY17" fmla="*/ 31580 h 281354"/>
              <a:gd name="connsiteX18" fmla="*/ 1050941 w 1050941"/>
              <a:gd name="connsiteY18" fmla="*/ 49421 h 281354"/>
              <a:gd name="connsiteX19" fmla="*/ 1050941 w 1050941"/>
              <a:gd name="connsiteY19" fmla="*/ 67262 h 281354"/>
              <a:gd name="connsiteX20" fmla="*/ 1037318 w 1050941"/>
              <a:gd name="connsiteY20" fmla="*/ 67262 h 281354"/>
              <a:gd name="connsiteX21" fmla="*/ 1037318 w 1050941"/>
              <a:gd name="connsiteY21" fmla="*/ 85103 h 281354"/>
              <a:gd name="connsiteX22" fmla="*/ 1010072 w 1050941"/>
              <a:gd name="connsiteY22" fmla="*/ 102944 h 281354"/>
              <a:gd name="connsiteX23" fmla="*/ 996449 w 1050941"/>
              <a:gd name="connsiteY23" fmla="*/ 120785 h 281354"/>
              <a:gd name="connsiteX24" fmla="*/ 969202 w 1050941"/>
              <a:gd name="connsiteY24" fmla="*/ 120785 h 281354"/>
              <a:gd name="connsiteX25" fmla="*/ 928333 w 1050941"/>
              <a:gd name="connsiteY25" fmla="*/ 156467 h 281354"/>
              <a:gd name="connsiteX26" fmla="*/ 873840 w 1050941"/>
              <a:gd name="connsiteY26" fmla="*/ 174308 h 281354"/>
              <a:gd name="connsiteX27" fmla="*/ 778478 w 1050941"/>
              <a:gd name="connsiteY27" fmla="*/ 227831 h 281354"/>
              <a:gd name="connsiteX28" fmla="*/ 751232 w 1050941"/>
              <a:gd name="connsiteY28" fmla="*/ 245672 h 281354"/>
              <a:gd name="connsiteX29" fmla="*/ 710363 w 1050941"/>
              <a:gd name="connsiteY29" fmla="*/ 245672 h 281354"/>
              <a:gd name="connsiteX30" fmla="*/ 669493 w 1050941"/>
              <a:gd name="connsiteY30" fmla="*/ 263513 h 281354"/>
              <a:gd name="connsiteX31" fmla="*/ 628624 w 1050941"/>
              <a:gd name="connsiteY31" fmla="*/ 263513 h 281354"/>
              <a:gd name="connsiteX32" fmla="*/ 587754 w 1050941"/>
              <a:gd name="connsiteY32" fmla="*/ 263513 h 281354"/>
              <a:gd name="connsiteX33" fmla="*/ 546885 w 1050941"/>
              <a:gd name="connsiteY33" fmla="*/ 281354 h 281354"/>
              <a:gd name="connsiteX34" fmla="*/ 437900 w 1050941"/>
              <a:gd name="connsiteY34" fmla="*/ 281354 h 281354"/>
              <a:gd name="connsiteX35" fmla="*/ 328915 w 1050941"/>
              <a:gd name="connsiteY35" fmla="*/ 281354 h 281354"/>
              <a:gd name="connsiteX36" fmla="*/ 233553 w 1050941"/>
              <a:gd name="connsiteY36" fmla="*/ 263513 h 281354"/>
              <a:gd name="connsiteX37" fmla="*/ 192683 w 1050941"/>
              <a:gd name="connsiteY37" fmla="*/ 263513 h 281354"/>
              <a:gd name="connsiteX38" fmla="*/ 151814 w 1050941"/>
              <a:gd name="connsiteY38" fmla="*/ 263513 h 281354"/>
              <a:gd name="connsiteX39" fmla="*/ 110944 w 1050941"/>
              <a:gd name="connsiteY39" fmla="*/ 263513 h 281354"/>
              <a:gd name="connsiteX40" fmla="*/ 83698 w 1050941"/>
              <a:gd name="connsiteY40" fmla="*/ 245672 h 281354"/>
              <a:gd name="connsiteX41" fmla="*/ 15582 w 1050941"/>
              <a:gd name="connsiteY41" fmla="*/ 227831 h 281354"/>
              <a:gd name="connsiteX42" fmla="*/ 0 w 1050941"/>
              <a:gd name="connsiteY42" fmla="*/ 222729 h 281354"/>
              <a:gd name="connsiteX43" fmla="*/ 0 w 1050941"/>
              <a:gd name="connsiteY43" fmla="*/ 0 h 2813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050941" h="281354">
                <a:moveTo>
                  <a:pt x="0" y="0"/>
                </a:moveTo>
                <a:lnTo>
                  <a:pt x="5091" y="0"/>
                </a:lnTo>
                <a:lnTo>
                  <a:pt x="15582" y="13739"/>
                </a:lnTo>
                <a:lnTo>
                  <a:pt x="56452" y="31580"/>
                </a:lnTo>
                <a:lnTo>
                  <a:pt x="110944" y="49421"/>
                </a:lnTo>
                <a:lnTo>
                  <a:pt x="165437" y="67262"/>
                </a:lnTo>
                <a:lnTo>
                  <a:pt x="219929" y="67262"/>
                </a:lnTo>
                <a:lnTo>
                  <a:pt x="288045" y="85103"/>
                </a:lnTo>
                <a:lnTo>
                  <a:pt x="356161" y="85103"/>
                </a:lnTo>
                <a:lnTo>
                  <a:pt x="492392" y="67262"/>
                </a:lnTo>
                <a:lnTo>
                  <a:pt x="560508" y="49421"/>
                </a:lnTo>
                <a:lnTo>
                  <a:pt x="615001" y="49421"/>
                </a:lnTo>
                <a:lnTo>
                  <a:pt x="669493" y="31580"/>
                </a:lnTo>
                <a:lnTo>
                  <a:pt x="710363" y="13739"/>
                </a:lnTo>
                <a:lnTo>
                  <a:pt x="731345" y="0"/>
                </a:lnTo>
                <a:lnTo>
                  <a:pt x="1026827" y="0"/>
                </a:lnTo>
                <a:lnTo>
                  <a:pt x="1037318" y="13739"/>
                </a:lnTo>
                <a:lnTo>
                  <a:pt x="1050941" y="31580"/>
                </a:lnTo>
                <a:lnTo>
                  <a:pt x="1050941" y="49421"/>
                </a:lnTo>
                <a:lnTo>
                  <a:pt x="1050941" y="67262"/>
                </a:lnTo>
                <a:lnTo>
                  <a:pt x="1037318" y="67262"/>
                </a:lnTo>
                <a:lnTo>
                  <a:pt x="1037318" y="85103"/>
                </a:lnTo>
                <a:lnTo>
                  <a:pt x="1010072" y="102944"/>
                </a:lnTo>
                <a:lnTo>
                  <a:pt x="996449" y="120785"/>
                </a:lnTo>
                <a:lnTo>
                  <a:pt x="969202" y="120785"/>
                </a:lnTo>
                <a:lnTo>
                  <a:pt x="928333" y="156467"/>
                </a:lnTo>
                <a:lnTo>
                  <a:pt x="873840" y="174308"/>
                </a:lnTo>
                <a:lnTo>
                  <a:pt x="778478" y="227831"/>
                </a:lnTo>
                <a:lnTo>
                  <a:pt x="751232" y="245672"/>
                </a:lnTo>
                <a:lnTo>
                  <a:pt x="710363" y="245672"/>
                </a:lnTo>
                <a:lnTo>
                  <a:pt x="669493" y="263513"/>
                </a:lnTo>
                <a:lnTo>
                  <a:pt x="628624" y="263513"/>
                </a:lnTo>
                <a:lnTo>
                  <a:pt x="587754" y="263513"/>
                </a:lnTo>
                <a:lnTo>
                  <a:pt x="546885" y="281354"/>
                </a:lnTo>
                <a:lnTo>
                  <a:pt x="437900" y="281354"/>
                </a:lnTo>
                <a:lnTo>
                  <a:pt x="328915" y="281354"/>
                </a:lnTo>
                <a:lnTo>
                  <a:pt x="233553" y="263513"/>
                </a:lnTo>
                <a:lnTo>
                  <a:pt x="192683" y="263513"/>
                </a:lnTo>
                <a:lnTo>
                  <a:pt x="151814" y="263513"/>
                </a:lnTo>
                <a:lnTo>
                  <a:pt x="110944" y="263513"/>
                </a:lnTo>
                <a:lnTo>
                  <a:pt x="83698" y="245672"/>
                </a:lnTo>
                <a:lnTo>
                  <a:pt x="15582" y="227831"/>
                </a:lnTo>
                <a:lnTo>
                  <a:pt x="0" y="222729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DBB76F69-3936-44EC-AD4E-BDC1548060AF}"/>
              </a:ext>
            </a:extLst>
          </p:cNvPr>
          <p:cNvSpPr/>
          <p:nvPr/>
        </p:nvSpPr>
        <p:spPr>
          <a:xfrm>
            <a:off x="2181477" y="1356947"/>
            <a:ext cx="328500" cy="1343537"/>
          </a:xfrm>
          <a:custGeom>
            <a:avLst/>
            <a:gdLst>
              <a:gd name="connsiteX0" fmla="*/ 13623 w 328500"/>
              <a:gd name="connsiteY0" fmla="*/ 0 h 1343537"/>
              <a:gd name="connsiteX1" fmla="*/ 40870 w 328500"/>
              <a:gd name="connsiteY1" fmla="*/ 0 h 1343537"/>
              <a:gd name="connsiteX2" fmla="*/ 68116 w 328500"/>
              <a:gd name="connsiteY2" fmla="*/ 0 h 1343537"/>
              <a:gd name="connsiteX3" fmla="*/ 95362 w 328500"/>
              <a:gd name="connsiteY3" fmla="*/ 17841 h 1343537"/>
              <a:gd name="connsiteX4" fmla="*/ 136232 w 328500"/>
              <a:gd name="connsiteY4" fmla="*/ 35682 h 1343537"/>
              <a:gd name="connsiteX5" fmla="*/ 190724 w 328500"/>
              <a:gd name="connsiteY5" fmla="*/ 71364 h 1343537"/>
              <a:gd name="connsiteX6" fmla="*/ 217970 w 328500"/>
              <a:gd name="connsiteY6" fmla="*/ 107046 h 1343537"/>
              <a:gd name="connsiteX7" fmla="*/ 231594 w 328500"/>
              <a:gd name="connsiteY7" fmla="*/ 124887 h 1343537"/>
              <a:gd name="connsiteX8" fmla="*/ 245217 w 328500"/>
              <a:gd name="connsiteY8" fmla="*/ 142728 h 1343537"/>
              <a:gd name="connsiteX9" fmla="*/ 258840 w 328500"/>
              <a:gd name="connsiteY9" fmla="*/ 178410 h 1343537"/>
              <a:gd name="connsiteX10" fmla="*/ 258840 w 328500"/>
              <a:gd name="connsiteY10" fmla="*/ 196251 h 1343537"/>
              <a:gd name="connsiteX11" fmla="*/ 258840 w 328500"/>
              <a:gd name="connsiteY11" fmla="*/ 214092 h 1343537"/>
              <a:gd name="connsiteX12" fmla="*/ 258840 w 328500"/>
              <a:gd name="connsiteY12" fmla="*/ 231933 h 1343537"/>
              <a:gd name="connsiteX13" fmla="*/ 245217 w 328500"/>
              <a:gd name="connsiteY13" fmla="*/ 249774 h 1343537"/>
              <a:gd name="connsiteX14" fmla="*/ 245217 w 328500"/>
              <a:gd name="connsiteY14" fmla="*/ 267615 h 1343537"/>
              <a:gd name="connsiteX15" fmla="*/ 231594 w 328500"/>
              <a:gd name="connsiteY15" fmla="*/ 285456 h 1343537"/>
              <a:gd name="connsiteX16" fmla="*/ 231594 w 328500"/>
              <a:gd name="connsiteY16" fmla="*/ 321138 h 1343537"/>
              <a:gd name="connsiteX17" fmla="*/ 231594 w 328500"/>
              <a:gd name="connsiteY17" fmla="*/ 356820 h 1343537"/>
              <a:gd name="connsiteX18" fmla="*/ 231594 w 328500"/>
              <a:gd name="connsiteY18" fmla="*/ 410343 h 1343537"/>
              <a:gd name="connsiteX19" fmla="*/ 231594 w 328500"/>
              <a:gd name="connsiteY19" fmla="*/ 463866 h 1343537"/>
              <a:gd name="connsiteX20" fmla="*/ 231594 w 328500"/>
              <a:gd name="connsiteY20" fmla="*/ 535230 h 1343537"/>
              <a:gd name="connsiteX21" fmla="*/ 231594 w 328500"/>
              <a:gd name="connsiteY21" fmla="*/ 606594 h 1343537"/>
              <a:gd name="connsiteX22" fmla="*/ 217970 w 328500"/>
              <a:gd name="connsiteY22" fmla="*/ 695799 h 1343537"/>
              <a:gd name="connsiteX23" fmla="*/ 217970 w 328500"/>
              <a:gd name="connsiteY23" fmla="*/ 767163 h 1343537"/>
              <a:gd name="connsiteX24" fmla="*/ 217970 w 328500"/>
              <a:gd name="connsiteY24" fmla="*/ 820686 h 1343537"/>
              <a:gd name="connsiteX25" fmla="*/ 217970 w 328500"/>
              <a:gd name="connsiteY25" fmla="*/ 874209 h 1343537"/>
              <a:gd name="connsiteX26" fmla="*/ 231594 w 328500"/>
              <a:gd name="connsiteY26" fmla="*/ 927732 h 1343537"/>
              <a:gd name="connsiteX27" fmla="*/ 231594 w 328500"/>
              <a:gd name="connsiteY27" fmla="*/ 963414 h 1343537"/>
              <a:gd name="connsiteX28" fmla="*/ 231594 w 328500"/>
              <a:gd name="connsiteY28" fmla="*/ 981255 h 1343537"/>
              <a:gd name="connsiteX29" fmla="*/ 245217 w 328500"/>
              <a:gd name="connsiteY29" fmla="*/ 999096 h 1343537"/>
              <a:gd name="connsiteX30" fmla="*/ 258840 w 328500"/>
              <a:gd name="connsiteY30" fmla="*/ 1034778 h 1343537"/>
              <a:gd name="connsiteX31" fmla="*/ 272463 w 328500"/>
              <a:gd name="connsiteY31" fmla="*/ 1070460 h 1343537"/>
              <a:gd name="connsiteX32" fmla="*/ 299709 w 328500"/>
              <a:gd name="connsiteY32" fmla="*/ 1106142 h 1343537"/>
              <a:gd name="connsiteX33" fmla="*/ 326956 w 328500"/>
              <a:gd name="connsiteY33" fmla="*/ 1123983 h 1343537"/>
              <a:gd name="connsiteX34" fmla="*/ 328500 w 328500"/>
              <a:gd name="connsiteY34" fmla="*/ 1124994 h 1343537"/>
              <a:gd name="connsiteX35" fmla="*/ 320562 w 328500"/>
              <a:gd name="connsiteY35" fmla="*/ 1124994 h 1343537"/>
              <a:gd name="connsiteX36" fmla="*/ 320562 w 328500"/>
              <a:gd name="connsiteY36" fmla="*/ 1343537 h 1343537"/>
              <a:gd name="connsiteX37" fmla="*/ 299709 w 328500"/>
              <a:gd name="connsiteY37" fmla="*/ 1338075 h 1343537"/>
              <a:gd name="connsiteX38" fmla="*/ 258840 w 328500"/>
              <a:gd name="connsiteY38" fmla="*/ 1302393 h 1343537"/>
              <a:gd name="connsiteX39" fmla="*/ 204347 w 328500"/>
              <a:gd name="connsiteY39" fmla="*/ 1266711 h 1343537"/>
              <a:gd name="connsiteX40" fmla="*/ 163478 w 328500"/>
              <a:gd name="connsiteY40" fmla="*/ 1213188 h 1343537"/>
              <a:gd name="connsiteX41" fmla="*/ 122608 w 328500"/>
              <a:gd name="connsiteY41" fmla="*/ 1159665 h 1343537"/>
              <a:gd name="connsiteX42" fmla="*/ 95362 w 328500"/>
              <a:gd name="connsiteY42" fmla="*/ 1106142 h 1343537"/>
              <a:gd name="connsiteX43" fmla="*/ 81739 w 328500"/>
              <a:gd name="connsiteY43" fmla="*/ 1034778 h 1343537"/>
              <a:gd name="connsiteX44" fmla="*/ 81739 w 328500"/>
              <a:gd name="connsiteY44" fmla="*/ 999096 h 1343537"/>
              <a:gd name="connsiteX45" fmla="*/ 81739 w 328500"/>
              <a:gd name="connsiteY45" fmla="*/ 945573 h 1343537"/>
              <a:gd name="connsiteX46" fmla="*/ 81739 w 328500"/>
              <a:gd name="connsiteY46" fmla="*/ 892050 h 1343537"/>
              <a:gd name="connsiteX47" fmla="*/ 68116 w 328500"/>
              <a:gd name="connsiteY47" fmla="*/ 838527 h 1343537"/>
              <a:gd name="connsiteX48" fmla="*/ 68116 w 328500"/>
              <a:gd name="connsiteY48" fmla="*/ 767163 h 1343537"/>
              <a:gd name="connsiteX49" fmla="*/ 68116 w 328500"/>
              <a:gd name="connsiteY49" fmla="*/ 695799 h 1343537"/>
              <a:gd name="connsiteX50" fmla="*/ 68116 w 328500"/>
              <a:gd name="connsiteY50" fmla="*/ 606594 h 1343537"/>
              <a:gd name="connsiteX51" fmla="*/ 68116 w 328500"/>
              <a:gd name="connsiteY51" fmla="*/ 517389 h 1343537"/>
              <a:gd name="connsiteX52" fmla="*/ 68116 w 328500"/>
              <a:gd name="connsiteY52" fmla="*/ 428184 h 1343537"/>
              <a:gd name="connsiteX53" fmla="*/ 54493 w 328500"/>
              <a:gd name="connsiteY53" fmla="*/ 356820 h 1343537"/>
              <a:gd name="connsiteX54" fmla="*/ 54493 w 328500"/>
              <a:gd name="connsiteY54" fmla="*/ 285456 h 1343537"/>
              <a:gd name="connsiteX55" fmla="*/ 54493 w 328500"/>
              <a:gd name="connsiteY55" fmla="*/ 231933 h 1343537"/>
              <a:gd name="connsiteX56" fmla="*/ 40870 w 328500"/>
              <a:gd name="connsiteY56" fmla="*/ 178410 h 1343537"/>
              <a:gd name="connsiteX57" fmla="*/ 40870 w 328500"/>
              <a:gd name="connsiteY57" fmla="*/ 142728 h 1343537"/>
              <a:gd name="connsiteX58" fmla="*/ 27246 w 328500"/>
              <a:gd name="connsiteY58" fmla="*/ 124887 h 1343537"/>
              <a:gd name="connsiteX59" fmla="*/ 27246 w 328500"/>
              <a:gd name="connsiteY59" fmla="*/ 107046 h 1343537"/>
              <a:gd name="connsiteX60" fmla="*/ 13623 w 328500"/>
              <a:gd name="connsiteY60" fmla="*/ 107046 h 1343537"/>
              <a:gd name="connsiteX61" fmla="*/ 0 w 328500"/>
              <a:gd name="connsiteY61" fmla="*/ 89205 h 1343537"/>
              <a:gd name="connsiteX62" fmla="*/ 0 w 328500"/>
              <a:gd name="connsiteY62" fmla="*/ 53523 h 1343537"/>
              <a:gd name="connsiteX63" fmla="*/ 0 w 328500"/>
              <a:gd name="connsiteY63" fmla="*/ 35682 h 1343537"/>
              <a:gd name="connsiteX64" fmla="*/ 0 w 328500"/>
              <a:gd name="connsiteY64" fmla="*/ 17841 h 1343537"/>
              <a:gd name="connsiteX65" fmla="*/ 13623 w 328500"/>
              <a:gd name="connsiteY65" fmla="*/ 0 h 1343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328500" h="1343537">
                <a:moveTo>
                  <a:pt x="13623" y="0"/>
                </a:moveTo>
                <a:lnTo>
                  <a:pt x="40870" y="0"/>
                </a:lnTo>
                <a:lnTo>
                  <a:pt x="68116" y="0"/>
                </a:lnTo>
                <a:lnTo>
                  <a:pt x="95362" y="17841"/>
                </a:lnTo>
                <a:lnTo>
                  <a:pt x="136232" y="35682"/>
                </a:lnTo>
                <a:lnTo>
                  <a:pt x="190724" y="71364"/>
                </a:lnTo>
                <a:lnTo>
                  <a:pt x="217970" y="107046"/>
                </a:lnTo>
                <a:lnTo>
                  <a:pt x="231594" y="124887"/>
                </a:lnTo>
                <a:lnTo>
                  <a:pt x="245217" y="142728"/>
                </a:lnTo>
                <a:lnTo>
                  <a:pt x="258840" y="178410"/>
                </a:lnTo>
                <a:lnTo>
                  <a:pt x="258840" y="196251"/>
                </a:lnTo>
                <a:lnTo>
                  <a:pt x="258840" y="214092"/>
                </a:lnTo>
                <a:lnTo>
                  <a:pt x="258840" y="231933"/>
                </a:lnTo>
                <a:lnTo>
                  <a:pt x="245217" y="249774"/>
                </a:lnTo>
                <a:lnTo>
                  <a:pt x="245217" y="267615"/>
                </a:lnTo>
                <a:lnTo>
                  <a:pt x="231594" y="285456"/>
                </a:lnTo>
                <a:lnTo>
                  <a:pt x="231594" y="321138"/>
                </a:lnTo>
                <a:lnTo>
                  <a:pt x="231594" y="356820"/>
                </a:lnTo>
                <a:lnTo>
                  <a:pt x="231594" y="410343"/>
                </a:lnTo>
                <a:lnTo>
                  <a:pt x="231594" y="463866"/>
                </a:lnTo>
                <a:lnTo>
                  <a:pt x="231594" y="535230"/>
                </a:lnTo>
                <a:lnTo>
                  <a:pt x="231594" y="606594"/>
                </a:lnTo>
                <a:lnTo>
                  <a:pt x="217970" y="695799"/>
                </a:lnTo>
                <a:lnTo>
                  <a:pt x="217970" y="767163"/>
                </a:lnTo>
                <a:lnTo>
                  <a:pt x="217970" y="820686"/>
                </a:lnTo>
                <a:lnTo>
                  <a:pt x="217970" y="874209"/>
                </a:lnTo>
                <a:lnTo>
                  <a:pt x="231594" y="927732"/>
                </a:lnTo>
                <a:lnTo>
                  <a:pt x="231594" y="963414"/>
                </a:lnTo>
                <a:lnTo>
                  <a:pt x="231594" y="981255"/>
                </a:lnTo>
                <a:lnTo>
                  <a:pt x="245217" y="999096"/>
                </a:lnTo>
                <a:lnTo>
                  <a:pt x="258840" y="1034778"/>
                </a:lnTo>
                <a:lnTo>
                  <a:pt x="272463" y="1070460"/>
                </a:lnTo>
                <a:lnTo>
                  <a:pt x="299709" y="1106142"/>
                </a:lnTo>
                <a:lnTo>
                  <a:pt x="326956" y="1123983"/>
                </a:lnTo>
                <a:lnTo>
                  <a:pt x="328500" y="1124994"/>
                </a:lnTo>
                <a:lnTo>
                  <a:pt x="320562" y="1124994"/>
                </a:lnTo>
                <a:lnTo>
                  <a:pt x="320562" y="1343537"/>
                </a:lnTo>
                <a:lnTo>
                  <a:pt x="299709" y="1338075"/>
                </a:lnTo>
                <a:lnTo>
                  <a:pt x="258840" y="1302393"/>
                </a:lnTo>
                <a:lnTo>
                  <a:pt x="204347" y="1266711"/>
                </a:lnTo>
                <a:lnTo>
                  <a:pt x="163478" y="1213188"/>
                </a:lnTo>
                <a:lnTo>
                  <a:pt x="122608" y="1159665"/>
                </a:lnTo>
                <a:lnTo>
                  <a:pt x="95362" y="1106142"/>
                </a:lnTo>
                <a:lnTo>
                  <a:pt x="81739" y="1034778"/>
                </a:lnTo>
                <a:lnTo>
                  <a:pt x="81739" y="999096"/>
                </a:lnTo>
                <a:lnTo>
                  <a:pt x="81739" y="945573"/>
                </a:lnTo>
                <a:lnTo>
                  <a:pt x="81739" y="892050"/>
                </a:lnTo>
                <a:lnTo>
                  <a:pt x="68116" y="838527"/>
                </a:lnTo>
                <a:lnTo>
                  <a:pt x="68116" y="767163"/>
                </a:lnTo>
                <a:lnTo>
                  <a:pt x="68116" y="695799"/>
                </a:lnTo>
                <a:lnTo>
                  <a:pt x="68116" y="606594"/>
                </a:lnTo>
                <a:lnTo>
                  <a:pt x="68116" y="517389"/>
                </a:lnTo>
                <a:lnTo>
                  <a:pt x="68116" y="428184"/>
                </a:lnTo>
                <a:lnTo>
                  <a:pt x="54493" y="356820"/>
                </a:lnTo>
                <a:lnTo>
                  <a:pt x="54493" y="285456"/>
                </a:lnTo>
                <a:lnTo>
                  <a:pt x="54493" y="231933"/>
                </a:lnTo>
                <a:lnTo>
                  <a:pt x="40870" y="178410"/>
                </a:lnTo>
                <a:lnTo>
                  <a:pt x="40870" y="142728"/>
                </a:lnTo>
                <a:lnTo>
                  <a:pt x="27246" y="124887"/>
                </a:lnTo>
                <a:lnTo>
                  <a:pt x="27246" y="107046"/>
                </a:lnTo>
                <a:lnTo>
                  <a:pt x="13623" y="107046"/>
                </a:lnTo>
                <a:lnTo>
                  <a:pt x="0" y="89205"/>
                </a:lnTo>
                <a:lnTo>
                  <a:pt x="0" y="53523"/>
                </a:lnTo>
                <a:lnTo>
                  <a:pt x="0" y="35682"/>
                </a:lnTo>
                <a:lnTo>
                  <a:pt x="0" y="17841"/>
                </a:lnTo>
                <a:lnTo>
                  <a:pt x="1362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7DDDD712-FF71-41C2-B372-C90546F5349F}"/>
              </a:ext>
            </a:extLst>
          </p:cNvPr>
          <p:cNvSpPr/>
          <p:nvPr/>
        </p:nvSpPr>
        <p:spPr>
          <a:xfrm>
            <a:off x="5981245" y="1432571"/>
            <a:ext cx="275595" cy="1350814"/>
          </a:xfrm>
          <a:custGeom>
            <a:avLst/>
            <a:gdLst>
              <a:gd name="connsiteX0" fmla="*/ 40870 w 275595"/>
              <a:gd name="connsiteY0" fmla="*/ 0 h 1350814"/>
              <a:gd name="connsiteX1" fmla="*/ 68116 w 275595"/>
              <a:gd name="connsiteY1" fmla="*/ 0 h 1350814"/>
              <a:gd name="connsiteX2" fmla="*/ 95362 w 275595"/>
              <a:gd name="connsiteY2" fmla="*/ 0 h 1350814"/>
              <a:gd name="connsiteX3" fmla="*/ 136232 w 275595"/>
              <a:gd name="connsiteY3" fmla="*/ 17841 h 1350814"/>
              <a:gd name="connsiteX4" fmla="*/ 177101 w 275595"/>
              <a:gd name="connsiteY4" fmla="*/ 35682 h 1350814"/>
              <a:gd name="connsiteX5" fmla="*/ 204347 w 275595"/>
              <a:gd name="connsiteY5" fmla="*/ 71364 h 1350814"/>
              <a:gd name="connsiteX6" fmla="*/ 217971 w 275595"/>
              <a:gd name="connsiteY6" fmla="*/ 89205 h 1350814"/>
              <a:gd name="connsiteX7" fmla="*/ 231594 w 275595"/>
              <a:gd name="connsiteY7" fmla="*/ 107046 h 1350814"/>
              <a:gd name="connsiteX8" fmla="*/ 245217 w 275595"/>
              <a:gd name="connsiteY8" fmla="*/ 124887 h 1350814"/>
              <a:gd name="connsiteX9" fmla="*/ 245217 w 275595"/>
              <a:gd name="connsiteY9" fmla="*/ 142728 h 1350814"/>
              <a:gd name="connsiteX10" fmla="*/ 231594 w 275595"/>
              <a:gd name="connsiteY10" fmla="*/ 178410 h 1350814"/>
              <a:gd name="connsiteX11" fmla="*/ 231594 w 275595"/>
              <a:gd name="connsiteY11" fmla="*/ 196251 h 1350814"/>
              <a:gd name="connsiteX12" fmla="*/ 217971 w 275595"/>
              <a:gd name="connsiteY12" fmla="*/ 231933 h 1350814"/>
              <a:gd name="connsiteX13" fmla="*/ 217971 w 275595"/>
              <a:gd name="connsiteY13" fmla="*/ 267615 h 1350814"/>
              <a:gd name="connsiteX14" fmla="*/ 217971 w 275595"/>
              <a:gd name="connsiteY14" fmla="*/ 303297 h 1350814"/>
              <a:gd name="connsiteX15" fmla="*/ 217971 w 275595"/>
              <a:gd name="connsiteY15" fmla="*/ 356820 h 1350814"/>
              <a:gd name="connsiteX16" fmla="*/ 204347 w 275595"/>
              <a:gd name="connsiteY16" fmla="*/ 428184 h 1350814"/>
              <a:gd name="connsiteX17" fmla="*/ 204347 w 275595"/>
              <a:gd name="connsiteY17" fmla="*/ 499548 h 1350814"/>
              <a:gd name="connsiteX18" fmla="*/ 204347 w 275595"/>
              <a:gd name="connsiteY18" fmla="*/ 588753 h 1350814"/>
              <a:gd name="connsiteX19" fmla="*/ 204347 w 275595"/>
              <a:gd name="connsiteY19" fmla="*/ 695799 h 1350814"/>
              <a:gd name="connsiteX20" fmla="*/ 204347 w 275595"/>
              <a:gd name="connsiteY20" fmla="*/ 785004 h 1350814"/>
              <a:gd name="connsiteX21" fmla="*/ 217971 w 275595"/>
              <a:gd name="connsiteY21" fmla="*/ 874209 h 1350814"/>
              <a:gd name="connsiteX22" fmla="*/ 217971 w 275595"/>
              <a:gd name="connsiteY22" fmla="*/ 945573 h 1350814"/>
              <a:gd name="connsiteX23" fmla="*/ 231594 w 275595"/>
              <a:gd name="connsiteY23" fmla="*/ 999096 h 1350814"/>
              <a:gd name="connsiteX24" fmla="*/ 245217 w 275595"/>
              <a:gd name="connsiteY24" fmla="*/ 1052619 h 1350814"/>
              <a:gd name="connsiteX25" fmla="*/ 258840 w 275595"/>
              <a:gd name="connsiteY25" fmla="*/ 1088301 h 1350814"/>
              <a:gd name="connsiteX26" fmla="*/ 272463 w 275595"/>
              <a:gd name="connsiteY26" fmla="*/ 1123983 h 1350814"/>
              <a:gd name="connsiteX27" fmla="*/ 275595 w 275595"/>
              <a:gd name="connsiteY27" fmla="*/ 1128085 h 1350814"/>
              <a:gd name="connsiteX28" fmla="*/ 270504 w 275595"/>
              <a:gd name="connsiteY28" fmla="*/ 1128085 h 1350814"/>
              <a:gd name="connsiteX29" fmla="*/ 270504 w 275595"/>
              <a:gd name="connsiteY29" fmla="*/ 1350814 h 1350814"/>
              <a:gd name="connsiteX30" fmla="*/ 231594 w 275595"/>
              <a:gd name="connsiteY30" fmla="*/ 1338075 h 1350814"/>
              <a:gd name="connsiteX31" fmla="*/ 190724 w 275595"/>
              <a:gd name="connsiteY31" fmla="*/ 1302393 h 1350814"/>
              <a:gd name="connsiteX32" fmla="*/ 149855 w 275595"/>
              <a:gd name="connsiteY32" fmla="*/ 1248870 h 1350814"/>
              <a:gd name="connsiteX33" fmla="*/ 122609 w 275595"/>
              <a:gd name="connsiteY33" fmla="*/ 1231029 h 1350814"/>
              <a:gd name="connsiteX34" fmla="*/ 108985 w 275595"/>
              <a:gd name="connsiteY34" fmla="*/ 1195347 h 1350814"/>
              <a:gd name="connsiteX35" fmla="*/ 95362 w 275595"/>
              <a:gd name="connsiteY35" fmla="*/ 1141824 h 1350814"/>
              <a:gd name="connsiteX36" fmla="*/ 81739 w 275595"/>
              <a:gd name="connsiteY36" fmla="*/ 1088301 h 1350814"/>
              <a:gd name="connsiteX37" fmla="*/ 68116 w 275595"/>
              <a:gd name="connsiteY37" fmla="*/ 1016937 h 1350814"/>
              <a:gd name="connsiteX38" fmla="*/ 68116 w 275595"/>
              <a:gd name="connsiteY38" fmla="*/ 927732 h 1350814"/>
              <a:gd name="connsiteX39" fmla="*/ 54493 w 275595"/>
              <a:gd name="connsiteY39" fmla="*/ 838527 h 1350814"/>
              <a:gd name="connsiteX40" fmla="*/ 54493 w 275595"/>
              <a:gd name="connsiteY40" fmla="*/ 731481 h 1350814"/>
              <a:gd name="connsiteX41" fmla="*/ 54493 w 275595"/>
              <a:gd name="connsiteY41" fmla="*/ 624435 h 1350814"/>
              <a:gd name="connsiteX42" fmla="*/ 54493 w 275595"/>
              <a:gd name="connsiteY42" fmla="*/ 535230 h 1350814"/>
              <a:gd name="connsiteX43" fmla="*/ 54493 w 275595"/>
              <a:gd name="connsiteY43" fmla="*/ 446025 h 1350814"/>
              <a:gd name="connsiteX44" fmla="*/ 40870 w 275595"/>
              <a:gd name="connsiteY44" fmla="*/ 374661 h 1350814"/>
              <a:gd name="connsiteX45" fmla="*/ 40870 w 275595"/>
              <a:gd name="connsiteY45" fmla="*/ 321138 h 1350814"/>
              <a:gd name="connsiteX46" fmla="*/ 40870 w 275595"/>
              <a:gd name="connsiteY46" fmla="*/ 267615 h 1350814"/>
              <a:gd name="connsiteX47" fmla="*/ 40870 w 275595"/>
              <a:gd name="connsiteY47" fmla="*/ 231933 h 1350814"/>
              <a:gd name="connsiteX48" fmla="*/ 40870 w 275595"/>
              <a:gd name="connsiteY48" fmla="*/ 196251 h 1350814"/>
              <a:gd name="connsiteX49" fmla="*/ 27247 w 275595"/>
              <a:gd name="connsiteY49" fmla="*/ 142728 h 1350814"/>
              <a:gd name="connsiteX50" fmla="*/ 13623 w 275595"/>
              <a:gd name="connsiteY50" fmla="*/ 89205 h 1350814"/>
              <a:gd name="connsiteX51" fmla="*/ 0 w 275595"/>
              <a:gd name="connsiteY51" fmla="*/ 53523 h 1350814"/>
              <a:gd name="connsiteX52" fmla="*/ 0 w 275595"/>
              <a:gd name="connsiteY52" fmla="*/ 35682 h 1350814"/>
              <a:gd name="connsiteX53" fmla="*/ 0 w 275595"/>
              <a:gd name="connsiteY53" fmla="*/ 17841 h 1350814"/>
              <a:gd name="connsiteX54" fmla="*/ 13623 w 275595"/>
              <a:gd name="connsiteY54" fmla="*/ 17841 h 1350814"/>
              <a:gd name="connsiteX55" fmla="*/ 40870 w 275595"/>
              <a:gd name="connsiteY55" fmla="*/ 0 h 13508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275595" h="1350814">
                <a:moveTo>
                  <a:pt x="40870" y="0"/>
                </a:moveTo>
                <a:lnTo>
                  <a:pt x="68116" y="0"/>
                </a:lnTo>
                <a:lnTo>
                  <a:pt x="95362" y="0"/>
                </a:lnTo>
                <a:lnTo>
                  <a:pt x="136232" y="17841"/>
                </a:lnTo>
                <a:lnTo>
                  <a:pt x="177101" y="35682"/>
                </a:lnTo>
                <a:lnTo>
                  <a:pt x="204347" y="71364"/>
                </a:lnTo>
                <a:lnTo>
                  <a:pt x="217971" y="89205"/>
                </a:lnTo>
                <a:lnTo>
                  <a:pt x="231594" y="107046"/>
                </a:lnTo>
                <a:lnTo>
                  <a:pt x="245217" y="124887"/>
                </a:lnTo>
                <a:lnTo>
                  <a:pt x="245217" y="142728"/>
                </a:lnTo>
                <a:lnTo>
                  <a:pt x="231594" y="178410"/>
                </a:lnTo>
                <a:lnTo>
                  <a:pt x="231594" y="196251"/>
                </a:lnTo>
                <a:lnTo>
                  <a:pt x="217971" y="231933"/>
                </a:lnTo>
                <a:lnTo>
                  <a:pt x="217971" y="267615"/>
                </a:lnTo>
                <a:lnTo>
                  <a:pt x="217971" y="303297"/>
                </a:lnTo>
                <a:lnTo>
                  <a:pt x="217971" y="356820"/>
                </a:lnTo>
                <a:lnTo>
                  <a:pt x="204347" y="428184"/>
                </a:lnTo>
                <a:lnTo>
                  <a:pt x="204347" y="499548"/>
                </a:lnTo>
                <a:lnTo>
                  <a:pt x="204347" y="588753"/>
                </a:lnTo>
                <a:lnTo>
                  <a:pt x="204347" y="695799"/>
                </a:lnTo>
                <a:lnTo>
                  <a:pt x="204347" y="785004"/>
                </a:lnTo>
                <a:lnTo>
                  <a:pt x="217971" y="874209"/>
                </a:lnTo>
                <a:lnTo>
                  <a:pt x="217971" y="945573"/>
                </a:lnTo>
                <a:lnTo>
                  <a:pt x="231594" y="999096"/>
                </a:lnTo>
                <a:lnTo>
                  <a:pt x="245217" y="1052619"/>
                </a:lnTo>
                <a:lnTo>
                  <a:pt x="258840" y="1088301"/>
                </a:lnTo>
                <a:lnTo>
                  <a:pt x="272463" y="1123983"/>
                </a:lnTo>
                <a:lnTo>
                  <a:pt x="275595" y="1128085"/>
                </a:lnTo>
                <a:lnTo>
                  <a:pt x="270504" y="1128085"/>
                </a:lnTo>
                <a:lnTo>
                  <a:pt x="270504" y="1350814"/>
                </a:lnTo>
                <a:lnTo>
                  <a:pt x="231594" y="1338075"/>
                </a:lnTo>
                <a:lnTo>
                  <a:pt x="190724" y="1302393"/>
                </a:lnTo>
                <a:lnTo>
                  <a:pt x="149855" y="1248870"/>
                </a:lnTo>
                <a:lnTo>
                  <a:pt x="122609" y="1231029"/>
                </a:lnTo>
                <a:lnTo>
                  <a:pt x="108985" y="1195347"/>
                </a:lnTo>
                <a:lnTo>
                  <a:pt x="95362" y="1141824"/>
                </a:lnTo>
                <a:lnTo>
                  <a:pt x="81739" y="1088301"/>
                </a:lnTo>
                <a:lnTo>
                  <a:pt x="68116" y="1016937"/>
                </a:lnTo>
                <a:lnTo>
                  <a:pt x="68116" y="927732"/>
                </a:lnTo>
                <a:lnTo>
                  <a:pt x="54493" y="838527"/>
                </a:lnTo>
                <a:lnTo>
                  <a:pt x="54493" y="731481"/>
                </a:lnTo>
                <a:lnTo>
                  <a:pt x="54493" y="624435"/>
                </a:lnTo>
                <a:lnTo>
                  <a:pt x="54493" y="535230"/>
                </a:lnTo>
                <a:lnTo>
                  <a:pt x="54493" y="446025"/>
                </a:lnTo>
                <a:lnTo>
                  <a:pt x="40870" y="374661"/>
                </a:lnTo>
                <a:lnTo>
                  <a:pt x="40870" y="321138"/>
                </a:lnTo>
                <a:lnTo>
                  <a:pt x="40870" y="267615"/>
                </a:lnTo>
                <a:lnTo>
                  <a:pt x="40870" y="231933"/>
                </a:lnTo>
                <a:lnTo>
                  <a:pt x="40870" y="196251"/>
                </a:lnTo>
                <a:lnTo>
                  <a:pt x="27247" y="142728"/>
                </a:lnTo>
                <a:lnTo>
                  <a:pt x="13623" y="89205"/>
                </a:lnTo>
                <a:lnTo>
                  <a:pt x="0" y="53523"/>
                </a:lnTo>
                <a:lnTo>
                  <a:pt x="0" y="35682"/>
                </a:lnTo>
                <a:lnTo>
                  <a:pt x="0" y="17841"/>
                </a:lnTo>
                <a:lnTo>
                  <a:pt x="13623" y="17841"/>
                </a:lnTo>
                <a:lnTo>
                  <a:pt x="4087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B9582A0D-AABC-4ACF-BD10-FB598C760BE6}"/>
              </a:ext>
            </a:extLst>
          </p:cNvPr>
          <p:cNvSpPr/>
          <p:nvPr/>
        </p:nvSpPr>
        <p:spPr>
          <a:xfrm>
            <a:off x="3378770" y="1981383"/>
            <a:ext cx="306051" cy="500559"/>
          </a:xfrm>
          <a:custGeom>
            <a:avLst/>
            <a:gdLst>
              <a:gd name="connsiteX0" fmla="*/ 178645 w 306051"/>
              <a:gd name="connsiteY0" fmla="*/ 0 h 500559"/>
              <a:gd name="connsiteX1" fmla="*/ 205891 w 306051"/>
              <a:gd name="connsiteY1" fmla="*/ 0 h 500559"/>
              <a:gd name="connsiteX2" fmla="*/ 205891 w 306051"/>
              <a:gd name="connsiteY2" fmla="*/ 17841 h 500559"/>
              <a:gd name="connsiteX3" fmla="*/ 219514 w 306051"/>
              <a:gd name="connsiteY3" fmla="*/ 35682 h 500559"/>
              <a:gd name="connsiteX4" fmla="*/ 233137 w 306051"/>
              <a:gd name="connsiteY4" fmla="*/ 53523 h 500559"/>
              <a:gd name="connsiteX5" fmla="*/ 246760 w 306051"/>
              <a:gd name="connsiteY5" fmla="*/ 89205 h 500559"/>
              <a:gd name="connsiteX6" fmla="*/ 246760 w 306051"/>
              <a:gd name="connsiteY6" fmla="*/ 124887 h 500559"/>
              <a:gd name="connsiteX7" fmla="*/ 260384 w 306051"/>
              <a:gd name="connsiteY7" fmla="*/ 160569 h 500559"/>
              <a:gd name="connsiteX8" fmla="*/ 260384 w 306051"/>
              <a:gd name="connsiteY8" fmla="*/ 214092 h 500559"/>
              <a:gd name="connsiteX9" fmla="*/ 274007 w 306051"/>
              <a:gd name="connsiteY9" fmla="*/ 267615 h 500559"/>
              <a:gd name="connsiteX10" fmla="*/ 274007 w 306051"/>
              <a:gd name="connsiteY10" fmla="*/ 321138 h 500559"/>
              <a:gd name="connsiteX11" fmla="*/ 274007 w 306051"/>
              <a:gd name="connsiteY11" fmla="*/ 374661 h 500559"/>
              <a:gd name="connsiteX12" fmla="*/ 287630 w 306051"/>
              <a:gd name="connsiteY12" fmla="*/ 410343 h 500559"/>
              <a:gd name="connsiteX13" fmla="*/ 301253 w 306051"/>
              <a:gd name="connsiteY13" fmla="*/ 481707 h 500559"/>
              <a:gd name="connsiteX14" fmla="*/ 306051 w 306051"/>
              <a:gd name="connsiteY14" fmla="*/ 500559 h 500559"/>
              <a:gd name="connsiteX15" fmla="*/ 0 w 306051"/>
              <a:gd name="connsiteY15" fmla="*/ 500559 h 500559"/>
              <a:gd name="connsiteX16" fmla="*/ 1544 w 306051"/>
              <a:gd name="connsiteY16" fmla="*/ 499548 h 500559"/>
              <a:gd name="connsiteX17" fmla="*/ 15167 w 306051"/>
              <a:gd name="connsiteY17" fmla="*/ 481707 h 500559"/>
              <a:gd name="connsiteX18" fmla="*/ 28790 w 306051"/>
              <a:gd name="connsiteY18" fmla="*/ 463866 h 500559"/>
              <a:gd name="connsiteX19" fmla="*/ 42413 w 306051"/>
              <a:gd name="connsiteY19" fmla="*/ 446025 h 500559"/>
              <a:gd name="connsiteX20" fmla="*/ 56036 w 306051"/>
              <a:gd name="connsiteY20" fmla="*/ 410343 h 500559"/>
              <a:gd name="connsiteX21" fmla="*/ 69660 w 306051"/>
              <a:gd name="connsiteY21" fmla="*/ 374661 h 500559"/>
              <a:gd name="connsiteX22" fmla="*/ 83283 w 306051"/>
              <a:gd name="connsiteY22" fmla="*/ 338979 h 500559"/>
              <a:gd name="connsiteX23" fmla="*/ 96906 w 306051"/>
              <a:gd name="connsiteY23" fmla="*/ 285456 h 500559"/>
              <a:gd name="connsiteX24" fmla="*/ 110529 w 306051"/>
              <a:gd name="connsiteY24" fmla="*/ 231933 h 500559"/>
              <a:gd name="connsiteX25" fmla="*/ 110529 w 306051"/>
              <a:gd name="connsiteY25" fmla="*/ 178410 h 500559"/>
              <a:gd name="connsiteX26" fmla="*/ 124152 w 306051"/>
              <a:gd name="connsiteY26" fmla="*/ 124887 h 500559"/>
              <a:gd name="connsiteX27" fmla="*/ 124152 w 306051"/>
              <a:gd name="connsiteY27" fmla="*/ 89205 h 500559"/>
              <a:gd name="connsiteX28" fmla="*/ 137775 w 306051"/>
              <a:gd name="connsiteY28" fmla="*/ 53523 h 500559"/>
              <a:gd name="connsiteX29" fmla="*/ 151398 w 306051"/>
              <a:gd name="connsiteY29" fmla="*/ 35682 h 500559"/>
              <a:gd name="connsiteX30" fmla="*/ 165022 w 306051"/>
              <a:gd name="connsiteY30" fmla="*/ 17841 h 500559"/>
              <a:gd name="connsiteX31" fmla="*/ 178645 w 306051"/>
              <a:gd name="connsiteY31" fmla="*/ 0 h 500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06051" h="500559">
                <a:moveTo>
                  <a:pt x="178645" y="0"/>
                </a:moveTo>
                <a:lnTo>
                  <a:pt x="205891" y="0"/>
                </a:lnTo>
                <a:lnTo>
                  <a:pt x="205891" y="17841"/>
                </a:lnTo>
                <a:lnTo>
                  <a:pt x="219514" y="35682"/>
                </a:lnTo>
                <a:lnTo>
                  <a:pt x="233137" y="53523"/>
                </a:lnTo>
                <a:lnTo>
                  <a:pt x="246760" y="89205"/>
                </a:lnTo>
                <a:lnTo>
                  <a:pt x="246760" y="124887"/>
                </a:lnTo>
                <a:lnTo>
                  <a:pt x="260384" y="160569"/>
                </a:lnTo>
                <a:lnTo>
                  <a:pt x="260384" y="214092"/>
                </a:lnTo>
                <a:lnTo>
                  <a:pt x="274007" y="267615"/>
                </a:lnTo>
                <a:lnTo>
                  <a:pt x="274007" y="321138"/>
                </a:lnTo>
                <a:lnTo>
                  <a:pt x="274007" y="374661"/>
                </a:lnTo>
                <a:lnTo>
                  <a:pt x="287630" y="410343"/>
                </a:lnTo>
                <a:lnTo>
                  <a:pt x="301253" y="481707"/>
                </a:lnTo>
                <a:lnTo>
                  <a:pt x="306051" y="500559"/>
                </a:lnTo>
                <a:lnTo>
                  <a:pt x="0" y="500559"/>
                </a:lnTo>
                <a:lnTo>
                  <a:pt x="1544" y="499548"/>
                </a:lnTo>
                <a:lnTo>
                  <a:pt x="15167" y="481707"/>
                </a:lnTo>
                <a:lnTo>
                  <a:pt x="28790" y="463866"/>
                </a:lnTo>
                <a:lnTo>
                  <a:pt x="42413" y="446025"/>
                </a:lnTo>
                <a:lnTo>
                  <a:pt x="56036" y="410343"/>
                </a:lnTo>
                <a:lnTo>
                  <a:pt x="69660" y="374661"/>
                </a:lnTo>
                <a:lnTo>
                  <a:pt x="83283" y="338979"/>
                </a:lnTo>
                <a:lnTo>
                  <a:pt x="96906" y="285456"/>
                </a:lnTo>
                <a:lnTo>
                  <a:pt x="110529" y="231933"/>
                </a:lnTo>
                <a:lnTo>
                  <a:pt x="110529" y="178410"/>
                </a:lnTo>
                <a:lnTo>
                  <a:pt x="124152" y="124887"/>
                </a:lnTo>
                <a:lnTo>
                  <a:pt x="124152" y="89205"/>
                </a:lnTo>
                <a:lnTo>
                  <a:pt x="137775" y="53523"/>
                </a:lnTo>
                <a:lnTo>
                  <a:pt x="151398" y="35682"/>
                </a:lnTo>
                <a:lnTo>
                  <a:pt x="165022" y="17841"/>
                </a:lnTo>
                <a:lnTo>
                  <a:pt x="17864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6" name="任意多边形: 形状 135">
            <a:extLst>
              <a:ext uri="{FF2B5EF4-FFF2-40B4-BE49-F238E27FC236}">
                <a16:creationId xmlns:a16="http://schemas.microsoft.com/office/drawing/2014/main" xmlns="" id="{B8ACB731-ACD6-4EC1-AC64-A64BDA25357B}"/>
              </a:ext>
            </a:extLst>
          </p:cNvPr>
          <p:cNvSpPr/>
          <p:nvPr/>
        </p:nvSpPr>
        <p:spPr>
          <a:xfrm>
            <a:off x="6974385" y="2128370"/>
            <a:ext cx="295482" cy="432286"/>
          </a:xfrm>
          <a:custGeom>
            <a:avLst/>
            <a:gdLst>
              <a:gd name="connsiteX0" fmla="*/ 183365 w 295482"/>
              <a:gd name="connsiteY0" fmla="*/ 0 h 432286"/>
              <a:gd name="connsiteX1" fmla="*/ 196988 w 295482"/>
              <a:gd name="connsiteY1" fmla="*/ 0 h 432286"/>
              <a:gd name="connsiteX2" fmla="*/ 210611 w 295482"/>
              <a:gd name="connsiteY2" fmla="*/ 17841 h 432286"/>
              <a:gd name="connsiteX3" fmla="*/ 224234 w 295482"/>
              <a:gd name="connsiteY3" fmla="*/ 35682 h 432286"/>
              <a:gd name="connsiteX4" fmla="*/ 237857 w 295482"/>
              <a:gd name="connsiteY4" fmla="*/ 53523 h 432286"/>
              <a:gd name="connsiteX5" fmla="*/ 237857 w 295482"/>
              <a:gd name="connsiteY5" fmla="*/ 71364 h 432286"/>
              <a:gd name="connsiteX6" fmla="*/ 251480 w 295482"/>
              <a:gd name="connsiteY6" fmla="*/ 107046 h 432286"/>
              <a:gd name="connsiteX7" fmla="*/ 251480 w 295482"/>
              <a:gd name="connsiteY7" fmla="*/ 142728 h 432286"/>
              <a:gd name="connsiteX8" fmla="*/ 265104 w 295482"/>
              <a:gd name="connsiteY8" fmla="*/ 196251 h 432286"/>
              <a:gd name="connsiteX9" fmla="*/ 265104 w 295482"/>
              <a:gd name="connsiteY9" fmla="*/ 285456 h 432286"/>
              <a:gd name="connsiteX10" fmla="*/ 278727 w 295482"/>
              <a:gd name="connsiteY10" fmla="*/ 321138 h 432286"/>
              <a:gd name="connsiteX11" fmla="*/ 278727 w 295482"/>
              <a:gd name="connsiteY11" fmla="*/ 356820 h 432286"/>
              <a:gd name="connsiteX12" fmla="*/ 278727 w 295482"/>
              <a:gd name="connsiteY12" fmla="*/ 392502 h 432286"/>
              <a:gd name="connsiteX13" fmla="*/ 292350 w 295482"/>
              <a:gd name="connsiteY13" fmla="*/ 428184 h 432286"/>
              <a:gd name="connsiteX14" fmla="*/ 295482 w 295482"/>
              <a:gd name="connsiteY14" fmla="*/ 432286 h 432286"/>
              <a:gd name="connsiteX15" fmla="*/ 0 w 295482"/>
              <a:gd name="connsiteY15" fmla="*/ 432286 h 432286"/>
              <a:gd name="connsiteX16" fmla="*/ 6264 w 295482"/>
              <a:gd name="connsiteY16" fmla="*/ 428184 h 432286"/>
              <a:gd name="connsiteX17" fmla="*/ 19887 w 295482"/>
              <a:gd name="connsiteY17" fmla="*/ 410343 h 432286"/>
              <a:gd name="connsiteX18" fmla="*/ 33510 w 295482"/>
              <a:gd name="connsiteY18" fmla="*/ 392502 h 432286"/>
              <a:gd name="connsiteX19" fmla="*/ 47133 w 295482"/>
              <a:gd name="connsiteY19" fmla="*/ 356820 h 432286"/>
              <a:gd name="connsiteX20" fmla="*/ 60756 w 295482"/>
              <a:gd name="connsiteY20" fmla="*/ 321138 h 432286"/>
              <a:gd name="connsiteX21" fmla="*/ 74380 w 295482"/>
              <a:gd name="connsiteY21" fmla="*/ 285456 h 432286"/>
              <a:gd name="connsiteX22" fmla="*/ 88003 w 295482"/>
              <a:gd name="connsiteY22" fmla="*/ 249774 h 432286"/>
              <a:gd name="connsiteX23" fmla="*/ 101626 w 295482"/>
              <a:gd name="connsiteY23" fmla="*/ 196251 h 432286"/>
              <a:gd name="connsiteX24" fmla="*/ 115249 w 295482"/>
              <a:gd name="connsiteY24" fmla="*/ 142728 h 432286"/>
              <a:gd name="connsiteX25" fmla="*/ 128872 w 295482"/>
              <a:gd name="connsiteY25" fmla="*/ 107046 h 432286"/>
              <a:gd name="connsiteX26" fmla="*/ 128872 w 295482"/>
              <a:gd name="connsiteY26" fmla="*/ 71364 h 432286"/>
              <a:gd name="connsiteX27" fmla="*/ 142495 w 295482"/>
              <a:gd name="connsiteY27" fmla="*/ 53523 h 432286"/>
              <a:gd name="connsiteX28" fmla="*/ 156118 w 295482"/>
              <a:gd name="connsiteY28" fmla="*/ 35682 h 432286"/>
              <a:gd name="connsiteX29" fmla="*/ 169742 w 295482"/>
              <a:gd name="connsiteY29" fmla="*/ 17841 h 432286"/>
              <a:gd name="connsiteX30" fmla="*/ 183365 w 295482"/>
              <a:gd name="connsiteY30" fmla="*/ 0 h 432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95482" h="432286">
                <a:moveTo>
                  <a:pt x="183365" y="0"/>
                </a:moveTo>
                <a:lnTo>
                  <a:pt x="196988" y="0"/>
                </a:lnTo>
                <a:lnTo>
                  <a:pt x="210611" y="17841"/>
                </a:lnTo>
                <a:lnTo>
                  <a:pt x="224234" y="35682"/>
                </a:lnTo>
                <a:lnTo>
                  <a:pt x="237857" y="53523"/>
                </a:lnTo>
                <a:lnTo>
                  <a:pt x="237857" y="71364"/>
                </a:lnTo>
                <a:lnTo>
                  <a:pt x="251480" y="107046"/>
                </a:lnTo>
                <a:lnTo>
                  <a:pt x="251480" y="142728"/>
                </a:lnTo>
                <a:lnTo>
                  <a:pt x="265104" y="196251"/>
                </a:lnTo>
                <a:lnTo>
                  <a:pt x="265104" y="285456"/>
                </a:lnTo>
                <a:lnTo>
                  <a:pt x="278727" y="321138"/>
                </a:lnTo>
                <a:lnTo>
                  <a:pt x="278727" y="356820"/>
                </a:lnTo>
                <a:lnTo>
                  <a:pt x="278727" y="392502"/>
                </a:lnTo>
                <a:lnTo>
                  <a:pt x="292350" y="428184"/>
                </a:lnTo>
                <a:lnTo>
                  <a:pt x="295482" y="432286"/>
                </a:lnTo>
                <a:lnTo>
                  <a:pt x="0" y="432286"/>
                </a:lnTo>
                <a:lnTo>
                  <a:pt x="6264" y="428184"/>
                </a:lnTo>
                <a:lnTo>
                  <a:pt x="19887" y="410343"/>
                </a:lnTo>
                <a:lnTo>
                  <a:pt x="33510" y="392502"/>
                </a:lnTo>
                <a:lnTo>
                  <a:pt x="47133" y="356820"/>
                </a:lnTo>
                <a:lnTo>
                  <a:pt x="60756" y="321138"/>
                </a:lnTo>
                <a:lnTo>
                  <a:pt x="74380" y="285456"/>
                </a:lnTo>
                <a:lnTo>
                  <a:pt x="88003" y="249774"/>
                </a:lnTo>
                <a:lnTo>
                  <a:pt x="101626" y="196251"/>
                </a:lnTo>
                <a:lnTo>
                  <a:pt x="115249" y="142728"/>
                </a:lnTo>
                <a:lnTo>
                  <a:pt x="128872" y="107046"/>
                </a:lnTo>
                <a:lnTo>
                  <a:pt x="128872" y="71364"/>
                </a:lnTo>
                <a:lnTo>
                  <a:pt x="142495" y="53523"/>
                </a:lnTo>
                <a:lnTo>
                  <a:pt x="156118" y="35682"/>
                </a:lnTo>
                <a:lnTo>
                  <a:pt x="169742" y="17841"/>
                </a:lnTo>
                <a:lnTo>
                  <a:pt x="18336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151699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6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1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4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5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2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000"/>
                            </p:stCondLst>
                            <p:childTnLst>
                              <p:par>
                                <p:cTn id="4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5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0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8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8200"/>
                            </p:stCondLst>
                            <p:childTnLst>
                              <p:par>
                                <p:cTn id="6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9700"/>
                            </p:stCondLst>
                            <p:childTnLst>
                              <p:par>
                                <p:cTn id="6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4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2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0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500"/>
                            </p:stCondLst>
                            <p:childTnLst>
                              <p:par>
                                <p:cTn id="8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8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48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6300"/>
                            </p:stCondLst>
                            <p:childTnLst>
                              <p:par>
                                <p:cTn id="9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6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22" presetClass="entr" presetSubtype="4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9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8700"/>
                            </p:stCondLst>
                            <p:childTnLst>
                              <p:par>
                                <p:cTn id="10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200"/>
                            </p:stCondLst>
                            <p:childTnLst>
                              <p:par>
                                <p:cTn id="10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1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2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4200"/>
                            </p:stCondLst>
                            <p:childTnLst>
                              <p:par>
                                <p:cTn id="1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5700"/>
                            </p:stCondLst>
                            <p:childTnLst>
                              <p:par>
                                <p:cTn id="12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0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7200"/>
                            </p:stCondLst>
                            <p:childTnLst>
                              <p:par>
                                <p:cTn id="13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4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9500"/>
                            </p:stCondLst>
                            <p:childTnLst>
                              <p:par>
                                <p:cTn id="13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2" fill="hold">
                      <p:stCondLst>
                        <p:cond delay="indefinite"/>
                      </p:stCondLst>
                      <p:childTnLst>
                        <p:par>
                          <p:cTn id="143" fill="hold">
                            <p:stCondLst>
                              <p:cond delay="0"/>
                            </p:stCondLst>
                            <p:childTnLst>
                              <p:par>
                                <p:cTn id="14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6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"/>
                            </p:stCondLst>
                            <p:childTnLst>
                              <p:par>
                                <p:cTn id="14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0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2500"/>
                            </p:stCondLst>
                            <p:childTnLst>
                              <p:par>
                                <p:cTn id="15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4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4000"/>
                            </p:stCondLst>
                            <p:childTnLst>
                              <p:par>
                                <p:cTn id="15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8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5500"/>
                            </p:stCondLst>
                            <p:childTnLst>
                              <p:par>
                                <p:cTn id="16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2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5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7800"/>
                            </p:stCondLst>
                            <p:childTnLst>
                              <p:par>
                                <p:cTn id="16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9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2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" fill="hold">
                            <p:stCondLst>
                              <p:cond delay="10100"/>
                            </p:stCondLst>
                            <p:childTnLst>
                              <p:par>
                                <p:cTn id="17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6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9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12400"/>
                            </p:stCondLst>
                            <p:childTnLst>
                              <p:par>
                                <p:cTn id="18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3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4" fill="hold">
                      <p:stCondLst>
                        <p:cond delay="indefinite"/>
                      </p:stCondLst>
                      <p:childTnLst>
                        <p:par>
                          <p:cTn id="185" fill="hold">
                            <p:stCondLst>
                              <p:cond delay="0"/>
                            </p:stCondLst>
                            <p:childTnLst>
                              <p:par>
                                <p:cTn id="18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8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000"/>
                            </p:stCondLst>
                            <p:childTnLst>
                              <p:par>
                                <p:cTn id="19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2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2500"/>
                            </p:stCondLst>
                            <p:childTnLst>
                              <p:par>
                                <p:cTn id="19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6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>
                            <p:stCondLst>
                              <p:cond delay="4000"/>
                            </p:stCondLst>
                            <p:childTnLst>
                              <p:par>
                                <p:cTn id="19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0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1" fill="hold">
                            <p:stCondLst>
                              <p:cond delay="5500"/>
                            </p:stCondLst>
                            <p:childTnLst>
                              <p:par>
                                <p:cTn id="20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4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7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8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0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54" grpId="0" animBg="1"/>
      <p:bldP spid="61" grpId="0" animBg="1"/>
      <p:bldP spid="68" grpId="0" animBg="1"/>
      <p:bldP spid="77" grpId="0" animBg="1"/>
      <p:bldP spid="83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4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Freeform 40">
            <a:extLst>
              <a:ext uri="{FF2B5EF4-FFF2-40B4-BE49-F238E27FC236}">
                <a16:creationId xmlns:a16="http://schemas.microsoft.com/office/drawing/2014/main" xmlns="" id="{03B9FD9B-9998-4902-9405-70FD1BD97B07}"/>
              </a:ext>
            </a:extLst>
          </p:cNvPr>
          <p:cNvSpPr>
            <a:spLocks/>
          </p:cNvSpPr>
          <p:nvPr/>
        </p:nvSpPr>
        <p:spPr bwMode="auto">
          <a:xfrm>
            <a:off x="2048001" y="605069"/>
            <a:ext cx="963640" cy="926829"/>
          </a:xfrm>
          <a:custGeom>
            <a:avLst/>
            <a:gdLst>
              <a:gd name="T0" fmla="*/ 184 w 276"/>
              <a:gd name="T1" fmla="*/ 0 h 200"/>
              <a:gd name="T2" fmla="*/ 196 w 276"/>
              <a:gd name="T3" fmla="*/ 0 h 200"/>
              <a:gd name="T4" fmla="*/ 208 w 276"/>
              <a:gd name="T5" fmla="*/ 4 h 200"/>
              <a:gd name="T6" fmla="*/ 232 w 276"/>
              <a:gd name="T7" fmla="*/ 12 h 200"/>
              <a:gd name="T8" fmla="*/ 256 w 276"/>
              <a:gd name="T9" fmla="*/ 24 h 200"/>
              <a:gd name="T10" fmla="*/ 264 w 276"/>
              <a:gd name="T11" fmla="*/ 28 h 200"/>
              <a:gd name="T12" fmla="*/ 276 w 276"/>
              <a:gd name="T13" fmla="*/ 36 h 200"/>
              <a:gd name="T14" fmla="*/ 276 w 276"/>
              <a:gd name="T15" fmla="*/ 48 h 200"/>
              <a:gd name="T16" fmla="*/ 272 w 276"/>
              <a:gd name="T17" fmla="*/ 56 h 200"/>
              <a:gd name="T18" fmla="*/ 260 w 276"/>
              <a:gd name="T19" fmla="*/ 60 h 200"/>
              <a:gd name="T20" fmla="*/ 252 w 276"/>
              <a:gd name="T21" fmla="*/ 72 h 200"/>
              <a:gd name="T22" fmla="*/ 244 w 276"/>
              <a:gd name="T23" fmla="*/ 88 h 200"/>
              <a:gd name="T24" fmla="*/ 232 w 276"/>
              <a:gd name="T25" fmla="*/ 116 h 200"/>
              <a:gd name="T26" fmla="*/ 220 w 276"/>
              <a:gd name="T27" fmla="*/ 148 h 200"/>
              <a:gd name="T28" fmla="*/ 208 w 276"/>
              <a:gd name="T29" fmla="*/ 172 h 200"/>
              <a:gd name="T30" fmla="*/ 200 w 276"/>
              <a:gd name="T31" fmla="*/ 192 h 200"/>
              <a:gd name="T32" fmla="*/ 196 w 276"/>
              <a:gd name="T33" fmla="*/ 200 h 200"/>
              <a:gd name="T34" fmla="*/ 184 w 276"/>
              <a:gd name="T35" fmla="*/ 200 h 200"/>
              <a:gd name="T36" fmla="*/ 176 w 276"/>
              <a:gd name="T37" fmla="*/ 196 h 200"/>
              <a:gd name="T38" fmla="*/ 168 w 276"/>
              <a:gd name="T39" fmla="*/ 188 h 200"/>
              <a:gd name="T40" fmla="*/ 168 w 276"/>
              <a:gd name="T41" fmla="*/ 180 h 200"/>
              <a:gd name="T42" fmla="*/ 168 w 276"/>
              <a:gd name="T43" fmla="*/ 164 h 200"/>
              <a:gd name="T44" fmla="*/ 172 w 276"/>
              <a:gd name="T45" fmla="*/ 144 h 200"/>
              <a:gd name="T46" fmla="*/ 180 w 276"/>
              <a:gd name="T47" fmla="*/ 112 h 200"/>
              <a:gd name="T48" fmla="*/ 184 w 276"/>
              <a:gd name="T49" fmla="*/ 76 h 200"/>
              <a:gd name="T50" fmla="*/ 184 w 276"/>
              <a:gd name="T51" fmla="*/ 56 h 200"/>
              <a:gd name="T52" fmla="*/ 180 w 276"/>
              <a:gd name="T53" fmla="*/ 48 h 200"/>
              <a:gd name="T54" fmla="*/ 176 w 276"/>
              <a:gd name="T55" fmla="*/ 44 h 200"/>
              <a:gd name="T56" fmla="*/ 168 w 276"/>
              <a:gd name="T57" fmla="*/ 40 h 200"/>
              <a:gd name="T58" fmla="*/ 160 w 276"/>
              <a:gd name="T59" fmla="*/ 40 h 200"/>
              <a:gd name="T60" fmla="*/ 152 w 276"/>
              <a:gd name="T61" fmla="*/ 44 h 200"/>
              <a:gd name="T62" fmla="*/ 140 w 276"/>
              <a:gd name="T63" fmla="*/ 44 h 200"/>
              <a:gd name="T64" fmla="*/ 124 w 276"/>
              <a:gd name="T65" fmla="*/ 44 h 200"/>
              <a:gd name="T66" fmla="*/ 88 w 276"/>
              <a:gd name="T67" fmla="*/ 48 h 200"/>
              <a:gd name="T68" fmla="*/ 32 w 276"/>
              <a:gd name="T69" fmla="*/ 56 h 200"/>
              <a:gd name="T70" fmla="*/ 0 w 276"/>
              <a:gd name="T71" fmla="*/ 32 h 200"/>
              <a:gd name="T72" fmla="*/ 56 w 276"/>
              <a:gd name="T73" fmla="*/ 24 h 200"/>
              <a:gd name="T74" fmla="*/ 128 w 276"/>
              <a:gd name="T75" fmla="*/ 16 h 200"/>
              <a:gd name="T76" fmla="*/ 152 w 276"/>
              <a:gd name="T77" fmla="*/ 12 h 200"/>
              <a:gd name="T78" fmla="*/ 168 w 276"/>
              <a:gd name="T79" fmla="*/ 8 h 200"/>
              <a:gd name="T80" fmla="*/ 180 w 276"/>
              <a:gd name="T81" fmla="*/ 4 h 200"/>
              <a:gd name="T82" fmla="*/ 180 w 276"/>
              <a:gd name="T83" fmla="*/ 4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76" h="200">
                <a:moveTo>
                  <a:pt x="180" y="4"/>
                </a:moveTo>
                <a:lnTo>
                  <a:pt x="184" y="0"/>
                </a:lnTo>
                <a:lnTo>
                  <a:pt x="188" y="0"/>
                </a:lnTo>
                <a:lnTo>
                  <a:pt x="196" y="0"/>
                </a:lnTo>
                <a:lnTo>
                  <a:pt x="200" y="0"/>
                </a:lnTo>
                <a:lnTo>
                  <a:pt x="208" y="4"/>
                </a:lnTo>
                <a:lnTo>
                  <a:pt x="220" y="8"/>
                </a:lnTo>
                <a:lnTo>
                  <a:pt x="232" y="12"/>
                </a:lnTo>
                <a:lnTo>
                  <a:pt x="248" y="20"/>
                </a:lnTo>
                <a:lnTo>
                  <a:pt x="256" y="24"/>
                </a:lnTo>
                <a:lnTo>
                  <a:pt x="260" y="24"/>
                </a:lnTo>
                <a:lnTo>
                  <a:pt x="264" y="28"/>
                </a:lnTo>
                <a:lnTo>
                  <a:pt x="268" y="32"/>
                </a:lnTo>
                <a:lnTo>
                  <a:pt x="276" y="36"/>
                </a:lnTo>
                <a:lnTo>
                  <a:pt x="276" y="40"/>
                </a:lnTo>
                <a:lnTo>
                  <a:pt x="276" y="48"/>
                </a:lnTo>
                <a:lnTo>
                  <a:pt x="276" y="52"/>
                </a:lnTo>
                <a:lnTo>
                  <a:pt x="272" y="56"/>
                </a:lnTo>
                <a:lnTo>
                  <a:pt x="264" y="56"/>
                </a:lnTo>
                <a:lnTo>
                  <a:pt x="260" y="60"/>
                </a:lnTo>
                <a:lnTo>
                  <a:pt x="256" y="64"/>
                </a:lnTo>
                <a:lnTo>
                  <a:pt x="252" y="72"/>
                </a:lnTo>
                <a:lnTo>
                  <a:pt x="248" y="80"/>
                </a:lnTo>
                <a:lnTo>
                  <a:pt x="244" y="88"/>
                </a:lnTo>
                <a:lnTo>
                  <a:pt x="236" y="100"/>
                </a:lnTo>
                <a:lnTo>
                  <a:pt x="232" y="116"/>
                </a:lnTo>
                <a:lnTo>
                  <a:pt x="228" y="132"/>
                </a:lnTo>
                <a:lnTo>
                  <a:pt x="220" y="148"/>
                </a:lnTo>
                <a:lnTo>
                  <a:pt x="216" y="164"/>
                </a:lnTo>
                <a:lnTo>
                  <a:pt x="208" y="172"/>
                </a:lnTo>
                <a:lnTo>
                  <a:pt x="204" y="184"/>
                </a:lnTo>
                <a:lnTo>
                  <a:pt x="200" y="192"/>
                </a:lnTo>
                <a:lnTo>
                  <a:pt x="196" y="196"/>
                </a:lnTo>
                <a:lnTo>
                  <a:pt x="196" y="200"/>
                </a:lnTo>
                <a:lnTo>
                  <a:pt x="192" y="200"/>
                </a:lnTo>
                <a:lnTo>
                  <a:pt x="184" y="200"/>
                </a:lnTo>
                <a:lnTo>
                  <a:pt x="180" y="200"/>
                </a:lnTo>
                <a:lnTo>
                  <a:pt x="176" y="196"/>
                </a:lnTo>
                <a:lnTo>
                  <a:pt x="172" y="192"/>
                </a:lnTo>
                <a:lnTo>
                  <a:pt x="168" y="188"/>
                </a:lnTo>
                <a:lnTo>
                  <a:pt x="168" y="184"/>
                </a:lnTo>
                <a:lnTo>
                  <a:pt x="168" y="180"/>
                </a:lnTo>
                <a:lnTo>
                  <a:pt x="168" y="172"/>
                </a:lnTo>
                <a:lnTo>
                  <a:pt x="168" y="164"/>
                </a:lnTo>
                <a:lnTo>
                  <a:pt x="168" y="156"/>
                </a:lnTo>
                <a:lnTo>
                  <a:pt x="172" y="144"/>
                </a:lnTo>
                <a:lnTo>
                  <a:pt x="176" y="132"/>
                </a:lnTo>
                <a:lnTo>
                  <a:pt x="180" y="112"/>
                </a:lnTo>
                <a:lnTo>
                  <a:pt x="180" y="92"/>
                </a:lnTo>
                <a:lnTo>
                  <a:pt x="184" y="76"/>
                </a:lnTo>
                <a:lnTo>
                  <a:pt x="184" y="64"/>
                </a:lnTo>
                <a:lnTo>
                  <a:pt x="184" y="56"/>
                </a:lnTo>
                <a:lnTo>
                  <a:pt x="184" y="52"/>
                </a:lnTo>
                <a:lnTo>
                  <a:pt x="180" y="48"/>
                </a:lnTo>
                <a:lnTo>
                  <a:pt x="180" y="44"/>
                </a:lnTo>
                <a:lnTo>
                  <a:pt x="176" y="44"/>
                </a:lnTo>
                <a:lnTo>
                  <a:pt x="172" y="44"/>
                </a:lnTo>
                <a:lnTo>
                  <a:pt x="168" y="40"/>
                </a:lnTo>
                <a:lnTo>
                  <a:pt x="164" y="40"/>
                </a:lnTo>
                <a:lnTo>
                  <a:pt x="160" y="40"/>
                </a:lnTo>
                <a:lnTo>
                  <a:pt x="156" y="44"/>
                </a:lnTo>
                <a:lnTo>
                  <a:pt x="152" y="44"/>
                </a:lnTo>
                <a:lnTo>
                  <a:pt x="144" y="44"/>
                </a:lnTo>
                <a:lnTo>
                  <a:pt x="140" y="44"/>
                </a:lnTo>
                <a:lnTo>
                  <a:pt x="132" y="44"/>
                </a:lnTo>
                <a:lnTo>
                  <a:pt x="124" y="44"/>
                </a:lnTo>
                <a:lnTo>
                  <a:pt x="112" y="48"/>
                </a:lnTo>
                <a:lnTo>
                  <a:pt x="88" y="48"/>
                </a:lnTo>
                <a:lnTo>
                  <a:pt x="64" y="52"/>
                </a:lnTo>
                <a:lnTo>
                  <a:pt x="32" y="56"/>
                </a:lnTo>
                <a:lnTo>
                  <a:pt x="0" y="60"/>
                </a:lnTo>
                <a:lnTo>
                  <a:pt x="0" y="32"/>
                </a:lnTo>
                <a:lnTo>
                  <a:pt x="28" y="28"/>
                </a:lnTo>
                <a:lnTo>
                  <a:pt x="56" y="24"/>
                </a:lnTo>
                <a:lnTo>
                  <a:pt x="116" y="16"/>
                </a:lnTo>
                <a:lnTo>
                  <a:pt x="128" y="16"/>
                </a:lnTo>
                <a:lnTo>
                  <a:pt x="140" y="12"/>
                </a:lnTo>
                <a:lnTo>
                  <a:pt x="152" y="12"/>
                </a:lnTo>
                <a:lnTo>
                  <a:pt x="160" y="8"/>
                </a:lnTo>
                <a:lnTo>
                  <a:pt x="168" y="8"/>
                </a:lnTo>
                <a:lnTo>
                  <a:pt x="176" y="8"/>
                </a:lnTo>
                <a:lnTo>
                  <a:pt x="180" y="4"/>
                </a:lnTo>
                <a:lnTo>
                  <a:pt x="180" y="4"/>
                </a:lnTo>
                <a:lnTo>
                  <a:pt x="18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41">
            <a:extLst>
              <a:ext uri="{FF2B5EF4-FFF2-40B4-BE49-F238E27FC236}">
                <a16:creationId xmlns:a16="http://schemas.microsoft.com/office/drawing/2014/main" xmlns="" id="{1C9DD7CB-9F14-4762-8491-3DBCF6B372A0}"/>
              </a:ext>
            </a:extLst>
          </p:cNvPr>
          <p:cNvSpPr>
            <a:spLocks/>
          </p:cNvSpPr>
          <p:nvPr/>
        </p:nvSpPr>
        <p:spPr bwMode="auto">
          <a:xfrm>
            <a:off x="2131796" y="994337"/>
            <a:ext cx="488803" cy="185366"/>
          </a:xfrm>
          <a:custGeom>
            <a:avLst/>
            <a:gdLst>
              <a:gd name="T0" fmla="*/ 0 w 140"/>
              <a:gd name="T1" fmla="*/ 12 h 40"/>
              <a:gd name="T2" fmla="*/ 12 w 140"/>
              <a:gd name="T3" fmla="*/ 12 h 40"/>
              <a:gd name="T4" fmla="*/ 28 w 140"/>
              <a:gd name="T5" fmla="*/ 12 h 40"/>
              <a:gd name="T6" fmla="*/ 44 w 140"/>
              <a:gd name="T7" fmla="*/ 8 h 40"/>
              <a:gd name="T8" fmla="*/ 64 w 140"/>
              <a:gd name="T9" fmla="*/ 4 h 40"/>
              <a:gd name="T10" fmla="*/ 80 w 140"/>
              <a:gd name="T11" fmla="*/ 0 h 40"/>
              <a:gd name="T12" fmla="*/ 92 w 140"/>
              <a:gd name="T13" fmla="*/ 0 h 40"/>
              <a:gd name="T14" fmla="*/ 108 w 140"/>
              <a:gd name="T15" fmla="*/ 0 h 40"/>
              <a:gd name="T16" fmla="*/ 120 w 140"/>
              <a:gd name="T17" fmla="*/ 0 h 40"/>
              <a:gd name="T18" fmla="*/ 128 w 140"/>
              <a:gd name="T19" fmla="*/ 4 h 40"/>
              <a:gd name="T20" fmla="*/ 132 w 140"/>
              <a:gd name="T21" fmla="*/ 4 h 40"/>
              <a:gd name="T22" fmla="*/ 136 w 140"/>
              <a:gd name="T23" fmla="*/ 12 h 40"/>
              <a:gd name="T24" fmla="*/ 140 w 140"/>
              <a:gd name="T25" fmla="*/ 16 h 40"/>
              <a:gd name="T26" fmla="*/ 140 w 140"/>
              <a:gd name="T27" fmla="*/ 20 h 40"/>
              <a:gd name="T28" fmla="*/ 136 w 140"/>
              <a:gd name="T29" fmla="*/ 20 h 40"/>
              <a:gd name="T30" fmla="*/ 132 w 140"/>
              <a:gd name="T31" fmla="*/ 24 h 40"/>
              <a:gd name="T32" fmla="*/ 128 w 140"/>
              <a:gd name="T33" fmla="*/ 24 h 40"/>
              <a:gd name="T34" fmla="*/ 124 w 140"/>
              <a:gd name="T35" fmla="*/ 28 h 40"/>
              <a:gd name="T36" fmla="*/ 120 w 140"/>
              <a:gd name="T37" fmla="*/ 28 h 40"/>
              <a:gd name="T38" fmla="*/ 112 w 140"/>
              <a:gd name="T39" fmla="*/ 32 h 40"/>
              <a:gd name="T40" fmla="*/ 104 w 140"/>
              <a:gd name="T41" fmla="*/ 32 h 40"/>
              <a:gd name="T42" fmla="*/ 96 w 140"/>
              <a:gd name="T43" fmla="*/ 36 h 40"/>
              <a:gd name="T44" fmla="*/ 84 w 140"/>
              <a:gd name="T45" fmla="*/ 36 h 40"/>
              <a:gd name="T46" fmla="*/ 72 w 140"/>
              <a:gd name="T47" fmla="*/ 40 h 40"/>
              <a:gd name="T48" fmla="*/ 60 w 140"/>
              <a:gd name="T49" fmla="*/ 40 h 40"/>
              <a:gd name="T50" fmla="*/ 44 w 140"/>
              <a:gd name="T51" fmla="*/ 40 h 40"/>
              <a:gd name="T52" fmla="*/ 32 w 140"/>
              <a:gd name="T53" fmla="*/ 40 h 40"/>
              <a:gd name="T54" fmla="*/ 16 w 140"/>
              <a:gd name="T55" fmla="*/ 40 h 40"/>
              <a:gd name="T56" fmla="*/ 0 w 140"/>
              <a:gd name="T57" fmla="*/ 40 h 40"/>
              <a:gd name="T58" fmla="*/ 0 w 140"/>
              <a:gd name="T59" fmla="*/ 12 h 40"/>
              <a:gd name="T60" fmla="*/ 0 w 140"/>
              <a:gd name="T61" fmla="*/ 1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0" h="40">
                <a:moveTo>
                  <a:pt x="0" y="12"/>
                </a:moveTo>
                <a:lnTo>
                  <a:pt x="12" y="12"/>
                </a:lnTo>
                <a:lnTo>
                  <a:pt x="28" y="12"/>
                </a:lnTo>
                <a:lnTo>
                  <a:pt x="44" y="8"/>
                </a:lnTo>
                <a:lnTo>
                  <a:pt x="64" y="4"/>
                </a:lnTo>
                <a:lnTo>
                  <a:pt x="80" y="0"/>
                </a:lnTo>
                <a:lnTo>
                  <a:pt x="92" y="0"/>
                </a:lnTo>
                <a:lnTo>
                  <a:pt x="108" y="0"/>
                </a:lnTo>
                <a:lnTo>
                  <a:pt x="120" y="0"/>
                </a:lnTo>
                <a:lnTo>
                  <a:pt x="128" y="4"/>
                </a:lnTo>
                <a:lnTo>
                  <a:pt x="132" y="4"/>
                </a:lnTo>
                <a:lnTo>
                  <a:pt x="136" y="12"/>
                </a:lnTo>
                <a:lnTo>
                  <a:pt x="140" y="16"/>
                </a:lnTo>
                <a:lnTo>
                  <a:pt x="140" y="20"/>
                </a:lnTo>
                <a:lnTo>
                  <a:pt x="136" y="20"/>
                </a:lnTo>
                <a:lnTo>
                  <a:pt x="132" y="24"/>
                </a:lnTo>
                <a:lnTo>
                  <a:pt x="128" y="24"/>
                </a:lnTo>
                <a:lnTo>
                  <a:pt x="124" y="28"/>
                </a:lnTo>
                <a:lnTo>
                  <a:pt x="120" y="28"/>
                </a:lnTo>
                <a:lnTo>
                  <a:pt x="112" y="32"/>
                </a:lnTo>
                <a:lnTo>
                  <a:pt x="104" y="32"/>
                </a:lnTo>
                <a:lnTo>
                  <a:pt x="96" y="36"/>
                </a:lnTo>
                <a:lnTo>
                  <a:pt x="84" y="36"/>
                </a:lnTo>
                <a:lnTo>
                  <a:pt x="72" y="40"/>
                </a:lnTo>
                <a:lnTo>
                  <a:pt x="60" y="40"/>
                </a:lnTo>
                <a:lnTo>
                  <a:pt x="44" y="40"/>
                </a:lnTo>
                <a:lnTo>
                  <a:pt x="32" y="40"/>
                </a:lnTo>
                <a:lnTo>
                  <a:pt x="16" y="40"/>
                </a:lnTo>
                <a:lnTo>
                  <a:pt x="0" y="40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42">
            <a:extLst>
              <a:ext uri="{FF2B5EF4-FFF2-40B4-BE49-F238E27FC236}">
                <a16:creationId xmlns:a16="http://schemas.microsoft.com/office/drawing/2014/main" xmlns="" id="{5A63A53B-84E2-4B7F-9799-6803867A80D8}"/>
              </a:ext>
            </a:extLst>
          </p:cNvPr>
          <p:cNvSpPr>
            <a:spLocks/>
          </p:cNvSpPr>
          <p:nvPr/>
        </p:nvSpPr>
        <p:spPr bwMode="auto">
          <a:xfrm>
            <a:off x="2201625" y="1365069"/>
            <a:ext cx="460871" cy="111220"/>
          </a:xfrm>
          <a:custGeom>
            <a:avLst/>
            <a:gdLst>
              <a:gd name="T0" fmla="*/ 0 w 132"/>
              <a:gd name="T1" fmla="*/ 16 h 24"/>
              <a:gd name="T2" fmla="*/ 8 w 132"/>
              <a:gd name="T3" fmla="*/ 16 h 24"/>
              <a:gd name="T4" fmla="*/ 16 w 132"/>
              <a:gd name="T5" fmla="*/ 12 h 24"/>
              <a:gd name="T6" fmla="*/ 32 w 132"/>
              <a:gd name="T7" fmla="*/ 12 h 24"/>
              <a:gd name="T8" fmla="*/ 44 w 132"/>
              <a:gd name="T9" fmla="*/ 12 h 24"/>
              <a:gd name="T10" fmla="*/ 64 w 132"/>
              <a:gd name="T11" fmla="*/ 8 h 24"/>
              <a:gd name="T12" fmla="*/ 84 w 132"/>
              <a:gd name="T13" fmla="*/ 8 h 24"/>
              <a:gd name="T14" fmla="*/ 104 w 132"/>
              <a:gd name="T15" fmla="*/ 4 h 24"/>
              <a:gd name="T16" fmla="*/ 132 w 132"/>
              <a:gd name="T17" fmla="*/ 0 h 24"/>
              <a:gd name="T18" fmla="*/ 132 w 132"/>
              <a:gd name="T19" fmla="*/ 12 h 24"/>
              <a:gd name="T20" fmla="*/ 124 w 132"/>
              <a:gd name="T21" fmla="*/ 12 h 24"/>
              <a:gd name="T22" fmla="*/ 112 w 132"/>
              <a:gd name="T23" fmla="*/ 12 h 24"/>
              <a:gd name="T24" fmla="*/ 100 w 132"/>
              <a:gd name="T25" fmla="*/ 12 h 24"/>
              <a:gd name="T26" fmla="*/ 84 w 132"/>
              <a:gd name="T27" fmla="*/ 16 h 24"/>
              <a:gd name="T28" fmla="*/ 68 w 132"/>
              <a:gd name="T29" fmla="*/ 16 h 24"/>
              <a:gd name="T30" fmla="*/ 48 w 132"/>
              <a:gd name="T31" fmla="*/ 20 h 24"/>
              <a:gd name="T32" fmla="*/ 24 w 132"/>
              <a:gd name="T33" fmla="*/ 20 h 24"/>
              <a:gd name="T34" fmla="*/ 0 w 132"/>
              <a:gd name="T35" fmla="*/ 24 h 24"/>
              <a:gd name="T36" fmla="*/ 0 w 132"/>
              <a:gd name="T37" fmla="*/ 16 h 24"/>
              <a:gd name="T38" fmla="*/ 0 w 132"/>
              <a:gd name="T39" fmla="*/ 1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32" h="24">
                <a:moveTo>
                  <a:pt x="0" y="16"/>
                </a:moveTo>
                <a:lnTo>
                  <a:pt x="8" y="16"/>
                </a:lnTo>
                <a:lnTo>
                  <a:pt x="16" y="12"/>
                </a:lnTo>
                <a:lnTo>
                  <a:pt x="32" y="12"/>
                </a:lnTo>
                <a:lnTo>
                  <a:pt x="44" y="12"/>
                </a:lnTo>
                <a:lnTo>
                  <a:pt x="64" y="8"/>
                </a:lnTo>
                <a:lnTo>
                  <a:pt x="84" y="8"/>
                </a:lnTo>
                <a:lnTo>
                  <a:pt x="104" y="4"/>
                </a:lnTo>
                <a:lnTo>
                  <a:pt x="132" y="0"/>
                </a:lnTo>
                <a:lnTo>
                  <a:pt x="132" y="12"/>
                </a:lnTo>
                <a:lnTo>
                  <a:pt x="124" y="12"/>
                </a:lnTo>
                <a:lnTo>
                  <a:pt x="112" y="12"/>
                </a:lnTo>
                <a:lnTo>
                  <a:pt x="100" y="12"/>
                </a:lnTo>
                <a:lnTo>
                  <a:pt x="84" y="16"/>
                </a:lnTo>
                <a:lnTo>
                  <a:pt x="68" y="16"/>
                </a:lnTo>
                <a:lnTo>
                  <a:pt x="48" y="20"/>
                </a:lnTo>
                <a:lnTo>
                  <a:pt x="24" y="20"/>
                </a:lnTo>
                <a:lnTo>
                  <a:pt x="0" y="24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43">
            <a:extLst>
              <a:ext uri="{FF2B5EF4-FFF2-40B4-BE49-F238E27FC236}">
                <a16:creationId xmlns:a16="http://schemas.microsoft.com/office/drawing/2014/main" xmlns="" id="{BC5E7422-145E-49B0-8BE4-20DA0FDA4E7E}"/>
              </a:ext>
            </a:extLst>
          </p:cNvPr>
          <p:cNvSpPr>
            <a:spLocks/>
          </p:cNvSpPr>
          <p:nvPr/>
        </p:nvSpPr>
        <p:spPr bwMode="auto">
          <a:xfrm>
            <a:off x="1419540" y="1531898"/>
            <a:ext cx="1801588" cy="444878"/>
          </a:xfrm>
          <a:custGeom>
            <a:avLst/>
            <a:gdLst>
              <a:gd name="T0" fmla="*/ 8 w 516"/>
              <a:gd name="T1" fmla="*/ 80 h 96"/>
              <a:gd name="T2" fmla="*/ 0 w 516"/>
              <a:gd name="T3" fmla="*/ 72 h 96"/>
              <a:gd name="T4" fmla="*/ 0 w 516"/>
              <a:gd name="T5" fmla="*/ 68 h 96"/>
              <a:gd name="T6" fmla="*/ 8 w 516"/>
              <a:gd name="T7" fmla="*/ 64 h 96"/>
              <a:gd name="T8" fmla="*/ 24 w 516"/>
              <a:gd name="T9" fmla="*/ 60 h 96"/>
              <a:gd name="T10" fmla="*/ 48 w 516"/>
              <a:gd name="T11" fmla="*/ 60 h 96"/>
              <a:gd name="T12" fmla="*/ 72 w 516"/>
              <a:gd name="T13" fmla="*/ 56 h 96"/>
              <a:gd name="T14" fmla="*/ 96 w 516"/>
              <a:gd name="T15" fmla="*/ 52 h 96"/>
              <a:gd name="T16" fmla="*/ 124 w 516"/>
              <a:gd name="T17" fmla="*/ 52 h 96"/>
              <a:gd name="T18" fmla="*/ 160 w 516"/>
              <a:gd name="T19" fmla="*/ 48 h 96"/>
              <a:gd name="T20" fmla="*/ 208 w 516"/>
              <a:gd name="T21" fmla="*/ 40 h 96"/>
              <a:gd name="T22" fmla="*/ 268 w 516"/>
              <a:gd name="T23" fmla="*/ 28 h 96"/>
              <a:gd name="T24" fmla="*/ 332 w 516"/>
              <a:gd name="T25" fmla="*/ 20 h 96"/>
              <a:gd name="T26" fmla="*/ 388 w 516"/>
              <a:gd name="T27" fmla="*/ 8 h 96"/>
              <a:gd name="T28" fmla="*/ 432 w 516"/>
              <a:gd name="T29" fmla="*/ 4 h 96"/>
              <a:gd name="T30" fmla="*/ 460 w 516"/>
              <a:gd name="T31" fmla="*/ 0 h 96"/>
              <a:gd name="T32" fmla="*/ 484 w 516"/>
              <a:gd name="T33" fmla="*/ 0 h 96"/>
              <a:gd name="T34" fmla="*/ 508 w 516"/>
              <a:gd name="T35" fmla="*/ 8 h 96"/>
              <a:gd name="T36" fmla="*/ 516 w 516"/>
              <a:gd name="T37" fmla="*/ 20 h 96"/>
              <a:gd name="T38" fmla="*/ 512 w 516"/>
              <a:gd name="T39" fmla="*/ 28 h 96"/>
              <a:gd name="T40" fmla="*/ 496 w 516"/>
              <a:gd name="T41" fmla="*/ 32 h 96"/>
              <a:gd name="T42" fmla="*/ 472 w 516"/>
              <a:gd name="T43" fmla="*/ 36 h 96"/>
              <a:gd name="T44" fmla="*/ 420 w 516"/>
              <a:gd name="T45" fmla="*/ 44 h 96"/>
              <a:gd name="T46" fmla="*/ 340 w 516"/>
              <a:gd name="T47" fmla="*/ 56 h 96"/>
              <a:gd name="T48" fmla="*/ 256 w 516"/>
              <a:gd name="T49" fmla="*/ 68 h 96"/>
              <a:gd name="T50" fmla="*/ 172 w 516"/>
              <a:gd name="T51" fmla="*/ 80 h 96"/>
              <a:gd name="T52" fmla="*/ 116 w 516"/>
              <a:gd name="T53" fmla="*/ 88 h 96"/>
              <a:gd name="T54" fmla="*/ 88 w 516"/>
              <a:gd name="T55" fmla="*/ 92 h 96"/>
              <a:gd name="T56" fmla="*/ 68 w 516"/>
              <a:gd name="T57" fmla="*/ 92 h 96"/>
              <a:gd name="T58" fmla="*/ 52 w 516"/>
              <a:gd name="T59" fmla="*/ 96 h 96"/>
              <a:gd name="T60" fmla="*/ 44 w 516"/>
              <a:gd name="T61" fmla="*/ 96 h 96"/>
              <a:gd name="T62" fmla="*/ 28 w 516"/>
              <a:gd name="T63" fmla="*/ 88 h 96"/>
              <a:gd name="T64" fmla="*/ 16 w 516"/>
              <a:gd name="T65" fmla="*/ 8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16" h="96">
                <a:moveTo>
                  <a:pt x="16" y="84"/>
                </a:moveTo>
                <a:lnTo>
                  <a:pt x="8" y="80"/>
                </a:lnTo>
                <a:lnTo>
                  <a:pt x="4" y="72"/>
                </a:lnTo>
                <a:lnTo>
                  <a:pt x="0" y="72"/>
                </a:lnTo>
                <a:lnTo>
                  <a:pt x="0" y="68"/>
                </a:lnTo>
                <a:lnTo>
                  <a:pt x="0" y="68"/>
                </a:lnTo>
                <a:lnTo>
                  <a:pt x="4" y="64"/>
                </a:lnTo>
                <a:lnTo>
                  <a:pt x="8" y="64"/>
                </a:lnTo>
                <a:lnTo>
                  <a:pt x="16" y="64"/>
                </a:lnTo>
                <a:lnTo>
                  <a:pt x="24" y="60"/>
                </a:lnTo>
                <a:lnTo>
                  <a:pt x="36" y="60"/>
                </a:lnTo>
                <a:lnTo>
                  <a:pt x="48" y="60"/>
                </a:lnTo>
                <a:lnTo>
                  <a:pt x="64" y="56"/>
                </a:lnTo>
                <a:lnTo>
                  <a:pt x="72" y="56"/>
                </a:lnTo>
                <a:lnTo>
                  <a:pt x="84" y="56"/>
                </a:lnTo>
                <a:lnTo>
                  <a:pt x="96" y="52"/>
                </a:lnTo>
                <a:lnTo>
                  <a:pt x="108" y="52"/>
                </a:lnTo>
                <a:lnTo>
                  <a:pt x="124" y="52"/>
                </a:lnTo>
                <a:lnTo>
                  <a:pt x="140" y="48"/>
                </a:lnTo>
                <a:lnTo>
                  <a:pt x="160" y="48"/>
                </a:lnTo>
                <a:lnTo>
                  <a:pt x="184" y="44"/>
                </a:lnTo>
                <a:lnTo>
                  <a:pt x="208" y="40"/>
                </a:lnTo>
                <a:lnTo>
                  <a:pt x="236" y="36"/>
                </a:lnTo>
                <a:lnTo>
                  <a:pt x="268" y="28"/>
                </a:lnTo>
                <a:lnTo>
                  <a:pt x="300" y="24"/>
                </a:lnTo>
                <a:lnTo>
                  <a:pt x="332" y="20"/>
                </a:lnTo>
                <a:lnTo>
                  <a:pt x="364" y="12"/>
                </a:lnTo>
                <a:lnTo>
                  <a:pt x="388" y="8"/>
                </a:lnTo>
                <a:lnTo>
                  <a:pt x="412" y="8"/>
                </a:lnTo>
                <a:lnTo>
                  <a:pt x="432" y="4"/>
                </a:lnTo>
                <a:lnTo>
                  <a:pt x="448" y="4"/>
                </a:lnTo>
                <a:lnTo>
                  <a:pt x="460" y="0"/>
                </a:lnTo>
                <a:lnTo>
                  <a:pt x="472" y="0"/>
                </a:lnTo>
                <a:lnTo>
                  <a:pt x="484" y="0"/>
                </a:lnTo>
                <a:lnTo>
                  <a:pt x="496" y="4"/>
                </a:lnTo>
                <a:lnTo>
                  <a:pt x="508" y="8"/>
                </a:lnTo>
                <a:lnTo>
                  <a:pt x="516" y="16"/>
                </a:lnTo>
                <a:lnTo>
                  <a:pt x="516" y="20"/>
                </a:lnTo>
                <a:lnTo>
                  <a:pt x="516" y="24"/>
                </a:lnTo>
                <a:lnTo>
                  <a:pt x="512" y="28"/>
                </a:lnTo>
                <a:lnTo>
                  <a:pt x="504" y="28"/>
                </a:lnTo>
                <a:lnTo>
                  <a:pt x="496" y="32"/>
                </a:lnTo>
                <a:lnTo>
                  <a:pt x="484" y="36"/>
                </a:lnTo>
                <a:lnTo>
                  <a:pt x="472" y="36"/>
                </a:lnTo>
                <a:lnTo>
                  <a:pt x="456" y="40"/>
                </a:lnTo>
                <a:lnTo>
                  <a:pt x="420" y="44"/>
                </a:lnTo>
                <a:lnTo>
                  <a:pt x="384" y="52"/>
                </a:lnTo>
                <a:lnTo>
                  <a:pt x="340" y="56"/>
                </a:lnTo>
                <a:lnTo>
                  <a:pt x="300" y="60"/>
                </a:lnTo>
                <a:lnTo>
                  <a:pt x="256" y="68"/>
                </a:lnTo>
                <a:lnTo>
                  <a:pt x="212" y="72"/>
                </a:lnTo>
                <a:lnTo>
                  <a:pt x="172" y="80"/>
                </a:lnTo>
                <a:lnTo>
                  <a:pt x="136" y="84"/>
                </a:lnTo>
                <a:lnTo>
                  <a:pt x="116" y="88"/>
                </a:lnTo>
                <a:lnTo>
                  <a:pt x="100" y="88"/>
                </a:lnTo>
                <a:lnTo>
                  <a:pt x="88" y="92"/>
                </a:lnTo>
                <a:lnTo>
                  <a:pt x="76" y="92"/>
                </a:lnTo>
                <a:lnTo>
                  <a:pt x="68" y="92"/>
                </a:lnTo>
                <a:lnTo>
                  <a:pt x="60" y="96"/>
                </a:lnTo>
                <a:lnTo>
                  <a:pt x="52" y="96"/>
                </a:lnTo>
                <a:lnTo>
                  <a:pt x="48" y="96"/>
                </a:lnTo>
                <a:lnTo>
                  <a:pt x="44" y="96"/>
                </a:lnTo>
                <a:lnTo>
                  <a:pt x="36" y="92"/>
                </a:lnTo>
                <a:lnTo>
                  <a:pt x="28" y="88"/>
                </a:lnTo>
                <a:lnTo>
                  <a:pt x="16" y="84"/>
                </a:lnTo>
                <a:lnTo>
                  <a:pt x="16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44">
            <a:extLst>
              <a:ext uri="{FF2B5EF4-FFF2-40B4-BE49-F238E27FC236}">
                <a16:creationId xmlns:a16="http://schemas.microsoft.com/office/drawing/2014/main" xmlns="" id="{B6D68B11-F2C3-497E-81EF-83340745CC1C}"/>
              </a:ext>
            </a:extLst>
          </p:cNvPr>
          <p:cNvSpPr>
            <a:spLocks/>
          </p:cNvSpPr>
          <p:nvPr/>
        </p:nvSpPr>
        <p:spPr bwMode="auto">
          <a:xfrm>
            <a:off x="2369214" y="1772874"/>
            <a:ext cx="111726" cy="760000"/>
          </a:xfrm>
          <a:custGeom>
            <a:avLst/>
            <a:gdLst>
              <a:gd name="T0" fmla="*/ 8 w 32"/>
              <a:gd name="T1" fmla="*/ 164 h 164"/>
              <a:gd name="T2" fmla="*/ 8 w 32"/>
              <a:gd name="T3" fmla="*/ 132 h 164"/>
              <a:gd name="T4" fmla="*/ 8 w 32"/>
              <a:gd name="T5" fmla="*/ 108 h 164"/>
              <a:gd name="T6" fmla="*/ 8 w 32"/>
              <a:gd name="T7" fmla="*/ 84 h 164"/>
              <a:gd name="T8" fmla="*/ 8 w 32"/>
              <a:gd name="T9" fmla="*/ 60 h 164"/>
              <a:gd name="T10" fmla="*/ 4 w 32"/>
              <a:gd name="T11" fmla="*/ 44 h 164"/>
              <a:gd name="T12" fmla="*/ 4 w 32"/>
              <a:gd name="T13" fmla="*/ 28 h 164"/>
              <a:gd name="T14" fmla="*/ 4 w 32"/>
              <a:gd name="T15" fmla="*/ 12 h 164"/>
              <a:gd name="T16" fmla="*/ 0 w 32"/>
              <a:gd name="T17" fmla="*/ 0 h 164"/>
              <a:gd name="T18" fmla="*/ 32 w 32"/>
              <a:gd name="T19" fmla="*/ 0 h 164"/>
              <a:gd name="T20" fmla="*/ 32 w 32"/>
              <a:gd name="T21" fmla="*/ 48 h 164"/>
              <a:gd name="T22" fmla="*/ 28 w 32"/>
              <a:gd name="T23" fmla="*/ 88 h 164"/>
              <a:gd name="T24" fmla="*/ 24 w 32"/>
              <a:gd name="T25" fmla="*/ 128 h 164"/>
              <a:gd name="T26" fmla="*/ 24 w 32"/>
              <a:gd name="T27" fmla="*/ 148 h 164"/>
              <a:gd name="T28" fmla="*/ 24 w 32"/>
              <a:gd name="T29" fmla="*/ 164 h 164"/>
              <a:gd name="T30" fmla="*/ 8 w 32"/>
              <a:gd name="T31" fmla="*/ 164 h 164"/>
              <a:gd name="T32" fmla="*/ 8 w 32"/>
              <a:gd name="T33" fmla="*/ 164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2" h="164">
                <a:moveTo>
                  <a:pt x="8" y="164"/>
                </a:moveTo>
                <a:lnTo>
                  <a:pt x="8" y="132"/>
                </a:lnTo>
                <a:lnTo>
                  <a:pt x="8" y="108"/>
                </a:lnTo>
                <a:lnTo>
                  <a:pt x="8" y="84"/>
                </a:lnTo>
                <a:lnTo>
                  <a:pt x="8" y="60"/>
                </a:lnTo>
                <a:lnTo>
                  <a:pt x="4" y="44"/>
                </a:lnTo>
                <a:lnTo>
                  <a:pt x="4" y="28"/>
                </a:lnTo>
                <a:lnTo>
                  <a:pt x="4" y="12"/>
                </a:lnTo>
                <a:lnTo>
                  <a:pt x="0" y="0"/>
                </a:lnTo>
                <a:lnTo>
                  <a:pt x="32" y="0"/>
                </a:lnTo>
                <a:lnTo>
                  <a:pt x="32" y="48"/>
                </a:lnTo>
                <a:lnTo>
                  <a:pt x="28" y="88"/>
                </a:lnTo>
                <a:lnTo>
                  <a:pt x="24" y="128"/>
                </a:lnTo>
                <a:lnTo>
                  <a:pt x="24" y="148"/>
                </a:lnTo>
                <a:lnTo>
                  <a:pt x="24" y="164"/>
                </a:lnTo>
                <a:lnTo>
                  <a:pt x="8" y="164"/>
                </a:lnTo>
                <a:lnTo>
                  <a:pt x="8" y="1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45">
            <a:extLst>
              <a:ext uri="{FF2B5EF4-FFF2-40B4-BE49-F238E27FC236}">
                <a16:creationId xmlns:a16="http://schemas.microsoft.com/office/drawing/2014/main" xmlns="" id="{B4BEFA6E-A5B1-415A-9B20-93F9AE5E23EB}"/>
              </a:ext>
            </a:extLst>
          </p:cNvPr>
          <p:cNvSpPr>
            <a:spLocks/>
          </p:cNvSpPr>
          <p:nvPr/>
        </p:nvSpPr>
        <p:spPr bwMode="auto">
          <a:xfrm>
            <a:off x="1196087" y="1939703"/>
            <a:ext cx="893811" cy="963903"/>
          </a:xfrm>
          <a:custGeom>
            <a:avLst/>
            <a:gdLst>
              <a:gd name="T0" fmla="*/ 156 w 256"/>
              <a:gd name="T1" fmla="*/ 148 h 208"/>
              <a:gd name="T2" fmla="*/ 136 w 256"/>
              <a:gd name="T3" fmla="*/ 160 h 208"/>
              <a:gd name="T4" fmla="*/ 112 w 256"/>
              <a:gd name="T5" fmla="*/ 176 h 208"/>
              <a:gd name="T6" fmla="*/ 88 w 256"/>
              <a:gd name="T7" fmla="*/ 184 h 208"/>
              <a:gd name="T8" fmla="*/ 60 w 256"/>
              <a:gd name="T9" fmla="*/ 196 h 208"/>
              <a:gd name="T10" fmla="*/ 48 w 256"/>
              <a:gd name="T11" fmla="*/ 200 h 208"/>
              <a:gd name="T12" fmla="*/ 36 w 256"/>
              <a:gd name="T13" fmla="*/ 204 h 208"/>
              <a:gd name="T14" fmla="*/ 24 w 256"/>
              <a:gd name="T15" fmla="*/ 208 h 208"/>
              <a:gd name="T16" fmla="*/ 16 w 256"/>
              <a:gd name="T17" fmla="*/ 208 h 208"/>
              <a:gd name="T18" fmla="*/ 12 w 256"/>
              <a:gd name="T19" fmla="*/ 208 h 208"/>
              <a:gd name="T20" fmla="*/ 4 w 256"/>
              <a:gd name="T21" fmla="*/ 208 h 208"/>
              <a:gd name="T22" fmla="*/ 0 w 256"/>
              <a:gd name="T23" fmla="*/ 208 h 208"/>
              <a:gd name="T24" fmla="*/ 0 w 256"/>
              <a:gd name="T25" fmla="*/ 204 h 208"/>
              <a:gd name="T26" fmla="*/ 0 w 256"/>
              <a:gd name="T27" fmla="*/ 204 h 208"/>
              <a:gd name="T28" fmla="*/ 0 w 256"/>
              <a:gd name="T29" fmla="*/ 200 h 208"/>
              <a:gd name="T30" fmla="*/ 4 w 256"/>
              <a:gd name="T31" fmla="*/ 196 h 208"/>
              <a:gd name="T32" fmla="*/ 8 w 256"/>
              <a:gd name="T33" fmla="*/ 192 h 208"/>
              <a:gd name="T34" fmla="*/ 12 w 256"/>
              <a:gd name="T35" fmla="*/ 188 h 208"/>
              <a:gd name="T36" fmla="*/ 16 w 256"/>
              <a:gd name="T37" fmla="*/ 184 h 208"/>
              <a:gd name="T38" fmla="*/ 24 w 256"/>
              <a:gd name="T39" fmla="*/ 180 h 208"/>
              <a:gd name="T40" fmla="*/ 36 w 256"/>
              <a:gd name="T41" fmla="*/ 176 h 208"/>
              <a:gd name="T42" fmla="*/ 56 w 256"/>
              <a:gd name="T43" fmla="*/ 164 h 208"/>
              <a:gd name="T44" fmla="*/ 72 w 256"/>
              <a:gd name="T45" fmla="*/ 152 h 208"/>
              <a:gd name="T46" fmla="*/ 92 w 256"/>
              <a:gd name="T47" fmla="*/ 140 h 208"/>
              <a:gd name="T48" fmla="*/ 112 w 256"/>
              <a:gd name="T49" fmla="*/ 124 h 208"/>
              <a:gd name="T50" fmla="*/ 128 w 256"/>
              <a:gd name="T51" fmla="*/ 108 h 208"/>
              <a:gd name="T52" fmla="*/ 148 w 256"/>
              <a:gd name="T53" fmla="*/ 92 h 208"/>
              <a:gd name="T54" fmla="*/ 160 w 256"/>
              <a:gd name="T55" fmla="*/ 76 h 208"/>
              <a:gd name="T56" fmla="*/ 172 w 256"/>
              <a:gd name="T57" fmla="*/ 60 h 208"/>
              <a:gd name="T58" fmla="*/ 176 w 256"/>
              <a:gd name="T59" fmla="*/ 52 h 208"/>
              <a:gd name="T60" fmla="*/ 180 w 256"/>
              <a:gd name="T61" fmla="*/ 44 h 208"/>
              <a:gd name="T62" fmla="*/ 188 w 256"/>
              <a:gd name="T63" fmla="*/ 32 h 208"/>
              <a:gd name="T64" fmla="*/ 188 w 256"/>
              <a:gd name="T65" fmla="*/ 24 h 208"/>
              <a:gd name="T66" fmla="*/ 188 w 256"/>
              <a:gd name="T67" fmla="*/ 20 h 208"/>
              <a:gd name="T68" fmla="*/ 184 w 256"/>
              <a:gd name="T69" fmla="*/ 16 h 208"/>
              <a:gd name="T70" fmla="*/ 184 w 256"/>
              <a:gd name="T71" fmla="*/ 12 h 208"/>
              <a:gd name="T72" fmla="*/ 184 w 256"/>
              <a:gd name="T73" fmla="*/ 8 h 208"/>
              <a:gd name="T74" fmla="*/ 188 w 256"/>
              <a:gd name="T75" fmla="*/ 4 h 208"/>
              <a:gd name="T76" fmla="*/ 196 w 256"/>
              <a:gd name="T77" fmla="*/ 0 h 208"/>
              <a:gd name="T78" fmla="*/ 204 w 256"/>
              <a:gd name="T79" fmla="*/ 0 h 208"/>
              <a:gd name="T80" fmla="*/ 212 w 256"/>
              <a:gd name="T81" fmla="*/ 0 h 208"/>
              <a:gd name="T82" fmla="*/ 224 w 256"/>
              <a:gd name="T83" fmla="*/ 4 h 208"/>
              <a:gd name="T84" fmla="*/ 236 w 256"/>
              <a:gd name="T85" fmla="*/ 12 h 208"/>
              <a:gd name="T86" fmla="*/ 244 w 256"/>
              <a:gd name="T87" fmla="*/ 16 h 208"/>
              <a:gd name="T88" fmla="*/ 252 w 256"/>
              <a:gd name="T89" fmla="*/ 20 h 208"/>
              <a:gd name="T90" fmla="*/ 256 w 256"/>
              <a:gd name="T91" fmla="*/ 24 h 208"/>
              <a:gd name="T92" fmla="*/ 256 w 256"/>
              <a:gd name="T93" fmla="*/ 28 h 208"/>
              <a:gd name="T94" fmla="*/ 256 w 256"/>
              <a:gd name="T95" fmla="*/ 32 h 208"/>
              <a:gd name="T96" fmla="*/ 252 w 256"/>
              <a:gd name="T97" fmla="*/ 40 h 208"/>
              <a:gd name="T98" fmla="*/ 252 w 256"/>
              <a:gd name="T99" fmla="*/ 44 h 208"/>
              <a:gd name="T100" fmla="*/ 248 w 256"/>
              <a:gd name="T101" fmla="*/ 52 h 208"/>
              <a:gd name="T102" fmla="*/ 240 w 256"/>
              <a:gd name="T103" fmla="*/ 60 h 208"/>
              <a:gd name="T104" fmla="*/ 236 w 256"/>
              <a:gd name="T105" fmla="*/ 68 h 208"/>
              <a:gd name="T106" fmla="*/ 228 w 256"/>
              <a:gd name="T107" fmla="*/ 76 h 208"/>
              <a:gd name="T108" fmla="*/ 212 w 256"/>
              <a:gd name="T109" fmla="*/ 96 h 208"/>
              <a:gd name="T110" fmla="*/ 192 w 256"/>
              <a:gd name="T111" fmla="*/ 116 h 208"/>
              <a:gd name="T112" fmla="*/ 176 w 256"/>
              <a:gd name="T113" fmla="*/ 132 h 208"/>
              <a:gd name="T114" fmla="*/ 156 w 256"/>
              <a:gd name="T115" fmla="*/ 148 h 208"/>
              <a:gd name="T116" fmla="*/ 156 w 256"/>
              <a:gd name="T117" fmla="*/ 14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56" h="208">
                <a:moveTo>
                  <a:pt x="156" y="148"/>
                </a:moveTo>
                <a:lnTo>
                  <a:pt x="136" y="160"/>
                </a:lnTo>
                <a:lnTo>
                  <a:pt x="112" y="176"/>
                </a:lnTo>
                <a:lnTo>
                  <a:pt x="88" y="184"/>
                </a:lnTo>
                <a:lnTo>
                  <a:pt x="60" y="196"/>
                </a:lnTo>
                <a:lnTo>
                  <a:pt x="48" y="200"/>
                </a:lnTo>
                <a:lnTo>
                  <a:pt x="36" y="204"/>
                </a:lnTo>
                <a:lnTo>
                  <a:pt x="24" y="208"/>
                </a:lnTo>
                <a:lnTo>
                  <a:pt x="16" y="208"/>
                </a:lnTo>
                <a:lnTo>
                  <a:pt x="12" y="208"/>
                </a:lnTo>
                <a:lnTo>
                  <a:pt x="4" y="208"/>
                </a:lnTo>
                <a:lnTo>
                  <a:pt x="0" y="208"/>
                </a:lnTo>
                <a:lnTo>
                  <a:pt x="0" y="204"/>
                </a:lnTo>
                <a:lnTo>
                  <a:pt x="0" y="204"/>
                </a:lnTo>
                <a:lnTo>
                  <a:pt x="0" y="200"/>
                </a:lnTo>
                <a:lnTo>
                  <a:pt x="4" y="196"/>
                </a:lnTo>
                <a:lnTo>
                  <a:pt x="8" y="192"/>
                </a:lnTo>
                <a:lnTo>
                  <a:pt x="12" y="188"/>
                </a:lnTo>
                <a:lnTo>
                  <a:pt x="16" y="184"/>
                </a:lnTo>
                <a:lnTo>
                  <a:pt x="24" y="180"/>
                </a:lnTo>
                <a:lnTo>
                  <a:pt x="36" y="176"/>
                </a:lnTo>
                <a:lnTo>
                  <a:pt x="56" y="164"/>
                </a:lnTo>
                <a:lnTo>
                  <a:pt x="72" y="152"/>
                </a:lnTo>
                <a:lnTo>
                  <a:pt x="92" y="140"/>
                </a:lnTo>
                <a:lnTo>
                  <a:pt x="112" y="124"/>
                </a:lnTo>
                <a:lnTo>
                  <a:pt x="128" y="108"/>
                </a:lnTo>
                <a:lnTo>
                  <a:pt x="148" y="92"/>
                </a:lnTo>
                <a:lnTo>
                  <a:pt x="160" y="76"/>
                </a:lnTo>
                <a:lnTo>
                  <a:pt x="172" y="60"/>
                </a:lnTo>
                <a:lnTo>
                  <a:pt x="176" y="52"/>
                </a:lnTo>
                <a:lnTo>
                  <a:pt x="180" y="44"/>
                </a:lnTo>
                <a:lnTo>
                  <a:pt x="188" y="32"/>
                </a:lnTo>
                <a:lnTo>
                  <a:pt x="188" y="24"/>
                </a:lnTo>
                <a:lnTo>
                  <a:pt x="188" y="20"/>
                </a:lnTo>
                <a:lnTo>
                  <a:pt x="184" y="16"/>
                </a:lnTo>
                <a:lnTo>
                  <a:pt x="184" y="12"/>
                </a:lnTo>
                <a:lnTo>
                  <a:pt x="184" y="8"/>
                </a:lnTo>
                <a:lnTo>
                  <a:pt x="188" y="4"/>
                </a:lnTo>
                <a:lnTo>
                  <a:pt x="196" y="0"/>
                </a:lnTo>
                <a:lnTo>
                  <a:pt x="204" y="0"/>
                </a:lnTo>
                <a:lnTo>
                  <a:pt x="212" y="0"/>
                </a:lnTo>
                <a:lnTo>
                  <a:pt x="224" y="4"/>
                </a:lnTo>
                <a:lnTo>
                  <a:pt x="236" y="12"/>
                </a:lnTo>
                <a:lnTo>
                  <a:pt x="244" y="16"/>
                </a:lnTo>
                <a:lnTo>
                  <a:pt x="252" y="20"/>
                </a:lnTo>
                <a:lnTo>
                  <a:pt x="256" y="24"/>
                </a:lnTo>
                <a:lnTo>
                  <a:pt x="256" y="28"/>
                </a:lnTo>
                <a:lnTo>
                  <a:pt x="256" y="32"/>
                </a:lnTo>
                <a:lnTo>
                  <a:pt x="252" y="40"/>
                </a:lnTo>
                <a:lnTo>
                  <a:pt x="252" y="44"/>
                </a:lnTo>
                <a:lnTo>
                  <a:pt x="248" y="52"/>
                </a:lnTo>
                <a:lnTo>
                  <a:pt x="240" y="60"/>
                </a:lnTo>
                <a:lnTo>
                  <a:pt x="236" y="68"/>
                </a:lnTo>
                <a:lnTo>
                  <a:pt x="228" y="76"/>
                </a:lnTo>
                <a:lnTo>
                  <a:pt x="212" y="96"/>
                </a:lnTo>
                <a:lnTo>
                  <a:pt x="192" y="116"/>
                </a:lnTo>
                <a:lnTo>
                  <a:pt x="176" y="132"/>
                </a:lnTo>
                <a:lnTo>
                  <a:pt x="156" y="148"/>
                </a:lnTo>
                <a:lnTo>
                  <a:pt x="156" y="1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46">
            <a:extLst>
              <a:ext uri="{FF2B5EF4-FFF2-40B4-BE49-F238E27FC236}">
                <a16:creationId xmlns:a16="http://schemas.microsoft.com/office/drawing/2014/main" xmlns="" id="{F1E6E915-B85A-429A-B012-E7175B8980E4}"/>
              </a:ext>
            </a:extLst>
          </p:cNvPr>
          <p:cNvSpPr>
            <a:spLocks/>
          </p:cNvSpPr>
          <p:nvPr/>
        </p:nvSpPr>
        <p:spPr bwMode="auto">
          <a:xfrm>
            <a:off x="2425078" y="1995313"/>
            <a:ext cx="586564" cy="222439"/>
          </a:xfrm>
          <a:custGeom>
            <a:avLst/>
            <a:gdLst>
              <a:gd name="T0" fmla="*/ 68 w 168"/>
              <a:gd name="T1" fmla="*/ 8 h 48"/>
              <a:gd name="T2" fmla="*/ 84 w 168"/>
              <a:gd name="T3" fmla="*/ 4 h 48"/>
              <a:gd name="T4" fmla="*/ 100 w 168"/>
              <a:gd name="T5" fmla="*/ 0 h 48"/>
              <a:gd name="T6" fmla="*/ 112 w 168"/>
              <a:gd name="T7" fmla="*/ 0 h 48"/>
              <a:gd name="T8" fmla="*/ 120 w 168"/>
              <a:gd name="T9" fmla="*/ 0 h 48"/>
              <a:gd name="T10" fmla="*/ 140 w 168"/>
              <a:gd name="T11" fmla="*/ 0 h 48"/>
              <a:gd name="T12" fmla="*/ 148 w 168"/>
              <a:gd name="T13" fmla="*/ 4 h 48"/>
              <a:gd name="T14" fmla="*/ 156 w 168"/>
              <a:gd name="T15" fmla="*/ 4 h 48"/>
              <a:gd name="T16" fmla="*/ 160 w 168"/>
              <a:gd name="T17" fmla="*/ 8 h 48"/>
              <a:gd name="T18" fmla="*/ 164 w 168"/>
              <a:gd name="T19" fmla="*/ 12 h 48"/>
              <a:gd name="T20" fmla="*/ 168 w 168"/>
              <a:gd name="T21" fmla="*/ 16 h 48"/>
              <a:gd name="T22" fmla="*/ 168 w 168"/>
              <a:gd name="T23" fmla="*/ 20 h 48"/>
              <a:gd name="T24" fmla="*/ 168 w 168"/>
              <a:gd name="T25" fmla="*/ 24 h 48"/>
              <a:gd name="T26" fmla="*/ 164 w 168"/>
              <a:gd name="T27" fmla="*/ 24 h 48"/>
              <a:gd name="T28" fmla="*/ 160 w 168"/>
              <a:gd name="T29" fmla="*/ 28 h 48"/>
              <a:gd name="T30" fmla="*/ 156 w 168"/>
              <a:gd name="T31" fmla="*/ 32 h 48"/>
              <a:gd name="T32" fmla="*/ 148 w 168"/>
              <a:gd name="T33" fmla="*/ 32 h 48"/>
              <a:gd name="T34" fmla="*/ 140 w 168"/>
              <a:gd name="T35" fmla="*/ 36 h 48"/>
              <a:gd name="T36" fmla="*/ 128 w 168"/>
              <a:gd name="T37" fmla="*/ 36 h 48"/>
              <a:gd name="T38" fmla="*/ 116 w 168"/>
              <a:gd name="T39" fmla="*/ 40 h 48"/>
              <a:gd name="T40" fmla="*/ 92 w 168"/>
              <a:gd name="T41" fmla="*/ 44 h 48"/>
              <a:gd name="T42" fmla="*/ 68 w 168"/>
              <a:gd name="T43" fmla="*/ 48 h 48"/>
              <a:gd name="T44" fmla="*/ 48 w 168"/>
              <a:gd name="T45" fmla="*/ 48 h 48"/>
              <a:gd name="T46" fmla="*/ 28 w 168"/>
              <a:gd name="T47" fmla="*/ 48 h 48"/>
              <a:gd name="T48" fmla="*/ 20 w 168"/>
              <a:gd name="T49" fmla="*/ 44 h 48"/>
              <a:gd name="T50" fmla="*/ 12 w 168"/>
              <a:gd name="T51" fmla="*/ 44 h 48"/>
              <a:gd name="T52" fmla="*/ 8 w 168"/>
              <a:gd name="T53" fmla="*/ 40 h 48"/>
              <a:gd name="T54" fmla="*/ 4 w 168"/>
              <a:gd name="T55" fmla="*/ 36 h 48"/>
              <a:gd name="T56" fmla="*/ 0 w 168"/>
              <a:gd name="T57" fmla="*/ 32 h 48"/>
              <a:gd name="T58" fmla="*/ 0 w 168"/>
              <a:gd name="T59" fmla="*/ 28 h 48"/>
              <a:gd name="T60" fmla="*/ 0 w 168"/>
              <a:gd name="T61" fmla="*/ 24 h 48"/>
              <a:gd name="T62" fmla="*/ 0 w 168"/>
              <a:gd name="T63" fmla="*/ 20 h 48"/>
              <a:gd name="T64" fmla="*/ 16 w 168"/>
              <a:gd name="T65" fmla="*/ 16 h 48"/>
              <a:gd name="T66" fmla="*/ 36 w 168"/>
              <a:gd name="T67" fmla="*/ 16 h 48"/>
              <a:gd name="T68" fmla="*/ 52 w 168"/>
              <a:gd name="T69" fmla="*/ 12 h 48"/>
              <a:gd name="T70" fmla="*/ 68 w 168"/>
              <a:gd name="T71" fmla="*/ 8 h 48"/>
              <a:gd name="T72" fmla="*/ 68 w 168"/>
              <a:gd name="T73" fmla="*/ 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8" h="48">
                <a:moveTo>
                  <a:pt x="68" y="8"/>
                </a:moveTo>
                <a:lnTo>
                  <a:pt x="84" y="4"/>
                </a:lnTo>
                <a:lnTo>
                  <a:pt x="100" y="0"/>
                </a:lnTo>
                <a:lnTo>
                  <a:pt x="112" y="0"/>
                </a:lnTo>
                <a:lnTo>
                  <a:pt x="120" y="0"/>
                </a:lnTo>
                <a:lnTo>
                  <a:pt x="140" y="0"/>
                </a:lnTo>
                <a:lnTo>
                  <a:pt x="148" y="4"/>
                </a:lnTo>
                <a:lnTo>
                  <a:pt x="156" y="4"/>
                </a:lnTo>
                <a:lnTo>
                  <a:pt x="160" y="8"/>
                </a:lnTo>
                <a:lnTo>
                  <a:pt x="164" y="12"/>
                </a:lnTo>
                <a:lnTo>
                  <a:pt x="168" y="16"/>
                </a:lnTo>
                <a:lnTo>
                  <a:pt x="168" y="20"/>
                </a:lnTo>
                <a:lnTo>
                  <a:pt x="168" y="24"/>
                </a:lnTo>
                <a:lnTo>
                  <a:pt x="164" y="24"/>
                </a:lnTo>
                <a:lnTo>
                  <a:pt x="160" y="28"/>
                </a:lnTo>
                <a:lnTo>
                  <a:pt x="156" y="32"/>
                </a:lnTo>
                <a:lnTo>
                  <a:pt x="148" y="32"/>
                </a:lnTo>
                <a:lnTo>
                  <a:pt x="140" y="36"/>
                </a:lnTo>
                <a:lnTo>
                  <a:pt x="128" y="36"/>
                </a:lnTo>
                <a:lnTo>
                  <a:pt x="116" y="40"/>
                </a:lnTo>
                <a:lnTo>
                  <a:pt x="92" y="44"/>
                </a:lnTo>
                <a:lnTo>
                  <a:pt x="68" y="48"/>
                </a:lnTo>
                <a:lnTo>
                  <a:pt x="48" y="48"/>
                </a:lnTo>
                <a:lnTo>
                  <a:pt x="28" y="48"/>
                </a:lnTo>
                <a:lnTo>
                  <a:pt x="20" y="44"/>
                </a:lnTo>
                <a:lnTo>
                  <a:pt x="12" y="44"/>
                </a:lnTo>
                <a:lnTo>
                  <a:pt x="8" y="40"/>
                </a:lnTo>
                <a:lnTo>
                  <a:pt x="4" y="36"/>
                </a:lnTo>
                <a:lnTo>
                  <a:pt x="0" y="32"/>
                </a:lnTo>
                <a:lnTo>
                  <a:pt x="0" y="28"/>
                </a:lnTo>
                <a:lnTo>
                  <a:pt x="0" y="24"/>
                </a:lnTo>
                <a:lnTo>
                  <a:pt x="0" y="20"/>
                </a:lnTo>
                <a:lnTo>
                  <a:pt x="16" y="16"/>
                </a:lnTo>
                <a:lnTo>
                  <a:pt x="36" y="16"/>
                </a:lnTo>
                <a:lnTo>
                  <a:pt x="52" y="12"/>
                </a:lnTo>
                <a:lnTo>
                  <a:pt x="68" y="8"/>
                </a:lnTo>
                <a:lnTo>
                  <a:pt x="68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47">
            <a:extLst>
              <a:ext uri="{FF2B5EF4-FFF2-40B4-BE49-F238E27FC236}">
                <a16:creationId xmlns:a16="http://schemas.microsoft.com/office/drawing/2014/main" xmlns="" id="{1E4A19F0-CAC4-4057-AB31-8DF6CD583F3F}"/>
              </a:ext>
            </a:extLst>
          </p:cNvPr>
          <p:cNvSpPr>
            <a:spLocks/>
          </p:cNvSpPr>
          <p:nvPr/>
        </p:nvSpPr>
        <p:spPr bwMode="auto">
          <a:xfrm>
            <a:off x="1866446" y="2162142"/>
            <a:ext cx="1871417" cy="834147"/>
          </a:xfrm>
          <a:custGeom>
            <a:avLst/>
            <a:gdLst>
              <a:gd name="T0" fmla="*/ 364 w 536"/>
              <a:gd name="T1" fmla="*/ 180 h 180"/>
              <a:gd name="T2" fmla="*/ 348 w 536"/>
              <a:gd name="T3" fmla="*/ 180 h 180"/>
              <a:gd name="T4" fmla="*/ 332 w 536"/>
              <a:gd name="T5" fmla="*/ 180 h 180"/>
              <a:gd name="T6" fmla="*/ 316 w 536"/>
              <a:gd name="T7" fmla="*/ 180 h 180"/>
              <a:gd name="T8" fmla="*/ 304 w 536"/>
              <a:gd name="T9" fmla="*/ 172 h 180"/>
              <a:gd name="T10" fmla="*/ 300 w 536"/>
              <a:gd name="T11" fmla="*/ 172 h 180"/>
              <a:gd name="T12" fmla="*/ 288 w 536"/>
              <a:gd name="T13" fmla="*/ 168 h 180"/>
              <a:gd name="T14" fmla="*/ 276 w 536"/>
              <a:gd name="T15" fmla="*/ 160 h 180"/>
              <a:gd name="T16" fmla="*/ 264 w 536"/>
              <a:gd name="T17" fmla="*/ 156 h 180"/>
              <a:gd name="T18" fmla="*/ 244 w 536"/>
              <a:gd name="T19" fmla="*/ 148 h 180"/>
              <a:gd name="T20" fmla="*/ 224 w 536"/>
              <a:gd name="T21" fmla="*/ 136 h 180"/>
              <a:gd name="T22" fmla="*/ 204 w 536"/>
              <a:gd name="T23" fmla="*/ 128 h 180"/>
              <a:gd name="T24" fmla="*/ 180 w 536"/>
              <a:gd name="T25" fmla="*/ 116 h 180"/>
              <a:gd name="T26" fmla="*/ 132 w 536"/>
              <a:gd name="T27" fmla="*/ 92 h 180"/>
              <a:gd name="T28" fmla="*/ 84 w 536"/>
              <a:gd name="T29" fmla="*/ 72 h 180"/>
              <a:gd name="T30" fmla="*/ 40 w 536"/>
              <a:gd name="T31" fmla="*/ 48 h 180"/>
              <a:gd name="T32" fmla="*/ 20 w 536"/>
              <a:gd name="T33" fmla="*/ 36 h 180"/>
              <a:gd name="T34" fmla="*/ 0 w 536"/>
              <a:gd name="T35" fmla="*/ 28 h 180"/>
              <a:gd name="T36" fmla="*/ 12 w 536"/>
              <a:gd name="T37" fmla="*/ 0 h 180"/>
              <a:gd name="T38" fmla="*/ 40 w 536"/>
              <a:gd name="T39" fmla="*/ 12 h 180"/>
              <a:gd name="T40" fmla="*/ 68 w 536"/>
              <a:gd name="T41" fmla="*/ 24 h 180"/>
              <a:gd name="T42" fmla="*/ 96 w 536"/>
              <a:gd name="T43" fmla="*/ 36 h 180"/>
              <a:gd name="T44" fmla="*/ 128 w 536"/>
              <a:gd name="T45" fmla="*/ 52 h 180"/>
              <a:gd name="T46" fmla="*/ 164 w 536"/>
              <a:gd name="T47" fmla="*/ 64 h 180"/>
              <a:gd name="T48" fmla="*/ 200 w 536"/>
              <a:gd name="T49" fmla="*/ 76 h 180"/>
              <a:gd name="T50" fmla="*/ 216 w 536"/>
              <a:gd name="T51" fmla="*/ 84 h 180"/>
              <a:gd name="T52" fmla="*/ 236 w 536"/>
              <a:gd name="T53" fmla="*/ 92 h 180"/>
              <a:gd name="T54" fmla="*/ 260 w 536"/>
              <a:gd name="T55" fmla="*/ 96 h 180"/>
              <a:gd name="T56" fmla="*/ 280 w 536"/>
              <a:gd name="T57" fmla="*/ 104 h 180"/>
              <a:gd name="T58" fmla="*/ 328 w 536"/>
              <a:gd name="T59" fmla="*/ 112 h 180"/>
              <a:gd name="T60" fmla="*/ 372 w 536"/>
              <a:gd name="T61" fmla="*/ 120 h 180"/>
              <a:gd name="T62" fmla="*/ 412 w 536"/>
              <a:gd name="T63" fmla="*/ 128 h 180"/>
              <a:gd name="T64" fmla="*/ 456 w 536"/>
              <a:gd name="T65" fmla="*/ 128 h 180"/>
              <a:gd name="T66" fmla="*/ 476 w 536"/>
              <a:gd name="T67" fmla="*/ 132 h 180"/>
              <a:gd name="T68" fmla="*/ 492 w 536"/>
              <a:gd name="T69" fmla="*/ 132 h 180"/>
              <a:gd name="T70" fmla="*/ 504 w 536"/>
              <a:gd name="T71" fmla="*/ 136 h 180"/>
              <a:gd name="T72" fmla="*/ 516 w 536"/>
              <a:gd name="T73" fmla="*/ 140 h 180"/>
              <a:gd name="T74" fmla="*/ 524 w 536"/>
              <a:gd name="T75" fmla="*/ 140 h 180"/>
              <a:gd name="T76" fmla="*/ 532 w 536"/>
              <a:gd name="T77" fmla="*/ 144 h 180"/>
              <a:gd name="T78" fmla="*/ 536 w 536"/>
              <a:gd name="T79" fmla="*/ 144 h 180"/>
              <a:gd name="T80" fmla="*/ 536 w 536"/>
              <a:gd name="T81" fmla="*/ 148 h 180"/>
              <a:gd name="T82" fmla="*/ 536 w 536"/>
              <a:gd name="T83" fmla="*/ 152 h 180"/>
              <a:gd name="T84" fmla="*/ 532 w 536"/>
              <a:gd name="T85" fmla="*/ 152 h 180"/>
              <a:gd name="T86" fmla="*/ 528 w 536"/>
              <a:gd name="T87" fmla="*/ 156 h 180"/>
              <a:gd name="T88" fmla="*/ 520 w 536"/>
              <a:gd name="T89" fmla="*/ 160 h 180"/>
              <a:gd name="T90" fmla="*/ 508 w 536"/>
              <a:gd name="T91" fmla="*/ 160 h 180"/>
              <a:gd name="T92" fmla="*/ 500 w 536"/>
              <a:gd name="T93" fmla="*/ 164 h 180"/>
              <a:gd name="T94" fmla="*/ 484 w 536"/>
              <a:gd name="T95" fmla="*/ 168 h 180"/>
              <a:gd name="T96" fmla="*/ 468 w 536"/>
              <a:gd name="T97" fmla="*/ 168 h 180"/>
              <a:gd name="T98" fmla="*/ 452 w 536"/>
              <a:gd name="T99" fmla="*/ 172 h 180"/>
              <a:gd name="T100" fmla="*/ 436 w 536"/>
              <a:gd name="T101" fmla="*/ 172 h 180"/>
              <a:gd name="T102" fmla="*/ 420 w 536"/>
              <a:gd name="T103" fmla="*/ 176 h 180"/>
              <a:gd name="T104" fmla="*/ 408 w 536"/>
              <a:gd name="T105" fmla="*/ 176 h 180"/>
              <a:gd name="T106" fmla="*/ 396 w 536"/>
              <a:gd name="T107" fmla="*/ 176 h 180"/>
              <a:gd name="T108" fmla="*/ 384 w 536"/>
              <a:gd name="T109" fmla="*/ 180 h 180"/>
              <a:gd name="T110" fmla="*/ 372 w 536"/>
              <a:gd name="T111" fmla="*/ 180 h 180"/>
              <a:gd name="T112" fmla="*/ 364 w 536"/>
              <a:gd name="T113" fmla="*/ 180 h 180"/>
              <a:gd name="T114" fmla="*/ 364 w 536"/>
              <a:gd name="T115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36" h="180">
                <a:moveTo>
                  <a:pt x="364" y="180"/>
                </a:moveTo>
                <a:lnTo>
                  <a:pt x="348" y="180"/>
                </a:lnTo>
                <a:lnTo>
                  <a:pt x="332" y="180"/>
                </a:lnTo>
                <a:lnTo>
                  <a:pt x="316" y="180"/>
                </a:lnTo>
                <a:lnTo>
                  <a:pt x="304" y="172"/>
                </a:lnTo>
                <a:lnTo>
                  <a:pt x="300" y="172"/>
                </a:lnTo>
                <a:lnTo>
                  <a:pt x="288" y="168"/>
                </a:lnTo>
                <a:lnTo>
                  <a:pt x="276" y="160"/>
                </a:lnTo>
                <a:lnTo>
                  <a:pt x="264" y="156"/>
                </a:lnTo>
                <a:lnTo>
                  <a:pt x="244" y="148"/>
                </a:lnTo>
                <a:lnTo>
                  <a:pt x="224" y="136"/>
                </a:lnTo>
                <a:lnTo>
                  <a:pt x="204" y="128"/>
                </a:lnTo>
                <a:lnTo>
                  <a:pt x="180" y="116"/>
                </a:lnTo>
                <a:lnTo>
                  <a:pt x="132" y="92"/>
                </a:lnTo>
                <a:lnTo>
                  <a:pt x="84" y="72"/>
                </a:lnTo>
                <a:lnTo>
                  <a:pt x="40" y="48"/>
                </a:lnTo>
                <a:lnTo>
                  <a:pt x="20" y="36"/>
                </a:lnTo>
                <a:lnTo>
                  <a:pt x="0" y="28"/>
                </a:lnTo>
                <a:lnTo>
                  <a:pt x="12" y="0"/>
                </a:lnTo>
                <a:lnTo>
                  <a:pt x="40" y="12"/>
                </a:lnTo>
                <a:lnTo>
                  <a:pt x="68" y="24"/>
                </a:lnTo>
                <a:lnTo>
                  <a:pt x="96" y="36"/>
                </a:lnTo>
                <a:lnTo>
                  <a:pt x="128" y="52"/>
                </a:lnTo>
                <a:lnTo>
                  <a:pt x="164" y="64"/>
                </a:lnTo>
                <a:lnTo>
                  <a:pt x="200" y="76"/>
                </a:lnTo>
                <a:lnTo>
                  <a:pt x="216" y="84"/>
                </a:lnTo>
                <a:lnTo>
                  <a:pt x="236" y="92"/>
                </a:lnTo>
                <a:lnTo>
                  <a:pt x="260" y="96"/>
                </a:lnTo>
                <a:lnTo>
                  <a:pt x="280" y="104"/>
                </a:lnTo>
                <a:lnTo>
                  <a:pt x="328" y="112"/>
                </a:lnTo>
                <a:lnTo>
                  <a:pt x="372" y="120"/>
                </a:lnTo>
                <a:lnTo>
                  <a:pt x="412" y="128"/>
                </a:lnTo>
                <a:lnTo>
                  <a:pt x="456" y="128"/>
                </a:lnTo>
                <a:lnTo>
                  <a:pt x="476" y="132"/>
                </a:lnTo>
                <a:lnTo>
                  <a:pt x="492" y="132"/>
                </a:lnTo>
                <a:lnTo>
                  <a:pt x="504" y="136"/>
                </a:lnTo>
                <a:lnTo>
                  <a:pt x="516" y="140"/>
                </a:lnTo>
                <a:lnTo>
                  <a:pt x="524" y="140"/>
                </a:lnTo>
                <a:lnTo>
                  <a:pt x="532" y="144"/>
                </a:lnTo>
                <a:lnTo>
                  <a:pt x="536" y="144"/>
                </a:lnTo>
                <a:lnTo>
                  <a:pt x="536" y="148"/>
                </a:lnTo>
                <a:lnTo>
                  <a:pt x="536" y="152"/>
                </a:lnTo>
                <a:lnTo>
                  <a:pt x="532" y="152"/>
                </a:lnTo>
                <a:lnTo>
                  <a:pt x="528" y="156"/>
                </a:lnTo>
                <a:lnTo>
                  <a:pt x="520" y="160"/>
                </a:lnTo>
                <a:lnTo>
                  <a:pt x="508" y="160"/>
                </a:lnTo>
                <a:lnTo>
                  <a:pt x="500" y="164"/>
                </a:lnTo>
                <a:lnTo>
                  <a:pt x="484" y="168"/>
                </a:lnTo>
                <a:lnTo>
                  <a:pt x="468" y="168"/>
                </a:lnTo>
                <a:lnTo>
                  <a:pt x="452" y="172"/>
                </a:lnTo>
                <a:lnTo>
                  <a:pt x="436" y="172"/>
                </a:lnTo>
                <a:lnTo>
                  <a:pt x="420" y="176"/>
                </a:lnTo>
                <a:lnTo>
                  <a:pt x="408" y="176"/>
                </a:lnTo>
                <a:lnTo>
                  <a:pt x="396" y="176"/>
                </a:lnTo>
                <a:lnTo>
                  <a:pt x="384" y="180"/>
                </a:lnTo>
                <a:lnTo>
                  <a:pt x="372" y="180"/>
                </a:lnTo>
                <a:lnTo>
                  <a:pt x="364" y="180"/>
                </a:lnTo>
                <a:lnTo>
                  <a:pt x="364" y="1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48">
            <a:extLst>
              <a:ext uri="{FF2B5EF4-FFF2-40B4-BE49-F238E27FC236}">
                <a16:creationId xmlns:a16="http://schemas.microsoft.com/office/drawing/2014/main" xmlns="" id="{6A2D6D96-69EA-4BA4-830E-3CC847B39A53}"/>
              </a:ext>
            </a:extLst>
          </p:cNvPr>
          <p:cNvSpPr>
            <a:spLocks/>
          </p:cNvSpPr>
          <p:nvPr/>
        </p:nvSpPr>
        <p:spPr bwMode="auto">
          <a:xfrm>
            <a:off x="1908343" y="734825"/>
            <a:ext cx="335179" cy="834147"/>
          </a:xfrm>
          <a:custGeom>
            <a:avLst/>
            <a:gdLst>
              <a:gd name="T0" fmla="*/ 8 w 96"/>
              <a:gd name="T1" fmla="*/ 20 h 180"/>
              <a:gd name="T2" fmla="*/ 4 w 96"/>
              <a:gd name="T3" fmla="*/ 16 h 180"/>
              <a:gd name="T4" fmla="*/ 0 w 96"/>
              <a:gd name="T5" fmla="*/ 12 h 180"/>
              <a:gd name="T6" fmla="*/ 0 w 96"/>
              <a:gd name="T7" fmla="*/ 8 h 180"/>
              <a:gd name="T8" fmla="*/ 4 w 96"/>
              <a:gd name="T9" fmla="*/ 4 h 180"/>
              <a:gd name="T10" fmla="*/ 8 w 96"/>
              <a:gd name="T11" fmla="*/ 0 h 180"/>
              <a:gd name="T12" fmla="*/ 16 w 96"/>
              <a:gd name="T13" fmla="*/ 0 h 180"/>
              <a:gd name="T14" fmla="*/ 24 w 96"/>
              <a:gd name="T15" fmla="*/ 0 h 180"/>
              <a:gd name="T16" fmla="*/ 28 w 96"/>
              <a:gd name="T17" fmla="*/ 0 h 180"/>
              <a:gd name="T18" fmla="*/ 36 w 96"/>
              <a:gd name="T19" fmla="*/ 0 h 180"/>
              <a:gd name="T20" fmla="*/ 48 w 96"/>
              <a:gd name="T21" fmla="*/ 0 h 180"/>
              <a:gd name="T22" fmla="*/ 56 w 96"/>
              <a:gd name="T23" fmla="*/ 4 h 180"/>
              <a:gd name="T24" fmla="*/ 68 w 96"/>
              <a:gd name="T25" fmla="*/ 4 h 180"/>
              <a:gd name="T26" fmla="*/ 72 w 96"/>
              <a:gd name="T27" fmla="*/ 20 h 180"/>
              <a:gd name="T28" fmla="*/ 76 w 96"/>
              <a:gd name="T29" fmla="*/ 36 h 180"/>
              <a:gd name="T30" fmla="*/ 80 w 96"/>
              <a:gd name="T31" fmla="*/ 52 h 180"/>
              <a:gd name="T32" fmla="*/ 80 w 96"/>
              <a:gd name="T33" fmla="*/ 68 h 180"/>
              <a:gd name="T34" fmla="*/ 84 w 96"/>
              <a:gd name="T35" fmla="*/ 80 h 180"/>
              <a:gd name="T36" fmla="*/ 88 w 96"/>
              <a:gd name="T37" fmla="*/ 92 h 180"/>
              <a:gd name="T38" fmla="*/ 88 w 96"/>
              <a:gd name="T39" fmla="*/ 104 h 180"/>
              <a:gd name="T40" fmla="*/ 92 w 96"/>
              <a:gd name="T41" fmla="*/ 112 h 180"/>
              <a:gd name="T42" fmla="*/ 92 w 96"/>
              <a:gd name="T43" fmla="*/ 124 h 180"/>
              <a:gd name="T44" fmla="*/ 92 w 96"/>
              <a:gd name="T45" fmla="*/ 132 h 180"/>
              <a:gd name="T46" fmla="*/ 96 w 96"/>
              <a:gd name="T47" fmla="*/ 144 h 180"/>
              <a:gd name="T48" fmla="*/ 96 w 96"/>
              <a:gd name="T49" fmla="*/ 152 h 180"/>
              <a:gd name="T50" fmla="*/ 96 w 96"/>
              <a:gd name="T51" fmla="*/ 160 h 180"/>
              <a:gd name="T52" fmla="*/ 96 w 96"/>
              <a:gd name="T53" fmla="*/ 164 h 180"/>
              <a:gd name="T54" fmla="*/ 96 w 96"/>
              <a:gd name="T55" fmla="*/ 172 h 180"/>
              <a:gd name="T56" fmla="*/ 92 w 96"/>
              <a:gd name="T57" fmla="*/ 176 h 180"/>
              <a:gd name="T58" fmla="*/ 88 w 96"/>
              <a:gd name="T59" fmla="*/ 176 h 180"/>
              <a:gd name="T60" fmla="*/ 84 w 96"/>
              <a:gd name="T61" fmla="*/ 180 h 180"/>
              <a:gd name="T62" fmla="*/ 80 w 96"/>
              <a:gd name="T63" fmla="*/ 180 h 180"/>
              <a:gd name="T64" fmla="*/ 72 w 96"/>
              <a:gd name="T65" fmla="*/ 176 h 180"/>
              <a:gd name="T66" fmla="*/ 68 w 96"/>
              <a:gd name="T67" fmla="*/ 172 h 180"/>
              <a:gd name="T68" fmla="*/ 64 w 96"/>
              <a:gd name="T69" fmla="*/ 168 h 180"/>
              <a:gd name="T70" fmla="*/ 60 w 96"/>
              <a:gd name="T71" fmla="*/ 160 h 180"/>
              <a:gd name="T72" fmla="*/ 56 w 96"/>
              <a:gd name="T73" fmla="*/ 152 h 180"/>
              <a:gd name="T74" fmla="*/ 52 w 96"/>
              <a:gd name="T75" fmla="*/ 144 h 180"/>
              <a:gd name="T76" fmla="*/ 52 w 96"/>
              <a:gd name="T77" fmla="*/ 136 h 180"/>
              <a:gd name="T78" fmla="*/ 48 w 96"/>
              <a:gd name="T79" fmla="*/ 120 h 180"/>
              <a:gd name="T80" fmla="*/ 40 w 96"/>
              <a:gd name="T81" fmla="*/ 104 h 180"/>
              <a:gd name="T82" fmla="*/ 36 w 96"/>
              <a:gd name="T83" fmla="*/ 84 h 180"/>
              <a:gd name="T84" fmla="*/ 28 w 96"/>
              <a:gd name="T85" fmla="*/ 64 h 180"/>
              <a:gd name="T86" fmla="*/ 20 w 96"/>
              <a:gd name="T87" fmla="*/ 44 h 180"/>
              <a:gd name="T88" fmla="*/ 12 w 96"/>
              <a:gd name="T89" fmla="*/ 32 h 180"/>
              <a:gd name="T90" fmla="*/ 8 w 96"/>
              <a:gd name="T91" fmla="*/ 20 h 180"/>
              <a:gd name="T92" fmla="*/ 8 w 96"/>
              <a:gd name="T93" fmla="*/ 2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6" h="180">
                <a:moveTo>
                  <a:pt x="8" y="20"/>
                </a:move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28" y="0"/>
                </a:lnTo>
                <a:lnTo>
                  <a:pt x="36" y="0"/>
                </a:lnTo>
                <a:lnTo>
                  <a:pt x="48" y="0"/>
                </a:lnTo>
                <a:lnTo>
                  <a:pt x="56" y="4"/>
                </a:lnTo>
                <a:lnTo>
                  <a:pt x="68" y="4"/>
                </a:lnTo>
                <a:lnTo>
                  <a:pt x="72" y="20"/>
                </a:lnTo>
                <a:lnTo>
                  <a:pt x="76" y="36"/>
                </a:lnTo>
                <a:lnTo>
                  <a:pt x="80" y="52"/>
                </a:lnTo>
                <a:lnTo>
                  <a:pt x="80" y="68"/>
                </a:lnTo>
                <a:lnTo>
                  <a:pt x="84" y="80"/>
                </a:lnTo>
                <a:lnTo>
                  <a:pt x="88" y="92"/>
                </a:lnTo>
                <a:lnTo>
                  <a:pt x="88" y="104"/>
                </a:lnTo>
                <a:lnTo>
                  <a:pt x="92" y="112"/>
                </a:lnTo>
                <a:lnTo>
                  <a:pt x="92" y="124"/>
                </a:lnTo>
                <a:lnTo>
                  <a:pt x="92" y="132"/>
                </a:lnTo>
                <a:lnTo>
                  <a:pt x="96" y="144"/>
                </a:lnTo>
                <a:lnTo>
                  <a:pt x="96" y="152"/>
                </a:lnTo>
                <a:lnTo>
                  <a:pt x="96" y="160"/>
                </a:lnTo>
                <a:lnTo>
                  <a:pt x="96" y="164"/>
                </a:lnTo>
                <a:lnTo>
                  <a:pt x="96" y="172"/>
                </a:lnTo>
                <a:lnTo>
                  <a:pt x="92" y="176"/>
                </a:lnTo>
                <a:lnTo>
                  <a:pt x="88" y="176"/>
                </a:lnTo>
                <a:lnTo>
                  <a:pt x="84" y="180"/>
                </a:lnTo>
                <a:lnTo>
                  <a:pt x="80" y="180"/>
                </a:lnTo>
                <a:lnTo>
                  <a:pt x="72" y="176"/>
                </a:lnTo>
                <a:lnTo>
                  <a:pt x="68" y="172"/>
                </a:lnTo>
                <a:lnTo>
                  <a:pt x="64" y="168"/>
                </a:lnTo>
                <a:lnTo>
                  <a:pt x="60" y="160"/>
                </a:lnTo>
                <a:lnTo>
                  <a:pt x="56" y="152"/>
                </a:lnTo>
                <a:lnTo>
                  <a:pt x="52" y="144"/>
                </a:lnTo>
                <a:lnTo>
                  <a:pt x="52" y="136"/>
                </a:lnTo>
                <a:lnTo>
                  <a:pt x="48" y="120"/>
                </a:lnTo>
                <a:lnTo>
                  <a:pt x="40" y="104"/>
                </a:lnTo>
                <a:lnTo>
                  <a:pt x="36" y="84"/>
                </a:lnTo>
                <a:lnTo>
                  <a:pt x="28" y="64"/>
                </a:lnTo>
                <a:lnTo>
                  <a:pt x="20" y="44"/>
                </a:lnTo>
                <a:lnTo>
                  <a:pt x="12" y="32"/>
                </a:lnTo>
                <a:lnTo>
                  <a:pt x="8" y="20"/>
                </a:lnTo>
                <a:lnTo>
                  <a:pt x="8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94">
            <a:extLst>
              <a:ext uri="{FF2B5EF4-FFF2-40B4-BE49-F238E27FC236}">
                <a16:creationId xmlns:a16="http://schemas.microsoft.com/office/drawing/2014/main" xmlns="" id="{EE540EA3-BBF3-485E-A931-5DCC76EEA750}"/>
              </a:ext>
            </a:extLst>
          </p:cNvPr>
          <p:cNvSpPr>
            <a:spLocks/>
          </p:cNvSpPr>
          <p:nvPr/>
        </p:nvSpPr>
        <p:spPr bwMode="auto">
          <a:xfrm>
            <a:off x="5279181" y="934687"/>
            <a:ext cx="432940" cy="370731"/>
          </a:xfrm>
          <a:custGeom>
            <a:avLst/>
            <a:gdLst>
              <a:gd name="T0" fmla="*/ 4 w 124"/>
              <a:gd name="T1" fmla="*/ 16 h 80"/>
              <a:gd name="T2" fmla="*/ 0 w 124"/>
              <a:gd name="T3" fmla="*/ 12 h 80"/>
              <a:gd name="T4" fmla="*/ 0 w 124"/>
              <a:gd name="T5" fmla="*/ 8 h 80"/>
              <a:gd name="T6" fmla="*/ 4 w 124"/>
              <a:gd name="T7" fmla="*/ 4 h 80"/>
              <a:gd name="T8" fmla="*/ 4 w 124"/>
              <a:gd name="T9" fmla="*/ 0 h 80"/>
              <a:gd name="T10" fmla="*/ 8 w 124"/>
              <a:gd name="T11" fmla="*/ 0 h 80"/>
              <a:gd name="T12" fmla="*/ 12 w 124"/>
              <a:gd name="T13" fmla="*/ 0 h 80"/>
              <a:gd name="T14" fmla="*/ 20 w 124"/>
              <a:gd name="T15" fmla="*/ 0 h 80"/>
              <a:gd name="T16" fmla="*/ 28 w 124"/>
              <a:gd name="T17" fmla="*/ 0 h 80"/>
              <a:gd name="T18" fmla="*/ 40 w 124"/>
              <a:gd name="T19" fmla="*/ 4 h 80"/>
              <a:gd name="T20" fmla="*/ 52 w 124"/>
              <a:gd name="T21" fmla="*/ 4 h 80"/>
              <a:gd name="T22" fmla="*/ 64 w 124"/>
              <a:gd name="T23" fmla="*/ 8 h 80"/>
              <a:gd name="T24" fmla="*/ 80 w 124"/>
              <a:gd name="T25" fmla="*/ 12 h 80"/>
              <a:gd name="T26" fmla="*/ 96 w 124"/>
              <a:gd name="T27" fmla="*/ 16 h 80"/>
              <a:gd name="T28" fmla="*/ 108 w 124"/>
              <a:gd name="T29" fmla="*/ 24 h 80"/>
              <a:gd name="T30" fmla="*/ 116 w 124"/>
              <a:gd name="T31" fmla="*/ 28 h 80"/>
              <a:gd name="T32" fmla="*/ 124 w 124"/>
              <a:gd name="T33" fmla="*/ 36 h 80"/>
              <a:gd name="T34" fmla="*/ 124 w 124"/>
              <a:gd name="T35" fmla="*/ 40 h 80"/>
              <a:gd name="T36" fmla="*/ 124 w 124"/>
              <a:gd name="T37" fmla="*/ 48 h 80"/>
              <a:gd name="T38" fmla="*/ 124 w 124"/>
              <a:gd name="T39" fmla="*/ 56 h 80"/>
              <a:gd name="T40" fmla="*/ 120 w 124"/>
              <a:gd name="T41" fmla="*/ 64 h 80"/>
              <a:gd name="T42" fmla="*/ 116 w 124"/>
              <a:gd name="T43" fmla="*/ 72 h 80"/>
              <a:gd name="T44" fmla="*/ 108 w 124"/>
              <a:gd name="T45" fmla="*/ 76 h 80"/>
              <a:gd name="T46" fmla="*/ 104 w 124"/>
              <a:gd name="T47" fmla="*/ 80 h 80"/>
              <a:gd name="T48" fmla="*/ 96 w 124"/>
              <a:gd name="T49" fmla="*/ 80 h 80"/>
              <a:gd name="T50" fmla="*/ 88 w 124"/>
              <a:gd name="T51" fmla="*/ 76 h 80"/>
              <a:gd name="T52" fmla="*/ 76 w 124"/>
              <a:gd name="T53" fmla="*/ 72 h 80"/>
              <a:gd name="T54" fmla="*/ 60 w 124"/>
              <a:gd name="T55" fmla="*/ 64 h 80"/>
              <a:gd name="T56" fmla="*/ 44 w 124"/>
              <a:gd name="T57" fmla="*/ 52 h 80"/>
              <a:gd name="T58" fmla="*/ 36 w 124"/>
              <a:gd name="T59" fmla="*/ 44 h 80"/>
              <a:gd name="T60" fmla="*/ 28 w 124"/>
              <a:gd name="T61" fmla="*/ 40 h 80"/>
              <a:gd name="T62" fmla="*/ 20 w 124"/>
              <a:gd name="T63" fmla="*/ 36 h 80"/>
              <a:gd name="T64" fmla="*/ 16 w 124"/>
              <a:gd name="T65" fmla="*/ 32 h 80"/>
              <a:gd name="T66" fmla="*/ 8 w 124"/>
              <a:gd name="T67" fmla="*/ 28 h 80"/>
              <a:gd name="T68" fmla="*/ 8 w 124"/>
              <a:gd name="T69" fmla="*/ 24 h 80"/>
              <a:gd name="T70" fmla="*/ 4 w 124"/>
              <a:gd name="T71" fmla="*/ 16 h 80"/>
              <a:gd name="T72" fmla="*/ 4 w 124"/>
              <a:gd name="T73" fmla="*/ 1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4" h="80">
                <a:moveTo>
                  <a:pt x="4" y="16"/>
                </a:move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40" y="4"/>
                </a:lnTo>
                <a:lnTo>
                  <a:pt x="52" y="4"/>
                </a:lnTo>
                <a:lnTo>
                  <a:pt x="64" y="8"/>
                </a:lnTo>
                <a:lnTo>
                  <a:pt x="80" y="12"/>
                </a:lnTo>
                <a:lnTo>
                  <a:pt x="96" y="16"/>
                </a:lnTo>
                <a:lnTo>
                  <a:pt x="108" y="24"/>
                </a:lnTo>
                <a:lnTo>
                  <a:pt x="116" y="28"/>
                </a:lnTo>
                <a:lnTo>
                  <a:pt x="124" y="36"/>
                </a:lnTo>
                <a:lnTo>
                  <a:pt x="124" y="40"/>
                </a:lnTo>
                <a:lnTo>
                  <a:pt x="124" y="48"/>
                </a:lnTo>
                <a:lnTo>
                  <a:pt x="124" y="56"/>
                </a:lnTo>
                <a:lnTo>
                  <a:pt x="120" y="64"/>
                </a:lnTo>
                <a:lnTo>
                  <a:pt x="116" y="72"/>
                </a:lnTo>
                <a:lnTo>
                  <a:pt x="108" y="76"/>
                </a:lnTo>
                <a:lnTo>
                  <a:pt x="104" y="80"/>
                </a:lnTo>
                <a:lnTo>
                  <a:pt x="96" y="80"/>
                </a:lnTo>
                <a:lnTo>
                  <a:pt x="88" y="76"/>
                </a:lnTo>
                <a:lnTo>
                  <a:pt x="76" y="72"/>
                </a:lnTo>
                <a:lnTo>
                  <a:pt x="60" y="64"/>
                </a:lnTo>
                <a:lnTo>
                  <a:pt x="44" y="52"/>
                </a:lnTo>
                <a:lnTo>
                  <a:pt x="36" y="44"/>
                </a:lnTo>
                <a:lnTo>
                  <a:pt x="28" y="40"/>
                </a:lnTo>
                <a:lnTo>
                  <a:pt x="20" y="36"/>
                </a:lnTo>
                <a:lnTo>
                  <a:pt x="16" y="32"/>
                </a:lnTo>
                <a:lnTo>
                  <a:pt x="8" y="28"/>
                </a:lnTo>
                <a:lnTo>
                  <a:pt x="8" y="24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95">
            <a:extLst>
              <a:ext uri="{FF2B5EF4-FFF2-40B4-BE49-F238E27FC236}">
                <a16:creationId xmlns:a16="http://schemas.microsoft.com/office/drawing/2014/main" xmlns="" id="{D48664EC-8406-4205-A84D-17B47595740D}"/>
              </a:ext>
            </a:extLst>
          </p:cNvPr>
          <p:cNvSpPr>
            <a:spLocks/>
          </p:cNvSpPr>
          <p:nvPr/>
        </p:nvSpPr>
        <p:spPr bwMode="auto">
          <a:xfrm>
            <a:off x="5907643" y="990296"/>
            <a:ext cx="321213" cy="370731"/>
          </a:xfrm>
          <a:custGeom>
            <a:avLst/>
            <a:gdLst>
              <a:gd name="T0" fmla="*/ 68 w 92"/>
              <a:gd name="T1" fmla="*/ 80 h 80"/>
              <a:gd name="T2" fmla="*/ 60 w 92"/>
              <a:gd name="T3" fmla="*/ 80 h 80"/>
              <a:gd name="T4" fmla="*/ 52 w 92"/>
              <a:gd name="T5" fmla="*/ 76 h 80"/>
              <a:gd name="T6" fmla="*/ 44 w 92"/>
              <a:gd name="T7" fmla="*/ 68 h 80"/>
              <a:gd name="T8" fmla="*/ 32 w 92"/>
              <a:gd name="T9" fmla="*/ 56 h 80"/>
              <a:gd name="T10" fmla="*/ 24 w 92"/>
              <a:gd name="T11" fmla="*/ 48 h 80"/>
              <a:gd name="T12" fmla="*/ 16 w 92"/>
              <a:gd name="T13" fmla="*/ 44 h 80"/>
              <a:gd name="T14" fmla="*/ 8 w 92"/>
              <a:gd name="T15" fmla="*/ 32 h 80"/>
              <a:gd name="T16" fmla="*/ 4 w 92"/>
              <a:gd name="T17" fmla="*/ 24 h 80"/>
              <a:gd name="T18" fmla="*/ 0 w 92"/>
              <a:gd name="T19" fmla="*/ 20 h 80"/>
              <a:gd name="T20" fmla="*/ 0 w 92"/>
              <a:gd name="T21" fmla="*/ 12 h 80"/>
              <a:gd name="T22" fmla="*/ 4 w 92"/>
              <a:gd name="T23" fmla="*/ 8 h 80"/>
              <a:gd name="T24" fmla="*/ 8 w 92"/>
              <a:gd name="T25" fmla="*/ 4 h 80"/>
              <a:gd name="T26" fmla="*/ 12 w 92"/>
              <a:gd name="T27" fmla="*/ 4 h 80"/>
              <a:gd name="T28" fmla="*/ 16 w 92"/>
              <a:gd name="T29" fmla="*/ 0 h 80"/>
              <a:gd name="T30" fmla="*/ 24 w 92"/>
              <a:gd name="T31" fmla="*/ 0 h 80"/>
              <a:gd name="T32" fmla="*/ 32 w 92"/>
              <a:gd name="T33" fmla="*/ 4 h 80"/>
              <a:gd name="T34" fmla="*/ 40 w 92"/>
              <a:gd name="T35" fmla="*/ 4 h 80"/>
              <a:gd name="T36" fmla="*/ 52 w 92"/>
              <a:gd name="T37" fmla="*/ 8 h 80"/>
              <a:gd name="T38" fmla="*/ 64 w 92"/>
              <a:gd name="T39" fmla="*/ 16 h 80"/>
              <a:gd name="T40" fmla="*/ 72 w 92"/>
              <a:gd name="T41" fmla="*/ 20 h 80"/>
              <a:gd name="T42" fmla="*/ 80 w 92"/>
              <a:gd name="T43" fmla="*/ 32 h 80"/>
              <a:gd name="T44" fmla="*/ 88 w 92"/>
              <a:gd name="T45" fmla="*/ 40 h 80"/>
              <a:gd name="T46" fmla="*/ 92 w 92"/>
              <a:gd name="T47" fmla="*/ 48 h 80"/>
              <a:gd name="T48" fmla="*/ 92 w 92"/>
              <a:gd name="T49" fmla="*/ 56 h 80"/>
              <a:gd name="T50" fmla="*/ 88 w 92"/>
              <a:gd name="T51" fmla="*/ 64 h 80"/>
              <a:gd name="T52" fmla="*/ 84 w 92"/>
              <a:gd name="T53" fmla="*/ 72 h 80"/>
              <a:gd name="T54" fmla="*/ 80 w 92"/>
              <a:gd name="T55" fmla="*/ 76 h 80"/>
              <a:gd name="T56" fmla="*/ 76 w 92"/>
              <a:gd name="T57" fmla="*/ 80 h 80"/>
              <a:gd name="T58" fmla="*/ 68 w 92"/>
              <a:gd name="T59" fmla="*/ 80 h 80"/>
              <a:gd name="T60" fmla="*/ 68 w 92"/>
              <a:gd name="T61" fmla="*/ 8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" h="80">
                <a:moveTo>
                  <a:pt x="68" y="80"/>
                </a:moveTo>
                <a:lnTo>
                  <a:pt x="60" y="80"/>
                </a:lnTo>
                <a:lnTo>
                  <a:pt x="52" y="76"/>
                </a:lnTo>
                <a:lnTo>
                  <a:pt x="44" y="68"/>
                </a:lnTo>
                <a:lnTo>
                  <a:pt x="32" y="56"/>
                </a:lnTo>
                <a:lnTo>
                  <a:pt x="24" y="48"/>
                </a:lnTo>
                <a:lnTo>
                  <a:pt x="16" y="44"/>
                </a:lnTo>
                <a:lnTo>
                  <a:pt x="8" y="32"/>
                </a:ln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2" y="4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0" y="4"/>
                </a:lnTo>
                <a:lnTo>
                  <a:pt x="52" y="8"/>
                </a:lnTo>
                <a:lnTo>
                  <a:pt x="64" y="16"/>
                </a:lnTo>
                <a:lnTo>
                  <a:pt x="72" y="20"/>
                </a:lnTo>
                <a:lnTo>
                  <a:pt x="80" y="32"/>
                </a:lnTo>
                <a:lnTo>
                  <a:pt x="88" y="40"/>
                </a:lnTo>
                <a:lnTo>
                  <a:pt x="92" y="48"/>
                </a:lnTo>
                <a:lnTo>
                  <a:pt x="92" y="56"/>
                </a:lnTo>
                <a:lnTo>
                  <a:pt x="88" y="64"/>
                </a:lnTo>
                <a:lnTo>
                  <a:pt x="84" y="72"/>
                </a:lnTo>
                <a:lnTo>
                  <a:pt x="80" y="76"/>
                </a:lnTo>
                <a:lnTo>
                  <a:pt x="76" y="80"/>
                </a:lnTo>
                <a:lnTo>
                  <a:pt x="68" y="80"/>
                </a:lnTo>
                <a:lnTo>
                  <a:pt x="68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96">
            <a:extLst>
              <a:ext uri="{FF2B5EF4-FFF2-40B4-BE49-F238E27FC236}">
                <a16:creationId xmlns:a16="http://schemas.microsoft.com/office/drawing/2014/main" xmlns="" id="{508E729D-57CF-4828-B13F-4F7201CA1EDA}"/>
              </a:ext>
            </a:extLst>
          </p:cNvPr>
          <p:cNvSpPr>
            <a:spLocks/>
          </p:cNvSpPr>
          <p:nvPr/>
        </p:nvSpPr>
        <p:spPr bwMode="auto">
          <a:xfrm>
            <a:off x="6340582" y="749321"/>
            <a:ext cx="572598" cy="630244"/>
          </a:xfrm>
          <a:custGeom>
            <a:avLst/>
            <a:gdLst>
              <a:gd name="T0" fmla="*/ 0 w 164"/>
              <a:gd name="T1" fmla="*/ 132 h 136"/>
              <a:gd name="T2" fmla="*/ 0 w 164"/>
              <a:gd name="T3" fmla="*/ 128 h 136"/>
              <a:gd name="T4" fmla="*/ 8 w 164"/>
              <a:gd name="T5" fmla="*/ 120 h 136"/>
              <a:gd name="T6" fmla="*/ 16 w 164"/>
              <a:gd name="T7" fmla="*/ 112 h 136"/>
              <a:gd name="T8" fmla="*/ 28 w 164"/>
              <a:gd name="T9" fmla="*/ 100 h 136"/>
              <a:gd name="T10" fmla="*/ 36 w 164"/>
              <a:gd name="T11" fmla="*/ 88 h 136"/>
              <a:gd name="T12" fmla="*/ 48 w 164"/>
              <a:gd name="T13" fmla="*/ 76 h 136"/>
              <a:gd name="T14" fmla="*/ 76 w 164"/>
              <a:gd name="T15" fmla="*/ 52 h 136"/>
              <a:gd name="T16" fmla="*/ 84 w 164"/>
              <a:gd name="T17" fmla="*/ 40 h 136"/>
              <a:gd name="T18" fmla="*/ 92 w 164"/>
              <a:gd name="T19" fmla="*/ 32 h 136"/>
              <a:gd name="T20" fmla="*/ 96 w 164"/>
              <a:gd name="T21" fmla="*/ 24 h 136"/>
              <a:gd name="T22" fmla="*/ 92 w 164"/>
              <a:gd name="T23" fmla="*/ 20 h 136"/>
              <a:gd name="T24" fmla="*/ 92 w 164"/>
              <a:gd name="T25" fmla="*/ 16 h 136"/>
              <a:gd name="T26" fmla="*/ 92 w 164"/>
              <a:gd name="T27" fmla="*/ 12 h 136"/>
              <a:gd name="T28" fmla="*/ 96 w 164"/>
              <a:gd name="T29" fmla="*/ 8 h 136"/>
              <a:gd name="T30" fmla="*/ 100 w 164"/>
              <a:gd name="T31" fmla="*/ 4 h 136"/>
              <a:gd name="T32" fmla="*/ 108 w 164"/>
              <a:gd name="T33" fmla="*/ 0 h 136"/>
              <a:gd name="T34" fmla="*/ 116 w 164"/>
              <a:gd name="T35" fmla="*/ 4 h 136"/>
              <a:gd name="T36" fmla="*/ 124 w 164"/>
              <a:gd name="T37" fmla="*/ 4 h 136"/>
              <a:gd name="T38" fmla="*/ 136 w 164"/>
              <a:gd name="T39" fmla="*/ 12 h 136"/>
              <a:gd name="T40" fmla="*/ 148 w 164"/>
              <a:gd name="T41" fmla="*/ 20 h 136"/>
              <a:gd name="T42" fmla="*/ 156 w 164"/>
              <a:gd name="T43" fmla="*/ 28 h 136"/>
              <a:gd name="T44" fmla="*/ 164 w 164"/>
              <a:gd name="T45" fmla="*/ 32 h 136"/>
              <a:gd name="T46" fmla="*/ 164 w 164"/>
              <a:gd name="T47" fmla="*/ 40 h 136"/>
              <a:gd name="T48" fmla="*/ 164 w 164"/>
              <a:gd name="T49" fmla="*/ 44 h 136"/>
              <a:gd name="T50" fmla="*/ 156 w 164"/>
              <a:gd name="T51" fmla="*/ 52 h 136"/>
              <a:gd name="T52" fmla="*/ 148 w 164"/>
              <a:gd name="T53" fmla="*/ 60 h 136"/>
              <a:gd name="T54" fmla="*/ 136 w 164"/>
              <a:gd name="T55" fmla="*/ 68 h 136"/>
              <a:gd name="T56" fmla="*/ 120 w 164"/>
              <a:gd name="T57" fmla="*/ 80 h 136"/>
              <a:gd name="T58" fmla="*/ 100 w 164"/>
              <a:gd name="T59" fmla="*/ 92 h 136"/>
              <a:gd name="T60" fmla="*/ 80 w 164"/>
              <a:gd name="T61" fmla="*/ 104 h 136"/>
              <a:gd name="T62" fmla="*/ 56 w 164"/>
              <a:gd name="T63" fmla="*/ 116 h 136"/>
              <a:gd name="T64" fmla="*/ 44 w 164"/>
              <a:gd name="T65" fmla="*/ 120 h 136"/>
              <a:gd name="T66" fmla="*/ 32 w 164"/>
              <a:gd name="T67" fmla="*/ 128 h 136"/>
              <a:gd name="T68" fmla="*/ 24 w 164"/>
              <a:gd name="T69" fmla="*/ 132 h 136"/>
              <a:gd name="T70" fmla="*/ 16 w 164"/>
              <a:gd name="T71" fmla="*/ 132 h 136"/>
              <a:gd name="T72" fmla="*/ 8 w 164"/>
              <a:gd name="T73" fmla="*/ 136 h 136"/>
              <a:gd name="T74" fmla="*/ 4 w 164"/>
              <a:gd name="T75" fmla="*/ 136 h 136"/>
              <a:gd name="T76" fmla="*/ 0 w 164"/>
              <a:gd name="T77" fmla="*/ 136 h 136"/>
              <a:gd name="T78" fmla="*/ 0 w 164"/>
              <a:gd name="T79" fmla="*/ 132 h 136"/>
              <a:gd name="T80" fmla="*/ 0 w 164"/>
              <a:gd name="T81" fmla="*/ 132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4" h="136">
                <a:moveTo>
                  <a:pt x="0" y="132"/>
                </a:moveTo>
                <a:lnTo>
                  <a:pt x="0" y="128"/>
                </a:lnTo>
                <a:lnTo>
                  <a:pt x="8" y="120"/>
                </a:lnTo>
                <a:lnTo>
                  <a:pt x="16" y="112"/>
                </a:lnTo>
                <a:lnTo>
                  <a:pt x="28" y="100"/>
                </a:lnTo>
                <a:lnTo>
                  <a:pt x="36" y="88"/>
                </a:lnTo>
                <a:lnTo>
                  <a:pt x="48" y="76"/>
                </a:lnTo>
                <a:lnTo>
                  <a:pt x="76" y="52"/>
                </a:lnTo>
                <a:lnTo>
                  <a:pt x="84" y="40"/>
                </a:lnTo>
                <a:lnTo>
                  <a:pt x="92" y="32"/>
                </a:lnTo>
                <a:lnTo>
                  <a:pt x="96" y="24"/>
                </a:lnTo>
                <a:lnTo>
                  <a:pt x="92" y="20"/>
                </a:lnTo>
                <a:lnTo>
                  <a:pt x="92" y="16"/>
                </a:lnTo>
                <a:lnTo>
                  <a:pt x="92" y="12"/>
                </a:lnTo>
                <a:lnTo>
                  <a:pt x="96" y="8"/>
                </a:lnTo>
                <a:lnTo>
                  <a:pt x="100" y="4"/>
                </a:lnTo>
                <a:lnTo>
                  <a:pt x="108" y="0"/>
                </a:lnTo>
                <a:lnTo>
                  <a:pt x="116" y="4"/>
                </a:lnTo>
                <a:lnTo>
                  <a:pt x="124" y="4"/>
                </a:lnTo>
                <a:lnTo>
                  <a:pt x="136" y="12"/>
                </a:lnTo>
                <a:lnTo>
                  <a:pt x="148" y="20"/>
                </a:lnTo>
                <a:lnTo>
                  <a:pt x="156" y="28"/>
                </a:lnTo>
                <a:lnTo>
                  <a:pt x="164" y="32"/>
                </a:lnTo>
                <a:lnTo>
                  <a:pt x="164" y="40"/>
                </a:lnTo>
                <a:lnTo>
                  <a:pt x="164" y="44"/>
                </a:lnTo>
                <a:lnTo>
                  <a:pt x="156" y="52"/>
                </a:lnTo>
                <a:lnTo>
                  <a:pt x="148" y="60"/>
                </a:lnTo>
                <a:lnTo>
                  <a:pt x="136" y="68"/>
                </a:lnTo>
                <a:lnTo>
                  <a:pt x="120" y="80"/>
                </a:lnTo>
                <a:lnTo>
                  <a:pt x="100" y="92"/>
                </a:lnTo>
                <a:lnTo>
                  <a:pt x="80" y="104"/>
                </a:lnTo>
                <a:lnTo>
                  <a:pt x="56" y="116"/>
                </a:lnTo>
                <a:lnTo>
                  <a:pt x="44" y="120"/>
                </a:lnTo>
                <a:lnTo>
                  <a:pt x="32" y="128"/>
                </a:lnTo>
                <a:lnTo>
                  <a:pt x="24" y="132"/>
                </a:lnTo>
                <a:lnTo>
                  <a:pt x="16" y="132"/>
                </a:lnTo>
                <a:lnTo>
                  <a:pt x="8" y="136"/>
                </a:lnTo>
                <a:lnTo>
                  <a:pt x="4" y="136"/>
                </a:lnTo>
                <a:lnTo>
                  <a:pt x="0" y="136"/>
                </a:lnTo>
                <a:lnTo>
                  <a:pt x="0" y="132"/>
                </a:lnTo>
                <a:lnTo>
                  <a:pt x="0" y="1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97">
            <a:extLst>
              <a:ext uri="{FF2B5EF4-FFF2-40B4-BE49-F238E27FC236}">
                <a16:creationId xmlns:a16="http://schemas.microsoft.com/office/drawing/2014/main" xmlns="" id="{0474204C-6F70-4BB8-8BBF-D7DB95B99094}"/>
              </a:ext>
            </a:extLst>
          </p:cNvPr>
          <p:cNvSpPr>
            <a:spLocks/>
          </p:cNvSpPr>
          <p:nvPr/>
        </p:nvSpPr>
        <p:spPr bwMode="auto">
          <a:xfrm>
            <a:off x="5837814" y="1472247"/>
            <a:ext cx="293282" cy="611707"/>
          </a:xfrm>
          <a:custGeom>
            <a:avLst/>
            <a:gdLst>
              <a:gd name="T0" fmla="*/ 60 w 84"/>
              <a:gd name="T1" fmla="*/ 4 h 132"/>
              <a:gd name="T2" fmla="*/ 68 w 84"/>
              <a:gd name="T3" fmla="*/ 16 h 132"/>
              <a:gd name="T4" fmla="*/ 72 w 84"/>
              <a:gd name="T5" fmla="*/ 28 h 132"/>
              <a:gd name="T6" fmla="*/ 76 w 84"/>
              <a:gd name="T7" fmla="*/ 44 h 132"/>
              <a:gd name="T8" fmla="*/ 80 w 84"/>
              <a:gd name="T9" fmla="*/ 56 h 132"/>
              <a:gd name="T10" fmla="*/ 80 w 84"/>
              <a:gd name="T11" fmla="*/ 72 h 132"/>
              <a:gd name="T12" fmla="*/ 84 w 84"/>
              <a:gd name="T13" fmla="*/ 80 h 132"/>
              <a:gd name="T14" fmla="*/ 84 w 84"/>
              <a:gd name="T15" fmla="*/ 88 h 132"/>
              <a:gd name="T16" fmla="*/ 84 w 84"/>
              <a:gd name="T17" fmla="*/ 92 h 132"/>
              <a:gd name="T18" fmla="*/ 84 w 84"/>
              <a:gd name="T19" fmla="*/ 96 h 132"/>
              <a:gd name="T20" fmla="*/ 84 w 84"/>
              <a:gd name="T21" fmla="*/ 100 h 132"/>
              <a:gd name="T22" fmla="*/ 84 w 84"/>
              <a:gd name="T23" fmla="*/ 104 h 132"/>
              <a:gd name="T24" fmla="*/ 84 w 84"/>
              <a:gd name="T25" fmla="*/ 112 h 132"/>
              <a:gd name="T26" fmla="*/ 84 w 84"/>
              <a:gd name="T27" fmla="*/ 120 h 132"/>
              <a:gd name="T28" fmla="*/ 80 w 84"/>
              <a:gd name="T29" fmla="*/ 124 h 132"/>
              <a:gd name="T30" fmla="*/ 76 w 84"/>
              <a:gd name="T31" fmla="*/ 128 h 132"/>
              <a:gd name="T32" fmla="*/ 72 w 84"/>
              <a:gd name="T33" fmla="*/ 132 h 132"/>
              <a:gd name="T34" fmla="*/ 64 w 84"/>
              <a:gd name="T35" fmla="*/ 132 h 132"/>
              <a:gd name="T36" fmla="*/ 56 w 84"/>
              <a:gd name="T37" fmla="*/ 128 h 132"/>
              <a:gd name="T38" fmla="*/ 52 w 84"/>
              <a:gd name="T39" fmla="*/ 120 h 132"/>
              <a:gd name="T40" fmla="*/ 48 w 84"/>
              <a:gd name="T41" fmla="*/ 112 h 132"/>
              <a:gd name="T42" fmla="*/ 40 w 84"/>
              <a:gd name="T43" fmla="*/ 100 h 132"/>
              <a:gd name="T44" fmla="*/ 36 w 84"/>
              <a:gd name="T45" fmla="*/ 88 h 132"/>
              <a:gd name="T46" fmla="*/ 32 w 84"/>
              <a:gd name="T47" fmla="*/ 72 h 132"/>
              <a:gd name="T48" fmla="*/ 28 w 84"/>
              <a:gd name="T49" fmla="*/ 60 h 132"/>
              <a:gd name="T50" fmla="*/ 24 w 84"/>
              <a:gd name="T51" fmla="*/ 48 h 132"/>
              <a:gd name="T52" fmla="*/ 20 w 84"/>
              <a:gd name="T53" fmla="*/ 36 h 132"/>
              <a:gd name="T54" fmla="*/ 16 w 84"/>
              <a:gd name="T55" fmla="*/ 28 h 132"/>
              <a:gd name="T56" fmla="*/ 8 w 84"/>
              <a:gd name="T57" fmla="*/ 24 h 132"/>
              <a:gd name="T58" fmla="*/ 4 w 84"/>
              <a:gd name="T59" fmla="*/ 16 h 132"/>
              <a:gd name="T60" fmla="*/ 0 w 84"/>
              <a:gd name="T61" fmla="*/ 12 h 132"/>
              <a:gd name="T62" fmla="*/ 0 w 84"/>
              <a:gd name="T63" fmla="*/ 8 h 132"/>
              <a:gd name="T64" fmla="*/ 0 w 84"/>
              <a:gd name="T65" fmla="*/ 4 h 132"/>
              <a:gd name="T66" fmla="*/ 4 w 84"/>
              <a:gd name="T67" fmla="*/ 0 h 132"/>
              <a:gd name="T68" fmla="*/ 4 w 84"/>
              <a:gd name="T69" fmla="*/ 0 h 132"/>
              <a:gd name="T70" fmla="*/ 12 w 84"/>
              <a:gd name="T71" fmla="*/ 0 h 132"/>
              <a:gd name="T72" fmla="*/ 16 w 84"/>
              <a:gd name="T73" fmla="*/ 0 h 132"/>
              <a:gd name="T74" fmla="*/ 28 w 84"/>
              <a:gd name="T75" fmla="*/ 0 h 132"/>
              <a:gd name="T76" fmla="*/ 36 w 84"/>
              <a:gd name="T77" fmla="*/ 0 h 132"/>
              <a:gd name="T78" fmla="*/ 48 w 84"/>
              <a:gd name="T79" fmla="*/ 4 h 132"/>
              <a:gd name="T80" fmla="*/ 60 w 84"/>
              <a:gd name="T81" fmla="*/ 4 h 132"/>
              <a:gd name="T82" fmla="*/ 60 w 84"/>
              <a:gd name="T83" fmla="*/ 4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4" h="132">
                <a:moveTo>
                  <a:pt x="60" y="4"/>
                </a:moveTo>
                <a:lnTo>
                  <a:pt x="68" y="16"/>
                </a:lnTo>
                <a:lnTo>
                  <a:pt x="72" y="28"/>
                </a:lnTo>
                <a:lnTo>
                  <a:pt x="76" y="44"/>
                </a:lnTo>
                <a:lnTo>
                  <a:pt x="80" y="56"/>
                </a:lnTo>
                <a:lnTo>
                  <a:pt x="80" y="72"/>
                </a:lnTo>
                <a:lnTo>
                  <a:pt x="84" y="80"/>
                </a:lnTo>
                <a:lnTo>
                  <a:pt x="84" y="88"/>
                </a:lnTo>
                <a:lnTo>
                  <a:pt x="84" y="92"/>
                </a:lnTo>
                <a:lnTo>
                  <a:pt x="84" y="96"/>
                </a:lnTo>
                <a:lnTo>
                  <a:pt x="84" y="100"/>
                </a:lnTo>
                <a:lnTo>
                  <a:pt x="84" y="104"/>
                </a:lnTo>
                <a:lnTo>
                  <a:pt x="84" y="112"/>
                </a:lnTo>
                <a:lnTo>
                  <a:pt x="84" y="120"/>
                </a:lnTo>
                <a:lnTo>
                  <a:pt x="80" y="124"/>
                </a:lnTo>
                <a:lnTo>
                  <a:pt x="76" y="128"/>
                </a:lnTo>
                <a:lnTo>
                  <a:pt x="72" y="132"/>
                </a:lnTo>
                <a:lnTo>
                  <a:pt x="64" y="132"/>
                </a:lnTo>
                <a:lnTo>
                  <a:pt x="56" y="128"/>
                </a:lnTo>
                <a:lnTo>
                  <a:pt x="52" y="120"/>
                </a:lnTo>
                <a:lnTo>
                  <a:pt x="48" y="112"/>
                </a:lnTo>
                <a:lnTo>
                  <a:pt x="40" y="100"/>
                </a:lnTo>
                <a:lnTo>
                  <a:pt x="36" y="88"/>
                </a:lnTo>
                <a:lnTo>
                  <a:pt x="32" y="72"/>
                </a:lnTo>
                <a:lnTo>
                  <a:pt x="28" y="60"/>
                </a:lnTo>
                <a:lnTo>
                  <a:pt x="24" y="48"/>
                </a:lnTo>
                <a:lnTo>
                  <a:pt x="20" y="36"/>
                </a:lnTo>
                <a:lnTo>
                  <a:pt x="16" y="28"/>
                </a:lnTo>
                <a:lnTo>
                  <a:pt x="8" y="24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8" y="4"/>
                </a:lnTo>
                <a:lnTo>
                  <a:pt x="60" y="4"/>
                </a:lnTo>
                <a:lnTo>
                  <a:pt x="6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98">
            <a:extLst>
              <a:ext uri="{FF2B5EF4-FFF2-40B4-BE49-F238E27FC236}">
                <a16:creationId xmlns:a16="http://schemas.microsoft.com/office/drawing/2014/main" xmlns="" id="{2BC09B80-580A-440F-AC6A-147CF6FC14FA}"/>
              </a:ext>
            </a:extLst>
          </p:cNvPr>
          <p:cNvSpPr>
            <a:spLocks/>
          </p:cNvSpPr>
          <p:nvPr/>
        </p:nvSpPr>
        <p:spPr bwMode="auto">
          <a:xfrm>
            <a:off x="6005403" y="1416638"/>
            <a:ext cx="782085" cy="444878"/>
          </a:xfrm>
          <a:custGeom>
            <a:avLst/>
            <a:gdLst>
              <a:gd name="T0" fmla="*/ 152 w 224"/>
              <a:gd name="T1" fmla="*/ 96 h 96"/>
              <a:gd name="T2" fmla="*/ 160 w 224"/>
              <a:gd name="T3" fmla="*/ 72 h 96"/>
              <a:gd name="T4" fmla="*/ 168 w 224"/>
              <a:gd name="T5" fmla="*/ 48 h 96"/>
              <a:gd name="T6" fmla="*/ 168 w 224"/>
              <a:gd name="T7" fmla="*/ 36 h 96"/>
              <a:gd name="T8" fmla="*/ 168 w 224"/>
              <a:gd name="T9" fmla="*/ 24 h 96"/>
              <a:gd name="T10" fmla="*/ 156 w 224"/>
              <a:gd name="T11" fmla="*/ 20 h 96"/>
              <a:gd name="T12" fmla="*/ 144 w 224"/>
              <a:gd name="T13" fmla="*/ 20 h 96"/>
              <a:gd name="T14" fmla="*/ 120 w 224"/>
              <a:gd name="T15" fmla="*/ 20 h 96"/>
              <a:gd name="T16" fmla="*/ 88 w 224"/>
              <a:gd name="T17" fmla="*/ 24 h 96"/>
              <a:gd name="T18" fmla="*/ 60 w 224"/>
              <a:gd name="T19" fmla="*/ 28 h 96"/>
              <a:gd name="T20" fmla="*/ 32 w 224"/>
              <a:gd name="T21" fmla="*/ 32 h 96"/>
              <a:gd name="T22" fmla="*/ 12 w 224"/>
              <a:gd name="T23" fmla="*/ 32 h 96"/>
              <a:gd name="T24" fmla="*/ 0 w 224"/>
              <a:gd name="T25" fmla="*/ 32 h 96"/>
              <a:gd name="T26" fmla="*/ 20 w 224"/>
              <a:gd name="T27" fmla="*/ 24 h 96"/>
              <a:gd name="T28" fmla="*/ 56 w 224"/>
              <a:gd name="T29" fmla="*/ 20 h 96"/>
              <a:gd name="T30" fmla="*/ 84 w 224"/>
              <a:gd name="T31" fmla="*/ 16 h 96"/>
              <a:gd name="T32" fmla="*/ 108 w 224"/>
              <a:gd name="T33" fmla="*/ 12 h 96"/>
              <a:gd name="T34" fmla="*/ 124 w 224"/>
              <a:gd name="T35" fmla="*/ 12 h 96"/>
              <a:gd name="T36" fmla="*/ 140 w 224"/>
              <a:gd name="T37" fmla="*/ 8 h 96"/>
              <a:gd name="T38" fmla="*/ 152 w 224"/>
              <a:gd name="T39" fmla="*/ 4 h 96"/>
              <a:gd name="T40" fmla="*/ 160 w 224"/>
              <a:gd name="T41" fmla="*/ 0 h 96"/>
              <a:gd name="T42" fmla="*/ 168 w 224"/>
              <a:gd name="T43" fmla="*/ 0 h 96"/>
              <a:gd name="T44" fmla="*/ 188 w 224"/>
              <a:gd name="T45" fmla="*/ 8 h 96"/>
              <a:gd name="T46" fmla="*/ 212 w 224"/>
              <a:gd name="T47" fmla="*/ 16 h 96"/>
              <a:gd name="T48" fmla="*/ 224 w 224"/>
              <a:gd name="T49" fmla="*/ 24 h 96"/>
              <a:gd name="T50" fmla="*/ 224 w 224"/>
              <a:gd name="T51" fmla="*/ 24 h 96"/>
              <a:gd name="T52" fmla="*/ 224 w 224"/>
              <a:gd name="T53" fmla="*/ 28 h 96"/>
              <a:gd name="T54" fmla="*/ 216 w 224"/>
              <a:gd name="T55" fmla="*/ 32 h 96"/>
              <a:gd name="T56" fmla="*/ 208 w 224"/>
              <a:gd name="T57" fmla="*/ 36 h 96"/>
              <a:gd name="T58" fmla="*/ 196 w 224"/>
              <a:gd name="T59" fmla="*/ 44 h 96"/>
              <a:gd name="T60" fmla="*/ 188 w 224"/>
              <a:gd name="T61" fmla="*/ 60 h 96"/>
              <a:gd name="T62" fmla="*/ 176 w 224"/>
              <a:gd name="T63" fmla="*/ 84 h 96"/>
              <a:gd name="T64" fmla="*/ 168 w 224"/>
              <a:gd name="T65" fmla="*/ 9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24" h="96">
                <a:moveTo>
                  <a:pt x="168" y="96"/>
                </a:moveTo>
                <a:lnTo>
                  <a:pt x="152" y="96"/>
                </a:lnTo>
                <a:lnTo>
                  <a:pt x="156" y="84"/>
                </a:lnTo>
                <a:lnTo>
                  <a:pt x="160" y="72"/>
                </a:lnTo>
                <a:lnTo>
                  <a:pt x="164" y="60"/>
                </a:lnTo>
                <a:lnTo>
                  <a:pt x="168" y="48"/>
                </a:lnTo>
                <a:lnTo>
                  <a:pt x="168" y="40"/>
                </a:lnTo>
                <a:lnTo>
                  <a:pt x="168" y="36"/>
                </a:lnTo>
                <a:lnTo>
                  <a:pt x="168" y="28"/>
                </a:lnTo>
                <a:lnTo>
                  <a:pt x="168" y="24"/>
                </a:lnTo>
                <a:lnTo>
                  <a:pt x="164" y="24"/>
                </a:lnTo>
                <a:lnTo>
                  <a:pt x="156" y="20"/>
                </a:lnTo>
                <a:lnTo>
                  <a:pt x="152" y="20"/>
                </a:lnTo>
                <a:lnTo>
                  <a:pt x="144" y="20"/>
                </a:lnTo>
                <a:lnTo>
                  <a:pt x="132" y="20"/>
                </a:lnTo>
                <a:lnTo>
                  <a:pt x="120" y="20"/>
                </a:lnTo>
                <a:lnTo>
                  <a:pt x="104" y="20"/>
                </a:lnTo>
                <a:lnTo>
                  <a:pt x="88" y="24"/>
                </a:lnTo>
                <a:lnTo>
                  <a:pt x="76" y="24"/>
                </a:lnTo>
                <a:lnTo>
                  <a:pt x="60" y="28"/>
                </a:lnTo>
                <a:lnTo>
                  <a:pt x="44" y="28"/>
                </a:lnTo>
                <a:lnTo>
                  <a:pt x="32" y="32"/>
                </a:lnTo>
                <a:lnTo>
                  <a:pt x="24" y="32"/>
                </a:lnTo>
                <a:lnTo>
                  <a:pt x="12" y="32"/>
                </a:lnTo>
                <a:lnTo>
                  <a:pt x="4" y="32"/>
                </a:lnTo>
                <a:lnTo>
                  <a:pt x="0" y="32"/>
                </a:lnTo>
                <a:lnTo>
                  <a:pt x="0" y="24"/>
                </a:lnTo>
                <a:lnTo>
                  <a:pt x="20" y="24"/>
                </a:lnTo>
                <a:lnTo>
                  <a:pt x="36" y="24"/>
                </a:lnTo>
                <a:lnTo>
                  <a:pt x="56" y="20"/>
                </a:lnTo>
                <a:lnTo>
                  <a:pt x="68" y="20"/>
                </a:lnTo>
                <a:lnTo>
                  <a:pt x="84" y="16"/>
                </a:lnTo>
                <a:lnTo>
                  <a:pt x="96" y="16"/>
                </a:lnTo>
                <a:lnTo>
                  <a:pt x="108" y="12"/>
                </a:lnTo>
                <a:lnTo>
                  <a:pt x="116" y="12"/>
                </a:lnTo>
                <a:lnTo>
                  <a:pt x="124" y="12"/>
                </a:lnTo>
                <a:lnTo>
                  <a:pt x="132" y="8"/>
                </a:lnTo>
                <a:lnTo>
                  <a:pt x="140" y="8"/>
                </a:lnTo>
                <a:lnTo>
                  <a:pt x="144" y="8"/>
                </a:lnTo>
                <a:lnTo>
                  <a:pt x="152" y="4"/>
                </a:lnTo>
                <a:lnTo>
                  <a:pt x="156" y="4"/>
                </a:lnTo>
                <a:lnTo>
                  <a:pt x="160" y="0"/>
                </a:lnTo>
                <a:lnTo>
                  <a:pt x="168" y="0"/>
                </a:lnTo>
                <a:lnTo>
                  <a:pt x="168" y="0"/>
                </a:lnTo>
                <a:lnTo>
                  <a:pt x="176" y="4"/>
                </a:lnTo>
                <a:lnTo>
                  <a:pt x="188" y="8"/>
                </a:lnTo>
                <a:lnTo>
                  <a:pt x="200" y="12"/>
                </a:lnTo>
                <a:lnTo>
                  <a:pt x="212" y="16"/>
                </a:lnTo>
                <a:lnTo>
                  <a:pt x="220" y="20"/>
                </a:lnTo>
                <a:lnTo>
                  <a:pt x="224" y="24"/>
                </a:lnTo>
                <a:lnTo>
                  <a:pt x="224" y="24"/>
                </a:lnTo>
                <a:lnTo>
                  <a:pt x="224" y="24"/>
                </a:lnTo>
                <a:lnTo>
                  <a:pt x="224" y="24"/>
                </a:lnTo>
                <a:lnTo>
                  <a:pt x="224" y="28"/>
                </a:lnTo>
                <a:lnTo>
                  <a:pt x="220" y="32"/>
                </a:lnTo>
                <a:lnTo>
                  <a:pt x="216" y="32"/>
                </a:lnTo>
                <a:lnTo>
                  <a:pt x="212" y="36"/>
                </a:lnTo>
                <a:lnTo>
                  <a:pt x="208" y="36"/>
                </a:lnTo>
                <a:lnTo>
                  <a:pt x="204" y="40"/>
                </a:lnTo>
                <a:lnTo>
                  <a:pt x="196" y="44"/>
                </a:lnTo>
                <a:lnTo>
                  <a:pt x="192" y="52"/>
                </a:lnTo>
                <a:lnTo>
                  <a:pt x="188" y="60"/>
                </a:lnTo>
                <a:lnTo>
                  <a:pt x="180" y="72"/>
                </a:lnTo>
                <a:lnTo>
                  <a:pt x="176" y="84"/>
                </a:lnTo>
                <a:lnTo>
                  <a:pt x="168" y="96"/>
                </a:lnTo>
                <a:lnTo>
                  <a:pt x="168" y="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99">
            <a:extLst>
              <a:ext uri="{FF2B5EF4-FFF2-40B4-BE49-F238E27FC236}">
                <a16:creationId xmlns:a16="http://schemas.microsoft.com/office/drawing/2014/main" xmlns="" id="{DB1DB011-F022-4C4F-A7E4-662628831104}"/>
              </a:ext>
            </a:extLst>
          </p:cNvPr>
          <p:cNvSpPr>
            <a:spLocks/>
          </p:cNvSpPr>
          <p:nvPr/>
        </p:nvSpPr>
        <p:spPr bwMode="auto">
          <a:xfrm>
            <a:off x="6089198" y="1861515"/>
            <a:ext cx="614495" cy="111219"/>
          </a:xfrm>
          <a:custGeom>
            <a:avLst/>
            <a:gdLst>
              <a:gd name="T0" fmla="*/ 0 w 176"/>
              <a:gd name="T1" fmla="*/ 24 h 24"/>
              <a:gd name="T2" fmla="*/ 0 w 176"/>
              <a:gd name="T3" fmla="*/ 20 h 24"/>
              <a:gd name="T4" fmla="*/ 20 w 176"/>
              <a:gd name="T5" fmla="*/ 16 h 24"/>
              <a:gd name="T6" fmla="*/ 44 w 176"/>
              <a:gd name="T7" fmla="*/ 12 h 24"/>
              <a:gd name="T8" fmla="*/ 92 w 176"/>
              <a:gd name="T9" fmla="*/ 4 h 24"/>
              <a:gd name="T10" fmla="*/ 104 w 176"/>
              <a:gd name="T11" fmla="*/ 0 h 24"/>
              <a:gd name="T12" fmla="*/ 116 w 176"/>
              <a:gd name="T13" fmla="*/ 0 h 24"/>
              <a:gd name="T14" fmla="*/ 124 w 176"/>
              <a:gd name="T15" fmla="*/ 0 h 24"/>
              <a:gd name="T16" fmla="*/ 132 w 176"/>
              <a:gd name="T17" fmla="*/ 0 h 24"/>
              <a:gd name="T18" fmla="*/ 140 w 176"/>
              <a:gd name="T19" fmla="*/ 0 h 24"/>
              <a:gd name="T20" fmla="*/ 144 w 176"/>
              <a:gd name="T21" fmla="*/ 0 h 24"/>
              <a:gd name="T22" fmla="*/ 148 w 176"/>
              <a:gd name="T23" fmla="*/ 0 h 24"/>
              <a:gd name="T24" fmla="*/ 152 w 176"/>
              <a:gd name="T25" fmla="*/ 0 h 24"/>
              <a:gd name="T26" fmla="*/ 152 w 176"/>
              <a:gd name="T27" fmla="*/ 0 h 24"/>
              <a:gd name="T28" fmla="*/ 156 w 176"/>
              <a:gd name="T29" fmla="*/ 0 h 24"/>
              <a:gd name="T30" fmla="*/ 164 w 176"/>
              <a:gd name="T31" fmla="*/ 0 h 24"/>
              <a:gd name="T32" fmla="*/ 168 w 176"/>
              <a:gd name="T33" fmla="*/ 0 h 24"/>
              <a:gd name="T34" fmla="*/ 176 w 176"/>
              <a:gd name="T35" fmla="*/ 0 h 24"/>
              <a:gd name="T36" fmla="*/ 172 w 176"/>
              <a:gd name="T37" fmla="*/ 4 h 24"/>
              <a:gd name="T38" fmla="*/ 172 w 176"/>
              <a:gd name="T39" fmla="*/ 4 h 24"/>
              <a:gd name="T40" fmla="*/ 164 w 176"/>
              <a:gd name="T41" fmla="*/ 4 h 24"/>
              <a:gd name="T42" fmla="*/ 156 w 176"/>
              <a:gd name="T43" fmla="*/ 8 h 24"/>
              <a:gd name="T44" fmla="*/ 148 w 176"/>
              <a:gd name="T45" fmla="*/ 8 h 24"/>
              <a:gd name="T46" fmla="*/ 136 w 176"/>
              <a:gd name="T47" fmla="*/ 8 h 24"/>
              <a:gd name="T48" fmla="*/ 124 w 176"/>
              <a:gd name="T49" fmla="*/ 12 h 24"/>
              <a:gd name="T50" fmla="*/ 108 w 176"/>
              <a:gd name="T51" fmla="*/ 12 h 24"/>
              <a:gd name="T52" fmla="*/ 88 w 176"/>
              <a:gd name="T53" fmla="*/ 16 h 24"/>
              <a:gd name="T54" fmla="*/ 72 w 176"/>
              <a:gd name="T55" fmla="*/ 16 h 24"/>
              <a:gd name="T56" fmla="*/ 60 w 176"/>
              <a:gd name="T57" fmla="*/ 16 h 24"/>
              <a:gd name="T58" fmla="*/ 44 w 176"/>
              <a:gd name="T59" fmla="*/ 20 h 24"/>
              <a:gd name="T60" fmla="*/ 20 w 176"/>
              <a:gd name="T61" fmla="*/ 24 h 24"/>
              <a:gd name="T62" fmla="*/ 0 w 176"/>
              <a:gd name="T63" fmla="*/ 24 h 24"/>
              <a:gd name="T64" fmla="*/ 0 w 176"/>
              <a:gd name="T65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24">
                <a:moveTo>
                  <a:pt x="0" y="24"/>
                </a:moveTo>
                <a:lnTo>
                  <a:pt x="0" y="20"/>
                </a:lnTo>
                <a:lnTo>
                  <a:pt x="20" y="16"/>
                </a:lnTo>
                <a:lnTo>
                  <a:pt x="44" y="12"/>
                </a:lnTo>
                <a:lnTo>
                  <a:pt x="92" y="4"/>
                </a:lnTo>
                <a:lnTo>
                  <a:pt x="104" y="0"/>
                </a:lnTo>
                <a:lnTo>
                  <a:pt x="116" y="0"/>
                </a:lnTo>
                <a:lnTo>
                  <a:pt x="124" y="0"/>
                </a:lnTo>
                <a:lnTo>
                  <a:pt x="132" y="0"/>
                </a:lnTo>
                <a:lnTo>
                  <a:pt x="140" y="0"/>
                </a:lnTo>
                <a:lnTo>
                  <a:pt x="144" y="0"/>
                </a:lnTo>
                <a:lnTo>
                  <a:pt x="148" y="0"/>
                </a:lnTo>
                <a:lnTo>
                  <a:pt x="152" y="0"/>
                </a:lnTo>
                <a:lnTo>
                  <a:pt x="152" y="0"/>
                </a:lnTo>
                <a:lnTo>
                  <a:pt x="156" y="0"/>
                </a:lnTo>
                <a:lnTo>
                  <a:pt x="164" y="0"/>
                </a:lnTo>
                <a:lnTo>
                  <a:pt x="168" y="0"/>
                </a:lnTo>
                <a:lnTo>
                  <a:pt x="176" y="0"/>
                </a:lnTo>
                <a:lnTo>
                  <a:pt x="172" y="4"/>
                </a:lnTo>
                <a:lnTo>
                  <a:pt x="172" y="4"/>
                </a:lnTo>
                <a:lnTo>
                  <a:pt x="164" y="4"/>
                </a:lnTo>
                <a:lnTo>
                  <a:pt x="156" y="8"/>
                </a:lnTo>
                <a:lnTo>
                  <a:pt x="148" y="8"/>
                </a:lnTo>
                <a:lnTo>
                  <a:pt x="136" y="8"/>
                </a:lnTo>
                <a:lnTo>
                  <a:pt x="124" y="12"/>
                </a:lnTo>
                <a:lnTo>
                  <a:pt x="108" y="12"/>
                </a:lnTo>
                <a:lnTo>
                  <a:pt x="88" y="16"/>
                </a:lnTo>
                <a:lnTo>
                  <a:pt x="72" y="16"/>
                </a:lnTo>
                <a:lnTo>
                  <a:pt x="60" y="16"/>
                </a:lnTo>
                <a:lnTo>
                  <a:pt x="44" y="20"/>
                </a:lnTo>
                <a:lnTo>
                  <a:pt x="20" y="24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00">
            <a:extLst>
              <a:ext uri="{FF2B5EF4-FFF2-40B4-BE49-F238E27FC236}">
                <a16:creationId xmlns:a16="http://schemas.microsoft.com/office/drawing/2014/main" xmlns="" id="{5AE43385-97AC-4076-811F-A1D33E620F01}"/>
              </a:ext>
            </a:extLst>
          </p:cNvPr>
          <p:cNvSpPr>
            <a:spLocks/>
          </p:cNvSpPr>
          <p:nvPr/>
        </p:nvSpPr>
        <p:spPr bwMode="auto">
          <a:xfrm>
            <a:off x="5558498" y="1917125"/>
            <a:ext cx="754153" cy="1019512"/>
          </a:xfrm>
          <a:custGeom>
            <a:avLst/>
            <a:gdLst>
              <a:gd name="T0" fmla="*/ 112 w 216"/>
              <a:gd name="T1" fmla="*/ 172 h 220"/>
              <a:gd name="T2" fmla="*/ 92 w 216"/>
              <a:gd name="T3" fmla="*/ 184 h 220"/>
              <a:gd name="T4" fmla="*/ 72 w 216"/>
              <a:gd name="T5" fmla="*/ 196 h 220"/>
              <a:gd name="T6" fmla="*/ 56 w 216"/>
              <a:gd name="T7" fmla="*/ 204 h 220"/>
              <a:gd name="T8" fmla="*/ 40 w 216"/>
              <a:gd name="T9" fmla="*/ 212 h 220"/>
              <a:gd name="T10" fmla="*/ 24 w 216"/>
              <a:gd name="T11" fmla="*/ 216 h 220"/>
              <a:gd name="T12" fmla="*/ 12 w 216"/>
              <a:gd name="T13" fmla="*/ 220 h 220"/>
              <a:gd name="T14" fmla="*/ 8 w 216"/>
              <a:gd name="T15" fmla="*/ 220 h 220"/>
              <a:gd name="T16" fmla="*/ 4 w 216"/>
              <a:gd name="T17" fmla="*/ 220 h 220"/>
              <a:gd name="T18" fmla="*/ 0 w 216"/>
              <a:gd name="T19" fmla="*/ 220 h 220"/>
              <a:gd name="T20" fmla="*/ 0 w 216"/>
              <a:gd name="T21" fmla="*/ 216 h 220"/>
              <a:gd name="T22" fmla="*/ 0 w 216"/>
              <a:gd name="T23" fmla="*/ 216 h 220"/>
              <a:gd name="T24" fmla="*/ 0 w 216"/>
              <a:gd name="T25" fmla="*/ 212 h 220"/>
              <a:gd name="T26" fmla="*/ 4 w 216"/>
              <a:gd name="T27" fmla="*/ 208 h 220"/>
              <a:gd name="T28" fmla="*/ 8 w 216"/>
              <a:gd name="T29" fmla="*/ 204 h 220"/>
              <a:gd name="T30" fmla="*/ 12 w 216"/>
              <a:gd name="T31" fmla="*/ 196 h 220"/>
              <a:gd name="T32" fmla="*/ 20 w 216"/>
              <a:gd name="T33" fmla="*/ 192 h 220"/>
              <a:gd name="T34" fmla="*/ 32 w 216"/>
              <a:gd name="T35" fmla="*/ 184 h 220"/>
              <a:gd name="T36" fmla="*/ 44 w 216"/>
              <a:gd name="T37" fmla="*/ 176 h 220"/>
              <a:gd name="T38" fmla="*/ 64 w 216"/>
              <a:gd name="T39" fmla="*/ 160 h 220"/>
              <a:gd name="T40" fmla="*/ 88 w 216"/>
              <a:gd name="T41" fmla="*/ 140 h 220"/>
              <a:gd name="T42" fmla="*/ 108 w 216"/>
              <a:gd name="T43" fmla="*/ 120 h 220"/>
              <a:gd name="T44" fmla="*/ 124 w 216"/>
              <a:gd name="T45" fmla="*/ 96 h 220"/>
              <a:gd name="T46" fmla="*/ 136 w 216"/>
              <a:gd name="T47" fmla="*/ 72 h 220"/>
              <a:gd name="T48" fmla="*/ 148 w 216"/>
              <a:gd name="T49" fmla="*/ 48 h 220"/>
              <a:gd name="T50" fmla="*/ 152 w 216"/>
              <a:gd name="T51" fmla="*/ 36 h 220"/>
              <a:gd name="T52" fmla="*/ 156 w 216"/>
              <a:gd name="T53" fmla="*/ 24 h 220"/>
              <a:gd name="T54" fmla="*/ 156 w 216"/>
              <a:gd name="T55" fmla="*/ 12 h 220"/>
              <a:gd name="T56" fmla="*/ 156 w 216"/>
              <a:gd name="T57" fmla="*/ 0 h 220"/>
              <a:gd name="T58" fmla="*/ 168 w 216"/>
              <a:gd name="T59" fmla="*/ 8 h 220"/>
              <a:gd name="T60" fmla="*/ 180 w 216"/>
              <a:gd name="T61" fmla="*/ 16 h 220"/>
              <a:gd name="T62" fmla="*/ 192 w 216"/>
              <a:gd name="T63" fmla="*/ 20 h 220"/>
              <a:gd name="T64" fmla="*/ 200 w 216"/>
              <a:gd name="T65" fmla="*/ 24 h 220"/>
              <a:gd name="T66" fmla="*/ 208 w 216"/>
              <a:gd name="T67" fmla="*/ 32 h 220"/>
              <a:gd name="T68" fmla="*/ 212 w 216"/>
              <a:gd name="T69" fmla="*/ 32 h 220"/>
              <a:gd name="T70" fmla="*/ 216 w 216"/>
              <a:gd name="T71" fmla="*/ 36 h 220"/>
              <a:gd name="T72" fmla="*/ 216 w 216"/>
              <a:gd name="T73" fmla="*/ 40 h 220"/>
              <a:gd name="T74" fmla="*/ 216 w 216"/>
              <a:gd name="T75" fmla="*/ 44 h 220"/>
              <a:gd name="T76" fmla="*/ 212 w 216"/>
              <a:gd name="T77" fmla="*/ 48 h 220"/>
              <a:gd name="T78" fmla="*/ 212 w 216"/>
              <a:gd name="T79" fmla="*/ 52 h 220"/>
              <a:gd name="T80" fmla="*/ 208 w 216"/>
              <a:gd name="T81" fmla="*/ 60 h 220"/>
              <a:gd name="T82" fmla="*/ 200 w 216"/>
              <a:gd name="T83" fmla="*/ 68 h 220"/>
              <a:gd name="T84" fmla="*/ 196 w 216"/>
              <a:gd name="T85" fmla="*/ 76 h 220"/>
              <a:gd name="T86" fmla="*/ 192 w 216"/>
              <a:gd name="T87" fmla="*/ 84 h 220"/>
              <a:gd name="T88" fmla="*/ 184 w 216"/>
              <a:gd name="T89" fmla="*/ 96 h 220"/>
              <a:gd name="T90" fmla="*/ 168 w 216"/>
              <a:gd name="T91" fmla="*/ 120 h 220"/>
              <a:gd name="T92" fmla="*/ 152 w 216"/>
              <a:gd name="T93" fmla="*/ 140 h 220"/>
              <a:gd name="T94" fmla="*/ 132 w 216"/>
              <a:gd name="T95" fmla="*/ 156 h 220"/>
              <a:gd name="T96" fmla="*/ 112 w 216"/>
              <a:gd name="T97" fmla="*/ 172 h 220"/>
              <a:gd name="T98" fmla="*/ 112 w 216"/>
              <a:gd name="T99" fmla="*/ 172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16" h="220">
                <a:moveTo>
                  <a:pt x="112" y="172"/>
                </a:moveTo>
                <a:lnTo>
                  <a:pt x="92" y="184"/>
                </a:lnTo>
                <a:lnTo>
                  <a:pt x="72" y="196"/>
                </a:lnTo>
                <a:lnTo>
                  <a:pt x="56" y="204"/>
                </a:lnTo>
                <a:lnTo>
                  <a:pt x="40" y="212"/>
                </a:lnTo>
                <a:lnTo>
                  <a:pt x="24" y="216"/>
                </a:lnTo>
                <a:lnTo>
                  <a:pt x="12" y="220"/>
                </a:lnTo>
                <a:lnTo>
                  <a:pt x="8" y="220"/>
                </a:lnTo>
                <a:lnTo>
                  <a:pt x="4" y="220"/>
                </a:lnTo>
                <a:lnTo>
                  <a:pt x="0" y="220"/>
                </a:lnTo>
                <a:lnTo>
                  <a:pt x="0" y="216"/>
                </a:lnTo>
                <a:lnTo>
                  <a:pt x="0" y="216"/>
                </a:lnTo>
                <a:lnTo>
                  <a:pt x="0" y="212"/>
                </a:lnTo>
                <a:lnTo>
                  <a:pt x="4" y="208"/>
                </a:lnTo>
                <a:lnTo>
                  <a:pt x="8" y="204"/>
                </a:lnTo>
                <a:lnTo>
                  <a:pt x="12" y="196"/>
                </a:lnTo>
                <a:lnTo>
                  <a:pt x="20" y="192"/>
                </a:lnTo>
                <a:lnTo>
                  <a:pt x="32" y="184"/>
                </a:lnTo>
                <a:lnTo>
                  <a:pt x="44" y="176"/>
                </a:lnTo>
                <a:lnTo>
                  <a:pt x="64" y="160"/>
                </a:lnTo>
                <a:lnTo>
                  <a:pt x="88" y="140"/>
                </a:lnTo>
                <a:lnTo>
                  <a:pt x="108" y="120"/>
                </a:lnTo>
                <a:lnTo>
                  <a:pt x="124" y="96"/>
                </a:lnTo>
                <a:lnTo>
                  <a:pt x="136" y="72"/>
                </a:lnTo>
                <a:lnTo>
                  <a:pt x="148" y="48"/>
                </a:lnTo>
                <a:lnTo>
                  <a:pt x="152" y="36"/>
                </a:lnTo>
                <a:lnTo>
                  <a:pt x="156" y="24"/>
                </a:lnTo>
                <a:lnTo>
                  <a:pt x="156" y="12"/>
                </a:lnTo>
                <a:lnTo>
                  <a:pt x="156" y="0"/>
                </a:lnTo>
                <a:lnTo>
                  <a:pt x="168" y="8"/>
                </a:lnTo>
                <a:lnTo>
                  <a:pt x="180" y="16"/>
                </a:lnTo>
                <a:lnTo>
                  <a:pt x="192" y="20"/>
                </a:lnTo>
                <a:lnTo>
                  <a:pt x="200" y="24"/>
                </a:lnTo>
                <a:lnTo>
                  <a:pt x="208" y="32"/>
                </a:lnTo>
                <a:lnTo>
                  <a:pt x="212" y="32"/>
                </a:lnTo>
                <a:lnTo>
                  <a:pt x="216" y="36"/>
                </a:lnTo>
                <a:lnTo>
                  <a:pt x="216" y="40"/>
                </a:lnTo>
                <a:lnTo>
                  <a:pt x="216" y="44"/>
                </a:lnTo>
                <a:lnTo>
                  <a:pt x="212" y="48"/>
                </a:lnTo>
                <a:lnTo>
                  <a:pt x="212" y="52"/>
                </a:lnTo>
                <a:lnTo>
                  <a:pt x="208" y="60"/>
                </a:lnTo>
                <a:lnTo>
                  <a:pt x="200" y="68"/>
                </a:lnTo>
                <a:lnTo>
                  <a:pt x="196" y="76"/>
                </a:lnTo>
                <a:lnTo>
                  <a:pt x="192" y="84"/>
                </a:lnTo>
                <a:lnTo>
                  <a:pt x="184" y="96"/>
                </a:lnTo>
                <a:lnTo>
                  <a:pt x="168" y="120"/>
                </a:lnTo>
                <a:lnTo>
                  <a:pt x="152" y="140"/>
                </a:lnTo>
                <a:lnTo>
                  <a:pt x="132" y="156"/>
                </a:lnTo>
                <a:lnTo>
                  <a:pt x="112" y="172"/>
                </a:lnTo>
                <a:lnTo>
                  <a:pt x="112" y="1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101">
            <a:extLst>
              <a:ext uri="{FF2B5EF4-FFF2-40B4-BE49-F238E27FC236}">
                <a16:creationId xmlns:a16="http://schemas.microsoft.com/office/drawing/2014/main" xmlns="" id="{12309801-549A-40B5-B212-24120B067A76}"/>
              </a:ext>
            </a:extLst>
          </p:cNvPr>
          <p:cNvSpPr>
            <a:spLocks/>
          </p:cNvSpPr>
          <p:nvPr/>
        </p:nvSpPr>
        <p:spPr bwMode="auto">
          <a:xfrm>
            <a:off x="6354548" y="1880052"/>
            <a:ext cx="1005538" cy="1130731"/>
          </a:xfrm>
          <a:custGeom>
            <a:avLst/>
            <a:gdLst>
              <a:gd name="T0" fmla="*/ 260 w 288"/>
              <a:gd name="T1" fmla="*/ 224 h 244"/>
              <a:gd name="T2" fmla="*/ 224 w 288"/>
              <a:gd name="T3" fmla="*/ 236 h 244"/>
              <a:gd name="T4" fmla="*/ 192 w 288"/>
              <a:gd name="T5" fmla="*/ 240 h 244"/>
              <a:gd name="T6" fmla="*/ 152 w 288"/>
              <a:gd name="T7" fmla="*/ 244 h 244"/>
              <a:gd name="T8" fmla="*/ 108 w 288"/>
              <a:gd name="T9" fmla="*/ 244 h 244"/>
              <a:gd name="T10" fmla="*/ 76 w 288"/>
              <a:gd name="T11" fmla="*/ 236 h 244"/>
              <a:gd name="T12" fmla="*/ 48 w 288"/>
              <a:gd name="T13" fmla="*/ 228 h 244"/>
              <a:gd name="T14" fmla="*/ 28 w 288"/>
              <a:gd name="T15" fmla="*/ 208 h 244"/>
              <a:gd name="T16" fmla="*/ 20 w 288"/>
              <a:gd name="T17" fmla="*/ 192 h 244"/>
              <a:gd name="T18" fmla="*/ 12 w 288"/>
              <a:gd name="T19" fmla="*/ 176 h 244"/>
              <a:gd name="T20" fmla="*/ 8 w 288"/>
              <a:gd name="T21" fmla="*/ 152 h 244"/>
              <a:gd name="T22" fmla="*/ 8 w 288"/>
              <a:gd name="T23" fmla="*/ 120 h 244"/>
              <a:gd name="T24" fmla="*/ 4 w 288"/>
              <a:gd name="T25" fmla="*/ 60 h 244"/>
              <a:gd name="T26" fmla="*/ 0 w 288"/>
              <a:gd name="T27" fmla="*/ 0 h 244"/>
              <a:gd name="T28" fmla="*/ 32 w 288"/>
              <a:gd name="T29" fmla="*/ 16 h 244"/>
              <a:gd name="T30" fmla="*/ 52 w 288"/>
              <a:gd name="T31" fmla="*/ 28 h 244"/>
              <a:gd name="T32" fmla="*/ 64 w 288"/>
              <a:gd name="T33" fmla="*/ 36 h 244"/>
              <a:gd name="T34" fmla="*/ 68 w 288"/>
              <a:gd name="T35" fmla="*/ 40 h 244"/>
              <a:gd name="T36" fmla="*/ 64 w 288"/>
              <a:gd name="T37" fmla="*/ 48 h 244"/>
              <a:gd name="T38" fmla="*/ 60 w 288"/>
              <a:gd name="T39" fmla="*/ 68 h 244"/>
              <a:gd name="T40" fmla="*/ 56 w 288"/>
              <a:gd name="T41" fmla="*/ 96 h 244"/>
              <a:gd name="T42" fmla="*/ 56 w 288"/>
              <a:gd name="T43" fmla="*/ 128 h 244"/>
              <a:gd name="T44" fmla="*/ 60 w 288"/>
              <a:gd name="T45" fmla="*/ 164 h 244"/>
              <a:gd name="T46" fmla="*/ 64 w 288"/>
              <a:gd name="T47" fmla="*/ 176 h 244"/>
              <a:gd name="T48" fmla="*/ 68 w 288"/>
              <a:gd name="T49" fmla="*/ 180 h 244"/>
              <a:gd name="T50" fmla="*/ 84 w 288"/>
              <a:gd name="T51" fmla="*/ 192 h 244"/>
              <a:gd name="T52" fmla="*/ 108 w 288"/>
              <a:gd name="T53" fmla="*/ 196 h 244"/>
              <a:gd name="T54" fmla="*/ 136 w 288"/>
              <a:gd name="T55" fmla="*/ 196 h 244"/>
              <a:gd name="T56" fmla="*/ 160 w 288"/>
              <a:gd name="T57" fmla="*/ 196 h 244"/>
              <a:gd name="T58" fmla="*/ 180 w 288"/>
              <a:gd name="T59" fmla="*/ 196 h 244"/>
              <a:gd name="T60" fmla="*/ 196 w 288"/>
              <a:gd name="T61" fmla="*/ 192 h 244"/>
              <a:gd name="T62" fmla="*/ 212 w 288"/>
              <a:gd name="T63" fmla="*/ 184 h 244"/>
              <a:gd name="T64" fmla="*/ 220 w 288"/>
              <a:gd name="T65" fmla="*/ 172 h 244"/>
              <a:gd name="T66" fmla="*/ 228 w 288"/>
              <a:gd name="T67" fmla="*/ 148 h 244"/>
              <a:gd name="T68" fmla="*/ 232 w 288"/>
              <a:gd name="T69" fmla="*/ 132 h 244"/>
              <a:gd name="T70" fmla="*/ 232 w 288"/>
              <a:gd name="T71" fmla="*/ 116 h 244"/>
              <a:gd name="T72" fmla="*/ 240 w 288"/>
              <a:gd name="T73" fmla="*/ 104 h 244"/>
              <a:gd name="T74" fmla="*/ 244 w 288"/>
              <a:gd name="T75" fmla="*/ 100 h 244"/>
              <a:gd name="T76" fmla="*/ 252 w 288"/>
              <a:gd name="T77" fmla="*/ 100 h 244"/>
              <a:gd name="T78" fmla="*/ 256 w 288"/>
              <a:gd name="T79" fmla="*/ 104 h 244"/>
              <a:gd name="T80" fmla="*/ 264 w 288"/>
              <a:gd name="T81" fmla="*/ 112 h 244"/>
              <a:gd name="T82" fmla="*/ 268 w 288"/>
              <a:gd name="T83" fmla="*/ 124 h 244"/>
              <a:gd name="T84" fmla="*/ 272 w 288"/>
              <a:gd name="T85" fmla="*/ 140 h 244"/>
              <a:gd name="T86" fmla="*/ 280 w 288"/>
              <a:gd name="T87" fmla="*/ 172 h 244"/>
              <a:gd name="T88" fmla="*/ 288 w 288"/>
              <a:gd name="T89" fmla="*/ 188 h 244"/>
              <a:gd name="T90" fmla="*/ 288 w 288"/>
              <a:gd name="T91" fmla="*/ 196 h 244"/>
              <a:gd name="T92" fmla="*/ 280 w 288"/>
              <a:gd name="T93" fmla="*/ 212 h 244"/>
              <a:gd name="T94" fmla="*/ 272 w 288"/>
              <a:gd name="T95" fmla="*/ 216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8" h="244">
                <a:moveTo>
                  <a:pt x="272" y="216"/>
                </a:moveTo>
                <a:lnTo>
                  <a:pt x="260" y="224"/>
                </a:lnTo>
                <a:lnTo>
                  <a:pt x="248" y="228"/>
                </a:lnTo>
                <a:lnTo>
                  <a:pt x="224" y="236"/>
                </a:lnTo>
                <a:lnTo>
                  <a:pt x="208" y="240"/>
                </a:lnTo>
                <a:lnTo>
                  <a:pt x="192" y="240"/>
                </a:lnTo>
                <a:lnTo>
                  <a:pt x="172" y="244"/>
                </a:lnTo>
                <a:lnTo>
                  <a:pt x="152" y="244"/>
                </a:lnTo>
                <a:lnTo>
                  <a:pt x="128" y="244"/>
                </a:lnTo>
                <a:lnTo>
                  <a:pt x="108" y="244"/>
                </a:lnTo>
                <a:lnTo>
                  <a:pt x="88" y="240"/>
                </a:lnTo>
                <a:lnTo>
                  <a:pt x="76" y="236"/>
                </a:lnTo>
                <a:lnTo>
                  <a:pt x="60" y="232"/>
                </a:lnTo>
                <a:lnTo>
                  <a:pt x="48" y="228"/>
                </a:lnTo>
                <a:lnTo>
                  <a:pt x="36" y="216"/>
                </a:lnTo>
                <a:lnTo>
                  <a:pt x="28" y="208"/>
                </a:lnTo>
                <a:lnTo>
                  <a:pt x="24" y="200"/>
                </a:lnTo>
                <a:lnTo>
                  <a:pt x="20" y="192"/>
                </a:lnTo>
                <a:lnTo>
                  <a:pt x="16" y="184"/>
                </a:lnTo>
                <a:lnTo>
                  <a:pt x="12" y="176"/>
                </a:lnTo>
                <a:lnTo>
                  <a:pt x="12" y="164"/>
                </a:lnTo>
                <a:lnTo>
                  <a:pt x="8" y="152"/>
                </a:lnTo>
                <a:lnTo>
                  <a:pt x="8" y="136"/>
                </a:lnTo>
                <a:lnTo>
                  <a:pt x="8" y="120"/>
                </a:lnTo>
                <a:lnTo>
                  <a:pt x="8" y="88"/>
                </a:lnTo>
                <a:lnTo>
                  <a:pt x="4" y="60"/>
                </a:lnTo>
                <a:lnTo>
                  <a:pt x="4" y="32"/>
                </a:lnTo>
                <a:lnTo>
                  <a:pt x="0" y="0"/>
                </a:lnTo>
                <a:lnTo>
                  <a:pt x="16" y="8"/>
                </a:lnTo>
                <a:lnTo>
                  <a:pt x="32" y="16"/>
                </a:lnTo>
                <a:lnTo>
                  <a:pt x="40" y="20"/>
                </a:lnTo>
                <a:lnTo>
                  <a:pt x="52" y="28"/>
                </a:lnTo>
                <a:lnTo>
                  <a:pt x="56" y="32"/>
                </a:lnTo>
                <a:lnTo>
                  <a:pt x="64" y="36"/>
                </a:lnTo>
                <a:lnTo>
                  <a:pt x="64" y="36"/>
                </a:lnTo>
                <a:lnTo>
                  <a:pt x="68" y="40"/>
                </a:lnTo>
                <a:lnTo>
                  <a:pt x="64" y="44"/>
                </a:lnTo>
                <a:lnTo>
                  <a:pt x="64" y="48"/>
                </a:lnTo>
                <a:lnTo>
                  <a:pt x="64" y="56"/>
                </a:lnTo>
                <a:lnTo>
                  <a:pt x="60" y="68"/>
                </a:lnTo>
                <a:lnTo>
                  <a:pt x="60" y="80"/>
                </a:lnTo>
                <a:lnTo>
                  <a:pt x="56" y="96"/>
                </a:lnTo>
                <a:lnTo>
                  <a:pt x="56" y="112"/>
                </a:lnTo>
                <a:lnTo>
                  <a:pt x="56" y="128"/>
                </a:lnTo>
                <a:lnTo>
                  <a:pt x="56" y="148"/>
                </a:lnTo>
                <a:lnTo>
                  <a:pt x="60" y="164"/>
                </a:lnTo>
                <a:lnTo>
                  <a:pt x="60" y="168"/>
                </a:lnTo>
                <a:lnTo>
                  <a:pt x="64" y="176"/>
                </a:lnTo>
                <a:lnTo>
                  <a:pt x="64" y="180"/>
                </a:lnTo>
                <a:lnTo>
                  <a:pt x="68" y="180"/>
                </a:lnTo>
                <a:lnTo>
                  <a:pt x="76" y="188"/>
                </a:lnTo>
                <a:lnTo>
                  <a:pt x="84" y="192"/>
                </a:lnTo>
                <a:lnTo>
                  <a:pt x="96" y="192"/>
                </a:lnTo>
                <a:lnTo>
                  <a:pt x="108" y="196"/>
                </a:lnTo>
                <a:lnTo>
                  <a:pt x="128" y="196"/>
                </a:lnTo>
                <a:lnTo>
                  <a:pt x="136" y="196"/>
                </a:lnTo>
                <a:lnTo>
                  <a:pt x="148" y="196"/>
                </a:lnTo>
                <a:lnTo>
                  <a:pt x="160" y="196"/>
                </a:lnTo>
                <a:lnTo>
                  <a:pt x="168" y="196"/>
                </a:lnTo>
                <a:lnTo>
                  <a:pt x="180" y="196"/>
                </a:lnTo>
                <a:lnTo>
                  <a:pt x="188" y="192"/>
                </a:lnTo>
                <a:lnTo>
                  <a:pt x="196" y="192"/>
                </a:lnTo>
                <a:lnTo>
                  <a:pt x="204" y="188"/>
                </a:lnTo>
                <a:lnTo>
                  <a:pt x="212" y="184"/>
                </a:lnTo>
                <a:lnTo>
                  <a:pt x="216" y="176"/>
                </a:lnTo>
                <a:lnTo>
                  <a:pt x="220" y="172"/>
                </a:lnTo>
                <a:lnTo>
                  <a:pt x="224" y="160"/>
                </a:lnTo>
                <a:lnTo>
                  <a:pt x="228" y="148"/>
                </a:lnTo>
                <a:lnTo>
                  <a:pt x="228" y="140"/>
                </a:lnTo>
                <a:lnTo>
                  <a:pt x="232" y="132"/>
                </a:lnTo>
                <a:lnTo>
                  <a:pt x="232" y="124"/>
                </a:lnTo>
                <a:lnTo>
                  <a:pt x="232" y="116"/>
                </a:lnTo>
                <a:lnTo>
                  <a:pt x="236" y="112"/>
                </a:lnTo>
                <a:lnTo>
                  <a:pt x="240" y="104"/>
                </a:lnTo>
                <a:lnTo>
                  <a:pt x="240" y="100"/>
                </a:lnTo>
                <a:lnTo>
                  <a:pt x="244" y="100"/>
                </a:lnTo>
                <a:lnTo>
                  <a:pt x="248" y="100"/>
                </a:lnTo>
                <a:lnTo>
                  <a:pt x="252" y="100"/>
                </a:lnTo>
                <a:lnTo>
                  <a:pt x="252" y="100"/>
                </a:lnTo>
                <a:lnTo>
                  <a:pt x="256" y="104"/>
                </a:lnTo>
                <a:lnTo>
                  <a:pt x="260" y="108"/>
                </a:lnTo>
                <a:lnTo>
                  <a:pt x="264" y="112"/>
                </a:lnTo>
                <a:lnTo>
                  <a:pt x="268" y="116"/>
                </a:lnTo>
                <a:lnTo>
                  <a:pt x="268" y="124"/>
                </a:lnTo>
                <a:lnTo>
                  <a:pt x="272" y="132"/>
                </a:lnTo>
                <a:lnTo>
                  <a:pt x="272" y="140"/>
                </a:lnTo>
                <a:lnTo>
                  <a:pt x="276" y="156"/>
                </a:lnTo>
                <a:lnTo>
                  <a:pt x="280" y="172"/>
                </a:lnTo>
                <a:lnTo>
                  <a:pt x="284" y="184"/>
                </a:lnTo>
                <a:lnTo>
                  <a:pt x="288" y="188"/>
                </a:lnTo>
                <a:lnTo>
                  <a:pt x="288" y="192"/>
                </a:lnTo>
                <a:lnTo>
                  <a:pt x="288" y="196"/>
                </a:lnTo>
                <a:lnTo>
                  <a:pt x="288" y="204"/>
                </a:lnTo>
                <a:lnTo>
                  <a:pt x="280" y="212"/>
                </a:lnTo>
                <a:lnTo>
                  <a:pt x="272" y="216"/>
                </a:lnTo>
                <a:lnTo>
                  <a:pt x="272" y="2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272">
            <a:extLst>
              <a:ext uri="{FF2B5EF4-FFF2-40B4-BE49-F238E27FC236}">
                <a16:creationId xmlns:a16="http://schemas.microsoft.com/office/drawing/2014/main" xmlns="" id="{A999BA3D-45F3-4C86-9465-0475D87FDEAF}"/>
              </a:ext>
            </a:extLst>
          </p:cNvPr>
          <p:cNvSpPr>
            <a:spLocks/>
          </p:cNvSpPr>
          <p:nvPr/>
        </p:nvSpPr>
        <p:spPr bwMode="auto">
          <a:xfrm>
            <a:off x="1929313" y="3996738"/>
            <a:ext cx="279316" cy="1723902"/>
          </a:xfrm>
          <a:custGeom>
            <a:avLst/>
            <a:gdLst>
              <a:gd name="T0" fmla="*/ 68 w 80"/>
              <a:gd name="T1" fmla="*/ 204 h 372"/>
              <a:gd name="T2" fmla="*/ 64 w 80"/>
              <a:gd name="T3" fmla="*/ 252 h 372"/>
              <a:gd name="T4" fmla="*/ 64 w 80"/>
              <a:gd name="T5" fmla="*/ 292 h 372"/>
              <a:gd name="T6" fmla="*/ 64 w 80"/>
              <a:gd name="T7" fmla="*/ 320 h 372"/>
              <a:gd name="T8" fmla="*/ 60 w 80"/>
              <a:gd name="T9" fmla="*/ 340 h 372"/>
              <a:gd name="T10" fmla="*/ 60 w 80"/>
              <a:gd name="T11" fmla="*/ 356 h 372"/>
              <a:gd name="T12" fmla="*/ 56 w 80"/>
              <a:gd name="T13" fmla="*/ 368 h 372"/>
              <a:gd name="T14" fmla="*/ 52 w 80"/>
              <a:gd name="T15" fmla="*/ 372 h 372"/>
              <a:gd name="T16" fmla="*/ 40 w 80"/>
              <a:gd name="T17" fmla="*/ 372 h 372"/>
              <a:gd name="T18" fmla="*/ 28 w 80"/>
              <a:gd name="T19" fmla="*/ 360 h 372"/>
              <a:gd name="T20" fmla="*/ 16 w 80"/>
              <a:gd name="T21" fmla="*/ 344 h 372"/>
              <a:gd name="T22" fmla="*/ 8 w 80"/>
              <a:gd name="T23" fmla="*/ 328 h 372"/>
              <a:gd name="T24" fmla="*/ 4 w 80"/>
              <a:gd name="T25" fmla="*/ 316 h 372"/>
              <a:gd name="T26" fmla="*/ 8 w 80"/>
              <a:gd name="T27" fmla="*/ 300 h 372"/>
              <a:gd name="T28" fmla="*/ 12 w 80"/>
              <a:gd name="T29" fmla="*/ 280 h 372"/>
              <a:gd name="T30" fmla="*/ 12 w 80"/>
              <a:gd name="T31" fmla="*/ 264 h 372"/>
              <a:gd name="T32" fmla="*/ 16 w 80"/>
              <a:gd name="T33" fmla="*/ 236 h 372"/>
              <a:gd name="T34" fmla="*/ 16 w 80"/>
              <a:gd name="T35" fmla="*/ 204 h 372"/>
              <a:gd name="T36" fmla="*/ 20 w 80"/>
              <a:gd name="T37" fmla="*/ 164 h 372"/>
              <a:gd name="T38" fmla="*/ 20 w 80"/>
              <a:gd name="T39" fmla="*/ 132 h 372"/>
              <a:gd name="T40" fmla="*/ 20 w 80"/>
              <a:gd name="T41" fmla="*/ 100 h 372"/>
              <a:gd name="T42" fmla="*/ 20 w 80"/>
              <a:gd name="T43" fmla="*/ 76 h 372"/>
              <a:gd name="T44" fmla="*/ 16 w 80"/>
              <a:gd name="T45" fmla="*/ 48 h 372"/>
              <a:gd name="T46" fmla="*/ 12 w 80"/>
              <a:gd name="T47" fmla="*/ 36 h 372"/>
              <a:gd name="T48" fmla="*/ 8 w 80"/>
              <a:gd name="T49" fmla="*/ 24 h 372"/>
              <a:gd name="T50" fmla="*/ 4 w 80"/>
              <a:gd name="T51" fmla="*/ 20 h 372"/>
              <a:gd name="T52" fmla="*/ 0 w 80"/>
              <a:gd name="T53" fmla="*/ 16 h 372"/>
              <a:gd name="T54" fmla="*/ 0 w 80"/>
              <a:gd name="T55" fmla="*/ 4 h 372"/>
              <a:gd name="T56" fmla="*/ 4 w 80"/>
              <a:gd name="T57" fmla="*/ 0 h 372"/>
              <a:gd name="T58" fmla="*/ 24 w 80"/>
              <a:gd name="T59" fmla="*/ 0 h 372"/>
              <a:gd name="T60" fmla="*/ 52 w 80"/>
              <a:gd name="T61" fmla="*/ 8 h 372"/>
              <a:gd name="T62" fmla="*/ 72 w 80"/>
              <a:gd name="T63" fmla="*/ 16 h 372"/>
              <a:gd name="T64" fmla="*/ 76 w 80"/>
              <a:gd name="T65" fmla="*/ 20 h 372"/>
              <a:gd name="T66" fmla="*/ 80 w 80"/>
              <a:gd name="T67" fmla="*/ 28 h 372"/>
              <a:gd name="T68" fmla="*/ 76 w 80"/>
              <a:gd name="T69" fmla="*/ 44 h 372"/>
              <a:gd name="T70" fmla="*/ 76 w 80"/>
              <a:gd name="T71" fmla="*/ 56 h 372"/>
              <a:gd name="T72" fmla="*/ 72 w 80"/>
              <a:gd name="T73" fmla="*/ 84 h 372"/>
              <a:gd name="T74" fmla="*/ 72 w 80"/>
              <a:gd name="T75" fmla="*/ 124 h 372"/>
              <a:gd name="T76" fmla="*/ 68 w 80"/>
              <a:gd name="T77" fmla="*/ 176 h 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0" h="372">
                <a:moveTo>
                  <a:pt x="68" y="176"/>
                </a:moveTo>
                <a:lnTo>
                  <a:pt x="68" y="204"/>
                </a:lnTo>
                <a:lnTo>
                  <a:pt x="68" y="228"/>
                </a:lnTo>
                <a:lnTo>
                  <a:pt x="64" y="252"/>
                </a:lnTo>
                <a:lnTo>
                  <a:pt x="64" y="276"/>
                </a:lnTo>
                <a:lnTo>
                  <a:pt x="64" y="292"/>
                </a:lnTo>
                <a:lnTo>
                  <a:pt x="64" y="308"/>
                </a:lnTo>
                <a:lnTo>
                  <a:pt x="64" y="320"/>
                </a:lnTo>
                <a:lnTo>
                  <a:pt x="64" y="332"/>
                </a:lnTo>
                <a:lnTo>
                  <a:pt x="60" y="340"/>
                </a:lnTo>
                <a:lnTo>
                  <a:pt x="60" y="348"/>
                </a:lnTo>
                <a:lnTo>
                  <a:pt x="60" y="356"/>
                </a:lnTo>
                <a:lnTo>
                  <a:pt x="56" y="360"/>
                </a:lnTo>
                <a:lnTo>
                  <a:pt x="56" y="368"/>
                </a:lnTo>
                <a:lnTo>
                  <a:pt x="52" y="368"/>
                </a:lnTo>
                <a:lnTo>
                  <a:pt x="52" y="372"/>
                </a:lnTo>
                <a:lnTo>
                  <a:pt x="48" y="372"/>
                </a:lnTo>
                <a:lnTo>
                  <a:pt x="40" y="372"/>
                </a:lnTo>
                <a:lnTo>
                  <a:pt x="36" y="368"/>
                </a:lnTo>
                <a:lnTo>
                  <a:pt x="28" y="360"/>
                </a:lnTo>
                <a:lnTo>
                  <a:pt x="20" y="352"/>
                </a:lnTo>
                <a:lnTo>
                  <a:pt x="16" y="344"/>
                </a:lnTo>
                <a:lnTo>
                  <a:pt x="12" y="336"/>
                </a:lnTo>
                <a:lnTo>
                  <a:pt x="8" y="328"/>
                </a:lnTo>
                <a:lnTo>
                  <a:pt x="8" y="324"/>
                </a:lnTo>
                <a:lnTo>
                  <a:pt x="4" y="316"/>
                </a:lnTo>
                <a:lnTo>
                  <a:pt x="8" y="308"/>
                </a:lnTo>
                <a:lnTo>
                  <a:pt x="8" y="300"/>
                </a:lnTo>
                <a:lnTo>
                  <a:pt x="8" y="288"/>
                </a:lnTo>
                <a:lnTo>
                  <a:pt x="12" y="280"/>
                </a:lnTo>
                <a:lnTo>
                  <a:pt x="12" y="272"/>
                </a:lnTo>
                <a:lnTo>
                  <a:pt x="12" y="264"/>
                </a:lnTo>
                <a:lnTo>
                  <a:pt x="16" y="252"/>
                </a:lnTo>
                <a:lnTo>
                  <a:pt x="16" y="236"/>
                </a:lnTo>
                <a:lnTo>
                  <a:pt x="16" y="220"/>
                </a:lnTo>
                <a:lnTo>
                  <a:pt x="16" y="204"/>
                </a:lnTo>
                <a:lnTo>
                  <a:pt x="20" y="184"/>
                </a:lnTo>
                <a:lnTo>
                  <a:pt x="20" y="164"/>
                </a:lnTo>
                <a:lnTo>
                  <a:pt x="20" y="148"/>
                </a:lnTo>
                <a:lnTo>
                  <a:pt x="20" y="132"/>
                </a:lnTo>
                <a:lnTo>
                  <a:pt x="20" y="116"/>
                </a:lnTo>
                <a:lnTo>
                  <a:pt x="20" y="100"/>
                </a:lnTo>
                <a:lnTo>
                  <a:pt x="20" y="88"/>
                </a:lnTo>
                <a:lnTo>
                  <a:pt x="20" y="76"/>
                </a:lnTo>
                <a:lnTo>
                  <a:pt x="20" y="64"/>
                </a:lnTo>
                <a:lnTo>
                  <a:pt x="16" y="48"/>
                </a:lnTo>
                <a:lnTo>
                  <a:pt x="16" y="40"/>
                </a:lnTo>
                <a:lnTo>
                  <a:pt x="12" y="36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  <a:lnTo>
                  <a:pt x="4" y="20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24" y="0"/>
                </a:lnTo>
                <a:lnTo>
                  <a:pt x="40" y="4"/>
                </a:lnTo>
                <a:lnTo>
                  <a:pt x="52" y="8"/>
                </a:lnTo>
                <a:lnTo>
                  <a:pt x="64" y="12"/>
                </a:lnTo>
                <a:lnTo>
                  <a:pt x="72" y="16"/>
                </a:lnTo>
                <a:lnTo>
                  <a:pt x="76" y="16"/>
                </a:lnTo>
                <a:lnTo>
                  <a:pt x="76" y="20"/>
                </a:lnTo>
                <a:lnTo>
                  <a:pt x="80" y="24"/>
                </a:lnTo>
                <a:lnTo>
                  <a:pt x="80" y="28"/>
                </a:lnTo>
                <a:lnTo>
                  <a:pt x="80" y="36"/>
                </a:lnTo>
                <a:lnTo>
                  <a:pt x="76" y="44"/>
                </a:lnTo>
                <a:lnTo>
                  <a:pt x="76" y="48"/>
                </a:lnTo>
                <a:lnTo>
                  <a:pt x="76" y="56"/>
                </a:lnTo>
                <a:lnTo>
                  <a:pt x="72" y="68"/>
                </a:lnTo>
                <a:lnTo>
                  <a:pt x="72" y="84"/>
                </a:lnTo>
                <a:lnTo>
                  <a:pt x="72" y="100"/>
                </a:lnTo>
                <a:lnTo>
                  <a:pt x="72" y="124"/>
                </a:lnTo>
                <a:lnTo>
                  <a:pt x="68" y="148"/>
                </a:lnTo>
                <a:lnTo>
                  <a:pt x="68" y="176"/>
                </a:lnTo>
                <a:lnTo>
                  <a:pt x="68" y="1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273">
            <a:extLst>
              <a:ext uri="{FF2B5EF4-FFF2-40B4-BE49-F238E27FC236}">
                <a16:creationId xmlns:a16="http://schemas.microsoft.com/office/drawing/2014/main" xmlns="" id="{6C317E23-F393-4731-9667-16EF41268D2C}"/>
              </a:ext>
            </a:extLst>
          </p:cNvPr>
          <p:cNvSpPr>
            <a:spLocks/>
          </p:cNvSpPr>
          <p:nvPr/>
        </p:nvSpPr>
        <p:spPr bwMode="auto">
          <a:xfrm>
            <a:off x="2446047" y="4367470"/>
            <a:ext cx="223453" cy="1186341"/>
          </a:xfrm>
          <a:custGeom>
            <a:avLst/>
            <a:gdLst>
              <a:gd name="T0" fmla="*/ 64 w 64"/>
              <a:gd name="T1" fmla="*/ 12 h 256"/>
              <a:gd name="T2" fmla="*/ 64 w 64"/>
              <a:gd name="T3" fmla="*/ 48 h 256"/>
              <a:gd name="T4" fmla="*/ 64 w 64"/>
              <a:gd name="T5" fmla="*/ 80 h 256"/>
              <a:gd name="T6" fmla="*/ 64 w 64"/>
              <a:gd name="T7" fmla="*/ 112 h 256"/>
              <a:gd name="T8" fmla="*/ 64 w 64"/>
              <a:gd name="T9" fmla="*/ 140 h 256"/>
              <a:gd name="T10" fmla="*/ 64 w 64"/>
              <a:gd name="T11" fmla="*/ 164 h 256"/>
              <a:gd name="T12" fmla="*/ 64 w 64"/>
              <a:gd name="T13" fmla="*/ 184 h 256"/>
              <a:gd name="T14" fmla="*/ 60 w 64"/>
              <a:gd name="T15" fmla="*/ 200 h 256"/>
              <a:gd name="T16" fmla="*/ 60 w 64"/>
              <a:gd name="T17" fmla="*/ 212 h 256"/>
              <a:gd name="T18" fmla="*/ 60 w 64"/>
              <a:gd name="T19" fmla="*/ 224 h 256"/>
              <a:gd name="T20" fmla="*/ 56 w 64"/>
              <a:gd name="T21" fmla="*/ 232 h 256"/>
              <a:gd name="T22" fmla="*/ 56 w 64"/>
              <a:gd name="T23" fmla="*/ 240 h 256"/>
              <a:gd name="T24" fmla="*/ 52 w 64"/>
              <a:gd name="T25" fmla="*/ 248 h 256"/>
              <a:gd name="T26" fmla="*/ 48 w 64"/>
              <a:gd name="T27" fmla="*/ 252 h 256"/>
              <a:gd name="T28" fmla="*/ 40 w 64"/>
              <a:gd name="T29" fmla="*/ 252 h 256"/>
              <a:gd name="T30" fmla="*/ 36 w 64"/>
              <a:gd name="T31" fmla="*/ 256 h 256"/>
              <a:gd name="T32" fmla="*/ 32 w 64"/>
              <a:gd name="T33" fmla="*/ 256 h 256"/>
              <a:gd name="T34" fmla="*/ 28 w 64"/>
              <a:gd name="T35" fmla="*/ 252 h 256"/>
              <a:gd name="T36" fmla="*/ 24 w 64"/>
              <a:gd name="T37" fmla="*/ 252 h 256"/>
              <a:gd name="T38" fmla="*/ 20 w 64"/>
              <a:gd name="T39" fmla="*/ 248 h 256"/>
              <a:gd name="T40" fmla="*/ 16 w 64"/>
              <a:gd name="T41" fmla="*/ 240 h 256"/>
              <a:gd name="T42" fmla="*/ 16 w 64"/>
              <a:gd name="T43" fmla="*/ 236 h 256"/>
              <a:gd name="T44" fmla="*/ 12 w 64"/>
              <a:gd name="T45" fmla="*/ 228 h 256"/>
              <a:gd name="T46" fmla="*/ 12 w 64"/>
              <a:gd name="T47" fmla="*/ 216 h 256"/>
              <a:gd name="T48" fmla="*/ 12 w 64"/>
              <a:gd name="T49" fmla="*/ 208 h 256"/>
              <a:gd name="T50" fmla="*/ 16 w 64"/>
              <a:gd name="T51" fmla="*/ 184 h 256"/>
              <a:gd name="T52" fmla="*/ 16 w 64"/>
              <a:gd name="T53" fmla="*/ 156 h 256"/>
              <a:gd name="T54" fmla="*/ 16 w 64"/>
              <a:gd name="T55" fmla="*/ 132 h 256"/>
              <a:gd name="T56" fmla="*/ 12 w 64"/>
              <a:gd name="T57" fmla="*/ 100 h 256"/>
              <a:gd name="T58" fmla="*/ 12 w 64"/>
              <a:gd name="T59" fmla="*/ 84 h 256"/>
              <a:gd name="T60" fmla="*/ 12 w 64"/>
              <a:gd name="T61" fmla="*/ 72 h 256"/>
              <a:gd name="T62" fmla="*/ 12 w 64"/>
              <a:gd name="T63" fmla="*/ 60 h 256"/>
              <a:gd name="T64" fmla="*/ 8 w 64"/>
              <a:gd name="T65" fmla="*/ 52 h 256"/>
              <a:gd name="T66" fmla="*/ 8 w 64"/>
              <a:gd name="T67" fmla="*/ 40 h 256"/>
              <a:gd name="T68" fmla="*/ 8 w 64"/>
              <a:gd name="T69" fmla="*/ 36 h 256"/>
              <a:gd name="T70" fmla="*/ 8 w 64"/>
              <a:gd name="T71" fmla="*/ 28 h 256"/>
              <a:gd name="T72" fmla="*/ 4 w 64"/>
              <a:gd name="T73" fmla="*/ 24 h 256"/>
              <a:gd name="T74" fmla="*/ 0 w 64"/>
              <a:gd name="T75" fmla="*/ 16 h 256"/>
              <a:gd name="T76" fmla="*/ 0 w 64"/>
              <a:gd name="T77" fmla="*/ 12 h 256"/>
              <a:gd name="T78" fmla="*/ 0 w 64"/>
              <a:gd name="T79" fmla="*/ 8 h 256"/>
              <a:gd name="T80" fmla="*/ 4 w 64"/>
              <a:gd name="T81" fmla="*/ 0 h 256"/>
              <a:gd name="T82" fmla="*/ 8 w 64"/>
              <a:gd name="T83" fmla="*/ 0 h 256"/>
              <a:gd name="T84" fmla="*/ 12 w 64"/>
              <a:gd name="T85" fmla="*/ 0 h 256"/>
              <a:gd name="T86" fmla="*/ 16 w 64"/>
              <a:gd name="T87" fmla="*/ 0 h 256"/>
              <a:gd name="T88" fmla="*/ 24 w 64"/>
              <a:gd name="T89" fmla="*/ 0 h 256"/>
              <a:gd name="T90" fmla="*/ 32 w 64"/>
              <a:gd name="T91" fmla="*/ 0 h 256"/>
              <a:gd name="T92" fmla="*/ 40 w 64"/>
              <a:gd name="T93" fmla="*/ 4 h 256"/>
              <a:gd name="T94" fmla="*/ 52 w 64"/>
              <a:gd name="T95" fmla="*/ 8 h 256"/>
              <a:gd name="T96" fmla="*/ 64 w 64"/>
              <a:gd name="T97" fmla="*/ 12 h 256"/>
              <a:gd name="T98" fmla="*/ 64 w 64"/>
              <a:gd name="T99" fmla="*/ 12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4" h="256">
                <a:moveTo>
                  <a:pt x="64" y="12"/>
                </a:moveTo>
                <a:lnTo>
                  <a:pt x="64" y="48"/>
                </a:lnTo>
                <a:lnTo>
                  <a:pt x="64" y="80"/>
                </a:lnTo>
                <a:lnTo>
                  <a:pt x="64" y="112"/>
                </a:lnTo>
                <a:lnTo>
                  <a:pt x="64" y="140"/>
                </a:lnTo>
                <a:lnTo>
                  <a:pt x="64" y="164"/>
                </a:lnTo>
                <a:lnTo>
                  <a:pt x="64" y="184"/>
                </a:lnTo>
                <a:lnTo>
                  <a:pt x="60" y="200"/>
                </a:lnTo>
                <a:lnTo>
                  <a:pt x="60" y="212"/>
                </a:lnTo>
                <a:lnTo>
                  <a:pt x="60" y="224"/>
                </a:lnTo>
                <a:lnTo>
                  <a:pt x="56" y="232"/>
                </a:lnTo>
                <a:lnTo>
                  <a:pt x="56" y="240"/>
                </a:lnTo>
                <a:lnTo>
                  <a:pt x="52" y="248"/>
                </a:lnTo>
                <a:lnTo>
                  <a:pt x="48" y="252"/>
                </a:lnTo>
                <a:lnTo>
                  <a:pt x="40" y="252"/>
                </a:lnTo>
                <a:lnTo>
                  <a:pt x="36" y="256"/>
                </a:lnTo>
                <a:lnTo>
                  <a:pt x="32" y="256"/>
                </a:lnTo>
                <a:lnTo>
                  <a:pt x="28" y="252"/>
                </a:lnTo>
                <a:lnTo>
                  <a:pt x="24" y="252"/>
                </a:lnTo>
                <a:lnTo>
                  <a:pt x="20" y="248"/>
                </a:lnTo>
                <a:lnTo>
                  <a:pt x="16" y="240"/>
                </a:lnTo>
                <a:lnTo>
                  <a:pt x="16" y="236"/>
                </a:lnTo>
                <a:lnTo>
                  <a:pt x="12" y="228"/>
                </a:lnTo>
                <a:lnTo>
                  <a:pt x="12" y="216"/>
                </a:lnTo>
                <a:lnTo>
                  <a:pt x="12" y="208"/>
                </a:lnTo>
                <a:lnTo>
                  <a:pt x="16" y="184"/>
                </a:lnTo>
                <a:lnTo>
                  <a:pt x="16" y="156"/>
                </a:lnTo>
                <a:lnTo>
                  <a:pt x="16" y="132"/>
                </a:lnTo>
                <a:lnTo>
                  <a:pt x="12" y="100"/>
                </a:lnTo>
                <a:lnTo>
                  <a:pt x="12" y="84"/>
                </a:lnTo>
                <a:lnTo>
                  <a:pt x="12" y="72"/>
                </a:lnTo>
                <a:lnTo>
                  <a:pt x="12" y="60"/>
                </a:lnTo>
                <a:lnTo>
                  <a:pt x="8" y="52"/>
                </a:lnTo>
                <a:lnTo>
                  <a:pt x="8" y="40"/>
                </a:lnTo>
                <a:lnTo>
                  <a:pt x="8" y="36"/>
                </a:lnTo>
                <a:lnTo>
                  <a:pt x="8" y="28"/>
                </a:lnTo>
                <a:lnTo>
                  <a:pt x="4" y="24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4"/>
                </a:lnTo>
                <a:lnTo>
                  <a:pt x="52" y="8"/>
                </a:lnTo>
                <a:lnTo>
                  <a:pt x="64" y="12"/>
                </a:lnTo>
                <a:lnTo>
                  <a:pt x="64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274">
            <a:extLst>
              <a:ext uri="{FF2B5EF4-FFF2-40B4-BE49-F238E27FC236}">
                <a16:creationId xmlns:a16="http://schemas.microsoft.com/office/drawing/2014/main" xmlns="" id="{ED75B0EB-67EB-4889-8E75-EF5AF60DA8C6}"/>
              </a:ext>
            </a:extLst>
          </p:cNvPr>
          <p:cNvSpPr>
            <a:spLocks/>
          </p:cNvSpPr>
          <p:nvPr/>
        </p:nvSpPr>
        <p:spPr bwMode="auto">
          <a:xfrm>
            <a:off x="2543808" y="4274787"/>
            <a:ext cx="796051" cy="1334633"/>
          </a:xfrm>
          <a:custGeom>
            <a:avLst/>
            <a:gdLst>
              <a:gd name="T0" fmla="*/ 148 w 228"/>
              <a:gd name="T1" fmla="*/ 48 h 288"/>
              <a:gd name="T2" fmla="*/ 148 w 228"/>
              <a:gd name="T3" fmla="*/ 44 h 288"/>
              <a:gd name="T4" fmla="*/ 136 w 228"/>
              <a:gd name="T5" fmla="*/ 40 h 288"/>
              <a:gd name="T6" fmla="*/ 124 w 228"/>
              <a:gd name="T7" fmla="*/ 44 h 288"/>
              <a:gd name="T8" fmla="*/ 108 w 228"/>
              <a:gd name="T9" fmla="*/ 48 h 288"/>
              <a:gd name="T10" fmla="*/ 64 w 228"/>
              <a:gd name="T11" fmla="*/ 52 h 288"/>
              <a:gd name="T12" fmla="*/ 32 w 228"/>
              <a:gd name="T13" fmla="*/ 52 h 288"/>
              <a:gd name="T14" fmla="*/ 0 w 228"/>
              <a:gd name="T15" fmla="*/ 52 h 288"/>
              <a:gd name="T16" fmla="*/ 20 w 228"/>
              <a:gd name="T17" fmla="*/ 28 h 288"/>
              <a:gd name="T18" fmla="*/ 60 w 228"/>
              <a:gd name="T19" fmla="*/ 24 h 288"/>
              <a:gd name="T20" fmla="*/ 92 w 228"/>
              <a:gd name="T21" fmla="*/ 16 h 288"/>
              <a:gd name="T22" fmla="*/ 116 w 228"/>
              <a:gd name="T23" fmla="*/ 12 h 288"/>
              <a:gd name="T24" fmla="*/ 140 w 228"/>
              <a:gd name="T25" fmla="*/ 4 h 288"/>
              <a:gd name="T26" fmla="*/ 156 w 228"/>
              <a:gd name="T27" fmla="*/ 0 h 288"/>
              <a:gd name="T28" fmla="*/ 172 w 228"/>
              <a:gd name="T29" fmla="*/ 0 h 288"/>
              <a:gd name="T30" fmla="*/ 196 w 228"/>
              <a:gd name="T31" fmla="*/ 12 h 288"/>
              <a:gd name="T32" fmla="*/ 208 w 228"/>
              <a:gd name="T33" fmla="*/ 20 h 288"/>
              <a:gd name="T34" fmla="*/ 224 w 228"/>
              <a:gd name="T35" fmla="*/ 32 h 288"/>
              <a:gd name="T36" fmla="*/ 228 w 228"/>
              <a:gd name="T37" fmla="*/ 40 h 288"/>
              <a:gd name="T38" fmla="*/ 224 w 228"/>
              <a:gd name="T39" fmla="*/ 48 h 288"/>
              <a:gd name="T40" fmla="*/ 216 w 228"/>
              <a:gd name="T41" fmla="*/ 60 h 288"/>
              <a:gd name="T42" fmla="*/ 216 w 228"/>
              <a:gd name="T43" fmla="*/ 80 h 288"/>
              <a:gd name="T44" fmla="*/ 216 w 228"/>
              <a:gd name="T45" fmla="*/ 112 h 288"/>
              <a:gd name="T46" fmla="*/ 216 w 228"/>
              <a:gd name="T47" fmla="*/ 152 h 288"/>
              <a:gd name="T48" fmla="*/ 204 w 228"/>
              <a:gd name="T49" fmla="*/ 240 h 288"/>
              <a:gd name="T50" fmla="*/ 204 w 228"/>
              <a:gd name="T51" fmla="*/ 260 h 288"/>
              <a:gd name="T52" fmla="*/ 196 w 228"/>
              <a:gd name="T53" fmla="*/ 276 h 288"/>
              <a:gd name="T54" fmla="*/ 192 w 228"/>
              <a:gd name="T55" fmla="*/ 284 h 288"/>
              <a:gd name="T56" fmla="*/ 184 w 228"/>
              <a:gd name="T57" fmla="*/ 288 h 288"/>
              <a:gd name="T58" fmla="*/ 172 w 228"/>
              <a:gd name="T59" fmla="*/ 284 h 288"/>
              <a:gd name="T60" fmla="*/ 160 w 228"/>
              <a:gd name="T61" fmla="*/ 276 h 288"/>
              <a:gd name="T62" fmla="*/ 156 w 228"/>
              <a:gd name="T63" fmla="*/ 264 h 288"/>
              <a:gd name="T64" fmla="*/ 152 w 228"/>
              <a:gd name="T65" fmla="*/ 252 h 288"/>
              <a:gd name="T66" fmla="*/ 152 w 228"/>
              <a:gd name="T67" fmla="*/ 244 h 288"/>
              <a:gd name="T68" fmla="*/ 152 w 228"/>
              <a:gd name="T69" fmla="*/ 228 h 288"/>
              <a:gd name="T70" fmla="*/ 152 w 228"/>
              <a:gd name="T71" fmla="*/ 204 h 288"/>
              <a:gd name="T72" fmla="*/ 156 w 228"/>
              <a:gd name="T73" fmla="*/ 176 h 288"/>
              <a:gd name="T74" fmla="*/ 156 w 228"/>
              <a:gd name="T75" fmla="*/ 144 h 288"/>
              <a:gd name="T76" fmla="*/ 160 w 228"/>
              <a:gd name="T77" fmla="*/ 120 h 288"/>
              <a:gd name="T78" fmla="*/ 160 w 228"/>
              <a:gd name="T79" fmla="*/ 104 h 288"/>
              <a:gd name="T80" fmla="*/ 160 w 228"/>
              <a:gd name="T81" fmla="*/ 92 h 288"/>
              <a:gd name="T82" fmla="*/ 152 w 228"/>
              <a:gd name="T83" fmla="*/ 56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28" h="288">
                <a:moveTo>
                  <a:pt x="152" y="56"/>
                </a:moveTo>
                <a:lnTo>
                  <a:pt x="148" y="48"/>
                </a:lnTo>
                <a:lnTo>
                  <a:pt x="148" y="44"/>
                </a:lnTo>
                <a:lnTo>
                  <a:pt x="148" y="44"/>
                </a:lnTo>
                <a:lnTo>
                  <a:pt x="144" y="40"/>
                </a:lnTo>
                <a:lnTo>
                  <a:pt x="136" y="40"/>
                </a:lnTo>
                <a:lnTo>
                  <a:pt x="132" y="44"/>
                </a:lnTo>
                <a:lnTo>
                  <a:pt x="124" y="44"/>
                </a:lnTo>
                <a:lnTo>
                  <a:pt x="116" y="44"/>
                </a:lnTo>
                <a:lnTo>
                  <a:pt x="108" y="48"/>
                </a:lnTo>
                <a:lnTo>
                  <a:pt x="88" y="48"/>
                </a:lnTo>
                <a:lnTo>
                  <a:pt x="64" y="52"/>
                </a:lnTo>
                <a:lnTo>
                  <a:pt x="48" y="52"/>
                </a:lnTo>
                <a:lnTo>
                  <a:pt x="32" y="52"/>
                </a:lnTo>
                <a:lnTo>
                  <a:pt x="16" y="52"/>
                </a:lnTo>
                <a:lnTo>
                  <a:pt x="0" y="52"/>
                </a:lnTo>
                <a:lnTo>
                  <a:pt x="0" y="28"/>
                </a:lnTo>
                <a:lnTo>
                  <a:pt x="20" y="28"/>
                </a:lnTo>
                <a:lnTo>
                  <a:pt x="40" y="28"/>
                </a:lnTo>
                <a:lnTo>
                  <a:pt x="60" y="24"/>
                </a:lnTo>
                <a:lnTo>
                  <a:pt x="84" y="20"/>
                </a:lnTo>
                <a:lnTo>
                  <a:pt x="92" y="16"/>
                </a:lnTo>
                <a:lnTo>
                  <a:pt x="104" y="16"/>
                </a:lnTo>
                <a:lnTo>
                  <a:pt x="116" y="12"/>
                </a:lnTo>
                <a:lnTo>
                  <a:pt x="128" y="8"/>
                </a:lnTo>
                <a:lnTo>
                  <a:pt x="140" y="4"/>
                </a:lnTo>
                <a:lnTo>
                  <a:pt x="148" y="0"/>
                </a:lnTo>
                <a:lnTo>
                  <a:pt x="156" y="0"/>
                </a:lnTo>
                <a:lnTo>
                  <a:pt x="160" y="0"/>
                </a:lnTo>
                <a:lnTo>
                  <a:pt x="172" y="0"/>
                </a:lnTo>
                <a:lnTo>
                  <a:pt x="184" y="8"/>
                </a:lnTo>
                <a:lnTo>
                  <a:pt x="196" y="12"/>
                </a:lnTo>
                <a:lnTo>
                  <a:pt x="204" y="16"/>
                </a:lnTo>
                <a:lnTo>
                  <a:pt x="208" y="20"/>
                </a:lnTo>
                <a:lnTo>
                  <a:pt x="220" y="28"/>
                </a:lnTo>
                <a:lnTo>
                  <a:pt x="224" y="32"/>
                </a:lnTo>
                <a:lnTo>
                  <a:pt x="228" y="36"/>
                </a:lnTo>
                <a:lnTo>
                  <a:pt x="228" y="40"/>
                </a:lnTo>
                <a:lnTo>
                  <a:pt x="228" y="44"/>
                </a:lnTo>
                <a:lnTo>
                  <a:pt x="224" y="48"/>
                </a:lnTo>
                <a:lnTo>
                  <a:pt x="220" y="52"/>
                </a:lnTo>
                <a:lnTo>
                  <a:pt x="216" y="60"/>
                </a:lnTo>
                <a:lnTo>
                  <a:pt x="216" y="72"/>
                </a:lnTo>
                <a:lnTo>
                  <a:pt x="216" y="80"/>
                </a:lnTo>
                <a:lnTo>
                  <a:pt x="216" y="96"/>
                </a:lnTo>
                <a:lnTo>
                  <a:pt x="216" y="112"/>
                </a:lnTo>
                <a:lnTo>
                  <a:pt x="216" y="132"/>
                </a:lnTo>
                <a:lnTo>
                  <a:pt x="216" y="152"/>
                </a:lnTo>
                <a:lnTo>
                  <a:pt x="208" y="192"/>
                </a:lnTo>
                <a:lnTo>
                  <a:pt x="204" y="240"/>
                </a:lnTo>
                <a:lnTo>
                  <a:pt x="204" y="252"/>
                </a:lnTo>
                <a:lnTo>
                  <a:pt x="204" y="260"/>
                </a:lnTo>
                <a:lnTo>
                  <a:pt x="200" y="268"/>
                </a:lnTo>
                <a:lnTo>
                  <a:pt x="196" y="276"/>
                </a:lnTo>
                <a:lnTo>
                  <a:pt x="196" y="284"/>
                </a:lnTo>
                <a:lnTo>
                  <a:pt x="192" y="284"/>
                </a:lnTo>
                <a:lnTo>
                  <a:pt x="188" y="288"/>
                </a:lnTo>
                <a:lnTo>
                  <a:pt x="184" y="288"/>
                </a:lnTo>
                <a:lnTo>
                  <a:pt x="176" y="288"/>
                </a:lnTo>
                <a:lnTo>
                  <a:pt x="172" y="284"/>
                </a:lnTo>
                <a:lnTo>
                  <a:pt x="164" y="280"/>
                </a:lnTo>
                <a:lnTo>
                  <a:pt x="160" y="276"/>
                </a:lnTo>
                <a:lnTo>
                  <a:pt x="156" y="268"/>
                </a:lnTo>
                <a:lnTo>
                  <a:pt x="156" y="264"/>
                </a:lnTo>
                <a:lnTo>
                  <a:pt x="152" y="256"/>
                </a:lnTo>
                <a:lnTo>
                  <a:pt x="152" y="252"/>
                </a:lnTo>
                <a:lnTo>
                  <a:pt x="152" y="248"/>
                </a:lnTo>
                <a:lnTo>
                  <a:pt x="152" y="244"/>
                </a:lnTo>
                <a:lnTo>
                  <a:pt x="152" y="236"/>
                </a:lnTo>
                <a:lnTo>
                  <a:pt x="152" y="228"/>
                </a:lnTo>
                <a:lnTo>
                  <a:pt x="152" y="216"/>
                </a:lnTo>
                <a:lnTo>
                  <a:pt x="152" y="204"/>
                </a:lnTo>
                <a:lnTo>
                  <a:pt x="156" y="192"/>
                </a:lnTo>
                <a:lnTo>
                  <a:pt x="156" y="176"/>
                </a:lnTo>
                <a:lnTo>
                  <a:pt x="156" y="160"/>
                </a:lnTo>
                <a:lnTo>
                  <a:pt x="156" y="144"/>
                </a:lnTo>
                <a:lnTo>
                  <a:pt x="156" y="132"/>
                </a:lnTo>
                <a:lnTo>
                  <a:pt x="160" y="120"/>
                </a:lnTo>
                <a:lnTo>
                  <a:pt x="160" y="112"/>
                </a:lnTo>
                <a:lnTo>
                  <a:pt x="160" y="104"/>
                </a:lnTo>
                <a:lnTo>
                  <a:pt x="160" y="96"/>
                </a:lnTo>
                <a:lnTo>
                  <a:pt x="160" y="92"/>
                </a:lnTo>
                <a:lnTo>
                  <a:pt x="156" y="72"/>
                </a:lnTo>
                <a:lnTo>
                  <a:pt x="152" y="56"/>
                </a:lnTo>
                <a:lnTo>
                  <a:pt x="152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275">
            <a:extLst>
              <a:ext uri="{FF2B5EF4-FFF2-40B4-BE49-F238E27FC236}">
                <a16:creationId xmlns:a16="http://schemas.microsoft.com/office/drawing/2014/main" xmlns="" id="{CFFB70B8-807E-419A-A5BC-6F4AABE636FF}"/>
              </a:ext>
            </a:extLst>
          </p:cNvPr>
          <p:cNvSpPr>
            <a:spLocks/>
          </p:cNvSpPr>
          <p:nvPr/>
        </p:nvSpPr>
        <p:spPr bwMode="auto">
          <a:xfrm>
            <a:off x="2543808" y="4682591"/>
            <a:ext cx="446906" cy="166829"/>
          </a:xfrm>
          <a:custGeom>
            <a:avLst/>
            <a:gdLst>
              <a:gd name="T0" fmla="*/ 104 w 128"/>
              <a:gd name="T1" fmla="*/ 0 h 36"/>
              <a:gd name="T2" fmla="*/ 116 w 128"/>
              <a:gd name="T3" fmla="*/ 4 h 36"/>
              <a:gd name="T4" fmla="*/ 124 w 128"/>
              <a:gd name="T5" fmla="*/ 4 h 36"/>
              <a:gd name="T6" fmla="*/ 128 w 128"/>
              <a:gd name="T7" fmla="*/ 8 h 36"/>
              <a:gd name="T8" fmla="*/ 128 w 128"/>
              <a:gd name="T9" fmla="*/ 12 h 36"/>
              <a:gd name="T10" fmla="*/ 128 w 128"/>
              <a:gd name="T11" fmla="*/ 16 h 36"/>
              <a:gd name="T12" fmla="*/ 128 w 128"/>
              <a:gd name="T13" fmla="*/ 16 h 36"/>
              <a:gd name="T14" fmla="*/ 128 w 128"/>
              <a:gd name="T15" fmla="*/ 20 h 36"/>
              <a:gd name="T16" fmla="*/ 124 w 128"/>
              <a:gd name="T17" fmla="*/ 20 h 36"/>
              <a:gd name="T18" fmla="*/ 120 w 128"/>
              <a:gd name="T19" fmla="*/ 24 h 36"/>
              <a:gd name="T20" fmla="*/ 116 w 128"/>
              <a:gd name="T21" fmla="*/ 28 h 36"/>
              <a:gd name="T22" fmla="*/ 112 w 128"/>
              <a:gd name="T23" fmla="*/ 28 h 36"/>
              <a:gd name="T24" fmla="*/ 104 w 128"/>
              <a:gd name="T25" fmla="*/ 32 h 36"/>
              <a:gd name="T26" fmla="*/ 96 w 128"/>
              <a:gd name="T27" fmla="*/ 32 h 36"/>
              <a:gd name="T28" fmla="*/ 84 w 128"/>
              <a:gd name="T29" fmla="*/ 32 h 36"/>
              <a:gd name="T30" fmla="*/ 72 w 128"/>
              <a:gd name="T31" fmla="*/ 36 h 36"/>
              <a:gd name="T32" fmla="*/ 60 w 128"/>
              <a:gd name="T33" fmla="*/ 36 h 36"/>
              <a:gd name="T34" fmla="*/ 48 w 128"/>
              <a:gd name="T35" fmla="*/ 36 h 36"/>
              <a:gd name="T36" fmla="*/ 32 w 128"/>
              <a:gd name="T37" fmla="*/ 36 h 36"/>
              <a:gd name="T38" fmla="*/ 16 w 128"/>
              <a:gd name="T39" fmla="*/ 36 h 36"/>
              <a:gd name="T40" fmla="*/ 0 w 128"/>
              <a:gd name="T41" fmla="*/ 36 h 36"/>
              <a:gd name="T42" fmla="*/ 0 w 128"/>
              <a:gd name="T43" fmla="*/ 12 h 36"/>
              <a:gd name="T44" fmla="*/ 20 w 128"/>
              <a:gd name="T45" fmla="*/ 8 h 36"/>
              <a:gd name="T46" fmla="*/ 40 w 128"/>
              <a:gd name="T47" fmla="*/ 4 h 36"/>
              <a:gd name="T48" fmla="*/ 56 w 128"/>
              <a:gd name="T49" fmla="*/ 4 h 36"/>
              <a:gd name="T50" fmla="*/ 68 w 128"/>
              <a:gd name="T51" fmla="*/ 0 h 36"/>
              <a:gd name="T52" fmla="*/ 80 w 128"/>
              <a:gd name="T53" fmla="*/ 0 h 36"/>
              <a:gd name="T54" fmla="*/ 92 w 128"/>
              <a:gd name="T55" fmla="*/ 0 h 36"/>
              <a:gd name="T56" fmla="*/ 100 w 128"/>
              <a:gd name="T57" fmla="*/ 0 h 36"/>
              <a:gd name="T58" fmla="*/ 104 w 128"/>
              <a:gd name="T59" fmla="*/ 0 h 36"/>
              <a:gd name="T60" fmla="*/ 104 w 128"/>
              <a:gd name="T61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8" h="36">
                <a:moveTo>
                  <a:pt x="104" y="0"/>
                </a:moveTo>
                <a:lnTo>
                  <a:pt x="116" y="4"/>
                </a:lnTo>
                <a:lnTo>
                  <a:pt x="124" y="4"/>
                </a:lnTo>
                <a:lnTo>
                  <a:pt x="128" y="8"/>
                </a:lnTo>
                <a:lnTo>
                  <a:pt x="128" y="12"/>
                </a:lnTo>
                <a:lnTo>
                  <a:pt x="128" y="16"/>
                </a:lnTo>
                <a:lnTo>
                  <a:pt x="128" y="16"/>
                </a:lnTo>
                <a:lnTo>
                  <a:pt x="128" y="20"/>
                </a:lnTo>
                <a:lnTo>
                  <a:pt x="124" y="20"/>
                </a:lnTo>
                <a:lnTo>
                  <a:pt x="120" y="24"/>
                </a:lnTo>
                <a:lnTo>
                  <a:pt x="116" y="28"/>
                </a:lnTo>
                <a:lnTo>
                  <a:pt x="112" y="28"/>
                </a:lnTo>
                <a:lnTo>
                  <a:pt x="104" y="32"/>
                </a:lnTo>
                <a:lnTo>
                  <a:pt x="96" y="32"/>
                </a:lnTo>
                <a:lnTo>
                  <a:pt x="84" y="32"/>
                </a:lnTo>
                <a:lnTo>
                  <a:pt x="72" y="36"/>
                </a:lnTo>
                <a:lnTo>
                  <a:pt x="60" y="36"/>
                </a:lnTo>
                <a:lnTo>
                  <a:pt x="48" y="36"/>
                </a:lnTo>
                <a:lnTo>
                  <a:pt x="32" y="36"/>
                </a:lnTo>
                <a:lnTo>
                  <a:pt x="16" y="36"/>
                </a:lnTo>
                <a:lnTo>
                  <a:pt x="0" y="36"/>
                </a:lnTo>
                <a:lnTo>
                  <a:pt x="0" y="12"/>
                </a:lnTo>
                <a:lnTo>
                  <a:pt x="20" y="8"/>
                </a:lnTo>
                <a:lnTo>
                  <a:pt x="40" y="4"/>
                </a:lnTo>
                <a:lnTo>
                  <a:pt x="56" y="4"/>
                </a:lnTo>
                <a:lnTo>
                  <a:pt x="68" y="0"/>
                </a:lnTo>
                <a:lnTo>
                  <a:pt x="80" y="0"/>
                </a:lnTo>
                <a:lnTo>
                  <a:pt x="92" y="0"/>
                </a:lnTo>
                <a:lnTo>
                  <a:pt x="100" y="0"/>
                </a:lnTo>
                <a:lnTo>
                  <a:pt x="104" y="0"/>
                </a:lnTo>
                <a:lnTo>
                  <a:pt x="104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276">
            <a:extLst>
              <a:ext uri="{FF2B5EF4-FFF2-40B4-BE49-F238E27FC236}">
                <a16:creationId xmlns:a16="http://schemas.microsoft.com/office/drawing/2014/main" xmlns="" id="{92BBB81A-F6B4-4215-A93C-B880D0140AA8}"/>
              </a:ext>
            </a:extLst>
          </p:cNvPr>
          <p:cNvSpPr>
            <a:spLocks/>
          </p:cNvSpPr>
          <p:nvPr/>
        </p:nvSpPr>
        <p:spPr bwMode="auto">
          <a:xfrm>
            <a:off x="2543808" y="4997713"/>
            <a:ext cx="460871" cy="166829"/>
          </a:xfrm>
          <a:custGeom>
            <a:avLst/>
            <a:gdLst>
              <a:gd name="T0" fmla="*/ 0 w 132"/>
              <a:gd name="T1" fmla="*/ 4 h 36"/>
              <a:gd name="T2" fmla="*/ 12 w 132"/>
              <a:gd name="T3" fmla="*/ 8 h 36"/>
              <a:gd name="T4" fmla="*/ 28 w 132"/>
              <a:gd name="T5" fmla="*/ 8 h 36"/>
              <a:gd name="T6" fmla="*/ 40 w 132"/>
              <a:gd name="T7" fmla="*/ 4 h 36"/>
              <a:gd name="T8" fmla="*/ 56 w 132"/>
              <a:gd name="T9" fmla="*/ 4 h 36"/>
              <a:gd name="T10" fmla="*/ 68 w 132"/>
              <a:gd name="T11" fmla="*/ 0 h 36"/>
              <a:gd name="T12" fmla="*/ 80 w 132"/>
              <a:gd name="T13" fmla="*/ 0 h 36"/>
              <a:gd name="T14" fmla="*/ 88 w 132"/>
              <a:gd name="T15" fmla="*/ 0 h 36"/>
              <a:gd name="T16" fmla="*/ 96 w 132"/>
              <a:gd name="T17" fmla="*/ 0 h 36"/>
              <a:gd name="T18" fmla="*/ 100 w 132"/>
              <a:gd name="T19" fmla="*/ 0 h 36"/>
              <a:gd name="T20" fmla="*/ 104 w 132"/>
              <a:gd name="T21" fmla="*/ 0 h 36"/>
              <a:gd name="T22" fmla="*/ 116 w 132"/>
              <a:gd name="T23" fmla="*/ 4 h 36"/>
              <a:gd name="T24" fmla="*/ 124 w 132"/>
              <a:gd name="T25" fmla="*/ 4 h 36"/>
              <a:gd name="T26" fmla="*/ 128 w 132"/>
              <a:gd name="T27" fmla="*/ 8 h 36"/>
              <a:gd name="T28" fmla="*/ 132 w 132"/>
              <a:gd name="T29" fmla="*/ 12 h 36"/>
              <a:gd name="T30" fmla="*/ 132 w 132"/>
              <a:gd name="T31" fmla="*/ 16 h 36"/>
              <a:gd name="T32" fmla="*/ 132 w 132"/>
              <a:gd name="T33" fmla="*/ 24 h 36"/>
              <a:gd name="T34" fmla="*/ 128 w 132"/>
              <a:gd name="T35" fmla="*/ 28 h 36"/>
              <a:gd name="T36" fmla="*/ 120 w 132"/>
              <a:gd name="T37" fmla="*/ 28 h 36"/>
              <a:gd name="T38" fmla="*/ 112 w 132"/>
              <a:gd name="T39" fmla="*/ 32 h 36"/>
              <a:gd name="T40" fmla="*/ 104 w 132"/>
              <a:gd name="T41" fmla="*/ 32 h 36"/>
              <a:gd name="T42" fmla="*/ 96 w 132"/>
              <a:gd name="T43" fmla="*/ 32 h 36"/>
              <a:gd name="T44" fmla="*/ 84 w 132"/>
              <a:gd name="T45" fmla="*/ 32 h 36"/>
              <a:gd name="T46" fmla="*/ 72 w 132"/>
              <a:gd name="T47" fmla="*/ 36 h 36"/>
              <a:gd name="T48" fmla="*/ 56 w 132"/>
              <a:gd name="T49" fmla="*/ 36 h 36"/>
              <a:gd name="T50" fmla="*/ 40 w 132"/>
              <a:gd name="T51" fmla="*/ 36 h 36"/>
              <a:gd name="T52" fmla="*/ 20 w 132"/>
              <a:gd name="T53" fmla="*/ 36 h 36"/>
              <a:gd name="T54" fmla="*/ 0 w 132"/>
              <a:gd name="T55" fmla="*/ 36 h 36"/>
              <a:gd name="T56" fmla="*/ 0 w 132"/>
              <a:gd name="T57" fmla="*/ 4 h 36"/>
              <a:gd name="T58" fmla="*/ 0 w 132"/>
              <a:gd name="T59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32" h="36">
                <a:moveTo>
                  <a:pt x="0" y="4"/>
                </a:moveTo>
                <a:lnTo>
                  <a:pt x="12" y="8"/>
                </a:lnTo>
                <a:lnTo>
                  <a:pt x="28" y="8"/>
                </a:lnTo>
                <a:lnTo>
                  <a:pt x="40" y="4"/>
                </a:lnTo>
                <a:lnTo>
                  <a:pt x="56" y="4"/>
                </a:lnTo>
                <a:lnTo>
                  <a:pt x="68" y="0"/>
                </a:lnTo>
                <a:lnTo>
                  <a:pt x="80" y="0"/>
                </a:lnTo>
                <a:lnTo>
                  <a:pt x="88" y="0"/>
                </a:lnTo>
                <a:lnTo>
                  <a:pt x="96" y="0"/>
                </a:lnTo>
                <a:lnTo>
                  <a:pt x="100" y="0"/>
                </a:lnTo>
                <a:lnTo>
                  <a:pt x="104" y="0"/>
                </a:lnTo>
                <a:lnTo>
                  <a:pt x="116" y="4"/>
                </a:lnTo>
                <a:lnTo>
                  <a:pt x="124" y="4"/>
                </a:lnTo>
                <a:lnTo>
                  <a:pt x="128" y="8"/>
                </a:lnTo>
                <a:lnTo>
                  <a:pt x="132" y="12"/>
                </a:lnTo>
                <a:lnTo>
                  <a:pt x="132" y="16"/>
                </a:lnTo>
                <a:lnTo>
                  <a:pt x="132" y="24"/>
                </a:lnTo>
                <a:lnTo>
                  <a:pt x="128" y="28"/>
                </a:lnTo>
                <a:lnTo>
                  <a:pt x="120" y="28"/>
                </a:lnTo>
                <a:lnTo>
                  <a:pt x="112" y="32"/>
                </a:lnTo>
                <a:lnTo>
                  <a:pt x="104" y="32"/>
                </a:lnTo>
                <a:lnTo>
                  <a:pt x="96" y="32"/>
                </a:lnTo>
                <a:lnTo>
                  <a:pt x="84" y="32"/>
                </a:lnTo>
                <a:lnTo>
                  <a:pt x="72" y="36"/>
                </a:lnTo>
                <a:lnTo>
                  <a:pt x="56" y="36"/>
                </a:lnTo>
                <a:lnTo>
                  <a:pt x="40" y="36"/>
                </a:lnTo>
                <a:lnTo>
                  <a:pt x="20" y="36"/>
                </a:lnTo>
                <a:lnTo>
                  <a:pt x="0" y="36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277">
            <a:extLst>
              <a:ext uri="{FF2B5EF4-FFF2-40B4-BE49-F238E27FC236}">
                <a16:creationId xmlns:a16="http://schemas.microsoft.com/office/drawing/2014/main" xmlns="" id="{2F096012-DEBB-4EE9-BB26-0B01E81502C2}"/>
              </a:ext>
            </a:extLst>
          </p:cNvPr>
          <p:cNvSpPr>
            <a:spLocks/>
          </p:cNvSpPr>
          <p:nvPr/>
        </p:nvSpPr>
        <p:spPr bwMode="auto">
          <a:xfrm>
            <a:off x="2613637" y="5349908"/>
            <a:ext cx="530700" cy="74146"/>
          </a:xfrm>
          <a:custGeom>
            <a:avLst/>
            <a:gdLst>
              <a:gd name="T0" fmla="*/ 0 w 152"/>
              <a:gd name="T1" fmla="*/ 16 h 16"/>
              <a:gd name="T2" fmla="*/ 0 w 152"/>
              <a:gd name="T3" fmla="*/ 12 h 16"/>
              <a:gd name="T4" fmla="*/ 4 w 152"/>
              <a:gd name="T5" fmla="*/ 12 h 16"/>
              <a:gd name="T6" fmla="*/ 16 w 152"/>
              <a:gd name="T7" fmla="*/ 8 h 16"/>
              <a:gd name="T8" fmla="*/ 32 w 152"/>
              <a:gd name="T9" fmla="*/ 8 h 16"/>
              <a:gd name="T10" fmla="*/ 48 w 152"/>
              <a:gd name="T11" fmla="*/ 8 h 16"/>
              <a:gd name="T12" fmla="*/ 68 w 152"/>
              <a:gd name="T13" fmla="*/ 4 h 16"/>
              <a:gd name="T14" fmla="*/ 92 w 152"/>
              <a:gd name="T15" fmla="*/ 4 h 16"/>
              <a:gd name="T16" fmla="*/ 120 w 152"/>
              <a:gd name="T17" fmla="*/ 0 h 16"/>
              <a:gd name="T18" fmla="*/ 152 w 152"/>
              <a:gd name="T19" fmla="*/ 0 h 16"/>
              <a:gd name="T20" fmla="*/ 152 w 152"/>
              <a:gd name="T21" fmla="*/ 12 h 16"/>
              <a:gd name="T22" fmla="*/ 108 w 152"/>
              <a:gd name="T23" fmla="*/ 16 h 16"/>
              <a:gd name="T24" fmla="*/ 84 w 152"/>
              <a:gd name="T25" fmla="*/ 16 h 16"/>
              <a:gd name="T26" fmla="*/ 64 w 152"/>
              <a:gd name="T27" fmla="*/ 16 h 16"/>
              <a:gd name="T28" fmla="*/ 48 w 152"/>
              <a:gd name="T29" fmla="*/ 16 h 16"/>
              <a:gd name="T30" fmla="*/ 28 w 152"/>
              <a:gd name="T31" fmla="*/ 16 h 16"/>
              <a:gd name="T32" fmla="*/ 12 w 152"/>
              <a:gd name="T33" fmla="*/ 16 h 16"/>
              <a:gd name="T34" fmla="*/ 0 w 152"/>
              <a:gd name="T35" fmla="*/ 16 h 16"/>
              <a:gd name="T36" fmla="*/ 0 w 152"/>
              <a:gd name="T37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52" h="16">
                <a:moveTo>
                  <a:pt x="0" y="16"/>
                </a:moveTo>
                <a:lnTo>
                  <a:pt x="0" y="12"/>
                </a:lnTo>
                <a:lnTo>
                  <a:pt x="4" y="12"/>
                </a:lnTo>
                <a:lnTo>
                  <a:pt x="16" y="8"/>
                </a:lnTo>
                <a:lnTo>
                  <a:pt x="32" y="8"/>
                </a:lnTo>
                <a:lnTo>
                  <a:pt x="48" y="8"/>
                </a:lnTo>
                <a:lnTo>
                  <a:pt x="68" y="4"/>
                </a:lnTo>
                <a:lnTo>
                  <a:pt x="92" y="4"/>
                </a:lnTo>
                <a:lnTo>
                  <a:pt x="120" y="0"/>
                </a:lnTo>
                <a:lnTo>
                  <a:pt x="152" y="0"/>
                </a:lnTo>
                <a:lnTo>
                  <a:pt x="152" y="12"/>
                </a:lnTo>
                <a:lnTo>
                  <a:pt x="108" y="16"/>
                </a:lnTo>
                <a:lnTo>
                  <a:pt x="84" y="16"/>
                </a:lnTo>
                <a:lnTo>
                  <a:pt x="64" y="16"/>
                </a:lnTo>
                <a:lnTo>
                  <a:pt x="48" y="16"/>
                </a:lnTo>
                <a:lnTo>
                  <a:pt x="28" y="16"/>
                </a:lnTo>
                <a:lnTo>
                  <a:pt x="12" y="16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278">
            <a:extLst>
              <a:ext uri="{FF2B5EF4-FFF2-40B4-BE49-F238E27FC236}">
                <a16:creationId xmlns:a16="http://schemas.microsoft.com/office/drawing/2014/main" xmlns="" id="{0D648112-FC5C-4B96-88EB-D8ED57A65D29}"/>
              </a:ext>
            </a:extLst>
          </p:cNvPr>
          <p:cNvSpPr>
            <a:spLocks/>
          </p:cNvSpPr>
          <p:nvPr/>
        </p:nvSpPr>
        <p:spPr bwMode="auto">
          <a:xfrm>
            <a:off x="1468441" y="4571372"/>
            <a:ext cx="977606" cy="296585"/>
          </a:xfrm>
          <a:custGeom>
            <a:avLst/>
            <a:gdLst>
              <a:gd name="T0" fmla="*/ 4 w 280"/>
              <a:gd name="T1" fmla="*/ 48 h 64"/>
              <a:gd name="T2" fmla="*/ 0 w 280"/>
              <a:gd name="T3" fmla="*/ 44 h 64"/>
              <a:gd name="T4" fmla="*/ 0 w 280"/>
              <a:gd name="T5" fmla="*/ 40 h 64"/>
              <a:gd name="T6" fmla="*/ 4 w 280"/>
              <a:gd name="T7" fmla="*/ 36 h 64"/>
              <a:gd name="T8" fmla="*/ 8 w 280"/>
              <a:gd name="T9" fmla="*/ 36 h 64"/>
              <a:gd name="T10" fmla="*/ 12 w 280"/>
              <a:gd name="T11" fmla="*/ 36 h 64"/>
              <a:gd name="T12" fmla="*/ 20 w 280"/>
              <a:gd name="T13" fmla="*/ 36 h 64"/>
              <a:gd name="T14" fmla="*/ 28 w 280"/>
              <a:gd name="T15" fmla="*/ 32 h 64"/>
              <a:gd name="T16" fmla="*/ 40 w 280"/>
              <a:gd name="T17" fmla="*/ 32 h 64"/>
              <a:gd name="T18" fmla="*/ 56 w 280"/>
              <a:gd name="T19" fmla="*/ 28 h 64"/>
              <a:gd name="T20" fmla="*/ 72 w 280"/>
              <a:gd name="T21" fmla="*/ 24 h 64"/>
              <a:gd name="T22" fmla="*/ 92 w 280"/>
              <a:gd name="T23" fmla="*/ 20 h 64"/>
              <a:gd name="T24" fmla="*/ 116 w 280"/>
              <a:gd name="T25" fmla="*/ 16 h 64"/>
              <a:gd name="T26" fmla="*/ 136 w 280"/>
              <a:gd name="T27" fmla="*/ 12 h 64"/>
              <a:gd name="T28" fmla="*/ 156 w 280"/>
              <a:gd name="T29" fmla="*/ 8 h 64"/>
              <a:gd name="T30" fmla="*/ 176 w 280"/>
              <a:gd name="T31" fmla="*/ 8 h 64"/>
              <a:gd name="T32" fmla="*/ 192 w 280"/>
              <a:gd name="T33" fmla="*/ 4 h 64"/>
              <a:gd name="T34" fmla="*/ 204 w 280"/>
              <a:gd name="T35" fmla="*/ 4 h 64"/>
              <a:gd name="T36" fmla="*/ 216 w 280"/>
              <a:gd name="T37" fmla="*/ 0 h 64"/>
              <a:gd name="T38" fmla="*/ 224 w 280"/>
              <a:gd name="T39" fmla="*/ 0 h 64"/>
              <a:gd name="T40" fmla="*/ 228 w 280"/>
              <a:gd name="T41" fmla="*/ 0 h 64"/>
              <a:gd name="T42" fmla="*/ 240 w 280"/>
              <a:gd name="T43" fmla="*/ 0 h 64"/>
              <a:gd name="T44" fmla="*/ 248 w 280"/>
              <a:gd name="T45" fmla="*/ 0 h 64"/>
              <a:gd name="T46" fmla="*/ 256 w 280"/>
              <a:gd name="T47" fmla="*/ 4 h 64"/>
              <a:gd name="T48" fmla="*/ 264 w 280"/>
              <a:gd name="T49" fmla="*/ 4 h 64"/>
              <a:gd name="T50" fmla="*/ 272 w 280"/>
              <a:gd name="T51" fmla="*/ 8 h 64"/>
              <a:gd name="T52" fmla="*/ 276 w 280"/>
              <a:gd name="T53" fmla="*/ 8 h 64"/>
              <a:gd name="T54" fmla="*/ 280 w 280"/>
              <a:gd name="T55" fmla="*/ 16 h 64"/>
              <a:gd name="T56" fmla="*/ 280 w 280"/>
              <a:gd name="T57" fmla="*/ 20 h 64"/>
              <a:gd name="T58" fmla="*/ 280 w 280"/>
              <a:gd name="T59" fmla="*/ 24 h 64"/>
              <a:gd name="T60" fmla="*/ 276 w 280"/>
              <a:gd name="T61" fmla="*/ 24 h 64"/>
              <a:gd name="T62" fmla="*/ 272 w 280"/>
              <a:gd name="T63" fmla="*/ 28 h 64"/>
              <a:gd name="T64" fmla="*/ 268 w 280"/>
              <a:gd name="T65" fmla="*/ 28 h 64"/>
              <a:gd name="T66" fmla="*/ 264 w 280"/>
              <a:gd name="T67" fmla="*/ 32 h 64"/>
              <a:gd name="T68" fmla="*/ 256 w 280"/>
              <a:gd name="T69" fmla="*/ 32 h 64"/>
              <a:gd name="T70" fmla="*/ 244 w 280"/>
              <a:gd name="T71" fmla="*/ 36 h 64"/>
              <a:gd name="T72" fmla="*/ 236 w 280"/>
              <a:gd name="T73" fmla="*/ 36 h 64"/>
              <a:gd name="T74" fmla="*/ 212 w 280"/>
              <a:gd name="T75" fmla="*/ 40 h 64"/>
              <a:gd name="T76" fmla="*/ 184 w 280"/>
              <a:gd name="T77" fmla="*/ 44 h 64"/>
              <a:gd name="T78" fmla="*/ 156 w 280"/>
              <a:gd name="T79" fmla="*/ 48 h 64"/>
              <a:gd name="T80" fmla="*/ 124 w 280"/>
              <a:gd name="T81" fmla="*/ 56 h 64"/>
              <a:gd name="T82" fmla="*/ 108 w 280"/>
              <a:gd name="T83" fmla="*/ 56 h 64"/>
              <a:gd name="T84" fmla="*/ 96 w 280"/>
              <a:gd name="T85" fmla="*/ 60 h 64"/>
              <a:gd name="T86" fmla="*/ 80 w 280"/>
              <a:gd name="T87" fmla="*/ 60 h 64"/>
              <a:gd name="T88" fmla="*/ 68 w 280"/>
              <a:gd name="T89" fmla="*/ 64 h 64"/>
              <a:gd name="T90" fmla="*/ 60 w 280"/>
              <a:gd name="T91" fmla="*/ 64 h 64"/>
              <a:gd name="T92" fmla="*/ 52 w 280"/>
              <a:gd name="T93" fmla="*/ 64 h 64"/>
              <a:gd name="T94" fmla="*/ 44 w 280"/>
              <a:gd name="T95" fmla="*/ 64 h 64"/>
              <a:gd name="T96" fmla="*/ 36 w 280"/>
              <a:gd name="T97" fmla="*/ 64 h 64"/>
              <a:gd name="T98" fmla="*/ 24 w 280"/>
              <a:gd name="T99" fmla="*/ 60 h 64"/>
              <a:gd name="T100" fmla="*/ 16 w 280"/>
              <a:gd name="T101" fmla="*/ 60 h 64"/>
              <a:gd name="T102" fmla="*/ 8 w 280"/>
              <a:gd name="T103" fmla="*/ 56 h 64"/>
              <a:gd name="T104" fmla="*/ 4 w 280"/>
              <a:gd name="T105" fmla="*/ 48 h 64"/>
              <a:gd name="T106" fmla="*/ 4 w 280"/>
              <a:gd name="T107" fmla="*/ 48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80" h="64">
                <a:moveTo>
                  <a:pt x="4" y="48"/>
                </a:moveTo>
                <a:lnTo>
                  <a:pt x="0" y="44"/>
                </a:lnTo>
                <a:lnTo>
                  <a:pt x="0" y="40"/>
                </a:lnTo>
                <a:lnTo>
                  <a:pt x="4" y="36"/>
                </a:lnTo>
                <a:lnTo>
                  <a:pt x="8" y="36"/>
                </a:lnTo>
                <a:lnTo>
                  <a:pt x="12" y="36"/>
                </a:lnTo>
                <a:lnTo>
                  <a:pt x="20" y="36"/>
                </a:lnTo>
                <a:lnTo>
                  <a:pt x="28" y="32"/>
                </a:lnTo>
                <a:lnTo>
                  <a:pt x="40" y="32"/>
                </a:lnTo>
                <a:lnTo>
                  <a:pt x="56" y="28"/>
                </a:lnTo>
                <a:lnTo>
                  <a:pt x="72" y="24"/>
                </a:lnTo>
                <a:lnTo>
                  <a:pt x="92" y="20"/>
                </a:lnTo>
                <a:lnTo>
                  <a:pt x="116" y="16"/>
                </a:lnTo>
                <a:lnTo>
                  <a:pt x="136" y="12"/>
                </a:lnTo>
                <a:lnTo>
                  <a:pt x="156" y="8"/>
                </a:lnTo>
                <a:lnTo>
                  <a:pt x="176" y="8"/>
                </a:lnTo>
                <a:lnTo>
                  <a:pt x="192" y="4"/>
                </a:lnTo>
                <a:lnTo>
                  <a:pt x="204" y="4"/>
                </a:lnTo>
                <a:lnTo>
                  <a:pt x="216" y="0"/>
                </a:lnTo>
                <a:lnTo>
                  <a:pt x="224" y="0"/>
                </a:lnTo>
                <a:lnTo>
                  <a:pt x="228" y="0"/>
                </a:lnTo>
                <a:lnTo>
                  <a:pt x="240" y="0"/>
                </a:lnTo>
                <a:lnTo>
                  <a:pt x="248" y="0"/>
                </a:lnTo>
                <a:lnTo>
                  <a:pt x="256" y="4"/>
                </a:lnTo>
                <a:lnTo>
                  <a:pt x="264" y="4"/>
                </a:lnTo>
                <a:lnTo>
                  <a:pt x="272" y="8"/>
                </a:lnTo>
                <a:lnTo>
                  <a:pt x="276" y="8"/>
                </a:lnTo>
                <a:lnTo>
                  <a:pt x="280" y="16"/>
                </a:lnTo>
                <a:lnTo>
                  <a:pt x="280" y="20"/>
                </a:lnTo>
                <a:lnTo>
                  <a:pt x="280" y="24"/>
                </a:lnTo>
                <a:lnTo>
                  <a:pt x="276" y="24"/>
                </a:lnTo>
                <a:lnTo>
                  <a:pt x="272" y="28"/>
                </a:lnTo>
                <a:lnTo>
                  <a:pt x="268" y="28"/>
                </a:lnTo>
                <a:lnTo>
                  <a:pt x="264" y="32"/>
                </a:lnTo>
                <a:lnTo>
                  <a:pt x="256" y="32"/>
                </a:lnTo>
                <a:lnTo>
                  <a:pt x="244" y="36"/>
                </a:lnTo>
                <a:lnTo>
                  <a:pt x="236" y="36"/>
                </a:lnTo>
                <a:lnTo>
                  <a:pt x="212" y="40"/>
                </a:lnTo>
                <a:lnTo>
                  <a:pt x="184" y="44"/>
                </a:lnTo>
                <a:lnTo>
                  <a:pt x="156" y="48"/>
                </a:lnTo>
                <a:lnTo>
                  <a:pt x="124" y="56"/>
                </a:lnTo>
                <a:lnTo>
                  <a:pt x="108" y="56"/>
                </a:lnTo>
                <a:lnTo>
                  <a:pt x="96" y="60"/>
                </a:lnTo>
                <a:lnTo>
                  <a:pt x="80" y="60"/>
                </a:lnTo>
                <a:lnTo>
                  <a:pt x="68" y="64"/>
                </a:lnTo>
                <a:lnTo>
                  <a:pt x="60" y="64"/>
                </a:lnTo>
                <a:lnTo>
                  <a:pt x="52" y="64"/>
                </a:lnTo>
                <a:lnTo>
                  <a:pt x="44" y="64"/>
                </a:lnTo>
                <a:lnTo>
                  <a:pt x="36" y="64"/>
                </a:lnTo>
                <a:lnTo>
                  <a:pt x="24" y="60"/>
                </a:lnTo>
                <a:lnTo>
                  <a:pt x="16" y="60"/>
                </a:lnTo>
                <a:lnTo>
                  <a:pt x="8" y="56"/>
                </a:lnTo>
                <a:lnTo>
                  <a:pt x="4" y="48"/>
                </a:lnTo>
                <a:lnTo>
                  <a:pt x="4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279">
            <a:extLst>
              <a:ext uri="{FF2B5EF4-FFF2-40B4-BE49-F238E27FC236}">
                <a16:creationId xmlns:a16="http://schemas.microsoft.com/office/drawing/2014/main" xmlns="" id="{A731C797-7AD6-4808-8AEF-DC86769D4B59}"/>
              </a:ext>
            </a:extLst>
          </p:cNvPr>
          <p:cNvSpPr>
            <a:spLocks/>
          </p:cNvSpPr>
          <p:nvPr/>
        </p:nvSpPr>
        <p:spPr bwMode="auto">
          <a:xfrm>
            <a:off x="1426544" y="4719664"/>
            <a:ext cx="614495" cy="797073"/>
          </a:xfrm>
          <a:custGeom>
            <a:avLst/>
            <a:gdLst>
              <a:gd name="T0" fmla="*/ 0 w 176"/>
              <a:gd name="T1" fmla="*/ 172 h 172"/>
              <a:gd name="T2" fmla="*/ 0 w 176"/>
              <a:gd name="T3" fmla="*/ 172 h 172"/>
              <a:gd name="T4" fmla="*/ 4 w 176"/>
              <a:gd name="T5" fmla="*/ 168 h 172"/>
              <a:gd name="T6" fmla="*/ 8 w 176"/>
              <a:gd name="T7" fmla="*/ 164 h 172"/>
              <a:gd name="T8" fmla="*/ 12 w 176"/>
              <a:gd name="T9" fmla="*/ 160 h 172"/>
              <a:gd name="T10" fmla="*/ 20 w 176"/>
              <a:gd name="T11" fmla="*/ 156 h 172"/>
              <a:gd name="T12" fmla="*/ 28 w 176"/>
              <a:gd name="T13" fmla="*/ 148 h 172"/>
              <a:gd name="T14" fmla="*/ 40 w 176"/>
              <a:gd name="T15" fmla="*/ 140 h 172"/>
              <a:gd name="T16" fmla="*/ 52 w 176"/>
              <a:gd name="T17" fmla="*/ 132 h 172"/>
              <a:gd name="T18" fmla="*/ 64 w 176"/>
              <a:gd name="T19" fmla="*/ 124 h 172"/>
              <a:gd name="T20" fmla="*/ 80 w 176"/>
              <a:gd name="T21" fmla="*/ 112 h 172"/>
              <a:gd name="T22" fmla="*/ 92 w 176"/>
              <a:gd name="T23" fmla="*/ 100 h 172"/>
              <a:gd name="T24" fmla="*/ 108 w 176"/>
              <a:gd name="T25" fmla="*/ 84 h 172"/>
              <a:gd name="T26" fmla="*/ 120 w 176"/>
              <a:gd name="T27" fmla="*/ 64 h 172"/>
              <a:gd name="T28" fmla="*/ 136 w 176"/>
              <a:gd name="T29" fmla="*/ 48 h 172"/>
              <a:gd name="T30" fmla="*/ 152 w 176"/>
              <a:gd name="T31" fmla="*/ 24 h 172"/>
              <a:gd name="T32" fmla="*/ 168 w 176"/>
              <a:gd name="T33" fmla="*/ 0 h 172"/>
              <a:gd name="T34" fmla="*/ 176 w 176"/>
              <a:gd name="T35" fmla="*/ 28 h 172"/>
              <a:gd name="T36" fmla="*/ 160 w 176"/>
              <a:gd name="T37" fmla="*/ 48 h 172"/>
              <a:gd name="T38" fmla="*/ 144 w 176"/>
              <a:gd name="T39" fmla="*/ 68 h 172"/>
              <a:gd name="T40" fmla="*/ 124 w 176"/>
              <a:gd name="T41" fmla="*/ 84 h 172"/>
              <a:gd name="T42" fmla="*/ 108 w 176"/>
              <a:gd name="T43" fmla="*/ 100 h 172"/>
              <a:gd name="T44" fmla="*/ 88 w 176"/>
              <a:gd name="T45" fmla="*/ 116 h 172"/>
              <a:gd name="T46" fmla="*/ 68 w 176"/>
              <a:gd name="T47" fmla="*/ 128 h 172"/>
              <a:gd name="T48" fmla="*/ 52 w 176"/>
              <a:gd name="T49" fmla="*/ 140 h 172"/>
              <a:gd name="T50" fmla="*/ 36 w 176"/>
              <a:gd name="T51" fmla="*/ 152 h 172"/>
              <a:gd name="T52" fmla="*/ 28 w 176"/>
              <a:gd name="T53" fmla="*/ 156 h 172"/>
              <a:gd name="T54" fmla="*/ 20 w 176"/>
              <a:gd name="T55" fmla="*/ 160 h 172"/>
              <a:gd name="T56" fmla="*/ 16 w 176"/>
              <a:gd name="T57" fmla="*/ 164 h 172"/>
              <a:gd name="T58" fmla="*/ 12 w 176"/>
              <a:gd name="T59" fmla="*/ 168 h 172"/>
              <a:gd name="T60" fmla="*/ 8 w 176"/>
              <a:gd name="T61" fmla="*/ 168 h 172"/>
              <a:gd name="T62" fmla="*/ 4 w 176"/>
              <a:gd name="T63" fmla="*/ 172 h 172"/>
              <a:gd name="T64" fmla="*/ 0 w 176"/>
              <a:gd name="T65" fmla="*/ 172 h 172"/>
              <a:gd name="T66" fmla="*/ 0 w 176"/>
              <a:gd name="T67" fmla="*/ 172 h 172"/>
              <a:gd name="T68" fmla="*/ 0 w 176"/>
              <a:gd name="T69" fmla="*/ 172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6" h="172">
                <a:moveTo>
                  <a:pt x="0" y="172"/>
                </a:moveTo>
                <a:lnTo>
                  <a:pt x="0" y="172"/>
                </a:lnTo>
                <a:lnTo>
                  <a:pt x="4" y="168"/>
                </a:lnTo>
                <a:lnTo>
                  <a:pt x="8" y="164"/>
                </a:lnTo>
                <a:lnTo>
                  <a:pt x="12" y="160"/>
                </a:lnTo>
                <a:lnTo>
                  <a:pt x="20" y="156"/>
                </a:lnTo>
                <a:lnTo>
                  <a:pt x="28" y="148"/>
                </a:lnTo>
                <a:lnTo>
                  <a:pt x="40" y="140"/>
                </a:lnTo>
                <a:lnTo>
                  <a:pt x="52" y="132"/>
                </a:lnTo>
                <a:lnTo>
                  <a:pt x="64" y="124"/>
                </a:lnTo>
                <a:lnTo>
                  <a:pt x="80" y="112"/>
                </a:lnTo>
                <a:lnTo>
                  <a:pt x="92" y="100"/>
                </a:lnTo>
                <a:lnTo>
                  <a:pt x="108" y="84"/>
                </a:lnTo>
                <a:lnTo>
                  <a:pt x="120" y="64"/>
                </a:lnTo>
                <a:lnTo>
                  <a:pt x="136" y="48"/>
                </a:lnTo>
                <a:lnTo>
                  <a:pt x="152" y="24"/>
                </a:lnTo>
                <a:lnTo>
                  <a:pt x="168" y="0"/>
                </a:lnTo>
                <a:lnTo>
                  <a:pt x="176" y="28"/>
                </a:lnTo>
                <a:lnTo>
                  <a:pt x="160" y="48"/>
                </a:lnTo>
                <a:lnTo>
                  <a:pt x="144" y="68"/>
                </a:lnTo>
                <a:lnTo>
                  <a:pt x="124" y="84"/>
                </a:lnTo>
                <a:lnTo>
                  <a:pt x="108" y="100"/>
                </a:lnTo>
                <a:lnTo>
                  <a:pt x="88" y="116"/>
                </a:lnTo>
                <a:lnTo>
                  <a:pt x="68" y="128"/>
                </a:lnTo>
                <a:lnTo>
                  <a:pt x="52" y="140"/>
                </a:lnTo>
                <a:lnTo>
                  <a:pt x="36" y="152"/>
                </a:lnTo>
                <a:lnTo>
                  <a:pt x="28" y="156"/>
                </a:lnTo>
                <a:lnTo>
                  <a:pt x="20" y="160"/>
                </a:lnTo>
                <a:lnTo>
                  <a:pt x="16" y="164"/>
                </a:lnTo>
                <a:lnTo>
                  <a:pt x="12" y="168"/>
                </a:lnTo>
                <a:lnTo>
                  <a:pt x="8" y="168"/>
                </a:lnTo>
                <a:lnTo>
                  <a:pt x="4" y="172"/>
                </a:lnTo>
                <a:lnTo>
                  <a:pt x="0" y="172"/>
                </a:lnTo>
                <a:lnTo>
                  <a:pt x="0" y="172"/>
                </a:lnTo>
                <a:lnTo>
                  <a:pt x="0" y="1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280">
            <a:extLst>
              <a:ext uri="{FF2B5EF4-FFF2-40B4-BE49-F238E27FC236}">
                <a16:creationId xmlns:a16="http://schemas.microsoft.com/office/drawing/2014/main" xmlns="" id="{6235B4DA-873C-41B8-987E-DEAD22448E51}"/>
              </a:ext>
            </a:extLst>
          </p:cNvPr>
          <p:cNvSpPr>
            <a:spLocks/>
          </p:cNvSpPr>
          <p:nvPr/>
        </p:nvSpPr>
        <p:spPr bwMode="auto">
          <a:xfrm>
            <a:off x="2068971" y="4923567"/>
            <a:ext cx="335179" cy="278049"/>
          </a:xfrm>
          <a:custGeom>
            <a:avLst/>
            <a:gdLst>
              <a:gd name="T0" fmla="*/ 96 w 96"/>
              <a:gd name="T1" fmla="*/ 44 h 60"/>
              <a:gd name="T2" fmla="*/ 92 w 96"/>
              <a:gd name="T3" fmla="*/ 52 h 60"/>
              <a:gd name="T4" fmla="*/ 92 w 96"/>
              <a:gd name="T5" fmla="*/ 56 h 60"/>
              <a:gd name="T6" fmla="*/ 88 w 96"/>
              <a:gd name="T7" fmla="*/ 60 h 60"/>
              <a:gd name="T8" fmla="*/ 84 w 96"/>
              <a:gd name="T9" fmla="*/ 60 h 60"/>
              <a:gd name="T10" fmla="*/ 76 w 96"/>
              <a:gd name="T11" fmla="*/ 60 h 60"/>
              <a:gd name="T12" fmla="*/ 64 w 96"/>
              <a:gd name="T13" fmla="*/ 60 h 60"/>
              <a:gd name="T14" fmla="*/ 52 w 96"/>
              <a:gd name="T15" fmla="*/ 52 h 60"/>
              <a:gd name="T16" fmla="*/ 44 w 96"/>
              <a:gd name="T17" fmla="*/ 48 h 60"/>
              <a:gd name="T18" fmla="*/ 36 w 96"/>
              <a:gd name="T19" fmla="*/ 44 h 60"/>
              <a:gd name="T20" fmla="*/ 28 w 96"/>
              <a:gd name="T21" fmla="*/ 36 h 60"/>
              <a:gd name="T22" fmla="*/ 20 w 96"/>
              <a:gd name="T23" fmla="*/ 32 h 60"/>
              <a:gd name="T24" fmla="*/ 12 w 96"/>
              <a:gd name="T25" fmla="*/ 28 h 60"/>
              <a:gd name="T26" fmla="*/ 8 w 96"/>
              <a:gd name="T27" fmla="*/ 20 h 60"/>
              <a:gd name="T28" fmla="*/ 4 w 96"/>
              <a:gd name="T29" fmla="*/ 16 h 60"/>
              <a:gd name="T30" fmla="*/ 0 w 96"/>
              <a:gd name="T31" fmla="*/ 12 h 60"/>
              <a:gd name="T32" fmla="*/ 0 w 96"/>
              <a:gd name="T33" fmla="*/ 4 h 60"/>
              <a:gd name="T34" fmla="*/ 0 w 96"/>
              <a:gd name="T35" fmla="*/ 0 h 60"/>
              <a:gd name="T36" fmla="*/ 12 w 96"/>
              <a:gd name="T37" fmla="*/ 0 h 60"/>
              <a:gd name="T38" fmla="*/ 24 w 96"/>
              <a:gd name="T39" fmla="*/ 0 h 60"/>
              <a:gd name="T40" fmla="*/ 36 w 96"/>
              <a:gd name="T41" fmla="*/ 4 h 60"/>
              <a:gd name="T42" fmla="*/ 48 w 96"/>
              <a:gd name="T43" fmla="*/ 4 h 60"/>
              <a:gd name="T44" fmla="*/ 56 w 96"/>
              <a:gd name="T45" fmla="*/ 8 h 60"/>
              <a:gd name="T46" fmla="*/ 64 w 96"/>
              <a:gd name="T47" fmla="*/ 8 h 60"/>
              <a:gd name="T48" fmla="*/ 72 w 96"/>
              <a:gd name="T49" fmla="*/ 12 h 60"/>
              <a:gd name="T50" fmla="*/ 80 w 96"/>
              <a:gd name="T51" fmla="*/ 16 h 60"/>
              <a:gd name="T52" fmla="*/ 84 w 96"/>
              <a:gd name="T53" fmla="*/ 20 h 60"/>
              <a:gd name="T54" fmla="*/ 92 w 96"/>
              <a:gd name="T55" fmla="*/ 28 h 60"/>
              <a:gd name="T56" fmla="*/ 96 w 96"/>
              <a:gd name="T57" fmla="*/ 36 h 60"/>
              <a:gd name="T58" fmla="*/ 96 w 96"/>
              <a:gd name="T59" fmla="*/ 44 h 60"/>
              <a:gd name="T60" fmla="*/ 96 w 96"/>
              <a:gd name="T61" fmla="*/ 4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6" h="60">
                <a:moveTo>
                  <a:pt x="96" y="44"/>
                </a:moveTo>
                <a:lnTo>
                  <a:pt x="92" y="52"/>
                </a:lnTo>
                <a:lnTo>
                  <a:pt x="92" y="56"/>
                </a:lnTo>
                <a:lnTo>
                  <a:pt x="88" y="60"/>
                </a:lnTo>
                <a:lnTo>
                  <a:pt x="84" y="60"/>
                </a:lnTo>
                <a:lnTo>
                  <a:pt x="76" y="60"/>
                </a:lnTo>
                <a:lnTo>
                  <a:pt x="64" y="60"/>
                </a:lnTo>
                <a:lnTo>
                  <a:pt x="52" y="52"/>
                </a:lnTo>
                <a:lnTo>
                  <a:pt x="44" y="48"/>
                </a:lnTo>
                <a:lnTo>
                  <a:pt x="36" y="44"/>
                </a:lnTo>
                <a:lnTo>
                  <a:pt x="28" y="36"/>
                </a:lnTo>
                <a:lnTo>
                  <a:pt x="20" y="32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4"/>
                </a:lnTo>
                <a:lnTo>
                  <a:pt x="0" y="0"/>
                </a:lnTo>
                <a:lnTo>
                  <a:pt x="12" y="0"/>
                </a:lnTo>
                <a:lnTo>
                  <a:pt x="24" y="0"/>
                </a:lnTo>
                <a:lnTo>
                  <a:pt x="36" y="4"/>
                </a:lnTo>
                <a:lnTo>
                  <a:pt x="48" y="4"/>
                </a:lnTo>
                <a:lnTo>
                  <a:pt x="56" y="8"/>
                </a:lnTo>
                <a:lnTo>
                  <a:pt x="64" y="8"/>
                </a:lnTo>
                <a:lnTo>
                  <a:pt x="72" y="12"/>
                </a:lnTo>
                <a:lnTo>
                  <a:pt x="80" y="16"/>
                </a:lnTo>
                <a:lnTo>
                  <a:pt x="84" y="20"/>
                </a:lnTo>
                <a:lnTo>
                  <a:pt x="92" y="28"/>
                </a:lnTo>
                <a:lnTo>
                  <a:pt x="96" y="36"/>
                </a:lnTo>
                <a:lnTo>
                  <a:pt x="96" y="44"/>
                </a:lnTo>
                <a:lnTo>
                  <a:pt x="96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281">
            <a:extLst>
              <a:ext uri="{FF2B5EF4-FFF2-40B4-BE49-F238E27FC236}">
                <a16:creationId xmlns:a16="http://schemas.microsoft.com/office/drawing/2014/main" xmlns="" id="{4721B017-DFD0-4074-8D09-5E8B499886B8}"/>
              </a:ext>
            </a:extLst>
          </p:cNvPr>
          <p:cNvSpPr>
            <a:spLocks/>
          </p:cNvSpPr>
          <p:nvPr/>
        </p:nvSpPr>
        <p:spPr bwMode="auto">
          <a:xfrm>
            <a:off x="1929313" y="5702103"/>
            <a:ext cx="1480375" cy="741463"/>
          </a:xfrm>
          <a:custGeom>
            <a:avLst/>
            <a:gdLst>
              <a:gd name="T0" fmla="*/ 380 w 424"/>
              <a:gd name="T1" fmla="*/ 148 h 160"/>
              <a:gd name="T2" fmla="*/ 344 w 424"/>
              <a:gd name="T3" fmla="*/ 156 h 160"/>
              <a:gd name="T4" fmla="*/ 276 w 424"/>
              <a:gd name="T5" fmla="*/ 160 h 160"/>
              <a:gd name="T6" fmla="*/ 208 w 424"/>
              <a:gd name="T7" fmla="*/ 156 h 160"/>
              <a:gd name="T8" fmla="*/ 164 w 424"/>
              <a:gd name="T9" fmla="*/ 148 h 160"/>
              <a:gd name="T10" fmla="*/ 128 w 424"/>
              <a:gd name="T11" fmla="*/ 136 h 160"/>
              <a:gd name="T12" fmla="*/ 92 w 424"/>
              <a:gd name="T13" fmla="*/ 120 h 160"/>
              <a:gd name="T14" fmla="*/ 52 w 424"/>
              <a:gd name="T15" fmla="*/ 96 h 160"/>
              <a:gd name="T16" fmla="*/ 24 w 424"/>
              <a:gd name="T17" fmla="*/ 64 h 160"/>
              <a:gd name="T18" fmla="*/ 8 w 424"/>
              <a:gd name="T19" fmla="*/ 32 h 160"/>
              <a:gd name="T20" fmla="*/ 4 w 424"/>
              <a:gd name="T21" fmla="*/ 20 h 160"/>
              <a:gd name="T22" fmla="*/ 0 w 424"/>
              <a:gd name="T23" fmla="*/ 8 h 160"/>
              <a:gd name="T24" fmla="*/ 4 w 424"/>
              <a:gd name="T25" fmla="*/ 0 h 160"/>
              <a:gd name="T26" fmla="*/ 12 w 424"/>
              <a:gd name="T27" fmla="*/ 0 h 160"/>
              <a:gd name="T28" fmla="*/ 20 w 424"/>
              <a:gd name="T29" fmla="*/ 4 h 160"/>
              <a:gd name="T30" fmla="*/ 32 w 424"/>
              <a:gd name="T31" fmla="*/ 12 h 160"/>
              <a:gd name="T32" fmla="*/ 44 w 424"/>
              <a:gd name="T33" fmla="*/ 24 h 160"/>
              <a:gd name="T34" fmla="*/ 64 w 424"/>
              <a:gd name="T35" fmla="*/ 48 h 160"/>
              <a:gd name="T36" fmla="*/ 96 w 424"/>
              <a:gd name="T37" fmla="*/ 72 h 160"/>
              <a:gd name="T38" fmla="*/ 132 w 424"/>
              <a:gd name="T39" fmla="*/ 88 h 160"/>
              <a:gd name="T40" fmla="*/ 168 w 424"/>
              <a:gd name="T41" fmla="*/ 100 h 160"/>
              <a:gd name="T42" fmla="*/ 208 w 424"/>
              <a:gd name="T43" fmla="*/ 108 h 160"/>
              <a:gd name="T44" fmla="*/ 244 w 424"/>
              <a:gd name="T45" fmla="*/ 112 h 160"/>
              <a:gd name="T46" fmla="*/ 284 w 424"/>
              <a:gd name="T47" fmla="*/ 112 h 160"/>
              <a:gd name="T48" fmla="*/ 296 w 424"/>
              <a:gd name="T49" fmla="*/ 112 h 160"/>
              <a:gd name="T50" fmla="*/ 308 w 424"/>
              <a:gd name="T51" fmla="*/ 108 h 160"/>
              <a:gd name="T52" fmla="*/ 312 w 424"/>
              <a:gd name="T53" fmla="*/ 108 h 160"/>
              <a:gd name="T54" fmla="*/ 312 w 424"/>
              <a:gd name="T55" fmla="*/ 100 h 160"/>
              <a:gd name="T56" fmla="*/ 308 w 424"/>
              <a:gd name="T57" fmla="*/ 92 h 160"/>
              <a:gd name="T58" fmla="*/ 300 w 424"/>
              <a:gd name="T59" fmla="*/ 76 h 160"/>
              <a:gd name="T60" fmla="*/ 292 w 424"/>
              <a:gd name="T61" fmla="*/ 60 h 160"/>
              <a:gd name="T62" fmla="*/ 288 w 424"/>
              <a:gd name="T63" fmla="*/ 44 h 160"/>
              <a:gd name="T64" fmla="*/ 284 w 424"/>
              <a:gd name="T65" fmla="*/ 36 h 160"/>
              <a:gd name="T66" fmla="*/ 288 w 424"/>
              <a:gd name="T67" fmla="*/ 28 h 160"/>
              <a:gd name="T68" fmla="*/ 296 w 424"/>
              <a:gd name="T69" fmla="*/ 28 h 160"/>
              <a:gd name="T70" fmla="*/ 304 w 424"/>
              <a:gd name="T71" fmla="*/ 28 h 160"/>
              <a:gd name="T72" fmla="*/ 316 w 424"/>
              <a:gd name="T73" fmla="*/ 40 h 160"/>
              <a:gd name="T74" fmla="*/ 332 w 424"/>
              <a:gd name="T75" fmla="*/ 52 h 160"/>
              <a:gd name="T76" fmla="*/ 360 w 424"/>
              <a:gd name="T77" fmla="*/ 76 h 160"/>
              <a:gd name="T78" fmla="*/ 388 w 424"/>
              <a:gd name="T79" fmla="*/ 96 h 160"/>
              <a:gd name="T80" fmla="*/ 412 w 424"/>
              <a:gd name="T81" fmla="*/ 104 h 160"/>
              <a:gd name="T82" fmla="*/ 420 w 424"/>
              <a:gd name="T83" fmla="*/ 116 h 160"/>
              <a:gd name="T84" fmla="*/ 420 w 424"/>
              <a:gd name="T85" fmla="*/ 128 h 160"/>
              <a:gd name="T86" fmla="*/ 408 w 424"/>
              <a:gd name="T87" fmla="*/ 140 h 160"/>
              <a:gd name="T88" fmla="*/ 396 w 424"/>
              <a:gd name="T89" fmla="*/ 1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24" h="160">
                <a:moveTo>
                  <a:pt x="396" y="144"/>
                </a:moveTo>
                <a:lnTo>
                  <a:pt x="380" y="148"/>
                </a:lnTo>
                <a:lnTo>
                  <a:pt x="364" y="152"/>
                </a:lnTo>
                <a:lnTo>
                  <a:pt x="344" y="156"/>
                </a:lnTo>
                <a:lnTo>
                  <a:pt x="324" y="160"/>
                </a:lnTo>
                <a:lnTo>
                  <a:pt x="276" y="160"/>
                </a:lnTo>
                <a:lnTo>
                  <a:pt x="228" y="160"/>
                </a:lnTo>
                <a:lnTo>
                  <a:pt x="208" y="156"/>
                </a:lnTo>
                <a:lnTo>
                  <a:pt x="184" y="152"/>
                </a:lnTo>
                <a:lnTo>
                  <a:pt x="164" y="148"/>
                </a:lnTo>
                <a:lnTo>
                  <a:pt x="148" y="144"/>
                </a:lnTo>
                <a:lnTo>
                  <a:pt x="128" y="136"/>
                </a:lnTo>
                <a:lnTo>
                  <a:pt x="108" y="128"/>
                </a:lnTo>
                <a:lnTo>
                  <a:pt x="92" y="120"/>
                </a:lnTo>
                <a:lnTo>
                  <a:pt x="72" y="108"/>
                </a:lnTo>
                <a:lnTo>
                  <a:pt x="52" y="96"/>
                </a:lnTo>
                <a:lnTo>
                  <a:pt x="36" y="80"/>
                </a:lnTo>
                <a:lnTo>
                  <a:pt x="24" y="64"/>
                </a:lnTo>
                <a:lnTo>
                  <a:pt x="12" y="44"/>
                </a:lnTo>
                <a:lnTo>
                  <a:pt x="8" y="32"/>
                </a:lnTo>
                <a:lnTo>
                  <a:pt x="4" y="24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4"/>
                </a:lnTo>
                <a:lnTo>
                  <a:pt x="24" y="4"/>
                </a:lnTo>
                <a:lnTo>
                  <a:pt x="32" y="12"/>
                </a:lnTo>
                <a:lnTo>
                  <a:pt x="36" y="16"/>
                </a:lnTo>
                <a:lnTo>
                  <a:pt x="44" y="24"/>
                </a:lnTo>
                <a:lnTo>
                  <a:pt x="52" y="32"/>
                </a:lnTo>
                <a:lnTo>
                  <a:pt x="64" y="48"/>
                </a:lnTo>
                <a:lnTo>
                  <a:pt x="80" y="64"/>
                </a:lnTo>
                <a:lnTo>
                  <a:pt x="96" y="72"/>
                </a:lnTo>
                <a:lnTo>
                  <a:pt x="116" y="84"/>
                </a:lnTo>
                <a:lnTo>
                  <a:pt x="132" y="88"/>
                </a:lnTo>
                <a:lnTo>
                  <a:pt x="152" y="96"/>
                </a:lnTo>
                <a:lnTo>
                  <a:pt x="168" y="100"/>
                </a:lnTo>
                <a:lnTo>
                  <a:pt x="188" y="104"/>
                </a:lnTo>
                <a:lnTo>
                  <a:pt x="208" y="108"/>
                </a:lnTo>
                <a:lnTo>
                  <a:pt x="224" y="112"/>
                </a:lnTo>
                <a:lnTo>
                  <a:pt x="244" y="112"/>
                </a:lnTo>
                <a:lnTo>
                  <a:pt x="264" y="112"/>
                </a:lnTo>
                <a:lnTo>
                  <a:pt x="284" y="112"/>
                </a:lnTo>
                <a:lnTo>
                  <a:pt x="292" y="112"/>
                </a:lnTo>
                <a:lnTo>
                  <a:pt x="296" y="112"/>
                </a:lnTo>
                <a:lnTo>
                  <a:pt x="304" y="112"/>
                </a:lnTo>
                <a:lnTo>
                  <a:pt x="308" y="108"/>
                </a:lnTo>
                <a:lnTo>
                  <a:pt x="308" y="108"/>
                </a:lnTo>
                <a:lnTo>
                  <a:pt x="312" y="108"/>
                </a:lnTo>
                <a:lnTo>
                  <a:pt x="312" y="104"/>
                </a:lnTo>
                <a:lnTo>
                  <a:pt x="312" y="100"/>
                </a:lnTo>
                <a:lnTo>
                  <a:pt x="308" y="96"/>
                </a:lnTo>
                <a:lnTo>
                  <a:pt x="308" y="92"/>
                </a:lnTo>
                <a:lnTo>
                  <a:pt x="304" y="84"/>
                </a:lnTo>
                <a:lnTo>
                  <a:pt x="300" y="76"/>
                </a:lnTo>
                <a:lnTo>
                  <a:pt x="296" y="68"/>
                </a:lnTo>
                <a:lnTo>
                  <a:pt x="292" y="60"/>
                </a:lnTo>
                <a:lnTo>
                  <a:pt x="288" y="52"/>
                </a:lnTo>
                <a:lnTo>
                  <a:pt x="288" y="44"/>
                </a:lnTo>
                <a:lnTo>
                  <a:pt x="288" y="40"/>
                </a:lnTo>
                <a:lnTo>
                  <a:pt x="284" y="36"/>
                </a:lnTo>
                <a:lnTo>
                  <a:pt x="288" y="32"/>
                </a:lnTo>
                <a:lnTo>
                  <a:pt x="288" y="28"/>
                </a:lnTo>
                <a:lnTo>
                  <a:pt x="292" y="28"/>
                </a:lnTo>
                <a:lnTo>
                  <a:pt x="296" y="28"/>
                </a:lnTo>
                <a:lnTo>
                  <a:pt x="300" y="28"/>
                </a:lnTo>
                <a:lnTo>
                  <a:pt x="304" y="28"/>
                </a:lnTo>
                <a:lnTo>
                  <a:pt x="308" y="32"/>
                </a:lnTo>
                <a:lnTo>
                  <a:pt x="316" y="40"/>
                </a:lnTo>
                <a:lnTo>
                  <a:pt x="324" y="44"/>
                </a:lnTo>
                <a:lnTo>
                  <a:pt x="332" y="52"/>
                </a:lnTo>
                <a:lnTo>
                  <a:pt x="340" y="60"/>
                </a:lnTo>
                <a:lnTo>
                  <a:pt x="360" y="76"/>
                </a:lnTo>
                <a:lnTo>
                  <a:pt x="376" y="88"/>
                </a:lnTo>
                <a:lnTo>
                  <a:pt x="388" y="96"/>
                </a:lnTo>
                <a:lnTo>
                  <a:pt x="400" y="100"/>
                </a:lnTo>
                <a:lnTo>
                  <a:pt x="412" y="104"/>
                </a:lnTo>
                <a:lnTo>
                  <a:pt x="416" y="112"/>
                </a:lnTo>
                <a:lnTo>
                  <a:pt x="420" y="116"/>
                </a:lnTo>
                <a:lnTo>
                  <a:pt x="424" y="124"/>
                </a:lnTo>
                <a:lnTo>
                  <a:pt x="420" y="128"/>
                </a:lnTo>
                <a:lnTo>
                  <a:pt x="416" y="136"/>
                </a:lnTo>
                <a:lnTo>
                  <a:pt x="408" y="140"/>
                </a:lnTo>
                <a:lnTo>
                  <a:pt x="396" y="144"/>
                </a:lnTo>
                <a:lnTo>
                  <a:pt x="396" y="1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282">
            <a:extLst>
              <a:ext uri="{FF2B5EF4-FFF2-40B4-BE49-F238E27FC236}">
                <a16:creationId xmlns:a16="http://schemas.microsoft.com/office/drawing/2014/main" xmlns="" id="{B9B9E813-A0C0-4BCD-92BB-34D510162764}"/>
              </a:ext>
            </a:extLst>
          </p:cNvPr>
          <p:cNvSpPr>
            <a:spLocks/>
          </p:cNvSpPr>
          <p:nvPr/>
        </p:nvSpPr>
        <p:spPr bwMode="auto">
          <a:xfrm>
            <a:off x="2362253" y="5665030"/>
            <a:ext cx="377077" cy="315122"/>
          </a:xfrm>
          <a:custGeom>
            <a:avLst/>
            <a:gdLst>
              <a:gd name="T0" fmla="*/ 104 w 108"/>
              <a:gd name="T1" fmla="*/ 48 h 68"/>
              <a:gd name="T2" fmla="*/ 104 w 108"/>
              <a:gd name="T3" fmla="*/ 56 h 68"/>
              <a:gd name="T4" fmla="*/ 100 w 108"/>
              <a:gd name="T5" fmla="*/ 64 h 68"/>
              <a:gd name="T6" fmla="*/ 96 w 108"/>
              <a:gd name="T7" fmla="*/ 68 h 68"/>
              <a:gd name="T8" fmla="*/ 92 w 108"/>
              <a:gd name="T9" fmla="*/ 68 h 68"/>
              <a:gd name="T10" fmla="*/ 84 w 108"/>
              <a:gd name="T11" fmla="*/ 68 h 68"/>
              <a:gd name="T12" fmla="*/ 72 w 108"/>
              <a:gd name="T13" fmla="*/ 68 h 68"/>
              <a:gd name="T14" fmla="*/ 60 w 108"/>
              <a:gd name="T15" fmla="*/ 60 h 68"/>
              <a:gd name="T16" fmla="*/ 48 w 108"/>
              <a:gd name="T17" fmla="*/ 48 h 68"/>
              <a:gd name="T18" fmla="*/ 32 w 108"/>
              <a:gd name="T19" fmla="*/ 36 h 68"/>
              <a:gd name="T20" fmla="*/ 20 w 108"/>
              <a:gd name="T21" fmla="*/ 28 h 68"/>
              <a:gd name="T22" fmla="*/ 8 w 108"/>
              <a:gd name="T23" fmla="*/ 24 h 68"/>
              <a:gd name="T24" fmla="*/ 4 w 108"/>
              <a:gd name="T25" fmla="*/ 20 h 68"/>
              <a:gd name="T26" fmla="*/ 0 w 108"/>
              <a:gd name="T27" fmla="*/ 16 h 68"/>
              <a:gd name="T28" fmla="*/ 0 w 108"/>
              <a:gd name="T29" fmla="*/ 12 h 68"/>
              <a:gd name="T30" fmla="*/ 0 w 108"/>
              <a:gd name="T31" fmla="*/ 4 h 68"/>
              <a:gd name="T32" fmla="*/ 4 w 108"/>
              <a:gd name="T33" fmla="*/ 0 h 68"/>
              <a:gd name="T34" fmla="*/ 24 w 108"/>
              <a:gd name="T35" fmla="*/ 0 h 68"/>
              <a:gd name="T36" fmla="*/ 48 w 108"/>
              <a:gd name="T37" fmla="*/ 4 h 68"/>
              <a:gd name="T38" fmla="*/ 64 w 108"/>
              <a:gd name="T39" fmla="*/ 8 h 68"/>
              <a:gd name="T40" fmla="*/ 80 w 108"/>
              <a:gd name="T41" fmla="*/ 16 h 68"/>
              <a:gd name="T42" fmla="*/ 88 w 108"/>
              <a:gd name="T43" fmla="*/ 16 h 68"/>
              <a:gd name="T44" fmla="*/ 96 w 108"/>
              <a:gd name="T45" fmla="*/ 20 h 68"/>
              <a:gd name="T46" fmla="*/ 100 w 108"/>
              <a:gd name="T47" fmla="*/ 24 h 68"/>
              <a:gd name="T48" fmla="*/ 104 w 108"/>
              <a:gd name="T49" fmla="*/ 28 h 68"/>
              <a:gd name="T50" fmla="*/ 104 w 108"/>
              <a:gd name="T51" fmla="*/ 36 h 68"/>
              <a:gd name="T52" fmla="*/ 108 w 108"/>
              <a:gd name="T53" fmla="*/ 40 h 68"/>
              <a:gd name="T54" fmla="*/ 108 w 108"/>
              <a:gd name="T55" fmla="*/ 44 h 68"/>
              <a:gd name="T56" fmla="*/ 104 w 108"/>
              <a:gd name="T57" fmla="*/ 48 h 68"/>
              <a:gd name="T58" fmla="*/ 104 w 108"/>
              <a:gd name="T59" fmla="*/ 4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8" h="68">
                <a:moveTo>
                  <a:pt x="104" y="48"/>
                </a:moveTo>
                <a:lnTo>
                  <a:pt x="104" y="56"/>
                </a:lnTo>
                <a:lnTo>
                  <a:pt x="100" y="64"/>
                </a:lnTo>
                <a:lnTo>
                  <a:pt x="96" y="68"/>
                </a:lnTo>
                <a:lnTo>
                  <a:pt x="92" y="68"/>
                </a:lnTo>
                <a:lnTo>
                  <a:pt x="84" y="68"/>
                </a:lnTo>
                <a:lnTo>
                  <a:pt x="72" y="68"/>
                </a:lnTo>
                <a:lnTo>
                  <a:pt x="60" y="60"/>
                </a:lnTo>
                <a:lnTo>
                  <a:pt x="48" y="48"/>
                </a:lnTo>
                <a:lnTo>
                  <a:pt x="32" y="36"/>
                </a:lnTo>
                <a:lnTo>
                  <a:pt x="20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4" y="0"/>
                </a:lnTo>
                <a:lnTo>
                  <a:pt x="24" y="0"/>
                </a:lnTo>
                <a:lnTo>
                  <a:pt x="48" y="4"/>
                </a:lnTo>
                <a:lnTo>
                  <a:pt x="64" y="8"/>
                </a:lnTo>
                <a:lnTo>
                  <a:pt x="80" y="16"/>
                </a:lnTo>
                <a:lnTo>
                  <a:pt x="88" y="16"/>
                </a:lnTo>
                <a:lnTo>
                  <a:pt x="96" y="20"/>
                </a:lnTo>
                <a:lnTo>
                  <a:pt x="100" y="24"/>
                </a:lnTo>
                <a:lnTo>
                  <a:pt x="104" y="28"/>
                </a:lnTo>
                <a:lnTo>
                  <a:pt x="104" y="36"/>
                </a:lnTo>
                <a:lnTo>
                  <a:pt x="108" y="40"/>
                </a:lnTo>
                <a:lnTo>
                  <a:pt x="108" y="44"/>
                </a:lnTo>
                <a:lnTo>
                  <a:pt x="104" y="48"/>
                </a:lnTo>
                <a:lnTo>
                  <a:pt x="104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283">
            <a:extLst>
              <a:ext uri="{FF2B5EF4-FFF2-40B4-BE49-F238E27FC236}">
                <a16:creationId xmlns:a16="http://schemas.microsoft.com/office/drawing/2014/main" xmlns="" id="{445BF9FF-D00C-4FB3-83DF-B461D711A021}"/>
              </a:ext>
            </a:extLst>
          </p:cNvPr>
          <p:cNvSpPr>
            <a:spLocks/>
          </p:cNvSpPr>
          <p:nvPr/>
        </p:nvSpPr>
        <p:spPr bwMode="auto">
          <a:xfrm>
            <a:off x="3102440" y="5627957"/>
            <a:ext cx="544666" cy="352195"/>
          </a:xfrm>
          <a:custGeom>
            <a:avLst/>
            <a:gdLst>
              <a:gd name="T0" fmla="*/ 0 w 156"/>
              <a:gd name="T1" fmla="*/ 12 h 76"/>
              <a:gd name="T2" fmla="*/ 4 w 156"/>
              <a:gd name="T3" fmla="*/ 8 h 76"/>
              <a:gd name="T4" fmla="*/ 4 w 156"/>
              <a:gd name="T5" fmla="*/ 8 h 76"/>
              <a:gd name="T6" fmla="*/ 8 w 156"/>
              <a:gd name="T7" fmla="*/ 4 h 76"/>
              <a:gd name="T8" fmla="*/ 12 w 156"/>
              <a:gd name="T9" fmla="*/ 4 h 76"/>
              <a:gd name="T10" fmla="*/ 20 w 156"/>
              <a:gd name="T11" fmla="*/ 4 h 76"/>
              <a:gd name="T12" fmla="*/ 28 w 156"/>
              <a:gd name="T13" fmla="*/ 0 h 76"/>
              <a:gd name="T14" fmla="*/ 36 w 156"/>
              <a:gd name="T15" fmla="*/ 0 h 76"/>
              <a:gd name="T16" fmla="*/ 44 w 156"/>
              <a:gd name="T17" fmla="*/ 0 h 76"/>
              <a:gd name="T18" fmla="*/ 68 w 156"/>
              <a:gd name="T19" fmla="*/ 4 h 76"/>
              <a:gd name="T20" fmla="*/ 88 w 156"/>
              <a:gd name="T21" fmla="*/ 4 h 76"/>
              <a:gd name="T22" fmla="*/ 108 w 156"/>
              <a:gd name="T23" fmla="*/ 12 h 76"/>
              <a:gd name="T24" fmla="*/ 124 w 156"/>
              <a:gd name="T25" fmla="*/ 16 h 76"/>
              <a:gd name="T26" fmla="*/ 140 w 156"/>
              <a:gd name="T27" fmla="*/ 28 h 76"/>
              <a:gd name="T28" fmla="*/ 148 w 156"/>
              <a:gd name="T29" fmla="*/ 36 h 76"/>
              <a:gd name="T30" fmla="*/ 152 w 156"/>
              <a:gd name="T31" fmla="*/ 40 h 76"/>
              <a:gd name="T32" fmla="*/ 156 w 156"/>
              <a:gd name="T33" fmla="*/ 44 h 76"/>
              <a:gd name="T34" fmla="*/ 156 w 156"/>
              <a:gd name="T35" fmla="*/ 48 h 76"/>
              <a:gd name="T36" fmla="*/ 156 w 156"/>
              <a:gd name="T37" fmla="*/ 52 h 76"/>
              <a:gd name="T38" fmla="*/ 156 w 156"/>
              <a:gd name="T39" fmla="*/ 60 h 76"/>
              <a:gd name="T40" fmla="*/ 156 w 156"/>
              <a:gd name="T41" fmla="*/ 64 h 76"/>
              <a:gd name="T42" fmla="*/ 152 w 156"/>
              <a:gd name="T43" fmla="*/ 72 h 76"/>
              <a:gd name="T44" fmla="*/ 152 w 156"/>
              <a:gd name="T45" fmla="*/ 72 h 76"/>
              <a:gd name="T46" fmla="*/ 144 w 156"/>
              <a:gd name="T47" fmla="*/ 76 h 76"/>
              <a:gd name="T48" fmla="*/ 132 w 156"/>
              <a:gd name="T49" fmla="*/ 76 h 76"/>
              <a:gd name="T50" fmla="*/ 128 w 156"/>
              <a:gd name="T51" fmla="*/ 76 h 76"/>
              <a:gd name="T52" fmla="*/ 124 w 156"/>
              <a:gd name="T53" fmla="*/ 76 h 76"/>
              <a:gd name="T54" fmla="*/ 116 w 156"/>
              <a:gd name="T55" fmla="*/ 72 h 76"/>
              <a:gd name="T56" fmla="*/ 108 w 156"/>
              <a:gd name="T57" fmla="*/ 72 h 76"/>
              <a:gd name="T58" fmla="*/ 100 w 156"/>
              <a:gd name="T59" fmla="*/ 68 h 76"/>
              <a:gd name="T60" fmla="*/ 88 w 156"/>
              <a:gd name="T61" fmla="*/ 60 h 76"/>
              <a:gd name="T62" fmla="*/ 76 w 156"/>
              <a:gd name="T63" fmla="*/ 56 h 76"/>
              <a:gd name="T64" fmla="*/ 64 w 156"/>
              <a:gd name="T65" fmla="*/ 48 h 76"/>
              <a:gd name="T66" fmla="*/ 48 w 156"/>
              <a:gd name="T67" fmla="*/ 40 h 76"/>
              <a:gd name="T68" fmla="*/ 36 w 156"/>
              <a:gd name="T69" fmla="*/ 36 h 76"/>
              <a:gd name="T70" fmla="*/ 24 w 156"/>
              <a:gd name="T71" fmla="*/ 28 h 76"/>
              <a:gd name="T72" fmla="*/ 16 w 156"/>
              <a:gd name="T73" fmla="*/ 24 h 76"/>
              <a:gd name="T74" fmla="*/ 12 w 156"/>
              <a:gd name="T75" fmla="*/ 20 h 76"/>
              <a:gd name="T76" fmla="*/ 4 w 156"/>
              <a:gd name="T77" fmla="*/ 16 h 76"/>
              <a:gd name="T78" fmla="*/ 4 w 156"/>
              <a:gd name="T79" fmla="*/ 12 h 76"/>
              <a:gd name="T80" fmla="*/ 0 w 156"/>
              <a:gd name="T81" fmla="*/ 12 h 76"/>
              <a:gd name="T82" fmla="*/ 0 w 156"/>
              <a:gd name="T83" fmla="*/ 1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6" h="76">
                <a:moveTo>
                  <a:pt x="0" y="12"/>
                </a:moveTo>
                <a:lnTo>
                  <a:pt x="4" y="8"/>
                </a:lnTo>
                <a:lnTo>
                  <a:pt x="4" y="8"/>
                </a:lnTo>
                <a:lnTo>
                  <a:pt x="8" y="4"/>
                </a:lnTo>
                <a:lnTo>
                  <a:pt x="12" y="4"/>
                </a:lnTo>
                <a:lnTo>
                  <a:pt x="20" y="4"/>
                </a:lnTo>
                <a:lnTo>
                  <a:pt x="28" y="0"/>
                </a:lnTo>
                <a:lnTo>
                  <a:pt x="36" y="0"/>
                </a:lnTo>
                <a:lnTo>
                  <a:pt x="44" y="0"/>
                </a:lnTo>
                <a:lnTo>
                  <a:pt x="68" y="4"/>
                </a:lnTo>
                <a:lnTo>
                  <a:pt x="88" y="4"/>
                </a:lnTo>
                <a:lnTo>
                  <a:pt x="108" y="12"/>
                </a:lnTo>
                <a:lnTo>
                  <a:pt x="124" y="16"/>
                </a:lnTo>
                <a:lnTo>
                  <a:pt x="140" y="28"/>
                </a:lnTo>
                <a:lnTo>
                  <a:pt x="148" y="36"/>
                </a:lnTo>
                <a:lnTo>
                  <a:pt x="152" y="40"/>
                </a:lnTo>
                <a:lnTo>
                  <a:pt x="156" y="44"/>
                </a:lnTo>
                <a:lnTo>
                  <a:pt x="156" y="48"/>
                </a:lnTo>
                <a:lnTo>
                  <a:pt x="156" y="52"/>
                </a:lnTo>
                <a:lnTo>
                  <a:pt x="156" y="60"/>
                </a:lnTo>
                <a:lnTo>
                  <a:pt x="156" y="64"/>
                </a:lnTo>
                <a:lnTo>
                  <a:pt x="152" y="72"/>
                </a:lnTo>
                <a:lnTo>
                  <a:pt x="152" y="72"/>
                </a:lnTo>
                <a:lnTo>
                  <a:pt x="144" y="76"/>
                </a:lnTo>
                <a:lnTo>
                  <a:pt x="132" y="76"/>
                </a:lnTo>
                <a:lnTo>
                  <a:pt x="128" y="76"/>
                </a:lnTo>
                <a:lnTo>
                  <a:pt x="124" y="76"/>
                </a:lnTo>
                <a:lnTo>
                  <a:pt x="116" y="72"/>
                </a:lnTo>
                <a:lnTo>
                  <a:pt x="108" y="72"/>
                </a:lnTo>
                <a:lnTo>
                  <a:pt x="100" y="68"/>
                </a:lnTo>
                <a:lnTo>
                  <a:pt x="88" y="60"/>
                </a:lnTo>
                <a:lnTo>
                  <a:pt x="76" y="56"/>
                </a:lnTo>
                <a:lnTo>
                  <a:pt x="64" y="48"/>
                </a:lnTo>
                <a:lnTo>
                  <a:pt x="48" y="40"/>
                </a:lnTo>
                <a:lnTo>
                  <a:pt x="36" y="36"/>
                </a:lnTo>
                <a:lnTo>
                  <a:pt x="24" y="28"/>
                </a:lnTo>
                <a:lnTo>
                  <a:pt x="16" y="24"/>
                </a:lnTo>
                <a:lnTo>
                  <a:pt x="12" y="20"/>
                </a:lnTo>
                <a:lnTo>
                  <a:pt x="4" y="16"/>
                </a:lnTo>
                <a:lnTo>
                  <a:pt x="4" y="12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284">
            <a:extLst>
              <a:ext uri="{FF2B5EF4-FFF2-40B4-BE49-F238E27FC236}">
                <a16:creationId xmlns:a16="http://schemas.microsoft.com/office/drawing/2014/main" xmlns="" id="{CFDED156-F79C-4AFA-ADD8-BF6902DF95FF}"/>
              </a:ext>
            </a:extLst>
          </p:cNvPr>
          <p:cNvSpPr>
            <a:spLocks/>
          </p:cNvSpPr>
          <p:nvPr/>
        </p:nvSpPr>
        <p:spPr bwMode="auto">
          <a:xfrm>
            <a:off x="1482407" y="5609420"/>
            <a:ext cx="349145" cy="648780"/>
          </a:xfrm>
          <a:custGeom>
            <a:avLst/>
            <a:gdLst>
              <a:gd name="T0" fmla="*/ 92 w 100"/>
              <a:gd name="T1" fmla="*/ 80 h 140"/>
              <a:gd name="T2" fmla="*/ 88 w 100"/>
              <a:gd name="T3" fmla="*/ 92 h 140"/>
              <a:gd name="T4" fmla="*/ 84 w 100"/>
              <a:gd name="T5" fmla="*/ 100 h 140"/>
              <a:gd name="T6" fmla="*/ 76 w 100"/>
              <a:gd name="T7" fmla="*/ 112 h 140"/>
              <a:gd name="T8" fmla="*/ 64 w 100"/>
              <a:gd name="T9" fmla="*/ 120 h 140"/>
              <a:gd name="T10" fmla="*/ 56 w 100"/>
              <a:gd name="T11" fmla="*/ 128 h 140"/>
              <a:gd name="T12" fmla="*/ 44 w 100"/>
              <a:gd name="T13" fmla="*/ 136 h 140"/>
              <a:gd name="T14" fmla="*/ 36 w 100"/>
              <a:gd name="T15" fmla="*/ 136 h 140"/>
              <a:gd name="T16" fmla="*/ 28 w 100"/>
              <a:gd name="T17" fmla="*/ 140 h 140"/>
              <a:gd name="T18" fmla="*/ 24 w 100"/>
              <a:gd name="T19" fmla="*/ 136 h 140"/>
              <a:gd name="T20" fmla="*/ 16 w 100"/>
              <a:gd name="T21" fmla="*/ 132 h 140"/>
              <a:gd name="T22" fmla="*/ 12 w 100"/>
              <a:gd name="T23" fmla="*/ 128 h 140"/>
              <a:gd name="T24" fmla="*/ 8 w 100"/>
              <a:gd name="T25" fmla="*/ 120 h 140"/>
              <a:gd name="T26" fmla="*/ 4 w 100"/>
              <a:gd name="T27" fmla="*/ 112 h 140"/>
              <a:gd name="T28" fmla="*/ 4 w 100"/>
              <a:gd name="T29" fmla="*/ 104 h 140"/>
              <a:gd name="T30" fmla="*/ 0 w 100"/>
              <a:gd name="T31" fmla="*/ 100 h 140"/>
              <a:gd name="T32" fmla="*/ 0 w 100"/>
              <a:gd name="T33" fmla="*/ 96 h 140"/>
              <a:gd name="T34" fmla="*/ 0 w 100"/>
              <a:gd name="T35" fmla="*/ 92 h 140"/>
              <a:gd name="T36" fmla="*/ 4 w 100"/>
              <a:gd name="T37" fmla="*/ 88 h 140"/>
              <a:gd name="T38" fmla="*/ 12 w 100"/>
              <a:gd name="T39" fmla="*/ 84 h 140"/>
              <a:gd name="T40" fmla="*/ 20 w 100"/>
              <a:gd name="T41" fmla="*/ 76 h 140"/>
              <a:gd name="T42" fmla="*/ 24 w 100"/>
              <a:gd name="T43" fmla="*/ 68 h 140"/>
              <a:gd name="T44" fmla="*/ 32 w 100"/>
              <a:gd name="T45" fmla="*/ 64 h 140"/>
              <a:gd name="T46" fmla="*/ 36 w 100"/>
              <a:gd name="T47" fmla="*/ 56 h 140"/>
              <a:gd name="T48" fmla="*/ 44 w 100"/>
              <a:gd name="T49" fmla="*/ 48 h 140"/>
              <a:gd name="T50" fmla="*/ 48 w 100"/>
              <a:gd name="T51" fmla="*/ 36 h 140"/>
              <a:gd name="T52" fmla="*/ 56 w 100"/>
              <a:gd name="T53" fmla="*/ 24 h 140"/>
              <a:gd name="T54" fmla="*/ 64 w 100"/>
              <a:gd name="T55" fmla="*/ 12 h 140"/>
              <a:gd name="T56" fmla="*/ 72 w 100"/>
              <a:gd name="T57" fmla="*/ 0 h 140"/>
              <a:gd name="T58" fmla="*/ 80 w 100"/>
              <a:gd name="T59" fmla="*/ 8 h 140"/>
              <a:gd name="T60" fmla="*/ 92 w 100"/>
              <a:gd name="T61" fmla="*/ 16 h 140"/>
              <a:gd name="T62" fmla="*/ 96 w 100"/>
              <a:gd name="T63" fmla="*/ 24 h 140"/>
              <a:gd name="T64" fmla="*/ 100 w 100"/>
              <a:gd name="T65" fmla="*/ 36 h 140"/>
              <a:gd name="T66" fmla="*/ 100 w 100"/>
              <a:gd name="T67" fmla="*/ 44 h 140"/>
              <a:gd name="T68" fmla="*/ 100 w 100"/>
              <a:gd name="T69" fmla="*/ 56 h 140"/>
              <a:gd name="T70" fmla="*/ 96 w 100"/>
              <a:gd name="T71" fmla="*/ 68 h 140"/>
              <a:gd name="T72" fmla="*/ 92 w 100"/>
              <a:gd name="T73" fmla="*/ 80 h 140"/>
              <a:gd name="T74" fmla="*/ 92 w 100"/>
              <a:gd name="T75" fmla="*/ 8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0" h="140">
                <a:moveTo>
                  <a:pt x="92" y="80"/>
                </a:moveTo>
                <a:lnTo>
                  <a:pt x="88" y="92"/>
                </a:lnTo>
                <a:lnTo>
                  <a:pt x="84" y="100"/>
                </a:lnTo>
                <a:lnTo>
                  <a:pt x="76" y="112"/>
                </a:lnTo>
                <a:lnTo>
                  <a:pt x="64" y="120"/>
                </a:lnTo>
                <a:lnTo>
                  <a:pt x="56" y="128"/>
                </a:lnTo>
                <a:lnTo>
                  <a:pt x="44" y="136"/>
                </a:lnTo>
                <a:lnTo>
                  <a:pt x="36" y="136"/>
                </a:lnTo>
                <a:lnTo>
                  <a:pt x="28" y="140"/>
                </a:lnTo>
                <a:lnTo>
                  <a:pt x="24" y="136"/>
                </a:lnTo>
                <a:lnTo>
                  <a:pt x="16" y="132"/>
                </a:lnTo>
                <a:lnTo>
                  <a:pt x="12" y="128"/>
                </a:lnTo>
                <a:lnTo>
                  <a:pt x="8" y="120"/>
                </a:lnTo>
                <a:lnTo>
                  <a:pt x="4" y="112"/>
                </a:lnTo>
                <a:lnTo>
                  <a:pt x="4" y="104"/>
                </a:lnTo>
                <a:lnTo>
                  <a:pt x="0" y="100"/>
                </a:lnTo>
                <a:lnTo>
                  <a:pt x="0" y="96"/>
                </a:lnTo>
                <a:lnTo>
                  <a:pt x="0" y="92"/>
                </a:lnTo>
                <a:lnTo>
                  <a:pt x="4" y="88"/>
                </a:lnTo>
                <a:lnTo>
                  <a:pt x="12" y="84"/>
                </a:lnTo>
                <a:lnTo>
                  <a:pt x="20" y="76"/>
                </a:lnTo>
                <a:lnTo>
                  <a:pt x="24" y="68"/>
                </a:lnTo>
                <a:lnTo>
                  <a:pt x="32" y="64"/>
                </a:lnTo>
                <a:lnTo>
                  <a:pt x="36" y="56"/>
                </a:lnTo>
                <a:lnTo>
                  <a:pt x="44" y="48"/>
                </a:lnTo>
                <a:lnTo>
                  <a:pt x="48" y="36"/>
                </a:lnTo>
                <a:lnTo>
                  <a:pt x="56" y="24"/>
                </a:lnTo>
                <a:lnTo>
                  <a:pt x="64" y="12"/>
                </a:lnTo>
                <a:lnTo>
                  <a:pt x="72" y="0"/>
                </a:lnTo>
                <a:lnTo>
                  <a:pt x="80" y="8"/>
                </a:lnTo>
                <a:lnTo>
                  <a:pt x="92" y="16"/>
                </a:lnTo>
                <a:lnTo>
                  <a:pt x="96" y="24"/>
                </a:lnTo>
                <a:lnTo>
                  <a:pt x="100" y="36"/>
                </a:lnTo>
                <a:lnTo>
                  <a:pt x="100" y="44"/>
                </a:lnTo>
                <a:lnTo>
                  <a:pt x="100" y="56"/>
                </a:lnTo>
                <a:lnTo>
                  <a:pt x="96" y="68"/>
                </a:lnTo>
                <a:lnTo>
                  <a:pt x="92" y="80"/>
                </a:lnTo>
                <a:lnTo>
                  <a:pt x="92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557">
            <a:extLst>
              <a:ext uri="{FF2B5EF4-FFF2-40B4-BE49-F238E27FC236}">
                <a16:creationId xmlns:a16="http://schemas.microsoft.com/office/drawing/2014/main" xmlns="" id="{1E7123B9-2F17-42FB-B0CD-379DAEA5C4B6}"/>
              </a:ext>
            </a:extLst>
          </p:cNvPr>
          <p:cNvSpPr>
            <a:spLocks/>
          </p:cNvSpPr>
          <p:nvPr/>
        </p:nvSpPr>
        <p:spPr bwMode="auto">
          <a:xfrm>
            <a:off x="4902209" y="4102123"/>
            <a:ext cx="1019503" cy="1408780"/>
          </a:xfrm>
          <a:custGeom>
            <a:avLst/>
            <a:gdLst>
              <a:gd name="T0" fmla="*/ 228 w 292"/>
              <a:gd name="T1" fmla="*/ 132 h 304"/>
              <a:gd name="T2" fmla="*/ 180 w 292"/>
              <a:gd name="T3" fmla="*/ 184 h 304"/>
              <a:gd name="T4" fmla="*/ 132 w 292"/>
              <a:gd name="T5" fmla="*/ 228 h 304"/>
              <a:gd name="T6" fmla="*/ 84 w 292"/>
              <a:gd name="T7" fmla="*/ 268 h 304"/>
              <a:gd name="T8" fmla="*/ 48 w 292"/>
              <a:gd name="T9" fmla="*/ 288 h 304"/>
              <a:gd name="T10" fmla="*/ 28 w 292"/>
              <a:gd name="T11" fmla="*/ 300 h 304"/>
              <a:gd name="T12" fmla="*/ 12 w 292"/>
              <a:gd name="T13" fmla="*/ 304 h 304"/>
              <a:gd name="T14" fmla="*/ 4 w 292"/>
              <a:gd name="T15" fmla="*/ 304 h 304"/>
              <a:gd name="T16" fmla="*/ 0 w 292"/>
              <a:gd name="T17" fmla="*/ 300 h 304"/>
              <a:gd name="T18" fmla="*/ 8 w 292"/>
              <a:gd name="T19" fmla="*/ 292 h 304"/>
              <a:gd name="T20" fmla="*/ 16 w 292"/>
              <a:gd name="T21" fmla="*/ 280 h 304"/>
              <a:gd name="T22" fmla="*/ 36 w 292"/>
              <a:gd name="T23" fmla="*/ 264 h 304"/>
              <a:gd name="T24" fmla="*/ 72 w 292"/>
              <a:gd name="T25" fmla="*/ 228 h 304"/>
              <a:gd name="T26" fmla="*/ 116 w 292"/>
              <a:gd name="T27" fmla="*/ 184 h 304"/>
              <a:gd name="T28" fmla="*/ 156 w 292"/>
              <a:gd name="T29" fmla="*/ 132 h 304"/>
              <a:gd name="T30" fmla="*/ 188 w 292"/>
              <a:gd name="T31" fmla="*/ 88 h 304"/>
              <a:gd name="T32" fmla="*/ 208 w 292"/>
              <a:gd name="T33" fmla="*/ 56 h 304"/>
              <a:gd name="T34" fmla="*/ 212 w 292"/>
              <a:gd name="T35" fmla="*/ 40 h 304"/>
              <a:gd name="T36" fmla="*/ 216 w 292"/>
              <a:gd name="T37" fmla="*/ 28 h 304"/>
              <a:gd name="T38" fmla="*/ 216 w 292"/>
              <a:gd name="T39" fmla="*/ 20 h 304"/>
              <a:gd name="T40" fmla="*/ 208 w 292"/>
              <a:gd name="T41" fmla="*/ 16 h 304"/>
              <a:gd name="T42" fmla="*/ 208 w 292"/>
              <a:gd name="T43" fmla="*/ 8 h 304"/>
              <a:gd name="T44" fmla="*/ 212 w 292"/>
              <a:gd name="T45" fmla="*/ 4 h 304"/>
              <a:gd name="T46" fmla="*/ 228 w 292"/>
              <a:gd name="T47" fmla="*/ 0 h 304"/>
              <a:gd name="T48" fmla="*/ 248 w 292"/>
              <a:gd name="T49" fmla="*/ 4 h 304"/>
              <a:gd name="T50" fmla="*/ 272 w 292"/>
              <a:gd name="T51" fmla="*/ 16 h 304"/>
              <a:gd name="T52" fmla="*/ 288 w 292"/>
              <a:gd name="T53" fmla="*/ 28 h 304"/>
              <a:gd name="T54" fmla="*/ 292 w 292"/>
              <a:gd name="T55" fmla="*/ 36 h 304"/>
              <a:gd name="T56" fmla="*/ 288 w 292"/>
              <a:gd name="T57" fmla="*/ 48 h 304"/>
              <a:gd name="T58" fmla="*/ 276 w 292"/>
              <a:gd name="T59" fmla="*/ 68 h 304"/>
              <a:gd name="T60" fmla="*/ 260 w 292"/>
              <a:gd name="T61" fmla="*/ 92 h 304"/>
              <a:gd name="T62" fmla="*/ 252 w 292"/>
              <a:gd name="T63" fmla="*/ 104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92" h="304">
                <a:moveTo>
                  <a:pt x="252" y="104"/>
                </a:moveTo>
                <a:lnTo>
                  <a:pt x="228" y="132"/>
                </a:lnTo>
                <a:lnTo>
                  <a:pt x="204" y="160"/>
                </a:lnTo>
                <a:lnTo>
                  <a:pt x="180" y="184"/>
                </a:lnTo>
                <a:lnTo>
                  <a:pt x="156" y="208"/>
                </a:lnTo>
                <a:lnTo>
                  <a:pt x="132" y="228"/>
                </a:lnTo>
                <a:lnTo>
                  <a:pt x="108" y="248"/>
                </a:lnTo>
                <a:lnTo>
                  <a:pt x="84" y="268"/>
                </a:lnTo>
                <a:lnTo>
                  <a:pt x="56" y="284"/>
                </a:lnTo>
                <a:lnTo>
                  <a:pt x="48" y="288"/>
                </a:lnTo>
                <a:lnTo>
                  <a:pt x="36" y="296"/>
                </a:lnTo>
                <a:lnTo>
                  <a:pt x="28" y="300"/>
                </a:lnTo>
                <a:lnTo>
                  <a:pt x="20" y="304"/>
                </a:lnTo>
                <a:lnTo>
                  <a:pt x="12" y="304"/>
                </a:lnTo>
                <a:lnTo>
                  <a:pt x="8" y="304"/>
                </a:lnTo>
                <a:lnTo>
                  <a:pt x="4" y="304"/>
                </a:lnTo>
                <a:lnTo>
                  <a:pt x="4" y="304"/>
                </a:lnTo>
                <a:lnTo>
                  <a:pt x="0" y="300"/>
                </a:lnTo>
                <a:lnTo>
                  <a:pt x="4" y="296"/>
                </a:lnTo>
                <a:lnTo>
                  <a:pt x="8" y="292"/>
                </a:lnTo>
                <a:lnTo>
                  <a:pt x="12" y="288"/>
                </a:lnTo>
                <a:lnTo>
                  <a:pt x="16" y="280"/>
                </a:lnTo>
                <a:lnTo>
                  <a:pt x="24" y="272"/>
                </a:lnTo>
                <a:lnTo>
                  <a:pt x="36" y="264"/>
                </a:lnTo>
                <a:lnTo>
                  <a:pt x="48" y="252"/>
                </a:lnTo>
                <a:lnTo>
                  <a:pt x="72" y="228"/>
                </a:lnTo>
                <a:lnTo>
                  <a:pt x="92" y="208"/>
                </a:lnTo>
                <a:lnTo>
                  <a:pt x="116" y="184"/>
                </a:lnTo>
                <a:lnTo>
                  <a:pt x="136" y="156"/>
                </a:lnTo>
                <a:lnTo>
                  <a:pt x="156" y="132"/>
                </a:lnTo>
                <a:lnTo>
                  <a:pt x="172" y="112"/>
                </a:lnTo>
                <a:lnTo>
                  <a:pt x="188" y="88"/>
                </a:lnTo>
                <a:lnTo>
                  <a:pt x="200" y="68"/>
                </a:lnTo>
                <a:lnTo>
                  <a:pt x="208" y="56"/>
                </a:lnTo>
                <a:lnTo>
                  <a:pt x="212" y="48"/>
                </a:lnTo>
                <a:lnTo>
                  <a:pt x="212" y="40"/>
                </a:lnTo>
                <a:lnTo>
                  <a:pt x="216" y="36"/>
                </a:lnTo>
                <a:lnTo>
                  <a:pt x="216" y="28"/>
                </a:lnTo>
                <a:lnTo>
                  <a:pt x="216" y="24"/>
                </a:lnTo>
                <a:lnTo>
                  <a:pt x="216" y="20"/>
                </a:lnTo>
                <a:lnTo>
                  <a:pt x="212" y="16"/>
                </a:lnTo>
                <a:lnTo>
                  <a:pt x="208" y="16"/>
                </a:lnTo>
                <a:lnTo>
                  <a:pt x="208" y="12"/>
                </a:lnTo>
                <a:lnTo>
                  <a:pt x="208" y="8"/>
                </a:lnTo>
                <a:lnTo>
                  <a:pt x="208" y="8"/>
                </a:lnTo>
                <a:lnTo>
                  <a:pt x="212" y="4"/>
                </a:lnTo>
                <a:lnTo>
                  <a:pt x="220" y="0"/>
                </a:lnTo>
                <a:lnTo>
                  <a:pt x="228" y="0"/>
                </a:lnTo>
                <a:lnTo>
                  <a:pt x="236" y="0"/>
                </a:lnTo>
                <a:lnTo>
                  <a:pt x="248" y="4"/>
                </a:lnTo>
                <a:lnTo>
                  <a:pt x="260" y="8"/>
                </a:lnTo>
                <a:lnTo>
                  <a:pt x="272" y="16"/>
                </a:lnTo>
                <a:lnTo>
                  <a:pt x="280" y="20"/>
                </a:lnTo>
                <a:lnTo>
                  <a:pt x="288" y="28"/>
                </a:lnTo>
                <a:lnTo>
                  <a:pt x="292" y="32"/>
                </a:lnTo>
                <a:lnTo>
                  <a:pt x="292" y="36"/>
                </a:lnTo>
                <a:lnTo>
                  <a:pt x="292" y="44"/>
                </a:lnTo>
                <a:lnTo>
                  <a:pt x="288" y="48"/>
                </a:lnTo>
                <a:lnTo>
                  <a:pt x="284" y="56"/>
                </a:lnTo>
                <a:lnTo>
                  <a:pt x="276" y="68"/>
                </a:lnTo>
                <a:lnTo>
                  <a:pt x="268" y="80"/>
                </a:lnTo>
                <a:lnTo>
                  <a:pt x="260" y="92"/>
                </a:lnTo>
                <a:lnTo>
                  <a:pt x="252" y="104"/>
                </a:lnTo>
                <a:lnTo>
                  <a:pt x="252" y="1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558">
            <a:extLst>
              <a:ext uri="{FF2B5EF4-FFF2-40B4-BE49-F238E27FC236}">
                <a16:creationId xmlns:a16="http://schemas.microsoft.com/office/drawing/2014/main" xmlns="" id="{DD87BDCB-FBD7-40EA-85CD-027ACE32E897}"/>
              </a:ext>
            </a:extLst>
          </p:cNvPr>
          <p:cNvSpPr>
            <a:spLocks/>
          </p:cNvSpPr>
          <p:nvPr/>
        </p:nvSpPr>
        <p:spPr bwMode="auto">
          <a:xfrm>
            <a:off x="5391012" y="4843586"/>
            <a:ext cx="251384" cy="1519999"/>
          </a:xfrm>
          <a:custGeom>
            <a:avLst/>
            <a:gdLst>
              <a:gd name="T0" fmla="*/ 16 w 72"/>
              <a:gd name="T1" fmla="*/ 0 h 328"/>
              <a:gd name="T2" fmla="*/ 24 w 72"/>
              <a:gd name="T3" fmla="*/ 8 h 328"/>
              <a:gd name="T4" fmla="*/ 36 w 72"/>
              <a:gd name="T5" fmla="*/ 16 h 328"/>
              <a:gd name="T6" fmla="*/ 44 w 72"/>
              <a:gd name="T7" fmla="*/ 20 h 328"/>
              <a:gd name="T8" fmla="*/ 52 w 72"/>
              <a:gd name="T9" fmla="*/ 28 h 328"/>
              <a:gd name="T10" fmla="*/ 56 w 72"/>
              <a:gd name="T11" fmla="*/ 36 h 328"/>
              <a:gd name="T12" fmla="*/ 64 w 72"/>
              <a:gd name="T13" fmla="*/ 40 h 328"/>
              <a:gd name="T14" fmla="*/ 64 w 72"/>
              <a:gd name="T15" fmla="*/ 48 h 328"/>
              <a:gd name="T16" fmla="*/ 68 w 72"/>
              <a:gd name="T17" fmla="*/ 52 h 328"/>
              <a:gd name="T18" fmla="*/ 68 w 72"/>
              <a:gd name="T19" fmla="*/ 68 h 328"/>
              <a:gd name="T20" fmla="*/ 68 w 72"/>
              <a:gd name="T21" fmla="*/ 84 h 328"/>
              <a:gd name="T22" fmla="*/ 72 w 72"/>
              <a:gd name="T23" fmla="*/ 104 h 328"/>
              <a:gd name="T24" fmla="*/ 72 w 72"/>
              <a:gd name="T25" fmla="*/ 128 h 328"/>
              <a:gd name="T26" fmla="*/ 68 w 72"/>
              <a:gd name="T27" fmla="*/ 156 h 328"/>
              <a:gd name="T28" fmla="*/ 68 w 72"/>
              <a:gd name="T29" fmla="*/ 188 h 328"/>
              <a:gd name="T30" fmla="*/ 68 w 72"/>
              <a:gd name="T31" fmla="*/ 220 h 328"/>
              <a:gd name="T32" fmla="*/ 64 w 72"/>
              <a:gd name="T33" fmla="*/ 252 h 328"/>
              <a:gd name="T34" fmla="*/ 60 w 72"/>
              <a:gd name="T35" fmla="*/ 272 h 328"/>
              <a:gd name="T36" fmla="*/ 60 w 72"/>
              <a:gd name="T37" fmla="*/ 284 h 328"/>
              <a:gd name="T38" fmla="*/ 56 w 72"/>
              <a:gd name="T39" fmla="*/ 296 h 328"/>
              <a:gd name="T40" fmla="*/ 56 w 72"/>
              <a:gd name="T41" fmla="*/ 308 h 328"/>
              <a:gd name="T42" fmla="*/ 52 w 72"/>
              <a:gd name="T43" fmla="*/ 316 h 328"/>
              <a:gd name="T44" fmla="*/ 48 w 72"/>
              <a:gd name="T45" fmla="*/ 324 h 328"/>
              <a:gd name="T46" fmla="*/ 48 w 72"/>
              <a:gd name="T47" fmla="*/ 324 h 328"/>
              <a:gd name="T48" fmla="*/ 44 w 72"/>
              <a:gd name="T49" fmla="*/ 328 h 328"/>
              <a:gd name="T50" fmla="*/ 36 w 72"/>
              <a:gd name="T51" fmla="*/ 324 h 328"/>
              <a:gd name="T52" fmla="*/ 28 w 72"/>
              <a:gd name="T53" fmla="*/ 324 h 328"/>
              <a:gd name="T54" fmla="*/ 20 w 72"/>
              <a:gd name="T55" fmla="*/ 316 h 328"/>
              <a:gd name="T56" fmla="*/ 16 w 72"/>
              <a:gd name="T57" fmla="*/ 308 h 328"/>
              <a:gd name="T58" fmla="*/ 8 w 72"/>
              <a:gd name="T59" fmla="*/ 300 h 328"/>
              <a:gd name="T60" fmla="*/ 4 w 72"/>
              <a:gd name="T61" fmla="*/ 292 h 328"/>
              <a:gd name="T62" fmla="*/ 0 w 72"/>
              <a:gd name="T63" fmla="*/ 284 h 328"/>
              <a:gd name="T64" fmla="*/ 0 w 72"/>
              <a:gd name="T65" fmla="*/ 280 h 328"/>
              <a:gd name="T66" fmla="*/ 0 w 72"/>
              <a:gd name="T67" fmla="*/ 276 h 328"/>
              <a:gd name="T68" fmla="*/ 0 w 72"/>
              <a:gd name="T69" fmla="*/ 272 h 328"/>
              <a:gd name="T70" fmla="*/ 0 w 72"/>
              <a:gd name="T71" fmla="*/ 264 h 328"/>
              <a:gd name="T72" fmla="*/ 0 w 72"/>
              <a:gd name="T73" fmla="*/ 260 h 328"/>
              <a:gd name="T74" fmla="*/ 4 w 72"/>
              <a:gd name="T75" fmla="*/ 252 h 328"/>
              <a:gd name="T76" fmla="*/ 4 w 72"/>
              <a:gd name="T77" fmla="*/ 244 h 328"/>
              <a:gd name="T78" fmla="*/ 8 w 72"/>
              <a:gd name="T79" fmla="*/ 232 h 328"/>
              <a:gd name="T80" fmla="*/ 8 w 72"/>
              <a:gd name="T81" fmla="*/ 220 h 328"/>
              <a:gd name="T82" fmla="*/ 8 w 72"/>
              <a:gd name="T83" fmla="*/ 216 h 328"/>
              <a:gd name="T84" fmla="*/ 8 w 72"/>
              <a:gd name="T85" fmla="*/ 208 h 328"/>
              <a:gd name="T86" fmla="*/ 12 w 72"/>
              <a:gd name="T87" fmla="*/ 200 h 328"/>
              <a:gd name="T88" fmla="*/ 12 w 72"/>
              <a:gd name="T89" fmla="*/ 192 h 328"/>
              <a:gd name="T90" fmla="*/ 12 w 72"/>
              <a:gd name="T91" fmla="*/ 180 h 328"/>
              <a:gd name="T92" fmla="*/ 12 w 72"/>
              <a:gd name="T93" fmla="*/ 168 h 328"/>
              <a:gd name="T94" fmla="*/ 12 w 72"/>
              <a:gd name="T95" fmla="*/ 156 h 328"/>
              <a:gd name="T96" fmla="*/ 12 w 72"/>
              <a:gd name="T97" fmla="*/ 144 h 328"/>
              <a:gd name="T98" fmla="*/ 12 w 72"/>
              <a:gd name="T99" fmla="*/ 128 h 328"/>
              <a:gd name="T100" fmla="*/ 12 w 72"/>
              <a:gd name="T101" fmla="*/ 112 h 328"/>
              <a:gd name="T102" fmla="*/ 12 w 72"/>
              <a:gd name="T103" fmla="*/ 96 h 328"/>
              <a:gd name="T104" fmla="*/ 12 w 72"/>
              <a:gd name="T105" fmla="*/ 80 h 328"/>
              <a:gd name="T106" fmla="*/ 12 w 72"/>
              <a:gd name="T107" fmla="*/ 60 h 328"/>
              <a:gd name="T108" fmla="*/ 12 w 72"/>
              <a:gd name="T109" fmla="*/ 40 h 328"/>
              <a:gd name="T110" fmla="*/ 16 w 72"/>
              <a:gd name="T111" fmla="*/ 20 h 328"/>
              <a:gd name="T112" fmla="*/ 16 w 72"/>
              <a:gd name="T113" fmla="*/ 0 h 328"/>
              <a:gd name="T114" fmla="*/ 16 w 72"/>
              <a:gd name="T115" fmla="*/ 0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2" h="328">
                <a:moveTo>
                  <a:pt x="16" y="0"/>
                </a:moveTo>
                <a:lnTo>
                  <a:pt x="24" y="8"/>
                </a:lnTo>
                <a:lnTo>
                  <a:pt x="36" y="16"/>
                </a:lnTo>
                <a:lnTo>
                  <a:pt x="44" y="20"/>
                </a:lnTo>
                <a:lnTo>
                  <a:pt x="52" y="28"/>
                </a:lnTo>
                <a:lnTo>
                  <a:pt x="56" y="36"/>
                </a:lnTo>
                <a:lnTo>
                  <a:pt x="64" y="40"/>
                </a:lnTo>
                <a:lnTo>
                  <a:pt x="64" y="48"/>
                </a:lnTo>
                <a:lnTo>
                  <a:pt x="68" y="52"/>
                </a:lnTo>
                <a:lnTo>
                  <a:pt x="68" y="68"/>
                </a:lnTo>
                <a:lnTo>
                  <a:pt x="68" y="84"/>
                </a:lnTo>
                <a:lnTo>
                  <a:pt x="72" y="104"/>
                </a:lnTo>
                <a:lnTo>
                  <a:pt x="72" y="128"/>
                </a:lnTo>
                <a:lnTo>
                  <a:pt x="68" y="156"/>
                </a:lnTo>
                <a:lnTo>
                  <a:pt x="68" y="188"/>
                </a:lnTo>
                <a:lnTo>
                  <a:pt x="68" y="220"/>
                </a:lnTo>
                <a:lnTo>
                  <a:pt x="64" y="252"/>
                </a:lnTo>
                <a:lnTo>
                  <a:pt x="60" y="272"/>
                </a:lnTo>
                <a:lnTo>
                  <a:pt x="60" y="284"/>
                </a:lnTo>
                <a:lnTo>
                  <a:pt x="56" y="296"/>
                </a:lnTo>
                <a:lnTo>
                  <a:pt x="56" y="308"/>
                </a:lnTo>
                <a:lnTo>
                  <a:pt x="52" y="316"/>
                </a:lnTo>
                <a:lnTo>
                  <a:pt x="48" y="324"/>
                </a:lnTo>
                <a:lnTo>
                  <a:pt x="48" y="324"/>
                </a:lnTo>
                <a:lnTo>
                  <a:pt x="44" y="328"/>
                </a:lnTo>
                <a:lnTo>
                  <a:pt x="36" y="324"/>
                </a:lnTo>
                <a:lnTo>
                  <a:pt x="28" y="324"/>
                </a:lnTo>
                <a:lnTo>
                  <a:pt x="20" y="316"/>
                </a:lnTo>
                <a:lnTo>
                  <a:pt x="16" y="308"/>
                </a:lnTo>
                <a:lnTo>
                  <a:pt x="8" y="300"/>
                </a:lnTo>
                <a:lnTo>
                  <a:pt x="4" y="292"/>
                </a:lnTo>
                <a:lnTo>
                  <a:pt x="0" y="284"/>
                </a:lnTo>
                <a:lnTo>
                  <a:pt x="0" y="280"/>
                </a:lnTo>
                <a:lnTo>
                  <a:pt x="0" y="276"/>
                </a:lnTo>
                <a:lnTo>
                  <a:pt x="0" y="272"/>
                </a:lnTo>
                <a:lnTo>
                  <a:pt x="0" y="264"/>
                </a:lnTo>
                <a:lnTo>
                  <a:pt x="0" y="260"/>
                </a:lnTo>
                <a:lnTo>
                  <a:pt x="4" y="252"/>
                </a:lnTo>
                <a:lnTo>
                  <a:pt x="4" y="244"/>
                </a:lnTo>
                <a:lnTo>
                  <a:pt x="8" y="232"/>
                </a:lnTo>
                <a:lnTo>
                  <a:pt x="8" y="220"/>
                </a:lnTo>
                <a:lnTo>
                  <a:pt x="8" y="216"/>
                </a:lnTo>
                <a:lnTo>
                  <a:pt x="8" y="208"/>
                </a:lnTo>
                <a:lnTo>
                  <a:pt x="12" y="200"/>
                </a:lnTo>
                <a:lnTo>
                  <a:pt x="12" y="192"/>
                </a:lnTo>
                <a:lnTo>
                  <a:pt x="12" y="180"/>
                </a:lnTo>
                <a:lnTo>
                  <a:pt x="12" y="168"/>
                </a:lnTo>
                <a:lnTo>
                  <a:pt x="12" y="156"/>
                </a:lnTo>
                <a:lnTo>
                  <a:pt x="12" y="144"/>
                </a:lnTo>
                <a:lnTo>
                  <a:pt x="12" y="128"/>
                </a:lnTo>
                <a:lnTo>
                  <a:pt x="12" y="112"/>
                </a:lnTo>
                <a:lnTo>
                  <a:pt x="12" y="96"/>
                </a:lnTo>
                <a:lnTo>
                  <a:pt x="12" y="80"/>
                </a:lnTo>
                <a:lnTo>
                  <a:pt x="12" y="60"/>
                </a:lnTo>
                <a:lnTo>
                  <a:pt x="12" y="40"/>
                </a:lnTo>
                <a:lnTo>
                  <a:pt x="16" y="20"/>
                </a:lnTo>
                <a:lnTo>
                  <a:pt x="16" y="0"/>
                </a:lnTo>
                <a:lnTo>
                  <a:pt x="16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559">
            <a:extLst>
              <a:ext uri="{FF2B5EF4-FFF2-40B4-BE49-F238E27FC236}">
                <a16:creationId xmlns:a16="http://schemas.microsoft.com/office/drawing/2014/main" xmlns="" id="{28A8AF0D-E8D2-441A-98DD-A59AA0D5BC5C}"/>
              </a:ext>
            </a:extLst>
          </p:cNvPr>
          <p:cNvSpPr>
            <a:spLocks/>
          </p:cNvSpPr>
          <p:nvPr/>
        </p:nvSpPr>
        <p:spPr bwMode="auto">
          <a:xfrm>
            <a:off x="5837917" y="4602610"/>
            <a:ext cx="1270887" cy="352195"/>
          </a:xfrm>
          <a:custGeom>
            <a:avLst/>
            <a:gdLst>
              <a:gd name="T0" fmla="*/ 16 w 364"/>
              <a:gd name="T1" fmla="*/ 68 h 76"/>
              <a:gd name="T2" fmla="*/ 4 w 364"/>
              <a:gd name="T3" fmla="*/ 60 h 76"/>
              <a:gd name="T4" fmla="*/ 0 w 364"/>
              <a:gd name="T5" fmla="*/ 56 h 76"/>
              <a:gd name="T6" fmla="*/ 4 w 364"/>
              <a:gd name="T7" fmla="*/ 52 h 76"/>
              <a:gd name="T8" fmla="*/ 12 w 364"/>
              <a:gd name="T9" fmla="*/ 52 h 76"/>
              <a:gd name="T10" fmla="*/ 24 w 364"/>
              <a:gd name="T11" fmla="*/ 48 h 76"/>
              <a:gd name="T12" fmla="*/ 40 w 364"/>
              <a:gd name="T13" fmla="*/ 44 h 76"/>
              <a:gd name="T14" fmla="*/ 60 w 364"/>
              <a:gd name="T15" fmla="*/ 36 h 76"/>
              <a:gd name="T16" fmla="*/ 84 w 364"/>
              <a:gd name="T17" fmla="*/ 32 h 76"/>
              <a:gd name="T18" fmla="*/ 112 w 364"/>
              <a:gd name="T19" fmla="*/ 28 h 76"/>
              <a:gd name="T20" fmla="*/ 160 w 364"/>
              <a:gd name="T21" fmla="*/ 20 h 76"/>
              <a:gd name="T22" fmla="*/ 216 w 364"/>
              <a:gd name="T23" fmla="*/ 8 h 76"/>
              <a:gd name="T24" fmla="*/ 256 w 364"/>
              <a:gd name="T25" fmla="*/ 4 h 76"/>
              <a:gd name="T26" fmla="*/ 288 w 364"/>
              <a:gd name="T27" fmla="*/ 0 h 76"/>
              <a:gd name="T28" fmla="*/ 316 w 364"/>
              <a:gd name="T29" fmla="*/ 0 h 76"/>
              <a:gd name="T30" fmla="*/ 340 w 364"/>
              <a:gd name="T31" fmla="*/ 0 h 76"/>
              <a:gd name="T32" fmla="*/ 356 w 364"/>
              <a:gd name="T33" fmla="*/ 4 h 76"/>
              <a:gd name="T34" fmla="*/ 364 w 364"/>
              <a:gd name="T35" fmla="*/ 16 h 76"/>
              <a:gd name="T36" fmla="*/ 360 w 364"/>
              <a:gd name="T37" fmla="*/ 24 h 76"/>
              <a:gd name="T38" fmla="*/ 348 w 364"/>
              <a:gd name="T39" fmla="*/ 32 h 76"/>
              <a:gd name="T40" fmla="*/ 320 w 364"/>
              <a:gd name="T41" fmla="*/ 40 h 76"/>
              <a:gd name="T42" fmla="*/ 280 w 364"/>
              <a:gd name="T43" fmla="*/ 48 h 76"/>
              <a:gd name="T44" fmla="*/ 228 w 364"/>
              <a:gd name="T45" fmla="*/ 52 h 76"/>
              <a:gd name="T46" fmla="*/ 180 w 364"/>
              <a:gd name="T47" fmla="*/ 60 h 76"/>
              <a:gd name="T48" fmla="*/ 140 w 364"/>
              <a:gd name="T49" fmla="*/ 64 h 76"/>
              <a:gd name="T50" fmla="*/ 112 w 364"/>
              <a:gd name="T51" fmla="*/ 68 h 76"/>
              <a:gd name="T52" fmla="*/ 80 w 364"/>
              <a:gd name="T53" fmla="*/ 72 h 76"/>
              <a:gd name="T54" fmla="*/ 68 w 364"/>
              <a:gd name="T55" fmla="*/ 76 h 76"/>
              <a:gd name="T56" fmla="*/ 56 w 364"/>
              <a:gd name="T57" fmla="*/ 76 h 76"/>
              <a:gd name="T58" fmla="*/ 52 w 364"/>
              <a:gd name="T59" fmla="*/ 76 h 76"/>
              <a:gd name="T60" fmla="*/ 44 w 364"/>
              <a:gd name="T61" fmla="*/ 76 h 76"/>
              <a:gd name="T62" fmla="*/ 28 w 364"/>
              <a:gd name="T63" fmla="*/ 7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64" h="76">
                <a:moveTo>
                  <a:pt x="28" y="72"/>
                </a:moveTo>
                <a:lnTo>
                  <a:pt x="16" y="68"/>
                </a:lnTo>
                <a:lnTo>
                  <a:pt x="8" y="64"/>
                </a:lnTo>
                <a:lnTo>
                  <a:pt x="4" y="60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  <a:lnTo>
                  <a:pt x="4" y="52"/>
                </a:lnTo>
                <a:lnTo>
                  <a:pt x="8" y="52"/>
                </a:lnTo>
                <a:lnTo>
                  <a:pt x="12" y="52"/>
                </a:lnTo>
                <a:lnTo>
                  <a:pt x="16" y="48"/>
                </a:lnTo>
                <a:lnTo>
                  <a:pt x="24" y="48"/>
                </a:lnTo>
                <a:lnTo>
                  <a:pt x="28" y="44"/>
                </a:lnTo>
                <a:lnTo>
                  <a:pt x="40" y="44"/>
                </a:lnTo>
                <a:lnTo>
                  <a:pt x="48" y="40"/>
                </a:lnTo>
                <a:lnTo>
                  <a:pt x="60" y="36"/>
                </a:lnTo>
                <a:lnTo>
                  <a:pt x="72" y="36"/>
                </a:lnTo>
                <a:lnTo>
                  <a:pt x="84" y="32"/>
                </a:lnTo>
                <a:lnTo>
                  <a:pt x="96" y="32"/>
                </a:lnTo>
                <a:lnTo>
                  <a:pt x="112" y="28"/>
                </a:lnTo>
                <a:lnTo>
                  <a:pt x="128" y="24"/>
                </a:lnTo>
                <a:lnTo>
                  <a:pt x="160" y="20"/>
                </a:lnTo>
                <a:lnTo>
                  <a:pt x="188" y="12"/>
                </a:lnTo>
                <a:lnTo>
                  <a:pt x="216" y="8"/>
                </a:lnTo>
                <a:lnTo>
                  <a:pt x="236" y="4"/>
                </a:lnTo>
                <a:lnTo>
                  <a:pt x="256" y="4"/>
                </a:lnTo>
                <a:lnTo>
                  <a:pt x="272" y="0"/>
                </a:lnTo>
                <a:lnTo>
                  <a:pt x="288" y="0"/>
                </a:lnTo>
                <a:lnTo>
                  <a:pt x="300" y="0"/>
                </a:lnTo>
                <a:lnTo>
                  <a:pt x="316" y="0"/>
                </a:lnTo>
                <a:lnTo>
                  <a:pt x="328" y="0"/>
                </a:lnTo>
                <a:lnTo>
                  <a:pt x="340" y="0"/>
                </a:lnTo>
                <a:lnTo>
                  <a:pt x="348" y="4"/>
                </a:lnTo>
                <a:lnTo>
                  <a:pt x="356" y="4"/>
                </a:lnTo>
                <a:lnTo>
                  <a:pt x="360" y="8"/>
                </a:lnTo>
                <a:lnTo>
                  <a:pt x="364" y="16"/>
                </a:lnTo>
                <a:lnTo>
                  <a:pt x="364" y="20"/>
                </a:lnTo>
                <a:lnTo>
                  <a:pt x="360" y="24"/>
                </a:lnTo>
                <a:lnTo>
                  <a:pt x="356" y="28"/>
                </a:lnTo>
                <a:lnTo>
                  <a:pt x="348" y="32"/>
                </a:lnTo>
                <a:lnTo>
                  <a:pt x="336" y="36"/>
                </a:lnTo>
                <a:lnTo>
                  <a:pt x="320" y="40"/>
                </a:lnTo>
                <a:lnTo>
                  <a:pt x="300" y="44"/>
                </a:lnTo>
                <a:lnTo>
                  <a:pt x="280" y="48"/>
                </a:lnTo>
                <a:lnTo>
                  <a:pt x="252" y="48"/>
                </a:lnTo>
                <a:lnTo>
                  <a:pt x="228" y="52"/>
                </a:lnTo>
                <a:lnTo>
                  <a:pt x="200" y="56"/>
                </a:lnTo>
                <a:lnTo>
                  <a:pt x="180" y="60"/>
                </a:lnTo>
                <a:lnTo>
                  <a:pt x="160" y="60"/>
                </a:lnTo>
                <a:lnTo>
                  <a:pt x="140" y="64"/>
                </a:lnTo>
                <a:lnTo>
                  <a:pt x="124" y="68"/>
                </a:lnTo>
                <a:lnTo>
                  <a:pt x="112" y="68"/>
                </a:lnTo>
                <a:lnTo>
                  <a:pt x="100" y="72"/>
                </a:lnTo>
                <a:lnTo>
                  <a:pt x="80" y="72"/>
                </a:lnTo>
                <a:lnTo>
                  <a:pt x="76" y="76"/>
                </a:lnTo>
                <a:lnTo>
                  <a:pt x="68" y="76"/>
                </a:lnTo>
                <a:lnTo>
                  <a:pt x="64" y="76"/>
                </a:lnTo>
                <a:lnTo>
                  <a:pt x="56" y="76"/>
                </a:lnTo>
                <a:lnTo>
                  <a:pt x="56" y="76"/>
                </a:lnTo>
                <a:lnTo>
                  <a:pt x="52" y="76"/>
                </a:lnTo>
                <a:lnTo>
                  <a:pt x="48" y="76"/>
                </a:lnTo>
                <a:lnTo>
                  <a:pt x="44" y="76"/>
                </a:lnTo>
                <a:lnTo>
                  <a:pt x="36" y="72"/>
                </a:lnTo>
                <a:lnTo>
                  <a:pt x="28" y="72"/>
                </a:lnTo>
                <a:lnTo>
                  <a:pt x="28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2" name="Freeform 560">
            <a:extLst>
              <a:ext uri="{FF2B5EF4-FFF2-40B4-BE49-F238E27FC236}">
                <a16:creationId xmlns:a16="http://schemas.microsoft.com/office/drawing/2014/main" xmlns="" id="{45F3AD4C-E5E2-4B01-9946-A9DD8CFBB6CF}"/>
              </a:ext>
            </a:extLst>
          </p:cNvPr>
          <p:cNvSpPr>
            <a:spLocks/>
          </p:cNvSpPr>
          <p:nvPr/>
        </p:nvSpPr>
        <p:spPr bwMode="auto">
          <a:xfrm>
            <a:off x="6242925" y="4157733"/>
            <a:ext cx="432940" cy="426341"/>
          </a:xfrm>
          <a:custGeom>
            <a:avLst/>
            <a:gdLst>
              <a:gd name="T0" fmla="*/ 0 w 124"/>
              <a:gd name="T1" fmla="*/ 0 h 92"/>
              <a:gd name="T2" fmla="*/ 20 w 124"/>
              <a:gd name="T3" fmla="*/ 0 h 92"/>
              <a:gd name="T4" fmla="*/ 36 w 124"/>
              <a:gd name="T5" fmla="*/ 0 h 92"/>
              <a:gd name="T6" fmla="*/ 48 w 124"/>
              <a:gd name="T7" fmla="*/ 4 h 92"/>
              <a:gd name="T8" fmla="*/ 60 w 124"/>
              <a:gd name="T9" fmla="*/ 4 h 92"/>
              <a:gd name="T10" fmla="*/ 68 w 124"/>
              <a:gd name="T11" fmla="*/ 8 h 92"/>
              <a:gd name="T12" fmla="*/ 76 w 124"/>
              <a:gd name="T13" fmla="*/ 12 h 92"/>
              <a:gd name="T14" fmla="*/ 88 w 124"/>
              <a:gd name="T15" fmla="*/ 16 h 92"/>
              <a:gd name="T16" fmla="*/ 100 w 124"/>
              <a:gd name="T17" fmla="*/ 20 h 92"/>
              <a:gd name="T18" fmla="*/ 108 w 124"/>
              <a:gd name="T19" fmla="*/ 28 h 92"/>
              <a:gd name="T20" fmla="*/ 116 w 124"/>
              <a:gd name="T21" fmla="*/ 32 h 92"/>
              <a:gd name="T22" fmla="*/ 120 w 124"/>
              <a:gd name="T23" fmla="*/ 40 h 92"/>
              <a:gd name="T24" fmla="*/ 120 w 124"/>
              <a:gd name="T25" fmla="*/ 48 h 92"/>
              <a:gd name="T26" fmla="*/ 124 w 124"/>
              <a:gd name="T27" fmla="*/ 52 h 92"/>
              <a:gd name="T28" fmla="*/ 120 w 124"/>
              <a:gd name="T29" fmla="*/ 60 h 92"/>
              <a:gd name="T30" fmla="*/ 120 w 124"/>
              <a:gd name="T31" fmla="*/ 68 h 92"/>
              <a:gd name="T32" fmla="*/ 116 w 124"/>
              <a:gd name="T33" fmla="*/ 76 h 92"/>
              <a:gd name="T34" fmla="*/ 112 w 124"/>
              <a:gd name="T35" fmla="*/ 84 h 92"/>
              <a:gd name="T36" fmla="*/ 104 w 124"/>
              <a:gd name="T37" fmla="*/ 88 h 92"/>
              <a:gd name="T38" fmla="*/ 100 w 124"/>
              <a:gd name="T39" fmla="*/ 92 h 92"/>
              <a:gd name="T40" fmla="*/ 92 w 124"/>
              <a:gd name="T41" fmla="*/ 92 h 92"/>
              <a:gd name="T42" fmla="*/ 88 w 124"/>
              <a:gd name="T43" fmla="*/ 92 h 92"/>
              <a:gd name="T44" fmla="*/ 80 w 124"/>
              <a:gd name="T45" fmla="*/ 88 h 92"/>
              <a:gd name="T46" fmla="*/ 72 w 124"/>
              <a:gd name="T47" fmla="*/ 80 h 92"/>
              <a:gd name="T48" fmla="*/ 60 w 124"/>
              <a:gd name="T49" fmla="*/ 72 h 92"/>
              <a:gd name="T50" fmla="*/ 48 w 124"/>
              <a:gd name="T51" fmla="*/ 64 h 92"/>
              <a:gd name="T52" fmla="*/ 36 w 124"/>
              <a:gd name="T53" fmla="*/ 48 h 92"/>
              <a:gd name="T54" fmla="*/ 20 w 124"/>
              <a:gd name="T55" fmla="*/ 36 h 92"/>
              <a:gd name="T56" fmla="*/ 0 w 124"/>
              <a:gd name="T57" fmla="*/ 16 h 92"/>
              <a:gd name="T58" fmla="*/ 0 w 124"/>
              <a:gd name="T59" fmla="*/ 0 h 92"/>
              <a:gd name="T60" fmla="*/ 0 w 124"/>
              <a:gd name="T61" fmla="*/ 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4" h="92">
                <a:moveTo>
                  <a:pt x="0" y="0"/>
                </a:moveTo>
                <a:lnTo>
                  <a:pt x="20" y="0"/>
                </a:lnTo>
                <a:lnTo>
                  <a:pt x="36" y="0"/>
                </a:lnTo>
                <a:lnTo>
                  <a:pt x="48" y="4"/>
                </a:lnTo>
                <a:lnTo>
                  <a:pt x="60" y="4"/>
                </a:lnTo>
                <a:lnTo>
                  <a:pt x="68" y="8"/>
                </a:lnTo>
                <a:lnTo>
                  <a:pt x="76" y="12"/>
                </a:lnTo>
                <a:lnTo>
                  <a:pt x="88" y="16"/>
                </a:lnTo>
                <a:lnTo>
                  <a:pt x="100" y="20"/>
                </a:lnTo>
                <a:lnTo>
                  <a:pt x="108" y="28"/>
                </a:lnTo>
                <a:lnTo>
                  <a:pt x="116" y="32"/>
                </a:lnTo>
                <a:lnTo>
                  <a:pt x="120" y="40"/>
                </a:lnTo>
                <a:lnTo>
                  <a:pt x="120" y="48"/>
                </a:lnTo>
                <a:lnTo>
                  <a:pt x="124" y="52"/>
                </a:lnTo>
                <a:lnTo>
                  <a:pt x="120" y="60"/>
                </a:lnTo>
                <a:lnTo>
                  <a:pt x="120" y="68"/>
                </a:lnTo>
                <a:lnTo>
                  <a:pt x="116" y="76"/>
                </a:lnTo>
                <a:lnTo>
                  <a:pt x="112" y="84"/>
                </a:lnTo>
                <a:lnTo>
                  <a:pt x="104" y="88"/>
                </a:lnTo>
                <a:lnTo>
                  <a:pt x="100" y="92"/>
                </a:lnTo>
                <a:lnTo>
                  <a:pt x="92" y="92"/>
                </a:lnTo>
                <a:lnTo>
                  <a:pt x="88" y="92"/>
                </a:lnTo>
                <a:lnTo>
                  <a:pt x="80" y="88"/>
                </a:lnTo>
                <a:lnTo>
                  <a:pt x="72" y="80"/>
                </a:lnTo>
                <a:lnTo>
                  <a:pt x="60" y="72"/>
                </a:lnTo>
                <a:lnTo>
                  <a:pt x="48" y="64"/>
                </a:lnTo>
                <a:lnTo>
                  <a:pt x="36" y="48"/>
                </a:lnTo>
                <a:lnTo>
                  <a:pt x="20" y="36"/>
                </a:lnTo>
                <a:lnTo>
                  <a:pt x="0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0" name="Freeform 561">
            <a:extLst>
              <a:ext uri="{FF2B5EF4-FFF2-40B4-BE49-F238E27FC236}">
                <a16:creationId xmlns:a16="http://schemas.microsoft.com/office/drawing/2014/main" xmlns="" id="{54B17326-3AF3-41F3-A5D2-1A8F24B9D13F}"/>
              </a:ext>
            </a:extLst>
          </p:cNvPr>
          <p:cNvSpPr>
            <a:spLocks/>
          </p:cNvSpPr>
          <p:nvPr/>
        </p:nvSpPr>
        <p:spPr bwMode="auto">
          <a:xfrm>
            <a:off x="6354652" y="4862123"/>
            <a:ext cx="195521" cy="1075121"/>
          </a:xfrm>
          <a:custGeom>
            <a:avLst/>
            <a:gdLst>
              <a:gd name="T0" fmla="*/ 44 w 56"/>
              <a:gd name="T1" fmla="*/ 92 h 232"/>
              <a:gd name="T2" fmla="*/ 44 w 56"/>
              <a:gd name="T3" fmla="*/ 104 h 232"/>
              <a:gd name="T4" fmla="*/ 40 w 56"/>
              <a:gd name="T5" fmla="*/ 120 h 232"/>
              <a:gd name="T6" fmla="*/ 40 w 56"/>
              <a:gd name="T7" fmla="*/ 136 h 232"/>
              <a:gd name="T8" fmla="*/ 40 w 56"/>
              <a:gd name="T9" fmla="*/ 152 h 232"/>
              <a:gd name="T10" fmla="*/ 40 w 56"/>
              <a:gd name="T11" fmla="*/ 168 h 232"/>
              <a:gd name="T12" fmla="*/ 40 w 56"/>
              <a:gd name="T13" fmla="*/ 188 h 232"/>
              <a:gd name="T14" fmla="*/ 36 w 56"/>
              <a:gd name="T15" fmla="*/ 212 h 232"/>
              <a:gd name="T16" fmla="*/ 36 w 56"/>
              <a:gd name="T17" fmla="*/ 232 h 232"/>
              <a:gd name="T18" fmla="*/ 24 w 56"/>
              <a:gd name="T19" fmla="*/ 232 h 232"/>
              <a:gd name="T20" fmla="*/ 24 w 56"/>
              <a:gd name="T21" fmla="*/ 208 h 232"/>
              <a:gd name="T22" fmla="*/ 20 w 56"/>
              <a:gd name="T23" fmla="*/ 184 h 232"/>
              <a:gd name="T24" fmla="*/ 20 w 56"/>
              <a:gd name="T25" fmla="*/ 160 h 232"/>
              <a:gd name="T26" fmla="*/ 20 w 56"/>
              <a:gd name="T27" fmla="*/ 136 h 232"/>
              <a:gd name="T28" fmla="*/ 20 w 56"/>
              <a:gd name="T29" fmla="*/ 116 h 232"/>
              <a:gd name="T30" fmla="*/ 20 w 56"/>
              <a:gd name="T31" fmla="*/ 100 h 232"/>
              <a:gd name="T32" fmla="*/ 20 w 56"/>
              <a:gd name="T33" fmla="*/ 84 h 232"/>
              <a:gd name="T34" fmla="*/ 20 w 56"/>
              <a:gd name="T35" fmla="*/ 68 h 232"/>
              <a:gd name="T36" fmla="*/ 20 w 56"/>
              <a:gd name="T37" fmla="*/ 56 h 232"/>
              <a:gd name="T38" fmla="*/ 16 w 56"/>
              <a:gd name="T39" fmla="*/ 44 h 232"/>
              <a:gd name="T40" fmla="*/ 16 w 56"/>
              <a:gd name="T41" fmla="*/ 32 h 232"/>
              <a:gd name="T42" fmla="*/ 16 w 56"/>
              <a:gd name="T43" fmla="*/ 24 h 232"/>
              <a:gd name="T44" fmla="*/ 16 w 56"/>
              <a:gd name="T45" fmla="*/ 20 h 232"/>
              <a:gd name="T46" fmla="*/ 12 w 56"/>
              <a:gd name="T47" fmla="*/ 12 h 232"/>
              <a:gd name="T48" fmla="*/ 12 w 56"/>
              <a:gd name="T49" fmla="*/ 8 h 232"/>
              <a:gd name="T50" fmla="*/ 12 w 56"/>
              <a:gd name="T51" fmla="*/ 8 h 232"/>
              <a:gd name="T52" fmla="*/ 4 w 56"/>
              <a:gd name="T53" fmla="*/ 4 h 232"/>
              <a:gd name="T54" fmla="*/ 0 w 56"/>
              <a:gd name="T55" fmla="*/ 0 h 232"/>
              <a:gd name="T56" fmla="*/ 0 w 56"/>
              <a:gd name="T57" fmla="*/ 0 h 232"/>
              <a:gd name="T58" fmla="*/ 0 w 56"/>
              <a:gd name="T59" fmla="*/ 0 h 232"/>
              <a:gd name="T60" fmla="*/ 0 w 56"/>
              <a:gd name="T61" fmla="*/ 0 h 232"/>
              <a:gd name="T62" fmla="*/ 4 w 56"/>
              <a:gd name="T63" fmla="*/ 0 h 232"/>
              <a:gd name="T64" fmla="*/ 12 w 56"/>
              <a:gd name="T65" fmla="*/ 4 h 232"/>
              <a:gd name="T66" fmla="*/ 24 w 56"/>
              <a:gd name="T67" fmla="*/ 4 h 232"/>
              <a:gd name="T68" fmla="*/ 36 w 56"/>
              <a:gd name="T69" fmla="*/ 8 h 232"/>
              <a:gd name="T70" fmla="*/ 44 w 56"/>
              <a:gd name="T71" fmla="*/ 12 h 232"/>
              <a:gd name="T72" fmla="*/ 52 w 56"/>
              <a:gd name="T73" fmla="*/ 16 h 232"/>
              <a:gd name="T74" fmla="*/ 56 w 56"/>
              <a:gd name="T75" fmla="*/ 20 h 232"/>
              <a:gd name="T76" fmla="*/ 56 w 56"/>
              <a:gd name="T77" fmla="*/ 24 h 232"/>
              <a:gd name="T78" fmla="*/ 56 w 56"/>
              <a:gd name="T79" fmla="*/ 28 h 232"/>
              <a:gd name="T80" fmla="*/ 52 w 56"/>
              <a:gd name="T81" fmla="*/ 32 h 232"/>
              <a:gd name="T82" fmla="*/ 52 w 56"/>
              <a:gd name="T83" fmla="*/ 36 h 232"/>
              <a:gd name="T84" fmla="*/ 52 w 56"/>
              <a:gd name="T85" fmla="*/ 40 h 232"/>
              <a:gd name="T86" fmla="*/ 48 w 56"/>
              <a:gd name="T87" fmla="*/ 44 h 232"/>
              <a:gd name="T88" fmla="*/ 48 w 56"/>
              <a:gd name="T89" fmla="*/ 48 h 232"/>
              <a:gd name="T90" fmla="*/ 48 w 56"/>
              <a:gd name="T91" fmla="*/ 56 h 232"/>
              <a:gd name="T92" fmla="*/ 48 w 56"/>
              <a:gd name="T93" fmla="*/ 64 h 232"/>
              <a:gd name="T94" fmla="*/ 44 w 56"/>
              <a:gd name="T95" fmla="*/ 72 h 232"/>
              <a:gd name="T96" fmla="*/ 44 w 56"/>
              <a:gd name="T97" fmla="*/ 80 h 232"/>
              <a:gd name="T98" fmla="*/ 44 w 56"/>
              <a:gd name="T99" fmla="*/ 92 h 232"/>
              <a:gd name="T100" fmla="*/ 44 w 56"/>
              <a:gd name="T101" fmla="*/ 92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6" h="232">
                <a:moveTo>
                  <a:pt x="44" y="92"/>
                </a:moveTo>
                <a:lnTo>
                  <a:pt x="44" y="104"/>
                </a:lnTo>
                <a:lnTo>
                  <a:pt x="40" y="120"/>
                </a:lnTo>
                <a:lnTo>
                  <a:pt x="40" y="136"/>
                </a:lnTo>
                <a:lnTo>
                  <a:pt x="40" y="152"/>
                </a:lnTo>
                <a:lnTo>
                  <a:pt x="40" y="168"/>
                </a:lnTo>
                <a:lnTo>
                  <a:pt x="40" y="188"/>
                </a:lnTo>
                <a:lnTo>
                  <a:pt x="36" y="212"/>
                </a:lnTo>
                <a:lnTo>
                  <a:pt x="36" y="232"/>
                </a:lnTo>
                <a:lnTo>
                  <a:pt x="24" y="232"/>
                </a:lnTo>
                <a:lnTo>
                  <a:pt x="24" y="208"/>
                </a:lnTo>
                <a:lnTo>
                  <a:pt x="20" y="184"/>
                </a:lnTo>
                <a:lnTo>
                  <a:pt x="20" y="160"/>
                </a:lnTo>
                <a:lnTo>
                  <a:pt x="20" y="136"/>
                </a:lnTo>
                <a:lnTo>
                  <a:pt x="20" y="116"/>
                </a:lnTo>
                <a:lnTo>
                  <a:pt x="20" y="100"/>
                </a:lnTo>
                <a:lnTo>
                  <a:pt x="20" y="84"/>
                </a:lnTo>
                <a:lnTo>
                  <a:pt x="20" y="68"/>
                </a:lnTo>
                <a:lnTo>
                  <a:pt x="20" y="56"/>
                </a:lnTo>
                <a:lnTo>
                  <a:pt x="16" y="44"/>
                </a:lnTo>
                <a:lnTo>
                  <a:pt x="16" y="32"/>
                </a:lnTo>
                <a:lnTo>
                  <a:pt x="16" y="24"/>
                </a:lnTo>
                <a:lnTo>
                  <a:pt x="16" y="20"/>
                </a:lnTo>
                <a:lnTo>
                  <a:pt x="12" y="12"/>
                </a:lnTo>
                <a:lnTo>
                  <a:pt x="12" y="8"/>
                </a:lnTo>
                <a:lnTo>
                  <a:pt x="12" y="8"/>
                </a:lnTo>
                <a:lnTo>
                  <a:pt x="4" y="4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12" y="4"/>
                </a:lnTo>
                <a:lnTo>
                  <a:pt x="24" y="4"/>
                </a:lnTo>
                <a:lnTo>
                  <a:pt x="36" y="8"/>
                </a:lnTo>
                <a:lnTo>
                  <a:pt x="44" y="12"/>
                </a:lnTo>
                <a:lnTo>
                  <a:pt x="52" y="16"/>
                </a:lnTo>
                <a:lnTo>
                  <a:pt x="56" y="20"/>
                </a:lnTo>
                <a:lnTo>
                  <a:pt x="56" y="24"/>
                </a:lnTo>
                <a:lnTo>
                  <a:pt x="56" y="28"/>
                </a:lnTo>
                <a:lnTo>
                  <a:pt x="52" y="32"/>
                </a:lnTo>
                <a:lnTo>
                  <a:pt x="52" y="36"/>
                </a:lnTo>
                <a:lnTo>
                  <a:pt x="52" y="40"/>
                </a:lnTo>
                <a:lnTo>
                  <a:pt x="48" y="44"/>
                </a:lnTo>
                <a:lnTo>
                  <a:pt x="48" y="48"/>
                </a:lnTo>
                <a:lnTo>
                  <a:pt x="48" y="56"/>
                </a:lnTo>
                <a:lnTo>
                  <a:pt x="48" y="64"/>
                </a:lnTo>
                <a:lnTo>
                  <a:pt x="44" y="72"/>
                </a:lnTo>
                <a:lnTo>
                  <a:pt x="44" y="80"/>
                </a:lnTo>
                <a:lnTo>
                  <a:pt x="44" y="92"/>
                </a:lnTo>
                <a:lnTo>
                  <a:pt x="44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3" name="Freeform 562">
            <a:extLst>
              <a:ext uri="{FF2B5EF4-FFF2-40B4-BE49-F238E27FC236}">
                <a16:creationId xmlns:a16="http://schemas.microsoft.com/office/drawing/2014/main" xmlns="" id="{3D148841-317B-421D-AB70-A808E040D7EF}"/>
              </a:ext>
            </a:extLst>
          </p:cNvPr>
          <p:cNvSpPr>
            <a:spLocks/>
          </p:cNvSpPr>
          <p:nvPr/>
        </p:nvSpPr>
        <p:spPr bwMode="auto">
          <a:xfrm>
            <a:off x="5949644" y="5195781"/>
            <a:ext cx="1019503" cy="315122"/>
          </a:xfrm>
          <a:custGeom>
            <a:avLst/>
            <a:gdLst>
              <a:gd name="T0" fmla="*/ 20 w 292"/>
              <a:gd name="T1" fmla="*/ 64 h 68"/>
              <a:gd name="T2" fmla="*/ 12 w 292"/>
              <a:gd name="T3" fmla="*/ 60 h 68"/>
              <a:gd name="T4" fmla="*/ 4 w 292"/>
              <a:gd name="T5" fmla="*/ 56 h 68"/>
              <a:gd name="T6" fmla="*/ 0 w 292"/>
              <a:gd name="T7" fmla="*/ 52 h 68"/>
              <a:gd name="T8" fmla="*/ 0 w 292"/>
              <a:gd name="T9" fmla="*/ 48 h 68"/>
              <a:gd name="T10" fmla="*/ 0 w 292"/>
              <a:gd name="T11" fmla="*/ 44 h 68"/>
              <a:gd name="T12" fmla="*/ 4 w 292"/>
              <a:gd name="T13" fmla="*/ 40 h 68"/>
              <a:gd name="T14" fmla="*/ 16 w 292"/>
              <a:gd name="T15" fmla="*/ 36 h 68"/>
              <a:gd name="T16" fmla="*/ 28 w 292"/>
              <a:gd name="T17" fmla="*/ 32 h 68"/>
              <a:gd name="T18" fmla="*/ 44 w 292"/>
              <a:gd name="T19" fmla="*/ 28 h 68"/>
              <a:gd name="T20" fmla="*/ 64 w 292"/>
              <a:gd name="T21" fmla="*/ 24 h 68"/>
              <a:gd name="T22" fmla="*/ 88 w 292"/>
              <a:gd name="T23" fmla="*/ 20 h 68"/>
              <a:gd name="T24" fmla="*/ 116 w 292"/>
              <a:gd name="T25" fmla="*/ 16 h 68"/>
              <a:gd name="T26" fmla="*/ 144 w 292"/>
              <a:gd name="T27" fmla="*/ 12 h 68"/>
              <a:gd name="T28" fmla="*/ 168 w 292"/>
              <a:gd name="T29" fmla="*/ 8 h 68"/>
              <a:gd name="T30" fmla="*/ 188 w 292"/>
              <a:gd name="T31" fmla="*/ 4 h 68"/>
              <a:gd name="T32" fmla="*/ 208 w 292"/>
              <a:gd name="T33" fmla="*/ 4 h 68"/>
              <a:gd name="T34" fmla="*/ 224 w 292"/>
              <a:gd name="T35" fmla="*/ 0 h 68"/>
              <a:gd name="T36" fmla="*/ 240 w 292"/>
              <a:gd name="T37" fmla="*/ 0 h 68"/>
              <a:gd name="T38" fmla="*/ 252 w 292"/>
              <a:gd name="T39" fmla="*/ 0 h 68"/>
              <a:gd name="T40" fmla="*/ 260 w 292"/>
              <a:gd name="T41" fmla="*/ 4 h 68"/>
              <a:gd name="T42" fmla="*/ 276 w 292"/>
              <a:gd name="T43" fmla="*/ 8 h 68"/>
              <a:gd name="T44" fmla="*/ 284 w 292"/>
              <a:gd name="T45" fmla="*/ 12 h 68"/>
              <a:gd name="T46" fmla="*/ 288 w 292"/>
              <a:gd name="T47" fmla="*/ 16 h 68"/>
              <a:gd name="T48" fmla="*/ 292 w 292"/>
              <a:gd name="T49" fmla="*/ 16 h 68"/>
              <a:gd name="T50" fmla="*/ 292 w 292"/>
              <a:gd name="T51" fmla="*/ 20 h 68"/>
              <a:gd name="T52" fmla="*/ 292 w 292"/>
              <a:gd name="T53" fmla="*/ 24 h 68"/>
              <a:gd name="T54" fmla="*/ 292 w 292"/>
              <a:gd name="T55" fmla="*/ 28 h 68"/>
              <a:gd name="T56" fmla="*/ 292 w 292"/>
              <a:gd name="T57" fmla="*/ 28 h 68"/>
              <a:gd name="T58" fmla="*/ 288 w 292"/>
              <a:gd name="T59" fmla="*/ 32 h 68"/>
              <a:gd name="T60" fmla="*/ 284 w 292"/>
              <a:gd name="T61" fmla="*/ 36 h 68"/>
              <a:gd name="T62" fmla="*/ 276 w 292"/>
              <a:gd name="T63" fmla="*/ 36 h 68"/>
              <a:gd name="T64" fmla="*/ 268 w 292"/>
              <a:gd name="T65" fmla="*/ 40 h 68"/>
              <a:gd name="T66" fmla="*/ 260 w 292"/>
              <a:gd name="T67" fmla="*/ 40 h 68"/>
              <a:gd name="T68" fmla="*/ 248 w 292"/>
              <a:gd name="T69" fmla="*/ 40 h 68"/>
              <a:gd name="T70" fmla="*/ 224 w 292"/>
              <a:gd name="T71" fmla="*/ 44 h 68"/>
              <a:gd name="T72" fmla="*/ 196 w 292"/>
              <a:gd name="T73" fmla="*/ 48 h 68"/>
              <a:gd name="T74" fmla="*/ 168 w 292"/>
              <a:gd name="T75" fmla="*/ 52 h 68"/>
              <a:gd name="T76" fmla="*/ 136 w 292"/>
              <a:gd name="T77" fmla="*/ 56 h 68"/>
              <a:gd name="T78" fmla="*/ 120 w 292"/>
              <a:gd name="T79" fmla="*/ 60 h 68"/>
              <a:gd name="T80" fmla="*/ 104 w 292"/>
              <a:gd name="T81" fmla="*/ 60 h 68"/>
              <a:gd name="T82" fmla="*/ 92 w 292"/>
              <a:gd name="T83" fmla="*/ 64 h 68"/>
              <a:gd name="T84" fmla="*/ 84 w 292"/>
              <a:gd name="T85" fmla="*/ 64 h 68"/>
              <a:gd name="T86" fmla="*/ 72 w 292"/>
              <a:gd name="T87" fmla="*/ 64 h 68"/>
              <a:gd name="T88" fmla="*/ 68 w 292"/>
              <a:gd name="T89" fmla="*/ 68 h 68"/>
              <a:gd name="T90" fmla="*/ 60 w 292"/>
              <a:gd name="T91" fmla="*/ 68 h 68"/>
              <a:gd name="T92" fmla="*/ 56 w 292"/>
              <a:gd name="T93" fmla="*/ 68 h 68"/>
              <a:gd name="T94" fmla="*/ 48 w 292"/>
              <a:gd name="T95" fmla="*/ 68 h 68"/>
              <a:gd name="T96" fmla="*/ 40 w 292"/>
              <a:gd name="T97" fmla="*/ 64 h 68"/>
              <a:gd name="T98" fmla="*/ 32 w 292"/>
              <a:gd name="T99" fmla="*/ 64 h 68"/>
              <a:gd name="T100" fmla="*/ 20 w 292"/>
              <a:gd name="T101" fmla="*/ 64 h 68"/>
              <a:gd name="T102" fmla="*/ 20 w 292"/>
              <a:gd name="T103" fmla="*/ 6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92" h="68">
                <a:moveTo>
                  <a:pt x="20" y="64"/>
                </a:moveTo>
                <a:lnTo>
                  <a:pt x="12" y="60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0" y="44"/>
                </a:lnTo>
                <a:lnTo>
                  <a:pt x="4" y="40"/>
                </a:lnTo>
                <a:lnTo>
                  <a:pt x="16" y="36"/>
                </a:lnTo>
                <a:lnTo>
                  <a:pt x="28" y="32"/>
                </a:lnTo>
                <a:lnTo>
                  <a:pt x="44" y="28"/>
                </a:lnTo>
                <a:lnTo>
                  <a:pt x="64" y="24"/>
                </a:lnTo>
                <a:lnTo>
                  <a:pt x="88" y="20"/>
                </a:lnTo>
                <a:lnTo>
                  <a:pt x="116" y="16"/>
                </a:lnTo>
                <a:lnTo>
                  <a:pt x="144" y="12"/>
                </a:lnTo>
                <a:lnTo>
                  <a:pt x="168" y="8"/>
                </a:lnTo>
                <a:lnTo>
                  <a:pt x="188" y="4"/>
                </a:lnTo>
                <a:lnTo>
                  <a:pt x="208" y="4"/>
                </a:lnTo>
                <a:lnTo>
                  <a:pt x="224" y="0"/>
                </a:lnTo>
                <a:lnTo>
                  <a:pt x="240" y="0"/>
                </a:lnTo>
                <a:lnTo>
                  <a:pt x="252" y="0"/>
                </a:lnTo>
                <a:lnTo>
                  <a:pt x="260" y="4"/>
                </a:lnTo>
                <a:lnTo>
                  <a:pt x="276" y="8"/>
                </a:lnTo>
                <a:lnTo>
                  <a:pt x="284" y="12"/>
                </a:lnTo>
                <a:lnTo>
                  <a:pt x="288" y="16"/>
                </a:lnTo>
                <a:lnTo>
                  <a:pt x="292" y="16"/>
                </a:lnTo>
                <a:lnTo>
                  <a:pt x="292" y="20"/>
                </a:lnTo>
                <a:lnTo>
                  <a:pt x="292" y="24"/>
                </a:lnTo>
                <a:lnTo>
                  <a:pt x="292" y="28"/>
                </a:lnTo>
                <a:lnTo>
                  <a:pt x="292" y="28"/>
                </a:lnTo>
                <a:lnTo>
                  <a:pt x="288" y="32"/>
                </a:lnTo>
                <a:lnTo>
                  <a:pt x="284" y="36"/>
                </a:lnTo>
                <a:lnTo>
                  <a:pt x="276" y="36"/>
                </a:lnTo>
                <a:lnTo>
                  <a:pt x="268" y="40"/>
                </a:lnTo>
                <a:lnTo>
                  <a:pt x="260" y="40"/>
                </a:lnTo>
                <a:lnTo>
                  <a:pt x="248" y="40"/>
                </a:lnTo>
                <a:lnTo>
                  <a:pt x="224" y="44"/>
                </a:lnTo>
                <a:lnTo>
                  <a:pt x="196" y="48"/>
                </a:lnTo>
                <a:lnTo>
                  <a:pt x="168" y="52"/>
                </a:lnTo>
                <a:lnTo>
                  <a:pt x="136" y="56"/>
                </a:lnTo>
                <a:lnTo>
                  <a:pt x="120" y="60"/>
                </a:lnTo>
                <a:lnTo>
                  <a:pt x="104" y="60"/>
                </a:lnTo>
                <a:lnTo>
                  <a:pt x="92" y="64"/>
                </a:lnTo>
                <a:lnTo>
                  <a:pt x="84" y="64"/>
                </a:lnTo>
                <a:lnTo>
                  <a:pt x="72" y="64"/>
                </a:lnTo>
                <a:lnTo>
                  <a:pt x="68" y="68"/>
                </a:lnTo>
                <a:lnTo>
                  <a:pt x="60" y="68"/>
                </a:lnTo>
                <a:lnTo>
                  <a:pt x="56" y="68"/>
                </a:lnTo>
                <a:lnTo>
                  <a:pt x="48" y="68"/>
                </a:lnTo>
                <a:lnTo>
                  <a:pt x="40" y="64"/>
                </a:lnTo>
                <a:lnTo>
                  <a:pt x="32" y="64"/>
                </a:lnTo>
                <a:lnTo>
                  <a:pt x="20" y="64"/>
                </a:lnTo>
                <a:lnTo>
                  <a:pt x="20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4" name="Freeform 563">
            <a:extLst>
              <a:ext uri="{FF2B5EF4-FFF2-40B4-BE49-F238E27FC236}">
                <a16:creationId xmlns:a16="http://schemas.microsoft.com/office/drawing/2014/main" xmlns="" id="{3CF3DB28-EE29-4773-A440-4EE24A785D74}"/>
              </a:ext>
            </a:extLst>
          </p:cNvPr>
          <p:cNvSpPr>
            <a:spLocks/>
          </p:cNvSpPr>
          <p:nvPr/>
        </p:nvSpPr>
        <p:spPr bwMode="auto">
          <a:xfrm>
            <a:off x="5628430" y="5807488"/>
            <a:ext cx="1745725" cy="370731"/>
          </a:xfrm>
          <a:custGeom>
            <a:avLst/>
            <a:gdLst>
              <a:gd name="T0" fmla="*/ 44 w 500"/>
              <a:gd name="T1" fmla="*/ 80 h 80"/>
              <a:gd name="T2" fmla="*/ 28 w 500"/>
              <a:gd name="T3" fmla="*/ 72 h 80"/>
              <a:gd name="T4" fmla="*/ 12 w 500"/>
              <a:gd name="T5" fmla="*/ 60 h 80"/>
              <a:gd name="T6" fmla="*/ 0 w 500"/>
              <a:gd name="T7" fmla="*/ 52 h 80"/>
              <a:gd name="T8" fmla="*/ 0 w 500"/>
              <a:gd name="T9" fmla="*/ 48 h 80"/>
              <a:gd name="T10" fmla="*/ 12 w 500"/>
              <a:gd name="T11" fmla="*/ 44 h 80"/>
              <a:gd name="T12" fmla="*/ 36 w 500"/>
              <a:gd name="T13" fmla="*/ 44 h 80"/>
              <a:gd name="T14" fmla="*/ 64 w 500"/>
              <a:gd name="T15" fmla="*/ 40 h 80"/>
              <a:gd name="T16" fmla="*/ 92 w 500"/>
              <a:gd name="T17" fmla="*/ 36 h 80"/>
              <a:gd name="T18" fmla="*/ 116 w 500"/>
              <a:gd name="T19" fmla="*/ 36 h 80"/>
              <a:gd name="T20" fmla="*/ 156 w 500"/>
              <a:gd name="T21" fmla="*/ 28 h 80"/>
              <a:gd name="T22" fmla="*/ 208 w 500"/>
              <a:gd name="T23" fmla="*/ 20 h 80"/>
              <a:gd name="T24" fmla="*/ 268 w 500"/>
              <a:gd name="T25" fmla="*/ 12 h 80"/>
              <a:gd name="T26" fmla="*/ 320 w 500"/>
              <a:gd name="T27" fmla="*/ 8 h 80"/>
              <a:gd name="T28" fmla="*/ 360 w 500"/>
              <a:gd name="T29" fmla="*/ 0 h 80"/>
              <a:gd name="T30" fmla="*/ 392 w 500"/>
              <a:gd name="T31" fmla="*/ 0 h 80"/>
              <a:gd name="T32" fmla="*/ 420 w 500"/>
              <a:gd name="T33" fmla="*/ 0 h 80"/>
              <a:gd name="T34" fmla="*/ 456 w 500"/>
              <a:gd name="T35" fmla="*/ 8 h 80"/>
              <a:gd name="T36" fmla="*/ 476 w 500"/>
              <a:gd name="T37" fmla="*/ 16 h 80"/>
              <a:gd name="T38" fmla="*/ 492 w 500"/>
              <a:gd name="T39" fmla="*/ 28 h 80"/>
              <a:gd name="T40" fmla="*/ 500 w 500"/>
              <a:gd name="T41" fmla="*/ 40 h 80"/>
              <a:gd name="T42" fmla="*/ 496 w 500"/>
              <a:gd name="T43" fmla="*/ 52 h 80"/>
              <a:gd name="T44" fmla="*/ 492 w 500"/>
              <a:gd name="T45" fmla="*/ 56 h 80"/>
              <a:gd name="T46" fmla="*/ 484 w 500"/>
              <a:gd name="T47" fmla="*/ 56 h 80"/>
              <a:gd name="T48" fmla="*/ 464 w 500"/>
              <a:gd name="T49" fmla="*/ 52 h 80"/>
              <a:gd name="T50" fmla="*/ 436 w 500"/>
              <a:gd name="T51" fmla="*/ 52 h 80"/>
              <a:gd name="T52" fmla="*/ 400 w 500"/>
              <a:gd name="T53" fmla="*/ 52 h 80"/>
              <a:gd name="T54" fmla="*/ 316 w 500"/>
              <a:gd name="T55" fmla="*/ 48 h 80"/>
              <a:gd name="T56" fmla="*/ 232 w 500"/>
              <a:gd name="T57" fmla="*/ 56 h 80"/>
              <a:gd name="T58" fmla="*/ 192 w 500"/>
              <a:gd name="T59" fmla="*/ 64 h 80"/>
              <a:gd name="T60" fmla="*/ 160 w 500"/>
              <a:gd name="T61" fmla="*/ 68 h 80"/>
              <a:gd name="T62" fmla="*/ 132 w 500"/>
              <a:gd name="T63" fmla="*/ 72 h 80"/>
              <a:gd name="T64" fmla="*/ 108 w 500"/>
              <a:gd name="T65" fmla="*/ 72 h 80"/>
              <a:gd name="T66" fmla="*/ 72 w 500"/>
              <a:gd name="T67" fmla="*/ 80 h 80"/>
              <a:gd name="T68" fmla="*/ 56 w 500"/>
              <a:gd name="T69" fmla="*/ 80 h 80"/>
              <a:gd name="T70" fmla="*/ 52 w 500"/>
              <a:gd name="T71" fmla="*/ 8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00" h="80">
                <a:moveTo>
                  <a:pt x="52" y="80"/>
                </a:moveTo>
                <a:lnTo>
                  <a:pt x="44" y="80"/>
                </a:lnTo>
                <a:lnTo>
                  <a:pt x="36" y="76"/>
                </a:lnTo>
                <a:lnTo>
                  <a:pt x="28" y="72"/>
                </a:lnTo>
                <a:lnTo>
                  <a:pt x="20" y="68"/>
                </a:lnTo>
                <a:lnTo>
                  <a:pt x="12" y="60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  <a:lnTo>
                  <a:pt x="4" y="44"/>
                </a:lnTo>
                <a:lnTo>
                  <a:pt x="12" y="44"/>
                </a:lnTo>
                <a:lnTo>
                  <a:pt x="24" y="44"/>
                </a:lnTo>
                <a:lnTo>
                  <a:pt x="36" y="44"/>
                </a:lnTo>
                <a:lnTo>
                  <a:pt x="48" y="40"/>
                </a:lnTo>
                <a:lnTo>
                  <a:pt x="64" y="40"/>
                </a:lnTo>
                <a:lnTo>
                  <a:pt x="80" y="40"/>
                </a:lnTo>
                <a:lnTo>
                  <a:pt x="92" y="36"/>
                </a:lnTo>
                <a:lnTo>
                  <a:pt x="104" y="36"/>
                </a:lnTo>
                <a:lnTo>
                  <a:pt x="116" y="36"/>
                </a:lnTo>
                <a:lnTo>
                  <a:pt x="136" y="32"/>
                </a:lnTo>
                <a:lnTo>
                  <a:pt x="156" y="28"/>
                </a:lnTo>
                <a:lnTo>
                  <a:pt x="180" y="24"/>
                </a:lnTo>
                <a:lnTo>
                  <a:pt x="208" y="20"/>
                </a:lnTo>
                <a:lnTo>
                  <a:pt x="240" y="16"/>
                </a:lnTo>
                <a:lnTo>
                  <a:pt x="268" y="12"/>
                </a:lnTo>
                <a:lnTo>
                  <a:pt x="296" y="8"/>
                </a:lnTo>
                <a:lnTo>
                  <a:pt x="320" y="8"/>
                </a:lnTo>
                <a:lnTo>
                  <a:pt x="344" y="4"/>
                </a:lnTo>
                <a:lnTo>
                  <a:pt x="360" y="0"/>
                </a:lnTo>
                <a:lnTo>
                  <a:pt x="380" y="0"/>
                </a:lnTo>
                <a:lnTo>
                  <a:pt x="392" y="0"/>
                </a:lnTo>
                <a:lnTo>
                  <a:pt x="404" y="0"/>
                </a:lnTo>
                <a:lnTo>
                  <a:pt x="420" y="0"/>
                </a:lnTo>
                <a:lnTo>
                  <a:pt x="436" y="4"/>
                </a:lnTo>
                <a:lnTo>
                  <a:pt x="456" y="8"/>
                </a:lnTo>
                <a:lnTo>
                  <a:pt x="472" y="12"/>
                </a:lnTo>
                <a:lnTo>
                  <a:pt x="476" y="16"/>
                </a:lnTo>
                <a:lnTo>
                  <a:pt x="484" y="20"/>
                </a:lnTo>
                <a:lnTo>
                  <a:pt x="492" y="28"/>
                </a:lnTo>
                <a:lnTo>
                  <a:pt x="496" y="32"/>
                </a:lnTo>
                <a:lnTo>
                  <a:pt x="500" y="40"/>
                </a:lnTo>
                <a:lnTo>
                  <a:pt x="500" y="48"/>
                </a:lnTo>
                <a:lnTo>
                  <a:pt x="496" y="52"/>
                </a:lnTo>
                <a:lnTo>
                  <a:pt x="496" y="52"/>
                </a:lnTo>
                <a:lnTo>
                  <a:pt x="492" y="56"/>
                </a:lnTo>
                <a:lnTo>
                  <a:pt x="488" y="56"/>
                </a:lnTo>
                <a:lnTo>
                  <a:pt x="484" y="56"/>
                </a:lnTo>
                <a:lnTo>
                  <a:pt x="476" y="52"/>
                </a:lnTo>
                <a:lnTo>
                  <a:pt x="464" y="52"/>
                </a:lnTo>
                <a:lnTo>
                  <a:pt x="452" y="52"/>
                </a:lnTo>
                <a:lnTo>
                  <a:pt x="436" y="52"/>
                </a:lnTo>
                <a:lnTo>
                  <a:pt x="420" y="52"/>
                </a:lnTo>
                <a:lnTo>
                  <a:pt x="400" y="52"/>
                </a:lnTo>
                <a:lnTo>
                  <a:pt x="360" y="48"/>
                </a:lnTo>
                <a:lnTo>
                  <a:pt x="316" y="48"/>
                </a:lnTo>
                <a:lnTo>
                  <a:pt x="276" y="52"/>
                </a:lnTo>
                <a:lnTo>
                  <a:pt x="232" y="56"/>
                </a:lnTo>
                <a:lnTo>
                  <a:pt x="212" y="60"/>
                </a:lnTo>
                <a:lnTo>
                  <a:pt x="192" y="64"/>
                </a:lnTo>
                <a:lnTo>
                  <a:pt x="176" y="64"/>
                </a:lnTo>
                <a:lnTo>
                  <a:pt x="160" y="68"/>
                </a:lnTo>
                <a:lnTo>
                  <a:pt x="144" y="68"/>
                </a:lnTo>
                <a:lnTo>
                  <a:pt x="132" y="72"/>
                </a:lnTo>
                <a:lnTo>
                  <a:pt x="120" y="72"/>
                </a:lnTo>
                <a:lnTo>
                  <a:pt x="108" y="72"/>
                </a:lnTo>
                <a:lnTo>
                  <a:pt x="88" y="76"/>
                </a:lnTo>
                <a:lnTo>
                  <a:pt x="72" y="80"/>
                </a:lnTo>
                <a:lnTo>
                  <a:pt x="60" y="80"/>
                </a:lnTo>
                <a:lnTo>
                  <a:pt x="56" y="80"/>
                </a:lnTo>
                <a:lnTo>
                  <a:pt x="52" y="80"/>
                </a:lnTo>
                <a:lnTo>
                  <a:pt x="52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6" name="Freeform 382">
            <a:extLst>
              <a:ext uri="{FF2B5EF4-FFF2-40B4-BE49-F238E27FC236}">
                <a16:creationId xmlns:a16="http://schemas.microsoft.com/office/drawing/2014/main" xmlns="" id="{484D0631-F8C6-4CFA-9D41-29F937C349E3}"/>
              </a:ext>
            </a:extLst>
          </p:cNvPr>
          <p:cNvSpPr>
            <a:spLocks/>
          </p:cNvSpPr>
          <p:nvPr/>
        </p:nvSpPr>
        <p:spPr bwMode="auto">
          <a:xfrm>
            <a:off x="8502186" y="1358248"/>
            <a:ext cx="949674" cy="296585"/>
          </a:xfrm>
          <a:custGeom>
            <a:avLst/>
            <a:gdLst>
              <a:gd name="T0" fmla="*/ 136 w 272"/>
              <a:gd name="T1" fmla="*/ 12 h 64"/>
              <a:gd name="T2" fmla="*/ 160 w 272"/>
              <a:gd name="T3" fmla="*/ 8 h 64"/>
              <a:gd name="T4" fmla="*/ 180 w 272"/>
              <a:gd name="T5" fmla="*/ 8 h 64"/>
              <a:gd name="T6" fmla="*/ 196 w 272"/>
              <a:gd name="T7" fmla="*/ 4 h 64"/>
              <a:gd name="T8" fmla="*/ 212 w 272"/>
              <a:gd name="T9" fmla="*/ 0 h 64"/>
              <a:gd name="T10" fmla="*/ 228 w 272"/>
              <a:gd name="T11" fmla="*/ 0 h 64"/>
              <a:gd name="T12" fmla="*/ 236 w 272"/>
              <a:gd name="T13" fmla="*/ 0 h 64"/>
              <a:gd name="T14" fmla="*/ 248 w 272"/>
              <a:gd name="T15" fmla="*/ 0 h 64"/>
              <a:gd name="T16" fmla="*/ 252 w 272"/>
              <a:gd name="T17" fmla="*/ 0 h 64"/>
              <a:gd name="T18" fmla="*/ 260 w 272"/>
              <a:gd name="T19" fmla="*/ 4 h 64"/>
              <a:gd name="T20" fmla="*/ 268 w 272"/>
              <a:gd name="T21" fmla="*/ 8 h 64"/>
              <a:gd name="T22" fmla="*/ 268 w 272"/>
              <a:gd name="T23" fmla="*/ 12 h 64"/>
              <a:gd name="T24" fmla="*/ 272 w 272"/>
              <a:gd name="T25" fmla="*/ 16 h 64"/>
              <a:gd name="T26" fmla="*/ 268 w 272"/>
              <a:gd name="T27" fmla="*/ 20 h 64"/>
              <a:gd name="T28" fmla="*/ 268 w 272"/>
              <a:gd name="T29" fmla="*/ 24 h 64"/>
              <a:gd name="T30" fmla="*/ 264 w 272"/>
              <a:gd name="T31" fmla="*/ 28 h 64"/>
              <a:gd name="T32" fmla="*/ 260 w 272"/>
              <a:gd name="T33" fmla="*/ 32 h 64"/>
              <a:gd name="T34" fmla="*/ 256 w 272"/>
              <a:gd name="T35" fmla="*/ 32 h 64"/>
              <a:gd name="T36" fmla="*/ 248 w 272"/>
              <a:gd name="T37" fmla="*/ 36 h 64"/>
              <a:gd name="T38" fmla="*/ 240 w 272"/>
              <a:gd name="T39" fmla="*/ 36 h 64"/>
              <a:gd name="T40" fmla="*/ 232 w 272"/>
              <a:gd name="T41" fmla="*/ 40 h 64"/>
              <a:gd name="T42" fmla="*/ 220 w 272"/>
              <a:gd name="T43" fmla="*/ 44 h 64"/>
              <a:gd name="T44" fmla="*/ 204 w 272"/>
              <a:gd name="T45" fmla="*/ 44 h 64"/>
              <a:gd name="T46" fmla="*/ 188 w 272"/>
              <a:gd name="T47" fmla="*/ 48 h 64"/>
              <a:gd name="T48" fmla="*/ 172 w 272"/>
              <a:gd name="T49" fmla="*/ 52 h 64"/>
              <a:gd name="T50" fmla="*/ 152 w 272"/>
              <a:gd name="T51" fmla="*/ 52 h 64"/>
              <a:gd name="T52" fmla="*/ 136 w 272"/>
              <a:gd name="T53" fmla="*/ 56 h 64"/>
              <a:gd name="T54" fmla="*/ 120 w 272"/>
              <a:gd name="T55" fmla="*/ 60 h 64"/>
              <a:gd name="T56" fmla="*/ 108 w 272"/>
              <a:gd name="T57" fmla="*/ 60 h 64"/>
              <a:gd name="T58" fmla="*/ 92 w 272"/>
              <a:gd name="T59" fmla="*/ 64 h 64"/>
              <a:gd name="T60" fmla="*/ 80 w 272"/>
              <a:gd name="T61" fmla="*/ 64 h 64"/>
              <a:gd name="T62" fmla="*/ 72 w 272"/>
              <a:gd name="T63" fmla="*/ 64 h 64"/>
              <a:gd name="T64" fmla="*/ 64 w 272"/>
              <a:gd name="T65" fmla="*/ 64 h 64"/>
              <a:gd name="T66" fmla="*/ 48 w 272"/>
              <a:gd name="T67" fmla="*/ 64 h 64"/>
              <a:gd name="T68" fmla="*/ 36 w 272"/>
              <a:gd name="T69" fmla="*/ 64 h 64"/>
              <a:gd name="T70" fmla="*/ 24 w 272"/>
              <a:gd name="T71" fmla="*/ 60 h 64"/>
              <a:gd name="T72" fmla="*/ 16 w 272"/>
              <a:gd name="T73" fmla="*/ 60 h 64"/>
              <a:gd name="T74" fmla="*/ 12 w 272"/>
              <a:gd name="T75" fmla="*/ 56 h 64"/>
              <a:gd name="T76" fmla="*/ 4 w 272"/>
              <a:gd name="T77" fmla="*/ 56 h 64"/>
              <a:gd name="T78" fmla="*/ 4 w 272"/>
              <a:gd name="T79" fmla="*/ 52 h 64"/>
              <a:gd name="T80" fmla="*/ 0 w 272"/>
              <a:gd name="T81" fmla="*/ 48 h 64"/>
              <a:gd name="T82" fmla="*/ 4 w 272"/>
              <a:gd name="T83" fmla="*/ 44 h 64"/>
              <a:gd name="T84" fmla="*/ 8 w 272"/>
              <a:gd name="T85" fmla="*/ 40 h 64"/>
              <a:gd name="T86" fmla="*/ 12 w 272"/>
              <a:gd name="T87" fmla="*/ 40 h 64"/>
              <a:gd name="T88" fmla="*/ 20 w 272"/>
              <a:gd name="T89" fmla="*/ 36 h 64"/>
              <a:gd name="T90" fmla="*/ 28 w 272"/>
              <a:gd name="T91" fmla="*/ 36 h 64"/>
              <a:gd name="T92" fmla="*/ 36 w 272"/>
              <a:gd name="T93" fmla="*/ 32 h 64"/>
              <a:gd name="T94" fmla="*/ 48 w 272"/>
              <a:gd name="T95" fmla="*/ 32 h 64"/>
              <a:gd name="T96" fmla="*/ 60 w 272"/>
              <a:gd name="T97" fmla="*/ 28 h 64"/>
              <a:gd name="T98" fmla="*/ 76 w 272"/>
              <a:gd name="T99" fmla="*/ 24 h 64"/>
              <a:gd name="T100" fmla="*/ 96 w 272"/>
              <a:gd name="T101" fmla="*/ 20 h 64"/>
              <a:gd name="T102" fmla="*/ 116 w 272"/>
              <a:gd name="T103" fmla="*/ 16 h 64"/>
              <a:gd name="T104" fmla="*/ 136 w 272"/>
              <a:gd name="T105" fmla="*/ 12 h 64"/>
              <a:gd name="T106" fmla="*/ 136 w 272"/>
              <a:gd name="T107" fmla="*/ 1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72" h="64">
                <a:moveTo>
                  <a:pt x="136" y="12"/>
                </a:moveTo>
                <a:lnTo>
                  <a:pt x="160" y="8"/>
                </a:lnTo>
                <a:lnTo>
                  <a:pt x="180" y="8"/>
                </a:lnTo>
                <a:lnTo>
                  <a:pt x="196" y="4"/>
                </a:lnTo>
                <a:lnTo>
                  <a:pt x="212" y="0"/>
                </a:lnTo>
                <a:lnTo>
                  <a:pt x="228" y="0"/>
                </a:lnTo>
                <a:lnTo>
                  <a:pt x="236" y="0"/>
                </a:lnTo>
                <a:lnTo>
                  <a:pt x="248" y="0"/>
                </a:lnTo>
                <a:lnTo>
                  <a:pt x="252" y="0"/>
                </a:lnTo>
                <a:lnTo>
                  <a:pt x="260" y="4"/>
                </a:lnTo>
                <a:lnTo>
                  <a:pt x="268" y="8"/>
                </a:lnTo>
                <a:lnTo>
                  <a:pt x="268" y="12"/>
                </a:lnTo>
                <a:lnTo>
                  <a:pt x="272" y="16"/>
                </a:lnTo>
                <a:lnTo>
                  <a:pt x="268" y="20"/>
                </a:lnTo>
                <a:lnTo>
                  <a:pt x="268" y="24"/>
                </a:lnTo>
                <a:lnTo>
                  <a:pt x="264" y="28"/>
                </a:lnTo>
                <a:lnTo>
                  <a:pt x="260" y="32"/>
                </a:lnTo>
                <a:lnTo>
                  <a:pt x="256" y="32"/>
                </a:lnTo>
                <a:lnTo>
                  <a:pt x="248" y="36"/>
                </a:lnTo>
                <a:lnTo>
                  <a:pt x="240" y="36"/>
                </a:lnTo>
                <a:lnTo>
                  <a:pt x="232" y="40"/>
                </a:lnTo>
                <a:lnTo>
                  <a:pt x="220" y="44"/>
                </a:lnTo>
                <a:lnTo>
                  <a:pt x="204" y="44"/>
                </a:lnTo>
                <a:lnTo>
                  <a:pt x="188" y="48"/>
                </a:lnTo>
                <a:lnTo>
                  <a:pt x="172" y="52"/>
                </a:lnTo>
                <a:lnTo>
                  <a:pt x="152" y="52"/>
                </a:lnTo>
                <a:lnTo>
                  <a:pt x="136" y="56"/>
                </a:lnTo>
                <a:lnTo>
                  <a:pt x="120" y="60"/>
                </a:lnTo>
                <a:lnTo>
                  <a:pt x="108" y="60"/>
                </a:lnTo>
                <a:lnTo>
                  <a:pt x="92" y="64"/>
                </a:lnTo>
                <a:lnTo>
                  <a:pt x="80" y="64"/>
                </a:lnTo>
                <a:lnTo>
                  <a:pt x="72" y="64"/>
                </a:lnTo>
                <a:lnTo>
                  <a:pt x="64" y="64"/>
                </a:lnTo>
                <a:lnTo>
                  <a:pt x="48" y="64"/>
                </a:lnTo>
                <a:lnTo>
                  <a:pt x="36" y="64"/>
                </a:lnTo>
                <a:lnTo>
                  <a:pt x="24" y="60"/>
                </a:lnTo>
                <a:lnTo>
                  <a:pt x="16" y="60"/>
                </a:lnTo>
                <a:lnTo>
                  <a:pt x="12" y="56"/>
                </a:lnTo>
                <a:lnTo>
                  <a:pt x="4" y="56"/>
                </a:lnTo>
                <a:lnTo>
                  <a:pt x="4" y="52"/>
                </a:lnTo>
                <a:lnTo>
                  <a:pt x="0" y="48"/>
                </a:lnTo>
                <a:lnTo>
                  <a:pt x="4" y="44"/>
                </a:lnTo>
                <a:lnTo>
                  <a:pt x="8" y="40"/>
                </a:lnTo>
                <a:lnTo>
                  <a:pt x="12" y="40"/>
                </a:lnTo>
                <a:lnTo>
                  <a:pt x="20" y="36"/>
                </a:lnTo>
                <a:lnTo>
                  <a:pt x="28" y="36"/>
                </a:lnTo>
                <a:lnTo>
                  <a:pt x="36" y="32"/>
                </a:lnTo>
                <a:lnTo>
                  <a:pt x="48" y="32"/>
                </a:lnTo>
                <a:lnTo>
                  <a:pt x="60" y="28"/>
                </a:lnTo>
                <a:lnTo>
                  <a:pt x="76" y="24"/>
                </a:lnTo>
                <a:lnTo>
                  <a:pt x="96" y="20"/>
                </a:lnTo>
                <a:lnTo>
                  <a:pt x="116" y="16"/>
                </a:lnTo>
                <a:lnTo>
                  <a:pt x="136" y="12"/>
                </a:lnTo>
                <a:lnTo>
                  <a:pt x="13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7" name="Freeform 383">
            <a:extLst>
              <a:ext uri="{FF2B5EF4-FFF2-40B4-BE49-F238E27FC236}">
                <a16:creationId xmlns:a16="http://schemas.microsoft.com/office/drawing/2014/main" xmlns="" id="{88A3B466-948B-423E-B6EE-B29B8DCB70AC}"/>
              </a:ext>
            </a:extLst>
          </p:cNvPr>
          <p:cNvSpPr>
            <a:spLocks/>
          </p:cNvSpPr>
          <p:nvPr/>
        </p:nvSpPr>
        <p:spPr bwMode="auto">
          <a:xfrm>
            <a:off x="9745142" y="746542"/>
            <a:ext cx="405008" cy="333658"/>
          </a:xfrm>
          <a:custGeom>
            <a:avLst/>
            <a:gdLst>
              <a:gd name="T0" fmla="*/ 116 w 116"/>
              <a:gd name="T1" fmla="*/ 48 h 72"/>
              <a:gd name="T2" fmla="*/ 116 w 116"/>
              <a:gd name="T3" fmla="*/ 60 h 72"/>
              <a:gd name="T4" fmla="*/ 112 w 116"/>
              <a:gd name="T5" fmla="*/ 68 h 72"/>
              <a:gd name="T6" fmla="*/ 108 w 116"/>
              <a:gd name="T7" fmla="*/ 72 h 72"/>
              <a:gd name="T8" fmla="*/ 100 w 116"/>
              <a:gd name="T9" fmla="*/ 72 h 72"/>
              <a:gd name="T10" fmla="*/ 96 w 116"/>
              <a:gd name="T11" fmla="*/ 72 h 72"/>
              <a:gd name="T12" fmla="*/ 88 w 116"/>
              <a:gd name="T13" fmla="*/ 68 h 72"/>
              <a:gd name="T14" fmla="*/ 80 w 116"/>
              <a:gd name="T15" fmla="*/ 64 h 72"/>
              <a:gd name="T16" fmla="*/ 68 w 116"/>
              <a:gd name="T17" fmla="*/ 60 h 72"/>
              <a:gd name="T18" fmla="*/ 48 w 116"/>
              <a:gd name="T19" fmla="*/ 48 h 72"/>
              <a:gd name="T20" fmla="*/ 36 w 116"/>
              <a:gd name="T21" fmla="*/ 44 h 72"/>
              <a:gd name="T22" fmla="*/ 24 w 116"/>
              <a:gd name="T23" fmla="*/ 36 h 72"/>
              <a:gd name="T24" fmla="*/ 16 w 116"/>
              <a:gd name="T25" fmla="*/ 28 h 72"/>
              <a:gd name="T26" fmla="*/ 8 w 116"/>
              <a:gd name="T27" fmla="*/ 20 h 72"/>
              <a:gd name="T28" fmla="*/ 4 w 116"/>
              <a:gd name="T29" fmla="*/ 12 h 72"/>
              <a:gd name="T30" fmla="*/ 0 w 116"/>
              <a:gd name="T31" fmla="*/ 4 h 72"/>
              <a:gd name="T32" fmla="*/ 16 w 116"/>
              <a:gd name="T33" fmla="*/ 0 h 72"/>
              <a:gd name="T34" fmla="*/ 28 w 116"/>
              <a:gd name="T35" fmla="*/ 0 h 72"/>
              <a:gd name="T36" fmla="*/ 44 w 116"/>
              <a:gd name="T37" fmla="*/ 4 h 72"/>
              <a:gd name="T38" fmla="*/ 56 w 116"/>
              <a:gd name="T39" fmla="*/ 4 h 72"/>
              <a:gd name="T40" fmla="*/ 68 w 116"/>
              <a:gd name="T41" fmla="*/ 4 h 72"/>
              <a:gd name="T42" fmla="*/ 76 w 116"/>
              <a:gd name="T43" fmla="*/ 8 h 72"/>
              <a:gd name="T44" fmla="*/ 92 w 116"/>
              <a:gd name="T45" fmla="*/ 12 h 72"/>
              <a:gd name="T46" fmla="*/ 104 w 116"/>
              <a:gd name="T47" fmla="*/ 20 h 72"/>
              <a:gd name="T48" fmla="*/ 112 w 116"/>
              <a:gd name="T49" fmla="*/ 28 h 72"/>
              <a:gd name="T50" fmla="*/ 116 w 116"/>
              <a:gd name="T51" fmla="*/ 32 h 72"/>
              <a:gd name="T52" fmla="*/ 116 w 116"/>
              <a:gd name="T53" fmla="*/ 36 h 72"/>
              <a:gd name="T54" fmla="*/ 116 w 116"/>
              <a:gd name="T55" fmla="*/ 44 h 72"/>
              <a:gd name="T56" fmla="*/ 116 w 116"/>
              <a:gd name="T57" fmla="*/ 48 h 72"/>
              <a:gd name="T58" fmla="*/ 116 w 116"/>
              <a:gd name="T59" fmla="*/ 4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6" h="72">
                <a:moveTo>
                  <a:pt x="116" y="48"/>
                </a:moveTo>
                <a:lnTo>
                  <a:pt x="116" y="60"/>
                </a:lnTo>
                <a:lnTo>
                  <a:pt x="112" y="68"/>
                </a:lnTo>
                <a:lnTo>
                  <a:pt x="108" y="72"/>
                </a:lnTo>
                <a:lnTo>
                  <a:pt x="100" y="72"/>
                </a:lnTo>
                <a:lnTo>
                  <a:pt x="96" y="72"/>
                </a:lnTo>
                <a:lnTo>
                  <a:pt x="88" y="68"/>
                </a:lnTo>
                <a:lnTo>
                  <a:pt x="80" y="64"/>
                </a:lnTo>
                <a:lnTo>
                  <a:pt x="68" y="60"/>
                </a:lnTo>
                <a:lnTo>
                  <a:pt x="48" y="48"/>
                </a:lnTo>
                <a:lnTo>
                  <a:pt x="36" y="44"/>
                </a:lnTo>
                <a:lnTo>
                  <a:pt x="24" y="36"/>
                </a:lnTo>
                <a:lnTo>
                  <a:pt x="16" y="28"/>
                </a:lnTo>
                <a:lnTo>
                  <a:pt x="8" y="20"/>
                </a:lnTo>
                <a:lnTo>
                  <a:pt x="4" y="12"/>
                </a:lnTo>
                <a:lnTo>
                  <a:pt x="0" y="4"/>
                </a:lnTo>
                <a:lnTo>
                  <a:pt x="16" y="0"/>
                </a:lnTo>
                <a:lnTo>
                  <a:pt x="28" y="0"/>
                </a:lnTo>
                <a:lnTo>
                  <a:pt x="44" y="4"/>
                </a:lnTo>
                <a:lnTo>
                  <a:pt x="56" y="4"/>
                </a:lnTo>
                <a:lnTo>
                  <a:pt x="68" y="4"/>
                </a:lnTo>
                <a:lnTo>
                  <a:pt x="76" y="8"/>
                </a:lnTo>
                <a:lnTo>
                  <a:pt x="92" y="12"/>
                </a:lnTo>
                <a:lnTo>
                  <a:pt x="104" y="20"/>
                </a:lnTo>
                <a:lnTo>
                  <a:pt x="112" y="28"/>
                </a:lnTo>
                <a:lnTo>
                  <a:pt x="116" y="32"/>
                </a:lnTo>
                <a:lnTo>
                  <a:pt x="116" y="36"/>
                </a:lnTo>
                <a:lnTo>
                  <a:pt x="116" y="44"/>
                </a:lnTo>
                <a:lnTo>
                  <a:pt x="116" y="48"/>
                </a:lnTo>
                <a:lnTo>
                  <a:pt x="116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8" name="Freeform 384">
            <a:extLst>
              <a:ext uri="{FF2B5EF4-FFF2-40B4-BE49-F238E27FC236}">
                <a16:creationId xmlns:a16="http://schemas.microsoft.com/office/drawing/2014/main" xmlns="" id="{B7FE9C52-1F49-4468-89AC-05B00FC1609D}"/>
              </a:ext>
            </a:extLst>
          </p:cNvPr>
          <p:cNvSpPr>
            <a:spLocks/>
          </p:cNvSpPr>
          <p:nvPr/>
        </p:nvSpPr>
        <p:spPr bwMode="auto">
          <a:xfrm>
            <a:off x="9465826" y="1117273"/>
            <a:ext cx="1033469" cy="296585"/>
          </a:xfrm>
          <a:custGeom>
            <a:avLst/>
            <a:gdLst>
              <a:gd name="T0" fmla="*/ 172 w 296"/>
              <a:gd name="T1" fmla="*/ 12 h 64"/>
              <a:gd name="T2" fmla="*/ 196 w 296"/>
              <a:gd name="T3" fmla="*/ 8 h 64"/>
              <a:gd name="T4" fmla="*/ 220 w 296"/>
              <a:gd name="T5" fmla="*/ 4 h 64"/>
              <a:gd name="T6" fmla="*/ 232 w 296"/>
              <a:gd name="T7" fmla="*/ 4 h 64"/>
              <a:gd name="T8" fmla="*/ 240 w 296"/>
              <a:gd name="T9" fmla="*/ 0 h 64"/>
              <a:gd name="T10" fmla="*/ 248 w 296"/>
              <a:gd name="T11" fmla="*/ 0 h 64"/>
              <a:gd name="T12" fmla="*/ 256 w 296"/>
              <a:gd name="T13" fmla="*/ 0 h 64"/>
              <a:gd name="T14" fmla="*/ 268 w 296"/>
              <a:gd name="T15" fmla="*/ 0 h 64"/>
              <a:gd name="T16" fmla="*/ 276 w 296"/>
              <a:gd name="T17" fmla="*/ 4 h 64"/>
              <a:gd name="T18" fmla="*/ 288 w 296"/>
              <a:gd name="T19" fmla="*/ 8 h 64"/>
              <a:gd name="T20" fmla="*/ 292 w 296"/>
              <a:gd name="T21" fmla="*/ 12 h 64"/>
              <a:gd name="T22" fmla="*/ 296 w 296"/>
              <a:gd name="T23" fmla="*/ 16 h 64"/>
              <a:gd name="T24" fmla="*/ 296 w 296"/>
              <a:gd name="T25" fmla="*/ 20 h 64"/>
              <a:gd name="T26" fmla="*/ 296 w 296"/>
              <a:gd name="T27" fmla="*/ 24 h 64"/>
              <a:gd name="T28" fmla="*/ 292 w 296"/>
              <a:gd name="T29" fmla="*/ 24 h 64"/>
              <a:gd name="T30" fmla="*/ 288 w 296"/>
              <a:gd name="T31" fmla="*/ 28 h 64"/>
              <a:gd name="T32" fmla="*/ 280 w 296"/>
              <a:gd name="T33" fmla="*/ 32 h 64"/>
              <a:gd name="T34" fmla="*/ 264 w 296"/>
              <a:gd name="T35" fmla="*/ 36 h 64"/>
              <a:gd name="T36" fmla="*/ 252 w 296"/>
              <a:gd name="T37" fmla="*/ 40 h 64"/>
              <a:gd name="T38" fmla="*/ 236 w 296"/>
              <a:gd name="T39" fmla="*/ 44 h 64"/>
              <a:gd name="T40" fmla="*/ 216 w 296"/>
              <a:gd name="T41" fmla="*/ 48 h 64"/>
              <a:gd name="T42" fmla="*/ 200 w 296"/>
              <a:gd name="T43" fmla="*/ 52 h 64"/>
              <a:gd name="T44" fmla="*/ 176 w 296"/>
              <a:gd name="T45" fmla="*/ 52 h 64"/>
              <a:gd name="T46" fmla="*/ 152 w 296"/>
              <a:gd name="T47" fmla="*/ 56 h 64"/>
              <a:gd name="T48" fmla="*/ 124 w 296"/>
              <a:gd name="T49" fmla="*/ 60 h 64"/>
              <a:gd name="T50" fmla="*/ 108 w 296"/>
              <a:gd name="T51" fmla="*/ 60 h 64"/>
              <a:gd name="T52" fmla="*/ 96 w 296"/>
              <a:gd name="T53" fmla="*/ 60 h 64"/>
              <a:gd name="T54" fmla="*/ 88 w 296"/>
              <a:gd name="T55" fmla="*/ 64 h 64"/>
              <a:gd name="T56" fmla="*/ 76 w 296"/>
              <a:gd name="T57" fmla="*/ 64 h 64"/>
              <a:gd name="T58" fmla="*/ 68 w 296"/>
              <a:gd name="T59" fmla="*/ 64 h 64"/>
              <a:gd name="T60" fmla="*/ 64 w 296"/>
              <a:gd name="T61" fmla="*/ 64 h 64"/>
              <a:gd name="T62" fmla="*/ 60 w 296"/>
              <a:gd name="T63" fmla="*/ 64 h 64"/>
              <a:gd name="T64" fmla="*/ 56 w 296"/>
              <a:gd name="T65" fmla="*/ 64 h 64"/>
              <a:gd name="T66" fmla="*/ 48 w 296"/>
              <a:gd name="T67" fmla="*/ 64 h 64"/>
              <a:gd name="T68" fmla="*/ 44 w 296"/>
              <a:gd name="T69" fmla="*/ 64 h 64"/>
              <a:gd name="T70" fmla="*/ 32 w 296"/>
              <a:gd name="T71" fmla="*/ 60 h 64"/>
              <a:gd name="T72" fmla="*/ 24 w 296"/>
              <a:gd name="T73" fmla="*/ 60 h 64"/>
              <a:gd name="T74" fmla="*/ 16 w 296"/>
              <a:gd name="T75" fmla="*/ 56 h 64"/>
              <a:gd name="T76" fmla="*/ 8 w 296"/>
              <a:gd name="T77" fmla="*/ 52 h 64"/>
              <a:gd name="T78" fmla="*/ 4 w 296"/>
              <a:gd name="T79" fmla="*/ 48 h 64"/>
              <a:gd name="T80" fmla="*/ 0 w 296"/>
              <a:gd name="T81" fmla="*/ 44 h 64"/>
              <a:gd name="T82" fmla="*/ 0 w 296"/>
              <a:gd name="T83" fmla="*/ 44 h 64"/>
              <a:gd name="T84" fmla="*/ 4 w 296"/>
              <a:gd name="T85" fmla="*/ 40 h 64"/>
              <a:gd name="T86" fmla="*/ 8 w 296"/>
              <a:gd name="T87" fmla="*/ 40 h 64"/>
              <a:gd name="T88" fmla="*/ 16 w 296"/>
              <a:gd name="T89" fmla="*/ 36 h 64"/>
              <a:gd name="T90" fmla="*/ 20 w 296"/>
              <a:gd name="T91" fmla="*/ 36 h 64"/>
              <a:gd name="T92" fmla="*/ 32 w 296"/>
              <a:gd name="T93" fmla="*/ 36 h 64"/>
              <a:gd name="T94" fmla="*/ 44 w 296"/>
              <a:gd name="T95" fmla="*/ 32 h 64"/>
              <a:gd name="T96" fmla="*/ 56 w 296"/>
              <a:gd name="T97" fmla="*/ 32 h 64"/>
              <a:gd name="T98" fmla="*/ 84 w 296"/>
              <a:gd name="T99" fmla="*/ 28 h 64"/>
              <a:gd name="T100" fmla="*/ 112 w 296"/>
              <a:gd name="T101" fmla="*/ 24 h 64"/>
              <a:gd name="T102" fmla="*/ 140 w 296"/>
              <a:gd name="T103" fmla="*/ 16 h 64"/>
              <a:gd name="T104" fmla="*/ 172 w 296"/>
              <a:gd name="T105" fmla="*/ 12 h 64"/>
              <a:gd name="T106" fmla="*/ 172 w 296"/>
              <a:gd name="T107" fmla="*/ 1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96" h="64">
                <a:moveTo>
                  <a:pt x="172" y="12"/>
                </a:moveTo>
                <a:lnTo>
                  <a:pt x="196" y="8"/>
                </a:lnTo>
                <a:lnTo>
                  <a:pt x="220" y="4"/>
                </a:lnTo>
                <a:lnTo>
                  <a:pt x="232" y="4"/>
                </a:lnTo>
                <a:lnTo>
                  <a:pt x="240" y="0"/>
                </a:lnTo>
                <a:lnTo>
                  <a:pt x="248" y="0"/>
                </a:lnTo>
                <a:lnTo>
                  <a:pt x="256" y="0"/>
                </a:lnTo>
                <a:lnTo>
                  <a:pt x="268" y="0"/>
                </a:lnTo>
                <a:lnTo>
                  <a:pt x="276" y="4"/>
                </a:lnTo>
                <a:lnTo>
                  <a:pt x="288" y="8"/>
                </a:lnTo>
                <a:lnTo>
                  <a:pt x="292" y="12"/>
                </a:lnTo>
                <a:lnTo>
                  <a:pt x="296" y="16"/>
                </a:lnTo>
                <a:lnTo>
                  <a:pt x="296" y="20"/>
                </a:lnTo>
                <a:lnTo>
                  <a:pt x="296" y="24"/>
                </a:lnTo>
                <a:lnTo>
                  <a:pt x="292" y="24"/>
                </a:lnTo>
                <a:lnTo>
                  <a:pt x="288" y="28"/>
                </a:lnTo>
                <a:lnTo>
                  <a:pt x="280" y="32"/>
                </a:lnTo>
                <a:lnTo>
                  <a:pt x="264" y="36"/>
                </a:lnTo>
                <a:lnTo>
                  <a:pt x="252" y="40"/>
                </a:lnTo>
                <a:lnTo>
                  <a:pt x="236" y="44"/>
                </a:lnTo>
                <a:lnTo>
                  <a:pt x="216" y="48"/>
                </a:lnTo>
                <a:lnTo>
                  <a:pt x="200" y="52"/>
                </a:lnTo>
                <a:lnTo>
                  <a:pt x="176" y="52"/>
                </a:lnTo>
                <a:lnTo>
                  <a:pt x="152" y="56"/>
                </a:lnTo>
                <a:lnTo>
                  <a:pt x="124" y="60"/>
                </a:lnTo>
                <a:lnTo>
                  <a:pt x="108" y="60"/>
                </a:lnTo>
                <a:lnTo>
                  <a:pt x="96" y="60"/>
                </a:lnTo>
                <a:lnTo>
                  <a:pt x="88" y="64"/>
                </a:lnTo>
                <a:lnTo>
                  <a:pt x="76" y="64"/>
                </a:lnTo>
                <a:lnTo>
                  <a:pt x="68" y="64"/>
                </a:lnTo>
                <a:lnTo>
                  <a:pt x="64" y="64"/>
                </a:lnTo>
                <a:lnTo>
                  <a:pt x="60" y="64"/>
                </a:lnTo>
                <a:lnTo>
                  <a:pt x="56" y="64"/>
                </a:lnTo>
                <a:lnTo>
                  <a:pt x="48" y="64"/>
                </a:lnTo>
                <a:lnTo>
                  <a:pt x="44" y="64"/>
                </a:lnTo>
                <a:lnTo>
                  <a:pt x="32" y="60"/>
                </a:lnTo>
                <a:lnTo>
                  <a:pt x="24" y="60"/>
                </a:lnTo>
                <a:lnTo>
                  <a:pt x="16" y="56"/>
                </a:lnTo>
                <a:lnTo>
                  <a:pt x="8" y="52"/>
                </a:lnTo>
                <a:lnTo>
                  <a:pt x="4" y="48"/>
                </a:lnTo>
                <a:lnTo>
                  <a:pt x="0" y="44"/>
                </a:lnTo>
                <a:lnTo>
                  <a:pt x="0" y="44"/>
                </a:lnTo>
                <a:lnTo>
                  <a:pt x="4" y="40"/>
                </a:lnTo>
                <a:lnTo>
                  <a:pt x="8" y="40"/>
                </a:lnTo>
                <a:lnTo>
                  <a:pt x="16" y="36"/>
                </a:lnTo>
                <a:lnTo>
                  <a:pt x="20" y="36"/>
                </a:lnTo>
                <a:lnTo>
                  <a:pt x="32" y="36"/>
                </a:lnTo>
                <a:lnTo>
                  <a:pt x="44" y="32"/>
                </a:lnTo>
                <a:lnTo>
                  <a:pt x="56" y="32"/>
                </a:lnTo>
                <a:lnTo>
                  <a:pt x="84" y="28"/>
                </a:lnTo>
                <a:lnTo>
                  <a:pt x="112" y="24"/>
                </a:lnTo>
                <a:lnTo>
                  <a:pt x="140" y="16"/>
                </a:lnTo>
                <a:lnTo>
                  <a:pt x="172" y="12"/>
                </a:lnTo>
                <a:lnTo>
                  <a:pt x="172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9" name="Freeform 385">
            <a:extLst>
              <a:ext uri="{FF2B5EF4-FFF2-40B4-BE49-F238E27FC236}">
                <a16:creationId xmlns:a16="http://schemas.microsoft.com/office/drawing/2014/main" xmlns="" id="{F570DAC5-72D0-4719-B6C1-F963F792A403}"/>
              </a:ext>
            </a:extLst>
          </p:cNvPr>
          <p:cNvSpPr>
            <a:spLocks/>
          </p:cNvSpPr>
          <p:nvPr/>
        </p:nvSpPr>
        <p:spPr bwMode="auto">
          <a:xfrm>
            <a:off x="9395997" y="1488004"/>
            <a:ext cx="432940" cy="463414"/>
          </a:xfrm>
          <a:custGeom>
            <a:avLst/>
            <a:gdLst>
              <a:gd name="T0" fmla="*/ 120 w 124"/>
              <a:gd name="T1" fmla="*/ 40 h 100"/>
              <a:gd name="T2" fmla="*/ 116 w 124"/>
              <a:gd name="T3" fmla="*/ 44 h 100"/>
              <a:gd name="T4" fmla="*/ 112 w 124"/>
              <a:gd name="T5" fmla="*/ 48 h 100"/>
              <a:gd name="T6" fmla="*/ 108 w 124"/>
              <a:gd name="T7" fmla="*/ 56 h 100"/>
              <a:gd name="T8" fmla="*/ 100 w 124"/>
              <a:gd name="T9" fmla="*/ 60 h 100"/>
              <a:gd name="T10" fmla="*/ 92 w 124"/>
              <a:gd name="T11" fmla="*/ 68 h 100"/>
              <a:gd name="T12" fmla="*/ 80 w 124"/>
              <a:gd name="T13" fmla="*/ 72 h 100"/>
              <a:gd name="T14" fmla="*/ 68 w 124"/>
              <a:gd name="T15" fmla="*/ 80 h 100"/>
              <a:gd name="T16" fmla="*/ 48 w 124"/>
              <a:gd name="T17" fmla="*/ 88 h 100"/>
              <a:gd name="T18" fmla="*/ 40 w 124"/>
              <a:gd name="T19" fmla="*/ 92 h 100"/>
              <a:gd name="T20" fmla="*/ 32 w 124"/>
              <a:gd name="T21" fmla="*/ 96 h 100"/>
              <a:gd name="T22" fmla="*/ 24 w 124"/>
              <a:gd name="T23" fmla="*/ 100 h 100"/>
              <a:gd name="T24" fmla="*/ 20 w 124"/>
              <a:gd name="T25" fmla="*/ 100 h 100"/>
              <a:gd name="T26" fmla="*/ 8 w 124"/>
              <a:gd name="T27" fmla="*/ 100 h 100"/>
              <a:gd name="T28" fmla="*/ 4 w 124"/>
              <a:gd name="T29" fmla="*/ 100 h 100"/>
              <a:gd name="T30" fmla="*/ 0 w 124"/>
              <a:gd name="T31" fmla="*/ 100 h 100"/>
              <a:gd name="T32" fmla="*/ 0 w 124"/>
              <a:gd name="T33" fmla="*/ 96 h 100"/>
              <a:gd name="T34" fmla="*/ 0 w 124"/>
              <a:gd name="T35" fmla="*/ 96 h 100"/>
              <a:gd name="T36" fmla="*/ 0 w 124"/>
              <a:gd name="T37" fmla="*/ 92 h 100"/>
              <a:gd name="T38" fmla="*/ 4 w 124"/>
              <a:gd name="T39" fmla="*/ 88 h 100"/>
              <a:gd name="T40" fmla="*/ 8 w 124"/>
              <a:gd name="T41" fmla="*/ 84 h 100"/>
              <a:gd name="T42" fmla="*/ 12 w 124"/>
              <a:gd name="T43" fmla="*/ 80 h 100"/>
              <a:gd name="T44" fmla="*/ 16 w 124"/>
              <a:gd name="T45" fmla="*/ 76 h 100"/>
              <a:gd name="T46" fmla="*/ 28 w 124"/>
              <a:gd name="T47" fmla="*/ 64 h 100"/>
              <a:gd name="T48" fmla="*/ 40 w 124"/>
              <a:gd name="T49" fmla="*/ 56 h 100"/>
              <a:gd name="T50" fmla="*/ 48 w 124"/>
              <a:gd name="T51" fmla="*/ 48 h 100"/>
              <a:gd name="T52" fmla="*/ 56 w 124"/>
              <a:gd name="T53" fmla="*/ 40 h 100"/>
              <a:gd name="T54" fmla="*/ 60 w 124"/>
              <a:gd name="T55" fmla="*/ 32 h 100"/>
              <a:gd name="T56" fmla="*/ 64 w 124"/>
              <a:gd name="T57" fmla="*/ 24 h 100"/>
              <a:gd name="T58" fmla="*/ 64 w 124"/>
              <a:gd name="T59" fmla="*/ 20 h 100"/>
              <a:gd name="T60" fmla="*/ 60 w 124"/>
              <a:gd name="T61" fmla="*/ 16 h 100"/>
              <a:gd name="T62" fmla="*/ 60 w 124"/>
              <a:gd name="T63" fmla="*/ 12 h 100"/>
              <a:gd name="T64" fmla="*/ 60 w 124"/>
              <a:gd name="T65" fmla="*/ 12 h 100"/>
              <a:gd name="T66" fmla="*/ 64 w 124"/>
              <a:gd name="T67" fmla="*/ 8 h 100"/>
              <a:gd name="T68" fmla="*/ 68 w 124"/>
              <a:gd name="T69" fmla="*/ 4 h 100"/>
              <a:gd name="T70" fmla="*/ 76 w 124"/>
              <a:gd name="T71" fmla="*/ 0 h 100"/>
              <a:gd name="T72" fmla="*/ 84 w 124"/>
              <a:gd name="T73" fmla="*/ 4 h 100"/>
              <a:gd name="T74" fmla="*/ 92 w 124"/>
              <a:gd name="T75" fmla="*/ 4 h 100"/>
              <a:gd name="T76" fmla="*/ 104 w 124"/>
              <a:gd name="T77" fmla="*/ 12 h 100"/>
              <a:gd name="T78" fmla="*/ 116 w 124"/>
              <a:gd name="T79" fmla="*/ 20 h 100"/>
              <a:gd name="T80" fmla="*/ 120 w 124"/>
              <a:gd name="T81" fmla="*/ 28 h 100"/>
              <a:gd name="T82" fmla="*/ 120 w 124"/>
              <a:gd name="T83" fmla="*/ 28 h 100"/>
              <a:gd name="T84" fmla="*/ 124 w 124"/>
              <a:gd name="T85" fmla="*/ 32 h 100"/>
              <a:gd name="T86" fmla="*/ 120 w 124"/>
              <a:gd name="T87" fmla="*/ 36 h 100"/>
              <a:gd name="T88" fmla="*/ 120 w 124"/>
              <a:gd name="T89" fmla="*/ 40 h 100"/>
              <a:gd name="T90" fmla="*/ 120 w 124"/>
              <a:gd name="T91" fmla="*/ 4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4" h="100">
                <a:moveTo>
                  <a:pt x="120" y="40"/>
                </a:moveTo>
                <a:lnTo>
                  <a:pt x="116" y="44"/>
                </a:lnTo>
                <a:lnTo>
                  <a:pt x="112" y="48"/>
                </a:lnTo>
                <a:lnTo>
                  <a:pt x="108" y="56"/>
                </a:lnTo>
                <a:lnTo>
                  <a:pt x="100" y="60"/>
                </a:lnTo>
                <a:lnTo>
                  <a:pt x="92" y="68"/>
                </a:lnTo>
                <a:lnTo>
                  <a:pt x="80" y="72"/>
                </a:lnTo>
                <a:lnTo>
                  <a:pt x="68" y="80"/>
                </a:lnTo>
                <a:lnTo>
                  <a:pt x="48" y="88"/>
                </a:lnTo>
                <a:lnTo>
                  <a:pt x="40" y="92"/>
                </a:lnTo>
                <a:lnTo>
                  <a:pt x="32" y="96"/>
                </a:lnTo>
                <a:lnTo>
                  <a:pt x="24" y="100"/>
                </a:lnTo>
                <a:lnTo>
                  <a:pt x="20" y="100"/>
                </a:lnTo>
                <a:lnTo>
                  <a:pt x="8" y="100"/>
                </a:lnTo>
                <a:lnTo>
                  <a:pt x="4" y="100"/>
                </a:lnTo>
                <a:lnTo>
                  <a:pt x="0" y="100"/>
                </a:lnTo>
                <a:lnTo>
                  <a:pt x="0" y="96"/>
                </a:lnTo>
                <a:lnTo>
                  <a:pt x="0" y="96"/>
                </a:lnTo>
                <a:lnTo>
                  <a:pt x="0" y="92"/>
                </a:lnTo>
                <a:lnTo>
                  <a:pt x="4" y="88"/>
                </a:lnTo>
                <a:lnTo>
                  <a:pt x="8" y="84"/>
                </a:lnTo>
                <a:lnTo>
                  <a:pt x="12" y="80"/>
                </a:lnTo>
                <a:lnTo>
                  <a:pt x="16" y="76"/>
                </a:lnTo>
                <a:lnTo>
                  <a:pt x="28" y="64"/>
                </a:lnTo>
                <a:lnTo>
                  <a:pt x="40" y="56"/>
                </a:lnTo>
                <a:lnTo>
                  <a:pt x="48" y="48"/>
                </a:lnTo>
                <a:lnTo>
                  <a:pt x="56" y="40"/>
                </a:lnTo>
                <a:lnTo>
                  <a:pt x="60" y="32"/>
                </a:lnTo>
                <a:lnTo>
                  <a:pt x="64" y="24"/>
                </a:lnTo>
                <a:lnTo>
                  <a:pt x="64" y="20"/>
                </a:lnTo>
                <a:lnTo>
                  <a:pt x="60" y="16"/>
                </a:lnTo>
                <a:lnTo>
                  <a:pt x="60" y="12"/>
                </a:lnTo>
                <a:lnTo>
                  <a:pt x="60" y="12"/>
                </a:lnTo>
                <a:lnTo>
                  <a:pt x="64" y="8"/>
                </a:lnTo>
                <a:lnTo>
                  <a:pt x="68" y="4"/>
                </a:lnTo>
                <a:lnTo>
                  <a:pt x="76" y="0"/>
                </a:lnTo>
                <a:lnTo>
                  <a:pt x="84" y="4"/>
                </a:lnTo>
                <a:lnTo>
                  <a:pt x="92" y="4"/>
                </a:lnTo>
                <a:lnTo>
                  <a:pt x="104" y="12"/>
                </a:lnTo>
                <a:lnTo>
                  <a:pt x="116" y="20"/>
                </a:lnTo>
                <a:lnTo>
                  <a:pt x="120" y="28"/>
                </a:lnTo>
                <a:lnTo>
                  <a:pt x="120" y="28"/>
                </a:lnTo>
                <a:lnTo>
                  <a:pt x="124" y="32"/>
                </a:lnTo>
                <a:lnTo>
                  <a:pt x="120" y="36"/>
                </a:lnTo>
                <a:lnTo>
                  <a:pt x="120" y="40"/>
                </a:lnTo>
                <a:lnTo>
                  <a:pt x="120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0" name="Freeform 386">
            <a:extLst>
              <a:ext uri="{FF2B5EF4-FFF2-40B4-BE49-F238E27FC236}">
                <a16:creationId xmlns:a16="http://schemas.microsoft.com/office/drawing/2014/main" xmlns="" id="{91C2E4CB-2EFE-4DD3-9FD0-20636C4B9F27}"/>
              </a:ext>
            </a:extLst>
          </p:cNvPr>
          <p:cNvSpPr>
            <a:spLocks/>
          </p:cNvSpPr>
          <p:nvPr/>
        </p:nvSpPr>
        <p:spPr bwMode="auto">
          <a:xfrm>
            <a:off x="8390460" y="1450931"/>
            <a:ext cx="684324" cy="1019510"/>
          </a:xfrm>
          <a:custGeom>
            <a:avLst/>
            <a:gdLst>
              <a:gd name="T0" fmla="*/ 132 w 196"/>
              <a:gd name="T1" fmla="*/ 136 h 220"/>
              <a:gd name="T2" fmla="*/ 112 w 196"/>
              <a:gd name="T3" fmla="*/ 156 h 220"/>
              <a:gd name="T4" fmla="*/ 92 w 196"/>
              <a:gd name="T5" fmla="*/ 172 h 220"/>
              <a:gd name="T6" fmla="*/ 72 w 196"/>
              <a:gd name="T7" fmla="*/ 188 h 220"/>
              <a:gd name="T8" fmla="*/ 52 w 196"/>
              <a:gd name="T9" fmla="*/ 200 h 220"/>
              <a:gd name="T10" fmla="*/ 40 w 196"/>
              <a:gd name="T11" fmla="*/ 208 h 220"/>
              <a:gd name="T12" fmla="*/ 32 w 196"/>
              <a:gd name="T13" fmla="*/ 212 h 220"/>
              <a:gd name="T14" fmla="*/ 24 w 196"/>
              <a:gd name="T15" fmla="*/ 216 h 220"/>
              <a:gd name="T16" fmla="*/ 20 w 196"/>
              <a:gd name="T17" fmla="*/ 216 h 220"/>
              <a:gd name="T18" fmla="*/ 12 w 196"/>
              <a:gd name="T19" fmla="*/ 220 h 220"/>
              <a:gd name="T20" fmla="*/ 8 w 196"/>
              <a:gd name="T21" fmla="*/ 220 h 220"/>
              <a:gd name="T22" fmla="*/ 4 w 196"/>
              <a:gd name="T23" fmla="*/ 220 h 220"/>
              <a:gd name="T24" fmla="*/ 0 w 196"/>
              <a:gd name="T25" fmla="*/ 216 h 220"/>
              <a:gd name="T26" fmla="*/ 0 w 196"/>
              <a:gd name="T27" fmla="*/ 216 h 220"/>
              <a:gd name="T28" fmla="*/ 0 w 196"/>
              <a:gd name="T29" fmla="*/ 212 h 220"/>
              <a:gd name="T30" fmla="*/ 4 w 196"/>
              <a:gd name="T31" fmla="*/ 208 h 220"/>
              <a:gd name="T32" fmla="*/ 8 w 196"/>
              <a:gd name="T33" fmla="*/ 200 h 220"/>
              <a:gd name="T34" fmla="*/ 16 w 196"/>
              <a:gd name="T35" fmla="*/ 192 h 220"/>
              <a:gd name="T36" fmla="*/ 24 w 196"/>
              <a:gd name="T37" fmla="*/ 184 h 220"/>
              <a:gd name="T38" fmla="*/ 36 w 196"/>
              <a:gd name="T39" fmla="*/ 172 h 220"/>
              <a:gd name="T40" fmla="*/ 48 w 196"/>
              <a:gd name="T41" fmla="*/ 160 h 220"/>
              <a:gd name="T42" fmla="*/ 64 w 196"/>
              <a:gd name="T43" fmla="*/ 148 h 220"/>
              <a:gd name="T44" fmla="*/ 76 w 196"/>
              <a:gd name="T45" fmla="*/ 132 h 220"/>
              <a:gd name="T46" fmla="*/ 92 w 196"/>
              <a:gd name="T47" fmla="*/ 116 h 220"/>
              <a:gd name="T48" fmla="*/ 112 w 196"/>
              <a:gd name="T49" fmla="*/ 96 h 220"/>
              <a:gd name="T50" fmla="*/ 128 w 196"/>
              <a:gd name="T51" fmla="*/ 76 h 220"/>
              <a:gd name="T52" fmla="*/ 148 w 196"/>
              <a:gd name="T53" fmla="*/ 52 h 220"/>
              <a:gd name="T54" fmla="*/ 164 w 196"/>
              <a:gd name="T55" fmla="*/ 24 h 220"/>
              <a:gd name="T56" fmla="*/ 184 w 196"/>
              <a:gd name="T57" fmla="*/ 0 h 220"/>
              <a:gd name="T58" fmla="*/ 196 w 196"/>
              <a:gd name="T59" fmla="*/ 48 h 220"/>
              <a:gd name="T60" fmla="*/ 184 w 196"/>
              <a:gd name="T61" fmla="*/ 68 h 220"/>
              <a:gd name="T62" fmla="*/ 172 w 196"/>
              <a:gd name="T63" fmla="*/ 92 h 220"/>
              <a:gd name="T64" fmla="*/ 152 w 196"/>
              <a:gd name="T65" fmla="*/ 112 h 220"/>
              <a:gd name="T66" fmla="*/ 132 w 196"/>
              <a:gd name="T67" fmla="*/ 136 h 220"/>
              <a:gd name="T68" fmla="*/ 132 w 196"/>
              <a:gd name="T69" fmla="*/ 136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6" h="220">
                <a:moveTo>
                  <a:pt x="132" y="136"/>
                </a:moveTo>
                <a:lnTo>
                  <a:pt x="112" y="156"/>
                </a:lnTo>
                <a:lnTo>
                  <a:pt x="92" y="172"/>
                </a:lnTo>
                <a:lnTo>
                  <a:pt x="72" y="188"/>
                </a:lnTo>
                <a:lnTo>
                  <a:pt x="52" y="200"/>
                </a:lnTo>
                <a:lnTo>
                  <a:pt x="40" y="208"/>
                </a:lnTo>
                <a:lnTo>
                  <a:pt x="32" y="212"/>
                </a:lnTo>
                <a:lnTo>
                  <a:pt x="24" y="216"/>
                </a:lnTo>
                <a:lnTo>
                  <a:pt x="20" y="216"/>
                </a:lnTo>
                <a:lnTo>
                  <a:pt x="12" y="220"/>
                </a:lnTo>
                <a:lnTo>
                  <a:pt x="8" y="220"/>
                </a:lnTo>
                <a:lnTo>
                  <a:pt x="4" y="220"/>
                </a:lnTo>
                <a:lnTo>
                  <a:pt x="0" y="216"/>
                </a:lnTo>
                <a:lnTo>
                  <a:pt x="0" y="216"/>
                </a:lnTo>
                <a:lnTo>
                  <a:pt x="0" y="212"/>
                </a:lnTo>
                <a:lnTo>
                  <a:pt x="4" y="208"/>
                </a:lnTo>
                <a:lnTo>
                  <a:pt x="8" y="200"/>
                </a:lnTo>
                <a:lnTo>
                  <a:pt x="16" y="192"/>
                </a:lnTo>
                <a:lnTo>
                  <a:pt x="24" y="184"/>
                </a:lnTo>
                <a:lnTo>
                  <a:pt x="36" y="172"/>
                </a:lnTo>
                <a:lnTo>
                  <a:pt x="48" y="160"/>
                </a:lnTo>
                <a:lnTo>
                  <a:pt x="64" y="148"/>
                </a:lnTo>
                <a:lnTo>
                  <a:pt x="76" y="132"/>
                </a:lnTo>
                <a:lnTo>
                  <a:pt x="92" y="116"/>
                </a:lnTo>
                <a:lnTo>
                  <a:pt x="112" y="96"/>
                </a:lnTo>
                <a:lnTo>
                  <a:pt x="128" y="76"/>
                </a:lnTo>
                <a:lnTo>
                  <a:pt x="148" y="52"/>
                </a:lnTo>
                <a:lnTo>
                  <a:pt x="164" y="24"/>
                </a:lnTo>
                <a:lnTo>
                  <a:pt x="184" y="0"/>
                </a:lnTo>
                <a:lnTo>
                  <a:pt x="196" y="48"/>
                </a:lnTo>
                <a:lnTo>
                  <a:pt x="184" y="68"/>
                </a:lnTo>
                <a:lnTo>
                  <a:pt x="172" y="92"/>
                </a:lnTo>
                <a:lnTo>
                  <a:pt x="152" y="112"/>
                </a:lnTo>
                <a:lnTo>
                  <a:pt x="132" y="136"/>
                </a:lnTo>
                <a:lnTo>
                  <a:pt x="132" y="1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1" name="Freeform 387">
            <a:extLst>
              <a:ext uri="{FF2B5EF4-FFF2-40B4-BE49-F238E27FC236}">
                <a16:creationId xmlns:a16="http://schemas.microsoft.com/office/drawing/2014/main" xmlns="" id="{36BF16B0-FF87-46B9-BADB-DBD4D5E55E3B}"/>
              </a:ext>
            </a:extLst>
          </p:cNvPr>
          <p:cNvSpPr>
            <a:spLocks/>
          </p:cNvSpPr>
          <p:nvPr/>
        </p:nvSpPr>
        <p:spPr bwMode="auto">
          <a:xfrm>
            <a:off x="9493758" y="1951418"/>
            <a:ext cx="1452442" cy="982437"/>
          </a:xfrm>
          <a:custGeom>
            <a:avLst/>
            <a:gdLst>
              <a:gd name="T0" fmla="*/ 4 w 416"/>
              <a:gd name="T1" fmla="*/ 24 h 212"/>
              <a:gd name="T2" fmla="*/ 0 w 416"/>
              <a:gd name="T3" fmla="*/ 16 h 212"/>
              <a:gd name="T4" fmla="*/ 4 w 416"/>
              <a:gd name="T5" fmla="*/ 8 h 212"/>
              <a:gd name="T6" fmla="*/ 16 w 416"/>
              <a:gd name="T7" fmla="*/ 0 h 212"/>
              <a:gd name="T8" fmla="*/ 36 w 416"/>
              <a:gd name="T9" fmla="*/ 0 h 212"/>
              <a:gd name="T10" fmla="*/ 48 w 416"/>
              <a:gd name="T11" fmla="*/ 4 h 212"/>
              <a:gd name="T12" fmla="*/ 56 w 416"/>
              <a:gd name="T13" fmla="*/ 8 h 212"/>
              <a:gd name="T14" fmla="*/ 68 w 416"/>
              <a:gd name="T15" fmla="*/ 12 h 212"/>
              <a:gd name="T16" fmla="*/ 84 w 416"/>
              <a:gd name="T17" fmla="*/ 24 h 212"/>
              <a:gd name="T18" fmla="*/ 104 w 416"/>
              <a:gd name="T19" fmla="*/ 40 h 212"/>
              <a:gd name="T20" fmla="*/ 140 w 416"/>
              <a:gd name="T21" fmla="*/ 68 h 212"/>
              <a:gd name="T22" fmla="*/ 188 w 416"/>
              <a:gd name="T23" fmla="*/ 100 h 212"/>
              <a:gd name="T24" fmla="*/ 224 w 416"/>
              <a:gd name="T25" fmla="*/ 120 h 212"/>
              <a:gd name="T26" fmla="*/ 252 w 416"/>
              <a:gd name="T27" fmla="*/ 132 h 212"/>
              <a:gd name="T28" fmla="*/ 280 w 416"/>
              <a:gd name="T29" fmla="*/ 144 h 212"/>
              <a:gd name="T30" fmla="*/ 316 w 416"/>
              <a:gd name="T31" fmla="*/ 152 h 212"/>
              <a:gd name="T32" fmla="*/ 356 w 416"/>
              <a:gd name="T33" fmla="*/ 160 h 212"/>
              <a:gd name="T34" fmla="*/ 388 w 416"/>
              <a:gd name="T35" fmla="*/ 168 h 212"/>
              <a:gd name="T36" fmla="*/ 408 w 416"/>
              <a:gd name="T37" fmla="*/ 176 h 212"/>
              <a:gd name="T38" fmla="*/ 416 w 416"/>
              <a:gd name="T39" fmla="*/ 184 h 212"/>
              <a:gd name="T40" fmla="*/ 416 w 416"/>
              <a:gd name="T41" fmla="*/ 188 h 212"/>
              <a:gd name="T42" fmla="*/ 408 w 416"/>
              <a:gd name="T43" fmla="*/ 192 h 212"/>
              <a:gd name="T44" fmla="*/ 392 w 416"/>
              <a:gd name="T45" fmla="*/ 196 h 212"/>
              <a:gd name="T46" fmla="*/ 372 w 416"/>
              <a:gd name="T47" fmla="*/ 200 h 212"/>
              <a:gd name="T48" fmla="*/ 344 w 416"/>
              <a:gd name="T49" fmla="*/ 204 h 212"/>
              <a:gd name="T50" fmla="*/ 320 w 416"/>
              <a:gd name="T51" fmla="*/ 208 h 212"/>
              <a:gd name="T52" fmla="*/ 304 w 416"/>
              <a:gd name="T53" fmla="*/ 208 h 212"/>
              <a:gd name="T54" fmla="*/ 292 w 416"/>
              <a:gd name="T55" fmla="*/ 212 h 212"/>
              <a:gd name="T56" fmla="*/ 276 w 416"/>
              <a:gd name="T57" fmla="*/ 208 h 212"/>
              <a:gd name="T58" fmla="*/ 256 w 416"/>
              <a:gd name="T59" fmla="*/ 204 h 212"/>
              <a:gd name="T60" fmla="*/ 232 w 416"/>
              <a:gd name="T61" fmla="*/ 192 h 212"/>
              <a:gd name="T62" fmla="*/ 212 w 416"/>
              <a:gd name="T63" fmla="*/ 176 h 212"/>
              <a:gd name="T64" fmla="*/ 180 w 416"/>
              <a:gd name="T65" fmla="*/ 152 h 212"/>
              <a:gd name="T66" fmla="*/ 144 w 416"/>
              <a:gd name="T67" fmla="*/ 120 h 212"/>
              <a:gd name="T68" fmla="*/ 104 w 416"/>
              <a:gd name="T69" fmla="*/ 84 h 212"/>
              <a:gd name="T70" fmla="*/ 68 w 416"/>
              <a:gd name="T71" fmla="*/ 56 h 212"/>
              <a:gd name="T72" fmla="*/ 40 w 416"/>
              <a:gd name="T73" fmla="*/ 36 h 212"/>
              <a:gd name="T74" fmla="*/ 20 w 416"/>
              <a:gd name="T75" fmla="*/ 24 h 212"/>
              <a:gd name="T76" fmla="*/ 12 w 416"/>
              <a:gd name="T77" fmla="*/ 24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16" h="212">
                <a:moveTo>
                  <a:pt x="12" y="24"/>
                </a:move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4" y="4"/>
                </a:lnTo>
                <a:lnTo>
                  <a:pt x="48" y="4"/>
                </a:lnTo>
                <a:lnTo>
                  <a:pt x="52" y="4"/>
                </a:lnTo>
                <a:lnTo>
                  <a:pt x="56" y="8"/>
                </a:lnTo>
                <a:lnTo>
                  <a:pt x="60" y="8"/>
                </a:lnTo>
                <a:lnTo>
                  <a:pt x="68" y="12"/>
                </a:lnTo>
                <a:lnTo>
                  <a:pt x="72" y="20"/>
                </a:lnTo>
                <a:lnTo>
                  <a:pt x="84" y="24"/>
                </a:lnTo>
                <a:lnTo>
                  <a:pt x="92" y="32"/>
                </a:lnTo>
                <a:lnTo>
                  <a:pt x="104" y="40"/>
                </a:lnTo>
                <a:lnTo>
                  <a:pt x="116" y="48"/>
                </a:lnTo>
                <a:lnTo>
                  <a:pt x="140" y="68"/>
                </a:lnTo>
                <a:lnTo>
                  <a:pt x="164" y="84"/>
                </a:lnTo>
                <a:lnTo>
                  <a:pt x="188" y="100"/>
                </a:lnTo>
                <a:lnTo>
                  <a:pt x="212" y="112"/>
                </a:lnTo>
                <a:lnTo>
                  <a:pt x="224" y="120"/>
                </a:lnTo>
                <a:lnTo>
                  <a:pt x="236" y="124"/>
                </a:lnTo>
                <a:lnTo>
                  <a:pt x="252" y="132"/>
                </a:lnTo>
                <a:lnTo>
                  <a:pt x="264" y="136"/>
                </a:lnTo>
                <a:lnTo>
                  <a:pt x="280" y="144"/>
                </a:lnTo>
                <a:lnTo>
                  <a:pt x="300" y="148"/>
                </a:lnTo>
                <a:lnTo>
                  <a:pt x="316" y="152"/>
                </a:lnTo>
                <a:lnTo>
                  <a:pt x="336" y="156"/>
                </a:lnTo>
                <a:lnTo>
                  <a:pt x="356" y="160"/>
                </a:lnTo>
                <a:lnTo>
                  <a:pt x="376" y="164"/>
                </a:lnTo>
                <a:lnTo>
                  <a:pt x="388" y="168"/>
                </a:lnTo>
                <a:lnTo>
                  <a:pt x="400" y="172"/>
                </a:lnTo>
                <a:lnTo>
                  <a:pt x="408" y="176"/>
                </a:lnTo>
                <a:lnTo>
                  <a:pt x="412" y="180"/>
                </a:lnTo>
                <a:lnTo>
                  <a:pt x="416" y="184"/>
                </a:lnTo>
                <a:lnTo>
                  <a:pt x="416" y="184"/>
                </a:lnTo>
                <a:lnTo>
                  <a:pt x="416" y="188"/>
                </a:lnTo>
                <a:lnTo>
                  <a:pt x="412" y="192"/>
                </a:lnTo>
                <a:lnTo>
                  <a:pt x="408" y="192"/>
                </a:lnTo>
                <a:lnTo>
                  <a:pt x="400" y="196"/>
                </a:lnTo>
                <a:lnTo>
                  <a:pt x="392" y="196"/>
                </a:lnTo>
                <a:lnTo>
                  <a:pt x="384" y="200"/>
                </a:lnTo>
                <a:lnTo>
                  <a:pt x="372" y="200"/>
                </a:lnTo>
                <a:lnTo>
                  <a:pt x="360" y="204"/>
                </a:lnTo>
                <a:lnTo>
                  <a:pt x="344" y="204"/>
                </a:lnTo>
                <a:lnTo>
                  <a:pt x="332" y="208"/>
                </a:lnTo>
                <a:lnTo>
                  <a:pt x="320" y="208"/>
                </a:lnTo>
                <a:lnTo>
                  <a:pt x="312" y="208"/>
                </a:lnTo>
                <a:lnTo>
                  <a:pt x="304" y="208"/>
                </a:lnTo>
                <a:lnTo>
                  <a:pt x="296" y="212"/>
                </a:lnTo>
                <a:lnTo>
                  <a:pt x="292" y="212"/>
                </a:lnTo>
                <a:lnTo>
                  <a:pt x="284" y="212"/>
                </a:lnTo>
                <a:lnTo>
                  <a:pt x="276" y="208"/>
                </a:lnTo>
                <a:lnTo>
                  <a:pt x="264" y="208"/>
                </a:lnTo>
                <a:lnTo>
                  <a:pt x="256" y="204"/>
                </a:lnTo>
                <a:lnTo>
                  <a:pt x="240" y="196"/>
                </a:lnTo>
                <a:lnTo>
                  <a:pt x="232" y="192"/>
                </a:lnTo>
                <a:lnTo>
                  <a:pt x="224" y="184"/>
                </a:lnTo>
                <a:lnTo>
                  <a:pt x="212" y="176"/>
                </a:lnTo>
                <a:lnTo>
                  <a:pt x="196" y="164"/>
                </a:lnTo>
                <a:lnTo>
                  <a:pt x="180" y="152"/>
                </a:lnTo>
                <a:lnTo>
                  <a:pt x="164" y="136"/>
                </a:lnTo>
                <a:lnTo>
                  <a:pt x="144" y="120"/>
                </a:lnTo>
                <a:lnTo>
                  <a:pt x="124" y="104"/>
                </a:lnTo>
                <a:lnTo>
                  <a:pt x="104" y="84"/>
                </a:lnTo>
                <a:lnTo>
                  <a:pt x="84" y="68"/>
                </a:lnTo>
                <a:lnTo>
                  <a:pt x="68" y="56"/>
                </a:lnTo>
                <a:lnTo>
                  <a:pt x="52" y="44"/>
                </a:lnTo>
                <a:lnTo>
                  <a:pt x="40" y="36"/>
                </a:lnTo>
                <a:lnTo>
                  <a:pt x="28" y="28"/>
                </a:lnTo>
                <a:lnTo>
                  <a:pt x="20" y="24"/>
                </a:lnTo>
                <a:lnTo>
                  <a:pt x="12" y="24"/>
                </a:lnTo>
                <a:lnTo>
                  <a:pt x="12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2" name="Freeform 388">
            <a:extLst>
              <a:ext uri="{FF2B5EF4-FFF2-40B4-BE49-F238E27FC236}">
                <a16:creationId xmlns:a16="http://schemas.microsoft.com/office/drawing/2014/main" xmlns="" id="{4F989989-F5D0-446E-A454-FD06182D411B}"/>
              </a:ext>
            </a:extLst>
          </p:cNvPr>
          <p:cNvSpPr>
            <a:spLocks/>
          </p:cNvSpPr>
          <p:nvPr/>
        </p:nvSpPr>
        <p:spPr bwMode="auto">
          <a:xfrm>
            <a:off x="9004955" y="1840198"/>
            <a:ext cx="377076" cy="296585"/>
          </a:xfrm>
          <a:custGeom>
            <a:avLst/>
            <a:gdLst>
              <a:gd name="T0" fmla="*/ 0 w 108"/>
              <a:gd name="T1" fmla="*/ 4 h 64"/>
              <a:gd name="T2" fmla="*/ 16 w 108"/>
              <a:gd name="T3" fmla="*/ 0 h 64"/>
              <a:gd name="T4" fmla="*/ 28 w 108"/>
              <a:gd name="T5" fmla="*/ 0 h 64"/>
              <a:gd name="T6" fmla="*/ 40 w 108"/>
              <a:gd name="T7" fmla="*/ 0 h 64"/>
              <a:gd name="T8" fmla="*/ 48 w 108"/>
              <a:gd name="T9" fmla="*/ 0 h 64"/>
              <a:gd name="T10" fmla="*/ 68 w 108"/>
              <a:gd name="T11" fmla="*/ 4 h 64"/>
              <a:gd name="T12" fmla="*/ 84 w 108"/>
              <a:gd name="T13" fmla="*/ 12 h 64"/>
              <a:gd name="T14" fmla="*/ 96 w 108"/>
              <a:gd name="T15" fmla="*/ 20 h 64"/>
              <a:gd name="T16" fmla="*/ 104 w 108"/>
              <a:gd name="T17" fmla="*/ 28 h 64"/>
              <a:gd name="T18" fmla="*/ 104 w 108"/>
              <a:gd name="T19" fmla="*/ 32 h 64"/>
              <a:gd name="T20" fmla="*/ 108 w 108"/>
              <a:gd name="T21" fmla="*/ 36 h 64"/>
              <a:gd name="T22" fmla="*/ 108 w 108"/>
              <a:gd name="T23" fmla="*/ 40 h 64"/>
              <a:gd name="T24" fmla="*/ 108 w 108"/>
              <a:gd name="T25" fmla="*/ 44 h 64"/>
              <a:gd name="T26" fmla="*/ 104 w 108"/>
              <a:gd name="T27" fmla="*/ 52 h 64"/>
              <a:gd name="T28" fmla="*/ 100 w 108"/>
              <a:gd name="T29" fmla="*/ 56 h 64"/>
              <a:gd name="T30" fmla="*/ 96 w 108"/>
              <a:gd name="T31" fmla="*/ 60 h 64"/>
              <a:gd name="T32" fmla="*/ 96 w 108"/>
              <a:gd name="T33" fmla="*/ 64 h 64"/>
              <a:gd name="T34" fmla="*/ 92 w 108"/>
              <a:gd name="T35" fmla="*/ 64 h 64"/>
              <a:gd name="T36" fmla="*/ 84 w 108"/>
              <a:gd name="T37" fmla="*/ 64 h 64"/>
              <a:gd name="T38" fmla="*/ 76 w 108"/>
              <a:gd name="T39" fmla="*/ 60 h 64"/>
              <a:gd name="T40" fmla="*/ 64 w 108"/>
              <a:gd name="T41" fmla="*/ 56 h 64"/>
              <a:gd name="T42" fmla="*/ 52 w 108"/>
              <a:gd name="T43" fmla="*/ 52 h 64"/>
              <a:gd name="T44" fmla="*/ 44 w 108"/>
              <a:gd name="T45" fmla="*/ 44 h 64"/>
              <a:gd name="T46" fmla="*/ 36 w 108"/>
              <a:gd name="T47" fmla="*/ 40 h 64"/>
              <a:gd name="T48" fmla="*/ 28 w 108"/>
              <a:gd name="T49" fmla="*/ 32 h 64"/>
              <a:gd name="T50" fmla="*/ 20 w 108"/>
              <a:gd name="T51" fmla="*/ 24 h 64"/>
              <a:gd name="T52" fmla="*/ 12 w 108"/>
              <a:gd name="T53" fmla="*/ 16 h 64"/>
              <a:gd name="T54" fmla="*/ 0 w 108"/>
              <a:gd name="T55" fmla="*/ 4 h 64"/>
              <a:gd name="T56" fmla="*/ 0 w 108"/>
              <a:gd name="T57" fmla="*/ 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8" h="64">
                <a:moveTo>
                  <a:pt x="0" y="4"/>
                </a:moveTo>
                <a:lnTo>
                  <a:pt x="16" y="0"/>
                </a:lnTo>
                <a:lnTo>
                  <a:pt x="28" y="0"/>
                </a:lnTo>
                <a:lnTo>
                  <a:pt x="40" y="0"/>
                </a:lnTo>
                <a:lnTo>
                  <a:pt x="48" y="0"/>
                </a:lnTo>
                <a:lnTo>
                  <a:pt x="68" y="4"/>
                </a:lnTo>
                <a:lnTo>
                  <a:pt x="84" y="12"/>
                </a:lnTo>
                <a:lnTo>
                  <a:pt x="96" y="20"/>
                </a:lnTo>
                <a:lnTo>
                  <a:pt x="104" y="28"/>
                </a:lnTo>
                <a:lnTo>
                  <a:pt x="104" y="32"/>
                </a:lnTo>
                <a:lnTo>
                  <a:pt x="108" y="36"/>
                </a:lnTo>
                <a:lnTo>
                  <a:pt x="108" y="40"/>
                </a:lnTo>
                <a:lnTo>
                  <a:pt x="108" y="44"/>
                </a:lnTo>
                <a:lnTo>
                  <a:pt x="104" y="52"/>
                </a:lnTo>
                <a:lnTo>
                  <a:pt x="100" y="56"/>
                </a:lnTo>
                <a:lnTo>
                  <a:pt x="96" y="60"/>
                </a:lnTo>
                <a:lnTo>
                  <a:pt x="96" y="64"/>
                </a:lnTo>
                <a:lnTo>
                  <a:pt x="92" y="64"/>
                </a:lnTo>
                <a:lnTo>
                  <a:pt x="84" y="64"/>
                </a:lnTo>
                <a:lnTo>
                  <a:pt x="76" y="60"/>
                </a:lnTo>
                <a:lnTo>
                  <a:pt x="64" y="56"/>
                </a:lnTo>
                <a:lnTo>
                  <a:pt x="52" y="52"/>
                </a:lnTo>
                <a:lnTo>
                  <a:pt x="44" y="44"/>
                </a:lnTo>
                <a:lnTo>
                  <a:pt x="36" y="40"/>
                </a:lnTo>
                <a:lnTo>
                  <a:pt x="28" y="32"/>
                </a:lnTo>
                <a:lnTo>
                  <a:pt x="20" y="24"/>
                </a:lnTo>
                <a:lnTo>
                  <a:pt x="12" y="16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3" name="Freeform 389">
            <a:extLst>
              <a:ext uri="{FF2B5EF4-FFF2-40B4-BE49-F238E27FC236}">
                <a16:creationId xmlns:a16="http://schemas.microsoft.com/office/drawing/2014/main" xmlns="" id="{CC786118-5C93-4C4B-8B23-FBA8DC8C05D7}"/>
              </a:ext>
            </a:extLst>
          </p:cNvPr>
          <p:cNvSpPr>
            <a:spLocks/>
          </p:cNvSpPr>
          <p:nvPr/>
        </p:nvSpPr>
        <p:spPr bwMode="auto">
          <a:xfrm>
            <a:off x="8879263" y="653859"/>
            <a:ext cx="335179" cy="2409752"/>
          </a:xfrm>
          <a:custGeom>
            <a:avLst/>
            <a:gdLst>
              <a:gd name="T0" fmla="*/ 72 w 96"/>
              <a:gd name="T1" fmla="*/ 272 h 520"/>
              <a:gd name="T2" fmla="*/ 68 w 96"/>
              <a:gd name="T3" fmla="*/ 324 h 520"/>
              <a:gd name="T4" fmla="*/ 68 w 96"/>
              <a:gd name="T5" fmla="*/ 372 h 520"/>
              <a:gd name="T6" fmla="*/ 68 w 96"/>
              <a:gd name="T7" fmla="*/ 420 h 520"/>
              <a:gd name="T8" fmla="*/ 64 w 96"/>
              <a:gd name="T9" fmla="*/ 464 h 520"/>
              <a:gd name="T10" fmla="*/ 56 w 96"/>
              <a:gd name="T11" fmla="*/ 492 h 520"/>
              <a:gd name="T12" fmla="*/ 44 w 96"/>
              <a:gd name="T13" fmla="*/ 512 h 520"/>
              <a:gd name="T14" fmla="*/ 32 w 96"/>
              <a:gd name="T15" fmla="*/ 520 h 520"/>
              <a:gd name="T16" fmla="*/ 24 w 96"/>
              <a:gd name="T17" fmla="*/ 512 h 520"/>
              <a:gd name="T18" fmla="*/ 12 w 96"/>
              <a:gd name="T19" fmla="*/ 496 h 520"/>
              <a:gd name="T20" fmla="*/ 4 w 96"/>
              <a:gd name="T21" fmla="*/ 476 h 520"/>
              <a:gd name="T22" fmla="*/ 0 w 96"/>
              <a:gd name="T23" fmla="*/ 460 h 520"/>
              <a:gd name="T24" fmla="*/ 4 w 96"/>
              <a:gd name="T25" fmla="*/ 452 h 520"/>
              <a:gd name="T26" fmla="*/ 4 w 96"/>
              <a:gd name="T27" fmla="*/ 440 h 520"/>
              <a:gd name="T28" fmla="*/ 8 w 96"/>
              <a:gd name="T29" fmla="*/ 424 h 520"/>
              <a:gd name="T30" fmla="*/ 12 w 96"/>
              <a:gd name="T31" fmla="*/ 404 h 520"/>
              <a:gd name="T32" fmla="*/ 16 w 96"/>
              <a:gd name="T33" fmla="*/ 380 h 520"/>
              <a:gd name="T34" fmla="*/ 20 w 96"/>
              <a:gd name="T35" fmla="*/ 348 h 520"/>
              <a:gd name="T36" fmla="*/ 24 w 96"/>
              <a:gd name="T37" fmla="*/ 308 h 520"/>
              <a:gd name="T38" fmla="*/ 24 w 96"/>
              <a:gd name="T39" fmla="*/ 264 h 520"/>
              <a:gd name="T40" fmla="*/ 28 w 96"/>
              <a:gd name="T41" fmla="*/ 176 h 520"/>
              <a:gd name="T42" fmla="*/ 28 w 96"/>
              <a:gd name="T43" fmla="*/ 100 h 520"/>
              <a:gd name="T44" fmla="*/ 24 w 96"/>
              <a:gd name="T45" fmla="*/ 72 h 520"/>
              <a:gd name="T46" fmla="*/ 24 w 96"/>
              <a:gd name="T47" fmla="*/ 48 h 520"/>
              <a:gd name="T48" fmla="*/ 20 w 96"/>
              <a:gd name="T49" fmla="*/ 32 h 520"/>
              <a:gd name="T50" fmla="*/ 16 w 96"/>
              <a:gd name="T51" fmla="*/ 24 h 520"/>
              <a:gd name="T52" fmla="*/ 12 w 96"/>
              <a:gd name="T53" fmla="*/ 16 h 520"/>
              <a:gd name="T54" fmla="*/ 16 w 96"/>
              <a:gd name="T55" fmla="*/ 8 h 520"/>
              <a:gd name="T56" fmla="*/ 32 w 96"/>
              <a:gd name="T57" fmla="*/ 0 h 520"/>
              <a:gd name="T58" fmla="*/ 56 w 96"/>
              <a:gd name="T59" fmla="*/ 8 h 520"/>
              <a:gd name="T60" fmla="*/ 80 w 96"/>
              <a:gd name="T61" fmla="*/ 16 h 520"/>
              <a:gd name="T62" fmla="*/ 92 w 96"/>
              <a:gd name="T63" fmla="*/ 24 h 520"/>
              <a:gd name="T64" fmla="*/ 96 w 96"/>
              <a:gd name="T65" fmla="*/ 32 h 520"/>
              <a:gd name="T66" fmla="*/ 92 w 96"/>
              <a:gd name="T67" fmla="*/ 44 h 520"/>
              <a:gd name="T68" fmla="*/ 88 w 96"/>
              <a:gd name="T69" fmla="*/ 52 h 520"/>
              <a:gd name="T70" fmla="*/ 88 w 96"/>
              <a:gd name="T71" fmla="*/ 64 h 520"/>
              <a:gd name="T72" fmla="*/ 84 w 96"/>
              <a:gd name="T73" fmla="*/ 84 h 520"/>
              <a:gd name="T74" fmla="*/ 80 w 96"/>
              <a:gd name="T75" fmla="*/ 112 h 520"/>
              <a:gd name="T76" fmla="*/ 76 w 96"/>
              <a:gd name="T77" fmla="*/ 192 h 520"/>
              <a:gd name="T78" fmla="*/ 76 w 96"/>
              <a:gd name="T79" fmla="*/ 220 h 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6" h="520">
                <a:moveTo>
                  <a:pt x="76" y="220"/>
                </a:moveTo>
                <a:lnTo>
                  <a:pt x="72" y="272"/>
                </a:lnTo>
                <a:lnTo>
                  <a:pt x="72" y="296"/>
                </a:lnTo>
                <a:lnTo>
                  <a:pt x="68" y="324"/>
                </a:lnTo>
                <a:lnTo>
                  <a:pt x="68" y="348"/>
                </a:lnTo>
                <a:lnTo>
                  <a:pt x="68" y="372"/>
                </a:lnTo>
                <a:lnTo>
                  <a:pt x="68" y="400"/>
                </a:lnTo>
                <a:lnTo>
                  <a:pt x="68" y="420"/>
                </a:lnTo>
                <a:lnTo>
                  <a:pt x="64" y="444"/>
                </a:lnTo>
                <a:lnTo>
                  <a:pt x="64" y="464"/>
                </a:lnTo>
                <a:lnTo>
                  <a:pt x="60" y="480"/>
                </a:lnTo>
                <a:lnTo>
                  <a:pt x="56" y="492"/>
                </a:lnTo>
                <a:lnTo>
                  <a:pt x="52" y="504"/>
                </a:lnTo>
                <a:lnTo>
                  <a:pt x="44" y="512"/>
                </a:lnTo>
                <a:lnTo>
                  <a:pt x="40" y="516"/>
                </a:lnTo>
                <a:lnTo>
                  <a:pt x="32" y="520"/>
                </a:lnTo>
                <a:lnTo>
                  <a:pt x="28" y="516"/>
                </a:lnTo>
                <a:lnTo>
                  <a:pt x="24" y="512"/>
                </a:lnTo>
                <a:lnTo>
                  <a:pt x="16" y="504"/>
                </a:lnTo>
                <a:lnTo>
                  <a:pt x="12" y="496"/>
                </a:lnTo>
                <a:lnTo>
                  <a:pt x="8" y="484"/>
                </a:lnTo>
                <a:lnTo>
                  <a:pt x="4" y="476"/>
                </a:lnTo>
                <a:lnTo>
                  <a:pt x="4" y="468"/>
                </a:lnTo>
                <a:lnTo>
                  <a:pt x="0" y="460"/>
                </a:lnTo>
                <a:lnTo>
                  <a:pt x="0" y="456"/>
                </a:lnTo>
                <a:lnTo>
                  <a:pt x="4" y="452"/>
                </a:lnTo>
                <a:lnTo>
                  <a:pt x="4" y="448"/>
                </a:lnTo>
                <a:lnTo>
                  <a:pt x="4" y="440"/>
                </a:lnTo>
                <a:lnTo>
                  <a:pt x="4" y="436"/>
                </a:lnTo>
                <a:lnTo>
                  <a:pt x="8" y="424"/>
                </a:lnTo>
                <a:lnTo>
                  <a:pt x="8" y="416"/>
                </a:lnTo>
                <a:lnTo>
                  <a:pt x="12" y="404"/>
                </a:lnTo>
                <a:lnTo>
                  <a:pt x="12" y="392"/>
                </a:lnTo>
                <a:lnTo>
                  <a:pt x="16" y="380"/>
                </a:lnTo>
                <a:lnTo>
                  <a:pt x="16" y="364"/>
                </a:lnTo>
                <a:lnTo>
                  <a:pt x="20" y="348"/>
                </a:lnTo>
                <a:lnTo>
                  <a:pt x="20" y="328"/>
                </a:lnTo>
                <a:lnTo>
                  <a:pt x="24" y="308"/>
                </a:lnTo>
                <a:lnTo>
                  <a:pt x="24" y="288"/>
                </a:lnTo>
                <a:lnTo>
                  <a:pt x="24" y="264"/>
                </a:lnTo>
                <a:lnTo>
                  <a:pt x="28" y="220"/>
                </a:lnTo>
                <a:lnTo>
                  <a:pt x="28" y="176"/>
                </a:lnTo>
                <a:lnTo>
                  <a:pt x="28" y="140"/>
                </a:lnTo>
                <a:lnTo>
                  <a:pt x="28" y="100"/>
                </a:lnTo>
                <a:lnTo>
                  <a:pt x="28" y="84"/>
                </a:lnTo>
                <a:lnTo>
                  <a:pt x="24" y="72"/>
                </a:lnTo>
                <a:lnTo>
                  <a:pt x="24" y="56"/>
                </a:lnTo>
                <a:lnTo>
                  <a:pt x="24" y="48"/>
                </a:lnTo>
                <a:lnTo>
                  <a:pt x="20" y="40"/>
                </a:lnTo>
                <a:lnTo>
                  <a:pt x="20" y="32"/>
                </a:lnTo>
                <a:lnTo>
                  <a:pt x="20" y="28"/>
                </a:lnTo>
                <a:lnTo>
                  <a:pt x="16" y="24"/>
                </a:lnTo>
                <a:lnTo>
                  <a:pt x="12" y="20"/>
                </a:lnTo>
                <a:lnTo>
                  <a:pt x="12" y="16"/>
                </a:lnTo>
                <a:lnTo>
                  <a:pt x="12" y="12"/>
                </a:lnTo>
                <a:lnTo>
                  <a:pt x="16" y="8"/>
                </a:lnTo>
                <a:lnTo>
                  <a:pt x="24" y="4"/>
                </a:lnTo>
                <a:lnTo>
                  <a:pt x="32" y="0"/>
                </a:lnTo>
                <a:lnTo>
                  <a:pt x="44" y="4"/>
                </a:lnTo>
                <a:lnTo>
                  <a:pt x="56" y="8"/>
                </a:lnTo>
                <a:lnTo>
                  <a:pt x="72" y="12"/>
                </a:lnTo>
                <a:lnTo>
                  <a:pt x="80" y="16"/>
                </a:lnTo>
                <a:lnTo>
                  <a:pt x="88" y="20"/>
                </a:lnTo>
                <a:lnTo>
                  <a:pt x="92" y="24"/>
                </a:lnTo>
                <a:lnTo>
                  <a:pt x="96" y="28"/>
                </a:lnTo>
                <a:lnTo>
                  <a:pt x="96" y="32"/>
                </a:lnTo>
                <a:lnTo>
                  <a:pt x="96" y="40"/>
                </a:lnTo>
                <a:lnTo>
                  <a:pt x="92" y="44"/>
                </a:lnTo>
                <a:lnTo>
                  <a:pt x="92" y="48"/>
                </a:lnTo>
                <a:lnTo>
                  <a:pt x="88" y="52"/>
                </a:lnTo>
                <a:lnTo>
                  <a:pt x="88" y="56"/>
                </a:lnTo>
                <a:lnTo>
                  <a:pt x="88" y="64"/>
                </a:lnTo>
                <a:lnTo>
                  <a:pt x="84" y="76"/>
                </a:lnTo>
                <a:lnTo>
                  <a:pt x="84" y="84"/>
                </a:lnTo>
                <a:lnTo>
                  <a:pt x="80" y="96"/>
                </a:lnTo>
                <a:lnTo>
                  <a:pt x="80" y="112"/>
                </a:lnTo>
                <a:lnTo>
                  <a:pt x="76" y="164"/>
                </a:lnTo>
                <a:lnTo>
                  <a:pt x="76" y="192"/>
                </a:lnTo>
                <a:lnTo>
                  <a:pt x="76" y="220"/>
                </a:lnTo>
                <a:lnTo>
                  <a:pt x="76" y="2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4" name="Freeform 390">
            <a:extLst>
              <a:ext uri="{FF2B5EF4-FFF2-40B4-BE49-F238E27FC236}">
                <a16:creationId xmlns:a16="http://schemas.microsoft.com/office/drawing/2014/main" xmlns="" id="{43B315C3-35AF-457D-A1D8-AB43713BEB9C}"/>
              </a:ext>
            </a:extLst>
          </p:cNvPr>
          <p:cNvSpPr>
            <a:spLocks/>
          </p:cNvSpPr>
          <p:nvPr/>
        </p:nvSpPr>
        <p:spPr bwMode="auto">
          <a:xfrm>
            <a:off x="10024458" y="1450931"/>
            <a:ext cx="474837" cy="315121"/>
          </a:xfrm>
          <a:custGeom>
            <a:avLst/>
            <a:gdLst>
              <a:gd name="T0" fmla="*/ 124 w 136"/>
              <a:gd name="T1" fmla="*/ 32 h 68"/>
              <a:gd name="T2" fmla="*/ 132 w 136"/>
              <a:gd name="T3" fmla="*/ 44 h 68"/>
              <a:gd name="T4" fmla="*/ 136 w 136"/>
              <a:gd name="T5" fmla="*/ 52 h 68"/>
              <a:gd name="T6" fmla="*/ 136 w 136"/>
              <a:gd name="T7" fmla="*/ 56 h 68"/>
              <a:gd name="T8" fmla="*/ 136 w 136"/>
              <a:gd name="T9" fmla="*/ 64 h 68"/>
              <a:gd name="T10" fmla="*/ 136 w 136"/>
              <a:gd name="T11" fmla="*/ 64 h 68"/>
              <a:gd name="T12" fmla="*/ 132 w 136"/>
              <a:gd name="T13" fmla="*/ 68 h 68"/>
              <a:gd name="T14" fmla="*/ 128 w 136"/>
              <a:gd name="T15" fmla="*/ 68 h 68"/>
              <a:gd name="T16" fmla="*/ 124 w 136"/>
              <a:gd name="T17" fmla="*/ 68 h 68"/>
              <a:gd name="T18" fmla="*/ 112 w 136"/>
              <a:gd name="T19" fmla="*/ 68 h 68"/>
              <a:gd name="T20" fmla="*/ 96 w 136"/>
              <a:gd name="T21" fmla="*/ 64 h 68"/>
              <a:gd name="T22" fmla="*/ 80 w 136"/>
              <a:gd name="T23" fmla="*/ 56 h 68"/>
              <a:gd name="T24" fmla="*/ 60 w 136"/>
              <a:gd name="T25" fmla="*/ 52 h 68"/>
              <a:gd name="T26" fmla="*/ 48 w 136"/>
              <a:gd name="T27" fmla="*/ 44 h 68"/>
              <a:gd name="T28" fmla="*/ 32 w 136"/>
              <a:gd name="T29" fmla="*/ 32 h 68"/>
              <a:gd name="T30" fmla="*/ 24 w 136"/>
              <a:gd name="T31" fmla="*/ 28 h 68"/>
              <a:gd name="T32" fmla="*/ 16 w 136"/>
              <a:gd name="T33" fmla="*/ 24 h 68"/>
              <a:gd name="T34" fmla="*/ 12 w 136"/>
              <a:gd name="T35" fmla="*/ 20 h 68"/>
              <a:gd name="T36" fmla="*/ 8 w 136"/>
              <a:gd name="T37" fmla="*/ 16 h 68"/>
              <a:gd name="T38" fmla="*/ 4 w 136"/>
              <a:gd name="T39" fmla="*/ 12 h 68"/>
              <a:gd name="T40" fmla="*/ 0 w 136"/>
              <a:gd name="T41" fmla="*/ 8 h 68"/>
              <a:gd name="T42" fmla="*/ 4 w 136"/>
              <a:gd name="T43" fmla="*/ 4 h 68"/>
              <a:gd name="T44" fmla="*/ 8 w 136"/>
              <a:gd name="T45" fmla="*/ 4 h 68"/>
              <a:gd name="T46" fmla="*/ 12 w 136"/>
              <a:gd name="T47" fmla="*/ 0 h 68"/>
              <a:gd name="T48" fmla="*/ 20 w 136"/>
              <a:gd name="T49" fmla="*/ 0 h 68"/>
              <a:gd name="T50" fmla="*/ 32 w 136"/>
              <a:gd name="T51" fmla="*/ 0 h 68"/>
              <a:gd name="T52" fmla="*/ 48 w 136"/>
              <a:gd name="T53" fmla="*/ 4 h 68"/>
              <a:gd name="T54" fmla="*/ 60 w 136"/>
              <a:gd name="T55" fmla="*/ 4 h 68"/>
              <a:gd name="T56" fmla="*/ 76 w 136"/>
              <a:gd name="T57" fmla="*/ 4 h 68"/>
              <a:gd name="T58" fmla="*/ 88 w 136"/>
              <a:gd name="T59" fmla="*/ 8 h 68"/>
              <a:gd name="T60" fmla="*/ 104 w 136"/>
              <a:gd name="T61" fmla="*/ 16 h 68"/>
              <a:gd name="T62" fmla="*/ 116 w 136"/>
              <a:gd name="T63" fmla="*/ 24 h 68"/>
              <a:gd name="T64" fmla="*/ 124 w 136"/>
              <a:gd name="T65" fmla="*/ 32 h 68"/>
              <a:gd name="T66" fmla="*/ 124 w 136"/>
              <a:gd name="T67" fmla="*/ 3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6" h="68">
                <a:moveTo>
                  <a:pt x="124" y="32"/>
                </a:moveTo>
                <a:lnTo>
                  <a:pt x="132" y="44"/>
                </a:lnTo>
                <a:lnTo>
                  <a:pt x="136" y="52"/>
                </a:lnTo>
                <a:lnTo>
                  <a:pt x="136" y="56"/>
                </a:lnTo>
                <a:lnTo>
                  <a:pt x="136" y="64"/>
                </a:lnTo>
                <a:lnTo>
                  <a:pt x="136" y="64"/>
                </a:lnTo>
                <a:lnTo>
                  <a:pt x="132" y="68"/>
                </a:lnTo>
                <a:lnTo>
                  <a:pt x="128" y="68"/>
                </a:lnTo>
                <a:lnTo>
                  <a:pt x="124" y="68"/>
                </a:lnTo>
                <a:lnTo>
                  <a:pt x="112" y="68"/>
                </a:lnTo>
                <a:lnTo>
                  <a:pt x="96" y="64"/>
                </a:lnTo>
                <a:lnTo>
                  <a:pt x="80" y="56"/>
                </a:lnTo>
                <a:lnTo>
                  <a:pt x="60" y="52"/>
                </a:lnTo>
                <a:lnTo>
                  <a:pt x="48" y="44"/>
                </a:lnTo>
                <a:lnTo>
                  <a:pt x="32" y="32"/>
                </a:lnTo>
                <a:lnTo>
                  <a:pt x="24" y="28"/>
                </a:lnTo>
                <a:lnTo>
                  <a:pt x="16" y="24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8" y="4"/>
                </a:lnTo>
                <a:lnTo>
                  <a:pt x="60" y="4"/>
                </a:lnTo>
                <a:lnTo>
                  <a:pt x="76" y="4"/>
                </a:lnTo>
                <a:lnTo>
                  <a:pt x="88" y="8"/>
                </a:lnTo>
                <a:lnTo>
                  <a:pt x="104" y="16"/>
                </a:lnTo>
                <a:lnTo>
                  <a:pt x="116" y="24"/>
                </a:lnTo>
                <a:lnTo>
                  <a:pt x="124" y="32"/>
                </a:lnTo>
                <a:lnTo>
                  <a:pt x="124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5" name="Freeform 391">
            <a:extLst>
              <a:ext uri="{FF2B5EF4-FFF2-40B4-BE49-F238E27FC236}">
                <a16:creationId xmlns:a16="http://schemas.microsoft.com/office/drawing/2014/main" xmlns="" id="{C1556698-2466-43E5-8A22-8772A82622B2}"/>
              </a:ext>
            </a:extLst>
          </p:cNvPr>
          <p:cNvSpPr>
            <a:spLocks/>
          </p:cNvSpPr>
          <p:nvPr/>
        </p:nvSpPr>
        <p:spPr bwMode="auto">
          <a:xfrm>
            <a:off x="9228408" y="1747516"/>
            <a:ext cx="991571" cy="1038047"/>
          </a:xfrm>
          <a:custGeom>
            <a:avLst/>
            <a:gdLst>
              <a:gd name="T0" fmla="*/ 176 w 284"/>
              <a:gd name="T1" fmla="*/ 108 h 224"/>
              <a:gd name="T2" fmla="*/ 188 w 284"/>
              <a:gd name="T3" fmla="*/ 92 h 224"/>
              <a:gd name="T4" fmla="*/ 196 w 284"/>
              <a:gd name="T5" fmla="*/ 76 h 224"/>
              <a:gd name="T6" fmla="*/ 204 w 284"/>
              <a:gd name="T7" fmla="*/ 64 h 224"/>
              <a:gd name="T8" fmla="*/ 208 w 284"/>
              <a:gd name="T9" fmla="*/ 52 h 224"/>
              <a:gd name="T10" fmla="*/ 212 w 284"/>
              <a:gd name="T11" fmla="*/ 44 h 224"/>
              <a:gd name="T12" fmla="*/ 212 w 284"/>
              <a:gd name="T13" fmla="*/ 36 h 224"/>
              <a:gd name="T14" fmla="*/ 212 w 284"/>
              <a:gd name="T15" fmla="*/ 28 h 224"/>
              <a:gd name="T16" fmla="*/ 212 w 284"/>
              <a:gd name="T17" fmla="*/ 20 h 224"/>
              <a:gd name="T18" fmla="*/ 212 w 284"/>
              <a:gd name="T19" fmla="*/ 16 h 224"/>
              <a:gd name="T20" fmla="*/ 212 w 284"/>
              <a:gd name="T21" fmla="*/ 12 h 224"/>
              <a:gd name="T22" fmla="*/ 212 w 284"/>
              <a:gd name="T23" fmla="*/ 8 h 224"/>
              <a:gd name="T24" fmla="*/ 216 w 284"/>
              <a:gd name="T25" fmla="*/ 4 h 224"/>
              <a:gd name="T26" fmla="*/ 224 w 284"/>
              <a:gd name="T27" fmla="*/ 0 h 224"/>
              <a:gd name="T28" fmla="*/ 232 w 284"/>
              <a:gd name="T29" fmla="*/ 0 h 224"/>
              <a:gd name="T30" fmla="*/ 244 w 284"/>
              <a:gd name="T31" fmla="*/ 4 h 224"/>
              <a:gd name="T32" fmla="*/ 260 w 284"/>
              <a:gd name="T33" fmla="*/ 8 h 224"/>
              <a:gd name="T34" fmla="*/ 272 w 284"/>
              <a:gd name="T35" fmla="*/ 16 h 224"/>
              <a:gd name="T36" fmla="*/ 280 w 284"/>
              <a:gd name="T37" fmla="*/ 20 h 224"/>
              <a:gd name="T38" fmla="*/ 284 w 284"/>
              <a:gd name="T39" fmla="*/ 24 h 224"/>
              <a:gd name="T40" fmla="*/ 284 w 284"/>
              <a:gd name="T41" fmla="*/ 32 h 224"/>
              <a:gd name="T42" fmla="*/ 284 w 284"/>
              <a:gd name="T43" fmla="*/ 36 h 224"/>
              <a:gd name="T44" fmla="*/ 280 w 284"/>
              <a:gd name="T45" fmla="*/ 48 h 224"/>
              <a:gd name="T46" fmla="*/ 276 w 284"/>
              <a:gd name="T47" fmla="*/ 56 h 224"/>
              <a:gd name="T48" fmla="*/ 272 w 284"/>
              <a:gd name="T49" fmla="*/ 72 h 224"/>
              <a:gd name="T50" fmla="*/ 260 w 284"/>
              <a:gd name="T51" fmla="*/ 84 h 224"/>
              <a:gd name="T52" fmla="*/ 252 w 284"/>
              <a:gd name="T53" fmla="*/ 100 h 224"/>
              <a:gd name="T54" fmla="*/ 236 w 284"/>
              <a:gd name="T55" fmla="*/ 112 h 224"/>
              <a:gd name="T56" fmla="*/ 224 w 284"/>
              <a:gd name="T57" fmla="*/ 128 h 224"/>
              <a:gd name="T58" fmla="*/ 208 w 284"/>
              <a:gd name="T59" fmla="*/ 144 h 224"/>
              <a:gd name="T60" fmla="*/ 192 w 284"/>
              <a:gd name="T61" fmla="*/ 156 h 224"/>
              <a:gd name="T62" fmla="*/ 172 w 284"/>
              <a:gd name="T63" fmla="*/ 168 h 224"/>
              <a:gd name="T64" fmla="*/ 152 w 284"/>
              <a:gd name="T65" fmla="*/ 180 h 224"/>
              <a:gd name="T66" fmla="*/ 132 w 284"/>
              <a:gd name="T67" fmla="*/ 192 h 224"/>
              <a:gd name="T68" fmla="*/ 108 w 284"/>
              <a:gd name="T69" fmla="*/ 200 h 224"/>
              <a:gd name="T70" fmla="*/ 84 w 284"/>
              <a:gd name="T71" fmla="*/ 208 h 224"/>
              <a:gd name="T72" fmla="*/ 60 w 284"/>
              <a:gd name="T73" fmla="*/ 216 h 224"/>
              <a:gd name="T74" fmla="*/ 48 w 284"/>
              <a:gd name="T75" fmla="*/ 220 h 224"/>
              <a:gd name="T76" fmla="*/ 36 w 284"/>
              <a:gd name="T77" fmla="*/ 220 h 224"/>
              <a:gd name="T78" fmla="*/ 24 w 284"/>
              <a:gd name="T79" fmla="*/ 224 h 224"/>
              <a:gd name="T80" fmla="*/ 16 w 284"/>
              <a:gd name="T81" fmla="*/ 224 h 224"/>
              <a:gd name="T82" fmla="*/ 12 w 284"/>
              <a:gd name="T83" fmla="*/ 224 h 224"/>
              <a:gd name="T84" fmla="*/ 8 w 284"/>
              <a:gd name="T85" fmla="*/ 224 h 224"/>
              <a:gd name="T86" fmla="*/ 4 w 284"/>
              <a:gd name="T87" fmla="*/ 224 h 224"/>
              <a:gd name="T88" fmla="*/ 0 w 284"/>
              <a:gd name="T89" fmla="*/ 220 h 224"/>
              <a:gd name="T90" fmla="*/ 0 w 284"/>
              <a:gd name="T91" fmla="*/ 216 h 224"/>
              <a:gd name="T92" fmla="*/ 0 w 284"/>
              <a:gd name="T93" fmla="*/ 216 h 224"/>
              <a:gd name="T94" fmla="*/ 4 w 284"/>
              <a:gd name="T95" fmla="*/ 212 h 224"/>
              <a:gd name="T96" fmla="*/ 8 w 284"/>
              <a:gd name="T97" fmla="*/ 208 h 224"/>
              <a:gd name="T98" fmla="*/ 12 w 284"/>
              <a:gd name="T99" fmla="*/ 208 h 224"/>
              <a:gd name="T100" fmla="*/ 20 w 284"/>
              <a:gd name="T101" fmla="*/ 204 h 224"/>
              <a:gd name="T102" fmla="*/ 28 w 284"/>
              <a:gd name="T103" fmla="*/ 200 h 224"/>
              <a:gd name="T104" fmla="*/ 36 w 284"/>
              <a:gd name="T105" fmla="*/ 196 h 224"/>
              <a:gd name="T106" fmla="*/ 56 w 284"/>
              <a:gd name="T107" fmla="*/ 188 h 224"/>
              <a:gd name="T108" fmla="*/ 72 w 284"/>
              <a:gd name="T109" fmla="*/ 180 h 224"/>
              <a:gd name="T110" fmla="*/ 92 w 284"/>
              <a:gd name="T111" fmla="*/ 172 h 224"/>
              <a:gd name="T112" fmla="*/ 112 w 284"/>
              <a:gd name="T113" fmla="*/ 160 h 224"/>
              <a:gd name="T114" fmla="*/ 132 w 284"/>
              <a:gd name="T115" fmla="*/ 148 h 224"/>
              <a:gd name="T116" fmla="*/ 148 w 284"/>
              <a:gd name="T117" fmla="*/ 136 h 224"/>
              <a:gd name="T118" fmla="*/ 164 w 284"/>
              <a:gd name="T119" fmla="*/ 120 h 224"/>
              <a:gd name="T120" fmla="*/ 176 w 284"/>
              <a:gd name="T121" fmla="*/ 108 h 224"/>
              <a:gd name="T122" fmla="*/ 176 w 284"/>
              <a:gd name="T123" fmla="*/ 108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4" h="224">
                <a:moveTo>
                  <a:pt x="176" y="108"/>
                </a:moveTo>
                <a:lnTo>
                  <a:pt x="188" y="92"/>
                </a:lnTo>
                <a:lnTo>
                  <a:pt x="196" y="76"/>
                </a:lnTo>
                <a:lnTo>
                  <a:pt x="204" y="64"/>
                </a:lnTo>
                <a:lnTo>
                  <a:pt x="208" y="52"/>
                </a:lnTo>
                <a:lnTo>
                  <a:pt x="212" y="44"/>
                </a:lnTo>
                <a:lnTo>
                  <a:pt x="212" y="36"/>
                </a:lnTo>
                <a:lnTo>
                  <a:pt x="212" y="28"/>
                </a:lnTo>
                <a:lnTo>
                  <a:pt x="212" y="20"/>
                </a:lnTo>
                <a:lnTo>
                  <a:pt x="212" y="16"/>
                </a:lnTo>
                <a:lnTo>
                  <a:pt x="212" y="12"/>
                </a:lnTo>
                <a:lnTo>
                  <a:pt x="212" y="8"/>
                </a:lnTo>
                <a:lnTo>
                  <a:pt x="216" y="4"/>
                </a:lnTo>
                <a:lnTo>
                  <a:pt x="224" y="0"/>
                </a:lnTo>
                <a:lnTo>
                  <a:pt x="232" y="0"/>
                </a:lnTo>
                <a:lnTo>
                  <a:pt x="244" y="4"/>
                </a:lnTo>
                <a:lnTo>
                  <a:pt x="260" y="8"/>
                </a:lnTo>
                <a:lnTo>
                  <a:pt x="272" y="16"/>
                </a:lnTo>
                <a:lnTo>
                  <a:pt x="280" y="20"/>
                </a:lnTo>
                <a:lnTo>
                  <a:pt x="284" y="24"/>
                </a:lnTo>
                <a:lnTo>
                  <a:pt x="284" y="32"/>
                </a:lnTo>
                <a:lnTo>
                  <a:pt x="284" y="36"/>
                </a:lnTo>
                <a:lnTo>
                  <a:pt x="280" y="48"/>
                </a:lnTo>
                <a:lnTo>
                  <a:pt x="276" y="56"/>
                </a:lnTo>
                <a:lnTo>
                  <a:pt x="272" y="72"/>
                </a:lnTo>
                <a:lnTo>
                  <a:pt x="260" y="84"/>
                </a:lnTo>
                <a:lnTo>
                  <a:pt x="252" y="100"/>
                </a:lnTo>
                <a:lnTo>
                  <a:pt x="236" y="112"/>
                </a:lnTo>
                <a:lnTo>
                  <a:pt x="224" y="128"/>
                </a:lnTo>
                <a:lnTo>
                  <a:pt x="208" y="144"/>
                </a:lnTo>
                <a:lnTo>
                  <a:pt x="192" y="156"/>
                </a:lnTo>
                <a:lnTo>
                  <a:pt x="172" y="168"/>
                </a:lnTo>
                <a:lnTo>
                  <a:pt x="152" y="180"/>
                </a:lnTo>
                <a:lnTo>
                  <a:pt x="132" y="192"/>
                </a:lnTo>
                <a:lnTo>
                  <a:pt x="108" y="200"/>
                </a:lnTo>
                <a:lnTo>
                  <a:pt x="84" y="208"/>
                </a:lnTo>
                <a:lnTo>
                  <a:pt x="60" y="216"/>
                </a:lnTo>
                <a:lnTo>
                  <a:pt x="48" y="220"/>
                </a:lnTo>
                <a:lnTo>
                  <a:pt x="36" y="220"/>
                </a:lnTo>
                <a:lnTo>
                  <a:pt x="24" y="224"/>
                </a:lnTo>
                <a:lnTo>
                  <a:pt x="16" y="224"/>
                </a:lnTo>
                <a:lnTo>
                  <a:pt x="12" y="224"/>
                </a:lnTo>
                <a:lnTo>
                  <a:pt x="8" y="224"/>
                </a:lnTo>
                <a:lnTo>
                  <a:pt x="4" y="224"/>
                </a:lnTo>
                <a:lnTo>
                  <a:pt x="0" y="220"/>
                </a:lnTo>
                <a:lnTo>
                  <a:pt x="0" y="216"/>
                </a:lnTo>
                <a:lnTo>
                  <a:pt x="0" y="216"/>
                </a:lnTo>
                <a:lnTo>
                  <a:pt x="4" y="212"/>
                </a:lnTo>
                <a:lnTo>
                  <a:pt x="8" y="208"/>
                </a:lnTo>
                <a:lnTo>
                  <a:pt x="12" y="208"/>
                </a:lnTo>
                <a:lnTo>
                  <a:pt x="20" y="204"/>
                </a:lnTo>
                <a:lnTo>
                  <a:pt x="28" y="200"/>
                </a:lnTo>
                <a:lnTo>
                  <a:pt x="36" y="196"/>
                </a:lnTo>
                <a:lnTo>
                  <a:pt x="56" y="188"/>
                </a:lnTo>
                <a:lnTo>
                  <a:pt x="72" y="180"/>
                </a:lnTo>
                <a:lnTo>
                  <a:pt x="92" y="172"/>
                </a:lnTo>
                <a:lnTo>
                  <a:pt x="112" y="160"/>
                </a:lnTo>
                <a:lnTo>
                  <a:pt x="132" y="148"/>
                </a:lnTo>
                <a:lnTo>
                  <a:pt x="148" y="136"/>
                </a:lnTo>
                <a:lnTo>
                  <a:pt x="164" y="120"/>
                </a:lnTo>
                <a:lnTo>
                  <a:pt x="176" y="108"/>
                </a:lnTo>
                <a:lnTo>
                  <a:pt x="176" y="1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6" name="Freeform 261">
            <a:extLst>
              <a:ext uri="{FF2B5EF4-FFF2-40B4-BE49-F238E27FC236}">
                <a16:creationId xmlns:a16="http://schemas.microsoft.com/office/drawing/2014/main" xmlns="" id="{D054438B-CA6E-467F-A4FE-1CF60FE83D61}"/>
              </a:ext>
            </a:extLst>
          </p:cNvPr>
          <p:cNvSpPr>
            <a:spLocks/>
          </p:cNvSpPr>
          <p:nvPr/>
        </p:nvSpPr>
        <p:spPr bwMode="auto">
          <a:xfrm>
            <a:off x="8359913" y="4064824"/>
            <a:ext cx="1082430" cy="1334765"/>
          </a:xfrm>
          <a:custGeom>
            <a:avLst/>
            <a:gdLst>
              <a:gd name="T0" fmla="*/ 40 w 268"/>
              <a:gd name="T1" fmla="*/ 240 h 288"/>
              <a:gd name="T2" fmla="*/ 60 w 268"/>
              <a:gd name="T3" fmla="*/ 220 h 288"/>
              <a:gd name="T4" fmla="*/ 80 w 268"/>
              <a:gd name="T5" fmla="*/ 200 h 288"/>
              <a:gd name="T6" fmla="*/ 100 w 268"/>
              <a:gd name="T7" fmla="*/ 176 h 288"/>
              <a:gd name="T8" fmla="*/ 120 w 268"/>
              <a:gd name="T9" fmla="*/ 152 h 288"/>
              <a:gd name="T10" fmla="*/ 136 w 268"/>
              <a:gd name="T11" fmla="*/ 132 h 288"/>
              <a:gd name="T12" fmla="*/ 152 w 268"/>
              <a:gd name="T13" fmla="*/ 108 h 288"/>
              <a:gd name="T14" fmla="*/ 164 w 268"/>
              <a:gd name="T15" fmla="*/ 88 h 288"/>
              <a:gd name="T16" fmla="*/ 176 w 268"/>
              <a:gd name="T17" fmla="*/ 68 h 288"/>
              <a:gd name="T18" fmla="*/ 184 w 268"/>
              <a:gd name="T19" fmla="*/ 60 h 288"/>
              <a:gd name="T20" fmla="*/ 188 w 268"/>
              <a:gd name="T21" fmla="*/ 52 h 288"/>
              <a:gd name="T22" fmla="*/ 188 w 268"/>
              <a:gd name="T23" fmla="*/ 44 h 288"/>
              <a:gd name="T24" fmla="*/ 192 w 268"/>
              <a:gd name="T25" fmla="*/ 36 h 288"/>
              <a:gd name="T26" fmla="*/ 192 w 268"/>
              <a:gd name="T27" fmla="*/ 28 h 288"/>
              <a:gd name="T28" fmla="*/ 188 w 268"/>
              <a:gd name="T29" fmla="*/ 20 h 288"/>
              <a:gd name="T30" fmla="*/ 188 w 268"/>
              <a:gd name="T31" fmla="*/ 16 h 288"/>
              <a:gd name="T32" fmla="*/ 184 w 268"/>
              <a:gd name="T33" fmla="*/ 16 h 288"/>
              <a:gd name="T34" fmla="*/ 184 w 268"/>
              <a:gd name="T35" fmla="*/ 12 h 288"/>
              <a:gd name="T36" fmla="*/ 184 w 268"/>
              <a:gd name="T37" fmla="*/ 12 h 288"/>
              <a:gd name="T38" fmla="*/ 188 w 268"/>
              <a:gd name="T39" fmla="*/ 8 h 288"/>
              <a:gd name="T40" fmla="*/ 196 w 268"/>
              <a:gd name="T41" fmla="*/ 4 h 288"/>
              <a:gd name="T42" fmla="*/ 204 w 268"/>
              <a:gd name="T43" fmla="*/ 0 h 288"/>
              <a:gd name="T44" fmla="*/ 216 w 268"/>
              <a:gd name="T45" fmla="*/ 0 h 288"/>
              <a:gd name="T46" fmla="*/ 228 w 268"/>
              <a:gd name="T47" fmla="*/ 4 h 288"/>
              <a:gd name="T48" fmla="*/ 240 w 268"/>
              <a:gd name="T49" fmla="*/ 12 h 288"/>
              <a:gd name="T50" fmla="*/ 252 w 268"/>
              <a:gd name="T51" fmla="*/ 20 h 288"/>
              <a:gd name="T52" fmla="*/ 260 w 268"/>
              <a:gd name="T53" fmla="*/ 28 h 288"/>
              <a:gd name="T54" fmla="*/ 264 w 268"/>
              <a:gd name="T55" fmla="*/ 36 h 288"/>
              <a:gd name="T56" fmla="*/ 268 w 268"/>
              <a:gd name="T57" fmla="*/ 40 h 288"/>
              <a:gd name="T58" fmla="*/ 264 w 268"/>
              <a:gd name="T59" fmla="*/ 44 h 288"/>
              <a:gd name="T60" fmla="*/ 264 w 268"/>
              <a:gd name="T61" fmla="*/ 48 h 288"/>
              <a:gd name="T62" fmla="*/ 260 w 268"/>
              <a:gd name="T63" fmla="*/ 52 h 288"/>
              <a:gd name="T64" fmla="*/ 256 w 268"/>
              <a:gd name="T65" fmla="*/ 60 h 288"/>
              <a:gd name="T66" fmla="*/ 252 w 268"/>
              <a:gd name="T67" fmla="*/ 68 h 288"/>
              <a:gd name="T68" fmla="*/ 248 w 268"/>
              <a:gd name="T69" fmla="*/ 76 h 288"/>
              <a:gd name="T70" fmla="*/ 240 w 268"/>
              <a:gd name="T71" fmla="*/ 84 h 288"/>
              <a:gd name="T72" fmla="*/ 236 w 268"/>
              <a:gd name="T73" fmla="*/ 92 h 288"/>
              <a:gd name="T74" fmla="*/ 220 w 268"/>
              <a:gd name="T75" fmla="*/ 116 h 288"/>
              <a:gd name="T76" fmla="*/ 200 w 268"/>
              <a:gd name="T77" fmla="*/ 140 h 288"/>
              <a:gd name="T78" fmla="*/ 184 w 268"/>
              <a:gd name="T79" fmla="*/ 160 h 288"/>
              <a:gd name="T80" fmla="*/ 164 w 268"/>
              <a:gd name="T81" fmla="*/ 180 h 288"/>
              <a:gd name="T82" fmla="*/ 144 w 268"/>
              <a:gd name="T83" fmla="*/ 204 h 288"/>
              <a:gd name="T84" fmla="*/ 120 w 268"/>
              <a:gd name="T85" fmla="*/ 224 h 288"/>
              <a:gd name="T86" fmla="*/ 96 w 268"/>
              <a:gd name="T87" fmla="*/ 244 h 288"/>
              <a:gd name="T88" fmla="*/ 68 w 268"/>
              <a:gd name="T89" fmla="*/ 260 h 288"/>
              <a:gd name="T90" fmla="*/ 56 w 268"/>
              <a:gd name="T91" fmla="*/ 268 h 288"/>
              <a:gd name="T92" fmla="*/ 44 w 268"/>
              <a:gd name="T93" fmla="*/ 276 h 288"/>
              <a:gd name="T94" fmla="*/ 32 w 268"/>
              <a:gd name="T95" fmla="*/ 280 h 288"/>
              <a:gd name="T96" fmla="*/ 24 w 268"/>
              <a:gd name="T97" fmla="*/ 284 h 288"/>
              <a:gd name="T98" fmla="*/ 16 w 268"/>
              <a:gd name="T99" fmla="*/ 288 h 288"/>
              <a:gd name="T100" fmla="*/ 8 w 268"/>
              <a:gd name="T101" fmla="*/ 288 h 288"/>
              <a:gd name="T102" fmla="*/ 4 w 268"/>
              <a:gd name="T103" fmla="*/ 288 h 288"/>
              <a:gd name="T104" fmla="*/ 0 w 268"/>
              <a:gd name="T105" fmla="*/ 284 h 288"/>
              <a:gd name="T106" fmla="*/ 0 w 268"/>
              <a:gd name="T107" fmla="*/ 284 h 288"/>
              <a:gd name="T108" fmla="*/ 0 w 268"/>
              <a:gd name="T109" fmla="*/ 280 h 288"/>
              <a:gd name="T110" fmla="*/ 0 w 268"/>
              <a:gd name="T111" fmla="*/ 276 h 288"/>
              <a:gd name="T112" fmla="*/ 4 w 268"/>
              <a:gd name="T113" fmla="*/ 272 h 288"/>
              <a:gd name="T114" fmla="*/ 12 w 268"/>
              <a:gd name="T115" fmla="*/ 264 h 288"/>
              <a:gd name="T116" fmla="*/ 20 w 268"/>
              <a:gd name="T117" fmla="*/ 260 h 288"/>
              <a:gd name="T118" fmla="*/ 28 w 268"/>
              <a:gd name="T119" fmla="*/ 248 h 288"/>
              <a:gd name="T120" fmla="*/ 40 w 268"/>
              <a:gd name="T121" fmla="*/ 240 h 288"/>
              <a:gd name="T122" fmla="*/ 40 w 268"/>
              <a:gd name="T123" fmla="*/ 240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68" h="288">
                <a:moveTo>
                  <a:pt x="40" y="240"/>
                </a:moveTo>
                <a:lnTo>
                  <a:pt x="60" y="220"/>
                </a:lnTo>
                <a:lnTo>
                  <a:pt x="80" y="200"/>
                </a:lnTo>
                <a:lnTo>
                  <a:pt x="100" y="176"/>
                </a:lnTo>
                <a:lnTo>
                  <a:pt x="120" y="152"/>
                </a:lnTo>
                <a:lnTo>
                  <a:pt x="136" y="132"/>
                </a:lnTo>
                <a:lnTo>
                  <a:pt x="152" y="108"/>
                </a:lnTo>
                <a:lnTo>
                  <a:pt x="164" y="88"/>
                </a:lnTo>
                <a:lnTo>
                  <a:pt x="176" y="68"/>
                </a:lnTo>
                <a:lnTo>
                  <a:pt x="184" y="60"/>
                </a:lnTo>
                <a:lnTo>
                  <a:pt x="188" y="52"/>
                </a:lnTo>
                <a:lnTo>
                  <a:pt x="188" y="44"/>
                </a:lnTo>
                <a:lnTo>
                  <a:pt x="192" y="36"/>
                </a:lnTo>
                <a:lnTo>
                  <a:pt x="192" y="28"/>
                </a:lnTo>
                <a:lnTo>
                  <a:pt x="188" y="20"/>
                </a:lnTo>
                <a:lnTo>
                  <a:pt x="188" y="16"/>
                </a:lnTo>
                <a:lnTo>
                  <a:pt x="184" y="16"/>
                </a:lnTo>
                <a:lnTo>
                  <a:pt x="184" y="12"/>
                </a:lnTo>
                <a:lnTo>
                  <a:pt x="184" y="12"/>
                </a:lnTo>
                <a:lnTo>
                  <a:pt x="188" y="8"/>
                </a:lnTo>
                <a:lnTo>
                  <a:pt x="196" y="4"/>
                </a:lnTo>
                <a:lnTo>
                  <a:pt x="204" y="0"/>
                </a:lnTo>
                <a:lnTo>
                  <a:pt x="216" y="0"/>
                </a:lnTo>
                <a:lnTo>
                  <a:pt x="228" y="4"/>
                </a:lnTo>
                <a:lnTo>
                  <a:pt x="240" y="12"/>
                </a:lnTo>
                <a:lnTo>
                  <a:pt x="252" y="20"/>
                </a:lnTo>
                <a:lnTo>
                  <a:pt x="260" y="28"/>
                </a:lnTo>
                <a:lnTo>
                  <a:pt x="264" y="36"/>
                </a:lnTo>
                <a:lnTo>
                  <a:pt x="268" y="40"/>
                </a:lnTo>
                <a:lnTo>
                  <a:pt x="264" y="44"/>
                </a:lnTo>
                <a:lnTo>
                  <a:pt x="264" y="48"/>
                </a:lnTo>
                <a:lnTo>
                  <a:pt x="260" y="52"/>
                </a:lnTo>
                <a:lnTo>
                  <a:pt x="256" y="60"/>
                </a:lnTo>
                <a:lnTo>
                  <a:pt x="252" y="68"/>
                </a:lnTo>
                <a:lnTo>
                  <a:pt x="248" y="76"/>
                </a:lnTo>
                <a:lnTo>
                  <a:pt x="240" y="84"/>
                </a:lnTo>
                <a:lnTo>
                  <a:pt x="236" y="92"/>
                </a:lnTo>
                <a:lnTo>
                  <a:pt x="220" y="116"/>
                </a:lnTo>
                <a:lnTo>
                  <a:pt x="200" y="140"/>
                </a:lnTo>
                <a:lnTo>
                  <a:pt x="184" y="160"/>
                </a:lnTo>
                <a:lnTo>
                  <a:pt x="164" y="180"/>
                </a:lnTo>
                <a:lnTo>
                  <a:pt x="144" y="204"/>
                </a:lnTo>
                <a:lnTo>
                  <a:pt x="120" y="224"/>
                </a:lnTo>
                <a:lnTo>
                  <a:pt x="96" y="244"/>
                </a:lnTo>
                <a:lnTo>
                  <a:pt x="68" y="260"/>
                </a:lnTo>
                <a:lnTo>
                  <a:pt x="56" y="268"/>
                </a:lnTo>
                <a:lnTo>
                  <a:pt x="44" y="276"/>
                </a:lnTo>
                <a:lnTo>
                  <a:pt x="32" y="280"/>
                </a:lnTo>
                <a:lnTo>
                  <a:pt x="24" y="284"/>
                </a:lnTo>
                <a:lnTo>
                  <a:pt x="16" y="288"/>
                </a:lnTo>
                <a:lnTo>
                  <a:pt x="8" y="288"/>
                </a:lnTo>
                <a:lnTo>
                  <a:pt x="4" y="288"/>
                </a:lnTo>
                <a:lnTo>
                  <a:pt x="0" y="284"/>
                </a:lnTo>
                <a:lnTo>
                  <a:pt x="0" y="284"/>
                </a:lnTo>
                <a:lnTo>
                  <a:pt x="0" y="280"/>
                </a:lnTo>
                <a:lnTo>
                  <a:pt x="0" y="276"/>
                </a:lnTo>
                <a:lnTo>
                  <a:pt x="4" y="272"/>
                </a:lnTo>
                <a:lnTo>
                  <a:pt x="12" y="264"/>
                </a:lnTo>
                <a:lnTo>
                  <a:pt x="20" y="260"/>
                </a:lnTo>
                <a:lnTo>
                  <a:pt x="28" y="248"/>
                </a:lnTo>
                <a:lnTo>
                  <a:pt x="40" y="240"/>
                </a:lnTo>
                <a:lnTo>
                  <a:pt x="40" y="2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7" name="Freeform 262">
            <a:extLst>
              <a:ext uri="{FF2B5EF4-FFF2-40B4-BE49-F238E27FC236}">
                <a16:creationId xmlns:a16="http://schemas.microsoft.com/office/drawing/2014/main" xmlns="" id="{F1F97709-3EE5-4D60-9048-783D7B43F2AD}"/>
              </a:ext>
            </a:extLst>
          </p:cNvPr>
          <p:cNvSpPr>
            <a:spLocks/>
          </p:cNvSpPr>
          <p:nvPr/>
        </p:nvSpPr>
        <p:spPr bwMode="auto">
          <a:xfrm>
            <a:off x="8893051" y="4713668"/>
            <a:ext cx="306958" cy="1649917"/>
          </a:xfrm>
          <a:custGeom>
            <a:avLst/>
            <a:gdLst>
              <a:gd name="T0" fmla="*/ 4 w 76"/>
              <a:gd name="T1" fmla="*/ 296 h 356"/>
              <a:gd name="T2" fmla="*/ 4 w 76"/>
              <a:gd name="T3" fmla="*/ 280 h 356"/>
              <a:gd name="T4" fmla="*/ 8 w 76"/>
              <a:gd name="T5" fmla="*/ 264 h 356"/>
              <a:gd name="T6" fmla="*/ 12 w 76"/>
              <a:gd name="T7" fmla="*/ 248 h 356"/>
              <a:gd name="T8" fmla="*/ 16 w 76"/>
              <a:gd name="T9" fmla="*/ 224 h 356"/>
              <a:gd name="T10" fmla="*/ 20 w 76"/>
              <a:gd name="T11" fmla="*/ 192 h 356"/>
              <a:gd name="T12" fmla="*/ 20 w 76"/>
              <a:gd name="T13" fmla="*/ 160 h 356"/>
              <a:gd name="T14" fmla="*/ 20 w 76"/>
              <a:gd name="T15" fmla="*/ 132 h 356"/>
              <a:gd name="T16" fmla="*/ 24 w 76"/>
              <a:gd name="T17" fmla="*/ 108 h 356"/>
              <a:gd name="T18" fmla="*/ 24 w 76"/>
              <a:gd name="T19" fmla="*/ 92 h 356"/>
              <a:gd name="T20" fmla="*/ 24 w 76"/>
              <a:gd name="T21" fmla="*/ 76 h 356"/>
              <a:gd name="T22" fmla="*/ 20 w 76"/>
              <a:gd name="T23" fmla="*/ 60 h 356"/>
              <a:gd name="T24" fmla="*/ 20 w 76"/>
              <a:gd name="T25" fmla="*/ 40 h 356"/>
              <a:gd name="T26" fmla="*/ 16 w 76"/>
              <a:gd name="T27" fmla="*/ 12 h 356"/>
              <a:gd name="T28" fmla="*/ 28 w 76"/>
              <a:gd name="T29" fmla="*/ 4 h 356"/>
              <a:gd name="T30" fmla="*/ 52 w 76"/>
              <a:gd name="T31" fmla="*/ 12 h 356"/>
              <a:gd name="T32" fmla="*/ 64 w 76"/>
              <a:gd name="T33" fmla="*/ 28 h 356"/>
              <a:gd name="T34" fmla="*/ 72 w 76"/>
              <a:gd name="T35" fmla="*/ 44 h 356"/>
              <a:gd name="T36" fmla="*/ 72 w 76"/>
              <a:gd name="T37" fmla="*/ 56 h 356"/>
              <a:gd name="T38" fmla="*/ 76 w 76"/>
              <a:gd name="T39" fmla="*/ 64 h 356"/>
              <a:gd name="T40" fmla="*/ 76 w 76"/>
              <a:gd name="T41" fmla="*/ 80 h 356"/>
              <a:gd name="T42" fmla="*/ 72 w 76"/>
              <a:gd name="T43" fmla="*/ 112 h 356"/>
              <a:gd name="T44" fmla="*/ 72 w 76"/>
              <a:gd name="T45" fmla="*/ 152 h 356"/>
              <a:gd name="T46" fmla="*/ 68 w 76"/>
              <a:gd name="T47" fmla="*/ 208 h 356"/>
              <a:gd name="T48" fmla="*/ 64 w 76"/>
              <a:gd name="T49" fmla="*/ 252 h 356"/>
              <a:gd name="T50" fmla="*/ 60 w 76"/>
              <a:gd name="T51" fmla="*/ 288 h 356"/>
              <a:gd name="T52" fmla="*/ 60 w 76"/>
              <a:gd name="T53" fmla="*/ 316 h 356"/>
              <a:gd name="T54" fmla="*/ 56 w 76"/>
              <a:gd name="T55" fmla="*/ 332 h 356"/>
              <a:gd name="T56" fmla="*/ 52 w 76"/>
              <a:gd name="T57" fmla="*/ 344 h 356"/>
              <a:gd name="T58" fmla="*/ 48 w 76"/>
              <a:gd name="T59" fmla="*/ 352 h 356"/>
              <a:gd name="T60" fmla="*/ 40 w 76"/>
              <a:gd name="T61" fmla="*/ 356 h 356"/>
              <a:gd name="T62" fmla="*/ 28 w 76"/>
              <a:gd name="T63" fmla="*/ 348 h 356"/>
              <a:gd name="T64" fmla="*/ 12 w 76"/>
              <a:gd name="T65" fmla="*/ 332 h 356"/>
              <a:gd name="T66" fmla="*/ 4 w 76"/>
              <a:gd name="T67" fmla="*/ 312 h 356"/>
              <a:gd name="T68" fmla="*/ 0 w 76"/>
              <a:gd name="T69" fmla="*/ 300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6" h="356">
                <a:moveTo>
                  <a:pt x="0" y="300"/>
                </a:moveTo>
                <a:lnTo>
                  <a:pt x="4" y="296"/>
                </a:lnTo>
                <a:lnTo>
                  <a:pt x="4" y="288"/>
                </a:lnTo>
                <a:lnTo>
                  <a:pt x="4" y="280"/>
                </a:lnTo>
                <a:lnTo>
                  <a:pt x="8" y="268"/>
                </a:lnTo>
                <a:lnTo>
                  <a:pt x="8" y="264"/>
                </a:lnTo>
                <a:lnTo>
                  <a:pt x="12" y="256"/>
                </a:lnTo>
                <a:lnTo>
                  <a:pt x="12" y="248"/>
                </a:lnTo>
                <a:lnTo>
                  <a:pt x="12" y="236"/>
                </a:lnTo>
                <a:lnTo>
                  <a:pt x="16" y="224"/>
                </a:lnTo>
                <a:lnTo>
                  <a:pt x="16" y="208"/>
                </a:lnTo>
                <a:lnTo>
                  <a:pt x="20" y="192"/>
                </a:lnTo>
                <a:lnTo>
                  <a:pt x="20" y="176"/>
                </a:lnTo>
                <a:lnTo>
                  <a:pt x="20" y="160"/>
                </a:lnTo>
                <a:lnTo>
                  <a:pt x="20" y="144"/>
                </a:lnTo>
                <a:lnTo>
                  <a:pt x="20" y="132"/>
                </a:lnTo>
                <a:lnTo>
                  <a:pt x="24" y="116"/>
                </a:lnTo>
                <a:lnTo>
                  <a:pt x="24" y="108"/>
                </a:lnTo>
                <a:lnTo>
                  <a:pt x="24" y="96"/>
                </a:lnTo>
                <a:lnTo>
                  <a:pt x="24" y="92"/>
                </a:lnTo>
                <a:lnTo>
                  <a:pt x="24" y="84"/>
                </a:lnTo>
                <a:lnTo>
                  <a:pt x="24" y="76"/>
                </a:lnTo>
                <a:lnTo>
                  <a:pt x="20" y="72"/>
                </a:lnTo>
                <a:lnTo>
                  <a:pt x="20" y="60"/>
                </a:lnTo>
                <a:lnTo>
                  <a:pt x="20" y="52"/>
                </a:lnTo>
                <a:lnTo>
                  <a:pt x="20" y="40"/>
                </a:lnTo>
                <a:lnTo>
                  <a:pt x="16" y="28"/>
                </a:lnTo>
                <a:lnTo>
                  <a:pt x="16" y="12"/>
                </a:lnTo>
                <a:lnTo>
                  <a:pt x="12" y="0"/>
                </a:lnTo>
                <a:lnTo>
                  <a:pt x="28" y="4"/>
                </a:lnTo>
                <a:lnTo>
                  <a:pt x="40" y="8"/>
                </a:lnTo>
                <a:lnTo>
                  <a:pt x="52" y="12"/>
                </a:lnTo>
                <a:lnTo>
                  <a:pt x="56" y="16"/>
                </a:lnTo>
                <a:lnTo>
                  <a:pt x="64" y="28"/>
                </a:lnTo>
                <a:lnTo>
                  <a:pt x="68" y="40"/>
                </a:lnTo>
                <a:lnTo>
                  <a:pt x="72" y="44"/>
                </a:lnTo>
                <a:lnTo>
                  <a:pt x="72" y="52"/>
                </a:lnTo>
                <a:lnTo>
                  <a:pt x="72" y="56"/>
                </a:lnTo>
                <a:lnTo>
                  <a:pt x="76" y="60"/>
                </a:lnTo>
                <a:lnTo>
                  <a:pt x="76" y="64"/>
                </a:lnTo>
                <a:lnTo>
                  <a:pt x="76" y="72"/>
                </a:lnTo>
                <a:lnTo>
                  <a:pt x="76" y="80"/>
                </a:lnTo>
                <a:lnTo>
                  <a:pt x="72" y="92"/>
                </a:lnTo>
                <a:lnTo>
                  <a:pt x="72" y="112"/>
                </a:lnTo>
                <a:lnTo>
                  <a:pt x="72" y="132"/>
                </a:lnTo>
                <a:lnTo>
                  <a:pt x="72" y="152"/>
                </a:lnTo>
                <a:lnTo>
                  <a:pt x="68" y="180"/>
                </a:lnTo>
                <a:lnTo>
                  <a:pt x="68" y="208"/>
                </a:lnTo>
                <a:lnTo>
                  <a:pt x="68" y="232"/>
                </a:lnTo>
                <a:lnTo>
                  <a:pt x="64" y="252"/>
                </a:lnTo>
                <a:lnTo>
                  <a:pt x="64" y="272"/>
                </a:lnTo>
                <a:lnTo>
                  <a:pt x="60" y="288"/>
                </a:lnTo>
                <a:lnTo>
                  <a:pt x="60" y="304"/>
                </a:lnTo>
                <a:lnTo>
                  <a:pt x="60" y="316"/>
                </a:lnTo>
                <a:lnTo>
                  <a:pt x="56" y="324"/>
                </a:lnTo>
                <a:lnTo>
                  <a:pt x="56" y="332"/>
                </a:lnTo>
                <a:lnTo>
                  <a:pt x="56" y="336"/>
                </a:lnTo>
                <a:lnTo>
                  <a:pt x="52" y="344"/>
                </a:lnTo>
                <a:lnTo>
                  <a:pt x="52" y="348"/>
                </a:lnTo>
                <a:lnTo>
                  <a:pt x="48" y="352"/>
                </a:lnTo>
                <a:lnTo>
                  <a:pt x="48" y="352"/>
                </a:lnTo>
                <a:lnTo>
                  <a:pt x="40" y="356"/>
                </a:lnTo>
                <a:lnTo>
                  <a:pt x="32" y="352"/>
                </a:lnTo>
                <a:lnTo>
                  <a:pt x="28" y="348"/>
                </a:lnTo>
                <a:lnTo>
                  <a:pt x="20" y="340"/>
                </a:lnTo>
                <a:lnTo>
                  <a:pt x="12" y="332"/>
                </a:lnTo>
                <a:lnTo>
                  <a:pt x="8" y="320"/>
                </a:lnTo>
                <a:lnTo>
                  <a:pt x="4" y="312"/>
                </a:lnTo>
                <a:lnTo>
                  <a:pt x="4" y="304"/>
                </a:lnTo>
                <a:lnTo>
                  <a:pt x="0" y="300"/>
                </a:lnTo>
                <a:lnTo>
                  <a:pt x="0" y="3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8" name="Freeform 263">
            <a:extLst>
              <a:ext uri="{FF2B5EF4-FFF2-40B4-BE49-F238E27FC236}">
                <a16:creationId xmlns:a16="http://schemas.microsoft.com/office/drawing/2014/main" xmlns="" id="{DC97C2EF-9675-478D-8774-232F7A73B613}"/>
              </a:ext>
            </a:extLst>
          </p:cNvPr>
          <p:cNvSpPr>
            <a:spLocks/>
          </p:cNvSpPr>
          <p:nvPr/>
        </p:nvSpPr>
        <p:spPr bwMode="auto">
          <a:xfrm>
            <a:off x="9442344" y="3972132"/>
            <a:ext cx="791628" cy="1279149"/>
          </a:xfrm>
          <a:custGeom>
            <a:avLst/>
            <a:gdLst>
              <a:gd name="T0" fmla="*/ 0 w 196"/>
              <a:gd name="T1" fmla="*/ 276 h 276"/>
              <a:gd name="T2" fmla="*/ 0 w 196"/>
              <a:gd name="T3" fmla="*/ 272 h 276"/>
              <a:gd name="T4" fmla="*/ 0 w 196"/>
              <a:gd name="T5" fmla="*/ 268 h 276"/>
              <a:gd name="T6" fmla="*/ 0 w 196"/>
              <a:gd name="T7" fmla="*/ 264 h 276"/>
              <a:gd name="T8" fmla="*/ 0 w 196"/>
              <a:gd name="T9" fmla="*/ 260 h 276"/>
              <a:gd name="T10" fmla="*/ 4 w 196"/>
              <a:gd name="T11" fmla="*/ 252 h 276"/>
              <a:gd name="T12" fmla="*/ 12 w 196"/>
              <a:gd name="T13" fmla="*/ 244 h 276"/>
              <a:gd name="T14" fmla="*/ 16 w 196"/>
              <a:gd name="T15" fmla="*/ 232 h 276"/>
              <a:gd name="T16" fmla="*/ 24 w 196"/>
              <a:gd name="T17" fmla="*/ 224 h 276"/>
              <a:gd name="T18" fmla="*/ 56 w 196"/>
              <a:gd name="T19" fmla="*/ 180 h 276"/>
              <a:gd name="T20" fmla="*/ 72 w 196"/>
              <a:gd name="T21" fmla="*/ 156 h 276"/>
              <a:gd name="T22" fmla="*/ 84 w 196"/>
              <a:gd name="T23" fmla="*/ 128 h 276"/>
              <a:gd name="T24" fmla="*/ 96 w 196"/>
              <a:gd name="T25" fmla="*/ 108 h 276"/>
              <a:gd name="T26" fmla="*/ 104 w 196"/>
              <a:gd name="T27" fmla="*/ 88 h 276"/>
              <a:gd name="T28" fmla="*/ 112 w 196"/>
              <a:gd name="T29" fmla="*/ 68 h 276"/>
              <a:gd name="T30" fmla="*/ 116 w 196"/>
              <a:gd name="T31" fmla="*/ 56 h 276"/>
              <a:gd name="T32" fmla="*/ 120 w 196"/>
              <a:gd name="T33" fmla="*/ 44 h 276"/>
              <a:gd name="T34" fmla="*/ 120 w 196"/>
              <a:gd name="T35" fmla="*/ 32 h 276"/>
              <a:gd name="T36" fmla="*/ 120 w 196"/>
              <a:gd name="T37" fmla="*/ 24 h 276"/>
              <a:gd name="T38" fmla="*/ 116 w 196"/>
              <a:gd name="T39" fmla="*/ 20 h 276"/>
              <a:gd name="T40" fmla="*/ 112 w 196"/>
              <a:gd name="T41" fmla="*/ 16 h 276"/>
              <a:gd name="T42" fmla="*/ 116 w 196"/>
              <a:gd name="T43" fmla="*/ 12 h 276"/>
              <a:gd name="T44" fmla="*/ 116 w 196"/>
              <a:gd name="T45" fmla="*/ 8 h 276"/>
              <a:gd name="T46" fmla="*/ 124 w 196"/>
              <a:gd name="T47" fmla="*/ 0 h 276"/>
              <a:gd name="T48" fmla="*/ 132 w 196"/>
              <a:gd name="T49" fmla="*/ 0 h 276"/>
              <a:gd name="T50" fmla="*/ 140 w 196"/>
              <a:gd name="T51" fmla="*/ 0 h 276"/>
              <a:gd name="T52" fmla="*/ 152 w 196"/>
              <a:gd name="T53" fmla="*/ 4 h 276"/>
              <a:gd name="T54" fmla="*/ 168 w 196"/>
              <a:gd name="T55" fmla="*/ 12 h 276"/>
              <a:gd name="T56" fmla="*/ 180 w 196"/>
              <a:gd name="T57" fmla="*/ 20 h 276"/>
              <a:gd name="T58" fmla="*/ 188 w 196"/>
              <a:gd name="T59" fmla="*/ 28 h 276"/>
              <a:gd name="T60" fmla="*/ 192 w 196"/>
              <a:gd name="T61" fmla="*/ 32 h 276"/>
              <a:gd name="T62" fmla="*/ 196 w 196"/>
              <a:gd name="T63" fmla="*/ 36 h 276"/>
              <a:gd name="T64" fmla="*/ 196 w 196"/>
              <a:gd name="T65" fmla="*/ 40 h 276"/>
              <a:gd name="T66" fmla="*/ 192 w 196"/>
              <a:gd name="T67" fmla="*/ 48 h 276"/>
              <a:gd name="T68" fmla="*/ 192 w 196"/>
              <a:gd name="T69" fmla="*/ 52 h 276"/>
              <a:gd name="T70" fmla="*/ 184 w 196"/>
              <a:gd name="T71" fmla="*/ 64 h 276"/>
              <a:gd name="T72" fmla="*/ 180 w 196"/>
              <a:gd name="T73" fmla="*/ 72 h 276"/>
              <a:gd name="T74" fmla="*/ 172 w 196"/>
              <a:gd name="T75" fmla="*/ 84 h 276"/>
              <a:gd name="T76" fmla="*/ 164 w 196"/>
              <a:gd name="T77" fmla="*/ 100 h 276"/>
              <a:gd name="T78" fmla="*/ 156 w 196"/>
              <a:gd name="T79" fmla="*/ 116 h 276"/>
              <a:gd name="T80" fmla="*/ 136 w 196"/>
              <a:gd name="T81" fmla="*/ 148 h 276"/>
              <a:gd name="T82" fmla="*/ 112 w 196"/>
              <a:gd name="T83" fmla="*/ 180 h 276"/>
              <a:gd name="T84" fmla="*/ 88 w 196"/>
              <a:gd name="T85" fmla="*/ 208 h 276"/>
              <a:gd name="T86" fmla="*/ 64 w 196"/>
              <a:gd name="T87" fmla="*/ 232 h 276"/>
              <a:gd name="T88" fmla="*/ 52 w 196"/>
              <a:gd name="T89" fmla="*/ 244 h 276"/>
              <a:gd name="T90" fmla="*/ 40 w 196"/>
              <a:gd name="T91" fmla="*/ 252 h 276"/>
              <a:gd name="T92" fmla="*/ 32 w 196"/>
              <a:gd name="T93" fmla="*/ 260 h 276"/>
              <a:gd name="T94" fmla="*/ 24 w 196"/>
              <a:gd name="T95" fmla="*/ 268 h 276"/>
              <a:gd name="T96" fmla="*/ 16 w 196"/>
              <a:gd name="T97" fmla="*/ 272 h 276"/>
              <a:gd name="T98" fmla="*/ 12 w 196"/>
              <a:gd name="T99" fmla="*/ 272 h 276"/>
              <a:gd name="T100" fmla="*/ 4 w 196"/>
              <a:gd name="T101" fmla="*/ 276 h 276"/>
              <a:gd name="T102" fmla="*/ 0 w 196"/>
              <a:gd name="T103" fmla="*/ 276 h 276"/>
              <a:gd name="T104" fmla="*/ 0 w 196"/>
              <a:gd name="T105" fmla="*/ 276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96" h="276">
                <a:moveTo>
                  <a:pt x="0" y="276"/>
                </a:moveTo>
                <a:lnTo>
                  <a:pt x="0" y="272"/>
                </a:lnTo>
                <a:lnTo>
                  <a:pt x="0" y="268"/>
                </a:lnTo>
                <a:lnTo>
                  <a:pt x="0" y="264"/>
                </a:lnTo>
                <a:lnTo>
                  <a:pt x="0" y="260"/>
                </a:lnTo>
                <a:lnTo>
                  <a:pt x="4" y="252"/>
                </a:lnTo>
                <a:lnTo>
                  <a:pt x="12" y="244"/>
                </a:lnTo>
                <a:lnTo>
                  <a:pt x="16" y="232"/>
                </a:lnTo>
                <a:lnTo>
                  <a:pt x="24" y="224"/>
                </a:lnTo>
                <a:lnTo>
                  <a:pt x="56" y="180"/>
                </a:lnTo>
                <a:lnTo>
                  <a:pt x="72" y="156"/>
                </a:lnTo>
                <a:lnTo>
                  <a:pt x="84" y="128"/>
                </a:lnTo>
                <a:lnTo>
                  <a:pt x="96" y="108"/>
                </a:lnTo>
                <a:lnTo>
                  <a:pt x="104" y="88"/>
                </a:lnTo>
                <a:lnTo>
                  <a:pt x="112" y="68"/>
                </a:lnTo>
                <a:lnTo>
                  <a:pt x="116" y="56"/>
                </a:lnTo>
                <a:lnTo>
                  <a:pt x="120" y="44"/>
                </a:lnTo>
                <a:lnTo>
                  <a:pt x="120" y="32"/>
                </a:lnTo>
                <a:lnTo>
                  <a:pt x="120" y="24"/>
                </a:lnTo>
                <a:lnTo>
                  <a:pt x="116" y="20"/>
                </a:lnTo>
                <a:lnTo>
                  <a:pt x="112" y="16"/>
                </a:lnTo>
                <a:lnTo>
                  <a:pt x="116" y="12"/>
                </a:lnTo>
                <a:lnTo>
                  <a:pt x="116" y="8"/>
                </a:lnTo>
                <a:lnTo>
                  <a:pt x="124" y="0"/>
                </a:lnTo>
                <a:lnTo>
                  <a:pt x="132" y="0"/>
                </a:lnTo>
                <a:lnTo>
                  <a:pt x="140" y="0"/>
                </a:lnTo>
                <a:lnTo>
                  <a:pt x="152" y="4"/>
                </a:lnTo>
                <a:lnTo>
                  <a:pt x="168" y="12"/>
                </a:lnTo>
                <a:lnTo>
                  <a:pt x="180" y="20"/>
                </a:lnTo>
                <a:lnTo>
                  <a:pt x="188" y="28"/>
                </a:lnTo>
                <a:lnTo>
                  <a:pt x="192" y="32"/>
                </a:lnTo>
                <a:lnTo>
                  <a:pt x="196" y="36"/>
                </a:lnTo>
                <a:lnTo>
                  <a:pt x="196" y="40"/>
                </a:lnTo>
                <a:lnTo>
                  <a:pt x="192" y="48"/>
                </a:lnTo>
                <a:lnTo>
                  <a:pt x="192" y="52"/>
                </a:lnTo>
                <a:lnTo>
                  <a:pt x="184" y="64"/>
                </a:lnTo>
                <a:lnTo>
                  <a:pt x="180" y="72"/>
                </a:lnTo>
                <a:lnTo>
                  <a:pt x="172" y="84"/>
                </a:lnTo>
                <a:lnTo>
                  <a:pt x="164" y="100"/>
                </a:lnTo>
                <a:lnTo>
                  <a:pt x="156" y="116"/>
                </a:lnTo>
                <a:lnTo>
                  <a:pt x="136" y="148"/>
                </a:lnTo>
                <a:lnTo>
                  <a:pt x="112" y="180"/>
                </a:lnTo>
                <a:lnTo>
                  <a:pt x="88" y="208"/>
                </a:lnTo>
                <a:lnTo>
                  <a:pt x="64" y="232"/>
                </a:lnTo>
                <a:lnTo>
                  <a:pt x="52" y="244"/>
                </a:lnTo>
                <a:lnTo>
                  <a:pt x="40" y="252"/>
                </a:lnTo>
                <a:lnTo>
                  <a:pt x="32" y="260"/>
                </a:lnTo>
                <a:lnTo>
                  <a:pt x="24" y="268"/>
                </a:lnTo>
                <a:lnTo>
                  <a:pt x="16" y="272"/>
                </a:lnTo>
                <a:lnTo>
                  <a:pt x="12" y="272"/>
                </a:lnTo>
                <a:lnTo>
                  <a:pt x="4" y="276"/>
                </a:lnTo>
                <a:lnTo>
                  <a:pt x="0" y="276"/>
                </a:lnTo>
                <a:lnTo>
                  <a:pt x="0" y="2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9" name="Freeform 264">
            <a:extLst>
              <a:ext uri="{FF2B5EF4-FFF2-40B4-BE49-F238E27FC236}">
                <a16:creationId xmlns:a16="http://schemas.microsoft.com/office/drawing/2014/main" xmlns="" id="{5D010DA9-5C5C-4506-9251-CDE668CC2098}"/>
              </a:ext>
            </a:extLst>
          </p:cNvPr>
          <p:cNvSpPr>
            <a:spLocks/>
          </p:cNvSpPr>
          <p:nvPr/>
        </p:nvSpPr>
        <p:spPr bwMode="auto">
          <a:xfrm>
            <a:off x="9716990" y="4583900"/>
            <a:ext cx="1243987" cy="593229"/>
          </a:xfrm>
          <a:custGeom>
            <a:avLst/>
            <a:gdLst>
              <a:gd name="T0" fmla="*/ 220 w 308"/>
              <a:gd name="T1" fmla="*/ 108 h 128"/>
              <a:gd name="T2" fmla="*/ 208 w 308"/>
              <a:gd name="T3" fmla="*/ 120 h 128"/>
              <a:gd name="T4" fmla="*/ 196 w 308"/>
              <a:gd name="T5" fmla="*/ 128 h 128"/>
              <a:gd name="T6" fmla="*/ 188 w 308"/>
              <a:gd name="T7" fmla="*/ 128 h 128"/>
              <a:gd name="T8" fmla="*/ 180 w 308"/>
              <a:gd name="T9" fmla="*/ 128 h 128"/>
              <a:gd name="T10" fmla="*/ 180 w 308"/>
              <a:gd name="T11" fmla="*/ 124 h 128"/>
              <a:gd name="T12" fmla="*/ 180 w 308"/>
              <a:gd name="T13" fmla="*/ 112 h 128"/>
              <a:gd name="T14" fmla="*/ 180 w 308"/>
              <a:gd name="T15" fmla="*/ 96 h 128"/>
              <a:gd name="T16" fmla="*/ 188 w 308"/>
              <a:gd name="T17" fmla="*/ 80 h 128"/>
              <a:gd name="T18" fmla="*/ 192 w 308"/>
              <a:gd name="T19" fmla="*/ 64 h 128"/>
              <a:gd name="T20" fmla="*/ 196 w 308"/>
              <a:gd name="T21" fmla="*/ 56 h 128"/>
              <a:gd name="T22" fmla="*/ 200 w 308"/>
              <a:gd name="T23" fmla="*/ 48 h 128"/>
              <a:gd name="T24" fmla="*/ 196 w 308"/>
              <a:gd name="T25" fmla="*/ 48 h 128"/>
              <a:gd name="T26" fmla="*/ 188 w 308"/>
              <a:gd name="T27" fmla="*/ 48 h 128"/>
              <a:gd name="T28" fmla="*/ 172 w 308"/>
              <a:gd name="T29" fmla="*/ 52 h 128"/>
              <a:gd name="T30" fmla="*/ 152 w 308"/>
              <a:gd name="T31" fmla="*/ 56 h 128"/>
              <a:gd name="T32" fmla="*/ 108 w 308"/>
              <a:gd name="T33" fmla="*/ 64 h 128"/>
              <a:gd name="T34" fmla="*/ 36 w 308"/>
              <a:gd name="T35" fmla="*/ 72 h 128"/>
              <a:gd name="T36" fmla="*/ 0 w 308"/>
              <a:gd name="T37" fmla="*/ 44 h 128"/>
              <a:gd name="T38" fmla="*/ 56 w 308"/>
              <a:gd name="T39" fmla="*/ 40 h 128"/>
              <a:gd name="T40" fmla="*/ 120 w 308"/>
              <a:gd name="T41" fmla="*/ 28 h 128"/>
              <a:gd name="T42" fmla="*/ 148 w 308"/>
              <a:gd name="T43" fmla="*/ 24 h 128"/>
              <a:gd name="T44" fmla="*/ 172 w 308"/>
              <a:gd name="T45" fmla="*/ 20 h 128"/>
              <a:gd name="T46" fmla="*/ 188 w 308"/>
              <a:gd name="T47" fmla="*/ 12 h 128"/>
              <a:gd name="T48" fmla="*/ 200 w 308"/>
              <a:gd name="T49" fmla="*/ 8 h 128"/>
              <a:gd name="T50" fmla="*/ 216 w 308"/>
              <a:gd name="T51" fmla="*/ 4 h 128"/>
              <a:gd name="T52" fmla="*/ 228 w 308"/>
              <a:gd name="T53" fmla="*/ 4 h 128"/>
              <a:gd name="T54" fmla="*/ 248 w 308"/>
              <a:gd name="T55" fmla="*/ 8 h 128"/>
              <a:gd name="T56" fmla="*/ 276 w 308"/>
              <a:gd name="T57" fmla="*/ 20 h 128"/>
              <a:gd name="T58" fmla="*/ 300 w 308"/>
              <a:gd name="T59" fmla="*/ 36 h 128"/>
              <a:gd name="T60" fmla="*/ 308 w 308"/>
              <a:gd name="T61" fmla="*/ 44 h 128"/>
              <a:gd name="T62" fmla="*/ 308 w 308"/>
              <a:gd name="T63" fmla="*/ 48 h 128"/>
              <a:gd name="T64" fmla="*/ 304 w 308"/>
              <a:gd name="T65" fmla="*/ 60 h 128"/>
              <a:gd name="T66" fmla="*/ 284 w 308"/>
              <a:gd name="T67" fmla="*/ 64 h 128"/>
              <a:gd name="T68" fmla="*/ 256 w 308"/>
              <a:gd name="T69" fmla="*/ 76 h 128"/>
              <a:gd name="T70" fmla="*/ 228 w 308"/>
              <a:gd name="T71" fmla="*/ 100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08" h="128">
                <a:moveTo>
                  <a:pt x="228" y="100"/>
                </a:moveTo>
                <a:lnTo>
                  <a:pt x="220" y="108"/>
                </a:lnTo>
                <a:lnTo>
                  <a:pt x="216" y="112"/>
                </a:lnTo>
                <a:lnTo>
                  <a:pt x="208" y="120"/>
                </a:lnTo>
                <a:lnTo>
                  <a:pt x="204" y="124"/>
                </a:lnTo>
                <a:lnTo>
                  <a:pt x="196" y="128"/>
                </a:lnTo>
                <a:lnTo>
                  <a:pt x="192" y="128"/>
                </a:lnTo>
                <a:lnTo>
                  <a:pt x="188" y="128"/>
                </a:lnTo>
                <a:lnTo>
                  <a:pt x="184" y="128"/>
                </a:lnTo>
                <a:lnTo>
                  <a:pt x="180" y="128"/>
                </a:lnTo>
                <a:lnTo>
                  <a:pt x="180" y="124"/>
                </a:lnTo>
                <a:lnTo>
                  <a:pt x="180" y="124"/>
                </a:lnTo>
                <a:lnTo>
                  <a:pt x="176" y="120"/>
                </a:lnTo>
                <a:lnTo>
                  <a:pt x="180" y="112"/>
                </a:lnTo>
                <a:lnTo>
                  <a:pt x="180" y="104"/>
                </a:lnTo>
                <a:lnTo>
                  <a:pt x="180" y="96"/>
                </a:lnTo>
                <a:lnTo>
                  <a:pt x="184" y="88"/>
                </a:lnTo>
                <a:lnTo>
                  <a:pt x="188" y="80"/>
                </a:lnTo>
                <a:lnTo>
                  <a:pt x="192" y="72"/>
                </a:lnTo>
                <a:lnTo>
                  <a:pt x="192" y="64"/>
                </a:lnTo>
                <a:lnTo>
                  <a:pt x="196" y="60"/>
                </a:lnTo>
                <a:lnTo>
                  <a:pt x="196" y="56"/>
                </a:lnTo>
                <a:lnTo>
                  <a:pt x="200" y="52"/>
                </a:lnTo>
                <a:lnTo>
                  <a:pt x="200" y="48"/>
                </a:lnTo>
                <a:lnTo>
                  <a:pt x="200" y="48"/>
                </a:lnTo>
                <a:lnTo>
                  <a:pt x="196" y="48"/>
                </a:lnTo>
                <a:lnTo>
                  <a:pt x="192" y="48"/>
                </a:lnTo>
                <a:lnTo>
                  <a:pt x="188" y="48"/>
                </a:lnTo>
                <a:lnTo>
                  <a:pt x="180" y="52"/>
                </a:lnTo>
                <a:lnTo>
                  <a:pt x="172" y="52"/>
                </a:lnTo>
                <a:lnTo>
                  <a:pt x="164" y="56"/>
                </a:lnTo>
                <a:lnTo>
                  <a:pt x="152" y="56"/>
                </a:lnTo>
                <a:lnTo>
                  <a:pt x="136" y="60"/>
                </a:lnTo>
                <a:lnTo>
                  <a:pt x="108" y="64"/>
                </a:lnTo>
                <a:lnTo>
                  <a:pt x="72" y="72"/>
                </a:lnTo>
                <a:lnTo>
                  <a:pt x="36" y="72"/>
                </a:lnTo>
                <a:lnTo>
                  <a:pt x="0" y="72"/>
                </a:lnTo>
                <a:lnTo>
                  <a:pt x="0" y="44"/>
                </a:lnTo>
                <a:lnTo>
                  <a:pt x="28" y="44"/>
                </a:lnTo>
                <a:lnTo>
                  <a:pt x="56" y="40"/>
                </a:lnTo>
                <a:lnTo>
                  <a:pt x="88" y="36"/>
                </a:lnTo>
                <a:lnTo>
                  <a:pt x="120" y="28"/>
                </a:lnTo>
                <a:lnTo>
                  <a:pt x="136" y="28"/>
                </a:lnTo>
                <a:lnTo>
                  <a:pt x="148" y="24"/>
                </a:lnTo>
                <a:lnTo>
                  <a:pt x="160" y="20"/>
                </a:lnTo>
                <a:lnTo>
                  <a:pt x="172" y="20"/>
                </a:lnTo>
                <a:lnTo>
                  <a:pt x="180" y="16"/>
                </a:lnTo>
                <a:lnTo>
                  <a:pt x="188" y="12"/>
                </a:lnTo>
                <a:lnTo>
                  <a:pt x="196" y="12"/>
                </a:lnTo>
                <a:lnTo>
                  <a:pt x="200" y="8"/>
                </a:lnTo>
                <a:lnTo>
                  <a:pt x="208" y="4"/>
                </a:lnTo>
                <a:lnTo>
                  <a:pt x="216" y="4"/>
                </a:lnTo>
                <a:lnTo>
                  <a:pt x="220" y="0"/>
                </a:lnTo>
                <a:lnTo>
                  <a:pt x="228" y="4"/>
                </a:lnTo>
                <a:lnTo>
                  <a:pt x="236" y="4"/>
                </a:lnTo>
                <a:lnTo>
                  <a:pt x="248" y="8"/>
                </a:lnTo>
                <a:lnTo>
                  <a:pt x="260" y="12"/>
                </a:lnTo>
                <a:lnTo>
                  <a:pt x="276" y="20"/>
                </a:lnTo>
                <a:lnTo>
                  <a:pt x="288" y="28"/>
                </a:lnTo>
                <a:lnTo>
                  <a:pt x="300" y="36"/>
                </a:lnTo>
                <a:lnTo>
                  <a:pt x="304" y="40"/>
                </a:lnTo>
                <a:lnTo>
                  <a:pt x="308" y="44"/>
                </a:lnTo>
                <a:lnTo>
                  <a:pt x="308" y="44"/>
                </a:lnTo>
                <a:lnTo>
                  <a:pt x="308" y="48"/>
                </a:lnTo>
                <a:lnTo>
                  <a:pt x="308" y="56"/>
                </a:lnTo>
                <a:lnTo>
                  <a:pt x="304" y="60"/>
                </a:lnTo>
                <a:lnTo>
                  <a:pt x="296" y="64"/>
                </a:lnTo>
                <a:lnTo>
                  <a:pt x="284" y="64"/>
                </a:lnTo>
                <a:lnTo>
                  <a:pt x="272" y="68"/>
                </a:lnTo>
                <a:lnTo>
                  <a:pt x="256" y="76"/>
                </a:lnTo>
                <a:lnTo>
                  <a:pt x="244" y="84"/>
                </a:lnTo>
                <a:lnTo>
                  <a:pt x="228" y="100"/>
                </a:lnTo>
                <a:lnTo>
                  <a:pt x="228" y="1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0" name="Freeform 265">
            <a:extLst>
              <a:ext uri="{FF2B5EF4-FFF2-40B4-BE49-F238E27FC236}">
                <a16:creationId xmlns:a16="http://schemas.microsoft.com/office/drawing/2014/main" xmlns="" id="{E9C7BDD3-B355-4753-AE43-835C321C1356}"/>
              </a:ext>
            </a:extLst>
          </p:cNvPr>
          <p:cNvSpPr>
            <a:spLocks/>
          </p:cNvSpPr>
          <p:nvPr/>
        </p:nvSpPr>
        <p:spPr bwMode="auto">
          <a:xfrm>
            <a:off x="9668523" y="5047359"/>
            <a:ext cx="565449" cy="1427457"/>
          </a:xfrm>
          <a:custGeom>
            <a:avLst/>
            <a:gdLst>
              <a:gd name="T0" fmla="*/ 84 w 140"/>
              <a:gd name="T1" fmla="*/ 220 h 308"/>
              <a:gd name="T2" fmla="*/ 84 w 140"/>
              <a:gd name="T3" fmla="*/ 212 h 308"/>
              <a:gd name="T4" fmla="*/ 84 w 140"/>
              <a:gd name="T5" fmla="*/ 192 h 308"/>
              <a:gd name="T6" fmla="*/ 84 w 140"/>
              <a:gd name="T7" fmla="*/ 168 h 308"/>
              <a:gd name="T8" fmla="*/ 84 w 140"/>
              <a:gd name="T9" fmla="*/ 140 h 308"/>
              <a:gd name="T10" fmla="*/ 80 w 140"/>
              <a:gd name="T11" fmla="*/ 112 h 308"/>
              <a:gd name="T12" fmla="*/ 80 w 140"/>
              <a:gd name="T13" fmla="*/ 88 h 308"/>
              <a:gd name="T14" fmla="*/ 76 w 140"/>
              <a:gd name="T15" fmla="*/ 60 h 308"/>
              <a:gd name="T16" fmla="*/ 68 w 140"/>
              <a:gd name="T17" fmla="*/ 36 h 308"/>
              <a:gd name="T18" fmla="*/ 60 w 140"/>
              <a:gd name="T19" fmla="*/ 24 h 308"/>
              <a:gd name="T20" fmla="*/ 56 w 140"/>
              <a:gd name="T21" fmla="*/ 16 h 308"/>
              <a:gd name="T22" fmla="*/ 56 w 140"/>
              <a:gd name="T23" fmla="*/ 4 h 308"/>
              <a:gd name="T24" fmla="*/ 64 w 140"/>
              <a:gd name="T25" fmla="*/ 0 h 308"/>
              <a:gd name="T26" fmla="*/ 80 w 140"/>
              <a:gd name="T27" fmla="*/ 0 h 308"/>
              <a:gd name="T28" fmla="*/ 108 w 140"/>
              <a:gd name="T29" fmla="*/ 8 h 308"/>
              <a:gd name="T30" fmla="*/ 128 w 140"/>
              <a:gd name="T31" fmla="*/ 16 h 308"/>
              <a:gd name="T32" fmla="*/ 136 w 140"/>
              <a:gd name="T33" fmla="*/ 28 h 308"/>
              <a:gd name="T34" fmla="*/ 140 w 140"/>
              <a:gd name="T35" fmla="*/ 36 h 308"/>
              <a:gd name="T36" fmla="*/ 136 w 140"/>
              <a:gd name="T37" fmla="*/ 48 h 308"/>
              <a:gd name="T38" fmla="*/ 132 w 140"/>
              <a:gd name="T39" fmla="*/ 64 h 308"/>
              <a:gd name="T40" fmla="*/ 132 w 140"/>
              <a:gd name="T41" fmla="*/ 84 h 308"/>
              <a:gd name="T42" fmla="*/ 132 w 140"/>
              <a:gd name="T43" fmla="*/ 104 h 308"/>
              <a:gd name="T44" fmla="*/ 136 w 140"/>
              <a:gd name="T45" fmla="*/ 128 h 308"/>
              <a:gd name="T46" fmla="*/ 136 w 140"/>
              <a:gd name="T47" fmla="*/ 156 h 308"/>
              <a:gd name="T48" fmla="*/ 140 w 140"/>
              <a:gd name="T49" fmla="*/ 188 h 308"/>
              <a:gd name="T50" fmla="*/ 140 w 140"/>
              <a:gd name="T51" fmla="*/ 216 h 308"/>
              <a:gd name="T52" fmla="*/ 136 w 140"/>
              <a:gd name="T53" fmla="*/ 236 h 308"/>
              <a:gd name="T54" fmla="*/ 132 w 140"/>
              <a:gd name="T55" fmla="*/ 256 h 308"/>
              <a:gd name="T56" fmla="*/ 128 w 140"/>
              <a:gd name="T57" fmla="*/ 272 h 308"/>
              <a:gd name="T58" fmla="*/ 116 w 140"/>
              <a:gd name="T59" fmla="*/ 292 h 308"/>
              <a:gd name="T60" fmla="*/ 100 w 140"/>
              <a:gd name="T61" fmla="*/ 300 h 308"/>
              <a:gd name="T62" fmla="*/ 88 w 140"/>
              <a:gd name="T63" fmla="*/ 308 h 308"/>
              <a:gd name="T64" fmla="*/ 76 w 140"/>
              <a:gd name="T65" fmla="*/ 304 h 308"/>
              <a:gd name="T66" fmla="*/ 68 w 140"/>
              <a:gd name="T67" fmla="*/ 296 h 308"/>
              <a:gd name="T68" fmla="*/ 60 w 140"/>
              <a:gd name="T69" fmla="*/ 276 h 308"/>
              <a:gd name="T70" fmla="*/ 40 w 140"/>
              <a:gd name="T71" fmla="*/ 256 h 308"/>
              <a:gd name="T72" fmla="*/ 20 w 140"/>
              <a:gd name="T73" fmla="*/ 244 h 308"/>
              <a:gd name="T74" fmla="*/ 8 w 140"/>
              <a:gd name="T75" fmla="*/ 236 h 308"/>
              <a:gd name="T76" fmla="*/ 0 w 140"/>
              <a:gd name="T77" fmla="*/ 228 h 308"/>
              <a:gd name="T78" fmla="*/ 0 w 140"/>
              <a:gd name="T79" fmla="*/ 220 h 308"/>
              <a:gd name="T80" fmla="*/ 4 w 140"/>
              <a:gd name="T81" fmla="*/ 216 h 308"/>
              <a:gd name="T82" fmla="*/ 12 w 140"/>
              <a:gd name="T83" fmla="*/ 216 h 308"/>
              <a:gd name="T84" fmla="*/ 28 w 140"/>
              <a:gd name="T85" fmla="*/ 216 h 308"/>
              <a:gd name="T86" fmla="*/ 48 w 140"/>
              <a:gd name="T87" fmla="*/ 216 h 308"/>
              <a:gd name="T88" fmla="*/ 60 w 140"/>
              <a:gd name="T89" fmla="*/ 220 h 308"/>
              <a:gd name="T90" fmla="*/ 72 w 140"/>
              <a:gd name="T91" fmla="*/ 220 h 308"/>
              <a:gd name="T92" fmla="*/ 80 w 140"/>
              <a:gd name="T93" fmla="*/ 220 h 308"/>
              <a:gd name="T94" fmla="*/ 80 w 140"/>
              <a:gd name="T95" fmla="*/ 220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0" h="308">
                <a:moveTo>
                  <a:pt x="80" y="220"/>
                </a:moveTo>
                <a:lnTo>
                  <a:pt x="84" y="220"/>
                </a:lnTo>
                <a:lnTo>
                  <a:pt x="84" y="216"/>
                </a:lnTo>
                <a:lnTo>
                  <a:pt x="84" y="212"/>
                </a:lnTo>
                <a:lnTo>
                  <a:pt x="84" y="204"/>
                </a:lnTo>
                <a:lnTo>
                  <a:pt x="84" y="192"/>
                </a:lnTo>
                <a:lnTo>
                  <a:pt x="84" y="184"/>
                </a:lnTo>
                <a:lnTo>
                  <a:pt x="84" y="168"/>
                </a:lnTo>
                <a:lnTo>
                  <a:pt x="84" y="156"/>
                </a:lnTo>
                <a:lnTo>
                  <a:pt x="84" y="140"/>
                </a:lnTo>
                <a:lnTo>
                  <a:pt x="84" y="124"/>
                </a:lnTo>
                <a:lnTo>
                  <a:pt x="80" y="112"/>
                </a:lnTo>
                <a:lnTo>
                  <a:pt x="80" y="100"/>
                </a:lnTo>
                <a:lnTo>
                  <a:pt x="80" y="88"/>
                </a:lnTo>
                <a:lnTo>
                  <a:pt x="76" y="76"/>
                </a:lnTo>
                <a:lnTo>
                  <a:pt x="76" y="60"/>
                </a:lnTo>
                <a:lnTo>
                  <a:pt x="72" y="48"/>
                </a:lnTo>
                <a:lnTo>
                  <a:pt x="68" y="36"/>
                </a:lnTo>
                <a:lnTo>
                  <a:pt x="64" y="28"/>
                </a:lnTo>
                <a:lnTo>
                  <a:pt x="60" y="24"/>
                </a:lnTo>
                <a:lnTo>
                  <a:pt x="56" y="20"/>
                </a:lnTo>
                <a:lnTo>
                  <a:pt x="56" y="16"/>
                </a:lnTo>
                <a:lnTo>
                  <a:pt x="56" y="12"/>
                </a:lnTo>
                <a:lnTo>
                  <a:pt x="56" y="4"/>
                </a:lnTo>
                <a:lnTo>
                  <a:pt x="60" y="4"/>
                </a:lnTo>
                <a:lnTo>
                  <a:pt x="64" y="0"/>
                </a:lnTo>
                <a:lnTo>
                  <a:pt x="72" y="0"/>
                </a:lnTo>
                <a:lnTo>
                  <a:pt x="80" y="0"/>
                </a:lnTo>
                <a:lnTo>
                  <a:pt x="96" y="4"/>
                </a:lnTo>
                <a:lnTo>
                  <a:pt x="108" y="8"/>
                </a:lnTo>
                <a:lnTo>
                  <a:pt x="120" y="16"/>
                </a:lnTo>
                <a:lnTo>
                  <a:pt x="128" y="16"/>
                </a:lnTo>
                <a:lnTo>
                  <a:pt x="136" y="20"/>
                </a:lnTo>
                <a:lnTo>
                  <a:pt x="136" y="28"/>
                </a:lnTo>
                <a:lnTo>
                  <a:pt x="140" y="32"/>
                </a:lnTo>
                <a:lnTo>
                  <a:pt x="140" y="36"/>
                </a:lnTo>
                <a:lnTo>
                  <a:pt x="136" y="40"/>
                </a:lnTo>
                <a:lnTo>
                  <a:pt x="136" y="48"/>
                </a:lnTo>
                <a:lnTo>
                  <a:pt x="132" y="56"/>
                </a:lnTo>
                <a:lnTo>
                  <a:pt x="132" y="64"/>
                </a:lnTo>
                <a:lnTo>
                  <a:pt x="132" y="76"/>
                </a:lnTo>
                <a:lnTo>
                  <a:pt x="132" y="84"/>
                </a:lnTo>
                <a:lnTo>
                  <a:pt x="132" y="92"/>
                </a:lnTo>
                <a:lnTo>
                  <a:pt x="132" y="104"/>
                </a:lnTo>
                <a:lnTo>
                  <a:pt x="132" y="112"/>
                </a:lnTo>
                <a:lnTo>
                  <a:pt x="136" y="128"/>
                </a:lnTo>
                <a:lnTo>
                  <a:pt x="136" y="140"/>
                </a:lnTo>
                <a:lnTo>
                  <a:pt x="136" y="156"/>
                </a:lnTo>
                <a:lnTo>
                  <a:pt x="136" y="172"/>
                </a:lnTo>
                <a:lnTo>
                  <a:pt x="140" y="188"/>
                </a:lnTo>
                <a:lnTo>
                  <a:pt x="140" y="200"/>
                </a:lnTo>
                <a:lnTo>
                  <a:pt x="140" y="216"/>
                </a:lnTo>
                <a:lnTo>
                  <a:pt x="136" y="228"/>
                </a:lnTo>
                <a:lnTo>
                  <a:pt x="136" y="236"/>
                </a:lnTo>
                <a:lnTo>
                  <a:pt x="136" y="248"/>
                </a:lnTo>
                <a:lnTo>
                  <a:pt x="132" y="256"/>
                </a:lnTo>
                <a:lnTo>
                  <a:pt x="132" y="260"/>
                </a:lnTo>
                <a:lnTo>
                  <a:pt x="128" y="272"/>
                </a:lnTo>
                <a:lnTo>
                  <a:pt x="120" y="284"/>
                </a:lnTo>
                <a:lnTo>
                  <a:pt x="116" y="292"/>
                </a:lnTo>
                <a:lnTo>
                  <a:pt x="108" y="296"/>
                </a:lnTo>
                <a:lnTo>
                  <a:pt x="100" y="300"/>
                </a:lnTo>
                <a:lnTo>
                  <a:pt x="96" y="304"/>
                </a:lnTo>
                <a:lnTo>
                  <a:pt x="88" y="308"/>
                </a:lnTo>
                <a:lnTo>
                  <a:pt x="80" y="308"/>
                </a:lnTo>
                <a:lnTo>
                  <a:pt x="76" y="304"/>
                </a:lnTo>
                <a:lnTo>
                  <a:pt x="72" y="300"/>
                </a:lnTo>
                <a:lnTo>
                  <a:pt x="68" y="296"/>
                </a:lnTo>
                <a:lnTo>
                  <a:pt x="64" y="288"/>
                </a:lnTo>
                <a:lnTo>
                  <a:pt x="60" y="276"/>
                </a:lnTo>
                <a:lnTo>
                  <a:pt x="52" y="268"/>
                </a:lnTo>
                <a:lnTo>
                  <a:pt x="40" y="256"/>
                </a:lnTo>
                <a:lnTo>
                  <a:pt x="28" y="248"/>
                </a:lnTo>
                <a:lnTo>
                  <a:pt x="20" y="244"/>
                </a:lnTo>
                <a:lnTo>
                  <a:pt x="16" y="240"/>
                </a:lnTo>
                <a:lnTo>
                  <a:pt x="8" y="236"/>
                </a:lnTo>
                <a:lnTo>
                  <a:pt x="4" y="232"/>
                </a:lnTo>
                <a:lnTo>
                  <a:pt x="0" y="228"/>
                </a:lnTo>
                <a:lnTo>
                  <a:pt x="0" y="220"/>
                </a:lnTo>
                <a:lnTo>
                  <a:pt x="0" y="220"/>
                </a:lnTo>
                <a:lnTo>
                  <a:pt x="0" y="216"/>
                </a:lnTo>
                <a:lnTo>
                  <a:pt x="4" y="216"/>
                </a:lnTo>
                <a:lnTo>
                  <a:pt x="8" y="216"/>
                </a:lnTo>
                <a:lnTo>
                  <a:pt x="12" y="216"/>
                </a:lnTo>
                <a:lnTo>
                  <a:pt x="20" y="216"/>
                </a:lnTo>
                <a:lnTo>
                  <a:pt x="28" y="216"/>
                </a:lnTo>
                <a:lnTo>
                  <a:pt x="36" y="216"/>
                </a:lnTo>
                <a:lnTo>
                  <a:pt x="48" y="216"/>
                </a:lnTo>
                <a:lnTo>
                  <a:pt x="56" y="220"/>
                </a:lnTo>
                <a:lnTo>
                  <a:pt x="60" y="220"/>
                </a:lnTo>
                <a:lnTo>
                  <a:pt x="68" y="220"/>
                </a:lnTo>
                <a:lnTo>
                  <a:pt x="72" y="220"/>
                </a:lnTo>
                <a:lnTo>
                  <a:pt x="76" y="220"/>
                </a:lnTo>
                <a:lnTo>
                  <a:pt x="80" y="220"/>
                </a:lnTo>
                <a:lnTo>
                  <a:pt x="80" y="220"/>
                </a:lnTo>
                <a:lnTo>
                  <a:pt x="80" y="2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1" name="Freeform 266">
            <a:extLst>
              <a:ext uri="{FF2B5EF4-FFF2-40B4-BE49-F238E27FC236}">
                <a16:creationId xmlns:a16="http://schemas.microsoft.com/office/drawing/2014/main" xmlns="" id="{D6151010-88E2-4B70-9925-17281D35D940}"/>
              </a:ext>
            </a:extLst>
          </p:cNvPr>
          <p:cNvSpPr>
            <a:spLocks/>
          </p:cNvSpPr>
          <p:nvPr/>
        </p:nvSpPr>
        <p:spPr bwMode="auto">
          <a:xfrm>
            <a:off x="9264631" y="5418127"/>
            <a:ext cx="355425" cy="611767"/>
          </a:xfrm>
          <a:custGeom>
            <a:avLst/>
            <a:gdLst>
              <a:gd name="T0" fmla="*/ 40 w 88"/>
              <a:gd name="T1" fmla="*/ 132 h 132"/>
              <a:gd name="T2" fmla="*/ 32 w 88"/>
              <a:gd name="T3" fmla="*/ 132 h 132"/>
              <a:gd name="T4" fmla="*/ 28 w 88"/>
              <a:gd name="T5" fmla="*/ 128 h 132"/>
              <a:gd name="T6" fmla="*/ 20 w 88"/>
              <a:gd name="T7" fmla="*/ 124 h 132"/>
              <a:gd name="T8" fmla="*/ 12 w 88"/>
              <a:gd name="T9" fmla="*/ 116 h 132"/>
              <a:gd name="T10" fmla="*/ 8 w 88"/>
              <a:gd name="T11" fmla="*/ 112 h 132"/>
              <a:gd name="T12" fmla="*/ 4 w 88"/>
              <a:gd name="T13" fmla="*/ 104 h 132"/>
              <a:gd name="T14" fmla="*/ 0 w 88"/>
              <a:gd name="T15" fmla="*/ 100 h 132"/>
              <a:gd name="T16" fmla="*/ 0 w 88"/>
              <a:gd name="T17" fmla="*/ 92 h 132"/>
              <a:gd name="T18" fmla="*/ 4 w 88"/>
              <a:gd name="T19" fmla="*/ 88 h 132"/>
              <a:gd name="T20" fmla="*/ 4 w 88"/>
              <a:gd name="T21" fmla="*/ 84 h 132"/>
              <a:gd name="T22" fmla="*/ 8 w 88"/>
              <a:gd name="T23" fmla="*/ 80 h 132"/>
              <a:gd name="T24" fmla="*/ 16 w 88"/>
              <a:gd name="T25" fmla="*/ 72 h 132"/>
              <a:gd name="T26" fmla="*/ 28 w 88"/>
              <a:gd name="T27" fmla="*/ 60 h 132"/>
              <a:gd name="T28" fmla="*/ 36 w 88"/>
              <a:gd name="T29" fmla="*/ 52 h 132"/>
              <a:gd name="T30" fmla="*/ 40 w 88"/>
              <a:gd name="T31" fmla="*/ 44 h 132"/>
              <a:gd name="T32" fmla="*/ 44 w 88"/>
              <a:gd name="T33" fmla="*/ 28 h 132"/>
              <a:gd name="T34" fmla="*/ 44 w 88"/>
              <a:gd name="T35" fmla="*/ 20 h 132"/>
              <a:gd name="T36" fmla="*/ 44 w 88"/>
              <a:gd name="T37" fmla="*/ 12 h 132"/>
              <a:gd name="T38" fmla="*/ 48 w 88"/>
              <a:gd name="T39" fmla="*/ 8 h 132"/>
              <a:gd name="T40" fmla="*/ 48 w 88"/>
              <a:gd name="T41" fmla="*/ 0 h 132"/>
              <a:gd name="T42" fmla="*/ 56 w 88"/>
              <a:gd name="T43" fmla="*/ 0 h 132"/>
              <a:gd name="T44" fmla="*/ 60 w 88"/>
              <a:gd name="T45" fmla="*/ 0 h 132"/>
              <a:gd name="T46" fmla="*/ 68 w 88"/>
              <a:gd name="T47" fmla="*/ 0 h 132"/>
              <a:gd name="T48" fmla="*/ 72 w 88"/>
              <a:gd name="T49" fmla="*/ 4 h 132"/>
              <a:gd name="T50" fmla="*/ 76 w 88"/>
              <a:gd name="T51" fmla="*/ 8 h 132"/>
              <a:gd name="T52" fmla="*/ 80 w 88"/>
              <a:gd name="T53" fmla="*/ 16 h 132"/>
              <a:gd name="T54" fmla="*/ 84 w 88"/>
              <a:gd name="T55" fmla="*/ 24 h 132"/>
              <a:gd name="T56" fmla="*/ 88 w 88"/>
              <a:gd name="T57" fmla="*/ 32 h 132"/>
              <a:gd name="T58" fmla="*/ 88 w 88"/>
              <a:gd name="T59" fmla="*/ 44 h 132"/>
              <a:gd name="T60" fmla="*/ 88 w 88"/>
              <a:gd name="T61" fmla="*/ 52 h 132"/>
              <a:gd name="T62" fmla="*/ 88 w 88"/>
              <a:gd name="T63" fmla="*/ 64 h 132"/>
              <a:gd name="T64" fmla="*/ 84 w 88"/>
              <a:gd name="T65" fmla="*/ 76 h 132"/>
              <a:gd name="T66" fmla="*/ 76 w 88"/>
              <a:gd name="T67" fmla="*/ 88 h 132"/>
              <a:gd name="T68" fmla="*/ 68 w 88"/>
              <a:gd name="T69" fmla="*/ 104 h 132"/>
              <a:gd name="T70" fmla="*/ 64 w 88"/>
              <a:gd name="T71" fmla="*/ 112 h 132"/>
              <a:gd name="T72" fmla="*/ 60 w 88"/>
              <a:gd name="T73" fmla="*/ 116 h 132"/>
              <a:gd name="T74" fmla="*/ 56 w 88"/>
              <a:gd name="T75" fmla="*/ 124 h 132"/>
              <a:gd name="T76" fmla="*/ 52 w 88"/>
              <a:gd name="T77" fmla="*/ 128 h 132"/>
              <a:gd name="T78" fmla="*/ 48 w 88"/>
              <a:gd name="T79" fmla="*/ 128 h 132"/>
              <a:gd name="T80" fmla="*/ 48 w 88"/>
              <a:gd name="T81" fmla="*/ 132 h 132"/>
              <a:gd name="T82" fmla="*/ 40 w 88"/>
              <a:gd name="T83" fmla="*/ 132 h 132"/>
              <a:gd name="T84" fmla="*/ 40 w 88"/>
              <a:gd name="T85" fmla="*/ 13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8" h="132">
                <a:moveTo>
                  <a:pt x="40" y="132"/>
                </a:moveTo>
                <a:lnTo>
                  <a:pt x="32" y="132"/>
                </a:lnTo>
                <a:lnTo>
                  <a:pt x="28" y="128"/>
                </a:lnTo>
                <a:lnTo>
                  <a:pt x="20" y="124"/>
                </a:lnTo>
                <a:lnTo>
                  <a:pt x="12" y="116"/>
                </a:lnTo>
                <a:lnTo>
                  <a:pt x="8" y="112"/>
                </a:lnTo>
                <a:lnTo>
                  <a:pt x="4" y="104"/>
                </a:lnTo>
                <a:lnTo>
                  <a:pt x="0" y="100"/>
                </a:lnTo>
                <a:lnTo>
                  <a:pt x="0" y="92"/>
                </a:lnTo>
                <a:lnTo>
                  <a:pt x="4" y="88"/>
                </a:lnTo>
                <a:lnTo>
                  <a:pt x="4" y="84"/>
                </a:lnTo>
                <a:lnTo>
                  <a:pt x="8" y="80"/>
                </a:lnTo>
                <a:lnTo>
                  <a:pt x="16" y="72"/>
                </a:lnTo>
                <a:lnTo>
                  <a:pt x="28" y="60"/>
                </a:lnTo>
                <a:lnTo>
                  <a:pt x="36" y="52"/>
                </a:lnTo>
                <a:lnTo>
                  <a:pt x="40" y="44"/>
                </a:lnTo>
                <a:lnTo>
                  <a:pt x="44" y="28"/>
                </a:lnTo>
                <a:lnTo>
                  <a:pt x="44" y="20"/>
                </a:lnTo>
                <a:lnTo>
                  <a:pt x="44" y="12"/>
                </a:lnTo>
                <a:lnTo>
                  <a:pt x="48" y="8"/>
                </a:lnTo>
                <a:lnTo>
                  <a:pt x="48" y="0"/>
                </a:lnTo>
                <a:lnTo>
                  <a:pt x="56" y="0"/>
                </a:lnTo>
                <a:lnTo>
                  <a:pt x="60" y="0"/>
                </a:lnTo>
                <a:lnTo>
                  <a:pt x="68" y="0"/>
                </a:lnTo>
                <a:lnTo>
                  <a:pt x="72" y="4"/>
                </a:lnTo>
                <a:lnTo>
                  <a:pt x="76" y="8"/>
                </a:lnTo>
                <a:lnTo>
                  <a:pt x="80" y="16"/>
                </a:lnTo>
                <a:lnTo>
                  <a:pt x="84" y="24"/>
                </a:lnTo>
                <a:lnTo>
                  <a:pt x="88" y="32"/>
                </a:lnTo>
                <a:lnTo>
                  <a:pt x="88" y="44"/>
                </a:lnTo>
                <a:lnTo>
                  <a:pt x="88" y="52"/>
                </a:lnTo>
                <a:lnTo>
                  <a:pt x="88" y="64"/>
                </a:lnTo>
                <a:lnTo>
                  <a:pt x="84" y="76"/>
                </a:lnTo>
                <a:lnTo>
                  <a:pt x="76" y="88"/>
                </a:lnTo>
                <a:lnTo>
                  <a:pt x="68" y="104"/>
                </a:lnTo>
                <a:lnTo>
                  <a:pt x="64" y="112"/>
                </a:lnTo>
                <a:lnTo>
                  <a:pt x="60" y="116"/>
                </a:lnTo>
                <a:lnTo>
                  <a:pt x="56" y="124"/>
                </a:lnTo>
                <a:lnTo>
                  <a:pt x="52" y="128"/>
                </a:lnTo>
                <a:lnTo>
                  <a:pt x="48" y="128"/>
                </a:lnTo>
                <a:lnTo>
                  <a:pt x="48" y="132"/>
                </a:lnTo>
                <a:lnTo>
                  <a:pt x="40" y="132"/>
                </a:lnTo>
                <a:lnTo>
                  <a:pt x="40" y="1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2" name="Freeform 267">
            <a:extLst>
              <a:ext uri="{FF2B5EF4-FFF2-40B4-BE49-F238E27FC236}">
                <a16:creationId xmlns:a16="http://schemas.microsoft.com/office/drawing/2014/main" xmlns="" id="{53F6BF73-BB05-4F81-B7EC-BD3477B0B855}"/>
              </a:ext>
            </a:extLst>
          </p:cNvPr>
          <p:cNvSpPr>
            <a:spLocks/>
          </p:cNvSpPr>
          <p:nvPr/>
        </p:nvSpPr>
        <p:spPr bwMode="auto">
          <a:xfrm>
            <a:off x="10395529" y="5455204"/>
            <a:ext cx="597760" cy="556152"/>
          </a:xfrm>
          <a:custGeom>
            <a:avLst/>
            <a:gdLst>
              <a:gd name="T0" fmla="*/ 0 w 148"/>
              <a:gd name="T1" fmla="*/ 4 h 120"/>
              <a:gd name="T2" fmla="*/ 0 w 148"/>
              <a:gd name="T3" fmla="*/ 0 h 120"/>
              <a:gd name="T4" fmla="*/ 0 w 148"/>
              <a:gd name="T5" fmla="*/ 0 h 120"/>
              <a:gd name="T6" fmla="*/ 4 w 148"/>
              <a:gd name="T7" fmla="*/ 0 h 120"/>
              <a:gd name="T8" fmla="*/ 8 w 148"/>
              <a:gd name="T9" fmla="*/ 0 h 120"/>
              <a:gd name="T10" fmla="*/ 12 w 148"/>
              <a:gd name="T11" fmla="*/ 0 h 120"/>
              <a:gd name="T12" fmla="*/ 20 w 148"/>
              <a:gd name="T13" fmla="*/ 0 h 120"/>
              <a:gd name="T14" fmla="*/ 28 w 148"/>
              <a:gd name="T15" fmla="*/ 0 h 120"/>
              <a:gd name="T16" fmla="*/ 36 w 148"/>
              <a:gd name="T17" fmla="*/ 4 h 120"/>
              <a:gd name="T18" fmla="*/ 64 w 148"/>
              <a:gd name="T19" fmla="*/ 12 h 120"/>
              <a:gd name="T20" fmla="*/ 96 w 148"/>
              <a:gd name="T21" fmla="*/ 20 h 120"/>
              <a:gd name="T22" fmla="*/ 108 w 148"/>
              <a:gd name="T23" fmla="*/ 28 h 120"/>
              <a:gd name="T24" fmla="*/ 120 w 148"/>
              <a:gd name="T25" fmla="*/ 36 h 120"/>
              <a:gd name="T26" fmla="*/ 128 w 148"/>
              <a:gd name="T27" fmla="*/ 44 h 120"/>
              <a:gd name="T28" fmla="*/ 136 w 148"/>
              <a:gd name="T29" fmla="*/ 52 h 120"/>
              <a:gd name="T30" fmla="*/ 140 w 148"/>
              <a:gd name="T31" fmla="*/ 60 h 120"/>
              <a:gd name="T32" fmla="*/ 144 w 148"/>
              <a:gd name="T33" fmla="*/ 68 h 120"/>
              <a:gd name="T34" fmla="*/ 144 w 148"/>
              <a:gd name="T35" fmla="*/ 76 h 120"/>
              <a:gd name="T36" fmla="*/ 148 w 148"/>
              <a:gd name="T37" fmla="*/ 80 h 120"/>
              <a:gd name="T38" fmla="*/ 148 w 148"/>
              <a:gd name="T39" fmla="*/ 96 h 120"/>
              <a:gd name="T40" fmla="*/ 144 w 148"/>
              <a:gd name="T41" fmla="*/ 100 h 120"/>
              <a:gd name="T42" fmla="*/ 144 w 148"/>
              <a:gd name="T43" fmla="*/ 108 h 120"/>
              <a:gd name="T44" fmla="*/ 140 w 148"/>
              <a:gd name="T45" fmla="*/ 112 h 120"/>
              <a:gd name="T46" fmla="*/ 136 w 148"/>
              <a:gd name="T47" fmla="*/ 116 h 120"/>
              <a:gd name="T48" fmla="*/ 132 w 148"/>
              <a:gd name="T49" fmla="*/ 120 h 120"/>
              <a:gd name="T50" fmla="*/ 124 w 148"/>
              <a:gd name="T51" fmla="*/ 120 h 120"/>
              <a:gd name="T52" fmla="*/ 120 w 148"/>
              <a:gd name="T53" fmla="*/ 120 h 120"/>
              <a:gd name="T54" fmla="*/ 116 w 148"/>
              <a:gd name="T55" fmla="*/ 120 h 120"/>
              <a:gd name="T56" fmla="*/ 112 w 148"/>
              <a:gd name="T57" fmla="*/ 116 h 120"/>
              <a:gd name="T58" fmla="*/ 108 w 148"/>
              <a:gd name="T59" fmla="*/ 112 h 120"/>
              <a:gd name="T60" fmla="*/ 100 w 148"/>
              <a:gd name="T61" fmla="*/ 108 h 120"/>
              <a:gd name="T62" fmla="*/ 92 w 148"/>
              <a:gd name="T63" fmla="*/ 100 h 120"/>
              <a:gd name="T64" fmla="*/ 84 w 148"/>
              <a:gd name="T65" fmla="*/ 92 h 120"/>
              <a:gd name="T66" fmla="*/ 76 w 148"/>
              <a:gd name="T67" fmla="*/ 84 h 120"/>
              <a:gd name="T68" fmla="*/ 56 w 148"/>
              <a:gd name="T69" fmla="*/ 68 h 120"/>
              <a:gd name="T70" fmla="*/ 44 w 148"/>
              <a:gd name="T71" fmla="*/ 52 h 120"/>
              <a:gd name="T72" fmla="*/ 28 w 148"/>
              <a:gd name="T73" fmla="*/ 40 h 120"/>
              <a:gd name="T74" fmla="*/ 20 w 148"/>
              <a:gd name="T75" fmla="*/ 32 h 120"/>
              <a:gd name="T76" fmla="*/ 12 w 148"/>
              <a:gd name="T77" fmla="*/ 24 h 120"/>
              <a:gd name="T78" fmla="*/ 4 w 148"/>
              <a:gd name="T79" fmla="*/ 16 h 120"/>
              <a:gd name="T80" fmla="*/ 0 w 148"/>
              <a:gd name="T81" fmla="*/ 8 h 120"/>
              <a:gd name="T82" fmla="*/ 0 w 148"/>
              <a:gd name="T83" fmla="*/ 4 h 120"/>
              <a:gd name="T84" fmla="*/ 0 w 148"/>
              <a:gd name="T85" fmla="*/ 4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8" h="120">
                <a:moveTo>
                  <a:pt x="0" y="4"/>
                </a:move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64" y="12"/>
                </a:lnTo>
                <a:lnTo>
                  <a:pt x="96" y="20"/>
                </a:lnTo>
                <a:lnTo>
                  <a:pt x="108" y="28"/>
                </a:lnTo>
                <a:lnTo>
                  <a:pt x="120" y="36"/>
                </a:lnTo>
                <a:lnTo>
                  <a:pt x="128" y="44"/>
                </a:lnTo>
                <a:lnTo>
                  <a:pt x="136" y="52"/>
                </a:lnTo>
                <a:lnTo>
                  <a:pt x="140" y="60"/>
                </a:lnTo>
                <a:lnTo>
                  <a:pt x="144" y="68"/>
                </a:lnTo>
                <a:lnTo>
                  <a:pt x="144" y="76"/>
                </a:lnTo>
                <a:lnTo>
                  <a:pt x="148" y="80"/>
                </a:lnTo>
                <a:lnTo>
                  <a:pt x="148" y="96"/>
                </a:lnTo>
                <a:lnTo>
                  <a:pt x="144" y="100"/>
                </a:lnTo>
                <a:lnTo>
                  <a:pt x="144" y="108"/>
                </a:lnTo>
                <a:lnTo>
                  <a:pt x="140" y="112"/>
                </a:lnTo>
                <a:lnTo>
                  <a:pt x="136" y="116"/>
                </a:lnTo>
                <a:lnTo>
                  <a:pt x="132" y="120"/>
                </a:lnTo>
                <a:lnTo>
                  <a:pt x="124" y="120"/>
                </a:lnTo>
                <a:lnTo>
                  <a:pt x="120" y="120"/>
                </a:lnTo>
                <a:lnTo>
                  <a:pt x="116" y="120"/>
                </a:lnTo>
                <a:lnTo>
                  <a:pt x="112" y="116"/>
                </a:lnTo>
                <a:lnTo>
                  <a:pt x="108" y="112"/>
                </a:lnTo>
                <a:lnTo>
                  <a:pt x="100" y="108"/>
                </a:lnTo>
                <a:lnTo>
                  <a:pt x="92" y="100"/>
                </a:lnTo>
                <a:lnTo>
                  <a:pt x="84" y="92"/>
                </a:lnTo>
                <a:lnTo>
                  <a:pt x="76" y="84"/>
                </a:lnTo>
                <a:lnTo>
                  <a:pt x="56" y="68"/>
                </a:lnTo>
                <a:lnTo>
                  <a:pt x="44" y="52"/>
                </a:lnTo>
                <a:lnTo>
                  <a:pt x="28" y="40"/>
                </a:lnTo>
                <a:lnTo>
                  <a:pt x="20" y="32"/>
                </a:lnTo>
                <a:lnTo>
                  <a:pt x="12" y="24"/>
                </a:lnTo>
                <a:lnTo>
                  <a:pt x="4" y="16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93">
            <a:extLst>
              <a:ext uri="{FF2B5EF4-FFF2-40B4-BE49-F238E27FC236}">
                <a16:creationId xmlns:a16="http://schemas.microsoft.com/office/drawing/2014/main" xmlns="" id="{11DC5370-72F1-4642-8891-81257D918E72}"/>
              </a:ext>
            </a:extLst>
          </p:cNvPr>
          <p:cNvSpPr>
            <a:spLocks/>
          </p:cNvSpPr>
          <p:nvPr/>
        </p:nvSpPr>
        <p:spPr bwMode="auto">
          <a:xfrm>
            <a:off x="4818310" y="1564930"/>
            <a:ext cx="1047435" cy="1353170"/>
          </a:xfrm>
          <a:custGeom>
            <a:avLst/>
            <a:gdLst>
              <a:gd name="T0" fmla="*/ 160 w 300"/>
              <a:gd name="T1" fmla="*/ 288 h 292"/>
              <a:gd name="T2" fmla="*/ 140 w 300"/>
              <a:gd name="T3" fmla="*/ 292 h 292"/>
              <a:gd name="T4" fmla="*/ 120 w 300"/>
              <a:gd name="T5" fmla="*/ 276 h 292"/>
              <a:gd name="T6" fmla="*/ 108 w 300"/>
              <a:gd name="T7" fmla="*/ 252 h 292"/>
              <a:gd name="T8" fmla="*/ 108 w 300"/>
              <a:gd name="T9" fmla="*/ 236 h 292"/>
              <a:gd name="T10" fmla="*/ 124 w 300"/>
              <a:gd name="T11" fmla="*/ 224 h 292"/>
              <a:gd name="T12" fmla="*/ 132 w 300"/>
              <a:gd name="T13" fmla="*/ 204 h 292"/>
              <a:gd name="T14" fmla="*/ 140 w 300"/>
              <a:gd name="T15" fmla="*/ 176 h 292"/>
              <a:gd name="T16" fmla="*/ 148 w 300"/>
              <a:gd name="T17" fmla="*/ 136 h 292"/>
              <a:gd name="T18" fmla="*/ 152 w 300"/>
              <a:gd name="T19" fmla="*/ 96 h 292"/>
              <a:gd name="T20" fmla="*/ 152 w 300"/>
              <a:gd name="T21" fmla="*/ 64 h 292"/>
              <a:gd name="T22" fmla="*/ 152 w 300"/>
              <a:gd name="T23" fmla="*/ 60 h 292"/>
              <a:gd name="T24" fmla="*/ 140 w 300"/>
              <a:gd name="T25" fmla="*/ 60 h 292"/>
              <a:gd name="T26" fmla="*/ 120 w 300"/>
              <a:gd name="T27" fmla="*/ 68 h 292"/>
              <a:gd name="T28" fmla="*/ 72 w 300"/>
              <a:gd name="T29" fmla="*/ 80 h 292"/>
              <a:gd name="T30" fmla="*/ 52 w 300"/>
              <a:gd name="T31" fmla="*/ 84 h 292"/>
              <a:gd name="T32" fmla="*/ 36 w 300"/>
              <a:gd name="T33" fmla="*/ 80 h 292"/>
              <a:gd name="T34" fmla="*/ 16 w 300"/>
              <a:gd name="T35" fmla="*/ 72 h 292"/>
              <a:gd name="T36" fmla="*/ 0 w 300"/>
              <a:gd name="T37" fmla="*/ 48 h 292"/>
              <a:gd name="T38" fmla="*/ 56 w 300"/>
              <a:gd name="T39" fmla="*/ 44 h 292"/>
              <a:gd name="T40" fmla="*/ 100 w 300"/>
              <a:gd name="T41" fmla="*/ 36 h 292"/>
              <a:gd name="T42" fmla="*/ 132 w 300"/>
              <a:gd name="T43" fmla="*/ 28 h 292"/>
              <a:gd name="T44" fmla="*/ 160 w 300"/>
              <a:gd name="T45" fmla="*/ 12 h 292"/>
              <a:gd name="T46" fmla="*/ 180 w 300"/>
              <a:gd name="T47" fmla="*/ 0 h 292"/>
              <a:gd name="T48" fmla="*/ 200 w 300"/>
              <a:gd name="T49" fmla="*/ 4 h 292"/>
              <a:gd name="T50" fmla="*/ 232 w 300"/>
              <a:gd name="T51" fmla="*/ 16 h 292"/>
              <a:gd name="T52" fmla="*/ 248 w 300"/>
              <a:gd name="T53" fmla="*/ 28 h 292"/>
              <a:gd name="T54" fmla="*/ 240 w 300"/>
              <a:gd name="T55" fmla="*/ 44 h 292"/>
              <a:gd name="T56" fmla="*/ 224 w 300"/>
              <a:gd name="T57" fmla="*/ 60 h 292"/>
              <a:gd name="T58" fmla="*/ 216 w 300"/>
              <a:gd name="T59" fmla="*/ 84 h 292"/>
              <a:gd name="T60" fmla="*/ 204 w 300"/>
              <a:gd name="T61" fmla="*/ 112 h 292"/>
              <a:gd name="T62" fmla="*/ 196 w 300"/>
              <a:gd name="T63" fmla="*/ 144 h 292"/>
              <a:gd name="T64" fmla="*/ 192 w 300"/>
              <a:gd name="T65" fmla="*/ 168 h 292"/>
              <a:gd name="T66" fmla="*/ 188 w 300"/>
              <a:gd name="T67" fmla="*/ 180 h 292"/>
              <a:gd name="T68" fmla="*/ 188 w 300"/>
              <a:gd name="T69" fmla="*/ 188 h 292"/>
              <a:gd name="T70" fmla="*/ 196 w 300"/>
              <a:gd name="T71" fmla="*/ 184 h 292"/>
              <a:gd name="T72" fmla="*/ 220 w 300"/>
              <a:gd name="T73" fmla="*/ 172 h 292"/>
              <a:gd name="T74" fmla="*/ 256 w 300"/>
              <a:gd name="T75" fmla="*/ 152 h 292"/>
              <a:gd name="T76" fmla="*/ 280 w 300"/>
              <a:gd name="T77" fmla="*/ 136 h 292"/>
              <a:gd name="T78" fmla="*/ 300 w 300"/>
              <a:gd name="T79" fmla="*/ 132 h 292"/>
              <a:gd name="T80" fmla="*/ 300 w 300"/>
              <a:gd name="T81" fmla="*/ 140 h 292"/>
              <a:gd name="T82" fmla="*/ 280 w 300"/>
              <a:gd name="T83" fmla="*/ 160 h 292"/>
              <a:gd name="T84" fmla="*/ 244 w 300"/>
              <a:gd name="T85" fmla="*/ 196 h 292"/>
              <a:gd name="T86" fmla="*/ 200 w 300"/>
              <a:gd name="T87" fmla="*/ 236 h 292"/>
              <a:gd name="T88" fmla="*/ 176 w 300"/>
              <a:gd name="T89" fmla="*/ 260 h 292"/>
              <a:gd name="T90" fmla="*/ 168 w 300"/>
              <a:gd name="T91" fmla="*/ 272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00" h="292">
                <a:moveTo>
                  <a:pt x="168" y="272"/>
                </a:moveTo>
                <a:lnTo>
                  <a:pt x="164" y="280"/>
                </a:lnTo>
                <a:lnTo>
                  <a:pt x="160" y="288"/>
                </a:lnTo>
                <a:lnTo>
                  <a:pt x="152" y="292"/>
                </a:lnTo>
                <a:lnTo>
                  <a:pt x="144" y="292"/>
                </a:lnTo>
                <a:lnTo>
                  <a:pt x="140" y="292"/>
                </a:lnTo>
                <a:lnTo>
                  <a:pt x="132" y="288"/>
                </a:lnTo>
                <a:lnTo>
                  <a:pt x="128" y="284"/>
                </a:lnTo>
                <a:lnTo>
                  <a:pt x="120" y="276"/>
                </a:lnTo>
                <a:lnTo>
                  <a:pt x="112" y="268"/>
                </a:lnTo>
                <a:lnTo>
                  <a:pt x="108" y="260"/>
                </a:lnTo>
                <a:lnTo>
                  <a:pt x="108" y="252"/>
                </a:lnTo>
                <a:lnTo>
                  <a:pt x="104" y="248"/>
                </a:lnTo>
                <a:lnTo>
                  <a:pt x="108" y="244"/>
                </a:lnTo>
                <a:lnTo>
                  <a:pt x="108" y="236"/>
                </a:lnTo>
                <a:lnTo>
                  <a:pt x="112" y="232"/>
                </a:lnTo>
                <a:lnTo>
                  <a:pt x="120" y="228"/>
                </a:lnTo>
                <a:lnTo>
                  <a:pt x="124" y="224"/>
                </a:lnTo>
                <a:lnTo>
                  <a:pt x="124" y="220"/>
                </a:lnTo>
                <a:lnTo>
                  <a:pt x="128" y="212"/>
                </a:lnTo>
                <a:lnTo>
                  <a:pt x="132" y="204"/>
                </a:lnTo>
                <a:lnTo>
                  <a:pt x="136" y="196"/>
                </a:lnTo>
                <a:lnTo>
                  <a:pt x="136" y="188"/>
                </a:lnTo>
                <a:lnTo>
                  <a:pt x="140" y="176"/>
                </a:lnTo>
                <a:lnTo>
                  <a:pt x="144" y="164"/>
                </a:lnTo>
                <a:lnTo>
                  <a:pt x="144" y="148"/>
                </a:lnTo>
                <a:lnTo>
                  <a:pt x="148" y="136"/>
                </a:lnTo>
                <a:lnTo>
                  <a:pt x="148" y="124"/>
                </a:lnTo>
                <a:lnTo>
                  <a:pt x="148" y="116"/>
                </a:lnTo>
                <a:lnTo>
                  <a:pt x="152" y="96"/>
                </a:lnTo>
                <a:lnTo>
                  <a:pt x="152" y="84"/>
                </a:lnTo>
                <a:lnTo>
                  <a:pt x="152" y="72"/>
                </a:lnTo>
                <a:lnTo>
                  <a:pt x="152" y="64"/>
                </a:lnTo>
                <a:lnTo>
                  <a:pt x="152" y="60"/>
                </a:lnTo>
                <a:lnTo>
                  <a:pt x="152" y="60"/>
                </a:lnTo>
                <a:lnTo>
                  <a:pt x="152" y="60"/>
                </a:lnTo>
                <a:lnTo>
                  <a:pt x="148" y="60"/>
                </a:lnTo>
                <a:lnTo>
                  <a:pt x="144" y="60"/>
                </a:lnTo>
                <a:lnTo>
                  <a:pt x="140" y="60"/>
                </a:lnTo>
                <a:lnTo>
                  <a:pt x="136" y="64"/>
                </a:lnTo>
                <a:lnTo>
                  <a:pt x="128" y="64"/>
                </a:lnTo>
                <a:lnTo>
                  <a:pt x="120" y="68"/>
                </a:lnTo>
                <a:lnTo>
                  <a:pt x="108" y="68"/>
                </a:lnTo>
                <a:lnTo>
                  <a:pt x="88" y="76"/>
                </a:lnTo>
                <a:lnTo>
                  <a:pt x="72" y="80"/>
                </a:lnTo>
                <a:lnTo>
                  <a:pt x="64" y="80"/>
                </a:lnTo>
                <a:lnTo>
                  <a:pt x="60" y="84"/>
                </a:lnTo>
                <a:lnTo>
                  <a:pt x="52" y="84"/>
                </a:lnTo>
                <a:lnTo>
                  <a:pt x="48" y="84"/>
                </a:lnTo>
                <a:lnTo>
                  <a:pt x="44" y="84"/>
                </a:lnTo>
                <a:lnTo>
                  <a:pt x="36" y="80"/>
                </a:lnTo>
                <a:lnTo>
                  <a:pt x="28" y="80"/>
                </a:lnTo>
                <a:lnTo>
                  <a:pt x="24" y="76"/>
                </a:lnTo>
                <a:lnTo>
                  <a:pt x="16" y="72"/>
                </a:lnTo>
                <a:lnTo>
                  <a:pt x="12" y="64"/>
                </a:lnTo>
                <a:lnTo>
                  <a:pt x="4" y="56"/>
                </a:lnTo>
                <a:lnTo>
                  <a:pt x="0" y="48"/>
                </a:lnTo>
                <a:lnTo>
                  <a:pt x="20" y="48"/>
                </a:lnTo>
                <a:lnTo>
                  <a:pt x="40" y="44"/>
                </a:lnTo>
                <a:lnTo>
                  <a:pt x="56" y="44"/>
                </a:lnTo>
                <a:lnTo>
                  <a:pt x="72" y="40"/>
                </a:lnTo>
                <a:lnTo>
                  <a:pt x="88" y="36"/>
                </a:lnTo>
                <a:lnTo>
                  <a:pt x="100" y="36"/>
                </a:lnTo>
                <a:lnTo>
                  <a:pt x="108" y="32"/>
                </a:lnTo>
                <a:lnTo>
                  <a:pt x="116" y="32"/>
                </a:lnTo>
                <a:lnTo>
                  <a:pt x="132" y="28"/>
                </a:lnTo>
                <a:lnTo>
                  <a:pt x="144" y="24"/>
                </a:lnTo>
                <a:lnTo>
                  <a:pt x="152" y="16"/>
                </a:lnTo>
                <a:lnTo>
                  <a:pt x="160" y="12"/>
                </a:lnTo>
                <a:lnTo>
                  <a:pt x="168" y="8"/>
                </a:lnTo>
                <a:lnTo>
                  <a:pt x="172" y="4"/>
                </a:lnTo>
                <a:lnTo>
                  <a:pt x="180" y="0"/>
                </a:lnTo>
                <a:lnTo>
                  <a:pt x="188" y="0"/>
                </a:lnTo>
                <a:lnTo>
                  <a:pt x="192" y="0"/>
                </a:lnTo>
                <a:lnTo>
                  <a:pt x="200" y="4"/>
                </a:lnTo>
                <a:lnTo>
                  <a:pt x="212" y="4"/>
                </a:lnTo>
                <a:lnTo>
                  <a:pt x="224" y="8"/>
                </a:lnTo>
                <a:lnTo>
                  <a:pt x="232" y="16"/>
                </a:lnTo>
                <a:lnTo>
                  <a:pt x="240" y="20"/>
                </a:lnTo>
                <a:lnTo>
                  <a:pt x="244" y="24"/>
                </a:lnTo>
                <a:lnTo>
                  <a:pt x="248" y="28"/>
                </a:lnTo>
                <a:lnTo>
                  <a:pt x="248" y="32"/>
                </a:lnTo>
                <a:lnTo>
                  <a:pt x="244" y="40"/>
                </a:lnTo>
                <a:lnTo>
                  <a:pt x="240" y="44"/>
                </a:lnTo>
                <a:lnTo>
                  <a:pt x="232" y="52"/>
                </a:lnTo>
                <a:lnTo>
                  <a:pt x="228" y="56"/>
                </a:lnTo>
                <a:lnTo>
                  <a:pt x="224" y="60"/>
                </a:lnTo>
                <a:lnTo>
                  <a:pt x="220" y="68"/>
                </a:lnTo>
                <a:lnTo>
                  <a:pt x="220" y="76"/>
                </a:lnTo>
                <a:lnTo>
                  <a:pt x="216" y="84"/>
                </a:lnTo>
                <a:lnTo>
                  <a:pt x="212" y="92"/>
                </a:lnTo>
                <a:lnTo>
                  <a:pt x="208" y="104"/>
                </a:lnTo>
                <a:lnTo>
                  <a:pt x="204" y="112"/>
                </a:lnTo>
                <a:lnTo>
                  <a:pt x="200" y="124"/>
                </a:lnTo>
                <a:lnTo>
                  <a:pt x="200" y="136"/>
                </a:lnTo>
                <a:lnTo>
                  <a:pt x="196" y="144"/>
                </a:lnTo>
                <a:lnTo>
                  <a:pt x="196" y="152"/>
                </a:lnTo>
                <a:lnTo>
                  <a:pt x="192" y="160"/>
                </a:lnTo>
                <a:lnTo>
                  <a:pt x="192" y="168"/>
                </a:lnTo>
                <a:lnTo>
                  <a:pt x="192" y="172"/>
                </a:lnTo>
                <a:lnTo>
                  <a:pt x="188" y="176"/>
                </a:lnTo>
                <a:lnTo>
                  <a:pt x="188" y="180"/>
                </a:lnTo>
                <a:lnTo>
                  <a:pt x="188" y="188"/>
                </a:lnTo>
                <a:lnTo>
                  <a:pt x="188" y="188"/>
                </a:lnTo>
                <a:lnTo>
                  <a:pt x="188" y="188"/>
                </a:lnTo>
                <a:lnTo>
                  <a:pt x="192" y="188"/>
                </a:lnTo>
                <a:lnTo>
                  <a:pt x="192" y="188"/>
                </a:lnTo>
                <a:lnTo>
                  <a:pt x="196" y="184"/>
                </a:lnTo>
                <a:lnTo>
                  <a:pt x="204" y="180"/>
                </a:lnTo>
                <a:lnTo>
                  <a:pt x="212" y="176"/>
                </a:lnTo>
                <a:lnTo>
                  <a:pt x="220" y="172"/>
                </a:lnTo>
                <a:lnTo>
                  <a:pt x="232" y="164"/>
                </a:lnTo>
                <a:lnTo>
                  <a:pt x="244" y="156"/>
                </a:lnTo>
                <a:lnTo>
                  <a:pt x="256" y="152"/>
                </a:lnTo>
                <a:lnTo>
                  <a:pt x="264" y="144"/>
                </a:lnTo>
                <a:lnTo>
                  <a:pt x="272" y="140"/>
                </a:lnTo>
                <a:lnTo>
                  <a:pt x="280" y="136"/>
                </a:lnTo>
                <a:lnTo>
                  <a:pt x="288" y="132"/>
                </a:lnTo>
                <a:lnTo>
                  <a:pt x="296" y="132"/>
                </a:lnTo>
                <a:lnTo>
                  <a:pt x="300" y="132"/>
                </a:lnTo>
                <a:lnTo>
                  <a:pt x="300" y="132"/>
                </a:lnTo>
                <a:lnTo>
                  <a:pt x="300" y="136"/>
                </a:lnTo>
                <a:lnTo>
                  <a:pt x="300" y="140"/>
                </a:lnTo>
                <a:lnTo>
                  <a:pt x="296" y="144"/>
                </a:lnTo>
                <a:lnTo>
                  <a:pt x="288" y="152"/>
                </a:lnTo>
                <a:lnTo>
                  <a:pt x="280" y="160"/>
                </a:lnTo>
                <a:lnTo>
                  <a:pt x="272" y="172"/>
                </a:lnTo>
                <a:lnTo>
                  <a:pt x="256" y="184"/>
                </a:lnTo>
                <a:lnTo>
                  <a:pt x="244" y="196"/>
                </a:lnTo>
                <a:lnTo>
                  <a:pt x="228" y="212"/>
                </a:lnTo>
                <a:lnTo>
                  <a:pt x="212" y="224"/>
                </a:lnTo>
                <a:lnTo>
                  <a:pt x="200" y="236"/>
                </a:lnTo>
                <a:lnTo>
                  <a:pt x="192" y="244"/>
                </a:lnTo>
                <a:lnTo>
                  <a:pt x="184" y="256"/>
                </a:lnTo>
                <a:lnTo>
                  <a:pt x="176" y="260"/>
                </a:lnTo>
                <a:lnTo>
                  <a:pt x="172" y="268"/>
                </a:lnTo>
                <a:lnTo>
                  <a:pt x="168" y="272"/>
                </a:lnTo>
                <a:lnTo>
                  <a:pt x="168" y="2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41">
            <a:extLst>
              <a:ext uri="{FF2B5EF4-FFF2-40B4-BE49-F238E27FC236}">
                <a16:creationId xmlns:a16="http://schemas.microsoft.com/office/drawing/2014/main" xmlns="" id="{DE7C85B0-6F8D-4E98-9C38-E0B92029C985}"/>
              </a:ext>
            </a:extLst>
          </p:cNvPr>
          <p:cNvSpPr>
            <a:spLocks/>
          </p:cNvSpPr>
          <p:nvPr/>
        </p:nvSpPr>
        <p:spPr bwMode="auto">
          <a:xfrm>
            <a:off x="2131796" y="994337"/>
            <a:ext cx="488803" cy="185366"/>
          </a:xfrm>
          <a:custGeom>
            <a:avLst/>
            <a:gdLst>
              <a:gd name="T0" fmla="*/ 0 w 140"/>
              <a:gd name="T1" fmla="*/ 12 h 40"/>
              <a:gd name="T2" fmla="*/ 12 w 140"/>
              <a:gd name="T3" fmla="*/ 12 h 40"/>
              <a:gd name="T4" fmla="*/ 28 w 140"/>
              <a:gd name="T5" fmla="*/ 12 h 40"/>
              <a:gd name="T6" fmla="*/ 44 w 140"/>
              <a:gd name="T7" fmla="*/ 8 h 40"/>
              <a:gd name="T8" fmla="*/ 64 w 140"/>
              <a:gd name="T9" fmla="*/ 4 h 40"/>
              <a:gd name="T10" fmla="*/ 80 w 140"/>
              <a:gd name="T11" fmla="*/ 0 h 40"/>
              <a:gd name="T12" fmla="*/ 92 w 140"/>
              <a:gd name="T13" fmla="*/ 0 h 40"/>
              <a:gd name="T14" fmla="*/ 108 w 140"/>
              <a:gd name="T15" fmla="*/ 0 h 40"/>
              <a:gd name="T16" fmla="*/ 120 w 140"/>
              <a:gd name="T17" fmla="*/ 0 h 40"/>
              <a:gd name="T18" fmla="*/ 128 w 140"/>
              <a:gd name="T19" fmla="*/ 4 h 40"/>
              <a:gd name="T20" fmla="*/ 132 w 140"/>
              <a:gd name="T21" fmla="*/ 4 h 40"/>
              <a:gd name="T22" fmla="*/ 136 w 140"/>
              <a:gd name="T23" fmla="*/ 12 h 40"/>
              <a:gd name="T24" fmla="*/ 140 w 140"/>
              <a:gd name="T25" fmla="*/ 16 h 40"/>
              <a:gd name="T26" fmla="*/ 140 w 140"/>
              <a:gd name="T27" fmla="*/ 20 h 40"/>
              <a:gd name="T28" fmla="*/ 136 w 140"/>
              <a:gd name="T29" fmla="*/ 20 h 40"/>
              <a:gd name="T30" fmla="*/ 132 w 140"/>
              <a:gd name="T31" fmla="*/ 24 h 40"/>
              <a:gd name="T32" fmla="*/ 128 w 140"/>
              <a:gd name="T33" fmla="*/ 24 h 40"/>
              <a:gd name="T34" fmla="*/ 124 w 140"/>
              <a:gd name="T35" fmla="*/ 28 h 40"/>
              <a:gd name="T36" fmla="*/ 120 w 140"/>
              <a:gd name="T37" fmla="*/ 28 h 40"/>
              <a:gd name="T38" fmla="*/ 112 w 140"/>
              <a:gd name="T39" fmla="*/ 32 h 40"/>
              <a:gd name="T40" fmla="*/ 104 w 140"/>
              <a:gd name="T41" fmla="*/ 32 h 40"/>
              <a:gd name="T42" fmla="*/ 96 w 140"/>
              <a:gd name="T43" fmla="*/ 36 h 40"/>
              <a:gd name="T44" fmla="*/ 84 w 140"/>
              <a:gd name="T45" fmla="*/ 36 h 40"/>
              <a:gd name="T46" fmla="*/ 72 w 140"/>
              <a:gd name="T47" fmla="*/ 40 h 40"/>
              <a:gd name="T48" fmla="*/ 60 w 140"/>
              <a:gd name="T49" fmla="*/ 40 h 40"/>
              <a:gd name="T50" fmla="*/ 44 w 140"/>
              <a:gd name="T51" fmla="*/ 40 h 40"/>
              <a:gd name="T52" fmla="*/ 32 w 140"/>
              <a:gd name="T53" fmla="*/ 40 h 40"/>
              <a:gd name="T54" fmla="*/ 16 w 140"/>
              <a:gd name="T55" fmla="*/ 40 h 40"/>
              <a:gd name="T56" fmla="*/ 0 w 140"/>
              <a:gd name="T57" fmla="*/ 40 h 40"/>
              <a:gd name="T58" fmla="*/ 0 w 140"/>
              <a:gd name="T59" fmla="*/ 12 h 40"/>
              <a:gd name="T60" fmla="*/ 0 w 140"/>
              <a:gd name="T61" fmla="*/ 1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0" h="40">
                <a:moveTo>
                  <a:pt x="0" y="12"/>
                </a:moveTo>
                <a:lnTo>
                  <a:pt x="12" y="12"/>
                </a:lnTo>
                <a:lnTo>
                  <a:pt x="28" y="12"/>
                </a:lnTo>
                <a:lnTo>
                  <a:pt x="44" y="8"/>
                </a:lnTo>
                <a:lnTo>
                  <a:pt x="64" y="4"/>
                </a:lnTo>
                <a:lnTo>
                  <a:pt x="80" y="0"/>
                </a:lnTo>
                <a:lnTo>
                  <a:pt x="92" y="0"/>
                </a:lnTo>
                <a:lnTo>
                  <a:pt x="108" y="0"/>
                </a:lnTo>
                <a:lnTo>
                  <a:pt x="120" y="0"/>
                </a:lnTo>
                <a:lnTo>
                  <a:pt x="128" y="4"/>
                </a:lnTo>
                <a:lnTo>
                  <a:pt x="132" y="4"/>
                </a:lnTo>
                <a:lnTo>
                  <a:pt x="136" y="12"/>
                </a:lnTo>
                <a:lnTo>
                  <a:pt x="140" y="16"/>
                </a:lnTo>
                <a:lnTo>
                  <a:pt x="140" y="20"/>
                </a:lnTo>
                <a:lnTo>
                  <a:pt x="136" y="20"/>
                </a:lnTo>
                <a:lnTo>
                  <a:pt x="132" y="24"/>
                </a:lnTo>
                <a:lnTo>
                  <a:pt x="128" y="24"/>
                </a:lnTo>
                <a:lnTo>
                  <a:pt x="124" y="28"/>
                </a:lnTo>
                <a:lnTo>
                  <a:pt x="120" y="28"/>
                </a:lnTo>
                <a:lnTo>
                  <a:pt x="112" y="32"/>
                </a:lnTo>
                <a:lnTo>
                  <a:pt x="104" y="32"/>
                </a:lnTo>
                <a:lnTo>
                  <a:pt x="96" y="36"/>
                </a:lnTo>
                <a:lnTo>
                  <a:pt x="84" y="36"/>
                </a:lnTo>
                <a:lnTo>
                  <a:pt x="72" y="40"/>
                </a:lnTo>
                <a:lnTo>
                  <a:pt x="60" y="40"/>
                </a:lnTo>
                <a:lnTo>
                  <a:pt x="44" y="40"/>
                </a:lnTo>
                <a:lnTo>
                  <a:pt x="32" y="40"/>
                </a:lnTo>
                <a:lnTo>
                  <a:pt x="16" y="40"/>
                </a:lnTo>
                <a:lnTo>
                  <a:pt x="0" y="40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42">
            <a:extLst>
              <a:ext uri="{FF2B5EF4-FFF2-40B4-BE49-F238E27FC236}">
                <a16:creationId xmlns:a16="http://schemas.microsoft.com/office/drawing/2014/main" xmlns="" id="{07AE852C-C5F7-43AD-9FE8-451609D074E2}"/>
              </a:ext>
            </a:extLst>
          </p:cNvPr>
          <p:cNvSpPr>
            <a:spLocks/>
          </p:cNvSpPr>
          <p:nvPr/>
        </p:nvSpPr>
        <p:spPr bwMode="auto">
          <a:xfrm>
            <a:off x="2201625" y="1365069"/>
            <a:ext cx="460871" cy="111220"/>
          </a:xfrm>
          <a:custGeom>
            <a:avLst/>
            <a:gdLst>
              <a:gd name="T0" fmla="*/ 0 w 132"/>
              <a:gd name="T1" fmla="*/ 16 h 24"/>
              <a:gd name="T2" fmla="*/ 8 w 132"/>
              <a:gd name="T3" fmla="*/ 16 h 24"/>
              <a:gd name="T4" fmla="*/ 16 w 132"/>
              <a:gd name="T5" fmla="*/ 12 h 24"/>
              <a:gd name="T6" fmla="*/ 32 w 132"/>
              <a:gd name="T7" fmla="*/ 12 h 24"/>
              <a:gd name="T8" fmla="*/ 44 w 132"/>
              <a:gd name="T9" fmla="*/ 12 h 24"/>
              <a:gd name="T10" fmla="*/ 64 w 132"/>
              <a:gd name="T11" fmla="*/ 8 h 24"/>
              <a:gd name="T12" fmla="*/ 84 w 132"/>
              <a:gd name="T13" fmla="*/ 8 h 24"/>
              <a:gd name="T14" fmla="*/ 104 w 132"/>
              <a:gd name="T15" fmla="*/ 4 h 24"/>
              <a:gd name="T16" fmla="*/ 132 w 132"/>
              <a:gd name="T17" fmla="*/ 0 h 24"/>
              <a:gd name="T18" fmla="*/ 132 w 132"/>
              <a:gd name="T19" fmla="*/ 12 h 24"/>
              <a:gd name="T20" fmla="*/ 124 w 132"/>
              <a:gd name="T21" fmla="*/ 12 h 24"/>
              <a:gd name="T22" fmla="*/ 112 w 132"/>
              <a:gd name="T23" fmla="*/ 12 h 24"/>
              <a:gd name="T24" fmla="*/ 100 w 132"/>
              <a:gd name="T25" fmla="*/ 12 h 24"/>
              <a:gd name="T26" fmla="*/ 84 w 132"/>
              <a:gd name="T27" fmla="*/ 16 h 24"/>
              <a:gd name="T28" fmla="*/ 68 w 132"/>
              <a:gd name="T29" fmla="*/ 16 h 24"/>
              <a:gd name="T30" fmla="*/ 48 w 132"/>
              <a:gd name="T31" fmla="*/ 20 h 24"/>
              <a:gd name="T32" fmla="*/ 24 w 132"/>
              <a:gd name="T33" fmla="*/ 20 h 24"/>
              <a:gd name="T34" fmla="*/ 0 w 132"/>
              <a:gd name="T35" fmla="*/ 24 h 24"/>
              <a:gd name="T36" fmla="*/ 0 w 132"/>
              <a:gd name="T37" fmla="*/ 16 h 24"/>
              <a:gd name="T38" fmla="*/ 0 w 132"/>
              <a:gd name="T39" fmla="*/ 1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32" h="24">
                <a:moveTo>
                  <a:pt x="0" y="16"/>
                </a:moveTo>
                <a:lnTo>
                  <a:pt x="8" y="16"/>
                </a:lnTo>
                <a:lnTo>
                  <a:pt x="16" y="12"/>
                </a:lnTo>
                <a:lnTo>
                  <a:pt x="32" y="12"/>
                </a:lnTo>
                <a:lnTo>
                  <a:pt x="44" y="12"/>
                </a:lnTo>
                <a:lnTo>
                  <a:pt x="64" y="8"/>
                </a:lnTo>
                <a:lnTo>
                  <a:pt x="84" y="8"/>
                </a:lnTo>
                <a:lnTo>
                  <a:pt x="104" y="4"/>
                </a:lnTo>
                <a:lnTo>
                  <a:pt x="132" y="0"/>
                </a:lnTo>
                <a:lnTo>
                  <a:pt x="132" y="12"/>
                </a:lnTo>
                <a:lnTo>
                  <a:pt x="124" y="12"/>
                </a:lnTo>
                <a:lnTo>
                  <a:pt x="112" y="12"/>
                </a:lnTo>
                <a:lnTo>
                  <a:pt x="100" y="12"/>
                </a:lnTo>
                <a:lnTo>
                  <a:pt x="84" y="16"/>
                </a:lnTo>
                <a:lnTo>
                  <a:pt x="68" y="16"/>
                </a:lnTo>
                <a:lnTo>
                  <a:pt x="48" y="20"/>
                </a:lnTo>
                <a:lnTo>
                  <a:pt x="24" y="20"/>
                </a:lnTo>
                <a:lnTo>
                  <a:pt x="0" y="24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43">
            <a:extLst>
              <a:ext uri="{FF2B5EF4-FFF2-40B4-BE49-F238E27FC236}">
                <a16:creationId xmlns:a16="http://schemas.microsoft.com/office/drawing/2014/main" xmlns="" id="{24318ED3-E11A-4787-8457-C2E7418407CD}"/>
              </a:ext>
            </a:extLst>
          </p:cNvPr>
          <p:cNvSpPr>
            <a:spLocks/>
          </p:cNvSpPr>
          <p:nvPr/>
        </p:nvSpPr>
        <p:spPr bwMode="auto">
          <a:xfrm>
            <a:off x="1419540" y="1531898"/>
            <a:ext cx="1801588" cy="444878"/>
          </a:xfrm>
          <a:custGeom>
            <a:avLst/>
            <a:gdLst>
              <a:gd name="T0" fmla="*/ 8 w 516"/>
              <a:gd name="T1" fmla="*/ 80 h 96"/>
              <a:gd name="T2" fmla="*/ 0 w 516"/>
              <a:gd name="T3" fmla="*/ 72 h 96"/>
              <a:gd name="T4" fmla="*/ 0 w 516"/>
              <a:gd name="T5" fmla="*/ 68 h 96"/>
              <a:gd name="T6" fmla="*/ 8 w 516"/>
              <a:gd name="T7" fmla="*/ 64 h 96"/>
              <a:gd name="T8" fmla="*/ 24 w 516"/>
              <a:gd name="T9" fmla="*/ 60 h 96"/>
              <a:gd name="T10" fmla="*/ 48 w 516"/>
              <a:gd name="T11" fmla="*/ 60 h 96"/>
              <a:gd name="T12" fmla="*/ 72 w 516"/>
              <a:gd name="T13" fmla="*/ 56 h 96"/>
              <a:gd name="T14" fmla="*/ 96 w 516"/>
              <a:gd name="T15" fmla="*/ 52 h 96"/>
              <a:gd name="T16" fmla="*/ 124 w 516"/>
              <a:gd name="T17" fmla="*/ 52 h 96"/>
              <a:gd name="T18" fmla="*/ 160 w 516"/>
              <a:gd name="T19" fmla="*/ 48 h 96"/>
              <a:gd name="T20" fmla="*/ 208 w 516"/>
              <a:gd name="T21" fmla="*/ 40 h 96"/>
              <a:gd name="T22" fmla="*/ 268 w 516"/>
              <a:gd name="T23" fmla="*/ 28 h 96"/>
              <a:gd name="T24" fmla="*/ 332 w 516"/>
              <a:gd name="T25" fmla="*/ 20 h 96"/>
              <a:gd name="T26" fmla="*/ 388 w 516"/>
              <a:gd name="T27" fmla="*/ 8 h 96"/>
              <a:gd name="T28" fmla="*/ 432 w 516"/>
              <a:gd name="T29" fmla="*/ 4 h 96"/>
              <a:gd name="T30" fmla="*/ 460 w 516"/>
              <a:gd name="T31" fmla="*/ 0 h 96"/>
              <a:gd name="T32" fmla="*/ 484 w 516"/>
              <a:gd name="T33" fmla="*/ 0 h 96"/>
              <a:gd name="T34" fmla="*/ 508 w 516"/>
              <a:gd name="T35" fmla="*/ 8 h 96"/>
              <a:gd name="T36" fmla="*/ 516 w 516"/>
              <a:gd name="T37" fmla="*/ 20 h 96"/>
              <a:gd name="T38" fmla="*/ 512 w 516"/>
              <a:gd name="T39" fmla="*/ 28 h 96"/>
              <a:gd name="T40" fmla="*/ 496 w 516"/>
              <a:gd name="T41" fmla="*/ 32 h 96"/>
              <a:gd name="T42" fmla="*/ 472 w 516"/>
              <a:gd name="T43" fmla="*/ 36 h 96"/>
              <a:gd name="T44" fmla="*/ 420 w 516"/>
              <a:gd name="T45" fmla="*/ 44 h 96"/>
              <a:gd name="T46" fmla="*/ 340 w 516"/>
              <a:gd name="T47" fmla="*/ 56 h 96"/>
              <a:gd name="T48" fmla="*/ 256 w 516"/>
              <a:gd name="T49" fmla="*/ 68 h 96"/>
              <a:gd name="T50" fmla="*/ 172 w 516"/>
              <a:gd name="T51" fmla="*/ 80 h 96"/>
              <a:gd name="T52" fmla="*/ 116 w 516"/>
              <a:gd name="T53" fmla="*/ 88 h 96"/>
              <a:gd name="T54" fmla="*/ 88 w 516"/>
              <a:gd name="T55" fmla="*/ 92 h 96"/>
              <a:gd name="T56" fmla="*/ 68 w 516"/>
              <a:gd name="T57" fmla="*/ 92 h 96"/>
              <a:gd name="T58" fmla="*/ 52 w 516"/>
              <a:gd name="T59" fmla="*/ 96 h 96"/>
              <a:gd name="T60" fmla="*/ 44 w 516"/>
              <a:gd name="T61" fmla="*/ 96 h 96"/>
              <a:gd name="T62" fmla="*/ 28 w 516"/>
              <a:gd name="T63" fmla="*/ 88 h 96"/>
              <a:gd name="T64" fmla="*/ 16 w 516"/>
              <a:gd name="T65" fmla="*/ 8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16" h="96">
                <a:moveTo>
                  <a:pt x="16" y="84"/>
                </a:moveTo>
                <a:lnTo>
                  <a:pt x="8" y="80"/>
                </a:lnTo>
                <a:lnTo>
                  <a:pt x="4" y="72"/>
                </a:lnTo>
                <a:lnTo>
                  <a:pt x="0" y="72"/>
                </a:lnTo>
                <a:lnTo>
                  <a:pt x="0" y="68"/>
                </a:lnTo>
                <a:lnTo>
                  <a:pt x="0" y="68"/>
                </a:lnTo>
                <a:lnTo>
                  <a:pt x="4" y="64"/>
                </a:lnTo>
                <a:lnTo>
                  <a:pt x="8" y="64"/>
                </a:lnTo>
                <a:lnTo>
                  <a:pt x="16" y="64"/>
                </a:lnTo>
                <a:lnTo>
                  <a:pt x="24" y="60"/>
                </a:lnTo>
                <a:lnTo>
                  <a:pt x="36" y="60"/>
                </a:lnTo>
                <a:lnTo>
                  <a:pt x="48" y="60"/>
                </a:lnTo>
                <a:lnTo>
                  <a:pt x="64" y="56"/>
                </a:lnTo>
                <a:lnTo>
                  <a:pt x="72" y="56"/>
                </a:lnTo>
                <a:lnTo>
                  <a:pt x="84" y="56"/>
                </a:lnTo>
                <a:lnTo>
                  <a:pt x="96" y="52"/>
                </a:lnTo>
                <a:lnTo>
                  <a:pt x="108" y="52"/>
                </a:lnTo>
                <a:lnTo>
                  <a:pt x="124" y="52"/>
                </a:lnTo>
                <a:lnTo>
                  <a:pt x="140" y="48"/>
                </a:lnTo>
                <a:lnTo>
                  <a:pt x="160" y="48"/>
                </a:lnTo>
                <a:lnTo>
                  <a:pt x="184" y="44"/>
                </a:lnTo>
                <a:lnTo>
                  <a:pt x="208" y="40"/>
                </a:lnTo>
                <a:lnTo>
                  <a:pt x="236" y="36"/>
                </a:lnTo>
                <a:lnTo>
                  <a:pt x="268" y="28"/>
                </a:lnTo>
                <a:lnTo>
                  <a:pt x="300" y="24"/>
                </a:lnTo>
                <a:lnTo>
                  <a:pt x="332" y="20"/>
                </a:lnTo>
                <a:lnTo>
                  <a:pt x="364" y="12"/>
                </a:lnTo>
                <a:lnTo>
                  <a:pt x="388" y="8"/>
                </a:lnTo>
                <a:lnTo>
                  <a:pt x="412" y="8"/>
                </a:lnTo>
                <a:lnTo>
                  <a:pt x="432" y="4"/>
                </a:lnTo>
                <a:lnTo>
                  <a:pt x="448" y="4"/>
                </a:lnTo>
                <a:lnTo>
                  <a:pt x="460" y="0"/>
                </a:lnTo>
                <a:lnTo>
                  <a:pt x="472" y="0"/>
                </a:lnTo>
                <a:lnTo>
                  <a:pt x="484" y="0"/>
                </a:lnTo>
                <a:lnTo>
                  <a:pt x="496" y="4"/>
                </a:lnTo>
                <a:lnTo>
                  <a:pt x="508" y="8"/>
                </a:lnTo>
                <a:lnTo>
                  <a:pt x="516" y="16"/>
                </a:lnTo>
                <a:lnTo>
                  <a:pt x="516" y="20"/>
                </a:lnTo>
                <a:lnTo>
                  <a:pt x="516" y="24"/>
                </a:lnTo>
                <a:lnTo>
                  <a:pt x="512" y="28"/>
                </a:lnTo>
                <a:lnTo>
                  <a:pt x="504" y="28"/>
                </a:lnTo>
                <a:lnTo>
                  <a:pt x="496" y="32"/>
                </a:lnTo>
                <a:lnTo>
                  <a:pt x="484" y="36"/>
                </a:lnTo>
                <a:lnTo>
                  <a:pt x="472" y="36"/>
                </a:lnTo>
                <a:lnTo>
                  <a:pt x="456" y="40"/>
                </a:lnTo>
                <a:lnTo>
                  <a:pt x="420" y="44"/>
                </a:lnTo>
                <a:lnTo>
                  <a:pt x="384" y="52"/>
                </a:lnTo>
                <a:lnTo>
                  <a:pt x="340" y="56"/>
                </a:lnTo>
                <a:lnTo>
                  <a:pt x="300" y="60"/>
                </a:lnTo>
                <a:lnTo>
                  <a:pt x="256" y="68"/>
                </a:lnTo>
                <a:lnTo>
                  <a:pt x="212" y="72"/>
                </a:lnTo>
                <a:lnTo>
                  <a:pt x="172" y="80"/>
                </a:lnTo>
                <a:lnTo>
                  <a:pt x="136" y="84"/>
                </a:lnTo>
                <a:lnTo>
                  <a:pt x="116" y="88"/>
                </a:lnTo>
                <a:lnTo>
                  <a:pt x="100" y="88"/>
                </a:lnTo>
                <a:lnTo>
                  <a:pt x="88" y="92"/>
                </a:lnTo>
                <a:lnTo>
                  <a:pt x="76" y="92"/>
                </a:lnTo>
                <a:lnTo>
                  <a:pt x="68" y="92"/>
                </a:lnTo>
                <a:lnTo>
                  <a:pt x="60" y="96"/>
                </a:lnTo>
                <a:lnTo>
                  <a:pt x="52" y="96"/>
                </a:lnTo>
                <a:lnTo>
                  <a:pt x="48" y="96"/>
                </a:lnTo>
                <a:lnTo>
                  <a:pt x="44" y="96"/>
                </a:lnTo>
                <a:lnTo>
                  <a:pt x="36" y="92"/>
                </a:lnTo>
                <a:lnTo>
                  <a:pt x="28" y="88"/>
                </a:lnTo>
                <a:lnTo>
                  <a:pt x="16" y="84"/>
                </a:lnTo>
                <a:lnTo>
                  <a:pt x="16" y="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44">
            <a:extLst>
              <a:ext uri="{FF2B5EF4-FFF2-40B4-BE49-F238E27FC236}">
                <a16:creationId xmlns:a16="http://schemas.microsoft.com/office/drawing/2014/main" xmlns="" id="{4A2AFF78-D9A0-4088-8D97-F913A5CEC8CF}"/>
              </a:ext>
            </a:extLst>
          </p:cNvPr>
          <p:cNvSpPr>
            <a:spLocks/>
          </p:cNvSpPr>
          <p:nvPr/>
        </p:nvSpPr>
        <p:spPr bwMode="auto">
          <a:xfrm>
            <a:off x="2369214" y="1772874"/>
            <a:ext cx="111726" cy="760000"/>
          </a:xfrm>
          <a:custGeom>
            <a:avLst/>
            <a:gdLst>
              <a:gd name="T0" fmla="*/ 8 w 32"/>
              <a:gd name="T1" fmla="*/ 164 h 164"/>
              <a:gd name="T2" fmla="*/ 8 w 32"/>
              <a:gd name="T3" fmla="*/ 132 h 164"/>
              <a:gd name="T4" fmla="*/ 8 w 32"/>
              <a:gd name="T5" fmla="*/ 108 h 164"/>
              <a:gd name="T6" fmla="*/ 8 w 32"/>
              <a:gd name="T7" fmla="*/ 84 h 164"/>
              <a:gd name="T8" fmla="*/ 8 w 32"/>
              <a:gd name="T9" fmla="*/ 60 h 164"/>
              <a:gd name="T10" fmla="*/ 4 w 32"/>
              <a:gd name="T11" fmla="*/ 44 h 164"/>
              <a:gd name="T12" fmla="*/ 4 w 32"/>
              <a:gd name="T13" fmla="*/ 28 h 164"/>
              <a:gd name="T14" fmla="*/ 4 w 32"/>
              <a:gd name="T15" fmla="*/ 12 h 164"/>
              <a:gd name="T16" fmla="*/ 0 w 32"/>
              <a:gd name="T17" fmla="*/ 0 h 164"/>
              <a:gd name="T18" fmla="*/ 32 w 32"/>
              <a:gd name="T19" fmla="*/ 0 h 164"/>
              <a:gd name="T20" fmla="*/ 32 w 32"/>
              <a:gd name="T21" fmla="*/ 48 h 164"/>
              <a:gd name="T22" fmla="*/ 28 w 32"/>
              <a:gd name="T23" fmla="*/ 88 h 164"/>
              <a:gd name="T24" fmla="*/ 24 w 32"/>
              <a:gd name="T25" fmla="*/ 128 h 164"/>
              <a:gd name="T26" fmla="*/ 24 w 32"/>
              <a:gd name="T27" fmla="*/ 148 h 164"/>
              <a:gd name="T28" fmla="*/ 24 w 32"/>
              <a:gd name="T29" fmla="*/ 164 h 164"/>
              <a:gd name="T30" fmla="*/ 8 w 32"/>
              <a:gd name="T31" fmla="*/ 164 h 164"/>
              <a:gd name="T32" fmla="*/ 8 w 32"/>
              <a:gd name="T33" fmla="*/ 164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2" h="164">
                <a:moveTo>
                  <a:pt x="8" y="164"/>
                </a:moveTo>
                <a:lnTo>
                  <a:pt x="8" y="132"/>
                </a:lnTo>
                <a:lnTo>
                  <a:pt x="8" y="108"/>
                </a:lnTo>
                <a:lnTo>
                  <a:pt x="8" y="84"/>
                </a:lnTo>
                <a:lnTo>
                  <a:pt x="8" y="60"/>
                </a:lnTo>
                <a:lnTo>
                  <a:pt x="4" y="44"/>
                </a:lnTo>
                <a:lnTo>
                  <a:pt x="4" y="28"/>
                </a:lnTo>
                <a:lnTo>
                  <a:pt x="4" y="12"/>
                </a:lnTo>
                <a:lnTo>
                  <a:pt x="0" y="0"/>
                </a:lnTo>
                <a:lnTo>
                  <a:pt x="32" y="0"/>
                </a:lnTo>
                <a:lnTo>
                  <a:pt x="32" y="48"/>
                </a:lnTo>
                <a:lnTo>
                  <a:pt x="28" y="88"/>
                </a:lnTo>
                <a:lnTo>
                  <a:pt x="24" y="128"/>
                </a:lnTo>
                <a:lnTo>
                  <a:pt x="24" y="148"/>
                </a:lnTo>
                <a:lnTo>
                  <a:pt x="24" y="164"/>
                </a:lnTo>
                <a:lnTo>
                  <a:pt x="8" y="164"/>
                </a:lnTo>
                <a:lnTo>
                  <a:pt x="8" y="1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45">
            <a:extLst>
              <a:ext uri="{FF2B5EF4-FFF2-40B4-BE49-F238E27FC236}">
                <a16:creationId xmlns:a16="http://schemas.microsoft.com/office/drawing/2014/main" xmlns="" id="{9993787A-3CA8-456A-8224-77D4E6D0CCC9}"/>
              </a:ext>
            </a:extLst>
          </p:cNvPr>
          <p:cNvSpPr>
            <a:spLocks/>
          </p:cNvSpPr>
          <p:nvPr/>
        </p:nvSpPr>
        <p:spPr bwMode="auto">
          <a:xfrm>
            <a:off x="1196087" y="1939703"/>
            <a:ext cx="893811" cy="963903"/>
          </a:xfrm>
          <a:custGeom>
            <a:avLst/>
            <a:gdLst>
              <a:gd name="T0" fmla="*/ 156 w 256"/>
              <a:gd name="T1" fmla="*/ 148 h 208"/>
              <a:gd name="T2" fmla="*/ 136 w 256"/>
              <a:gd name="T3" fmla="*/ 160 h 208"/>
              <a:gd name="T4" fmla="*/ 112 w 256"/>
              <a:gd name="T5" fmla="*/ 176 h 208"/>
              <a:gd name="T6" fmla="*/ 88 w 256"/>
              <a:gd name="T7" fmla="*/ 184 h 208"/>
              <a:gd name="T8" fmla="*/ 60 w 256"/>
              <a:gd name="T9" fmla="*/ 196 h 208"/>
              <a:gd name="T10" fmla="*/ 48 w 256"/>
              <a:gd name="T11" fmla="*/ 200 h 208"/>
              <a:gd name="T12" fmla="*/ 36 w 256"/>
              <a:gd name="T13" fmla="*/ 204 h 208"/>
              <a:gd name="T14" fmla="*/ 24 w 256"/>
              <a:gd name="T15" fmla="*/ 208 h 208"/>
              <a:gd name="T16" fmla="*/ 16 w 256"/>
              <a:gd name="T17" fmla="*/ 208 h 208"/>
              <a:gd name="T18" fmla="*/ 12 w 256"/>
              <a:gd name="T19" fmla="*/ 208 h 208"/>
              <a:gd name="T20" fmla="*/ 4 w 256"/>
              <a:gd name="T21" fmla="*/ 208 h 208"/>
              <a:gd name="T22" fmla="*/ 0 w 256"/>
              <a:gd name="T23" fmla="*/ 208 h 208"/>
              <a:gd name="T24" fmla="*/ 0 w 256"/>
              <a:gd name="T25" fmla="*/ 204 h 208"/>
              <a:gd name="T26" fmla="*/ 0 w 256"/>
              <a:gd name="T27" fmla="*/ 204 h 208"/>
              <a:gd name="T28" fmla="*/ 0 w 256"/>
              <a:gd name="T29" fmla="*/ 200 h 208"/>
              <a:gd name="T30" fmla="*/ 4 w 256"/>
              <a:gd name="T31" fmla="*/ 196 h 208"/>
              <a:gd name="T32" fmla="*/ 8 w 256"/>
              <a:gd name="T33" fmla="*/ 192 h 208"/>
              <a:gd name="T34" fmla="*/ 12 w 256"/>
              <a:gd name="T35" fmla="*/ 188 h 208"/>
              <a:gd name="T36" fmla="*/ 16 w 256"/>
              <a:gd name="T37" fmla="*/ 184 h 208"/>
              <a:gd name="T38" fmla="*/ 24 w 256"/>
              <a:gd name="T39" fmla="*/ 180 h 208"/>
              <a:gd name="T40" fmla="*/ 36 w 256"/>
              <a:gd name="T41" fmla="*/ 176 h 208"/>
              <a:gd name="T42" fmla="*/ 56 w 256"/>
              <a:gd name="T43" fmla="*/ 164 h 208"/>
              <a:gd name="T44" fmla="*/ 72 w 256"/>
              <a:gd name="T45" fmla="*/ 152 h 208"/>
              <a:gd name="T46" fmla="*/ 92 w 256"/>
              <a:gd name="T47" fmla="*/ 140 h 208"/>
              <a:gd name="T48" fmla="*/ 112 w 256"/>
              <a:gd name="T49" fmla="*/ 124 h 208"/>
              <a:gd name="T50" fmla="*/ 128 w 256"/>
              <a:gd name="T51" fmla="*/ 108 h 208"/>
              <a:gd name="T52" fmla="*/ 148 w 256"/>
              <a:gd name="T53" fmla="*/ 92 h 208"/>
              <a:gd name="T54" fmla="*/ 160 w 256"/>
              <a:gd name="T55" fmla="*/ 76 h 208"/>
              <a:gd name="T56" fmla="*/ 172 w 256"/>
              <a:gd name="T57" fmla="*/ 60 h 208"/>
              <a:gd name="T58" fmla="*/ 176 w 256"/>
              <a:gd name="T59" fmla="*/ 52 h 208"/>
              <a:gd name="T60" fmla="*/ 180 w 256"/>
              <a:gd name="T61" fmla="*/ 44 h 208"/>
              <a:gd name="T62" fmla="*/ 188 w 256"/>
              <a:gd name="T63" fmla="*/ 32 h 208"/>
              <a:gd name="T64" fmla="*/ 188 w 256"/>
              <a:gd name="T65" fmla="*/ 24 h 208"/>
              <a:gd name="T66" fmla="*/ 188 w 256"/>
              <a:gd name="T67" fmla="*/ 20 h 208"/>
              <a:gd name="T68" fmla="*/ 184 w 256"/>
              <a:gd name="T69" fmla="*/ 16 h 208"/>
              <a:gd name="T70" fmla="*/ 184 w 256"/>
              <a:gd name="T71" fmla="*/ 12 h 208"/>
              <a:gd name="T72" fmla="*/ 184 w 256"/>
              <a:gd name="T73" fmla="*/ 8 h 208"/>
              <a:gd name="T74" fmla="*/ 188 w 256"/>
              <a:gd name="T75" fmla="*/ 4 h 208"/>
              <a:gd name="T76" fmla="*/ 196 w 256"/>
              <a:gd name="T77" fmla="*/ 0 h 208"/>
              <a:gd name="T78" fmla="*/ 204 w 256"/>
              <a:gd name="T79" fmla="*/ 0 h 208"/>
              <a:gd name="T80" fmla="*/ 212 w 256"/>
              <a:gd name="T81" fmla="*/ 0 h 208"/>
              <a:gd name="T82" fmla="*/ 224 w 256"/>
              <a:gd name="T83" fmla="*/ 4 h 208"/>
              <a:gd name="T84" fmla="*/ 236 w 256"/>
              <a:gd name="T85" fmla="*/ 12 h 208"/>
              <a:gd name="T86" fmla="*/ 244 w 256"/>
              <a:gd name="T87" fmla="*/ 16 h 208"/>
              <a:gd name="T88" fmla="*/ 252 w 256"/>
              <a:gd name="T89" fmla="*/ 20 h 208"/>
              <a:gd name="T90" fmla="*/ 256 w 256"/>
              <a:gd name="T91" fmla="*/ 24 h 208"/>
              <a:gd name="T92" fmla="*/ 256 w 256"/>
              <a:gd name="T93" fmla="*/ 28 h 208"/>
              <a:gd name="T94" fmla="*/ 256 w 256"/>
              <a:gd name="T95" fmla="*/ 32 h 208"/>
              <a:gd name="T96" fmla="*/ 252 w 256"/>
              <a:gd name="T97" fmla="*/ 40 h 208"/>
              <a:gd name="T98" fmla="*/ 252 w 256"/>
              <a:gd name="T99" fmla="*/ 44 h 208"/>
              <a:gd name="T100" fmla="*/ 248 w 256"/>
              <a:gd name="T101" fmla="*/ 52 h 208"/>
              <a:gd name="T102" fmla="*/ 240 w 256"/>
              <a:gd name="T103" fmla="*/ 60 h 208"/>
              <a:gd name="T104" fmla="*/ 236 w 256"/>
              <a:gd name="T105" fmla="*/ 68 h 208"/>
              <a:gd name="T106" fmla="*/ 228 w 256"/>
              <a:gd name="T107" fmla="*/ 76 h 208"/>
              <a:gd name="T108" fmla="*/ 212 w 256"/>
              <a:gd name="T109" fmla="*/ 96 h 208"/>
              <a:gd name="T110" fmla="*/ 192 w 256"/>
              <a:gd name="T111" fmla="*/ 116 h 208"/>
              <a:gd name="T112" fmla="*/ 176 w 256"/>
              <a:gd name="T113" fmla="*/ 132 h 208"/>
              <a:gd name="T114" fmla="*/ 156 w 256"/>
              <a:gd name="T115" fmla="*/ 148 h 208"/>
              <a:gd name="T116" fmla="*/ 156 w 256"/>
              <a:gd name="T117" fmla="*/ 14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56" h="208">
                <a:moveTo>
                  <a:pt x="156" y="148"/>
                </a:moveTo>
                <a:lnTo>
                  <a:pt x="136" y="160"/>
                </a:lnTo>
                <a:lnTo>
                  <a:pt x="112" y="176"/>
                </a:lnTo>
                <a:lnTo>
                  <a:pt x="88" y="184"/>
                </a:lnTo>
                <a:lnTo>
                  <a:pt x="60" y="196"/>
                </a:lnTo>
                <a:lnTo>
                  <a:pt x="48" y="200"/>
                </a:lnTo>
                <a:lnTo>
                  <a:pt x="36" y="204"/>
                </a:lnTo>
                <a:lnTo>
                  <a:pt x="24" y="208"/>
                </a:lnTo>
                <a:lnTo>
                  <a:pt x="16" y="208"/>
                </a:lnTo>
                <a:lnTo>
                  <a:pt x="12" y="208"/>
                </a:lnTo>
                <a:lnTo>
                  <a:pt x="4" y="208"/>
                </a:lnTo>
                <a:lnTo>
                  <a:pt x="0" y="208"/>
                </a:lnTo>
                <a:lnTo>
                  <a:pt x="0" y="204"/>
                </a:lnTo>
                <a:lnTo>
                  <a:pt x="0" y="204"/>
                </a:lnTo>
                <a:lnTo>
                  <a:pt x="0" y="200"/>
                </a:lnTo>
                <a:lnTo>
                  <a:pt x="4" y="196"/>
                </a:lnTo>
                <a:lnTo>
                  <a:pt x="8" y="192"/>
                </a:lnTo>
                <a:lnTo>
                  <a:pt x="12" y="188"/>
                </a:lnTo>
                <a:lnTo>
                  <a:pt x="16" y="184"/>
                </a:lnTo>
                <a:lnTo>
                  <a:pt x="24" y="180"/>
                </a:lnTo>
                <a:lnTo>
                  <a:pt x="36" y="176"/>
                </a:lnTo>
                <a:lnTo>
                  <a:pt x="56" y="164"/>
                </a:lnTo>
                <a:lnTo>
                  <a:pt x="72" y="152"/>
                </a:lnTo>
                <a:lnTo>
                  <a:pt x="92" y="140"/>
                </a:lnTo>
                <a:lnTo>
                  <a:pt x="112" y="124"/>
                </a:lnTo>
                <a:lnTo>
                  <a:pt x="128" y="108"/>
                </a:lnTo>
                <a:lnTo>
                  <a:pt x="148" y="92"/>
                </a:lnTo>
                <a:lnTo>
                  <a:pt x="160" y="76"/>
                </a:lnTo>
                <a:lnTo>
                  <a:pt x="172" y="60"/>
                </a:lnTo>
                <a:lnTo>
                  <a:pt x="176" y="52"/>
                </a:lnTo>
                <a:lnTo>
                  <a:pt x="180" y="44"/>
                </a:lnTo>
                <a:lnTo>
                  <a:pt x="188" y="32"/>
                </a:lnTo>
                <a:lnTo>
                  <a:pt x="188" y="24"/>
                </a:lnTo>
                <a:lnTo>
                  <a:pt x="188" y="20"/>
                </a:lnTo>
                <a:lnTo>
                  <a:pt x="184" y="16"/>
                </a:lnTo>
                <a:lnTo>
                  <a:pt x="184" y="12"/>
                </a:lnTo>
                <a:lnTo>
                  <a:pt x="184" y="8"/>
                </a:lnTo>
                <a:lnTo>
                  <a:pt x="188" y="4"/>
                </a:lnTo>
                <a:lnTo>
                  <a:pt x="196" y="0"/>
                </a:lnTo>
                <a:lnTo>
                  <a:pt x="204" y="0"/>
                </a:lnTo>
                <a:lnTo>
                  <a:pt x="212" y="0"/>
                </a:lnTo>
                <a:lnTo>
                  <a:pt x="224" y="4"/>
                </a:lnTo>
                <a:lnTo>
                  <a:pt x="236" y="12"/>
                </a:lnTo>
                <a:lnTo>
                  <a:pt x="244" y="16"/>
                </a:lnTo>
                <a:lnTo>
                  <a:pt x="252" y="20"/>
                </a:lnTo>
                <a:lnTo>
                  <a:pt x="256" y="24"/>
                </a:lnTo>
                <a:lnTo>
                  <a:pt x="256" y="28"/>
                </a:lnTo>
                <a:lnTo>
                  <a:pt x="256" y="32"/>
                </a:lnTo>
                <a:lnTo>
                  <a:pt x="252" y="40"/>
                </a:lnTo>
                <a:lnTo>
                  <a:pt x="252" y="44"/>
                </a:lnTo>
                <a:lnTo>
                  <a:pt x="248" y="52"/>
                </a:lnTo>
                <a:lnTo>
                  <a:pt x="240" y="60"/>
                </a:lnTo>
                <a:lnTo>
                  <a:pt x="236" y="68"/>
                </a:lnTo>
                <a:lnTo>
                  <a:pt x="228" y="76"/>
                </a:lnTo>
                <a:lnTo>
                  <a:pt x="212" y="96"/>
                </a:lnTo>
                <a:lnTo>
                  <a:pt x="192" y="116"/>
                </a:lnTo>
                <a:lnTo>
                  <a:pt x="176" y="132"/>
                </a:lnTo>
                <a:lnTo>
                  <a:pt x="156" y="148"/>
                </a:lnTo>
                <a:lnTo>
                  <a:pt x="156" y="1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2" name="Freeform 46">
            <a:extLst>
              <a:ext uri="{FF2B5EF4-FFF2-40B4-BE49-F238E27FC236}">
                <a16:creationId xmlns:a16="http://schemas.microsoft.com/office/drawing/2014/main" xmlns="" id="{D739402A-83CC-4B7A-8B72-8E029A7423C7}"/>
              </a:ext>
            </a:extLst>
          </p:cNvPr>
          <p:cNvSpPr>
            <a:spLocks/>
          </p:cNvSpPr>
          <p:nvPr/>
        </p:nvSpPr>
        <p:spPr bwMode="auto">
          <a:xfrm>
            <a:off x="2425078" y="1995313"/>
            <a:ext cx="586564" cy="222439"/>
          </a:xfrm>
          <a:custGeom>
            <a:avLst/>
            <a:gdLst>
              <a:gd name="T0" fmla="*/ 68 w 168"/>
              <a:gd name="T1" fmla="*/ 8 h 48"/>
              <a:gd name="T2" fmla="*/ 84 w 168"/>
              <a:gd name="T3" fmla="*/ 4 h 48"/>
              <a:gd name="T4" fmla="*/ 100 w 168"/>
              <a:gd name="T5" fmla="*/ 0 h 48"/>
              <a:gd name="T6" fmla="*/ 112 w 168"/>
              <a:gd name="T7" fmla="*/ 0 h 48"/>
              <a:gd name="T8" fmla="*/ 120 w 168"/>
              <a:gd name="T9" fmla="*/ 0 h 48"/>
              <a:gd name="T10" fmla="*/ 140 w 168"/>
              <a:gd name="T11" fmla="*/ 0 h 48"/>
              <a:gd name="T12" fmla="*/ 148 w 168"/>
              <a:gd name="T13" fmla="*/ 4 h 48"/>
              <a:gd name="T14" fmla="*/ 156 w 168"/>
              <a:gd name="T15" fmla="*/ 4 h 48"/>
              <a:gd name="T16" fmla="*/ 160 w 168"/>
              <a:gd name="T17" fmla="*/ 8 h 48"/>
              <a:gd name="T18" fmla="*/ 164 w 168"/>
              <a:gd name="T19" fmla="*/ 12 h 48"/>
              <a:gd name="T20" fmla="*/ 168 w 168"/>
              <a:gd name="T21" fmla="*/ 16 h 48"/>
              <a:gd name="T22" fmla="*/ 168 w 168"/>
              <a:gd name="T23" fmla="*/ 20 h 48"/>
              <a:gd name="T24" fmla="*/ 168 w 168"/>
              <a:gd name="T25" fmla="*/ 24 h 48"/>
              <a:gd name="T26" fmla="*/ 164 w 168"/>
              <a:gd name="T27" fmla="*/ 24 h 48"/>
              <a:gd name="T28" fmla="*/ 160 w 168"/>
              <a:gd name="T29" fmla="*/ 28 h 48"/>
              <a:gd name="T30" fmla="*/ 156 w 168"/>
              <a:gd name="T31" fmla="*/ 32 h 48"/>
              <a:gd name="T32" fmla="*/ 148 w 168"/>
              <a:gd name="T33" fmla="*/ 32 h 48"/>
              <a:gd name="T34" fmla="*/ 140 w 168"/>
              <a:gd name="T35" fmla="*/ 36 h 48"/>
              <a:gd name="T36" fmla="*/ 128 w 168"/>
              <a:gd name="T37" fmla="*/ 36 h 48"/>
              <a:gd name="T38" fmla="*/ 116 w 168"/>
              <a:gd name="T39" fmla="*/ 40 h 48"/>
              <a:gd name="T40" fmla="*/ 92 w 168"/>
              <a:gd name="T41" fmla="*/ 44 h 48"/>
              <a:gd name="T42" fmla="*/ 68 w 168"/>
              <a:gd name="T43" fmla="*/ 48 h 48"/>
              <a:gd name="T44" fmla="*/ 48 w 168"/>
              <a:gd name="T45" fmla="*/ 48 h 48"/>
              <a:gd name="T46" fmla="*/ 28 w 168"/>
              <a:gd name="T47" fmla="*/ 48 h 48"/>
              <a:gd name="T48" fmla="*/ 20 w 168"/>
              <a:gd name="T49" fmla="*/ 44 h 48"/>
              <a:gd name="T50" fmla="*/ 12 w 168"/>
              <a:gd name="T51" fmla="*/ 44 h 48"/>
              <a:gd name="T52" fmla="*/ 8 w 168"/>
              <a:gd name="T53" fmla="*/ 40 h 48"/>
              <a:gd name="T54" fmla="*/ 4 w 168"/>
              <a:gd name="T55" fmla="*/ 36 h 48"/>
              <a:gd name="T56" fmla="*/ 0 w 168"/>
              <a:gd name="T57" fmla="*/ 32 h 48"/>
              <a:gd name="T58" fmla="*/ 0 w 168"/>
              <a:gd name="T59" fmla="*/ 28 h 48"/>
              <a:gd name="T60" fmla="*/ 0 w 168"/>
              <a:gd name="T61" fmla="*/ 24 h 48"/>
              <a:gd name="T62" fmla="*/ 0 w 168"/>
              <a:gd name="T63" fmla="*/ 20 h 48"/>
              <a:gd name="T64" fmla="*/ 16 w 168"/>
              <a:gd name="T65" fmla="*/ 16 h 48"/>
              <a:gd name="T66" fmla="*/ 36 w 168"/>
              <a:gd name="T67" fmla="*/ 16 h 48"/>
              <a:gd name="T68" fmla="*/ 52 w 168"/>
              <a:gd name="T69" fmla="*/ 12 h 48"/>
              <a:gd name="T70" fmla="*/ 68 w 168"/>
              <a:gd name="T71" fmla="*/ 8 h 48"/>
              <a:gd name="T72" fmla="*/ 68 w 168"/>
              <a:gd name="T73" fmla="*/ 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8" h="48">
                <a:moveTo>
                  <a:pt x="68" y="8"/>
                </a:moveTo>
                <a:lnTo>
                  <a:pt x="84" y="4"/>
                </a:lnTo>
                <a:lnTo>
                  <a:pt x="100" y="0"/>
                </a:lnTo>
                <a:lnTo>
                  <a:pt x="112" y="0"/>
                </a:lnTo>
                <a:lnTo>
                  <a:pt x="120" y="0"/>
                </a:lnTo>
                <a:lnTo>
                  <a:pt x="140" y="0"/>
                </a:lnTo>
                <a:lnTo>
                  <a:pt x="148" y="4"/>
                </a:lnTo>
                <a:lnTo>
                  <a:pt x="156" y="4"/>
                </a:lnTo>
                <a:lnTo>
                  <a:pt x="160" y="8"/>
                </a:lnTo>
                <a:lnTo>
                  <a:pt x="164" y="12"/>
                </a:lnTo>
                <a:lnTo>
                  <a:pt x="168" y="16"/>
                </a:lnTo>
                <a:lnTo>
                  <a:pt x="168" y="20"/>
                </a:lnTo>
                <a:lnTo>
                  <a:pt x="168" y="24"/>
                </a:lnTo>
                <a:lnTo>
                  <a:pt x="164" y="24"/>
                </a:lnTo>
                <a:lnTo>
                  <a:pt x="160" y="28"/>
                </a:lnTo>
                <a:lnTo>
                  <a:pt x="156" y="32"/>
                </a:lnTo>
                <a:lnTo>
                  <a:pt x="148" y="32"/>
                </a:lnTo>
                <a:lnTo>
                  <a:pt x="140" y="36"/>
                </a:lnTo>
                <a:lnTo>
                  <a:pt x="128" y="36"/>
                </a:lnTo>
                <a:lnTo>
                  <a:pt x="116" y="40"/>
                </a:lnTo>
                <a:lnTo>
                  <a:pt x="92" y="44"/>
                </a:lnTo>
                <a:lnTo>
                  <a:pt x="68" y="48"/>
                </a:lnTo>
                <a:lnTo>
                  <a:pt x="48" y="48"/>
                </a:lnTo>
                <a:lnTo>
                  <a:pt x="28" y="48"/>
                </a:lnTo>
                <a:lnTo>
                  <a:pt x="20" y="44"/>
                </a:lnTo>
                <a:lnTo>
                  <a:pt x="12" y="44"/>
                </a:lnTo>
                <a:lnTo>
                  <a:pt x="8" y="40"/>
                </a:lnTo>
                <a:lnTo>
                  <a:pt x="4" y="36"/>
                </a:lnTo>
                <a:lnTo>
                  <a:pt x="0" y="32"/>
                </a:lnTo>
                <a:lnTo>
                  <a:pt x="0" y="28"/>
                </a:lnTo>
                <a:lnTo>
                  <a:pt x="0" y="24"/>
                </a:lnTo>
                <a:lnTo>
                  <a:pt x="0" y="20"/>
                </a:lnTo>
                <a:lnTo>
                  <a:pt x="16" y="16"/>
                </a:lnTo>
                <a:lnTo>
                  <a:pt x="36" y="16"/>
                </a:lnTo>
                <a:lnTo>
                  <a:pt x="52" y="12"/>
                </a:lnTo>
                <a:lnTo>
                  <a:pt x="68" y="8"/>
                </a:lnTo>
                <a:lnTo>
                  <a:pt x="68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82" name="Freeform 47">
            <a:extLst>
              <a:ext uri="{FF2B5EF4-FFF2-40B4-BE49-F238E27FC236}">
                <a16:creationId xmlns:a16="http://schemas.microsoft.com/office/drawing/2014/main" xmlns="" id="{05C7394A-E4BE-4AF2-AFB7-1AC9CC0C2651}"/>
              </a:ext>
            </a:extLst>
          </p:cNvPr>
          <p:cNvSpPr>
            <a:spLocks/>
          </p:cNvSpPr>
          <p:nvPr/>
        </p:nvSpPr>
        <p:spPr bwMode="auto">
          <a:xfrm>
            <a:off x="1866446" y="2162142"/>
            <a:ext cx="1871417" cy="834147"/>
          </a:xfrm>
          <a:custGeom>
            <a:avLst/>
            <a:gdLst>
              <a:gd name="T0" fmla="*/ 364 w 536"/>
              <a:gd name="T1" fmla="*/ 180 h 180"/>
              <a:gd name="T2" fmla="*/ 348 w 536"/>
              <a:gd name="T3" fmla="*/ 180 h 180"/>
              <a:gd name="T4" fmla="*/ 332 w 536"/>
              <a:gd name="T5" fmla="*/ 180 h 180"/>
              <a:gd name="T6" fmla="*/ 316 w 536"/>
              <a:gd name="T7" fmla="*/ 180 h 180"/>
              <a:gd name="T8" fmla="*/ 304 w 536"/>
              <a:gd name="T9" fmla="*/ 172 h 180"/>
              <a:gd name="T10" fmla="*/ 300 w 536"/>
              <a:gd name="T11" fmla="*/ 172 h 180"/>
              <a:gd name="T12" fmla="*/ 288 w 536"/>
              <a:gd name="T13" fmla="*/ 168 h 180"/>
              <a:gd name="T14" fmla="*/ 276 w 536"/>
              <a:gd name="T15" fmla="*/ 160 h 180"/>
              <a:gd name="T16" fmla="*/ 264 w 536"/>
              <a:gd name="T17" fmla="*/ 156 h 180"/>
              <a:gd name="T18" fmla="*/ 244 w 536"/>
              <a:gd name="T19" fmla="*/ 148 h 180"/>
              <a:gd name="T20" fmla="*/ 224 w 536"/>
              <a:gd name="T21" fmla="*/ 136 h 180"/>
              <a:gd name="T22" fmla="*/ 204 w 536"/>
              <a:gd name="T23" fmla="*/ 128 h 180"/>
              <a:gd name="T24" fmla="*/ 180 w 536"/>
              <a:gd name="T25" fmla="*/ 116 h 180"/>
              <a:gd name="T26" fmla="*/ 132 w 536"/>
              <a:gd name="T27" fmla="*/ 92 h 180"/>
              <a:gd name="T28" fmla="*/ 84 w 536"/>
              <a:gd name="T29" fmla="*/ 72 h 180"/>
              <a:gd name="T30" fmla="*/ 40 w 536"/>
              <a:gd name="T31" fmla="*/ 48 h 180"/>
              <a:gd name="T32" fmla="*/ 20 w 536"/>
              <a:gd name="T33" fmla="*/ 36 h 180"/>
              <a:gd name="T34" fmla="*/ 0 w 536"/>
              <a:gd name="T35" fmla="*/ 28 h 180"/>
              <a:gd name="T36" fmla="*/ 12 w 536"/>
              <a:gd name="T37" fmla="*/ 0 h 180"/>
              <a:gd name="T38" fmla="*/ 40 w 536"/>
              <a:gd name="T39" fmla="*/ 12 h 180"/>
              <a:gd name="T40" fmla="*/ 68 w 536"/>
              <a:gd name="T41" fmla="*/ 24 h 180"/>
              <a:gd name="T42" fmla="*/ 96 w 536"/>
              <a:gd name="T43" fmla="*/ 36 h 180"/>
              <a:gd name="T44" fmla="*/ 128 w 536"/>
              <a:gd name="T45" fmla="*/ 52 h 180"/>
              <a:gd name="T46" fmla="*/ 164 w 536"/>
              <a:gd name="T47" fmla="*/ 64 h 180"/>
              <a:gd name="T48" fmla="*/ 200 w 536"/>
              <a:gd name="T49" fmla="*/ 76 h 180"/>
              <a:gd name="T50" fmla="*/ 216 w 536"/>
              <a:gd name="T51" fmla="*/ 84 h 180"/>
              <a:gd name="T52" fmla="*/ 236 w 536"/>
              <a:gd name="T53" fmla="*/ 92 h 180"/>
              <a:gd name="T54" fmla="*/ 260 w 536"/>
              <a:gd name="T55" fmla="*/ 96 h 180"/>
              <a:gd name="T56" fmla="*/ 280 w 536"/>
              <a:gd name="T57" fmla="*/ 104 h 180"/>
              <a:gd name="T58" fmla="*/ 328 w 536"/>
              <a:gd name="T59" fmla="*/ 112 h 180"/>
              <a:gd name="T60" fmla="*/ 372 w 536"/>
              <a:gd name="T61" fmla="*/ 120 h 180"/>
              <a:gd name="T62" fmla="*/ 412 w 536"/>
              <a:gd name="T63" fmla="*/ 128 h 180"/>
              <a:gd name="T64" fmla="*/ 456 w 536"/>
              <a:gd name="T65" fmla="*/ 128 h 180"/>
              <a:gd name="T66" fmla="*/ 476 w 536"/>
              <a:gd name="T67" fmla="*/ 132 h 180"/>
              <a:gd name="T68" fmla="*/ 492 w 536"/>
              <a:gd name="T69" fmla="*/ 132 h 180"/>
              <a:gd name="T70" fmla="*/ 504 w 536"/>
              <a:gd name="T71" fmla="*/ 136 h 180"/>
              <a:gd name="T72" fmla="*/ 516 w 536"/>
              <a:gd name="T73" fmla="*/ 140 h 180"/>
              <a:gd name="T74" fmla="*/ 524 w 536"/>
              <a:gd name="T75" fmla="*/ 140 h 180"/>
              <a:gd name="T76" fmla="*/ 532 w 536"/>
              <a:gd name="T77" fmla="*/ 144 h 180"/>
              <a:gd name="T78" fmla="*/ 536 w 536"/>
              <a:gd name="T79" fmla="*/ 144 h 180"/>
              <a:gd name="T80" fmla="*/ 536 w 536"/>
              <a:gd name="T81" fmla="*/ 148 h 180"/>
              <a:gd name="T82" fmla="*/ 536 w 536"/>
              <a:gd name="T83" fmla="*/ 152 h 180"/>
              <a:gd name="T84" fmla="*/ 532 w 536"/>
              <a:gd name="T85" fmla="*/ 152 h 180"/>
              <a:gd name="T86" fmla="*/ 528 w 536"/>
              <a:gd name="T87" fmla="*/ 156 h 180"/>
              <a:gd name="T88" fmla="*/ 520 w 536"/>
              <a:gd name="T89" fmla="*/ 160 h 180"/>
              <a:gd name="T90" fmla="*/ 508 w 536"/>
              <a:gd name="T91" fmla="*/ 160 h 180"/>
              <a:gd name="T92" fmla="*/ 500 w 536"/>
              <a:gd name="T93" fmla="*/ 164 h 180"/>
              <a:gd name="T94" fmla="*/ 484 w 536"/>
              <a:gd name="T95" fmla="*/ 168 h 180"/>
              <a:gd name="T96" fmla="*/ 468 w 536"/>
              <a:gd name="T97" fmla="*/ 168 h 180"/>
              <a:gd name="T98" fmla="*/ 452 w 536"/>
              <a:gd name="T99" fmla="*/ 172 h 180"/>
              <a:gd name="T100" fmla="*/ 436 w 536"/>
              <a:gd name="T101" fmla="*/ 172 h 180"/>
              <a:gd name="T102" fmla="*/ 420 w 536"/>
              <a:gd name="T103" fmla="*/ 176 h 180"/>
              <a:gd name="T104" fmla="*/ 408 w 536"/>
              <a:gd name="T105" fmla="*/ 176 h 180"/>
              <a:gd name="T106" fmla="*/ 396 w 536"/>
              <a:gd name="T107" fmla="*/ 176 h 180"/>
              <a:gd name="T108" fmla="*/ 384 w 536"/>
              <a:gd name="T109" fmla="*/ 180 h 180"/>
              <a:gd name="T110" fmla="*/ 372 w 536"/>
              <a:gd name="T111" fmla="*/ 180 h 180"/>
              <a:gd name="T112" fmla="*/ 364 w 536"/>
              <a:gd name="T113" fmla="*/ 180 h 180"/>
              <a:gd name="T114" fmla="*/ 364 w 536"/>
              <a:gd name="T115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36" h="180">
                <a:moveTo>
                  <a:pt x="364" y="180"/>
                </a:moveTo>
                <a:lnTo>
                  <a:pt x="348" y="180"/>
                </a:lnTo>
                <a:lnTo>
                  <a:pt x="332" y="180"/>
                </a:lnTo>
                <a:lnTo>
                  <a:pt x="316" y="180"/>
                </a:lnTo>
                <a:lnTo>
                  <a:pt x="304" y="172"/>
                </a:lnTo>
                <a:lnTo>
                  <a:pt x="300" y="172"/>
                </a:lnTo>
                <a:lnTo>
                  <a:pt x="288" y="168"/>
                </a:lnTo>
                <a:lnTo>
                  <a:pt x="276" y="160"/>
                </a:lnTo>
                <a:lnTo>
                  <a:pt x="264" y="156"/>
                </a:lnTo>
                <a:lnTo>
                  <a:pt x="244" y="148"/>
                </a:lnTo>
                <a:lnTo>
                  <a:pt x="224" y="136"/>
                </a:lnTo>
                <a:lnTo>
                  <a:pt x="204" y="128"/>
                </a:lnTo>
                <a:lnTo>
                  <a:pt x="180" y="116"/>
                </a:lnTo>
                <a:lnTo>
                  <a:pt x="132" y="92"/>
                </a:lnTo>
                <a:lnTo>
                  <a:pt x="84" y="72"/>
                </a:lnTo>
                <a:lnTo>
                  <a:pt x="40" y="48"/>
                </a:lnTo>
                <a:lnTo>
                  <a:pt x="20" y="36"/>
                </a:lnTo>
                <a:lnTo>
                  <a:pt x="0" y="28"/>
                </a:lnTo>
                <a:lnTo>
                  <a:pt x="12" y="0"/>
                </a:lnTo>
                <a:lnTo>
                  <a:pt x="40" y="12"/>
                </a:lnTo>
                <a:lnTo>
                  <a:pt x="68" y="24"/>
                </a:lnTo>
                <a:lnTo>
                  <a:pt x="96" y="36"/>
                </a:lnTo>
                <a:lnTo>
                  <a:pt x="128" y="52"/>
                </a:lnTo>
                <a:lnTo>
                  <a:pt x="164" y="64"/>
                </a:lnTo>
                <a:lnTo>
                  <a:pt x="200" y="76"/>
                </a:lnTo>
                <a:lnTo>
                  <a:pt x="216" y="84"/>
                </a:lnTo>
                <a:lnTo>
                  <a:pt x="236" y="92"/>
                </a:lnTo>
                <a:lnTo>
                  <a:pt x="260" y="96"/>
                </a:lnTo>
                <a:lnTo>
                  <a:pt x="280" y="104"/>
                </a:lnTo>
                <a:lnTo>
                  <a:pt x="328" y="112"/>
                </a:lnTo>
                <a:lnTo>
                  <a:pt x="372" y="120"/>
                </a:lnTo>
                <a:lnTo>
                  <a:pt x="412" y="128"/>
                </a:lnTo>
                <a:lnTo>
                  <a:pt x="456" y="128"/>
                </a:lnTo>
                <a:lnTo>
                  <a:pt x="476" y="132"/>
                </a:lnTo>
                <a:lnTo>
                  <a:pt x="492" y="132"/>
                </a:lnTo>
                <a:lnTo>
                  <a:pt x="504" y="136"/>
                </a:lnTo>
                <a:lnTo>
                  <a:pt x="516" y="140"/>
                </a:lnTo>
                <a:lnTo>
                  <a:pt x="524" y="140"/>
                </a:lnTo>
                <a:lnTo>
                  <a:pt x="532" y="144"/>
                </a:lnTo>
                <a:lnTo>
                  <a:pt x="536" y="144"/>
                </a:lnTo>
                <a:lnTo>
                  <a:pt x="536" y="148"/>
                </a:lnTo>
                <a:lnTo>
                  <a:pt x="536" y="152"/>
                </a:lnTo>
                <a:lnTo>
                  <a:pt x="532" y="152"/>
                </a:lnTo>
                <a:lnTo>
                  <a:pt x="528" y="156"/>
                </a:lnTo>
                <a:lnTo>
                  <a:pt x="520" y="160"/>
                </a:lnTo>
                <a:lnTo>
                  <a:pt x="508" y="160"/>
                </a:lnTo>
                <a:lnTo>
                  <a:pt x="500" y="164"/>
                </a:lnTo>
                <a:lnTo>
                  <a:pt x="484" y="168"/>
                </a:lnTo>
                <a:lnTo>
                  <a:pt x="468" y="168"/>
                </a:lnTo>
                <a:lnTo>
                  <a:pt x="452" y="172"/>
                </a:lnTo>
                <a:lnTo>
                  <a:pt x="436" y="172"/>
                </a:lnTo>
                <a:lnTo>
                  <a:pt x="420" y="176"/>
                </a:lnTo>
                <a:lnTo>
                  <a:pt x="408" y="176"/>
                </a:lnTo>
                <a:lnTo>
                  <a:pt x="396" y="176"/>
                </a:lnTo>
                <a:lnTo>
                  <a:pt x="384" y="180"/>
                </a:lnTo>
                <a:lnTo>
                  <a:pt x="372" y="180"/>
                </a:lnTo>
                <a:lnTo>
                  <a:pt x="364" y="180"/>
                </a:lnTo>
                <a:lnTo>
                  <a:pt x="364" y="1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83" name="Freeform 48">
            <a:extLst>
              <a:ext uri="{FF2B5EF4-FFF2-40B4-BE49-F238E27FC236}">
                <a16:creationId xmlns:a16="http://schemas.microsoft.com/office/drawing/2014/main" xmlns="" id="{E00E1C9F-AF92-4199-8FD1-777C3AADF3FF}"/>
              </a:ext>
            </a:extLst>
          </p:cNvPr>
          <p:cNvSpPr>
            <a:spLocks/>
          </p:cNvSpPr>
          <p:nvPr/>
        </p:nvSpPr>
        <p:spPr bwMode="auto">
          <a:xfrm>
            <a:off x="1908343" y="734825"/>
            <a:ext cx="335179" cy="834147"/>
          </a:xfrm>
          <a:custGeom>
            <a:avLst/>
            <a:gdLst>
              <a:gd name="T0" fmla="*/ 8 w 96"/>
              <a:gd name="T1" fmla="*/ 20 h 180"/>
              <a:gd name="T2" fmla="*/ 4 w 96"/>
              <a:gd name="T3" fmla="*/ 16 h 180"/>
              <a:gd name="T4" fmla="*/ 0 w 96"/>
              <a:gd name="T5" fmla="*/ 12 h 180"/>
              <a:gd name="T6" fmla="*/ 0 w 96"/>
              <a:gd name="T7" fmla="*/ 8 h 180"/>
              <a:gd name="T8" fmla="*/ 4 w 96"/>
              <a:gd name="T9" fmla="*/ 4 h 180"/>
              <a:gd name="T10" fmla="*/ 8 w 96"/>
              <a:gd name="T11" fmla="*/ 0 h 180"/>
              <a:gd name="T12" fmla="*/ 16 w 96"/>
              <a:gd name="T13" fmla="*/ 0 h 180"/>
              <a:gd name="T14" fmla="*/ 24 w 96"/>
              <a:gd name="T15" fmla="*/ 0 h 180"/>
              <a:gd name="T16" fmla="*/ 28 w 96"/>
              <a:gd name="T17" fmla="*/ 0 h 180"/>
              <a:gd name="T18" fmla="*/ 36 w 96"/>
              <a:gd name="T19" fmla="*/ 0 h 180"/>
              <a:gd name="T20" fmla="*/ 48 w 96"/>
              <a:gd name="T21" fmla="*/ 0 h 180"/>
              <a:gd name="T22" fmla="*/ 56 w 96"/>
              <a:gd name="T23" fmla="*/ 4 h 180"/>
              <a:gd name="T24" fmla="*/ 68 w 96"/>
              <a:gd name="T25" fmla="*/ 4 h 180"/>
              <a:gd name="T26" fmla="*/ 72 w 96"/>
              <a:gd name="T27" fmla="*/ 20 h 180"/>
              <a:gd name="T28" fmla="*/ 76 w 96"/>
              <a:gd name="T29" fmla="*/ 36 h 180"/>
              <a:gd name="T30" fmla="*/ 80 w 96"/>
              <a:gd name="T31" fmla="*/ 52 h 180"/>
              <a:gd name="T32" fmla="*/ 80 w 96"/>
              <a:gd name="T33" fmla="*/ 68 h 180"/>
              <a:gd name="T34" fmla="*/ 84 w 96"/>
              <a:gd name="T35" fmla="*/ 80 h 180"/>
              <a:gd name="T36" fmla="*/ 88 w 96"/>
              <a:gd name="T37" fmla="*/ 92 h 180"/>
              <a:gd name="T38" fmla="*/ 88 w 96"/>
              <a:gd name="T39" fmla="*/ 104 h 180"/>
              <a:gd name="T40" fmla="*/ 92 w 96"/>
              <a:gd name="T41" fmla="*/ 112 h 180"/>
              <a:gd name="T42" fmla="*/ 92 w 96"/>
              <a:gd name="T43" fmla="*/ 124 h 180"/>
              <a:gd name="T44" fmla="*/ 92 w 96"/>
              <a:gd name="T45" fmla="*/ 132 h 180"/>
              <a:gd name="T46" fmla="*/ 96 w 96"/>
              <a:gd name="T47" fmla="*/ 144 h 180"/>
              <a:gd name="T48" fmla="*/ 96 w 96"/>
              <a:gd name="T49" fmla="*/ 152 h 180"/>
              <a:gd name="T50" fmla="*/ 96 w 96"/>
              <a:gd name="T51" fmla="*/ 160 h 180"/>
              <a:gd name="T52" fmla="*/ 96 w 96"/>
              <a:gd name="T53" fmla="*/ 164 h 180"/>
              <a:gd name="T54" fmla="*/ 96 w 96"/>
              <a:gd name="T55" fmla="*/ 172 h 180"/>
              <a:gd name="T56" fmla="*/ 92 w 96"/>
              <a:gd name="T57" fmla="*/ 176 h 180"/>
              <a:gd name="T58" fmla="*/ 88 w 96"/>
              <a:gd name="T59" fmla="*/ 176 h 180"/>
              <a:gd name="T60" fmla="*/ 84 w 96"/>
              <a:gd name="T61" fmla="*/ 180 h 180"/>
              <a:gd name="T62" fmla="*/ 80 w 96"/>
              <a:gd name="T63" fmla="*/ 180 h 180"/>
              <a:gd name="T64" fmla="*/ 72 w 96"/>
              <a:gd name="T65" fmla="*/ 176 h 180"/>
              <a:gd name="T66" fmla="*/ 68 w 96"/>
              <a:gd name="T67" fmla="*/ 172 h 180"/>
              <a:gd name="T68" fmla="*/ 64 w 96"/>
              <a:gd name="T69" fmla="*/ 168 h 180"/>
              <a:gd name="T70" fmla="*/ 60 w 96"/>
              <a:gd name="T71" fmla="*/ 160 h 180"/>
              <a:gd name="T72" fmla="*/ 56 w 96"/>
              <a:gd name="T73" fmla="*/ 152 h 180"/>
              <a:gd name="T74" fmla="*/ 52 w 96"/>
              <a:gd name="T75" fmla="*/ 144 h 180"/>
              <a:gd name="T76" fmla="*/ 52 w 96"/>
              <a:gd name="T77" fmla="*/ 136 h 180"/>
              <a:gd name="T78" fmla="*/ 48 w 96"/>
              <a:gd name="T79" fmla="*/ 120 h 180"/>
              <a:gd name="T80" fmla="*/ 40 w 96"/>
              <a:gd name="T81" fmla="*/ 104 h 180"/>
              <a:gd name="T82" fmla="*/ 36 w 96"/>
              <a:gd name="T83" fmla="*/ 84 h 180"/>
              <a:gd name="T84" fmla="*/ 28 w 96"/>
              <a:gd name="T85" fmla="*/ 64 h 180"/>
              <a:gd name="T86" fmla="*/ 20 w 96"/>
              <a:gd name="T87" fmla="*/ 44 h 180"/>
              <a:gd name="T88" fmla="*/ 12 w 96"/>
              <a:gd name="T89" fmla="*/ 32 h 180"/>
              <a:gd name="T90" fmla="*/ 8 w 96"/>
              <a:gd name="T91" fmla="*/ 20 h 180"/>
              <a:gd name="T92" fmla="*/ 8 w 96"/>
              <a:gd name="T93" fmla="*/ 2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6" h="180">
                <a:moveTo>
                  <a:pt x="8" y="20"/>
                </a:move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28" y="0"/>
                </a:lnTo>
                <a:lnTo>
                  <a:pt x="36" y="0"/>
                </a:lnTo>
                <a:lnTo>
                  <a:pt x="48" y="0"/>
                </a:lnTo>
                <a:lnTo>
                  <a:pt x="56" y="4"/>
                </a:lnTo>
                <a:lnTo>
                  <a:pt x="68" y="4"/>
                </a:lnTo>
                <a:lnTo>
                  <a:pt x="72" y="20"/>
                </a:lnTo>
                <a:lnTo>
                  <a:pt x="76" y="36"/>
                </a:lnTo>
                <a:lnTo>
                  <a:pt x="80" y="52"/>
                </a:lnTo>
                <a:lnTo>
                  <a:pt x="80" y="68"/>
                </a:lnTo>
                <a:lnTo>
                  <a:pt x="84" y="80"/>
                </a:lnTo>
                <a:lnTo>
                  <a:pt x="88" y="92"/>
                </a:lnTo>
                <a:lnTo>
                  <a:pt x="88" y="104"/>
                </a:lnTo>
                <a:lnTo>
                  <a:pt x="92" y="112"/>
                </a:lnTo>
                <a:lnTo>
                  <a:pt x="92" y="124"/>
                </a:lnTo>
                <a:lnTo>
                  <a:pt x="92" y="132"/>
                </a:lnTo>
                <a:lnTo>
                  <a:pt x="96" y="144"/>
                </a:lnTo>
                <a:lnTo>
                  <a:pt x="96" y="152"/>
                </a:lnTo>
                <a:lnTo>
                  <a:pt x="96" y="160"/>
                </a:lnTo>
                <a:lnTo>
                  <a:pt x="96" y="164"/>
                </a:lnTo>
                <a:lnTo>
                  <a:pt x="96" y="172"/>
                </a:lnTo>
                <a:lnTo>
                  <a:pt x="92" y="176"/>
                </a:lnTo>
                <a:lnTo>
                  <a:pt x="88" y="176"/>
                </a:lnTo>
                <a:lnTo>
                  <a:pt x="84" y="180"/>
                </a:lnTo>
                <a:lnTo>
                  <a:pt x="80" y="180"/>
                </a:lnTo>
                <a:lnTo>
                  <a:pt x="72" y="176"/>
                </a:lnTo>
                <a:lnTo>
                  <a:pt x="68" y="172"/>
                </a:lnTo>
                <a:lnTo>
                  <a:pt x="64" y="168"/>
                </a:lnTo>
                <a:lnTo>
                  <a:pt x="60" y="160"/>
                </a:lnTo>
                <a:lnTo>
                  <a:pt x="56" y="152"/>
                </a:lnTo>
                <a:lnTo>
                  <a:pt x="52" y="144"/>
                </a:lnTo>
                <a:lnTo>
                  <a:pt x="52" y="136"/>
                </a:lnTo>
                <a:lnTo>
                  <a:pt x="48" y="120"/>
                </a:lnTo>
                <a:lnTo>
                  <a:pt x="40" y="104"/>
                </a:lnTo>
                <a:lnTo>
                  <a:pt x="36" y="84"/>
                </a:lnTo>
                <a:lnTo>
                  <a:pt x="28" y="64"/>
                </a:lnTo>
                <a:lnTo>
                  <a:pt x="20" y="44"/>
                </a:lnTo>
                <a:lnTo>
                  <a:pt x="12" y="32"/>
                </a:lnTo>
                <a:lnTo>
                  <a:pt x="8" y="20"/>
                </a:lnTo>
                <a:lnTo>
                  <a:pt x="8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94">
            <a:extLst>
              <a:ext uri="{FF2B5EF4-FFF2-40B4-BE49-F238E27FC236}">
                <a16:creationId xmlns:a16="http://schemas.microsoft.com/office/drawing/2014/main" xmlns="" id="{CE8BE03A-EB6D-4923-AC02-F70E257F0033}"/>
              </a:ext>
            </a:extLst>
          </p:cNvPr>
          <p:cNvSpPr>
            <a:spLocks/>
          </p:cNvSpPr>
          <p:nvPr/>
        </p:nvSpPr>
        <p:spPr bwMode="auto">
          <a:xfrm>
            <a:off x="5279181" y="934687"/>
            <a:ext cx="432940" cy="370731"/>
          </a:xfrm>
          <a:custGeom>
            <a:avLst/>
            <a:gdLst>
              <a:gd name="T0" fmla="*/ 4 w 124"/>
              <a:gd name="T1" fmla="*/ 16 h 80"/>
              <a:gd name="T2" fmla="*/ 0 w 124"/>
              <a:gd name="T3" fmla="*/ 12 h 80"/>
              <a:gd name="T4" fmla="*/ 0 w 124"/>
              <a:gd name="T5" fmla="*/ 8 h 80"/>
              <a:gd name="T6" fmla="*/ 4 w 124"/>
              <a:gd name="T7" fmla="*/ 4 h 80"/>
              <a:gd name="T8" fmla="*/ 4 w 124"/>
              <a:gd name="T9" fmla="*/ 0 h 80"/>
              <a:gd name="T10" fmla="*/ 8 w 124"/>
              <a:gd name="T11" fmla="*/ 0 h 80"/>
              <a:gd name="T12" fmla="*/ 12 w 124"/>
              <a:gd name="T13" fmla="*/ 0 h 80"/>
              <a:gd name="T14" fmla="*/ 20 w 124"/>
              <a:gd name="T15" fmla="*/ 0 h 80"/>
              <a:gd name="T16" fmla="*/ 28 w 124"/>
              <a:gd name="T17" fmla="*/ 0 h 80"/>
              <a:gd name="T18" fmla="*/ 40 w 124"/>
              <a:gd name="T19" fmla="*/ 4 h 80"/>
              <a:gd name="T20" fmla="*/ 52 w 124"/>
              <a:gd name="T21" fmla="*/ 4 h 80"/>
              <a:gd name="T22" fmla="*/ 64 w 124"/>
              <a:gd name="T23" fmla="*/ 8 h 80"/>
              <a:gd name="T24" fmla="*/ 80 w 124"/>
              <a:gd name="T25" fmla="*/ 12 h 80"/>
              <a:gd name="T26" fmla="*/ 96 w 124"/>
              <a:gd name="T27" fmla="*/ 16 h 80"/>
              <a:gd name="T28" fmla="*/ 108 w 124"/>
              <a:gd name="T29" fmla="*/ 24 h 80"/>
              <a:gd name="T30" fmla="*/ 116 w 124"/>
              <a:gd name="T31" fmla="*/ 28 h 80"/>
              <a:gd name="T32" fmla="*/ 124 w 124"/>
              <a:gd name="T33" fmla="*/ 36 h 80"/>
              <a:gd name="T34" fmla="*/ 124 w 124"/>
              <a:gd name="T35" fmla="*/ 40 h 80"/>
              <a:gd name="T36" fmla="*/ 124 w 124"/>
              <a:gd name="T37" fmla="*/ 48 h 80"/>
              <a:gd name="T38" fmla="*/ 124 w 124"/>
              <a:gd name="T39" fmla="*/ 56 h 80"/>
              <a:gd name="T40" fmla="*/ 120 w 124"/>
              <a:gd name="T41" fmla="*/ 64 h 80"/>
              <a:gd name="T42" fmla="*/ 116 w 124"/>
              <a:gd name="T43" fmla="*/ 72 h 80"/>
              <a:gd name="T44" fmla="*/ 108 w 124"/>
              <a:gd name="T45" fmla="*/ 76 h 80"/>
              <a:gd name="T46" fmla="*/ 104 w 124"/>
              <a:gd name="T47" fmla="*/ 80 h 80"/>
              <a:gd name="T48" fmla="*/ 96 w 124"/>
              <a:gd name="T49" fmla="*/ 80 h 80"/>
              <a:gd name="T50" fmla="*/ 88 w 124"/>
              <a:gd name="T51" fmla="*/ 76 h 80"/>
              <a:gd name="T52" fmla="*/ 76 w 124"/>
              <a:gd name="T53" fmla="*/ 72 h 80"/>
              <a:gd name="T54" fmla="*/ 60 w 124"/>
              <a:gd name="T55" fmla="*/ 64 h 80"/>
              <a:gd name="T56" fmla="*/ 44 w 124"/>
              <a:gd name="T57" fmla="*/ 52 h 80"/>
              <a:gd name="T58" fmla="*/ 36 w 124"/>
              <a:gd name="T59" fmla="*/ 44 h 80"/>
              <a:gd name="T60" fmla="*/ 28 w 124"/>
              <a:gd name="T61" fmla="*/ 40 h 80"/>
              <a:gd name="T62" fmla="*/ 20 w 124"/>
              <a:gd name="T63" fmla="*/ 36 h 80"/>
              <a:gd name="T64" fmla="*/ 16 w 124"/>
              <a:gd name="T65" fmla="*/ 32 h 80"/>
              <a:gd name="T66" fmla="*/ 8 w 124"/>
              <a:gd name="T67" fmla="*/ 28 h 80"/>
              <a:gd name="T68" fmla="*/ 8 w 124"/>
              <a:gd name="T69" fmla="*/ 24 h 80"/>
              <a:gd name="T70" fmla="*/ 4 w 124"/>
              <a:gd name="T71" fmla="*/ 16 h 80"/>
              <a:gd name="T72" fmla="*/ 4 w 124"/>
              <a:gd name="T73" fmla="*/ 1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4" h="80">
                <a:moveTo>
                  <a:pt x="4" y="16"/>
                </a:move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40" y="4"/>
                </a:lnTo>
                <a:lnTo>
                  <a:pt x="52" y="4"/>
                </a:lnTo>
                <a:lnTo>
                  <a:pt x="64" y="8"/>
                </a:lnTo>
                <a:lnTo>
                  <a:pt x="80" y="12"/>
                </a:lnTo>
                <a:lnTo>
                  <a:pt x="96" y="16"/>
                </a:lnTo>
                <a:lnTo>
                  <a:pt x="108" y="24"/>
                </a:lnTo>
                <a:lnTo>
                  <a:pt x="116" y="28"/>
                </a:lnTo>
                <a:lnTo>
                  <a:pt x="124" y="36"/>
                </a:lnTo>
                <a:lnTo>
                  <a:pt x="124" y="40"/>
                </a:lnTo>
                <a:lnTo>
                  <a:pt x="124" y="48"/>
                </a:lnTo>
                <a:lnTo>
                  <a:pt x="124" y="56"/>
                </a:lnTo>
                <a:lnTo>
                  <a:pt x="120" y="64"/>
                </a:lnTo>
                <a:lnTo>
                  <a:pt x="116" y="72"/>
                </a:lnTo>
                <a:lnTo>
                  <a:pt x="108" y="76"/>
                </a:lnTo>
                <a:lnTo>
                  <a:pt x="104" y="80"/>
                </a:lnTo>
                <a:lnTo>
                  <a:pt x="96" y="80"/>
                </a:lnTo>
                <a:lnTo>
                  <a:pt x="88" y="76"/>
                </a:lnTo>
                <a:lnTo>
                  <a:pt x="76" y="72"/>
                </a:lnTo>
                <a:lnTo>
                  <a:pt x="60" y="64"/>
                </a:lnTo>
                <a:lnTo>
                  <a:pt x="44" y="52"/>
                </a:lnTo>
                <a:lnTo>
                  <a:pt x="36" y="44"/>
                </a:lnTo>
                <a:lnTo>
                  <a:pt x="28" y="40"/>
                </a:lnTo>
                <a:lnTo>
                  <a:pt x="20" y="36"/>
                </a:lnTo>
                <a:lnTo>
                  <a:pt x="16" y="32"/>
                </a:lnTo>
                <a:lnTo>
                  <a:pt x="8" y="28"/>
                </a:lnTo>
                <a:lnTo>
                  <a:pt x="8" y="24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95">
            <a:extLst>
              <a:ext uri="{FF2B5EF4-FFF2-40B4-BE49-F238E27FC236}">
                <a16:creationId xmlns:a16="http://schemas.microsoft.com/office/drawing/2014/main" xmlns="" id="{86F41B72-286B-4EDC-8305-69F509D904DB}"/>
              </a:ext>
            </a:extLst>
          </p:cNvPr>
          <p:cNvSpPr>
            <a:spLocks/>
          </p:cNvSpPr>
          <p:nvPr/>
        </p:nvSpPr>
        <p:spPr bwMode="auto">
          <a:xfrm>
            <a:off x="5907643" y="990296"/>
            <a:ext cx="321213" cy="370731"/>
          </a:xfrm>
          <a:custGeom>
            <a:avLst/>
            <a:gdLst>
              <a:gd name="T0" fmla="*/ 68 w 92"/>
              <a:gd name="T1" fmla="*/ 80 h 80"/>
              <a:gd name="T2" fmla="*/ 60 w 92"/>
              <a:gd name="T3" fmla="*/ 80 h 80"/>
              <a:gd name="T4" fmla="*/ 52 w 92"/>
              <a:gd name="T5" fmla="*/ 76 h 80"/>
              <a:gd name="T6" fmla="*/ 44 w 92"/>
              <a:gd name="T7" fmla="*/ 68 h 80"/>
              <a:gd name="T8" fmla="*/ 32 w 92"/>
              <a:gd name="T9" fmla="*/ 56 h 80"/>
              <a:gd name="T10" fmla="*/ 24 w 92"/>
              <a:gd name="T11" fmla="*/ 48 h 80"/>
              <a:gd name="T12" fmla="*/ 16 w 92"/>
              <a:gd name="T13" fmla="*/ 44 h 80"/>
              <a:gd name="T14" fmla="*/ 8 w 92"/>
              <a:gd name="T15" fmla="*/ 32 h 80"/>
              <a:gd name="T16" fmla="*/ 4 w 92"/>
              <a:gd name="T17" fmla="*/ 24 h 80"/>
              <a:gd name="T18" fmla="*/ 0 w 92"/>
              <a:gd name="T19" fmla="*/ 20 h 80"/>
              <a:gd name="T20" fmla="*/ 0 w 92"/>
              <a:gd name="T21" fmla="*/ 12 h 80"/>
              <a:gd name="T22" fmla="*/ 4 w 92"/>
              <a:gd name="T23" fmla="*/ 8 h 80"/>
              <a:gd name="T24" fmla="*/ 8 w 92"/>
              <a:gd name="T25" fmla="*/ 4 h 80"/>
              <a:gd name="T26" fmla="*/ 12 w 92"/>
              <a:gd name="T27" fmla="*/ 4 h 80"/>
              <a:gd name="T28" fmla="*/ 16 w 92"/>
              <a:gd name="T29" fmla="*/ 0 h 80"/>
              <a:gd name="T30" fmla="*/ 24 w 92"/>
              <a:gd name="T31" fmla="*/ 0 h 80"/>
              <a:gd name="T32" fmla="*/ 32 w 92"/>
              <a:gd name="T33" fmla="*/ 4 h 80"/>
              <a:gd name="T34" fmla="*/ 40 w 92"/>
              <a:gd name="T35" fmla="*/ 4 h 80"/>
              <a:gd name="T36" fmla="*/ 52 w 92"/>
              <a:gd name="T37" fmla="*/ 8 h 80"/>
              <a:gd name="T38" fmla="*/ 64 w 92"/>
              <a:gd name="T39" fmla="*/ 16 h 80"/>
              <a:gd name="T40" fmla="*/ 72 w 92"/>
              <a:gd name="T41" fmla="*/ 20 h 80"/>
              <a:gd name="T42" fmla="*/ 80 w 92"/>
              <a:gd name="T43" fmla="*/ 32 h 80"/>
              <a:gd name="T44" fmla="*/ 88 w 92"/>
              <a:gd name="T45" fmla="*/ 40 h 80"/>
              <a:gd name="T46" fmla="*/ 92 w 92"/>
              <a:gd name="T47" fmla="*/ 48 h 80"/>
              <a:gd name="T48" fmla="*/ 92 w 92"/>
              <a:gd name="T49" fmla="*/ 56 h 80"/>
              <a:gd name="T50" fmla="*/ 88 w 92"/>
              <a:gd name="T51" fmla="*/ 64 h 80"/>
              <a:gd name="T52" fmla="*/ 84 w 92"/>
              <a:gd name="T53" fmla="*/ 72 h 80"/>
              <a:gd name="T54" fmla="*/ 80 w 92"/>
              <a:gd name="T55" fmla="*/ 76 h 80"/>
              <a:gd name="T56" fmla="*/ 76 w 92"/>
              <a:gd name="T57" fmla="*/ 80 h 80"/>
              <a:gd name="T58" fmla="*/ 68 w 92"/>
              <a:gd name="T59" fmla="*/ 80 h 80"/>
              <a:gd name="T60" fmla="*/ 68 w 92"/>
              <a:gd name="T61" fmla="*/ 8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" h="80">
                <a:moveTo>
                  <a:pt x="68" y="80"/>
                </a:moveTo>
                <a:lnTo>
                  <a:pt x="60" y="80"/>
                </a:lnTo>
                <a:lnTo>
                  <a:pt x="52" y="76"/>
                </a:lnTo>
                <a:lnTo>
                  <a:pt x="44" y="68"/>
                </a:lnTo>
                <a:lnTo>
                  <a:pt x="32" y="56"/>
                </a:lnTo>
                <a:lnTo>
                  <a:pt x="24" y="48"/>
                </a:lnTo>
                <a:lnTo>
                  <a:pt x="16" y="44"/>
                </a:lnTo>
                <a:lnTo>
                  <a:pt x="8" y="32"/>
                </a:ln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2" y="4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0" y="4"/>
                </a:lnTo>
                <a:lnTo>
                  <a:pt x="52" y="8"/>
                </a:lnTo>
                <a:lnTo>
                  <a:pt x="64" y="16"/>
                </a:lnTo>
                <a:lnTo>
                  <a:pt x="72" y="20"/>
                </a:lnTo>
                <a:lnTo>
                  <a:pt x="80" y="32"/>
                </a:lnTo>
                <a:lnTo>
                  <a:pt x="88" y="40"/>
                </a:lnTo>
                <a:lnTo>
                  <a:pt x="92" y="48"/>
                </a:lnTo>
                <a:lnTo>
                  <a:pt x="92" y="56"/>
                </a:lnTo>
                <a:lnTo>
                  <a:pt x="88" y="64"/>
                </a:lnTo>
                <a:lnTo>
                  <a:pt x="84" y="72"/>
                </a:lnTo>
                <a:lnTo>
                  <a:pt x="80" y="76"/>
                </a:lnTo>
                <a:lnTo>
                  <a:pt x="76" y="80"/>
                </a:lnTo>
                <a:lnTo>
                  <a:pt x="68" y="80"/>
                </a:lnTo>
                <a:lnTo>
                  <a:pt x="68" y="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96">
            <a:extLst>
              <a:ext uri="{FF2B5EF4-FFF2-40B4-BE49-F238E27FC236}">
                <a16:creationId xmlns:a16="http://schemas.microsoft.com/office/drawing/2014/main" xmlns="" id="{CD661E75-CB54-4478-876D-260AC11080F0}"/>
              </a:ext>
            </a:extLst>
          </p:cNvPr>
          <p:cNvSpPr>
            <a:spLocks/>
          </p:cNvSpPr>
          <p:nvPr/>
        </p:nvSpPr>
        <p:spPr bwMode="auto">
          <a:xfrm>
            <a:off x="6340582" y="749321"/>
            <a:ext cx="572598" cy="630244"/>
          </a:xfrm>
          <a:custGeom>
            <a:avLst/>
            <a:gdLst>
              <a:gd name="T0" fmla="*/ 0 w 164"/>
              <a:gd name="T1" fmla="*/ 132 h 136"/>
              <a:gd name="T2" fmla="*/ 0 w 164"/>
              <a:gd name="T3" fmla="*/ 128 h 136"/>
              <a:gd name="T4" fmla="*/ 8 w 164"/>
              <a:gd name="T5" fmla="*/ 120 h 136"/>
              <a:gd name="T6" fmla="*/ 16 w 164"/>
              <a:gd name="T7" fmla="*/ 112 h 136"/>
              <a:gd name="T8" fmla="*/ 28 w 164"/>
              <a:gd name="T9" fmla="*/ 100 h 136"/>
              <a:gd name="T10" fmla="*/ 36 w 164"/>
              <a:gd name="T11" fmla="*/ 88 h 136"/>
              <a:gd name="T12" fmla="*/ 48 w 164"/>
              <a:gd name="T13" fmla="*/ 76 h 136"/>
              <a:gd name="T14" fmla="*/ 76 w 164"/>
              <a:gd name="T15" fmla="*/ 52 h 136"/>
              <a:gd name="T16" fmla="*/ 84 w 164"/>
              <a:gd name="T17" fmla="*/ 40 h 136"/>
              <a:gd name="T18" fmla="*/ 92 w 164"/>
              <a:gd name="T19" fmla="*/ 32 h 136"/>
              <a:gd name="T20" fmla="*/ 96 w 164"/>
              <a:gd name="T21" fmla="*/ 24 h 136"/>
              <a:gd name="T22" fmla="*/ 92 w 164"/>
              <a:gd name="T23" fmla="*/ 20 h 136"/>
              <a:gd name="T24" fmla="*/ 92 w 164"/>
              <a:gd name="T25" fmla="*/ 16 h 136"/>
              <a:gd name="T26" fmla="*/ 92 w 164"/>
              <a:gd name="T27" fmla="*/ 12 h 136"/>
              <a:gd name="T28" fmla="*/ 96 w 164"/>
              <a:gd name="T29" fmla="*/ 8 h 136"/>
              <a:gd name="T30" fmla="*/ 100 w 164"/>
              <a:gd name="T31" fmla="*/ 4 h 136"/>
              <a:gd name="T32" fmla="*/ 108 w 164"/>
              <a:gd name="T33" fmla="*/ 0 h 136"/>
              <a:gd name="T34" fmla="*/ 116 w 164"/>
              <a:gd name="T35" fmla="*/ 4 h 136"/>
              <a:gd name="T36" fmla="*/ 124 w 164"/>
              <a:gd name="T37" fmla="*/ 4 h 136"/>
              <a:gd name="T38" fmla="*/ 136 w 164"/>
              <a:gd name="T39" fmla="*/ 12 h 136"/>
              <a:gd name="T40" fmla="*/ 148 w 164"/>
              <a:gd name="T41" fmla="*/ 20 h 136"/>
              <a:gd name="T42" fmla="*/ 156 w 164"/>
              <a:gd name="T43" fmla="*/ 28 h 136"/>
              <a:gd name="T44" fmla="*/ 164 w 164"/>
              <a:gd name="T45" fmla="*/ 32 h 136"/>
              <a:gd name="T46" fmla="*/ 164 w 164"/>
              <a:gd name="T47" fmla="*/ 40 h 136"/>
              <a:gd name="T48" fmla="*/ 164 w 164"/>
              <a:gd name="T49" fmla="*/ 44 h 136"/>
              <a:gd name="T50" fmla="*/ 156 w 164"/>
              <a:gd name="T51" fmla="*/ 52 h 136"/>
              <a:gd name="T52" fmla="*/ 148 w 164"/>
              <a:gd name="T53" fmla="*/ 60 h 136"/>
              <a:gd name="T54" fmla="*/ 136 w 164"/>
              <a:gd name="T55" fmla="*/ 68 h 136"/>
              <a:gd name="T56" fmla="*/ 120 w 164"/>
              <a:gd name="T57" fmla="*/ 80 h 136"/>
              <a:gd name="T58" fmla="*/ 100 w 164"/>
              <a:gd name="T59" fmla="*/ 92 h 136"/>
              <a:gd name="T60" fmla="*/ 80 w 164"/>
              <a:gd name="T61" fmla="*/ 104 h 136"/>
              <a:gd name="T62" fmla="*/ 56 w 164"/>
              <a:gd name="T63" fmla="*/ 116 h 136"/>
              <a:gd name="T64" fmla="*/ 44 w 164"/>
              <a:gd name="T65" fmla="*/ 120 h 136"/>
              <a:gd name="T66" fmla="*/ 32 w 164"/>
              <a:gd name="T67" fmla="*/ 128 h 136"/>
              <a:gd name="T68" fmla="*/ 24 w 164"/>
              <a:gd name="T69" fmla="*/ 132 h 136"/>
              <a:gd name="T70" fmla="*/ 16 w 164"/>
              <a:gd name="T71" fmla="*/ 132 h 136"/>
              <a:gd name="T72" fmla="*/ 8 w 164"/>
              <a:gd name="T73" fmla="*/ 136 h 136"/>
              <a:gd name="T74" fmla="*/ 4 w 164"/>
              <a:gd name="T75" fmla="*/ 136 h 136"/>
              <a:gd name="T76" fmla="*/ 0 w 164"/>
              <a:gd name="T77" fmla="*/ 136 h 136"/>
              <a:gd name="T78" fmla="*/ 0 w 164"/>
              <a:gd name="T79" fmla="*/ 132 h 136"/>
              <a:gd name="T80" fmla="*/ 0 w 164"/>
              <a:gd name="T81" fmla="*/ 132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4" h="136">
                <a:moveTo>
                  <a:pt x="0" y="132"/>
                </a:moveTo>
                <a:lnTo>
                  <a:pt x="0" y="128"/>
                </a:lnTo>
                <a:lnTo>
                  <a:pt x="8" y="120"/>
                </a:lnTo>
                <a:lnTo>
                  <a:pt x="16" y="112"/>
                </a:lnTo>
                <a:lnTo>
                  <a:pt x="28" y="100"/>
                </a:lnTo>
                <a:lnTo>
                  <a:pt x="36" y="88"/>
                </a:lnTo>
                <a:lnTo>
                  <a:pt x="48" y="76"/>
                </a:lnTo>
                <a:lnTo>
                  <a:pt x="76" y="52"/>
                </a:lnTo>
                <a:lnTo>
                  <a:pt x="84" y="40"/>
                </a:lnTo>
                <a:lnTo>
                  <a:pt x="92" y="32"/>
                </a:lnTo>
                <a:lnTo>
                  <a:pt x="96" y="24"/>
                </a:lnTo>
                <a:lnTo>
                  <a:pt x="92" y="20"/>
                </a:lnTo>
                <a:lnTo>
                  <a:pt x="92" y="16"/>
                </a:lnTo>
                <a:lnTo>
                  <a:pt x="92" y="12"/>
                </a:lnTo>
                <a:lnTo>
                  <a:pt x="96" y="8"/>
                </a:lnTo>
                <a:lnTo>
                  <a:pt x="100" y="4"/>
                </a:lnTo>
                <a:lnTo>
                  <a:pt x="108" y="0"/>
                </a:lnTo>
                <a:lnTo>
                  <a:pt x="116" y="4"/>
                </a:lnTo>
                <a:lnTo>
                  <a:pt x="124" y="4"/>
                </a:lnTo>
                <a:lnTo>
                  <a:pt x="136" y="12"/>
                </a:lnTo>
                <a:lnTo>
                  <a:pt x="148" y="20"/>
                </a:lnTo>
                <a:lnTo>
                  <a:pt x="156" y="28"/>
                </a:lnTo>
                <a:lnTo>
                  <a:pt x="164" y="32"/>
                </a:lnTo>
                <a:lnTo>
                  <a:pt x="164" y="40"/>
                </a:lnTo>
                <a:lnTo>
                  <a:pt x="164" y="44"/>
                </a:lnTo>
                <a:lnTo>
                  <a:pt x="156" y="52"/>
                </a:lnTo>
                <a:lnTo>
                  <a:pt x="148" y="60"/>
                </a:lnTo>
                <a:lnTo>
                  <a:pt x="136" y="68"/>
                </a:lnTo>
                <a:lnTo>
                  <a:pt x="120" y="80"/>
                </a:lnTo>
                <a:lnTo>
                  <a:pt x="100" y="92"/>
                </a:lnTo>
                <a:lnTo>
                  <a:pt x="80" y="104"/>
                </a:lnTo>
                <a:lnTo>
                  <a:pt x="56" y="116"/>
                </a:lnTo>
                <a:lnTo>
                  <a:pt x="44" y="120"/>
                </a:lnTo>
                <a:lnTo>
                  <a:pt x="32" y="128"/>
                </a:lnTo>
                <a:lnTo>
                  <a:pt x="24" y="132"/>
                </a:lnTo>
                <a:lnTo>
                  <a:pt x="16" y="132"/>
                </a:lnTo>
                <a:lnTo>
                  <a:pt x="8" y="136"/>
                </a:lnTo>
                <a:lnTo>
                  <a:pt x="4" y="136"/>
                </a:lnTo>
                <a:lnTo>
                  <a:pt x="0" y="136"/>
                </a:lnTo>
                <a:lnTo>
                  <a:pt x="0" y="132"/>
                </a:lnTo>
                <a:lnTo>
                  <a:pt x="0" y="1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00" name="Freeform 97">
            <a:extLst>
              <a:ext uri="{FF2B5EF4-FFF2-40B4-BE49-F238E27FC236}">
                <a16:creationId xmlns:a16="http://schemas.microsoft.com/office/drawing/2014/main" xmlns="" id="{1128E438-68AB-4047-9336-0F0521B6D4E4}"/>
              </a:ext>
            </a:extLst>
          </p:cNvPr>
          <p:cNvSpPr>
            <a:spLocks/>
          </p:cNvSpPr>
          <p:nvPr/>
        </p:nvSpPr>
        <p:spPr bwMode="auto">
          <a:xfrm>
            <a:off x="5837814" y="1472247"/>
            <a:ext cx="293282" cy="611707"/>
          </a:xfrm>
          <a:custGeom>
            <a:avLst/>
            <a:gdLst>
              <a:gd name="T0" fmla="*/ 60 w 84"/>
              <a:gd name="T1" fmla="*/ 4 h 132"/>
              <a:gd name="T2" fmla="*/ 68 w 84"/>
              <a:gd name="T3" fmla="*/ 16 h 132"/>
              <a:gd name="T4" fmla="*/ 72 w 84"/>
              <a:gd name="T5" fmla="*/ 28 h 132"/>
              <a:gd name="T6" fmla="*/ 76 w 84"/>
              <a:gd name="T7" fmla="*/ 44 h 132"/>
              <a:gd name="T8" fmla="*/ 80 w 84"/>
              <a:gd name="T9" fmla="*/ 56 h 132"/>
              <a:gd name="T10" fmla="*/ 80 w 84"/>
              <a:gd name="T11" fmla="*/ 72 h 132"/>
              <a:gd name="T12" fmla="*/ 84 w 84"/>
              <a:gd name="T13" fmla="*/ 80 h 132"/>
              <a:gd name="T14" fmla="*/ 84 w 84"/>
              <a:gd name="T15" fmla="*/ 88 h 132"/>
              <a:gd name="T16" fmla="*/ 84 w 84"/>
              <a:gd name="T17" fmla="*/ 92 h 132"/>
              <a:gd name="T18" fmla="*/ 84 w 84"/>
              <a:gd name="T19" fmla="*/ 96 h 132"/>
              <a:gd name="T20" fmla="*/ 84 w 84"/>
              <a:gd name="T21" fmla="*/ 100 h 132"/>
              <a:gd name="T22" fmla="*/ 84 w 84"/>
              <a:gd name="T23" fmla="*/ 104 h 132"/>
              <a:gd name="T24" fmla="*/ 84 w 84"/>
              <a:gd name="T25" fmla="*/ 112 h 132"/>
              <a:gd name="T26" fmla="*/ 84 w 84"/>
              <a:gd name="T27" fmla="*/ 120 h 132"/>
              <a:gd name="T28" fmla="*/ 80 w 84"/>
              <a:gd name="T29" fmla="*/ 124 h 132"/>
              <a:gd name="T30" fmla="*/ 76 w 84"/>
              <a:gd name="T31" fmla="*/ 128 h 132"/>
              <a:gd name="T32" fmla="*/ 72 w 84"/>
              <a:gd name="T33" fmla="*/ 132 h 132"/>
              <a:gd name="T34" fmla="*/ 64 w 84"/>
              <a:gd name="T35" fmla="*/ 132 h 132"/>
              <a:gd name="T36" fmla="*/ 56 w 84"/>
              <a:gd name="T37" fmla="*/ 128 h 132"/>
              <a:gd name="T38" fmla="*/ 52 w 84"/>
              <a:gd name="T39" fmla="*/ 120 h 132"/>
              <a:gd name="T40" fmla="*/ 48 w 84"/>
              <a:gd name="T41" fmla="*/ 112 h 132"/>
              <a:gd name="T42" fmla="*/ 40 w 84"/>
              <a:gd name="T43" fmla="*/ 100 h 132"/>
              <a:gd name="T44" fmla="*/ 36 w 84"/>
              <a:gd name="T45" fmla="*/ 88 h 132"/>
              <a:gd name="T46" fmla="*/ 32 w 84"/>
              <a:gd name="T47" fmla="*/ 72 h 132"/>
              <a:gd name="T48" fmla="*/ 28 w 84"/>
              <a:gd name="T49" fmla="*/ 60 h 132"/>
              <a:gd name="T50" fmla="*/ 24 w 84"/>
              <a:gd name="T51" fmla="*/ 48 h 132"/>
              <a:gd name="T52" fmla="*/ 20 w 84"/>
              <a:gd name="T53" fmla="*/ 36 h 132"/>
              <a:gd name="T54" fmla="*/ 16 w 84"/>
              <a:gd name="T55" fmla="*/ 28 h 132"/>
              <a:gd name="T56" fmla="*/ 8 w 84"/>
              <a:gd name="T57" fmla="*/ 24 h 132"/>
              <a:gd name="T58" fmla="*/ 4 w 84"/>
              <a:gd name="T59" fmla="*/ 16 h 132"/>
              <a:gd name="T60" fmla="*/ 0 w 84"/>
              <a:gd name="T61" fmla="*/ 12 h 132"/>
              <a:gd name="T62" fmla="*/ 0 w 84"/>
              <a:gd name="T63" fmla="*/ 8 h 132"/>
              <a:gd name="T64" fmla="*/ 0 w 84"/>
              <a:gd name="T65" fmla="*/ 4 h 132"/>
              <a:gd name="T66" fmla="*/ 4 w 84"/>
              <a:gd name="T67" fmla="*/ 0 h 132"/>
              <a:gd name="T68" fmla="*/ 4 w 84"/>
              <a:gd name="T69" fmla="*/ 0 h 132"/>
              <a:gd name="T70" fmla="*/ 12 w 84"/>
              <a:gd name="T71" fmla="*/ 0 h 132"/>
              <a:gd name="T72" fmla="*/ 16 w 84"/>
              <a:gd name="T73" fmla="*/ 0 h 132"/>
              <a:gd name="T74" fmla="*/ 28 w 84"/>
              <a:gd name="T75" fmla="*/ 0 h 132"/>
              <a:gd name="T76" fmla="*/ 36 w 84"/>
              <a:gd name="T77" fmla="*/ 0 h 132"/>
              <a:gd name="T78" fmla="*/ 48 w 84"/>
              <a:gd name="T79" fmla="*/ 4 h 132"/>
              <a:gd name="T80" fmla="*/ 60 w 84"/>
              <a:gd name="T81" fmla="*/ 4 h 132"/>
              <a:gd name="T82" fmla="*/ 60 w 84"/>
              <a:gd name="T83" fmla="*/ 4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4" h="132">
                <a:moveTo>
                  <a:pt x="60" y="4"/>
                </a:moveTo>
                <a:lnTo>
                  <a:pt x="68" y="16"/>
                </a:lnTo>
                <a:lnTo>
                  <a:pt x="72" y="28"/>
                </a:lnTo>
                <a:lnTo>
                  <a:pt x="76" y="44"/>
                </a:lnTo>
                <a:lnTo>
                  <a:pt x="80" y="56"/>
                </a:lnTo>
                <a:lnTo>
                  <a:pt x="80" y="72"/>
                </a:lnTo>
                <a:lnTo>
                  <a:pt x="84" y="80"/>
                </a:lnTo>
                <a:lnTo>
                  <a:pt x="84" y="88"/>
                </a:lnTo>
                <a:lnTo>
                  <a:pt x="84" y="92"/>
                </a:lnTo>
                <a:lnTo>
                  <a:pt x="84" y="96"/>
                </a:lnTo>
                <a:lnTo>
                  <a:pt x="84" y="100"/>
                </a:lnTo>
                <a:lnTo>
                  <a:pt x="84" y="104"/>
                </a:lnTo>
                <a:lnTo>
                  <a:pt x="84" y="112"/>
                </a:lnTo>
                <a:lnTo>
                  <a:pt x="84" y="120"/>
                </a:lnTo>
                <a:lnTo>
                  <a:pt x="80" y="124"/>
                </a:lnTo>
                <a:lnTo>
                  <a:pt x="76" y="128"/>
                </a:lnTo>
                <a:lnTo>
                  <a:pt x="72" y="132"/>
                </a:lnTo>
                <a:lnTo>
                  <a:pt x="64" y="132"/>
                </a:lnTo>
                <a:lnTo>
                  <a:pt x="56" y="128"/>
                </a:lnTo>
                <a:lnTo>
                  <a:pt x="52" y="120"/>
                </a:lnTo>
                <a:lnTo>
                  <a:pt x="48" y="112"/>
                </a:lnTo>
                <a:lnTo>
                  <a:pt x="40" y="100"/>
                </a:lnTo>
                <a:lnTo>
                  <a:pt x="36" y="88"/>
                </a:lnTo>
                <a:lnTo>
                  <a:pt x="32" y="72"/>
                </a:lnTo>
                <a:lnTo>
                  <a:pt x="28" y="60"/>
                </a:lnTo>
                <a:lnTo>
                  <a:pt x="24" y="48"/>
                </a:lnTo>
                <a:lnTo>
                  <a:pt x="20" y="36"/>
                </a:lnTo>
                <a:lnTo>
                  <a:pt x="16" y="28"/>
                </a:lnTo>
                <a:lnTo>
                  <a:pt x="8" y="24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8" y="4"/>
                </a:lnTo>
                <a:lnTo>
                  <a:pt x="60" y="4"/>
                </a:lnTo>
                <a:lnTo>
                  <a:pt x="6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99">
            <a:extLst>
              <a:ext uri="{FF2B5EF4-FFF2-40B4-BE49-F238E27FC236}">
                <a16:creationId xmlns:a16="http://schemas.microsoft.com/office/drawing/2014/main" xmlns="" id="{2769CE00-9983-4B6D-8729-24964739EF5D}"/>
              </a:ext>
            </a:extLst>
          </p:cNvPr>
          <p:cNvSpPr>
            <a:spLocks/>
          </p:cNvSpPr>
          <p:nvPr/>
        </p:nvSpPr>
        <p:spPr bwMode="auto">
          <a:xfrm>
            <a:off x="6089198" y="1861515"/>
            <a:ext cx="614495" cy="111219"/>
          </a:xfrm>
          <a:custGeom>
            <a:avLst/>
            <a:gdLst>
              <a:gd name="T0" fmla="*/ 0 w 176"/>
              <a:gd name="T1" fmla="*/ 24 h 24"/>
              <a:gd name="T2" fmla="*/ 0 w 176"/>
              <a:gd name="T3" fmla="*/ 20 h 24"/>
              <a:gd name="T4" fmla="*/ 20 w 176"/>
              <a:gd name="T5" fmla="*/ 16 h 24"/>
              <a:gd name="T6" fmla="*/ 44 w 176"/>
              <a:gd name="T7" fmla="*/ 12 h 24"/>
              <a:gd name="T8" fmla="*/ 92 w 176"/>
              <a:gd name="T9" fmla="*/ 4 h 24"/>
              <a:gd name="T10" fmla="*/ 104 w 176"/>
              <a:gd name="T11" fmla="*/ 0 h 24"/>
              <a:gd name="T12" fmla="*/ 116 w 176"/>
              <a:gd name="T13" fmla="*/ 0 h 24"/>
              <a:gd name="T14" fmla="*/ 124 w 176"/>
              <a:gd name="T15" fmla="*/ 0 h 24"/>
              <a:gd name="T16" fmla="*/ 132 w 176"/>
              <a:gd name="T17" fmla="*/ 0 h 24"/>
              <a:gd name="T18" fmla="*/ 140 w 176"/>
              <a:gd name="T19" fmla="*/ 0 h 24"/>
              <a:gd name="T20" fmla="*/ 144 w 176"/>
              <a:gd name="T21" fmla="*/ 0 h 24"/>
              <a:gd name="T22" fmla="*/ 148 w 176"/>
              <a:gd name="T23" fmla="*/ 0 h 24"/>
              <a:gd name="T24" fmla="*/ 152 w 176"/>
              <a:gd name="T25" fmla="*/ 0 h 24"/>
              <a:gd name="T26" fmla="*/ 152 w 176"/>
              <a:gd name="T27" fmla="*/ 0 h 24"/>
              <a:gd name="T28" fmla="*/ 156 w 176"/>
              <a:gd name="T29" fmla="*/ 0 h 24"/>
              <a:gd name="T30" fmla="*/ 164 w 176"/>
              <a:gd name="T31" fmla="*/ 0 h 24"/>
              <a:gd name="T32" fmla="*/ 168 w 176"/>
              <a:gd name="T33" fmla="*/ 0 h 24"/>
              <a:gd name="T34" fmla="*/ 176 w 176"/>
              <a:gd name="T35" fmla="*/ 0 h 24"/>
              <a:gd name="T36" fmla="*/ 172 w 176"/>
              <a:gd name="T37" fmla="*/ 4 h 24"/>
              <a:gd name="T38" fmla="*/ 172 w 176"/>
              <a:gd name="T39" fmla="*/ 4 h 24"/>
              <a:gd name="T40" fmla="*/ 164 w 176"/>
              <a:gd name="T41" fmla="*/ 4 h 24"/>
              <a:gd name="T42" fmla="*/ 156 w 176"/>
              <a:gd name="T43" fmla="*/ 8 h 24"/>
              <a:gd name="T44" fmla="*/ 148 w 176"/>
              <a:gd name="T45" fmla="*/ 8 h 24"/>
              <a:gd name="T46" fmla="*/ 136 w 176"/>
              <a:gd name="T47" fmla="*/ 8 h 24"/>
              <a:gd name="T48" fmla="*/ 124 w 176"/>
              <a:gd name="T49" fmla="*/ 12 h 24"/>
              <a:gd name="T50" fmla="*/ 108 w 176"/>
              <a:gd name="T51" fmla="*/ 12 h 24"/>
              <a:gd name="T52" fmla="*/ 88 w 176"/>
              <a:gd name="T53" fmla="*/ 16 h 24"/>
              <a:gd name="T54" fmla="*/ 72 w 176"/>
              <a:gd name="T55" fmla="*/ 16 h 24"/>
              <a:gd name="T56" fmla="*/ 60 w 176"/>
              <a:gd name="T57" fmla="*/ 16 h 24"/>
              <a:gd name="T58" fmla="*/ 44 w 176"/>
              <a:gd name="T59" fmla="*/ 20 h 24"/>
              <a:gd name="T60" fmla="*/ 20 w 176"/>
              <a:gd name="T61" fmla="*/ 24 h 24"/>
              <a:gd name="T62" fmla="*/ 0 w 176"/>
              <a:gd name="T63" fmla="*/ 24 h 24"/>
              <a:gd name="T64" fmla="*/ 0 w 176"/>
              <a:gd name="T65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24">
                <a:moveTo>
                  <a:pt x="0" y="24"/>
                </a:moveTo>
                <a:lnTo>
                  <a:pt x="0" y="20"/>
                </a:lnTo>
                <a:lnTo>
                  <a:pt x="20" y="16"/>
                </a:lnTo>
                <a:lnTo>
                  <a:pt x="44" y="12"/>
                </a:lnTo>
                <a:lnTo>
                  <a:pt x="92" y="4"/>
                </a:lnTo>
                <a:lnTo>
                  <a:pt x="104" y="0"/>
                </a:lnTo>
                <a:lnTo>
                  <a:pt x="116" y="0"/>
                </a:lnTo>
                <a:lnTo>
                  <a:pt x="124" y="0"/>
                </a:lnTo>
                <a:lnTo>
                  <a:pt x="132" y="0"/>
                </a:lnTo>
                <a:lnTo>
                  <a:pt x="140" y="0"/>
                </a:lnTo>
                <a:lnTo>
                  <a:pt x="144" y="0"/>
                </a:lnTo>
                <a:lnTo>
                  <a:pt x="148" y="0"/>
                </a:lnTo>
                <a:lnTo>
                  <a:pt x="152" y="0"/>
                </a:lnTo>
                <a:lnTo>
                  <a:pt x="152" y="0"/>
                </a:lnTo>
                <a:lnTo>
                  <a:pt x="156" y="0"/>
                </a:lnTo>
                <a:lnTo>
                  <a:pt x="164" y="0"/>
                </a:lnTo>
                <a:lnTo>
                  <a:pt x="168" y="0"/>
                </a:lnTo>
                <a:lnTo>
                  <a:pt x="176" y="0"/>
                </a:lnTo>
                <a:lnTo>
                  <a:pt x="172" y="4"/>
                </a:lnTo>
                <a:lnTo>
                  <a:pt x="172" y="4"/>
                </a:lnTo>
                <a:lnTo>
                  <a:pt x="164" y="4"/>
                </a:lnTo>
                <a:lnTo>
                  <a:pt x="156" y="8"/>
                </a:lnTo>
                <a:lnTo>
                  <a:pt x="148" y="8"/>
                </a:lnTo>
                <a:lnTo>
                  <a:pt x="136" y="8"/>
                </a:lnTo>
                <a:lnTo>
                  <a:pt x="124" y="12"/>
                </a:lnTo>
                <a:lnTo>
                  <a:pt x="108" y="12"/>
                </a:lnTo>
                <a:lnTo>
                  <a:pt x="88" y="16"/>
                </a:lnTo>
                <a:lnTo>
                  <a:pt x="72" y="16"/>
                </a:lnTo>
                <a:lnTo>
                  <a:pt x="60" y="16"/>
                </a:lnTo>
                <a:lnTo>
                  <a:pt x="44" y="20"/>
                </a:lnTo>
                <a:lnTo>
                  <a:pt x="20" y="24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100">
            <a:extLst>
              <a:ext uri="{FF2B5EF4-FFF2-40B4-BE49-F238E27FC236}">
                <a16:creationId xmlns:a16="http://schemas.microsoft.com/office/drawing/2014/main" xmlns="" id="{DA0EA34C-7200-4953-A1B6-77CB6166F14D}"/>
              </a:ext>
            </a:extLst>
          </p:cNvPr>
          <p:cNvSpPr>
            <a:spLocks/>
          </p:cNvSpPr>
          <p:nvPr/>
        </p:nvSpPr>
        <p:spPr bwMode="auto">
          <a:xfrm>
            <a:off x="5558498" y="1917125"/>
            <a:ext cx="754153" cy="1019512"/>
          </a:xfrm>
          <a:custGeom>
            <a:avLst/>
            <a:gdLst>
              <a:gd name="T0" fmla="*/ 112 w 216"/>
              <a:gd name="T1" fmla="*/ 172 h 220"/>
              <a:gd name="T2" fmla="*/ 92 w 216"/>
              <a:gd name="T3" fmla="*/ 184 h 220"/>
              <a:gd name="T4" fmla="*/ 72 w 216"/>
              <a:gd name="T5" fmla="*/ 196 h 220"/>
              <a:gd name="T6" fmla="*/ 56 w 216"/>
              <a:gd name="T7" fmla="*/ 204 h 220"/>
              <a:gd name="T8" fmla="*/ 40 w 216"/>
              <a:gd name="T9" fmla="*/ 212 h 220"/>
              <a:gd name="T10" fmla="*/ 24 w 216"/>
              <a:gd name="T11" fmla="*/ 216 h 220"/>
              <a:gd name="T12" fmla="*/ 12 w 216"/>
              <a:gd name="T13" fmla="*/ 220 h 220"/>
              <a:gd name="T14" fmla="*/ 8 w 216"/>
              <a:gd name="T15" fmla="*/ 220 h 220"/>
              <a:gd name="T16" fmla="*/ 4 w 216"/>
              <a:gd name="T17" fmla="*/ 220 h 220"/>
              <a:gd name="T18" fmla="*/ 0 w 216"/>
              <a:gd name="T19" fmla="*/ 220 h 220"/>
              <a:gd name="T20" fmla="*/ 0 w 216"/>
              <a:gd name="T21" fmla="*/ 216 h 220"/>
              <a:gd name="T22" fmla="*/ 0 w 216"/>
              <a:gd name="T23" fmla="*/ 216 h 220"/>
              <a:gd name="T24" fmla="*/ 0 w 216"/>
              <a:gd name="T25" fmla="*/ 212 h 220"/>
              <a:gd name="T26" fmla="*/ 4 w 216"/>
              <a:gd name="T27" fmla="*/ 208 h 220"/>
              <a:gd name="T28" fmla="*/ 8 w 216"/>
              <a:gd name="T29" fmla="*/ 204 h 220"/>
              <a:gd name="T30" fmla="*/ 12 w 216"/>
              <a:gd name="T31" fmla="*/ 196 h 220"/>
              <a:gd name="T32" fmla="*/ 20 w 216"/>
              <a:gd name="T33" fmla="*/ 192 h 220"/>
              <a:gd name="T34" fmla="*/ 32 w 216"/>
              <a:gd name="T35" fmla="*/ 184 h 220"/>
              <a:gd name="T36" fmla="*/ 44 w 216"/>
              <a:gd name="T37" fmla="*/ 176 h 220"/>
              <a:gd name="T38" fmla="*/ 64 w 216"/>
              <a:gd name="T39" fmla="*/ 160 h 220"/>
              <a:gd name="T40" fmla="*/ 88 w 216"/>
              <a:gd name="T41" fmla="*/ 140 h 220"/>
              <a:gd name="T42" fmla="*/ 108 w 216"/>
              <a:gd name="T43" fmla="*/ 120 h 220"/>
              <a:gd name="T44" fmla="*/ 124 w 216"/>
              <a:gd name="T45" fmla="*/ 96 h 220"/>
              <a:gd name="T46" fmla="*/ 136 w 216"/>
              <a:gd name="T47" fmla="*/ 72 h 220"/>
              <a:gd name="T48" fmla="*/ 148 w 216"/>
              <a:gd name="T49" fmla="*/ 48 h 220"/>
              <a:gd name="T50" fmla="*/ 152 w 216"/>
              <a:gd name="T51" fmla="*/ 36 h 220"/>
              <a:gd name="T52" fmla="*/ 156 w 216"/>
              <a:gd name="T53" fmla="*/ 24 h 220"/>
              <a:gd name="T54" fmla="*/ 156 w 216"/>
              <a:gd name="T55" fmla="*/ 12 h 220"/>
              <a:gd name="T56" fmla="*/ 156 w 216"/>
              <a:gd name="T57" fmla="*/ 0 h 220"/>
              <a:gd name="T58" fmla="*/ 168 w 216"/>
              <a:gd name="T59" fmla="*/ 8 h 220"/>
              <a:gd name="T60" fmla="*/ 180 w 216"/>
              <a:gd name="T61" fmla="*/ 16 h 220"/>
              <a:gd name="T62" fmla="*/ 192 w 216"/>
              <a:gd name="T63" fmla="*/ 20 h 220"/>
              <a:gd name="T64" fmla="*/ 200 w 216"/>
              <a:gd name="T65" fmla="*/ 24 h 220"/>
              <a:gd name="T66" fmla="*/ 208 w 216"/>
              <a:gd name="T67" fmla="*/ 32 h 220"/>
              <a:gd name="T68" fmla="*/ 212 w 216"/>
              <a:gd name="T69" fmla="*/ 32 h 220"/>
              <a:gd name="T70" fmla="*/ 216 w 216"/>
              <a:gd name="T71" fmla="*/ 36 h 220"/>
              <a:gd name="T72" fmla="*/ 216 w 216"/>
              <a:gd name="T73" fmla="*/ 40 h 220"/>
              <a:gd name="T74" fmla="*/ 216 w 216"/>
              <a:gd name="T75" fmla="*/ 44 h 220"/>
              <a:gd name="T76" fmla="*/ 212 w 216"/>
              <a:gd name="T77" fmla="*/ 48 h 220"/>
              <a:gd name="T78" fmla="*/ 212 w 216"/>
              <a:gd name="T79" fmla="*/ 52 h 220"/>
              <a:gd name="T80" fmla="*/ 208 w 216"/>
              <a:gd name="T81" fmla="*/ 60 h 220"/>
              <a:gd name="T82" fmla="*/ 200 w 216"/>
              <a:gd name="T83" fmla="*/ 68 h 220"/>
              <a:gd name="T84" fmla="*/ 196 w 216"/>
              <a:gd name="T85" fmla="*/ 76 h 220"/>
              <a:gd name="T86" fmla="*/ 192 w 216"/>
              <a:gd name="T87" fmla="*/ 84 h 220"/>
              <a:gd name="T88" fmla="*/ 184 w 216"/>
              <a:gd name="T89" fmla="*/ 96 h 220"/>
              <a:gd name="T90" fmla="*/ 168 w 216"/>
              <a:gd name="T91" fmla="*/ 120 h 220"/>
              <a:gd name="T92" fmla="*/ 152 w 216"/>
              <a:gd name="T93" fmla="*/ 140 h 220"/>
              <a:gd name="T94" fmla="*/ 132 w 216"/>
              <a:gd name="T95" fmla="*/ 156 h 220"/>
              <a:gd name="T96" fmla="*/ 112 w 216"/>
              <a:gd name="T97" fmla="*/ 172 h 220"/>
              <a:gd name="T98" fmla="*/ 112 w 216"/>
              <a:gd name="T99" fmla="*/ 172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16" h="220">
                <a:moveTo>
                  <a:pt x="112" y="172"/>
                </a:moveTo>
                <a:lnTo>
                  <a:pt x="92" y="184"/>
                </a:lnTo>
                <a:lnTo>
                  <a:pt x="72" y="196"/>
                </a:lnTo>
                <a:lnTo>
                  <a:pt x="56" y="204"/>
                </a:lnTo>
                <a:lnTo>
                  <a:pt x="40" y="212"/>
                </a:lnTo>
                <a:lnTo>
                  <a:pt x="24" y="216"/>
                </a:lnTo>
                <a:lnTo>
                  <a:pt x="12" y="220"/>
                </a:lnTo>
                <a:lnTo>
                  <a:pt x="8" y="220"/>
                </a:lnTo>
                <a:lnTo>
                  <a:pt x="4" y="220"/>
                </a:lnTo>
                <a:lnTo>
                  <a:pt x="0" y="220"/>
                </a:lnTo>
                <a:lnTo>
                  <a:pt x="0" y="216"/>
                </a:lnTo>
                <a:lnTo>
                  <a:pt x="0" y="216"/>
                </a:lnTo>
                <a:lnTo>
                  <a:pt x="0" y="212"/>
                </a:lnTo>
                <a:lnTo>
                  <a:pt x="4" y="208"/>
                </a:lnTo>
                <a:lnTo>
                  <a:pt x="8" y="204"/>
                </a:lnTo>
                <a:lnTo>
                  <a:pt x="12" y="196"/>
                </a:lnTo>
                <a:lnTo>
                  <a:pt x="20" y="192"/>
                </a:lnTo>
                <a:lnTo>
                  <a:pt x="32" y="184"/>
                </a:lnTo>
                <a:lnTo>
                  <a:pt x="44" y="176"/>
                </a:lnTo>
                <a:lnTo>
                  <a:pt x="64" y="160"/>
                </a:lnTo>
                <a:lnTo>
                  <a:pt x="88" y="140"/>
                </a:lnTo>
                <a:lnTo>
                  <a:pt x="108" y="120"/>
                </a:lnTo>
                <a:lnTo>
                  <a:pt x="124" y="96"/>
                </a:lnTo>
                <a:lnTo>
                  <a:pt x="136" y="72"/>
                </a:lnTo>
                <a:lnTo>
                  <a:pt x="148" y="48"/>
                </a:lnTo>
                <a:lnTo>
                  <a:pt x="152" y="36"/>
                </a:lnTo>
                <a:lnTo>
                  <a:pt x="156" y="24"/>
                </a:lnTo>
                <a:lnTo>
                  <a:pt x="156" y="12"/>
                </a:lnTo>
                <a:lnTo>
                  <a:pt x="156" y="0"/>
                </a:lnTo>
                <a:lnTo>
                  <a:pt x="168" y="8"/>
                </a:lnTo>
                <a:lnTo>
                  <a:pt x="180" y="16"/>
                </a:lnTo>
                <a:lnTo>
                  <a:pt x="192" y="20"/>
                </a:lnTo>
                <a:lnTo>
                  <a:pt x="200" y="24"/>
                </a:lnTo>
                <a:lnTo>
                  <a:pt x="208" y="32"/>
                </a:lnTo>
                <a:lnTo>
                  <a:pt x="212" y="32"/>
                </a:lnTo>
                <a:lnTo>
                  <a:pt x="216" y="36"/>
                </a:lnTo>
                <a:lnTo>
                  <a:pt x="216" y="40"/>
                </a:lnTo>
                <a:lnTo>
                  <a:pt x="216" y="44"/>
                </a:lnTo>
                <a:lnTo>
                  <a:pt x="212" y="48"/>
                </a:lnTo>
                <a:lnTo>
                  <a:pt x="212" y="52"/>
                </a:lnTo>
                <a:lnTo>
                  <a:pt x="208" y="60"/>
                </a:lnTo>
                <a:lnTo>
                  <a:pt x="200" y="68"/>
                </a:lnTo>
                <a:lnTo>
                  <a:pt x="196" y="76"/>
                </a:lnTo>
                <a:lnTo>
                  <a:pt x="192" y="84"/>
                </a:lnTo>
                <a:lnTo>
                  <a:pt x="184" y="96"/>
                </a:lnTo>
                <a:lnTo>
                  <a:pt x="168" y="120"/>
                </a:lnTo>
                <a:lnTo>
                  <a:pt x="152" y="140"/>
                </a:lnTo>
                <a:lnTo>
                  <a:pt x="132" y="156"/>
                </a:lnTo>
                <a:lnTo>
                  <a:pt x="112" y="172"/>
                </a:lnTo>
                <a:lnTo>
                  <a:pt x="112" y="1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272">
            <a:extLst>
              <a:ext uri="{FF2B5EF4-FFF2-40B4-BE49-F238E27FC236}">
                <a16:creationId xmlns:a16="http://schemas.microsoft.com/office/drawing/2014/main" xmlns="" id="{0283B228-5454-4C4B-A03A-1901783F5A94}"/>
              </a:ext>
            </a:extLst>
          </p:cNvPr>
          <p:cNvSpPr>
            <a:spLocks/>
          </p:cNvSpPr>
          <p:nvPr/>
        </p:nvSpPr>
        <p:spPr bwMode="auto">
          <a:xfrm>
            <a:off x="1929313" y="3996738"/>
            <a:ext cx="279316" cy="1723902"/>
          </a:xfrm>
          <a:custGeom>
            <a:avLst/>
            <a:gdLst>
              <a:gd name="T0" fmla="*/ 68 w 80"/>
              <a:gd name="T1" fmla="*/ 204 h 372"/>
              <a:gd name="T2" fmla="*/ 64 w 80"/>
              <a:gd name="T3" fmla="*/ 252 h 372"/>
              <a:gd name="T4" fmla="*/ 64 w 80"/>
              <a:gd name="T5" fmla="*/ 292 h 372"/>
              <a:gd name="T6" fmla="*/ 64 w 80"/>
              <a:gd name="T7" fmla="*/ 320 h 372"/>
              <a:gd name="T8" fmla="*/ 60 w 80"/>
              <a:gd name="T9" fmla="*/ 340 h 372"/>
              <a:gd name="T10" fmla="*/ 60 w 80"/>
              <a:gd name="T11" fmla="*/ 356 h 372"/>
              <a:gd name="T12" fmla="*/ 56 w 80"/>
              <a:gd name="T13" fmla="*/ 368 h 372"/>
              <a:gd name="T14" fmla="*/ 52 w 80"/>
              <a:gd name="T15" fmla="*/ 372 h 372"/>
              <a:gd name="T16" fmla="*/ 40 w 80"/>
              <a:gd name="T17" fmla="*/ 372 h 372"/>
              <a:gd name="T18" fmla="*/ 28 w 80"/>
              <a:gd name="T19" fmla="*/ 360 h 372"/>
              <a:gd name="T20" fmla="*/ 16 w 80"/>
              <a:gd name="T21" fmla="*/ 344 h 372"/>
              <a:gd name="T22" fmla="*/ 8 w 80"/>
              <a:gd name="T23" fmla="*/ 328 h 372"/>
              <a:gd name="T24" fmla="*/ 4 w 80"/>
              <a:gd name="T25" fmla="*/ 316 h 372"/>
              <a:gd name="T26" fmla="*/ 8 w 80"/>
              <a:gd name="T27" fmla="*/ 300 h 372"/>
              <a:gd name="T28" fmla="*/ 12 w 80"/>
              <a:gd name="T29" fmla="*/ 280 h 372"/>
              <a:gd name="T30" fmla="*/ 12 w 80"/>
              <a:gd name="T31" fmla="*/ 264 h 372"/>
              <a:gd name="T32" fmla="*/ 16 w 80"/>
              <a:gd name="T33" fmla="*/ 236 h 372"/>
              <a:gd name="T34" fmla="*/ 16 w 80"/>
              <a:gd name="T35" fmla="*/ 204 h 372"/>
              <a:gd name="T36" fmla="*/ 20 w 80"/>
              <a:gd name="T37" fmla="*/ 164 h 372"/>
              <a:gd name="T38" fmla="*/ 20 w 80"/>
              <a:gd name="T39" fmla="*/ 132 h 372"/>
              <a:gd name="T40" fmla="*/ 20 w 80"/>
              <a:gd name="T41" fmla="*/ 100 h 372"/>
              <a:gd name="T42" fmla="*/ 20 w 80"/>
              <a:gd name="T43" fmla="*/ 76 h 372"/>
              <a:gd name="T44" fmla="*/ 16 w 80"/>
              <a:gd name="T45" fmla="*/ 48 h 372"/>
              <a:gd name="T46" fmla="*/ 12 w 80"/>
              <a:gd name="T47" fmla="*/ 36 h 372"/>
              <a:gd name="T48" fmla="*/ 8 w 80"/>
              <a:gd name="T49" fmla="*/ 24 h 372"/>
              <a:gd name="T50" fmla="*/ 4 w 80"/>
              <a:gd name="T51" fmla="*/ 20 h 372"/>
              <a:gd name="T52" fmla="*/ 0 w 80"/>
              <a:gd name="T53" fmla="*/ 16 h 372"/>
              <a:gd name="T54" fmla="*/ 0 w 80"/>
              <a:gd name="T55" fmla="*/ 4 h 372"/>
              <a:gd name="T56" fmla="*/ 4 w 80"/>
              <a:gd name="T57" fmla="*/ 0 h 372"/>
              <a:gd name="T58" fmla="*/ 24 w 80"/>
              <a:gd name="T59" fmla="*/ 0 h 372"/>
              <a:gd name="T60" fmla="*/ 52 w 80"/>
              <a:gd name="T61" fmla="*/ 8 h 372"/>
              <a:gd name="T62" fmla="*/ 72 w 80"/>
              <a:gd name="T63" fmla="*/ 16 h 372"/>
              <a:gd name="T64" fmla="*/ 76 w 80"/>
              <a:gd name="T65" fmla="*/ 20 h 372"/>
              <a:gd name="T66" fmla="*/ 80 w 80"/>
              <a:gd name="T67" fmla="*/ 28 h 372"/>
              <a:gd name="T68" fmla="*/ 76 w 80"/>
              <a:gd name="T69" fmla="*/ 44 h 372"/>
              <a:gd name="T70" fmla="*/ 76 w 80"/>
              <a:gd name="T71" fmla="*/ 56 h 372"/>
              <a:gd name="T72" fmla="*/ 72 w 80"/>
              <a:gd name="T73" fmla="*/ 84 h 372"/>
              <a:gd name="T74" fmla="*/ 72 w 80"/>
              <a:gd name="T75" fmla="*/ 124 h 372"/>
              <a:gd name="T76" fmla="*/ 68 w 80"/>
              <a:gd name="T77" fmla="*/ 176 h 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0" h="372">
                <a:moveTo>
                  <a:pt x="68" y="176"/>
                </a:moveTo>
                <a:lnTo>
                  <a:pt x="68" y="204"/>
                </a:lnTo>
                <a:lnTo>
                  <a:pt x="68" y="228"/>
                </a:lnTo>
                <a:lnTo>
                  <a:pt x="64" y="252"/>
                </a:lnTo>
                <a:lnTo>
                  <a:pt x="64" y="276"/>
                </a:lnTo>
                <a:lnTo>
                  <a:pt x="64" y="292"/>
                </a:lnTo>
                <a:lnTo>
                  <a:pt x="64" y="308"/>
                </a:lnTo>
                <a:lnTo>
                  <a:pt x="64" y="320"/>
                </a:lnTo>
                <a:lnTo>
                  <a:pt x="64" y="332"/>
                </a:lnTo>
                <a:lnTo>
                  <a:pt x="60" y="340"/>
                </a:lnTo>
                <a:lnTo>
                  <a:pt x="60" y="348"/>
                </a:lnTo>
                <a:lnTo>
                  <a:pt x="60" y="356"/>
                </a:lnTo>
                <a:lnTo>
                  <a:pt x="56" y="360"/>
                </a:lnTo>
                <a:lnTo>
                  <a:pt x="56" y="368"/>
                </a:lnTo>
                <a:lnTo>
                  <a:pt x="52" y="368"/>
                </a:lnTo>
                <a:lnTo>
                  <a:pt x="52" y="372"/>
                </a:lnTo>
                <a:lnTo>
                  <a:pt x="48" y="372"/>
                </a:lnTo>
                <a:lnTo>
                  <a:pt x="40" y="372"/>
                </a:lnTo>
                <a:lnTo>
                  <a:pt x="36" y="368"/>
                </a:lnTo>
                <a:lnTo>
                  <a:pt x="28" y="360"/>
                </a:lnTo>
                <a:lnTo>
                  <a:pt x="20" y="352"/>
                </a:lnTo>
                <a:lnTo>
                  <a:pt x="16" y="344"/>
                </a:lnTo>
                <a:lnTo>
                  <a:pt x="12" y="336"/>
                </a:lnTo>
                <a:lnTo>
                  <a:pt x="8" y="328"/>
                </a:lnTo>
                <a:lnTo>
                  <a:pt x="8" y="324"/>
                </a:lnTo>
                <a:lnTo>
                  <a:pt x="4" y="316"/>
                </a:lnTo>
                <a:lnTo>
                  <a:pt x="8" y="308"/>
                </a:lnTo>
                <a:lnTo>
                  <a:pt x="8" y="300"/>
                </a:lnTo>
                <a:lnTo>
                  <a:pt x="8" y="288"/>
                </a:lnTo>
                <a:lnTo>
                  <a:pt x="12" y="280"/>
                </a:lnTo>
                <a:lnTo>
                  <a:pt x="12" y="272"/>
                </a:lnTo>
                <a:lnTo>
                  <a:pt x="12" y="264"/>
                </a:lnTo>
                <a:lnTo>
                  <a:pt x="16" y="252"/>
                </a:lnTo>
                <a:lnTo>
                  <a:pt x="16" y="236"/>
                </a:lnTo>
                <a:lnTo>
                  <a:pt x="16" y="220"/>
                </a:lnTo>
                <a:lnTo>
                  <a:pt x="16" y="204"/>
                </a:lnTo>
                <a:lnTo>
                  <a:pt x="20" y="184"/>
                </a:lnTo>
                <a:lnTo>
                  <a:pt x="20" y="164"/>
                </a:lnTo>
                <a:lnTo>
                  <a:pt x="20" y="148"/>
                </a:lnTo>
                <a:lnTo>
                  <a:pt x="20" y="132"/>
                </a:lnTo>
                <a:lnTo>
                  <a:pt x="20" y="116"/>
                </a:lnTo>
                <a:lnTo>
                  <a:pt x="20" y="100"/>
                </a:lnTo>
                <a:lnTo>
                  <a:pt x="20" y="88"/>
                </a:lnTo>
                <a:lnTo>
                  <a:pt x="20" y="76"/>
                </a:lnTo>
                <a:lnTo>
                  <a:pt x="20" y="64"/>
                </a:lnTo>
                <a:lnTo>
                  <a:pt x="16" y="48"/>
                </a:lnTo>
                <a:lnTo>
                  <a:pt x="16" y="40"/>
                </a:lnTo>
                <a:lnTo>
                  <a:pt x="12" y="36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  <a:lnTo>
                  <a:pt x="4" y="20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24" y="0"/>
                </a:lnTo>
                <a:lnTo>
                  <a:pt x="40" y="4"/>
                </a:lnTo>
                <a:lnTo>
                  <a:pt x="52" y="8"/>
                </a:lnTo>
                <a:lnTo>
                  <a:pt x="64" y="12"/>
                </a:lnTo>
                <a:lnTo>
                  <a:pt x="72" y="16"/>
                </a:lnTo>
                <a:lnTo>
                  <a:pt x="76" y="16"/>
                </a:lnTo>
                <a:lnTo>
                  <a:pt x="76" y="20"/>
                </a:lnTo>
                <a:lnTo>
                  <a:pt x="80" y="24"/>
                </a:lnTo>
                <a:lnTo>
                  <a:pt x="80" y="28"/>
                </a:lnTo>
                <a:lnTo>
                  <a:pt x="80" y="36"/>
                </a:lnTo>
                <a:lnTo>
                  <a:pt x="76" y="44"/>
                </a:lnTo>
                <a:lnTo>
                  <a:pt x="76" y="48"/>
                </a:lnTo>
                <a:lnTo>
                  <a:pt x="76" y="56"/>
                </a:lnTo>
                <a:lnTo>
                  <a:pt x="72" y="68"/>
                </a:lnTo>
                <a:lnTo>
                  <a:pt x="72" y="84"/>
                </a:lnTo>
                <a:lnTo>
                  <a:pt x="72" y="100"/>
                </a:lnTo>
                <a:lnTo>
                  <a:pt x="72" y="124"/>
                </a:lnTo>
                <a:lnTo>
                  <a:pt x="68" y="148"/>
                </a:lnTo>
                <a:lnTo>
                  <a:pt x="68" y="176"/>
                </a:lnTo>
                <a:lnTo>
                  <a:pt x="68" y="1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273">
            <a:extLst>
              <a:ext uri="{FF2B5EF4-FFF2-40B4-BE49-F238E27FC236}">
                <a16:creationId xmlns:a16="http://schemas.microsoft.com/office/drawing/2014/main" xmlns="" id="{7C243872-B71A-4CA4-ADE9-13BCF34A84D6}"/>
              </a:ext>
            </a:extLst>
          </p:cNvPr>
          <p:cNvSpPr>
            <a:spLocks/>
          </p:cNvSpPr>
          <p:nvPr/>
        </p:nvSpPr>
        <p:spPr bwMode="auto">
          <a:xfrm>
            <a:off x="2446047" y="4367470"/>
            <a:ext cx="223453" cy="1186341"/>
          </a:xfrm>
          <a:custGeom>
            <a:avLst/>
            <a:gdLst>
              <a:gd name="T0" fmla="*/ 64 w 64"/>
              <a:gd name="T1" fmla="*/ 12 h 256"/>
              <a:gd name="T2" fmla="*/ 64 w 64"/>
              <a:gd name="T3" fmla="*/ 48 h 256"/>
              <a:gd name="T4" fmla="*/ 64 w 64"/>
              <a:gd name="T5" fmla="*/ 80 h 256"/>
              <a:gd name="T6" fmla="*/ 64 w 64"/>
              <a:gd name="T7" fmla="*/ 112 h 256"/>
              <a:gd name="T8" fmla="*/ 64 w 64"/>
              <a:gd name="T9" fmla="*/ 140 h 256"/>
              <a:gd name="T10" fmla="*/ 64 w 64"/>
              <a:gd name="T11" fmla="*/ 164 h 256"/>
              <a:gd name="T12" fmla="*/ 64 w 64"/>
              <a:gd name="T13" fmla="*/ 184 h 256"/>
              <a:gd name="T14" fmla="*/ 60 w 64"/>
              <a:gd name="T15" fmla="*/ 200 h 256"/>
              <a:gd name="T16" fmla="*/ 60 w 64"/>
              <a:gd name="T17" fmla="*/ 212 h 256"/>
              <a:gd name="T18" fmla="*/ 60 w 64"/>
              <a:gd name="T19" fmla="*/ 224 h 256"/>
              <a:gd name="T20" fmla="*/ 56 w 64"/>
              <a:gd name="T21" fmla="*/ 232 h 256"/>
              <a:gd name="T22" fmla="*/ 56 w 64"/>
              <a:gd name="T23" fmla="*/ 240 h 256"/>
              <a:gd name="T24" fmla="*/ 52 w 64"/>
              <a:gd name="T25" fmla="*/ 248 h 256"/>
              <a:gd name="T26" fmla="*/ 48 w 64"/>
              <a:gd name="T27" fmla="*/ 252 h 256"/>
              <a:gd name="T28" fmla="*/ 40 w 64"/>
              <a:gd name="T29" fmla="*/ 252 h 256"/>
              <a:gd name="T30" fmla="*/ 36 w 64"/>
              <a:gd name="T31" fmla="*/ 256 h 256"/>
              <a:gd name="T32" fmla="*/ 32 w 64"/>
              <a:gd name="T33" fmla="*/ 256 h 256"/>
              <a:gd name="T34" fmla="*/ 28 w 64"/>
              <a:gd name="T35" fmla="*/ 252 h 256"/>
              <a:gd name="T36" fmla="*/ 24 w 64"/>
              <a:gd name="T37" fmla="*/ 252 h 256"/>
              <a:gd name="T38" fmla="*/ 20 w 64"/>
              <a:gd name="T39" fmla="*/ 248 h 256"/>
              <a:gd name="T40" fmla="*/ 16 w 64"/>
              <a:gd name="T41" fmla="*/ 240 h 256"/>
              <a:gd name="T42" fmla="*/ 16 w 64"/>
              <a:gd name="T43" fmla="*/ 236 h 256"/>
              <a:gd name="T44" fmla="*/ 12 w 64"/>
              <a:gd name="T45" fmla="*/ 228 h 256"/>
              <a:gd name="T46" fmla="*/ 12 w 64"/>
              <a:gd name="T47" fmla="*/ 216 h 256"/>
              <a:gd name="T48" fmla="*/ 12 w 64"/>
              <a:gd name="T49" fmla="*/ 208 h 256"/>
              <a:gd name="T50" fmla="*/ 16 w 64"/>
              <a:gd name="T51" fmla="*/ 184 h 256"/>
              <a:gd name="T52" fmla="*/ 16 w 64"/>
              <a:gd name="T53" fmla="*/ 156 h 256"/>
              <a:gd name="T54" fmla="*/ 16 w 64"/>
              <a:gd name="T55" fmla="*/ 132 h 256"/>
              <a:gd name="T56" fmla="*/ 12 w 64"/>
              <a:gd name="T57" fmla="*/ 100 h 256"/>
              <a:gd name="T58" fmla="*/ 12 w 64"/>
              <a:gd name="T59" fmla="*/ 84 h 256"/>
              <a:gd name="T60" fmla="*/ 12 w 64"/>
              <a:gd name="T61" fmla="*/ 72 h 256"/>
              <a:gd name="T62" fmla="*/ 12 w 64"/>
              <a:gd name="T63" fmla="*/ 60 h 256"/>
              <a:gd name="T64" fmla="*/ 8 w 64"/>
              <a:gd name="T65" fmla="*/ 52 h 256"/>
              <a:gd name="T66" fmla="*/ 8 w 64"/>
              <a:gd name="T67" fmla="*/ 40 h 256"/>
              <a:gd name="T68" fmla="*/ 8 w 64"/>
              <a:gd name="T69" fmla="*/ 36 h 256"/>
              <a:gd name="T70" fmla="*/ 8 w 64"/>
              <a:gd name="T71" fmla="*/ 28 h 256"/>
              <a:gd name="T72" fmla="*/ 4 w 64"/>
              <a:gd name="T73" fmla="*/ 24 h 256"/>
              <a:gd name="T74" fmla="*/ 0 w 64"/>
              <a:gd name="T75" fmla="*/ 16 h 256"/>
              <a:gd name="T76" fmla="*/ 0 w 64"/>
              <a:gd name="T77" fmla="*/ 12 h 256"/>
              <a:gd name="T78" fmla="*/ 0 w 64"/>
              <a:gd name="T79" fmla="*/ 8 h 256"/>
              <a:gd name="T80" fmla="*/ 4 w 64"/>
              <a:gd name="T81" fmla="*/ 0 h 256"/>
              <a:gd name="T82" fmla="*/ 8 w 64"/>
              <a:gd name="T83" fmla="*/ 0 h 256"/>
              <a:gd name="T84" fmla="*/ 12 w 64"/>
              <a:gd name="T85" fmla="*/ 0 h 256"/>
              <a:gd name="T86" fmla="*/ 16 w 64"/>
              <a:gd name="T87" fmla="*/ 0 h 256"/>
              <a:gd name="T88" fmla="*/ 24 w 64"/>
              <a:gd name="T89" fmla="*/ 0 h 256"/>
              <a:gd name="T90" fmla="*/ 32 w 64"/>
              <a:gd name="T91" fmla="*/ 0 h 256"/>
              <a:gd name="T92" fmla="*/ 40 w 64"/>
              <a:gd name="T93" fmla="*/ 4 h 256"/>
              <a:gd name="T94" fmla="*/ 52 w 64"/>
              <a:gd name="T95" fmla="*/ 8 h 256"/>
              <a:gd name="T96" fmla="*/ 64 w 64"/>
              <a:gd name="T97" fmla="*/ 12 h 256"/>
              <a:gd name="T98" fmla="*/ 64 w 64"/>
              <a:gd name="T99" fmla="*/ 12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4" h="256">
                <a:moveTo>
                  <a:pt x="64" y="12"/>
                </a:moveTo>
                <a:lnTo>
                  <a:pt x="64" y="48"/>
                </a:lnTo>
                <a:lnTo>
                  <a:pt x="64" y="80"/>
                </a:lnTo>
                <a:lnTo>
                  <a:pt x="64" y="112"/>
                </a:lnTo>
                <a:lnTo>
                  <a:pt x="64" y="140"/>
                </a:lnTo>
                <a:lnTo>
                  <a:pt x="64" y="164"/>
                </a:lnTo>
                <a:lnTo>
                  <a:pt x="64" y="184"/>
                </a:lnTo>
                <a:lnTo>
                  <a:pt x="60" y="200"/>
                </a:lnTo>
                <a:lnTo>
                  <a:pt x="60" y="212"/>
                </a:lnTo>
                <a:lnTo>
                  <a:pt x="60" y="224"/>
                </a:lnTo>
                <a:lnTo>
                  <a:pt x="56" y="232"/>
                </a:lnTo>
                <a:lnTo>
                  <a:pt x="56" y="240"/>
                </a:lnTo>
                <a:lnTo>
                  <a:pt x="52" y="248"/>
                </a:lnTo>
                <a:lnTo>
                  <a:pt x="48" y="252"/>
                </a:lnTo>
                <a:lnTo>
                  <a:pt x="40" y="252"/>
                </a:lnTo>
                <a:lnTo>
                  <a:pt x="36" y="256"/>
                </a:lnTo>
                <a:lnTo>
                  <a:pt x="32" y="256"/>
                </a:lnTo>
                <a:lnTo>
                  <a:pt x="28" y="252"/>
                </a:lnTo>
                <a:lnTo>
                  <a:pt x="24" y="252"/>
                </a:lnTo>
                <a:lnTo>
                  <a:pt x="20" y="248"/>
                </a:lnTo>
                <a:lnTo>
                  <a:pt x="16" y="240"/>
                </a:lnTo>
                <a:lnTo>
                  <a:pt x="16" y="236"/>
                </a:lnTo>
                <a:lnTo>
                  <a:pt x="12" y="228"/>
                </a:lnTo>
                <a:lnTo>
                  <a:pt x="12" y="216"/>
                </a:lnTo>
                <a:lnTo>
                  <a:pt x="12" y="208"/>
                </a:lnTo>
                <a:lnTo>
                  <a:pt x="16" y="184"/>
                </a:lnTo>
                <a:lnTo>
                  <a:pt x="16" y="156"/>
                </a:lnTo>
                <a:lnTo>
                  <a:pt x="16" y="132"/>
                </a:lnTo>
                <a:lnTo>
                  <a:pt x="12" y="100"/>
                </a:lnTo>
                <a:lnTo>
                  <a:pt x="12" y="84"/>
                </a:lnTo>
                <a:lnTo>
                  <a:pt x="12" y="72"/>
                </a:lnTo>
                <a:lnTo>
                  <a:pt x="12" y="60"/>
                </a:lnTo>
                <a:lnTo>
                  <a:pt x="8" y="52"/>
                </a:lnTo>
                <a:lnTo>
                  <a:pt x="8" y="40"/>
                </a:lnTo>
                <a:lnTo>
                  <a:pt x="8" y="36"/>
                </a:lnTo>
                <a:lnTo>
                  <a:pt x="8" y="28"/>
                </a:lnTo>
                <a:lnTo>
                  <a:pt x="4" y="24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4"/>
                </a:lnTo>
                <a:lnTo>
                  <a:pt x="52" y="8"/>
                </a:lnTo>
                <a:lnTo>
                  <a:pt x="64" y="12"/>
                </a:lnTo>
                <a:lnTo>
                  <a:pt x="64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275">
            <a:extLst>
              <a:ext uri="{FF2B5EF4-FFF2-40B4-BE49-F238E27FC236}">
                <a16:creationId xmlns:a16="http://schemas.microsoft.com/office/drawing/2014/main" xmlns="" id="{A51DB263-5004-4F50-BD10-8F63C43ACCC0}"/>
              </a:ext>
            </a:extLst>
          </p:cNvPr>
          <p:cNvSpPr>
            <a:spLocks/>
          </p:cNvSpPr>
          <p:nvPr/>
        </p:nvSpPr>
        <p:spPr bwMode="auto">
          <a:xfrm>
            <a:off x="2543808" y="4682591"/>
            <a:ext cx="446906" cy="166829"/>
          </a:xfrm>
          <a:custGeom>
            <a:avLst/>
            <a:gdLst>
              <a:gd name="T0" fmla="*/ 104 w 128"/>
              <a:gd name="T1" fmla="*/ 0 h 36"/>
              <a:gd name="T2" fmla="*/ 116 w 128"/>
              <a:gd name="T3" fmla="*/ 4 h 36"/>
              <a:gd name="T4" fmla="*/ 124 w 128"/>
              <a:gd name="T5" fmla="*/ 4 h 36"/>
              <a:gd name="T6" fmla="*/ 128 w 128"/>
              <a:gd name="T7" fmla="*/ 8 h 36"/>
              <a:gd name="T8" fmla="*/ 128 w 128"/>
              <a:gd name="T9" fmla="*/ 12 h 36"/>
              <a:gd name="T10" fmla="*/ 128 w 128"/>
              <a:gd name="T11" fmla="*/ 16 h 36"/>
              <a:gd name="T12" fmla="*/ 128 w 128"/>
              <a:gd name="T13" fmla="*/ 16 h 36"/>
              <a:gd name="T14" fmla="*/ 128 w 128"/>
              <a:gd name="T15" fmla="*/ 20 h 36"/>
              <a:gd name="T16" fmla="*/ 124 w 128"/>
              <a:gd name="T17" fmla="*/ 20 h 36"/>
              <a:gd name="T18" fmla="*/ 120 w 128"/>
              <a:gd name="T19" fmla="*/ 24 h 36"/>
              <a:gd name="T20" fmla="*/ 116 w 128"/>
              <a:gd name="T21" fmla="*/ 28 h 36"/>
              <a:gd name="T22" fmla="*/ 112 w 128"/>
              <a:gd name="T23" fmla="*/ 28 h 36"/>
              <a:gd name="T24" fmla="*/ 104 w 128"/>
              <a:gd name="T25" fmla="*/ 32 h 36"/>
              <a:gd name="T26" fmla="*/ 96 w 128"/>
              <a:gd name="T27" fmla="*/ 32 h 36"/>
              <a:gd name="T28" fmla="*/ 84 w 128"/>
              <a:gd name="T29" fmla="*/ 32 h 36"/>
              <a:gd name="T30" fmla="*/ 72 w 128"/>
              <a:gd name="T31" fmla="*/ 36 h 36"/>
              <a:gd name="T32" fmla="*/ 60 w 128"/>
              <a:gd name="T33" fmla="*/ 36 h 36"/>
              <a:gd name="T34" fmla="*/ 48 w 128"/>
              <a:gd name="T35" fmla="*/ 36 h 36"/>
              <a:gd name="T36" fmla="*/ 32 w 128"/>
              <a:gd name="T37" fmla="*/ 36 h 36"/>
              <a:gd name="T38" fmla="*/ 16 w 128"/>
              <a:gd name="T39" fmla="*/ 36 h 36"/>
              <a:gd name="T40" fmla="*/ 0 w 128"/>
              <a:gd name="T41" fmla="*/ 36 h 36"/>
              <a:gd name="T42" fmla="*/ 0 w 128"/>
              <a:gd name="T43" fmla="*/ 12 h 36"/>
              <a:gd name="T44" fmla="*/ 20 w 128"/>
              <a:gd name="T45" fmla="*/ 8 h 36"/>
              <a:gd name="T46" fmla="*/ 40 w 128"/>
              <a:gd name="T47" fmla="*/ 4 h 36"/>
              <a:gd name="T48" fmla="*/ 56 w 128"/>
              <a:gd name="T49" fmla="*/ 4 h 36"/>
              <a:gd name="T50" fmla="*/ 68 w 128"/>
              <a:gd name="T51" fmla="*/ 0 h 36"/>
              <a:gd name="T52" fmla="*/ 80 w 128"/>
              <a:gd name="T53" fmla="*/ 0 h 36"/>
              <a:gd name="T54" fmla="*/ 92 w 128"/>
              <a:gd name="T55" fmla="*/ 0 h 36"/>
              <a:gd name="T56" fmla="*/ 100 w 128"/>
              <a:gd name="T57" fmla="*/ 0 h 36"/>
              <a:gd name="T58" fmla="*/ 104 w 128"/>
              <a:gd name="T59" fmla="*/ 0 h 36"/>
              <a:gd name="T60" fmla="*/ 104 w 128"/>
              <a:gd name="T61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8" h="36">
                <a:moveTo>
                  <a:pt x="104" y="0"/>
                </a:moveTo>
                <a:lnTo>
                  <a:pt x="116" y="4"/>
                </a:lnTo>
                <a:lnTo>
                  <a:pt x="124" y="4"/>
                </a:lnTo>
                <a:lnTo>
                  <a:pt x="128" y="8"/>
                </a:lnTo>
                <a:lnTo>
                  <a:pt x="128" y="12"/>
                </a:lnTo>
                <a:lnTo>
                  <a:pt x="128" y="16"/>
                </a:lnTo>
                <a:lnTo>
                  <a:pt x="128" y="16"/>
                </a:lnTo>
                <a:lnTo>
                  <a:pt x="128" y="20"/>
                </a:lnTo>
                <a:lnTo>
                  <a:pt x="124" y="20"/>
                </a:lnTo>
                <a:lnTo>
                  <a:pt x="120" y="24"/>
                </a:lnTo>
                <a:lnTo>
                  <a:pt x="116" y="28"/>
                </a:lnTo>
                <a:lnTo>
                  <a:pt x="112" y="28"/>
                </a:lnTo>
                <a:lnTo>
                  <a:pt x="104" y="32"/>
                </a:lnTo>
                <a:lnTo>
                  <a:pt x="96" y="32"/>
                </a:lnTo>
                <a:lnTo>
                  <a:pt x="84" y="32"/>
                </a:lnTo>
                <a:lnTo>
                  <a:pt x="72" y="36"/>
                </a:lnTo>
                <a:lnTo>
                  <a:pt x="60" y="36"/>
                </a:lnTo>
                <a:lnTo>
                  <a:pt x="48" y="36"/>
                </a:lnTo>
                <a:lnTo>
                  <a:pt x="32" y="36"/>
                </a:lnTo>
                <a:lnTo>
                  <a:pt x="16" y="36"/>
                </a:lnTo>
                <a:lnTo>
                  <a:pt x="0" y="36"/>
                </a:lnTo>
                <a:lnTo>
                  <a:pt x="0" y="12"/>
                </a:lnTo>
                <a:lnTo>
                  <a:pt x="20" y="8"/>
                </a:lnTo>
                <a:lnTo>
                  <a:pt x="40" y="4"/>
                </a:lnTo>
                <a:lnTo>
                  <a:pt x="56" y="4"/>
                </a:lnTo>
                <a:lnTo>
                  <a:pt x="68" y="0"/>
                </a:lnTo>
                <a:lnTo>
                  <a:pt x="80" y="0"/>
                </a:lnTo>
                <a:lnTo>
                  <a:pt x="92" y="0"/>
                </a:lnTo>
                <a:lnTo>
                  <a:pt x="100" y="0"/>
                </a:lnTo>
                <a:lnTo>
                  <a:pt x="104" y="0"/>
                </a:lnTo>
                <a:lnTo>
                  <a:pt x="104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276">
            <a:extLst>
              <a:ext uri="{FF2B5EF4-FFF2-40B4-BE49-F238E27FC236}">
                <a16:creationId xmlns:a16="http://schemas.microsoft.com/office/drawing/2014/main" xmlns="" id="{4F67B0D7-7D76-4C12-9E29-76A1CAA6AF49}"/>
              </a:ext>
            </a:extLst>
          </p:cNvPr>
          <p:cNvSpPr>
            <a:spLocks/>
          </p:cNvSpPr>
          <p:nvPr/>
        </p:nvSpPr>
        <p:spPr bwMode="auto">
          <a:xfrm>
            <a:off x="2543808" y="4997713"/>
            <a:ext cx="460871" cy="166829"/>
          </a:xfrm>
          <a:custGeom>
            <a:avLst/>
            <a:gdLst>
              <a:gd name="T0" fmla="*/ 0 w 132"/>
              <a:gd name="T1" fmla="*/ 4 h 36"/>
              <a:gd name="T2" fmla="*/ 12 w 132"/>
              <a:gd name="T3" fmla="*/ 8 h 36"/>
              <a:gd name="T4" fmla="*/ 28 w 132"/>
              <a:gd name="T5" fmla="*/ 8 h 36"/>
              <a:gd name="T6" fmla="*/ 40 w 132"/>
              <a:gd name="T7" fmla="*/ 4 h 36"/>
              <a:gd name="T8" fmla="*/ 56 w 132"/>
              <a:gd name="T9" fmla="*/ 4 h 36"/>
              <a:gd name="T10" fmla="*/ 68 w 132"/>
              <a:gd name="T11" fmla="*/ 0 h 36"/>
              <a:gd name="T12" fmla="*/ 80 w 132"/>
              <a:gd name="T13" fmla="*/ 0 h 36"/>
              <a:gd name="T14" fmla="*/ 88 w 132"/>
              <a:gd name="T15" fmla="*/ 0 h 36"/>
              <a:gd name="T16" fmla="*/ 96 w 132"/>
              <a:gd name="T17" fmla="*/ 0 h 36"/>
              <a:gd name="T18" fmla="*/ 100 w 132"/>
              <a:gd name="T19" fmla="*/ 0 h 36"/>
              <a:gd name="T20" fmla="*/ 104 w 132"/>
              <a:gd name="T21" fmla="*/ 0 h 36"/>
              <a:gd name="T22" fmla="*/ 116 w 132"/>
              <a:gd name="T23" fmla="*/ 4 h 36"/>
              <a:gd name="T24" fmla="*/ 124 w 132"/>
              <a:gd name="T25" fmla="*/ 4 h 36"/>
              <a:gd name="T26" fmla="*/ 128 w 132"/>
              <a:gd name="T27" fmla="*/ 8 h 36"/>
              <a:gd name="T28" fmla="*/ 132 w 132"/>
              <a:gd name="T29" fmla="*/ 12 h 36"/>
              <a:gd name="T30" fmla="*/ 132 w 132"/>
              <a:gd name="T31" fmla="*/ 16 h 36"/>
              <a:gd name="T32" fmla="*/ 132 w 132"/>
              <a:gd name="T33" fmla="*/ 24 h 36"/>
              <a:gd name="T34" fmla="*/ 128 w 132"/>
              <a:gd name="T35" fmla="*/ 28 h 36"/>
              <a:gd name="T36" fmla="*/ 120 w 132"/>
              <a:gd name="T37" fmla="*/ 28 h 36"/>
              <a:gd name="T38" fmla="*/ 112 w 132"/>
              <a:gd name="T39" fmla="*/ 32 h 36"/>
              <a:gd name="T40" fmla="*/ 104 w 132"/>
              <a:gd name="T41" fmla="*/ 32 h 36"/>
              <a:gd name="T42" fmla="*/ 96 w 132"/>
              <a:gd name="T43" fmla="*/ 32 h 36"/>
              <a:gd name="T44" fmla="*/ 84 w 132"/>
              <a:gd name="T45" fmla="*/ 32 h 36"/>
              <a:gd name="T46" fmla="*/ 72 w 132"/>
              <a:gd name="T47" fmla="*/ 36 h 36"/>
              <a:gd name="T48" fmla="*/ 56 w 132"/>
              <a:gd name="T49" fmla="*/ 36 h 36"/>
              <a:gd name="T50" fmla="*/ 40 w 132"/>
              <a:gd name="T51" fmla="*/ 36 h 36"/>
              <a:gd name="T52" fmla="*/ 20 w 132"/>
              <a:gd name="T53" fmla="*/ 36 h 36"/>
              <a:gd name="T54" fmla="*/ 0 w 132"/>
              <a:gd name="T55" fmla="*/ 36 h 36"/>
              <a:gd name="T56" fmla="*/ 0 w 132"/>
              <a:gd name="T57" fmla="*/ 4 h 36"/>
              <a:gd name="T58" fmla="*/ 0 w 132"/>
              <a:gd name="T59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32" h="36">
                <a:moveTo>
                  <a:pt x="0" y="4"/>
                </a:moveTo>
                <a:lnTo>
                  <a:pt x="12" y="8"/>
                </a:lnTo>
                <a:lnTo>
                  <a:pt x="28" y="8"/>
                </a:lnTo>
                <a:lnTo>
                  <a:pt x="40" y="4"/>
                </a:lnTo>
                <a:lnTo>
                  <a:pt x="56" y="4"/>
                </a:lnTo>
                <a:lnTo>
                  <a:pt x="68" y="0"/>
                </a:lnTo>
                <a:lnTo>
                  <a:pt x="80" y="0"/>
                </a:lnTo>
                <a:lnTo>
                  <a:pt x="88" y="0"/>
                </a:lnTo>
                <a:lnTo>
                  <a:pt x="96" y="0"/>
                </a:lnTo>
                <a:lnTo>
                  <a:pt x="100" y="0"/>
                </a:lnTo>
                <a:lnTo>
                  <a:pt x="104" y="0"/>
                </a:lnTo>
                <a:lnTo>
                  <a:pt x="116" y="4"/>
                </a:lnTo>
                <a:lnTo>
                  <a:pt x="124" y="4"/>
                </a:lnTo>
                <a:lnTo>
                  <a:pt x="128" y="8"/>
                </a:lnTo>
                <a:lnTo>
                  <a:pt x="132" y="12"/>
                </a:lnTo>
                <a:lnTo>
                  <a:pt x="132" y="16"/>
                </a:lnTo>
                <a:lnTo>
                  <a:pt x="132" y="24"/>
                </a:lnTo>
                <a:lnTo>
                  <a:pt x="128" y="28"/>
                </a:lnTo>
                <a:lnTo>
                  <a:pt x="120" y="28"/>
                </a:lnTo>
                <a:lnTo>
                  <a:pt x="112" y="32"/>
                </a:lnTo>
                <a:lnTo>
                  <a:pt x="104" y="32"/>
                </a:lnTo>
                <a:lnTo>
                  <a:pt x="96" y="32"/>
                </a:lnTo>
                <a:lnTo>
                  <a:pt x="84" y="32"/>
                </a:lnTo>
                <a:lnTo>
                  <a:pt x="72" y="36"/>
                </a:lnTo>
                <a:lnTo>
                  <a:pt x="56" y="36"/>
                </a:lnTo>
                <a:lnTo>
                  <a:pt x="40" y="36"/>
                </a:lnTo>
                <a:lnTo>
                  <a:pt x="20" y="36"/>
                </a:lnTo>
                <a:lnTo>
                  <a:pt x="0" y="36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277">
            <a:extLst>
              <a:ext uri="{FF2B5EF4-FFF2-40B4-BE49-F238E27FC236}">
                <a16:creationId xmlns:a16="http://schemas.microsoft.com/office/drawing/2014/main" xmlns="" id="{0D1BA592-B58A-4633-ACFA-AEEBFD614CCD}"/>
              </a:ext>
            </a:extLst>
          </p:cNvPr>
          <p:cNvSpPr>
            <a:spLocks/>
          </p:cNvSpPr>
          <p:nvPr/>
        </p:nvSpPr>
        <p:spPr bwMode="auto">
          <a:xfrm>
            <a:off x="2613637" y="5349908"/>
            <a:ext cx="530700" cy="74146"/>
          </a:xfrm>
          <a:custGeom>
            <a:avLst/>
            <a:gdLst>
              <a:gd name="T0" fmla="*/ 0 w 152"/>
              <a:gd name="T1" fmla="*/ 16 h 16"/>
              <a:gd name="T2" fmla="*/ 0 w 152"/>
              <a:gd name="T3" fmla="*/ 12 h 16"/>
              <a:gd name="T4" fmla="*/ 4 w 152"/>
              <a:gd name="T5" fmla="*/ 12 h 16"/>
              <a:gd name="T6" fmla="*/ 16 w 152"/>
              <a:gd name="T7" fmla="*/ 8 h 16"/>
              <a:gd name="T8" fmla="*/ 32 w 152"/>
              <a:gd name="T9" fmla="*/ 8 h 16"/>
              <a:gd name="T10" fmla="*/ 48 w 152"/>
              <a:gd name="T11" fmla="*/ 8 h 16"/>
              <a:gd name="T12" fmla="*/ 68 w 152"/>
              <a:gd name="T13" fmla="*/ 4 h 16"/>
              <a:gd name="T14" fmla="*/ 92 w 152"/>
              <a:gd name="T15" fmla="*/ 4 h 16"/>
              <a:gd name="T16" fmla="*/ 120 w 152"/>
              <a:gd name="T17" fmla="*/ 0 h 16"/>
              <a:gd name="T18" fmla="*/ 152 w 152"/>
              <a:gd name="T19" fmla="*/ 0 h 16"/>
              <a:gd name="T20" fmla="*/ 152 w 152"/>
              <a:gd name="T21" fmla="*/ 12 h 16"/>
              <a:gd name="T22" fmla="*/ 108 w 152"/>
              <a:gd name="T23" fmla="*/ 16 h 16"/>
              <a:gd name="T24" fmla="*/ 84 w 152"/>
              <a:gd name="T25" fmla="*/ 16 h 16"/>
              <a:gd name="T26" fmla="*/ 64 w 152"/>
              <a:gd name="T27" fmla="*/ 16 h 16"/>
              <a:gd name="T28" fmla="*/ 48 w 152"/>
              <a:gd name="T29" fmla="*/ 16 h 16"/>
              <a:gd name="T30" fmla="*/ 28 w 152"/>
              <a:gd name="T31" fmla="*/ 16 h 16"/>
              <a:gd name="T32" fmla="*/ 12 w 152"/>
              <a:gd name="T33" fmla="*/ 16 h 16"/>
              <a:gd name="T34" fmla="*/ 0 w 152"/>
              <a:gd name="T35" fmla="*/ 16 h 16"/>
              <a:gd name="T36" fmla="*/ 0 w 152"/>
              <a:gd name="T37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52" h="16">
                <a:moveTo>
                  <a:pt x="0" y="16"/>
                </a:moveTo>
                <a:lnTo>
                  <a:pt x="0" y="12"/>
                </a:lnTo>
                <a:lnTo>
                  <a:pt x="4" y="12"/>
                </a:lnTo>
                <a:lnTo>
                  <a:pt x="16" y="8"/>
                </a:lnTo>
                <a:lnTo>
                  <a:pt x="32" y="8"/>
                </a:lnTo>
                <a:lnTo>
                  <a:pt x="48" y="8"/>
                </a:lnTo>
                <a:lnTo>
                  <a:pt x="68" y="4"/>
                </a:lnTo>
                <a:lnTo>
                  <a:pt x="92" y="4"/>
                </a:lnTo>
                <a:lnTo>
                  <a:pt x="120" y="0"/>
                </a:lnTo>
                <a:lnTo>
                  <a:pt x="152" y="0"/>
                </a:lnTo>
                <a:lnTo>
                  <a:pt x="152" y="12"/>
                </a:lnTo>
                <a:lnTo>
                  <a:pt x="108" y="16"/>
                </a:lnTo>
                <a:lnTo>
                  <a:pt x="84" y="16"/>
                </a:lnTo>
                <a:lnTo>
                  <a:pt x="64" y="16"/>
                </a:lnTo>
                <a:lnTo>
                  <a:pt x="48" y="16"/>
                </a:lnTo>
                <a:lnTo>
                  <a:pt x="28" y="16"/>
                </a:lnTo>
                <a:lnTo>
                  <a:pt x="12" y="16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278">
            <a:extLst>
              <a:ext uri="{FF2B5EF4-FFF2-40B4-BE49-F238E27FC236}">
                <a16:creationId xmlns:a16="http://schemas.microsoft.com/office/drawing/2014/main" xmlns="" id="{AA15D9EE-321A-4B01-BA9E-4C01D5E27BD9}"/>
              </a:ext>
            </a:extLst>
          </p:cNvPr>
          <p:cNvSpPr>
            <a:spLocks/>
          </p:cNvSpPr>
          <p:nvPr/>
        </p:nvSpPr>
        <p:spPr bwMode="auto">
          <a:xfrm>
            <a:off x="1468441" y="4571372"/>
            <a:ext cx="977606" cy="296585"/>
          </a:xfrm>
          <a:custGeom>
            <a:avLst/>
            <a:gdLst>
              <a:gd name="T0" fmla="*/ 4 w 280"/>
              <a:gd name="T1" fmla="*/ 48 h 64"/>
              <a:gd name="T2" fmla="*/ 0 w 280"/>
              <a:gd name="T3" fmla="*/ 44 h 64"/>
              <a:gd name="T4" fmla="*/ 0 w 280"/>
              <a:gd name="T5" fmla="*/ 40 h 64"/>
              <a:gd name="T6" fmla="*/ 4 w 280"/>
              <a:gd name="T7" fmla="*/ 36 h 64"/>
              <a:gd name="T8" fmla="*/ 8 w 280"/>
              <a:gd name="T9" fmla="*/ 36 h 64"/>
              <a:gd name="T10" fmla="*/ 12 w 280"/>
              <a:gd name="T11" fmla="*/ 36 h 64"/>
              <a:gd name="T12" fmla="*/ 20 w 280"/>
              <a:gd name="T13" fmla="*/ 36 h 64"/>
              <a:gd name="T14" fmla="*/ 28 w 280"/>
              <a:gd name="T15" fmla="*/ 32 h 64"/>
              <a:gd name="T16" fmla="*/ 40 w 280"/>
              <a:gd name="T17" fmla="*/ 32 h 64"/>
              <a:gd name="T18" fmla="*/ 56 w 280"/>
              <a:gd name="T19" fmla="*/ 28 h 64"/>
              <a:gd name="T20" fmla="*/ 72 w 280"/>
              <a:gd name="T21" fmla="*/ 24 h 64"/>
              <a:gd name="T22" fmla="*/ 92 w 280"/>
              <a:gd name="T23" fmla="*/ 20 h 64"/>
              <a:gd name="T24" fmla="*/ 116 w 280"/>
              <a:gd name="T25" fmla="*/ 16 h 64"/>
              <a:gd name="T26" fmla="*/ 136 w 280"/>
              <a:gd name="T27" fmla="*/ 12 h 64"/>
              <a:gd name="T28" fmla="*/ 156 w 280"/>
              <a:gd name="T29" fmla="*/ 8 h 64"/>
              <a:gd name="T30" fmla="*/ 176 w 280"/>
              <a:gd name="T31" fmla="*/ 8 h 64"/>
              <a:gd name="T32" fmla="*/ 192 w 280"/>
              <a:gd name="T33" fmla="*/ 4 h 64"/>
              <a:gd name="T34" fmla="*/ 204 w 280"/>
              <a:gd name="T35" fmla="*/ 4 h 64"/>
              <a:gd name="T36" fmla="*/ 216 w 280"/>
              <a:gd name="T37" fmla="*/ 0 h 64"/>
              <a:gd name="T38" fmla="*/ 224 w 280"/>
              <a:gd name="T39" fmla="*/ 0 h 64"/>
              <a:gd name="T40" fmla="*/ 228 w 280"/>
              <a:gd name="T41" fmla="*/ 0 h 64"/>
              <a:gd name="T42" fmla="*/ 240 w 280"/>
              <a:gd name="T43" fmla="*/ 0 h 64"/>
              <a:gd name="T44" fmla="*/ 248 w 280"/>
              <a:gd name="T45" fmla="*/ 0 h 64"/>
              <a:gd name="T46" fmla="*/ 256 w 280"/>
              <a:gd name="T47" fmla="*/ 4 h 64"/>
              <a:gd name="T48" fmla="*/ 264 w 280"/>
              <a:gd name="T49" fmla="*/ 4 h 64"/>
              <a:gd name="T50" fmla="*/ 272 w 280"/>
              <a:gd name="T51" fmla="*/ 8 h 64"/>
              <a:gd name="T52" fmla="*/ 276 w 280"/>
              <a:gd name="T53" fmla="*/ 8 h 64"/>
              <a:gd name="T54" fmla="*/ 280 w 280"/>
              <a:gd name="T55" fmla="*/ 16 h 64"/>
              <a:gd name="T56" fmla="*/ 280 w 280"/>
              <a:gd name="T57" fmla="*/ 20 h 64"/>
              <a:gd name="T58" fmla="*/ 280 w 280"/>
              <a:gd name="T59" fmla="*/ 24 h 64"/>
              <a:gd name="T60" fmla="*/ 276 w 280"/>
              <a:gd name="T61" fmla="*/ 24 h 64"/>
              <a:gd name="T62" fmla="*/ 272 w 280"/>
              <a:gd name="T63" fmla="*/ 28 h 64"/>
              <a:gd name="T64" fmla="*/ 268 w 280"/>
              <a:gd name="T65" fmla="*/ 28 h 64"/>
              <a:gd name="T66" fmla="*/ 264 w 280"/>
              <a:gd name="T67" fmla="*/ 32 h 64"/>
              <a:gd name="T68" fmla="*/ 256 w 280"/>
              <a:gd name="T69" fmla="*/ 32 h 64"/>
              <a:gd name="T70" fmla="*/ 244 w 280"/>
              <a:gd name="T71" fmla="*/ 36 h 64"/>
              <a:gd name="T72" fmla="*/ 236 w 280"/>
              <a:gd name="T73" fmla="*/ 36 h 64"/>
              <a:gd name="T74" fmla="*/ 212 w 280"/>
              <a:gd name="T75" fmla="*/ 40 h 64"/>
              <a:gd name="T76" fmla="*/ 184 w 280"/>
              <a:gd name="T77" fmla="*/ 44 h 64"/>
              <a:gd name="T78" fmla="*/ 156 w 280"/>
              <a:gd name="T79" fmla="*/ 48 h 64"/>
              <a:gd name="T80" fmla="*/ 124 w 280"/>
              <a:gd name="T81" fmla="*/ 56 h 64"/>
              <a:gd name="T82" fmla="*/ 108 w 280"/>
              <a:gd name="T83" fmla="*/ 56 h 64"/>
              <a:gd name="T84" fmla="*/ 96 w 280"/>
              <a:gd name="T85" fmla="*/ 60 h 64"/>
              <a:gd name="T86" fmla="*/ 80 w 280"/>
              <a:gd name="T87" fmla="*/ 60 h 64"/>
              <a:gd name="T88" fmla="*/ 68 w 280"/>
              <a:gd name="T89" fmla="*/ 64 h 64"/>
              <a:gd name="T90" fmla="*/ 60 w 280"/>
              <a:gd name="T91" fmla="*/ 64 h 64"/>
              <a:gd name="T92" fmla="*/ 52 w 280"/>
              <a:gd name="T93" fmla="*/ 64 h 64"/>
              <a:gd name="T94" fmla="*/ 44 w 280"/>
              <a:gd name="T95" fmla="*/ 64 h 64"/>
              <a:gd name="T96" fmla="*/ 36 w 280"/>
              <a:gd name="T97" fmla="*/ 64 h 64"/>
              <a:gd name="T98" fmla="*/ 24 w 280"/>
              <a:gd name="T99" fmla="*/ 60 h 64"/>
              <a:gd name="T100" fmla="*/ 16 w 280"/>
              <a:gd name="T101" fmla="*/ 60 h 64"/>
              <a:gd name="T102" fmla="*/ 8 w 280"/>
              <a:gd name="T103" fmla="*/ 56 h 64"/>
              <a:gd name="T104" fmla="*/ 4 w 280"/>
              <a:gd name="T105" fmla="*/ 48 h 64"/>
              <a:gd name="T106" fmla="*/ 4 w 280"/>
              <a:gd name="T107" fmla="*/ 48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80" h="64">
                <a:moveTo>
                  <a:pt x="4" y="48"/>
                </a:moveTo>
                <a:lnTo>
                  <a:pt x="0" y="44"/>
                </a:lnTo>
                <a:lnTo>
                  <a:pt x="0" y="40"/>
                </a:lnTo>
                <a:lnTo>
                  <a:pt x="4" y="36"/>
                </a:lnTo>
                <a:lnTo>
                  <a:pt x="8" y="36"/>
                </a:lnTo>
                <a:lnTo>
                  <a:pt x="12" y="36"/>
                </a:lnTo>
                <a:lnTo>
                  <a:pt x="20" y="36"/>
                </a:lnTo>
                <a:lnTo>
                  <a:pt x="28" y="32"/>
                </a:lnTo>
                <a:lnTo>
                  <a:pt x="40" y="32"/>
                </a:lnTo>
                <a:lnTo>
                  <a:pt x="56" y="28"/>
                </a:lnTo>
                <a:lnTo>
                  <a:pt x="72" y="24"/>
                </a:lnTo>
                <a:lnTo>
                  <a:pt x="92" y="20"/>
                </a:lnTo>
                <a:lnTo>
                  <a:pt x="116" y="16"/>
                </a:lnTo>
                <a:lnTo>
                  <a:pt x="136" y="12"/>
                </a:lnTo>
                <a:lnTo>
                  <a:pt x="156" y="8"/>
                </a:lnTo>
                <a:lnTo>
                  <a:pt x="176" y="8"/>
                </a:lnTo>
                <a:lnTo>
                  <a:pt x="192" y="4"/>
                </a:lnTo>
                <a:lnTo>
                  <a:pt x="204" y="4"/>
                </a:lnTo>
                <a:lnTo>
                  <a:pt x="216" y="0"/>
                </a:lnTo>
                <a:lnTo>
                  <a:pt x="224" y="0"/>
                </a:lnTo>
                <a:lnTo>
                  <a:pt x="228" y="0"/>
                </a:lnTo>
                <a:lnTo>
                  <a:pt x="240" y="0"/>
                </a:lnTo>
                <a:lnTo>
                  <a:pt x="248" y="0"/>
                </a:lnTo>
                <a:lnTo>
                  <a:pt x="256" y="4"/>
                </a:lnTo>
                <a:lnTo>
                  <a:pt x="264" y="4"/>
                </a:lnTo>
                <a:lnTo>
                  <a:pt x="272" y="8"/>
                </a:lnTo>
                <a:lnTo>
                  <a:pt x="276" y="8"/>
                </a:lnTo>
                <a:lnTo>
                  <a:pt x="280" y="16"/>
                </a:lnTo>
                <a:lnTo>
                  <a:pt x="280" y="20"/>
                </a:lnTo>
                <a:lnTo>
                  <a:pt x="280" y="24"/>
                </a:lnTo>
                <a:lnTo>
                  <a:pt x="276" y="24"/>
                </a:lnTo>
                <a:lnTo>
                  <a:pt x="272" y="28"/>
                </a:lnTo>
                <a:lnTo>
                  <a:pt x="268" y="28"/>
                </a:lnTo>
                <a:lnTo>
                  <a:pt x="264" y="32"/>
                </a:lnTo>
                <a:lnTo>
                  <a:pt x="256" y="32"/>
                </a:lnTo>
                <a:lnTo>
                  <a:pt x="244" y="36"/>
                </a:lnTo>
                <a:lnTo>
                  <a:pt x="236" y="36"/>
                </a:lnTo>
                <a:lnTo>
                  <a:pt x="212" y="40"/>
                </a:lnTo>
                <a:lnTo>
                  <a:pt x="184" y="44"/>
                </a:lnTo>
                <a:lnTo>
                  <a:pt x="156" y="48"/>
                </a:lnTo>
                <a:lnTo>
                  <a:pt x="124" y="56"/>
                </a:lnTo>
                <a:lnTo>
                  <a:pt x="108" y="56"/>
                </a:lnTo>
                <a:lnTo>
                  <a:pt x="96" y="60"/>
                </a:lnTo>
                <a:lnTo>
                  <a:pt x="80" y="60"/>
                </a:lnTo>
                <a:lnTo>
                  <a:pt x="68" y="64"/>
                </a:lnTo>
                <a:lnTo>
                  <a:pt x="60" y="64"/>
                </a:lnTo>
                <a:lnTo>
                  <a:pt x="52" y="64"/>
                </a:lnTo>
                <a:lnTo>
                  <a:pt x="44" y="64"/>
                </a:lnTo>
                <a:lnTo>
                  <a:pt x="36" y="64"/>
                </a:lnTo>
                <a:lnTo>
                  <a:pt x="24" y="60"/>
                </a:lnTo>
                <a:lnTo>
                  <a:pt x="16" y="60"/>
                </a:lnTo>
                <a:lnTo>
                  <a:pt x="8" y="56"/>
                </a:lnTo>
                <a:lnTo>
                  <a:pt x="4" y="48"/>
                </a:lnTo>
                <a:lnTo>
                  <a:pt x="4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Freeform 279">
            <a:extLst>
              <a:ext uri="{FF2B5EF4-FFF2-40B4-BE49-F238E27FC236}">
                <a16:creationId xmlns:a16="http://schemas.microsoft.com/office/drawing/2014/main" xmlns="" id="{FC3355D1-D46A-4DA2-AF96-595D6B85A0D7}"/>
              </a:ext>
            </a:extLst>
          </p:cNvPr>
          <p:cNvSpPr>
            <a:spLocks/>
          </p:cNvSpPr>
          <p:nvPr/>
        </p:nvSpPr>
        <p:spPr bwMode="auto">
          <a:xfrm>
            <a:off x="1426544" y="4719664"/>
            <a:ext cx="614495" cy="797073"/>
          </a:xfrm>
          <a:custGeom>
            <a:avLst/>
            <a:gdLst>
              <a:gd name="T0" fmla="*/ 0 w 176"/>
              <a:gd name="T1" fmla="*/ 172 h 172"/>
              <a:gd name="T2" fmla="*/ 0 w 176"/>
              <a:gd name="T3" fmla="*/ 172 h 172"/>
              <a:gd name="T4" fmla="*/ 4 w 176"/>
              <a:gd name="T5" fmla="*/ 168 h 172"/>
              <a:gd name="T6" fmla="*/ 8 w 176"/>
              <a:gd name="T7" fmla="*/ 164 h 172"/>
              <a:gd name="T8" fmla="*/ 12 w 176"/>
              <a:gd name="T9" fmla="*/ 160 h 172"/>
              <a:gd name="T10" fmla="*/ 20 w 176"/>
              <a:gd name="T11" fmla="*/ 156 h 172"/>
              <a:gd name="T12" fmla="*/ 28 w 176"/>
              <a:gd name="T13" fmla="*/ 148 h 172"/>
              <a:gd name="T14" fmla="*/ 40 w 176"/>
              <a:gd name="T15" fmla="*/ 140 h 172"/>
              <a:gd name="T16" fmla="*/ 52 w 176"/>
              <a:gd name="T17" fmla="*/ 132 h 172"/>
              <a:gd name="T18" fmla="*/ 64 w 176"/>
              <a:gd name="T19" fmla="*/ 124 h 172"/>
              <a:gd name="T20" fmla="*/ 80 w 176"/>
              <a:gd name="T21" fmla="*/ 112 h 172"/>
              <a:gd name="T22" fmla="*/ 92 w 176"/>
              <a:gd name="T23" fmla="*/ 100 h 172"/>
              <a:gd name="T24" fmla="*/ 108 w 176"/>
              <a:gd name="T25" fmla="*/ 84 h 172"/>
              <a:gd name="T26" fmla="*/ 120 w 176"/>
              <a:gd name="T27" fmla="*/ 64 h 172"/>
              <a:gd name="T28" fmla="*/ 136 w 176"/>
              <a:gd name="T29" fmla="*/ 48 h 172"/>
              <a:gd name="T30" fmla="*/ 152 w 176"/>
              <a:gd name="T31" fmla="*/ 24 h 172"/>
              <a:gd name="T32" fmla="*/ 168 w 176"/>
              <a:gd name="T33" fmla="*/ 0 h 172"/>
              <a:gd name="T34" fmla="*/ 176 w 176"/>
              <a:gd name="T35" fmla="*/ 28 h 172"/>
              <a:gd name="T36" fmla="*/ 160 w 176"/>
              <a:gd name="T37" fmla="*/ 48 h 172"/>
              <a:gd name="T38" fmla="*/ 144 w 176"/>
              <a:gd name="T39" fmla="*/ 68 h 172"/>
              <a:gd name="T40" fmla="*/ 124 w 176"/>
              <a:gd name="T41" fmla="*/ 84 h 172"/>
              <a:gd name="T42" fmla="*/ 108 w 176"/>
              <a:gd name="T43" fmla="*/ 100 h 172"/>
              <a:gd name="T44" fmla="*/ 88 w 176"/>
              <a:gd name="T45" fmla="*/ 116 h 172"/>
              <a:gd name="T46" fmla="*/ 68 w 176"/>
              <a:gd name="T47" fmla="*/ 128 h 172"/>
              <a:gd name="T48" fmla="*/ 52 w 176"/>
              <a:gd name="T49" fmla="*/ 140 h 172"/>
              <a:gd name="T50" fmla="*/ 36 w 176"/>
              <a:gd name="T51" fmla="*/ 152 h 172"/>
              <a:gd name="T52" fmla="*/ 28 w 176"/>
              <a:gd name="T53" fmla="*/ 156 h 172"/>
              <a:gd name="T54" fmla="*/ 20 w 176"/>
              <a:gd name="T55" fmla="*/ 160 h 172"/>
              <a:gd name="T56" fmla="*/ 16 w 176"/>
              <a:gd name="T57" fmla="*/ 164 h 172"/>
              <a:gd name="T58" fmla="*/ 12 w 176"/>
              <a:gd name="T59" fmla="*/ 168 h 172"/>
              <a:gd name="T60" fmla="*/ 8 w 176"/>
              <a:gd name="T61" fmla="*/ 168 h 172"/>
              <a:gd name="T62" fmla="*/ 4 w 176"/>
              <a:gd name="T63" fmla="*/ 172 h 172"/>
              <a:gd name="T64" fmla="*/ 0 w 176"/>
              <a:gd name="T65" fmla="*/ 172 h 172"/>
              <a:gd name="T66" fmla="*/ 0 w 176"/>
              <a:gd name="T67" fmla="*/ 172 h 172"/>
              <a:gd name="T68" fmla="*/ 0 w 176"/>
              <a:gd name="T69" fmla="*/ 172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6" h="172">
                <a:moveTo>
                  <a:pt x="0" y="172"/>
                </a:moveTo>
                <a:lnTo>
                  <a:pt x="0" y="172"/>
                </a:lnTo>
                <a:lnTo>
                  <a:pt x="4" y="168"/>
                </a:lnTo>
                <a:lnTo>
                  <a:pt x="8" y="164"/>
                </a:lnTo>
                <a:lnTo>
                  <a:pt x="12" y="160"/>
                </a:lnTo>
                <a:lnTo>
                  <a:pt x="20" y="156"/>
                </a:lnTo>
                <a:lnTo>
                  <a:pt x="28" y="148"/>
                </a:lnTo>
                <a:lnTo>
                  <a:pt x="40" y="140"/>
                </a:lnTo>
                <a:lnTo>
                  <a:pt x="52" y="132"/>
                </a:lnTo>
                <a:lnTo>
                  <a:pt x="64" y="124"/>
                </a:lnTo>
                <a:lnTo>
                  <a:pt x="80" y="112"/>
                </a:lnTo>
                <a:lnTo>
                  <a:pt x="92" y="100"/>
                </a:lnTo>
                <a:lnTo>
                  <a:pt x="108" y="84"/>
                </a:lnTo>
                <a:lnTo>
                  <a:pt x="120" y="64"/>
                </a:lnTo>
                <a:lnTo>
                  <a:pt x="136" y="48"/>
                </a:lnTo>
                <a:lnTo>
                  <a:pt x="152" y="24"/>
                </a:lnTo>
                <a:lnTo>
                  <a:pt x="168" y="0"/>
                </a:lnTo>
                <a:lnTo>
                  <a:pt x="176" y="28"/>
                </a:lnTo>
                <a:lnTo>
                  <a:pt x="160" y="48"/>
                </a:lnTo>
                <a:lnTo>
                  <a:pt x="144" y="68"/>
                </a:lnTo>
                <a:lnTo>
                  <a:pt x="124" y="84"/>
                </a:lnTo>
                <a:lnTo>
                  <a:pt x="108" y="100"/>
                </a:lnTo>
                <a:lnTo>
                  <a:pt x="88" y="116"/>
                </a:lnTo>
                <a:lnTo>
                  <a:pt x="68" y="128"/>
                </a:lnTo>
                <a:lnTo>
                  <a:pt x="52" y="140"/>
                </a:lnTo>
                <a:lnTo>
                  <a:pt x="36" y="152"/>
                </a:lnTo>
                <a:lnTo>
                  <a:pt x="28" y="156"/>
                </a:lnTo>
                <a:lnTo>
                  <a:pt x="20" y="160"/>
                </a:lnTo>
                <a:lnTo>
                  <a:pt x="16" y="164"/>
                </a:lnTo>
                <a:lnTo>
                  <a:pt x="12" y="168"/>
                </a:lnTo>
                <a:lnTo>
                  <a:pt x="8" y="168"/>
                </a:lnTo>
                <a:lnTo>
                  <a:pt x="4" y="172"/>
                </a:lnTo>
                <a:lnTo>
                  <a:pt x="0" y="172"/>
                </a:lnTo>
                <a:lnTo>
                  <a:pt x="0" y="172"/>
                </a:lnTo>
                <a:lnTo>
                  <a:pt x="0" y="1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280">
            <a:extLst>
              <a:ext uri="{FF2B5EF4-FFF2-40B4-BE49-F238E27FC236}">
                <a16:creationId xmlns:a16="http://schemas.microsoft.com/office/drawing/2014/main" xmlns="" id="{6BFF2358-9D66-462B-BECB-67C21E32959F}"/>
              </a:ext>
            </a:extLst>
          </p:cNvPr>
          <p:cNvSpPr>
            <a:spLocks/>
          </p:cNvSpPr>
          <p:nvPr/>
        </p:nvSpPr>
        <p:spPr bwMode="auto">
          <a:xfrm>
            <a:off x="2068971" y="4923567"/>
            <a:ext cx="335179" cy="278049"/>
          </a:xfrm>
          <a:custGeom>
            <a:avLst/>
            <a:gdLst>
              <a:gd name="T0" fmla="*/ 96 w 96"/>
              <a:gd name="T1" fmla="*/ 44 h 60"/>
              <a:gd name="T2" fmla="*/ 92 w 96"/>
              <a:gd name="T3" fmla="*/ 52 h 60"/>
              <a:gd name="T4" fmla="*/ 92 w 96"/>
              <a:gd name="T5" fmla="*/ 56 h 60"/>
              <a:gd name="T6" fmla="*/ 88 w 96"/>
              <a:gd name="T7" fmla="*/ 60 h 60"/>
              <a:gd name="T8" fmla="*/ 84 w 96"/>
              <a:gd name="T9" fmla="*/ 60 h 60"/>
              <a:gd name="T10" fmla="*/ 76 w 96"/>
              <a:gd name="T11" fmla="*/ 60 h 60"/>
              <a:gd name="T12" fmla="*/ 64 w 96"/>
              <a:gd name="T13" fmla="*/ 60 h 60"/>
              <a:gd name="T14" fmla="*/ 52 w 96"/>
              <a:gd name="T15" fmla="*/ 52 h 60"/>
              <a:gd name="T16" fmla="*/ 44 w 96"/>
              <a:gd name="T17" fmla="*/ 48 h 60"/>
              <a:gd name="T18" fmla="*/ 36 w 96"/>
              <a:gd name="T19" fmla="*/ 44 h 60"/>
              <a:gd name="T20" fmla="*/ 28 w 96"/>
              <a:gd name="T21" fmla="*/ 36 h 60"/>
              <a:gd name="T22" fmla="*/ 20 w 96"/>
              <a:gd name="T23" fmla="*/ 32 h 60"/>
              <a:gd name="T24" fmla="*/ 12 w 96"/>
              <a:gd name="T25" fmla="*/ 28 h 60"/>
              <a:gd name="T26" fmla="*/ 8 w 96"/>
              <a:gd name="T27" fmla="*/ 20 h 60"/>
              <a:gd name="T28" fmla="*/ 4 w 96"/>
              <a:gd name="T29" fmla="*/ 16 h 60"/>
              <a:gd name="T30" fmla="*/ 0 w 96"/>
              <a:gd name="T31" fmla="*/ 12 h 60"/>
              <a:gd name="T32" fmla="*/ 0 w 96"/>
              <a:gd name="T33" fmla="*/ 4 h 60"/>
              <a:gd name="T34" fmla="*/ 0 w 96"/>
              <a:gd name="T35" fmla="*/ 0 h 60"/>
              <a:gd name="T36" fmla="*/ 12 w 96"/>
              <a:gd name="T37" fmla="*/ 0 h 60"/>
              <a:gd name="T38" fmla="*/ 24 w 96"/>
              <a:gd name="T39" fmla="*/ 0 h 60"/>
              <a:gd name="T40" fmla="*/ 36 w 96"/>
              <a:gd name="T41" fmla="*/ 4 h 60"/>
              <a:gd name="T42" fmla="*/ 48 w 96"/>
              <a:gd name="T43" fmla="*/ 4 h 60"/>
              <a:gd name="T44" fmla="*/ 56 w 96"/>
              <a:gd name="T45" fmla="*/ 8 h 60"/>
              <a:gd name="T46" fmla="*/ 64 w 96"/>
              <a:gd name="T47" fmla="*/ 8 h 60"/>
              <a:gd name="T48" fmla="*/ 72 w 96"/>
              <a:gd name="T49" fmla="*/ 12 h 60"/>
              <a:gd name="T50" fmla="*/ 80 w 96"/>
              <a:gd name="T51" fmla="*/ 16 h 60"/>
              <a:gd name="T52" fmla="*/ 84 w 96"/>
              <a:gd name="T53" fmla="*/ 20 h 60"/>
              <a:gd name="T54" fmla="*/ 92 w 96"/>
              <a:gd name="T55" fmla="*/ 28 h 60"/>
              <a:gd name="T56" fmla="*/ 96 w 96"/>
              <a:gd name="T57" fmla="*/ 36 h 60"/>
              <a:gd name="T58" fmla="*/ 96 w 96"/>
              <a:gd name="T59" fmla="*/ 44 h 60"/>
              <a:gd name="T60" fmla="*/ 96 w 96"/>
              <a:gd name="T61" fmla="*/ 4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6" h="60">
                <a:moveTo>
                  <a:pt x="96" y="44"/>
                </a:moveTo>
                <a:lnTo>
                  <a:pt x="92" y="52"/>
                </a:lnTo>
                <a:lnTo>
                  <a:pt x="92" y="56"/>
                </a:lnTo>
                <a:lnTo>
                  <a:pt x="88" y="60"/>
                </a:lnTo>
                <a:lnTo>
                  <a:pt x="84" y="60"/>
                </a:lnTo>
                <a:lnTo>
                  <a:pt x="76" y="60"/>
                </a:lnTo>
                <a:lnTo>
                  <a:pt x="64" y="60"/>
                </a:lnTo>
                <a:lnTo>
                  <a:pt x="52" y="52"/>
                </a:lnTo>
                <a:lnTo>
                  <a:pt x="44" y="48"/>
                </a:lnTo>
                <a:lnTo>
                  <a:pt x="36" y="44"/>
                </a:lnTo>
                <a:lnTo>
                  <a:pt x="28" y="36"/>
                </a:lnTo>
                <a:lnTo>
                  <a:pt x="20" y="32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4"/>
                </a:lnTo>
                <a:lnTo>
                  <a:pt x="0" y="0"/>
                </a:lnTo>
                <a:lnTo>
                  <a:pt x="12" y="0"/>
                </a:lnTo>
                <a:lnTo>
                  <a:pt x="24" y="0"/>
                </a:lnTo>
                <a:lnTo>
                  <a:pt x="36" y="4"/>
                </a:lnTo>
                <a:lnTo>
                  <a:pt x="48" y="4"/>
                </a:lnTo>
                <a:lnTo>
                  <a:pt x="56" y="8"/>
                </a:lnTo>
                <a:lnTo>
                  <a:pt x="64" y="8"/>
                </a:lnTo>
                <a:lnTo>
                  <a:pt x="72" y="12"/>
                </a:lnTo>
                <a:lnTo>
                  <a:pt x="80" y="16"/>
                </a:lnTo>
                <a:lnTo>
                  <a:pt x="84" y="20"/>
                </a:lnTo>
                <a:lnTo>
                  <a:pt x="92" y="28"/>
                </a:lnTo>
                <a:lnTo>
                  <a:pt x="96" y="36"/>
                </a:lnTo>
                <a:lnTo>
                  <a:pt x="96" y="44"/>
                </a:lnTo>
                <a:lnTo>
                  <a:pt x="96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282">
            <a:extLst>
              <a:ext uri="{FF2B5EF4-FFF2-40B4-BE49-F238E27FC236}">
                <a16:creationId xmlns:a16="http://schemas.microsoft.com/office/drawing/2014/main" xmlns="" id="{DCE50D84-F54A-40D8-8798-90DB2B6888AD}"/>
              </a:ext>
            </a:extLst>
          </p:cNvPr>
          <p:cNvSpPr>
            <a:spLocks/>
          </p:cNvSpPr>
          <p:nvPr/>
        </p:nvSpPr>
        <p:spPr bwMode="auto">
          <a:xfrm>
            <a:off x="2362253" y="5665030"/>
            <a:ext cx="377077" cy="315122"/>
          </a:xfrm>
          <a:custGeom>
            <a:avLst/>
            <a:gdLst>
              <a:gd name="T0" fmla="*/ 104 w 108"/>
              <a:gd name="T1" fmla="*/ 48 h 68"/>
              <a:gd name="T2" fmla="*/ 104 w 108"/>
              <a:gd name="T3" fmla="*/ 56 h 68"/>
              <a:gd name="T4" fmla="*/ 100 w 108"/>
              <a:gd name="T5" fmla="*/ 64 h 68"/>
              <a:gd name="T6" fmla="*/ 96 w 108"/>
              <a:gd name="T7" fmla="*/ 68 h 68"/>
              <a:gd name="T8" fmla="*/ 92 w 108"/>
              <a:gd name="T9" fmla="*/ 68 h 68"/>
              <a:gd name="T10" fmla="*/ 84 w 108"/>
              <a:gd name="T11" fmla="*/ 68 h 68"/>
              <a:gd name="T12" fmla="*/ 72 w 108"/>
              <a:gd name="T13" fmla="*/ 68 h 68"/>
              <a:gd name="T14" fmla="*/ 60 w 108"/>
              <a:gd name="T15" fmla="*/ 60 h 68"/>
              <a:gd name="T16" fmla="*/ 48 w 108"/>
              <a:gd name="T17" fmla="*/ 48 h 68"/>
              <a:gd name="T18" fmla="*/ 32 w 108"/>
              <a:gd name="T19" fmla="*/ 36 h 68"/>
              <a:gd name="T20" fmla="*/ 20 w 108"/>
              <a:gd name="T21" fmla="*/ 28 h 68"/>
              <a:gd name="T22" fmla="*/ 8 w 108"/>
              <a:gd name="T23" fmla="*/ 24 h 68"/>
              <a:gd name="T24" fmla="*/ 4 w 108"/>
              <a:gd name="T25" fmla="*/ 20 h 68"/>
              <a:gd name="T26" fmla="*/ 0 w 108"/>
              <a:gd name="T27" fmla="*/ 16 h 68"/>
              <a:gd name="T28" fmla="*/ 0 w 108"/>
              <a:gd name="T29" fmla="*/ 12 h 68"/>
              <a:gd name="T30" fmla="*/ 0 w 108"/>
              <a:gd name="T31" fmla="*/ 4 h 68"/>
              <a:gd name="T32" fmla="*/ 4 w 108"/>
              <a:gd name="T33" fmla="*/ 0 h 68"/>
              <a:gd name="T34" fmla="*/ 24 w 108"/>
              <a:gd name="T35" fmla="*/ 0 h 68"/>
              <a:gd name="T36" fmla="*/ 48 w 108"/>
              <a:gd name="T37" fmla="*/ 4 h 68"/>
              <a:gd name="T38" fmla="*/ 64 w 108"/>
              <a:gd name="T39" fmla="*/ 8 h 68"/>
              <a:gd name="T40" fmla="*/ 80 w 108"/>
              <a:gd name="T41" fmla="*/ 16 h 68"/>
              <a:gd name="T42" fmla="*/ 88 w 108"/>
              <a:gd name="T43" fmla="*/ 16 h 68"/>
              <a:gd name="T44" fmla="*/ 96 w 108"/>
              <a:gd name="T45" fmla="*/ 20 h 68"/>
              <a:gd name="T46" fmla="*/ 100 w 108"/>
              <a:gd name="T47" fmla="*/ 24 h 68"/>
              <a:gd name="T48" fmla="*/ 104 w 108"/>
              <a:gd name="T49" fmla="*/ 28 h 68"/>
              <a:gd name="T50" fmla="*/ 104 w 108"/>
              <a:gd name="T51" fmla="*/ 36 h 68"/>
              <a:gd name="T52" fmla="*/ 108 w 108"/>
              <a:gd name="T53" fmla="*/ 40 h 68"/>
              <a:gd name="T54" fmla="*/ 108 w 108"/>
              <a:gd name="T55" fmla="*/ 44 h 68"/>
              <a:gd name="T56" fmla="*/ 104 w 108"/>
              <a:gd name="T57" fmla="*/ 48 h 68"/>
              <a:gd name="T58" fmla="*/ 104 w 108"/>
              <a:gd name="T59" fmla="*/ 4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8" h="68">
                <a:moveTo>
                  <a:pt x="104" y="48"/>
                </a:moveTo>
                <a:lnTo>
                  <a:pt x="104" y="56"/>
                </a:lnTo>
                <a:lnTo>
                  <a:pt x="100" y="64"/>
                </a:lnTo>
                <a:lnTo>
                  <a:pt x="96" y="68"/>
                </a:lnTo>
                <a:lnTo>
                  <a:pt x="92" y="68"/>
                </a:lnTo>
                <a:lnTo>
                  <a:pt x="84" y="68"/>
                </a:lnTo>
                <a:lnTo>
                  <a:pt x="72" y="68"/>
                </a:lnTo>
                <a:lnTo>
                  <a:pt x="60" y="60"/>
                </a:lnTo>
                <a:lnTo>
                  <a:pt x="48" y="48"/>
                </a:lnTo>
                <a:lnTo>
                  <a:pt x="32" y="36"/>
                </a:lnTo>
                <a:lnTo>
                  <a:pt x="20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4" y="0"/>
                </a:lnTo>
                <a:lnTo>
                  <a:pt x="24" y="0"/>
                </a:lnTo>
                <a:lnTo>
                  <a:pt x="48" y="4"/>
                </a:lnTo>
                <a:lnTo>
                  <a:pt x="64" y="8"/>
                </a:lnTo>
                <a:lnTo>
                  <a:pt x="80" y="16"/>
                </a:lnTo>
                <a:lnTo>
                  <a:pt x="88" y="16"/>
                </a:lnTo>
                <a:lnTo>
                  <a:pt x="96" y="20"/>
                </a:lnTo>
                <a:lnTo>
                  <a:pt x="100" y="24"/>
                </a:lnTo>
                <a:lnTo>
                  <a:pt x="104" y="28"/>
                </a:lnTo>
                <a:lnTo>
                  <a:pt x="104" y="36"/>
                </a:lnTo>
                <a:lnTo>
                  <a:pt x="108" y="40"/>
                </a:lnTo>
                <a:lnTo>
                  <a:pt x="108" y="44"/>
                </a:lnTo>
                <a:lnTo>
                  <a:pt x="104" y="48"/>
                </a:lnTo>
                <a:lnTo>
                  <a:pt x="104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283">
            <a:extLst>
              <a:ext uri="{FF2B5EF4-FFF2-40B4-BE49-F238E27FC236}">
                <a16:creationId xmlns:a16="http://schemas.microsoft.com/office/drawing/2014/main" xmlns="" id="{A0FF8FBB-BE42-4936-8ED7-DE1241492849}"/>
              </a:ext>
            </a:extLst>
          </p:cNvPr>
          <p:cNvSpPr>
            <a:spLocks/>
          </p:cNvSpPr>
          <p:nvPr/>
        </p:nvSpPr>
        <p:spPr bwMode="auto">
          <a:xfrm>
            <a:off x="3102440" y="5627957"/>
            <a:ext cx="544666" cy="352195"/>
          </a:xfrm>
          <a:custGeom>
            <a:avLst/>
            <a:gdLst>
              <a:gd name="T0" fmla="*/ 0 w 156"/>
              <a:gd name="T1" fmla="*/ 12 h 76"/>
              <a:gd name="T2" fmla="*/ 4 w 156"/>
              <a:gd name="T3" fmla="*/ 8 h 76"/>
              <a:gd name="T4" fmla="*/ 4 w 156"/>
              <a:gd name="T5" fmla="*/ 8 h 76"/>
              <a:gd name="T6" fmla="*/ 8 w 156"/>
              <a:gd name="T7" fmla="*/ 4 h 76"/>
              <a:gd name="T8" fmla="*/ 12 w 156"/>
              <a:gd name="T9" fmla="*/ 4 h 76"/>
              <a:gd name="T10" fmla="*/ 20 w 156"/>
              <a:gd name="T11" fmla="*/ 4 h 76"/>
              <a:gd name="T12" fmla="*/ 28 w 156"/>
              <a:gd name="T13" fmla="*/ 0 h 76"/>
              <a:gd name="T14" fmla="*/ 36 w 156"/>
              <a:gd name="T15" fmla="*/ 0 h 76"/>
              <a:gd name="T16" fmla="*/ 44 w 156"/>
              <a:gd name="T17" fmla="*/ 0 h 76"/>
              <a:gd name="T18" fmla="*/ 68 w 156"/>
              <a:gd name="T19" fmla="*/ 4 h 76"/>
              <a:gd name="T20" fmla="*/ 88 w 156"/>
              <a:gd name="T21" fmla="*/ 4 h 76"/>
              <a:gd name="T22" fmla="*/ 108 w 156"/>
              <a:gd name="T23" fmla="*/ 12 h 76"/>
              <a:gd name="T24" fmla="*/ 124 w 156"/>
              <a:gd name="T25" fmla="*/ 16 h 76"/>
              <a:gd name="T26" fmla="*/ 140 w 156"/>
              <a:gd name="T27" fmla="*/ 28 h 76"/>
              <a:gd name="T28" fmla="*/ 148 w 156"/>
              <a:gd name="T29" fmla="*/ 36 h 76"/>
              <a:gd name="T30" fmla="*/ 152 w 156"/>
              <a:gd name="T31" fmla="*/ 40 h 76"/>
              <a:gd name="T32" fmla="*/ 156 w 156"/>
              <a:gd name="T33" fmla="*/ 44 h 76"/>
              <a:gd name="T34" fmla="*/ 156 w 156"/>
              <a:gd name="T35" fmla="*/ 48 h 76"/>
              <a:gd name="T36" fmla="*/ 156 w 156"/>
              <a:gd name="T37" fmla="*/ 52 h 76"/>
              <a:gd name="T38" fmla="*/ 156 w 156"/>
              <a:gd name="T39" fmla="*/ 60 h 76"/>
              <a:gd name="T40" fmla="*/ 156 w 156"/>
              <a:gd name="T41" fmla="*/ 64 h 76"/>
              <a:gd name="T42" fmla="*/ 152 w 156"/>
              <a:gd name="T43" fmla="*/ 72 h 76"/>
              <a:gd name="T44" fmla="*/ 152 w 156"/>
              <a:gd name="T45" fmla="*/ 72 h 76"/>
              <a:gd name="T46" fmla="*/ 144 w 156"/>
              <a:gd name="T47" fmla="*/ 76 h 76"/>
              <a:gd name="T48" fmla="*/ 132 w 156"/>
              <a:gd name="T49" fmla="*/ 76 h 76"/>
              <a:gd name="T50" fmla="*/ 128 w 156"/>
              <a:gd name="T51" fmla="*/ 76 h 76"/>
              <a:gd name="T52" fmla="*/ 124 w 156"/>
              <a:gd name="T53" fmla="*/ 76 h 76"/>
              <a:gd name="T54" fmla="*/ 116 w 156"/>
              <a:gd name="T55" fmla="*/ 72 h 76"/>
              <a:gd name="T56" fmla="*/ 108 w 156"/>
              <a:gd name="T57" fmla="*/ 72 h 76"/>
              <a:gd name="T58" fmla="*/ 100 w 156"/>
              <a:gd name="T59" fmla="*/ 68 h 76"/>
              <a:gd name="T60" fmla="*/ 88 w 156"/>
              <a:gd name="T61" fmla="*/ 60 h 76"/>
              <a:gd name="T62" fmla="*/ 76 w 156"/>
              <a:gd name="T63" fmla="*/ 56 h 76"/>
              <a:gd name="T64" fmla="*/ 64 w 156"/>
              <a:gd name="T65" fmla="*/ 48 h 76"/>
              <a:gd name="T66" fmla="*/ 48 w 156"/>
              <a:gd name="T67" fmla="*/ 40 h 76"/>
              <a:gd name="T68" fmla="*/ 36 w 156"/>
              <a:gd name="T69" fmla="*/ 36 h 76"/>
              <a:gd name="T70" fmla="*/ 24 w 156"/>
              <a:gd name="T71" fmla="*/ 28 h 76"/>
              <a:gd name="T72" fmla="*/ 16 w 156"/>
              <a:gd name="T73" fmla="*/ 24 h 76"/>
              <a:gd name="T74" fmla="*/ 12 w 156"/>
              <a:gd name="T75" fmla="*/ 20 h 76"/>
              <a:gd name="T76" fmla="*/ 4 w 156"/>
              <a:gd name="T77" fmla="*/ 16 h 76"/>
              <a:gd name="T78" fmla="*/ 4 w 156"/>
              <a:gd name="T79" fmla="*/ 12 h 76"/>
              <a:gd name="T80" fmla="*/ 0 w 156"/>
              <a:gd name="T81" fmla="*/ 12 h 76"/>
              <a:gd name="T82" fmla="*/ 0 w 156"/>
              <a:gd name="T83" fmla="*/ 1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6" h="76">
                <a:moveTo>
                  <a:pt x="0" y="12"/>
                </a:moveTo>
                <a:lnTo>
                  <a:pt x="4" y="8"/>
                </a:lnTo>
                <a:lnTo>
                  <a:pt x="4" y="8"/>
                </a:lnTo>
                <a:lnTo>
                  <a:pt x="8" y="4"/>
                </a:lnTo>
                <a:lnTo>
                  <a:pt x="12" y="4"/>
                </a:lnTo>
                <a:lnTo>
                  <a:pt x="20" y="4"/>
                </a:lnTo>
                <a:lnTo>
                  <a:pt x="28" y="0"/>
                </a:lnTo>
                <a:lnTo>
                  <a:pt x="36" y="0"/>
                </a:lnTo>
                <a:lnTo>
                  <a:pt x="44" y="0"/>
                </a:lnTo>
                <a:lnTo>
                  <a:pt x="68" y="4"/>
                </a:lnTo>
                <a:lnTo>
                  <a:pt x="88" y="4"/>
                </a:lnTo>
                <a:lnTo>
                  <a:pt x="108" y="12"/>
                </a:lnTo>
                <a:lnTo>
                  <a:pt x="124" y="16"/>
                </a:lnTo>
                <a:lnTo>
                  <a:pt x="140" y="28"/>
                </a:lnTo>
                <a:lnTo>
                  <a:pt x="148" y="36"/>
                </a:lnTo>
                <a:lnTo>
                  <a:pt x="152" y="40"/>
                </a:lnTo>
                <a:lnTo>
                  <a:pt x="156" y="44"/>
                </a:lnTo>
                <a:lnTo>
                  <a:pt x="156" y="48"/>
                </a:lnTo>
                <a:lnTo>
                  <a:pt x="156" y="52"/>
                </a:lnTo>
                <a:lnTo>
                  <a:pt x="156" y="60"/>
                </a:lnTo>
                <a:lnTo>
                  <a:pt x="156" y="64"/>
                </a:lnTo>
                <a:lnTo>
                  <a:pt x="152" y="72"/>
                </a:lnTo>
                <a:lnTo>
                  <a:pt x="152" y="72"/>
                </a:lnTo>
                <a:lnTo>
                  <a:pt x="144" y="76"/>
                </a:lnTo>
                <a:lnTo>
                  <a:pt x="132" y="76"/>
                </a:lnTo>
                <a:lnTo>
                  <a:pt x="128" y="76"/>
                </a:lnTo>
                <a:lnTo>
                  <a:pt x="124" y="76"/>
                </a:lnTo>
                <a:lnTo>
                  <a:pt x="116" y="72"/>
                </a:lnTo>
                <a:lnTo>
                  <a:pt x="108" y="72"/>
                </a:lnTo>
                <a:lnTo>
                  <a:pt x="100" y="68"/>
                </a:lnTo>
                <a:lnTo>
                  <a:pt x="88" y="60"/>
                </a:lnTo>
                <a:lnTo>
                  <a:pt x="76" y="56"/>
                </a:lnTo>
                <a:lnTo>
                  <a:pt x="64" y="48"/>
                </a:lnTo>
                <a:lnTo>
                  <a:pt x="48" y="40"/>
                </a:lnTo>
                <a:lnTo>
                  <a:pt x="36" y="36"/>
                </a:lnTo>
                <a:lnTo>
                  <a:pt x="24" y="28"/>
                </a:lnTo>
                <a:lnTo>
                  <a:pt x="16" y="24"/>
                </a:lnTo>
                <a:lnTo>
                  <a:pt x="12" y="20"/>
                </a:lnTo>
                <a:lnTo>
                  <a:pt x="4" y="16"/>
                </a:lnTo>
                <a:lnTo>
                  <a:pt x="4" y="12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284">
            <a:extLst>
              <a:ext uri="{FF2B5EF4-FFF2-40B4-BE49-F238E27FC236}">
                <a16:creationId xmlns:a16="http://schemas.microsoft.com/office/drawing/2014/main" xmlns="" id="{E193F699-56E1-437B-BD43-BFEBC17F3EAB}"/>
              </a:ext>
            </a:extLst>
          </p:cNvPr>
          <p:cNvSpPr>
            <a:spLocks/>
          </p:cNvSpPr>
          <p:nvPr/>
        </p:nvSpPr>
        <p:spPr bwMode="auto">
          <a:xfrm>
            <a:off x="1482407" y="5609420"/>
            <a:ext cx="349145" cy="648780"/>
          </a:xfrm>
          <a:custGeom>
            <a:avLst/>
            <a:gdLst>
              <a:gd name="T0" fmla="*/ 92 w 100"/>
              <a:gd name="T1" fmla="*/ 80 h 140"/>
              <a:gd name="T2" fmla="*/ 88 w 100"/>
              <a:gd name="T3" fmla="*/ 92 h 140"/>
              <a:gd name="T4" fmla="*/ 84 w 100"/>
              <a:gd name="T5" fmla="*/ 100 h 140"/>
              <a:gd name="T6" fmla="*/ 76 w 100"/>
              <a:gd name="T7" fmla="*/ 112 h 140"/>
              <a:gd name="T8" fmla="*/ 64 w 100"/>
              <a:gd name="T9" fmla="*/ 120 h 140"/>
              <a:gd name="T10" fmla="*/ 56 w 100"/>
              <a:gd name="T11" fmla="*/ 128 h 140"/>
              <a:gd name="T12" fmla="*/ 44 w 100"/>
              <a:gd name="T13" fmla="*/ 136 h 140"/>
              <a:gd name="T14" fmla="*/ 36 w 100"/>
              <a:gd name="T15" fmla="*/ 136 h 140"/>
              <a:gd name="T16" fmla="*/ 28 w 100"/>
              <a:gd name="T17" fmla="*/ 140 h 140"/>
              <a:gd name="T18" fmla="*/ 24 w 100"/>
              <a:gd name="T19" fmla="*/ 136 h 140"/>
              <a:gd name="T20" fmla="*/ 16 w 100"/>
              <a:gd name="T21" fmla="*/ 132 h 140"/>
              <a:gd name="T22" fmla="*/ 12 w 100"/>
              <a:gd name="T23" fmla="*/ 128 h 140"/>
              <a:gd name="T24" fmla="*/ 8 w 100"/>
              <a:gd name="T25" fmla="*/ 120 h 140"/>
              <a:gd name="T26" fmla="*/ 4 w 100"/>
              <a:gd name="T27" fmla="*/ 112 h 140"/>
              <a:gd name="T28" fmla="*/ 4 w 100"/>
              <a:gd name="T29" fmla="*/ 104 h 140"/>
              <a:gd name="T30" fmla="*/ 0 w 100"/>
              <a:gd name="T31" fmla="*/ 100 h 140"/>
              <a:gd name="T32" fmla="*/ 0 w 100"/>
              <a:gd name="T33" fmla="*/ 96 h 140"/>
              <a:gd name="T34" fmla="*/ 0 w 100"/>
              <a:gd name="T35" fmla="*/ 92 h 140"/>
              <a:gd name="T36" fmla="*/ 4 w 100"/>
              <a:gd name="T37" fmla="*/ 88 h 140"/>
              <a:gd name="T38" fmla="*/ 12 w 100"/>
              <a:gd name="T39" fmla="*/ 84 h 140"/>
              <a:gd name="T40" fmla="*/ 20 w 100"/>
              <a:gd name="T41" fmla="*/ 76 h 140"/>
              <a:gd name="T42" fmla="*/ 24 w 100"/>
              <a:gd name="T43" fmla="*/ 68 h 140"/>
              <a:gd name="T44" fmla="*/ 32 w 100"/>
              <a:gd name="T45" fmla="*/ 64 h 140"/>
              <a:gd name="T46" fmla="*/ 36 w 100"/>
              <a:gd name="T47" fmla="*/ 56 h 140"/>
              <a:gd name="T48" fmla="*/ 44 w 100"/>
              <a:gd name="T49" fmla="*/ 48 h 140"/>
              <a:gd name="T50" fmla="*/ 48 w 100"/>
              <a:gd name="T51" fmla="*/ 36 h 140"/>
              <a:gd name="T52" fmla="*/ 56 w 100"/>
              <a:gd name="T53" fmla="*/ 24 h 140"/>
              <a:gd name="T54" fmla="*/ 64 w 100"/>
              <a:gd name="T55" fmla="*/ 12 h 140"/>
              <a:gd name="T56" fmla="*/ 72 w 100"/>
              <a:gd name="T57" fmla="*/ 0 h 140"/>
              <a:gd name="T58" fmla="*/ 80 w 100"/>
              <a:gd name="T59" fmla="*/ 8 h 140"/>
              <a:gd name="T60" fmla="*/ 92 w 100"/>
              <a:gd name="T61" fmla="*/ 16 h 140"/>
              <a:gd name="T62" fmla="*/ 96 w 100"/>
              <a:gd name="T63" fmla="*/ 24 h 140"/>
              <a:gd name="T64" fmla="*/ 100 w 100"/>
              <a:gd name="T65" fmla="*/ 36 h 140"/>
              <a:gd name="T66" fmla="*/ 100 w 100"/>
              <a:gd name="T67" fmla="*/ 44 h 140"/>
              <a:gd name="T68" fmla="*/ 100 w 100"/>
              <a:gd name="T69" fmla="*/ 56 h 140"/>
              <a:gd name="T70" fmla="*/ 96 w 100"/>
              <a:gd name="T71" fmla="*/ 68 h 140"/>
              <a:gd name="T72" fmla="*/ 92 w 100"/>
              <a:gd name="T73" fmla="*/ 80 h 140"/>
              <a:gd name="T74" fmla="*/ 92 w 100"/>
              <a:gd name="T75" fmla="*/ 8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0" h="140">
                <a:moveTo>
                  <a:pt x="92" y="80"/>
                </a:moveTo>
                <a:lnTo>
                  <a:pt x="88" y="92"/>
                </a:lnTo>
                <a:lnTo>
                  <a:pt x="84" y="100"/>
                </a:lnTo>
                <a:lnTo>
                  <a:pt x="76" y="112"/>
                </a:lnTo>
                <a:lnTo>
                  <a:pt x="64" y="120"/>
                </a:lnTo>
                <a:lnTo>
                  <a:pt x="56" y="128"/>
                </a:lnTo>
                <a:lnTo>
                  <a:pt x="44" y="136"/>
                </a:lnTo>
                <a:lnTo>
                  <a:pt x="36" y="136"/>
                </a:lnTo>
                <a:lnTo>
                  <a:pt x="28" y="140"/>
                </a:lnTo>
                <a:lnTo>
                  <a:pt x="24" y="136"/>
                </a:lnTo>
                <a:lnTo>
                  <a:pt x="16" y="132"/>
                </a:lnTo>
                <a:lnTo>
                  <a:pt x="12" y="128"/>
                </a:lnTo>
                <a:lnTo>
                  <a:pt x="8" y="120"/>
                </a:lnTo>
                <a:lnTo>
                  <a:pt x="4" y="112"/>
                </a:lnTo>
                <a:lnTo>
                  <a:pt x="4" y="104"/>
                </a:lnTo>
                <a:lnTo>
                  <a:pt x="0" y="100"/>
                </a:lnTo>
                <a:lnTo>
                  <a:pt x="0" y="96"/>
                </a:lnTo>
                <a:lnTo>
                  <a:pt x="0" y="92"/>
                </a:lnTo>
                <a:lnTo>
                  <a:pt x="4" y="88"/>
                </a:lnTo>
                <a:lnTo>
                  <a:pt x="12" y="84"/>
                </a:lnTo>
                <a:lnTo>
                  <a:pt x="20" y="76"/>
                </a:lnTo>
                <a:lnTo>
                  <a:pt x="24" y="68"/>
                </a:lnTo>
                <a:lnTo>
                  <a:pt x="32" y="64"/>
                </a:lnTo>
                <a:lnTo>
                  <a:pt x="36" y="56"/>
                </a:lnTo>
                <a:lnTo>
                  <a:pt x="44" y="48"/>
                </a:lnTo>
                <a:lnTo>
                  <a:pt x="48" y="36"/>
                </a:lnTo>
                <a:lnTo>
                  <a:pt x="56" y="24"/>
                </a:lnTo>
                <a:lnTo>
                  <a:pt x="64" y="12"/>
                </a:lnTo>
                <a:lnTo>
                  <a:pt x="72" y="0"/>
                </a:lnTo>
                <a:lnTo>
                  <a:pt x="80" y="8"/>
                </a:lnTo>
                <a:lnTo>
                  <a:pt x="92" y="16"/>
                </a:lnTo>
                <a:lnTo>
                  <a:pt x="96" y="24"/>
                </a:lnTo>
                <a:lnTo>
                  <a:pt x="100" y="36"/>
                </a:lnTo>
                <a:lnTo>
                  <a:pt x="100" y="44"/>
                </a:lnTo>
                <a:lnTo>
                  <a:pt x="100" y="56"/>
                </a:lnTo>
                <a:lnTo>
                  <a:pt x="96" y="68"/>
                </a:lnTo>
                <a:lnTo>
                  <a:pt x="92" y="80"/>
                </a:lnTo>
                <a:lnTo>
                  <a:pt x="92" y="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557">
            <a:extLst>
              <a:ext uri="{FF2B5EF4-FFF2-40B4-BE49-F238E27FC236}">
                <a16:creationId xmlns:a16="http://schemas.microsoft.com/office/drawing/2014/main" xmlns="" id="{6DCF85F1-FD99-42D7-BC39-6CFDA67ACC7B}"/>
              </a:ext>
            </a:extLst>
          </p:cNvPr>
          <p:cNvSpPr>
            <a:spLocks/>
          </p:cNvSpPr>
          <p:nvPr/>
        </p:nvSpPr>
        <p:spPr bwMode="auto">
          <a:xfrm>
            <a:off x="4902209" y="4102123"/>
            <a:ext cx="1019503" cy="1408780"/>
          </a:xfrm>
          <a:custGeom>
            <a:avLst/>
            <a:gdLst>
              <a:gd name="T0" fmla="*/ 228 w 292"/>
              <a:gd name="T1" fmla="*/ 132 h 304"/>
              <a:gd name="T2" fmla="*/ 180 w 292"/>
              <a:gd name="T3" fmla="*/ 184 h 304"/>
              <a:gd name="T4" fmla="*/ 132 w 292"/>
              <a:gd name="T5" fmla="*/ 228 h 304"/>
              <a:gd name="T6" fmla="*/ 84 w 292"/>
              <a:gd name="T7" fmla="*/ 268 h 304"/>
              <a:gd name="T8" fmla="*/ 48 w 292"/>
              <a:gd name="T9" fmla="*/ 288 h 304"/>
              <a:gd name="T10" fmla="*/ 28 w 292"/>
              <a:gd name="T11" fmla="*/ 300 h 304"/>
              <a:gd name="T12" fmla="*/ 12 w 292"/>
              <a:gd name="T13" fmla="*/ 304 h 304"/>
              <a:gd name="T14" fmla="*/ 4 w 292"/>
              <a:gd name="T15" fmla="*/ 304 h 304"/>
              <a:gd name="T16" fmla="*/ 0 w 292"/>
              <a:gd name="T17" fmla="*/ 300 h 304"/>
              <a:gd name="T18" fmla="*/ 8 w 292"/>
              <a:gd name="T19" fmla="*/ 292 h 304"/>
              <a:gd name="T20" fmla="*/ 16 w 292"/>
              <a:gd name="T21" fmla="*/ 280 h 304"/>
              <a:gd name="T22" fmla="*/ 36 w 292"/>
              <a:gd name="T23" fmla="*/ 264 h 304"/>
              <a:gd name="T24" fmla="*/ 72 w 292"/>
              <a:gd name="T25" fmla="*/ 228 h 304"/>
              <a:gd name="T26" fmla="*/ 116 w 292"/>
              <a:gd name="T27" fmla="*/ 184 h 304"/>
              <a:gd name="T28" fmla="*/ 156 w 292"/>
              <a:gd name="T29" fmla="*/ 132 h 304"/>
              <a:gd name="T30" fmla="*/ 188 w 292"/>
              <a:gd name="T31" fmla="*/ 88 h 304"/>
              <a:gd name="T32" fmla="*/ 208 w 292"/>
              <a:gd name="T33" fmla="*/ 56 h 304"/>
              <a:gd name="T34" fmla="*/ 212 w 292"/>
              <a:gd name="T35" fmla="*/ 40 h 304"/>
              <a:gd name="T36" fmla="*/ 216 w 292"/>
              <a:gd name="T37" fmla="*/ 28 h 304"/>
              <a:gd name="T38" fmla="*/ 216 w 292"/>
              <a:gd name="T39" fmla="*/ 20 h 304"/>
              <a:gd name="T40" fmla="*/ 208 w 292"/>
              <a:gd name="T41" fmla="*/ 16 h 304"/>
              <a:gd name="T42" fmla="*/ 208 w 292"/>
              <a:gd name="T43" fmla="*/ 8 h 304"/>
              <a:gd name="T44" fmla="*/ 212 w 292"/>
              <a:gd name="T45" fmla="*/ 4 h 304"/>
              <a:gd name="T46" fmla="*/ 228 w 292"/>
              <a:gd name="T47" fmla="*/ 0 h 304"/>
              <a:gd name="T48" fmla="*/ 248 w 292"/>
              <a:gd name="T49" fmla="*/ 4 h 304"/>
              <a:gd name="T50" fmla="*/ 272 w 292"/>
              <a:gd name="T51" fmla="*/ 16 h 304"/>
              <a:gd name="T52" fmla="*/ 288 w 292"/>
              <a:gd name="T53" fmla="*/ 28 h 304"/>
              <a:gd name="T54" fmla="*/ 292 w 292"/>
              <a:gd name="T55" fmla="*/ 36 h 304"/>
              <a:gd name="T56" fmla="*/ 288 w 292"/>
              <a:gd name="T57" fmla="*/ 48 h 304"/>
              <a:gd name="T58" fmla="*/ 276 w 292"/>
              <a:gd name="T59" fmla="*/ 68 h 304"/>
              <a:gd name="T60" fmla="*/ 260 w 292"/>
              <a:gd name="T61" fmla="*/ 92 h 304"/>
              <a:gd name="T62" fmla="*/ 252 w 292"/>
              <a:gd name="T63" fmla="*/ 104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92" h="304">
                <a:moveTo>
                  <a:pt x="252" y="104"/>
                </a:moveTo>
                <a:lnTo>
                  <a:pt x="228" y="132"/>
                </a:lnTo>
                <a:lnTo>
                  <a:pt x="204" y="160"/>
                </a:lnTo>
                <a:lnTo>
                  <a:pt x="180" y="184"/>
                </a:lnTo>
                <a:lnTo>
                  <a:pt x="156" y="208"/>
                </a:lnTo>
                <a:lnTo>
                  <a:pt x="132" y="228"/>
                </a:lnTo>
                <a:lnTo>
                  <a:pt x="108" y="248"/>
                </a:lnTo>
                <a:lnTo>
                  <a:pt x="84" y="268"/>
                </a:lnTo>
                <a:lnTo>
                  <a:pt x="56" y="284"/>
                </a:lnTo>
                <a:lnTo>
                  <a:pt x="48" y="288"/>
                </a:lnTo>
                <a:lnTo>
                  <a:pt x="36" y="296"/>
                </a:lnTo>
                <a:lnTo>
                  <a:pt x="28" y="300"/>
                </a:lnTo>
                <a:lnTo>
                  <a:pt x="20" y="304"/>
                </a:lnTo>
                <a:lnTo>
                  <a:pt x="12" y="304"/>
                </a:lnTo>
                <a:lnTo>
                  <a:pt x="8" y="304"/>
                </a:lnTo>
                <a:lnTo>
                  <a:pt x="4" y="304"/>
                </a:lnTo>
                <a:lnTo>
                  <a:pt x="4" y="304"/>
                </a:lnTo>
                <a:lnTo>
                  <a:pt x="0" y="300"/>
                </a:lnTo>
                <a:lnTo>
                  <a:pt x="4" y="296"/>
                </a:lnTo>
                <a:lnTo>
                  <a:pt x="8" y="292"/>
                </a:lnTo>
                <a:lnTo>
                  <a:pt x="12" y="288"/>
                </a:lnTo>
                <a:lnTo>
                  <a:pt x="16" y="280"/>
                </a:lnTo>
                <a:lnTo>
                  <a:pt x="24" y="272"/>
                </a:lnTo>
                <a:lnTo>
                  <a:pt x="36" y="264"/>
                </a:lnTo>
                <a:lnTo>
                  <a:pt x="48" y="252"/>
                </a:lnTo>
                <a:lnTo>
                  <a:pt x="72" y="228"/>
                </a:lnTo>
                <a:lnTo>
                  <a:pt x="92" y="208"/>
                </a:lnTo>
                <a:lnTo>
                  <a:pt x="116" y="184"/>
                </a:lnTo>
                <a:lnTo>
                  <a:pt x="136" y="156"/>
                </a:lnTo>
                <a:lnTo>
                  <a:pt x="156" y="132"/>
                </a:lnTo>
                <a:lnTo>
                  <a:pt x="172" y="112"/>
                </a:lnTo>
                <a:lnTo>
                  <a:pt x="188" y="88"/>
                </a:lnTo>
                <a:lnTo>
                  <a:pt x="200" y="68"/>
                </a:lnTo>
                <a:lnTo>
                  <a:pt x="208" y="56"/>
                </a:lnTo>
                <a:lnTo>
                  <a:pt x="212" y="48"/>
                </a:lnTo>
                <a:lnTo>
                  <a:pt x="212" y="40"/>
                </a:lnTo>
                <a:lnTo>
                  <a:pt x="216" y="36"/>
                </a:lnTo>
                <a:lnTo>
                  <a:pt x="216" y="28"/>
                </a:lnTo>
                <a:lnTo>
                  <a:pt x="216" y="24"/>
                </a:lnTo>
                <a:lnTo>
                  <a:pt x="216" y="20"/>
                </a:lnTo>
                <a:lnTo>
                  <a:pt x="212" y="16"/>
                </a:lnTo>
                <a:lnTo>
                  <a:pt x="208" y="16"/>
                </a:lnTo>
                <a:lnTo>
                  <a:pt x="208" y="12"/>
                </a:lnTo>
                <a:lnTo>
                  <a:pt x="208" y="8"/>
                </a:lnTo>
                <a:lnTo>
                  <a:pt x="208" y="8"/>
                </a:lnTo>
                <a:lnTo>
                  <a:pt x="212" y="4"/>
                </a:lnTo>
                <a:lnTo>
                  <a:pt x="220" y="0"/>
                </a:lnTo>
                <a:lnTo>
                  <a:pt x="228" y="0"/>
                </a:lnTo>
                <a:lnTo>
                  <a:pt x="236" y="0"/>
                </a:lnTo>
                <a:lnTo>
                  <a:pt x="248" y="4"/>
                </a:lnTo>
                <a:lnTo>
                  <a:pt x="260" y="8"/>
                </a:lnTo>
                <a:lnTo>
                  <a:pt x="272" y="16"/>
                </a:lnTo>
                <a:lnTo>
                  <a:pt x="280" y="20"/>
                </a:lnTo>
                <a:lnTo>
                  <a:pt x="288" y="28"/>
                </a:lnTo>
                <a:lnTo>
                  <a:pt x="292" y="32"/>
                </a:lnTo>
                <a:lnTo>
                  <a:pt x="292" y="36"/>
                </a:lnTo>
                <a:lnTo>
                  <a:pt x="292" y="44"/>
                </a:lnTo>
                <a:lnTo>
                  <a:pt x="288" y="48"/>
                </a:lnTo>
                <a:lnTo>
                  <a:pt x="284" y="56"/>
                </a:lnTo>
                <a:lnTo>
                  <a:pt x="276" y="68"/>
                </a:lnTo>
                <a:lnTo>
                  <a:pt x="268" y="80"/>
                </a:lnTo>
                <a:lnTo>
                  <a:pt x="260" y="92"/>
                </a:lnTo>
                <a:lnTo>
                  <a:pt x="252" y="104"/>
                </a:lnTo>
                <a:lnTo>
                  <a:pt x="252" y="10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16" name="Freeform 558">
            <a:extLst>
              <a:ext uri="{FF2B5EF4-FFF2-40B4-BE49-F238E27FC236}">
                <a16:creationId xmlns:a16="http://schemas.microsoft.com/office/drawing/2014/main" xmlns="" id="{95C067AB-33C4-41F9-AA2B-514309848724}"/>
              </a:ext>
            </a:extLst>
          </p:cNvPr>
          <p:cNvSpPr>
            <a:spLocks/>
          </p:cNvSpPr>
          <p:nvPr/>
        </p:nvSpPr>
        <p:spPr bwMode="auto">
          <a:xfrm>
            <a:off x="5391012" y="4843586"/>
            <a:ext cx="251384" cy="1519999"/>
          </a:xfrm>
          <a:custGeom>
            <a:avLst/>
            <a:gdLst>
              <a:gd name="T0" fmla="*/ 16 w 72"/>
              <a:gd name="T1" fmla="*/ 0 h 328"/>
              <a:gd name="T2" fmla="*/ 24 w 72"/>
              <a:gd name="T3" fmla="*/ 8 h 328"/>
              <a:gd name="T4" fmla="*/ 36 w 72"/>
              <a:gd name="T5" fmla="*/ 16 h 328"/>
              <a:gd name="T6" fmla="*/ 44 w 72"/>
              <a:gd name="T7" fmla="*/ 20 h 328"/>
              <a:gd name="T8" fmla="*/ 52 w 72"/>
              <a:gd name="T9" fmla="*/ 28 h 328"/>
              <a:gd name="T10" fmla="*/ 56 w 72"/>
              <a:gd name="T11" fmla="*/ 36 h 328"/>
              <a:gd name="T12" fmla="*/ 64 w 72"/>
              <a:gd name="T13" fmla="*/ 40 h 328"/>
              <a:gd name="T14" fmla="*/ 64 w 72"/>
              <a:gd name="T15" fmla="*/ 48 h 328"/>
              <a:gd name="T16" fmla="*/ 68 w 72"/>
              <a:gd name="T17" fmla="*/ 52 h 328"/>
              <a:gd name="T18" fmla="*/ 68 w 72"/>
              <a:gd name="T19" fmla="*/ 68 h 328"/>
              <a:gd name="T20" fmla="*/ 68 w 72"/>
              <a:gd name="T21" fmla="*/ 84 h 328"/>
              <a:gd name="T22" fmla="*/ 72 w 72"/>
              <a:gd name="T23" fmla="*/ 104 h 328"/>
              <a:gd name="T24" fmla="*/ 72 w 72"/>
              <a:gd name="T25" fmla="*/ 128 h 328"/>
              <a:gd name="T26" fmla="*/ 68 w 72"/>
              <a:gd name="T27" fmla="*/ 156 h 328"/>
              <a:gd name="T28" fmla="*/ 68 w 72"/>
              <a:gd name="T29" fmla="*/ 188 h 328"/>
              <a:gd name="T30" fmla="*/ 68 w 72"/>
              <a:gd name="T31" fmla="*/ 220 h 328"/>
              <a:gd name="T32" fmla="*/ 64 w 72"/>
              <a:gd name="T33" fmla="*/ 252 h 328"/>
              <a:gd name="T34" fmla="*/ 60 w 72"/>
              <a:gd name="T35" fmla="*/ 272 h 328"/>
              <a:gd name="T36" fmla="*/ 60 w 72"/>
              <a:gd name="T37" fmla="*/ 284 h 328"/>
              <a:gd name="T38" fmla="*/ 56 w 72"/>
              <a:gd name="T39" fmla="*/ 296 h 328"/>
              <a:gd name="T40" fmla="*/ 56 w 72"/>
              <a:gd name="T41" fmla="*/ 308 h 328"/>
              <a:gd name="T42" fmla="*/ 52 w 72"/>
              <a:gd name="T43" fmla="*/ 316 h 328"/>
              <a:gd name="T44" fmla="*/ 48 w 72"/>
              <a:gd name="T45" fmla="*/ 324 h 328"/>
              <a:gd name="T46" fmla="*/ 48 w 72"/>
              <a:gd name="T47" fmla="*/ 324 h 328"/>
              <a:gd name="T48" fmla="*/ 44 w 72"/>
              <a:gd name="T49" fmla="*/ 328 h 328"/>
              <a:gd name="T50" fmla="*/ 36 w 72"/>
              <a:gd name="T51" fmla="*/ 324 h 328"/>
              <a:gd name="T52" fmla="*/ 28 w 72"/>
              <a:gd name="T53" fmla="*/ 324 h 328"/>
              <a:gd name="T54" fmla="*/ 20 w 72"/>
              <a:gd name="T55" fmla="*/ 316 h 328"/>
              <a:gd name="T56" fmla="*/ 16 w 72"/>
              <a:gd name="T57" fmla="*/ 308 h 328"/>
              <a:gd name="T58" fmla="*/ 8 w 72"/>
              <a:gd name="T59" fmla="*/ 300 h 328"/>
              <a:gd name="T60" fmla="*/ 4 w 72"/>
              <a:gd name="T61" fmla="*/ 292 h 328"/>
              <a:gd name="T62" fmla="*/ 0 w 72"/>
              <a:gd name="T63" fmla="*/ 284 h 328"/>
              <a:gd name="T64" fmla="*/ 0 w 72"/>
              <a:gd name="T65" fmla="*/ 280 h 328"/>
              <a:gd name="T66" fmla="*/ 0 w 72"/>
              <a:gd name="T67" fmla="*/ 276 h 328"/>
              <a:gd name="T68" fmla="*/ 0 w 72"/>
              <a:gd name="T69" fmla="*/ 272 h 328"/>
              <a:gd name="T70" fmla="*/ 0 w 72"/>
              <a:gd name="T71" fmla="*/ 264 h 328"/>
              <a:gd name="T72" fmla="*/ 0 w 72"/>
              <a:gd name="T73" fmla="*/ 260 h 328"/>
              <a:gd name="T74" fmla="*/ 4 w 72"/>
              <a:gd name="T75" fmla="*/ 252 h 328"/>
              <a:gd name="T76" fmla="*/ 4 w 72"/>
              <a:gd name="T77" fmla="*/ 244 h 328"/>
              <a:gd name="T78" fmla="*/ 8 w 72"/>
              <a:gd name="T79" fmla="*/ 232 h 328"/>
              <a:gd name="T80" fmla="*/ 8 w 72"/>
              <a:gd name="T81" fmla="*/ 220 h 328"/>
              <a:gd name="T82" fmla="*/ 8 w 72"/>
              <a:gd name="T83" fmla="*/ 216 h 328"/>
              <a:gd name="T84" fmla="*/ 8 w 72"/>
              <a:gd name="T85" fmla="*/ 208 h 328"/>
              <a:gd name="T86" fmla="*/ 12 w 72"/>
              <a:gd name="T87" fmla="*/ 200 h 328"/>
              <a:gd name="T88" fmla="*/ 12 w 72"/>
              <a:gd name="T89" fmla="*/ 192 h 328"/>
              <a:gd name="T90" fmla="*/ 12 w 72"/>
              <a:gd name="T91" fmla="*/ 180 h 328"/>
              <a:gd name="T92" fmla="*/ 12 w 72"/>
              <a:gd name="T93" fmla="*/ 168 h 328"/>
              <a:gd name="T94" fmla="*/ 12 w 72"/>
              <a:gd name="T95" fmla="*/ 156 h 328"/>
              <a:gd name="T96" fmla="*/ 12 w 72"/>
              <a:gd name="T97" fmla="*/ 144 h 328"/>
              <a:gd name="T98" fmla="*/ 12 w 72"/>
              <a:gd name="T99" fmla="*/ 128 h 328"/>
              <a:gd name="T100" fmla="*/ 12 w 72"/>
              <a:gd name="T101" fmla="*/ 112 h 328"/>
              <a:gd name="T102" fmla="*/ 12 w 72"/>
              <a:gd name="T103" fmla="*/ 96 h 328"/>
              <a:gd name="T104" fmla="*/ 12 w 72"/>
              <a:gd name="T105" fmla="*/ 80 h 328"/>
              <a:gd name="T106" fmla="*/ 12 w 72"/>
              <a:gd name="T107" fmla="*/ 60 h 328"/>
              <a:gd name="T108" fmla="*/ 12 w 72"/>
              <a:gd name="T109" fmla="*/ 40 h 328"/>
              <a:gd name="T110" fmla="*/ 16 w 72"/>
              <a:gd name="T111" fmla="*/ 20 h 328"/>
              <a:gd name="T112" fmla="*/ 16 w 72"/>
              <a:gd name="T113" fmla="*/ 0 h 328"/>
              <a:gd name="T114" fmla="*/ 16 w 72"/>
              <a:gd name="T115" fmla="*/ 0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2" h="328">
                <a:moveTo>
                  <a:pt x="16" y="0"/>
                </a:moveTo>
                <a:lnTo>
                  <a:pt x="24" y="8"/>
                </a:lnTo>
                <a:lnTo>
                  <a:pt x="36" y="16"/>
                </a:lnTo>
                <a:lnTo>
                  <a:pt x="44" y="20"/>
                </a:lnTo>
                <a:lnTo>
                  <a:pt x="52" y="28"/>
                </a:lnTo>
                <a:lnTo>
                  <a:pt x="56" y="36"/>
                </a:lnTo>
                <a:lnTo>
                  <a:pt x="64" y="40"/>
                </a:lnTo>
                <a:lnTo>
                  <a:pt x="64" y="48"/>
                </a:lnTo>
                <a:lnTo>
                  <a:pt x="68" y="52"/>
                </a:lnTo>
                <a:lnTo>
                  <a:pt x="68" y="68"/>
                </a:lnTo>
                <a:lnTo>
                  <a:pt x="68" y="84"/>
                </a:lnTo>
                <a:lnTo>
                  <a:pt x="72" y="104"/>
                </a:lnTo>
                <a:lnTo>
                  <a:pt x="72" y="128"/>
                </a:lnTo>
                <a:lnTo>
                  <a:pt x="68" y="156"/>
                </a:lnTo>
                <a:lnTo>
                  <a:pt x="68" y="188"/>
                </a:lnTo>
                <a:lnTo>
                  <a:pt x="68" y="220"/>
                </a:lnTo>
                <a:lnTo>
                  <a:pt x="64" y="252"/>
                </a:lnTo>
                <a:lnTo>
                  <a:pt x="60" y="272"/>
                </a:lnTo>
                <a:lnTo>
                  <a:pt x="60" y="284"/>
                </a:lnTo>
                <a:lnTo>
                  <a:pt x="56" y="296"/>
                </a:lnTo>
                <a:lnTo>
                  <a:pt x="56" y="308"/>
                </a:lnTo>
                <a:lnTo>
                  <a:pt x="52" y="316"/>
                </a:lnTo>
                <a:lnTo>
                  <a:pt x="48" y="324"/>
                </a:lnTo>
                <a:lnTo>
                  <a:pt x="48" y="324"/>
                </a:lnTo>
                <a:lnTo>
                  <a:pt x="44" y="328"/>
                </a:lnTo>
                <a:lnTo>
                  <a:pt x="36" y="324"/>
                </a:lnTo>
                <a:lnTo>
                  <a:pt x="28" y="324"/>
                </a:lnTo>
                <a:lnTo>
                  <a:pt x="20" y="316"/>
                </a:lnTo>
                <a:lnTo>
                  <a:pt x="16" y="308"/>
                </a:lnTo>
                <a:lnTo>
                  <a:pt x="8" y="300"/>
                </a:lnTo>
                <a:lnTo>
                  <a:pt x="4" y="292"/>
                </a:lnTo>
                <a:lnTo>
                  <a:pt x="0" y="284"/>
                </a:lnTo>
                <a:lnTo>
                  <a:pt x="0" y="280"/>
                </a:lnTo>
                <a:lnTo>
                  <a:pt x="0" y="276"/>
                </a:lnTo>
                <a:lnTo>
                  <a:pt x="0" y="272"/>
                </a:lnTo>
                <a:lnTo>
                  <a:pt x="0" y="264"/>
                </a:lnTo>
                <a:lnTo>
                  <a:pt x="0" y="260"/>
                </a:lnTo>
                <a:lnTo>
                  <a:pt x="4" y="252"/>
                </a:lnTo>
                <a:lnTo>
                  <a:pt x="4" y="244"/>
                </a:lnTo>
                <a:lnTo>
                  <a:pt x="8" y="232"/>
                </a:lnTo>
                <a:lnTo>
                  <a:pt x="8" y="220"/>
                </a:lnTo>
                <a:lnTo>
                  <a:pt x="8" y="216"/>
                </a:lnTo>
                <a:lnTo>
                  <a:pt x="8" y="208"/>
                </a:lnTo>
                <a:lnTo>
                  <a:pt x="12" y="200"/>
                </a:lnTo>
                <a:lnTo>
                  <a:pt x="12" y="192"/>
                </a:lnTo>
                <a:lnTo>
                  <a:pt x="12" y="180"/>
                </a:lnTo>
                <a:lnTo>
                  <a:pt x="12" y="168"/>
                </a:lnTo>
                <a:lnTo>
                  <a:pt x="12" y="156"/>
                </a:lnTo>
                <a:lnTo>
                  <a:pt x="12" y="144"/>
                </a:lnTo>
                <a:lnTo>
                  <a:pt x="12" y="128"/>
                </a:lnTo>
                <a:lnTo>
                  <a:pt x="12" y="112"/>
                </a:lnTo>
                <a:lnTo>
                  <a:pt x="12" y="96"/>
                </a:lnTo>
                <a:lnTo>
                  <a:pt x="12" y="80"/>
                </a:lnTo>
                <a:lnTo>
                  <a:pt x="12" y="60"/>
                </a:lnTo>
                <a:lnTo>
                  <a:pt x="12" y="40"/>
                </a:lnTo>
                <a:lnTo>
                  <a:pt x="16" y="20"/>
                </a:lnTo>
                <a:lnTo>
                  <a:pt x="16" y="0"/>
                </a:lnTo>
                <a:lnTo>
                  <a:pt x="16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559">
            <a:extLst>
              <a:ext uri="{FF2B5EF4-FFF2-40B4-BE49-F238E27FC236}">
                <a16:creationId xmlns:a16="http://schemas.microsoft.com/office/drawing/2014/main" xmlns="" id="{E43C9330-CA86-4C52-8294-86A1701381A6}"/>
              </a:ext>
            </a:extLst>
          </p:cNvPr>
          <p:cNvSpPr>
            <a:spLocks/>
          </p:cNvSpPr>
          <p:nvPr/>
        </p:nvSpPr>
        <p:spPr bwMode="auto">
          <a:xfrm>
            <a:off x="5837917" y="4602610"/>
            <a:ext cx="1270887" cy="352195"/>
          </a:xfrm>
          <a:custGeom>
            <a:avLst/>
            <a:gdLst>
              <a:gd name="T0" fmla="*/ 16 w 364"/>
              <a:gd name="T1" fmla="*/ 68 h 76"/>
              <a:gd name="T2" fmla="*/ 4 w 364"/>
              <a:gd name="T3" fmla="*/ 60 h 76"/>
              <a:gd name="T4" fmla="*/ 0 w 364"/>
              <a:gd name="T5" fmla="*/ 56 h 76"/>
              <a:gd name="T6" fmla="*/ 4 w 364"/>
              <a:gd name="T7" fmla="*/ 52 h 76"/>
              <a:gd name="T8" fmla="*/ 12 w 364"/>
              <a:gd name="T9" fmla="*/ 52 h 76"/>
              <a:gd name="T10" fmla="*/ 24 w 364"/>
              <a:gd name="T11" fmla="*/ 48 h 76"/>
              <a:gd name="T12" fmla="*/ 40 w 364"/>
              <a:gd name="T13" fmla="*/ 44 h 76"/>
              <a:gd name="T14" fmla="*/ 60 w 364"/>
              <a:gd name="T15" fmla="*/ 36 h 76"/>
              <a:gd name="T16" fmla="*/ 84 w 364"/>
              <a:gd name="T17" fmla="*/ 32 h 76"/>
              <a:gd name="T18" fmla="*/ 112 w 364"/>
              <a:gd name="T19" fmla="*/ 28 h 76"/>
              <a:gd name="T20" fmla="*/ 160 w 364"/>
              <a:gd name="T21" fmla="*/ 20 h 76"/>
              <a:gd name="T22" fmla="*/ 216 w 364"/>
              <a:gd name="T23" fmla="*/ 8 h 76"/>
              <a:gd name="T24" fmla="*/ 256 w 364"/>
              <a:gd name="T25" fmla="*/ 4 h 76"/>
              <a:gd name="T26" fmla="*/ 288 w 364"/>
              <a:gd name="T27" fmla="*/ 0 h 76"/>
              <a:gd name="T28" fmla="*/ 316 w 364"/>
              <a:gd name="T29" fmla="*/ 0 h 76"/>
              <a:gd name="T30" fmla="*/ 340 w 364"/>
              <a:gd name="T31" fmla="*/ 0 h 76"/>
              <a:gd name="T32" fmla="*/ 356 w 364"/>
              <a:gd name="T33" fmla="*/ 4 h 76"/>
              <a:gd name="T34" fmla="*/ 364 w 364"/>
              <a:gd name="T35" fmla="*/ 16 h 76"/>
              <a:gd name="T36" fmla="*/ 360 w 364"/>
              <a:gd name="T37" fmla="*/ 24 h 76"/>
              <a:gd name="T38" fmla="*/ 348 w 364"/>
              <a:gd name="T39" fmla="*/ 32 h 76"/>
              <a:gd name="T40" fmla="*/ 320 w 364"/>
              <a:gd name="T41" fmla="*/ 40 h 76"/>
              <a:gd name="T42" fmla="*/ 280 w 364"/>
              <a:gd name="T43" fmla="*/ 48 h 76"/>
              <a:gd name="T44" fmla="*/ 228 w 364"/>
              <a:gd name="T45" fmla="*/ 52 h 76"/>
              <a:gd name="T46" fmla="*/ 180 w 364"/>
              <a:gd name="T47" fmla="*/ 60 h 76"/>
              <a:gd name="T48" fmla="*/ 140 w 364"/>
              <a:gd name="T49" fmla="*/ 64 h 76"/>
              <a:gd name="T50" fmla="*/ 112 w 364"/>
              <a:gd name="T51" fmla="*/ 68 h 76"/>
              <a:gd name="T52" fmla="*/ 80 w 364"/>
              <a:gd name="T53" fmla="*/ 72 h 76"/>
              <a:gd name="T54" fmla="*/ 68 w 364"/>
              <a:gd name="T55" fmla="*/ 76 h 76"/>
              <a:gd name="T56" fmla="*/ 56 w 364"/>
              <a:gd name="T57" fmla="*/ 76 h 76"/>
              <a:gd name="T58" fmla="*/ 52 w 364"/>
              <a:gd name="T59" fmla="*/ 76 h 76"/>
              <a:gd name="T60" fmla="*/ 44 w 364"/>
              <a:gd name="T61" fmla="*/ 76 h 76"/>
              <a:gd name="T62" fmla="*/ 28 w 364"/>
              <a:gd name="T63" fmla="*/ 7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64" h="76">
                <a:moveTo>
                  <a:pt x="28" y="72"/>
                </a:moveTo>
                <a:lnTo>
                  <a:pt x="16" y="68"/>
                </a:lnTo>
                <a:lnTo>
                  <a:pt x="8" y="64"/>
                </a:lnTo>
                <a:lnTo>
                  <a:pt x="4" y="60"/>
                </a:lnTo>
                <a:lnTo>
                  <a:pt x="0" y="56"/>
                </a:lnTo>
                <a:lnTo>
                  <a:pt x="0" y="56"/>
                </a:lnTo>
                <a:lnTo>
                  <a:pt x="0" y="56"/>
                </a:lnTo>
                <a:lnTo>
                  <a:pt x="4" y="52"/>
                </a:lnTo>
                <a:lnTo>
                  <a:pt x="8" y="52"/>
                </a:lnTo>
                <a:lnTo>
                  <a:pt x="12" y="52"/>
                </a:lnTo>
                <a:lnTo>
                  <a:pt x="16" y="48"/>
                </a:lnTo>
                <a:lnTo>
                  <a:pt x="24" y="48"/>
                </a:lnTo>
                <a:lnTo>
                  <a:pt x="28" y="44"/>
                </a:lnTo>
                <a:lnTo>
                  <a:pt x="40" y="44"/>
                </a:lnTo>
                <a:lnTo>
                  <a:pt x="48" y="40"/>
                </a:lnTo>
                <a:lnTo>
                  <a:pt x="60" y="36"/>
                </a:lnTo>
                <a:lnTo>
                  <a:pt x="72" y="36"/>
                </a:lnTo>
                <a:lnTo>
                  <a:pt x="84" y="32"/>
                </a:lnTo>
                <a:lnTo>
                  <a:pt x="96" y="32"/>
                </a:lnTo>
                <a:lnTo>
                  <a:pt x="112" y="28"/>
                </a:lnTo>
                <a:lnTo>
                  <a:pt x="128" y="24"/>
                </a:lnTo>
                <a:lnTo>
                  <a:pt x="160" y="20"/>
                </a:lnTo>
                <a:lnTo>
                  <a:pt x="188" y="12"/>
                </a:lnTo>
                <a:lnTo>
                  <a:pt x="216" y="8"/>
                </a:lnTo>
                <a:lnTo>
                  <a:pt x="236" y="4"/>
                </a:lnTo>
                <a:lnTo>
                  <a:pt x="256" y="4"/>
                </a:lnTo>
                <a:lnTo>
                  <a:pt x="272" y="0"/>
                </a:lnTo>
                <a:lnTo>
                  <a:pt x="288" y="0"/>
                </a:lnTo>
                <a:lnTo>
                  <a:pt x="300" y="0"/>
                </a:lnTo>
                <a:lnTo>
                  <a:pt x="316" y="0"/>
                </a:lnTo>
                <a:lnTo>
                  <a:pt x="328" y="0"/>
                </a:lnTo>
                <a:lnTo>
                  <a:pt x="340" y="0"/>
                </a:lnTo>
                <a:lnTo>
                  <a:pt x="348" y="4"/>
                </a:lnTo>
                <a:lnTo>
                  <a:pt x="356" y="4"/>
                </a:lnTo>
                <a:lnTo>
                  <a:pt x="360" y="8"/>
                </a:lnTo>
                <a:lnTo>
                  <a:pt x="364" y="16"/>
                </a:lnTo>
                <a:lnTo>
                  <a:pt x="364" y="20"/>
                </a:lnTo>
                <a:lnTo>
                  <a:pt x="360" y="24"/>
                </a:lnTo>
                <a:lnTo>
                  <a:pt x="356" y="28"/>
                </a:lnTo>
                <a:lnTo>
                  <a:pt x="348" y="32"/>
                </a:lnTo>
                <a:lnTo>
                  <a:pt x="336" y="36"/>
                </a:lnTo>
                <a:lnTo>
                  <a:pt x="320" y="40"/>
                </a:lnTo>
                <a:lnTo>
                  <a:pt x="300" y="44"/>
                </a:lnTo>
                <a:lnTo>
                  <a:pt x="280" y="48"/>
                </a:lnTo>
                <a:lnTo>
                  <a:pt x="252" y="48"/>
                </a:lnTo>
                <a:lnTo>
                  <a:pt x="228" y="52"/>
                </a:lnTo>
                <a:lnTo>
                  <a:pt x="200" y="56"/>
                </a:lnTo>
                <a:lnTo>
                  <a:pt x="180" y="60"/>
                </a:lnTo>
                <a:lnTo>
                  <a:pt x="160" y="60"/>
                </a:lnTo>
                <a:lnTo>
                  <a:pt x="140" y="64"/>
                </a:lnTo>
                <a:lnTo>
                  <a:pt x="124" y="68"/>
                </a:lnTo>
                <a:lnTo>
                  <a:pt x="112" y="68"/>
                </a:lnTo>
                <a:lnTo>
                  <a:pt x="100" y="72"/>
                </a:lnTo>
                <a:lnTo>
                  <a:pt x="80" y="72"/>
                </a:lnTo>
                <a:lnTo>
                  <a:pt x="76" y="76"/>
                </a:lnTo>
                <a:lnTo>
                  <a:pt x="68" y="76"/>
                </a:lnTo>
                <a:lnTo>
                  <a:pt x="64" y="76"/>
                </a:lnTo>
                <a:lnTo>
                  <a:pt x="56" y="76"/>
                </a:lnTo>
                <a:lnTo>
                  <a:pt x="56" y="76"/>
                </a:lnTo>
                <a:lnTo>
                  <a:pt x="52" y="76"/>
                </a:lnTo>
                <a:lnTo>
                  <a:pt x="48" y="76"/>
                </a:lnTo>
                <a:lnTo>
                  <a:pt x="44" y="76"/>
                </a:lnTo>
                <a:lnTo>
                  <a:pt x="36" y="72"/>
                </a:lnTo>
                <a:lnTo>
                  <a:pt x="28" y="72"/>
                </a:lnTo>
                <a:lnTo>
                  <a:pt x="28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Freeform 560">
            <a:extLst>
              <a:ext uri="{FF2B5EF4-FFF2-40B4-BE49-F238E27FC236}">
                <a16:creationId xmlns:a16="http://schemas.microsoft.com/office/drawing/2014/main" xmlns="" id="{3B02FF22-465B-47CA-A44A-AE52D5FCABB8}"/>
              </a:ext>
            </a:extLst>
          </p:cNvPr>
          <p:cNvSpPr>
            <a:spLocks/>
          </p:cNvSpPr>
          <p:nvPr/>
        </p:nvSpPr>
        <p:spPr bwMode="auto">
          <a:xfrm>
            <a:off x="6242925" y="4157733"/>
            <a:ext cx="432940" cy="426341"/>
          </a:xfrm>
          <a:custGeom>
            <a:avLst/>
            <a:gdLst>
              <a:gd name="T0" fmla="*/ 0 w 124"/>
              <a:gd name="T1" fmla="*/ 0 h 92"/>
              <a:gd name="T2" fmla="*/ 20 w 124"/>
              <a:gd name="T3" fmla="*/ 0 h 92"/>
              <a:gd name="T4" fmla="*/ 36 w 124"/>
              <a:gd name="T5" fmla="*/ 0 h 92"/>
              <a:gd name="T6" fmla="*/ 48 w 124"/>
              <a:gd name="T7" fmla="*/ 4 h 92"/>
              <a:gd name="T8" fmla="*/ 60 w 124"/>
              <a:gd name="T9" fmla="*/ 4 h 92"/>
              <a:gd name="T10" fmla="*/ 68 w 124"/>
              <a:gd name="T11" fmla="*/ 8 h 92"/>
              <a:gd name="T12" fmla="*/ 76 w 124"/>
              <a:gd name="T13" fmla="*/ 12 h 92"/>
              <a:gd name="T14" fmla="*/ 88 w 124"/>
              <a:gd name="T15" fmla="*/ 16 h 92"/>
              <a:gd name="T16" fmla="*/ 100 w 124"/>
              <a:gd name="T17" fmla="*/ 20 h 92"/>
              <a:gd name="T18" fmla="*/ 108 w 124"/>
              <a:gd name="T19" fmla="*/ 28 h 92"/>
              <a:gd name="T20" fmla="*/ 116 w 124"/>
              <a:gd name="T21" fmla="*/ 32 h 92"/>
              <a:gd name="T22" fmla="*/ 120 w 124"/>
              <a:gd name="T23" fmla="*/ 40 h 92"/>
              <a:gd name="T24" fmla="*/ 120 w 124"/>
              <a:gd name="T25" fmla="*/ 48 h 92"/>
              <a:gd name="T26" fmla="*/ 124 w 124"/>
              <a:gd name="T27" fmla="*/ 52 h 92"/>
              <a:gd name="T28" fmla="*/ 120 w 124"/>
              <a:gd name="T29" fmla="*/ 60 h 92"/>
              <a:gd name="T30" fmla="*/ 120 w 124"/>
              <a:gd name="T31" fmla="*/ 68 h 92"/>
              <a:gd name="T32" fmla="*/ 116 w 124"/>
              <a:gd name="T33" fmla="*/ 76 h 92"/>
              <a:gd name="T34" fmla="*/ 112 w 124"/>
              <a:gd name="T35" fmla="*/ 84 h 92"/>
              <a:gd name="T36" fmla="*/ 104 w 124"/>
              <a:gd name="T37" fmla="*/ 88 h 92"/>
              <a:gd name="T38" fmla="*/ 100 w 124"/>
              <a:gd name="T39" fmla="*/ 92 h 92"/>
              <a:gd name="T40" fmla="*/ 92 w 124"/>
              <a:gd name="T41" fmla="*/ 92 h 92"/>
              <a:gd name="T42" fmla="*/ 88 w 124"/>
              <a:gd name="T43" fmla="*/ 92 h 92"/>
              <a:gd name="T44" fmla="*/ 80 w 124"/>
              <a:gd name="T45" fmla="*/ 88 h 92"/>
              <a:gd name="T46" fmla="*/ 72 w 124"/>
              <a:gd name="T47" fmla="*/ 80 h 92"/>
              <a:gd name="T48" fmla="*/ 60 w 124"/>
              <a:gd name="T49" fmla="*/ 72 h 92"/>
              <a:gd name="T50" fmla="*/ 48 w 124"/>
              <a:gd name="T51" fmla="*/ 64 h 92"/>
              <a:gd name="T52" fmla="*/ 36 w 124"/>
              <a:gd name="T53" fmla="*/ 48 h 92"/>
              <a:gd name="T54" fmla="*/ 20 w 124"/>
              <a:gd name="T55" fmla="*/ 36 h 92"/>
              <a:gd name="T56" fmla="*/ 0 w 124"/>
              <a:gd name="T57" fmla="*/ 16 h 92"/>
              <a:gd name="T58" fmla="*/ 0 w 124"/>
              <a:gd name="T59" fmla="*/ 0 h 92"/>
              <a:gd name="T60" fmla="*/ 0 w 124"/>
              <a:gd name="T61" fmla="*/ 0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4" h="92">
                <a:moveTo>
                  <a:pt x="0" y="0"/>
                </a:moveTo>
                <a:lnTo>
                  <a:pt x="20" y="0"/>
                </a:lnTo>
                <a:lnTo>
                  <a:pt x="36" y="0"/>
                </a:lnTo>
                <a:lnTo>
                  <a:pt x="48" y="4"/>
                </a:lnTo>
                <a:lnTo>
                  <a:pt x="60" y="4"/>
                </a:lnTo>
                <a:lnTo>
                  <a:pt x="68" y="8"/>
                </a:lnTo>
                <a:lnTo>
                  <a:pt x="76" y="12"/>
                </a:lnTo>
                <a:lnTo>
                  <a:pt x="88" y="16"/>
                </a:lnTo>
                <a:lnTo>
                  <a:pt x="100" y="20"/>
                </a:lnTo>
                <a:lnTo>
                  <a:pt x="108" y="28"/>
                </a:lnTo>
                <a:lnTo>
                  <a:pt x="116" y="32"/>
                </a:lnTo>
                <a:lnTo>
                  <a:pt x="120" y="40"/>
                </a:lnTo>
                <a:lnTo>
                  <a:pt x="120" y="48"/>
                </a:lnTo>
                <a:lnTo>
                  <a:pt x="124" y="52"/>
                </a:lnTo>
                <a:lnTo>
                  <a:pt x="120" y="60"/>
                </a:lnTo>
                <a:lnTo>
                  <a:pt x="120" y="68"/>
                </a:lnTo>
                <a:lnTo>
                  <a:pt x="116" y="76"/>
                </a:lnTo>
                <a:lnTo>
                  <a:pt x="112" y="84"/>
                </a:lnTo>
                <a:lnTo>
                  <a:pt x="104" y="88"/>
                </a:lnTo>
                <a:lnTo>
                  <a:pt x="100" y="92"/>
                </a:lnTo>
                <a:lnTo>
                  <a:pt x="92" y="92"/>
                </a:lnTo>
                <a:lnTo>
                  <a:pt x="88" y="92"/>
                </a:lnTo>
                <a:lnTo>
                  <a:pt x="80" y="88"/>
                </a:lnTo>
                <a:lnTo>
                  <a:pt x="72" y="80"/>
                </a:lnTo>
                <a:lnTo>
                  <a:pt x="60" y="72"/>
                </a:lnTo>
                <a:lnTo>
                  <a:pt x="48" y="64"/>
                </a:lnTo>
                <a:lnTo>
                  <a:pt x="36" y="48"/>
                </a:lnTo>
                <a:lnTo>
                  <a:pt x="20" y="36"/>
                </a:lnTo>
                <a:lnTo>
                  <a:pt x="0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561">
            <a:extLst>
              <a:ext uri="{FF2B5EF4-FFF2-40B4-BE49-F238E27FC236}">
                <a16:creationId xmlns:a16="http://schemas.microsoft.com/office/drawing/2014/main" xmlns="" id="{F0D1680A-67B2-46AE-998C-08C9CF7379F0}"/>
              </a:ext>
            </a:extLst>
          </p:cNvPr>
          <p:cNvSpPr>
            <a:spLocks/>
          </p:cNvSpPr>
          <p:nvPr/>
        </p:nvSpPr>
        <p:spPr bwMode="auto">
          <a:xfrm>
            <a:off x="6354652" y="4862123"/>
            <a:ext cx="195521" cy="1075121"/>
          </a:xfrm>
          <a:custGeom>
            <a:avLst/>
            <a:gdLst>
              <a:gd name="T0" fmla="*/ 44 w 56"/>
              <a:gd name="T1" fmla="*/ 92 h 232"/>
              <a:gd name="T2" fmla="*/ 44 w 56"/>
              <a:gd name="T3" fmla="*/ 104 h 232"/>
              <a:gd name="T4" fmla="*/ 40 w 56"/>
              <a:gd name="T5" fmla="*/ 120 h 232"/>
              <a:gd name="T6" fmla="*/ 40 w 56"/>
              <a:gd name="T7" fmla="*/ 136 h 232"/>
              <a:gd name="T8" fmla="*/ 40 w 56"/>
              <a:gd name="T9" fmla="*/ 152 h 232"/>
              <a:gd name="T10" fmla="*/ 40 w 56"/>
              <a:gd name="T11" fmla="*/ 168 h 232"/>
              <a:gd name="T12" fmla="*/ 40 w 56"/>
              <a:gd name="T13" fmla="*/ 188 h 232"/>
              <a:gd name="T14" fmla="*/ 36 w 56"/>
              <a:gd name="T15" fmla="*/ 212 h 232"/>
              <a:gd name="T16" fmla="*/ 36 w 56"/>
              <a:gd name="T17" fmla="*/ 232 h 232"/>
              <a:gd name="T18" fmla="*/ 24 w 56"/>
              <a:gd name="T19" fmla="*/ 232 h 232"/>
              <a:gd name="T20" fmla="*/ 24 w 56"/>
              <a:gd name="T21" fmla="*/ 208 h 232"/>
              <a:gd name="T22" fmla="*/ 20 w 56"/>
              <a:gd name="T23" fmla="*/ 184 h 232"/>
              <a:gd name="T24" fmla="*/ 20 w 56"/>
              <a:gd name="T25" fmla="*/ 160 h 232"/>
              <a:gd name="T26" fmla="*/ 20 w 56"/>
              <a:gd name="T27" fmla="*/ 136 h 232"/>
              <a:gd name="T28" fmla="*/ 20 w 56"/>
              <a:gd name="T29" fmla="*/ 116 h 232"/>
              <a:gd name="T30" fmla="*/ 20 w 56"/>
              <a:gd name="T31" fmla="*/ 100 h 232"/>
              <a:gd name="T32" fmla="*/ 20 w 56"/>
              <a:gd name="T33" fmla="*/ 84 h 232"/>
              <a:gd name="T34" fmla="*/ 20 w 56"/>
              <a:gd name="T35" fmla="*/ 68 h 232"/>
              <a:gd name="T36" fmla="*/ 20 w 56"/>
              <a:gd name="T37" fmla="*/ 56 h 232"/>
              <a:gd name="T38" fmla="*/ 16 w 56"/>
              <a:gd name="T39" fmla="*/ 44 h 232"/>
              <a:gd name="T40" fmla="*/ 16 w 56"/>
              <a:gd name="T41" fmla="*/ 32 h 232"/>
              <a:gd name="T42" fmla="*/ 16 w 56"/>
              <a:gd name="T43" fmla="*/ 24 h 232"/>
              <a:gd name="T44" fmla="*/ 16 w 56"/>
              <a:gd name="T45" fmla="*/ 20 h 232"/>
              <a:gd name="T46" fmla="*/ 12 w 56"/>
              <a:gd name="T47" fmla="*/ 12 h 232"/>
              <a:gd name="T48" fmla="*/ 12 w 56"/>
              <a:gd name="T49" fmla="*/ 8 h 232"/>
              <a:gd name="T50" fmla="*/ 12 w 56"/>
              <a:gd name="T51" fmla="*/ 8 h 232"/>
              <a:gd name="T52" fmla="*/ 4 w 56"/>
              <a:gd name="T53" fmla="*/ 4 h 232"/>
              <a:gd name="T54" fmla="*/ 0 w 56"/>
              <a:gd name="T55" fmla="*/ 0 h 232"/>
              <a:gd name="T56" fmla="*/ 0 w 56"/>
              <a:gd name="T57" fmla="*/ 0 h 232"/>
              <a:gd name="T58" fmla="*/ 0 w 56"/>
              <a:gd name="T59" fmla="*/ 0 h 232"/>
              <a:gd name="T60" fmla="*/ 0 w 56"/>
              <a:gd name="T61" fmla="*/ 0 h 232"/>
              <a:gd name="T62" fmla="*/ 4 w 56"/>
              <a:gd name="T63" fmla="*/ 0 h 232"/>
              <a:gd name="T64" fmla="*/ 12 w 56"/>
              <a:gd name="T65" fmla="*/ 4 h 232"/>
              <a:gd name="T66" fmla="*/ 24 w 56"/>
              <a:gd name="T67" fmla="*/ 4 h 232"/>
              <a:gd name="T68" fmla="*/ 36 w 56"/>
              <a:gd name="T69" fmla="*/ 8 h 232"/>
              <a:gd name="T70" fmla="*/ 44 w 56"/>
              <a:gd name="T71" fmla="*/ 12 h 232"/>
              <a:gd name="T72" fmla="*/ 52 w 56"/>
              <a:gd name="T73" fmla="*/ 16 h 232"/>
              <a:gd name="T74" fmla="*/ 56 w 56"/>
              <a:gd name="T75" fmla="*/ 20 h 232"/>
              <a:gd name="T76" fmla="*/ 56 w 56"/>
              <a:gd name="T77" fmla="*/ 24 h 232"/>
              <a:gd name="T78" fmla="*/ 56 w 56"/>
              <a:gd name="T79" fmla="*/ 28 h 232"/>
              <a:gd name="T80" fmla="*/ 52 w 56"/>
              <a:gd name="T81" fmla="*/ 32 h 232"/>
              <a:gd name="T82" fmla="*/ 52 w 56"/>
              <a:gd name="T83" fmla="*/ 36 h 232"/>
              <a:gd name="T84" fmla="*/ 52 w 56"/>
              <a:gd name="T85" fmla="*/ 40 h 232"/>
              <a:gd name="T86" fmla="*/ 48 w 56"/>
              <a:gd name="T87" fmla="*/ 44 h 232"/>
              <a:gd name="T88" fmla="*/ 48 w 56"/>
              <a:gd name="T89" fmla="*/ 48 h 232"/>
              <a:gd name="T90" fmla="*/ 48 w 56"/>
              <a:gd name="T91" fmla="*/ 56 h 232"/>
              <a:gd name="T92" fmla="*/ 48 w 56"/>
              <a:gd name="T93" fmla="*/ 64 h 232"/>
              <a:gd name="T94" fmla="*/ 44 w 56"/>
              <a:gd name="T95" fmla="*/ 72 h 232"/>
              <a:gd name="T96" fmla="*/ 44 w 56"/>
              <a:gd name="T97" fmla="*/ 80 h 232"/>
              <a:gd name="T98" fmla="*/ 44 w 56"/>
              <a:gd name="T99" fmla="*/ 92 h 232"/>
              <a:gd name="T100" fmla="*/ 44 w 56"/>
              <a:gd name="T101" fmla="*/ 92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6" h="232">
                <a:moveTo>
                  <a:pt x="44" y="92"/>
                </a:moveTo>
                <a:lnTo>
                  <a:pt x="44" y="104"/>
                </a:lnTo>
                <a:lnTo>
                  <a:pt x="40" y="120"/>
                </a:lnTo>
                <a:lnTo>
                  <a:pt x="40" y="136"/>
                </a:lnTo>
                <a:lnTo>
                  <a:pt x="40" y="152"/>
                </a:lnTo>
                <a:lnTo>
                  <a:pt x="40" y="168"/>
                </a:lnTo>
                <a:lnTo>
                  <a:pt x="40" y="188"/>
                </a:lnTo>
                <a:lnTo>
                  <a:pt x="36" y="212"/>
                </a:lnTo>
                <a:lnTo>
                  <a:pt x="36" y="232"/>
                </a:lnTo>
                <a:lnTo>
                  <a:pt x="24" y="232"/>
                </a:lnTo>
                <a:lnTo>
                  <a:pt x="24" y="208"/>
                </a:lnTo>
                <a:lnTo>
                  <a:pt x="20" y="184"/>
                </a:lnTo>
                <a:lnTo>
                  <a:pt x="20" y="160"/>
                </a:lnTo>
                <a:lnTo>
                  <a:pt x="20" y="136"/>
                </a:lnTo>
                <a:lnTo>
                  <a:pt x="20" y="116"/>
                </a:lnTo>
                <a:lnTo>
                  <a:pt x="20" y="100"/>
                </a:lnTo>
                <a:lnTo>
                  <a:pt x="20" y="84"/>
                </a:lnTo>
                <a:lnTo>
                  <a:pt x="20" y="68"/>
                </a:lnTo>
                <a:lnTo>
                  <a:pt x="20" y="56"/>
                </a:lnTo>
                <a:lnTo>
                  <a:pt x="16" y="44"/>
                </a:lnTo>
                <a:lnTo>
                  <a:pt x="16" y="32"/>
                </a:lnTo>
                <a:lnTo>
                  <a:pt x="16" y="24"/>
                </a:lnTo>
                <a:lnTo>
                  <a:pt x="16" y="20"/>
                </a:lnTo>
                <a:lnTo>
                  <a:pt x="12" y="12"/>
                </a:lnTo>
                <a:lnTo>
                  <a:pt x="12" y="8"/>
                </a:lnTo>
                <a:lnTo>
                  <a:pt x="12" y="8"/>
                </a:lnTo>
                <a:lnTo>
                  <a:pt x="4" y="4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12" y="4"/>
                </a:lnTo>
                <a:lnTo>
                  <a:pt x="24" y="4"/>
                </a:lnTo>
                <a:lnTo>
                  <a:pt x="36" y="8"/>
                </a:lnTo>
                <a:lnTo>
                  <a:pt x="44" y="12"/>
                </a:lnTo>
                <a:lnTo>
                  <a:pt x="52" y="16"/>
                </a:lnTo>
                <a:lnTo>
                  <a:pt x="56" y="20"/>
                </a:lnTo>
                <a:lnTo>
                  <a:pt x="56" y="24"/>
                </a:lnTo>
                <a:lnTo>
                  <a:pt x="56" y="28"/>
                </a:lnTo>
                <a:lnTo>
                  <a:pt x="52" y="32"/>
                </a:lnTo>
                <a:lnTo>
                  <a:pt x="52" y="36"/>
                </a:lnTo>
                <a:lnTo>
                  <a:pt x="52" y="40"/>
                </a:lnTo>
                <a:lnTo>
                  <a:pt x="48" y="44"/>
                </a:lnTo>
                <a:lnTo>
                  <a:pt x="48" y="48"/>
                </a:lnTo>
                <a:lnTo>
                  <a:pt x="48" y="56"/>
                </a:lnTo>
                <a:lnTo>
                  <a:pt x="48" y="64"/>
                </a:lnTo>
                <a:lnTo>
                  <a:pt x="44" y="72"/>
                </a:lnTo>
                <a:lnTo>
                  <a:pt x="44" y="80"/>
                </a:lnTo>
                <a:lnTo>
                  <a:pt x="44" y="92"/>
                </a:lnTo>
                <a:lnTo>
                  <a:pt x="44" y="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Freeform 562">
            <a:extLst>
              <a:ext uri="{FF2B5EF4-FFF2-40B4-BE49-F238E27FC236}">
                <a16:creationId xmlns:a16="http://schemas.microsoft.com/office/drawing/2014/main" xmlns="" id="{790AF5E5-46EE-4590-9DD2-722FF27AE7CB}"/>
              </a:ext>
            </a:extLst>
          </p:cNvPr>
          <p:cNvSpPr>
            <a:spLocks/>
          </p:cNvSpPr>
          <p:nvPr/>
        </p:nvSpPr>
        <p:spPr bwMode="auto">
          <a:xfrm>
            <a:off x="5949644" y="5195781"/>
            <a:ext cx="1019503" cy="315122"/>
          </a:xfrm>
          <a:custGeom>
            <a:avLst/>
            <a:gdLst>
              <a:gd name="T0" fmla="*/ 20 w 292"/>
              <a:gd name="T1" fmla="*/ 64 h 68"/>
              <a:gd name="T2" fmla="*/ 12 w 292"/>
              <a:gd name="T3" fmla="*/ 60 h 68"/>
              <a:gd name="T4" fmla="*/ 4 w 292"/>
              <a:gd name="T5" fmla="*/ 56 h 68"/>
              <a:gd name="T6" fmla="*/ 0 w 292"/>
              <a:gd name="T7" fmla="*/ 52 h 68"/>
              <a:gd name="T8" fmla="*/ 0 w 292"/>
              <a:gd name="T9" fmla="*/ 48 h 68"/>
              <a:gd name="T10" fmla="*/ 0 w 292"/>
              <a:gd name="T11" fmla="*/ 44 h 68"/>
              <a:gd name="T12" fmla="*/ 4 w 292"/>
              <a:gd name="T13" fmla="*/ 40 h 68"/>
              <a:gd name="T14" fmla="*/ 16 w 292"/>
              <a:gd name="T15" fmla="*/ 36 h 68"/>
              <a:gd name="T16" fmla="*/ 28 w 292"/>
              <a:gd name="T17" fmla="*/ 32 h 68"/>
              <a:gd name="T18" fmla="*/ 44 w 292"/>
              <a:gd name="T19" fmla="*/ 28 h 68"/>
              <a:gd name="T20" fmla="*/ 64 w 292"/>
              <a:gd name="T21" fmla="*/ 24 h 68"/>
              <a:gd name="T22" fmla="*/ 88 w 292"/>
              <a:gd name="T23" fmla="*/ 20 h 68"/>
              <a:gd name="T24" fmla="*/ 116 w 292"/>
              <a:gd name="T25" fmla="*/ 16 h 68"/>
              <a:gd name="T26" fmla="*/ 144 w 292"/>
              <a:gd name="T27" fmla="*/ 12 h 68"/>
              <a:gd name="T28" fmla="*/ 168 w 292"/>
              <a:gd name="T29" fmla="*/ 8 h 68"/>
              <a:gd name="T30" fmla="*/ 188 w 292"/>
              <a:gd name="T31" fmla="*/ 4 h 68"/>
              <a:gd name="T32" fmla="*/ 208 w 292"/>
              <a:gd name="T33" fmla="*/ 4 h 68"/>
              <a:gd name="T34" fmla="*/ 224 w 292"/>
              <a:gd name="T35" fmla="*/ 0 h 68"/>
              <a:gd name="T36" fmla="*/ 240 w 292"/>
              <a:gd name="T37" fmla="*/ 0 h 68"/>
              <a:gd name="T38" fmla="*/ 252 w 292"/>
              <a:gd name="T39" fmla="*/ 0 h 68"/>
              <a:gd name="T40" fmla="*/ 260 w 292"/>
              <a:gd name="T41" fmla="*/ 4 h 68"/>
              <a:gd name="T42" fmla="*/ 276 w 292"/>
              <a:gd name="T43" fmla="*/ 8 h 68"/>
              <a:gd name="T44" fmla="*/ 284 w 292"/>
              <a:gd name="T45" fmla="*/ 12 h 68"/>
              <a:gd name="T46" fmla="*/ 288 w 292"/>
              <a:gd name="T47" fmla="*/ 16 h 68"/>
              <a:gd name="T48" fmla="*/ 292 w 292"/>
              <a:gd name="T49" fmla="*/ 16 h 68"/>
              <a:gd name="T50" fmla="*/ 292 w 292"/>
              <a:gd name="T51" fmla="*/ 20 h 68"/>
              <a:gd name="T52" fmla="*/ 292 w 292"/>
              <a:gd name="T53" fmla="*/ 24 h 68"/>
              <a:gd name="T54" fmla="*/ 292 w 292"/>
              <a:gd name="T55" fmla="*/ 28 h 68"/>
              <a:gd name="T56" fmla="*/ 292 w 292"/>
              <a:gd name="T57" fmla="*/ 28 h 68"/>
              <a:gd name="T58" fmla="*/ 288 w 292"/>
              <a:gd name="T59" fmla="*/ 32 h 68"/>
              <a:gd name="T60" fmla="*/ 284 w 292"/>
              <a:gd name="T61" fmla="*/ 36 h 68"/>
              <a:gd name="T62" fmla="*/ 276 w 292"/>
              <a:gd name="T63" fmla="*/ 36 h 68"/>
              <a:gd name="T64" fmla="*/ 268 w 292"/>
              <a:gd name="T65" fmla="*/ 40 h 68"/>
              <a:gd name="T66" fmla="*/ 260 w 292"/>
              <a:gd name="T67" fmla="*/ 40 h 68"/>
              <a:gd name="T68" fmla="*/ 248 w 292"/>
              <a:gd name="T69" fmla="*/ 40 h 68"/>
              <a:gd name="T70" fmla="*/ 224 w 292"/>
              <a:gd name="T71" fmla="*/ 44 h 68"/>
              <a:gd name="T72" fmla="*/ 196 w 292"/>
              <a:gd name="T73" fmla="*/ 48 h 68"/>
              <a:gd name="T74" fmla="*/ 168 w 292"/>
              <a:gd name="T75" fmla="*/ 52 h 68"/>
              <a:gd name="T76" fmla="*/ 136 w 292"/>
              <a:gd name="T77" fmla="*/ 56 h 68"/>
              <a:gd name="T78" fmla="*/ 120 w 292"/>
              <a:gd name="T79" fmla="*/ 60 h 68"/>
              <a:gd name="T80" fmla="*/ 104 w 292"/>
              <a:gd name="T81" fmla="*/ 60 h 68"/>
              <a:gd name="T82" fmla="*/ 92 w 292"/>
              <a:gd name="T83" fmla="*/ 64 h 68"/>
              <a:gd name="T84" fmla="*/ 84 w 292"/>
              <a:gd name="T85" fmla="*/ 64 h 68"/>
              <a:gd name="T86" fmla="*/ 72 w 292"/>
              <a:gd name="T87" fmla="*/ 64 h 68"/>
              <a:gd name="T88" fmla="*/ 68 w 292"/>
              <a:gd name="T89" fmla="*/ 68 h 68"/>
              <a:gd name="T90" fmla="*/ 60 w 292"/>
              <a:gd name="T91" fmla="*/ 68 h 68"/>
              <a:gd name="T92" fmla="*/ 56 w 292"/>
              <a:gd name="T93" fmla="*/ 68 h 68"/>
              <a:gd name="T94" fmla="*/ 48 w 292"/>
              <a:gd name="T95" fmla="*/ 68 h 68"/>
              <a:gd name="T96" fmla="*/ 40 w 292"/>
              <a:gd name="T97" fmla="*/ 64 h 68"/>
              <a:gd name="T98" fmla="*/ 32 w 292"/>
              <a:gd name="T99" fmla="*/ 64 h 68"/>
              <a:gd name="T100" fmla="*/ 20 w 292"/>
              <a:gd name="T101" fmla="*/ 64 h 68"/>
              <a:gd name="T102" fmla="*/ 20 w 292"/>
              <a:gd name="T103" fmla="*/ 6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92" h="68">
                <a:moveTo>
                  <a:pt x="20" y="64"/>
                </a:moveTo>
                <a:lnTo>
                  <a:pt x="12" y="60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0" y="44"/>
                </a:lnTo>
                <a:lnTo>
                  <a:pt x="4" y="40"/>
                </a:lnTo>
                <a:lnTo>
                  <a:pt x="16" y="36"/>
                </a:lnTo>
                <a:lnTo>
                  <a:pt x="28" y="32"/>
                </a:lnTo>
                <a:lnTo>
                  <a:pt x="44" y="28"/>
                </a:lnTo>
                <a:lnTo>
                  <a:pt x="64" y="24"/>
                </a:lnTo>
                <a:lnTo>
                  <a:pt x="88" y="20"/>
                </a:lnTo>
                <a:lnTo>
                  <a:pt x="116" y="16"/>
                </a:lnTo>
                <a:lnTo>
                  <a:pt x="144" y="12"/>
                </a:lnTo>
                <a:lnTo>
                  <a:pt x="168" y="8"/>
                </a:lnTo>
                <a:lnTo>
                  <a:pt x="188" y="4"/>
                </a:lnTo>
                <a:lnTo>
                  <a:pt x="208" y="4"/>
                </a:lnTo>
                <a:lnTo>
                  <a:pt x="224" y="0"/>
                </a:lnTo>
                <a:lnTo>
                  <a:pt x="240" y="0"/>
                </a:lnTo>
                <a:lnTo>
                  <a:pt x="252" y="0"/>
                </a:lnTo>
                <a:lnTo>
                  <a:pt x="260" y="4"/>
                </a:lnTo>
                <a:lnTo>
                  <a:pt x="276" y="8"/>
                </a:lnTo>
                <a:lnTo>
                  <a:pt x="284" y="12"/>
                </a:lnTo>
                <a:lnTo>
                  <a:pt x="288" y="16"/>
                </a:lnTo>
                <a:lnTo>
                  <a:pt x="292" y="16"/>
                </a:lnTo>
                <a:lnTo>
                  <a:pt x="292" y="20"/>
                </a:lnTo>
                <a:lnTo>
                  <a:pt x="292" y="24"/>
                </a:lnTo>
                <a:lnTo>
                  <a:pt x="292" y="28"/>
                </a:lnTo>
                <a:lnTo>
                  <a:pt x="292" y="28"/>
                </a:lnTo>
                <a:lnTo>
                  <a:pt x="288" y="32"/>
                </a:lnTo>
                <a:lnTo>
                  <a:pt x="284" y="36"/>
                </a:lnTo>
                <a:lnTo>
                  <a:pt x="276" y="36"/>
                </a:lnTo>
                <a:lnTo>
                  <a:pt x="268" y="40"/>
                </a:lnTo>
                <a:lnTo>
                  <a:pt x="260" y="40"/>
                </a:lnTo>
                <a:lnTo>
                  <a:pt x="248" y="40"/>
                </a:lnTo>
                <a:lnTo>
                  <a:pt x="224" y="44"/>
                </a:lnTo>
                <a:lnTo>
                  <a:pt x="196" y="48"/>
                </a:lnTo>
                <a:lnTo>
                  <a:pt x="168" y="52"/>
                </a:lnTo>
                <a:lnTo>
                  <a:pt x="136" y="56"/>
                </a:lnTo>
                <a:lnTo>
                  <a:pt x="120" y="60"/>
                </a:lnTo>
                <a:lnTo>
                  <a:pt x="104" y="60"/>
                </a:lnTo>
                <a:lnTo>
                  <a:pt x="92" y="64"/>
                </a:lnTo>
                <a:lnTo>
                  <a:pt x="84" y="64"/>
                </a:lnTo>
                <a:lnTo>
                  <a:pt x="72" y="64"/>
                </a:lnTo>
                <a:lnTo>
                  <a:pt x="68" y="68"/>
                </a:lnTo>
                <a:lnTo>
                  <a:pt x="60" y="68"/>
                </a:lnTo>
                <a:lnTo>
                  <a:pt x="56" y="68"/>
                </a:lnTo>
                <a:lnTo>
                  <a:pt x="48" y="68"/>
                </a:lnTo>
                <a:lnTo>
                  <a:pt x="40" y="64"/>
                </a:lnTo>
                <a:lnTo>
                  <a:pt x="32" y="64"/>
                </a:lnTo>
                <a:lnTo>
                  <a:pt x="20" y="64"/>
                </a:lnTo>
                <a:lnTo>
                  <a:pt x="20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563">
            <a:extLst>
              <a:ext uri="{FF2B5EF4-FFF2-40B4-BE49-F238E27FC236}">
                <a16:creationId xmlns:a16="http://schemas.microsoft.com/office/drawing/2014/main" xmlns="" id="{78FD40AD-817B-421A-96F6-3594AB9D6623}"/>
              </a:ext>
            </a:extLst>
          </p:cNvPr>
          <p:cNvSpPr>
            <a:spLocks/>
          </p:cNvSpPr>
          <p:nvPr/>
        </p:nvSpPr>
        <p:spPr bwMode="auto">
          <a:xfrm>
            <a:off x="5628430" y="5807488"/>
            <a:ext cx="1745725" cy="370731"/>
          </a:xfrm>
          <a:custGeom>
            <a:avLst/>
            <a:gdLst>
              <a:gd name="T0" fmla="*/ 44 w 500"/>
              <a:gd name="T1" fmla="*/ 80 h 80"/>
              <a:gd name="T2" fmla="*/ 28 w 500"/>
              <a:gd name="T3" fmla="*/ 72 h 80"/>
              <a:gd name="T4" fmla="*/ 12 w 500"/>
              <a:gd name="T5" fmla="*/ 60 h 80"/>
              <a:gd name="T6" fmla="*/ 0 w 500"/>
              <a:gd name="T7" fmla="*/ 52 h 80"/>
              <a:gd name="T8" fmla="*/ 0 w 500"/>
              <a:gd name="T9" fmla="*/ 48 h 80"/>
              <a:gd name="T10" fmla="*/ 12 w 500"/>
              <a:gd name="T11" fmla="*/ 44 h 80"/>
              <a:gd name="T12" fmla="*/ 36 w 500"/>
              <a:gd name="T13" fmla="*/ 44 h 80"/>
              <a:gd name="T14" fmla="*/ 64 w 500"/>
              <a:gd name="T15" fmla="*/ 40 h 80"/>
              <a:gd name="T16" fmla="*/ 92 w 500"/>
              <a:gd name="T17" fmla="*/ 36 h 80"/>
              <a:gd name="T18" fmla="*/ 116 w 500"/>
              <a:gd name="T19" fmla="*/ 36 h 80"/>
              <a:gd name="T20" fmla="*/ 156 w 500"/>
              <a:gd name="T21" fmla="*/ 28 h 80"/>
              <a:gd name="T22" fmla="*/ 208 w 500"/>
              <a:gd name="T23" fmla="*/ 20 h 80"/>
              <a:gd name="T24" fmla="*/ 268 w 500"/>
              <a:gd name="T25" fmla="*/ 12 h 80"/>
              <a:gd name="T26" fmla="*/ 320 w 500"/>
              <a:gd name="T27" fmla="*/ 8 h 80"/>
              <a:gd name="T28" fmla="*/ 360 w 500"/>
              <a:gd name="T29" fmla="*/ 0 h 80"/>
              <a:gd name="T30" fmla="*/ 392 w 500"/>
              <a:gd name="T31" fmla="*/ 0 h 80"/>
              <a:gd name="T32" fmla="*/ 420 w 500"/>
              <a:gd name="T33" fmla="*/ 0 h 80"/>
              <a:gd name="T34" fmla="*/ 456 w 500"/>
              <a:gd name="T35" fmla="*/ 8 h 80"/>
              <a:gd name="T36" fmla="*/ 476 w 500"/>
              <a:gd name="T37" fmla="*/ 16 h 80"/>
              <a:gd name="T38" fmla="*/ 492 w 500"/>
              <a:gd name="T39" fmla="*/ 28 h 80"/>
              <a:gd name="T40" fmla="*/ 500 w 500"/>
              <a:gd name="T41" fmla="*/ 40 h 80"/>
              <a:gd name="T42" fmla="*/ 496 w 500"/>
              <a:gd name="T43" fmla="*/ 52 h 80"/>
              <a:gd name="T44" fmla="*/ 492 w 500"/>
              <a:gd name="T45" fmla="*/ 56 h 80"/>
              <a:gd name="T46" fmla="*/ 484 w 500"/>
              <a:gd name="T47" fmla="*/ 56 h 80"/>
              <a:gd name="T48" fmla="*/ 464 w 500"/>
              <a:gd name="T49" fmla="*/ 52 h 80"/>
              <a:gd name="T50" fmla="*/ 436 w 500"/>
              <a:gd name="T51" fmla="*/ 52 h 80"/>
              <a:gd name="T52" fmla="*/ 400 w 500"/>
              <a:gd name="T53" fmla="*/ 52 h 80"/>
              <a:gd name="T54" fmla="*/ 316 w 500"/>
              <a:gd name="T55" fmla="*/ 48 h 80"/>
              <a:gd name="T56" fmla="*/ 232 w 500"/>
              <a:gd name="T57" fmla="*/ 56 h 80"/>
              <a:gd name="T58" fmla="*/ 192 w 500"/>
              <a:gd name="T59" fmla="*/ 64 h 80"/>
              <a:gd name="T60" fmla="*/ 160 w 500"/>
              <a:gd name="T61" fmla="*/ 68 h 80"/>
              <a:gd name="T62" fmla="*/ 132 w 500"/>
              <a:gd name="T63" fmla="*/ 72 h 80"/>
              <a:gd name="T64" fmla="*/ 108 w 500"/>
              <a:gd name="T65" fmla="*/ 72 h 80"/>
              <a:gd name="T66" fmla="*/ 72 w 500"/>
              <a:gd name="T67" fmla="*/ 80 h 80"/>
              <a:gd name="T68" fmla="*/ 56 w 500"/>
              <a:gd name="T69" fmla="*/ 80 h 80"/>
              <a:gd name="T70" fmla="*/ 52 w 500"/>
              <a:gd name="T71" fmla="*/ 8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00" h="80">
                <a:moveTo>
                  <a:pt x="52" y="80"/>
                </a:moveTo>
                <a:lnTo>
                  <a:pt x="44" y="80"/>
                </a:lnTo>
                <a:lnTo>
                  <a:pt x="36" y="76"/>
                </a:lnTo>
                <a:lnTo>
                  <a:pt x="28" y="72"/>
                </a:lnTo>
                <a:lnTo>
                  <a:pt x="20" y="68"/>
                </a:lnTo>
                <a:lnTo>
                  <a:pt x="12" y="60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  <a:lnTo>
                  <a:pt x="4" y="44"/>
                </a:lnTo>
                <a:lnTo>
                  <a:pt x="12" y="44"/>
                </a:lnTo>
                <a:lnTo>
                  <a:pt x="24" y="44"/>
                </a:lnTo>
                <a:lnTo>
                  <a:pt x="36" y="44"/>
                </a:lnTo>
                <a:lnTo>
                  <a:pt x="48" y="40"/>
                </a:lnTo>
                <a:lnTo>
                  <a:pt x="64" y="40"/>
                </a:lnTo>
                <a:lnTo>
                  <a:pt x="80" y="40"/>
                </a:lnTo>
                <a:lnTo>
                  <a:pt x="92" y="36"/>
                </a:lnTo>
                <a:lnTo>
                  <a:pt x="104" y="36"/>
                </a:lnTo>
                <a:lnTo>
                  <a:pt x="116" y="36"/>
                </a:lnTo>
                <a:lnTo>
                  <a:pt x="136" y="32"/>
                </a:lnTo>
                <a:lnTo>
                  <a:pt x="156" y="28"/>
                </a:lnTo>
                <a:lnTo>
                  <a:pt x="180" y="24"/>
                </a:lnTo>
                <a:lnTo>
                  <a:pt x="208" y="20"/>
                </a:lnTo>
                <a:lnTo>
                  <a:pt x="240" y="16"/>
                </a:lnTo>
                <a:lnTo>
                  <a:pt x="268" y="12"/>
                </a:lnTo>
                <a:lnTo>
                  <a:pt x="296" y="8"/>
                </a:lnTo>
                <a:lnTo>
                  <a:pt x="320" y="8"/>
                </a:lnTo>
                <a:lnTo>
                  <a:pt x="344" y="4"/>
                </a:lnTo>
                <a:lnTo>
                  <a:pt x="360" y="0"/>
                </a:lnTo>
                <a:lnTo>
                  <a:pt x="380" y="0"/>
                </a:lnTo>
                <a:lnTo>
                  <a:pt x="392" y="0"/>
                </a:lnTo>
                <a:lnTo>
                  <a:pt x="404" y="0"/>
                </a:lnTo>
                <a:lnTo>
                  <a:pt x="420" y="0"/>
                </a:lnTo>
                <a:lnTo>
                  <a:pt x="436" y="4"/>
                </a:lnTo>
                <a:lnTo>
                  <a:pt x="456" y="8"/>
                </a:lnTo>
                <a:lnTo>
                  <a:pt x="472" y="12"/>
                </a:lnTo>
                <a:lnTo>
                  <a:pt x="476" y="16"/>
                </a:lnTo>
                <a:lnTo>
                  <a:pt x="484" y="20"/>
                </a:lnTo>
                <a:lnTo>
                  <a:pt x="492" y="28"/>
                </a:lnTo>
                <a:lnTo>
                  <a:pt x="496" y="32"/>
                </a:lnTo>
                <a:lnTo>
                  <a:pt x="500" y="40"/>
                </a:lnTo>
                <a:lnTo>
                  <a:pt x="500" y="48"/>
                </a:lnTo>
                <a:lnTo>
                  <a:pt x="496" y="52"/>
                </a:lnTo>
                <a:lnTo>
                  <a:pt x="496" y="52"/>
                </a:lnTo>
                <a:lnTo>
                  <a:pt x="492" y="56"/>
                </a:lnTo>
                <a:lnTo>
                  <a:pt x="488" y="56"/>
                </a:lnTo>
                <a:lnTo>
                  <a:pt x="484" y="56"/>
                </a:lnTo>
                <a:lnTo>
                  <a:pt x="476" y="52"/>
                </a:lnTo>
                <a:lnTo>
                  <a:pt x="464" y="52"/>
                </a:lnTo>
                <a:lnTo>
                  <a:pt x="452" y="52"/>
                </a:lnTo>
                <a:lnTo>
                  <a:pt x="436" y="52"/>
                </a:lnTo>
                <a:lnTo>
                  <a:pt x="420" y="52"/>
                </a:lnTo>
                <a:lnTo>
                  <a:pt x="400" y="52"/>
                </a:lnTo>
                <a:lnTo>
                  <a:pt x="360" y="48"/>
                </a:lnTo>
                <a:lnTo>
                  <a:pt x="316" y="48"/>
                </a:lnTo>
                <a:lnTo>
                  <a:pt x="276" y="52"/>
                </a:lnTo>
                <a:lnTo>
                  <a:pt x="232" y="56"/>
                </a:lnTo>
                <a:lnTo>
                  <a:pt x="212" y="60"/>
                </a:lnTo>
                <a:lnTo>
                  <a:pt x="192" y="64"/>
                </a:lnTo>
                <a:lnTo>
                  <a:pt x="176" y="64"/>
                </a:lnTo>
                <a:lnTo>
                  <a:pt x="160" y="68"/>
                </a:lnTo>
                <a:lnTo>
                  <a:pt x="144" y="68"/>
                </a:lnTo>
                <a:lnTo>
                  <a:pt x="132" y="72"/>
                </a:lnTo>
                <a:lnTo>
                  <a:pt x="120" y="72"/>
                </a:lnTo>
                <a:lnTo>
                  <a:pt x="108" y="72"/>
                </a:lnTo>
                <a:lnTo>
                  <a:pt x="88" y="76"/>
                </a:lnTo>
                <a:lnTo>
                  <a:pt x="72" y="80"/>
                </a:lnTo>
                <a:lnTo>
                  <a:pt x="60" y="80"/>
                </a:lnTo>
                <a:lnTo>
                  <a:pt x="56" y="80"/>
                </a:lnTo>
                <a:lnTo>
                  <a:pt x="52" y="80"/>
                </a:lnTo>
                <a:lnTo>
                  <a:pt x="52" y="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Freeform 382">
            <a:extLst>
              <a:ext uri="{FF2B5EF4-FFF2-40B4-BE49-F238E27FC236}">
                <a16:creationId xmlns:a16="http://schemas.microsoft.com/office/drawing/2014/main" xmlns="" id="{43FFE3C7-6988-4645-BC56-06EB9D1B5044}"/>
              </a:ext>
            </a:extLst>
          </p:cNvPr>
          <p:cNvSpPr>
            <a:spLocks/>
          </p:cNvSpPr>
          <p:nvPr/>
        </p:nvSpPr>
        <p:spPr bwMode="auto">
          <a:xfrm>
            <a:off x="8502186" y="1358248"/>
            <a:ext cx="949674" cy="296585"/>
          </a:xfrm>
          <a:custGeom>
            <a:avLst/>
            <a:gdLst>
              <a:gd name="T0" fmla="*/ 136 w 272"/>
              <a:gd name="T1" fmla="*/ 12 h 64"/>
              <a:gd name="T2" fmla="*/ 160 w 272"/>
              <a:gd name="T3" fmla="*/ 8 h 64"/>
              <a:gd name="T4" fmla="*/ 180 w 272"/>
              <a:gd name="T5" fmla="*/ 8 h 64"/>
              <a:gd name="T6" fmla="*/ 196 w 272"/>
              <a:gd name="T7" fmla="*/ 4 h 64"/>
              <a:gd name="T8" fmla="*/ 212 w 272"/>
              <a:gd name="T9" fmla="*/ 0 h 64"/>
              <a:gd name="T10" fmla="*/ 228 w 272"/>
              <a:gd name="T11" fmla="*/ 0 h 64"/>
              <a:gd name="T12" fmla="*/ 236 w 272"/>
              <a:gd name="T13" fmla="*/ 0 h 64"/>
              <a:gd name="T14" fmla="*/ 248 w 272"/>
              <a:gd name="T15" fmla="*/ 0 h 64"/>
              <a:gd name="T16" fmla="*/ 252 w 272"/>
              <a:gd name="T17" fmla="*/ 0 h 64"/>
              <a:gd name="T18" fmla="*/ 260 w 272"/>
              <a:gd name="T19" fmla="*/ 4 h 64"/>
              <a:gd name="T20" fmla="*/ 268 w 272"/>
              <a:gd name="T21" fmla="*/ 8 h 64"/>
              <a:gd name="T22" fmla="*/ 268 w 272"/>
              <a:gd name="T23" fmla="*/ 12 h 64"/>
              <a:gd name="T24" fmla="*/ 272 w 272"/>
              <a:gd name="T25" fmla="*/ 16 h 64"/>
              <a:gd name="T26" fmla="*/ 268 w 272"/>
              <a:gd name="T27" fmla="*/ 20 h 64"/>
              <a:gd name="T28" fmla="*/ 268 w 272"/>
              <a:gd name="T29" fmla="*/ 24 h 64"/>
              <a:gd name="T30" fmla="*/ 264 w 272"/>
              <a:gd name="T31" fmla="*/ 28 h 64"/>
              <a:gd name="T32" fmla="*/ 260 w 272"/>
              <a:gd name="T33" fmla="*/ 32 h 64"/>
              <a:gd name="T34" fmla="*/ 256 w 272"/>
              <a:gd name="T35" fmla="*/ 32 h 64"/>
              <a:gd name="T36" fmla="*/ 248 w 272"/>
              <a:gd name="T37" fmla="*/ 36 h 64"/>
              <a:gd name="T38" fmla="*/ 240 w 272"/>
              <a:gd name="T39" fmla="*/ 36 h 64"/>
              <a:gd name="T40" fmla="*/ 232 w 272"/>
              <a:gd name="T41" fmla="*/ 40 h 64"/>
              <a:gd name="T42" fmla="*/ 220 w 272"/>
              <a:gd name="T43" fmla="*/ 44 h 64"/>
              <a:gd name="T44" fmla="*/ 204 w 272"/>
              <a:gd name="T45" fmla="*/ 44 h 64"/>
              <a:gd name="T46" fmla="*/ 188 w 272"/>
              <a:gd name="T47" fmla="*/ 48 h 64"/>
              <a:gd name="T48" fmla="*/ 172 w 272"/>
              <a:gd name="T49" fmla="*/ 52 h 64"/>
              <a:gd name="T50" fmla="*/ 152 w 272"/>
              <a:gd name="T51" fmla="*/ 52 h 64"/>
              <a:gd name="T52" fmla="*/ 136 w 272"/>
              <a:gd name="T53" fmla="*/ 56 h 64"/>
              <a:gd name="T54" fmla="*/ 120 w 272"/>
              <a:gd name="T55" fmla="*/ 60 h 64"/>
              <a:gd name="T56" fmla="*/ 108 w 272"/>
              <a:gd name="T57" fmla="*/ 60 h 64"/>
              <a:gd name="T58" fmla="*/ 92 w 272"/>
              <a:gd name="T59" fmla="*/ 64 h 64"/>
              <a:gd name="T60" fmla="*/ 80 w 272"/>
              <a:gd name="T61" fmla="*/ 64 h 64"/>
              <a:gd name="T62" fmla="*/ 72 w 272"/>
              <a:gd name="T63" fmla="*/ 64 h 64"/>
              <a:gd name="T64" fmla="*/ 64 w 272"/>
              <a:gd name="T65" fmla="*/ 64 h 64"/>
              <a:gd name="T66" fmla="*/ 48 w 272"/>
              <a:gd name="T67" fmla="*/ 64 h 64"/>
              <a:gd name="T68" fmla="*/ 36 w 272"/>
              <a:gd name="T69" fmla="*/ 64 h 64"/>
              <a:gd name="T70" fmla="*/ 24 w 272"/>
              <a:gd name="T71" fmla="*/ 60 h 64"/>
              <a:gd name="T72" fmla="*/ 16 w 272"/>
              <a:gd name="T73" fmla="*/ 60 h 64"/>
              <a:gd name="T74" fmla="*/ 12 w 272"/>
              <a:gd name="T75" fmla="*/ 56 h 64"/>
              <a:gd name="T76" fmla="*/ 4 w 272"/>
              <a:gd name="T77" fmla="*/ 56 h 64"/>
              <a:gd name="T78" fmla="*/ 4 w 272"/>
              <a:gd name="T79" fmla="*/ 52 h 64"/>
              <a:gd name="T80" fmla="*/ 0 w 272"/>
              <a:gd name="T81" fmla="*/ 48 h 64"/>
              <a:gd name="T82" fmla="*/ 4 w 272"/>
              <a:gd name="T83" fmla="*/ 44 h 64"/>
              <a:gd name="T84" fmla="*/ 8 w 272"/>
              <a:gd name="T85" fmla="*/ 40 h 64"/>
              <a:gd name="T86" fmla="*/ 12 w 272"/>
              <a:gd name="T87" fmla="*/ 40 h 64"/>
              <a:gd name="T88" fmla="*/ 20 w 272"/>
              <a:gd name="T89" fmla="*/ 36 h 64"/>
              <a:gd name="T90" fmla="*/ 28 w 272"/>
              <a:gd name="T91" fmla="*/ 36 h 64"/>
              <a:gd name="T92" fmla="*/ 36 w 272"/>
              <a:gd name="T93" fmla="*/ 32 h 64"/>
              <a:gd name="T94" fmla="*/ 48 w 272"/>
              <a:gd name="T95" fmla="*/ 32 h 64"/>
              <a:gd name="T96" fmla="*/ 60 w 272"/>
              <a:gd name="T97" fmla="*/ 28 h 64"/>
              <a:gd name="T98" fmla="*/ 76 w 272"/>
              <a:gd name="T99" fmla="*/ 24 h 64"/>
              <a:gd name="T100" fmla="*/ 96 w 272"/>
              <a:gd name="T101" fmla="*/ 20 h 64"/>
              <a:gd name="T102" fmla="*/ 116 w 272"/>
              <a:gd name="T103" fmla="*/ 16 h 64"/>
              <a:gd name="T104" fmla="*/ 136 w 272"/>
              <a:gd name="T105" fmla="*/ 12 h 64"/>
              <a:gd name="T106" fmla="*/ 136 w 272"/>
              <a:gd name="T107" fmla="*/ 1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72" h="64">
                <a:moveTo>
                  <a:pt x="136" y="12"/>
                </a:moveTo>
                <a:lnTo>
                  <a:pt x="160" y="8"/>
                </a:lnTo>
                <a:lnTo>
                  <a:pt x="180" y="8"/>
                </a:lnTo>
                <a:lnTo>
                  <a:pt x="196" y="4"/>
                </a:lnTo>
                <a:lnTo>
                  <a:pt x="212" y="0"/>
                </a:lnTo>
                <a:lnTo>
                  <a:pt x="228" y="0"/>
                </a:lnTo>
                <a:lnTo>
                  <a:pt x="236" y="0"/>
                </a:lnTo>
                <a:lnTo>
                  <a:pt x="248" y="0"/>
                </a:lnTo>
                <a:lnTo>
                  <a:pt x="252" y="0"/>
                </a:lnTo>
                <a:lnTo>
                  <a:pt x="260" y="4"/>
                </a:lnTo>
                <a:lnTo>
                  <a:pt x="268" y="8"/>
                </a:lnTo>
                <a:lnTo>
                  <a:pt x="268" y="12"/>
                </a:lnTo>
                <a:lnTo>
                  <a:pt x="272" y="16"/>
                </a:lnTo>
                <a:lnTo>
                  <a:pt x="268" y="20"/>
                </a:lnTo>
                <a:lnTo>
                  <a:pt x="268" y="24"/>
                </a:lnTo>
                <a:lnTo>
                  <a:pt x="264" y="28"/>
                </a:lnTo>
                <a:lnTo>
                  <a:pt x="260" y="32"/>
                </a:lnTo>
                <a:lnTo>
                  <a:pt x="256" y="32"/>
                </a:lnTo>
                <a:lnTo>
                  <a:pt x="248" y="36"/>
                </a:lnTo>
                <a:lnTo>
                  <a:pt x="240" y="36"/>
                </a:lnTo>
                <a:lnTo>
                  <a:pt x="232" y="40"/>
                </a:lnTo>
                <a:lnTo>
                  <a:pt x="220" y="44"/>
                </a:lnTo>
                <a:lnTo>
                  <a:pt x="204" y="44"/>
                </a:lnTo>
                <a:lnTo>
                  <a:pt x="188" y="48"/>
                </a:lnTo>
                <a:lnTo>
                  <a:pt x="172" y="52"/>
                </a:lnTo>
                <a:lnTo>
                  <a:pt x="152" y="52"/>
                </a:lnTo>
                <a:lnTo>
                  <a:pt x="136" y="56"/>
                </a:lnTo>
                <a:lnTo>
                  <a:pt x="120" y="60"/>
                </a:lnTo>
                <a:lnTo>
                  <a:pt x="108" y="60"/>
                </a:lnTo>
                <a:lnTo>
                  <a:pt x="92" y="64"/>
                </a:lnTo>
                <a:lnTo>
                  <a:pt x="80" y="64"/>
                </a:lnTo>
                <a:lnTo>
                  <a:pt x="72" y="64"/>
                </a:lnTo>
                <a:lnTo>
                  <a:pt x="64" y="64"/>
                </a:lnTo>
                <a:lnTo>
                  <a:pt x="48" y="64"/>
                </a:lnTo>
                <a:lnTo>
                  <a:pt x="36" y="64"/>
                </a:lnTo>
                <a:lnTo>
                  <a:pt x="24" y="60"/>
                </a:lnTo>
                <a:lnTo>
                  <a:pt x="16" y="60"/>
                </a:lnTo>
                <a:lnTo>
                  <a:pt x="12" y="56"/>
                </a:lnTo>
                <a:lnTo>
                  <a:pt x="4" y="56"/>
                </a:lnTo>
                <a:lnTo>
                  <a:pt x="4" y="52"/>
                </a:lnTo>
                <a:lnTo>
                  <a:pt x="0" y="48"/>
                </a:lnTo>
                <a:lnTo>
                  <a:pt x="4" y="44"/>
                </a:lnTo>
                <a:lnTo>
                  <a:pt x="8" y="40"/>
                </a:lnTo>
                <a:lnTo>
                  <a:pt x="12" y="40"/>
                </a:lnTo>
                <a:lnTo>
                  <a:pt x="20" y="36"/>
                </a:lnTo>
                <a:lnTo>
                  <a:pt x="28" y="36"/>
                </a:lnTo>
                <a:lnTo>
                  <a:pt x="36" y="32"/>
                </a:lnTo>
                <a:lnTo>
                  <a:pt x="48" y="32"/>
                </a:lnTo>
                <a:lnTo>
                  <a:pt x="60" y="28"/>
                </a:lnTo>
                <a:lnTo>
                  <a:pt x="76" y="24"/>
                </a:lnTo>
                <a:lnTo>
                  <a:pt x="96" y="20"/>
                </a:lnTo>
                <a:lnTo>
                  <a:pt x="116" y="16"/>
                </a:lnTo>
                <a:lnTo>
                  <a:pt x="136" y="12"/>
                </a:lnTo>
                <a:lnTo>
                  <a:pt x="136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383">
            <a:extLst>
              <a:ext uri="{FF2B5EF4-FFF2-40B4-BE49-F238E27FC236}">
                <a16:creationId xmlns:a16="http://schemas.microsoft.com/office/drawing/2014/main" xmlns="" id="{ED41E8E1-146C-45E3-A7B6-F25BE4C7CFB4}"/>
              </a:ext>
            </a:extLst>
          </p:cNvPr>
          <p:cNvSpPr>
            <a:spLocks/>
          </p:cNvSpPr>
          <p:nvPr/>
        </p:nvSpPr>
        <p:spPr bwMode="auto">
          <a:xfrm>
            <a:off x="9745142" y="746542"/>
            <a:ext cx="405008" cy="333658"/>
          </a:xfrm>
          <a:custGeom>
            <a:avLst/>
            <a:gdLst>
              <a:gd name="T0" fmla="*/ 116 w 116"/>
              <a:gd name="T1" fmla="*/ 48 h 72"/>
              <a:gd name="T2" fmla="*/ 116 w 116"/>
              <a:gd name="T3" fmla="*/ 60 h 72"/>
              <a:gd name="T4" fmla="*/ 112 w 116"/>
              <a:gd name="T5" fmla="*/ 68 h 72"/>
              <a:gd name="T6" fmla="*/ 108 w 116"/>
              <a:gd name="T7" fmla="*/ 72 h 72"/>
              <a:gd name="T8" fmla="*/ 100 w 116"/>
              <a:gd name="T9" fmla="*/ 72 h 72"/>
              <a:gd name="T10" fmla="*/ 96 w 116"/>
              <a:gd name="T11" fmla="*/ 72 h 72"/>
              <a:gd name="T12" fmla="*/ 88 w 116"/>
              <a:gd name="T13" fmla="*/ 68 h 72"/>
              <a:gd name="T14" fmla="*/ 80 w 116"/>
              <a:gd name="T15" fmla="*/ 64 h 72"/>
              <a:gd name="T16" fmla="*/ 68 w 116"/>
              <a:gd name="T17" fmla="*/ 60 h 72"/>
              <a:gd name="T18" fmla="*/ 48 w 116"/>
              <a:gd name="T19" fmla="*/ 48 h 72"/>
              <a:gd name="T20" fmla="*/ 36 w 116"/>
              <a:gd name="T21" fmla="*/ 44 h 72"/>
              <a:gd name="T22" fmla="*/ 24 w 116"/>
              <a:gd name="T23" fmla="*/ 36 h 72"/>
              <a:gd name="T24" fmla="*/ 16 w 116"/>
              <a:gd name="T25" fmla="*/ 28 h 72"/>
              <a:gd name="T26" fmla="*/ 8 w 116"/>
              <a:gd name="T27" fmla="*/ 20 h 72"/>
              <a:gd name="T28" fmla="*/ 4 w 116"/>
              <a:gd name="T29" fmla="*/ 12 h 72"/>
              <a:gd name="T30" fmla="*/ 0 w 116"/>
              <a:gd name="T31" fmla="*/ 4 h 72"/>
              <a:gd name="T32" fmla="*/ 16 w 116"/>
              <a:gd name="T33" fmla="*/ 0 h 72"/>
              <a:gd name="T34" fmla="*/ 28 w 116"/>
              <a:gd name="T35" fmla="*/ 0 h 72"/>
              <a:gd name="T36" fmla="*/ 44 w 116"/>
              <a:gd name="T37" fmla="*/ 4 h 72"/>
              <a:gd name="T38" fmla="*/ 56 w 116"/>
              <a:gd name="T39" fmla="*/ 4 h 72"/>
              <a:gd name="T40" fmla="*/ 68 w 116"/>
              <a:gd name="T41" fmla="*/ 4 h 72"/>
              <a:gd name="T42" fmla="*/ 76 w 116"/>
              <a:gd name="T43" fmla="*/ 8 h 72"/>
              <a:gd name="T44" fmla="*/ 92 w 116"/>
              <a:gd name="T45" fmla="*/ 12 h 72"/>
              <a:gd name="T46" fmla="*/ 104 w 116"/>
              <a:gd name="T47" fmla="*/ 20 h 72"/>
              <a:gd name="T48" fmla="*/ 112 w 116"/>
              <a:gd name="T49" fmla="*/ 28 h 72"/>
              <a:gd name="T50" fmla="*/ 116 w 116"/>
              <a:gd name="T51" fmla="*/ 32 h 72"/>
              <a:gd name="T52" fmla="*/ 116 w 116"/>
              <a:gd name="T53" fmla="*/ 36 h 72"/>
              <a:gd name="T54" fmla="*/ 116 w 116"/>
              <a:gd name="T55" fmla="*/ 44 h 72"/>
              <a:gd name="T56" fmla="*/ 116 w 116"/>
              <a:gd name="T57" fmla="*/ 48 h 72"/>
              <a:gd name="T58" fmla="*/ 116 w 116"/>
              <a:gd name="T59" fmla="*/ 4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6" h="72">
                <a:moveTo>
                  <a:pt x="116" y="48"/>
                </a:moveTo>
                <a:lnTo>
                  <a:pt x="116" y="60"/>
                </a:lnTo>
                <a:lnTo>
                  <a:pt x="112" y="68"/>
                </a:lnTo>
                <a:lnTo>
                  <a:pt x="108" y="72"/>
                </a:lnTo>
                <a:lnTo>
                  <a:pt x="100" y="72"/>
                </a:lnTo>
                <a:lnTo>
                  <a:pt x="96" y="72"/>
                </a:lnTo>
                <a:lnTo>
                  <a:pt x="88" y="68"/>
                </a:lnTo>
                <a:lnTo>
                  <a:pt x="80" y="64"/>
                </a:lnTo>
                <a:lnTo>
                  <a:pt x="68" y="60"/>
                </a:lnTo>
                <a:lnTo>
                  <a:pt x="48" y="48"/>
                </a:lnTo>
                <a:lnTo>
                  <a:pt x="36" y="44"/>
                </a:lnTo>
                <a:lnTo>
                  <a:pt x="24" y="36"/>
                </a:lnTo>
                <a:lnTo>
                  <a:pt x="16" y="28"/>
                </a:lnTo>
                <a:lnTo>
                  <a:pt x="8" y="20"/>
                </a:lnTo>
                <a:lnTo>
                  <a:pt x="4" y="12"/>
                </a:lnTo>
                <a:lnTo>
                  <a:pt x="0" y="4"/>
                </a:lnTo>
                <a:lnTo>
                  <a:pt x="16" y="0"/>
                </a:lnTo>
                <a:lnTo>
                  <a:pt x="28" y="0"/>
                </a:lnTo>
                <a:lnTo>
                  <a:pt x="44" y="4"/>
                </a:lnTo>
                <a:lnTo>
                  <a:pt x="56" y="4"/>
                </a:lnTo>
                <a:lnTo>
                  <a:pt x="68" y="4"/>
                </a:lnTo>
                <a:lnTo>
                  <a:pt x="76" y="8"/>
                </a:lnTo>
                <a:lnTo>
                  <a:pt x="92" y="12"/>
                </a:lnTo>
                <a:lnTo>
                  <a:pt x="104" y="20"/>
                </a:lnTo>
                <a:lnTo>
                  <a:pt x="112" y="28"/>
                </a:lnTo>
                <a:lnTo>
                  <a:pt x="116" y="32"/>
                </a:lnTo>
                <a:lnTo>
                  <a:pt x="116" y="36"/>
                </a:lnTo>
                <a:lnTo>
                  <a:pt x="116" y="44"/>
                </a:lnTo>
                <a:lnTo>
                  <a:pt x="116" y="48"/>
                </a:lnTo>
                <a:lnTo>
                  <a:pt x="116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Freeform 384">
            <a:extLst>
              <a:ext uri="{FF2B5EF4-FFF2-40B4-BE49-F238E27FC236}">
                <a16:creationId xmlns:a16="http://schemas.microsoft.com/office/drawing/2014/main" xmlns="" id="{BB4B56EA-A522-44AA-BCF5-AE1AD5340A5C}"/>
              </a:ext>
            </a:extLst>
          </p:cNvPr>
          <p:cNvSpPr>
            <a:spLocks/>
          </p:cNvSpPr>
          <p:nvPr/>
        </p:nvSpPr>
        <p:spPr bwMode="auto">
          <a:xfrm>
            <a:off x="9465826" y="1117273"/>
            <a:ext cx="1033469" cy="296585"/>
          </a:xfrm>
          <a:custGeom>
            <a:avLst/>
            <a:gdLst>
              <a:gd name="T0" fmla="*/ 172 w 296"/>
              <a:gd name="T1" fmla="*/ 12 h 64"/>
              <a:gd name="T2" fmla="*/ 196 w 296"/>
              <a:gd name="T3" fmla="*/ 8 h 64"/>
              <a:gd name="T4" fmla="*/ 220 w 296"/>
              <a:gd name="T5" fmla="*/ 4 h 64"/>
              <a:gd name="T6" fmla="*/ 232 w 296"/>
              <a:gd name="T7" fmla="*/ 4 h 64"/>
              <a:gd name="T8" fmla="*/ 240 w 296"/>
              <a:gd name="T9" fmla="*/ 0 h 64"/>
              <a:gd name="T10" fmla="*/ 248 w 296"/>
              <a:gd name="T11" fmla="*/ 0 h 64"/>
              <a:gd name="T12" fmla="*/ 256 w 296"/>
              <a:gd name="T13" fmla="*/ 0 h 64"/>
              <a:gd name="T14" fmla="*/ 268 w 296"/>
              <a:gd name="T15" fmla="*/ 0 h 64"/>
              <a:gd name="T16" fmla="*/ 276 w 296"/>
              <a:gd name="T17" fmla="*/ 4 h 64"/>
              <a:gd name="T18" fmla="*/ 288 w 296"/>
              <a:gd name="T19" fmla="*/ 8 h 64"/>
              <a:gd name="T20" fmla="*/ 292 w 296"/>
              <a:gd name="T21" fmla="*/ 12 h 64"/>
              <a:gd name="T22" fmla="*/ 296 w 296"/>
              <a:gd name="T23" fmla="*/ 16 h 64"/>
              <a:gd name="T24" fmla="*/ 296 w 296"/>
              <a:gd name="T25" fmla="*/ 20 h 64"/>
              <a:gd name="T26" fmla="*/ 296 w 296"/>
              <a:gd name="T27" fmla="*/ 24 h 64"/>
              <a:gd name="T28" fmla="*/ 292 w 296"/>
              <a:gd name="T29" fmla="*/ 24 h 64"/>
              <a:gd name="T30" fmla="*/ 288 w 296"/>
              <a:gd name="T31" fmla="*/ 28 h 64"/>
              <a:gd name="T32" fmla="*/ 280 w 296"/>
              <a:gd name="T33" fmla="*/ 32 h 64"/>
              <a:gd name="T34" fmla="*/ 264 w 296"/>
              <a:gd name="T35" fmla="*/ 36 h 64"/>
              <a:gd name="T36" fmla="*/ 252 w 296"/>
              <a:gd name="T37" fmla="*/ 40 h 64"/>
              <a:gd name="T38" fmla="*/ 236 w 296"/>
              <a:gd name="T39" fmla="*/ 44 h 64"/>
              <a:gd name="T40" fmla="*/ 216 w 296"/>
              <a:gd name="T41" fmla="*/ 48 h 64"/>
              <a:gd name="T42" fmla="*/ 200 w 296"/>
              <a:gd name="T43" fmla="*/ 52 h 64"/>
              <a:gd name="T44" fmla="*/ 176 w 296"/>
              <a:gd name="T45" fmla="*/ 52 h 64"/>
              <a:gd name="T46" fmla="*/ 152 w 296"/>
              <a:gd name="T47" fmla="*/ 56 h 64"/>
              <a:gd name="T48" fmla="*/ 124 w 296"/>
              <a:gd name="T49" fmla="*/ 60 h 64"/>
              <a:gd name="T50" fmla="*/ 108 w 296"/>
              <a:gd name="T51" fmla="*/ 60 h 64"/>
              <a:gd name="T52" fmla="*/ 96 w 296"/>
              <a:gd name="T53" fmla="*/ 60 h 64"/>
              <a:gd name="T54" fmla="*/ 88 w 296"/>
              <a:gd name="T55" fmla="*/ 64 h 64"/>
              <a:gd name="T56" fmla="*/ 76 w 296"/>
              <a:gd name="T57" fmla="*/ 64 h 64"/>
              <a:gd name="T58" fmla="*/ 68 w 296"/>
              <a:gd name="T59" fmla="*/ 64 h 64"/>
              <a:gd name="T60" fmla="*/ 64 w 296"/>
              <a:gd name="T61" fmla="*/ 64 h 64"/>
              <a:gd name="T62" fmla="*/ 60 w 296"/>
              <a:gd name="T63" fmla="*/ 64 h 64"/>
              <a:gd name="T64" fmla="*/ 56 w 296"/>
              <a:gd name="T65" fmla="*/ 64 h 64"/>
              <a:gd name="T66" fmla="*/ 48 w 296"/>
              <a:gd name="T67" fmla="*/ 64 h 64"/>
              <a:gd name="T68" fmla="*/ 44 w 296"/>
              <a:gd name="T69" fmla="*/ 64 h 64"/>
              <a:gd name="T70" fmla="*/ 32 w 296"/>
              <a:gd name="T71" fmla="*/ 60 h 64"/>
              <a:gd name="T72" fmla="*/ 24 w 296"/>
              <a:gd name="T73" fmla="*/ 60 h 64"/>
              <a:gd name="T74" fmla="*/ 16 w 296"/>
              <a:gd name="T75" fmla="*/ 56 h 64"/>
              <a:gd name="T76" fmla="*/ 8 w 296"/>
              <a:gd name="T77" fmla="*/ 52 h 64"/>
              <a:gd name="T78" fmla="*/ 4 w 296"/>
              <a:gd name="T79" fmla="*/ 48 h 64"/>
              <a:gd name="T80" fmla="*/ 0 w 296"/>
              <a:gd name="T81" fmla="*/ 44 h 64"/>
              <a:gd name="T82" fmla="*/ 0 w 296"/>
              <a:gd name="T83" fmla="*/ 44 h 64"/>
              <a:gd name="T84" fmla="*/ 4 w 296"/>
              <a:gd name="T85" fmla="*/ 40 h 64"/>
              <a:gd name="T86" fmla="*/ 8 w 296"/>
              <a:gd name="T87" fmla="*/ 40 h 64"/>
              <a:gd name="T88" fmla="*/ 16 w 296"/>
              <a:gd name="T89" fmla="*/ 36 h 64"/>
              <a:gd name="T90" fmla="*/ 20 w 296"/>
              <a:gd name="T91" fmla="*/ 36 h 64"/>
              <a:gd name="T92" fmla="*/ 32 w 296"/>
              <a:gd name="T93" fmla="*/ 36 h 64"/>
              <a:gd name="T94" fmla="*/ 44 w 296"/>
              <a:gd name="T95" fmla="*/ 32 h 64"/>
              <a:gd name="T96" fmla="*/ 56 w 296"/>
              <a:gd name="T97" fmla="*/ 32 h 64"/>
              <a:gd name="T98" fmla="*/ 84 w 296"/>
              <a:gd name="T99" fmla="*/ 28 h 64"/>
              <a:gd name="T100" fmla="*/ 112 w 296"/>
              <a:gd name="T101" fmla="*/ 24 h 64"/>
              <a:gd name="T102" fmla="*/ 140 w 296"/>
              <a:gd name="T103" fmla="*/ 16 h 64"/>
              <a:gd name="T104" fmla="*/ 172 w 296"/>
              <a:gd name="T105" fmla="*/ 12 h 64"/>
              <a:gd name="T106" fmla="*/ 172 w 296"/>
              <a:gd name="T107" fmla="*/ 1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96" h="64">
                <a:moveTo>
                  <a:pt x="172" y="12"/>
                </a:moveTo>
                <a:lnTo>
                  <a:pt x="196" y="8"/>
                </a:lnTo>
                <a:lnTo>
                  <a:pt x="220" y="4"/>
                </a:lnTo>
                <a:lnTo>
                  <a:pt x="232" y="4"/>
                </a:lnTo>
                <a:lnTo>
                  <a:pt x="240" y="0"/>
                </a:lnTo>
                <a:lnTo>
                  <a:pt x="248" y="0"/>
                </a:lnTo>
                <a:lnTo>
                  <a:pt x="256" y="0"/>
                </a:lnTo>
                <a:lnTo>
                  <a:pt x="268" y="0"/>
                </a:lnTo>
                <a:lnTo>
                  <a:pt x="276" y="4"/>
                </a:lnTo>
                <a:lnTo>
                  <a:pt x="288" y="8"/>
                </a:lnTo>
                <a:lnTo>
                  <a:pt x="292" y="12"/>
                </a:lnTo>
                <a:lnTo>
                  <a:pt x="296" y="16"/>
                </a:lnTo>
                <a:lnTo>
                  <a:pt x="296" y="20"/>
                </a:lnTo>
                <a:lnTo>
                  <a:pt x="296" y="24"/>
                </a:lnTo>
                <a:lnTo>
                  <a:pt x="292" y="24"/>
                </a:lnTo>
                <a:lnTo>
                  <a:pt x="288" y="28"/>
                </a:lnTo>
                <a:lnTo>
                  <a:pt x="280" y="32"/>
                </a:lnTo>
                <a:lnTo>
                  <a:pt x="264" y="36"/>
                </a:lnTo>
                <a:lnTo>
                  <a:pt x="252" y="40"/>
                </a:lnTo>
                <a:lnTo>
                  <a:pt x="236" y="44"/>
                </a:lnTo>
                <a:lnTo>
                  <a:pt x="216" y="48"/>
                </a:lnTo>
                <a:lnTo>
                  <a:pt x="200" y="52"/>
                </a:lnTo>
                <a:lnTo>
                  <a:pt x="176" y="52"/>
                </a:lnTo>
                <a:lnTo>
                  <a:pt x="152" y="56"/>
                </a:lnTo>
                <a:lnTo>
                  <a:pt x="124" y="60"/>
                </a:lnTo>
                <a:lnTo>
                  <a:pt x="108" y="60"/>
                </a:lnTo>
                <a:lnTo>
                  <a:pt x="96" y="60"/>
                </a:lnTo>
                <a:lnTo>
                  <a:pt x="88" y="64"/>
                </a:lnTo>
                <a:lnTo>
                  <a:pt x="76" y="64"/>
                </a:lnTo>
                <a:lnTo>
                  <a:pt x="68" y="64"/>
                </a:lnTo>
                <a:lnTo>
                  <a:pt x="64" y="64"/>
                </a:lnTo>
                <a:lnTo>
                  <a:pt x="60" y="64"/>
                </a:lnTo>
                <a:lnTo>
                  <a:pt x="56" y="64"/>
                </a:lnTo>
                <a:lnTo>
                  <a:pt x="48" y="64"/>
                </a:lnTo>
                <a:lnTo>
                  <a:pt x="44" y="64"/>
                </a:lnTo>
                <a:lnTo>
                  <a:pt x="32" y="60"/>
                </a:lnTo>
                <a:lnTo>
                  <a:pt x="24" y="60"/>
                </a:lnTo>
                <a:lnTo>
                  <a:pt x="16" y="56"/>
                </a:lnTo>
                <a:lnTo>
                  <a:pt x="8" y="52"/>
                </a:lnTo>
                <a:lnTo>
                  <a:pt x="4" y="48"/>
                </a:lnTo>
                <a:lnTo>
                  <a:pt x="0" y="44"/>
                </a:lnTo>
                <a:lnTo>
                  <a:pt x="0" y="44"/>
                </a:lnTo>
                <a:lnTo>
                  <a:pt x="4" y="40"/>
                </a:lnTo>
                <a:lnTo>
                  <a:pt x="8" y="40"/>
                </a:lnTo>
                <a:lnTo>
                  <a:pt x="16" y="36"/>
                </a:lnTo>
                <a:lnTo>
                  <a:pt x="20" y="36"/>
                </a:lnTo>
                <a:lnTo>
                  <a:pt x="32" y="36"/>
                </a:lnTo>
                <a:lnTo>
                  <a:pt x="44" y="32"/>
                </a:lnTo>
                <a:lnTo>
                  <a:pt x="56" y="32"/>
                </a:lnTo>
                <a:lnTo>
                  <a:pt x="84" y="28"/>
                </a:lnTo>
                <a:lnTo>
                  <a:pt x="112" y="24"/>
                </a:lnTo>
                <a:lnTo>
                  <a:pt x="140" y="16"/>
                </a:lnTo>
                <a:lnTo>
                  <a:pt x="172" y="12"/>
                </a:lnTo>
                <a:lnTo>
                  <a:pt x="172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385">
            <a:extLst>
              <a:ext uri="{FF2B5EF4-FFF2-40B4-BE49-F238E27FC236}">
                <a16:creationId xmlns:a16="http://schemas.microsoft.com/office/drawing/2014/main" xmlns="" id="{0AE7993A-33AA-4269-88DA-653199D25115}"/>
              </a:ext>
            </a:extLst>
          </p:cNvPr>
          <p:cNvSpPr>
            <a:spLocks/>
          </p:cNvSpPr>
          <p:nvPr/>
        </p:nvSpPr>
        <p:spPr bwMode="auto">
          <a:xfrm>
            <a:off x="9395997" y="1488004"/>
            <a:ext cx="432940" cy="463414"/>
          </a:xfrm>
          <a:custGeom>
            <a:avLst/>
            <a:gdLst>
              <a:gd name="T0" fmla="*/ 120 w 124"/>
              <a:gd name="T1" fmla="*/ 40 h 100"/>
              <a:gd name="T2" fmla="*/ 116 w 124"/>
              <a:gd name="T3" fmla="*/ 44 h 100"/>
              <a:gd name="T4" fmla="*/ 112 w 124"/>
              <a:gd name="T5" fmla="*/ 48 h 100"/>
              <a:gd name="T6" fmla="*/ 108 w 124"/>
              <a:gd name="T7" fmla="*/ 56 h 100"/>
              <a:gd name="T8" fmla="*/ 100 w 124"/>
              <a:gd name="T9" fmla="*/ 60 h 100"/>
              <a:gd name="T10" fmla="*/ 92 w 124"/>
              <a:gd name="T11" fmla="*/ 68 h 100"/>
              <a:gd name="T12" fmla="*/ 80 w 124"/>
              <a:gd name="T13" fmla="*/ 72 h 100"/>
              <a:gd name="T14" fmla="*/ 68 w 124"/>
              <a:gd name="T15" fmla="*/ 80 h 100"/>
              <a:gd name="T16" fmla="*/ 48 w 124"/>
              <a:gd name="T17" fmla="*/ 88 h 100"/>
              <a:gd name="T18" fmla="*/ 40 w 124"/>
              <a:gd name="T19" fmla="*/ 92 h 100"/>
              <a:gd name="T20" fmla="*/ 32 w 124"/>
              <a:gd name="T21" fmla="*/ 96 h 100"/>
              <a:gd name="T22" fmla="*/ 24 w 124"/>
              <a:gd name="T23" fmla="*/ 100 h 100"/>
              <a:gd name="T24" fmla="*/ 20 w 124"/>
              <a:gd name="T25" fmla="*/ 100 h 100"/>
              <a:gd name="T26" fmla="*/ 8 w 124"/>
              <a:gd name="T27" fmla="*/ 100 h 100"/>
              <a:gd name="T28" fmla="*/ 4 w 124"/>
              <a:gd name="T29" fmla="*/ 100 h 100"/>
              <a:gd name="T30" fmla="*/ 0 w 124"/>
              <a:gd name="T31" fmla="*/ 100 h 100"/>
              <a:gd name="T32" fmla="*/ 0 w 124"/>
              <a:gd name="T33" fmla="*/ 96 h 100"/>
              <a:gd name="T34" fmla="*/ 0 w 124"/>
              <a:gd name="T35" fmla="*/ 96 h 100"/>
              <a:gd name="T36" fmla="*/ 0 w 124"/>
              <a:gd name="T37" fmla="*/ 92 h 100"/>
              <a:gd name="T38" fmla="*/ 4 w 124"/>
              <a:gd name="T39" fmla="*/ 88 h 100"/>
              <a:gd name="T40" fmla="*/ 8 w 124"/>
              <a:gd name="T41" fmla="*/ 84 h 100"/>
              <a:gd name="T42" fmla="*/ 12 w 124"/>
              <a:gd name="T43" fmla="*/ 80 h 100"/>
              <a:gd name="T44" fmla="*/ 16 w 124"/>
              <a:gd name="T45" fmla="*/ 76 h 100"/>
              <a:gd name="T46" fmla="*/ 28 w 124"/>
              <a:gd name="T47" fmla="*/ 64 h 100"/>
              <a:gd name="T48" fmla="*/ 40 w 124"/>
              <a:gd name="T49" fmla="*/ 56 h 100"/>
              <a:gd name="T50" fmla="*/ 48 w 124"/>
              <a:gd name="T51" fmla="*/ 48 h 100"/>
              <a:gd name="T52" fmla="*/ 56 w 124"/>
              <a:gd name="T53" fmla="*/ 40 h 100"/>
              <a:gd name="T54" fmla="*/ 60 w 124"/>
              <a:gd name="T55" fmla="*/ 32 h 100"/>
              <a:gd name="T56" fmla="*/ 64 w 124"/>
              <a:gd name="T57" fmla="*/ 24 h 100"/>
              <a:gd name="T58" fmla="*/ 64 w 124"/>
              <a:gd name="T59" fmla="*/ 20 h 100"/>
              <a:gd name="T60" fmla="*/ 60 w 124"/>
              <a:gd name="T61" fmla="*/ 16 h 100"/>
              <a:gd name="T62" fmla="*/ 60 w 124"/>
              <a:gd name="T63" fmla="*/ 12 h 100"/>
              <a:gd name="T64" fmla="*/ 60 w 124"/>
              <a:gd name="T65" fmla="*/ 12 h 100"/>
              <a:gd name="T66" fmla="*/ 64 w 124"/>
              <a:gd name="T67" fmla="*/ 8 h 100"/>
              <a:gd name="T68" fmla="*/ 68 w 124"/>
              <a:gd name="T69" fmla="*/ 4 h 100"/>
              <a:gd name="T70" fmla="*/ 76 w 124"/>
              <a:gd name="T71" fmla="*/ 0 h 100"/>
              <a:gd name="T72" fmla="*/ 84 w 124"/>
              <a:gd name="T73" fmla="*/ 4 h 100"/>
              <a:gd name="T74" fmla="*/ 92 w 124"/>
              <a:gd name="T75" fmla="*/ 4 h 100"/>
              <a:gd name="T76" fmla="*/ 104 w 124"/>
              <a:gd name="T77" fmla="*/ 12 h 100"/>
              <a:gd name="T78" fmla="*/ 116 w 124"/>
              <a:gd name="T79" fmla="*/ 20 h 100"/>
              <a:gd name="T80" fmla="*/ 120 w 124"/>
              <a:gd name="T81" fmla="*/ 28 h 100"/>
              <a:gd name="T82" fmla="*/ 120 w 124"/>
              <a:gd name="T83" fmla="*/ 28 h 100"/>
              <a:gd name="T84" fmla="*/ 124 w 124"/>
              <a:gd name="T85" fmla="*/ 32 h 100"/>
              <a:gd name="T86" fmla="*/ 120 w 124"/>
              <a:gd name="T87" fmla="*/ 36 h 100"/>
              <a:gd name="T88" fmla="*/ 120 w 124"/>
              <a:gd name="T89" fmla="*/ 40 h 100"/>
              <a:gd name="T90" fmla="*/ 120 w 124"/>
              <a:gd name="T91" fmla="*/ 4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24" h="100">
                <a:moveTo>
                  <a:pt x="120" y="40"/>
                </a:moveTo>
                <a:lnTo>
                  <a:pt x="116" y="44"/>
                </a:lnTo>
                <a:lnTo>
                  <a:pt x="112" y="48"/>
                </a:lnTo>
                <a:lnTo>
                  <a:pt x="108" y="56"/>
                </a:lnTo>
                <a:lnTo>
                  <a:pt x="100" y="60"/>
                </a:lnTo>
                <a:lnTo>
                  <a:pt x="92" y="68"/>
                </a:lnTo>
                <a:lnTo>
                  <a:pt x="80" y="72"/>
                </a:lnTo>
                <a:lnTo>
                  <a:pt x="68" y="80"/>
                </a:lnTo>
                <a:lnTo>
                  <a:pt x="48" y="88"/>
                </a:lnTo>
                <a:lnTo>
                  <a:pt x="40" y="92"/>
                </a:lnTo>
                <a:lnTo>
                  <a:pt x="32" y="96"/>
                </a:lnTo>
                <a:lnTo>
                  <a:pt x="24" y="100"/>
                </a:lnTo>
                <a:lnTo>
                  <a:pt x="20" y="100"/>
                </a:lnTo>
                <a:lnTo>
                  <a:pt x="8" y="100"/>
                </a:lnTo>
                <a:lnTo>
                  <a:pt x="4" y="100"/>
                </a:lnTo>
                <a:lnTo>
                  <a:pt x="0" y="100"/>
                </a:lnTo>
                <a:lnTo>
                  <a:pt x="0" y="96"/>
                </a:lnTo>
                <a:lnTo>
                  <a:pt x="0" y="96"/>
                </a:lnTo>
                <a:lnTo>
                  <a:pt x="0" y="92"/>
                </a:lnTo>
                <a:lnTo>
                  <a:pt x="4" y="88"/>
                </a:lnTo>
                <a:lnTo>
                  <a:pt x="8" y="84"/>
                </a:lnTo>
                <a:lnTo>
                  <a:pt x="12" y="80"/>
                </a:lnTo>
                <a:lnTo>
                  <a:pt x="16" y="76"/>
                </a:lnTo>
                <a:lnTo>
                  <a:pt x="28" y="64"/>
                </a:lnTo>
                <a:lnTo>
                  <a:pt x="40" y="56"/>
                </a:lnTo>
                <a:lnTo>
                  <a:pt x="48" y="48"/>
                </a:lnTo>
                <a:lnTo>
                  <a:pt x="56" y="40"/>
                </a:lnTo>
                <a:lnTo>
                  <a:pt x="60" y="32"/>
                </a:lnTo>
                <a:lnTo>
                  <a:pt x="64" y="24"/>
                </a:lnTo>
                <a:lnTo>
                  <a:pt x="64" y="20"/>
                </a:lnTo>
                <a:lnTo>
                  <a:pt x="60" y="16"/>
                </a:lnTo>
                <a:lnTo>
                  <a:pt x="60" y="12"/>
                </a:lnTo>
                <a:lnTo>
                  <a:pt x="60" y="12"/>
                </a:lnTo>
                <a:lnTo>
                  <a:pt x="64" y="8"/>
                </a:lnTo>
                <a:lnTo>
                  <a:pt x="68" y="4"/>
                </a:lnTo>
                <a:lnTo>
                  <a:pt x="76" y="0"/>
                </a:lnTo>
                <a:lnTo>
                  <a:pt x="84" y="4"/>
                </a:lnTo>
                <a:lnTo>
                  <a:pt x="92" y="4"/>
                </a:lnTo>
                <a:lnTo>
                  <a:pt x="104" y="12"/>
                </a:lnTo>
                <a:lnTo>
                  <a:pt x="116" y="20"/>
                </a:lnTo>
                <a:lnTo>
                  <a:pt x="120" y="28"/>
                </a:lnTo>
                <a:lnTo>
                  <a:pt x="120" y="28"/>
                </a:lnTo>
                <a:lnTo>
                  <a:pt x="124" y="32"/>
                </a:lnTo>
                <a:lnTo>
                  <a:pt x="120" y="36"/>
                </a:lnTo>
                <a:lnTo>
                  <a:pt x="120" y="40"/>
                </a:lnTo>
                <a:lnTo>
                  <a:pt x="120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Freeform 386">
            <a:extLst>
              <a:ext uri="{FF2B5EF4-FFF2-40B4-BE49-F238E27FC236}">
                <a16:creationId xmlns:a16="http://schemas.microsoft.com/office/drawing/2014/main" xmlns="" id="{0CE3FD80-03FC-445A-8E49-A6936F2649CF}"/>
              </a:ext>
            </a:extLst>
          </p:cNvPr>
          <p:cNvSpPr>
            <a:spLocks/>
          </p:cNvSpPr>
          <p:nvPr/>
        </p:nvSpPr>
        <p:spPr bwMode="auto">
          <a:xfrm>
            <a:off x="8390460" y="1450931"/>
            <a:ext cx="684324" cy="1019510"/>
          </a:xfrm>
          <a:custGeom>
            <a:avLst/>
            <a:gdLst>
              <a:gd name="T0" fmla="*/ 132 w 196"/>
              <a:gd name="T1" fmla="*/ 136 h 220"/>
              <a:gd name="T2" fmla="*/ 112 w 196"/>
              <a:gd name="T3" fmla="*/ 156 h 220"/>
              <a:gd name="T4" fmla="*/ 92 w 196"/>
              <a:gd name="T5" fmla="*/ 172 h 220"/>
              <a:gd name="T6" fmla="*/ 72 w 196"/>
              <a:gd name="T7" fmla="*/ 188 h 220"/>
              <a:gd name="T8" fmla="*/ 52 w 196"/>
              <a:gd name="T9" fmla="*/ 200 h 220"/>
              <a:gd name="T10" fmla="*/ 40 w 196"/>
              <a:gd name="T11" fmla="*/ 208 h 220"/>
              <a:gd name="T12" fmla="*/ 32 w 196"/>
              <a:gd name="T13" fmla="*/ 212 h 220"/>
              <a:gd name="T14" fmla="*/ 24 w 196"/>
              <a:gd name="T15" fmla="*/ 216 h 220"/>
              <a:gd name="T16" fmla="*/ 20 w 196"/>
              <a:gd name="T17" fmla="*/ 216 h 220"/>
              <a:gd name="T18" fmla="*/ 12 w 196"/>
              <a:gd name="T19" fmla="*/ 220 h 220"/>
              <a:gd name="T20" fmla="*/ 8 w 196"/>
              <a:gd name="T21" fmla="*/ 220 h 220"/>
              <a:gd name="T22" fmla="*/ 4 w 196"/>
              <a:gd name="T23" fmla="*/ 220 h 220"/>
              <a:gd name="T24" fmla="*/ 0 w 196"/>
              <a:gd name="T25" fmla="*/ 216 h 220"/>
              <a:gd name="T26" fmla="*/ 0 w 196"/>
              <a:gd name="T27" fmla="*/ 216 h 220"/>
              <a:gd name="T28" fmla="*/ 0 w 196"/>
              <a:gd name="T29" fmla="*/ 212 h 220"/>
              <a:gd name="T30" fmla="*/ 4 w 196"/>
              <a:gd name="T31" fmla="*/ 208 h 220"/>
              <a:gd name="T32" fmla="*/ 8 w 196"/>
              <a:gd name="T33" fmla="*/ 200 h 220"/>
              <a:gd name="T34" fmla="*/ 16 w 196"/>
              <a:gd name="T35" fmla="*/ 192 h 220"/>
              <a:gd name="T36" fmla="*/ 24 w 196"/>
              <a:gd name="T37" fmla="*/ 184 h 220"/>
              <a:gd name="T38" fmla="*/ 36 w 196"/>
              <a:gd name="T39" fmla="*/ 172 h 220"/>
              <a:gd name="T40" fmla="*/ 48 w 196"/>
              <a:gd name="T41" fmla="*/ 160 h 220"/>
              <a:gd name="T42" fmla="*/ 64 w 196"/>
              <a:gd name="T43" fmla="*/ 148 h 220"/>
              <a:gd name="T44" fmla="*/ 76 w 196"/>
              <a:gd name="T45" fmla="*/ 132 h 220"/>
              <a:gd name="T46" fmla="*/ 92 w 196"/>
              <a:gd name="T47" fmla="*/ 116 h 220"/>
              <a:gd name="T48" fmla="*/ 112 w 196"/>
              <a:gd name="T49" fmla="*/ 96 h 220"/>
              <a:gd name="T50" fmla="*/ 128 w 196"/>
              <a:gd name="T51" fmla="*/ 76 h 220"/>
              <a:gd name="T52" fmla="*/ 148 w 196"/>
              <a:gd name="T53" fmla="*/ 52 h 220"/>
              <a:gd name="T54" fmla="*/ 164 w 196"/>
              <a:gd name="T55" fmla="*/ 24 h 220"/>
              <a:gd name="T56" fmla="*/ 184 w 196"/>
              <a:gd name="T57" fmla="*/ 0 h 220"/>
              <a:gd name="T58" fmla="*/ 196 w 196"/>
              <a:gd name="T59" fmla="*/ 48 h 220"/>
              <a:gd name="T60" fmla="*/ 184 w 196"/>
              <a:gd name="T61" fmla="*/ 68 h 220"/>
              <a:gd name="T62" fmla="*/ 172 w 196"/>
              <a:gd name="T63" fmla="*/ 92 h 220"/>
              <a:gd name="T64" fmla="*/ 152 w 196"/>
              <a:gd name="T65" fmla="*/ 112 h 220"/>
              <a:gd name="T66" fmla="*/ 132 w 196"/>
              <a:gd name="T67" fmla="*/ 136 h 220"/>
              <a:gd name="T68" fmla="*/ 132 w 196"/>
              <a:gd name="T69" fmla="*/ 136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6" h="220">
                <a:moveTo>
                  <a:pt x="132" y="136"/>
                </a:moveTo>
                <a:lnTo>
                  <a:pt x="112" y="156"/>
                </a:lnTo>
                <a:lnTo>
                  <a:pt x="92" y="172"/>
                </a:lnTo>
                <a:lnTo>
                  <a:pt x="72" y="188"/>
                </a:lnTo>
                <a:lnTo>
                  <a:pt x="52" y="200"/>
                </a:lnTo>
                <a:lnTo>
                  <a:pt x="40" y="208"/>
                </a:lnTo>
                <a:lnTo>
                  <a:pt x="32" y="212"/>
                </a:lnTo>
                <a:lnTo>
                  <a:pt x="24" y="216"/>
                </a:lnTo>
                <a:lnTo>
                  <a:pt x="20" y="216"/>
                </a:lnTo>
                <a:lnTo>
                  <a:pt x="12" y="220"/>
                </a:lnTo>
                <a:lnTo>
                  <a:pt x="8" y="220"/>
                </a:lnTo>
                <a:lnTo>
                  <a:pt x="4" y="220"/>
                </a:lnTo>
                <a:lnTo>
                  <a:pt x="0" y="216"/>
                </a:lnTo>
                <a:lnTo>
                  <a:pt x="0" y="216"/>
                </a:lnTo>
                <a:lnTo>
                  <a:pt x="0" y="212"/>
                </a:lnTo>
                <a:lnTo>
                  <a:pt x="4" y="208"/>
                </a:lnTo>
                <a:lnTo>
                  <a:pt x="8" y="200"/>
                </a:lnTo>
                <a:lnTo>
                  <a:pt x="16" y="192"/>
                </a:lnTo>
                <a:lnTo>
                  <a:pt x="24" y="184"/>
                </a:lnTo>
                <a:lnTo>
                  <a:pt x="36" y="172"/>
                </a:lnTo>
                <a:lnTo>
                  <a:pt x="48" y="160"/>
                </a:lnTo>
                <a:lnTo>
                  <a:pt x="64" y="148"/>
                </a:lnTo>
                <a:lnTo>
                  <a:pt x="76" y="132"/>
                </a:lnTo>
                <a:lnTo>
                  <a:pt x="92" y="116"/>
                </a:lnTo>
                <a:lnTo>
                  <a:pt x="112" y="96"/>
                </a:lnTo>
                <a:lnTo>
                  <a:pt x="128" y="76"/>
                </a:lnTo>
                <a:lnTo>
                  <a:pt x="148" y="52"/>
                </a:lnTo>
                <a:lnTo>
                  <a:pt x="164" y="24"/>
                </a:lnTo>
                <a:lnTo>
                  <a:pt x="184" y="0"/>
                </a:lnTo>
                <a:lnTo>
                  <a:pt x="196" y="48"/>
                </a:lnTo>
                <a:lnTo>
                  <a:pt x="184" y="68"/>
                </a:lnTo>
                <a:lnTo>
                  <a:pt x="172" y="92"/>
                </a:lnTo>
                <a:lnTo>
                  <a:pt x="152" y="112"/>
                </a:lnTo>
                <a:lnTo>
                  <a:pt x="132" y="136"/>
                </a:lnTo>
                <a:lnTo>
                  <a:pt x="132" y="1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387">
            <a:extLst>
              <a:ext uri="{FF2B5EF4-FFF2-40B4-BE49-F238E27FC236}">
                <a16:creationId xmlns:a16="http://schemas.microsoft.com/office/drawing/2014/main" xmlns="" id="{93AE4BBE-0C0B-4D35-B09B-468F875D5416}"/>
              </a:ext>
            </a:extLst>
          </p:cNvPr>
          <p:cNvSpPr>
            <a:spLocks/>
          </p:cNvSpPr>
          <p:nvPr/>
        </p:nvSpPr>
        <p:spPr bwMode="auto">
          <a:xfrm>
            <a:off x="9493758" y="1951418"/>
            <a:ext cx="1452442" cy="982437"/>
          </a:xfrm>
          <a:custGeom>
            <a:avLst/>
            <a:gdLst>
              <a:gd name="T0" fmla="*/ 4 w 416"/>
              <a:gd name="T1" fmla="*/ 24 h 212"/>
              <a:gd name="T2" fmla="*/ 0 w 416"/>
              <a:gd name="T3" fmla="*/ 16 h 212"/>
              <a:gd name="T4" fmla="*/ 4 w 416"/>
              <a:gd name="T5" fmla="*/ 8 h 212"/>
              <a:gd name="T6" fmla="*/ 16 w 416"/>
              <a:gd name="T7" fmla="*/ 0 h 212"/>
              <a:gd name="T8" fmla="*/ 36 w 416"/>
              <a:gd name="T9" fmla="*/ 0 h 212"/>
              <a:gd name="T10" fmla="*/ 48 w 416"/>
              <a:gd name="T11" fmla="*/ 4 h 212"/>
              <a:gd name="T12" fmla="*/ 56 w 416"/>
              <a:gd name="T13" fmla="*/ 8 h 212"/>
              <a:gd name="T14" fmla="*/ 68 w 416"/>
              <a:gd name="T15" fmla="*/ 12 h 212"/>
              <a:gd name="T16" fmla="*/ 84 w 416"/>
              <a:gd name="T17" fmla="*/ 24 h 212"/>
              <a:gd name="T18" fmla="*/ 104 w 416"/>
              <a:gd name="T19" fmla="*/ 40 h 212"/>
              <a:gd name="T20" fmla="*/ 140 w 416"/>
              <a:gd name="T21" fmla="*/ 68 h 212"/>
              <a:gd name="T22" fmla="*/ 188 w 416"/>
              <a:gd name="T23" fmla="*/ 100 h 212"/>
              <a:gd name="T24" fmla="*/ 224 w 416"/>
              <a:gd name="T25" fmla="*/ 120 h 212"/>
              <a:gd name="T26" fmla="*/ 252 w 416"/>
              <a:gd name="T27" fmla="*/ 132 h 212"/>
              <a:gd name="T28" fmla="*/ 280 w 416"/>
              <a:gd name="T29" fmla="*/ 144 h 212"/>
              <a:gd name="T30" fmla="*/ 316 w 416"/>
              <a:gd name="T31" fmla="*/ 152 h 212"/>
              <a:gd name="T32" fmla="*/ 356 w 416"/>
              <a:gd name="T33" fmla="*/ 160 h 212"/>
              <a:gd name="T34" fmla="*/ 388 w 416"/>
              <a:gd name="T35" fmla="*/ 168 h 212"/>
              <a:gd name="T36" fmla="*/ 408 w 416"/>
              <a:gd name="T37" fmla="*/ 176 h 212"/>
              <a:gd name="T38" fmla="*/ 416 w 416"/>
              <a:gd name="T39" fmla="*/ 184 h 212"/>
              <a:gd name="T40" fmla="*/ 416 w 416"/>
              <a:gd name="T41" fmla="*/ 188 h 212"/>
              <a:gd name="T42" fmla="*/ 408 w 416"/>
              <a:gd name="T43" fmla="*/ 192 h 212"/>
              <a:gd name="T44" fmla="*/ 392 w 416"/>
              <a:gd name="T45" fmla="*/ 196 h 212"/>
              <a:gd name="T46" fmla="*/ 372 w 416"/>
              <a:gd name="T47" fmla="*/ 200 h 212"/>
              <a:gd name="T48" fmla="*/ 344 w 416"/>
              <a:gd name="T49" fmla="*/ 204 h 212"/>
              <a:gd name="T50" fmla="*/ 320 w 416"/>
              <a:gd name="T51" fmla="*/ 208 h 212"/>
              <a:gd name="T52" fmla="*/ 304 w 416"/>
              <a:gd name="T53" fmla="*/ 208 h 212"/>
              <a:gd name="T54" fmla="*/ 292 w 416"/>
              <a:gd name="T55" fmla="*/ 212 h 212"/>
              <a:gd name="T56" fmla="*/ 276 w 416"/>
              <a:gd name="T57" fmla="*/ 208 h 212"/>
              <a:gd name="T58" fmla="*/ 256 w 416"/>
              <a:gd name="T59" fmla="*/ 204 h 212"/>
              <a:gd name="T60" fmla="*/ 232 w 416"/>
              <a:gd name="T61" fmla="*/ 192 h 212"/>
              <a:gd name="T62" fmla="*/ 212 w 416"/>
              <a:gd name="T63" fmla="*/ 176 h 212"/>
              <a:gd name="T64" fmla="*/ 180 w 416"/>
              <a:gd name="T65" fmla="*/ 152 h 212"/>
              <a:gd name="T66" fmla="*/ 144 w 416"/>
              <a:gd name="T67" fmla="*/ 120 h 212"/>
              <a:gd name="T68" fmla="*/ 104 w 416"/>
              <a:gd name="T69" fmla="*/ 84 h 212"/>
              <a:gd name="T70" fmla="*/ 68 w 416"/>
              <a:gd name="T71" fmla="*/ 56 h 212"/>
              <a:gd name="T72" fmla="*/ 40 w 416"/>
              <a:gd name="T73" fmla="*/ 36 h 212"/>
              <a:gd name="T74" fmla="*/ 20 w 416"/>
              <a:gd name="T75" fmla="*/ 24 h 212"/>
              <a:gd name="T76" fmla="*/ 12 w 416"/>
              <a:gd name="T77" fmla="*/ 24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16" h="212">
                <a:moveTo>
                  <a:pt x="12" y="24"/>
                </a:move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4" y="4"/>
                </a:lnTo>
                <a:lnTo>
                  <a:pt x="48" y="4"/>
                </a:lnTo>
                <a:lnTo>
                  <a:pt x="52" y="4"/>
                </a:lnTo>
                <a:lnTo>
                  <a:pt x="56" y="8"/>
                </a:lnTo>
                <a:lnTo>
                  <a:pt x="60" y="8"/>
                </a:lnTo>
                <a:lnTo>
                  <a:pt x="68" y="12"/>
                </a:lnTo>
                <a:lnTo>
                  <a:pt x="72" y="20"/>
                </a:lnTo>
                <a:lnTo>
                  <a:pt x="84" y="24"/>
                </a:lnTo>
                <a:lnTo>
                  <a:pt x="92" y="32"/>
                </a:lnTo>
                <a:lnTo>
                  <a:pt x="104" y="40"/>
                </a:lnTo>
                <a:lnTo>
                  <a:pt x="116" y="48"/>
                </a:lnTo>
                <a:lnTo>
                  <a:pt x="140" y="68"/>
                </a:lnTo>
                <a:lnTo>
                  <a:pt x="164" y="84"/>
                </a:lnTo>
                <a:lnTo>
                  <a:pt x="188" y="100"/>
                </a:lnTo>
                <a:lnTo>
                  <a:pt x="212" y="112"/>
                </a:lnTo>
                <a:lnTo>
                  <a:pt x="224" y="120"/>
                </a:lnTo>
                <a:lnTo>
                  <a:pt x="236" y="124"/>
                </a:lnTo>
                <a:lnTo>
                  <a:pt x="252" y="132"/>
                </a:lnTo>
                <a:lnTo>
                  <a:pt x="264" y="136"/>
                </a:lnTo>
                <a:lnTo>
                  <a:pt x="280" y="144"/>
                </a:lnTo>
                <a:lnTo>
                  <a:pt x="300" y="148"/>
                </a:lnTo>
                <a:lnTo>
                  <a:pt x="316" y="152"/>
                </a:lnTo>
                <a:lnTo>
                  <a:pt x="336" y="156"/>
                </a:lnTo>
                <a:lnTo>
                  <a:pt x="356" y="160"/>
                </a:lnTo>
                <a:lnTo>
                  <a:pt x="376" y="164"/>
                </a:lnTo>
                <a:lnTo>
                  <a:pt x="388" y="168"/>
                </a:lnTo>
                <a:lnTo>
                  <a:pt x="400" y="172"/>
                </a:lnTo>
                <a:lnTo>
                  <a:pt x="408" y="176"/>
                </a:lnTo>
                <a:lnTo>
                  <a:pt x="412" y="180"/>
                </a:lnTo>
                <a:lnTo>
                  <a:pt x="416" y="184"/>
                </a:lnTo>
                <a:lnTo>
                  <a:pt x="416" y="184"/>
                </a:lnTo>
                <a:lnTo>
                  <a:pt x="416" y="188"/>
                </a:lnTo>
                <a:lnTo>
                  <a:pt x="412" y="192"/>
                </a:lnTo>
                <a:lnTo>
                  <a:pt x="408" y="192"/>
                </a:lnTo>
                <a:lnTo>
                  <a:pt x="400" y="196"/>
                </a:lnTo>
                <a:lnTo>
                  <a:pt x="392" y="196"/>
                </a:lnTo>
                <a:lnTo>
                  <a:pt x="384" y="200"/>
                </a:lnTo>
                <a:lnTo>
                  <a:pt x="372" y="200"/>
                </a:lnTo>
                <a:lnTo>
                  <a:pt x="360" y="204"/>
                </a:lnTo>
                <a:lnTo>
                  <a:pt x="344" y="204"/>
                </a:lnTo>
                <a:lnTo>
                  <a:pt x="332" y="208"/>
                </a:lnTo>
                <a:lnTo>
                  <a:pt x="320" y="208"/>
                </a:lnTo>
                <a:lnTo>
                  <a:pt x="312" y="208"/>
                </a:lnTo>
                <a:lnTo>
                  <a:pt x="304" y="208"/>
                </a:lnTo>
                <a:lnTo>
                  <a:pt x="296" y="212"/>
                </a:lnTo>
                <a:lnTo>
                  <a:pt x="292" y="212"/>
                </a:lnTo>
                <a:lnTo>
                  <a:pt x="284" y="212"/>
                </a:lnTo>
                <a:lnTo>
                  <a:pt x="276" y="208"/>
                </a:lnTo>
                <a:lnTo>
                  <a:pt x="264" y="208"/>
                </a:lnTo>
                <a:lnTo>
                  <a:pt x="256" y="204"/>
                </a:lnTo>
                <a:lnTo>
                  <a:pt x="240" y="196"/>
                </a:lnTo>
                <a:lnTo>
                  <a:pt x="232" y="192"/>
                </a:lnTo>
                <a:lnTo>
                  <a:pt x="224" y="184"/>
                </a:lnTo>
                <a:lnTo>
                  <a:pt x="212" y="176"/>
                </a:lnTo>
                <a:lnTo>
                  <a:pt x="196" y="164"/>
                </a:lnTo>
                <a:lnTo>
                  <a:pt x="180" y="152"/>
                </a:lnTo>
                <a:lnTo>
                  <a:pt x="164" y="136"/>
                </a:lnTo>
                <a:lnTo>
                  <a:pt x="144" y="120"/>
                </a:lnTo>
                <a:lnTo>
                  <a:pt x="124" y="104"/>
                </a:lnTo>
                <a:lnTo>
                  <a:pt x="104" y="84"/>
                </a:lnTo>
                <a:lnTo>
                  <a:pt x="84" y="68"/>
                </a:lnTo>
                <a:lnTo>
                  <a:pt x="68" y="56"/>
                </a:lnTo>
                <a:lnTo>
                  <a:pt x="52" y="44"/>
                </a:lnTo>
                <a:lnTo>
                  <a:pt x="40" y="36"/>
                </a:lnTo>
                <a:lnTo>
                  <a:pt x="28" y="28"/>
                </a:lnTo>
                <a:lnTo>
                  <a:pt x="20" y="24"/>
                </a:lnTo>
                <a:lnTo>
                  <a:pt x="12" y="24"/>
                </a:lnTo>
                <a:lnTo>
                  <a:pt x="12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Freeform 388">
            <a:extLst>
              <a:ext uri="{FF2B5EF4-FFF2-40B4-BE49-F238E27FC236}">
                <a16:creationId xmlns:a16="http://schemas.microsoft.com/office/drawing/2014/main" xmlns="" id="{845ACF50-01AD-4676-AA24-8546C74091EC}"/>
              </a:ext>
            </a:extLst>
          </p:cNvPr>
          <p:cNvSpPr>
            <a:spLocks/>
          </p:cNvSpPr>
          <p:nvPr/>
        </p:nvSpPr>
        <p:spPr bwMode="auto">
          <a:xfrm>
            <a:off x="9004955" y="1840198"/>
            <a:ext cx="377076" cy="296585"/>
          </a:xfrm>
          <a:custGeom>
            <a:avLst/>
            <a:gdLst>
              <a:gd name="T0" fmla="*/ 0 w 108"/>
              <a:gd name="T1" fmla="*/ 4 h 64"/>
              <a:gd name="T2" fmla="*/ 16 w 108"/>
              <a:gd name="T3" fmla="*/ 0 h 64"/>
              <a:gd name="T4" fmla="*/ 28 w 108"/>
              <a:gd name="T5" fmla="*/ 0 h 64"/>
              <a:gd name="T6" fmla="*/ 40 w 108"/>
              <a:gd name="T7" fmla="*/ 0 h 64"/>
              <a:gd name="T8" fmla="*/ 48 w 108"/>
              <a:gd name="T9" fmla="*/ 0 h 64"/>
              <a:gd name="T10" fmla="*/ 68 w 108"/>
              <a:gd name="T11" fmla="*/ 4 h 64"/>
              <a:gd name="T12" fmla="*/ 84 w 108"/>
              <a:gd name="T13" fmla="*/ 12 h 64"/>
              <a:gd name="T14" fmla="*/ 96 w 108"/>
              <a:gd name="T15" fmla="*/ 20 h 64"/>
              <a:gd name="T16" fmla="*/ 104 w 108"/>
              <a:gd name="T17" fmla="*/ 28 h 64"/>
              <a:gd name="T18" fmla="*/ 104 w 108"/>
              <a:gd name="T19" fmla="*/ 32 h 64"/>
              <a:gd name="T20" fmla="*/ 108 w 108"/>
              <a:gd name="T21" fmla="*/ 36 h 64"/>
              <a:gd name="T22" fmla="*/ 108 w 108"/>
              <a:gd name="T23" fmla="*/ 40 h 64"/>
              <a:gd name="T24" fmla="*/ 108 w 108"/>
              <a:gd name="T25" fmla="*/ 44 h 64"/>
              <a:gd name="T26" fmla="*/ 104 w 108"/>
              <a:gd name="T27" fmla="*/ 52 h 64"/>
              <a:gd name="T28" fmla="*/ 100 w 108"/>
              <a:gd name="T29" fmla="*/ 56 h 64"/>
              <a:gd name="T30" fmla="*/ 96 w 108"/>
              <a:gd name="T31" fmla="*/ 60 h 64"/>
              <a:gd name="T32" fmla="*/ 96 w 108"/>
              <a:gd name="T33" fmla="*/ 64 h 64"/>
              <a:gd name="T34" fmla="*/ 92 w 108"/>
              <a:gd name="T35" fmla="*/ 64 h 64"/>
              <a:gd name="T36" fmla="*/ 84 w 108"/>
              <a:gd name="T37" fmla="*/ 64 h 64"/>
              <a:gd name="T38" fmla="*/ 76 w 108"/>
              <a:gd name="T39" fmla="*/ 60 h 64"/>
              <a:gd name="T40" fmla="*/ 64 w 108"/>
              <a:gd name="T41" fmla="*/ 56 h 64"/>
              <a:gd name="T42" fmla="*/ 52 w 108"/>
              <a:gd name="T43" fmla="*/ 52 h 64"/>
              <a:gd name="T44" fmla="*/ 44 w 108"/>
              <a:gd name="T45" fmla="*/ 44 h 64"/>
              <a:gd name="T46" fmla="*/ 36 w 108"/>
              <a:gd name="T47" fmla="*/ 40 h 64"/>
              <a:gd name="T48" fmla="*/ 28 w 108"/>
              <a:gd name="T49" fmla="*/ 32 h 64"/>
              <a:gd name="T50" fmla="*/ 20 w 108"/>
              <a:gd name="T51" fmla="*/ 24 h 64"/>
              <a:gd name="T52" fmla="*/ 12 w 108"/>
              <a:gd name="T53" fmla="*/ 16 h 64"/>
              <a:gd name="T54" fmla="*/ 0 w 108"/>
              <a:gd name="T55" fmla="*/ 4 h 64"/>
              <a:gd name="T56" fmla="*/ 0 w 108"/>
              <a:gd name="T57" fmla="*/ 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8" h="64">
                <a:moveTo>
                  <a:pt x="0" y="4"/>
                </a:moveTo>
                <a:lnTo>
                  <a:pt x="16" y="0"/>
                </a:lnTo>
                <a:lnTo>
                  <a:pt x="28" y="0"/>
                </a:lnTo>
                <a:lnTo>
                  <a:pt x="40" y="0"/>
                </a:lnTo>
                <a:lnTo>
                  <a:pt x="48" y="0"/>
                </a:lnTo>
                <a:lnTo>
                  <a:pt x="68" y="4"/>
                </a:lnTo>
                <a:lnTo>
                  <a:pt x="84" y="12"/>
                </a:lnTo>
                <a:lnTo>
                  <a:pt x="96" y="20"/>
                </a:lnTo>
                <a:lnTo>
                  <a:pt x="104" y="28"/>
                </a:lnTo>
                <a:lnTo>
                  <a:pt x="104" y="32"/>
                </a:lnTo>
                <a:lnTo>
                  <a:pt x="108" y="36"/>
                </a:lnTo>
                <a:lnTo>
                  <a:pt x="108" y="40"/>
                </a:lnTo>
                <a:lnTo>
                  <a:pt x="108" y="44"/>
                </a:lnTo>
                <a:lnTo>
                  <a:pt x="104" y="52"/>
                </a:lnTo>
                <a:lnTo>
                  <a:pt x="100" y="56"/>
                </a:lnTo>
                <a:lnTo>
                  <a:pt x="96" y="60"/>
                </a:lnTo>
                <a:lnTo>
                  <a:pt x="96" y="64"/>
                </a:lnTo>
                <a:lnTo>
                  <a:pt x="92" y="64"/>
                </a:lnTo>
                <a:lnTo>
                  <a:pt x="84" y="64"/>
                </a:lnTo>
                <a:lnTo>
                  <a:pt x="76" y="60"/>
                </a:lnTo>
                <a:lnTo>
                  <a:pt x="64" y="56"/>
                </a:lnTo>
                <a:lnTo>
                  <a:pt x="52" y="52"/>
                </a:lnTo>
                <a:lnTo>
                  <a:pt x="44" y="44"/>
                </a:lnTo>
                <a:lnTo>
                  <a:pt x="36" y="40"/>
                </a:lnTo>
                <a:lnTo>
                  <a:pt x="28" y="32"/>
                </a:lnTo>
                <a:lnTo>
                  <a:pt x="20" y="24"/>
                </a:lnTo>
                <a:lnTo>
                  <a:pt x="12" y="16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30" name="Freeform 389">
            <a:extLst>
              <a:ext uri="{FF2B5EF4-FFF2-40B4-BE49-F238E27FC236}">
                <a16:creationId xmlns:a16="http://schemas.microsoft.com/office/drawing/2014/main" xmlns="" id="{37F208E2-0F2A-4EEF-86D5-7A9D3038184E}"/>
              </a:ext>
            </a:extLst>
          </p:cNvPr>
          <p:cNvSpPr>
            <a:spLocks/>
          </p:cNvSpPr>
          <p:nvPr/>
        </p:nvSpPr>
        <p:spPr bwMode="auto">
          <a:xfrm>
            <a:off x="8879263" y="653859"/>
            <a:ext cx="335179" cy="2409752"/>
          </a:xfrm>
          <a:custGeom>
            <a:avLst/>
            <a:gdLst>
              <a:gd name="T0" fmla="*/ 72 w 96"/>
              <a:gd name="T1" fmla="*/ 272 h 520"/>
              <a:gd name="T2" fmla="*/ 68 w 96"/>
              <a:gd name="T3" fmla="*/ 324 h 520"/>
              <a:gd name="T4" fmla="*/ 68 w 96"/>
              <a:gd name="T5" fmla="*/ 372 h 520"/>
              <a:gd name="T6" fmla="*/ 68 w 96"/>
              <a:gd name="T7" fmla="*/ 420 h 520"/>
              <a:gd name="T8" fmla="*/ 64 w 96"/>
              <a:gd name="T9" fmla="*/ 464 h 520"/>
              <a:gd name="T10" fmla="*/ 56 w 96"/>
              <a:gd name="T11" fmla="*/ 492 h 520"/>
              <a:gd name="T12" fmla="*/ 44 w 96"/>
              <a:gd name="T13" fmla="*/ 512 h 520"/>
              <a:gd name="T14" fmla="*/ 32 w 96"/>
              <a:gd name="T15" fmla="*/ 520 h 520"/>
              <a:gd name="T16" fmla="*/ 24 w 96"/>
              <a:gd name="T17" fmla="*/ 512 h 520"/>
              <a:gd name="T18" fmla="*/ 12 w 96"/>
              <a:gd name="T19" fmla="*/ 496 h 520"/>
              <a:gd name="T20" fmla="*/ 4 w 96"/>
              <a:gd name="T21" fmla="*/ 476 h 520"/>
              <a:gd name="T22" fmla="*/ 0 w 96"/>
              <a:gd name="T23" fmla="*/ 460 h 520"/>
              <a:gd name="T24" fmla="*/ 4 w 96"/>
              <a:gd name="T25" fmla="*/ 452 h 520"/>
              <a:gd name="T26" fmla="*/ 4 w 96"/>
              <a:gd name="T27" fmla="*/ 440 h 520"/>
              <a:gd name="T28" fmla="*/ 8 w 96"/>
              <a:gd name="T29" fmla="*/ 424 h 520"/>
              <a:gd name="T30" fmla="*/ 12 w 96"/>
              <a:gd name="T31" fmla="*/ 404 h 520"/>
              <a:gd name="T32" fmla="*/ 16 w 96"/>
              <a:gd name="T33" fmla="*/ 380 h 520"/>
              <a:gd name="T34" fmla="*/ 20 w 96"/>
              <a:gd name="T35" fmla="*/ 348 h 520"/>
              <a:gd name="T36" fmla="*/ 24 w 96"/>
              <a:gd name="T37" fmla="*/ 308 h 520"/>
              <a:gd name="T38" fmla="*/ 24 w 96"/>
              <a:gd name="T39" fmla="*/ 264 h 520"/>
              <a:gd name="T40" fmla="*/ 28 w 96"/>
              <a:gd name="T41" fmla="*/ 176 h 520"/>
              <a:gd name="T42" fmla="*/ 28 w 96"/>
              <a:gd name="T43" fmla="*/ 100 h 520"/>
              <a:gd name="T44" fmla="*/ 24 w 96"/>
              <a:gd name="T45" fmla="*/ 72 h 520"/>
              <a:gd name="T46" fmla="*/ 24 w 96"/>
              <a:gd name="T47" fmla="*/ 48 h 520"/>
              <a:gd name="T48" fmla="*/ 20 w 96"/>
              <a:gd name="T49" fmla="*/ 32 h 520"/>
              <a:gd name="T50" fmla="*/ 16 w 96"/>
              <a:gd name="T51" fmla="*/ 24 h 520"/>
              <a:gd name="T52" fmla="*/ 12 w 96"/>
              <a:gd name="T53" fmla="*/ 16 h 520"/>
              <a:gd name="T54" fmla="*/ 16 w 96"/>
              <a:gd name="T55" fmla="*/ 8 h 520"/>
              <a:gd name="T56" fmla="*/ 32 w 96"/>
              <a:gd name="T57" fmla="*/ 0 h 520"/>
              <a:gd name="T58" fmla="*/ 56 w 96"/>
              <a:gd name="T59" fmla="*/ 8 h 520"/>
              <a:gd name="T60" fmla="*/ 80 w 96"/>
              <a:gd name="T61" fmla="*/ 16 h 520"/>
              <a:gd name="T62" fmla="*/ 92 w 96"/>
              <a:gd name="T63" fmla="*/ 24 h 520"/>
              <a:gd name="T64" fmla="*/ 96 w 96"/>
              <a:gd name="T65" fmla="*/ 32 h 520"/>
              <a:gd name="T66" fmla="*/ 92 w 96"/>
              <a:gd name="T67" fmla="*/ 44 h 520"/>
              <a:gd name="T68" fmla="*/ 88 w 96"/>
              <a:gd name="T69" fmla="*/ 52 h 520"/>
              <a:gd name="T70" fmla="*/ 88 w 96"/>
              <a:gd name="T71" fmla="*/ 64 h 520"/>
              <a:gd name="T72" fmla="*/ 84 w 96"/>
              <a:gd name="T73" fmla="*/ 84 h 520"/>
              <a:gd name="T74" fmla="*/ 80 w 96"/>
              <a:gd name="T75" fmla="*/ 112 h 520"/>
              <a:gd name="T76" fmla="*/ 76 w 96"/>
              <a:gd name="T77" fmla="*/ 192 h 520"/>
              <a:gd name="T78" fmla="*/ 76 w 96"/>
              <a:gd name="T79" fmla="*/ 220 h 5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6" h="520">
                <a:moveTo>
                  <a:pt x="76" y="220"/>
                </a:moveTo>
                <a:lnTo>
                  <a:pt x="72" y="272"/>
                </a:lnTo>
                <a:lnTo>
                  <a:pt x="72" y="296"/>
                </a:lnTo>
                <a:lnTo>
                  <a:pt x="68" y="324"/>
                </a:lnTo>
                <a:lnTo>
                  <a:pt x="68" y="348"/>
                </a:lnTo>
                <a:lnTo>
                  <a:pt x="68" y="372"/>
                </a:lnTo>
                <a:lnTo>
                  <a:pt x="68" y="400"/>
                </a:lnTo>
                <a:lnTo>
                  <a:pt x="68" y="420"/>
                </a:lnTo>
                <a:lnTo>
                  <a:pt x="64" y="444"/>
                </a:lnTo>
                <a:lnTo>
                  <a:pt x="64" y="464"/>
                </a:lnTo>
                <a:lnTo>
                  <a:pt x="60" y="480"/>
                </a:lnTo>
                <a:lnTo>
                  <a:pt x="56" y="492"/>
                </a:lnTo>
                <a:lnTo>
                  <a:pt x="52" y="504"/>
                </a:lnTo>
                <a:lnTo>
                  <a:pt x="44" y="512"/>
                </a:lnTo>
                <a:lnTo>
                  <a:pt x="40" y="516"/>
                </a:lnTo>
                <a:lnTo>
                  <a:pt x="32" y="520"/>
                </a:lnTo>
                <a:lnTo>
                  <a:pt x="28" y="516"/>
                </a:lnTo>
                <a:lnTo>
                  <a:pt x="24" y="512"/>
                </a:lnTo>
                <a:lnTo>
                  <a:pt x="16" y="504"/>
                </a:lnTo>
                <a:lnTo>
                  <a:pt x="12" y="496"/>
                </a:lnTo>
                <a:lnTo>
                  <a:pt x="8" y="484"/>
                </a:lnTo>
                <a:lnTo>
                  <a:pt x="4" y="476"/>
                </a:lnTo>
                <a:lnTo>
                  <a:pt x="4" y="468"/>
                </a:lnTo>
                <a:lnTo>
                  <a:pt x="0" y="460"/>
                </a:lnTo>
                <a:lnTo>
                  <a:pt x="0" y="456"/>
                </a:lnTo>
                <a:lnTo>
                  <a:pt x="4" y="452"/>
                </a:lnTo>
                <a:lnTo>
                  <a:pt x="4" y="448"/>
                </a:lnTo>
                <a:lnTo>
                  <a:pt x="4" y="440"/>
                </a:lnTo>
                <a:lnTo>
                  <a:pt x="4" y="436"/>
                </a:lnTo>
                <a:lnTo>
                  <a:pt x="8" y="424"/>
                </a:lnTo>
                <a:lnTo>
                  <a:pt x="8" y="416"/>
                </a:lnTo>
                <a:lnTo>
                  <a:pt x="12" y="404"/>
                </a:lnTo>
                <a:lnTo>
                  <a:pt x="12" y="392"/>
                </a:lnTo>
                <a:lnTo>
                  <a:pt x="16" y="380"/>
                </a:lnTo>
                <a:lnTo>
                  <a:pt x="16" y="364"/>
                </a:lnTo>
                <a:lnTo>
                  <a:pt x="20" y="348"/>
                </a:lnTo>
                <a:lnTo>
                  <a:pt x="20" y="328"/>
                </a:lnTo>
                <a:lnTo>
                  <a:pt x="24" y="308"/>
                </a:lnTo>
                <a:lnTo>
                  <a:pt x="24" y="288"/>
                </a:lnTo>
                <a:lnTo>
                  <a:pt x="24" y="264"/>
                </a:lnTo>
                <a:lnTo>
                  <a:pt x="28" y="220"/>
                </a:lnTo>
                <a:lnTo>
                  <a:pt x="28" y="176"/>
                </a:lnTo>
                <a:lnTo>
                  <a:pt x="28" y="140"/>
                </a:lnTo>
                <a:lnTo>
                  <a:pt x="28" y="100"/>
                </a:lnTo>
                <a:lnTo>
                  <a:pt x="28" y="84"/>
                </a:lnTo>
                <a:lnTo>
                  <a:pt x="24" y="72"/>
                </a:lnTo>
                <a:lnTo>
                  <a:pt x="24" y="56"/>
                </a:lnTo>
                <a:lnTo>
                  <a:pt x="24" y="48"/>
                </a:lnTo>
                <a:lnTo>
                  <a:pt x="20" y="40"/>
                </a:lnTo>
                <a:lnTo>
                  <a:pt x="20" y="32"/>
                </a:lnTo>
                <a:lnTo>
                  <a:pt x="20" y="28"/>
                </a:lnTo>
                <a:lnTo>
                  <a:pt x="16" y="24"/>
                </a:lnTo>
                <a:lnTo>
                  <a:pt x="12" y="20"/>
                </a:lnTo>
                <a:lnTo>
                  <a:pt x="12" y="16"/>
                </a:lnTo>
                <a:lnTo>
                  <a:pt x="12" y="12"/>
                </a:lnTo>
                <a:lnTo>
                  <a:pt x="16" y="8"/>
                </a:lnTo>
                <a:lnTo>
                  <a:pt x="24" y="4"/>
                </a:lnTo>
                <a:lnTo>
                  <a:pt x="32" y="0"/>
                </a:lnTo>
                <a:lnTo>
                  <a:pt x="44" y="4"/>
                </a:lnTo>
                <a:lnTo>
                  <a:pt x="56" y="8"/>
                </a:lnTo>
                <a:lnTo>
                  <a:pt x="72" y="12"/>
                </a:lnTo>
                <a:lnTo>
                  <a:pt x="80" y="16"/>
                </a:lnTo>
                <a:lnTo>
                  <a:pt x="88" y="20"/>
                </a:lnTo>
                <a:lnTo>
                  <a:pt x="92" y="24"/>
                </a:lnTo>
                <a:lnTo>
                  <a:pt x="96" y="28"/>
                </a:lnTo>
                <a:lnTo>
                  <a:pt x="96" y="32"/>
                </a:lnTo>
                <a:lnTo>
                  <a:pt x="96" y="40"/>
                </a:lnTo>
                <a:lnTo>
                  <a:pt x="92" y="44"/>
                </a:lnTo>
                <a:lnTo>
                  <a:pt x="92" y="48"/>
                </a:lnTo>
                <a:lnTo>
                  <a:pt x="88" y="52"/>
                </a:lnTo>
                <a:lnTo>
                  <a:pt x="88" y="56"/>
                </a:lnTo>
                <a:lnTo>
                  <a:pt x="88" y="64"/>
                </a:lnTo>
                <a:lnTo>
                  <a:pt x="84" y="76"/>
                </a:lnTo>
                <a:lnTo>
                  <a:pt x="84" y="84"/>
                </a:lnTo>
                <a:lnTo>
                  <a:pt x="80" y="96"/>
                </a:lnTo>
                <a:lnTo>
                  <a:pt x="80" y="112"/>
                </a:lnTo>
                <a:lnTo>
                  <a:pt x="76" y="164"/>
                </a:lnTo>
                <a:lnTo>
                  <a:pt x="76" y="192"/>
                </a:lnTo>
                <a:lnTo>
                  <a:pt x="76" y="220"/>
                </a:lnTo>
                <a:lnTo>
                  <a:pt x="76" y="2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Freeform 390">
            <a:extLst>
              <a:ext uri="{FF2B5EF4-FFF2-40B4-BE49-F238E27FC236}">
                <a16:creationId xmlns:a16="http://schemas.microsoft.com/office/drawing/2014/main" xmlns="" id="{5ECFA3CE-61A7-4F41-8186-6030251E5153}"/>
              </a:ext>
            </a:extLst>
          </p:cNvPr>
          <p:cNvSpPr>
            <a:spLocks/>
          </p:cNvSpPr>
          <p:nvPr/>
        </p:nvSpPr>
        <p:spPr bwMode="auto">
          <a:xfrm>
            <a:off x="10024458" y="1450931"/>
            <a:ext cx="474837" cy="315121"/>
          </a:xfrm>
          <a:custGeom>
            <a:avLst/>
            <a:gdLst>
              <a:gd name="T0" fmla="*/ 124 w 136"/>
              <a:gd name="T1" fmla="*/ 32 h 68"/>
              <a:gd name="T2" fmla="*/ 132 w 136"/>
              <a:gd name="T3" fmla="*/ 44 h 68"/>
              <a:gd name="T4" fmla="*/ 136 w 136"/>
              <a:gd name="T5" fmla="*/ 52 h 68"/>
              <a:gd name="T6" fmla="*/ 136 w 136"/>
              <a:gd name="T7" fmla="*/ 56 h 68"/>
              <a:gd name="T8" fmla="*/ 136 w 136"/>
              <a:gd name="T9" fmla="*/ 64 h 68"/>
              <a:gd name="T10" fmla="*/ 136 w 136"/>
              <a:gd name="T11" fmla="*/ 64 h 68"/>
              <a:gd name="T12" fmla="*/ 132 w 136"/>
              <a:gd name="T13" fmla="*/ 68 h 68"/>
              <a:gd name="T14" fmla="*/ 128 w 136"/>
              <a:gd name="T15" fmla="*/ 68 h 68"/>
              <a:gd name="T16" fmla="*/ 124 w 136"/>
              <a:gd name="T17" fmla="*/ 68 h 68"/>
              <a:gd name="T18" fmla="*/ 112 w 136"/>
              <a:gd name="T19" fmla="*/ 68 h 68"/>
              <a:gd name="T20" fmla="*/ 96 w 136"/>
              <a:gd name="T21" fmla="*/ 64 h 68"/>
              <a:gd name="T22" fmla="*/ 80 w 136"/>
              <a:gd name="T23" fmla="*/ 56 h 68"/>
              <a:gd name="T24" fmla="*/ 60 w 136"/>
              <a:gd name="T25" fmla="*/ 52 h 68"/>
              <a:gd name="T26" fmla="*/ 48 w 136"/>
              <a:gd name="T27" fmla="*/ 44 h 68"/>
              <a:gd name="T28" fmla="*/ 32 w 136"/>
              <a:gd name="T29" fmla="*/ 32 h 68"/>
              <a:gd name="T30" fmla="*/ 24 w 136"/>
              <a:gd name="T31" fmla="*/ 28 h 68"/>
              <a:gd name="T32" fmla="*/ 16 w 136"/>
              <a:gd name="T33" fmla="*/ 24 h 68"/>
              <a:gd name="T34" fmla="*/ 12 w 136"/>
              <a:gd name="T35" fmla="*/ 20 h 68"/>
              <a:gd name="T36" fmla="*/ 8 w 136"/>
              <a:gd name="T37" fmla="*/ 16 h 68"/>
              <a:gd name="T38" fmla="*/ 4 w 136"/>
              <a:gd name="T39" fmla="*/ 12 h 68"/>
              <a:gd name="T40" fmla="*/ 0 w 136"/>
              <a:gd name="T41" fmla="*/ 8 h 68"/>
              <a:gd name="T42" fmla="*/ 4 w 136"/>
              <a:gd name="T43" fmla="*/ 4 h 68"/>
              <a:gd name="T44" fmla="*/ 8 w 136"/>
              <a:gd name="T45" fmla="*/ 4 h 68"/>
              <a:gd name="T46" fmla="*/ 12 w 136"/>
              <a:gd name="T47" fmla="*/ 0 h 68"/>
              <a:gd name="T48" fmla="*/ 20 w 136"/>
              <a:gd name="T49" fmla="*/ 0 h 68"/>
              <a:gd name="T50" fmla="*/ 32 w 136"/>
              <a:gd name="T51" fmla="*/ 0 h 68"/>
              <a:gd name="T52" fmla="*/ 48 w 136"/>
              <a:gd name="T53" fmla="*/ 4 h 68"/>
              <a:gd name="T54" fmla="*/ 60 w 136"/>
              <a:gd name="T55" fmla="*/ 4 h 68"/>
              <a:gd name="T56" fmla="*/ 76 w 136"/>
              <a:gd name="T57" fmla="*/ 4 h 68"/>
              <a:gd name="T58" fmla="*/ 88 w 136"/>
              <a:gd name="T59" fmla="*/ 8 h 68"/>
              <a:gd name="T60" fmla="*/ 104 w 136"/>
              <a:gd name="T61" fmla="*/ 16 h 68"/>
              <a:gd name="T62" fmla="*/ 116 w 136"/>
              <a:gd name="T63" fmla="*/ 24 h 68"/>
              <a:gd name="T64" fmla="*/ 124 w 136"/>
              <a:gd name="T65" fmla="*/ 32 h 68"/>
              <a:gd name="T66" fmla="*/ 124 w 136"/>
              <a:gd name="T67" fmla="*/ 3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6" h="68">
                <a:moveTo>
                  <a:pt x="124" y="32"/>
                </a:moveTo>
                <a:lnTo>
                  <a:pt x="132" y="44"/>
                </a:lnTo>
                <a:lnTo>
                  <a:pt x="136" y="52"/>
                </a:lnTo>
                <a:lnTo>
                  <a:pt x="136" y="56"/>
                </a:lnTo>
                <a:lnTo>
                  <a:pt x="136" y="64"/>
                </a:lnTo>
                <a:lnTo>
                  <a:pt x="136" y="64"/>
                </a:lnTo>
                <a:lnTo>
                  <a:pt x="132" y="68"/>
                </a:lnTo>
                <a:lnTo>
                  <a:pt x="128" y="68"/>
                </a:lnTo>
                <a:lnTo>
                  <a:pt x="124" y="68"/>
                </a:lnTo>
                <a:lnTo>
                  <a:pt x="112" y="68"/>
                </a:lnTo>
                <a:lnTo>
                  <a:pt x="96" y="64"/>
                </a:lnTo>
                <a:lnTo>
                  <a:pt x="80" y="56"/>
                </a:lnTo>
                <a:lnTo>
                  <a:pt x="60" y="52"/>
                </a:lnTo>
                <a:lnTo>
                  <a:pt x="48" y="44"/>
                </a:lnTo>
                <a:lnTo>
                  <a:pt x="32" y="32"/>
                </a:lnTo>
                <a:lnTo>
                  <a:pt x="24" y="28"/>
                </a:lnTo>
                <a:lnTo>
                  <a:pt x="16" y="24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8" y="4"/>
                </a:lnTo>
                <a:lnTo>
                  <a:pt x="60" y="4"/>
                </a:lnTo>
                <a:lnTo>
                  <a:pt x="76" y="4"/>
                </a:lnTo>
                <a:lnTo>
                  <a:pt x="88" y="8"/>
                </a:lnTo>
                <a:lnTo>
                  <a:pt x="104" y="16"/>
                </a:lnTo>
                <a:lnTo>
                  <a:pt x="116" y="24"/>
                </a:lnTo>
                <a:lnTo>
                  <a:pt x="124" y="32"/>
                </a:lnTo>
                <a:lnTo>
                  <a:pt x="124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Freeform 391">
            <a:extLst>
              <a:ext uri="{FF2B5EF4-FFF2-40B4-BE49-F238E27FC236}">
                <a16:creationId xmlns:a16="http://schemas.microsoft.com/office/drawing/2014/main" xmlns="" id="{E31EBFA1-1464-4226-90F4-2DD353AF7B5E}"/>
              </a:ext>
            </a:extLst>
          </p:cNvPr>
          <p:cNvSpPr>
            <a:spLocks/>
          </p:cNvSpPr>
          <p:nvPr/>
        </p:nvSpPr>
        <p:spPr bwMode="auto">
          <a:xfrm>
            <a:off x="9228408" y="1747516"/>
            <a:ext cx="991571" cy="1038047"/>
          </a:xfrm>
          <a:custGeom>
            <a:avLst/>
            <a:gdLst>
              <a:gd name="T0" fmla="*/ 176 w 284"/>
              <a:gd name="T1" fmla="*/ 108 h 224"/>
              <a:gd name="T2" fmla="*/ 188 w 284"/>
              <a:gd name="T3" fmla="*/ 92 h 224"/>
              <a:gd name="T4" fmla="*/ 196 w 284"/>
              <a:gd name="T5" fmla="*/ 76 h 224"/>
              <a:gd name="T6" fmla="*/ 204 w 284"/>
              <a:gd name="T7" fmla="*/ 64 h 224"/>
              <a:gd name="T8" fmla="*/ 208 w 284"/>
              <a:gd name="T9" fmla="*/ 52 h 224"/>
              <a:gd name="T10" fmla="*/ 212 w 284"/>
              <a:gd name="T11" fmla="*/ 44 h 224"/>
              <a:gd name="T12" fmla="*/ 212 w 284"/>
              <a:gd name="T13" fmla="*/ 36 h 224"/>
              <a:gd name="T14" fmla="*/ 212 w 284"/>
              <a:gd name="T15" fmla="*/ 28 h 224"/>
              <a:gd name="T16" fmla="*/ 212 w 284"/>
              <a:gd name="T17" fmla="*/ 20 h 224"/>
              <a:gd name="T18" fmla="*/ 212 w 284"/>
              <a:gd name="T19" fmla="*/ 16 h 224"/>
              <a:gd name="T20" fmla="*/ 212 w 284"/>
              <a:gd name="T21" fmla="*/ 12 h 224"/>
              <a:gd name="T22" fmla="*/ 212 w 284"/>
              <a:gd name="T23" fmla="*/ 8 h 224"/>
              <a:gd name="T24" fmla="*/ 216 w 284"/>
              <a:gd name="T25" fmla="*/ 4 h 224"/>
              <a:gd name="T26" fmla="*/ 224 w 284"/>
              <a:gd name="T27" fmla="*/ 0 h 224"/>
              <a:gd name="T28" fmla="*/ 232 w 284"/>
              <a:gd name="T29" fmla="*/ 0 h 224"/>
              <a:gd name="T30" fmla="*/ 244 w 284"/>
              <a:gd name="T31" fmla="*/ 4 h 224"/>
              <a:gd name="T32" fmla="*/ 260 w 284"/>
              <a:gd name="T33" fmla="*/ 8 h 224"/>
              <a:gd name="T34" fmla="*/ 272 w 284"/>
              <a:gd name="T35" fmla="*/ 16 h 224"/>
              <a:gd name="T36" fmla="*/ 280 w 284"/>
              <a:gd name="T37" fmla="*/ 20 h 224"/>
              <a:gd name="T38" fmla="*/ 284 w 284"/>
              <a:gd name="T39" fmla="*/ 24 h 224"/>
              <a:gd name="T40" fmla="*/ 284 w 284"/>
              <a:gd name="T41" fmla="*/ 32 h 224"/>
              <a:gd name="T42" fmla="*/ 284 w 284"/>
              <a:gd name="T43" fmla="*/ 36 h 224"/>
              <a:gd name="T44" fmla="*/ 280 w 284"/>
              <a:gd name="T45" fmla="*/ 48 h 224"/>
              <a:gd name="T46" fmla="*/ 276 w 284"/>
              <a:gd name="T47" fmla="*/ 56 h 224"/>
              <a:gd name="T48" fmla="*/ 272 w 284"/>
              <a:gd name="T49" fmla="*/ 72 h 224"/>
              <a:gd name="T50" fmla="*/ 260 w 284"/>
              <a:gd name="T51" fmla="*/ 84 h 224"/>
              <a:gd name="T52" fmla="*/ 252 w 284"/>
              <a:gd name="T53" fmla="*/ 100 h 224"/>
              <a:gd name="T54" fmla="*/ 236 w 284"/>
              <a:gd name="T55" fmla="*/ 112 h 224"/>
              <a:gd name="T56" fmla="*/ 224 w 284"/>
              <a:gd name="T57" fmla="*/ 128 h 224"/>
              <a:gd name="T58" fmla="*/ 208 w 284"/>
              <a:gd name="T59" fmla="*/ 144 h 224"/>
              <a:gd name="T60" fmla="*/ 192 w 284"/>
              <a:gd name="T61" fmla="*/ 156 h 224"/>
              <a:gd name="T62" fmla="*/ 172 w 284"/>
              <a:gd name="T63" fmla="*/ 168 h 224"/>
              <a:gd name="T64" fmla="*/ 152 w 284"/>
              <a:gd name="T65" fmla="*/ 180 h 224"/>
              <a:gd name="T66" fmla="*/ 132 w 284"/>
              <a:gd name="T67" fmla="*/ 192 h 224"/>
              <a:gd name="T68" fmla="*/ 108 w 284"/>
              <a:gd name="T69" fmla="*/ 200 h 224"/>
              <a:gd name="T70" fmla="*/ 84 w 284"/>
              <a:gd name="T71" fmla="*/ 208 h 224"/>
              <a:gd name="T72" fmla="*/ 60 w 284"/>
              <a:gd name="T73" fmla="*/ 216 h 224"/>
              <a:gd name="T74" fmla="*/ 48 w 284"/>
              <a:gd name="T75" fmla="*/ 220 h 224"/>
              <a:gd name="T76" fmla="*/ 36 w 284"/>
              <a:gd name="T77" fmla="*/ 220 h 224"/>
              <a:gd name="T78" fmla="*/ 24 w 284"/>
              <a:gd name="T79" fmla="*/ 224 h 224"/>
              <a:gd name="T80" fmla="*/ 16 w 284"/>
              <a:gd name="T81" fmla="*/ 224 h 224"/>
              <a:gd name="T82" fmla="*/ 12 w 284"/>
              <a:gd name="T83" fmla="*/ 224 h 224"/>
              <a:gd name="T84" fmla="*/ 8 w 284"/>
              <a:gd name="T85" fmla="*/ 224 h 224"/>
              <a:gd name="T86" fmla="*/ 4 w 284"/>
              <a:gd name="T87" fmla="*/ 224 h 224"/>
              <a:gd name="T88" fmla="*/ 0 w 284"/>
              <a:gd name="T89" fmla="*/ 220 h 224"/>
              <a:gd name="T90" fmla="*/ 0 w 284"/>
              <a:gd name="T91" fmla="*/ 216 h 224"/>
              <a:gd name="T92" fmla="*/ 0 w 284"/>
              <a:gd name="T93" fmla="*/ 216 h 224"/>
              <a:gd name="T94" fmla="*/ 4 w 284"/>
              <a:gd name="T95" fmla="*/ 212 h 224"/>
              <a:gd name="T96" fmla="*/ 8 w 284"/>
              <a:gd name="T97" fmla="*/ 208 h 224"/>
              <a:gd name="T98" fmla="*/ 12 w 284"/>
              <a:gd name="T99" fmla="*/ 208 h 224"/>
              <a:gd name="T100" fmla="*/ 20 w 284"/>
              <a:gd name="T101" fmla="*/ 204 h 224"/>
              <a:gd name="T102" fmla="*/ 28 w 284"/>
              <a:gd name="T103" fmla="*/ 200 h 224"/>
              <a:gd name="T104" fmla="*/ 36 w 284"/>
              <a:gd name="T105" fmla="*/ 196 h 224"/>
              <a:gd name="T106" fmla="*/ 56 w 284"/>
              <a:gd name="T107" fmla="*/ 188 h 224"/>
              <a:gd name="T108" fmla="*/ 72 w 284"/>
              <a:gd name="T109" fmla="*/ 180 h 224"/>
              <a:gd name="T110" fmla="*/ 92 w 284"/>
              <a:gd name="T111" fmla="*/ 172 h 224"/>
              <a:gd name="T112" fmla="*/ 112 w 284"/>
              <a:gd name="T113" fmla="*/ 160 h 224"/>
              <a:gd name="T114" fmla="*/ 132 w 284"/>
              <a:gd name="T115" fmla="*/ 148 h 224"/>
              <a:gd name="T116" fmla="*/ 148 w 284"/>
              <a:gd name="T117" fmla="*/ 136 h 224"/>
              <a:gd name="T118" fmla="*/ 164 w 284"/>
              <a:gd name="T119" fmla="*/ 120 h 224"/>
              <a:gd name="T120" fmla="*/ 176 w 284"/>
              <a:gd name="T121" fmla="*/ 108 h 224"/>
              <a:gd name="T122" fmla="*/ 176 w 284"/>
              <a:gd name="T123" fmla="*/ 108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84" h="224">
                <a:moveTo>
                  <a:pt x="176" y="108"/>
                </a:moveTo>
                <a:lnTo>
                  <a:pt x="188" y="92"/>
                </a:lnTo>
                <a:lnTo>
                  <a:pt x="196" y="76"/>
                </a:lnTo>
                <a:lnTo>
                  <a:pt x="204" y="64"/>
                </a:lnTo>
                <a:lnTo>
                  <a:pt x="208" y="52"/>
                </a:lnTo>
                <a:lnTo>
                  <a:pt x="212" y="44"/>
                </a:lnTo>
                <a:lnTo>
                  <a:pt x="212" y="36"/>
                </a:lnTo>
                <a:lnTo>
                  <a:pt x="212" y="28"/>
                </a:lnTo>
                <a:lnTo>
                  <a:pt x="212" y="20"/>
                </a:lnTo>
                <a:lnTo>
                  <a:pt x="212" y="16"/>
                </a:lnTo>
                <a:lnTo>
                  <a:pt x="212" y="12"/>
                </a:lnTo>
                <a:lnTo>
                  <a:pt x="212" y="8"/>
                </a:lnTo>
                <a:lnTo>
                  <a:pt x="216" y="4"/>
                </a:lnTo>
                <a:lnTo>
                  <a:pt x="224" y="0"/>
                </a:lnTo>
                <a:lnTo>
                  <a:pt x="232" y="0"/>
                </a:lnTo>
                <a:lnTo>
                  <a:pt x="244" y="4"/>
                </a:lnTo>
                <a:lnTo>
                  <a:pt x="260" y="8"/>
                </a:lnTo>
                <a:lnTo>
                  <a:pt x="272" y="16"/>
                </a:lnTo>
                <a:lnTo>
                  <a:pt x="280" y="20"/>
                </a:lnTo>
                <a:lnTo>
                  <a:pt x="284" y="24"/>
                </a:lnTo>
                <a:lnTo>
                  <a:pt x="284" y="32"/>
                </a:lnTo>
                <a:lnTo>
                  <a:pt x="284" y="36"/>
                </a:lnTo>
                <a:lnTo>
                  <a:pt x="280" y="48"/>
                </a:lnTo>
                <a:lnTo>
                  <a:pt x="276" y="56"/>
                </a:lnTo>
                <a:lnTo>
                  <a:pt x="272" y="72"/>
                </a:lnTo>
                <a:lnTo>
                  <a:pt x="260" y="84"/>
                </a:lnTo>
                <a:lnTo>
                  <a:pt x="252" y="100"/>
                </a:lnTo>
                <a:lnTo>
                  <a:pt x="236" y="112"/>
                </a:lnTo>
                <a:lnTo>
                  <a:pt x="224" y="128"/>
                </a:lnTo>
                <a:lnTo>
                  <a:pt x="208" y="144"/>
                </a:lnTo>
                <a:lnTo>
                  <a:pt x="192" y="156"/>
                </a:lnTo>
                <a:lnTo>
                  <a:pt x="172" y="168"/>
                </a:lnTo>
                <a:lnTo>
                  <a:pt x="152" y="180"/>
                </a:lnTo>
                <a:lnTo>
                  <a:pt x="132" y="192"/>
                </a:lnTo>
                <a:lnTo>
                  <a:pt x="108" y="200"/>
                </a:lnTo>
                <a:lnTo>
                  <a:pt x="84" y="208"/>
                </a:lnTo>
                <a:lnTo>
                  <a:pt x="60" y="216"/>
                </a:lnTo>
                <a:lnTo>
                  <a:pt x="48" y="220"/>
                </a:lnTo>
                <a:lnTo>
                  <a:pt x="36" y="220"/>
                </a:lnTo>
                <a:lnTo>
                  <a:pt x="24" y="224"/>
                </a:lnTo>
                <a:lnTo>
                  <a:pt x="16" y="224"/>
                </a:lnTo>
                <a:lnTo>
                  <a:pt x="12" y="224"/>
                </a:lnTo>
                <a:lnTo>
                  <a:pt x="8" y="224"/>
                </a:lnTo>
                <a:lnTo>
                  <a:pt x="4" y="224"/>
                </a:lnTo>
                <a:lnTo>
                  <a:pt x="0" y="220"/>
                </a:lnTo>
                <a:lnTo>
                  <a:pt x="0" y="216"/>
                </a:lnTo>
                <a:lnTo>
                  <a:pt x="0" y="216"/>
                </a:lnTo>
                <a:lnTo>
                  <a:pt x="4" y="212"/>
                </a:lnTo>
                <a:lnTo>
                  <a:pt x="8" y="208"/>
                </a:lnTo>
                <a:lnTo>
                  <a:pt x="12" y="208"/>
                </a:lnTo>
                <a:lnTo>
                  <a:pt x="20" y="204"/>
                </a:lnTo>
                <a:lnTo>
                  <a:pt x="28" y="200"/>
                </a:lnTo>
                <a:lnTo>
                  <a:pt x="36" y="196"/>
                </a:lnTo>
                <a:lnTo>
                  <a:pt x="56" y="188"/>
                </a:lnTo>
                <a:lnTo>
                  <a:pt x="72" y="180"/>
                </a:lnTo>
                <a:lnTo>
                  <a:pt x="92" y="172"/>
                </a:lnTo>
                <a:lnTo>
                  <a:pt x="112" y="160"/>
                </a:lnTo>
                <a:lnTo>
                  <a:pt x="132" y="148"/>
                </a:lnTo>
                <a:lnTo>
                  <a:pt x="148" y="136"/>
                </a:lnTo>
                <a:lnTo>
                  <a:pt x="164" y="120"/>
                </a:lnTo>
                <a:lnTo>
                  <a:pt x="176" y="108"/>
                </a:lnTo>
                <a:lnTo>
                  <a:pt x="176" y="10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261">
            <a:extLst>
              <a:ext uri="{FF2B5EF4-FFF2-40B4-BE49-F238E27FC236}">
                <a16:creationId xmlns:a16="http://schemas.microsoft.com/office/drawing/2014/main" xmlns="" id="{8D43A2A1-E341-4341-9A1A-F3E43D3E01DE}"/>
              </a:ext>
            </a:extLst>
          </p:cNvPr>
          <p:cNvSpPr>
            <a:spLocks/>
          </p:cNvSpPr>
          <p:nvPr/>
        </p:nvSpPr>
        <p:spPr bwMode="auto">
          <a:xfrm>
            <a:off x="8359913" y="4064824"/>
            <a:ext cx="1082430" cy="1334765"/>
          </a:xfrm>
          <a:custGeom>
            <a:avLst/>
            <a:gdLst>
              <a:gd name="T0" fmla="*/ 40 w 268"/>
              <a:gd name="T1" fmla="*/ 240 h 288"/>
              <a:gd name="T2" fmla="*/ 60 w 268"/>
              <a:gd name="T3" fmla="*/ 220 h 288"/>
              <a:gd name="T4" fmla="*/ 80 w 268"/>
              <a:gd name="T5" fmla="*/ 200 h 288"/>
              <a:gd name="T6" fmla="*/ 100 w 268"/>
              <a:gd name="T7" fmla="*/ 176 h 288"/>
              <a:gd name="T8" fmla="*/ 120 w 268"/>
              <a:gd name="T9" fmla="*/ 152 h 288"/>
              <a:gd name="T10" fmla="*/ 136 w 268"/>
              <a:gd name="T11" fmla="*/ 132 h 288"/>
              <a:gd name="T12" fmla="*/ 152 w 268"/>
              <a:gd name="T13" fmla="*/ 108 h 288"/>
              <a:gd name="T14" fmla="*/ 164 w 268"/>
              <a:gd name="T15" fmla="*/ 88 h 288"/>
              <a:gd name="T16" fmla="*/ 176 w 268"/>
              <a:gd name="T17" fmla="*/ 68 h 288"/>
              <a:gd name="T18" fmla="*/ 184 w 268"/>
              <a:gd name="T19" fmla="*/ 60 h 288"/>
              <a:gd name="T20" fmla="*/ 188 w 268"/>
              <a:gd name="T21" fmla="*/ 52 h 288"/>
              <a:gd name="T22" fmla="*/ 188 w 268"/>
              <a:gd name="T23" fmla="*/ 44 h 288"/>
              <a:gd name="T24" fmla="*/ 192 w 268"/>
              <a:gd name="T25" fmla="*/ 36 h 288"/>
              <a:gd name="T26" fmla="*/ 192 w 268"/>
              <a:gd name="T27" fmla="*/ 28 h 288"/>
              <a:gd name="T28" fmla="*/ 188 w 268"/>
              <a:gd name="T29" fmla="*/ 20 h 288"/>
              <a:gd name="T30" fmla="*/ 188 w 268"/>
              <a:gd name="T31" fmla="*/ 16 h 288"/>
              <a:gd name="T32" fmla="*/ 184 w 268"/>
              <a:gd name="T33" fmla="*/ 16 h 288"/>
              <a:gd name="T34" fmla="*/ 184 w 268"/>
              <a:gd name="T35" fmla="*/ 12 h 288"/>
              <a:gd name="T36" fmla="*/ 184 w 268"/>
              <a:gd name="T37" fmla="*/ 12 h 288"/>
              <a:gd name="T38" fmla="*/ 188 w 268"/>
              <a:gd name="T39" fmla="*/ 8 h 288"/>
              <a:gd name="T40" fmla="*/ 196 w 268"/>
              <a:gd name="T41" fmla="*/ 4 h 288"/>
              <a:gd name="T42" fmla="*/ 204 w 268"/>
              <a:gd name="T43" fmla="*/ 0 h 288"/>
              <a:gd name="T44" fmla="*/ 216 w 268"/>
              <a:gd name="T45" fmla="*/ 0 h 288"/>
              <a:gd name="T46" fmla="*/ 228 w 268"/>
              <a:gd name="T47" fmla="*/ 4 h 288"/>
              <a:gd name="T48" fmla="*/ 240 w 268"/>
              <a:gd name="T49" fmla="*/ 12 h 288"/>
              <a:gd name="T50" fmla="*/ 252 w 268"/>
              <a:gd name="T51" fmla="*/ 20 h 288"/>
              <a:gd name="T52" fmla="*/ 260 w 268"/>
              <a:gd name="T53" fmla="*/ 28 h 288"/>
              <a:gd name="T54" fmla="*/ 264 w 268"/>
              <a:gd name="T55" fmla="*/ 36 h 288"/>
              <a:gd name="T56" fmla="*/ 268 w 268"/>
              <a:gd name="T57" fmla="*/ 40 h 288"/>
              <a:gd name="T58" fmla="*/ 264 w 268"/>
              <a:gd name="T59" fmla="*/ 44 h 288"/>
              <a:gd name="T60" fmla="*/ 264 w 268"/>
              <a:gd name="T61" fmla="*/ 48 h 288"/>
              <a:gd name="T62" fmla="*/ 260 w 268"/>
              <a:gd name="T63" fmla="*/ 52 h 288"/>
              <a:gd name="T64" fmla="*/ 256 w 268"/>
              <a:gd name="T65" fmla="*/ 60 h 288"/>
              <a:gd name="T66" fmla="*/ 252 w 268"/>
              <a:gd name="T67" fmla="*/ 68 h 288"/>
              <a:gd name="T68" fmla="*/ 248 w 268"/>
              <a:gd name="T69" fmla="*/ 76 h 288"/>
              <a:gd name="T70" fmla="*/ 240 w 268"/>
              <a:gd name="T71" fmla="*/ 84 h 288"/>
              <a:gd name="T72" fmla="*/ 236 w 268"/>
              <a:gd name="T73" fmla="*/ 92 h 288"/>
              <a:gd name="T74" fmla="*/ 220 w 268"/>
              <a:gd name="T75" fmla="*/ 116 h 288"/>
              <a:gd name="T76" fmla="*/ 200 w 268"/>
              <a:gd name="T77" fmla="*/ 140 h 288"/>
              <a:gd name="T78" fmla="*/ 184 w 268"/>
              <a:gd name="T79" fmla="*/ 160 h 288"/>
              <a:gd name="T80" fmla="*/ 164 w 268"/>
              <a:gd name="T81" fmla="*/ 180 h 288"/>
              <a:gd name="T82" fmla="*/ 144 w 268"/>
              <a:gd name="T83" fmla="*/ 204 h 288"/>
              <a:gd name="T84" fmla="*/ 120 w 268"/>
              <a:gd name="T85" fmla="*/ 224 h 288"/>
              <a:gd name="T86" fmla="*/ 96 w 268"/>
              <a:gd name="T87" fmla="*/ 244 h 288"/>
              <a:gd name="T88" fmla="*/ 68 w 268"/>
              <a:gd name="T89" fmla="*/ 260 h 288"/>
              <a:gd name="T90" fmla="*/ 56 w 268"/>
              <a:gd name="T91" fmla="*/ 268 h 288"/>
              <a:gd name="T92" fmla="*/ 44 w 268"/>
              <a:gd name="T93" fmla="*/ 276 h 288"/>
              <a:gd name="T94" fmla="*/ 32 w 268"/>
              <a:gd name="T95" fmla="*/ 280 h 288"/>
              <a:gd name="T96" fmla="*/ 24 w 268"/>
              <a:gd name="T97" fmla="*/ 284 h 288"/>
              <a:gd name="T98" fmla="*/ 16 w 268"/>
              <a:gd name="T99" fmla="*/ 288 h 288"/>
              <a:gd name="T100" fmla="*/ 8 w 268"/>
              <a:gd name="T101" fmla="*/ 288 h 288"/>
              <a:gd name="T102" fmla="*/ 4 w 268"/>
              <a:gd name="T103" fmla="*/ 288 h 288"/>
              <a:gd name="T104" fmla="*/ 0 w 268"/>
              <a:gd name="T105" fmla="*/ 284 h 288"/>
              <a:gd name="T106" fmla="*/ 0 w 268"/>
              <a:gd name="T107" fmla="*/ 284 h 288"/>
              <a:gd name="T108" fmla="*/ 0 w 268"/>
              <a:gd name="T109" fmla="*/ 280 h 288"/>
              <a:gd name="T110" fmla="*/ 0 w 268"/>
              <a:gd name="T111" fmla="*/ 276 h 288"/>
              <a:gd name="T112" fmla="*/ 4 w 268"/>
              <a:gd name="T113" fmla="*/ 272 h 288"/>
              <a:gd name="T114" fmla="*/ 12 w 268"/>
              <a:gd name="T115" fmla="*/ 264 h 288"/>
              <a:gd name="T116" fmla="*/ 20 w 268"/>
              <a:gd name="T117" fmla="*/ 260 h 288"/>
              <a:gd name="T118" fmla="*/ 28 w 268"/>
              <a:gd name="T119" fmla="*/ 248 h 288"/>
              <a:gd name="T120" fmla="*/ 40 w 268"/>
              <a:gd name="T121" fmla="*/ 240 h 288"/>
              <a:gd name="T122" fmla="*/ 40 w 268"/>
              <a:gd name="T123" fmla="*/ 240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68" h="288">
                <a:moveTo>
                  <a:pt x="40" y="240"/>
                </a:moveTo>
                <a:lnTo>
                  <a:pt x="60" y="220"/>
                </a:lnTo>
                <a:lnTo>
                  <a:pt x="80" y="200"/>
                </a:lnTo>
                <a:lnTo>
                  <a:pt x="100" y="176"/>
                </a:lnTo>
                <a:lnTo>
                  <a:pt x="120" y="152"/>
                </a:lnTo>
                <a:lnTo>
                  <a:pt x="136" y="132"/>
                </a:lnTo>
                <a:lnTo>
                  <a:pt x="152" y="108"/>
                </a:lnTo>
                <a:lnTo>
                  <a:pt x="164" y="88"/>
                </a:lnTo>
                <a:lnTo>
                  <a:pt x="176" y="68"/>
                </a:lnTo>
                <a:lnTo>
                  <a:pt x="184" y="60"/>
                </a:lnTo>
                <a:lnTo>
                  <a:pt x="188" y="52"/>
                </a:lnTo>
                <a:lnTo>
                  <a:pt x="188" y="44"/>
                </a:lnTo>
                <a:lnTo>
                  <a:pt x="192" y="36"/>
                </a:lnTo>
                <a:lnTo>
                  <a:pt x="192" y="28"/>
                </a:lnTo>
                <a:lnTo>
                  <a:pt x="188" y="20"/>
                </a:lnTo>
                <a:lnTo>
                  <a:pt x="188" y="16"/>
                </a:lnTo>
                <a:lnTo>
                  <a:pt x="184" y="16"/>
                </a:lnTo>
                <a:lnTo>
                  <a:pt x="184" y="12"/>
                </a:lnTo>
                <a:lnTo>
                  <a:pt x="184" y="12"/>
                </a:lnTo>
                <a:lnTo>
                  <a:pt x="188" y="8"/>
                </a:lnTo>
                <a:lnTo>
                  <a:pt x="196" y="4"/>
                </a:lnTo>
                <a:lnTo>
                  <a:pt x="204" y="0"/>
                </a:lnTo>
                <a:lnTo>
                  <a:pt x="216" y="0"/>
                </a:lnTo>
                <a:lnTo>
                  <a:pt x="228" y="4"/>
                </a:lnTo>
                <a:lnTo>
                  <a:pt x="240" y="12"/>
                </a:lnTo>
                <a:lnTo>
                  <a:pt x="252" y="20"/>
                </a:lnTo>
                <a:lnTo>
                  <a:pt x="260" y="28"/>
                </a:lnTo>
                <a:lnTo>
                  <a:pt x="264" y="36"/>
                </a:lnTo>
                <a:lnTo>
                  <a:pt x="268" y="40"/>
                </a:lnTo>
                <a:lnTo>
                  <a:pt x="264" y="44"/>
                </a:lnTo>
                <a:lnTo>
                  <a:pt x="264" y="48"/>
                </a:lnTo>
                <a:lnTo>
                  <a:pt x="260" y="52"/>
                </a:lnTo>
                <a:lnTo>
                  <a:pt x="256" y="60"/>
                </a:lnTo>
                <a:lnTo>
                  <a:pt x="252" y="68"/>
                </a:lnTo>
                <a:lnTo>
                  <a:pt x="248" y="76"/>
                </a:lnTo>
                <a:lnTo>
                  <a:pt x="240" y="84"/>
                </a:lnTo>
                <a:lnTo>
                  <a:pt x="236" y="92"/>
                </a:lnTo>
                <a:lnTo>
                  <a:pt x="220" y="116"/>
                </a:lnTo>
                <a:lnTo>
                  <a:pt x="200" y="140"/>
                </a:lnTo>
                <a:lnTo>
                  <a:pt x="184" y="160"/>
                </a:lnTo>
                <a:lnTo>
                  <a:pt x="164" y="180"/>
                </a:lnTo>
                <a:lnTo>
                  <a:pt x="144" y="204"/>
                </a:lnTo>
                <a:lnTo>
                  <a:pt x="120" y="224"/>
                </a:lnTo>
                <a:lnTo>
                  <a:pt x="96" y="244"/>
                </a:lnTo>
                <a:lnTo>
                  <a:pt x="68" y="260"/>
                </a:lnTo>
                <a:lnTo>
                  <a:pt x="56" y="268"/>
                </a:lnTo>
                <a:lnTo>
                  <a:pt x="44" y="276"/>
                </a:lnTo>
                <a:lnTo>
                  <a:pt x="32" y="280"/>
                </a:lnTo>
                <a:lnTo>
                  <a:pt x="24" y="284"/>
                </a:lnTo>
                <a:lnTo>
                  <a:pt x="16" y="288"/>
                </a:lnTo>
                <a:lnTo>
                  <a:pt x="8" y="288"/>
                </a:lnTo>
                <a:lnTo>
                  <a:pt x="4" y="288"/>
                </a:lnTo>
                <a:lnTo>
                  <a:pt x="0" y="284"/>
                </a:lnTo>
                <a:lnTo>
                  <a:pt x="0" y="284"/>
                </a:lnTo>
                <a:lnTo>
                  <a:pt x="0" y="280"/>
                </a:lnTo>
                <a:lnTo>
                  <a:pt x="0" y="276"/>
                </a:lnTo>
                <a:lnTo>
                  <a:pt x="4" y="272"/>
                </a:lnTo>
                <a:lnTo>
                  <a:pt x="12" y="264"/>
                </a:lnTo>
                <a:lnTo>
                  <a:pt x="20" y="260"/>
                </a:lnTo>
                <a:lnTo>
                  <a:pt x="28" y="248"/>
                </a:lnTo>
                <a:lnTo>
                  <a:pt x="40" y="240"/>
                </a:lnTo>
                <a:lnTo>
                  <a:pt x="40" y="2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Freeform 262">
            <a:extLst>
              <a:ext uri="{FF2B5EF4-FFF2-40B4-BE49-F238E27FC236}">
                <a16:creationId xmlns:a16="http://schemas.microsoft.com/office/drawing/2014/main" xmlns="" id="{8C8FED81-8A23-4AF0-AF99-540CECFF9359}"/>
              </a:ext>
            </a:extLst>
          </p:cNvPr>
          <p:cNvSpPr>
            <a:spLocks/>
          </p:cNvSpPr>
          <p:nvPr/>
        </p:nvSpPr>
        <p:spPr bwMode="auto">
          <a:xfrm>
            <a:off x="8893051" y="4713668"/>
            <a:ext cx="306958" cy="1649917"/>
          </a:xfrm>
          <a:custGeom>
            <a:avLst/>
            <a:gdLst>
              <a:gd name="T0" fmla="*/ 4 w 76"/>
              <a:gd name="T1" fmla="*/ 296 h 356"/>
              <a:gd name="T2" fmla="*/ 4 w 76"/>
              <a:gd name="T3" fmla="*/ 280 h 356"/>
              <a:gd name="T4" fmla="*/ 8 w 76"/>
              <a:gd name="T5" fmla="*/ 264 h 356"/>
              <a:gd name="T6" fmla="*/ 12 w 76"/>
              <a:gd name="T7" fmla="*/ 248 h 356"/>
              <a:gd name="T8" fmla="*/ 16 w 76"/>
              <a:gd name="T9" fmla="*/ 224 h 356"/>
              <a:gd name="T10" fmla="*/ 20 w 76"/>
              <a:gd name="T11" fmla="*/ 192 h 356"/>
              <a:gd name="T12" fmla="*/ 20 w 76"/>
              <a:gd name="T13" fmla="*/ 160 h 356"/>
              <a:gd name="T14" fmla="*/ 20 w 76"/>
              <a:gd name="T15" fmla="*/ 132 h 356"/>
              <a:gd name="T16" fmla="*/ 24 w 76"/>
              <a:gd name="T17" fmla="*/ 108 h 356"/>
              <a:gd name="T18" fmla="*/ 24 w 76"/>
              <a:gd name="T19" fmla="*/ 92 h 356"/>
              <a:gd name="T20" fmla="*/ 24 w 76"/>
              <a:gd name="T21" fmla="*/ 76 h 356"/>
              <a:gd name="T22" fmla="*/ 20 w 76"/>
              <a:gd name="T23" fmla="*/ 60 h 356"/>
              <a:gd name="T24" fmla="*/ 20 w 76"/>
              <a:gd name="T25" fmla="*/ 40 h 356"/>
              <a:gd name="T26" fmla="*/ 16 w 76"/>
              <a:gd name="T27" fmla="*/ 12 h 356"/>
              <a:gd name="T28" fmla="*/ 28 w 76"/>
              <a:gd name="T29" fmla="*/ 4 h 356"/>
              <a:gd name="T30" fmla="*/ 52 w 76"/>
              <a:gd name="T31" fmla="*/ 12 h 356"/>
              <a:gd name="T32" fmla="*/ 64 w 76"/>
              <a:gd name="T33" fmla="*/ 28 h 356"/>
              <a:gd name="T34" fmla="*/ 72 w 76"/>
              <a:gd name="T35" fmla="*/ 44 h 356"/>
              <a:gd name="T36" fmla="*/ 72 w 76"/>
              <a:gd name="T37" fmla="*/ 56 h 356"/>
              <a:gd name="T38" fmla="*/ 76 w 76"/>
              <a:gd name="T39" fmla="*/ 64 h 356"/>
              <a:gd name="T40" fmla="*/ 76 w 76"/>
              <a:gd name="T41" fmla="*/ 80 h 356"/>
              <a:gd name="T42" fmla="*/ 72 w 76"/>
              <a:gd name="T43" fmla="*/ 112 h 356"/>
              <a:gd name="T44" fmla="*/ 72 w 76"/>
              <a:gd name="T45" fmla="*/ 152 h 356"/>
              <a:gd name="T46" fmla="*/ 68 w 76"/>
              <a:gd name="T47" fmla="*/ 208 h 356"/>
              <a:gd name="T48" fmla="*/ 64 w 76"/>
              <a:gd name="T49" fmla="*/ 252 h 356"/>
              <a:gd name="T50" fmla="*/ 60 w 76"/>
              <a:gd name="T51" fmla="*/ 288 h 356"/>
              <a:gd name="T52" fmla="*/ 60 w 76"/>
              <a:gd name="T53" fmla="*/ 316 h 356"/>
              <a:gd name="T54" fmla="*/ 56 w 76"/>
              <a:gd name="T55" fmla="*/ 332 h 356"/>
              <a:gd name="T56" fmla="*/ 52 w 76"/>
              <a:gd name="T57" fmla="*/ 344 h 356"/>
              <a:gd name="T58" fmla="*/ 48 w 76"/>
              <a:gd name="T59" fmla="*/ 352 h 356"/>
              <a:gd name="T60" fmla="*/ 40 w 76"/>
              <a:gd name="T61" fmla="*/ 356 h 356"/>
              <a:gd name="T62" fmla="*/ 28 w 76"/>
              <a:gd name="T63" fmla="*/ 348 h 356"/>
              <a:gd name="T64" fmla="*/ 12 w 76"/>
              <a:gd name="T65" fmla="*/ 332 h 356"/>
              <a:gd name="T66" fmla="*/ 4 w 76"/>
              <a:gd name="T67" fmla="*/ 312 h 356"/>
              <a:gd name="T68" fmla="*/ 0 w 76"/>
              <a:gd name="T69" fmla="*/ 300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6" h="356">
                <a:moveTo>
                  <a:pt x="0" y="300"/>
                </a:moveTo>
                <a:lnTo>
                  <a:pt x="4" y="296"/>
                </a:lnTo>
                <a:lnTo>
                  <a:pt x="4" y="288"/>
                </a:lnTo>
                <a:lnTo>
                  <a:pt x="4" y="280"/>
                </a:lnTo>
                <a:lnTo>
                  <a:pt x="8" y="268"/>
                </a:lnTo>
                <a:lnTo>
                  <a:pt x="8" y="264"/>
                </a:lnTo>
                <a:lnTo>
                  <a:pt x="12" y="256"/>
                </a:lnTo>
                <a:lnTo>
                  <a:pt x="12" y="248"/>
                </a:lnTo>
                <a:lnTo>
                  <a:pt x="12" y="236"/>
                </a:lnTo>
                <a:lnTo>
                  <a:pt x="16" y="224"/>
                </a:lnTo>
                <a:lnTo>
                  <a:pt x="16" y="208"/>
                </a:lnTo>
                <a:lnTo>
                  <a:pt x="20" y="192"/>
                </a:lnTo>
                <a:lnTo>
                  <a:pt x="20" y="176"/>
                </a:lnTo>
                <a:lnTo>
                  <a:pt x="20" y="160"/>
                </a:lnTo>
                <a:lnTo>
                  <a:pt x="20" y="144"/>
                </a:lnTo>
                <a:lnTo>
                  <a:pt x="20" y="132"/>
                </a:lnTo>
                <a:lnTo>
                  <a:pt x="24" y="116"/>
                </a:lnTo>
                <a:lnTo>
                  <a:pt x="24" y="108"/>
                </a:lnTo>
                <a:lnTo>
                  <a:pt x="24" y="96"/>
                </a:lnTo>
                <a:lnTo>
                  <a:pt x="24" y="92"/>
                </a:lnTo>
                <a:lnTo>
                  <a:pt x="24" y="84"/>
                </a:lnTo>
                <a:lnTo>
                  <a:pt x="24" y="76"/>
                </a:lnTo>
                <a:lnTo>
                  <a:pt x="20" y="72"/>
                </a:lnTo>
                <a:lnTo>
                  <a:pt x="20" y="60"/>
                </a:lnTo>
                <a:lnTo>
                  <a:pt x="20" y="52"/>
                </a:lnTo>
                <a:lnTo>
                  <a:pt x="20" y="40"/>
                </a:lnTo>
                <a:lnTo>
                  <a:pt x="16" y="28"/>
                </a:lnTo>
                <a:lnTo>
                  <a:pt x="16" y="12"/>
                </a:lnTo>
                <a:lnTo>
                  <a:pt x="12" y="0"/>
                </a:lnTo>
                <a:lnTo>
                  <a:pt x="28" y="4"/>
                </a:lnTo>
                <a:lnTo>
                  <a:pt x="40" y="8"/>
                </a:lnTo>
                <a:lnTo>
                  <a:pt x="52" y="12"/>
                </a:lnTo>
                <a:lnTo>
                  <a:pt x="56" y="16"/>
                </a:lnTo>
                <a:lnTo>
                  <a:pt x="64" y="28"/>
                </a:lnTo>
                <a:lnTo>
                  <a:pt x="68" y="40"/>
                </a:lnTo>
                <a:lnTo>
                  <a:pt x="72" y="44"/>
                </a:lnTo>
                <a:lnTo>
                  <a:pt x="72" y="52"/>
                </a:lnTo>
                <a:lnTo>
                  <a:pt x="72" y="56"/>
                </a:lnTo>
                <a:lnTo>
                  <a:pt x="76" y="60"/>
                </a:lnTo>
                <a:lnTo>
                  <a:pt x="76" y="64"/>
                </a:lnTo>
                <a:lnTo>
                  <a:pt x="76" y="72"/>
                </a:lnTo>
                <a:lnTo>
                  <a:pt x="76" y="80"/>
                </a:lnTo>
                <a:lnTo>
                  <a:pt x="72" y="92"/>
                </a:lnTo>
                <a:lnTo>
                  <a:pt x="72" y="112"/>
                </a:lnTo>
                <a:lnTo>
                  <a:pt x="72" y="132"/>
                </a:lnTo>
                <a:lnTo>
                  <a:pt x="72" y="152"/>
                </a:lnTo>
                <a:lnTo>
                  <a:pt x="68" y="180"/>
                </a:lnTo>
                <a:lnTo>
                  <a:pt x="68" y="208"/>
                </a:lnTo>
                <a:lnTo>
                  <a:pt x="68" y="232"/>
                </a:lnTo>
                <a:lnTo>
                  <a:pt x="64" y="252"/>
                </a:lnTo>
                <a:lnTo>
                  <a:pt x="64" y="272"/>
                </a:lnTo>
                <a:lnTo>
                  <a:pt x="60" y="288"/>
                </a:lnTo>
                <a:lnTo>
                  <a:pt x="60" y="304"/>
                </a:lnTo>
                <a:lnTo>
                  <a:pt x="60" y="316"/>
                </a:lnTo>
                <a:lnTo>
                  <a:pt x="56" y="324"/>
                </a:lnTo>
                <a:lnTo>
                  <a:pt x="56" y="332"/>
                </a:lnTo>
                <a:lnTo>
                  <a:pt x="56" y="336"/>
                </a:lnTo>
                <a:lnTo>
                  <a:pt x="52" y="344"/>
                </a:lnTo>
                <a:lnTo>
                  <a:pt x="52" y="348"/>
                </a:lnTo>
                <a:lnTo>
                  <a:pt x="48" y="352"/>
                </a:lnTo>
                <a:lnTo>
                  <a:pt x="48" y="352"/>
                </a:lnTo>
                <a:lnTo>
                  <a:pt x="40" y="356"/>
                </a:lnTo>
                <a:lnTo>
                  <a:pt x="32" y="352"/>
                </a:lnTo>
                <a:lnTo>
                  <a:pt x="28" y="348"/>
                </a:lnTo>
                <a:lnTo>
                  <a:pt x="20" y="340"/>
                </a:lnTo>
                <a:lnTo>
                  <a:pt x="12" y="332"/>
                </a:lnTo>
                <a:lnTo>
                  <a:pt x="8" y="320"/>
                </a:lnTo>
                <a:lnTo>
                  <a:pt x="4" y="312"/>
                </a:lnTo>
                <a:lnTo>
                  <a:pt x="4" y="304"/>
                </a:lnTo>
                <a:lnTo>
                  <a:pt x="0" y="300"/>
                </a:lnTo>
                <a:lnTo>
                  <a:pt x="0" y="30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Freeform 263">
            <a:extLst>
              <a:ext uri="{FF2B5EF4-FFF2-40B4-BE49-F238E27FC236}">
                <a16:creationId xmlns:a16="http://schemas.microsoft.com/office/drawing/2014/main" xmlns="" id="{85D771FB-D94B-415E-B085-6E11ACDEEC1C}"/>
              </a:ext>
            </a:extLst>
          </p:cNvPr>
          <p:cNvSpPr>
            <a:spLocks/>
          </p:cNvSpPr>
          <p:nvPr/>
        </p:nvSpPr>
        <p:spPr bwMode="auto">
          <a:xfrm>
            <a:off x="9442344" y="3972132"/>
            <a:ext cx="791628" cy="1279149"/>
          </a:xfrm>
          <a:custGeom>
            <a:avLst/>
            <a:gdLst>
              <a:gd name="T0" fmla="*/ 0 w 196"/>
              <a:gd name="T1" fmla="*/ 276 h 276"/>
              <a:gd name="T2" fmla="*/ 0 w 196"/>
              <a:gd name="T3" fmla="*/ 272 h 276"/>
              <a:gd name="T4" fmla="*/ 0 w 196"/>
              <a:gd name="T5" fmla="*/ 268 h 276"/>
              <a:gd name="T6" fmla="*/ 0 w 196"/>
              <a:gd name="T7" fmla="*/ 264 h 276"/>
              <a:gd name="T8" fmla="*/ 0 w 196"/>
              <a:gd name="T9" fmla="*/ 260 h 276"/>
              <a:gd name="T10" fmla="*/ 4 w 196"/>
              <a:gd name="T11" fmla="*/ 252 h 276"/>
              <a:gd name="T12" fmla="*/ 12 w 196"/>
              <a:gd name="T13" fmla="*/ 244 h 276"/>
              <a:gd name="T14" fmla="*/ 16 w 196"/>
              <a:gd name="T15" fmla="*/ 232 h 276"/>
              <a:gd name="T16" fmla="*/ 24 w 196"/>
              <a:gd name="T17" fmla="*/ 224 h 276"/>
              <a:gd name="T18" fmla="*/ 56 w 196"/>
              <a:gd name="T19" fmla="*/ 180 h 276"/>
              <a:gd name="T20" fmla="*/ 72 w 196"/>
              <a:gd name="T21" fmla="*/ 156 h 276"/>
              <a:gd name="T22" fmla="*/ 84 w 196"/>
              <a:gd name="T23" fmla="*/ 128 h 276"/>
              <a:gd name="T24" fmla="*/ 96 w 196"/>
              <a:gd name="T25" fmla="*/ 108 h 276"/>
              <a:gd name="T26" fmla="*/ 104 w 196"/>
              <a:gd name="T27" fmla="*/ 88 h 276"/>
              <a:gd name="T28" fmla="*/ 112 w 196"/>
              <a:gd name="T29" fmla="*/ 68 h 276"/>
              <a:gd name="T30" fmla="*/ 116 w 196"/>
              <a:gd name="T31" fmla="*/ 56 h 276"/>
              <a:gd name="T32" fmla="*/ 120 w 196"/>
              <a:gd name="T33" fmla="*/ 44 h 276"/>
              <a:gd name="T34" fmla="*/ 120 w 196"/>
              <a:gd name="T35" fmla="*/ 32 h 276"/>
              <a:gd name="T36" fmla="*/ 120 w 196"/>
              <a:gd name="T37" fmla="*/ 24 h 276"/>
              <a:gd name="T38" fmla="*/ 116 w 196"/>
              <a:gd name="T39" fmla="*/ 20 h 276"/>
              <a:gd name="T40" fmla="*/ 112 w 196"/>
              <a:gd name="T41" fmla="*/ 16 h 276"/>
              <a:gd name="T42" fmla="*/ 116 w 196"/>
              <a:gd name="T43" fmla="*/ 12 h 276"/>
              <a:gd name="T44" fmla="*/ 116 w 196"/>
              <a:gd name="T45" fmla="*/ 8 h 276"/>
              <a:gd name="T46" fmla="*/ 124 w 196"/>
              <a:gd name="T47" fmla="*/ 0 h 276"/>
              <a:gd name="T48" fmla="*/ 132 w 196"/>
              <a:gd name="T49" fmla="*/ 0 h 276"/>
              <a:gd name="T50" fmla="*/ 140 w 196"/>
              <a:gd name="T51" fmla="*/ 0 h 276"/>
              <a:gd name="T52" fmla="*/ 152 w 196"/>
              <a:gd name="T53" fmla="*/ 4 h 276"/>
              <a:gd name="T54" fmla="*/ 168 w 196"/>
              <a:gd name="T55" fmla="*/ 12 h 276"/>
              <a:gd name="T56" fmla="*/ 180 w 196"/>
              <a:gd name="T57" fmla="*/ 20 h 276"/>
              <a:gd name="T58" fmla="*/ 188 w 196"/>
              <a:gd name="T59" fmla="*/ 28 h 276"/>
              <a:gd name="T60" fmla="*/ 192 w 196"/>
              <a:gd name="T61" fmla="*/ 32 h 276"/>
              <a:gd name="T62" fmla="*/ 196 w 196"/>
              <a:gd name="T63" fmla="*/ 36 h 276"/>
              <a:gd name="T64" fmla="*/ 196 w 196"/>
              <a:gd name="T65" fmla="*/ 40 h 276"/>
              <a:gd name="T66" fmla="*/ 192 w 196"/>
              <a:gd name="T67" fmla="*/ 48 h 276"/>
              <a:gd name="T68" fmla="*/ 192 w 196"/>
              <a:gd name="T69" fmla="*/ 52 h 276"/>
              <a:gd name="T70" fmla="*/ 184 w 196"/>
              <a:gd name="T71" fmla="*/ 64 h 276"/>
              <a:gd name="T72" fmla="*/ 180 w 196"/>
              <a:gd name="T73" fmla="*/ 72 h 276"/>
              <a:gd name="T74" fmla="*/ 172 w 196"/>
              <a:gd name="T75" fmla="*/ 84 h 276"/>
              <a:gd name="T76" fmla="*/ 164 w 196"/>
              <a:gd name="T77" fmla="*/ 100 h 276"/>
              <a:gd name="T78" fmla="*/ 156 w 196"/>
              <a:gd name="T79" fmla="*/ 116 h 276"/>
              <a:gd name="T80" fmla="*/ 136 w 196"/>
              <a:gd name="T81" fmla="*/ 148 h 276"/>
              <a:gd name="T82" fmla="*/ 112 w 196"/>
              <a:gd name="T83" fmla="*/ 180 h 276"/>
              <a:gd name="T84" fmla="*/ 88 w 196"/>
              <a:gd name="T85" fmla="*/ 208 h 276"/>
              <a:gd name="T86" fmla="*/ 64 w 196"/>
              <a:gd name="T87" fmla="*/ 232 h 276"/>
              <a:gd name="T88" fmla="*/ 52 w 196"/>
              <a:gd name="T89" fmla="*/ 244 h 276"/>
              <a:gd name="T90" fmla="*/ 40 w 196"/>
              <a:gd name="T91" fmla="*/ 252 h 276"/>
              <a:gd name="T92" fmla="*/ 32 w 196"/>
              <a:gd name="T93" fmla="*/ 260 h 276"/>
              <a:gd name="T94" fmla="*/ 24 w 196"/>
              <a:gd name="T95" fmla="*/ 268 h 276"/>
              <a:gd name="T96" fmla="*/ 16 w 196"/>
              <a:gd name="T97" fmla="*/ 272 h 276"/>
              <a:gd name="T98" fmla="*/ 12 w 196"/>
              <a:gd name="T99" fmla="*/ 272 h 276"/>
              <a:gd name="T100" fmla="*/ 4 w 196"/>
              <a:gd name="T101" fmla="*/ 276 h 276"/>
              <a:gd name="T102" fmla="*/ 0 w 196"/>
              <a:gd name="T103" fmla="*/ 276 h 276"/>
              <a:gd name="T104" fmla="*/ 0 w 196"/>
              <a:gd name="T105" fmla="*/ 276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96" h="276">
                <a:moveTo>
                  <a:pt x="0" y="276"/>
                </a:moveTo>
                <a:lnTo>
                  <a:pt x="0" y="272"/>
                </a:lnTo>
                <a:lnTo>
                  <a:pt x="0" y="268"/>
                </a:lnTo>
                <a:lnTo>
                  <a:pt x="0" y="264"/>
                </a:lnTo>
                <a:lnTo>
                  <a:pt x="0" y="260"/>
                </a:lnTo>
                <a:lnTo>
                  <a:pt x="4" y="252"/>
                </a:lnTo>
                <a:lnTo>
                  <a:pt x="12" y="244"/>
                </a:lnTo>
                <a:lnTo>
                  <a:pt x="16" y="232"/>
                </a:lnTo>
                <a:lnTo>
                  <a:pt x="24" y="224"/>
                </a:lnTo>
                <a:lnTo>
                  <a:pt x="56" y="180"/>
                </a:lnTo>
                <a:lnTo>
                  <a:pt x="72" y="156"/>
                </a:lnTo>
                <a:lnTo>
                  <a:pt x="84" y="128"/>
                </a:lnTo>
                <a:lnTo>
                  <a:pt x="96" y="108"/>
                </a:lnTo>
                <a:lnTo>
                  <a:pt x="104" y="88"/>
                </a:lnTo>
                <a:lnTo>
                  <a:pt x="112" y="68"/>
                </a:lnTo>
                <a:lnTo>
                  <a:pt x="116" y="56"/>
                </a:lnTo>
                <a:lnTo>
                  <a:pt x="120" y="44"/>
                </a:lnTo>
                <a:lnTo>
                  <a:pt x="120" y="32"/>
                </a:lnTo>
                <a:lnTo>
                  <a:pt x="120" y="24"/>
                </a:lnTo>
                <a:lnTo>
                  <a:pt x="116" y="20"/>
                </a:lnTo>
                <a:lnTo>
                  <a:pt x="112" y="16"/>
                </a:lnTo>
                <a:lnTo>
                  <a:pt x="116" y="12"/>
                </a:lnTo>
                <a:lnTo>
                  <a:pt x="116" y="8"/>
                </a:lnTo>
                <a:lnTo>
                  <a:pt x="124" y="0"/>
                </a:lnTo>
                <a:lnTo>
                  <a:pt x="132" y="0"/>
                </a:lnTo>
                <a:lnTo>
                  <a:pt x="140" y="0"/>
                </a:lnTo>
                <a:lnTo>
                  <a:pt x="152" y="4"/>
                </a:lnTo>
                <a:lnTo>
                  <a:pt x="168" y="12"/>
                </a:lnTo>
                <a:lnTo>
                  <a:pt x="180" y="20"/>
                </a:lnTo>
                <a:lnTo>
                  <a:pt x="188" y="28"/>
                </a:lnTo>
                <a:lnTo>
                  <a:pt x="192" y="32"/>
                </a:lnTo>
                <a:lnTo>
                  <a:pt x="196" y="36"/>
                </a:lnTo>
                <a:lnTo>
                  <a:pt x="196" y="40"/>
                </a:lnTo>
                <a:lnTo>
                  <a:pt x="192" y="48"/>
                </a:lnTo>
                <a:lnTo>
                  <a:pt x="192" y="52"/>
                </a:lnTo>
                <a:lnTo>
                  <a:pt x="184" y="64"/>
                </a:lnTo>
                <a:lnTo>
                  <a:pt x="180" y="72"/>
                </a:lnTo>
                <a:lnTo>
                  <a:pt x="172" y="84"/>
                </a:lnTo>
                <a:lnTo>
                  <a:pt x="164" y="100"/>
                </a:lnTo>
                <a:lnTo>
                  <a:pt x="156" y="116"/>
                </a:lnTo>
                <a:lnTo>
                  <a:pt x="136" y="148"/>
                </a:lnTo>
                <a:lnTo>
                  <a:pt x="112" y="180"/>
                </a:lnTo>
                <a:lnTo>
                  <a:pt x="88" y="208"/>
                </a:lnTo>
                <a:lnTo>
                  <a:pt x="64" y="232"/>
                </a:lnTo>
                <a:lnTo>
                  <a:pt x="52" y="244"/>
                </a:lnTo>
                <a:lnTo>
                  <a:pt x="40" y="252"/>
                </a:lnTo>
                <a:lnTo>
                  <a:pt x="32" y="260"/>
                </a:lnTo>
                <a:lnTo>
                  <a:pt x="24" y="268"/>
                </a:lnTo>
                <a:lnTo>
                  <a:pt x="16" y="272"/>
                </a:lnTo>
                <a:lnTo>
                  <a:pt x="12" y="272"/>
                </a:lnTo>
                <a:lnTo>
                  <a:pt x="4" y="276"/>
                </a:lnTo>
                <a:lnTo>
                  <a:pt x="0" y="276"/>
                </a:lnTo>
                <a:lnTo>
                  <a:pt x="0" y="2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Freeform 266">
            <a:extLst>
              <a:ext uri="{FF2B5EF4-FFF2-40B4-BE49-F238E27FC236}">
                <a16:creationId xmlns:a16="http://schemas.microsoft.com/office/drawing/2014/main" xmlns="" id="{06BAAC2E-6497-46EC-B5D0-0FB123A75682}"/>
              </a:ext>
            </a:extLst>
          </p:cNvPr>
          <p:cNvSpPr>
            <a:spLocks/>
          </p:cNvSpPr>
          <p:nvPr/>
        </p:nvSpPr>
        <p:spPr bwMode="auto">
          <a:xfrm>
            <a:off x="9264631" y="5418127"/>
            <a:ext cx="355425" cy="611767"/>
          </a:xfrm>
          <a:custGeom>
            <a:avLst/>
            <a:gdLst>
              <a:gd name="T0" fmla="*/ 40 w 88"/>
              <a:gd name="T1" fmla="*/ 132 h 132"/>
              <a:gd name="T2" fmla="*/ 32 w 88"/>
              <a:gd name="T3" fmla="*/ 132 h 132"/>
              <a:gd name="T4" fmla="*/ 28 w 88"/>
              <a:gd name="T5" fmla="*/ 128 h 132"/>
              <a:gd name="T6" fmla="*/ 20 w 88"/>
              <a:gd name="T7" fmla="*/ 124 h 132"/>
              <a:gd name="T8" fmla="*/ 12 w 88"/>
              <a:gd name="T9" fmla="*/ 116 h 132"/>
              <a:gd name="T10" fmla="*/ 8 w 88"/>
              <a:gd name="T11" fmla="*/ 112 h 132"/>
              <a:gd name="T12" fmla="*/ 4 w 88"/>
              <a:gd name="T13" fmla="*/ 104 h 132"/>
              <a:gd name="T14" fmla="*/ 0 w 88"/>
              <a:gd name="T15" fmla="*/ 100 h 132"/>
              <a:gd name="T16" fmla="*/ 0 w 88"/>
              <a:gd name="T17" fmla="*/ 92 h 132"/>
              <a:gd name="T18" fmla="*/ 4 w 88"/>
              <a:gd name="T19" fmla="*/ 88 h 132"/>
              <a:gd name="T20" fmla="*/ 4 w 88"/>
              <a:gd name="T21" fmla="*/ 84 h 132"/>
              <a:gd name="T22" fmla="*/ 8 w 88"/>
              <a:gd name="T23" fmla="*/ 80 h 132"/>
              <a:gd name="T24" fmla="*/ 16 w 88"/>
              <a:gd name="T25" fmla="*/ 72 h 132"/>
              <a:gd name="T26" fmla="*/ 28 w 88"/>
              <a:gd name="T27" fmla="*/ 60 h 132"/>
              <a:gd name="T28" fmla="*/ 36 w 88"/>
              <a:gd name="T29" fmla="*/ 52 h 132"/>
              <a:gd name="T30" fmla="*/ 40 w 88"/>
              <a:gd name="T31" fmla="*/ 44 h 132"/>
              <a:gd name="T32" fmla="*/ 44 w 88"/>
              <a:gd name="T33" fmla="*/ 28 h 132"/>
              <a:gd name="T34" fmla="*/ 44 w 88"/>
              <a:gd name="T35" fmla="*/ 20 h 132"/>
              <a:gd name="T36" fmla="*/ 44 w 88"/>
              <a:gd name="T37" fmla="*/ 12 h 132"/>
              <a:gd name="T38" fmla="*/ 48 w 88"/>
              <a:gd name="T39" fmla="*/ 8 h 132"/>
              <a:gd name="T40" fmla="*/ 48 w 88"/>
              <a:gd name="T41" fmla="*/ 0 h 132"/>
              <a:gd name="T42" fmla="*/ 56 w 88"/>
              <a:gd name="T43" fmla="*/ 0 h 132"/>
              <a:gd name="T44" fmla="*/ 60 w 88"/>
              <a:gd name="T45" fmla="*/ 0 h 132"/>
              <a:gd name="T46" fmla="*/ 68 w 88"/>
              <a:gd name="T47" fmla="*/ 0 h 132"/>
              <a:gd name="T48" fmla="*/ 72 w 88"/>
              <a:gd name="T49" fmla="*/ 4 h 132"/>
              <a:gd name="T50" fmla="*/ 76 w 88"/>
              <a:gd name="T51" fmla="*/ 8 h 132"/>
              <a:gd name="T52" fmla="*/ 80 w 88"/>
              <a:gd name="T53" fmla="*/ 16 h 132"/>
              <a:gd name="T54" fmla="*/ 84 w 88"/>
              <a:gd name="T55" fmla="*/ 24 h 132"/>
              <a:gd name="T56" fmla="*/ 88 w 88"/>
              <a:gd name="T57" fmla="*/ 32 h 132"/>
              <a:gd name="T58" fmla="*/ 88 w 88"/>
              <a:gd name="T59" fmla="*/ 44 h 132"/>
              <a:gd name="T60" fmla="*/ 88 w 88"/>
              <a:gd name="T61" fmla="*/ 52 h 132"/>
              <a:gd name="T62" fmla="*/ 88 w 88"/>
              <a:gd name="T63" fmla="*/ 64 h 132"/>
              <a:gd name="T64" fmla="*/ 84 w 88"/>
              <a:gd name="T65" fmla="*/ 76 h 132"/>
              <a:gd name="T66" fmla="*/ 76 w 88"/>
              <a:gd name="T67" fmla="*/ 88 h 132"/>
              <a:gd name="T68" fmla="*/ 68 w 88"/>
              <a:gd name="T69" fmla="*/ 104 h 132"/>
              <a:gd name="T70" fmla="*/ 64 w 88"/>
              <a:gd name="T71" fmla="*/ 112 h 132"/>
              <a:gd name="T72" fmla="*/ 60 w 88"/>
              <a:gd name="T73" fmla="*/ 116 h 132"/>
              <a:gd name="T74" fmla="*/ 56 w 88"/>
              <a:gd name="T75" fmla="*/ 124 h 132"/>
              <a:gd name="T76" fmla="*/ 52 w 88"/>
              <a:gd name="T77" fmla="*/ 128 h 132"/>
              <a:gd name="T78" fmla="*/ 48 w 88"/>
              <a:gd name="T79" fmla="*/ 128 h 132"/>
              <a:gd name="T80" fmla="*/ 48 w 88"/>
              <a:gd name="T81" fmla="*/ 132 h 132"/>
              <a:gd name="T82" fmla="*/ 40 w 88"/>
              <a:gd name="T83" fmla="*/ 132 h 132"/>
              <a:gd name="T84" fmla="*/ 40 w 88"/>
              <a:gd name="T85" fmla="*/ 13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8" h="132">
                <a:moveTo>
                  <a:pt x="40" y="132"/>
                </a:moveTo>
                <a:lnTo>
                  <a:pt x="32" y="132"/>
                </a:lnTo>
                <a:lnTo>
                  <a:pt x="28" y="128"/>
                </a:lnTo>
                <a:lnTo>
                  <a:pt x="20" y="124"/>
                </a:lnTo>
                <a:lnTo>
                  <a:pt x="12" y="116"/>
                </a:lnTo>
                <a:lnTo>
                  <a:pt x="8" y="112"/>
                </a:lnTo>
                <a:lnTo>
                  <a:pt x="4" y="104"/>
                </a:lnTo>
                <a:lnTo>
                  <a:pt x="0" y="100"/>
                </a:lnTo>
                <a:lnTo>
                  <a:pt x="0" y="92"/>
                </a:lnTo>
                <a:lnTo>
                  <a:pt x="4" y="88"/>
                </a:lnTo>
                <a:lnTo>
                  <a:pt x="4" y="84"/>
                </a:lnTo>
                <a:lnTo>
                  <a:pt x="8" y="80"/>
                </a:lnTo>
                <a:lnTo>
                  <a:pt x="16" y="72"/>
                </a:lnTo>
                <a:lnTo>
                  <a:pt x="28" y="60"/>
                </a:lnTo>
                <a:lnTo>
                  <a:pt x="36" y="52"/>
                </a:lnTo>
                <a:lnTo>
                  <a:pt x="40" y="44"/>
                </a:lnTo>
                <a:lnTo>
                  <a:pt x="44" y="28"/>
                </a:lnTo>
                <a:lnTo>
                  <a:pt x="44" y="20"/>
                </a:lnTo>
                <a:lnTo>
                  <a:pt x="44" y="12"/>
                </a:lnTo>
                <a:lnTo>
                  <a:pt x="48" y="8"/>
                </a:lnTo>
                <a:lnTo>
                  <a:pt x="48" y="0"/>
                </a:lnTo>
                <a:lnTo>
                  <a:pt x="56" y="0"/>
                </a:lnTo>
                <a:lnTo>
                  <a:pt x="60" y="0"/>
                </a:lnTo>
                <a:lnTo>
                  <a:pt x="68" y="0"/>
                </a:lnTo>
                <a:lnTo>
                  <a:pt x="72" y="4"/>
                </a:lnTo>
                <a:lnTo>
                  <a:pt x="76" y="8"/>
                </a:lnTo>
                <a:lnTo>
                  <a:pt x="80" y="16"/>
                </a:lnTo>
                <a:lnTo>
                  <a:pt x="84" y="24"/>
                </a:lnTo>
                <a:lnTo>
                  <a:pt x="88" y="32"/>
                </a:lnTo>
                <a:lnTo>
                  <a:pt x="88" y="44"/>
                </a:lnTo>
                <a:lnTo>
                  <a:pt x="88" y="52"/>
                </a:lnTo>
                <a:lnTo>
                  <a:pt x="88" y="64"/>
                </a:lnTo>
                <a:lnTo>
                  <a:pt x="84" y="76"/>
                </a:lnTo>
                <a:lnTo>
                  <a:pt x="76" y="88"/>
                </a:lnTo>
                <a:lnTo>
                  <a:pt x="68" y="104"/>
                </a:lnTo>
                <a:lnTo>
                  <a:pt x="64" y="112"/>
                </a:lnTo>
                <a:lnTo>
                  <a:pt x="60" y="116"/>
                </a:lnTo>
                <a:lnTo>
                  <a:pt x="56" y="124"/>
                </a:lnTo>
                <a:lnTo>
                  <a:pt x="52" y="128"/>
                </a:lnTo>
                <a:lnTo>
                  <a:pt x="48" y="128"/>
                </a:lnTo>
                <a:lnTo>
                  <a:pt x="48" y="132"/>
                </a:lnTo>
                <a:lnTo>
                  <a:pt x="40" y="132"/>
                </a:lnTo>
                <a:lnTo>
                  <a:pt x="40" y="1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38" name="Freeform 267">
            <a:extLst>
              <a:ext uri="{FF2B5EF4-FFF2-40B4-BE49-F238E27FC236}">
                <a16:creationId xmlns:a16="http://schemas.microsoft.com/office/drawing/2014/main" xmlns="" id="{759D79DD-8EEA-4B5A-8BB7-6E9F31331EC3}"/>
              </a:ext>
            </a:extLst>
          </p:cNvPr>
          <p:cNvSpPr>
            <a:spLocks/>
          </p:cNvSpPr>
          <p:nvPr/>
        </p:nvSpPr>
        <p:spPr bwMode="auto">
          <a:xfrm>
            <a:off x="10395529" y="5455204"/>
            <a:ext cx="597760" cy="556152"/>
          </a:xfrm>
          <a:custGeom>
            <a:avLst/>
            <a:gdLst>
              <a:gd name="T0" fmla="*/ 0 w 148"/>
              <a:gd name="T1" fmla="*/ 4 h 120"/>
              <a:gd name="T2" fmla="*/ 0 w 148"/>
              <a:gd name="T3" fmla="*/ 0 h 120"/>
              <a:gd name="T4" fmla="*/ 0 w 148"/>
              <a:gd name="T5" fmla="*/ 0 h 120"/>
              <a:gd name="T6" fmla="*/ 4 w 148"/>
              <a:gd name="T7" fmla="*/ 0 h 120"/>
              <a:gd name="T8" fmla="*/ 8 w 148"/>
              <a:gd name="T9" fmla="*/ 0 h 120"/>
              <a:gd name="T10" fmla="*/ 12 w 148"/>
              <a:gd name="T11" fmla="*/ 0 h 120"/>
              <a:gd name="T12" fmla="*/ 20 w 148"/>
              <a:gd name="T13" fmla="*/ 0 h 120"/>
              <a:gd name="T14" fmla="*/ 28 w 148"/>
              <a:gd name="T15" fmla="*/ 0 h 120"/>
              <a:gd name="T16" fmla="*/ 36 w 148"/>
              <a:gd name="T17" fmla="*/ 4 h 120"/>
              <a:gd name="T18" fmla="*/ 64 w 148"/>
              <a:gd name="T19" fmla="*/ 12 h 120"/>
              <a:gd name="T20" fmla="*/ 96 w 148"/>
              <a:gd name="T21" fmla="*/ 20 h 120"/>
              <a:gd name="T22" fmla="*/ 108 w 148"/>
              <a:gd name="T23" fmla="*/ 28 h 120"/>
              <a:gd name="T24" fmla="*/ 120 w 148"/>
              <a:gd name="T25" fmla="*/ 36 h 120"/>
              <a:gd name="T26" fmla="*/ 128 w 148"/>
              <a:gd name="T27" fmla="*/ 44 h 120"/>
              <a:gd name="T28" fmla="*/ 136 w 148"/>
              <a:gd name="T29" fmla="*/ 52 h 120"/>
              <a:gd name="T30" fmla="*/ 140 w 148"/>
              <a:gd name="T31" fmla="*/ 60 h 120"/>
              <a:gd name="T32" fmla="*/ 144 w 148"/>
              <a:gd name="T33" fmla="*/ 68 h 120"/>
              <a:gd name="T34" fmla="*/ 144 w 148"/>
              <a:gd name="T35" fmla="*/ 76 h 120"/>
              <a:gd name="T36" fmla="*/ 148 w 148"/>
              <a:gd name="T37" fmla="*/ 80 h 120"/>
              <a:gd name="T38" fmla="*/ 148 w 148"/>
              <a:gd name="T39" fmla="*/ 96 h 120"/>
              <a:gd name="T40" fmla="*/ 144 w 148"/>
              <a:gd name="T41" fmla="*/ 100 h 120"/>
              <a:gd name="T42" fmla="*/ 144 w 148"/>
              <a:gd name="T43" fmla="*/ 108 h 120"/>
              <a:gd name="T44" fmla="*/ 140 w 148"/>
              <a:gd name="T45" fmla="*/ 112 h 120"/>
              <a:gd name="T46" fmla="*/ 136 w 148"/>
              <a:gd name="T47" fmla="*/ 116 h 120"/>
              <a:gd name="T48" fmla="*/ 132 w 148"/>
              <a:gd name="T49" fmla="*/ 120 h 120"/>
              <a:gd name="T50" fmla="*/ 124 w 148"/>
              <a:gd name="T51" fmla="*/ 120 h 120"/>
              <a:gd name="T52" fmla="*/ 120 w 148"/>
              <a:gd name="T53" fmla="*/ 120 h 120"/>
              <a:gd name="T54" fmla="*/ 116 w 148"/>
              <a:gd name="T55" fmla="*/ 120 h 120"/>
              <a:gd name="T56" fmla="*/ 112 w 148"/>
              <a:gd name="T57" fmla="*/ 116 h 120"/>
              <a:gd name="T58" fmla="*/ 108 w 148"/>
              <a:gd name="T59" fmla="*/ 112 h 120"/>
              <a:gd name="T60" fmla="*/ 100 w 148"/>
              <a:gd name="T61" fmla="*/ 108 h 120"/>
              <a:gd name="T62" fmla="*/ 92 w 148"/>
              <a:gd name="T63" fmla="*/ 100 h 120"/>
              <a:gd name="T64" fmla="*/ 84 w 148"/>
              <a:gd name="T65" fmla="*/ 92 h 120"/>
              <a:gd name="T66" fmla="*/ 76 w 148"/>
              <a:gd name="T67" fmla="*/ 84 h 120"/>
              <a:gd name="T68" fmla="*/ 56 w 148"/>
              <a:gd name="T69" fmla="*/ 68 h 120"/>
              <a:gd name="T70" fmla="*/ 44 w 148"/>
              <a:gd name="T71" fmla="*/ 52 h 120"/>
              <a:gd name="T72" fmla="*/ 28 w 148"/>
              <a:gd name="T73" fmla="*/ 40 h 120"/>
              <a:gd name="T74" fmla="*/ 20 w 148"/>
              <a:gd name="T75" fmla="*/ 32 h 120"/>
              <a:gd name="T76" fmla="*/ 12 w 148"/>
              <a:gd name="T77" fmla="*/ 24 h 120"/>
              <a:gd name="T78" fmla="*/ 4 w 148"/>
              <a:gd name="T79" fmla="*/ 16 h 120"/>
              <a:gd name="T80" fmla="*/ 0 w 148"/>
              <a:gd name="T81" fmla="*/ 8 h 120"/>
              <a:gd name="T82" fmla="*/ 0 w 148"/>
              <a:gd name="T83" fmla="*/ 4 h 120"/>
              <a:gd name="T84" fmla="*/ 0 w 148"/>
              <a:gd name="T85" fmla="*/ 4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8" h="120">
                <a:moveTo>
                  <a:pt x="0" y="4"/>
                </a:move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64" y="12"/>
                </a:lnTo>
                <a:lnTo>
                  <a:pt x="96" y="20"/>
                </a:lnTo>
                <a:lnTo>
                  <a:pt x="108" y="28"/>
                </a:lnTo>
                <a:lnTo>
                  <a:pt x="120" y="36"/>
                </a:lnTo>
                <a:lnTo>
                  <a:pt x="128" y="44"/>
                </a:lnTo>
                <a:lnTo>
                  <a:pt x="136" y="52"/>
                </a:lnTo>
                <a:lnTo>
                  <a:pt x="140" y="60"/>
                </a:lnTo>
                <a:lnTo>
                  <a:pt x="144" y="68"/>
                </a:lnTo>
                <a:lnTo>
                  <a:pt x="144" y="76"/>
                </a:lnTo>
                <a:lnTo>
                  <a:pt x="148" y="80"/>
                </a:lnTo>
                <a:lnTo>
                  <a:pt x="148" y="96"/>
                </a:lnTo>
                <a:lnTo>
                  <a:pt x="144" y="100"/>
                </a:lnTo>
                <a:lnTo>
                  <a:pt x="144" y="108"/>
                </a:lnTo>
                <a:lnTo>
                  <a:pt x="140" y="112"/>
                </a:lnTo>
                <a:lnTo>
                  <a:pt x="136" y="116"/>
                </a:lnTo>
                <a:lnTo>
                  <a:pt x="132" y="120"/>
                </a:lnTo>
                <a:lnTo>
                  <a:pt x="124" y="120"/>
                </a:lnTo>
                <a:lnTo>
                  <a:pt x="120" y="120"/>
                </a:lnTo>
                <a:lnTo>
                  <a:pt x="116" y="120"/>
                </a:lnTo>
                <a:lnTo>
                  <a:pt x="112" y="116"/>
                </a:lnTo>
                <a:lnTo>
                  <a:pt x="108" y="112"/>
                </a:lnTo>
                <a:lnTo>
                  <a:pt x="100" y="108"/>
                </a:lnTo>
                <a:lnTo>
                  <a:pt x="92" y="100"/>
                </a:lnTo>
                <a:lnTo>
                  <a:pt x="84" y="92"/>
                </a:lnTo>
                <a:lnTo>
                  <a:pt x="76" y="84"/>
                </a:lnTo>
                <a:lnTo>
                  <a:pt x="56" y="68"/>
                </a:lnTo>
                <a:lnTo>
                  <a:pt x="44" y="52"/>
                </a:lnTo>
                <a:lnTo>
                  <a:pt x="28" y="40"/>
                </a:lnTo>
                <a:lnTo>
                  <a:pt x="20" y="32"/>
                </a:lnTo>
                <a:lnTo>
                  <a:pt x="12" y="24"/>
                </a:lnTo>
                <a:lnTo>
                  <a:pt x="4" y="16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任意多边形: 形状 138">
            <a:extLst>
              <a:ext uri="{FF2B5EF4-FFF2-40B4-BE49-F238E27FC236}">
                <a16:creationId xmlns:a16="http://schemas.microsoft.com/office/drawing/2014/main" xmlns="" id="{1EA0AA69-D4C9-417A-8FEB-F9AC996183F9}"/>
              </a:ext>
            </a:extLst>
          </p:cNvPr>
          <p:cNvSpPr/>
          <p:nvPr/>
        </p:nvSpPr>
        <p:spPr>
          <a:xfrm rot="21311521">
            <a:off x="2607384" y="765197"/>
            <a:ext cx="434789" cy="757587"/>
          </a:xfrm>
          <a:custGeom>
            <a:avLst/>
            <a:gdLst>
              <a:gd name="connsiteX0" fmla="*/ 406709 w 434789"/>
              <a:gd name="connsiteY0" fmla="*/ 0 h 757587"/>
              <a:gd name="connsiteX1" fmla="*/ 408510 w 434789"/>
              <a:gd name="connsiteY1" fmla="*/ 2861 h 757587"/>
              <a:gd name="connsiteX2" fmla="*/ 434789 w 434789"/>
              <a:gd name="connsiteY2" fmla="*/ 23673 h 757587"/>
              <a:gd name="connsiteX3" fmla="*/ 433235 w 434789"/>
              <a:gd name="connsiteY3" fmla="*/ 42145 h 757587"/>
              <a:gd name="connsiteX4" fmla="*/ 430128 w 434789"/>
              <a:gd name="connsiteY4" fmla="*/ 79087 h 757587"/>
              <a:gd name="connsiteX5" fmla="*/ 428574 w 434789"/>
              <a:gd name="connsiteY5" fmla="*/ 97559 h 757587"/>
              <a:gd name="connsiteX6" fmla="*/ 413104 w 434789"/>
              <a:gd name="connsiteY6" fmla="*/ 114859 h 757587"/>
              <a:gd name="connsiteX7" fmla="*/ 385271 w 434789"/>
              <a:gd name="connsiteY7" fmla="*/ 112518 h 757587"/>
              <a:gd name="connsiteX8" fmla="*/ 369800 w 434789"/>
              <a:gd name="connsiteY8" fmla="*/ 129819 h 757587"/>
              <a:gd name="connsiteX9" fmla="*/ 354330 w 434789"/>
              <a:gd name="connsiteY9" fmla="*/ 147119 h 757587"/>
              <a:gd name="connsiteX10" fmla="*/ 337306 w 434789"/>
              <a:gd name="connsiteY10" fmla="*/ 182891 h 757587"/>
              <a:gd name="connsiteX11" fmla="*/ 320282 w 434789"/>
              <a:gd name="connsiteY11" fmla="*/ 218665 h 757587"/>
              <a:gd name="connsiteX12" fmla="*/ 303258 w 434789"/>
              <a:gd name="connsiteY12" fmla="*/ 254436 h 757587"/>
              <a:gd name="connsiteX13" fmla="*/ 270763 w 434789"/>
              <a:gd name="connsiteY13" fmla="*/ 307510 h 757587"/>
              <a:gd name="connsiteX14" fmla="*/ 250632 w 434789"/>
              <a:gd name="connsiteY14" fmla="*/ 380224 h 757587"/>
              <a:gd name="connsiteX15" fmla="*/ 230501 w 434789"/>
              <a:gd name="connsiteY15" fmla="*/ 452939 h 757587"/>
              <a:gd name="connsiteX16" fmla="*/ 196453 w 434789"/>
              <a:gd name="connsiteY16" fmla="*/ 524484 h 757587"/>
              <a:gd name="connsiteX17" fmla="*/ 176321 w 434789"/>
              <a:gd name="connsiteY17" fmla="*/ 597198 h 757587"/>
              <a:gd name="connsiteX18" fmla="*/ 145381 w 434789"/>
              <a:gd name="connsiteY18" fmla="*/ 631800 h 757587"/>
              <a:gd name="connsiteX19" fmla="*/ 126803 w 434789"/>
              <a:gd name="connsiteY19" fmla="*/ 686043 h 757587"/>
              <a:gd name="connsiteX20" fmla="*/ 109779 w 434789"/>
              <a:gd name="connsiteY20" fmla="*/ 721815 h 757587"/>
              <a:gd name="connsiteX21" fmla="*/ 94309 w 434789"/>
              <a:gd name="connsiteY21" fmla="*/ 739117 h 757587"/>
              <a:gd name="connsiteX22" fmla="*/ 92755 w 434789"/>
              <a:gd name="connsiteY22" fmla="*/ 757587 h 757587"/>
              <a:gd name="connsiteX23" fmla="*/ 78838 w 434789"/>
              <a:gd name="connsiteY23" fmla="*/ 756417 h 757587"/>
              <a:gd name="connsiteX24" fmla="*/ 51005 w 434789"/>
              <a:gd name="connsiteY24" fmla="*/ 754076 h 757587"/>
              <a:gd name="connsiteX25" fmla="*/ 37089 w 434789"/>
              <a:gd name="connsiteY25" fmla="*/ 752905 h 757587"/>
              <a:gd name="connsiteX26" fmla="*/ 24725 w 434789"/>
              <a:gd name="connsiteY26" fmla="*/ 733264 h 757587"/>
              <a:gd name="connsiteX27" fmla="*/ 12362 w 434789"/>
              <a:gd name="connsiteY27" fmla="*/ 713621 h 757587"/>
              <a:gd name="connsiteX28" fmla="*/ 0 w 434789"/>
              <a:gd name="connsiteY28" fmla="*/ 693979 h 757587"/>
              <a:gd name="connsiteX29" fmla="*/ 1554 w 434789"/>
              <a:gd name="connsiteY29" fmla="*/ 675508 h 757587"/>
              <a:gd name="connsiteX30" fmla="*/ 3107 w 434789"/>
              <a:gd name="connsiteY30" fmla="*/ 657036 h 757587"/>
              <a:gd name="connsiteX31" fmla="*/ 6215 w 434789"/>
              <a:gd name="connsiteY31" fmla="*/ 620094 h 757587"/>
              <a:gd name="connsiteX32" fmla="*/ 9322 w 434789"/>
              <a:gd name="connsiteY32" fmla="*/ 583151 h 757587"/>
              <a:gd name="connsiteX33" fmla="*/ 12429 w 434789"/>
              <a:gd name="connsiteY33" fmla="*/ 546209 h 757587"/>
              <a:gd name="connsiteX34" fmla="*/ 31006 w 434789"/>
              <a:gd name="connsiteY34" fmla="*/ 491965 h 757587"/>
              <a:gd name="connsiteX35" fmla="*/ 49584 w 434789"/>
              <a:gd name="connsiteY35" fmla="*/ 437721 h 757587"/>
              <a:gd name="connsiteX36" fmla="*/ 71269 w 434789"/>
              <a:gd name="connsiteY36" fmla="*/ 346535 h 757587"/>
              <a:gd name="connsiteX37" fmla="*/ 79038 w 434789"/>
              <a:gd name="connsiteY37" fmla="*/ 254178 h 757587"/>
              <a:gd name="connsiteX38" fmla="*/ 99169 w 434789"/>
              <a:gd name="connsiteY38" fmla="*/ 181464 h 757587"/>
              <a:gd name="connsiteX39" fmla="*/ 103830 w 434789"/>
              <a:gd name="connsiteY39" fmla="*/ 126049 h 757587"/>
              <a:gd name="connsiteX40" fmla="*/ 106938 w 434789"/>
              <a:gd name="connsiteY40" fmla="*/ 89107 h 757587"/>
              <a:gd name="connsiteX41" fmla="*/ 108491 w 434789"/>
              <a:gd name="connsiteY41" fmla="*/ 70636 h 757587"/>
              <a:gd name="connsiteX42" fmla="*/ 96128 w 434789"/>
              <a:gd name="connsiteY42" fmla="*/ 50994 h 757587"/>
              <a:gd name="connsiteX43" fmla="*/ 96990 w 434789"/>
              <a:gd name="connsiteY43" fmla="*/ 40745 h 757587"/>
              <a:gd name="connsiteX44" fmla="*/ 406709 w 434789"/>
              <a:gd name="connsiteY44" fmla="*/ 0 h 757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434789" h="757587">
                <a:moveTo>
                  <a:pt x="406709" y="0"/>
                </a:moveTo>
                <a:lnTo>
                  <a:pt x="408510" y="2861"/>
                </a:lnTo>
                <a:lnTo>
                  <a:pt x="434789" y="23673"/>
                </a:lnTo>
                <a:lnTo>
                  <a:pt x="433235" y="42145"/>
                </a:lnTo>
                <a:lnTo>
                  <a:pt x="430128" y="79087"/>
                </a:lnTo>
                <a:lnTo>
                  <a:pt x="428574" y="97559"/>
                </a:lnTo>
                <a:lnTo>
                  <a:pt x="413104" y="114859"/>
                </a:lnTo>
                <a:lnTo>
                  <a:pt x="385271" y="112518"/>
                </a:lnTo>
                <a:lnTo>
                  <a:pt x="369800" y="129819"/>
                </a:lnTo>
                <a:lnTo>
                  <a:pt x="354330" y="147119"/>
                </a:lnTo>
                <a:lnTo>
                  <a:pt x="337306" y="182891"/>
                </a:lnTo>
                <a:lnTo>
                  <a:pt x="320282" y="218665"/>
                </a:lnTo>
                <a:lnTo>
                  <a:pt x="303258" y="254436"/>
                </a:lnTo>
                <a:lnTo>
                  <a:pt x="270763" y="307510"/>
                </a:lnTo>
                <a:lnTo>
                  <a:pt x="250632" y="380224"/>
                </a:lnTo>
                <a:lnTo>
                  <a:pt x="230501" y="452939"/>
                </a:lnTo>
                <a:lnTo>
                  <a:pt x="196453" y="524484"/>
                </a:lnTo>
                <a:lnTo>
                  <a:pt x="176321" y="597198"/>
                </a:lnTo>
                <a:lnTo>
                  <a:pt x="145381" y="631800"/>
                </a:lnTo>
                <a:lnTo>
                  <a:pt x="126803" y="686043"/>
                </a:lnTo>
                <a:lnTo>
                  <a:pt x="109779" y="721815"/>
                </a:lnTo>
                <a:lnTo>
                  <a:pt x="94309" y="739117"/>
                </a:lnTo>
                <a:lnTo>
                  <a:pt x="92755" y="757587"/>
                </a:lnTo>
                <a:lnTo>
                  <a:pt x="78838" y="756417"/>
                </a:lnTo>
                <a:lnTo>
                  <a:pt x="51005" y="754076"/>
                </a:lnTo>
                <a:lnTo>
                  <a:pt x="37089" y="752905"/>
                </a:lnTo>
                <a:lnTo>
                  <a:pt x="24725" y="733264"/>
                </a:lnTo>
                <a:lnTo>
                  <a:pt x="12362" y="713621"/>
                </a:lnTo>
                <a:lnTo>
                  <a:pt x="0" y="693979"/>
                </a:lnTo>
                <a:lnTo>
                  <a:pt x="1554" y="675508"/>
                </a:lnTo>
                <a:lnTo>
                  <a:pt x="3107" y="657036"/>
                </a:lnTo>
                <a:lnTo>
                  <a:pt x="6215" y="620094"/>
                </a:lnTo>
                <a:lnTo>
                  <a:pt x="9322" y="583151"/>
                </a:lnTo>
                <a:lnTo>
                  <a:pt x="12429" y="546209"/>
                </a:lnTo>
                <a:lnTo>
                  <a:pt x="31006" y="491965"/>
                </a:lnTo>
                <a:lnTo>
                  <a:pt x="49584" y="437721"/>
                </a:lnTo>
                <a:lnTo>
                  <a:pt x="71269" y="346535"/>
                </a:lnTo>
                <a:lnTo>
                  <a:pt x="79038" y="254178"/>
                </a:lnTo>
                <a:lnTo>
                  <a:pt x="99169" y="181464"/>
                </a:lnTo>
                <a:lnTo>
                  <a:pt x="103830" y="126049"/>
                </a:lnTo>
                <a:lnTo>
                  <a:pt x="106938" y="89107"/>
                </a:lnTo>
                <a:lnTo>
                  <a:pt x="108491" y="70636"/>
                </a:lnTo>
                <a:lnTo>
                  <a:pt x="96128" y="50994"/>
                </a:lnTo>
                <a:lnTo>
                  <a:pt x="96990" y="40745"/>
                </a:lnTo>
                <a:lnTo>
                  <a:pt x="40670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0" name="任意多边形: 形状 139">
            <a:extLst>
              <a:ext uri="{FF2B5EF4-FFF2-40B4-BE49-F238E27FC236}">
                <a16:creationId xmlns:a16="http://schemas.microsoft.com/office/drawing/2014/main" xmlns="" id="{A18297A3-7ED6-4C53-A4AB-294B92F63AAC}"/>
              </a:ext>
            </a:extLst>
          </p:cNvPr>
          <p:cNvSpPr/>
          <p:nvPr/>
        </p:nvSpPr>
        <p:spPr>
          <a:xfrm rot="21311521">
            <a:off x="6022463" y="1444735"/>
            <a:ext cx="766580" cy="109580"/>
          </a:xfrm>
          <a:custGeom>
            <a:avLst/>
            <a:gdLst>
              <a:gd name="connsiteX0" fmla="*/ 569096 w 766580"/>
              <a:gd name="connsiteY0" fmla="*/ 0 h 109580"/>
              <a:gd name="connsiteX1" fmla="*/ 596929 w 766580"/>
              <a:gd name="connsiteY1" fmla="*/ 2341 h 109580"/>
              <a:gd name="connsiteX2" fmla="*/ 623209 w 766580"/>
              <a:gd name="connsiteY2" fmla="*/ 23154 h 109580"/>
              <a:gd name="connsiteX3" fmla="*/ 663405 w 766580"/>
              <a:gd name="connsiteY3" fmla="*/ 45137 h 109580"/>
              <a:gd name="connsiteX4" fmla="*/ 703601 w 766580"/>
              <a:gd name="connsiteY4" fmla="*/ 67120 h 109580"/>
              <a:gd name="connsiteX5" fmla="*/ 743798 w 766580"/>
              <a:gd name="connsiteY5" fmla="*/ 89103 h 109580"/>
              <a:gd name="connsiteX6" fmla="*/ 766580 w 766580"/>
              <a:gd name="connsiteY6" fmla="*/ 107145 h 109580"/>
              <a:gd name="connsiteX7" fmla="*/ 568479 w 766580"/>
              <a:gd name="connsiteY7" fmla="*/ 107872 h 109580"/>
              <a:gd name="connsiteX8" fmla="*/ 547411 w 766580"/>
              <a:gd name="connsiteY8" fmla="*/ 91186 h 109580"/>
              <a:gd name="connsiteX9" fmla="*/ 533495 w 766580"/>
              <a:gd name="connsiteY9" fmla="*/ 90016 h 109580"/>
              <a:gd name="connsiteX10" fmla="*/ 505661 w 766580"/>
              <a:gd name="connsiteY10" fmla="*/ 87675 h 109580"/>
              <a:gd name="connsiteX11" fmla="*/ 463911 w 766580"/>
              <a:gd name="connsiteY11" fmla="*/ 84163 h 109580"/>
              <a:gd name="connsiteX12" fmla="*/ 422161 w 766580"/>
              <a:gd name="connsiteY12" fmla="*/ 80651 h 109580"/>
              <a:gd name="connsiteX13" fmla="*/ 366494 w 766580"/>
              <a:gd name="connsiteY13" fmla="*/ 75969 h 109580"/>
              <a:gd name="connsiteX14" fmla="*/ 309274 w 766580"/>
              <a:gd name="connsiteY14" fmla="*/ 89759 h 109580"/>
              <a:gd name="connsiteX15" fmla="*/ 267525 w 766580"/>
              <a:gd name="connsiteY15" fmla="*/ 86247 h 109580"/>
              <a:gd name="connsiteX16" fmla="*/ 210304 w 766580"/>
              <a:gd name="connsiteY16" fmla="*/ 100035 h 109580"/>
              <a:gd name="connsiteX17" fmla="*/ 154637 w 766580"/>
              <a:gd name="connsiteY17" fmla="*/ 95353 h 109580"/>
              <a:gd name="connsiteX18" fmla="*/ 113573 w 766580"/>
              <a:gd name="connsiteY18" fmla="*/ 109540 h 109580"/>
              <a:gd name="connsiteX19" fmla="*/ 102615 w 766580"/>
              <a:gd name="connsiteY19" fmla="*/ 109580 h 109580"/>
              <a:gd name="connsiteX20" fmla="*/ 83500 w 766580"/>
              <a:gd name="connsiteY20" fmla="*/ 107972 h 109580"/>
              <a:gd name="connsiteX21" fmla="*/ 41751 w 766580"/>
              <a:gd name="connsiteY21" fmla="*/ 104460 h 109580"/>
              <a:gd name="connsiteX22" fmla="*/ 13917 w 766580"/>
              <a:gd name="connsiteY22" fmla="*/ 102119 h 109580"/>
              <a:gd name="connsiteX23" fmla="*/ 0 w 766580"/>
              <a:gd name="connsiteY23" fmla="*/ 100949 h 109580"/>
              <a:gd name="connsiteX24" fmla="*/ 3107 w 766580"/>
              <a:gd name="connsiteY24" fmla="*/ 64006 h 109580"/>
              <a:gd name="connsiteX25" fmla="*/ 72691 w 766580"/>
              <a:gd name="connsiteY25" fmla="*/ 69859 h 109580"/>
              <a:gd name="connsiteX26" fmla="*/ 128357 w 766580"/>
              <a:gd name="connsiteY26" fmla="*/ 74541 h 109580"/>
              <a:gd name="connsiteX27" fmla="*/ 199494 w 766580"/>
              <a:gd name="connsiteY27" fmla="*/ 61922 h 109580"/>
              <a:gd name="connsiteX28" fmla="*/ 241245 w 766580"/>
              <a:gd name="connsiteY28" fmla="*/ 65434 h 109580"/>
              <a:gd name="connsiteX29" fmla="*/ 298465 w 766580"/>
              <a:gd name="connsiteY29" fmla="*/ 51644 h 109580"/>
              <a:gd name="connsiteX30" fmla="*/ 340215 w 766580"/>
              <a:gd name="connsiteY30" fmla="*/ 55156 h 109580"/>
              <a:gd name="connsiteX31" fmla="*/ 383518 w 766580"/>
              <a:gd name="connsiteY31" fmla="*/ 40197 h 109580"/>
              <a:gd name="connsiteX32" fmla="*/ 411352 w 766580"/>
              <a:gd name="connsiteY32" fmla="*/ 42538 h 109580"/>
              <a:gd name="connsiteX33" fmla="*/ 439185 w 766580"/>
              <a:gd name="connsiteY33" fmla="*/ 44879 h 109580"/>
              <a:gd name="connsiteX34" fmla="*/ 468572 w 766580"/>
              <a:gd name="connsiteY34" fmla="*/ 28749 h 109580"/>
              <a:gd name="connsiteX35" fmla="*/ 496405 w 766580"/>
              <a:gd name="connsiteY35" fmla="*/ 31090 h 109580"/>
              <a:gd name="connsiteX36" fmla="*/ 510322 w 766580"/>
              <a:gd name="connsiteY36" fmla="*/ 32260 h 109580"/>
              <a:gd name="connsiteX37" fmla="*/ 539709 w 766580"/>
              <a:gd name="connsiteY37" fmla="*/ 16131 h 109580"/>
              <a:gd name="connsiteX38" fmla="*/ 553626 w 766580"/>
              <a:gd name="connsiteY38" fmla="*/ 17301 h 109580"/>
              <a:gd name="connsiteX39" fmla="*/ 569096 w 766580"/>
              <a:gd name="connsiteY39" fmla="*/ 0 h 1095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766580" h="109580">
                <a:moveTo>
                  <a:pt x="569096" y="0"/>
                </a:moveTo>
                <a:lnTo>
                  <a:pt x="596929" y="2341"/>
                </a:lnTo>
                <a:lnTo>
                  <a:pt x="623209" y="23154"/>
                </a:lnTo>
                <a:lnTo>
                  <a:pt x="663405" y="45137"/>
                </a:lnTo>
                <a:lnTo>
                  <a:pt x="703601" y="67120"/>
                </a:lnTo>
                <a:lnTo>
                  <a:pt x="743798" y="89103"/>
                </a:lnTo>
                <a:lnTo>
                  <a:pt x="766580" y="107145"/>
                </a:lnTo>
                <a:lnTo>
                  <a:pt x="568479" y="107872"/>
                </a:lnTo>
                <a:lnTo>
                  <a:pt x="547411" y="91186"/>
                </a:lnTo>
                <a:lnTo>
                  <a:pt x="533495" y="90016"/>
                </a:lnTo>
                <a:lnTo>
                  <a:pt x="505661" y="87675"/>
                </a:lnTo>
                <a:lnTo>
                  <a:pt x="463911" y="84163"/>
                </a:lnTo>
                <a:lnTo>
                  <a:pt x="422161" y="80651"/>
                </a:lnTo>
                <a:lnTo>
                  <a:pt x="366494" y="75969"/>
                </a:lnTo>
                <a:lnTo>
                  <a:pt x="309274" y="89759"/>
                </a:lnTo>
                <a:lnTo>
                  <a:pt x="267525" y="86247"/>
                </a:lnTo>
                <a:lnTo>
                  <a:pt x="210304" y="100035"/>
                </a:lnTo>
                <a:lnTo>
                  <a:pt x="154637" y="95353"/>
                </a:lnTo>
                <a:lnTo>
                  <a:pt x="113573" y="109540"/>
                </a:lnTo>
                <a:lnTo>
                  <a:pt x="102615" y="109580"/>
                </a:lnTo>
                <a:lnTo>
                  <a:pt x="83500" y="107972"/>
                </a:lnTo>
                <a:lnTo>
                  <a:pt x="41751" y="104460"/>
                </a:lnTo>
                <a:lnTo>
                  <a:pt x="13917" y="102119"/>
                </a:lnTo>
                <a:lnTo>
                  <a:pt x="0" y="100949"/>
                </a:lnTo>
                <a:lnTo>
                  <a:pt x="3107" y="64006"/>
                </a:lnTo>
                <a:lnTo>
                  <a:pt x="72691" y="69859"/>
                </a:lnTo>
                <a:lnTo>
                  <a:pt x="128357" y="74541"/>
                </a:lnTo>
                <a:lnTo>
                  <a:pt x="199494" y="61922"/>
                </a:lnTo>
                <a:lnTo>
                  <a:pt x="241245" y="65434"/>
                </a:lnTo>
                <a:lnTo>
                  <a:pt x="298465" y="51644"/>
                </a:lnTo>
                <a:lnTo>
                  <a:pt x="340215" y="55156"/>
                </a:lnTo>
                <a:lnTo>
                  <a:pt x="383518" y="40197"/>
                </a:lnTo>
                <a:lnTo>
                  <a:pt x="411352" y="42538"/>
                </a:lnTo>
                <a:lnTo>
                  <a:pt x="439185" y="44879"/>
                </a:lnTo>
                <a:lnTo>
                  <a:pt x="468572" y="28749"/>
                </a:lnTo>
                <a:lnTo>
                  <a:pt x="496405" y="31090"/>
                </a:lnTo>
                <a:lnTo>
                  <a:pt x="510322" y="32260"/>
                </a:lnTo>
                <a:lnTo>
                  <a:pt x="539709" y="16131"/>
                </a:lnTo>
                <a:lnTo>
                  <a:pt x="553626" y="17301"/>
                </a:lnTo>
                <a:lnTo>
                  <a:pt x="56909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3" name="任意多边形: 形状 142">
            <a:extLst>
              <a:ext uri="{FF2B5EF4-FFF2-40B4-BE49-F238E27FC236}">
                <a16:creationId xmlns:a16="http://schemas.microsoft.com/office/drawing/2014/main" xmlns="" id="{9EA9631C-70B5-4B2B-817E-4D45B1134D6A}"/>
              </a:ext>
            </a:extLst>
          </p:cNvPr>
          <p:cNvSpPr/>
          <p:nvPr/>
        </p:nvSpPr>
        <p:spPr>
          <a:xfrm rot="21311521">
            <a:off x="2534942" y="4285845"/>
            <a:ext cx="797309" cy="215546"/>
          </a:xfrm>
          <a:custGeom>
            <a:avLst/>
            <a:gdLst>
              <a:gd name="connsiteX0" fmla="*/ 535114 w 797309"/>
              <a:gd name="connsiteY0" fmla="*/ 0 h 215546"/>
              <a:gd name="connsiteX1" fmla="*/ 562948 w 797309"/>
              <a:gd name="connsiteY1" fmla="*/ 2341 h 215546"/>
              <a:gd name="connsiteX2" fmla="*/ 576864 w 797309"/>
              <a:gd name="connsiteY2" fmla="*/ 3511 h 215546"/>
              <a:gd name="connsiteX3" fmla="*/ 618614 w 797309"/>
              <a:gd name="connsiteY3" fmla="*/ 7023 h 215546"/>
              <a:gd name="connsiteX4" fmla="*/ 657257 w 797309"/>
              <a:gd name="connsiteY4" fmla="*/ 47477 h 215546"/>
              <a:gd name="connsiteX5" fmla="*/ 697453 w 797309"/>
              <a:gd name="connsiteY5" fmla="*/ 69461 h 215546"/>
              <a:gd name="connsiteX6" fmla="*/ 723732 w 797309"/>
              <a:gd name="connsiteY6" fmla="*/ 90274 h 215546"/>
              <a:gd name="connsiteX7" fmla="*/ 736096 w 797309"/>
              <a:gd name="connsiteY7" fmla="*/ 109915 h 215546"/>
              <a:gd name="connsiteX8" fmla="*/ 774739 w 797309"/>
              <a:gd name="connsiteY8" fmla="*/ 150369 h 215546"/>
              <a:gd name="connsiteX9" fmla="*/ 787101 w 797309"/>
              <a:gd name="connsiteY9" fmla="*/ 170012 h 215546"/>
              <a:gd name="connsiteX10" fmla="*/ 796725 w 797309"/>
              <a:gd name="connsiteY10" fmla="*/ 185300 h 215546"/>
              <a:gd name="connsiteX11" fmla="*/ 797309 w 797309"/>
              <a:gd name="connsiteY11" fmla="*/ 196173 h 215546"/>
              <a:gd name="connsiteX12" fmla="*/ 517347 w 797309"/>
              <a:gd name="connsiteY12" fmla="*/ 211228 h 215546"/>
              <a:gd name="connsiteX13" fmla="*/ 518024 w 797309"/>
              <a:gd name="connsiteY13" fmla="*/ 203185 h 215546"/>
              <a:gd name="connsiteX14" fmla="*/ 505661 w 797309"/>
              <a:gd name="connsiteY14" fmla="*/ 183543 h 215546"/>
              <a:gd name="connsiteX15" fmla="*/ 477828 w 797309"/>
              <a:gd name="connsiteY15" fmla="*/ 181202 h 215546"/>
              <a:gd name="connsiteX16" fmla="*/ 462357 w 797309"/>
              <a:gd name="connsiteY16" fmla="*/ 198503 h 215546"/>
              <a:gd name="connsiteX17" fmla="*/ 434524 w 797309"/>
              <a:gd name="connsiteY17" fmla="*/ 196162 h 215546"/>
              <a:gd name="connsiteX18" fmla="*/ 406691 w 797309"/>
              <a:gd name="connsiteY18" fmla="*/ 193821 h 215546"/>
              <a:gd name="connsiteX19" fmla="*/ 377304 w 797309"/>
              <a:gd name="connsiteY19" fmla="*/ 209950 h 215546"/>
              <a:gd name="connsiteX20" fmla="*/ 307720 w 797309"/>
              <a:gd name="connsiteY20" fmla="*/ 204097 h 215546"/>
              <a:gd name="connsiteX21" fmla="*/ 222666 w 797309"/>
              <a:gd name="connsiteY21" fmla="*/ 215546 h 215546"/>
              <a:gd name="connsiteX22" fmla="*/ 167000 w 797309"/>
              <a:gd name="connsiteY22" fmla="*/ 210864 h 215546"/>
              <a:gd name="connsiteX23" fmla="*/ 111334 w 797309"/>
              <a:gd name="connsiteY23" fmla="*/ 206181 h 215546"/>
              <a:gd name="connsiteX24" fmla="*/ 55666 w 797309"/>
              <a:gd name="connsiteY24" fmla="*/ 201499 h 215546"/>
              <a:gd name="connsiteX25" fmla="*/ 0 w 797309"/>
              <a:gd name="connsiteY25" fmla="*/ 196817 h 215546"/>
              <a:gd name="connsiteX26" fmla="*/ 9322 w 797309"/>
              <a:gd name="connsiteY26" fmla="*/ 85988 h 215546"/>
              <a:gd name="connsiteX27" fmla="*/ 78905 w 797309"/>
              <a:gd name="connsiteY27" fmla="*/ 91841 h 215546"/>
              <a:gd name="connsiteX28" fmla="*/ 148488 w 797309"/>
              <a:gd name="connsiteY28" fmla="*/ 97694 h 215546"/>
              <a:gd name="connsiteX29" fmla="*/ 219625 w 797309"/>
              <a:gd name="connsiteY29" fmla="*/ 85076 h 215546"/>
              <a:gd name="connsiteX30" fmla="*/ 304679 w 797309"/>
              <a:gd name="connsiteY30" fmla="*/ 73627 h 215546"/>
              <a:gd name="connsiteX31" fmla="*/ 334066 w 797309"/>
              <a:gd name="connsiteY31" fmla="*/ 57498 h 215546"/>
              <a:gd name="connsiteX32" fmla="*/ 375816 w 797309"/>
              <a:gd name="connsiteY32" fmla="*/ 61010 h 215546"/>
              <a:gd name="connsiteX33" fmla="*/ 419120 w 797309"/>
              <a:gd name="connsiteY33" fmla="*/ 46050 h 215546"/>
              <a:gd name="connsiteX34" fmla="*/ 462424 w 797309"/>
              <a:gd name="connsiteY34" fmla="*/ 31089 h 215546"/>
              <a:gd name="connsiteX35" fmla="*/ 505727 w 797309"/>
              <a:gd name="connsiteY35" fmla="*/ 16130 h 215546"/>
              <a:gd name="connsiteX36" fmla="*/ 535114 w 797309"/>
              <a:gd name="connsiteY36" fmla="*/ 0 h 215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797309" h="215546">
                <a:moveTo>
                  <a:pt x="535114" y="0"/>
                </a:moveTo>
                <a:lnTo>
                  <a:pt x="562948" y="2341"/>
                </a:lnTo>
                <a:lnTo>
                  <a:pt x="576864" y="3511"/>
                </a:lnTo>
                <a:lnTo>
                  <a:pt x="618614" y="7023"/>
                </a:lnTo>
                <a:lnTo>
                  <a:pt x="657257" y="47477"/>
                </a:lnTo>
                <a:lnTo>
                  <a:pt x="697453" y="69461"/>
                </a:lnTo>
                <a:lnTo>
                  <a:pt x="723732" y="90274"/>
                </a:lnTo>
                <a:lnTo>
                  <a:pt x="736096" y="109915"/>
                </a:lnTo>
                <a:lnTo>
                  <a:pt x="774739" y="150369"/>
                </a:lnTo>
                <a:lnTo>
                  <a:pt x="787101" y="170012"/>
                </a:lnTo>
                <a:lnTo>
                  <a:pt x="796725" y="185300"/>
                </a:lnTo>
                <a:lnTo>
                  <a:pt x="797309" y="196173"/>
                </a:lnTo>
                <a:lnTo>
                  <a:pt x="517347" y="211228"/>
                </a:lnTo>
                <a:lnTo>
                  <a:pt x="518024" y="203185"/>
                </a:lnTo>
                <a:lnTo>
                  <a:pt x="505661" y="183543"/>
                </a:lnTo>
                <a:lnTo>
                  <a:pt x="477828" y="181202"/>
                </a:lnTo>
                <a:lnTo>
                  <a:pt x="462357" y="198503"/>
                </a:lnTo>
                <a:lnTo>
                  <a:pt x="434524" y="196162"/>
                </a:lnTo>
                <a:lnTo>
                  <a:pt x="406691" y="193821"/>
                </a:lnTo>
                <a:lnTo>
                  <a:pt x="377304" y="209950"/>
                </a:lnTo>
                <a:lnTo>
                  <a:pt x="307720" y="204097"/>
                </a:lnTo>
                <a:lnTo>
                  <a:pt x="222666" y="215546"/>
                </a:lnTo>
                <a:lnTo>
                  <a:pt x="167000" y="210864"/>
                </a:lnTo>
                <a:lnTo>
                  <a:pt x="111334" y="206181"/>
                </a:lnTo>
                <a:lnTo>
                  <a:pt x="55666" y="201499"/>
                </a:lnTo>
                <a:lnTo>
                  <a:pt x="0" y="196817"/>
                </a:lnTo>
                <a:lnTo>
                  <a:pt x="9322" y="85988"/>
                </a:lnTo>
                <a:lnTo>
                  <a:pt x="78905" y="91841"/>
                </a:lnTo>
                <a:lnTo>
                  <a:pt x="148488" y="97694"/>
                </a:lnTo>
                <a:lnTo>
                  <a:pt x="219625" y="85076"/>
                </a:lnTo>
                <a:lnTo>
                  <a:pt x="304679" y="73627"/>
                </a:lnTo>
                <a:lnTo>
                  <a:pt x="334066" y="57498"/>
                </a:lnTo>
                <a:lnTo>
                  <a:pt x="375816" y="61010"/>
                </a:lnTo>
                <a:lnTo>
                  <a:pt x="419120" y="46050"/>
                </a:lnTo>
                <a:lnTo>
                  <a:pt x="462424" y="31089"/>
                </a:lnTo>
                <a:lnTo>
                  <a:pt x="505727" y="16130"/>
                </a:lnTo>
                <a:lnTo>
                  <a:pt x="53511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4" name="任意多边形: 形状 143">
            <a:extLst>
              <a:ext uri="{FF2B5EF4-FFF2-40B4-BE49-F238E27FC236}">
                <a16:creationId xmlns:a16="http://schemas.microsoft.com/office/drawing/2014/main" xmlns="" id="{B71022AF-6AAF-4AD6-BD15-508E0E41B095}"/>
              </a:ext>
            </a:extLst>
          </p:cNvPr>
          <p:cNvSpPr/>
          <p:nvPr/>
        </p:nvSpPr>
        <p:spPr>
          <a:xfrm rot="21311521">
            <a:off x="10413232" y="4748389"/>
            <a:ext cx="560784" cy="412451"/>
          </a:xfrm>
          <a:custGeom>
            <a:avLst/>
            <a:gdLst>
              <a:gd name="connsiteX0" fmla="*/ 506598 w 560784"/>
              <a:gd name="connsiteY0" fmla="*/ 0 h 412451"/>
              <a:gd name="connsiteX1" fmla="*/ 531694 w 560784"/>
              <a:gd name="connsiteY1" fmla="*/ 22775 h 412451"/>
              <a:gd name="connsiteX2" fmla="*/ 546239 w 560784"/>
              <a:gd name="connsiteY2" fmla="*/ 42602 h 412451"/>
              <a:gd name="connsiteX3" fmla="*/ 560784 w 560784"/>
              <a:gd name="connsiteY3" fmla="*/ 62430 h 412451"/>
              <a:gd name="connsiteX4" fmla="*/ 559230 w 560784"/>
              <a:gd name="connsiteY4" fmla="*/ 80902 h 412451"/>
              <a:gd name="connsiteX5" fmla="*/ 556123 w 560784"/>
              <a:gd name="connsiteY5" fmla="*/ 117849 h 412451"/>
              <a:gd name="connsiteX6" fmla="*/ 538470 w 560784"/>
              <a:gd name="connsiteY6" fmla="*/ 134968 h 412451"/>
              <a:gd name="connsiteX7" fmla="*/ 504719 w 560784"/>
              <a:gd name="connsiteY7" fmla="*/ 150733 h 412451"/>
              <a:gd name="connsiteX8" fmla="*/ 456422 w 560784"/>
              <a:gd name="connsiteY8" fmla="*/ 146671 h 412451"/>
              <a:gd name="connsiteX9" fmla="*/ 406572 w 560784"/>
              <a:gd name="connsiteY9" fmla="*/ 161081 h 412451"/>
              <a:gd name="connsiteX10" fmla="*/ 339069 w 560784"/>
              <a:gd name="connsiteY10" fmla="*/ 192611 h 412451"/>
              <a:gd name="connsiteX11" fmla="*/ 287664 w 560784"/>
              <a:gd name="connsiteY11" fmla="*/ 225495 h 412451"/>
              <a:gd name="connsiteX12" fmla="*/ 217055 w 560784"/>
              <a:gd name="connsiteY12" fmla="*/ 293971 h 412451"/>
              <a:gd name="connsiteX13" fmla="*/ 181749 w 560784"/>
              <a:gd name="connsiteY13" fmla="*/ 328209 h 412451"/>
              <a:gd name="connsiteX14" fmla="*/ 164096 w 560784"/>
              <a:gd name="connsiteY14" fmla="*/ 345329 h 412451"/>
              <a:gd name="connsiteX15" fmla="*/ 128791 w 560784"/>
              <a:gd name="connsiteY15" fmla="*/ 379566 h 412451"/>
              <a:gd name="connsiteX16" fmla="*/ 111138 w 560784"/>
              <a:gd name="connsiteY16" fmla="*/ 396686 h 412451"/>
              <a:gd name="connsiteX17" fmla="*/ 77387 w 560784"/>
              <a:gd name="connsiteY17" fmla="*/ 412451 h 412451"/>
              <a:gd name="connsiteX18" fmla="*/ 61287 w 560784"/>
              <a:gd name="connsiteY18" fmla="*/ 411096 h 412451"/>
              <a:gd name="connsiteX19" fmla="*/ 45189 w 560784"/>
              <a:gd name="connsiteY19" fmla="*/ 409742 h 412451"/>
              <a:gd name="connsiteX20" fmla="*/ 29090 w 560784"/>
              <a:gd name="connsiteY20" fmla="*/ 408388 h 412451"/>
              <a:gd name="connsiteX21" fmla="*/ 12991 w 560784"/>
              <a:gd name="connsiteY21" fmla="*/ 407034 h 412451"/>
              <a:gd name="connsiteX22" fmla="*/ 14545 w 560784"/>
              <a:gd name="connsiteY22" fmla="*/ 388561 h 412451"/>
              <a:gd name="connsiteX23" fmla="*/ 0 w 560784"/>
              <a:gd name="connsiteY23" fmla="*/ 368733 h 412451"/>
              <a:gd name="connsiteX24" fmla="*/ 19206 w 560784"/>
              <a:gd name="connsiteY24" fmla="*/ 333142 h 412451"/>
              <a:gd name="connsiteX25" fmla="*/ 22314 w 560784"/>
              <a:gd name="connsiteY25" fmla="*/ 296195 h 412451"/>
              <a:gd name="connsiteX26" fmla="*/ 25422 w 560784"/>
              <a:gd name="connsiteY26" fmla="*/ 259249 h 412451"/>
              <a:gd name="connsiteX27" fmla="*/ 44628 w 560784"/>
              <a:gd name="connsiteY27" fmla="*/ 223657 h 412451"/>
              <a:gd name="connsiteX28" fmla="*/ 63835 w 560784"/>
              <a:gd name="connsiteY28" fmla="*/ 188064 h 412451"/>
              <a:gd name="connsiteX29" fmla="*/ 83041 w 560784"/>
              <a:gd name="connsiteY29" fmla="*/ 152473 h 412451"/>
              <a:gd name="connsiteX30" fmla="*/ 86149 w 560784"/>
              <a:gd name="connsiteY30" fmla="*/ 115526 h 412451"/>
              <a:gd name="connsiteX31" fmla="*/ 103802 w 560784"/>
              <a:gd name="connsiteY31" fmla="*/ 98407 h 412451"/>
              <a:gd name="connsiteX32" fmla="*/ 105355 w 560784"/>
              <a:gd name="connsiteY32" fmla="*/ 79934 h 412451"/>
              <a:gd name="connsiteX33" fmla="*/ 121168 w 560784"/>
              <a:gd name="connsiteY33" fmla="*/ 64599 h 412451"/>
              <a:gd name="connsiteX34" fmla="*/ 506598 w 560784"/>
              <a:gd name="connsiteY34" fmla="*/ 0 h 412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60784" h="412451">
                <a:moveTo>
                  <a:pt x="506598" y="0"/>
                </a:moveTo>
                <a:lnTo>
                  <a:pt x="531694" y="22775"/>
                </a:lnTo>
                <a:lnTo>
                  <a:pt x="546239" y="42602"/>
                </a:lnTo>
                <a:lnTo>
                  <a:pt x="560784" y="62430"/>
                </a:lnTo>
                <a:lnTo>
                  <a:pt x="559230" y="80902"/>
                </a:lnTo>
                <a:lnTo>
                  <a:pt x="556123" y="117849"/>
                </a:lnTo>
                <a:lnTo>
                  <a:pt x="538470" y="134968"/>
                </a:lnTo>
                <a:lnTo>
                  <a:pt x="504719" y="150733"/>
                </a:lnTo>
                <a:lnTo>
                  <a:pt x="456422" y="146671"/>
                </a:lnTo>
                <a:lnTo>
                  <a:pt x="406572" y="161081"/>
                </a:lnTo>
                <a:lnTo>
                  <a:pt x="339069" y="192611"/>
                </a:lnTo>
                <a:lnTo>
                  <a:pt x="287664" y="225495"/>
                </a:lnTo>
                <a:lnTo>
                  <a:pt x="217055" y="293971"/>
                </a:lnTo>
                <a:lnTo>
                  <a:pt x="181749" y="328209"/>
                </a:lnTo>
                <a:lnTo>
                  <a:pt x="164096" y="345329"/>
                </a:lnTo>
                <a:lnTo>
                  <a:pt x="128791" y="379566"/>
                </a:lnTo>
                <a:lnTo>
                  <a:pt x="111138" y="396686"/>
                </a:lnTo>
                <a:lnTo>
                  <a:pt x="77387" y="412451"/>
                </a:lnTo>
                <a:lnTo>
                  <a:pt x="61287" y="411096"/>
                </a:lnTo>
                <a:lnTo>
                  <a:pt x="45189" y="409742"/>
                </a:lnTo>
                <a:lnTo>
                  <a:pt x="29090" y="408388"/>
                </a:lnTo>
                <a:lnTo>
                  <a:pt x="12991" y="407034"/>
                </a:lnTo>
                <a:lnTo>
                  <a:pt x="14545" y="388561"/>
                </a:lnTo>
                <a:lnTo>
                  <a:pt x="0" y="368733"/>
                </a:lnTo>
                <a:lnTo>
                  <a:pt x="19206" y="333142"/>
                </a:lnTo>
                <a:lnTo>
                  <a:pt x="22314" y="296195"/>
                </a:lnTo>
                <a:lnTo>
                  <a:pt x="25422" y="259249"/>
                </a:lnTo>
                <a:lnTo>
                  <a:pt x="44628" y="223657"/>
                </a:lnTo>
                <a:lnTo>
                  <a:pt x="63835" y="188064"/>
                </a:lnTo>
                <a:lnTo>
                  <a:pt x="83041" y="152473"/>
                </a:lnTo>
                <a:lnTo>
                  <a:pt x="86149" y="115526"/>
                </a:lnTo>
                <a:lnTo>
                  <a:pt x="103802" y="98407"/>
                </a:lnTo>
                <a:lnTo>
                  <a:pt x="105355" y="79934"/>
                </a:lnTo>
                <a:lnTo>
                  <a:pt x="121168" y="64599"/>
                </a:lnTo>
                <a:lnTo>
                  <a:pt x="50659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5" name="任意多边形: 形状 144">
            <a:extLst>
              <a:ext uri="{FF2B5EF4-FFF2-40B4-BE49-F238E27FC236}">
                <a16:creationId xmlns:a16="http://schemas.microsoft.com/office/drawing/2014/main" xmlns="" id="{3161508B-CA49-4250-B8C2-91F36CBDD32B}"/>
              </a:ext>
            </a:extLst>
          </p:cNvPr>
          <p:cNvSpPr/>
          <p:nvPr/>
        </p:nvSpPr>
        <p:spPr>
          <a:xfrm rot="21311521">
            <a:off x="2932212" y="5817634"/>
            <a:ext cx="358512" cy="356854"/>
          </a:xfrm>
          <a:custGeom>
            <a:avLst/>
            <a:gdLst>
              <a:gd name="connsiteX0" fmla="*/ 17024 w 358512"/>
              <a:gd name="connsiteY0" fmla="*/ 0 h 356854"/>
              <a:gd name="connsiteX1" fmla="*/ 30941 w 358512"/>
              <a:gd name="connsiteY1" fmla="*/ 1170 h 356854"/>
              <a:gd name="connsiteX2" fmla="*/ 44857 w 358512"/>
              <a:gd name="connsiteY2" fmla="*/ 2341 h 356854"/>
              <a:gd name="connsiteX3" fmla="*/ 58773 w 358512"/>
              <a:gd name="connsiteY3" fmla="*/ 3511 h 356854"/>
              <a:gd name="connsiteX4" fmla="*/ 72690 w 358512"/>
              <a:gd name="connsiteY4" fmla="*/ 4682 h 356854"/>
              <a:gd name="connsiteX5" fmla="*/ 85053 w 358512"/>
              <a:gd name="connsiteY5" fmla="*/ 24324 h 356854"/>
              <a:gd name="connsiteX6" fmla="*/ 109780 w 358512"/>
              <a:gd name="connsiteY6" fmla="*/ 63608 h 356854"/>
              <a:gd name="connsiteX7" fmla="*/ 136059 w 358512"/>
              <a:gd name="connsiteY7" fmla="*/ 84421 h 356854"/>
              <a:gd name="connsiteX8" fmla="*/ 160785 w 358512"/>
              <a:gd name="connsiteY8" fmla="*/ 123704 h 356854"/>
              <a:gd name="connsiteX9" fmla="*/ 185511 w 358512"/>
              <a:gd name="connsiteY9" fmla="*/ 162988 h 356854"/>
              <a:gd name="connsiteX10" fmla="*/ 248879 w 358512"/>
              <a:gd name="connsiteY10" fmla="*/ 242726 h 356854"/>
              <a:gd name="connsiteX11" fmla="*/ 299886 w 358512"/>
              <a:gd name="connsiteY11" fmla="*/ 302823 h 356854"/>
              <a:gd name="connsiteX12" fmla="*/ 338528 w 358512"/>
              <a:gd name="connsiteY12" fmla="*/ 343277 h 356854"/>
              <a:gd name="connsiteX13" fmla="*/ 358512 w 358512"/>
              <a:gd name="connsiteY13" fmla="*/ 354206 h 356854"/>
              <a:gd name="connsiteX14" fmla="*/ 71099 w 358512"/>
              <a:gd name="connsiteY14" fmla="*/ 356854 h 356854"/>
              <a:gd name="connsiteX15" fmla="*/ 72558 w 358512"/>
              <a:gd name="connsiteY15" fmla="*/ 339508 h 356854"/>
              <a:gd name="connsiteX16" fmla="*/ 60195 w 358512"/>
              <a:gd name="connsiteY16" fmla="*/ 319866 h 356854"/>
              <a:gd name="connsiteX17" fmla="*/ 61748 w 358512"/>
              <a:gd name="connsiteY17" fmla="*/ 301394 h 356854"/>
              <a:gd name="connsiteX18" fmla="*/ 50939 w 358512"/>
              <a:gd name="connsiteY18" fmla="*/ 263281 h 356854"/>
              <a:gd name="connsiteX19" fmla="*/ 40129 w 358512"/>
              <a:gd name="connsiteY19" fmla="*/ 225168 h 356854"/>
              <a:gd name="connsiteX20" fmla="*/ 29320 w 358512"/>
              <a:gd name="connsiteY20" fmla="*/ 187054 h 356854"/>
              <a:gd name="connsiteX21" fmla="*/ 18511 w 358512"/>
              <a:gd name="connsiteY21" fmla="*/ 148941 h 356854"/>
              <a:gd name="connsiteX22" fmla="*/ 7702 w 358512"/>
              <a:gd name="connsiteY22" fmla="*/ 110828 h 356854"/>
              <a:gd name="connsiteX23" fmla="*/ 10809 w 358512"/>
              <a:gd name="connsiteY23" fmla="*/ 73886 h 356854"/>
              <a:gd name="connsiteX24" fmla="*/ 12363 w 358512"/>
              <a:gd name="connsiteY24" fmla="*/ 55414 h 356854"/>
              <a:gd name="connsiteX25" fmla="*/ 0 w 358512"/>
              <a:gd name="connsiteY25" fmla="*/ 35772 h 356854"/>
              <a:gd name="connsiteX26" fmla="*/ 15470 w 358512"/>
              <a:gd name="connsiteY26" fmla="*/ 18471 h 356854"/>
              <a:gd name="connsiteX27" fmla="*/ 17024 w 358512"/>
              <a:gd name="connsiteY27" fmla="*/ 0 h 356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358512" h="356854">
                <a:moveTo>
                  <a:pt x="17024" y="0"/>
                </a:moveTo>
                <a:lnTo>
                  <a:pt x="30941" y="1170"/>
                </a:lnTo>
                <a:lnTo>
                  <a:pt x="44857" y="2341"/>
                </a:lnTo>
                <a:lnTo>
                  <a:pt x="58773" y="3511"/>
                </a:lnTo>
                <a:lnTo>
                  <a:pt x="72690" y="4682"/>
                </a:lnTo>
                <a:lnTo>
                  <a:pt x="85053" y="24324"/>
                </a:lnTo>
                <a:lnTo>
                  <a:pt x="109780" y="63608"/>
                </a:lnTo>
                <a:lnTo>
                  <a:pt x="136059" y="84421"/>
                </a:lnTo>
                <a:lnTo>
                  <a:pt x="160785" y="123704"/>
                </a:lnTo>
                <a:lnTo>
                  <a:pt x="185511" y="162988"/>
                </a:lnTo>
                <a:lnTo>
                  <a:pt x="248879" y="242726"/>
                </a:lnTo>
                <a:lnTo>
                  <a:pt x="299886" y="302823"/>
                </a:lnTo>
                <a:lnTo>
                  <a:pt x="338528" y="343277"/>
                </a:lnTo>
                <a:lnTo>
                  <a:pt x="358512" y="354206"/>
                </a:lnTo>
                <a:lnTo>
                  <a:pt x="71099" y="356854"/>
                </a:lnTo>
                <a:lnTo>
                  <a:pt x="72558" y="339508"/>
                </a:lnTo>
                <a:lnTo>
                  <a:pt x="60195" y="319866"/>
                </a:lnTo>
                <a:lnTo>
                  <a:pt x="61748" y="301394"/>
                </a:lnTo>
                <a:lnTo>
                  <a:pt x="50939" y="263281"/>
                </a:lnTo>
                <a:lnTo>
                  <a:pt x="40129" y="225168"/>
                </a:lnTo>
                <a:lnTo>
                  <a:pt x="29320" y="187054"/>
                </a:lnTo>
                <a:lnTo>
                  <a:pt x="18511" y="148941"/>
                </a:lnTo>
                <a:lnTo>
                  <a:pt x="7702" y="110828"/>
                </a:lnTo>
                <a:lnTo>
                  <a:pt x="10809" y="73886"/>
                </a:lnTo>
                <a:lnTo>
                  <a:pt x="12363" y="55414"/>
                </a:lnTo>
                <a:lnTo>
                  <a:pt x="0" y="35772"/>
                </a:lnTo>
                <a:lnTo>
                  <a:pt x="15470" y="18471"/>
                </a:lnTo>
                <a:lnTo>
                  <a:pt x="1702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6" name="任意多边形: 形状 145">
            <a:extLst>
              <a:ext uri="{FF2B5EF4-FFF2-40B4-BE49-F238E27FC236}">
                <a16:creationId xmlns:a16="http://schemas.microsoft.com/office/drawing/2014/main" xmlns="" id="{392E0BA3-6696-4A74-A5D1-64B2303539EE}"/>
              </a:ext>
            </a:extLst>
          </p:cNvPr>
          <p:cNvSpPr/>
          <p:nvPr/>
        </p:nvSpPr>
        <p:spPr>
          <a:xfrm rot="21311521">
            <a:off x="9682350" y="6034805"/>
            <a:ext cx="315464" cy="454031"/>
          </a:xfrm>
          <a:custGeom>
            <a:avLst/>
            <a:gdLst>
              <a:gd name="connsiteX0" fmla="*/ 4662 w 315464"/>
              <a:gd name="connsiteY0" fmla="*/ 0 h 454031"/>
              <a:gd name="connsiteX1" fmla="*/ 20761 w 315464"/>
              <a:gd name="connsiteY1" fmla="*/ 1354 h 454031"/>
              <a:gd name="connsiteX2" fmla="*/ 36859 w 315464"/>
              <a:gd name="connsiteY2" fmla="*/ 2708 h 454031"/>
              <a:gd name="connsiteX3" fmla="*/ 52958 w 315464"/>
              <a:gd name="connsiteY3" fmla="*/ 4062 h 454031"/>
              <a:gd name="connsiteX4" fmla="*/ 85156 w 315464"/>
              <a:gd name="connsiteY4" fmla="*/ 6770 h 454031"/>
              <a:gd name="connsiteX5" fmla="*/ 117354 w 315464"/>
              <a:gd name="connsiteY5" fmla="*/ 9478 h 454031"/>
              <a:gd name="connsiteX6" fmla="*/ 149551 w 315464"/>
              <a:gd name="connsiteY6" fmla="*/ 12187 h 454031"/>
              <a:gd name="connsiteX7" fmla="*/ 197848 w 315464"/>
              <a:gd name="connsiteY7" fmla="*/ 16249 h 454031"/>
              <a:gd name="connsiteX8" fmla="*/ 228492 w 315464"/>
              <a:gd name="connsiteY8" fmla="*/ 37430 h 454031"/>
              <a:gd name="connsiteX9" fmla="*/ 244590 w 315464"/>
              <a:gd name="connsiteY9" fmla="*/ 38784 h 454031"/>
              <a:gd name="connsiteX10" fmla="*/ 276789 w 315464"/>
              <a:gd name="connsiteY10" fmla="*/ 41492 h 454031"/>
              <a:gd name="connsiteX11" fmla="*/ 292887 w 315464"/>
              <a:gd name="connsiteY11" fmla="*/ 42846 h 454031"/>
              <a:gd name="connsiteX12" fmla="*/ 308986 w 315464"/>
              <a:gd name="connsiteY12" fmla="*/ 44201 h 454031"/>
              <a:gd name="connsiteX13" fmla="*/ 315464 w 315464"/>
              <a:gd name="connsiteY13" fmla="*/ 44745 h 454031"/>
              <a:gd name="connsiteX14" fmla="*/ 315464 w 315464"/>
              <a:gd name="connsiteY14" fmla="*/ 454031 h 454031"/>
              <a:gd name="connsiteX15" fmla="*/ 290901 w 315464"/>
              <a:gd name="connsiteY15" fmla="*/ 451965 h 454031"/>
              <a:gd name="connsiteX16" fmla="*/ 276356 w 315464"/>
              <a:gd name="connsiteY16" fmla="*/ 432138 h 454031"/>
              <a:gd name="connsiteX17" fmla="*/ 261810 w 315464"/>
              <a:gd name="connsiteY17" fmla="*/ 412310 h 454031"/>
              <a:gd name="connsiteX18" fmla="*/ 247266 w 315464"/>
              <a:gd name="connsiteY18" fmla="*/ 392483 h 454031"/>
              <a:gd name="connsiteX19" fmla="*/ 234274 w 315464"/>
              <a:gd name="connsiteY19" fmla="*/ 354182 h 454031"/>
              <a:gd name="connsiteX20" fmla="*/ 222837 w 315464"/>
              <a:gd name="connsiteY20" fmla="*/ 297409 h 454031"/>
              <a:gd name="connsiteX21" fmla="*/ 193747 w 315464"/>
              <a:gd name="connsiteY21" fmla="*/ 257754 h 454031"/>
              <a:gd name="connsiteX22" fmla="*/ 150112 w 315464"/>
              <a:gd name="connsiteY22" fmla="*/ 198272 h 454031"/>
              <a:gd name="connsiteX23" fmla="*/ 104923 w 315464"/>
              <a:gd name="connsiteY23" fmla="*/ 157264 h 454031"/>
              <a:gd name="connsiteX24" fmla="*/ 74279 w 315464"/>
              <a:gd name="connsiteY24" fmla="*/ 136083 h 454031"/>
              <a:gd name="connsiteX25" fmla="*/ 59735 w 315464"/>
              <a:gd name="connsiteY25" fmla="*/ 116255 h 454031"/>
              <a:gd name="connsiteX26" fmla="*/ 29090 w 315464"/>
              <a:gd name="connsiteY26" fmla="*/ 95074 h 454031"/>
              <a:gd name="connsiteX27" fmla="*/ 14546 w 315464"/>
              <a:gd name="connsiteY27" fmla="*/ 75247 h 454031"/>
              <a:gd name="connsiteX28" fmla="*/ 0 w 315464"/>
              <a:gd name="connsiteY28" fmla="*/ 55419 h 454031"/>
              <a:gd name="connsiteX29" fmla="*/ 3108 w 315464"/>
              <a:gd name="connsiteY29" fmla="*/ 18472 h 454031"/>
              <a:gd name="connsiteX30" fmla="*/ 4662 w 315464"/>
              <a:gd name="connsiteY30" fmla="*/ 0 h 454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15464" h="454031">
                <a:moveTo>
                  <a:pt x="4662" y="0"/>
                </a:moveTo>
                <a:lnTo>
                  <a:pt x="20761" y="1354"/>
                </a:lnTo>
                <a:lnTo>
                  <a:pt x="36859" y="2708"/>
                </a:lnTo>
                <a:lnTo>
                  <a:pt x="52958" y="4062"/>
                </a:lnTo>
                <a:lnTo>
                  <a:pt x="85156" y="6770"/>
                </a:lnTo>
                <a:lnTo>
                  <a:pt x="117354" y="9478"/>
                </a:lnTo>
                <a:lnTo>
                  <a:pt x="149551" y="12187"/>
                </a:lnTo>
                <a:lnTo>
                  <a:pt x="197848" y="16249"/>
                </a:lnTo>
                <a:lnTo>
                  <a:pt x="228492" y="37430"/>
                </a:lnTo>
                <a:lnTo>
                  <a:pt x="244590" y="38784"/>
                </a:lnTo>
                <a:lnTo>
                  <a:pt x="276789" y="41492"/>
                </a:lnTo>
                <a:lnTo>
                  <a:pt x="292887" y="42846"/>
                </a:lnTo>
                <a:lnTo>
                  <a:pt x="308986" y="44201"/>
                </a:lnTo>
                <a:lnTo>
                  <a:pt x="315464" y="44745"/>
                </a:lnTo>
                <a:lnTo>
                  <a:pt x="315464" y="454031"/>
                </a:lnTo>
                <a:lnTo>
                  <a:pt x="290901" y="451965"/>
                </a:lnTo>
                <a:lnTo>
                  <a:pt x="276356" y="432138"/>
                </a:lnTo>
                <a:lnTo>
                  <a:pt x="261810" y="412310"/>
                </a:lnTo>
                <a:lnTo>
                  <a:pt x="247266" y="392483"/>
                </a:lnTo>
                <a:lnTo>
                  <a:pt x="234274" y="354182"/>
                </a:lnTo>
                <a:lnTo>
                  <a:pt x="222837" y="297409"/>
                </a:lnTo>
                <a:lnTo>
                  <a:pt x="193747" y="257754"/>
                </a:lnTo>
                <a:lnTo>
                  <a:pt x="150112" y="198272"/>
                </a:lnTo>
                <a:lnTo>
                  <a:pt x="104923" y="157264"/>
                </a:lnTo>
                <a:lnTo>
                  <a:pt x="74279" y="136083"/>
                </a:lnTo>
                <a:lnTo>
                  <a:pt x="59735" y="116255"/>
                </a:lnTo>
                <a:lnTo>
                  <a:pt x="29090" y="95074"/>
                </a:lnTo>
                <a:lnTo>
                  <a:pt x="14546" y="75247"/>
                </a:lnTo>
                <a:lnTo>
                  <a:pt x="0" y="55419"/>
                </a:lnTo>
                <a:lnTo>
                  <a:pt x="3108" y="18472"/>
                </a:lnTo>
                <a:lnTo>
                  <a:pt x="466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7" name="任意多边形: 形状 146">
            <a:extLst>
              <a:ext uri="{FF2B5EF4-FFF2-40B4-BE49-F238E27FC236}">
                <a16:creationId xmlns:a16="http://schemas.microsoft.com/office/drawing/2014/main" xmlns="" id="{3E5305B6-7DC3-4588-B8D6-A97C5706D9FB}"/>
              </a:ext>
            </a:extLst>
          </p:cNvPr>
          <p:cNvSpPr/>
          <p:nvPr/>
        </p:nvSpPr>
        <p:spPr>
          <a:xfrm rot="21311521">
            <a:off x="2036990" y="620830"/>
            <a:ext cx="941491" cy="223224"/>
          </a:xfrm>
          <a:custGeom>
            <a:avLst/>
            <a:gdLst>
              <a:gd name="connsiteX0" fmla="*/ 663471 w 941491"/>
              <a:gd name="connsiteY0" fmla="*/ 0 h 223224"/>
              <a:gd name="connsiteX1" fmla="*/ 677388 w 941491"/>
              <a:gd name="connsiteY1" fmla="*/ 1171 h 223224"/>
              <a:gd name="connsiteX2" fmla="*/ 705221 w 941491"/>
              <a:gd name="connsiteY2" fmla="*/ 3512 h 223224"/>
              <a:gd name="connsiteX3" fmla="*/ 719138 w 941491"/>
              <a:gd name="connsiteY3" fmla="*/ 4682 h 223224"/>
              <a:gd name="connsiteX4" fmla="*/ 745418 w 941491"/>
              <a:gd name="connsiteY4" fmla="*/ 25495 h 223224"/>
              <a:gd name="connsiteX5" fmla="*/ 785614 w 941491"/>
              <a:gd name="connsiteY5" fmla="*/ 47478 h 223224"/>
              <a:gd name="connsiteX6" fmla="*/ 825809 w 941491"/>
              <a:gd name="connsiteY6" fmla="*/ 69461 h 223224"/>
              <a:gd name="connsiteX7" fmla="*/ 878370 w 941491"/>
              <a:gd name="connsiteY7" fmla="*/ 111086 h 223224"/>
              <a:gd name="connsiteX8" fmla="*/ 904649 w 941491"/>
              <a:gd name="connsiteY8" fmla="*/ 131899 h 223224"/>
              <a:gd name="connsiteX9" fmla="*/ 918565 w 941491"/>
              <a:gd name="connsiteY9" fmla="*/ 133069 h 223224"/>
              <a:gd name="connsiteX10" fmla="*/ 930929 w 941491"/>
              <a:gd name="connsiteY10" fmla="*/ 152711 h 223224"/>
              <a:gd name="connsiteX11" fmla="*/ 941491 w 941491"/>
              <a:gd name="connsiteY11" fmla="*/ 169492 h 223224"/>
              <a:gd name="connsiteX12" fmla="*/ 631772 w 941491"/>
              <a:gd name="connsiteY12" fmla="*/ 210237 h 223224"/>
              <a:gd name="connsiteX13" fmla="*/ 632464 w 941491"/>
              <a:gd name="connsiteY13" fmla="*/ 202014 h 223224"/>
              <a:gd name="connsiteX14" fmla="*/ 618547 w 941491"/>
              <a:gd name="connsiteY14" fmla="*/ 200843 h 223224"/>
              <a:gd name="connsiteX15" fmla="*/ 604630 w 941491"/>
              <a:gd name="connsiteY15" fmla="*/ 199673 h 223224"/>
              <a:gd name="connsiteX16" fmla="*/ 592268 w 941491"/>
              <a:gd name="connsiteY16" fmla="*/ 180031 h 223224"/>
              <a:gd name="connsiteX17" fmla="*/ 578351 w 941491"/>
              <a:gd name="connsiteY17" fmla="*/ 178861 h 223224"/>
              <a:gd name="connsiteX18" fmla="*/ 564434 w 941491"/>
              <a:gd name="connsiteY18" fmla="*/ 177690 h 223224"/>
              <a:gd name="connsiteX19" fmla="*/ 548964 w 941491"/>
              <a:gd name="connsiteY19" fmla="*/ 194990 h 223224"/>
              <a:gd name="connsiteX20" fmla="*/ 535047 w 941491"/>
              <a:gd name="connsiteY20" fmla="*/ 193820 h 223224"/>
              <a:gd name="connsiteX21" fmla="*/ 507214 w 941491"/>
              <a:gd name="connsiteY21" fmla="*/ 191479 h 223224"/>
              <a:gd name="connsiteX22" fmla="*/ 493297 w 941491"/>
              <a:gd name="connsiteY22" fmla="*/ 190308 h 223224"/>
              <a:gd name="connsiteX23" fmla="*/ 465464 w 941491"/>
              <a:gd name="connsiteY23" fmla="*/ 187967 h 223224"/>
              <a:gd name="connsiteX24" fmla="*/ 437631 w 941491"/>
              <a:gd name="connsiteY24" fmla="*/ 185626 h 223224"/>
              <a:gd name="connsiteX25" fmla="*/ 394327 w 941491"/>
              <a:gd name="connsiteY25" fmla="*/ 200586 h 223224"/>
              <a:gd name="connsiteX26" fmla="*/ 310828 w 941491"/>
              <a:gd name="connsiteY26" fmla="*/ 193563 h 223224"/>
              <a:gd name="connsiteX27" fmla="*/ 225774 w 941491"/>
              <a:gd name="connsiteY27" fmla="*/ 205011 h 223224"/>
              <a:gd name="connsiteX28" fmla="*/ 112887 w 941491"/>
              <a:gd name="connsiteY28" fmla="*/ 214117 h 223224"/>
              <a:gd name="connsiteX29" fmla="*/ 0 w 941491"/>
              <a:gd name="connsiteY29" fmla="*/ 223224 h 223224"/>
              <a:gd name="connsiteX30" fmla="*/ 10875 w 941491"/>
              <a:gd name="connsiteY30" fmla="*/ 93925 h 223224"/>
              <a:gd name="connsiteX31" fmla="*/ 109846 w 941491"/>
              <a:gd name="connsiteY31" fmla="*/ 83647 h 223224"/>
              <a:gd name="connsiteX32" fmla="*/ 208816 w 941491"/>
              <a:gd name="connsiteY32" fmla="*/ 73370 h 223224"/>
              <a:gd name="connsiteX33" fmla="*/ 420673 w 941491"/>
              <a:gd name="connsiteY33" fmla="*/ 53985 h 223224"/>
              <a:gd name="connsiteX34" fmla="*/ 462424 w 941491"/>
              <a:gd name="connsiteY34" fmla="*/ 57497 h 223224"/>
              <a:gd name="connsiteX35" fmla="*/ 505727 w 941491"/>
              <a:gd name="connsiteY35" fmla="*/ 42538 h 223224"/>
              <a:gd name="connsiteX36" fmla="*/ 547476 w 941491"/>
              <a:gd name="connsiteY36" fmla="*/ 46050 h 223224"/>
              <a:gd name="connsiteX37" fmla="*/ 576864 w 941491"/>
              <a:gd name="connsiteY37" fmla="*/ 29919 h 223224"/>
              <a:gd name="connsiteX38" fmla="*/ 604697 w 941491"/>
              <a:gd name="connsiteY38" fmla="*/ 32260 h 223224"/>
              <a:gd name="connsiteX39" fmla="*/ 632530 w 941491"/>
              <a:gd name="connsiteY39" fmla="*/ 34601 h 223224"/>
              <a:gd name="connsiteX40" fmla="*/ 648001 w 941491"/>
              <a:gd name="connsiteY40" fmla="*/ 17301 h 223224"/>
              <a:gd name="connsiteX41" fmla="*/ 663471 w 941491"/>
              <a:gd name="connsiteY41" fmla="*/ 0 h 223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941491" h="223224">
                <a:moveTo>
                  <a:pt x="663471" y="0"/>
                </a:moveTo>
                <a:lnTo>
                  <a:pt x="677388" y="1171"/>
                </a:lnTo>
                <a:lnTo>
                  <a:pt x="705221" y="3512"/>
                </a:lnTo>
                <a:lnTo>
                  <a:pt x="719138" y="4682"/>
                </a:lnTo>
                <a:lnTo>
                  <a:pt x="745418" y="25495"/>
                </a:lnTo>
                <a:lnTo>
                  <a:pt x="785614" y="47478"/>
                </a:lnTo>
                <a:lnTo>
                  <a:pt x="825809" y="69461"/>
                </a:lnTo>
                <a:lnTo>
                  <a:pt x="878370" y="111086"/>
                </a:lnTo>
                <a:lnTo>
                  <a:pt x="904649" y="131899"/>
                </a:lnTo>
                <a:lnTo>
                  <a:pt x="918565" y="133069"/>
                </a:lnTo>
                <a:lnTo>
                  <a:pt x="930929" y="152711"/>
                </a:lnTo>
                <a:lnTo>
                  <a:pt x="941491" y="169492"/>
                </a:lnTo>
                <a:lnTo>
                  <a:pt x="631772" y="210237"/>
                </a:lnTo>
                <a:lnTo>
                  <a:pt x="632464" y="202014"/>
                </a:lnTo>
                <a:lnTo>
                  <a:pt x="618547" y="200843"/>
                </a:lnTo>
                <a:lnTo>
                  <a:pt x="604630" y="199673"/>
                </a:lnTo>
                <a:lnTo>
                  <a:pt x="592268" y="180031"/>
                </a:lnTo>
                <a:lnTo>
                  <a:pt x="578351" y="178861"/>
                </a:lnTo>
                <a:lnTo>
                  <a:pt x="564434" y="177690"/>
                </a:lnTo>
                <a:lnTo>
                  <a:pt x="548964" y="194990"/>
                </a:lnTo>
                <a:lnTo>
                  <a:pt x="535047" y="193820"/>
                </a:lnTo>
                <a:lnTo>
                  <a:pt x="507214" y="191479"/>
                </a:lnTo>
                <a:lnTo>
                  <a:pt x="493297" y="190308"/>
                </a:lnTo>
                <a:lnTo>
                  <a:pt x="465464" y="187967"/>
                </a:lnTo>
                <a:lnTo>
                  <a:pt x="437631" y="185626"/>
                </a:lnTo>
                <a:lnTo>
                  <a:pt x="394327" y="200586"/>
                </a:lnTo>
                <a:lnTo>
                  <a:pt x="310828" y="193563"/>
                </a:lnTo>
                <a:lnTo>
                  <a:pt x="225774" y="205011"/>
                </a:lnTo>
                <a:lnTo>
                  <a:pt x="112887" y="214117"/>
                </a:lnTo>
                <a:lnTo>
                  <a:pt x="0" y="223224"/>
                </a:lnTo>
                <a:lnTo>
                  <a:pt x="10875" y="93925"/>
                </a:lnTo>
                <a:lnTo>
                  <a:pt x="109846" y="83647"/>
                </a:lnTo>
                <a:lnTo>
                  <a:pt x="208816" y="73370"/>
                </a:lnTo>
                <a:lnTo>
                  <a:pt x="420673" y="53985"/>
                </a:lnTo>
                <a:lnTo>
                  <a:pt x="462424" y="57497"/>
                </a:lnTo>
                <a:lnTo>
                  <a:pt x="505727" y="42538"/>
                </a:lnTo>
                <a:lnTo>
                  <a:pt x="547476" y="46050"/>
                </a:lnTo>
                <a:lnTo>
                  <a:pt x="576864" y="29919"/>
                </a:lnTo>
                <a:lnTo>
                  <a:pt x="604697" y="32260"/>
                </a:lnTo>
                <a:lnTo>
                  <a:pt x="632530" y="34601"/>
                </a:lnTo>
                <a:lnTo>
                  <a:pt x="648001" y="17301"/>
                </a:lnTo>
                <a:lnTo>
                  <a:pt x="66347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8" name="任意多边形: 形状 147">
            <a:extLst>
              <a:ext uri="{FF2B5EF4-FFF2-40B4-BE49-F238E27FC236}">
                <a16:creationId xmlns:a16="http://schemas.microsoft.com/office/drawing/2014/main" xmlns="" id="{6A6FE73A-B154-49B9-889E-A7B46C5F6ECA}"/>
              </a:ext>
            </a:extLst>
          </p:cNvPr>
          <p:cNvSpPr/>
          <p:nvPr/>
        </p:nvSpPr>
        <p:spPr>
          <a:xfrm rot="21311521">
            <a:off x="6521822" y="1516599"/>
            <a:ext cx="278465" cy="338509"/>
          </a:xfrm>
          <a:custGeom>
            <a:avLst/>
            <a:gdLst>
              <a:gd name="connsiteX0" fmla="*/ 262605 w 278465"/>
              <a:gd name="connsiteY0" fmla="*/ 0 h 338509"/>
              <a:gd name="connsiteX1" fmla="*/ 266102 w 278465"/>
              <a:gd name="connsiteY1" fmla="*/ 2770 h 338509"/>
              <a:gd name="connsiteX2" fmla="*/ 278465 w 278465"/>
              <a:gd name="connsiteY2" fmla="*/ 22413 h 338509"/>
              <a:gd name="connsiteX3" fmla="*/ 276912 w 278465"/>
              <a:gd name="connsiteY3" fmla="*/ 40884 h 338509"/>
              <a:gd name="connsiteX4" fmla="*/ 261441 w 278465"/>
              <a:gd name="connsiteY4" fmla="*/ 58185 h 338509"/>
              <a:gd name="connsiteX5" fmla="*/ 247525 w 278465"/>
              <a:gd name="connsiteY5" fmla="*/ 57014 h 338509"/>
              <a:gd name="connsiteX6" fmla="*/ 232055 w 278465"/>
              <a:gd name="connsiteY6" fmla="*/ 74314 h 338509"/>
              <a:gd name="connsiteX7" fmla="*/ 218138 w 278465"/>
              <a:gd name="connsiteY7" fmla="*/ 73144 h 338509"/>
              <a:gd name="connsiteX8" fmla="*/ 202667 w 278465"/>
              <a:gd name="connsiteY8" fmla="*/ 90445 h 338509"/>
              <a:gd name="connsiteX9" fmla="*/ 173281 w 278465"/>
              <a:gd name="connsiteY9" fmla="*/ 106575 h 338509"/>
              <a:gd name="connsiteX10" fmla="*/ 156257 w 278465"/>
              <a:gd name="connsiteY10" fmla="*/ 142348 h 338509"/>
              <a:gd name="connsiteX11" fmla="*/ 139233 w 278465"/>
              <a:gd name="connsiteY11" fmla="*/ 178120 h 338509"/>
              <a:gd name="connsiteX12" fmla="*/ 106738 w 278465"/>
              <a:gd name="connsiteY12" fmla="*/ 231193 h 338509"/>
              <a:gd name="connsiteX13" fmla="*/ 88161 w 278465"/>
              <a:gd name="connsiteY13" fmla="*/ 285436 h 338509"/>
              <a:gd name="connsiteX14" fmla="*/ 55666 w 278465"/>
              <a:gd name="connsiteY14" fmla="*/ 338509 h 338509"/>
              <a:gd name="connsiteX15" fmla="*/ 0 w 278465"/>
              <a:gd name="connsiteY15" fmla="*/ 333827 h 338509"/>
              <a:gd name="connsiteX16" fmla="*/ 18578 w 278465"/>
              <a:gd name="connsiteY16" fmla="*/ 279583 h 338509"/>
              <a:gd name="connsiteX17" fmla="*/ 37154 w 278465"/>
              <a:gd name="connsiteY17" fmla="*/ 225340 h 338509"/>
              <a:gd name="connsiteX18" fmla="*/ 55732 w 278465"/>
              <a:gd name="connsiteY18" fmla="*/ 171096 h 338509"/>
              <a:gd name="connsiteX19" fmla="*/ 74310 w 278465"/>
              <a:gd name="connsiteY19" fmla="*/ 116853 h 338509"/>
              <a:gd name="connsiteX20" fmla="*/ 77418 w 278465"/>
              <a:gd name="connsiteY20" fmla="*/ 79910 h 338509"/>
              <a:gd name="connsiteX21" fmla="*/ 78971 w 278465"/>
              <a:gd name="connsiteY21" fmla="*/ 61438 h 338509"/>
              <a:gd name="connsiteX22" fmla="*/ 82079 w 278465"/>
              <a:gd name="connsiteY22" fmla="*/ 24496 h 338509"/>
              <a:gd name="connsiteX23" fmla="*/ 83632 w 278465"/>
              <a:gd name="connsiteY23" fmla="*/ 6025 h 338509"/>
              <a:gd name="connsiteX24" fmla="*/ 69715 w 278465"/>
              <a:gd name="connsiteY24" fmla="*/ 4854 h 338509"/>
              <a:gd name="connsiteX25" fmla="*/ 64504 w 278465"/>
              <a:gd name="connsiteY25" fmla="*/ 727 h 338509"/>
              <a:gd name="connsiteX26" fmla="*/ 262605 w 278465"/>
              <a:gd name="connsiteY26" fmla="*/ 0 h 338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78465" h="338509">
                <a:moveTo>
                  <a:pt x="262605" y="0"/>
                </a:moveTo>
                <a:lnTo>
                  <a:pt x="266102" y="2770"/>
                </a:lnTo>
                <a:lnTo>
                  <a:pt x="278465" y="22413"/>
                </a:lnTo>
                <a:lnTo>
                  <a:pt x="276912" y="40884"/>
                </a:lnTo>
                <a:lnTo>
                  <a:pt x="261441" y="58185"/>
                </a:lnTo>
                <a:lnTo>
                  <a:pt x="247525" y="57014"/>
                </a:lnTo>
                <a:lnTo>
                  <a:pt x="232055" y="74314"/>
                </a:lnTo>
                <a:lnTo>
                  <a:pt x="218138" y="73144"/>
                </a:lnTo>
                <a:lnTo>
                  <a:pt x="202667" y="90445"/>
                </a:lnTo>
                <a:lnTo>
                  <a:pt x="173281" y="106575"/>
                </a:lnTo>
                <a:lnTo>
                  <a:pt x="156257" y="142348"/>
                </a:lnTo>
                <a:lnTo>
                  <a:pt x="139233" y="178120"/>
                </a:lnTo>
                <a:lnTo>
                  <a:pt x="106738" y="231193"/>
                </a:lnTo>
                <a:lnTo>
                  <a:pt x="88161" y="285436"/>
                </a:lnTo>
                <a:lnTo>
                  <a:pt x="55666" y="338509"/>
                </a:lnTo>
                <a:lnTo>
                  <a:pt x="0" y="333827"/>
                </a:lnTo>
                <a:lnTo>
                  <a:pt x="18578" y="279583"/>
                </a:lnTo>
                <a:lnTo>
                  <a:pt x="37154" y="225340"/>
                </a:lnTo>
                <a:lnTo>
                  <a:pt x="55732" y="171096"/>
                </a:lnTo>
                <a:lnTo>
                  <a:pt x="74310" y="116853"/>
                </a:lnTo>
                <a:lnTo>
                  <a:pt x="77418" y="79910"/>
                </a:lnTo>
                <a:lnTo>
                  <a:pt x="78971" y="61438"/>
                </a:lnTo>
                <a:lnTo>
                  <a:pt x="82079" y="24496"/>
                </a:lnTo>
                <a:lnTo>
                  <a:pt x="83632" y="6025"/>
                </a:lnTo>
                <a:lnTo>
                  <a:pt x="69715" y="4854"/>
                </a:lnTo>
                <a:lnTo>
                  <a:pt x="64504" y="727"/>
                </a:lnTo>
                <a:lnTo>
                  <a:pt x="26260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9" name="任意多边形: 形状 148">
            <a:extLst>
              <a:ext uri="{FF2B5EF4-FFF2-40B4-BE49-F238E27FC236}">
                <a16:creationId xmlns:a16="http://schemas.microsoft.com/office/drawing/2014/main" xmlns="" id="{2DF412E4-3329-4AA9-8DD8-EABB13806C3F}"/>
              </a:ext>
            </a:extLst>
          </p:cNvPr>
          <p:cNvSpPr/>
          <p:nvPr/>
        </p:nvSpPr>
        <p:spPr>
          <a:xfrm rot="21311521">
            <a:off x="6108390" y="1564431"/>
            <a:ext cx="10958" cy="773"/>
          </a:xfrm>
          <a:custGeom>
            <a:avLst/>
            <a:gdLst>
              <a:gd name="connsiteX0" fmla="*/ 10958 w 10958"/>
              <a:gd name="connsiteY0" fmla="*/ 0 h 773"/>
              <a:gd name="connsiteX1" fmla="*/ 8719 w 10958"/>
              <a:gd name="connsiteY1" fmla="*/ 773 h 773"/>
              <a:gd name="connsiteX2" fmla="*/ 0 w 10958"/>
              <a:gd name="connsiteY2" fmla="*/ 40 h 773"/>
              <a:gd name="connsiteX3" fmla="*/ 10958 w 10958"/>
              <a:gd name="connsiteY3" fmla="*/ 0 h 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958" h="773">
                <a:moveTo>
                  <a:pt x="10958" y="0"/>
                </a:moveTo>
                <a:lnTo>
                  <a:pt x="8719" y="773"/>
                </a:lnTo>
                <a:lnTo>
                  <a:pt x="0" y="40"/>
                </a:lnTo>
                <a:lnTo>
                  <a:pt x="1095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3" name="任意多边形: 形状 152">
            <a:extLst>
              <a:ext uri="{FF2B5EF4-FFF2-40B4-BE49-F238E27FC236}">
                <a16:creationId xmlns:a16="http://schemas.microsoft.com/office/drawing/2014/main" xmlns="" id="{23CAFA5B-0BC4-4DD0-BCEF-A066250387DB}"/>
              </a:ext>
            </a:extLst>
          </p:cNvPr>
          <p:cNvSpPr/>
          <p:nvPr/>
        </p:nvSpPr>
        <p:spPr>
          <a:xfrm rot="21311521">
            <a:off x="3038702" y="4449905"/>
            <a:ext cx="349868" cy="1156342"/>
          </a:xfrm>
          <a:custGeom>
            <a:avLst/>
            <a:gdLst>
              <a:gd name="connsiteX0" fmla="*/ 347129 w 349868"/>
              <a:gd name="connsiteY0" fmla="*/ 0 h 1156342"/>
              <a:gd name="connsiteX1" fmla="*/ 349868 w 349868"/>
              <a:gd name="connsiteY1" fmla="*/ 4353 h 1156342"/>
              <a:gd name="connsiteX2" fmla="*/ 348315 w 349868"/>
              <a:gd name="connsiteY2" fmla="*/ 22825 h 1156342"/>
              <a:gd name="connsiteX3" fmla="*/ 346761 w 349868"/>
              <a:gd name="connsiteY3" fmla="*/ 41297 h 1156342"/>
              <a:gd name="connsiteX4" fmla="*/ 331290 w 349868"/>
              <a:gd name="connsiteY4" fmla="*/ 58597 h 1156342"/>
              <a:gd name="connsiteX5" fmla="*/ 315821 w 349868"/>
              <a:gd name="connsiteY5" fmla="*/ 75898 h 1156342"/>
              <a:gd name="connsiteX6" fmla="*/ 298797 w 349868"/>
              <a:gd name="connsiteY6" fmla="*/ 111670 h 1156342"/>
              <a:gd name="connsiteX7" fmla="*/ 294136 w 349868"/>
              <a:gd name="connsiteY7" fmla="*/ 167083 h 1156342"/>
              <a:gd name="connsiteX8" fmla="*/ 291028 w 349868"/>
              <a:gd name="connsiteY8" fmla="*/ 204027 h 1156342"/>
              <a:gd name="connsiteX9" fmla="*/ 284814 w 349868"/>
              <a:gd name="connsiteY9" fmla="*/ 277912 h 1156342"/>
              <a:gd name="connsiteX10" fmla="*/ 278599 w 349868"/>
              <a:gd name="connsiteY10" fmla="*/ 351797 h 1156342"/>
              <a:gd name="connsiteX11" fmla="*/ 270831 w 349868"/>
              <a:gd name="connsiteY11" fmla="*/ 444154 h 1156342"/>
              <a:gd name="connsiteX12" fmla="*/ 263062 w 349868"/>
              <a:gd name="connsiteY12" fmla="*/ 536511 h 1156342"/>
              <a:gd name="connsiteX13" fmla="*/ 219692 w 349868"/>
              <a:gd name="connsiteY13" fmla="*/ 718883 h 1156342"/>
              <a:gd name="connsiteX14" fmla="*/ 187131 w 349868"/>
              <a:gd name="connsiteY14" fmla="*/ 939368 h 1156342"/>
              <a:gd name="connsiteX15" fmla="*/ 182470 w 349868"/>
              <a:gd name="connsiteY15" fmla="*/ 994782 h 1156342"/>
              <a:gd name="connsiteX16" fmla="*/ 179362 w 349868"/>
              <a:gd name="connsiteY16" fmla="*/ 1031725 h 1156342"/>
              <a:gd name="connsiteX17" fmla="*/ 162339 w 349868"/>
              <a:gd name="connsiteY17" fmla="*/ 1067497 h 1156342"/>
              <a:gd name="connsiteX18" fmla="*/ 145315 w 349868"/>
              <a:gd name="connsiteY18" fmla="*/ 1103269 h 1156342"/>
              <a:gd name="connsiteX19" fmla="*/ 142208 w 349868"/>
              <a:gd name="connsiteY19" fmla="*/ 1140212 h 1156342"/>
              <a:gd name="connsiteX20" fmla="*/ 128291 w 349868"/>
              <a:gd name="connsiteY20" fmla="*/ 1139042 h 1156342"/>
              <a:gd name="connsiteX21" fmla="*/ 112820 w 349868"/>
              <a:gd name="connsiteY21" fmla="*/ 1156342 h 1156342"/>
              <a:gd name="connsiteX22" fmla="*/ 98903 w 349868"/>
              <a:gd name="connsiteY22" fmla="*/ 1155171 h 1156342"/>
              <a:gd name="connsiteX23" fmla="*/ 71071 w 349868"/>
              <a:gd name="connsiteY23" fmla="*/ 1152830 h 1156342"/>
              <a:gd name="connsiteX24" fmla="*/ 58707 w 349868"/>
              <a:gd name="connsiteY24" fmla="*/ 1133189 h 1156342"/>
              <a:gd name="connsiteX25" fmla="*/ 32427 w 349868"/>
              <a:gd name="connsiteY25" fmla="*/ 1112376 h 1156342"/>
              <a:gd name="connsiteX26" fmla="*/ 20064 w 349868"/>
              <a:gd name="connsiteY26" fmla="*/ 1092734 h 1156342"/>
              <a:gd name="connsiteX27" fmla="*/ 9256 w 349868"/>
              <a:gd name="connsiteY27" fmla="*/ 1054621 h 1156342"/>
              <a:gd name="connsiteX28" fmla="*/ 10809 w 349868"/>
              <a:gd name="connsiteY28" fmla="*/ 1036150 h 1156342"/>
              <a:gd name="connsiteX29" fmla="*/ 0 w 349868"/>
              <a:gd name="connsiteY29" fmla="*/ 998037 h 1156342"/>
              <a:gd name="connsiteX30" fmla="*/ 1554 w 349868"/>
              <a:gd name="connsiteY30" fmla="*/ 979565 h 1156342"/>
              <a:gd name="connsiteX31" fmla="*/ 3107 w 349868"/>
              <a:gd name="connsiteY31" fmla="*/ 961093 h 1156342"/>
              <a:gd name="connsiteX32" fmla="*/ 4661 w 349868"/>
              <a:gd name="connsiteY32" fmla="*/ 942622 h 1156342"/>
              <a:gd name="connsiteX33" fmla="*/ 7768 w 349868"/>
              <a:gd name="connsiteY33" fmla="*/ 905680 h 1156342"/>
              <a:gd name="connsiteX34" fmla="*/ 10876 w 349868"/>
              <a:gd name="connsiteY34" fmla="*/ 868737 h 1156342"/>
              <a:gd name="connsiteX35" fmla="*/ 15537 w 349868"/>
              <a:gd name="connsiteY35" fmla="*/ 813323 h 1156342"/>
              <a:gd name="connsiteX36" fmla="*/ 20198 w 349868"/>
              <a:gd name="connsiteY36" fmla="*/ 757909 h 1156342"/>
              <a:gd name="connsiteX37" fmla="*/ 38776 w 349868"/>
              <a:gd name="connsiteY37" fmla="*/ 703666 h 1156342"/>
              <a:gd name="connsiteX38" fmla="*/ 44990 w 349868"/>
              <a:gd name="connsiteY38" fmla="*/ 629780 h 1156342"/>
              <a:gd name="connsiteX39" fmla="*/ 51205 w 349868"/>
              <a:gd name="connsiteY39" fmla="*/ 555895 h 1156342"/>
              <a:gd name="connsiteX40" fmla="*/ 57420 w 349868"/>
              <a:gd name="connsiteY40" fmla="*/ 482010 h 1156342"/>
              <a:gd name="connsiteX41" fmla="*/ 62081 w 349868"/>
              <a:gd name="connsiteY41" fmla="*/ 426595 h 1156342"/>
              <a:gd name="connsiteX42" fmla="*/ 80658 w 349868"/>
              <a:gd name="connsiteY42" fmla="*/ 372352 h 1156342"/>
              <a:gd name="connsiteX43" fmla="*/ 83765 w 349868"/>
              <a:gd name="connsiteY43" fmla="*/ 335409 h 1156342"/>
              <a:gd name="connsiteX44" fmla="*/ 86872 w 349868"/>
              <a:gd name="connsiteY44" fmla="*/ 298466 h 1156342"/>
              <a:gd name="connsiteX45" fmla="*/ 89980 w 349868"/>
              <a:gd name="connsiteY45" fmla="*/ 261524 h 1156342"/>
              <a:gd name="connsiteX46" fmla="*/ 91533 w 349868"/>
              <a:gd name="connsiteY46" fmla="*/ 243052 h 1156342"/>
              <a:gd name="connsiteX47" fmla="*/ 85386 w 349868"/>
              <a:gd name="connsiteY47" fmla="*/ 149525 h 1156342"/>
              <a:gd name="connsiteX48" fmla="*/ 77684 w 349868"/>
              <a:gd name="connsiteY48" fmla="*/ 74469 h 1156342"/>
              <a:gd name="connsiteX49" fmla="*/ 66874 w 349868"/>
              <a:gd name="connsiteY49" fmla="*/ 36356 h 1156342"/>
              <a:gd name="connsiteX50" fmla="*/ 67751 w 349868"/>
              <a:gd name="connsiteY50" fmla="*/ 25928 h 1156342"/>
              <a:gd name="connsiteX51" fmla="*/ 347713 w 349868"/>
              <a:gd name="connsiteY51" fmla="*/ 10873 h 1156342"/>
              <a:gd name="connsiteX52" fmla="*/ 347129 w 349868"/>
              <a:gd name="connsiteY52" fmla="*/ 0 h 1156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49868" h="1156342">
                <a:moveTo>
                  <a:pt x="347129" y="0"/>
                </a:moveTo>
                <a:lnTo>
                  <a:pt x="349868" y="4353"/>
                </a:lnTo>
                <a:lnTo>
                  <a:pt x="348315" y="22825"/>
                </a:lnTo>
                <a:lnTo>
                  <a:pt x="346761" y="41297"/>
                </a:lnTo>
                <a:lnTo>
                  <a:pt x="331290" y="58597"/>
                </a:lnTo>
                <a:lnTo>
                  <a:pt x="315821" y="75898"/>
                </a:lnTo>
                <a:lnTo>
                  <a:pt x="298797" y="111670"/>
                </a:lnTo>
                <a:lnTo>
                  <a:pt x="294136" y="167083"/>
                </a:lnTo>
                <a:lnTo>
                  <a:pt x="291028" y="204027"/>
                </a:lnTo>
                <a:lnTo>
                  <a:pt x="284814" y="277912"/>
                </a:lnTo>
                <a:lnTo>
                  <a:pt x="278599" y="351797"/>
                </a:lnTo>
                <a:lnTo>
                  <a:pt x="270831" y="444154"/>
                </a:lnTo>
                <a:lnTo>
                  <a:pt x="263062" y="536511"/>
                </a:lnTo>
                <a:lnTo>
                  <a:pt x="219692" y="718883"/>
                </a:lnTo>
                <a:lnTo>
                  <a:pt x="187131" y="939368"/>
                </a:lnTo>
                <a:lnTo>
                  <a:pt x="182470" y="994782"/>
                </a:lnTo>
                <a:lnTo>
                  <a:pt x="179362" y="1031725"/>
                </a:lnTo>
                <a:lnTo>
                  <a:pt x="162339" y="1067497"/>
                </a:lnTo>
                <a:lnTo>
                  <a:pt x="145315" y="1103269"/>
                </a:lnTo>
                <a:lnTo>
                  <a:pt x="142208" y="1140212"/>
                </a:lnTo>
                <a:lnTo>
                  <a:pt x="128291" y="1139042"/>
                </a:lnTo>
                <a:lnTo>
                  <a:pt x="112820" y="1156342"/>
                </a:lnTo>
                <a:lnTo>
                  <a:pt x="98903" y="1155171"/>
                </a:lnTo>
                <a:lnTo>
                  <a:pt x="71071" y="1152830"/>
                </a:lnTo>
                <a:lnTo>
                  <a:pt x="58707" y="1133189"/>
                </a:lnTo>
                <a:lnTo>
                  <a:pt x="32427" y="1112376"/>
                </a:lnTo>
                <a:lnTo>
                  <a:pt x="20064" y="1092734"/>
                </a:lnTo>
                <a:lnTo>
                  <a:pt x="9256" y="1054621"/>
                </a:lnTo>
                <a:lnTo>
                  <a:pt x="10809" y="1036150"/>
                </a:lnTo>
                <a:lnTo>
                  <a:pt x="0" y="998037"/>
                </a:lnTo>
                <a:lnTo>
                  <a:pt x="1554" y="979565"/>
                </a:lnTo>
                <a:lnTo>
                  <a:pt x="3107" y="961093"/>
                </a:lnTo>
                <a:lnTo>
                  <a:pt x="4661" y="942622"/>
                </a:lnTo>
                <a:lnTo>
                  <a:pt x="7768" y="905680"/>
                </a:lnTo>
                <a:lnTo>
                  <a:pt x="10876" y="868737"/>
                </a:lnTo>
                <a:lnTo>
                  <a:pt x="15537" y="813323"/>
                </a:lnTo>
                <a:lnTo>
                  <a:pt x="20198" y="757909"/>
                </a:lnTo>
                <a:lnTo>
                  <a:pt x="38776" y="703666"/>
                </a:lnTo>
                <a:lnTo>
                  <a:pt x="44990" y="629780"/>
                </a:lnTo>
                <a:lnTo>
                  <a:pt x="51205" y="555895"/>
                </a:lnTo>
                <a:lnTo>
                  <a:pt x="57420" y="482010"/>
                </a:lnTo>
                <a:lnTo>
                  <a:pt x="62081" y="426595"/>
                </a:lnTo>
                <a:lnTo>
                  <a:pt x="80658" y="372352"/>
                </a:lnTo>
                <a:lnTo>
                  <a:pt x="83765" y="335409"/>
                </a:lnTo>
                <a:lnTo>
                  <a:pt x="86872" y="298466"/>
                </a:lnTo>
                <a:lnTo>
                  <a:pt x="89980" y="261524"/>
                </a:lnTo>
                <a:lnTo>
                  <a:pt x="91533" y="243052"/>
                </a:lnTo>
                <a:lnTo>
                  <a:pt x="85386" y="149525"/>
                </a:lnTo>
                <a:lnTo>
                  <a:pt x="77684" y="74469"/>
                </a:lnTo>
                <a:lnTo>
                  <a:pt x="66874" y="36356"/>
                </a:lnTo>
                <a:lnTo>
                  <a:pt x="67751" y="25928"/>
                </a:lnTo>
                <a:lnTo>
                  <a:pt x="347713" y="10873"/>
                </a:lnTo>
                <a:lnTo>
                  <a:pt x="34712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4" name="任意多边形: 形状 153">
            <a:extLst>
              <a:ext uri="{FF2B5EF4-FFF2-40B4-BE49-F238E27FC236}">
                <a16:creationId xmlns:a16="http://schemas.microsoft.com/office/drawing/2014/main" xmlns="" id="{225E4CA9-D2A8-404F-8011-7332BCADCE21}"/>
              </a:ext>
            </a:extLst>
          </p:cNvPr>
          <p:cNvSpPr/>
          <p:nvPr/>
        </p:nvSpPr>
        <p:spPr>
          <a:xfrm rot="21311521">
            <a:off x="9705093" y="4609826"/>
            <a:ext cx="1196300" cy="282415"/>
          </a:xfrm>
          <a:custGeom>
            <a:avLst/>
            <a:gdLst>
              <a:gd name="connsiteX0" fmla="*/ 913404 w 1196300"/>
              <a:gd name="connsiteY0" fmla="*/ 0 h 282415"/>
              <a:gd name="connsiteX1" fmla="*/ 944048 w 1196300"/>
              <a:gd name="connsiteY1" fmla="*/ 21182 h 282415"/>
              <a:gd name="connsiteX2" fmla="*/ 976246 w 1196300"/>
              <a:gd name="connsiteY2" fmla="*/ 23890 h 282415"/>
              <a:gd name="connsiteX3" fmla="*/ 1022988 w 1196300"/>
              <a:gd name="connsiteY3" fmla="*/ 46425 h 282415"/>
              <a:gd name="connsiteX4" fmla="*/ 1069731 w 1196300"/>
              <a:gd name="connsiteY4" fmla="*/ 68960 h 282415"/>
              <a:gd name="connsiteX5" fmla="*/ 1131019 w 1196300"/>
              <a:gd name="connsiteY5" fmla="*/ 111323 h 282415"/>
              <a:gd name="connsiteX6" fmla="*/ 1176208 w 1196300"/>
              <a:gd name="connsiteY6" fmla="*/ 152332 h 282415"/>
              <a:gd name="connsiteX7" fmla="*/ 1196300 w 1196300"/>
              <a:gd name="connsiteY7" fmla="*/ 170566 h 282415"/>
              <a:gd name="connsiteX8" fmla="*/ 810870 w 1196300"/>
              <a:gd name="connsiteY8" fmla="*/ 235165 h 282415"/>
              <a:gd name="connsiteX9" fmla="*/ 812710 w 1196300"/>
              <a:gd name="connsiteY9" fmla="*/ 233381 h 282415"/>
              <a:gd name="connsiteX10" fmla="*/ 814264 w 1196300"/>
              <a:gd name="connsiteY10" fmla="*/ 214907 h 282415"/>
              <a:gd name="connsiteX11" fmla="*/ 798165 w 1196300"/>
              <a:gd name="connsiteY11" fmla="*/ 213553 h 282415"/>
              <a:gd name="connsiteX12" fmla="*/ 782066 w 1196300"/>
              <a:gd name="connsiteY12" fmla="*/ 212199 h 282415"/>
              <a:gd name="connsiteX13" fmla="*/ 765968 w 1196300"/>
              <a:gd name="connsiteY13" fmla="*/ 210845 h 282415"/>
              <a:gd name="connsiteX14" fmla="*/ 732216 w 1196300"/>
              <a:gd name="connsiteY14" fmla="*/ 226610 h 282415"/>
              <a:gd name="connsiteX15" fmla="*/ 700018 w 1196300"/>
              <a:gd name="connsiteY15" fmla="*/ 223902 h 282415"/>
              <a:gd name="connsiteX16" fmla="*/ 666267 w 1196300"/>
              <a:gd name="connsiteY16" fmla="*/ 239667 h 282415"/>
              <a:gd name="connsiteX17" fmla="*/ 617971 w 1196300"/>
              <a:gd name="connsiteY17" fmla="*/ 235605 h 282415"/>
              <a:gd name="connsiteX18" fmla="*/ 552021 w 1196300"/>
              <a:gd name="connsiteY18" fmla="*/ 248661 h 282415"/>
              <a:gd name="connsiteX19" fmla="*/ 437775 w 1196300"/>
              <a:gd name="connsiteY19" fmla="*/ 257656 h 282415"/>
              <a:gd name="connsiteX20" fmla="*/ 289778 w 1196300"/>
              <a:gd name="connsiteY20" fmla="*/ 282415 h 282415"/>
              <a:gd name="connsiteX21" fmla="*/ 144889 w 1196300"/>
              <a:gd name="connsiteY21" fmla="*/ 270228 h 282415"/>
              <a:gd name="connsiteX22" fmla="*/ 0 w 1196300"/>
              <a:gd name="connsiteY22" fmla="*/ 258041 h 282415"/>
              <a:gd name="connsiteX23" fmla="*/ 10876 w 1196300"/>
              <a:gd name="connsiteY23" fmla="*/ 128729 h 282415"/>
              <a:gd name="connsiteX24" fmla="*/ 123569 w 1196300"/>
              <a:gd name="connsiteY24" fmla="*/ 138208 h 282415"/>
              <a:gd name="connsiteX25" fmla="*/ 237813 w 1196300"/>
              <a:gd name="connsiteY25" fmla="*/ 129213 h 282415"/>
              <a:gd name="connsiteX26" fmla="*/ 368158 w 1196300"/>
              <a:gd name="connsiteY26" fmla="*/ 121573 h 282415"/>
              <a:gd name="connsiteX27" fmla="*/ 500056 w 1196300"/>
              <a:gd name="connsiteY27" fmla="*/ 95459 h 282415"/>
              <a:gd name="connsiteX28" fmla="*/ 564452 w 1196300"/>
              <a:gd name="connsiteY28" fmla="*/ 100876 h 282415"/>
              <a:gd name="connsiteX29" fmla="*/ 614302 w 1196300"/>
              <a:gd name="connsiteY29" fmla="*/ 86465 h 282415"/>
              <a:gd name="connsiteX30" fmla="*/ 664153 w 1196300"/>
              <a:gd name="connsiteY30" fmla="*/ 72054 h 282415"/>
              <a:gd name="connsiteX31" fmla="*/ 712449 w 1196300"/>
              <a:gd name="connsiteY31" fmla="*/ 76116 h 282415"/>
              <a:gd name="connsiteX32" fmla="*/ 746200 w 1196300"/>
              <a:gd name="connsiteY32" fmla="*/ 60352 h 282415"/>
              <a:gd name="connsiteX33" fmla="*/ 779952 w 1196300"/>
              <a:gd name="connsiteY33" fmla="*/ 44586 h 282415"/>
              <a:gd name="connsiteX34" fmla="*/ 812150 w 1196300"/>
              <a:gd name="connsiteY34" fmla="*/ 47294 h 282415"/>
              <a:gd name="connsiteX35" fmla="*/ 829802 w 1196300"/>
              <a:gd name="connsiteY35" fmla="*/ 30176 h 282415"/>
              <a:gd name="connsiteX36" fmla="*/ 863554 w 1196300"/>
              <a:gd name="connsiteY36" fmla="*/ 14411 h 282415"/>
              <a:gd name="connsiteX37" fmla="*/ 895751 w 1196300"/>
              <a:gd name="connsiteY37" fmla="*/ 17119 h 282415"/>
              <a:gd name="connsiteX38" fmla="*/ 913404 w 1196300"/>
              <a:gd name="connsiteY38" fmla="*/ 0 h 28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196300" h="282415">
                <a:moveTo>
                  <a:pt x="913404" y="0"/>
                </a:moveTo>
                <a:lnTo>
                  <a:pt x="944048" y="21182"/>
                </a:lnTo>
                <a:lnTo>
                  <a:pt x="976246" y="23890"/>
                </a:lnTo>
                <a:lnTo>
                  <a:pt x="1022988" y="46425"/>
                </a:lnTo>
                <a:lnTo>
                  <a:pt x="1069731" y="68960"/>
                </a:lnTo>
                <a:lnTo>
                  <a:pt x="1131019" y="111323"/>
                </a:lnTo>
                <a:lnTo>
                  <a:pt x="1176208" y="152332"/>
                </a:lnTo>
                <a:lnTo>
                  <a:pt x="1196300" y="170566"/>
                </a:lnTo>
                <a:lnTo>
                  <a:pt x="810870" y="235165"/>
                </a:lnTo>
                <a:lnTo>
                  <a:pt x="812710" y="233381"/>
                </a:lnTo>
                <a:lnTo>
                  <a:pt x="814264" y="214907"/>
                </a:lnTo>
                <a:lnTo>
                  <a:pt x="798165" y="213553"/>
                </a:lnTo>
                <a:lnTo>
                  <a:pt x="782066" y="212199"/>
                </a:lnTo>
                <a:lnTo>
                  <a:pt x="765968" y="210845"/>
                </a:lnTo>
                <a:lnTo>
                  <a:pt x="732216" y="226610"/>
                </a:lnTo>
                <a:lnTo>
                  <a:pt x="700018" y="223902"/>
                </a:lnTo>
                <a:lnTo>
                  <a:pt x="666267" y="239667"/>
                </a:lnTo>
                <a:lnTo>
                  <a:pt x="617971" y="235605"/>
                </a:lnTo>
                <a:lnTo>
                  <a:pt x="552021" y="248661"/>
                </a:lnTo>
                <a:lnTo>
                  <a:pt x="437775" y="257656"/>
                </a:lnTo>
                <a:lnTo>
                  <a:pt x="289778" y="282415"/>
                </a:lnTo>
                <a:lnTo>
                  <a:pt x="144889" y="270228"/>
                </a:lnTo>
                <a:lnTo>
                  <a:pt x="0" y="258041"/>
                </a:lnTo>
                <a:lnTo>
                  <a:pt x="10876" y="128729"/>
                </a:lnTo>
                <a:lnTo>
                  <a:pt x="123569" y="138208"/>
                </a:lnTo>
                <a:lnTo>
                  <a:pt x="237813" y="129213"/>
                </a:lnTo>
                <a:lnTo>
                  <a:pt x="368158" y="121573"/>
                </a:lnTo>
                <a:lnTo>
                  <a:pt x="500056" y="95459"/>
                </a:lnTo>
                <a:lnTo>
                  <a:pt x="564452" y="100876"/>
                </a:lnTo>
                <a:lnTo>
                  <a:pt x="614302" y="86465"/>
                </a:lnTo>
                <a:lnTo>
                  <a:pt x="664153" y="72054"/>
                </a:lnTo>
                <a:lnTo>
                  <a:pt x="712449" y="76116"/>
                </a:lnTo>
                <a:lnTo>
                  <a:pt x="746200" y="60352"/>
                </a:lnTo>
                <a:lnTo>
                  <a:pt x="779952" y="44586"/>
                </a:lnTo>
                <a:lnTo>
                  <a:pt x="812150" y="47294"/>
                </a:lnTo>
                <a:lnTo>
                  <a:pt x="829802" y="30176"/>
                </a:lnTo>
                <a:lnTo>
                  <a:pt x="863554" y="14411"/>
                </a:lnTo>
                <a:lnTo>
                  <a:pt x="895751" y="17119"/>
                </a:lnTo>
                <a:lnTo>
                  <a:pt x="91340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5" name="任意多边形: 形状 154">
            <a:extLst>
              <a:ext uri="{FF2B5EF4-FFF2-40B4-BE49-F238E27FC236}">
                <a16:creationId xmlns:a16="http://schemas.microsoft.com/office/drawing/2014/main" xmlns="" id="{E1A9B80F-1C34-4176-9B19-3009EBAF4B19}"/>
              </a:ext>
            </a:extLst>
          </p:cNvPr>
          <p:cNvSpPr/>
          <p:nvPr/>
        </p:nvSpPr>
        <p:spPr>
          <a:xfrm rot="21311521">
            <a:off x="9946555" y="5034219"/>
            <a:ext cx="333413" cy="1430559"/>
          </a:xfrm>
          <a:custGeom>
            <a:avLst/>
            <a:gdLst>
              <a:gd name="connsiteX0" fmla="*/ 39966 w 333413"/>
              <a:gd name="connsiteY0" fmla="*/ 0 h 1430559"/>
              <a:gd name="connsiteX1" fmla="*/ 72163 w 333413"/>
              <a:gd name="connsiteY1" fmla="*/ 2708 h 1430559"/>
              <a:gd name="connsiteX2" fmla="*/ 104362 w 333413"/>
              <a:gd name="connsiteY2" fmla="*/ 5417 h 1430559"/>
              <a:gd name="connsiteX3" fmla="*/ 167202 w 333413"/>
              <a:gd name="connsiteY3" fmla="*/ 29307 h 1430559"/>
              <a:gd name="connsiteX4" fmla="*/ 213945 w 333413"/>
              <a:gd name="connsiteY4" fmla="*/ 51842 h 1430559"/>
              <a:gd name="connsiteX5" fmla="*/ 259135 w 333413"/>
              <a:gd name="connsiteY5" fmla="*/ 92851 h 1430559"/>
              <a:gd name="connsiteX6" fmla="*/ 291332 w 333413"/>
              <a:gd name="connsiteY6" fmla="*/ 95559 h 1430559"/>
              <a:gd name="connsiteX7" fmla="*/ 321976 w 333413"/>
              <a:gd name="connsiteY7" fmla="*/ 116740 h 1430559"/>
              <a:gd name="connsiteX8" fmla="*/ 318868 w 333413"/>
              <a:gd name="connsiteY8" fmla="*/ 153686 h 1430559"/>
              <a:gd name="connsiteX9" fmla="*/ 333413 w 333413"/>
              <a:gd name="connsiteY9" fmla="*/ 173513 h 1430559"/>
              <a:gd name="connsiteX10" fmla="*/ 331859 w 333413"/>
              <a:gd name="connsiteY10" fmla="*/ 191987 h 1430559"/>
              <a:gd name="connsiteX11" fmla="*/ 314206 w 333413"/>
              <a:gd name="connsiteY11" fmla="*/ 209106 h 1430559"/>
              <a:gd name="connsiteX12" fmla="*/ 311099 w 333413"/>
              <a:gd name="connsiteY12" fmla="*/ 246052 h 1430559"/>
              <a:gd name="connsiteX13" fmla="*/ 291893 w 333413"/>
              <a:gd name="connsiteY13" fmla="*/ 281645 h 1430559"/>
              <a:gd name="connsiteX14" fmla="*/ 288785 w 333413"/>
              <a:gd name="connsiteY14" fmla="*/ 318591 h 1430559"/>
              <a:gd name="connsiteX15" fmla="*/ 284124 w 333413"/>
              <a:gd name="connsiteY15" fmla="*/ 374011 h 1430559"/>
              <a:gd name="connsiteX16" fmla="*/ 281016 w 333413"/>
              <a:gd name="connsiteY16" fmla="*/ 410957 h 1430559"/>
              <a:gd name="connsiteX17" fmla="*/ 277909 w 333413"/>
              <a:gd name="connsiteY17" fmla="*/ 447903 h 1430559"/>
              <a:gd name="connsiteX18" fmla="*/ 273247 w 333413"/>
              <a:gd name="connsiteY18" fmla="*/ 503323 h 1430559"/>
              <a:gd name="connsiteX19" fmla="*/ 270139 w 333413"/>
              <a:gd name="connsiteY19" fmla="*/ 540270 h 1430559"/>
              <a:gd name="connsiteX20" fmla="*/ 280022 w 333413"/>
              <a:gd name="connsiteY20" fmla="*/ 615516 h 1430559"/>
              <a:gd name="connsiteX21" fmla="*/ 275361 w 333413"/>
              <a:gd name="connsiteY21" fmla="*/ 670935 h 1430559"/>
              <a:gd name="connsiteX22" fmla="*/ 269145 w 333413"/>
              <a:gd name="connsiteY22" fmla="*/ 744828 h 1430559"/>
              <a:gd name="connsiteX23" fmla="*/ 262930 w 333413"/>
              <a:gd name="connsiteY23" fmla="*/ 818721 h 1430559"/>
              <a:gd name="connsiteX24" fmla="*/ 272814 w 333413"/>
              <a:gd name="connsiteY24" fmla="*/ 893967 h 1430559"/>
              <a:gd name="connsiteX25" fmla="*/ 268152 w 333413"/>
              <a:gd name="connsiteY25" fmla="*/ 949387 h 1430559"/>
              <a:gd name="connsiteX26" fmla="*/ 261937 w 333413"/>
              <a:gd name="connsiteY26" fmla="*/ 1023280 h 1430559"/>
              <a:gd name="connsiteX27" fmla="*/ 241177 w 333413"/>
              <a:gd name="connsiteY27" fmla="*/ 1077345 h 1430559"/>
              <a:gd name="connsiteX28" fmla="*/ 238069 w 333413"/>
              <a:gd name="connsiteY28" fmla="*/ 1114291 h 1430559"/>
              <a:gd name="connsiteX29" fmla="*/ 233407 w 333413"/>
              <a:gd name="connsiteY29" fmla="*/ 1169711 h 1430559"/>
              <a:gd name="connsiteX30" fmla="*/ 214202 w 333413"/>
              <a:gd name="connsiteY30" fmla="*/ 1205303 h 1430559"/>
              <a:gd name="connsiteX31" fmla="*/ 212648 w 333413"/>
              <a:gd name="connsiteY31" fmla="*/ 1223776 h 1430559"/>
              <a:gd name="connsiteX32" fmla="*/ 191887 w 333413"/>
              <a:gd name="connsiteY32" fmla="*/ 1277842 h 1430559"/>
              <a:gd name="connsiteX33" fmla="*/ 155028 w 333413"/>
              <a:gd name="connsiteY33" fmla="*/ 1330553 h 1430559"/>
              <a:gd name="connsiteX34" fmla="*/ 135821 w 333413"/>
              <a:gd name="connsiteY34" fmla="*/ 1366146 h 1430559"/>
              <a:gd name="connsiteX35" fmla="*/ 102069 w 333413"/>
              <a:gd name="connsiteY35" fmla="*/ 1381910 h 1430559"/>
              <a:gd name="connsiteX36" fmla="*/ 68318 w 333413"/>
              <a:gd name="connsiteY36" fmla="*/ 1397675 h 1430559"/>
              <a:gd name="connsiteX37" fmla="*/ 50665 w 333413"/>
              <a:gd name="connsiteY37" fmla="*/ 1414794 h 1430559"/>
              <a:gd name="connsiteX38" fmla="*/ 16914 w 333413"/>
              <a:gd name="connsiteY38" fmla="*/ 1430559 h 1430559"/>
              <a:gd name="connsiteX39" fmla="*/ 9280 w 333413"/>
              <a:gd name="connsiteY39" fmla="*/ 1429917 h 1430559"/>
              <a:gd name="connsiteX40" fmla="*/ 9280 w 333413"/>
              <a:gd name="connsiteY40" fmla="*/ 1020631 h 1430559"/>
              <a:gd name="connsiteX41" fmla="*/ 18901 w 333413"/>
              <a:gd name="connsiteY41" fmla="*/ 1021441 h 1430559"/>
              <a:gd name="connsiteX42" fmla="*/ 34999 w 333413"/>
              <a:gd name="connsiteY42" fmla="*/ 1022795 h 1430559"/>
              <a:gd name="connsiteX43" fmla="*/ 36553 w 333413"/>
              <a:gd name="connsiteY43" fmla="*/ 1004322 h 1430559"/>
              <a:gd name="connsiteX44" fmla="*/ 38107 w 333413"/>
              <a:gd name="connsiteY44" fmla="*/ 985849 h 1430559"/>
              <a:gd name="connsiteX45" fmla="*/ 41214 w 333413"/>
              <a:gd name="connsiteY45" fmla="*/ 948903 h 1430559"/>
              <a:gd name="connsiteX46" fmla="*/ 45876 w 333413"/>
              <a:gd name="connsiteY46" fmla="*/ 893483 h 1430559"/>
              <a:gd name="connsiteX47" fmla="*/ 48984 w 333413"/>
              <a:gd name="connsiteY47" fmla="*/ 856537 h 1430559"/>
              <a:gd name="connsiteX48" fmla="*/ 55199 w 333413"/>
              <a:gd name="connsiteY48" fmla="*/ 782644 h 1430559"/>
              <a:gd name="connsiteX49" fmla="*/ 59860 w 333413"/>
              <a:gd name="connsiteY49" fmla="*/ 727225 h 1430559"/>
              <a:gd name="connsiteX50" fmla="*/ 66076 w 333413"/>
              <a:gd name="connsiteY50" fmla="*/ 653331 h 1430559"/>
              <a:gd name="connsiteX51" fmla="*/ 72291 w 333413"/>
              <a:gd name="connsiteY51" fmla="*/ 579439 h 1430559"/>
              <a:gd name="connsiteX52" fmla="*/ 60854 w 333413"/>
              <a:gd name="connsiteY52" fmla="*/ 522666 h 1430559"/>
              <a:gd name="connsiteX53" fmla="*/ 65516 w 333413"/>
              <a:gd name="connsiteY53" fmla="*/ 467246 h 1430559"/>
              <a:gd name="connsiteX54" fmla="*/ 70177 w 333413"/>
              <a:gd name="connsiteY54" fmla="*/ 411826 h 1430559"/>
              <a:gd name="connsiteX55" fmla="*/ 58740 w 333413"/>
              <a:gd name="connsiteY55" fmla="*/ 355053 h 1430559"/>
              <a:gd name="connsiteX56" fmla="*/ 64955 w 333413"/>
              <a:gd name="connsiteY56" fmla="*/ 281160 h 1430559"/>
              <a:gd name="connsiteX57" fmla="*/ 53517 w 333413"/>
              <a:gd name="connsiteY57" fmla="*/ 224386 h 1430559"/>
              <a:gd name="connsiteX58" fmla="*/ 42081 w 333413"/>
              <a:gd name="connsiteY58" fmla="*/ 167613 h 1430559"/>
              <a:gd name="connsiteX59" fmla="*/ 29089 w 333413"/>
              <a:gd name="connsiteY59" fmla="*/ 129312 h 1430559"/>
              <a:gd name="connsiteX60" fmla="*/ 14544 w 333413"/>
              <a:gd name="connsiteY60" fmla="*/ 109486 h 1430559"/>
              <a:gd name="connsiteX61" fmla="*/ 0 w 333413"/>
              <a:gd name="connsiteY61" fmla="*/ 89658 h 1430559"/>
              <a:gd name="connsiteX62" fmla="*/ 1553 w 333413"/>
              <a:gd name="connsiteY62" fmla="*/ 71185 h 1430559"/>
              <a:gd name="connsiteX63" fmla="*/ 3107 w 333413"/>
              <a:gd name="connsiteY63" fmla="*/ 52711 h 1430559"/>
              <a:gd name="connsiteX64" fmla="*/ 6215 w 333413"/>
              <a:gd name="connsiteY64" fmla="*/ 15766 h 1430559"/>
              <a:gd name="connsiteX65" fmla="*/ 22313 w 333413"/>
              <a:gd name="connsiteY65" fmla="*/ 17120 h 1430559"/>
              <a:gd name="connsiteX66" fmla="*/ 39966 w 333413"/>
              <a:gd name="connsiteY66" fmla="*/ 0 h 1430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333413" h="1430559">
                <a:moveTo>
                  <a:pt x="39966" y="0"/>
                </a:moveTo>
                <a:lnTo>
                  <a:pt x="72163" y="2708"/>
                </a:lnTo>
                <a:lnTo>
                  <a:pt x="104362" y="5417"/>
                </a:lnTo>
                <a:lnTo>
                  <a:pt x="167202" y="29307"/>
                </a:lnTo>
                <a:lnTo>
                  <a:pt x="213945" y="51842"/>
                </a:lnTo>
                <a:lnTo>
                  <a:pt x="259135" y="92851"/>
                </a:lnTo>
                <a:lnTo>
                  <a:pt x="291332" y="95559"/>
                </a:lnTo>
                <a:lnTo>
                  <a:pt x="321976" y="116740"/>
                </a:lnTo>
                <a:lnTo>
                  <a:pt x="318868" y="153686"/>
                </a:lnTo>
                <a:lnTo>
                  <a:pt x="333413" y="173513"/>
                </a:lnTo>
                <a:lnTo>
                  <a:pt x="331859" y="191987"/>
                </a:lnTo>
                <a:lnTo>
                  <a:pt x="314206" y="209106"/>
                </a:lnTo>
                <a:lnTo>
                  <a:pt x="311099" y="246052"/>
                </a:lnTo>
                <a:lnTo>
                  <a:pt x="291893" y="281645"/>
                </a:lnTo>
                <a:lnTo>
                  <a:pt x="288785" y="318591"/>
                </a:lnTo>
                <a:lnTo>
                  <a:pt x="284124" y="374011"/>
                </a:lnTo>
                <a:lnTo>
                  <a:pt x="281016" y="410957"/>
                </a:lnTo>
                <a:lnTo>
                  <a:pt x="277909" y="447903"/>
                </a:lnTo>
                <a:lnTo>
                  <a:pt x="273247" y="503323"/>
                </a:lnTo>
                <a:lnTo>
                  <a:pt x="270139" y="540270"/>
                </a:lnTo>
                <a:lnTo>
                  <a:pt x="280022" y="615516"/>
                </a:lnTo>
                <a:lnTo>
                  <a:pt x="275361" y="670935"/>
                </a:lnTo>
                <a:lnTo>
                  <a:pt x="269145" y="744828"/>
                </a:lnTo>
                <a:lnTo>
                  <a:pt x="262930" y="818721"/>
                </a:lnTo>
                <a:lnTo>
                  <a:pt x="272814" y="893967"/>
                </a:lnTo>
                <a:lnTo>
                  <a:pt x="268152" y="949387"/>
                </a:lnTo>
                <a:lnTo>
                  <a:pt x="261937" y="1023280"/>
                </a:lnTo>
                <a:lnTo>
                  <a:pt x="241177" y="1077345"/>
                </a:lnTo>
                <a:lnTo>
                  <a:pt x="238069" y="1114291"/>
                </a:lnTo>
                <a:lnTo>
                  <a:pt x="233407" y="1169711"/>
                </a:lnTo>
                <a:lnTo>
                  <a:pt x="214202" y="1205303"/>
                </a:lnTo>
                <a:lnTo>
                  <a:pt x="212648" y="1223776"/>
                </a:lnTo>
                <a:lnTo>
                  <a:pt x="191887" y="1277842"/>
                </a:lnTo>
                <a:lnTo>
                  <a:pt x="155028" y="1330553"/>
                </a:lnTo>
                <a:lnTo>
                  <a:pt x="135821" y="1366146"/>
                </a:lnTo>
                <a:lnTo>
                  <a:pt x="102069" y="1381910"/>
                </a:lnTo>
                <a:lnTo>
                  <a:pt x="68318" y="1397675"/>
                </a:lnTo>
                <a:lnTo>
                  <a:pt x="50665" y="1414794"/>
                </a:lnTo>
                <a:lnTo>
                  <a:pt x="16914" y="1430559"/>
                </a:lnTo>
                <a:lnTo>
                  <a:pt x="9280" y="1429917"/>
                </a:lnTo>
                <a:lnTo>
                  <a:pt x="9280" y="1020631"/>
                </a:lnTo>
                <a:lnTo>
                  <a:pt x="18901" y="1021441"/>
                </a:lnTo>
                <a:lnTo>
                  <a:pt x="34999" y="1022795"/>
                </a:lnTo>
                <a:lnTo>
                  <a:pt x="36553" y="1004322"/>
                </a:lnTo>
                <a:lnTo>
                  <a:pt x="38107" y="985849"/>
                </a:lnTo>
                <a:lnTo>
                  <a:pt x="41214" y="948903"/>
                </a:lnTo>
                <a:lnTo>
                  <a:pt x="45876" y="893483"/>
                </a:lnTo>
                <a:lnTo>
                  <a:pt x="48984" y="856537"/>
                </a:lnTo>
                <a:lnTo>
                  <a:pt x="55199" y="782644"/>
                </a:lnTo>
                <a:lnTo>
                  <a:pt x="59860" y="727225"/>
                </a:lnTo>
                <a:lnTo>
                  <a:pt x="66076" y="653331"/>
                </a:lnTo>
                <a:lnTo>
                  <a:pt x="72291" y="579439"/>
                </a:lnTo>
                <a:lnTo>
                  <a:pt x="60854" y="522666"/>
                </a:lnTo>
                <a:lnTo>
                  <a:pt x="65516" y="467246"/>
                </a:lnTo>
                <a:lnTo>
                  <a:pt x="70177" y="411826"/>
                </a:lnTo>
                <a:lnTo>
                  <a:pt x="58740" y="355053"/>
                </a:lnTo>
                <a:lnTo>
                  <a:pt x="64955" y="281160"/>
                </a:lnTo>
                <a:lnTo>
                  <a:pt x="53517" y="224386"/>
                </a:lnTo>
                <a:lnTo>
                  <a:pt x="42081" y="167613"/>
                </a:lnTo>
                <a:lnTo>
                  <a:pt x="29089" y="129312"/>
                </a:lnTo>
                <a:lnTo>
                  <a:pt x="14544" y="109486"/>
                </a:lnTo>
                <a:lnTo>
                  <a:pt x="0" y="89658"/>
                </a:lnTo>
                <a:lnTo>
                  <a:pt x="1553" y="71185"/>
                </a:lnTo>
                <a:lnTo>
                  <a:pt x="3107" y="52711"/>
                </a:lnTo>
                <a:lnTo>
                  <a:pt x="6215" y="15766"/>
                </a:lnTo>
                <a:lnTo>
                  <a:pt x="22313" y="17120"/>
                </a:lnTo>
                <a:lnTo>
                  <a:pt x="399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6" name="任意多边形: 形状 155">
            <a:extLst>
              <a:ext uri="{FF2B5EF4-FFF2-40B4-BE49-F238E27FC236}">
                <a16:creationId xmlns:a16="http://schemas.microsoft.com/office/drawing/2014/main" xmlns="" id="{E6750125-9965-4E66-82A3-A8C3A3D057C5}"/>
              </a:ext>
            </a:extLst>
          </p:cNvPr>
          <p:cNvSpPr/>
          <p:nvPr/>
        </p:nvSpPr>
        <p:spPr>
          <a:xfrm rot="21311521">
            <a:off x="1957136" y="5642197"/>
            <a:ext cx="1431663" cy="832499"/>
          </a:xfrm>
          <a:custGeom>
            <a:avLst/>
            <a:gdLst>
              <a:gd name="connsiteX0" fmla="*/ 18578 w 1431663"/>
              <a:gd name="connsiteY0" fmla="*/ 0 h 832499"/>
              <a:gd name="connsiteX1" fmla="*/ 32495 w 1431663"/>
              <a:gd name="connsiteY1" fmla="*/ 1170 h 832499"/>
              <a:gd name="connsiteX2" fmla="*/ 46410 w 1431663"/>
              <a:gd name="connsiteY2" fmla="*/ 2341 h 832499"/>
              <a:gd name="connsiteX3" fmla="*/ 60327 w 1431663"/>
              <a:gd name="connsiteY3" fmla="*/ 3512 h 832499"/>
              <a:gd name="connsiteX4" fmla="*/ 72690 w 1431663"/>
              <a:gd name="connsiteY4" fmla="*/ 23154 h 832499"/>
              <a:gd name="connsiteX5" fmla="*/ 86607 w 1431663"/>
              <a:gd name="connsiteY5" fmla="*/ 24325 h 832499"/>
              <a:gd name="connsiteX6" fmla="*/ 111333 w 1431663"/>
              <a:gd name="connsiteY6" fmla="*/ 63608 h 832499"/>
              <a:gd name="connsiteX7" fmla="*/ 123696 w 1431663"/>
              <a:gd name="connsiteY7" fmla="*/ 83250 h 832499"/>
              <a:gd name="connsiteX8" fmla="*/ 148422 w 1431663"/>
              <a:gd name="connsiteY8" fmla="*/ 122534 h 832499"/>
              <a:gd name="connsiteX9" fmla="*/ 173149 w 1431663"/>
              <a:gd name="connsiteY9" fmla="*/ 161818 h 832499"/>
              <a:gd name="connsiteX10" fmla="*/ 208683 w 1431663"/>
              <a:gd name="connsiteY10" fmla="*/ 239215 h 832499"/>
              <a:gd name="connsiteX11" fmla="*/ 258135 w 1431663"/>
              <a:gd name="connsiteY11" fmla="*/ 317782 h 832499"/>
              <a:gd name="connsiteX12" fmla="*/ 310694 w 1431663"/>
              <a:gd name="connsiteY12" fmla="*/ 359408 h 832499"/>
              <a:gd name="connsiteX13" fmla="*/ 375617 w 1431663"/>
              <a:gd name="connsiteY13" fmla="*/ 420674 h 832499"/>
              <a:gd name="connsiteX14" fmla="*/ 429730 w 1431663"/>
              <a:gd name="connsiteY14" fmla="*/ 443828 h 832499"/>
              <a:gd name="connsiteX15" fmla="*/ 496206 w 1431663"/>
              <a:gd name="connsiteY15" fmla="*/ 486623 h 832499"/>
              <a:gd name="connsiteX16" fmla="*/ 550319 w 1431663"/>
              <a:gd name="connsiteY16" fmla="*/ 509778 h 832499"/>
              <a:gd name="connsiteX17" fmla="*/ 618349 w 1431663"/>
              <a:gd name="connsiteY17" fmla="*/ 534101 h 832499"/>
              <a:gd name="connsiteX18" fmla="*/ 686378 w 1431663"/>
              <a:gd name="connsiteY18" fmla="*/ 558426 h 832499"/>
              <a:gd name="connsiteX19" fmla="*/ 740491 w 1431663"/>
              <a:gd name="connsiteY19" fmla="*/ 581579 h 832499"/>
              <a:gd name="connsiteX20" fmla="*/ 810074 w 1431663"/>
              <a:gd name="connsiteY20" fmla="*/ 587432 h 832499"/>
              <a:gd name="connsiteX21" fmla="*/ 879658 w 1431663"/>
              <a:gd name="connsiteY21" fmla="*/ 593284 h 832499"/>
              <a:gd name="connsiteX22" fmla="*/ 949241 w 1431663"/>
              <a:gd name="connsiteY22" fmla="*/ 599137 h 832499"/>
              <a:gd name="connsiteX23" fmla="*/ 977075 w 1431663"/>
              <a:gd name="connsiteY23" fmla="*/ 601478 h 832499"/>
              <a:gd name="connsiteX24" fmla="*/ 990990 w 1431663"/>
              <a:gd name="connsiteY24" fmla="*/ 602649 h 832499"/>
              <a:gd name="connsiteX25" fmla="*/ 1018824 w 1431663"/>
              <a:gd name="connsiteY25" fmla="*/ 604990 h 832499"/>
              <a:gd name="connsiteX26" fmla="*/ 1034295 w 1431663"/>
              <a:gd name="connsiteY26" fmla="*/ 587690 h 832499"/>
              <a:gd name="connsiteX27" fmla="*/ 1048211 w 1431663"/>
              <a:gd name="connsiteY27" fmla="*/ 588860 h 832499"/>
              <a:gd name="connsiteX28" fmla="*/ 1049765 w 1431663"/>
              <a:gd name="connsiteY28" fmla="*/ 570389 h 832499"/>
              <a:gd name="connsiteX29" fmla="*/ 1049860 w 1431663"/>
              <a:gd name="connsiteY29" fmla="*/ 569264 h 832499"/>
              <a:gd name="connsiteX30" fmla="*/ 1337273 w 1431663"/>
              <a:gd name="connsiteY30" fmla="*/ 566616 h 832499"/>
              <a:gd name="connsiteX31" fmla="*/ 1357485 w 1431663"/>
              <a:gd name="connsiteY31" fmla="*/ 577670 h 832499"/>
              <a:gd name="connsiteX32" fmla="*/ 1397682 w 1431663"/>
              <a:gd name="connsiteY32" fmla="*/ 599653 h 832499"/>
              <a:gd name="connsiteX33" fmla="*/ 1408491 w 1431663"/>
              <a:gd name="connsiteY33" fmla="*/ 637766 h 832499"/>
              <a:gd name="connsiteX34" fmla="*/ 1420853 w 1431663"/>
              <a:gd name="connsiteY34" fmla="*/ 657408 h 832499"/>
              <a:gd name="connsiteX35" fmla="*/ 1431663 w 1431663"/>
              <a:gd name="connsiteY35" fmla="*/ 695521 h 832499"/>
              <a:gd name="connsiteX36" fmla="*/ 1416192 w 1431663"/>
              <a:gd name="connsiteY36" fmla="*/ 712823 h 832499"/>
              <a:gd name="connsiteX37" fmla="*/ 1399169 w 1431663"/>
              <a:gd name="connsiteY37" fmla="*/ 748595 h 832499"/>
              <a:gd name="connsiteX38" fmla="*/ 1369782 w 1431663"/>
              <a:gd name="connsiteY38" fmla="*/ 764724 h 832499"/>
              <a:gd name="connsiteX39" fmla="*/ 1326478 w 1431663"/>
              <a:gd name="connsiteY39" fmla="*/ 779684 h 832499"/>
              <a:gd name="connsiteX40" fmla="*/ 1269257 w 1431663"/>
              <a:gd name="connsiteY40" fmla="*/ 793473 h 832499"/>
              <a:gd name="connsiteX41" fmla="*/ 1212037 w 1431663"/>
              <a:gd name="connsiteY41" fmla="*/ 807262 h 832499"/>
              <a:gd name="connsiteX42" fmla="*/ 1140900 w 1431663"/>
              <a:gd name="connsiteY42" fmla="*/ 819881 h 832499"/>
              <a:gd name="connsiteX43" fmla="*/ 1069763 w 1431663"/>
              <a:gd name="connsiteY43" fmla="*/ 832499 h 832499"/>
              <a:gd name="connsiteX44" fmla="*/ 902763 w 1431663"/>
              <a:gd name="connsiteY44" fmla="*/ 818452 h 832499"/>
              <a:gd name="connsiteX45" fmla="*/ 735764 w 1431663"/>
              <a:gd name="connsiteY45" fmla="*/ 804406 h 832499"/>
              <a:gd name="connsiteX46" fmla="*/ 667734 w 1431663"/>
              <a:gd name="connsiteY46" fmla="*/ 780082 h 832499"/>
              <a:gd name="connsiteX47" fmla="*/ 585788 w 1431663"/>
              <a:gd name="connsiteY47" fmla="*/ 754587 h 832499"/>
              <a:gd name="connsiteX48" fmla="*/ 517758 w 1431663"/>
              <a:gd name="connsiteY48" fmla="*/ 730262 h 832499"/>
              <a:gd name="connsiteX49" fmla="*/ 463645 w 1431663"/>
              <a:gd name="connsiteY49" fmla="*/ 707109 h 832499"/>
              <a:gd name="connsiteX50" fmla="*/ 397169 w 1431663"/>
              <a:gd name="connsiteY50" fmla="*/ 664314 h 832499"/>
              <a:gd name="connsiteX51" fmla="*/ 330693 w 1431663"/>
              <a:gd name="connsiteY51" fmla="*/ 621518 h 832499"/>
              <a:gd name="connsiteX52" fmla="*/ 278134 w 1431663"/>
              <a:gd name="connsiteY52" fmla="*/ 579893 h 832499"/>
              <a:gd name="connsiteX53" fmla="*/ 213212 w 1431663"/>
              <a:gd name="connsiteY53" fmla="*/ 518626 h 832499"/>
              <a:gd name="connsiteX54" fmla="*/ 148290 w 1431663"/>
              <a:gd name="connsiteY54" fmla="*/ 457359 h 832499"/>
              <a:gd name="connsiteX55" fmla="*/ 98837 w 1431663"/>
              <a:gd name="connsiteY55" fmla="*/ 378792 h 832499"/>
              <a:gd name="connsiteX56" fmla="*/ 63302 w 1431663"/>
              <a:gd name="connsiteY56" fmla="*/ 301394 h 832499"/>
              <a:gd name="connsiteX57" fmla="*/ 29320 w 1431663"/>
              <a:gd name="connsiteY57" fmla="*/ 205526 h 832499"/>
              <a:gd name="connsiteX58" fmla="*/ 20065 w 1431663"/>
              <a:gd name="connsiteY58" fmla="*/ 148942 h 832499"/>
              <a:gd name="connsiteX59" fmla="*/ 9256 w 1431663"/>
              <a:gd name="connsiteY59" fmla="*/ 110829 h 832499"/>
              <a:gd name="connsiteX60" fmla="*/ 10809 w 1431663"/>
              <a:gd name="connsiteY60" fmla="*/ 92357 h 832499"/>
              <a:gd name="connsiteX61" fmla="*/ 0 w 1431663"/>
              <a:gd name="connsiteY61" fmla="*/ 54244 h 832499"/>
              <a:gd name="connsiteX62" fmla="*/ 1554 w 1431663"/>
              <a:gd name="connsiteY62" fmla="*/ 35772 h 832499"/>
              <a:gd name="connsiteX63" fmla="*/ 17024 w 1431663"/>
              <a:gd name="connsiteY63" fmla="*/ 18472 h 832499"/>
              <a:gd name="connsiteX64" fmla="*/ 18578 w 1431663"/>
              <a:gd name="connsiteY64" fmla="*/ 0 h 832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1431663" h="832499">
                <a:moveTo>
                  <a:pt x="18578" y="0"/>
                </a:moveTo>
                <a:lnTo>
                  <a:pt x="32495" y="1170"/>
                </a:lnTo>
                <a:lnTo>
                  <a:pt x="46410" y="2341"/>
                </a:lnTo>
                <a:lnTo>
                  <a:pt x="60327" y="3512"/>
                </a:lnTo>
                <a:lnTo>
                  <a:pt x="72690" y="23154"/>
                </a:lnTo>
                <a:lnTo>
                  <a:pt x="86607" y="24325"/>
                </a:lnTo>
                <a:lnTo>
                  <a:pt x="111333" y="63608"/>
                </a:lnTo>
                <a:lnTo>
                  <a:pt x="123696" y="83250"/>
                </a:lnTo>
                <a:lnTo>
                  <a:pt x="148422" y="122534"/>
                </a:lnTo>
                <a:lnTo>
                  <a:pt x="173149" y="161818"/>
                </a:lnTo>
                <a:lnTo>
                  <a:pt x="208683" y="239215"/>
                </a:lnTo>
                <a:lnTo>
                  <a:pt x="258135" y="317782"/>
                </a:lnTo>
                <a:lnTo>
                  <a:pt x="310694" y="359408"/>
                </a:lnTo>
                <a:lnTo>
                  <a:pt x="375617" y="420674"/>
                </a:lnTo>
                <a:lnTo>
                  <a:pt x="429730" y="443828"/>
                </a:lnTo>
                <a:lnTo>
                  <a:pt x="496206" y="486623"/>
                </a:lnTo>
                <a:lnTo>
                  <a:pt x="550319" y="509778"/>
                </a:lnTo>
                <a:lnTo>
                  <a:pt x="618349" y="534101"/>
                </a:lnTo>
                <a:lnTo>
                  <a:pt x="686378" y="558426"/>
                </a:lnTo>
                <a:lnTo>
                  <a:pt x="740491" y="581579"/>
                </a:lnTo>
                <a:lnTo>
                  <a:pt x="810074" y="587432"/>
                </a:lnTo>
                <a:lnTo>
                  <a:pt x="879658" y="593284"/>
                </a:lnTo>
                <a:lnTo>
                  <a:pt x="949241" y="599137"/>
                </a:lnTo>
                <a:lnTo>
                  <a:pt x="977075" y="601478"/>
                </a:lnTo>
                <a:lnTo>
                  <a:pt x="990990" y="602649"/>
                </a:lnTo>
                <a:lnTo>
                  <a:pt x="1018824" y="604990"/>
                </a:lnTo>
                <a:lnTo>
                  <a:pt x="1034295" y="587690"/>
                </a:lnTo>
                <a:lnTo>
                  <a:pt x="1048211" y="588860"/>
                </a:lnTo>
                <a:lnTo>
                  <a:pt x="1049765" y="570389"/>
                </a:lnTo>
                <a:lnTo>
                  <a:pt x="1049860" y="569264"/>
                </a:lnTo>
                <a:lnTo>
                  <a:pt x="1337273" y="566616"/>
                </a:lnTo>
                <a:lnTo>
                  <a:pt x="1357485" y="577670"/>
                </a:lnTo>
                <a:lnTo>
                  <a:pt x="1397682" y="599653"/>
                </a:lnTo>
                <a:lnTo>
                  <a:pt x="1408491" y="637766"/>
                </a:lnTo>
                <a:lnTo>
                  <a:pt x="1420853" y="657408"/>
                </a:lnTo>
                <a:lnTo>
                  <a:pt x="1431663" y="695521"/>
                </a:lnTo>
                <a:lnTo>
                  <a:pt x="1416192" y="712823"/>
                </a:lnTo>
                <a:lnTo>
                  <a:pt x="1399169" y="748595"/>
                </a:lnTo>
                <a:lnTo>
                  <a:pt x="1369782" y="764724"/>
                </a:lnTo>
                <a:lnTo>
                  <a:pt x="1326478" y="779684"/>
                </a:lnTo>
                <a:lnTo>
                  <a:pt x="1269257" y="793473"/>
                </a:lnTo>
                <a:lnTo>
                  <a:pt x="1212037" y="807262"/>
                </a:lnTo>
                <a:lnTo>
                  <a:pt x="1140900" y="819881"/>
                </a:lnTo>
                <a:lnTo>
                  <a:pt x="1069763" y="832499"/>
                </a:lnTo>
                <a:lnTo>
                  <a:pt x="902763" y="818452"/>
                </a:lnTo>
                <a:lnTo>
                  <a:pt x="735764" y="804406"/>
                </a:lnTo>
                <a:lnTo>
                  <a:pt x="667734" y="780082"/>
                </a:lnTo>
                <a:lnTo>
                  <a:pt x="585788" y="754587"/>
                </a:lnTo>
                <a:lnTo>
                  <a:pt x="517758" y="730262"/>
                </a:lnTo>
                <a:lnTo>
                  <a:pt x="463645" y="707109"/>
                </a:lnTo>
                <a:lnTo>
                  <a:pt x="397169" y="664314"/>
                </a:lnTo>
                <a:lnTo>
                  <a:pt x="330693" y="621518"/>
                </a:lnTo>
                <a:lnTo>
                  <a:pt x="278134" y="579893"/>
                </a:lnTo>
                <a:lnTo>
                  <a:pt x="213212" y="518626"/>
                </a:lnTo>
                <a:lnTo>
                  <a:pt x="148290" y="457359"/>
                </a:lnTo>
                <a:lnTo>
                  <a:pt x="98837" y="378792"/>
                </a:lnTo>
                <a:lnTo>
                  <a:pt x="63302" y="301394"/>
                </a:lnTo>
                <a:lnTo>
                  <a:pt x="29320" y="205526"/>
                </a:lnTo>
                <a:lnTo>
                  <a:pt x="20065" y="148942"/>
                </a:lnTo>
                <a:lnTo>
                  <a:pt x="9256" y="110829"/>
                </a:lnTo>
                <a:lnTo>
                  <a:pt x="10809" y="92357"/>
                </a:lnTo>
                <a:lnTo>
                  <a:pt x="0" y="54244"/>
                </a:lnTo>
                <a:lnTo>
                  <a:pt x="1554" y="35772"/>
                </a:lnTo>
                <a:lnTo>
                  <a:pt x="17024" y="18472"/>
                </a:lnTo>
                <a:lnTo>
                  <a:pt x="1857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7" name="任意多边形: 形状 156">
            <a:extLst>
              <a:ext uri="{FF2B5EF4-FFF2-40B4-BE49-F238E27FC236}">
                <a16:creationId xmlns:a16="http://schemas.microsoft.com/office/drawing/2014/main" xmlns="" id="{45A7D3B6-D866-4F91-9803-FC9BB9B5EA5C}"/>
              </a:ext>
            </a:extLst>
          </p:cNvPr>
          <p:cNvSpPr/>
          <p:nvPr/>
        </p:nvSpPr>
        <p:spPr>
          <a:xfrm rot="577800">
            <a:off x="4828498" y="1527647"/>
            <a:ext cx="841275" cy="470224"/>
          </a:xfrm>
          <a:custGeom>
            <a:avLst/>
            <a:gdLst>
              <a:gd name="connsiteX0" fmla="*/ 582394 w 841275"/>
              <a:gd name="connsiteY0" fmla="*/ 7009 h 470224"/>
              <a:gd name="connsiteX1" fmla="*/ 609933 w 841275"/>
              <a:gd name="connsiteY1" fmla="*/ 2336 h 470224"/>
              <a:gd name="connsiteX2" fmla="*/ 623702 w 841275"/>
              <a:gd name="connsiteY2" fmla="*/ 0 h 470224"/>
              <a:gd name="connsiteX3" fmla="*/ 654340 w 841275"/>
              <a:gd name="connsiteY3" fmla="*/ 13603 h 470224"/>
              <a:gd name="connsiteX4" fmla="*/ 695648 w 841275"/>
              <a:gd name="connsiteY4" fmla="*/ 6594 h 470224"/>
              <a:gd name="connsiteX5" fmla="*/ 740055 w 841275"/>
              <a:gd name="connsiteY5" fmla="*/ 17860 h 470224"/>
              <a:gd name="connsiteX6" fmla="*/ 773795 w 841275"/>
              <a:gd name="connsiteY6" fmla="*/ 49738 h 470224"/>
              <a:gd name="connsiteX7" fmla="*/ 804434 w 841275"/>
              <a:gd name="connsiteY7" fmla="*/ 63341 h 470224"/>
              <a:gd name="connsiteX8" fmla="*/ 821304 w 841275"/>
              <a:gd name="connsiteY8" fmla="*/ 79281 h 470224"/>
              <a:gd name="connsiteX9" fmla="*/ 838174 w 841275"/>
              <a:gd name="connsiteY9" fmla="*/ 95219 h 470224"/>
              <a:gd name="connsiteX10" fmla="*/ 841275 w 841275"/>
              <a:gd name="connsiteY10" fmla="*/ 113495 h 470224"/>
              <a:gd name="connsiteX11" fmla="*/ 833707 w 841275"/>
              <a:gd name="connsiteY11" fmla="*/ 152382 h 470224"/>
              <a:gd name="connsiteX12" fmla="*/ 823039 w 841275"/>
              <a:gd name="connsiteY12" fmla="*/ 172993 h 470224"/>
              <a:gd name="connsiteX13" fmla="*/ 817322 w 841275"/>
              <a:gd name="connsiteY13" fmla="*/ 184040 h 470224"/>
              <a:gd name="connsiteX14" fmla="*/ 536573 w 841275"/>
              <a:gd name="connsiteY14" fmla="*/ 321349 h 470224"/>
              <a:gd name="connsiteX15" fmla="*/ 535626 w 841275"/>
              <a:gd name="connsiteY15" fmla="*/ 315768 h 470224"/>
              <a:gd name="connsiteX16" fmla="*/ 532525 w 841275"/>
              <a:gd name="connsiteY16" fmla="*/ 297493 h 470224"/>
              <a:gd name="connsiteX17" fmla="*/ 518756 w 841275"/>
              <a:gd name="connsiteY17" fmla="*/ 299830 h 470224"/>
              <a:gd name="connsiteX18" fmla="*/ 504987 w 841275"/>
              <a:gd name="connsiteY18" fmla="*/ 302166 h 470224"/>
              <a:gd name="connsiteX19" fmla="*/ 491218 w 841275"/>
              <a:gd name="connsiteY19" fmla="*/ 304502 h 470224"/>
              <a:gd name="connsiteX20" fmla="*/ 480549 w 841275"/>
              <a:gd name="connsiteY20" fmla="*/ 325113 h 470224"/>
              <a:gd name="connsiteX21" fmla="*/ 453012 w 841275"/>
              <a:gd name="connsiteY21" fmla="*/ 329786 h 470224"/>
              <a:gd name="connsiteX22" fmla="*/ 428574 w 841275"/>
              <a:gd name="connsiteY22" fmla="*/ 352734 h 470224"/>
              <a:gd name="connsiteX23" fmla="*/ 387268 w 841275"/>
              <a:gd name="connsiteY23" fmla="*/ 359743 h 470224"/>
              <a:gd name="connsiteX24" fmla="*/ 324625 w 841275"/>
              <a:gd name="connsiteY24" fmla="*/ 407975 h 470224"/>
              <a:gd name="connsiteX25" fmla="*/ 272650 w 841275"/>
              <a:gd name="connsiteY25" fmla="*/ 435596 h 470224"/>
              <a:gd name="connsiteX26" fmla="*/ 245111 w 841275"/>
              <a:gd name="connsiteY26" fmla="*/ 440268 h 470224"/>
              <a:gd name="connsiteX27" fmla="*/ 234443 w 841275"/>
              <a:gd name="connsiteY27" fmla="*/ 460879 h 470224"/>
              <a:gd name="connsiteX28" fmla="*/ 206905 w 841275"/>
              <a:gd name="connsiteY28" fmla="*/ 465552 h 470224"/>
              <a:gd name="connsiteX29" fmla="*/ 193136 w 841275"/>
              <a:gd name="connsiteY29" fmla="*/ 467888 h 470224"/>
              <a:gd name="connsiteX30" fmla="*/ 179367 w 841275"/>
              <a:gd name="connsiteY30" fmla="*/ 470224 h 470224"/>
              <a:gd name="connsiteX31" fmla="*/ 148728 w 841275"/>
              <a:gd name="connsiteY31" fmla="*/ 456622 h 470224"/>
              <a:gd name="connsiteX32" fmla="*/ 121190 w 841275"/>
              <a:gd name="connsiteY32" fmla="*/ 461295 h 470224"/>
              <a:gd name="connsiteX33" fmla="*/ 104320 w 841275"/>
              <a:gd name="connsiteY33" fmla="*/ 445355 h 470224"/>
              <a:gd name="connsiteX34" fmla="*/ 73681 w 841275"/>
              <a:gd name="connsiteY34" fmla="*/ 431752 h 470224"/>
              <a:gd name="connsiteX35" fmla="*/ 53711 w 841275"/>
              <a:gd name="connsiteY35" fmla="*/ 397537 h 470224"/>
              <a:gd name="connsiteX36" fmla="*/ 19971 w 841275"/>
              <a:gd name="connsiteY36" fmla="*/ 365659 h 470224"/>
              <a:gd name="connsiteX37" fmla="*/ 0 w 841275"/>
              <a:gd name="connsiteY37" fmla="*/ 331445 h 470224"/>
              <a:gd name="connsiteX38" fmla="*/ 68845 w 841275"/>
              <a:gd name="connsiteY38" fmla="*/ 319764 h 470224"/>
              <a:gd name="connsiteX39" fmla="*/ 134589 w 841275"/>
              <a:gd name="connsiteY39" fmla="*/ 289807 h 470224"/>
              <a:gd name="connsiteX40" fmla="*/ 189665 w 841275"/>
              <a:gd name="connsiteY40" fmla="*/ 280462 h 470224"/>
              <a:gd name="connsiteX41" fmla="*/ 241641 w 841275"/>
              <a:gd name="connsiteY41" fmla="*/ 252842 h 470224"/>
              <a:gd name="connsiteX42" fmla="*/ 293616 w 841275"/>
              <a:gd name="connsiteY42" fmla="*/ 225221 h 470224"/>
              <a:gd name="connsiteX43" fmla="*/ 334922 w 841275"/>
              <a:gd name="connsiteY43" fmla="*/ 218212 h 470224"/>
              <a:gd name="connsiteX44" fmla="*/ 359360 w 841275"/>
              <a:gd name="connsiteY44" fmla="*/ 195265 h 470224"/>
              <a:gd name="connsiteX45" fmla="*/ 386897 w 841275"/>
              <a:gd name="connsiteY45" fmla="*/ 190592 h 470224"/>
              <a:gd name="connsiteX46" fmla="*/ 438873 w 841275"/>
              <a:gd name="connsiteY46" fmla="*/ 162971 h 470224"/>
              <a:gd name="connsiteX47" fmla="*/ 477079 w 841275"/>
              <a:gd name="connsiteY47" fmla="*/ 137688 h 470224"/>
              <a:gd name="connsiteX48" fmla="*/ 498415 w 841275"/>
              <a:gd name="connsiteY48" fmla="*/ 96464 h 470224"/>
              <a:gd name="connsiteX49" fmla="*/ 522852 w 841275"/>
              <a:gd name="connsiteY49" fmla="*/ 73516 h 470224"/>
              <a:gd name="connsiteX50" fmla="*/ 547289 w 841275"/>
              <a:gd name="connsiteY50" fmla="*/ 50568 h 470224"/>
              <a:gd name="connsiteX51" fmla="*/ 557958 w 841275"/>
              <a:gd name="connsiteY51" fmla="*/ 29957 h 470224"/>
              <a:gd name="connsiteX52" fmla="*/ 582394 w 841275"/>
              <a:gd name="connsiteY52" fmla="*/ 7009 h 470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841275" h="470224">
                <a:moveTo>
                  <a:pt x="582394" y="7009"/>
                </a:moveTo>
                <a:lnTo>
                  <a:pt x="609933" y="2336"/>
                </a:lnTo>
                <a:lnTo>
                  <a:pt x="623702" y="0"/>
                </a:lnTo>
                <a:lnTo>
                  <a:pt x="654340" y="13603"/>
                </a:lnTo>
                <a:lnTo>
                  <a:pt x="695648" y="6594"/>
                </a:lnTo>
                <a:lnTo>
                  <a:pt x="740055" y="17860"/>
                </a:lnTo>
                <a:lnTo>
                  <a:pt x="773795" y="49738"/>
                </a:lnTo>
                <a:lnTo>
                  <a:pt x="804434" y="63341"/>
                </a:lnTo>
                <a:lnTo>
                  <a:pt x="821304" y="79281"/>
                </a:lnTo>
                <a:lnTo>
                  <a:pt x="838174" y="95219"/>
                </a:lnTo>
                <a:lnTo>
                  <a:pt x="841275" y="113495"/>
                </a:lnTo>
                <a:lnTo>
                  <a:pt x="833707" y="152382"/>
                </a:lnTo>
                <a:lnTo>
                  <a:pt x="823039" y="172993"/>
                </a:lnTo>
                <a:lnTo>
                  <a:pt x="817322" y="184040"/>
                </a:lnTo>
                <a:lnTo>
                  <a:pt x="536573" y="321349"/>
                </a:lnTo>
                <a:lnTo>
                  <a:pt x="535626" y="315768"/>
                </a:lnTo>
                <a:lnTo>
                  <a:pt x="532525" y="297493"/>
                </a:lnTo>
                <a:lnTo>
                  <a:pt x="518756" y="299830"/>
                </a:lnTo>
                <a:lnTo>
                  <a:pt x="504987" y="302166"/>
                </a:lnTo>
                <a:lnTo>
                  <a:pt x="491218" y="304502"/>
                </a:lnTo>
                <a:lnTo>
                  <a:pt x="480549" y="325113"/>
                </a:lnTo>
                <a:lnTo>
                  <a:pt x="453012" y="329786"/>
                </a:lnTo>
                <a:lnTo>
                  <a:pt x="428574" y="352734"/>
                </a:lnTo>
                <a:lnTo>
                  <a:pt x="387268" y="359743"/>
                </a:lnTo>
                <a:lnTo>
                  <a:pt x="324625" y="407975"/>
                </a:lnTo>
                <a:lnTo>
                  <a:pt x="272650" y="435596"/>
                </a:lnTo>
                <a:lnTo>
                  <a:pt x="245111" y="440268"/>
                </a:lnTo>
                <a:lnTo>
                  <a:pt x="234443" y="460879"/>
                </a:lnTo>
                <a:lnTo>
                  <a:pt x="206905" y="465552"/>
                </a:lnTo>
                <a:lnTo>
                  <a:pt x="193136" y="467888"/>
                </a:lnTo>
                <a:lnTo>
                  <a:pt x="179367" y="470224"/>
                </a:lnTo>
                <a:lnTo>
                  <a:pt x="148728" y="456622"/>
                </a:lnTo>
                <a:lnTo>
                  <a:pt x="121190" y="461295"/>
                </a:lnTo>
                <a:lnTo>
                  <a:pt x="104320" y="445355"/>
                </a:lnTo>
                <a:lnTo>
                  <a:pt x="73681" y="431752"/>
                </a:lnTo>
                <a:lnTo>
                  <a:pt x="53711" y="397537"/>
                </a:lnTo>
                <a:lnTo>
                  <a:pt x="19971" y="365659"/>
                </a:lnTo>
                <a:lnTo>
                  <a:pt x="0" y="331445"/>
                </a:lnTo>
                <a:lnTo>
                  <a:pt x="68845" y="319764"/>
                </a:lnTo>
                <a:lnTo>
                  <a:pt x="134589" y="289807"/>
                </a:lnTo>
                <a:lnTo>
                  <a:pt x="189665" y="280462"/>
                </a:lnTo>
                <a:lnTo>
                  <a:pt x="241641" y="252842"/>
                </a:lnTo>
                <a:lnTo>
                  <a:pt x="293616" y="225221"/>
                </a:lnTo>
                <a:lnTo>
                  <a:pt x="334922" y="218212"/>
                </a:lnTo>
                <a:lnTo>
                  <a:pt x="359360" y="195265"/>
                </a:lnTo>
                <a:lnTo>
                  <a:pt x="386897" y="190592"/>
                </a:lnTo>
                <a:lnTo>
                  <a:pt x="438873" y="162971"/>
                </a:lnTo>
                <a:lnTo>
                  <a:pt x="477079" y="137688"/>
                </a:lnTo>
                <a:lnTo>
                  <a:pt x="498415" y="96464"/>
                </a:lnTo>
                <a:lnTo>
                  <a:pt x="522852" y="73516"/>
                </a:lnTo>
                <a:lnTo>
                  <a:pt x="547289" y="50568"/>
                </a:lnTo>
                <a:lnTo>
                  <a:pt x="557958" y="29957"/>
                </a:lnTo>
                <a:lnTo>
                  <a:pt x="582394" y="700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8" name="任意多边形: 形状 157">
            <a:extLst>
              <a:ext uri="{FF2B5EF4-FFF2-40B4-BE49-F238E27FC236}">
                <a16:creationId xmlns:a16="http://schemas.microsoft.com/office/drawing/2014/main" xmlns="" id="{A8A1E190-C503-481C-82FC-339662135F62}"/>
              </a:ext>
            </a:extLst>
          </p:cNvPr>
          <p:cNvSpPr/>
          <p:nvPr/>
        </p:nvSpPr>
        <p:spPr>
          <a:xfrm rot="577800">
            <a:off x="5501970" y="2146517"/>
            <a:ext cx="318372" cy="642737"/>
          </a:xfrm>
          <a:custGeom>
            <a:avLst/>
            <a:gdLst>
              <a:gd name="connsiteX0" fmla="*/ 270864 w 318372"/>
              <a:gd name="connsiteY0" fmla="*/ 7008 h 642737"/>
              <a:gd name="connsiteX1" fmla="*/ 298401 w 318372"/>
              <a:gd name="connsiteY1" fmla="*/ 2336 h 642737"/>
              <a:gd name="connsiteX2" fmla="*/ 312171 w 318372"/>
              <a:gd name="connsiteY2" fmla="*/ 0 h 642737"/>
              <a:gd name="connsiteX3" fmla="*/ 315272 w 318372"/>
              <a:gd name="connsiteY3" fmla="*/ 18275 h 642737"/>
              <a:gd name="connsiteX4" fmla="*/ 318372 w 318372"/>
              <a:gd name="connsiteY4" fmla="*/ 36550 h 642737"/>
              <a:gd name="connsiteX5" fmla="*/ 307704 w 318372"/>
              <a:gd name="connsiteY5" fmla="*/ 57162 h 642737"/>
              <a:gd name="connsiteX6" fmla="*/ 286369 w 318372"/>
              <a:gd name="connsiteY6" fmla="*/ 98385 h 642737"/>
              <a:gd name="connsiteX7" fmla="*/ 265032 w 318372"/>
              <a:gd name="connsiteY7" fmla="*/ 139609 h 642737"/>
              <a:gd name="connsiteX8" fmla="*/ 246797 w 318372"/>
              <a:gd name="connsiteY8" fmla="*/ 199107 h 642737"/>
              <a:gd name="connsiteX9" fmla="*/ 201023 w 318372"/>
              <a:gd name="connsiteY9" fmla="*/ 263279 h 642737"/>
              <a:gd name="connsiteX10" fmla="*/ 169019 w 318372"/>
              <a:gd name="connsiteY10" fmla="*/ 325113 h 642737"/>
              <a:gd name="connsiteX11" fmla="*/ 126347 w 318372"/>
              <a:gd name="connsiteY11" fmla="*/ 407560 h 642737"/>
              <a:gd name="connsiteX12" fmla="*/ 80574 w 318372"/>
              <a:gd name="connsiteY12" fmla="*/ 471731 h 642737"/>
              <a:gd name="connsiteX13" fmla="*/ 48569 w 318372"/>
              <a:gd name="connsiteY13" fmla="*/ 533566 h 642737"/>
              <a:gd name="connsiteX14" fmla="*/ 27233 w 318372"/>
              <a:gd name="connsiteY14" fmla="*/ 574789 h 642737"/>
              <a:gd name="connsiteX15" fmla="*/ 8997 w 318372"/>
              <a:gd name="connsiteY15" fmla="*/ 634288 h 642737"/>
              <a:gd name="connsiteX16" fmla="*/ 0 w 318372"/>
              <a:gd name="connsiteY16" fmla="*/ 642737 h 642737"/>
              <a:gd name="connsiteX17" fmla="*/ 0 w 318372"/>
              <a:gd name="connsiteY17" fmla="*/ 293147 h 642737"/>
              <a:gd name="connsiteX18" fmla="*/ 18926 w 318372"/>
              <a:gd name="connsiteY18" fmla="*/ 275375 h 642737"/>
              <a:gd name="connsiteX19" fmla="*/ 43363 w 318372"/>
              <a:gd name="connsiteY19" fmla="*/ 252426 h 642737"/>
              <a:gd name="connsiteX20" fmla="*/ 67800 w 318372"/>
              <a:gd name="connsiteY20" fmla="*/ 229479 h 642737"/>
              <a:gd name="connsiteX21" fmla="*/ 102905 w 318372"/>
              <a:gd name="connsiteY21" fmla="*/ 185919 h 642737"/>
              <a:gd name="connsiteX22" fmla="*/ 138010 w 318372"/>
              <a:gd name="connsiteY22" fmla="*/ 142360 h 642737"/>
              <a:gd name="connsiteX23" fmla="*/ 176216 w 318372"/>
              <a:gd name="connsiteY23" fmla="*/ 117076 h 642737"/>
              <a:gd name="connsiteX24" fmla="*/ 197553 w 318372"/>
              <a:gd name="connsiteY24" fmla="*/ 75852 h 642737"/>
              <a:gd name="connsiteX25" fmla="*/ 221990 w 318372"/>
              <a:gd name="connsiteY25" fmla="*/ 52904 h 642737"/>
              <a:gd name="connsiteX26" fmla="*/ 246427 w 318372"/>
              <a:gd name="connsiteY26" fmla="*/ 29957 h 642737"/>
              <a:gd name="connsiteX27" fmla="*/ 270864 w 318372"/>
              <a:gd name="connsiteY27" fmla="*/ 7008 h 642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318372" h="642737">
                <a:moveTo>
                  <a:pt x="270864" y="7008"/>
                </a:moveTo>
                <a:lnTo>
                  <a:pt x="298401" y="2336"/>
                </a:lnTo>
                <a:lnTo>
                  <a:pt x="312171" y="0"/>
                </a:lnTo>
                <a:lnTo>
                  <a:pt x="315272" y="18275"/>
                </a:lnTo>
                <a:lnTo>
                  <a:pt x="318372" y="36550"/>
                </a:lnTo>
                <a:lnTo>
                  <a:pt x="307704" y="57162"/>
                </a:lnTo>
                <a:lnTo>
                  <a:pt x="286369" y="98385"/>
                </a:lnTo>
                <a:lnTo>
                  <a:pt x="265032" y="139609"/>
                </a:lnTo>
                <a:lnTo>
                  <a:pt x="246797" y="199107"/>
                </a:lnTo>
                <a:lnTo>
                  <a:pt x="201023" y="263279"/>
                </a:lnTo>
                <a:lnTo>
                  <a:pt x="169019" y="325113"/>
                </a:lnTo>
                <a:lnTo>
                  <a:pt x="126347" y="407560"/>
                </a:lnTo>
                <a:lnTo>
                  <a:pt x="80574" y="471731"/>
                </a:lnTo>
                <a:lnTo>
                  <a:pt x="48569" y="533566"/>
                </a:lnTo>
                <a:lnTo>
                  <a:pt x="27233" y="574789"/>
                </a:lnTo>
                <a:lnTo>
                  <a:pt x="8997" y="634288"/>
                </a:lnTo>
                <a:lnTo>
                  <a:pt x="0" y="642737"/>
                </a:lnTo>
                <a:lnTo>
                  <a:pt x="0" y="293147"/>
                </a:lnTo>
                <a:lnTo>
                  <a:pt x="18926" y="275375"/>
                </a:lnTo>
                <a:lnTo>
                  <a:pt x="43363" y="252426"/>
                </a:lnTo>
                <a:lnTo>
                  <a:pt x="67800" y="229479"/>
                </a:lnTo>
                <a:lnTo>
                  <a:pt x="102905" y="185919"/>
                </a:lnTo>
                <a:lnTo>
                  <a:pt x="138010" y="142360"/>
                </a:lnTo>
                <a:lnTo>
                  <a:pt x="176216" y="117076"/>
                </a:lnTo>
                <a:lnTo>
                  <a:pt x="197553" y="75852"/>
                </a:lnTo>
                <a:lnTo>
                  <a:pt x="221990" y="52904"/>
                </a:lnTo>
                <a:lnTo>
                  <a:pt x="246427" y="29957"/>
                </a:lnTo>
                <a:lnTo>
                  <a:pt x="270864" y="700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9" name="任意多边形: 形状 158">
            <a:extLst>
              <a:ext uri="{FF2B5EF4-FFF2-40B4-BE49-F238E27FC236}">
                <a16:creationId xmlns:a16="http://schemas.microsoft.com/office/drawing/2014/main" xmlns="" id="{8A027830-E345-4CB1-82BC-66BBA2B0D2A1}"/>
              </a:ext>
            </a:extLst>
          </p:cNvPr>
          <p:cNvSpPr/>
          <p:nvPr/>
        </p:nvSpPr>
        <p:spPr>
          <a:xfrm rot="577800">
            <a:off x="5247901" y="1744999"/>
            <a:ext cx="304283" cy="1180433"/>
          </a:xfrm>
          <a:custGeom>
            <a:avLst/>
            <a:gdLst>
              <a:gd name="connsiteX0" fmla="*/ 304283 w 304283"/>
              <a:gd name="connsiteY0" fmla="*/ 0 h 1180433"/>
              <a:gd name="connsiteX1" fmla="*/ 288665 w 304283"/>
              <a:gd name="connsiteY1" fmla="*/ 30177 h 1180433"/>
              <a:gd name="connsiteX2" fmla="*/ 277996 w 304283"/>
              <a:gd name="connsiteY2" fmla="*/ 50788 h 1180433"/>
              <a:gd name="connsiteX3" fmla="*/ 267328 w 304283"/>
              <a:gd name="connsiteY3" fmla="*/ 71400 h 1180433"/>
              <a:gd name="connsiteX4" fmla="*/ 259760 w 304283"/>
              <a:gd name="connsiteY4" fmla="*/ 110287 h 1180433"/>
              <a:gd name="connsiteX5" fmla="*/ 265962 w 304283"/>
              <a:gd name="connsiteY5" fmla="*/ 146838 h 1180433"/>
              <a:gd name="connsiteX6" fmla="*/ 258395 w 304283"/>
              <a:gd name="connsiteY6" fmla="*/ 185725 h 1180433"/>
              <a:gd name="connsiteX7" fmla="*/ 250828 w 304283"/>
              <a:gd name="connsiteY7" fmla="*/ 224612 h 1180433"/>
              <a:gd name="connsiteX8" fmla="*/ 246362 w 304283"/>
              <a:gd name="connsiteY8" fmla="*/ 281774 h 1180433"/>
              <a:gd name="connsiteX9" fmla="*/ 238794 w 304283"/>
              <a:gd name="connsiteY9" fmla="*/ 320661 h 1180433"/>
              <a:gd name="connsiteX10" fmla="*/ 234328 w 304283"/>
              <a:gd name="connsiteY10" fmla="*/ 377824 h 1180433"/>
              <a:gd name="connsiteX11" fmla="*/ 243631 w 304283"/>
              <a:gd name="connsiteY11" fmla="*/ 432650 h 1180433"/>
              <a:gd name="connsiteX12" fmla="*/ 236063 w 304283"/>
              <a:gd name="connsiteY12" fmla="*/ 471537 h 1180433"/>
              <a:gd name="connsiteX13" fmla="*/ 242265 w 304283"/>
              <a:gd name="connsiteY13" fmla="*/ 508088 h 1180433"/>
              <a:gd name="connsiteX14" fmla="*/ 234698 w 304283"/>
              <a:gd name="connsiteY14" fmla="*/ 546974 h 1180433"/>
              <a:gd name="connsiteX15" fmla="*/ 240900 w 304283"/>
              <a:gd name="connsiteY15" fmla="*/ 583525 h 1180433"/>
              <a:gd name="connsiteX16" fmla="*/ 244001 w 304283"/>
              <a:gd name="connsiteY16" fmla="*/ 601801 h 1180433"/>
              <a:gd name="connsiteX17" fmla="*/ 233333 w 304283"/>
              <a:gd name="connsiteY17" fmla="*/ 622412 h 1180433"/>
              <a:gd name="connsiteX18" fmla="*/ 236434 w 304283"/>
              <a:gd name="connsiteY18" fmla="*/ 640688 h 1180433"/>
              <a:gd name="connsiteX19" fmla="*/ 242635 w 304283"/>
              <a:gd name="connsiteY19" fmla="*/ 677238 h 1180433"/>
              <a:gd name="connsiteX20" fmla="*/ 256405 w 304283"/>
              <a:gd name="connsiteY20" fmla="*/ 674902 h 1180433"/>
              <a:gd name="connsiteX21" fmla="*/ 267072 w 304283"/>
              <a:gd name="connsiteY21" fmla="*/ 654291 h 1180433"/>
              <a:gd name="connsiteX22" fmla="*/ 272584 w 304283"/>
              <a:gd name="connsiteY22" fmla="*/ 649115 h 1180433"/>
              <a:gd name="connsiteX23" fmla="*/ 272584 w 304283"/>
              <a:gd name="connsiteY23" fmla="*/ 998705 h 1180433"/>
              <a:gd name="connsiteX24" fmla="*/ 257144 w 304283"/>
              <a:gd name="connsiteY24" fmla="*/ 1013204 h 1180433"/>
              <a:gd name="connsiteX25" fmla="*/ 249578 w 304283"/>
              <a:gd name="connsiteY25" fmla="*/ 1052091 h 1180433"/>
              <a:gd name="connsiteX26" fmla="*/ 238909 w 304283"/>
              <a:gd name="connsiteY26" fmla="*/ 1072702 h 1180433"/>
              <a:gd name="connsiteX27" fmla="*/ 231342 w 304283"/>
              <a:gd name="connsiteY27" fmla="*/ 1111589 h 1180433"/>
              <a:gd name="connsiteX28" fmla="*/ 223774 w 304283"/>
              <a:gd name="connsiteY28" fmla="*/ 1150477 h 1180433"/>
              <a:gd name="connsiteX29" fmla="*/ 199338 w 304283"/>
              <a:gd name="connsiteY29" fmla="*/ 1173424 h 1180433"/>
              <a:gd name="connsiteX30" fmla="*/ 171799 w 304283"/>
              <a:gd name="connsiteY30" fmla="*/ 1178097 h 1180433"/>
              <a:gd name="connsiteX31" fmla="*/ 158030 w 304283"/>
              <a:gd name="connsiteY31" fmla="*/ 1180433 h 1180433"/>
              <a:gd name="connsiteX32" fmla="*/ 127392 w 304283"/>
              <a:gd name="connsiteY32" fmla="*/ 1166831 h 1180433"/>
              <a:gd name="connsiteX33" fmla="*/ 110522 w 304283"/>
              <a:gd name="connsiteY33" fmla="*/ 1150891 h 1180433"/>
              <a:gd name="connsiteX34" fmla="*/ 76782 w 304283"/>
              <a:gd name="connsiteY34" fmla="*/ 1119013 h 1180433"/>
              <a:gd name="connsiteX35" fmla="*/ 43043 w 304283"/>
              <a:gd name="connsiteY35" fmla="*/ 1087135 h 1180433"/>
              <a:gd name="connsiteX36" fmla="*/ 23072 w 304283"/>
              <a:gd name="connsiteY36" fmla="*/ 1052921 h 1180433"/>
              <a:gd name="connsiteX37" fmla="*/ 16870 w 304283"/>
              <a:gd name="connsiteY37" fmla="*/ 1016369 h 1180433"/>
              <a:gd name="connsiteX38" fmla="*/ 0 w 304283"/>
              <a:gd name="connsiteY38" fmla="*/ 1000431 h 1180433"/>
              <a:gd name="connsiteX39" fmla="*/ 10668 w 304283"/>
              <a:gd name="connsiteY39" fmla="*/ 979819 h 1180433"/>
              <a:gd name="connsiteX40" fmla="*/ 4466 w 304283"/>
              <a:gd name="connsiteY40" fmla="*/ 943268 h 1180433"/>
              <a:gd name="connsiteX41" fmla="*/ 15135 w 304283"/>
              <a:gd name="connsiteY41" fmla="*/ 922657 h 1180433"/>
              <a:gd name="connsiteX42" fmla="*/ 39571 w 304283"/>
              <a:gd name="connsiteY42" fmla="*/ 899709 h 1180433"/>
              <a:gd name="connsiteX43" fmla="*/ 50239 w 304283"/>
              <a:gd name="connsiteY43" fmla="*/ 879097 h 1180433"/>
              <a:gd name="connsiteX44" fmla="*/ 47138 w 304283"/>
              <a:gd name="connsiteY44" fmla="*/ 860822 h 1180433"/>
              <a:gd name="connsiteX45" fmla="*/ 54706 w 304283"/>
              <a:gd name="connsiteY45" fmla="*/ 821935 h 1180433"/>
              <a:gd name="connsiteX46" fmla="*/ 62273 w 304283"/>
              <a:gd name="connsiteY46" fmla="*/ 783047 h 1180433"/>
              <a:gd name="connsiteX47" fmla="*/ 69840 w 304283"/>
              <a:gd name="connsiteY47" fmla="*/ 744160 h 1180433"/>
              <a:gd name="connsiteX48" fmla="*/ 63638 w 304283"/>
              <a:gd name="connsiteY48" fmla="*/ 707610 h 1180433"/>
              <a:gd name="connsiteX49" fmla="*/ 68104 w 304283"/>
              <a:gd name="connsiteY49" fmla="*/ 650447 h 1180433"/>
              <a:gd name="connsiteX50" fmla="*/ 72571 w 304283"/>
              <a:gd name="connsiteY50" fmla="*/ 593285 h 1180433"/>
              <a:gd name="connsiteX51" fmla="*/ 60167 w 304283"/>
              <a:gd name="connsiteY51" fmla="*/ 520183 h 1180433"/>
              <a:gd name="connsiteX52" fmla="*/ 64634 w 304283"/>
              <a:gd name="connsiteY52" fmla="*/ 463022 h 1180433"/>
              <a:gd name="connsiteX53" fmla="*/ 55331 w 304283"/>
              <a:gd name="connsiteY53" fmla="*/ 408195 h 1180433"/>
              <a:gd name="connsiteX54" fmla="*/ 49129 w 304283"/>
              <a:gd name="connsiteY54" fmla="*/ 371645 h 1180433"/>
              <a:gd name="connsiteX55" fmla="*/ 47394 w 304283"/>
              <a:gd name="connsiteY55" fmla="*/ 277931 h 1180433"/>
              <a:gd name="connsiteX56" fmla="*/ 38091 w 304283"/>
              <a:gd name="connsiteY56" fmla="*/ 223105 h 1180433"/>
              <a:gd name="connsiteX57" fmla="*/ 28789 w 304283"/>
              <a:gd name="connsiteY57" fmla="*/ 168279 h 1180433"/>
              <a:gd name="connsiteX58" fmla="*/ 23534 w 304283"/>
              <a:gd name="connsiteY58" fmla="*/ 137309 h 1180433"/>
              <a:gd name="connsiteX59" fmla="*/ 304283 w 304283"/>
              <a:gd name="connsiteY59" fmla="*/ 0 h 11804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304283" h="1180433">
                <a:moveTo>
                  <a:pt x="304283" y="0"/>
                </a:moveTo>
                <a:lnTo>
                  <a:pt x="288665" y="30177"/>
                </a:lnTo>
                <a:lnTo>
                  <a:pt x="277996" y="50788"/>
                </a:lnTo>
                <a:lnTo>
                  <a:pt x="267328" y="71400"/>
                </a:lnTo>
                <a:lnTo>
                  <a:pt x="259760" y="110287"/>
                </a:lnTo>
                <a:lnTo>
                  <a:pt x="265962" y="146838"/>
                </a:lnTo>
                <a:lnTo>
                  <a:pt x="258395" y="185725"/>
                </a:lnTo>
                <a:lnTo>
                  <a:pt x="250828" y="224612"/>
                </a:lnTo>
                <a:lnTo>
                  <a:pt x="246362" y="281774"/>
                </a:lnTo>
                <a:lnTo>
                  <a:pt x="238794" y="320661"/>
                </a:lnTo>
                <a:lnTo>
                  <a:pt x="234328" y="377824"/>
                </a:lnTo>
                <a:lnTo>
                  <a:pt x="243631" y="432650"/>
                </a:lnTo>
                <a:lnTo>
                  <a:pt x="236063" y="471537"/>
                </a:lnTo>
                <a:lnTo>
                  <a:pt x="242265" y="508088"/>
                </a:lnTo>
                <a:lnTo>
                  <a:pt x="234698" y="546974"/>
                </a:lnTo>
                <a:lnTo>
                  <a:pt x="240900" y="583525"/>
                </a:lnTo>
                <a:lnTo>
                  <a:pt x="244001" y="601801"/>
                </a:lnTo>
                <a:lnTo>
                  <a:pt x="233333" y="622412"/>
                </a:lnTo>
                <a:lnTo>
                  <a:pt x="236434" y="640688"/>
                </a:lnTo>
                <a:lnTo>
                  <a:pt x="242635" y="677238"/>
                </a:lnTo>
                <a:lnTo>
                  <a:pt x="256405" y="674902"/>
                </a:lnTo>
                <a:lnTo>
                  <a:pt x="267072" y="654291"/>
                </a:lnTo>
                <a:lnTo>
                  <a:pt x="272584" y="649115"/>
                </a:lnTo>
                <a:lnTo>
                  <a:pt x="272584" y="998705"/>
                </a:lnTo>
                <a:lnTo>
                  <a:pt x="257144" y="1013204"/>
                </a:lnTo>
                <a:lnTo>
                  <a:pt x="249578" y="1052091"/>
                </a:lnTo>
                <a:lnTo>
                  <a:pt x="238909" y="1072702"/>
                </a:lnTo>
                <a:lnTo>
                  <a:pt x="231342" y="1111589"/>
                </a:lnTo>
                <a:lnTo>
                  <a:pt x="223774" y="1150477"/>
                </a:lnTo>
                <a:lnTo>
                  <a:pt x="199338" y="1173424"/>
                </a:lnTo>
                <a:lnTo>
                  <a:pt x="171799" y="1178097"/>
                </a:lnTo>
                <a:lnTo>
                  <a:pt x="158030" y="1180433"/>
                </a:lnTo>
                <a:lnTo>
                  <a:pt x="127392" y="1166831"/>
                </a:lnTo>
                <a:lnTo>
                  <a:pt x="110522" y="1150891"/>
                </a:lnTo>
                <a:lnTo>
                  <a:pt x="76782" y="1119013"/>
                </a:lnTo>
                <a:lnTo>
                  <a:pt x="43043" y="1087135"/>
                </a:lnTo>
                <a:lnTo>
                  <a:pt x="23072" y="1052921"/>
                </a:lnTo>
                <a:lnTo>
                  <a:pt x="16870" y="1016369"/>
                </a:lnTo>
                <a:lnTo>
                  <a:pt x="0" y="1000431"/>
                </a:lnTo>
                <a:lnTo>
                  <a:pt x="10668" y="979819"/>
                </a:lnTo>
                <a:lnTo>
                  <a:pt x="4466" y="943268"/>
                </a:lnTo>
                <a:lnTo>
                  <a:pt x="15135" y="922657"/>
                </a:lnTo>
                <a:lnTo>
                  <a:pt x="39571" y="899709"/>
                </a:lnTo>
                <a:lnTo>
                  <a:pt x="50239" y="879097"/>
                </a:lnTo>
                <a:lnTo>
                  <a:pt x="47138" y="860822"/>
                </a:lnTo>
                <a:lnTo>
                  <a:pt x="54706" y="821935"/>
                </a:lnTo>
                <a:lnTo>
                  <a:pt x="62273" y="783047"/>
                </a:lnTo>
                <a:lnTo>
                  <a:pt x="69840" y="744160"/>
                </a:lnTo>
                <a:lnTo>
                  <a:pt x="63638" y="707610"/>
                </a:lnTo>
                <a:lnTo>
                  <a:pt x="68104" y="650447"/>
                </a:lnTo>
                <a:lnTo>
                  <a:pt x="72571" y="593285"/>
                </a:lnTo>
                <a:lnTo>
                  <a:pt x="60167" y="520183"/>
                </a:lnTo>
                <a:lnTo>
                  <a:pt x="64634" y="463022"/>
                </a:lnTo>
                <a:lnTo>
                  <a:pt x="55331" y="408195"/>
                </a:lnTo>
                <a:lnTo>
                  <a:pt x="49129" y="371645"/>
                </a:lnTo>
                <a:lnTo>
                  <a:pt x="47394" y="277931"/>
                </a:lnTo>
                <a:lnTo>
                  <a:pt x="38091" y="223105"/>
                </a:lnTo>
                <a:lnTo>
                  <a:pt x="28789" y="168279"/>
                </a:lnTo>
                <a:lnTo>
                  <a:pt x="23534" y="137309"/>
                </a:lnTo>
                <a:lnTo>
                  <a:pt x="30428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0" name="任意多边形: 形状 159">
            <a:extLst>
              <a:ext uri="{FF2B5EF4-FFF2-40B4-BE49-F238E27FC236}">
                <a16:creationId xmlns:a16="http://schemas.microsoft.com/office/drawing/2014/main" xmlns="" id="{A399DFA9-0568-458C-9FD6-C69A61584F06}"/>
              </a:ext>
            </a:extLst>
          </p:cNvPr>
          <p:cNvSpPr/>
          <p:nvPr/>
        </p:nvSpPr>
        <p:spPr>
          <a:xfrm>
            <a:off x="6621868" y="2763297"/>
            <a:ext cx="738219" cy="247486"/>
          </a:xfrm>
          <a:custGeom>
            <a:avLst/>
            <a:gdLst>
              <a:gd name="connsiteX0" fmla="*/ 0 w 738219"/>
              <a:gd name="connsiteY0" fmla="*/ 0 h 247486"/>
              <a:gd name="connsiteX1" fmla="*/ 16153 w 738219"/>
              <a:gd name="connsiteY1" fmla="*/ 0 h 247486"/>
              <a:gd name="connsiteX2" fmla="*/ 25963 w 738219"/>
              <a:gd name="connsiteY2" fmla="*/ 6511 h 247486"/>
              <a:gd name="connsiteX3" fmla="*/ 67861 w 738219"/>
              <a:gd name="connsiteY3" fmla="*/ 6511 h 247486"/>
              <a:gd name="connsiteX4" fmla="*/ 109758 w 738219"/>
              <a:gd name="connsiteY4" fmla="*/ 25047 h 247486"/>
              <a:gd name="connsiteX5" fmla="*/ 179587 w 738219"/>
              <a:gd name="connsiteY5" fmla="*/ 25047 h 247486"/>
              <a:gd name="connsiteX6" fmla="*/ 207519 w 738219"/>
              <a:gd name="connsiteY6" fmla="*/ 25047 h 247486"/>
              <a:gd name="connsiteX7" fmla="*/ 249416 w 738219"/>
              <a:gd name="connsiteY7" fmla="*/ 25047 h 247486"/>
              <a:gd name="connsiteX8" fmla="*/ 291313 w 738219"/>
              <a:gd name="connsiteY8" fmla="*/ 25047 h 247486"/>
              <a:gd name="connsiteX9" fmla="*/ 319245 w 738219"/>
              <a:gd name="connsiteY9" fmla="*/ 25047 h 247486"/>
              <a:gd name="connsiteX10" fmla="*/ 361142 w 738219"/>
              <a:gd name="connsiteY10" fmla="*/ 25047 h 247486"/>
              <a:gd name="connsiteX11" fmla="*/ 389074 w 738219"/>
              <a:gd name="connsiteY11" fmla="*/ 6511 h 247486"/>
              <a:gd name="connsiteX12" fmla="*/ 417006 w 738219"/>
              <a:gd name="connsiteY12" fmla="*/ 6511 h 247486"/>
              <a:gd name="connsiteX13" fmla="*/ 426817 w 738219"/>
              <a:gd name="connsiteY13" fmla="*/ 0 h 247486"/>
              <a:gd name="connsiteX14" fmla="*/ 738219 w 738219"/>
              <a:gd name="connsiteY14" fmla="*/ 0 h 247486"/>
              <a:gd name="connsiteX15" fmla="*/ 738219 w 738219"/>
              <a:gd name="connsiteY15" fmla="*/ 6511 h 247486"/>
              <a:gd name="connsiteX16" fmla="*/ 738219 w 738219"/>
              <a:gd name="connsiteY16" fmla="*/ 25047 h 247486"/>
              <a:gd name="connsiteX17" fmla="*/ 738219 w 738219"/>
              <a:gd name="connsiteY17" fmla="*/ 62120 h 247486"/>
              <a:gd name="connsiteX18" fmla="*/ 710288 w 738219"/>
              <a:gd name="connsiteY18" fmla="*/ 99194 h 247486"/>
              <a:gd name="connsiteX19" fmla="*/ 682356 w 738219"/>
              <a:gd name="connsiteY19" fmla="*/ 117730 h 247486"/>
              <a:gd name="connsiteX20" fmla="*/ 640459 w 738219"/>
              <a:gd name="connsiteY20" fmla="*/ 154803 h 247486"/>
              <a:gd name="connsiteX21" fmla="*/ 598561 w 738219"/>
              <a:gd name="connsiteY21" fmla="*/ 173340 h 247486"/>
              <a:gd name="connsiteX22" fmla="*/ 514766 w 738219"/>
              <a:gd name="connsiteY22" fmla="*/ 210413 h 247486"/>
              <a:gd name="connsiteX23" fmla="*/ 458903 w 738219"/>
              <a:gd name="connsiteY23" fmla="*/ 228950 h 247486"/>
              <a:gd name="connsiteX24" fmla="*/ 403040 w 738219"/>
              <a:gd name="connsiteY24" fmla="*/ 228950 h 247486"/>
              <a:gd name="connsiteX25" fmla="*/ 333211 w 738219"/>
              <a:gd name="connsiteY25" fmla="*/ 247486 h 247486"/>
              <a:gd name="connsiteX26" fmla="*/ 263382 w 738219"/>
              <a:gd name="connsiteY26" fmla="*/ 247486 h 247486"/>
              <a:gd name="connsiteX27" fmla="*/ 179587 w 738219"/>
              <a:gd name="connsiteY27" fmla="*/ 247486 h 247486"/>
              <a:gd name="connsiteX28" fmla="*/ 109758 w 738219"/>
              <a:gd name="connsiteY28" fmla="*/ 247486 h 247486"/>
              <a:gd name="connsiteX29" fmla="*/ 39929 w 738219"/>
              <a:gd name="connsiteY29" fmla="*/ 228950 h 247486"/>
              <a:gd name="connsiteX30" fmla="*/ 0 w 738219"/>
              <a:gd name="connsiteY30" fmla="*/ 211284 h 247486"/>
              <a:gd name="connsiteX31" fmla="*/ 0 w 738219"/>
              <a:gd name="connsiteY31" fmla="*/ 0 h 247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738219" h="247486">
                <a:moveTo>
                  <a:pt x="0" y="0"/>
                </a:moveTo>
                <a:lnTo>
                  <a:pt x="16153" y="0"/>
                </a:lnTo>
                <a:lnTo>
                  <a:pt x="25963" y="6511"/>
                </a:lnTo>
                <a:lnTo>
                  <a:pt x="67861" y="6511"/>
                </a:lnTo>
                <a:lnTo>
                  <a:pt x="109758" y="25047"/>
                </a:lnTo>
                <a:lnTo>
                  <a:pt x="179587" y="25047"/>
                </a:lnTo>
                <a:lnTo>
                  <a:pt x="207519" y="25047"/>
                </a:lnTo>
                <a:lnTo>
                  <a:pt x="249416" y="25047"/>
                </a:lnTo>
                <a:lnTo>
                  <a:pt x="291313" y="25047"/>
                </a:lnTo>
                <a:lnTo>
                  <a:pt x="319245" y="25047"/>
                </a:lnTo>
                <a:lnTo>
                  <a:pt x="361142" y="25047"/>
                </a:lnTo>
                <a:lnTo>
                  <a:pt x="389074" y="6511"/>
                </a:lnTo>
                <a:lnTo>
                  <a:pt x="417006" y="6511"/>
                </a:lnTo>
                <a:lnTo>
                  <a:pt x="426817" y="0"/>
                </a:lnTo>
                <a:lnTo>
                  <a:pt x="738219" y="0"/>
                </a:lnTo>
                <a:lnTo>
                  <a:pt x="738219" y="6511"/>
                </a:lnTo>
                <a:lnTo>
                  <a:pt x="738219" y="25047"/>
                </a:lnTo>
                <a:lnTo>
                  <a:pt x="738219" y="62120"/>
                </a:lnTo>
                <a:lnTo>
                  <a:pt x="710288" y="99194"/>
                </a:lnTo>
                <a:lnTo>
                  <a:pt x="682356" y="117730"/>
                </a:lnTo>
                <a:lnTo>
                  <a:pt x="640459" y="154803"/>
                </a:lnTo>
                <a:lnTo>
                  <a:pt x="598561" y="173340"/>
                </a:lnTo>
                <a:lnTo>
                  <a:pt x="514766" y="210413"/>
                </a:lnTo>
                <a:lnTo>
                  <a:pt x="458903" y="228950"/>
                </a:lnTo>
                <a:lnTo>
                  <a:pt x="403040" y="228950"/>
                </a:lnTo>
                <a:lnTo>
                  <a:pt x="333211" y="247486"/>
                </a:lnTo>
                <a:lnTo>
                  <a:pt x="263382" y="247486"/>
                </a:lnTo>
                <a:lnTo>
                  <a:pt x="179587" y="247486"/>
                </a:lnTo>
                <a:lnTo>
                  <a:pt x="109758" y="247486"/>
                </a:lnTo>
                <a:lnTo>
                  <a:pt x="39929" y="228950"/>
                </a:lnTo>
                <a:lnTo>
                  <a:pt x="0" y="211284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1" name="任意多边形: 形状 160">
            <a:extLst>
              <a:ext uri="{FF2B5EF4-FFF2-40B4-BE49-F238E27FC236}">
                <a16:creationId xmlns:a16="http://schemas.microsoft.com/office/drawing/2014/main" xmlns="" id="{4794F1F9-2987-43C6-8267-E2D03A77F337}"/>
              </a:ext>
            </a:extLst>
          </p:cNvPr>
          <p:cNvSpPr/>
          <p:nvPr/>
        </p:nvSpPr>
        <p:spPr>
          <a:xfrm>
            <a:off x="6364596" y="1880052"/>
            <a:ext cx="283472" cy="1094529"/>
          </a:xfrm>
          <a:custGeom>
            <a:avLst/>
            <a:gdLst>
              <a:gd name="connsiteX0" fmla="*/ 0 w 283472"/>
              <a:gd name="connsiteY0" fmla="*/ 0 h 1094529"/>
              <a:gd name="connsiteX1" fmla="*/ 55863 w 283472"/>
              <a:gd name="connsiteY1" fmla="*/ 37073 h 1094529"/>
              <a:gd name="connsiteX2" fmla="*/ 111727 w 283472"/>
              <a:gd name="connsiteY2" fmla="*/ 74146 h 1094529"/>
              <a:gd name="connsiteX3" fmla="*/ 139658 w 283472"/>
              <a:gd name="connsiteY3" fmla="*/ 92683 h 1094529"/>
              <a:gd name="connsiteX4" fmla="*/ 181556 w 283472"/>
              <a:gd name="connsiteY4" fmla="*/ 129756 h 1094529"/>
              <a:gd name="connsiteX5" fmla="*/ 195522 w 283472"/>
              <a:gd name="connsiteY5" fmla="*/ 148293 h 1094529"/>
              <a:gd name="connsiteX6" fmla="*/ 223453 w 283472"/>
              <a:gd name="connsiteY6" fmla="*/ 166829 h 1094529"/>
              <a:gd name="connsiteX7" fmla="*/ 237419 w 283472"/>
              <a:gd name="connsiteY7" fmla="*/ 185366 h 1094529"/>
              <a:gd name="connsiteX8" fmla="*/ 223453 w 283472"/>
              <a:gd name="connsiteY8" fmla="*/ 203902 h 1094529"/>
              <a:gd name="connsiteX9" fmla="*/ 223453 w 283472"/>
              <a:gd name="connsiteY9" fmla="*/ 222439 h 1094529"/>
              <a:gd name="connsiteX10" fmla="*/ 223453 w 283472"/>
              <a:gd name="connsiteY10" fmla="*/ 259512 h 1094529"/>
              <a:gd name="connsiteX11" fmla="*/ 209487 w 283472"/>
              <a:gd name="connsiteY11" fmla="*/ 315122 h 1094529"/>
              <a:gd name="connsiteX12" fmla="*/ 209487 w 283472"/>
              <a:gd name="connsiteY12" fmla="*/ 370732 h 1094529"/>
              <a:gd name="connsiteX13" fmla="*/ 195522 w 283472"/>
              <a:gd name="connsiteY13" fmla="*/ 444878 h 1094529"/>
              <a:gd name="connsiteX14" fmla="*/ 195522 w 283472"/>
              <a:gd name="connsiteY14" fmla="*/ 519024 h 1094529"/>
              <a:gd name="connsiteX15" fmla="*/ 195522 w 283472"/>
              <a:gd name="connsiteY15" fmla="*/ 593171 h 1094529"/>
              <a:gd name="connsiteX16" fmla="*/ 195522 w 283472"/>
              <a:gd name="connsiteY16" fmla="*/ 685853 h 1094529"/>
              <a:gd name="connsiteX17" fmla="*/ 209487 w 283472"/>
              <a:gd name="connsiteY17" fmla="*/ 760000 h 1094529"/>
              <a:gd name="connsiteX18" fmla="*/ 209487 w 283472"/>
              <a:gd name="connsiteY18" fmla="*/ 778536 h 1094529"/>
              <a:gd name="connsiteX19" fmla="*/ 223453 w 283472"/>
              <a:gd name="connsiteY19" fmla="*/ 815609 h 1094529"/>
              <a:gd name="connsiteX20" fmla="*/ 223453 w 283472"/>
              <a:gd name="connsiteY20" fmla="*/ 834146 h 1094529"/>
              <a:gd name="connsiteX21" fmla="*/ 237419 w 283472"/>
              <a:gd name="connsiteY21" fmla="*/ 834146 h 1094529"/>
              <a:gd name="connsiteX22" fmla="*/ 265351 w 283472"/>
              <a:gd name="connsiteY22" fmla="*/ 871219 h 1094529"/>
              <a:gd name="connsiteX23" fmla="*/ 283472 w 283472"/>
              <a:gd name="connsiteY23" fmla="*/ 883245 h 1094529"/>
              <a:gd name="connsiteX24" fmla="*/ 267319 w 283472"/>
              <a:gd name="connsiteY24" fmla="*/ 883245 h 1094529"/>
              <a:gd name="connsiteX25" fmla="*/ 267319 w 283472"/>
              <a:gd name="connsiteY25" fmla="*/ 1094529 h 1094529"/>
              <a:gd name="connsiteX26" fmla="*/ 265351 w 283472"/>
              <a:gd name="connsiteY26" fmla="*/ 1093658 h 1094529"/>
              <a:gd name="connsiteX27" fmla="*/ 209487 w 283472"/>
              <a:gd name="connsiteY27" fmla="*/ 1075121 h 1094529"/>
              <a:gd name="connsiteX28" fmla="*/ 167590 w 283472"/>
              <a:gd name="connsiteY28" fmla="*/ 1056585 h 1094529"/>
              <a:gd name="connsiteX29" fmla="*/ 125692 w 283472"/>
              <a:gd name="connsiteY29" fmla="*/ 1000975 h 1094529"/>
              <a:gd name="connsiteX30" fmla="*/ 97761 w 283472"/>
              <a:gd name="connsiteY30" fmla="*/ 963902 h 1094529"/>
              <a:gd name="connsiteX31" fmla="*/ 83795 w 283472"/>
              <a:gd name="connsiteY31" fmla="*/ 926829 h 1094529"/>
              <a:gd name="connsiteX32" fmla="*/ 69829 w 283472"/>
              <a:gd name="connsiteY32" fmla="*/ 889756 h 1094529"/>
              <a:gd name="connsiteX33" fmla="*/ 55863 w 283472"/>
              <a:gd name="connsiteY33" fmla="*/ 852683 h 1094529"/>
              <a:gd name="connsiteX34" fmla="*/ 41898 w 283472"/>
              <a:gd name="connsiteY34" fmla="*/ 815609 h 1094529"/>
              <a:gd name="connsiteX35" fmla="*/ 41898 w 283472"/>
              <a:gd name="connsiteY35" fmla="*/ 760000 h 1094529"/>
              <a:gd name="connsiteX36" fmla="*/ 27932 w 283472"/>
              <a:gd name="connsiteY36" fmla="*/ 704390 h 1094529"/>
              <a:gd name="connsiteX37" fmla="*/ 27932 w 283472"/>
              <a:gd name="connsiteY37" fmla="*/ 630244 h 1094529"/>
              <a:gd name="connsiteX38" fmla="*/ 27932 w 283472"/>
              <a:gd name="connsiteY38" fmla="*/ 556097 h 1094529"/>
              <a:gd name="connsiteX39" fmla="*/ 27932 w 283472"/>
              <a:gd name="connsiteY39" fmla="*/ 407805 h 1094529"/>
              <a:gd name="connsiteX40" fmla="*/ 13966 w 283472"/>
              <a:gd name="connsiteY40" fmla="*/ 278049 h 1094529"/>
              <a:gd name="connsiteX41" fmla="*/ 13966 w 283472"/>
              <a:gd name="connsiteY41" fmla="*/ 148293 h 1094529"/>
              <a:gd name="connsiteX42" fmla="*/ 0 w 283472"/>
              <a:gd name="connsiteY42" fmla="*/ 0 h 10945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283472" h="1094529">
                <a:moveTo>
                  <a:pt x="0" y="0"/>
                </a:moveTo>
                <a:lnTo>
                  <a:pt x="55863" y="37073"/>
                </a:lnTo>
                <a:lnTo>
                  <a:pt x="111727" y="74146"/>
                </a:lnTo>
                <a:lnTo>
                  <a:pt x="139658" y="92683"/>
                </a:lnTo>
                <a:lnTo>
                  <a:pt x="181556" y="129756"/>
                </a:lnTo>
                <a:lnTo>
                  <a:pt x="195522" y="148293"/>
                </a:lnTo>
                <a:lnTo>
                  <a:pt x="223453" y="166829"/>
                </a:lnTo>
                <a:lnTo>
                  <a:pt x="237419" y="185366"/>
                </a:lnTo>
                <a:lnTo>
                  <a:pt x="223453" y="203902"/>
                </a:lnTo>
                <a:lnTo>
                  <a:pt x="223453" y="222439"/>
                </a:lnTo>
                <a:lnTo>
                  <a:pt x="223453" y="259512"/>
                </a:lnTo>
                <a:lnTo>
                  <a:pt x="209487" y="315122"/>
                </a:lnTo>
                <a:lnTo>
                  <a:pt x="209487" y="370732"/>
                </a:lnTo>
                <a:lnTo>
                  <a:pt x="195522" y="444878"/>
                </a:lnTo>
                <a:lnTo>
                  <a:pt x="195522" y="519024"/>
                </a:lnTo>
                <a:lnTo>
                  <a:pt x="195522" y="593171"/>
                </a:lnTo>
                <a:lnTo>
                  <a:pt x="195522" y="685853"/>
                </a:lnTo>
                <a:lnTo>
                  <a:pt x="209487" y="760000"/>
                </a:lnTo>
                <a:lnTo>
                  <a:pt x="209487" y="778536"/>
                </a:lnTo>
                <a:lnTo>
                  <a:pt x="223453" y="815609"/>
                </a:lnTo>
                <a:lnTo>
                  <a:pt x="223453" y="834146"/>
                </a:lnTo>
                <a:lnTo>
                  <a:pt x="237419" y="834146"/>
                </a:lnTo>
                <a:lnTo>
                  <a:pt x="265351" y="871219"/>
                </a:lnTo>
                <a:lnTo>
                  <a:pt x="283472" y="883245"/>
                </a:lnTo>
                <a:lnTo>
                  <a:pt x="267319" y="883245"/>
                </a:lnTo>
                <a:lnTo>
                  <a:pt x="267319" y="1094529"/>
                </a:lnTo>
                <a:lnTo>
                  <a:pt x="265351" y="1093658"/>
                </a:lnTo>
                <a:lnTo>
                  <a:pt x="209487" y="1075121"/>
                </a:lnTo>
                <a:lnTo>
                  <a:pt x="167590" y="1056585"/>
                </a:lnTo>
                <a:lnTo>
                  <a:pt x="125692" y="1000975"/>
                </a:lnTo>
                <a:lnTo>
                  <a:pt x="97761" y="963902"/>
                </a:lnTo>
                <a:lnTo>
                  <a:pt x="83795" y="926829"/>
                </a:lnTo>
                <a:lnTo>
                  <a:pt x="69829" y="889756"/>
                </a:lnTo>
                <a:lnTo>
                  <a:pt x="55863" y="852683"/>
                </a:lnTo>
                <a:lnTo>
                  <a:pt x="41898" y="815609"/>
                </a:lnTo>
                <a:lnTo>
                  <a:pt x="41898" y="760000"/>
                </a:lnTo>
                <a:lnTo>
                  <a:pt x="27932" y="704390"/>
                </a:lnTo>
                <a:lnTo>
                  <a:pt x="27932" y="630244"/>
                </a:lnTo>
                <a:lnTo>
                  <a:pt x="27932" y="556097"/>
                </a:lnTo>
                <a:lnTo>
                  <a:pt x="27932" y="407805"/>
                </a:lnTo>
                <a:lnTo>
                  <a:pt x="13966" y="278049"/>
                </a:lnTo>
                <a:lnTo>
                  <a:pt x="13966" y="148293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2" name="任意多边形: 形状 161">
            <a:extLst>
              <a:ext uri="{FF2B5EF4-FFF2-40B4-BE49-F238E27FC236}">
                <a16:creationId xmlns:a16="http://schemas.microsoft.com/office/drawing/2014/main" xmlns="" id="{274B2544-1EB8-4117-95DC-B2275135CF66}"/>
              </a:ext>
            </a:extLst>
          </p:cNvPr>
          <p:cNvSpPr/>
          <p:nvPr/>
        </p:nvSpPr>
        <p:spPr>
          <a:xfrm>
            <a:off x="7048684" y="2343466"/>
            <a:ext cx="311402" cy="419831"/>
          </a:xfrm>
          <a:custGeom>
            <a:avLst/>
            <a:gdLst>
              <a:gd name="connsiteX0" fmla="*/ 143813 w 311402"/>
              <a:gd name="connsiteY0" fmla="*/ 0 h 419831"/>
              <a:gd name="connsiteX1" fmla="*/ 157778 w 311402"/>
              <a:gd name="connsiteY1" fmla="*/ 0 h 419831"/>
              <a:gd name="connsiteX2" fmla="*/ 171744 w 311402"/>
              <a:gd name="connsiteY2" fmla="*/ 0 h 419831"/>
              <a:gd name="connsiteX3" fmla="*/ 185710 w 311402"/>
              <a:gd name="connsiteY3" fmla="*/ 0 h 419831"/>
              <a:gd name="connsiteX4" fmla="*/ 199676 w 311402"/>
              <a:gd name="connsiteY4" fmla="*/ 18537 h 419831"/>
              <a:gd name="connsiteX5" fmla="*/ 213642 w 311402"/>
              <a:gd name="connsiteY5" fmla="*/ 37074 h 419831"/>
              <a:gd name="connsiteX6" fmla="*/ 227607 w 311402"/>
              <a:gd name="connsiteY6" fmla="*/ 55610 h 419831"/>
              <a:gd name="connsiteX7" fmla="*/ 241573 w 311402"/>
              <a:gd name="connsiteY7" fmla="*/ 74147 h 419831"/>
              <a:gd name="connsiteX8" fmla="*/ 241573 w 311402"/>
              <a:gd name="connsiteY8" fmla="*/ 111220 h 419831"/>
              <a:gd name="connsiteX9" fmla="*/ 255539 w 311402"/>
              <a:gd name="connsiteY9" fmla="*/ 148293 h 419831"/>
              <a:gd name="connsiteX10" fmla="*/ 255539 w 311402"/>
              <a:gd name="connsiteY10" fmla="*/ 185366 h 419831"/>
              <a:gd name="connsiteX11" fmla="*/ 269505 w 311402"/>
              <a:gd name="connsiteY11" fmla="*/ 259513 h 419831"/>
              <a:gd name="connsiteX12" fmla="*/ 283471 w 311402"/>
              <a:gd name="connsiteY12" fmla="*/ 333659 h 419831"/>
              <a:gd name="connsiteX13" fmla="*/ 297436 w 311402"/>
              <a:gd name="connsiteY13" fmla="*/ 389269 h 419831"/>
              <a:gd name="connsiteX14" fmla="*/ 311402 w 311402"/>
              <a:gd name="connsiteY14" fmla="*/ 407805 h 419831"/>
              <a:gd name="connsiteX15" fmla="*/ 311402 w 311402"/>
              <a:gd name="connsiteY15" fmla="*/ 419831 h 419831"/>
              <a:gd name="connsiteX16" fmla="*/ 0 w 311402"/>
              <a:gd name="connsiteY16" fmla="*/ 419831 h 419831"/>
              <a:gd name="connsiteX17" fmla="*/ 18120 w 311402"/>
              <a:gd name="connsiteY17" fmla="*/ 407805 h 419831"/>
              <a:gd name="connsiteX18" fmla="*/ 46052 w 311402"/>
              <a:gd name="connsiteY18" fmla="*/ 389269 h 419831"/>
              <a:gd name="connsiteX19" fmla="*/ 60018 w 311402"/>
              <a:gd name="connsiteY19" fmla="*/ 352195 h 419831"/>
              <a:gd name="connsiteX20" fmla="*/ 73984 w 311402"/>
              <a:gd name="connsiteY20" fmla="*/ 333659 h 419831"/>
              <a:gd name="connsiteX21" fmla="*/ 87949 w 311402"/>
              <a:gd name="connsiteY21" fmla="*/ 278049 h 419831"/>
              <a:gd name="connsiteX22" fmla="*/ 101915 w 311402"/>
              <a:gd name="connsiteY22" fmla="*/ 222439 h 419831"/>
              <a:gd name="connsiteX23" fmla="*/ 101915 w 311402"/>
              <a:gd name="connsiteY23" fmla="*/ 185366 h 419831"/>
              <a:gd name="connsiteX24" fmla="*/ 115881 w 311402"/>
              <a:gd name="connsiteY24" fmla="*/ 148293 h 419831"/>
              <a:gd name="connsiteX25" fmla="*/ 115881 w 311402"/>
              <a:gd name="connsiteY25" fmla="*/ 111220 h 419831"/>
              <a:gd name="connsiteX26" fmla="*/ 115881 w 311402"/>
              <a:gd name="connsiteY26" fmla="*/ 74147 h 419831"/>
              <a:gd name="connsiteX27" fmla="*/ 129847 w 311402"/>
              <a:gd name="connsiteY27" fmla="*/ 55610 h 419831"/>
              <a:gd name="connsiteX28" fmla="*/ 143813 w 311402"/>
              <a:gd name="connsiteY28" fmla="*/ 18537 h 419831"/>
              <a:gd name="connsiteX29" fmla="*/ 143813 w 311402"/>
              <a:gd name="connsiteY29" fmla="*/ 0 h 419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11402" h="419831">
                <a:moveTo>
                  <a:pt x="143813" y="0"/>
                </a:moveTo>
                <a:lnTo>
                  <a:pt x="157778" y="0"/>
                </a:lnTo>
                <a:lnTo>
                  <a:pt x="171744" y="0"/>
                </a:lnTo>
                <a:lnTo>
                  <a:pt x="185710" y="0"/>
                </a:lnTo>
                <a:lnTo>
                  <a:pt x="199676" y="18537"/>
                </a:lnTo>
                <a:lnTo>
                  <a:pt x="213642" y="37074"/>
                </a:lnTo>
                <a:lnTo>
                  <a:pt x="227607" y="55610"/>
                </a:lnTo>
                <a:lnTo>
                  <a:pt x="241573" y="74147"/>
                </a:lnTo>
                <a:lnTo>
                  <a:pt x="241573" y="111220"/>
                </a:lnTo>
                <a:lnTo>
                  <a:pt x="255539" y="148293"/>
                </a:lnTo>
                <a:lnTo>
                  <a:pt x="255539" y="185366"/>
                </a:lnTo>
                <a:lnTo>
                  <a:pt x="269505" y="259513"/>
                </a:lnTo>
                <a:lnTo>
                  <a:pt x="283471" y="333659"/>
                </a:lnTo>
                <a:lnTo>
                  <a:pt x="297436" y="389269"/>
                </a:lnTo>
                <a:lnTo>
                  <a:pt x="311402" y="407805"/>
                </a:lnTo>
                <a:lnTo>
                  <a:pt x="311402" y="419831"/>
                </a:lnTo>
                <a:lnTo>
                  <a:pt x="0" y="419831"/>
                </a:lnTo>
                <a:lnTo>
                  <a:pt x="18120" y="407805"/>
                </a:lnTo>
                <a:lnTo>
                  <a:pt x="46052" y="389269"/>
                </a:lnTo>
                <a:lnTo>
                  <a:pt x="60018" y="352195"/>
                </a:lnTo>
                <a:lnTo>
                  <a:pt x="73984" y="333659"/>
                </a:lnTo>
                <a:lnTo>
                  <a:pt x="87949" y="278049"/>
                </a:lnTo>
                <a:lnTo>
                  <a:pt x="101915" y="222439"/>
                </a:lnTo>
                <a:lnTo>
                  <a:pt x="101915" y="185366"/>
                </a:lnTo>
                <a:lnTo>
                  <a:pt x="115881" y="148293"/>
                </a:lnTo>
                <a:lnTo>
                  <a:pt x="115881" y="111220"/>
                </a:lnTo>
                <a:lnTo>
                  <a:pt x="115881" y="74147"/>
                </a:lnTo>
                <a:lnTo>
                  <a:pt x="129847" y="55610"/>
                </a:lnTo>
                <a:lnTo>
                  <a:pt x="143813" y="18537"/>
                </a:lnTo>
                <a:lnTo>
                  <a:pt x="14381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3076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8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3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800"/>
                            </p:stCondLst>
                            <p:childTnLst>
                              <p:par>
                                <p:cTn id="2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3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80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23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4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7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100"/>
                            </p:stCondLst>
                            <p:childTnLst>
                              <p:par>
                                <p:cTn id="5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600"/>
                            </p:stCondLst>
                            <p:childTnLst>
                              <p:par>
                                <p:cTn id="6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100"/>
                            </p:stCondLst>
                            <p:childTnLst>
                              <p:par>
                                <p:cTn id="6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6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1090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12400"/>
                            </p:stCondLst>
                            <p:childTnLst>
                              <p:par>
                                <p:cTn id="8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3900"/>
                            </p:stCondLst>
                            <p:childTnLst>
                              <p:par>
                                <p:cTn id="8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8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4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1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00"/>
                            </p:stCondLst>
                            <p:childTnLst>
                              <p:par>
                                <p:cTn id="10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2500"/>
                            </p:stCondLst>
                            <p:childTnLst>
                              <p:par>
                                <p:cTn id="10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40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5500"/>
                            </p:stCondLst>
                            <p:childTnLst>
                              <p:par>
                                <p:cTn id="1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5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70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8500"/>
                            </p:stCondLst>
                            <p:childTnLst>
                              <p:par>
                                <p:cTn id="1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3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0000"/>
                            </p:stCondLst>
                            <p:childTnLst>
                              <p:par>
                                <p:cTn id="12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11500"/>
                            </p:stCondLst>
                            <p:childTnLst>
                              <p:par>
                                <p:cTn id="12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3000"/>
                            </p:stCondLst>
                            <p:childTnLst>
                              <p:par>
                                <p:cTn id="13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1000"/>
                            </p:stCondLst>
                            <p:childTnLst>
                              <p:par>
                                <p:cTn id="14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4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2500"/>
                            </p:stCondLst>
                            <p:childTnLst>
                              <p:par>
                                <p:cTn id="14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8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4000"/>
                            </p:stCondLst>
                            <p:childTnLst>
                              <p:par>
                                <p:cTn id="1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2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5500"/>
                            </p:stCondLst>
                            <p:childTnLst>
                              <p:par>
                                <p:cTn id="15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6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7000"/>
                            </p:stCondLst>
                            <p:childTnLst>
                              <p:par>
                                <p:cTn id="15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0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3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9300"/>
                            </p:stCondLst>
                            <p:childTnLst>
                              <p:par>
                                <p:cTn id="16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7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8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2300"/>
                            </p:stCondLst>
                            <p:childTnLst>
                              <p:par>
                                <p:cTn id="1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5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13800"/>
                            </p:stCondLst>
                            <p:childTnLst>
                              <p:par>
                                <p:cTn id="1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9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15300"/>
                            </p:stCondLst>
                            <p:childTnLst>
                              <p:par>
                                <p:cTn id="18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3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22" presetClass="entr" presetSubtype="4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6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17700"/>
                            </p:stCondLst>
                            <p:childTnLst>
                              <p:par>
                                <p:cTn id="18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0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19200"/>
                            </p:stCondLst>
                            <p:childTnLst>
                              <p:par>
                                <p:cTn id="19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4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1000"/>
                            </p:stCondLst>
                            <p:childTnLst>
                              <p:par>
                                <p:cTn id="20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3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>
                            <p:stCondLst>
                              <p:cond delay="2500"/>
                            </p:stCondLst>
                            <p:childTnLst>
                              <p:par>
                                <p:cTn id="20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7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8" fill="hold">
                            <p:stCondLst>
                              <p:cond delay="4000"/>
                            </p:stCondLst>
                            <p:childTnLst>
                              <p:par>
                                <p:cTn id="20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1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" fill="hold">
                            <p:stCondLst>
                              <p:cond delay="5500"/>
                            </p:stCondLst>
                            <p:childTnLst>
                              <p:par>
                                <p:cTn id="2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7000"/>
                            </p:stCondLst>
                            <p:childTnLst>
                              <p:par>
                                <p:cTn id="2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9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0" fill="hold">
                            <p:stCondLst>
                              <p:cond delay="8500"/>
                            </p:stCondLst>
                            <p:childTnLst>
                              <p:par>
                                <p:cTn id="2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8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1000"/>
                            </p:stCondLst>
                            <p:childTnLst>
                              <p:par>
                                <p:cTn id="23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2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3" fill="hold">
                            <p:stCondLst>
                              <p:cond delay="2500"/>
                            </p:stCondLst>
                            <p:childTnLst>
                              <p:par>
                                <p:cTn id="23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6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7" fill="hold">
                            <p:stCondLst>
                              <p:cond delay="4000"/>
                            </p:stCondLst>
                            <p:childTnLst>
                              <p:par>
                                <p:cTn id="23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0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3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4" fill="hold">
                            <p:stCondLst>
                              <p:cond delay="6300"/>
                            </p:stCondLst>
                            <p:childTnLst>
                              <p:par>
                                <p:cTn id="24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7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8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0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1" fill="hold">
                            <p:stCondLst>
                              <p:cond delay="8600"/>
                            </p:stCondLst>
                            <p:childTnLst>
                              <p:par>
                                <p:cTn id="25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4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5" fill="hold">
                            <p:stCondLst>
                              <p:cond delay="10100"/>
                            </p:stCondLst>
                            <p:childTnLst>
                              <p:par>
                                <p:cTn id="25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8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  <p:bldP spid="59" grpId="0" animBg="1"/>
      <p:bldP spid="60" grpId="0" animBg="1"/>
      <p:bldP spid="61" grpId="0" animBg="1"/>
      <p:bldP spid="71" grpId="0" animBg="1"/>
      <p:bldP spid="72" grpId="0" animBg="1"/>
      <p:bldP spid="82" grpId="0" animBg="1"/>
      <p:bldP spid="83" grpId="0" animBg="1"/>
      <p:bldP spid="84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Freeform 200">
            <a:extLst>
              <a:ext uri="{FF2B5EF4-FFF2-40B4-BE49-F238E27FC236}">
                <a16:creationId xmlns:a16="http://schemas.microsoft.com/office/drawing/2014/main" xmlns="" id="{AB11D235-8B3D-4DC0-8868-484938CA9C65}"/>
              </a:ext>
            </a:extLst>
          </p:cNvPr>
          <p:cNvSpPr>
            <a:spLocks/>
          </p:cNvSpPr>
          <p:nvPr/>
        </p:nvSpPr>
        <p:spPr bwMode="auto">
          <a:xfrm>
            <a:off x="4810072" y="2170265"/>
            <a:ext cx="2543400" cy="422910"/>
          </a:xfrm>
          <a:custGeom>
            <a:avLst/>
            <a:gdLst>
              <a:gd name="T0" fmla="*/ 476 w 700"/>
              <a:gd name="T1" fmla="*/ 12 h 88"/>
              <a:gd name="T2" fmla="*/ 516 w 700"/>
              <a:gd name="T3" fmla="*/ 8 h 88"/>
              <a:gd name="T4" fmla="*/ 548 w 700"/>
              <a:gd name="T5" fmla="*/ 4 h 88"/>
              <a:gd name="T6" fmla="*/ 576 w 700"/>
              <a:gd name="T7" fmla="*/ 4 h 88"/>
              <a:gd name="T8" fmla="*/ 608 w 700"/>
              <a:gd name="T9" fmla="*/ 0 h 88"/>
              <a:gd name="T10" fmla="*/ 644 w 700"/>
              <a:gd name="T11" fmla="*/ 4 h 88"/>
              <a:gd name="T12" fmla="*/ 664 w 700"/>
              <a:gd name="T13" fmla="*/ 12 h 88"/>
              <a:gd name="T14" fmla="*/ 684 w 700"/>
              <a:gd name="T15" fmla="*/ 20 h 88"/>
              <a:gd name="T16" fmla="*/ 696 w 700"/>
              <a:gd name="T17" fmla="*/ 36 h 88"/>
              <a:gd name="T18" fmla="*/ 700 w 700"/>
              <a:gd name="T19" fmla="*/ 48 h 88"/>
              <a:gd name="T20" fmla="*/ 692 w 700"/>
              <a:gd name="T21" fmla="*/ 52 h 88"/>
              <a:gd name="T22" fmla="*/ 676 w 700"/>
              <a:gd name="T23" fmla="*/ 56 h 88"/>
              <a:gd name="T24" fmla="*/ 652 w 700"/>
              <a:gd name="T25" fmla="*/ 52 h 88"/>
              <a:gd name="T26" fmla="*/ 596 w 700"/>
              <a:gd name="T27" fmla="*/ 44 h 88"/>
              <a:gd name="T28" fmla="*/ 576 w 700"/>
              <a:gd name="T29" fmla="*/ 44 h 88"/>
              <a:gd name="T30" fmla="*/ 552 w 700"/>
              <a:gd name="T31" fmla="*/ 44 h 88"/>
              <a:gd name="T32" fmla="*/ 520 w 700"/>
              <a:gd name="T33" fmla="*/ 44 h 88"/>
              <a:gd name="T34" fmla="*/ 480 w 700"/>
              <a:gd name="T35" fmla="*/ 44 h 88"/>
              <a:gd name="T36" fmla="*/ 316 w 700"/>
              <a:gd name="T37" fmla="*/ 56 h 88"/>
              <a:gd name="T38" fmla="*/ 280 w 700"/>
              <a:gd name="T39" fmla="*/ 60 h 88"/>
              <a:gd name="T40" fmla="*/ 244 w 700"/>
              <a:gd name="T41" fmla="*/ 64 h 88"/>
              <a:gd name="T42" fmla="*/ 192 w 700"/>
              <a:gd name="T43" fmla="*/ 68 h 88"/>
              <a:gd name="T44" fmla="*/ 144 w 700"/>
              <a:gd name="T45" fmla="*/ 76 h 88"/>
              <a:gd name="T46" fmla="*/ 108 w 700"/>
              <a:gd name="T47" fmla="*/ 80 h 88"/>
              <a:gd name="T48" fmla="*/ 80 w 700"/>
              <a:gd name="T49" fmla="*/ 84 h 88"/>
              <a:gd name="T50" fmla="*/ 60 w 700"/>
              <a:gd name="T51" fmla="*/ 88 h 88"/>
              <a:gd name="T52" fmla="*/ 48 w 700"/>
              <a:gd name="T53" fmla="*/ 84 h 88"/>
              <a:gd name="T54" fmla="*/ 32 w 700"/>
              <a:gd name="T55" fmla="*/ 76 h 88"/>
              <a:gd name="T56" fmla="*/ 16 w 700"/>
              <a:gd name="T57" fmla="*/ 72 h 88"/>
              <a:gd name="T58" fmla="*/ 4 w 700"/>
              <a:gd name="T59" fmla="*/ 60 h 88"/>
              <a:gd name="T60" fmla="*/ 0 w 700"/>
              <a:gd name="T61" fmla="*/ 56 h 88"/>
              <a:gd name="T62" fmla="*/ 4 w 700"/>
              <a:gd name="T63" fmla="*/ 52 h 88"/>
              <a:gd name="T64" fmla="*/ 16 w 700"/>
              <a:gd name="T65" fmla="*/ 52 h 88"/>
              <a:gd name="T66" fmla="*/ 28 w 700"/>
              <a:gd name="T67" fmla="*/ 48 h 88"/>
              <a:gd name="T68" fmla="*/ 48 w 700"/>
              <a:gd name="T69" fmla="*/ 48 h 88"/>
              <a:gd name="T70" fmla="*/ 76 w 700"/>
              <a:gd name="T71" fmla="*/ 44 h 88"/>
              <a:gd name="T72" fmla="*/ 108 w 700"/>
              <a:gd name="T73" fmla="*/ 40 h 88"/>
              <a:gd name="T74" fmla="*/ 144 w 700"/>
              <a:gd name="T75" fmla="*/ 40 h 88"/>
              <a:gd name="T76" fmla="*/ 220 w 700"/>
              <a:gd name="T77" fmla="*/ 32 h 88"/>
              <a:gd name="T78" fmla="*/ 296 w 700"/>
              <a:gd name="T79" fmla="*/ 24 h 88"/>
              <a:gd name="T80" fmla="*/ 372 w 700"/>
              <a:gd name="T81" fmla="*/ 20 h 88"/>
              <a:gd name="T82" fmla="*/ 456 w 700"/>
              <a:gd name="T83" fmla="*/ 12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00" h="88">
                <a:moveTo>
                  <a:pt x="456" y="12"/>
                </a:moveTo>
                <a:lnTo>
                  <a:pt x="476" y="12"/>
                </a:lnTo>
                <a:lnTo>
                  <a:pt x="496" y="8"/>
                </a:lnTo>
                <a:lnTo>
                  <a:pt x="516" y="8"/>
                </a:lnTo>
                <a:lnTo>
                  <a:pt x="532" y="8"/>
                </a:lnTo>
                <a:lnTo>
                  <a:pt x="548" y="4"/>
                </a:lnTo>
                <a:lnTo>
                  <a:pt x="564" y="4"/>
                </a:lnTo>
                <a:lnTo>
                  <a:pt x="576" y="4"/>
                </a:lnTo>
                <a:lnTo>
                  <a:pt x="588" y="0"/>
                </a:lnTo>
                <a:lnTo>
                  <a:pt x="608" y="0"/>
                </a:lnTo>
                <a:lnTo>
                  <a:pt x="628" y="0"/>
                </a:lnTo>
                <a:lnTo>
                  <a:pt x="644" y="4"/>
                </a:lnTo>
                <a:lnTo>
                  <a:pt x="656" y="8"/>
                </a:lnTo>
                <a:lnTo>
                  <a:pt x="664" y="12"/>
                </a:lnTo>
                <a:lnTo>
                  <a:pt x="676" y="16"/>
                </a:lnTo>
                <a:lnTo>
                  <a:pt x="684" y="20"/>
                </a:lnTo>
                <a:lnTo>
                  <a:pt x="692" y="28"/>
                </a:lnTo>
                <a:lnTo>
                  <a:pt x="696" y="36"/>
                </a:lnTo>
                <a:lnTo>
                  <a:pt x="700" y="44"/>
                </a:lnTo>
                <a:lnTo>
                  <a:pt x="700" y="48"/>
                </a:lnTo>
                <a:lnTo>
                  <a:pt x="696" y="52"/>
                </a:lnTo>
                <a:lnTo>
                  <a:pt x="692" y="52"/>
                </a:lnTo>
                <a:lnTo>
                  <a:pt x="688" y="52"/>
                </a:lnTo>
                <a:lnTo>
                  <a:pt x="676" y="56"/>
                </a:lnTo>
                <a:lnTo>
                  <a:pt x="664" y="52"/>
                </a:lnTo>
                <a:lnTo>
                  <a:pt x="652" y="52"/>
                </a:lnTo>
                <a:lnTo>
                  <a:pt x="624" y="48"/>
                </a:lnTo>
                <a:lnTo>
                  <a:pt x="596" y="44"/>
                </a:lnTo>
                <a:lnTo>
                  <a:pt x="584" y="44"/>
                </a:lnTo>
                <a:lnTo>
                  <a:pt x="576" y="44"/>
                </a:lnTo>
                <a:lnTo>
                  <a:pt x="564" y="44"/>
                </a:lnTo>
                <a:lnTo>
                  <a:pt x="552" y="44"/>
                </a:lnTo>
                <a:lnTo>
                  <a:pt x="536" y="44"/>
                </a:lnTo>
                <a:lnTo>
                  <a:pt x="520" y="44"/>
                </a:lnTo>
                <a:lnTo>
                  <a:pt x="500" y="44"/>
                </a:lnTo>
                <a:lnTo>
                  <a:pt x="480" y="44"/>
                </a:lnTo>
                <a:lnTo>
                  <a:pt x="396" y="52"/>
                </a:lnTo>
                <a:lnTo>
                  <a:pt x="316" y="56"/>
                </a:lnTo>
                <a:lnTo>
                  <a:pt x="296" y="60"/>
                </a:lnTo>
                <a:lnTo>
                  <a:pt x="280" y="60"/>
                </a:lnTo>
                <a:lnTo>
                  <a:pt x="260" y="64"/>
                </a:lnTo>
                <a:lnTo>
                  <a:pt x="244" y="64"/>
                </a:lnTo>
                <a:lnTo>
                  <a:pt x="216" y="68"/>
                </a:lnTo>
                <a:lnTo>
                  <a:pt x="192" y="68"/>
                </a:lnTo>
                <a:lnTo>
                  <a:pt x="168" y="72"/>
                </a:lnTo>
                <a:lnTo>
                  <a:pt x="144" y="76"/>
                </a:lnTo>
                <a:lnTo>
                  <a:pt x="128" y="80"/>
                </a:lnTo>
                <a:lnTo>
                  <a:pt x="108" y="80"/>
                </a:lnTo>
                <a:lnTo>
                  <a:pt x="92" y="84"/>
                </a:lnTo>
                <a:lnTo>
                  <a:pt x="80" y="84"/>
                </a:lnTo>
                <a:lnTo>
                  <a:pt x="68" y="88"/>
                </a:lnTo>
                <a:lnTo>
                  <a:pt x="60" y="88"/>
                </a:lnTo>
                <a:lnTo>
                  <a:pt x="56" y="88"/>
                </a:lnTo>
                <a:lnTo>
                  <a:pt x="48" y="84"/>
                </a:lnTo>
                <a:lnTo>
                  <a:pt x="40" y="84"/>
                </a:lnTo>
                <a:lnTo>
                  <a:pt x="32" y="76"/>
                </a:lnTo>
                <a:lnTo>
                  <a:pt x="24" y="76"/>
                </a:lnTo>
                <a:lnTo>
                  <a:pt x="16" y="72"/>
                </a:lnTo>
                <a:lnTo>
                  <a:pt x="8" y="68"/>
                </a:lnTo>
                <a:lnTo>
                  <a:pt x="4" y="60"/>
                </a:lnTo>
                <a:lnTo>
                  <a:pt x="0" y="60"/>
                </a:lnTo>
                <a:lnTo>
                  <a:pt x="0" y="56"/>
                </a:lnTo>
                <a:lnTo>
                  <a:pt x="4" y="56"/>
                </a:lnTo>
                <a:lnTo>
                  <a:pt x="4" y="52"/>
                </a:lnTo>
                <a:lnTo>
                  <a:pt x="8" y="52"/>
                </a:lnTo>
                <a:lnTo>
                  <a:pt x="16" y="52"/>
                </a:lnTo>
                <a:lnTo>
                  <a:pt x="20" y="48"/>
                </a:lnTo>
                <a:lnTo>
                  <a:pt x="28" y="48"/>
                </a:lnTo>
                <a:lnTo>
                  <a:pt x="40" y="48"/>
                </a:lnTo>
                <a:lnTo>
                  <a:pt x="48" y="48"/>
                </a:lnTo>
                <a:lnTo>
                  <a:pt x="60" y="44"/>
                </a:lnTo>
                <a:lnTo>
                  <a:pt x="76" y="44"/>
                </a:lnTo>
                <a:lnTo>
                  <a:pt x="92" y="44"/>
                </a:lnTo>
                <a:lnTo>
                  <a:pt x="108" y="40"/>
                </a:lnTo>
                <a:lnTo>
                  <a:pt x="124" y="40"/>
                </a:lnTo>
                <a:lnTo>
                  <a:pt x="144" y="40"/>
                </a:lnTo>
                <a:lnTo>
                  <a:pt x="180" y="36"/>
                </a:lnTo>
                <a:lnTo>
                  <a:pt x="220" y="32"/>
                </a:lnTo>
                <a:lnTo>
                  <a:pt x="256" y="28"/>
                </a:lnTo>
                <a:lnTo>
                  <a:pt x="296" y="24"/>
                </a:lnTo>
                <a:lnTo>
                  <a:pt x="332" y="24"/>
                </a:lnTo>
                <a:lnTo>
                  <a:pt x="372" y="20"/>
                </a:lnTo>
                <a:lnTo>
                  <a:pt x="416" y="16"/>
                </a:lnTo>
                <a:lnTo>
                  <a:pt x="456" y="12"/>
                </a:lnTo>
                <a:lnTo>
                  <a:pt x="45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201">
            <a:extLst>
              <a:ext uri="{FF2B5EF4-FFF2-40B4-BE49-F238E27FC236}">
                <a16:creationId xmlns:a16="http://schemas.microsoft.com/office/drawing/2014/main" xmlns="" id="{5A4F9EC8-5866-4E3C-B079-6CBE1DE5143A}"/>
              </a:ext>
            </a:extLst>
          </p:cNvPr>
          <p:cNvSpPr>
            <a:spLocks/>
          </p:cNvSpPr>
          <p:nvPr/>
        </p:nvSpPr>
        <p:spPr bwMode="auto">
          <a:xfrm>
            <a:off x="5609426" y="2016480"/>
            <a:ext cx="290675" cy="326795"/>
          </a:xfrm>
          <a:custGeom>
            <a:avLst/>
            <a:gdLst>
              <a:gd name="T0" fmla="*/ 80 w 80"/>
              <a:gd name="T1" fmla="*/ 60 h 68"/>
              <a:gd name="T2" fmla="*/ 76 w 80"/>
              <a:gd name="T3" fmla="*/ 64 h 68"/>
              <a:gd name="T4" fmla="*/ 72 w 80"/>
              <a:gd name="T5" fmla="*/ 68 h 68"/>
              <a:gd name="T6" fmla="*/ 68 w 80"/>
              <a:gd name="T7" fmla="*/ 68 h 68"/>
              <a:gd name="T8" fmla="*/ 64 w 80"/>
              <a:gd name="T9" fmla="*/ 68 h 68"/>
              <a:gd name="T10" fmla="*/ 56 w 80"/>
              <a:gd name="T11" fmla="*/ 64 h 68"/>
              <a:gd name="T12" fmla="*/ 52 w 80"/>
              <a:gd name="T13" fmla="*/ 60 h 68"/>
              <a:gd name="T14" fmla="*/ 44 w 80"/>
              <a:gd name="T15" fmla="*/ 56 h 68"/>
              <a:gd name="T16" fmla="*/ 36 w 80"/>
              <a:gd name="T17" fmla="*/ 52 h 68"/>
              <a:gd name="T18" fmla="*/ 24 w 80"/>
              <a:gd name="T19" fmla="*/ 44 h 68"/>
              <a:gd name="T20" fmla="*/ 12 w 80"/>
              <a:gd name="T21" fmla="*/ 32 h 68"/>
              <a:gd name="T22" fmla="*/ 8 w 80"/>
              <a:gd name="T23" fmla="*/ 24 h 68"/>
              <a:gd name="T24" fmla="*/ 4 w 80"/>
              <a:gd name="T25" fmla="*/ 16 h 68"/>
              <a:gd name="T26" fmla="*/ 0 w 80"/>
              <a:gd name="T27" fmla="*/ 8 h 68"/>
              <a:gd name="T28" fmla="*/ 4 w 80"/>
              <a:gd name="T29" fmla="*/ 4 h 68"/>
              <a:gd name="T30" fmla="*/ 4 w 80"/>
              <a:gd name="T31" fmla="*/ 0 h 68"/>
              <a:gd name="T32" fmla="*/ 12 w 80"/>
              <a:gd name="T33" fmla="*/ 0 h 68"/>
              <a:gd name="T34" fmla="*/ 20 w 80"/>
              <a:gd name="T35" fmla="*/ 0 h 68"/>
              <a:gd name="T36" fmla="*/ 28 w 80"/>
              <a:gd name="T37" fmla="*/ 0 h 68"/>
              <a:gd name="T38" fmla="*/ 36 w 80"/>
              <a:gd name="T39" fmla="*/ 4 h 68"/>
              <a:gd name="T40" fmla="*/ 48 w 80"/>
              <a:gd name="T41" fmla="*/ 8 h 68"/>
              <a:gd name="T42" fmla="*/ 60 w 80"/>
              <a:gd name="T43" fmla="*/ 16 h 68"/>
              <a:gd name="T44" fmla="*/ 68 w 80"/>
              <a:gd name="T45" fmla="*/ 20 h 68"/>
              <a:gd name="T46" fmla="*/ 76 w 80"/>
              <a:gd name="T47" fmla="*/ 28 h 68"/>
              <a:gd name="T48" fmla="*/ 80 w 80"/>
              <a:gd name="T49" fmla="*/ 32 h 68"/>
              <a:gd name="T50" fmla="*/ 80 w 80"/>
              <a:gd name="T51" fmla="*/ 40 h 68"/>
              <a:gd name="T52" fmla="*/ 80 w 80"/>
              <a:gd name="T53" fmla="*/ 48 h 68"/>
              <a:gd name="T54" fmla="*/ 80 w 80"/>
              <a:gd name="T55" fmla="*/ 56 h 68"/>
              <a:gd name="T56" fmla="*/ 80 w 80"/>
              <a:gd name="T57" fmla="*/ 60 h 68"/>
              <a:gd name="T58" fmla="*/ 80 w 80"/>
              <a:gd name="T59" fmla="*/ 6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0" h="68">
                <a:moveTo>
                  <a:pt x="80" y="60"/>
                </a:moveTo>
                <a:lnTo>
                  <a:pt x="76" y="64"/>
                </a:lnTo>
                <a:lnTo>
                  <a:pt x="72" y="68"/>
                </a:lnTo>
                <a:lnTo>
                  <a:pt x="68" y="68"/>
                </a:lnTo>
                <a:lnTo>
                  <a:pt x="64" y="68"/>
                </a:lnTo>
                <a:lnTo>
                  <a:pt x="56" y="64"/>
                </a:lnTo>
                <a:lnTo>
                  <a:pt x="52" y="60"/>
                </a:lnTo>
                <a:lnTo>
                  <a:pt x="44" y="56"/>
                </a:lnTo>
                <a:lnTo>
                  <a:pt x="36" y="52"/>
                </a:lnTo>
                <a:lnTo>
                  <a:pt x="24" y="44"/>
                </a:lnTo>
                <a:lnTo>
                  <a:pt x="12" y="32"/>
                </a:lnTo>
                <a:lnTo>
                  <a:pt x="8" y="24"/>
                </a:lnTo>
                <a:lnTo>
                  <a:pt x="4" y="16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48" y="8"/>
                </a:lnTo>
                <a:lnTo>
                  <a:pt x="60" y="16"/>
                </a:lnTo>
                <a:lnTo>
                  <a:pt x="68" y="20"/>
                </a:lnTo>
                <a:lnTo>
                  <a:pt x="76" y="28"/>
                </a:lnTo>
                <a:lnTo>
                  <a:pt x="80" y="32"/>
                </a:lnTo>
                <a:lnTo>
                  <a:pt x="80" y="40"/>
                </a:lnTo>
                <a:lnTo>
                  <a:pt x="80" y="48"/>
                </a:lnTo>
                <a:lnTo>
                  <a:pt x="80" y="56"/>
                </a:lnTo>
                <a:lnTo>
                  <a:pt x="80" y="60"/>
                </a:lnTo>
                <a:lnTo>
                  <a:pt x="80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202">
            <a:extLst>
              <a:ext uri="{FF2B5EF4-FFF2-40B4-BE49-F238E27FC236}">
                <a16:creationId xmlns:a16="http://schemas.microsoft.com/office/drawing/2014/main" xmlns="" id="{20F7BF8F-F545-4D96-9F97-94E9853149A4}"/>
              </a:ext>
            </a:extLst>
          </p:cNvPr>
          <p:cNvSpPr>
            <a:spLocks/>
          </p:cNvSpPr>
          <p:nvPr/>
        </p:nvSpPr>
        <p:spPr bwMode="auto">
          <a:xfrm>
            <a:off x="6248910" y="1939588"/>
            <a:ext cx="363343" cy="365241"/>
          </a:xfrm>
          <a:custGeom>
            <a:avLst/>
            <a:gdLst>
              <a:gd name="T0" fmla="*/ 56 w 100"/>
              <a:gd name="T1" fmla="*/ 12 h 76"/>
              <a:gd name="T2" fmla="*/ 56 w 100"/>
              <a:gd name="T3" fmla="*/ 8 h 76"/>
              <a:gd name="T4" fmla="*/ 56 w 100"/>
              <a:gd name="T5" fmla="*/ 4 h 76"/>
              <a:gd name="T6" fmla="*/ 52 w 100"/>
              <a:gd name="T7" fmla="*/ 4 h 76"/>
              <a:gd name="T8" fmla="*/ 56 w 100"/>
              <a:gd name="T9" fmla="*/ 0 h 76"/>
              <a:gd name="T10" fmla="*/ 56 w 100"/>
              <a:gd name="T11" fmla="*/ 0 h 76"/>
              <a:gd name="T12" fmla="*/ 60 w 100"/>
              <a:gd name="T13" fmla="*/ 0 h 76"/>
              <a:gd name="T14" fmla="*/ 68 w 100"/>
              <a:gd name="T15" fmla="*/ 4 h 76"/>
              <a:gd name="T16" fmla="*/ 80 w 100"/>
              <a:gd name="T17" fmla="*/ 8 h 76"/>
              <a:gd name="T18" fmla="*/ 92 w 100"/>
              <a:gd name="T19" fmla="*/ 12 h 76"/>
              <a:gd name="T20" fmla="*/ 96 w 100"/>
              <a:gd name="T21" fmla="*/ 16 h 76"/>
              <a:gd name="T22" fmla="*/ 100 w 100"/>
              <a:gd name="T23" fmla="*/ 20 h 76"/>
              <a:gd name="T24" fmla="*/ 100 w 100"/>
              <a:gd name="T25" fmla="*/ 24 h 76"/>
              <a:gd name="T26" fmla="*/ 96 w 100"/>
              <a:gd name="T27" fmla="*/ 28 h 76"/>
              <a:gd name="T28" fmla="*/ 88 w 100"/>
              <a:gd name="T29" fmla="*/ 32 h 76"/>
              <a:gd name="T30" fmla="*/ 80 w 100"/>
              <a:gd name="T31" fmla="*/ 36 h 76"/>
              <a:gd name="T32" fmla="*/ 68 w 100"/>
              <a:gd name="T33" fmla="*/ 44 h 76"/>
              <a:gd name="T34" fmla="*/ 52 w 100"/>
              <a:gd name="T35" fmla="*/ 52 h 76"/>
              <a:gd name="T36" fmla="*/ 40 w 100"/>
              <a:gd name="T37" fmla="*/ 60 h 76"/>
              <a:gd name="T38" fmla="*/ 8 w 100"/>
              <a:gd name="T39" fmla="*/ 76 h 76"/>
              <a:gd name="T40" fmla="*/ 0 w 100"/>
              <a:gd name="T41" fmla="*/ 76 h 76"/>
              <a:gd name="T42" fmla="*/ 16 w 100"/>
              <a:gd name="T43" fmla="*/ 64 h 76"/>
              <a:gd name="T44" fmla="*/ 28 w 100"/>
              <a:gd name="T45" fmla="*/ 52 h 76"/>
              <a:gd name="T46" fmla="*/ 36 w 100"/>
              <a:gd name="T47" fmla="*/ 40 h 76"/>
              <a:gd name="T48" fmla="*/ 44 w 100"/>
              <a:gd name="T49" fmla="*/ 32 h 76"/>
              <a:gd name="T50" fmla="*/ 52 w 100"/>
              <a:gd name="T51" fmla="*/ 24 h 76"/>
              <a:gd name="T52" fmla="*/ 56 w 100"/>
              <a:gd name="T53" fmla="*/ 20 h 76"/>
              <a:gd name="T54" fmla="*/ 56 w 100"/>
              <a:gd name="T55" fmla="*/ 12 h 76"/>
              <a:gd name="T56" fmla="*/ 56 w 100"/>
              <a:gd name="T57" fmla="*/ 12 h 76"/>
              <a:gd name="T58" fmla="*/ 56 w 100"/>
              <a:gd name="T59" fmla="*/ 1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0" h="76">
                <a:moveTo>
                  <a:pt x="56" y="12"/>
                </a:moveTo>
                <a:lnTo>
                  <a:pt x="56" y="8"/>
                </a:lnTo>
                <a:lnTo>
                  <a:pt x="56" y="4"/>
                </a:lnTo>
                <a:lnTo>
                  <a:pt x="52" y="4"/>
                </a:lnTo>
                <a:lnTo>
                  <a:pt x="56" y="0"/>
                </a:lnTo>
                <a:lnTo>
                  <a:pt x="56" y="0"/>
                </a:lnTo>
                <a:lnTo>
                  <a:pt x="60" y="0"/>
                </a:lnTo>
                <a:lnTo>
                  <a:pt x="68" y="4"/>
                </a:lnTo>
                <a:lnTo>
                  <a:pt x="80" y="8"/>
                </a:lnTo>
                <a:lnTo>
                  <a:pt x="92" y="12"/>
                </a:lnTo>
                <a:lnTo>
                  <a:pt x="96" y="16"/>
                </a:lnTo>
                <a:lnTo>
                  <a:pt x="100" y="20"/>
                </a:lnTo>
                <a:lnTo>
                  <a:pt x="100" y="24"/>
                </a:lnTo>
                <a:lnTo>
                  <a:pt x="96" y="28"/>
                </a:lnTo>
                <a:lnTo>
                  <a:pt x="88" y="32"/>
                </a:lnTo>
                <a:lnTo>
                  <a:pt x="80" y="36"/>
                </a:lnTo>
                <a:lnTo>
                  <a:pt x="68" y="44"/>
                </a:lnTo>
                <a:lnTo>
                  <a:pt x="52" y="52"/>
                </a:lnTo>
                <a:lnTo>
                  <a:pt x="40" y="60"/>
                </a:lnTo>
                <a:lnTo>
                  <a:pt x="8" y="76"/>
                </a:lnTo>
                <a:lnTo>
                  <a:pt x="0" y="76"/>
                </a:lnTo>
                <a:lnTo>
                  <a:pt x="16" y="64"/>
                </a:lnTo>
                <a:lnTo>
                  <a:pt x="28" y="52"/>
                </a:lnTo>
                <a:lnTo>
                  <a:pt x="36" y="40"/>
                </a:lnTo>
                <a:lnTo>
                  <a:pt x="44" y="32"/>
                </a:lnTo>
                <a:lnTo>
                  <a:pt x="52" y="24"/>
                </a:lnTo>
                <a:lnTo>
                  <a:pt x="56" y="20"/>
                </a:lnTo>
                <a:lnTo>
                  <a:pt x="56" y="12"/>
                </a:lnTo>
                <a:lnTo>
                  <a:pt x="56" y="12"/>
                </a:lnTo>
                <a:lnTo>
                  <a:pt x="5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203">
            <a:extLst>
              <a:ext uri="{FF2B5EF4-FFF2-40B4-BE49-F238E27FC236}">
                <a16:creationId xmlns:a16="http://schemas.microsoft.com/office/drawing/2014/main" xmlns="" id="{183A7079-E9C5-4C1D-B2B9-05138DC3555E}"/>
              </a:ext>
            </a:extLst>
          </p:cNvPr>
          <p:cNvSpPr>
            <a:spLocks/>
          </p:cNvSpPr>
          <p:nvPr/>
        </p:nvSpPr>
        <p:spPr bwMode="auto">
          <a:xfrm>
            <a:off x="5478623" y="1593570"/>
            <a:ext cx="334275" cy="442133"/>
          </a:xfrm>
          <a:custGeom>
            <a:avLst/>
            <a:gdLst>
              <a:gd name="T0" fmla="*/ 12 w 92"/>
              <a:gd name="T1" fmla="*/ 24 h 92"/>
              <a:gd name="T2" fmla="*/ 4 w 92"/>
              <a:gd name="T3" fmla="*/ 16 h 92"/>
              <a:gd name="T4" fmla="*/ 0 w 92"/>
              <a:gd name="T5" fmla="*/ 12 h 92"/>
              <a:gd name="T6" fmla="*/ 0 w 92"/>
              <a:gd name="T7" fmla="*/ 4 h 92"/>
              <a:gd name="T8" fmla="*/ 4 w 92"/>
              <a:gd name="T9" fmla="*/ 0 h 92"/>
              <a:gd name="T10" fmla="*/ 4 w 92"/>
              <a:gd name="T11" fmla="*/ 0 h 92"/>
              <a:gd name="T12" fmla="*/ 8 w 92"/>
              <a:gd name="T13" fmla="*/ 0 h 92"/>
              <a:gd name="T14" fmla="*/ 16 w 92"/>
              <a:gd name="T15" fmla="*/ 0 h 92"/>
              <a:gd name="T16" fmla="*/ 20 w 92"/>
              <a:gd name="T17" fmla="*/ 0 h 92"/>
              <a:gd name="T18" fmla="*/ 28 w 92"/>
              <a:gd name="T19" fmla="*/ 0 h 92"/>
              <a:gd name="T20" fmla="*/ 40 w 92"/>
              <a:gd name="T21" fmla="*/ 0 h 92"/>
              <a:gd name="T22" fmla="*/ 52 w 92"/>
              <a:gd name="T23" fmla="*/ 0 h 92"/>
              <a:gd name="T24" fmla="*/ 64 w 92"/>
              <a:gd name="T25" fmla="*/ 4 h 92"/>
              <a:gd name="T26" fmla="*/ 72 w 92"/>
              <a:gd name="T27" fmla="*/ 16 h 92"/>
              <a:gd name="T28" fmla="*/ 76 w 92"/>
              <a:gd name="T29" fmla="*/ 28 h 92"/>
              <a:gd name="T30" fmla="*/ 80 w 92"/>
              <a:gd name="T31" fmla="*/ 40 h 92"/>
              <a:gd name="T32" fmla="*/ 84 w 92"/>
              <a:gd name="T33" fmla="*/ 48 h 92"/>
              <a:gd name="T34" fmla="*/ 88 w 92"/>
              <a:gd name="T35" fmla="*/ 56 h 92"/>
              <a:gd name="T36" fmla="*/ 88 w 92"/>
              <a:gd name="T37" fmla="*/ 64 h 92"/>
              <a:gd name="T38" fmla="*/ 92 w 92"/>
              <a:gd name="T39" fmla="*/ 68 h 92"/>
              <a:gd name="T40" fmla="*/ 92 w 92"/>
              <a:gd name="T41" fmla="*/ 72 h 92"/>
              <a:gd name="T42" fmla="*/ 92 w 92"/>
              <a:gd name="T43" fmla="*/ 80 h 92"/>
              <a:gd name="T44" fmla="*/ 88 w 92"/>
              <a:gd name="T45" fmla="*/ 88 h 92"/>
              <a:gd name="T46" fmla="*/ 84 w 92"/>
              <a:gd name="T47" fmla="*/ 92 h 92"/>
              <a:gd name="T48" fmla="*/ 80 w 92"/>
              <a:gd name="T49" fmla="*/ 92 h 92"/>
              <a:gd name="T50" fmla="*/ 72 w 92"/>
              <a:gd name="T51" fmla="*/ 92 h 92"/>
              <a:gd name="T52" fmla="*/ 68 w 92"/>
              <a:gd name="T53" fmla="*/ 92 h 92"/>
              <a:gd name="T54" fmla="*/ 60 w 92"/>
              <a:gd name="T55" fmla="*/ 84 h 92"/>
              <a:gd name="T56" fmla="*/ 56 w 92"/>
              <a:gd name="T57" fmla="*/ 80 h 92"/>
              <a:gd name="T58" fmla="*/ 52 w 92"/>
              <a:gd name="T59" fmla="*/ 76 h 92"/>
              <a:gd name="T60" fmla="*/ 44 w 92"/>
              <a:gd name="T61" fmla="*/ 68 h 92"/>
              <a:gd name="T62" fmla="*/ 40 w 92"/>
              <a:gd name="T63" fmla="*/ 56 h 92"/>
              <a:gd name="T64" fmla="*/ 28 w 92"/>
              <a:gd name="T65" fmla="*/ 40 h 92"/>
              <a:gd name="T66" fmla="*/ 12 w 92"/>
              <a:gd name="T67" fmla="*/ 24 h 92"/>
              <a:gd name="T68" fmla="*/ 12 w 92"/>
              <a:gd name="T69" fmla="*/ 2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2" h="92">
                <a:moveTo>
                  <a:pt x="12" y="24"/>
                </a:moveTo>
                <a:lnTo>
                  <a:pt x="4" y="16"/>
                </a:lnTo>
                <a:lnTo>
                  <a:pt x="0" y="12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40" y="0"/>
                </a:lnTo>
                <a:lnTo>
                  <a:pt x="52" y="0"/>
                </a:lnTo>
                <a:lnTo>
                  <a:pt x="64" y="4"/>
                </a:lnTo>
                <a:lnTo>
                  <a:pt x="72" y="16"/>
                </a:lnTo>
                <a:lnTo>
                  <a:pt x="76" y="28"/>
                </a:lnTo>
                <a:lnTo>
                  <a:pt x="80" y="40"/>
                </a:lnTo>
                <a:lnTo>
                  <a:pt x="84" y="48"/>
                </a:lnTo>
                <a:lnTo>
                  <a:pt x="88" y="56"/>
                </a:lnTo>
                <a:lnTo>
                  <a:pt x="88" y="64"/>
                </a:lnTo>
                <a:lnTo>
                  <a:pt x="92" y="68"/>
                </a:lnTo>
                <a:lnTo>
                  <a:pt x="92" y="72"/>
                </a:lnTo>
                <a:lnTo>
                  <a:pt x="92" y="80"/>
                </a:lnTo>
                <a:lnTo>
                  <a:pt x="88" y="88"/>
                </a:lnTo>
                <a:lnTo>
                  <a:pt x="84" y="92"/>
                </a:lnTo>
                <a:lnTo>
                  <a:pt x="80" y="92"/>
                </a:lnTo>
                <a:lnTo>
                  <a:pt x="72" y="92"/>
                </a:lnTo>
                <a:lnTo>
                  <a:pt x="68" y="92"/>
                </a:lnTo>
                <a:lnTo>
                  <a:pt x="60" y="84"/>
                </a:lnTo>
                <a:lnTo>
                  <a:pt x="56" y="80"/>
                </a:lnTo>
                <a:lnTo>
                  <a:pt x="52" y="76"/>
                </a:lnTo>
                <a:lnTo>
                  <a:pt x="44" y="68"/>
                </a:lnTo>
                <a:lnTo>
                  <a:pt x="40" y="56"/>
                </a:lnTo>
                <a:lnTo>
                  <a:pt x="28" y="40"/>
                </a:lnTo>
                <a:lnTo>
                  <a:pt x="12" y="24"/>
                </a:lnTo>
                <a:lnTo>
                  <a:pt x="12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204">
            <a:extLst>
              <a:ext uri="{FF2B5EF4-FFF2-40B4-BE49-F238E27FC236}">
                <a16:creationId xmlns:a16="http://schemas.microsoft.com/office/drawing/2014/main" xmlns="" id="{7673771A-5074-4301-89CA-C9595D64AD8E}"/>
              </a:ext>
            </a:extLst>
          </p:cNvPr>
          <p:cNvSpPr>
            <a:spLocks/>
          </p:cNvSpPr>
          <p:nvPr/>
        </p:nvSpPr>
        <p:spPr bwMode="auto">
          <a:xfrm>
            <a:off x="5609426" y="1478231"/>
            <a:ext cx="1133630" cy="403687"/>
          </a:xfrm>
          <a:custGeom>
            <a:avLst/>
            <a:gdLst>
              <a:gd name="T0" fmla="*/ 8 w 312"/>
              <a:gd name="T1" fmla="*/ 28 h 84"/>
              <a:gd name="T2" fmla="*/ 32 w 312"/>
              <a:gd name="T3" fmla="*/ 28 h 84"/>
              <a:gd name="T4" fmla="*/ 60 w 312"/>
              <a:gd name="T5" fmla="*/ 24 h 84"/>
              <a:gd name="T6" fmla="*/ 96 w 312"/>
              <a:gd name="T7" fmla="*/ 20 h 84"/>
              <a:gd name="T8" fmla="*/ 136 w 312"/>
              <a:gd name="T9" fmla="*/ 16 h 84"/>
              <a:gd name="T10" fmla="*/ 168 w 312"/>
              <a:gd name="T11" fmla="*/ 8 h 84"/>
              <a:gd name="T12" fmla="*/ 192 w 312"/>
              <a:gd name="T13" fmla="*/ 8 h 84"/>
              <a:gd name="T14" fmla="*/ 208 w 312"/>
              <a:gd name="T15" fmla="*/ 4 h 84"/>
              <a:gd name="T16" fmla="*/ 220 w 312"/>
              <a:gd name="T17" fmla="*/ 0 h 84"/>
              <a:gd name="T18" fmla="*/ 232 w 312"/>
              <a:gd name="T19" fmla="*/ 0 h 84"/>
              <a:gd name="T20" fmla="*/ 244 w 312"/>
              <a:gd name="T21" fmla="*/ 4 h 84"/>
              <a:gd name="T22" fmla="*/ 268 w 312"/>
              <a:gd name="T23" fmla="*/ 8 h 84"/>
              <a:gd name="T24" fmla="*/ 292 w 312"/>
              <a:gd name="T25" fmla="*/ 16 h 84"/>
              <a:gd name="T26" fmla="*/ 300 w 312"/>
              <a:gd name="T27" fmla="*/ 20 h 84"/>
              <a:gd name="T28" fmla="*/ 312 w 312"/>
              <a:gd name="T29" fmla="*/ 28 h 84"/>
              <a:gd name="T30" fmla="*/ 308 w 312"/>
              <a:gd name="T31" fmla="*/ 36 h 84"/>
              <a:gd name="T32" fmla="*/ 300 w 312"/>
              <a:gd name="T33" fmla="*/ 44 h 84"/>
              <a:gd name="T34" fmla="*/ 284 w 312"/>
              <a:gd name="T35" fmla="*/ 52 h 84"/>
              <a:gd name="T36" fmla="*/ 272 w 312"/>
              <a:gd name="T37" fmla="*/ 56 h 84"/>
              <a:gd name="T38" fmla="*/ 252 w 312"/>
              <a:gd name="T39" fmla="*/ 68 h 84"/>
              <a:gd name="T40" fmla="*/ 232 w 312"/>
              <a:gd name="T41" fmla="*/ 84 h 84"/>
              <a:gd name="T42" fmla="*/ 200 w 312"/>
              <a:gd name="T43" fmla="*/ 76 h 84"/>
              <a:gd name="T44" fmla="*/ 208 w 312"/>
              <a:gd name="T45" fmla="*/ 60 h 84"/>
              <a:gd name="T46" fmla="*/ 212 w 312"/>
              <a:gd name="T47" fmla="*/ 48 h 84"/>
              <a:gd name="T48" fmla="*/ 216 w 312"/>
              <a:gd name="T49" fmla="*/ 40 h 84"/>
              <a:gd name="T50" fmla="*/ 216 w 312"/>
              <a:gd name="T51" fmla="*/ 40 h 84"/>
              <a:gd name="T52" fmla="*/ 204 w 312"/>
              <a:gd name="T53" fmla="*/ 40 h 84"/>
              <a:gd name="T54" fmla="*/ 192 w 312"/>
              <a:gd name="T55" fmla="*/ 40 h 84"/>
              <a:gd name="T56" fmla="*/ 180 w 312"/>
              <a:gd name="T57" fmla="*/ 40 h 84"/>
              <a:gd name="T58" fmla="*/ 168 w 312"/>
              <a:gd name="T59" fmla="*/ 40 h 84"/>
              <a:gd name="T60" fmla="*/ 148 w 312"/>
              <a:gd name="T61" fmla="*/ 44 h 84"/>
              <a:gd name="T62" fmla="*/ 120 w 312"/>
              <a:gd name="T63" fmla="*/ 48 h 84"/>
              <a:gd name="T64" fmla="*/ 92 w 312"/>
              <a:gd name="T65" fmla="*/ 48 h 84"/>
              <a:gd name="T66" fmla="*/ 60 w 312"/>
              <a:gd name="T67" fmla="*/ 52 h 84"/>
              <a:gd name="T68" fmla="*/ 20 w 312"/>
              <a:gd name="T69" fmla="*/ 60 h 84"/>
              <a:gd name="T70" fmla="*/ 0 w 312"/>
              <a:gd name="T71" fmla="*/ 28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12" h="84">
                <a:moveTo>
                  <a:pt x="0" y="28"/>
                </a:moveTo>
                <a:lnTo>
                  <a:pt x="8" y="28"/>
                </a:lnTo>
                <a:lnTo>
                  <a:pt x="20" y="28"/>
                </a:lnTo>
                <a:lnTo>
                  <a:pt x="32" y="28"/>
                </a:lnTo>
                <a:lnTo>
                  <a:pt x="44" y="24"/>
                </a:lnTo>
                <a:lnTo>
                  <a:pt x="60" y="24"/>
                </a:lnTo>
                <a:lnTo>
                  <a:pt x="76" y="20"/>
                </a:lnTo>
                <a:lnTo>
                  <a:pt x="96" y="20"/>
                </a:lnTo>
                <a:lnTo>
                  <a:pt x="116" y="16"/>
                </a:lnTo>
                <a:lnTo>
                  <a:pt x="136" y="16"/>
                </a:lnTo>
                <a:lnTo>
                  <a:pt x="152" y="12"/>
                </a:lnTo>
                <a:lnTo>
                  <a:pt x="168" y="8"/>
                </a:lnTo>
                <a:lnTo>
                  <a:pt x="184" y="8"/>
                </a:lnTo>
                <a:lnTo>
                  <a:pt x="192" y="8"/>
                </a:lnTo>
                <a:lnTo>
                  <a:pt x="204" y="4"/>
                </a:lnTo>
                <a:lnTo>
                  <a:pt x="208" y="4"/>
                </a:lnTo>
                <a:lnTo>
                  <a:pt x="212" y="4"/>
                </a:lnTo>
                <a:lnTo>
                  <a:pt x="220" y="0"/>
                </a:lnTo>
                <a:lnTo>
                  <a:pt x="224" y="0"/>
                </a:lnTo>
                <a:lnTo>
                  <a:pt x="232" y="0"/>
                </a:lnTo>
                <a:lnTo>
                  <a:pt x="236" y="0"/>
                </a:lnTo>
                <a:lnTo>
                  <a:pt x="244" y="4"/>
                </a:lnTo>
                <a:lnTo>
                  <a:pt x="256" y="4"/>
                </a:lnTo>
                <a:lnTo>
                  <a:pt x="268" y="8"/>
                </a:lnTo>
                <a:lnTo>
                  <a:pt x="284" y="12"/>
                </a:lnTo>
                <a:lnTo>
                  <a:pt x="292" y="16"/>
                </a:lnTo>
                <a:lnTo>
                  <a:pt x="296" y="16"/>
                </a:lnTo>
                <a:lnTo>
                  <a:pt x="300" y="20"/>
                </a:lnTo>
                <a:lnTo>
                  <a:pt x="304" y="24"/>
                </a:lnTo>
                <a:lnTo>
                  <a:pt x="312" y="28"/>
                </a:lnTo>
                <a:lnTo>
                  <a:pt x="312" y="32"/>
                </a:lnTo>
                <a:lnTo>
                  <a:pt x="308" y="36"/>
                </a:lnTo>
                <a:lnTo>
                  <a:pt x="308" y="40"/>
                </a:lnTo>
                <a:lnTo>
                  <a:pt x="300" y="44"/>
                </a:lnTo>
                <a:lnTo>
                  <a:pt x="296" y="48"/>
                </a:lnTo>
                <a:lnTo>
                  <a:pt x="284" y="52"/>
                </a:lnTo>
                <a:lnTo>
                  <a:pt x="280" y="52"/>
                </a:lnTo>
                <a:lnTo>
                  <a:pt x="272" y="56"/>
                </a:lnTo>
                <a:lnTo>
                  <a:pt x="264" y="64"/>
                </a:lnTo>
                <a:lnTo>
                  <a:pt x="252" y="68"/>
                </a:lnTo>
                <a:lnTo>
                  <a:pt x="244" y="76"/>
                </a:lnTo>
                <a:lnTo>
                  <a:pt x="232" y="84"/>
                </a:lnTo>
                <a:lnTo>
                  <a:pt x="196" y="84"/>
                </a:lnTo>
                <a:lnTo>
                  <a:pt x="200" y="76"/>
                </a:lnTo>
                <a:lnTo>
                  <a:pt x="204" y="68"/>
                </a:lnTo>
                <a:lnTo>
                  <a:pt x="208" y="60"/>
                </a:lnTo>
                <a:lnTo>
                  <a:pt x="212" y="52"/>
                </a:lnTo>
                <a:lnTo>
                  <a:pt x="212" y="48"/>
                </a:lnTo>
                <a:lnTo>
                  <a:pt x="216" y="44"/>
                </a:lnTo>
                <a:lnTo>
                  <a:pt x="216" y="40"/>
                </a:lnTo>
                <a:lnTo>
                  <a:pt x="216" y="40"/>
                </a:lnTo>
                <a:lnTo>
                  <a:pt x="216" y="40"/>
                </a:lnTo>
                <a:lnTo>
                  <a:pt x="212" y="40"/>
                </a:lnTo>
                <a:lnTo>
                  <a:pt x="204" y="40"/>
                </a:lnTo>
                <a:lnTo>
                  <a:pt x="196" y="40"/>
                </a:lnTo>
                <a:lnTo>
                  <a:pt x="192" y="40"/>
                </a:lnTo>
                <a:lnTo>
                  <a:pt x="188" y="40"/>
                </a:lnTo>
                <a:lnTo>
                  <a:pt x="180" y="40"/>
                </a:lnTo>
                <a:lnTo>
                  <a:pt x="176" y="40"/>
                </a:lnTo>
                <a:lnTo>
                  <a:pt x="168" y="40"/>
                </a:lnTo>
                <a:lnTo>
                  <a:pt x="156" y="44"/>
                </a:lnTo>
                <a:lnTo>
                  <a:pt x="148" y="44"/>
                </a:lnTo>
                <a:lnTo>
                  <a:pt x="136" y="44"/>
                </a:lnTo>
                <a:lnTo>
                  <a:pt x="120" y="48"/>
                </a:lnTo>
                <a:lnTo>
                  <a:pt x="108" y="48"/>
                </a:lnTo>
                <a:lnTo>
                  <a:pt x="92" y="48"/>
                </a:lnTo>
                <a:lnTo>
                  <a:pt x="76" y="52"/>
                </a:lnTo>
                <a:lnTo>
                  <a:pt x="60" y="52"/>
                </a:lnTo>
                <a:lnTo>
                  <a:pt x="40" y="56"/>
                </a:lnTo>
                <a:lnTo>
                  <a:pt x="20" y="60"/>
                </a:lnTo>
                <a:lnTo>
                  <a:pt x="0" y="60"/>
                </a:lnTo>
                <a:lnTo>
                  <a:pt x="0" y="28"/>
                </a:lnTo>
                <a:lnTo>
                  <a:pt x="0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206">
            <a:extLst>
              <a:ext uri="{FF2B5EF4-FFF2-40B4-BE49-F238E27FC236}">
                <a16:creationId xmlns:a16="http://schemas.microsoft.com/office/drawing/2014/main" xmlns="" id="{47965F68-8A79-4450-AD25-973BEB61C29C}"/>
              </a:ext>
            </a:extLst>
          </p:cNvPr>
          <p:cNvSpPr>
            <a:spLocks/>
          </p:cNvSpPr>
          <p:nvPr/>
        </p:nvSpPr>
        <p:spPr bwMode="auto">
          <a:xfrm>
            <a:off x="5783831" y="1843472"/>
            <a:ext cx="712152" cy="115339"/>
          </a:xfrm>
          <a:custGeom>
            <a:avLst/>
            <a:gdLst>
              <a:gd name="T0" fmla="*/ 196 w 196"/>
              <a:gd name="T1" fmla="*/ 4 h 24"/>
              <a:gd name="T2" fmla="*/ 192 w 196"/>
              <a:gd name="T3" fmla="*/ 8 h 24"/>
              <a:gd name="T4" fmla="*/ 192 w 196"/>
              <a:gd name="T5" fmla="*/ 12 h 24"/>
              <a:gd name="T6" fmla="*/ 184 w 196"/>
              <a:gd name="T7" fmla="*/ 12 h 24"/>
              <a:gd name="T8" fmla="*/ 176 w 196"/>
              <a:gd name="T9" fmla="*/ 12 h 24"/>
              <a:gd name="T10" fmla="*/ 172 w 196"/>
              <a:gd name="T11" fmla="*/ 12 h 24"/>
              <a:gd name="T12" fmla="*/ 164 w 196"/>
              <a:gd name="T13" fmla="*/ 12 h 24"/>
              <a:gd name="T14" fmla="*/ 156 w 196"/>
              <a:gd name="T15" fmla="*/ 12 h 24"/>
              <a:gd name="T16" fmla="*/ 144 w 196"/>
              <a:gd name="T17" fmla="*/ 12 h 24"/>
              <a:gd name="T18" fmla="*/ 132 w 196"/>
              <a:gd name="T19" fmla="*/ 16 h 24"/>
              <a:gd name="T20" fmla="*/ 120 w 196"/>
              <a:gd name="T21" fmla="*/ 16 h 24"/>
              <a:gd name="T22" fmla="*/ 104 w 196"/>
              <a:gd name="T23" fmla="*/ 16 h 24"/>
              <a:gd name="T24" fmla="*/ 88 w 196"/>
              <a:gd name="T25" fmla="*/ 16 h 24"/>
              <a:gd name="T26" fmla="*/ 68 w 196"/>
              <a:gd name="T27" fmla="*/ 20 h 24"/>
              <a:gd name="T28" fmla="*/ 52 w 196"/>
              <a:gd name="T29" fmla="*/ 20 h 24"/>
              <a:gd name="T30" fmla="*/ 40 w 196"/>
              <a:gd name="T31" fmla="*/ 20 h 24"/>
              <a:gd name="T32" fmla="*/ 28 w 196"/>
              <a:gd name="T33" fmla="*/ 24 h 24"/>
              <a:gd name="T34" fmla="*/ 16 w 196"/>
              <a:gd name="T35" fmla="*/ 24 h 24"/>
              <a:gd name="T36" fmla="*/ 8 w 196"/>
              <a:gd name="T37" fmla="*/ 24 h 24"/>
              <a:gd name="T38" fmla="*/ 4 w 196"/>
              <a:gd name="T39" fmla="*/ 24 h 24"/>
              <a:gd name="T40" fmla="*/ 0 w 196"/>
              <a:gd name="T41" fmla="*/ 24 h 24"/>
              <a:gd name="T42" fmla="*/ 0 w 196"/>
              <a:gd name="T43" fmla="*/ 20 h 24"/>
              <a:gd name="T44" fmla="*/ 24 w 196"/>
              <a:gd name="T45" fmla="*/ 16 h 24"/>
              <a:gd name="T46" fmla="*/ 44 w 196"/>
              <a:gd name="T47" fmla="*/ 12 h 24"/>
              <a:gd name="T48" fmla="*/ 64 w 196"/>
              <a:gd name="T49" fmla="*/ 12 h 24"/>
              <a:gd name="T50" fmla="*/ 84 w 196"/>
              <a:gd name="T51" fmla="*/ 8 h 24"/>
              <a:gd name="T52" fmla="*/ 104 w 196"/>
              <a:gd name="T53" fmla="*/ 8 h 24"/>
              <a:gd name="T54" fmla="*/ 120 w 196"/>
              <a:gd name="T55" fmla="*/ 4 h 24"/>
              <a:gd name="T56" fmla="*/ 132 w 196"/>
              <a:gd name="T57" fmla="*/ 4 h 24"/>
              <a:gd name="T58" fmla="*/ 144 w 196"/>
              <a:gd name="T59" fmla="*/ 4 h 24"/>
              <a:gd name="T60" fmla="*/ 156 w 196"/>
              <a:gd name="T61" fmla="*/ 0 h 24"/>
              <a:gd name="T62" fmla="*/ 168 w 196"/>
              <a:gd name="T63" fmla="*/ 0 h 24"/>
              <a:gd name="T64" fmla="*/ 176 w 196"/>
              <a:gd name="T65" fmla="*/ 0 h 24"/>
              <a:gd name="T66" fmla="*/ 184 w 196"/>
              <a:gd name="T67" fmla="*/ 0 h 24"/>
              <a:gd name="T68" fmla="*/ 188 w 196"/>
              <a:gd name="T69" fmla="*/ 0 h 24"/>
              <a:gd name="T70" fmla="*/ 192 w 196"/>
              <a:gd name="T71" fmla="*/ 0 h 24"/>
              <a:gd name="T72" fmla="*/ 192 w 196"/>
              <a:gd name="T73" fmla="*/ 0 h 24"/>
              <a:gd name="T74" fmla="*/ 196 w 196"/>
              <a:gd name="T75" fmla="*/ 4 h 24"/>
              <a:gd name="T76" fmla="*/ 196 w 196"/>
              <a:gd name="T77" fmla="*/ 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96" h="24">
                <a:moveTo>
                  <a:pt x="196" y="4"/>
                </a:moveTo>
                <a:lnTo>
                  <a:pt x="192" y="8"/>
                </a:lnTo>
                <a:lnTo>
                  <a:pt x="192" y="12"/>
                </a:lnTo>
                <a:lnTo>
                  <a:pt x="184" y="12"/>
                </a:lnTo>
                <a:lnTo>
                  <a:pt x="176" y="12"/>
                </a:lnTo>
                <a:lnTo>
                  <a:pt x="172" y="12"/>
                </a:lnTo>
                <a:lnTo>
                  <a:pt x="164" y="12"/>
                </a:lnTo>
                <a:lnTo>
                  <a:pt x="156" y="12"/>
                </a:lnTo>
                <a:lnTo>
                  <a:pt x="144" y="12"/>
                </a:lnTo>
                <a:lnTo>
                  <a:pt x="132" y="16"/>
                </a:lnTo>
                <a:lnTo>
                  <a:pt x="120" y="16"/>
                </a:lnTo>
                <a:lnTo>
                  <a:pt x="104" y="16"/>
                </a:lnTo>
                <a:lnTo>
                  <a:pt x="88" y="16"/>
                </a:lnTo>
                <a:lnTo>
                  <a:pt x="68" y="20"/>
                </a:lnTo>
                <a:lnTo>
                  <a:pt x="52" y="20"/>
                </a:lnTo>
                <a:lnTo>
                  <a:pt x="40" y="20"/>
                </a:lnTo>
                <a:lnTo>
                  <a:pt x="28" y="24"/>
                </a:lnTo>
                <a:lnTo>
                  <a:pt x="16" y="24"/>
                </a:lnTo>
                <a:lnTo>
                  <a:pt x="8" y="24"/>
                </a:lnTo>
                <a:lnTo>
                  <a:pt x="4" y="24"/>
                </a:lnTo>
                <a:lnTo>
                  <a:pt x="0" y="24"/>
                </a:lnTo>
                <a:lnTo>
                  <a:pt x="0" y="20"/>
                </a:lnTo>
                <a:lnTo>
                  <a:pt x="24" y="16"/>
                </a:lnTo>
                <a:lnTo>
                  <a:pt x="44" y="12"/>
                </a:lnTo>
                <a:lnTo>
                  <a:pt x="64" y="12"/>
                </a:lnTo>
                <a:lnTo>
                  <a:pt x="84" y="8"/>
                </a:lnTo>
                <a:lnTo>
                  <a:pt x="104" y="8"/>
                </a:lnTo>
                <a:lnTo>
                  <a:pt x="120" y="4"/>
                </a:lnTo>
                <a:lnTo>
                  <a:pt x="132" y="4"/>
                </a:lnTo>
                <a:lnTo>
                  <a:pt x="144" y="4"/>
                </a:lnTo>
                <a:lnTo>
                  <a:pt x="156" y="0"/>
                </a:lnTo>
                <a:lnTo>
                  <a:pt x="168" y="0"/>
                </a:lnTo>
                <a:lnTo>
                  <a:pt x="176" y="0"/>
                </a:lnTo>
                <a:lnTo>
                  <a:pt x="184" y="0"/>
                </a:lnTo>
                <a:lnTo>
                  <a:pt x="188" y="0"/>
                </a:lnTo>
                <a:lnTo>
                  <a:pt x="192" y="0"/>
                </a:lnTo>
                <a:lnTo>
                  <a:pt x="192" y="0"/>
                </a:lnTo>
                <a:lnTo>
                  <a:pt x="196" y="4"/>
                </a:lnTo>
                <a:lnTo>
                  <a:pt x="196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207">
            <a:extLst>
              <a:ext uri="{FF2B5EF4-FFF2-40B4-BE49-F238E27FC236}">
                <a16:creationId xmlns:a16="http://schemas.microsoft.com/office/drawing/2014/main" xmlns="" id="{5476FEFE-3851-4936-94E5-F1B9C85787AD}"/>
              </a:ext>
            </a:extLst>
          </p:cNvPr>
          <p:cNvSpPr>
            <a:spLocks/>
          </p:cNvSpPr>
          <p:nvPr/>
        </p:nvSpPr>
        <p:spPr bwMode="auto">
          <a:xfrm>
            <a:off x="5565825" y="1228329"/>
            <a:ext cx="1017360" cy="249902"/>
          </a:xfrm>
          <a:custGeom>
            <a:avLst/>
            <a:gdLst>
              <a:gd name="T0" fmla="*/ 48 w 280"/>
              <a:gd name="T1" fmla="*/ 52 h 52"/>
              <a:gd name="T2" fmla="*/ 32 w 280"/>
              <a:gd name="T3" fmla="*/ 48 h 52"/>
              <a:gd name="T4" fmla="*/ 24 w 280"/>
              <a:gd name="T5" fmla="*/ 48 h 52"/>
              <a:gd name="T6" fmla="*/ 16 w 280"/>
              <a:gd name="T7" fmla="*/ 44 h 52"/>
              <a:gd name="T8" fmla="*/ 8 w 280"/>
              <a:gd name="T9" fmla="*/ 40 h 52"/>
              <a:gd name="T10" fmla="*/ 4 w 280"/>
              <a:gd name="T11" fmla="*/ 40 h 52"/>
              <a:gd name="T12" fmla="*/ 0 w 280"/>
              <a:gd name="T13" fmla="*/ 36 h 52"/>
              <a:gd name="T14" fmla="*/ 0 w 280"/>
              <a:gd name="T15" fmla="*/ 28 h 52"/>
              <a:gd name="T16" fmla="*/ 0 w 280"/>
              <a:gd name="T17" fmla="*/ 28 h 52"/>
              <a:gd name="T18" fmla="*/ 4 w 280"/>
              <a:gd name="T19" fmla="*/ 24 h 52"/>
              <a:gd name="T20" fmla="*/ 12 w 280"/>
              <a:gd name="T21" fmla="*/ 24 h 52"/>
              <a:gd name="T22" fmla="*/ 24 w 280"/>
              <a:gd name="T23" fmla="*/ 20 h 52"/>
              <a:gd name="T24" fmla="*/ 36 w 280"/>
              <a:gd name="T25" fmla="*/ 20 h 52"/>
              <a:gd name="T26" fmla="*/ 56 w 280"/>
              <a:gd name="T27" fmla="*/ 16 h 52"/>
              <a:gd name="T28" fmla="*/ 72 w 280"/>
              <a:gd name="T29" fmla="*/ 12 h 52"/>
              <a:gd name="T30" fmla="*/ 96 w 280"/>
              <a:gd name="T31" fmla="*/ 12 h 52"/>
              <a:gd name="T32" fmla="*/ 120 w 280"/>
              <a:gd name="T33" fmla="*/ 8 h 52"/>
              <a:gd name="T34" fmla="*/ 140 w 280"/>
              <a:gd name="T35" fmla="*/ 8 h 52"/>
              <a:gd name="T36" fmla="*/ 160 w 280"/>
              <a:gd name="T37" fmla="*/ 4 h 52"/>
              <a:gd name="T38" fmla="*/ 176 w 280"/>
              <a:gd name="T39" fmla="*/ 4 h 52"/>
              <a:gd name="T40" fmla="*/ 192 w 280"/>
              <a:gd name="T41" fmla="*/ 0 h 52"/>
              <a:gd name="T42" fmla="*/ 204 w 280"/>
              <a:gd name="T43" fmla="*/ 0 h 52"/>
              <a:gd name="T44" fmla="*/ 216 w 280"/>
              <a:gd name="T45" fmla="*/ 0 h 52"/>
              <a:gd name="T46" fmla="*/ 224 w 280"/>
              <a:gd name="T47" fmla="*/ 0 h 52"/>
              <a:gd name="T48" fmla="*/ 240 w 280"/>
              <a:gd name="T49" fmla="*/ 0 h 52"/>
              <a:gd name="T50" fmla="*/ 252 w 280"/>
              <a:gd name="T51" fmla="*/ 4 h 52"/>
              <a:gd name="T52" fmla="*/ 264 w 280"/>
              <a:gd name="T53" fmla="*/ 8 h 52"/>
              <a:gd name="T54" fmla="*/ 272 w 280"/>
              <a:gd name="T55" fmla="*/ 12 h 52"/>
              <a:gd name="T56" fmla="*/ 276 w 280"/>
              <a:gd name="T57" fmla="*/ 16 h 52"/>
              <a:gd name="T58" fmla="*/ 280 w 280"/>
              <a:gd name="T59" fmla="*/ 20 h 52"/>
              <a:gd name="T60" fmla="*/ 280 w 280"/>
              <a:gd name="T61" fmla="*/ 24 h 52"/>
              <a:gd name="T62" fmla="*/ 280 w 280"/>
              <a:gd name="T63" fmla="*/ 28 h 52"/>
              <a:gd name="T64" fmla="*/ 276 w 280"/>
              <a:gd name="T65" fmla="*/ 32 h 52"/>
              <a:gd name="T66" fmla="*/ 272 w 280"/>
              <a:gd name="T67" fmla="*/ 36 h 52"/>
              <a:gd name="T68" fmla="*/ 260 w 280"/>
              <a:gd name="T69" fmla="*/ 36 h 52"/>
              <a:gd name="T70" fmla="*/ 252 w 280"/>
              <a:gd name="T71" fmla="*/ 36 h 52"/>
              <a:gd name="T72" fmla="*/ 244 w 280"/>
              <a:gd name="T73" fmla="*/ 36 h 52"/>
              <a:gd name="T74" fmla="*/ 236 w 280"/>
              <a:gd name="T75" fmla="*/ 36 h 52"/>
              <a:gd name="T76" fmla="*/ 224 w 280"/>
              <a:gd name="T77" fmla="*/ 36 h 52"/>
              <a:gd name="T78" fmla="*/ 212 w 280"/>
              <a:gd name="T79" fmla="*/ 40 h 52"/>
              <a:gd name="T80" fmla="*/ 196 w 280"/>
              <a:gd name="T81" fmla="*/ 40 h 52"/>
              <a:gd name="T82" fmla="*/ 180 w 280"/>
              <a:gd name="T83" fmla="*/ 40 h 52"/>
              <a:gd name="T84" fmla="*/ 164 w 280"/>
              <a:gd name="T85" fmla="*/ 40 h 52"/>
              <a:gd name="T86" fmla="*/ 144 w 280"/>
              <a:gd name="T87" fmla="*/ 44 h 52"/>
              <a:gd name="T88" fmla="*/ 124 w 280"/>
              <a:gd name="T89" fmla="*/ 44 h 52"/>
              <a:gd name="T90" fmla="*/ 104 w 280"/>
              <a:gd name="T91" fmla="*/ 48 h 52"/>
              <a:gd name="T92" fmla="*/ 92 w 280"/>
              <a:gd name="T93" fmla="*/ 48 h 52"/>
              <a:gd name="T94" fmla="*/ 76 w 280"/>
              <a:gd name="T95" fmla="*/ 48 h 52"/>
              <a:gd name="T96" fmla="*/ 68 w 280"/>
              <a:gd name="T97" fmla="*/ 48 h 52"/>
              <a:gd name="T98" fmla="*/ 56 w 280"/>
              <a:gd name="T99" fmla="*/ 48 h 52"/>
              <a:gd name="T100" fmla="*/ 52 w 280"/>
              <a:gd name="T101" fmla="*/ 48 h 52"/>
              <a:gd name="T102" fmla="*/ 48 w 280"/>
              <a:gd name="T103" fmla="*/ 52 h 52"/>
              <a:gd name="T104" fmla="*/ 48 w 280"/>
              <a:gd name="T105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0" h="52">
                <a:moveTo>
                  <a:pt x="48" y="52"/>
                </a:moveTo>
                <a:lnTo>
                  <a:pt x="32" y="48"/>
                </a:lnTo>
                <a:lnTo>
                  <a:pt x="24" y="48"/>
                </a:lnTo>
                <a:lnTo>
                  <a:pt x="16" y="44"/>
                </a:lnTo>
                <a:lnTo>
                  <a:pt x="8" y="40"/>
                </a:lnTo>
                <a:lnTo>
                  <a:pt x="4" y="40"/>
                </a:lnTo>
                <a:lnTo>
                  <a:pt x="0" y="36"/>
                </a:lnTo>
                <a:lnTo>
                  <a:pt x="0" y="28"/>
                </a:lnTo>
                <a:lnTo>
                  <a:pt x="0" y="28"/>
                </a:lnTo>
                <a:lnTo>
                  <a:pt x="4" y="24"/>
                </a:lnTo>
                <a:lnTo>
                  <a:pt x="12" y="24"/>
                </a:lnTo>
                <a:lnTo>
                  <a:pt x="24" y="20"/>
                </a:lnTo>
                <a:lnTo>
                  <a:pt x="36" y="20"/>
                </a:lnTo>
                <a:lnTo>
                  <a:pt x="56" y="16"/>
                </a:lnTo>
                <a:lnTo>
                  <a:pt x="72" y="12"/>
                </a:lnTo>
                <a:lnTo>
                  <a:pt x="96" y="12"/>
                </a:lnTo>
                <a:lnTo>
                  <a:pt x="120" y="8"/>
                </a:lnTo>
                <a:lnTo>
                  <a:pt x="140" y="8"/>
                </a:lnTo>
                <a:lnTo>
                  <a:pt x="160" y="4"/>
                </a:lnTo>
                <a:lnTo>
                  <a:pt x="176" y="4"/>
                </a:lnTo>
                <a:lnTo>
                  <a:pt x="192" y="0"/>
                </a:lnTo>
                <a:lnTo>
                  <a:pt x="204" y="0"/>
                </a:lnTo>
                <a:lnTo>
                  <a:pt x="216" y="0"/>
                </a:lnTo>
                <a:lnTo>
                  <a:pt x="224" y="0"/>
                </a:lnTo>
                <a:lnTo>
                  <a:pt x="240" y="0"/>
                </a:lnTo>
                <a:lnTo>
                  <a:pt x="252" y="4"/>
                </a:lnTo>
                <a:lnTo>
                  <a:pt x="264" y="8"/>
                </a:lnTo>
                <a:lnTo>
                  <a:pt x="272" y="12"/>
                </a:lnTo>
                <a:lnTo>
                  <a:pt x="276" y="16"/>
                </a:lnTo>
                <a:lnTo>
                  <a:pt x="280" y="20"/>
                </a:lnTo>
                <a:lnTo>
                  <a:pt x="280" y="24"/>
                </a:lnTo>
                <a:lnTo>
                  <a:pt x="280" y="28"/>
                </a:lnTo>
                <a:lnTo>
                  <a:pt x="276" y="32"/>
                </a:lnTo>
                <a:lnTo>
                  <a:pt x="272" y="36"/>
                </a:lnTo>
                <a:lnTo>
                  <a:pt x="260" y="36"/>
                </a:lnTo>
                <a:lnTo>
                  <a:pt x="252" y="36"/>
                </a:lnTo>
                <a:lnTo>
                  <a:pt x="244" y="36"/>
                </a:lnTo>
                <a:lnTo>
                  <a:pt x="236" y="36"/>
                </a:lnTo>
                <a:lnTo>
                  <a:pt x="224" y="36"/>
                </a:lnTo>
                <a:lnTo>
                  <a:pt x="212" y="40"/>
                </a:lnTo>
                <a:lnTo>
                  <a:pt x="196" y="40"/>
                </a:lnTo>
                <a:lnTo>
                  <a:pt x="180" y="40"/>
                </a:lnTo>
                <a:lnTo>
                  <a:pt x="164" y="40"/>
                </a:lnTo>
                <a:lnTo>
                  <a:pt x="144" y="44"/>
                </a:lnTo>
                <a:lnTo>
                  <a:pt x="124" y="44"/>
                </a:lnTo>
                <a:lnTo>
                  <a:pt x="104" y="48"/>
                </a:lnTo>
                <a:lnTo>
                  <a:pt x="92" y="48"/>
                </a:lnTo>
                <a:lnTo>
                  <a:pt x="76" y="48"/>
                </a:lnTo>
                <a:lnTo>
                  <a:pt x="68" y="48"/>
                </a:lnTo>
                <a:lnTo>
                  <a:pt x="56" y="48"/>
                </a:lnTo>
                <a:lnTo>
                  <a:pt x="52" y="48"/>
                </a:lnTo>
                <a:lnTo>
                  <a:pt x="48" y="52"/>
                </a:lnTo>
                <a:lnTo>
                  <a:pt x="48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208">
            <a:extLst>
              <a:ext uri="{FF2B5EF4-FFF2-40B4-BE49-F238E27FC236}">
                <a16:creationId xmlns:a16="http://schemas.microsoft.com/office/drawing/2014/main" xmlns="" id="{3ADD66F9-6B70-4431-856B-B3ABF6EFE80D}"/>
              </a:ext>
            </a:extLst>
          </p:cNvPr>
          <p:cNvSpPr>
            <a:spLocks/>
          </p:cNvSpPr>
          <p:nvPr/>
        </p:nvSpPr>
        <p:spPr bwMode="auto">
          <a:xfrm>
            <a:off x="5900101" y="555518"/>
            <a:ext cx="319741" cy="807374"/>
          </a:xfrm>
          <a:custGeom>
            <a:avLst/>
            <a:gdLst>
              <a:gd name="T0" fmla="*/ 88 w 88"/>
              <a:gd name="T1" fmla="*/ 32 h 168"/>
              <a:gd name="T2" fmla="*/ 84 w 88"/>
              <a:gd name="T3" fmla="*/ 40 h 168"/>
              <a:gd name="T4" fmla="*/ 84 w 88"/>
              <a:gd name="T5" fmla="*/ 48 h 168"/>
              <a:gd name="T6" fmla="*/ 80 w 88"/>
              <a:gd name="T7" fmla="*/ 56 h 168"/>
              <a:gd name="T8" fmla="*/ 80 w 88"/>
              <a:gd name="T9" fmla="*/ 68 h 168"/>
              <a:gd name="T10" fmla="*/ 80 w 88"/>
              <a:gd name="T11" fmla="*/ 76 h 168"/>
              <a:gd name="T12" fmla="*/ 80 w 88"/>
              <a:gd name="T13" fmla="*/ 84 h 168"/>
              <a:gd name="T14" fmla="*/ 80 w 88"/>
              <a:gd name="T15" fmla="*/ 96 h 168"/>
              <a:gd name="T16" fmla="*/ 76 w 88"/>
              <a:gd name="T17" fmla="*/ 108 h 168"/>
              <a:gd name="T18" fmla="*/ 76 w 88"/>
              <a:gd name="T19" fmla="*/ 120 h 168"/>
              <a:gd name="T20" fmla="*/ 76 w 88"/>
              <a:gd name="T21" fmla="*/ 136 h 168"/>
              <a:gd name="T22" fmla="*/ 76 w 88"/>
              <a:gd name="T23" fmla="*/ 152 h 168"/>
              <a:gd name="T24" fmla="*/ 76 w 88"/>
              <a:gd name="T25" fmla="*/ 168 h 168"/>
              <a:gd name="T26" fmla="*/ 28 w 88"/>
              <a:gd name="T27" fmla="*/ 168 h 168"/>
              <a:gd name="T28" fmla="*/ 28 w 88"/>
              <a:gd name="T29" fmla="*/ 148 h 168"/>
              <a:gd name="T30" fmla="*/ 24 w 88"/>
              <a:gd name="T31" fmla="*/ 124 h 168"/>
              <a:gd name="T32" fmla="*/ 24 w 88"/>
              <a:gd name="T33" fmla="*/ 108 h 168"/>
              <a:gd name="T34" fmla="*/ 24 w 88"/>
              <a:gd name="T35" fmla="*/ 92 h 168"/>
              <a:gd name="T36" fmla="*/ 24 w 88"/>
              <a:gd name="T37" fmla="*/ 76 h 168"/>
              <a:gd name="T38" fmla="*/ 20 w 88"/>
              <a:gd name="T39" fmla="*/ 68 h 168"/>
              <a:gd name="T40" fmla="*/ 20 w 88"/>
              <a:gd name="T41" fmla="*/ 56 h 168"/>
              <a:gd name="T42" fmla="*/ 20 w 88"/>
              <a:gd name="T43" fmla="*/ 48 h 168"/>
              <a:gd name="T44" fmla="*/ 16 w 88"/>
              <a:gd name="T45" fmla="*/ 40 h 168"/>
              <a:gd name="T46" fmla="*/ 16 w 88"/>
              <a:gd name="T47" fmla="*/ 32 h 168"/>
              <a:gd name="T48" fmla="*/ 12 w 88"/>
              <a:gd name="T49" fmla="*/ 24 h 168"/>
              <a:gd name="T50" fmla="*/ 8 w 88"/>
              <a:gd name="T51" fmla="*/ 20 h 168"/>
              <a:gd name="T52" fmla="*/ 4 w 88"/>
              <a:gd name="T53" fmla="*/ 20 h 168"/>
              <a:gd name="T54" fmla="*/ 0 w 88"/>
              <a:gd name="T55" fmla="*/ 16 h 168"/>
              <a:gd name="T56" fmla="*/ 0 w 88"/>
              <a:gd name="T57" fmla="*/ 12 h 168"/>
              <a:gd name="T58" fmla="*/ 0 w 88"/>
              <a:gd name="T59" fmla="*/ 4 h 168"/>
              <a:gd name="T60" fmla="*/ 0 w 88"/>
              <a:gd name="T61" fmla="*/ 4 h 168"/>
              <a:gd name="T62" fmla="*/ 0 w 88"/>
              <a:gd name="T63" fmla="*/ 0 h 168"/>
              <a:gd name="T64" fmla="*/ 4 w 88"/>
              <a:gd name="T65" fmla="*/ 0 h 168"/>
              <a:gd name="T66" fmla="*/ 8 w 88"/>
              <a:gd name="T67" fmla="*/ 0 h 168"/>
              <a:gd name="T68" fmla="*/ 16 w 88"/>
              <a:gd name="T69" fmla="*/ 0 h 168"/>
              <a:gd name="T70" fmla="*/ 20 w 88"/>
              <a:gd name="T71" fmla="*/ 0 h 168"/>
              <a:gd name="T72" fmla="*/ 32 w 88"/>
              <a:gd name="T73" fmla="*/ 0 h 168"/>
              <a:gd name="T74" fmla="*/ 40 w 88"/>
              <a:gd name="T75" fmla="*/ 0 h 168"/>
              <a:gd name="T76" fmla="*/ 48 w 88"/>
              <a:gd name="T77" fmla="*/ 0 h 168"/>
              <a:gd name="T78" fmla="*/ 56 w 88"/>
              <a:gd name="T79" fmla="*/ 4 h 168"/>
              <a:gd name="T80" fmla="*/ 64 w 88"/>
              <a:gd name="T81" fmla="*/ 4 h 168"/>
              <a:gd name="T82" fmla="*/ 72 w 88"/>
              <a:gd name="T83" fmla="*/ 8 h 168"/>
              <a:gd name="T84" fmla="*/ 80 w 88"/>
              <a:gd name="T85" fmla="*/ 12 h 168"/>
              <a:gd name="T86" fmla="*/ 88 w 88"/>
              <a:gd name="T87" fmla="*/ 16 h 168"/>
              <a:gd name="T88" fmla="*/ 88 w 88"/>
              <a:gd name="T89" fmla="*/ 24 h 168"/>
              <a:gd name="T90" fmla="*/ 88 w 88"/>
              <a:gd name="T91" fmla="*/ 32 h 168"/>
              <a:gd name="T92" fmla="*/ 88 w 88"/>
              <a:gd name="T93" fmla="*/ 32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8" h="168">
                <a:moveTo>
                  <a:pt x="88" y="32"/>
                </a:moveTo>
                <a:lnTo>
                  <a:pt x="84" y="40"/>
                </a:lnTo>
                <a:lnTo>
                  <a:pt x="84" y="48"/>
                </a:lnTo>
                <a:lnTo>
                  <a:pt x="80" y="56"/>
                </a:lnTo>
                <a:lnTo>
                  <a:pt x="80" y="68"/>
                </a:lnTo>
                <a:lnTo>
                  <a:pt x="80" y="76"/>
                </a:lnTo>
                <a:lnTo>
                  <a:pt x="80" y="84"/>
                </a:lnTo>
                <a:lnTo>
                  <a:pt x="80" y="96"/>
                </a:lnTo>
                <a:lnTo>
                  <a:pt x="76" y="108"/>
                </a:lnTo>
                <a:lnTo>
                  <a:pt x="76" y="120"/>
                </a:lnTo>
                <a:lnTo>
                  <a:pt x="76" y="136"/>
                </a:lnTo>
                <a:lnTo>
                  <a:pt x="76" y="152"/>
                </a:lnTo>
                <a:lnTo>
                  <a:pt x="76" y="168"/>
                </a:lnTo>
                <a:lnTo>
                  <a:pt x="28" y="168"/>
                </a:lnTo>
                <a:lnTo>
                  <a:pt x="28" y="148"/>
                </a:lnTo>
                <a:lnTo>
                  <a:pt x="24" y="124"/>
                </a:lnTo>
                <a:lnTo>
                  <a:pt x="24" y="108"/>
                </a:lnTo>
                <a:lnTo>
                  <a:pt x="24" y="92"/>
                </a:lnTo>
                <a:lnTo>
                  <a:pt x="24" y="76"/>
                </a:lnTo>
                <a:lnTo>
                  <a:pt x="20" y="68"/>
                </a:lnTo>
                <a:lnTo>
                  <a:pt x="20" y="56"/>
                </a:lnTo>
                <a:lnTo>
                  <a:pt x="20" y="48"/>
                </a:lnTo>
                <a:lnTo>
                  <a:pt x="16" y="40"/>
                </a:lnTo>
                <a:lnTo>
                  <a:pt x="16" y="32"/>
                </a:lnTo>
                <a:lnTo>
                  <a:pt x="12" y="24"/>
                </a:lnTo>
                <a:lnTo>
                  <a:pt x="8" y="20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32" y="0"/>
                </a:lnTo>
                <a:lnTo>
                  <a:pt x="40" y="0"/>
                </a:lnTo>
                <a:lnTo>
                  <a:pt x="48" y="0"/>
                </a:lnTo>
                <a:lnTo>
                  <a:pt x="56" y="4"/>
                </a:lnTo>
                <a:lnTo>
                  <a:pt x="64" y="4"/>
                </a:lnTo>
                <a:lnTo>
                  <a:pt x="72" y="8"/>
                </a:lnTo>
                <a:lnTo>
                  <a:pt x="80" y="12"/>
                </a:lnTo>
                <a:lnTo>
                  <a:pt x="88" y="16"/>
                </a:lnTo>
                <a:lnTo>
                  <a:pt x="88" y="24"/>
                </a:lnTo>
                <a:lnTo>
                  <a:pt x="88" y="32"/>
                </a:lnTo>
                <a:lnTo>
                  <a:pt x="88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209">
            <a:extLst>
              <a:ext uri="{FF2B5EF4-FFF2-40B4-BE49-F238E27FC236}">
                <a16:creationId xmlns:a16="http://schemas.microsoft.com/office/drawing/2014/main" xmlns="" id="{FF1C2179-6A1C-4B6A-BC71-F8EBE0857104}"/>
              </a:ext>
            </a:extLst>
          </p:cNvPr>
          <p:cNvSpPr>
            <a:spLocks/>
          </p:cNvSpPr>
          <p:nvPr/>
        </p:nvSpPr>
        <p:spPr bwMode="auto">
          <a:xfrm>
            <a:off x="5347819" y="843866"/>
            <a:ext cx="1496973" cy="346018"/>
          </a:xfrm>
          <a:custGeom>
            <a:avLst/>
            <a:gdLst>
              <a:gd name="T0" fmla="*/ 0 w 412"/>
              <a:gd name="T1" fmla="*/ 48 h 72"/>
              <a:gd name="T2" fmla="*/ 4 w 412"/>
              <a:gd name="T3" fmla="*/ 44 h 72"/>
              <a:gd name="T4" fmla="*/ 12 w 412"/>
              <a:gd name="T5" fmla="*/ 40 h 72"/>
              <a:gd name="T6" fmla="*/ 28 w 412"/>
              <a:gd name="T7" fmla="*/ 36 h 72"/>
              <a:gd name="T8" fmla="*/ 56 w 412"/>
              <a:gd name="T9" fmla="*/ 36 h 72"/>
              <a:gd name="T10" fmla="*/ 88 w 412"/>
              <a:gd name="T11" fmla="*/ 32 h 72"/>
              <a:gd name="T12" fmla="*/ 112 w 412"/>
              <a:gd name="T13" fmla="*/ 28 h 72"/>
              <a:gd name="T14" fmla="*/ 136 w 412"/>
              <a:gd name="T15" fmla="*/ 24 h 72"/>
              <a:gd name="T16" fmla="*/ 168 w 412"/>
              <a:gd name="T17" fmla="*/ 20 h 72"/>
              <a:gd name="T18" fmla="*/ 212 w 412"/>
              <a:gd name="T19" fmla="*/ 12 h 72"/>
              <a:gd name="T20" fmla="*/ 260 w 412"/>
              <a:gd name="T21" fmla="*/ 4 h 72"/>
              <a:gd name="T22" fmla="*/ 300 w 412"/>
              <a:gd name="T23" fmla="*/ 0 h 72"/>
              <a:gd name="T24" fmla="*/ 336 w 412"/>
              <a:gd name="T25" fmla="*/ 0 h 72"/>
              <a:gd name="T26" fmla="*/ 360 w 412"/>
              <a:gd name="T27" fmla="*/ 0 h 72"/>
              <a:gd name="T28" fmla="*/ 380 w 412"/>
              <a:gd name="T29" fmla="*/ 0 h 72"/>
              <a:gd name="T30" fmla="*/ 400 w 412"/>
              <a:gd name="T31" fmla="*/ 8 h 72"/>
              <a:gd name="T32" fmla="*/ 412 w 412"/>
              <a:gd name="T33" fmla="*/ 16 h 72"/>
              <a:gd name="T34" fmla="*/ 412 w 412"/>
              <a:gd name="T35" fmla="*/ 24 h 72"/>
              <a:gd name="T36" fmla="*/ 400 w 412"/>
              <a:gd name="T37" fmla="*/ 32 h 72"/>
              <a:gd name="T38" fmla="*/ 384 w 412"/>
              <a:gd name="T39" fmla="*/ 36 h 72"/>
              <a:gd name="T40" fmla="*/ 356 w 412"/>
              <a:gd name="T41" fmla="*/ 40 h 72"/>
              <a:gd name="T42" fmla="*/ 316 w 412"/>
              <a:gd name="T43" fmla="*/ 44 h 72"/>
              <a:gd name="T44" fmla="*/ 264 w 412"/>
              <a:gd name="T45" fmla="*/ 48 h 72"/>
              <a:gd name="T46" fmla="*/ 220 w 412"/>
              <a:gd name="T47" fmla="*/ 56 h 72"/>
              <a:gd name="T48" fmla="*/ 180 w 412"/>
              <a:gd name="T49" fmla="*/ 60 h 72"/>
              <a:gd name="T50" fmla="*/ 148 w 412"/>
              <a:gd name="T51" fmla="*/ 60 h 72"/>
              <a:gd name="T52" fmla="*/ 124 w 412"/>
              <a:gd name="T53" fmla="*/ 64 h 72"/>
              <a:gd name="T54" fmla="*/ 104 w 412"/>
              <a:gd name="T55" fmla="*/ 68 h 72"/>
              <a:gd name="T56" fmla="*/ 88 w 412"/>
              <a:gd name="T57" fmla="*/ 68 h 72"/>
              <a:gd name="T58" fmla="*/ 80 w 412"/>
              <a:gd name="T59" fmla="*/ 72 h 72"/>
              <a:gd name="T60" fmla="*/ 68 w 412"/>
              <a:gd name="T61" fmla="*/ 68 h 72"/>
              <a:gd name="T62" fmla="*/ 44 w 412"/>
              <a:gd name="T63" fmla="*/ 68 h 72"/>
              <a:gd name="T64" fmla="*/ 16 w 412"/>
              <a:gd name="T65" fmla="*/ 60 h 72"/>
              <a:gd name="T66" fmla="*/ 4 w 412"/>
              <a:gd name="T67" fmla="*/ 56 h 72"/>
              <a:gd name="T68" fmla="*/ 0 w 412"/>
              <a:gd name="T69" fmla="*/ 52 h 72"/>
              <a:gd name="T70" fmla="*/ 0 w 412"/>
              <a:gd name="T71" fmla="*/ 4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12" h="72">
                <a:moveTo>
                  <a:pt x="0" y="48"/>
                </a:moveTo>
                <a:lnTo>
                  <a:pt x="0" y="48"/>
                </a:lnTo>
                <a:lnTo>
                  <a:pt x="0" y="44"/>
                </a:lnTo>
                <a:lnTo>
                  <a:pt x="4" y="44"/>
                </a:lnTo>
                <a:lnTo>
                  <a:pt x="8" y="40"/>
                </a:lnTo>
                <a:lnTo>
                  <a:pt x="12" y="40"/>
                </a:lnTo>
                <a:lnTo>
                  <a:pt x="20" y="40"/>
                </a:lnTo>
                <a:lnTo>
                  <a:pt x="28" y="36"/>
                </a:lnTo>
                <a:lnTo>
                  <a:pt x="36" y="36"/>
                </a:lnTo>
                <a:lnTo>
                  <a:pt x="56" y="36"/>
                </a:lnTo>
                <a:lnTo>
                  <a:pt x="72" y="32"/>
                </a:lnTo>
                <a:lnTo>
                  <a:pt x="88" y="32"/>
                </a:lnTo>
                <a:lnTo>
                  <a:pt x="104" y="28"/>
                </a:lnTo>
                <a:lnTo>
                  <a:pt x="112" y="28"/>
                </a:lnTo>
                <a:lnTo>
                  <a:pt x="124" y="28"/>
                </a:lnTo>
                <a:lnTo>
                  <a:pt x="136" y="24"/>
                </a:lnTo>
                <a:lnTo>
                  <a:pt x="152" y="24"/>
                </a:lnTo>
                <a:lnTo>
                  <a:pt x="168" y="20"/>
                </a:lnTo>
                <a:lnTo>
                  <a:pt x="188" y="16"/>
                </a:lnTo>
                <a:lnTo>
                  <a:pt x="212" y="12"/>
                </a:lnTo>
                <a:lnTo>
                  <a:pt x="236" y="8"/>
                </a:lnTo>
                <a:lnTo>
                  <a:pt x="260" y="4"/>
                </a:lnTo>
                <a:lnTo>
                  <a:pt x="280" y="4"/>
                </a:lnTo>
                <a:lnTo>
                  <a:pt x="300" y="0"/>
                </a:lnTo>
                <a:lnTo>
                  <a:pt x="320" y="0"/>
                </a:lnTo>
                <a:lnTo>
                  <a:pt x="336" y="0"/>
                </a:lnTo>
                <a:lnTo>
                  <a:pt x="348" y="0"/>
                </a:lnTo>
                <a:lnTo>
                  <a:pt x="360" y="0"/>
                </a:lnTo>
                <a:lnTo>
                  <a:pt x="368" y="0"/>
                </a:lnTo>
                <a:lnTo>
                  <a:pt x="380" y="0"/>
                </a:lnTo>
                <a:lnTo>
                  <a:pt x="388" y="4"/>
                </a:lnTo>
                <a:lnTo>
                  <a:pt x="400" y="8"/>
                </a:lnTo>
                <a:lnTo>
                  <a:pt x="404" y="12"/>
                </a:lnTo>
                <a:lnTo>
                  <a:pt x="412" y="16"/>
                </a:lnTo>
                <a:lnTo>
                  <a:pt x="412" y="20"/>
                </a:lnTo>
                <a:lnTo>
                  <a:pt x="412" y="24"/>
                </a:lnTo>
                <a:lnTo>
                  <a:pt x="404" y="28"/>
                </a:lnTo>
                <a:lnTo>
                  <a:pt x="400" y="32"/>
                </a:lnTo>
                <a:lnTo>
                  <a:pt x="392" y="32"/>
                </a:lnTo>
                <a:lnTo>
                  <a:pt x="384" y="36"/>
                </a:lnTo>
                <a:lnTo>
                  <a:pt x="372" y="40"/>
                </a:lnTo>
                <a:lnTo>
                  <a:pt x="356" y="40"/>
                </a:lnTo>
                <a:lnTo>
                  <a:pt x="336" y="44"/>
                </a:lnTo>
                <a:lnTo>
                  <a:pt x="316" y="44"/>
                </a:lnTo>
                <a:lnTo>
                  <a:pt x="292" y="48"/>
                </a:lnTo>
                <a:lnTo>
                  <a:pt x="264" y="48"/>
                </a:lnTo>
                <a:lnTo>
                  <a:pt x="240" y="52"/>
                </a:lnTo>
                <a:lnTo>
                  <a:pt x="220" y="56"/>
                </a:lnTo>
                <a:lnTo>
                  <a:pt x="200" y="56"/>
                </a:lnTo>
                <a:lnTo>
                  <a:pt x="180" y="60"/>
                </a:lnTo>
                <a:lnTo>
                  <a:pt x="164" y="60"/>
                </a:lnTo>
                <a:lnTo>
                  <a:pt x="148" y="60"/>
                </a:lnTo>
                <a:lnTo>
                  <a:pt x="136" y="64"/>
                </a:lnTo>
                <a:lnTo>
                  <a:pt x="124" y="64"/>
                </a:lnTo>
                <a:lnTo>
                  <a:pt x="112" y="68"/>
                </a:lnTo>
                <a:lnTo>
                  <a:pt x="104" y="68"/>
                </a:lnTo>
                <a:lnTo>
                  <a:pt x="96" y="68"/>
                </a:lnTo>
                <a:lnTo>
                  <a:pt x="88" y="68"/>
                </a:lnTo>
                <a:lnTo>
                  <a:pt x="84" y="68"/>
                </a:lnTo>
                <a:lnTo>
                  <a:pt x="80" y="72"/>
                </a:lnTo>
                <a:lnTo>
                  <a:pt x="76" y="72"/>
                </a:lnTo>
                <a:lnTo>
                  <a:pt x="68" y="68"/>
                </a:lnTo>
                <a:lnTo>
                  <a:pt x="56" y="68"/>
                </a:lnTo>
                <a:lnTo>
                  <a:pt x="44" y="68"/>
                </a:lnTo>
                <a:lnTo>
                  <a:pt x="32" y="64"/>
                </a:lnTo>
                <a:lnTo>
                  <a:pt x="16" y="60"/>
                </a:lnTo>
                <a:lnTo>
                  <a:pt x="8" y="56"/>
                </a:lnTo>
                <a:lnTo>
                  <a:pt x="4" y="56"/>
                </a:lnTo>
                <a:lnTo>
                  <a:pt x="0" y="52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210">
            <a:extLst>
              <a:ext uri="{FF2B5EF4-FFF2-40B4-BE49-F238E27FC236}">
                <a16:creationId xmlns:a16="http://schemas.microsoft.com/office/drawing/2014/main" xmlns="" id="{26FED387-FF07-4EB6-92FB-E6326BC4BFFA}"/>
              </a:ext>
            </a:extLst>
          </p:cNvPr>
          <p:cNvSpPr>
            <a:spLocks/>
          </p:cNvSpPr>
          <p:nvPr/>
        </p:nvSpPr>
        <p:spPr bwMode="auto">
          <a:xfrm>
            <a:off x="5464090" y="2612400"/>
            <a:ext cx="348809" cy="653588"/>
          </a:xfrm>
          <a:custGeom>
            <a:avLst/>
            <a:gdLst>
              <a:gd name="T0" fmla="*/ 0 w 96"/>
              <a:gd name="T1" fmla="*/ 12 h 136"/>
              <a:gd name="T2" fmla="*/ 0 w 96"/>
              <a:gd name="T3" fmla="*/ 8 h 136"/>
              <a:gd name="T4" fmla="*/ 4 w 96"/>
              <a:gd name="T5" fmla="*/ 4 h 136"/>
              <a:gd name="T6" fmla="*/ 12 w 96"/>
              <a:gd name="T7" fmla="*/ 4 h 136"/>
              <a:gd name="T8" fmla="*/ 24 w 96"/>
              <a:gd name="T9" fmla="*/ 0 h 136"/>
              <a:gd name="T10" fmla="*/ 32 w 96"/>
              <a:gd name="T11" fmla="*/ 4 h 136"/>
              <a:gd name="T12" fmla="*/ 40 w 96"/>
              <a:gd name="T13" fmla="*/ 4 h 136"/>
              <a:gd name="T14" fmla="*/ 48 w 96"/>
              <a:gd name="T15" fmla="*/ 4 h 136"/>
              <a:gd name="T16" fmla="*/ 56 w 96"/>
              <a:gd name="T17" fmla="*/ 8 h 136"/>
              <a:gd name="T18" fmla="*/ 60 w 96"/>
              <a:gd name="T19" fmla="*/ 8 h 136"/>
              <a:gd name="T20" fmla="*/ 64 w 96"/>
              <a:gd name="T21" fmla="*/ 12 h 136"/>
              <a:gd name="T22" fmla="*/ 68 w 96"/>
              <a:gd name="T23" fmla="*/ 16 h 136"/>
              <a:gd name="T24" fmla="*/ 72 w 96"/>
              <a:gd name="T25" fmla="*/ 20 h 136"/>
              <a:gd name="T26" fmla="*/ 72 w 96"/>
              <a:gd name="T27" fmla="*/ 28 h 136"/>
              <a:gd name="T28" fmla="*/ 76 w 96"/>
              <a:gd name="T29" fmla="*/ 36 h 136"/>
              <a:gd name="T30" fmla="*/ 80 w 96"/>
              <a:gd name="T31" fmla="*/ 44 h 136"/>
              <a:gd name="T32" fmla="*/ 84 w 96"/>
              <a:gd name="T33" fmla="*/ 52 h 136"/>
              <a:gd name="T34" fmla="*/ 88 w 96"/>
              <a:gd name="T35" fmla="*/ 64 h 136"/>
              <a:gd name="T36" fmla="*/ 88 w 96"/>
              <a:gd name="T37" fmla="*/ 72 h 136"/>
              <a:gd name="T38" fmla="*/ 92 w 96"/>
              <a:gd name="T39" fmla="*/ 88 h 136"/>
              <a:gd name="T40" fmla="*/ 96 w 96"/>
              <a:gd name="T41" fmla="*/ 104 h 136"/>
              <a:gd name="T42" fmla="*/ 96 w 96"/>
              <a:gd name="T43" fmla="*/ 112 h 136"/>
              <a:gd name="T44" fmla="*/ 96 w 96"/>
              <a:gd name="T45" fmla="*/ 120 h 136"/>
              <a:gd name="T46" fmla="*/ 92 w 96"/>
              <a:gd name="T47" fmla="*/ 128 h 136"/>
              <a:gd name="T48" fmla="*/ 92 w 96"/>
              <a:gd name="T49" fmla="*/ 132 h 136"/>
              <a:gd name="T50" fmla="*/ 88 w 96"/>
              <a:gd name="T51" fmla="*/ 136 h 136"/>
              <a:gd name="T52" fmla="*/ 80 w 96"/>
              <a:gd name="T53" fmla="*/ 136 h 136"/>
              <a:gd name="T54" fmla="*/ 72 w 96"/>
              <a:gd name="T55" fmla="*/ 136 h 136"/>
              <a:gd name="T56" fmla="*/ 68 w 96"/>
              <a:gd name="T57" fmla="*/ 132 h 136"/>
              <a:gd name="T58" fmla="*/ 60 w 96"/>
              <a:gd name="T59" fmla="*/ 124 h 136"/>
              <a:gd name="T60" fmla="*/ 52 w 96"/>
              <a:gd name="T61" fmla="*/ 116 h 136"/>
              <a:gd name="T62" fmla="*/ 48 w 96"/>
              <a:gd name="T63" fmla="*/ 104 h 136"/>
              <a:gd name="T64" fmla="*/ 40 w 96"/>
              <a:gd name="T65" fmla="*/ 88 h 136"/>
              <a:gd name="T66" fmla="*/ 36 w 96"/>
              <a:gd name="T67" fmla="*/ 72 h 136"/>
              <a:gd name="T68" fmla="*/ 32 w 96"/>
              <a:gd name="T69" fmla="*/ 60 h 136"/>
              <a:gd name="T70" fmla="*/ 24 w 96"/>
              <a:gd name="T71" fmla="*/ 48 h 136"/>
              <a:gd name="T72" fmla="*/ 20 w 96"/>
              <a:gd name="T73" fmla="*/ 36 h 136"/>
              <a:gd name="T74" fmla="*/ 12 w 96"/>
              <a:gd name="T75" fmla="*/ 28 h 136"/>
              <a:gd name="T76" fmla="*/ 8 w 96"/>
              <a:gd name="T77" fmla="*/ 24 h 136"/>
              <a:gd name="T78" fmla="*/ 4 w 96"/>
              <a:gd name="T79" fmla="*/ 20 h 136"/>
              <a:gd name="T80" fmla="*/ 0 w 96"/>
              <a:gd name="T81" fmla="*/ 16 h 136"/>
              <a:gd name="T82" fmla="*/ 0 w 96"/>
              <a:gd name="T83" fmla="*/ 12 h 136"/>
              <a:gd name="T84" fmla="*/ 0 w 96"/>
              <a:gd name="T85" fmla="*/ 12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6" h="136">
                <a:moveTo>
                  <a:pt x="0" y="12"/>
                </a:moveTo>
                <a:lnTo>
                  <a:pt x="0" y="8"/>
                </a:lnTo>
                <a:lnTo>
                  <a:pt x="4" y="4"/>
                </a:lnTo>
                <a:lnTo>
                  <a:pt x="12" y="4"/>
                </a:lnTo>
                <a:lnTo>
                  <a:pt x="24" y="0"/>
                </a:lnTo>
                <a:lnTo>
                  <a:pt x="32" y="4"/>
                </a:lnTo>
                <a:lnTo>
                  <a:pt x="40" y="4"/>
                </a:lnTo>
                <a:lnTo>
                  <a:pt x="48" y="4"/>
                </a:lnTo>
                <a:lnTo>
                  <a:pt x="56" y="8"/>
                </a:lnTo>
                <a:lnTo>
                  <a:pt x="60" y="8"/>
                </a:lnTo>
                <a:lnTo>
                  <a:pt x="64" y="12"/>
                </a:lnTo>
                <a:lnTo>
                  <a:pt x="68" y="16"/>
                </a:lnTo>
                <a:lnTo>
                  <a:pt x="72" y="20"/>
                </a:lnTo>
                <a:lnTo>
                  <a:pt x="72" y="28"/>
                </a:lnTo>
                <a:lnTo>
                  <a:pt x="76" y="36"/>
                </a:lnTo>
                <a:lnTo>
                  <a:pt x="80" y="44"/>
                </a:lnTo>
                <a:lnTo>
                  <a:pt x="84" y="52"/>
                </a:lnTo>
                <a:lnTo>
                  <a:pt x="88" y="64"/>
                </a:lnTo>
                <a:lnTo>
                  <a:pt x="88" y="72"/>
                </a:lnTo>
                <a:lnTo>
                  <a:pt x="92" y="88"/>
                </a:lnTo>
                <a:lnTo>
                  <a:pt x="96" y="104"/>
                </a:lnTo>
                <a:lnTo>
                  <a:pt x="96" y="112"/>
                </a:lnTo>
                <a:lnTo>
                  <a:pt x="96" y="120"/>
                </a:lnTo>
                <a:lnTo>
                  <a:pt x="92" y="128"/>
                </a:lnTo>
                <a:lnTo>
                  <a:pt x="92" y="132"/>
                </a:lnTo>
                <a:lnTo>
                  <a:pt x="88" y="136"/>
                </a:lnTo>
                <a:lnTo>
                  <a:pt x="80" y="136"/>
                </a:lnTo>
                <a:lnTo>
                  <a:pt x="72" y="136"/>
                </a:lnTo>
                <a:lnTo>
                  <a:pt x="68" y="132"/>
                </a:lnTo>
                <a:lnTo>
                  <a:pt x="60" y="124"/>
                </a:lnTo>
                <a:lnTo>
                  <a:pt x="52" y="116"/>
                </a:lnTo>
                <a:lnTo>
                  <a:pt x="48" y="104"/>
                </a:lnTo>
                <a:lnTo>
                  <a:pt x="40" y="88"/>
                </a:lnTo>
                <a:lnTo>
                  <a:pt x="36" y="72"/>
                </a:lnTo>
                <a:lnTo>
                  <a:pt x="32" y="60"/>
                </a:lnTo>
                <a:lnTo>
                  <a:pt x="24" y="48"/>
                </a:lnTo>
                <a:lnTo>
                  <a:pt x="20" y="36"/>
                </a:lnTo>
                <a:lnTo>
                  <a:pt x="12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Freeform 211">
            <a:extLst>
              <a:ext uri="{FF2B5EF4-FFF2-40B4-BE49-F238E27FC236}">
                <a16:creationId xmlns:a16="http://schemas.microsoft.com/office/drawing/2014/main" xmlns="" id="{4BB20C28-F297-46B1-9422-55CD2BACEA8C}"/>
              </a:ext>
            </a:extLst>
          </p:cNvPr>
          <p:cNvSpPr>
            <a:spLocks/>
          </p:cNvSpPr>
          <p:nvPr/>
        </p:nvSpPr>
        <p:spPr bwMode="auto">
          <a:xfrm>
            <a:off x="5623960" y="2573954"/>
            <a:ext cx="1148164" cy="442133"/>
          </a:xfrm>
          <a:custGeom>
            <a:avLst/>
            <a:gdLst>
              <a:gd name="T0" fmla="*/ 244 w 316"/>
              <a:gd name="T1" fmla="*/ 4 h 92"/>
              <a:gd name="T2" fmla="*/ 260 w 316"/>
              <a:gd name="T3" fmla="*/ 4 h 92"/>
              <a:gd name="T4" fmla="*/ 280 w 316"/>
              <a:gd name="T5" fmla="*/ 8 h 92"/>
              <a:gd name="T6" fmla="*/ 300 w 316"/>
              <a:gd name="T7" fmla="*/ 20 h 92"/>
              <a:gd name="T8" fmla="*/ 312 w 316"/>
              <a:gd name="T9" fmla="*/ 28 h 92"/>
              <a:gd name="T10" fmla="*/ 312 w 316"/>
              <a:gd name="T11" fmla="*/ 32 h 92"/>
              <a:gd name="T12" fmla="*/ 304 w 316"/>
              <a:gd name="T13" fmla="*/ 36 h 92"/>
              <a:gd name="T14" fmla="*/ 296 w 316"/>
              <a:gd name="T15" fmla="*/ 36 h 92"/>
              <a:gd name="T16" fmla="*/ 280 w 316"/>
              <a:gd name="T17" fmla="*/ 44 h 92"/>
              <a:gd name="T18" fmla="*/ 264 w 316"/>
              <a:gd name="T19" fmla="*/ 60 h 92"/>
              <a:gd name="T20" fmla="*/ 240 w 316"/>
              <a:gd name="T21" fmla="*/ 80 h 92"/>
              <a:gd name="T22" fmla="*/ 220 w 316"/>
              <a:gd name="T23" fmla="*/ 92 h 92"/>
              <a:gd name="T24" fmla="*/ 228 w 316"/>
              <a:gd name="T25" fmla="*/ 68 h 92"/>
              <a:gd name="T26" fmla="*/ 236 w 316"/>
              <a:gd name="T27" fmla="*/ 48 h 92"/>
              <a:gd name="T28" fmla="*/ 236 w 316"/>
              <a:gd name="T29" fmla="*/ 32 h 92"/>
              <a:gd name="T30" fmla="*/ 236 w 316"/>
              <a:gd name="T31" fmla="*/ 24 h 92"/>
              <a:gd name="T32" fmla="*/ 232 w 316"/>
              <a:gd name="T33" fmla="*/ 20 h 92"/>
              <a:gd name="T34" fmla="*/ 216 w 316"/>
              <a:gd name="T35" fmla="*/ 20 h 92"/>
              <a:gd name="T36" fmla="*/ 200 w 316"/>
              <a:gd name="T37" fmla="*/ 20 h 92"/>
              <a:gd name="T38" fmla="*/ 172 w 316"/>
              <a:gd name="T39" fmla="*/ 20 h 92"/>
              <a:gd name="T40" fmla="*/ 140 w 316"/>
              <a:gd name="T41" fmla="*/ 24 h 92"/>
              <a:gd name="T42" fmla="*/ 100 w 316"/>
              <a:gd name="T43" fmla="*/ 24 h 92"/>
              <a:gd name="T44" fmla="*/ 56 w 316"/>
              <a:gd name="T45" fmla="*/ 28 h 92"/>
              <a:gd name="T46" fmla="*/ 0 w 316"/>
              <a:gd name="T47" fmla="*/ 32 h 92"/>
              <a:gd name="T48" fmla="*/ 12 w 316"/>
              <a:gd name="T49" fmla="*/ 28 h 92"/>
              <a:gd name="T50" fmla="*/ 32 w 316"/>
              <a:gd name="T51" fmla="*/ 28 h 92"/>
              <a:gd name="T52" fmla="*/ 64 w 316"/>
              <a:gd name="T53" fmla="*/ 24 h 92"/>
              <a:gd name="T54" fmla="*/ 104 w 316"/>
              <a:gd name="T55" fmla="*/ 20 h 92"/>
              <a:gd name="T56" fmla="*/ 152 w 316"/>
              <a:gd name="T57" fmla="*/ 16 h 92"/>
              <a:gd name="T58" fmla="*/ 188 w 316"/>
              <a:gd name="T59" fmla="*/ 12 h 92"/>
              <a:gd name="T60" fmla="*/ 216 w 316"/>
              <a:gd name="T61" fmla="*/ 8 h 92"/>
              <a:gd name="T62" fmla="*/ 232 w 316"/>
              <a:gd name="T63" fmla="*/ 8 h 92"/>
              <a:gd name="T64" fmla="*/ 236 w 316"/>
              <a:gd name="T65" fmla="*/ 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16" h="92">
                <a:moveTo>
                  <a:pt x="236" y="4"/>
                </a:moveTo>
                <a:lnTo>
                  <a:pt x="244" y="4"/>
                </a:lnTo>
                <a:lnTo>
                  <a:pt x="256" y="0"/>
                </a:lnTo>
                <a:lnTo>
                  <a:pt x="260" y="4"/>
                </a:lnTo>
                <a:lnTo>
                  <a:pt x="268" y="4"/>
                </a:lnTo>
                <a:lnTo>
                  <a:pt x="280" y="8"/>
                </a:lnTo>
                <a:lnTo>
                  <a:pt x="292" y="16"/>
                </a:lnTo>
                <a:lnTo>
                  <a:pt x="300" y="20"/>
                </a:lnTo>
                <a:lnTo>
                  <a:pt x="308" y="24"/>
                </a:lnTo>
                <a:lnTo>
                  <a:pt x="312" y="28"/>
                </a:lnTo>
                <a:lnTo>
                  <a:pt x="316" y="32"/>
                </a:lnTo>
                <a:lnTo>
                  <a:pt x="312" y="32"/>
                </a:lnTo>
                <a:lnTo>
                  <a:pt x="312" y="32"/>
                </a:lnTo>
                <a:lnTo>
                  <a:pt x="304" y="36"/>
                </a:lnTo>
                <a:lnTo>
                  <a:pt x="300" y="36"/>
                </a:lnTo>
                <a:lnTo>
                  <a:pt x="296" y="36"/>
                </a:lnTo>
                <a:lnTo>
                  <a:pt x="288" y="40"/>
                </a:lnTo>
                <a:lnTo>
                  <a:pt x="280" y="44"/>
                </a:lnTo>
                <a:lnTo>
                  <a:pt x="272" y="52"/>
                </a:lnTo>
                <a:lnTo>
                  <a:pt x="264" y="60"/>
                </a:lnTo>
                <a:lnTo>
                  <a:pt x="252" y="68"/>
                </a:lnTo>
                <a:lnTo>
                  <a:pt x="240" y="80"/>
                </a:lnTo>
                <a:lnTo>
                  <a:pt x="228" y="92"/>
                </a:lnTo>
                <a:lnTo>
                  <a:pt x="220" y="92"/>
                </a:lnTo>
                <a:lnTo>
                  <a:pt x="224" y="80"/>
                </a:lnTo>
                <a:lnTo>
                  <a:pt x="228" y="68"/>
                </a:lnTo>
                <a:lnTo>
                  <a:pt x="232" y="56"/>
                </a:lnTo>
                <a:lnTo>
                  <a:pt x="236" y="48"/>
                </a:lnTo>
                <a:lnTo>
                  <a:pt x="236" y="40"/>
                </a:lnTo>
                <a:lnTo>
                  <a:pt x="236" y="32"/>
                </a:lnTo>
                <a:lnTo>
                  <a:pt x="236" y="28"/>
                </a:lnTo>
                <a:lnTo>
                  <a:pt x="236" y="24"/>
                </a:lnTo>
                <a:lnTo>
                  <a:pt x="232" y="24"/>
                </a:lnTo>
                <a:lnTo>
                  <a:pt x="232" y="20"/>
                </a:lnTo>
                <a:lnTo>
                  <a:pt x="224" y="20"/>
                </a:lnTo>
                <a:lnTo>
                  <a:pt x="216" y="20"/>
                </a:lnTo>
                <a:lnTo>
                  <a:pt x="208" y="20"/>
                </a:lnTo>
                <a:lnTo>
                  <a:pt x="200" y="20"/>
                </a:lnTo>
                <a:lnTo>
                  <a:pt x="188" y="20"/>
                </a:lnTo>
                <a:lnTo>
                  <a:pt x="172" y="20"/>
                </a:lnTo>
                <a:lnTo>
                  <a:pt x="156" y="24"/>
                </a:lnTo>
                <a:lnTo>
                  <a:pt x="140" y="24"/>
                </a:lnTo>
                <a:lnTo>
                  <a:pt x="120" y="24"/>
                </a:lnTo>
                <a:lnTo>
                  <a:pt x="100" y="24"/>
                </a:lnTo>
                <a:lnTo>
                  <a:pt x="76" y="28"/>
                </a:lnTo>
                <a:lnTo>
                  <a:pt x="56" y="28"/>
                </a:lnTo>
                <a:lnTo>
                  <a:pt x="28" y="32"/>
                </a:lnTo>
                <a:lnTo>
                  <a:pt x="0" y="32"/>
                </a:lnTo>
                <a:lnTo>
                  <a:pt x="0" y="28"/>
                </a:lnTo>
                <a:lnTo>
                  <a:pt x="12" y="28"/>
                </a:lnTo>
                <a:lnTo>
                  <a:pt x="20" y="28"/>
                </a:lnTo>
                <a:lnTo>
                  <a:pt x="32" y="28"/>
                </a:lnTo>
                <a:lnTo>
                  <a:pt x="48" y="28"/>
                </a:lnTo>
                <a:lnTo>
                  <a:pt x="64" y="24"/>
                </a:lnTo>
                <a:lnTo>
                  <a:pt x="84" y="24"/>
                </a:lnTo>
                <a:lnTo>
                  <a:pt x="104" y="20"/>
                </a:lnTo>
                <a:lnTo>
                  <a:pt x="128" y="20"/>
                </a:lnTo>
                <a:lnTo>
                  <a:pt x="152" y="16"/>
                </a:lnTo>
                <a:lnTo>
                  <a:pt x="172" y="16"/>
                </a:lnTo>
                <a:lnTo>
                  <a:pt x="188" y="12"/>
                </a:lnTo>
                <a:lnTo>
                  <a:pt x="204" y="12"/>
                </a:lnTo>
                <a:lnTo>
                  <a:pt x="216" y="8"/>
                </a:lnTo>
                <a:lnTo>
                  <a:pt x="224" y="8"/>
                </a:lnTo>
                <a:lnTo>
                  <a:pt x="232" y="8"/>
                </a:lnTo>
                <a:lnTo>
                  <a:pt x="236" y="4"/>
                </a:lnTo>
                <a:lnTo>
                  <a:pt x="236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212">
            <a:extLst>
              <a:ext uri="{FF2B5EF4-FFF2-40B4-BE49-F238E27FC236}">
                <a16:creationId xmlns:a16="http://schemas.microsoft.com/office/drawing/2014/main" xmlns="" id="{D1473555-58F3-429E-B67B-6BE709AB0DCD}"/>
              </a:ext>
            </a:extLst>
          </p:cNvPr>
          <p:cNvSpPr>
            <a:spLocks/>
          </p:cNvSpPr>
          <p:nvPr/>
        </p:nvSpPr>
        <p:spPr bwMode="auto">
          <a:xfrm>
            <a:off x="5740230" y="3016086"/>
            <a:ext cx="828422" cy="76893"/>
          </a:xfrm>
          <a:custGeom>
            <a:avLst/>
            <a:gdLst>
              <a:gd name="T0" fmla="*/ 228 w 228"/>
              <a:gd name="T1" fmla="*/ 12 h 16"/>
              <a:gd name="T2" fmla="*/ 228 w 228"/>
              <a:gd name="T3" fmla="*/ 12 h 16"/>
              <a:gd name="T4" fmla="*/ 224 w 228"/>
              <a:gd name="T5" fmla="*/ 16 h 16"/>
              <a:gd name="T6" fmla="*/ 220 w 228"/>
              <a:gd name="T7" fmla="*/ 16 h 16"/>
              <a:gd name="T8" fmla="*/ 220 w 228"/>
              <a:gd name="T9" fmla="*/ 16 h 16"/>
              <a:gd name="T10" fmla="*/ 216 w 228"/>
              <a:gd name="T11" fmla="*/ 16 h 16"/>
              <a:gd name="T12" fmla="*/ 212 w 228"/>
              <a:gd name="T13" fmla="*/ 16 h 16"/>
              <a:gd name="T14" fmla="*/ 204 w 228"/>
              <a:gd name="T15" fmla="*/ 16 h 16"/>
              <a:gd name="T16" fmla="*/ 196 w 228"/>
              <a:gd name="T17" fmla="*/ 16 h 16"/>
              <a:gd name="T18" fmla="*/ 188 w 228"/>
              <a:gd name="T19" fmla="*/ 16 h 16"/>
              <a:gd name="T20" fmla="*/ 176 w 228"/>
              <a:gd name="T21" fmla="*/ 16 h 16"/>
              <a:gd name="T22" fmla="*/ 164 w 228"/>
              <a:gd name="T23" fmla="*/ 16 h 16"/>
              <a:gd name="T24" fmla="*/ 148 w 228"/>
              <a:gd name="T25" fmla="*/ 16 h 16"/>
              <a:gd name="T26" fmla="*/ 132 w 228"/>
              <a:gd name="T27" fmla="*/ 16 h 16"/>
              <a:gd name="T28" fmla="*/ 116 w 228"/>
              <a:gd name="T29" fmla="*/ 16 h 16"/>
              <a:gd name="T30" fmla="*/ 96 w 228"/>
              <a:gd name="T31" fmla="*/ 16 h 16"/>
              <a:gd name="T32" fmla="*/ 76 w 228"/>
              <a:gd name="T33" fmla="*/ 16 h 16"/>
              <a:gd name="T34" fmla="*/ 52 w 228"/>
              <a:gd name="T35" fmla="*/ 16 h 16"/>
              <a:gd name="T36" fmla="*/ 28 w 228"/>
              <a:gd name="T37" fmla="*/ 16 h 16"/>
              <a:gd name="T38" fmla="*/ 0 w 228"/>
              <a:gd name="T39" fmla="*/ 16 h 16"/>
              <a:gd name="T40" fmla="*/ 0 w 228"/>
              <a:gd name="T41" fmla="*/ 12 h 16"/>
              <a:gd name="T42" fmla="*/ 36 w 228"/>
              <a:gd name="T43" fmla="*/ 12 h 16"/>
              <a:gd name="T44" fmla="*/ 68 w 228"/>
              <a:gd name="T45" fmla="*/ 8 h 16"/>
              <a:gd name="T46" fmla="*/ 104 w 228"/>
              <a:gd name="T47" fmla="*/ 8 h 16"/>
              <a:gd name="T48" fmla="*/ 132 w 228"/>
              <a:gd name="T49" fmla="*/ 4 h 16"/>
              <a:gd name="T50" fmla="*/ 148 w 228"/>
              <a:gd name="T51" fmla="*/ 4 h 16"/>
              <a:gd name="T52" fmla="*/ 160 w 228"/>
              <a:gd name="T53" fmla="*/ 4 h 16"/>
              <a:gd name="T54" fmla="*/ 168 w 228"/>
              <a:gd name="T55" fmla="*/ 4 h 16"/>
              <a:gd name="T56" fmla="*/ 180 w 228"/>
              <a:gd name="T57" fmla="*/ 4 h 16"/>
              <a:gd name="T58" fmla="*/ 188 w 228"/>
              <a:gd name="T59" fmla="*/ 0 h 16"/>
              <a:gd name="T60" fmla="*/ 192 w 228"/>
              <a:gd name="T61" fmla="*/ 0 h 16"/>
              <a:gd name="T62" fmla="*/ 196 w 228"/>
              <a:gd name="T63" fmla="*/ 0 h 16"/>
              <a:gd name="T64" fmla="*/ 200 w 228"/>
              <a:gd name="T65" fmla="*/ 0 h 16"/>
              <a:gd name="T66" fmla="*/ 208 w 228"/>
              <a:gd name="T67" fmla="*/ 4 h 16"/>
              <a:gd name="T68" fmla="*/ 220 w 228"/>
              <a:gd name="T69" fmla="*/ 8 h 16"/>
              <a:gd name="T70" fmla="*/ 224 w 228"/>
              <a:gd name="T71" fmla="*/ 8 h 16"/>
              <a:gd name="T72" fmla="*/ 224 w 228"/>
              <a:gd name="T73" fmla="*/ 12 h 16"/>
              <a:gd name="T74" fmla="*/ 228 w 228"/>
              <a:gd name="T75" fmla="*/ 12 h 16"/>
              <a:gd name="T76" fmla="*/ 228 w 228"/>
              <a:gd name="T77" fmla="*/ 12 h 16"/>
              <a:gd name="T78" fmla="*/ 228 w 228"/>
              <a:gd name="T79" fmla="*/ 12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8" h="16">
                <a:moveTo>
                  <a:pt x="228" y="12"/>
                </a:moveTo>
                <a:lnTo>
                  <a:pt x="228" y="12"/>
                </a:lnTo>
                <a:lnTo>
                  <a:pt x="224" y="16"/>
                </a:lnTo>
                <a:lnTo>
                  <a:pt x="220" y="16"/>
                </a:lnTo>
                <a:lnTo>
                  <a:pt x="220" y="16"/>
                </a:lnTo>
                <a:lnTo>
                  <a:pt x="216" y="16"/>
                </a:lnTo>
                <a:lnTo>
                  <a:pt x="212" y="16"/>
                </a:lnTo>
                <a:lnTo>
                  <a:pt x="204" y="16"/>
                </a:lnTo>
                <a:lnTo>
                  <a:pt x="196" y="16"/>
                </a:lnTo>
                <a:lnTo>
                  <a:pt x="188" y="16"/>
                </a:lnTo>
                <a:lnTo>
                  <a:pt x="176" y="16"/>
                </a:lnTo>
                <a:lnTo>
                  <a:pt x="164" y="16"/>
                </a:lnTo>
                <a:lnTo>
                  <a:pt x="148" y="16"/>
                </a:lnTo>
                <a:lnTo>
                  <a:pt x="132" y="16"/>
                </a:lnTo>
                <a:lnTo>
                  <a:pt x="116" y="16"/>
                </a:lnTo>
                <a:lnTo>
                  <a:pt x="96" y="16"/>
                </a:lnTo>
                <a:lnTo>
                  <a:pt x="76" y="16"/>
                </a:lnTo>
                <a:lnTo>
                  <a:pt x="52" y="16"/>
                </a:lnTo>
                <a:lnTo>
                  <a:pt x="28" y="16"/>
                </a:lnTo>
                <a:lnTo>
                  <a:pt x="0" y="16"/>
                </a:lnTo>
                <a:lnTo>
                  <a:pt x="0" y="12"/>
                </a:lnTo>
                <a:lnTo>
                  <a:pt x="36" y="12"/>
                </a:lnTo>
                <a:lnTo>
                  <a:pt x="68" y="8"/>
                </a:lnTo>
                <a:lnTo>
                  <a:pt x="104" y="8"/>
                </a:lnTo>
                <a:lnTo>
                  <a:pt x="132" y="4"/>
                </a:lnTo>
                <a:lnTo>
                  <a:pt x="148" y="4"/>
                </a:lnTo>
                <a:lnTo>
                  <a:pt x="160" y="4"/>
                </a:lnTo>
                <a:lnTo>
                  <a:pt x="168" y="4"/>
                </a:lnTo>
                <a:lnTo>
                  <a:pt x="180" y="4"/>
                </a:lnTo>
                <a:lnTo>
                  <a:pt x="188" y="0"/>
                </a:lnTo>
                <a:lnTo>
                  <a:pt x="192" y="0"/>
                </a:lnTo>
                <a:lnTo>
                  <a:pt x="196" y="0"/>
                </a:lnTo>
                <a:lnTo>
                  <a:pt x="200" y="0"/>
                </a:lnTo>
                <a:lnTo>
                  <a:pt x="208" y="4"/>
                </a:lnTo>
                <a:lnTo>
                  <a:pt x="220" y="8"/>
                </a:lnTo>
                <a:lnTo>
                  <a:pt x="224" y="8"/>
                </a:lnTo>
                <a:lnTo>
                  <a:pt x="224" y="12"/>
                </a:lnTo>
                <a:lnTo>
                  <a:pt x="228" y="12"/>
                </a:lnTo>
                <a:lnTo>
                  <a:pt x="228" y="12"/>
                </a:lnTo>
                <a:lnTo>
                  <a:pt x="228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214">
            <a:extLst>
              <a:ext uri="{FF2B5EF4-FFF2-40B4-BE49-F238E27FC236}">
                <a16:creationId xmlns:a16="http://schemas.microsoft.com/office/drawing/2014/main" xmlns="" id="{95389155-BF45-4509-B339-D19005D27CD5}"/>
              </a:ext>
            </a:extLst>
          </p:cNvPr>
          <p:cNvSpPr>
            <a:spLocks/>
          </p:cNvSpPr>
          <p:nvPr/>
        </p:nvSpPr>
        <p:spPr bwMode="auto">
          <a:xfrm>
            <a:off x="4892498" y="4617749"/>
            <a:ext cx="973758" cy="1672418"/>
          </a:xfrm>
          <a:custGeom>
            <a:avLst/>
            <a:gdLst>
              <a:gd name="T0" fmla="*/ 252 w 268"/>
              <a:gd name="T1" fmla="*/ 24 h 348"/>
              <a:gd name="T2" fmla="*/ 264 w 268"/>
              <a:gd name="T3" fmla="*/ 36 h 348"/>
              <a:gd name="T4" fmla="*/ 268 w 268"/>
              <a:gd name="T5" fmla="*/ 44 h 348"/>
              <a:gd name="T6" fmla="*/ 264 w 268"/>
              <a:gd name="T7" fmla="*/ 52 h 348"/>
              <a:gd name="T8" fmla="*/ 256 w 268"/>
              <a:gd name="T9" fmla="*/ 56 h 348"/>
              <a:gd name="T10" fmla="*/ 248 w 268"/>
              <a:gd name="T11" fmla="*/ 68 h 348"/>
              <a:gd name="T12" fmla="*/ 240 w 268"/>
              <a:gd name="T13" fmla="*/ 80 h 348"/>
              <a:gd name="T14" fmla="*/ 236 w 268"/>
              <a:gd name="T15" fmla="*/ 100 h 348"/>
              <a:gd name="T16" fmla="*/ 224 w 268"/>
              <a:gd name="T17" fmla="*/ 132 h 348"/>
              <a:gd name="T18" fmla="*/ 200 w 268"/>
              <a:gd name="T19" fmla="*/ 184 h 348"/>
              <a:gd name="T20" fmla="*/ 168 w 268"/>
              <a:gd name="T21" fmla="*/ 232 h 348"/>
              <a:gd name="T22" fmla="*/ 136 w 268"/>
              <a:gd name="T23" fmla="*/ 268 h 348"/>
              <a:gd name="T24" fmla="*/ 84 w 268"/>
              <a:gd name="T25" fmla="*/ 308 h 348"/>
              <a:gd name="T26" fmla="*/ 28 w 268"/>
              <a:gd name="T27" fmla="*/ 340 h 348"/>
              <a:gd name="T28" fmla="*/ 16 w 268"/>
              <a:gd name="T29" fmla="*/ 344 h 348"/>
              <a:gd name="T30" fmla="*/ 4 w 268"/>
              <a:gd name="T31" fmla="*/ 348 h 348"/>
              <a:gd name="T32" fmla="*/ 0 w 268"/>
              <a:gd name="T33" fmla="*/ 344 h 348"/>
              <a:gd name="T34" fmla="*/ 0 w 268"/>
              <a:gd name="T35" fmla="*/ 336 h 348"/>
              <a:gd name="T36" fmla="*/ 8 w 268"/>
              <a:gd name="T37" fmla="*/ 332 h 348"/>
              <a:gd name="T38" fmla="*/ 16 w 268"/>
              <a:gd name="T39" fmla="*/ 320 h 348"/>
              <a:gd name="T40" fmla="*/ 40 w 268"/>
              <a:gd name="T41" fmla="*/ 300 h 348"/>
              <a:gd name="T42" fmla="*/ 72 w 268"/>
              <a:gd name="T43" fmla="*/ 268 h 348"/>
              <a:gd name="T44" fmla="*/ 112 w 268"/>
              <a:gd name="T45" fmla="*/ 224 h 348"/>
              <a:gd name="T46" fmla="*/ 144 w 268"/>
              <a:gd name="T47" fmla="*/ 176 h 348"/>
              <a:gd name="T48" fmla="*/ 160 w 268"/>
              <a:gd name="T49" fmla="*/ 132 h 348"/>
              <a:gd name="T50" fmla="*/ 168 w 268"/>
              <a:gd name="T51" fmla="*/ 108 h 348"/>
              <a:gd name="T52" fmla="*/ 176 w 268"/>
              <a:gd name="T53" fmla="*/ 88 h 348"/>
              <a:gd name="T54" fmla="*/ 180 w 268"/>
              <a:gd name="T55" fmla="*/ 72 h 348"/>
              <a:gd name="T56" fmla="*/ 184 w 268"/>
              <a:gd name="T57" fmla="*/ 60 h 348"/>
              <a:gd name="T58" fmla="*/ 184 w 268"/>
              <a:gd name="T59" fmla="*/ 48 h 348"/>
              <a:gd name="T60" fmla="*/ 180 w 268"/>
              <a:gd name="T61" fmla="*/ 44 h 348"/>
              <a:gd name="T62" fmla="*/ 172 w 268"/>
              <a:gd name="T63" fmla="*/ 48 h 348"/>
              <a:gd name="T64" fmla="*/ 156 w 268"/>
              <a:gd name="T65" fmla="*/ 52 h 348"/>
              <a:gd name="T66" fmla="*/ 136 w 268"/>
              <a:gd name="T67" fmla="*/ 56 h 348"/>
              <a:gd name="T68" fmla="*/ 108 w 268"/>
              <a:gd name="T69" fmla="*/ 64 h 348"/>
              <a:gd name="T70" fmla="*/ 80 w 268"/>
              <a:gd name="T71" fmla="*/ 72 h 348"/>
              <a:gd name="T72" fmla="*/ 64 w 268"/>
              <a:gd name="T73" fmla="*/ 76 h 348"/>
              <a:gd name="T74" fmla="*/ 52 w 268"/>
              <a:gd name="T75" fmla="*/ 80 h 348"/>
              <a:gd name="T76" fmla="*/ 40 w 268"/>
              <a:gd name="T77" fmla="*/ 80 h 348"/>
              <a:gd name="T78" fmla="*/ 24 w 268"/>
              <a:gd name="T79" fmla="*/ 72 h 348"/>
              <a:gd name="T80" fmla="*/ 12 w 268"/>
              <a:gd name="T81" fmla="*/ 64 h 348"/>
              <a:gd name="T82" fmla="*/ 4 w 268"/>
              <a:gd name="T83" fmla="*/ 56 h 348"/>
              <a:gd name="T84" fmla="*/ 28 w 268"/>
              <a:gd name="T85" fmla="*/ 44 h 348"/>
              <a:gd name="T86" fmla="*/ 76 w 268"/>
              <a:gd name="T87" fmla="*/ 36 h 348"/>
              <a:gd name="T88" fmla="*/ 112 w 268"/>
              <a:gd name="T89" fmla="*/ 28 h 348"/>
              <a:gd name="T90" fmla="*/ 144 w 268"/>
              <a:gd name="T91" fmla="*/ 20 h 348"/>
              <a:gd name="T92" fmla="*/ 164 w 268"/>
              <a:gd name="T93" fmla="*/ 16 h 348"/>
              <a:gd name="T94" fmla="*/ 180 w 268"/>
              <a:gd name="T95" fmla="*/ 12 h 348"/>
              <a:gd name="T96" fmla="*/ 188 w 268"/>
              <a:gd name="T97" fmla="*/ 4 h 348"/>
              <a:gd name="T98" fmla="*/ 200 w 268"/>
              <a:gd name="T99" fmla="*/ 0 h 348"/>
              <a:gd name="T100" fmla="*/ 212 w 268"/>
              <a:gd name="T101" fmla="*/ 4 h 348"/>
              <a:gd name="T102" fmla="*/ 232 w 268"/>
              <a:gd name="T103" fmla="*/ 12 h 348"/>
              <a:gd name="T104" fmla="*/ 244 w 268"/>
              <a:gd name="T105" fmla="*/ 16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68" h="348">
                <a:moveTo>
                  <a:pt x="244" y="16"/>
                </a:moveTo>
                <a:lnTo>
                  <a:pt x="252" y="24"/>
                </a:lnTo>
                <a:lnTo>
                  <a:pt x="260" y="32"/>
                </a:lnTo>
                <a:lnTo>
                  <a:pt x="264" y="36"/>
                </a:lnTo>
                <a:lnTo>
                  <a:pt x="268" y="40"/>
                </a:lnTo>
                <a:lnTo>
                  <a:pt x="268" y="44"/>
                </a:lnTo>
                <a:lnTo>
                  <a:pt x="268" y="48"/>
                </a:lnTo>
                <a:lnTo>
                  <a:pt x="264" y="52"/>
                </a:lnTo>
                <a:lnTo>
                  <a:pt x="260" y="56"/>
                </a:lnTo>
                <a:lnTo>
                  <a:pt x="256" y="56"/>
                </a:lnTo>
                <a:lnTo>
                  <a:pt x="252" y="60"/>
                </a:lnTo>
                <a:lnTo>
                  <a:pt x="248" y="68"/>
                </a:lnTo>
                <a:lnTo>
                  <a:pt x="244" y="72"/>
                </a:lnTo>
                <a:lnTo>
                  <a:pt x="240" y="80"/>
                </a:lnTo>
                <a:lnTo>
                  <a:pt x="240" y="88"/>
                </a:lnTo>
                <a:lnTo>
                  <a:pt x="236" y="100"/>
                </a:lnTo>
                <a:lnTo>
                  <a:pt x="232" y="108"/>
                </a:lnTo>
                <a:lnTo>
                  <a:pt x="224" y="132"/>
                </a:lnTo>
                <a:lnTo>
                  <a:pt x="212" y="156"/>
                </a:lnTo>
                <a:lnTo>
                  <a:pt x="200" y="184"/>
                </a:lnTo>
                <a:lnTo>
                  <a:pt x="184" y="208"/>
                </a:lnTo>
                <a:lnTo>
                  <a:pt x="168" y="232"/>
                </a:lnTo>
                <a:lnTo>
                  <a:pt x="152" y="252"/>
                </a:lnTo>
                <a:lnTo>
                  <a:pt x="136" y="268"/>
                </a:lnTo>
                <a:lnTo>
                  <a:pt x="120" y="284"/>
                </a:lnTo>
                <a:lnTo>
                  <a:pt x="84" y="308"/>
                </a:lnTo>
                <a:lnTo>
                  <a:pt x="48" y="332"/>
                </a:lnTo>
                <a:lnTo>
                  <a:pt x="28" y="340"/>
                </a:lnTo>
                <a:lnTo>
                  <a:pt x="24" y="344"/>
                </a:lnTo>
                <a:lnTo>
                  <a:pt x="16" y="344"/>
                </a:lnTo>
                <a:lnTo>
                  <a:pt x="8" y="348"/>
                </a:lnTo>
                <a:lnTo>
                  <a:pt x="4" y="348"/>
                </a:lnTo>
                <a:lnTo>
                  <a:pt x="4" y="348"/>
                </a:lnTo>
                <a:lnTo>
                  <a:pt x="0" y="344"/>
                </a:lnTo>
                <a:lnTo>
                  <a:pt x="0" y="340"/>
                </a:lnTo>
                <a:lnTo>
                  <a:pt x="0" y="336"/>
                </a:lnTo>
                <a:lnTo>
                  <a:pt x="4" y="336"/>
                </a:lnTo>
                <a:lnTo>
                  <a:pt x="8" y="332"/>
                </a:lnTo>
                <a:lnTo>
                  <a:pt x="12" y="324"/>
                </a:lnTo>
                <a:lnTo>
                  <a:pt x="16" y="320"/>
                </a:lnTo>
                <a:lnTo>
                  <a:pt x="24" y="316"/>
                </a:lnTo>
                <a:lnTo>
                  <a:pt x="40" y="300"/>
                </a:lnTo>
                <a:lnTo>
                  <a:pt x="56" y="288"/>
                </a:lnTo>
                <a:lnTo>
                  <a:pt x="72" y="268"/>
                </a:lnTo>
                <a:lnTo>
                  <a:pt x="92" y="248"/>
                </a:lnTo>
                <a:lnTo>
                  <a:pt x="112" y="224"/>
                </a:lnTo>
                <a:lnTo>
                  <a:pt x="128" y="200"/>
                </a:lnTo>
                <a:lnTo>
                  <a:pt x="144" y="176"/>
                </a:lnTo>
                <a:lnTo>
                  <a:pt x="156" y="148"/>
                </a:lnTo>
                <a:lnTo>
                  <a:pt x="160" y="132"/>
                </a:lnTo>
                <a:lnTo>
                  <a:pt x="164" y="120"/>
                </a:lnTo>
                <a:lnTo>
                  <a:pt x="168" y="108"/>
                </a:lnTo>
                <a:lnTo>
                  <a:pt x="172" y="96"/>
                </a:lnTo>
                <a:lnTo>
                  <a:pt x="176" y="88"/>
                </a:lnTo>
                <a:lnTo>
                  <a:pt x="180" y="80"/>
                </a:lnTo>
                <a:lnTo>
                  <a:pt x="180" y="72"/>
                </a:lnTo>
                <a:lnTo>
                  <a:pt x="184" y="68"/>
                </a:lnTo>
                <a:lnTo>
                  <a:pt x="184" y="60"/>
                </a:lnTo>
                <a:lnTo>
                  <a:pt x="184" y="52"/>
                </a:lnTo>
                <a:lnTo>
                  <a:pt x="184" y="48"/>
                </a:lnTo>
                <a:lnTo>
                  <a:pt x="184" y="44"/>
                </a:lnTo>
                <a:lnTo>
                  <a:pt x="180" y="44"/>
                </a:lnTo>
                <a:lnTo>
                  <a:pt x="176" y="44"/>
                </a:lnTo>
                <a:lnTo>
                  <a:pt x="172" y="48"/>
                </a:lnTo>
                <a:lnTo>
                  <a:pt x="164" y="48"/>
                </a:lnTo>
                <a:lnTo>
                  <a:pt x="156" y="52"/>
                </a:lnTo>
                <a:lnTo>
                  <a:pt x="144" y="52"/>
                </a:lnTo>
                <a:lnTo>
                  <a:pt x="136" y="56"/>
                </a:lnTo>
                <a:lnTo>
                  <a:pt x="120" y="60"/>
                </a:lnTo>
                <a:lnTo>
                  <a:pt x="108" y="64"/>
                </a:lnTo>
                <a:lnTo>
                  <a:pt x="92" y="68"/>
                </a:lnTo>
                <a:lnTo>
                  <a:pt x="80" y="72"/>
                </a:lnTo>
                <a:lnTo>
                  <a:pt x="72" y="76"/>
                </a:lnTo>
                <a:lnTo>
                  <a:pt x="64" y="76"/>
                </a:lnTo>
                <a:lnTo>
                  <a:pt x="56" y="80"/>
                </a:lnTo>
                <a:lnTo>
                  <a:pt x="52" y="80"/>
                </a:lnTo>
                <a:lnTo>
                  <a:pt x="48" y="80"/>
                </a:lnTo>
                <a:lnTo>
                  <a:pt x="40" y="80"/>
                </a:lnTo>
                <a:lnTo>
                  <a:pt x="32" y="76"/>
                </a:lnTo>
                <a:lnTo>
                  <a:pt x="24" y="72"/>
                </a:lnTo>
                <a:lnTo>
                  <a:pt x="20" y="68"/>
                </a:lnTo>
                <a:lnTo>
                  <a:pt x="12" y="64"/>
                </a:lnTo>
                <a:lnTo>
                  <a:pt x="8" y="60"/>
                </a:lnTo>
                <a:lnTo>
                  <a:pt x="4" y="56"/>
                </a:lnTo>
                <a:lnTo>
                  <a:pt x="4" y="48"/>
                </a:lnTo>
                <a:lnTo>
                  <a:pt x="28" y="44"/>
                </a:lnTo>
                <a:lnTo>
                  <a:pt x="52" y="40"/>
                </a:lnTo>
                <a:lnTo>
                  <a:pt x="76" y="36"/>
                </a:lnTo>
                <a:lnTo>
                  <a:pt x="96" y="32"/>
                </a:lnTo>
                <a:lnTo>
                  <a:pt x="112" y="28"/>
                </a:lnTo>
                <a:lnTo>
                  <a:pt x="128" y="24"/>
                </a:lnTo>
                <a:lnTo>
                  <a:pt x="144" y="20"/>
                </a:lnTo>
                <a:lnTo>
                  <a:pt x="156" y="16"/>
                </a:lnTo>
                <a:lnTo>
                  <a:pt x="164" y="16"/>
                </a:lnTo>
                <a:lnTo>
                  <a:pt x="172" y="12"/>
                </a:lnTo>
                <a:lnTo>
                  <a:pt x="180" y="12"/>
                </a:lnTo>
                <a:lnTo>
                  <a:pt x="184" y="8"/>
                </a:lnTo>
                <a:lnTo>
                  <a:pt x="188" y="4"/>
                </a:lnTo>
                <a:lnTo>
                  <a:pt x="192" y="4"/>
                </a:lnTo>
                <a:lnTo>
                  <a:pt x="200" y="0"/>
                </a:lnTo>
                <a:lnTo>
                  <a:pt x="204" y="0"/>
                </a:lnTo>
                <a:lnTo>
                  <a:pt x="212" y="4"/>
                </a:lnTo>
                <a:lnTo>
                  <a:pt x="224" y="4"/>
                </a:lnTo>
                <a:lnTo>
                  <a:pt x="232" y="12"/>
                </a:lnTo>
                <a:lnTo>
                  <a:pt x="244" y="16"/>
                </a:lnTo>
                <a:lnTo>
                  <a:pt x="24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215">
            <a:extLst>
              <a:ext uri="{FF2B5EF4-FFF2-40B4-BE49-F238E27FC236}">
                <a16:creationId xmlns:a16="http://schemas.microsoft.com/office/drawing/2014/main" xmlns="" id="{22FA0365-0398-4DB8-976A-715FF5F9F73C}"/>
              </a:ext>
            </a:extLst>
          </p:cNvPr>
          <p:cNvSpPr>
            <a:spLocks/>
          </p:cNvSpPr>
          <p:nvPr/>
        </p:nvSpPr>
        <p:spPr bwMode="auto">
          <a:xfrm>
            <a:off x="5081437" y="5059882"/>
            <a:ext cx="741219" cy="941936"/>
          </a:xfrm>
          <a:custGeom>
            <a:avLst/>
            <a:gdLst>
              <a:gd name="T0" fmla="*/ 196 w 204"/>
              <a:gd name="T1" fmla="*/ 196 h 196"/>
              <a:gd name="T2" fmla="*/ 192 w 204"/>
              <a:gd name="T3" fmla="*/ 196 h 196"/>
              <a:gd name="T4" fmla="*/ 188 w 204"/>
              <a:gd name="T5" fmla="*/ 196 h 196"/>
              <a:gd name="T6" fmla="*/ 180 w 204"/>
              <a:gd name="T7" fmla="*/ 192 h 196"/>
              <a:gd name="T8" fmla="*/ 176 w 204"/>
              <a:gd name="T9" fmla="*/ 192 h 196"/>
              <a:gd name="T10" fmla="*/ 168 w 204"/>
              <a:gd name="T11" fmla="*/ 184 h 196"/>
              <a:gd name="T12" fmla="*/ 164 w 204"/>
              <a:gd name="T13" fmla="*/ 180 h 196"/>
              <a:gd name="T14" fmla="*/ 156 w 204"/>
              <a:gd name="T15" fmla="*/ 172 h 196"/>
              <a:gd name="T16" fmla="*/ 148 w 204"/>
              <a:gd name="T17" fmla="*/ 164 h 196"/>
              <a:gd name="T18" fmla="*/ 140 w 204"/>
              <a:gd name="T19" fmla="*/ 152 h 196"/>
              <a:gd name="T20" fmla="*/ 132 w 204"/>
              <a:gd name="T21" fmla="*/ 144 h 196"/>
              <a:gd name="T22" fmla="*/ 108 w 204"/>
              <a:gd name="T23" fmla="*/ 120 h 196"/>
              <a:gd name="T24" fmla="*/ 84 w 204"/>
              <a:gd name="T25" fmla="*/ 96 h 196"/>
              <a:gd name="T26" fmla="*/ 56 w 204"/>
              <a:gd name="T27" fmla="*/ 72 h 196"/>
              <a:gd name="T28" fmla="*/ 44 w 204"/>
              <a:gd name="T29" fmla="*/ 56 h 196"/>
              <a:gd name="T30" fmla="*/ 32 w 204"/>
              <a:gd name="T31" fmla="*/ 48 h 196"/>
              <a:gd name="T32" fmla="*/ 24 w 204"/>
              <a:gd name="T33" fmla="*/ 36 h 196"/>
              <a:gd name="T34" fmla="*/ 12 w 204"/>
              <a:gd name="T35" fmla="*/ 28 h 196"/>
              <a:gd name="T36" fmla="*/ 8 w 204"/>
              <a:gd name="T37" fmla="*/ 16 h 196"/>
              <a:gd name="T38" fmla="*/ 4 w 204"/>
              <a:gd name="T39" fmla="*/ 12 h 196"/>
              <a:gd name="T40" fmla="*/ 0 w 204"/>
              <a:gd name="T41" fmla="*/ 4 h 196"/>
              <a:gd name="T42" fmla="*/ 0 w 204"/>
              <a:gd name="T43" fmla="*/ 0 h 196"/>
              <a:gd name="T44" fmla="*/ 4 w 204"/>
              <a:gd name="T45" fmla="*/ 0 h 196"/>
              <a:gd name="T46" fmla="*/ 16 w 204"/>
              <a:gd name="T47" fmla="*/ 4 h 196"/>
              <a:gd name="T48" fmla="*/ 24 w 204"/>
              <a:gd name="T49" fmla="*/ 8 h 196"/>
              <a:gd name="T50" fmla="*/ 40 w 204"/>
              <a:gd name="T51" fmla="*/ 12 h 196"/>
              <a:gd name="T52" fmla="*/ 52 w 204"/>
              <a:gd name="T53" fmla="*/ 20 h 196"/>
              <a:gd name="T54" fmla="*/ 68 w 204"/>
              <a:gd name="T55" fmla="*/ 28 h 196"/>
              <a:gd name="T56" fmla="*/ 88 w 204"/>
              <a:gd name="T57" fmla="*/ 40 h 196"/>
              <a:gd name="T58" fmla="*/ 108 w 204"/>
              <a:gd name="T59" fmla="*/ 52 h 196"/>
              <a:gd name="T60" fmla="*/ 128 w 204"/>
              <a:gd name="T61" fmla="*/ 64 h 196"/>
              <a:gd name="T62" fmla="*/ 144 w 204"/>
              <a:gd name="T63" fmla="*/ 76 h 196"/>
              <a:gd name="T64" fmla="*/ 160 w 204"/>
              <a:gd name="T65" fmla="*/ 92 h 196"/>
              <a:gd name="T66" fmla="*/ 172 w 204"/>
              <a:gd name="T67" fmla="*/ 100 h 196"/>
              <a:gd name="T68" fmla="*/ 180 w 204"/>
              <a:gd name="T69" fmla="*/ 112 h 196"/>
              <a:gd name="T70" fmla="*/ 188 w 204"/>
              <a:gd name="T71" fmla="*/ 124 h 196"/>
              <a:gd name="T72" fmla="*/ 196 w 204"/>
              <a:gd name="T73" fmla="*/ 136 h 196"/>
              <a:gd name="T74" fmla="*/ 200 w 204"/>
              <a:gd name="T75" fmla="*/ 144 h 196"/>
              <a:gd name="T76" fmla="*/ 204 w 204"/>
              <a:gd name="T77" fmla="*/ 156 h 196"/>
              <a:gd name="T78" fmla="*/ 204 w 204"/>
              <a:gd name="T79" fmla="*/ 164 h 196"/>
              <a:gd name="T80" fmla="*/ 204 w 204"/>
              <a:gd name="T81" fmla="*/ 172 h 196"/>
              <a:gd name="T82" fmla="*/ 204 w 204"/>
              <a:gd name="T83" fmla="*/ 176 h 196"/>
              <a:gd name="T84" fmla="*/ 200 w 204"/>
              <a:gd name="T85" fmla="*/ 188 h 196"/>
              <a:gd name="T86" fmla="*/ 196 w 204"/>
              <a:gd name="T87" fmla="*/ 196 h 196"/>
              <a:gd name="T88" fmla="*/ 196 w 204"/>
              <a:gd name="T89" fmla="*/ 196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04" h="196">
                <a:moveTo>
                  <a:pt x="196" y="196"/>
                </a:moveTo>
                <a:lnTo>
                  <a:pt x="192" y="196"/>
                </a:lnTo>
                <a:lnTo>
                  <a:pt x="188" y="196"/>
                </a:lnTo>
                <a:lnTo>
                  <a:pt x="180" y="192"/>
                </a:lnTo>
                <a:lnTo>
                  <a:pt x="176" y="192"/>
                </a:lnTo>
                <a:lnTo>
                  <a:pt x="168" y="184"/>
                </a:lnTo>
                <a:lnTo>
                  <a:pt x="164" y="180"/>
                </a:lnTo>
                <a:lnTo>
                  <a:pt x="156" y="172"/>
                </a:lnTo>
                <a:lnTo>
                  <a:pt x="148" y="164"/>
                </a:lnTo>
                <a:lnTo>
                  <a:pt x="140" y="152"/>
                </a:lnTo>
                <a:lnTo>
                  <a:pt x="132" y="144"/>
                </a:lnTo>
                <a:lnTo>
                  <a:pt x="108" y="120"/>
                </a:lnTo>
                <a:lnTo>
                  <a:pt x="84" y="96"/>
                </a:lnTo>
                <a:lnTo>
                  <a:pt x="56" y="72"/>
                </a:lnTo>
                <a:lnTo>
                  <a:pt x="44" y="56"/>
                </a:lnTo>
                <a:lnTo>
                  <a:pt x="32" y="48"/>
                </a:lnTo>
                <a:lnTo>
                  <a:pt x="24" y="36"/>
                </a:lnTo>
                <a:lnTo>
                  <a:pt x="12" y="28"/>
                </a:lnTo>
                <a:lnTo>
                  <a:pt x="8" y="16"/>
                </a:lnTo>
                <a:lnTo>
                  <a:pt x="4" y="12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16" y="4"/>
                </a:lnTo>
                <a:lnTo>
                  <a:pt x="24" y="8"/>
                </a:lnTo>
                <a:lnTo>
                  <a:pt x="40" y="12"/>
                </a:lnTo>
                <a:lnTo>
                  <a:pt x="52" y="20"/>
                </a:lnTo>
                <a:lnTo>
                  <a:pt x="68" y="28"/>
                </a:lnTo>
                <a:lnTo>
                  <a:pt x="88" y="40"/>
                </a:lnTo>
                <a:lnTo>
                  <a:pt x="108" y="52"/>
                </a:lnTo>
                <a:lnTo>
                  <a:pt x="128" y="64"/>
                </a:lnTo>
                <a:lnTo>
                  <a:pt x="144" y="76"/>
                </a:lnTo>
                <a:lnTo>
                  <a:pt x="160" y="92"/>
                </a:lnTo>
                <a:lnTo>
                  <a:pt x="172" y="100"/>
                </a:lnTo>
                <a:lnTo>
                  <a:pt x="180" y="112"/>
                </a:lnTo>
                <a:lnTo>
                  <a:pt x="188" y="124"/>
                </a:lnTo>
                <a:lnTo>
                  <a:pt x="196" y="136"/>
                </a:lnTo>
                <a:lnTo>
                  <a:pt x="200" y="144"/>
                </a:lnTo>
                <a:lnTo>
                  <a:pt x="204" y="156"/>
                </a:lnTo>
                <a:lnTo>
                  <a:pt x="204" y="164"/>
                </a:lnTo>
                <a:lnTo>
                  <a:pt x="204" y="172"/>
                </a:lnTo>
                <a:lnTo>
                  <a:pt x="204" y="176"/>
                </a:lnTo>
                <a:lnTo>
                  <a:pt x="200" y="188"/>
                </a:lnTo>
                <a:lnTo>
                  <a:pt x="196" y="196"/>
                </a:lnTo>
                <a:lnTo>
                  <a:pt x="196" y="1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216">
            <a:extLst>
              <a:ext uri="{FF2B5EF4-FFF2-40B4-BE49-F238E27FC236}">
                <a16:creationId xmlns:a16="http://schemas.microsoft.com/office/drawing/2014/main" xmlns="" id="{420BFA2E-F718-4F6B-AF22-4C303CD0618B}"/>
              </a:ext>
            </a:extLst>
          </p:cNvPr>
          <p:cNvSpPr>
            <a:spLocks/>
          </p:cNvSpPr>
          <p:nvPr/>
        </p:nvSpPr>
        <p:spPr bwMode="auto">
          <a:xfrm>
            <a:off x="5866257" y="4041054"/>
            <a:ext cx="624950" cy="1172615"/>
          </a:xfrm>
          <a:custGeom>
            <a:avLst/>
            <a:gdLst>
              <a:gd name="T0" fmla="*/ 132 w 172"/>
              <a:gd name="T1" fmla="*/ 108 h 244"/>
              <a:gd name="T2" fmla="*/ 124 w 172"/>
              <a:gd name="T3" fmla="*/ 124 h 244"/>
              <a:gd name="T4" fmla="*/ 116 w 172"/>
              <a:gd name="T5" fmla="*/ 140 h 244"/>
              <a:gd name="T6" fmla="*/ 104 w 172"/>
              <a:gd name="T7" fmla="*/ 156 h 244"/>
              <a:gd name="T8" fmla="*/ 96 w 172"/>
              <a:gd name="T9" fmla="*/ 168 h 244"/>
              <a:gd name="T10" fmla="*/ 76 w 172"/>
              <a:gd name="T11" fmla="*/ 192 h 244"/>
              <a:gd name="T12" fmla="*/ 56 w 172"/>
              <a:gd name="T13" fmla="*/ 212 h 244"/>
              <a:gd name="T14" fmla="*/ 44 w 172"/>
              <a:gd name="T15" fmla="*/ 220 h 244"/>
              <a:gd name="T16" fmla="*/ 36 w 172"/>
              <a:gd name="T17" fmla="*/ 228 h 244"/>
              <a:gd name="T18" fmla="*/ 28 w 172"/>
              <a:gd name="T19" fmla="*/ 232 h 244"/>
              <a:gd name="T20" fmla="*/ 20 w 172"/>
              <a:gd name="T21" fmla="*/ 236 h 244"/>
              <a:gd name="T22" fmla="*/ 12 w 172"/>
              <a:gd name="T23" fmla="*/ 240 h 244"/>
              <a:gd name="T24" fmla="*/ 8 w 172"/>
              <a:gd name="T25" fmla="*/ 244 h 244"/>
              <a:gd name="T26" fmla="*/ 4 w 172"/>
              <a:gd name="T27" fmla="*/ 244 h 244"/>
              <a:gd name="T28" fmla="*/ 4 w 172"/>
              <a:gd name="T29" fmla="*/ 240 h 244"/>
              <a:gd name="T30" fmla="*/ 0 w 172"/>
              <a:gd name="T31" fmla="*/ 240 h 244"/>
              <a:gd name="T32" fmla="*/ 0 w 172"/>
              <a:gd name="T33" fmla="*/ 236 h 244"/>
              <a:gd name="T34" fmla="*/ 0 w 172"/>
              <a:gd name="T35" fmla="*/ 232 h 244"/>
              <a:gd name="T36" fmla="*/ 4 w 172"/>
              <a:gd name="T37" fmla="*/ 228 h 244"/>
              <a:gd name="T38" fmla="*/ 4 w 172"/>
              <a:gd name="T39" fmla="*/ 220 h 244"/>
              <a:gd name="T40" fmla="*/ 8 w 172"/>
              <a:gd name="T41" fmla="*/ 216 h 244"/>
              <a:gd name="T42" fmla="*/ 12 w 172"/>
              <a:gd name="T43" fmla="*/ 208 h 244"/>
              <a:gd name="T44" fmla="*/ 20 w 172"/>
              <a:gd name="T45" fmla="*/ 196 h 244"/>
              <a:gd name="T46" fmla="*/ 32 w 172"/>
              <a:gd name="T47" fmla="*/ 176 h 244"/>
              <a:gd name="T48" fmla="*/ 44 w 172"/>
              <a:gd name="T49" fmla="*/ 156 h 244"/>
              <a:gd name="T50" fmla="*/ 60 w 172"/>
              <a:gd name="T51" fmla="*/ 136 h 244"/>
              <a:gd name="T52" fmla="*/ 68 w 172"/>
              <a:gd name="T53" fmla="*/ 112 h 244"/>
              <a:gd name="T54" fmla="*/ 80 w 172"/>
              <a:gd name="T55" fmla="*/ 92 h 244"/>
              <a:gd name="T56" fmla="*/ 88 w 172"/>
              <a:gd name="T57" fmla="*/ 72 h 244"/>
              <a:gd name="T58" fmla="*/ 96 w 172"/>
              <a:gd name="T59" fmla="*/ 60 h 244"/>
              <a:gd name="T60" fmla="*/ 100 w 172"/>
              <a:gd name="T61" fmla="*/ 48 h 244"/>
              <a:gd name="T62" fmla="*/ 100 w 172"/>
              <a:gd name="T63" fmla="*/ 36 h 244"/>
              <a:gd name="T64" fmla="*/ 100 w 172"/>
              <a:gd name="T65" fmla="*/ 28 h 244"/>
              <a:gd name="T66" fmla="*/ 96 w 172"/>
              <a:gd name="T67" fmla="*/ 20 h 244"/>
              <a:gd name="T68" fmla="*/ 92 w 172"/>
              <a:gd name="T69" fmla="*/ 16 h 244"/>
              <a:gd name="T70" fmla="*/ 92 w 172"/>
              <a:gd name="T71" fmla="*/ 12 h 244"/>
              <a:gd name="T72" fmla="*/ 92 w 172"/>
              <a:gd name="T73" fmla="*/ 8 h 244"/>
              <a:gd name="T74" fmla="*/ 96 w 172"/>
              <a:gd name="T75" fmla="*/ 4 h 244"/>
              <a:gd name="T76" fmla="*/ 100 w 172"/>
              <a:gd name="T77" fmla="*/ 0 h 244"/>
              <a:gd name="T78" fmla="*/ 108 w 172"/>
              <a:gd name="T79" fmla="*/ 0 h 244"/>
              <a:gd name="T80" fmla="*/ 120 w 172"/>
              <a:gd name="T81" fmla="*/ 0 h 244"/>
              <a:gd name="T82" fmla="*/ 132 w 172"/>
              <a:gd name="T83" fmla="*/ 4 h 244"/>
              <a:gd name="T84" fmla="*/ 144 w 172"/>
              <a:gd name="T85" fmla="*/ 12 h 244"/>
              <a:gd name="T86" fmla="*/ 156 w 172"/>
              <a:gd name="T87" fmla="*/ 20 h 244"/>
              <a:gd name="T88" fmla="*/ 164 w 172"/>
              <a:gd name="T89" fmla="*/ 24 h 244"/>
              <a:gd name="T90" fmla="*/ 168 w 172"/>
              <a:gd name="T91" fmla="*/ 32 h 244"/>
              <a:gd name="T92" fmla="*/ 172 w 172"/>
              <a:gd name="T93" fmla="*/ 36 h 244"/>
              <a:gd name="T94" fmla="*/ 172 w 172"/>
              <a:gd name="T95" fmla="*/ 40 h 244"/>
              <a:gd name="T96" fmla="*/ 168 w 172"/>
              <a:gd name="T97" fmla="*/ 44 h 244"/>
              <a:gd name="T98" fmla="*/ 168 w 172"/>
              <a:gd name="T99" fmla="*/ 52 h 244"/>
              <a:gd name="T100" fmla="*/ 164 w 172"/>
              <a:gd name="T101" fmla="*/ 60 h 244"/>
              <a:gd name="T102" fmla="*/ 156 w 172"/>
              <a:gd name="T103" fmla="*/ 68 h 244"/>
              <a:gd name="T104" fmla="*/ 152 w 172"/>
              <a:gd name="T105" fmla="*/ 80 h 244"/>
              <a:gd name="T106" fmla="*/ 144 w 172"/>
              <a:gd name="T107" fmla="*/ 96 h 244"/>
              <a:gd name="T108" fmla="*/ 132 w 172"/>
              <a:gd name="T109" fmla="*/ 108 h 244"/>
              <a:gd name="T110" fmla="*/ 132 w 172"/>
              <a:gd name="T111" fmla="*/ 1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2" h="244">
                <a:moveTo>
                  <a:pt x="132" y="108"/>
                </a:moveTo>
                <a:lnTo>
                  <a:pt x="124" y="124"/>
                </a:lnTo>
                <a:lnTo>
                  <a:pt x="116" y="140"/>
                </a:lnTo>
                <a:lnTo>
                  <a:pt x="104" y="156"/>
                </a:lnTo>
                <a:lnTo>
                  <a:pt x="96" y="168"/>
                </a:lnTo>
                <a:lnTo>
                  <a:pt x="76" y="192"/>
                </a:lnTo>
                <a:lnTo>
                  <a:pt x="56" y="212"/>
                </a:lnTo>
                <a:lnTo>
                  <a:pt x="44" y="220"/>
                </a:lnTo>
                <a:lnTo>
                  <a:pt x="36" y="228"/>
                </a:lnTo>
                <a:lnTo>
                  <a:pt x="28" y="232"/>
                </a:lnTo>
                <a:lnTo>
                  <a:pt x="20" y="236"/>
                </a:lnTo>
                <a:lnTo>
                  <a:pt x="12" y="240"/>
                </a:lnTo>
                <a:lnTo>
                  <a:pt x="8" y="244"/>
                </a:lnTo>
                <a:lnTo>
                  <a:pt x="4" y="244"/>
                </a:lnTo>
                <a:lnTo>
                  <a:pt x="4" y="240"/>
                </a:lnTo>
                <a:lnTo>
                  <a:pt x="0" y="240"/>
                </a:lnTo>
                <a:lnTo>
                  <a:pt x="0" y="236"/>
                </a:lnTo>
                <a:lnTo>
                  <a:pt x="0" y="232"/>
                </a:lnTo>
                <a:lnTo>
                  <a:pt x="4" y="228"/>
                </a:lnTo>
                <a:lnTo>
                  <a:pt x="4" y="220"/>
                </a:lnTo>
                <a:lnTo>
                  <a:pt x="8" y="216"/>
                </a:lnTo>
                <a:lnTo>
                  <a:pt x="12" y="208"/>
                </a:lnTo>
                <a:lnTo>
                  <a:pt x="20" y="196"/>
                </a:lnTo>
                <a:lnTo>
                  <a:pt x="32" y="176"/>
                </a:lnTo>
                <a:lnTo>
                  <a:pt x="44" y="156"/>
                </a:lnTo>
                <a:lnTo>
                  <a:pt x="60" y="136"/>
                </a:lnTo>
                <a:lnTo>
                  <a:pt x="68" y="112"/>
                </a:lnTo>
                <a:lnTo>
                  <a:pt x="80" y="92"/>
                </a:lnTo>
                <a:lnTo>
                  <a:pt x="88" y="72"/>
                </a:lnTo>
                <a:lnTo>
                  <a:pt x="96" y="60"/>
                </a:lnTo>
                <a:lnTo>
                  <a:pt x="100" y="48"/>
                </a:lnTo>
                <a:lnTo>
                  <a:pt x="100" y="36"/>
                </a:lnTo>
                <a:lnTo>
                  <a:pt x="100" y="28"/>
                </a:lnTo>
                <a:lnTo>
                  <a:pt x="96" y="20"/>
                </a:lnTo>
                <a:lnTo>
                  <a:pt x="92" y="16"/>
                </a:lnTo>
                <a:lnTo>
                  <a:pt x="92" y="12"/>
                </a:lnTo>
                <a:lnTo>
                  <a:pt x="92" y="8"/>
                </a:lnTo>
                <a:lnTo>
                  <a:pt x="96" y="4"/>
                </a:lnTo>
                <a:lnTo>
                  <a:pt x="100" y="0"/>
                </a:lnTo>
                <a:lnTo>
                  <a:pt x="108" y="0"/>
                </a:lnTo>
                <a:lnTo>
                  <a:pt x="120" y="0"/>
                </a:lnTo>
                <a:lnTo>
                  <a:pt x="132" y="4"/>
                </a:lnTo>
                <a:lnTo>
                  <a:pt x="144" y="12"/>
                </a:lnTo>
                <a:lnTo>
                  <a:pt x="156" y="20"/>
                </a:lnTo>
                <a:lnTo>
                  <a:pt x="164" y="24"/>
                </a:lnTo>
                <a:lnTo>
                  <a:pt x="168" y="32"/>
                </a:lnTo>
                <a:lnTo>
                  <a:pt x="172" y="36"/>
                </a:lnTo>
                <a:lnTo>
                  <a:pt x="172" y="40"/>
                </a:lnTo>
                <a:lnTo>
                  <a:pt x="168" y="44"/>
                </a:lnTo>
                <a:lnTo>
                  <a:pt x="168" y="52"/>
                </a:lnTo>
                <a:lnTo>
                  <a:pt x="164" y="60"/>
                </a:lnTo>
                <a:lnTo>
                  <a:pt x="156" y="68"/>
                </a:lnTo>
                <a:lnTo>
                  <a:pt x="152" y="80"/>
                </a:lnTo>
                <a:lnTo>
                  <a:pt x="144" y="96"/>
                </a:lnTo>
                <a:lnTo>
                  <a:pt x="132" y="108"/>
                </a:lnTo>
                <a:lnTo>
                  <a:pt x="132" y="1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217">
            <a:extLst>
              <a:ext uri="{FF2B5EF4-FFF2-40B4-BE49-F238E27FC236}">
                <a16:creationId xmlns:a16="http://schemas.microsoft.com/office/drawing/2014/main" xmlns="" id="{AA9B02AA-6F50-4898-945D-4A5B79B24195}"/>
              </a:ext>
            </a:extLst>
          </p:cNvPr>
          <p:cNvSpPr>
            <a:spLocks/>
          </p:cNvSpPr>
          <p:nvPr/>
        </p:nvSpPr>
        <p:spPr bwMode="auto">
          <a:xfrm>
            <a:off x="5604651" y="5079107"/>
            <a:ext cx="828422" cy="1307177"/>
          </a:xfrm>
          <a:custGeom>
            <a:avLst/>
            <a:gdLst>
              <a:gd name="T0" fmla="*/ 216 w 228"/>
              <a:gd name="T1" fmla="*/ 72 h 272"/>
              <a:gd name="T2" fmla="*/ 212 w 228"/>
              <a:gd name="T3" fmla="*/ 88 h 272"/>
              <a:gd name="T4" fmla="*/ 208 w 228"/>
              <a:gd name="T5" fmla="*/ 104 h 272"/>
              <a:gd name="T6" fmla="*/ 200 w 228"/>
              <a:gd name="T7" fmla="*/ 124 h 272"/>
              <a:gd name="T8" fmla="*/ 188 w 228"/>
              <a:gd name="T9" fmla="*/ 144 h 272"/>
              <a:gd name="T10" fmla="*/ 176 w 228"/>
              <a:gd name="T11" fmla="*/ 164 h 272"/>
              <a:gd name="T12" fmla="*/ 160 w 228"/>
              <a:gd name="T13" fmla="*/ 184 h 272"/>
              <a:gd name="T14" fmla="*/ 148 w 228"/>
              <a:gd name="T15" fmla="*/ 200 h 272"/>
              <a:gd name="T16" fmla="*/ 136 w 228"/>
              <a:gd name="T17" fmla="*/ 212 h 272"/>
              <a:gd name="T18" fmla="*/ 120 w 228"/>
              <a:gd name="T19" fmla="*/ 224 h 272"/>
              <a:gd name="T20" fmla="*/ 100 w 228"/>
              <a:gd name="T21" fmla="*/ 236 h 272"/>
              <a:gd name="T22" fmla="*/ 80 w 228"/>
              <a:gd name="T23" fmla="*/ 248 h 272"/>
              <a:gd name="T24" fmla="*/ 56 w 228"/>
              <a:gd name="T25" fmla="*/ 256 h 272"/>
              <a:gd name="T26" fmla="*/ 44 w 228"/>
              <a:gd name="T27" fmla="*/ 260 h 272"/>
              <a:gd name="T28" fmla="*/ 36 w 228"/>
              <a:gd name="T29" fmla="*/ 264 h 272"/>
              <a:gd name="T30" fmla="*/ 24 w 228"/>
              <a:gd name="T31" fmla="*/ 268 h 272"/>
              <a:gd name="T32" fmla="*/ 16 w 228"/>
              <a:gd name="T33" fmla="*/ 268 h 272"/>
              <a:gd name="T34" fmla="*/ 12 w 228"/>
              <a:gd name="T35" fmla="*/ 272 h 272"/>
              <a:gd name="T36" fmla="*/ 8 w 228"/>
              <a:gd name="T37" fmla="*/ 272 h 272"/>
              <a:gd name="T38" fmla="*/ 4 w 228"/>
              <a:gd name="T39" fmla="*/ 272 h 272"/>
              <a:gd name="T40" fmla="*/ 0 w 228"/>
              <a:gd name="T41" fmla="*/ 268 h 272"/>
              <a:gd name="T42" fmla="*/ 0 w 228"/>
              <a:gd name="T43" fmla="*/ 268 h 272"/>
              <a:gd name="T44" fmla="*/ 0 w 228"/>
              <a:gd name="T45" fmla="*/ 264 h 272"/>
              <a:gd name="T46" fmla="*/ 4 w 228"/>
              <a:gd name="T47" fmla="*/ 260 h 272"/>
              <a:gd name="T48" fmla="*/ 8 w 228"/>
              <a:gd name="T49" fmla="*/ 256 h 272"/>
              <a:gd name="T50" fmla="*/ 16 w 228"/>
              <a:gd name="T51" fmla="*/ 252 h 272"/>
              <a:gd name="T52" fmla="*/ 20 w 228"/>
              <a:gd name="T53" fmla="*/ 248 h 272"/>
              <a:gd name="T54" fmla="*/ 32 w 228"/>
              <a:gd name="T55" fmla="*/ 240 h 272"/>
              <a:gd name="T56" fmla="*/ 40 w 228"/>
              <a:gd name="T57" fmla="*/ 236 h 272"/>
              <a:gd name="T58" fmla="*/ 64 w 228"/>
              <a:gd name="T59" fmla="*/ 220 h 272"/>
              <a:gd name="T60" fmla="*/ 80 w 228"/>
              <a:gd name="T61" fmla="*/ 204 h 272"/>
              <a:gd name="T62" fmla="*/ 96 w 228"/>
              <a:gd name="T63" fmla="*/ 192 h 272"/>
              <a:gd name="T64" fmla="*/ 108 w 228"/>
              <a:gd name="T65" fmla="*/ 176 h 272"/>
              <a:gd name="T66" fmla="*/ 120 w 228"/>
              <a:gd name="T67" fmla="*/ 160 h 272"/>
              <a:gd name="T68" fmla="*/ 128 w 228"/>
              <a:gd name="T69" fmla="*/ 140 h 272"/>
              <a:gd name="T70" fmla="*/ 136 w 228"/>
              <a:gd name="T71" fmla="*/ 124 h 272"/>
              <a:gd name="T72" fmla="*/ 144 w 228"/>
              <a:gd name="T73" fmla="*/ 104 h 272"/>
              <a:gd name="T74" fmla="*/ 148 w 228"/>
              <a:gd name="T75" fmla="*/ 88 h 272"/>
              <a:gd name="T76" fmla="*/ 152 w 228"/>
              <a:gd name="T77" fmla="*/ 72 h 272"/>
              <a:gd name="T78" fmla="*/ 156 w 228"/>
              <a:gd name="T79" fmla="*/ 60 h 272"/>
              <a:gd name="T80" fmla="*/ 160 w 228"/>
              <a:gd name="T81" fmla="*/ 52 h 272"/>
              <a:gd name="T82" fmla="*/ 160 w 228"/>
              <a:gd name="T83" fmla="*/ 40 h 272"/>
              <a:gd name="T84" fmla="*/ 156 w 228"/>
              <a:gd name="T85" fmla="*/ 32 h 272"/>
              <a:gd name="T86" fmla="*/ 152 w 228"/>
              <a:gd name="T87" fmla="*/ 16 h 272"/>
              <a:gd name="T88" fmla="*/ 152 w 228"/>
              <a:gd name="T89" fmla="*/ 8 h 272"/>
              <a:gd name="T90" fmla="*/ 152 w 228"/>
              <a:gd name="T91" fmla="*/ 4 h 272"/>
              <a:gd name="T92" fmla="*/ 152 w 228"/>
              <a:gd name="T93" fmla="*/ 4 h 272"/>
              <a:gd name="T94" fmla="*/ 160 w 228"/>
              <a:gd name="T95" fmla="*/ 0 h 272"/>
              <a:gd name="T96" fmla="*/ 168 w 228"/>
              <a:gd name="T97" fmla="*/ 0 h 272"/>
              <a:gd name="T98" fmla="*/ 176 w 228"/>
              <a:gd name="T99" fmla="*/ 0 h 272"/>
              <a:gd name="T100" fmla="*/ 188 w 228"/>
              <a:gd name="T101" fmla="*/ 4 h 272"/>
              <a:gd name="T102" fmla="*/ 200 w 228"/>
              <a:gd name="T103" fmla="*/ 8 h 272"/>
              <a:gd name="T104" fmla="*/ 212 w 228"/>
              <a:gd name="T105" fmla="*/ 16 h 272"/>
              <a:gd name="T106" fmla="*/ 220 w 228"/>
              <a:gd name="T107" fmla="*/ 20 h 272"/>
              <a:gd name="T108" fmla="*/ 224 w 228"/>
              <a:gd name="T109" fmla="*/ 24 h 272"/>
              <a:gd name="T110" fmla="*/ 228 w 228"/>
              <a:gd name="T111" fmla="*/ 28 h 272"/>
              <a:gd name="T112" fmla="*/ 224 w 228"/>
              <a:gd name="T113" fmla="*/ 36 h 272"/>
              <a:gd name="T114" fmla="*/ 224 w 228"/>
              <a:gd name="T115" fmla="*/ 44 h 272"/>
              <a:gd name="T116" fmla="*/ 220 w 228"/>
              <a:gd name="T117" fmla="*/ 56 h 272"/>
              <a:gd name="T118" fmla="*/ 216 w 228"/>
              <a:gd name="T119" fmla="*/ 72 h 272"/>
              <a:gd name="T120" fmla="*/ 216 w 228"/>
              <a:gd name="T121" fmla="*/ 72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28" h="272">
                <a:moveTo>
                  <a:pt x="216" y="72"/>
                </a:moveTo>
                <a:lnTo>
                  <a:pt x="212" y="88"/>
                </a:lnTo>
                <a:lnTo>
                  <a:pt x="208" y="104"/>
                </a:lnTo>
                <a:lnTo>
                  <a:pt x="200" y="124"/>
                </a:lnTo>
                <a:lnTo>
                  <a:pt x="188" y="144"/>
                </a:lnTo>
                <a:lnTo>
                  <a:pt x="176" y="164"/>
                </a:lnTo>
                <a:lnTo>
                  <a:pt x="160" y="184"/>
                </a:lnTo>
                <a:lnTo>
                  <a:pt x="148" y="200"/>
                </a:lnTo>
                <a:lnTo>
                  <a:pt x="136" y="212"/>
                </a:lnTo>
                <a:lnTo>
                  <a:pt x="120" y="224"/>
                </a:lnTo>
                <a:lnTo>
                  <a:pt x="100" y="236"/>
                </a:lnTo>
                <a:lnTo>
                  <a:pt x="80" y="248"/>
                </a:lnTo>
                <a:lnTo>
                  <a:pt x="56" y="256"/>
                </a:lnTo>
                <a:lnTo>
                  <a:pt x="44" y="260"/>
                </a:lnTo>
                <a:lnTo>
                  <a:pt x="36" y="264"/>
                </a:lnTo>
                <a:lnTo>
                  <a:pt x="24" y="268"/>
                </a:lnTo>
                <a:lnTo>
                  <a:pt x="16" y="268"/>
                </a:lnTo>
                <a:lnTo>
                  <a:pt x="12" y="272"/>
                </a:lnTo>
                <a:lnTo>
                  <a:pt x="8" y="272"/>
                </a:lnTo>
                <a:lnTo>
                  <a:pt x="4" y="272"/>
                </a:lnTo>
                <a:lnTo>
                  <a:pt x="0" y="268"/>
                </a:lnTo>
                <a:lnTo>
                  <a:pt x="0" y="268"/>
                </a:lnTo>
                <a:lnTo>
                  <a:pt x="0" y="264"/>
                </a:lnTo>
                <a:lnTo>
                  <a:pt x="4" y="260"/>
                </a:lnTo>
                <a:lnTo>
                  <a:pt x="8" y="256"/>
                </a:lnTo>
                <a:lnTo>
                  <a:pt x="16" y="252"/>
                </a:lnTo>
                <a:lnTo>
                  <a:pt x="20" y="248"/>
                </a:lnTo>
                <a:lnTo>
                  <a:pt x="32" y="240"/>
                </a:lnTo>
                <a:lnTo>
                  <a:pt x="40" y="236"/>
                </a:lnTo>
                <a:lnTo>
                  <a:pt x="64" y="220"/>
                </a:lnTo>
                <a:lnTo>
                  <a:pt x="80" y="204"/>
                </a:lnTo>
                <a:lnTo>
                  <a:pt x="96" y="192"/>
                </a:lnTo>
                <a:lnTo>
                  <a:pt x="108" y="176"/>
                </a:lnTo>
                <a:lnTo>
                  <a:pt x="120" y="160"/>
                </a:lnTo>
                <a:lnTo>
                  <a:pt x="128" y="140"/>
                </a:lnTo>
                <a:lnTo>
                  <a:pt x="136" y="124"/>
                </a:lnTo>
                <a:lnTo>
                  <a:pt x="144" y="104"/>
                </a:lnTo>
                <a:lnTo>
                  <a:pt x="148" y="88"/>
                </a:lnTo>
                <a:lnTo>
                  <a:pt x="152" y="72"/>
                </a:lnTo>
                <a:lnTo>
                  <a:pt x="156" y="60"/>
                </a:lnTo>
                <a:lnTo>
                  <a:pt x="160" y="52"/>
                </a:lnTo>
                <a:lnTo>
                  <a:pt x="160" y="40"/>
                </a:lnTo>
                <a:lnTo>
                  <a:pt x="156" y="32"/>
                </a:lnTo>
                <a:lnTo>
                  <a:pt x="152" y="16"/>
                </a:lnTo>
                <a:lnTo>
                  <a:pt x="152" y="8"/>
                </a:lnTo>
                <a:lnTo>
                  <a:pt x="152" y="4"/>
                </a:lnTo>
                <a:lnTo>
                  <a:pt x="152" y="4"/>
                </a:lnTo>
                <a:lnTo>
                  <a:pt x="160" y="0"/>
                </a:lnTo>
                <a:lnTo>
                  <a:pt x="168" y="0"/>
                </a:lnTo>
                <a:lnTo>
                  <a:pt x="176" y="0"/>
                </a:lnTo>
                <a:lnTo>
                  <a:pt x="188" y="4"/>
                </a:lnTo>
                <a:lnTo>
                  <a:pt x="200" y="8"/>
                </a:lnTo>
                <a:lnTo>
                  <a:pt x="212" y="16"/>
                </a:lnTo>
                <a:lnTo>
                  <a:pt x="220" y="20"/>
                </a:lnTo>
                <a:lnTo>
                  <a:pt x="224" y="24"/>
                </a:lnTo>
                <a:lnTo>
                  <a:pt x="228" y="28"/>
                </a:lnTo>
                <a:lnTo>
                  <a:pt x="224" y="36"/>
                </a:lnTo>
                <a:lnTo>
                  <a:pt x="224" y="44"/>
                </a:lnTo>
                <a:lnTo>
                  <a:pt x="220" y="56"/>
                </a:lnTo>
                <a:lnTo>
                  <a:pt x="216" y="72"/>
                </a:lnTo>
                <a:lnTo>
                  <a:pt x="216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218">
            <a:extLst>
              <a:ext uri="{FF2B5EF4-FFF2-40B4-BE49-F238E27FC236}">
                <a16:creationId xmlns:a16="http://schemas.microsoft.com/office/drawing/2014/main" xmlns="" id="{007013C2-7397-43D1-94F3-049AA03ED5E6}"/>
              </a:ext>
            </a:extLst>
          </p:cNvPr>
          <p:cNvSpPr>
            <a:spLocks/>
          </p:cNvSpPr>
          <p:nvPr/>
        </p:nvSpPr>
        <p:spPr bwMode="auto">
          <a:xfrm>
            <a:off x="6244134" y="5329008"/>
            <a:ext cx="1177230" cy="1057276"/>
          </a:xfrm>
          <a:custGeom>
            <a:avLst/>
            <a:gdLst>
              <a:gd name="T0" fmla="*/ 212 w 324"/>
              <a:gd name="T1" fmla="*/ 220 h 220"/>
              <a:gd name="T2" fmla="*/ 200 w 324"/>
              <a:gd name="T3" fmla="*/ 220 h 220"/>
              <a:gd name="T4" fmla="*/ 188 w 324"/>
              <a:gd name="T5" fmla="*/ 220 h 220"/>
              <a:gd name="T6" fmla="*/ 176 w 324"/>
              <a:gd name="T7" fmla="*/ 220 h 220"/>
              <a:gd name="T8" fmla="*/ 168 w 324"/>
              <a:gd name="T9" fmla="*/ 216 h 220"/>
              <a:gd name="T10" fmla="*/ 164 w 324"/>
              <a:gd name="T11" fmla="*/ 216 h 220"/>
              <a:gd name="T12" fmla="*/ 160 w 324"/>
              <a:gd name="T13" fmla="*/ 212 h 220"/>
              <a:gd name="T14" fmla="*/ 156 w 324"/>
              <a:gd name="T15" fmla="*/ 208 h 220"/>
              <a:gd name="T16" fmla="*/ 148 w 324"/>
              <a:gd name="T17" fmla="*/ 204 h 220"/>
              <a:gd name="T18" fmla="*/ 140 w 324"/>
              <a:gd name="T19" fmla="*/ 196 h 220"/>
              <a:gd name="T20" fmla="*/ 132 w 324"/>
              <a:gd name="T21" fmla="*/ 188 h 220"/>
              <a:gd name="T22" fmla="*/ 124 w 324"/>
              <a:gd name="T23" fmla="*/ 176 h 220"/>
              <a:gd name="T24" fmla="*/ 116 w 324"/>
              <a:gd name="T25" fmla="*/ 164 h 220"/>
              <a:gd name="T26" fmla="*/ 104 w 324"/>
              <a:gd name="T27" fmla="*/ 152 h 220"/>
              <a:gd name="T28" fmla="*/ 92 w 324"/>
              <a:gd name="T29" fmla="*/ 136 h 220"/>
              <a:gd name="T30" fmla="*/ 80 w 324"/>
              <a:gd name="T31" fmla="*/ 120 h 220"/>
              <a:gd name="T32" fmla="*/ 64 w 324"/>
              <a:gd name="T33" fmla="*/ 104 h 220"/>
              <a:gd name="T34" fmla="*/ 52 w 324"/>
              <a:gd name="T35" fmla="*/ 84 h 220"/>
              <a:gd name="T36" fmla="*/ 36 w 324"/>
              <a:gd name="T37" fmla="*/ 64 h 220"/>
              <a:gd name="T38" fmla="*/ 16 w 324"/>
              <a:gd name="T39" fmla="*/ 44 h 220"/>
              <a:gd name="T40" fmla="*/ 0 w 324"/>
              <a:gd name="T41" fmla="*/ 20 h 220"/>
              <a:gd name="T42" fmla="*/ 16 w 324"/>
              <a:gd name="T43" fmla="*/ 0 h 220"/>
              <a:gd name="T44" fmla="*/ 48 w 324"/>
              <a:gd name="T45" fmla="*/ 32 h 220"/>
              <a:gd name="T46" fmla="*/ 80 w 324"/>
              <a:gd name="T47" fmla="*/ 60 h 220"/>
              <a:gd name="T48" fmla="*/ 112 w 324"/>
              <a:gd name="T49" fmla="*/ 88 h 220"/>
              <a:gd name="T50" fmla="*/ 140 w 324"/>
              <a:gd name="T51" fmla="*/ 112 h 220"/>
              <a:gd name="T52" fmla="*/ 168 w 324"/>
              <a:gd name="T53" fmla="*/ 132 h 220"/>
              <a:gd name="T54" fmla="*/ 200 w 324"/>
              <a:gd name="T55" fmla="*/ 148 h 220"/>
              <a:gd name="T56" fmla="*/ 228 w 324"/>
              <a:gd name="T57" fmla="*/ 164 h 220"/>
              <a:gd name="T58" fmla="*/ 260 w 324"/>
              <a:gd name="T59" fmla="*/ 172 h 220"/>
              <a:gd name="T60" fmla="*/ 276 w 324"/>
              <a:gd name="T61" fmla="*/ 180 h 220"/>
              <a:gd name="T62" fmla="*/ 288 w 324"/>
              <a:gd name="T63" fmla="*/ 184 h 220"/>
              <a:gd name="T64" fmla="*/ 300 w 324"/>
              <a:gd name="T65" fmla="*/ 184 h 220"/>
              <a:gd name="T66" fmla="*/ 308 w 324"/>
              <a:gd name="T67" fmla="*/ 188 h 220"/>
              <a:gd name="T68" fmla="*/ 316 w 324"/>
              <a:gd name="T69" fmla="*/ 192 h 220"/>
              <a:gd name="T70" fmla="*/ 320 w 324"/>
              <a:gd name="T71" fmla="*/ 196 h 220"/>
              <a:gd name="T72" fmla="*/ 324 w 324"/>
              <a:gd name="T73" fmla="*/ 200 h 220"/>
              <a:gd name="T74" fmla="*/ 324 w 324"/>
              <a:gd name="T75" fmla="*/ 200 h 220"/>
              <a:gd name="T76" fmla="*/ 324 w 324"/>
              <a:gd name="T77" fmla="*/ 204 h 220"/>
              <a:gd name="T78" fmla="*/ 324 w 324"/>
              <a:gd name="T79" fmla="*/ 208 h 220"/>
              <a:gd name="T80" fmla="*/ 320 w 324"/>
              <a:gd name="T81" fmla="*/ 208 h 220"/>
              <a:gd name="T82" fmla="*/ 316 w 324"/>
              <a:gd name="T83" fmla="*/ 212 h 220"/>
              <a:gd name="T84" fmla="*/ 308 w 324"/>
              <a:gd name="T85" fmla="*/ 212 h 220"/>
              <a:gd name="T86" fmla="*/ 300 w 324"/>
              <a:gd name="T87" fmla="*/ 212 h 220"/>
              <a:gd name="T88" fmla="*/ 292 w 324"/>
              <a:gd name="T89" fmla="*/ 216 h 220"/>
              <a:gd name="T90" fmla="*/ 280 w 324"/>
              <a:gd name="T91" fmla="*/ 216 h 220"/>
              <a:gd name="T92" fmla="*/ 260 w 324"/>
              <a:gd name="T93" fmla="*/ 216 h 220"/>
              <a:gd name="T94" fmla="*/ 240 w 324"/>
              <a:gd name="T95" fmla="*/ 216 h 220"/>
              <a:gd name="T96" fmla="*/ 224 w 324"/>
              <a:gd name="T97" fmla="*/ 220 h 220"/>
              <a:gd name="T98" fmla="*/ 212 w 324"/>
              <a:gd name="T99" fmla="*/ 220 h 220"/>
              <a:gd name="T100" fmla="*/ 212 w 324"/>
              <a:gd name="T101" fmla="*/ 22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24" h="220">
                <a:moveTo>
                  <a:pt x="212" y="220"/>
                </a:moveTo>
                <a:lnTo>
                  <a:pt x="200" y="220"/>
                </a:lnTo>
                <a:lnTo>
                  <a:pt x="188" y="220"/>
                </a:lnTo>
                <a:lnTo>
                  <a:pt x="176" y="220"/>
                </a:lnTo>
                <a:lnTo>
                  <a:pt x="168" y="216"/>
                </a:lnTo>
                <a:lnTo>
                  <a:pt x="164" y="216"/>
                </a:lnTo>
                <a:lnTo>
                  <a:pt x="160" y="212"/>
                </a:lnTo>
                <a:lnTo>
                  <a:pt x="156" y="208"/>
                </a:lnTo>
                <a:lnTo>
                  <a:pt x="148" y="204"/>
                </a:lnTo>
                <a:lnTo>
                  <a:pt x="140" y="196"/>
                </a:lnTo>
                <a:lnTo>
                  <a:pt x="132" y="188"/>
                </a:lnTo>
                <a:lnTo>
                  <a:pt x="124" y="176"/>
                </a:lnTo>
                <a:lnTo>
                  <a:pt x="116" y="164"/>
                </a:lnTo>
                <a:lnTo>
                  <a:pt x="104" y="152"/>
                </a:lnTo>
                <a:lnTo>
                  <a:pt x="92" y="136"/>
                </a:lnTo>
                <a:lnTo>
                  <a:pt x="80" y="120"/>
                </a:lnTo>
                <a:lnTo>
                  <a:pt x="64" y="104"/>
                </a:lnTo>
                <a:lnTo>
                  <a:pt x="52" y="84"/>
                </a:lnTo>
                <a:lnTo>
                  <a:pt x="36" y="64"/>
                </a:lnTo>
                <a:lnTo>
                  <a:pt x="16" y="44"/>
                </a:lnTo>
                <a:lnTo>
                  <a:pt x="0" y="20"/>
                </a:lnTo>
                <a:lnTo>
                  <a:pt x="16" y="0"/>
                </a:lnTo>
                <a:lnTo>
                  <a:pt x="48" y="32"/>
                </a:lnTo>
                <a:lnTo>
                  <a:pt x="80" y="60"/>
                </a:lnTo>
                <a:lnTo>
                  <a:pt x="112" y="88"/>
                </a:lnTo>
                <a:lnTo>
                  <a:pt x="140" y="112"/>
                </a:lnTo>
                <a:lnTo>
                  <a:pt x="168" y="132"/>
                </a:lnTo>
                <a:lnTo>
                  <a:pt x="200" y="148"/>
                </a:lnTo>
                <a:lnTo>
                  <a:pt x="228" y="164"/>
                </a:lnTo>
                <a:lnTo>
                  <a:pt x="260" y="172"/>
                </a:lnTo>
                <a:lnTo>
                  <a:pt x="276" y="180"/>
                </a:lnTo>
                <a:lnTo>
                  <a:pt x="288" y="184"/>
                </a:lnTo>
                <a:lnTo>
                  <a:pt x="300" y="184"/>
                </a:lnTo>
                <a:lnTo>
                  <a:pt x="308" y="188"/>
                </a:lnTo>
                <a:lnTo>
                  <a:pt x="316" y="192"/>
                </a:lnTo>
                <a:lnTo>
                  <a:pt x="320" y="196"/>
                </a:lnTo>
                <a:lnTo>
                  <a:pt x="324" y="200"/>
                </a:lnTo>
                <a:lnTo>
                  <a:pt x="324" y="200"/>
                </a:lnTo>
                <a:lnTo>
                  <a:pt x="324" y="204"/>
                </a:lnTo>
                <a:lnTo>
                  <a:pt x="324" y="208"/>
                </a:lnTo>
                <a:lnTo>
                  <a:pt x="320" y="208"/>
                </a:lnTo>
                <a:lnTo>
                  <a:pt x="316" y="212"/>
                </a:lnTo>
                <a:lnTo>
                  <a:pt x="308" y="212"/>
                </a:lnTo>
                <a:lnTo>
                  <a:pt x="300" y="212"/>
                </a:lnTo>
                <a:lnTo>
                  <a:pt x="292" y="216"/>
                </a:lnTo>
                <a:lnTo>
                  <a:pt x="280" y="216"/>
                </a:lnTo>
                <a:lnTo>
                  <a:pt x="260" y="216"/>
                </a:lnTo>
                <a:lnTo>
                  <a:pt x="240" y="216"/>
                </a:lnTo>
                <a:lnTo>
                  <a:pt x="224" y="220"/>
                </a:lnTo>
                <a:lnTo>
                  <a:pt x="212" y="220"/>
                </a:lnTo>
                <a:lnTo>
                  <a:pt x="212" y="2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219">
            <a:extLst>
              <a:ext uri="{FF2B5EF4-FFF2-40B4-BE49-F238E27FC236}">
                <a16:creationId xmlns:a16="http://schemas.microsoft.com/office/drawing/2014/main" xmlns="" id="{D76F0545-635F-495C-81F1-2B7E8D5AADEC}"/>
              </a:ext>
            </a:extLst>
          </p:cNvPr>
          <p:cNvSpPr>
            <a:spLocks/>
          </p:cNvSpPr>
          <p:nvPr/>
        </p:nvSpPr>
        <p:spPr bwMode="auto">
          <a:xfrm>
            <a:off x="6055196" y="4656195"/>
            <a:ext cx="1002826" cy="538249"/>
          </a:xfrm>
          <a:custGeom>
            <a:avLst/>
            <a:gdLst>
              <a:gd name="T0" fmla="*/ 200 w 276"/>
              <a:gd name="T1" fmla="*/ 88 h 112"/>
              <a:gd name="T2" fmla="*/ 184 w 276"/>
              <a:gd name="T3" fmla="*/ 100 h 112"/>
              <a:gd name="T4" fmla="*/ 176 w 276"/>
              <a:gd name="T5" fmla="*/ 108 h 112"/>
              <a:gd name="T6" fmla="*/ 164 w 276"/>
              <a:gd name="T7" fmla="*/ 112 h 112"/>
              <a:gd name="T8" fmla="*/ 160 w 276"/>
              <a:gd name="T9" fmla="*/ 112 h 112"/>
              <a:gd name="T10" fmla="*/ 156 w 276"/>
              <a:gd name="T11" fmla="*/ 112 h 112"/>
              <a:gd name="T12" fmla="*/ 156 w 276"/>
              <a:gd name="T13" fmla="*/ 112 h 112"/>
              <a:gd name="T14" fmla="*/ 152 w 276"/>
              <a:gd name="T15" fmla="*/ 108 h 112"/>
              <a:gd name="T16" fmla="*/ 152 w 276"/>
              <a:gd name="T17" fmla="*/ 104 h 112"/>
              <a:gd name="T18" fmla="*/ 156 w 276"/>
              <a:gd name="T19" fmla="*/ 92 h 112"/>
              <a:gd name="T20" fmla="*/ 160 w 276"/>
              <a:gd name="T21" fmla="*/ 80 h 112"/>
              <a:gd name="T22" fmla="*/ 168 w 276"/>
              <a:gd name="T23" fmla="*/ 64 h 112"/>
              <a:gd name="T24" fmla="*/ 172 w 276"/>
              <a:gd name="T25" fmla="*/ 56 h 112"/>
              <a:gd name="T26" fmla="*/ 176 w 276"/>
              <a:gd name="T27" fmla="*/ 48 h 112"/>
              <a:gd name="T28" fmla="*/ 176 w 276"/>
              <a:gd name="T29" fmla="*/ 44 h 112"/>
              <a:gd name="T30" fmla="*/ 176 w 276"/>
              <a:gd name="T31" fmla="*/ 44 h 112"/>
              <a:gd name="T32" fmla="*/ 172 w 276"/>
              <a:gd name="T33" fmla="*/ 44 h 112"/>
              <a:gd name="T34" fmla="*/ 168 w 276"/>
              <a:gd name="T35" fmla="*/ 44 h 112"/>
              <a:gd name="T36" fmla="*/ 164 w 276"/>
              <a:gd name="T37" fmla="*/ 44 h 112"/>
              <a:gd name="T38" fmla="*/ 156 w 276"/>
              <a:gd name="T39" fmla="*/ 48 h 112"/>
              <a:gd name="T40" fmla="*/ 144 w 276"/>
              <a:gd name="T41" fmla="*/ 48 h 112"/>
              <a:gd name="T42" fmla="*/ 132 w 276"/>
              <a:gd name="T43" fmla="*/ 52 h 112"/>
              <a:gd name="T44" fmla="*/ 120 w 276"/>
              <a:gd name="T45" fmla="*/ 52 h 112"/>
              <a:gd name="T46" fmla="*/ 92 w 276"/>
              <a:gd name="T47" fmla="*/ 56 h 112"/>
              <a:gd name="T48" fmla="*/ 64 w 276"/>
              <a:gd name="T49" fmla="*/ 60 h 112"/>
              <a:gd name="T50" fmla="*/ 32 w 276"/>
              <a:gd name="T51" fmla="*/ 60 h 112"/>
              <a:gd name="T52" fmla="*/ 0 w 276"/>
              <a:gd name="T53" fmla="*/ 64 h 112"/>
              <a:gd name="T54" fmla="*/ 4 w 276"/>
              <a:gd name="T55" fmla="*/ 36 h 112"/>
              <a:gd name="T56" fmla="*/ 40 w 276"/>
              <a:gd name="T57" fmla="*/ 32 h 112"/>
              <a:gd name="T58" fmla="*/ 72 w 276"/>
              <a:gd name="T59" fmla="*/ 28 h 112"/>
              <a:gd name="T60" fmla="*/ 100 w 276"/>
              <a:gd name="T61" fmla="*/ 24 h 112"/>
              <a:gd name="T62" fmla="*/ 124 w 276"/>
              <a:gd name="T63" fmla="*/ 20 h 112"/>
              <a:gd name="T64" fmla="*/ 144 w 276"/>
              <a:gd name="T65" fmla="*/ 16 h 112"/>
              <a:gd name="T66" fmla="*/ 164 w 276"/>
              <a:gd name="T67" fmla="*/ 12 h 112"/>
              <a:gd name="T68" fmla="*/ 168 w 276"/>
              <a:gd name="T69" fmla="*/ 12 h 112"/>
              <a:gd name="T70" fmla="*/ 176 w 276"/>
              <a:gd name="T71" fmla="*/ 8 h 112"/>
              <a:gd name="T72" fmla="*/ 180 w 276"/>
              <a:gd name="T73" fmla="*/ 8 h 112"/>
              <a:gd name="T74" fmla="*/ 184 w 276"/>
              <a:gd name="T75" fmla="*/ 4 h 112"/>
              <a:gd name="T76" fmla="*/ 192 w 276"/>
              <a:gd name="T77" fmla="*/ 0 h 112"/>
              <a:gd name="T78" fmla="*/ 196 w 276"/>
              <a:gd name="T79" fmla="*/ 0 h 112"/>
              <a:gd name="T80" fmla="*/ 200 w 276"/>
              <a:gd name="T81" fmla="*/ 0 h 112"/>
              <a:gd name="T82" fmla="*/ 208 w 276"/>
              <a:gd name="T83" fmla="*/ 0 h 112"/>
              <a:gd name="T84" fmla="*/ 216 w 276"/>
              <a:gd name="T85" fmla="*/ 4 h 112"/>
              <a:gd name="T86" fmla="*/ 224 w 276"/>
              <a:gd name="T87" fmla="*/ 8 h 112"/>
              <a:gd name="T88" fmla="*/ 236 w 276"/>
              <a:gd name="T89" fmla="*/ 12 h 112"/>
              <a:gd name="T90" fmla="*/ 248 w 276"/>
              <a:gd name="T91" fmla="*/ 20 h 112"/>
              <a:gd name="T92" fmla="*/ 256 w 276"/>
              <a:gd name="T93" fmla="*/ 24 h 112"/>
              <a:gd name="T94" fmla="*/ 260 w 276"/>
              <a:gd name="T95" fmla="*/ 28 h 112"/>
              <a:gd name="T96" fmla="*/ 268 w 276"/>
              <a:gd name="T97" fmla="*/ 28 h 112"/>
              <a:gd name="T98" fmla="*/ 272 w 276"/>
              <a:gd name="T99" fmla="*/ 32 h 112"/>
              <a:gd name="T100" fmla="*/ 276 w 276"/>
              <a:gd name="T101" fmla="*/ 36 h 112"/>
              <a:gd name="T102" fmla="*/ 276 w 276"/>
              <a:gd name="T103" fmla="*/ 40 h 112"/>
              <a:gd name="T104" fmla="*/ 276 w 276"/>
              <a:gd name="T105" fmla="*/ 48 h 112"/>
              <a:gd name="T106" fmla="*/ 272 w 276"/>
              <a:gd name="T107" fmla="*/ 52 h 112"/>
              <a:gd name="T108" fmla="*/ 264 w 276"/>
              <a:gd name="T109" fmla="*/ 56 h 112"/>
              <a:gd name="T110" fmla="*/ 256 w 276"/>
              <a:gd name="T111" fmla="*/ 56 h 112"/>
              <a:gd name="T112" fmla="*/ 240 w 276"/>
              <a:gd name="T113" fmla="*/ 64 h 112"/>
              <a:gd name="T114" fmla="*/ 228 w 276"/>
              <a:gd name="T115" fmla="*/ 68 h 112"/>
              <a:gd name="T116" fmla="*/ 212 w 276"/>
              <a:gd name="T117" fmla="*/ 80 h 112"/>
              <a:gd name="T118" fmla="*/ 200 w 276"/>
              <a:gd name="T119" fmla="*/ 88 h 112"/>
              <a:gd name="T120" fmla="*/ 200 w 276"/>
              <a:gd name="T121" fmla="*/ 88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76" h="112">
                <a:moveTo>
                  <a:pt x="200" y="88"/>
                </a:moveTo>
                <a:lnTo>
                  <a:pt x="184" y="100"/>
                </a:lnTo>
                <a:lnTo>
                  <a:pt x="176" y="108"/>
                </a:lnTo>
                <a:lnTo>
                  <a:pt x="164" y="112"/>
                </a:lnTo>
                <a:lnTo>
                  <a:pt x="160" y="112"/>
                </a:lnTo>
                <a:lnTo>
                  <a:pt x="156" y="112"/>
                </a:lnTo>
                <a:lnTo>
                  <a:pt x="156" y="112"/>
                </a:lnTo>
                <a:lnTo>
                  <a:pt x="152" y="108"/>
                </a:lnTo>
                <a:lnTo>
                  <a:pt x="152" y="104"/>
                </a:lnTo>
                <a:lnTo>
                  <a:pt x="156" y="92"/>
                </a:lnTo>
                <a:lnTo>
                  <a:pt x="160" y="80"/>
                </a:lnTo>
                <a:lnTo>
                  <a:pt x="168" y="64"/>
                </a:lnTo>
                <a:lnTo>
                  <a:pt x="172" y="56"/>
                </a:lnTo>
                <a:lnTo>
                  <a:pt x="176" y="48"/>
                </a:lnTo>
                <a:lnTo>
                  <a:pt x="176" y="44"/>
                </a:lnTo>
                <a:lnTo>
                  <a:pt x="176" y="44"/>
                </a:lnTo>
                <a:lnTo>
                  <a:pt x="172" y="44"/>
                </a:lnTo>
                <a:lnTo>
                  <a:pt x="168" y="44"/>
                </a:lnTo>
                <a:lnTo>
                  <a:pt x="164" y="44"/>
                </a:lnTo>
                <a:lnTo>
                  <a:pt x="156" y="48"/>
                </a:lnTo>
                <a:lnTo>
                  <a:pt x="144" y="48"/>
                </a:lnTo>
                <a:lnTo>
                  <a:pt x="132" y="52"/>
                </a:lnTo>
                <a:lnTo>
                  <a:pt x="120" y="52"/>
                </a:lnTo>
                <a:lnTo>
                  <a:pt x="92" y="56"/>
                </a:lnTo>
                <a:lnTo>
                  <a:pt x="64" y="60"/>
                </a:lnTo>
                <a:lnTo>
                  <a:pt x="32" y="60"/>
                </a:lnTo>
                <a:lnTo>
                  <a:pt x="0" y="64"/>
                </a:lnTo>
                <a:lnTo>
                  <a:pt x="4" y="36"/>
                </a:lnTo>
                <a:lnTo>
                  <a:pt x="40" y="32"/>
                </a:lnTo>
                <a:lnTo>
                  <a:pt x="72" y="28"/>
                </a:lnTo>
                <a:lnTo>
                  <a:pt x="100" y="24"/>
                </a:lnTo>
                <a:lnTo>
                  <a:pt x="124" y="20"/>
                </a:lnTo>
                <a:lnTo>
                  <a:pt x="144" y="16"/>
                </a:lnTo>
                <a:lnTo>
                  <a:pt x="164" y="12"/>
                </a:lnTo>
                <a:lnTo>
                  <a:pt x="168" y="12"/>
                </a:lnTo>
                <a:lnTo>
                  <a:pt x="176" y="8"/>
                </a:lnTo>
                <a:lnTo>
                  <a:pt x="180" y="8"/>
                </a:lnTo>
                <a:lnTo>
                  <a:pt x="184" y="4"/>
                </a:lnTo>
                <a:lnTo>
                  <a:pt x="192" y="0"/>
                </a:lnTo>
                <a:lnTo>
                  <a:pt x="196" y="0"/>
                </a:lnTo>
                <a:lnTo>
                  <a:pt x="200" y="0"/>
                </a:lnTo>
                <a:lnTo>
                  <a:pt x="208" y="0"/>
                </a:lnTo>
                <a:lnTo>
                  <a:pt x="216" y="4"/>
                </a:lnTo>
                <a:lnTo>
                  <a:pt x="224" y="8"/>
                </a:lnTo>
                <a:lnTo>
                  <a:pt x="236" y="12"/>
                </a:lnTo>
                <a:lnTo>
                  <a:pt x="248" y="20"/>
                </a:lnTo>
                <a:lnTo>
                  <a:pt x="256" y="24"/>
                </a:lnTo>
                <a:lnTo>
                  <a:pt x="260" y="28"/>
                </a:lnTo>
                <a:lnTo>
                  <a:pt x="268" y="28"/>
                </a:lnTo>
                <a:lnTo>
                  <a:pt x="272" y="32"/>
                </a:lnTo>
                <a:lnTo>
                  <a:pt x="276" y="36"/>
                </a:lnTo>
                <a:lnTo>
                  <a:pt x="276" y="40"/>
                </a:lnTo>
                <a:lnTo>
                  <a:pt x="276" y="48"/>
                </a:lnTo>
                <a:lnTo>
                  <a:pt x="272" y="52"/>
                </a:lnTo>
                <a:lnTo>
                  <a:pt x="264" y="56"/>
                </a:lnTo>
                <a:lnTo>
                  <a:pt x="256" y="56"/>
                </a:lnTo>
                <a:lnTo>
                  <a:pt x="240" y="64"/>
                </a:lnTo>
                <a:lnTo>
                  <a:pt x="228" y="68"/>
                </a:lnTo>
                <a:lnTo>
                  <a:pt x="212" y="80"/>
                </a:lnTo>
                <a:lnTo>
                  <a:pt x="200" y="88"/>
                </a:lnTo>
                <a:lnTo>
                  <a:pt x="200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Freeform 69">
            <a:extLst>
              <a:ext uri="{FF2B5EF4-FFF2-40B4-BE49-F238E27FC236}">
                <a16:creationId xmlns:a16="http://schemas.microsoft.com/office/drawing/2014/main" xmlns="" id="{A4B440C8-1836-4B8C-8B33-8D2FD314FF70}"/>
              </a:ext>
            </a:extLst>
          </p:cNvPr>
          <p:cNvSpPr>
            <a:spLocks/>
          </p:cNvSpPr>
          <p:nvPr/>
        </p:nvSpPr>
        <p:spPr bwMode="auto">
          <a:xfrm>
            <a:off x="1342168" y="1155730"/>
            <a:ext cx="232540" cy="1710865"/>
          </a:xfrm>
          <a:custGeom>
            <a:avLst/>
            <a:gdLst>
              <a:gd name="T0" fmla="*/ 4 w 64"/>
              <a:gd name="T1" fmla="*/ 24 h 356"/>
              <a:gd name="T2" fmla="*/ 4 w 64"/>
              <a:gd name="T3" fmla="*/ 12 h 356"/>
              <a:gd name="T4" fmla="*/ 4 w 64"/>
              <a:gd name="T5" fmla="*/ 8 h 356"/>
              <a:gd name="T6" fmla="*/ 8 w 64"/>
              <a:gd name="T7" fmla="*/ 4 h 356"/>
              <a:gd name="T8" fmla="*/ 12 w 64"/>
              <a:gd name="T9" fmla="*/ 0 h 356"/>
              <a:gd name="T10" fmla="*/ 20 w 64"/>
              <a:gd name="T11" fmla="*/ 0 h 356"/>
              <a:gd name="T12" fmla="*/ 32 w 64"/>
              <a:gd name="T13" fmla="*/ 0 h 356"/>
              <a:gd name="T14" fmla="*/ 44 w 64"/>
              <a:gd name="T15" fmla="*/ 4 h 356"/>
              <a:gd name="T16" fmla="*/ 64 w 64"/>
              <a:gd name="T17" fmla="*/ 8 h 356"/>
              <a:gd name="T18" fmla="*/ 64 w 64"/>
              <a:gd name="T19" fmla="*/ 20 h 356"/>
              <a:gd name="T20" fmla="*/ 64 w 64"/>
              <a:gd name="T21" fmla="*/ 36 h 356"/>
              <a:gd name="T22" fmla="*/ 64 w 64"/>
              <a:gd name="T23" fmla="*/ 52 h 356"/>
              <a:gd name="T24" fmla="*/ 64 w 64"/>
              <a:gd name="T25" fmla="*/ 76 h 356"/>
              <a:gd name="T26" fmla="*/ 60 w 64"/>
              <a:gd name="T27" fmla="*/ 100 h 356"/>
              <a:gd name="T28" fmla="*/ 60 w 64"/>
              <a:gd name="T29" fmla="*/ 132 h 356"/>
              <a:gd name="T30" fmla="*/ 60 w 64"/>
              <a:gd name="T31" fmla="*/ 164 h 356"/>
              <a:gd name="T32" fmla="*/ 56 w 64"/>
              <a:gd name="T33" fmla="*/ 200 h 356"/>
              <a:gd name="T34" fmla="*/ 56 w 64"/>
              <a:gd name="T35" fmla="*/ 220 h 356"/>
              <a:gd name="T36" fmla="*/ 56 w 64"/>
              <a:gd name="T37" fmla="*/ 236 h 356"/>
              <a:gd name="T38" fmla="*/ 56 w 64"/>
              <a:gd name="T39" fmla="*/ 252 h 356"/>
              <a:gd name="T40" fmla="*/ 52 w 64"/>
              <a:gd name="T41" fmla="*/ 268 h 356"/>
              <a:gd name="T42" fmla="*/ 52 w 64"/>
              <a:gd name="T43" fmla="*/ 284 h 356"/>
              <a:gd name="T44" fmla="*/ 52 w 64"/>
              <a:gd name="T45" fmla="*/ 296 h 356"/>
              <a:gd name="T46" fmla="*/ 48 w 64"/>
              <a:gd name="T47" fmla="*/ 308 h 356"/>
              <a:gd name="T48" fmla="*/ 48 w 64"/>
              <a:gd name="T49" fmla="*/ 316 h 356"/>
              <a:gd name="T50" fmla="*/ 44 w 64"/>
              <a:gd name="T51" fmla="*/ 328 h 356"/>
              <a:gd name="T52" fmla="*/ 44 w 64"/>
              <a:gd name="T53" fmla="*/ 336 h 356"/>
              <a:gd name="T54" fmla="*/ 44 w 64"/>
              <a:gd name="T55" fmla="*/ 340 h 356"/>
              <a:gd name="T56" fmla="*/ 40 w 64"/>
              <a:gd name="T57" fmla="*/ 348 h 356"/>
              <a:gd name="T58" fmla="*/ 40 w 64"/>
              <a:gd name="T59" fmla="*/ 352 h 356"/>
              <a:gd name="T60" fmla="*/ 36 w 64"/>
              <a:gd name="T61" fmla="*/ 356 h 356"/>
              <a:gd name="T62" fmla="*/ 36 w 64"/>
              <a:gd name="T63" fmla="*/ 356 h 356"/>
              <a:gd name="T64" fmla="*/ 36 w 64"/>
              <a:gd name="T65" fmla="*/ 356 h 356"/>
              <a:gd name="T66" fmla="*/ 28 w 64"/>
              <a:gd name="T67" fmla="*/ 356 h 356"/>
              <a:gd name="T68" fmla="*/ 20 w 64"/>
              <a:gd name="T69" fmla="*/ 352 h 356"/>
              <a:gd name="T70" fmla="*/ 12 w 64"/>
              <a:gd name="T71" fmla="*/ 344 h 356"/>
              <a:gd name="T72" fmla="*/ 8 w 64"/>
              <a:gd name="T73" fmla="*/ 332 h 356"/>
              <a:gd name="T74" fmla="*/ 4 w 64"/>
              <a:gd name="T75" fmla="*/ 320 h 356"/>
              <a:gd name="T76" fmla="*/ 0 w 64"/>
              <a:gd name="T77" fmla="*/ 312 h 356"/>
              <a:gd name="T78" fmla="*/ 0 w 64"/>
              <a:gd name="T79" fmla="*/ 304 h 356"/>
              <a:gd name="T80" fmla="*/ 0 w 64"/>
              <a:gd name="T81" fmla="*/ 300 h 356"/>
              <a:gd name="T82" fmla="*/ 0 w 64"/>
              <a:gd name="T83" fmla="*/ 300 h 356"/>
              <a:gd name="T84" fmla="*/ 0 w 64"/>
              <a:gd name="T85" fmla="*/ 296 h 356"/>
              <a:gd name="T86" fmla="*/ 0 w 64"/>
              <a:gd name="T87" fmla="*/ 288 h 356"/>
              <a:gd name="T88" fmla="*/ 4 w 64"/>
              <a:gd name="T89" fmla="*/ 276 h 356"/>
              <a:gd name="T90" fmla="*/ 4 w 64"/>
              <a:gd name="T91" fmla="*/ 264 h 356"/>
              <a:gd name="T92" fmla="*/ 8 w 64"/>
              <a:gd name="T93" fmla="*/ 256 h 356"/>
              <a:gd name="T94" fmla="*/ 8 w 64"/>
              <a:gd name="T95" fmla="*/ 244 h 356"/>
              <a:gd name="T96" fmla="*/ 8 w 64"/>
              <a:gd name="T97" fmla="*/ 232 h 356"/>
              <a:gd name="T98" fmla="*/ 8 w 64"/>
              <a:gd name="T99" fmla="*/ 216 h 356"/>
              <a:gd name="T100" fmla="*/ 8 w 64"/>
              <a:gd name="T101" fmla="*/ 200 h 356"/>
              <a:gd name="T102" fmla="*/ 8 w 64"/>
              <a:gd name="T103" fmla="*/ 180 h 356"/>
              <a:gd name="T104" fmla="*/ 12 w 64"/>
              <a:gd name="T105" fmla="*/ 160 h 356"/>
              <a:gd name="T106" fmla="*/ 12 w 64"/>
              <a:gd name="T107" fmla="*/ 140 h 356"/>
              <a:gd name="T108" fmla="*/ 12 w 64"/>
              <a:gd name="T109" fmla="*/ 116 h 356"/>
              <a:gd name="T110" fmla="*/ 12 w 64"/>
              <a:gd name="T111" fmla="*/ 96 h 356"/>
              <a:gd name="T112" fmla="*/ 12 w 64"/>
              <a:gd name="T113" fmla="*/ 80 h 356"/>
              <a:gd name="T114" fmla="*/ 8 w 64"/>
              <a:gd name="T115" fmla="*/ 64 h 356"/>
              <a:gd name="T116" fmla="*/ 8 w 64"/>
              <a:gd name="T117" fmla="*/ 52 h 356"/>
              <a:gd name="T118" fmla="*/ 8 w 64"/>
              <a:gd name="T119" fmla="*/ 40 h 356"/>
              <a:gd name="T120" fmla="*/ 8 w 64"/>
              <a:gd name="T121" fmla="*/ 32 h 356"/>
              <a:gd name="T122" fmla="*/ 4 w 64"/>
              <a:gd name="T123" fmla="*/ 24 h 356"/>
              <a:gd name="T124" fmla="*/ 4 w 64"/>
              <a:gd name="T125" fmla="*/ 24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4" h="356">
                <a:moveTo>
                  <a:pt x="4" y="24"/>
                </a:moveTo>
                <a:lnTo>
                  <a:pt x="4" y="12"/>
                </a:lnTo>
                <a:lnTo>
                  <a:pt x="4" y="8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4" y="4"/>
                </a:lnTo>
                <a:lnTo>
                  <a:pt x="64" y="8"/>
                </a:lnTo>
                <a:lnTo>
                  <a:pt x="64" y="20"/>
                </a:lnTo>
                <a:lnTo>
                  <a:pt x="64" y="36"/>
                </a:lnTo>
                <a:lnTo>
                  <a:pt x="64" y="52"/>
                </a:lnTo>
                <a:lnTo>
                  <a:pt x="64" y="76"/>
                </a:lnTo>
                <a:lnTo>
                  <a:pt x="60" y="100"/>
                </a:lnTo>
                <a:lnTo>
                  <a:pt x="60" y="132"/>
                </a:lnTo>
                <a:lnTo>
                  <a:pt x="60" y="164"/>
                </a:lnTo>
                <a:lnTo>
                  <a:pt x="56" y="200"/>
                </a:lnTo>
                <a:lnTo>
                  <a:pt x="56" y="220"/>
                </a:lnTo>
                <a:lnTo>
                  <a:pt x="56" y="236"/>
                </a:lnTo>
                <a:lnTo>
                  <a:pt x="56" y="252"/>
                </a:lnTo>
                <a:lnTo>
                  <a:pt x="52" y="268"/>
                </a:lnTo>
                <a:lnTo>
                  <a:pt x="52" y="284"/>
                </a:lnTo>
                <a:lnTo>
                  <a:pt x="52" y="296"/>
                </a:lnTo>
                <a:lnTo>
                  <a:pt x="48" y="308"/>
                </a:lnTo>
                <a:lnTo>
                  <a:pt x="48" y="316"/>
                </a:lnTo>
                <a:lnTo>
                  <a:pt x="44" y="328"/>
                </a:lnTo>
                <a:lnTo>
                  <a:pt x="44" y="336"/>
                </a:lnTo>
                <a:lnTo>
                  <a:pt x="44" y="340"/>
                </a:lnTo>
                <a:lnTo>
                  <a:pt x="40" y="348"/>
                </a:lnTo>
                <a:lnTo>
                  <a:pt x="40" y="352"/>
                </a:lnTo>
                <a:lnTo>
                  <a:pt x="36" y="356"/>
                </a:lnTo>
                <a:lnTo>
                  <a:pt x="36" y="356"/>
                </a:lnTo>
                <a:lnTo>
                  <a:pt x="36" y="356"/>
                </a:lnTo>
                <a:lnTo>
                  <a:pt x="28" y="356"/>
                </a:lnTo>
                <a:lnTo>
                  <a:pt x="20" y="352"/>
                </a:lnTo>
                <a:lnTo>
                  <a:pt x="12" y="344"/>
                </a:lnTo>
                <a:lnTo>
                  <a:pt x="8" y="332"/>
                </a:lnTo>
                <a:lnTo>
                  <a:pt x="4" y="320"/>
                </a:lnTo>
                <a:lnTo>
                  <a:pt x="0" y="312"/>
                </a:lnTo>
                <a:lnTo>
                  <a:pt x="0" y="304"/>
                </a:lnTo>
                <a:lnTo>
                  <a:pt x="0" y="300"/>
                </a:lnTo>
                <a:lnTo>
                  <a:pt x="0" y="300"/>
                </a:lnTo>
                <a:lnTo>
                  <a:pt x="0" y="296"/>
                </a:lnTo>
                <a:lnTo>
                  <a:pt x="0" y="288"/>
                </a:lnTo>
                <a:lnTo>
                  <a:pt x="4" y="276"/>
                </a:lnTo>
                <a:lnTo>
                  <a:pt x="4" y="264"/>
                </a:lnTo>
                <a:lnTo>
                  <a:pt x="8" y="256"/>
                </a:lnTo>
                <a:lnTo>
                  <a:pt x="8" y="244"/>
                </a:lnTo>
                <a:lnTo>
                  <a:pt x="8" y="232"/>
                </a:lnTo>
                <a:lnTo>
                  <a:pt x="8" y="216"/>
                </a:lnTo>
                <a:lnTo>
                  <a:pt x="8" y="200"/>
                </a:lnTo>
                <a:lnTo>
                  <a:pt x="8" y="180"/>
                </a:lnTo>
                <a:lnTo>
                  <a:pt x="12" y="160"/>
                </a:lnTo>
                <a:lnTo>
                  <a:pt x="12" y="140"/>
                </a:lnTo>
                <a:lnTo>
                  <a:pt x="12" y="116"/>
                </a:lnTo>
                <a:lnTo>
                  <a:pt x="12" y="96"/>
                </a:lnTo>
                <a:lnTo>
                  <a:pt x="12" y="80"/>
                </a:lnTo>
                <a:lnTo>
                  <a:pt x="8" y="64"/>
                </a:lnTo>
                <a:lnTo>
                  <a:pt x="8" y="52"/>
                </a:lnTo>
                <a:lnTo>
                  <a:pt x="8" y="40"/>
                </a:lnTo>
                <a:lnTo>
                  <a:pt x="8" y="32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70">
            <a:extLst>
              <a:ext uri="{FF2B5EF4-FFF2-40B4-BE49-F238E27FC236}">
                <a16:creationId xmlns:a16="http://schemas.microsoft.com/office/drawing/2014/main" xmlns="" id="{4720564F-0154-473B-B909-28A4B32FCBD2}"/>
              </a:ext>
            </a:extLst>
          </p:cNvPr>
          <p:cNvSpPr>
            <a:spLocks/>
          </p:cNvSpPr>
          <p:nvPr/>
        </p:nvSpPr>
        <p:spPr bwMode="auto">
          <a:xfrm>
            <a:off x="1429371" y="1078838"/>
            <a:ext cx="697619" cy="1845428"/>
          </a:xfrm>
          <a:custGeom>
            <a:avLst/>
            <a:gdLst>
              <a:gd name="T0" fmla="*/ 108 w 192"/>
              <a:gd name="T1" fmla="*/ 4 h 384"/>
              <a:gd name="T2" fmla="*/ 120 w 192"/>
              <a:gd name="T3" fmla="*/ 0 h 384"/>
              <a:gd name="T4" fmla="*/ 132 w 192"/>
              <a:gd name="T5" fmla="*/ 0 h 384"/>
              <a:gd name="T6" fmla="*/ 152 w 192"/>
              <a:gd name="T7" fmla="*/ 8 h 384"/>
              <a:gd name="T8" fmla="*/ 176 w 192"/>
              <a:gd name="T9" fmla="*/ 20 h 384"/>
              <a:gd name="T10" fmla="*/ 188 w 192"/>
              <a:gd name="T11" fmla="*/ 32 h 384"/>
              <a:gd name="T12" fmla="*/ 192 w 192"/>
              <a:gd name="T13" fmla="*/ 40 h 384"/>
              <a:gd name="T14" fmla="*/ 188 w 192"/>
              <a:gd name="T15" fmla="*/ 44 h 384"/>
              <a:gd name="T16" fmla="*/ 184 w 192"/>
              <a:gd name="T17" fmla="*/ 48 h 384"/>
              <a:gd name="T18" fmla="*/ 180 w 192"/>
              <a:gd name="T19" fmla="*/ 64 h 384"/>
              <a:gd name="T20" fmla="*/ 176 w 192"/>
              <a:gd name="T21" fmla="*/ 100 h 384"/>
              <a:gd name="T22" fmla="*/ 176 w 192"/>
              <a:gd name="T23" fmla="*/ 144 h 384"/>
              <a:gd name="T24" fmla="*/ 176 w 192"/>
              <a:gd name="T25" fmla="*/ 204 h 384"/>
              <a:gd name="T26" fmla="*/ 172 w 192"/>
              <a:gd name="T27" fmla="*/ 256 h 384"/>
              <a:gd name="T28" fmla="*/ 172 w 192"/>
              <a:gd name="T29" fmla="*/ 300 h 384"/>
              <a:gd name="T30" fmla="*/ 168 w 192"/>
              <a:gd name="T31" fmla="*/ 328 h 384"/>
              <a:gd name="T32" fmla="*/ 168 w 192"/>
              <a:gd name="T33" fmla="*/ 352 h 384"/>
              <a:gd name="T34" fmla="*/ 164 w 192"/>
              <a:gd name="T35" fmla="*/ 368 h 384"/>
              <a:gd name="T36" fmla="*/ 160 w 192"/>
              <a:gd name="T37" fmla="*/ 380 h 384"/>
              <a:gd name="T38" fmla="*/ 156 w 192"/>
              <a:gd name="T39" fmla="*/ 384 h 384"/>
              <a:gd name="T40" fmla="*/ 144 w 192"/>
              <a:gd name="T41" fmla="*/ 384 h 384"/>
              <a:gd name="T42" fmla="*/ 132 w 192"/>
              <a:gd name="T43" fmla="*/ 376 h 384"/>
              <a:gd name="T44" fmla="*/ 124 w 192"/>
              <a:gd name="T45" fmla="*/ 360 h 384"/>
              <a:gd name="T46" fmla="*/ 120 w 192"/>
              <a:gd name="T47" fmla="*/ 348 h 384"/>
              <a:gd name="T48" fmla="*/ 116 w 192"/>
              <a:gd name="T49" fmla="*/ 340 h 384"/>
              <a:gd name="T50" fmla="*/ 116 w 192"/>
              <a:gd name="T51" fmla="*/ 324 h 384"/>
              <a:gd name="T52" fmla="*/ 116 w 192"/>
              <a:gd name="T53" fmla="*/ 304 h 384"/>
              <a:gd name="T54" fmla="*/ 120 w 192"/>
              <a:gd name="T55" fmla="*/ 272 h 384"/>
              <a:gd name="T56" fmla="*/ 124 w 192"/>
              <a:gd name="T57" fmla="*/ 208 h 384"/>
              <a:gd name="T58" fmla="*/ 124 w 192"/>
              <a:gd name="T59" fmla="*/ 140 h 384"/>
              <a:gd name="T60" fmla="*/ 124 w 192"/>
              <a:gd name="T61" fmla="*/ 96 h 384"/>
              <a:gd name="T62" fmla="*/ 120 w 192"/>
              <a:gd name="T63" fmla="*/ 68 h 384"/>
              <a:gd name="T64" fmla="*/ 116 w 192"/>
              <a:gd name="T65" fmla="*/ 48 h 384"/>
              <a:gd name="T66" fmla="*/ 108 w 192"/>
              <a:gd name="T67" fmla="*/ 44 h 384"/>
              <a:gd name="T68" fmla="*/ 96 w 192"/>
              <a:gd name="T69" fmla="*/ 44 h 384"/>
              <a:gd name="T70" fmla="*/ 68 w 192"/>
              <a:gd name="T71" fmla="*/ 44 h 384"/>
              <a:gd name="T72" fmla="*/ 40 w 192"/>
              <a:gd name="T73" fmla="*/ 48 h 384"/>
              <a:gd name="T74" fmla="*/ 16 w 192"/>
              <a:gd name="T75" fmla="*/ 48 h 384"/>
              <a:gd name="T76" fmla="*/ 0 w 192"/>
              <a:gd name="T77" fmla="*/ 24 h 384"/>
              <a:gd name="T78" fmla="*/ 28 w 192"/>
              <a:gd name="T79" fmla="*/ 24 h 384"/>
              <a:gd name="T80" fmla="*/ 60 w 192"/>
              <a:gd name="T81" fmla="*/ 20 h 384"/>
              <a:gd name="T82" fmla="*/ 88 w 192"/>
              <a:gd name="T83" fmla="*/ 12 h 384"/>
              <a:gd name="T84" fmla="*/ 104 w 192"/>
              <a:gd name="T85" fmla="*/ 8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92" h="384">
                <a:moveTo>
                  <a:pt x="104" y="8"/>
                </a:moveTo>
                <a:lnTo>
                  <a:pt x="108" y="4"/>
                </a:lnTo>
                <a:lnTo>
                  <a:pt x="112" y="0"/>
                </a:lnTo>
                <a:lnTo>
                  <a:pt x="120" y="0"/>
                </a:lnTo>
                <a:lnTo>
                  <a:pt x="124" y="0"/>
                </a:lnTo>
                <a:lnTo>
                  <a:pt x="132" y="0"/>
                </a:lnTo>
                <a:lnTo>
                  <a:pt x="140" y="4"/>
                </a:lnTo>
                <a:lnTo>
                  <a:pt x="152" y="8"/>
                </a:lnTo>
                <a:lnTo>
                  <a:pt x="164" y="12"/>
                </a:lnTo>
                <a:lnTo>
                  <a:pt x="176" y="20"/>
                </a:lnTo>
                <a:lnTo>
                  <a:pt x="184" y="24"/>
                </a:lnTo>
                <a:lnTo>
                  <a:pt x="188" y="32"/>
                </a:lnTo>
                <a:lnTo>
                  <a:pt x="192" y="36"/>
                </a:lnTo>
                <a:lnTo>
                  <a:pt x="192" y="40"/>
                </a:lnTo>
                <a:lnTo>
                  <a:pt x="192" y="40"/>
                </a:lnTo>
                <a:lnTo>
                  <a:pt x="188" y="44"/>
                </a:lnTo>
                <a:lnTo>
                  <a:pt x="188" y="44"/>
                </a:lnTo>
                <a:lnTo>
                  <a:pt x="184" y="48"/>
                </a:lnTo>
                <a:lnTo>
                  <a:pt x="180" y="56"/>
                </a:lnTo>
                <a:lnTo>
                  <a:pt x="180" y="64"/>
                </a:lnTo>
                <a:lnTo>
                  <a:pt x="176" y="80"/>
                </a:lnTo>
                <a:lnTo>
                  <a:pt x="176" y="100"/>
                </a:lnTo>
                <a:lnTo>
                  <a:pt x="176" y="120"/>
                </a:lnTo>
                <a:lnTo>
                  <a:pt x="176" y="144"/>
                </a:lnTo>
                <a:lnTo>
                  <a:pt x="176" y="176"/>
                </a:lnTo>
                <a:lnTo>
                  <a:pt x="176" y="204"/>
                </a:lnTo>
                <a:lnTo>
                  <a:pt x="176" y="232"/>
                </a:lnTo>
                <a:lnTo>
                  <a:pt x="172" y="256"/>
                </a:lnTo>
                <a:lnTo>
                  <a:pt x="172" y="280"/>
                </a:lnTo>
                <a:lnTo>
                  <a:pt x="172" y="300"/>
                </a:lnTo>
                <a:lnTo>
                  <a:pt x="172" y="316"/>
                </a:lnTo>
                <a:lnTo>
                  <a:pt x="168" y="328"/>
                </a:lnTo>
                <a:lnTo>
                  <a:pt x="168" y="340"/>
                </a:lnTo>
                <a:lnTo>
                  <a:pt x="168" y="352"/>
                </a:lnTo>
                <a:lnTo>
                  <a:pt x="164" y="360"/>
                </a:lnTo>
                <a:lnTo>
                  <a:pt x="164" y="368"/>
                </a:lnTo>
                <a:lnTo>
                  <a:pt x="164" y="376"/>
                </a:lnTo>
                <a:lnTo>
                  <a:pt x="160" y="380"/>
                </a:lnTo>
                <a:lnTo>
                  <a:pt x="156" y="384"/>
                </a:lnTo>
                <a:lnTo>
                  <a:pt x="156" y="384"/>
                </a:lnTo>
                <a:lnTo>
                  <a:pt x="152" y="384"/>
                </a:lnTo>
                <a:lnTo>
                  <a:pt x="144" y="384"/>
                </a:lnTo>
                <a:lnTo>
                  <a:pt x="140" y="380"/>
                </a:lnTo>
                <a:lnTo>
                  <a:pt x="132" y="376"/>
                </a:lnTo>
                <a:lnTo>
                  <a:pt x="128" y="368"/>
                </a:lnTo>
                <a:lnTo>
                  <a:pt x="124" y="360"/>
                </a:lnTo>
                <a:lnTo>
                  <a:pt x="120" y="352"/>
                </a:lnTo>
                <a:lnTo>
                  <a:pt x="120" y="348"/>
                </a:lnTo>
                <a:lnTo>
                  <a:pt x="116" y="344"/>
                </a:lnTo>
                <a:lnTo>
                  <a:pt x="116" y="340"/>
                </a:lnTo>
                <a:lnTo>
                  <a:pt x="112" y="332"/>
                </a:lnTo>
                <a:lnTo>
                  <a:pt x="116" y="324"/>
                </a:lnTo>
                <a:lnTo>
                  <a:pt x="116" y="316"/>
                </a:lnTo>
                <a:lnTo>
                  <a:pt x="116" y="304"/>
                </a:lnTo>
                <a:lnTo>
                  <a:pt x="120" y="288"/>
                </a:lnTo>
                <a:lnTo>
                  <a:pt x="120" y="272"/>
                </a:lnTo>
                <a:lnTo>
                  <a:pt x="120" y="252"/>
                </a:lnTo>
                <a:lnTo>
                  <a:pt x="124" y="208"/>
                </a:lnTo>
                <a:lnTo>
                  <a:pt x="124" y="160"/>
                </a:lnTo>
                <a:lnTo>
                  <a:pt x="124" y="140"/>
                </a:lnTo>
                <a:lnTo>
                  <a:pt x="124" y="116"/>
                </a:lnTo>
                <a:lnTo>
                  <a:pt x="124" y="96"/>
                </a:lnTo>
                <a:lnTo>
                  <a:pt x="120" y="80"/>
                </a:lnTo>
                <a:lnTo>
                  <a:pt x="120" y="68"/>
                </a:lnTo>
                <a:lnTo>
                  <a:pt x="116" y="56"/>
                </a:lnTo>
                <a:lnTo>
                  <a:pt x="116" y="48"/>
                </a:lnTo>
                <a:lnTo>
                  <a:pt x="112" y="44"/>
                </a:lnTo>
                <a:lnTo>
                  <a:pt x="108" y="44"/>
                </a:lnTo>
                <a:lnTo>
                  <a:pt x="104" y="44"/>
                </a:lnTo>
                <a:lnTo>
                  <a:pt x="96" y="44"/>
                </a:lnTo>
                <a:lnTo>
                  <a:pt x="84" y="44"/>
                </a:lnTo>
                <a:lnTo>
                  <a:pt x="68" y="44"/>
                </a:lnTo>
                <a:lnTo>
                  <a:pt x="52" y="48"/>
                </a:lnTo>
                <a:lnTo>
                  <a:pt x="40" y="48"/>
                </a:lnTo>
                <a:lnTo>
                  <a:pt x="28" y="48"/>
                </a:lnTo>
                <a:lnTo>
                  <a:pt x="16" y="48"/>
                </a:lnTo>
                <a:lnTo>
                  <a:pt x="0" y="48"/>
                </a:lnTo>
                <a:lnTo>
                  <a:pt x="0" y="24"/>
                </a:lnTo>
                <a:lnTo>
                  <a:pt x="12" y="24"/>
                </a:lnTo>
                <a:lnTo>
                  <a:pt x="28" y="24"/>
                </a:lnTo>
                <a:lnTo>
                  <a:pt x="44" y="20"/>
                </a:lnTo>
                <a:lnTo>
                  <a:pt x="60" y="20"/>
                </a:lnTo>
                <a:lnTo>
                  <a:pt x="76" y="16"/>
                </a:lnTo>
                <a:lnTo>
                  <a:pt x="88" y="12"/>
                </a:lnTo>
                <a:lnTo>
                  <a:pt x="100" y="12"/>
                </a:lnTo>
                <a:lnTo>
                  <a:pt x="104" y="8"/>
                </a:lnTo>
                <a:lnTo>
                  <a:pt x="104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Freeform 71">
            <a:extLst>
              <a:ext uri="{FF2B5EF4-FFF2-40B4-BE49-F238E27FC236}">
                <a16:creationId xmlns:a16="http://schemas.microsoft.com/office/drawing/2014/main" xmlns="" id="{394B6811-48B5-4C44-9CBE-3066CB8469C3}"/>
              </a:ext>
            </a:extLst>
          </p:cNvPr>
          <p:cNvSpPr>
            <a:spLocks/>
          </p:cNvSpPr>
          <p:nvPr/>
        </p:nvSpPr>
        <p:spPr bwMode="auto">
          <a:xfrm>
            <a:off x="1429371" y="1597865"/>
            <a:ext cx="406944" cy="192232"/>
          </a:xfrm>
          <a:custGeom>
            <a:avLst/>
            <a:gdLst>
              <a:gd name="T0" fmla="*/ 52 w 112"/>
              <a:gd name="T1" fmla="*/ 4 h 40"/>
              <a:gd name="T2" fmla="*/ 56 w 112"/>
              <a:gd name="T3" fmla="*/ 0 h 40"/>
              <a:gd name="T4" fmla="*/ 64 w 112"/>
              <a:gd name="T5" fmla="*/ 0 h 40"/>
              <a:gd name="T6" fmla="*/ 72 w 112"/>
              <a:gd name="T7" fmla="*/ 0 h 40"/>
              <a:gd name="T8" fmla="*/ 76 w 112"/>
              <a:gd name="T9" fmla="*/ 0 h 40"/>
              <a:gd name="T10" fmla="*/ 84 w 112"/>
              <a:gd name="T11" fmla="*/ 0 h 40"/>
              <a:gd name="T12" fmla="*/ 96 w 112"/>
              <a:gd name="T13" fmla="*/ 4 h 40"/>
              <a:gd name="T14" fmla="*/ 100 w 112"/>
              <a:gd name="T15" fmla="*/ 8 h 40"/>
              <a:gd name="T16" fmla="*/ 108 w 112"/>
              <a:gd name="T17" fmla="*/ 12 h 40"/>
              <a:gd name="T18" fmla="*/ 108 w 112"/>
              <a:gd name="T19" fmla="*/ 16 h 40"/>
              <a:gd name="T20" fmla="*/ 112 w 112"/>
              <a:gd name="T21" fmla="*/ 20 h 40"/>
              <a:gd name="T22" fmla="*/ 108 w 112"/>
              <a:gd name="T23" fmla="*/ 24 h 40"/>
              <a:gd name="T24" fmla="*/ 104 w 112"/>
              <a:gd name="T25" fmla="*/ 28 h 40"/>
              <a:gd name="T26" fmla="*/ 100 w 112"/>
              <a:gd name="T27" fmla="*/ 32 h 40"/>
              <a:gd name="T28" fmla="*/ 92 w 112"/>
              <a:gd name="T29" fmla="*/ 36 h 40"/>
              <a:gd name="T30" fmla="*/ 88 w 112"/>
              <a:gd name="T31" fmla="*/ 36 h 40"/>
              <a:gd name="T32" fmla="*/ 80 w 112"/>
              <a:gd name="T33" fmla="*/ 36 h 40"/>
              <a:gd name="T34" fmla="*/ 68 w 112"/>
              <a:gd name="T35" fmla="*/ 40 h 40"/>
              <a:gd name="T36" fmla="*/ 60 w 112"/>
              <a:gd name="T37" fmla="*/ 40 h 40"/>
              <a:gd name="T38" fmla="*/ 48 w 112"/>
              <a:gd name="T39" fmla="*/ 40 h 40"/>
              <a:gd name="T40" fmla="*/ 32 w 112"/>
              <a:gd name="T41" fmla="*/ 40 h 40"/>
              <a:gd name="T42" fmla="*/ 20 w 112"/>
              <a:gd name="T43" fmla="*/ 40 h 40"/>
              <a:gd name="T44" fmla="*/ 0 w 112"/>
              <a:gd name="T45" fmla="*/ 40 h 40"/>
              <a:gd name="T46" fmla="*/ 0 w 112"/>
              <a:gd name="T47" fmla="*/ 8 h 40"/>
              <a:gd name="T48" fmla="*/ 12 w 112"/>
              <a:gd name="T49" fmla="*/ 8 h 40"/>
              <a:gd name="T50" fmla="*/ 20 w 112"/>
              <a:gd name="T51" fmla="*/ 8 h 40"/>
              <a:gd name="T52" fmla="*/ 32 w 112"/>
              <a:gd name="T53" fmla="*/ 4 h 40"/>
              <a:gd name="T54" fmla="*/ 44 w 112"/>
              <a:gd name="T55" fmla="*/ 4 h 40"/>
              <a:gd name="T56" fmla="*/ 52 w 112"/>
              <a:gd name="T57" fmla="*/ 4 h 40"/>
              <a:gd name="T58" fmla="*/ 52 w 112"/>
              <a:gd name="T59" fmla="*/ 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2" h="40">
                <a:moveTo>
                  <a:pt x="52" y="4"/>
                </a:moveTo>
                <a:lnTo>
                  <a:pt x="56" y="0"/>
                </a:lnTo>
                <a:lnTo>
                  <a:pt x="64" y="0"/>
                </a:lnTo>
                <a:lnTo>
                  <a:pt x="72" y="0"/>
                </a:lnTo>
                <a:lnTo>
                  <a:pt x="76" y="0"/>
                </a:lnTo>
                <a:lnTo>
                  <a:pt x="84" y="0"/>
                </a:lnTo>
                <a:lnTo>
                  <a:pt x="96" y="4"/>
                </a:lnTo>
                <a:lnTo>
                  <a:pt x="100" y="8"/>
                </a:lnTo>
                <a:lnTo>
                  <a:pt x="108" y="12"/>
                </a:lnTo>
                <a:lnTo>
                  <a:pt x="108" y="16"/>
                </a:lnTo>
                <a:lnTo>
                  <a:pt x="112" y="20"/>
                </a:lnTo>
                <a:lnTo>
                  <a:pt x="108" y="24"/>
                </a:lnTo>
                <a:lnTo>
                  <a:pt x="104" y="28"/>
                </a:lnTo>
                <a:lnTo>
                  <a:pt x="100" y="32"/>
                </a:lnTo>
                <a:lnTo>
                  <a:pt x="92" y="36"/>
                </a:lnTo>
                <a:lnTo>
                  <a:pt x="88" y="36"/>
                </a:lnTo>
                <a:lnTo>
                  <a:pt x="80" y="36"/>
                </a:lnTo>
                <a:lnTo>
                  <a:pt x="68" y="40"/>
                </a:lnTo>
                <a:lnTo>
                  <a:pt x="60" y="40"/>
                </a:lnTo>
                <a:lnTo>
                  <a:pt x="48" y="40"/>
                </a:lnTo>
                <a:lnTo>
                  <a:pt x="32" y="40"/>
                </a:lnTo>
                <a:lnTo>
                  <a:pt x="20" y="40"/>
                </a:lnTo>
                <a:lnTo>
                  <a:pt x="0" y="40"/>
                </a:lnTo>
                <a:lnTo>
                  <a:pt x="0" y="8"/>
                </a:lnTo>
                <a:lnTo>
                  <a:pt x="12" y="8"/>
                </a:lnTo>
                <a:lnTo>
                  <a:pt x="20" y="8"/>
                </a:lnTo>
                <a:lnTo>
                  <a:pt x="32" y="4"/>
                </a:lnTo>
                <a:lnTo>
                  <a:pt x="44" y="4"/>
                </a:lnTo>
                <a:lnTo>
                  <a:pt x="52" y="4"/>
                </a:lnTo>
                <a:lnTo>
                  <a:pt x="52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72">
            <a:extLst>
              <a:ext uri="{FF2B5EF4-FFF2-40B4-BE49-F238E27FC236}">
                <a16:creationId xmlns:a16="http://schemas.microsoft.com/office/drawing/2014/main" xmlns="" id="{C65C0A37-E3B1-4901-8F71-EF84FAB17887}"/>
              </a:ext>
            </a:extLst>
          </p:cNvPr>
          <p:cNvSpPr>
            <a:spLocks/>
          </p:cNvSpPr>
          <p:nvPr/>
        </p:nvSpPr>
        <p:spPr bwMode="auto">
          <a:xfrm>
            <a:off x="1429371" y="2020775"/>
            <a:ext cx="377876" cy="192232"/>
          </a:xfrm>
          <a:custGeom>
            <a:avLst/>
            <a:gdLst>
              <a:gd name="T0" fmla="*/ 44 w 104"/>
              <a:gd name="T1" fmla="*/ 4 h 40"/>
              <a:gd name="T2" fmla="*/ 60 w 104"/>
              <a:gd name="T3" fmla="*/ 0 h 40"/>
              <a:gd name="T4" fmla="*/ 72 w 104"/>
              <a:gd name="T5" fmla="*/ 0 h 40"/>
              <a:gd name="T6" fmla="*/ 80 w 104"/>
              <a:gd name="T7" fmla="*/ 0 h 40"/>
              <a:gd name="T8" fmla="*/ 92 w 104"/>
              <a:gd name="T9" fmla="*/ 4 h 40"/>
              <a:gd name="T10" fmla="*/ 100 w 104"/>
              <a:gd name="T11" fmla="*/ 8 h 40"/>
              <a:gd name="T12" fmla="*/ 104 w 104"/>
              <a:gd name="T13" fmla="*/ 12 h 40"/>
              <a:gd name="T14" fmla="*/ 104 w 104"/>
              <a:gd name="T15" fmla="*/ 20 h 40"/>
              <a:gd name="T16" fmla="*/ 100 w 104"/>
              <a:gd name="T17" fmla="*/ 24 h 40"/>
              <a:gd name="T18" fmla="*/ 96 w 104"/>
              <a:gd name="T19" fmla="*/ 24 h 40"/>
              <a:gd name="T20" fmla="*/ 92 w 104"/>
              <a:gd name="T21" fmla="*/ 28 h 40"/>
              <a:gd name="T22" fmla="*/ 84 w 104"/>
              <a:gd name="T23" fmla="*/ 32 h 40"/>
              <a:gd name="T24" fmla="*/ 72 w 104"/>
              <a:gd name="T25" fmla="*/ 32 h 40"/>
              <a:gd name="T26" fmla="*/ 60 w 104"/>
              <a:gd name="T27" fmla="*/ 36 h 40"/>
              <a:gd name="T28" fmla="*/ 44 w 104"/>
              <a:gd name="T29" fmla="*/ 36 h 40"/>
              <a:gd name="T30" fmla="*/ 24 w 104"/>
              <a:gd name="T31" fmla="*/ 36 h 40"/>
              <a:gd name="T32" fmla="*/ 0 w 104"/>
              <a:gd name="T33" fmla="*/ 40 h 40"/>
              <a:gd name="T34" fmla="*/ 0 w 104"/>
              <a:gd name="T35" fmla="*/ 8 h 40"/>
              <a:gd name="T36" fmla="*/ 24 w 104"/>
              <a:gd name="T37" fmla="*/ 8 h 40"/>
              <a:gd name="T38" fmla="*/ 36 w 104"/>
              <a:gd name="T39" fmla="*/ 4 h 40"/>
              <a:gd name="T40" fmla="*/ 44 w 104"/>
              <a:gd name="T41" fmla="*/ 4 h 40"/>
              <a:gd name="T42" fmla="*/ 44 w 104"/>
              <a:gd name="T43" fmla="*/ 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4" h="40">
                <a:moveTo>
                  <a:pt x="44" y="4"/>
                </a:moveTo>
                <a:lnTo>
                  <a:pt x="60" y="0"/>
                </a:lnTo>
                <a:lnTo>
                  <a:pt x="72" y="0"/>
                </a:lnTo>
                <a:lnTo>
                  <a:pt x="80" y="0"/>
                </a:lnTo>
                <a:lnTo>
                  <a:pt x="92" y="4"/>
                </a:lnTo>
                <a:lnTo>
                  <a:pt x="100" y="8"/>
                </a:lnTo>
                <a:lnTo>
                  <a:pt x="104" y="12"/>
                </a:lnTo>
                <a:lnTo>
                  <a:pt x="104" y="20"/>
                </a:lnTo>
                <a:lnTo>
                  <a:pt x="100" y="24"/>
                </a:lnTo>
                <a:lnTo>
                  <a:pt x="96" y="24"/>
                </a:lnTo>
                <a:lnTo>
                  <a:pt x="92" y="28"/>
                </a:lnTo>
                <a:lnTo>
                  <a:pt x="84" y="32"/>
                </a:lnTo>
                <a:lnTo>
                  <a:pt x="72" y="32"/>
                </a:lnTo>
                <a:lnTo>
                  <a:pt x="60" y="36"/>
                </a:lnTo>
                <a:lnTo>
                  <a:pt x="44" y="36"/>
                </a:lnTo>
                <a:lnTo>
                  <a:pt x="24" y="36"/>
                </a:lnTo>
                <a:lnTo>
                  <a:pt x="0" y="40"/>
                </a:lnTo>
                <a:lnTo>
                  <a:pt x="0" y="8"/>
                </a:lnTo>
                <a:lnTo>
                  <a:pt x="24" y="8"/>
                </a:lnTo>
                <a:lnTo>
                  <a:pt x="36" y="4"/>
                </a:lnTo>
                <a:lnTo>
                  <a:pt x="44" y="4"/>
                </a:lnTo>
                <a:lnTo>
                  <a:pt x="4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Freeform 73">
            <a:extLst>
              <a:ext uri="{FF2B5EF4-FFF2-40B4-BE49-F238E27FC236}">
                <a16:creationId xmlns:a16="http://schemas.microsoft.com/office/drawing/2014/main" xmlns="" id="{02A773FA-66F5-474F-AA0B-D579D389FC09}"/>
              </a:ext>
            </a:extLst>
          </p:cNvPr>
          <p:cNvSpPr>
            <a:spLocks/>
          </p:cNvSpPr>
          <p:nvPr/>
        </p:nvSpPr>
        <p:spPr bwMode="auto">
          <a:xfrm>
            <a:off x="2344995" y="732820"/>
            <a:ext cx="857489" cy="403687"/>
          </a:xfrm>
          <a:custGeom>
            <a:avLst/>
            <a:gdLst>
              <a:gd name="T0" fmla="*/ 0 w 236"/>
              <a:gd name="T1" fmla="*/ 80 h 84"/>
              <a:gd name="T2" fmla="*/ 4 w 236"/>
              <a:gd name="T3" fmla="*/ 76 h 84"/>
              <a:gd name="T4" fmla="*/ 4 w 236"/>
              <a:gd name="T5" fmla="*/ 72 h 84"/>
              <a:gd name="T6" fmla="*/ 12 w 236"/>
              <a:gd name="T7" fmla="*/ 72 h 84"/>
              <a:gd name="T8" fmla="*/ 16 w 236"/>
              <a:gd name="T9" fmla="*/ 68 h 84"/>
              <a:gd name="T10" fmla="*/ 24 w 236"/>
              <a:gd name="T11" fmla="*/ 64 h 84"/>
              <a:gd name="T12" fmla="*/ 36 w 236"/>
              <a:gd name="T13" fmla="*/ 64 h 84"/>
              <a:gd name="T14" fmla="*/ 48 w 236"/>
              <a:gd name="T15" fmla="*/ 60 h 84"/>
              <a:gd name="T16" fmla="*/ 60 w 236"/>
              <a:gd name="T17" fmla="*/ 56 h 84"/>
              <a:gd name="T18" fmla="*/ 72 w 236"/>
              <a:gd name="T19" fmla="*/ 52 h 84"/>
              <a:gd name="T20" fmla="*/ 88 w 236"/>
              <a:gd name="T21" fmla="*/ 48 h 84"/>
              <a:gd name="T22" fmla="*/ 100 w 236"/>
              <a:gd name="T23" fmla="*/ 44 h 84"/>
              <a:gd name="T24" fmla="*/ 108 w 236"/>
              <a:gd name="T25" fmla="*/ 44 h 84"/>
              <a:gd name="T26" fmla="*/ 128 w 236"/>
              <a:gd name="T27" fmla="*/ 36 h 84"/>
              <a:gd name="T28" fmla="*/ 144 w 236"/>
              <a:gd name="T29" fmla="*/ 32 h 84"/>
              <a:gd name="T30" fmla="*/ 148 w 236"/>
              <a:gd name="T31" fmla="*/ 28 h 84"/>
              <a:gd name="T32" fmla="*/ 152 w 236"/>
              <a:gd name="T33" fmla="*/ 24 h 84"/>
              <a:gd name="T34" fmla="*/ 156 w 236"/>
              <a:gd name="T35" fmla="*/ 20 h 84"/>
              <a:gd name="T36" fmla="*/ 160 w 236"/>
              <a:gd name="T37" fmla="*/ 20 h 84"/>
              <a:gd name="T38" fmla="*/ 164 w 236"/>
              <a:gd name="T39" fmla="*/ 12 h 84"/>
              <a:gd name="T40" fmla="*/ 164 w 236"/>
              <a:gd name="T41" fmla="*/ 8 h 84"/>
              <a:gd name="T42" fmla="*/ 160 w 236"/>
              <a:gd name="T43" fmla="*/ 4 h 84"/>
              <a:gd name="T44" fmla="*/ 164 w 236"/>
              <a:gd name="T45" fmla="*/ 0 h 84"/>
              <a:gd name="T46" fmla="*/ 168 w 236"/>
              <a:gd name="T47" fmla="*/ 0 h 84"/>
              <a:gd name="T48" fmla="*/ 176 w 236"/>
              <a:gd name="T49" fmla="*/ 0 h 84"/>
              <a:gd name="T50" fmla="*/ 180 w 236"/>
              <a:gd name="T51" fmla="*/ 0 h 84"/>
              <a:gd name="T52" fmla="*/ 192 w 236"/>
              <a:gd name="T53" fmla="*/ 0 h 84"/>
              <a:gd name="T54" fmla="*/ 200 w 236"/>
              <a:gd name="T55" fmla="*/ 4 h 84"/>
              <a:gd name="T56" fmla="*/ 212 w 236"/>
              <a:gd name="T57" fmla="*/ 8 h 84"/>
              <a:gd name="T58" fmla="*/ 224 w 236"/>
              <a:gd name="T59" fmla="*/ 16 h 84"/>
              <a:gd name="T60" fmla="*/ 228 w 236"/>
              <a:gd name="T61" fmla="*/ 24 h 84"/>
              <a:gd name="T62" fmla="*/ 236 w 236"/>
              <a:gd name="T63" fmla="*/ 28 h 84"/>
              <a:gd name="T64" fmla="*/ 236 w 236"/>
              <a:gd name="T65" fmla="*/ 36 h 84"/>
              <a:gd name="T66" fmla="*/ 236 w 236"/>
              <a:gd name="T67" fmla="*/ 36 h 84"/>
              <a:gd name="T68" fmla="*/ 232 w 236"/>
              <a:gd name="T69" fmla="*/ 40 h 84"/>
              <a:gd name="T70" fmla="*/ 228 w 236"/>
              <a:gd name="T71" fmla="*/ 44 h 84"/>
              <a:gd name="T72" fmla="*/ 224 w 236"/>
              <a:gd name="T73" fmla="*/ 48 h 84"/>
              <a:gd name="T74" fmla="*/ 216 w 236"/>
              <a:gd name="T75" fmla="*/ 52 h 84"/>
              <a:gd name="T76" fmla="*/ 204 w 236"/>
              <a:gd name="T77" fmla="*/ 52 h 84"/>
              <a:gd name="T78" fmla="*/ 192 w 236"/>
              <a:gd name="T79" fmla="*/ 56 h 84"/>
              <a:gd name="T80" fmla="*/ 180 w 236"/>
              <a:gd name="T81" fmla="*/ 60 h 84"/>
              <a:gd name="T82" fmla="*/ 152 w 236"/>
              <a:gd name="T83" fmla="*/ 68 h 84"/>
              <a:gd name="T84" fmla="*/ 120 w 236"/>
              <a:gd name="T85" fmla="*/ 76 h 84"/>
              <a:gd name="T86" fmla="*/ 92 w 236"/>
              <a:gd name="T87" fmla="*/ 80 h 84"/>
              <a:gd name="T88" fmla="*/ 64 w 236"/>
              <a:gd name="T89" fmla="*/ 84 h 84"/>
              <a:gd name="T90" fmla="*/ 48 w 236"/>
              <a:gd name="T91" fmla="*/ 84 h 84"/>
              <a:gd name="T92" fmla="*/ 36 w 236"/>
              <a:gd name="T93" fmla="*/ 84 h 84"/>
              <a:gd name="T94" fmla="*/ 24 w 236"/>
              <a:gd name="T95" fmla="*/ 84 h 84"/>
              <a:gd name="T96" fmla="*/ 16 w 236"/>
              <a:gd name="T97" fmla="*/ 84 h 84"/>
              <a:gd name="T98" fmla="*/ 12 w 236"/>
              <a:gd name="T99" fmla="*/ 84 h 84"/>
              <a:gd name="T100" fmla="*/ 4 w 236"/>
              <a:gd name="T101" fmla="*/ 84 h 84"/>
              <a:gd name="T102" fmla="*/ 4 w 236"/>
              <a:gd name="T103" fmla="*/ 80 h 84"/>
              <a:gd name="T104" fmla="*/ 0 w 236"/>
              <a:gd name="T105" fmla="*/ 80 h 84"/>
              <a:gd name="T106" fmla="*/ 0 w 236"/>
              <a:gd name="T107" fmla="*/ 8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36" h="84">
                <a:moveTo>
                  <a:pt x="0" y="80"/>
                </a:moveTo>
                <a:lnTo>
                  <a:pt x="4" y="76"/>
                </a:lnTo>
                <a:lnTo>
                  <a:pt x="4" y="72"/>
                </a:lnTo>
                <a:lnTo>
                  <a:pt x="12" y="72"/>
                </a:lnTo>
                <a:lnTo>
                  <a:pt x="16" y="68"/>
                </a:lnTo>
                <a:lnTo>
                  <a:pt x="24" y="64"/>
                </a:lnTo>
                <a:lnTo>
                  <a:pt x="36" y="64"/>
                </a:lnTo>
                <a:lnTo>
                  <a:pt x="48" y="60"/>
                </a:lnTo>
                <a:lnTo>
                  <a:pt x="60" y="56"/>
                </a:lnTo>
                <a:lnTo>
                  <a:pt x="72" y="52"/>
                </a:lnTo>
                <a:lnTo>
                  <a:pt x="88" y="48"/>
                </a:lnTo>
                <a:lnTo>
                  <a:pt x="100" y="44"/>
                </a:lnTo>
                <a:lnTo>
                  <a:pt x="108" y="44"/>
                </a:lnTo>
                <a:lnTo>
                  <a:pt x="128" y="36"/>
                </a:lnTo>
                <a:lnTo>
                  <a:pt x="144" y="32"/>
                </a:lnTo>
                <a:lnTo>
                  <a:pt x="148" y="28"/>
                </a:lnTo>
                <a:lnTo>
                  <a:pt x="152" y="24"/>
                </a:lnTo>
                <a:lnTo>
                  <a:pt x="156" y="20"/>
                </a:lnTo>
                <a:lnTo>
                  <a:pt x="160" y="20"/>
                </a:lnTo>
                <a:lnTo>
                  <a:pt x="164" y="12"/>
                </a:lnTo>
                <a:lnTo>
                  <a:pt x="164" y="8"/>
                </a:lnTo>
                <a:lnTo>
                  <a:pt x="160" y="4"/>
                </a:lnTo>
                <a:lnTo>
                  <a:pt x="164" y="0"/>
                </a:lnTo>
                <a:lnTo>
                  <a:pt x="168" y="0"/>
                </a:lnTo>
                <a:lnTo>
                  <a:pt x="176" y="0"/>
                </a:lnTo>
                <a:lnTo>
                  <a:pt x="180" y="0"/>
                </a:lnTo>
                <a:lnTo>
                  <a:pt x="192" y="0"/>
                </a:lnTo>
                <a:lnTo>
                  <a:pt x="200" y="4"/>
                </a:lnTo>
                <a:lnTo>
                  <a:pt x="212" y="8"/>
                </a:lnTo>
                <a:lnTo>
                  <a:pt x="224" y="16"/>
                </a:lnTo>
                <a:lnTo>
                  <a:pt x="228" y="24"/>
                </a:lnTo>
                <a:lnTo>
                  <a:pt x="236" y="28"/>
                </a:lnTo>
                <a:lnTo>
                  <a:pt x="236" y="36"/>
                </a:lnTo>
                <a:lnTo>
                  <a:pt x="236" y="36"/>
                </a:lnTo>
                <a:lnTo>
                  <a:pt x="232" y="40"/>
                </a:lnTo>
                <a:lnTo>
                  <a:pt x="228" y="44"/>
                </a:lnTo>
                <a:lnTo>
                  <a:pt x="224" y="48"/>
                </a:lnTo>
                <a:lnTo>
                  <a:pt x="216" y="52"/>
                </a:lnTo>
                <a:lnTo>
                  <a:pt x="204" y="52"/>
                </a:lnTo>
                <a:lnTo>
                  <a:pt x="192" y="56"/>
                </a:lnTo>
                <a:lnTo>
                  <a:pt x="180" y="60"/>
                </a:lnTo>
                <a:lnTo>
                  <a:pt x="152" y="68"/>
                </a:lnTo>
                <a:lnTo>
                  <a:pt x="120" y="76"/>
                </a:lnTo>
                <a:lnTo>
                  <a:pt x="92" y="80"/>
                </a:lnTo>
                <a:lnTo>
                  <a:pt x="64" y="84"/>
                </a:lnTo>
                <a:lnTo>
                  <a:pt x="48" y="84"/>
                </a:lnTo>
                <a:lnTo>
                  <a:pt x="36" y="84"/>
                </a:lnTo>
                <a:lnTo>
                  <a:pt x="24" y="84"/>
                </a:lnTo>
                <a:lnTo>
                  <a:pt x="16" y="84"/>
                </a:lnTo>
                <a:lnTo>
                  <a:pt x="12" y="84"/>
                </a:lnTo>
                <a:lnTo>
                  <a:pt x="4" y="84"/>
                </a:lnTo>
                <a:lnTo>
                  <a:pt x="4" y="80"/>
                </a:lnTo>
                <a:lnTo>
                  <a:pt x="0" y="80"/>
                </a:lnTo>
                <a:lnTo>
                  <a:pt x="0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74">
            <a:extLst>
              <a:ext uri="{FF2B5EF4-FFF2-40B4-BE49-F238E27FC236}">
                <a16:creationId xmlns:a16="http://schemas.microsoft.com/office/drawing/2014/main" xmlns="" id="{84B65E54-E573-48B5-968E-AF8A4622C507}"/>
              </a:ext>
            </a:extLst>
          </p:cNvPr>
          <p:cNvSpPr>
            <a:spLocks/>
          </p:cNvSpPr>
          <p:nvPr/>
        </p:nvSpPr>
        <p:spPr bwMode="auto">
          <a:xfrm>
            <a:off x="2228725" y="1213401"/>
            <a:ext cx="1133630" cy="326795"/>
          </a:xfrm>
          <a:custGeom>
            <a:avLst/>
            <a:gdLst>
              <a:gd name="T0" fmla="*/ 120 w 312"/>
              <a:gd name="T1" fmla="*/ 24 h 68"/>
              <a:gd name="T2" fmla="*/ 144 w 312"/>
              <a:gd name="T3" fmla="*/ 16 h 68"/>
              <a:gd name="T4" fmla="*/ 168 w 312"/>
              <a:gd name="T5" fmla="*/ 12 h 68"/>
              <a:gd name="T6" fmla="*/ 188 w 312"/>
              <a:gd name="T7" fmla="*/ 8 h 68"/>
              <a:gd name="T8" fmla="*/ 204 w 312"/>
              <a:gd name="T9" fmla="*/ 8 h 68"/>
              <a:gd name="T10" fmla="*/ 220 w 312"/>
              <a:gd name="T11" fmla="*/ 4 h 68"/>
              <a:gd name="T12" fmla="*/ 232 w 312"/>
              <a:gd name="T13" fmla="*/ 4 h 68"/>
              <a:gd name="T14" fmla="*/ 244 w 312"/>
              <a:gd name="T15" fmla="*/ 4 h 68"/>
              <a:gd name="T16" fmla="*/ 252 w 312"/>
              <a:gd name="T17" fmla="*/ 0 h 68"/>
              <a:gd name="T18" fmla="*/ 272 w 312"/>
              <a:gd name="T19" fmla="*/ 4 h 68"/>
              <a:gd name="T20" fmla="*/ 296 w 312"/>
              <a:gd name="T21" fmla="*/ 8 h 68"/>
              <a:gd name="T22" fmla="*/ 300 w 312"/>
              <a:gd name="T23" fmla="*/ 12 h 68"/>
              <a:gd name="T24" fmla="*/ 308 w 312"/>
              <a:gd name="T25" fmla="*/ 16 h 68"/>
              <a:gd name="T26" fmla="*/ 312 w 312"/>
              <a:gd name="T27" fmla="*/ 20 h 68"/>
              <a:gd name="T28" fmla="*/ 312 w 312"/>
              <a:gd name="T29" fmla="*/ 24 h 68"/>
              <a:gd name="T30" fmla="*/ 312 w 312"/>
              <a:gd name="T31" fmla="*/ 24 h 68"/>
              <a:gd name="T32" fmla="*/ 308 w 312"/>
              <a:gd name="T33" fmla="*/ 28 h 68"/>
              <a:gd name="T34" fmla="*/ 304 w 312"/>
              <a:gd name="T35" fmla="*/ 32 h 68"/>
              <a:gd name="T36" fmla="*/ 296 w 312"/>
              <a:gd name="T37" fmla="*/ 36 h 68"/>
              <a:gd name="T38" fmla="*/ 292 w 312"/>
              <a:gd name="T39" fmla="*/ 36 h 68"/>
              <a:gd name="T40" fmla="*/ 284 w 312"/>
              <a:gd name="T41" fmla="*/ 36 h 68"/>
              <a:gd name="T42" fmla="*/ 272 w 312"/>
              <a:gd name="T43" fmla="*/ 40 h 68"/>
              <a:gd name="T44" fmla="*/ 260 w 312"/>
              <a:gd name="T45" fmla="*/ 40 h 68"/>
              <a:gd name="T46" fmla="*/ 244 w 312"/>
              <a:gd name="T47" fmla="*/ 44 h 68"/>
              <a:gd name="T48" fmla="*/ 224 w 312"/>
              <a:gd name="T49" fmla="*/ 48 h 68"/>
              <a:gd name="T50" fmla="*/ 204 w 312"/>
              <a:gd name="T51" fmla="*/ 48 h 68"/>
              <a:gd name="T52" fmla="*/ 180 w 312"/>
              <a:gd name="T53" fmla="*/ 52 h 68"/>
              <a:gd name="T54" fmla="*/ 156 w 312"/>
              <a:gd name="T55" fmla="*/ 56 h 68"/>
              <a:gd name="T56" fmla="*/ 132 w 312"/>
              <a:gd name="T57" fmla="*/ 60 h 68"/>
              <a:gd name="T58" fmla="*/ 112 w 312"/>
              <a:gd name="T59" fmla="*/ 64 h 68"/>
              <a:gd name="T60" fmla="*/ 92 w 312"/>
              <a:gd name="T61" fmla="*/ 64 h 68"/>
              <a:gd name="T62" fmla="*/ 80 w 312"/>
              <a:gd name="T63" fmla="*/ 68 h 68"/>
              <a:gd name="T64" fmla="*/ 64 w 312"/>
              <a:gd name="T65" fmla="*/ 68 h 68"/>
              <a:gd name="T66" fmla="*/ 56 w 312"/>
              <a:gd name="T67" fmla="*/ 68 h 68"/>
              <a:gd name="T68" fmla="*/ 44 w 312"/>
              <a:gd name="T69" fmla="*/ 68 h 68"/>
              <a:gd name="T70" fmla="*/ 32 w 312"/>
              <a:gd name="T71" fmla="*/ 68 h 68"/>
              <a:gd name="T72" fmla="*/ 20 w 312"/>
              <a:gd name="T73" fmla="*/ 64 h 68"/>
              <a:gd name="T74" fmla="*/ 12 w 312"/>
              <a:gd name="T75" fmla="*/ 60 h 68"/>
              <a:gd name="T76" fmla="*/ 8 w 312"/>
              <a:gd name="T77" fmla="*/ 56 h 68"/>
              <a:gd name="T78" fmla="*/ 4 w 312"/>
              <a:gd name="T79" fmla="*/ 52 h 68"/>
              <a:gd name="T80" fmla="*/ 0 w 312"/>
              <a:gd name="T81" fmla="*/ 48 h 68"/>
              <a:gd name="T82" fmla="*/ 4 w 312"/>
              <a:gd name="T83" fmla="*/ 44 h 68"/>
              <a:gd name="T84" fmla="*/ 8 w 312"/>
              <a:gd name="T85" fmla="*/ 44 h 68"/>
              <a:gd name="T86" fmla="*/ 12 w 312"/>
              <a:gd name="T87" fmla="*/ 44 h 68"/>
              <a:gd name="T88" fmla="*/ 20 w 312"/>
              <a:gd name="T89" fmla="*/ 44 h 68"/>
              <a:gd name="T90" fmla="*/ 28 w 312"/>
              <a:gd name="T91" fmla="*/ 40 h 68"/>
              <a:gd name="T92" fmla="*/ 44 w 312"/>
              <a:gd name="T93" fmla="*/ 40 h 68"/>
              <a:gd name="T94" fmla="*/ 60 w 312"/>
              <a:gd name="T95" fmla="*/ 36 h 68"/>
              <a:gd name="T96" fmla="*/ 76 w 312"/>
              <a:gd name="T97" fmla="*/ 32 h 68"/>
              <a:gd name="T98" fmla="*/ 96 w 312"/>
              <a:gd name="T99" fmla="*/ 28 h 68"/>
              <a:gd name="T100" fmla="*/ 120 w 312"/>
              <a:gd name="T101" fmla="*/ 24 h 68"/>
              <a:gd name="T102" fmla="*/ 120 w 312"/>
              <a:gd name="T103" fmla="*/ 2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2" h="68">
                <a:moveTo>
                  <a:pt x="120" y="24"/>
                </a:moveTo>
                <a:lnTo>
                  <a:pt x="144" y="16"/>
                </a:lnTo>
                <a:lnTo>
                  <a:pt x="168" y="12"/>
                </a:lnTo>
                <a:lnTo>
                  <a:pt x="188" y="8"/>
                </a:lnTo>
                <a:lnTo>
                  <a:pt x="204" y="8"/>
                </a:lnTo>
                <a:lnTo>
                  <a:pt x="220" y="4"/>
                </a:lnTo>
                <a:lnTo>
                  <a:pt x="232" y="4"/>
                </a:lnTo>
                <a:lnTo>
                  <a:pt x="244" y="4"/>
                </a:lnTo>
                <a:lnTo>
                  <a:pt x="252" y="0"/>
                </a:lnTo>
                <a:lnTo>
                  <a:pt x="272" y="4"/>
                </a:lnTo>
                <a:lnTo>
                  <a:pt x="296" y="8"/>
                </a:lnTo>
                <a:lnTo>
                  <a:pt x="300" y="12"/>
                </a:lnTo>
                <a:lnTo>
                  <a:pt x="308" y="16"/>
                </a:lnTo>
                <a:lnTo>
                  <a:pt x="312" y="20"/>
                </a:lnTo>
                <a:lnTo>
                  <a:pt x="312" y="24"/>
                </a:lnTo>
                <a:lnTo>
                  <a:pt x="312" y="24"/>
                </a:lnTo>
                <a:lnTo>
                  <a:pt x="308" y="28"/>
                </a:lnTo>
                <a:lnTo>
                  <a:pt x="304" y="32"/>
                </a:lnTo>
                <a:lnTo>
                  <a:pt x="296" y="36"/>
                </a:lnTo>
                <a:lnTo>
                  <a:pt x="292" y="36"/>
                </a:lnTo>
                <a:lnTo>
                  <a:pt x="284" y="36"/>
                </a:lnTo>
                <a:lnTo>
                  <a:pt x="272" y="40"/>
                </a:lnTo>
                <a:lnTo>
                  <a:pt x="260" y="40"/>
                </a:lnTo>
                <a:lnTo>
                  <a:pt x="244" y="44"/>
                </a:lnTo>
                <a:lnTo>
                  <a:pt x="224" y="48"/>
                </a:lnTo>
                <a:lnTo>
                  <a:pt x="204" y="48"/>
                </a:lnTo>
                <a:lnTo>
                  <a:pt x="180" y="52"/>
                </a:lnTo>
                <a:lnTo>
                  <a:pt x="156" y="56"/>
                </a:lnTo>
                <a:lnTo>
                  <a:pt x="132" y="60"/>
                </a:lnTo>
                <a:lnTo>
                  <a:pt x="112" y="64"/>
                </a:lnTo>
                <a:lnTo>
                  <a:pt x="92" y="64"/>
                </a:lnTo>
                <a:lnTo>
                  <a:pt x="80" y="68"/>
                </a:lnTo>
                <a:lnTo>
                  <a:pt x="64" y="68"/>
                </a:lnTo>
                <a:lnTo>
                  <a:pt x="56" y="68"/>
                </a:lnTo>
                <a:lnTo>
                  <a:pt x="44" y="68"/>
                </a:lnTo>
                <a:lnTo>
                  <a:pt x="32" y="68"/>
                </a:lnTo>
                <a:lnTo>
                  <a:pt x="20" y="64"/>
                </a:lnTo>
                <a:lnTo>
                  <a:pt x="12" y="60"/>
                </a:lnTo>
                <a:lnTo>
                  <a:pt x="8" y="56"/>
                </a:lnTo>
                <a:lnTo>
                  <a:pt x="4" y="52"/>
                </a:lnTo>
                <a:lnTo>
                  <a:pt x="0" y="48"/>
                </a:lnTo>
                <a:lnTo>
                  <a:pt x="4" y="44"/>
                </a:lnTo>
                <a:lnTo>
                  <a:pt x="8" y="44"/>
                </a:lnTo>
                <a:lnTo>
                  <a:pt x="12" y="44"/>
                </a:lnTo>
                <a:lnTo>
                  <a:pt x="20" y="44"/>
                </a:lnTo>
                <a:lnTo>
                  <a:pt x="28" y="40"/>
                </a:lnTo>
                <a:lnTo>
                  <a:pt x="44" y="40"/>
                </a:lnTo>
                <a:lnTo>
                  <a:pt x="60" y="36"/>
                </a:lnTo>
                <a:lnTo>
                  <a:pt x="76" y="32"/>
                </a:lnTo>
                <a:lnTo>
                  <a:pt x="96" y="28"/>
                </a:lnTo>
                <a:lnTo>
                  <a:pt x="120" y="24"/>
                </a:lnTo>
                <a:lnTo>
                  <a:pt x="12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Freeform 75">
            <a:extLst>
              <a:ext uri="{FF2B5EF4-FFF2-40B4-BE49-F238E27FC236}">
                <a16:creationId xmlns:a16="http://schemas.microsoft.com/office/drawing/2014/main" xmlns="" id="{38C1D20F-6396-49DC-9862-55E30994366B}"/>
              </a:ext>
            </a:extLst>
          </p:cNvPr>
          <p:cNvSpPr>
            <a:spLocks/>
          </p:cNvSpPr>
          <p:nvPr/>
        </p:nvSpPr>
        <p:spPr bwMode="auto">
          <a:xfrm>
            <a:off x="2170591" y="1636311"/>
            <a:ext cx="290675" cy="711259"/>
          </a:xfrm>
          <a:custGeom>
            <a:avLst/>
            <a:gdLst>
              <a:gd name="T0" fmla="*/ 8 w 80"/>
              <a:gd name="T1" fmla="*/ 24 h 148"/>
              <a:gd name="T2" fmla="*/ 4 w 80"/>
              <a:gd name="T3" fmla="*/ 20 h 148"/>
              <a:gd name="T4" fmla="*/ 0 w 80"/>
              <a:gd name="T5" fmla="*/ 20 h 148"/>
              <a:gd name="T6" fmla="*/ 0 w 80"/>
              <a:gd name="T7" fmla="*/ 12 h 148"/>
              <a:gd name="T8" fmla="*/ 0 w 80"/>
              <a:gd name="T9" fmla="*/ 8 h 148"/>
              <a:gd name="T10" fmla="*/ 4 w 80"/>
              <a:gd name="T11" fmla="*/ 4 h 148"/>
              <a:gd name="T12" fmla="*/ 8 w 80"/>
              <a:gd name="T13" fmla="*/ 0 h 148"/>
              <a:gd name="T14" fmla="*/ 16 w 80"/>
              <a:gd name="T15" fmla="*/ 0 h 148"/>
              <a:gd name="T16" fmla="*/ 28 w 80"/>
              <a:gd name="T17" fmla="*/ 0 h 148"/>
              <a:gd name="T18" fmla="*/ 36 w 80"/>
              <a:gd name="T19" fmla="*/ 0 h 148"/>
              <a:gd name="T20" fmla="*/ 48 w 80"/>
              <a:gd name="T21" fmla="*/ 4 h 148"/>
              <a:gd name="T22" fmla="*/ 64 w 80"/>
              <a:gd name="T23" fmla="*/ 8 h 148"/>
              <a:gd name="T24" fmla="*/ 72 w 80"/>
              <a:gd name="T25" fmla="*/ 12 h 148"/>
              <a:gd name="T26" fmla="*/ 76 w 80"/>
              <a:gd name="T27" fmla="*/ 16 h 148"/>
              <a:gd name="T28" fmla="*/ 80 w 80"/>
              <a:gd name="T29" fmla="*/ 16 h 148"/>
              <a:gd name="T30" fmla="*/ 80 w 80"/>
              <a:gd name="T31" fmla="*/ 20 h 148"/>
              <a:gd name="T32" fmla="*/ 80 w 80"/>
              <a:gd name="T33" fmla="*/ 24 h 148"/>
              <a:gd name="T34" fmla="*/ 80 w 80"/>
              <a:gd name="T35" fmla="*/ 28 h 148"/>
              <a:gd name="T36" fmla="*/ 80 w 80"/>
              <a:gd name="T37" fmla="*/ 32 h 148"/>
              <a:gd name="T38" fmla="*/ 80 w 80"/>
              <a:gd name="T39" fmla="*/ 40 h 148"/>
              <a:gd name="T40" fmla="*/ 80 w 80"/>
              <a:gd name="T41" fmla="*/ 48 h 148"/>
              <a:gd name="T42" fmla="*/ 80 w 80"/>
              <a:gd name="T43" fmla="*/ 60 h 148"/>
              <a:gd name="T44" fmla="*/ 80 w 80"/>
              <a:gd name="T45" fmla="*/ 72 h 148"/>
              <a:gd name="T46" fmla="*/ 80 w 80"/>
              <a:gd name="T47" fmla="*/ 88 h 148"/>
              <a:gd name="T48" fmla="*/ 80 w 80"/>
              <a:gd name="T49" fmla="*/ 100 h 148"/>
              <a:gd name="T50" fmla="*/ 80 w 80"/>
              <a:gd name="T51" fmla="*/ 112 h 148"/>
              <a:gd name="T52" fmla="*/ 76 w 80"/>
              <a:gd name="T53" fmla="*/ 124 h 148"/>
              <a:gd name="T54" fmla="*/ 76 w 80"/>
              <a:gd name="T55" fmla="*/ 132 h 148"/>
              <a:gd name="T56" fmla="*/ 72 w 80"/>
              <a:gd name="T57" fmla="*/ 140 h 148"/>
              <a:gd name="T58" fmla="*/ 72 w 80"/>
              <a:gd name="T59" fmla="*/ 144 h 148"/>
              <a:gd name="T60" fmla="*/ 68 w 80"/>
              <a:gd name="T61" fmla="*/ 148 h 148"/>
              <a:gd name="T62" fmla="*/ 64 w 80"/>
              <a:gd name="T63" fmla="*/ 148 h 148"/>
              <a:gd name="T64" fmla="*/ 60 w 80"/>
              <a:gd name="T65" fmla="*/ 148 h 148"/>
              <a:gd name="T66" fmla="*/ 56 w 80"/>
              <a:gd name="T67" fmla="*/ 148 h 148"/>
              <a:gd name="T68" fmla="*/ 56 w 80"/>
              <a:gd name="T69" fmla="*/ 144 h 148"/>
              <a:gd name="T70" fmla="*/ 52 w 80"/>
              <a:gd name="T71" fmla="*/ 140 h 148"/>
              <a:gd name="T72" fmla="*/ 48 w 80"/>
              <a:gd name="T73" fmla="*/ 132 h 148"/>
              <a:gd name="T74" fmla="*/ 44 w 80"/>
              <a:gd name="T75" fmla="*/ 124 h 148"/>
              <a:gd name="T76" fmla="*/ 40 w 80"/>
              <a:gd name="T77" fmla="*/ 116 h 148"/>
              <a:gd name="T78" fmla="*/ 36 w 80"/>
              <a:gd name="T79" fmla="*/ 108 h 148"/>
              <a:gd name="T80" fmla="*/ 32 w 80"/>
              <a:gd name="T81" fmla="*/ 88 h 148"/>
              <a:gd name="T82" fmla="*/ 28 w 80"/>
              <a:gd name="T83" fmla="*/ 72 h 148"/>
              <a:gd name="T84" fmla="*/ 24 w 80"/>
              <a:gd name="T85" fmla="*/ 56 h 148"/>
              <a:gd name="T86" fmla="*/ 24 w 80"/>
              <a:gd name="T87" fmla="*/ 48 h 148"/>
              <a:gd name="T88" fmla="*/ 20 w 80"/>
              <a:gd name="T89" fmla="*/ 40 h 148"/>
              <a:gd name="T90" fmla="*/ 20 w 80"/>
              <a:gd name="T91" fmla="*/ 32 h 148"/>
              <a:gd name="T92" fmla="*/ 16 w 80"/>
              <a:gd name="T93" fmla="*/ 28 h 148"/>
              <a:gd name="T94" fmla="*/ 8 w 80"/>
              <a:gd name="T95" fmla="*/ 24 h 148"/>
              <a:gd name="T96" fmla="*/ 8 w 80"/>
              <a:gd name="T97" fmla="*/ 24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0" h="148">
                <a:moveTo>
                  <a:pt x="8" y="24"/>
                </a:moveTo>
                <a:lnTo>
                  <a:pt x="4" y="20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8" y="4"/>
                </a:lnTo>
                <a:lnTo>
                  <a:pt x="64" y="8"/>
                </a:lnTo>
                <a:lnTo>
                  <a:pt x="72" y="12"/>
                </a:lnTo>
                <a:lnTo>
                  <a:pt x="76" y="16"/>
                </a:lnTo>
                <a:lnTo>
                  <a:pt x="80" y="16"/>
                </a:lnTo>
                <a:lnTo>
                  <a:pt x="80" y="20"/>
                </a:lnTo>
                <a:lnTo>
                  <a:pt x="80" y="24"/>
                </a:lnTo>
                <a:lnTo>
                  <a:pt x="80" y="28"/>
                </a:lnTo>
                <a:lnTo>
                  <a:pt x="80" y="32"/>
                </a:lnTo>
                <a:lnTo>
                  <a:pt x="80" y="40"/>
                </a:lnTo>
                <a:lnTo>
                  <a:pt x="80" y="48"/>
                </a:lnTo>
                <a:lnTo>
                  <a:pt x="80" y="60"/>
                </a:lnTo>
                <a:lnTo>
                  <a:pt x="80" y="72"/>
                </a:lnTo>
                <a:lnTo>
                  <a:pt x="80" y="88"/>
                </a:lnTo>
                <a:lnTo>
                  <a:pt x="80" y="100"/>
                </a:lnTo>
                <a:lnTo>
                  <a:pt x="80" y="112"/>
                </a:lnTo>
                <a:lnTo>
                  <a:pt x="76" y="124"/>
                </a:lnTo>
                <a:lnTo>
                  <a:pt x="76" y="132"/>
                </a:lnTo>
                <a:lnTo>
                  <a:pt x="72" y="140"/>
                </a:lnTo>
                <a:lnTo>
                  <a:pt x="72" y="144"/>
                </a:lnTo>
                <a:lnTo>
                  <a:pt x="68" y="148"/>
                </a:lnTo>
                <a:lnTo>
                  <a:pt x="64" y="148"/>
                </a:lnTo>
                <a:lnTo>
                  <a:pt x="60" y="148"/>
                </a:lnTo>
                <a:lnTo>
                  <a:pt x="56" y="148"/>
                </a:lnTo>
                <a:lnTo>
                  <a:pt x="56" y="144"/>
                </a:lnTo>
                <a:lnTo>
                  <a:pt x="52" y="140"/>
                </a:lnTo>
                <a:lnTo>
                  <a:pt x="48" y="132"/>
                </a:lnTo>
                <a:lnTo>
                  <a:pt x="44" y="124"/>
                </a:lnTo>
                <a:lnTo>
                  <a:pt x="40" y="116"/>
                </a:lnTo>
                <a:lnTo>
                  <a:pt x="36" y="108"/>
                </a:lnTo>
                <a:lnTo>
                  <a:pt x="32" y="88"/>
                </a:lnTo>
                <a:lnTo>
                  <a:pt x="28" y="72"/>
                </a:lnTo>
                <a:lnTo>
                  <a:pt x="24" y="56"/>
                </a:lnTo>
                <a:lnTo>
                  <a:pt x="24" y="48"/>
                </a:lnTo>
                <a:lnTo>
                  <a:pt x="20" y="40"/>
                </a:lnTo>
                <a:lnTo>
                  <a:pt x="20" y="32"/>
                </a:lnTo>
                <a:lnTo>
                  <a:pt x="16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76">
            <a:extLst>
              <a:ext uri="{FF2B5EF4-FFF2-40B4-BE49-F238E27FC236}">
                <a16:creationId xmlns:a16="http://schemas.microsoft.com/office/drawing/2014/main" xmlns="" id="{DC421634-372B-486F-8431-E017EABD1DAC}"/>
              </a:ext>
            </a:extLst>
          </p:cNvPr>
          <p:cNvSpPr>
            <a:spLocks/>
          </p:cNvSpPr>
          <p:nvPr/>
        </p:nvSpPr>
        <p:spPr bwMode="auto">
          <a:xfrm>
            <a:off x="1967118" y="1713204"/>
            <a:ext cx="1787648" cy="346018"/>
          </a:xfrm>
          <a:custGeom>
            <a:avLst/>
            <a:gdLst>
              <a:gd name="T0" fmla="*/ 4 w 492"/>
              <a:gd name="T1" fmla="*/ 44 h 72"/>
              <a:gd name="T2" fmla="*/ 20 w 492"/>
              <a:gd name="T3" fmla="*/ 44 h 72"/>
              <a:gd name="T4" fmla="*/ 36 w 492"/>
              <a:gd name="T5" fmla="*/ 40 h 72"/>
              <a:gd name="T6" fmla="*/ 60 w 492"/>
              <a:gd name="T7" fmla="*/ 40 h 72"/>
              <a:gd name="T8" fmla="*/ 88 w 492"/>
              <a:gd name="T9" fmla="*/ 36 h 72"/>
              <a:gd name="T10" fmla="*/ 116 w 492"/>
              <a:gd name="T11" fmla="*/ 32 h 72"/>
              <a:gd name="T12" fmla="*/ 152 w 492"/>
              <a:gd name="T13" fmla="*/ 28 h 72"/>
              <a:gd name="T14" fmla="*/ 192 w 492"/>
              <a:gd name="T15" fmla="*/ 24 h 72"/>
              <a:gd name="T16" fmla="*/ 236 w 492"/>
              <a:gd name="T17" fmla="*/ 20 h 72"/>
              <a:gd name="T18" fmla="*/ 276 w 492"/>
              <a:gd name="T19" fmla="*/ 16 h 72"/>
              <a:gd name="T20" fmla="*/ 308 w 492"/>
              <a:gd name="T21" fmla="*/ 12 h 72"/>
              <a:gd name="T22" fmla="*/ 340 w 492"/>
              <a:gd name="T23" fmla="*/ 8 h 72"/>
              <a:gd name="T24" fmla="*/ 368 w 492"/>
              <a:gd name="T25" fmla="*/ 4 h 72"/>
              <a:gd name="T26" fmla="*/ 388 w 492"/>
              <a:gd name="T27" fmla="*/ 4 h 72"/>
              <a:gd name="T28" fmla="*/ 408 w 492"/>
              <a:gd name="T29" fmla="*/ 4 h 72"/>
              <a:gd name="T30" fmla="*/ 420 w 492"/>
              <a:gd name="T31" fmla="*/ 0 h 72"/>
              <a:gd name="T32" fmla="*/ 440 w 492"/>
              <a:gd name="T33" fmla="*/ 4 h 72"/>
              <a:gd name="T34" fmla="*/ 464 w 492"/>
              <a:gd name="T35" fmla="*/ 8 h 72"/>
              <a:gd name="T36" fmla="*/ 484 w 492"/>
              <a:gd name="T37" fmla="*/ 16 h 72"/>
              <a:gd name="T38" fmla="*/ 492 w 492"/>
              <a:gd name="T39" fmla="*/ 24 h 72"/>
              <a:gd name="T40" fmla="*/ 492 w 492"/>
              <a:gd name="T41" fmla="*/ 32 h 72"/>
              <a:gd name="T42" fmla="*/ 480 w 492"/>
              <a:gd name="T43" fmla="*/ 36 h 72"/>
              <a:gd name="T44" fmla="*/ 460 w 492"/>
              <a:gd name="T45" fmla="*/ 36 h 72"/>
              <a:gd name="T46" fmla="*/ 428 w 492"/>
              <a:gd name="T47" fmla="*/ 40 h 72"/>
              <a:gd name="T48" fmla="*/ 384 w 492"/>
              <a:gd name="T49" fmla="*/ 40 h 72"/>
              <a:gd name="T50" fmla="*/ 336 w 492"/>
              <a:gd name="T51" fmla="*/ 44 h 72"/>
              <a:gd name="T52" fmla="*/ 280 w 492"/>
              <a:gd name="T53" fmla="*/ 48 h 72"/>
              <a:gd name="T54" fmla="*/ 216 w 492"/>
              <a:gd name="T55" fmla="*/ 52 h 72"/>
              <a:gd name="T56" fmla="*/ 148 w 492"/>
              <a:gd name="T57" fmla="*/ 60 h 72"/>
              <a:gd name="T58" fmla="*/ 92 w 492"/>
              <a:gd name="T59" fmla="*/ 68 h 72"/>
              <a:gd name="T60" fmla="*/ 44 w 492"/>
              <a:gd name="T61" fmla="*/ 72 h 72"/>
              <a:gd name="T62" fmla="*/ 12 w 492"/>
              <a:gd name="T63" fmla="*/ 72 h 72"/>
              <a:gd name="T64" fmla="*/ 0 w 492"/>
              <a:gd name="T65" fmla="*/ 4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92" h="72">
                <a:moveTo>
                  <a:pt x="0" y="44"/>
                </a:moveTo>
                <a:lnTo>
                  <a:pt x="4" y="44"/>
                </a:lnTo>
                <a:lnTo>
                  <a:pt x="12" y="44"/>
                </a:lnTo>
                <a:lnTo>
                  <a:pt x="20" y="44"/>
                </a:lnTo>
                <a:lnTo>
                  <a:pt x="28" y="40"/>
                </a:lnTo>
                <a:lnTo>
                  <a:pt x="36" y="40"/>
                </a:lnTo>
                <a:lnTo>
                  <a:pt x="48" y="40"/>
                </a:lnTo>
                <a:lnTo>
                  <a:pt x="60" y="40"/>
                </a:lnTo>
                <a:lnTo>
                  <a:pt x="72" y="40"/>
                </a:lnTo>
                <a:lnTo>
                  <a:pt x="88" y="36"/>
                </a:lnTo>
                <a:lnTo>
                  <a:pt x="100" y="36"/>
                </a:lnTo>
                <a:lnTo>
                  <a:pt x="116" y="32"/>
                </a:lnTo>
                <a:lnTo>
                  <a:pt x="136" y="32"/>
                </a:lnTo>
                <a:lnTo>
                  <a:pt x="152" y="28"/>
                </a:lnTo>
                <a:lnTo>
                  <a:pt x="172" y="28"/>
                </a:lnTo>
                <a:lnTo>
                  <a:pt x="192" y="24"/>
                </a:lnTo>
                <a:lnTo>
                  <a:pt x="212" y="24"/>
                </a:lnTo>
                <a:lnTo>
                  <a:pt x="236" y="20"/>
                </a:lnTo>
                <a:lnTo>
                  <a:pt x="256" y="16"/>
                </a:lnTo>
                <a:lnTo>
                  <a:pt x="276" y="16"/>
                </a:lnTo>
                <a:lnTo>
                  <a:pt x="292" y="12"/>
                </a:lnTo>
                <a:lnTo>
                  <a:pt x="308" y="12"/>
                </a:lnTo>
                <a:lnTo>
                  <a:pt x="324" y="8"/>
                </a:lnTo>
                <a:lnTo>
                  <a:pt x="340" y="8"/>
                </a:lnTo>
                <a:lnTo>
                  <a:pt x="356" y="8"/>
                </a:lnTo>
                <a:lnTo>
                  <a:pt x="368" y="4"/>
                </a:lnTo>
                <a:lnTo>
                  <a:pt x="380" y="4"/>
                </a:lnTo>
                <a:lnTo>
                  <a:pt x="388" y="4"/>
                </a:lnTo>
                <a:lnTo>
                  <a:pt x="400" y="4"/>
                </a:lnTo>
                <a:lnTo>
                  <a:pt x="408" y="4"/>
                </a:lnTo>
                <a:lnTo>
                  <a:pt x="412" y="0"/>
                </a:lnTo>
                <a:lnTo>
                  <a:pt x="420" y="0"/>
                </a:lnTo>
                <a:lnTo>
                  <a:pt x="424" y="0"/>
                </a:lnTo>
                <a:lnTo>
                  <a:pt x="440" y="4"/>
                </a:lnTo>
                <a:lnTo>
                  <a:pt x="452" y="4"/>
                </a:lnTo>
                <a:lnTo>
                  <a:pt x="464" y="8"/>
                </a:lnTo>
                <a:lnTo>
                  <a:pt x="476" y="12"/>
                </a:lnTo>
                <a:lnTo>
                  <a:pt x="484" y="16"/>
                </a:lnTo>
                <a:lnTo>
                  <a:pt x="488" y="20"/>
                </a:lnTo>
                <a:lnTo>
                  <a:pt x="492" y="24"/>
                </a:lnTo>
                <a:lnTo>
                  <a:pt x="492" y="28"/>
                </a:lnTo>
                <a:lnTo>
                  <a:pt x="492" y="32"/>
                </a:lnTo>
                <a:lnTo>
                  <a:pt x="488" y="32"/>
                </a:lnTo>
                <a:lnTo>
                  <a:pt x="480" y="36"/>
                </a:lnTo>
                <a:lnTo>
                  <a:pt x="472" y="36"/>
                </a:lnTo>
                <a:lnTo>
                  <a:pt x="460" y="36"/>
                </a:lnTo>
                <a:lnTo>
                  <a:pt x="444" y="40"/>
                </a:lnTo>
                <a:lnTo>
                  <a:pt x="428" y="40"/>
                </a:lnTo>
                <a:lnTo>
                  <a:pt x="408" y="40"/>
                </a:lnTo>
                <a:lnTo>
                  <a:pt x="384" y="40"/>
                </a:lnTo>
                <a:lnTo>
                  <a:pt x="360" y="40"/>
                </a:lnTo>
                <a:lnTo>
                  <a:pt x="336" y="44"/>
                </a:lnTo>
                <a:lnTo>
                  <a:pt x="308" y="44"/>
                </a:lnTo>
                <a:lnTo>
                  <a:pt x="280" y="48"/>
                </a:lnTo>
                <a:lnTo>
                  <a:pt x="248" y="48"/>
                </a:lnTo>
                <a:lnTo>
                  <a:pt x="216" y="52"/>
                </a:lnTo>
                <a:lnTo>
                  <a:pt x="180" y="56"/>
                </a:lnTo>
                <a:lnTo>
                  <a:pt x="148" y="60"/>
                </a:lnTo>
                <a:lnTo>
                  <a:pt x="116" y="64"/>
                </a:lnTo>
                <a:lnTo>
                  <a:pt x="92" y="68"/>
                </a:lnTo>
                <a:lnTo>
                  <a:pt x="64" y="68"/>
                </a:lnTo>
                <a:lnTo>
                  <a:pt x="44" y="72"/>
                </a:lnTo>
                <a:lnTo>
                  <a:pt x="28" y="72"/>
                </a:lnTo>
                <a:lnTo>
                  <a:pt x="12" y="72"/>
                </a:lnTo>
                <a:lnTo>
                  <a:pt x="0" y="72"/>
                </a:lnTo>
                <a:lnTo>
                  <a:pt x="0" y="44"/>
                </a:lnTo>
                <a:lnTo>
                  <a:pt x="0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Freeform 77">
            <a:extLst>
              <a:ext uri="{FF2B5EF4-FFF2-40B4-BE49-F238E27FC236}">
                <a16:creationId xmlns:a16="http://schemas.microsoft.com/office/drawing/2014/main" xmlns="" id="{ED0B5E26-F17A-4F84-A204-9D63D2C95BFD}"/>
              </a:ext>
            </a:extLst>
          </p:cNvPr>
          <p:cNvSpPr>
            <a:spLocks/>
          </p:cNvSpPr>
          <p:nvPr/>
        </p:nvSpPr>
        <p:spPr bwMode="auto">
          <a:xfrm>
            <a:off x="2708338" y="1078838"/>
            <a:ext cx="101736" cy="1730088"/>
          </a:xfrm>
          <a:custGeom>
            <a:avLst/>
            <a:gdLst>
              <a:gd name="T0" fmla="*/ 0 w 28"/>
              <a:gd name="T1" fmla="*/ 0 h 360"/>
              <a:gd name="T2" fmla="*/ 8 w 28"/>
              <a:gd name="T3" fmla="*/ 12 h 360"/>
              <a:gd name="T4" fmla="*/ 20 w 28"/>
              <a:gd name="T5" fmla="*/ 20 h 360"/>
              <a:gd name="T6" fmla="*/ 24 w 28"/>
              <a:gd name="T7" fmla="*/ 24 h 360"/>
              <a:gd name="T8" fmla="*/ 28 w 28"/>
              <a:gd name="T9" fmla="*/ 28 h 360"/>
              <a:gd name="T10" fmla="*/ 28 w 28"/>
              <a:gd name="T11" fmla="*/ 28 h 360"/>
              <a:gd name="T12" fmla="*/ 28 w 28"/>
              <a:gd name="T13" fmla="*/ 32 h 360"/>
              <a:gd name="T14" fmla="*/ 28 w 28"/>
              <a:gd name="T15" fmla="*/ 36 h 360"/>
              <a:gd name="T16" fmla="*/ 28 w 28"/>
              <a:gd name="T17" fmla="*/ 44 h 360"/>
              <a:gd name="T18" fmla="*/ 28 w 28"/>
              <a:gd name="T19" fmla="*/ 52 h 360"/>
              <a:gd name="T20" fmla="*/ 28 w 28"/>
              <a:gd name="T21" fmla="*/ 64 h 360"/>
              <a:gd name="T22" fmla="*/ 28 w 28"/>
              <a:gd name="T23" fmla="*/ 76 h 360"/>
              <a:gd name="T24" fmla="*/ 28 w 28"/>
              <a:gd name="T25" fmla="*/ 88 h 360"/>
              <a:gd name="T26" fmla="*/ 28 w 28"/>
              <a:gd name="T27" fmla="*/ 96 h 360"/>
              <a:gd name="T28" fmla="*/ 28 w 28"/>
              <a:gd name="T29" fmla="*/ 104 h 360"/>
              <a:gd name="T30" fmla="*/ 24 w 28"/>
              <a:gd name="T31" fmla="*/ 116 h 360"/>
              <a:gd name="T32" fmla="*/ 24 w 28"/>
              <a:gd name="T33" fmla="*/ 128 h 360"/>
              <a:gd name="T34" fmla="*/ 24 w 28"/>
              <a:gd name="T35" fmla="*/ 140 h 360"/>
              <a:gd name="T36" fmla="*/ 24 w 28"/>
              <a:gd name="T37" fmla="*/ 152 h 360"/>
              <a:gd name="T38" fmla="*/ 24 w 28"/>
              <a:gd name="T39" fmla="*/ 168 h 360"/>
              <a:gd name="T40" fmla="*/ 24 w 28"/>
              <a:gd name="T41" fmla="*/ 184 h 360"/>
              <a:gd name="T42" fmla="*/ 20 w 28"/>
              <a:gd name="T43" fmla="*/ 204 h 360"/>
              <a:gd name="T44" fmla="*/ 20 w 28"/>
              <a:gd name="T45" fmla="*/ 220 h 360"/>
              <a:gd name="T46" fmla="*/ 20 w 28"/>
              <a:gd name="T47" fmla="*/ 240 h 360"/>
              <a:gd name="T48" fmla="*/ 20 w 28"/>
              <a:gd name="T49" fmla="*/ 264 h 360"/>
              <a:gd name="T50" fmla="*/ 20 w 28"/>
              <a:gd name="T51" fmla="*/ 288 h 360"/>
              <a:gd name="T52" fmla="*/ 16 w 28"/>
              <a:gd name="T53" fmla="*/ 312 h 360"/>
              <a:gd name="T54" fmla="*/ 16 w 28"/>
              <a:gd name="T55" fmla="*/ 336 h 360"/>
              <a:gd name="T56" fmla="*/ 16 w 28"/>
              <a:gd name="T57" fmla="*/ 360 h 360"/>
              <a:gd name="T58" fmla="*/ 4 w 28"/>
              <a:gd name="T59" fmla="*/ 360 h 360"/>
              <a:gd name="T60" fmla="*/ 4 w 28"/>
              <a:gd name="T61" fmla="*/ 332 h 360"/>
              <a:gd name="T62" fmla="*/ 8 w 28"/>
              <a:gd name="T63" fmla="*/ 300 h 360"/>
              <a:gd name="T64" fmla="*/ 8 w 28"/>
              <a:gd name="T65" fmla="*/ 272 h 360"/>
              <a:gd name="T66" fmla="*/ 8 w 28"/>
              <a:gd name="T67" fmla="*/ 248 h 360"/>
              <a:gd name="T68" fmla="*/ 8 w 28"/>
              <a:gd name="T69" fmla="*/ 224 h 360"/>
              <a:gd name="T70" fmla="*/ 8 w 28"/>
              <a:gd name="T71" fmla="*/ 200 h 360"/>
              <a:gd name="T72" fmla="*/ 8 w 28"/>
              <a:gd name="T73" fmla="*/ 176 h 360"/>
              <a:gd name="T74" fmla="*/ 8 w 28"/>
              <a:gd name="T75" fmla="*/ 156 h 360"/>
              <a:gd name="T76" fmla="*/ 8 w 28"/>
              <a:gd name="T77" fmla="*/ 116 h 360"/>
              <a:gd name="T78" fmla="*/ 8 w 28"/>
              <a:gd name="T79" fmla="*/ 80 h 360"/>
              <a:gd name="T80" fmla="*/ 4 w 28"/>
              <a:gd name="T81" fmla="*/ 40 h 360"/>
              <a:gd name="T82" fmla="*/ 0 w 28"/>
              <a:gd name="T83" fmla="*/ 0 h 360"/>
              <a:gd name="T84" fmla="*/ 0 w 28"/>
              <a:gd name="T85" fmla="*/ 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8" h="360">
                <a:moveTo>
                  <a:pt x="0" y="0"/>
                </a:moveTo>
                <a:lnTo>
                  <a:pt x="8" y="12"/>
                </a:lnTo>
                <a:lnTo>
                  <a:pt x="20" y="20"/>
                </a:lnTo>
                <a:lnTo>
                  <a:pt x="24" y="24"/>
                </a:lnTo>
                <a:lnTo>
                  <a:pt x="28" y="28"/>
                </a:lnTo>
                <a:lnTo>
                  <a:pt x="28" y="28"/>
                </a:lnTo>
                <a:lnTo>
                  <a:pt x="28" y="32"/>
                </a:lnTo>
                <a:lnTo>
                  <a:pt x="28" y="36"/>
                </a:lnTo>
                <a:lnTo>
                  <a:pt x="28" y="44"/>
                </a:lnTo>
                <a:lnTo>
                  <a:pt x="28" y="52"/>
                </a:lnTo>
                <a:lnTo>
                  <a:pt x="28" y="64"/>
                </a:lnTo>
                <a:lnTo>
                  <a:pt x="28" y="76"/>
                </a:lnTo>
                <a:lnTo>
                  <a:pt x="28" y="88"/>
                </a:lnTo>
                <a:lnTo>
                  <a:pt x="28" y="96"/>
                </a:lnTo>
                <a:lnTo>
                  <a:pt x="28" y="104"/>
                </a:lnTo>
                <a:lnTo>
                  <a:pt x="24" y="116"/>
                </a:lnTo>
                <a:lnTo>
                  <a:pt x="24" y="128"/>
                </a:lnTo>
                <a:lnTo>
                  <a:pt x="24" y="140"/>
                </a:lnTo>
                <a:lnTo>
                  <a:pt x="24" y="152"/>
                </a:lnTo>
                <a:lnTo>
                  <a:pt x="24" y="168"/>
                </a:lnTo>
                <a:lnTo>
                  <a:pt x="24" y="184"/>
                </a:lnTo>
                <a:lnTo>
                  <a:pt x="20" y="204"/>
                </a:lnTo>
                <a:lnTo>
                  <a:pt x="20" y="220"/>
                </a:lnTo>
                <a:lnTo>
                  <a:pt x="20" y="240"/>
                </a:lnTo>
                <a:lnTo>
                  <a:pt x="20" y="264"/>
                </a:lnTo>
                <a:lnTo>
                  <a:pt x="20" y="288"/>
                </a:lnTo>
                <a:lnTo>
                  <a:pt x="16" y="312"/>
                </a:lnTo>
                <a:lnTo>
                  <a:pt x="16" y="336"/>
                </a:lnTo>
                <a:lnTo>
                  <a:pt x="16" y="360"/>
                </a:lnTo>
                <a:lnTo>
                  <a:pt x="4" y="360"/>
                </a:lnTo>
                <a:lnTo>
                  <a:pt x="4" y="332"/>
                </a:lnTo>
                <a:lnTo>
                  <a:pt x="8" y="300"/>
                </a:lnTo>
                <a:lnTo>
                  <a:pt x="8" y="272"/>
                </a:lnTo>
                <a:lnTo>
                  <a:pt x="8" y="248"/>
                </a:lnTo>
                <a:lnTo>
                  <a:pt x="8" y="224"/>
                </a:lnTo>
                <a:lnTo>
                  <a:pt x="8" y="200"/>
                </a:lnTo>
                <a:lnTo>
                  <a:pt x="8" y="176"/>
                </a:lnTo>
                <a:lnTo>
                  <a:pt x="8" y="156"/>
                </a:lnTo>
                <a:lnTo>
                  <a:pt x="8" y="116"/>
                </a:lnTo>
                <a:lnTo>
                  <a:pt x="8" y="80"/>
                </a:lnTo>
                <a:lnTo>
                  <a:pt x="4" y="4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78">
            <a:extLst>
              <a:ext uri="{FF2B5EF4-FFF2-40B4-BE49-F238E27FC236}">
                <a16:creationId xmlns:a16="http://schemas.microsoft.com/office/drawing/2014/main" xmlns="" id="{DE5BE1FD-FE2C-43E0-A88F-3AE654702E80}"/>
              </a:ext>
            </a:extLst>
          </p:cNvPr>
          <p:cNvSpPr>
            <a:spLocks/>
          </p:cNvSpPr>
          <p:nvPr/>
        </p:nvSpPr>
        <p:spPr bwMode="auto">
          <a:xfrm>
            <a:off x="2039787" y="2232231"/>
            <a:ext cx="1526041" cy="307571"/>
          </a:xfrm>
          <a:custGeom>
            <a:avLst/>
            <a:gdLst>
              <a:gd name="T0" fmla="*/ 0 w 420"/>
              <a:gd name="T1" fmla="*/ 40 h 64"/>
              <a:gd name="T2" fmla="*/ 8 w 420"/>
              <a:gd name="T3" fmla="*/ 32 h 64"/>
              <a:gd name="T4" fmla="*/ 24 w 420"/>
              <a:gd name="T5" fmla="*/ 32 h 64"/>
              <a:gd name="T6" fmla="*/ 48 w 420"/>
              <a:gd name="T7" fmla="*/ 32 h 64"/>
              <a:gd name="T8" fmla="*/ 88 w 420"/>
              <a:gd name="T9" fmla="*/ 28 h 64"/>
              <a:gd name="T10" fmla="*/ 140 w 420"/>
              <a:gd name="T11" fmla="*/ 20 h 64"/>
              <a:gd name="T12" fmla="*/ 200 w 420"/>
              <a:gd name="T13" fmla="*/ 16 h 64"/>
              <a:gd name="T14" fmla="*/ 252 w 420"/>
              <a:gd name="T15" fmla="*/ 12 h 64"/>
              <a:gd name="T16" fmla="*/ 292 w 420"/>
              <a:gd name="T17" fmla="*/ 8 h 64"/>
              <a:gd name="T18" fmla="*/ 316 w 420"/>
              <a:gd name="T19" fmla="*/ 4 h 64"/>
              <a:gd name="T20" fmla="*/ 332 w 420"/>
              <a:gd name="T21" fmla="*/ 0 h 64"/>
              <a:gd name="T22" fmla="*/ 348 w 420"/>
              <a:gd name="T23" fmla="*/ 0 h 64"/>
              <a:gd name="T24" fmla="*/ 360 w 420"/>
              <a:gd name="T25" fmla="*/ 0 h 64"/>
              <a:gd name="T26" fmla="*/ 380 w 420"/>
              <a:gd name="T27" fmla="*/ 8 h 64"/>
              <a:gd name="T28" fmla="*/ 404 w 420"/>
              <a:gd name="T29" fmla="*/ 16 h 64"/>
              <a:gd name="T30" fmla="*/ 416 w 420"/>
              <a:gd name="T31" fmla="*/ 24 h 64"/>
              <a:gd name="T32" fmla="*/ 416 w 420"/>
              <a:gd name="T33" fmla="*/ 32 h 64"/>
              <a:gd name="T34" fmla="*/ 404 w 420"/>
              <a:gd name="T35" fmla="*/ 36 h 64"/>
              <a:gd name="T36" fmla="*/ 384 w 420"/>
              <a:gd name="T37" fmla="*/ 40 h 64"/>
              <a:gd name="T38" fmla="*/ 352 w 420"/>
              <a:gd name="T39" fmla="*/ 40 h 64"/>
              <a:gd name="T40" fmla="*/ 292 w 420"/>
              <a:gd name="T41" fmla="*/ 40 h 64"/>
              <a:gd name="T42" fmla="*/ 220 w 420"/>
              <a:gd name="T43" fmla="*/ 44 h 64"/>
              <a:gd name="T44" fmla="*/ 192 w 420"/>
              <a:gd name="T45" fmla="*/ 48 h 64"/>
              <a:gd name="T46" fmla="*/ 164 w 420"/>
              <a:gd name="T47" fmla="*/ 52 h 64"/>
              <a:gd name="T48" fmla="*/ 140 w 420"/>
              <a:gd name="T49" fmla="*/ 52 h 64"/>
              <a:gd name="T50" fmla="*/ 124 w 420"/>
              <a:gd name="T51" fmla="*/ 56 h 64"/>
              <a:gd name="T52" fmla="*/ 108 w 420"/>
              <a:gd name="T53" fmla="*/ 56 h 64"/>
              <a:gd name="T54" fmla="*/ 88 w 420"/>
              <a:gd name="T55" fmla="*/ 60 h 64"/>
              <a:gd name="T56" fmla="*/ 72 w 420"/>
              <a:gd name="T57" fmla="*/ 60 h 64"/>
              <a:gd name="T58" fmla="*/ 56 w 420"/>
              <a:gd name="T59" fmla="*/ 64 h 64"/>
              <a:gd name="T60" fmla="*/ 20 w 420"/>
              <a:gd name="T61" fmla="*/ 60 h 64"/>
              <a:gd name="T62" fmla="*/ 4 w 420"/>
              <a:gd name="T63" fmla="*/ 52 h 64"/>
              <a:gd name="T64" fmla="*/ 0 w 420"/>
              <a:gd name="T65" fmla="*/ 4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20" h="64">
                <a:moveTo>
                  <a:pt x="0" y="44"/>
                </a:moveTo>
                <a:lnTo>
                  <a:pt x="0" y="40"/>
                </a:lnTo>
                <a:lnTo>
                  <a:pt x="4" y="36"/>
                </a:lnTo>
                <a:lnTo>
                  <a:pt x="8" y="32"/>
                </a:lnTo>
                <a:lnTo>
                  <a:pt x="20" y="32"/>
                </a:lnTo>
                <a:lnTo>
                  <a:pt x="24" y="32"/>
                </a:lnTo>
                <a:lnTo>
                  <a:pt x="36" y="32"/>
                </a:lnTo>
                <a:lnTo>
                  <a:pt x="48" y="32"/>
                </a:lnTo>
                <a:lnTo>
                  <a:pt x="68" y="28"/>
                </a:lnTo>
                <a:lnTo>
                  <a:pt x="88" y="28"/>
                </a:lnTo>
                <a:lnTo>
                  <a:pt x="112" y="24"/>
                </a:lnTo>
                <a:lnTo>
                  <a:pt x="140" y="20"/>
                </a:lnTo>
                <a:lnTo>
                  <a:pt x="172" y="20"/>
                </a:lnTo>
                <a:lnTo>
                  <a:pt x="200" y="16"/>
                </a:lnTo>
                <a:lnTo>
                  <a:pt x="228" y="12"/>
                </a:lnTo>
                <a:lnTo>
                  <a:pt x="252" y="12"/>
                </a:lnTo>
                <a:lnTo>
                  <a:pt x="276" y="8"/>
                </a:lnTo>
                <a:lnTo>
                  <a:pt x="292" y="8"/>
                </a:lnTo>
                <a:lnTo>
                  <a:pt x="304" y="4"/>
                </a:lnTo>
                <a:lnTo>
                  <a:pt x="316" y="4"/>
                </a:lnTo>
                <a:lnTo>
                  <a:pt x="324" y="0"/>
                </a:lnTo>
                <a:lnTo>
                  <a:pt x="332" y="0"/>
                </a:lnTo>
                <a:lnTo>
                  <a:pt x="340" y="0"/>
                </a:lnTo>
                <a:lnTo>
                  <a:pt x="348" y="0"/>
                </a:lnTo>
                <a:lnTo>
                  <a:pt x="356" y="0"/>
                </a:lnTo>
                <a:lnTo>
                  <a:pt x="360" y="0"/>
                </a:lnTo>
                <a:lnTo>
                  <a:pt x="368" y="4"/>
                </a:lnTo>
                <a:lnTo>
                  <a:pt x="380" y="8"/>
                </a:lnTo>
                <a:lnTo>
                  <a:pt x="392" y="12"/>
                </a:lnTo>
                <a:lnTo>
                  <a:pt x="404" y="16"/>
                </a:lnTo>
                <a:lnTo>
                  <a:pt x="412" y="20"/>
                </a:lnTo>
                <a:lnTo>
                  <a:pt x="416" y="24"/>
                </a:lnTo>
                <a:lnTo>
                  <a:pt x="420" y="28"/>
                </a:lnTo>
                <a:lnTo>
                  <a:pt x="416" y="32"/>
                </a:lnTo>
                <a:lnTo>
                  <a:pt x="412" y="36"/>
                </a:lnTo>
                <a:lnTo>
                  <a:pt x="404" y="36"/>
                </a:lnTo>
                <a:lnTo>
                  <a:pt x="396" y="36"/>
                </a:lnTo>
                <a:lnTo>
                  <a:pt x="384" y="40"/>
                </a:lnTo>
                <a:lnTo>
                  <a:pt x="372" y="40"/>
                </a:lnTo>
                <a:lnTo>
                  <a:pt x="352" y="40"/>
                </a:lnTo>
                <a:lnTo>
                  <a:pt x="336" y="40"/>
                </a:lnTo>
                <a:lnTo>
                  <a:pt x="292" y="40"/>
                </a:lnTo>
                <a:lnTo>
                  <a:pt x="256" y="44"/>
                </a:lnTo>
                <a:lnTo>
                  <a:pt x="220" y="44"/>
                </a:lnTo>
                <a:lnTo>
                  <a:pt x="204" y="48"/>
                </a:lnTo>
                <a:lnTo>
                  <a:pt x="192" y="48"/>
                </a:lnTo>
                <a:lnTo>
                  <a:pt x="176" y="48"/>
                </a:lnTo>
                <a:lnTo>
                  <a:pt x="164" y="52"/>
                </a:lnTo>
                <a:lnTo>
                  <a:pt x="152" y="52"/>
                </a:lnTo>
                <a:lnTo>
                  <a:pt x="140" y="52"/>
                </a:lnTo>
                <a:lnTo>
                  <a:pt x="132" y="56"/>
                </a:lnTo>
                <a:lnTo>
                  <a:pt x="124" y="56"/>
                </a:lnTo>
                <a:lnTo>
                  <a:pt x="116" y="56"/>
                </a:lnTo>
                <a:lnTo>
                  <a:pt x="108" y="56"/>
                </a:lnTo>
                <a:lnTo>
                  <a:pt x="100" y="60"/>
                </a:lnTo>
                <a:lnTo>
                  <a:pt x="88" y="60"/>
                </a:lnTo>
                <a:lnTo>
                  <a:pt x="80" y="60"/>
                </a:lnTo>
                <a:lnTo>
                  <a:pt x="72" y="60"/>
                </a:lnTo>
                <a:lnTo>
                  <a:pt x="64" y="64"/>
                </a:lnTo>
                <a:lnTo>
                  <a:pt x="56" y="64"/>
                </a:lnTo>
                <a:lnTo>
                  <a:pt x="32" y="60"/>
                </a:lnTo>
                <a:lnTo>
                  <a:pt x="20" y="60"/>
                </a:lnTo>
                <a:lnTo>
                  <a:pt x="12" y="56"/>
                </a:lnTo>
                <a:lnTo>
                  <a:pt x="4" y="52"/>
                </a:lnTo>
                <a:lnTo>
                  <a:pt x="0" y="44"/>
                </a:lnTo>
                <a:lnTo>
                  <a:pt x="0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Freeform 79">
            <a:extLst>
              <a:ext uri="{FF2B5EF4-FFF2-40B4-BE49-F238E27FC236}">
                <a16:creationId xmlns:a16="http://schemas.microsoft.com/office/drawing/2014/main" xmlns="" id="{D4E460FB-898B-4320-8F5D-6EB95A8589A3}"/>
              </a:ext>
            </a:extLst>
          </p:cNvPr>
          <p:cNvSpPr>
            <a:spLocks/>
          </p:cNvSpPr>
          <p:nvPr/>
        </p:nvSpPr>
        <p:spPr bwMode="auto">
          <a:xfrm>
            <a:off x="2156057" y="2712810"/>
            <a:ext cx="1264434" cy="249902"/>
          </a:xfrm>
          <a:custGeom>
            <a:avLst/>
            <a:gdLst>
              <a:gd name="T0" fmla="*/ 164 w 348"/>
              <a:gd name="T1" fmla="*/ 8 h 52"/>
              <a:gd name="T2" fmla="*/ 196 w 348"/>
              <a:gd name="T3" fmla="*/ 4 h 52"/>
              <a:gd name="T4" fmla="*/ 224 w 348"/>
              <a:gd name="T5" fmla="*/ 0 h 52"/>
              <a:gd name="T6" fmla="*/ 252 w 348"/>
              <a:gd name="T7" fmla="*/ 0 h 52"/>
              <a:gd name="T8" fmla="*/ 264 w 348"/>
              <a:gd name="T9" fmla="*/ 0 h 52"/>
              <a:gd name="T10" fmla="*/ 272 w 348"/>
              <a:gd name="T11" fmla="*/ 0 h 52"/>
              <a:gd name="T12" fmla="*/ 292 w 348"/>
              <a:gd name="T13" fmla="*/ 0 h 52"/>
              <a:gd name="T14" fmla="*/ 308 w 348"/>
              <a:gd name="T15" fmla="*/ 0 h 52"/>
              <a:gd name="T16" fmla="*/ 320 w 348"/>
              <a:gd name="T17" fmla="*/ 4 h 52"/>
              <a:gd name="T18" fmla="*/ 332 w 348"/>
              <a:gd name="T19" fmla="*/ 8 h 52"/>
              <a:gd name="T20" fmla="*/ 336 w 348"/>
              <a:gd name="T21" fmla="*/ 12 h 52"/>
              <a:gd name="T22" fmla="*/ 344 w 348"/>
              <a:gd name="T23" fmla="*/ 20 h 52"/>
              <a:gd name="T24" fmla="*/ 344 w 348"/>
              <a:gd name="T25" fmla="*/ 24 h 52"/>
              <a:gd name="T26" fmla="*/ 348 w 348"/>
              <a:gd name="T27" fmla="*/ 28 h 52"/>
              <a:gd name="T28" fmla="*/ 344 w 348"/>
              <a:gd name="T29" fmla="*/ 32 h 52"/>
              <a:gd name="T30" fmla="*/ 344 w 348"/>
              <a:gd name="T31" fmla="*/ 32 h 52"/>
              <a:gd name="T32" fmla="*/ 336 w 348"/>
              <a:gd name="T33" fmla="*/ 36 h 52"/>
              <a:gd name="T34" fmla="*/ 328 w 348"/>
              <a:gd name="T35" fmla="*/ 36 h 52"/>
              <a:gd name="T36" fmla="*/ 320 w 348"/>
              <a:gd name="T37" fmla="*/ 40 h 52"/>
              <a:gd name="T38" fmla="*/ 308 w 348"/>
              <a:gd name="T39" fmla="*/ 40 h 52"/>
              <a:gd name="T40" fmla="*/ 292 w 348"/>
              <a:gd name="T41" fmla="*/ 40 h 52"/>
              <a:gd name="T42" fmla="*/ 276 w 348"/>
              <a:gd name="T43" fmla="*/ 40 h 52"/>
              <a:gd name="T44" fmla="*/ 240 w 348"/>
              <a:gd name="T45" fmla="*/ 40 h 52"/>
              <a:gd name="T46" fmla="*/ 204 w 348"/>
              <a:gd name="T47" fmla="*/ 40 h 52"/>
              <a:gd name="T48" fmla="*/ 168 w 348"/>
              <a:gd name="T49" fmla="*/ 44 h 52"/>
              <a:gd name="T50" fmla="*/ 136 w 348"/>
              <a:gd name="T51" fmla="*/ 44 h 52"/>
              <a:gd name="T52" fmla="*/ 120 w 348"/>
              <a:gd name="T53" fmla="*/ 48 h 52"/>
              <a:gd name="T54" fmla="*/ 104 w 348"/>
              <a:gd name="T55" fmla="*/ 48 h 52"/>
              <a:gd name="T56" fmla="*/ 92 w 348"/>
              <a:gd name="T57" fmla="*/ 48 h 52"/>
              <a:gd name="T58" fmla="*/ 80 w 348"/>
              <a:gd name="T59" fmla="*/ 52 h 52"/>
              <a:gd name="T60" fmla="*/ 68 w 348"/>
              <a:gd name="T61" fmla="*/ 52 h 52"/>
              <a:gd name="T62" fmla="*/ 60 w 348"/>
              <a:gd name="T63" fmla="*/ 52 h 52"/>
              <a:gd name="T64" fmla="*/ 56 w 348"/>
              <a:gd name="T65" fmla="*/ 52 h 52"/>
              <a:gd name="T66" fmla="*/ 52 w 348"/>
              <a:gd name="T67" fmla="*/ 52 h 52"/>
              <a:gd name="T68" fmla="*/ 44 w 348"/>
              <a:gd name="T69" fmla="*/ 52 h 52"/>
              <a:gd name="T70" fmla="*/ 36 w 348"/>
              <a:gd name="T71" fmla="*/ 48 h 52"/>
              <a:gd name="T72" fmla="*/ 24 w 348"/>
              <a:gd name="T73" fmla="*/ 44 h 52"/>
              <a:gd name="T74" fmla="*/ 16 w 348"/>
              <a:gd name="T75" fmla="*/ 36 h 52"/>
              <a:gd name="T76" fmla="*/ 12 w 348"/>
              <a:gd name="T77" fmla="*/ 36 h 52"/>
              <a:gd name="T78" fmla="*/ 8 w 348"/>
              <a:gd name="T79" fmla="*/ 32 h 52"/>
              <a:gd name="T80" fmla="*/ 4 w 348"/>
              <a:gd name="T81" fmla="*/ 28 h 52"/>
              <a:gd name="T82" fmla="*/ 4 w 348"/>
              <a:gd name="T83" fmla="*/ 28 h 52"/>
              <a:gd name="T84" fmla="*/ 0 w 348"/>
              <a:gd name="T85" fmla="*/ 24 h 52"/>
              <a:gd name="T86" fmla="*/ 4 w 348"/>
              <a:gd name="T87" fmla="*/ 24 h 52"/>
              <a:gd name="T88" fmla="*/ 4 w 348"/>
              <a:gd name="T89" fmla="*/ 24 h 52"/>
              <a:gd name="T90" fmla="*/ 8 w 348"/>
              <a:gd name="T91" fmla="*/ 24 h 52"/>
              <a:gd name="T92" fmla="*/ 8 w 348"/>
              <a:gd name="T93" fmla="*/ 24 h 52"/>
              <a:gd name="T94" fmla="*/ 12 w 348"/>
              <a:gd name="T95" fmla="*/ 24 h 52"/>
              <a:gd name="T96" fmla="*/ 20 w 348"/>
              <a:gd name="T97" fmla="*/ 24 h 52"/>
              <a:gd name="T98" fmla="*/ 24 w 348"/>
              <a:gd name="T99" fmla="*/ 24 h 52"/>
              <a:gd name="T100" fmla="*/ 32 w 348"/>
              <a:gd name="T101" fmla="*/ 24 h 52"/>
              <a:gd name="T102" fmla="*/ 40 w 348"/>
              <a:gd name="T103" fmla="*/ 20 h 52"/>
              <a:gd name="T104" fmla="*/ 48 w 348"/>
              <a:gd name="T105" fmla="*/ 20 h 52"/>
              <a:gd name="T106" fmla="*/ 60 w 348"/>
              <a:gd name="T107" fmla="*/ 20 h 52"/>
              <a:gd name="T108" fmla="*/ 80 w 348"/>
              <a:gd name="T109" fmla="*/ 16 h 52"/>
              <a:gd name="T110" fmla="*/ 104 w 348"/>
              <a:gd name="T111" fmla="*/ 16 h 52"/>
              <a:gd name="T112" fmla="*/ 132 w 348"/>
              <a:gd name="T113" fmla="*/ 12 h 52"/>
              <a:gd name="T114" fmla="*/ 164 w 348"/>
              <a:gd name="T115" fmla="*/ 8 h 52"/>
              <a:gd name="T116" fmla="*/ 164 w 348"/>
              <a:gd name="T117" fmla="*/ 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48" h="52">
                <a:moveTo>
                  <a:pt x="164" y="8"/>
                </a:moveTo>
                <a:lnTo>
                  <a:pt x="196" y="4"/>
                </a:lnTo>
                <a:lnTo>
                  <a:pt x="224" y="0"/>
                </a:lnTo>
                <a:lnTo>
                  <a:pt x="252" y="0"/>
                </a:lnTo>
                <a:lnTo>
                  <a:pt x="264" y="0"/>
                </a:lnTo>
                <a:lnTo>
                  <a:pt x="272" y="0"/>
                </a:lnTo>
                <a:lnTo>
                  <a:pt x="292" y="0"/>
                </a:lnTo>
                <a:lnTo>
                  <a:pt x="308" y="0"/>
                </a:lnTo>
                <a:lnTo>
                  <a:pt x="320" y="4"/>
                </a:lnTo>
                <a:lnTo>
                  <a:pt x="332" y="8"/>
                </a:lnTo>
                <a:lnTo>
                  <a:pt x="336" y="12"/>
                </a:lnTo>
                <a:lnTo>
                  <a:pt x="344" y="20"/>
                </a:lnTo>
                <a:lnTo>
                  <a:pt x="344" y="24"/>
                </a:lnTo>
                <a:lnTo>
                  <a:pt x="348" y="28"/>
                </a:lnTo>
                <a:lnTo>
                  <a:pt x="344" y="32"/>
                </a:lnTo>
                <a:lnTo>
                  <a:pt x="344" y="32"/>
                </a:lnTo>
                <a:lnTo>
                  <a:pt x="336" y="36"/>
                </a:lnTo>
                <a:lnTo>
                  <a:pt x="328" y="36"/>
                </a:lnTo>
                <a:lnTo>
                  <a:pt x="320" y="40"/>
                </a:lnTo>
                <a:lnTo>
                  <a:pt x="308" y="40"/>
                </a:lnTo>
                <a:lnTo>
                  <a:pt x="292" y="40"/>
                </a:lnTo>
                <a:lnTo>
                  <a:pt x="276" y="40"/>
                </a:lnTo>
                <a:lnTo>
                  <a:pt x="240" y="40"/>
                </a:lnTo>
                <a:lnTo>
                  <a:pt x="204" y="40"/>
                </a:lnTo>
                <a:lnTo>
                  <a:pt x="168" y="44"/>
                </a:lnTo>
                <a:lnTo>
                  <a:pt x="136" y="44"/>
                </a:lnTo>
                <a:lnTo>
                  <a:pt x="120" y="48"/>
                </a:lnTo>
                <a:lnTo>
                  <a:pt x="104" y="48"/>
                </a:lnTo>
                <a:lnTo>
                  <a:pt x="92" y="48"/>
                </a:lnTo>
                <a:lnTo>
                  <a:pt x="80" y="52"/>
                </a:lnTo>
                <a:lnTo>
                  <a:pt x="68" y="52"/>
                </a:lnTo>
                <a:lnTo>
                  <a:pt x="60" y="52"/>
                </a:lnTo>
                <a:lnTo>
                  <a:pt x="56" y="52"/>
                </a:lnTo>
                <a:lnTo>
                  <a:pt x="52" y="52"/>
                </a:lnTo>
                <a:lnTo>
                  <a:pt x="44" y="52"/>
                </a:lnTo>
                <a:lnTo>
                  <a:pt x="36" y="48"/>
                </a:lnTo>
                <a:lnTo>
                  <a:pt x="24" y="44"/>
                </a:lnTo>
                <a:lnTo>
                  <a:pt x="16" y="36"/>
                </a:lnTo>
                <a:lnTo>
                  <a:pt x="12" y="36"/>
                </a:lnTo>
                <a:lnTo>
                  <a:pt x="8" y="32"/>
                </a:lnTo>
                <a:lnTo>
                  <a:pt x="4" y="28"/>
                </a:lnTo>
                <a:lnTo>
                  <a:pt x="4" y="28"/>
                </a:lnTo>
                <a:lnTo>
                  <a:pt x="0" y="24"/>
                </a:lnTo>
                <a:lnTo>
                  <a:pt x="4" y="24"/>
                </a:lnTo>
                <a:lnTo>
                  <a:pt x="4" y="24"/>
                </a:lnTo>
                <a:lnTo>
                  <a:pt x="8" y="24"/>
                </a:lnTo>
                <a:lnTo>
                  <a:pt x="8" y="24"/>
                </a:lnTo>
                <a:lnTo>
                  <a:pt x="12" y="24"/>
                </a:lnTo>
                <a:lnTo>
                  <a:pt x="20" y="24"/>
                </a:lnTo>
                <a:lnTo>
                  <a:pt x="24" y="24"/>
                </a:lnTo>
                <a:lnTo>
                  <a:pt x="32" y="24"/>
                </a:lnTo>
                <a:lnTo>
                  <a:pt x="40" y="20"/>
                </a:lnTo>
                <a:lnTo>
                  <a:pt x="48" y="20"/>
                </a:lnTo>
                <a:lnTo>
                  <a:pt x="60" y="20"/>
                </a:lnTo>
                <a:lnTo>
                  <a:pt x="80" y="16"/>
                </a:lnTo>
                <a:lnTo>
                  <a:pt x="104" y="16"/>
                </a:lnTo>
                <a:lnTo>
                  <a:pt x="132" y="12"/>
                </a:lnTo>
                <a:lnTo>
                  <a:pt x="164" y="8"/>
                </a:lnTo>
                <a:lnTo>
                  <a:pt x="164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80">
            <a:extLst>
              <a:ext uri="{FF2B5EF4-FFF2-40B4-BE49-F238E27FC236}">
                <a16:creationId xmlns:a16="http://schemas.microsoft.com/office/drawing/2014/main" xmlns="" id="{50694ADE-149B-4853-89F8-75422E1A58A8}"/>
              </a:ext>
            </a:extLst>
          </p:cNvPr>
          <p:cNvSpPr>
            <a:spLocks/>
          </p:cNvSpPr>
          <p:nvPr/>
        </p:nvSpPr>
        <p:spPr bwMode="auto">
          <a:xfrm>
            <a:off x="2999012" y="1463302"/>
            <a:ext cx="363344" cy="826598"/>
          </a:xfrm>
          <a:custGeom>
            <a:avLst/>
            <a:gdLst>
              <a:gd name="T0" fmla="*/ 56 w 100"/>
              <a:gd name="T1" fmla="*/ 112 h 172"/>
              <a:gd name="T2" fmla="*/ 48 w 100"/>
              <a:gd name="T3" fmla="*/ 128 h 172"/>
              <a:gd name="T4" fmla="*/ 40 w 100"/>
              <a:gd name="T5" fmla="*/ 140 h 172"/>
              <a:gd name="T6" fmla="*/ 32 w 100"/>
              <a:gd name="T7" fmla="*/ 152 h 172"/>
              <a:gd name="T8" fmla="*/ 24 w 100"/>
              <a:gd name="T9" fmla="*/ 160 h 172"/>
              <a:gd name="T10" fmla="*/ 20 w 100"/>
              <a:gd name="T11" fmla="*/ 164 h 172"/>
              <a:gd name="T12" fmla="*/ 12 w 100"/>
              <a:gd name="T13" fmla="*/ 168 h 172"/>
              <a:gd name="T14" fmla="*/ 8 w 100"/>
              <a:gd name="T15" fmla="*/ 172 h 172"/>
              <a:gd name="T16" fmla="*/ 4 w 100"/>
              <a:gd name="T17" fmla="*/ 172 h 172"/>
              <a:gd name="T18" fmla="*/ 4 w 100"/>
              <a:gd name="T19" fmla="*/ 168 h 172"/>
              <a:gd name="T20" fmla="*/ 0 w 100"/>
              <a:gd name="T21" fmla="*/ 168 h 172"/>
              <a:gd name="T22" fmla="*/ 0 w 100"/>
              <a:gd name="T23" fmla="*/ 160 h 172"/>
              <a:gd name="T24" fmla="*/ 0 w 100"/>
              <a:gd name="T25" fmla="*/ 156 h 172"/>
              <a:gd name="T26" fmla="*/ 0 w 100"/>
              <a:gd name="T27" fmla="*/ 148 h 172"/>
              <a:gd name="T28" fmla="*/ 4 w 100"/>
              <a:gd name="T29" fmla="*/ 140 h 172"/>
              <a:gd name="T30" fmla="*/ 4 w 100"/>
              <a:gd name="T31" fmla="*/ 128 h 172"/>
              <a:gd name="T32" fmla="*/ 8 w 100"/>
              <a:gd name="T33" fmla="*/ 120 h 172"/>
              <a:gd name="T34" fmla="*/ 16 w 100"/>
              <a:gd name="T35" fmla="*/ 96 h 172"/>
              <a:gd name="T36" fmla="*/ 24 w 100"/>
              <a:gd name="T37" fmla="*/ 76 h 172"/>
              <a:gd name="T38" fmla="*/ 28 w 100"/>
              <a:gd name="T39" fmla="*/ 60 h 172"/>
              <a:gd name="T40" fmla="*/ 32 w 100"/>
              <a:gd name="T41" fmla="*/ 44 h 172"/>
              <a:gd name="T42" fmla="*/ 32 w 100"/>
              <a:gd name="T43" fmla="*/ 32 h 172"/>
              <a:gd name="T44" fmla="*/ 36 w 100"/>
              <a:gd name="T45" fmla="*/ 24 h 172"/>
              <a:gd name="T46" fmla="*/ 32 w 100"/>
              <a:gd name="T47" fmla="*/ 20 h 172"/>
              <a:gd name="T48" fmla="*/ 32 w 100"/>
              <a:gd name="T49" fmla="*/ 16 h 172"/>
              <a:gd name="T50" fmla="*/ 28 w 100"/>
              <a:gd name="T51" fmla="*/ 16 h 172"/>
              <a:gd name="T52" fmla="*/ 28 w 100"/>
              <a:gd name="T53" fmla="*/ 12 h 172"/>
              <a:gd name="T54" fmla="*/ 28 w 100"/>
              <a:gd name="T55" fmla="*/ 8 h 172"/>
              <a:gd name="T56" fmla="*/ 28 w 100"/>
              <a:gd name="T57" fmla="*/ 4 h 172"/>
              <a:gd name="T58" fmla="*/ 32 w 100"/>
              <a:gd name="T59" fmla="*/ 0 h 172"/>
              <a:gd name="T60" fmla="*/ 40 w 100"/>
              <a:gd name="T61" fmla="*/ 0 h 172"/>
              <a:gd name="T62" fmla="*/ 44 w 100"/>
              <a:gd name="T63" fmla="*/ 0 h 172"/>
              <a:gd name="T64" fmla="*/ 56 w 100"/>
              <a:gd name="T65" fmla="*/ 0 h 172"/>
              <a:gd name="T66" fmla="*/ 68 w 100"/>
              <a:gd name="T67" fmla="*/ 4 h 172"/>
              <a:gd name="T68" fmla="*/ 76 w 100"/>
              <a:gd name="T69" fmla="*/ 4 h 172"/>
              <a:gd name="T70" fmla="*/ 84 w 100"/>
              <a:gd name="T71" fmla="*/ 8 h 172"/>
              <a:gd name="T72" fmla="*/ 92 w 100"/>
              <a:gd name="T73" fmla="*/ 12 h 172"/>
              <a:gd name="T74" fmla="*/ 96 w 100"/>
              <a:gd name="T75" fmla="*/ 16 h 172"/>
              <a:gd name="T76" fmla="*/ 100 w 100"/>
              <a:gd name="T77" fmla="*/ 24 h 172"/>
              <a:gd name="T78" fmla="*/ 100 w 100"/>
              <a:gd name="T79" fmla="*/ 28 h 172"/>
              <a:gd name="T80" fmla="*/ 100 w 100"/>
              <a:gd name="T81" fmla="*/ 36 h 172"/>
              <a:gd name="T82" fmla="*/ 96 w 100"/>
              <a:gd name="T83" fmla="*/ 44 h 172"/>
              <a:gd name="T84" fmla="*/ 96 w 100"/>
              <a:gd name="T85" fmla="*/ 48 h 172"/>
              <a:gd name="T86" fmla="*/ 92 w 100"/>
              <a:gd name="T87" fmla="*/ 56 h 172"/>
              <a:gd name="T88" fmla="*/ 88 w 100"/>
              <a:gd name="T89" fmla="*/ 64 h 172"/>
              <a:gd name="T90" fmla="*/ 80 w 100"/>
              <a:gd name="T91" fmla="*/ 76 h 172"/>
              <a:gd name="T92" fmla="*/ 72 w 100"/>
              <a:gd name="T93" fmla="*/ 88 h 172"/>
              <a:gd name="T94" fmla="*/ 64 w 100"/>
              <a:gd name="T95" fmla="*/ 100 h 172"/>
              <a:gd name="T96" fmla="*/ 56 w 100"/>
              <a:gd name="T97" fmla="*/ 112 h 172"/>
              <a:gd name="T98" fmla="*/ 56 w 100"/>
              <a:gd name="T99" fmla="*/ 112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0" h="172">
                <a:moveTo>
                  <a:pt x="56" y="112"/>
                </a:moveTo>
                <a:lnTo>
                  <a:pt x="48" y="128"/>
                </a:lnTo>
                <a:lnTo>
                  <a:pt x="40" y="140"/>
                </a:lnTo>
                <a:lnTo>
                  <a:pt x="32" y="152"/>
                </a:lnTo>
                <a:lnTo>
                  <a:pt x="24" y="160"/>
                </a:lnTo>
                <a:lnTo>
                  <a:pt x="20" y="164"/>
                </a:lnTo>
                <a:lnTo>
                  <a:pt x="12" y="168"/>
                </a:lnTo>
                <a:lnTo>
                  <a:pt x="8" y="172"/>
                </a:lnTo>
                <a:lnTo>
                  <a:pt x="4" y="172"/>
                </a:lnTo>
                <a:lnTo>
                  <a:pt x="4" y="168"/>
                </a:lnTo>
                <a:lnTo>
                  <a:pt x="0" y="168"/>
                </a:lnTo>
                <a:lnTo>
                  <a:pt x="0" y="160"/>
                </a:lnTo>
                <a:lnTo>
                  <a:pt x="0" y="156"/>
                </a:lnTo>
                <a:lnTo>
                  <a:pt x="0" y="148"/>
                </a:lnTo>
                <a:lnTo>
                  <a:pt x="4" y="140"/>
                </a:lnTo>
                <a:lnTo>
                  <a:pt x="4" y="128"/>
                </a:lnTo>
                <a:lnTo>
                  <a:pt x="8" y="120"/>
                </a:lnTo>
                <a:lnTo>
                  <a:pt x="16" y="96"/>
                </a:lnTo>
                <a:lnTo>
                  <a:pt x="24" y="76"/>
                </a:lnTo>
                <a:lnTo>
                  <a:pt x="28" y="60"/>
                </a:lnTo>
                <a:lnTo>
                  <a:pt x="32" y="44"/>
                </a:lnTo>
                <a:lnTo>
                  <a:pt x="32" y="32"/>
                </a:lnTo>
                <a:lnTo>
                  <a:pt x="36" y="24"/>
                </a:lnTo>
                <a:lnTo>
                  <a:pt x="32" y="20"/>
                </a:lnTo>
                <a:lnTo>
                  <a:pt x="32" y="16"/>
                </a:lnTo>
                <a:lnTo>
                  <a:pt x="28" y="16"/>
                </a:lnTo>
                <a:lnTo>
                  <a:pt x="28" y="12"/>
                </a:lnTo>
                <a:lnTo>
                  <a:pt x="28" y="8"/>
                </a:lnTo>
                <a:lnTo>
                  <a:pt x="28" y="4"/>
                </a:lnTo>
                <a:lnTo>
                  <a:pt x="32" y="0"/>
                </a:lnTo>
                <a:lnTo>
                  <a:pt x="40" y="0"/>
                </a:lnTo>
                <a:lnTo>
                  <a:pt x="44" y="0"/>
                </a:lnTo>
                <a:lnTo>
                  <a:pt x="56" y="0"/>
                </a:lnTo>
                <a:lnTo>
                  <a:pt x="68" y="4"/>
                </a:lnTo>
                <a:lnTo>
                  <a:pt x="76" y="4"/>
                </a:lnTo>
                <a:lnTo>
                  <a:pt x="84" y="8"/>
                </a:lnTo>
                <a:lnTo>
                  <a:pt x="92" y="12"/>
                </a:lnTo>
                <a:lnTo>
                  <a:pt x="96" y="16"/>
                </a:lnTo>
                <a:lnTo>
                  <a:pt x="100" y="24"/>
                </a:lnTo>
                <a:lnTo>
                  <a:pt x="100" y="28"/>
                </a:lnTo>
                <a:lnTo>
                  <a:pt x="100" y="36"/>
                </a:lnTo>
                <a:lnTo>
                  <a:pt x="96" y="44"/>
                </a:lnTo>
                <a:lnTo>
                  <a:pt x="96" y="48"/>
                </a:lnTo>
                <a:lnTo>
                  <a:pt x="92" y="56"/>
                </a:lnTo>
                <a:lnTo>
                  <a:pt x="88" y="64"/>
                </a:lnTo>
                <a:lnTo>
                  <a:pt x="80" y="76"/>
                </a:lnTo>
                <a:lnTo>
                  <a:pt x="72" y="88"/>
                </a:lnTo>
                <a:lnTo>
                  <a:pt x="64" y="100"/>
                </a:lnTo>
                <a:lnTo>
                  <a:pt x="56" y="112"/>
                </a:lnTo>
                <a:lnTo>
                  <a:pt x="56" y="1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Freeform 81">
            <a:extLst>
              <a:ext uri="{FF2B5EF4-FFF2-40B4-BE49-F238E27FC236}">
                <a16:creationId xmlns:a16="http://schemas.microsoft.com/office/drawing/2014/main" xmlns="" id="{E958D89D-C4CF-42AA-B93F-C36A637286BA}"/>
              </a:ext>
            </a:extLst>
          </p:cNvPr>
          <p:cNvSpPr>
            <a:spLocks/>
          </p:cNvSpPr>
          <p:nvPr/>
        </p:nvSpPr>
        <p:spPr bwMode="auto">
          <a:xfrm>
            <a:off x="1472971" y="2559025"/>
            <a:ext cx="406944" cy="57669"/>
          </a:xfrm>
          <a:custGeom>
            <a:avLst/>
            <a:gdLst>
              <a:gd name="T0" fmla="*/ 44 w 112"/>
              <a:gd name="T1" fmla="*/ 0 h 12"/>
              <a:gd name="T2" fmla="*/ 52 w 112"/>
              <a:gd name="T3" fmla="*/ 0 h 12"/>
              <a:gd name="T4" fmla="*/ 64 w 112"/>
              <a:gd name="T5" fmla="*/ 0 h 12"/>
              <a:gd name="T6" fmla="*/ 72 w 112"/>
              <a:gd name="T7" fmla="*/ 0 h 12"/>
              <a:gd name="T8" fmla="*/ 76 w 112"/>
              <a:gd name="T9" fmla="*/ 0 h 12"/>
              <a:gd name="T10" fmla="*/ 84 w 112"/>
              <a:gd name="T11" fmla="*/ 0 h 12"/>
              <a:gd name="T12" fmla="*/ 92 w 112"/>
              <a:gd name="T13" fmla="*/ 0 h 12"/>
              <a:gd name="T14" fmla="*/ 104 w 112"/>
              <a:gd name="T15" fmla="*/ 4 h 12"/>
              <a:gd name="T16" fmla="*/ 112 w 112"/>
              <a:gd name="T17" fmla="*/ 8 h 12"/>
              <a:gd name="T18" fmla="*/ 112 w 112"/>
              <a:gd name="T19" fmla="*/ 12 h 12"/>
              <a:gd name="T20" fmla="*/ 0 w 112"/>
              <a:gd name="T21" fmla="*/ 12 h 12"/>
              <a:gd name="T22" fmla="*/ 0 w 112"/>
              <a:gd name="T23" fmla="*/ 8 h 12"/>
              <a:gd name="T24" fmla="*/ 24 w 112"/>
              <a:gd name="T25" fmla="*/ 4 h 12"/>
              <a:gd name="T26" fmla="*/ 32 w 112"/>
              <a:gd name="T27" fmla="*/ 4 h 12"/>
              <a:gd name="T28" fmla="*/ 44 w 112"/>
              <a:gd name="T29" fmla="*/ 0 h 12"/>
              <a:gd name="T30" fmla="*/ 44 w 112"/>
              <a:gd name="T31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12" h="12">
                <a:moveTo>
                  <a:pt x="44" y="0"/>
                </a:moveTo>
                <a:lnTo>
                  <a:pt x="52" y="0"/>
                </a:lnTo>
                <a:lnTo>
                  <a:pt x="64" y="0"/>
                </a:lnTo>
                <a:lnTo>
                  <a:pt x="72" y="0"/>
                </a:lnTo>
                <a:lnTo>
                  <a:pt x="76" y="0"/>
                </a:lnTo>
                <a:lnTo>
                  <a:pt x="84" y="0"/>
                </a:lnTo>
                <a:lnTo>
                  <a:pt x="92" y="0"/>
                </a:lnTo>
                <a:lnTo>
                  <a:pt x="104" y="4"/>
                </a:lnTo>
                <a:lnTo>
                  <a:pt x="112" y="8"/>
                </a:lnTo>
                <a:lnTo>
                  <a:pt x="112" y="12"/>
                </a:lnTo>
                <a:lnTo>
                  <a:pt x="0" y="12"/>
                </a:lnTo>
                <a:lnTo>
                  <a:pt x="0" y="8"/>
                </a:lnTo>
                <a:lnTo>
                  <a:pt x="24" y="4"/>
                </a:lnTo>
                <a:lnTo>
                  <a:pt x="32" y="4"/>
                </a:lnTo>
                <a:lnTo>
                  <a:pt x="44" y="0"/>
                </a:lnTo>
                <a:lnTo>
                  <a:pt x="44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Freeform 83">
            <a:extLst>
              <a:ext uri="{FF2B5EF4-FFF2-40B4-BE49-F238E27FC236}">
                <a16:creationId xmlns:a16="http://schemas.microsoft.com/office/drawing/2014/main" xmlns="" id="{3695C638-5447-495E-9DCD-56D65D263D9F}"/>
              </a:ext>
            </a:extLst>
          </p:cNvPr>
          <p:cNvSpPr>
            <a:spLocks/>
          </p:cNvSpPr>
          <p:nvPr/>
        </p:nvSpPr>
        <p:spPr bwMode="auto">
          <a:xfrm>
            <a:off x="1832287" y="4970962"/>
            <a:ext cx="203472" cy="865044"/>
          </a:xfrm>
          <a:custGeom>
            <a:avLst/>
            <a:gdLst>
              <a:gd name="T0" fmla="*/ 0 w 56"/>
              <a:gd name="T1" fmla="*/ 4 h 180"/>
              <a:gd name="T2" fmla="*/ 4 w 56"/>
              <a:gd name="T3" fmla="*/ 4 h 180"/>
              <a:gd name="T4" fmla="*/ 8 w 56"/>
              <a:gd name="T5" fmla="*/ 0 h 180"/>
              <a:gd name="T6" fmla="*/ 12 w 56"/>
              <a:gd name="T7" fmla="*/ 0 h 180"/>
              <a:gd name="T8" fmla="*/ 20 w 56"/>
              <a:gd name="T9" fmla="*/ 0 h 180"/>
              <a:gd name="T10" fmla="*/ 24 w 56"/>
              <a:gd name="T11" fmla="*/ 0 h 180"/>
              <a:gd name="T12" fmla="*/ 36 w 56"/>
              <a:gd name="T13" fmla="*/ 0 h 180"/>
              <a:gd name="T14" fmla="*/ 44 w 56"/>
              <a:gd name="T15" fmla="*/ 0 h 180"/>
              <a:gd name="T16" fmla="*/ 56 w 56"/>
              <a:gd name="T17" fmla="*/ 4 h 180"/>
              <a:gd name="T18" fmla="*/ 56 w 56"/>
              <a:gd name="T19" fmla="*/ 36 h 180"/>
              <a:gd name="T20" fmla="*/ 56 w 56"/>
              <a:gd name="T21" fmla="*/ 68 h 180"/>
              <a:gd name="T22" fmla="*/ 56 w 56"/>
              <a:gd name="T23" fmla="*/ 92 h 180"/>
              <a:gd name="T24" fmla="*/ 56 w 56"/>
              <a:gd name="T25" fmla="*/ 116 h 180"/>
              <a:gd name="T26" fmla="*/ 52 w 56"/>
              <a:gd name="T27" fmla="*/ 132 h 180"/>
              <a:gd name="T28" fmla="*/ 52 w 56"/>
              <a:gd name="T29" fmla="*/ 148 h 180"/>
              <a:gd name="T30" fmla="*/ 52 w 56"/>
              <a:gd name="T31" fmla="*/ 152 h 180"/>
              <a:gd name="T32" fmla="*/ 52 w 56"/>
              <a:gd name="T33" fmla="*/ 160 h 180"/>
              <a:gd name="T34" fmla="*/ 48 w 56"/>
              <a:gd name="T35" fmla="*/ 160 h 180"/>
              <a:gd name="T36" fmla="*/ 48 w 56"/>
              <a:gd name="T37" fmla="*/ 164 h 180"/>
              <a:gd name="T38" fmla="*/ 44 w 56"/>
              <a:gd name="T39" fmla="*/ 172 h 180"/>
              <a:gd name="T40" fmla="*/ 40 w 56"/>
              <a:gd name="T41" fmla="*/ 176 h 180"/>
              <a:gd name="T42" fmla="*/ 36 w 56"/>
              <a:gd name="T43" fmla="*/ 180 h 180"/>
              <a:gd name="T44" fmla="*/ 32 w 56"/>
              <a:gd name="T45" fmla="*/ 180 h 180"/>
              <a:gd name="T46" fmla="*/ 24 w 56"/>
              <a:gd name="T47" fmla="*/ 180 h 180"/>
              <a:gd name="T48" fmla="*/ 20 w 56"/>
              <a:gd name="T49" fmla="*/ 176 h 180"/>
              <a:gd name="T50" fmla="*/ 16 w 56"/>
              <a:gd name="T51" fmla="*/ 172 h 180"/>
              <a:gd name="T52" fmla="*/ 12 w 56"/>
              <a:gd name="T53" fmla="*/ 168 h 180"/>
              <a:gd name="T54" fmla="*/ 8 w 56"/>
              <a:gd name="T55" fmla="*/ 160 h 180"/>
              <a:gd name="T56" fmla="*/ 8 w 56"/>
              <a:gd name="T57" fmla="*/ 156 h 180"/>
              <a:gd name="T58" fmla="*/ 4 w 56"/>
              <a:gd name="T59" fmla="*/ 148 h 180"/>
              <a:gd name="T60" fmla="*/ 4 w 56"/>
              <a:gd name="T61" fmla="*/ 144 h 180"/>
              <a:gd name="T62" fmla="*/ 4 w 56"/>
              <a:gd name="T63" fmla="*/ 140 h 180"/>
              <a:gd name="T64" fmla="*/ 4 w 56"/>
              <a:gd name="T65" fmla="*/ 140 h 180"/>
              <a:gd name="T66" fmla="*/ 4 w 56"/>
              <a:gd name="T67" fmla="*/ 132 h 180"/>
              <a:gd name="T68" fmla="*/ 4 w 56"/>
              <a:gd name="T69" fmla="*/ 128 h 180"/>
              <a:gd name="T70" fmla="*/ 4 w 56"/>
              <a:gd name="T71" fmla="*/ 120 h 180"/>
              <a:gd name="T72" fmla="*/ 4 w 56"/>
              <a:gd name="T73" fmla="*/ 112 h 180"/>
              <a:gd name="T74" fmla="*/ 8 w 56"/>
              <a:gd name="T75" fmla="*/ 104 h 180"/>
              <a:gd name="T76" fmla="*/ 8 w 56"/>
              <a:gd name="T77" fmla="*/ 96 h 180"/>
              <a:gd name="T78" fmla="*/ 8 w 56"/>
              <a:gd name="T79" fmla="*/ 76 h 180"/>
              <a:gd name="T80" fmla="*/ 8 w 56"/>
              <a:gd name="T81" fmla="*/ 60 h 180"/>
              <a:gd name="T82" fmla="*/ 8 w 56"/>
              <a:gd name="T83" fmla="*/ 48 h 180"/>
              <a:gd name="T84" fmla="*/ 4 w 56"/>
              <a:gd name="T85" fmla="*/ 36 h 180"/>
              <a:gd name="T86" fmla="*/ 0 w 56"/>
              <a:gd name="T87" fmla="*/ 28 h 180"/>
              <a:gd name="T88" fmla="*/ 0 w 56"/>
              <a:gd name="T89" fmla="*/ 20 h 180"/>
              <a:gd name="T90" fmla="*/ 0 w 56"/>
              <a:gd name="T91" fmla="*/ 12 h 180"/>
              <a:gd name="T92" fmla="*/ 0 w 56"/>
              <a:gd name="T93" fmla="*/ 4 h 180"/>
              <a:gd name="T94" fmla="*/ 0 w 56"/>
              <a:gd name="T95" fmla="*/ 4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6" h="180">
                <a:moveTo>
                  <a:pt x="0" y="4"/>
                </a:move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4" y="0"/>
                </a:lnTo>
                <a:lnTo>
                  <a:pt x="36" y="0"/>
                </a:lnTo>
                <a:lnTo>
                  <a:pt x="44" y="0"/>
                </a:lnTo>
                <a:lnTo>
                  <a:pt x="56" y="4"/>
                </a:lnTo>
                <a:lnTo>
                  <a:pt x="56" y="36"/>
                </a:lnTo>
                <a:lnTo>
                  <a:pt x="56" y="68"/>
                </a:lnTo>
                <a:lnTo>
                  <a:pt x="56" y="92"/>
                </a:lnTo>
                <a:lnTo>
                  <a:pt x="56" y="116"/>
                </a:lnTo>
                <a:lnTo>
                  <a:pt x="52" y="132"/>
                </a:lnTo>
                <a:lnTo>
                  <a:pt x="52" y="148"/>
                </a:lnTo>
                <a:lnTo>
                  <a:pt x="52" y="152"/>
                </a:lnTo>
                <a:lnTo>
                  <a:pt x="52" y="160"/>
                </a:lnTo>
                <a:lnTo>
                  <a:pt x="48" y="160"/>
                </a:lnTo>
                <a:lnTo>
                  <a:pt x="48" y="164"/>
                </a:lnTo>
                <a:lnTo>
                  <a:pt x="44" y="172"/>
                </a:lnTo>
                <a:lnTo>
                  <a:pt x="40" y="176"/>
                </a:lnTo>
                <a:lnTo>
                  <a:pt x="36" y="180"/>
                </a:lnTo>
                <a:lnTo>
                  <a:pt x="32" y="180"/>
                </a:lnTo>
                <a:lnTo>
                  <a:pt x="24" y="180"/>
                </a:lnTo>
                <a:lnTo>
                  <a:pt x="20" y="176"/>
                </a:lnTo>
                <a:lnTo>
                  <a:pt x="16" y="172"/>
                </a:lnTo>
                <a:lnTo>
                  <a:pt x="12" y="168"/>
                </a:lnTo>
                <a:lnTo>
                  <a:pt x="8" y="160"/>
                </a:lnTo>
                <a:lnTo>
                  <a:pt x="8" y="156"/>
                </a:lnTo>
                <a:lnTo>
                  <a:pt x="4" y="148"/>
                </a:lnTo>
                <a:lnTo>
                  <a:pt x="4" y="144"/>
                </a:lnTo>
                <a:lnTo>
                  <a:pt x="4" y="140"/>
                </a:lnTo>
                <a:lnTo>
                  <a:pt x="4" y="140"/>
                </a:lnTo>
                <a:lnTo>
                  <a:pt x="4" y="132"/>
                </a:lnTo>
                <a:lnTo>
                  <a:pt x="4" y="128"/>
                </a:lnTo>
                <a:lnTo>
                  <a:pt x="4" y="120"/>
                </a:lnTo>
                <a:lnTo>
                  <a:pt x="4" y="112"/>
                </a:lnTo>
                <a:lnTo>
                  <a:pt x="8" y="104"/>
                </a:lnTo>
                <a:lnTo>
                  <a:pt x="8" y="96"/>
                </a:lnTo>
                <a:lnTo>
                  <a:pt x="8" y="76"/>
                </a:lnTo>
                <a:lnTo>
                  <a:pt x="8" y="60"/>
                </a:lnTo>
                <a:lnTo>
                  <a:pt x="8" y="48"/>
                </a:lnTo>
                <a:lnTo>
                  <a:pt x="4" y="36"/>
                </a:lnTo>
                <a:lnTo>
                  <a:pt x="0" y="28"/>
                </a:lnTo>
                <a:lnTo>
                  <a:pt x="0" y="20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84">
            <a:extLst>
              <a:ext uri="{FF2B5EF4-FFF2-40B4-BE49-F238E27FC236}">
                <a16:creationId xmlns:a16="http://schemas.microsoft.com/office/drawing/2014/main" xmlns="" id="{7132FA63-C6D8-4902-9928-BCB8796A8DB2}"/>
              </a:ext>
            </a:extLst>
          </p:cNvPr>
          <p:cNvSpPr>
            <a:spLocks/>
          </p:cNvSpPr>
          <p:nvPr/>
        </p:nvSpPr>
        <p:spPr bwMode="auto">
          <a:xfrm>
            <a:off x="1396275" y="5163194"/>
            <a:ext cx="1060962" cy="1287954"/>
          </a:xfrm>
          <a:custGeom>
            <a:avLst/>
            <a:gdLst>
              <a:gd name="T0" fmla="*/ 252 w 292"/>
              <a:gd name="T1" fmla="*/ 136 h 268"/>
              <a:gd name="T2" fmla="*/ 220 w 292"/>
              <a:gd name="T3" fmla="*/ 176 h 268"/>
              <a:gd name="T4" fmla="*/ 188 w 292"/>
              <a:gd name="T5" fmla="*/ 204 h 268"/>
              <a:gd name="T6" fmla="*/ 164 w 292"/>
              <a:gd name="T7" fmla="*/ 220 h 268"/>
              <a:gd name="T8" fmla="*/ 116 w 292"/>
              <a:gd name="T9" fmla="*/ 240 h 268"/>
              <a:gd name="T10" fmla="*/ 64 w 292"/>
              <a:gd name="T11" fmla="*/ 260 h 268"/>
              <a:gd name="T12" fmla="*/ 32 w 292"/>
              <a:gd name="T13" fmla="*/ 264 h 268"/>
              <a:gd name="T14" fmla="*/ 12 w 292"/>
              <a:gd name="T15" fmla="*/ 268 h 268"/>
              <a:gd name="T16" fmla="*/ 0 w 292"/>
              <a:gd name="T17" fmla="*/ 268 h 268"/>
              <a:gd name="T18" fmla="*/ 0 w 292"/>
              <a:gd name="T19" fmla="*/ 264 h 268"/>
              <a:gd name="T20" fmla="*/ 4 w 292"/>
              <a:gd name="T21" fmla="*/ 260 h 268"/>
              <a:gd name="T22" fmla="*/ 20 w 292"/>
              <a:gd name="T23" fmla="*/ 252 h 268"/>
              <a:gd name="T24" fmla="*/ 44 w 292"/>
              <a:gd name="T25" fmla="*/ 240 h 268"/>
              <a:gd name="T26" fmla="*/ 92 w 292"/>
              <a:gd name="T27" fmla="*/ 216 h 268"/>
              <a:gd name="T28" fmla="*/ 144 w 292"/>
              <a:gd name="T29" fmla="*/ 184 h 268"/>
              <a:gd name="T30" fmla="*/ 180 w 292"/>
              <a:gd name="T31" fmla="*/ 148 h 268"/>
              <a:gd name="T32" fmla="*/ 208 w 292"/>
              <a:gd name="T33" fmla="*/ 112 h 268"/>
              <a:gd name="T34" fmla="*/ 220 w 292"/>
              <a:gd name="T35" fmla="*/ 80 h 268"/>
              <a:gd name="T36" fmla="*/ 228 w 292"/>
              <a:gd name="T37" fmla="*/ 52 h 268"/>
              <a:gd name="T38" fmla="*/ 228 w 292"/>
              <a:gd name="T39" fmla="*/ 36 h 268"/>
              <a:gd name="T40" fmla="*/ 224 w 292"/>
              <a:gd name="T41" fmla="*/ 24 h 268"/>
              <a:gd name="T42" fmla="*/ 220 w 292"/>
              <a:gd name="T43" fmla="*/ 16 h 268"/>
              <a:gd name="T44" fmla="*/ 224 w 292"/>
              <a:gd name="T45" fmla="*/ 8 h 268"/>
              <a:gd name="T46" fmla="*/ 236 w 292"/>
              <a:gd name="T47" fmla="*/ 0 h 268"/>
              <a:gd name="T48" fmla="*/ 260 w 292"/>
              <a:gd name="T49" fmla="*/ 8 h 268"/>
              <a:gd name="T50" fmla="*/ 276 w 292"/>
              <a:gd name="T51" fmla="*/ 12 h 268"/>
              <a:gd name="T52" fmla="*/ 284 w 292"/>
              <a:gd name="T53" fmla="*/ 16 h 268"/>
              <a:gd name="T54" fmla="*/ 292 w 292"/>
              <a:gd name="T55" fmla="*/ 24 h 268"/>
              <a:gd name="T56" fmla="*/ 292 w 292"/>
              <a:gd name="T57" fmla="*/ 36 h 268"/>
              <a:gd name="T58" fmla="*/ 288 w 292"/>
              <a:gd name="T59" fmla="*/ 52 h 268"/>
              <a:gd name="T60" fmla="*/ 280 w 292"/>
              <a:gd name="T61" fmla="*/ 80 h 268"/>
              <a:gd name="T62" fmla="*/ 260 w 292"/>
              <a:gd name="T63" fmla="*/ 116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92" h="268">
                <a:moveTo>
                  <a:pt x="260" y="116"/>
                </a:moveTo>
                <a:lnTo>
                  <a:pt x="252" y="136"/>
                </a:lnTo>
                <a:lnTo>
                  <a:pt x="236" y="156"/>
                </a:lnTo>
                <a:lnTo>
                  <a:pt x="220" y="176"/>
                </a:lnTo>
                <a:lnTo>
                  <a:pt x="200" y="192"/>
                </a:lnTo>
                <a:lnTo>
                  <a:pt x="188" y="204"/>
                </a:lnTo>
                <a:lnTo>
                  <a:pt x="176" y="212"/>
                </a:lnTo>
                <a:lnTo>
                  <a:pt x="164" y="220"/>
                </a:lnTo>
                <a:lnTo>
                  <a:pt x="148" y="228"/>
                </a:lnTo>
                <a:lnTo>
                  <a:pt x="116" y="240"/>
                </a:lnTo>
                <a:lnTo>
                  <a:pt x="80" y="252"/>
                </a:lnTo>
                <a:lnTo>
                  <a:pt x="64" y="260"/>
                </a:lnTo>
                <a:lnTo>
                  <a:pt x="48" y="264"/>
                </a:lnTo>
                <a:lnTo>
                  <a:pt x="32" y="264"/>
                </a:lnTo>
                <a:lnTo>
                  <a:pt x="20" y="268"/>
                </a:lnTo>
                <a:lnTo>
                  <a:pt x="12" y="268"/>
                </a:lnTo>
                <a:lnTo>
                  <a:pt x="4" y="268"/>
                </a:lnTo>
                <a:lnTo>
                  <a:pt x="0" y="268"/>
                </a:lnTo>
                <a:lnTo>
                  <a:pt x="0" y="268"/>
                </a:lnTo>
                <a:lnTo>
                  <a:pt x="0" y="264"/>
                </a:lnTo>
                <a:lnTo>
                  <a:pt x="0" y="264"/>
                </a:lnTo>
                <a:lnTo>
                  <a:pt x="4" y="260"/>
                </a:lnTo>
                <a:lnTo>
                  <a:pt x="12" y="256"/>
                </a:lnTo>
                <a:lnTo>
                  <a:pt x="20" y="252"/>
                </a:lnTo>
                <a:lnTo>
                  <a:pt x="32" y="244"/>
                </a:lnTo>
                <a:lnTo>
                  <a:pt x="44" y="240"/>
                </a:lnTo>
                <a:lnTo>
                  <a:pt x="60" y="232"/>
                </a:lnTo>
                <a:lnTo>
                  <a:pt x="92" y="216"/>
                </a:lnTo>
                <a:lnTo>
                  <a:pt x="120" y="200"/>
                </a:lnTo>
                <a:lnTo>
                  <a:pt x="144" y="184"/>
                </a:lnTo>
                <a:lnTo>
                  <a:pt x="164" y="164"/>
                </a:lnTo>
                <a:lnTo>
                  <a:pt x="180" y="148"/>
                </a:lnTo>
                <a:lnTo>
                  <a:pt x="196" y="132"/>
                </a:lnTo>
                <a:lnTo>
                  <a:pt x="208" y="112"/>
                </a:lnTo>
                <a:lnTo>
                  <a:pt x="216" y="96"/>
                </a:lnTo>
                <a:lnTo>
                  <a:pt x="220" y="80"/>
                </a:lnTo>
                <a:lnTo>
                  <a:pt x="224" y="64"/>
                </a:lnTo>
                <a:lnTo>
                  <a:pt x="228" y="52"/>
                </a:lnTo>
                <a:lnTo>
                  <a:pt x="228" y="44"/>
                </a:lnTo>
                <a:lnTo>
                  <a:pt x="228" y="36"/>
                </a:lnTo>
                <a:lnTo>
                  <a:pt x="228" y="32"/>
                </a:lnTo>
                <a:lnTo>
                  <a:pt x="224" y="24"/>
                </a:lnTo>
                <a:lnTo>
                  <a:pt x="220" y="20"/>
                </a:lnTo>
                <a:lnTo>
                  <a:pt x="220" y="16"/>
                </a:lnTo>
                <a:lnTo>
                  <a:pt x="220" y="12"/>
                </a:lnTo>
                <a:lnTo>
                  <a:pt x="224" y="8"/>
                </a:lnTo>
                <a:lnTo>
                  <a:pt x="228" y="4"/>
                </a:lnTo>
                <a:lnTo>
                  <a:pt x="236" y="0"/>
                </a:lnTo>
                <a:lnTo>
                  <a:pt x="248" y="4"/>
                </a:lnTo>
                <a:lnTo>
                  <a:pt x="260" y="8"/>
                </a:lnTo>
                <a:lnTo>
                  <a:pt x="268" y="8"/>
                </a:lnTo>
                <a:lnTo>
                  <a:pt x="276" y="12"/>
                </a:lnTo>
                <a:lnTo>
                  <a:pt x="280" y="16"/>
                </a:lnTo>
                <a:lnTo>
                  <a:pt x="284" y="16"/>
                </a:lnTo>
                <a:lnTo>
                  <a:pt x="288" y="20"/>
                </a:lnTo>
                <a:lnTo>
                  <a:pt x="292" y="24"/>
                </a:lnTo>
                <a:lnTo>
                  <a:pt x="292" y="28"/>
                </a:lnTo>
                <a:lnTo>
                  <a:pt x="292" y="36"/>
                </a:lnTo>
                <a:lnTo>
                  <a:pt x="288" y="44"/>
                </a:lnTo>
                <a:lnTo>
                  <a:pt x="288" y="52"/>
                </a:lnTo>
                <a:lnTo>
                  <a:pt x="284" y="64"/>
                </a:lnTo>
                <a:lnTo>
                  <a:pt x="280" y="80"/>
                </a:lnTo>
                <a:lnTo>
                  <a:pt x="272" y="100"/>
                </a:lnTo>
                <a:lnTo>
                  <a:pt x="260" y="116"/>
                </a:lnTo>
                <a:lnTo>
                  <a:pt x="260" y="1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Freeform 85">
            <a:extLst>
              <a:ext uri="{FF2B5EF4-FFF2-40B4-BE49-F238E27FC236}">
                <a16:creationId xmlns:a16="http://schemas.microsoft.com/office/drawing/2014/main" xmlns="" id="{EE69A2EB-B67B-47FE-B0F0-466CD23ECB1C}"/>
              </a:ext>
            </a:extLst>
          </p:cNvPr>
          <p:cNvSpPr>
            <a:spLocks/>
          </p:cNvSpPr>
          <p:nvPr/>
        </p:nvSpPr>
        <p:spPr bwMode="auto">
          <a:xfrm>
            <a:off x="1745084" y="4202035"/>
            <a:ext cx="363344" cy="403687"/>
          </a:xfrm>
          <a:custGeom>
            <a:avLst/>
            <a:gdLst>
              <a:gd name="T0" fmla="*/ 44 w 100"/>
              <a:gd name="T1" fmla="*/ 68 h 84"/>
              <a:gd name="T2" fmla="*/ 36 w 100"/>
              <a:gd name="T3" fmla="*/ 56 h 84"/>
              <a:gd name="T4" fmla="*/ 28 w 100"/>
              <a:gd name="T5" fmla="*/ 44 h 84"/>
              <a:gd name="T6" fmla="*/ 20 w 100"/>
              <a:gd name="T7" fmla="*/ 36 h 84"/>
              <a:gd name="T8" fmla="*/ 12 w 100"/>
              <a:gd name="T9" fmla="*/ 28 h 84"/>
              <a:gd name="T10" fmla="*/ 8 w 100"/>
              <a:gd name="T11" fmla="*/ 20 h 84"/>
              <a:gd name="T12" fmla="*/ 4 w 100"/>
              <a:gd name="T13" fmla="*/ 16 h 84"/>
              <a:gd name="T14" fmla="*/ 4 w 100"/>
              <a:gd name="T15" fmla="*/ 12 h 84"/>
              <a:gd name="T16" fmla="*/ 0 w 100"/>
              <a:gd name="T17" fmla="*/ 8 h 84"/>
              <a:gd name="T18" fmla="*/ 4 w 100"/>
              <a:gd name="T19" fmla="*/ 4 h 84"/>
              <a:gd name="T20" fmla="*/ 8 w 100"/>
              <a:gd name="T21" fmla="*/ 0 h 84"/>
              <a:gd name="T22" fmla="*/ 12 w 100"/>
              <a:gd name="T23" fmla="*/ 0 h 84"/>
              <a:gd name="T24" fmla="*/ 24 w 100"/>
              <a:gd name="T25" fmla="*/ 0 h 84"/>
              <a:gd name="T26" fmla="*/ 32 w 100"/>
              <a:gd name="T27" fmla="*/ 0 h 84"/>
              <a:gd name="T28" fmla="*/ 48 w 100"/>
              <a:gd name="T29" fmla="*/ 4 h 84"/>
              <a:gd name="T30" fmla="*/ 60 w 100"/>
              <a:gd name="T31" fmla="*/ 12 h 84"/>
              <a:gd name="T32" fmla="*/ 76 w 100"/>
              <a:gd name="T33" fmla="*/ 16 h 84"/>
              <a:gd name="T34" fmla="*/ 84 w 100"/>
              <a:gd name="T35" fmla="*/ 24 h 84"/>
              <a:gd name="T36" fmla="*/ 88 w 100"/>
              <a:gd name="T37" fmla="*/ 28 h 84"/>
              <a:gd name="T38" fmla="*/ 92 w 100"/>
              <a:gd name="T39" fmla="*/ 32 h 84"/>
              <a:gd name="T40" fmla="*/ 96 w 100"/>
              <a:gd name="T41" fmla="*/ 40 h 84"/>
              <a:gd name="T42" fmla="*/ 100 w 100"/>
              <a:gd name="T43" fmla="*/ 44 h 84"/>
              <a:gd name="T44" fmla="*/ 100 w 100"/>
              <a:gd name="T45" fmla="*/ 48 h 84"/>
              <a:gd name="T46" fmla="*/ 100 w 100"/>
              <a:gd name="T47" fmla="*/ 56 h 84"/>
              <a:gd name="T48" fmla="*/ 100 w 100"/>
              <a:gd name="T49" fmla="*/ 60 h 84"/>
              <a:gd name="T50" fmla="*/ 100 w 100"/>
              <a:gd name="T51" fmla="*/ 68 h 84"/>
              <a:gd name="T52" fmla="*/ 96 w 100"/>
              <a:gd name="T53" fmla="*/ 76 h 84"/>
              <a:gd name="T54" fmla="*/ 92 w 100"/>
              <a:gd name="T55" fmla="*/ 80 h 84"/>
              <a:gd name="T56" fmla="*/ 84 w 100"/>
              <a:gd name="T57" fmla="*/ 84 h 84"/>
              <a:gd name="T58" fmla="*/ 76 w 100"/>
              <a:gd name="T59" fmla="*/ 84 h 84"/>
              <a:gd name="T60" fmla="*/ 68 w 100"/>
              <a:gd name="T61" fmla="*/ 84 h 84"/>
              <a:gd name="T62" fmla="*/ 64 w 100"/>
              <a:gd name="T63" fmla="*/ 80 h 84"/>
              <a:gd name="T64" fmla="*/ 56 w 100"/>
              <a:gd name="T65" fmla="*/ 76 h 84"/>
              <a:gd name="T66" fmla="*/ 52 w 100"/>
              <a:gd name="T67" fmla="*/ 72 h 84"/>
              <a:gd name="T68" fmla="*/ 44 w 100"/>
              <a:gd name="T69" fmla="*/ 68 h 84"/>
              <a:gd name="T70" fmla="*/ 44 w 100"/>
              <a:gd name="T71" fmla="*/ 68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0" h="84">
                <a:moveTo>
                  <a:pt x="44" y="68"/>
                </a:moveTo>
                <a:lnTo>
                  <a:pt x="36" y="56"/>
                </a:lnTo>
                <a:lnTo>
                  <a:pt x="28" y="44"/>
                </a:lnTo>
                <a:lnTo>
                  <a:pt x="20" y="36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4" y="0"/>
                </a:lnTo>
                <a:lnTo>
                  <a:pt x="32" y="0"/>
                </a:lnTo>
                <a:lnTo>
                  <a:pt x="48" y="4"/>
                </a:lnTo>
                <a:lnTo>
                  <a:pt x="60" y="12"/>
                </a:lnTo>
                <a:lnTo>
                  <a:pt x="76" y="16"/>
                </a:lnTo>
                <a:lnTo>
                  <a:pt x="84" y="24"/>
                </a:lnTo>
                <a:lnTo>
                  <a:pt x="88" y="28"/>
                </a:lnTo>
                <a:lnTo>
                  <a:pt x="92" y="32"/>
                </a:lnTo>
                <a:lnTo>
                  <a:pt x="96" y="40"/>
                </a:lnTo>
                <a:lnTo>
                  <a:pt x="100" y="44"/>
                </a:lnTo>
                <a:lnTo>
                  <a:pt x="100" y="48"/>
                </a:lnTo>
                <a:lnTo>
                  <a:pt x="100" y="56"/>
                </a:lnTo>
                <a:lnTo>
                  <a:pt x="100" y="60"/>
                </a:lnTo>
                <a:lnTo>
                  <a:pt x="100" y="68"/>
                </a:lnTo>
                <a:lnTo>
                  <a:pt x="96" y="76"/>
                </a:lnTo>
                <a:lnTo>
                  <a:pt x="92" y="80"/>
                </a:lnTo>
                <a:lnTo>
                  <a:pt x="84" y="84"/>
                </a:lnTo>
                <a:lnTo>
                  <a:pt x="76" y="84"/>
                </a:lnTo>
                <a:lnTo>
                  <a:pt x="68" y="84"/>
                </a:lnTo>
                <a:lnTo>
                  <a:pt x="64" y="80"/>
                </a:lnTo>
                <a:lnTo>
                  <a:pt x="56" y="76"/>
                </a:lnTo>
                <a:lnTo>
                  <a:pt x="52" y="72"/>
                </a:lnTo>
                <a:lnTo>
                  <a:pt x="44" y="68"/>
                </a:lnTo>
                <a:lnTo>
                  <a:pt x="44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Freeform 86">
            <a:extLst>
              <a:ext uri="{FF2B5EF4-FFF2-40B4-BE49-F238E27FC236}">
                <a16:creationId xmlns:a16="http://schemas.microsoft.com/office/drawing/2014/main" xmlns="" id="{B7359141-5454-4EBC-833F-0BEDCEA2C5DB}"/>
              </a:ext>
            </a:extLst>
          </p:cNvPr>
          <p:cNvSpPr>
            <a:spLocks/>
          </p:cNvSpPr>
          <p:nvPr/>
        </p:nvSpPr>
        <p:spPr bwMode="auto">
          <a:xfrm>
            <a:off x="2137495" y="4086695"/>
            <a:ext cx="348810" cy="365241"/>
          </a:xfrm>
          <a:custGeom>
            <a:avLst/>
            <a:gdLst>
              <a:gd name="T0" fmla="*/ 92 w 96"/>
              <a:gd name="T1" fmla="*/ 64 h 76"/>
              <a:gd name="T2" fmla="*/ 88 w 96"/>
              <a:gd name="T3" fmla="*/ 68 h 76"/>
              <a:gd name="T4" fmla="*/ 84 w 96"/>
              <a:gd name="T5" fmla="*/ 72 h 76"/>
              <a:gd name="T6" fmla="*/ 80 w 96"/>
              <a:gd name="T7" fmla="*/ 76 h 76"/>
              <a:gd name="T8" fmla="*/ 72 w 96"/>
              <a:gd name="T9" fmla="*/ 76 h 76"/>
              <a:gd name="T10" fmla="*/ 64 w 96"/>
              <a:gd name="T11" fmla="*/ 76 h 76"/>
              <a:gd name="T12" fmla="*/ 60 w 96"/>
              <a:gd name="T13" fmla="*/ 72 h 76"/>
              <a:gd name="T14" fmla="*/ 52 w 96"/>
              <a:gd name="T15" fmla="*/ 64 h 76"/>
              <a:gd name="T16" fmla="*/ 40 w 96"/>
              <a:gd name="T17" fmla="*/ 56 h 76"/>
              <a:gd name="T18" fmla="*/ 32 w 96"/>
              <a:gd name="T19" fmla="*/ 44 h 76"/>
              <a:gd name="T20" fmla="*/ 24 w 96"/>
              <a:gd name="T21" fmla="*/ 36 h 76"/>
              <a:gd name="T22" fmla="*/ 16 w 96"/>
              <a:gd name="T23" fmla="*/ 28 h 76"/>
              <a:gd name="T24" fmla="*/ 12 w 96"/>
              <a:gd name="T25" fmla="*/ 24 h 76"/>
              <a:gd name="T26" fmla="*/ 4 w 96"/>
              <a:gd name="T27" fmla="*/ 20 h 76"/>
              <a:gd name="T28" fmla="*/ 4 w 96"/>
              <a:gd name="T29" fmla="*/ 12 h 76"/>
              <a:gd name="T30" fmla="*/ 0 w 96"/>
              <a:gd name="T31" fmla="*/ 8 h 76"/>
              <a:gd name="T32" fmla="*/ 4 w 96"/>
              <a:gd name="T33" fmla="*/ 4 h 76"/>
              <a:gd name="T34" fmla="*/ 4 w 96"/>
              <a:gd name="T35" fmla="*/ 0 h 76"/>
              <a:gd name="T36" fmla="*/ 8 w 96"/>
              <a:gd name="T37" fmla="*/ 0 h 76"/>
              <a:gd name="T38" fmla="*/ 12 w 96"/>
              <a:gd name="T39" fmla="*/ 0 h 76"/>
              <a:gd name="T40" fmla="*/ 24 w 96"/>
              <a:gd name="T41" fmla="*/ 0 h 76"/>
              <a:gd name="T42" fmla="*/ 32 w 96"/>
              <a:gd name="T43" fmla="*/ 0 h 76"/>
              <a:gd name="T44" fmla="*/ 44 w 96"/>
              <a:gd name="T45" fmla="*/ 0 h 76"/>
              <a:gd name="T46" fmla="*/ 56 w 96"/>
              <a:gd name="T47" fmla="*/ 4 h 76"/>
              <a:gd name="T48" fmla="*/ 68 w 96"/>
              <a:gd name="T49" fmla="*/ 8 h 76"/>
              <a:gd name="T50" fmla="*/ 76 w 96"/>
              <a:gd name="T51" fmla="*/ 12 h 76"/>
              <a:gd name="T52" fmla="*/ 84 w 96"/>
              <a:gd name="T53" fmla="*/ 20 h 76"/>
              <a:gd name="T54" fmla="*/ 92 w 96"/>
              <a:gd name="T55" fmla="*/ 24 h 76"/>
              <a:gd name="T56" fmla="*/ 96 w 96"/>
              <a:gd name="T57" fmla="*/ 32 h 76"/>
              <a:gd name="T58" fmla="*/ 96 w 96"/>
              <a:gd name="T59" fmla="*/ 40 h 76"/>
              <a:gd name="T60" fmla="*/ 96 w 96"/>
              <a:gd name="T61" fmla="*/ 48 h 76"/>
              <a:gd name="T62" fmla="*/ 96 w 96"/>
              <a:gd name="T63" fmla="*/ 56 h 76"/>
              <a:gd name="T64" fmla="*/ 92 w 96"/>
              <a:gd name="T65" fmla="*/ 64 h 76"/>
              <a:gd name="T66" fmla="*/ 92 w 96"/>
              <a:gd name="T67" fmla="*/ 6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6" h="76">
                <a:moveTo>
                  <a:pt x="92" y="64"/>
                </a:moveTo>
                <a:lnTo>
                  <a:pt x="88" y="68"/>
                </a:lnTo>
                <a:lnTo>
                  <a:pt x="84" y="72"/>
                </a:lnTo>
                <a:lnTo>
                  <a:pt x="80" y="76"/>
                </a:lnTo>
                <a:lnTo>
                  <a:pt x="72" y="76"/>
                </a:lnTo>
                <a:lnTo>
                  <a:pt x="64" y="76"/>
                </a:lnTo>
                <a:lnTo>
                  <a:pt x="60" y="72"/>
                </a:lnTo>
                <a:lnTo>
                  <a:pt x="52" y="64"/>
                </a:lnTo>
                <a:lnTo>
                  <a:pt x="40" y="56"/>
                </a:lnTo>
                <a:lnTo>
                  <a:pt x="32" y="44"/>
                </a:lnTo>
                <a:lnTo>
                  <a:pt x="24" y="36"/>
                </a:lnTo>
                <a:lnTo>
                  <a:pt x="16" y="28"/>
                </a:lnTo>
                <a:lnTo>
                  <a:pt x="12" y="24"/>
                </a:lnTo>
                <a:lnTo>
                  <a:pt x="4" y="20"/>
                </a:lnTo>
                <a:lnTo>
                  <a:pt x="4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56" y="4"/>
                </a:lnTo>
                <a:lnTo>
                  <a:pt x="68" y="8"/>
                </a:lnTo>
                <a:lnTo>
                  <a:pt x="76" y="12"/>
                </a:lnTo>
                <a:lnTo>
                  <a:pt x="84" y="20"/>
                </a:lnTo>
                <a:lnTo>
                  <a:pt x="92" y="24"/>
                </a:lnTo>
                <a:lnTo>
                  <a:pt x="96" y="32"/>
                </a:lnTo>
                <a:lnTo>
                  <a:pt x="96" y="40"/>
                </a:lnTo>
                <a:lnTo>
                  <a:pt x="96" y="48"/>
                </a:lnTo>
                <a:lnTo>
                  <a:pt x="96" y="56"/>
                </a:lnTo>
                <a:lnTo>
                  <a:pt x="92" y="64"/>
                </a:lnTo>
                <a:lnTo>
                  <a:pt x="92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Freeform 87">
            <a:extLst>
              <a:ext uri="{FF2B5EF4-FFF2-40B4-BE49-F238E27FC236}">
                <a16:creationId xmlns:a16="http://schemas.microsoft.com/office/drawing/2014/main" xmlns="" id="{80D44518-0710-41A4-B979-2CD6FF6234A5}"/>
              </a:ext>
            </a:extLst>
          </p:cNvPr>
          <p:cNvSpPr>
            <a:spLocks/>
          </p:cNvSpPr>
          <p:nvPr/>
        </p:nvSpPr>
        <p:spPr bwMode="auto">
          <a:xfrm>
            <a:off x="2355501" y="5662997"/>
            <a:ext cx="1206299" cy="845821"/>
          </a:xfrm>
          <a:custGeom>
            <a:avLst/>
            <a:gdLst>
              <a:gd name="T0" fmla="*/ 0 w 332"/>
              <a:gd name="T1" fmla="*/ 48 h 176"/>
              <a:gd name="T2" fmla="*/ 0 w 332"/>
              <a:gd name="T3" fmla="*/ 28 h 176"/>
              <a:gd name="T4" fmla="*/ 0 w 332"/>
              <a:gd name="T5" fmla="*/ 16 h 176"/>
              <a:gd name="T6" fmla="*/ 4 w 332"/>
              <a:gd name="T7" fmla="*/ 4 h 176"/>
              <a:gd name="T8" fmla="*/ 8 w 332"/>
              <a:gd name="T9" fmla="*/ 0 h 176"/>
              <a:gd name="T10" fmla="*/ 20 w 332"/>
              <a:gd name="T11" fmla="*/ 0 h 176"/>
              <a:gd name="T12" fmla="*/ 44 w 332"/>
              <a:gd name="T13" fmla="*/ 4 h 176"/>
              <a:gd name="T14" fmla="*/ 60 w 332"/>
              <a:gd name="T15" fmla="*/ 12 h 176"/>
              <a:gd name="T16" fmla="*/ 60 w 332"/>
              <a:gd name="T17" fmla="*/ 20 h 176"/>
              <a:gd name="T18" fmla="*/ 60 w 332"/>
              <a:gd name="T19" fmla="*/ 36 h 176"/>
              <a:gd name="T20" fmla="*/ 52 w 332"/>
              <a:gd name="T21" fmla="*/ 60 h 176"/>
              <a:gd name="T22" fmla="*/ 52 w 332"/>
              <a:gd name="T23" fmla="*/ 80 h 176"/>
              <a:gd name="T24" fmla="*/ 56 w 332"/>
              <a:gd name="T25" fmla="*/ 96 h 176"/>
              <a:gd name="T26" fmla="*/ 64 w 332"/>
              <a:gd name="T27" fmla="*/ 108 h 176"/>
              <a:gd name="T28" fmla="*/ 76 w 332"/>
              <a:gd name="T29" fmla="*/ 120 h 176"/>
              <a:gd name="T30" fmla="*/ 96 w 332"/>
              <a:gd name="T31" fmla="*/ 124 h 176"/>
              <a:gd name="T32" fmla="*/ 132 w 332"/>
              <a:gd name="T33" fmla="*/ 128 h 176"/>
              <a:gd name="T34" fmla="*/ 160 w 332"/>
              <a:gd name="T35" fmla="*/ 128 h 176"/>
              <a:gd name="T36" fmla="*/ 184 w 332"/>
              <a:gd name="T37" fmla="*/ 128 h 176"/>
              <a:gd name="T38" fmla="*/ 224 w 332"/>
              <a:gd name="T39" fmla="*/ 120 h 176"/>
              <a:gd name="T40" fmla="*/ 240 w 332"/>
              <a:gd name="T41" fmla="*/ 112 h 176"/>
              <a:gd name="T42" fmla="*/ 248 w 332"/>
              <a:gd name="T43" fmla="*/ 108 h 176"/>
              <a:gd name="T44" fmla="*/ 256 w 332"/>
              <a:gd name="T45" fmla="*/ 96 h 176"/>
              <a:gd name="T46" fmla="*/ 264 w 332"/>
              <a:gd name="T47" fmla="*/ 80 h 176"/>
              <a:gd name="T48" fmla="*/ 268 w 332"/>
              <a:gd name="T49" fmla="*/ 60 h 176"/>
              <a:gd name="T50" fmla="*/ 272 w 332"/>
              <a:gd name="T51" fmla="*/ 44 h 176"/>
              <a:gd name="T52" fmla="*/ 276 w 332"/>
              <a:gd name="T53" fmla="*/ 32 h 176"/>
              <a:gd name="T54" fmla="*/ 284 w 332"/>
              <a:gd name="T55" fmla="*/ 24 h 176"/>
              <a:gd name="T56" fmla="*/ 292 w 332"/>
              <a:gd name="T57" fmla="*/ 20 h 176"/>
              <a:gd name="T58" fmla="*/ 296 w 332"/>
              <a:gd name="T59" fmla="*/ 24 h 176"/>
              <a:gd name="T60" fmla="*/ 304 w 332"/>
              <a:gd name="T61" fmla="*/ 28 h 176"/>
              <a:gd name="T62" fmla="*/ 308 w 332"/>
              <a:gd name="T63" fmla="*/ 40 h 176"/>
              <a:gd name="T64" fmla="*/ 312 w 332"/>
              <a:gd name="T65" fmla="*/ 56 h 176"/>
              <a:gd name="T66" fmla="*/ 316 w 332"/>
              <a:gd name="T67" fmla="*/ 88 h 176"/>
              <a:gd name="T68" fmla="*/ 328 w 332"/>
              <a:gd name="T69" fmla="*/ 112 h 176"/>
              <a:gd name="T70" fmla="*/ 332 w 332"/>
              <a:gd name="T71" fmla="*/ 120 h 176"/>
              <a:gd name="T72" fmla="*/ 332 w 332"/>
              <a:gd name="T73" fmla="*/ 128 h 176"/>
              <a:gd name="T74" fmla="*/ 324 w 332"/>
              <a:gd name="T75" fmla="*/ 136 h 176"/>
              <a:gd name="T76" fmla="*/ 316 w 332"/>
              <a:gd name="T77" fmla="*/ 144 h 176"/>
              <a:gd name="T78" fmla="*/ 280 w 332"/>
              <a:gd name="T79" fmla="*/ 160 h 176"/>
              <a:gd name="T80" fmla="*/ 236 w 332"/>
              <a:gd name="T81" fmla="*/ 172 h 176"/>
              <a:gd name="T82" fmla="*/ 192 w 332"/>
              <a:gd name="T83" fmla="*/ 176 h 176"/>
              <a:gd name="T84" fmla="*/ 156 w 332"/>
              <a:gd name="T85" fmla="*/ 176 h 176"/>
              <a:gd name="T86" fmla="*/ 124 w 332"/>
              <a:gd name="T87" fmla="*/ 176 h 176"/>
              <a:gd name="T88" fmla="*/ 84 w 332"/>
              <a:gd name="T89" fmla="*/ 172 h 176"/>
              <a:gd name="T90" fmla="*/ 52 w 332"/>
              <a:gd name="T91" fmla="*/ 160 h 176"/>
              <a:gd name="T92" fmla="*/ 24 w 332"/>
              <a:gd name="T93" fmla="*/ 140 h 176"/>
              <a:gd name="T94" fmla="*/ 12 w 332"/>
              <a:gd name="T95" fmla="*/ 128 h 176"/>
              <a:gd name="T96" fmla="*/ 4 w 332"/>
              <a:gd name="T97" fmla="*/ 96 h 176"/>
              <a:gd name="T98" fmla="*/ 0 w 332"/>
              <a:gd name="T99" fmla="*/ 76 h 176"/>
              <a:gd name="T100" fmla="*/ 0 w 332"/>
              <a:gd name="T101" fmla="*/ 6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32" h="176">
                <a:moveTo>
                  <a:pt x="0" y="60"/>
                </a:moveTo>
                <a:lnTo>
                  <a:pt x="0" y="48"/>
                </a:lnTo>
                <a:lnTo>
                  <a:pt x="0" y="40"/>
                </a:lnTo>
                <a:lnTo>
                  <a:pt x="0" y="28"/>
                </a:lnTo>
                <a:lnTo>
                  <a:pt x="0" y="20"/>
                </a:lnTo>
                <a:lnTo>
                  <a:pt x="0" y="16"/>
                </a:lnTo>
                <a:lnTo>
                  <a:pt x="4" y="8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2" y="4"/>
                </a:lnTo>
                <a:lnTo>
                  <a:pt x="44" y="4"/>
                </a:lnTo>
                <a:lnTo>
                  <a:pt x="52" y="8"/>
                </a:lnTo>
                <a:lnTo>
                  <a:pt x="60" y="12"/>
                </a:lnTo>
                <a:lnTo>
                  <a:pt x="64" y="12"/>
                </a:lnTo>
                <a:lnTo>
                  <a:pt x="60" y="20"/>
                </a:lnTo>
                <a:lnTo>
                  <a:pt x="60" y="24"/>
                </a:lnTo>
                <a:lnTo>
                  <a:pt x="60" y="36"/>
                </a:lnTo>
                <a:lnTo>
                  <a:pt x="56" y="44"/>
                </a:lnTo>
                <a:lnTo>
                  <a:pt x="52" y="60"/>
                </a:lnTo>
                <a:lnTo>
                  <a:pt x="52" y="72"/>
                </a:lnTo>
                <a:lnTo>
                  <a:pt x="52" y="80"/>
                </a:lnTo>
                <a:lnTo>
                  <a:pt x="52" y="88"/>
                </a:lnTo>
                <a:lnTo>
                  <a:pt x="56" y="96"/>
                </a:lnTo>
                <a:lnTo>
                  <a:pt x="60" y="104"/>
                </a:lnTo>
                <a:lnTo>
                  <a:pt x="64" y="108"/>
                </a:lnTo>
                <a:lnTo>
                  <a:pt x="68" y="116"/>
                </a:lnTo>
                <a:lnTo>
                  <a:pt x="76" y="120"/>
                </a:lnTo>
                <a:lnTo>
                  <a:pt x="84" y="124"/>
                </a:lnTo>
                <a:lnTo>
                  <a:pt x="96" y="124"/>
                </a:lnTo>
                <a:lnTo>
                  <a:pt x="108" y="128"/>
                </a:lnTo>
                <a:lnTo>
                  <a:pt x="132" y="128"/>
                </a:lnTo>
                <a:lnTo>
                  <a:pt x="144" y="128"/>
                </a:lnTo>
                <a:lnTo>
                  <a:pt x="160" y="128"/>
                </a:lnTo>
                <a:lnTo>
                  <a:pt x="172" y="128"/>
                </a:lnTo>
                <a:lnTo>
                  <a:pt x="184" y="128"/>
                </a:lnTo>
                <a:lnTo>
                  <a:pt x="204" y="124"/>
                </a:lnTo>
                <a:lnTo>
                  <a:pt x="224" y="120"/>
                </a:lnTo>
                <a:lnTo>
                  <a:pt x="232" y="116"/>
                </a:lnTo>
                <a:lnTo>
                  <a:pt x="240" y="112"/>
                </a:lnTo>
                <a:lnTo>
                  <a:pt x="244" y="112"/>
                </a:lnTo>
                <a:lnTo>
                  <a:pt x="248" y="108"/>
                </a:lnTo>
                <a:lnTo>
                  <a:pt x="252" y="104"/>
                </a:lnTo>
                <a:lnTo>
                  <a:pt x="256" y="96"/>
                </a:lnTo>
                <a:lnTo>
                  <a:pt x="260" y="88"/>
                </a:lnTo>
                <a:lnTo>
                  <a:pt x="264" y="80"/>
                </a:lnTo>
                <a:lnTo>
                  <a:pt x="264" y="72"/>
                </a:lnTo>
                <a:lnTo>
                  <a:pt x="268" y="60"/>
                </a:lnTo>
                <a:lnTo>
                  <a:pt x="268" y="52"/>
                </a:lnTo>
                <a:lnTo>
                  <a:pt x="272" y="44"/>
                </a:lnTo>
                <a:lnTo>
                  <a:pt x="276" y="36"/>
                </a:lnTo>
                <a:lnTo>
                  <a:pt x="276" y="32"/>
                </a:lnTo>
                <a:lnTo>
                  <a:pt x="280" y="28"/>
                </a:lnTo>
                <a:lnTo>
                  <a:pt x="284" y="24"/>
                </a:lnTo>
                <a:lnTo>
                  <a:pt x="288" y="20"/>
                </a:lnTo>
                <a:lnTo>
                  <a:pt x="292" y="20"/>
                </a:lnTo>
                <a:lnTo>
                  <a:pt x="292" y="20"/>
                </a:lnTo>
                <a:lnTo>
                  <a:pt x="296" y="24"/>
                </a:lnTo>
                <a:lnTo>
                  <a:pt x="300" y="24"/>
                </a:lnTo>
                <a:lnTo>
                  <a:pt x="304" y="28"/>
                </a:lnTo>
                <a:lnTo>
                  <a:pt x="304" y="36"/>
                </a:lnTo>
                <a:lnTo>
                  <a:pt x="308" y="40"/>
                </a:lnTo>
                <a:lnTo>
                  <a:pt x="308" y="48"/>
                </a:lnTo>
                <a:lnTo>
                  <a:pt x="312" y="56"/>
                </a:lnTo>
                <a:lnTo>
                  <a:pt x="312" y="76"/>
                </a:lnTo>
                <a:lnTo>
                  <a:pt x="316" y="88"/>
                </a:lnTo>
                <a:lnTo>
                  <a:pt x="324" y="100"/>
                </a:lnTo>
                <a:lnTo>
                  <a:pt x="328" y="112"/>
                </a:lnTo>
                <a:lnTo>
                  <a:pt x="332" y="116"/>
                </a:lnTo>
                <a:lnTo>
                  <a:pt x="332" y="120"/>
                </a:lnTo>
                <a:lnTo>
                  <a:pt x="332" y="124"/>
                </a:lnTo>
                <a:lnTo>
                  <a:pt x="332" y="128"/>
                </a:lnTo>
                <a:lnTo>
                  <a:pt x="328" y="132"/>
                </a:lnTo>
                <a:lnTo>
                  <a:pt x="324" y="136"/>
                </a:lnTo>
                <a:lnTo>
                  <a:pt x="320" y="140"/>
                </a:lnTo>
                <a:lnTo>
                  <a:pt x="316" y="144"/>
                </a:lnTo>
                <a:lnTo>
                  <a:pt x="300" y="152"/>
                </a:lnTo>
                <a:lnTo>
                  <a:pt x="280" y="160"/>
                </a:lnTo>
                <a:lnTo>
                  <a:pt x="260" y="168"/>
                </a:lnTo>
                <a:lnTo>
                  <a:pt x="236" y="172"/>
                </a:lnTo>
                <a:lnTo>
                  <a:pt x="216" y="172"/>
                </a:lnTo>
                <a:lnTo>
                  <a:pt x="192" y="176"/>
                </a:lnTo>
                <a:lnTo>
                  <a:pt x="172" y="176"/>
                </a:lnTo>
                <a:lnTo>
                  <a:pt x="156" y="176"/>
                </a:lnTo>
                <a:lnTo>
                  <a:pt x="140" y="176"/>
                </a:lnTo>
                <a:lnTo>
                  <a:pt x="124" y="176"/>
                </a:lnTo>
                <a:lnTo>
                  <a:pt x="104" y="172"/>
                </a:lnTo>
                <a:lnTo>
                  <a:pt x="84" y="172"/>
                </a:lnTo>
                <a:lnTo>
                  <a:pt x="68" y="168"/>
                </a:lnTo>
                <a:lnTo>
                  <a:pt x="52" y="160"/>
                </a:lnTo>
                <a:lnTo>
                  <a:pt x="36" y="152"/>
                </a:lnTo>
                <a:lnTo>
                  <a:pt x="24" y="140"/>
                </a:lnTo>
                <a:lnTo>
                  <a:pt x="20" y="132"/>
                </a:lnTo>
                <a:lnTo>
                  <a:pt x="12" y="128"/>
                </a:lnTo>
                <a:lnTo>
                  <a:pt x="4" y="108"/>
                </a:lnTo>
                <a:lnTo>
                  <a:pt x="4" y="96"/>
                </a:lnTo>
                <a:lnTo>
                  <a:pt x="0" y="88"/>
                </a:lnTo>
                <a:lnTo>
                  <a:pt x="0" y="76"/>
                </a:lnTo>
                <a:lnTo>
                  <a:pt x="0" y="60"/>
                </a:lnTo>
                <a:lnTo>
                  <a:pt x="0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Freeform 88">
            <a:extLst>
              <a:ext uri="{FF2B5EF4-FFF2-40B4-BE49-F238E27FC236}">
                <a16:creationId xmlns:a16="http://schemas.microsoft.com/office/drawing/2014/main" xmlns="" id="{68FE5EF2-79AF-43AE-BDC7-224339BB121E}"/>
              </a:ext>
            </a:extLst>
          </p:cNvPr>
          <p:cNvSpPr>
            <a:spLocks/>
          </p:cNvSpPr>
          <p:nvPr/>
        </p:nvSpPr>
        <p:spPr bwMode="auto">
          <a:xfrm>
            <a:off x="1919490" y="4855623"/>
            <a:ext cx="959226" cy="961159"/>
          </a:xfrm>
          <a:custGeom>
            <a:avLst/>
            <a:gdLst>
              <a:gd name="T0" fmla="*/ 32 w 264"/>
              <a:gd name="T1" fmla="*/ 28 h 200"/>
              <a:gd name="T2" fmla="*/ 92 w 264"/>
              <a:gd name="T3" fmla="*/ 24 h 200"/>
              <a:gd name="T4" fmla="*/ 136 w 264"/>
              <a:gd name="T5" fmla="*/ 16 h 200"/>
              <a:gd name="T6" fmla="*/ 156 w 264"/>
              <a:gd name="T7" fmla="*/ 12 h 200"/>
              <a:gd name="T8" fmla="*/ 172 w 264"/>
              <a:gd name="T9" fmla="*/ 8 h 200"/>
              <a:gd name="T10" fmla="*/ 184 w 264"/>
              <a:gd name="T11" fmla="*/ 4 h 200"/>
              <a:gd name="T12" fmla="*/ 196 w 264"/>
              <a:gd name="T13" fmla="*/ 0 h 200"/>
              <a:gd name="T14" fmla="*/ 204 w 264"/>
              <a:gd name="T15" fmla="*/ 0 h 200"/>
              <a:gd name="T16" fmla="*/ 216 w 264"/>
              <a:gd name="T17" fmla="*/ 0 h 200"/>
              <a:gd name="T18" fmla="*/ 232 w 264"/>
              <a:gd name="T19" fmla="*/ 8 h 200"/>
              <a:gd name="T20" fmla="*/ 252 w 264"/>
              <a:gd name="T21" fmla="*/ 24 h 200"/>
              <a:gd name="T22" fmla="*/ 260 w 264"/>
              <a:gd name="T23" fmla="*/ 32 h 200"/>
              <a:gd name="T24" fmla="*/ 264 w 264"/>
              <a:gd name="T25" fmla="*/ 40 h 200"/>
              <a:gd name="T26" fmla="*/ 260 w 264"/>
              <a:gd name="T27" fmla="*/ 48 h 200"/>
              <a:gd name="T28" fmla="*/ 252 w 264"/>
              <a:gd name="T29" fmla="*/ 52 h 200"/>
              <a:gd name="T30" fmla="*/ 252 w 264"/>
              <a:gd name="T31" fmla="*/ 60 h 200"/>
              <a:gd name="T32" fmla="*/ 248 w 264"/>
              <a:gd name="T33" fmla="*/ 76 h 200"/>
              <a:gd name="T34" fmla="*/ 248 w 264"/>
              <a:gd name="T35" fmla="*/ 92 h 200"/>
              <a:gd name="T36" fmla="*/ 248 w 264"/>
              <a:gd name="T37" fmla="*/ 124 h 200"/>
              <a:gd name="T38" fmla="*/ 244 w 264"/>
              <a:gd name="T39" fmla="*/ 152 h 200"/>
              <a:gd name="T40" fmla="*/ 244 w 264"/>
              <a:gd name="T41" fmla="*/ 164 h 200"/>
              <a:gd name="T42" fmla="*/ 240 w 264"/>
              <a:gd name="T43" fmla="*/ 180 h 200"/>
              <a:gd name="T44" fmla="*/ 232 w 264"/>
              <a:gd name="T45" fmla="*/ 192 h 200"/>
              <a:gd name="T46" fmla="*/ 220 w 264"/>
              <a:gd name="T47" fmla="*/ 200 h 200"/>
              <a:gd name="T48" fmla="*/ 208 w 264"/>
              <a:gd name="T49" fmla="*/ 196 h 200"/>
              <a:gd name="T50" fmla="*/ 196 w 264"/>
              <a:gd name="T51" fmla="*/ 184 h 200"/>
              <a:gd name="T52" fmla="*/ 192 w 264"/>
              <a:gd name="T53" fmla="*/ 160 h 200"/>
              <a:gd name="T54" fmla="*/ 196 w 264"/>
              <a:gd name="T55" fmla="*/ 128 h 200"/>
              <a:gd name="T56" fmla="*/ 196 w 264"/>
              <a:gd name="T57" fmla="*/ 84 h 200"/>
              <a:gd name="T58" fmla="*/ 196 w 264"/>
              <a:gd name="T59" fmla="*/ 60 h 200"/>
              <a:gd name="T60" fmla="*/ 192 w 264"/>
              <a:gd name="T61" fmla="*/ 48 h 200"/>
              <a:gd name="T62" fmla="*/ 184 w 264"/>
              <a:gd name="T63" fmla="*/ 44 h 200"/>
              <a:gd name="T64" fmla="*/ 172 w 264"/>
              <a:gd name="T65" fmla="*/ 40 h 200"/>
              <a:gd name="T66" fmla="*/ 160 w 264"/>
              <a:gd name="T67" fmla="*/ 40 h 200"/>
              <a:gd name="T68" fmla="*/ 144 w 264"/>
              <a:gd name="T69" fmla="*/ 44 h 200"/>
              <a:gd name="T70" fmla="*/ 116 w 264"/>
              <a:gd name="T71" fmla="*/ 48 h 200"/>
              <a:gd name="T72" fmla="*/ 68 w 264"/>
              <a:gd name="T73" fmla="*/ 56 h 200"/>
              <a:gd name="T74" fmla="*/ 40 w 264"/>
              <a:gd name="T75" fmla="*/ 56 h 200"/>
              <a:gd name="T76" fmla="*/ 20 w 264"/>
              <a:gd name="T77" fmla="*/ 60 h 200"/>
              <a:gd name="T78" fmla="*/ 0 w 264"/>
              <a:gd name="T79" fmla="*/ 60 h 200"/>
              <a:gd name="T80" fmla="*/ 0 w 264"/>
              <a:gd name="T81" fmla="*/ 28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64" h="200">
                <a:moveTo>
                  <a:pt x="0" y="28"/>
                </a:moveTo>
                <a:lnTo>
                  <a:pt x="32" y="28"/>
                </a:lnTo>
                <a:lnTo>
                  <a:pt x="64" y="24"/>
                </a:lnTo>
                <a:lnTo>
                  <a:pt x="92" y="24"/>
                </a:lnTo>
                <a:lnTo>
                  <a:pt x="120" y="16"/>
                </a:lnTo>
                <a:lnTo>
                  <a:pt x="136" y="16"/>
                </a:lnTo>
                <a:lnTo>
                  <a:pt x="148" y="12"/>
                </a:lnTo>
                <a:lnTo>
                  <a:pt x="156" y="12"/>
                </a:lnTo>
                <a:lnTo>
                  <a:pt x="164" y="8"/>
                </a:lnTo>
                <a:lnTo>
                  <a:pt x="172" y="8"/>
                </a:lnTo>
                <a:lnTo>
                  <a:pt x="180" y="4"/>
                </a:lnTo>
                <a:lnTo>
                  <a:pt x="184" y="4"/>
                </a:lnTo>
                <a:lnTo>
                  <a:pt x="188" y="0"/>
                </a:lnTo>
                <a:lnTo>
                  <a:pt x="196" y="0"/>
                </a:lnTo>
                <a:lnTo>
                  <a:pt x="200" y="0"/>
                </a:lnTo>
                <a:lnTo>
                  <a:pt x="204" y="0"/>
                </a:lnTo>
                <a:lnTo>
                  <a:pt x="212" y="0"/>
                </a:lnTo>
                <a:lnTo>
                  <a:pt x="216" y="0"/>
                </a:lnTo>
                <a:lnTo>
                  <a:pt x="224" y="4"/>
                </a:lnTo>
                <a:lnTo>
                  <a:pt x="232" y="8"/>
                </a:lnTo>
                <a:lnTo>
                  <a:pt x="240" y="16"/>
                </a:lnTo>
                <a:lnTo>
                  <a:pt x="252" y="24"/>
                </a:lnTo>
                <a:lnTo>
                  <a:pt x="256" y="28"/>
                </a:lnTo>
                <a:lnTo>
                  <a:pt x="260" y="32"/>
                </a:lnTo>
                <a:lnTo>
                  <a:pt x="264" y="36"/>
                </a:lnTo>
                <a:lnTo>
                  <a:pt x="264" y="40"/>
                </a:lnTo>
                <a:lnTo>
                  <a:pt x="264" y="44"/>
                </a:lnTo>
                <a:lnTo>
                  <a:pt x="260" y="48"/>
                </a:lnTo>
                <a:lnTo>
                  <a:pt x="256" y="52"/>
                </a:lnTo>
                <a:lnTo>
                  <a:pt x="252" y="52"/>
                </a:lnTo>
                <a:lnTo>
                  <a:pt x="252" y="56"/>
                </a:lnTo>
                <a:lnTo>
                  <a:pt x="252" y="60"/>
                </a:lnTo>
                <a:lnTo>
                  <a:pt x="248" y="68"/>
                </a:lnTo>
                <a:lnTo>
                  <a:pt x="248" y="76"/>
                </a:lnTo>
                <a:lnTo>
                  <a:pt x="248" y="84"/>
                </a:lnTo>
                <a:lnTo>
                  <a:pt x="248" y="92"/>
                </a:lnTo>
                <a:lnTo>
                  <a:pt x="248" y="104"/>
                </a:lnTo>
                <a:lnTo>
                  <a:pt x="248" y="124"/>
                </a:lnTo>
                <a:lnTo>
                  <a:pt x="248" y="144"/>
                </a:lnTo>
                <a:lnTo>
                  <a:pt x="244" y="152"/>
                </a:lnTo>
                <a:lnTo>
                  <a:pt x="244" y="160"/>
                </a:lnTo>
                <a:lnTo>
                  <a:pt x="244" y="164"/>
                </a:lnTo>
                <a:lnTo>
                  <a:pt x="244" y="172"/>
                </a:lnTo>
                <a:lnTo>
                  <a:pt x="240" y="180"/>
                </a:lnTo>
                <a:lnTo>
                  <a:pt x="236" y="188"/>
                </a:lnTo>
                <a:lnTo>
                  <a:pt x="232" y="192"/>
                </a:lnTo>
                <a:lnTo>
                  <a:pt x="228" y="196"/>
                </a:lnTo>
                <a:lnTo>
                  <a:pt x="220" y="200"/>
                </a:lnTo>
                <a:lnTo>
                  <a:pt x="216" y="200"/>
                </a:lnTo>
                <a:lnTo>
                  <a:pt x="208" y="196"/>
                </a:lnTo>
                <a:lnTo>
                  <a:pt x="204" y="192"/>
                </a:lnTo>
                <a:lnTo>
                  <a:pt x="196" y="184"/>
                </a:lnTo>
                <a:lnTo>
                  <a:pt x="196" y="172"/>
                </a:lnTo>
                <a:lnTo>
                  <a:pt x="192" y="160"/>
                </a:lnTo>
                <a:lnTo>
                  <a:pt x="196" y="144"/>
                </a:lnTo>
                <a:lnTo>
                  <a:pt x="196" y="128"/>
                </a:lnTo>
                <a:lnTo>
                  <a:pt x="196" y="116"/>
                </a:lnTo>
                <a:lnTo>
                  <a:pt x="196" y="84"/>
                </a:lnTo>
                <a:lnTo>
                  <a:pt x="196" y="72"/>
                </a:lnTo>
                <a:lnTo>
                  <a:pt x="196" y="60"/>
                </a:lnTo>
                <a:lnTo>
                  <a:pt x="192" y="52"/>
                </a:lnTo>
                <a:lnTo>
                  <a:pt x="192" y="48"/>
                </a:lnTo>
                <a:lnTo>
                  <a:pt x="188" y="48"/>
                </a:lnTo>
                <a:lnTo>
                  <a:pt x="184" y="44"/>
                </a:lnTo>
                <a:lnTo>
                  <a:pt x="176" y="40"/>
                </a:lnTo>
                <a:lnTo>
                  <a:pt x="172" y="40"/>
                </a:lnTo>
                <a:lnTo>
                  <a:pt x="168" y="40"/>
                </a:lnTo>
                <a:lnTo>
                  <a:pt x="160" y="40"/>
                </a:lnTo>
                <a:lnTo>
                  <a:pt x="152" y="44"/>
                </a:lnTo>
                <a:lnTo>
                  <a:pt x="144" y="44"/>
                </a:lnTo>
                <a:lnTo>
                  <a:pt x="128" y="44"/>
                </a:lnTo>
                <a:lnTo>
                  <a:pt x="116" y="48"/>
                </a:lnTo>
                <a:lnTo>
                  <a:pt x="100" y="52"/>
                </a:lnTo>
                <a:lnTo>
                  <a:pt x="68" y="56"/>
                </a:lnTo>
                <a:lnTo>
                  <a:pt x="56" y="56"/>
                </a:lnTo>
                <a:lnTo>
                  <a:pt x="40" y="56"/>
                </a:lnTo>
                <a:lnTo>
                  <a:pt x="28" y="60"/>
                </a:lnTo>
                <a:lnTo>
                  <a:pt x="20" y="60"/>
                </a:lnTo>
                <a:lnTo>
                  <a:pt x="8" y="60"/>
                </a:lnTo>
                <a:lnTo>
                  <a:pt x="0" y="60"/>
                </a:lnTo>
                <a:lnTo>
                  <a:pt x="0" y="28"/>
                </a:lnTo>
                <a:lnTo>
                  <a:pt x="0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Freeform 89">
            <a:extLst>
              <a:ext uri="{FF2B5EF4-FFF2-40B4-BE49-F238E27FC236}">
                <a16:creationId xmlns:a16="http://schemas.microsoft.com/office/drawing/2014/main" xmlns="" id="{96F9B923-5840-4373-B1D7-D25B0E2B4A3C}"/>
              </a:ext>
            </a:extLst>
          </p:cNvPr>
          <p:cNvSpPr>
            <a:spLocks/>
          </p:cNvSpPr>
          <p:nvPr/>
        </p:nvSpPr>
        <p:spPr bwMode="auto">
          <a:xfrm>
            <a:off x="1381742" y="4605722"/>
            <a:ext cx="319742" cy="672812"/>
          </a:xfrm>
          <a:custGeom>
            <a:avLst/>
            <a:gdLst>
              <a:gd name="T0" fmla="*/ 56 w 88"/>
              <a:gd name="T1" fmla="*/ 124 h 140"/>
              <a:gd name="T2" fmla="*/ 48 w 88"/>
              <a:gd name="T3" fmla="*/ 132 h 140"/>
              <a:gd name="T4" fmla="*/ 40 w 88"/>
              <a:gd name="T5" fmla="*/ 136 h 140"/>
              <a:gd name="T6" fmla="*/ 32 w 88"/>
              <a:gd name="T7" fmla="*/ 140 h 140"/>
              <a:gd name="T8" fmla="*/ 24 w 88"/>
              <a:gd name="T9" fmla="*/ 140 h 140"/>
              <a:gd name="T10" fmla="*/ 20 w 88"/>
              <a:gd name="T11" fmla="*/ 140 h 140"/>
              <a:gd name="T12" fmla="*/ 16 w 88"/>
              <a:gd name="T13" fmla="*/ 136 h 140"/>
              <a:gd name="T14" fmla="*/ 12 w 88"/>
              <a:gd name="T15" fmla="*/ 132 h 140"/>
              <a:gd name="T16" fmla="*/ 8 w 88"/>
              <a:gd name="T17" fmla="*/ 124 h 140"/>
              <a:gd name="T18" fmla="*/ 4 w 88"/>
              <a:gd name="T19" fmla="*/ 116 h 140"/>
              <a:gd name="T20" fmla="*/ 0 w 88"/>
              <a:gd name="T21" fmla="*/ 108 h 140"/>
              <a:gd name="T22" fmla="*/ 0 w 88"/>
              <a:gd name="T23" fmla="*/ 104 h 140"/>
              <a:gd name="T24" fmla="*/ 0 w 88"/>
              <a:gd name="T25" fmla="*/ 100 h 140"/>
              <a:gd name="T26" fmla="*/ 0 w 88"/>
              <a:gd name="T27" fmla="*/ 96 h 140"/>
              <a:gd name="T28" fmla="*/ 4 w 88"/>
              <a:gd name="T29" fmla="*/ 92 h 140"/>
              <a:gd name="T30" fmla="*/ 8 w 88"/>
              <a:gd name="T31" fmla="*/ 88 h 140"/>
              <a:gd name="T32" fmla="*/ 16 w 88"/>
              <a:gd name="T33" fmla="*/ 80 h 140"/>
              <a:gd name="T34" fmla="*/ 20 w 88"/>
              <a:gd name="T35" fmla="*/ 76 h 140"/>
              <a:gd name="T36" fmla="*/ 24 w 88"/>
              <a:gd name="T37" fmla="*/ 64 h 140"/>
              <a:gd name="T38" fmla="*/ 32 w 88"/>
              <a:gd name="T39" fmla="*/ 56 h 140"/>
              <a:gd name="T40" fmla="*/ 36 w 88"/>
              <a:gd name="T41" fmla="*/ 44 h 140"/>
              <a:gd name="T42" fmla="*/ 40 w 88"/>
              <a:gd name="T43" fmla="*/ 32 h 140"/>
              <a:gd name="T44" fmla="*/ 44 w 88"/>
              <a:gd name="T45" fmla="*/ 24 h 140"/>
              <a:gd name="T46" fmla="*/ 48 w 88"/>
              <a:gd name="T47" fmla="*/ 16 h 140"/>
              <a:gd name="T48" fmla="*/ 48 w 88"/>
              <a:gd name="T49" fmla="*/ 8 h 140"/>
              <a:gd name="T50" fmla="*/ 52 w 88"/>
              <a:gd name="T51" fmla="*/ 4 h 140"/>
              <a:gd name="T52" fmla="*/ 52 w 88"/>
              <a:gd name="T53" fmla="*/ 0 h 140"/>
              <a:gd name="T54" fmla="*/ 56 w 88"/>
              <a:gd name="T55" fmla="*/ 0 h 140"/>
              <a:gd name="T56" fmla="*/ 64 w 88"/>
              <a:gd name="T57" fmla="*/ 0 h 140"/>
              <a:gd name="T58" fmla="*/ 68 w 88"/>
              <a:gd name="T59" fmla="*/ 0 h 140"/>
              <a:gd name="T60" fmla="*/ 76 w 88"/>
              <a:gd name="T61" fmla="*/ 0 h 140"/>
              <a:gd name="T62" fmla="*/ 80 w 88"/>
              <a:gd name="T63" fmla="*/ 4 h 140"/>
              <a:gd name="T64" fmla="*/ 80 w 88"/>
              <a:gd name="T65" fmla="*/ 8 h 140"/>
              <a:gd name="T66" fmla="*/ 84 w 88"/>
              <a:gd name="T67" fmla="*/ 16 h 140"/>
              <a:gd name="T68" fmla="*/ 84 w 88"/>
              <a:gd name="T69" fmla="*/ 24 h 140"/>
              <a:gd name="T70" fmla="*/ 88 w 88"/>
              <a:gd name="T71" fmla="*/ 32 h 140"/>
              <a:gd name="T72" fmla="*/ 88 w 88"/>
              <a:gd name="T73" fmla="*/ 40 h 140"/>
              <a:gd name="T74" fmla="*/ 88 w 88"/>
              <a:gd name="T75" fmla="*/ 52 h 140"/>
              <a:gd name="T76" fmla="*/ 84 w 88"/>
              <a:gd name="T77" fmla="*/ 60 h 140"/>
              <a:gd name="T78" fmla="*/ 80 w 88"/>
              <a:gd name="T79" fmla="*/ 84 h 140"/>
              <a:gd name="T80" fmla="*/ 76 w 88"/>
              <a:gd name="T81" fmla="*/ 96 h 140"/>
              <a:gd name="T82" fmla="*/ 72 w 88"/>
              <a:gd name="T83" fmla="*/ 108 h 140"/>
              <a:gd name="T84" fmla="*/ 64 w 88"/>
              <a:gd name="T85" fmla="*/ 116 h 140"/>
              <a:gd name="T86" fmla="*/ 56 w 88"/>
              <a:gd name="T87" fmla="*/ 124 h 140"/>
              <a:gd name="T88" fmla="*/ 56 w 88"/>
              <a:gd name="T89" fmla="*/ 12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8" h="140">
                <a:moveTo>
                  <a:pt x="56" y="124"/>
                </a:moveTo>
                <a:lnTo>
                  <a:pt x="48" y="132"/>
                </a:lnTo>
                <a:lnTo>
                  <a:pt x="40" y="136"/>
                </a:lnTo>
                <a:lnTo>
                  <a:pt x="32" y="140"/>
                </a:lnTo>
                <a:lnTo>
                  <a:pt x="24" y="140"/>
                </a:lnTo>
                <a:lnTo>
                  <a:pt x="20" y="140"/>
                </a:lnTo>
                <a:lnTo>
                  <a:pt x="16" y="136"/>
                </a:lnTo>
                <a:lnTo>
                  <a:pt x="12" y="132"/>
                </a:lnTo>
                <a:lnTo>
                  <a:pt x="8" y="124"/>
                </a:lnTo>
                <a:lnTo>
                  <a:pt x="4" y="116"/>
                </a:lnTo>
                <a:lnTo>
                  <a:pt x="0" y="108"/>
                </a:lnTo>
                <a:lnTo>
                  <a:pt x="0" y="104"/>
                </a:lnTo>
                <a:lnTo>
                  <a:pt x="0" y="100"/>
                </a:lnTo>
                <a:lnTo>
                  <a:pt x="0" y="96"/>
                </a:lnTo>
                <a:lnTo>
                  <a:pt x="4" y="92"/>
                </a:lnTo>
                <a:lnTo>
                  <a:pt x="8" y="88"/>
                </a:lnTo>
                <a:lnTo>
                  <a:pt x="16" y="80"/>
                </a:lnTo>
                <a:lnTo>
                  <a:pt x="20" y="76"/>
                </a:lnTo>
                <a:lnTo>
                  <a:pt x="24" y="64"/>
                </a:lnTo>
                <a:lnTo>
                  <a:pt x="32" y="56"/>
                </a:lnTo>
                <a:lnTo>
                  <a:pt x="36" y="44"/>
                </a:lnTo>
                <a:lnTo>
                  <a:pt x="40" y="32"/>
                </a:lnTo>
                <a:lnTo>
                  <a:pt x="44" y="24"/>
                </a:lnTo>
                <a:lnTo>
                  <a:pt x="48" y="16"/>
                </a:lnTo>
                <a:lnTo>
                  <a:pt x="48" y="8"/>
                </a:lnTo>
                <a:lnTo>
                  <a:pt x="52" y="4"/>
                </a:lnTo>
                <a:lnTo>
                  <a:pt x="52" y="0"/>
                </a:lnTo>
                <a:lnTo>
                  <a:pt x="56" y="0"/>
                </a:lnTo>
                <a:lnTo>
                  <a:pt x="64" y="0"/>
                </a:lnTo>
                <a:lnTo>
                  <a:pt x="68" y="0"/>
                </a:lnTo>
                <a:lnTo>
                  <a:pt x="76" y="0"/>
                </a:lnTo>
                <a:lnTo>
                  <a:pt x="80" y="4"/>
                </a:lnTo>
                <a:lnTo>
                  <a:pt x="80" y="8"/>
                </a:lnTo>
                <a:lnTo>
                  <a:pt x="84" y="16"/>
                </a:lnTo>
                <a:lnTo>
                  <a:pt x="84" y="24"/>
                </a:lnTo>
                <a:lnTo>
                  <a:pt x="88" y="32"/>
                </a:lnTo>
                <a:lnTo>
                  <a:pt x="88" y="40"/>
                </a:lnTo>
                <a:lnTo>
                  <a:pt x="88" y="52"/>
                </a:lnTo>
                <a:lnTo>
                  <a:pt x="84" y="60"/>
                </a:lnTo>
                <a:lnTo>
                  <a:pt x="80" y="84"/>
                </a:lnTo>
                <a:lnTo>
                  <a:pt x="76" y="96"/>
                </a:lnTo>
                <a:lnTo>
                  <a:pt x="72" y="108"/>
                </a:lnTo>
                <a:lnTo>
                  <a:pt x="64" y="116"/>
                </a:lnTo>
                <a:lnTo>
                  <a:pt x="56" y="124"/>
                </a:lnTo>
                <a:lnTo>
                  <a:pt x="56" y="1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Freeform 90">
            <a:extLst>
              <a:ext uri="{FF2B5EF4-FFF2-40B4-BE49-F238E27FC236}">
                <a16:creationId xmlns:a16="http://schemas.microsoft.com/office/drawing/2014/main" xmlns="" id="{85B2F7F2-1592-4F7D-B0AE-2B37AE1708EB}"/>
              </a:ext>
            </a:extLst>
          </p:cNvPr>
          <p:cNvSpPr>
            <a:spLocks/>
          </p:cNvSpPr>
          <p:nvPr/>
        </p:nvSpPr>
        <p:spPr bwMode="auto">
          <a:xfrm>
            <a:off x="2500838" y="3971356"/>
            <a:ext cx="552282" cy="730482"/>
          </a:xfrm>
          <a:custGeom>
            <a:avLst/>
            <a:gdLst>
              <a:gd name="T0" fmla="*/ 32 w 152"/>
              <a:gd name="T1" fmla="*/ 152 h 152"/>
              <a:gd name="T2" fmla="*/ 0 w 152"/>
              <a:gd name="T3" fmla="*/ 152 h 152"/>
              <a:gd name="T4" fmla="*/ 16 w 152"/>
              <a:gd name="T5" fmla="*/ 132 h 152"/>
              <a:gd name="T6" fmla="*/ 28 w 152"/>
              <a:gd name="T7" fmla="*/ 112 h 152"/>
              <a:gd name="T8" fmla="*/ 40 w 152"/>
              <a:gd name="T9" fmla="*/ 96 h 152"/>
              <a:gd name="T10" fmla="*/ 48 w 152"/>
              <a:gd name="T11" fmla="*/ 80 h 152"/>
              <a:gd name="T12" fmla="*/ 56 w 152"/>
              <a:gd name="T13" fmla="*/ 68 h 152"/>
              <a:gd name="T14" fmla="*/ 60 w 152"/>
              <a:gd name="T15" fmla="*/ 60 h 152"/>
              <a:gd name="T16" fmla="*/ 68 w 152"/>
              <a:gd name="T17" fmla="*/ 52 h 152"/>
              <a:gd name="T18" fmla="*/ 68 w 152"/>
              <a:gd name="T19" fmla="*/ 44 h 152"/>
              <a:gd name="T20" fmla="*/ 72 w 152"/>
              <a:gd name="T21" fmla="*/ 36 h 152"/>
              <a:gd name="T22" fmla="*/ 72 w 152"/>
              <a:gd name="T23" fmla="*/ 28 h 152"/>
              <a:gd name="T24" fmla="*/ 72 w 152"/>
              <a:gd name="T25" fmla="*/ 24 h 152"/>
              <a:gd name="T26" fmla="*/ 68 w 152"/>
              <a:gd name="T27" fmla="*/ 20 h 152"/>
              <a:gd name="T28" fmla="*/ 64 w 152"/>
              <a:gd name="T29" fmla="*/ 16 h 152"/>
              <a:gd name="T30" fmla="*/ 64 w 152"/>
              <a:gd name="T31" fmla="*/ 12 h 152"/>
              <a:gd name="T32" fmla="*/ 64 w 152"/>
              <a:gd name="T33" fmla="*/ 8 h 152"/>
              <a:gd name="T34" fmla="*/ 68 w 152"/>
              <a:gd name="T35" fmla="*/ 4 h 152"/>
              <a:gd name="T36" fmla="*/ 76 w 152"/>
              <a:gd name="T37" fmla="*/ 0 h 152"/>
              <a:gd name="T38" fmla="*/ 80 w 152"/>
              <a:gd name="T39" fmla="*/ 0 h 152"/>
              <a:gd name="T40" fmla="*/ 92 w 152"/>
              <a:gd name="T41" fmla="*/ 0 h 152"/>
              <a:gd name="T42" fmla="*/ 100 w 152"/>
              <a:gd name="T43" fmla="*/ 0 h 152"/>
              <a:gd name="T44" fmla="*/ 112 w 152"/>
              <a:gd name="T45" fmla="*/ 8 h 152"/>
              <a:gd name="T46" fmla="*/ 124 w 152"/>
              <a:gd name="T47" fmla="*/ 12 h 152"/>
              <a:gd name="T48" fmla="*/ 132 w 152"/>
              <a:gd name="T49" fmla="*/ 16 h 152"/>
              <a:gd name="T50" fmla="*/ 140 w 152"/>
              <a:gd name="T51" fmla="*/ 20 h 152"/>
              <a:gd name="T52" fmla="*/ 144 w 152"/>
              <a:gd name="T53" fmla="*/ 24 h 152"/>
              <a:gd name="T54" fmla="*/ 148 w 152"/>
              <a:gd name="T55" fmla="*/ 28 h 152"/>
              <a:gd name="T56" fmla="*/ 152 w 152"/>
              <a:gd name="T57" fmla="*/ 32 h 152"/>
              <a:gd name="T58" fmla="*/ 152 w 152"/>
              <a:gd name="T59" fmla="*/ 40 h 152"/>
              <a:gd name="T60" fmla="*/ 148 w 152"/>
              <a:gd name="T61" fmla="*/ 44 h 152"/>
              <a:gd name="T62" fmla="*/ 144 w 152"/>
              <a:gd name="T63" fmla="*/ 48 h 152"/>
              <a:gd name="T64" fmla="*/ 132 w 152"/>
              <a:gd name="T65" fmla="*/ 60 h 152"/>
              <a:gd name="T66" fmla="*/ 120 w 152"/>
              <a:gd name="T67" fmla="*/ 72 h 152"/>
              <a:gd name="T68" fmla="*/ 104 w 152"/>
              <a:gd name="T69" fmla="*/ 88 h 152"/>
              <a:gd name="T70" fmla="*/ 84 w 152"/>
              <a:gd name="T71" fmla="*/ 108 h 152"/>
              <a:gd name="T72" fmla="*/ 60 w 152"/>
              <a:gd name="T73" fmla="*/ 128 h 152"/>
              <a:gd name="T74" fmla="*/ 32 w 152"/>
              <a:gd name="T75" fmla="*/ 152 h 152"/>
              <a:gd name="T76" fmla="*/ 32 w 152"/>
              <a:gd name="T77" fmla="*/ 15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2" h="152">
                <a:moveTo>
                  <a:pt x="32" y="152"/>
                </a:moveTo>
                <a:lnTo>
                  <a:pt x="0" y="152"/>
                </a:lnTo>
                <a:lnTo>
                  <a:pt x="16" y="132"/>
                </a:lnTo>
                <a:lnTo>
                  <a:pt x="28" y="112"/>
                </a:lnTo>
                <a:lnTo>
                  <a:pt x="40" y="96"/>
                </a:lnTo>
                <a:lnTo>
                  <a:pt x="48" y="80"/>
                </a:lnTo>
                <a:lnTo>
                  <a:pt x="56" y="68"/>
                </a:lnTo>
                <a:lnTo>
                  <a:pt x="60" y="60"/>
                </a:lnTo>
                <a:lnTo>
                  <a:pt x="68" y="52"/>
                </a:lnTo>
                <a:lnTo>
                  <a:pt x="68" y="44"/>
                </a:lnTo>
                <a:lnTo>
                  <a:pt x="72" y="36"/>
                </a:lnTo>
                <a:lnTo>
                  <a:pt x="72" y="28"/>
                </a:lnTo>
                <a:lnTo>
                  <a:pt x="72" y="24"/>
                </a:lnTo>
                <a:lnTo>
                  <a:pt x="68" y="20"/>
                </a:lnTo>
                <a:lnTo>
                  <a:pt x="64" y="16"/>
                </a:lnTo>
                <a:lnTo>
                  <a:pt x="64" y="12"/>
                </a:lnTo>
                <a:lnTo>
                  <a:pt x="64" y="8"/>
                </a:lnTo>
                <a:lnTo>
                  <a:pt x="68" y="4"/>
                </a:lnTo>
                <a:lnTo>
                  <a:pt x="76" y="0"/>
                </a:lnTo>
                <a:lnTo>
                  <a:pt x="80" y="0"/>
                </a:lnTo>
                <a:lnTo>
                  <a:pt x="92" y="0"/>
                </a:lnTo>
                <a:lnTo>
                  <a:pt x="100" y="0"/>
                </a:lnTo>
                <a:lnTo>
                  <a:pt x="112" y="8"/>
                </a:lnTo>
                <a:lnTo>
                  <a:pt x="124" y="12"/>
                </a:lnTo>
                <a:lnTo>
                  <a:pt x="132" y="16"/>
                </a:lnTo>
                <a:lnTo>
                  <a:pt x="140" y="20"/>
                </a:lnTo>
                <a:lnTo>
                  <a:pt x="144" y="24"/>
                </a:lnTo>
                <a:lnTo>
                  <a:pt x="148" y="28"/>
                </a:lnTo>
                <a:lnTo>
                  <a:pt x="152" y="32"/>
                </a:lnTo>
                <a:lnTo>
                  <a:pt x="152" y="40"/>
                </a:lnTo>
                <a:lnTo>
                  <a:pt x="148" y="44"/>
                </a:lnTo>
                <a:lnTo>
                  <a:pt x="144" y="48"/>
                </a:lnTo>
                <a:lnTo>
                  <a:pt x="132" y="60"/>
                </a:lnTo>
                <a:lnTo>
                  <a:pt x="120" y="72"/>
                </a:lnTo>
                <a:lnTo>
                  <a:pt x="104" y="88"/>
                </a:lnTo>
                <a:lnTo>
                  <a:pt x="84" y="108"/>
                </a:lnTo>
                <a:lnTo>
                  <a:pt x="60" y="128"/>
                </a:lnTo>
                <a:lnTo>
                  <a:pt x="32" y="152"/>
                </a:lnTo>
                <a:lnTo>
                  <a:pt x="32" y="1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1" name="Freeform 91">
            <a:extLst>
              <a:ext uri="{FF2B5EF4-FFF2-40B4-BE49-F238E27FC236}">
                <a16:creationId xmlns:a16="http://schemas.microsoft.com/office/drawing/2014/main" xmlns="" id="{E805FD60-F109-4B89-B568-750097E4A521}"/>
              </a:ext>
            </a:extLst>
          </p:cNvPr>
          <p:cNvSpPr>
            <a:spLocks/>
          </p:cNvSpPr>
          <p:nvPr/>
        </p:nvSpPr>
        <p:spPr bwMode="auto">
          <a:xfrm>
            <a:off x="1599747" y="4490382"/>
            <a:ext cx="1889384" cy="538249"/>
          </a:xfrm>
          <a:custGeom>
            <a:avLst/>
            <a:gdLst>
              <a:gd name="T0" fmla="*/ 12 w 520"/>
              <a:gd name="T1" fmla="*/ 48 h 112"/>
              <a:gd name="T2" fmla="*/ 40 w 520"/>
              <a:gd name="T3" fmla="*/ 48 h 112"/>
              <a:gd name="T4" fmla="*/ 64 w 520"/>
              <a:gd name="T5" fmla="*/ 44 h 112"/>
              <a:gd name="T6" fmla="*/ 92 w 520"/>
              <a:gd name="T7" fmla="*/ 44 h 112"/>
              <a:gd name="T8" fmla="*/ 108 w 520"/>
              <a:gd name="T9" fmla="*/ 40 h 112"/>
              <a:gd name="T10" fmla="*/ 128 w 520"/>
              <a:gd name="T11" fmla="*/ 40 h 112"/>
              <a:gd name="T12" fmla="*/ 156 w 520"/>
              <a:gd name="T13" fmla="*/ 36 h 112"/>
              <a:gd name="T14" fmla="*/ 192 w 520"/>
              <a:gd name="T15" fmla="*/ 32 h 112"/>
              <a:gd name="T16" fmla="*/ 336 w 520"/>
              <a:gd name="T17" fmla="*/ 16 h 112"/>
              <a:gd name="T18" fmla="*/ 364 w 520"/>
              <a:gd name="T19" fmla="*/ 12 h 112"/>
              <a:gd name="T20" fmla="*/ 388 w 520"/>
              <a:gd name="T21" fmla="*/ 8 h 112"/>
              <a:gd name="T22" fmla="*/ 404 w 520"/>
              <a:gd name="T23" fmla="*/ 8 h 112"/>
              <a:gd name="T24" fmla="*/ 412 w 520"/>
              <a:gd name="T25" fmla="*/ 4 h 112"/>
              <a:gd name="T26" fmla="*/ 416 w 520"/>
              <a:gd name="T27" fmla="*/ 0 h 112"/>
              <a:gd name="T28" fmla="*/ 428 w 520"/>
              <a:gd name="T29" fmla="*/ 0 h 112"/>
              <a:gd name="T30" fmla="*/ 444 w 520"/>
              <a:gd name="T31" fmla="*/ 4 h 112"/>
              <a:gd name="T32" fmla="*/ 460 w 520"/>
              <a:gd name="T33" fmla="*/ 12 h 112"/>
              <a:gd name="T34" fmla="*/ 500 w 520"/>
              <a:gd name="T35" fmla="*/ 32 h 112"/>
              <a:gd name="T36" fmla="*/ 516 w 520"/>
              <a:gd name="T37" fmla="*/ 48 h 112"/>
              <a:gd name="T38" fmla="*/ 520 w 520"/>
              <a:gd name="T39" fmla="*/ 56 h 112"/>
              <a:gd name="T40" fmla="*/ 512 w 520"/>
              <a:gd name="T41" fmla="*/ 64 h 112"/>
              <a:gd name="T42" fmla="*/ 492 w 520"/>
              <a:gd name="T43" fmla="*/ 68 h 112"/>
              <a:gd name="T44" fmla="*/ 464 w 520"/>
              <a:gd name="T45" fmla="*/ 76 h 112"/>
              <a:gd name="T46" fmla="*/ 428 w 520"/>
              <a:gd name="T47" fmla="*/ 92 h 112"/>
              <a:gd name="T48" fmla="*/ 412 w 520"/>
              <a:gd name="T49" fmla="*/ 104 h 112"/>
              <a:gd name="T50" fmla="*/ 396 w 520"/>
              <a:gd name="T51" fmla="*/ 112 h 112"/>
              <a:gd name="T52" fmla="*/ 380 w 520"/>
              <a:gd name="T53" fmla="*/ 112 h 112"/>
              <a:gd name="T54" fmla="*/ 380 w 520"/>
              <a:gd name="T55" fmla="*/ 104 h 112"/>
              <a:gd name="T56" fmla="*/ 388 w 520"/>
              <a:gd name="T57" fmla="*/ 84 h 112"/>
              <a:gd name="T58" fmla="*/ 400 w 520"/>
              <a:gd name="T59" fmla="*/ 64 h 112"/>
              <a:gd name="T60" fmla="*/ 408 w 520"/>
              <a:gd name="T61" fmla="*/ 48 h 112"/>
              <a:gd name="T62" fmla="*/ 404 w 520"/>
              <a:gd name="T63" fmla="*/ 44 h 112"/>
              <a:gd name="T64" fmla="*/ 400 w 520"/>
              <a:gd name="T65" fmla="*/ 44 h 112"/>
              <a:gd name="T66" fmla="*/ 384 w 520"/>
              <a:gd name="T67" fmla="*/ 40 h 112"/>
              <a:gd name="T68" fmla="*/ 360 w 520"/>
              <a:gd name="T69" fmla="*/ 44 h 112"/>
              <a:gd name="T70" fmla="*/ 344 w 520"/>
              <a:gd name="T71" fmla="*/ 44 h 112"/>
              <a:gd name="T72" fmla="*/ 320 w 520"/>
              <a:gd name="T73" fmla="*/ 48 h 112"/>
              <a:gd name="T74" fmla="*/ 280 w 520"/>
              <a:gd name="T75" fmla="*/ 52 h 112"/>
              <a:gd name="T76" fmla="*/ 232 w 520"/>
              <a:gd name="T77" fmla="*/ 56 h 112"/>
              <a:gd name="T78" fmla="*/ 172 w 520"/>
              <a:gd name="T79" fmla="*/ 64 h 112"/>
              <a:gd name="T80" fmla="*/ 112 w 520"/>
              <a:gd name="T81" fmla="*/ 72 h 112"/>
              <a:gd name="T82" fmla="*/ 64 w 520"/>
              <a:gd name="T83" fmla="*/ 76 h 112"/>
              <a:gd name="T84" fmla="*/ 24 w 520"/>
              <a:gd name="T85" fmla="*/ 80 h 112"/>
              <a:gd name="T86" fmla="*/ 0 w 520"/>
              <a:gd name="T87" fmla="*/ 76 h 112"/>
              <a:gd name="T88" fmla="*/ 0 w 520"/>
              <a:gd name="T89" fmla="*/ 48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20" h="112">
                <a:moveTo>
                  <a:pt x="0" y="48"/>
                </a:moveTo>
                <a:lnTo>
                  <a:pt x="12" y="48"/>
                </a:lnTo>
                <a:lnTo>
                  <a:pt x="28" y="48"/>
                </a:lnTo>
                <a:lnTo>
                  <a:pt x="40" y="48"/>
                </a:lnTo>
                <a:lnTo>
                  <a:pt x="52" y="44"/>
                </a:lnTo>
                <a:lnTo>
                  <a:pt x="64" y="44"/>
                </a:lnTo>
                <a:lnTo>
                  <a:pt x="76" y="44"/>
                </a:lnTo>
                <a:lnTo>
                  <a:pt x="92" y="44"/>
                </a:lnTo>
                <a:lnTo>
                  <a:pt x="100" y="44"/>
                </a:lnTo>
                <a:lnTo>
                  <a:pt x="108" y="40"/>
                </a:lnTo>
                <a:lnTo>
                  <a:pt x="116" y="40"/>
                </a:lnTo>
                <a:lnTo>
                  <a:pt x="128" y="40"/>
                </a:lnTo>
                <a:lnTo>
                  <a:pt x="144" y="40"/>
                </a:lnTo>
                <a:lnTo>
                  <a:pt x="156" y="36"/>
                </a:lnTo>
                <a:lnTo>
                  <a:pt x="172" y="36"/>
                </a:lnTo>
                <a:lnTo>
                  <a:pt x="192" y="32"/>
                </a:lnTo>
                <a:lnTo>
                  <a:pt x="264" y="28"/>
                </a:lnTo>
                <a:lnTo>
                  <a:pt x="336" y="16"/>
                </a:lnTo>
                <a:lnTo>
                  <a:pt x="352" y="16"/>
                </a:lnTo>
                <a:lnTo>
                  <a:pt x="364" y="12"/>
                </a:lnTo>
                <a:lnTo>
                  <a:pt x="376" y="12"/>
                </a:lnTo>
                <a:lnTo>
                  <a:pt x="388" y="8"/>
                </a:lnTo>
                <a:lnTo>
                  <a:pt x="396" y="8"/>
                </a:lnTo>
                <a:lnTo>
                  <a:pt x="404" y="8"/>
                </a:lnTo>
                <a:lnTo>
                  <a:pt x="408" y="4"/>
                </a:lnTo>
                <a:lnTo>
                  <a:pt x="412" y="4"/>
                </a:lnTo>
                <a:lnTo>
                  <a:pt x="412" y="4"/>
                </a:lnTo>
                <a:lnTo>
                  <a:pt x="416" y="0"/>
                </a:lnTo>
                <a:lnTo>
                  <a:pt x="424" y="0"/>
                </a:lnTo>
                <a:lnTo>
                  <a:pt x="428" y="0"/>
                </a:lnTo>
                <a:lnTo>
                  <a:pt x="436" y="4"/>
                </a:lnTo>
                <a:lnTo>
                  <a:pt x="444" y="4"/>
                </a:lnTo>
                <a:lnTo>
                  <a:pt x="452" y="8"/>
                </a:lnTo>
                <a:lnTo>
                  <a:pt x="460" y="12"/>
                </a:lnTo>
                <a:lnTo>
                  <a:pt x="480" y="24"/>
                </a:lnTo>
                <a:lnTo>
                  <a:pt x="500" y="32"/>
                </a:lnTo>
                <a:lnTo>
                  <a:pt x="508" y="40"/>
                </a:lnTo>
                <a:lnTo>
                  <a:pt x="516" y="48"/>
                </a:lnTo>
                <a:lnTo>
                  <a:pt x="516" y="52"/>
                </a:lnTo>
                <a:lnTo>
                  <a:pt x="520" y="56"/>
                </a:lnTo>
                <a:lnTo>
                  <a:pt x="516" y="60"/>
                </a:lnTo>
                <a:lnTo>
                  <a:pt x="512" y="64"/>
                </a:lnTo>
                <a:lnTo>
                  <a:pt x="504" y="68"/>
                </a:lnTo>
                <a:lnTo>
                  <a:pt x="492" y="68"/>
                </a:lnTo>
                <a:lnTo>
                  <a:pt x="480" y="72"/>
                </a:lnTo>
                <a:lnTo>
                  <a:pt x="464" y="76"/>
                </a:lnTo>
                <a:lnTo>
                  <a:pt x="448" y="84"/>
                </a:lnTo>
                <a:lnTo>
                  <a:pt x="428" y="92"/>
                </a:lnTo>
                <a:lnTo>
                  <a:pt x="420" y="100"/>
                </a:lnTo>
                <a:lnTo>
                  <a:pt x="412" y="104"/>
                </a:lnTo>
                <a:lnTo>
                  <a:pt x="404" y="108"/>
                </a:lnTo>
                <a:lnTo>
                  <a:pt x="396" y="112"/>
                </a:lnTo>
                <a:lnTo>
                  <a:pt x="388" y="112"/>
                </a:lnTo>
                <a:lnTo>
                  <a:pt x="380" y="112"/>
                </a:lnTo>
                <a:lnTo>
                  <a:pt x="380" y="108"/>
                </a:lnTo>
                <a:lnTo>
                  <a:pt x="380" y="104"/>
                </a:lnTo>
                <a:lnTo>
                  <a:pt x="384" y="92"/>
                </a:lnTo>
                <a:lnTo>
                  <a:pt x="388" y="84"/>
                </a:lnTo>
                <a:lnTo>
                  <a:pt x="392" y="76"/>
                </a:lnTo>
                <a:lnTo>
                  <a:pt x="400" y="64"/>
                </a:lnTo>
                <a:lnTo>
                  <a:pt x="408" y="56"/>
                </a:lnTo>
                <a:lnTo>
                  <a:pt x="408" y="48"/>
                </a:lnTo>
                <a:lnTo>
                  <a:pt x="408" y="44"/>
                </a:lnTo>
                <a:lnTo>
                  <a:pt x="404" y="44"/>
                </a:lnTo>
                <a:lnTo>
                  <a:pt x="404" y="44"/>
                </a:lnTo>
                <a:lnTo>
                  <a:pt x="400" y="44"/>
                </a:lnTo>
                <a:lnTo>
                  <a:pt x="392" y="40"/>
                </a:lnTo>
                <a:lnTo>
                  <a:pt x="384" y="40"/>
                </a:lnTo>
                <a:lnTo>
                  <a:pt x="376" y="44"/>
                </a:lnTo>
                <a:lnTo>
                  <a:pt x="360" y="44"/>
                </a:lnTo>
                <a:lnTo>
                  <a:pt x="352" y="44"/>
                </a:lnTo>
                <a:lnTo>
                  <a:pt x="344" y="44"/>
                </a:lnTo>
                <a:lnTo>
                  <a:pt x="332" y="48"/>
                </a:lnTo>
                <a:lnTo>
                  <a:pt x="320" y="48"/>
                </a:lnTo>
                <a:lnTo>
                  <a:pt x="300" y="48"/>
                </a:lnTo>
                <a:lnTo>
                  <a:pt x="280" y="52"/>
                </a:lnTo>
                <a:lnTo>
                  <a:pt x="260" y="56"/>
                </a:lnTo>
                <a:lnTo>
                  <a:pt x="232" y="56"/>
                </a:lnTo>
                <a:lnTo>
                  <a:pt x="204" y="60"/>
                </a:lnTo>
                <a:lnTo>
                  <a:pt x="172" y="64"/>
                </a:lnTo>
                <a:lnTo>
                  <a:pt x="144" y="68"/>
                </a:lnTo>
                <a:lnTo>
                  <a:pt x="112" y="72"/>
                </a:lnTo>
                <a:lnTo>
                  <a:pt x="88" y="76"/>
                </a:lnTo>
                <a:lnTo>
                  <a:pt x="64" y="76"/>
                </a:lnTo>
                <a:lnTo>
                  <a:pt x="44" y="76"/>
                </a:lnTo>
                <a:lnTo>
                  <a:pt x="24" y="80"/>
                </a:lnTo>
                <a:lnTo>
                  <a:pt x="12" y="80"/>
                </a:lnTo>
                <a:lnTo>
                  <a:pt x="0" y="76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3" name="Freeform 144">
            <a:extLst>
              <a:ext uri="{FF2B5EF4-FFF2-40B4-BE49-F238E27FC236}">
                <a16:creationId xmlns:a16="http://schemas.microsoft.com/office/drawing/2014/main" xmlns="" id="{B3C7F544-C444-48DD-A254-451F084DCD56}"/>
              </a:ext>
            </a:extLst>
          </p:cNvPr>
          <p:cNvSpPr>
            <a:spLocks/>
          </p:cNvSpPr>
          <p:nvPr/>
        </p:nvSpPr>
        <p:spPr bwMode="auto">
          <a:xfrm>
            <a:off x="8512145" y="1110397"/>
            <a:ext cx="275538" cy="939320"/>
          </a:xfrm>
          <a:custGeom>
            <a:avLst/>
            <a:gdLst>
              <a:gd name="T0" fmla="*/ 4 w 76"/>
              <a:gd name="T1" fmla="*/ 28 h 196"/>
              <a:gd name="T2" fmla="*/ 0 w 76"/>
              <a:gd name="T3" fmla="*/ 16 h 196"/>
              <a:gd name="T4" fmla="*/ 0 w 76"/>
              <a:gd name="T5" fmla="*/ 12 h 196"/>
              <a:gd name="T6" fmla="*/ 0 w 76"/>
              <a:gd name="T7" fmla="*/ 8 h 196"/>
              <a:gd name="T8" fmla="*/ 0 w 76"/>
              <a:gd name="T9" fmla="*/ 4 h 196"/>
              <a:gd name="T10" fmla="*/ 0 w 76"/>
              <a:gd name="T11" fmla="*/ 0 h 196"/>
              <a:gd name="T12" fmla="*/ 8 w 76"/>
              <a:gd name="T13" fmla="*/ 0 h 196"/>
              <a:gd name="T14" fmla="*/ 16 w 76"/>
              <a:gd name="T15" fmla="*/ 0 h 196"/>
              <a:gd name="T16" fmla="*/ 28 w 76"/>
              <a:gd name="T17" fmla="*/ 0 h 196"/>
              <a:gd name="T18" fmla="*/ 40 w 76"/>
              <a:gd name="T19" fmla="*/ 4 h 196"/>
              <a:gd name="T20" fmla="*/ 56 w 76"/>
              <a:gd name="T21" fmla="*/ 4 h 196"/>
              <a:gd name="T22" fmla="*/ 68 w 76"/>
              <a:gd name="T23" fmla="*/ 8 h 196"/>
              <a:gd name="T24" fmla="*/ 68 w 76"/>
              <a:gd name="T25" fmla="*/ 8 h 196"/>
              <a:gd name="T26" fmla="*/ 68 w 76"/>
              <a:gd name="T27" fmla="*/ 16 h 196"/>
              <a:gd name="T28" fmla="*/ 72 w 76"/>
              <a:gd name="T29" fmla="*/ 20 h 196"/>
              <a:gd name="T30" fmla="*/ 72 w 76"/>
              <a:gd name="T31" fmla="*/ 32 h 196"/>
              <a:gd name="T32" fmla="*/ 72 w 76"/>
              <a:gd name="T33" fmla="*/ 40 h 196"/>
              <a:gd name="T34" fmla="*/ 72 w 76"/>
              <a:gd name="T35" fmla="*/ 52 h 196"/>
              <a:gd name="T36" fmla="*/ 72 w 76"/>
              <a:gd name="T37" fmla="*/ 64 h 196"/>
              <a:gd name="T38" fmla="*/ 72 w 76"/>
              <a:gd name="T39" fmla="*/ 76 h 196"/>
              <a:gd name="T40" fmla="*/ 72 w 76"/>
              <a:gd name="T41" fmla="*/ 92 h 196"/>
              <a:gd name="T42" fmla="*/ 76 w 76"/>
              <a:gd name="T43" fmla="*/ 104 h 196"/>
              <a:gd name="T44" fmla="*/ 76 w 76"/>
              <a:gd name="T45" fmla="*/ 116 h 196"/>
              <a:gd name="T46" fmla="*/ 76 w 76"/>
              <a:gd name="T47" fmla="*/ 128 h 196"/>
              <a:gd name="T48" fmla="*/ 76 w 76"/>
              <a:gd name="T49" fmla="*/ 136 h 196"/>
              <a:gd name="T50" fmla="*/ 76 w 76"/>
              <a:gd name="T51" fmla="*/ 140 h 196"/>
              <a:gd name="T52" fmla="*/ 76 w 76"/>
              <a:gd name="T53" fmla="*/ 144 h 196"/>
              <a:gd name="T54" fmla="*/ 76 w 76"/>
              <a:gd name="T55" fmla="*/ 148 h 196"/>
              <a:gd name="T56" fmla="*/ 76 w 76"/>
              <a:gd name="T57" fmla="*/ 152 h 196"/>
              <a:gd name="T58" fmla="*/ 76 w 76"/>
              <a:gd name="T59" fmla="*/ 156 h 196"/>
              <a:gd name="T60" fmla="*/ 76 w 76"/>
              <a:gd name="T61" fmla="*/ 164 h 196"/>
              <a:gd name="T62" fmla="*/ 72 w 76"/>
              <a:gd name="T63" fmla="*/ 176 h 196"/>
              <a:gd name="T64" fmla="*/ 72 w 76"/>
              <a:gd name="T65" fmla="*/ 184 h 196"/>
              <a:gd name="T66" fmla="*/ 68 w 76"/>
              <a:gd name="T67" fmla="*/ 192 h 196"/>
              <a:gd name="T68" fmla="*/ 60 w 76"/>
              <a:gd name="T69" fmla="*/ 196 h 196"/>
              <a:gd name="T70" fmla="*/ 56 w 76"/>
              <a:gd name="T71" fmla="*/ 196 h 196"/>
              <a:gd name="T72" fmla="*/ 48 w 76"/>
              <a:gd name="T73" fmla="*/ 196 h 196"/>
              <a:gd name="T74" fmla="*/ 44 w 76"/>
              <a:gd name="T75" fmla="*/ 196 h 196"/>
              <a:gd name="T76" fmla="*/ 40 w 76"/>
              <a:gd name="T77" fmla="*/ 192 h 196"/>
              <a:gd name="T78" fmla="*/ 36 w 76"/>
              <a:gd name="T79" fmla="*/ 188 h 196"/>
              <a:gd name="T80" fmla="*/ 32 w 76"/>
              <a:gd name="T81" fmla="*/ 180 h 196"/>
              <a:gd name="T82" fmla="*/ 28 w 76"/>
              <a:gd name="T83" fmla="*/ 172 h 196"/>
              <a:gd name="T84" fmla="*/ 28 w 76"/>
              <a:gd name="T85" fmla="*/ 164 h 196"/>
              <a:gd name="T86" fmla="*/ 24 w 76"/>
              <a:gd name="T87" fmla="*/ 152 h 196"/>
              <a:gd name="T88" fmla="*/ 24 w 76"/>
              <a:gd name="T89" fmla="*/ 140 h 196"/>
              <a:gd name="T90" fmla="*/ 24 w 76"/>
              <a:gd name="T91" fmla="*/ 124 h 196"/>
              <a:gd name="T92" fmla="*/ 24 w 76"/>
              <a:gd name="T93" fmla="*/ 104 h 196"/>
              <a:gd name="T94" fmla="*/ 20 w 76"/>
              <a:gd name="T95" fmla="*/ 84 h 196"/>
              <a:gd name="T96" fmla="*/ 20 w 76"/>
              <a:gd name="T97" fmla="*/ 72 h 196"/>
              <a:gd name="T98" fmla="*/ 16 w 76"/>
              <a:gd name="T99" fmla="*/ 60 h 196"/>
              <a:gd name="T100" fmla="*/ 12 w 76"/>
              <a:gd name="T101" fmla="*/ 52 h 196"/>
              <a:gd name="T102" fmla="*/ 12 w 76"/>
              <a:gd name="T103" fmla="*/ 44 h 196"/>
              <a:gd name="T104" fmla="*/ 12 w 76"/>
              <a:gd name="T105" fmla="*/ 40 h 196"/>
              <a:gd name="T106" fmla="*/ 8 w 76"/>
              <a:gd name="T107" fmla="*/ 32 h 196"/>
              <a:gd name="T108" fmla="*/ 8 w 76"/>
              <a:gd name="T109" fmla="*/ 28 h 196"/>
              <a:gd name="T110" fmla="*/ 4 w 76"/>
              <a:gd name="T111" fmla="*/ 28 h 196"/>
              <a:gd name="T112" fmla="*/ 4 w 76"/>
              <a:gd name="T113" fmla="*/ 28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6" h="196">
                <a:moveTo>
                  <a:pt x="4" y="28"/>
                </a:move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4"/>
                </a:lnTo>
                <a:lnTo>
                  <a:pt x="56" y="4"/>
                </a:lnTo>
                <a:lnTo>
                  <a:pt x="68" y="8"/>
                </a:lnTo>
                <a:lnTo>
                  <a:pt x="68" y="8"/>
                </a:lnTo>
                <a:lnTo>
                  <a:pt x="68" y="16"/>
                </a:lnTo>
                <a:lnTo>
                  <a:pt x="72" y="20"/>
                </a:lnTo>
                <a:lnTo>
                  <a:pt x="72" y="32"/>
                </a:lnTo>
                <a:lnTo>
                  <a:pt x="72" y="40"/>
                </a:lnTo>
                <a:lnTo>
                  <a:pt x="72" y="52"/>
                </a:lnTo>
                <a:lnTo>
                  <a:pt x="72" y="64"/>
                </a:lnTo>
                <a:lnTo>
                  <a:pt x="72" y="76"/>
                </a:lnTo>
                <a:lnTo>
                  <a:pt x="72" y="92"/>
                </a:lnTo>
                <a:lnTo>
                  <a:pt x="76" y="104"/>
                </a:lnTo>
                <a:lnTo>
                  <a:pt x="76" y="116"/>
                </a:lnTo>
                <a:lnTo>
                  <a:pt x="76" y="128"/>
                </a:lnTo>
                <a:lnTo>
                  <a:pt x="76" y="136"/>
                </a:lnTo>
                <a:lnTo>
                  <a:pt x="76" y="140"/>
                </a:lnTo>
                <a:lnTo>
                  <a:pt x="76" y="144"/>
                </a:lnTo>
                <a:lnTo>
                  <a:pt x="76" y="148"/>
                </a:lnTo>
                <a:lnTo>
                  <a:pt x="76" y="152"/>
                </a:lnTo>
                <a:lnTo>
                  <a:pt x="76" y="156"/>
                </a:lnTo>
                <a:lnTo>
                  <a:pt x="76" y="164"/>
                </a:lnTo>
                <a:lnTo>
                  <a:pt x="72" y="176"/>
                </a:lnTo>
                <a:lnTo>
                  <a:pt x="72" y="184"/>
                </a:lnTo>
                <a:lnTo>
                  <a:pt x="68" y="192"/>
                </a:lnTo>
                <a:lnTo>
                  <a:pt x="60" y="196"/>
                </a:lnTo>
                <a:lnTo>
                  <a:pt x="56" y="196"/>
                </a:lnTo>
                <a:lnTo>
                  <a:pt x="48" y="196"/>
                </a:lnTo>
                <a:lnTo>
                  <a:pt x="44" y="196"/>
                </a:lnTo>
                <a:lnTo>
                  <a:pt x="40" y="192"/>
                </a:lnTo>
                <a:lnTo>
                  <a:pt x="36" y="188"/>
                </a:lnTo>
                <a:lnTo>
                  <a:pt x="32" y="180"/>
                </a:lnTo>
                <a:lnTo>
                  <a:pt x="28" y="172"/>
                </a:lnTo>
                <a:lnTo>
                  <a:pt x="28" y="164"/>
                </a:lnTo>
                <a:lnTo>
                  <a:pt x="24" y="152"/>
                </a:lnTo>
                <a:lnTo>
                  <a:pt x="24" y="140"/>
                </a:lnTo>
                <a:lnTo>
                  <a:pt x="24" y="124"/>
                </a:lnTo>
                <a:lnTo>
                  <a:pt x="24" y="104"/>
                </a:lnTo>
                <a:lnTo>
                  <a:pt x="20" y="84"/>
                </a:lnTo>
                <a:lnTo>
                  <a:pt x="20" y="72"/>
                </a:lnTo>
                <a:lnTo>
                  <a:pt x="16" y="60"/>
                </a:lnTo>
                <a:lnTo>
                  <a:pt x="12" y="52"/>
                </a:lnTo>
                <a:lnTo>
                  <a:pt x="12" y="44"/>
                </a:lnTo>
                <a:lnTo>
                  <a:pt x="12" y="40"/>
                </a:lnTo>
                <a:lnTo>
                  <a:pt x="8" y="32"/>
                </a:lnTo>
                <a:lnTo>
                  <a:pt x="8" y="28"/>
                </a:lnTo>
                <a:lnTo>
                  <a:pt x="4" y="28"/>
                </a:lnTo>
                <a:lnTo>
                  <a:pt x="4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Freeform 145">
            <a:extLst>
              <a:ext uri="{FF2B5EF4-FFF2-40B4-BE49-F238E27FC236}">
                <a16:creationId xmlns:a16="http://schemas.microsoft.com/office/drawing/2014/main" xmlns="" id="{FE742B20-A951-4C9C-9825-1802DDB9D85E}"/>
              </a:ext>
            </a:extLst>
          </p:cNvPr>
          <p:cNvSpPr>
            <a:spLocks/>
          </p:cNvSpPr>
          <p:nvPr/>
        </p:nvSpPr>
        <p:spPr bwMode="auto">
          <a:xfrm>
            <a:off x="8686170" y="1072056"/>
            <a:ext cx="638088" cy="670943"/>
          </a:xfrm>
          <a:custGeom>
            <a:avLst/>
            <a:gdLst>
              <a:gd name="T0" fmla="*/ 104 w 176"/>
              <a:gd name="T1" fmla="*/ 4 h 140"/>
              <a:gd name="T2" fmla="*/ 112 w 176"/>
              <a:gd name="T3" fmla="*/ 0 h 140"/>
              <a:gd name="T4" fmla="*/ 116 w 176"/>
              <a:gd name="T5" fmla="*/ 0 h 140"/>
              <a:gd name="T6" fmla="*/ 132 w 176"/>
              <a:gd name="T7" fmla="*/ 8 h 140"/>
              <a:gd name="T8" fmla="*/ 144 w 176"/>
              <a:gd name="T9" fmla="*/ 12 h 140"/>
              <a:gd name="T10" fmla="*/ 160 w 176"/>
              <a:gd name="T11" fmla="*/ 20 h 140"/>
              <a:gd name="T12" fmla="*/ 168 w 176"/>
              <a:gd name="T13" fmla="*/ 24 h 140"/>
              <a:gd name="T14" fmla="*/ 176 w 176"/>
              <a:gd name="T15" fmla="*/ 28 h 140"/>
              <a:gd name="T16" fmla="*/ 172 w 176"/>
              <a:gd name="T17" fmla="*/ 32 h 140"/>
              <a:gd name="T18" fmla="*/ 164 w 176"/>
              <a:gd name="T19" fmla="*/ 36 h 140"/>
              <a:gd name="T20" fmla="*/ 156 w 176"/>
              <a:gd name="T21" fmla="*/ 44 h 140"/>
              <a:gd name="T22" fmla="*/ 144 w 176"/>
              <a:gd name="T23" fmla="*/ 64 h 140"/>
              <a:gd name="T24" fmla="*/ 132 w 176"/>
              <a:gd name="T25" fmla="*/ 96 h 140"/>
              <a:gd name="T26" fmla="*/ 120 w 176"/>
              <a:gd name="T27" fmla="*/ 140 h 140"/>
              <a:gd name="T28" fmla="*/ 108 w 176"/>
              <a:gd name="T29" fmla="*/ 120 h 140"/>
              <a:gd name="T30" fmla="*/ 116 w 176"/>
              <a:gd name="T31" fmla="*/ 92 h 140"/>
              <a:gd name="T32" fmla="*/ 120 w 176"/>
              <a:gd name="T33" fmla="*/ 68 h 140"/>
              <a:gd name="T34" fmla="*/ 120 w 176"/>
              <a:gd name="T35" fmla="*/ 52 h 140"/>
              <a:gd name="T36" fmla="*/ 120 w 176"/>
              <a:gd name="T37" fmla="*/ 40 h 140"/>
              <a:gd name="T38" fmla="*/ 116 w 176"/>
              <a:gd name="T39" fmla="*/ 24 h 140"/>
              <a:gd name="T40" fmla="*/ 112 w 176"/>
              <a:gd name="T41" fmla="*/ 20 h 140"/>
              <a:gd name="T42" fmla="*/ 104 w 176"/>
              <a:gd name="T43" fmla="*/ 20 h 140"/>
              <a:gd name="T44" fmla="*/ 92 w 176"/>
              <a:gd name="T45" fmla="*/ 20 h 140"/>
              <a:gd name="T46" fmla="*/ 72 w 176"/>
              <a:gd name="T47" fmla="*/ 20 h 140"/>
              <a:gd name="T48" fmla="*/ 48 w 176"/>
              <a:gd name="T49" fmla="*/ 24 h 140"/>
              <a:gd name="T50" fmla="*/ 28 w 176"/>
              <a:gd name="T51" fmla="*/ 28 h 140"/>
              <a:gd name="T52" fmla="*/ 12 w 176"/>
              <a:gd name="T53" fmla="*/ 28 h 140"/>
              <a:gd name="T54" fmla="*/ 4 w 176"/>
              <a:gd name="T55" fmla="*/ 32 h 140"/>
              <a:gd name="T56" fmla="*/ 0 w 176"/>
              <a:gd name="T57" fmla="*/ 24 h 140"/>
              <a:gd name="T58" fmla="*/ 44 w 176"/>
              <a:gd name="T59" fmla="*/ 20 h 140"/>
              <a:gd name="T60" fmla="*/ 76 w 176"/>
              <a:gd name="T61" fmla="*/ 12 h 140"/>
              <a:gd name="T62" fmla="*/ 96 w 176"/>
              <a:gd name="T63" fmla="*/ 8 h 140"/>
              <a:gd name="T64" fmla="*/ 100 w 176"/>
              <a:gd name="T65" fmla="*/ 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140">
                <a:moveTo>
                  <a:pt x="100" y="4"/>
                </a:moveTo>
                <a:lnTo>
                  <a:pt x="104" y="4"/>
                </a:lnTo>
                <a:lnTo>
                  <a:pt x="108" y="4"/>
                </a:lnTo>
                <a:lnTo>
                  <a:pt x="112" y="0"/>
                </a:lnTo>
                <a:lnTo>
                  <a:pt x="112" y="0"/>
                </a:lnTo>
                <a:lnTo>
                  <a:pt x="116" y="0"/>
                </a:lnTo>
                <a:lnTo>
                  <a:pt x="124" y="4"/>
                </a:lnTo>
                <a:lnTo>
                  <a:pt x="132" y="8"/>
                </a:lnTo>
                <a:lnTo>
                  <a:pt x="136" y="8"/>
                </a:lnTo>
                <a:lnTo>
                  <a:pt x="144" y="12"/>
                </a:lnTo>
                <a:lnTo>
                  <a:pt x="152" y="16"/>
                </a:lnTo>
                <a:lnTo>
                  <a:pt x="160" y="20"/>
                </a:lnTo>
                <a:lnTo>
                  <a:pt x="164" y="20"/>
                </a:lnTo>
                <a:lnTo>
                  <a:pt x="168" y="24"/>
                </a:lnTo>
                <a:lnTo>
                  <a:pt x="172" y="28"/>
                </a:lnTo>
                <a:lnTo>
                  <a:pt x="176" y="28"/>
                </a:lnTo>
                <a:lnTo>
                  <a:pt x="172" y="28"/>
                </a:lnTo>
                <a:lnTo>
                  <a:pt x="172" y="32"/>
                </a:lnTo>
                <a:lnTo>
                  <a:pt x="168" y="32"/>
                </a:lnTo>
                <a:lnTo>
                  <a:pt x="164" y="36"/>
                </a:lnTo>
                <a:lnTo>
                  <a:pt x="160" y="36"/>
                </a:lnTo>
                <a:lnTo>
                  <a:pt x="156" y="44"/>
                </a:lnTo>
                <a:lnTo>
                  <a:pt x="148" y="52"/>
                </a:lnTo>
                <a:lnTo>
                  <a:pt x="144" y="64"/>
                </a:lnTo>
                <a:lnTo>
                  <a:pt x="140" y="76"/>
                </a:lnTo>
                <a:lnTo>
                  <a:pt x="132" y="96"/>
                </a:lnTo>
                <a:lnTo>
                  <a:pt x="124" y="116"/>
                </a:lnTo>
                <a:lnTo>
                  <a:pt x="120" y="140"/>
                </a:lnTo>
                <a:lnTo>
                  <a:pt x="104" y="140"/>
                </a:lnTo>
                <a:lnTo>
                  <a:pt x="108" y="120"/>
                </a:lnTo>
                <a:lnTo>
                  <a:pt x="112" y="104"/>
                </a:lnTo>
                <a:lnTo>
                  <a:pt x="116" y="92"/>
                </a:lnTo>
                <a:lnTo>
                  <a:pt x="116" y="80"/>
                </a:lnTo>
                <a:lnTo>
                  <a:pt x="120" y="68"/>
                </a:lnTo>
                <a:lnTo>
                  <a:pt x="120" y="60"/>
                </a:lnTo>
                <a:lnTo>
                  <a:pt x="120" y="52"/>
                </a:lnTo>
                <a:lnTo>
                  <a:pt x="120" y="48"/>
                </a:lnTo>
                <a:lnTo>
                  <a:pt x="120" y="40"/>
                </a:lnTo>
                <a:lnTo>
                  <a:pt x="120" y="32"/>
                </a:lnTo>
                <a:lnTo>
                  <a:pt x="116" y="24"/>
                </a:lnTo>
                <a:lnTo>
                  <a:pt x="116" y="20"/>
                </a:lnTo>
                <a:lnTo>
                  <a:pt x="112" y="20"/>
                </a:lnTo>
                <a:lnTo>
                  <a:pt x="108" y="20"/>
                </a:lnTo>
                <a:lnTo>
                  <a:pt x="104" y="20"/>
                </a:lnTo>
                <a:lnTo>
                  <a:pt x="96" y="16"/>
                </a:lnTo>
                <a:lnTo>
                  <a:pt x="92" y="20"/>
                </a:lnTo>
                <a:lnTo>
                  <a:pt x="80" y="20"/>
                </a:lnTo>
                <a:lnTo>
                  <a:pt x="72" y="20"/>
                </a:lnTo>
                <a:lnTo>
                  <a:pt x="60" y="20"/>
                </a:lnTo>
                <a:lnTo>
                  <a:pt x="48" y="24"/>
                </a:lnTo>
                <a:lnTo>
                  <a:pt x="40" y="24"/>
                </a:lnTo>
                <a:lnTo>
                  <a:pt x="28" y="28"/>
                </a:lnTo>
                <a:lnTo>
                  <a:pt x="20" y="28"/>
                </a:lnTo>
                <a:lnTo>
                  <a:pt x="12" y="28"/>
                </a:lnTo>
                <a:lnTo>
                  <a:pt x="8" y="32"/>
                </a:lnTo>
                <a:lnTo>
                  <a:pt x="4" y="32"/>
                </a:lnTo>
                <a:lnTo>
                  <a:pt x="0" y="32"/>
                </a:lnTo>
                <a:lnTo>
                  <a:pt x="0" y="24"/>
                </a:lnTo>
                <a:lnTo>
                  <a:pt x="28" y="20"/>
                </a:lnTo>
                <a:lnTo>
                  <a:pt x="44" y="20"/>
                </a:lnTo>
                <a:lnTo>
                  <a:pt x="64" y="16"/>
                </a:lnTo>
                <a:lnTo>
                  <a:pt x="76" y="12"/>
                </a:lnTo>
                <a:lnTo>
                  <a:pt x="88" y="12"/>
                </a:lnTo>
                <a:lnTo>
                  <a:pt x="96" y="8"/>
                </a:lnTo>
                <a:lnTo>
                  <a:pt x="100" y="8"/>
                </a:lnTo>
                <a:lnTo>
                  <a:pt x="100" y="4"/>
                </a:lnTo>
                <a:lnTo>
                  <a:pt x="10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Freeform 146">
            <a:extLst>
              <a:ext uri="{FF2B5EF4-FFF2-40B4-BE49-F238E27FC236}">
                <a16:creationId xmlns:a16="http://schemas.microsoft.com/office/drawing/2014/main" xmlns="" id="{6867A3F6-DA53-4635-A952-301D39E848A2}"/>
              </a:ext>
            </a:extLst>
          </p:cNvPr>
          <p:cNvSpPr>
            <a:spLocks/>
          </p:cNvSpPr>
          <p:nvPr/>
        </p:nvSpPr>
        <p:spPr bwMode="auto">
          <a:xfrm>
            <a:off x="8729676" y="1704659"/>
            <a:ext cx="464064" cy="115018"/>
          </a:xfrm>
          <a:custGeom>
            <a:avLst/>
            <a:gdLst>
              <a:gd name="T0" fmla="*/ 128 w 128"/>
              <a:gd name="T1" fmla="*/ 4 h 24"/>
              <a:gd name="T2" fmla="*/ 128 w 128"/>
              <a:gd name="T3" fmla="*/ 4 h 24"/>
              <a:gd name="T4" fmla="*/ 128 w 128"/>
              <a:gd name="T5" fmla="*/ 4 h 24"/>
              <a:gd name="T6" fmla="*/ 128 w 128"/>
              <a:gd name="T7" fmla="*/ 8 h 24"/>
              <a:gd name="T8" fmla="*/ 128 w 128"/>
              <a:gd name="T9" fmla="*/ 8 h 24"/>
              <a:gd name="T10" fmla="*/ 128 w 128"/>
              <a:gd name="T11" fmla="*/ 8 h 24"/>
              <a:gd name="T12" fmla="*/ 124 w 128"/>
              <a:gd name="T13" fmla="*/ 12 h 24"/>
              <a:gd name="T14" fmla="*/ 120 w 128"/>
              <a:gd name="T15" fmla="*/ 12 h 24"/>
              <a:gd name="T16" fmla="*/ 116 w 128"/>
              <a:gd name="T17" fmla="*/ 12 h 24"/>
              <a:gd name="T18" fmla="*/ 112 w 128"/>
              <a:gd name="T19" fmla="*/ 12 h 24"/>
              <a:gd name="T20" fmla="*/ 100 w 128"/>
              <a:gd name="T21" fmla="*/ 16 h 24"/>
              <a:gd name="T22" fmla="*/ 88 w 128"/>
              <a:gd name="T23" fmla="*/ 16 h 24"/>
              <a:gd name="T24" fmla="*/ 68 w 128"/>
              <a:gd name="T25" fmla="*/ 16 h 24"/>
              <a:gd name="T26" fmla="*/ 48 w 128"/>
              <a:gd name="T27" fmla="*/ 20 h 24"/>
              <a:gd name="T28" fmla="*/ 28 w 128"/>
              <a:gd name="T29" fmla="*/ 20 h 24"/>
              <a:gd name="T30" fmla="*/ 0 w 128"/>
              <a:gd name="T31" fmla="*/ 24 h 24"/>
              <a:gd name="T32" fmla="*/ 0 w 128"/>
              <a:gd name="T33" fmla="*/ 16 h 24"/>
              <a:gd name="T34" fmla="*/ 24 w 128"/>
              <a:gd name="T35" fmla="*/ 12 h 24"/>
              <a:gd name="T36" fmla="*/ 44 w 128"/>
              <a:gd name="T37" fmla="*/ 8 h 24"/>
              <a:gd name="T38" fmla="*/ 64 w 128"/>
              <a:gd name="T39" fmla="*/ 4 h 24"/>
              <a:gd name="T40" fmla="*/ 80 w 128"/>
              <a:gd name="T41" fmla="*/ 4 h 24"/>
              <a:gd name="T42" fmla="*/ 92 w 128"/>
              <a:gd name="T43" fmla="*/ 0 h 24"/>
              <a:gd name="T44" fmla="*/ 100 w 128"/>
              <a:gd name="T45" fmla="*/ 0 h 24"/>
              <a:gd name="T46" fmla="*/ 108 w 128"/>
              <a:gd name="T47" fmla="*/ 0 h 24"/>
              <a:gd name="T48" fmla="*/ 112 w 128"/>
              <a:gd name="T49" fmla="*/ 0 h 24"/>
              <a:gd name="T50" fmla="*/ 116 w 128"/>
              <a:gd name="T51" fmla="*/ 0 h 24"/>
              <a:gd name="T52" fmla="*/ 120 w 128"/>
              <a:gd name="T53" fmla="*/ 0 h 24"/>
              <a:gd name="T54" fmla="*/ 124 w 128"/>
              <a:gd name="T55" fmla="*/ 0 h 24"/>
              <a:gd name="T56" fmla="*/ 128 w 128"/>
              <a:gd name="T57" fmla="*/ 4 h 24"/>
              <a:gd name="T58" fmla="*/ 128 w 128"/>
              <a:gd name="T59" fmla="*/ 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8" h="24">
                <a:moveTo>
                  <a:pt x="128" y="4"/>
                </a:moveTo>
                <a:lnTo>
                  <a:pt x="128" y="4"/>
                </a:lnTo>
                <a:lnTo>
                  <a:pt x="128" y="4"/>
                </a:lnTo>
                <a:lnTo>
                  <a:pt x="128" y="8"/>
                </a:lnTo>
                <a:lnTo>
                  <a:pt x="128" y="8"/>
                </a:lnTo>
                <a:lnTo>
                  <a:pt x="128" y="8"/>
                </a:lnTo>
                <a:lnTo>
                  <a:pt x="124" y="12"/>
                </a:lnTo>
                <a:lnTo>
                  <a:pt x="120" y="12"/>
                </a:lnTo>
                <a:lnTo>
                  <a:pt x="116" y="12"/>
                </a:lnTo>
                <a:lnTo>
                  <a:pt x="112" y="12"/>
                </a:lnTo>
                <a:lnTo>
                  <a:pt x="100" y="16"/>
                </a:lnTo>
                <a:lnTo>
                  <a:pt x="88" y="16"/>
                </a:lnTo>
                <a:lnTo>
                  <a:pt x="68" y="16"/>
                </a:lnTo>
                <a:lnTo>
                  <a:pt x="48" y="20"/>
                </a:lnTo>
                <a:lnTo>
                  <a:pt x="28" y="20"/>
                </a:lnTo>
                <a:lnTo>
                  <a:pt x="0" y="24"/>
                </a:lnTo>
                <a:lnTo>
                  <a:pt x="0" y="16"/>
                </a:lnTo>
                <a:lnTo>
                  <a:pt x="24" y="12"/>
                </a:lnTo>
                <a:lnTo>
                  <a:pt x="44" y="8"/>
                </a:lnTo>
                <a:lnTo>
                  <a:pt x="64" y="4"/>
                </a:lnTo>
                <a:lnTo>
                  <a:pt x="80" y="4"/>
                </a:lnTo>
                <a:lnTo>
                  <a:pt x="92" y="0"/>
                </a:lnTo>
                <a:lnTo>
                  <a:pt x="100" y="0"/>
                </a:lnTo>
                <a:lnTo>
                  <a:pt x="108" y="0"/>
                </a:lnTo>
                <a:lnTo>
                  <a:pt x="112" y="0"/>
                </a:lnTo>
                <a:lnTo>
                  <a:pt x="116" y="0"/>
                </a:lnTo>
                <a:lnTo>
                  <a:pt x="120" y="0"/>
                </a:lnTo>
                <a:lnTo>
                  <a:pt x="124" y="0"/>
                </a:lnTo>
                <a:lnTo>
                  <a:pt x="128" y="4"/>
                </a:lnTo>
                <a:lnTo>
                  <a:pt x="128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6" name="Freeform 147">
            <a:extLst>
              <a:ext uri="{FF2B5EF4-FFF2-40B4-BE49-F238E27FC236}">
                <a16:creationId xmlns:a16="http://schemas.microsoft.com/office/drawing/2014/main" xmlns="" id="{A580E957-E2DA-4E9E-AA83-61F41B6256A9}"/>
              </a:ext>
            </a:extLst>
          </p:cNvPr>
          <p:cNvSpPr>
            <a:spLocks/>
          </p:cNvSpPr>
          <p:nvPr/>
        </p:nvSpPr>
        <p:spPr bwMode="auto">
          <a:xfrm>
            <a:off x="9019716" y="918698"/>
            <a:ext cx="725101" cy="1897810"/>
          </a:xfrm>
          <a:custGeom>
            <a:avLst/>
            <a:gdLst>
              <a:gd name="T0" fmla="*/ 132 w 200"/>
              <a:gd name="T1" fmla="*/ 20 h 396"/>
              <a:gd name="T2" fmla="*/ 136 w 200"/>
              <a:gd name="T3" fmla="*/ 4 h 396"/>
              <a:gd name="T4" fmla="*/ 144 w 200"/>
              <a:gd name="T5" fmla="*/ 0 h 396"/>
              <a:gd name="T6" fmla="*/ 156 w 200"/>
              <a:gd name="T7" fmla="*/ 0 h 396"/>
              <a:gd name="T8" fmla="*/ 180 w 200"/>
              <a:gd name="T9" fmla="*/ 8 h 396"/>
              <a:gd name="T10" fmla="*/ 200 w 200"/>
              <a:gd name="T11" fmla="*/ 24 h 396"/>
              <a:gd name="T12" fmla="*/ 200 w 200"/>
              <a:gd name="T13" fmla="*/ 40 h 396"/>
              <a:gd name="T14" fmla="*/ 200 w 200"/>
              <a:gd name="T15" fmla="*/ 60 h 396"/>
              <a:gd name="T16" fmla="*/ 200 w 200"/>
              <a:gd name="T17" fmla="*/ 88 h 396"/>
              <a:gd name="T18" fmla="*/ 196 w 200"/>
              <a:gd name="T19" fmla="*/ 136 h 396"/>
              <a:gd name="T20" fmla="*/ 188 w 200"/>
              <a:gd name="T21" fmla="*/ 192 h 396"/>
              <a:gd name="T22" fmla="*/ 172 w 200"/>
              <a:gd name="T23" fmla="*/ 244 h 396"/>
              <a:gd name="T24" fmla="*/ 148 w 200"/>
              <a:gd name="T25" fmla="*/ 292 h 396"/>
              <a:gd name="T26" fmla="*/ 116 w 200"/>
              <a:gd name="T27" fmla="*/ 332 h 396"/>
              <a:gd name="T28" fmla="*/ 76 w 200"/>
              <a:gd name="T29" fmla="*/ 364 h 396"/>
              <a:gd name="T30" fmla="*/ 40 w 200"/>
              <a:gd name="T31" fmla="*/ 384 h 396"/>
              <a:gd name="T32" fmla="*/ 24 w 200"/>
              <a:gd name="T33" fmla="*/ 392 h 396"/>
              <a:gd name="T34" fmla="*/ 8 w 200"/>
              <a:gd name="T35" fmla="*/ 396 h 396"/>
              <a:gd name="T36" fmla="*/ 4 w 200"/>
              <a:gd name="T37" fmla="*/ 396 h 396"/>
              <a:gd name="T38" fmla="*/ 0 w 200"/>
              <a:gd name="T39" fmla="*/ 388 h 396"/>
              <a:gd name="T40" fmla="*/ 4 w 200"/>
              <a:gd name="T41" fmla="*/ 384 h 396"/>
              <a:gd name="T42" fmla="*/ 8 w 200"/>
              <a:gd name="T43" fmla="*/ 372 h 396"/>
              <a:gd name="T44" fmla="*/ 20 w 200"/>
              <a:gd name="T45" fmla="*/ 364 h 396"/>
              <a:gd name="T46" fmla="*/ 48 w 200"/>
              <a:gd name="T47" fmla="*/ 340 h 396"/>
              <a:gd name="T48" fmla="*/ 80 w 200"/>
              <a:gd name="T49" fmla="*/ 304 h 396"/>
              <a:gd name="T50" fmla="*/ 104 w 200"/>
              <a:gd name="T51" fmla="*/ 260 h 396"/>
              <a:gd name="T52" fmla="*/ 124 w 200"/>
              <a:gd name="T53" fmla="*/ 220 h 396"/>
              <a:gd name="T54" fmla="*/ 132 w 200"/>
              <a:gd name="T55" fmla="*/ 180 h 396"/>
              <a:gd name="T56" fmla="*/ 140 w 200"/>
              <a:gd name="T57" fmla="*/ 136 h 396"/>
              <a:gd name="T58" fmla="*/ 140 w 200"/>
              <a:gd name="T59" fmla="*/ 92 h 396"/>
              <a:gd name="T60" fmla="*/ 136 w 200"/>
              <a:gd name="T61" fmla="*/ 52 h 396"/>
              <a:gd name="T62" fmla="*/ 136 w 200"/>
              <a:gd name="T63" fmla="*/ 36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0" h="396">
                <a:moveTo>
                  <a:pt x="136" y="36"/>
                </a:moveTo>
                <a:lnTo>
                  <a:pt x="132" y="20"/>
                </a:lnTo>
                <a:lnTo>
                  <a:pt x="132" y="12"/>
                </a:lnTo>
                <a:lnTo>
                  <a:pt x="136" y="4"/>
                </a:lnTo>
                <a:lnTo>
                  <a:pt x="140" y="0"/>
                </a:lnTo>
                <a:lnTo>
                  <a:pt x="144" y="0"/>
                </a:lnTo>
                <a:lnTo>
                  <a:pt x="148" y="0"/>
                </a:lnTo>
                <a:lnTo>
                  <a:pt x="156" y="0"/>
                </a:lnTo>
                <a:lnTo>
                  <a:pt x="164" y="4"/>
                </a:lnTo>
                <a:lnTo>
                  <a:pt x="180" y="8"/>
                </a:lnTo>
                <a:lnTo>
                  <a:pt x="200" y="16"/>
                </a:lnTo>
                <a:lnTo>
                  <a:pt x="200" y="24"/>
                </a:lnTo>
                <a:lnTo>
                  <a:pt x="200" y="28"/>
                </a:lnTo>
                <a:lnTo>
                  <a:pt x="200" y="40"/>
                </a:lnTo>
                <a:lnTo>
                  <a:pt x="200" y="48"/>
                </a:lnTo>
                <a:lnTo>
                  <a:pt x="200" y="60"/>
                </a:lnTo>
                <a:lnTo>
                  <a:pt x="200" y="72"/>
                </a:lnTo>
                <a:lnTo>
                  <a:pt x="200" y="88"/>
                </a:lnTo>
                <a:lnTo>
                  <a:pt x="200" y="104"/>
                </a:lnTo>
                <a:lnTo>
                  <a:pt x="196" y="136"/>
                </a:lnTo>
                <a:lnTo>
                  <a:pt x="192" y="164"/>
                </a:lnTo>
                <a:lnTo>
                  <a:pt x="188" y="192"/>
                </a:lnTo>
                <a:lnTo>
                  <a:pt x="180" y="220"/>
                </a:lnTo>
                <a:lnTo>
                  <a:pt x="172" y="244"/>
                </a:lnTo>
                <a:lnTo>
                  <a:pt x="164" y="268"/>
                </a:lnTo>
                <a:lnTo>
                  <a:pt x="148" y="292"/>
                </a:lnTo>
                <a:lnTo>
                  <a:pt x="132" y="312"/>
                </a:lnTo>
                <a:lnTo>
                  <a:pt x="116" y="332"/>
                </a:lnTo>
                <a:lnTo>
                  <a:pt x="96" y="352"/>
                </a:lnTo>
                <a:lnTo>
                  <a:pt x="76" y="364"/>
                </a:lnTo>
                <a:lnTo>
                  <a:pt x="52" y="380"/>
                </a:lnTo>
                <a:lnTo>
                  <a:pt x="40" y="384"/>
                </a:lnTo>
                <a:lnTo>
                  <a:pt x="32" y="388"/>
                </a:lnTo>
                <a:lnTo>
                  <a:pt x="24" y="392"/>
                </a:lnTo>
                <a:lnTo>
                  <a:pt x="16" y="396"/>
                </a:lnTo>
                <a:lnTo>
                  <a:pt x="8" y="396"/>
                </a:lnTo>
                <a:lnTo>
                  <a:pt x="4" y="396"/>
                </a:lnTo>
                <a:lnTo>
                  <a:pt x="4" y="396"/>
                </a:lnTo>
                <a:lnTo>
                  <a:pt x="0" y="392"/>
                </a:lnTo>
                <a:lnTo>
                  <a:pt x="0" y="388"/>
                </a:lnTo>
                <a:lnTo>
                  <a:pt x="0" y="388"/>
                </a:lnTo>
                <a:lnTo>
                  <a:pt x="4" y="384"/>
                </a:lnTo>
                <a:lnTo>
                  <a:pt x="4" y="380"/>
                </a:lnTo>
                <a:lnTo>
                  <a:pt x="8" y="372"/>
                </a:lnTo>
                <a:lnTo>
                  <a:pt x="16" y="368"/>
                </a:lnTo>
                <a:lnTo>
                  <a:pt x="20" y="364"/>
                </a:lnTo>
                <a:lnTo>
                  <a:pt x="28" y="356"/>
                </a:lnTo>
                <a:lnTo>
                  <a:pt x="48" y="340"/>
                </a:lnTo>
                <a:lnTo>
                  <a:pt x="64" y="324"/>
                </a:lnTo>
                <a:lnTo>
                  <a:pt x="80" y="304"/>
                </a:lnTo>
                <a:lnTo>
                  <a:pt x="92" y="284"/>
                </a:lnTo>
                <a:lnTo>
                  <a:pt x="104" y="260"/>
                </a:lnTo>
                <a:lnTo>
                  <a:pt x="116" y="240"/>
                </a:lnTo>
                <a:lnTo>
                  <a:pt x="124" y="220"/>
                </a:lnTo>
                <a:lnTo>
                  <a:pt x="128" y="200"/>
                </a:lnTo>
                <a:lnTo>
                  <a:pt x="132" y="180"/>
                </a:lnTo>
                <a:lnTo>
                  <a:pt x="136" y="160"/>
                </a:lnTo>
                <a:lnTo>
                  <a:pt x="140" y="136"/>
                </a:lnTo>
                <a:lnTo>
                  <a:pt x="140" y="112"/>
                </a:lnTo>
                <a:lnTo>
                  <a:pt x="140" y="92"/>
                </a:lnTo>
                <a:lnTo>
                  <a:pt x="140" y="72"/>
                </a:lnTo>
                <a:lnTo>
                  <a:pt x="136" y="52"/>
                </a:lnTo>
                <a:lnTo>
                  <a:pt x="136" y="36"/>
                </a:lnTo>
                <a:lnTo>
                  <a:pt x="136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7" name="Freeform 148">
            <a:extLst>
              <a:ext uri="{FF2B5EF4-FFF2-40B4-BE49-F238E27FC236}">
                <a16:creationId xmlns:a16="http://schemas.microsoft.com/office/drawing/2014/main" xmlns="" id="{BA297B72-5842-4C0E-B3E8-D42371C20514}"/>
              </a:ext>
            </a:extLst>
          </p:cNvPr>
          <p:cNvSpPr>
            <a:spLocks/>
          </p:cNvSpPr>
          <p:nvPr/>
        </p:nvSpPr>
        <p:spPr bwMode="auto">
          <a:xfrm>
            <a:off x="9599797" y="631151"/>
            <a:ext cx="870121" cy="498415"/>
          </a:xfrm>
          <a:custGeom>
            <a:avLst/>
            <a:gdLst>
              <a:gd name="T0" fmla="*/ 240 w 240"/>
              <a:gd name="T1" fmla="*/ 40 h 104"/>
              <a:gd name="T2" fmla="*/ 240 w 240"/>
              <a:gd name="T3" fmla="*/ 44 h 104"/>
              <a:gd name="T4" fmla="*/ 240 w 240"/>
              <a:gd name="T5" fmla="*/ 48 h 104"/>
              <a:gd name="T6" fmla="*/ 236 w 240"/>
              <a:gd name="T7" fmla="*/ 52 h 104"/>
              <a:gd name="T8" fmla="*/ 232 w 240"/>
              <a:gd name="T9" fmla="*/ 56 h 104"/>
              <a:gd name="T10" fmla="*/ 224 w 240"/>
              <a:gd name="T11" fmla="*/ 60 h 104"/>
              <a:gd name="T12" fmla="*/ 216 w 240"/>
              <a:gd name="T13" fmla="*/ 64 h 104"/>
              <a:gd name="T14" fmla="*/ 204 w 240"/>
              <a:gd name="T15" fmla="*/ 68 h 104"/>
              <a:gd name="T16" fmla="*/ 196 w 240"/>
              <a:gd name="T17" fmla="*/ 68 h 104"/>
              <a:gd name="T18" fmla="*/ 180 w 240"/>
              <a:gd name="T19" fmla="*/ 72 h 104"/>
              <a:gd name="T20" fmla="*/ 164 w 240"/>
              <a:gd name="T21" fmla="*/ 76 h 104"/>
              <a:gd name="T22" fmla="*/ 144 w 240"/>
              <a:gd name="T23" fmla="*/ 80 h 104"/>
              <a:gd name="T24" fmla="*/ 120 w 240"/>
              <a:gd name="T25" fmla="*/ 84 h 104"/>
              <a:gd name="T26" fmla="*/ 92 w 240"/>
              <a:gd name="T27" fmla="*/ 88 h 104"/>
              <a:gd name="T28" fmla="*/ 64 w 240"/>
              <a:gd name="T29" fmla="*/ 96 h 104"/>
              <a:gd name="T30" fmla="*/ 32 w 240"/>
              <a:gd name="T31" fmla="*/ 100 h 104"/>
              <a:gd name="T32" fmla="*/ 0 w 240"/>
              <a:gd name="T33" fmla="*/ 104 h 104"/>
              <a:gd name="T34" fmla="*/ 0 w 240"/>
              <a:gd name="T35" fmla="*/ 80 h 104"/>
              <a:gd name="T36" fmla="*/ 24 w 240"/>
              <a:gd name="T37" fmla="*/ 72 h 104"/>
              <a:gd name="T38" fmla="*/ 48 w 240"/>
              <a:gd name="T39" fmla="*/ 68 h 104"/>
              <a:gd name="T40" fmla="*/ 72 w 240"/>
              <a:gd name="T41" fmla="*/ 60 h 104"/>
              <a:gd name="T42" fmla="*/ 92 w 240"/>
              <a:gd name="T43" fmla="*/ 52 h 104"/>
              <a:gd name="T44" fmla="*/ 108 w 240"/>
              <a:gd name="T45" fmla="*/ 48 h 104"/>
              <a:gd name="T46" fmla="*/ 120 w 240"/>
              <a:gd name="T47" fmla="*/ 44 h 104"/>
              <a:gd name="T48" fmla="*/ 128 w 240"/>
              <a:gd name="T49" fmla="*/ 40 h 104"/>
              <a:gd name="T50" fmla="*/ 136 w 240"/>
              <a:gd name="T51" fmla="*/ 36 h 104"/>
              <a:gd name="T52" fmla="*/ 144 w 240"/>
              <a:gd name="T53" fmla="*/ 28 h 104"/>
              <a:gd name="T54" fmla="*/ 152 w 240"/>
              <a:gd name="T55" fmla="*/ 24 h 104"/>
              <a:gd name="T56" fmla="*/ 152 w 240"/>
              <a:gd name="T57" fmla="*/ 20 h 104"/>
              <a:gd name="T58" fmla="*/ 152 w 240"/>
              <a:gd name="T59" fmla="*/ 20 h 104"/>
              <a:gd name="T60" fmla="*/ 152 w 240"/>
              <a:gd name="T61" fmla="*/ 16 h 104"/>
              <a:gd name="T62" fmla="*/ 152 w 240"/>
              <a:gd name="T63" fmla="*/ 16 h 104"/>
              <a:gd name="T64" fmla="*/ 148 w 240"/>
              <a:gd name="T65" fmla="*/ 12 h 104"/>
              <a:gd name="T66" fmla="*/ 148 w 240"/>
              <a:gd name="T67" fmla="*/ 8 h 104"/>
              <a:gd name="T68" fmla="*/ 152 w 240"/>
              <a:gd name="T69" fmla="*/ 4 h 104"/>
              <a:gd name="T70" fmla="*/ 156 w 240"/>
              <a:gd name="T71" fmla="*/ 0 h 104"/>
              <a:gd name="T72" fmla="*/ 164 w 240"/>
              <a:gd name="T73" fmla="*/ 0 h 104"/>
              <a:gd name="T74" fmla="*/ 176 w 240"/>
              <a:gd name="T75" fmla="*/ 0 h 104"/>
              <a:gd name="T76" fmla="*/ 188 w 240"/>
              <a:gd name="T77" fmla="*/ 4 h 104"/>
              <a:gd name="T78" fmla="*/ 208 w 240"/>
              <a:gd name="T79" fmla="*/ 8 h 104"/>
              <a:gd name="T80" fmla="*/ 220 w 240"/>
              <a:gd name="T81" fmla="*/ 20 h 104"/>
              <a:gd name="T82" fmla="*/ 232 w 240"/>
              <a:gd name="T83" fmla="*/ 24 h 104"/>
              <a:gd name="T84" fmla="*/ 236 w 240"/>
              <a:gd name="T85" fmla="*/ 32 h 104"/>
              <a:gd name="T86" fmla="*/ 240 w 240"/>
              <a:gd name="T87" fmla="*/ 40 h 104"/>
              <a:gd name="T88" fmla="*/ 240 w 240"/>
              <a:gd name="T89" fmla="*/ 4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0" h="104">
                <a:moveTo>
                  <a:pt x="240" y="40"/>
                </a:moveTo>
                <a:lnTo>
                  <a:pt x="240" y="44"/>
                </a:lnTo>
                <a:lnTo>
                  <a:pt x="240" y="48"/>
                </a:lnTo>
                <a:lnTo>
                  <a:pt x="236" y="52"/>
                </a:lnTo>
                <a:lnTo>
                  <a:pt x="232" y="56"/>
                </a:lnTo>
                <a:lnTo>
                  <a:pt x="224" y="60"/>
                </a:lnTo>
                <a:lnTo>
                  <a:pt x="216" y="64"/>
                </a:lnTo>
                <a:lnTo>
                  <a:pt x="204" y="68"/>
                </a:lnTo>
                <a:lnTo>
                  <a:pt x="196" y="68"/>
                </a:lnTo>
                <a:lnTo>
                  <a:pt x="180" y="72"/>
                </a:lnTo>
                <a:lnTo>
                  <a:pt x="164" y="76"/>
                </a:lnTo>
                <a:lnTo>
                  <a:pt x="144" y="80"/>
                </a:lnTo>
                <a:lnTo>
                  <a:pt x="120" y="84"/>
                </a:lnTo>
                <a:lnTo>
                  <a:pt x="92" y="88"/>
                </a:lnTo>
                <a:lnTo>
                  <a:pt x="64" y="96"/>
                </a:lnTo>
                <a:lnTo>
                  <a:pt x="32" y="100"/>
                </a:lnTo>
                <a:lnTo>
                  <a:pt x="0" y="104"/>
                </a:lnTo>
                <a:lnTo>
                  <a:pt x="0" y="80"/>
                </a:lnTo>
                <a:lnTo>
                  <a:pt x="24" y="72"/>
                </a:lnTo>
                <a:lnTo>
                  <a:pt x="48" y="68"/>
                </a:lnTo>
                <a:lnTo>
                  <a:pt x="72" y="60"/>
                </a:lnTo>
                <a:lnTo>
                  <a:pt x="92" y="52"/>
                </a:lnTo>
                <a:lnTo>
                  <a:pt x="108" y="48"/>
                </a:lnTo>
                <a:lnTo>
                  <a:pt x="120" y="44"/>
                </a:lnTo>
                <a:lnTo>
                  <a:pt x="128" y="40"/>
                </a:lnTo>
                <a:lnTo>
                  <a:pt x="136" y="36"/>
                </a:lnTo>
                <a:lnTo>
                  <a:pt x="144" y="28"/>
                </a:lnTo>
                <a:lnTo>
                  <a:pt x="152" y="24"/>
                </a:lnTo>
                <a:lnTo>
                  <a:pt x="152" y="20"/>
                </a:lnTo>
                <a:lnTo>
                  <a:pt x="152" y="20"/>
                </a:lnTo>
                <a:lnTo>
                  <a:pt x="152" y="16"/>
                </a:lnTo>
                <a:lnTo>
                  <a:pt x="152" y="16"/>
                </a:lnTo>
                <a:lnTo>
                  <a:pt x="148" y="12"/>
                </a:lnTo>
                <a:lnTo>
                  <a:pt x="148" y="8"/>
                </a:lnTo>
                <a:lnTo>
                  <a:pt x="152" y="4"/>
                </a:lnTo>
                <a:lnTo>
                  <a:pt x="156" y="0"/>
                </a:lnTo>
                <a:lnTo>
                  <a:pt x="164" y="0"/>
                </a:lnTo>
                <a:lnTo>
                  <a:pt x="176" y="0"/>
                </a:lnTo>
                <a:lnTo>
                  <a:pt x="188" y="4"/>
                </a:lnTo>
                <a:lnTo>
                  <a:pt x="208" y="8"/>
                </a:lnTo>
                <a:lnTo>
                  <a:pt x="220" y="20"/>
                </a:lnTo>
                <a:lnTo>
                  <a:pt x="232" y="24"/>
                </a:lnTo>
                <a:lnTo>
                  <a:pt x="236" y="32"/>
                </a:lnTo>
                <a:lnTo>
                  <a:pt x="240" y="40"/>
                </a:lnTo>
                <a:lnTo>
                  <a:pt x="240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Freeform 149">
            <a:extLst>
              <a:ext uri="{FF2B5EF4-FFF2-40B4-BE49-F238E27FC236}">
                <a16:creationId xmlns:a16="http://schemas.microsoft.com/office/drawing/2014/main" xmlns="" id="{D8452E6F-2414-491D-A774-96889EC21538}"/>
              </a:ext>
            </a:extLst>
          </p:cNvPr>
          <p:cNvSpPr>
            <a:spLocks/>
          </p:cNvSpPr>
          <p:nvPr/>
        </p:nvSpPr>
        <p:spPr bwMode="auto">
          <a:xfrm>
            <a:off x="9614298" y="1321263"/>
            <a:ext cx="1261675" cy="306717"/>
          </a:xfrm>
          <a:custGeom>
            <a:avLst/>
            <a:gdLst>
              <a:gd name="T0" fmla="*/ 348 w 348"/>
              <a:gd name="T1" fmla="*/ 40 h 64"/>
              <a:gd name="T2" fmla="*/ 348 w 348"/>
              <a:gd name="T3" fmla="*/ 40 h 64"/>
              <a:gd name="T4" fmla="*/ 344 w 348"/>
              <a:gd name="T5" fmla="*/ 44 h 64"/>
              <a:gd name="T6" fmla="*/ 336 w 348"/>
              <a:gd name="T7" fmla="*/ 44 h 64"/>
              <a:gd name="T8" fmla="*/ 328 w 348"/>
              <a:gd name="T9" fmla="*/ 48 h 64"/>
              <a:gd name="T10" fmla="*/ 320 w 348"/>
              <a:gd name="T11" fmla="*/ 48 h 64"/>
              <a:gd name="T12" fmla="*/ 308 w 348"/>
              <a:gd name="T13" fmla="*/ 48 h 64"/>
              <a:gd name="T14" fmla="*/ 292 w 348"/>
              <a:gd name="T15" fmla="*/ 48 h 64"/>
              <a:gd name="T16" fmla="*/ 276 w 348"/>
              <a:gd name="T17" fmla="*/ 48 h 64"/>
              <a:gd name="T18" fmla="*/ 200 w 348"/>
              <a:gd name="T19" fmla="*/ 52 h 64"/>
              <a:gd name="T20" fmla="*/ 164 w 348"/>
              <a:gd name="T21" fmla="*/ 56 h 64"/>
              <a:gd name="T22" fmla="*/ 124 w 348"/>
              <a:gd name="T23" fmla="*/ 56 h 64"/>
              <a:gd name="T24" fmla="*/ 104 w 348"/>
              <a:gd name="T25" fmla="*/ 60 h 64"/>
              <a:gd name="T26" fmla="*/ 84 w 348"/>
              <a:gd name="T27" fmla="*/ 60 h 64"/>
              <a:gd name="T28" fmla="*/ 68 w 348"/>
              <a:gd name="T29" fmla="*/ 60 h 64"/>
              <a:gd name="T30" fmla="*/ 52 w 348"/>
              <a:gd name="T31" fmla="*/ 64 h 64"/>
              <a:gd name="T32" fmla="*/ 36 w 348"/>
              <a:gd name="T33" fmla="*/ 64 h 64"/>
              <a:gd name="T34" fmla="*/ 24 w 348"/>
              <a:gd name="T35" fmla="*/ 64 h 64"/>
              <a:gd name="T36" fmla="*/ 12 w 348"/>
              <a:gd name="T37" fmla="*/ 64 h 64"/>
              <a:gd name="T38" fmla="*/ 0 w 348"/>
              <a:gd name="T39" fmla="*/ 64 h 64"/>
              <a:gd name="T40" fmla="*/ 0 w 348"/>
              <a:gd name="T41" fmla="*/ 32 h 64"/>
              <a:gd name="T42" fmla="*/ 12 w 348"/>
              <a:gd name="T43" fmla="*/ 32 h 64"/>
              <a:gd name="T44" fmla="*/ 28 w 348"/>
              <a:gd name="T45" fmla="*/ 32 h 64"/>
              <a:gd name="T46" fmla="*/ 44 w 348"/>
              <a:gd name="T47" fmla="*/ 28 h 64"/>
              <a:gd name="T48" fmla="*/ 64 w 348"/>
              <a:gd name="T49" fmla="*/ 28 h 64"/>
              <a:gd name="T50" fmla="*/ 84 w 348"/>
              <a:gd name="T51" fmla="*/ 24 h 64"/>
              <a:gd name="T52" fmla="*/ 104 w 348"/>
              <a:gd name="T53" fmla="*/ 24 h 64"/>
              <a:gd name="T54" fmla="*/ 124 w 348"/>
              <a:gd name="T55" fmla="*/ 20 h 64"/>
              <a:gd name="T56" fmla="*/ 148 w 348"/>
              <a:gd name="T57" fmla="*/ 16 h 64"/>
              <a:gd name="T58" fmla="*/ 168 w 348"/>
              <a:gd name="T59" fmla="*/ 12 h 64"/>
              <a:gd name="T60" fmla="*/ 188 w 348"/>
              <a:gd name="T61" fmla="*/ 8 h 64"/>
              <a:gd name="T62" fmla="*/ 208 w 348"/>
              <a:gd name="T63" fmla="*/ 8 h 64"/>
              <a:gd name="T64" fmla="*/ 224 w 348"/>
              <a:gd name="T65" fmla="*/ 4 h 64"/>
              <a:gd name="T66" fmla="*/ 236 w 348"/>
              <a:gd name="T67" fmla="*/ 4 h 64"/>
              <a:gd name="T68" fmla="*/ 252 w 348"/>
              <a:gd name="T69" fmla="*/ 4 h 64"/>
              <a:gd name="T70" fmla="*/ 260 w 348"/>
              <a:gd name="T71" fmla="*/ 0 h 64"/>
              <a:gd name="T72" fmla="*/ 268 w 348"/>
              <a:gd name="T73" fmla="*/ 0 h 64"/>
              <a:gd name="T74" fmla="*/ 284 w 348"/>
              <a:gd name="T75" fmla="*/ 4 h 64"/>
              <a:gd name="T76" fmla="*/ 300 w 348"/>
              <a:gd name="T77" fmla="*/ 4 h 64"/>
              <a:gd name="T78" fmla="*/ 316 w 348"/>
              <a:gd name="T79" fmla="*/ 8 h 64"/>
              <a:gd name="T80" fmla="*/ 328 w 348"/>
              <a:gd name="T81" fmla="*/ 12 h 64"/>
              <a:gd name="T82" fmla="*/ 336 w 348"/>
              <a:gd name="T83" fmla="*/ 20 h 64"/>
              <a:gd name="T84" fmla="*/ 344 w 348"/>
              <a:gd name="T85" fmla="*/ 24 h 64"/>
              <a:gd name="T86" fmla="*/ 348 w 348"/>
              <a:gd name="T87" fmla="*/ 32 h 64"/>
              <a:gd name="T88" fmla="*/ 348 w 348"/>
              <a:gd name="T89" fmla="*/ 36 h 64"/>
              <a:gd name="T90" fmla="*/ 348 w 348"/>
              <a:gd name="T91" fmla="*/ 40 h 64"/>
              <a:gd name="T92" fmla="*/ 348 w 348"/>
              <a:gd name="T93" fmla="*/ 4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48" h="64">
                <a:moveTo>
                  <a:pt x="348" y="40"/>
                </a:moveTo>
                <a:lnTo>
                  <a:pt x="348" y="40"/>
                </a:lnTo>
                <a:lnTo>
                  <a:pt x="344" y="44"/>
                </a:lnTo>
                <a:lnTo>
                  <a:pt x="336" y="44"/>
                </a:lnTo>
                <a:lnTo>
                  <a:pt x="328" y="48"/>
                </a:lnTo>
                <a:lnTo>
                  <a:pt x="320" y="48"/>
                </a:lnTo>
                <a:lnTo>
                  <a:pt x="308" y="48"/>
                </a:lnTo>
                <a:lnTo>
                  <a:pt x="292" y="48"/>
                </a:lnTo>
                <a:lnTo>
                  <a:pt x="276" y="48"/>
                </a:lnTo>
                <a:lnTo>
                  <a:pt x="200" y="52"/>
                </a:lnTo>
                <a:lnTo>
                  <a:pt x="164" y="56"/>
                </a:lnTo>
                <a:lnTo>
                  <a:pt x="124" y="56"/>
                </a:lnTo>
                <a:lnTo>
                  <a:pt x="104" y="60"/>
                </a:lnTo>
                <a:lnTo>
                  <a:pt x="84" y="60"/>
                </a:lnTo>
                <a:lnTo>
                  <a:pt x="68" y="60"/>
                </a:lnTo>
                <a:lnTo>
                  <a:pt x="52" y="64"/>
                </a:lnTo>
                <a:lnTo>
                  <a:pt x="36" y="64"/>
                </a:lnTo>
                <a:lnTo>
                  <a:pt x="24" y="64"/>
                </a:lnTo>
                <a:lnTo>
                  <a:pt x="12" y="64"/>
                </a:lnTo>
                <a:lnTo>
                  <a:pt x="0" y="64"/>
                </a:lnTo>
                <a:lnTo>
                  <a:pt x="0" y="32"/>
                </a:lnTo>
                <a:lnTo>
                  <a:pt x="12" y="32"/>
                </a:lnTo>
                <a:lnTo>
                  <a:pt x="28" y="32"/>
                </a:lnTo>
                <a:lnTo>
                  <a:pt x="44" y="28"/>
                </a:lnTo>
                <a:lnTo>
                  <a:pt x="64" y="28"/>
                </a:lnTo>
                <a:lnTo>
                  <a:pt x="84" y="24"/>
                </a:lnTo>
                <a:lnTo>
                  <a:pt x="104" y="24"/>
                </a:lnTo>
                <a:lnTo>
                  <a:pt x="124" y="20"/>
                </a:lnTo>
                <a:lnTo>
                  <a:pt x="148" y="16"/>
                </a:lnTo>
                <a:lnTo>
                  <a:pt x="168" y="12"/>
                </a:lnTo>
                <a:lnTo>
                  <a:pt x="188" y="8"/>
                </a:lnTo>
                <a:lnTo>
                  <a:pt x="208" y="8"/>
                </a:lnTo>
                <a:lnTo>
                  <a:pt x="224" y="4"/>
                </a:lnTo>
                <a:lnTo>
                  <a:pt x="236" y="4"/>
                </a:lnTo>
                <a:lnTo>
                  <a:pt x="252" y="4"/>
                </a:lnTo>
                <a:lnTo>
                  <a:pt x="260" y="0"/>
                </a:lnTo>
                <a:lnTo>
                  <a:pt x="268" y="0"/>
                </a:lnTo>
                <a:lnTo>
                  <a:pt x="284" y="4"/>
                </a:lnTo>
                <a:lnTo>
                  <a:pt x="300" y="4"/>
                </a:lnTo>
                <a:lnTo>
                  <a:pt x="316" y="8"/>
                </a:lnTo>
                <a:lnTo>
                  <a:pt x="328" y="12"/>
                </a:lnTo>
                <a:lnTo>
                  <a:pt x="336" y="20"/>
                </a:lnTo>
                <a:lnTo>
                  <a:pt x="344" y="24"/>
                </a:lnTo>
                <a:lnTo>
                  <a:pt x="348" y="32"/>
                </a:lnTo>
                <a:lnTo>
                  <a:pt x="348" y="36"/>
                </a:lnTo>
                <a:lnTo>
                  <a:pt x="348" y="40"/>
                </a:lnTo>
                <a:lnTo>
                  <a:pt x="348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9" name="Freeform 150">
            <a:extLst>
              <a:ext uri="{FF2B5EF4-FFF2-40B4-BE49-F238E27FC236}">
                <a16:creationId xmlns:a16="http://schemas.microsoft.com/office/drawing/2014/main" xmlns="" id="{0BD32125-F924-495E-97CE-75B7013AA5C2}"/>
              </a:ext>
            </a:extLst>
          </p:cNvPr>
          <p:cNvSpPr>
            <a:spLocks/>
          </p:cNvSpPr>
          <p:nvPr/>
        </p:nvSpPr>
        <p:spPr bwMode="auto">
          <a:xfrm>
            <a:off x="10034857" y="1436283"/>
            <a:ext cx="290041" cy="1744452"/>
          </a:xfrm>
          <a:custGeom>
            <a:avLst/>
            <a:gdLst>
              <a:gd name="T0" fmla="*/ 0 w 80"/>
              <a:gd name="T1" fmla="*/ 0 h 364"/>
              <a:gd name="T2" fmla="*/ 12 w 80"/>
              <a:gd name="T3" fmla="*/ 8 h 364"/>
              <a:gd name="T4" fmla="*/ 28 w 80"/>
              <a:gd name="T5" fmla="*/ 12 h 364"/>
              <a:gd name="T6" fmla="*/ 40 w 80"/>
              <a:gd name="T7" fmla="*/ 16 h 364"/>
              <a:gd name="T8" fmla="*/ 52 w 80"/>
              <a:gd name="T9" fmla="*/ 20 h 364"/>
              <a:gd name="T10" fmla="*/ 60 w 80"/>
              <a:gd name="T11" fmla="*/ 24 h 364"/>
              <a:gd name="T12" fmla="*/ 68 w 80"/>
              <a:gd name="T13" fmla="*/ 28 h 364"/>
              <a:gd name="T14" fmla="*/ 72 w 80"/>
              <a:gd name="T15" fmla="*/ 32 h 364"/>
              <a:gd name="T16" fmla="*/ 76 w 80"/>
              <a:gd name="T17" fmla="*/ 32 h 364"/>
              <a:gd name="T18" fmla="*/ 76 w 80"/>
              <a:gd name="T19" fmla="*/ 40 h 364"/>
              <a:gd name="T20" fmla="*/ 80 w 80"/>
              <a:gd name="T21" fmla="*/ 44 h 364"/>
              <a:gd name="T22" fmla="*/ 80 w 80"/>
              <a:gd name="T23" fmla="*/ 48 h 364"/>
              <a:gd name="T24" fmla="*/ 76 w 80"/>
              <a:gd name="T25" fmla="*/ 52 h 364"/>
              <a:gd name="T26" fmla="*/ 76 w 80"/>
              <a:gd name="T27" fmla="*/ 60 h 364"/>
              <a:gd name="T28" fmla="*/ 76 w 80"/>
              <a:gd name="T29" fmla="*/ 68 h 364"/>
              <a:gd name="T30" fmla="*/ 76 w 80"/>
              <a:gd name="T31" fmla="*/ 76 h 364"/>
              <a:gd name="T32" fmla="*/ 72 w 80"/>
              <a:gd name="T33" fmla="*/ 92 h 364"/>
              <a:gd name="T34" fmla="*/ 72 w 80"/>
              <a:gd name="T35" fmla="*/ 108 h 364"/>
              <a:gd name="T36" fmla="*/ 72 w 80"/>
              <a:gd name="T37" fmla="*/ 128 h 364"/>
              <a:gd name="T38" fmla="*/ 72 w 80"/>
              <a:gd name="T39" fmla="*/ 152 h 364"/>
              <a:gd name="T40" fmla="*/ 72 w 80"/>
              <a:gd name="T41" fmla="*/ 180 h 364"/>
              <a:gd name="T42" fmla="*/ 72 w 80"/>
              <a:gd name="T43" fmla="*/ 204 h 364"/>
              <a:gd name="T44" fmla="*/ 72 w 80"/>
              <a:gd name="T45" fmla="*/ 228 h 364"/>
              <a:gd name="T46" fmla="*/ 72 w 80"/>
              <a:gd name="T47" fmla="*/ 252 h 364"/>
              <a:gd name="T48" fmla="*/ 68 w 80"/>
              <a:gd name="T49" fmla="*/ 272 h 364"/>
              <a:gd name="T50" fmla="*/ 68 w 80"/>
              <a:gd name="T51" fmla="*/ 288 h 364"/>
              <a:gd name="T52" fmla="*/ 68 w 80"/>
              <a:gd name="T53" fmla="*/ 304 h 364"/>
              <a:gd name="T54" fmla="*/ 68 w 80"/>
              <a:gd name="T55" fmla="*/ 316 h 364"/>
              <a:gd name="T56" fmla="*/ 64 w 80"/>
              <a:gd name="T57" fmla="*/ 324 h 364"/>
              <a:gd name="T58" fmla="*/ 64 w 80"/>
              <a:gd name="T59" fmla="*/ 336 h 364"/>
              <a:gd name="T60" fmla="*/ 64 w 80"/>
              <a:gd name="T61" fmla="*/ 344 h 364"/>
              <a:gd name="T62" fmla="*/ 60 w 80"/>
              <a:gd name="T63" fmla="*/ 348 h 364"/>
              <a:gd name="T64" fmla="*/ 56 w 80"/>
              <a:gd name="T65" fmla="*/ 352 h 364"/>
              <a:gd name="T66" fmla="*/ 56 w 80"/>
              <a:gd name="T67" fmla="*/ 356 h 364"/>
              <a:gd name="T68" fmla="*/ 52 w 80"/>
              <a:gd name="T69" fmla="*/ 360 h 364"/>
              <a:gd name="T70" fmla="*/ 48 w 80"/>
              <a:gd name="T71" fmla="*/ 364 h 364"/>
              <a:gd name="T72" fmla="*/ 44 w 80"/>
              <a:gd name="T73" fmla="*/ 364 h 364"/>
              <a:gd name="T74" fmla="*/ 40 w 80"/>
              <a:gd name="T75" fmla="*/ 364 h 364"/>
              <a:gd name="T76" fmla="*/ 40 w 80"/>
              <a:gd name="T77" fmla="*/ 360 h 364"/>
              <a:gd name="T78" fmla="*/ 36 w 80"/>
              <a:gd name="T79" fmla="*/ 356 h 364"/>
              <a:gd name="T80" fmla="*/ 32 w 80"/>
              <a:gd name="T81" fmla="*/ 356 h 364"/>
              <a:gd name="T82" fmla="*/ 28 w 80"/>
              <a:gd name="T83" fmla="*/ 344 h 364"/>
              <a:gd name="T84" fmla="*/ 20 w 80"/>
              <a:gd name="T85" fmla="*/ 332 h 364"/>
              <a:gd name="T86" fmla="*/ 20 w 80"/>
              <a:gd name="T87" fmla="*/ 320 h 364"/>
              <a:gd name="T88" fmla="*/ 16 w 80"/>
              <a:gd name="T89" fmla="*/ 308 h 364"/>
              <a:gd name="T90" fmla="*/ 16 w 80"/>
              <a:gd name="T91" fmla="*/ 292 h 364"/>
              <a:gd name="T92" fmla="*/ 12 w 80"/>
              <a:gd name="T93" fmla="*/ 272 h 364"/>
              <a:gd name="T94" fmla="*/ 12 w 80"/>
              <a:gd name="T95" fmla="*/ 252 h 364"/>
              <a:gd name="T96" fmla="*/ 12 w 80"/>
              <a:gd name="T97" fmla="*/ 228 h 364"/>
              <a:gd name="T98" fmla="*/ 12 w 80"/>
              <a:gd name="T99" fmla="*/ 204 h 364"/>
              <a:gd name="T100" fmla="*/ 8 w 80"/>
              <a:gd name="T101" fmla="*/ 172 h 364"/>
              <a:gd name="T102" fmla="*/ 8 w 80"/>
              <a:gd name="T103" fmla="*/ 144 h 364"/>
              <a:gd name="T104" fmla="*/ 8 w 80"/>
              <a:gd name="T105" fmla="*/ 116 h 364"/>
              <a:gd name="T106" fmla="*/ 8 w 80"/>
              <a:gd name="T107" fmla="*/ 92 h 364"/>
              <a:gd name="T108" fmla="*/ 8 w 80"/>
              <a:gd name="T109" fmla="*/ 68 h 364"/>
              <a:gd name="T110" fmla="*/ 4 w 80"/>
              <a:gd name="T111" fmla="*/ 48 h 364"/>
              <a:gd name="T112" fmla="*/ 4 w 80"/>
              <a:gd name="T113" fmla="*/ 32 h 364"/>
              <a:gd name="T114" fmla="*/ 0 w 80"/>
              <a:gd name="T115" fmla="*/ 16 h 364"/>
              <a:gd name="T116" fmla="*/ 0 w 80"/>
              <a:gd name="T117" fmla="*/ 0 h 364"/>
              <a:gd name="T118" fmla="*/ 0 w 80"/>
              <a:gd name="T119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0" h="364">
                <a:moveTo>
                  <a:pt x="0" y="0"/>
                </a:moveTo>
                <a:lnTo>
                  <a:pt x="12" y="8"/>
                </a:lnTo>
                <a:lnTo>
                  <a:pt x="28" y="12"/>
                </a:lnTo>
                <a:lnTo>
                  <a:pt x="40" y="16"/>
                </a:lnTo>
                <a:lnTo>
                  <a:pt x="52" y="20"/>
                </a:lnTo>
                <a:lnTo>
                  <a:pt x="60" y="24"/>
                </a:lnTo>
                <a:lnTo>
                  <a:pt x="68" y="28"/>
                </a:lnTo>
                <a:lnTo>
                  <a:pt x="72" y="32"/>
                </a:lnTo>
                <a:lnTo>
                  <a:pt x="76" y="32"/>
                </a:lnTo>
                <a:lnTo>
                  <a:pt x="76" y="40"/>
                </a:lnTo>
                <a:lnTo>
                  <a:pt x="80" y="44"/>
                </a:lnTo>
                <a:lnTo>
                  <a:pt x="80" y="48"/>
                </a:lnTo>
                <a:lnTo>
                  <a:pt x="76" y="52"/>
                </a:lnTo>
                <a:lnTo>
                  <a:pt x="76" y="60"/>
                </a:lnTo>
                <a:lnTo>
                  <a:pt x="76" y="68"/>
                </a:lnTo>
                <a:lnTo>
                  <a:pt x="76" y="76"/>
                </a:lnTo>
                <a:lnTo>
                  <a:pt x="72" y="92"/>
                </a:lnTo>
                <a:lnTo>
                  <a:pt x="72" y="108"/>
                </a:lnTo>
                <a:lnTo>
                  <a:pt x="72" y="128"/>
                </a:lnTo>
                <a:lnTo>
                  <a:pt x="72" y="152"/>
                </a:lnTo>
                <a:lnTo>
                  <a:pt x="72" y="180"/>
                </a:lnTo>
                <a:lnTo>
                  <a:pt x="72" y="204"/>
                </a:lnTo>
                <a:lnTo>
                  <a:pt x="72" y="228"/>
                </a:lnTo>
                <a:lnTo>
                  <a:pt x="72" y="252"/>
                </a:lnTo>
                <a:lnTo>
                  <a:pt x="68" y="272"/>
                </a:lnTo>
                <a:lnTo>
                  <a:pt x="68" y="288"/>
                </a:lnTo>
                <a:lnTo>
                  <a:pt x="68" y="304"/>
                </a:lnTo>
                <a:lnTo>
                  <a:pt x="68" y="316"/>
                </a:lnTo>
                <a:lnTo>
                  <a:pt x="64" y="324"/>
                </a:lnTo>
                <a:lnTo>
                  <a:pt x="64" y="336"/>
                </a:lnTo>
                <a:lnTo>
                  <a:pt x="64" y="344"/>
                </a:lnTo>
                <a:lnTo>
                  <a:pt x="60" y="348"/>
                </a:lnTo>
                <a:lnTo>
                  <a:pt x="56" y="352"/>
                </a:lnTo>
                <a:lnTo>
                  <a:pt x="56" y="356"/>
                </a:lnTo>
                <a:lnTo>
                  <a:pt x="52" y="360"/>
                </a:lnTo>
                <a:lnTo>
                  <a:pt x="48" y="364"/>
                </a:lnTo>
                <a:lnTo>
                  <a:pt x="44" y="364"/>
                </a:lnTo>
                <a:lnTo>
                  <a:pt x="40" y="364"/>
                </a:lnTo>
                <a:lnTo>
                  <a:pt x="40" y="360"/>
                </a:lnTo>
                <a:lnTo>
                  <a:pt x="36" y="356"/>
                </a:lnTo>
                <a:lnTo>
                  <a:pt x="32" y="356"/>
                </a:lnTo>
                <a:lnTo>
                  <a:pt x="28" y="344"/>
                </a:lnTo>
                <a:lnTo>
                  <a:pt x="20" y="332"/>
                </a:lnTo>
                <a:lnTo>
                  <a:pt x="20" y="320"/>
                </a:lnTo>
                <a:lnTo>
                  <a:pt x="16" y="308"/>
                </a:lnTo>
                <a:lnTo>
                  <a:pt x="16" y="292"/>
                </a:lnTo>
                <a:lnTo>
                  <a:pt x="12" y="272"/>
                </a:lnTo>
                <a:lnTo>
                  <a:pt x="12" y="252"/>
                </a:lnTo>
                <a:lnTo>
                  <a:pt x="12" y="228"/>
                </a:lnTo>
                <a:lnTo>
                  <a:pt x="12" y="204"/>
                </a:lnTo>
                <a:lnTo>
                  <a:pt x="8" y="172"/>
                </a:lnTo>
                <a:lnTo>
                  <a:pt x="8" y="144"/>
                </a:lnTo>
                <a:lnTo>
                  <a:pt x="8" y="116"/>
                </a:lnTo>
                <a:lnTo>
                  <a:pt x="8" y="92"/>
                </a:lnTo>
                <a:lnTo>
                  <a:pt x="8" y="68"/>
                </a:lnTo>
                <a:lnTo>
                  <a:pt x="4" y="48"/>
                </a:lnTo>
                <a:lnTo>
                  <a:pt x="4" y="32"/>
                </a:lnTo>
                <a:lnTo>
                  <a:pt x="0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1" name="Freeform 168">
            <a:extLst>
              <a:ext uri="{FF2B5EF4-FFF2-40B4-BE49-F238E27FC236}">
                <a16:creationId xmlns:a16="http://schemas.microsoft.com/office/drawing/2014/main" xmlns="" id="{FEDF7330-ED51-49D9-99F7-59EBF6D98EB6}"/>
              </a:ext>
            </a:extLst>
          </p:cNvPr>
          <p:cNvSpPr>
            <a:spLocks/>
          </p:cNvSpPr>
          <p:nvPr/>
        </p:nvSpPr>
        <p:spPr bwMode="auto">
          <a:xfrm>
            <a:off x="8436527" y="4565297"/>
            <a:ext cx="319044" cy="900981"/>
          </a:xfrm>
          <a:custGeom>
            <a:avLst/>
            <a:gdLst>
              <a:gd name="T0" fmla="*/ 4 w 88"/>
              <a:gd name="T1" fmla="*/ 20 h 188"/>
              <a:gd name="T2" fmla="*/ 0 w 88"/>
              <a:gd name="T3" fmla="*/ 16 h 188"/>
              <a:gd name="T4" fmla="*/ 0 w 88"/>
              <a:gd name="T5" fmla="*/ 8 h 188"/>
              <a:gd name="T6" fmla="*/ 0 w 88"/>
              <a:gd name="T7" fmla="*/ 4 h 188"/>
              <a:gd name="T8" fmla="*/ 4 w 88"/>
              <a:gd name="T9" fmla="*/ 0 h 188"/>
              <a:gd name="T10" fmla="*/ 8 w 88"/>
              <a:gd name="T11" fmla="*/ 0 h 188"/>
              <a:gd name="T12" fmla="*/ 12 w 88"/>
              <a:gd name="T13" fmla="*/ 0 h 188"/>
              <a:gd name="T14" fmla="*/ 16 w 88"/>
              <a:gd name="T15" fmla="*/ 0 h 188"/>
              <a:gd name="T16" fmla="*/ 24 w 88"/>
              <a:gd name="T17" fmla="*/ 4 h 188"/>
              <a:gd name="T18" fmla="*/ 32 w 88"/>
              <a:gd name="T19" fmla="*/ 4 h 188"/>
              <a:gd name="T20" fmla="*/ 40 w 88"/>
              <a:gd name="T21" fmla="*/ 4 h 188"/>
              <a:gd name="T22" fmla="*/ 52 w 88"/>
              <a:gd name="T23" fmla="*/ 8 h 188"/>
              <a:gd name="T24" fmla="*/ 64 w 88"/>
              <a:gd name="T25" fmla="*/ 12 h 188"/>
              <a:gd name="T26" fmla="*/ 68 w 88"/>
              <a:gd name="T27" fmla="*/ 44 h 188"/>
              <a:gd name="T28" fmla="*/ 72 w 88"/>
              <a:gd name="T29" fmla="*/ 72 h 188"/>
              <a:gd name="T30" fmla="*/ 76 w 88"/>
              <a:gd name="T31" fmla="*/ 96 h 188"/>
              <a:gd name="T32" fmla="*/ 80 w 88"/>
              <a:gd name="T33" fmla="*/ 116 h 188"/>
              <a:gd name="T34" fmla="*/ 84 w 88"/>
              <a:gd name="T35" fmla="*/ 132 h 188"/>
              <a:gd name="T36" fmla="*/ 84 w 88"/>
              <a:gd name="T37" fmla="*/ 148 h 188"/>
              <a:gd name="T38" fmla="*/ 88 w 88"/>
              <a:gd name="T39" fmla="*/ 156 h 188"/>
              <a:gd name="T40" fmla="*/ 88 w 88"/>
              <a:gd name="T41" fmla="*/ 164 h 188"/>
              <a:gd name="T42" fmla="*/ 84 w 88"/>
              <a:gd name="T43" fmla="*/ 176 h 188"/>
              <a:gd name="T44" fmla="*/ 84 w 88"/>
              <a:gd name="T45" fmla="*/ 184 h 188"/>
              <a:gd name="T46" fmla="*/ 80 w 88"/>
              <a:gd name="T47" fmla="*/ 188 h 188"/>
              <a:gd name="T48" fmla="*/ 72 w 88"/>
              <a:gd name="T49" fmla="*/ 188 h 188"/>
              <a:gd name="T50" fmla="*/ 64 w 88"/>
              <a:gd name="T51" fmla="*/ 188 h 188"/>
              <a:gd name="T52" fmla="*/ 56 w 88"/>
              <a:gd name="T53" fmla="*/ 184 h 188"/>
              <a:gd name="T54" fmla="*/ 52 w 88"/>
              <a:gd name="T55" fmla="*/ 176 h 188"/>
              <a:gd name="T56" fmla="*/ 44 w 88"/>
              <a:gd name="T57" fmla="*/ 168 h 188"/>
              <a:gd name="T58" fmla="*/ 44 w 88"/>
              <a:gd name="T59" fmla="*/ 160 h 188"/>
              <a:gd name="T60" fmla="*/ 40 w 88"/>
              <a:gd name="T61" fmla="*/ 152 h 188"/>
              <a:gd name="T62" fmla="*/ 36 w 88"/>
              <a:gd name="T63" fmla="*/ 140 h 188"/>
              <a:gd name="T64" fmla="*/ 36 w 88"/>
              <a:gd name="T65" fmla="*/ 124 h 188"/>
              <a:gd name="T66" fmla="*/ 32 w 88"/>
              <a:gd name="T67" fmla="*/ 112 h 188"/>
              <a:gd name="T68" fmla="*/ 28 w 88"/>
              <a:gd name="T69" fmla="*/ 96 h 188"/>
              <a:gd name="T70" fmla="*/ 24 w 88"/>
              <a:gd name="T71" fmla="*/ 80 h 188"/>
              <a:gd name="T72" fmla="*/ 24 w 88"/>
              <a:gd name="T73" fmla="*/ 64 h 188"/>
              <a:gd name="T74" fmla="*/ 20 w 88"/>
              <a:gd name="T75" fmla="*/ 52 h 188"/>
              <a:gd name="T76" fmla="*/ 12 w 88"/>
              <a:gd name="T77" fmla="*/ 40 h 188"/>
              <a:gd name="T78" fmla="*/ 8 w 88"/>
              <a:gd name="T79" fmla="*/ 28 h 188"/>
              <a:gd name="T80" fmla="*/ 4 w 88"/>
              <a:gd name="T81" fmla="*/ 20 h 188"/>
              <a:gd name="T82" fmla="*/ 4 w 88"/>
              <a:gd name="T83" fmla="*/ 20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8" h="188">
                <a:moveTo>
                  <a:pt x="4" y="20"/>
                </a:move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4"/>
                </a:lnTo>
                <a:lnTo>
                  <a:pt x="32" y="4"/>
                </a:lnTo>
                <a:lnTo>
                  <a:pt x="40" y="4"/>
                </a:lnTo>
                <a:lnTo>
                  <a:pt x="52" y="8"/>
                </a:lnTo>
                <a:lnTo>
                  <a:pt x="64" y="12"/>
                </a:lnTo>
                <a:lnTo>
                  <a:pt x="68" y="44"/>
                </a:lnTo>
                <a:lnTo>
                  <a:pt x="72" y="72"/>
                </a:lnTo>
                <a:lnTo>
                  <a:pt x="76" y="96"/>
                </a:lnTo>
                <a:lnTo>
                  <a:pt x="80" y="116"/>
                </a:lnTo>
                <a:lnTo>
                  <a:pt x="84" y="132"/>
                </a:lnTo>
                <a:lnTo>
                  <a:pt x="84" y="148"/>
                </a:lnTo>
                <a:lnTo>
                  <a:pt x="88" y="156"/>
                </a:lnTo>
                <a:lnTo>
                  <a:pt x="88" y="164"/>
                </a:lnTo>
                <a:lnTo>
                  <a:pt x="84" y="176"/>
                </a:lnTo>
                <a:lnTo>
                  <a:pt x="84" y="184"/>
                </a:lnTo>
                <a:lnTo>
                  <a:pt x="80" y="188"/>
                </a:lnTo>
                <a:lnTo>
                  <a:pt x="72" y="188"/>
                </a:lnTo>
                <a:lnTo>
                  <a:pt x="64" y="188"/>
                </a:lnTo>
                <a:lnTo>
                  <a:pt x="56" y="184"/>
                </a:lnTo>
                <a:lnTo>
                  <a:pt x="52" y="176"/>
                </a:lnTo>
                <a:lnTo>
                  <a:pt x="44" y="168"/>
                </a:lnTo>
                <a:lnTo>
                  <a:pt x="44" y="160"/>
                </a:lnTo>
                <a:lnTo>
                  <a:pt x="40" y="152"/>
                </a:lnTo>
                <a:lnTo>
                  <a:pt x="36" y="140"/>
                </a:lnTo>
                <a:lnTo>
                  <a:pt x="36" y="124"/>
                </a:lnTo>
                <a:lnTo>
                  <a:pt x="32" y="112"/>
                </a:lnTo>
                <a:lnTo>
                  <a:pt x="28" y="96"/>
                </a:lnTo>
                <a:lnTo>
                  <a:pt x="24" y="80"/>
                </a:lnTo>
                <a:lnTo>
                  <a:pt x="24" y="64"/>
                </a:lnTo>
                <a:lnTo>
                  <a:pt x="20" y="52"/>
                </a:lnTo>
                <a:lnTo>
                  <a:pt x="12" y="40"/>
                </a:lnTo>
                <a:lnTo>
                  <a:pt x="8" y="28"/>
                </a:lnTo>
                <a:lnTo>
                  <a:pt x="4" y="20"/>
                </a:lnTo>
                <a:lnTo>
                  <a:pt x="4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2" name="Freeform 169">
            <a:extLst>
              <a:ext uri="{FF2B5EF4-FFF2-40B4-BE49-F238E27FC236}">
                <a16:creationId xmlns:a16="http://schemas.microsoft.com/office/drawing/2014/main" xmlns="" id="{DDCCDE80-693B-4957-B579-91A585DF75F4}"/>
              </a:ext>
            </a:extLst>
          </p:cNvPr>
          <p:cNvSpPr>
            <a:spLocks/>
          </p:cNvSpPr>
          <p:nvPr/>
        </p:nvSpPr>
        <p:spPr bwMode="auto">
          <a:xfrm>
            <a:off x="8610551" y="4546127"/>
            <a:ext cx="580080" cy="575094"/>
          </a:xfrm>
          <a:custGeom>
            <a:avLst/>
            <a:gdLst>
              <a:gd name="T0" fmla="*/ 132 w 160"/>
              <a:gd name="T1" fmla="*/ 56 h 120"/>
              <a:gd name="T2" fmla="*/ 128 w 160"/>
              <a:gd name="T3" fmla="*/ 68 h 120"/>
              <a:gd name="T4" fmla="*/ 128 w 160"/>
              <a:gd name="T5" fmla="*/ 84 h 120"/>
              <a:gd name="T6" fmla="*/ 124 w 160"/>
              <a:gd name="T7" fmla="*/ 100 h 120"/>
              <a:gd name="T8" fmla="*/ 116 w 160"/>
              <a:gd name="T9" fmla="*/ 120 h 120"/>
              <a:gd name="T10" fmla="*/ 100 w 160"/>
              <a:gd name="T11" fmla="*/ 116 h 120"/>
              <a:gd name="T12" fmla="*/ 100 w 160"/>
              <a:gd name="T13" fmla="*/ 112 h 120"/>
              <a:gd name="T14" fmla="*/ 104 w 160"/>
              <a:gd name="T15" fmla="*/ 112 h 120"/>
              <a:gd name="T16" fmla="*/ 104 w 160"/>
              <a:gd name="T17" fmla="*/ 104 h 120"/>
              <a:gd name="T18" fmla="*/ 108 w 160"/>
              <a:gd name="T19" fmla="*/ 100 h 120"/>
              <a:gd name="T20" fmla="*/ 108 w 160"/>
              <a:gd name="T21" fmla="*/ 92 h 120"/>
              <a:gd name="T22" fmla="*/ 108 w 160"/>
              <a:gd name="T23" fmla="*/ 88 h 120"/>
              <a:gd name="T24" fmla="*/ 112 w 160"/>
              <a:gd name="T25" fmla="*/ 76 h 120"/>
              <a:gd name="T26" fmla="*/ 112 w 160"/>
              <a:gd name="T27" fmla="*/ 68 h 120"/>
              <a:gd name="T28" fmla="*/ 112 w 160"/>
              <a:gd name="T29" fmla="*/ 52 h 120"/>
              <a:gd name="T30" fmla="*/ 112 w 160"/>
              <a:gd name="T31" fmla="*/ 36 h 120"/>
              <a:gd name="T32" fmla="*/ 112 w 160"/>
              <a:gd name="T33" fmla="*/ 32 h 120"/>
              <a:gd name="T34" fmla="*/ 112 w 160"/>
              <a:gd name="T35" fmla="*/ 28 h 120"/>
              <a:gd name="T36" fmla="*/ 112 w 160"/>
              <a:gd name="T37" fmla="*/ 24 h 120"/>
              <a:gd name="T38" fmla="*/ 108 w 160"/>
              <a:gd name="T39" fmla="*/ 20 h 120"/>
              <a:gd name="T40" fmla="*/ 108 w 160"/>
              <a:gd name="T41" fmla="*/ 20 h 120"/>
              <a:gd name="T42" fmla="*/ 100 w 160"/>
              <a:gd name="T43" fmla="*/ 20 h 120"/>
              <a:gd name="T44" fmla="*/ 92 w 160"/>
              <a:gd name="T45" fmla="*/ 20 h 120"/>
              <a:gd name="T46" fmla="*/ 80 w 160"/>
              <a:gd name="T47" fmla="*/ 20 h 120"/>
              <a:gd name="T48" fmla="*/ 64 w 160"/>
              <a:gd name="T49" fmla="*/ 20 h 120"/>
              <a:gd name="T50" fmla="*/ 44 w 160"/>
              <a:gd name="T51" fmla="*/ 24 h 120"/>
              <a:gd name="T52" fmla="*/ 24 w 160"/>
              <a:gd name="T53" fmla="*/ 24 h 120"/>
              <a:gd name="T54" fmla="*/ 0 w 160"/>
              <a:gd name="T55" fmla="*/ 28 h 120"/>
              <a:gd name="T56" fmla="*/ 0 w 160"/>
              <a:gd name="T57" fmla="*/ 24 h 120"/>
              <a:gd name="T58" fmla="*/ 12 w 160"/>
              <a:gd name="T59" fmla="*/ 24 h 120"/>
              <a:gd name="T60" fmla="*/ 28 w 160"/>
              <a:gd name="T61" fmla="*/ 24 h 120"/>
              <a:gd name="T62" fmla="*/ 40 w 160"/>
              <a:gd name="T63" fmla="*/ 20 h 120"/>
              <a:gd name="T64" fmla="*/ 56 w 160"/>
              <a:gd name="T65" fmla="*/ 16 h 120"/>
              <a:gd name="T66" fmla="*/ 72 w 160"/>
              <a:gd name="T67" fmla="*/ 12 h 120"/>
              <a:gd name="T68" fmla="*/ 84 w 160"/>
              <a:gd name="T69" fmla="*/ 12 h 120"/>
              <a:gd name="T70" fmla="*/ 92 w 160"/>
              <a:gd name="T71" fmla="*/ 8 h 120"/>
              <a:gd name="T72" fmla="*/ 96 w 160"/>
              <a:gd name="T73" fmla="*/ 4 h 120"/>
              <a:gd name="T74" fmla="*/ 100 w 160"/>
              <a:gd name="T75" fmla="*/ 4 h 120"/>
              <a:gd name="T76" fmla="*/ 104 w 160"/>
              <a:gd name="T77" fmla="*/ 4 h 120"/>
              <a:gd name="T78" fmla="*/ 112 w 160"/>
              <a:gd name="T79" fmla="*/ 0 h 120"/>
              <a:gd name="T80" fmla="*/ 116 w 160"/>
              <a:gd name="T81" fmla="*/ 0 h 120"/>
              <a:gd name="T82" fmla="*/ 120 w 160"/>
              <a:gd name="T83" fmla="*/ 4 h 120"/>
              <a:gd name="T84" fmla="*/ 128 w 160"/>
              <a:gd name="T85" fmla="*/ 4 h 120"/>
              <a:gd name="T86" fmla="*/ 140 w 160"/>
              <a:gd name="T87" fmla="*/ 8 h 120"/>
              <a:gd name="T88" fmla="*/ 148 w 160"/>
              <a:gd name="T89" fmla="*/ 16 h 120"/>
              <a:gd name="T90" fmla="*/ 156 w 160"/>
              <a:gd name="T91" fmla="*/ 16 h 120"/>
              <a:gd name="T92" fmla="*/ 156 w 160"/>
              <a:gd name="T93" fmla="*/ 20 h 120"/>
              <a:gd name="T94" fmla="*/ 160 w 160"/>
              <a:gd name="T95" fmla="*/ 20 h 120"/>
              <a:gd name="T96" fmla="*/ 160 w 160"/>
              <a:gd name="T97" fmla="*/ 24 h 120"/>
              <a:gd name="T98" fmla="*/ 156 w 160"/>
              <a:gd name="T99" fmla="*/ 24 h 120"/>
              <a:gd name="T100" fmla="*/ 152 w 160"/>
              <a:gd name="T101" fmla="*/ 28 h 120"/>
              <a:gd name="T102" fmla="*/ 152 w 160"/>
              <a:gd name="T103" fmla="*/ 28 h 120"/>
              <a:gd name="T104" fmla="*/ 144 w 160"/>
              <a:gd name="T105" fmla="*/ 32 h 120"/>
              <a:gd name="T106" fmla="*/ 140 w 160"/>
              <a:gd name="T107" fmla="*/ 36 h 120"/>
              <a:gd name="T108" fmla="*/ 136 w 160"/>
              <a:gd name="T109" fmla="*/ 44 h 120"/>
              <a:gd name="T110" fmla="*/ 132 w 160"/>
              <a:gd name="T111" fmla="*/ 56 h 120"/>
              <a:gd name="T112" fmla="*/ 132 w 160"/>
              <a:gd name="T113" fmla="*/ 56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120">
                <a:moveTo>
                  <a:pt x="132" y="56"/>
                </a:moveTo>
                <a:lnTo>
                  <a:pt x="128" y="68"/>
                </a:lnTo>
                <a:lnTo>
                  <a:pt x="128" y="84"/>
                </a:lnTo>
                <a:lnTo>
                  <a:pt x="124" y="100"/>
                </a:lnTo>
                <a:lnTo>
                  <a:pt x="116" y="120"/>
                </a:lnTo>
                <a:lnTo>
                  <a:pt x="100" y="116"/>
                </a:lnTo>
                <a:lnTo>
                  <a:pt x="100" y="112"/>
                </a:lnTo>
                <a:lnTo>
                  <a:pt x="104" y="112"/>
                </a:lnTo>
                <a:lnTo>
                  <a:pt x="104" y="104"/>
                </a:lnTo>
                <a:lnTo>
                  <a:pt x="108" y="100"/>
                </a:lnTo>
                <a:lnTo>
                  <a:pt x="108" y="92"/>
                </a:lnTo>
                <a:lnTo>
                  <a:pt x="108" y="88"/>
                </a:lnTo>
                <a:lnTo>
                  <a:pt x="112" y="76"/>
                </a:lnTo>
                <a:lnTo>
                  <a:pt x="112" y="68"/>
                </a:lnTo>
                <a:lnTo>
                  <a:pt x="112" y="52"/>
                </a:lnTo>
                <a:lnTo>
                  <a:pt x="112" y="36"/>
                </a:lnTo>
                <a:lnTo>
                  <a:pt x="112" y="32"/>
                </a:lnTo>
                <a:lnTo>
                  <a:pt x="112" y="28"/>
                </a:lnTo>
                <a:lnTo>
                  <a:pt x="112" y="24"/>
                </a:lnTo>
                <a:lnTo>
                  <a:pt x="108" y="20"/>
                </a:lnTo>
                <a:lnTo>
                  <a:pt x="108" y="20"/>
                </a:lnTo>
                <a:lnTo>
                  <a:pt x="100" y="20"/>
                </a:lnTo>
                <a:lnTo>
                  <a:pt x="92" y="20"/>
                </a:lnTo>
                <a:lnTo>
                  <a:pt x="80" y="20"/>
                </a:lnTo>
                <a:lnTo>
                  <a:pt x="64" y="20"/>
                </a:lnTo>
                <a:lnTo>
                  <a:pt x="44" y="24"/>
                </a:lnTo>
                <a:lnTo>
                  <a:pt x="24" y="24"/>
                </a:lnTo>
                <a:lnTo>
                  <a:pt x="0" y="28"/>
                </a:lnTo>
                <a:lnTo>
                  <a:pt x="0" y="24"/>
                </a:lnTo>
                <a:lnTo>
                  <a:pt x="12" y="24"/>
                </a:lnTo>
                <a:lnTo>
                  <a:pt x="28" y="24"/>
                </a:lnTo>
                <a:lnTo>
                  <a:pt x="40" y="20"/>
                </a:lnTo>
                <a:lnTo>
                  <a:pt x="56" y="16"/>
                </a:lnTo>
                <a:lnTo>
                  <a:pt x="72" y="12"/>
                </a:lnTo>
                <a:lnTo>
                  <a:pt x="84" y="12"/>
                </a:lnTo>
                <a:lnTo>
                  <a:pt x="92" y="8"/>
                </a:lnTo>
                <a:lnTo>
                  <a:pt x="96" y="4"/>
                </a:lnTo>
                <a:lnTo>
                  <a:pt x="100" y="4"/>
                </a:lnTo>
                <a:lnTo>
                  <a:pt x="104" y="4"/>
                </a:lnTo>
                <a:lnTo>
                  <a:pt x="112" y="0"/>
                </a:lnTo>
                <a:lnTo>
                  <a:pt x="116" y="0"/>
                </a:lnTo>
                <a:lnTo>
                  <a:pt x="120" y="4"/>
                </a:lnTo>
                <a:lnTo>
                  <a:pt x="128" y="4"/>
                </a:lnTo>
                <a:lnTo>
                  <a:pt x="140" y="8"/>
                </a:lnTo>
                <a:lnTo>
                  <a:pt x="148" y="16"/>
                </a:lnTo>
                <a:lnTo>
                  <a:pt x="156" y="16"/>
                </a:lnTo>
                <a:lnTo>
                  <a:pt x="156" y="20"/>
                </a:lnTo>
                <a:lnTo>
                  <a:pt x="160" y="20"/>
                </a:lnTo>
                <a:lnTo>
                  <a:pt x="160" y="24"/>
                </a:lnTo>
                <a:lnTo>
                  <a:pt x="156" y="24"/>
                </a:lnTo>
                <a:lnTo>
                  <a:pt x="152" y="28"/>
                </a:lnTo>
                <a:lnTo>
                  <a:pt x="152" y="28"/>
                </a:lnTo>
                <a:lnTo>
                  <a:pt x="144" y="32"/>
                </a:lnTo>
                <a:lnTo>
                  <a:pt x="140" y="36"/>
                </a:lnTo>
                <a:lnTo>
                  <a:pt x="136" y="44"/>
                </a:lnTo>
                <a:lnTo>
                  <a:pt x="132" y="56"/>
                </a:lnTo>
                <a:lnTo>
                  <a:pt x="132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Freeform 170">
            <a:extLst>
              <a:ext uri="{FF2B5EF4-FFF2-40B4-BE49-F238E27FC236}">
                <a16:creationId xmlns:a16="http://schemas.microsoft.com/office/drawing/2014/main" xmlns="" id="{AB882CEA-3EEF-43E4-9A06-8019511523FB}"/>
              </a:ext>
            </a:extLst>
          </p:cNvPr>
          <p:cNvSpPr>
            <a:spLocks/>
          </p:cNvSpPr>
          <p:nvPr/>
        </p:nvSpPr>
        <p:spPr bwMode="auto">
          <a:xfrm>
            <a:off x="9306648" y="4220241"/>
            <a:ext cx="290041" cy="862642"/>
          </a:xfrm>
          <a:custGeom>
            <a:avLst/>
            <a:gdLst>
              <a:gd name="T0" fmla="*/ 8 w 80"/>
              <a:gd name="T1" fmla="*/ 28 h 180"/>
              <a:gd name="T2" fmla="*/ 4 w 80"/>
              <a:gd name="T3" fmla="*/ 24 h 180"/>
              <a:gd name="T4" fmla="*/ 0 w 80"/>
              <a:gd name="T5" fmla="*/ 20 h 180"/>
              <a:gd name="T6" fmla="*/ 0 w 80"/>
              <a:gd name="T7" fmla="*/ 12 h 180"/>
              <a:gd name="T8" fmla="*/ 0 w 80"/>
              <a:gd name="T9" fmla="*/ 8 h 180"/>
              <a:gd name="T10" fmla="*/ 0 w 80"/>
              <a:gd name="T11" fmla="*/ 4 h 180"/>
              <a:gd name="T12" fmla="*/ 4 w 80"/>
              <a:gd name="T13" fmla="*/ 0 h 180"/>
              <a:gd name="T14" fmla="*/ 8 w 80"/>
              <a:gd name="T15" fmla="*/ 0 h 180"/>
              <a:gd name="T16" fmla="*/ 16 w 80"/>
              <a:gd name="T17" fmla="*/ 0 h 180"/>
              <a:gd name="T18" fmla="*/ 28 w 80"/>
              <a:gd name="T19" fmla="*/ 0 h 180"/>
              <a:gd name="T20" fmla="*/ 40 w 80"/>
              <a:gd name="T21" fmla="*/ 0 h 180"/>
              <a:gd name="T22" fmla="*/ 52 w 80"/>
              <a:gd name="T23" fmla="*/ 0 h 180"/>
              <a:gd name="T24" fmla="*/ 68 w 80"/>
              <a:gd name="T25" fmla="*/ 4 h 180"/>
              <a:gd name="T26" fmla="*/ 68 w 80"/>
              <a:gd name="T27" fmla="*/ 32 h 180"/>
              <a:gd name="T28" fmla="*/ 72 w 80"/>
              <a:gd name="T29" fmla="*/ 64 h 180"/>
              <a:gd name="T30" fmla="*/ 76 w 80"/>
              <a:gd name="T31" fmla="*/ 92 h 180"/>
              <a:gd name="T32" fmla="*/ 80 w 80"/>
              <a:gd name="T33" fmla="*/ 120 h 180"/>
              <a:gd name="T34" fmla="*/ 80 w 80"/>
              <a:gd name="T35" fmla="*/ 132 h 180"/>
              <a:gd name="T36" fmla="*/ 80 w 80"/>
              <a:gd name="T37" fmla="*/ 144 h 180"/>
              <a:gd name="T38" fmla="*/ 80 w 80"/>
              <a:gd name="T39" fmla="*/ 156 h 180"/>
              <a:gd name="T40" fmla="*/ 76 w 80"/>
              <a:gd name="T41" fmla="*/ 164 h 180"/>
              <a:gd name="T42" fmla="*/ 76 w 80"/>
              <a:gd name="T43" fmla="*/ 168 h 180"/>
              <a:gd name="T44" fmla="*/ 72 w 80"/>
              <a:gd name="T45" fmla="*/ 176 h 180"/>
              <a:gd name="T46" fmla="*/ 72 w 80"/>
              <a:gd name="T47" fmla="*/ 176 h 180"/>
              <a:gd name="T48" fmla="*/ 68 w 80"/>
              <a:gd name="T49" fmla="*/ 180 h 180"/>
              <a:gd name="T50" fmla="*/ 64 w 80"/>
              <a:gd name="T51" fmla="*/ 180 h 180"/>
              <a:gd name="T52" fmla="*/ 60 w 80"/>
              <a:gd name="T53" fmla="*/ 180 h 180"/>
              <a:gd name="T54" fmla="*/ 56 w 80"/>
              <a:gd name="T55" fmla="*/ 176 h 180"/>
              <a:gd name="T56" fmla="*/ 52 w 80"/>
              <a:gd name="T57" fmla="*/ 172 h 180"/>
              <a:gd name="T58" fmla="*/ 48 w 80"/>
              <a:gd name="T59" fmla="*/ 168 h 180"/>
              <a:gd name="T60" fmla="*/ 44 w 80"/>
              <a:gd name="T61" fmla="*/ 164 h 180"/>
              <a:gd name="T62" fmla="*/ 44 w 80"/>
              <a:gd name="T63" fmla="*/ 156 h 180"/>
              <a:gd name="T64" fmla="*/ 40 w 80"/>
              <a:gd name="T65" fmla="*/ 148 h 180"/>
              <a:gd name="T66" fmla="*/ 32 w 80"/>
              <a:gd name="T67" fmla="*/ 112 h 180"/>
              <a:gd name="T68" fmla="*/ 28 w 80"/>
              <a:gd name="T69" fmla="*/ 92 h 180"/>
              <a:gd name="T70" fmla="*/ 24 w 80"/>
              <a:gd name="T71" fmla="*/ 72 h 180"/>
              <a:gd name="T72" fmla="*/ 20 w 80"/>
              <a:gd name="T73" fmla="*/ 52 h 180"/>
              <a:gd name="T74" fmla="*/ 20 w 80"/>
              <a:gd name="T75" fmla="*/ 48 h 180"/>
              <a:gd name="T76" fmla="*/ 16 w 80"/>
              <a:gd name="T77" fmla="*/ 40 h 180"/>
              <a:gd name="T78" fmla="*/ 16 w 80"/>
              <a:gd name="T79" fmla="*/ 36 h 180"/>
              <a:gd name="T80" fmla="*/ 12 w 80"/>
              <a:gd name="T81" fmla="*/ 32 h 180"/>
              <a:gd name="T82" fmla="*/ 12 w 80"/>
              <a:gd name="T83" fmla="*/ 28 h 180"/>
              <a:gd name="T84" fmla="*/ 8 w 80"/>
              <a:gd name="T85" fmla="*/ 28 h 180"/>
              <a:gd name="T86" fmla="*/ 8 w 80"/>
              <a:gd name="T87" fmla="*/ 28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0" h="180">
                <a:moveTo>
                  <a:pt x="8" y="28"/>
                </a:move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0"/>
                </a:lnTo>
                <a:lnTo>
                  <a:pt x="52" y="0"/>
                </a:lnTo>
                <a:lnTo>
                  <a:pt x="68" y="4"/>
                </a:lnTo>
                <a:lnTo>
                  <a:pt x="68" y="32"/>
                </a:lnTo>
                <a:lnTo>
                  <a:pt x="72" y="64"/>
                </a:lnTo>
                <a:lnTo>
                  <a:pt x="76" y="92"/>
                </a:lnTo>
                <a:lnTo>
                  <a:pt x="80" y="120"/>
                </a:lnTo>
                <a:lnTo>
                  <a:pt x="80" y="132"/>
                </a:lnTo>
                <a:lnTo>
                  <a:pt x="80" y="144"/>
                </a:lnTo>
                <a:lnTo>
                  <a:pt x="80" y="156"/>
                </a:lnTo>
                <a:lnTo>
                  <a:pt x="76" y="164"/>
                </a:lnTo>
                <a:lnTo>
                  <a:pt x="76" y="168"/>
                </a:lnTo>
                <a:lnTo>
                  <a:pt x="72" y="176"/>
                </a:lnTo>
                <a:lnTo>
                  <a:pt x="72" y="176"/>
                </a:lnTo>
                <a:lnTo>
                  <a:pt x="68" y="180"/>
                </a:lnTo>
                <a:lnTo>
                  <a:pt x="64" y="180"/>
                </a:lnTo>
                <a:lnTo>
                  <a:pt x="60" y="180"/>
                </a:lnTo>
                <a:lnTo>
                  <a:pt x="56" y="176"/>
                </a:lnTo>
                <a:lnTo>
                  <a:pt x="52" y="172"/>
                </a:lnTo>
                <a:lnTo>
                  <a:pt x="48" y="168"/>
                </a:lnTo>
                <a:lnTo>
                  <a:pt x="44" y="164"/>
                </a:lnTo>
                <a:lnTo>
                  <a:pt x="44" y="156"/>
                </a:lnTo>
                <a:lnTo>
                  <a:pt x="40" y="148"/>
                </a:lnTo>
                <a:lnTo>
                  <a:pt x="32" y="112"/>
                </a:lnTo>
                <a:lnTo>
                  <a:pt x="28" y="92"/>
                </a:lnTo>
                <a:lnTo>
                  <a:pt x="24" y="72"/>
                </a:lnTo>
                <a:lnTo>
                  <a:pt x="20" y="52"/>
                </a:lnTo>
                <a:lnTo>
                  <a:pt x="20" y="48"/>
                </a:lnTo>
                <a:lnTo>
                  <a:pt x="16" y="40"/>
                </a:lnTo>
                <a:lnTo>
                  <a:pt x="16" y="36"/>
                </a:lnTo>
                <a:lnTo>
                  <a:pt x="12" y="32"/>
                </a:lnTo>
                <a:lnTo>
                  <a:pt x="12" y="28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4" name="Freeform 171">
            <a:extLst>
              <a:ext uri="{FF2B5EF4-FFF2-40B4-BE49-F238E27FC236}">
                <a16:creationId xmlns:a16="http://schemas.microsoft.com/office/drawing/2014/main" xmlns="" id="{D4D022A9-1C11-4E72-92C2-8A496FFC04AC}"/>
              </a:ext>
            </a:extLst>
          </p:cNvPr>
          <p:cNvSpPr>
            <a:spLocks/>
          </p:cNvSpPr>
          <p:nvPr/>
        </p:nvSpPr>
        <p:spPr bwMode="auto">
          <a:xfrm>
            <a:off x="9567684" y="4431109"/>
            <a:ext cx="623586" cy="210868"/>
          </a:xfrm>
          <a:custGeom>
            <a:avLst/>
            <a:gdLst>
              <a:gd name="T0" fmla="*/ 0 w 172"/>
              <a:gd name="T1" fmla="*/ 24 h 44"/>
              <a:gd name="T2" fmla="*/ 32 w 172"/>
              <a:gd name="T3" fmla="*/ 20 h 44"/>
              <a:gd name="T4" fmla="*/ 60 w 172"/>
              <a:gd name="T5" fmla="*/ 12 h 44"/>
              <a:gd name="T6" fmla="*/ 84 w 172"/>
              <a:gd name="T7" fmla="*/ 8 h 44"/>
              <a:gd name="T8" fmla="*/ 104 w 172"/>
              <a:gd name="T9" fmla="*/ 4 h 44"/>
              <a:gd name="T10" fmla="*/ 120 w 172"/>
              <a:gd name="T11" fmla="*/ 4 h 44"/>
              <a:gd name="T12" fmla="*/ 136 w 172"/>
              <a:gd name="T13" fmla="*/ 0 h 44"/>
              <a:gd name="T14" fmla="*/ 144 w 172"/>
              <a:gd name="T15" fmla="*/ 0 h 44"/>
              <a:gd name="T16" fmla="*/ 152 w 172"/>
              <a:gd name="T17" fmla="*/ 0 h 44"/>
              <a:gd name="T18" fmla="*/ 160 w 172"/>
              <a:gd name="T19" fmla="*/ 0 h 44"/>
              <a:gd name="T20" fmla="*/ 164 w 172"/>
              <a:gd name="T21" fmla="*/ 4 h 44"/>
              <a:gd name="T22" fmla="*/ 168 w 172"/>
              <a:gd name="T23" fmla="*/ 8 h 44"/>
              <a:gd name="T24" fmla="*/ 172 w 172"/>
              <a:gd name="T25" fmla="*/ 12 h 44"/>
              <a:gd name="T26" fmla="*/ 168 w 172"/>
              <a:gd name="T27" fmla="*/ 16 h 44"/>
              <a:gd name="T28" fmla="*/ 168 w 172"/>
              <a:gd name="T29" fmla="*/ 20 h 44"/>
              <a:gd name="T30" fmla="*/ 164 w 172"/>
              <a:gd name="T31" fmla="*/ 24 h 44"/>
              <a:gd name="T32" fmla="*/ 156 w 172"/>
              <a:gd name="T33" fmla="*/ 28 h 44"/>
              <a:gd name="T34" fmla="*/ 148 w 172"/>
              <a:gd name="T35" fmla="*/ 28 h 44"/>
              <a:gd name="T36" fmla="*/ 140 w 172"/>
              <a:gd name="T37" fmla="*/ 32 h 44"/>
              <a:gd name="T38" fmla="*/ 128 w 172"/>
              <a:gd name="T39" fmla="*/ 36 h 44"/>
              <a:gd name="T40" fmla="*/ 116 w 172"/>
              <a:gd name="T41" fmla="*/ 36 h 44"/>
              <a:gd name="T42" fmla="*/ 88 w 172"/>
              <a:gd name="T43" fmla="*/ 40 h 44"/>
              <a:gd name="T44" fmla="*/ 76 w 172"/>
              <a:gd name="T45" fmla="*/ 44 h 44"/>
              <a:gd name="T46" fmla="*/ 64 w 172"/>
              <a:gd name="T47" fmla="*/ 44 h 44"/>
              <a:gd name="T48" fmla="*/ 56 w 172"/>
              <a:gd name="T49" fmla="*/ 44 h 44"/>
              <a:gd name="T50" fmla="*/ 48 w 172"/>
              <a:gd name="T51" fmla="*/ 44 h 44"/>
              <a:gd name="T52" fmla="*/ 40 w 172"/>
              <a:gd name="T53" fmla="*/ 44 h 44"/>
              <a:gd name="T54" fmla="*/ 32 w 172"/>
              <a:gd name="T55" fmla="*/ 44 h 44"/>
              <a:gd name="T56" fmla="*/ 24 w 172"/>
              <a:gd name="T57" fmla="*/ 40 h 44"/>
              <a:gd name="T58" fmla="*/ 12 w 172"/>
              <a:gd name="T59" fmla="*/ 40 h 44"/>
              <a:gd name="T60" fmla="*/ 4 w 172"/>
              <a:gd name="T61" fmla="*/ 32 h 44"/>
              <a:gd name="T62" fmla="*/ 0 w 172"/>
              <a:gd name="T63" fmla="*/ 24 h 44"/>
              <a:gd name="T64" fmla="*/ 0 w 172"/>
              <a:gd name="T65" fmla="*/ 2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2" h="44">
                <a:moveTo>
                  <a:pt x="0" y="24"/>
                </a:moveTo>
                <a:lnTo>
                  <a:pt x="32" y="20"/>
                </a:lnTo>
                <a:lnTo>
                  <a:pt x="60" y="12"/>
                </a:lnTo>
                <a:lnTo>
                  <a:pt x="84" y="8"/>
                </a:lnTo>
                <a:lnTo>
                  <a:pt x="104" y="4"/>
                </a:lnTo>
                <a:lnTo>
                  <a:pt x="120" y="4"/>
                </a:lnTo>
                <a:lnTo>
                  <a:pt x="136" y="0"/>
                </a:lnTo>
                <a:lnTo>
                  <a:pt x="144" y="0"/>
                </a:lnTo>
                <a:lnTo>
                  <a:pt x="152" y="0"/>
                </a:lnTo>
                <a:lnTo>
                  <a:pt x="160" y="0"/>
                </a:lnTo>
                <a:lnTo>
                  <a:pt x="164" y="4"/>
                </a:lnTo>
                <a:lnTo>
                  <a:pt x="168" y="8"/>
                </a:lnTo>
                <a:lnTo>
                  <a:pt x="172" y="12"/>
                </a:lnTo>
                <a:lnTo>
                  <a:pt x="168" y="16"/>
                </a:lnTo>
                <a:lnTo>
                  <a:pt x="168" y="20"/>
                </a:lnTo>
                <a:lnTo>
                  <a:pt x="164" y="24"/>
                </a:lnTo>
                <a:lnTo>
                  <a:pt x="156" y="28"/>
                </a:lnTo>
                <a:lnTo>
                  <a:pt x="148" y="28"/>
                </a:lnTo>
                <a:lnTo>
                  <a:pt x="140" y="32"/>
                </a:lnTo>
                <a:lnTo>
                  <a:pt x="128" y="36"/>
                </a:lnTo>
                <a:lnTo>
                  <a:pt x="116" y="36"/>
                </a:lnTo>
                <a:lnTo>
                  <a:pt x="88" y="40"/>
                </a:lnTo>
                <a:lnTo>
                  <a:pt x="76" y="44"/>
                </a:lnTo>
                <a:lnTo>
                  <a:pt x="64" y="44"/>
                </a:lnTo>
                <a:lnTo>
                  <a:pt x="56" y="44"/>
                </a:lnTo>
                <a:lnTo>
                  <a:pt x="48" y="44"/>
                </a:lnTo>
                <a:lnTo>
                  <a:pt x="40" y="44"/>
                </a:lnTo>
                <a:lnTo>
                  <a:pt x="32" y="44"/>
                </a:lnTo>
                <a:lnTo>
                  <a:pt x="24" y="40"/>
                </a:lnTo>
                <a:lnTo>
                  <a:pt x="12" y="40"/>
                </a:lnTo>
                <a:lnTo>
                  <a:pt x="4" y="32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5" name="Freeform 172">
            <a:extLst>
              <a:ext uri="{FF2B5EF4-FFF2-40B4-BE49-F238E27FC236}">
                <a16:creationId xmlns:a16="http://schemas.microsoft.com/office/drawing/2014/main" xmlns="" id="{226CAF74-F1BA-4DA4-A65F-4B907BF95F9B}"/>
              </a:ext>
            </a:extLst>
          </p:cNvPr>
          <p:cNvSpPr>
            <a:spLocks/>
          </p:cNvSpPr>
          <p:nvPr/>
        </p:nvSpPr>
        <p:spPr bwMode="auto">
          <a:xfrm>
            <a:off x="9857724" y="4258580"/>
            <a:ext cx="87012" cy="594264"/>
          </a:xfrm>
          <a:custGeom>
            <a:avLst/>
            <a:gdLst>
              <a:gd name="T0" fmla="*/ 16 w 24"/>
              <a:gd name="T1" fmla="*/ 124 h 124"/>
              <a:gd name="T2" fmla="*/ 8 w 24"/>
              <a:gd name="T3" fmla="*/ 124 h 124"/>
              <a:gd name="T4" fmla="*/ 8 w 24"/>
              <a:gd name="T5" fmla="*/ 88 h 124"/>
              <a:gd name="T6" fmla="*/ 4 w 24"/>
              <a:gd name="T7" fmla="*/ 56 h 124"/>
              <a:gd name="T8" fmla="*/ 4 w 24"/>
              <a:gd name="T9" fmla="*/ 28 h 124"/>
              <a:gd name="T10" fmla="*/ 0 w 24"/>
              <a:gd name="T11" fmla="*/ 0 h 124"/>
              <a:gd name="T12" fmla="*/ 8 w 24"/>
              <a:gd name="T13" fmla="*/ 4 h 124"/>
              <a:gd name="T14" fmla="*/ 16 w 24"/>
              <a:gd name="T15" fmla="*/ 8 h 124"/>
              <a:gd name="T16" fmla="*/ 20 w 24"/>
              <a:gd name="T17" fmla="*/ 12 h 124"/>
              <a:gd name="T18" fmla="*/ 24 w 24"/>
              <a:gd name="T19" fmla="*/ 12 h 124"/>
              <a:gd name="T20" fmla="*/ 24 w 24"/>
              <a:gd name="T21" fmla="*/ 16 h 124"/>
              <a:gd name="T22" fmla="*/ 24 w 24"/>
              <a:gd name="T23" fmla="*/ 20 h 124"/>
              <a:gd name="T24" fmla="*/ 24 w 24"/>
              <a:gd name="T25" fmla="*/ 32 h 124"/>
              <a:gd name="T26" fmla="*/ 24 w 24"/>
              <a:gd name="T27" fmla="*/ 44 h 124"/>
              <a:gd name="T28" fmla="*/ 20 w 24"/>
              <a:gd name="T29" fmla="*/ 60 h 124"/>
              <a:gd name="T30" fmla="*/ 20 w 24"/>
              <a:gd name="T31" fmla="*/ 76 h 124"/>
              <a:gd name="T32" fmla="*/ 16 w 24"/>
              <a:gd name="T33" fmla="*/ 100 h 124"/>
              <a:gd name="T34" fmla="*/ 16 w 24"/>
              <a:gd name="T35" fmla="*/ 124 h 124"/>
              <a:gd name="T36" fmla="*/ 16 w 24"/>
              <a:gd name="T37" fmla="*/ 124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" h="124">
                <a:moveTo>
                  <a:pt x="16" y="124"/>
                </a:moveTo>
                <a:lnTo>
                  <a:pt x="8" y="124"/>
                </a:lnTo>
                <a:lnTo>
                  <a:pt x="8" y="88"/>
                </a:lnTo>
                <a:lnTo>
                  <a:pt x="4" y="56"/>
                </a:lnTo>
                <a:lnTo>
                  <a:pt x="4" y="28"/>
                </a:lnTo>
                <a:lnTo>
                  <a:pt x="0" y="0"/>
                </a:lnTo>
                <a:lnTo>
                  <a:pt x="8" y="4"/>
                </a:lnTo>
                <a:lnTo>
                  <a:pt x="16" y="8"/>
                </a:lnTo>
                <a:lnTo>
                  <a:pt x="20" y="12"/>
                </a:lnTo>
                <a:lnTo>
                  <a:pt x="24" y="12"/>
                </a:lnTo>
                <a:lnTo>
                  <a:pt x="24" y="16"/>
                </a:lnTo>
                <a:lnTo>
                  <a:pt x="24" y="20"/>
                </a:lnTo>
                <a:lnTo>
                  <a:pt x="24" y="32"/>
                </a:lnTo>
                <a:lnTo>
                  <a:pt x="24" y="44"/>
                </a:lnTo>
                <a:lnTo>
                  <a:pt x="20" y="60"/>
                </a:lnTo>
                <a:lnTo>
                  <a:pt x="20" y="76"/>
                </a:lnTo>
                <a:lnTo>
                  <a:pt x="16" y="100"/>
                </a:lnTo>
                <a:lnTo>
                  <a:pt x="16" y="124"/>
                </a:lnTo>
                <a:lnTo>
                  <a:pt x="16" y="1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6" name="Freeform 173">
            <a:extLst>
              <a:ext uri="{FF2B5EF4-FFF2-40B4-BE49-F238E27FC236}">
                <a16:creationId xmlns:a16="http://schemas.microsoft.com/office/drawing/2014/main" xmlns="" id="{1AAA9EF5-F179-4C33-941E-AEC02F705E50}"/>
              </a:ext>
            </a:extLst>
          </p:cNvPr>
          <p:cNvSpPr>
            <a:spLocks/>
          </p:cNvSpPr>
          <p:nvPr/>
        </p:nvSpPr>
        <p:spPr bwMode="auto">
          <a:xfrm>
            <a:off x="9553182" y="4833675"/>
            <a:ext cx="638088" cy="115018"/>
          </a:xfrm>
          <a:custGeom>
            <a:avLst/>
            <a:gdLst>
              <a:gd name="T0" fmla="*/ 0 w 176"/>
              <a:gd name="T1" fmla="*/ 20 h 24"/>
              <a:gd name="T2" fmla="*/ 16 w 176"/>
              <a:gd name="T3" fmla="*/ 20 h 24"/>
              <a:gd name="T4" fmla="*/ 24 w 176"/>
              <a:gd name="T5" fmla="*/ 16 h 24"/>
              <a:gd name="T6" fmla="*/ 36 w 176"/>
              <a:gd name="T7" fmla="*/ 16 h 24"/>
              <a:gd name="T8" fmla="*/ 48 w 176"/>
              <a:gd name="T9" fmla="*/ 16 h 24"/>
              <a:gd name="T10" fmla="*/ 60 w 176"/>
              <a:gd name="T11" fmla="*/ 16 h 24"/>
              <a:gd name="T12" fmla="*/ 76 w 176"/>
              <a:gd name="T13" fmla="*/ 12 h 24"/>
              <a:gd name="T14" fmla="*/ 92 w 176"/>
              <a:gd name="T15" fmla="*/ 8 h 24"/>
              <a:gd name="T16" fmla="*/ 108 w 176"/>
              <a:gd name="T17" fmla="*/ 8 h 24"/>
              <a:gd name="T18" fmla="*/ 120 w 176"/>
              <a:gd name="T19" fmla="*/ 4 h 24"/>
              <a:gd name="T20" fmla="*/ 132 w 176"/>
              <a:gd name="T21" fmla="*/ 4 h 24"/>
              <a:gd name="T22" fmla="*/ 144 w 176"/>
              <a:gd name="T23" fmla="*/ 4 h 24"/>
              <a:gd name="T24" fmla="*/ 152 w 176"/>
              <a:gd name="T25" fmla="*/ 0 h 24"/>
              <a:gd name="T26" fmla="*/ 160 w 176"/>
              <a:gd name="T27" fmla="*/ 0 h 24"/>
              <a:gd name="T28" fmla="*/ 168 w 176"/>
              <a:gd name="T29" fmla="*/ 0 h 24"/>
              <a:gd name="T30" fmla="*/ 176 w 176"/>
              <a:gd name="T31" fmla="*/ 0 h 24"/>
              <a:gd name="T32" fmla="*/ 176 w 176"/>
              <a:gd name="T33" fmla="*/ 8 h 24"/>
              <a:gd name="T34" fmla="*/ 172 w 176"/>
              <a:gd name="T35" fmla="*/ 8 h 24"/>
              <a:gd name="T36" fmla="*/ 168 w 176"/>
              <a:gd name="T37" fmla="*/ 8 h 24"/>
              <a:gd name="T38" fmla="*/ 160 w 176"/>
              <a:gd name="T39" fmla="*/ 8 h 24"/>
              <a:gd name="T40" fmla="*/ 156 w 176"/>
              <a:gd name="T41" fmla="*/ 8 h 24"/>
              <a:gd name="T42" fmla="*/ 140 w 176"/>
              <a:gd name="T43" fmla="*/ 8 h 24"/>
              <a:gd name="T44" fmla="*/ 120 w 176"/>
              <a:gd name="T45" fmla="*/ 12 h 24"/>
              <a:gd name="T46" fmla="*/ 96 w 176"/>
              <a:gd name="T47" fmla="*/ 12 h 24"/>
              <a:gd name="T48" fmla="*/ 68 w 176"/>
              <a:gd name="T49" fmla="*/ 16 h 24"/>
              <a:gd name="T50" fmla="*/ 40 w 176"/>
              <a:gd name="T51" fmla="*/ 20 h 24"/>
              <a:gd name="T52" fmla="*/ 4 w 176"/>
              <a:gd name="T53" fmla="*/ 24 h 24"/>
              <a:gd name="T54" fmla="*/ 0 w 176"/>
              <a:gd name="T55" fmla="*/ 20 h 24"/>
              <a:gd name="T56" fmla="*/ 0 w 176"/>
              <a:gd name="T57" fmla="*/ 2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76" h="24">
                <a:moveTo>
                  <a:pt x="0" y="20"/>
                </a:moveTo>
                <a:lnTo>
                  <a:pt x="16" y="20"/>
                </a:lnTo>
                <a:lnTo>
                  <a:pt x="24" y="16"/>
                </a:lnTo>
                <a:lnTo>
                  <a:pt x="36" y="16"/>
                </a:lnTo>
                <a:lnTo>
                  <a:pt x="48" y="16"/>
                </a:lnTo>
                <a:lnTo>
                  <a:pt x="60" y="16"/>
                </a:lnTo>
                <a:lnTo>
                  <a:pt x="76" y="12"/>
                </a:lnTo>
                <a:lnTo>
                  <a:pt x="92" y="8"/>
                </a:lnTo>
                <a:lnTo>
                  <a:pt x="108" y="8"/>
                </a:lnTo>
                <a:lnTo>
                  <a:pt x="120" y="4"/>
                </a:lnTo>
                <a:lnTo>
                  <a:pt x="132" y="4"/>
                </a:lnTo>
                <a:lnTo>
                  <a:pt x="144" y="4"/>
                </a:lnTo>
                <a:lnTo>
                  <a:pt x="152" y="0"/>
                </a:lnTo>
                <a:lnTo>
                  <a:pt x="160" y="0"/>
                </a:lnTo>
                <a:lnTo>
                  <a:pt x="168" y="0"/>
                </a:lnTo>
                <a:lnTo>
                  <a:pt x="176" y="0"/>
                </a:lnTo>
                <a:lnTo>
                  <a:pt x="176" y="8"/>
                </a:lnTo>
                <a:lnTo>
                  <a:pt x="172" y="8"/>
                </a:lnTo>
                <a:lnTo>
                  <a:pt x="168" y="8"/>
                </a:lnTo>
                <a:lnTo>
                  <a:pt x="160" y="8"/>
                </a:lnTo>
                <a:lnTo>
                  <a:pt x="156" y="8"/>
                </a:lnTo>
                <a:lnTo>
                  <a:pt x="140" y="8"/>
                </a:lnTo>
                <a:lnTo>
                  <a:pt x="120" y="12"/>
                </a:lnTo>
                <a:lnTo>
                  <a:pt x="96" y="12"/>
                </a:lnTo>
                <a:lnTo>
                  <a:pt x="68" y="16"/>
                </a:lnTo>
                <a:lnTo>
                  <a:pt x="40" y="20"/>
                </a:lnTo>
                <a:lnTo>
                  <a:pt x="4" y="24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7" name="Freeform 174">
            <a:extLst>
              <a:ext uri="{FF2B5EF4-FFF2-40B4-BE49-F238E27FC236}">
                <a16:creationId xmlns:a16="http://schemas.microsoft.com/office/drawing/2014/main" xmlns="" id="{096D8F09-0D0B-4920-A214-BE252BB6293A}"/>
              </a:ext>
            </a:extLst>
          </p:cNvPr>
          <p:cNvSpPr>
            <a:spLocks/>
          </p:cNvSpPr>
          <p:nvPr/>
        </p:nvSpPr>
        <p:spPr bwMode="auto">
          <a:xfrm>
            <a:off x="8668559" y="5102052"/>
            <a:ext cx="435060" cy="115018"/>
          </a:xfrm>
          <a:custGeom>
            <a:avLst/>
            <a:gdLst>
              <a:gd name="T0" fmla="*/ 108 w 120"/>
              <a:gd name="T1" fmla="*/ 4 h 24"/>
              <a:gd name="T2" fmla="*/ 112 w 120"/>
              <a:gd name="T3" fmla="*/ 4 h 24"/>
              <a:gd name="T4" fmla="*/ 116 w 120"/>
              <a:gd name="T5" fmla="*/ 4 h 24"/>
              <a:gd name="T6" fmla="*/ 120 w 120"/>
              <a:gd name="T7" fmla="*/ 4 h 24"/>
              <a:gd name="T8" fmla="*/ 120 w 120"/>
              <a:gd name="T9" fmla="*/ 4 h 24"/>
              <a:gd name="T10" fmla="*/ 120 w 120"/>
              <a:gd name="T11" fmla="*/ 4 h 24"/>
              <a:gd name="T12" fmla="*/ 116 w 120"/>
              <a:gd name="T13" fmla="*/ 8 h 24"/>
              <a:gd name="T14" fmla="*/ 112 w 120"/>
              <a:gd name="T15" fmla="*/ 8 h 24"/>
              <a:gd name="T16" fmla="*/ 108 w 120"/>
              <a:gd name="T17" fmla="*/ 8 h 24"/>
              <a:gd name="T18" fmla="*/ 100 w 120"/>
              <a:gd name="T19" fmla="*/ 8 h 24"/>
              <a:gd name="T20" fmla="*/ 92 w 120"/>
              <a:gd name="T21" fmla="*/ 12 h 24"/>
              <a:gd name="T22" fmla="*/ 80 w 120"/>
              <a:gd name="T23" fmla="*/ 12 h 24"/>
              <a:gd name="T24" fmla="*/ 68 w 120"/>
              <a:gd name="T25" fmla="*/ 12 h 24"/>
              <a:gd name="T26" fmla="*/ 48 w 120"/>
              <a:gd name="T27" fmla="*/ 20 h 24"/>
              <a:gd name="T28" fmla="*/ 28 w 120"/>
              <a:gd name="T29" fmla="*/ 20 h 24"/>
              <a:gd name="T30" fmla="*/ 12 w 120"/>
              <a:gd name="T31" fmla="*/ 24 h 24"/>
              <a:gd name="T32" fmla="*/ 0 w 120"/>
              <a:gd name="T33" fmla="*/ 24 h 24"/>
              <a:gd name="T34" fmla="*/ 0 w 120"/>
              <a:gd name="T35" fmla="*/ 12 h 24"/>
              <a:gd name="T36" fmla="*/ 0 w 120"/>
              <a:gd name="T37" fmla="*/ 12 h 24"/>
              <a:gd name="T38" fmla="*/ 4 w 120"/>
              <a:gd name="T39" fmla="*/ 12 h 24"/>
              <a:gd name="T40" fmla="*/ 8 w 120"/>
              <a:gd name="T41" fmla="*/ 12 h 24"/>
              <a:gd name="T42" fmla="*/ 16 w 120"/>
              <a:gd name="T43" fmla="*/ 12 h 24"/>
              <a:gd name="T44" fmla="*/ 24 w 120"/>
              <a:gd name="T45" fmla="*/ 12 h 24"/>
              <a:gd name="T46" fmla="*/ 32 w 120"/>
              <a:gd name="T47" fmla="*/ 8 h 24"/>
              <a:gd name="T48" fmla="*/ 40 w 120"/>
              <a:gd name="T49" fmla="*/ 8 h 24"/>
              <a:gd name="T50" fmla="*/ 52 w 120"/>
              <a:gd name="T51" fmla="*/ 4 h 24"/>
              <a:gd name="T52" fmla="*/ 64 w 120"/>
              <a:gd name="T53" fmla="*/ 4 h 24"/>
              <a:gd name="T54" fmla="*/ 72 w 120"/>
              <a:gd name="T55" fmla="*/ 0 h 24"/>
              <a:gd name="T56" fmla="*/ 80 w 120"/>
              <a:gd name="T57" fmla="*/ 0 h 24"/>
              <a:gd name="T58" fmla="*/ 88 w 120"/>
              <a:gd name="T59" fmla="*/ 0 h 24"/>
              <a:gd name="T60" fmla="*/ 100 w 120"/>
              <a:gd name="T61" fmla="*/ 0 h 24"/>
              <a:gd name="T62" fmla="*/ 108 w 120"/>
              <a:gd name="T63" fmla="*/ 4 h 24"/>
              <a:gd name="T64" fmla="*/ 108 w 120"/>
              <a:gd name="T65" fmla="*/ 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0" h="24">
                <a:moveTo>
                  <a:pt x="108" y="4"/>
                </a:moveTo>
                <a:lnTo>
                  <a:pt x="112" y="4"/>
                </a:lnTo>
                <a:lnTo>
                  <a:pt x="116" y="4"/>
                </a:lnTo>
                <a:lnTo>
                  <a:pt x="120" y="4"/>
                </a:lnTo>
                <a:lnTo>
                  <a:pt x="120" y="4"/>
                </a:lnTo>
                <a:lnTo>
                  <a:pt x="120" y="4"/>
                </a:lnTo>
                <a:lnTo>
                  <a:pt x="116" y="8"/>
                </a:lnTo>
                <a:lnTo>
                  <a:pt x="112" y="8"/>
                </a:lnTo>
                <a:lnTo>
                  <a:pt x="108" y="8"/>
                </a:lnTo>
                <a:lnTo>
                  <a:pt x="100" y="8"/>
                </a:lnTo>
                <a:lnTo>
                  <a:pt x="92" y="12"/>
                </a:lnTo>
                <a:lnTo>
                  <a:pt x="80" y="12"/>
                </a:lnTo>
                <a:lnTo>
                  <a:pt x="68" y="12"/>
                </a:lnTo>
                <a:lnTo>
                  <a:pt x="48" y="20"/>
                </a:lnTo>
                <a:lnTo>
                  <a:pt x="28" y="20"/>
                </a:lnTo>
                <a:lnTo>
                  <a:pt x="12" y="24"/>
                </a:lnTo>
                <a:lnTo>
                  <a:pt x="0" y="24"/>
                </a:lnTo>
                <a:lnTo>
                  <a:pt x="0" y="12"/>
                </a:lnTo>
                <a:lnTo>
                  <a:pt x="0" y="12"/>
                </a:lnTo>
                <a:lnTo>
                  <a:pt x="4" y="12"/>
                </a:lnTo>
                <a:lnTo>
                  <a:pt x="8" y="12"/>
                </a:lnTo>
                <a:lnTo>
                  <a:pt x="16" y="12"/>
                </a:lnTo>
                <a:lnTo>
                  <a:pt x="24" y="12"/>
                </a:lnTo>
                <a:lnTo>
                  <a:pt x="32" y="8"/>
                </a:lnTo>
                <a:lnTo>
                  <a:pt x="40" y="8"/>
                </a:lnTo>
                <a:lnTo>
                  <a:pt x="52" y="4"/>
                </a:lnTo>
                <a:lnTo>
                  <a:pt x="64" y="4"/>
                </a:lnTo>
                <a:lnTo>
                  <a:pt x="72" y="0"/>
                </a:lnTo>
                <a:lnTo>
                  <a:pt x="80" y="0"/>
                </a:lnTo>
                <a:lnTo>
                  <a:pt x="88" y="0"/>
                </a:lnTo>
                <a:lnTo>
                  <a:pt x="100" y="0"/>
                </a:lnTo>
                <a:lnTo>
                  <a:pt x="108" y="4"/>
                </a:lnTo>
                <a:lnTo>
                  <a:pt x="108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8" name="Freeform 175">
            <a:extLst>
              <a:ext uri="{FF2B5EF4-FFF2-40B4-BE49-F238E27FC236}">
                <a16:creationId xmlns:a16="http://schemas.microsoft.com/office/drawing/2014/main" xmlns="" id="{D932A933-2FC5-454F-8F82-ADA707BCE49C}"/>
              </a:ext>
            </a:extLst>
          </p:cNvPr>
          <p:cNvSpPr>
            <a:spLocks/>
          </p:cNvSpPr>
          <p:nvPr/>
        </p:nvSpPr>
        <p:spPr bwMode="auto">
          <a:xfrm>
            <a:off x="9045612" y="4967863"/>
            <a:ext cx="1725739" cy="402566"/>
          </a:xfrm>
          <a:custGeom>
            <a:avLst/>
            <a:gdLst>
              <a:gd name="T0" fmla="*/ 8 w 476"/>
              <a:gd name="T1" fmla="*/ 68 h 84"/>
              <a:gd name="T2" fmla="*/ 0 w 476"/>
              <a:gd name="T3" fmla="*/ 64 h 84"/>
              <a:gd name="T4" fmla="*/ 0 w 476"/>
              <a:gd name="T5" fmla="*/ 60 h 84"/>
              <a:gd name="T6" fmla="*/ 4 w 476"/>
              <a:gd name="T7" fmla="*/ 56 h 84"/>
              <a:gd name="T8" fmla="*/ 20 w 476"/>
              <a:gd name="T9" fmla="*/ 52 h 84"/>
              <a:gd name="T10" fmla="*/ 48 w 476"/>
              <a:gd name="T11" fmla="*/ 52 h 84"/>
              <a:gd name="T12" fmla="*/ 64 w 476"/>
              <a:gd name="T13" fmla="*/ 52 h 84"/>
              <a:gd name="T14" fmla="*/ 88 w 476"/>
              <a:gd name="T15" fmla="*/ 48 h 84"/>
              <a:gd name="T16" fmla="*/ 140 w 476"/>
              <a:gd name="T17" fmla="*/ 40 h 84"/>
              <a:gd name="T18" fmla="*/ 172 w 476"/>
              <a:gd name="T19" fmla="*/ 36 h 84"/>
              <a:gd name="T20" fmla="*/ 244 w 476"/>
              <a:gd name="T21" fmla="*/ 28 h 84"/>
              <a:gd name="T22" fmla="*/ 304 w 476"/>
              <a:gd name="T23" fmla="*/ 16 h 84"/>
              <a:gd name="T24" fmla="*/ 340 w 476"/>
              <a:gd name="T25" fmla="*/ 8 h 84"/>
              <a:gd name="T26" fmla="*/ 364 w 476"/>
              <a:gd name="T27" fmla="*/ 4 h 84"/>
              <a:gd name="T28" fmla="*/ 384 w 476"/>
              <a:gd name="T29" fmla="*/ 0 h 84"/>
              <a:gd name="T30" fmla="*/ 408 w 476"/>
              <a:gd name="T31" fmla="*/ 0 h 84"/>
              <a:gd name="T32" fmla="*/ 432 w 476"/>
              <a:gd name="T33" fmla="*/ 4 h 84"/>
              <a:gd name="T34" fmla="*/ 460 w 476"/>
              <a:gd name="T35" fmla="*/ 12 h 84"/>
              <a:gd name="T36" fmla="*/ 472 w 476"/>
              <a:gd name="T37" fmla="*/ 24 h 84"/>
              <a:gd name="T38" fmla="*/ 476 w 476"/>
              <a:gd name="T39" fmla="*/ 32 h 84"/>
              <a:gd name="T40" fmla="*/ 468 w 476"/>
              <a:gd name="T41" fmla="*/ 36 h 84"/>
              <a:gd name="T42" fmla="*/ 460 w 476"/>
              <a:gd name="T43" fmla="*/ 40 h 84"/>
              <a:gd name="T44" fmla="*/ 444 w 476"/>
              <a:gd name="T45" fmla="*/ 40 h 84"/>
              <a:gd name="T46" fmla="*/ 416 w 476"/>
              <a:gd name="T47" fmla="*/ 44 h 84"/>
              <a:gd name="T48" fmla="*/ 388 w 476"/>
              <a:gd name="T49" fmla="*/ 48 h 84"/>
              <a:gd name="T50" fmla="*/ 376 w 476"/>
              <a:gd name="T51" fmla="*/ 48 h 84"/>
              <a:gd name="T52" fmla="*/ 360 w 476"/>
              <a:gd name="T53" fmla="*/ 48 h 84"/>
              <a:gd name="T54" fmla="*/ 336 w 476"/>
              <a:gd name="T55" fmla="*/ 52 h 84"/>
              <a:gd name="T56" fmla="*/ 300 w 476"/>
              <a:gd name="T57" fmla="*/ 56 h 84"/>
              <a:gd name="T58" fmla="*/ 256 w 476"/>
              <a:gd name="T59" fmla="*/ 60 h 84"/>
              <a:gd name="T60" fmla="*/ 216 w 476"/>
              <a:gd name="T61" fmla="*/ 64 h 84"/>
              <a:gd name="T62" fmla="*/ 180 w 476"/>
              <a:gd name="T63" fmla="*/ 72 h 84"/>
              <a:gd name="T64" fmla="*/ 152 w 476"/>
              <a:gd name="T65" fmla="*/ 76 h 84"/>
              <a:gd name="T66" fmla="*/ 112 w 476"/>
              <a:gd name="T67" fmla="*/ 80 h 84"/>
              <a:gd name="T68" fmla="*/ 84 w 476"/>
              <a:gd name="T69" fmla="*/ 84 h 84"/>
              <a:gd name="T70" fmla="*/ 68 w 476"/>
              <a:gd name="T71" fmla="*/ 84 h 84"/>
              <a:gd name="T72" fmla="*/ 48 w 476"/>
              <a:gd name="T73" fmla="*/ 84 h 84"/>
              <a:gd name="T74" fmla="*/ 28 w 476"/>
              <a:gd name="T75" fmla="*/ 80 h 84"/>
              <a:gd name="T76" fmla="*/ 16 w 476"/>
              <a:gd name="T77" fmla="*/ 7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76" h="84">
                <a:moveTo>
                  <a:pt x="16" y="72"/>
                </a:moveTo>
                <a:lnTo>
                  <a:pt x="8" y="68"/>
                </a:lnTo>
                <a:lnTo>
                  <a:pt x="4" y="68"/>
                </a:lnTo>
                <a:lnTo>
                  <a:pt x="0" y="64"/>
                </a:lnTo>
                <a:lnTo>
                  <a:pt x="0" y="64"/>
                </a:lnTo>
                <a:lnTo>
                  <a:pt x="0" y="60"/>
                </a:lnTo>
                <a:lnTo>
                  <a:pt x="0" y="60"/>
                </a:lnTo>
                <a:lnTo>
                  <a:pt x="4" y="56"/>
                </a:lnTo>
                <a:lnTo>
                  <a:pt x="12" y="56"/>
                </a:lnTo>
                <a:lnTo>
                  <a:pt x="20" y="52"/>
                </a:lnTo>
                <a:lnTo>
                  <a:pt x="32" y="52"/>
                </a:lnTo>
                <a:lnTo>
                  <a:pt x="48" y="52"/>
                </a:lnTo>
                <a:lnTo>
                  <a:pt x="56" y="52"/>
                </a:lnTo>
                <a:lnTo>
                  <a:pt x="64" y="52"/>
                </a:lnTo>
                <a:lnTo>
                  <a:pt x="76" y="48"/>
                </a:lnTo>
                <a:lnTo>
                  <a:pt x="88" y="48"/>
                </a:lnTo>
                <a:lnTo>
                  <a:pt x="112" y="48"/>
                </a:lnTo>
                <a:lnTo>
                  <a:pt x="140" y="40"/>
                </a:lnTo>
                <a:lnTo>
                  <a:pt x="156" y="40"/>
                </a:lnTo>
                <a:lnTo>
                  <a:pt x="172" y="36"/>
                </a:lnTo>
                <a:lnTo>
                  <a:pt x="208" y="32"/>
                </a:lnTo>
                <a:lnTo>
                  <a:pt x="244" y="28"/>
                </a:lnTo>
                <a:lnTo>
                  <a:pt x="284" y="20"/>
                </a:lnTo>
                <a:lnTo>
                  <a:pt x="304" y="16"/>
                </a:lnTo>
                <a:lnTo>
                  <a:pt x="324" y="12"/>
                </a:lnTo>
                <a:lnTo>
                  <a:pt x="340" y="8"/>
                </a:lnTo>
                <a:lnTo>
                  <a:pt x="352" y="8"/>
                </a:lnTo>
                <a:lnTo>
                  <a:pt x="364" y="4"/>
                </a:lnTo>
                <a:lnTo>
                  <a:pt x="376" y="4"/>
                </a:lnTo>
                <a:lnTo>
                  <a:pt x="384" y="0"/>
                </a:lnTo>
                <a:lnTo>
                  <a:pt x="392" y="0"/>
                </a:lnTo>
                <a:lnTo>
                  <a:pt x="408" y="0"/>
                </a:lnTo>
                <a:lnTo>
                  <a:pt x="420" y="0"/>
                </a:lnTo>
                <a:lnTo>
                  <a:pt x="432" y="4"/>
                </a:lnTo>
                <a:lnTo>
                  <a:pt x="448" y="8"/>
                </a:lnTo>
                <a:lnTo>
                  <a:pt x="460" y="12"/>
                </a:lnTo>
                <a:lnTo>
                  <a:pt x="468" y="16"/>
                </a:lnTo>
                <a:lnTo>
                  <a:pt x="472" y="24"/>
                </a:lnTo>
                <a:lnTo>
                  <a:pt x="476" y="28"/>
                </a:lnTo>
                <a:lnTo>
                  <a:pt x="476" y="32"/>
                </a:lnTo>
                <a:lnTo>
                  <a:pt x="472" y="32"/>
                </a:lnTo>
                <a:lnTo>
                  <a:pt x="468" y="36"/>
                </a:lnTo>
                <a:lnTo>
                  <a:pt x="464" y="36"/>
                </a:lnTo>
                <a:lnTo>
                  <a:pt x="460" y="40"/>
                </a:lnTo>
                <a:lnTo>
                  <a:pt x="452" y="40"/>
                </a:lnTo>
                <a:lnTo>
                  <a:pt x="444" y="40"/>
                </a:lnTo>
                <a:lnTo>
                  <a:pt x="436" y="40"/>
                </a:lnTo>
                <a:lnTo>
                  <a:pt x="416" y="44"/>
                </a:lnTo>
                <a:lnTo>
                  <a:pt x="400" y="44"/>
                </a:lnTo>
                <a:lnTo>
                  <a:pt x="388" y="48"/>
                </a:lnTo>
                <a:lnTo>
                  <a:pt x="380" y="48"/>
                </a:lnTo>
                <a:lnTo>
                  <a:pt x="376" y="48"/>
                </a:lnTo>
                <a:lnTo>
                  <a:pt x="372" y="48"/>
                </a:lnTo>
                <a:lnTo>
                  <a:pt x="360" y="48"/>
                </a:lnTo>
                <a:lnTo>
                  <a:pt x="348" y="48"/>
                </a:lnTo>
                <a:lnTo>
                  <a:pt x="336" y="52"/>
                </a:lnTo>
                <a:lnTo>
                  <a:pt x="320" y="52"/>
                </a:lnTo>
                <a:lnTo>
                  <a:pt x="300" y="56"/>
                </a:lnTo>
                <a:lnTo>
                  <a:pt x="280" y="56"/>
                </a:lnTo>
                <a:lnTo>
                  <a:pt x="256" y="60"/>
                </a:lnTo>
                <a:lnTo>
                  <a:pt x="236" y="64"/>
                </a:lnTo>
                <a:lnTo>
                  <a:pt x="216" y="64"/>
                </a:lnTo>
                <a:lnTo>
                  <a:pt x="196" y="68"/>
                </a:lnTo>
                <a:lnTo>
                  <a:pt x="180" y="72"/>
                </a:lnTo>
                <a:lnTo>
                  <a:pt x="164" y="72"/>
                </a:lnTo>
                <a:lnTo>
                  <a:pt x="152" y="76"/>
                </a:lnTo>
                <a:lnTo>
                  <a:pt x="140" y="76"/>
                </a:lnTo>
                <a:lnTo>
                  <a:pt x="112" y="80"/>
                </a:lnTo>
                <a:lnTo>
                  <a:pt x="92" y="84"/>
                </a:lnTo>
                <a:lnTo>
                  <a:pt x="84" y="84"/>
                </a:lnTo>
                <a:lnTo>
                  <a:pt x="76" y="84"/>
                </a:lnTo>
                <a:lnTo>
                  <a:pt x="68" y="84"/>
                </a:lnTo>
                <a:lnTo>
                  <a:pt x="64" y="84"/>
                </a:lnTo>
                <a:lnTo>
                  <a:pt x="48" y="84"/>
                </a:lnTo>
                <a:lnTo>
                  <a:pt x="36" y="84"/>
                </a:lnTo>
                <a:lnTo>
                  <a:pt x="28" y="80"/>
                </a:lnTo>
                <a:lnTo>
                  <a:pt x="16" y="72"/>
                </a:lnTo>
                <a:lnTo>
                  <a:pt x="16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Freeform 176">
            <a:extLst>
              <a:ext uri="{FF2B5EF4-FFF2-40B4-BE49-F238E27FC236}">
                <a16:creationId xmlns:a16="http://schemas.microsoft.com/office/drawing/2014/main" xmlns="" id="{D6ABDF30-8C6E-41A9-9EB4-EC587A66F13D}"/>
              </a:ext>
            </a:extLst>
          </p:cNvPr>
          <p:cNvSpPr>
            <a:spLocks/>
          </p:cNvSpPr>
          <p:nvPr/>
        </p:nvSpPr>
        <p:spPr bwMode="auto">
          <a:xfrm>
            <a:off x="9306648" y="5236240"/>
            <a:ext cx="638088" cy="1226868"/>
          </a:xfrm>
          <a:custGeom>
            <a:avLst/>
            <a:gdLst>
              <a:gd name="T0" fmla="*/ 56 w 176"/>
              <a:gd name="T1" fmla="*/ 248 h 256"/>
              <a:gd name="T2" fmla="*/ 44 w 176"/>
              <a:gd name="T3" fmla="*/ 256 h 256"/>
              <a:gd name="T4" fmla="*/ 32 w 176"/>
              <a:gd name="T5" fmla="*/ 256 h 256"/>
              <a:gd name="T6" fmla="*/ 16 w 176"/>
              <a:gd name="T7" fmla="*/ 244 h 256"/>
              <a:gd name="T8" fmla="*/ 4 w 176"/>
              <a:gd name="T9" fmla="*/ 228 h 256"/>
              <a:gd name="T10" fmla="*/ 0 w 176"/>
              <a:gd name="T11" fmla="*/ 216 h 256"/>
              <a:gd name="T12" fmla="*/ 0 w 176"/>
              <a:gd name="T13" fmla="*/ 208 h 256"/>
              <a:gd name="T14" fmla="*/ 8 w 176"/>
              <a:gd name="T15" fmla="*/ 196 h 256"/>
              <a:gd name="T16" fmla="*/ 16 w 176"/>
              <a:gd name="T17" fmla="*/ 184 h 256"/>
              <a:gd name="T18" fmla="*/ 20 w 176"/>
              <a:gd name="T19" fmla="*/ 176 h 256"/>
              <a:gd name="T20" fmla="*/ 20 w 176"/>
              <a:gd name="T21" fmla="*/ 160 h 256"/>
              <a:gd name="T22" fmla="*/ 24 w 176"/>
              <a:gd name="T23" fmla="*/ 144 h 256"/>
              <a:gd name="T24" fmla="*/ 28 w 176"/>
              <a:gd name="T25" fmla="*/ 120 h 256"/>
              <a:gd name="T26" fmla="*/ 28 w 176"/>
              <a:gd name="T27" fmla="*/ 92 h 256"/>
              <a:gd name="T28" fmla="*/ 32 w 176"/>
              <a:gd name="T29" fmla="*/ 56 h 256"/>
              <a:gd name="T30" fmla="*/ 36 w 176"/>
              <a:gd name="T31" fmla="*/ 20 h 256"/>
              <a:gd name="T32" fmla="*/ 48 w 176"/>
              <a:gd name="T33" fmla="*/ 4 h 256"/>
              <a:gd name="T34" fmla="*/ 64 w 176"/>
              <a:gd name="T35" fmla="*/ 16 h 256"/>
              <a:gd name="T36" fmla="*/ 76 w 176"/>
              <a:gd name="T37" fmla="*/ 28 h 256"/>
              <a:gd name="T38" fmla="*/ 84 w 176"/>
              <a:gd name="T39" fmla="*/ 36 h 256"/>
              <a:gd name="T40" fmla="*/ 84 w 176"/>
              <a:gd name="T41" fmla="*/ 52 h 256"/>
              <a:gd name="T42" fmla="*/ 80 w 176"/>
              <a:gd name="T43" fmla="*/ 88 h 256"/>
              <a:gd name="T44" fmla="*/ 76 w 176"/>
              <a:gd name="T45" fmla="*/ 124 h 256"/>
              <a:gd name="T46" fmla="*/ 76 w 176"/>
              <a:gd name="T47" fmla="*/ 140 h 256"/>
              <a:gd name="T48" fmla="*/ 76 w 176"/>
              <a:gd name="T49" fmla="*/ 156 h 256"/>
              <a:gd name="T50" fmla="*/ 76 w 176"/>
              <a:gd name="T51" fmla="*/ 160 h 256"/>
              <a:gd name="T52" fmla="*/ 76 w 176"/>
              <a:gd name="T53" fmla="*/ 160 h 256"/>
              <a:gd name="T54" fmla="*/ 84 w 176"/>
              <a:gd name="T55" fmla="*/ 160 h 256"/>
              <a:gd name="T56" fmla="*/ 96 w 176"/>
              <a:gd name="T57" fmla="*/ 152 h 256"/>
              <a:gd name="T58" fmla="*/ 112 w 176"/>
              <a:gd name="T59" fmla="*/ 144 h 256"/>
              <a:gd name="T60" fmla="*/ 136 w 176"/>
              <a:gd name="T61" fmla="*/ 128 h 256"/>
              <a:gd name="T62" fmla="*/ 156 w 176"/>
              <a:gd name="T63" fmla="*/ 120 h 256"/>
              <a:gd name="T64" fmla="*/ 168 w 176"/>
              <a:gd name="T65" fmla="*/ 116 h 256"/>
              <a:gd name="T66" fmla="*/ 176 w 176"/>
              <a:gd name="T67" fmla="*/ 116 h 256"/>
              <a:gd name="T68" fmla="*/ 176 w 176"/>
              <a:gd name="T69" fmla="*/ 124 h 256"/>
              <a:gd name="T70" fmla="*/ 172 w 176"/>
              <a:gd name="T71" fmla="*/ 132 h 256"/>
              <a:gd name="T72" fmla="*/ 160 w 176"/>
              <a:gd name="T73" fmla="*/ 144 h 256"/>
              <a:gd name="T74" fmla="*/ 140 w 176"/>
              <a:gd name="T75" fmla="*/ 164 h 256"/>
              <a:gd name="T76" fmla="*/ 116 w 176"/>
              <a:gd name="T77" fmla="*/ 184 h 256"/>
              <a:gd name="T78" fmla="*/ 92 w 176"/>
              <a:gd name="T79" fmla="*/ 204 h 256"/>
              <a:gd name="T80" fmla="*/ 76 w 176"/>
              <a:gd name="T81" fmla="*/ 220 h 256"/>
              <a:gd name="T82" fmla="*/ 64 w 176"/>
              <a:gd name="T83" fmla="*/ 236 h 256"/>
              <a:gd name="T84" fmla="*/ 60 w 176"/>
              <a:gd name="T85" fmla="*/ 24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6" h="256">
                <a:moveTo>
                  <a:pt x="60" y="240"/>
                </a:moveTo>
                <a:lnTo>
                  <a:pt x="56" y="248"/>
                </a:lnTo>
                <a:lnTo>
                  <a:pt x="48" y="252"/>
                </a:lnTo>
                <a:lnTo>
                  <a:pt x="44" y="256"/>
                </a:lnTo>
                <a:lnTo>
                  <a:pt x="36" y="256"/>
                </a:lnTo>
                <a:lnTo>
                  <a:pt x="32" y="256"/>
                </a:lnTo>
                <a:lnTo>
                  <a:pt x="24" y="252"/>
                </a:lnTo>
                <a:lnTo>
                  <a:pt x="16" y="244"/>
                </a:lnTo>
                <a:lnTo>
                  <a:pt x="12" y="236"/>
                </a:lnTo>
                <a:lnTo>
                  <a:pt x="4" y="228"/>
                </a:lnTo>
                <a:lnTo>
                  <a:pt x="0" y="220"/>
                </a:lnTo>
                <a:lnTo>
                  <a:pt x="0" y="216"/>
                </a:lnTo>
                <a:lnTo>
                  <a:pt x="0" y="212"/>
                </a:lnTo>
                <a:lnTo>
                  <a:pt x="0" y="208"/>
                </a:lnTo>
                <a:lnTo>
                  <a:pt x="4" y="200"/>
                </a:lnTo>
                <a:lnTo>
                  <a:pt x="8" y="196"/>
                </a:lnTo>
                <a:lnTo>
                  <a:pt x="12" y="188"/>
                </a:lnTo>
                <a:lnTo>
                  <a:pt x="16" y="184"/>
                </a:lnTo>
                <a:lnTo>
                  <a:pt x="16" y="180"/>
                </a:lnTo>
                <a:lnTo>
                  <a:pt x="20" y="176"/>
                </a:lnTo>
                <a:lnTo>
                  <a:pt x="20" y="168"/>
                </a:lnTo>
                <a:lnTo>
                  <a:pt x="20" y="160"/>
                </a:lnTo>
                <a:lnTo>
                  <a:pt x="24" y="152"/>
                </a:lnTo>
                <a:lnTo>
                  <a:pt x="24" y="144"/>
                </a:lnTo>
                <a:lnTo>
                  <a:pt x="24" y="132"/>
                </a:lnTo>
                <a:lnTo>
                  <a:pt x="28" y="120"/>
                </a:lnTo>
                <a:lnTo>
                  <a:pt x="28" y="104"/>
                </a:lnTo>
                <a:lnTo>
                  <a:pt x="28" y="92"/>
                </a:lnTo>
                <a:lnTo>
                  <a:pt x="32" y="76"/>
                </a:lnTo>
                <a:lnTo>
                  <a:pt x="32" y="56"/>
                </a:lnTo>
                <a:lnTo>
                  <a:pt x="32" y="40"/>
                </a:lnTo>
                <a:lnTo>
                  <a:pt x="36" y="20"/>
                </a:lnTo>
                <a:lnTo>
                  <a:pt x="36" y="0"/>
                </a:lnTo>
                <a:lnTo>
                  <a:pt x="48" y="4"/>
                </a:lnTo>
                <a:lnTo>
                  <a:pt x="56" y="12"/>
                </a:lnTo>
                <a:lnTo>
                  <a:pt x="64" y="16"/>
                </a:lnTo>
                <a:lnTo>
                  <a:pt x="72" y="24"/>
                </a:lnTo>
                <a:lnTo>
                  <a:pt x="76" y="28"/>
                </a:lnTo>
                <a:lnTo>
                  <a:pt x="80" y="32"/>
                </a:lnTo>
                <a:lnTo>
                  <a:pt x="84" y="36"/>
                </a:lnTo>
                <a:lnTo>
                  <a:pt x="84" y="40"/>
                </a:lnTo>
                <a:lnTo>
                  <a:pt x="84" y="52"/>
                </a:lnTo>
                <a:lnTo>
                  <a:pt x="84" y="68"/>
                </a:lnTo>
                <a:lnTo>
                  <a:pt x="80" y="88"/>
                </a:lnTo>
                <a:lnTo>
                  <a:pt x="80" y="112"/>
                </a:lnTo>
                <a:lnTo>
                  <a:pt x="76" y="124"/>
                </a:lnTo>
                <a:lnTo>
                  <a:pt x="76" y="132"/>
                </a:lnTo>
                <a:lnTo>
                  <a:pt x="76" y="140"/>
                </a:lnTo>
                <a:lnTo>
                  <a:pt x="76" y="148"/>
                </a:lnTo>
                <a:lnTo>
                  <a:pt x="76" y="156"/>
                </a:lnTo>
                <a:lnTo>
                  <a:pt x="76" y="156"/>
                </a:lnTo>
                <a:lnTo>
                  <a:pt x="76" y="160"/>
                </a:lnTo>
                <a:lnTo>
                  <a:pt x="76" y="160"/>
                </a:lnTo>
                <a:lnTo>
                  <a:pt x="76" y="160"/>
                </a:lnTo>
                <a:lnTo>
                  <a:pt x="80" y="160"/>
                </a:lnTo>
                <a:lnTo>
                  <a:pt x="84" y="160"/>
                </a:lnTo>
                <a:lnTo>
                  <a:pt x="88" y="156"/>
                </a:lnTo>
                <a:lnTo>
                  <a:pt x="96" y="152"/>
                </a:lnTo>
                <a:lnTo>
                  <a:pt x="104" y="148"/>
                </a:lnTo>
                <a:lnTo>
                  <a:pt x="112" y="144"/>
                </a:lnTo>
                <a:lnTo>
                  <a:pt x="124" y="136"/>
                </a:lnTo>
                <a:lnTo>
                  <a:pt x="136" y="128"/>
                </a:lnTo>
                <a:lnTo>
                  <a:pt x="148" y="124"/>
                </a:lnTo>
                <a:lnTo>
                  <a:pt x="156" y="120"/>
                </a:lnTo>
                <a:lnTo>
                  <a:pt x="164" y="120"/>
                </a:lnTo>
                <a:lnTo>
                  <a:pt x="168" y="116"/>
                </a:lnTo>
                <a:lnTo>
                  <a:pt x="172" y="116"/>
                </a:lnTo>
                <a:lnTo>
                  <a:pt x="176" y="116"/>
                </a:lnTo>
                <a:lnTo>
                  <a:pt x="176" y="120"/>
                </a:lnTo>
                <a:lnTo>
                  <a:pt x="176" y="124"/>
                </a:lnTo>
                <a:lnTo>
                  <a:pt x="176" y="128"/>
                </a:lnTo>
                <a:lnTo>
                  <a:pt x="172" y="132"/>
                </a:lnTo>
                <a:lnTo>
                  <a:pt x="168" y="140"/>
                </a:lnTo>
                <a:lnTo>
                  <a:pt x="160" y="144"/>
                </a:lnTo>
                <a:lnTo>
                  <a:pt x="152" y="156"/>
                </a:lnTo>
                <a:lnTo>
                  <a:pt x="140" y="164"/>
                </a:lnTo>
                <a:lnTo>
                  <a:pt x="128" y="176"/>
                </a:lnTo>
                <a:lnTo>
                  <a:pt x="116" y="184"/>
                </a:lnTo>
                <a:lnTo>
                  <a:pt x="104" y="196"/>
                </a:lnTo>
                <a:lnTo>
                  <a:pt x="92" y="204"/>
                </a:lnTo>
                <a:lnTo>
                  <a:pt x="84" y="216"/>
                </a:lnTo>
                <a:lnTo>
                  <a:pt x="76" y="220"/>
                </a:lnTo>
                <a:lnTo>
                  <a:pt x="68" y="228"/>
                </a:lnTo>
                <a:lnTo>
                  <a:pt x="64" y="236"/>
                </a:lnTo>
                <a:lnTo>
                  <a:pt x="60" y="240"/>
                </a:lnTo>
                <a:lnTo>
                  <a:pt x="60" y="2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0" name="Freeform 177">
            <a:extLst>
              <a:ext uri="{FF2B5EF4-FFF2-40B4-BE49-F238E27FC236}">
                <a16:creationId xmlns:a16="http://schemas.microsoft.com/office/drawing/2014/main" xmlns="" id="{96D502D2-2368-42FF-8523-FC9F64EDDF87}"/>
              </a:ext>
            </a:extLst>
          </p:cNvPr>
          <p:cNvSpPr>
            <a:spLocks/>
          </p:cNvSpPr>
          <p:nvPr/>
        </p:nvSpPr>
        <p:spPr bwMode="auto">
          <a:xfrm>
            <a:off x="9596688" y="5197901"/>
            <a:ext cx="1464702" cy="977660"/>
          </a:xfrm>
          <a:custGeom>
            <a:avLst/>
            <a:gdLst>
              <a:gd name="T0" fmla="*/ 316 w 404"/>
              <a:gd name="T1" fmla="*/ 156 h 204"/>
              <a:gd name="T2" fmla="*/ 336 w 404"/>
              <a:gd name="T3" fmla="*/ 160 h 204"/>
              <a:gd name="T4" fmla="*/ 352 w 404"/>
              <a:gd name="T5" fmla="*/ 168 h 204"/>
              <a:gd name="T6" fmla="*/ 368 w 404"/>
              <a:gd name="T7" fmla="*/ 172 h 204"/>
              <a:gd name="T8" fmla="*/ 380 w 404"/>
              <a:gd name="T9" fmla="*/ 176 h 204"/>
              <a:gd name="T10" fmla="*/ 388 w 404"/>
              <a:gd name="T11" fmla="*/ 176 h 204"/>
              <a:gd name="T12" fmla="*/ 396 w 404"/>
              <a:gd name="T13" fmla="*/ 180 h 204"/>
              <a:gd name="T14" fmla="*/ 400 w 404"/>
              <a:gd name="T15" fmla="*/ 184 h 204"/>
              <a:gd name="T16" fmla="*/ 404 w 404"/>
              <a:gd name="T17" fmla="*/ 184 h 204"/>
              <a:gd name="T18" fmla="*/ 400 w 404"/>
              <a:gd name="T19" fmla="*/ 188 h 204"/>
              <a:gd name="T20" fmla="*/ 400 w 404"/>
              <a:gd name="T21" fmla="*/ 188 h 204"/>
              <a:gd name="T22" fmla="*/ 396 w 404"/>
              <a:gd name="T23" fmla="*/ 192 h 204"/>
              <a:gd name="T24" fmla="*/ 388 w 404"/>
              <a:gd name="T25" fmla="*/ 192 h 204"/>
              <a:gd name="T26" fmla="*/ 380 w 404"/>
              <a:gd name="T27" fmla="*/ 196 h 204"/>
              <a:gd name="T28" fmla="*/ 372 w 404"/>
              <a:gd name="T29" fmla="*/ 196 h 204"/>
              <a:gd name="T30" fmla="*/ 360 w 404"/>
              <a:gd name="T31" fmla="*/ 200 h 204"/>
              <a:gd name="T32" fmla="*/ 348 w 404"/>
              <a:gd name="T33" fmla="*/ 200 h 204"/>
              <a:gd name="T34" fmla="*/ 324 w 404"/>
              <a:gd name="T35" fmla="*/ 204 h 204"/>
              <a:gd name="T36" fmla="*/ 300 w 404"/>
              <a:gd name="T37" fmla="*/ 204 h 204"/>
              <a:gd name="T38" fmla="*/ 280 w 404"/>
              <a:gd name="T39" fmla="*/ 204 h 204"/>
              <a:gd name="T40" fmla="*/ 260 w 404"/>
              <a:gd name="T41" fmla="*/ 204 h 204"/>
              <a:gd name="T42" fmla="*/ 244 w 404"/>
              <a:gd name="T43" fmla="*/ 200 h 204"/>
              <a:gd name="T44" fmla="*/ 232 w 404"/>
              <a:gd name="T45" fmla="*/ 196 h 204"/>
              <a:gd name="T46" fmla="*/ 220 w 404"/>
              <a:gd name="T47" fmla="*/ 192 h 204"/>
              <a:gd name="T48" fmla="*/ 208 w 404"/>
              <a:gd name="T49" fmla="*/ 184 h 204"/>
              <a:gd name="T50" fmla="*/ 208 w 404"/>
              <a:gd name="T51" fmla="*/ 184 h 204"/>
              <a:gd name="T52" fmla="*/ 200 w 404"/>
              <a:gd name="T53" fmla="*/ 180 h 204"/>
              <a:gd name="T54" fmla="*/ 196 w 404"/>
              <a:gd name="T55" fmla="*/ 176 h 204"/>
              <a:gd name="T56" fmla="*/ 188 w 404"/>
              <a:gd name="T57" fmla="*/ 168 h 204"/>
              <a:gd name="T58" fmla="*/ 180 w 404"/>
              <a:gd name="T59" fmla="*/ 160 h 204"/>
              <a:gd name="T60" fmla="*/ 172 w 404"/>
              <a:gd name="T61" fmla="*/ 152 h 204"/>
              <a:gd name="T62" fmla="*/ 160 w 404"/>
              <a:gd name="T63" fmla="*/ 144 h 204"/>
              <a:gd name="T64" fmla="*/ 148 w 404"/>
              <a:gd name="T65" fmla="*/ 132 h 204"/>
              <a:gd name="T66" fmla="*/ 132 w 404"/>
              <a:gd name="T67" fmla="*/ 120 h 204"/>
              <a:gd name="T68" fmla="*/ 116 w 404"/>
              <a:gd name="T69" fmla="*/ 108 h 204"/>
              <a:gd name="T70" fmla="*/ 100 w 404"/>
              <a:gd name="T71" fmla="*/ 92 h 204"/>
              <a:gd name="T72" fmla="*/ 84 w 404"/>
              <a:gd name="T73" fmla="*/ 76 h 204"/>
              <a:gd name="T74" fmla="*/ 64 w 404"/>
              <a:gd name="T75" fmla="*/ 60 h 204"/>
              <a:gd name="T76" fmla="*/ 44 w 404"/>
              <a:gd name="T77" fmla="*/ 40 h 204"/>
              <a:gd name="T78" fmla="*/ 20 w 404"/>
              <a:gd name="T79" fmla="*/ 20 h 204"/>
              <a:gd name="T80" fmla="*/ 0 w 404"/>
              <a:gd name="T81" fmla="*/ 0 h 204"/>
              <a:gd name="T82" fmla="*/ 44 w 404"/>
              <a:gd name="T83" fmla="*/ 0 h 204"/>
              <a:gd name="T84" fmla="*/ 80 w 404"/>
              <a:gd name="T85" fmla="*/ 28 h 204"/>
              <a:gd name="T86" fmla="*/ 112 w 404"/>
              <a:gd name="T87" fmla="*/ 52 h 204"/>
              <a:gd name="T88" fmla="*/ 144 w 404"/>
              <a:gd name="T89" fmla="*/ 76 h 204"/>
              <a:gd name="T90" fmla="*/ 176 w 404"/>
              <a:gd name="T91" fmla="*/ 96 h 204"/>
              <a:gd name="T92" fmla="*/ 208 w 404"/>
              <a:gd name="T93" fmla="*/ 112 h 204"/>
              <a:gd name="T94" fmla="*/ 240 w 404"/>
              <a:gd name="T95" fmla="*/ 128 h 204"/>
              <a:gd name="T96" fmla="*/ 276 w 404"/>
              <a:gd name="T97" fmla="*/ 144 h 204"/>
              <a:gd name="T98" fmla="*/ 316 w 404"/>
              <a:gd name="T99" fmla="*/ 156 h 204"/>
              <a:gd name="T100" fmla="*/ 316 w 404"/>
              <a:gd name="T101" fmla="*/ 156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04" h="204">
                <a:moveTo>
                  <a:pt x="316" y="156"/>
                </a:moveTo>
                <a:lnTo>
                  <a:pt x="336" y="160"/>
                </a:lnTo>
                <a:lnTo>
                  <a:pt x="352" y="168"/>
                </a:lnTo>
                <a:lnTo>
                  <a:pt x="368" y="172"/>
                </a:lnTo>
                <a:lnTo>
                  <a:pt x="380" y="176"/>
                </a:lnTo>
                <a:lnTo>
                  <a:pt x="388" y="176"/>
                </a:lnTo>
                <a:lnTo>
                  <a:pt x="396" y="180"/>
                </a:lnTo>
                <a:lnTo>
                  <a:pt x="400" y="184"/>
                </a:lnTo>
                <a:lnTo>
                  <a:pt x="404" y="184"/>
                </a:lnTo>
                <a:lnTo>
                  <a:pt x="400" y="188"/>
                </a:lnTo>
                <a:lnTo>
                  <a:pt x="400" y="188"/>
                </a:lnTo>
                <a:lnTo>
                  <a:pt x="396" y="192"/>
                </a:lnTo>
                <a:lnTo>
                  <a:pt x="388" y="192"/>
                </a:lnTo>
                <a:lnTo>
                  <a:pt x="380" y="196"/>
                </a:lnTo>
                <a:lnTo>
                  <a:pt x="372" y="196"/>
                </a:lnTo>
                <a:lnTo>
                  <a:pt x="360" y="200"/>
                </a:lnTo>
                <a:lnTo>
                  <a:pt x="348" y="200"/>
                </a:lnTo>
                <a:lnTo>
                  <a:pt x="324" y="204"/>
                </a:lnTo>
                <a:lnTo>
                  <a:pt x="300" y="204"/>
                </a:lnTo>
                <a:lnTo>
                  <a:pt x="280" y="204"/>
                </a:lnTo>
                <a:lnTo>
                  <a:pt x="260" y="204"/>
                </a:lnTo>
                <a:lnTo>
                  <a:pt x="244" y="200"/>
                </a:lnTo>
                <a:lnTo>
                  <a:pt x="232" y="196"/>
                </a:lnTo>
                <a:lnTo>
                  <a:pt x="220" y="192"/>
                </a:lnTo>
                <a:lnTo>
                  <a:pt x="208" y="184"/>
                </a:lnTo>
                <a:lnTo>
                  <a:pt x="208" y="184"/>
                </a:lnTo>
                <a:lnTo>
                  <a:pt x="200" y="180"/>
                </a:lnTo>
                <a:lnTo>
                  <a:pt x="196" y="176"/>
                </a:lnTo>
                <a:lnTo>
                  <a:pt x="188" y="168"/>
                </a:lnTo>
                <a:lnTo>
                  <a:pt x="180" y="160"/>
                </a:lnTo>
                <a:lnTo>
                  <a:pt x="172" y="152"/>
                </a:lnTo>
                <a:lnTo>
                  <a:pt x="160" y="144"/>
                </a:lnTo>
                <a:lnTo>
                  <a:pt x="148" y="132"/>
                </a:lnTo>
                <a:lnTo>
                  <a:pt x="132" y="120"/>
                </a:lnTo>
                <a:lnTo>
                  <a:pt x="116" y="108"/>
                </a:lnTo>
                <a:lnTo>
                  <a:pt x="100" y="92"/>
                </a:lnTo>
                <a:lnTo>
                  <a:pt x="84" y="76"/>
                </a:lnTo>
                <a:lnTo>
                  <a:pt x="64" y="60"/>
                </a:lnTo>
                <a:lnTo>
                  <a:pt x="44" y="40"/>
                </a:lnTo>
                <a:lnTo>
                  <a:pt x="20" y="20"/>
                </a:lnTo>
                <a:lnTo>
                  <a:pt x="0" y="0"/>
                </a:lnTo>
                <a:lnTo>
                  <a:pt x="44" y="0"/>
                </a:lnTo>
                <a:lnTo>
                  <a:pt x="80" y="28"/>
                </a:lnTo>
                <a:lnTo>
                  <a:pt x="112" y="52"/>
                </a:lnTo>
                <a:lnTo>
                  <a:pt x="144" y="76"/>
                </a:lnTo>
                <a:lnTo>
                  <a:pt x="176" y="96"/>
                </a:lnTo>
                <a:lnTo>
                  <a:pt x="208" y="112"/>
                </a:lnTo>
                <a:lnTo>
                  <a:pt x="240" y="128"/>
                </a:lnTo>
                <a:lnTo>
                  <a:pt x="276" y="144"/>
                </a:lnTo>
                <a:lnTo>
                  <a:pt x="316" y="156"/>
                </a:lnTo>
                <a:lnTo>
                  <a:pt x="316" y="1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1" name="Freeform 178">
            <a:extLst>
              <a:ext uri="{FF2B5EF4-FFF2-40B4-BE49-F238E27FC236}">
                <a16:creationId xmlns:a16="http://schemas.microsoft.com/office/drawing/2014/main" xmlns="" id="{268F4678-3148-4C2D-B1D7-7DC84612046E}"/>
              </a:ext>
            </a:extLst>
          </p:cNvPr>
          <p:cNvSpPr>
            <a:spLocks/>
          </p:cNvSpPr>
          <p:nvPr/>
        </p:nvSpPr>
        <p:spPr bwMode="auto">
          <a:xfrm>
            <a:off x="10017246" y="5236240"/>
            <a:ext cx="580080" cy="479246"/>
          </a:xfrm>
          <a:custGeom>
            <a:avLst/>
            <a:gdLst>
              <a:gd name="T0" fmla="*/ 84 w 160"/>
              <a:gd name="T1" fmla="*/ 16 h 100"/>
              <a:gd name="T2" fmla="*/ 80 w 160"/>
              <a:gd name="T3" fmla="*/ 12 h 100"/>
              <a:gd name="T4" fmla="*/ 80 w 160"/>
              <a:gd name="T5" fmla="*/ 8 h 100"/>
              <a:gd name="T6" fmla="*/ 84 w 160"/>
              <a:gd name="T7" fmla="*/ 4 h 100"/>
              <a:gd name="T8" fmla="*/ 88 w 160"/>
              <a:gd name="T9" fmla="*/ 0 h 100"/>
              <a:gd name="T10" fmla="*/ 96 w 160"/>
              <a:gd name="T11" fmla="*/ 0 h 100"/>
              <a:gd name="T12" fmla="*/ 104 w 160"/>
              <a:gd name="T13" fmla="*/ 0 h 100"/>
              <a:gd name="T14" fmla="*/ 116 w 160"/>
              <a:gd name="T15" fmla="*/ 0 h 100"/>
              <a:gd name="T16" fmla="*/ 128 w 160"/>
              <a:gd name="T17" fmla="*/ 4 h 100"/>
              <a:gd name="T18" fmla="*/ 136 w 160"/>
              <a:gd name="T19" fmla="*/ 8 h 100"/>
              <a:gd name="T20" fmla="*/ 140 w 160"/>
              <a:gd name="T21" fmla="*/ 8 h 100"/>
              <a:gd name="T22" fmla="*/ 152 w 160"/>
              <a:gd name="T23" fmla="*/ 16 h 100"/>
              <a:gd name="T24" fmla="*/ 156 w 160"/>
              <a:gd name="T25" fmla="*/ 20 h 100"/>
              <a:gd name="T26" fmla="*/ 160 w 160"/>
              <a:gd name="T27" fmla="*/ 28 h 100"/>
              <a:gd name="T28" fmla="*/ 160 w 160"/>
              <a:gd name="T29" fmla="*/ 32 h 100"/>
              <a:gd name="T30" fmla="*/ 160 w 160"/>
              <a:gd name="T31" fmla="*/ 36 h 100"/>
              <a:gd name="T32" fmla="*/ 156 w 160"/>
              <a:gd name="T33" fmla="*/ 40 h 100"/>
              <a:gd name="T34" fmla="*/ 152 w 160"/>
              <a:gd name="T35" fmla="*/ 44 h 100"/>
              <a:gd name="T36" fmla="*/ 148 w 160"/>
              <a:gd name="T37" fmla="*/ 48 h 100"/>
              <a:gd name="T38" fmla="*/ 144 w 160"/>
              <a:gd name="T39" fmla="*/ 52 h 100"/>
              <a:gd name="T40" fmla="*/ 136 w 160"/>
              <a:gd name="T41" fmla="*/ 56 h 100"/>
              <a:gd name="T42" fmla="*/ 124 w 160"/>
              <a:gd name="T43" fmla="*/ 60 h 100"/>
              <a:gd name="T44" fmla="*/ 116 w 160"/>
              <a:gd name="T45" fmla="*/ 64 h 100"/>
              <a:gd name="T46" fmla="*/ 104 w 160"/>
              <a:gd name="T47" fmla="*/ 68 h 100"/>
              <a:gd name="T48" fmla="*/ 92 w 160"/>
              <a:gd name="T49" fmla="*/ 72 h 100"/>
              <a:gd name="T50" fmla="*/ 76 w 160"/>
              <a:gd name="T51" fmla="*/ 76 h 100"/>
              <a:gd name="T52" fmla="*/ 64 w 160"/>
              <a:gd name="T53" fmla="*/ 84 h 100"/>
              <a:gd name="T54" fmla="*/ 48 w 160"/>
              <a:gd name="T55" fmla="*/ 88 h 100"/>
              <a:gd name="T56" fmla="*/ 28 w 160"/>
              <a:gd name="T57" fmla="*/ 92 h 100"/>
              <a:gd name="T58" fmla="*/ 12 w 160"/>
              <a:gd name="T59" fmla="*/ 100 h 100"/>
              <a:gd name="T60" fmla="*/ 0 w 160"/>
              <a:gd name="T61" fmla="*/ 84 h 100"/>
              <a:gd name="T62" fmla="*/ 12 w 160"/>
              <a:gd name="T63" fmla="*/ 76 h 100"/>
              <a:gd name="T64" fmla="*/ 28 w 160"/>
              <a:gd name="T65" fmla="*/ 68 h 100"/>
              <a:gd name="T66" fmla="*/ 40 w 160"/>
              <a:gd name="T67" fmla="*/ 60 h 100"/>
              <a:gd name="T68" fmla="*/ 48 w 160"/>
              <a:gd name="T69" fmla="*/ 52 h 100"/>
              <a:gd name="T70" fmla="*/ 60 w 160"/>
              <a:gd name="T71" fmla="*/ 48 h 100"/>
              <a:gd name="T72" fmla="*/ 68 w 160"/>
              <a:gd name="T73" fmla="*/ 44 h 100"/>
              <a:gd name="T74" fmla="*/ 72 w 160"/>
              <a:gd name="T75" fmla="*/ 36 h 100"/>
              <a:gd name="T76" fmla="*/ 80 w 160"/>
              <a:gd name="T77" fmla="*/ 36 h 100"/>
              <a:gd name="T78" fmla="*/ 84 w 160"/>
              <a:gd name="T79" fmla="*/ 28 h 100"/>
              <a:gd name="T80" fmla="*/ 88 w 160"/>
              <a:gd name="T81" fmla="*/ 24 h 100"/>
              <a:gd name="T82" fmla="*/ 88 w 160"/>
              <a:gd name="T83" fmla="*/ 20 h 100"/>
              <a:gd name="T84" fmla="*/ 88 w 160"/>
              <a:gd name="T85" fmla="*/ 20 h 100"/>
              <a:gd name="T86" fmla="*/ 88 w 160"/>
              <a:gd name="T87" fmla="*/ 16 h 100"/>
              <a:gd name="T88" fmla="*/ 84 w 160"/>
              <a:gd name="T89" fmla="*/ 16 h 100"/>
              <a:gd name="T90" fmla="*/ 84 w 160"/>
              <a:gd name="T91" fmla="*/ 16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00">
                <a:moveTo>
                  <a:pt x="84" y="16"/>
                </a:moveTo>
                <a:lnTo>
                  <a:pt x="80" y="12"/>
                </a:lnTo>
                <a:lnTo>
                  <a:pt x="80" y="8"/>
                </a:lnTo>
                <a:lnTo>
                  <a:pt x="84" y="4"/>
                </a:lnTo>
                <a:lnTo>
                  <a:pt x="88" y="0"/>
                </a:lnTo>
                <a:lnTo>
                  <a:pt x="96" y="0"/>
                </a:lnTo>
                <a:lnTo>
                  <a:pt x="104" y="0"/>
                </a:lnTo>
                <a:lnTo>
                  <a:pt x="116" y="0"/>
                </a:lnTo>
                <a:lnTo>
                  <a:pt x="128" y="4"/>
                </a:lnTo>
                <a:lnTo>
                  <a:pt x="136" y="8"/>
                </a:lnTo>
                <a:lnTo>
                  <a:pt x="140" y="8"/>
                </a:lnTo>
                <a:lnTo>
                  <a:pt x="152" y="16"/>
                </a:lnTo>
                <a:lnTo>
                  <a:pt x="156" y="20"/>
                </a:lnTo>
                <a:lnTo>
                  <a:pt x="160" y="28"/>
                </a:lnTo>
                <a:lnTo>
                  <a:pt x="160" y="32"/>
                </a:lnTo>
                <a:lnTo>
                  <a:pt x="160" y="36"/>
                </a:lnTo>
                <a:lnTo>
                  <a:pt x="156" y="40"/>
                </a:lnTo>
                <a:lnTo>
                  <a:pt x="152" y="44"/>
                </a:lnTo>
                <a:lnTo>
                  <a:pt x="148" y="48"/>
                </a:lnTo>
                <a:lnTo>
                  <a:pt x="144" y="52"/>
                </a:lnTo>
                <a:lnTo>
                  <a:pt x="136" y="56"/>
                </a:lnTo>
                <a:lnTo>
                  <a:pt x="124" y="60"/>
                </a:lnTo>
                <a:lnTo>
                  <a:pt x="116" y="64"/>
                </a:lnTo>
                <a:lnTo>
                  <a:pt x="104" y="68"/>
                </a:lnTo>
                <a:lnTo>
                  <a:pt x="92" y="72"/>
                </a:lnTo>
                <a:lnTo>
                  <a:pt x="76" y="76"/>
                </a:lnTo>
                <a:lnTo>
                  <a:pt x="64" y="84"/>
                </a:lnTo>
                <a:lnTo>
                  <a:pt x="48" y="88"/>
                </a:lnTo>
                <a:lnTo>
                  <a:pt x="28" y="92"/>
                </a:lnTo>
                <a:lnTo>
                  <a:pt x="12" y="100"/>
                </a:lnTo>
                <a:lnTo>
                  <a:pt x="0" y="84"/>
                </a:lnTo>
                <a:lnTo>
                  <a:pt x="12" y="76"/>
                </a:lnTo>
                <a:lnTo>
                  <a:pt x="28" y="68"/>
                </a:lnTo>
                <a:lnTo>
                  <a:pt x="40" y="60"/>
                </a:lnTo>
                <a:lnTo>
                  <a:pt x="48" y="52"/>
                </a:lnTo>
                <a:lnTo>
                  <a:pt x="60" y="48"/>
                </a:lnTo>
                <a:lnTo>
                  <a:pt x="68" y="44"/>
                </a:lnTo>
                <a:lnTo>
                  <a:pt x="72" y="36"/>
                </a:lnTo>
                <a:lnTo>
                  <a:pt x="80" y="36"/>
                </a:lnTo>
                <a:lnTo>
                  <a:pt x="84" y="28"/>
                </a:lnTo>
                <a:lnTo>
                  <a:pt x="88" y="24"/>
                </a:lnTo>
                <a:lnTo>
                  <a:pt x="88" y="20"/>
                </a:lnTo>
                <a:lnTo>
                  <a:pt x="88" y="20"/>
                </a:lnTo>
                <a:lnTo>
                  <a:pt x="88" y="16"/>
                </a:lnTo>
                <a:lnTo>
                  <a:pt x="84" y="16"/>
                </a:lnTo>
                <a:lnTo>
                  <a:pt x="8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2" name="Freeform 179">
            <a:extLst>
              <a:ext uri="{FF2B5EF4-FFF2-40B4-BE49-F238E27FC236}">
                <a16:creationId xmlns:a16="http://schemas.microsoft.com/office/drawing/2014/main" xmlns="" id="{C8DCD666-9545-4493-8720-5E943AB35144}"/>
              </a:ext>
            </a:extLst>
          </p:cNvPr>
          <p:cNvSpPr>
            <a:spLocks/>
          </p:cNvSpPr>
          <p:nvPr/>
        </p:nvSpPr>
        <p:spPr bwMode="auto">
          <a:xfrm>
            <a:off x="9437166" y="4028542"/>
            <a:ext cx="1145658" cy="920151"/>
          </a:xfrm>
          <a:custGeom>
            <a:avLst/>
            <a:gdLst>
              <a:gd name="T0" fmla="*/ 208 w 316"/>
              <a:gd name="T1" fmla="*/ 192 h 192"/>
              <a:gd name="T2" fmla="*/ 200 w 316"/>
              <a:gd name="T3" fmla="*/ 180 h 192"/>
              <a:gd name="T4" fmla="*/ 200 w 316"/>
              <a:gd name="T5" fmla="*/ 156 h 192"/>
              <a:gd name="T6" fmla="*/ 208 w 316"/>
              <a:gd name="T7" fmla="*/ 124 h 192"/>
              <a:gd name="T8" fmla="*/ 220 w 316"/>
              <a:gd name="T9" fmla="*/ 88 h 192"/>
              <a:gd name="T10" fmla="*/ 224 w 316"/>
              <a:gd name="T11" fmla="*/ 72 h 192"/>
              <a:gd name="T12" fmla="*/ 228 w 316"/>
              <a:gd name="T13" fmla="*/ 56 h 192"/>
              <a:gd name="T14" fmla="*/ 228 w 316"/>
              <a:gd name="T15" fmla="*/ 52 h 192"/>
              <a:gd name="T16" fmla="*/ 224 w 316"/>
              <a:gd name="T17" fmla="*/ 48 h 192"/>
              <a:gd name="T18" fmla="*/ 216 w 316"/>
              <a:gd name="T19" fmla="*/ 44 h 192"/>
              <a:gd name="T20" fmla="*/ 208 w 316"/>
              <a:gd name="T21" fmla="*/ 44 h 192"/>
              <a:gd name="T22" fmla="*/ 192 w 316"/>
              <a:gd name="T23" fmla="*/ 44 h 192"/>
              <a:gd name="T24" fmla="*/ 168 w 316"/>
              <a:gd name="T25" fmla="*/ 48 h 192"/>
              <a:gd name="T26" fmla="*/ 136 w 316"/>
              <a:gd name="T27" fmla="*/ 52 h 192"/>
              <a:gd name="T28" fmla="*/ 96 w 316"/>
              <a:gd name="T29" fmla="*/ 60 h 192"/>
              <a:gd name="T30" fmla="*/ 60 w 316"/>
              <a:gd name="T31" fmla="*/ 64 h 192"/>
              <a:gd name="T32" fmla="*/ 32 w 316"/>
              <a:gd name="T33" fmla="*/ 64 h 192"/>
              <a:gd name="T34" fmla="*/ 8 w 316"/>
              <a:gd name="T35" fmla="*/ 68 h 192"/>
              <a:gd name="T36" fmla="*/ 0 w 316"/>
              <a:gd name="T37" fmla="*/ 40 h 192"/>
              <a:gd name="T38" fmla="*/ 16 w 316"/>
              <a:gd name="T39" fmla="*/ 40 h 192"/>
              <a:gd name="T40" fmla="*/ 40 w 316"/>
              <a:gd name="T41" fmla="*/ 40 h 192"/>
              <a:gd name="T42" fmla="*/ 76 w 316"/>
              <a:gd name="T43" fmla="*/ 36 h 192"/>
              <a:gd name="T44" fmla="*/ 120 w 316"/>
              <a:gd name="T45" fmla="*/ 28 h 192"/>
              <a:gd name="T46" fmla="*/ 160 w 316"/>
              <a:gd name="T47" fmla="*/ 20 h 192"/>
              <a:gd name="T48" fmla="*/ 192 w 316"/>
              <a:gd name="T49" fmla="*/ 16 h 192"/>
              <a:gd name="T50" fmla="*/ 212 w 316"/>
              <a:gd name="T51" fmla="*/ 12 h 192"/>
              <a:gd name="T52" fmla="*/ 220 w 316"/>
              <a:gd name="T53" fmla="*/ 8 h 192"/>
              <a:gd name="T54" fmla="*/ 228 w 316"/>
              <a:gd name="T55" fmla="*/ 4 h 192"/>
              <a:gd name="T56" fmla="*/ 240 w 316"/>
              <a:gd name="T57" fmla="*/ 4 h 192"/>
              <a:gd name="T58" fmla="*/ 260 w 316"/>
              <a:gd name="T59" fmla="*/ 8 h 192"/>
              <a:gd name="T60" fmla="*/ 284 w 316"/>
              <a:gd name="T61" fmla="*/ 20 h 192"/>
              <a:gd name="T62" fmla="*/ 300 w 316"/>
              <a:gd name="T63" fmla="*/ 28 h 192"/>
              <a:gd name="T64" fmla="*/ 308 w 316"/>
              <a:gd name="T65" fmla="*/ 36 h 192"/>
              <a:gd name="T66" fmla="*/ 316 w 316"/>
              <a:gd name="T67" fmla="*/ 48 h 192"/>
              <a:gd name="T68" fmla="*/ 312 w 316"/>
              <a:gd name="T69" fmla="*/ 56 h 192"/>
              <a:gd name="T70" fmla="*/ 300 w 316"/>
              <a:gd name="T71" fmla="*/ 64 h 192"/>
              <a:gd name="T72" fmla="*/ 292 w 316"/>
              <a:gd name="T73" fmla="*/ 68 h 192"/>
              <a:gd name="T74" fmla="*/ 284 w 316"/>
              <a:gd name="T75" fmla="*/ 80 h 192"/>
              <a:gd name="T76" fmla="*/ 268 w 316"/>
              <a:gd name="T77" fmla="*/ 104 h 192"/>
              <a:gd name="T78" fmla="*/ 256 w 316"/>
              <a:gd name="T79" fmla="*/ 132 h 192"/>
              <a:gd name="T80" fmla="*/ 240 w 316"/>
              <a:gd name="T81" fmla="*/ 160 h 192"/>
              <a:gd name="T82" fmla="*/ 228 w 316"/>
              <a:gd name="T83" fmla="*/ 180 h 192"/>
              <a:gd name="T84" fmla="*/ 220 w 316"/>
              <a:gd name="T85" fmla="*/ 192 h 192"/>
              <a:gd name="T86" fmla="*/ 212 w 316"/>
              <a:gd name="T87" fmla="*/ 19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16" h="192">
                <a:moveTo>
                  <a:pt x="212" y="192"/>
                </a:moveTo>
                <a:lnTo>
                  <a:pt x="208" y="192"/>
                </a:lnTo>
                <a:lnTo>
                  <a:pt x="200" y="184"/>
                </a:lnTo>
                <a:lnTo>
                  <a:pt x="200" y="180"/>
                </a:lnTo>
                <a:lnTo>
                  <a:pt x="196" y="168"/>
                </a:lnTo>
                <a:lnTo>
                  <a:pt x="200" y="156"/>
                </a:lnTo>
                <a:lnTo>
                  <a:pt x="200" y="140"/>
                </a:lnTo>
                <a:lnTo>
                  <a:pt x="208" y="124"/>
                </a:lnTo>
                <a:lnTo>
                  <a:pt x="216" y="100"/>
                </a:lnTo>
                <a:lnTo>
                  <a:pt x="220" y="88"/>
                </a:lnTo>
                <a:lnTo>
                  <a:pt x="220" y="80"/>
                </a:lnTo>
                <a:lnTo>
                  <a:pt x="224" y="72"/>
                </a:lnTo>
                <a:lnTo>
                  <a:pt x="224" y="64"/>
                </a:lnTo>
                <a:lnTo>
                  <a:pt x="228" y="56"/>
                </a:lnTo>
                <a:lnTo>
                  <a:pt x="228" y="52"/>
                </a:lnTo>
                <a:lnTo>
                  <a:pt x="228" y="52"/>
                </a:lnTo>
                <a:lnTo>
                  <a:pt x="228" y="48"/>
                </a:lnTo>
                <a:lnTo>
                  <a:pt x="224" y="48"/>
                </a:lnTo>
                <a:lnTo>
                  <a:pt x="220" y="48"/>
                </a:lnTo>
                <a:lnTo>
                  <a:pt x="216" y="44"/>
                </a:lnTo>
                <a:lnTo>
                  <a:pt x="212" y="44"/>
                </a:lnTo>
                <a:lnTo>
                  <a:pt x="208" y="44"/>
                </a:lnTo>
                <a:lnTo>
                  <a:pt x="200" y="44"/>
                </a:lnTo>
                <a:lnTo>
                  <a:pt x="192" y="44"/>
                </a:lnTo>
                <a:lnTo>
                  <a:pt x="184" y="48"/>
                </a:lnTo>
                <a:lnTo>
                  <a:pt x="168" y="48"/>
                </a:lnTo>
                <a:lnTo>
                  <a:pt x="156" y="52"/>
                </a:lnTo>
                <a:lnTo>
                  <a:pt x="136" y="52"/>
                </a:lnTo>
                <a:lnTo>
                  <a:pt x="120" y="56"/>
                </a:lnTo>
                <a:lnTo>
                  <a:pt x="96" y="60"/>
                </a:lnTo>
                <a:lnTo>
                  <a:pt x="80" y="60"/>
                </a:lnTo>
                <a:lnTo>
                  <a:pt x="60" y="64"/>
                </a:lnTo>
                <a:lnTo>
                  <a:pt x="48" y="64"/>
                </a:lnTo>
                <a:lnTo>
                  <a:pt x="32" y="64"/>
                </a:lnTo>
                <a:lnTo>
                  <a:pt x="20" y="68"/>
                </a:lnTo>
                <a:lnTo>
                  <a:pt x="8" y="68"/>
                </a:lnTo>
                <a:lnTo>
                  <a:pt x="0" y="68"/>
                </a:lnTo>
                <a:lnTo>
                  <a:pt x="0" y="40"/>
                </a:lnTo>
                <a:lnTo>
                  <a:pt x="4" y="40"/>
                </a:lnTo>
                <a:lnTo>
                  <a:pt x="16" y="40"/>
                </a:lnTo>
                <a:lnTo>
                  <a:pt x="24" y="40"/>
                </a:lnTo>
                <a:lnTo>
                  <a:pt x="40" y="40"/>
                </a:lnTo>
                <a:lnTo>
                  <a:pt x="56" y="36"/>
                </a:lnTo>
                <a:lnTo>
                  <a:pt x="76" y="36"/>
                </a:lnTo>
                <a:lnTo>
                  <a:pt x="96" y="32"/>
                </a:lnTo>
                <a:lnTo>
                  <a:pt x="120" y="28"/>
                </a:lnTo>
                <a:lnTo>
                  <a:pt x="140" y="24"/>
                </a:lnTo>
                <a:lnTo>
                  <a:pt x="160" y="20"/>
                </a:lnTo>
                <a:lnTo>
                  <a:pt x="176" y="20"/>
                </a:lnTo>
                <a:lnTo>
                  <a:pt x="192" y="16"/>
                </a:lnTo>
                <a:lnTo>
                  <a:pt x="200" y="12"/>
                </a:lnTo>
                <a:lnTo>
                  <a:pt x="212" y="12"/>
                </a:lnTo>
                <a:lnTo>
                  <a:pt x="216" y="8"/>
                </a:lnTo>
                <a:lnTo>
                  <a:pt x="220" y="8"/>
                </a:lnTo>
                <a:lnTo>
                  <a:pt x="224" y="4"/>
                </a:lnTo>
                <a:lnTo>
                  <a:pt x="228" y="4"/>
                </a:lnTo>
                <a:lnTo>
                  <a:pt x="236" y="0"/>
                </a:lnTo>
                <a:lnTo>
                  <a:pt x="240" y="4"/>
                </a:lnTo>
                <a:lnTo>
                  <a:pt x="248" y="4"/>
                </a:lnTo>
                <a:lnTo>
                  <a:pt x="260" y="8"/>
                </a:lnTo>
                <a:lnTo>
                  <a:pt x="272" y="16"/>
                </a:lnTo>
                <a:lnTo>
                  <a:pt x="284" y="20"/>
                </a:lnTo>
                <a:lnTo>
                  <a:pt x="292" y="24"/>
                </a:lnTo>
                <a:lnTo>
                  <a:pt x="300" y="28"/>
                </a:lnTo>
                <a:lnTo>
                  <a:pt x="304" y="32"/>
                </a:lnTo>
                <a:lnTo>
                  <a:pt x="308" y="36"/>
                </a:lnTo>
                <a:lnTo>
                  <a:pt x="312" y="40"/>
                </a:lnTo>
                <a:lnTo>
                  <a:pt x="316" y="48"/>
                </a:lnTo>
                <a:lnTo>
                  <a:pt x="312" y="52"/>
                </a:lnTo>
                <a:lnTo>
                  <a:pt x="312" y="56"/>
                </a:lnTo>
                <a:lnTo>
                  <a:pt x="304" y="60"/>
                </a:lnTo>
                <a:lnTo>
                  <a:pt x="300" y="64"/>
                </a:lnTo>
                <a:lnTo>
                  <a:pt x="296" y="64"/>
                </a:lnTo>
                <a:lnTo>
                  <a:pt x="292" y="68"/>
                </a:lnTo>
                <a:lnTo>
                  <a:pt x="288" y="72"/>
                </a:lnTo>
                <a:lnTo>
                  <a:pt x="284" y="80"/>
                </a:lnTo>
                <a:lnTo>
                  <a:pt x="276" y="92"/>
                </a:lnTo>
                <a:lnTo>
                  <a:pt x="268" y="104"/>
                </a:lnTo>
                <a:lnTo>
                  <a:pt x="264" y="116"/>
                </a:lnTo>
                <a:lnTo>
                  <a:pt x="256" y="132"/>
                </a:lnTo>
                <a:lnTo>
                  <a:pt x="248" y="148"/>
                </a:lnTo>
                <a:lnTo>
                  <a:pt x="240" y="160"/>
                </a:lnTo>
                <a:lnTo>
                  <a:pt x="236" y="172"/>
                </a:lnTo>
                <a:lnTo>
                  <a:pt x="228" y="180"/>
                </a:lnTo>
                <a:lnTo>
                  <a:pt x="224" y="188"/>
                </a:lnTo>
                <a:lnTo>
                  <a:pt x="220" y="192"/>
                </a:lnTo>
                <a:lnTo>
                  <a:pt x="216" y="192"/>
                </a:lnTo>
                <a:lnTo>
                  <a:pt x="212" y="192"/>
                </a:lnTo>
                <a:lnTo>
                  <a:pt x="212" y="1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200">
            <a:extLst>
              <a:ext uri="{FF2B5EF4-FFF2-40B4-BE49-F238E27FC236}">
                <a16:creationId xmlns:a16="http://schemas.microsoft.com/office/drawing/2014/main" xmlns="" id="{E9D727BC-1170-4A5D-BB60-3EF9D1BCA623}"/>
              </a:ext>
            </a:extLst>
          </p:cNvPr>
          <p:cNvSpPr>
            <a:spLocks/>
          </p:cNvSpPr>
          <p:nvPr/>
        </p:nvSpPr>
        <p:spPr bwMode="auto">
          <a:xfrm>
            <a:off x="4810072" y="2170265"/>
            <a:ext cx="2543400" cy="422910"/>
          </a:xfrm>
          <a:custGeom>
            <a:avLst/>
            <a:gdLst>
              <a:gd name="T0" fmla="*/ 476 w 700"/>
              <a:gd name="T1" fmla="*/ 12 h 88"/>
              <a:gd name="T2" fmla="*/ 516 w 700"/>
              <a:gd name="T3" fmla="*/ 8 h 88"/>
              <a:gd name="T4" fmla="*/ 548 w 700"/>
              <a:gd name="T5" fmla="*/ 4 h 88"/>
              <a:gd name="T6" fmla="*/ 576 w 700"/>
              <a:gd name="T7" fmla="*/ 4 h 88"/>
              <a:gd name="T8" fmla="*/ 608 w 700"/>
              <a:gd name="T9" fmla="*/ 0 h 88"/>
              <a:gd name="T10" fmla="*/ 644 w 700"/>
              <a:gd name="T11" fmla="*/ 4 h 88"/>
              <a:gd name="T12" fmla="*/ 664 w 700"/>
              <a:gd name="T13" fmla="*/ 12 h 88"/>
              <a:gd name="T14" fmla="*/ 684 w 700"/>
              <a:gd name="T15" fmla="*/ 20 h 88"/>
              <a:gd name="T16" fmla="*/ 696 w 700"/>
              <a:gd name="T17" fmla="*/ 36 h 88"/>
              <a:gd name="T18" fmla="*/ 700 w 700"/>
              <a:gd name="T19" fmla="*/ 48 h 88"/>
              <a:gd name="T20" fmla="*/ 692 w 700"/>
              <a:gd name="T21" fmla="*/ 52 h 88"/>
              <a:gd name="T22" fmla="*/ 676 w 700"/>
              <a:gd name="T23" fmla="*/ 56 h 88"/>
              <a:gd name="T24" fmla="*/ 652 w 700"/>
              <a:gd name="T25" fmla="*/ 52 h 88"/>
              <a:gd name="T26" fmla="*/ 596 w 700"/>
              <a:gd name="T27" fmla="*/ 44 h 88"/>
              <a:gd name="T28" fmla="*/ 576 w 700"/>
              <a:gd name="T29" fmla="*/ 44 h 88"/>
              <a:gd name="T30" fmla="*/ 552 w 700"/>
              <a:gd name="T31" fmla="*/ 44 h 88"/>
              <a:gd name="T32" fmla="*/ 520 w 700"/>
              <a:gd name="T33" fmla="*/ 44 h 88"/>
              <a:gd name="T34" fmla="*/ 480 w 700"/>
              <a:gd name="T35" fmla="*/ 44 h 88"/>
              <a:gd name="T36" fmla="*/ 316 w 700"/>
              <a:gd name="T37" fmla="*/ 56 h 88"/>
              <a:gd name="T38" fmla="*/ 280 w 700"/>
              <a:gd name="T39" fmla="*/ 60 h 88"/>
              <a:gd name="T40" fmla="*/ 244 w 700"/>
              <a:gd name="T41" fmla="*/ 64 h 88"/>
              <a:gd name="T42" fmla="*/ 192 w 700"/>
              <a:gd name="T43" fmla="*/ 68 h 88"/>
              <a:gd name="T44" fmla="*/ 144 w 700"/>
              <a:gd name="T45" fmla="*/ 76 h 88"/>
              <a:gd name="T46" fmla="*/ 108 w 700"/>
              <a:gd name="T47" fmla="*/ 80 h 88"/>
              <a:gd name="T48" fmla="*/ 80 w 700"/>
              <a:gd name="T49" fmla="*/ 84 h 88"/>
              <a:gd name="T50" fmla="*/ 60 w 700"/>
              <a:gd name="T51" fmla="*/ 88 h 88"/>
              <a:gd name="T52" fmla="*/ 48 w 700"/>
              <a:gd name="T53" fmla="*/ 84 h 88"/>
              <a:gd name="T54" fmla="*/ 32 w 700"/>
              <a:gd name="T55" fmla="*/ 76 h 88"/>
              <a:gd name="T56" fmla="*/ 16 w 700"/>
              <a:gd name="T57" fmla="*/ 72 h 88"/>
              <a:gd name="T58" fmla="*/ 4 w 700"/>
              <a:gd name="T59" fmla="*/ 60 h 88"/>
              <a:gd name="T60" fmla="*/ 0 w 700"/>
              <a:gd name="T61" fmla="*/ 56 h 88"/>
              <a:gd name="T62" fmla="*/ 4 w 700"/>
              <a:gd name="T63" fmla="*/ 52 h 88"/>
              <a:gd name="T64" fmla="*/ 16 w 700"/>
              <a:gd name="T65" fmla="*/ 52 h 88"/>
              <a:gd name="T66" fmla="*/ 28 w 700"/>
              <a:gd name="T67" fmla="*/ 48 h 88"/>
              <a:gd name="T68" fmla="*/ 48 w 700"/>
              <a:gd name="T69" fmla="*/ 48 h 88"/>
              <a:gd name="T70" fmla="*/ 76 w 700"/>
              <a:gd name="T71" fmla="*/ 44 h 88"/>
              <a:gd name="T72" fmla="*/ 108 w 700"/>
              <a:gd name="T73" fmla="*/ 40 h 88"/>
              <a:gd name="T74" fmla="*/ 144 w 700"/>
              <a:gd name="T75" fmla="*/ 40 h 88"/>
              <a:gd name="T76" fmla="*/ 220 w 700"/>
              <a:gd name="T77" fmla="*/ 32 h 88"/>
              <a:gd name="T78" fmla="*/ 296 w 700"/>
              <a:gd name="T79" fmla="*/ 24 h 88"/>
              <a:gd name="T80" fmla="*/ 372 w 700"/>
              <a:gd name="T81" fmla="*/ 20 h 88"/>
              <a:gd name="T82" fmla="*/ 456 w 700"/>
              <a:gd name="T83" fmla="*/ 12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00" h="88">
                <a:moveTo>
                  <a:pt x="456" y="12"/>
                </a:moveTo>
                <a:lnTo>
                  <a:pt x="476" y="12"/>
                </a:lnTo>
                <a:lnTo>
                  <a:pt x="496" y="8"/>
                </a:lnTo>
                <a:lnTo>
                  <a:pt x="516" y="8"/>
                </a:lnTo>
                <a:lnTo>
                  <a:pt x="532" y="8"/>
                </a:lnTo>
                <a:lnTo>
                  <a:pt x="548" y="4"/>
                </a:lnTo>
                <a:lnTo>
                  <a:pt x="564" y="4"/>
                </a:lnTo>
                <a:lnTo>
                  <a:pt x="576" y="4"/>
                </a:lnTo>
                <a:lnTo>
                  <a:pt x="588" y="0"/>
                </a:lnTo>
                <a:lnTo>
                  <a:pt x="608" y="0"/>
                </a:lnTo>
                <a:lnTo>
                  <a:pt x="628" y="0"/>
                </a:lnTo>
                <a:lnTo>
                  <a:pt x="644" y="4"/>
                </a:lnTo>
                <a:lnTo>
                  <a:pt x="656" y="8"/>
                </a:lnTo>
                <a:lnTo>
                  <a:pt x="664" y="12"/>
                </a:lnTo>
                <a:lnTo>
                  <a:pt x="676" y="16"/>
                </a:lnTo>
                <a:lnTo>
                  <a:pt x="684" y="20"/>
                </a:lnTo>
                <a:lnTo>
                  <a:pt x="692" y="28"/>
                </a:lnTo>
                <a:lnTo>
                  <a:pt x="696" y="36"/>
                </a:lnTo>
                <a:lnTo>
                  <a:pt x="700" y="44"/>
                </a:lnTo>
                <a:lnTo>
                  <a:pt x="700" y="48"/>
                </a:lnTo>
                <a:lnTo>
                  <a:pt x="696" y="52"/>
                </a:lnTo>
                <a:lnTo>
                  <a:pt x="692" y="52"/>
                </a:lnTo>
                <a:lnTo>
                  <a:pt x="688" y="52"/>
                </a:lnTo>
                <a:lnTo>
                  <a:pt x="676" y="56"/>
                </a:lnTo>
                <a:lnTo>
                  <a:pt x="664" y="52"/>
                </a:lnTo>
                <a:lnTo>
                  <a:pt x="652" y="52"/>
                </a:lnTo>
                <a:lnTo>
                  <a:pt x="624" y="48"/>
                </a:lnTo>
                <a:lnTo>
                  <a:pt x="596" y="44"/>
                </a:lnTo>
                <a:lnTo>
                  <a:pt x="584" y="44"/>
                </a:lnTo>
                <a:lnTo>
                  <a:pt x="576" y="44"/>
                </a:lnTo>
                <a:lnTo>
                  <a:pt x="564" y="44"/>
                </a:lnTo>
                <a:lnTo>
                  <a:pt x="552" y="44"/>
                </a:lnTo>
                <a:lnTo>
                  <a:pt x="536" y="44"/>
                </a:lnTo>
                <a:lnTo>
                  <a:pt x="520" y="44"/>
                </a:lnTo>
                <a:lnTo>
                  <a:pt x="500" y="44"/>
                </a:lnTo>
                <a:lnTo>
                  <a:pt x="480" y="44"/>
                </a:lnTo>
                <a:lnTo>
                  <a:pt x="396" y="52"/>
                </a:lnTo>
                <a:lnTo>
                  <a:pt x="316" y="56"/>
                </a:lnTo>
                <a:lnTo>
                  <a:pt x="296" y="60"/>
                </a:lnTo>
                <a:lnTo>
                  <a:pt x="280" y="60"/>
                </a:lnTo>
                <a:lnTo>
                  <a:pt x="260" y="64"/>
                </a:lnTo>
                <a:lnTo>
                  <a:pt x="244" y="64"/>
                </a:lnTo>
                <a:lnTo>
                  <a:pt x="216" y="68"/>
                </a:lnTo>
                <a:lnTo>
                  <a:pt x="192" y="68"/>
                </a:lnTo>
                <a:lnTo>
                  <a:pt x="168" y="72"/>
                </a:lnTo>
                <a:lnTo>
                  <a:pt x="144" y="76"/>
                </a:lnTo>
                <a:lnTo>
                  <a:pt x="128" y="80"/>
                </a:lnTo>
                <a:lnTo>
                  <a:pt x="108" y="80"/>
                </a:lnTo>
                <a:lnTo>
                  <a:pt x="92" y="84"/>
                </a:lnTo>
                <a:lnTo>
                  <a:pt x="80" y="84"/>
                </a:lnTo>
                <a:lnTo>
                  <a:pt x="68" y="88"/>
                </a:lnTo>
                <a:lnTo>
                  <a:pt x="60" y="88"/>
                </a:lnTo>
                <a:lnTo>
                  <a:pt x="56" y="88"/>
                </a:lnTo>
                <a:lnTo>
                  <a:pt x="48" y="84"/>
                </a:lnTo>
                <a:lnTo>
                  <a:pt x="40" y="84"/>
                </a:lnTo>
                <a:lnTo>
                  <a:pt x="32" y="76"/>
                </a:lnTo>
                <a:lnTo>
                  <a:pt x="24" y="76"/>
                </a:lnTo>
                <a:lnTo>
                  <a:pt x="16" y="72"/>
                </a:lnTo>
                <a:lnTo>
                  <a:pt x="8" y="68"/>
                </a:lnTo>
                <a:lnTo>
                  <a:pt x="4" y="60"/>
                </a:lnTo>
                <a:lnTo>
                  <a:pt x="0" y="60"/>
                </a:lnTo>
                <a:lnTo>
                  <a:pt x="0" y="56"/>
                </a:lnTo>
                <a:lnTo>
                  <a:pt x="4" y="56"/>
                </a:lnTo>
                <a:lnTo>
                  <a:pt x="4" y="52"/>
                </a:lnTo>
                <a:lnTo>
                  <a:pt x="8" y="52"/>
                </a:lnTo>
                <a:lnTo>
                  <a:pt x="16" y="52"/>
                </a:lnTo>
                <a:lnTo>
                  <a:pt x="20" y="48"/>
                </a:lnTo>
                <a:lnTo>
                  <a:pt x="28" y="48"/>
                </a:lnTo>
                <a:lnTo>
                  <a:pt x="40" y="48"/>
                </a:lnTo>
                <a:lnTo>
                  <a:pt x="48" y="48"/>
                </a:lnTo>
                <a:lnTo>
                  <a:pt x="60" y="44"/>
                </a:lnTo>
                <a:lnTo>
                  <a:pt x="76" y="44"/>
                </a:lnTo>
                <a:lnTo>
                  <a:pt x="92" y="44"/>
                </a:lnTo>
                <a:lnTo>
                  <a:pt x="108" y="40"/>
                </a:lnTo>
                <a:lnTo>
                  <a:pt x="124" y="40"/>
                </a:lnTo>
                <a:lnTo>
                  <a:pt x="144" y="40"/>
                </a:lnTo>
                <a:lnTo>
                  <a:pt x="180" y="36"/>
                </a:lnTo>
                <a:lnTo>
                  <a:pt x="220" y="32"/>
                </a:lnTo>
                <a:lnTo>
                  <a:pt x="256" y="28"/>
                </a:lnTo>
                <a:lnTo>
                  <a:pt x="296" y="24"/>
                </a:lnTo>
                <a:lnTo>
                  <a:pt x="332" y="24"/>
                </a:lnTo>
                <a:lnTo>
                  <a:pt x="372" y="20"/>
                </a:lnTo>
                <a:lnTo>
                  <a:pt x="416" y="16"/>
                </a:lnTo>
                <a:lnTo>
                  <a:pt x="456" y="12"/>
                </a:lnTo>
                <a:lnTo>
                  <a:pt x="456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201">
            <a:extLst>
              <a:ext uri="{FF2B5EF4-FFF2-40B4-BE49-F238E27FC236}">
                <a16:creationId xmlns:a16="http://schemas.microsoft.com/office/drawing/2014/main" xmlns="" id="{8D2AFF1D-3AB9-4010-8E82-8C9881D4F893}"/>
              </a:ext>
            </a:extLst>
          </p:cNvPr>
          <p:cNvSpPr>
            <a:spLocks/>
          </p:cNvSpPr>
          <p:nvPr/>
        </p:nvSpPr>
        <p:spPr bwMode="auto">
          <a:xfrm>
            <a:off x="5609426" y="2016480"/>
            <a:ext cx="290675" cy="326795"/>
          </a:xfrm>
          <a:custGeom>
            <a:avLst/>
            <a:gdLst>
              <a:gd name="T0" fmla="*/ 80 w 80"/>
              <a:gd name="T1" fmla="*/ 60 h 68"/>
              <a:gd name="T2" fmla="*/ 76 w 80"/>
              <a:gd name="T3" fmla="*/ 64 h 68"/>
              <a:gd name="T4" fmla="*/ 72 w 80"/>
              <a:gd name="T5" fmla="*/ 68 h 68"/>
              <a:gd name="T6" fmla="*/ 68 w 80"/>
              <a:gd name="T7" fmla="*/ 68 h 68"/>
              <a:gd name="T8" fmla="*/ 64 w 80"/>
              <a:gd name="T9" fmla="*/ 68 h 68"/>
              <a:gd name="T10" fmla="*/ 56 w 80"/>
              <a:gd name="T11" fmla="*/ 64 h 68"/>
              <a:gd name="T12" fmla="*/ 52 w 80"/>
              <a:gd name="T13" fmla="*/ 60 h 68"/>
              <a:gd name="T14" fmla="*/ 44 w 80"/>
              <a:gd name="T15" fmla="*/ 56 h 68"/>
              <a:gd name="T16" fmla="*/ 36 w 80"/>
              <a:gd name="T17" fmla="*/ 52 h 68"/>
              <a:gd name="T18" fmla="*/ 24 w 80"/>
              <a:gd name="T19" fmla="*/ 44 h 68"/>
              <a:gd name="T20" fmla="*/ 12 w 80"/>
              <a:gd name="T21" fmla="*/ 32 h 68"/>
              <a:gd name="T22" fmla="*/ 8 w 80"/>
              <a:gd name="T23" fmla="*/ 24 h 68"/>
              <a:gd name="T24" fmla="*/ 4 w 80"/>
              <a:gd name="T25" fmla="*/ 16 h 68"/>
              <a:gd name="T26" fmla="*/ 0 w 80"/>
              <a:gd name="T27" fmla="*/ 8 h 68"/>
              <a:gd name="T28" fmla="*/ 4 w 80"/>
              <a:gd name="T29" fmla="*/ 4 h 68"/>
              <a:gd name="T30" fmla="*/ 4 w 80"/>
              <a:gd name="T31" fmla="*/ 0 h 68"/>
              <a:gd name="T32" fmla="*/ 12 w 80"/>
              <a:gd name="T33" fmla="*/ 0 h 68"/>
              <a:gd name="T34" fmla="*/ 20 w 80"/>
              <a:gd name="T35" fmla="*/ 0 h 68"/>
              <a:gd name="T36" fmla="*/ 28 w 80"/>
              <a:gd name="T37" fmla="*/ 0 h 68"/>
              <a:gd name="T38" fmla="*/ 36 w 80"/>
              <a:gd name="T39" fmla="*/ 4 h 68"/>
              <a:gd name="T40" fmla="*/ 48 w 80"/>
              <a:gd name="T41" fmla="*/ 8 h 68"/>
              <a:gd name="T42" fmla="*/ 60 w 80"/>
              <a:gd name="T43" fmla="*/ 16 h 68"/>
              <a:gd name="T44" fmla="*/ 68 w 80"/>
              <a:gd name="T45" fmla="*/ 20 h 68"/>
              <a:gd name="T46" fmla="*/ 76 w 80"/>
              <a:gd name="T47" fmla="*/ 28 h 68"/>
              <a:gd name="T48" fmla="*/ 80 w 80"/>
              <a:gd name="T49" fmla="*/ 32 h 68"/>
              <a:gd name="T50" fmla="*/ 80 w 80"/>
              <a:gd name="T51" fmla="*/ 40 h 68"/>
              <a:gd name="T52" fmla="*/ 80 w 80"/>
              <a:gd name="T53" fmla="*/ 48 h 68"/>
              <a:gd name="T54" fmla="*/ 80 w 80"/>
              <a:gd name="T55" fmla="*/ 56 h 68"/>
              <a:gd name="T56" fmla="*/ 80 w 80"/>
              <a:gd name="T57" fmla="*/ 60 h 68"/>
              <a:gd name="T58" fmla="*/ 80 w 80"/>
              <a:gd name="T59" fmla="*/ 6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0" h="68">
                <a:moveTo>
                  <a:pt x="80" y="60"/>
                </a:moveTo>
                <a:lnTo>
                  <a:pt x="76" y="64"/>
                </a:lnTo>
                <a:lnTo>
                  <a:pt x="72" y="68"/>
                </a:lnTo>
                <a:lnTo>
                  <a:pt x="68" y="68"/>
                </a:lnTo>
                <a:lnTo>
                  <a:pt x="64" y="68"/>
                </a:lnTo>
                <a:lnTo>
                  <a:pt x="56" y="64"/>
                </a:lnTo>
                <a:lnTo>
                  <a:pt x="52" y="60"/>
                </a:lnTo>
                <a:lnTo>
                  <a:pt x="44" y="56"/>
                </a:lnTo>
                <a:lnTo>
                  <a:pt x="36" y="52"/>
                </a:lnTo>
                <a:lnTo>
                  <a:pt x="24" y="44"/>
                </a:lnTo>
                <a:lnTo>
                  <a:pt x="12" y="32"/>
                </a:lnTo>
                <a:lnTo>
                  <a:pt x="8" y="24"/>
                </a:lnTo>
                <a:lnTo>
                  <a:pt x="4" y="16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48" y="8"/>
                </a:lnTo>
                <a:lnTo>
                  <a:pt x="60" y="16"/>
                </a:lnTo>
                <a:lnTo>
                  <a:pt x="68" y="20"/>
                </a:lnTo>
                <a:lnTo>
                  <a:pt x="76" y="28"/>
                </a:lnTo>
                <a:lnTo>
                  <a:pt x="80" y="32"/>
                </a:lnTo>
                <a:lnTo>
                  <a:pt x="80" y="40"/>
                </a:lnTo>
                <a:lnTo>
                  <a:pt x="80" y="48"/>
                </a:lnTo>
                <a:lnTo>
                  <a:pt x="80" y="56"/>
                </a:lnTo>
                <a:lnTo>
                  <a:pt x="80" y="60"/>
                </a:lnTo>
                <a:lnTo>
                  <a:pt x="80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202">
            <a:extLst>
              <a:ext uri="{FF2B5EF4-FFF2-40B4-BE49-F238E27FC236}">
                <a16:creationId xmlns:a16="http://schemas.microsoft.com/office/drawing/2014/main" xmlns="" id="{45992944-3FF4-46EE-810C-76E76D1EC0ED}"/>
              </a:ext>
            </a:extLst>
          </p:cNvPr>
          <p:cNvSpPr>
            <a:spLocks/>
          </p:cNvSpPr>
          <p:nvPr/>
        </p:nvSpPr>
        <p:spPr bwMode="auto">
          <a:xfrm>
            <a:off x="6248910" y="1939588"/>
            <a:ext cx="363343" cy="365241"/>
          </a:xfrm>
          <a:custGeom>
            <a:avLst/>
            <a:gdLst>
              <a:gd name="T0" fmla="*/ 56 w 100"/>
              <a:gd name="T1" fmla="*/ 12 h 76"/>
              <a:gd name="T2" fmla="*/ 56 w 100"/>
              <a:gd name="T3" fmla="*/ 8 h 76"/>
              <a:gd name="T4" fmla="*/ 56 w 100"/>
              <a:gd name="T5" fmla="*/ 4 h 76"/>
              <a:gd name="T6" fmla="*/ 52 w 100"/>
              <a:gd name="T7" fmla="*/ 4 h 76"/>
              <a:gd name="T8" fmla="*/ 56 w 100"/>
              <a:gd name="T9" fmla="*/ 0 h 76"/>
              <a:gd name="T10" fmla="*/ 56 w 100"/>
              <a:gd name="T11" fmla="*/ 0 h 76"/>
              <a:gd name="T12" fmla="*/ 60 w 100"/>
              <a:gd name="T13" fmla="*/ 0 h 76"/>
              <a:gd name="T14" fmla="*/ 68 w 100"/>
              <a:gd name="T15" fmla="*/ 4 h 76"/>
              <a:gd name="T16" fmla="*/ 80 w 100"/>
              <a:gd name="T17" fmla="*/ 8 h 76"/>
              <a:gd name="T18" fmla="*/ 92 w 100"/>
              <a:gd name="T19" fmla="*/ 12 h 76"/>
              <a:gd name="T20" fmla="*/ 96 w 100"/>
              <a:gd name="T21" fmla="*/ 16 h 76"/>
              <a:gd name="T22" fmla="*/ 100 w 100"/>
              <a:gd name="T23" fmla="*/ 20 h 76"/>
              <a:gd name="T24" fmla="*/ 100 w 100"/>
              <a:gd name="T25" fmla="*/ 24 h 76"/>
              <a:gd name="T26" fmla="*/ 96 w 100"/>
              <a:gd name="T27" fmla="*/ 28 h 76"/>
              <a:gd name="T28" fmla="*/ 88 w 100"/>
              <a:gd name="T29" fmla="*/ 32 h 76"/>
              <a:gd name="T30" fmla="*/ 80 w 100"/>
              <a:gd name="T31" fmla="*/ 36 h 76"/>
              <a:gd name="T32" fmla="*/ 68 w 100"/>
              <a:gd name="T33" fmla="*/ 44 h 76"/>
              <a:gd name="T34" fmla="*/ 52 w 100"/>
              <a:gd name="T35" fmla="*/ 52 h 76"/>
              <a:gd name="T36" fmla="*/ 40 w 100"/>
              <a:gd name="T37" fmla="*/ 60 h 76"/>
              <a:gd name="T38" fmla="*/ 8 w 100"/>
              <a:gd name="T39" fmla="*/ 76 h 76"/>
              <a:gd name="T40" fmla="*/ 0 w 100"/>
              <a:gd name="T41" fmla="*/ 76 h 76"/>
              <a:gd name="T42" fmla="*/ 16 w 100"/>
              <a:gd name="T43" fmla="*/ 64 h 76"/>
              <a:gd name="T44" fmla="*/ 28 w 100"/>
              <a:gd name="T45" fmla="*/ 52 h 76"/>
              <a:gd name="T46" fmla="*/ 36 w 100"/>
              <a:gd name="T47" fmla="*/ 40 h 76"/>
              <a:gd name="T48" fmla="*/ 44 w 100"/>
              <a:gd name="T49" fmla="*/ 32 h 76"/>
              <a:gd name="T50" fmla="*/ 52 w 100"/>
              <a:gd name="T51" fmla="*/ 24 h 76"/>
              <a:gd name="T52" fmla="*/ 56 w 100"/>
              <a:gd name="T53" fmla="*/ 20 h 76"/>
              <a:gd name="T54" fmla="*/ 56 w 100"/>
              <a:gd name="T55" fmla="*/ 12 h 76"/>
              <a:gd name="T56" fmla="*/ 56 w 100"/>
              <a:gd name="T57" fmla="*/ 12 h 76"/>
              <a:gd name="T58" fmla="*/ 56 w 100"/>
              <a:gd name="T59" fmla="*/ 1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0" h="76">
                <a:moveTo>
                  <a:pt x="56" y="12"/>
                </a:moveTo>
                <a:lnTo>
                  <a:pt x="56" y="8"/>
                </a:lnTo>
                <a:lnTo>
                  <a:pt x="56" y="4"/>
                </a:lnTo>
                <a:lnTo>
                  <a:pt x="52" y="4"/>
                </a:lnTo>
                <a:lnTo>
                  <a:pt x="56" y="0"/>
                </a:lnTo>
                <a:lnTo>
                  <a:pt x="56" y="0"/>
                </a:lnTo>
                <a:lnTo>
                  <a:pt x="60" y="0"/>
                </a:lnTo>
                <a:lnTo>
                  <a:pt x="68" y="4"/>
                </a:lnTo>
                <a:lnTo>
                  <a:pt x="80" y="8"/>
                </a:lnTo>
                <a:lnTo>
                  <a:pt x="92" y="12"/>
                </a:lnTo>
                <a:lnTo>
                  <a:pt x="96" y="16"/>
                </a:lnTo>
                <a:lnTo>
                  <a:pt x="100" y="20"/>
                </a:lnTo>
                <a:lnTo>
                  <a:pt x="100" y="24"/>
                </a:lnTo>
                <a:lnTo>
                  <a:pt x="96" y="28"/>
                </a:lnTo>
                <a:lnTo>
                  <a:pt x="88" y="32"/>
                </a:lnTo>
                <a:lnTo>
                  <a:pt x="80" y="36"/>
                </a:lnTo>
                <a:lnTo>
                  <a:pt x="68" y="44"/>
                </a:lnTo>
                <a:lnTo>
                  <a:pt x="52" y="52"/>
                </a:lnTo>
                <a:lnTo>
                  <a:pt x="40" y="60"/>
                </a:lnTo>
                <a:lnTo>
                  <a:pt x="8" y="76"/>
                </a:lnTo>
                <a:lnTo>
                  <a:pt x="0" y="76"/>
                </a:lnTo>
                <a:lnTo>
                  <a:pt x="16" y="64"/>
                </a:lnTo>
                <a:lnTo>
                  <a:pt x="28" y="52"/>
                </a:lnTo>
                <a:lnTo>
                  <a:pt x="36" y="40"/>
                </a:lnTo>
                <a:lnTo>
                  <a:pt x="44" y="32"/>
                </a:lnTo>
                <a:lnTo>
                  <a:pt x="52" y="24"/>
                </a:lnTo>
                <a:lnTo>
                  <a:pt x="56" y="20"/>
                </a:lnTo>
                <a:lnTo>
                  <a:pt x="56" y="12"/>
                </a:lnTo>
                <a:lnTo>
                  <a:pt x="56" y="12"/>
                </a:lnTo>
                <a:lnTo>
                  <a:pt x="56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203">
            <a:extLst>
              <a:ext uri="{FF2B5EF4-FFF2-40B4-BE49-F238E27FC236}">
                <a16:creationId xmlns:a16="http://schemas.microsoft.com/office/drawing/2014/main" xmlns="" id="{7482B6E7-8289-440A-8625-D9824765A5B6}"/>
              </a:ext>
            </a:extLst>
          </p:cNvPr>
          <p:cNvSpPr>
            <a:spLocks/>
          </p:cNvSpPr>
          <p:nvPr/>
        </p:nvSpPr>
        <p:spPr bwMode="auto">
          <a:xfrm>
            <a:off x="5478623" y="1593570"/>
            <a:ext cx="334275" cy="442133"/>
          </a:xfrm>
          <a:custGeom>
            <a:avLst/>
            <a:gdLst>
              <a:gd name="T0" fmla="*/ 12 w 92"/>
              <a:gd name="T1" fmla="*/ 24 h 92"/>
              <a:gd name="T2" fmla="*/ 4 w 92"/>
              <a:gd name="T3" fmla="*/ 16 h 92"/>
              <a:gd name="T4" fmla="*/ 0 w 92"/>
              <a:gd name="T5" fmla="*/ 12 h 92"/>
              <a:gd name="T6" fmla="*/ 0 w 92"/>
              <a:gd name="T7" fmla="*/ 4 h 92"/>
              <a:gd name="T8" fmla="*/ 4 w 92"/>
              <a:gd name="T9" fmla="*/ 0 h 92"/>
              <a:gd name="T10" fmla="*/ 4 w 92"/>
              <a:gd name="T11" fmla="*/ 0 h 92"/>
              <a:gd name="T12" fmla="*/ 8 w 92"/>
              <a:gd name="T13" fmla="*/ 0 h 92"/>
              <a:gd name="T14" fmla="*/ 16 w 92"/>
              <a:gd name="T15" fmla="*/ 0 h 92"/>
              <a:gd name="T16" fmla="*/ 20 w 92"/>
              <a:gd name="T17" fmla="*/ 0 h 92"/>
              <a:gd name="T18" fmla="*/ 28 w 92"/>
              <a:gd name="T19" fmla="*/ 0 h 92"/>
              <a:gd name="T20" fmla="*/ 40 w 92"/>
              <a:gd name="T21" fmla="*/ 0 h 92"/>
              <a:gd name="T22" fmla="*/ 52 w 92"/>
              <a:gd name="T23" fmla="*/ 0 h 92"/>
              <a:gd name="T24" fmla="*/ 64 w 92"/>
              <a:gd name="T25" fmla="*/ 4 h 92"/>
              <a:gd name="T26" fmla="*/ 72 w 92"/>
              <a:gd name="T27" fmla="*/ 16 h 92"/>
              <a:gd name="T28" fmla="*/ 76 w 92"/>
              <a:gd name="T29" fmla="*/ 28 h 92"/>
              <a:gd name="T30" fmla="*/ 80 w 92"/>
              <a:gd name="T31" fmla="*/ 40 h 92"/>
              <a:gd name="T32" fmla="*/ 84 w 92"/>
              <a:gd name="T33" fmla="*/ 48 h 92"/>
              <a:gd name="T34" fmla="*/ 88 w 92"/>
              <a:gd name="T35" fmla="*/ 56 h 92"/>
              <a:gd name="T36" fmla="*/ 88 w 92"/>
              <a:gd name="T37" fmla="*/ 64 h 92"/>
              <a:gd name="T38" fmla="*/ 92 w 92"/>
              <a:gd name="T39" fmla="*/ 68 h 92"/>
              <a:gd name="T40" fmla="*/ 92 w 92"/>
              <a:gd name="T41" fmla="*/ 72 h 92"/>
              <a:gd name="T42" fmla="*/ 92 w 92"/>
              <a:gd name="T43" fmla="*/ 80 h 92"/>
              <a:gd name="T44" fmla="*/ 88 w 92"/>
              <a:gd name="T45" fmla="*/ 88 h 92"/>
              <a:gd name="T46" fmla="*/ 84 w 92"/>
              <a:gd name="T47" fmla="*/ 92 h 92"/>
              <a:gd name="T48" fmla="*/ 80 w 92"/>
              <a:gd name="T49" fmla="*/ 92 h 92"/>
              <a:gd name="T50" fmla="*/ 72 w 92"/>
              <a:gd name="T51" fmla="*/ 92 h 92"/>
              <a:gd name="T52" fmla="*/ 68 w 92"/>
              <a:gd name="T53" fmla="*/ 92 h 92"/>
              <a:gd name="T54" fmla="*/ 60 w 92"/>
              <a:gd name="T55" fmla="*/ 84 h 92"/>
              <a:gd name="T56" fmla="*/ 56 w 92"/>
              <a:gd name="T57" fmla="*/ 80 h 92"/>
              <a:gd name="T58" fmla="*/ 52 w 92"/>
              <a:gd name="T59" fmla="*/ 76 h 92"/>
              <a:gd name="T60" fmla="*/ 44 w 92"/>
              <a:gd name="T61" fmla="*/ 68 h 92"/>
              <a:gd name="T62" fmla="*/ 40 w 92"/>
              <a:gd name="T63" fmla="*/ 56 h 92"/>
              <a:gd name="T64" fmla="*/ 28 w 92"/>
              <a:gd name="T65" fmla="*/ 40 h 92"/>
              <a:gd name="T66" fmla="*/ 12 w 92"/>
              <a:gd name="T67" fmla="*/ 24 h 92"/>
              <a:gd name="T68" fmla="*/ 12 w 92"/>
              <a:gd name="T69" fmla="*/ 2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2" h="92">
                <a:moveTo>
                  <a:pt x="12" y="24"/>
                </a:moveTo>
                <a:lnTo>
                  <a:pt x="4" y="16"/>
                </a:lnTo>
                <a:lnTo>
                  <a:pt x="0" y="12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40" y="0"/>
                </a:lnTo>
                <a:lnTo>
                  <a:pt x="52" y="0"/>
                </a:lnTo>
                <a:lnTo>
                  <a:pt x="64" y="4"/>
                </a:lnTo>
                <a:lnTo>
                  <a:pt x="72" y="16"/>
                </a:lnTo>
                <a:lnTo>
                  <a:pt x="76" y="28"/>
                </a:lnTo>
                <a:lnTo>
                  <a:pt x="80" y="40"/>
                </a:lnTo>
                <a:lnTo>
                  <a:pt x="84" y="48"/>
                </a:lnTo>
                <a:lnTo>
                  <a:pt x="88" y="56"/>
                </a:lnTo>
                <a:lnTo>
                  <a:pt x="88" y="64"/>
                </a:lnTo>
                <a:lnTo>
                  <a:pt x="92" y="68"/>
                </a:lnTo>
                <a:lnTo>
                  <a:pt x="92" y="72"/>
                </a:lnTo>
                <a:lnTo>
                  <a:pt x="92" y="80"/>
                </a:lnTo>
                <a:lnTo>
                  <a:pt x="88" y="88"/>
                </a:lnTo>
                <a:lnTo>
                  <a:pt x="84" y="92"/>
                </a:lnTo>
                <a:lnTo>
                  <a:pt x="80" y="92"/>
                </a:lnTo>
                <a:lnTo>
                  <a:pt x="72" y="92"/>
                </a:lnTo>
                <a:lnTo>
                  <a:pt x="68" y="92"/>
                </a:lnTo>
                <a:lnTo>
                  <a:pt x="60" y="84"/>
                </a:lnTo>
                <a:lnTo>
                  <a:pt x="56" y="80"/>
                </a:lnTo>
                <a:lnTo>
                  <a:pt x="52" y="76"/>
                </a:lnTo>
                <a:lnTo>
                  <a:pt x="44" y="68"/>
                </a:lnTo>
                <a:lnTo>
                  <a:pt x="40" y="56"/>
                </a:lnTo>
                <a:lnTo>
                  <a:pt x="28" y="40"/>
                </a:lnTo>
                <a:lnTo>
                  <a:pt x="12" y="24"/>
                </a:lnTo>
                <a:lnTo>
                  <a:pt x="12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206">
            <a:extLst>
              <a:ext uri="{FF2B5EF4-FFF2-40B4-BE49-F238E27FC236}">
                <a16:creationId xmlns:a16="http://schemas.microsoft.com/office/drawing/2014/main" xmlns="" id="{CFF2C871-BEDA-40DA-A960-76385DAE9AF4}"/>
              </a:ext>
            </a:extLst>
          </p:cNvPr>
          <p:cNvSpPr>
            <a:spLocks/>
          </p:cNvSpPr>
          <p:nvPr/>
        </p:nvSpPr>
        <p:spPr bwMode="auto">
          <a:xfrm>
            <a:off x="5783831" y="1843472"/>
            <a:ext cx="712152" cy="115339"/>
          </a:xfrm>
          <a:custGeom>
            <a:avLst/>
            <a:gdLst>
              <a:gd name="T0" fmla="*/ 196 w 196"/>
              <a:gd name="T1" fmla="*/ 4 h 24"/>
              <a:gd name="T2" fmla="*/ 192 w 196"/>
              <a:gd name="T3" fmla="*/ 8 h 24"/>
              <a:gd name="T4" fmla="*/ 192 w 196"/>
              <a:gd name="T5" fmla="*/ 12 h 24"/>
              <a:gd name="T6" fmla="*/ 184 w 196"/>
              <a:gd name="T7" fmla="*/ 12 h 24"/>
              <a:gd name="T8" fmla="*/ 176 w 196"/>
              <a:gd name="T9" fmla="*/ 12 h 24"/>
              <a:gd name="T10" fmla="*/ 172 w 196"/>
              <a:gd name="T11" fmla="*/ 12 h 24"/>
              <a:gd name="T12" fmla="*/ 164 w 196"/>
              <a:gd name="T13" fmla="*/ 12 h 24"/>
              <a:gd name="T14" fmla="*/ 156 w 196"/>
              <a:gd name="T15" fmla="*/ 12 h 24"/>
              <a:gd name="T16" fmla="*/ 144 w 196"/>
              <a:gd name="T17" fmla="*/ 12 h 24"/>
              <a:gd name="T18" fmla="*/ 132 w 196"/>
              <a:gd name="T19" fmla="*/ 16 h 24"/>
              <a:gd name="T20" fmla="*/ 120 w 196"/>
              <a:gd name="T21" fmla="*/ 16 h 24"/>
              <a:gd name="T22" fmla="*/ 104 w 196"/>
              <a:gd name="T23" fmla="*/ 16 h 24"/>
              <a:gd name="T24" fmla="*/ 88 w 196"/>
              <a:gd name="T25" fmla="*/ 16 h 24"/>
              <a:gd name="T26" fmla="*/ 68 w 196"/>
              <a:gd name="T27" fmla="*/ 20 h 24"/>
              <a:gd name="T28" fmla="*/ 52 w 196"/>
              <a:gd name="T29" fmla="*/ 20 h 24"/>
              <a:gd name="T30" fmla="*/ 40 w 196"/>
              <a:gd name="T31" fmla="*/ 20 h 24"/>
              <a:gd name="T32" fmla="*/ 28 w 196"/>
              <a:gd name="T33" fmla="*/ 24 h 24"/>
              <a:gd name="T34" fmla="*/ 16 w 196"/>
              <a:gd name="T35" fmla="*/ 24 h 24"/>
              <a:gd name="T36" fmla="*/ 8 w 196"/>
              <a:gd name="T37" fmla="*/ 24 h 24"/>
              <a:gd name="T38" fmla="*/ 4 w 196"/>
              <a:gd name="T39" fmla="*/ 24 h 24"/>
              <a:gd name="T40" fmla="*/ 0 w 196"/>
              <a:gd name="T41" fmla="*/ 24 h 24"/>
              <a:gd name="T42" fmla="*/ 0 w 196"/>
              <a:gd name="T43" fmla="*/ 20 h 24"/>
              <a:gd name="T44" fmla="*/ 24 w 196"/>
              <a:gd name="T45" fmla="*/ 16 h 24"/>
              <a:gd name="T46" fmla="*/ 44 w 196"/>
              <a:gd name="T47" fmla="*/ 12 h 24"/>
              <a:gd name="T48" fmla="*/ 64 w 196"/>
              <a:gd name="T49" fmla="*/ 12 h 24"/>
              <a:gd name="T50" fmla="*/ 84 w 196"/>
              <a:gd name="T51" fmla="*/ 8 h 24"/>
              <a:gd name="T52" fmla="*/ 104 w 196"/>
              <a:gd name="T53" fmla="*/ 8 h 24"/>
              <a:gd name="T54" fmla="*/ 120 w 196"/>
              <a:gd name="T55" fmla="*/ 4 h 24"/>
              <a:gd name="T56" fmla="*/ 132 w 196"/>
              <a:gd name="T57" fmla="*/ 4 h 24"/>
              <a:gd name="T58" fmla="*/ 144 w 196"/>
              <a:gd name="T59" fmla="*/ 4 h 24"/>
              <a:gd name="T60" fmla="*/ 156 w 196"/>
              <a:gd name="T61" fmla="*/ 0 h 24"/>
              <a:gd name="T62" fmla="*/ 168 w 196"/>
              <a:gd name="T63" fmla="*/ 0 h 24"/>
              <a:gd name="T64" fmla="*/ 176 w 196"/>
              <a:gd name="T65" fmla="*/ 0 h 24"/>
              <a:gd name="T66" fmla="*/ 184 w 196"/>
              <a:gd name="T67" fmla="*/ 0 h 24"/>
              <a:gd name="T68" fmla="*/ 188 w 196"/>
              <a:gd name="T69" fmla="*/ 0 h 24"/>
              <a:gd name="T70" fmla="*/ 192 w 196"/>
              <a:gd name="T71" fmla="*/ 0 h 24"/>
              <a:gd name="T72" fmla="*/ 192 w 196"/>
              <a:gd name="T73" fmla="*/ 0 h 24"/>
              <a:gd name="T74" fmla="*/ 196 w 196"/>
              <a:gd name="T75" fmla="*/ 4 h 24"/>
              <a:gd name="T76" fmla="*/ 196 w 196"/>
              <a:gd name="T77" fmla="*/ 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96" h="24">
                <a:moveTo>
                  <a:pt x="196" y="4"/>
                </a:moveTo>
                <a:lnTo>
                  <a:pt x="192" y="8"/>
                </a:lnTo>
                <a:lnTo>
                  <a:pt x="192" y="12"/>
                </a:lnTo>
                <a:lnTo>
                  <a:pt x="184" y="12"/>
                </a:lnTo>
                <a:lnTo>
                  <a:pt x="176" y="12"/>
                </a:lnTo>
                <a:lnTo>
                  <a:pt x="172" y="12"/>
                </a:lnTo>
                <a:lnTo>
                  <a:pt x="164" y="12"/>
                </a:lnTo>
                <a:lnTo>
                  <a:pt x="156" y="12"/>
                </a:lnTo>
                <a:lnTo>
                  <a:pt x="144" y="12"/>
                </a:lnTo>
                <a:lnTo>
                  <a:pt x="132" y="16"/>
                </a:lnTo>
                <a:lnTo>
                  <a:pt x="120" y="16"/>
                </a:lnTo>
                <a:lnTo>
                  <a:pt x="104" y="16"/>
                </a:lnTo>
                <a:lnTo>
                  <a:pt x="88" y="16"/>
                </a:lnTo>
                <a:lnTo>
                  <a:pt x="68" y="20"/>
                </a:lnTo>
                <a:lnTo>
                  <a:pt x="52" y="20"/>
                </a:lnTo>
                <a:lnTo>
                  <a:pt x="40" y="20"/>
                </a:lnTo>
                <a:lnTo>
                  <a:pt x="28" y="24"/>
                </a:lnTo>
                <a:lnTo>
                  <a:pt x="16" y="24"/>
                </a:lnTo>
                <a:lnTo>
                  <a:pt x="8" y="24"/>
                </a:lnTo>
                <a:lnTo>
                  <a:pt x="4" y="24"/>
                </a:lnTo>
                <a:lnTo>
                  <a:pt x="0" y="24"/>
                </a:lnTo>
                <a:lnTo>
                  <a:pt x="0" y="20"/>
                </a:lnTo>
                <a:lnTo>
                  <a:pt x="24" y="16"/>
                </a:lnTo>
                <a:lnTo>
                  <a:pt x="44" y="12"/>
                </a:lnTo>
                <a:lnTo>
                  <a:pt x="64" y="12"/>
                </a:lnTo>
                <a:lnTo>
                  <a:pt x="84" y="8"/>
                </a:lnTo>
                <a:lnTo>
                  <a:pt x="104" y="8"/>
                </a:lnTo>
                <a:lnTo>
                  <a:pt x="120" y="4"/>
                </a:lnTo>
                <a:lnTo>
                  <a:pt x="132" y="4"/>
                </a:lnTo>
                <a:lnTo>
                  <a:pt x="144" y="4"/>
                </a:lnTo>
                <a:lnTo>
                  <a:pt x="156" y="0"/>
                </a:lnTo>
                <a:lnTo>
                  <a:pt x="168" y="0"/>
                </a:lnTo>
                <a:lnTo>
                  <a:pt x="176" y="0"/>
                </a:lnTo>
                <a:lnTo>
                  <a:pt x="184" y="0"/>
                </a:lnTo>
                <a:lnTo>
                  <a:pt x="188" y="0"/>
                </a:lnTo>
                <a:lnTo>
                  <a:pt x="192" y="0"/>
                </a:lnTo>
                <a:lnTo>
                  <a:pt x="192" y="0"/>
                </a:lnTo>
                <a:lnTo>
                  <a:pt x="196" y="4"/>
                </a:lnTo>
                <a:lnTo>
                  <a:pt x="196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6" name="Freeform 207">
            <a:extLst>
              <a:ext uri="{FF2B5EF4-FFF2-40B4-BE49-F238E27FC236}">
                <a16:creationId xmlns:a16="http://schemas.microsoft.com/office/drawing/2014/main" xmlns="" id="{9F66DE8D-68C5-4169-8ED0-B5C6C4696D94}"/>
              </a:ext>
            </a:extLst>
          </p:cNvPr>
          <p:cNvSpPr>
            <a:spLocks/>
          </p:cNvSpPr>
          <p:nvPr/>
        </p:nvSpPr>
        <p:spPr bwMode="auto">
          <a:xfrm>
            <a:off x="5565825" y="1228329"/>
            <a:ext cx="1017360" cy="249902"/>
          </a:xfrm>
          <a:custGeom>
            <a:avLst/>
            <a:gdLst>
              <a:gd name="T0" fmla="*/ 48 w 280"/>
              <a:gd name="T1" fmla="*/ 52 h 52"/>
              <a:gd name="T2" fmla="*/ 32 w 280"/>
              <a:gd name="T3" fmla="*/ 48 h 52"/>
              <a:gd name="T4" fmla="*/ 24 w 280"/>
              <a:gd name="T5" fmla="*/ 48 h 52"/>
              <a:gd name="T6" fmla="*/ 16 w 280"/>
              <a:gd name="T7" fmla="*/ 44 h 52"/>
              <a:gd name="T8" fmla="*/ 8 w 280"/>
              <a:gd name="T9" fmla="*/ 40 h 52"/>
              <a:gd name="T10" fmla="*/ 4 w 280"/>
              <a:gd name="T11" fmla="*/ 40 h 52"/>
              <a:gd name="T12" fmla="*/ 0 w 280"/>
              <a:gd name="T13" fmla="*/ 36 h 52"/>
              <a:gd name="T14" fmla="*/ 0 w 280"/>
              <a:gd name="T15" fmla="*/ 28 h 52"/>
              <a:gd name="T16" fmla="*/ 0 w 280"/>
              <a:gd name="T17" fmla="*/ 28 h 52"/>
              <a:gd name="T18" fmla="*/ 4 w 280"/>
              <a:gd name="T19" fmla="*/ 24 h 52"/>
              <a:gd name="T20" fmla="*/ 12 w 280"/>
              <a:gd name="T21" fmla="*/ 24 h 52"/>
              <a:gd name="T22" fmla="*/ 24 w 280"/>
              <a:gd name="T23" fmla="*/ 20 h 52"/>
              <a:gd name="T24" fmla="*/ 36 w 280"/>
              <a:gd name="T25" fmla="*/ 20 h 52"/>
              <a:gd name="T26" fmla="*/ 56 w 280"/>
              <a:gd name="T27" fmla="*/ 16 h 52"/>
              <a:gd name="T28" fmla="*/ 72 w 280"/>
              <a:gd name="T29" fmla="*/ 12 h 52"/>
              <a:gd name="T30" fmla="*/ 96 w 280"/>
              <a:gd name="T31" fmla="*/ 12 h 52"/>
              <a:gd name="T32" fmla="*/ 120 w 280"/>
              <a:gd name="T33" fmla="*/ 8 h 52"/>
              <a:gd name="T34" fmla="*/ 140 w 280"/>
              <a:gd name="T35" fmla="*/ 8 h 52"/>
              <a:gd name="T36" fmla="*/ 160 w 280"/>
              <a:gd name="T37" fmla="*/ 4 h 52"/>
              <a:gd name="T38" fmla="*/ 176 w 280"/>
              <a:gd name="T39" fmla="*/ 4 h 52"/>
              <a:gd name="T40" fmla="*/ 192 w 280"/>
              <a:gd name="T41" fmla="*/ 0 h 52"/>
              <a:gd name="T42" fmla="*/ 204 w 280"/>
              <a:gd name="T43" fmla="*/ 0 h 52"/>
              <a:gd name="T44" fmla="*/ 216 w 280"/>
              <a:gd name="T45" fmla="*/ 0 h 52"/>
              <a:gd name="T46" fmla="*/ 224 w 280"/>
              <a:gd name="T47" fmla="*/ 0 h 52"/>
              <a:gd name="T48" fmla="*/ 240 w 280"/>
              <a:gd name="T49" fmla="*/ 0 h 52"/>
              <a:gd name="T50" fmla="*/ 252 w 280"/>
              <a:gd name="T51" fmla="*/ 4 h 52"/>
              <a:gd name="T52" fmla="*/ 264 w 280"/>
              <a:gd name="T53" fmla="*/ 8 h 52"/>
              <a:gd name="T54" fmla="*/ 272 w 280"/>
              <a:gd name="T55" fmla="*/ 12 h 52"/>
              <a:gd name="T56" fmla="*/ 276 w 280"/>
              <a:gd name="T57" fmla="*/ 16 h 52"/>
              <a:gd name="T58" fmla="*/ 280 w 280"/>
              <a:gd name="T59" fmla="*/ 20 h 52"/>
              <a:gd name="T60" fmla="*/ 280 w 280"/>
              <a:gd name="T61" fmla="*/ 24 h 52"/>
              <a:gd name="T62" fmla="*/ 280 w 280"/>
              <a:gd name="T63" fmla="*/ 28 h 52"/>
              <a:gd name="T64" fmla="*/ 276 w 280"/>
              <a:gd name="T65" fmla="*/ 32 h 52"/>
              <a:gd name="T66" fmla="*/ 272 w 280"/>
              <a:gd name="T67" fmla="*/ 36 h 52"/>
              <a:gd name="T68" fmla="*/ 260 w 280"/>
              <a:gd name="T69" fmla="*/ 36 h 52"/>
              <a:gd name="T70" fmla="*/ 252 w 280"/>
              <a:gd name="T71" fmla="*/ 36 h 52"/>
              <a:gd name="T72" fmla="*/ 244 w 280"/>
              <a:gd name="T73" fmla="*/ 36 h 52"/>
              <a:gd name="T74" fmla="*/ 236 w 280"/>
              <a:gd name="T75" fmla="*/ 36 h 52"/>
              <a:gd name="T76" fmla="*/ 224 w 280"/>
              <a:gd name="T77" fmla="*/ 36 h 52"/>
              <a:gd name="T78" fmla="*/ 212 w 280"/>
              <a:gd name="T79" fmla="*/ 40 h 52"/>
              <a:gd name="T80" fmla="*/ 196 w 280"/>
              <a:gd name="T81" fmla="*/ 40 h 52"/>
              <a:gd name="T82" fmla="*/ 180 w 280"/>
              <a:gd name="T83" fmla="*/ 40 h 52"/>
              <a:gd name="T84" fmla="*/ 164 w 280"/>
              <a:gd name="T85" fmla="*/ 40 h 52"/>
              <a:gd name="T86" fmla="*/ 144 w 280"/>
              <a:gd name="T87" fmla="*/ 44 h 52"/>
              <a:gd name="T88" fmla="*/ 124 w 280"/>
              <a:gd name="T89" fmla="*/ 44 h 52"/>
              <a:gd name="T90" fmla="*/ 104 w 280"/>
              <a:gd name="T91" fmla="*/ 48 h 52"/>
              <a:gd name="T92" fmla="*/ 92 w 280"/>
              <a:gd name="T93" fmla="*/ 48 h 52"/>
              <a:gd name="T94" fmla="*/ 76 w 280"/>
              <a:gd name="T95" fmla="*/ 48 h 52"/>
              <a:gd name="T96" fmla="*/ 68 w 280"/>
              <a:gd name="T97" fmla="*/ 48 h 52"/>
              <a:gd name="T98" fmla="*/ 56 w 280"/>
              <a:gd name="T99" fmla="*/ 48 h 52"/>
              <a:gd name="T100" fmla="*/ 52 w 280"/>
              <a:gd name="T101" fmla="*/ 48 h 52"/>
              <a:gd name="T102" fmla="*/ 48 w 280"/>
              <a:gd name="T103" fmla="*/ 52 h 52"/>
              <a:gd name="T104" fmla="*/ 48 w 280"/>
              <a:gd name="T105" fmla="*/ 5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0" h="52">
                <a:moveTo>
                  <a:pt x="48" y="52"/>
                </a:moveTo>
                <a:lnTo>
                  <a:pt x="32" y="48"/>
                </a:lnTo>
                <a:lnTo>
                  <a:pt x="24" y="48"/>
                </a:lnTo>
                <a:lnTo>
                  <a:pt x="16" y="44"/>
                </a:lnTo>
                <a:lnTo>
                  <a:pt x="8" y="40"/>
                </a:lnTo>
                <a:lnTo>
                  <a:pt x="4" y="40"/>
                </a:lnTo>
                <a:lnTo>
                  <a:pt x="0" y="36"/>
                </a:lnTo>
                <a:lnTo>
                  <a:pt x="0" y="28"/>
                </a:lnTo>
                <a:lnTo>
                  <a:pt x="0" y="28"/>
                </a:lnTo>
                <a:lnTo>
                  <a:pt x="4" y="24"/>
                </a:lnTo>
                <a:lnTo>
                  <a:pt x="12" y="24"/>
                </a:lnTo>
                <a:lnTo>
                  <a:pt x="24" y="20"/>
                </a:lnTo>
                <a:lnTo>
                  <a:pt x="36" y="20"/>
                </a:lnTo>
                <a:lnTo>
                  <a:pt x="56" y="16"/>
                </a:lnTo>
                <a:lnTo>
                  <a:pt x="72" y="12"/>
                </a:lnTo>
                <a:lnTo>
                  <a:pt x="96" y="12"/>
                </a:lnTo>
                <a:lnTo>
                  <a:pt x="120" y="8"/>
                </a:lnTo>
                <a:lnTo>
                  <a:pt x="140" y="8"/>
                </a:lnTo>
                <a:lnTo>
                  <a:pt x="160" y="4"/>
                </a:lnTo>
                <a:lnTo>
                  <a:pt x="176" y="4"/>
                </a:lnTo>
                <a:lnTo>
                  <a:pt x="192" y="0"/>
                </a:lnTo>
                <a:lnTo>
                  <a:pt x="204" y="0"/>
                </a:lnTo>
                <a:lnTo>
                  <a:pt x="216" y="0"/>
                </a:lnTo>
                <a:lnTo>
                  <a:pt x="224" y="0"/>
                </a:lnTo>
                <a:lnTo>
                  <a:pt x="240" y="0"/>
                </a:lnTo>
                <a:lnTo>
                  <a:pt x="252" y="4"/>
                </a:lnTo>
                <a:lnTo>
                  <a:pt x="264" y="8"/>
                </a:lnTo>
                <a:lnTo>
                  <a:pt x="272" y="12"/>
                </a:lnTo>
                <a:lnTo>
                  <a:pt x="276" y="16"/>
                </a:lnTo>
                <a:lnTo>
                  <a:pt x="280" y="20"/>
                </a:lnTo>
                <a:lnTo>
                  <a:pt x="280" y="24"/>
                </a:lnTo>
                <a:lnTo>
                  <a:pt x="280" y="28"/>
                </a:lnTo>
                <a:lnTo>
                  <a:pt x="276" y="32"/>
                </a:lnTo>
                <a:lnTo>
                  <a:pt x="272" y="36"/>
                </a:lnTo>
                <a:lnTo>
                  <a:pt x="260" y="36"/>
                </a:lnTo>
                <a:lnTo>
                  <a:pt x="252" y="36"/>
                </a:lnTo>
                <a:lnTo>
                  <a:pt x="244" y="36"/>
                </a:lnTo>
                <a:lnTo>
                  <a:pt x="236" y="36"/>
                </a:lnTo>
                <a:lnTo>
                  <a:pt x="224" y="36"/>
                </a:lnTo>
                <a:lnTo>
                  <a:pt x="212" y="40"/>
                </a:lnTo>
                <a:lnTo>
                  <a:pt x="196" y="40"/>
                </a:lnTo>
                <a:lnTo>
                  <a:pt x="180" y="40"/>
                </a:lnTo>
                <a:lnTo>
                  <a:pt x="164" y="40"/>
                </a:lnTo>
                <a:lnTo>
                  <a:pt x="144" y="44"/>
                </a:lnTo>
                <a:lnTo>
                  <a:pt x="124" y="44"/>
                </a:lnTo>
                <a:lnTo>
                  <a:pt x="104" y="48"/>
                </a:lnTo>
                <a:lnTo>
                  <a:pt x="92" y="48"/>
                </a:lnTo>
                <a:lnTo>
                  <a:pt x="76" y="48"/>
                </a:lnTo>
                <a:lnTo>
                  <a:pt x="68" y="48"/>
                </a:lnTo>
                <a:lnTo>
                  <a:pt x="56" y="48"/>
                </a:lnTo>
                <a:lnTo>
                  <a:pt x="52" y="48"/>
                </a:lnTo>
                <a:lnTo>
                  <a:pt x="48" y="52"/>
                </a:lnTo>
                <a:lnTo>
                  <a:pt x="48" y="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208">
            <a:extLst>
              <a:ext uri="{FF2B5EF4-FFF2-40B4-BE49-F238E27FC236}">
                <a16:creationId xmlns:a16="http://schemas.microsoft.com/office/drawing/2014/main" xmlns="" id="{B85A9D03-2B5B-41BB-8455-626BB3608496}"/>
              </a:ext>
            </a:extLst>
          </p:cNvPr>
          <p:cNvSpPr>
            <a:spLocks/>
          </p:cNvSpPr>
          <p:nvPr/>
        </p:nvSpPr>
        <p:spPr bwMode="auto">
          <a:xfrm>
            <a:off x="5900101" y="555518"/>
            <a:ext cx="319741" cy="807374"/>
          </a:xfrm>
          <a:custGeom>
            <a:avLst/>
            <a:gdLst>
              <a:gd name="T0" fmla="*/ 88 w 88"/>
              <a:gd name="T1" fmla="*/ 32 h 168"/>
              <a:gd name="T2" fmla="*/ 84 w 88"/>
              <a:gd name="T3" fmla="*/ 40 h 168"/>
              <a:gd name="T4" fmla="*/ 84 w 88"/>
              <a:gd name="T5" fmla="*/ 48 h 168"/>
              <a:gd name="T6" fmla="*/ 80 w 88"/>
              <a:gd name="T7" fmla="*/ 56 h 168"/>
              <a:gd name="T8" fmla="*/ 80 w 88"/>
              <a:gd name="T9" fmla="*/ 68 h 168"/>
              <a:gd name="T10" fmla="*/ 80 w 88"/>
              <a:gd name="T11" fmla="*/ 76 h 168"/>
              <a:gd name="T12" fmla="*/ 80 w 88"/>
              <a:gd name="T13" fmla="*/ 84 h 168"/>
              <a:gd name="T14" fmla="*/ 80 w 88"/>
              <a:gd name="T15" fmla="*/ 96 h 168"/>
              <a:gd name="T16" fmla="*/ 76 w 88"/>
              <a:gd name="T17" fmla="*/ 108 h 168"/>
              <a:gd name="T18" fmla="*/ 76 w 88"/>
              <a:gd name="T19" fmla="*/ 120 h 168"/>
              <a:gd name="T20" fmla="*/ 76 w 88"/>
              <a:gd name="T21" fmla="*/ 136 h 168"/>
              <a:gd name="T22" fmla="*/ 76 w 88"/>
              <a:gd name="T23" fmla="*/ 152 h 168"/>
              <a:gd name="T24" fmla="*/ 76 w 88"/>
              <a:gd name="T25" fmla="*/ 168 h 168"/>
              <a:gd name="T26" fmla="*/ 28 w 88"/>
              <a:gd name="T27" fmla="*/ 168 h 168"/>
              <a:gd name="T28" fmla="*/ 28 w 88"/>
              <a:gd name="T29" fmla="*/ 148 h 168"/>
              <a:gd name="T30" fmla="*/ 24 w 88"/>
              <a:gd name="T31" fmla="*/ 124 h 168"/>
              <a:gd name="T32" fmla="*/ 24 w 88"/>
              <a:gd name="T33" fmla="*/ 108 h 168"/>
              <a:gd name="T34" fmla="*/ 24 w 88"/>
              <a:gd name="T35" fmla="*/ 92 h 168"/>
              <a:gd name="T36" fmla="*/ 24 w 88"/>
              <a:gd name="T37" fmla="*/ 76 h 168"/>
              <a:gd name="T38" fmla="*/ 20 w 88"/>
              <a:gd name="T39" fmla="*/ 68 h 168"/>
              <a:gd name="T40" fmla="*/ 20 w 88"/>
              <a:gd name="T41" fmla="*/ 56 h 168"/>
              <a:gd name="T42" fmla="*/ 20 w 88"/>
              <a:gd name="T43" fmla="*/ 48 h 168"/>
              <a:gd name="T44" fmla="*/ 16 w 88"/>
              <a:gd name="T45" fmla="*/ 40 h 168"/>
              <a:gd name="T46" fmla="*/ 16 w 88"/>
              <a:gd name="T47" fmla="*/ 32 h 168"/>
              <a:gd name="T48" fmla="*/ 12 w 88"/>
              <a:gd name="T49" fmla="*/ 24 h 168"/>
              <a:gd name="T50" fmla="*/ 8 w 88"/>
              <a:gd name="T51" fmla="*/ 20 h 168"/>
              <a:gd name="T52" fmla="*/ 4 w 88"/>
              <a:gd name="T53" fmla="*/ 20 h 168"/>
              <a:gd name="T54" fmla="*/ 0 w 88"/>
              <a:gd name="T55" fmla="*/ 16 h 168"/>
              <a:gd name="T56" fmla="*/ 0 w 88"/>
              <a:gd name="T57" fmla="*/ 12 h 168"/>
              <a:gd name="T58" fmla="*/ 0 w 88"/>
              <a:gd name="T59" fmla="*/ 4 h 168"/>
              <a:gd name="T60" fmla="*/ 0 w 88"/>
              <a:gd name="T61" fmla="*/ 4 h 168"/>
              <a:gd name="T62" fmla="*/ 0 w 88"/>
              <a:gd name="T63" fmla="*/ 0 h 168"/>
              <a:gd name="T64" fmla="*/ 4 w 88"/>
              <a:gd name="T65" fmla="*/ 0 h 168"/>
              <a:gd name="T66" fmla="*/ 8 w 88"/>
              <a:gd name="T67" fmla="*/ 0 h 168"/>
              <a:gd name="T68" fmla="*/ 16 w 88"/>
              <a:gd name="T69" fmla="*/ 0 h 168"/>
              <a:gd name="T70" fmla="*/ 20 w 88"/>
              <a:gd name="T71" fmla="*/ 0 h 168"/>
              <a:gd name="T72" fmla="*/ 32 w 88"/>
              <a:gd name="T73" fmla="*/ 0 h 168"/>
              <a:gd name="T74" fmla="*/ 40 w 88"/>
              <a:gd name="T75" fmla="*/ 0 h 168"/>
              <a:gd name="T76" fmla="*/ 48 w 88"/>
              <a:gd name="T77" fmla="*/ 0 h 168"/>
              <a:gd name="T78" fmla="*/ 56 w 88"/>
              <a:gd name="T79" fmla="*/ 4 h 168"/>
              <a:gd name="T80" fmla="*/ 64 w 88"/>
              <a:gd name="T81" fmla="*/ 4 h 168"/>
              <a:gd name="T82" fmla="*/ 72 w 88"/>
              <a:gd name="T83" fmla="*/ 8 h 168"/>
              <a:gd name="T84" fmla="*/ 80 w 88"/>
              <a:gd name="T85" fmla="*/ 12 h 168"/>
              <a:gd name="T86" fmla="*/ 88 w 88"/>
              <a:gd name="T87" fmla="*/ 16 h 168"/>
              <a:gd name="T88" fmla="*/ 88 w 88"/>
              <a:gd name="T89" fmla="*/ 24 h 168"/>
              <a:gd name="T90" fmla="*/ 88 w 88"/>
              <a:gd name="T91" fmla="*/ 32 h 168"/>
              <a:gd name="T92" fmla="*/ 88 w 88"/>
              <a:gd name="T93" fmla="*/ 32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8" h="168">
                <a:moveTo>
                  <a:pt x="88" y="32"/>
                </a:moveTo>
                <a:lnTo>
                  <a:pt x="84" y="40"/>
                </a:lnTo>
                <a:lnTo>
                  <a:pt x="84" y="48"/>
                </a:lnTo>
                <a:lnTo>
                  <a:pt x="80" y="56"/>
                </a:lnTo>
                <a:lnTo>
                  <a:pt x="80" y="68"/>
                </a:lnTo>
                <a:lnTo>
                  <a:pt x="80" y="76"/>
                </a:lnTo>
                <a:lnTo>
                  <a:pt x="80" y="84"/>
                </a:lnTo>
                <a:lnTo>
                  <a:pt x="80" y="96"/>
                </a:lnTo>
                <a:lnTo>
                  <a:pt x="76" y="108"/>
                </a:lnTo>
                <a:lnTo>
                  <a:pt x="76" y="120"/>
                </a:lnTo>
                <a:lnTo>
                  <a:pt x="76" y="136"/>
                </a:lnTo>
                <a:lnTo>
                  <a:pt x="76" y="152"/>
                </a:lnTo>
                <a:lnTo>
                  <a:pt x="76" y="168"/>
                </a:lnTo>
                <a:lnTo>
                  <a:pt x="28" y="168"/>
                </a:lnTo>
                <a:lnTo>
                  <a:pt x="28" y="148"/>
                </a:lnTo>
                <a:lnTo>
                  <a:pt x="24" y="124"/>
                </a:lnTo>
                <a:lnTo>
                  <a:pt x="24" y="108"/>
                </a:lnTo>
                <a:lnTo>
                  <a:pt x="24" y="92"/>
                </a:lnTo>
                <a:lnTo>
                  <a:pt x="24" y="76"/>
                </a:lnTo>
                <a:lnTo>
                  <a:pt x="20" y="68"/>
                </a:lnTo>
                <a:lnTo>
                  <a:pt x="20" y="56"/>
                </a:lnTo>
                <a:lnTo>
                  <a:pt x="20" y="48"/>
                </a:lnTo>
                <a:lnTo>
                  <a:pt x="16" y="40"/>
                </a:lnTo>
                <a:lnTo>
                  <a:pt x="16" y="32"/>
                </a:lnTo>
                <a:lnTo>
                  <a:pt x="12" y="24"/>
                </a:lnTo>
                <a:lnTo>
                  <a:pt x="8" y="20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32" y="0"/>
                </a:lnTo>
                <a:lnTo>
                  <a:pt x="40" y="0"/>
                </a:lnTo>
                <a:lnTo>
                  <a:pt x="48" y="0"/>
                </a:lnTo>
                <a:lnTo>
                  <a:pt x="56" y="4"/>
                </a:lnTo>
                <a:lnTo>
                  <a:pt x="64" y="4"/>
                </a:lnTo>
                <a:lnTo>
                  <a:pt x="72" y="8"/>
                </a:lnTo>
                <a:lnTo>
                  <a:pt x="80" y="12"/>
                </a:lnTo>
                <a:lnTo>
                  <a:pt x="88" y="16"/>
                </a:lnTo>
                <a:lnTo>
                  <a:pt x="88" y="24"/>
                </a:lnTo>
                <a:lnTo>
                  <a:pt x="88" y="32"/>
                </a:lnTo>
                <a:lnTo>
                  <a:pt x="88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8" name="Freeform 209">
            <a:extLst>
              <a:ext uri="{FF2B5EF4-FFF2-40B4-BE49-F238E27FC236}">
                <a16:creationId xmlns:a16="http://schemas.microsoft.com/office/drawing/2014/main" xmlns="" id="{2BBFDEC7-D3E3-4E4C-A244-55B643F59759}"/>
              </a:ext>
            </a:extLst>
          </p:cNvPr>
          <p:cNvSpPr>
            <a:spLocks/>
          </p:cNvSpPr>
          <p:nvPr/>
        </p:nvSpPr>
        <p:spPr bwMode="auto">
          <a:xfrm>
            <a:off x="5347819" y="843866"/>
            <a:ext cx="1496973" cy="346018"/>
          </a:xfrm>
          <a:custGeom>
            <a:avLst/>
            <a:gdLst>
              <a:gd name="T0" fmla="*/ 0 w 412"/>
              <a:gd name="T1" fmla="*/ 48 h 72"/>
              <a:gd name="T2" fmla="*/ 4 w 412"/>
              <a:gd name="T3" fmla="*/ 44 h 72"/>
              <a:gd name="T4" fmla="*/ 12 w 412"/>
              <a:gd name="T5" fmla="*/ 40 h 72"/>
              <a:gd name="T6" fmla="*/ 28 w 412"/>
              <a:gd name="T7" fmla="*/ 36 h 72"/>
              <a:gd name="T8" fmla="*/ 56 w 412"/>
              <a:gd name="T9" fmla="*/ 36 h 72"/>
              <a:gd name="T10" fmla="*/ 88 w 412"/>
              <a:gd name="T11" fmla="*/ 32 h 72"/>
              <a:gd name="T12" fmla="*/ 112 w 412"/>
              <a:gd name="T13" fmla="*/ 28 h 72"/>
              <a:gd name="T14" fmla="*/ 136 w 412"/>
              <a:gd name="T15" fmla="*/ 24 h 72"/>
              <a:gd name="T16" fmla="*/ 168 w 412"/>
              <a:gd name="T17" fmla="*/ 20 h 72"/>
              <a:gd name="T18" fmla="*/ 212 w 412"/>
              <a:gd name="T19" fmla="*/ 12 h 72"/>
              <a:gd name="T20" fmla="*/ 260 w 412"/>
              <a:gd name="T21" fmla="*/ 4 h 72"/>
              <a:gd name="T22" fmla="*/ 300 w 412"/>
              <a:gd name="T23" fmla="*/ 0 h 72"/>
              <a:gd name="T24" fmla="*/ 336 w 412"/>
              <a:gd name="T25" fmla="*/ 0 h 72"/>
              <a:gd name="T26" fmla="*/ 360 w 412"/>
              <a:gd name="T27" fmla="*/ 0 h 72"/>
              <a:gd name="T28" fmla="*/ 380 w 412"/>
              <a:gd name="T29" fmla="*/ 0 h 72"/>
              <a:gd name="T30" fmla="*/ 400 w 412"/>
              <a:gd name="T31" fmla="*/ 8 h 72"/>
              <a:gd name="T32" fmla="*/ 412 w 412"/>
              <a:gd name="T33" fmla="*/ 16 h 72"/>
              <a:gd name="T34" fmla="*/ 412 w 412"/>
              <a:gd name="T35" fmla="*/ 24 h 72"/>
              <a:gd name="T36" fmla="*/ 400 w 412"/>
              <a:gd name="T37" fmla="*/ 32 h 72"/>
              <a:gd name="T38" fmla="*/ 384 w 412"/>
              <a:gd name="T39" fmla="*/ 36 h 72"/>
              <a:gd name="T40" fmla="*/ 356 w 412"/>
              <a:gd name="T41" fmla="*/ 40 h 72"/>
              <a:gd name="T42" fmla="*/ 316 w 412"/>
              <a:gd name="T43" fmla="*/ 44 h 72"/>
              <a:gd name="T44" fmla="*/ 264 w 412"/>
              <a:gd name="T45" fmla="*/ 48 h 72"/>
              <a:gd name="T46" fmla="*/ 220 w 412"/>
              <a:gd name="T47" fmla="*/ 56 h 72"/>
              <a:gd name="T48" fmla="*/ 180 w 412"/>
              <a:gd name="T49" fmla="*/ 60 h 72"/>
              <a:gd name="T50" fmla="*/ 148 w 412"/>
              <a:gd name="T51" fmla="*/ 60 h 72"/>
              <a:gd name="T52" fmla="*/ 124 w 412"/>
              <a:gd name="T53" fmla="*/ 64 h 72"/>
              <a:gd name="T54" fmla="*/ 104 w 412"/>
              <a:gd name="T55" fmla="*/ 68 h 72"/>
              <a:gd name="T56" fmla="*/ 88 w 412"/>
              <a:gd name="T57" fmla="*/ 68 h 72"/>
              <a:gd name="T58" fmla="*/ 80 w 412"/>
              <a:gd name="T59" fmla="*/ 72 h 72"/>
              <a:gd name="T60" fmla="*/ 68 w 412"/>
              <a:gd name="T61" fmla="*/ 68 h 72"/>
              <a:gd name="T62" fmla="*/ 44 w 412"/>
              <a:gd name="T63" fmla="*/ 68 h 72"/>
              <a:gd name="T64" fmla="*/ 16 w 412"/>
              <a:gd name="T65" fmla="*/ 60 h 72"/>
              <a:gd name="T66" fmla="*/ 4 w 412"/>
              <a:gd name="T67" fmla="*/ 56 h 72"/>
              <a:gd name="T68" fmla="*/ 0 w 412"/>
              <a:gd name="T69" fmla="*/ 52 h 72"/>
              <a:gd name="T70" fmla="*/ 0 w 412"/>
              <a:gd name="T71" fmla="*/ 4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12" h="72">
                <a:moveTo>
                  <a:pt x="0" y="48"/>
                </a:moveTo>
                <a:lnTo>
                  <a:pt x="0" y="48"/>
                </a:lnTo>
                <a:lnTo>
                  <a:pt x="0" y="44"/>
                </a:lnTo>
                <a:lnTo>
                  <a:pt x="4" y="44"/>
                </a:lnTo>
                <a:lnTo>
                  <a:pt x="8" y="40"/>
                </a:lnTo>
                <a:lnTo>
                  <a:pt x="12" y="40"/>
                </a:lnTo>
                <a:lnTo>
                  <a:pt x="20" y="40"/>
                </a:lnTo>
                <a:lnTo>
                  <a:pt x="28" y="36"/>
                </a:lnTo>
                <a:lnTo>
                  <a:pt x="36" y="36"/>
                </a:lnTo>
                <a:lnTo>
                  <a:pt x="56" y="36"/>
                </a:lnTo>
                <a:lnTo>
                  <a:pt x="72" y="32"/>
                </a:lnTo>
                <a:lnTo>
                  <a:pt x="88" y="32"/>
                </a:lnTo>
                <a:lnTo>
                  <a:pt x="104" y="28"/>
                </a:lnTo>
                <a:lnTo>
                  <a:pt x="112" y="28"/>
                </a:lnTo>
                <a:lnTo>
                  <a:pt x="124" y="28"/>
                </a:lnTo>
                <a:lnTo>
                  <a:pt x="136" y="24"/>
                </a:lnTo>
                <a:lnTo>
                  <a:pt x="152" y="24"/>
                </a:lnTo>
                <a:lnTo>
                  <a:pt x="168" y="20"/>
                </a:lnTo>
                <a:lnTo>
                  <a:pt x="188" y="16"/>
                </a:lnTo>
                <a:lnTo>
                  <a:pt x="212" y="12"/>
                </a:lnTo>
                <a:lnTo>
                  <a:pt x="236" y="8"/>
                </a:lnTo>
                <a:lnTo>
                  <a:pt x="260" y="4"/>
                </a:lnTo>
                <a:lnTo>
                  <a:pt x="280" y="4"/>
                </a:lnTo>
                <a:lnTo>
                  <a:pt x="300" y="0"/>
                </a:lnTo>
                <a:lnTo>
                  <a:pt x="320" y="0"/>
                </a:lnTo>
                <a:lnTo>
                  <a:pt x="336" y="0"/>
                </a:lnTo>
                <a:lnTo>
                  <a:pt x="348" y="0"/>
                </a:lnTo>
                <a:lnTo>
                  <a:pt x="360" y="0"/>
                </a:lnTo>
                <a:lnTo>
                  <a:pt x="368" y="0"/>
                </a:lnTo>
                <a:lnTo>
                  <a:pt x="380" y="0"/>
                </a:lnTo>
                <a:lnTo>
                  <a:pt x="388" y="4"/>
                </a:lnTo>
                <a:lnTo>
                  <a:pt x="400" y="8"/>
                </a:lnTo>
                <a:lnTo>
                  <a:pt x="404" y="12"/>
                </a:lnTo>
                <a:lnTo>
                  <a:pt x="412" y="16"/>
                </a:lnTo>
                <a:lnTo>
                  <a:pt x="412" y="20"/>
                </a:lnTo>
                <a:lnTo>
                  <a:pt x="412" y="24"/>
                </a:lnTo>
                <a:lnTo>
                  <a:pt x="404" y="28"/>
                </a:lnTo>
                <a:lnTo>
                  <a:pt x="400" y="32"/>
                </a:lnTo>
                <a:lnTo>
                  <a:pt x="392" y="32"/>
                </a:lnTo>
                <a:lnTo>
                  <a:pt x="384" y="36"/>
                </a:lnTo>
                <a:lnTo>
                  <a:pt x="372" y="40"/>
                </a:lnTo>
                <a:lnTo>
                  <a:pt x="356" y="40"/>
                </a:lnTo>
                <a:lnTo>
                  <a:pt x="336" y="44"/>
                </a:lnTo>
                <a:lnTo>
                  <a:pt x="316" y="44"/>
                </a:lnTo>
                <a:lnTo>
                  <a:pt x="292" y="48"/>
                </a:lnTo>
                <a:lnTo>
                  <a:pt x="264" y="48"/>
                </a:lnTo>
                <a:lnTo>
                  <a:pt x="240" y="52"/>
                </a:lnTo>
                <a:lnTo>
                  <a:pt x="220" y="56"/>
                </a:lnTo>
                <a:lnTo>
                  <a:pt x="200" y="56"/>
                </a:lnTo>
                <a:lnTo>
                  <a:pt x="180" y="60"/>
                </a:lnTo>
                <a:lnTo>
                  <a:pt x="164" y="60"/>
                </a:lnTo>
                <a:lnTo>
                  <a:pt x="148" y="60"/>
                </a:lnTo>
                <a:lnTo>
                  <a:pt x="136" y="64"/>
                </a:lnTo>
                <a:lnTo>
                  <a:pt x="124" y="64"/>
                </a:lnTo>
                <a:lnTo>
                  <a:pt x="112" y="68"/>
                </a:lnTo>
                <a:lnTo>
                  <a:pt x="104" y="68"/>
                </a:lnTo>
                <a:lnTo>
                  <a:pt x="96" y="68"/>
                </a:lnTo>
                <a:lnTo>
                  <a:pt x="88" y="68"/>
                </a:lnTo>
                <a:lnTo>
                  <a:pt x="84" y="68"/>
                </a:lnTo>
                <a:lnTo>
                  <a:pt x="80" y="72"/>
                </a:lnTo>
                <a:lnTo>
                  <a:pt x="76" y="72"/>
                </a:lnTo>
                <a:lnTo>
                  <a:pt x="68" y="68"/>
                </a:lnTo>
                <a:lnTo>
                  <a:pt x="56" y="68"/>
                </a:lnTo>
                <a:lnTo>
                  <a:pt x="44" y="68"/>
                </a:lnTo>
                <a:lnTo>
                  <a:pt x="32" y="64"/>
                </a:lnTo>
                <a:lnTo>
                  <a:pt x="16" y="60"/>
                </a:lnTo>
                <a:lnTo>
                  <a:pt x="8" y="56"/>
                </a:lnTo>
                <a:lnTo>
                  <a:pt x="4" y="56"/>
                </a:lnTo>
                <a:lnTo>
                  <a:pt x="0" y="52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210">
            <a:extLst>
              <a:ext uri="{FF2B5EF4-FFF2-40B4-BE49-F238E27FC236}">
                <a16:creationId xmlns:a16="http://schemas.microsoft.com/office/drawing/2014/main" xmlns="" id="{4A152416-DB99-4482-8EEB-65C2A2F7803D}"/>
              </a:ext>
            </a:extLst>
          </p:cNvPr>
          <p:cNvSpPr>
            <a:spLocks/>
          </p:cNvSpPr>
          <p:nvPr/>
        </p:nvSpPr>
        <p:spPr bwMode="auto">
          <a:xfrm>
            <a:off x="5464090" y="2612400"/>
            <a:ext cx="348809" cy="653588"/>
          </a:xfrm>
          <a:custGeom>
            <a:avLst/>
            <a:gdLst>
              <a:gd name="T0" fmla="*/ 0 w 96"/>
              <a:gd name="T1" fmla="*/ 12 h 136"/>
              <a:gd name="T2" fmla="*/ 0 w 96"/>
              <a:gd name="T3" fmla="*/ 8 h 136"/>
              <a:gd name="T4" fmla="*/ 4 w 96"/>
              <a:gd name="T5" fmla="*/ 4 h 136"/>
              <a:gd name="T6" fmla="*/ 12 w 96"/>
              <a:gd name="T7" fmla="*/ 4 h 136"/>
              <a:gd name="T8" fmla="*/ 24 w 96"/>
              <a:gd name="T9" fmla="*/ 0 h 136"/>
              <a:gd name="T10" fmla="*/ 32 w 96"/>
              <a:gd name="T11" fmla="*/ 4 h 136"/>
              <a:gd name="T12" fmla="*/ 40 w 96"/>
              <a:gd name="T13" fmla="*/ 4 h 136"/>
              <a:gd name="T14" fmla="*/ 48 w 96"/>
              <a:gd name="T15" fmla="*/ 4 h 136"/>
              <a:gd name="T16" fmla="*/ 56 w 96"/>
              <a:gd name="T17" fmla="*/ 8 h 136"/>
              <a:gd name="T18" fmla="*/ 60 w 96"/>
              <a:gd name="T19" fmla="*/ 8 h 136"/>
              <a:gd name="T20" fmla="*/ 64 w 96"/>
              <a:gd name="T21" fmla="*/ 12 h 136"/>
              <a:gd name="T22" fmla="*/ 68 w 96"/>
              <a:gd name="T23" fmla="*/ 16 h 136"/>
              <a:gd name="T24" fmla="*/ 72 w 96"/>
              <a:gd name="T25" fmla="*/ 20 h 136"/>
              <a:gd name="T26" fmla="*/ 72 w 96"/>
              <a:gd name="T27" fmla="*/ 28 h 136"/>
              <a:gd name="T28" fmla="*/ 76 w 96"/>
              <a:gd name="T29" fmla="*/ 36 h 136"/>
              <a:gd name="T30" fmla="*/ 80 w 96"/>
              <a:gd name="T31" fmla="*/ 44 h 136"/>
              <a:gd name="T32" fmla="*/ 84 w 96"/>
              <a:gd name="T33" fmla="*/ 52 h 136"/>
              <a:gd name="T34" fmla="*/ 88 w 96"/>
              <a:gd name="T35" fmla="*/ 64 h 136"/>
              <a:gd name="T36" fmla="*/ 88 w 96"/>
              <a:gd name="T37" fmla="*/ 72 h 136"/>
              <a:gd name="T38" fmla="*/ 92 w 96"/>
              <a:gd name="T39" fmla="*/ 88 h 136"/>
              <a:gd name="T40" fmla="*/ 96 w 96"/>
              <a:gd name="T41" fmla="*/ 104 h 136"/>
              <a:gd name="T42" fmla="*/ 96 w 96"/>
              <a:gd name="T43" fmla="*/ 112 h 136"/>
              <a:gd name="T44" fmla="*/ 96 w 96"/>
              <a:gd name="T45" fmla="*/ 120 h 136"/>
              <a:gd name="T46" fmla="*/ 92 w 96"/>
              <a:gd name="T47" fmla="*/ 128 h 136"/>
              <a:gd name="T48" fmla="*/ 92 w 96"/>
              <a:gd name="T49" fmla="*/ 132 h 136"/>
              <a:gd name="T50" fmla="*/ 88 w 96"/>
              <a:gd name="T51" fmla="*/ 136 h 136"/>
              <a:gd name="T52" fmla="*/ 80 w 96"/>
              <a:gd name="T53" fmla="*/ 136 h 136"/>
              <a:gd name="T54" fmla="*/ 72 w 96"/>
              <a:gd name="T55" fmla="*/ 136 h 136"/>
              <a:gd name="T56" fmla="*/ 68 w 96"/>
              <a:gd name="T57" fmla="*/ 132 h 136"/>
              <a:gd name="T58" fmla="*/ 60 w 96"/>
              <a:gd name="T59" fmla="*/ 124 h 136"/>
              <a:gd name="T60" fmla="*/ 52 w 96"/>
              <a:gd name="T61" fmla="*/ 116 h 136"/>
              <a:gd name="T62" fmla="*/ 48 w 96"/>
              <a:gd name="T63" fmla="*/ 104 h 136"/>
              <a:gd name="T64" fmla="*/ 40 w 96"/>
              <a:gd name="T65" fmla="*/ 88 h 136"/>
              <a:gd name="T66" fmla="*/ 36 w 96"/>
              <a:gd name="T67" fmla="*/ 72 h 136"/>
              <a:gd name="T68" fmla="*/ 32 w 96"/>
              <a:gd name="T69" fmla="*/ 60 h 136"/>
              <a:gd name="T70" fmla="*/ 24 w 96"/>
              <a:gd name="T71" fmla="*/ 48 h 136"/>
              <a:gd name="T72" fmla="*/ 20 w 96"/>
              <a:gd name="T73" fmla="*/ 36 h 136"/>
              <a:gd name="T74" fmla="*/ 12 w 96"/>
              <a:gd name="T75" fmla="*/ 28 h 136"/>
              <a:gd name="T76" fmla="*/ 8 w 96"/>
              <a:gd name="T77" fmla="*/ 24 h 136"/>
              <a:gd name="T78" fmla="*/ 4 w 96"/>
              <a:gd name="T79" fmla="*/ 20 h 136"/>
              <a:gd name="T80" fmla="*/ 0 w 96"/>
              <a:gd name="T81" fmla="*/ 16 h 136"/>
              <a:gd name="T82" fmla="*/ 0 w 96"/>
              <a:gd name="T83" fmla="*/ 12 h 136"/>
              <a:gd name="T84" fmla="*/ 0 w 96"/>
              <a:gd name="T85" fmla="*/ 12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6" h="136">
                <a:moveTo>
                  <a:pt x="0" y="12"/>
                </a:moveTo>
                <a:lnTo>
                  <a:pt x="0" y="8"/>
                </a:lnTo>
                <a:lnTo>
                  <a:pt x="4" y="4"/>
                </a:lnTo>
                <a:lnTo>
                  <a:pt x="12" y="4"/>
                </a:lnTo>
                <a:lnTo>
                  <a:pt x="24" y="0"/>
                </a:lnTo>
                <a:lnTo>
                  <a:pt x="32" y="4"/>
                </a:lnTo>
                <a:lnTo>
                  <a:pt x="40" y="4"/>
                </a:lnTo>
                <a:lnTo>
                  <a:pt x="48" y="4"/>
                </a:lnTo>
                <a:lnTo>
                  <a:pt x="56" y="8"/>
                </a:lnTo>
                <a:lnTo>
                  <a:pt x="60" y="8"/>
                </a:lnTo>
                <a:lnTo>
                  <a:pt x="64" y="12"/>
                </a:lnTo>
                <a:lnTo>
                  <a:pt x="68" y="16"/>
                </a:lnTo>
                <a:lnTo>
                  <a:pt x="72" y="20"/>
                </a:lnTo>
                <a:lnTo>
                  <a:pt x="72" y="28"/>
                </a:lnTo>
                <a:lnTo>
                  <a:pt x="76" y="36"/>
                </a:lnTo>
                <a:lnTo>
                  <a:pt x="80" y="44"/>
                </a:lnTo>
                <a:lnTo>
                  <a:pt x="84" y="52"/>
                </a:lnTo>
                <a:lnTo>
                  <a:pt x="88" y="64"/>
                </a:lnTo>
                <a:lnTo>
                  <a:pt x="88" y="72"/>
                </a:lnTo>
                <a:lnTo>
                  <a:pt x="92" y="88"/>
                </a:lnTo>
                <a:lnTo>
                  <a:pt x="96" y="104"/>
                </a:lnTo>
                <a:lnTo>
                  <a:pt x="96" y="112"/>
                </a:lnTo>
                <a:lnTo>
                  <a:pt x="96" y="120"/>
                </a:lnTo>
                <a:lnTo>
                  <a:pt x="92" y="128"/>
                </a:lnTo>
                <a:lnTo>
                  <a:pt x="92" y="132"/>
                </a:lnTo>
                <a:lnTo>
                  <a:pt x="88" y="136"/>
                </a:lnTo>
                <a:lnTo>
                  <a:pt x="80" y="136"/>
                </a:lnTo>
                <a:lnTo>
                  <a:pt x="72" y="136"/>
                </a:lnTo>
                <a:lnTo>
                  <a:pt x="68" y="132"/>
                </a:lnTo>
                <a:lnTo>
                  <a:pt x="60" y="124"/>
                </a:lnTo>
                <a:lnTo>
                  <a:pt x="52" y="116"/>
                </a:lnTo>
                <a:lnTo>
                  <a:pt x="48" y="104"/>
                </a:lnTo>
                <a:lnTo>
                  <a:pt x="40" y="88"/>
                </a:lnTo>
                <a:lnTo>
                  <a:pt x="36" y="72"/>
                </a:lnTo>
                <a:lnTo>
                  <a:pt x="32" y="60"/>
                </a:lnTo>
                <a:lnTo>
                  <a:pt x="24" y="48"/>
                </a:lnTo>
                <a:lnTo>
                  <a:pt x="20" y="36"/>
                </a:lnTo>
                <a:lnTo>
                  <a:pt x="12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212">
            <a:extLst>
              <a:ext uri="{FF2B5EF4-FFF2-40B4-BE49-F238E27FC236}">
                <a16:creationId xmlns:a16="http://schemas.microsoft.com/office/drawing/2014/main" xmlns="" id="{1AC39C4B-1B4B-4914-91CC-715D546B019C}"/>
              </a:ext>
            </a:extLst>
          </p:cNvPr>
          <p:cNvSpPr>
            <a:spLocks/>
          </p:cNvSpPr>
          <p:nvPr/>
        </p:nvSpPr>
        <p:spPr bwMode="auto">
          <a:xfrm>
            <a:off x="5740230" y="3016086"/>
            <a:ext cx="828422" cy="76893"/>
          </a:xfrm>
          <a:custGeom>
            <a:avLst/>
            <a:gdLst>
              <a:gd name="T0" fmla="*/ 228 w 228"/>
              <a:gd name="T1" fmla="*/ 12 h 16"/>
              <a:gd name="T2" fmla="*/ 228 w 228"/>
              <a:gd name="T3" fmla="*/ 12 h 16"/>
              <a:gd name="T4" fmla="*/ 224 w 228"/>
              <a:gd name="T5" fmla="*/ 16 h 16"/>
              <a:gd name="T6" fmla="*/ 220 w 228"/>
              <a:gd name="T7" fmla="*/ 16 h 16"/>
              <a:gd name="T8" fmla="*/ 220 w 228"/>
              <a:gd name="T9" fmla="*/ 16 h 16"/>
              <a:gd name="T10" fmla="*/ 216 w 228"/>
              <a:gd name="T11" fmla="*/ 16 h 16"/>
              <a:gd name="T12" fmla="*/ 212 w 228"/>
              <a:gd name="T13" fmla="*/ 16 h 16"/>
              <a:gd name="T14" fmla="*/ 204 w 228"/>
              <a:gd name="T15" fmla="*/ 16 h 16"/>
              <a:gd name="T16" fmla="*/ 196 w 228"/>
              <a:gd name="T17" fmla="*/ 16 h 16"/>
              <a:gd name="T18" fmla="*/ 188 w 228"/>
              <a:gd name="T19" fmla="*/ 16 h 16"/>
              <a:gd name="T20" fmla="*/ 176 w 228"/>
              <a:gd name="T21" fmla="*/ 16 h 16"/>
              <a:gd name="T22" fmla="*/ 164 w 228"/>
              <a:gd name="T23" fmla="*/ 16 h 16"/>
              <a:gd name="T24" fmla="*/ 148 w 228"/>
              <a:gd name="T25" fmla="*/ 16 h 16"/>
              <a:gd name="T26" fmla="*/ 132 w 228"/>
              <a:gd name="T27" fmla="*/ 16 h 16"/>
              <a:gd name="T28" fmla="*/ 116 w 228"/>
              <a:gd name="T29" fmla="*/ 16 h 16"/>
              <a:gd name="T30" fmla="*/ 96 w 228"/>
              <a:gd name="T31" fmla="*/ 16 h 16"/>
              <a:gd name="T32" fmla="*/ 76 w 228"/>
              <a:gd name="T33" fmla="*/ 16 h 16"/>
              <a:gd name="T34" fmla="*/ 52 w 228"/>
              <a:gd name="T35" fmla="*/ 16 h 16"/>
              <a:gd name="T36" fmla="*/ 28 w 228"/>
              <a:gd name="T37" fmla="*/ 16 h 16"/>
              <a:gd name="T38" fmla="*/ 0 w 228"/>
              <a:gd name="T39" fmla="*/ 16 h 16"/>
              <a:gd name="T40" fmla="*/ 0 w 228"/>
              <a:gd name="T41" fmla="*/ 12 h 16"/>
              <a:gd name="T42" fmla="*/ 36 w 228"/>
              <a:gd name="T43" fmla="*/ 12 h 16"/>
              <a:gd name="T44" fmla="*/ 68 w 228"/>
              <a:gd name="T45" fmla="*/ 8 h 16"/>
              <a:gd name="T46" fmla="*/ 104 w 228"/>
              <a:gd name="T47" fmla="*/ 8 h 16"/>
              <a:gd name="T48" fmla="*/ 132 w 228"/>
              <a:gd name="T49" fmla="*/ 4 h 16"/>
              <a:gd name="T50" fmla="*/ 148 w 228"/>
              <a:gd name="T51" fmla="*/ 4 h 16"/>
              <a:gd name="T52" fmla="*/ 160 w 228"/>
              <a:gd name="T53" fmla="*/ 4 h 16"/>
              <a:gd name="T54" fmla="*/ 168 w 228"/>
              <a:gd name="T55" fmla="*/ 4 h 16"/>
              <a:gd name="T56" fmla="*/ 180 w 228"/>
              <a:gd name="T57" fmla="*/ 4 h 16"/>
              <a:gd name="T58" fmla="*/ 188 w 228"/>
              <a:gd name="T59" fmla="*/ 0 h 16"/>
              <a:gd name="T60" fmla="*/ 192 w 228"/>
              <a:gd name="T61" fmla="*/ 0 h 16"/>
              <a:gd name="T62" fmla="*/ 196 w 228"/>
              <a:gd name="T63" fmla="*/ 0 h 16"/>
              <a:gd name="T64" fmla="*/ 200 w 228"/>
              <a:gd name="T65" fmla="*/ 0 h 16"/>
              <a:gd name="T66" fmla="*/ 208 w 228"/>
              <a:gd name="T67" fmla="*/ 4 h 16"/>
              <a:gd name="T68" fmla="*/ 220 w 228"/>
              <a:gd name="T69" fmla="*/ 8 h 16"/>
              <a:gd name="T70" fmla="*/ 224 w 228"/>
              <a:gd name="T71" fmla="*/ 8 h 16"/>
              <a:gd name="T72" fmla="*/ 224 w 228"/>
              <a:gd name="T73" fmla="*/ 12 h 16"/>
              <a:gd name="T74" fmla="*/ 228 w 228"/>
              <a:gd name="T75" fmla="*/ 12 h 16"/>
              <a:gd name="T76" fmla="*/ 228 w 228"/>
              <a:gd name="T77" fmla="*/ 12 h 16"/>
              <a:gd name="T78" fmla="*/ 228 w 228"/>
              <a:gd name="T79" fmla="*/ 12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8" h="16">
                <a:moveTo>
                  <a:pt x="228" y="12"/>
                </a:moveTo>
                <a:lnTo>
                  <a:pt x="228" y="12"/>
                </a:lnTo>
                <a:lnTo>
                  <a:pt x="224" y="16"/>
                </a:lnTo>
                <a:lnTo>
                  <a:pt x="220" y="16"/>
                </a:lnTo>
                <a:lnTo>
                  <a:pt x="220" y="16"/>
                </a:lnTo>
                <a:lnTo>
                  <a:pt x="216" y="16"/>
                </a:lnTo>
                <a:lnTo>
                  <a:pt x="212" y="16"/>
                </a:lnTo>
                <a:lnTo>
                  <a:pt x="204" y="16"/>
                </a:lnTo>
                <a:lnTo>
                  <a:pt x="196" y="16"/>
                </a:lnTo>
                <a:lnTo>
                  <a:pt x="188" y="16"/>
                </a:lnTo>
                <a:lnTo>
                  <a:pt x="176" y="16"/>
                </a:lnTo>
                <a:lnTo>
                  <a:pt x="164" y="16"/>
                </a:lnTo>
                <a:lnTo>
                  <a:pt x="148" y="16"/>
                </a:lnTo>
                <a:lnTo>
                  <a:pt x="132" y="16"/>
                </a:lnTo>
                <a:lnTo>
                  <a:pt x="116" y="16"/>
                </a:lnTo>
                <a:lnTo>
                  <a:pt x="96" y="16"/>
                </a:lnTo>
                <a:lnTo>
                  <a:pt x="76" y="16"/>
                </a:lnTo>
                <a:lnTo>
                  <a:pt x="52" y="16"/>
                </a:lnTo>
                <a:lnTo>
                  <a:pt x="28" y="16"/>
                </a:lnTo>
                <a:lnTo>
                  <a:pt x="0" y="16"/>
                </a:lnTo>
                <a:lnTo>
                  <a:pt x="0" y="12"/>
                </a:lnTo>
                <a:lnTo>
                  <a:pt x="36" y="12"/>
                </a:lnTo>
                <a:lnTo>
                  <a:pt x="68" y="8"/>
                </a:lnTo>
                <a:lnTo>
                  <a:pt x="104" y="8"/>
                </a:lnTo>
                <a:lnTo>
                  <a:pt x="132" y="4"/>
                </a:lnTo>
                <a:lnTo>
                  <a:pt x="148" y="4"/>
                </a:lnTo>
                <a:lnTo>
                  <a:pt x="160" y="4"/>
                </a:lnTo>
                <a:lnTo>
                  <a:pt x="168" y="4"/>
                </a:lnTo>
                <a:lnTo>
                  <a:pt x="180" y="4"/>
                </a:lnTo>
                <a:lnTo>
                  <a:pt x="188" y="0"/>
                </a:lnTo>
                <a:lnTo>
                  <a:pt x="192" y="0"/>
                </a:lnTo>
                <a:lnTo>
                  <a:pt x="196" y="0"/>
                </a:lnTo>
                <a:lnTo>
                  <a:pt x="200" y="0"/>
                </a:lnTo>
                <a:lnTo>
                  <a:pt x="208" y="4"/>
                </a:lnTo>
                <a:lnTo>
                  <a:pt x="220" y="8"/>
                </a:lnTo>
                <a:lnTo>
                  <a:pt x="224" y="8"/>
                </a:lnTo>
                <a:lnTo>
                  <a:pt x="224" y="12"/>
                </a:lnTo>
                <a:lnTo>
                  <a:pt x="228" y="12"/>
                </a:lnTo>
                <a:lnTo>
                  <a:pt x="228" y="12"/>
                </a:lnTo>
                <a:lnTo>
                  <a:pt x="228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215">
            <a:extLst>
              <a:ext uri="{FF2B5EF4-FFF2-40B4-BE49-F238E27FC236}">
                <a16:creationId xmlns:a16="http://schemas.microsoft.com/office/drawing/2014/main" xmlns="" id="{ABFC9A0F-492D-48DF-8812-06D45B5D9856}"/>
              </a:ext>
            </a:extLst>
          </p:cNvPr>
          <p:cNvSpPr>
            <a:spLocks/>
          </p:cNvSpPr>
          <p:nvPr/>
        </p:nvSpPr>
        <p:spPr bwMode="auto">
          <a:xfrm>
            <a:off x="5081437" y="5059882"/>
            <a:ext cx="741219" cy="941936"/>
          </a:xfrm>
          <a:custGeom>
            <a:avLst/>
            <a:gdLst>
              <a:gd name="T0" fmla="*/ 196 w 204"/>
              <a:gd name="T1" fmla="*/ 196 h 196"/>
              <a:gd name="T2" fmla="*/ 192 w 204"/>
              <a:gd name="T3" fmla="*/ 196 h 196"/>
              <a:gd name="T4" fmla="*/ 188 w 204"/>
              <a:gd name="T5" fmla="*/ 196 h 196"/>
              <a:gd name="T6" fmla="*/ 180 w 204"/>
              <a:gd name="T7" fmla="*/ 192 h 196"/>
              <a:gd name="T8" fmla="*/ 176 w 204"/>
              <a:gd name="T9" fmla="*/ 192 h 196"/>
              <a:gd name="T10" fmla="*/ 168 w 204"/>
              <a:gd name="T11" fmla="*/ 184 h 196"/>
              <a:gd name="T12" fmla="*/ 164 w 204"/>
              <a:gd name="T13" fmla="*/ 180 h 196"/>
              <a:gd name="T14" fmla="*/ 156 w 204"/>
              <a:gd name="T15" fmla="*/ 172 h 196"/>
              <a:gd name="T16" fmla="*/ 148 w 204"/>
              <a:gd name="T17" fmla="*/ 164 h 196"/>
              <a:gd name="T18" fmla="*/ 140 w 204"/>
              <a:gd name="T19" fmla="*/ 152 h 196"/>
              <a:gd name="T20" fmla="*/ 132 w 204"/>
              <a:gd name="T21" fmla="*/ 144 h 196"/>
              <a:gd name="T22" fmla="*/ 108 w 204"/>
              <a:gd name="T23" fmla="*/ 120 h 196"/>
              <a:gd name="T24" fmla="*/ 84 w 204"/>
              <a:gd name="T25" fmla="*/ 96 h 196"/>
              <a:gd name="T26" fmla="*/ 56 w 204"/>
              <a:gd name="T27" fmla="*/ 72 h 196"/>
              <a:gd name="T28" fmla="*/ 44 w 204"/>
              <a:gd name="T29" fmla="*/ 56 h 196"/>
              <a:gd name="T30" fmla="*/ 32 w 204"/>
              <a:gd name="T31" fmla="*/ 48 h 196"/>
              <a:gd name="T32" fmla="*/ 24 w 204"/>
              <a:gd name="T33" fmla="*/ 36 h 196"/>
              <a:gd name="T34" fmla="*/ 12 w 204"/>
              <a:gd name="T35" fmla="*/ 28 h 196"/>
              <a:gd name="T36" fmla="*/ 8 w 204"/>
              <a:gd name="T37" fmla="*/ 16 h 196"/>
              <a:gd name="T38" fmla="*/ 4 w 204"/>
              <a:gd name="T39" fmla="*/ 12 h 196"/>
              <a:gd name="T40" fmla="*/ 0 w 204"/>
              <a:gd name="T41" fmla="*/ 4 h 196"/>
              <a:gd name="T42" fmla="*/ 0 w 204"/>
              <a:gd name="T43" fmla="*/ 0 h 196"/>
              <a:gd name="T44" fmla="*/ 4 w 204"/>
              <a:gd name="T45" fmla="*/ 0 h 196"/>
              <a:gd name="T46" fmla="*/ 16 w 204"/>
              <a:gd name="T47" fmla="*/ 4 h 196"/>
              <a:gd name="T48" fmla="*/ 24 w 204"/>
              <a:gd name="T49" fmla="*/ 8 h 196"/>
              <a:gd name="T50" fmla="*/ 40 w 204"/>
              <a:gd name="T51" fmla="*/ 12 h 196"/>
              <a:gd name="T52" fmla="*/ 52 w 204"/>
              <a:gd name="T53" fmla="*/ 20 h 196"/>
              <a:gd name="T54" fmla="*/ 68 w 204"/>
              <a:gd name="T55" fmla="*/ 28 h 196"/>
              <a:gd name="T56" fmla="*/ 88 w 204"/>
              <a:gd name="T57" fmla="*/ 40 h 196"/>
              <a:gd name="T58" fmla="*/ 108 w 204"/>
              <a:gd name="T59" fmla="*/ 52 h 196"/>
              <a:gd name="T60" fmla="*/ 128 w 204"/>
              <a:gd name="T61" fmla="*/ 64 h 196"/>
              <a:gd name="T62" fmla="*/ 144 w 204"/>
              <a:gd name="T63" fmla="*/ 76 h 196"/>
              <a:gd name="T64" fmla="*/ 160 w 204"/>
              <a:gd name="T65" fmla="*/ 92 h 196"/>
              <a:gd name="T66" fmla="*/ 172 w 204"/>
              <a:gd name="T67" fmla="*/ 100 h 196"/>
              <a:gd name="T68" fmla="*/ 180 w 204"/>
              <a:gd name="T69" fmla="*/ 112 h 196"/>
              <a:gd name="T70" fmla="*/ 188 w 204"/>
              <a:gd name="T71" fmla="*/ 124 h 196"/>
              <a:gd name="T72" fmla="*/ 196 w 204"/>
              <a:gd name="T73" fmla="*/ 136 h 196"/>
              <a:gd name="T74" fmla="*/ 200 w 204"/>
              <a:gd name="T75" fmla="*/ 144 h 196"/>
              <a:gd name="T76" fmla="*/ 204 w 204"/>
              <a:gd name="T77" fmla="*/ 156 h 196"/>
              <a:gd name="T78" fmla="*/ 204 w 204"/>
              <a:gd name="T79" fmla="*/ 164 h 196"/>
              <a:gd name="T80" fmla="*/ 204 w 204"/>
              <a:gd name="T81" fmla="*/ 172 h 196"/>
              <a:gd name="T82" fmla="*/ 204 w 204"/>
              <a:gd name="T83" fmla="*/ 176 h 196"/>
              <a:gd name="T84" fmla="*/ 200 w 204"/>
              <a:gd name="T85" fmla="*/ 188 h 196"/>
              <a:gd name="T86" fmla="*/ 196 w 204"/>
              <a:gd name="T87" fmla="*/ 196 h 196"/>
              <a:gd name="T88" fmla="*/ 196 w 204"/>
              <a:gd name="T89" fmla="*/ 196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04" h="196">
                <a:moveTo>
                  <a:pt x="196" y="196"/>
                </a:moveTo>
                <a:lnTo>
                  <a:pt x="192" y="196"/>
                </a:lnTo>
                <a:lnTo>
                  <a:pt x="188" y="196"/>
                </a:lnTo>
                <a:lnTo>
                  <a:pt x="180" y="192"/>
                </a:lnTo>
                <a:lnTo>
                  <a:pt x="176" y="192"/>
                </a:lnTo>
                <a:lnTo>
                  <a:pt x="168" y="184"/>
                </a:lnTo>
                <a:lnTo>
                  <a:pt x="164" y="180"/>
                </a:lnTo>
                <a:lnTo>
                  <a:pt x="156" y="172"/>
                </a:lnTo>
                <a:lnTo>
                  <a:pt x="148" y="164"/>
                </a:lnTo>
                <a:lnTo>
                  <a:pt x="140" y="152"/>
                </a:lnTo>
                <a:lnTo>
                  <a:pt x="132" y="144"/>
                </a:lnTo>
                <a:lnTo>
                  <a:pt x="108" y="120"/>
                </a:lnTo>
                <a:lnTo>
                  <a:pt x="84" y="96"/>
                </a:lnTo>
                <a:lnTo>
                  <a:pt x="56" y="72"/>
                </a:lnTo>
                <a:lnTo>
                  <a:pt x="44" y="56"/>
                </a:lnTo>
                <a:lnTo>
                  <a:pt x="32" y="48"/>
                </a:lnTo>
                <a:lnTo>
                  <a:pt x="24" y="36"/>
                </a:lnTo>
                <a:lnTo>
                  <a:pt x="12" y="28"/>
                </a:lnTo>
                <a:lnTo>
                  <a:pt x="8" y="16"/>
                </a:lnTo>
                <a:lnTo>
                  <a:pt x="4" y="12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16" y="4"/>
                </a:lnTo>
                <a:lnTo>
                  <a:pt x="24" y="8"/>
                </a:lnTo>
                <a:lnTo>
                  <a:pt x="40" y="12"/>
                </a:lnTo>
                <a:lnTo>
                  <a:pt x="52" y="20"/>
                </a:lnTo>
                <a:lnTo>
                  <a:pt x="68" y="28"/>
                </a:lnTo>
                <a:lnTo>
                  <a:pt x="88" y="40"/>
                </a:lnTo>
                <a:lnTo>
                  <a:pt x="108" y="52"/>
                </a:lnTo>
                <a:lnTo>
                  <a:pt x="128" y="64"/>
                </a:lnTo>
                <a:lnTo>
                  <a:pt x="144" y="76"/>
                </a:lnTo>
                <a:lnTo>
                  <a:pt x="160" y="92"/>
                </a:lnTo>
                <a:lnTo>
                  <a:pt x="172" y="100"/>
                </a:lnTo>
                <a:lnTo>
                  <a:pt x="180" y="112"/>
                </a:lnTo>
                <a:lnTo>
                  <a:pt x="188" y="124"/>
                </a:lnTo>
                <a:lnTo>
                  <a:pt x="196" y="136"/>
                </a:lnTo>
                <a:lnTo>
                  <a:pt x="200" y="144"/>
                </a:lnTo>
                <a:lnTo>
                  <a:pt x="204" y="156"/>
                </a:lnTo>
                <a:lnTo>
                  <a:pt x="204" y="164"/>
                </a:lnTo>
                <a:lnTo>
                  <a:pt x="204" y="172"/>
                </a:lnTo>
                <a:lnTo>
                  <a:pt x="204" y="176"/>
                </a:lnTo>
                <a:lnTo>
                  <a:pt x="200" y="188"/>
                </a:lnTo>
                <a:lnTo>
                  <a:pt x="196" y="196"/>
                </a:lnTo>
                <a:lnTo>
                  <a:pt x="196" y="19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216">
            <a:extLst>
              <a:ext uri="{FF2B5EF4-FFF2-40B4-BE49-F238E27FC236}">
                <a16:creationId xmlns:a16="http://schemas.microsoft.com/office/drawing/2014/main" xmlns="" id="{7F1710D5-D2B4-4AF8-B813-A41CFF97D589}"/>
              </a:ext>
            </a:extLst>
          </p:cNvPr>
          <p:cNvSpPr>
            <a:spLocks/>
          </p:cNvSpPr>
          <p:nvPr/>
        </p:nvSpPr>
        <p:spPr bwMode="auto">
          <a:xfrm>
            <a:off x="5866257" y="4041054"/>
            <a:ext cx="624950" cy="1172615"/>
          </a:xfrm>
          <a:custGeom>
            <a:avLst/>
            <a:gdLst>
              <a:gd name="T0" fmla="*/ 132 w 172"/>
              <a:gd name="T1" fmla="*/ 108 h 244"/>
              <a:gd name="T2" fmla="*/ 124 w 172"/>
              <a:gd name="T3" fmla="*/ 124 h 244"/>
              <a:gd name="T4" fmla="*/ 116 w 172"/>
              <a:gd name="T5" fmla="*/ 140 h 244"/>
              <a:gd name="T6" fmla="*/ 104 w 172"/>
              <a:gd name="T7" fmla="*/ 156 h 244"/>
              <a:gd name="T8" fmla="*/ 96 w 172"/>
              <a:gd name="T9" fmla="*/ 168 h 244"/>
              <a:gd name="T10" fmla="*/ 76 w 172"/>
              <a:gd name="T11" fmla="*/ 192 h 244"/>
              <a:gd name="T12" fmla="*/ 56 w 172"/>
              <a:gd name="T13" fmla="*/ 212 h 244"/>
              <a:gd name="T14" fmla="*/ 44 w 172"/>
              <a:gd name="T15" fmla="*/ 220 h 244"/>
              <a:gd name="T16" fmla="*/ 36 w 172"/>
              <a:gd name="T17" fmla="*/ 228 h 244"/>
              <a:gd name="T18" fmla="*/ 28 w 172"/>
              <a:gd name="T19" fmla="*/ 232 h 244"/>
              <a:gd name="T20" fmla="*/ 20 w 172"/>
              <a:gd name="T21" fmla="*/ 236 h 244"/>
              <a:gd name="T22" fmla="*/ 12 w 172"/>
              <a:gd name="T23" fmla="*/ 240 h 244"/>
              <a:gd name="T24" fmla="*/ 8 w 172"/>
              <a:gd name="T25" fmla="*/ 244 h 244"/>
              <a:gd name="T26" fmla="*/ 4 w 172"/>
              <a:gd name="T27" fmla="*/ 244 h 244"/>
              <a:gd name="T28" fmla="*/ 4 w 172"/>
              <a:gd name="T29" fmla="*/ 240 h 244"/>
              <a:gd name="T30" fmla="*/ 0 w 172"/>
              <a:gd name="T31" fmla="*/ 240 h 244"/>
              <a:gd name="T32" fmla="*/ 0 w 172"/>
              <a:gd name="T33" fmla="*/ 236 h 244"/>
              <a:gd name="T34" fmla="*/ 0 w 172"/>
              <a:gd name="T35" fmla="*/ 232 h 244"/>
              <a:gd name="T36" fmla="*/ 4 w 172"/>
              <a:gd name="T37" fmla="*/ 228 h 244"/>
              <a:gd name="T38" fmla="*/ 4 w 172"/>
              <a:gd name="T39" fmla="*/ 220 h 244"/>
              <a:gd name="T40" fmla="*/ 8 w 172"/>
              <a:gd name="T41" fmla="*/ 216 h 244"/>
              <a:gd name="T42" fmla="*/ 12 w 172"/>
              <a:gd name="T43" fmla="*/ 208 h 244"/>
              <a:gd name="T44" fmla="*/ 20 w 172"/>
              <a:gd name="T45" fmla="*/ 196 h 244"/>
              <a:gd name="T46" fmla="*/ 32 w 172"/>
              <a:gd name="T47" fmla="*/ 176 h 244"/>
              <a:gd name="T48" fmla="*/ 44 w 172"/>
              <a:gd name="T49" fmla="*/ 156 h 244"/>
              <a:gd name="T50" fmla="*/ 60 w 172"/>
              <a:gd name="T51" fmla="*/ 136 h 244"/>
              <a:gd name="T52" fmla="*/ 68 w 172"/>
              <a:gd name="T53" fmla="*/ 112 h 244"/>
              <a:gd name="T54" fmla="*/ 80 w 172"/>
              <a:gd name="T55" fmla="*/ 92 h 244"/>
              <a:gd name="T56" fmla="*/ 88 w 172"/>
              <a:gd name="T57" fmla="*/ 72 h 244"/>
              <a:gd name="T58" fmla="*/ 96 w 172"/>
              <a:gd name="T59" fmla="*/ 60 h 244"/>
              <a:gd name="T60" fmla="*/ 100 w 172"/>
              <a:gd name="T61" fmla="*/ 48 h 244"/>
              <a:gd name="T62" fmla="*/ 100 w 172"/>
              <a:gd name="T63" fmla="*/ 36 h 244"/>
              <a:gd name="T64" fmla="*/ 100 w 172"/>
              <a:gd name="T65" fmla="*/ 28 h 244"/>
              <a:gd name="T66" fmla="*/ 96 w 172"/>
              <a:gd name="T67" fmla="*/ 20 h 244"/>
              <a:gd name="T68" fmla="*/ 92 w 172"/>
              <a:gd name="T69" fmla="*/ 16 h 244"/>
              <a:gd name="T70" fmla="*/ 92 w 172"/>
              <a:gd name="T71" fmla="*/ 12 h 244"/>
              <a:gd name="T72" fmla="*/ 92 w 172"/>
              <a:gd name="T73" fmla="*/ 8 h 244"/>
              <a:gd name="T74" fmla="*/ 96 w 172"/>
              <a:gd name="T75" fmla="*/ 4 h 244"/>
              <a:gd name="T76" fmla="*/ 100 w 172"/>
              <a:gd name="T77" fmla="*/ 0 h 244"/>
              <a:gd name="T78" fmla="*/ 108 w 172"/>
              <a:gd name="T79" fmla="*/ 0 h 244"/>
              <a:gd name="T80" fmla="*/ 120 w 172"/>
              <a:gd name="T81" fmla="*/ 0 h 244"/>
              <a:gd name="T82" fmla="*/ 132 w 172"/>
              <a:gd name="T83" fmla="*/ 4 h 244"/>
              <a:gd name="T84" fmla="*/ 144 w 172"/>
              <a:gd name="T85" fmla="*/ 12 h 244"/>
              <a:gd name="T86" fmla="*/ 156 w 172"/>
              <a:gd name="T87" fmla="*/ 20 h 244"/>
              <a:gd name="T88" fmla="*/ 164 w 172"/>
              <a:gd name="T89" fmla="*/ 24 h 244"/>
              <a:gd name="T90" fmla="*/ 168 w 172"/>
              <a:gd name="T91" fmla="*/ 32 h 244"/>
              <a:gd name="T92" fmla="*/ 172 w 172"/>
              <a:gd name="T93" fmla="*/ 36 h 244"/>
              <a:gd name="T94" fmla="*/ 172 w 172"/>
              <a:gd name="T95" fmla="*/ 40 h 244"/>
              <a:gd name="T96" fmla="*/ 168 w 172"/>
              <a:gd name="T97" fmla="*/ 44 h 244"/>
              <a:gd name="T98" fmla="*/ 168 w 172"/>
              <a:gd name="T99" fmla="*/ 52 h 244"/>
              <a:gd name="T100" fmla="*/ 164 w 172"/>
              <a:gd name="T101" fmla="*/ 60 h 244"/>
              <a:gd name="T102" fmla="*/ 156 w 172"/>
              <a:gd name="T103" fmla="*/ 68 h 244"/>
              <a:gd name="T104" fmla="*/ 152 w 172"/>
              <a:gd name="T105" fmla="*/ 80 h 244"/>
              <a:gd name="T106" fmla="*/ 144 w 172"/>
              <a:gd name="T107" fmla="*/ 96 h 244"/>
              <a:gd name="T108" fmla="*/ 132 w 172"/>
              <a:gd name="T109" fmla="*/ 108 h 244"/>
              <a:gd name="T110" fmla="*/ 132 w 172"/>
              <a:gd name="T111" fmla="*/ 1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2" h="244">
                <a:moveTo>
                  <a:pt x="132" y="108"/>
                </a:moveTo>
                <a:lnTo>
                  <a:pt x="124" y="124"/>
                </a:lnTo>
                <a:lnTo>
                  <a:pt x="116" y="140"/>
                </a:lnTo>
                <a:lnTo>
                  <a:pt x="104" y="156"/>
                </a:lnTo>
                <a:lnTo>
                  <a:pt x="96" y="168"/>
                </a:lnTo>
                <a:lnTo>
                  <a:pt x="76" y="192"/>
                </a:lnTo>
                <a:lnTo>
                  <a:pt x="56" y="212"/>
                </a:lnTo>
                <a:lnTo>
                  <a:pt x="44" y="220"/>
                </a:lnTo>
                <a:lnTo>
                  <a:pt x="36" y="228"/>
                </a:lnTo>
                <a:lnTo>
                  <a:pt x="28" y="232"/>
                </a:lnTo>
                <a:lnTo>
                  <a:pt x="20" y="236"/>
                </a:lnTo>
                <a:lnTo>
                  <a:pt x="12" y="240"/>
                </a:lnTo>
                <a:lnTo>
                  <a:pt x="8" y="244"/>
                </a:lnTo>
                <a:lnTo>
                  <a:pt x="4" y="244"/>
                </a:lnTo>
                <a:lnTo>
                  <a:pt x="4" y="240"/>
                </a:lnTo>
                <a:lnTo>
                  <a:pt x="0" y="240"/>
                </a:lnTo>
                <a:lnTo>
                  <a:pt x="0" y="236"/>
                </a:lnTo>
                <a:lnTo>
                  <a:pt x="0" y="232"/>
                </a:lnTo>
                <a:lnTo>
                  <a:pt x="4" y="228"/>
                </a:lnTo>
                <a:lnTo>
                  <a:pt x="4" y="220"/>
                </a:lnTo>
                <a:lnTo>
                  <a:pt x="8" y="216"/>
                </a:lnTo>
                <a:lnTo>
                  <a:pt x="12" y="208"/>
                </a:lnTo>
                <a:lnTo>
                  <a:pt x="20" y="196"/>
                </a:lnTo>
                <a:lnTo>
                  <a:pt x="32" y="176"/>
                </a:lnTo>
                <a:lnTo>
                  <a:pt x="44" y="156"/>
                </a:lnTo>
                <a:lnTo>
                  <a:pt x="60" y="136"/>
                </a:lnTo>
                <a:lnTo>
                  <a:pt x="68" y="112"/>
                </a:lnTo>
                <a:lnTo>
                  <a:pt x="80" y="92"/>
                </a:lnTo>
                <a:lnTo>
                  <a:pt x="88" y="72"/>
                </a:lnTo>
                <a:lnTo>
                  <a:pt x="96" y="60"/>
                </a:lnTo>
                <a:lnTo>
                  <a:pt x="100" y="48"/>
                </a:lnTo>
                <a:lnTo>
                  <a:pt x="100" y="36"/>
                </a:lnTo>
                <a:lnTo>
                  <a:pt x="100" y="28"/>
                </a:lnTo>
                <a:lnTo>
                  <a:pt x="96" y="20"/>
                </a:lnTo>
                <a:lnTo>
                  <a:pt x="92" y="16"/>
                </a:lnTo>
                <a:lnTo>
                  <a:pt x="92" y="12"/>
                </a:lnTo>
                <a:lnTo>
                  <a:pt x="92" y="8"/>
                </a:lnTo>
                <a:lnTo>
                  <a:pt x="96" y="4"/>
                </a:lnTo>
                <a:lnTo>
                  <a:pt x="100" y="0"/>
                </a:lnTo>
                <a:lnTo>
                  <a:pt x="108" y="0"/>
                </a:lnTo>
                <a:lnTo>
                  <a:pt x="120" y="0"/>
                </a:lnTo>
                <a:lnTo>
                  <a:pt x="132" y="4"/>
                </a:lnTo>
                <a:lnTo>
                  <a:pt x="144" y="12"/>
                </a:lnTo>
                <a:lnTo>
                  <a:pt x="156" y="20"/>
                </a:lnTo>
                <a:lnTo>
                  <a:pt x="164" y="24"/>
                </a:lnTo>
                <a:lnTo>
                  <a:pt x="168" y="32"/>
                </a:lnTo>
                <a:lnTo>
                  <a:pt x="172" y="36"/>
                </a:lnTo>
                <a:lnTo>
                  <a:pt x="172" y="40"/>
                </a:lnTo>
                <a:lnTo>
                  <a:pt x="168" y="44"/>
                </a:lnTo>
                <a:lnTo>
                  <a:pt x="168" y="52"/>
                </a:lnTo>
                <a:lnTo>
                  <a:pt x="164" y="60"/>
                </a:lnTo>
                <a:lnTo>
                  <a:pt x="156" y="68"/>
                </a:lnTo>
                <a:lnTo>
                  <a:pt x="152" y="80"/>
                </a:lnTo>
                <a:lnTo>
                  <a:pt x="144" y="96"/>
                </a:lnTo>
                <a:lnTo>
                  <a:pt x="132" y="108"/>
                </a:lnTo>
                <a:lnTo>
                  <a:pt x="132" y="10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217">
            <a:extLst>
              <a:ext uri="{FF2B5EF4-FFF2-40B4-BE49-F238E27FC236}">
                <a16:creationId xmlns:a16="http://schemas.microsoft.com/office/drawing/2014/main" xmlns="" id="{B5F31E6F-1F0C-4D7C-BBDD-5F3F1CE5B55B}"/>
              </a:ext>
            </a:extLst>
          </p:cNvPr>
          <p:cNvSpPr>
            <a:spLocks/>
          </p:cNvSpPr>
          <p:nvPr/>
        </p:nvSpPr>
        <p:spPr bwMode="auto">
          <a:xfrm>
            <a:off x="5604651" y="5079107"/>
            <a:ext cx="828422" cy="1307177"/>
          </a:xfrm>
          <a:custGeom>
            <a:avLst/>
            <a:gdLst>
              <a:gd name="T0" fmla="*/ 216 w 228"/>
              <a:gd name="T1" fmla="*/ 72 h 272"/>
              <a:gd name="T2" fmla="*/ 212 w 228"/>
              <a:gd name="T3" fmla="*/ 88 h 272"/>
              <a:gd name="T4" fmla="*/ 208 w 228"/>
              <a:gd name="T5" fmla="*/ 104 h 272"/>
              <a:gd name="T6" fmla="*/ 200 w 228"/>
              <a:gd name="T7" fmla="*/ 124 h 272"/>
              <a:gd name="T8" fmla="*/ 188 w 228"/>
              <a:gd name="T9" fmla="*/ 144 h 272"/>
              <a:gd name="T10" fmla="*/ 176 w 228"/>
              <a:gd name="T11" fmla="*/ 164 h 272"/>
              <a:gd name="T12" fmla="*/ 160 w 228"/>
              <a:gd name="T13" fmla="*/ 184 h 272"/>
              <a:gd name="T14" fmla="*/ 148 w 228"/>
              <a:gd name="T15" fmla="*/ 200 h 272"/>
              <a:gd name="T16" fmla="*/ 136 w 228"/>
              <a:gd name="T17" fmla="*/ 212 h 272"/>
              <a:gd name="T18" fmla="*/ 120 w 228"/>
              <a:gd name="T19" fmla="*/ 224 h 272"/>
              <a:gd name="T20" fmla="*/ 100 w 228"/>
              <a:gd name="T21" fmla="*/ 236 h 272"/>
              <a:gd name="T22" fmla="*/ 80 w 228"/>
              <a:gd name="T23" fmla="*/ 248 h 272"/>
              <a:gd name="T24" fmla="*/ 56 w 228"/>
              <a:gd name="T25" fmla="*/ 256 h 272"/>
              <a:gd name="T26" fmla="*/ 44 w 228"/>
              <a:gd name="T27" fmla="*/ 260 h 272"/>
              <a:gd name="T28" fmla="*/ 36 w 228"/>
              <a:gd name="T29" fmla="*/ 264 h 272"/>
              <a:gd name="T30" fmla="*/ 24 w 228"/>
              <a:gd name="T31" fmla="*/ 268 h 272"/>
              <a:gd name="T32" fmla="*/ 16 w 228"/>
              <a:gd name="T33" fmla="*/ 268 h 272"/>
              <a:gd name="T34" fmla="*/ 12 w 228"/>
              <a:gd name="T35" fmla="*/ 272 h 272"/>
              <a:gd name="T36" fmla="*/ 8 w 228"/>
              <a:gd name="T37" fmla="*/ 272 h 272"/>
              <a:gd name="T38" fmla="*/ 4 w 228"/>
              <a:gd name="T39" fmla="*/ 272 h 272"/>
              <a:gd name="T40" fmla="*/ 0 w 228"/>
              <a:gd name="T41" fmla="*/ 268 h 272"/>
              <a:gd name="T42" fmla="*/ 0 w 228"/>
              <a:gd name="T43" fmla="*/ 268 h 272"/>
              <a:gd name="T44" fmla="*/ 0 w 228"/>
              <a:gd name="T45" fmla="*/ 264 h 272"/>
              <a:gd name="T46" fmla="*/ 4 w 228"/>
              <a:gd name="T47" fmla="*/ 260 h 272"/>
              <a:gd name="T48" fmla="*/ 8 w 228"/>
              <a:gd name="T49" fmla="*/ 256 h 272"/>
              <a:gd name="T50" fmla="*/ 16 w 228"/>
              <a:gd name="T51" fmla="*/ 252 h 272"/>
              <a:gd name="T52" fmla="*/ 20 w 228"/>
              <a:gd name="T53" fmla="*/ 248 h 272"/>
              <a:gd name="T54" fmla="*/ 32 w 228"/>
              <a:gd name="T55" fmla="*/ 240 h 272"/>
              <a:gd name="T56" fmla="*/ 40 w 228"/>
              <a:gd name="T57" fmla="*/ 236 h 272"/>
              <a:gd name="T58" fmla="*/ 64 w 228"/>
              <a:gd name="T59" fmla="*/ 220 h 272"/>
              <a:gd name="T60" fmla="*/ 80 w 228"/>
              <a:gd name="T61" fmla="*/ 204 h 272"/>
              <a:gd name="T62" fmla="*/ 96 w 228"/>
              <a:gd name="T63" fmla="*/ 192 h 272"/>
              <a:gd name="T64" fmla="*/ 108 w 228"/>
              <a:gd name="T65" fmla="*/ 176 h 272"/>
              <a:gd name="T66" fmla="*/ 120 w 228"/>
              <a:gd name="T67" fmla="*/ 160 h 272"/>
              <a:gd name="T68" fmla="*/ 128 w 228"/>
              <a:gd name="T69" fmla="*/ 140 h 272"/>
              <a:gd name="T70" fmla="*/ 136 w 228"/>
              <a:gd name="T71" fmla="*/ 124 h 272"/>
              <a:gd name="T72" fmla="*/ 144 w 228"/>
              <a:gd name="T73" fmla="*/ 104 h 272"/>
              <a:gd name="T74" fmla="*/ 148 w 228"/>
              <a:gd name="T75" fmla="*/ 88 h 272"/>
              <a:gd name="T76" fmla="*/ 152 w 228"/>
              <a:gd name="T77" fmla="*/ 72 h 272"/>
              <a:gd name="T78" fmla="*/ 156 w 228"/>
              <a:gd name="T79" fmla="*/ 60 h 272"/>
              <a:gd name="T80" fmla="*/ 160 w 228"/>
              <a:gd name="T81" fmla="*/ 52 h 272"/>
              <a:gd name="T82" fmla="*/ 160 w 228"/>
              <a:gd name="T83" fmla="*/ 40 h 272"/>
              <a:gd name="T84" fmla="*/ 156 w 228"/>
              <a:gd name="T85" fmla="*/ 32 h 272"/>
              <a:gd name="T86" fmla="*/ 152 w 228"/>
              <a:gd name="T87" fmla="*/ 16 h 272"/>
              <a:gd name="T88" fmla="*/ 152 w 228"/>
              <a:gd name="T89" fmla="*/ 8 h 272"/>
              <a:gd name="T90" fmla="*/ 152 w 228"/>
              <a:gd name="T91" fmla="*/ 4 h 272"/>
              <a:gd name="T92" fmla="*/ 152 w 228"/>
              <a:gd name="T93" fmla="*/ 4 h 272"/>
              <a:gd name="T94" fmla="*/ 160 w 228"/>
              <a:gd name="T95" fmla="*/ 0 h 272"/>
              <a:gd name="T96" fmla="*/ 168 w 228"/>
              <a:gd name="T97" fmla="*/ 0 h 272"/>
              <a:gd name="T98" fmla="*/ 176 w 228"/>
              <a:gd name="T99" fmla="*/ 0 h 272"/>
              <a:gd name="T100" fmla="*/ 188 w 228"/>
              <a:gd name="T101" fmla="*/ 4 h 272"/>
              <a:gd name="T102" fmla="*/ 200 w 228"/>
              <a:gd name="T103" fmla="*/ 8 h 272"/>
              <a:gd name="T104" fmla="*/ 212 w 228"/>
              <a:gd name="T105" fmla="*/ 16 h 272"/>
              <a:gd name="T106" fmla="*/ 220 w 228"/>
              <a:gd name="T107" fmla="*/ 20 h 272"/>
              <a:gd name="T108" fmla="*/ 224 w 228"/>
              <a:gd name="T109" fmla="*/ 24 h 272"/>
              <a:gd name="T110" fmla="*/ 228 w 228"/>
              <a:gd name="T111" fmla="*/ 28 h 272"/>
              <a:gd name="T112" fmla="*/ 224 w 228"/>
              <a:gd name="T113" fmla="*/ 36 h 272"/>
              <a:gd name="T114" fmla="*/ 224 w 228"/>
              <a:gd name="T115" fmla="*/ 44 h 272"/>
              <a:gd name="T116" fmla="*/ 220 w 228"/>
              <a:gd name="T117" fmla="*/ 56 h 272"/>
              <a:gd name="T118" fmla="*/ 216 w 228"/>
              <a:gd name="T119" fmla="*/ 72 h 272"/>
              <a:gd name="T120" fmla="*/ 216 w 228"/>
              <a:gd name="T121" fmla="*/ 72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28" h="272">
                <a:moveTo>
                  <a:pt x="216" y="72"/>
                </a:moveTo>
                <a:lnTo>
                  <a:pt x="212" y="88"/>
                </a:lnTo>
                <a:lnTo>
                  <a:pt x="208" y="104"/>
                </a:lnTo>
                <a:lnTo>
                  <a:pt x="200" y="124"/>
                </a:lnTo>
                <a:lnTo>
                  <a:pt x="188" y="144"/>
                </a:lnTo>
                <a:lnTo>
                  <a:pt x="176" y="164"/>
                </a:lnTo>
                <a:lnTo>
                  <a:pt x="160" y="184"/>
                </a:lnTo>
                <a:lnTo>
                  <a:pt x="148" y="200"/>
                </a:lnTo>
                <a:lnTo>
                  <a:pt x="136" y="212"/>
                </a:lnTo>
                <a:lnTo>
                  <a:pt x="120" y="224"/>
                </a:lnTo>
                <a:lnTo>
                  <a:pt x="100" y="236"/>
                </a:lnTo>
                <a:lnTo>
                  <a:pt x="80" y="248"/>
                </a:lnTo>
                <a:lnTo>
                  <a:pt x="56" y="256"/>
                </a:lnTo>
                <a:lnTo>
                  <a:pt x="44" y="260"/>
                </a:lnTo>
                <a:lnTo>
                  <a:pt x="36" y="264"/>
                </a:lnTo>
                <a:lnTo>
                  <a:pt x="24" y="268"/>
                </a:lnTo>
                <a:lnTo>
                  <a:pt x="16" y="268"/>
                </a:lnTo>
                <a:lnTo>
                  <a:pt x="12" y="272"/>
                </a:lnTo>
                <a:lnTo>
                  <a:pt x="8" y="272"/>
                </a:lnTo>
                <a:lnTo>
                  <a:pt x="4" y="272"/>
                </a:lnTo>
                <a:lnTo>
                  <a:pt x="0" y="268"/>
                </a:lnTo>
                <a:lnTo>
                  <a:pt x="0" y="268"/>
                </a:lnTo>
                <a:lnTo>
                  <a:pt x="0" y="264"/>
                </a:lnTo>
                <a:lnTo>
                  <a:pt x="4" y="260"/>
                </a:lnTo>
                <a:lnTo>
                  <a:pt x="8" y="256"/>
                </a:lnTo>
                <a:lnTo>
                  <a:pt x="16" y="252"/>
                </a:lnTo>
                <a:lnTo>
                  <a:pt x="20" y="248"/>
                </a:lnTo>
                <a:lnTo>
                  <a:pt x="32" y="240"/>
                </a:lnTo>
                <a:lnTo>
                  <a:pt x="40" y="236"/>
                </a:lnTo>
                <a:lnTo>
                  <a:pt x="64" y="220"/>
                </a:lnTo>
                <a:lnTo>
                  <a:pt x="80" y="204"/>
                </a:lnTo>
                <a:lnTo>
                  <a:pt x="96" y="192"/>
                </a:lnTo>
                <a:lnTo>
                  <a:pt x="108" y="176"/>
                </a:lnTo>
                <a:lnTo>
                  <a:pt x="120" y="160"/>
                </a:lnTo>
                <a:lnTo>
                  <a:pt x="128" y="140"/>
                </a:lnTo>
                <a:lnTo>
                  <a:pt x="136" y="124"/>
                </a:lnTo>
                <a:lnTo>
                  <a:pt x="144" y="104"/>
                </a:lnTo>
                <a:lnTo>
                  <a:pt x="148" y="88"/>
                </a:lnTo>
                <a:lnTo>
                  <a:pt x="152" y="72"/>
                </a:lnTo>
                <a:lnTo>
                  <a:pt x="156" y="60"/>
                </a:lnTo>
                <a:lnTo>
                  <a:pt x="160" y="52"/>
                </a:lnTo>
                <a:lnTo>
                  <a:pt x="160" y="40"/>
                </a:lnTo>
                <a:lnTo>
                  <a:pt x="156" y="32"/>
                </a:lnTo>
                <a:lnTo>
                  <a:pt x="152" y="16"/>
                </a:lnTo>
                <a:lnTo>
                  <a:pt x="152" y="8"/>
                </a:lnTo>
                <a:lnTo>
                  <a:pt x="152" y="4"/>
                </a:lnTo>
                <a:lnTo>
                  <a:pt x="152" y="4"/>
                </a:lnTo>
                <a:lnTo>
                  <a:pt x="160" y="0"/>
                </a:lnTo>
                <a:lnTo>
                  <a:pt x="168" y="0"/>
                </a:lnTo>
                <a:lnTo>
                  <a:pt x="176" y="0"/>
                </a:lnTo>
                <a:lnTo>
                  <a:pt x="188" y="4"/>
                </a:lnTo>
                <a:lnTo>
                  <a:pt x="200" y="8"/>
                </a:lnTo>
                <a:lnTo>
                  <a:pt x="212" y="16"/>
                </a:lnTo>
                <a:lnTo>
                  <a:pt x="220" y="20"/>
                </a:lnTo>
                <a:lnTo>
                  <a:pt x="224" y="24"/>
                </a:lnTo>
                <a:lnTo>
                  <a:pt x="228" y="28"/>
                </a:lnTo>
                <a:lnTo>
                  <a:pt x="224" y="36"/>
                </a:lnTo>
                <a:lnTo>
                  <a:pt x="224" y="44"/>
                </a:lnTo>
                <a:lnTo>
                  <a:pt x="220" y="56"/>
                </a:lnTo>
                <a:lnTo>
                  <a:pt x="216" y="72"/>
                </a:lnTo>
                <a:lnTo>
                  <a:pt x="216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218">
            <a:extLst>
              <a:ext uri="{FF2B5EF4-FFF2-40B4-BE49-F238E27FC236}">
                <a16:creationId xmlns:a16="http://schemas.microsoft.com/office/drawing/2014/main" xmlns="" id="{3804526C-C58C-4EE0-8410-ED16DA7F65E4}"/>
              </a:ext>
            </a:extLst>
          </p:cNvPr>
          <p:cNvSpPr>
            <a:spLocks/>
          </p:cNvSpPr>
          <p:nvPr/>
        </p:nvSpPr>
        <p:spPr bwMode="auto">
          <a:xfrm>
            <a:off x="6244134" y="5329008"/>
            <a:ext cx="1177230" cy="1057276"/>
          </a:xfrm>
          <a:custGeom>
            <a:avLst/>
            <a:gdLst>
              <a:gd name="T0" fmla="*/ 212 w 324"/>
              <a:gd name="T1" fmla="*/ 220 h 220"/>
              <a:gd name="T2" fmla="*/ 200 w 324"/>
              <a:gd name="T3" fmla="*/ 220 h 220"/>
              <a:gd name="T4" fmla="*/ 188 w 324"/>
              <a:gd name="T5" fmla="*/ 220 h 220"/>
              <a:gd name="T6" fmla="*/ 176 w 324"/>
              <a:gd name="T7" fmla="*/ 220 h 220"/>
              <a:gd name="T8" fmla="*/ 168 w 324"/>
              <a:gd name="T9" fmla="*/ 216 h 220"/>
              <a:gd name="T10" fmla="*/ 164 w 324"/>
              <a:gd name="T11" fmla="*/ 216 h 220"/>
              <a:gd name="T12" fmla="*/ 160 w 324"/>
              <a:gd name="T13" fmla="*/ 212 h 220"/>
              <a:gd name="T14" fmla="*/ 156 w 324"/>
              <a:gd name="T15" fmla="*/ 208 h 220"/>
              <a:gd name="T16" fmla="*/ 148 w 324"/>
              <a:gd name="T17" fmla="*/ 204 h 220"/>
              <a:gd name="T18" fmla="*/ 140 w 324"/>
              <a:gd name="T19" fmla="*/ 196 h 220"/>
              <a:gd name="T20" fmla="*/ 132 w 324"/>
              <a:gd name="T21" fmla="*/ 188 h 220"/>
              <a:gd name="T22" fmla="*/ 124 w 324"/>
              <a:gd name="T23" fmla="*/ 176 h 220"/>
              <a:gd name="T24" fmla="*/ 116 w 324"/>
              <a:gd name="T25" fmla="*/ 164 h 220"/>
              <a:gd name="T26" fmla="*/ 104 w 324"/>
              <a:gd name="T27" fmla="*/ 152 h 220"/>
              <a:gd name="T28" fmla="*/ 92 w 324"/>
              <a:gd name="T29" fmla="*/ 136 h 220"/>
              <a:gd name="T30" fmla="*/ 80 w 324"/>
              <a:gd name="T31" fmla="*/ 120 h 220"/>
              <a:gd name="T32" fmla="*/ 64 w 324"/>
              <a:gd name="T33" fmla="*/ 104 h 220"/>
              <a:gd name="T34" fmla="*/ 52 w 324"/>
              <a:gd name="T35" fmla="*/ 84 h 220"/>
              <a:gd name="T36" fmla="*/ 36 w 324"/>
              <a:gd name="T37" fmla="*/ 64 h 220"/>
              <a:gd name="T38" fmla="*/ 16 w 324"/>
              <a:gd name="T39" fmla="*/ 44 h 220"/>
              <a:gd name="T40" fmla="*/ 0 w 324"/>
              <a:gd name="T41" fmla="*/ 20 h 220"/>
              <a:gd name="T42" fmla="*/ 16 w 324"/>
              <a:gd name="T43" fmla="*/ 0 h 220"/>
              <a:gd name="T44" fmla="*/ 48 w 324"/>
              <a:gd name="T45" fmla="*/ 32 h 220"/>
              <a:gd name="T46" fmla="*/ 80 w 324"/>
              <a:gd name="T47" fmla="*/ 60 h 220"/>
              <a:gd name="T48" fmla="*/ 112 w 324"/>
              <a:gd name="T49" fmla="*/ 88 h 220"/>
              <a:gd name="T50" fmla="*/ 140 w 324"/>
              <a:gd name="T51" fmla="*/ 112 h 220"/>
              <a:gd name="T52" fmla="*/ 168 w 324"/>
              <a:gd name="T53" fmla="*/ 132 h 220"/>
              <a:gd name="T54" fmla="*/ 200 w 324"/>
              <a:gd name="T55" fmla="*/ 148 h 220"/>
              <a:gd name="T56" fmla="*/ 228 w 324"/>
              <a:gd name="T57" fmla="*/ 164 h 220"/>
              <a:gd name="T58" fmla="*/ 260 w 324"/>
              <a:gd name="T59" fmla="*/ 172 h 220"/>
              <a:gd name="T60" fmla="*/ 276 w 324"/>
              <a:gd name="T61" fmla="*/ 180 h 220"/>
              <a:gd name="T62" fmla="*/ 288 w 324"/>
              <a:gd name="T63" fmla="*/ 184 h 220"/>
              <a:gd name="T64" fmla="*/ 300 w 324"/>
              <a:gd name="T65" fmla="*/ 184 h 220"/>
              <a:gd name="T66" fmla="*/ 308 w 324"/>
              <a:gd name="T67" fmla="*/ 188 h 220"/>
              <a:gd name="T68" fmla="*/ 316 w 324"/>
              <a:gd name="T69" fmla="*/ 192 h 220"/>
              <a:gd name="T70" fmla="*/ 320 w 324"/>
              <a:gd name="T71" fmla="*/ 196 h 220"/>
              <a:gd name="T72" fmla="*/ 324 w 324"/>
              <a:gd name="T73" fmla="*/ 200 h 220"/>
              <a:gd name="T74" fmla="*/ 324 w 324"/>
              <a:gd name="T75" fmla="*/ 200 h 220"/>
              <a:gd name="T76" fmla="*/ 324 w 324"/>
              <a:gd name="T77" fmla="*/ 204 h 220"/>
              <a:gd name="T78" fmla="*/ 324 w 324"/>
              <a:gd name="T79" fmla="*/ 208 h 220"/>
              <a:gd name="T80" fmla="*/ 320 w 324"/>
              <a:gd name="T81" fmla="*/ 208 h 220"/>
              <a:gd name="T82" fmla="*/ 316 w 324"/>
              <a:gd name="T83" fmla="*/ 212 h 220"/>
              <a:gd name="T84" fmla="*/ 308 w 324"/>
              <a:gd name="T85" fmla="*/ 212 h 220"/>
              <a:gd name="T86" fmla="*/ 300 w 324"/>
              <a:gd name="T87" fmla="*/ 212 h 220"/>
              <a:gd name="T88" fmla="*/ 292 w 324"/>
              <a:gd name="T89" fmla="*/ 216 h 220"/>
              <a:gd name="T90" fmla="*/ 280 w 324"/>
              <a:gd name="T91" fmla="*/ 216 h 220"/>
              <a:gd name="T92" fmla="*/ 260 w 324"/>
              <a:gd name="T93" fmla="*/ 216 h 220"/>
              <a:gd name="T94" fmla="*/ 240 w 324"/>
              <a:gd name="T95" fmla="*/ 216 h 220"/>
              <a:gd name="T96" fmla="*/ 224 w 324"/>
              <a:gd name="T97" fmla="*/ 220 h 220"/>
              <a:gd name="T98" fmla="*/ 212 w 324"/>
              <a:gd name="T99" fmla="*/ 220 h 220"/>
              <a:gd name="T100" fmla="*/ 212 w 324"/>
              <a:gd name="T101" fmla="*/ 22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24" h="220">
                <a:moveTo>
                  <a:pt x="212" y="220"/>
                </a:moveTo>
                <a:lnTo>
                  <a:pt x="200" y="220"/>
                </a:lnTo>
                <a:lnTo>
                  <a:pt x="188" y="220"/>
                </a:lnTo>
                <a:lnTo>
                  <a:pt x="176" y="220"/>
                </a:lnTo>
                <a:lnTo>
                  <a:pt x="168" y="216"/>
                </a:lnTo>
                <a:lnTo>
                  <a:pt x="164" y="216"/>
                </a:lnTo>
                <a:lnTo>
                  <a:pt x="160" y="212"/>
                </a:lnTo>
                <a:lnTo>
                  <a:pt x="156" y="208"/>
                </a:lnTo>
                <a:lnTo>
                  <a:pt x="148" y="204"/>
                </a:lnTo>
                <a:lnTo>
                  <a:pt x="140" y="196"/>
                </a:lnTo>
                <a:lnTo>
                  <a:pt x="132" y="188"/>
                </a:lnTo>
                <a:lnTo>
                  <a:pt x="124" y="176"/>
                </a:lnTo>
                <a:lnTo>
                  <a:pt x="116" y="164"/>
                </a:lnTo>
                <a:lnTo>
                  <a:pt x="104" y="152"/>
                </a:lnTo>
                <a:lnTo>
                  <a:pt x="92" y="136"/>
                </a:lnTo>
                <a:lnTo>
                  <a:pt x="80" y="120"/>
                </a:lnTo>
                <a:lnTo>
                  <a:pt x="64" y="104"/>
                </a:lnTo>
                <a:lnTo>
                  <a:pt x="52" y="84"/>
                </a:lnTo>
                <a:lnTo>
                  <a:pt x="36" y="64"/>
                </a:lnTo>
                <a:lnTo>
                  <a:pt x="16" y="44"/>
                </a:lnTo>
                <a:lnTo>
                  <a:pt x="0" y="20"/>
                </a:lnTo>
                <a:lnTo>
                  <a:pt x="16" y="0"/>
                </a:lnTo>
                <a:lnTo>
                  <a:pt x="48" y="32"/>
                </a:lnTo>
                <a:lnTo>
                  <a:pt x="80" y="60"/>
                </a:lnTo>
                <a:lnTo>
                  <a:pt x="112" y="88"/>
                </a:lnTo>
                <a:lnTo>
                  <a:pt x="140" y="112"/>
                </a:lnTo>
                <a:lnTo>
                  <a:pt x="168" y="132"/>
                </a:lnTo>
                <a:lnTo>
                  <a:pt x="200" y="148"/>
                </a:lnTo>
                <a:lnTo>
                  <a:pt x="228" y="164"/>
                </a:lnTo>
                <a:lnTo>
                  <a:pt x="260" y="172"/>
                </a:lnTo>
                <a:lnTo>
                  <a:pt x="276" y="180"/>
                </a:lnTo>
                <a:lnTo>
                  <a:pt x="288" y="184"/>
                </a:lnTo>
                <a:lnTo>
                  <a:pt x="300" y="184"/>
                </a:lnTo>
                <a:lnTo>
                  <a:pt x="308" y="188"/>
                </a:lnTo>
                <a:lnTo>
                  <a:pt x="316" y="192"/>
                </a:lnTo>
                <a:lnTo>
                  <a:pt x="320" y="196"/>
                </a:lnTo>
                <a:lnTo>
                  <a:pt x="324" y="200"/>
                </a:lnTo>
                <a:lnTo>
                  <a:pt x="324" y="200"/>
                </a:lnTo>
                <a:lnTo>
                  <a:pt x="324" y="204"/>
                </a:lnTo>
                <a:lnTo>
                  <a:pt x="324" y="208"/>
                </a:lnTo>
                <a:lnTo>
                  <a:pt x="320" y="208"/>
                </a:lnTo>
                <a:lnTo>
                  <a:pt x="316" y="212"/>
                </a:lnTo>
                <a:lnTo>
                  <a:pt x="308" y="212"/>
                </a:lnTo>
                <a:lnTo>
                  <a:pt x="300" y="212"/>
                </a:lnTo>
                <a:lnTo>
                  <a:pt x="292" y="216"/>
                </a:lnTo>
                <a:lnTo>
                  <a:pt x="280" y="216"/>
                </a:lnTo>
                <a:lnTo>
                  <a:pt x="260" y="216"/>
                </a:lnTo>
                <a:lnTo>
                  <a:pt x="240" y="216"/>
                </a:lnTo>
                <a:lnTo>
                  <a:pt x="224" y="220"/>
                </a:lnTo>
                <a:lnTo>
                  <a:pt x="212" y="220"/>
                </a:lnTo>
                <a:lnTo>
                  <a:pt x="212" y="2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5" name="Freeform 69">
            <a:extLst>
              <a:ext uri="{FF2B5EF4-FFF2-40B4-BE49-F238E27FC236}">
                <a16:creationId xmlns:a16="http://schemas.microsoft.com/office/drawing/2014/main" xmlns="" id="{54AF49D4-9E55-45CF-A9C1-AC26A8CE8937}"/>
              </a:ext>
            </a:extLst>
          </p:cNvPr>
          <p:cNvSpPr>
            <a:spLocks/>
          </p:cNvSpPr>
          <p:nvPr/>
        </p:nvSpPr>
        <p:spPr bwMode="auto">
          <a:xfrm>
            <a:off x="1342168" y="1155730"/>
            <a:ext cx="232540" cy="1710865"/>
          </a:xfrm>
          <a:custGeom>
            <a:avLst/>
            <a:gdLst>
              <a:gd name="T0" fmla="*/ 4 w 64"/>
              <a:gd name="T1" fmla="*/ 24 h 356"/>
              <a:gd name="T2" fmla="*/ 4 w 64"/>
              <a:gd name="T3" fmla="*/ 12 h 356"/>
              <a:gd name="T4" fmla="*/ 4 w 64"/>
              <a:gd name="T5" fmla="*/ 8 h 356"/>
              <a:gd name="T6" fmla="*/ 8 w 64"/>
              <a:gd name="T7" fmla="*/ 4 h 356"/>
              <a:gd name="T8" fmla="*/ 12 w 64"/>
              <a:gd name="T9" fmla="*/ 0 h 356"/>
              <a:gd name="T10" fmla="*/ 20 w 64"/>
              <a:gd name="T11" fmla="*/ 0 h 356"/>
              <a:gd name="T12" fmla="*/ 32 w 64"/>
              <a:gd name="T13" fmla="*/ 0 h 356"/>
              <a:gd name="T14" fmla="*/ 44 w 64"/>
              <a:gd name="T15" fmla="*/ 4 h 356"/>
              <a:gd name="T16" fmla="*/ 64 w 64"/>
              <a:gd name="T17" fmla="*/ 8 h 356"/>
              <a:gd name="T18" fmla="*/ 64 w 64"/>
              <a:gd name="T19" fmla="*/ 20 h 356"/>
              <a:gd name="T20" fmla="*/ 64 w 64"/>
              <a:gd name="T21" fmla="*/ 36 h 356"/>
              <a:gd name="T22" fmla="*/ 64 w 64"/>
              <a:gd name="T23" fmla="*/ 52 h 356"/>
              <a:gd name="T24" fmla="*/ 64 w 64"/>
              <a:gd name="T25" fmla="*/ 76 h 356"/>
              <a:gd name="T26" fmla="*/ 60 w 64"/>
              <a:gd name="T27" fmla="*/ 100 h 356"/>
              <a:gd name="T28" fmla="*/ 60 w 64"/>
              <a:gd name="T29" fmla="*/ 132 h 356"/>
              <a:gd name="T30" fmla="*/ 60 w 64"/>
              <a:gd name="T31" fmla="*/ 164 h 356"/>
              <a:gd name="T32" fmla="*/ 56 w 64"/>
              <a:gd name="T33" fmla="*/ 200 h 356"/>
              <a:gd name="T34" fmla="*/ 56 w 64"/>
              <a:gd name="T35" fmla="*/ 220 h 356"/>
              <a:gd name="T36" fmla="*/ 56 w 64"/>
              <a:gd name="T37" fmla="*/ 236 h 356"/>
              <a:gd name="T38" fmla="*/ 56 w 64"/>
              <a:gd name="T39" fmla="*/ 252 h 356"/>
              <a:gd name="T40" fmla="*/ 52 w 64"/>
              <a:gd name="T41" fmla="*/ 268 h 356"/>
              <a:gd name="T42" fmla="*/ 52 w 64"/>
              <a:gd name="T43" fmla="*/ 284 h 356"/>
              <a:gd name="T44" fmla="*/ 52 w 64"/>
              <a:gd name="T45" fmla="*/ 296 h 356"/>
              <a:gd name="T46" fmla="*/ 48 w 64"/>
              <a:gd name="T47" fmla="*/ 308 h 356"/>
              <a:gd name="T48" fmla="*/ 48 w 64"/>
              <a:gd name="T49" fmla="*/ 316 h 356"/>
              <a:gd name="T50" fmla="*/ 44 w 64"/>
              <a:gd name="T51" fmla="*/ 328 h 356"/>
              <a:gd name="T52" fmla="*/ 44 w 64"/>
              <a:gd name="T53" fmla="*/ 336 h 356"/>
              <a:gd name="T54" fmla="*/ 44 w 64"/>
              <a:gd name="T55" fmla="*/ 340 h 356"/>
              <a:gd name="T56" fmla="*/ 40 w 64"/>
              <a:gd name="T57" fmla="*/ 348 h 356"/>
              <a:gd name="T58" fmla="*/ 40 w 64"/>
              <a:gd name="T59" fmla="*/ 352 h 356"/>
              <a:gd name="T60" fmla="*/ 36 w 64"/>
              <a:gd name="T61" fmla="*/ 356 h 356"/>
              <a:gd name="T62" fmla="*/ 36 w 64"/>
              <a:gd name="T63" fmla="*/ 356 h 356"/>
              <a:gd name="T64" fmla="*/ 36 w 64"/>
              <a:gd name="T65" fmla="*/ 356 h 356"/>
              <a:gd name="T66" fmla="*/ 28 w 64"/>
              <a:gd name="T67" fmla="*/ 356 h 356"/>
              <a:gd name="T68" fmla="*/ 20 w 64"/>
              <a:gd name="T69" fmla="*/ 352 h 356"/>
              <a:gd name="T70" fmla="*/ 12 w 64"/>
              <a:gd name="T71" fmla="*/ 344 h 356"/>
              <a:gd name="T72" fmla="*/ 8 w 64"/>
              <a:gd name="T73" fmla="*/ 332 h 356"/>
              <a:gd name="T74" fmla="*/ 4 w 64"/>
              <a:gd name="T75" fmla="*/ 320 h 356"/>
              <a:gd name="T76" fmla="*/ 0 w 64"/>
              <a:gd name="T77" fmla="*/ 312 h 356"/>
              <a:gd name="T78" fmla="*/ 0 w 64"/>
              <a:gd name="T79" fmla="*/ 304 h 356"/>
              <a:gd name="T80" fmla="*/ 0 w 64"/>
              <a:gd name="T81" fmla="*/ 300 h 356"/>
              <a:gd name="T82" fmla="*/ 0 w 64"/>
              <a:gd name="T83" fmla="*/ 300 h 356"/>
              <a:gd name="T84" fmla="*/ 0 w 64"/>
              <a:gd name="T85" fmla="*/ 296 h 356"/>
              <a:gd name="T86" fmla="*/ 0 w 64"/>
              <a:gd name="T87" fmla="*/ 288 h 356"/>
              <a:gd name="T88" fmla="*/ 4 w 64"/>
              <a:gd name="T89" fmla="*/ 276 h 356"/>
              <a:gd name="T90" fmla="*/ 4 w 64"/>
              <a:gd name="T91" fmla="*/ 264 h 356"/>
              <a:gd name="T92" fmla="*/ 8 w 64"/>
              <a:gd name="T93" fmla="*/ 256 h 356"/>
              <a:gd name="T94" fmla="*/ 8 w 64"/>
              <a:gd name="T95" fmla="*/ 244 h 356"/>
              <a:gd name="T96" fmla="*/ 8 w 64"/>
              <a:gd name="T97" fmla="*/ 232 h 356"/>
              <a:gd name="T98" fmla="*/ 8 w 64"/>
              <a:gd name="T99" fmla="*/ 216 h 356"/>
              <a:gd name="T100" fmla="*/ 8 w 64"/>
              <a:gd name="T101" fmla="*/ 200 h 356"/>
              <a:gd name="T102" fmla="*/ 8 w 64"/>
              <a:gd name="T103" fmla="*/ 180 h 356"/>
              <a:gd name="T104" fmla="*/ 12 w 64"/>
              <a:gd name="T105" fmla="*/ 160 h 356"/>
              <a:gd name="T106" fmla="*/ 12 w 64"/>
              <a:gd name="T107" fmla="*/ 140 h 356"/>
              <a:gd name="T108" fmla="*/ 12 w 64"/>
              <a:gd name="T109" fmla="*/ 116 h 356"/>
              <a:gd name="T110" fmla="*/ 12 w 64"/>
              <a:gd name="T111" fmla="*/ 96 h 356"/>
              <a:gd name="T112" fmla="*/ 12 w 64"/>
              <a:gd name="T113" fmla="*/ 80 h 356"/>
              <a:gd name="T114" fmla="*/ 8 w 64"/>
              <a:gd name="T115" fmla="*/ 64 h 356"/>
              <a:gd name="T116" fmla="*/ 8 w 64"/>
              <a:gd name="T117" fmla="*/ 52 h 356"/>
              <a:gd name="T118" fmla="*/ 8 w 64"/>
              <a:gd name="T119" fmla="*/ 40 h 356"/>
              <a:gd name="T120" fmla="*/ 8 w 64"/>
              <a:gd name="T121" fmla="*/ 32 h 356"/>
              <a:gd name="T122" fmla="*/ 4 w 64"/>
              <a:gd name="T123" fmla="*/ 24 h 356"/>
              <a:gd name="T124" fmla="*/ 4 w 64"/>
              <a:gd name="T125" fmla="*/ 24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4" h="356">
                <a:moveTo>
                  <a:pt x="4" y="24"/>
                </a:moveTo>
                <a:lnTo>
                  <a:pt x="4" y="12"/>
                </a:lnTo>
                <a:lnTo>
                  <a:pt x="4" y="8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4" y="4"/>
                </a:lnTo>
                <a:lnTo>
                  <a:pt x="64" y="8"/>
                </a:lnTo>
                <a:lnTo>
                  <a:pt x="64" y="20"/>
                </a:lnTo>
                <a:lnTo>
                  <a:pt x="64" y="36"/>
                </a:lnTo>
                <a:lnTo>
                  <a:pt x="64" y="52"/>
                </a:lnTo>
                <a:lnTo>
                  <a:pt x="64" y="76"/>
                </a:lnTo>
                <a:lnTo>
                  <a:pt x="60" y="100"/>
                </a:lnTo>
                <a:lnTo>
                  <a:pt x="60" y="132"/>
                </a:lnTo>
                <a:lnTo>
                  <a:pt x="60" y="164"/>
                </a:lnTo>
                <a:lnTo>
                  <a:pt x="56" y="200"/>
                </a:lnTo>
                <a:lnTo>
                  <a:pt x="56" y="220"/>
                </a:lnTo>
                <a:lnTo>
                  <a:pt x="56" y="236"/>
                </a:lnTo>
                <a:lnTo>
                  <a:pt x="56" y="252"/>
                </a:lnTo>
                <a:lnTo>
                  <a:pt x="52" y="268"/>
                </a:lnTo>
                <a:lnTo>
                  <a:pt x="52" y="284"/>
                </a:lnTo>
                <a:lnTo>
                  <a:pt x="52" y="296"/>
                </a:lnTo>
                <a:lnTo>
                  <a:pt x="48" y="308"/>
                </a:lnTo>
                <a:lnTo>
                  <a:pt x="48" y="316"/>
                </a:lnTo>
                <a:lnTo>
                  <a:pt x="44" y="328"/>
                </a:lnTo>
                <a:lnTo>
                  <a:pt x="44" y="336"/>
                </a:lnTo>
                <a:lnTo>
                  <a:pt x="44" y="340"/>
                </a:lnTo>
                <a:lnTo>
                  <a:pt x="40" y="348"/>
                </a:lnTo>
                <a:lnTo>
                  <a:pt x="40" y="352"/>
                </a:lnTo>
                <a:lnTo>
                  <a:pt x="36" y="356"/>
                </a:lnTo>
                <a:lnTo>
                  <a:pt x="36" y="356"/>
                </a:lnTo>
                <a:lnTo>
                  <a:pt x="36" y="356"/>
                </a:lnTo>
                <a:lnTo>
                  <a:pt x="28" y="356"/>
                </a:lnTo>
                <a:lnTo>
                  <a:pt x="20" y="352"/>
                </a:lnTo>
                <a:lnTo>
                  <a:pt x="12" y="344"/>
                </a:lnTo>
                <a:lnTo>
                  <a:pt x="8" y="332"/>
                </a:lnTo>
                <a:lnTo>
                  <a:pt x="4" y="320"/>
                </a:lnTo>
                <a:lnTo>
                  <a:pt x="0" y="312"/>
                </a:lnTo>
                <a:lnTo>
                  <a:pt x="0" y="304"/>
                </a:lnTo>
                <a:lnTo>
                  <a:pt x="0" y="300"/>
                </a:lnTo>
                <a:lnTo>
                  <a:pt x="0" y="300"/>
                </a:lnTo>
                <a:lnTo>
                  <a:pt x="0" y="296"/>
                </a:lnTo>
                <a:lnTo>
                  <a:pt x="0" y="288"/>
                </a:lnTo>
                <a:lnTo>
                  <a:pt x="4" y="276"/>
                </a:lnTo>
                <a:lnTo>
                  <a:pt x="4" y="264"/>
                </a:lnTo>
                <a:lnTo>
                  <a:pt x="8" y="256"/>
                </a:lnTo>
                <a:lnTo>
                  <a:pt x="8" y="244"/>
                </a:lnTo>
                <a:lnTo>
                  <a:pt x="8" y="232"/>
                </a:lnTo>
                <a:lnTo>
                  <a:pt x="8" y="216"/>
                </a:lnTo>
                <a:lnTo>
                  <a:pt x="8" y="200"/>
                </a:lnTo>
                <a:lnTo>
                  <a:pt x="8" y="180"/>
                </a:lnTo>
                <a:lnTo>
                  <a:pt x="12" y="160"/>
                </a:lnTo>
                <a:lnTo>
                  <a:pt x="12" y="140"/>
                </a:lnTo>
                <a:lnTo>
                  <a:pt x="12" y="116"/>
                </a:lnTo>
                <a:lnTo>
                  <a:pt x="12" y="96"/>
                </a:lnTo>
                <a:lnTo>
                  <a:pt x="12" y="80"/>
                </a:lnTo>
                <a:lnTo>
                  <a:pt x="8" y="64"/>
                </a:lnTo>
                <a:lnTo>
                  <a:pt x="8" y="52"/>
                </a:lnTo>
                <a:lnTo>
                  <a:pt x="8" y="40"/>
                </a:lnTo>
                <a:lnTo>
                  <a:pt x="8" y="32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71">
            <a:extLst>
              <a:ext uri="{FF2B5EF4-FFF2-40B4-BE49-F238E27FC236}">
                <a16:creationId xmlns:a16="http://schemas.microsoft.com/office/drawing/2014/main" xmlns="" id="{5BA0337F-32D0-4946-9D38-BA1902806D96}"/>
              </a:ext>
            </a:extLst>
          </p:cNvPr>
          <p:cNvSpPr>
            <a:spLocks/>
          </p:cNvSpPr>
          <p:nvPr/>
        </p:nvSpPr>
        <p:spPr bwMode="auto">
          <a:xfrm>
            <a:off x="1429371" y="1597865"/>
            <a:ext cx="406944" cy="192232"/>
          </a:xfrm>
          <a:custGeom>
            <a:avLst/>
            <a:gdLst>
              <a:gd name="T0" fmla="*/ 52 w 112"/>
              <a:gd name="T1" fmla="*/ 4 h 40"/>
              <a:gd name="T2" fmla="*/ 56 w 112"/>
              <a:gd name="T3" fmla="*/ 0 h 40"/>
              <a:gd name="T4" fmla="*/ 64 w 112"/>
              <a:gd name="T5" fmla="*/ 0 h 40"/>
              <a:gd name="T6" fmla="*/ 72 w 112"/>
              <a:gd name="T7" fmla="*/ 0 h 40"/>
              <a:gd name="T8" fmla="*/ 76 w 112"/>
              <a:gd name="T9" fmla="*/ 0 h 40"/>
              <a:gd name="T10" fmla="*/ 84 w 112"/>
              <a:gd name="T11" fmla="*/ 0 h 40"/>
              <a:gd name="T12" fmla="*/ 96 w 112"/>
              <a:gd name="T13" fmla="*/ 4 h 40"/>
              <a:gd name="T14" fmla="*/ 100 w 112"/>
              <a:gd name="T15" fmla="*/ 8 h 40"/>
              <a:gd name="T16" fmla="*/ 108 w 112"/>
              <a:gd name="T17" fmla="*/ 12 h 40"/>
              <a:gd name="T18" fmla="*/ 108 w 112"/>
              <a:gd name="T19" fmla="*/ 16 h 40"/>
              <a:gd name="T20" fmla="*/ 112 w 112"/>
              <a:gd name="T21" fmla="*/ 20 h 40"/>
              <a:gd name="T22" fmla="*/ 108 w 112"/>
              <a:gd name="T23" fmla="*/ 24 h 40"/>
              <a:gd name="T24" fmla="*/ 104 w 112"/>
              <a:gd name="T25" fmla="*/ 28 h 40"/>
              <a:gd name="T26" fmla="*/ 100 w 112"/>
              <a:gd name="T27" fmla="*/ 32 h 40"/>
              <a:gd name="T28" fmla="*/ 92 w 112"/>
              <a:gd name="T29" fmla="*/ 36 h 40"/>
              <a:gd name="T30" fmla="*/ 88 w 112"/>
              <a:gd name="T31" fmla="*/ 36 h 40"/>
              <a:gd name="T32" fmla="*/ 80 w 112"/>
              <a:gd name="T33" fmla="*/ 36 h 40"/>
              <a:gd name="T34" fmla="*/ 68 w 112"/>
              <a:gd name="T35" fmla="*/ 40 h 40"/>
              <a:gd name="T36" fmla="*/ 60 w 112"/>
              <a:gd name="T37" fmla="*/ 40 h 40"/>
              <a:gd name="T38" fmla="*/ 48 w 112"/>
              <a:gd name="T39" fmla="*/ 40 h 40"/>
              <a:gd name="T40" fmla="*/ 32 w 112"/>
              <a:gd name="T41" fmla="*/ 40 h 40"/>
              <a:gd name="T42" fmla="*/ 20 w 112"/>
              <a:gd name="T43" fmla="*/ 40 h 40"/>
              <a:gd name="T44" fmla="*/ 0 w 112"/>
              <a:gd name="T45" fmla="*/ 40 h 40"/>
              <a:gd name="T46" fmla="*/ 0 w 112"/>
              <a:gd name="T47" fmla="*/ 8 h 40"/>
              <a:gd name="T48" fmla="*/ 12 w 112"/>
              <a:gd name="T49" fmla="*/ 8 h 40"/>
              <a:gd name="T50" fmla="*/ 20 w 112"/>
              <a:gd name="T51" fmla="*/ 8 h 40"/>
              <a:gd name="T52" fmla="*/ 32 w 112"/>
              <a:gd name="T53" fmla="*/ 4 h 40"/>
              <a:gd name="T54" fmla="*/ 44 w 112"/>
              <a:gd name="T55" fmla="*/ 4 h 40"/>
              <a:gd name="T56" fmla="*/ 52 w 112"/>
              <a:gd name="T57" fmla="*/ 4 h 40"/>
              <a:gd name="T58" fmla="*/ 52 w 112"/>
              <a:gd name="T59" fmla="*/ 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2" h="40">
                <a:moveTo>
                  <a:pt x="52" y="4"/>
                </a:moveTo>
                <a:lnTo>
                  <a:pt x="56" y="0"/>
                </a:lnTo>
                <a:lnTo>
                  <a:pt x="64" y="0"/>
                </a:lnTo>
                <a:lnTo>
                  <a:pt x="72" y="0"/>
                </a:lnTo>
                <a:lnTo>
                  <a:pt x="76" y="0"/>
                </a:lnTo>
                <a:lnTo>
                  <a:pt x="84" y="0"/>
                </a:lnTo>
                <a:lnTo>
                  <a:pt x="96" y="4"/>
                </a:lnTo>
                <a:lnTo>
                  <a:pt x="100" y="8"/>
                </a:lnTo>
                <a:lnTo>
                  <a:pt x="108" y="12"/>
                </a:lnTo>
                <a:lnTo>
                  <a:pt x="108" y="16"/>
                </a:lnTo>
                <a:lnTo>
                  <a:pt x="112" y="20"/>
                </a:lnTo>
                <a:lnTo>
                  <a:pt x="108" y="24"/>
                </a:lnTo>
                <a:lnTo>
                  <a:pt x="104" y="28"/>
                </a:lnTo>
                <a:lnTo>
                  <a:pt x="100" y="32"/>
                </a:lnTo>
                <a:lnTo>
                  <a:pt x="92" y="36"/>
                </a:lnTo>
                <a:lnTo>
                  <a:pt x="88" y="36"/>
                </a:lnTo>
                <a:lnTo>
                  <a:pt x="80" y="36"/>
                </a:lnTo>
                <a:lnTo>
                  <a:pt x="68" y="40"/>
                </a:lnTo>
                <a:lnTo>
                  <a:pt x="60" y="40"/>
                </a:lnTo>
                <a:lnTo>
                  <a:pt x="48" y="40"/>
                </a:lnTo>
                <a:lnTo>
                  <a:pt x="32" y="40"/>
                </a:lnTo>
                <a:lnTo>
                  <a:pt x="20" y="40"/>
                </a:lnTo>
                <a:lnTo>
                  <a:pt x="0" y="40"/>
                </a:lnTo>
                <a:lnTo>
                  <a:pt x="0" y="8"/>
                </a:lnTo>
                <a:lnTo>
                  <a:pt x="12" y="8"/>
                </a:lnTo>
                <a:lnTo>
                  <a:pt x="20" y="8"/>
                </a:lnTo>
                <a:lnTo>
                  <a:pt x="32" y="4"/>
                </a:lnTo>
                <a:lnTo>
                  <a:pt x="44" y="4"/>
                </a:lnTo>
                <a:lnTo>
                  <a:pt x="52" y="4"/>
                </a:lnTo>
                <a:lnTo>
                  <a:pt x="52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72">
            <a:extLst>
              <a:ext uri="{FF2B5EF4-FFF2-40B4-BE49-F238E27FC236}">
                <a16:creationId xmlns:a16="http://schemas.microsoft.com/office/drawing/2014/main" xmlns="" id="{4FAB0F4B-C9F8-47DD-873C-57B5438C8593}"/>
              </a:ext>
            </a:extLst>
          </p:cNvPr>
          <p:cNvSpPr>
            <a:spLocks/>
          </p:cNvSpPr>
          <p:nvPr/>
        </p:nvSpPr>
        <p:spPr bwMode="auto">
          <a:xfrm>
            <a:off x="1429371" y="2020775"/>
            <a:ext cx="377876" cy="192232"/>
          </a:xfrm>
          <a:custGeom>
            <a:avLst/>
            <a:gdLst>
              <a:gd name="T0" fmla="*/ 44 w 104"/>
              <a:gd name="T1" fmla="*/ 4 h 40"/>
              <a:gd name="T2" fmla="*/ 60 w 104"/>
              <a:gd name="T3" fmla="*/ 0 h 40"/>
              <a:gd name="T4" fmla="*/ 72 w 104"/>
              <a:gd name="T5" fmla="*/ 0 h 40"/>
              <a:gd name="T6" fmla="*/ 80 w 104"/>
              <a:gd name="T7" fmla="*/ 0 h 40"/>
              <a:gd name="T8" fmla="*/ 92 w 104"/>
              <a:gd name="T9" fmla="*/ 4 h 40"/>
              <a:gd name="T10" fmla="*/ 100 w 104"/>
              <a:gd name="T11" fmla="*/ 8 h 40"/>
              <a:gd name="T12" fmla="*/ 104 w 104"/>
              <a:gd name="T13" fmla="*/ 12 h 40"/>
              <a:gd name="T14" fmla="*/ 104 w 104"/>
              <a:gd name="T15" fmla="*/ 20 h 40"/>
              <a:gd name="T16" fmla="*/ 100 w 104"/>
              <a:gd name="T17" fmla="*/ 24 h 40"/>
              <a:gd name="T18" fmla="*/ 96 w 104"/>
              <a:gd name="T19" fmla="*/ 24 h 40"/>
              <a:gd name="T20" fmla="*/ 92 w 104"/>
              <a:gd name="T21" fmla="*/ 28 h 40"/>
              <a:gd name="T22" fmla="*/ 84 w 104"/>
              <a:gd name="T23" fmla="*/ 32 h 40"/>
              <a:gd name="T24" fmla="*/ 72 w 104"/>
              <a:gd name="T25" fmla="*/ 32 h 40"/>
              <a:gd name="T26" fmla="*/ 60 w 104"/>
              <a:gd name="T27" fmla="*/ 36 h 40"/>
              <a:gd name="T28" fmla="*/ 44 w 104"/>
              <a:gd name="T29" fmla="*/ 36 h 40"/>
              <a:gd name="T30" fmla="*/ 24 w 104"/>
              <a:gd name="T31" fmla="*/ 36 h 40"/>
              <a:gd name="T32" fmla="*/ 0 w 104"/>
              <a:gd name="T33" fmla="*/ 40 h 40"/>
              <a:gd name="T34" fmla="*/ 0 w 104"/>
              <a:gd name="T35" fmla="*/ 8 h 40"/>
              <a:gd name="T36" fmla="*/ 24 w 104"/>
              <a:gd name="T37" fmla="*/ 8 h 40"/>
              <a:gd name="T38" fmla="*/ 36 w 104"/>
              <a:gd name="T39" fmla="*/ 4 h 40"/>
              <a:gd name="T40" fmla="*/ 44 w 104"/>
              <a:gd name="T41" fmla="*/ 4 h 40"/>
              <a:gd name="T42" fmla="*/ 44 w 104"/>
              <a:gd name="T43" fmla="*/ 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4" h="40">
                <a:moveTo>
                  <a:pt x="44" y="4"/>
                </a:moveTo>
                <a:lnTo>
                  <a:pt x="60" y="0"/>
                </a:lnTo>
                <a:lnTo>
                  <a:pt x="72" y="0"/>
                </a:lnTo>
                <a:lnTo>
                  <a:pt x="80" y="0"/>
                </a:lnTo>
                <a:lnTo>
                  <a:pt x="92" y="4"/>
                </a:lnTo>
                <a:lnTo>
                  <a:pt x="100" y="8"/>
                </a:lnTo>
                <a:lnTo>
                  <a:pt x="104" y="12"/>
                </a:lnTo>
                <a:lnTo>
                  <a:pt x="104" y="20"/>
                </a:lnTo>
                <a:lnTo>
                  <a:pt x="100" y="24"/>
                </a:lnTo>
                <a:lnTo>
                  <a:pt x="96" y="24"/>
                </a:lnTo>
                <a:lnTo>
                  <a:pt x="92" y="28"/>
                </a:lnTo>
                <a:lnTo>
                  <a:pt x="84" y="32"/>
                </a:lnTo>
                <a:lnTo>
                  <a:pt x="72" y="32"/>
                </a:lnTo>
                <a:lnTo>
                  <a:pt x="60" y="36"/>
                </a:lnTo>
                <a:lnTo>
                  <a:pt x="44" y="36"/>
                </a:lnTo>
                <a:lnTo>
                  <a:pt x="24" y="36"/>
                </a:lnTo>
                <a:lnTo>
                  <a:pt x="0" y="40"/>
                </a:lnTo>
                <a:lnTo>
                  <a:pt x="0" y="8"/>
                </a:lnTo>
                <a:lnTo>
                  <a:pt x="24" y="8"/>
                </a:lnTo>
                <a:lnTo>
                  <a:pt x="36" y="4"/>
                </a:lnTo>
                <a:lnTo>
                  <a:pt x="44" y="4"/>
                </a:lnTo>
                <a:lnTo>
                  <a:pt x="4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73">
            <a:extLst>
              <a:ext uri="{FF2B5EF4-FFF2-40B4-BE49-F238E27FC236}">
                <a16:creationId xmlns:a16="http://schemas.microsoft.com/office/drawing/2014/main" xmlns="" id="{29E0EF3F-0F65-4BB2-9BB4-C1FCFA997358}"/>
              </a:ext>
            </a:extLst>
          </p:cNvPr>
          <p:cNvSpPr>
            <a:spLocks/>
          </p:cNvSpPr>
          <p:nvPr/>
        </p:nvSpPr>
        <p:spPr bwMode="auto">
          <a:xfrm>
            <a:off x="2344995" y="732820"/>
            <a:ext cx="857489" cy="403687"/>
          </a:xfrm>
          <a:custGeom>
            <a:avLst/>
            <a:gdLst>
              <a:gd name="T0" fmla="*/ 0 w 236"/>
              <a:gd name="T1" fmla="*/ 80 h 84"/>
              <a:gd name="T2" fmla="*/ 4 w 236"/>
              <a:gd name="T3" fmla="*/ 76 h 84"/>
              <a:gd name="T4" fmla="*/ 4 w 236"/>
              <a:gd name="T5" fmla="*/ 72 h 84"/>
              <a:gd name="T6" fmla="*/ 12 w 236"/>
              <a:gd name="T7" fmla="*/ 72 h 84"/>
              <a:gd name="T8" fmla="*/ 16 w 236"/>
              <a:gd name="T9" fmla="*/ 68 h 84"/>
              <a:gd name="T10" fmla="*/ 24 w 236"/>
              <a:gd name="T11" fmla="*/ 64 h 84"/>
              <a:gd name="T12" fmla="*/ 36 w 236"/>
              <a:gd name="T13" fmla="*/ 64 h 84"/>
              <a:gd name="T14" fmla="*/ 48 w 236"/>
              <a:gd name="T15" fmla="*/ 60 h 84"/>
              <a:gd name="T16" fmla="*/ 60 w 236"/>
              <a:gd name="T17" fmla="*/ 56 h 84"/>
              <a:gd name="T18" fmla="*/ 72 w 236"/>
              <a:gd name="T19" fmla="*/ 52 h 84"/>
              <a:gd name="T20" fmla="*/ 88 w 236"/>
              <a:gd name="T21" fmla="*/ 48 h 84"/>
              <a:gd name="T22" fmla="*/ 100 w 236"/>
              <a:gd name="T23" fmla="*/ 44 h 84"/>
              <a:gd name="T24" fmla="*/ 108 w 236"/>
              <a:gd name="T25" fmla="*/ 44 h 84"/>
              <a:gd name="T26" fmla="*/ 128 w 236"/>
              <a:gd name="T27" fmla="*/ 36 h 84"/>
              <a:gd name="T28" fmla="*/ 144 w 236"/>
              <a:gd name="T29" fmla="*/ 32 h 84"/>
              <a:gd name="T30" fmla="*/ 148 w 236"/>
              <a:gd name="T31" fmla="*/ 28 h 84"/>
              <a:gd name="T32" fmla="*/ 152 w 236"/>
              <a:gd name="T33" fmla="*/ 24 h 84"/>
              <a:gd name="T34" fmla="*/ 156 w 236"/>
              <a:gd name="T35" fmla="*/ 20 h 84"/>
              <a:gd name="T36" fmla="*/ 160 w 236"/>
              <a:gd name="T37" fmla="*/ 20 h 84"/>
              <a:gd name="T38" fmla="*/ 164 w 236"/>
              <a:gd name="T39" fmla="*/ 12 h 84"/>
              <a:gd name="T40" fmla="*/ 164 w 236"/>
              <a:gd name="T41" fmla="*/ 8 h 84"/>
              <a:gd name="T42" fmla="*/ 160 w 236"/>
              <a:gd name="T43" fmla="*/ 4 h 84"/>
              <a:gd name="T44" fmla="*/ 164 w 236"/>
              <a:gd name="T45" fmla="*/ 0 h 84"/>
              <a:gd name="T46" fmla="*/ 168 w 236"/>
              <a:gd name="T47" fmla="*/ 0 h 84"/>
              <a:gd name="T48" fmla="*/ 176 w 236"/>
              <a:gd name="T49" fmla="*/ 0 h 84"/>
              <a:gd name="T50" fmla="*/ 180 w 236"/>
              <a:gd name="T51" fmla="*/ 0 h 84"/>
              <a:gd name="T52" fmla="*/ 192 w 236"/>
              <a:gd name="T53" fmla="*/ 0 h 84"/>
              <a:gd name="T54" fmla="*/ 200 w 236"/>
              <a:gd name="T55" fmla="*/ 4 h 84"/>
              <a:gd name="T56" fmla="*/ 212 w 236"/>
              <a:gd name="T57" fmla="*/ 8 h 84"/>
              <a:gd name="T58" fmla="*/ 224 w 236"/>
              <a:gd name="T59" fmla="*/ 16 h 84"/>
              <a:gd name="T60" fmla="*/ 228 w 236"/>
              <a:gd name="T61" fmla="*/ 24 h 84"/>
              <a:gd name="T62" fmla="*/ 236 w 236"/>
              <a:gd name="T63" fmla="*/ 28 h 84"/>
              <a:gd name="T64" fmla="*/ 236 w 236"/>
              <a:gd name="T65" fmla="*/ 36 h 84"/>
              <a:gd name="T66" fmla="*/ 236 w 236"/>
              <a:gd name="T67" fmla="*/ 36 h 84"/>
              <a:gd name="T68" fmla="*/ 232 w 236"/>
              <a:gd name="T69" fmla="*/ 40 h 84"/>
              <a:gd name="T70" fmla="*/ 228 w 236"/>
              <a:gd name="T71" fmla="*/ 44 h 84"/>
              <a:gd name="T72" fmla="*/ 224 w 236"/>
              <a:gd name="T73" fmla="*/ 48 h 84"/>
              <a:gd name="T74" fmla="*/ 216 w 236"/>
              <a:gd name="T75" fmla="*/ 52 h 84"/>
              <a:gd name="T76" fmla="*/ 204 w 236"/>
              <a:gd name="T77" fmla="*/ 52 h 84"/>
              <a:gd name="T78" fmla="*/ 192 w 236"/>
              <a:gd name="T79" fmla="*/ 56 h 84"/>
              <a:gd name="T80" fmla="*/ 180 w 236"/>
              <a:gd name="T81" fmla="*/ 60 h 84"/>
              <a:gd name="T82" fmla="*/ 152 w 236"/>
              <a:gd name="T83" fmla="*/ 68 h 84"/>
              <a:gd name="T84" fmla="*/ 120 w 236"/>
              <a:gd name="T85" fmla="*/ 76 h 84"/>
              <a:gd name="T86" fmla="*/ 92 w 236"/>
              <a:gd name="T87" fmla="*/ 80 h 84"/>
              <a:gd name="T88" fmla="*/ 64 w 236"/>
              <a:gd name="T89" fmla="*/ 84 h 84"/>
              <a:gd name="T90" fmla="*/ 48 w 236"/>
              <a:gd name="T91" fmla="*/ 84 h 84"/>
              <a:gd name="T92" fmla="*/ 36 w 236"/>
              <a:gd name="T93" fmla="*/ 84 h 84"/>
              <a:gd name="T94" fmla="*/ 24 w 236"/>
              <a:gd name="T95" fmla="*/ 84 h 84"/>
              <a:gd name="T96" fmla="*/ 16 w 236"/>
              <a:gd name="T97" fmla="*/ 84 h 84"/>
              <a:gd name="T98" fmla="*/ 12 w 236"/>
              <a:gd name="T99" fmla="*/ 84 h 84"/>
              <a:gd name="T100" fmla="*/ 4 w 236"/>
              <a:gd name="T101" fmla="*/ 84 h 84"/>
              <a:gd name="T102" fmla="*/ 4 w 236"/>
              <a:gd name="T103" fmla="*/ 80 h 84"/>
              <a:gd name="T104" fmla="*/ 0 w 236"/>
              <a:gd name="T105" fmla="*/ 80 h 84"/>
              <a:gd name="T106" fmla="*/ 0 w 236"/>
              <a:gd name="T107" fmla="*/ 8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36" h="84">
                <a:moveTo>
                  <a:pt x="0" y="80"/>
                </a:moveTo>
                <a:lnTo>
                  <a:pt x="4" y="76"/>
                </a:lnTo>
                <a:lnTo>
                  <a:pt x="4" y="72"/>
                </a:lnTo>
                <a:lnTo>
                  <a:pt x="12" y="72"/>
                </a:lnTo>
                <a:lnTo>
                  <a:pt x="16" y="68"/>
                </a:lnTo>
                <a:lnTo>
                  <a:pt x="24" y="64"/>
                </a:lnTo>
                <a:lnTo>
                  <a:pt x="36" y="64"/>
                </a:lnTo>
                <a:lnTo>
                  <a:pt x="48" y="60"/>
                </a:lnTo>
                <a:lnTo>
                  <a:pt x="60" y="56"/>
                </a:lnTo>
                <a:lnTo>
                  <a:pt x="72" y="52"/>
                </a:lnTo>
                <a:lnTo>
                  <a:pt x="88" y="48"/>
                </a:lnTo>
                <a:lnTo>
                  <a:pt x="100" y="44"/>
                </a:lnTo>
                <a:lnTo>
                  <a:pt x="108" y="44"/>
                </a:lnTo>
                <a:lnTo>
                  <a:pt x="128" y="36"/>
                </a:lnTo>
                <a:lnTo>
                  <a:pt x="144" y="32"/>
                </a:lnTo>
                <a:lnTo>
                  <a:pt x="148" y="28"/>
                </a:lnTo>
                <a:lnTo>
                  <a:pt x="152" y="24"/>
                </a:lnTo>
                <a:lnTo>
                  <a:pt x="156" y="20"/>
                </a:lnTo>
                <a:lnTo>
                  <a:pt x="160" y="20"/>
                </a:lnTo>
                <a:lnTo>
                  <a:pt x="164" y="12"/>
                </a:lnTo>
                <a:lnTo>
                  <a:pt x="164" y="8"/>
                </a:lnTo>
                <a:lnTo>
                  <a:pt x="160" y="4"/>
                </a:lnTo>
                <a:lnTo>
                  <a:pt x="164" y="0"/>
                </a:lnTo>
                <a:lnTo>
                  <a:pt x="168" y="0"/>
                </a:lnTo>
                <a:lnTo>
                  <a:pt x="176" y="0"/>
                </a:lnTo>
                <a:lnTo>
                  <a:pt x="180" y="0"/>
                </a:lnTo>
                <a:lnTo>
                  <a:pt x="192" y="0"/>
                </a:lnTo>
                <a:lnTo>
                  <a:pt x="200" y="4"/>
                </a:lnTo>
                <a:lnTo>
                  <a:pt x="212" y="8"/>
                </a:lnTo>
                <a:lnTo>
                  <a:pt x="224" y="16"/>
                </a:lnTo>
                <a:lnTo>
                  <a:pt x="228" y="24"/>
                </a:lnTo>
                <a:lnTo>
                  <a:pt x="236" y="28"/>
                </a:lnTo>
                <a:lnTo>
                  <a:pt x="236" y="36"/>
                </a:lnTo>
                <a:lnTo>
                  <a:pt x="236" y="36"/>
                </a:lnTo>
                <a:lnTo>
                  <a:pt x="232" y="40"/>
                </a:lnTo>
                <a:lnTo>
                  <a:pt x="228" y="44"/>
                </a:lnTo>
                <a:lnTo>
                  <a:pt x="224" y="48"/>
                </a:lnTo>
                <a:lnTo>
                  <a:pt x="216" y="52"/>
                </a:lnTo>
                <a:lnTo>
                  <a:pt x="204" y="52"/>
                </a:lnTo>
                <a:lnTo>
                  <a:pt x="192" y="56"/>
                </a:lnTo>
                <a:lnTo>
                  <a:pt x="180" y="60"/>
                </a:lnTo>
                <a:lnTo>
                  <a:pt x="152" y="68"/>
                </a:lnTo>
                <a:lnTo>
                  <a:pt x="120" y="76"/>
                </a:lnTo>
                <a:lnTo>
                  <a:pt x="92" y="80"/>
                </a:lnTo>
                <a:lnTo>
                  <a:pt x="64" y="84"/>
                </a:lnTo>
                <a:lnTo>
                  <a:pt x="48" y="84"/>
                </a:lnTo>
                <a:lnTo>
                  <a:pt x="36" y="84"/>
                </a:lnTo>
                <a:lnTo>
                  <a:pt x="24" y="84"/>
                </a:lnTo>
                <a:lnTo>
                  <a:pt x="16" y="84"/>
                </a:lnTo>
                <a:lnTo>
                  <a:pt x="12" y="84"/>
                </a:lnTo>
                <a:lnTo>
                  <a:pt x="4" y="84"/>
                </a:lnTo>
                <a:lnTo>
                  <a:pt x="4" y="80"/>
                </a:lnTo>
                <a:lnTo>
                  <a:pt x="0" y="80"/>
                </a:lnTo>
                <a:lnTo>
                  <a:pt x="0" y="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74">
            <a:extLst>
              <a:ext uri="{FF2B5EF4-FFF2-40B4-BE49-F238E27FC236}">
                <a16:creationId xmlns:a16="http://schemas.microsoft.com/office/drawing/2014/main" xmlns="" id="{E40097EA-CED5-4CC1-AC00-4D918F98913B}"/>
              </a:ext>
            </a:extLst>
          </p:cNvPr>
          <p:cNvSpPr>
            <a:spLocks/>
          </p:cNvSpPr>
          <p:nvPr/>
        </p:nvSpPr>
        <p:spPr bwMode="auto">
          <a:xfrm>
            <a:off x="2228725" y="1213401"/>
            <a:ext cx="1133630" cy="326795"/>
          </a:xfrm>
          <a:custGeom>
            <a:avLst/>
            <a:gdLst>
              <a:gd name="T0" fmla="*/ 120 w 312"/>
              <a:gd name="T1" fmla="*/ 24 h 68"/>
              <a:gd name="T2" fmla="*/ 144 w 312"/>
              <a:gd name="T3" fmla="*/ 16 h 68"/>
              <a:gd name="T4" fmla="*/ 168 w 312"/>
              <a:gd name="T5" fmla="*/ 12 h 68"/>
              <a:gd name="T6" fmla="*/ 188 w 312"/>
              <a:gd name="T7" fmla="*/ 8 h 68"/>
              <a:gd name="T8" fmla="*/ 204 w 312"/>
              <a:gd name="T9" fmla="*/ 8 h 68"/>
              <a:gd name="T10" fmla="*/ 220 w 312"/>
              <a:gd name="T11" fmla="*/ 4 h 68"/>
              <a:gd name="T12" fmla="*/ 232 w 312"/>
              <a:gd name="T13" fmla="*/ 4 h 68"/>
              <a:gd name="T14" fmla="*/ 244 w 312"/>
              <a:gd name="T15" fmla="*/ 4 h 68"/>
              <a:gd name="T16" fmla="*/ 252 w 312"/>
              <a:gd name="T17" fmla="*/ 0 h 68"/>
              <a:gd name="T18" fmla="*/ 272 w 312"/>
              <a:gd name="T19" fmla="*/ 4 h 68"/>
              <a:gd name="T20" fmla="*/ 296 w 312"/>
              <a:gd name="T21" fmla="*/ 8 h 68"/>
              <a:gd name="T22" fmla="*/ 300 w 312"/>
              <a:gd name="T23" fmla="*/ 12 h 68"/>
              <a:gd name="T24" fmla="*/ 308 w 312"/>
              <a:gd name="T25" fmla="*/ 16 h 68"/>
              <a:gd name="T26" fmla="*/ 312 w 312"/>
              <a:gd name="T27" fmla="*/ 20 h 68"/>
              <a:gd name="T28" fmla="*/ 312 w 312"/>
              <a:gd name="T29" fmla="*/ 24 h 68"/>
              <a:gd name="T30" fmla="*/ 312 w 312"/>
              <a:gd name="T31" fmla="*/ 24 h 68"/>
              <a:gd name="T32" fmla="*/ 308 w 312"/>
              <a:gd name="T33" fmla="*/ 28 h 68"/>
              <a:gd name="T34" fmla="*/ 304 w 312"/>
              <a:gd name="T35" fmla="*/ 32 h 68"/>
              <a:gd name="T36" fmla="*/ 296 w 312"/>
              <a:gd name="T37" fmla="*/ 36 h 68"/>
              <a:gd name="T38" fmla="*/ 292 w 312"/>
              <a:gd name="T39" fmla="*/ 36 h 68"/>
              <a:gd name="T40" fmla="*/ 284 w 312"/>
              <a:gd name="T41" fmla="*/ 36 h 68"/>
              <a:gd name="T42" fmla="*/ 272 w 312"/>
              <a:gd name="T43" fmla="*/ 40 h 68"/>
              <a:gd name="T44" fmla="*/ 260 w 312"/>
              <a:gd name="T45" fmla="*/ 40 h 68"/>
              <a:gd name="T46" fmla="*/ 244 w 312"/>
              <a:gd name="T47" fmla="*/ 44 h 68"/>
              <a:gd name="T48" fmla="*/ 224 w 312"/>
              <a:gd name="T49" fmla="*/ 48 h 68"/>
              <a:gd name="T50" fmla="*/ 204 w 312"/>
              <a:gd name="T51" fmla="*/ 48 h 68"/>
              <a:gd name="T52" fmla="*/ 180 w 312"/>
              <a:gd name="T53" fmla="*/ 52 h 68"/>
              <a:gd name="T54" fmla="*/ 156 w 312"/>
              <a:gd name="T55" fmla="*/ 56 h 68"/>
              <a:gd name="T56" fmla="*/ 132 w 312"/>
              <a:gd name="T57" fmla="*/ 60 h 68"/>
              <a:gd name="T58" fmla="*/ 112 w 312"/>
              <a:gd name="T59" fmla="*/ 64 h 68"/>
              <a:gd name="T60" fmla="*/ 92 w 312"/>
              <a:gd name="T61" fmla="*/ 64 h 68"/>
              <a:gd name="T62" fmla="*/ 80 w 312"/>
              <a:gd name="T63" fmla="*/ 68 h 68"/>
              <a:gd name="T64" fmla="*/ 64 w 312"/>
              <a:gd name="T65" fmla="*/ 68 h 68"/>
              <a:gd name="T66" fmla="*/ 56 w 312"/>
              <a:gd name="T67" fmla="*/ 68 h 68"/>
              <a:gd name="T68" fmla="*/ 44 w 312"/>
              <a:gd name="T69" fmla="*/ 68 h 68"/>
              <a:gd name="T70" fmla="*/ 32 w 312"/>
              <a:gd name="T71" fmla="*/ 68 h 68"/>
              <a:gd name="T72" fmla="*/ 20 w 312"/>
              <a:gd name="T73" fmla="*/ 64 h 68"/>
              <a:gd name="T74" fmla="*/ 12 w 312"/>
              <a:gd name="T75" fmla="*/ 60 h 68"/>
              <a:gd name="T76" fmla="*/ 8 w 312"/>
              <a:gd name="T77" fmla="*/ 56 h 68"/>
              <a:gd name="T78" fmla="*/ 4 w 312"/>
              <a:gd name="T79" fmla="*/ 52 h 68"/>
              <a:gd name="T80" fmla="*/ 0 w 312"/>
              <a:gd name="T81" fmla="*/ 48 h 68"/>
              <a:gd name="T82" fmla="*/ 4 w 312"/>
              <a:gd name="T83" fmla="*/ 44 h 68"/>
              <a:gd name="T84" fmla="*/ 8 w 312"/>
              <a:gd name="T85" fmla="*/ 44 h 68"/>
              <a:gd name="T86" fmla="*/ 12 w 312"/>
              <a:gd name="T87" fmla="*/ 44 h 68"/>
              <a:gd name="T88" fmla="*/ 20 w 312"/>
              <a:gd name="T89" fmla="*/ 44 h 68"/>
              <a:gd name="T90" fmla="*/ 28 w 312"/>
              <a:gd name="T91" fmla="*/ 40 h 68"/>
              <a:gd name="T92" fmla="*/ 44 w 312"/>
              <a:gd name="T93" fmla="*/ 40 h 68"/>
              <a:gd name="T94" fmla="*/ 60 w 312"/>
              <a:gd name="T95" fmla="*/ 36 h 68"/>
              <a:gd name="T96" fmla="*/ 76 w 312"/>
              <a:gd name="T97" fmla="*/ 32 h 68"/>
              <a:gd name="T98" fmla="*/ 96 w 312"/>
              <a:gd name="T99" fmla="*/ 28 h 68"/>
              <a:gd name="T100" fmla="*/ 120 w 312"/>
              <a:gd name="T101" fmla="*/ 24 h 68"/>
              <a:gd name="T102" fmla="*/ 120 w 312"/>
              <a:gd name="T103" fmla="*/ 2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12" h="68">
                <a:moveTo>
                  <a:pt x="120" y="24"/>
                </a:moveTo>
                <a:lnTo>
                  <a:pt x="144" y="16"/>
                </a:lnTo>
                <a:lnTo>
                  <a:pt x="168" y="12"/>
                </a:lnTo>
                <a:lnTo>
                  <a:pt x="188" y="8"/>
                </a:lnTo>
                <a:lnTo>
                  <a:pt x="204" y="8"/>
                </a:lnTo>
                <a:lnTo>
                  <a:pt x="220" y="4"/>
                </a:lnTo>
                <a:lnTo>
                  <a:pt x="232" y="4"/>
                </a:lnTo>
                <a:lnTo>
                  <a:pt x="244" y="4"/>
                </a:lnTo>
                <a:lnTo>
                  <a:pt x="252" y="0"/>
                </a:lnTo>
                <a:lnTo>
                  <a:pt x="272" y="4"/>
                </a:lnTo>
                <a:lnTo>
                  <a:pt x="296" y="8"/>
                </a:lnTo>
                <a:lnTo>
                  <a:pt x="300" y="12"/>
                </a:lnTo>
                <a:lnTo>
                  <a:pt x="308" y="16"/>
                </a:lnTo>
                <a:lnTo>
                  <a:pt x="312" y="20"/>
                </a:lnTo>
                <a:lnTo>
                  <a:pt x="312" y="24"/>
                </a:lnTo>
                <a:lnTo>
                  <a:pt x="312" y="24"/>
                </a:lnTo>
                <a:lnTo>
                  <a:pt x="308" y="28"/>
                </a:lnTo>
                <a:lnTo>
                  <a:pt x="304" y="32"/>
                </a:lnTo>
                <a:lnTo>
                  <a:pt x="296" y="36"/>
                </a:lnTo>
                <a:lnTo>
                  <a:pt x="292" y="36"/>
                </a:lnTo>
                <a:lnTo>
                  <a:pt x="284" y="36"/>
                </a:lnTo>
                <a:lnTo>
                  <a:pt x="272" y="40"/>
                </a:lnTo>
                <a:lnTo>
                  <a:pt x="260" y="40"/>
                </a:lnTo>
                <a:lnTo>
                  <a:pt x="244" y="44"/>
                </a:lnTo>
                <a:lnTo>
                  <a:pt x="224" y="48"/>
                </a:lnTo>
                <a:lnTo>
                  <a:pt x="204" y="48"/>
                </a:lnTo>
                <a:lnTo>
                  <a:pt x="180" y="52"/>
                </a:lnTo>
                <a:lnTo>
                  <a:pt x="156" y="56"/>
                </a:lnTo>
                <a:lnTo>
                  <a:pt x="132" y="60"/>
                </a:lnTo>
                <a:lnTo>
                  <a:pt x="112" y="64"/>
                </a:lnTo>
                <a:lnTo>
                  <a:pt x="92" y="64"/>
                </a:lnTo>
                <a:lnTo>
                  <a:pt x="80" y="68"/>
                </a:lnTo>
                <a:lnTo>
                  <a:pt x="64" y="68"/>
                </a:lnTo>
                <a:lnTo>
                  <a:pt x="56" y="68"/>
                </a:lnTo>
                <a:lnTo>
                  <a:pt x="44" y="68"/>
                </a:lnTo>
                <a:lnTo>
                  <a:pt x="32" y="68"/>
                </a:lnTo>
                <a:lnTo>
                  <a:pt x="20" y="64"/>
                </a:lnTo>
                <a:lnTo>
                  <a:pt x="12" y="60"/>
                </a:lnTo>
                <a:lnTo>
                  <a:pt x="8" y="56"/>
                </a:lnTo>
                <a:lnTo>
                  <a:pt x="4" y="52"/>
                </a:lnTo>
                <a:lnTo>
                  <a:pt x="0" y="48"/>
                </a:lnTo>
                <a:lnTo>
                  <a:pt x="4" y="44"/>
                </a:lnTo>
                <a:lnTo>
                  <a:pt x="8" y="44"/>
                </a:lnTo>
                <a:lnTo>
                  <a:pt x="12" y="44"/>
                </a:lnTo>
                <a:lnTo>
                  <a:pt x="20" y="44"/>
                </a:lnTo>
                <a:lnTo>
                  <a:pt x="28" y="40"/>
                </a:lnTo>
                <a:lnTo>
                  <a:pt x="44" y="40"/>
                </a:lnTo>
                <a:lnTo>
                  <a:pt x="60" y="36"/>
                </a:lnTo>
                <a:lnTo>
                  <a:pt x="76" y="32"/>
                </a:lnTo>
                <a:lnTo>
                  <a:pt x="96" y="28"/>
                </a:lnTo>
                <a:lnTo>
                  <a:pt x="120" y="24"/>
                </a:lnTo>
                <a:lnTo>
                  <a:pt x="12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75">
            <a:extLst>
              <a:ext uri="{FF2B5EF4-FFF2-40B4-BE49-F238E27FC236}">
                <a16:creationId xmlns:a16="http://schemas.microsoft.com/office/drawing/2014/main" xmlns="" id="{14ADE93D-5565-4C20-A09B-CE300FA32BC9}"/>
              </a:ext>
            </a:extLst>
          </p:cNvPr>
          <p:cNvSpPr>
            <a:spLocks/>
          </p:cNvSpPr>
          <p:nvPr/>
        </p:nvSpPr>
        <p:spPr bwMode="auto">
          <a:xfrm>
            <a:off x="2170591" y="1636311"/>
            <a:ext cx="290675" cy="711259"/>
          </a:xfrm>
          <a:custGeom>
            <a:avLst/>
            <a:gdLst>
              <a:gd name="T0" fmla="*/ 8 w 80"/>
              <a:gd name="T1" fmla="*/ 24 h 148"/>
              <a:gd name="T2" fmla="*/ 4 w 80"/>
              <a:gd name="T3" fmla="*/ 20 h 148"/>
              <a:gd name="T4" fmla="*/ 0 w 80"/>
              <a:gd name="T5" fmla="*/ 20 h 148"/>
              <a:gd name="T6" fmla="*/ 0 w 80"/>
              <a:gd name="T7" fmla="*/ 12 h 148"/>
              <a:gd name="T8" fmla="*/ 0 w 80"/>
              <a:gd name="T9" fmla="*/ 8 h 148"/>
              <a:gd name="T10" fmla="*/ 4 w 80"/>
              <a:gd name="T11" fmla="*/ 4 h 148"/>
              <a:gd name="T12" fmla="*/ 8 w 80"/>
              <a:gd name="T13" fmla="*/ 0 h 148"/>
              <a:gd name="T14" fmla="*/ 16 w 80"/>
              <a:gd name="T15" fmla="*/ 0 h 148"/>
              <a:gd name="T16" fmla="*/ 28 w 80"/>
              <a:gd name="T17" fmla="*/ 0 h 148"/>
              <a:gd name="T18" fmla="*/ 36 w 80"/>
              <a:gd name="T19" fmla="*/ 0 h 148"/>
              <a:gd name="T20" fmla="*/ 48 w 80"/>
              <a:gd name="T21" fmla="*/ 4 h 148"/>
              <a:gd name="T22" fmla="*/ 64 w 80"/>
              <a:gd name="T23" fmla="*/ 8 h 148"/>
              <a:gd name="T24" fmla="*/ 72 w 80"/>
              <a:gd name="T25" fmla="*/ 12 h 148"/>
              <a:gd name="T26" fmla="*/ 76 w 80"/>
              <a:gd name="T27" fmla="*/ 16 h 148"/>
              <a:gd name="T28" fmla="*/ 80 w 80"/>
              <a:gd name="T29" fmla="*/ 16 h 148"/>
              <a:gd name="T30" fmla="*/ 80 w 80"/>
              <a:gd name="T31" fmla="*/ 20 h 148"/>
              <a:gd name="T32" fmla="*/ 80 w 80"/>
              <a:gd name="T33" fmla="*/ 24 h 148"/>
              <a:gd name="T34" fmla="*/ 80 w 80"/>
              <a:gd name="T35" fmla="*/ 28 h 148"/>
              <a:gd name="T36" fmla="*/ 80 w 80"/>
              <a:gd name="T37" fmla="*/ 32 h 148"/>
              <a:gd name="T38" fmla="*/ 80 w 80"/>
              <a:gd name="T39" fmla="*/ 40 h 148"/>
              <a:gd name="T40" fmla="*/ 80 w 80"/>
              <a:gd name="T41" fmla="*/ 48 h 148"/>
              <a:gd name="T42" fmla="*/ 80 w 80"/>
              <a:gd name="T43" fmla="*/ 60 h 148"/>
              <a:gd name="T44" fmla="*/ 80 w 80"/>
              <a:gd name="T45" fmla="*/ 72 h 148"/>
              <a:gd name="T46" fmla="*/ 80 w 80"/>
              <a:gd name="T47" fmla="*/ 88 h 148"/>
              <a:gd name="T48" fmla="*/ 80 w 80"/>
              <a:gd name="T49" fmla="*/ 100 h 148"/>
              <a:gd name="T50" fmla="*/ 80 w 80"/>
              <a:gd name="T51" fmla="*/ 112 h 148"/>
              <a:gd name="T52" fmla="*/ 76 w 80"/>
              <a:gd name="T53" fmla="*/ 124 h 148"/>
              <a:gd name="T54" fmla="*/ 76 w 80"/>
              <a:gd name="T55" fmla="*/ 132 h 148"/>
              <a:gd name="T56" fmla="*/ 72 w 80"/>
              <a:gd name="T57" fmla="*/ 140 h 148"/>
              <a:gd name="T58" fmla="*/ 72 w 80"/>
              <a:gd name="T59" fmla="*/ 144 h 148"/>
              <a:gd name="T60" fmla="*/ 68 w 80"/>
              <a:gd name="T61" fmla="*/ 148 h 148"/>
              <a:gd name="T62" fmla="*/ 64 w 80"/>
              <a:gd name="T63" fmla="*/ 148 h 148"/>
              <a:gd name="T64" fmla="*/ 60 w 80"/>
              <a:gd name="T65" fmla="*/ 148 h 148"/>
              <a:gd name="T66" fmla="*/ 56 w 80"/>
              <a:gd name="T67" fmla="*/ 148 h 148"/>
              <a:gd name="T68" fmla="*/ 56 w 80"/>
              <a:gd name="T69" fmla="*/ 144 h 148"/>
              <a:gd name="T70" fmla="*/ 52 w 80"/>
              <a:gd name="T71" fmla="*/ 140 h 148"/>
              <a:gd name="T72" fmla="*/ 48 w 80"/>
              <a:gd name="T73" fmla="*/ 132 h 148"/>
              <a:gd name="T74" fmla="*/ 44 w 80"/>
              <a:gd name="T75" fmla="*/ 124 h 148"/>
              <a:gd name="T76" fmla="*/ 40 w 80"/>
              <a:gd name="T77" fmla="*/ 116 h 148"/>
              <a:gd name="T78" fmla="*/ 36 w 80"/>
              <a:gd name="T79" fmla="*/ 108 h 148"/>
              <a:gd name="T80" fmla="*/ 32 w 80"/>
              <a:gd name="T81" fmla="*/ 88 h 148"/>
              <a:gd name="T82" fmla="*/ 28 w 80"/>
              <a:gd name="T83" fmla="*/ 72 h 148"/>
              <a:gd name="T84" fmla="*/ 24 w 80"/>
              <a:gd name="T85" fmla="*/ 56 h 148"/>
              <a:gd name="T86" fmla="*/ 24 w 80"/>
              <a:gd name="T87" fmla="*/ 48 h 148"/>
              <a:gd name="T88" fmla="*/ 20 w 80"/>
              <a:gd name="T89" fmla="*/ 40 h 148"/>
              <a:gd name="T90" fmla="*/ 20 w 80"/>
              <a:gd name="T91" fmla="*/ 32 h 148"/>
              <a:gd name="T92" fmla="*/ 16 w 80"/>
              <a:gd name="T93" fmla="*/ 28 h 148"/>
              <a:gd name="T94" fmla="*/ 8 w 80"/>
              <a:gd name="T95" fmla="*/ 24 h 148"/>
              <a:gd name="T96" fmla="*/ 8 w 80"/>
              <a:gd name="T97" fmla="*/ 24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0" h="148">
                <a:moveTo>
                  <a:pt x="8" y="24"/>
                </a:moveTo>
                <a:lnTo>
                  <a:pt x="4" y="20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8" y="4"/>
                </a:lnTo>
                <a:lnTo>
                  <a:pt x="64" y="8"/>
                </a:lnTo>
                <a:lnTo>
                  <a:pt x="72" y="12"/>
                </a:lnTo>
                <a:lnTo>
                  <a:pt x="76" y="16"/>
                </a:lnTo>
                <a:lnTo>
                  <a:pt x="80" y="16"/>
                </a:lnTo>
                <a:lnTo>
                  <a:pt x="80" y="20"/>
                </a:lnTo>
                <a:lnTo>
                  <a:pt x="80" y="24"/>
                </a:lnTo>
                <a:lnTo>
                  <a:pt x="80" y="28"/>
                </a:lnTo>
                <a:lnTo>
                  <a:pt x="80" y="32"/>
                </a:lnTo>
                <a:lnTo>
                  <a:pt x="80" y="40"/>
                </a:lnTo>
                <a:lnTo>
                  <a:pt x="80" y="48"/>
                </a:lnTo>
                <a:lnTo>
                  <a:pt x="80" y="60"/>
                </a:lnTo>
                <a:lnTo>
                  <a:pt x="80" y="72"/>
                </a:lnTo>
                <a:lnTo>
                  <a:pt x="80" y="88"/>
                </a:lnTo>
                <a:lnTo>
                  <a:pt x="80" y="100"/>
                </a:lnTo>
                <a:lnTo>
                  <a:pt x="80" y="112"/>
                </a:lnTo>
                <a:lnTo>
                  <a:pt x="76" y="124"/>
                </a:lnTo>
                <a:lnTo>
                  <a:pt x="76" y="132"/>
                </a:lnTo>
                <a:lnTo>
                  <a:pt x="72" y="140"/>
                </a:lnTo>
                <a:lnTo>
                  <a:pt x="72" y="144"/>
                </a:lnTo>
                <a:lnTo>
                  <a:pt x="68" y="148"/>
                </a:lnTo>
                <a:lnTo>
                  <a:pt x="64" y="148"/>
                </a:lnTo>
                <a:lnTo>
                  <a:pt x="60" y="148"/>
                </a:lnTo>
                <a:lnTo>
                  <a:pt x="56" y="148"/>
                </a:lnTo>
                <a:lnTo>
                  <a:pt x="56" y="144"/>
                </a:lnTo>
                <a:lnTo>
                  <a:pt x="52" y="140"/>
                </a:lnTo>
                <a:lnTo>
                  <a:pt x="48" y="132"/>
                </a:lnTo>
                <a:lnTo>
                  <a:pt x="44" y="124"/>
                </a:lnTo>
                <a:lnTo>
                  <a:pt x="40" y="116"/>
                </a:lnTo>
                <a:lnTo>
                  <a:pt x="36" y="108"/>
                </a:lnTo>
                <a:lnTo>
                  <a:pt x="32" y="88"/>
                </a:lnTo>
                <a:lnTo>
                  <a:pt x="28" y="72"/>
                </a:lnTo>
                <a:lnTo>
                  <a:pt x="24" y="56"/>
                </a:lnTo>
                <a:lnTo>
                  <a:pt x="24" y="48"/>
                </a:lnTo>
                <a:lnTo>
                  <a:pt x="20" y="40"/>
                </a:lnTo>
                <a:lnTo>
                  <a:pt x="20" y="32"/>
                </a:lnTo>
                <a:lnTo>
                  <a:pt x="16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76">
            <a:extLst>
              <a:ext uri="{FF2B5EF4-FFF2-40B4-BE49-F238E27FC236}">
                <a16:creationId xmlns:a16="http://schemas.microsoft.com/office/drawing/2014/main" xmlns="" id="{5D949303-C41C-4FF1-9808-B343B18C3539}"/>
              </a:ext>
            </a:extLst>
          </p:cNvPr>
          <p:cNvSpPr>
            <a:spLocks/>
          </p:cNvSpPr>
          <p:nvPr/>
        </p:nvSpPr>
        <p:spPr bwMode="auto">
          <a:xfrm>
            <a:off x="1967118" y="1713204"/>
            <a:ext cx="1787648" cy="346018"/>
          </a:xfrm>
          <a:custGeom>
            <a:avLst/>
            <a:gdLst>
              <a:gd name="T0" fmla="*/ 4 w 492"/>
              <a:gd name="T1" fmla="*/ 44 h 72"/>
              <a:gd name="T2" fmla="*/ 20 w 492"/>
              <a:gd name="T3" fmla="*/ 44 h 72"/>
              <a:gd name="T4" fmla="*/ 36 w 492"/>
              <a:gd name="T5" fmla="*/ 40 h 72"/>
              <a:gd name="T6" fmla="*/ 60 w 492"/>
              <a:gd name="T7" fmla="*/ 40 h 72"/>
              <a:gd name="T8" fmla="*/ 88 w 492"/>
              <a:gd name="T9" fmla="*/ 36 h 72"/>
              <a:gd name="T10" fmla="*/ 116 w 492"/>
              <a:gd name="T11" fmla="*/ 32 h 72"/>
              <a:gd name="T12" fmla="*/ 152 w 492"/>
              <a:gd name="T13" fmla="*/ 28 h 72"/>
              <a:gd name="T14" fmla="*/ 192 w 492"/>
              <a:gd name="T15" fmla="*/ 24 h 72"/>
              <a:gd name="T16" fmla="*/ 236 w 492"/>
              <a:gd name="T17" fmla="*/ 20 h 72"/>
              <a:gd name="T18" fmla="*/ 276 w 492"/>
              <a:gd name="T19" fmla="*/ 16 h 72"/>
              <a:gd name="T20" fmla="*/ 308 w 492"/>
              <a:gd name="T21" fmla="*/ 12 h 72"/>
              <a:gd name="T22" fmla="*/ 340 w 492"/>
              <a:gd name="T23" fmla="*/ 8 h 72"/>
              <a:gd name="T24" fmla="*/ 368 w 492"/>
              <a:gd name="T25" fmla="*/ 4 h 72"/>
              <a:gd name="T26" fmla="*/ 388 w 492"/>
              <a:gd name="T27" fmla="*/ 4 h 72"/>
              <a:gd name="T28" fmla="*/ 408 w 492"/>
              <a:gd name="T29" fmla="*/ 4 h 72"/>
              <a:gd name="T30" fmla="*/ 420 w 492"/>
              <a:gd name="T31" fmla="*/ 0 h 72"/>
              <a:gd name="T32" fmla="*/ 440 w 492"/>
              <a:gd name="T33" fmla="*/ 4 h 72"/>
              <a:gd name="T34" fmla="*/ 464 w 492"/>
              <a:gd name="T35" fmla="*/ 8 h 72"/>
              <a:gd name="T36" fmla="*/ 484 w 492"/>
              <a:gd name="T37" fmla="*/ 16 h 72"/>
              <a:gd name="T38" fmla="*/ 492 w 492"/>
              <a:gd name="T39" fmla="*/ 24 h 72"/>
              <a:gd name="T40" fmla="*/ 492 w 492"/>
              <a:gd name="T41" fmla="*/ 32 h 72"/>
              <a:gd name="T42" fmla="*/ 480 w 492"/>
              <a:gd name="T43" fmla="*/ 36 h 72"/>
              <a:gd name="T44" fmla="*/ 460 w 492"/>
              <a:gd name="T45" fmla="*/ 36 h 72"/>
              <a:gd name="T46" fmla="*/ 428 w 492"/>
              <a:gd name="T47" fmla="*/ 40 h 72"/>
              <a:gd name="T48" fmla="*/ 384 w 492"/>
              <a:gd name="T49" fmla="*/ 40 h 72"/>
              <a:gd name="T50" fmla="*/ 336 w 492"/>
              <a:gd name="T51" fmla="*/ 44 h 72"/>
              <a:gd name="T52" fmla="*/ 280 w 492"/>
              <a:gd name="T53" fmla="*/ 48 h 72"/>
              <a:gd name="T54" fmla="*/ 216 w 492"/>
              <a:gd name="T55" fmla="*/ 52 h 72"/>
              <a:gd name="T56" fmla="*/ 148 w 492"/>
              <a:gd name="T57" fmla="*/ 60 h 72"/>
              <a:gd name="T58" fmla="*/ 92 w 492"/>
              <a:gd name="T59" fmla="*/ 68 h 72"/>
              <a:gd name="T60" fmla="*/ 44 w 492"/>
              <a:gd name="T61" fmla="*/ 72 h 72"/>
              <a:gd name="T62" fmla="*/ 12 w 492"/>
              <a:gd name="T63" fmla="*/ 72 h 72"/>
              <a:gd name="T64" fmla="*/ 0 w 492"/>
              <a:gd name="T65" fmla="*/ 4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92" h="72">
                <a:moveTo>
                  <a:pt x="0" y="44"/>
                </a:moveTo>
                <a:lnTo>
                  <a:pt x="4" y="44"/>
                </a:lnTo>
                <a:lnTo>
                  <a:pt x="12" y="44"/>
                </a:lnTo>
                <a:lnTo>
                  <a:pt x="20" y="44"/>
                </a:lnTo>
                <a:lnTo>
                  <a:pt x="28" y="40"/>
                </a:lnTo>
                <a:lnTo>
                  <a:pt x="36" y="40"/>
                </a:lnTo>
                <a:lnTo>
                  <a:pt x="48" y="40"/>
                </a:lnTo>
                <a:lnTo>
                  <a:pt x="60" y="40"/>
                </a:lnTo>
                <a:lnTo>
                  <a:pt x="72" y="40"/>
                </a:lnTo>
                <a:lnTo>
                  <a:pt x="88" y="36"/>
                </a:lnTo>
                <a:lnTo>
                  <a:pt x="100" y="36"/>
                </a:lnTo>
                <a:lnTo>
                  <a:pt x="116" y="32"/>
                </a:lnTo>
                <a:lnTo>
                  <a:pt x="136" y="32"/>
                </a:lnTo>
                <a:lnTo>
                  <a:pt x="152" y="28"/>
                </a:lnTo>
                <a:lnTo>
                  <a:pt x="172" y="28"/>
                </a:lnTo>
                <a:lnTo>
                  <a:pt x="192" y="24"/>
                </a:lnTo>
                <a:lnTo>
                  <a:pt x="212" y="24"/>
                </a:lnTo>
                <a:lnTo>
                  <a:pt x="236" y="20"/>
                </a:lnTo>
                <a:lnTo>
                  <a:pt x="256" y="16"/>
                </a:lnTo>
                <a:lnTo>
                  <a:pt x="276" y="16"/>
                </a:lnTo>
                <a:lnTo>
                  <a:pt x="292" y="12"/>
                </a:lnTo>
                <a:lnTo>
                  <a:pt x="308" y="12"/>
                </a:lnTo>
                <a:lnTo>
                  <a:pt x="324" y="8"/>
                </a:lnTo>
                <a:lnTo>
                  <a:pt x="340" y="8"/>
                </a:lnTo>
                <a:lnTo>
                  <a:pt x="356" y="8"/>
                </a:lnTo>
                <a:lnTo>
                  <a:pt x="368" y="4"/>
                </a:lnTo>
                <a:lnTo>
                  <a:pt x="380" y="4"/>
                </a:lnTo>
                <a:lnTo>
                  <a:pt x="388" y="4"/>
                </a:lnTo>
                <a:lnTo>
                  <a:pt x="400" y="4"/>
                </a:lnTo>
                <a:lnTo>
                  <a:pt x="408" y="4"/>
                </a:lnTo>
                <a:lnTo>
                  <a:pt x="412" y="0"/>
                </a:lnTo>
                <a:lnTo>
                  <a:pt x="420" y="0"/>
                </a:lnTo>
                <a:lnTo>
                  <a:pt x="424" y="0"/>
                </a:lnTo>
                <a:lnTo>
                  <a:pt x="440" y="4"/>
                </a:lnTo>
                <a:lnTo>
                  <a:pt x="452" y="4"/>
                </a:lnTo>
                <a:lnTo>
                  <a:pt x="464" y="8"/>
                </a:lnTo>
                <a:lnTo>
                  <a:pt x="476" y="12"/>
                </a:lnTo>
                <a:lnTo>
                  <a:pt x="484" y="16"/>
                </a:lnTo>
                <a:lnTo>
                  <a:pt x="488" y="20"/>
                </a:lnTo>
                <a:lnTo>
                  <a:pt x="492" y="24"/>
                </a:lnTo>
                <a:lnTo>
                  <a:pt x="492" y="28"/>
                </a:lnTo>
                <a:lnTo>
                  <a:pt x="492" y="32"/>
                </a:lnTo>
                <a:lnTo>
                  <a:pt x="488" y="32"/>
                </a:lnTo>
                <a:lnTo>
                  <a:pt x="480" y="36"/>
                </a:lnTo>
                <a:lnTo>
                  <a:pt x="472" y="36"/>
                </a:lnTo>
                <a:lnTo>
                  <a:pt x="460" y="36"/>
                </a:lnTo>
                <a:lnTo>
                  <a:pt x="444" y="40"/>
                </a:lnTo>
                <a:lnTo>
                  <a:pt x="428" y="40"/>
                </a:lnTo>
                <a:lnTo>
                  <a:pt x="408" y="40"/>
                </a:lnTo>
                <a:lnTo>
                  <a:pt x="384" y="40"/>
                </a:lnTo>
                <a:lnTo>
                  <a:pt x="360" y="40"/>
                </a:lnTo>
                <a:lnTo>
                  <a:pt x="336" y="44"/>
                </a:lnTo>
                <a:lnTo>
                  <a:pt x="308" y="44"/>
                </a:lnTo>
                <a:lnTo>
                  <a:pt x="280" y="48"/>
                </a:lnTo>
                <a:lnTo>
                  <a:pt x="248" y="48"/>
                </a:lnTo>
                <a:lnTo>
                  <a:pt x="216" y="52"/>
                </a:lnTo>
                <a:lnTo>
                  <a:pt x="180" y="56"/>
                </a:lnTo>
                <a:lnTo>
                  <a:pt x="148" y="60"/>
                </a:lnTo>
                <a:lnTo>
                  <a:pt x="116" y="64"/>
                </a:lnTo>
                <a:lnTo>
                  <a:pt x="92" y="68"/>
                </a:lnTo>
                <a:lnTo>
                  <a:pt x="64" y="68"/>
                </a:lnTo>
                <a:lnTo>
                  <a:pt x="44" y="72"/>
                </a:lnTo>
                <a:lnTo>
                  <a:pt x="28" y="72"/>
                </a:lnTo>
                <a:lnTo>
                  <a:pt x="12" y="72"/>
                </a:lnTo>
                <a:lnTo>
                  <a:pt x="0" y="72"/>
                </a:lnTo>
                <a:lnTo>
                  <a:pt x="0" y="44"/>
                </a:lnTo>
                <a:lnTo>
                  <a:pt x="0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77">
            <a:extLst>
              <a:ext uri="{FF2B5EF4-FFF2-40B4-BE49-F238E27FC236}">
                <a16:creationId xmlns:a16="http://schemas.microsoft.com/office/drawing/2014/main" xmlns="" id="{9BB1DF93-13AF-461E-9BDA-1282FE983954}"/>
              </a:ext>
            </a:extLst>
          </p:cNvPr>
          <p:cNvSpPr>
            <a:spLocks/>
          </p:cNvSpPr>
          <p:nvPr/>
        </p:nvSpPr>
        <p:spPr bwMode="auto">
          <a:xfrm>
            <a:off x="2708338" y="1078838"/>
            <a:ext cx="101736" cy="1730088"/>
          </a:xfrm>
          <a:custGeom>
            <a:avLst/>
            <a:gdLst>
              <a:gd name="T0" fmla="*/ 0 w 28"/>
              <a:gd name="T1" fmla="*/ 0 h 360"/>
              <a:gd name="T2" fmla="*/ 8 w 28"/>
              <a:gd name="T3" fmla="*/ 12 h 360"/>
              <a:gd name="T4" fmla="*/ 20 w 28"/>
              <a:gd name="T5" fmla="*/ 20 h 360"/>
              <a:gd name="T6" fmla="*/ 24 w 28"/>
              <a:gd name="T7" fmla="*/ 24 h 360"/>
              <a:gd name="T8" fmla="*/ 28 w 28"/>
              <a:gd name="T9" fmla="*/ 28 h 360"/>
              <a:gd name="T10" fmla="*/ 28 w 28"/>
              <a:gd name="T11" fmla="*/ 28 h 360"/>
              <a:gd name="T12" fmla="*/ 28 w 28"/>
              <a:gd name="T13" fmla="*/ 32 h 360"/>
              <a:gd name="T14" fmla="*/ 28 w 28"/>
              <a:gd name="T15" fmla="*/ 36 h 360"/>
              <a:gd name="T16" fmla="*/ 28 w 28"/>
              <a:gd name="T17" fmla="*/ 44 h 360"/>
              <a:gd name="T18" fmla="*/ 28 w 28"/>
              <a:gd name="T19" fmla="*/ 52 h 360"/>
              <a:gd name="T20" fmla="*/ 28 w 28"/>
              <a:gd name="T21" fmla="*/ 64 h 360"/>
              <a:gd name="T22" fmla="*/ 28 w 28"/>
              <a:gd name="T23" fmla="*/ 76 h 360"/>
              <a:gd name="T24" fmla="*/ 28 w 28"/>
              <a:gd name="T25" fmla="*/ 88 h 360"/>
              <a:gd name="T26" fmla="*/ 28 w 28"/>
              <a:gd name="T27" fmla="*/ 96 h 360"/>
              <a:gd name="T28" fmla="*/ 28 w 28"/>
              <a:gd name="T29" fmla="*/ 104 h 360"/>
              <a:gd name="T30" fmla="*/ 24 w 28"/>
              <a:gd name="T31" fmla="*/ 116 h 360"/>
              <a:gd name="T32" fmla="*/ 24 w 28"/>
              <a:gd name="T33" fmla="*/ 128 h 360"/>
              <a:gd name="T34" fmla="*/ 24 w 28"/>
              <a:gd name="T35" fmla="*/ 140 h 360"/>
              <a:gd name="T36" fmla="*/ 24 w 28"/>
              <a:gd name="T37" fmla="*/ 152 h 360"/>
              <a:gd name="T38" fmla="*/ 24 w 28"/>
              <a:gd name="T39" fmla="*/ 168 h 360"/>
              <a:gd name="T40" fmla="*/ 24 w 28"/>
              <a:gd name="T41" fmla="*/ 184 h 360"/>
              <a:gd name="T42" fmla="*/ 20 w 28"/>
              <a:gd name="T43" fmla="*/ 204 h 360"/>
              <a:gd name="T44" fmla="*/ 20 w 28"/>
              <a:gd name="T45" fmla="*/ 220 h 360"/>
              <a:gd name="T46" fmla="*/ 20 w 28"/>
              <a:gd name="T47" fmla="*/ 240 h 360"/>
              <a:gd name="T48" fmla="*/ 20 w 28"/>
              <a:gd name="T49" fmla="*/ 264 h 360"/>
              <a:gd name="T50" fmla="*/ 20 w 28"/>
              <a:gd name="T51" fmla="*/ 288 h 360"/>
              <a:gd name="T52" fmla="*/ 16 w 28"/>
              <a:gd name="T53" fmla="*/ 312 h 360"/>
              <a:gd name="T54" fmla="*/ 16 w 28"/>
              <a:gd name="T55" fmla="*/ 336 h 360"/>
              <a:gd name="T56" fmla="*/ 16 w 28"/>
              <a:gd name="T57" fmla="*/ 360 h 360"/>
              <a:gd name="T58" fmla="*/ 4 w 28"/>
              <a:gd name="T59" fmla="*/ 360 h 360"/>
              <a:gd name="T60" fmla="*/ 4 w 28"/>
              <a:gd name="T61" fmla="*/ 332 h 360"/>
              <a:gd name="T62" fmla="*/ 8 w 28"/>
              <a:gd name="T63" fmla="*/ 300 h 360"/>
              <a:gd name="T64" fmla="*/ 8 w 28"/>
              <a:gd name="T65" fmla="*/ 272 h 360"/>
              <a:gd name="T66" fmla="*/ 8 w 28"/>
              <a:gd name="T67" fmla="*/ 248 h 360"/>
              <a:gd name="T68" fmla="*/ 8 w 28"/>
              <a:gd name="T69" fmla="*/ 224 h 360"/>
              <a:gd name="T70" fmla="*/ 8 w 28"/>
              <a:gd name="T71" fmla="*/ 200 h 360"/>
              <a:gd name="T72" fmla="*/ 8 w 28"/>
              <a:gd name="T73" fmla="*/ 176 h 360"/>
              <a:gd name="T74" fmla="*/ 8 w 28"/>
              <a:gd name="T75" fmla="*/ 156 h 360"/>
              <a:gd name="T76" fmla="*/ 8 w 28"/>
              <a:gd name="T77" fmla="*/ 116 h 360"/>
              <a:gd name="T78" fmla="*/ 8 w 28"/>
              <a:gd name="T79" fmla="*/ 80 h 360"/>
              <a:gd name="T80" fmla="*/ 4 w 28"/>
              <a:gd name="T81" fmla="*/ 40 h 360"/>
              <a:gd name="T82" fmla="*/ 0 w 28"/>
              <a:gd name="T83" fmla="*/ 0 h 360"/>
              <a:gd name="T84" fmla="*/ 0 w 28"/>
              <a:gd name="T85" fmla="*/ 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8" h="360">
                <a:moveTo>
                  <a:pt x="0" y="0"/>
                </a:moveTo>
                <a:lnTo>
                  <a:pt x="8" y="12"/>
                </a:lnTo>
                <a:lnTo>
                  <a:pt x="20" y="20"/>
                </a:lnTo>
                <a:lnTo>
                  <a:pt x="24" y="24"/>
                </a:lnTo>
                <a:lnTo>
                  <a:pt x="28" y="28"/>
                </a:lnTo>
                <a:lnTo>
                  <a:pt x="28" y="28"/>
                </a:lnTo>
                <a:lnTo>
                  <a:pt x="28" y="32"/>
                </a:lnTo>
                <a:lnTo>
                  <a:pt x="28" y="36"/>
                </a:lnTo>
                <a:lnTo>
                  <a:pt x="28" y="44"/>
                </a:lnTo>
                <a:lnTo>
                  <a:pt x="28" y="52"/>
                </a:lnTo>
                <a:lnTo>
                  <a:pt x="28" y="64"/>
                </a:lnTo>
                <a:lnTo>
                  <a:pt x="28" y="76"/>
                </a:lnTo>
                <a:lnTo>
                  <a:pt x="28" y="88"/>
                </a:lnTo>
                <a:lnTo>
                  <a:pt x="28" y="96"/>
                </a:lnTo>
                <a:lnTo>
                  <a:pt x="28" y="104"/>
                </a:lnTo>
                <a:lnTo>
                  <a:pt x="24" y="116"/>
                </a:lnTo>
                <a:lnTo>
                  <a:pt x="24" y="128"/>
                </a:lnTo>
                <a:lnTo>
                  <a:pt x="24" y="140"/>
                </a:lnTo>
                <a:lnTo>
                  <a:pt x="24" y="152"/>
                </a:lnTo>
                <a:lnTo>
                  <a:pt x="24" y="168"/>
                </a:lnTo>
                <a:lnTo>
                  <a:pt x="24" y="184"/>
                </a:lnTo>
                <a:lnTo>
                  <a:pt x="20" y="204"/>
                </a:lnTo>
                <a:lnTo>
                  <a:pt x="20" y="220"/>
                </a:lnTo>
                <a:lnTo>
                  <a:pt x="20" y="240"/>
                </a:lnTo>
                <a:lnTo>
                  <a:pt x="20" y="264"/>
                </a:lnTo>
                <a:lnTo>
                  <a:pt x="20" y="288"/>
                </a:lnTo>
                <a:lnTo>
                  <a:pt x="16" y="312"/>
                </a:lnTo>
                <a:lnTo>
                  <a:pt x="16" y="336"/>
                </a:lnTo>
                <a:lnTo>
                  <a:pt x="16" y="360"/>
                </a:lnTo>
                <a:lnTo>
                  <a:pt x="4" y="360"/>
                </a:lnTo>
                <a:lnTo>
                  <a:pt x="4" y="332"/>
                </a:lnTo>
                <a:lnTo>
                  <a:pt x="8" y="300"/>
                </a:lnTo>
                <a:lnTo>
                  <a:pt x="8" y="272"/>
                </a:lnTo>
                <a:lnTo>
                  <a:pt x="8" y="248"/>
                </a:lnTo>
                <a:lnTo>
                  <a:pt x="8" y="224"/>
                </a:lnTo>
                <a:lnTo>
                  <a:pt x="8" y="200"/>
                </a:lnTo>
                <a:lnTo>
                  <a:pt x="8" y="176"/>
                </a:lnTo>
                <a:lnTo>
                  <a:pt x="8" y="156"/>
                </a:lnTo>
                <a:lnTo>
                  <a:pt x="8" y="116"/>
                </a:lnTo>
                <a:lnTo>
                  <a:pt x="8" y="80"/>
                </a:lnTo>
                <a:lnTo>
                  <a:pt x="4" y="4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78">
            <a:extLst>
              <a:ext uri="{FF2B5EF4-FFF2-40B4-BE49-F238E27FC236}">
                <a16:creationId xmlns:a16="http://schemas.microsoft.com/office/drawing/2014/main" xmlns="" id="{B150546C-DDAC-4E5C-B025-963D1AF1B619}"/>
              </a:ext>
            </a:extLst>
          </p:cNvPr>
          <p:cNvSpPr>
            <a:spLocks/>
          </p:cNvSpPr>
          <p:nvPr/>
        </p:nvSpPr>
        <p:spPr bwMode="auto">
          <a:xfrm>
            <a:off x="2039787" y="2232231"/>
            <a:ext cx="1526041" cy="307571"/>
          </a:xfrm>
          <a:custGeom>
            <a:avLst/>
            <a:gdLst>
              <a:gd name="T0" fmla="*/ 0 w 420"/>
              <a:gd name="T1" fmla="*/ 40 h 64"/>
              <a:gd name="T2" fmla="*/ 8 w 420"/>
              <a:gd name="T3" fmla="*/ 32 h 64"/>
              <a:gd name="T4" fmla="*/ 24 w 420"/>
              <a:gd name="T5" fmla="*/ 32 h 64"/>
              <a:gd name="T6" fmla="*/ 48 w 420"/>
              <a:gd name="T7" fmla="*/ 32 h 64"/>
              <a:gd name="T8" fmla="*/ 88 w 420"/>
              <a:gd name="T9" fmla="*/ 28 h 64"/>
              <a:gd name="T10" fmla="*/ 140 w 420"/>
              <a:gd name="T11" fmla="*/ 20 h 64"/>
              <a:gd name="T12" fmla="*/ 200 w 420"/>
              <a:gd name="T13" fmla="*/ 16 h 64"/>
              <a:gd name="T14" fmla="*/ 252 w 420"/>
              <a:gd name="T15" fmla="*/ 12 h 64"/>
              <a:gd name="T16" fmla="*/ 292 w 420"/>
              <a:gd name="T17" fmla="*/ 8 h 64"/>
              <a:gd name="T18" fmla="*/ 316 w 420"/>
              <a:gd name="T19" fmla="*/ 4 h 64"/>
              <a:gd name="T20" fmla="*/ 332 w 420"/>
              <a:gd name="T21" fmla="*/ 0 h 64"/>
              <a:gd name="T22" fmla="*/ 348 w 420"/>
              <a:gd name="T23" fmla="*/ 0 h 64"/>
              <a:gd name="T24" fmla="*/ 360 w 420"/>
              <a:gd name="T25" fmla="*/ 0 h 64"/>
              <a:gd name="T26" fmla="*/ 380 w 420"/>
              <a:gd name="T27" fmla="*/ 8 h 64"/>
              <a:gd name="T28" fmla="*/ 404 w 420"/>
              <a:gd name="T29" fmla="*/ 16 h 64"/>
              <a:gd name="T30" fmla="*/ 416 w 420"/>
              <a:gd name="T31" fmla="*/ 24 h 64"/>
              <a:gd name="T32" fmla="*/ 416 w 420"/>
              <a:gd name="T33" fmla="*/ 32 h 64"/>
              <a:gd name="T34" fmla="*/ 404 w 420"/>
              <a:gd name="T35" fmla="*/ 36 h 64"/>
              <a:gd name="T36" fmla="*/ 384 w 420"/>
              <a:gd name="T37" fmla="*/ 40 h 64"/>
              <a:gd name="T38" fmla="*/ 352 w 420"/>
              <a:gd name="T39" fmla="*/ 40 h 64"/>
              <a:gd name="T40" fmla="*/ 292 w 420"/>
              <a:gd name="T41" fmla="*/ 40 h 64"/>
              <a:gd name="T42" fmla="*/ 220 w 420"/>
              <a:gd name="T43" fmla="*/ 44 h 64"/>
              <a:gd name="T44" fmla="*/ 192 w 420"/>
              <a:gd name="T45" fmla="*/ 48 h 64"/>
              <a:gd name="T46" fmla="*/ 164 w 420"/>
              <a:gd name="T47" fmla="*/ 52 h 64"/>
              <a:gd name="T48" fmla="*/ 140 w 420"/>
              <a:gd name="T49" fmla="*/ 52 h 64"/>
              <a:gd name="T50" fmla="*/ 124 w 420"/>
              <a:gd name="T51" fmla="*/ 56 h 64"/>
              <a:gd name="T52" fmla="*/ 108 w 420"/>
              <a:gd name="T53" fmla="*/ 56 h 64"/>
              <a:gd name="T54" fmla="*/ 88 w 420"/>
              <a:gd name="T55" fmla="*/ 60 h 64"/>
              <a:gd name="T56" fmla="*/ 72 w 420"/>
              <a:gd name="T57" fmla="*/ 60 h 64"/>
              <a:gd name="T58" fmla="*/ 56 w 420"/>
              <a:gd name="T59" fmla="*/ 64 h 64"/>
              <a:gd name="T60" fmla="*/ 20 w 420"/>
              <a:gd name="T61" fmla="*/ 60 h 64"/>
              <a:gd name="T62" fmla="*/ 4 w 420"/>
              <a:gd name="T63" fmla="*/ 52 h 64"/>
              <a:gd name="T64" fmla="*/ 0 w 420"/>
              <a:gd name="T65" fmla="*/ 4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20" h="64">
                <a:moveTo>
                  <a:pt x="0" y="44"/>
                </a:moveTo>
                <a:lnTo>
                  <a:pt x="0" y="40"/>
                </a:lnTo>
                <a:lnTo>
                  <a:pt x="4" y="36"/>
                </a:lnTo>
                <a:lnTo>
                  <a:pt x="8" y="32"/>
                </a:lnTo>
                <a:lnTo>
                  <a:pt x="20" y="32"/>
                </a:lnTo>
                <a:lnTo>
                  <a:pt x="24" y="32"/>
                </a:lnTo>
                <a:lnTo>
                  <a:pt x="36" y="32"/>
                </a:lnTo>
                <a:lnTo>
                  <a:pt x="48" y="32"/>
                </a:lnTo>
                <a:lnTo>
                  <a:pt x="68" y="28"/>
                </a:lnTo>
                <a:lnTo>
                  <a:pt x="88" y="28"/>
                </a:lnTo>
                <a:lnTo>
                  <a:pt x="112" y="24"/>
                </a:lnTo>
                <a:lnTo>
                  <a:pt x="140" y="20"/>
                </a:lnTo>
                <a:lnTo>
                  <a:pt x="172" y="20"/>
                </a:lnTo>
                <a:lnTo>
                  <a:pt x="200" y="16"/>
                </a:lnTo>
                <a:lnTo>
                  <a:pt x="228" y="12"/>
                </a:lnTo>
                <a:lnTo>
                  <a:pt x="252" y="12"/>
                </a:lnTo>
                <a:lnTo>
                  <a:pt x="276" y="8"/>
                </a:lnTo>
                <a:lnTo>
                  <a:pt x="292" y="8"/>
                </a:lnTo>
                <a:lnTo>
                  <a:pt x="304" y="4"/>
                </a:lnTo>
                <a:lnTo>
                  <a:pt x="316" y="4"/>
                </a:lnTo>
                <a:lnTo>
                  <a:pt x="324" y="0"/>
                </a:lnTo>
                <a:lnTo>
                  <a:pt x="332" y="0"/>
                </a:lnTo>
                <a:lnTo>
                  <a:pt x="340" y="0"/>
                </a:lnTo>
                <a:lnTo>
                  <a:pt x="348" y="0"/>
                </a:lnTo>
                <a:lnTo>
                  <a:pt x="356" y="0"/>
                </a:lnTo>
                <a:lnTo>
                  <a:pt x="360" y="0"/>
                </a:lnTo>
                <a:lnTo>
                  <a:pt x="368" y="4"/>
                </a:lnTo>
                <a:lnTo>
                  <a:pt x="380" y="8"/>
                </a:lnTo>
                <a:lnTo>
                  <a:pt x="392" y="12"/>
                </a:lnTo>
                <a:lnTo>
                  <a:pt x="404" y="16"/>
                </a:lnTo>
                <a:lnTo>
                  <a:pt x="412" y="20"/>
                </a:lnTo>
                <a:lnTo>
                  <a:pt x="416" y="24"/>
                </a:lnTo>
                <a:lnTo>
                  <a:pt x="420" y="28"/>
                </a:lnTo>
                <a:lnTo>
                  <a:pt x="416" y="32"/>
                </a:lnTo>
                <a:lnTo>
                  <a:pt x="412" y="36"/>
                </a:lnTo>
                <a:lnTo>
                  <a:pt x="404" y="36"/>
                </a:lnTo>
                <a:lnTo>
                  <a:pt x="396" y="36"/>
                </a:lnTo>
                <a:lnTo>
                  <a:pt x="384" y="40"/>
                </a:lnTo>
                <a:lnTo>
                  <a:pt x="372" y="40"/>
                </a:lnTo>
                <a:lnTo>
                  <a:pt x="352" y="40"/>
                </a:lnTo>
                <a:lnTo>
                  <a:pt x="336" y="40"/>
                </a:lnTo>
                <a:lnTo>
                  <a:pt x="292" y="40"/>
                </a:lnTo>
                <a:lnTo>
                  <a:pt x="256" y="44"/>
                </a:lnTo>
                <a:lnTo>
                  <a:pt x="220" y="44"/>
                </a:lnTo>
                <a:lnTo>
                  <a:pt x="204" y="48"/>
                </a:lnTo>
                <a:lnTo>
                  <a:pt x="192" y="48"/>
                </a:lnTo>
                <a:lnTo>
                  <a:pt x="176" y="48"/>
                </a:lnTo>
                <a:lnTo>
                  <a:pt x="164" y="52"/>
                </a:lnTo>
                <a:lnTo>
                  <a:pt x="152" y="52"/>
                </a:lnTo>
                <a:lnTo>
                  <a:pt x="140" y="52"/>
                </a:lnTo>
                <a:lnTo>
                  <a:pt x="132" y="56"/>
                </a:lnTo>
                <a:lnTo>
                  <a:pt x="124" y="56"/>
                </a:lnTo>
                <a:lnTo>
                  <a:pt x="116" y="56"/>
                </a:lnTo>
                <a:lnTo>
                  <a:pt x="108" y="56"/>
                </a:lnTo>
                <a:lnTo>
                  <a:pt x="100" y="60"/>
                </a:lnTo>
                <a:lnTo>
                  <a:pt x="88" y="60"/>
                </a:lnTo>
                <a:lnTo>
                  <a:pt x="80" y="60"/>
                </a:lnTo>
                <a:lnTo>
                  <a:pt x="72" y="60"/>
                </a:lnTo>
                <a:lnTo>
                  <a:pt x="64" y="64"/>
                </a:lnTo>
                <a:lnTo>
                  <a:pt x="56" y="64"/>
                </a:lnTo>
                <a:lnTo>
                  <a:pt x="32" y="60"/>
                </a:lnTo>
                <a:lnTo>
                  <a:pt x="20" y="60"/>
                </a:lnTo>
                <a:lnTo>
                  <a:pt x="12" y="56"/>
                </a:lnTo>
                <a:lnTo>
                  <a:pt x="4" y="52"/>
                </a:lnTo>
                <a:lnTo>
                  <a:pt x="0" y="44"/>
                </a:lnTo>
                <a:lnTo>
                  <a:pt x="0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84" name="Freeform 79">
            <a:extLst>
              <a:ext uri="{FF2B5EF4-FFF2-40B4-BE49-F238E27FC236}">
                <a16:creationId xmlns:a16="http://schemas.microsoft.com/office/drawing/2014/main" xmlns="" id="{42292C79-C53A-490C-A963-B221038E071D}"/>
              </a:ext>
            </a:extLst>
          </p:cNvPr>
          <p:cNvSpPr>
            <a:spLocks/>
          </p:cNvSpPr>
          <p:nvPr/>
        </p:nvSpPr>
        <p:spPr bwMode="auto">
          <a:xfrm>
            <a:off x="2156057" y="2712810"/>
            <a:ext cx="1264434" cy="249902"/>
          </a:xfrm>
          <a:custGeom>
            <a:avLst/>
            <a:gdLst>
              <a:gd name="T0" fmla="*/ 164 w 348"/>
              <a:gd name="T1" fmla="*/ 8 h 52"/>
              <a:gd name="T2" fmla="*/ 196 w 348"/>
              <a:gd name="T3" fmla="*/ 4 h 52"/>
              <a:gd name="T4" fmla="*/ 224 w 348"/>
              <a:gd name="T5" fmla="*/ 0 h 52"/>
              <a:gd name="T6" fmla="*/ 252 w 348"/>
              <a:gd name="T7" fmla="*/ 0 h 52"/>
              <a:gd name="T8" fmla="*/ 264 w 348"/>
              <a:gd name="T9" fmla="*/ 0 h 52"/>
              <a:gd name="T10" fmla="*/ 272 w 348"/>
              <a:gd name="T11" fmla="*/ 0 h 52"/>
              <a:gd name="T12" fmla="*/ 292 w 348"/>
              <a:gd name="T13" fmla="*/ 0 h 52"/>
              <a:gd name="T14" fmla="*/ 308 w 348"/>
              <a:gd name="T15" fmla="*/ 0 h 52"/>
              <a:gd name="T16" fmla="*/ 320 w 348"/>
              <a:gd name="T17" fmla="*/ 4 h 52"/>
              <a:gd name="T18" fmla="*/ 332 w 348"/>
              <a:gd name="T19" fmla="*/ 8 h 52"/>
              <a:gd name="T20" fmla="*/ 336 w 348"/>
              <a:gd name="T21" fmla="*/ 12 h 52"/>
              <a:gd name="T22" fmla="*/ 344 w 348"/>
              <a:gd name="T23" fmla="*/ 20 h 52"/>
              <a:gd name="T24" fmla="*/ 344 w 348"/>
              <a:gd name="T25" fmla="*/ 24 h 52"/>
              <a:gd name="T26" fmla="*/ 348 w 348"/>
              <a:gd name="T27" fmla="*/ 28 h 52"/>
              <a:gd name="T28" fmla="*/ 344 w 348"/>
              <a:gd name="T29" fmla="*/ 32 h 52"/>
              <a:gd name="T30" fmla="*/ 344 w 348"/>
              <a:gd name="T31" fmla="*/ 32 h 52"/>
              <a:gd name="T32" fmla="*/ 336 w 348"/>
              <a:gd name="T33" fmla="*/ 36 h 52"/>
              <a:gd name="T34" fmla="*/ 328 w 348"/>
              <a:gd name="T35" fmla="*/ 36 h 52"/>
              <a:gd name="T36" fmla="*/ 320 w 348"/>
              <a:gd name="T37" fmla="*/ 40 h 52"/>
              <a:gd name="T38" fmla="*/ 308 w 348"/>
              <a:gd name="T39" fmla="*/ 40 h 52"/>
              <a:gd name="T40" fmla="*/ 292 w 348"/>
              <a:gd name="T41" fmla="*/ 40 h 52"/>
              <a:gd name="T42" fmla="*/ 276 w 348"/>
              <a:gd name="T43" fmla="*/ 40 h 52"/>
              <a:gd name="T44" fmla="*/ 240 w 348"/>
              <a:gd name="T45" fmla="*/ 40 h 52"/>
              <a:gd name="T46" fmla="*/ 204 w 348"/>
              <a:gd name="T47" fmla="*/ 40 h 52"/>
              <a:gd name="T48" fmla="*/ 168 w 348"/>
              <a:gd name="T49" fmla="*/ 44 h 52"/>
              <a:gd name="T50" fmla="*/ 136 w 348"/>
              <a:gd name="T51" fmla="*/ 44 h 52"/>
              <a:gd name="T52" fmla="*/ 120 w 348"/>
              <a:gd name="T53" fmla="*/ 48 h 52"/>
              <a:gd name="T54" fmla="*/ 104 w 348"/>
              <a:gd name="T55" fmla="*/ 48 h 52"/>
              <a:gd name="T56" fmla="*/ 92 w 348"/>
              <a:gd name="T57" fmla="*/ 48 h 52"/>
              <a:gd name="T58" fmla="*/ 80 w 348"/>
              <a:gd name="T59" fmla="*/ 52 h 52"/>
              <a:gd name="T60" fmla="*/ 68 w 348"/>
              <a:gd name="T61" fmla="*/ 52 h 52"/>
              <a:gd name="T62" fmla="*/ 60 w 348"/>
              <a:gd name="T63" fmla="*/ 52 h 52"/>
              <a:gd name="T64" fmla="*/ 56 w 348"/>
              <a:gd name="T65" fmla="*/ 52 h 52"/>
              <a:gd name="T66" fmla="*/ 52 w 348"/>
              <a:gd name="T67" fmla="*/ 52 h 52"/>
              <a:gd name="T68" fmla="*/ 44 w 348"/>
              <a:gd name="T69" fmla="*/ 52 h 52"/>
              <a:gd name="T70" fmla="*/ 36 w 348"/>
              <a:gd name="T71" fmla="*/ 48 h 52"/>
              <a:gd name="T72" fmla="*/ 24 w 348"/>
              <a:gd name="T73" fmla="*/ 44 h 52"/>
              <a:gd name="T74" fmla="*/ 16 w 348"/>
              <a:gd name="T75" fmla="*/ 36 h 52"/>
              <a:gd name="T76" fmla="*/ 12 w 348"/>
              <a:gd name="T77" fmla="*/ 36 h 52"/>
              <a:gd name="T78" fmla="*/ 8 w 348"/>
              <a:gd name="T79" fmla="*/ 32 h 52"/>
              <a:gd name="T80" fmla="*/ 4 w 348"/>
              <a:gd name="T81" fmla="*/ 28 h 52"/>
              <a:gd name="T82" fmla="*/ 4 w 348"/>
              <a:gd name="T83" fmla="*/ 28 h 52"/>
              <a:gd name="T84" fmla="*/ 0 w 348"/>
              <a:gd name="T85" fmla="*/ 24 h 52"/>
              <a:gd name="T86" fmla="*/ 4 w 348"/>
              <a:gd name="T87" fmla="*/ 24 h 52"/>
              <a:gd name="T88" fmla="*/ 4 w 348"/>
              <a:gd name="T89" fmla="*/ 24 h 52"/>
              <a:gd name="T90" fmla="*/ 8 w 348"/>
              <a:gd name="T91" fmla="*/ 24 h 52"/>
              <a:gd name="T92" fmla="*/ 8 w 348"/>
              <a:gd name="T93" fmla="*/ 24 h 52"/>
              <a:gd name="T94" fmla="*/ 12 w 348"/>
              <a:gd name="T95" fmla="*/ 24 h 52"/>
              <a:gd name="T96" fmla="*/ 20 w 348"/>
              <a:gd name="T97" fmla="*/ 24 h 52"/>
              <a:gd name="T98" fmla="*/ 24 w 348"/>
              <a:gd name="T99" fmla="*/ 24 h 52"/>
              <a:gd name="T100" fmla="*/ 32 w 348"/>
              <a:gd name="T101" fmla="*/ 24 h 52"/>
              <a:gd name="T102" fmla="*/ 40 w 348"/>
              <a:gd name="T103" fmla="*/ 20 h 52"/>
              <a:gd name="T104" fmla="*/ 48 w 348"/>
              <a:gd name="T105" fmla="*/ 20 h 52"/>
              <a:gd name="T106" fmla="*/ 60 w 348"/>
              <a:gd name="T107" fmla="*/ 20 h 52"/>
              <a:gd name="T108" fmla="*/ 80 w 348"/>
              <a:gd name="T109" fmla="*/ 16 h 52"/>
              <a:gd name="T110" fmla="*/ 104 w 348"/>
              <a:gd name="T111" fmla="*/ 16 h 52"/>
              <a:gd name="T112" fmla="*/ 132 w 348"/>
              <a:gd name="T113" fmla="*/ 12 h 52"/>
              <a:gd name="T114" fmla="*/ 164 w 348"/>
              <a:gd name="T115" fmla="*/ 8 h 52"/>
              <a:gd name="T116" fmla="*/ 164 w 348"/>
              <a:gd name="T117" fmla="*/ 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48" h="52">
                <a:moveTo>
                  <a:pt x="164" y="8"/>
                </a:moveTo>
                <a:lnTo>
                  <a:pt x="196" y="4"/>
                </a:lnTo>
                <a:lnTo>
                  <a:pt x="224" y="0"/>
                </a:lnTo>
                <a:lnTo>
                  <a:pt x="252" y="0"/>
                </a:lnTo>
                <a:lnTo>
                  <a:pt x="264" y="0"/>
                </a:lnTo>
                <a:lnTo>
                  <a:pt x="272" y="0"/>
                </a:lnTo>
                <a:lnTo>
                  <a:pt x="292" y="0"/>
                </a:lnTo>
                <a:lnTo>
                  <a:pt x="308" y="0"/>
                </a:lnTo>
                <a:lnTo>
                  <a:pt x="320" y="4"/>
                </a:lnTo>
                <a:lnTo>
                  <a:pt x="332" y="8"/>
                </a:lnTo>
                <a:lnTo>
                  <a:pt x="336" y="12"/>
                </a:lnTo>
                <a:lnTo>
                  <a:pt x="344" y="20"/>
                </a:lnTo>
                <a:lnTo>
                  <a:pt x="344" y="24"/>
                </a:lnTo>
                <a:lnTo>
                  <a:pt x="348" y="28"/>
                </a:lnTo>
                <a:lnTo>
                  <a:pt x="344" y="32"/>
                </a:lnTo>
                <a:lnTo>
                  <a:pt x="344" y="32"/>
                </a:lnTo>
                <a:lnTo>
                  <a:pt x="336" y="36"/>
                </a:lnTo>
                <a:lnTo>
                  <a:pt x="328" y="36"/>
                </a:lnTo>
                <a:lnTo>
                  <a:pt x="320" y="40"/>
                </a:lnTo>
                <a:lnTo>
                  <a:pt x="308" y="40"/>
                </a:lnTo>
                <a:lnTo>
                  <a:pt x="292" y="40"/>
                </a:lnTo>
                <a:lnTo>
                  <a:pt x="276" y="40"/>
                </a:lnTo>
                <a:lnTo>
                  <a:pt x="240" y="40"/>
                </a:lnTo>
                <a:lnTo>
                  <a:pt x="204" y="40"/>
                </a:lnTo>
                <a:lnTo>
                  <a:pt x="168" y="44"/>
                </a:lnTo>
                <a:lnTo>
                  <a:pt x="136" y="44"/>
                </a:lnTo>
                <a:lnTo>
                  <a:pt x="120" y="48"/>
                </a:lnTo>
                <a:lnTo>
                  <a:pt x="104" y="48"/>
                </a:lnTo>
                <a:lnTo>
                  <a:pt x="92" y="48"/>
                </a:lnTo>
                <a:lnTo>
                  <a:pt x="80" y="52"/>
                </a:lnTo>
                <a:lnTo>
                  <a:pt x="68" y="52"/>
                </a:lnTo>
                <a:lnTo>
                  <a:pt x="60" y="52"/>
                </a:lnTo>
                <a:lnTo>
                  <a:pt x="56" y="52"/>
                </a:lnTo>
                <a:lnTo>
                  <a:pt x="52" y="52"/>
                </a:lnTo>
                <a:lnTo>
                  <a:pt x="44" y="52"/>
                </a:lnTo>
                <a:lnTo>
                  <a:pt x="36" y="48"/>
                </a:lnTo>
                <a:lnTo>
                  <a:pt x="24" y="44"/>
                </a:lnTo>
                <a:lnTo>
                  <a:pt x="16" y="36"/>
                </a:lnTo>
                <a:lnTo>
                  <a:pt x="12" y="36"/>
                </a:lnTo>
                <a:lnTo>
                  <a:pt x="8" y="32"/>
                </a:lnTo>
                <a:lnTo>
                  <a:pt x="4" y="28"/>
                </a:lnTo>
                <a:lnTo>
                  <a:pt x="4" y="28"/>
                </a:lnTo>
                <a:lnTo>
                  <a:pt x="0" y="24"/>
                </a:lnTo>
                <a:lnTo>
                  <a:pt x="4" y="24"/>
                </a:lnTo>
                <a:lnTo>
                  <a:pt x="4" y="24"/>
                </a:lnTo>
                <a:lnTo>
                  <a:pt x="8" y="24"/>
                </a:lnTo>
                <a:lnTo>
                  <a:pt x="8" y="24"/>
                </a:lnTo>
                <a:lnTo>
                  <a:pt x="12" y="24"/>
                </a:lnTo>
                <a:lnTo>
                  <a:pt x="20" y="24"/>
                </a:lnTo>
                <a:lnTo>
                  <a:pt x="24" y="24"/>
                </a:lnTo>
                <a:lnTo>
                  <a:pt x="32" y="24"/>
                </a:lnTo>
                <a:lnTo>
                  <a:pt x="40" y="20"/>
                </a:lnTo>
                <a:lnTo>
                  <a:pt x="48" y="20"/>
                </a:lnTo>
                <a:lnTo>
                  <a:pt x="60" y="20"/>
                </a:lnTo>
                <a:lnTo>
                  <a:pt x="80" y="16"/>
                </a:lnTo>
                <a:lnTo>
                  <a:pt x="104" y="16"/>
                </a:lnTo>
                <a:lnTo>
                  <a:pt x="132" y="12"/>
                </a:lnTo>
                <a:lnTo>
                  <a:pt x="164" y="8"/>
                </a:lnTo>
                <a:lnTo>
                  <a:pt x="164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80">
            <a:extLst>
              <a:ext uri="{FF2B5EF4-FFF2-40B4-BE49-F238E27FC236}">
                <a16:creationId xmlns:a16="http://schemas.microsoft.com/office/drawing/2014/main" xmlns="" id="{A9781939-7E39-4406-8646-EDC3AC62C1B0}"/>
              </a:ext>
            </a:extLst>
          </p:cNvPr>
          <p:cNvSpPr>
            <a:spLocks/>
          </p:cNvSpPr>
          <p:nvPr/>
        </p:nvSpPr>
        <p:spPr bwMode="auto">
          <a:xfrm>
            <a:off x="2999012" y="1463302"/>
            <a:ext cx="363344" cy="826598"/>
          </a:xfrm>
          <a:custGeom>
            <a:avLst/>
            <a:gdLst>
              <a:gd name="T0" fmla="*/ 56 w 100"/>
              <a:gd name="T1" fmla="*/ 112 h 172"/>
              <a:gd name="T2" fmla="*/ 48 w 100"/>
              <a:gd name="T3" fmla="*/ 128 h 172"/>
              <a:gd name="T4" fmla="*/ 40 w 100"/>
              <a:gd name="T5" fmla="*/ 140 h 172"/>
              <a:gd name="T6" fmla="*/ 32 w 100"/>
              <a:gd name="T7" fmla="*/ 152 h 172"/>
              <a:gd name="T8" fmla="*/ 24 w 100"/>
              <a:gd name="T9" fmla="*/ 160 h 172"/>
              <a:gd name="T10" fmla="*/ 20 w 100"/>
              <a:gd name="T11" fmla="*/ 164 h 172"/>
              <a:gd name="T12" fmla="*/ 12 w 100"/>
              <a:gd name="T13" fmla="*/ 168 h 172"/>
              <a:gd name="T14" fmla="*/ 8 w 100"/>
              <a:gd name="T15" fmla="*/ 172 h 172"/>
              <a:gd name="T16" fmla="*/ 4 w 100"/>
              <a:gd name="T17" fmla="*/ 172 h 172"/>
              <a:gd name="T18" fmla="*/ 4 w 100"/>
              <a:gd name="T19" fmla="*/ 168 h 172"/>
              <a:gd name="T20" fmla="*/ 0 w 100"/>
              <a:gd name="T21" fmla="*/ 168 h 172"/>
              <a:gd name="T22" fmla="*/ 0 w 100"/>
              <a:gd name="T23" fmla="*/ 160 h 172"/>
              <a:gd name="T24" fmla="*/ 0 w 100"/>
              <a:gd name="T25" fmla="*/ 156 h 172"/>
              <a:gd name="T26" fmla="*/ 0 w 100"/>
              <a:gd name="T27" fmla="*/ 148 h 172"/>
              <a:gd name="T28" fmla="*/ 4 w 100"/>
              <a:gd name="T29" fmla="*/ 140 h 172"/>
              <a:gd name="T30" fmla="*/ 4 w 100"/>
              <a:gd name="T31" fmla="*/ 128 h 172"/>
              <a:gd name="T32" fmla="*/ 8 w 100"/>
              <a:gd name="T33" fmla="*/ 120 h 172"/>
              <a:gd name="T34" fmla="*/ 16 w 100"/>
              <a:gd name="T35" fmla="*/ 96 h 172"/>
              <a:gd name="T36" fmla="*/ 24 w 100"/>
              <a:gd name="T37" fmla="*/ 76 h 172"/>
              <a:gd name="T38" fmla="*/ 28 w 100"/>
              <a:gd name="T39" fmla="*/ 60 h 172"/>
              <a:gd name="T40" fmla="*/ 32 w 100"/>
              <a:gd name="T41" fmla="*/ 44 h 172"/>
              <a:gd name="T42" fmla="*/ 32 w 100"/>
              <a:gd name="T43" fmla="*/ 32 h 172"/>
              <a:gd name="T44" fmla="*/ 36 w 100"/>
              <a:gd name="T45" fmla="*/ 24 h 172"/>
              <a:gd name="T46" fmla="*/ 32 w 100"/>
              <a:gd name="T47" fmla="*/ 20 h 172"/>
              <a:gd name="T48" fmla="*/ 32 w 100"/>
              <a:gd name="T49" fmla="*/ 16 h 172"/>
              <a:gd name="T50" fmla="*/ 28 w 100"/>
              <a:gd name="T51" fmla="*/ 16 h 172"/>
              <a:gd name="T52" fmla="*/ 28 w 100"/>
              <a:gd name="T53" fmla="*/ 12 h 172"/>
              <a:gd name="T54" fmla="*/ 28 w 100"/>
              <a:gd name="T55" fmla="*/ 8 h 172"/>
              <a:gd name="T56" fmla="*/ 28 w 100"/>
              <a:gd name="T57" fmla="*/ 4 h 172"/>
              <a:gd name="T58" fmla="*/ 32 w 100"/>
              <a:gd name="T59" fmla="*/ 0 h 172"/>
              <a:gd name="T60" fmla="*/ 40 w 100"/>
              <a:gd name="T61" fmla="*/ 0 h 172"/>
              <a:gd name="T62" fmla="*/ 44 w 100"/>
              <a:gd name="T63" fmla="*/ 0 h 172"/>
              <a:gd name="T64" fmla="*/ 56 w 100"/>
              <a:gd name="T65" fmla="*/ 0 h 172"/>
              <a:gd name="T66" fmla="*/ 68 w 100"/>
              <a:gd name="T67" fmla="*/ 4 h 172"/>
              <a:gd name="T68" fmla="*/ 76 w 100"/>
              <a:gd name="T69" fmla="*/ 4 h 172"/>
              <a:gd name="T70" fmla="*/ 84 w 100"/>
              <a:gd name="T71" fmla="*/ 8 h 172"/>
              <a:gd name="T72" fmla="*/ 92 w 100"/>
              <a:gd name="T73" fmla="*/ 12 h 172"/>
              <a:gd name="T74" fmla="*/ 96 w 100"/>
              <a:gd name="T75" fmla="*/ 16 h 172"/>
              <a:gd name="T76" fmla="*/ 100 w 100"/>
              <a:gd name="T77" fmla="*/ 24 h 172"/>
              <a:gd name="T78" fmla="*/ 100 w 100"/>
              <a:gd name="T79" fmla="*/ 28 h 172"/>
              <a:gd name="T80" fmla="*/ 100 w 100"/>
              <a:gd name="T81" fmla="*/ 36 h 172"/>
              <a:gd name="T82" fmla="*/ 96 w 100"/>
              <a:gd name="T83" fmla="*/ 44 h 172"/>
              <a:gd name="T84" fmla="*/ 96 w 100"/>
              <a:gd name="T85" fmla="*/ 48 h 172"/>
              <a:gd name="T86" fmla="*/ 92 w 100"/>
              <a:gd name="T87" fmla="*/ 56 h 172"/>
              <a:gd name="T88" fmla="*/ 88 w 100"/>
              <a:gd name="T89" fmla="*/ 64 h 172"/>
              <a:gd name="T90" fmla="*/ 80 w 100"/>
              <a:gd name="T91" fmla="*/ 76 h 172"/>
              <a:gd name="T92" fmla="*/ 72 w 100"/>
              <a:gd name="T93" fmla="*/ 88 h 172"/>
              <a:gd name="T94" fmla="*/ 64 w 100"/>
              <a:gd name="T95" fmla="*/ 100 h 172"/>
              <a:gd name="T96" fmla="*/ 56 w 100"/>
              <a:gd name="T97" fmla="*/ 112 h 172"/>
              <a:gd name="T98" fmla="*/ 56 w 100"/>
              <a:gd name="T99" fmla="*/ 112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0" h="172">
                <a:moveTo>
                  <a:pt x="56" y="112"/>
                </a:moveTo>
                <a:lnTo>
                  <a:pt x="48" y="128"/>
                </a:lnTo>
                <a:lnTo>
                  <a:pt x="40" y="140"/>
                </a:lnTo>
                <a:lnTo>
                  <a:pt x="32" y="152"/>
                </a:lnTo>
                <a:lnTo>
                  <a:pt x="24" y="160"/>
                </a:lnTo>
                <a:lnTo>
                  <a:pt x="20" y="164"/>
                </a:lnTo>
                <a:lnTo>
                  <a:pt x="12" y="168"/>
                </a:lnTo>
                <a:lnTo>
                  <a:pt x="8" y="172"/>
                </a:lnTo>
                <a:lnTo>
                  <a:pt x="4" y="172"/>
                </a:lnTo>
                <a:lnTo>
                  <a:pt x="4" y="168"/>
                </a:lnTo>
                <a:lnTo>
                  <a:pt x="0" y="168"/>
                </a:lnTo>
                <a:lnTo>
                  <a:pt x="0" y="160"/>
                </a:lnTo>
                <a:lnTo>
                  <a:pt x="0" y="156"/>
                </a:lnTo>
                <a:lnTo>
                  <a:pt x="0" y="148"/>
                </a:lnTo>
                <a:lnTo>
                  <a:pt x="4" y="140"/>
                </a:lnTo>
                <a:lnTo>
                  <a:pt x="4" y="128"/>
                </a:lnTo>
                <a:lnTo>
                  <a:pt x="8" y="120"/>
                </a:lnTo>
                <a:lnTo>
                  <a:pt x="16" y="96"/>
                </a:lnTo>
                <a:lnTo>
                  <a:pt x="24" y="76"/>
                </a:lnTo>
                <a:lnTo>
                  <a:pt x="28" y="60"/>
                </a:lnTo>
                <a:lnTo>
                  <a:pt x="32" y="44"/>
                </a:lnTo>
                <a:lnTo>
                  <a:pt x="32" y="32"/>
                </a:lnTo>
                <a:lnTo>
                  <a:pt x="36" y="24"/>
                </a:lnTo>
                <a:lnTo>
                  <a:pt x="32" y="20"/>
                </a:lnTo>
                <a:lnTo>
                  <a:pt x="32" y="16"/>
                </a:lnTo>
                <a:lnTo>
                  <a:pt x="28" y="16"/>
                </a:lnTo>
                <a:lnTo>
                  <a:pt x="28" y="12"/>
                </a:lnTo>
                <a:lnTo>
                  <a:pt x="28" y="8"/>
                </a:lnTo>
                <a:lnTo>
                  <a:pt x="28" y="4"/>
                </a:lnTo>
                <a:lnTo>
                  <a:pt x="32" y="0"/>
                </a:lnTo>
                <a:lnTo>
                  <a:pt x="40" y="0"/>
                </a:lnTo>
                <a:lnTo>
                  <a:pt x="44" y="0"/>
                </a:lnTo>
                <a:lnTo>
                  <a:pt x="56" y="0"/>
                </a:lnTo>
                <a:lnTo>
                  <a:pt x="68" y="4"/>
                </a:lnTo>
                <a:lnTo>
                  <a:pt x="76" y="4"/>
                </a:lnTo>
                <a:lnTo>
                  <a:pt x="84" y="8"/>
                </a:lnTo>
                <a:lnTo>
                  <a:pt x="92" y="12"/>
                </a:lnTo>
                <a:lnTo>
                  <a:pt x="96" y="16"/>
                </a:lnTo>
                <a:lnTo>
                  <a:pt x="100" y="24"/>
                </a:lnTo>
                <a:lnTo>
                  <a:pt x="100" y="28"/>
                </a:lnTo>
                <a:lnTo>
                  <a:pt x="100" y="36"/>
                </a:lnTo>
                <a:lnTo>
                  <a:pt x="96" y="44"/>
                </a:lnTo>
                <a:lnTo>
                  <a:pt x="96" y="48"/>
                </a:lnTo>
                <a:lnTo>
                  <a:pt x="92" y="56"/>
                </a:lnTo>
                <a:lnTo>
                  <a:pt x="88" y="64"/>
                </a:lnTo>
                <a:lnTo>
                  <a:pt x="80" y="76"/>
                </a:lnTo>
                <a:lnTo>
                  <a:pt x="72" y="88"/>
                </a:lnTo>
                <a:lnTo>
                  <a:pt x="64" y="100"/>
                </a:lnTo>
                <a:lnTo>
                  <a:pt x="56" y="112"/>
                </a:lnTo>
                <a:lnTo>
                  <a:pt x="56" y="1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81">
            <a:extLst>
              <a:ext uri="{FF2B5EF4-FFF2-40B4-BE49-F238E27FC236}">
                <a16:creationId xmlns:a16="http://schemas.microsoft.com/office/drawing/2014/main" xmlns="" id="{E3B948F4-39D7-4170-B4F1-DBABCF5FA15E}"/>
              </a:ext>
            </a:extLst>
          </p:cNvPr>
          <p:cNvSpPr>
            <a:spLocks/>
          </p:cNvSpPr>
          <p:nvPr/>
        </p:nvSpPr>
        <p:spPr bwMode="auto">
          <a:xfrm>
            <a:off x="1472971" y="2559025"/>
            <a:ext cx="406944" cy="57669"/>
          </a:xfrm>
          <a:custGeom>
            <a:avLst/>
            <a:gdLst>
              <a:gd name="T0" fmla="*/ 44 w 112"/>
              <a:gd name="T1" fmla="*/ 0 h 12"/>
              <a:gd name="T2" fmla="*/ 52 w 112"/>
              <a:gd name="T3" fmla="*/ 0 h 12"/>
              <a:gd name="T4" fmla="*/ 64 w 112"/>
              <a:gd name="T5" fmla="*/ 0 h 12"/>
              <a:gd name="T6" fmla="*/ 72 w 112"/>
              <a:gd name="T7" fmla="*/ 0 h 12"/>
              <a:gd name="T8" fmla="*/ 76 w 112"/>
              <a:gd name="T9" fmla="*/ 0 h 12"/>
              <a:gd name="T10" fmla="*/ 84 w 112"/>
              <a:gd name="T11" fmla="*/ 0 h 12"/>
              <a:gd name="T12" fmla="*/ 92 w 112"/>
              <a:gd name="T13" fmla="*/ 0 h 12"/>
              <a:gd name="T14" fmla="*/ 104 w 112"/>
              <a:gd name="T15" fmla="*/ 4 h 12"/>
              <a:gd name="T16" fmla="*/ 112 w 112"/>
              <a:gd name="T17" fmla="*/ 8 h 12"/>
              <a:gd name="T18" fmla="*/ 112 w 112"/>
              <a:gd name="T19" fmla="*/ 12 h 12"/>
              <a:gd name="T20" fmla="*/ 0 w 112"/>
              <a:gd name="T21" fmla="*/ 12 h 12"/>
              <a:gd name="T22" fmla="*/ 0 w 112"/>
              <a:gd name="T23" fmla="*/ 8 h 12"/>
              <a:gd name="T24" fmla="*/ 24 w 112"/>
              <a:gd name="T25" fmla="*/ 4 h 12"/>
              <a:gd name="T26" fmla="*/ 32 w 112"/>
              <a:gd name="T27" fmla="*/ 4 h 12"/>
              <a:gd name="T28" fmla="*/ 44 w 112"/>
              <a:gd name="T29" fmla="*/ 0 h 12"/>
              <a:gd name="T30" fmla="*/ 44 w 112"/>
              <a:gd name="T31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12" h="12">
                <a:moveTo>
                  <a:pt x="44" y="0"/>
                </a:moveTo>
                <a:lnTo>
                  <a:pt x="52" y="0"/>
                </a:lnTo>
                <a:lnTo>
                  <a:pt x="64" y="0"/>
                </a:lnTo>
                <a:lnTo>
                  <a:pt x="72" y="0"/>
                </a:lnTo>
                <a:lnTo>
                  <a:pt x="76" y="0"/>
                </a:lnTo>
                <a:lnTo>
                  <a:pt x="84" y="0"/>
                </a:lnTo>
                <a:lnTo>
                  <a:pt x="92" y="0"/>
                </a:lnTo>
                <a:lnTo>
                  <a:pt x="104" y="4"/>
                </a:lnTo>
                <a:lnTo>
                  <a:pt x="112" y="8"/>
                </a:lnTo>
                <a:lnTo>
                  <a:pt x="112" y="12"/>
                </a:lnTo>
                <a:lnTo>
                  <a:pt x="0" y="12"/>
                </a:lnTo>
                <a:lnTo>
                  <a:pt x="0" y="8"/>
                </a:lnTo>
                <a:lnTo>
                  <a:pt x="24" y="4"/>
                </a:lnTo>
                <a:lnTo>
                  <a:pt x="32" y="4"/>
                </a:lnTo>
                <a:lnTo>
                  <a:pt x="44" y="0"/>
                </a:lnTo>
                <a:lnTo>
                  <a:pt x="44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83">
            <a:extLst>
              <a:ext uri="{FF2B5EF4-FFF2-40B4-BE49-F238E27FC236}">
                <a16:creationId xmlns:a16="http://schemas.microsoft.com/office/drawing/2014/main" xmlns="" id="{9E1F358D-A38A-4E7C-A75A-FF445F903C3E}"/>
              </a:ext>
            </a:extLst>
          </p:cNvPr>
          <p:cNvSpPr>
            <a:spLocks/>
          </p:cNvSpPr>
          <p:nvPr/>
        </p:nvSpPr>
        <p:spPr bwMode="auto">
          <a:xfrm>
            <a:off x="1832287" y="4970962"/>
            <a:ext cx="203472" cy="865044"/>
          </a:xfrm>
          <a:custGeom>
            <a:avLst/>
            <a:gdLst>
              <a:gd name="T0" fmla="*/ 0 w 56"/>
              <a:gd name="T1" fmla="*/ 4 h 180"/>
              <a:gd name="T2" fmla="*/ 4 w 56"/>
              <a:gd name="T3" fmla="*/ 4 h 180"/>
              <a:gd name="T4" fmla="*/ 8 w 56"/>
              <a:gd name="T5" fmla="*/ 0 h 180"/>
              <a:gd name="T6" fmla="*/ 12 w 56"/>
              <a:gd name="T7" fmla="*/ 0 h 180"/>
              <a:gd name="T8" fmla="*/ 20 w 56"/>
              <a:gd name="T9" fmla="*/ 0 h 180"/>
              <a:gd name="T10" fmla="*/ 24 w 56"/>
              <a:gd name="T11" fmla="*/ 0 h 180"/>
              <a:gd name="T12" fmla="*/ 36 w 56"/>
              <a:gd name="T13" fmla="*/ 0 h 180"/>
              <a:gd name="T14" fmla="*/ 44 w 56"/>
              <a:gd name="T15" fmla="*/ 0 h 180"/>
              <a:gd name="T16" fmla="*/ 56 w 56"/>
              <a:gd name="T17" fmla="*/ 4 h 180"/>
              <a:gd name="T18" fmla="*/ 56 w 56"/>
              <a:gd name="T19" fmla="*/ 36 h 180"/>
              <a:gd name="T20" fmla="*/ 56 w 56"/>
              <a:gd name="T21" fmla="*/ 68 h 180"/>
              <a:gd name="T22" fmla="*/ 56 w 56"/>
              <a:gd name="T23" fmla="*/ 92 h 180"/>
              <a:gd name="T24" fmla="*/ 56 w 56"/>
              <a:gd name="T25" fmla="*/ 116 h 180"/>
              <a:gd name="T26" fmla="*/ 52 w 56"/>
              <a:gd name="T27" fmla="*/ 132 h 180"/>
              <a:gd name="T28" fmla="*/ 52 w 56"/>
              <a:gd name="T29" fmla="*/ 148 h 180"/>
              <a:gd name="T30" fmla="*/ 52 w 56"/>
              <a:gd name="T31" fmla="*/ 152 h 180"/>
              <a:gd name="T32" fmla="*/ 52 w 56"/>
              <a:gd name="T33" fmla="*/ 160 h 180"/>
              <a:gd name="T34" fmla="*/ 48 w 56"/>
              <a:gd name="T35" fmla="*/ 160 h 180"/>
              <a:gd name="T36" fmla="*/ 48 w 56"/>
              <a:gd name="T37" fmla="*/ 164 h 180"/>
              <a:gd name="T38" fmla="*/ 44 w 56"/>
              <a:gd name="T39" fmla="*/ 172 h 180"/>
              <a:gd name="T40" fmla="*/ 40 w 56"/>
              <a:gd name="T41" fmla="*/ 176 h 180"/>
              <a:gd name="T42" fmla="*/ 36 w 56"/>
              <a:gd name="T43" fmla="*/ 180 h 180"/>
              <a:gd name="T44" fmla="*/ 32 w 56"/>
              <a:gd name="T45" fmla="*/ 180 h 180"/>
              <a:gd name="T46" fmla="*/ 24 w 56"/>
              <a:gd name="T47" fmla="*/ 180 h 180"/>
              <a:gd name="T48" fmla="*/ 20 w 56"/>
              <a:gd name="T49" fmla="*/ 176 h 180"/>
              <a:gd name="T50" fmla="*/ 16 w 56"/>
              <a:gd name="T51" fmla="*/ 172 h 180"/>
              <a:gd name="T52" fmla="*/ 12 w 56"/>
              <a:gd name="T53" fmla="*/ 168 h 180"/>
              <a:gd name="T54" fmla="*/ 8 w 56"/>
              <a:gd name="T55" fmla="*/ 160 h 180"/>
              <a:gd name="T56" fmla="*/ 8 w 56"/>
              <a:gd name="T57" fmla="*/ 156 h 180"/>
              <a:gd name="T58" fmla="*/ 4 w 56"/>
              <a:gd name="T59" fmla="*/ 148 h 180"/>
              <a:gd name="T60" fmla="*/ 4 w 56"/>
              <a:gd name="T61" fmla="*/ 144 h 180"/>
              <a:gd name="T62" fmla="*/ 4 w 56"/>
              <a:gd name="T63" fmla="*/ 140 h 180"/>
              <a:gd name="T64" fmla="*/ 4 w 56"/>
              <a:gd name="T65" fmla="*/ 140 h 180"/>
              <a:gd name="T66" fmla="*/ 4 w 56"/>
              <a:gd name="T67" fmla="*/ 132 h 180"/>
              <a:gd name="T68" fmla="*/ 4 w 56"/>
              <a:gd name="T69" fmla="*/ 128 h 180"/>
              <a:gd name="T70" fmla="*/ 4 w 56"/>
              <a:gd name="T71" fmla="*/ 120 h 180"/>
              <a:gd name="T72" fmla="*/ 4 w 56"/>
              <a:gd name="T73" fmla="*/ 112 h 180"/>
              <a:gd name="T74" fmla="*/ 8 w 56"/>
              <a:gd name="T75" fmla="*/ 104 h 180"/>
              <a:gd name="T76" fmla="*/ 8 w 56"/>
              <a:gd name="T77" fmla="*/ 96 h 180"/>
              <a:gd name="T78" fmla="*/ 8 w 56"/>
              <a:gd name="T79" fmla="*/ 76 h 180"/>
              <a:gd name="T80" fmla="*/ 8 w 56"/>
              <a:gd name="T81" fmla="*/ 60 h 180"/>
              <a:gd name="T82" fmla="*/ 8 w 56"/>
              <a:gd name="T83" fmla="*/ 48 h 180"/>
              <a:gd name="T84" fmla="*/ 4 w 56"/>
              <a:gd name="T85" fmla="*/ 36 h 180"/>
              <a:gd name="T86" fmla="*/ 0 w 56"/>
              <a:gd name="T87" fmla="*/ 28 h 180"/>
              <a:gd name="T88" fmla="*/ 0 w 56"/>
              <a:gd name="T89" fmla="*/ 20 h 180"/>
              <a:gd name="T90" fmla="*/ 0 w 56"/>
              <a:gd name="T91" fmla="*/ 12 h 180"/>
              <a:gd name="T92" fmla="*/ 0 w 56"/>
              <a:gd name="T93" fmla="*/ 4 h 180"/>
              <a:gd name="T94" fmla="*/ 0 w 56"/>
              <a:gd name="T95" fmla="*/ 4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6" h="180">
                <a:moveTo>
                  <a:pt x="0" y="4"/>
                </a:move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4" y="0"/>
                </a:lnTo>
                <a:lnTo>
                  <a:pt x="36" y="0"/>
                </a:lnTo>
                <a:lnTo>
                  <a:pt x="44" y="0"/>
                </a:lnTo>
                <a:lnTo>
                  <a:pt x="56" y="4"/>
                </a:lnTo>
                <a:lnTo>
                  <a:pt x="56" y="36"/>
                </a:lnTo>
                <a:lnTo>
                  <a:pt x="56" y="68"/>
                </a:lnTo>
                <a:lnTo>
                  <a:pt x="56" y="92"/>
                </a:lnTo>
                <a:lnTo>
                  <a:pt x="56" y="116"/>
                </a:lnTo>
                <a:lnTo>
                  <a:pt x="52" y="132"/>
                </a:lnTo>
                <a:lnTo>
                  <a:pt x="52" y="148"/>
                </a:lnTo>
                <a:lnTo>
                  <a:pt x="52" y="152"/>
                </a:lnTo>
                <a:lnTo>
                  <a:pt x="52" y="160"/>
                </a:lnTo>
                <a:lnTo>
                  <a:pt x="48" y="160"/>
                </a:lnTo>
                <a:lnTo>
                  <a:pt x="48" y="164"/>
                </a:lnTo>
                <a:lnTo>
                  <a:pt x="44" y="172"/>
                </a:lnTo>
                <a:lnTo>
                  <a:pt x="40" y="176"/>
                </a:lnTo>
                <a:lnTo>
                  <a:pt x="36" y="180"/>
                </a:lnTo>
                <a:lnTo>
                  <a:pt x="32" y="180"/>
                </a:lnTo>
                <a:lnTo>
                  <a:pt x="24" y="180"/>
                </a:lnTo>
                <a:lnTo>
                  <a:pt x="20" y="176"/>
                </a:lnTo>
                <a:lnTo>
                  <a:pt x="16" y="172"/>
                </a:lnTo>
                <a:lnTo>
                  <a:pt x="12" y="168"/>
                </a:lnTo>
                <a:lnTo>
                  <a:pt x="8" y="160"/>
                </a:lnTo>
                <a:lnTo>
                  <a:pt x="8" y="156"/>
                </a:lnTo>
                <a:lnTo>
                  <a:pt x="4" y="148"/>
                </a:lnTo>
                <a:lnTo>
                  <a:pt x="4" y="144"/>
                </a:lnTo>
                <a:lnTo>
                  <a:pt x="4" y="140"/>
                </a:lnTo>
                <a:lnTo>
                  <a:pt x="4" y="140"/>
                </a:lnTo>
                <a:lnTo>
                  <a:pt x="4" y="132"/>
                </a:lnTo>
                <a:lnTo>
                  <a:pt x="4" y="128"/>
                </a:lnTo>
                <a:lnTo>
                  <a:pt x="4" y="120"/>
                </a:lnTo>
                <a:lnTo>
                  <a:pt x="4" y="112"/>
                </a:lnTo>
                <a:lnTo>
                  <a:pt x="8" y="104"/>
                </a:lnTo>
                <a:lnTo>
                  <a:pt x="8" y="96"/>
                </a:lnTo>
                <a:lnTo>
                  <a:pt x="8" y="76"/>
                </a:lnTo>
                <a:lnTo>
                  <a:pt x="8" y="60"/>
                </a:lnTo>
                <a:lnTo>
                  <a:pt x="8" y="48"/>
                </a:lnTo>
                <a:lnTo>
                  <a:pt x="4" y="36"/>
                </a:lnTo>
                <a:lnTo>
                  <a:pt x="0" y="28"/>
                </a:lnTo>
                <a:lnTo>
                  <a:pt x="0" y="20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84">
            <a:extLst>
              <a:ext uri="{FF2B5EF4-FFF2-40B4-BE49-F238E27FC236}">
                <a16:creationId xmlns:a16="http://schemas.microsoft.com/office/drawing/2014/main" xmlns="" id="{24883F68-19F4-4513-A1A7-6C0B56EE7CAF}"/>
              </a:ext>
            </a:extLst>
          </p:cNvPr>
          <p:cNvSpPr>
            <a:spLocks/>
          </p:cNvSpPr>
          <p:nvPr/>
        </p:nvSpPr>
        <p:spPr bwMode="auto">
          <a:xfrm>
            <a:off x="1396275" y="5163194"/>
            <a:ext cx="1060962" cy="1287954"/>
          </a:xfrm>
          <a:custGeom>
            <a:avLst/>
            <a:gdLst>
              <a:gd name="T0" fmla="*/ 252 w 292"/>
              <a:gd name="T1" fmla="*/ 136 h 268"/>
              <a:gd name="T2" fmla="*/ 220 w 292"/>
              <a:gd name="T3" fmla="*/ 176 h 268"/>
              <a:gd name="T4" fmla="*/ 188 w 292"/>
              <a:gd name="T5" fmla="*/ 204 h 268"/>
              <a:gd name="T6" fmla="*/ 164 w 292"/>
              <a:gd name="T7" fmla="*/ 220 h 268"/>
              <a:gd name="T8" fmla="*/ 116 w 292"/>
              <a:gd name="T9" fmla="*/ 240 h 268"/>
              <a:gd name="T10" fmla="*/ 64 w 292"/>
              <a:gd name="T11" fmla="*/ 260 h 268"/>
              <a:gd name="T12" fmla="*/ 32 w 292"/>
              <a:gd name="T13" fmla="*/ 264 h 268"/>
              <a:gd name="T14" fmla="*/ 12 w 292"/>
              <a:gd name="T15" fmla="*/ 268 h 268"/>
              <a:gd name="T16" fmla="*/ 0 w 292"/>
              <a:gd name="T17" fmla="*/ 268 h 268"/>
              <a:gd name="T18" fmla="*/ 0 w 292"/>
              <a:gd name="T19" fmla="*/ 264 h 268"/>
              <a:gd name="T20" fmla="*/ 4 w 292"/>
              <a:gd name="T21" fmla="*/ 260 h 268"/>
              <a:gd name="T22" fmla="*/ 20 w 292"/>
              <a:gd name="T23" fmla="*/ 252 h 268"/>
              <a:gd name="T24" fmla="*/ 44 w 292"/>
              <a:gd name="T25" fmla="*/ 240 h 268"/>
              <a:gd name="T26" fmla="*/ 92 w 292"/>
              <a:gd name="T27" fmla="*/ 216 h 268"/>
              <a:gd name="T28" fmla="*/ 144 w 292"/>
              <a:gd name="T29" fmla="*/ 184 h 268"/>
              <a:gd name="T30" fmla="*/ 180 w 292"/>
              <a:gd name="T31" fmla="*/ 148 h 268"/>
              <a:gd name="T32" fmla="*/ 208 w 292"/>
              <a:gd name="T33" fmla="*/ 112 h 268"/>
              <a:gd name="T34" fmla="*/ 220 w 292"/>
              <a:gd name="T35" fmla="*/ 80 h 268"/>
              <a:gd name="T36" fmla="*/ 228 w 292"/>
              <a:gd name="T37" fmla="*/ 52 h 268"/>
              <a:gd name="T38" fmla="*/ 228 w 292"/>
              <a:gd name="T39" fmla="*/ 36 h 268"/>
              <a:gd name="T40" fmla="*/ 224 w 292"/>
              <a:gd name="T41" fmla="*/ 24 h 268"/>
              <a:gd name="T42" fmla="*/ 220 w 292"/>
              <a:gd name="T43" fmla="*/ 16 h 268"/>
              <a:gd name="T44" fmla="*/ 224 w 292"/>
              <a:gd name="T45" fmla="*/ 8 h 268"/>
              <a:gd name="T46" fmla="*/ 236 w 292"/>
              <a:gd name="T47" fmla="*/ 0 h 268"/>
              <a:gd name="T48" fmla="*/ 260 w 292"/>
              <a:gd name="T49" fmla="*/ 8 h 268"/>
              <a:gd name="T50" fmla="*/ 276 w 292"/>
              <a:gd name="T51" fmla="*/ 12 h 268"/>
              <a:gd name="T52" fmla="*/ 284 w 292"/>
              <a:gd name="T53" fmla="*/ 16 h 268"/>
              <a:gd name="T54" fmla="*/ 292 w 292"/>
              <a:gd name="T55" fmla="*/ 24 h 268"/>
              <a:gd name="T56" fmla="*/ 292 w 292"/>
              <a:gd name="T57" fmla="*/ 36 h 268"/>
              <a:gd name="T58" fmla="*/ 288 w 292"/>
              <a:gd name="T59" fmla="*/ 52 h 268"/>
              <a:gd name="T60" fmla="*/ 280 w 292"/>
              <a:gd name="T61" fmla="*/ 80 h 268"/>
              <a:gd name="T62" fmla="*/ 260 w 292"/>
              <a:gd name="T63" fmla="*/ 116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92" h="268">
                <a:moveTo>
                  <a:pt x="260" y="116"/>
                </a:moveTo>
                <a:lnTo>
                  <a:pt x="252" y="136"/>
                </a:lnTo>
                <a:lnTo>
                  <a:pt x="236" y="156"/>
                </a:lnTo>
                <a:lnTo>
                  <a:pt x="220" y="176"/>
                </a:lnTo>
                <a:lnTo>
                  <a:pt x="200" y="192"/>
                </a:lnTo>
                <a:lnTo>
                  <a:pt x="188" y="204"/>
                </a:lnTo>
                <a:lnTo>
                  <a:pt x="176" y="212"/>
                </a:lnTo>
                <a:lnTo>
                  <a:pt x="164" y="220"/>
                </a:lnTo>
                <a:lnTo>
                  <a:pt x="148" y="228"/>
                </a:lnTo>
                <a:lnTo>
                  <a:pt x="116" y="240"/>
                </a:lnTo>
                <a:lnTo>
                  <a:pt x="80" y="252"/>
                </a:lnTo>
                <a:lnTo>
                  <a:pt x="64" y="260"/>
                </a:lnTo>
                <a:lnTo>
                  <a:pt x="48" y="264"/>
                </a:lnTo>
                <a:lnTo>
                  <a:pt x="32" y="264"/>
                </a:lnTo>
                <a:lnTo>
                  <a:pt x="20" y="268"/>
                </a:lnTo>
                <a:lnTo>
                  <a:pt x="12" y="268"/>
                </a:lnTo>
                <a:lnTo>
                  <a:pt x="4" y="268"/>
                </a:lnTo>
                <a:lnTo>
                  <a:pt x="0" y="268"/>
                </a:lnTo>
                <a:lnTo>
                  <a:pt x="0" y="268"/>
                </a:lnTo>
                <a:lnTo>
                  <a:pt x="0" y="264"/>
                </a:lnTo>
                <a:lnTo>
                  <a:pt x="0" y="264"/>
                </a:lnTo>
                <a:lnTo>
                  <a:pt x="4" y="260"/>
                </a:lnTo>
                <a:lnTo>
                  <a:pt x="12" y="256"/>
                </a:lnTo>
                <a:lnTo>
                  <a:pt x="20" y="252"/>
                </a:lnTo>
                <a:lnTo>
                  <a:pt x="32" y="244"/>
                </a:lnTo>
                <a:lnTo>
                  <a:pt x="44" y="240"/>
                </a:lnTo>
                <a:lnTo>
                  <a:pt x="60" y="232"/>
                </a:lnTo>
                <a:lnTo>
                  <a:pt x="92" y="216"/>
                </a:lnTo>
                <a:lnTo>
                  <a:pt x="120" y="200"/>
                </a:lnTo>
                <a:lnTo>
                  <a:pt x="144" y="184"/>
                </a:lnTo>
                <a:lnTo>
                  <a:pt x="164" y="164"/>
                </a:lnTo>
                <a:lnTo>
                  <a:pt x="180" y="148"/>
                </a:lnTo>
                <a:lnTo>
                  <a:pt x="196" y="132"/>
                </a:lnTo>
                <a:lnTo>
                  <a:pt x="208" y="112"/>
                </a:lnTo>
                <a:lnTo>
                  <a:pt x="216" y="96"/>
                </a:lnTo>
                <a:lnTo>
                  <a:pt x="220" y="80"/>
                </a:lnTo>
                <a:lnTo>
                  <a:pt x="224" y="64"/>
                </a:lnTo>
                <a:lnTo>
                  <a:pt x="228" y="52"/>
                </a:lnTo>
                <a:lnTo>
                  <a:pt x="228" y="44"/>
                </a:lnTo>
                <a:lnTo>
                  <a:pt x="228" y="36"/>
                </a:lnTo>
                <a:lnTo>
                  <a:pt x="228" y="32"/>
                </a:lnTo>
                <a:lnTo>
                  <a:pt x="224" y="24"/>
                </a:lnTo>
                <a:lnTo>
                  <a:pt x="220" y="20"/>
                </a:lnTo>
                <a:lnTo>
                  <a:pt x="220" y="16"/>
                </a:lnTo>
                <a:lnTo>
                  <a:pt x="220" y="12"/>
                </a:lnTo>
                <a:lnTo>
                  <a:pt x="224" y="8"/>
                </a:lnTo>
                <a:lnTo>
                  <a:pt x="228" y="4"/>
                </a:lnTo>
                <a:lnTo>
                  <a:pt x="236" y="0"/>
                </a:lnTo>
                <a:lnTo>
                  <a:pt x="248" y="4"/>
                </a:lnTo>
                <a:lnTo>
                  <a:pt x="260" y="8"/>
                </a:lnTo>
                <a:lnTo>
                  <a:pt x="268" y="8"/>
                </a:lnTo>
                <a:lnTo>
                  <a:pt x="276" y="12"/>
                </a:lnTo>
                <a:lnTo>
                  <a:pt x="280" y="16"/>
                </a:lnTo>
                <a:lnTo>
                  <a:pt x="284" y="16"/>
                </a:lnTo>
                <a:lnTo>
                  <a:pt x="288" y="20"/>
                </a:lnTo>
                <a:lnTo>
                  <a:pt x="292" y="24"/>
                </a:lnTo>
                <a:lnTo>
                  <a:pt x="292" y="28"/>
                </a:lnTo>
                <a:lnTo>
                  <a:pt x="292" y="36"/>
                </a:lnTo>
                <a:lnTo>
                  <a:pt x="288" y="44"/>
                </a:lnTo>
                <a:lnTo>
                  <a:pt x="288" y="52"/>
                </a:lnTo>
                <a:lnTo>
                  <a:pt x="284" y="64"/>
                </a:lnTo>
                <a:lnTo>
                  <a:pt x="280" y="80"/>
                </a:lnTo>
                <a:lnTo>
                  <a:pt x="272" y="100"/>
                </a:lnTo>
                <a:lnTo>
                  <a:pt x="260" y="116"/>
                </a:lnTo>
                <a:lnTo>
                  <a:pt x="260" y="1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85">
            <a:extLst>
              <a:ext uri="{FF2B5EF4-FFF2-40B4-BE49-F238E27FC236}">
                <a16:creationId xmlns:a16="http://schemas.microsoft.com/office/drawing/2014/main" xmlns="" id="{43BF68F6-9969-4098-B02E-343EEA884CF4}"/>
              </a:ext>
            </a:extLst>
          </p:cNvPr>
          <p:cNvSpPr>
            <a:spLocks/>
          </p:cNvSpPr>
          <p:nvPr/>
        </p:nvSpPr>
        <p:spPr bwMode="auto">
          <a:xfrm>
            <a:off x="1745084" y="4202035"/>
            <a:ext cx="363344" cy="403687"/>
          </a:xfrm>
          <a:custGeom>
            <a:avLst/>
            <a:gdLst>
              <a:gd name="T0" fmla="*/ 44 w 100"/>
              <a:gd name="T1" fmla="*/ 68 h 84"/>
              <a:gd name="T2" fmla="*/ 36 w 100"/>
              <a:gd name="T3" fmla="*/ 56 h 84"/>
              <a:gd name="T4" fmla="*/ 28 w 100"/>
              <a:gd name="T5" fmla="*/ 44 h 84"/>
              <a:gd name="T6" fmla="*/ 20 w 100"/>
              <a:gd name="T7" fmla="*/ 36 h 84"/>
              <a:gd name="T8" fmla="*/ 12 w 100"/>
              <a:gd name="T9" fmla="*/ 28 h 84"/>
              <a:gd name="T10" fmla="*/ 8 w 100"/>
              <a:gd name="T11" fmla="*/ 20 h 84"/>
              <a:gd name="T12" fmla="*/ 4 w 100"/>
              <a:gd name="T13" fmla="*/ 16 h 84"/>
              <a:gd name="T14" fmla="*/ 4 w 100"/>
              <a:gd name="T15" fmla="*/ 12 h 84"/>
              <a:gd name="T16" fmla="*/ 0 w 100"/>
              <a:gd name="T17" fmla="*/ 8 h 84"/>
              <a:gd name="T18" fmla="*/ 4 w 100"/>
              <a:gd name="T19" fmla="*/ 4 h 84"/>
              <a:gd name="T20" fmla="*/ 8 w 100"/>
              <a:gd name="T21" fmla="*/ 0 h 84"/>
              <a:gd name="T22" fmla="*/ 12 w 100"/>
              <a:gd name="T23" fmla="*/ 0 h 84"/>
              <a:gd name="T24" fmla="*/ 24 w 100"/>
              <a:gd name="T25" fmla="*/ 0 h 84"/>
              <a:gd name="T26" fmla="*/ 32 w 100"/>
              <a:gd name="T27" fmla="*/ 0 h 84"/>
              <a:gd name="T28" fmla="*/ 48 w 100"/>
              <a:gd name="T29" fmla="*/ 4 h 84"/>
              <a:gd name="T30" fmla="*/ 60 w 100"/>
              <a:gd name="T31" fmla="*/ 12 h 84"/>
              <a:gd name="T32" fmla="*/ 76 w 100"/>
              <a:gd name="T33" fmla="*/ 16 h 84"/>
              <a:gd name="T34" fmla="*/ 84 w 100"/>
              <a:gd name="T35" fmla="*/ 24 h 84"/>
              <a:gd name="T36" fmla="*/ 88 w 100"/>
              <a:gd name="T37" fmla="*/ 28 h 84"/>
              <a:gd name="T38" fmla="*/ 92 w 100"/>
              <a:gd name="T39" fmla="*/ 32 h 84"/>
              <a:gd name="T40" fmla="*/ 96 w 100"/>
              <a:gd name="T41" fmla="*/ 40 h 84"/>
              <a:gd name="T42" fmla="*/ 100 w 100"/>
              <a:gd name="T43" fmla="*/ 44 h 84"/>
              <a:gd name="T44" fmla="*/ 100 w 100"/>
              <a:gd name="T45" fmla="*/ 48 h 84"/>
              <a:gd name="T46" fmla="*/ 100 w 100"/>
              <a:gd name="T47" fmla="*/ 56 h 84"/>
              <a:gd name="T48" fmla="*/ 100 w 100"/>
              <a:gd name="T49" fmla="*/ 60 h 84"/>
              <a:gd name="T50" fmla="*/ 100 w 100"/>
              <a:gd name="T51" fmla="*/ 68 h 84"/>
              <a:gd name="T52" fmla="*/ 96 w 100"/>
              <a:gd name="T53" fmla="*/ 76 h 84"/>
              <a:gd name="T54" fmla="*/ 92 w 100"/>
              <a:gd name="T55" fmla="*/ 80 h 84"/>
              <a:gd name="T56" fmla="*/ 84 w 100"/>
              <a:gd name="T57" fmla="*/ 84 h 84"/>
              <a:gd name="T58" fmla="*/ 76 w 100"/>
              <a:gd name="T59" fmla="*/ 84 h 84"/>
              <a:gd name="T60" fmla="*/ 68 w 100"/>
              <a:gd name="T61" fmla="*/ 84 h 84"/>
              <a:gd name="T62" fmla="*/ 64 w 100"/>
              <a:gd name="T63" fmla="*/ 80 h 84"/>
              <a:gd name="T64" fmla="*/ 56 w 100"/>
              <a:gd name="T65" fmla="*/ 76 h 84"/>
              <a:gd name="T66" fmla="*/ 52 w 100"/>
              <a:gd name="T67" fmla="*/ 72 h 84"/>
              <a:gd name="T68" fmla="*/ 44 w 100"/>
              <a:gd name="T69" fmla="*/ 68 h 84"/>
              <a:gd name="T70" fmla="*/ 44 w 100"/>
              <a:gd name="T71" fmla="*/ 68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0" h="84">
                <a:moveTo>
                  <a:pt x="44" y="68"/>
                </a:moveTo>
                <a:lnTo>
                  <a:pt x="36" y="56"/>
                </a:lnTo>
                <a:lnTo>
                  <a:pt x="28" y="44"/>
                </a:lnTo>
                <a:lnTo>
                  <a:pt x="20" y="36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4" y="0"/>
                </a:lnTo>
                <a:lnTo>
                  <a:pt x="32" y="0"/>
                </a:lnTo>
                <a:lnTo>
                  <a:pt x="48" y="4"/>
                </a:lnTo>
                <a:lnTo>
                  <a:pt x="60" y="12"/>
                </a:lnTo>
                <a:lnTo>
                  <a:pt x="76" y="16"/>
                </a:lnTo>
                <a:lnTo>
                  <a:pt x="84" y="24"/>
                </a:lnTo>
                <a:lnTo>
                  <a:pt x="88" y="28"/>
                </a:lnTo>
                <a:lnTo>
                  <a:pt x="92" y="32"/>
                </a:lnTo>
                <a:lnTo>
                  <a:pt x="96" y="40"/>
                </a:lnTo>
                <a:lnTo>
                  <a:pt x="100" y="44"/>
                </a:lnTo>
                <a:lnTo>
                  <a:pt x="100" y="48"/>
                </a:lnTo>
                <a:lnTo>
                  <a:pt x="100" y="56"/>
                </a:lnTo>
                <a:lnTo>
                  <a:pt x="100" y="60"/>
                </a:lnTo>
                <a:lnTo>
                  <a:pt x="100" y="68"/>
                </a:lnTo>
                <a:lnTo>
                  <a:pt x="96" y="76"/>
                </a:lnTo>
                <a:lnTo>
                  <a:pt x="92" y="80"/>
                </a:lnTo>
                <a:lnTo>
                  <a:pt x="84" y="84"/>
                </a:lnTo>
                <a:lnTo>
                  <a:pt x="76" y="84"/>
                </a:lnTo>
                <a:lnTo>
                  <a:pt x="68" y="84"/>
                </a:lnTo>
                <a:lnTo>
                  <a:pt x="64" y="80"/>
                </a:lnTo>
                <a:lnTo>
                  <a:pt x="56" y="76"/>
                </a:lnTo>
                <a:lnTo>
                  <a:pt x="52" y="72"/>
                </a:lnTo>
                <a:lnTo>
                  <a:pt x="44" y="68"/>
                </a:lnTo>
                <a:lnTo>
                  <a:pt x="44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86">
            <a:extLst>
              <a:ext uri="{FF2B5EF4-FFF2-40B4-BE49-F238E27FC236}">
                <a16:creationId xmlns:a16="http://schemas.microsoft.com/office/drawing/2014/main" xmlns="" id="{D6CCFE57-B558-4503-BE21-66AEF84DAB82}"/>
              </a:ext>
            </a:extLst>
          </p:cNvPr>
          <p:cNvSpPr>
            <a:spLocks/>
          </p:cNvSpPr>
          <p:nvPr/>
        </p:nvSpPr>
        <p:spPr bwMode="auto">
          <a:xfrm>
            <a:off x="2137495" y="4086695"/>
            <a:ext cx="348810" cy="365241"/>
          </a:xfrm>
          <a:custGeom>
            <a:avLst/>
            <a:gdLst>
              <a:gd name="T0" fmla="*/ 92 w 96"/>
              <a:gd name="T1" fmla="*/ 64 h 76"/>
              <a:gd name="T2" fmla="*/ 88 w 96"/>
              <a:gd name="T3" fmla="*/ 68 h 76"/>
              <a:gd name="T4" fmla="*/ 84 w 96"/>
              <a:gd name="T5" fmla="*/ 72 h 76"/>
              <a:gd name="T6" fmla="*/ 80 w 96"/>
              <a:gd name="T7" fmla="*/ 76 h 76"/>
              <a:gd name="T8" fmla="*/ 72 w 96"/>
              <a:gd name="T9" fmla="*/ 76 h 76"/>
              <a:gd name="T10" fmla="*/ 64 w 96"/>
              <a:gd name="T11" fmla="*/ 76 h 76"/>
              <a:gd name="T12" fmla="*/ 60 w 96"/>
              <a:gd name="T13" fmla="*/ 72 h 76"/>
              <a:gd name="T14" fmla="*/ 52 w 96"/>
              <a:gd name="T15" fmla="*/ 64 h 76"/>
              <a:gd name="T16" fmla="*/ 40 w 96"/>
              <a:gd name="T17" fmla="*/ 56 h 76"/>
              <a:gd name="T18" fmla="*/ 32 w 96"/>
              <a:gd name="T19" fmla="*/ 44 h 76"/>
              <a:gd name="T20" fmla="*/ 24 w 96"/>
              <a:gd name="T21" fmla="*/ 36 h 76"/>
              <a:gd name="T22" fmla="*/ 16 w 96"/>
              <a:gd name="T23" fmla="*/ 28 h 76"/>
              <a:gd name="T24" fmla="*/ 12 w 96"/>
              <a:gd name="T25" fmla="*/ 24 h 76"/>
              <a:gd name="T26" fmla="*/ 4 w 96"/>
              <a:gd name="T27" fmla="*/ 20 h 76"/>
              <a:gd name="T28" fmla="*/ 4 w 96"/>
              <a:gd name="T29" fmla="*/ 12 h 76"/>
              <a:gd name="T30" fmla="*/ 0 w 96"/>
              <a:gd name="T31" fmla="*/ 8 h 76"/>
              <a:gd name="T32" fmla="*/ 4 w 96"/>
              <a:gd name="T33" fmla="*/ 4 h 76"/>
              <a:gd name="T34" fmla="*/ 4 w 96"/>
              <a:gd name="T35" fmla="*/ 0 h 76"/>
              <a:gd name="T36" fmla="*/ 8 w 96"/>
              <a:gd name="T37" fmla="*/ 0 h 76"/>
              <a:gd name="T38" fmla="*/ 12 w 96"/>
              <a:gd name="T39" fmla="*/ 0 h 76"/>
              <a:gd name="T40" fmla="*/ 24 w 96"/>
              <a:gd name="T41" fmla="*/ 0 h 76"/>
              <a:gd name="T42" fmla="*/ 32 w 96"/>
              <a:gd name="T43" fmla="*/ 0 h 76"/>
              <a:gd name="T44" fmla="*/ 44 w 96"/>
              <a:gd name="T45" fmla="*/ 0 h 76"/>
              <a:gd name="T46" fmla="*/ 56 w 96"/>
              <a:gd name="T47" fmla="*/ 4 h 76"/>
              <a:gd name="T48" fmla="*/ 68 w 96"/>
              <a:gd name="T49" fmla="*/ 8 h 76"/>
              <a:gd name="T50" fmla="*/ 76 w 96"/>
              <a:gd name="T51" fmla="*/ 12 h 76"/>
              <a:gd name="T52" fmla="*/ 84 w 96"/>
              <a:gd name="T53" fmla="*/ 20 h 76"/>
              <a:gd name="T54" fmla="*/ 92 w 96"/>
              <a:gd name="T55" fmla="*/ 24 h 76"/>
              <a:gd name="T56" fmla="*/ 96 w 96"/>
              <a:gd name="T57" fmla="*/ 32 h 76"/>
              <a:gd name="T58" fmla="*/ 96 w 96"/>
              <a:gd name="T59" fmla="*/ 40 h 76"/>
              <a:gd name="T60" fmla="*/ 96 w 96"/>
              <a:gd name="T61" fmla="*/ 48 h 76"/>
              <a:gd name="T62" fmla="*/ 96 w 96"/>
              <a:gd name="T63" fmla="*/ 56 h 76"/>
              <a:gd name="T64" fmla="*/ 92 w 96"/>
              <a:gd name="T65" fmla="*/ 64 h 76"/>
              <a:gd name="T66" fmla="*/ 92 w 96"/>
              <a:gd name="T67" fmla="*/ 6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6" h="76">
                <a:moveTo>
                  <a:pt x="92" y="64"/>
                </a:moveTo>
                <a:lnTo>
                  <a:pt x="88" y="68"/>
                </a:lnTo>
                <a:lnTo>
                  <a:pt x="84" y="72"/>
                </a:lnTo>
                <a:lnTo>
                  <a:pt x="80" y="76"/>
                </a:lnTo>
                <a:lnTo>
                  <a:pt x="72" y="76"/>
                </a:lnTo>
                <a:lnTo>
                  <a:pt x="64" y="76"/>
                </a:lnTo>
                <a:lnTo>
                  <a:pt x="60" y="72"/>
                </a:lnTo>
                <a:lnTo>
                  <a:pt x="52" y="64"/>
                </a:lnTo>
                <a:lnTo>
                  <a:pt x="40" y="56"/>
                </a:lnTo>
                <a:lnTo>
                  <a:pt x="32" y="44"/>
                </a:lnTo>
                <a:lnTo>
                  <a:pt x="24" y="36"/>
                </a:lnTo>
                <a:lnTo>
                  <a:pt x="16" y="28"/>
                </a:lnTo>
                <a:lnTo>
                  <a:pt x="12" y="24"/>
                </a:lnTo>
                <a:lnTo>
                  <a:pt x="4" y="20"/>
                </a:lnTo>
                <a:lnTo>
                  <a:pt x="4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56" y="4"/>
                </a:lnTo>
                <a:lnTo>
                  <a:pt x="68" y="8"/>
                </a:lnTo>
                <a:lnTo>
                  <a:pt x="76" y="12"/>
                </a:lnTo>
                <a:lnTo>
                  <a:pt x="84" y="20"/>
                </a:lnTo>
                <a:lnTo>
                  <a:pt x="92" y="24"/>
                </a:lnTo>
                <a:lnTo>
                  <a:pt x="96" y="32"/>
                </a:lnTo>
                <a:lnTo>
                  <a:pt x="96" y="40"/>
                </a:lnTo>
                <a:lnTo>
                  <a:pt x="96" y="48"/>
                </a:lnTo>
                <a:lnTo>
                  <a:pt x="96" y="56"/>
                </a:lnTo>
                <a:lnTo>
                  <a:pt x="92" y="64"/>
                </a:lnTo>
                <a:lnTo>
                  <a:pt x="92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89">
            <a:extLst>
              <a:ext uri="{FF2B5EF4-FFF2-40B4-BE49-F238E27FC236}">
                <a16:creationId xmlns:a16="http://schemas.microsoft.com/office/drawing/2014/main" xmlns="" id="{444717D6-622E-4F5F-BFCE-7BEAA917088F}"/>
              </a:ext>
            </a:extLst>
          </p:cNvPr>
          <p:cNvSpPr>
            <a:spLocks/>
          </p:cNvSpPr>
          <p:nvPr/>
        </p:nvSpPr>
        <p:spPr bwMode="auto">
          <a:xfrm>
            <a:off x="1381742" y="4605722"/>
            <a:ext cx="319742" cy="672812"/>
          </a:xfrm>
          <a:custGeom>
            <a:avLst/>
            <a:gdLst>
              <a:gd name="T0" fmla="*/ 56 w 88"/>
              <a:gd name="T1" fmla="*/ 124 h 140"/>
              <a:gd name="T2" fmla="*/ 48 w 88"/>
              <a:gd name="T3" fmla="*/ 132 h 140"/>
              <a:gd name="T4" fmla="*/ 40 w 88"/>
              <a:gd name="T5" fmla="*/ 136 h 140"/>
              <a:gd name="T6" fmla="*/ 32 w 88"/>
              <a:gd name="T7" fmla="*/ 140 h 140"/>
              <a:gd name="T8" fmla="*/ 24 w 88"/>
              <a:gd name="T9" fmla="*/ 140 h 140"/>
              <a:gd name="T10" fmla="*/ 20 w 88"/>
              <a:gd name="T11" fmla="*/ 140 h 140"/>
              <a:gd name="T12" fmla="*/ 16 w 88"/>
              <a:gd name="T13" fmla="*/ 136 h 140"/>
              <a:gd name="T14" fmla="*/ 12 w 88"/>
              <a:gd name="T15" fmla="*/ 132 h 140"/>
              <a:gd name="T16" fmla="*/ 8 w 88"/>
              <a:gd name="T17" fmla="*/ 124 h 140"/>
              <a:gd name="T18" fmla="*/ 4 w 88"/>
              <a:gd name="T19" fmla="*/ 116 h 140"/>
              <a:gd name="T20" fmla="*/ 0 w 88"/>
              <a:gd name="T21" fmla="*/ 108 h 140"/>
              <a:gd name="T22" fmla="*/ 0 w 88"/>
              <a:gd name="T23" fmla="*/ 104 h 140"/>
              <a:gd name="T24" fmla="*/ 0 w 88"/>
              <a:gd name="T25" fmla="*/ 100 h 140"/>
              <a:gd name="T26" fmla="*/ 0 w 88"/>
              <a:gd name="T27" fmla="*/ 96 h 140"/>
              <a:gd name="T28" fmla="*/ 4 w 88"/>
              <a:gd name="T29" fmla="*/ 92 h 140"/>
              <a:gd name="T30" fmla="*/ 8 w 88"/>
              <a:gd name="T31" fmla="*/ 88 h 140"/>
              <a:gd name="T32" fmla="*/ 16 w 88"/>
              <a:gd name="T33" fmla="*/ 80 h 140"/>
              <a:gd name="T34" fmla="*/ 20 w 88"/>
              <a:gd name="T35" fmla="*/ 76 h 140"/>
              <a:gd name="T36" fmla="*/ 24 w 88"/>
              <a:gd name="T37" fmla="*/ 64 h 140"/>
              <a:gd name="T38" fmla="*/ 32 w 88"/>
              <a:gd name="T39" fmla="*/ 56 h 140"/>
              <a:gd name="T40" fmla="*/ 36 w 88"/>
              <a:gd name="T41" fmla="*/ 44 h 140"/>
              <a:gd name="T42" fmla="*/ 40 w 88"/>
              <a:gd name="T43" fmla="*/ 32 h 140"/>
              <a:gd name="T44" fmla="*/ 44 w 88"/>
              <a:gd name="T45" fmla="*/ 24 h 140"/>
              <a:gd name="T46" fmla="*/ 48 w 88"/>
              <a:gd name="T47" fmla="*/ 16 h 140"/>
              <a:gd name="T48" fmla="*/ 48 w 88"/>
              <a:gd name="T49" fmla="*/ 8 h 140"/>
              <a:gd name="T50" fmla="*/ 52 w 88"/>
              <a:gd name="T51" fmla="*/ 4 h 140"/>
              <a:gd name="T52" fmla="*/ 52 w 88"/>
              <a:gd name="T53" fmla="*/ 0 h 140"/>
              <a:gd name="T54" fmla="*/ 56 w 88"/>
              <a:gd name="T55" fmla="*/ 0 h 140"/>
              <a:gd name="T56" fmla="*/ 64 w 88"/>
              <a:gd name="T57" fmla="*/ 0 h 140"/>
              <a:gd name="T58" fmla="*/ 68 w 88"/>
              <a:gd name="T59" fmla="*/ 0 h 140"/>
              <a:gd name="T60" fmla="*/ 76 w 88"/>
              <a:gd name="T61" fmla="*/ 0 h 140"/>
              <a:gd name="T62" fmla="*/ 80 w 88"/>
              <a:gd name="T63" fmla="*/ 4 h 140"/>
              <a:gd name="T64" fmla="*/ 80 w 88"/>
              <a:gd name="T65" fmla="*/ 8 h 140"/>
              <a:gd name="T66" fmla="*/ 84 w 88"/>
              <a:gd name="T67" fmla="*/ 16 h 140"/>
              <a:gd name="T68" fmla="*/ 84 w 88"/>
              <a:gd name="T69" fmla="*/ 24 h 140"/>
              <a:gd name="T70" fmla="*/ 88 w 88"/>
              <a:gd name="T71" fmla="*/ 32 h 140"/>
              <a:gd name="T72" fmla="*/ 88 w 88"/>
              <a:gd name="T73" fmla="*/ 40 h 140"/>
              <a:gd name="T74" fmla="*/ 88 w 88"/>
              <a:gd name="T75" fmla="*/ 52 h 140"/>
              <a:gd name="T76" fmla="*/ 84 w 88"/>
              <a:gd name="T77" fmla="*/ 60 h 140"/>
              <a:gd name="T78" fmla="*/ 80 w 88"/>
              <a:gd name="T79" fmla="*/ 84 h 140"/>
              <a:gd name="T80" fmla="*/ 76 w 88"/>
              <a:gd name="T81" fmla="*/ 96 h 140"/>
              <a:gd name="T82" fmla="*/ 72 w 88"/>
              <a:gd name="T83" fmla="*/ 108 h 140"/>
              <a:gd name="T84" fmla="*/ 64 w 88"/>
              <a:gd name="T85" fmla="*/ 116 h 140"/>
              <a:gd name="T86" fmla="*/ 56 w 88"/>
              <a:gd name="T87" fmla="*/ 124 h 140"/>
              <a:gd name="T88" fmla="*/ 56 w 88"/>
              <a:gd name="T89" fmla="*/ 124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8" h="140">
                <a:moveTo>
                  <a:pt x="56" y="124"/>
                </a:moveTo>
                <a:lnTo>
                  <a:pt x="48" y="132"/>
                </a:lnTo>
                <a:lnTo>
                  <a:pt x="40" y="136"/>
                </a:lnTo>
                <a:lnTo>
                  <a:pt x="32" y="140"/>
                </a:lnTo>
                <a:lnTo>
                  <a:pt x="24" y="140"/>
                </a:lnTo>
                <a:lnTo>
                  <a:pt x="20" y="140"/>
                </a:lnTo>
                <a:lnTo>
                  <a:pt x="16" y="136"/>
                </a:lnTo>
                <a:lnTo>
                  <a:pt x="12" y="132"/>
                </a:lnTo>
                <a:lnTo>
                  <a:pt x="8" y="124"/>
                </a:lnTo>
                <a:lnTo>
                  <a:pt x="4" y="116"/>
                </a:lnTo>
                <a:lnTo>
                  <a:pt x="0" y="108"/>
                </a:lnTo>
                <a:lnTo>
                  <a:pt x="0" y="104"/>
                </a:lnTo>
                <a:lnTo>
                  <a:pt x="0" y="100"/>
                </a:lnTo>
                <a:lnTo>
                  <a:pt x="0" y="96"/>
                </a:lnTo>
                <a:lnTo>
                  <a:pt x="4" y="92"/>
                </a:lnTo>
                <a:lnTo>
                  <a:pt x="8" y="88"/>
                </a:lnTo>
                <a:lnTo>
                  <a:pt x="16" y="80"/>
                </a:lnTo>
                <a:lnTo>
                  <a:pt x="20" y="76"/>
                </a:lnTo>
                <a:lnTo>
                  <a:pt x="24" y="64"/>
                </a:lnTo>
                <a:lnTo>
                  <a:pt x="32" y="56"/>
                </a:lnTo>
                <a:lnTo>
                  <a:pt x="36" y="44"/>
                </a:lnTo>
                <a:lnTo>
                  <a:pt x="40" y="32"/>
                </a:lnTo>
                <a:lnTo>
                  <a:pt x="44" y="24"/>
                </a:lnTo>
                <a:lnTo>
                  <a:pt x="48" y="16"/>
                </a:lnTo>
                <a:lnTo>
                  <a:pt x="48" y="8"/>
                </a:lnTo>
                <a:lnTo>
                  <a:pt x="52" y="4"/>
                </a:lnTo>
                <a:lnTo>
                  <a:pt x="52" y="0"/>
                </a:lnTo>
                <a:lnTo>
                  <a:pt x="56" y="0"/>
                </a:lnTo>
                <a:lnTo>
                  <a:pt x="64" y="0"/>
                </a:lnTo>
                <a:lnTo>
                  <a:pt x="68" y="0"/>
                </a:lnTo>
                <a:lnTo>
                  <a:pt x="76" y="0"/>
                </a:lnTo>
                <a:lnTo>
                  <a:pt x="80" y="4"/>
                </a:lnTo>
                <a:lnTo>
                  <a:pt x="80" y="8"/>
                </a:lnTo>
                <a:lnTo>
                  <a:pt x="84" y="16"/>
                </a:lnTo>
                <a:lnTo>
                  <a:pt x="84" y="24"/>
                </a:lnTo>
                <a:lnTo>
                  <a:pt x="88" y="32"/>
                </a:lnTo>
                <a:lnTo>
                  <a:pt x="88" y="40"/>
                </a:lnTo>
                <a:lnTo>
                  <a:pt x="88" y="52"/>
                </a:lnTo>
                <a:lnTo>
                  <a:pt x="84" y="60"/>
                </a:lnTo>
                <a:lnTo>
                  <a:pt x="80" y="84"/>
                </a:lnTo>
                <a:lnTo>
                  <a:pt x="76" y="96"/>
                </a:lnTo>
                <a:lnTo>
                  <a:pt x="72" y="108"/>
                </a:lnTo>
                <a:lnTo>
                  <a:pt x="64" y="116"/>
                </a:lnTo>
                <a:lnTo>
                  <a:pt x="56" y="124"/>
                </a:lnTo>
                <a:lnTo>
                  <a:pt x="56" y="1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90">
            <a:extLst>
              <a:ext uri="{FF2B5EF4-FFF2-40B4-BE49-F238E27FC236}">
                <a16:creationId xmlns:a16="http://schemas.microsoft.com/office/drawing/2014/main" xmlns="" id="{C076A091-CFE4-41B4-9A4E-9B8CBBDBEEF6}"/>
              </a:ext>
            </a:extLst>
          </p:cNvPr>
          <p:cNvSpPr>
            <a:spLocks/>
          </p:cNvSpPr>
          <p:nvPr/>
        </p:nvSpPr>
        <p:spPr bwMode="auto">
          <a:xfrm>
            <a:off x="2500838" y="3971356"/>
            <a:ext cx="552282" cy="730482"/>
          </a:xfrm>
          <a:custGeom>
            <a:avLst/>
            <a:gdLst>
              <a:gd name="T0" fmla="*/ 32 w 152"/>
              <a:gd name="T1" fmla="*/ 152 h 152"/>
              <a:gd name="T2" fmla="*/ 0 w 152"/>
              <a:gd name="T3" fmla="*/ 152 h 152"/>
              <a:gd name="T4" fmla="*/ 16 w 152"/>
              <a:gd name="T5" fmla="*/ 132 h 152"/>
              <a:gd name="T6" fmla="*/ 28 w 152"/>
              <a:gd name="T7" fmla="*/ 112 h 152"/>
              <a:gd name="T8" fmla="*/ 40 w 152"/>
              <a:gd name="T9" fmla="*/ 96 h 152"/>
              <a:gd name="T10" fmla="*/ 48 w 152"/>
              <a:gd name="T11" fmla="*/ 80 h 152"/>
              <a:gd name="T12" fmla="*/ 56 w 152"/>
              <a:gd name="T13" fmla="*/ 68 h 152"/>
              <a:gd name="T14" fmla="*/ 60 w 152"/>
              <a:gd name="T15" fmla="*/ 60 h 152"/>
              <a:gd name="T16" fmla="*/ 68 w 152"/>
              <a:gd name="T17" fmla="*/ 52 h 152"/>
              <a:gd name="T18" fmla="*/ 68 w 152"/>
              <a:gd name="T19" fmla="*/ 44 h 152"/>
              <a:gd name="T20" fmla="*/ 72 w 152"/>
              <a:gd name="T21" fmla="*/ 36 h 152"/>
              <a:gd name="T22" fmla="*/ 72 w 152"/>
              <a:gd name="T23" fmla="*/ 28 h 152"/>
              <a:gd name="T24" fmla="*/ 72 w 152"/>
              <a:gd name="T25" fmla="*/ 24 h 152"/>
              <a:gd name="T26" fmla="*/ 68 w 152"/>
              <a:gd name="T27" fmla="*/ 20 h 152"/>
              <a:gd name="T28" fmla="*/ 64 w 152"/>
              <a:gd name="T29" fmla="*/ 16 h 152"/>
              <a:gd name="T30" fmla="*/ 64 w 152"/>
              <a:gd name="T31" fmla="*/ 12 h 152"/>
              <a:gd name="T32" fmla="*/ 64 w 152"/>
              <a:gd name="T33" fmla="*/ 8 h 152"/>
              <a:gd name="T34" fmla="*/ 68 w 152"/>
              <a:gd name="T35" fmla="*/ 4 h 152"/>
              <a:gd name="T36" fmla="*/ 76 w 152"/>
              <a:gd name="T37" fmla="*/ 0 h 152"/>
              <a:gd name="T38" fmla="*/ 80 w 152"/>
              <a:gd name="T39" fmla="*/ 0 h 152"/>
              <a:gd name="T40" fmla="*/ 92 w 152"/>
              <a:gd name="T41" fmla="*/ 0 h 152"/>
              <a:gd name="T42" fmla="*/ 100 w 152"/>
              <a:gd name="T43" fmla="*/ 0 h 152"/>
              <a:gd name="T44" fmla="*/ 112 w 152"/>
              <a:gd name="T45" fmla="*/ 8 h 152"/>
              <a:gd name="T46" fmla="*/ 124 w 152"/>
              <a:gd name="T47" fmla="*/ 12 h 152"/>
              <a:gd name="T48" fmla="*/ 132 w 152"/>
              <a:gd name="T49" fmla="*/ 16 h 152"/>
              <a:gd name="T50" fmla="*/ 140 w 152"/>
              <a:gd name="T51" fmla="*/ 20 h 152"/>
              <a:gd name="T52" fmla="*/ 144 w 152"/>
              <a:gd name="T53" fmla="*/ 24 h 152"/>
              <a:gd name="T54" fmla="*/ 148 w 152"/>
              <a:gd name="T55" fmla="*/ 28 h 152"/>
              <a:gd name="T56" fmla="*/ 152 w 152"/>
              <a:gd name="T57" fmla="*/ 32 h 152"/>
              <a:gd name="T58" fmla="*/ 152 w 152"/>
              <a:gd name="T59" fmla="*/ 40 h 152"/>
              <a:gd name="T60" fmla="*/ 148 w 152"/>
              <a:gd name="T61" fmla="*/ 44 h 152"/>
              <a:gd name="T62" fmla="*/ 144 w 152"/>
              <a:gd name="T63" fmla="*/ 48 h 152"/>
              <a:gd name="T64" fmla="*/ 132 w 152"/>
              <a:gd name="T65" fmla="*/ 60 h 152"/>
              <a:gd name="T66" fmla="*/ 120 w 152"/>
              <a:gd name="T67" fmla="*/ 72 h 152"/>
              <a:gd name="T68" fmla="*/ 104 w 152"/>
              <a:gd name="T69" fmla="*/ 88 h 152"/>
              <a:gd name="T70" fmla="*/ 84 w 152"/>
              <a:gd name="T71" fmla="*/ 108 h 152"/>
              <a:gd name="T72" fmla="*/ 60 w 152"/>
              <a:gd name="T73" fmla="*/ 128 h 152"/>
              <a:gd name="T74" fmla="*/ 32 w 152"/>
              <a:gd name="T75" fmla="*/ 152 h 152"/>
              <a:gd name="T76" fmla="*/ 32 w 152"/>
              <a:gd name="T77" fmla="*/ 15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2" h="152">
                <a:moveTo>
                  <a:pt x="32" y="152"/>
                </a:moveTo>
                <a:lnTo>
                  <a:pt x="0" y="152"/>
                </a:lnTo>
                <a:lnTo>
                  <a:pt x="16" y="132"/>
                </a:lnTo>
                <a:lnTo>
                  <a:pt x="28" y="112"/>
                </a:lnTo>
                <a:lnTo>
                  <a:pt x="40" y="96"/>
                </a:lnTo>
                <a:lnTo>
                  <a:pt x="48" y="80"/>
                </a:lnTo>
                <a:lnTo>
                  <a:pt x="56" y="68"/>
                </a:lnTo>
                <a:lnTo>
                  <a:pt x="60" y="60"/>
                </a:lnTo>
                <a:lnTo>
                  <a:pt x="68" y="52"/>
                </a:lnTo>
                <a:lnTo>
                  <a:pt x="68" y="44"/>
                </a:lnTo>
                <a:lnTo>
                  <a:pt x="72" y="36"/>
                </a:lnTo>
                <a:lnTo>
                  <a:pt x="72" y="28"/>
                </a:lnTo>
                <a:lnTo>
                  <a:pt x="72" y="24"/>
                </a:lnTo>
                <a:lnTo>
                  <a:pt x="68" y="20"/>
                </a:lnTo>
                <a:lnTo>
                  <a:pt x="64" y="16"/>
                </a:lnTo>
                <a:lnTo>
                  <a:pt x="64" y="12"/>
                </a:lnTo>
                <a:lnTo>
                  <a:pt x="64" y="8"/>
                </a:lnTo>
                <a:lnTo>
                  <a:pt x="68" y="4"/>
                </a:lnTo>
                <a:lnTo>
                  <a:pt x="76" y="0"/>
                </a:lnTo>
                <a:lnTo>
                  <a:pt x="80" y="0"/>
                </a:lnTo>
                <a:lnTo>
                  <a:pt x="92" y="0"/>
                </a:lnTo>
                <a:lnTo>
                  <a:pt x="100" y="0"/>
                </a:lnTo>
                <a:lnTo>
                  <a:pt x="112" y="8"/>
                </a:lnTo>
                <a:lnTo>
                  <a:pt x="124" y="12"/>
                </a:lnTo>
                <a:lnTo>
                  <a:pt x="132" y="16"/>
                </a:lnTo>
                <a:lnTo>
                  <a:pt x="140" y="20"/>
                </a:lnTo>
                <a:lnTo>
                  <a:pt x="144" y="24"/>
                </a:lnTo>
                <a:lnTo>
                  <a:pt x="148" y="28"/>
                </a:lnTo>
                <a:lnTo>
                  <a:pt x="152" y="32"/>
                </a:lnTo>
                <a:lnTo>
                  <a:pt x="152" y="40"/>
                </a:lnTo>
                <a:lnTo>
                  <a:pt x="148" y="44"/>
                </a:lnTo>
                <a:lnTo>
                  <a:pt x="144" y="48"/>
                </a:lnTo>
                <a:lnTo>
                  <a:pt x="132" y="60"/>
                </a:lnTo>
                <a:lnTo>
                  <a:pt x="120" y="72"/>
                </a:lnTo>
                <a:lnTo>
                  <a:pt x="104" y="88"/>
                </a:lnTo>
                <a:lnTo>
                  <a:pt x="84" y="108"/>
                </a:lnTo>
                <a:lnTo>
                  <a:pt x="60" y="128"/>
                </a:lnTo>
                <a:lnTo>
                  <a:pt x="32" y="152"/>
                </a:lnTo>
                <a:lnTo>
                  <a:pt x="32" y="1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144">
            <a:extLst>
              <a:ext uri="{FF2B5EF4-FFF2-40B4-BE49-F238E27FC236}">
                <a16:creationId xmlns:a16="http://schemas.microsoft.com/office/drawing/2014/main" xmlns="" id="{DE255EEA-6ED6-4D2F-88C6-3105BF6F0D72}"/>
              </a:ext>
            </a:extLst>
          </p:cNvPr>
          <p:cNvSpPr>
            <a:spLocks/>
          </p:cNvSpPr>
          <p:nvPr/>
        </p:nvSpPr>
        <p:spPr bwMode="auto">
          <a:xfrm>
            <a:off x="8512145" y="1110397"/>
            <a:ext cx="275538" cy="939320"/>
          </a:xfrm>
          <a:custGeom>
            <a:avLst/>
            <a:gdLst>
              <a:gd name="T0" fmla="*/ 4 w 76"/>
              <a:gd name="T1" fmla="*/ 28 h 196"/>
              <a:gd name="T2" fmla="*/ 0 w 76"/>
              <a:gd name="T3" fmla="*/ 16 h 196"/>
              <a:gd name="T4" fmla="*/ 0 w 76"/>
              <a:gd name="T5" fmla="*/ 12 h 196"/>
              <a:gd name="T6" fmla="*/ 0 w 76"/>
              <a:gd name="T7" fmla="*/ 8 h 196"/>
              <a:gd name="T8" fmla="*/ 0 w 76"/>
              <a:gd name="T9" fmla="*/ 4 h 196"/>
              <a:gd name="T10" fmla="*/ 0 w 76"/>
              <a:gd name="T11" fmla="*/ 0 h 196"/>
              <a:gd name="T12" fmla="*/ 8 w 76"/>
              <a:gd name="T13" fmla="*/ 0 h 196"/>
              <a:gd name="T14" fmla="*/ 16 w 76"/>
              <a:gd name="T15" fmla="*/ 0 h 196"/>
              <a:gd name="T16" fmla="*/ 28 w 76"/>
              <a:gd name="T17" fmla="*/ 0 h 196"/>
              <a:gd name="T18" fmla="*/ 40 w 76"/>
              <a:gd name="T19" fmla="*/ 4 h 196"/>
              <a:gd name="T20" fmla="*/ 56 w 76"/>
              <a:gd name="T21" fmla="*/ 4 h 196"/>
              <a:gd name="T22" fmla="*/ 68 w 76"/>
              <a:gd name="T23" fmla="*/ 8 h 196"/>
              <a:gd name="T24" fmla="*/ 68 w 76"/>
              <a:gd name="T25" fmla="*/ 8 h 196"/>
              <a:gd name="T26" fmla="*/ 68 w 76"/>
              <a:gd name="T27" fmla="*/ 16 h 196"/>
              <a:gd name="T28" fmla="*/ 72 w 76"/>
              <a:gd name="T29" fmla="*/ 20 h 196"/>
              <a:gd name="T30" fmla="*/ 72 w 76"/>
              <a:gd name="T31" fmla="*/ 32 h 196"/>
              <a:gd name="T32" fmla="*/ 72 w 76"/>
              <a:gd name="T33" fmla="*/ 40 h 196"/>
              <a:gd name="T34" fmla="*/ 72 w 76"/>
              <a:gd name="T35" fmla="*/ 52 h 196"/>
              <a:gd name="T36" fmla="*/ 72 w 76"/>
              <a:gd name="T37" fmla="*/ 64 h 196"/>
              <a:gd name="T38" fmla="*/ 72 w 76"/>
              <a:gd name="T39" fmla="*/ 76 h 196"/>
              <a:gd name="T40" fmla="*/ 72 w 76"/>
              <a:gd name="T41" fmla="*/ 92 h 196"/>
              <a:gd name="T42" fmla="*/ 76 w 76"/>
              <a:gd name="T43" fmla="*/ 104 h 196"/>
              <a:gd name="T44" fmla="*/ 76 w 76"/>
              <a:gd name="T45" fmla="*/ 116 h 196"/>
              <a:gd name="T46" fmla="*/ 76 w 76"/>
              <a:gd name="T47" fmla="*/ 128 h 196"/>
              <a:gd name="T48" fmla="*/ 76 w 76"/>
              <a:gd name="T49" fmla="*/ 136 h 196"/>
              <a:gd name="T50" fmla="*/ 76 w 76"/>
              <a:gd name="T51" fmla="*/ 140 h 196"/>
              <a:gd name="T52" fmla="*/ 76 w 76"/>
              <a:gd name="T53" fmla="*/ 144 h 196"/>
              <a:gd name="T54" fmla="*/ 76 w 76"/>
              <a:gd name="T55" fmla="*/ 148 h 196"/>
              <a:gd name="T56" fmla="*/ 76 w 76"/>
              <a:gd name="T57" fmla="*/ 152 h 196"/>
              <a:gd name="T58" fmla="*/ 76 w 76"/>
              <a:gd name="T59" fmla="*/ 156 h 196"/>
              <a:gd name="T60" fmla="*/ 76 w 76"/>
              <a:gd name="T61" fmla="*/ 164 h 196"/>
              <a:gd name="T62" fmla="*/ 72 w 76"/>
              <a:gd name="T63" fmla="*/ 176 h 196"/>
              <a:gd name="T64" fmla="*/ 72 w 76"/>
              <a:gd name="T65" fmla="*/ 184 h 196"/>
              <a:gd name="T66" fmla="*/ 68 w 76"/>
              <a:gd name="T67" fmla="*/ 192 h 196"/>
              <a:gd name="T68" fmla="*/ 60 w 76"/>
              <a:gd name="T69" fmla="*/ 196 h 196"/>
              <a:gd name="T70" fmla="*/ 56 w 76"/>
              <a:gd name="T71" fmla="*/ 196 h 196"/>
              <a:gd name="T72" fmla="*/ 48 w 76"/>
              <a:gd name="T73" fmla="*/ 196 h 196"/>
              <a:gd name="T74" fmla="*/ 44 w 76"/>
              <a:gd name="T75" fmla="*/ 196 h 196"/>
              <a:gd name="T76" fmla="*/ 40 w 76"/>
              <a:gd name="T77" fmla="*/ 192 h 196"/>
              <a:gd name="T78" fmla="*/ 36 w 76"/>
              <a:gd name="T79" fmla="*/ 188 h 196"/>
              <a:gd name="T80" fmla="*/ 32 w 76"/>
              <a:gd name="T81" fmla="*/ 180 h 196"/>
              <a:gd name="T82" fmla="*/ 28 w 76"/>
              <a:gd name="T83" fmla="*/ 172 h 196"/>
              <a:gd name="T84" fmla="*/ 28 w 76"/>
              <a:gd name="T85" fmla="*/ 164 h 196"/>
              <a:gd name="T86" fmla="*/ 24 w 76"/>
              <a:gd name="T87" fmla="*/ 152 h 196"/>
              <a:gd name="T88" fmla="*/ 24 w 76"/>
              <a:gd name="T89" fmla="*/ 140 h 196"/>
              <a:gd name="T90" fmla="*/ 24 w 76"/>
              <a:gd name="T91" fmla="*/ 124 h 196"/>
              <a:gd name="T92" fmla="*/ 24 w 76"/>
              <a:gd name="T93" fmla="*/ 104 h 196"/>
              <a:gd name="T94" fmla="*/ 20 w 76"/>
              <a:gd name="T95" fmla="*/ 84 h 196"/>
              <a:gd name="T96" fmla="*/ 20 w 76"/>
              <a:gd name="T97" fmla="*/ 72 h 196"/>
              <a:gd name="T98" fmla="*/ 16 w 76"/>
              <a:gd name="T99" fmla="*/ 60 h 196"/>
              <a:gd name="T100" fmla="*/ 12 w 76"/>
              <a:gd name="T101" fmla="*/ 52 h 196"/>
              <a:gd name="T102" fmla="*/ 12 w 76"/>
              <a:gd name="T103" fmla="*/ 44 h 196"/>
              <a:gd name="T104" fmla="*/ 12 w 76"/>
              <a:gd name="T105" fmla="*/ 40 h 196"/>
              <a:gd name="T106" fmla="*/ 8 w 76"/>
              <a:gd name="T107" fmla="*/ 32 h 196"/>
              <a:gd name="T108" fmla="*/ 8 w 76"/>
              <a:gd name="T109" fmla="*/ 28 h 196"/>
              <a:gd name="T110" fmla="*/ 4 w 76"/>
              <a:gd name="T111" fmla="*/ 28 h 196"/>
              <a:gd name="T112" fmla="*/ 4 w 76"/>
              <a:gd name="T113" fmla="*/ 28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6" h="196">
                <a:moveTo>
                  <a:pt x="4" y="28"/>
                </a:move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4"/>
                </a:lnTo>
                <a:lnTo>
                  <a:pt x="56" y="4"/>
                </a:lnTo>
                <a:lnTo>
                  <a:pt x="68" y="8"/>
                </a:lnTo>
                <a:lnTo>
                  <a:pt x="68" y="8"/>
                </a:lnTo>
                <a:lnTo>
                  <a:pt x="68" y="16"/>
                </a:lnTo>
                <a:lnTo>
                  <a:pt x="72" y="20"/>
                </a:lnTo>
                <a:lnTo>
                  <a:pt x="72" y="32"/>
                </a:lnTo>
                <a:lnTo>
                  <a:pt x="72" y="40"/>
                </a:lnTo>
                <a:lnTo>
                  <a:pt x="72" y="52"/>
                </a:lnTo>
                <a:lnTo>
                  <a:pt x="72" y="64"/>
                </a:lnTo>
                <a:lnTo>
                  <a:pt x="72" y="76"/>
                </a:lnTo>
                <a:lnTo>
                  <a:pt x="72" y="92"/>
                </a:lnTo>
                <a:lnTo>
                  <a:pt x="76" y="104"/>
                </a:lnTo>
                <a:lnTo>
                  <a:pt x="76" y="116"/>
                </a:lnTo>
                <a:lnTo>
                  <a:pt x="76" y="128"/>
                </a:lnTo>
                <a:lnTo>
                  <a:pt x="76" y="136"/>
                </a:lnTo>
                <a:lnTo>
                  <a:pt x="76" y="140"/>
                </a:lnTo>
                <a:lnTo>
                  <a:pt x="76" y="144"/>
                </a:lnTo>
                <a:lnTo>
                  <a:pt x="76" y="148"/>
                </a:lnTo>
                <a:lnTo>
                  <a:pt x="76" y="152"/>
                </a:lnTo>
                <a:lnTo>
                  <a:pt x="76" y="156"/>
                </a:lnTo>
                <a:lnTo>
                  <a:pt x="76" y="164"/>
                </a:lnTo>
                <a:lnTo>
                  <a:pt x="72" y="176"/>
                </a:lnTo>
                <a:lnTo>
                  <a:pt x="72" y="184"/>
                </a:lnTo>
                <a:lnTo>
                  <a:pt x="68" y="192"/>
                </a:lnTo>
                <a:lnTo>
                  <a:pt x="60" y="196"/>
                </a:lnTo>
                <a:lnTo>
                  <a:pt x="56" y="196"/>
                </a:lnTo>
                <a:lnTo>
                  <a:pt x="48" y="196"/>
                </a:lnTo>
                <a:lnTo>
                  <a:pt x="44" y="196"/>
                </a:lnTo>
                <a:lnTo>
                  <a:pt x="40" y="192"/>
                </a:lnTo>
                <a:lnTo>
                  <a:pt x="36" y="188"/>
                </a:lnTo>
                <a:lnTo>
                  <a:pt x="32" y="180"/>
                </a:lnTo>
                <a:lnTo>
                  <a:pt x="28" y="172"/>
                </a:lnTo>
                <a:lnTo>
                  <a:pt x="28" y="164"/>
                </a:lnTo>
                <a:lnTo>
                  <a:pt x="24" y="152"/>
                </a:lnTo>
                <a:lnTo>
                  <a:pt x="24" y="140"/>
                </a:lnTo>
                <a:lnTo>
                  <a:pt x="24" y="124"/>
                </a:lnTo>
                <a:lnTo>
                  <a:pt x="24" y="104"/>
                </a:lnTo>
                <a:lnTo>
                  <a:pt x="20" y="84"/>
                </a:lnTo>
                <a:lnTo>
                  <a:pt x="20" y="72"/>
                </a:lnTo>
                <a:lnTo>
                  <a:pt x="16" y="60"/>
                </a:lnTo>
                <a:lnTo>
                  <a:pt x="12" y="52"/>
                </a:lnTo>
                <a:lnTo>
                  <a:pt x="12" y="44"/>
                </a:lnTo>
                <a:lnTo>
                  <a:pt x="12" y="40"/>
                </a:lnTo>
                <a:lnTo>
                  <a:pt x="8" y="32"/>
                </a:lnTo>
                <a:lnTo>
                  <a:pt x="8" y="28"/>
                </a:lnTo>
                <a:lnTo>
                  <a:pt x="4" y="28"/>
                </a:lnTo>
                <a:lnTo>
                  <a:pt x="4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94" name="Freeform 146">
            <a:extLst>
              <a:ext uri="{FF2B5EF4-FFF2-40B4-BE49-F238E27FC236}">
                <a16:creationId xmlns:a16="http://schemas.microsoft.com/office/drawing/2014/main" xmlns="" id="{7ED1B397-FC8B-4031-B68E-DC8CACC243B6}"/>
              </a:ext>
            </a:extLst>
          </p:cNvPr>
          <p:cNvSpPr>
            <a:spLocks/>
          </p:cNvSpPr>
          <p:nvPr/>
        </p:nvSpPr>
        <p:spPr bwMode="auto">
          <a:xfrm>
            <a:off x="8729676" y="1704659"/>
            <a:ext cx="464064" cy="115018"/>
          </a:xfrm>
          <a:custGeom>
            <a:avLst/>
            <a:gdLst>
              <a:gd name="T0" fmla="*/ 128 w 128"/>
              <a:gd name="T1" fmla="*/ 4 h 24"/>
              <a:gd name="T2" fmla="*/ 128 w 128"/>
              <a:gd name="T3" fmla="*/ 4 h 24"/>
              <a:gd name="T4" fmla="*/ 128 w 128"/>
              <a:gd name="T5" fmla="*/ 4 h 24"/>
              <a:gd name="T6" fmla="*/ 128 w 128"/>
              <a:gd name="T7" fmla="*/ 8 h 24"/>
              <a:gd name="T8" fmla="*/ 128 w 128"/>
              <a:gd name="T9" fmla="*/ 8 h 24"/>
              <a:gd name="T10" fmla="*/ 128 w 128"/>
              <a:gd name="T11" fmla="*/ 8 h 24"/>
              <a:gd name="T12" fmla="*/ 124 w 128"/>
              <a:gd name="T13" fmla="*/ 12 h 24"/>
              <a:gd name="T14" fmla="*/ 120 w 128"/>
              <a:gd name="T15" fmla="*/ 12 h 24"/>
              <a:gd name="T16" fmla="*/ 116 w 128"/>
              <a:gd name="T17" fmla="*/ 12 h 24"/>
              <a:gd name="T18" fmla="*/ 112 w 128"/>
              <a:gd name="T19" fmla="*/ 12 h 24"/>
              <a:gd name="T20" fmla="*/ 100 w 128"/>
              <a:gd name="T21" fmla="*/ 16 h 24"/>
              <a:gd name="T22" fmla="*/ 88 w 128"/>
              <a:gd name="T23" fmla="*/ 16 h 24"/>
              <a:gd name="T24" fmla="*/ 68 w 128"/>
              <a:gd name="T25" fmla="*/ 16 h 24"/>
              <a:gd name="T26" fmla="*/ 48 w 128"/>
              <a:gd name="T27" fmla="*/ 20 h 24"/>
              <a:gd name="T28" fmla="*/ 28 w 128"/>
              <a:gd name="T29" fmla="*/ 20 h 24"/>
              <a:gd name="T30" fmla="*/ 0 w 128"/>
              <a:gd name="T31" fmla="*/ 24 h 24"/>
              <a:gd name="T32" fmla="*/ 0 w 128"/>
              <a:gd name="T33" fmla="*/ 16 h 24"/>
              <a:gd name="T34" fmla="*/ 24 w 128"/>
              <a:gd name="T35" fmla="*/ 12 h 24"/>
              <a:gd name="T36" fmla="*/ 44 w 128"/>
              <a:gd name="T37" fmla="*/ 8 h 24"/>
              <a:gd name="T38" fmla="*/ 64 w 128"/>
              <a:gd name="T39" fmla="*/ 4 h 24"/>
              <a:gd name="T40" fmla="*/ 80 w 128"/>
              <a:gd name="T41" fmla="*/ 4 h 24"/>
              <a:gd name="T42" fmla="*/ 92 w 128"/>
              <a:gd name="T43" fmla="*/ 0 h 24"/>
              <a:gd name="T44" fmla="*/ 100 w 128"/>
              <a:gd name="T45" fmla="*/ 0 h 24"/>
              <a:gd name="T46" fmla="*/ 108 w 128"/>
              <a:gd name="T47" fmla="*/ 0 h 24"/>
              <a:gd name="T48" fmla="*/ 112 w 128"/>
              <a:gd name="T49" fmla="*/ 0 h 24"/>
              <a:gd name="T50" fmla="*/ 116 w 128"/>
              <a:gd name="T51" fmla="*/ 0 h 24"/>
              <a:gd name="T52" fmla="*/ 120 w 128"/>
              <a:gd name="T53" fmla="*/ 0 h 24"/>
              <a:gd name="T54" fmla="*/ 124 w 128"/>
              <a:gd name="T55" fmla="*/ 0 h 24"/>
              <a:gd name="T56" fmla="*/ 128 w 128"/>
              <a:gd name="T57" fmla="*/ 4 h 24"/>
              <a:gd name="T58" fmla="*/ 128 w 128"/>
              <a:gd name="T59" fmla="*/ 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8" h="24">
                <a:moveTo>
                  <a:pt x="128" y="4"/>
                </a:moveTo>
                <a:lnTo>
                  <a:pt x="128" y="4"/>
                </a:lnTo>
                <a:lnTo>
                  <a:pt x="128" y="4"/>
                </a:lnTo>
                <a:lnTo>
                  <a:pt x="128" y="8"/>
                </a:lnTo>
                <a:lnTo>
                  <a:pt x="128" y="8"/>
                </a:lnTo>
                <a:lnTo>
                  <a:pt x="128" y="8"/>
                </a:lnTo>
                <a:lnTo>
                  <a:pt x="124" y="12"/>
                </a:lnTo>
                <a:lnTo>
                  <a:pt x="120" y="12"/>
                </a:lnTo>
                <a:lnTo>
                  <a:pt x="116" y="12"/>
                </a:lnTo>
                <a:lnTo>
                  <a:pt x="112" y="12"/>
                </a:lnTo>
                <a:lnTo>
                  <a:pt x="100" y="16"/>
                </a:lnTo>
                <a:lnTo>
                  <a:pt x="88" y="16"/>
                </a:lnTo>
                <a:lnTo>
                  <a:pt x="68" y="16"/>
                </a:lnTo>
                <a:lnTo>
                  <a:pt x="48" y="20"/>
                </a:lnTo>
                <a:lnTo>
                  <a:pt x="28" y="20"/>
                </a:lnTo>
                <a:lnTo>
                  <a:pt x="0" y="24"/>
                </a:lnTo>
                <a:lnTo>
                  <a:pt x="0" y="16"/>
                </a:lnTo>
                <a:lnTo>
                  <a:pt x="24" y="12"/>
                </a:lnTo>
                <a:lnTo>
                  <a:pt x="44" y="8"/>
                </a:lnTo>
                <a:lnTo>
                  <a:pt x="64" y="4"/>
                </a:lnTo>
                <a:lnTo>
                  <a:pt x="80" y="4"/>
                </a:lnTo>
                <a:lnTo>
                  <a:pt x="92" y="0"/>
                </a:lnTo>
                <a:lnTo>
                  <a:pt x="100" y="0"/>
                </a:lnTo>
                <a:lnTo>
                  <a:pt x="108" y="0"/>
                </a:lnTo>
                <a:lnTo>
                  <a:pt x="112" y="0"/>
                </a:lnTo>
                <a:lnTo>
                  <a:pt x="116" y="0"/>
                </a:lnTo>
                <a:lnTo>
                  <a:pt x="120" y="0"/>
                </a:lnTo>
                <a:lnTo>
                  <a:pt x="124" y="0"/>
                </a:lnTo>
                <a:lnTo>
                  <a:pt x="128" y="4"/>
                </a:lnTo>
                <a:lnTo>
                  <a:pt x="128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95" name="Freeform 147">
            <a:extLst>
              <a:ext uri="{FF2B5EF4-FFF2-40B4-BE49-F238E27FC236}">
                <a16:creationId xmlns:a16="http://schemas.microsoft.com/office/drawing/2014/main" xmlns="" id="{C1C1C1AA-6F56-46C7-A187-42260EF22DFB}"/>
              </a:ext>
            </a:extLst>
          </p:cNvPr>
          <p:cNvSpPr>
            <a:spLocks/>
          </p:cNvSpPr>
          <p:nvPr/>
        </p:nvSpPr>
        <p:spPr bwMode="auto">
          <a:xfrm>
            <a:off x="9019716" y="918698"/>
            <a:ext cx="725101" cy="1897810"/>
          </a:xfrm>
          <a:custGeom>
            <a:avLst/>
            <a:gdLst>
              <a:gd name="T0" fmla="*/ 132 w 200"/>
              <a:gd name="T1" fmla="*/ 20 h 396"/>
              <a:gd name="T2" fmla="*/ 136 w 200"/>
              <a:gd name="T3" fmla="*/ 4 h 396"/>
              <a:gd name="T4" fmla="*/ 144 w 200"/>
              <a:gd name="T5" fmla="*/ 0 h 396"/>
              <a:gd name="T6" fmla="*/ 156 w 200"/>
              <a:gd name="T7" fmla="*/ 0 h 396"/>
              <a:gd name="T8" fmla="*/ 180 w 200"/>
              <a:gd name="T9" fmla="*/ 8 h 396"/>
              <a:gd name="T10" fmla="*/ 200 w 200"/>
              <a:gd name="T11" fmla="*/ 24 h 396"/>
              <a:gd name="T12" fmla="*/ 200 w 200"/>
              <a:gd name="T13" fmla="*/ 40 h 396"/>
              <a:gd name="T14" fmla="*/ 200 w 200"/>
              <a:gd name="T15" fmla="*/ 60 h 396"/>
              <a:gd name="T16" fmla="*/ 200 w 200"/>
              <a:gd name="T17" fmla="*/ 88 h 396"/>
              <a:gd name="T18" fmla="*/ 196 w 200"/>
              <a:gd name="T19" fmla="*/ 136 h 396"/>
              <a:gd name="T20" fmla="*/ 188 w 200"/>
              <a:gd name="T21" fmla="*/ 192 h 396"/>
              <a:gd name="T22" fmla="*/ 172 w 200"/>
              <a:gd name="T23" fmla="*/ 244 h 396"/>
              <a:gd name="T24" fmla="*/ 148 w 200"/>
              <a:gd name="T25" fmla="*/ 292 h 396"/>
              <a:gd name="T26" fmla="*/ 116 w 200"/>
              <a:gd name="T27" fmla="*/ 332 h 396"/>
              <a:gd name="T28" fmla="*/ 76 w 200"/>
              <a:gd name="T29" fmla="*/ 364 h 396"/>
              <a:gd name="T30" fmla="*/ 40 w 200"/>
              <a:gd name="T31" fmla="*/ 384 h 396"/>
              <a:gd name="T32" fmla="*/ 24 w 200"/>
              <a:gd name="T33" fmla="*/ 392 h 396"/>
              <a:gd name="T34" fmla="*/ 8 w 200"/>
              <a:gd name="T35" fmla="*/ 396 h 396"/>
              <a:gd name="T36" fmla="*/ 4 w 200"/>
              <a:gd name="T37" fmla="*/ 396 h 396"/>
              <a:gd name="T38" fmla="*/ 0 w 200"/>
              <a:gd name="T39" fmla="*/ 388 h 396"/>
              <a:gd name="T40" fmla="*/ 4 w 200"/>
              <a:gd name="T41" fmla="*/ 384 h 396"/>
              <a:gd name="T42" fmla="*/ 8 w 200"/>
              <a:gd name="T43" fmla="*/ 372 h 396"/>
              <a:gd name="T44" fmla="*/ 20 w 200"/>
              <a:gd name="T45" fmla="*/ 364 h 396"/>
              <a:gd name="T46" fmla="*/ 48 w 200"/>
              <a:gd name="T47" fmla="*/ 340 h 396"/>
              <a:gd name="T48" fmla="*/ 80 w 200"/>
              <a:gd name="T49" fmla="*/ 304 h 396"/>
              <a:gd name="T50" fmla="*/ 104 w 200"/>
              <a:gd name="T51" fmla="*/ 260 h 396"/>
              <a:gd name="T52" fmla="*/ 124 w 200"/>
              <a:gd name="T53" fmla="*/ 220 h 396"/>
              <a:gd name="T54" fmla="*/ 132 w 200"/>
              <a:gd name="T55" fmla="*/ 180 h 396"/>
              <a:gd name="T56" fmla="*/ 140 w 200"/>
              <a:gd name="T57" fmla="*/ 136 h 396"/>
              <a:gd name="T58" fmla="*/ 140 w 200"/>
              <a:gd name="T59" fmla="*/ 92 h 396"/>
              <a:gd name="T60" fmla="*/ 136 w 200"/>
              <a:gd name="T61" fmla="*/ 52 h 396"/>
              <a:gd name="T62" fmla="*/ 136 w 200"/>
              <a:gd name="T63" fmla="*/ 36 h 3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0" h="396">
                <a:moveTo>
                  <a:pt x="136" y="36"/>
                </a:moveTo>
                <a:lnTo>
                  <a:pt x="132" y="20"/>
                </a:lnTo>
                <a:lnTo>
                  <a:pt x="132" y="12"/>
                </a:lnTo>
                <a:lnTo>
                  <a:pt x="136" y="4"/>
                </a:lnTo>
                <a:lnTo>
                  <a:pt x="140" y="0"/>
                </a:lnTo>
                <a:lnTo>
                  <a:pt x="144" y="0"/>
                </a:lnTo>
                <a:lnTo>
                  <a:pt x="148" y="0"/>
                </a:lnTo>
                <a:lnTo>
                  <a:pt x="156" y="0"/>
                </a:lnTo>
                <a:lnTo>
                  <a:pt x="164" y="4"/>
                </a:lnTo>
                <a:lnTo>
                  <a:pt x="180" y="8"/>
                </a:lnTo>
                <a:lnTo>
                  <a:pt x="200" y="16"/>
                </a:lnTo>
                <a:lnTo>
                  <a:pt x="200" y="24"/>
                </a:lnTo>
                <a:lnTo>
                  <a:pt x="200" y="28"/>
                </a:lnTo>
                <a:lnTo>
                  <a:pt x="200" y="40"/>
                </a:lnTo>
                <a:lnTo>
                  <a:pt x="200" y="48"/>
                </a:lnTo>
                <a:lnTo>
                  <a:pt x="200" y="60"/>
                </a:lnTo>
                <a:lnTo>
                  <a:pt x="200" y="72"/>
                </a:lnTo>
                <a:lnTo>
                  <a:pt x="200" y="88"/>
                </a:lnTo>
                <a:lnTo>
                  <a:pt x="200" y="104"/>
                </a:lnTo>
                <a:lnTo>
                  <a:pt x="196" y="136"/>
                </a:lnTo>
                <a:lnTo>
                  <a:pt x="192" y="164"/>
                </a:lnTo>
                <a:lnTo>
                  <a:pt x="188" y="192"/>
                </a:lnTo>
                <a:lnTo>
                  <a:pt x="180" y="220"/>
                </a:lnTo>
                <a:lnTo>
                  <a:pt x="172" y="244"/>
                </a:lnTo>
                <a:lnTo>
                  <a:pt x="164" y="268"/>
                </a:lnTo>
                <a:lnTo>
                  <a:pt x="148" y="292"/>
                </a:lnTo>
                <a:lnTo>
                  <a:pt x="132" y="312"/>
                </a:lnTo>
                <a:lnTo>
                  <a:pt x="116" y="332"/>
                </a:lnTo>
                <a:lnTo>
                  <a:pt x="96" y="352"/>
                </a:lnTo>
                <a:lnTo>
                  <a:pt x="76" y="364"/>
                </a:lnTo>
                <a:lnTo>
                  <a:pt x="52" y="380"/>
                </a:lnTo>
                <a:lnTo>
                  <a:pt x="40" y="384"/>
                </a:lnTo>
                <a:lnTo>
                  <a:pt x="32" y="388"/>
                </a:lnTo>
                <a:lnTo>
                  <a:pt x="24" y="392"/>
                </a:lnTo>
                <a:lnTo>
                  <a:pt x="16" y="396"/>
                </a:lnTo>
                <a:lnTo>
                  <a:pt x="8" y="396"/>
                </a:lnTo>
                <a:lnTo>
                  <a:pt x="4" y="396"/>
                </a:lnTo>
                <a:lnTo>
                  <a:pt x="4" y="396"/>
                </a:lnTo>
                <a:lnTo>
                  <a:pt x="0" y="392"/>
                </a:lnTo>
                <a:lnTo>
                  <a:pt x="0" y="388"/>
                </a:lnTo>
                <a:lnTo>
                  <a:pt x="0" y="388"/>
                </a:lnTo>
                <a:lnTo>
                  <a:pt x="4" y="384"/>
                </a:lnTo>
                <a:lnTo>
                  <a:pt x="4" y="380"/>
                </a:lnTo>
                <a:lnTo>
                  <a:pt x="8" y="372"/>
                </a:lnTo>
                <a:lnTo>
                  <a:pt x="16" y="368"/>
                </a:lnTo>
                <a:lnTo>
                  <a:pt x="20" y="364"/>
                </a:lnTo>
                <a:lnTo>
                  <a:pt x="28" y="356"/>
                </a:lnTo>
                <a:lnTo>
                  <a:pt x="48" y="340"/>
                </a:lnTo>
                <a:lnTo>
                  <a:pt x="64" y="324"/>
                </a:lnTo>
                <a:lnTo>
                  <a:pt x="80" y="304"/>
                </a:lnTo>
                <a:lnTo>
                  <a:pt x="92" y="284"/>
                </a:lnTo>
                <a:lnTo>
                  <a:pt x="104" y="260"/>
                </a:lnTo>
                <a:lnTo>
                  <a:pt x="116" y="240"/>
                </a:lnTo>
                <a:lnTo>
                  <a:pt x="124" y="220"/>
                </a:lnTo>
                <a:lnTo>
                  <a:pt x="128" y="200"/>
                </a:lnTo>
                <a:lnTo>
                  <a:pt x="132" y="180"/>
                </a:lnTo>
                <a:lnTo>
                  <a:pt x="136" y="160"/>
                </a:lnTo>
                <a:lnTo>
                  <a:pt x="140" y="136"/>
                </a:lnTo>
                <a:lnTo>
                  <a:pt x="140" y="112"/>
                </a:lnTo>
                <a:lnTo>
                  <a:pt x="140" y="92"/>
                </a:lnTo>
                <a:lnTo>
                  <a:pt x="140" y="72"/>
                </a:lnTo>
                <a:lnTo>
                  <a:pt x="136" y="52"/>
                </a:lnTo>
                <a:lnTo>
                  <a:pt x="136" y="36"/>
                </a:lnTo>
                <a:lnTo>
                  <a:pt x="136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148">
            <a:extLst>
              <a:ext uri="{FF2B5EF4-FFF2-40B4-BE49-F238E27FC236}">
                <a16:creationId xmlns:a16="http://schemas.microsoft.com/office/drawing/2014/main" xmlns="" id="{CA9EDE9A-6106-4DC6-8A7E-10671BDEA883}"/>
              </a:ext>
            </a:extLst>
          </p:cNvPr>
          <p:cNvSpPr>
            <a:spLocks/>
          </p:cNvSpPr>
          <p:nvPr/>
        </p:nvSpPr>
        <p:spPr bwMode="auto">
          <a:xfrm>
            <a:off x="9599797" y="631151"/>
            <a:ext cx="870121" cy="498415"/>
          </a:xfrm>
          <a:custGeom>
            <a:avLst/>
            <a:gdLst>
              <a:gd name="T0" fmla="*/ 240 w 240"/>
              <a:gd name="T1" fmla="*/ 40 h 104"/>
              <a:gd name="T2" fmla="*/ 240 w 240"/>
              <a:gd name="T3" fmla="*/ 44 h 104"/>
              <a:gd name="T4" fmla="*/ 240 w 240"/>
              <a:gd name="T5" fmla="*/ 48 h 104"/>
              <a:gd name="T6" fmla="*/ 236 w 240"/>
              <a:gd name="T7" fmla="*/ 52 h 104"/>
              <a:gd name="T8" fmla="*/ 232 w 240"/>
              <a:gd name="T9" fmla="*/ 56 h 104"/>
              <a:gd name="T10" fmla="*/ 224 w 240"/>
              <a:gd name="T11" fmla="*/ 60 h 104"/>
              <a:gd name="T12" fmla="*/ 216 w 240"/>
              <a:gd name="T13" fmla="*/ 64 h 104"/>
              <a:gd name="T14" fmla="*/ 204 w 240"/>
              <a:gd name="T15" fmla="*/ 68 h 104"/>
              <a:gd name="T16" fmla="*/ 196 w 240"/>
              <a:gd name="T17" fmla="*/ 68 h 104"/>
              <a:gd name="T18" fmla="*/ 180 w 240"/>
              <a:gd name="T19" fmla="*/ 72 h 104"/>
              <a:gd name="T20" fmla="*/ 164 w 240"/>
              <a:gd name="T21" fmla="*/ 76 h 104"/>
              <a:gd name="T22" fmla="*/ 144 w 240"/>
              <a:gd name="T23" fmla="*/ 80 h 104"/>
              <a:gd name="T24" fmla="*/ 120 w 240"/>
              <a:gd name="T25" fmla="*/ 84 h 104"/>
              <a:gd name="T26" fmla="*/ 92 w 240"/>
              <a:gd name="T27" fmla="*/ 88 h 104"/>
              <a:gd name="T28" fmla="*/ 64 w 240"/>
              <a:gd name="T29" fmla="*/ 96 h 104"/>
              <a:gd name="T30" fmla="*/ 32 w 240"/>
              <a:gd name="T31" fmla="*/ 100 h 104"/>
              <a:gd name="T32" fmla="*/ 0 w 240"/>
              <a:gd name="T33" fmla="*/ 104 h 104"/>
              <a:gd name="T34" fmla="*/ 0 w 240"/>
              <a:gd name="T35" fmla="*/ 80 h 104"/>
              <a:gd name="T36" fmla="*/ 24 w 240"/>
              <a:gd name="T37" fmla="*/ 72 h 104"/>
              <a:gd name="T38" fmla="*/ 48 w 240"/>
              <a:gd name="T39" fmla="*/ 68 h 104"/>
              <a:gd name="T40" fmla="*/ 72 w 240"/>
              <a:gd name="T41" fmla="*/ 60 h 104"/>
              <a:gd name="T42" fmla="*/ 92 w 240"/>
              <a:gd name="T43" fmla="*/ 52 h 104"/>
              <a:gd name="T44" fmla="*/ 108 w 240"/>
              <a:gd name="T45" fmla="*/ 48 h 104"/>
              <a:gd name="T46" fmla="*/ 120 w 240"/>
              <a:gd name="T47" fmla="*/ 44 h 104"/>
              <a:gd name="T48" fmla="*/ 128 w 240"/>
              <a:gd name="T49" fmla="*/ 40 h 104"/>
              <a:gd name="T50" fmla="*/ 136 w 240"/>
              <a:gd name="T51" fmla="*/ 36 h 104"/>
              <a:gd name="T52" fmla="*/ 144 w 240"/>
              <a:gd name="T53" fmla="*/ 28 h 104"/>
              <a:gd name="T54" fmla="*/ 152 w 240"/>
              <a:gd name="T55" fmla="*/ 24 h 104"/>
              <a:gd name="T56" fmla="*/ 152 w 240"/>
              <a:gd name="T57" fmla="*/ 20 h 104"/>
              <a:gd name="T58" fmla="*/ 152 w 240"/>
              <a:gd name="T59" fmla="*/ 20 h 104"/>
              <a:gd name="T60" fmla="*/ 152 w 240"/>
              <a:gd name="T61" fmla="*/ 16 h 104"/>
              <a:gd name="T62" fmla="*/ 152 w 240"/>
              <a:gd name="T63" fmla="*/ 16 h 104"/>
              <a:gd name="T64" fmla="*/ 148 w 240"/>
              <a:gd name="T65" fmla="*/ 12 h 104"/>
              <a:gd name="T66" fmla="*/ 148 w 240"/>
              <a:gd name="T67" fmla="*/ 8 h 104"/>
              <a:gd name="T68" fmla="*/ 152 w 240"/>
              <a:gd name="T69" fmla="*/ 4 h 104"/>
              <a:gd name="T70" fmla="*/ 156 w 240"/>
              <a:gd name="T71" fmla="*/ 0 h 104"/>
              <a:gd name="T72" fmla="*/ 164 w 240"/>
              <a:gd name="T73" fmla="*/ 0 h 104"/>
              <a:gd name="T74" fmla="*/ 176 w 240"/>
              <a:gd name="T75" fmla="*/ 0 h 104"/>
              <a:gd name="T76" fmla="*/ 188 w 240"/>
              <a:gd name="T77" fmla="*/ 4 h 104"/>
              <a:gd name="T78" fmla="*/ 208 w 240"/>
              <a:gd name="T79" fmla="*/ 8 h 104"/>
              <a:gd name="T80" fmla="*/ 220 w 240"/>
              <a:gd name="T81" fmla="*/ 20 h 104"/>
              <a:gd name="T82" fmla="*/ 232 w 240"/>
              <a:gd name="T83" fmla="*/ 24 h 104"/>
              <a:gd name="T84" fmla="*/ 236 w 240"/>
              <a:gd name="T85" fmla="*/ 32 h 104"/>
              <a:gd name="T86" fmla="*/ 240 w 240"/>
              <a:gd name="T87" fmla="*/ 40 h 104"/>
              <a:gd name="T88" fmla="*/ 240 w 240"/>
              <a:gd name="T89" fmla="*/ 4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0" h="104">
                <a:moveTo>
                  <a:pt x="240" y="40"/>
                </a:moveTo>
                <a:lnTo>
                  <a:pt x="240" y="44"/>
                </a:lnTo>
                <a:lnTo>
                  <a:pt x="240" y="48"/>
                </a:lnTo>
                <a:lnTo>
                  <a:pt x="236" y="52"/>
                </a:lnTo>
                <a:lnTo>
                  <a:pt x="232" y="56"/>
                </a:lnTo>
                <a:lnTo>
                  <a:pt x="224" y="60"/>
                </a:lnTo>
                <a:lnTo>
                  <a:pt x="216" y="64"/>
                </a:lnTo>
                <a:lnTo>
                  <a:pt x="204" y="68"/>
                </a:lnTo>
                <a:lnTo>
                  <a:pt x="196" y="68"/>
                </a:lnTo>
                <a:lnTo>
                  <a:pt x="180" y="72"/>
                </a:lnTo>
                <a:lnTo>
                  <a:pt x="164" y="76"/>
                </a:lnTo>
                <a:lnTo>
                  <a:pt x="144" y="80"/>
                </a:lnTo>
                <a:lnTo>
                  <a:pt x="120" y="84"/>
                </a:lnTo>
                <a:lnTo>
                  <a:pt x="92" y="88"/>
                </a:lnTo>
                <a:lnTo>
                  <a:pt x="64" y="96"/>
                </a:lnTo>
                <a:lnTo>
                  <a:pt x="32" y="100"/>
                </a:lnTo>
                <a:lnTo>
                  <a:pt x="0" y="104"/>
                </a:lnTo>
                <a:lnTo>
                  <a:pt x="0" y="80"/>
                </a:lnTo>
                <a:lnTo>
                  <a:pt x="24" y="72"/>
                </a:lnTo>
                <a:lnTo>
                  <a:pt x="48" y="68"/>
                </a:lnTo>
                <a:lnTo>
                  <a:pt x="72" y="60"/>
                </a:lnTo>
                <a:lnTo>
                  <a:pt x="92" y="52"/>
                </a:lnTo>
                <a:lnTo>
                  <a:pt x="108" y="48"/>
                </a:lnTo>
                <a:lnTo>
                  <a:pt x="120" y="44"/>
                </a:lnTo>
                <a:lnTo>
                  <a:pt x="128" y="40"/>
                </a:lnTo>
                <a:lnTo>
                  <a:pt x="136" y="36"/>
                </a:lnTo>
                <a:lnTo>
                  <a:pt x="144" y="28"/>
                </a:lnTo>
                <a:lnTo>
                  <a:pt x="152" y="24"/>
                </a:lnTo>
                <a:lnTo>
                  <a:pt x="152" y="20"/>
                </a:lnTo>
                <a:lnTo>
                  <a:pt x="152" y="20"/>
                </a:lnTo>
                <a:lnTo>
                  <a:pt x="152" y="16"/>
                </a:lnTo>
                <a:lnTo>
                  <a:pt x="152" y="16"/>
                </a:lnTo>
                <a:lnTo>
                  <a:pt x="148" y="12"/>
                </a:lnTo>
                <a:lnTo>
                  <a:pt x="148" y="8"/>
                </a:lnTo>
                <a:lnTo>
                  <a:pt x="152" y="4"/>
                </a:lnTo>
                <a:lnTo>
                  <a:pt x="156" y="0"/>
                </a:lnTo>
                <a:lnTo>
                  <a:pt x="164" y="0"/>
                </a:lnTo>
                <a:lnTo>
                  <a:pt x="176" y="0"/>
                </a:lnTo>
                <a:lnTo>
                  <a:pt x="188" y="4"/>
                </a:lnTo>
                <a:lnTo>
                  <a:pt x="208" y="8"/>
                </a:lnTo>
                <a:lnTo>
                  <a:pt x="220" y="20"/>
                </a:lnTo>
                <a:lnTo>
                  <a:pt x="232" y="24"/>
                </a:lnTo>
                <a:lnTo>
                  <a:pt x="236" y="32"/>
                </a:lnTo>
                <a:lnTo>
                  <a:pt x="240" y="40"/>
                </a:lnTo>
                <a:lnTo>
                  <a:pt x="240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149">
            <a:extLst>
              <a:ext uri="{FF2B5EF4-FFF2-40B4-BE49-F238E27FC236}">
                <a16:creationId xmlns:a16="http://schemas.microsoft.com/office/drawing/2014/main" xmlns="" id="{08247568-674C-46E0-93E3-60BD1B47D287}"/>
              </a:ext>
            </a:extLst>
          </p:cNvPr>
          <p:cNvSpPr>
            <a:spLocks/>
          </p:cNvSpPr>
          <p:nvPr/>
        </p:nvSpPr>
        <p:spPr bwMode="auto">
          <a:xfrm>
            <a:off x="9614298" y="1321263"/>
            <a:ext cx="1261675" cy="306717"/>
          </a:xfrm>
          <a:custGeom>
            <a:avLst/>
            <a:gdLst>
              <a:gd name="T0" fmla="*/ 348 w 348"/>
              <a:gd name="T1" fmla="*/ 40 h 64"/>
              <a:gd name="T2" fmla="*/ 348 w 348"/>
              <a:gd name="T3" fmla="*/ 40 h 64"/>
              <a:gd name="T4" fmla="*/ 344 w 348"/>
              <a:gd name="T5" fmla="*/ 44 h 64"/>
              <a:gd name="T6" fmla="*/ 336 w 348"/>
              <a:gd name="T7" fmla="*/ 44 h 64"/>
              <a:gd name="T8" fmla="*/ 328 w 348"/>
              <a:gd name="T9" fmla="*/ 48 h 64"/>
              <a:gd name="T10" fmla="*/ 320 w 348"/>
              <a:gd name="T11" fmla="*/ 48 h 64"/>
              <a:gd name="T12" fmla="*/ 308 w 348"/>
              <a:gd name="T13" fmla="*/ 48 h 64"/>
              <a:gd name="T14" fmla="*/ 292 w 348"/>
              <a:gd name="T15" fmla="*/ 48 h 64"/>
              <a:gd name="T16" fmla="*/ 276 w 348"/>
              <a:gd name="T17" fmla="*/ 48 h 64"/>
              <a:gd name="T18" fmla="*/ 200 w 348"/>
              <a:gd name="T19" fmla="*/ 52 h 64"/>
              <a:gd name="T20" fmla="*/ 164 w 348"/>
              <a:gd name="T21" fmla="*/ 56 h 64"/>
              <a:gd name="T22" fmla="*/ 124 w 348"/>
              <a:gd name="T23" fmla="*/ 56 h 64"/>
              <a:gd name="T24" fmla="*/ 104 w 348"/>
              <a:gd name="T25" fmla="*/ 60 h 64"/>
              <a:gd name="T26" fmla="*/ 84 w 348"/>
              <a:gd name="T27" fmla="*/ 60 h 64"/>
              <a:gd name="T28" fmla="*/ 68 w 348"/>
              <a:gd name="T29" fmla="*/ 60 h 64"/>
              <a:gd name="T30" fmla="*/ 52 w 348"/>
              <a:gd name="T31" fmla="*/ 64 h 64"/>
              <a:gd name="T32" fmla="*/ 36 w 348"/>
              <a:gd name="T33" fmla="*/ 64 h 64"/>
              <a:gd name="T34" fmla="*/ 24 w 348"/>
              <a:gd name="T35" fmla="*/ 64 h 64"/>
              <a:gd name="T36" fmla="*/ 12 w 348"/>
              <a:gd name="T37" fmla="*/ 64 h 64"/>
              <a:gd name="T38" fmla="*/ 0 w 348"/>
              <a:gd name="T39" fmla="*/ 64 h 64"/>
              <a:gd name="T40" fmla="*/ 0 w 348"/>
              <a:gd name="T41" fmla="*/ 32 h 64"/>
              <a:gd name="T42" fmla="*/ 12 w 348"/>
              <a:gd name="T43" fmla="*/ 32 h 64"/>
              <a:gd name="T44" fmla="*/ 28 w 348"/>
              <a:gd name="T45" fmla="*/ 32 h 64"/>
              <a:gd name="T46" fmla="*/ 44 w 348"/>
              <a:gd name="T47" fmla="*/ 28 h 64"/>
              <a:gd name="T48" fmla="*/ 64 w 348"/>
              <a:gd name="T49" fmla="*/ 28 h 64"/>
              <a:gd name="T50" fmla="*/ 84 w 348"/>
              <a:gd name="T51" fmla="*/ 24 h 64"/>
              <a:gd name="T52" fmla="*/ 104 w 348"/>
              <a:gd name="T53" fmla="*/ 24 h 64"/>
              <a:gd name="T54" fmla="*/ 124 w 348"/>
              <a:gd name="T55" fmla="*/ 20 h 64"/>
              <a:gd name="T56" fmla="*/ 148 w 348"/>
              <a:gd name="T57" fmla="*/ 16 h 64"/>
              <a:gd name="T58" fmla="*/ 168 w 348"/>
              <a:gd name="T59" fmla="*/ 12 h 64"/>
              <a:gd name="T60" fmla="*/ 188 w 348"/>
              <a:gd name="T61" fmla="*/ 8 h 64"/>
              <a:gd name="T62" fmla="*/ 208 w 348"/>
              <a:gd name="T63" fmla="*/ 8 h 64"/>
              <a:gd name="T64" fmla="*/ 224 w 348"/>
              <a:gd name="T65" fmla="*/ 4 h 64"/>
              <a:gd name="T66" fmla="*/ 236 w 348"/>
              <a:gd name="T67" fmla="*/ 4 h 64"/>
              <a:gd name="T68" fmla="*/ 252 w 348"/>
              <a:gd name="T69" fmla="*/ 4 h 64"/>
              <a:gd name="T70" fmla="*/ 260 w 348"/>
              <a:gd name="T71" fmla="*/ 0 h 64"/>
              <a:gd name="T72" fmla="*/ 268 w 348"/>
              <a:gd name="T73" fmla="*/ 0 h 64"/>
              <a:gd name="T74" fmla="*/ 284 w 348"/>
              <a:gd name="T75" fmla="*/ 4 h 64"/>
              <a:gd name="T76" fmla="*/ 300 w 348"/>
              <a:gd name="T77" fmla="*/ 4 h 64"/>
              <a:gd name="T78" fmla="*/ 316 w 348"/>
              <a:gd name="T79" fmla="*/ 8 h 64"/>
              <a:gd name="T80" fmla="*/ 328 w 348"/>
              <a:gd name="T81" fmla="*/ 12 h 64"/>
              <a:gd name="T82" fmla="*/ 336 w 348"/>
              <a:gd name="T83" fmla="*/ 20 h 64"/>
              <a:gd name="T84" fmla="*/ 344 w 348"/>
              <a:gd name="T85" fmla="*/ 24 h 64"/>
              <a:gd name="T86" fmla="*/ 348 w 348"/>
              <a:gd name="T87" fmla="*/ 32 h 64"/>
              <a:gd name="T88" fmla="*/ 348 w 348"/>
              <a:gd name="T89" fmla="*/ 36 h 64"/>
              <a:gd name="T90" fmla="*/ 348 w 348"/>
              <a:gd name="T91" fmla="*/ 40 h 64"/>
              <a:gd name="T92" fmla="*/ 348 w 348"/>
              <a:gd name="T93" fmla="*/ 4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48" h="64">
                <a:moveTo>
                  <a:pt x="348" y="40"/>
                </a:moveTo>
                <a:lnTo>
                  <a:pt x="348" y="40"/>
                </a:lnTo>
                <a:lnTo>
                  <a:pt x="344" y="44"/>
                </a:lnTo>
                <a:lnTo>
                  <a:pt x="336" y="44"/>
                </a:lnTo>
                <a:lnTo>
                  <a:pt x="328" y="48"/>
                </a:lnTo>
                <a:lnTo>
                  <a:pt x="320" y="48"/>
                </a:lnTo>
                <a:lnTo>
                  <a:pt x="308" y="48"/>
                </a:lnTo>
                <a:lnTo>
                  <a:pt x="292" y="48"/>
                </a:lnTo>
                <a:lnTo>
                  <a:pt x="276" y="48"/>
                </a:lnTo>
                <a:lnTo>
                  <a:pt x="200" y="52"/>
                </a:lnTo>
                <a:lnTo>
                  <a:pt x="164" y="56"/>
                </a:lnTo>
                <a:lnTo>
                  <a:pt x="124" y="56"/>
                </a:lnTo>
                <a:lnTo>
                  <a:pt x="104" y="60"/>
                </a:lnTo>
                <a:lnTo>
                  <a:pt x="84" y="60"/>
                </a:lnTo>
                <a:lnTo>
                  <a:pt x="68" y="60"/>
                </a:lnTo>
                <a:lnTo>
                  <a:pt x="52" y="64"/>
                </a:lnTo>
                <a:lnTo>
                  <a:pt x="36" y="64"/>
                </a:lnTo>
                <a:lnTo>
                  <a:pt x="24" y="64"/>
                </a:lnTo>
                <a:lnTo>
                  <a:pt x="12" y="64"/>
                </a:lnTo>
                <a:lnTo>
                  <a:pt x="0" y="64"/>
                </a:lnTo>
                <a:lnTo>
                  <a:pt x="0" y="32"/>
                </a:lnTo>
                <a:lnTo>
                  <a:pt x="12" y="32"/>
                </a:lnTo>
                <a:lnTo>
                  <a:pt x="28" y="32"/>
                </a:lnTo>
                <a:lnTo>
                  <a:pt x="44" y="28"/>
                </a:lnTo>
                <a:lnTo>
                  <a:pt x="64" y="28"/>
                </a:lnTo>
                <a:lnTo>
                  <a:pt x="84" y="24"/>
                </a:lnTo>
                <a:lnTo>
                  <a:pt x="104" y="24"/>
                </a:lnTo>
                <a:lnTo>
                  <a:pt x="124" y="20"/>
                </a:lnTo>
                <a:lnTo>
                  <a:pt x="148" y="16"/>
                </a:lnTo>
                <a:lnTo>
                  <a:pt x="168" y="12"/>
                </a:lnTo>
                <a:lnTo>
                  <a:pt x="188" y="8"/>
                </a:lnTo>
                <a:lnTo>
                  <a:pt x="208" y="8"/>
                </a:lnTo>
                <a:lnTo>
                  <a:pt x="224" y="4"/>
                </a:lnTo>
                <a:lnTo>
                  <a:pt x="236" y="4"/>
                </a:lnTo>
                <a:lnTo>
                  <a:pt x="252" y="4"/>
                </a:lnTo>
                <a:lnTo>
                  <a:pt x="260" y="0"/>
                </a:lnTo>
                <a:lnTo>
                  <a:pt x="268" y="0"/>
                </a:lnTo>
                <a:lnTo>
                  <a:pt x="284" y="4"/>
                </a:lnTo>
                <a:lnTo>
                  <a:pt x="300" y="4"/>
                </a:lnTo>
                <a:lnTo>
                  <a:pt x="316" y="8"/>
                </a:lnTo>
                <a:lnTo>
                  <a:pt x="328" y="12"/>
                </a:lnTo>
                <a:lnTo>
                  <a:pt x="336" y="20"/>
                </a:lnTo>
                <a:lnTo>
                  <a:pt x="344" y="24"/>
                </a:lnTo>
                <a:lnTo>
                  <a:pt x="348" y="32"/>
                </a:lnTo>
                <a:lnTo>
                  <a:pt x="348" y="36"/>
                </a:lnTo>
                <a:lnTo>
                  <a:pt x="348" y="40"/>
                </a:lnTo>
                <a:lnTo>
                  <a:pt x="348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98" name="Freeform 150">
            <a:extLst>
              <a:ext uri="{FF2B5EF4-FFF2-40B4-BE49-F238E27FC236}">
                <a16:creationId xmlns:a16="http://schemas.microsoft.com/office/drawing/2014/main" xmlns="" id="{2DB6C40F-9F1F-4949-BB27-24CE7430AD73}"/>
              </a:ext>
            </a:extLst>
          </p:cNvPr>
          <p:cNvSpPr>
            <a:spLocks/>
          </p:cNvSpPr>
          <p:nvPr/>
        </p:nvSpPr>
        <p:spPr bwMode="auto">
          <a:xfrm>
            <a:off x="10034857" y="1436283"/>
            <a:ext cx="290041" cy="1744452"/>
          </a:xfrm>
          <a:custGeom>
            <a:avLst/>
            <a:gdLst>
              <a:gd name="T0" fmla="*/ 0 w 80"/>
              <a:gd name="T1" fmla="*/ 0 h 364"/>
              <a:gd name="T2" fmla="*/ 12 w 80"/>
              <a:gd name="T3" fmla="*/ 8 h 364"/>
              <a:gd name="T4" fmla="*/ 28 w 80"/>
              <a:gd name="T5" fmla="*/ 12 h 364"/>
              <a:gd name="T6" fmla="*/ 40 w 80"/>
              <a:gd name="T7" fmla="*/ 16 h 364"/>
              <a:gd name="T8" fmla="*/ 52 w 80"/>
              <a:gd name="T9" fmla="*/ 20 h 364"/>
              <a:gd name="T10" fmla="*/ 60 w 80"/>
              <a:gd name="T11" fmla="*/ 24 h 364"/>
              <a:gd name="T12" fmla="*/ 68 w 80"/>
              <a:gd name="T13" fmla="*/ 28 h 364"/>
              <a:gd name="T14" fmla="*/ 72 w 80"/>
              <a:gd name="T15" fmla="*/ 32 h 364"/>
              <a:gd name="T16" fmla="*/ 76 w 80"/>
              <a:gd name="T17" fmla="*/ 32 h 364"/>
              <a:gd name="T18" fmla="*/ 76 w 80"/>
              <a:gd name="T19" fmla="*/ 40 h 364"/>
              <a:gd name="T20" fmla="*/ 80 w 80"/>
              <a:gd name="T21" fmla="*/ 44 h 364"/>
              <a:gd name="T22" fmla="*/ 80 w 80"/>
              <a:gd name="T23" fmla="*/ 48 h 364"/>
              <a:gd name="T24" fmla="*/ 76 w 80"/>
              <a:gd name="T25" fmla="*/ 52 h 364"/>
              <a:gd name="T26" fmla="*/ 76 w 80"/>
              <a:gd name="T27" fmla="*/ 60 h 364"/>
              <a:gd name="T28" fmla="*/ 76 w 80"/>
              <a:gd name="T29" fmla="*/ 68 h 364"/>
              <a:gd name="T30" fmla="*/ 76 w 80"/>
              <a:gd name="T31" fmla="*/ 76 h 364"/>
              <a:gd name="T32" fmla="*/ 72 w 80"/>
              <a:gd name="T33" fmla="*/ 92 h 364"/>
              <a:gd name="T34" fmla="*/ 72 w 80"/>
              <a:gd name="T35" fmla="*/ 108 h 364"/>
              <a:gd name="T36" fmla="*/ 72 w 80"/>
              <a:gd name="T37" fmla="*/ 128 h 364"/>
              <a:gd name="T38" fmla="*/ 72 w 80"/>
              <a:gd name="T39" fmla="*/ 152 h 364"/>
              <a:gd name="T40" fmla="*/ 72 w 80"/>
              <a:gd name="T41" fmla="*/ 180 h 364"/>
              <a:gd name="T42" fmla="*/ 72 w 80"/>
              <a:gd name="T43" fmla="*/ 204 h 364"/>
              <a:gd name="T44" fmla="*/ 72 w 80"/>
              <a:gd name="T45" fmla="*/ 228 h 364"/>
              <a:gd name="T46" fmla="*/ 72 w 80"/>
              <a:gd name="T47" fmla="*/ 252 h 364"/>
              <a:gd name="T48" fmla="*/ 68 w 80"/>
              <a:gd name="T49" fmla="*/ 272 h 364"/>
              <a:gd name="T50" fmla="*/ 68 w 80"/>
              <a:gd name="T51" fmla="*/ 288 h 364"/>
              <a:gd name="T52" fmla="*/ 68 w 80"/>
              <a:gd name="T53" fmla="*/ 304 h 364"/>
              <a:gd name="T54" fmla="*/ 68 w 80"/>
              <a:gd name="T55" fmla="*/ 316 h 364"/>
              <a:gd name="T56" fmla="*/ 64 w 80"/>
              <a:gd name="T57" fmla="*/ 324 h 364"/>
              <a:gd name="T58" fmla="*/ 64 w 80"/>
              <a:gd name="T59" fmla="*/ 336 h 364"/>
              <a:gd name="T60" fmla="*/ 64 w 80"/>
              <a:gd name="T61" fmla="*/ 344 h 364"/>
              <a:gd name="T62" fmla="*/ 60 w 80"/>
              <a:gd name="T63" fmla="*/ 348 h 364"/>
              <a:gd name="T64" fmla="*/ 56 w 80"/>
              <a:gd name="T65" fmla="*/ 352 h 364"/>
              <a:gd name="T66" fmla="*/ 56 w 80"/>
              <a:gd name="T67" fmla="*/ 356 h 364"/>
              <a:gd name="T68" fmla="*/ 52 w 80"/>
              <a:gd name="T69" fmla="*/ 360 h 364"/>
              <a:gd name="T70" fmla="*/ 48 w 80"/>
              <a:gd name="T71" fmla="*/ 364 h 364"/>
              <a:gd name="T72" fmla="*/ 44 w 80"/>
              <a:gd name="T73" fmla="*/ 364 h 364"/>
              <a:gd name="T74" fmla="*/ 40 w 80"/>
              <a:gd name="T75" fmla="*/ 364 h 364"/>
              <a:gd name="T76" fmla="*/ 40 w 80"/>
              <a:gd name="T77" fmla="*/ 360 h 364"/>
              <a:gd name="T78" fmla="*/ 36 w 80"/>
              <a:gd name="T79" fmla="*/ 356 h 364"/>
              <a:gd name="T80" fmla="*/ 32 w 80"/>
              <a:gd name="T81" fmla="*/ 356 h 364"/>
              <a:gd name="T82" fmla="*/ 28 w 80"/>
              <a:gd name="T83" fmla="*/ 344 h 364"/>
              <a:gd name="T84" fmla="*/ 20 w 80"/>
              <a:gd name="T85" fmla="*/ 332 h 364"/>
              <a:gd name="T86" fmla="*/ 20 w 80"/>
              <a:gd name="T87" fmla="*/ 320 h 364"/>
              <a:gd name="T88" fmla="*/ 16 w 80"/>
              <a:gd name="T89" fmla="*/ 308 h 364"/>
              <a:gd name="T90" fmla="*/ 16 w 80"/>
              <a:gd name="T91" fmla="*/ 292 h 364"/>
              <a:gd name="T92" fmla="*/ 12 w 80"/>
              <a:gd name="T93" fmla="*/ 272 h 364"/>
              <a:gd name="T94" fmla="*/ 12 w 80"/>
              <a:gd name="T95" fmla="*/ 252 h 364"/>
              <a:gd name="T96" fmla="*/ 12 w 80"/>
              <a:gd name="T97" fmla="*/ 228 h 364"/>
              <a:gd name="T98" fmla="*/ 12 w 80"/>
              <a:gd name="T99" fmla="*/ 204 h 364"/>
              <a:gd name="T100" fmla="*/ 8 w 80"/>
              <a:gd name="T101" fmla="*/ 172 h 364"/>
              <a:gd name="T102" fmla="*/ 8 w 80"/>
              <a:gd name="T103" fmla="*/ 144 h 364"/>
              <a:gd name="T104" fmla="*/ 8 w 80"/>
              <a:gd name="T105" fmla="*/ 116 h 364"/>
              <a:gd name="T106" fmla="*/ 8 w 80"/>
              <a:gd name="T107" fmla="*/ 92 h 364"/>
              <a:gd name="T108" fmla="*/ 8 w 80"/>
              <a:gd name="T109" fmla="*/ 68 h 364"/>
              <a:gd name="T110" fmla="*/ 4 w 80"/>
              <a:gd name="T111" fmla="*/ 48 h 364"/>
              <a:gd name="T112" fmla="*/ 4 w 80"/>
              <a:gd name="T113" fmla="*/ 32 h 364"/>
              <a:gd name="T114" fmla="*/ 0 w 80"/>
              <a:gd name="T115" fmla="*/ 16 h 364"/>
              <a:gd name="T116" fmla="*/ 0 w 80"/>
              <a:gd name="T117" fmla="*/ 0 h 364"/>
              <a:gd name="T118" fmla="*/ 0 w 80"/>
              <a:gd name="T119" fmla="*/ 0 h 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0" h="364">
                <a:moveTo>
                  <a:pt x="0" y="0"/>
                </a:moveTo>
                <a:lnTo>
                  <a:pt x="12" y="8"/>
                </a:lnTo>
                <a:lnTo>
                  <a:pt x="28" y="12"/>
                </a:lnTo>
                <a:lnTo>
                  <a:pt x="40" y="16"/>
                </a:lnTo>
                <a:lnTo>
                  <a:pt x="52" y="20"/>
                </a:lnTo>
                <a:lnTo>
                  <a:pt x="60" y="24"/>
                </a:lnTo>
                <a:lnTo>
                  <a:pt x="68" y="28"/>
                </a:lnTo>
                <a:lnTo>
                  <a:pt x="72" y="32"/>
                </a:lnTo>
                <a:lnTo>
                  <a:pt x="76" y="32"/>
                </a:lnTo>
                <a:lnTo>
                  <a:pt x="76" y="40"/>
                </a:lnTo>
                <a:lnTo>
                  <a:pt x="80" y="44"/>
                </a:lnTo>
                <a:lnTo>
                  <a:pt x="80" y="48"/>
                </a:lnTo>
                <a:lnTo>
                  <a:pt x="76" y="52"/>
                </a:lnTo>
                <a:lnTo>
                  <a:pt x="76" y="60"/>
                </a:lnTo>
                <a:lnTo>
                  <a:pt x="76" y="68"/>
                </a:lnTo>
                <a:lnTo>
                  <a:pt x="76" y="76"/>
                </a:lnTo>
                <a:lnTo>
                  <a:pt x="72" y="92"/>
                </a:lnTo>
                <a:lnTo>
                  <a:pt x="72" y="108"/>
                </a:lnTo>
                <a:lnTo>
                  <a:pt x="72" y="128"/>
                </a:lnTo>
                <a:lnTo>
                  <a:pt x="72" y="152"/>
                </a:lnTo>
                <a:lnTo>
                  <a:pt x="72" y="180"/>
                </a:lnTo>
                <a:lnTo>
                  <a:pt x="72" y="204"/>
                </a:lnTo>
                <a:lnTo>
                  <a:pt x="72" y="228"/>
                </a:lnTo>
                <a:lnTo>
                  <a:pt x="72" y="252"/>
                </a:lnTo>
                <a:lnTo>
                  <a:pt x="68" y="272"/>
                </a:lnTo>
                <a:lnTo>
                  <a:pt x="68" y="288"/>
                </a:lnTo>
                <a:lnTo>
                  <a:pt x="68" y="304"/>
                </a:lnTo>
                <a:lnTo>
                  <a:pt x="68" y="316"/>
                </a:lnTo>
                <a:lnTo>
                  <a:pt x="64" y="324"/>
                </a:lnTo>
                <a:lnTo>
                  <a:pt x="64" y="336"/>
                </a:lnTo>
                <a:lnTo>
                  <a:pt x="64" y="344"/>
                </a:lnTo>
                <a:lnTo>
                  <a:pt x="60" y="348"/>
                </a:lnTo>
                <a:lnTo>
                  <a:pt x="56" y="352"/>
                </a:lnTo>
                <a:lnTo>
                  <a:pt x="56" y="356"/>
                </a:lnTo>
                <a:lnTo>
                  <a:pt x="52" y="360"/>
                </a:lnTo>
                <a:lnTo>
                  <a:pt x="48" y="364"/>
                </a:lnTo>
                <a:lnTo>
                  <a:pt x="44" y="364"/>
                </a:lnTo>
                <a:lnTo>
                  <a:pt x="40" y="364"/>
                </a:lnTo>
                <a:lnTo>
                  <a:pt x="40" y="360"/>
                </a:lnTo>
                <a:lnTo>
                  <a:pt x="36" y="356"/>
                </a:lnTo>
                <a:lnTo>
                  <a:pt x="32" y="356"/>
                </a:lnTo>
                <a:lnTo>
                  <a:pt x="28" y="344"/>
                </a:lnTo>
                <a:lnTo>
                  <a:pt x="20" y="332"/>
                </a:lnTo>
                <a:lnTo>
                  <a:pt x="20" y="320"/>
                </a:lnTo>
                <a:lnTo>
                  <a:pt x="16" y="308"/>
                </a:lnTo>
                <a:lnTo>
                  <a:pt x="16" y="292"/>
                </a:lnTo>
                <a:lnTo>
                  <a:pt x="12" y="272"/>
                </a:lnTo>
                <a:lnTo>
                  <a:pt x="12" y="252"/>
                </a:lnTo>
                <a:lnTo>
                  <a:pt x="12" y="228"/>
                </a:lnTo>
                <a:lnTo>
                  <a:pt x="12" y="204"/>
                </a:lnTo>
                <a:lnTo>
                  <a:pt x="8" y="172"/>
                </a:lnTo>
                <a:lnTo>
                  <a:pt x="8" y="144"/>
                </a:lnTo>
                <a:lnTo>
                  <a:pt x="8" y="116"/>
                </a:lnTo>
                <a:lnTo>
                  <a:pt x="8" y="92"/>
                </a:lnTo>
                <a:lnTo>
                  <a:pt x="8" y="68"/>
                </a:lnTo>
                <a:lnTo>
                  <a:pt x="4" y="48"/>
                </a:lnTo>
                <a:lnTo>
                  <a:pt x="4" y="32"/>
                </a:lnTo>
                <a:lnTo>
                  <a:pt x="0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11" name="Freeform 168">
            <a:extLst>
              <a:ext uri="{FF2B5EF4-FFF2-40B4-BE49-F238E27FC236}">
                <a16:creationId xmlns:a16="http://schemas.microsoft.com/office/drawing/2014/main" xmlns="" id="{1250AC5C-5C2B-4287-BBF1-B6DDDB623D57}"/>
              </a:ext>
            </a:extLst>
          </p:cNvPr>
          <p:cNvSpPr>
            <a:spLocks/>
          </p:cNvSpPr>
          <p:nvPr/>
        </p:nvSpPr>
        <p:spPr bwMode="auto">
          <a:xfrm>
            <a:off x="8420303" y="4549229"/>
            <a:ext cx="319044" cy="900981"/>
          </a:xfrm>
          <a:custGeom>
            <a:avLst/>
            <a:gdLst>
              <a:gd name="T0" fmla="*/ 4 w 88"/>
              <a:gd name="T1" fmla="*/ 20 h 188"/>
              <a:gd name="T2" fmla="*/ 0 w 88"/>
              <a:gd name="T3" fmla="*/ 16 h 188"/>
              <a:gd name="T4" fmla="*/ 0 w 88"/>
              <a:gd name="T5" fmla="*/ 8 h 188"/>
              <a:gd name="T6" fmla="*/ 0 w 88"/>
              <a:gd name="T7" fmla="*/ 4 h 188"/>
              <a:gd name="T8" fmla="*/ 4 w 88"/>
              <a:gd name="T9" fmla="*/ 0 h 188"/>
              <a:gd name="T10" fmla="*/ 8 w 88"/>
              <a:gd name="T11" fmla="*/ 0 h 188"/>
              <a:gd name="T12" fmla="*/ 12 w 88"/>
              <a:gd name="T13" fmla="*/ 0 h 188"/>
              <a:gd name="T14" fmla="*/ 16 w 88"/>
              <a:gd name="T15" fmla="*/ 0 h 188"/>
              <a:gd name="T16" fmla="*/ 24 w 88"/>
              <a:gd name="T17" fmla="*/ 4 h 188"/>
              <a:gd name="T18" fmla="*/ 32 w 88"/>
              <a:gd name="T19" fmla="*/ 4 h 188"/>
              <a:gd name="T20" fmla="*/ 40 w 88"/>
              <a:gd name="T21" fmla="*/ 4 h 188"/>
              <a:gd name="T22" fmla="*/ 52 w 88"/>
              <a:gd name="T23" fmla="*/ 8 h 188"/>
              <a:gd name="T24" fmla="*/ 64 w 88"/>
              <a:gd name="T25" fmla="*/ 12 h 188"/>
              <a:gd name="T26" fmla="*/ 68 w 88"/>
              <a:gd name="T27" fmla="*/ 44 h 188"/>
              <a:gd name="T28" fmla="*/ 72 w 88"/>
              <a:gd name="T29" fmla="*/ 72 h 188"/>
              <a:gd name="T30" fmla="*/ 76 w 88"/>
              <a:gd name="T31" fmla="*/ 96 h 188"/>
              <a:gd name="T32" fmla="*/ 80 w 88"/>
              <a:gd name="T33" fmla="*/ 116 h 188"/>
              <a:gd name="T34" fmla="*/ 84 w 88"/>
              <a:gd name="T35" fmla="*/ 132 h 188"/>
              <a:gd name="T36" fmla="*/ 84 w 88"/>
              <a:gd name="T37" fmla="*/ 148 h 188"/>
              <a:gd name="T38" fmla="*/ 88 w 88"/>
              <a:gd name="T39" fmla="*/ 156 h 188"/>
              <a:gd name="T40" fmla="*/ 88 w 88"/>
              <a:gd name="T41" fmla="*/ 164 h 188"/>
              <a:gd name="T42" fmla="*/ 84 w 88"/>
              <a:gd name="T43" fmla="*/ 176 h 188"/>
              <a:gd name="T44" fmla="*/ 84 w 88"/>
              <a:gd name="T45" fmla="*/ 184 h 188"/>
              <a:gd name="T46" fmla="*/ 80 w 88"/>
              <a:gd name="T47" fmla="*/ 188 h 188"/>
              <a:gd name="T48" fmla="*/ 72 w 88"/>
              <a:gd name="T49" fmla="*/ 188 h 188"/>
              <a:gd name="T50" fmla="*/ 64 w 88"/>
              <a:gd name="T51" fmla="*/ 188 h 188"/>
              <a:gd name="T52" fmla="*/ 56 w 88"/>
              <a:gd name="T53" fmla="*/ 184 h 188"/>
              <a:gd name="T54" fmla="*/ 52 w 88"/>
              <a:gd name="T55" fmla="*/ 176 h 188"/>
              <a:gd name="T56" fmla="*/ 44 w 88"/>
              <a:gd name="T57" fmla="*/ 168 h 188"/>
              <a:gd name="T58" fmla="*/ 44 w 88"/>
              <a:gd name="T59" fmla="*/ 160 h 188"/>
              <a:gd name="T60" fmla="*/ 40 w 88"/>
              <a:gd name="T61" fmla="*/ 152 h 188"/>
              <a:gd name="T62" fmla="*/ 36 w 88"/>
              <a:gd name="T63" fmla="*/ 140 h 188"/>
              <a:gd name="T64" fmla="*/ 36 w 88"/>
              <a:gd name="T65" fmla="*/ 124 h 188"/>
              <a:gd name="T66" fmla="*/ 32 w 88"/>
              <a:gd name="T67" fmla="*/ 112 h 188"/>
              <a:gd name="T68" fmla="*/ 28 w 88"/>
              <a:gd name="T69" fmla="*/ 96 h 188"/>
              <a:gd name="T70" fmla="*/ 24 w 88"/>
              <a:gd name="T71" fmla="*/ 80 h 188"/>
              <a:gd name="T72" fmla="*/ 24 w 88"/>
              <a:gd name="T73" fmla="*/ 64 h 188"/>
              <a:gd name="T74" fmla="*/ 20 w 88"/>
              <a:gd name="T75" fmla="*/ 52 h 188"/>
              <a:gd name="T76" fmla="*/ 12 w 88"/>
              <a:gd name="T77" fmla="*/ 40 h 188"/>
              <a:gd name="T78" fmla="*/ 8 w 88"/>
              <a:gd name="T79" fmla="*/ 28 h 188"/>
              <a:gd name="T80" fmla="*/ 4 w 88"/>
              <a:gd name="T81" fmla="*/ 20 h 188"/>
              <a:gd name="T82" fmla="*/ 4 w 88"/>
              <a:gd name="T83" fmla="*/ 20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8" h="188">
                <a:moveTo>
                  <a:pt x="4" y="20"/>
                </a:move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4"/>
                </a:lnTo>
                <a:lnTo>
                  <a:pt x="32" y="4"/>
                </a:lnTo>
                <a:lnTo>
                  <a:pt x="40" y="4"/>
                </a:lnTo>
                <a:lnTo>
                  <a:pt x="52" y="8"/>
                </a:lnTo>
                <a:lnTo>
                  <a:pt x="64" y="12"/>
                </a:lnTo>
                <a:lnTo>
                  <a:pt x="68" y="44"/>
                </a:lnTo>
                <a:lnTo>
                  <a:pt x="72" y="72"/>
                </a:lnTo>
                <a:lnTo>
                  <a:pt x="76" y="96"/>
                </a:lnTo>
                <a:lnTo>
                  <a:pt x="80" y="116"/>
                </a:lnTo>
                <a:lnTo>
                  <a:pt x="84" y="132"/>
                </a:lnTo>
                <a:lnTo>
                  <a:pt x="84" y="148"/>
                </a:lnTo>
                <a:lnTo>
                  <a:pt x="88" y="156"/>
                </a:lnTo>
                <a:lnTo>
                  <a:pt x="88" y="164"/>
                </a:lnTo>
                <a:lnTo>
                  <a:pt x="84" y="176"/>
                </a:lnTo>
                <a:lnTo>
                  <a:pt x="84" y="184"/>
                </a:lnTo>
                <a:lnTo>
                  <a:pt x="80" y="188"/>
                </a:lnTo>
                <a:lnTo>
                  <a:pt x="72" y="188"/>
                </a:lnTo>
                <a:lnTo>
                  <a:pt x="64" y="188"/>
                </a:lnTo>
                <a:lnTo>
                  <a:pt x="56" y="184"/>
                </a:lnTo>
                <a:lnTo>
                  <a:pt x="52" y="176"/>
                </a:lnTo>
                <a:lnTo>
                  <a:pt x="44" y="168"/>
                </a:lnTo>
                <a:lnTo>
                  <a:pt x="44" y="160"/>
                </a:lnTo>
                <a:lnTo>
                  <a:pt x="40" y="152"/>
                </a:lnTo>
                <a:lnTo>
                  <a:pt x="36" y="140"/>
                </a:lnTo>
                <a:lnTo>
                  <a:pt x="36" y="124"/>
                </a:lnTo>
                <a:lnTo>
                  <a:pt x="32" y="112"/>
                </a:lnTo>
                <a:lnTo>
                  <a:pt x="28" y="96"/>
                </a:lnTo>
                <a:lnTo>
                  <a:pt x="24" y="80"/>
                </a:lnTo>
                <a:lnTo>
                  <a:pt x="24" y="64"/>
                </a:lnTo>
                <a:lnTo>
                  <a:pt x="20" y="52"/>
                </a:lnTo>
                <a:lnTo>
                  <a:pt x="12" y="40"/>
                </a:lnTo>
                <a:lnTo>
                  <a:pt x="8" y="28"/>
                </a:lnTo>
                <a:lnTo>
                  <a:pt x="4" y="20"/>
                </a:lnTo>
                <a:lnTo>
                  <a:pt x="4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170">
            <a:extLst>
              <a:ext uri="{FF2B5EF4-FFF2-40B4-BE49-F238E27FC236}">
                <a16:creationId xmlns:a16="http://schemas.microsoft.com/office/drawing/2014/main" xmlns="" id="{E1042C91-7D59-4CE9-A4C8-4C80D3612230}"/>
              </a:ext>
            </a:extLst>
          </p:cNvPr>
          <p:cNvSpPr>
            <a:spLocks/>
          </p:cNvSpPr>
          <p:nvPr/>
        </p:nvSpPr>
        <p:spPr bwMode="auto">
          <a:xfrm>
            <a:off x="9306648" y="4220241"/>
            <a:ext cx="290041" cy="862642"/>
          </a:xfrm>
          <a:custGeom>
            <a:avLst/>
            <a:gdLst>
              <a:gd name="T0" fmla="*/ 8 w 80"/>
              <a:gd name="T1" fmla="*/ 28 h 180"/>
              <a:gd name="T2" fmla="*/ 4 w 80"/>
              <a:gd name="T3" fmla="*/ 24 h 180"/>
              <a:gd name="T4" fmla="*/ 0 w 80"/>
              <a:gd name="T5" fmla="*/ 20 h 180"/>
              <a:gd name="T6" fmla="*/ 0 w 80"/>
              <a:gd name="T7" fmla="*/ 12 h 180"/>
              <a:gd name="T8" fmla="*/ 0 w 80"/>
              <a:gd name="T9" fmla="*/ 8 h 180"/>
              <a:gd name="T10" fmla="*/ 0 w 80"/>
              <a:gd name="T11" fmla="*/ 4 h 180"/>
              <a:gd name="T12" fmla="*/ 4 w 80"/>
              <a:gd name="T13" fmla="*/ 0 h 180"/>
              <a:gd name="T14" fmla="*/ 8 w 80"/>
              <a:gd name="T15" fmla="*/ 0 h 180"/>
              <a:gd name="T16" fmla="*/ 16 w 80"/>
              <a:gd name="T17" fmla="*/ 0 h 180"/>
              <a:gd name="T18" fmla="*/ 28 w 80"/>
              <a:gd name="T19" fmla="*/ 0 h 180"/>
              <a:gd name="T20" fmla="*/ 40 w 80"/>
              <a:gd name="T21" fmla="*/ 0 h 180"/>
              <a:gd name="T22" fmla="*/ 52 w 80"/>
              <a:gd name="T23" fmla="*/ 0 h 180"/>
              <a:gd name="T24" fmla="*/ 68 w 80"/>
              <a:gd name="T25" fmla="*/ 4 h 180"/>
              <a:gd name="T26" fmla="*/ 68 w 80"/>
              <a:gd name="T27" fmla="*/ 32 h 180"/>
              <a:gd name="T28" fmla="*/ 72 w 80"/>
              <a:gd name="T29" fmla="*/ 64 h 180"/>
              <a:gd name="T30" fmla="*/ 76 w 80"/>
              <a:gd name="T31" fmla="*/ 92 h 180"/>
              <a:gd name="T32" fmla="*/ 80 w 80"/>
              <a:gd name="T33" fmla="*/ 120 h 180"/>
              <a:gd name="T34" fmla="*/ 80 w 80"/>
              <a:gd name="T35" fmla="*/ 132 h 180"/>
              <a:gd name="T36" fmla="*/ 80 w 80"/>
              <a:gd name="T37" fmla="*/ 144 h 180"/>
              <a:gd name="T38" fmla="*/ 80 w 80"/>
              <a:gd name="T39" fmla="*/ 156 h 180"/>
              <a:gd name="T40" fmla="*/ 76 w 80"/>
              <a:gd name="T41" fmla="*/ 164 h 180"/>
              <a:gd name="T42" fmla="*/ 76 w 80"/>
              <a:gd name="T43" fmla="*/ 168 h 180"/>
              <a:gd name="T44" fmla="*/ 72 w 80"/>
              <a:gd name="T45" fmla="*/ 176 h 180"/>
              <a:gd name="T46" fmla="*/ 72 w 80"/>
              <a:gd name="T47" fmla="*/ 176 h 180"/>
              <a:gd name="T48" fmla="*/ 68 w 80"/>
              <a:gd name="T49" fmla="*/ 180 h 180"/>
              <a:gd name="T50" fmla="*/ 64 w 80"/>
              <a:gd name="T51" fmla="*/ 180 h 180"/>
              <a:gd name="T52" fmla="*/ 60 w 80"/>
              <a:gd name="T53" fmla="*/ 180 h 180"/>
              <a:gd name="T54" fmla="*/ 56 w 80"/>
              <a:gd name="T55" fmla="*/ 176 h 180"/>
              <a:gd name="T56" fmla="*/ 52 w 80"/>
              <a:gd name="T57" fmla="*/ 172 h 180"/>
              <a:gd name="T58" fmla="*/ 48 w 80"/>
              <a:gd name="T59" fmla="*/ 168 h 180"/>
              <a:gd name="T60" fmla="*/ 44 w 80"/>
              <a:gd name="T61" fmla="*/ 164 h 180"/>
              <a:gd name="T62" fmla="*/ 44 w 80"/>
              <a:gd name="T63" fmla="*/ 156 h 180"/>
              <a:gd name="T64" fmla="*/ 40 w 80"/>
              <a:gd name="T65" fmla="*/ 148 h 180"/>
              <a:gd name="T66" fmla="*/ 32 w 80"/>
              <a:gd name="T67" fmla="*/ 112 h 180"/>
              <a:gd name="T68" fmla="*/ 28 w 80"/>
              <a:gd name="T69" fmla="*/ 92 h 180"/>
              <a:gd name="T70" fmla="*/ 24 w 80"/>
              <a:gd name="T71" fmla="*/ 72 h 180"/>
              <a:gd name="T72" fmla="*/ 20 w 80"/>
              <a:gd name="T73" fmla="*/ 52 h 180"/>
              <a:gd name="T74" fmla="*/ 20 w 80"/>
              <a:gd name="T75" fmla="*/ 48 h 180"/>
              <a:gd name="T76" fmla="*/ 16 w 80"/>
              <a:gd name="T77" fmla="*/ 40 h 180"/>
              <a:gd name="T78" fmla="*/ 16 w 80"/>
              <a:gd name="T79" fmla="*/ 36 h 180"/>
              <a:gd name="T80" fmla="*/ 12 w 80"/>
              <a:gd name="T81" fmla="*/ 32 h 180"/>
              <a:gd name="T82" fmla="*/ 12 w 80"/>
              <a:gd name="T83" fmla="*/ 28 h 180"/>
              <a:gd name="T84" fmla="*/ 8 w 80"/>
              <a:gd name="T85" fmla="*/ 28 h 180"/>
              <a:gd name="T86" fmla="*/ 8 w 80"/>
              <a:gd name="T87" fmla="*/ 28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0" h="180">
                <a:moveTo>
                  <a:pt x="8" y="28"/>
                </a:move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0"/>
                </a:lnTo>
                <a:lnTo>
                  <a:pt x="52" y="0"/>
                </a:lnTo>
                <a:lnTo>
                  <a:pt x="68" y="4"/>
                </a:lnTo>
                <a:lnTo>
                  <a:pt x="68" y="32"/>
                </a:lnTo>
                <a:lnTo>
                  <a:pt x="72" y="64"/>
                </a:lnTo>
                <a:lnTo>
                  <a:pt x="76" y="92"/>
                </a:lnTo>
                <a:lnTo>
                  <a:pt x="80" y="120"/>
                </a:lnTo>
                <a:lnTo>
                  <a:pt x="80" y="132"/>
                </a:lnTo>
                <a:lnTo>
                  <a:pt x="80" y="144"/>
                </a:lnTo>
                <a:lnTo>
                  <a:pt x="80" y="156"/>
                </a:lnTo>
                <a:lnTo>
                  <a:pt x="76" y="164"/>
                </a:lnTo>
                <a:lnTo>
                  <a:pt x="76" y="168"/>
                </a:lnTo>
                <a:lnTo>
                  <a:pt x="72" y="176"/>
                </a:lnTo>
                <a:lnTo>
                  <a:pt x="72" y="176"/>
                </a:lnTo>
                <a:lnTo>
                  <a:pt x="68" y="180"/>
                </a:lnTo>
                <a:lnTo>
                  <a:pt x="64" y="180"/>
                </a:lnTo>
                <a:lnTo>
                  <a:pt x="60" y="180"/>
                </a:lnTo>
                <a:lnTo>
                  <a:pt x="56" y="176"/>
                </a:lnTo>
                <a:lnTo>
                  <a:pt x="52" y="172"/>
                </a:lnTo>
                <a:lnTo>
                  <a:pt x="48" y="168"/>
                </a:lnTo>
                <a:lnTo>
                  <a:pt x="44" y="164"/>
                </a:lnTo>
                <a:lnTo>
                  <a:pt x="44" y="156"/>
                </a:lnTo>
                <a:lnTo>
                  <a:pt x="40" y="148"/>
                </a:lnTo>
                <a:lnTo>
                  <a:pt x="32" y="112"/>
                </a:lnTo>
                <a:lnTo>
                  <a:pt x="28" y="92"/>
                </a:lnTo>
                <a:lnTo>
                  <a:pt x="24" y="72"/>
                </a:lnTo>
                <a:lnTo>
                  <a:pt x="20" y="52"/>
                </a:lnTo>
                <a:lnTo>
                  <a:pt x="20" y="48"/>
                </a:lnTo>
                <a:lnTo>
                  <a:pt x="16" y="40"/>
                </a:lnTo>
                <a:lnTo>
                  <a:pt x="16" y="36"/>
                </a:lnTo>
                <a:lnTo>
                  <a:pt x="12" y="32"/>
                </a:lnTo>
                <a:lnTo>
                  <a:pt x="12" y="28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171">
            <a:extLst>
              <a:ext uri="{FF2B5EF4-FFF2-40B4-BE49-F238E27FC236}">
                <a16:creationId xmlns:a16="http://schemas.microsoft.com/office/drawing/2014/main" xmlns="" id="{4E55FD26-973C-4EAE-BA47-9BC8177BF487}"/>
              </a:ext>
            </a:extLst>
          </p:cNvPr>
          <p:cNvSpPr>
            <a:spLocks/>
          </p:cNvSpPr>
          <p:nvPr/>
        </p:nvSpPr>
        <p:spPr bwMode="auto">
          <a:xfrm>
            <a:off x="9567684" y="4431109"/>
            <a:ext cx="623586" cy="210868"/>
          </a:xfrm>
          <a:custGeom>
            <a:avLst/>
            <a:gdLst>
              <a:gd name="T0" fmla="*/ 0 w 172"/>
              <a:gd name="T1" fmla="*/ 24 h 44"/>
              <a:gd name="T2" fmla="*/ 32 w 172"/>
              <a:gd name="T3" fmla="*/ 20 h 44"/>
              <a:gd name="T4" fmla="*/ 60 w 172"/>
              <a:gd name="T5" fmla="*/ 12 h 44"/>
              <a:gd name="T6" fmla="*/ 84 w 172"/>
              <a:gd name="T7" fmla="*/ 8 h 44"/>
              <a:gd name="T8" fmla="*/ 104 w 172"/>
              <a:gd name="T9" fmla="*/ 4 h 44"/>
              <a:gd name="T10" fmla="*/ 120 w 172"/>
              <a:gd name="T11" fmla="*/ 4 h 44"/>
              <a:gd name="T12" fmla="*/ 136 w 172"/>
              <a:gd name="T13" fmla="*/ 0 h 44"/>
              <a:gd name="T14" fmla="*/ 144 w 172"/>
              <a:gd name="T15" fmla="*/ 0 h 44"/>
              <a:gd name="T16" fmla="*/ 152 w 172"/>
              <a:gd name="T17" fmla="*/ 0 h 44"/>
              <a:gd name="T18" fmla="*/ 160 w 172"/>
              <a:gd name="T19" fmla="*/ 0 h 44"/>
              <a:gd name="T20" fmla="*/ 164 w 172"/>
              <a:gd name="T21" fmla="*/ 4 h 44"/>
              <a:gd name="T22" fmla="*/ 168 w 172"/>
              <a:gd name="T23" fmla="*/ 8 h 44"/>
              <a:gd name="T24" fmla="*/ 172 w 172"/>
              <a:gd name="T25" fmla="*/ 12 h 44"/>
              <a:gd name="T26" fmla="*/ 168 w 172"/>
              <a:gd name="T27" fmla="*/ 16 h 44"/>
              <a:gd name="T28" fmla="*/ 168 w 172"/>
              <a:gd name="T29" fmla="*/ 20 h 44"/>
              <a:gd name="T30" fmla="*/ 164 w 172"/>
              <a:gd name="T31" fmla="*/ 24 h 44"/>
              <a:gd name="T32" fmla="*/ 156 w 172"/>
              <a:gd name="T33" fmla="*/ 28 h 44"/>
              <a:gd name="T34" fmla="*/ 148 w 172"/>
              <a:gd name="T35" fmla="*/ 28 h 44"/>
              <a:gd name="T36" fmla="*/ 140 w 172"/>
              <a:gd name="T37" fmla="*/ 32 h 44"/>
              <a:gd name="T38" fmla="*/ 128 w 172"/>
              <a:gd name="T39" fmla="*/ 36 h 44"/>
              <a:gd name="T40" fmla="*/ 116 w 172"/>
              <a:gd name="T41" fmla="*/ 36 h 44"/>
              <a:gd name="T42" fmla="*/ 88 w 172"/>
              <a:gd name="T43" fmla="*/ 40 h 44"/>
              <a:gd name="T44" fmla="*/ 76 w 172"/>
              <a:gd name="T45" fmla="*/ 44 h 44"/>
              <a:gd name="T46" fmla="*/ 64 w 172"/>
              <a:gd name="T47" fmla="*/ 44 h 44"/>
              <a:gd name="T48" fmla="*/ 56 w 172"/>
              <a:gd name="T49" fmla="*/ 44 h 44"/>
              <a:gd name="T50" fmla="*/ 48 w 172"/>
              <a:gd name="T51" fmla="*/ 44 h 44"/>
              <a:gd name="T52" fmla="*/ 40 w 172"/>
              <a:gd name="T53" fmla="*/ 44 h 44"/>
              <a:gd name="T54" fmla="*/ 32 w 172"/>
              <a:gd name="T55" fmla="*/ 44 h 44"/>
              <a:gd name="T56" fmla="*/ 24 w 172"/>
              <a:gd name="T57" fmla="*/ 40 h 44"/>
              <a:gd name="T58" fmla="*/ 12 w 172"/>
              <a:gd name="T59" fmla="*/ 40 h 44"/>
              <a:gd name="T60" fmla="*/ 4 w 172"/>
              <a:gd name="T61" fmla="*/ 32 h 44"/>
              <a:gd name="T62" fmla="*/ 0 w 172"/>
              <a:gd name="T63" fmla="*/ 24 h 44"/>
              <a:gd name="T64" fmla="*/ 0 w 172"/>
              <a:gd name="T65" fmla="*/ 2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2" h="44">
                <a:moveTo>
                  <a:pt x="0" y="24"/>
                </a:moveTo>
                <a:lnTo>
                  <a:pt x="32" y="20"/>
                </a:lnTo>
                <a:lnTo>
                  <a:pt x="60" y="12"/>
                </a:lnTo>
                <a:lnTo>
                  <a:pt x="84" y="8"/>
                </a:lnTo>
                <a:lnTo>
                  <a:pt x="104" y="4"/>
                </a:lnTo>
                <a:lnTo>
                  <a:pt x="120" y="4"/>
                </a:lnTo>
                <a:lnTo>
                  <a:pt x="136" y="0"/>
                </a:lnTo>
                <a:lnTo>
                  <a:pt x="144" y="0"/>
                </a:lnTo>
                <a:lnTo>
                  <a:pt x="152" y="0"/>
                </a:lnTo>
                <a:lnTo>
                  <a:pt x="160" y="0"/>
                </a:lnTo>
                <a:lnTo>
                  <a:pt x="164" y="4"/>
                </a:lnTo>
                <a:lnTo>
                  <a:pt x="168" y="8"/>
                </a:lnTo>
                <a:lnTo>
                  <a:pt x="172" y="12"/>
                </a:lnTo>
                <a:lnTo>
                  <a:pt x="168" y="16"/>
                </a:lnTo>
                <a:lnTo>
                  <a:pt x="168" y="20"/>
                </a:lnTo>
                <a:lnTo>
                  <a:pt x="164" y="24"/>
                </a:lnTo>
                <a:lnTo>
                  <a:pt x="156" y="28"/>
                </a:lnTo>
                <a:lnTo>
                  <a:pt x="148" y="28"/>
                </a:lnTo>
                <a:lnTo>
                  <a:pt x="140" y="32"/>
                </a:lnTo>
                <a:lnTo>
                  <a:pt x="128" y="36"/>
                </a:lnTo>
                <a:lnTo>
                  <a:pt x="116" y="36"/>
                </a:lnTo>
                <a:lnTo>
                  <a:pt x="88" y="40"/>
                </a:lnTo>
                <a:lnTo>
                  <a:pt x="76" y="44"/>
                </a:lnTo>
                <a:lnTo>
                  <a:pt x="64" y="44"/>
                </a:lnTo>
                <a:lnTo>
                  <a:pt x="56" y="44"/>
                </a:lnTo>
                <a:lnTo>
                  <a:pt x="48" y="44"/>
                </a:lnTo>
                <a:lnTo>
                  <a:pt x="40" y="44"/>
                </a:lnTo>
                <a:lnTo>
                  <a:pt x="32" y="44"/>
                </a:lnTo>
                <a:lnTo>
                  <a:pt x="24" y="40"/>
                </a:lnTo>
                <a:lnTo>
                  <a:pt x="12" y="40"/>
                </a:lnTo>
                <a:lnTo>
                  <a:pt x="4" y="32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42" name="Freeform 172">
            <a:extLst>
              <a:ext uri="{FF2B5EF4-FFF2-40B4-BE49-F238E27FC236}">
                <a16:creationId xmlns:a16="http://schemas.microsoft.com/office/drawing/2014/main" xmlns="" id="{B6093ED0-BA46-4C83-A07E-479229BF9AD4}"/>
              </a:ext>
            </a:extLst>
          </p:cNvPr>
          <p:cNvSpPr>
            <a:spLocks/>
          </p:cNvSpPr>
          <p:nvPr/>
        </p:nvSpPr>
        <p:spPr bwMode="auto">
          <a:xfrm>
            <a:off x="9857724" y="4258580"/>
            <a:ext cx="87012" cy="594264"/>
          </a:xfrm>
          <a:custGeom>
            <a:avLst/>
            <a:gdLst>
              <a:gd name="T0" fmla="*/ 16 w 24"/>
              <a:gd name="T1" fmla="*/ 124 h 124"/>
              <a:gd name="T2" fmla="*/ 8 w 24"/>
              <a:gd name="T3" fmla="*/ 124 h 124"/>
              <a:gd name="T4" fmla="*/ 8 w 24"/>
              <a:gd name="T5" fmla="*/ 88 h 124"/>
              <a:gd name="T6" fmla="*/ 4 w 24"/>
              <a:gd name="T7" fmla="*/ 56 h 124"/>
              <a:gd name="T8" fmla="*/ 4 w 24"/>
              <a:gd name="T9" fmla="*/ 28 h 124"/>
              <a:gd name="T10" fmla="*/ 0 w 24"/>
              <a:gd name="T11" fmla="*/ 0 h 124"/>
              <a:gd name="T12" fmla="*/ 8 w 24"/>
              <a:gd name="T13" fmla="*/ 4 h 124"/>
              <a:gd name="T14" fmla="*/ 16 w 24"/>
              <a:gd name="T15" fmla="*/ 8 h 124"/>
              <a:gd name="T16" fmla="*/ 20 w 24"/>
              <a:gd name="T17" fmla="*/ 12 h 124"/>
              <a:gd name="T18" fmla="*/ 24 w 24"/>
              <a:gd name="T19" fmla="*/ 12 h 124"/>
              <a:gd name="T20" fmla="*/ 24 w 24"/>
              <a:gd name="T21" fmla="*/ 16 h 124"/>
              <a:gd name="T22" fmla="*/ 24 w 24"/>
              <a:gd name="T23" fmla="*/ 20 h 124"/>
              <a:gd name="T24" fmla="*/ 24 w 24"/>
              <a:gd name="T25" fmla="*/ 32 h 124"/>
              <a:gd name="T26" fmla="*/ 24 w 24"/>
              <a:gd name="T27" fmla="*/ 44 h 124"/>
              <a:gd name="T28" fmla="*/ 20 w 24"/>
              <a:gd name="T29" fmla="*/ 60 h 124"/>
              <a:gd name="T30" fmla="*/ 20 w 24"/>
              <a:gd name="T31" fmla="*/ 76 h 124"/>
              <a:gd name="T32" fmla="*/ 16 w 24"/>
              <a:gd name="T33" fmla="*/ 100 h 124"/>
              <a:gd name="T34" fmla="*/ 16 w 24"/>
              <a:gd name="T35" fmla="*/ 124 h 124"/>
              <a:gd name="T36" fmla="*/ 16 w 24"/>
              <a:gd name="T37" fmla="*/ 124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4" h="124">
                <a:moveTo>
                  <a:pt x="16" y="124"/>
                </a:moveTo>
                <a:lnTo>
                  <a:pt x="8" y="124"/>
                </a:lnTo>
                <a:lnTo>
                  <a:pt x="8" y="88"/>
                </a:lnTo>
                <a:lnTo>
                  <a:pt x="4" y="56"/>
                </a:lnTo>
                <a:lnTo>
                  <a:pt x="4" y="28"/>
                </a:lnTo>
                <a:lnTo>
                  <a:pt x="0" y="0"/>
                </a:lnTo>
                <a:lnTo>
                  <a:pt x="8" y="4"/>
                </a:lnTo>
                <a:lnTo>
                  <a:pt x="16" y="8"/>
                </a:lnTo>
                <a:lnTo>
                  <a:pt x="20" y="12"/>
                </a:lnTo>
                <a:lnTo>
                  <a:pt x="24" y="12"/>
                </a:lnTo>
                <a:lnTo>
                  <a:pt x="24" y="16"/>
                </a:lnTo>
                <a:lnTo>
                  <a:pt x="24" y="20"/>
                </a:lnTo>
                <a:lnTo>
                  <a:pt x="24" y="32"/>
                </a:lnTo>
                <a:lnTo>
                  <a:pt x="24" y="44"/>
                </a:lnTo>
                <a:lnTo>
                  <a:pt x="20" y="60"/>
                </a:lnTo>
                <a:lnTo>
                  <a:pt x="20" y="76"/>
                </a:lnTo>
                <a:lnTo>
                  <a:pt x="16" y="100"/>
                </a:lnTo>
                <a:lnTo>
                  <a:pt x="16" y="124"/>
                </a:lnTo>
                <a:lnTo>
                  <a:pt x="16" y="1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0" name="Freeform 173">
            <a:extLst>
              <a:ext uri="{FF2B5EF4-FFF2-40B4-BE49-F238E27FC236}">
                <a16:creationId xmlns:a16="http://schemas.microsoft.com/office/drawing/2014/main" xmlns="" id="{52989F75-A011-4D65-A7A6-A204142511C3}"/>
              </a:ext>
            </a:extLst>
          </p:cNvPr>
          <p:cNvSpPr>
            <a:spLocks/>
          </p:cNvSpPr>
          <p:nvPr/>
        </p:nvSpPr>
        <p:spPr bwMode="auto">
          <a:xfrm>
            <a:off x="9553182" y="4833675"/>
            <a:ext cx="638088" cy="115018"/>
          </a:xfrm>
          <a:custGeom>
            <a:avLst/>
            <a:gdLst>
              <a:gd name="T0" fmla="*/ 0 w 176"/>
              <a:gd name="T1" fmla="*/ 20 h 24"/>
              <a:gd name="T2" fmla="*/ 16 w 176"/>
              <a:gd name="T3" fmla="*/ 20 h 24"/>
              <a:gd name="T4" fmla="*/ 24 w 176"/>
              <a:gd name="T5" fmla="*/ 16 h 24"/>
              <a:gd name="T6" fmla="*/ 36 w 176"/>
              <a:gd name="T7" fmla="*/ 16 h 24"/>
              <a:gd name="T8" fmla="*/ 48 w 176"/>
              <a:gd name="T9" fmla="*/ 16 h 24"/>
              <a:gd name="T10" fmla="*/ 60 w 176"/>
              <a:gd name="T11" fmla="*/ 16 h 24"/>
              <a:gd name="T12" fmla="*/ 76 w 176"/>
              <a:gd name="T13" fmla="*/ 12 h 24"/>
              <a:gd name="T14" fmla="*/ 92 w 176"/>
              <a:gd name="T15" fmla="*/ 8 h 24"/>
              <a:gd name="T16" fmla="*/ 108 w 176"/>
              <a:gd name="T17" fmla="*/ 8 h 24"/>
              <a:gd name="T18" fmla="*/ 120 w 176"/>
              <a:gd name="T19" fmla="*/ 4 h 24"/>
              <a:gd name="T20" fmla="*/ 132 w 176"/>
              <a:gd name="T21" fmla="*/ 4 h 24"/>
              <a:gd name="T22" fmla="*/ 144 w 176"/>
              <a:gd name="T23" fmla="*/ 4 h 24"/>
              <a:gd name="T24" fmla="*/ 152 w 176"/>
              <a:gd name="T25" fmla="*/ 0 h 24"/>
              <a:gd name="T26" fmla="*/ 160 w 176"/>
              <a:gd name="T27" fmla="*/ 0 h 24"/>
              <a:gd name="T28" fmla="*/ 168 w 176"/>
              <a:gd name="T29" fmla="*/ 0 h 24"/>
              <a:gd name="T30" fmla="*/ 176 w 176"/>
              <a:gd name="T31" fmla="*/ 0 h 24"/>
              <a:gd name="T32" fmla="*/ 176 w 176"/>
              <a:gd name="T33" fmla="*/ 8 h 24"/>
              <a:gd name="T34" fmla="*/ 172 w 176"/>
              <a:gd name="T35" fmla="*/ 8 h 24"/>
              <a:gd name="T36" fmla="*/ 168 w 176"/>
              <a:gd name="T37" fmla="*/ 8 h 24"/>
              <a:gd name="T38" fmla="*/ 160 w 176"/>
              <a:gd name="T39" fmla="*/ 8 h 24"/>
              <a:gd name="T40" fmla="*/ 156 w 176"/>
              <a:gd name="T41" fmla="*/ 8 h 24"/>
              <a:gd name="T42" fmla="*/ 140 w 176"/>
              <a:gd name="T43" fmla="*/ 8 h 24"/>
              <a:gd name="T44" fmla="*/ 120 w 176"/>
              <a:gd name="T45" fmla="*/ 12 h 24"/>
              <a:gd name="T46" fmla="*/ 96 w 176"/>
              <a:gd name="T47" fmla="*/ 12 h 24"/>
              <a:gd name="T48" fmla="*/ 68 w 176"/>
              <a:gd name="T49" fmla="*/ 16 h 24"/>
              <a:gd name="T50" fmla="*/ 40 w 176"/>
              <a:gd name="T51" fmla="*/ 20 h 24"/>
              <a:gd name="T52" fmla="*/ 4 w 176"/>
              <a:gd name="T53" fmla="*/ 24 h 24"/>
              <a:gd name="T54" fmla="*/ 0 w 176"/>
              <a:gd name="T55" fmla="*/ 20 h 24"/>
              <a:gd name="T56" fmla="*/ 0 w 176"/>
              <a:gd name="T57" fmla="*/ 2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76" h="24">
                <a:moveTo>
                  <a:pt x="0" y="20"/>
                </a:moveTo>
                <a:lnTo>
                  <a:pt x="16" y="20"/>
                </a:lnTo>
                <a:lnTo>
                  <a:pt x="24" y="16"/>
                </a:lnTo>
                <a:lnTo>
                  <a:pt x="36" y="16"/>
                </a:lnTo>
                <a:lnTo>
                  <a:pt x="48" y="16"/>
                </a:lnTo>
                <a:lnTo>
                  <a:pt x="60" y="16"/>
                </a:lnTo>
                <a:lnTo>
                  <a:pt x="76" y="12"/>
                </a:lnTo>
                <a:lnTo>
                  <a:pt x="92" y="8"/>
                </a:lnTo>
                <a:lnTo>
                  <a:pt x="108" y="8"/>
                </a:lnTo>
                <a:lnTo>
                  <a:pt x="120" y="4"/>
                </a:lnTo>
                <a:lnTo>
                  <a:pt x="132" y="4"/>
                </a:lnTo>
                <a:lnTo>
                  <a:pt x="144" y="4"/>
                </a:lnTo>
                <a:lnTo>
                  <a:pt x="152" y="0"/>
                </a:lnTo>
                <a:lnTo>
                  <a:pt x="160" y="0"/>
                </a:lnTo>
                <a:lnTo>
                  <a:pt x="168" y="0"/>
                </a:lnTo>
                <a:lnTo>
                  <a:pt x="176" y="0"/>
                </a:lnTo>
                <a:lnTo>
                  <a:pt x="176" y="8"/>
                </a:lnTo>
                <a:lnTo>
                  <a:pt x="172" y="8"/>
                </a:lnTo>
                <a:lnTo>
                  <a:pt x="168" y="8"/>
                </a:lnTo>
                <a:lnTo>
                  <a:pt x="160" y="8"/>
                </a:lnTo>
                <a:lnTo>
                  <a:pt x="156" y="8"/>
                </a:lnTo>
                <a:lnTo>
                  <a:pt x="140" y="8"/>
                </a:lnTo>
                <a:lnTo>
                  <a:pt x="120" y="12"/>
                </a:lnTo>
                <a:lnTo>
                  <a:pt x="96" y="12"/>
                </a:lnTo>
                <a:lnTo>
                  <a:pt x="68" y="16"/>
                </a:lnTo>
                <a:lnTo>
                  <a:pt x="40" y="20"/>
                </a:lnTo>
                <a:lnTo>
                  <a:pt x="4" y="24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3" name="Freeform 174">
            <a:extLst>
              <a:ext uri="{FF2B5EF4-FFF2-40B4-BE49-F238E27FC236}">
                <a16:creationId xmlns:a16="http://schemas.microsoft.com/office/drawing/2014/main" xmlns="" id="{1A8E4FD3-F724-4DF5-85B9-7B889C66D823}"/>
              </a:ext>
            </a:extLst>
          </p:cNvPr>
          <p:cNvSpPr>
            <a:spLocks/>
          </p:cNvSpPr>
          <p:nvPr/>
        </p:nvSpPr>
        <p:spPr bwMode="auto">
          <a:xfrm>
            <a:off x="8668559" y="5102052"/>
            <a:ext cx="435060" cy="115018"/>
          </a:xfrm>
          <a:custGeom>
            <a:avLst/>
            <a:gdLst>
              <a:gd name="T0" fmla="*/ 108 w 120"/>
              <a:gd name="T1" fmla="*/ 4 h 24"/>
              <a:gd name="T2" fmla="*/ 112 w 120"/>
              <a:gd name="T3" fmla="*/ 4 h 24"/>
              <a:gd name="T4" fmla="*/ 116 w 120"/>
              <a:gd name="T5" fmla="*/ 4 h 24"/>
              <a:gd name="T6" fmla="*/ 120 w 120"/>
              <a:gd name="T7" fmla="*/ 4 h 24"/>
              <a:gd name="T8" fmla="*/ 120 w 120"/>
              <a:gd name="T9" fmla="*/ 4 h 24"/>
              <a:gd name="T10" fmla="*/ 120 w 120"/>
              <a:gd name="T11" fmla="*/ 4 h 24"/>
              <a:gd name="T12" fmla="*/ 116 w 120"/>
              <a:gd name="T13" fmla="*/ 8 h 24"/>
              <a:gd name="T14" fmla="*/ 112 w 120"/>
              <a:gd name="T15" fmla="*/ 8 h 24"/>
              <a:gd name="T16" fmla="*/ 108 w 120"/>
              <a:gd name="T17" fmla="*/ 8 h 24"/>
              <a:gd name="T18" fmla="*/ 100 w 120"/>
              <a:gd name="T19" fmla="*/ 8 h 24"/>
              <a:gd name="T20" fmla="*/ 92 w 120"/>
              <a:gd name="T21" fmla="*/ 12 h 24"/>
              <a:gd name="T22" fmla="*/ 80 w 120"/>
              <a:gd name="T23" fmla="*/ 12 h 24"/>
              <a:gd name="T24" fmla="*/ 68 w 120"/>
              <a:gd name="T25" fmla="*/ 12 h 24"/>
              <a:gd name="T26" fmla="*/ 48 w 120"/>
              <a:gd name="T27" fmla="*/ 20 h 24"/>
              <a:gd name="T28" fmla="*/ 28 w 120"/>
              <a:gd name="T29" fmla="*/ 20 h 24"/>
              <a:gd name="T30" fmla="*/ 12 w 120"/>
              <a:gd name="T31" fmla="*/ 24 h 24"/>
              <a:gd name="T32" fmla="*/ 0 w 120"/>
              <a:gd name="T33" fmla="*/ 24 h 24"/>
              <a:gd name="T34" fmla="*/ 0 w 120"/>
              <a:gd name="T35" fmla="*/ 12 h 24"/>
              <a:gd name="T36" fmla="*/ 0 w 120"/>
              <a:gd name="T37" fmla="*/ 12 h 24"/>
              <a:gd name="T38" fmla="*/ 4 w 120"/>
              <a:gd name="T39" fmla="*/ 12 h 24"/>
              <a:gd name="T40" fmla="*/ 8 w 120"/>
              <a:gd name="T41" fmla="*/ 12 h 24"/>
              <a:gd name="T42" fmla="*/ 16 w 120"/>
              <a:gd name="T43" fmla="*/ 12 h 24"/>
              <a:gd name="T44" fmla="*/ 24 w 120"/>
              <a:gd name="T45" fmla="*/ 12 h 24"/>
              <a:gd name="T46" fmla="*/ 32 w 120"/>
              <a:gd name="T47" fmla="*/ 8 h 24"/>
              <a:gd name="T48" fmla="*/ 40 w 120"/>
              <a:gd name="T49" fmla="*/ 8 h 24"/>
              <a:gd name="T50" fmla="*/ 52 w 120"/>
              <a:gd name="T51" fmla="*/ 4 h 24"/>
              <a:gd name="T52" fmla="*/ 64 w 120"/>
              <a:gd name="T53" fmla="*/ 4 h 24"/>
              <a:gd name="T54" fmla="*/ 72 w 120"/>
              <a:gd name="T55" fmla="*/ 0 h 24"/>
              <a:gd name="T56" fmla="*/ 80 w 120"/>
              <a:gd name="T57" fmla="*/ 0 h 24"/>
              <a:gd name="T58" fmla="*/ 88 w 120"/>
              <a:gd name="T59" fmla="*/ 0 h 24"/>
              <a:gd name="T60" fmla="*/ 100 w 120"/>
              <a:gd name="T61" fmla="*/ 0 h 24"/>
              <a:gd name="T62" fmla="*/ 108 w 120"/>
              <a:gd name="T63" fmla="*/ 4 h 24"/>
              <a:gd name="T64" fmla="*/ 108 w 120"/>
              <a:gd name="T65" fmla="*/ 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0" h="24">
                <a:moveTo>
                  <a:pt x="108" y="4"/>
                </a:moveTo>
                <a:lnTo>
                  <a:pt x="112" y="4"/>
                </a:lnTo>
                <a:lnTo>
                  <a:pt x="116" y="4"/>
                </a:lnTo>
                <a:lnTo>
                  <a:pt x="120" y="4"/>
                </a:lnTo>
                <a:lnTo>
                  <a:pt x="120" y="4"/>
                </a:lnTo>
                <a:lnTo>
                  <a:pt x="120" y="4"/>
                </a:lnTo>
                <a:lnTo>
                  <a:pt x="116" y="8"/>
                </a:lnTo>
                <a:lnTo>
                  <a:pt x="112" y="8"/>
                </a:lnTo>
                <a:lnTo>
                  <a:pt x="108" y="8"/>
                </a:lnTo>
                <a:lnTo>
                  <a:pt x="100" y="8"/>
                </a:lnTo>
                <a:lnTo>
                  <a:pt x="92" y="12"/>
                </a:lnTo>
                <a:lnTo>
                  <a:pt x="80" y="12"/>
                </a:lnTo>
                <a:lnTo>
                  <a:pt x="68" y="12"/>
                </a:lnTo>
                <a:lnTo>
                  <a:pt x="48" y="20"/>
                </a:lnTo>
                <a:lnTo>
                  <a:pt x="28" y="20"/>
                </a:lnTo>
                <a:lnTo>
                  <a:pt x="12" y="24"/>
                </a:lnTo>
                <a:lnTo>
                  <a:pt x="0" y="24"/>
                </a:lnTo>
                <a:lnTo>
                  <a:pt x="0" y="12"/>
                </a:lnTo>
                <a:lnTo>
                  <a:pt x="0" y="12"/>
                </a:lnTo>
                <a:lnTo>
                  <a:pt x="4" y="12"/>
                </a:lnTo>
                <a:lnTo>
                  <a:pt x="8" y="12"/>
                </a:lnTo>
                <a:lnTo>
                  <a:pt x="16" y="12"/>
                </a:lnTo>
                <a:lnTo>
                  <a:pt x="24" y="12"/>
                </a:lnTo>
                <a:lnTo>
                  <a:pt x="32" y="8"/>
                </a:lnTo>
                <a:lnTo>
                  <a:pt x="40" y="8"/>
                </a:lnTo>
                <a:lnTo>
                  <a:pt x="52" y="4"/>
                </a:lnTo>
                <a:lnTo>
                  <a:pt x="64" y="4"/>
                </a:lnTo>
                <a:lnTo>
                  <a:pt x="72" y="0"/>
                </a:lnTo>
                <a:lnTo>
                  <a:pt x="80" y="0"/>
                </a:lnTo>
                <a:lnTo>
                  <a:pt x="88" y="0"/>
                </a:lnTo>
                <a:lnTo>
                  <a:pt x="100" y="0"/>
                </a:lnTo>
                <a:lnTo>
                  <a:pt x="108" y="4"/>
                </a:lnTo>
                <a:lnTo>
                  <a:pt x="108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4" name="Freeform 175">
            <a:extLst>
              <a:ext uri="{FF2B5EF4-FFF2-40B4-BE49-F238E27FC236}">
                <a16:creationId xmlns:a16="http://schemas.microsoft.com/office/drawing/2014/main" xmlns="" id="{FDFC74CF-2DD8-42A0-849A-A935FB41D22B}"/>
              </a:ext>
            </a:extLst>
          </p:cNvPr>
          <p:cNvSpPr>
            <a:spLocks/>
          </p:cNvSpPr>
          <p:nvPr/>
        </p:nvSpPr>
        <p:spPr bwMode="auto">
          <a:xfrm>
            <a:off x="9045612" y="4967863"/>
            <a:ext cx="1725739" cy="402566"/>
          </a:xfrm>
          <a:custGeom>
            <a:avLst/>
            <a:gdLst>
              <a:gd name="T0" fmla="*/ 8 w 476"/>
              <a:gd name="T1" fmla="*/ 68 h 84"/>
              <a:gd name="T2" fmla="*/ 0 w 476"/>
              <a:gd name="T3" fmla="*/ 64 h 84"/>
              <a:gd name="T4" fmla="*/ 0 w 476"/>
              <a:gd name="T5" fmla="*/ 60 h 84"/>
              <a:gd name="T6" fmla="*/ 4 w 476"/>
              <a:gd name="T7" fmla="*/ 56 h 84"/>
              <a:gd name="T8" fmla="*/ 20 w 476"/>
              <a:gd name="T9" fmla="*/ 52 h 84"/>
              <a:gd name="T10" fmla="*/ 48 w 476"/>
              <a:gd name="T11" fmla="*/ 52 h 84"/>
              <a:gd name="T12" fmla="*/ 64 w 476"/>
              <a:gd name="T13" fmla="*/ 52 h 84"/>
              <a:gd name="T14" fmla="*/ 88 w 476"/>
              <a:gd name="T15" fmla="*/ 48 h 84"/>
              <a:gd name="T16" fmla="*/ 140 w 476"/>
              <a:gd name="T17" fmla="*/ 40 h 84"/>
              <a:gd name="T18" fmla="*/ 172 w 476"/>
              <a:gd name="T19" fmla="*/ 36 h 84"/>
              <a:gd name="T20" fmla="*/ 244 w 476"/>
              <a:gd name="T21" fmla="*/ 28 h 84"/>
              <a:gd name="T22" fmla="*/ 304 w 476"/>
              <a:gd name="T23" fmla="*/ 16 h 84"/>
              <a:gd name="T24" fmla="*/ 340 w 476"/>
              <a:gd name="T25" fmla="*/ 8 h 84"/>
              <a:gd name="T26" fmla="*/ 364 w 476"/>
              <a:gd name="T27" fmla="*/ 4 h 84"/>
              <a:gd name="T28" fmla="*/ 384 w 476"/>
              <a:gd name="T29" fmla="*/ 0 h 84"/>
              <a:gd name="T30" fmla="*/ 408 w 476"/>
              <a:gd name="T31" fmla="*/ 0 h 84"/>
              <a:gd name="T32" fmla="*/ 432 w 476"/>
              <a:gd name="T33" fmla="*/ 4 h 84"/>
              <a:gd name="T34" fmla="*/ 460 w 476"/>
              <a:gd name="T35" fmla="*/ 12 h 84"/>
              <a:gd name="T36" fmla="*/ 472 w 476"/>
              <a:gd name="T37" fmla="*/ 24 h 84"/>
              <a:gd name="T38" fmla="*/ 476 w 476"/>
              <a:gd name="T39" fmla="*/ 32 h 84"/>
              <a:gd name="T40" fmla="*/ 468 w 476"/>
              <a:gd name="T41" fmla="*/ 36 h 84"/>
              <a:gd name="T42" fmla="*/ 460 w 476"/>
              <a:gd name="T43" fmla="*/ 40 h 84"/>
              <a:gd name="T44" fmla="*/ 444 w 476"/>
              <a:gd name="T45" fmla="*/ 40 h 84"/>
              <a:gd name="T46" fmla="*/ 416 w 476"/>
              <a:gd name="T47" fmla="*/ 44 h 84"/>
              <a:gd name="T48" fmla="*/ 388 w 476"/>
              <a:gd name="T49" fmla="*/ 48 h 84"/>
              <a:gd name="T50" fmla="*/ 376 w 476"/>
              <a:gd name="T51" fmla="*/ 48 h 84"/>
              <a:gd name="T52" fmla="*/ 360 w 476"/>
              <a:gd name="T53" fmla="*/ 48 h 84"/>
              <a:gd name="T54" fmla="*/ 336 w 476"/>
              <a:gd name="T55" fmla="*/ 52 h 84"/>
              <a:gd name="T56" fmla="*/ 300 w 476"/>
              <a:gd name="T57" fmla="*/ 56 h 84"/>
              <a:gd name="T58" fmla="*/ 256 w 476"/>
              <a:gd name="T59" fmla="*/ 60 h 84"/>
              <a:gd name="T60" fmla="*/ 216 w 476"/>
              <a:gd name="T61" fmla="*/ 64 h 84"/>
              <a:gd name="T62" fmla="*/ 180 w 476"/>
              <a:gd name="T63" fmla="*/ 72 h 84"/>
              <a:gd name="T64" fmla="*/ 152 w 476"/>
              <a:gd name="T65" fmla="*/ 76 h 84"/>
              <a:gd name="T66" fmla="*/ 112 w 476"/>
              <a:gd name="T67" fmla="*/ 80 h 84"/>
              <a:gd name="T68" fmla="*/ 84 w 476"/>
              <a:gd name="T69" fmla="*/ 84 h 84"/>
              <a:gd name="T70" fmla="*/ 68 w 476"/>
              <a:gd name="T71" fmla="*/ 84 h 84"/>
              <a:gd name="T72" fmla="*/ 48 w 476"/>
              <a:gd name="T73" fmla="*/ 84 h 84"/>
              <a:gd name="T74" fmla="*/ 28 w 476"/>
              <a:gd name="T75" fmla="*/ 80 h 84"/>
              <a:gd name="T76" fmla="*/ 16 w 476"/>
              <a:gd name="T77" fmla="*/ 7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76" h="84">
                <a:moveTo>
                  <a:pt x="16" y="72"/>
                </a:moveTo>
                <a:lnTo>
                  <a:pt x="8" y="68"/>
                </a:lnTo>
                <a:lnTo>
                  <a:pt x="4" y="68"/>
                </a:lnTo>
                <a:lnTo>
                  <a:pt x="0" y="64"/>
                </a:lnTo>
                <a:lnTo>
                  <a:pt x="0" y="64"/>
                </a:lnTo>
                <a:lnTo>
                  <a:pt x="0" y="60"/>
                </a:lnTo>
                <a:lnTo>
                  <a:pt x="0" y="60"/>
                </a:lnTo>
                <a:lnTo>
                  <a:pt x="4" y="56"/>
                </a:lnTo>
                <a:lnTo>
                  <a:pt x="12" y="56"/>
                </a:lnTo>
                <a:lnTo>
                  <a:pt x="20" y="52"/>
                </a:lnTo>
                <a:lnTo>
                  <a:pt x="32" y="52"/>
                </a:lnTo>
                <a:lnTo>
                  <a:pt x="48" y="52"/>
                </a:lnTo>
                <a:lnTo>
                  <a:pt x="56" y="52"/>
                </a:lnTo>
                <a:lnTo>
                  <a:pt x="64" y="52"/>
                </a:lnTo>
                <a:lnTo>
                  <a:pt x="76" y="48"/>
                </a:lnTo>
                <a:lnTo>
                  <a:pt x="88" y="48"/>
                </a:lnTo>
                <a:lnTo>
                  <a:pt x="112" y="48"/>
                </a:lnTo>
                <a:lnTo>
                  <a:pt x="140" y="40"/>
                </a:lnTo>
                <a:lnTo>
                  <a:pt x="156" y="40"/>
                </a:lnTo>
                <a:lnTo>
                  <a:pt x="172" y="36"/>
                </a:lnTo>
                <a:lnTo>
                  <a:pt x="208" y="32"/>
                </a:lnTo>
                <a:lnTo>
                  <a:pt x="244" y="28"/>
                </a:lnTo>
                <a:lnTo>
                  <a:pt x="284" y="20"/>
                </a:lnTo>
                <a:lnTo>
                  <a:pt x="304" y="16"/>
                </a:lnTo>
                <a:lnTo>
                  <a:pt x="324" y="12"/>
                </a:lnTo>
                <a:lnTo>
                  <a:pt x="340" y="8"/>
                </a:lnTo>
                <a:lnTo>
                  <a:pt x="352" y="8"/>
                </a:lnTo>
                <a:lnTo>
                  <a:pt x="364" y="4"/>
                </a:lnTo>
                <a:lnTo>
                  <a:pt x="376" y="4"/>
                </a:lnTo>
                <a:lnTo>
                  <a:pt x="384" y="0"/>
                </a:lnTo>
                <a:lnTo>
                  <a:pt x="392" y="0"/>
                </a:lnTo>
                <a:lnTo>
                  <a:pt x="408" y="0"/>
                </a:lnTo>
                <a:lnTo>
                  <a:pt x="420" y="0"/>
                </a:lnTo>
                <a:lnTo>
                  <a:pt x="432" y="4"/>
                </a:lnTo>
                <a:lnTo>
                  <a:pt x="448" y="8"/>
                </a:lnTo>
                <a:lnTo>
                  <a:pt x="460" y="12"/>
                </a:lnTo>
                <a:lnTo>
                  <a:pt x="468" y="16"/>
                </a:lnTo>
                <a:lnTo>
                  <a:pt x="472" y="24"/>
                </a:lnTo>
                <a:lnTo>
                  <a:pt x="476" y="28"/>
                </a:lnTo>
                <a:lnTo>
                  <a:pt x="476" y="32"/>
                </a:lnTo>
                <a:lnTo>
                  <a:pt x="472" y="32"/>
                </a:lnTo>
                <a:lnTo>
                  <a:pt x="468" y="36"/>
                </a:lnTo>
                <a:lnTo>
                  <a:pt x="464" y="36"/>
                </a:lnTo>
                <a:lnTo>
                  <a:pt x="460" y="40"/>
                </a:lnTo>
                <a:lnTo>
                  <a:pt x="452" y="40"/>
                </a:lnTo>
                <a:lnTo>
                  <a:pt x="444" y="40"/>
                </a:lnTo>
                <a:lnTo>
                  <a:pt x="436" y="40"/>
                </a:lnTo>
                <a:lnTo>
                  <a:pt x="416" y="44"/>
                </a:lnTo>
                <a:lnTo>
                  <a:pt x="400" y="44"/>
                </a:lnTo>
                <a:lnTo>
                  <a:pt x="388" y="48"/>
                </a:lnTo>
                <a:lnTo>
                  <a:pt x="380" y="48"/>
                </a:lnTo>
                <a:lnTo>
                  <a:pt x="376" y="48"/>
                </a:lnTo>
                <a:lnTo>
                  <a:pt x="372" y="48"/>
                </a:lnTo>
                <a:lnTo>
                  <a:pt x="360" y="48"/>
                </a:lnTo>
                <a:lnTo>
                  <a:pt x="348" y="48"/>
                </a:lnTo>
                <a:lnTo>
                  <a:pt x="336" y="52"/>
                </a:lnTo>
                <a:lnTo>
                  <a:pt x="320" y="52"/>
                </a:lnTo>
                <a:lnTo>
                  <a:pt x="300" y="56"/>
                </a:lnTo>
                <a:lnTo>
                  <a:pt x="280" y="56"/>
                </a:lnTo>
                <a:lnTo>
                  <a:pt x="256" y="60"/>
                </a:lnTo>
                <a:lnTo>
                  <a:pt x="236" y="64"/>
                </a:lnTo>
                <a:lnTo>
                  <a:pt x="216" y="64"/>
                </a:lnTo>
                <a:lnTo>
                  <a:pt x="196" y="68"/>
                </a:lnTo>
                <a:lnTo>
                  <a:pt x="180" y="72"/>
                </a:lnTo>
                <a:lnTo>
                  <a:pt x="164" y="72"/>
                </a:lnTo>
                <a:lnTo>
                  <a:pt x="152" y="76"/>
                </a:lnTo>
                <a:lnTo>
                  <a:pt x="140" y="76"/>
                </a:lnTo>
                <a:lnTo>
                  <a:pt x="112" y="80"/>
                </a:lnTo>
                <a:lnTo>
                  <a:pt x="92" y="84"/>
                </a:lnTo>
                <a:lnTo>
                  <a:pt x="84" y="84"/>
                </a:lnTo>
                <a:lnTo>
                  <a:pt x="76" y="84"/>
                </a:lnTo>
                <a:lnTo>
                  <a:pt x="68" y="84"/>
                </a:lnTo>
                <a:lnTo>
                  <a:pt x="64" y="84"/>
                </a:lnTo>
                <a:lnTo>
                  <a:pt x="48" y="84"/>
                </a:lnTo>
                <a:lnTo>
                  <a:pt x="36" y="84"/>
                </a:lnTo>
                <a:lnTo>
                  <a:pt x="28" y="80"/>
                </a:lnTo>
                <a:lnTo>
                  <a:pt x="16" y="72"/>
                </a:lnTo>
                <a:lnTo>
                  <a:pt x="16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5" name="Freeform 177">
            <a:extLst>
              <a:ext uri="{FF2B5EF4-FFF2-40B4-BE49-F238E27FC236}">
                <a16:creationId xmlns:a16="http://schemas.microsoft.com/office/drawing/2014/main" xmlns="" id="{EEA1C824-A7A9-49E9-A159-BC86B709028F}"/>
              </a:ext>
            </a:extLst>
          </p:cNvPr>
          <p:cNvSpPr>
            <a:spLocks/>
          </p:cNvSpPr>
          <p:nvPr/>
        </p:nvSpPr>
        <p:spPr bwMode="auto">
          <a:xfrm>
            <a:off x="9596688" y="5197901"/>
            <a:ext cx="1464702" cy="977660"/>
          </a:xfrm>
          <a:custGeom>
            <a:avLst/>
            <a:gdLst>
              <a:gd name="T0" fmla="*/ 316 w 404"/>
              <a:gd name="T1" fmla="*/ 156 h 204"/>
              <a:gd name="T2" fmla="*/ 336 w 404"/>
              <a:gd name="T3" fmla="*/ 160 h 204"/>
              <a:gd name="T4" fmla="*/ 352 w 404"/>
              <a:gd name="T5" fmla="*/ 168 h 204"/>
              <a:gd name="T6" fmla="*/ 368 w 404"/>
              <a:gd name="T7" fmla="*/ 172 h 204"/>
              <a:gd name="T8" fmla="*/ 380 w 404"/>
              <a:gd name="T9" fmla="*/ 176 h 204"/>
              <a:gd name="T10" fmla="*/ 388 w 404"/>
              <a:gd name="T11" fmla="*/ 176 h 204"/>
              <a:gd name="T12" fmla="*/ 396 w 404"/>
              <a:gd name="T13" fmla="*/ 180 h 204"/>
              <a:gd name="T14" fmla="*/ 400 w 404"/>
              <a:gd name="T15" fmla="*/ 184 h 204"/>
              <a:gd name="T16" fmla="*/ 404 w 404"/>
              <a:gd name="T17" fmla="*/ 184 h 204"/>
              <a:gd name="T18" fmla="*/ 400 w 404"/>
              <a:gd name="T19" fmla="*/ 188 h 204"/>
              <a:gd name="T20" fmla="*/ 400 w 404"/>
              <a:gd name="T21" fmla="*/ 188 h 204"/>
              <a:gd name="T22" fmla="*/ 396 w 404"/>
              <a:gd name="T23" fmla="*/ 192 h 204"/>
              <a:gd name="T24" fmla="*/ 388 w 404"/>
              <a:gd name="T25" fmla="*/ 192 h 204"/>
              <a:gd name="T26" fmla="*/ 380 w 404"/>
              <a:gd name="T27" fmla="*/ 196 h 204"/>
              <a:gd name="T28" fmla="*/ 372 w 404"/>
              <a:gd name="T29" fmla="*/ 196 h 204"/>
              <a:gd name="T30" fmla="*/ 360 w 404"/>
              <a:gd name="T31" fmla="*/ 200 h 204"/>
              <a:gd name="T32" fmla="*/ 348 w 404"/>
              <a:gd name="T33" fmla="*/ 200 h 204"/>
              <a:gd name="T34" fmla="*/ 324 w 404"/>
              <a:gd name="T35" fmla="*/ 204 h 204"/>
              <a:gd name="T36" fmla="*/ 300 w 404"/>
              <a:gd name="T37" fmla="*/ 204 h 204"/>
              <a:gd name="T38" fmla="*/ 280 w 404"/>
              <a:gd name="T39" fmla="*/ 204 h 204"/>
              <a:gd name="T40" fmla="*/ 260 w 404"/>
              <a:gd name="T41" fmla="*/ 204 h 204"/>
              <a:gd name="T42" fmla="*/ 244 w 404"/>
              <a:gd name="T43" fmla="*/ 200 h 204"/>
              <a:gd name="T44" fmla="*/ 232 w 404"/>
              <a:gd name="T45" fmla="*/ 196 h 204"/>
              <a:gd name="T46" fmla="*/ 220 w 404"/>
              <a:gd name="T47" fmla="*/ 192 h 204"/>
              <a:gd name="T48" fmla="*/ 208 w 404"/>
              <a:gd name="T49" fmla="*/ 184 h 204"/>
              <a:gd name="T50" fmla="*/ 208 w 404"/>
              <a:gd name="T51" fmla="*/ 184 h 204"/>
              <a:gd name="T52" fmla="*/ 200 w 404"/>
              <a:gd name="T53" fmla="*/ 180 h 204"/>
              <a:gd name="T54" fmla="*/ 196 w 404"/>
              <a:gd name="T55" fmla="*/ 176 h 204"/>
              <a:gd name="T56" fmla="*/ 188 w 404"/>
              <a:gd name="T57" fmla="*/ 168 h 204"/>
              <a:gd name="T58" fmla="*/ 180 w 404"/>
              <a:gd name="T59" fmla="*/ 160 h 204"/>
              <a:gd name="T60" fmla="*/ 172 w 404"/>
              <a:gd name="T61" fmla="*/ 152 h 204"/>
              <a:gd name="T62" fmla="*/ 160 w 404"/>
              <a:gd name="T63" fmla="*/ 144 h 204"/>
              <a:gd name="T64" fmla="*/ 148 w 404"/>
              <a:gd name="T65" fmla="*/ 132 h 204"/>
              <a:gd name="T66" fmla="*/ 132 w 404"/>
              <a:gd name="T67" fmla="*/ 120 h 204"/>
              <a:gd name="T68" fmla="*/ 116 w 404"/>
              <a:gd name="T69" fmla="*/ 108 h 204"/>
              <a:gd name="T70" fmla="*/ 100 w 404"/>
              <a:gd name="T71" fmla="*/ 92 h 204"/>
              <a:gd name="T72" fmla="*/ 84 w 404"/>
              <a:gd name="T73" fmla="*/ 76 h 204"/>
              <a:gd name="T74" fmla="*/ 64 w 404"/>
              <a:gd name="T75" fmla="*/ 60 h 204"/>
              <a:gd name="T76" fmla="*/ 44 w 404"/>
              <a:gd name="T77" fmla="*/ 40 h 204"/>
              <a:gd name="T78" fmla="*/ 20 w 404"/>
              <a:gd name="T79" fmla="*/ 20 h 204"/>
              <a:gd name="T80" fmla="*/ 0 w 404"/>
              <a:gd name="T81" fmla="*/ 0 h 204"/>
              <a:gd name="T82" fmla="*/ 44 w 404"/>
              <a:gd name="T83" fmla="*/ 0 h 204"/>
              <a:gd name="T84" fmla="*/ 80 w 404"/>
              <a:gd name="T85" fmla="*/ 28 h 204"/>
              <a:gd name="T86" fmla="*/ 112 w 404"/>
              <a:gd name="T87" fmla="*/ 52 h 204"/>
              <a:gd name="T88" fmla="*/ 144 w 404"/>
              <a:gd name="T89" fmla="*/ 76 h 204"/>
              <a:gd name="T90" fmla="*/ 176 w 404"/>
              <a:gd name="T91" fmla="*/ 96 h 204"/>
              <a:gd name="T92" fmla="*/ 208 w 404"/>
              <a:gd name="T93" fmla="*/ 112 h 204"/>
              <a:gd name="T94" fmla="*/ 240 w 404"/>
              <a:gd name="T95" fmla="*/ 128 h 204"/>
              <a:gd name="T96" fmla="*/ 276 w 404"/>
              <a:gd name="T97" fmla="*/ 144 h 204"/>
              <a:gd name="T98" fmla="*/ 316 w 404"/>
              <a:gd name="T99" fmla="*/ 156 h 204"/>
              <a:gd name="T100" fmla="*/ 316 w 404"/>
              <a:gd name="T101" fmla="*/ 156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04" h="204">
                <a:moveTo>
                  <a:pt x="316" y="156"/>
                </a:moveTo>
                <a:lnTo>
                  <a:pt x="336" y="160"/>
                </a:lnTo>
                <a:lnTo>
                  <a:pt x="352" y="168"/>
                </a:lnTo>
                <a:lnTo>
                  <a:pt x="368" y="172"/>
                </a:lnTo>
                <a:lnTo>
                  <a:pt x="380" y="176"/>
                </a:lnTo>
                <a:lnTo>
                  <a:pt x="388" y="176"/>
                </a:lnTo>
                <a:lnTo>
                  <a:pt x="396" y="180"/>
                </a:lnTo>
                <a:lnTo>
                  <a:pt x="400" y="184"/>
                </a:lnTo>
                <a:lnTo>
                  <a:pt x="404" y="184"/>
                </a:lnTo>
                <a:lnTo>
                  <a:pt x="400" y="188"/>
                </a:lnTo>
                <a:lnTo>
                  <a:pt x="400" y="188"/>
                </a:lnTo>
                <a:lnTo>
                  <a:pt x="396" y="192"/>
                </a:lnTo>
                <a:lnTo>
                  <a:pt x="388" y="192"/>
                </a:lnTo>
                <a:lnTo>
                  <a:pt x="380" y="196"/>
                </a:lnTo>
                <a:lnTo>
                  <a:pt x="372" y="196"/>
                </a:lnTo>
                <a:lnTo>
                  <a:pt x="360" y="200"/>
                </a:lnTo>
                <a:lnTo>
                  <a:pt x="348" y="200"/>
                </a:lnTo>
                <a:lnTo>
                  <a:pt x="324" y="204"/>
                </a:lnTo>
                <a:lnTo>
                  <a:pt x="300" y="204"/>
                </a:lnTo>
                <a:lnTo>
                  <a:pt x="280" y="204"/>
                </a:lnTo>
                <a:lnTo>
                  <a:pt x="260" y="204"/>
                </a:lnTo>
                <a:lnTo>
                  <a:pt x="244" y="200"/>
                </a:lnTo>
                <a:lnTo>
                  <a:pt x="232" y="196"/>
                </a:lnTo>
                <a:lnTo>
                  <a:pt x="220" y="192"/>
                </a:lnTo>
                <a:lnTo>
                  <a:pt x="208" y="184"/>
                </a:lnTo>
                <a:lnTo>
                  <a:pt x="208" y="184"/>
                </a:lnTo>
                <a:lnTo>
                  <a:pt x="200" y="180"/>
                </a:lnTo>
                <a:lnTo>
                  <a:pt x="196" y="176"/>
                </a:lnTo>
                <a:lnTo>
                  <a:pt x="188" y="168"/>
                </a:lnTo>
                <a:lnTo>
                  <a:pt x="180" y="160"/>
                </a:lnTo>
                <a:lnTo>
                  <a:pt x="172" y="152"/>
                </a:lnTo>
                <a:lnTo>
                  <a:pt x="160" y="144"/>
                </a:lnTo>
                <a:lnTo>
                  <a:pt x="148" y="132"/>
                </a:lnTo>
                <a:lnTo>
                  <a:pt x="132" y="120"/>
                </a:lnTo>
                <a:lnTo>
                  <a:pt x="116" y="108"/>
                </a:lnTo>
                <a:lnTo>
                  <a:pt x="100" y="92"/>
                </a:lnTo>
                <a:lnTo>
                  <a:pt x="84" y="76"/>
                </a:lnTo>
                <a:lnTo>
                  <a:pt x="64" y="60"/>
                </a:lnTo>
                <a:lnTo>
                  <a:pt x="44" y="40"/>
                </a:lnTo>
                <a:lnTo>
                  <a:pt x="20" y="20"/>
                </a:lnTo>
                <a:lnTo>
                  <a:pt x="0" y="0"/>
                </a:lnTo>
                <a:lnTo>
                  <a:pt x="44" y="0"/>
                </a:lnTo>
                <a:lnTo>
                  <a:pt x="80" y="28"/>
                </a:lnTo>
                <a:lnTo>
                  <a:pt x="112" y="52"/>
                </a:lnTo>
                <a:lnTo>
                  <a:pt x="144" y="76"/>
                </a:lnTo>
                <a:lnTo>
                  <a:pt x="176" y="96"/>
                </a:lnTo>
                <a:lnTo>
                  <a:pt x="208" y="112"/>
                </a:lnTo>
                <a:lnTo>
                  <a:pt x="240" y="128"/>
                </a:lnTo>
                <a:lnTo>
                  <a:pt x="276" y="144"/>
                </a:lnTo>
                <a:lnTo>
                  <a:pt x="316" y="156"/>
                </a:lnTo>
                <a:lnTo>
                  <a:pt x="316" y="1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66" name="Freeform 178">
            <a:extLst>
              <a:ext uri="{FF2B5EF4-FFF2-40B4-BE49-F238E27FC236}">
                <a16:creationId xmlns:a16="http://schemas.microsoft.com/office/drawing/2014/main" xmlns="" id="{E7DBBB6C-C47E-4604-A1D7-C3C938872FB5}"/>
              </a:ext>
            </a:extLst>
          </p:cNvPr>
          <p:cNvSpPr>
            <a:spLocks/>
          </p:cNvSpPr>
          <p:nvPr/>
        </p:nvSpPr>
        <p:spPr bwMode="auto">
          <a:xfrm>
            <a:off x="10017246" y="5236240"/>
            <a:ext cx="580080" cy="479246"/>
          </a:xfrm>
          <a:custGeom>
            <a:avLst/>
            <a:gdLst>
              <a:gd name="T0" fmla="*/ 84 w 160"/>
              <a:gd name="T1" fmla="*/ 16 h 100"/>
              <a:gd name="T2" fmla="*/ 80 w 160"/>
              <a:gd name="T3" fmla="*/ 12 h 100"/>
              <a:gd name="T4" fmla="*/ 80 w 160"/>
              <a:gd name="T5" fmla="*/ 8 h 100"/>
              <a:gd name="T6" fmla="*/ 84 w 160"/>
              <a:gd name="T7" fmla="*/ 4 h 100"/>
              <a:gd name="T8" fmla="*/ 88 w 160"/>
              <a:gd name="T9" fmla="*/ 0 h 100"/>
              <a:gd name="T10" fmla="*/ 96 w 160"/>
              <a:gd name="T11" fmla="*/ 0 h 100"/>
              <a:gd name="T12" fmla="*/ 104 w 160"/>
              <a:gd name="T13" fmla="*/ 0 h 100"/>
              <a:gd name="T14" fmla="*/ 116 w 160"/>
              <a:gd name="T15" fmla="*/ 0 h 100"/>
              <a:gd name="T16" fmla="*/ 128 w 160"/>
              <a:gd name="T17" fmla="*/ 4 h 100"/>
              <a:gd name="T18" fmla="*/ 136 w 160"/>
              <a:gd name="T19" fmla="*/ 8 h 100"/>
              <a:gd name="T20" fmla="*/ 140 w 160"/>
              <a:gd name="T21" fmla="*/ 8 h 100"/>
              <a:gd name="T22" fmla="*/ 152 w 160"/>
              <a:gd name="T23" fmla="*/ 16 h 100"/>
              <a:gd name="T24" fmla="*/ 156 w 160"/>
              <a:gd name="T25" fmla="*/ 20 h 100"/>
              <a:gd name="T26" fmla="*/ 160 w 160"/>
              <a:gd name="T27" fmla="*/ 28 h 100"/>
              <a:gd name="T28" fmla="*/ 160 w 160"/>
              <a:gd name="T29" fmla="*/ 32 h 100"/>
              <a:gd name="T30" fmla="*/ 160 w 160"/>
              <a:gd name="T31" fmla="*/ 36 h 100"/>
              <a:gd name="T32" fmla="*/ 156 w 160"/>
              <a:gd name="T33" fmla="*/ 40 h 100"/>
              <a:gd name="T34" fmla="*/ 152 w 160"/>
              <a:gd name="T35" fmla="*/ 44 h 100"/>
              <a:gd name="T36" fmla="*/ 148 w 160"/>
              <a:gd name="T37" fmla="*/ 48 h 100"/>
              <a:gd name="T38" fmla="*/ 144 w 160"/>
              <a:gd name="T39" fmla="*/ 52 h 100"/>
              <a:gd name="T40" fmla="*/ 136 w 160"/>
              <a:gd name="T41" fmla="*/ 56 h 100"/>
              <a:gd name="T42" fmla="*/ 124 w 160"/>
              <a:gd name="T43" fmla="*/ 60 h 100"/>
              <a:gd name="T44" fmla="*/ 116 w 160"/>
              <a:gd name="T45" fmla="*/ 64 h 100"/>
              <a:gd name="T46" fmla="*/ 104 w 160"/>
              <a:gd name="T47" fmla="*/ 68 h 100"/>
              <a:gd name="T48" fmla="*/ 92 w 160"/>
              <a:gd name="T49" fmla="*/ 72 h 100"/>
              <a:gd name="T50" fmla="*/ 76 w 160"/>
              <a:gd name="T51" fmla="*/ 76 h 100"/>
              <a:gd name="T52" fmla="*/ 64 w 160"/>
              <a:gd name="T53" fmla="*/ 84 h 100"/>
              <a:gd name="T54" fmla="*/ 48 w 160"/>
              <a:gd name="T55" fmla="*/ 88 h 100"/>
              <a:gd name="T56" fmla="*/ 28 w 160"/>
              <a:gd name="T57" fmla="*/ 92 h 100"/>
              <a:gd name="T58" fmla="*/ 12 w 160"/>
              <a:gd name="T59" fmla="*/ 100 h 100"/>
              <a:gd name="T60" fmla="*/ 0 w 160"/>
              <a:gd name="T61" fmla="*/ 84 h 100"/>
              <a:gd name="T62" fmla="*/ 12 w 160"/>
              <a:gd name="T63" fmla="*/ 76 h 100"/>
              <a:gd name="T64" fmla="*/ 28 w 160"/>
              <a:gd name="T65" fmla="*/ 68 h 100"/>
              <a:gd name="T66" fmla="*/ 40 w 160"/>
              <a:gd name="T67" fmla="*/ 60 h 100"/>
              <a:gd name="T68" fmla="*/ 48 w 160"/>
              <a:gd name="T69" fmla="*/ 52 h 100"/>
              <a:gd name="T70" fmla="*/ 60 w 160"/>
              <a:gd name="T71" fmla="*/ 48 h 100"/>
              <a:gd name="T72" fmla="*/ 68 w 160"/>
              <a:gd name="T73" fmla="*/ 44 h 100"/>
              <a:gd name="T74" fmla="*/ 72 w 160"/>
              <a:gd name="T75" fmla="*/ 36 h 100"/>
              <a:gd name="T76" fmla="*/ 80 w 160"/>
              <a:gd name="T77" fmla="*/ 36 h 100"/>
              <a:gd name="T78" fmla="*/ 84 w 160"/>
              <a:gd name="T79" fmla="*/ 28 h 100"/>
              <a:gd name="T80" fmla="*/ 88 w 160"/>
              <a:gd name="T81" fmla="*/ 24 h 100"/>
              <a:gd name="T82" fmla="*/ 88 w 160"/>
              <a:gd name="T83" fmla="*/ 20 h 100"/>
              <a:gd name="T84" fmla="*/ 88 w 160"/>
              <a:gd name="T85" fmla="*/ 20 h 100"/>
              <a:gd name="T86" fmla="*/ 88 w 160"/>
              <a:gd name="T87" fmla="*/ 16 h 100"/>
              <a:gd name="T88" fmla="*/ 84 w 160"/>
              <a:gd name="T89" fmla="*/ 16 h 100"/>
              <a:gd name="T90" fmla="*/ 84 w 160"/>
              <a:gd name="T91" fmla="*/ 16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0" h="100">
                <a:moveTo>
                  <a:pt x="84" y="16"/>
                </a:moveTo>
                <a:lnTo>
                  <a:pt x="80" y="12"/>
                </a:lnTo>
                <a:lnTo>
                  <a:pt x="80" y="8"/>
                </a:lnTo>
                <a:lnTo>
                  <a:pt x="84" y="4"/>
                </a:lnTo>
                <a:lnTo>
                  <a:pt x="88" y="0"/>
                </a:lnTo>
                <a:lnTo>
                  <a:pt x="96" y="0"/>
                </a:lnTo>
                <a:lnTo>
                  <a:pt x="104" y="0"/>
                </a:lnTo>
                <a:lnTo>
                  <a:pt x="116" y="0"/>
                </a:lnTo>
                <a:lnTo>
                  <a:pt x="128" y="4"/>
                </a:lnTo>
                <a:lnTo>
                  <a:pt x="136" y="8"/>
                </a:lnTo>
                <a:lnTo>
                  <a:pt x="140" y="8"/>
                </a:lnTo>
                <a:lnTo>
                  <a:pt x="152" y="16"/>
                </a:lnTo>
                <a:lnTo>
                  <a:pt x="156" y="20"/>
                </a:lnTo>
                <a:lnTo>
                  <a:pt x="160" y="28"/>
                </a:lnTo>
                <a:lnTo>
                  <a:pt x="160" y="32"/>
                </a:lnTo>
                <a:lnTo>
                  <a:pt x="160" y="36"/>
                </a:lnTo>
                <a:lnTo>
                  <a:pt x="156" y="40"/>
                </a:lnTo>
                <a:lnTo>
                  <a:pt x="152" y="44"/>
                </a:lnTo>
                <a:lnTo>
                  <a:pt x="148" y="48"/>
                </a:lnTo>
                <a:lnTo>
                  <a:pt x="144" y="52"/>
                </a:lnTo>
                <a:lnTo>
                  <a:pt x="136" y="56"/>
                </a:lnTo>
                <a:lnTo>
                  <a:pt x="124" y="60"/>
                </a:lnTo>
                <a:lnTo>
                  <a:pt x="116" y="64"/>
                </a:lnTo>
                <a:lnTo>
                  <a:pt x="104" y="68"/>
                </a:lnTo>
                <a:lnTo>
                  <a:pt x="92" y="72"/>
                </a:lnTo>
                <a:lnTo>
                  <a:pt x="76" y="76"/>
                </a:lnTo>
                <a:lnTo>
                  <a:pt x="64" y="84"/>
                </a:lnTo>
                <a:lnTo>
                  <a:pt x="48" y="88"/>
                </a:lnTo>
                <a:lnTo>
                  <a:pt x="28" y="92"/>
                </a:lnTo>
                <a:lnTo>
                  <a:pt x="12" y="100"/>
                </a:lnTo>
                <a:lnTo>
                  <a:pt x="0" y="84"/>
                </a:lnTo>
                <a:lnTo>
                  <a:pt x="12" y="76"/>
                </a:lnTo>
                <a:lnTo>
                  <a:pt x="28" y="68"/>
                </a:lnTo>
                <a:lnTo>
                  <a:pt x="40" y="60"/>
                </a:lnTo>
                <a:lnTo>
                  <a:pt x="48" y="52"/>
                </a:lnTo>
                <a:lnTo>
                  <a:pt x="60" y="48"/>
                </a:lnTo>
                <a:lnTo>
                  <a:pt x="68" y="44"/>
                </a:lnTo>
                <a:lnTo>
                  <a:pt x="72" y="36"/>
                </a:lnTo>
                <a:lnTo>
                  <a:pt x="80" y="36"/>
                </a:lnTo>
                <a:lnTo>
                  <a:pt x="84" y="28"/>
                </a:lnTo>
                <a:lnTo>
                  <a:pt x="88" y="24"/>
                </a:lnTo>
                <a:lnTo>
                  <a:pt x="88" y="20"/>
                </a:lnTo>
                <a:lnTo>
                  <a:pt x="88" y="20"/>
                </a:lnTo>
                <a:lnTo>
                  <a:pt x="88" y="16"/>
                </a:lnTo>
                <a:lnTo>
                  <a:pt x="84" y="16"/>
                </a:lnTo>
                <a:lnTo>
                  <a:pt x="8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7" name="任意多边形: 形状 166">
            <a:extLst>
              <a:ext uri="{FF2B5EF4-FFF2-40B4-BE49-F238E27FC236}">
                <a16:creationId xmlns:a16="http://schemas.microsoft.com/office/drawing/2014/main" xmlns="" id="{405EBBE3-777C-4B3C-80A5-58B5E97DFCC8}"/>
              </a:ext>
            </a:extLst>
          </p:cNvPr>
          <p:cNvSpPr/>
          <p:nvPr/>
        </p:nvSpPr>
        <p:spPr>
          <a:xfrm rot="314828">
            <a:off x="8690181" y="1061353"/>
            <a:ext cx="591228" cy="191176"/>
          </a:xfrm>
          <a:custGeom>
            <a:avLst/>
            <a:gdLst>
              <a:gd name="connsiteX0" fmla="*/ 393836 w 591228"/>
              <a:gd name="connsiteY0" fmla="*/ 1326 h 191176"/>
              <a:gd name="connsiteX1" fmla="*/ 408277 w 591228"/>
              <a:gd name="connsiteY1" fmla="*/ 0 h 191176"/>
              <a:gd name="connsiteX2" fmla="*/ 438913 w 591228"/>
              <a:gd name="connsiteY2" fmla="*/ 16437 h 191176"/>
              <a:gd name="connsiteX3" fmla="*/ 469549 w 591228"/>
              <a:gd name="connsiteY3" fmla="*/ 32874 h 191176"/>
              <a:gd name="connsiteX4" fmla="*/ 483990 w 591228"/>
              <a:gd name="connsiteY4" fmla="*/ 31548 h 191176"/>
              <a:gd name="connsiteX5" fmla="*/ 514625 w 591228"/>
              <a:gd name="connsiteY5" fmla="*/ 47984 h 191176"/>
              <a:gd name="connsiteX6" fmla="*/ 545261 w 591228"/>
              <a:gd name="connsiteY6" fmla="*/ 64421 h 191176"/>
              <a:gd name="connsiteX7" fmla="*/ 575896 w 591228"/>
              <a:gd name="connsiteY7" fmla="*/ 80858 h 191176"/>
              <a:gd name="connsiteX8" fmla="*/ 590338 w 591228"/>
              <a:gd name="connsiteY8" fmla="*/ 79532 h 191176"/>
              <a:gd name="connsiteX9" fmla="*/ 591228 w 591228"/>
              <a:gd name="connsiteY9" fmla="*/ 80509 h 191176"/>
              <a:gd name="connsiteX10" fmla="*/ 421271 w 591228"/>
              <a:gd name="connsiteY10" fmla="*/ 119620 h 191176"/>
              <a:gd name="connsiteX11" fmla="*/ 418796 w 591228"/>
              <a:gd name="connsiteY11" fmla="*/ 114537 h 191176"/>
              <a:gd name="connsiteX12" fmla="*/ 417043 w 591228"/>
              <a:gd name="connsiteY12" fmla="*/ 95447 h 191176"/>
              <a:gd name="connsiteX13" fmla="*/ 402602 w 591228"/>
              <a:gd name="connsiteY13" fmla="*/ 96773 h 191176"/>
              <a:gd name="connsiteX14" fmla="*/ 388160 w 591228"/>
              <a:gd name="connsiteY14" fmla="*/ 98099 h 191176"/>
              <a:gd name="connsiteX15" fmla="*/ 373719 w 591228"/>
              <a:gd name="connsiteY15" fmla="*/ 99426 h 191176"/>
              <a:gd name="connsiteX16" fmla="*/ 343084 w 591228"/>
              <a:gd name="connsiteY16" fmla="*/ 82989 h 191176"/>
              <a:gd name="connsiteX17" fmla="*/ 330396 w 591228"/>
              <a:gd name="connsiteY17" fmla="*/ 103404 h 191176"/>
              <a:gd name="connsiteX18" fmla="*/ 287072 w 591228"/>
              <a:gd name="connsiteY18" fmla="*/ 107383 h 191176"/>
              <a:gd name="connsiteX19" fmla="*/ 258189 w 591228"/>
              <a:gd name="connsiteY19" fmla="*/ 110036 h 191176"/>
              <a:gd name="connsiteX20" fmla="*/ 214866 w 591228"/>
              <a:gd name="connsiteY20" fmla="*/ 114014 h 191176"/>
              <a:gd name="connsiteX21" fmla="*/ 173295 w 591228"/>
              <a:gd name="connsiteY21" fmla="*/ 137083 h 191176"/>
              <a:gd name="connsiteX22" fmla="*/ 144413 w 591228"/>
              <a:gd name="connsiteY22" fmla="*/ 139735 h 191176"/>
              <a:gd name="connsiteX23" fmla="*/ 102842 w 591228"/>
              <a:gd name="connsiteY23" fmla="*/ 162803 h 191176"/>
              <a:gd name="connsiteX24" fmla="*/ 73960 w 591228"/>
              <a:gd name="connsiteY24" fmla="*/ 165456 h 191176"/>
              <a:gd name="connsiteX25" fmla="*/ 45077 w 591228"/>
              <a:gd name="connsiteY25" fmla="*/ 168108 h 191176"/>
              <a:gd name="connsiteX26" fmla="*/ 32389 w 591228"/>
              <a:gd name="connsiteY26" fmla="*/ 188523 h 191176"/>
              <a:gd name="connsiteX27" fmla="*/ 17948 w 591228"/>
              <a:gd name="connsiteY27" fmla="*/ 189850 h 191176"/>
              <a:gd name="connsiteX28" fmla="*/ 3507 w 591228"/>
              <a:gd name="connsiteY28" fmla="*/ 191176 h 191176"/>
              <a:gd name="connsiteX29" fmla="*/ 0 w 591228"/>
              <a:gd name="connsiteY29" fmla="*/ 152997 h 191176"/>
              <a:gd name="connsiteX30" fmla="*/ 99336 w 591228"/>
              <a:gd name="connsiteY30" fmla="*/ 124624 h 191176"/>
              <a:gd name="connsiteX31" fmla="*/ 157101 w 591228"/>
              <a:gd name="connsiteY31" fmla="*/ 119319 h 191176"/>
              <a:gd name="connsiteX32" fmla="*/ 227554 w 591228"/>
              <a:gd name="connsiteY32" fmla="*/ 93598 h 191176"/>
              <a:gd name="connsiteX33" fmla="*/ 269124 w 591228"/>
              <a:gd name="connsiteY33" fmla="*/ 70530 h 191176"/>
              <a:gd name="connsiteX34" fmla="*/ 312448 w 591228"/>
              <a:gd name="connsiteY34" fmla="*/ 66551 h 191176"/>
              <a:gd name="connsiteX35" fmla="*/ 339577 w 591228"/>
              <a:gd name="connsiteY35" fmla="*/ 44810 h 191176"/>
              <a:gd name="connsiteX36" fmla="*/ 354019 w 591228"/>
              <a:gd name="connsiteY36" fmla="*/ 43484 h 191176"/>
              <a:gd name="connsiteX37" fmla="*/ 352266 w 591228"/>
              <a:gd name="connsiteY37" fmla="*/ 24394 h 191176"/>
              <a:gd name="connsiteX38" fmla="*/ 366707 w 591228"/>
              <a:gd name="connsiteY38" fmla="*/ 23068 h 191176"/>
              <a:gd name="connsiteX39" fmla="*/ 381148 w 591228"/>
              <a:gd name="connsiteY39" fmla="*/ 21742 h 191176"/>
              <a:gd name="connsiteX40" fmla="*/ 393836 w 591228"/>
              <a:gd name="connsiteY40" fmla="*/ 1326 h 191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591228" h="191176">
                <a:moveTo>
                  <a:pt x="393836" y="1326"/>
                </a:moveTo>
                <a:lnTo>
                  <a:pt x="408277" y="0"/>
                </a:lnTo>
                <a:lnTo>
                  <a:pt x="438913" y="16437"/>
                </a:lnTo>
                <a:lnTo>
                  <a:pt x="469549" y="32874"/>
                </a:lnTo>
                <a:lnTo>
                  <a:pt x="483990" y="31548"/>
                </a:lnTo>
                <a:lnTo>
                  <a:pt x="514625" y="47984"/>
                </a:lnTo>
                <a:lnTo>
                  <a:pt x="545261" y="64421"/>
                </a:lnTo>
                <a:lnTo>
                  <a:pt x="575896" y="80858"/>
                </a:lnTo>
                <a:lnTo>
                  <a:pt x="590338" y="79532"/>
                </a:lnTo>
                <a:lnTo>
                  <a:pt x="591228" y="80509"/>
                </a:lnTo>
                <a:lnTo>
                  <a:pt x="421271" y="119620"/>
                </a:lnTo>
                <a:lnTo>
                  <a:pt x="418796" y="114537"/>
                </a:lnTo>
                <a:lnTo>
                  <a:pt x="417043" y="95447"/>
                </a:lnTo>
                <a:lnTo>
                  <a:pt x="402602" y="96773"/>
                </a:lnTo>
                <a:lnTo>
                  <a:pt x="388160" y="98099"/>
                </a:lnTo>
                <a:lnTo>
                  <a:pt x="373719" y="99426"/>
                </a:lnTo>
                <a:lnTo>
                  <a:pt x="343084" y="82989"/>
                </a:lnTo>
                <a:lnTo>
                  <a:pt x="330396" y="103404"/>
                </a:lnTo>
                <a:lnTo>
                  <a:pt x="287072" y="107383"/>
                </a:lnTo>
                <a:lnTo>
                  <a:pt x="258189" y="110036"/>
                </a:lnTo>
                <a:lnTo>
                  <a:pt x="214866" y="114014"/>
                </a:lnTo>
                <a:lnTo>
                  <a:pt x="173295" y="137083"/>
                </a:lnTo>
                <a:lnTo>
                  <a:pt x="144413" y="139735"/>
                </a:lnTo>
                <a:lnTo>
                  <a:pt x="102842" y="162803"/>
                </a:lnTo>
                <a:lnTo>
                  <a:pt x="73960" y="165456"/>
                </a:lnTo>
                <a:lnTo>
                  <a:pt x="45077" y="168108"/>
                </a:lnTo>
                <a:lnTo>
                  <a:pt x="32389" y="188523"/>
                </a:lnTo>
                <a:lnTo>
                  <a:pt x="17948" y="189850"/>
                </a:lnTo>
                <a:lnTo>
                  <a:pt x="3507" y="191176"/>
                </a:lnTo>
                <a:lnTo>
                  <a:pt x="0" y="152997"/>
                </a:lnTo>
                <a:lnTo>
                  <a:pt x="99336" y="124624"/>
                </a:lnTo>
                <a:lnTo>
                  <a:pt x="157101" y="119319"/>
                </a:lnTo>
                <a:lnTo>
                  <a:pt x="227554" y="93598"/>
                </a:lnTo>
                <a:lnTo>
                  <a:pt x="269124" y="70530"/>
                </a:lnTo>
                <a:lnTo>
                  <a:pt x="312448" y="66551"/>
                </a:lnTo>
                <a:lnTo>
                  <a:pt x="339577" y="44810"/>
                </a:lnTo>
                <a:lnTo>
                  <a:pt x="354019" y="43484"/>
                </a:lnTo>
                <a:lnTo>
                  <a:pt x="352266" y="24394"/>
                </a:lnTo>
                <a:lnTo>
                  <a:pt x="366707" y="23068"/>
                </a:lnTo>
                <a:lnTo>
                  <a:pt x="381148" y="21742"/>
                </a:lnTo>
                <a:lnTo>
                  <a:pt x="393836" y="13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8" name="任意多边形: 形状 167">
            <a:extLst>
              <a:ext uri="{FF2B5EF4-FFF2-40B4-BE49-F238E27FC236}">
                <a16:creationId xmlns:a16="http://schemas.microsoft.com/office/drawing/2014/main" xmlns="" id="{A5A009AD-CCC5-4B73-BB9D-2197DB3C8971}"/>
              </a:ext>
            </a:extLst>
          </p:cNvPr>
          <p:cNvSpPr/>
          <p:nvPr/>
        </p:nvSpPr>
        <p:spPr>
          <a:xfrm rot="314828">
            <a:off x="1429905" y="1067639"/>
            <a:ext cx="701728" cy="273574"/>
          </a:xfrm>
          <a:custGeom>
            <a:avLst/>
            <a:gdLst>
              <a:gd name="connsiteX0" fmla="*/ 394691 w 701728"/>
              <a:gd name="connsiteY0" fmla="*/ 6646 h 273574"/>
              <a:gd name="connsiteX1" fmla="*/ 423637 w 701728"/>
              <a:gd name="connsiteY1" fmla="*/ 3987 h 273574"/>
              <a:gd name="connsiteX2" fmla="*/ 438111 w 701728"/>
              <a:gd name="connsiteY2" fmla="*/ 2658 h 273574"/>
              <a:gd name="connsiteX3" fmla="*/ 467056 w 701728"/>
              <a:gd name="connsiteY3" fmla="*/ 0 h 273574"/>
              <a:gd name="connsiteX4" fmla="*/ 497760 w 701728"/>
              <a:gd name="connsiteY4" fmla="*/ 16484 h 273574"/>
              <a:gd name="connsiteX5" fmla="*/ 542936 w 701728"/>
              <a:gd name="connsiteY5" fmla="*/ 31639 h 273574"/>
              <a:gd name="connsiteX6" fmla="*/ 588113 w 701728"/>
              <a:gd name="connsiteY6" fmla="*/ 46795 h 273574"/>
              <a:gd name="connsiteX7" fmla="*/ 635047 w 701728"/>
              <a:gd name="connsiteY7" fmla="*/ 81093 h 273574"/>
              <a:gd name="connsiteX8" fmla="*/ 665751 w 701728"/>
              <a:gd name="connsiteY8" fmla="*/ 97577 h 273574"/>
              <a:gd name="connsiteX9" fmla="*/ 683739 w 701728"/>
              <a:gd name="connsiteY9" fmla="*/ 134534 h 273574"/>
              <a:gd name="connsiteX10" fmla="*/ 699970 w 701728"/>
              <a:gd name="connsiteY10" fmla="*/ 152347 h 273574"/>
              <a:gd name="connsiteX11" fmla="*/ 701728 w 701728"/>
              <a:gd name="connsiteY11" fmla="*/ 171489 h 273574"/>
              <a:gd name="connsiteX12" fmla="*/ 691132 w 701728"/>
              <a:gd name="connsiteY12" fmla="*/ 188549 h 273574"/>
              <a:gd name="connsiteX13" fmla="*/ 427101 w 701728"/>
              <a:gd name="connsiteY13" fmla="*/ 231562 h 273574"/>
              <a:gd name="connsiteX14" fmla="*/ 414029 w 701728"/>
              <a:gd name="connsiteY14" fmla="*/ 217214 h 273574"/>
              <a:gd name="connsiteX15" fmla="*/ 399557 w 701728"/>
              <a:gd name="connsiteY15" fmla="*/ 218544 h 273574"/>
              <a:gd name="connsiteX16" fmla="*/ 385084 w 701728"/>
              <a:gd name="connsiteY16" fmla="*/ 219873 h 273574"/>
              <a:gd name="connsiteX17" fmla="*/ 356139 w 701728"/>
              <a:gd name="connsiteY17" fmla="*/ 222531 h 273574"/>
              <a:gd name="connsiteX18" fmla="*/ 312720 w 701728"/>
              <a:gd name="connsiteY18" fmla="*/ 226518 h 273574"/>
              <a:gd name="connsiteX19" fmla="*/ 254828 w 701728"/>
              <a:gd name="connsiteY19" fmla="*/ 231835 h 273574"/>
              <a:gd name="connsiteX20" fmla="*/ 198696 w 701728"/>
              <a:gd name="connsiteY20" fmla="*/ 256295 h 273574"/>
              <a:gd name="connsiteX21" fmla="*/ 155277 w 701728"/>
              <a:gd name="connsiteY21" fmla="*/ 260282 h 273574"/>
              <a:gd name="connsiteX22" fmla="*/ 111858 w 701728"/>
              <a:gd name="connsiteY22" fmla="*/ 264270 h 273574"/>
              <a:gd name="connsiteX23" fmla="*/ 68440 w 701728"/>
              <a:gd name="connsiteY23" fmla="*/ 268257 h 273574"/>
              <a:gd name="connsiteX24" fmla="*/ 10549 w 701728"/>
              <a:gd name="connsiteY24" fmla="*/ 273574 h 273574"/>
              <a:gd name="connsiteX25" fmla="*/ 0 w 701728"/>
              <a:gd name="connsiteY25" fmla="*/ 158717 h 273574"/>
              <a:gd name="connsiteX26" fmla="*/ 43419 w 701728"/>
              <a:gd name="connsiteY26" fmla="*/ 154730 h 273574"/>
              <a:gd name="connsiteX27" fmla="*/ 101310 w 701728"/>
              <a:gd name="connsiteY27" fmla="*/ 149413 h 273574"/>
              <a:gd name="connsiteX28" fmla="*/ 157444 w 701728"/>
              <a:gd name="connsiteY28" fmla="*/ 124954 h 273574"/>
              <a:gd name="connsiteX29" fmla="*/ 215335 w 701728"/>
              <a:gd name="connsiteY29" fmla="*/ 119638 h 273574"/>
              <a:gd name="connsiteX30" fmla="*/ 271468 w 701728"/>
              <a:gd name="connsiteY30" fmla="*/ 95179 h 273574"/>
              <a:gd name="connsiteX31" fmla="*/ 313129 w 701728"/>
              <a:gd name="connsiteY31" fmla="*/ 72049 h 273574"/>
              <a:gd name="connsiteX32" fmla="*/ 356547 w 701728"/>
              <a:gd name="connsiteY32" fmla="*/ 68061 h 273574"/>
              <a:gd name="connsiteX33" fmla="*/ 369262 w 701728"/>
              <a:gd name="connsiteY33" fmla="*/ 47589 h 273574"/>
              <a:gd name="connsiteX34" fmla="*/ 381977 w 701728"/>
              <a:gd name="connsiteY34" fmla="*/ 27117 h 273574"/>
              <a:gd name="connsiteX35" fmla="*/ 394691 w 701728"/>
              <a:gd name="connsiteY35" fmla="*/ 6646 h 273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701728" h="273574">
                <a:moveTo>
                  <a:pt x="394691" y="6646"/>
                </a:moveTo>
                <a:lnTo>
                  <a:pt x="423637" y="3987"/>
                </a:lnTo>
                <a:lnTo>
                  <a:pt x="438111" y="2658"/>
                </a:lnTo>
                <a:lnTo>
                  <a:pt x="467056" y="0"/>
                </a:lnTo>
                <a:lnTo>
                  <a:pt x="497760" y="16484"/>
                </a:lnTo>
                <a:lnTo>
                  <a:pt x="542936" y="31639"/>
                </a:lnTo>
                <a:lnTo>
                  <a:pt x="588113" y="46795"/>
                </a:lnTo>
                <a:lnTo>
                  <a:pt x="635047" y="81093"/>
                </a:lnTo>
                <a:lnTo>
                  <a:pt x="665751" y="97577"/>
                </a:lnTo>
                <a:lnTo>
                  <a:pt x="683739" y="134534"/>
                </a:lnTo>
                <a:lnTo>
                  <a:pt x="699970" y="152347"/>
                </a:lnTo>
                <a:lnTo>
                  <a:pt x="701728" y="171489"/>
                </a:lnTo>
                <a:lnTo>
                  <a:pt x="691132" y="188549"/>
                </a:lnTo>
                <a:lnTo>
                  <a:pt x="427101" y="231562"/>
                </a:lnTo>
                <a:lnTo>
                  <a:pt x="414029" y="217214"/>
                </a:lnTo>
                <a:lnTo>
                  <a:pt x="399557" y="218544"/>
                </a:lnTo>
                <a:lnTo>
                  <a:pt x="385084" y="219873"/>
                </a:lnTo>
                <a:lnTo>
                  <a:pt x="356139" y="222531"/>
                </a:lnTo>
                <a:lnTo>
                  <a:pt x="312720" y="226518"/>
                </a:lnTo>
                <a:lnTo>
                  <a:pt x="254828" y="231835"/>
                </a:lnTo>
                <a:lnTo>
                  <a:pt x="198696" y="256295"/>
                </a:lnTo>
                <a:lnTo>
                  <a:pt x="155277" y="260282"/>
                </a:lnTo>
                <a:lnTo>
                  <a:pt x="111858" y="264270"/>
                </a:lnTo>
                <a:lnTo>
                  <a:pt x="68440" y="268257"/>
                </a:lnTo>
                <a:lnTo>
                  <a:pt x="10549" y="273574"/>
                </a:lnTo>
                <a:lnTo>
                  <a:pt x="0" y="158717"/>
                </a:lnTo>
                <a:lnTo>
                  <a:pt x="43419" y="154730"/>
                </a:lnTo>
                <a:lnTo>
                  <a:pt x="101310" y="149413"/>
                </a:lnTo>
                <a:lnTo>
                  <a:pt x="157444" y="124954"/>
                </a:lnTo>
                <a:lnTo>
                  <a:pt x="215335" y="119638"/>
                </a:lnTo>
                <a:lnTo>
                  <a:pt x="271468" y="95179"/>
                </a:lnTo>
                <a:lnTo>
                  <a:pt x="313129" y="72049"/>
                </a:lnTo>
                <a:lnTo>
                  <a:pt x="356547" y="68061"/>
                </a:lnTo>
                <a:lnTo>
                  <a:pt x="369262" y="47589"/>
                </a:lnTo>
                <a:lnTo>
                  <a:pt x="381977" y="27117"/>
                </a:lnTo>
                <a:lnTo>
                  <a:pt x="394691" y="664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9" name="任意多边形: 形状 168">
            <a:extLst>
              <a:ext uri="{FF2B5EF4-FFF2-40B4-BE49-F238E27FC236}">
                <a16:creationId xmlns:a16="http://schemas.microsoft.com/office/drawing/2014/main" xmlns="" id="{D62E0300-BAB0-468F-BE97-00191E6C2D45}"/>
              </a:ext>
            </a:extLst>
          </p:cNvPr>
          <p:cNvSpPr/>
          <p:nvPr/>
        </p:nvSpPr>
        <p:spPr>
          <a:xfrm rot="314828">
            <a:off x="6331799" y="1658870"/>
            <a:ext cx="377191" cy="240801"/>
          </a:xfrm>
          <a:custGeom>
            <a:avLst/>
            <a:gdLst>
              <a:gd name="connsiteX0" fmla="*/ 377191 w 377191"/>
              <a:gd name="connsiteY0" fmla="*/ 0 h 240801"/>
              <a:gd name="connsiteX1" fmla="*/ 358713 w 377191"/>
              <a:gd name="connsiteY1" fmla="*/ 14817 h 240801"/>
              <a:gd name="connsiteX2" fmla="*/ 345998 w 377191"/>
              <a:gd name="connsiteY2" fmla="*/ 35289 h 240801"/>
              <a:gd name="connsiteX3" fmla="*/ 304338 w 377191"/>
              <a:gd name="connsiteY3" fmla="*/ 58419 h 240801"/>
              <a:gd name="connsiteX4" fmla="*/ 289865 w 377191"/>
              <a:gd name="connsiteY4" fmla="*/ 59749 h 240801"/>
              <a:gd name="connsiteX5" fmla="*/ 262678 w 377191"/>
              <a:gd name="connsiteY5" fmla="*/ 81549 h 240801"/>
              <a:gd name="connsiteX6" fmla="*/ 237249 w 377191"/>
              <a:gd name="connsiteY6" fmla="*/ 122492 h 240801"/>
              <a:gd name="connsiteX7" fmla="*/ 195587 w 377191"/>
              <a:gd name="connsiteY7" fmla="*/ 145622 h 240801"/>
              <a:gd name="connsiteX8" fmla="*/ 170158 w 377191"/>
              <a:gd name="connsiteY8" fmla="*/ 186566 h 240801"/>
              <a:gd name="connsiteX9" fmla="*/ 130256 w 377191"/>
              <a:gd name="connsiteY9" fmla="*/ 228839 h 240801"/>
              <a:gd name="connsiteX10" fmla="*/ 0 w 377191"/>
              <a:gd name="connsiteY10" fmla="*/ 240801 h 240801"/>
              <a:gd name="connsiteX11" fmla="*/ 10957 w 377191"/>
              <a:gd name="connsiteY11" fmla="*/ 201187 h 240801"/>
              <a:gd name="connsiteX12" fmla="*/ 21914 w 377191"/>
              <a:gd name="connsiteY12" fmla="*/ 161572 h 240801"/>
              <a:gd name="connsiteX13" fmla="*/ 32871 w 377191"/>
              <a:gd name="connsiteY13" fmla="*/ 121958 h 240801"/>
              <a:gd name="connsiteX14" fmla="*/ 43827 w 377191"/>
              <a:gd name="connsiteY14" fmla="*/ 82344 h 240801"/>
              <a:gd name="connsiteX15" fmla="*/ 42069 w 377191"/>
              <a:gd name="connsiteY15" fmla="*/ 63200 h 240801"/>
              <a:gd name="connsiteX16" fmla="*/ 53581 w 377191"/>
              <a:gd name="connsiteY16" fmla="*/ 44667 h 240801"/>
              <a:gd name="connsiteX17" fmla="*/ 377191 w 377191"/>
              <a:gd name="connsiteY17" fmla="*/ 0 h 240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77191" h="240801">
                <a:moveTo>
                  <a:pt x="377191" y="0"/>
                </a:moveTo>
                <a:lnTo>
                  <a:pt x="358713" y="14817"/>
                </a:lnTo>
                <a:lnTo>
                  <a:pt x="345998" y="35289"/>
                </a:lnTo>
                <a:lnTo>
                  <a:pt x="304338" y="58419"/>
                </a:lnTo>
                <a:lnTo>
                  <a:pt x="289865" y="59749"/>
                </a:lnTo>
                <a:lnTo>
                  <a:pt x="262678" y="81549"/>
                </a:lnTo>
                <a:lnTo>
                  <a:pt x="237249" y="122492"/>
                </a:lnTo>
                <a:lnTo>
                  <a:pt x="195587" y="145622"/>
                </a:lnTo>
                <a:lnTo>
                  <a:pt x="170158" y="186566"/>
                </a:lnTo>
                <a:lnTo>
                  <a:pt x="130256" y="228839"/>
                </a:lnTo>
                <a:lnTo>
                  <a:pt x="0" y="240801"/>
                </a:lnTo>
                <a:lnTo>
                  <a:pt x="10957" y="201187"/>
                </a:lnTo>
                <a:lnTo>
                  <a:pt x="21914" y="161572"/>
                </a:lnTo>
                <a:lnTo>
                  <a:pt x="32871" y="121958"/>
                </a:lnTo>
                <a:lnTo>
                  <a:pt x="43827" y="82344"/>
                </a:lnTo>
                <a:lnTo>
                  <a:pt x="42069" y="63200"/>
                </a:lnTo>
                <a:lnTo>
                  <a:pt x="53581" y="44667"/>
                </a:lnTo>
                <a:lnTo>
                  <a:pt x="37719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0" name="任意多边形: 形状 169">
            <a:extLst>
              <a:ext uri="{FF2B5EF4-FFF2-40B4-BE49-F238E27FC236}">
                <a16:creationId xmlns:a16="http://schemas.microsoft.com/office/drawing/2014/main" xmlns="" id="{FB4EE22A-E325-4BE3-A26E-2FA433BD398B}"/>
              </a:ext>
            </a:extLst>
          </p:cNvPr>
          <p:cNvSpPr/>
          <p:nvPr/>
        </p:nvSpPr>
        <p:spPr>
          <a:xfrm rot="314828">
            <a:off x="6439564" y="2661454"/>
            <a:ext cx="320978" cy="370086"/>
          </a:xfrm>
          <a:custGeom>
            <a:avLst/>
            <a:gdLst>
              <a:gd name="connsiteX0" fmla="*/ 259792 w 320978"/>
              <a:gd name="connsiteY0" fmla="*/ 0 h 370086"/>
              <a:gd name="connsiteX1" fmla="*/ 288517 w 320978"/>
              <a:gd name="connsiteY1" fmla="*/ 15421 h 370086"/>
              <a:gd name="connsiteX2" fmla="*/ 304747 w 320978"/>
              <a:gd name="connsiteY2" fmla="*/ 33234 h 370086"/>
              <a:gd name="connsiteX3" fmla="*/ 320978 w 320978"/>
              <a:gd name="connsiteY3" fmla="*/ 51048 h 370086"/>
              <a:gd name="connsiteX4" fmla="*/ 306505 w 320978"/>
              <a:gd name="connsiteY4" fmla="*/ 52377 h 370086"/>
              <a:gd name="connsiteX5" fmla="*/ 279317 w 320978"/>
              <a:gd name="connsiteY5" fmla="*/ 74178 h 370086"/>
              <a:gd name="connsiteX6" fmla="*/ 264844 w 320978"/>
              <a:gd name="connsiteY6" fmla="*/ 75507 h 370086"/>
              <a:gd name="connsiteX7" fmla="*/ 250372 w 320978"/>
              <a:gd name="connsiteY7" fmla="*/ 76836 h 370086"/>
              <a:gd name="connsiteX8" fmla="*/ 223184 w 320978"/>
              <a:gd name="connsiteY8" fmla="*/ 98637 h 370086"/>
              <a:gd name="connsiteX9" fmla="*/ 195997 w 320978"/>
              <a:gd name="connsiteY9" fmla="*/ 120438 h 370086"/>
              <a:gd name="connsiteX10" fmla="*/ 170567 w 320978"/>
              <a:gd name="connsiteY10" fmla="*/ 161381 h 370086"/>
              <a:gd name="connsiteX11" fmla="*/ 145137 w 320978"/>
              <a:gd name="connsiteY11" fmla="*/ 202325 h 370086"/>
              <a:gd name="connsiteX12" fmla="*/ 105235 w 320978"/>
              <a:gd name="connsiteY12" fmla="*/ 244597 h 370086"/>
              <a:gd name="connsiteX13" fmla="*/ 67091 w 320978"/>
              <a:gd name="connsiteY13" fmla="*/ 306013 h 370086"/>
              <a:gd name="connsiteX14" fmla="*/ 28946 w 320978"/>
              <a:gd name="connsiteY14" fmla="*/ 367428 h 370086"/>
              <a:gd name="connsiteX15" fmla="*/ 0 w 320978"/>
              <a:gd name="connsiteY15" fmla="*/ 370086 h 370086"/>
              <a:gd name="connsiteX16" fmla="*/ 9199 w 320978"/>
              <a:gd name="connsiteY16" fmla="*/ 311330 h 370086"/>
              <a:gd name="connsiteX17" fmla="*/ 18398 w 320978"/>
              <a:gd name="connsiteY17" fmla="*/ 252572 h 370086"/>
              <a:gd name="connsiteX18" fmla="*/ 27597 w 320978"/>
              <a:gd name="connsiteY18" fmla="*/ 193816 h 370086"/>
              <a:gd name="connsiteX19" fmla="*/ 38554 w 320978"/>
              <a:gd name="connsiteY19" fmla="*/ 154201 h 370086"/>
              <a:gd name="connsiteX20" fmla="*/ 35038 w 320978"/>
              <a:gd name="connsiteY20" fmla="*/ 115916 h 370086"/>
              <a:gd name="connsiteX21" fmla="*/ 31522 w 320978"/>
              <a:gd name="connsiteY21" fmla="*/ 77631 h 370086"/>
              <a:gd name="connsiteX22" fmla="*/ 29764 w 320978"/>
              <a:gd name="connsiteY22" fmla="*/ 58487 h 370086"/>
              <a:gd name="connsiteX23" fmla="*/ 28006 w 320978"/>
              <a:gd name="connsiteY23" fmla="*/ 39345 h 370086"/>
              <a:gd name="connsiteX24" fmla="*/ 17556 w 320978"/>
              <a:gd name="connsiteY24" fmla="*/ 40305 h 370086"/>
              <a:gd name="connsiteX25" fmla="*/ 259792 w 320978"/>
              <a:gd name="connsiteY25" fmla="*/ 0 h 370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20978" h="370086">
                <a:moveTo>
                  <a:pt x="259792" y="0"/>
                </a:moveTo>
                <a:lnTo>
                  <a:pt x="288517" y="15421"/>
                </a:lnTo>
                <a:lnTo>
                  <a:pt x="304747" y="33234"/>
                </a:lnTo>
                <a:lnTo>
                  <a:pt x="320978" y="51048"/>
                </a:lnTo>
                <a:lnTo>
                  <a:pt x="306505" y="52377"/>
                </a:lnTo>
                <a:lnTo>
                  <a:pt x="279317" y="74178"/>
                </a:lnTo>
                <a:lnTo>
                  <a:pt x="264844" y="75507"/>
                </a:lnTo>
                <a:lnTo>
                  <a:pt x="250372" y="76836"/>
                </a:lnTo>
                <a:lnTo>
                  <a:pt x="223184" y="98637"/>
                </a:lnTo>
                <a:lnTo>
                  <a:pt x="195997" y="120438"/>
                </a:lnTo>
                <a:lnTo>
                  <a:pt x="170567" y="161381"/>
                </a:lnTo>
                <a:lnTo>
                  <a:pt x="145137" y="202325"/>
                </a:lnTo>
                <a:lnTo>
                  <a:pt x="105235" y="244597"/>
                </a:lnTo>
                <a:lnTo>
                  <a:pt x="67091" y="306013"/>
                </a:lnTo>
                <a:lnTo>
                  <a:pt x="28946" y="367428"/>
                </a:lnTo>
                <a:lnTo>
                  <a:pt x="0" y="370086"/>
                </a:lnTo>
                <a:lnTo>
                  <a:pt x="9199" y="311330"/>
                </a:lnTo>
                <a:lnTo>
                  <a:pt x="18398" y="252572"/>
                </a:lnTo>
                <a:lnTo>
                  <a:pt x="27597" y="193816"/>
                </a:lnTo>
                <a:lnTo>
                  <a:pt x="38554" y="154201"/>
                </a:lnTo>
                <a:lnTo>
                  <a:pt x="35038" y="115916"/>
                </a:lnTo>
                <a:lnTo>
                  <a:pt x="31522" y="77631"/>
                </a:lnTo>
                <a:lnTo>
                  <a:pt x="29764" y="58487"/>
                </a:lnTo>
                <a:lnTo>
                  <a:pt x="28006" y="39345"/>
                </a:lnTo>
                <a:lnTo>
                  <a:pt x="17556" y="40305"/>
                </a:lnTo>
                <a:lnTo>
                  <a:pt x="25979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1" name="任意多边形: 形状 170">
            <a:extLst>
              <a:ext uri="{FF2B5EF4-FFF2-40B4-BE49-F238E27FC236}">
                <a16:creationId xmlns:a16="http://schemas.microsoft.com/office/drawing/2014/main" xmlns="" id="{E62B0293-AB54-45D1-B94F-75A651358E04}"/>
              </a:ext>
            </a:extLst>
          </p:cNvPr>
          <p:cNvSpPr/>
          <p:nvPr/>
        </p:nvSpPr>
        <p:spPr>
          <a:xfrm rot="314828">
            <a:off x="9441022" y="4002449"/>
            <a:ext cx="1116777" cy="402769"/>
          </a:xfrm>
          <a:custGeom>
            <a:avLst/>
            <a:gdLst>
              <a:gd name="connsiteX0" fmla="*/ 834501 w 1116777"/>
              <a:gd name="connsiteY0" fmla="*/ 0 h 402769"/>
              <a:gd name="connsiteX1" fmla="*/ 850696 w 1116777"/>
              <a:gd name="connsiteY1" fmla="*/ 17763 h 402769"/>
              <a:gd name="connsiteX2" fmla="*/ 879578 w 1116777"/>
              <a:gd name="connsiteY2" fmla="*/ 15111 h 402769"/>
              <a:gd name="connsiteX3" fmla="*/ 924655 w 1116777"/>
              <a:gd name="connsiteY3" fmla="*/ 30221 h 402769"/>
              <a:gd name="connsiteX4" fmla="*/ 971485 w 1116777"/>
              <a:gd name="connsiteY4" fmla="*/ 64421 h 402769"/>
              <a:gd name="connsiteX5" fmla="*/ 1016561 w 1116777"/>
              <a:gd name="connsiteY5" fmla="*/ 79532 h 402769"/>
              <a:gd name="connsiteX6" fmla="*/ 1047197 w 1116777"/>
              <a:gd name="connsiteY6" fmla="*/ 95969 h 402769"/>
              <a:gd name="connsiteX7" fmla="*/ 1077833 w 1116777"/>
              <a:gd name="connsiteY7" fmla="*/ 112407 h 402769"/>
              <a:gd name="connsiteX8" fmla="*/ 1094027 w 1116777"/>
              <a:gd name="connsiteY8" fmla="*/ 130170 h 402769"/>
              <a:gd name="connsiteX9" fmla="*/ 1110221 w 1116777"/>
              <a:gd name="connsiteY9" fmla="*/ 147933 h 402769"/>
              <a:gd name="connsiteX10" fmla="*/ 1116777 w 1116777"/>
              <a:gd name="connsiteY10" fmla="*/ 155124 h 402769"/>
              <a:gd name="connsiteX11" fmla="*/ 826770 w 1116777"/>
              <a:gd name="connsiteY11" fmla="*/ 232963 h 402769"/>
              <a:gd name="connsiteX12" fmla="*/ 826656 w 1116777"/>
              <a:gd name="connsiteY12" fmla="*/ 231726 h 402769"/>
              <a:gd name="connsiteX13" fmla="*/ 812215 w 1116777"/>
              <a:gd name="connsiteY13" fmla="*/ 233052 h 402769"/>
              <a:gd name="connsiteX14" fmla="*/ 797774 w 1116777"/>
              <a:gd name="connsiteY14" fmla="*/ 234379 h 402769"/>
              <a:gd name="connsiteX15" fmla="*/ 781579 w 1116777"/>
              <a:gd name="connsiteY15" fmla="*/ 216615 h 402769"/>
              <a:gd name="connsiteX16" fmla="*/ 767138 w 1116777"/>
              <a:gd name="connsiteY16" fmla="*/ 217941 h 402769"/>
              <a:gd name="connsiteX17" fmla="*/ 752697 w 1116777"/>
              <a:gd name="connsiteY17" fmla="*/ 219268 h 402769"/>
              <a:gd name="connsiteX18" fmla="*/ 723814 w 1116777"/>
              <a:gd name="connsiteY18" fmla="*/ 221920 h 402769"/>
              <a:gd name="connsiteX19" fmla="*/ 694932 w 1116777"/>
              <a:gd name="connsiteY19" fmla="*/ 224572 h 402769"/>
              <a:gd name="connsiteX20" fmla="*/ 667803 w 1116777"/>
              <a:gd name="connsiteY20" fmla="*/ 246315 h 402769"/>
              <a:gd name="connsiteX21" fmla="*/ 610038 w 1116777"/>
              <a:gd name="connsiteY21" fmla="*/ 251620 h 402769"/>
              <a:gd name="connsiteX22" fmla="*/ 568467 w 1116777"/>
              <a:gd name="connsiteY22" fmla="*/ 274688 h 402769"/>
              <a:gd name="connsiteX23" fmla="*/ 496261 w 1116777"/>
              <a:gd name="connsiteY23" fmla="*/ 281319 h 402769"/>
              <a:gd name="connsiteX24" fmla="*/ 440249 w 1116777"/>
              <a:gd name="connsiteY24" fmla="*/ 305714 h 402769"/>
              <a:gd name="connsiteX25" fmla="*/ 355355 w 1116777"/>
              <a:gd name="connsiteY25" fmla="*/ 332760 h 402769"/>
              <a:gd name="connsiteX26" fmla="*/ 297590 w 1116777"/>
              <a:gd name="connsiteY26" fmla="*/ 338065 h 402769"/>
              <a:gd name="connsiteX27" fmla="*/ 227137 w 1116777"/>
              <a:gd name="connsiteY27" fmla="*/ 363786 h 402769"/>
              <a:gd name="connsiteX28" fmla="*/ 183813 w 1116777"/>
              <a:gd name="connsiteY28" fmla="*/ 367764 h 402769"/>
              <a:gd name="connsiteX29" fmla="*/ 126048 w 1116777"/>
              <a:gd name="connsiteY29" fmla="*/ 373069 h 402769"/>
              <a:gd name="connsiteX30" fmla="*/ 84478 w 1116777"/>
              <a:gd name="connsiteY30" fmla="*/ 396138 h 402769"/>
              <a:gd name="connsiteX31" fmla="*/ 41154 w 1116777"/>
              <a:gd name="connsiteY31" fmla="*/ 400116 h 402769"/>
              <a:gd name="connsiteX32" fmla="*/ 12272 w 1116777"/>
              <a:gd name="connsiteY32" fmla="*/ 402769 h 402769"/>
              <a:gd name="connsiteX33" fmla="*/ 0 w 1116777"/>
              <a:gd name="connsiteY33" fmla="*/ 269142 h 402769"/>
              <a:gd name="connsiteX34" fmla="*/ 14441 w 1116777"/>
              <a:gd name="connsiteY34" fmla="*/ 267816 h 402769"/>
              <a:gd name="connsiteX35" fmla="*/ 57765 w 1116777"/>
              <a:gd name="connsiteY35" fmla="*/ 263837 h 402769"/>
              <a:gd name="connsiteX36" fmla="*/ 86647 w 1116777"/>
              <a:gd name="connsiteY36" fmla="*/ 261185 h 402769"/>
              <a:gd name="connsiteX37" fmla="*/ 144412 w 1116777"/>
              <a:gd name="connsiteY37" fmla="*/ 255880 h 402769"/>
              <a:gd name="connsiteX38" fmla="*/ 200424 w 1116777"/>
              <a:gd name="connsiteY38" fmla="*/ 231486 h 402769"/>
              <a:gd name="connsiteX39" fmla="*/ 272630 w 1116777"/>
              <a:gd name="connsiteY39" fmla="*/ 224855 h 402769"/>
              <a:gd name="connsiteX40" fmla="*/ 343083 w 1116777"/>
              <a:gd name="connsiteY40" fmla="*/ 199134 h 402769"/>
              <a:gd name="connsiteX41" fmla="*/ 427977 w 1116777"/>
              <a:gd name="connsiteY41" fmla="*/ 172087 h 402769"/>
              <a:gd name="connsiteX42" fmla="*/ 498430 w 1116777"/>
              <a:gd name="connsiteY42" fmla="*/ 146366 h 402769"/>
              <a:gd name="connsiteX43" fmla="*/ 568883 w 1116777"/>
              <a:gd name="connsiteY43" fmla="*/ 120645 h 402769"/>
              <a:gd name="connsiteX44" fmla="*/ 626648 w 1116777"/>
              <a:gd name="connsiteY44" fmla="*/ 115340 h 402769"/>
              <a:gd name="connsiteX45" fmla="*/ 682660 w 1116777"/>
              <a:gd name="connsiteY45" fmla="*/ 90946 h 402769"/>
              <a:gd name="connsiteX46" fmla="*/ 709790 w 1116777"/>
              <a:gd name="connsiteY46" fmla="*/ 69205 h 402769"/>
              <a:gd name="connsiteX47" fmla="*/ 753113 w 1116777"/>
              <a:gd name="connsiteY47" fmla="*/ 65226 h 402769"/>
              <a:gd name="connsiteX48" fmla="*/ 765801 w 1116777"/>
              <a:gd name="connsiteY48" fmla="*/ 44810 h 402769"/>
              <a:gd name="connsiteX49" fmla="*/ 780243 w 1116777"/>
              <a:gd name="connsiteY49" fmla="*/ 43484 h 402769"/>
              <a:gd name="connsiteX50" fmla="*/ 792931 w 1116777"/>
              <a:gd name="connsiteY50" fmla="*/ 23068 h 402769"/>
              <a:gd name="connsiteX51" fmla="*/ 807372 w 1116777"/>
              <a:gd name="connsiteY51" fmla="*/ 21742 h 402769"/>
              <a:gd name="connsiteX52" fmla="*/ 834501 w 1116777"/>
              <a:gd name="connsiteY52" fmla="*/ 0 h 4027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1116777" h="402769">
                <a:moveTo>
                  <a:pt x="834501" y="0"/>
                </a:moveTo>
                <a:lnTo>
                  <a:pt x="850696" y="17763"/>
                </a:lnTo>
                <a:lnTo>
                  <a:pt x="879578" y="15111"/>
                </a:lnTo>
                <a:lnTo>
                  <a:pt x="924655" y="30221"/>
                </a:lnTo>
                <a:lnTo>
                  <a:pt x="971485" y="64421"/>
                </a:lnTo>
                <a:lnTo>
                  <a:pt x="1016561" y="79532"/>
                </a:lnTo>
                <a:lnTo>
                  <a:pt x="1047197" y="95969"/>
                </a:lnTo>
                <a:lnTo>
                  <a:pt x="1077833" y="112407"/>
                </a:lnTo>
                <a:lnTo>
                  <a:pt x="1094027" y="130170"/>
                </a:lnTo>
                <a:lnTo>
                  <a:pt x="1110221" y="147933"/>
                </a:lnTo>
                <a:lnTo>
                  <a:pt x="1116777" y="155124"/>
                </a:lnTo>
                <a:lnTo>
                  <a:pt x="826770" y="232963"/>
                </a:lnTo>
                <a:lnTo>
                  <a:pt x="826656" y="231726"/>
                </a:lnTo>
                <a:lnTo>
                  <a:pt x="812215" y="233052"/>
                </a:lnTo>
                <a:lnTo>
                  <a:pt x="797774" y="234379"/>
                </a:lnTo>
                <a:lnTo>
                  <a:pt x="781579" y="216615"/>
                </a:lnTo>
                <a:lnTo>
                  <a:pt x="767138" y="217941"/>
                </a:lnTo>
                <a:lnTo>
                  <a:pt x="752697" y="219268"/>
                </a:lnTo>
                <a:lnTo>
                  <a:pt x="723814" y="221920"/>
                </a:lnTo>
                <a:lnTo>
                  <a:pt x="694932" y="224572"/>
                </a:lnTo>
                <a:lnTo>
                  <a:pt x="667803" y="246315"/>
                </a:lnTo>
                <a:lnTo>
                  <a:pt x="610038" y="251620"/>
                </a:lnTo>
                <a:lnTo>
                  <a:pt x="568467" y="274688"/>
                </a:lnTo>
                <a:lnTo>
                  <a:pt x="496261" y="281319"/>
                </a:lnTo>
                <a:lnTo>
                  <a:pt x="440249" y="305714"/>
                </a:lnTo>
                <a:lnTo>
                  <a:pt x="355355" y="332760"/>
                </a:lnTo>
                <a:lnTo>
                  <a:pt x="297590" y="338065"/>
                </a:lnTo>
                <a:lnTo>
                  <a:pt x="227137" y="363786"/>
                </a:lnTo>
                <a:lnTo>
                  <a:pt x="183813" y="367764"/>
                </a:lnTo>
                <a:lnTo>
                  <a:pt x="126048" y="373069"/>
                </a:lnTo>
                <a:lnTo>
                  <a:pt x="84478" y="396138"/>
                </a:lnTo>
                <a:lnTo>
                  <a:pt x="41154" y="400116"/>
                </a:lnTo>
                <a:lnTo>
                  <a:pt x="12272" y="402769"/>
                </a:lnTo>
                <a:lnTo>
                  <a:pt x="0" y="269142"/>
                </a:lnTo>
                <a:lnTo>
                  <a:pt x="14441" y="267816"/>
                </a:lnTo>
                <a:lnTo>
                  <a:pt x="57765" y="263837"/>
                </a:lnTo>
                <a:lnTo>
                  <a:pt x="86647" y="261185"/>
                </a:lnTo>
                <a:lnTo>
                  <a:pt x="144412" y="255880"/>
                </a:lnTo>
                <a:lnTo>
                  <a:pt x="200424" y="231486"/>
                </a:lnTo>
                <a:lnTo>
                  <a:pt x="272630" y="224855"/>
                </a:lnTo>
                <a:lnTo>
                  <a:pt x="343083" y="199134"/>
                </a:lnTo>
                <a:lnTo>
                  <a:pt x="427977" y="172087"/>
                </a:lnTo>
                <a:lnTo>
                  <a:pt x="498430" y="146366"/>
                </a:lnTo>
                <a:lnTo>
                  <a:pt x="568883" y="120645"/>
                </a:lnTo>
                <a:lnTo>
                  <a:pt x="626648" y="115340"/>
                </a:lnTo>
                <a:lnTo>
                  <a:pt x="682660" y="90946"/>
                </a:lnTo>
                <a:lnTo>
                  <a:pt x="709790" y="69205"/>
                </a:lnTo>
                <a:lnTo>
                  <a:pt x="753113" y="65226"/>
                </a:lnTo>
                <a:lnTo>
                  <a:pt x="765801" y="44810"/>
                </a:lnTo>
                <a:lnTo>
                  <a:pt x="780243" y="43484"/>
                </a:lnTo>
                <a:lnTo>
                  <a:pt x="792931" y="23068"/>
                </a:lnTo>
                <a:lnTo>
                  <a:pt x="807372" y="21742"/>
                </a:lnTo>
                <a:lnTo>
                  <a:pt x="83450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72" name="任意多边形: 形状 171">
            <a:extLst>
              <a:ext uri="{FF2B5EF4-FFF2-40B4-BE49-F238E27FC236}">
                <a16:creationId xmlns:a16="http://schemas.microsoft.com/office/drawing/2014/main" xmlns="" id="{7A89938D-2B99-4F81-B9E0-266B7BFAF194}"/>
              </a:ext>
            </a:extLst>
          </p:cNvPr>
          <p:cNvSpPr/>
          <p:nvPr/>
        </p:nvSpPr>
        <p:spPr>
          <a:xfrm rot="314828">
            <a:off x="8745953" y="4537228"/>
            <a:ext cx="459769" cy="143714"/>
          </a:xfrm>
          <a:custGeom>
            <a:avLst/>
            <a:gdLst>
              <a:gd name="connsiteX0" fmla="*/ 292747 w 459769"/>
              <a:gd name="connsiteY0" fmla="*/ 1326 h 143714"/>
              <a:gd name="connsiteX1" fmla="*/ 307188 w 459769"/>
              <a:gd name="connsiteY1" fmla="*/ 0 h 143714"/>
              <a:gd name="connsiteX2" fmla="*/ 323383 w 459769"/>
              <a:gd name="connsiteY2" fmla="*/ 17764 h 143714"/>
              <a:gd name="connsiteX3" fmla="*/ 352265 w 459769"/>
              <a:gd name="connsiteY3" fmla="*/ 15111 h 143714"/>
              <a:gd name="connsiteX4" fmla="*/ 397342 w 459769"/>
              <a:gd name="connsiteY4" fmla="*/ 30222 h 143714"/>
              <a:gd name="connsiteX5" fmla="*/ 429731 w 459769"/>
              <a:gd name="connsiteY5" fmla="*/ 65748 h 143714"/>
              <a:gd name="connsiteX6" fmla="*/ 458613 w 459769"/>
              <a:gd name="connsiteY6" fmla="*/ 63095 h 143714"/>
              <a:gd name="connsiteX7" fmla="*/ 459769 w 459769"/>
              <a:gd name="connsiteY7" fmla="*/ 75680 h 143714"/>
              <a:gd name="connsiteX8" fmla="*/ 297746 w 459769"/>
              <a:gd name="connsiteY8" fmla="*/ 109809 h 143714"/>
              <a:gd name="connsiteX9" fmla="*/ 287071 w 459769"/>
              <a:gd name="connsiteY9" fmla="*/ 98100 h 143714"/>
              <a:gd name="connsiteX10" fmla="*/ 258189 w 459769"/>
              <a:gd name="connsiteY10" fmla="*/ 100752 h 143714"/>
              <a:gd name="connsiteX11" fmla="*/ 229306 w 459769"/>
              <a:gd name="connsiteY11" fmla="*/ 103405 h 143714"/>
              <a:gd name="connsiteX12" fmla="*/ 185983 w 459769"/>
              <a:gd name="connsiteY12" fmla="*/ 107384 h 143714"/>
              <a:gd name="connsiteX13" fmla="*/ 128218 w 459769"/>
              <a:gd name="connsiteY13" fmla="*/ 112688 h 143714"/>
              <a:gd name="connsiteX14" fmla="*/ 57765 w 459769"/>
              <a:gd name="connsiteY14" fmla="*/ 138409 h 143714"/>
              <a:gd name="connsiteX15" fmla="*/ 0 w 459769"/>
              <a:gd name="connsiteY15" fmla="*/ 143714 h 143714"/>
              <a:gd name="connsiteX16" fmla="*/ 41570 w 459769"/>
              <a:gd name="connsiteY16" fmla="*/ 120646 h 143714"/>
              <a:gd name="connsiteX17" fmla="*/ 97582 w 459769"/>
              <a:gd name="connsiteY17" fmla="*/ 96251 h 143714"/>
              <a:gd name="connsiteX18" fmla="*/ 153594 w 459769"/>
              <a:gd name="connsiteY18" fmla="*/ 71858 h 143714"/>
              <a:gd name="connsiteX19" fmla="*/ 196918 w 459769"/>
              <a:gd name="connsiteY19" fmla="*/ 67879 h 143714"/>
              <a:gd name="connsiteX20" fmla="*/ 224047 w 459769"/>
              <a:gd name="connsiteY20" fmla="*/ 46137 h 143714"/>
              <a:gd name="connsiteX21" fmla="*/ 236735 w 459769"/>
              <a:gd name="connsiteY21" fmla="*/ 25721 h 143714"/>
              <a:gd name="connsiteX22" fmla="*/ 251177 w 459769"/>
              <a:gd name="connsiteY22" fmla="*/ 24395 h 143714"/>
              <a:gd name="connsiteX23" fmla="*/ 265618 w 459769"/>
              <a:gd name="connsiteY23" fmla="*/ 23068 h 143714"/>
              <a:gd name="connsiteX24" fmla="*/ 292747 w 459769"/>
              <a:gd name="connsiteY24" fmla="*/ 1326 h 143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459769" h="143714">
                <a:moveTo>
                  <a:pt x="292747" y="1326"/>
                </a:moveTo>
                <a:lnTo>
                  <a:pt x="307188" y="0"/>
                </a:lnTo>
                <a:lnTo>
                  <a:pt x="323383" y="17764"/>
                </a:lnTo>
                <a:lnTo>
                  <a:pt x="352265" y="15111"/>
                </a:lnTo>
                <a:lnTo>
                  <a:pt x="397342" y="30222"/>
                </a:lnTo>
                <a:lnTo>
                  <a:pt x="429731" y="65748"/>
                </a:lnTo>
                <a:lnTo>
                  <a:pt x="458613" y="63095"/>
                </a:lnTo>
                <a:lnTo>
                  <a:pt x="459769" y="75680"/>
                </a:lnTo>
                <a:lnTo>
                  <a:pt x="297746" y="109809"/>
                </a:lnTo>
                <a:lnTo>
                  <a:pt x="287071" y="98100"/>
                </a:lnTo>
                <a:lnTo>
                  <a:pt x="258189" y="100752"/>
                </a:lnTo>
                <a:lnTo>
                  <a:pt x="229306" y="103405"/>
                </a:lnTo>
                <a:lnTo>
                  <a:pt x="185983" y="107384"/>
                </a:lnTo>
                <a:lnTo>
                  <a:pt x="128218" y="112688"/>
                </a:lnTo>
                <a:lnTo>
                  <a:pt x="57765" y="138409"/>
                </a:lnTo>
                <a:lnTo>
                  <a:pt x="0" y="143714"/>
                </a:lnTo>
                <a:lnTo>
                  <a:pt x="41570" y="120646"/>
                </a:lnTo>
                <a:lnTo>
                  <a:pt x="97582" y="96251"/>
                </a:lnTo>
                <a:lnTo>
                  <a:pt x="153594" y="71858"/>
                </a:lnTo>
                <a:lnTo>
                  <a:pt x="196918" y="67879"/>
                </a:lnTo>
                <a:lnTo>
                  <a:pt x="224047" y="46137"/>
                </a:lnTo>
                <a:lnTo>
                  <a:pt x="236735" y="25721"/>
                </a:lnTo>
                <a:lnTo>
                  <a:pt x="251177" y="24395"/>
                </a:lnTo>
                <a:lnTo>
                  <a:pt x="265618" y="23068"/>
                </a:lnTo>
                <a:lnTo>
                  <a:pt x="292747" y="13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3" name="任意多边形: 形状 172">
            <a:extLst>
              <a:ext uri="{FF2B5EF4-FFF2-40B4-BE49-F238E27FC236}">
                <a16:creationId xmlns:a16="http://schemas.microsoft.com/office/drawing/2014/main" xmlns="" id="{A02BCF29-1802-4081-A97B-DD9D7EE3DA1D}"/>
              </a:ext>
            </a:extLst>
          </p:cNvPr>
          <p:cNvSpPr/>
          <p:nvPr/>
        </p:nvSpPr>
        <p:spPr>
          <a:xfrm rot="314828">
            <a:off x="4912207" y="4594319"/>
            <a:ext cx="912695" cy="437347"/>
          </a:xfrm>
          <a:custGeom>
            <a:avLst/>
            <a:gdLst>
              <a:gd name="connsiteX0" fmla="*/ 688071 w 912695"/>
              <a:gd name="connsiteY0" fmla="*/ 1329 h 437347"/>
              <a:gd name="connsiteX1" fmla="*/ 702544 w 912695"/>
              <a:gd name="connsiteY1" fmla="*/ 0 h 437347"/>
              <a:gd name="connsiteX2" fmla="*/ 733247 w 912695"/>
              <a:gd name="connsiteY2" fmla="*/ 16484 h 437347"/>
              <a:gd name="connsiteX3" fmla="*/ 776666 w 912695"/>
              <a:gd name="connsiteY3" fmla="*/ 12496 h 437347"/>
              <a:gd name="connsiteX4" fmla="*/ 809128 w 912695"/>
              <a:gd name="connsiteY4" fmla="*/ 48124 h 437347"/>
              <a:gd name="connsiteX5" fmla="*/ 854304 w 912695"/>
              <a:gd name="connsiteY5" fmla="*/ 63279 h 437347"/>
              <a:gd name="connsiteX6" fmla="*/ 886765 w 912695"/>
              <a:gd name="connsiteY6" fmla="*/ 98906 h 437347"/>
              <a:gd name="connsiteX7" fmla="*/ 912695 w 912695"/>
              <a:gd name="connsiteY7" fmla="*/ 127364 h 437347"/>
              <a:gd name="connsiteX8" fmla="*/ 652147 w 912695"/>
              <a:gd name="connsiteY8" fmla="*/ 245846 h 437347"/>
              <a:gd name="connsiteX9" fmla="*/ 651276 w 912695"/>
              <a:gd name="connsiteY9" fmla="*/ 236358 h 437347"/>
              <a:gd name="connsiteX10" fmla="*/ 649517 w 912695"/>
              <a:gd name="connsiteY10" fmla="*/ 217214 h 437347"/>
              <a:gd name="connsiteX11" fmla="*/ 635045 w 912695"/>
              <a:gd name="connsiteY11" fmla="*/ 218543 h 437347"/>
              <a:gd name="connsiteX12" fmla="*/ 620572 w 912695"/>
              <a:gd name="connsiteY12" fmla="*/ 219872 h 437347"/>
              <a:gd name="connsiteX13" fmla="*/ 607857 w 912695"/>
              <a:gd name="connsiteY13" fmla="*/ 240345 h 437347"/>
              <a:gd name="connsiteX14" fmla="*/ 578912 w 912695"/>
              <a:gd name="connsiteY14" fmla="*/ 243003 h 437347"/>
              <a:gd name="connsiteX15" fmla="*/ 551725 w 912695"/>
              <a:gd name="connsiteY15" fmla="*/ 264804 h 437347"/>
              <a:gd name="connsiteX16" fmla="*/ 508306 w 912695"/>
              <a:gd name="connsiteY16" fmla="*/ 268791 h 437347"/>
              <a:gd name="connsiteX17" fmla="*/ 481118 w 912695"/>
              <a:gd name="connsiteY17" fmla="*/ 290592 h 437347"/>
              <a:gd name="connsiteX18" fmla="*/ 424985 w 912695"/>
              <a:gd name="connsiteY18" fmla="*/ 315051 h 437347"/>
              <a:gd name="connsiteX19" fmla="*/ 383325 w 912695"/>
              <a:gd name="connsiteY19" fmla="*/ 338181 h 437347"/>
              <a:gd name="connsiteX20" fmla="*/ 327191 w 912695"/>
              <a:gd name="connsiteY20" fmla="*/ 362641 h 437347"/>
              <a:gd name="connsiteX21" fmla="*/ 285531 w 912695"/>
              <a:gd name="connsiteY21" fmla="*/ 385771 h 437347"/>
              <a:gd name="connsiteX22" fmla="*/ 258344 w 912695"/>
              <a:gd name="connsiteY22" fmla="*/ 407571 h 437347"/>
              <a:gd name="connsiteX23" fmla="*/ 229398 w 912695"/>
              <a:gd name="connsiteY23" fmla="*/ 410230 h 437347"/>
              <a:gd name="connsiteX24" fmla="*/ 202210 w 912695"/>
              <a:gd name="connsiteY24" fmla="*/ 432030 h 437347"/>
              <a:gd name="connsiteX25" fmla="*/ 187737 w 912695"/>
              <a:gd name="connsiteY25" fmla="*/ 433360 h 437347"/>
              <a:gd name="connsiteX26" fmla="*/ 173265 w 912695"/>
              <a:gd name="connsiteY26" fmla="*/ 434689 h 437347"/>
              <a:gd name="connsiteX27" fmla="*/ 144319 w 912695"/>
              <a:gd name="connsiteY27" fmla="*/ 437347 h 437347"/>
              <a:gd name="connsiteX28" fmla="*/ 113616 w 912695"/>
              <a:gd name="connsiteY28" fmla="*/ 420863 h 437347"/>
              <a:gd name="connsiteX29" fmla="*/ 82912 w 912695"/>
              <a:gd name="connsiteY29" fmla="*/ 404379 h 437347"/>
              <a:gd name="connsiteX30" fmla="*/ 66682 w 912695"/>
              <a:gd name="connsiteY30" fmla="*/ 386565 h 437347"/>
              <a:gd name="connsiteX31" fmla="*/ 35977 w 912695"/>
              <a:gd name="connsiteY31" fmla="*/ 370080 h 437347"/>
              <a:gd name="connsiteX32" fmla="*/ 19747 w 912695"/>
              <a:gd name="connsiteY32" fmla="*/ 352267 h 437347"/>
              <a:gd name="connsiteX33" fmla="*/ 3516 w 912695"/>
              <a:gd name="connsiteY33" fmla="*/ 334453 h 437347"/>
              <a:gd name="connsiteX34" fmla="*/ 0 w 912695"/>
              <a:gd name="connsiteY34" fmla="*/ 296169 h 437347"/>
              <a:gd name="connsiteX35" fmla="*/ 85079 w 912695"/>
              <a:gd name="connsiteY35" fmla="*/ 269050 h 437347"/>
              <a:gd name="connsiteX36" fmla="*/ 170157 w 912695"/>
              <a:gd name="connsiteY36" fmla="*/ 241933 h 437347"/>
              <a:gd name="connsiteX37" fmla="*/ 255237 w 912695"/>
              <a:gd name="connsiteY37" fmla="*/ 214816 h 437347"/>
              <a:gd name="connsiteX38" fmla="*/ 325842 w 912695"/>
              <a:gd name="connsiteY38" fmla="*/ 189028 h 437347"/>
              <a:gd name="connsiteX39" fmla="*/ 381976 w 912695"/>
              <a:gd name="connsiteY39" fmla="*/ 164569 h 437347"/>
              <a:gd name="connsiteX40" fmla="*/ 438109 w 912695"/>
              <a:gd name="connsiteY40" fmla="*/ 140109 h 437347"/>
              <a:gd name="connsiteX41" fmla="*/ 494242 w 912695"/>
              <a:gd name="connsiteY41" fmla="*/ 115650 h 437347"/>
              <a:gd name="connsiteX42" fmla="*/ 535903 w 912695"/>
              <a:gd name="connsiteY42" fmla="*/ 92520 h 437347"/>
              <a:gd name="connsiteX43" fmla="*/ 564848 w 912695"/>
              <a:gd name="connsiteY43" fmla="*/ 89862 h 437347"/>
              <a:gd name="connsiteX44" fmla="*/ 592035 w 912695"/>
              <a:gd name="connsiteY44" fmla="*/ 68061 h 437347"/>
              <a:gd name="connsiteX45" fmla="*/ 620981 w 912695"/>
              <a:gd name="connsiteY45" fmla="*/ 65403 h 437347"/>
              <a:gd name="connsiteX46" fmla="*/ 633696 w 912695"/>
              <a:gd name="connsiteY46" fmla="*/ 44931 h 437347"/>
              <a:gd name="connsiteX47" fmla="*/ 646411 w 912695"/>
              <a:gd name="connsiteY47" fmla="*/ 24459 h 437347"/>
              <a:gd name="connsiteX48" fmla="*/ 660884 w 912695"/>
              <a:gd name="connsiteY48" fmla="*/ 23129 h 437347"/>
              <a:gd name="connsiteX49" fmla="*/ 688071 w 912695"/>
              <a:gd name="connsiteY49" fmla="*/ 1329 h 437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912695" h="437347">
                <a:moveTo>
                  <a:pt x="688071" y="1329"/>
                </a:moveTo>
                <a:lnTo>
                  <a:pt x="702544" y="0"/>
                </a:lnTo>
                <a:lnTo>
                  <a:pt x="733247" y="16484"/>
                </a:lnTo>
                <a:lnTo>
                  <a:pt x="776666" y="12496"/>
                </a:lnTo>
                <a:lnTo>
                  <a:pt x="809128" y="48124"/>
                </a:lnTo>
                <a:lnTo>
                  <a:pt x="854304" y="63279"/>
                </a:lnTo>
                <a:lnTo>
                  <a:pt x="886765" y="98906"/>
                </a:lnTo>
                <a:lnTo>
                  <a:pt x="912695" y="127364"/>
                </a:lnTo>
                <a:lnTo>
                  <a:pt x="652147" y="245846"/>
                </a:lnTo>
                <a:lnTo>
                  <a:pt x="651276" y="236358"/>
                </a:lnTo>
                <a:lnTo>
                  <a:pt x="649517" y="217214"/>
                </a:lnTo>
                <a:lnTo>
                  <a:pt x="635045" y="218543"/>
                </a:lnTo>
                <a:lnTo>
                  <a:pt x="620572" y="219872"/>
                </a:lnTo>
                <a:lnTo>
                  <a:pt x="607857" y="240345"/>
                </a:lnTo>
                <a:lnTo>
                  <a:pt x="578912" y="243003"/>
                </a:lnTo>
                <a:lnTo>
                  <a:pt x="551725" y="264804"/>
                </a:lnTo>
                <a:lnTo>
                  <a:pt x="508306" y="268791"/>
                </a:lnTo>
                <a:lnTo>
                  <a:pt x="481118" y="290592"/>
                </a:lnTo>
                <a:lnTo>
                  <a:pt x="424985" y="315051"/>
                </a:lnTo>
                <a:lnTo>
                  <a:pt x="383325" y="338181"/>
                </a:lnTo>
                <a:lnTo>
                  <a:pt x="327191" y="362641"/>
                </a:lnTo>
                <a:lnTo>
                  <a:pt x="285531" y="385771"/>
                </a:lnTo>
                <a:lnTo>
                  <a:pt x="258344" y="407571"/>
                </a:lnTo>
                <a:lnTo>
                  <a:pt x="229398" y="410230"/>
                </a:lnTo>
                <a:lnTo>
                  <a:pt x="202210" y="432030"/>
                </a:lnTo>
                <a:lnTo>
                  <a:pt x="187737" y="433360"/>
                </a:lnTo>
                <a:lnTo>
                  <a:pt x="173265" y="434689"/>
                </a:lnTo>
                <a:lnTo>
                  <a:pt x="144319" y="437347"/>
                </a:lnTo>
                <a:lnTo>
                  <a:pt x="113616" y="420863"/>
                </a:lnTo>
                <a:lnTo>
                  <a:pt x="82912" y="404379"/>
                </a:lnTo>
                <a:lnTo>
                  <a:pt x="66682" y="386565"/>
                </a:lnTo>
                <a:lnTo>
                  <a:pt x="35977" y="370080"/>
                </a:lnTo>
                <a:lnTo>
                  <a:pt x="19747" y="352267"/>
                </a:lnTo>
                <a:lnTo>
                  <a:pt x="3516" y="334453"/>
                </a:lnTo>
                <a:lnTo>
                  <a:pt x="0" y="296169"/>
                </a:lnTo>
                <a:lnTo>
                  <a:pt x="85079" y="269050"/>
                </a:lnTo>
                <a:lnTo>
                  <a:pt x="170157" y="241933"/>
                </a:lnTo>
                <a:lnTo>
                  <a:pt x="255237" y="214816"/>
                </a:lnTo>
                <a:lnTo>
                  <a:pt x="325842" y="189028"/>
                </a:lnTo>
                <a:lnTo>
                  <a:pt x="381976" y="164569"/>
                </a:lnTo>
                <a:lnTo>
                  <a:pt x="438109" y="140109"/>
                </a:lnTo>
                <a:lnTo>
                  <a:pt x="494242" y="115650"/>
                </a:lnTo>
                <a:lnTo>
                  <a:pt x="535903" y="92520"/>
                </a:lnTo>
                <a:lnTo>
                  <a:pt x="564848" y="89862"/>
                </a:lnTo>
                <a:lnTo>
                  <a:pt x="592035" y="68061"/>
                </a:lnTo>
                <a:lnTo>
                  <a:pt x="620981" y="65403"/>
                </a:lnTo>
                <a:lnTo>
                  <a:pt x="633696" y="44931"/>
                </a:lnTo>
                <a:lnTo>
                  <a:pt x="646411" y="24459"/>
                </a:lnTo>
                <a:lnTo>
                  <a:pt x="660884" y="23129"/>
                </a:lnTo>
                <a:lnTo>
                  <a:pt x="688071" y="132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4" name="任意多边形: 形状 173">
            <a:extLst>
              <a:ext uri="{FF2B5EF4-FFF2-40B4-BE49-F238E27FC236}">
                <a16:creationId xmlns:a16="http://schemas.microsoft.com/office/drawing/2014/main" xmlns="" id="{0F07F22C-0953-47B1-BA1E-EE85357FD8D9}"/>
              </a:ext>
            </a:extLst>
          </p:cNvPr>
          <p:cNvSpPr/>
          <p:nvPr/>
        </p:nvSpPr>
        <p:spPr>
          <a:xfrm rot="314828">
            <a:off x="6070308" y="4633963"/>
            <a:ext cx="979920" cy="375398"/>
          </a:xfrm>
          <a:custGeom>
            <a:avLst/>
            <a:gdLst>
              <a:gd name="connsiteX0" fmla="*/ 666566 w 979920"/>
              <a:gd name="connsiteY0" fmla="*/ 5317 h 375398"/>
              <a:gd name="connsiteX1" fmla="*/ 681039 w 979920"/>
              <a:gd name="connsiteY1" fmla="*/ 3988 h 375398"/>
              <a:gd name="connsiteX2" fmla="*/ 695513 w 979920"/>
              <a:gd name="connsiteY2" fmla="*/ 2659 h 375398"/>
              <a:gd name="connsiteX3" fmla="*/ 724458 w 979920"/>
              <a:gd name="connsiteY3" fmla="*/ 0 h 375398"/>
              <a:gd name="connsiteX4" fmla="*/ 755162 w 979920"/>
              <a:gd name="connsiteY4" fmla="*/ 16485 h 375398"/>
              <a:gd name="connsiteX5" fmla="*/ 785865 w 979920"/>
              <a:gd name="connsiteY5" fmla="*/ 32970 h 375398"/>
              <a:gd name="connsiteX6" fmla="*/ 831041 w 979920"/>
              <a:gd name="connsiteY6" fmla="*/ 48125 h 375398"/>
              <a:gd name="connsiteX7" fmla="*/ 877976 w 979920"/>
              <a:gd name="connsiteY7" fmla="*/ 82422 h 375398"/>
              <a:gd name="connsiteX8" fmla="*/ 908680 w 979920"/>
              <a:gd name="connsiteY8" fmla="*/ 98906 h 375398"/>
              <a:gd name="connsiteX9" fmla="*/ 924910 w 979920"/>
              <a:gd name="connsiteY9" fmla="*/ 116720 h 375398"/>
              <a:gd name="connsiteX10" fmla="*/ 953856 w 979920"/>
              <a:gd name="connsiteY10" fmla="*/ 114062 h 375398"/>
              <a:gd name="connsiteX11" fmla="*/ 970087 w 979920"/>
              <a:gd name="connsiteY11" fmla="*/ 131876 h 375398"/>
              <a:gd name="connsiteX12" fmla="*/ 979920 w 979920"/>
              <a:gd name="connsiteY12" fmla="*/ 142668 h 375398"/>
              <a:gd name="connsiteX13" fmla="*/ 629439 w 979920"/>
              <a:gd name="connsiteY13" fmla="*/ 241545 h 375398"/>
              <a:gd name="connsiteX14" fmla="*/ 629771 w 979920"/>
              <a:gd name="connsiteY14" fmla="*/ 240345 h 375398"/>
              <a:gd name="connsiteX15" fmla="*/ 628013 w 979920"/>
              <a:gd name="connsiteY15" fmla="*/ 221202 h 375398"/>
              <a:gd name="connsiteX16" fmla="*/ 613541 w 979920"/>
              <a:gd name="connsiteY16" fmla="*/ 222532 h 375398"/>
              <a:gd name="connsiteX17" fmla="*/ 599068 w 979920"/>
              <a:gd name="connsiteY17" fmla="*/ 223861 h 375398"/>
              <a:gd name="connsiteX18" fmla="*/ 584595 w 979920"/>
              <a:gd name="connsiteY18" fmla="*/ 225190 h 375398"/>
              <a:gd name="connsiteX19" fmla="*/ 557407 w 979920"/>
              <a:gd name="connsiteY19" fmla="*/ 246991 h 375398"/>
              <a:gd name="connsiteX20" fmla="*/ 513989 w 979920"/>
              <a:gd name="connsiteY20" fmla="*/ 250978 h 375398"/>
              <a:gd name="connsiteX21" fmla="*/ 472329 w 979920"/>
              <a:gd name="connsiteY21" fmla="*/ 274109 h 375398"/>
              <a:gd name="connsiteX22" fmla="*/ 428911 w 979920"/>
              <a:gd name="connsiteY22" fmla="*/ 278096 h 375398"/>
              <a:gd name="connsiteX23" fmla="*/ 329359 w 979920"/>
              <a:gd name="connsiteY23" fmla="*/ 306543 h 375398"/>
              <a:gd name="connsiteX24" fmla="*/ 229807 w 979920"/>
              <a:gd name="connsiteY24" fmla="*/ 334989 h 375398"/>
              <a:gd name="connsiteX25" fmla="*/ 114024 w 979920"/>
              <a:gd name="connsiteY25" fmla="*/ 345622 h 375398"/>
              <a:gd name="connsiteX26" fmla="*/ 0 w 979920"/>
              <a:gd name="connsiteY26" fmla="*/ 375398 h 375398"/>
              <a:gd name="connsiteX27" fmla="*/ 2167 w 979920"/>
              <a:gd name="connsiteY27" fmla="*/ 240070 h 375398"/>
              <a:gd name="connsiteX28" fmla="*/ 130664 w 979920"/>
              <a:gd name="connsiteY28" fmla="*/ 208966 h 375398"/>
              <a:gd name="connsiteX29" fmla="*/ 244688 w 979920"/>
              <a:gd name="connsiteY29" fmla="*/ 179189 h 375398"/>
              <a:gd name="connsiteX30" fmla="*/ 344240 w 979920"/>
              <a:gd name="connsiteY30" fmla="*/ 150743 h 375398"/>
              <a:gd name="connsiteX31" fmla="*/ 429319 w 979920"/>
              <a:gd name="connsiteY31" fmla="*/ 123625 h 375398"/>
              <a:gd name="connsiteX32" fmla="*/ 499925 w 979920"/>
              <a:gd name="connsiteY32" fmla="*/ 97837 h 375398"/>
              <a:gd name="connsiteX33" fmla="*/ 570531 w 979920"/>
              <a:gd name="connsiteY33" fmla="*/ 72049 h 375398"/>
              <a:gd name="connsiteX34" fmla="*/ 585004 w 979920"/>
              <a:gd name="connsiteY34" fmla="*/ 70720 h 375398"/>
              <a:gd name="connsiteX35" fmla="*/ 612191 w 979920"/>
              <a:gd name="connsiteY35" fmla="*/ 48919 h 375398"/>
              <a:gd name="connsiteX36" fmla="*/ 626664 w 979920"/>
              <a:gd name="connsiteY36" fmla="*/ 47590 h 375398"/>
              <a:gd name="connsiteX37" fmla="*/ 639379 w 979920"/>
              <a:gd name="connsiteY37" fmla="*/ 27118 h 375398"/>
              <a:gd name="connsiteX38" fmla="*/ 666566 w 979920"/>
              <a:gd name="connsiteY38" fmla="*/ 5317 h 375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979920" h="375398">
                <a:moveTo>
                  <a:pt x="666566" y="5317"/>
                </a:moveTo>
                <a:lnTo>
                  <a:pt x="681039" y="3988"/>
                </a:lnTo>
                <a:lnTo>
                  <a:pt x="695513" y="2659"/>
                </a:lnTo>
                <a:lnTo>
                  <a:pt x="724458" y="0"/>
                </a:lnTo>
                <a:lnTo>
                  <a:pt x="755162" y="16485"/>
                </a:lnTo>
                <a:lnTo>
                  <a:pt x="785865" y="32970"/>
                </a:lnTo>
                <a:lnTo>
                  <a:pt x="831041" y="48125"/>
                </a:lnTo>
                <a:lnTo>
                  <a:pt x="877976" y="82422"/>
                </a:lnTo>
                <a:lnTo>
                  <a:pt x="908680" y="98906"/>
                </a:lnTo>
                <a:lnTo>
                  <a:pt x="924910" y="116720"/>
                </a:lnTo>
                <a:lnTo>
                  <a:pt x="953856" y="114062"/>
                </a:lnTo>
                <a:lnTo>
                  <a:pt x="970087" y="131876"/>
                </a:lnTo>
                <a:lnTo>
                  <a:pt x="979920" y="142668"/>
                </a:lnTo>
                <a:lnTo>
                  <a:pt x="629439" y="241545"/>
                </a:lnTo>
                <a:lnTo>
                  <a:pt x="629771" y="240345"/>
                </a:lnTo>
                <a:lnTo>
                  <a:pt x="628013" y="221202"/>
                </a:lnTo>
                <a:lnTo>
                  <a:pt x="613541" y="222532"/>
                </a:lnTo>
                <a:lnTo>
                  <a:pt x="599068" y="223861"/>
                </a:lnTo>
                <a:lnTo>
                  <a:pt x="584595" y="225190"/>
                </a:lnTo>
                <a:lnTo>
                  <a:pt x="557407" y="246991"/>
                </a:lnTo>
                <a:lnTo>
                  <a:pt x="513989" y="250978"/>
                </a:lnTo>
                <a:lnTo>
                  <a:pt x="472329" y="274109"/>
                </a:lnTo>
                <a:lnTo>
                  <a:pt x="428911" y="278096"/>
                </a:lnTo>
                <a:lnTo>
                  <a:pt x="329359" y="306543"/>
                </a:lnTo>
                <a:lnTo>
                  <a:pt x="229807" y="334989"/>
                </a:lnTo>
                <a:lnTo>
                  <a:pt x="114024" y="345622"/>
                </a:lnTo>
                <a:lnTo>
                  <a:pt x="0" y="375398"/>
                </a:lnTo>
                <a:lnTo>
                  <a:pt x="2167" y="240070"/>
                </a:lnTo>
                <a:lnTo>
                  <a:pt x="130664" y="208966"/>
                </a:lnTo>
                <a:lnTo>
                  <a:pt x="244688" y="179189"/>
                </a:lnTo>
                <a:lnTo>
                  <a:pt x="344240" y="150743"/>
                </a:lnTo>
                <a:lnTo>
                  <a:pt x="429319" y="123625"/>
                </a:lnTo>
                <a:lnTo>
                  <a:pt x="499925" y="97837"/>
                </a:lnTo>
                <a:lnTo>
                  <a:pt x="570531" y="72049"/>
                </a:lnTo>
                <a:lnTo>
                  <a:pt x="585004" y="70720"/>
                </a:lnTo>
                <a:lnTo>
                  <a:pt x="612191" y="48919"/>
                </a:lnTo>
                <a:lnTo>
                  <a:pt x="626664" y="47590"/>
                </a:lnTo>
                <a:lnTo>
                  <a:pt x="639379" y="27118"/>
                </a:lnTo>
                <a:lnTo>
                  <a:pt x="666566" y="531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5" name="任意多边形: 形状 174">
            <a:extLst>
              <a:ext uri="{FF2B5EF4-FFF2-40B4-BE49-F238E27FC236}">
                <a16:creationId xmlns:a16="http://schemas.microsoft.com/office/drawing/2014/main" xmlns="" id="{3335E69C-11C8-4595-AA20-8EE3B0B437ED}"/>
              </a:ext>
            </a:extLst>
          </p:cNvPr>
          <p:cNvSpPr/>
          <p:nvPr/>
        </p:nvSpPr>
        <p:spPr>
          <a:xfrm rot="314828">
            <a:off x="2995626" y="4635774"/>
            <a:ext cx="485453" cy="402754"/>
          </a:xfrm>
          <a:custGeom>
            <a:avLst/>
            <a:gdLst>
              <a:gd name="connsiteX0" fmla="*/ 419454 w 485453"/>
              <a:gd name="connsiteY0" fmla="*/ 0 h 402754"/>
              <a:gd name="connsiteX1" fmla="*/ 435003 w 485453"/>
              <a:gd name="connsiteY1" fmla="*/ 17065 h 402754"/>
              <a:gd name="connsiteX2" fmla="*/ 467464 w 485453"/>
              <a:gd name="connsiteY2" fmla="*/ 52692 h 402754"/>
              <a:gd name="connsiteX3" fmla="*/ 469222 w 485453"/>
              <a:gd name="connsiteY3" fmla="*/ 71835 h 402754"/>
              <a:gd name="connsiteX4" fmla="*/ 485453 w 485453"/>
              <a:gd name="connsiteY4" fmla="*/ 89649 h 402754"/>
              <a:gd name="connsiteX5" fmla="*/ 472738 w 485453"/>
              <a:gd name="connsiteY5" fmla="*/ 110120 h 402754"/>
              <a:gd name="connsiteX6" fmla="*/ 460024 w 485453"/>
              <a:gd name="connsiteY6" fmla="*/ 130592 h 402754"/>
              <a:gd name="connsiteX7" fmla="*/ 432835 w 485453"/>
              <a:gd name="connsiteY7" fmla="*/ 152393 h 402754"/>
              <a:gd name="connsiteX8" fmla="*/ 389417 w 485453"/>
              <a:gd name="connsiteY8" fmla="*/ 156380 h 402754"/>
              <a:gd name="connsiteX9" fmla="*/ 347757 w 485453"/>
              <a:gd name="connsiteY9" fmla="*/ 179510 h 402754"/>
              <a:gd name="connsiteX10" fmla="*/ 291624 w 485453"/>
              <a:gd name="connsiteY10" fmla="*/ 203970 h 402754"/>
              <a:gd name="connsiteX11" fmla="*/ 237248 w 485453"/>
              <a:gd name="connsiteY11" fmla="*/ 247571 h 402754"/>
              <a:gd name="connsiteX12" fmla="*/ 168401 w 485453"/>
              <a:gd name="connsiteY12" fmla="*/ 292502 h 402754"/>
              <a:gd name="connsiteX13" fmla="*/ 142970 w 485453"/>
              <a:gd name="connsiteY13" fmla="*/ 333446 h 402754"/>
              <a:gd name="connsiteX14" fmla="*/ 115783 w 485453"/>
              <a:gd name="connsiteY14" fmla="*/ 355247 h 402754"/>
              <a:gd name="connsiteX15" fmla="*/ 88595 w 485453"/>
              <a:gd name="connsiteY15" fmla="*/ 377047 h 402754"/>
              <a:gd name="connsiteX16" fmla="*/ 61408 w 485453"/>
              <a:gd name="connsiteY16" fmla="*/ 398848 h 402754"/>
              <a:gd name="connsiteX17" fmla="*/ 32462 w 485453"/>
              <a:gd name="connsiteY17" fmla="*/ 401506 h 402754"/>
              <a:gd name="connsiteX18" fmla="*/ 18880 w 485453"/>
              <a:gd name="connsiteY18" fmla="*/ 402754 h 402754"/>
              <a:gd name="connsiteX19" fmla="*/ 13283 w 485453"/>
              <a:gd name="connsiteY19" fmla="*/ 382427 h 402754"/>
              <a:gd name="connsiteX20" fmla="*/ 1810 w 485453"/>
              <a:gd name="connsiteY20" fmla="*/ 385586 h 402754"/>
              <a:gd name="connsiteX21" fmla="*/ 1758 w 485453"/>
              <a:gd name="connsiteY21" fmla="*/ 385022 h 402754"/>
              <a:gd name="connsiteX22" fmla="*/ 0 w 485453"/>
              <a:gd name="connsiteY22" fmla="*/ 365880 h 402754"/>
              <a:gd name="connsiteX23" fmla="*/ 9200 w 485453"/>
              <a:gd name="connsiteY23" fmla="*/ 307122 h 402754"/>
              <a:gd name="connsiteX24" fmla="*/ 20156 w 485453"/>
              <a:gd name="connsiteY24" fmla="*/ 267508 h 402754"/>
              <a:gd name="connsiteX25" fmla="*/ 31113 w 485453"/>
              <a:gd name="connsiteY25" fmla="*/ 227894 h 402754"/>
              <a:gd name="connsiteX26" fmla="*/ 54784 w 485453"/>
              <a:gd name="connsiteY26" fmla="*/ 167808 h 402754"/>
              <a:gd name="connsiteX27" fmla="*/ 80214 w 485453"/>
              <a:gd name="connsiteY27" fmla="*/ 126865 h 402754"/>
              <a:gd name="connsiteX28" fmla="*/ 76698 w 485453"/>
              <a:gd name="connsiteY28" fmla="*/ 88579 h 402754"/>
              <a:gd name="connsiteX29" fmla="*/ 76389 w 485453"/>
              <a:gd name="connsiteY29" fmla="*/ 85217 h 402754"/>
              <a:gd name="connsiteX30" fmla="*/ 419454 w 485453"/>
              <a:gd name="connsiteY30" fmla="*/ 0 h 402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85453" h="402754">
                <a:moveTo>
                  <a:pt x="419454" y="0"/>
                </a:moveTo>
                <a:lnTo>
                  <a:pt x="435003" y="17065"/>
                </a:lnTo>
                <a:lnTo>
                  <a:pt x="467464" y="52692"/>
                </a:lnTo>
                <a:lnTo>
                  <a:pt x="469222" y="71835"/>
                </a:lnTo>
                <a:lnTo>
                  <a:pt x="485453" y="89649"/>
                </a:lnTo>
                <a:lnTo>
                  <a:pt x="472738" y="110120"/>
                </a:lnTo>
                <a:lnTo>
                  <a:pt x="460024" y="130592"/>
                </a:lnTo>
                <a:lnTo>
                  <a:pt x="432835" y="152393"/>
                </a:lnTo>
                <a:lnTo>
                  <a:pt x="389417" y="156380"/>
                </a:lnTo>
                <a:lnTo>
                  <a:pt x="347757" y="179510"/>
                </a:lnTo>
                <a:lnTo>
                  <a:pt x="291624" y="203970"/>
                </a:lnTo>
                <a:lnTo>
                  <a:pt x="237248" y="247571"/>
                </a:lnTo>
                <a:lnTo>
                  <a:pt x="168401" y="292502"/>
                </a:lnTo>
                <a:lnTo>
                  <a:pt x="142970" y="333446"/>
                </a:lnTo>
                <a:lnTo>
                  <a:pt x="115783" y="355247"/>
                </a:lnTo>
                <a:lnTo>
                  <a:pt x="88595" y="377047"/>
                </a:lnTo>
                <a:lnTo>
                  <a:pt x="61408" y="398848"/>
                </a:lnTo>
                <a:lnTo>
                  <a:pt x="32462" y="401506"/>
                </a:lnTo>
                <a:lnTo>
                  <a:pt x="18880" y="402754"/>
                </a:lnTo>
                <a:lnTo>
                  <a:pt x="13283" y="382427"/>
                </a:lnTo>
                <a:lnTo>
                  <a:pt x="1810" y="385586"/>
                </a:lnTo>
                <a:lnTo>
                  <a:pt x="1758" y="385022"/>
                </a:lnTo>
                <a:lnTo>
                  <a:pt x="0" y="365880"/>
                </a:lnTo>
                <a:lnTo>
                  <a:pt x="9200" y="307122"/>
                </a:lnTo>
                <a:lnTo>
                  <a:pt x="20156" y="267508"/>
                </a:lnTo>
                <a:lnTo>
                  <a:pt x="31113" y="227894"/>
                </a:lnTo>
                <a:lnTo>
                  <a:pt x="54784" y="167808"/>
                </a:lnTo>
                <a:lnTo>
                  <a:pt x="80214" y="126865"/>
                </a:lnTo>
                <a:lnTo>
                  <a:pt x="76698" y="88579"/>
                </a:lnTo>
                <a:lnTo>
                  <a:pt x="76389" y="85217"/>
                </a:lnTo>
                <a:lnTo>
                  <a:pt x="41945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76" name="任意多边形: 形状 175">
            <a:extLst>
              <a:ext uri="{FF2B5EF4-FFF2-40B4-BE49-F238E27FC236}">
                <a16:creationId xmlns:a16="http://schemas.microsoft.com/office/drawing/2014/main" xmlns="" id="{D1D8685F-071D-4F5B-A38B-B889FCA07974}"/>
              </a:ext>
            </a:extLst>
          </p:cNvPr>
          <p:cNvSpPr/>
          <p:nvPr/>
        </p:nvSpPr>
        <p:spPr>
          <a:xfrm rot="314828">
            <a:off x="2566502" y="5014117"/>
            <a:ext cx="279701" cy="801166"/>
          </a:xfrm>
          <a:custGeom>
            <a:avLst/>
            <a:gdLst>
              <a:gd name="connsiteX0" fmla="*/ 275848 w 279701"/>
              <a:gd name="connsiteY0" fmla="*/ 0 h 801166"/>
              <a:gd name="connsiteX1" fmla="*/ 276185 w 279701"/>
              <a:gd name="connsiteY1" fmla="*/ 370 h 801166"/>
              <a:gd name="connsiteX2" fmla="*/ 277943 w 279701"/>
              <a:gd name="connsiteY2" fmla="*/ 19512 h 801166"/>
              <a:gd name="connsiteX3" fmla="*/ 279701 w 279701"/>
              <a:gd name="connsiteY3" fmla="*/ 38654 h 801166"/>
              <a:gd name="connsiteX4" fmla="*/ 266986 w 279701"/>
              <a:gd name="connsiteY4" fmla="*/ 59126 h 801166"/>
              <a:gd name="connsiteX5" fmla="*/ 254272 w 279701"/>
              <a:gd name="connsiteY5" fmla="*/ 79599 h 801166"/>
              <a:gd name="connsiteX6" fmla="*/ 239799 w 279701"/>
              <a:gd name="connsiteY6" fmla="*/ 80928 h 801166"/>
              <a:gd name="connsiteX7" fmla="*/ 241557 w 279701"/>
              <a:gd name="connsiteY7" fmla="*/ 100070 h 801166"/>
              <a:gd name="connsiteX8" fmla="*/ 243314 w 279701"/>
              <a:gd name="connsiteY8" fmla="*/ 119213 h 801166"/>
              <a:gd name="connsiteX9" fmla="*/ 232357 w 279701"/>
              <a:gd name="connsiteY9" fmla="*/ 158827 h 801166"/>
              <a:gd name="connsiteX10" fmla="*/ 235873 w 279701"/>
              <a:gd name="connsiteY10" fmla="*/ 197113 h 801166"/>
              <a:gd name="connsiteX11" fmla="*/ 239389 w 279701"/>
              <a:gd name="connsiteY11" fmla="*/ 235397 h 801166"/>
              <a:gd name="connsiteX12" fmla="*/ 242905 w 279701"/>
              <a:gd name="connsiteY12" fmla="*/ 273682 h 801166"/>
              <a:gd name="connsiteX13" fmla="*/ 248179 w 279701"/>
              <a:gd name="connsiteY13" fmla="*/ 331111 h 801166"/>
              <a:gd name="connsiteX14" fmla="*/ 256969 w 279701"/>
              <a:gd name="connsiteY14" fmla="*/ 426824 h 801166"/>
              <a:gd name="connsiteX15" fmla="*/ 265759 w 279701"/>
              <a:gd name="connsiteY15" fmla="*/ 522537 h 801166"/>
              <a:gd name="connsiteX16" fmla="*/ 254803 w 279701"/>
              <a:gd name="connsiteY16" fmla="*/ 562151 h 801166"/>
              <a:gd name="connsiteX17" fmla="*/ 258319 w 279701"/>
              <a:gd name="connsiteY17" fmla="*/ 600436 h 801166"/>
              <a:gd name="connsiteX18" fmla="*/ 260077 w 279701"/>
              <a:gd name="connsiteY18" fmla="*/ 619579 h 801166"/>
              <a:gd name="connsiteX19" fmla="*/ 263593 w 279701"/>
              <a:gd name="connsiteY19" fmla="*/ 657864 h 801166"/>
              <a:gd name="connsiteX20" fmla="*/ 252636 w 279701"/>
              <a:gd name="connsiteY20" fmla="*/ 697478 h 801166"/>
              <a:gd name="connsiteX21" fmla="*/ 241679 w 279701"/>
              <a:gd name="connsiteY21" fmla="*/ 737093 h 801166"/>
              <a:gd name="connsiteX22" fmla="*/ 228964 w 279701"/>
              <a:gd name="connsiteY22" fmla="*/ 757565 h 801166"/>
              <a:gd name="connsiteX23" fmla="*/ 216250 w 279701"/>
              <a:gd name="connsiteY23" fmla="*/ 778037 h 801166"/>
              <a:gd name="connsiteX24" fmla="*/ 189061 w 279701"/>
              <a:gd name="connsiteY24" fmla="*/ 799837 h 801166"/>
              <a:gd name="connsiteX25" fmla="*/ 174588 w 279701"/>
              <a:gd name="connsiteY25" fmla="*/ 801166 h 801166"/>
              <a:gd name="connsiteX26" fmla="*/ 143885 w 279701"/>
              <a:gd name="connsiteY26" fmla="*/ 784682 h 801166"/>
              <a:gd name="connsiteX27" fmla="*/ 127654 w 279701"/>
              <a:gd name="connsiteY27" fmla="*/ 766869 h 801166"/>
              <a:gd name="connsiteX28" fmla="*/ 95193 w 279701"/>
              <a:gd name="connsiteY28" fmla="*/ 731241 h 801166"/>
              <a:gd name="connsiteX29" fmla="*/ 89919 w 279701"/>
              <a:gd name="connsiteY29" fmla="*/ 673814 h 801166"/>
              <a:gd name="connsiteX30" fmla="*/ 70172 w 279701"/>
              <a:gd name="connsiteY30" fmla="*/ 617715 h 801166"/>
              <a:gd name="connsiteX31" fmla="*/ 77613 w 279701"/>
              <a:gd name="connsiteY31" fmla="*/ 539816 h 801166"/>
              <a:gd name="connsiteX32" fmla="*/ 70581 w 279701"/>
              <a:gd name="connsiteY32" fmla="*/ 463245 h 801166"/>
              <a:gd name="connsiteX33" fmla="*/ 65307 w 279701"/>
              <a:gd name="connsiteY33" fmla="*/ 405817 h 801166"/>
              <a:gd name="connsiteX34" fmla="*/ 51243 w 279701"/>
              <a:gd name="connsiteY34" fmla="*/ 252676 h 801166"/>
              <a:gd name="connsiteX35" fmla="*/ 45969 w 279701"/>
              <a:gd name="connsiteY35" fmla="*/ 195248 h 801166"/>
              <a:gd name="connsiteX36" fmla="*/ 40695 w 279701"/>
              <a:gd name="connsiteY36" fmla="*/ 137820 h 801166"/>
              <a:gd name="connsiteX37" fmla="*/ 22706 w 279701"/>
              <a:gd name="connsiteY37" fmla="*/ 100865 h 801166"/>
              <a:gd name="connsiteX38" fmla="*/ 20948 w 279701"/>
              <a:gd name="connsiteY38" fmla="*/ 81721 h 801166"/>
              <a:gd name="connsiteX39" fmla="*/ 6475 w 279701"/>
              <a:gd name="connsiteY39" fmla="*/ 83050 h 801166"/>
              <a:gd name="connsiteX40" fmla="*/ 0 w 279701"/>
              <a:gd name="connsiteY40" fmla="*/ 75944 h 801166"/>
              <a:gd name="connsiteX41" fmla="*/ 275848 w 279701"/>
              <a:gd name="connsiteY41" fmla="*/ 0 h 801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279701" h="801166">
                <a:moveTo>
                  <a:pt x="275848" y="0"/>
                </a:moveTo>
                <a:lnTo>
                  <a:pt x="276185" y="370"/>
                </a:lnTo>
                <a:lnTo>
                  <a:pt x="277943" y="19512"/>
                </a:lnTo>
                <a:lnTo>
                  <a:pt x="279701" y="38654"/>
                </a:lnTo>
                <a:lnTo>
                  <a:pt x="266986" y="59126"/>
                </a:lnTo>
                <a:lnTo>
                  <a:pt x="254272" y="79599"/>
                </a:lnTo>
                <a:lnTo>
                  <a:pt x="239799" y="80928"/>
                </a:lnTo>
                <a:lnTo>
                  <a:pt x="241557" y="100070"/>
                </a:lnTo>
                <a:lnTo>
                  <a:pt x="243314" y="119213"/>
                </a:lnTo>
                <a:lnTo>
                  <a:pt x="232357" y="158827"/>
                </a:lnTo>
                <a:lnTo>
                  <a:pt x="235873" y="197113"/>
                </a:lnTo>
                <a:lnTo>
                  <a:pt x="239389" y="235397"/>
                </a:lnTo>
                <a:lnTo>
                  <a:pt x="242905" y="273682"/>
                </a:lnTo>
                <a:lnTo>
                  <a:pt x="248179" y="331111"/>
                </a:lnTo>
                <a:lnTo>
                  <a:pt x="256969" y="426824"/>
                </a:lnTo>
                <a:lnTo>
                  <a:pt x="265759" y="522537"/>
                </a:lnTo>
                <a:lnTo>
                  <a:pt x="254803" y="562151"/>
                </a:lnTo>
                <a:lnTo>
                  <a:pt x="258319" y="600436"/>
                </a:lnTo>
                <a:lnTo>
                  <a:pt x="260077" y="619579"/>
                </a:lnTo>
                <a:lnTo>
                  <a:pt x="263593" y="657864"/>
                </a:lnTo>
                <a:lnTo>
                  <a:pt x="252636" y="697478"/>
                </a:lnTo>
                <a:lnTo>
                  <a:pt x="241679" y="737093"/>
                </a:lnTo>
                <a:lnTo>
                  <a:pt x="228964" y="757565"/>
                </a:lnTo>
                <a:lnTo>
                  <a:pt x="216250" y="778037"/>
                </a:lnTo>
                <a:lnTo>
                  <a:pt x="189061" y="799837"/>
                </a:lnTo>
                <a:lnTo>
                  <a:pt x="174588" y="801166"/>
                </a:lnTo>
                <a:lnTo>
                  <a:pt x="143885" y="784682"/>
                </a:lnTo>
                <a:lnTo>
                  <a:pt x="127654" y="766869"/>
                </a:lnTo>
                <a:lnTo>
                  <a:pt x="95193" y="731241"/>
                </a:lnTo>
                <a:lnTo>
                  <a:pt x="89919" y="673814"/>
                </a:lnTo>
                <a:lnTo>
                  <a:pt x="70172" y="617715"/>
                </a:lnTo>
                <a:lnTo>
                  <a:pt x="77613" y="539816"/>
                </a:lnTo>
                <a:lnTo>
                  <a:pt x="70581" y="463245"/>
                </a:lnTo>
                <a:lnTo>
                  <a:pt x="65307" y="405817"/>
                </a:lnTo>
                <a:lnTo>
                  <a:pt x="51243" y="252676"/>
                </a:lnTo>
                <a:lnTo>
                  <a:pt x="45969" y="195248"/>
                </a:lnTo>
                <a:lnTo>
                  <a:pt x="40695" y="137820"/>
                </a:lnTo>
                <a:lnTo>
                  <a:pt x="22706" y="100865"/>
                </a:lnTo>
                <a:lnTo>
                  <a:pt x="20948" y="81721"/>
                </a:lnTo>
                <a:lnTo>
                  <a:pt x="6475" y="83050"/>
                </a:lnTo>
                <a:lnTo>
                  <a:pt x="0" y="75944"/>
                </a:lnTo>
                <a:lnTo>
                  <a:pt x="27584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77" name="任意多边形: 形状 176">
            <a:extLst>
              <a:ext uri="{FF2B5EF4-FFF2-40B4-BE49-F238E27FC236}">
                <a16:creationId xmlns:a16="http://schemas.microsoft.com/office/drawing/2014/main" xmlns="" id="{D53B3F12-B6DA-4251-B011-E69DE43F3868}"/>
              </a:ext>
            </a:extLst>
          </p:cNvPr>
          <p:cNvSpPr/>
          <p:nvPr/>
        </p:nvSpPr>
        <p:spPr>
          <a:xfrm rot="314828">
            <a:off x="9606156" y="5776892"/>
            <a:ext cx="320292" cy="529148"/>
          </a:xfrm>
          <a:custGeom>
            <a:avLst/>
            <a:gdLst>
              <a:gd name="connsiteX0" fmla="*/ 286151 w 320292"/>
              <a:gd name="connsiteY0" fmla="*/ 2652 h 529148"/>
              <a:gd name="connsiteX1" fmla="*/ 300592 w 320292"/>
              <a:gd name="connsiteY1" fmla="*/ 1326 h 529148"/>
              <a:gd name="connsiteX2" fmla="*/ 315033 w 320292"/>
              <a:gd name="connsiteY2" fmla="*/ 0 h 529148"/>
              <a:gd name="connsiteX3" fmla="*/ 316786 w 320292"/>
              <a:gd name="connsiteY3" fmla="*/ 19089 h 529148"/>
              <a:gd name="connsiteX4" fmla="*/ 318539 w 320292"/>
              <a:gd name="connsiteY4" fmla="*/ 38178 h 529148"/>
              <a:gd name="connsiteX5" fmla="*/ 320292 w 320292"/>
              <a:gd name="connsiteY5" fmla="*/ 57268 h 529148"/>
              <a:gd name="connsiteX6" fmla="*/ 307604 w 320292"/>
              <a:gd name="connsiteY6" fmla="*/ 77684 h 529148"/>
              <a:gd name="connsiteX7" fmla="*/ 296669 w 320292"/>
              <a:gd name="connsiteY7" fmla="*/ 117189 h 529148"/>
              <a:gd name="connsiteX8" fmla="*/ 269540 w 320292"/>
              <a:gd name="connsiteY8" fmla="*/ 138930 h 529148"/>
              <a:gd name="connsiteX9" fmla="*/ 245917 w 320292"/>
              <a:gd name="connsiteY9" fmla="*/ 198852 h 529148"/>
              <a:gd name="connsiteX10" fmla="*/ 206099 w 320292"/>
              <a:gd name="connsiteY10" fmla="*/ 241010 h 529148"/>
              <a:gd name="connsiteX11" fmla="*/ 168035 w 320292"/>
              <a:gd name="connsiteY11" fmla="*/ 302257 h 529148"/>
              <a:gd name="connsiteX12" fmla="*/ 128218 w 320292"/>
              <a:gd name="connsiteY12" fmla="*/ 344415 h 529148"/>
              <a:gd name="connsiteX13" fmla="*/ 90153 w 320292"/>
              <a:gd name="connsiteY13" fmla="*/ 405661 h 529148"/>
              <a:gd name="connsiteX14" fmla="*/ 50336 w 320292"/>
              <a:gd name="connsiteY14" fmla="*/ 447819 h 529148"/>
              <a:gd name="connsiteX15" fmla="*/ 26713 w 320292"/>
              <a:gd name="connsiteY15" fmla="*/ 507740 h 529148"/>
              <a:gd name="connsiteX16" fmla="*/ 0 w 320292"/>
              <a:gd name="connsiteY16" fmla="*/ 529148 h 529148"/>
              <a:gd name="connsiteX17" fmla="*/ 0 w 320292"/>
              <a:gd name="connsiteY17" fmla="*/ 240687 h 529148"/>
              <a:gd name="connsiteX18" fmla="*/ 2169 w 320292"/>
              <a:gd name="connsiteY18" fmla="*/ 240487 h 529148"/>
              <a:gd name="connsiteX19" fmla="*/ 14857 w 320292"/>
              <a:gd name="connsiteY19" fmla="*/ 220072 h 529148"/>
              <a:gd name="connsiteX20" fmla="*/ 41987 w 320292"/>
              <a:gd name="connsiteY20" fmla="*/ 198329 h 529148"/>
              <a:gd name="connsiteX21" fmla="*/ 69116 w 320292"/>
              <a:gd name="connsiteY21" fmla="*/ 176587 h 529148"/>
              <a:gd name="connsiteX22" fmla="*/ 96245 w 320292"/>
              <a:gd name="connsiteY22" fmla="*/ 154845 h 529148"/>
              <a:gd name="connsiteX23" fmla="*/ 136063 w 320292"/>
              <a:gd name="connsiteY23" fmla="*/ 112688 h 529148"/>
              <a:gd name="connsiteX24" fmla="*/ 175880 w 320292"/>
              <a:gd name="connsiteY24" fmla="*/ 70530 h 529148"/>
              <a:gd name="connsiteX25" fmla="*/ 217451 w 320292"/>
              <a:gd name="connsiteY25" fmla="*/ 47462 h 529148"/>
              <a:gd name="connsiteX26" fmla="*/ 244580 w 320292"/>
              <a:gd name="connsiteY26" fmla="*/ 25721 h 529148"/>
              <a:gd name="connsiteX27" fmla="*/ 273463 w 320292"/>
              <a:gd name="connsiteY27" fmla="*/ 23068 h 529148"/>
              <a:gd name="connsiteX28" fmla="*/ 286151 w 320292"/>
              <a:gd name="connsiteY28" fmla="*/ 2652 h 5291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20292" h="529148">
                <a:moveTo>
                  <a:pt x="286151" y="2652"/>
                </a:moveTo>
                <a:lnTo>
                  <a:pt x="300592" y="1326"/>
                </a:lnTo>
                <a:lnTo>
                  <a:pt x="315033" y="0"/>
                </a:lnTo>
                <a:lnTo>
                  <a:pt x="316786" y="19089"/>
                </a:lnTo>
                <a:lnTo>
                  <a:pt x="318539" y="38178"/>
                </a:lnTo>
                <a:lnTo>
                  <a:pt x="320292" y="57268"/>
                </a:lnTo>
                <a:lnTo>
                  <a:pt x="307604" y="77684"/>
                </a:lnTo>
                <a:lnTo>
                  <a:pt x="296669" y="117189"/>
                </a:lnTo>
                <a:lnTo>
                  <a:pt x="269540" y="138930"/>
                </a:lnTo>
                <a:lnTo>
                  <a:pt x="245917" y="198852"/>
                </a:lnTo>
                <a:lnTo>
                  <a:pt x="206099" y="241010"/>
                </a:lnTo>
                <a:lnTo>
                  <a:pt x="168035" y="302257"/>
                </a:lnTo>
                <a:lnTo>
                  <a:pt x="128218" y="344415"/>
                </a:lnTo>
                <a:lnTo>
                  <a:pt x="90153" y="405661"/>
                </a:lnTo>
                <a:lnTo>
                  <a:pt x="50336" y="447819"/>
                </a:lnTo>
                <a:lnTo>
                  <a:pt x="26713" y="507740"/>
                </a:lnTo>
                <a:lnTo>
                  <a:pt x="0" y="529148"/>
                </a:lnTo>
                <a:lnTo>
                  <a:pt x="0" y="240687"/>
                </a:lnTo>
                <a:lnTo>
                  <a:pt x="2169" y="240487"/>
                </a:lnTo>
                <a:lnTo>
                  <a:pt x="14857" y="220072"/>
                </a:lnTo>
                <a:lnTo>
                  <a:pt x="41987" y="198329"/>
                </a:lnTo>
                <a:lnTo>
                  <a:pt x="69116" y="176587"/>
                </a:lnTo>
                <a:lnTo>
                  <a:pt x="96245" y="154845"/>
                </a:lnTo>
                <a:lnTo>
                  <a:pt x="136063" y="112688"/>
                </a:lnTo>
                <a:lnTo>
                  <a:pt x="175880" y="70530"/>
                </a:lnTo>
                <a:lnTo>
                  <a:pt x="217451" y="47462"/>
                </a:lnTo>
                <a:lnTo>
                  <a:pt x="244580" y="25721"/>
                </a:lnTo>
                <a:lnTo>
                  <a:pt x="273463" y="23068"/>
                </a:lnTo>
                <a:lnTo>
                  <a:pt x="286151" y="265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9" name="任意多边形: 形状 178">
            <a:extLst>
              <a:ext uri="{FF2B5EF4-FFF2-40B4-BE49-F238E27FC236}">
                <a16:creationId xmlns:a16="http://schemas.microsoft.com/office/drawing/2014/main" xmlns="" id="{AB79B19D-204C-4730-A33C-43FE78F13F11}"/>
              </a:ext>
            </a:extLst>
          </p:cNvPr>
          <p:cNvSpPr/>
          <p:nvPr/>
        </p:nvSpPr>
        <p:spPr>
          <a:xfrm rot="314828">
            <a:off x="9084827" y="1161469"/>
            <a:ext cx="203208" cy="591601"/>
          </a:xfrm>
          <a:custGeom>
            <a:avLst/>
            <a:gdLst>
              <a:gd name="connsiteX0" fmla="*/ 169957 w 203208"/>
              <a:gd name="connsiteY0" fmla="*/ 0 h 591601"/>
              <a:gd name="connsiteX1" fmla="*/ 185261 w 203208"/>
              <a:gd name="connsiteY1" fmla="*/ 16787 h 591601"/>
              <a:gd name="connsiteX2" fmla="*/ 201455 w 203208"/>
              <a:gd name="connsiteY2" fmla="*/ 34550 h 591601"/>
              <a:gd name="connsiteX3" fmla="*/ 203208 w 203208"/>
              <a:gd name="connsiteY3" fmla="*/ 53639 h 591601"/>
              <a:gd name="connsiteX4" fmla="*/ 188767 w 203208"/>
              <a:gd name="connsiteY4" fmla="*/ 54965 h 591601"/>
              <a:gd name="connsiteX5" fmla="*/ 176079 w 203208"/>
              <a:gd name="connsiteY5" fmla="*/ 75381 h 591601"/>
              <a:gd name="connsiteX6" fmla="*/ 161638 w 203208"/>
              <a:gd name="connsiteY6" fmla="*/ 76707 h 591601"/>
              <a:gd name="connsiteX7" fmla="*/ 150703 w 203208"/>
              <a:gd name="connsiteY7" fmla="*/ 116213 h 591601"/>
              <a:gd name="connsiteX8" fmla="*/ 125327 w 203208"/>
              <a:gd name="connsiteY8" fmla="*/ 157043 h 591601"/>
              <a:gd name="connsiteX9" fmla="*/ 116145 w 203208"/>
              <a:gd name="connsiteY9" fmla="*/ 215639 h 591601"/>
              <a:gd name="connsiteX10" fmla="*/ 106963 w 203208"/>
              <a:gd name="connsiteY10" fmla="*/ 274233 h 591601"/>
              <a:gd name="connsiteX11" fmla="*/ 86846 w 203208"/>
              <a:gd name="connsiteY11" fmla="*/ 372333 h 591601"/>
              <a:gd name="connsiteX12" fmla="*/ 66729 w 203208"/>
              <a:gd name="connsiteY12" fmla="*/ 470433 h 591601"/>
              <a:gd name="connsiteX13" fmla="*/ 62807 w 203208"/>
              <a:gd name="connsiteY13" fmla="*/ 586296 h 591601"/>
              <a:gd name="connsiteX14" fmla="*/ 5042 w 203208"/>
              <a:gd name="connsiteY14" fmla="*/ 591601 h 591601"/>
              <a:gd name="connsiteX15" fmla="*/ 10717 w 203208"/>
              <a:gd name="connsiteY15" fmla="*/ 494827 h 591601"/>
              <a:gd name="connsiteX16" fmla="*/ 18146 w 203208"/>
              <a:gd name="connsiteY16" fmla="*/ 417143 h 591601"/>
              <a:gd name="connsiteX17" fmla="*/ 27328 w 203208"/>
              <a:gd name="connsiteY17" fmla="*/ 358548 h 591601"/>
              <a:gd name="connsiteX18" fmla="*/ 22069 w 203208"/>
              <a:gd name="connsiteY18" fmla="*/ 301280 h 591601"/>
              <a:gd name="connsiteX19" fmla="*/ 31251 w 203208"/>
              <a:gd name="connsiteY19" fmla="*/ 242686 h 591601"/>
              <a:gd name="connsiteX20" fmla="*/ 27744 w 203208"/>
              <a:gd name="connsiteY20" fmla="*/ 204506 h 591601"/>
              <a:gd name="connsiteX21" fmla="*/ 24238 w 203208"/>
              <a:gd name="connsiteY21" fmla="*/ 166327 h 591601"/>
              <a:gd name="connsiteX22" fmla="*/ 22485 w 203208"/>
              <a:gd name="connsiteY22" fmla="*/ 147238 h 591601"/>
              <a:gd name="connsiteX23" fmla="*/ 18979 w 203208"/>
              <a:gd name="connsiteY23" fmla="*/ 109059 h 591601"/>
              <a:gd name="connsiteX24" fmla="*/ 15472 w 203208"/>
              <a:gd name="connsiteY24" fmla="*/ 70880 h 591601"/>
              <a:gd name="connsiteX25" fmla="*/ 0 w 203208"/>
              <a:gd name="connsiteY25" fmla="*/ 39111 h 591601"/>
              <a:gd name="connsiteX26" fmla="*/ 169957 w 203208"/>
              <a:gd name="connsiteY26" fmla="*/ 0 h 591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03208" h="591601">
                <a:moveTo>
                  <a:pt x="169957" y="0"/>
                </a:moveTo>
                <a:lnTo>
                  <a:pt x="185261" y="16787"/>
                </a:lnTo>
                <a:lnTo>
                  <a:pt x="201455" y="34550"/>
                </a:lnTo>
                <a:lnTo>
                  <a:pt x="203208" y="53639"/>
                </a:lnTo>
                <a:lnTo>
                  <a:pt x="188767" y="54965"/>
                </a:lnTo>
                <a:lnTo>
                  <a:pt x="176079" y="75381"/>
                </a:lnTo>
                <a:lnTo>
                  <a:pt x="161638" y="76707"/>
                </a:lnTo>
                <a:lnTo>
                  <a:pt x="150703" y="116213"/>
                </a:lnTo>
                <a:lnTo>
                  <a:pt x="125327" y="157043"/>
                </a:lnTo>
                <a:lnTo>
                  <a:pt x="116145" y="215639"/>
                </a:lnTo>
                <a:lnTo>
                  <a:pt x="106963" y="274233"/>
                </a:lnTo>
                <a:lnTo>
                  <a:pt x="86846" y="372333"/>
                </a:lnTo>
                <a:lnTo>
                  <a:pt x="66729" y="470433"/>
                </a:lnTo>
                <a:lnTo>
                  <a:pt x="62807" y="586296"/>
                </a:lnTo>
                <a:lnTo>
                  <a:pt x="5042" y="591601"/>
                </a:lnTo>
                <a:lnTo>
                  <a:pt x="10717" y="494827"/>
                </a:lnTo>
                <a:lnTo>
                  <a:pt x="18146" y="417143"/>
                </a:lnTo>
                <a:lnTo>
                  <a:pt x="27328" y="358548"/>
                </a:lnTo>
                <a:lnTo>
                  <a:pt x="22069" y="301280"/>
                </a:lnTo>
                <a:lnTo>
                  <a:pt x="31251" y="242686"/>
                </a:lnTo>
                <a:lnTo>
                  <a:pt x="27744" y="204506"/>
                </a:lnTo>
                <a:lnTo>
                  <a:pt x="24238" y="166327"/>
                </a:lnTo>
                <a:lnTo>
                  <a:pt x="22485" y="147238"/>
                </a:lnTo>
                <a:lnTo>
                  <a:pt x="18979" y="109059"/>
                </a:lnTo>
                <a:lnTo>
                  <a:pt x="15472" y="70880"/>
                </a:lnTo>
                <a:lnTo>
                  <a:pt x="0" y="39111"/>
                </a:lnTo>
                <a:lnTo>
                  <a:pt x="16995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80" name="任意多边形: 形状 179">
            <a:extLst>
              <a:ext uri="{FF2B5EF4-FFF2-40B4-BE49-F238E27FC236}">
                <a16:creationId xmlns:a16="http://schemas.microsoft.com/office/drawing/2014/main" xmlns="" id="{D39B121C-59FE-44F2-B368-02213EB4BC8F}"/>
              </a:ext>
            </a:extLst>
          </p:cNvPr>
          <p:cNvSpPr/>
          <p:nvPr/>
        </p:nvSpPr>
        <p:spPr>
          <a:xfrm rot="314828">
            <a:off x="1776046" y="1274353"/>
            <a:ext cx="324914" cy="1645158"/>
          </a:xfrm>
          <a:custGeom>
            <a:avLst/>
            <a:gdLst>
              <a:gd name="connsiteX0" fmla="*/ 264031 w 324914"/>
              <a:gd name="connsiteY0" fmla="*/ 0 h 1645158"/>
              <a:gd name="connsiteX1" fmla="*/ 261912 w 324914"/>
              <a:gd name="connsiteY1" fmla="*/ 3412 h 1645158"/>
              <a:gd name="connsiteX2" fmla="*/ 249198 w 324914"/>
              <a:gd name="connsiteY2" fmla="*/ 23884 h 1645158"/>
              <a:gd name="connsiteX3" fmla="*/ 238241 w 324914"/>
              <a:gd name="connsiteY3" fmla="*/ 63498 h 1645158"/>
              <a:gd name="connsiteX4" fmla="*/ 241757 w 324914"/>
              <a:gd name="connsiteY4" fmla="*/ 101783 h 1645158"/>
              <a:gd name="connsiteX5" fmla="*/ 234316 w 324914"/>
              <a:gd name="connsiteY5" fmla="*/ 179683 h 1645158"/>
              <a:gd name="connsiteX6" fmla="*/ 243106 w 324914"/>
              <a:gd name="connsiteY6" fmla="*/ 275396 h 1645158"/>
              <a:gd name="connsiteX7" fmla="*/ 251896 w 324914"/>
              <a:gd name="connsiteY7" fmla="*/ 371110 h 1645158"/>
              <a:gd name="connsiteX8" fmla="*/ 262444 w 324914"/>
              <a:gd name="connsiteY8" fmla="*/ 485966 h 1645158"/>
              <a:gd name="connsiteX9" fmla="*/ 276508 w 324914"/>
              <a:gd name="connsiteY9" fmla="*/ 639107 h 1645158"/>
              <a:gd name="connsiteX10" fmla="*/ 288814 w 324914"/>
              <a:gd name="connsiteY10" fmla="*/ 773106 h 1645158"/>
              <a:gd name="connsiteX11" fmla="*/ 301120 w 324914"/>
              <a:gd name="connsiteY11" fmla="*/ 907104 h 1645158"/>
              <a:gd name="connsiteX12" fmla="*/ 297195 w 324914"/>
              <a:gd name="connsiteY12" fmla="*/ 1023290 h 1645158"/>
              <a:gd name="connsiteX13" fmla="*/ 307743 w 324914"/>
              <a:gd name="connsiteY13" fmla="*/ 1138146 h 1645158"/>
              <a:gd name="connsiteX14" fmla="*/ 316532 w 324914"/>
              <a:gd name="connsiteY14" fmla="*/ 1233859 h 1645158"/>
              <a:gd name="connsiteX15" fmla="*/ 323564 w 324914"/>
              <a:gd name="connsiteY15" fmla="*/ 1310430 h 1645158"/>
              <a:gd name="connsiteX16" fmla="*/ 314366 w 324914"/>
              <a:gd name="connsiteY16" fmla="*/ 1369186 h 1645158"/>
              <a:gd name="connsiteX17" fmla="*/ 319640 w 324914"/>
              <a:gd name="connsiteY17" fmla="*/ 1426614 h 1645158"/>
              <a:gd name="connsiteX18" fmla="*/ 324914 w 324914"/>
              <a:gd name="connsiteY18" fmla="*/ 1484043 h 1645158"/>
              <a:gd name="connsiteX19" fmla="*/ 313957 w 324914"/>
              <a:gd name="connsiteY19" fmla="*/ 1523657 h 1645158"/>
              <a:gd name="connsiteX20" fmla="*/ 317473 w 324914"/>
              <a:gd name="connsiteY20" fmla="*/ 1561942 h 1645158"/>
              <a:gd name="connsiteX21" fmla="*/ 320989 w 324914"/>
              <a:gd name="connsiteY21" fmla="*/ 1600228 h 1645158"/>
              <a:gd name="connsiteX22" fmla="*/ 308274 w 324914"/>
              <a:gd name="connsiteY22" fmla="*/ 1620699 h 1645158"/>
              <a:gd name="connsiteX23" fmla="*/ 295560 w 324914"/>
              <a:gd name="connsiteY23" fmla="*/ 1641171 h 1645158"/>
              <a:gd name="connsiteX24" fmla="*/ 281087 w 324914"/>
              <a:gd name="connsiteY24" fmla="*/ 1642500 h 1645158"/>
              <a:gd name="connsiteX25" fmla="*/ 252141 w 324914"/>
              <a:gd name="connsiteY25" fmla="*/ 1645158 h 1645158"/>
              <a:gd name="connsiteX26" fmla="*/ 235911 w 324914"/>
              <a:gd name="connsiteY26" fmla="*/ 1627345 h 1645158"/>
              <a:gd name="connsiteX27" fmla="*/ 205206 w 324914"/>
              <a:gd name="connsiteY27" fmla="*/ 1610861 h 1645158"/>
              <a:gd name="connsiteX28" fmla="*/ 187217 w 324914"/>
              <a:gd name="connsiteY28" fmla="*/ 1573904 h 1645158"/>
              <a:gd name="connsiteX29" fmla="*/ 169229 w 324914"/>
              <a:gd name="connsiteY29" fmla="*/ 1536948 h 1645158"/>
              <a:gd name="connsiteX30" fmla="*/ 151240 w 324914"/>
              <a:gd name="connsiteY30" fmla="*/ 1499992 h 1645158"/>
              <a:gd name="connsiteX31" fmla="*/ 149482 w 324914"/>
              <a:gd name="connsiteY31" fmla="*/ 1480849 h 1645158"/>
              <a:gd name="connsiteX32" fmla="*/ 133251 w 324914"/>
              <a:gd name="connsiteY32" fmla="*/ 1463036 h 1645158"/>
              <a:gd name="connsiteX33" fmla="*/ 131493 w 324914"/>
              <a:gd name="connsiteY33" fmla="*/ 1443893 h 1645158"/>
              <a:gd name="connsiteX34" fmla="*/ 113504 w 324914"/>
              <a:gd name="connsiteY34" fmla="*/ 1406937 h 1645158"/>
              <a:gd name="connsiteX35" fmla="*/ 124461 w 324914"/>
              <a:gd name="connsiteY35" fmla="*/ 1367322 h 1645158"/>
              <a:gd name="connsiteX36" fmla="*/ 120945 w 324914"/>
              <a:gd name="connsiteY36" fmla="*/ 1329038 h 1645158"/>
              <a:gd name="connsiteX37" fmla="*/ 115671 w 324914"/>
              <a:gd name="connsiteY37" fmla="*/ 1271609 h 1645158"/>
              <a:gd name="connsiteX38" fmla="*/ 123112 w 324914"/>
              <a:gd name="connsiteY38" fmla="*/ 1193709 h 1645158"/>
              <a:gd name="connsiteX39" fmla="*/ 116080 w 324914"/>
              <a:gd name="connsiteY39" fmla="*/ 1117139 h 1645158"/>
              <a:gd name="connsiteX40" fmla="*/ 107290 w 324914"/>
              <a:gd name="connsiteY40" fmla="*/ 1021425 h 1645158"/>
              <a:gd name="connsiteX41" fmla="*/ 102425 w 324914"/>
              <a:gd name="connsiteY41" fmla="*/ 809527 h 1645158"/>
              <a:gd name="connsiteX42" fmla="*/ 81329 w 324914"/>
              <a:gd name="connsiteY42" fmla="*/ 579815 h 1645158"/>
              <a:gd name="connsiteX43" fmla="*/ 72539 w 324914"/>
              <a:gd name="connsiteY43" fmla="*/ 484102 h 1645158"/>
              <a:gd name="connsiteX44" fmla="*/ 61991 w 324914"/>
              <a:gd name="connsiteY44" fmla="*/ 369246 h 1645158"/>
              <a:gd name="connsiteX45" fmla="*/ 53201 w 324914"/>
              <a:gd name="connsiteY45" fmla="*/ 273533 h 1645158"/>
              <a:gd name="connsiteX46" fmla="*/ 31696 w 324914"/>
              <a:gd name="connsiteY46" fmla="*/ 198291 h 1645158"/>
              <a:gd name="connsiteX47" fmla="*/ 26422 w 324914"/>
              <a:gd name="connsiteY47" fmla="*/ 140864 h 1645158"/>
              <a:gd name="connsiteX48" fmla="*/ 6675 w 324914"/>
              <a:gd name="connsiteY48" fmla="*/ 84765 h 1645158"/>
              <a:gd name="connsiteX49" fmla="*/ 3159 w 324914"/>
              <a:gd name="connsiteY49" fmla="*/ 46480 h 1645158"/>
              <a:gd name="connsiteX50" fmla="*/ 0 w 324914"/>
              <a:gd name="connsiteY50" fmla="*/ 43013 h 1645158"/>
              <a:gd name="connsiteX51" fmla="*/ 264031 w 324914"/>
              <a:gd name="connsiteY51" fmla="*/ 0 h 1645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324914" h="1645158">
                <a:moveTo>
                  <a:pt x="264031" y="0"/>
                </a:moveTo>
                <a:lnTo>
                  <a:pt x="261912" y="3412"/>
                </a:lnTo>
                <a:lnTo>
                  <a:pt x="249198" y="23884"/>
                </a:lnTo>
                <a:lnTo>
                  <a:pt x="238241" y="63498"/>
                </a:lnTo>
                <a:lnTo>
                  <a:pt x="241757" y="101783"/>
                </a:lnTo>
                <a:lnTo>
                  <a:pt x="234316" y="179683"/>
                </a:lnTo>
                <a:lnTo>
                  <a:pt x="243106" y="275396"/>
                </a:lnTo>
                <a:lnTo>
                  <a:pt x="251896" y="371110"/>
                </a:lnTo>
                <a:lnTo>
                  <a:pt x="262444" y="485966"/>
                </a:lnTo>
                <a:lnTo>
                  <a:pt x="276508" y="639107"/>
                </a:lnTo>
                <a:lnTo>
                  <a:pt x="288814" y="773106"/>
                </a:lnTo>
                <a:lnTo>
                  <a:pt x="301120" y="907104"/>
                </a:lnTo>
                <a:lnTo>
                  <a:pt x="297195" y="1023290"/>
                </a:lnTo>
                <a:lnTo>
                  <a:pt x="307743" y="1138146"/>
                </a:lnTo>
                <a:lnTo>
                  <a:pt x="316532" y="1233859"/>
                </a:lnTo>
                <a:lnTo>
                  <a:pt x="323564" y="1310430"/>
                </a:lnTo>
                <a:lnTo>
                  <a:pt x="314366" y="1369186"/>
                </a:lnTo>
                <a:lnTo>
                  <a:pt x="319640" y="1426614"/>
                </a:lnTo>
                <a:lnTo>
                  <a:pt x="324914" y="1484043"/>
                </a:lnTo>
                <a:lnTo>
                  <a:pt x="313957" y="1523657"/>
                </a:lnTo>
                <a:lnTo>
                  <a:pt x="317473" y="1561942"/>
                </a:lnTo>
                <a:lnTo>
                  <a:pt x="320989" y="1600228"/>
                </a:lnTo>
                <a:lnTo>
                  <a:pt x="308274" y="1620699"/>
                </a:lnTo>
                <a:lnTo>
                  <a:pt x="295560" y="1641171"/>
                </a:lnTo>
                <a:lnTo>
                  <a:pt x="281087" y="1642500"/>
                </a:lnTo>
                <a:lnTo>
                  <a:pt x="252141" y="1645158"/>
                </a:lnTo>
                <a:lnTo>
                  <a:pt x="235911" y="1627345"/>
                </a:lnTo>
                <a:lnTo>
                  <a:pt x="205206" y="1610861"/>
                </a:lnTo>
                <a:lnTo>
                  <a:pt x="187217" y="1573904"/>
                </a:lnTo>
                <a:lnTo>
                  <a:pt x="169229" y="1536948"/>
                </a:lnTo>
                <a:lnTo>
                  <a:pt x="151240" y="1499992"/>
                </a:lnTo>
                <a:lnTo>
                  <a:pt x="149482" y="1480849"/>
                </a:lnTo>
                <a:lnTo>
                  <a:pt x="133251" y="1463036"/>
                </a:lnTo>
                <a:lnTo>
                  <a:pt x="131493" y="1443893"/>
                </a:lnTo>
                <a:lnTo>
                  <a:pt x="113504" y="1406937"/>
                </a:lnTo>
                <a:lnTo>
                  <a:pt x="124461" y="1367322"/>
                </a:lnTo>
                <a:lnTo>
                  <a:pt x="120945" y="1329038"/>
                </a:lnTo>
                <a:lnTo>
                  <a:pt x="115671" y="1271609"/>
                </a:lnTo>
                <a:lnTo>
                  <a:pt x="123112" y="1193709"/>
                </a:lnTo>
                <a:lnTo>
                  <a:pt x="116080" y="1117139"/>
                </a:lnTo>
                <a:lnTo>
                  <a:pt x="107290" y="1021425"/>
                </a:lnTo>
                <a:lnTo>
                  <a:pt x="102425" y="809527"/>
                </a:lnTo>
                <a:lnTo>
                  <a:pt x="81329" y="579815"/>
                </a:lnTo>
                <a:lnTo>
                  <a:pt x="72539" y="484102"/>
                </a:lnTo>
                <a:lnTo>
                  <a:pt x="61991" y="369246"/>
                </a:lnTo>
                <a:lnTo>
                  <a:pt x="53201" y="273533"/>
                </a:lnTo>
                <a:lnTo>
                  <a:pt x="31696" y="198291"/>
                </a:lnTo>
                <a:lnTo>
                  <a:pt x="26422" y="140864"/>
                </a:lnTo>
                <a:lnTo>
                  <a:pt x="6675" y="84765"/>
                </a:lnTo>
                <a:lnTo>
                  <a:pt x="3159" y="46480"/>
                </a:lnTo>
                <a:lnTo>
                  <a:pt x="0" y="43013"/>
                </a:lnTo>
                <a:lnTo>
                  <a:pt x="26403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1" name="任意多边形: 形状 180">
            <a:extLst>
              <a:ext uri="{FF2B5EF4-FFF2-40B4-BE49-F238E27FC236}">
                <a16:creationId xmlns:a16="http://schemas.microsoft.com/office/drawing/2014/main" xmlns="" id="{4D54A515-5B39-4F40-8934-7650A776429B}"/>
              </a:ext>
            </a:extLst>
          </p:cNvPr>
          <p:cNvSpPr/>
          <p:nvPr/>
        </p:nvSpPr>
        <p:spPr>
          <a:xfrm rot="314828">
            <a:off x="5609766" y="1452201"/>
            <a:ext cx="1130638" cy="365559"/>
          </a:xfrm>
          <a:custGeom>
            <a:avLst/>
            <a:gdLst>
              <a:gd name="connsiteX0" fmla="*/ 783700 w 1130638"/>
              <a:gd name="connsiteY0" fmla="*/ 5317 h 365559"/>
              <a:gd name="connsiteX1" fmla="*/ 798172 w 1130638"/>
              <a:gd name="connsiteY1" fmla="*/ 3988 h 365559"/>
              <a:gd name="connsiteX2" fmla="*/ 827118 w 1130638"/>
              <a:gd name="connsiteY2" fmla="*/ 1329 h 365559"/>
              <a:gd name="connsiteX3" fmla="*/ 841591 w 1130638"/>
              <a:gd name="connsiteY3" fmla="*/ 0 h 365559"/>
              <a:gd name="connsiteX4" fmla="*/ 872294 w 1130638"/>
              <a:gd name="connsiteY4" fmla="*/ 16484 h 365559"/>
              <a:gd name="connsiteX5" fmla="*/ 915712 w 1130638"/>
              <a:gd name="connsiteY5" fmla="*/ 12497 h 365559"/>
              <a:gd name="connsiteX6" fmla="*/ 960889 w 1130638"/>
              <a:gd name="connsiteY6" fmla="*/ 27652 h 365559"/>
              <a:gd name="connsiteX7" fmla="*/ 1020538 w 1130638"/>
              <a:gd name="connsiteY7" fmla="*/ 41479 h 365559"/>
              <a:gd name="connsiteX8" fmla="*/ 1051242 w 1130638"/>
              <a:gd name="connsiteY8" fmla="*/ 57963 h 365559"/>
              <a:gd name="connsiteX9" fmla="*/ 1065714 w 1130638"/>
              <a:gd name="connsiteY9" fmla="*/ 56634 h 365559"/>
              <a:gd name="connsiteX10" fmla="*/ 1081945 w 1130638"/>
              <a:gd name="connsiteY10" fmla="*/ 74447 h 365559"/>
              <a:gd name="connsiteX11" fmla="*/ 1098177 w 1130638"/>
              <a:gd name="connsiteY11" fmla="*/ 92261 h 365559"/>
              <a:gd name="connsiteX12" fmla="*/ 1128880 w 1130638"/>
              <a:gd name="connsiteY12" fmla="*/ 108745 h 365559"/>
              <a:gd name="connsiteX13" fmla="*/ 1130638 w 1130638"/>
              <a:gd name="connsiteY13" fmla="*/ 127888 h 365559"/>
              <a:gd name="connsiteX14" fmla="*/ 1117923 w 1130638"/>
              <a:gd name="connsiteY14" fmla="*/ 148360 h 365559"/>
              <a:gd name="connsiteX15" fmla="*/ 1119681 w 1130638"/>
              <a:gd name="connsiteY15" fmla="*/ 167502 h 365559"/>
              <a:gd name="connsiteX16" fmla="*/ 1110971 w 1130638"/>
              <a:gd name="connsiteY16" fmla="*/ 174486 h 365559"/>
              <a:gd name="connsiteX17" fmla="*/ 787361 w 1130638"/>
              <a:gd name="connsiteY17" fmla="*/ 219153 h 365559"/>
              <a:gd name="connsiteX18" fmla="*/ 788564 w 1130638"/>
              <a:gd name="connsiteY18" fmla="*/ 217215 h 365559"/>
              <a:gd name="connsiteX19" fmla="*/ 786806 w 1130638"/>
              <a:gd name="connsiteY19" fmla="*/ 198072 h 365559"/>
              <a:gd name="connsiteX20" fmla="*/ 772333 w 1130638"/>
              <a:gd name="connsiteY20" fmla="*/ 199401 h 365559"/>
              <a:gd name="connsiteX21" fmla="*/ 743388 w 1130638"/>
              <a:gd name="connsiteY21" fmla="*/ 202060 h 365559"/>
              <a:gd name="connsiteX22" fmla="*/ 714442 w 1130638"/>
              <a:gd name="connsiteY22" fmla="*/ 204718 h 365559"/>
              <a:gd name="connsiteX23" fmla="*/ 699970 w 1130638"/>
              <a:gd name="connsiteY23" fmla="*/ 206047 h 365559"/>
              <a:gd name="connsiteX24" fmla="*/ 685497 w 1130638"/>
              <a:gd name="connsiteY24" fmla="*/ 207376 h 365559"/>
              <a:gd name="connsiteX25" fmla="*/ 656552 w 1130638"/>
              <a:gd name="connsiteY25" fmla="*/ 210034 h 365559"/>
              <a:gd name="connsiteX26" fmla="*/ 642078 w 1130638"/>
              <a:gd name="connsiteY26" fmla="*/ 211364 h 365559"/>
              <a:gd name="connsiteX27" fmla="*/ 613132 w 1130638"/>
              <a:gd name="connsiteY27" fmla="*/ 214022 h 365559"/>
              <a:gd name="connsiteX28" fmla="*/ 571472 w 1130638"/>
              <a:gd name="connsiteY28" fmla="*/ 237152 h 365559"/>
              <a:gd name="connsiteX29" fmla="*/ 542527 w 1130638"/>
              <a:gd name="connsiteY29" fmla="*/ 239810 h 365559"/>
              <a:gd name="connsiteX30" fmla="*/ 499108 w 1130638"/>
              <a:gd name="connsiteY30" fmla="*/ 243797 h 365559"/>
              <a:gd name="connsiteX31" fmla="*/ 442975 w 1130638"/>
              <a:gd name="connsiteY31" fmla="*/ 268256 h 365559"/>
              <a:gd name="connsiteX32" fmla="*/ 399557 w 1130638"/>
              <a:gd name="connsiteY32" fmla="*/ 272244 h 365559"/>
              <a:gd name="connsiteX33" fmla="*/ 341665 w 1130638"/>
              <a:gd name="connsiteY33" fmla="*/ 277560 h 365559"/>
              <a:gd name="connsiteX34" fmla="*/ 285532 w 1130638"/>
              <a:gd name="connsiteY34" fmla="*/ 302020 h 365559"/>
              <a:gd name="connsiteX35" fmla="*/ 227641 w 1130638"/>
              <a:gd name="connsiteY35" fmla="*/ 307337 h 365559"/>
              <a:gd name="connsiteX36" fmla="*/ 157034 w 1130638"/>
              <a:gd name="connsiteY36" fmla="*/ 333125 h 365559"/>
              <a:gd name="connsiteX37" fmla="*/ 86429 w 1130638"/>
              <a:gd name="connsiteY37" fmla="*/ 358913 h 365559"/>
              <a:gd name="connsiteX38" fmla="*/ 14064 w 1130638"/>
              <a:gd name="connsiteY38" fmla="*/ 365559 h 365559"/>
              <a:gd name="connsiteX39" fmla="*/ 0 w 1130638"/>
              <a:gd name="connsiteY39" fmla="*/ 212417 h 365559"/>
              <a:gd name="connsiteX40" fmla="*/ 28946 w 1130638"/>
              <a:gd name="connsiteY40" fmla="*/ 209759 h 365559"/>
              <a:gd name="connsiteX41" fmla="*/ 72365 w 1130638"/>
              <a:gd name="connsiteY41" fmla="*/ 205772 h 365559"/>
              <a:gd name="connsiteX42" fmla="*/ 115783 w 1130638"/>
              <a:gd name="connsiteY42" fmla="*/ 201784 h 365559"/>
              <a:gd name="connsiteX43" fmla="*/ 157443 w 1130638"/>
              <a:gd name="connsiteY43" fmla="*/ 178654 h 365559"/>
              <a:gd name="connsiteX44" fmla="*/ 215335 w 1130638"/>
              <a:gd name="connsiteY44" fmla="*/ 173338 h 365559"/>
              <a:gd name="connsiteX45" fmla="*/ 271468 w 1130638"/>
              <a:gd name="connsiteY45" fmla="*/ 148879 h 365559"/>
              <a:gd name="connsiteX46" fmla="*/ 343832 w 1130638"/>
              <a:gd name="connsiteY46" fmla="*/ 142233 h 365559"/>
              <a:gd name="connsiteX47" fmla="*/ 414438 w 1130638"/>
              <a:gd name="connsiteY47" fmla="*/ 116445 h 365559"/>
              <a:gd name="connsiteX48" fmla="*/ 486803 w 1130638"/>
              <a:gd name="connsiteY48" fmla="*/ 109799 h 365559"/>
              <a:gd name="connsiteX49" fmla="*/ 542936 w 1130638"/>
              <a:gd name="connsiteY49" fmla="*/ 85340 h 365559"/>
              <a:gd name="connsiteX50" fmla="*/ 599068 w 1130638"/>
              <a:gd name="connsiteY50" fmla="*/ 60880 h 365559"/>
              <a:gd name="connsiteX51" fmla="*/ 656960 w 1130638"/>
              <a:gd name="connsiteY51" fmla="*/ 55564 h 365559"/>
              <a:gd name="connsiteX52" fmla="*/ 685906 w 1130638"/>
              <a:gd name="connsiteY52" fmla="*/ 52906 h 365559"/>
              <a:gd name="connsiteX53" fmla="*/ 727566 w 1130638"/>
              <a:gd name="connsiteY53" fmla="*/ 29776 h 365559"/>
              <a:gd name="connsiteX54" fmla="*/ 742039 w 1130638"/>
              <a:gd name="connsiteY54" fmla="*/ 28447 h 365559"/>
              <a:gd name="connsiteX55" fmla="*/ 756511 w 1130638"/>
              <a:gd name="connsiteY55" fmla="*/ 27117 h 365559"/>
              <a:gd name="connsiteX56" fmla="*/ 783700 w 1130638"/>
              <a:gd name="connsiteY56" fmla="*/ 5317 h 365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1130638" h="365559">
                <a:moveTo>
                  <a:pt x="783700" y="5317"/>
                </a:moveTo>
                <a:lnTo>
                  <a:pt x="798172" y="3988"/>
                </a:lnTo>
                <a:lnTo>
                  <a:pt x="827118" y="1329"/>
                </a:lnTo>
                <a:lnTo>
                  <a:pt x="841591" y="0"/>
                </a:lnTo>
                <a:lnTo>
                  <a:pt x="872294" y="16484"/>
                </a:lnTo>
                <a:lnTo>
                  <a:pt x="915712" y="12497"/>
                </a:lnTo>
                <a:lnTo>
                  <a:pt x="960889" y="27652"/>
                </a:lnTo>
                <a:lnTo>
                  <a:pt x="1020538" y="41479"/>
                </a:lnTo>
                <a:lnTo>
                  <a:pt x="1051242" y="57963"/>
                </a:lnTo>
                <a:lnTo>
                  <a:pt x="1065714" y="56634"/>
                </a:lnTo>
                <a:lnTo>
                  <a:pt x="1081945" y="74447"/>
                </a:lnTo>
                <a:lnTo>
                  <a:pt x="1098177" y="92261"/>
                </a:lnTo>
                <a:lnTo>
                  <a:pt x="1128880" y="108745"/>
                </a:lnTo>
                <a:lnTo>
                  <a:pt x="1130638" y="127888"/>
                </a:lnTo>
                <a:lnTo>
                  <a:pt x="1117923" y="148360"/>
                </a:lnTo>
                <a:lnTo>
                  <a:pt x="1119681" y="167502"/>
                </a:lnTo>
                <a:lnTo>
                  <a:pt x="1110971" y="174486"/>
                </a:lnTo>
                <a:lnTo>
                  <a:pt x="787361" y="219153"/>
                </a:lnTo>
                <a:lnTo>
                  <a:pt x="788564" y="217215"/>
                </a:lnTo>
                <a:lnTo>
                  <a:pt x="786806" y="198072"/>
                </a:lnTo>
                <a:lnTo>
                  <a:pt x="772333" y="199401"/>
                </a:lnTo>
                <a:lnTo>
                  <a:pt x="743388" y="202060"/>
                </a:lnTo>
                <a:lnTo>
                  <a:pt x="714442" y="204718"/>
                </a:lnTo>
                <a:lnTo>
                  <a:pt x="699970" y="206047"/>
                </a:lnTo>
                <a:lnTo>
                  <a:pt x="685497" y="207376"/>
                </a:lnTo>
                <a:lnTo>
                  <a:pt x="656552" y="210034"/>
                </a:lnTo>
                <a:lnTo>
                  <a:pt x="642078" y="211364"/>
                </a:lnTo>
                <a:lnTo>
                  <a:pt x="613132" y="214022"/>
                </a:lnTo>
                <a:lnTo>
                  <a:pt x="571472" y="237152"/>
                </a:lnTo>
                <a:lnTo>
                  <a:pt x="542527" y="239810"/>
                </a:lnTo>
                <a:lnTo>
                  <a:pt x="499108" y="243797"/>
                </a:lnTo>
                <a:lnTo>
                  <a:pt x="442975" y="268256"/>
                </a:lnTo>
                <a:lnTo>
                  <a:pt x="399557" y="272244"/>
                </a:lnTo>
                <a:lnTo>
                  <a:pt x="341665" y="277560"/>
                </a:lnTo>
                <a:lnTo>
                  <a:pt x="285532" y="302020"/>
                </a:lnTo>
                <a:lnTo>
                  <a:pt x="227641" y="307337"/>
                </a:lnTo>
                <a:lnTo>
                  <a:pt x="157034" y="333125"/>
                </a:lnTo>
                <a:lnTo>
                  <a:pt x="86429" y="358913"/>
                </a:lnTo>
                <a:lnTo>
                  <a:pt x="14064" y="365559"/>
                </a:lnTo>
                <a:lnTo>
                  <a:pt x="0" y="212417"/>
                </a:lnTo>
                <a:lnTo>
                  <a:pt x="28946" y="209759"/>
                </a:lnTo>
                <a:lnTo>
                  <a:pt x="72365" y="205772"/>
                </a:lnTo>
                <a:lnTo>
                  <a:pt x="115783" y="201784"/>
                </a:lnTo>
                <a:lnTo>
                  <a:pt x="157443" y="178654"/>
                </a:lnTo>
                <a:lnTo>
                  <a:pt x="215335" y="173338"/>
                </a:lnTo>
                <a:lnTo>
                  <a:pt x="271468" y="148879"/>
                </a:lnTo>
                <a:lnTo>
                  <a:pt x="343832" y="142233"/>
                </a:lnTo>
                <a:lnTo>
                  <a:pt x="414438" y="116445"/>
                </a:lnTo>
                <a:lnTo>
                  <a:pt x="486803" y="109799"/>
                </a:lnTo>
                <a:lnTo>
                  <a:pt x="542936" y="85340"/>
                </a:lnTo>
                <a:lnTo>
                  <a:pt x="599068" y="60880"/>
                </a:lnTo>
                <a:lnTo>
                  <a:pt x="656960" y="55564"/>
                </a:lnTo>
                <a:lnTo>
                  <a:pt x="685906" y="52906"/>
                </a:lnTo>
                <a:lnTo>
                  <a:pt x="727566" y="29776"/>
                </a:lnTo>
                <a:lnTo>
                  <a:pt x="742039" y="28447"/>
                </a:lnTo>
                <a:lnTo>
                  <a:pt x="756511" y="27117"/>
                </a:lnTo>
                <a:lnTo>
                  <a:pt x="783700" y="531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82" name="任意多边形: 形状 181">
            <a:extLst>
              <a:ext uri="{FF2B5EF4-FFF2-40B4-BE49-F238E27FC236}">
                <a16:creationId xmlns:a16="http://schemas.microsoft.com/office/drawing/2014/main" xmlns="" id="{66ABE788-20EF-40E0-8BF9-A5BAAE1A015E}"/>
              </a:ext>
            </a:extLst>
          </p:cNvPr>
          <p:cNvSpPr/>
          <p:nvPr/>
        </p:nvSpPr>
        <p:spPr>
          <a:xfrm rot="314828">
            <a:off x="5630830" y="2539435"/>
            <a:ext cx="1083925" cy="238206"/>
          </a:xfrm>
          <a:custGeom>
            <a:avLst/>
            <a:gdLst>
              <a:gd name="connsiteX0" fmla="*/ 913954 w 1083925"/>
              <a:gd name="connsiteY0" fmla="*/ 0 h 238206"/>
              <a:gd name="connsiteX1" fmla="*/ 930185 w 1083925"/>
              <a:gd name="connsiteY1" fmla="*/ 17813 h 238206"/>
              <a:gd name="connsiteX2" fmla="*/ 959132 w 1083925"/>
              <a:gd name="connsiteY2" fmla="*/ 15155 h 238206"/>
              <a:gd name="connsiteX3" fmla="*/ 1004308 w 1083925"/>
              <a:gd name="connsiteY3" fmla="*/ 30310 h 238206"/>
              <a:gd name="connsiteX4" fmla="*/ 1051242 w 1083925"/>
              <a:gd name="connsiteY4" fmla="*/ 64608 h 238206"/>
              <a:gd name="connsiteX5" fmla="*/ 1081945 w 1083925"/>
              <a:gd name="connsiteY5" fmla="*/ 81092 h 238206"/>
              <a:gd name="connsiteX6" fmla="*/ 1083925 w 1083925"/>
              <a:gd name="connsiteY6" fmla="*/ 82156 h 238206"/>
              <a:gd name="connsiteX7" fmla="*/ 841689 w 1083925"/>
              <a:gd name="connsiteY7" fmla="*/ 122461 h 238206"/>
              <a:gd name="connsiteX8" fmla="*/ 837666 w 1083925"/>
              <a:gd name="connsiteY8" fmla="*/ 122830 h 238206"/>
              <a:gd name="connsiteX9" fmla="*/ 835908 w 1083925"/>
              <a:gd name="connsiteY9" fmla="*/ 103688 h 238206"/>
              <a:gd name="connsiteX10" fmla="*/ 806963 w 1083925"/>
              <a:gd name="connsiteY10" fmla="*/ 106346 h 238206"/>
              <a:gd name="connsiteX11" fmla="*/ 778016 w 1083925"/>
              <a:gd name="connsiteY11" fmla="*/ 109004 h 238206"/>
              <a:gd name="connsiteX12" fmla="*/ 749071 w 1083925"/>
              <a:gd name="connsiteY12" fmla="*/ 111663 h 238206"/>
              <a:gd name="connsiteX13" fmla="*/ 720125 w 1083925"/>
              <a:gd name="connsiteY13" fmla="*/ 114321 h 238206"/>
              <a:gd name="connsiteX14" fmla="*/ 676707 w 1083925"/>
              <a:gd name="connsiteY14" fmla="*/ 118308 h 238206"/>
              <a:gd name="connsiteX15" fmla="*/ 618815 w 1083925"/>
              <a:gd name="connsiteY15" fmla="*/ 123625 h 238206"/>
              <a:gd name="connsiteX16" fmla="*/ 562682 w 1083925"/>
              <a:gd name="connsiteY16" fmla="*/ 148084 h 238206"/>
              <a:gd name="connsiteX17" fmla="*/ 504791 w 1083925"/>
              <a:gd name="connsiteY17" fmla="*/ 153400 h 238206"/>
              <a:gd name="connsiteX18" fmla="*/ 432427 w 1083925"/>
              <a:gd name="connsiteY18" fmla="*/ 160046 h 238206"/>
              <a:gd name="connsiteX19" fmla="*/ 360063 w 1083925"/>
              <a:gd name="connsiteY19" fmla="*/ 166692 h 238206"/>
              <a:gd name="connsiteX20" fmla="*/ 274984 w 1083925"/>
              <a:gd name="connsiteY20" fmla="*/ 193809 h 238206"/>
              <a:gd name="connsiteX21" fmla="*/ 202619 w 1083925"/>
              <a:gd name="connsiteY21" fmla="*/ 200455 h 238206"/>
              <a:gd name="connsiteX22" fmla="*/ 103068 w 1083925"/>
              <a:gd name="connsiteY22" fmla="*/ 228902 h 238206"/>
              <a:gd name="connsiteX23" fmla="*/ 1758 w 1083925"/>
              <a:gd name="connsiteY23" fmla="*/ 238206 h 238206"/>
              <a:gd name="connsiteX24" fmla="*/ 0 w 1083925"/>
              <a:gd name="connsiteY24" fmla="*/ 219062 h 238206"/>
              <a:gd name="connsiteX25" fmla="*/ 43418 w 1083925"/>
              <a:gd name="connsiteY25" fmla="*/ 215075 h 238206"/>
              <a:gd name="connsiteX26" fmla="*/ 72365 w 1083925"/>
              <a:gd name="connsiteY26" fmla="*/ 212417 h 238206"/>
              <a:gd name="connsiteX27" fmla="*/ 115783 w 1083925"/>
              <a:gd name="connsiteY27" fmla="*/ 208429 h 238206"/>
              <a:gd name="connsiteX28" fmla="*/ 173674 w 1083925"/>
              <a:gd name="connsiteY28" fmla="*/ 203113 h 238206"/>
              <a:gd name="connsiteX29" fmla="*/ 229808 w 1083925"/>
              <a:gd name="connsiteY29" fmla="*/ 178654 h 238206"/>
              <a:gd name="connsiteX30" fmla="*/ 302171 w 1083925"/>
              <a:gd name="connsiteY30" fmla="*/ 172008 h 238206"/>
              <a:gd name="connsiteX31" fmla="*/ 372778 w 1083925"/>
              <a:gd name="connsiteY31" fmla="*/ 146220 h 238206"/>
              <a:gd name="connsiteX32" fmla="*/ 459614 w 1083925"/>
              <a:gd name="connsiteY32" fmla="*/ 138245 h 238206"/>
              <a:gd name="connsiteX33" fmla="*/ 544694 w 1083925"/>
              <a:gd name="connsiteY33" fmla="*/ 111128 h 238206"/>
              <a:gd name="connsiteX34" fmla="*/ 617057 w 1083925"/>
              <a:gd name="connsiteY34" fmla="*/ 104482 h 238206"/>
              <a:gd name="connsiteX35" fmla="*/ 673191 w 1083925"/>
              <a:gd name="connsiteY35" fmla="*/ 80023 h 238206"/>
              <a:gd name="connsiteX36" fmla="*/ 731082 w 1083925"/>
              <a:gd name="connsiteY36" fmla="*/ 74707 h 238206"/>
              <a:gd name="connsiteX37" fmla="*/ 772742 w 1083925"/>
              <a:gd name="connsiteY37" fmla="*/ 51576 h 238206"/>
              <a:gd name="connsiteX38" fmla="*/ 801689 w 1083925"/>
              <a:gd name="connsiteY38" fmla="*/ 48918 h 238206"/>
              <a:gd name="connsiteX39" fmla="*/ 830634 w 1083925"/>
              <a:gd name="connsiteY39" fmla="*/ 46259 h 238206"/>
              <a:gd name="connsiteX40" fmla="*/ 843349 w 1083925"/>
              <a:gd name="connsiteY40" fmla="*/ 25788 h 238206"/>
              <a:gd name="connsiteX41" fmla="*/ 872294 w 1083925"/>
              <a:gd name="connsiteY41" fmla="*/ 23130 h 238206"/>
              <a:gd name="connsiteX42" fmla="*/ 913954 w 1083925"/>
              <a:gd name="connsiteY42" fmla="*/ 0 h 2382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083925" h="238206">
                <a:moveTo>
                  <a:pt x="913954" y="0"/>
                </a:moveTo>
                <a:lnTo>
                  <a:pt x="930185" y="17813"/>
                </a:lnTo>
                <a:lnTo>
                  <a:pt x="959132" y="15155"/>
                </a:lnTo>
                <a:lnTo>
                  <a:pt x="1004308" y="30310"/>
                </a:lnTo>
                <a:lnTo>
                  <a:pt x="1051242" y="64608"/>
                </a:lnTo>
                <a:lnTo>
                  <a:pt x="1081945" y="81092"/>
                </a:lnTo>
                <a:lnTo>
                  <a:pt x="1083925" y="82156"/>
                </a:lnTo>
                <a:lnTo>
                  <a:pt x="841689" y="122461"/>
                </a:lnTo>
                <a:lnTo>
                  <a:pt x="837666" y="122830"/>
                </a:lnTo>
                <a:lnTo>
                  <a:pt x="835908" y="103688"/>
                </a:lnTo>
                <a:lnTo>
                  <a:pt x="806963" y="106346"/>
                </a:lnTo>
                <a:lnTo>
                  <a:pt x="778016" y="109004"/>
                </a:lnTo>
                <a:lnTo>
                  <a:pt x="749071" y="111663"/>
                </a:lnTo>
                <a:lnTo>
                  <a:pt x="720125" y="114321"/>
                </a:lnTo>
                <a:lnTo>
                  <a:pt x="676707" y="118308"/>
                </a:lnTo>
                <a:lnTo>
                  <a:pt x="618815" y="123625"/>
                </a:lnTo>
                <a:lnTo>
                  <a:pt x="562682" y="148084"/>
                </a:lnTo>
                <a:lnTo>
                  <a:pt x="504791" y="153400"/>
                </a:lnTo>
                <a:lnTo>
                  <a:pt x="432427" y="160046"/>
                </a:lnTo>
                <a:lnTo>
                  <a:pt x="360063" y="166692"/>
                </a:lnTo>
                <a:lnTo>
                  <a:pt x="274984" y="193809"/>
                </a:lnTo>
                <a:lnTo>
                  <a:pt x="202619" y="200455"/>
                </a:lnTo>
                <a:lnTo>
                  <a:pt x="103068" y="228902"/>
                </a:lnTo>
                <a:lnTo>
                  <a:pt x="1758" y="238206"/>
                </a:lnTo>
                <a:lnTo>
                  <a:pt x="0" y="219062"/>
                </a:lnTo>
                <a:lnTo>
                  <a:pt x="43418" y="215075"/>
                </a:lnTo>
                <a:lnTo>
                  <a:pt x="72365" y="212417"/>
                </a:lnTo>
                <a:lnTo>
                  <a:pt x="115783" y="208429"/>
                </a:lnTo>
                <a:lnTo>
                  <a:pt x="173674" y="203113"/>
                </a:lnTo>
                <a:lnTo>
                  <a:pt x="229808" y="178654"/>
                </a:lnTo>
                <a:lnTo>
                  <a:pt x="302171" y="172008"/>
                </a:lnTo>
                <a:lnTo>
                  <a:pt x="372778" y="146220"/>
                </a:lnTo>
                <a:lnTo>
                  <a:pt x="459614" y="138245"/>
                </a:lnTo>
                <a:lnTo>
                  <a:pt x="544694" y="111128"/>
                </a:lnTo>
                <a:lnTo>
                  <a:pt x="617057" y="104482"/>
                </a:lnTo>
                <a:lnTo>
                  <a:pt x="673191" y="80023"/>
                </a:lnTo>
                <a:lnTo>
                  <a:pt x="731082" y="74707"/>
                </a:lnTo>
                <a:lnTo>
                  <a:pt x="772742" y="51576"/>
                </a:lnTo>
                <a:lnTo>
                  <a:pt x="801689" y="48918"/>
                </a:lnTo>
                <a:lnTo>
                  <a:pt x="830634" y="46259"/>
                </a:lnTo>
                <a:lnTo>
                  <a:pt x="843349" y="25788"/>
                </a:lnTo>
                <a:lnTo>
                  <a:pt x="872294" y="23130"/>
                </a:lnTo>
                <a:lnTo>
                  <a:pt x="91395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3" name="任意多边形: 形状 182">
            <a:extLst>
              <a:ext uri="{FF2B5EF4-FFF2-40B4-BE49-F238E27FC236}">
                <a16:creationId xmlns:a16="http://schemas.microsoft.com/office/drawing/2014/main" xmlns="" id="{A9264E0D-76FA-4C7C-950F-E26759100583}"/>
              </a:ext>
            </a:extLst>
          </p:cNvPr>
          <p:cNvSpPr/>
          <p:nvPr/>
        </p:nvSpPr>
        <p:spPr>
          <a:xfrm rot="314828">
            <a:off x="10172086" y="4192334"/>
            <a:ext cx="380643" cy="770454"/>
          </a:xfrm>
          <a:custGeom>
            <a:avLst/>
            <a:gdLst>
              <a:gd name="connsiteX0" fmla="*/ 353057 w 380643"/>
              <a:gd name="connsiteY0" fmla="*/ 0 h 770454"/>
              <a:gd name="connsiteX1" fmla="*/ 362696 w 380643"/>
              <a:gd name="connsiteY1" fmla="*/ 10572 h 770454"/>
              <a:gd name="connsiteX2" fmla="*/ 380643 w 380643"/>
              <a:gd name="connsiteY2" fmla="*/ 47425 h 770454"/>
              <a:gd name="connsiteX3" fmla="*/ 367955 w 380643"/>
              <a:gd name="connsiteY3" fmla="*/ 67841 h 770454"/>
              <a:gd name="connsiteX4" fmla="*/ 369708 w 380643"/>
              <a:gd name="connsiteY4" fmla="*/ 86930 h 770454"/>
              <a:gd name="connsiteX5" fmla="*/ 342579 w 380643"/>
              <a:gd name="connsiteY5" fmla="*/ 108672 h 770454"/>
              <a:gd name="connsiteX6" fmla="*/ 329891 w 380643"/>
              <a:gd name="connsiteY6" fmla="*/ 129088 h 770454"/>
              <a:gd name="connsiteX7" fmla="*/ 315449 w 380643"/>
              <a:gd name="connsiteY7" fmla="*/ 130414 h 770454"/>
              <a:gd name="connsiteX8" fmla="*/ 302761 w 380643"/>
              <a:gd name="connsiteY8" fmla="*/ 150830 h 770454"/>
              <a:gd name="connsiteX9" fmla="*/ 290073 w 380643"/>
              <a:gd name="connsiteY9" fmla="*/ 171246 h 770454"/>
              <a:gd name="connsiteX10" fmla="*/ 279138 w 380643"/>
              <a:gd name="connsiteY10" fmla="*/ 210750 h 770454"/>
              <a:gd name="connsiteX11" fmla="*/ 255515 w 380643"/>
              <a:gd name="connsiteY11" fmla="*/ 270672 h 770454"/>
              <a:gd name="connsiteX12" fmla="*/ 231892 w 380643"/>
              <a:gd name="connsiteY12" fmla="*/ 330592 h 770454"/>
              <a:gd name="connsiteX13" fmla="*/ 222710 w 380643"/>
              <a:gd name="connsiteY13" fmla="*/ 389187 h 770454"/>
              <a:gd name="connsiteX14" fmla="*/ 200840 w 380643"/>
              <a:gd name="connsiteY14" fmla="*/ 468197 h 770454"/>
              <a:gd name="connsiteX15" fmla="*/ 178970 w 380643"/>
              <a:gd name="connsiteY15" fmla="*/ 547208 h 770454"/>
              <a:gd name="connsiteX16" fmla="*/ 155347 w 380643"/>
              <a:gd name="connsiteY16" fmla="*/ 607129 h 770454"/>
              <a:gd name="connsiteX17" fmla="*/ 146165 w 380643"/>
              <a:gd name="connsiteY17" fmla="*/ 665723 h 770454"/>
              <a:gd name="connsiteX18" fmla="*/ 120789 w 380643"/>
              <a:gd name="connsiteY18" fmla="*/ 706555 h 770454"/>
              <a:gd name="connsiteX19" fmla="*/ 109854 w 380643"/>
              <a:gd name="connsiteY19" fmla="*/ 746060 h 770454"/>
              <a:gd name="connsiteX20" fmla="*/ 97166 w 380643"/>
              <a:gd name="connsiteY20" fmla="*/ 766476 h 770454"/>
              <a:gd name="connsiteX21" fmla="*/ 82724 w 380643"/>
              <a:gd name="connsiteY21" fmla="*/ 767802 h 770454"/>
              <a:gd name="connsiteX22" fmla="*/ 68283 w 380643"/>
              <a:gd name="connsiteY22" fmla="*/ 769128 h 770454"/>
              <a:gd name="connsiteX23" fmla="*/ 53842 w 380643"/>
              <a:gd name="connsiteY23" fmla="*/ 770454 h 770454"/>
              <a:gd name="connsiteX24" fmla="*/ 21453 w 380643"/>
              <a:gd name="connsiteY24" fmla="*/ 734928 h 770454"/>
              <a:gd name="connsiteX25" fmla="*/ 19700 w 380643"/>
              <a:gd name="connsiteY25" fmla="*/ 715839 h 770454"/>
              <a:gd name="connsiteX26" fmla="*/ 0 w 380643"/>
              <a:gd name="connsiteY26" fmla="*/ 659896 h 770454"/>
              <a:gd name="connsiteX27" fmla="*/ 9182 w 380643"/>
              <a:gd name="connsiteY27" fmla="*/ 601302 h 770454"/>
              <a:gd name="connsiteX28" fmla="*/ 2169 w 380643"/>
              <a:gd name="connsiteY28" fmla="*/ 524944 h 770454"/>
              <a:gd name="connsiteX29" fmla="*/ 24039 w 380643"/>
              <a:gd name="connsiteY29" fmla="*/ 445933 h 770454"/>
              <a:gd name="connsiteX30" fmla="*/ 42403 w 380643"/>
              <a:gd name="connsiteY30" fmla="*/ 328744 h 770454"/>
              <a:gd name="connsiteX31" fmla="*/ 51585 w 380643"/>
              <a:gd name="connsiteY31" fmla="*/ 270149 h 770454"/>
              <a:gd name="connsiteX32" fmla="*/ 48079 w 380643"/>
              <a:gd name="connsiteY32" fmla="*/ 231970 h 770454"/>
              <a:gd name="connsiteX33" fmla="*/ 59014 w 380643"/>
              <a:gd name="connsiteY33" fmla="*/ 192465 h 770454"/>
              <a:gd name="connsiteX34" fmla="*/ 55507 w 380643"/>
              <a:gd name="connsiteY34" fmla="*/ 154286 h 770454"/>
              <a:gd name="connsiteX35" fmla="*/ 66442 w 380643"/>
              <a:gd name="connsiteY35" fmla="*/ 114781 h 770454"/>
              <a:gd name="connsiteX36" fmla="*/ 64689 w 380643"/>
              <a:gd name="connsiteY36" fmla="*/ 95692 h 770454"/>
              <a:gd name="connsiteX37" fmla="*/ 63050 w 380643"/>
              <a:gd name="connsiteY37" fmla="*/ 77839 h 770454"/>
              <a:gd name="connsiteX38" fmla="*/ 353057 w 380643"/>
              <a:gd name="connsiteY38" fmla="*/ 0 h 770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80643" h="770454">
                <a:moveTo>
                  <a:pt x="353057" y="0"/>
                </a:moveTo>
                <a:lnTo>
                  <a:pt x="362696" y="10572"/>
                </a:lnTo>
                <a:lnTo>
                  <a:pt x="380643" y="47425"/>
                </a:lnTo>
                <a:lnTo>
                  <a:pt x="367955" y="67841"/>
                </a:lnTo>
                <a:lnTo>
                  <a:pt x="369708" y="86930"/>
                </a:lnTo>
                <a:lnTo>
                  <a:pt x="342579" y="108672"/>
                </a:lnTo>
                <a:lnTo>
                  <a:pt x="329891" y="129088"/>
                </a:lnTo>
                <a:lnTo>
                  <a:pt x="315449" y="130414"/>
                </a:lnTo>
                <a:lnTo>
                  <a:pt x="302761" y="150830"/>
                </a:lnTo>
                <a:lnTo>
                  <a:pt x="290073" y="171246"/>
                </a:lnTo>
                <a:lnTo>
                  <a:pt x="279138" y="210750"/>
                </a:lnTo>
                <a:lnTo>
                  <a:pt x="255515" y="270672"/>
                </a:lnTo>
                <a:lnTo>
                  <a:pt x="231892" y="330592"/>
                </a:lnTo>
                <a:lnTo>
                  <a:pt x="222710" y="389187"/>
                </a:lnTo>
                <a:lnTo>
                  <a:pt x="200840" y="468197"/>
                </a:lnTo>
                <a:lnTo>
                  <a:pt x="178970" y="547208"/>
                </a:lnTo>
                <a:lnTo>
                  <a:pt x="155347" y="607129"/>
                </a:lnTo>
                <a:lnTo>
                  <a:pt x="146165" y="665723"/>
                </a:lnTo>
                <a:lnTo>
                  <a:pt x="120789" y="706555"/>
                </a:lnTo>
                <a:lnTo>
                  <a:pt x="109854" y="746060"/>
                </a:lnTo>
                <a:lnTo>
                  <a:pt x="97166" y="766476"/>
                </a:lnTo>
                <a:lnTo>
                  <a:pt x="82724" y="767802"/>
                </a:lnTo>
                <a:lnTo>
                  <a:pt x="68283" y="769128"/>
                </a:lnTo>
                <a:lnTo>
                  <a:pt x="53842" y="770454"/>
                </a:lnTo>
                <a:lnTo>
                  <a:pt x="21453" y="734928"/>
                </a:lnTo>
                <a:lnTo>
                  <a:pt x="19700" y="715839"/>
                </a:lnTo>
                <a:lnTo>
                  <a:pt x="0" y="659896"/>
                </a:lnTo>
                <a:lnTo>
                  <a:pt x="9182" y="601302"/>
                </a:lnTo>
                <a:lnTo>
                  <a:pt x="2169" y="524944"/>
                </a:lnTo>
                <a:lnTo>
                  <a:pt x="24039" y="445933"/>
                </a:lnTo>
                <a:lnTo>
                  <a:pt x="42403" y="328744"/>
                </a:lnTo>
                <a:lnTo>
                  <a:pt x="51585" y="270149"/>
                </a:lnTo>
                <a:lnTo>
                  <a:pt x="48079" y="231970"/>
                </a:lnTo>
                <a:lnTo>
                  <a:pt x="59014" y="192465"/>
                </a:lnTo>
                <a:lnTo>
                  <a:pt x="55507" y="154286"/>
                </a:lnTo>
                <a:lnTo>
                  <a:pt x="66442" y="114781"/>
                </a:lnTo>
                <a:lnTo>
                  <a:pt x="64689" y="95692"/>
                </a:lnTo>
                <a:lnTo>
                  <a:pt x="63050" y="77839"/>
                </a:lnTo>
                <a:lnTo>
                  <a:pt x="35305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84" name="任意多边形: 形状 183">
            <a:extLst>
              <a:ext uri="{FF2B5EF4-FFF2-40B4-BE49-F238E27FC236}">
                <a16:creationId xmlns:a16="http://schemas.microsoft.com/office/drawing/2014/main" xmlns="" id="{E7F69427-2059-4A04-8F13-85B40ADD2486}"/>
              </a:ext>
            </a:extLst>
          </p:cNvPr>
          <p:cNvSpPr/>
          <p:nvPr/>
        </p:nvSpPr>
        <p:spPr>
          <a:xfrm rot="314828">
            <a:off x="1606121" y="4432774"/>
            <a:ext cx="1818984" cy="521083"/>
          </a:xfrm>
          <a:custGeom>
            <a:avLst/>
            <a:gdLst>
              <a:gd name="connsiteX0" fmla="*/ 1484077 w 1818984"/>
              <a:gd name="connsiteY0" fmla="*/ 3987 h 521083"/>
              <a:gd name="connsiteX1" fmla="*/ 1513024 w 1818984"/>
              <a:gd name="connsiteY1" fmla="*/ 1329 h 521083"/>
              <a:gd name="connsiteX2" fmla="*/ 1527497 w 1818984"/>
              <a:gd name="connsiteY2" fmla="*/ 0 h 521083"/>
              <a:gd name="connsiteX3" fmla="*/ 1558200 w 1818984"/>
              <a:gd name="connsiteY3" fmla="*/ 16484 h 521083"/>
              <a:gd name="connsiteX4" fmla="*/ 1587145 w 1818984"/>
              <a:gd name="connsiteY4" fmla="*/ 13826 h 521083"/>
              <a:gd name="connsiteX5" fmla="*/ 1617849 w 1818984"/>
              <a:gd name="connsiteY5" fmla="*/ 30311 h 521083"/>
              <a:gd name="connsiteX6" fmla="*/ 1648553 w 1818984"/>
              <a:gd name="connsiteY6" fmla="*/ 46795 h 521083"/>
              <a:gd name="connsiteX7" fmla="*/ 1726191 w 1818984"/>
              <a:gd name="connsiteY7" fmla="*/ 97577 h 521083"/>
              <a:gd name="connsiteX8" fmla="*/ 1802071 w 1818984"/>
              <a:gd name="connsiteY8" fmla="*/ 129217 h 521083"/>
              <a:gd name="connsiteX9" fmla="*/ 1818984 w 1818984"/>
              <a:gd name="connsiteY9" fmla="*/ 147778 h 521083"/>
              <a:gd name="connsiteX10" fmla="*/ 1475919 w 1818984"/>
              <a:gd name="connsiteY10" fmla="*/ 232995 h 521083"/>
              <a:gd name="connsiteX11" fmla="*/ 1474470 w 1818984"/>
              <a:gd name="connsiteY11" fmla="*/ 217214 h 521083"/>
              <a:gd name="connsiteX12" fmla="*/ 1459997 w 1818984"/>
              <a:gd name="connsiteY12" fmla="*/ 218543 h 521083"/>
              <a:gd name="connsiteX13" fmla="*/ 1445524 w 1818984"/>
              <a:gd name="connsiteY13" fmla="*/ 219872 h 521083"/>
              <a:gd name="connsiteX14" fmla="*/ 1414821 w 1818984"/>
              <a:gd name="connsiteY14" fmla="*/ 203388 h 521083"/>
              <a:gd name="connsiteX15" fmla="*/ 1385876 w 1818984"/>
              <a:gd name="connsiteY15" fmla="*/ 206047 h 521083"/>
              <a:gd name="connsiteX16" fmla="*/ 1358687 w 1818984"/>
              <a:gd name="connsiteY16" fmla="*/ 227847 h 521083"/>
              <a:gd name="connsiteX17" fmla="*/ 1300796 w 1818984"/>
              <a:gd name="connsiteY17" fmla="*/ 233164 h 521083"/>
              <a:gd name="connsiteX18" fmla="*/ 1271851 w 1818984"/>
              <a:gd name="connsiteY18" fmla="*/ 235822 h 521083"/>
              <a:gd name="connsiteX19" fmla="*/ 1242905 w 1818984"/>
              <a:gd name="connsiteY19" fmla="*/ 238480 h 521083"/>
              <a:gd name="connsiteX20" fmla="*/ 1201244 w 1818984"/>
              <a:gd name="connsiteY20" fmla="*/ 261610 h 521083"/>
              <a:gd name="connsiteX21" fmla="*/ 1157826 w 1818984"/>
              <a:gd name="connsiteY21" fmla="*/ 265598 h 521083"/>
              <a:gd name="connsiteX22" fmla="*/ 1085462 w 1818984"/>
              <a:gd name="connsiteY22" fmla="*/ 272243 h 521083"/>
              <a:gd name="connsiteX23" fmla="*/ 1014856 w 1818984"/>
              <a:gd name="connsiteY23" fmla="*/ 298032 h 521083"/>
              <a:gd name="connsiteX24" fmla="*/ 944250 w 1818984"/>
              <a:gd name="connsiteY24" fmla="*/ 323821 h 521083"/>
              <a:gd name="connsiteX25" fmla="*/ 842940 w 1818984"/>
              <a:gd name="connsiteY25" fmla="*/ 333124 h 521083"/>
              <a:gd name="connsiteX26" fmla="*/ 743388 w 1818984"/>
              <a:gd name="connsiteY26" fmla="*/ 361571 h 521083"/>
              <a:gd name="connsiteX27" fmla="*/ 629363 w 1818984"/>
              <a:gd name="connsiteY27" fmla="*/ 391346 h 521083"/>
              <a:gd name="connsiteX28" fmla="*/ 529812 w 1818984"/>
              <a:gd name="connsiteY28" fmla="*/ 419793 h 521083"/>
              <a:gd name="connsiteX29" fmla="*/ 415787 w 1818984"/>
              <a:gd name="connsiteY29" fmla="*/ 449568 h 521083"/>
              <a:gd name="connsiteX30" fmla="*/ 330708 w 1818984"/>
              <a:gd name="connsiteY30" fmla="*/ 476687 h 521083"/>
              <a:gd name="connsiteX31" fmla="*/ 243872 w 1818984"/>
              <a:gd name="connsiteY31" fmla="*/ 484661 h 521083"/>
              <a:gd name="connsiteX32" fmla="*/ 171507 w 1818984"/>
              <a:gd name="connsiteY32" fmla="*/ 491307 h 521083"/>
              <a:gd name="connsiteX33" fmla="*/ 100901 w 1818984"/>
              <a:gd name="connsiteY33" fmla="*/ 517095 h 521083"/>
              <a:gd name="connsiteX34" fmla="*/ 57483 w 1818984"/>
              <a:gd name="connsiteY34" fmla="*/ 521083 h 521083"/>
              <a:gd name="connsiteX35" fmla="*/ 12306 w 1818984"/>
              <a:gd name="connsiteY35" fmla="*/ 505928 h 521083"/>
              <a:gd name="connsiteX36" fmla="*/ 0 w 1818984"/>
              <a:gd name="connsiteY36" fmla="*/ 371928 h 521083"/>
              <a:gd name="connsiteX37" fmla="*/ 43419 w 1818984"/>
              <a:gd name="connsiteY37" fmla="*/ 367941 h 521083"/>
              <a:gd name="connsiteX38" fmla="*/ 101310 w 1818984"/>
              <a:gd name="connsiteY38" fmla="*/ 362624 h 521083"/>
              <a:gd name="connsiteX39" fmla="*/ 144728 w 1818984"/>
              <a:gd name="connsiteY39" fmla="*/ 358637 h 521083"/>
              <a:gd name="connsiteX40" fmla="*/ 186389 w 1818984"/>
              <a:gd name="connsiteY40" fmla="*/ 335507 h 521083"/>
              <a:gd name="connsiteX41" fmla="*/ 229808 w 1818984"/>
              <a:gd name="connsiteY41" fmla="*/ 331520 h 521083"/>
              <a:gd name="connsiteX42" fmla="*/ 273226 w 1818984"/>
              <a:gd name="connsiteY42" fmla="*/ 327532 h 521083"/>
              <a:gd name="connsiteX43" fmla="*/ 331118 w 1818984"/>
              <a:gd name="connsiteY43" fmla="*/ 322216 h 521083"/>
              <a:gd name="connsiteX44" fmla="*/ 360063 w 1818984"/>
              <a:gd name="connsiteY44" fmla="*/ 319558 h 521083"/>
              <a:gd name="connsiteX45" fmla="*/ 387251 w 1818984"/>
              <a:gd name="connsiteY45" fmla="*/ 297757 h 521083"/>
              <a:gd name="connsiteX46" fmla="*/ 416196 w 1818984"/>
              <a:gd name="connsiteY46" fmla="*/ 295099 h 521083"/>
              <a:gd name="connsiteX47" fmla="*/ 459614 w 1818984"/>
              <a:gd name="connsiteY47" fmla="*/ 291111 h 521083"/>
              <a:gd name="connsiteX48" fmla="*/ 517506 w 1818984"/>
              <a:gd name="connsiteY48" fmla="*/ 285795 h 521083"/>
              <a:gd name="connsiteX49" fmla="*/ 559166 w 1818984"/>
              <a:gd name="connsiteY49" fmla="*/ 262665 h 521083"/>
              <a:gd name="connsiteX50" fmla="*/ 617058 w 1818984"/>
              <a:gd name="connsiteY50" fmla="*/ 257348 h 521083"/>
              <a:gd name="connsiteX51" fmla="*/ 687664 w 1818984"/>
              <a:gd name="connsiteY51" fmla="*/ 231560 h 521083"/>
              <a:gd name="connsiteX52" fmla="*/ 946417 w 1818984"/>
              <a:gd name="connsiteY52" fmla="*/ 188492 h 521083"/>
              <a:gd name="connsiteX53" fmla="*/ 1201654 w 1818984"/>
              <a:gd name="connsiteY53" fmla="*/ 107140 h 521083"/>
              <a:gd name="connsiteX54" fmla="*/ 1259545 w 1818984"/>
              <a:gd name="connsiteY54" fmla="*/ 101824 h 521083"/>
              <a:gd name="connsiteX55" fmla="*/ 1301205 w 1818984"/>
              <a:gd name="connsiteY55" fmla="*/ 78694 h 521083"/>
              <a:gd name="connsiteX56" fmla="*/ 1344623 w 1818984"/>
              <a:gd name="connsiteY56" fmla="*/ 74707 h 521083"/>
              <a:gd name="connsiteX57" fmla="*/ 1386284 w 1818984"/>
              <a:gd name="connsiteY57" fmla="*/ 51577 h 521083"/>
              <a:gd name="connsiteX58" fmla="*/ 1415230 w 1818984"/>
              <a:gd name="connsiteY58" fmla="*/ 48919 h 521083"/>
              <a:gd name="connsiteX59" fmla="*/ 1444175 w 1818984"/>
              <a:gd name="connsiteY59" fmla="*/ 46260 h 521083"/>
              <a:gd name="connsiteX60" fmla="*/ 1456890 w 1818984"/>
              <a:gd name="connsiteY60" fmla="*/ 25788 h 521083"/>
              <a:gd name="connsiteX61" fmla="*/ 1471363 w 1818984"/>
              <a:gd name="connsiteY61" fmla="*/ 24459 h 521083"/>
              <a:gd name="connsiteX62" fmla="*/ 1484077 w 1818984"/>
              <a:gd name="connsiteY62" fmla="*/ 3987 h 521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818984" h="521083">
                <a:moveTo>
                  <a:pt x="1484077" y="3987"/>
                </a:moveTo>
                <a:lnTo>
                  <a:pt x="1513024" y="1329"/>
                </a:lnTo>
                <a:lnTo>
                  <a:pt x="1527497" y="0"/>
                </a:lnTo>
                <a:lnTo>
                  <a:pt x="1558200" y="16484"/>
                </a:lnTo>
                <a:lnTo>
                  <a:pt x="1587145" y="13826"/>
                </a:lnTo>
                <a:lnTo>
                  <a:pt x="1617849" y="30311"/>
                </a:lnTo>
                <a:lnTo>
                  <a:pt x="1648553" y="46795"/>
                </a:lnTo>
                <a:lnTo>
                  <a:pt x="1726191" y="97577"/>
                </a:lnTo>
                <a:lnTo>
                  <a:pt x="1802071" y="129217"/>
                </a:lnTo>
                <a:lnTo>
                  <a:pt x="1818984" y="147778"/>
                </a:lnTo>
                <a:lnTo>
                  <a:pt x="1475919" y="232995"/>
                </a:lnTo>
                <a:lnTo>
                  <a:pt x="1474470" y="217214"/>
                </a:lnTo>
                <a:lnTo>
                  <a:pt x="1459997" y="218543"/>
                </a:lnTo>
                <a:lnTo>
                  <a:pt x="1445524" y="219872"/>
                </a:lnTo>
                <a:lnTo>
                  <a:pt x="1414821" y="203388"/>
                </a:lnTo>
                <a:lnTo>
                  <a:pt x="1385876" y="206047"/>
                </a:lnTo>
                <a:lnTo>
                  <a:pt x="1358687" y="227847"/>
                </a:lnTo>
                <a:lnTo>
                  <a:pt x="1300796" y="233164"/>
                </a:lnTo>
                <a:lnTo>
                  <a:pt x="1271851" y="235822"/>
                </a:lnTo>
                <a:lnTo>
                  <a:pt x="1242905" y="238480"/>
                </a:lnTo>
                <a:lnTo>
                  <a:pt x="1201244" y="261610"/>
                </a:lnTo>
                <a:lnTo>
                  <a:pt x="1157826" y="265598"/>
                </a:lnTo>
                <a:lnTo>
                  <a:pt x="1085462" y="272243"/>
                </a:lnTo>
                <a:lnTo>
                  <a:pt x="1014856" y="298032"/>
                </a:lnTo>
                <a:lnTo>
                  <a:pt x="944250" y="323821"/>
                </a:lnTo>
                <a:lnTo>
                  <a:pt x="842940" y="333124"/>
                </a:lnTo>
                <a:lnTo>
                  <a:pt x="743388" y="361571"/>
                </a:lnTo>
                <a:lnTo>
                  <a:pt x="629363" y="391346"/>
                </a:lnTo>
                <a:lnTo>
                  <a:pt x="529812" y="419793"/>
                </a:lnTo>
                <a:lnTo>
                  <a:pt x="415787" y="449568"/>
                </a:lnTo>
                <a:lnTo>
                  <a:pt x="330708" y="476687"/>
                </a:lnTo>
                <a:lnTo>
                  <a:pt x="243872" y="484661"/>
                </a:lnTo>
                <a:lnTo>
                  <a:pt x="171507" y="491307"/>
                </a:lnTo>
                <a:lnTo>
                  <a:pt x="100901" y="517095"/>
                </a:lnTo>
                <a:lnTo>
                  <a:pt x="57483" y="521083"/>
                </a:lnTo>
                <a:lnTo>
                  <a:pt x="12306" y="505928"/>
                </a:lnTo>
                <a:lnTo>
                  <a:pt x="0" y="371928"/>
                </a:lnTo>
                <a:lnTo>
                  <a:pt x="43419" y="367941"/>
                </a:lnTo>
                <a:lnTo>
                  <a:pt x="101310" y="362624"/>
                </a:lnTo>
                <a:lnTo>
                  <a:pt x="144728" y="358637"/>
                </a:lnTo>
                <a:lnTo>
                  <a:pt x="186389" y="335507"/>
                </a:lnTo>
                <a:lnTo>
                  <a:pt x="229808" y="331520"/>
                </a:lnTo>
                <a:lnTo>
                  <a:pt x="273226" y="327532"/>
                </a:lnTo>
                <a:lnTo>
                  <a:pt x="331118" y="322216"/>
                </a:lnTo>
                <a:lnTo>
                  <a:pt x="360063" y="319558"/>
                </a:lnTo>
                <a:lnTo>
                  <a:pt x="387251" y="297757"/>
                </a:lnTo>
                <a:lnTo>
                  <a:pt x="416196" y="295099"/>
                </a:lnTo>
                <a:lnTo>
                  <a:pt x="459614" y="291111"/>
                </a:lnTo>
                <a:lnTo>
                  <a:pt x="517506" y="285795"/>
                </a:lnTo>
                <a:lnTo>
                  <a:pt x="559166" y="262665"/>
                </a:lnTo>
                <a:lnTo>
                  <a:pt x="617058" y="257348"/>
                </a:lnTo>
                <a:lnTo>
                  <a:pt x="687664" y="231560"/>
                </a:lnTo>
                <a:lnTo>
                  <a:pt x="946417" y="188492"/>
                </a:lnTo>
                <a:lnTo>
                  <a:pt x="1201654" y="107140"/>
                </a:lnTo>
                <a:lnTo>
                  <a:pt x="1259545" y="101824"/>
                </a:lnTo>
                <a:lnTo>
                  <a:pt x="1301205" y="78694"/>
                </a:lnTo>
                <a:lnTo>
                  <a:pt x="1344623" y="74707"/>
                </a:lnTo>
                <a:lnTo>
                  <a:pt x="1386284" y="51577"/>
                </a:lnTo>
                <a:lnTo>
                  <a:pt x="1415230" y="48919"/>
                </a:lnTo>
                <a:lnTo>
                  <a:pt x="1444175" y="46260"/>
                </a:lnTo>
                <a:lnTo>
                  <a:pt x="1456890" y="25788"/>
                </a:lnTo>
                <a:lnTo>
                  <a:pt x="1471363" y="24459"/>
                </a:lnTo>
                <a:lnTo>
                  <a:pt x="1484077" y="398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5" name="任意多边形: 形状 184">
            <a:extLst>
              <a:ext uri="{FF2B5EF4-FFF2-40B4-BE49-F238E27FC236}">
                <a16:creationId xmlns:a16="http://schemas.microsoft.com/office/drawing/2014/main" xmlns="" id="{29767B5C-4A51-4663-A774-7ABA6849A0B0}"/>
              </a:ext>
            </a:extLst>
          </p:cNvPr>
          <p:cNvSpPr/>
          <p:nvPr/>
        </p:nvSpPr>
        <p:spPr>
          <a:xfrm rot="314828">
            <a:off x="8991685" y="4627761"/>
            <a:ext cx="178815" cy="497004"/>
          </a:xfrm>
          <a:custGeom>
            <a:avLst/>
            <a:gdLst>
              <a:gd name="connsiteX0" fmla="*/ 162023 w 178815"/>
              <a:gd name="connsiteY0" fmla="*/ 0 h 497004"/>
              <a:gd name="connsiteX1" fmla="*/ 162620 w 178815"/>
              <a:gd name="connsiteY1" fmla="*/ 6505 h 497004"/>
              <a:gd name="connsiteX2" fmla="*/ 177061 w 178815"/>
              <a:gd name="connsiteY2" fmla="*/ 5179 h 497004"/>
              <a:gd name="connsiteX3" fmla="*/ 178815 w 178815"/>
              <a:gd name="connsiteY3" fmla="*/ 24269 h 497004"/>
              <a:gd name="connsiteX4" fmla="*/ 164373 w 178815"/>
              <a:gd name="connsiteY4" fmla="*/ 25595 h 497004"/>
              <a:gd name="connsiteX5" fmla="*/ 151685 w 178815"/>
              <a:gd name="connsiteY5" fmla="*/ 46011 h 497004"/>
              <a:gd name="connsiteX6" fmla="*/ 124556 w 178815"/>
              <a:gd name="connsiteY6" fmla="*/ 67753 h 497004"/>
              <a:gd name="connsiteX7" fmla="*/ 111868 w 178815"/>
              <a:gd name="connsiteY7" fmla="*/ 88168 h 497004"/>
              <a:gd name="connsiteX8" fmla="*/ 100933 w 178815"/>
              <a:gd name="connsiteY8" fmla="*/ 127673 h 497004"/>
              <a:gd name="connsiteX9" fmla="*/ 91751 w 178815"/>
              <a:gd name="connsiteY9" fmla="*/ 186268 h 497004"/>
              <a:gd name="connsiteX10" fmla="*/ 82569 w 178815"/>
              <a:gd name="connsiteY10" fmla="*/ 244863 h 497004"/>
              <a:gd name="connsiteX11" fmla="*/ 89581 w 178815"/>
              <a:gd name="connsiteY11" fmla="*/ 321220 h 497004"/>
              <a:gd name="connsiteX12" fmla="*/ 82153 w 178815"/>
              <a:gd name="connsiteY12" fmla="*/ 398904 h 497004"/>
              <a:gd name="connsiteX13" fmla="*/ 62036 w 178815"/>
              <a:gd name="connsiteY13" fmla="*/ 497004 h 497004"/>
              <a:gd name="connsiteX14" fmla="*/ 2518 w 178815"/>
              <a:gd name="connsiteY14" fmla="*/ 483219 h 497004"/>
              <a:gd name="connsiteX15" fmla="*/ 765 w 178815"/>
              <a:gd name="connsiteY15" fmla="*/ 464131 h 497004"/>
              <a:gd name="connsiteX16" fmla="*/ 15206 w 178815"/>
              <a:gd name="connsiteY16" fmla="*/ 462805 h 497004"/>
              <a:gd name="connsiteX17" fmla="*/ 11700 w 178815"/>
              <a:gd name="connsiteY17" fmla="*/ 424625 h 497004"/>
              <a:gd name="connsiteX18" fmla="*/ 24388 w 178815"/>
              <a:gd name="connsiteY18" fmla="*/ 404209 h 497004"/>
              <a:gd name="connsiteX19" fmla="*/ 20881 w 178815"/>
              <a:gd name="connsiteY19" fmla="*/ 366031 h 497004"/>
              <a:gd name="connsiteX20" fmla="*/ 19128 w 178815"/>
              <a:gd name="connsiteY20" fmla="*/ 346941 h 497004"/>
              <a:gd name="connsiteX21" fmla="*/ 28310 w 178815"/>
              <a:gd name="connsiteY21" fmla="*/ 288346 h 497004"/>
              <a:gd name="connsiteX22" fmla="*/ 24804 w 178815"/>
              <a:gd name="connsiteY22" fmla="*/ 250168 h 497004"/>
              <a:gd name="connsiteX23" fmla="*/ 17792 w 178815"/>
              <a:gd name="connsiteY23" fmla="*/ 173810 h 497004"/>
              <a:gd name="connsiteX24" fmla="*/ 10779 w 178815"/>
              <a:gd name="connsiteY24" fmla="*/ 97451 h 497004"/>
              <a:gd name="connsiteX25" fmla="*/ 9026 w 178815"/>
              <a:gd name="connsiteY25" fmla="*/ 78363 h 497004"/>
              <a:gd name="connsiteX26" fmla="*/ 7273 w 178815"/>
              <a:gd name="connsiteY26" fmla="*/ 59273 h 497004"/>
              <a:gd name="connsiteX27" fmla="*/ 5520 w 178815"/>
              <a:gd name="connsiteY27" fmla="*/ 40183 h 497004"/>
              <a:gd name="connsiteX28" fmla="*/ 0 w 178815"/>
              <a:gd name="connsiteY28" fmla="*/ 34129 h 497004"/>
              <a:gd name="connsiteX29" fmla="*/ 162023 w 178815"/>
              <a:gd name="connsiteY29" fmla="*/ 0 h 497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78815" h="497004">
                <a:moveTo>
                  <a:pt x="162023" y="0"/>
                </a:moveTo>
                <a:lnTo>
                  <a:pt x="162620" y="6505"/>
                </a:lnTo>
                <a:lnTo>
                  <a:pt x="177061" y="5179"/>
                </a:lnTo>
                <a:lnTo>
                  <a:pt x="178815" y="24269"/>
                </a:lnTo>
                <a:lnTo>
                  <a:pt x="164373" y="25595"/>
                </a:lnTo>
                <a:lnTo>
                  <a:pt x="151685" y="46011"/>
                </a:lnTo>
                <a:lnTo>
                  <a:pt x="124556" y="67753"/>
                </a:lnTo>
                <a:lnTo>
                  <a:pt x="111868" y="88168"/>
                </a:lnTo>
                <a:lnTo>
                  <a:pt x="100933" y="127673"/>
                </a:lnTo>
                <a:lnTo>
                  <a:pt x="91751" y="186268"/>
                </a:lnTo>
                <a:lnTo>
                  <a:pt x="82569" y="244863"/>
                </a:lnTo>
                <a:lnTo>
                  <a:pt x="89581" y="321220"/>
                </a:lnTo>
                <a:lnTo>
                  <a:pt x="82153" y="398904"/>
                </a:lnTo>
                <a:lnTo>
                  <a:pt x="62036" y="497004"/>
                </a:lnTo>
                <a:lnTo>
                  <a:pt x="2518" y="483219"/>
                </a:lnTo>
                <a:lnTo>
                  <a:pt x="765" y="464131"/>
                </a:lnTo>
                <a:lnTo>
                  <a:pt x="15206" y="462805"/>
                </a:lnTo>
                <a:lnTo>
                  <a:pt x="11700" y="424625"/>
                </a:lnTo>
                <a:lnTo>
                  <a:pt x="24388" y="404209"/>
                </a:lnTo>
                <a:lnTo>
                  <a:pt x="20881" y="366031"/>
                </a:lnTo>
                <a:lnTo>
                  <a:pt x="19128" y="346941"/>
                </a:lnTo>
                <a:lnTo>
                  <a:pt x="28310" y="288346"/>
                </a:lnTo>
                <a:lnTo>
                  <a:pt x="24804" y="250168"/>
                </a:lnTo>
                <a:lnTo>
                  <a:pt x="17792" y="173810"/>
                </a:lnTo>
                <a:lnTo>
                  <a:pt x="10779" y="97451"/>
                </a:lnTo>
                <a:lnTo>
                  <a:pt x="9026" y="78363"/>
                </a:lnTo>
                <a:lnTo>
                  <a:pt x="7273" y="59273"/>
                </a:lnTo>
                <a:lnTo>
                  <a:pt x="5520" y="40183"/>
                </a:lnTo>
                <a:lnTo>
                  <a:pt x="0" y="34129"/>
                </a:lnTo>
                <a:lnTo>
                  <a:pt x="16202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6" name="任意多边形: 形状 185">
            <a:extLst>
              <a:ext uri="{FF2B5EF4-FFF2-40B4-BE49-F238E27FC236}">
                <a16:creationId xmlns:a16="http://schemas.microsoft.com/office/drawing/2014/main" xmlns="" id="{9D28DAFB-32A1-4CA1-80D9-C39DDF9CD0FE}"/>
              </a:ext>
            </a:extLst>
          </p:cNvPr>
          <p:cNvSpPr/>
          <p:nvPr/>
        </p:nvSpPr>
        <p:spPr>
          <a:xfrm rot="314828">
            <a:off x="4958967" y="4725773"/>
            <a:ext cx="843102" cy="1604502"/>
          </a:xfrm>
          <a:custGeom>
            <a:avLst/>
            <a:gdLst>
              <a:gd name="connsiteX0" fmla="*/ 800592 w 843102"/>
              <a:gd name="connsiteY0" fmla="*/ 0 h 1604502"/>
              <a:gd name="connsiteX1" fmla="*/ 807124 w 843102"/>
              <a:gd name="connsiteY1" fmla="*/ 7169 h 1604502"/>
              <a:gd name="connsiteX2" fmla="*/ 823355 w 843102"/>
              <a:gd name="connsiteY2" fmla="*/ 24983 h 1604502"/>
              <a:gd name="connsiteX3" fmla="*/ 839586 w 843102"/>
              <a:gd name="connsiteY3" fmla="*/ 42796 h 1604502"/>
              <a:gd name="connsiteX4" fmla="*/ 841343 w 843102"/>
              <a:gd name="connsiteY4" fmla="*/ 61938 h 1604502"/>
              <a:gd name="connsiteX5" fmla="*/ 843102 w 843102"/>
              <a:gd name="connsiteY5" fmla="*/ 81082 h 1604502"/>
              <a:gd name="connsiteX6" fmla="*/ 830387 w 843102"/>
              <a:gd name="connsiteY6" fmla="*/ 101553 h 1604502"/>
              <a:gd name="connsiteX7" fmla="*/ 817672 w 843102"/>
              <a:gd name="connsiteY7" fmla="*/ 122025 h 1604502"/>
              <a:gd name="connsiteX8" fmla="*/ 803199 w 843102"/>
              <a:gd name="connsiteY8" fmla="*/ 123354 h 1604502"/>
              <a:gd name="connsiteX9" fmla="*/ 790484 w 843102"/>
              <a:gd name="connsiteY9" fmla="*/ 143826 h 1604502"/>
              <a:gd name="connsiteX10" fmla="*/ 779528 w 843102"/>
              <a:gd name="connsiteY10" fmla="*/ 183441 h 1604502"/>
              <a:gd name="connsiteX11" fmla="*/ 766813 w 843102"/>
              <a:gd name="connsiteY11" fmla="*/ 203912 h 1604502"/>
              <a:gd name="connsiteX12" fmla="*/ 755856 w 843102"/>
              <a:gd name="connsiteY12" fmla="*/ 243526 h 1604502"/>
              <a:gd name="connsiteX13" fmla="*/ 759372 w 843102"/>
              <a:gd name="connsiteY13" fmla="*/ 281812 h 1604502"/>
              <a:gd name="connsiteX14" fmla="*/ 750174 w 843102"/>
              <a:gd name="connsiteY14" fmla="*/ 340569 h 1604502"/>
              <a:gd name="connsiteX15" fmla="*/ 739217 w 843102"/>
              <a:gd name="connsiteY15" fmla="*/ 380184 h 1604502"/>
              <a:gd name="connsiteX16" fmla="*/ 720819 w 843102"/>
              <a:gd name="connsiteY16" fmla="*/ 497698 h 1604502"/>
              <a:gd name="connsiteX17" fmla="*/ 687948 w 843102"/>
              <a:gd name="connsiteY17" fmla="*/ 616541 h 1604502"/>
              <a:gd name="connsiteX18" fmla="*/ 656836 w 843102"/>
              <a:gd name="connsiteY18" fmla="*/ 754526 h 1604502"/>
              <a:gd name="connsiteX19" fmla="*/ 609492 w 843102"/>
              <a:gd name="connsiteY19" fmla="*/ 874698 h 1604502"/>
              <a:gd name="connsiteX20" fmla="*/ 562150 w 843102"/>
              <a:gd name="connsiteY20" fmla="*/ 994872 h 1604502"/>
              <a:gd name="connsiteX21" fmla="*/ 513048 w 843102"/>
              <a:gd name="connsiteY21" fmla="*/ 1095900 h 1604502"/>
              <a:gd name="connsiteX22" fmla="*/ 462189 w 843102"/>
              <a:gd name="connsiteY22" fmla="*/ 1177788 h 1604502"/>
              <a:gd name="connsiteX23" fmla="*/ 411330 w 843102"/>
              <a:gd name="connsiteY23" fmla="*/ 1259675 h 1604502"/>
              <a:gd name="connsiteX24" fmla="*/ 291623 w 843102"/>
              <a:gd name="connsiteY24" fmla="*/ 1386493 h 1604502"/>
              <a:gd name="connsiteX25" fmla="*/ 171916 w 843102"/>
              <a:gd name="connsiteY25" fmla="*/ 1513311 h 1604502"/>
              <a:gd name="connsiteX26" fmla="*/ 103067 w 843102"/>
              <a:gd name="connsiteY26" fmla="*/ 1558242 h 1604502"/>
              <a:gd name="connsiteX27" fmla="*/ 90352 w 843102"/>
              <a:gd name="connsiteY27" fmla="*/ 1578714 h 1604502"/>
              <a:gd name="connsiteX28" fmla="*/ 61407 w 843102"/>
              <a:gd name="connsiteY28" fmla="*/ 1581372 h 1604502"/>
              <a:gd name="connsiteX29" fmla="*/ 34220 w 843102"/>
              <a:gd name="connsiteY29" fmla="*/ 1603173 h 1604502"/>
              <a:gd name="connsiteX30" fmla="*/ 19747 w 843102"/>
              <a:gd name="connsiteY30" fmla="*/ 1604502 h 1604502"/>
              <a:gd name="connsiteX31" fmla="*/ 3516 w 843102"/>
              <a:gd name="connsiteY31" fmla="*/ 1586689 h 1604502"/>
              <a:gd name="connsiteX32" fmla="*/ 1758 w 843102"/>
              <a:gd name="connsiteY32" fmla="*/ 1567546 h 1604502"/>
              <a:gd name="connsiteX33" fmla="*/ 0 w 843102"/>
              <a:gd name="connsiteY33" fmla="*/ 1548404 h 1604502"/>
              <a:gd name="connsiteX34" fmla="*/ 14473 w 843102"/>
              <a:gd name="connsiteY34" fmla="*/ 1547075 h 1604502"/>
              <a:gd name="connsiteX35" fmla="*/ 27188 w 843102"/>
              <a:gd name="connsiteY35" fmla="*/ 1526602 h 1604502"/>
              <a:gd name="connsiteX36" fmla="*/ 38144 w 843102"/>
              <a:gd name="connsiteY36" fmla="*/ 1486988 h 1604502"/>
              <a:gd name="connsiteX37" fmla="*/ 50859 w 843102"/>
              <a:gd name="connsiteY37" fmla="*/ 1466516 h 1604502"/>
              <a:gd name="connsiteX38" fmla="*/ 78046 w 843102"/>
              <a:gd name="connsiteY38" fmla="*/ 1444716 h 1604502"/>
              <a:gd name="connsiteX39" fmla="*/ 128906 w 843102"/>
              <a:gd name="connsiteY39" fmla="*/ 1362828 h 1604502"/>
              <a:gd name="connsiteX40" fmla="*/ 181523 w 843102"/>
              <a:gd name="connsiteY40" fmla="*/ 1300084 h 1604502"/>
              <a:gd name="connsiteX41" fmla="*/ 230625 w 843102"/>
              <a:gd name="connsiteY41" fmla="*/ 1199054 h 1604502"/>
              <a:gd name="connsiteX42" fmla="*/ 294198 w 843102"/>
              <a:gd name="connsiteY42" fmla="*/ 1096695 h 1604502"/>
              <a:gd name="connsiteX43" fmla="*/ 356015 w 843102"/>
              <a:gd name="connsiteY43" fmla="*/ 975194 h 1604502"/>
              <a:gd name="connsiteX44" fmla="*/ 403358 w 843102"/>
              <a:gd name="connsiteY44" fmla="*/ 855021 h 1604502"/>
              <a:gd name="connsiteX45" fmla="*/ 450700 w 843102"/>
              <a:gd name="connsiteY45" fmla="*/ 734849 h 1604502"/>
              <a:gd name="connsiteX46" fmla="*/ 481814 w 843102"/>
              <a:gd name="connsiteY46" fmla="*/ 596863 h 1604502"/>
              <a:gd name="connsiteX47" fmla="*/ 489254 w 843102"/>
              <a:gd name="connsiteY47" fmla="*/ 518964 h 1604502"/>
              <a:gd name="connsiteX48" fmla="*/ 498453 w 843102"/>
              <a:gd name="connsiteY48" fmla="*/ 460206 h 1604502"/>
              <a:gd name="connsiteX49" fmla="*/ 507652 w 843102"/>
              <a:gd name="connsiteY49" fmla="*/ 401450 h 1604502"/>
              <a:gd name="connsiteX50" fmla="*/ 516850 w 843102"/>
              <a:gd name="connsiteY50" fmla="*/ 342692 h 1604502"/>
              <a:gd name="connsiteX51" fmla="*/ 527807 w 843102"/>
              <a:gd name="connsiteY51" fmla="*/ 303078 h 1604502"/>
              <a:gd name="connsiteX52" fmla="*/ 538764 w 843102"/>
              <a:gd name="connsiteY52" fmla="*/ 263463 h 1604502"/>
              <a:gd name="connsiteX53" fmla="*/ 535248 w 843102"/>
              <a:gd name="connsiteY53" fmla="*/ 225178 h 1604502"/>
              <a:gd name="connsiteX54" fmla="*/ 547963 w 843102"/>
              <a:gd name="connsiteY54" fmla="*/ 204707 h 1604502"/>
              <a:gd name="connsiteX55" fmla="*/ 544446 w 843102"/>
              <a:gd name="connsiteY55" fmla="*/ 166421 h 1604502"/>
              <a:gd name="connsiteX56" fmla="*/ 540931 w 843102"/>
              <a:gd name="connsiteY56" fmla="*/ 128136 h 1604502"/>
              <a:gd name="connsiteX57" fmla="*/ 540044 w 843102"/>
              <a:gd name="connsiteY57" fmla="*/ 118482 h 1604502"/>
              <a:gd name="connsiteX58" fmla="*/ 800592 w 843102"/>
              <a:gd name="connsiteY58" fmla="*/ 0 h 16045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843102" h="1604502">
                <a:moveTo>
                  <a:pt x="800592" y="0"/>
                </a:moveTo>
                <a:lnTo>
                  <a:pt x="807124" y="7169"/>
                </a:lnTo>
                <a:lnTo>
                  <a:pt x="823355" y="24983"/>
                </a:lnTo>
                <a:lnTo>
                  <a:pt x="839586" y="42796"/>
                </a:lnTo>
                <a:lnTo>
                  <a:pt x="841343" y="61938"/>
                </a:lnTo>
                <a:lnTo>
                  <a:pt x="843102" y="81082"/>
                </a:lnTo>
                <a:lnTo>
                  <a:pt x="830387" y="101553"/>
                </a:lnTo>
                <a:lnTo>
                  <a:pt x="817672" y="122025"/>
                </a:lnTo>
                <a:lnTo>
                  <a:pt x="803199" y="123354"/>
                </a:lnTo>
                <a:lnTo>
                  <a:pt x="790484" y="143826"/>
                </a:lnTo>
                <a:lnTo>
                  <a:pt x="779528" y="183441"/>
                </a:lnTo>
                <a:lnTo>
                  <a:pt x="766813" y="203912"/>
                </a:lnTo>
                <a:lnTo>
                  <a:pt x="755856" y="243526"/>
                </a:lnTo>
                <a:lnTo>
                  <a:pt x="759372" y="281812"/>
                </a:lnTo>
                <a:lnTo>
                  <a:pt x="750174" y="340569"/>
                </a:lnTo>
                <a:lnTo>
                  <a:pt x="739217" y="380184"/>
                </a:lnTo>
                <a:lnTo>
                  <a:pt x="720819" y="497698"/>
                </a:lnTo>
                <a:lnTo>
                  <a:pt x="687948" y="616541"/>
                </a:lnTo>
                <a:lnTo>
                  <a:pt x="656836" y="754526"/>
                </a:lnTo>
                <a:lnTo>
                  <a:pt x="609492" y="874698"/>
                </a:lnTo>
                <a:lnTo>
                  <a:pt x="562150" y="994872"/>
                </a:lnTo>
                <a:lnTo>
                  <a:pt x="513048" y="1095900"/>
                </a:lnTo>
                <a:lnTo>
                  <a:pt x="462189" y="1177788"/>
                </a:lnTo>
                <a:lnTo>
                  <a:pt x="411330" y="1259675"/>
                </a:lnTo>
                <a:lnTo>
                  <a:pt x="291623" y="1386493"/>
                </a:lnTo>
                <a:lnTo>
                  <a:pt x="171916" y="1513311"/>
                </a:lnTo>
                <a:lnTo>
                  <a:pt x="103067" y="1558242"/>
                </a:lnTo>
                <a:lnTo>
                  <a:pt x="90352" y="1578714"/>
                </a:lnTo>
                <a:lnTo>
                  <a:pt x="61407" y="1581372"/>
                </a:lnTo>
                <a:lnTo>
                  <a:pt x="34220" y="1603173"/>
                </a:lnTo>
                <a:lnTo>
                  <a:pt x="19747" y="1604502"/>
                </a:lnTo>
                <a:lnTo>
                  <a:pt x="3516" y="1586689"/>
                </a:lnTo>
                <a:lnTo>
                  <a:pt x="1758" y="1567546"/>
                </a:lnTo>
                <a:lnTo>
                  <a:pt x="0" y="1548404"/>
                </a:lnTo>
                <a:lnTo>
                  <a:pt x="14473" y="1547075"/>
                </a:lnTo>
                <a:lnTo>
                  <a:pt x="27188" y="1526602"/>
                </a:lnTo>
                <a:lnTo>
                  <a:pt x="38144" y="1486988"/>
                </a:lnTo>
                <a:lnTo>
                  <a:pt x="50859" y="1466516"/>
                </a:lnTo>
                <a:lnTo>
                  <a:pt x="78046" y="1444716"/>
                </a:lnTo>
                <a:lnTo>
                  <a:pt x="128906" y="1362828"/>
                </a:lnTo>
                <a:lnTo>
                  <a:pt x="181523" y="1300084"/>
                </a:lnTo>
                <a:lnTo>
                  <a:pt x="230625" y="1199054"/>
                </a:lnTo>
                <a:lnTo>
                  <a:pt x="294198" y="1096695"/>
                </a:lnTo>
                <a:lnTo>
                  <a:pt x="356015" y="975194"/>
                </a:lnTo>
                <a:lnTo>
                  <a:pt x="403358" y="855021"/>
                </a:lnTo>
                <a:lnTo>
                  <a:pt x="450700" y="734849"/>
                </a:lnTo>
                <a:lnTo>
                  <a:pt x="481814" y="596863"/>
                </a:lnTo>
                <a:lnTo>
                  <a:pt x="489254" y="518964"/>
                </a:lnTo>
                <a:lnTo>
                  <a:pt x="498453" y="460206"/>
                </a:lnTo>
                <a:lnTo>
                  <a:pt x="507652" y="401450"/>
                </a:lnTo>
                <a:lnTo>
                  <a:pt x="516850" y="342692"/>
                </a:lnTo>
                <a:lnTo>
                  <a:pt x="527807" y="303078"/>
                </a:lnTo>
                <a:lnTo>
                  <a:pt x="538764" y="263463"/>
                </a:lnTo>
                <a:lnTo>
                  <a:pt x="535248" y="225178"/>
                </a:lnTo>
                <a:lnTo>
                  <a:pt x="547963" y="204707"/>
                </a:lnTo>
                <a:lnTo>
                  <a:pt x="544446" y="166421"/>
                </a:lnTo>
                <a:lnTo>
                  <a:pt x="540931" y="128136"/>
                </a:lnTo>
                <a:lnTo>
                  <a:pt x="540044" y="118482"/>
                </a:lnTo>
                <a:lnTo>
                  <a:pt x="80059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87" name="任意多边形: 形状 186">
            <a:extLst>
              <a:ext uri="{FF2B5EF4-FFF2-40B4-BE49-F238E27FC236}">
                <a16:creationId xmlns:a16="http://schemas.microsoft.com/office/drawing/2014/main" xmlns="" id="{E7C757B6-9DDA-477E-945D-0AE1498C22A2}"/>
              </a:ext>
            </a:extLst>
          </p:cNvPr>
          <p:cNvSpPr/>
          <p:nvPr/>
        </p:nvSpPr>
        <p:spPr>
          <a:xfrm rot="314828">
            <a:off x="6621983" y="4802446"/>
            <a:ext cx="424045" cy="410605"/>
          </a:xfrm>
          <a:custGeom>
            <a:avLst/>
            <a:gdLst>
              <a:gd name="connsiteX0" fmla="*/ 412374 w 424045"/>
              <a:gd name="connsiteY0" fmla="*/ 0 h 410605"/>
              <a:gd name="connsiteX1" fmla="*/ 418771 w 424045"/>
              <a:gd name="connsiteY1" fmla="*/ 7021 h 410605"/>
              <a:gd name="connsiteX2" fmla="*/ 420529 w 424045"/>
              <a:gd name="connsiteY2" fmla="*/ 26164 h 410605"/>
              <a:gd name="connsiteX3" fmla="*/ 424045 w 424045"/>
              <a:gd name="connsiteY3" fmla="*/ 64449 h 410605"/>
              <a:gd name="connsiteX4" fmla="*/ 411331 w 424045"/>
              <a:gd name="connsiteY4" fmla="*/ 84921 h 410605"/>
              <a:gd name="connsiteX5" fmla="*/ 384143 w 424045"/>
              <a:gd name="connsiteY5" fmla="*/ 106722 h 410605"/>
              <a:gd name="connsiteX6" fmla="*/ 355198 w 424045"/>
              <a:gd name="connsiteY6" fmla="*/ 109380 h 410605"/>
              <a:gd name="connsiteX7" fmla="*/ 300822 w 424045"/>
              <a:gd name="connsiteY7" fmla="*/ 152981 h 410605"/>
              <a:gd name="connsiteX8" fmla="*/ 259162 w 424045"/>
              <a:gd name="connsiteY8" fmla="*/ 176111 h 410605"/>
              <a:gd name="connsiteX9" fmla="*/ 206545 w 424045"/>
              <a:gd name="connsiteY9" fmla="*/ 238856 h 410605"/>
              <a:gd name="connsiteX10" fmla="*/ 166642 w 424045"/>
              <a:gd name="connsiteY10" fmla="*/ 281128 h 410605"/>
              <a:gd name="connsiteX11" fmla="*/ 114025 w 424045"/>
              <a:gd name="connsiteY11" fmla="*/ 343873 h 410605"/>
              <a:gd name="connsiteX12" fmla="*/ 88595 w 424045"/>
              <a:gd name="connsiteY12" fmla="*/ 384817 h 410605"/>
              <a:gd name="connsiteX13" fmla="*/ 46935 w 424045"/>
              <a:gd name="connsiteY13" fmla="*/ 407946 h 410605"/>
              <a:gd name="connsiteX14" fmla="*/ 32462 w 424045"/>
              <a:gd name="connsiteY14" fmla="*/ 409275 h 410605"/>
              <a:gd name="connsiteX15" fmla="*/ 17989 w 424045"/>
              <a:gd name="connsiteY15" fmla="*/ 410605 h 410605"/>
              <a:gd name="connsiteX16" fmla="*/ 1758 w 424045"/>
              <a:gd name="connsiteY16" fmla="*/ 392791 h 410605"/>
              <a:gd name="connsiteX17" fmla="*/ 0 w 424045"/>
              <a:gd name="connsiteY17" fmla="*/ 373649 h 410605"/>
              <a:gd name="connsiteX18" fmla="*/ 9199 w 424045"/>
              <a:gd name="connsiteY18" fmla="*/ 314891 h 410605"/>
              <a:gd name="connsiteX19" fmla="*/ 18399 w 424045"/>
              <a:gd name="connsiteY19" fmla="*/ 256135 h 410605"/>
              <a:gd name="connsiteX20" fmla="*/ 40312 w 424045"/>
              <a:gd name="connsiteY20" fmla="*/ 176906 h 410605"/>
              <a:gd name="connsiteX21" fmla="*/ 51269 w 424045"/>
              <a:gd name="connsiteY21" fmla="*/ 137292 h 410605"/>
              <a:gd name="connsiteX22" fmla="*/ 61893 w 424045"/>
              <a:gd name="connsiteY22" fmla="*/ 98877 h 410605"/>
              <a:gd name="connsiteX23" fmla="*/ 412374 w 424045"/>
              <a:gd name="connsiteY23" fmla="*/ 0 h 410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24045" h="410605">
                <a:moveTo>
                  <a:pt x="412374" y="0"/>
                </a:moveTo>
                <a:lnTo>
                  <a:pt x="418771" y="7021"/>
                </a:lnTo>
                <a:lnTo>
                  <a:pt x="420529" y="26164"/>
                </a:lnTo>
                <a:lnTo>
                  <a:pt x="424045" y="64449"/>
                </a:lnTo>
                <a:lnTo>
                  <a:pt x="411331" y="84921"/>
                </a:lnTo>
                <a:lnTo>
                  <a:pt x="384143" y="106722"/>
                </a:lnTo>
                <a:lnTo>
                  <a:pt x="355198" y="109380"/>
                </a:lnTo>
                <a:lnTo>
                  <a:pt x="300822" y="152981"/>
                </a:lnTo>
                <a:lnTo>
                  <a:pt x="259162" y="176111"/>
                </a:lnTo>
                <a:lnTo>
                  <a:pt x="206545" y="238856"/>
                </a:lnTo>
                <a:lnTo>
                  <a:pt x="166642" y="281128"/>
                </a:lnTo>
                <a:lnTo>
                  <a:pt x="114025" y="343873"/>
                </a:lnTo>
                <a:lnTo>
                  <a:pt x="88595" y="384817"/>
                </a:lnTo>
                <a:lnTo>
                  <a:pt x="46935" y="407946"/>
                </a:lnTo>
                <a:lnTo>
                  <a:pt x="32462" y="409275"/>
                </a:lnTo>
                <a:lnTo>
                  <a:pt x="17989" y="410605"/>
                </a:lnTo>
                <a:lnTo>
                  <a:pt x="1758" y="392791"/>
                </a:lnTo>
                <a:lnTo>
                  <a:pt x="0" y="373649"/>
                </a:lnTo>
                <a:lnTo>
                  <a:pt x="9199" y="314891"/>
                </a:lnTo>
                <a:lnTo>
                  <a:pt x="18399" y="256135"/>
                </a:lnTo>
                <a:lnTo>
                  <a:pt x="40312" y="176906"/>
                </a:lnTo>
                <a:lnTo>
                  <a:pt x="51269" y="137292"/>
                </a:lnTo>
                <a:lnTo>
                  <a:pt x="61893" y="98877"/>
                </a:lnTo>
                <a:lnTo>
                  <a:pt x="41237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88" name="任意多边形: 形状 187">
            <a:extLst>
              <a:ext uri="{FF2B5EF4-FFF2-40B4-BE49-F238E27FC236}">
                <a16:creationId xmlns:a16="http://schemas.microsoft.com/office/drawing/2014/main" xmlns="" id="{FBD5B8F1-7330-4E15-96B9-AC8D40860DEC}"/>
              </a:ext>
            </a:extLst>
          </p:cNvPr>
          <p:cNvSpPr/>
          <p:nvPr/>
        </p:nvSpPr>
        <p:spPr>
          <a:xfrm rot="314828">
            <a:off x="1919888" y="4828348"/>
            <a:ext cx="958386" cy="358913"/>
          </a:xfrm>
          <a:custGeom>
            <a:avLst/>
            <a:gdLst>
              <a:gd name="connsiteX0" fmla="*/ 667917 w 958386"/>
              <a:gd name="connsiteY0" fmla="*/ 9304 h 358913"/>
              <a:gd name="connsiteX1" fmla="*/ 696863 w 958386"/>
              <a:gd name="connsiteY1" fmla="*/ 6646 h 358913"/>
              <a:gd name="connsiteX2" fmla="*/ 711336 w 958386"/>
              <a:gd name="connsiteY2" fmla="*/ 5317 h 358913"/>
              <a:gd name="connsiteX3" fmla="*/ 725808 w 958386"/>
              <a:gd name="connsiteY3" fmla="*/ 3988 h 358913"/>
              <a:gd name="connsiteX4" fmla="*/ 754755 w 958386"/>
              <a:gd name="connsiteY4" fmla="*/ 1329 h 358913"/>
              <a:gd name="connsiteX5" fmla="*/ 769227 w 958386"/>
              <a:gd name="connsiteY5" fmla="*/ 0 h 358913"/>
              <a:gd name="connsiteX6" fmla="*/ 799931 w 958386"/>
              <a:gd name="connsiteY6" fmla="*/ 16484 h 358913"/>
              <a:gd name="connsiteX7" fmla="*/ 830634 w 958386"/>
              <a:gd name="connsiteY7" fmla="*/ 32970 h 358913"/>
              <a:gd name="connsiteX8" fmla="*/ 863096 w 958386"/>
              <a:gd name="connsiteY8" fmla="*/ 68596 h 358913"/>
              <a:gd name="connsiteX9" fmla="*/ 910031 w 958386"/>
              <a:gd name="connsiteY9" fmla="*/ 102894 h 358913"/>
              <a:gd name="connsiteX10" fmla="*/ 926262 w 958386"/>
              <a:gd name="connsiteY10" fmla="*/ 120708 h 358913"/>
              <a:gd name="connsiteX11" fmla="*/ 942492 w 958386"/>
              <a:gd name="connsiteY11" fmla="*/ 138521 h 358913"/>
              <a:gd name="connsiteX12" fmla="*/ 958386 w 958386"/>
              <a:gd name="connsiteY12" fmla="*/ 155965 h 358913"/>
              <a:gd name="connsiteX13" fmla="*/ 682538 w 958386"/>
              <a:gd name="connsiteY13" fmla="*/ 231909 h 358913"/>
              <a:gd name="connsiteX14" fmla="*/ 672783 w 958386"/>
              <a:gd name="connsiteY14" fmla="*/ 221202 h 358913"/>
              <a:gd name="connsiteX15" fmla="*/ 642079 w 958386"/>
              <a:gd name="connsiteY15" fmla="*/ 204718 h 358913"/>
              <a:gd name="connsiteX16" fmla="*/ 627606 w 958386"/>
              <a:gd name="connsiteY16" fmla="*/ 206047 h 358913"/>
              <a:gd name="connsiteX17" fmla="*/ 613133 w 958386"/>
              <a:gd name="connsiteY17" fmla="*/ 207376 h 358913"/>
              <a:gd name="connsiteX18" fmla="*/ 584187 w 958386"/>
              <a:gd name="connsiteY18" fmla="*/ 210034 h 358913"/>
              <a:gd name="connsiteX19" fmla="*/ 557000 w 958386"/>
              <a:gd name="connsiteY19" fmla="*/ 231835 h 358913"/>
              <a:gd name="connsiteX20" fmla="*/ 528054 w 958386"/>
              <a:gd name="connsiteY20" fmla="*/ 234493 h 358913"/>
              <a:gd name="connsiteX21" fmla="*/ 470162 w 958386"/>
              <a:gd name="connsiteY21" fmla="*/ 239810 h 358913"/>
              <a:gd name="connsiteX22" fmla="*/ 428502 w 958386"/>
              <a:gd name="connsiteY22" fmla="*/ 262940 h 358913"/>
              <a:gd name="connsiteX23" fmla="*/ 372369 w 958386"/>
              <a:gd name="connsiteY23" fmla="*/ 287400 h 358913"/>
              <a:gd name="connsiteX24" fmla="*/ 258344 w 958386"/>
              <a:gd name="connsiteY24" fmla="*/ 317175 h 358913"/>
              <a:gd name="connsiteX25" fmla="*/ 214926 w 958386"/>
              <a:gd name="connsiteY25" fmla="*/ 321163 h 358913"/>
              <a:gd name="connsiteX26" fmla="*/ 157034 w 958386"/>
              <a:gd name="connsiteY26" fmla="*/ 326479 h 358913"/>
              <a:gd name="connsiteX27" fmla="*/ 115374 w 958386"/>
              <a:gd name="connsiteY27" fmla="*/ 349609 h 358913"/>
              <a:gd name="connsiteX28" fmla="*/ 86429 w 958386"/>
              <a:gd name="connsiteY28" fmla="*/ 352267 h 358913"/>
              <a:gd name="connsiteX29" fmla="*/ 43011 w 958386"/>
              <a:gd name="connsiteY29" fmla="*/ 356255 h 358913"/>
              <a:gd name="connsiteX30" fmla="*/ 14064 w 958386"/>
              <a:gd name="connsiteY30" fmla="*/ 358913 h 358913"/>
              <a:gd name="connsiteX31" fmla="*/ 0 w 958386"/>
              <a:gd name="connsiteY31" fmla="*/ 205773 h 358913"/>
              <a:gd name="connsiteX32" fmla="*/ 115783 w 958386"/>
              <a:gd name="connsiteY32" fmla="*/ 195139 h 358913"/>
              <a:gd name="connsiteX33" fmla="*/ 229808 w 958386"/>
              <a:gd name="connsiteY33" fmla="*/ 165363 h 358913"/>
              <a:gd name="connsiteX34" fmla="*/ 331118 w 958386"/>
              <a:gd name="connsiteY34" fmla="*/ 156059 h 358913"/>
              <a:gd name="connsiteX35" fmla="*/ 428911 w 958386"/>
              <a:gd name="connsiteY35" fmla="*/ 108470 h 358913"/>
              <a:gd name="connsiteX36" fmla="*/ 486803 w 958386"/>
              <a:gd name="connsiteY36" fmla="*/ 103154 h 358913"/>
              <a:gd name="connsiteX37" fmla="*/ 528463 w 958386"/>
              <a:gd name="connsiteY37" fmla="*/ 80024 h 358913"/>
              <a:gd name="connsiteX38" fmla="*/ 557409 w 958386"/>
              <a:gd name="connsiteY38" fmla="*/ 77365 h 358913"/>
              <a:gd name="connsiteX39" fmla="*/ 584596 w 958386"/>
              <a:gd name="connsiteY39" fmla="*/ 55565 h 358913"/>
              <a:gd name="connsiteX40" fmla="*/ 613542 w 958386"/>
              <a:gd name="connsiteY40" fmla="*/ 52907 h 358913"/>
              <a:gd name="connsiteX41" fmla="*/ 640730 w 958386"/>
              <a:gd name="connsiteY41" fmla="*/ 31105 h 358913"/>
              <a:gd name="connsiteX42" fmla="*/ 655203 w 958386"/>
              <a:gd name="connsiteY42" fmla="*/ 29776 h 358913"/>
              <a:gd name="connsiteX43" fmla="*/ 667917 w 958386"/>
              <a:gd name="connsiteY43" fmla="*/ 9304 h 358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958386" h="358913">
                <a:moveTo>
                  <a:pt x="667917" y="9304"/>
                </a:moveTo>
                <a:lnTo>
                  <a:pt x="696863" y="6646"/>
                </a:lnTo>
                <a:lnTo>
                  <a:pt x="711336" y="5317"/>
                </a:lnTo>
                <a:lnTo>
                  <a:pt x="725808" y="3988"/>
                </a:lnTo>
                <a:lnTo>
                  <a:pt x="754755" y="1329"/>
                </a:lnTo>
                <a:lnTo>
                  <a:pt x="769227" y="0"/>
                </a:lnTo>
                <a:lnTo>
                  <a:pt x="799931" y="16484"/>
                </a:lnTo>
                <a:lnTo>
                  <a:pt x="830634" y="32970"/>
                </a:lnTo>
                <a:lnTo>
                  <a:pt x="863096" y="68596"/>
                </a:lnTo>
                <a:lnTo>
                  <a:pt x="910031" y="102894"/>
                </a:lnTo>
                <a:lnTo>
                  <a:pt x="926262" y="120708"/>
                </a:lnTo>
                <a:lnTo>
                  <a:pt x="942492" y="138521"/>
                </a:lnTo>
                <a:lnTo>
                  <a:pt x="958386" y="155965"/>
                </a:lnTo>
                <a:lnTo>
                  <a:pt x="682538" y="231909"/>
                </a:lnTo>
                <a:lnTo>
                  <a:pt x="672783" y="221202"/>
                </a:lnTo>
                <a:lnTo>
                  <a:pt x="642079" y="204718"/>
                </a:lnTo>
                <a:lnTo>
                  <a:pt x="627606" y="206047"/>
                </a:lnTo>
                <a:lnTo>
                  <a:pt x="613133" y="207376"/>
                </a:lnTo>
                <a:lnTo>
                  <a:pt x="584187" y="210034"/>
                </a:lnTo>
                <a:lnTo>
                  <a:pt x="557000" y="231835"/>
                </a:lnTo>
                <a:lnTo>
                  <a:pt x="528054" y="234493"/>
                </a:lnTo>
                <a:lnTo>
                  <a:pt x="470162" y="239810"/>
                </a:lnTo>
                <a:lnTo>
                  <a:pt x="428502" y="262940"/>
                </a:lnTo>
                <a:lnTo>
                  <a:pt x="372369" y="287400"/>
                </a:lnTo>
                <a:lnTo>
                  <a:pt x="258344" y="317175"/>
                </a:lnTo>
                <a:lnTo>
                  <a:pt x="214926" y="321163"/>
                </a:lnTo>
                <a:lnTo>
                  <a:pt x="157034" y="326479"/>
                </a:lnTo>
                <a:lnTo>
                  <a:pt x="115374" y="349609"/>
                </a:lnTo>
                <a:lnTo>
                  <a:pt x="86429" y="352267"/>
                </a:lnTo>
                <a:lnTo>
                  <a:pt x="43011" y="356255"/>
                </a:lnTo>
                <a:lnTo>
                  <a:pt x="14064" y="358913"/>
                </a:lnTo>
                <a:lnTo>
                  <a:pt x="0" y="205773"/>
                </a:lnTo>
                <a:lnTo>
                  <a:pt x="115783" y="195139"/>
                </a:lnTo>
                <a:lnTo>
                  <a:pt x="229808" y="165363"/>
                </a:lnTo>
                <a:lnTo>
                  <a:pt x="331118" y="156059"/>
                </a:lnTo>
                <a:lnTo>
                  <a:pt x="428911" y="108470"/>
                </a:lnTo>
                <a:lnTo>
                  <a:pt x="486803" y="103154"/>
                </a:lnTo>
                <a:lnTo>
                  <a:pt x="528463" y="80024"/>
                </a:lnTo>
                <a:lnTo>
                  <a:pt x="557409" y="77365"/>
                </a:lnTo>
                <a:lnTo>
                  <a:pt x="584596" y="55565"/>
                </a:lnTo>
                <a:lnTo>
                  <a:pt x="613542" y="52907"/>
                </a:lnTo>
                <a:lnTo>
                  <a:pt x="640730" y="31105"/>
                </a:lnTo>
                <a:lnTo>
                  <a:pt x="655203" y="29776"/>
                </a:lnTo>
                <a:lnTo>
                  <a:pt x="667917" y="930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9" name="任意多边形: 形状 188">
            <a:extLst>
              <a:ext uri="{FF2B5EF4-FFF2-40B4-BE49-F238E27FC236}">
                <a16:creationId xmlns:a16="http://schemas.microsoft.com/office/drawing/2014/main" xmlns="" id="{F7E188E1-0BBC-49E8-A236-009649FA5108}"/>
              </a:ext>
            </a:extLst>
          </p:cNvPr>
          <p:cNvSpPr/>
          <p:nvPr/>
        </p:nvSpPr>
        <p:spPr>
          <a:xfrm rot="314828">
            <a:off x="9342008" y="5242934"/>
            <a:ext cx="280059" cy="1223053"/>
          </a:xfrm>
          <a:custGeom>
            <a:avLst/>
            <a:gdLst>
              <a:gd name="connsiteX0" fmla="*/ 38809 w 280059"/>
              <a:gd name="connsiteY0" fmla="*/ 0 h 1223053"/>
              <a:gd name="connsiteX1" fmla="*/ 83886 w 280059"/>
              <a:gd name="connsiteY1" fmla="*/ 15110 h 1223053"/>
              <a:gd name="connsiteX2" fmla="*/ 116274 w 280059"/>
              <a:gd name="connsiteY2" fmla="*/ 50637 h 1223053"/>
              <a:gd name="connsiteX3" fmla="*/ 146910 w 280059"/>
              <a:gd name="connsiteY3" fmla="*/ 67074 h 1223053"/>
              <a:gd name="connsiteX4" fmla="*/ 179299 w 280059"/>
              <a:gd name="connsiteY4" fmla="*/ 102600 h 1223053"/>
              <a:gd name="connsiteX5" fmla="*/ 195493 w 280059"/>
              <a:gd name="connsiteY5" fmla="*/ 120364 h 1223053"/>
              <a:gd name="connsiteX6" fmla="*/ 211687 w 280059"/>
              <a:gd name="connsiteY6" fmla="*/ 138127 h 1223053"/>
              <a:gd name="connsiteX7" fmla="*/ 227882 w 280059"/>
              <a:gd name="connsiteY7" fmla="*/ 155891 h 1223053"/>
              <a:gd name="connsiteX8" fmla="*/ 229635 w 280059"/>
              <a:gd name="connsiteY8" fmla="*/ 174979 h 1223053"/>
              <a:gd name="connsiteX9" fmla="*/ 234894 w 280059"/>
              <a:gd name="connsiteY9" fmla="*/ 232248 h 1223053"/>
              <a:gd name="connsiteX10" fmla="*/ 241906 w 280059"/>
              <a:gd name="connsiteY10" fmla="*/ 308606 h 1223053"/>
              <a:gd name="connsiteX11" fmla="*/ 236231 w 280059"/>
              <a:gd name="connsiteY11" fmla="*/ 405380 h 1223053"/>
              <a:gd name="connsiteX12" fmla="*/ 246750 w 280059"/>
              <a:gd name="connsiteY12" fmla="*/ 519917 h 1223053"/>
              <a:gd name="connsiteX13" fmla="*/ 237568 w 280059"/>
              <a:gd name="connsiteY13" fmla="*/ 578511 h 1223053"/>
              <a:gd name="connsiteX14" fmla="*/ 241074 w 280059"/>
              <a:gd name="connsiteY14" fmla="*/ 616690 h 1223053"/>
              <a:gd name="connsiteX15" fmla="*/ 244580 w 280059"/>
              <a:gd name="connsiteY15" fmla="*/ 654870 h 1223053"/>
              <a:gd name="connsiteX16" fmla="*/ 248086 w 280059"/>
              <a:gd name="connsiteY16" fmla="*/ 693048 h 1223053"/>
              <a:gd name="connsiteX17" fmla="*/ 251593 w 280059"/>
              <a:gd name="connsiteY17" fmla="*/ 731227 h 1223053"/>
              <a:gd name="connsiteX18" fmla="*/ 253346 w 280059"/>
              <a:gd name="connsiteY18" fmla="*/ 750317 h 1223053"/>
              <a:gd name="connsiteX19" fmla="*/ 267787 w 280059"/>
              <a:gd name="connsiteY19" fmla="*/ 748991 h 1223053"/>
              <a:gd name="connsiteX20" fmla="*/ 280059 w 280059"/>
              <a:gd name="connsiteY20" fmla="*/ 747864 h 1223053"/>
              <a:gd name="connsiteX21" fmla="*/ 280059 w 280059"/>
              <a:gd name="connsiteY21" fmla="*/ 1036325 h 1223053"/>
              <a:gd name="connsiteX22" fmla="*/ 279642 w 280059"/>
              <a:gd name="connsiteY22" fmla="*/ 1036659 h 1223053"/>
              <a:gd name="connsiteX23" fmla="*/ 254266 w 280059"/>
              <a:gd name="connsiteY23" fmla="*/ 1077490 h 1223053"/>
              <a:gd name="connsiteX24" fmla="*/ 243331 w 280059"/>
              <a:gd name="connsiteY24" fmla="*/ 1116995 h 1223053"/>
              <a:gd name="connsiteX25" fmla="*/ 230643 w 280059"/>
              <a:gd name="connsiteY25" fmla="*/ 1137411 h 1223053"/>
              <a:gd name="connsiteX26" fmla="*/ 219708 w 280059"/>
              <a:gd name="connsiteY26" fmla="*/ 1176917 h 1223053"/>
              <a:gd name="connsiteX27" fmla="*/ 192579 w 280059"/>
              <a:gd name="connsiteY27" fmla="*/ 1198658 h 1223053"/>
              <a:gd name="connsiteX28" fmla="*/ 179891 w 280059"/>
              <a:gd name="connsiteY28" fmla="*/ 1219074 h 1223053"/>
              <a:gd name="connsiteX29" fmla="*/ 151008 w 280059"/>
              <a:gd name="connsiteY29" fmla="*/ 1221726 h 1223053"/>
              <a:gd name="connsiteX30" fmla="*/ 136567 w 280059"/>
              <a:gd name="connsiteY30" fmla="*/ 1223053 h 1223053"/>
              <a:gd name="connsiteX31" fmla="*/ 105931 w 280059"/>
              <a:gd name="connsiteY31" fmla="*/ 1206615 h 1223053"/>
              <a:gd name="connsiteX32" fmla="*/ 73543 w 280059"/>
              <a:gd name="connsiteY32" fmla="*/ 1171089 h 1223053"/>
              <a:gd name="connsiteX33" fmla="*/ 55595 w 280059"/>
              <a:gd name="connsiteY33" fmla="*/ 1134236 h 1223053"/>
              <a:gd name="connsiteX34" fmla="*/ 23206 w 280059"/>
              <a:gd name="connsiteY34" fmla="*/ 1098710 h 1223053"/>
              <a:gd name="connsiteX35" fmla="*/ 5259 w 280059"/>
              <a:gd name="connsiteY35" fmla="*/ 1061857 h 1223053"/>
              <a:gd name="connsiteX36" fmla="*/ 3506 w 280059"/>
              <a:gd name="connsiteY36" fmla="*/ 1042768 h 1223053"/>
              <a:gd name="connsiteX37" fmla="*/ 1753 w 280059"/>
              <a:gd name="connsiteY37" fmla="*/ 1023678 h 1223053"/>
              <a:gd name="connsiteX38" fmla="*/ 0 w 280059"/>
              <a:gd name="connsiteY38" fmla="*/ 1004588 h 1223053"/>
              <a:gd name="connsiteX39" fmla="*/ 10935 w 280059"/>
              <a:gd name="connsiteY39" fmla="*/ 965084 h 1223053"/>
              <a:gd name="connsiteX40" fmla="*/ 23623 w 280059"/>
              <a:gd name="connsiteY40" fmla="*/ 944668 h 1223053"/>
              <a:gd name="connsiteX41" fmla="*/ 34558 w 280059"/>
              <a:gd name="connsiteY41" fmla="*/ 905162 h 1223053"/>
              <a:gd name="connsiteX42" fmla="*/ 47246 w 280059"/>
              <a:gd name="connsiteY42" fmla="*/ 884747 h 1223053"/>
              <a:gd name="connsiteX43" fmla="*/ 45493 w 280059"/>
              <a:gd name="connsiteY43" fmla="*/ 865658 h 1223053"/>
              <a:gd name="connsiteX44" fmla="*/ 58181 w 280059"/>
              <a:gd name="connsiteY44" fmla="*/ 845242 h 1223053"/>
              <a:gd name="connsiteX45" fmla="*/ 54675 w 280059"/>
              <a:gd name="connsiteY45" fmla="*/ 807063 h 1223053"/>
              <a:gd name="connsiteX46" fmla="*/ 51168 w 280059"/>
              <a:gd name="connsiteY46" fmla="*/ 768884 h 1223053"/>
              <a:gd name="connsiteX47" fmla="*/ 62103 w 280059"/>
              <a:gd name="connsiteY47" fmla="*/ 729379 h 1223053"/>
              <a:gd name="connsiteX48" fmla="*/ 58597 w 280059"/>
              <a:gd name="connsiteY48" fmla="*/ 691199 h 1223053"/>
              <a:gd name="connsiteX49" fmla="*/ 53338 w 280059"/>
              <a:gd name="connsiteY49" fmla="*/ 633931 h 1223053"/>
              <a:gd name="connsiteX50" fmla="*/ 62520 w 280059"/>
              <a:gd name="connsiteY50" fmla="*/ 575337 h 1223053"/>
              <a:gd name="connsiteX51" fmla="*/ 55507 w 280059"/>
              <a:gd name="connsiteY51" fmla="*/ 498978 h 1223053"/>
              <a:gd name="connsiteX52" fmla="*/ 50248 w 280059"/>
              <a:gd name="connsiteY52" fmla="*/ 441710 h 1223053"/>
              <a:gd name="connsiteX53" fmla="*/ 57677 w 280059"/>
              <a:gd name="connsiteY53" fmla="*/ 364026 h 1223053"/>
              <a:gd name="connsiteX54" fmla="*/ 48911 w 280059"/>
              <a:gd name="connsiteY54" fmla="*/ 268579 h 1223053"/>
              <a:gd name="connsiteX55" fmla="*/ 41899 w 280059"/>
              <a:gd name="connsiteY55" fmla="*/ 192220 h 1223053"/>
              <a:gd name="connsiteX56" fmla="*/ 47574 w 280059"/>
              <a:gd name="connsiteY56" fmla="*/ 95447 h 1223053"/>
              <a:gd name="connsiteX57" fmla="*/ 38809 w 280059"/>
              <a:gd name="connsiteY57" fmla="*/ 0 h 1223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280059" h="1223053">
                <a:moveTo>
                  <a:pt x="38809" y="0"/>
                </a:moveTo>
                <a:lnTo>
                  <a:pt x="83886" y="15110"/>
                </a:lnTo>
                <a:lnTo>
                  <a:pt x="116274" y="50637"/>
                </a:lnTo>
                <a:lnTo>
                  <a:pt x="146910" y="67074"/>
                </a:lnTo>
                <a:lnTo>
                  <a:pt x="179299" y="102600"/>
                </a:lnTo>
                <a:lnTo>
                  <a:pt x="195493" y="120364"/>
                </a:lnTo>
                <a:lnTo>
                  <a:pt x="211687" y="138127"/>
                </a:lnTo>
                <a:lnTo>
                  <a:pt x="227882" y="155891"/>
                </a:lnTo>
                <a:lnTo>
                  <a:pt x="229635" y="174979"/>
                </a:lnTo>
                <a:lnTo>
                  <a:pt x="234894" y="232248"/>
                </a:lnTo>
                <a:lnTo>
                  <a:pt x="241906" y="308606"/>
                </a:lnTo>
                <a:lnTo>
                  <a:pt x="236231" y="405380"/>
                </a:lnTo>
                <a:lnTo>
                  <a:pt x="246750" y="519917"/>
                </a:lnTo>
                <a:lnTo>
                  <a:pt x="237568" y="578511"/>
                </a:lnTo>
                <a:lnTo>
                  <a:pt x="241074" y="616690"/>
                </a:lnTo>
                <a:lnTo>
                  <a:pt x="244580" y="654870"/>
                </a:lnTo>
                <a:lnTo>
                  <a:pt x="248086" y="693048"/>
                </a:lnTo>
                <a:lnTo>
                  <a:pt x="251593" y="731227"/>
                </a:lnTo>
                <a:lnTo>
                  <a:pt x="253346" y="750317"/>
                </a:lnTo>
                <a:lnTo>
                  <a:pt x="267787" y="748991"/>
                </a:lnTo>
                <a:lnTo>
                  <a:pt x="280059" y="747864"/>
                </a:lnTo>
                <a:lnTo>
                  <a:pt x="280059" y="1036325"/>
                </a:lnTo>
                <a:lnTo>
                  <a:pt x="279642" y="1036659"/>
                </a:lnTo>
                <a:lnTo>
                  <a:pt x="254266" y="1077490"/>
                </a:lnTo>
                <a:lnTo>
                  <a:pt x="243331" y="1116995"/>
                </a:lnTo>
                <a:lnTo>
                  <a:pt x="230643" y="1137411"/>
                </a:lnTo>
                <a:lnTo>
                  <a:pt x="219708" y="1176917"/>
                </a:lnTo>
                <a:lnTo>
                  <a:pt x="192579" y="1198658"/>
                </a:lnTo>
                <a:lnTo>
                  <a:pt x="179891" y="1219074"/>
                </a:lnTo>
                <a:lnTo>
                  <a:pt x="151008" y="1221726"/>
                </a:lnTo>
                <a:lnTo>
                  <a:pt x="136567" y="1223053"/>
                </a:lnTo>
                <a:lnTo>
                  <a:pt x="105931" y="1206615"/>
                </a:lnTo>
                <a:lnTo>
                  <a:pt x="73543" y="1171089"/>
                </a:lnTo>
                <a:lnTo>
                  <a:pt x="55595" y="1134236"/>
                </a:lnTo>
                <a:lnTo>
                  <a:pt x="23206" y="1098710"/>
                </a:lnTo>
                <a:lnTo>
                  <a:pt x="5259" y="1061857"/>
                </a:lnTo>
                <a:lnTo>
                  <a:pt x="3506" y="1042768"/>
                </a:lnTo>
                <a:lnTo>
                  <a:pt x="1753" y="1023678"/>
                </a:lnTo>
                <a:lnTo>
                  <a:pt x="0" y="1004588"/>
                </a:lnTo>
                <a:lnTo>
                  <a:pt x="10935" y="965084"/>
                </a:lnTo>
                <a:lnTo>
                  <a:pt x="23623" y="944668"/>
                </a:lnTo>
                <a:lnTo>
                  <a:pt x="34558" y="905162"/>
                </a:lnTo>
                <a:lnTo>
                  <a:pt x="47246" y="884747"/>
                </a:lnTo>
                <a:lnTo>
                  <a:pt x="45493" y="865658"/>
                </a:lnTo>
                <a:lnTo>
                  <a:pt x="58181" y="845242"/>
                </a:lnTo>
                <a:lnTo>
                  <a:pt x="54675" y="807063"/>
                </a:lnTo>
                <a:lnTo>
                  <a:pt x="51168" y="768884"/>
                </a:lnTo>
                <a:lnTo>
                  <a:pt x="62103" y="729379"/>
                </a:lnTo>
                <a:lnTo>
                  <a:pt x="58597" y="691199"/>
                </a:lnTo>
                <a:lnTo>
                  <a:pt x="53338" y="633931"/>
                </a:lnTo>
                <a:lnTo>
                  <a:pt x="62520" y="575337"/>
                </a:lnTo>
                <a:lnTo>
                  <a:pt x="55507" y="498978"/>
                </a:lnTo>
                <a:lnTo>
                  <a:pt x="50248" y="441710"/>
                </a:lnTo>
                <a:lnTo>
                  <a:pt x="57677" y="364026"/>
                </a:lnTo>
                <a:lnTo>
                  <a:pt x="48911" y="268579"/>
                </a:lnTo>
                <a:lnTo>
                  <a:pt x="41899" y="192220"/>
                </a:lnTo>
                <a:lnTo>
                  <a:pt x="47574" y="95447"/>
                </a:lnTo>
                <a:lnTo>
                  <a:pt x="3880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2" name="任意多边形: 形状 191">
            <a:extLst>
              <a:ext uri="{FF2B5EF4-FFF2-40B4-BE49-F238E27FC236}">
                <a16:creationId xmlns:a16="http://schemas.microsoft.com/office/drawing/2014/main" xmlns="" id="{BE4CDA3F-21A7-4EDE-9454-A02A4DB71AC3}"/>
              </a:ext>
            </a:extLst>
          </p:cNvPr>
          <p:cNvSpPr/>
          <p:nvPr/>
        </p:nvSpPr>
        <p:spPr>
          <a:xfrm>
            <a:off x="2612573" y="6219932"/>
            <a:ext cx="949227" cy="288887"/>
          </a:xfrm>
          <a:custGeom>
            <a:avLst/>
            <a:gdLst>
              <a:gd name="connsiteX0" fmla="*/ 586699 w 949227"/>
              <a:gd name="connsiteY0" fmla="*/ 0 h 288887"/>
              <a:gd name="connsiteX1" fmla="*/ 948820 w 949227"/>
              <a:gd name="connsiteY1" fmla="*/ 0 h 288887"/>
              <a:gd name="connsiteX2" fmla="*/ 949227 w 949227"/>
              <a:gd name="connsiteY2" fmla="*/ 539 h 288887"/>
              <a:gd name="connsiteX3" fmla="*/ 949227 w 949227"/>
              <a:gd name="connsiteY3" fmla="*/ 19762 h 288887"/>
              <a:gd name="connsiteX4" fmla="*/ 949227 w 949227"/>
              <a:gd name="connsiteY4" fmla="*/ 38986 h 288887"/>
              <a:gd name="connsiteX5" fmla="*/ 949227 w 949227"/>
              <a:gd name="connsiteY5" fmla="*/ 58209 h 288887"/>
              <a:gd name="connsiteX6" fmla="*/ 934693 w 949227"/>
              <a:gd name="connsiteY6" fmla="*/ 77432 h 288887"/>
              <a:gd name="connsiteX7" fmla="*/ 920160 w 949227"/>
              <a:gd name="connsiteY7" fmla="*/ 96655 h 288887"/>
              <a:gd name="connsiteX8" fmla="*/ 905626 w 949227"/>
              <a:gd name="connsiteY8" fmla="*/ 115878 h 288887"/>
              <a:gd name="connsiteX9" fmla="*/ 891092 w 949227"/>
              <a:gd name="connsiteY9" fmla="*/ 135102 h 288887"/>
              <a:gd name="connsiteX10" fmla="*/ 832957 w 949227"/>
              <a:gd name="connsiteY10" fmla="*/ 173548 h 288887"/>
              <a:gd name="connsiteX11" fmla="*/ 760289 w 949227"/>
              <a:gd name="connsiteY11" fmla="*/ 211994 h 288887"/>
              <a:gd name="connsiteX12" fmla="*/ 687620 w 949227"/>
              <a:gd name="connsiteY12" fmla="*/ 250441 h 288887"/>
              <a:gd name="connsiteX13" fmla="*/ 600418 w 949227"/>
              <a:gd name="connsiteY13" fmla="*/ 269664 h 288887"/>
              <a:gd name="connsiteX14" fmla="*/ 527749 w 949227"/>
              <a:gd name="connsiteY14" fmla="*/ 269664 h 288887"/>
              <a:gd name="connsiteX15" fmla="*/ 440547 w 949227"/>
              <a:gd name="connsiteY15" fmla="*/ 288887 h 288887"/>
              <a:gd name="connsiteX16" fmla="*/ 367878 w 949227"/>
              <a:gd name="connsiteY16" fmla="*/ 288887 h 288887"/>
              <a:gd name="connsiteX17" fmla="*/ 309743 w 949227"/>
              <a:gd name="connsiteY17" fmla="*/ 288887 h 288887"/>
              <a:gd name="connsiteX18" fmla="*/ 251608 w 949227"/>
              <a:gd name="connsiteY18" fmla="*/ 288887 h 288887"/>
              <a:gd name="connsiteX19" fmla="*/ 193474 w 949227"/>
              <a:gd name="connsiteY19" fmla="*/ 288887 h 288887"/>
              <a:gd name="connsiteX20" fmla="*/ 120805 w 949227"/>
              <a:gd name="connsiteY20" fmla="*/ 269664 h 288887"/>
              <a:gd name="connsiteX21" fmla="*/ 48136 w 949227"/>
              <a:gd name="connsiteY21" fmla="*/ 269664 h 288887"/>
              <a:gd name="connsiteX22" fmla="*/ 0 w 949227"/>
              <a:gd name="connsiteY22" fmla="*/ 253748 h 288887"/>
              <a:gd name="connsiteX23" fmla="*/ 0 w 949227"/>
              <a:gd name="connsiteY23" fmla="*/ 7152 h 288887"/>
              <a:gd name="connsiteX24" fmla="*/ 19069 w 949227"/>
              <a:gd name="connsiteY24" fmla="*/ 19762 h 288887"/>
              <a:gd name="connsiteX25" fmla="*/ 48136 w 949227"/>
              <a:gd name="connsiteY25" fmla="*/ 38986 h 288887"/>
              <a:gd name="connsiteX26" fmla="*/ 91737 w 949227"/>
              <a:gd name="connsiteY26" fmla="*/ 38986 h 288887"/>
              <a:gd name="connsiteX27" fmla="*/ 135339 w 949227"/>
              <a:gd name="connsiteY27" fmla="*/ 58209 h 288887"/>
              <a:gd name="connsiteX28" fmla="*/ 222541 w 949227"/>
              <a:gd name="connsiteY28" fmla="*/ 58209 h 288887"/>
              <a:gd name="connsiteX29" fmla="*/ 266142 w 949227"/>
              <a:gd name="connsiteY29" fmla="*/ 58209 h 288887"/>
              <a:gd name="connsiteX30" fmla="*/ 324277 w 949227"/>
              <a:gd name="connsiteY30" fmla="*/ 58209 h 288887"/>
              <a:gd name="connsiteX31" fmla="*/ 367878 w 949227"/>
              <a:gd name="connsiteY31" fmla="*/ 58209 h 288887"/>
              <a:gd name="connsiteX32" fmla="*/ 411479 w 949227"/>
              <a:gd name="connsiteY32" fmla="*/ 58209 h 288887"/>
              <a:gd name="connsiteX33" fmla="*/ 484148 w 949227"/>
              <a:gd name="connsiteY33" fmla="*/ 38986 h 288887"/>
              <a:gd name="connsiteX34" fmla="*/ 556817 w 949227"/>
              <a:gd name="connsiteY34" fmla="*/ 19762 h 288887"/>
              <a:gd name="connsiteX35" fmla="*/ 585884 w 949227"/>
              <a:gd name="connsiteY35" fmla="*/ 539 h 288887"/>
              <a:gd name="connsiteX36" fmla="*/ 586699 w 949227"/>
              <a:gd name="connsiteY36" fmla="*/ 0 h 288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949227" h="288887">
                <a:moveTo>
                  <a:pt x="586699" y="0"/>
                </a:moveTo>
                <a:lnTo>
                  <a:pt x="948820" y="0"/>
                </a:lnTo>
                <a:lnTo>
                  <a:pt x="949227" y="539"/>
                </a:lnTo>
                <a:lnTo>
                  <a:pt x="949227" y="19762"/>
                </a:lnTo>
                <a:lnTo>
                  <a:pt x="949227" y="38986"/>
                </a:lnTo>
                <a:lnTo>
                  <a:pt x="949227" y="58209"/>
                </a:lnTo>
                <a:lnTo>
                  <a:pt x="934693" y="77432"/>
                </a:lnTo>
                <a:lnTo>
                  <a:pt x="920160" y="96655"/>
                </a:lnTo>
                <a:lnTo>
                  <a:pt x="905626" y="115878"/>
                </a:lnTo>
                <a:lnTo>
                  <a:pt x="891092" y="135102"/>
                </a:lnTo>
                <a:lnTo>
                  <a:pt x="832957" y="173548"/>
                </a:lnTo>
                <a:lnTo>
                  <a:pt x="760289" y="211994"/>
                </a:lnTo>
                <a:lnTo>
                  <a:pt x="687620" y="250441"/>
                </a:lnTo>
                <a:lnTo>
                  <a:pt x="600418" y="269664"/>
                </a:lnTo>
                <a:lnTo>
                  <a:pt x="527749" y="269664"/>
                </a:lnTo>
                <a:lnTo>
                  <a:pt x="440547" y="288887"/>
                </a:lnTo>
                <a:lnTo>
                  <a:pt x="367878" y="288887"/>
                </a:lnTo>
                <a:lnTo>
                  <a:pt x="309743" y="288887"/>
                </a:lnTo>
                <a:lnTo>
                  <a:pt x="251608" y="288887"/>
                </a:lnTo>
                <a:lnTo>
                  <a:pt x="193474" y="288887"/>
                </a:lnTo>
                <a:lnTo>
                  <a:pt x="120805" y="269664"/>
                </a:lnTo>
                <a:lnTo>
                  <a:pt x="48136" y="269664"/>
                </a:lnTo>
                <a:lnTo>
                  <a:pt x="0" y="253748"/>
                </a:lnTo>
                <a:lnTo>
                  <a:pt x="0" y="7152"/>
                </a:lnTo>
                <a:lnTo>
                  <a:pt x="19069" y="19762"/>
                </a:lnTo>
                <a:lnTo>
                  <a:pt x="48136" y="38986"/>
                </a:lnTo>
                <a:lnTo>
                  <a:pt x="91737" y="38986"/>
                </a:lnTo>
                <a:lnTo>
                  <a:pt x="135339" y="58209"/>
                </a:lnTo>
                <a:lnTo>
                  <a:pt x="222541" y="58209"/>
                </a:lnTo>
                <a:lnTo>
                  <a:pt x="266142" y="58209"/>
                </a:lnTo>
                <a:lnTo>
                  <a:pt x="324277" y="58209"/>
                </a:lnTo>
                <a:lnTo>
                  <a:pt x="367878" y="58209"/>
                </a:lnTo>
                <a:lnTo>
                  <a:pt x="411479" y="58209"/>
                </a:lnTo>
                <a:lnTo>
                  <a:pt x="484148" y="38986"/>
                </a:lnTo>
                <a:lnTo>
                  <a:pt x="556817" y="19762"/>
                </a:lnTo>
                <a:lnTo>
                  <a:pt x="585884" y="539"/>
                </a:lnTo>
                <a:lnTo>
                  <a:pt x="5866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93" name="任意多边形: 形状 192">
            <a:extLst>
              <a:ext uri="{FF2B5EF4-FFF2-40B4-BE49-F238E27FC236}">
                <a16:creationId xmlns:a16="http://schemas.microsoft.com/office/drawing/2014/main" xmlns="" id="{DA86EB46-D510-4935-A0D6-E478373AAD37}"/>
              </a:ext>
            </a:extLst>
          </p:cNvPr>
          <p:cNvSpPr/>
          <p:nvPr/>
        </p:nvSpPr>
        <p:spPr>
          <a:xfrm>
            <a:off x="2355501" y="5662997"/>
            <a:ext cx="257072" cy="810682"/>
          </a:xfrm>
          <a:custGeom>
            <a:avLst/>
            <a:gdLst>
              <a:gd name="connsiteX0" fmla="*/ 29068 w 257072"/>
              <a:gd name="connsiteY0" fmla="*/ 0 h 810682"/>
              <a:gd name="connsiteX1" fmla="*/ 43601 w 257072"/>
              <a:gd name="connsiteY1" fmla="*/ 0 h 810682"/>
              <a:gd name="connsiteX2" fmla="*/ 72669 w 257072"/>
              <a:gd name="connsiteY2" fmla="*/ 0 h 810682"/>
              <a:gd name="connsiteX3" fmla="*/ 116270 w 257072"/>
              <a:gd name="connsiteY3" fmla="*/ 19223 h 810682"/>
              <a:gd name="connsiteX4" fmla="*/ 159871 w 257072"/>
              <a:gd name="connsiteY4" fmla="*/ 19223 h 810682"/>
              <a:gd name="connsiteX5" fmla="*/ 188939 w 257072"/>
              <a:gd name="connsiteY5" fmla="*/ 38447 h 810682"/>
              <a:gd name="connsiteX6" fmla="*/ 218006 w 257072"/>
              <a:gd name="connsiteY6" fmla="*/ 57670 h 810682"/>
              <a:gd name="connsiteX7" fmla="*/ 232540 w 257072"/>
              <a:gd name="connsiteY7" fmla="*/ 57670 h 810682"/>
              <a:gd name="connsiteX8" fmla="*/ 218006 w 257072"/>
              <a:gd name="connsiteY8" fmla="*/ 96116 h 810682"/>
              <a:gd name="connsiteX9" fmla="*/ 218006 w 257072"/>
              <a:gd name="connsiteY9" fmla="*/ 115339 h 810682"/>
              <a:gd name="connsiteX10" fmla="*/ 218006 w 257072"/>
              <a:gd name="connsiteY10" fmla="*/ 173009 h 810682"/>
              <a:gd name="connsiteX11" fmla="*/ 203472 w 257072"/>
              <a:gd name="connsiteY11" fmla="*/ 211455 h 810682"/>
              <a:gd name="connsiteX12" fmla="*/ 188939 w 257072"/>
              <a:gd name="connsiteY12" fmla="*/ 288348 h 810682"/>
              <a:gd name="connsiteX13" fmla="*/ 188939 w 257072"/>
              <a:gd name="connsiteY13" fmla="*/ 346018 h 810682"/>
              <a:gd name="connsiteX14" fmla="*/ 188939 w 257072"/>
              <a:gd name="connsiteY14" fmla="*/ 384464 h 810682"/>
              <a:gd name="connsiteX15" fmla="*/ 188939 w 257072"/>
              <a:gd name="connsiteY15" fmla="*/ 422911 h 810682"/>
              <a:gd name="connsiteX16" fmla="*/ 203472 w 257072"/>
              <a:gd name="connsiteY16" fmla="*/ 461357 h 810682"/>
              <a:gd name="connsiteX17" fmla="*/ 218006 w 257072"/>
              <a:gd name="connsiteY17" fmla="*/ 499804 h 810682"/>
              <a:gd name="connsiteX18" fmla="*/ 232540 w 257072"/>
              <a:gd name="connsiteY18" fmla="*/ 519027 h 810682"/>
              <a:gd name="connsiteX19" fmla="*/ 247073 w 257072"/>
              <a:gd name="connsiteY19" fmla="*/ 557473 h 810682"/>
              <a:gd name="connsiteX20" fmla="*/ 257072 w 257072"/>
              <a:gd name="connsiteY20" fmla="*/ 564086 h 810682"/>
              <a:gd name="connsiteX21" fmla="*/ 257072 w 257072"/>
              <a:gd name="connsiteY21" fmla="*/ 810682 h 810682"/>
              <a:gd name="connsiteX22" fmla="*/ 247073 w 257072"/>
              <a:gd name="connsiteY22" fmla="*/ 807375 h 810682"/>
              <a:gd name="connsiteX23" fmla="*/ 188939 w 257072"/>
              <a:gd name="connsiteY23" fmla="*/ 768928 h 810682"/>
              <a:gd name="connsiteX24" fmla="*/ 130804 w 257072"/>
              <a:gd name="connsiteY24" fmla="*/ 730482 h 810682"/>
              <a:gd name="connsiteX25" fmla="*/ 87202 w 257072"/>
              <a:gd name="connsiteY25" fmla="*/ 672812 h 810682"/>
              <a:gd name="connsiteX26" fmla="*/ 72669 w 257072"/>
              <a:gd name="connsiteY26" fmla="*/ 634366 h 810682"/>
              <a:gd name="connsiteX27" fmla="*/ 43601 w 257072"/>
              <a:gd name="connsiteY27" fmla="*/ 615143 h 810682"/>
              <a:gd name="connsiteX28" fmla="*/ 14534 w 257072"/>
              <a:gd name="connsiteY28" fmla="*/ 519027 h 810682"/>
              <a:gd name="connsiteX29" fmla="*/ 14534 w 257072"/>
              <a:gd name="connsiteY29" fmla="*/ 461357 h 810682"/>
              <a:gd name="connsiteX30" fmla="*/ 0 w 257072"/>
              <a:gd name="connsiteY30" fmla="*/ 422911 h 810682"/>
              <a:gd name="connsiteX31" fmla="*/ 0 w 257072"/>
              <a:gd name="connsiteY31" fmla="*/ 365241 h 810682"/>
              <a:gd name="connsiteX32" fmla="*/ 0 w 257072"/>
              <a:gd name="connsiteY32" fmla="*/ 288348 h 810682"/>
              <a:gd name="connsiteX33" fmla="*/ 0 w 257072"/>
              <a:gd name="connsiteY33" fmla="*/ 230679 h 810682"/>
              <a:gd name="connsiteX34" fmla="*/ 0 w 257072"/>
              <a:gd name="connsiteY34" fmla="*/ 192232 h 810682"/>
              <a:gd name="connsiteX35" fmla="*/ 0 w 257072"/>
              <a:gd name="connsiteY35" fmla="*/ 134563 h 810682"/>
              <a:gd name="connsiteX36" fmla="*/ 0 w 257072"/>
              <a:gd name="connsiteY36" fmla="*/ 96116 h 810682"/>
              <a:gd name="connsiteX37" fmla="*/ 0 w 257072"/>
              <a:gd name="connsiteY37" fmla="*/ 76893 h 810682"/>
              <a:gd name="connsiteX38" fmla="*/ 14534 w 257072"/>
              <a:gd name="connsiteY38" fmla="*/ 38447 h 810682"/>
              <a:gd name="connsiteX39" fmla="*/ 14534 w 257072"/>
              <a:gd name="connsiteY39" fmla="*/ 19223 h 810682"/>
              <a:gd name="connsiteX40" fmla="*/ 29068 w 257072"/>
              <a:gd name="connsiteY40" fmla="*/ 0 h 8106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257072" h="810682">
                <a:moveTo>
                  <a:pt x="29068" y="0"/>
                </a:moveTo>
                <a:lnTo>
                  <a:pt x="43601" y="0"/>
                </a:lnTo>
                <a:lnTo>
                  <a:pt x="72669" y="0"/>
                </a:lnTo>
                <a:lnTo>
                  <a:pt x="116270" y="19223"/>
                </a:lnTo>
                <a:lnTo>
                  <a:pt x="159871" y="19223"/>
                </a:lnTo>
                <a:lnTo>
                  <a:pt x="188939" y="38447"/>
                </a:lnTo>
                <a:lnTo>
                  <a:pt x="218006" y="57670"/>
                </a:lnTo>
                <a:lnTo>
                  <a:pt x="232540" y="57670"/>
                </a:lnTo>
                <a:lnTo>
                  <a:pt x="218006" y="96116"/>
                </a:lnTo>
                <a:lnTo>
                  <a:pt x="218006" y="115339"/>
                </a:lnTo>
                <a:lnTo>
                  <a:pt x="218006" y="173009"/>
                </a:lnTo>
                <a:lnTo>
                  <a:pt x="203472" y="211455"/>
                </a:lnTo>
                <a:lnTo>
                  <a:pt x="188939" y="288348"/>
                </a:lnTo>
                <a:lnTo>
                  <a:pt x="188939" y="346018"/>
                </a:lnTo>
                <a:lnTo>
                  <a:pt x="188939" y="384464"/>
                </a:lnTo>
                <a:lnTo>
                  <a:pt x="188939" y="422911"/>
                </a:lnTo>
                <a:lnTo>
                  <a:pt x="203472" y="461357"/>
                </a:lnTo>
                <a:lnTo>
                  <a:pt x="218006" y="499804"/>
                </a:lnTo>
                <a:lnTo>
                  <a:pt x="232540" y="519027"/>
                </a:lnTo>
                <a:lnTo>
                  <a:pt x="247073" y="557473"/>
                </a:lnTo>
                <a:lnTo>
                  <a:pt x="257072" y="564086"/>
                </a:lnTo>
                <a:lnTo>
                  <a:pt x="257072" y="810682"/>
                </a:lnTo>
                <a:lnTo>
                  <a:pt x="247073" y="807375"/>
                </a:lnTo>
                <a:lnTo>
                  <a:pt x="188939" y="768928"/>
                </a:lnTo>
                <a:lnTo>
                  <a:pt x="130804" y="730482"/>
                </a:lnTo>
                <a:lnTo>
                  <a:pt x="87202" y="672812"/>
                </a:lnTo>
                <a:lnTo>
                  <a:pt x="72669" y="634366"/>
                </a:lnTo>
                <a:lnTo>
                  <a:pt x="43601" y="615143"/>
                </a:lnTo>
                <a:lnTo>
                  <a:pt x="14534" y="519027"/>
                </a:lnTo>
                <a:lnTo>
                  <a:pt x="14534" y="461357"/>
                </a:lnTo>
                <a:lnTo>
                  <a:pt x="0" y="422911"/>
                </a:lnTo>
                <a:lnTo>
                  <a:pt x="0" y="365241"/>
                </a:lnTo>
                <a:lnTo>
                  <a:pt x="0" y="288348"/>
                </a:lnTo>
                <a:lnTo>
                  <a:pt x="0" y="230679"/>
                </a:lnTo>
                <a:lnTo>
                  <a:pt x="0" y="192232"/>
                </a:lnTo>
                <a:lnTo>
                  <a:pt x="0" y="134563"/>
                </a:lnTo>
                <a:lnTo>
                  <a:pt x="0" y="96116"/>
                </a:lnTo>
                <a:lnTo>
                  <a:pt x="0" y="76893"/>
                </a:lnTo>
                <a:lnTo>
                  <a:pt x="14534" y="38447"/>
                </a:lnTo>
                <a:lnTo>
                  <a:pt x="14534" y="19223"/>
                </a:lnTo>
                <a:lnTo>
                  <a:pt x="2906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94" name="任意多边形: 形状 193">
            <a:extLst>
              <a:ext uri="{FF2B5EF4-FFF2-40B4-BE49-F238E27FC236}">
                <a16:creationId xmlns:a16="http://schemas.microsoft.com/office/drawing/2014/main" xmlns="" id="{16591AB5-ADE4-4531-B61E-A4A27C8DA07B}"/>
              </a:ext>
            </a:extLst>
          </p:cNvPr>
          <p:cNvSpPr/>
          <p:nvPr/>
        </p:nvSpPr>
        <p:spPr>
          <a:xfrm>
            <a:off x="3199272" y="5759113"/>
            <a:ext cx="362121" cy="460818"/>
          </a:xfrm>
          <a:custGeom>
            <a:avLst/>
            <a:gdLst>
              <a:gd name="connsiteX0" fmla="*/ 202657 w 362121"/>
              <a:gd name="connsiteY0" fmla="*/ 0 h 460818"/>
              <a:gd name="connsiteX1" fmla="*/ 217191 w 362121"/>
              <a:gd name="connsiteY1" fmla="*/ 0 h 460818"/>
              <a:gd name="connsiteX2" fmla="*/ 231725 w 362121"/>
              <a:gd name="connsiteY2" fmla="*/ 19223 h 460818"/>
              <a:gd name="connsiteX3" fmla="*/ 246258 w 362121"/>
              <a:gd name="connsiteY3" fmla="*/ 19223 h 460818"/>
              <a:gd name="connsiteX4" fmla="*/ 260792 w 362121"/>
              <a:gd name="connsiteY4" fmla="*/ 38447 h 460818"/>
              <a:gd name="connsiteX5" fmla="*/ 260792 w 362121"/>
              <a:gd name="connsiteY5" fmla="*/ 76893 h 460818"/>
              <a:gd name="connsiteX6" fmla="*/ 275326 w 362121"/>
              <a:gd name="connsiteY6" fmla="*/ 96116 h 460818"/>
              <a:gd name="connsiteX7" fmla="*/ 275326 w 362121"/>
              <a:gd name="connsiteY7" fmla="*/ 134563 h 460818"/>
              <a:gd name="connsiteX8" fmla="*/ 289860 w 362121"/>
              <a:gd name="connsiteY8" fmla="*/ 173009 h 460818"/>
              <a:gd name="connsiteX9" fmla="*/ 289860 w 362121"/>
              <a:gd name="connsiteY9" fmla="*/ 269125 h 460818"/>
              <a:gd name="connsiteX10" fmla="*/ 304393 w 362121"/>
              <a:gd name="connsiteY10" fmla="*/ 326795 h 460818"/>
              <a:gd name="connsiteX11" fmla="*/ 333461 w 362121"/>
              <a:gd name="connsiteY11" fmla="*/ 384464 h 460818"/>
              <a:gd name="connsiteX12" fmla="*/ 347994 w 362121"/>
              <a:gd name="connsiteY12" fmla="*/ 442134 h 460818"/>
              <a:gd name="connsiteX13" fmla="*/ 362121 w 362121"/>
              <a:gd name="connsiteY13" fmla="*/ 460818 h 460818"/>
              <a:gd name="connsiteX14" fmla="*/ 0 w 362121"/>
              <a:gd name="connsiteY14" fmla="*/ 460818 h 460818"/>
              <a:gd name="connsiteX15" fmla="*/ 28253 w 362121"/>
              <a:gd name="connsiteY15" fmla="*/ 442134 h 460818"/>
              <a:gd name="connsiteX16" fmla="*/ 42786 w 362121"/>
              <a:gd name="connsiteY16" fmla="*/ 442134 h 460818"/>
              <a:gd name="connsiteX17" fmla="*/ 57320 w 362121"/>
              <a:gd name="connsiteY17" fmla="*/ 422911 h 460818"/>
              <a:gd name="connsiteX18" fmla="*/ 71854 w 362121"/>
              <a:gd name="connsiteY18" fmla="*/ 403688 h 460818"/>
              <a:gd name="connsiteX19" fmla="*/ 86387 w 362121"/>
              <a:gd name="connsiteY19" fmla="*/ 365241 h 460818"/>
              <a:gd name="connsiteX20" fmla="*/ 100921 w 362121"/>
              <a:gd name="connsiteY20" fmla="*/ 326795 h 460818"/>
              <a:gd name="connsiteX21" fmla="*/ 115455 w 362121"/>
              <a:gd name="connsiteY21" fmla="*/ 288348 h 460818"/>
              <a:gd name="connsiteX22" fmla="*/ 115455 w 362121"/>
              <a:gd name="connsiteY22" fmla="*/ 249902 h 460818"/>
              <a:gd name="connsiteX23" fmla="*/ 129989 w 362121"/>
              <a:gd name="connsiteY23" fmla="*/ 192232 h 460818"/>
              <a:gd name="connsiteX24" fmla="*/ 129989 w 362121"/>
              <a:gd name="connsiteY24" fmla="*/ 153786 h 460818"/>
              <a:gd name="connsiteX25" fmla="*/ 144522 w 362121"/>
              <a:gd name="connsiteY25" fmla="*/ 115339 h 460818"/>
              <a:gd name="connsiteX26" fmla="*/ 159056 w 362121"/>
              <a:gd name="connsiteY26" fmla="*/ 76893 h 460818"/>
              <a:gd name="connsiteX27" fmla="*/ 159056 w 362121"/>
              <a:gd name="connsiteY27" fmla="*/ 57670 h 460818"/>
              <a:gd name="connsiteX28" fmla="*/ 173590 w 362121"/>
              <a:gd name="connsiteY28" fmla="*/ 38447 h 460818"/>
              <a:gd name="connsiteX29" fmla="*/ 188123 w 362121"/>
              <a:gd name="connsiteY29" fmla="*/ 19223 h 460818"/>
              <a:gd name="connsiteX30" fmla="*/ 202657 w 362121"/>
              <a:gd name="connsiteY30" fmla="*/ 0 h 460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62121" h="460818">
                <a:moveTo>
                  <a:pt x="202657" y="0"/>
                </a:moveTo>
                <a:lnTo>
                  <a:pt x="217191" y="0"/>
                </a:lnTo>
                <a:lnTo>
                  <a:pt x="231725" y="19223"/>
                </a:lnTo>
                <a:lnTo>
                  <a:pt x="246258" y="19223"/>
                </a:lnTo>
                <a:lnTo>
                  <a:pt x="260792" y="38447"/>
                </a:lnTo>
                <a:lnTo>
                  <a:pt x="260792" y="76893"/>
                </a:lnTo>
                <a:lnTo>
                  <a:pt x="275326" y="96116"/>
                </a:lnTo>
                <a:lnTo>
                  <a:pt x="275326" y="134563"/>
                </a:lnTo>
                <a:lnTo>
                  <a:pt x="289860" y="173009"/>
                </a:lnTo>
                <a:lnTo>
                  <a:pt x="289860" y="269125"/>
                </a:lnTo>
                <a:lnTo>
                  <a:pt x="304393" y="326795"/>
                </a:lnTo>
                <a:lnTo>
                  <a:pt x="333461" y="384464"/>
                </a:lnTo>
                <a:lnTo>
                  <a:pt x="347994" y="442134"/>
                </a:lnTo>
                <a:lnTo>
                  <a:pt x="362121" y="460818"/>
                </a:lnTo>
                <a:lnTo>
                  <a:pt x="0" y="460818"/>
                </a:lnTo>
                <a:lnTo>
                  <a:pt x="28253" y="442134"/>
                </a:lnTo>
                <a:lnTo>
                  <a:pt x="42786" y="442134"/>
                </a:lnTo>
                <a:lnTo>
                  <a:pt x="57320" y="422911"/>
                </a:lnTo>
                <a:lnTo>
                  <a:pt x="71854" y="403688"/>
                </a:lnTo>
                <a:lnTo>
                  <a:pt x="86387" y="365241"/>
                </a:lnTo>
                <a:lnTo>
                  <a:pt x="100921" y="326795"/>
                </a:lnTo>
                <a:lnTo>
                  <a:pt x="115455" y="288348"/>
                </a:lnTo>
                <a:lnTo>
                  <a:pt x="115455" y="249902"/>
                </a:lnTo>
                <a:lnTo>
                  <a:pt x="129989" y="192232"/>
                </a:lnTo>
                <a:lnTo>
                  <a:pt x="129989" y="153786"/>
                </a:lnTo>
                <a:lnTo>
                  <a:pt x="144522" y="115339"/>
                </a:lnTo>
                <a:lnTo>
                  <a:pt x="159056" y="76893"/>
                </a:lnTo>
                <a:lnTo>
                  <a:pt x="159056" y="57670"/>
                </a:lnTo>
                <a:lnTo>
                  <a:pt x="173590" y="38447"/>
                </a:lnTo>
                <a:lnTo>
                  <a:pt x="188123" y="19223"/>
                </a:lnTo>
                <a:lnTo>
                  <a:pt x="20265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167037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8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3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800"/>
                            </p:stCondLst>
                            <p:childTnLst>
                              <p:par>
                                <p:cTn id="28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0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3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80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23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800"/>
                            </p:stCondLst>
                            <p:childTnLst>
                              <p:par>
                                <p:cTn id="4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5300"/>
                            </p:stCondLst>
                            <p:childTnLst>
                              <p:par>
                                <p:cTn id="4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168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83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25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4000"/>
                            </p:stCondLst>
                            <p:childTnLst>
                              <p:par>
                                <p:cTn id="7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55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2" dur="1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7800"/>
                            </p:stCondLst>
                            <p:childTnLst>
                              <p:par>
                                <p:cTn id="8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9300"/>
                            </p:stCondLst>
                            <p:childTnLst>
                              <p:par>
                                <p:cTn id="8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0800"/>
                            </p:stCondLst>
                            <p:childTnLst>
                              <p:par>
                                <p:cTn id="9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4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2300"/>
                            </p:stCondLst>
                            <p:childTnLst>
                              <p:par>
                                <p:cTn id="9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13800"/>
                            </p:stCondLst>
                            <p:childTnLst>
                              <p:par>
                                <p:cTn id="10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2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5300"/>
                            </p:stCondLst>
                            <p:childTnLst>
                              <p:par>
                                <p:cTn id="10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10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9" dur="1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7600"/>
                            </p:stCondLst>
                            <p:childTnLst>
                              <p:par>
                                <p:cTn id="11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8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1000"/>
                            </p:stCondLst>
                            <p:childTnLst>
                              <p:par>
                                <p:cTn id="1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5" dur="1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33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800"/>
                            </p:stCondLst>
                            <p:childTnLst>
                              <p:par>
                                <p:cTn id="131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3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6300"/>
                            </p:stCondLst>
                            <p:childTnLst>
                              <p:par>
                                <p:cTn id="13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7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7800"/>
                            </p:stCondLst>
                            <p:childTnLst>
                              <p:par>
                                <p:cTn id="13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9300"/>
                            </p:stCondLst>
                            <p:childTnLst>
                              <p:par>
                                <p:cTn id="14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5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6" fill="hold">
                      <p:stCondLst>
                        <p:cond delay="indefinite"/>
                      </p:stCondLst>
                      <p:childTnLst>
                        <p:par>
                          <p:cTn id="147" fill="hold">
                            <p:stCondLst>
                              <p:cond delay="0"/>
                            </p:stCondLst>
                            <p:childTnLst>
                              <p:par>
                                <p:cTn id="14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0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000"/>
                            </p:stCondLst>
                            <p:childTnLst>
                              <p:par>
                                <p:cTn id="15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4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2500"/>
                            </p:stCondLst>
                            <p:childTnLst>
                              <p:par>
                                <p:cTn id="15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8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4000"/>
                            </p:stCondLst>
                            <p:childTnLst>
                              <p:par>
                                <p:cTn id="16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2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500"/>
                            </p:stCondLst>
                            <p:childTnLst>
                              <p:par>
                                <p:cTn id="16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1000"/>
                                        <p:tgtEl>
                                          <p:spTgt spid="1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9" dur="10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7800"/>
                            </p:stCondLst>
                            <p:childTnLst>
                              <p:par>
                                <p:cTn id="17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3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9300"/>
                            </p:stCondLst>
                            <p:childTnLst>
                              <p:par>
                                <p:cTn id="1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7" dur="10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0" dur="10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11600"/>
                            </p:stCondLst>
                            <p:childTnLst>
                              <p:par>
                                <p:cTn id="18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4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" fill="hold">
                            <p:stCondLst>
                              <p:cond delay="13100"/>
                            </p:stCondLst>
                            <p:childTnLst>
                              <p:par>
                                <p:cTn id="18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8" dur="10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1" dur="10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22" presetClass="entr" presetSubtype="4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4" dur="1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1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2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2300"/>
                            </p:stCondLst>
                            <p:childTnLst>
                              <p:par>
                                <p:cTn id="20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6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" fill="hold">
                            <p:stCondLst>
                              <p:cond delay="3800"/>
                            </p:stCondLst>
                            <p:childTnLst>
                              <p:par>
                                <p:cTn id="20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0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1" fill="hold">
                            <p:stCondLst>
                              <p:cond delay="5300"/>
                            </p:stCondLst>
                            <p:childTnLst>
                              <p:par>
                                <p:cTn id="21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4" dur="10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7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8" fill="hold">
                            <p:stCondLst>
                              <p:cond delay="7600"/>
                            </p:stCondLst>
                            <p:childTnLst>
                              <p:par>
                                <p:cTn id="21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1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2" fill="hold">
                            <p:stCondLst>
                              <p:cond delay="9100"/>
                            </p:stCondLst>
                            <p:childTnLst>
                              <p:par>
                                <p:cTn id="22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5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6" fill="hold">
                      <p:stCondLst>
                        <p:cond delay="indefinite"/>
                      </p:stCondLst>
                      <p:childTnLst>
                        <p:par>
                          <p:cTn id="227" fill="hold">
                            <p:stCondLst>
                              <p:cond delay="0"/>
                            </p:stCondLst>
                            <p:childTnLst>
                              <p:par>
                                <p:cTn id="22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0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000"/>
                            </p:stCondLst>
                            <p:childTnLst>
                              <p:par>
                                <p:cTn id="23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4" dur="1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7" dur="1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8" fill="hold">
                            <p:stCondLst>
                              <p:cond delay="3300"/>
                            </p:stCondLst>
                            <p:childTnLst>
                              <p:par>
                                <p:cTn id="23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1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>
                            <p:stCondLst>
                              <p:cond delay="4800"/>
                            </p:stCondLst>
                            <p:childTnLst>
                              <p:par>
                                <p:cTn id="24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5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6" fill="hold">
                            <p:stCondLst>
                              <p:cond delay="6300"/>
                            </p:stCondLst>
                            <p:childTnLst>
                              <p:par>
                                <p:cTn id="24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9" dur="1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2" dur="10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3" fill="hold">
                            <p:stCondLst>
                              <p:cond delay="8600"/>
                            </p:stCondLst>
                            <p:childTnLst>
                              <p:par>
                                <p:cTn id="25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6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0100"/>
                            </p:stCondLst>
                            <p:childTnLst>
                              <p:par>
                                <p:cTn id="25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0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1" fill="hold">
                            <p:stCondLst>
                              <p:cond delay="11600"/>
                            </p:stCondLst>
                            <p:childTnLst>
                              <p:par>
                                <p:cTn id="26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4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5" fill="hold">
                            <p:stCondLst>
                              <p:cond delay="13100"/>
                            </p:stCondLst>
                            <p:childTnLst>
                              <p:par>
                                <p:cTn id="26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8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9" fill="hold">
                            <p:stCondLst>
                              <p:cond delay="14600"/>
                            </p:stCondLst>
                            <p:childTnLst>
                              <p:par>
                                <p:cTn id="27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2" dur="10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5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" fill="hold">
                            <p:stCondLst>
                              <p:cond delay="17000"/>
                            </p:stCondLst>
                            <p:childTnLst>
                              <p:par>
                                <p:cTn id="2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9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0" fill="hold">
                            <p:stCondLst>
                              <p:cond delay="18500"/>
                            </p:stCondLst>
                            <p:childTnLst>
                              <p:par>
                                <p:cTn id="28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3" dur="1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111" grpId="0" animBg="1"/>
      <p:bldP spid="118" grpId="0" animBg="1"/>
      <p:bldP spid="132" grpId="0" animBg="1"/>
      <p:bldP spid="142" grpId="0" animBg="1"/>
      <p:bldP spid="150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3" grpId="0" animBg="1"/>
      <p:bldP spid="174" grpId="0" animBg="1"/>
      <p:bldP spid="175" grpId="0" animBg="1"/>
      <p:bldP spid="176" grpId="0" animBg="1"/>
      <p:bldP spid="177" grpId="0" animBg="1"/>
      <p:bldP spid="179" grpId="0" animBg="1"/>
      <p:bldP spid="180" grpId="0" animBg="1"/>
      <p:bldP spid="181" grpId="0" animBg="1"/>
      <p:bldP spid="182" grpId="0" animBg="1"/>
      <p:bldP spid="183" grpId="0" animBg="1"/>
      <p:bldP spid="184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2" grpId="0" animBg="1"/>
      <p:bldP spid="193" grpId="0" animBg="1"/>
      <p:bldP spid="194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Freeform 256">
            <a:extLst>
              <a:ext uri="{FF2B5EF4-FFF2-40B4-BE49-F238E27FC236}">
                <a16:creationId xmlns:a16="http://schemas.microsoft.com/office/drawing/2014/main" xmlns="" id="{5377CA65-5645-4472-9DD2-B5AD634DD9BF}"/>
              </a:ext>
            </a:extLst>
          </p:cNvPr>
          <p:cNvSpPr>
            <a:spLocks/>
          </p:cNvSpPr>
          <p:nvPr/>
        </p:nvSpPr>
        <p:spPr bwMode="auto">
          <a:xfrm>
            <a:off x="2754168" y="1934574"/>
            <a:ext cx="1028864" cy="990682"/>
          </a:xfrm>
          <a:custGeom>
            <a:avLst/>
            <a:gdLst>
              <a:gd name="T0" fmla="*/ 228 w 284"/>
              <a:gd name="T1" fmla="*/ 80 h 204"/>
              <a:gd name="T2" fmla="*/ 232 w 284"/>
              <a:gd name="T3" fmla="*/ 64 h 204"/>
              <a:gd name="T4" fmla="*/ 240 w 284"/>
              <a:gd name="T5" fmla="*/ 56 h 204"/>
              <a:gd name="T6" fmla="*/ 248 w 284"/>
              <a:gd name="T7" fmla="*/ 48 h 204"/>
              <a:gd name="T8" fmla="*/ 256 w 284"/>
              <a:gd name="T9" fmla="*/ 48 h 204"/>
              <a:gd name="T10" fmla="*/ 260 w 284"/>
              <a:gd name="T11" fmla="*/ 56 h 204"/>
              <a:gd name="T12" fmla="*/ 264 w 284"/>
              <a:gd name="T13" fmla="*/ 64 h 204"/>
              <a:gd name="T14" fmla="*/ 268 w 284"/>
              <a:gd name="T15" fmla="*/ 84 h 204"/>
              <a:gd name="T16" fmla="*/ 272 w 284"/>
              <a:gd name="T17" fmla="*/ 104 h 204"/>
              <a:gd name="T18" fmla="*/ 276 w 284"/>
              <a:gd name="T19" fmla="*/ 128 h 204"/>
              <a:gd name="T20" fmla="*/ 280 w 284"/>
              <a:gd name="T21" fmla="*/ 152 h 204"/>
              <a:gd name="T22" fmla="*/ 284 w 284"/>
              <a:gd name="T23" fmla="*/ 160 h 204"/>
              <a:gd name="T24" fmla="*/ 280 w 284"/>
              <a:gd name="T25" fmla="*/ 168 h 204"/>
              <a:gd name="T26" fmla="*/ 276 w 284"/>
              <a:gd name="T27" fmla="*/ 176 h 204"/>
              <a:gd name="T28" fmla="*/ 264 w 284"/>
              <a:gd name="T29" fmla="*/ 180 h 204"/>
              <a:gd name="T30" fmla="*/ 212 w 284"/>
              <a:gd name="T31" fmla="*/ 200 h 204"/>
              <a:gd name="T32" fmla="*/ 176 w 284"/>
              <a:gd name="T33" fmla="*/ 200 h 204"/>
              <a:gd name="T34" fmla="*/ 136 w 284"/>
              <a:gd name="T35" fmla="*/ 204 h 204"/>
              <a:gd name="T36" fmla="*/ 92 w 284"/>
              <a:gd name="T37" fmla="*/ 200 h 204"/>
              <a:gd name="T38" fmla="*/ 64 w 284"/>
              <a:gd name="T39" fmla="*/ 196 h 204"/>
              <a:gd name="T40" fmla="*/ 36 w 284"/>
              <a:gd name="T41" fmla="*/ 184 h 204"/>
              <a:gd name="T42" fmla="*/ 20 w 284"/>
              <a:gd name="T43" fmla="*/ 172 h 204"/>
              <a:gd name="T44" fmla="*/ 8 w 284"/>
              <a:gd name="T45" fmla="*/ 152 h 204"/>
              <a:gd name="T46" fmla="*/ 4 w 284"/>
              <a:gd name="T47" fmla="*/ 128 h 204"/>
              <a:gd name="T48" fmla="*/ 0 w 284"/>
              <a:gd name="T49" fmla="*/ 100 h 204"/>
              <a:gd name="T50" fmla="*/ 4 w 284"/>
              <a:gd name="T51" fmla="*/ 68 h 204"/>
              <a:gd name="T52" fmla="*/ 4 w 284"/>
              <a:gd name="T53" fmla="*/ 52 h 204"/>
              <a:gd name="T54" fmla="*/ 4 w 284"/>
              <a:gd name="T55" fmla="*/ 28 h 204"/>
              <a:gd name="T56" fmla="*/ 0 w 284"/>
              <a:gd name="T57" fmla="*/ 16 h 204"/>
              <a:gd name="T58" fmla="*/ 0 w 284"/>
              <a:gd name="T59" fmla="*/ 8 h 204"/>
              <a:gd name="T60" fmla="*/ 8 w 284"/>
              <a:gd name="T61" fmla="*/ 4 h 204"/>
              <a:gd name="T62" fmla="*/ 24 w 284"/>
              <a:gd name="T63" fmla="*/ 4 h 204"/>
              <a:gd name="T64" fmla="*/ 44 w 284"/>
              <a:gd name="T65" fmla="*/ 8 h 204"/>
              <a:gd name="T66" fmla="*/ 56 w 284"/>
              <a:gd name="T67" fmla="*/ 16 h 204"/>
              <a:gd name="T68" fmla="*/ 60 w 284"/>
              <a:gd name="T69" fmla="*/ 28 h 204"/>
              <a:gd name="T70" fmla="*/ 56 w 284"/>
              <a:gd name="T71" fmla="*/ 48 h 204"/>
              <a:gd name="T72" fmla="*/ 48 w 284"/>
              <a:gd name="T73" fmla="*/ 76 h 204"/>
              <a:gd name="T74" fmla="*/ 48 w 284"/>
              <a:gd name="T75" fmla="*/ 100 h 204"/>
              <a:gd name="T76" fmla="*/ 48 w 284"/>
              <a:gd name="T77" fmla="*/ 120 h 204"/>
              <a:gd name="T78" fmla="*/ 52 w 284"/>
              <a:gd name="T79" fmla="*/ 132 h 204"/>
              <a:gd name="T80" fmla="*/ 68 w 284"/>
              <a:gd name="T81" fmla="*/ 144 h 204"/>
              <a:gd name="T82" fmla="*/ 84 w 284"/>
              <a:gd name="T83" fmla="*/ 152 h 204"/>
              <a:gd name="T84" fmla="*/ 108 w 284"/>
              <a:gd name="T85" fmla="*/ 152 h 204"/>
              <a:gd name="T86" fmla="*/ 136 w 284"/>
              <a:gd name="T87" fmla="*/ 156 h 204"/>
              <a:gd name="T88" fmla="*/ 164 w 284"/>
              <a:gd name="T89" fmla="*/ 156 h 204"/>
              <a:gd name="T90" fmla="*/ 184 w 284"/>
              <a:gd name="T91" fmla="*/ 152 h 204"/>
              <a:gd name="T92" fmla="*/ 196 w 284"/>
              <a:gd name="T93" fmla="*/ 144 h 204"/>
              <a:gd name="T94" fmla="*/ 208 w 284"/>
              <a:gd name="T95" fmla="*/ 140 h 204"/>
              <a:gd name="T96" fmla="*/ 212 w 284"/>
              <a:gd name="T97" fmla="*/ 136 h 204"/>
              <a:gd name="T98" fmla="*/ 216 w 284"/>
              <a:gd name="T99" fmla="*/ 128 h 204"/>
              <a:gd name="T100" fmla="*/ 220 w 284"/>
              <a:gd name="T101" fmla="*/ 116 h 204"/>
              <a:gd name="T102" fmla="*/ 224 w 284"/>
              <a:gd name="T103" fmla="*/ 100 h 204"/>
              <a:gd name="T104" fmla="*/ 224 w 284"/>
              <a:gd name="T105" fmla="*/ 92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4" h="204">
                <a:moveTo>
                  <a:pt x="224" y="92"/>
                </a:moveTo>
                <a:lnTo>
                  <a:pt x="228" y="80"/>
                </a:lnTo>
                <a:lnTo>
                  <a:pt x="232" y="72"/>
                </a:lnTo>
                <a:lnTo>
                  <a:pt x="232" y="64"/>
                </a:lnTo>
                <a:lnTo>
                  <a:pt x="236" y="60"/>
                </a:lnTo>
                <a:lnTo>
                  <a:pt x="240" y="56"/>
                </a:lnTo>
                <a:lnTo>
                  <a:pt x="244" y="52"/>
                </a:lnTo>
                <a:lnTo>
                  <a:pt x="248" y="48"/>
                </a:lnTo>
                <a:lnTo>
                  <a:pt x="252" y="48"/>
                </a:lnTo>
                <a:lnTo>
                  <a:pt x="256" y="48"/>
                </a:lnTo>
                <a:lnTo>
                  <a:pt x="260" y="52"/>
                </a:lnTo>
                <a:lnTo>
                  <a:pt x="260" y="56"/>
                </a:lnTo>
                <a:lnTo>
                  <a:pt x="264" y="60"/>
                </a:lnTo>
                <a:lnTo>
                  <a:pt x="264" y="64"/>
                </a:lnTo>
                <a:lnTo>
                  <a:pt x="268" y="72"/>
                </a:lnTo>
                <a:lnTo>
                  <a:pt x="268" y="84"/>
                </a:lnTo>
                <a:lnTo>
                  <a:pt x="268" y="92"/>
                </a:lnTo>
                <a:lnTo>
                  <a:pt x="272" y="104"/>
                </a:lnTo>
                <a:lnTo>
                  <a:pt x="272" y="112"/>
                </a:lnTo>
                <a:lnTo>
                  <a:pt x="276" y="128"/>
                </a:lnTo>
                <a:lnTo>
                  <a:pt x="276" y="144"/>
                </a:lnTo>
                <a:lnTo>
                  <a:pt x="280" y="152"/>
                </a:lnTo>
                <a:lnTo>
                  <a:pt x="284" y="156"/>
                </a:lnTo>
                <a:lnTo>
                  <a:pt x="284" y="160"/>
                </a:lnTo>
                <a:lnTo>
                  <a:pt x="284" y="164"/>
                </a:lnTo>
                <a:lnTo>
                  <a:pt x="280" y="168"/>
                </a:lnTo>
                <a:lnTo>
                  <a:pt x="280" y="172"/>
                </a:lnTo>
                <a:lnTo>
                  <a:pt x="276" y="176"/>
                </a:lnTo>
                <a:lnTo>
                  <a:pt x="268" y="176"/>
                </a:lnTo>
                <a:lnTo>
                  <a:pt x="264" y="180"/>
                </a:lnTo>
                <a:lnTo>
                  <a:pt x="236" y="192"/>
                </a:lnTo>
                <a:lnTo>
                  <a:pt x="212" y="200"/>
                </a:lnTo>
                <a:lnTo>
                  <a:pt x="196" y="200"/>
                </a:lnTo>
                <a:lnTo>
                  <a:pt x="176" y="200"/>
                </a:lnTo>
                <a:lnTo>
                  <a:pt x="156" y="204"/>
                </a:lnTo>
                <a:lnTo>
                  <a:pt x="136" y="204"/>
                </a:lnTo>
                <a:lnTo>
                  <a:pt x="112" y="204"/>
                </a:lnTo>
                <a:lnTo>
                  <a:pt x="92" y="200"/>
                </a:lnTo>
                <a:lnTo>
                  <a:pt x="76" y="200"/>
                </a:lnTo>
                <a:lnTo>
                  <a:pt x="64" y="196"/>
                </a:lnTo>
                <a:lnTo>
                  <a:pt x="48" y="192"/>
                </a:lnTo>
                <a:lnTo>
                  <a:pt x="36" y="184"/>
                </a:lnTo>
                <a:lnTo>
                  <a:pt x="28" y="180"/>
                </a:lnTo>
                <a:lnTo>
                  <a:pt x="20" y="172"/>
                </a:lnTo>
                <a:lnTo>
                  <a:pt x="16" y="160"/>
                </a:lnTo>
                <a:lnTo>
                  <a:pt x="8" y="152"/>
                </a:lnTo>
                <a:lnTo>
                  <a:pt x="8" y="140"/>
                </a:lnTo>
                <a:lnTo>
                  <a:pt x="4" y="128"/>
                </a:lnTo>
                <a:lnTo>
                  <a:pt x="0" y="116"/>
                </a:lnTo>
                <a:lnTo>
                  <a:pt x="0" y="100"/>
                </a:lnTo>
                <a:lnTo>
                  <a:pt x="0" y="84"/>
                </a:lnTo>
                <a:lnTo>
                  <a:pt x="4" y="68"/>
                </a:lnTo>
                <a:lnTo>
                  <a:pt x="4" y="60"/>
                </a:lnTo>
                <a:lnTo>
                  <a:pt x="4" y="52"/>
                </a:lnTo>
                <a:lnTo>
                  <a:pt x="4" y="36"/>
                </a:lnTo>
                <a:lnTo>
                  <a:pt x="4" y="28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4" y="4"/>
                </a:lnTo>
                <a:lnTo>
                  <a:pt x="32" y="4"/>
                </a:lnTo>
                <a:lnTo>
                  <a:pt x="44" y="8"/>
                </a:lnTo>
                <a:lnTo>
                  <a:pt x="52" y="12"/>
                </a:lnTo>
                <a:lnTo>
                  <a:pt x="56" y="16"/>
                </a:lnTo>
                <a:lnTo>
                  <a:pt x="60" y="20"/>
                </a:lnTo>
                <a:lnTo>
                  <a:pt x="60" y="28"/>
                </a:lnTo>
                <a:lnTo>
                  <a:pt x="60" y="36"/>
                </a:lnTo>
                <a:lnTo>
                  <a:pt x="56" y="48"/>
                </a:lnTo>
                <a:lnTo>
                  <a:pt x="52" y="64"/>
                </a:lnTo>
                <a:lnTo>
                  <a:pt x="48" y="76"/>
                </a:lnTo>
                <a:lnTo>
                  <a:pt x="48" y="92"/>
                </a:lnTo>
                <a:lnTo>
                  <a:pt x="48" y="100"/>
                </a:lnTo>
                <a:lnTo>
                  <a:pt x="48" y="112"/>
                </a:lnTo>
                <a:lnTo>
                  <a:pt x="48" y="120"/>
                </a:lnTo>
                <a:lnTo>
                  <a:pt x="48" y="128"/>
                </a:lnTo>
                <a:lnTo>
                  <a:pt x="52" y="132"/>
                </a:lnTo>
                <a:lnTo>
                  <a:pt x="60" y="140"/>
                </a:lnTo>
                <a:lnTo>
                  <a:pt x="68" y="144"/>
                </a:lnTo>
                <a:lnTo>
                  <a:pt x="76" y="148"/>
                </a:lnTo>
                <a:lnTo>
                  <a:pt x="84" y="152"/>
                </a:lnTo>
                <a:lnTo>
                  <a:pt x="96" y="152"/>
                </a:lnTo>
                <a:lnTo>
                  <a:pt x="108" y="152"/>
                </a:lnTo>
                <a:lnTo>
                  <a:pt x="120" y="156"/>
                </a:lnTo>
                <a:lnTo>
                  <a:pt x="136" y="156"/>
                </a:lnTo>
                <a:lnTo>
                  <a:pt x="148" y="156"/>
                </a:lnTo>
                <a:lnTo>
                  <a:pt x="164" y="156"/>
                </a:lnTo>
                <a:lnTo>
                  <a:pt x="172" y="152"/>
                </a:lnTo>
                <a:lnTo>
                  <a:pt x="184" y="152"/>
                </a:lnTo>
                <a:lnTo>
                  <a:pt x="192" y="148"/>
                </a:lnTo>
                <a:lnTo>
                  <a:pt x="196" y="144"/>
                </a:lnTo>
                <a:lnTo>
                  <a:pt x="204" y="144"/>
                </a:lnTo>
                <a:lnTo>
                  <a:pt x="208" y="140"/>
                </a:lnTo>
                <a:lnTo>
                  <a:pt x="212" y="136"/>
                </a:lnTo>
                <a:lnTo>
                  <a:pt x="212" y="136"/>
                </a:lnTo>
                <a:lnTo>
                  <a:pt x="212" y="132"/>
                </a:lnTo>
                <a:lnTo>
                  <a:pt x="216" y="128"/>
                </a:lnTo>
                <a:lnTo>
                  <a:pt x="216" y="124"/>
                </a:lnTo>
                <a:lnTo>
                  <a:pt x="220" y="116"/>
                </a:lnTo>
                <a:lnTo>
                  <a:pt x="220" y="108"/>
                </a:lnTo>
                <a:lnTo>
                  <a:pt x="224" y="100"/>
                </a:lnTo>
                <a:lnTo>
                  <a:pt x="224" y="92"/>
                </a:lnTo>
                <a:lnTo>
                  <a:pt x="224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257">
            <a:extLst>
              <a:ext uri="{FF2B5EF4-FFF2-40B4-BE49-F238E27FC236}">
                <a16:creationId xmlns:a16="http://schemas.microsoft.com/office/drawing/2014/main" xmlns="" id="{DC26F357-035D-4FC1-94E3-4F1E8933300E}"/>
              </a:ext>
            </a:extLst>
          </p:cNvPr>
          <p:cNvSpPr>
            <a:spLocks/>
          </p:cNvSpPr>
          <p:nvPr/>
        </p:nvSpPr>
        <p:spPr bwMode="auto">
          <a:xfrm>
            <a:off x="2275963" y="749642"/>
            <a:ext cx="231857" cy="1340334"/>
          </a:xfrm>
          <a:custGeom>
            <a:avLst/>
            <a:gdLst>
              <a:gd name="T0" fmla="*/ 32 w 64"/>
              <a:gd name="T1" fmla="*/ 4 h 276"/>
              <a:gd name="T2" fmla="*/ 36 w 64"/>
              <a:gd name="T3" fmla="*/ 8 h 276"/>
              <a:gd name="T4" fmla="*/ 44 w 64"/>
              <a:gd name="T5" fmla="*/ 8 h 276"/>
              <a:gd name="T6" fmla="*/ 52 w 64"/>
              <a:gd name="T7" fmla="*/ 8 h 276"/>
              <a:gd name="T8" fmla="*/ 64 w 64"/>
              <a:gd name="T9" fmla="*/ 8 h 276"/>
              <a:gd name="T10" fmla="*/ 64 w 64"/>
              <a:gd name="T11" fmla="*/ 32 h 276"/>
              <a:gd name="T12" fmla="*/ 64 w 64"/>
              <a:gd name="T13" fmla="*/ 52 h 276"/>
              <a:gd name="T14" fmla="*/ 64 w 64"/>
              <a:gd name="T15" fmla="*/ 72 h 276"/>
              <a:gd name="T16" fmla="*/ 64 w 64"/>
              <a:gd name="T17" fmla="*/ 92 h 276"/>
              <a:gd name="T18" fmla="*/ 64 w 64"/>
              <a:gd name="T19" fmla="*/ 112 h 276"/>
              <a:gd name="T20" fmla="*/ 60 w 64"/>
              <a:gd name="T21" fmla="*/ 128 h 276"/>
              <a:gd name="T22" fmla="*/ 60 w 64"/>
              <a:gd name="T23" fmla="*/ 144 h 276"/>
              <a:gd name="T24" fmla="*/ 60 w 64"/>
              <a:gd name="T25" fmla="*/ 156 h 276"/>
              <a:gd name="T26" fmla="*/ 60 w 64"/>
              <a:gd name="T27" fmla="*/ 172 h 276"/>
              <a:gd name="T28" fmla="*/ 60 w 64"/>
              <a:gd name="T29" fmla="*/ 184 h 276"/>
              <a:gd name="T30" fmla="*/ 60 w 64"/>
              <a:gd name="T31" fmla="*/ 196 h 276"/>
              <a:gd name="T32" fmla="*/ 60 w 64"/>
              <a:gd name="T33" fmla="*/ 204 h 276"/>
              <a:gd name="T34" fmla="*/ 60 w 64"/>
              <a:gd name="T35" fmla="*/ 212 h 276"/>
              <a:gd name="T36" fmla="*/ 60 w 64"/>
              <a:gd name="T37" fmla="*/ 220 h 276"/>
              <a:gd name="T38" fmla="*/ 60 w 64"/>
              <a:gd name="T39" fmla="*/ 228 h 276"/>
              <a:gd name="T40" fmla="*/ 60 w 64"/>
              <a:gd name="T41" fmla="*/ 232 h 276"/>
              <a:gd name="T42" fmla="*/ 60 w 64"/>
              <a:gd name="T43" fmla="*/ 244 h 276"/>
              <a:gd name="T44" fmla="*/ 56 w 64"/>
              <a:gd name="T45" fmla="*/ 252 h 276"/>
              <a:gd name="T46" fmla="*/ 56 w 64"/>
              <a:gd name="T47" fmla="*/ 260 h 276"/>
              <a:gd name="T48" fmla="*/ 52 w 64"/>
              <a:gd name="T49" fmla="*/ 264 h 276"/>
              <a:gd name="T50" fmla="*/ 52 w 64"/>
              <a:gd name="T51" fmla="*/ 268 h 276"/>
              <a:gd name="T52" fmla="*/ 48 w 64"/>
              <a:gd name="T53" fmla="*/ 272 h 276"/>
              <a:gd name="T54" fmla="*/ 44 w 64"/>
              <a:gd name="T55" fmla="*/ 272 h 276"/>
              <a:gd name="T56" fmla="*/ 40 w 64"/>
              <a:gd name="T57" fmla="*/ 276 h 276"/>
              <a:gd name="T58" fmla="*/ 36 w 64"/>
              <a:gd name="T59" fmla="*/ 272 h 276"/>
              <a:gd name="T60" fmla="*/ 28 w 64"/>
              <a:gd name="T61" fmla="*/ 268 h 276"/>
              <a:gd name="T62" fmla="*/ 20 w 64"/>
              <a:gd name="T63" fmla="*/ 264 h 276"/>
              <a:gd name="T64" fmla="*/ 16 w 64"/>
              <a:gd name="T65" fmla="*/ 252 h 276"/>
              <a:gd name="T66" fmla="*/ 8 w 64"/>
              <a:gd name="T67" fmla="*/ 244 h 276"/>
              <a:gd name="T68" fmla="*/ 8 w 64"/>
              <a:gd name="T69" fmla="*/ 236 h 276"/>
              <a:gd name="T70" fmla="*/ 4 w 64"/>
              <a:gd name="T71" fmla="*/ 228 h 276"/>
              <a:gd name="T72" fmla="*/ 4 w 64"/>
              <a:gd name="T73" fmla="*/ 224 h 276"/>
              <a:gd name="T74" fmla="*/ 4 w 64"/>
              <a:gd name="T75" fmla="*/ 220 h 276"/>
              <a:gd name="T76" fmla="*/ 4 w 64"/>
              <a:gd name="T77" fmla="*/ 216 h 276"/>
              <a:gd name="T78" fmla="*/ 4 w 64"/>
              <a:gd name="T79" fmla="*/ 212 h 276"/>
              <a:gd name="T80" fmla="*/ 4 w 64"/>
              <a:gd name="T81" fmla="*/ 208 h 276"/>
              <a:gd name="T82" fmla="*/ 8 w 64"/>
              <a:gd name="T83" fmla="*/ 200 h 276"/>
              <a:gd name="T84" fmla="*/ 8 w 64"/>
              <a:gd name="T85" fmla="*/ 192 h 276"/>
              <a:gd name="T86" fmla="*/ 8 w 64"/>
              <a:gd name="T87" fmla="*/ 184 h 276"/>
              <a:gd name="T88" fmla="*/ 8 w 64"/>
              <a:gd name="T89" fmla="*/ 176 h 276"/>
              <a:gd name="T90" fmla="*/ 12 w 64"/>
              <a:gd name="T91" fmla="*/ 156 h 276"/>
              <a:gd name="T92" fmla="*/ 12 w 64"/>
              <a:gd name="T93" fmla="*/ 132 h 276"/>
              <a:gd name="T94" fmla="*/ 12 w 64"/>
              <a:gd name="T95" fmla="*/ 112 h 276"/>
              <a:gd name="T96" fmla="*/ 12 w 64"/>
              <a:gd name="T97" fmla="*/ 88 h 276"/>
              <a:gd name="T98" fmla="*/ 8 w 64"/>
              <a:gd name="T99" fmla="*/ 68 h 276"/>
              <a:gd name="T100" fmla="*/ 8 w 64"/>
              <a:gd name="T101" fmla="*/ 52 h 276"/>
              <a:gd name="T102" fmla="*/ 4 w 64"/>
              <a:gd name="T103" fmla="*/ 36 h 276"/>
              <a:gd name="T104" fmla="*/ 0 w 64"/>
              <a:gd name="T105" fmla="*/ 24 h 276"/>
              <a:gd name="T106" fmla="*/ 0 w 64"/>
              <a:gd name="T107" fmla="*/ 16 h 276"/>
              <a:gd name="T108" fmla="*/ 0 w 64"/>
              <a:gd name="T109" fmla="*/ 8 h 276"/>
              <a:gd name="T110" fmla="*/ 4 w 64"/>
              <a:gd name="T111" fmla="*/ 4 h 276"/>
              <a:gd name="T112" fmla="*/ 8 w 64"/>
              <a:gd name="T113" fmla="*/ 0 h 276"/>
              <a:gd name="T114" fmla="*/ 16 w 64"/>
              <a:gd name="T115" fmla="*/ 0 h 276"/>
              <a:gd name="T116" fmla="*/ 24 w 64"/>
              <a:gd name="T117" fmla="*/ 0 h 276"/>
              <a:gd name="T118" fmla="*/ 28 w 64"/>
              <a:gd name="T119" fmla="*/ 0 h 276"/>
              <a:gd name="T120" fmla="*/ 32 w 64"/>
              <a:gd name="T121" fmla="*/ 4 h 276"/>
              <a:gd name="T122" fmla="*/ 32 w 64"/>
              <a:gd name="T123" fmla="*/ 4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4" h="276">
                <a:moveTo>
                  <a:pt x="32" y="4"/>
                </a:moveTo>
                <a:lnTo>
                  <a:pt x="36" y="8"/>
                </a:lnTo>
                <a:lnTo>
                  <a:pt x="44" y="8"/>
                </a:lnTo>
                <a:lnTo>
                  <a:pt x="52" y="8"/>
                </a:lnTo>
                <a:lnTo>
                  <a:pt x="64" y="8"/>
                </a:lnTo>
                <a:lnTo>
                  <a:pt x="64" y="32"/>
                </a:lnTo>
                <a:lnTo>
                  <a:pt x="64" y="52"/>
                </a:lnTo>
                <a:lnTo>
                  <a:pt x="64" y="72"/>
                </a:lnTo>
                <a:lnTo>
                  <a:pt x="64" y="92"/>
                </a:lnTo>
                <a:lnTo>
                  <a:pt x="64" y="112"/>
                </a:lnTo>
                <a:lnTo>
                  <a:pt x="60" y="128"/>
                </a:lnTo>
                <a:lnTo>
                  <a:pt x="60" y="144"/>
                </a:lnTo>
                <a:lnTo>
                  <a:pt x="60" y="156"/>
                </a:lnTo>
                <a:lnTo>
                  <a:pt x="60" y="172"/>
                </a:lnTo>
                <a:lnTo>
                  <a:pt x="60" y="184"/>
                </a:lnTo>
                <a:lnTo>
                  <a:pt x="60" y="196"/>
                </a:lnTo>
                <a:lnTo>
                  <a:pt x="60" y="204"/>
                </a:lnTo>
                <a:lnTo>
                  <a:pt x="60" y="212"/>
                </a:lnTo>
                <a:lnTo>
                  <a:pt x="60" y="220"/>
                </a:lnTo>
                <a:lnTo>
                  <a:pt x="60" y="228"/>
                </a:lnTo>
                <a:lnTo>
                  <a:pt x="60" y="232"/>
                </a:lnTo>
                <a:lnTo>
                  <a:pt x="60" y="244"/>
                </a:lnTo>
                <a:lnTo>
                  <a:pt x="56" y="252"/>
                </a:lnTo>
                <a:lnTo>
                  <a:pt x="56" y="260"/>
                </a:lnTo>
                <a:lnTo>
                  <a:pt x="52" y="264"/>
                </a:lnTo>
                <a:lnTo>
                  <a:pt x="52" y="268"/>
                </a:lnTo>
                <a:lnTo>
                  <a:pt x="48" y="272"/>
                </a:lnTo>
                <a:lnTo>
                  <a:pt x="44" y="272"/>
                </a:lnTo>
                <a:lnTo>
                  <a:pt x="40" y="276"/>
                </a:lnTo>
                <a:lnTo>
                  <a:pt x="36" y="272"/>
                </a:lnTo>
                <a:lnTo>
                  <a:pt x="28" y="268"/>
                </a:lnTo>
                <a:lnTo>
                  <a:pt x="20" y="264"/>
                </a:lnTo>
                <a:lnTo>
                  <a:pt x="16" y="252"/>
                </a:lnTo>
                <a:lnTo>
                  <a:pt x="8" y="244"/>
                </a:lnTo>
                <a:lnTo>
                  <a:pt x="8" y="236"/>
                </a:lnTo>
                <a:lnTo>
                  <a:pt x="4" y="228"/>
                </a:lnTo>
                <a:lnTo>
                  <a:pt x="4" y="224"/>
                </a:lnTo>
                <a:lnTo>
                  <a:pt x="4" y="220"/>
                </a:lnTo>
                <a:lnTo>
                  <a:pt x="4" y="216"/>
                </a:lnTo>
                <a:lnTo>
                  <a:pt x="4" y="212"/>
                </a:lnTo>
                <a:lnTo>
                  <a:pt x="4" y="208"/>
                </a:lnTo>
                <a:lnTo>
                  <a:pt x="8" y="200"/>
                </a:lnTo>
                <a:lnTo>
                  <a:pt x="8" y="192"/>
                </a:lnTo>
                <a:lnTo>
                  <a:pt x="8" y="184"/>
                </a:lnTo>
                <a:lnTo>
                  <a:pt x="8" y="176"/>
                </a:lnTo>
                <a:lnTo>
                  <a:pt x="12" y="156"/>
                </a:lnTo>
                <a:lnTo>
                  <a:pt x="12" y="132"/>
                </a:lnTo>
                <a:lnTo>
                  <a:pt x="12" y="112"/>
                </a:lnTo>
                <a:lnTo>
                  <a:pt x="12" y="88"/>
                </a:lnTo>
                <a:lnTo>
                  <a:pt x="8" y="68"/>
                </a:lnTo>
                <a:lnTo>
                  <a:pt x="8" y="52"/>
                </a:lnTo>
                <a:lnTo>
                  <a:pt x="4" y="36"/>
                </a:lnTo>
                <a:lnTo>
                  <a:pt x="0" y="24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28" y="0"/>
                </a:lnTo>
                <a:lnTo>
                  <a:pt x="32" y="4"/>
                </a:lnTo>
                <a:lnTo>
                  <a:pt x="32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258">
            <a:extLst>
              <a:ext uri="{FF2B5EF4-FFF2-40B4-BE49-F238E27FC236}">
                <a16:creationId xmlns:a16="http://schemas.microsoft.com/office/drawing/2014/main" xmlns="" id="{FE0AC3E7-D7F0-42EE-80F6-046B29B6C5E1}"/>
              </a:ext>
            </a:extLst>
          </p:cNvPr>
          <p:cNvSpPr>
            <a:spLocks/>
          </p:cNvSpPr>
          <p:nvPr/>
        </p:nvSpPr>
        <p:spPr bwMode="auto">
          <a:xfrm>
            <a:off x="2391892" y="652516"/>
            <a:ext cx="985391" cy="1495735"/>
          </a:xfrm>
          <a:custGeom>
            <a:avLst/>
            <a:gdLst>
              <a:gd name="T0" fmla="*/ 172 w 272"/>
              <a:gd name="T1" fmla="*/ 4 h 308"/>
              <a:gd name="T2" fmla="*/ 180 w 272"/>
              <a:gd name="T3" fmla="*/ 0 h 308"/>
              <a:gd name="T4" fmla="*/ 196 w 272"/>
              <a:gd name="T5" fmla="*/ 0 h 308"/>
              <a:gd name="T6" fmla="*/ 220 w 272"/>
              <a:gd name="T7" fmla="*/ 8 h 308"/>
              <a:gd name="T8" fmla="*/ 252 w 272"/>
              <a:gd name="T9" fmla="*/ 20 h 308"/>
              <a:gd name="T10" fmla="*/ 264 w 272"/>
              <a:gd name="T11" fmla="*/ 32 h 308"/>
              <a:gd name="T12" fmla="*/ 268 w 272"/>
              <a:gd name="T13" fmla="*/ 36 h 308"/>
              <a:gd name="T14" fmla="*/ 268 w 272"/>
              <a:gd name="T15" fmla="*/ 44 h 308"/>
              <a:gd name="T16" fmla="*/ 264 w 272"/>
              <a:gd name="T17" fmla="*/ 52 h 308"/>
              <a:gd name="T18" fmla="*/ 260 w 272"/>
              <a:gd name="T19" fmla="*/ 60 h 308"/>
              <a:gd name="T20" fmla="*/ 252 w 272"/>
              <a:gd name="T21" fmla="*/ 72 h 308"/>
              <a:gd name="T22" fmla="*/ 252 w 272"/>
              <a:gd name="T23" fmla="*/ 92 h 308"/>
              <a:gd name="T24" fmla="*/ 252 w 272"/>
              <a:gd name="T25" fmla="*/ 124 h 308"/>
              <a:gd name="T26" fmla="*/ 248 w 272"/>
              <a:gd name="T27" fmla="*/ 160 h 308"/>
              <a:gd name="T28" fmla="*/ 248 w 272"/>
              <a:gd name="T29" fmla="*/ 196 h 308"/>
              <a:gd name="T30" fmla="*/ 244 w 272"/>
              <a:gd name="T31" fmla="*/ 228 h 308"/>
              <a:gd name="T32" fmla="*/ 244 w 272"/>
              <a:gd name="T33" fmla="*/ 252 h 308"/>
              <a:gd name="T34" fmla="*/ 240 w 272"/>
              <a:gd name="T35" fmla="*/ 276 h 308"/>
              <a:gd name="T36" fmla="*/ 236 w 272"/>
              <a:gd name="T37" fmla="*/ 292 h 308"/>
              <a:gd name="T38" fmla="*/ 228 w 272"/>
              <a:gd name="T39" fmla="*/ 304 h 308"/>
              <a:gd name="T40" fmla="*/ 224 w 272"/>
              <a:gd name="T41" fmla="*/ 308 h 308"/>
              <a:gd name="T42" fmla="*/ 212 w 272"/>
              <a:gd name="T43" fmla="*/ 308 h 308"/>
              <a:gd name="T44" fmla="*/ 200 w 272"/>
              <a:gd name="T45" fmla="*/ 292 h 308"/>
              <a:gd name="T46" fmla="*/ 188 w 272"/>
              <a:gd name="T47" fmla="*/ 272 h 308"/>
              <a:gd name="T48" fmla="*/ 184 w 272"/>
              <a:gd name="T49" fmla="*/ 244 h 308"/>
              <a:gd name="T50" fmla="*/ 188 w 272"/>
              <a:gd name="T51" fmla="*/ 212 h 308"/>
              <a:gd name="T52" fmla="*/ 192 w 272"/>
              <a:gd name="T53" fmla="*/ 168 h 308"/>
              <a:gd name="T54" fmla="*/ 192 w 272"/>
              <a:gd name="T55" fmla="*/ 132 h 308"/>
              <a:gd name="T56" fmla="*/ 192 w 272"/>
              <a:gd name="T57" fmla="*/ 112 h 308"/>
              <a:gd name="T58" fmla="*/ 192 w 272"/>
              <a:gd name="T59" fmla="*/ 92 h 308"/>
              <a:gd name="T60" fmla="*/ 192 w 272"/>
              <a:gd name="T61" fmla="*/ 80 h 308"/>
              <a:gd name="T62" fmla="*/ 192 w 272"/>
              <a:gd name="T63" fmla="*/ 68 h 308"/>
              <a:gd name="T64" fmla="*/ 192 w 272"/>
              <a:gd name="T65" fmla="*/ 56 h 308"/>
              <a:gd name="T66" fmla="*/ 184 w 272"/>
              <a:gd name="T67" fmla="*/ 48 h 308"/>
              <a:gd name="T68" fmla="*/ 176 w 272"/>
              <a:gd name="T69" fmla="*/ 44 h 308"/>
              <a:gd name="T70" fmla="*/ 172 w 272"/>
              <a:gd name="T71" fmla="*/ 44 h 308"/>
              <a:gd name="T72" fmla="*/ 164 w 272"/>
              <a:gd name="T73" fmla="*/ 44 h 308"/>
              <a:gd name="T74" fmla="*/ 148 w 272"/>
              <a:gd name="T75" fmla="*/ 44 h 308"/>
              <a:gd name="T76" fmla="*/ 128 w 272"/>
              <a:gd name="T77" fmla="*/ 44 h 308"/>
              <a:gd name="T78" fmla="*/ 104 w 272"/>
              <a:gd name="T79" fmla="*/ 48 h 308"/>
              <a:gd name="T80" fmla="*/ 72 w 272"/>
              <a:gd name="T81" fmla="*/ 52 h 308"/>
              <a:gd name="T82" fmla="*/ 40 w 272"/>
              <a:gd name="T83" fmla="*/ 56 h 308"/>
              <a:gd name="T84" fmla="*/ 0 w 272"/>
              <a:gd name="T85" fmla="*/ 60 h 308"/>
              <a:gd name="T86" fmla="*/ 20 w 272"/>
              <a:gd name="T87" fmla="*/ 28 h 308"/>
              <a:gd name="T88" fmla="*/ 72 w 272"/>
              <a:gd name="T89" fmla="*/ 24 h 308"/>
              <a:gd name="T90" fmla="*/ 116 w 272"/>
              <a:gd name="T91" fmla="*/ 16 h 308"/>
              <a:gd name="T92" fmla="*/ 140 w 272"/>
              <a:gd name="T93" fmla="*/ 12 h 308"/>
              <a:gd name="T94" fmla="*/ 156 w 272"/>
              <a:gd name="T95" fmla="*/ 8 h 308"/>
              <a:gd name="T96" fmla="*/ 164 w 272"/>
              <a:gd name="T97" fmla="*/ 8 h 308"/>
              <a:gd name="T98" fmla="*/ 168 w 272"/>
              <a:gd name="T99" fmla="*/ 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72" h="308">
                <a:moveTo>
                  <a:pt x="168" y="8"/>
                </a:moveTo>
                <a:lnTo>
                  <a:pt x="172" y="4"/>
                </a:lnTo>
                <a:lnTo>
                  <a:pt x="176" y="0"/>
                </a:lnTo>
                <a:lnTo>
                  <a:pt x="180" y="0"/>
                </a:lnTo>
                <a:lnTo>
                  <a:pt x="188" y="0"/>
                </a:lnTo>
                <a:lnTo>
                  <a:pt x="196" y="0"/>
                </a:lnTo>
                <a:lnTo>
                  <a:pt x="208" y="4"/>
                </a:lnTo>
                <a:lnTo>
                  <a:pt x="220" y="8"/>
                </a:lnTo>
                <a:lnTo>
                  <a:pt x="240" y="12"/>
                </a:lnTo>
                <a:lnTo>
                  <a:pt x="252" y="20"/>
                </a:lnTo>
                <a:lnTo>
                  <a:pt x="260" y="28"/>
                </a:lnTo>
                <a:lnTo>
                  <a:pt x="264" y="32"/>
                </a:lnTo>
                <a:lnTo>
                  <a:pt x="268" y="32"/>
                </a:lnTo>
                <a:lnTo>
                  <a:pt x="268" y="36"/>
                </a:lnTo>
                <a:lnTo>
                  <a:pt x="272" y="40"/>
                </a:lnTo>
                <a:lnTo>
                  <a:pt x="268" y="44"/>
                </a:lnTo>
                <a:lnTo>
                  <a:pt x="268" y="48"/>
                </a:lnTo>
                <a:lnTo>
                  <a:pt x="264" y="52"/>
                </a:lnTo>
                <a:lnTo>
                  <a:pt x="260" y="56"/>
                </a:lnTo>
                <a:lnTo>
                  <a:pt x="260" y="60"/>
                </a:lnTo>
                <a:lnTo>
                  <a:pt x="256" y="64"/>
                </a:lnTo>
                <a:lnTo>
                  <a:pt x="252" y="72"/>
                </a:lnTo>
                <a:lnTo>
                  <a:pt x="252" y="80"/>
                </a:lnTo>
                <a:lnTo>
                  <a:pt x="252" y="92"/>
                </a:lnTo>
                <a:lnTo>
                  <a:pt x="252" y="108"/>
                </a:lnTo>
                <a:lnTo>
                  <a:pt x="252" y="124"/>
                </a:lnTo>
                <a:lnTo>
                  <a:pt x="248" y="144"/>
                </a:lnTo>
                <a:lnTo>
                  <a:pt x="248" y="160"/>
                </a:lnTo>
                <a:lnTo>
                  <a:pt x="248" y="180"/>
                </a:lnTo>
                <a:lnTo>
                  <a:pt x="248" y="196"/>
                </a:lnTo>
                <a:lnTo>
                  <a:pt x="244" y="212"/>
                </a:lnTo>
                <a:lnTo>
                  <a:pt x="244" y="228"/>
                </a:lnTo>
                <a:lnTo>
                  <a:pt x="244" y="240"/>
                </a:lnTo>
                <a:lnTo>
                  <a:pt x="244" y="252"/>
                </a:lnTo>
                <a:lnTo>
                  <a:pt x="240" y="264"/>
                </a:lnTo>
                <a:lnTo>
                  <a:pt x="240" y="276"/>
                </a:lnTo>
                <a:lnTo>
                  <a:pt x="236" y="284"/>
                </a:lnTo>
                <a:lnTo>
                  <a:pt x="236" y="292"/>
                </a:lnTo>
                <a:lnTo>
                  <a:pt x="232" y="296"/>
                </a:lnTo>
                <a:lnTo>
                  <a:pt x="228" y="304"/>
                </a:lnTo>
                <a:lnTo>
                  <a:pt x="228" y="304"/>
                </a:lnTo>
                <a:lnTo>
                  <a:pt x="224" y="308"/>
                </a:lnTo>
                <a:lnTo>
                  <a:pt x="220" y="308"/>
                </a:lnTo>
                <a:lnTo>
                  <a:pt x="212" y="308"/>
                </a:lnTo>
                <a:lnTo>
                  <a:pt x="208" y="300"/>
                </a:lnTo>
                <a:lnTo>
                  <a:pt x="200" y="292"/>
                </a:lnTo>
                <a:lnTo>
                  <a:pt x="196" y="284"/>
                </a:lnTo>
                <a:lnTo>
                  <a:pt x="188" y="272"/>
                </a:lnTo>
                <a:lnTo>
                  <a:pt x="184" y="256"/>
                </a:lnTo>
                <a:lnTo>
                  <a:pt x="184" y="244"/>
                </a:lnTo>
                <a:lnTo>
                  <a:pt x="184" y="228"/>
                </a:lnTo>
                <a:lnTo>
                  <a:pt x="188" y="212"/>
                </a:lnTo>
                <a:lnTo>
                  <a:pt x="188" y="192"/>
                </a:lnTo>
                <a:lnTo>
                  <a:pt x="192" y="168"/>
                </a:lnTo>
                <a:lnTo>
                  <a:pt x="192" y="144"/>
                </a:lnTo>
                <a:lnTo>
                  <a:pt x="192" y="132"/>
                </a:lnTo>
                <a:lnTo>
                  <a:pt x="192" y="120"/>
                </a:lnTo>
                <a:lnTo>
                  <a:pt x="192" y="112"/>
                </a:lnTo>
                <a:lnTo>
                  <a:pt x="192" y="100"/>
                </a:lnTo>
                <a:lnTo>
                  <a:pt x="192" y="92"/>
                </a:lnTo>
                <a:lnTo>
                  <a:pt x="192" y="88"/>
                </a:lnTo>
                <a:lnTo>
                  <a:pt x="192" y="80"/>
                </a:lnTo>
                <a:lnTo>
                  <a:pt x="192" y="76"/>
                </a:lnTo>
                <a:lnTo>
                  <a:pt x="192" y="68"/>
                </a:lnTo>
                <a:lnTo>
                  <a:pt x="192" y="60"/>
                </a:lnTo>
                <a:lnTo>
                  <a:pt x="192" y="56"/>
                </a:lnTo>
                <a:lnTo>
                  <a:pt x="188" y="52"/>
                </a:lnTo>
                <a:lnTo>
                  <a:pt x="184" y="48"/>
                </a:lnTo>
                <a:lnTo>
                  <a:pt x="180" y="44"/>
                </a:lnTo>
                <a:lnTo>
                  <a:pt x="176" y="44"/>
                </a:lnTo>
                <a:lnTo>
                  <a:pt x="176" y="44"/>
                </a:lnTo>
                <a:lnTo>
                  <a:pt x="172" y="44"/>
                </a:lnTo>
                <a:lnTo>
                  <a:pt x="168" y="44"/>
                </a:lnTo>
                <a:lnTo>
                  <a:pt x="164" y="44"/>
                </a:lnTo>
                <a:lnTo>
                  <a:pt x="156" y="44"/>
                </a:lnTo>
                <a:lnTo>
                  <a:pt x="148" y="44"/>
                </a:lnTo>
                <a:lnTo>
                  <a:pt x="140" y="44"/>
                </a:lnTo>
                <a:lnTo>
                  <a:pt x="128" y="44"/>
                </a:lnTo>
                <a:lnTo>
                  <a:pt x="116" y="48"/>
                </a:lnTo>
                <a:lnTo>
                  <a:pt x="104" y="48"/>
                </a:lnTo>
                <a:lnTo>
                  <a:pt x="88" y="48"/>
                </a:lnTo>
                <a:lnTo>
                  <a:pt x="72" y="52"/>
                </a:lnTo>
                <a:lnTo>
                  <a:pt x="56" y="52"/>
                </a:lnTo>
                <a:lnTo>
                  <a:pt x="40" y="56"/>
                </a:lnTo>
                <a:lnTo>
                  <a:pt x="20" y="56"/>
                </a:lnTo>
                <a:lnTo>
                  <a:pt x="0" y="60"/>
                </a:lnTo>
                <a:lnTo>
                  <a:pt x="0" y="28"/>
                </a:lnTo>
                <a:lnTo>
                  <a:pt x="20" y="28"/>
                </a:lnTo>
                <a:lnTo>
                  <a:pt x="44" y="28"/>
                </a:lnTo>
                <a:lnTo>
                  <a:pt x="72" y="24"/>
                </a:lnTo>
                <a:lnTo>
                  <a:pt x="100" y="20"/>
                </a:lnTo>
                <a:lnTo>
                  <a:pt x="116" y="16"/>
                </a:lnTo>
                <a:lnTo>
                  <a:pt x="128" y="16"/>
                </a:lnTo>
                <a:lnTo>
                  <a:pt x="140" y="12"/>
                </a:lnTo>
                <a:lnTo>
                  <a:pt x="148" y="12"/>
                </a:lnTo>
                <a:lnTo>
                  <a:pt x="156" y="8"/>
                </a:lnTo>
                <a:lnTo>
                  <a:pt x="160" y="8"/>
                </a:lnTo>
                <a:lnTo>
                  <a:pt x="164" y="8"/>
                </a:lnTo>
                <a:lnTo>
                  <a:pt x="168" y="8"/>
                </a:lnTo>
                <a:lnTo>
                  <a:pt x="168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259">
            <a:extLst>
              <a:ext uri="{FF2B5EF4-FFF2-40B4-BE49-F238E27FC236}">
                <a16:creationId xmlns:a16="http://schemas.microsoft.com/office/drawing/2014/main" xmlns="" id="{8E3CCF9B-A6B3-4366-A97D-113352C273D8}"/>
              </a:ext>
            </a:extLst>
          </p:cNvPr>
          <p:cNvSpPr>
            <a:spLocks/>
          </p:cNvSpPr>
          <p:nvPr/>
        </p:nvSpPr>
        <p:spPr bwMode="auto">
          <a:xfrm>
            <a:off x="1406500" y="866192"/>
            <a:ext cx="854972" cy="291377"/>
          </a:xfrm>
          <a:custGeom>
            <a:avLst/>
            <a:gdLst>
              <a:gd name="T0" fmla="*/ 20 w 236"/>
              <a:gd name="T1" fmla="*/ 56 h 60"/>
              <a:gd name="T2" fmla="*/ 12 w 236"/>
              <a:gd name="T3" fmla="*/ 52 h 60"/>
              <a:gd name="T4" fmla="*/ 8 w 236"/>
              <a:gd name="T5" fmla="*/ 48 h 60"/>
              <a:gd name="T6" fmla="*/ 4 w 236"/>
              <a:gd name="T7" fmla="*/ 44 h 60"/>
              <a:gd name="T8" fmla="*/ 0 w 236"/>
              <a:gd name="T9" fmla="*/ 36 h 60"/>
              <a:gd name="T10" fmla="*/ 24 w 236"/>
              <a:gd name="T11" fmla="*/ 32 h 60"/>
              <a:gd name="T12" fmla="*/ 44 w 236"/>
              <a:gd name="T13" fmla="*/ 28 h 60"/>
              <a:gd name="T14" fmla="*/ 64 w 236"/>
              <a:gd name="T15" fmla="*/ 20 h 60"/>
              <a:gd name="T16" fmla="*/ 84 w 236"/>
              <a:gd name="T17" fmla="*/ 20 h 60"/>
              <a:gd name="T18" fmla="*/ 100 w 236"/>
              <a:gd name="T19" fmla="*/ 16 h 60"/>
              <a:gd name="T20" fmla="*/ 116 w 236"/>
              <a:gd name="T21" fmla="*/ 12 h 60"/>
              <a:gd name="T22" fmla="*/ 132 w 236"/>
              <a:gd name="T23" fmla="*/ 8 h 60"/>
              <a:gd name="T24" fmla="*/ 144 w 236"/>
              <a:gd name="T25" fmla="*/ 8 h 60"/>
              <a:gd name="T26" fmla="*/ 160 w 236"/>
              <a:gd name="T27" fmla="*/ 4 h 60"/>
              <a:gd name="T28" fmla="*/ 168 w 236"/>
              <a:gd name="T29" fmla="*/ 4 h 60"/>
              <a:gd name="T30" fmla="*/ 180 w 236"/>
              <a:gd name="T31" fmla="*/ 4 h 60"/>
              <a:gd name="T32" fmla="*/ 188 w 236"/>
              <a:gd name="T33" fmla="*/ 0 h 60"/>
              <a:gd name="T34" fmla="*/ 196 w 236"/>
              <a:gd name="T35" fmla="*/ 0 h 60"/>
              <a:gd name="T36" fmla="*/ 204 w 236"/>
              <a:gd name="T37" fmla="*/ 4 h 60"/>
              <a:gd name="T38" fmla="*/ 208 w 236"/>
              <a:gd name="T39" fmla="*/ 4 h 60"/>
              <a:gd name="T40" fmla="*/ 212 w 236"/>
              <a:gd name="T41" fmla="*/ 4 h 60"/>
              <a:gd name="T42" fmla="*/ 220 w 236"/>
              <a:gd name="T43" fmla="*/ 8 h 60"/>
              <a:gd name="T44" fmla="*/ 228 w 236"/>
              <a:gd name="T45" fmla="*/ 16 h 60"/>
              <a:gd name="T46" fmla="*/ 232 w 236"/>
              <a:gd name="T47" fmla="*/ 20 h 60"/>
              <a:gd name="T48" fmla="*/ 236 w 236"/>
              <a:gd name="T49" fmla="*/ 24 h 60"/>
              <a:gd name="T50" fmla="*/ 232 w 236"/>
              <a:gd name="T51" fmla="*/ 28 h 60"/>
              <a:gd name="T52" fmla="*/ 228 w 236"/>
              <a:gd name="T53" fmla="*/ 28 h 60"/>
              <a:gd name="T54" fmla="*/ 224 w 236"/>
              <a:gd name="T55" fmla="*/ 32 h 60"/>
              <a:gd name="T56" fmla="*/ 212 w 236"/>
              <a:gd name="T57" fmla="*/ 36 h 60"/>
              <a:gd name="T58" fmla="*/ 200 w 236"/>
              <a:gd name="T59" fmla="*/ 36 h 60"/>
              <a:gd name="T60" fmla="*/ 184 w 236"/>
              <a:gd name="T61" fmla="*/ 40 h 60"/>
              <a:gd name="T62" fmla="*/ 168 w 236"/>
              <a:gd name="T63" fmla="*/ 44 h 60"/>
              <a:gd name="T64" fmla="*/ 148 w 236"/>
              <a:gd name="T65" fmla="*/ 48 h 60"/>
              <a:gd name="T66" fmla="*/ 128 w 236"/>
              <a:gd name="T67" fmla="*/ 52 h 60"/>
              <a:gd name="T68" fmla="*/ 108 w 236"/>
              <a:gd name="T69" fmla="*/ 52 h 60"/>
              <a:gd name="T70" fmla="*/ 92 w 236"/>
              <a:gd name="T71" fmla="*/ 56 h 60"/>
              <a:gd name="T72" fmla="*/ 76 w 236"/>
              <a:gd name="T73" fmla="*/ 56 h 60"/>
              <a:gd name="T74" fmla="*/ 64 w 236"/>
              <a:gd name="T75" fmla="*/ 60 h 60"/>
              <a:gd name="T76" fmla="*/ 56 w 236"/>
              <a:gd name="T77" fmla="*/ 60 h 60"/>
              <a:gd name="T78" fmla="*/ 48 w 236"/>
              <a:gd name="T79" fmla="*/ 60 h 60"/>
              <a:gd name="T80" fmla="*/ 44 w 236"/>
              <a:gd name="T81" fmla="*/ 60 h 60"/>
              <a:gd name="T82" fmla="*/ 32 w 236"/>
              <a:gd name="T83" fmla="*/ 56 h 60"/>
              <a:gd name="T84" fmla="*/ 24 w 236"/>
              <a:gd name="T85" fmla="*/ 56 h 60"/>
              <a:gd name="T86" fmla="*/ 20 w 236"/>
              <a:gd name="T87" fmla="*/ 56 h 60"/>
              <a:gd name="T88" fmla="*/ 20 w 236"/>
              <a:gd name="T89" fmla="*/ 5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36" h="60">
                <a:moveTo>
                  <a:pt x="20" y="56"/>
                </a:moveTo>
                <a:lnTo>
                  <a:pt x="12" y="52"/>
                </a:lnTo>
                <a:lnTo>
                  <a:pt x="8" y="48"/>
                </a:lnTo>
                <a:lnTo>
                  <a:pt x="4" y="44"/>
                </a:lnTo>
                <a:lnTo>
                  <a:pt x="0" y="36"/>
                </a:lnTo>
                <a:lnTo>
                  <a:pt x="24" y="32"/>
                </a:lnTo>
                <a:lnTo>
                  <a:pt x="44" y="28"/>
                </a:lnTo>
                <a:lnTo>
                  <a:pt x="64" y="20"/>
                </a:lnTo>
                <a:lnTo>
                  <a:pt x="84" y="20"/>
                </a:lnTo>
                <a:lnTo>
                  <a:pt x="100" y="16"/>
                </a:lnTo>
                <a:lnTo>
                  <a:pt x="116" y="12"/>
                </a:lnTo>
                <a:lnTo>
                  <a:pt x="132" y="8"/>
                </a:lnTo>
                <a:lnTo>
                  <a:pt x="144" y="8"/>
                </a:lnTo>
                <a:lnTo>
                  <a:pt x="160" y="4"/>
                </a:lnTo>
                <a:lnTo>
                  <a:pt x="168" y="4"/>
                </a:lnTo>
                <a:lnTo>
                  <a:pt x="180" y="4"/>
                </a:lnTo>
                <a:lnTo>
                  <a:pt x="188" y="0"/>
                </a:lnTo>
                <a:lnTo>
                  <a:pt x="196" y="0"/>
                </a:lnTo>
                <a:lnTo>
                  <a:pt x="204" y="4"/>
                </a:lnTo>
                <a:lnTo>
                  <a:pt x="208" y="4"/>
                </a:lnTo>
                <a:lnTo>
                  <a:pt x="212" y="4"/>
                </a:lnTo>
                <a:lnTo>
                  <a:pt x="220" y="8"/>
                </a:lnTo>
                <a:lnTo>
                  <a:pt x="228" y="16"/>
                </a:lnTo>
                <a:lnTo>
                  <a:pt x="232" y="20"/>
                </a:lnTo>
                <a:lnTo>
                  <a:pt x="236" y="24"/>
                </a:lnTo>
                <a:lnTo>
                  <a:pt x="232" y="28"/>
                </a:lnTo>
                <a:lnTo>
                  <a:pt x="228" y="28"/>
                </a:lnTo>
                <a:lnTo>
                  <a:pt x="224" y="32"/>
                </a:lnTo>
                <a:lnTo>
                  <a:pt x="212" y="36"/>
                </a:lnTo>
                <a:lnTo>
                  <a:pt x="200" y="36"/>
                </a:lnTo>
                <a:lnTo>
                  <a:pt x="184" y="40"/>
                </a:lnTo>
                <a:lnTo>
                  <a:pt x="168" y="44"/>
                </a:lnTo>
                <a:lnTo>
                  <a:pt x="148" y="48"/>
                </a:lnTo>
                <a:lnTo>
                  <a:pt x="128" y="52"/>
                </a:lnTo>
                <a:lnTo>
                  <a:pt x="108" y="52"/>
                </a:lnTo>
                <a:lnTo>
                  <a:pt x="92" y="56"/>
                </a:lnTo>
                <a:lnTo>
                  <a:pt x="76" y="56"/>
                </a:lnTo>
                <a:lnTo>
                  <a:pt x="64" y="60"/>
                </a:lnTo>
                <a:lnTo>
                  <a:pt x="56" y="60"/>
                </a:lnTo>
                <a:lnTo>
                  <a:pt x="48" y="60"/>
                </a:lnTo>
                <a:lnTo>
                  <a:pt x="44" y="60"/>
                </a:lnTo>
                <a:lnTo>
                  <a:pt x="32" y="56"/>
                </a:lnTo>
                <a:lnTo>
                  <a:pt x="24" y="56"/>
                </a:lnTo>
                <a:lnTo>
                  <a:pt x="20" y="56"/>
                </a:lnTo>
                <a:lnTo>
                  <a:pt x="20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260">
            <a:extLst>
              <a:ext uri="{FF2B5EF4-FFF2-40B4-BE49-F238E27FC236}">
                <a16:creationId xmlns:a16="http://schemas.microsoft.com/office/drawing/2014/main" xmlns="" id="{3E8FCFEE-AF7D-4275-BB62-B116961C6AA4}"/>
              </a:ext>
            </a:extLst>
          </p:cNvPr>
          <p:cNvSpPr>
            <a:spLocks/>
          </p:cNvSpPr>
          <p:nvPr/>
        </p:nvSpPr>
        <p:spPr bwMode="auto">
          <a:xfrm>
            <a:off x="1783268" y="1079869"/>
            <a:ext cx="101437" cy="1223783"/>
          </a:xfrm>
          <a:custGeom>
            <a:avLst/>
            <a:gdLst>
              <a:gd name="T0" fmla="*/ 0 w 28"/>
              <a:gd name="T1" fmla="*/ 252 h 252"/>
              <a:gd name="T2" fmla="*/ 0 w 28"/>
              <a:gd name="T3" fmla="*/ 248 h 252"/>
              <a:gd name="T4" fmla="*/ 0 w 28"/>
              <a:gd name="T5" fmla="*/ 240 h 252"/>
              <a:gd name="T6" fmla="*/ 0 w 28"/>
              <a:gd name="T7" fmla="*/ 236 h 252"/>
              <a:gd name="T8" fmla="*/ 0 w 28"/>
              <a:gd name="T9" fmla="*/ 224 h 252"/>
              <a:gd name="T10" fmla="*/ 0 w 28"/>
              <a:gd name="T11" fmla="*/ 212 h 252"/>
              <a:gd name="T12" fmla="*/ 4 w 28"/>
              <a:gd name="T13" fmla="*/ 196 h 252"/>
              <a:gd name="T14" fmla="*/ 4 w 28"/>
              <a:gd name="T15" fmla="*/ 180 h 252"/>
              <a:gd name="T16" fmla="*/ 4 w 28"/>
              <a:gd name="T17" fmla="*/ 164 h 252"/>
              <a:gd name="T18" fmla="*/ 8 w 28"/>
              <a:gd name="T19" fmla="*/ 124 h 252"/>
              <a:gd name="T20" fmla="*/ 4 w 28"/>
              <a:gd name="T21" fmla="*/ 84 h 252"/>
              <a:gd name="T22" fmla="*/ 4 w 28"/>
              <a:gd name="T23" fmla="*/ 44 h 252"/>
              <a:gd name="T24" fmla="*/ 0 w 28"/>
              <a:gd name="T25" fmla="*/ 0 h 252"/>
              <a:gd name="T26" fmla="*/ 8 w 28"/>
              <a:gd name="T27" fmla="*/ 4 h 252"/>
              <a:gd name="T28" fmla="*/ 12 w 28"/>
              <a:gd name="T29" fmla="*/ 4 h 252"/>
              <a:gd name="T30" fmla="*/ 16 w 28"/>
              <a:gd name="T31" fmla="*/ 8 h 252"/>
              <a:gd name="T32" fmla="*/ 20 w 28"/>
              <a:gd name="T33" fmla="*/ 8 h 252"/>
              <a:gd name="T34" fmla="*/ 28 w 28"/>
              <a:gd name="T35" fmla="*/ 12 h 252"/>
              <a:gd name="T36" fmla="*/ 28 w 28"/>
              <a:gd name="T37" fmla="*/ 16 h 252"/>
              <a:gd name="T38" fmla="*/ 28 w 28"/>
              <a:gd name="T39" fmla="*/ 20 h 252"/>
              <a:gd name="T40" fmla="*/ 28 w 28"/>
              <a:gd name="T41" fmla="*/ 20 h 252"/>
              <a:gd name="T42" fmla="*/ 28 w 28"/>
              <a:gd name="T43" fmla="*/ 28 h 252"/>
              <a:gd name="T44" fmla="*/ 28 w 28"/>
              <a:gd name="T45" fmla="*/ 32 h 252"/>
              <a:gd name="T46" fmla="*/ 28 w 28"/>
              <a:gd name="T47" fmla="*/ 36 h 252"/>
              <a:gd name="T48" fmla="*/ 28 w 28"/>
              <a:gd name="T49" fmla="*/ 44 h 252"/>
              <a:gd name="T50" fmla="*/ 24 w 28"/>
              <a:gd name="T51" fmla="*/ 56 h 252"/>
              <a:gd name="T52" fmla="*/ 24 w 28"/>
              <a:gd name="T53" fmla="*/ 64 h 252"/>
              <a:gd name="T54" fmla="*/ 24 w 28"/>
              <a:gd name="T55" fmla="*/ 80 h 252"/>
              <a:gd name="T56" fmla="*/ 24 w 28"/>
              <a:gd name="T57" fmla="*/ 100 h 252"/>
              <a:gd name="T58" fmla="*/ 20 w 28"/>
              <a:gd name="T59" fmla="*/ 120 h 252"/>
              <a:gd name="T60" fmla="*/ 20 w 28"/>
              <a:gd name="T61" fmla="*/ 148 h 252"/>
              <a:gd name="T62" fmla="*/ 20 w 28"/>
              <a:gd name="T63" fmla="*/ 176 h 252"/>
              <a:gd name="T64" fmla="*/ 16 w 28"/>
              <a:gd name="T65" fmla="*/ 212 h 252"/>
              <a:gd name="T66" fmla="*/ 16 w 28"/>
              <a:gd name="T67" fmla="*/ 248 h 252"/>
              <a:gd name="T68" fmla="*/ 0 w 28"/>
              <a:gd name="T69" fmla="*/ 252 h 252"/>
              <a:gd name="T70" fmla="*/ 0 w 28"/>
              <a:gd name="T71" fmla="*/ 252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8" h="252">
                <a:moveTo>
                  <a:pt x="0" y="252"/>
                </a:moveTo>
                <a:lnTo>
                  <a:pt x="0" y="248"/>
                </a:lnTo>
                <a:lnTo>
                  <a:pt x="0" y="240"/>
                </a:lnTo>
                <a:lnTo>
                  <a:pt x="0" y="236"/>
                </a:lnTo>
                <a:lnTo>
                  <a:pt x="0" y="224"/>
                </a:lnTo>
                <a:lnTo>
                  <a:pt x="0" y="212"/>
                </a:lnTo>
                <a:lnTo>
                  <a:pt x="4" y="196"/>
                </a:lnTo>
                <a:lnTo>
                  <a:pt x="4" y="180"/>
                </a:lnTo>
                <a:lnTo>
                  <a:pt x="4" y="164"/>
                </a:lnTo>
                <a:lnTo>
                  <a:pt x="8" y="124"/>
                </a:lnTo>
                <a:lnTo>
                  <a:pt x="4" y="84"/>
                </a:lnTo>
                <a:lnTo>
                  <a:pt x="4" y="44"/>
                </a:lnTo>
                <a:lnTo>
                  <a:pt x="0" y="0"/>
                </a:lnTo>
                <a:lnTo>
                  <a:pt x="8" y="4"/>
                </a:lnTo>
                <a:lnTo>
                  <a:pt x="12" y="4"/>
                </a:lnTo>
                <a:lnTo>
                  <a:pt x="16" y="8"/>
                </a:lnTo>
                <a:lnTo>
                  <a:pt x="20" y="8"/>
                </a:lnTo>
                <a:lnTo>
                  <a:pt x="28" y="12"/>
                </a:lnTo>
                <a:lnTo>
                  <a:pt x="28" y="16"/>
                </a:lnTo>
                <a:lnTo>
                  <a:pt x="28" y="20"/>
                </a:lnTo>
                <a:lnTo>
                  <a:pt x="28" y="20"/>
                </a:lnTo>
                <a:lnTo>
                  <a:pt x="28" y="28"/>
                </a:lnTo>
                <a:lnTo>
                  <a:pt x="28" y="32"/>
                </a:lnTo>
                <a:lnTo>
                  <a:pt x="28" y="36"/>
                </a:lnTo>
                <a:lnTo>
                  <a:pt x="28" y="44"/>
                </a:lnTo>
                <a:lnTo>
                  <a:pt x="24" y="56"/>
                </a:lnTo>
                <a:lnTo>
                  <a:pt x="24" y="64"/>
                </a:lnTo>
                <a:lnTo>
                  <a:pt x="24" y="80"/>
                </a:lnTo>
                <a:lnTo>
                  <a:pt x="24" y="100"/>
                </a:lnTo>
                <a:lnTo>
                  <a:pt x="20" y="120"/>
                </a:lnTo>
                <a:lnTo>
                  <a:pt x="20" y="148"/>
                </a:lnTo>
                <a:lnTo>
                  <a:pt x="20" y="176"/>
                </a:lnTo>
                <a:lnTo>
                  <a:pt x="16" y="212"/>
                </a:lnTo>
                <a:lnTo>
                  <a:pt x="16" y="248"/>
                </a:lnTo>
                <a:lnTo>
                  <a:pt x="0" y="252"/>
                </a:lnTo>
                <a:lnTo>
                  <a:pt x="0" y="2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261">
            <a:extLst>
              <a:ext uri="{FF2B5EF4-FFF2-40B4-BE49-F238E27FC236}">
                <a16:creationId xmlns:a16="http://schemas.microsoft.com/office/drawing/2014/main" xmlns="" id="{4D964334-55A9-4EC0-BD80-22BD338ECC1F}"/>
              </a:ext>
            </a:extLst>
          </p:cNvPr>
          <p:cNvSpPr>
            <a:spLocks/>
          </p:cNvSpPr>
          <p:nvPr/>
        </p:nvSpPr>
        <p:spPr bwMode="auto">
          <a:xfrm>
            <a:off x="1406500" y="1507222"/>
            <a:ext cx="768025" cy="271952"/>
          </a:xfrm>
          <a:custGeom>
            <a:avLst/>
            <a:gdLst>
              <a:gd name="T0" fmla="*/ 0 w 212"/>
              <a:gd name="T1" fmla="*/ 28 h 56"/>
              <a:gd name="T2" fmla="*/ 20 w 212"/>
              <a:gd name="T3" fmla="*/ 24 h 56"/>
              <a:gd name="T4" fmla="*/ 40 w 212"/>
              <a:gd name="T5" fmla="*/ 20 h 56"/>
              <a:gd name="T6" fmla="*/ 56 w 212"/>
              <a:gd name="T7" fmla="*/ 16 h 56"/>
              <a:gd name="T8" fmla="*/ 72 w 212"/>
              <a:gd name="T9" fmla="*/ 16 h 56"/>
              <a:gd name="T10" fmla="*/ 88 w 212"/>
              <a:gd name="T11" fmla="*/ 12 h 56"/>
              <a:gd name="T12" fmla="*/ 100 w 212"/>
              <a:gd name="T13" fmla="*/ 8 h 56"/>
              <a:gd name="T14" fmla="*/ 112 w 212"/>
              <a:gd name="T15" fmla="*/ 8 h 56"/>
              <a:gd name="T16" fmla="*/ 124 w 212"/>
              <a:gd name="T17" fmla="*/ 4 h 56"/>
              <a:gd name="T18" fmla="*/ 136 w 212"/>
              <a:gd name="T19" fmla="*/ 4 h 56"/>
              <a:gd name="T20" fmla="*/ 144 w 212"/>
              <a:gd name="T21" fmla="*/ 4 h 56"/>
              <a:gd name="T22" fmla="*/ 152 w 212"/>
              <a:gd name="T23" fmla="*/ 0 h 56"/>
              <a:gd name="T24" fmla="*/ 156 w 212"/>
              <a:gd name="T25" fmla="*/ 0 h 56"/>
              <a:gd name="T26" fmla="*/ 164 w 212"/>
              <a:gd name="T27" fmla="*/ 0 h 56"/>
              <a:gd name="T28" fmla="*/ 168 w 212"/>
              <a:gd name="T29" fmla="*/ 0 h 56"/>
              <a:gd name="T30" fmla="*/ 172 w 212"/>
              <a:gd name="T31" fmla="*/ 0 h 56"/>
              <a:gd name="T32" fmla="*/ 172 w 212"/>
              <a:gd name="T33" fmla="*/ 0 h 56"/>
              <a:gd name="T34" fmla="*/ 184 w 212"/>
              <a:gd name="T35" fmla="*/ 0 h 56"/>
              <a:gd name="T36" fmla="*/ 196 w 212"/>
              <a:gd name="T37" fmla="*/ 4 h 56"/>
              <a:gd name="T38" fmla="*/ 204 w 212"/>
              <a:gd name="T39" fmla="*/ 4 h 56"/>
              <a:gd name="T40" fmla="*/ 208 w 212"/>
              <a:gd name="T41" fmla="*/ 8 h 56"/>
              <a:gd name="T42" fmla="*/ 212 w 212"/>
              <a:gd name="T43" fmla="*/ 12 h 56"/>
              <a:gd name="T44" fmla="*/ 212 w 212"/>
              <a:gd name="T45" fmla="*/ 16 h 56"/>
              <a:gd name="T46" fmla="*/ 212 w 212"/>
              <a:gd name="T47" fmla="*/ 20 h 56"/>
              <a:gd name="T48" fmla="*/ 208 w 212"/>
              <a:gd name="T49" fmla="*/ 24 h 56"/>
              <a:gd name="T50" fmla="*/ 204 w 212"/>
              <a:gd name="T51" fmla="*/ 28 h 56"/>
              <a:gd name="T52" fmla="*/ 196 w 212"/>
              <a:gd name="T53" fmla="*/ 32 h 56"/>
              <a:gd name="T54" fmla="*/ 192 w 212"/>
              <a:gd name="T55" fmla="*/ 32 h 56"/>
              <a:gd name="T56" fmla="*/ 188 w 212"/>
              <a:gd name="T57" fmla="*/ 36 h 56"/>
              <a:gd name="T58" fmla="*/ 180 w 212"/>
              <a:gd name="T59" fmla="*/ 36 h 56"/>
              <a:gd name="T60" fmla="*/ 172 w 212"/>
              <a:gd name="T61" fmla="*/ 36 h 56"/>
              <a:gd name="T62" fmla="*/ 160 w 212"/>
              <a:gd name="T63" fmla="*/ 40 h 56"/>
              <a:gd name="T64" fmla="*/ 148 w 212"/>
              <a:gd name="T65" fmla="*/ 44 h 56"/>
              <a:gd name="T66" fmla="*/ 136 w 212"/>
              <a:gd name="T67" fmla="*/ 44 h 56"/>
              <a:gd name="T68" fmla="*/ 120 w 212"/>
              <a:gd name="T69" fmla="*/ 48 h 56"/>
              <a:gd name="T70" fmla="*/ 104 w 212"/>
              <a:gd name="T71" fmla="*/ 48 h 56"/>
              <a:gd name="T72" fmla="*/ 92 w 212"/>
              <a:gd name="T73" fmla="*/ 52 h 56"/>
              <a:gd name="T74" fmla="*/ 80 w 212"/>
              <a:gd name="T75" fmla="*/ 52 h 56"/>
              <a:gd name="T76" fmla="*/ 68 w 212"/>
              <a:gd name="T77" fmla="*/ 56 h 56"/>
              <a:gd name="T78" fmla="*/ 60 w 212"/>
              <a:gd name="T79" fmla="*/ 56 h 56"/>
              <a:gd name="T80" fmla="*/ 56 w 212"/>
              <a:gd name="T81" fmla="*/ 56 h 56"/>
              <a:gd name="T82" fmla="*/ 52 w 212"/>
              <a:gd name="T83" fmla="*/ 56 h 56"/>
              <a:gd name="T84" fmla="*/ 48 w 212"/>
              <a:gd name="T85" fmla="*/ 56 h 56"/>
              <a:gd name="T86" fmla="*/ 40 w 212"/>
              <a:gd name="T87" fmla="*/ 56 h 56"/>
              <a:gd name="T88" fmla="*/ 36 w 212"/>
              <a:gd name="T89" fmla="*/ 56 h 56"/>
              <a:gd name="T90" fmla="*/ 32 w 212"/>
              <a:gd name="T91" fmla="*/ 52 h 56"/>
              <a:gd name="T92" fmla="*/ 24 w 212"/>
              <a:gd name="T93" fmla="*/ 52 h 56"/>
              <a:gd name="T94" fmla="*/ 16 w 212"/>
              <a:gd name="T95" fmla="*/ 48 h 56"/>
              <a:gd name="T96" fmla="*/ 12 w 212"/>
              <a:gd name="T97" fmla="*/ 44 h 56"/>
              <a:gd name="T98" fmla="*/ 4 w 212"/>
              <a:gd name="T99" fmla="*/ 36 h 56"/>
              <a:gd name="T100" fmla="*/ 0 w 212"/>
              <a:gd name="T101" fmla="*/ 28 h 56"/>
              <a:gd name="T102" fmla="*/ 0 w 212"/>
              <a:gd name="T103" fmla="*/ 28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12" h="56">
                <a:moveTo>
                  <a:pt x="0" y="28"/>
                </a:moveTo>
                <a:lnTo>
                  <a:pt x="20" y="24"/>
                </a:lnTo>
                <a:lnTo>
                  <a:pt x="40" y="20"/>
                </a:lnTo>
                <a:lnTo>
                  <a:pt x="56" y="16"/>
                </a:lnTo>
                <a:lnTo>
                  <a:pt x="72" y="16"/>
                </a:lnTo>
                <a:lnTo>
                  <a:pt x="88" y="12"/>
                </a:lnTo>
                <a:lnTo>
                  <a:pt x="100" y="8"/>
                </a:lnTo>
                <a:lnTo>
                  <a:pt x="112" y="8"/>
                </a:lnTo>
                <a:lnTo>
                  <a:pt x="124" y="4"/>
                </a:lnTo>
                <a:lnTo>
                  <a:pt x="136" y="4"/>
                </a:lnTo>
                <a:lnTo>
                  <a:pt x="144" y="4"/>
                </a:lnTo>
                <a:lnTo>
                  <a:pt x="152" y="0"/>
                </a:lnTo>
                <a:lnTo>
                  <a:pt x="156" y="0"/>
                </a:lnTo>
                <a:lnTo>
                  <a:pt x="164" y="0"/>
                </a:lnTo>
                <a:lnTo>
                  <a:pt x="168" y="0"/>
                </a:lnTo>
                <a:lnTo>
                  <a:pt x="172" y="0"/>
                </a:lnTo>
                <a:lnTo>
                  <a:pt x="172" y="0"/>
                </a:lnTo>
                <a:lnTo>
                  <a:pt x="184" y="0"/>
                </a:lnTo>
                <a:lnTo>
                  <a:pt x="196" y="4"/>
                </a:lnTo>
                <a:lnTo>
                  <a:pt x="204" y="4"/>
                </a:lnTo>
                <a:lnTo>
                  <a:pt x="208" y="8"/>
                </a:lnTo>
                <a:lnTo>
                  <a:pt x="212" y="12"/>
                </a:lnTo>
                <a:lnTo>
                  <a:pt x="212" y="16"/>
                </a:lnTo>
                <a:lnTo>
                  <a:pt x="212" y="20"/>
                </a:lnTo>
                <a:lnTo>
                  <a:pt x="208" y="24"/>
                </a:lnTo>
                <a:lnTo>
                  <a:pt x="204" y="28"/>
                </a:lnTo>
                <a:lnTo>
                  <a:pt x="196" y="32"/>
                </a:lnTo>
                <a:lnTo>
                  <a:pt x="192" y="32"/>
                </a:lnTo>
                <a:lnTo>
                  <a:pt x="188" y="36"/>
                </a:lnTo>
                <a:lnTo>
                  <a:pt x="180" y="36"/>
                </a:lnTo>
                <a:lnTo>
                  <a:pt x="172" y="36"/>
                </a:lnTo>
                <a:lnTo>
                  <a:pt x="160" y="40"/>
                </a:lnTo>
                <a:lnTo>
                  <a:pt x="148" y="44"/>
                </a:lnTo>
                <a:lnTo>
                  <a:pt x="136" y="44"/>
                </a:lnTo>
                <a:lnTo>
                  <a:pt x="120" y="48"/>
                </a:lnTo>
                <a:lnTo>
                  <a:pt x="104" y="48"/>
                </a:lnTo>
                <a:lnTo>
                  <a:pt x="92" y="52"/>
                </a:lnTo>
                <a:lnTo>
                  <a:pt x="80" y="52"/>
                </a:lnTo>
                <a:lnTo>
                  <a:pt x="68" y="56"/>
                </a:lnTo>
                <a:lnTo>
                  <a:pt x="60" y="56"/>
                </a:lnTo>
                <a:lnTo>
                  <a:pt x="56" y="56"/>
                </a:lnTo>
                <a:lnTo>
                  <a:pt x="52" y="56"/>
                </a:lnTo>
                <a:lnTo>
                  <a:pt x="48" y="56"/>
                </a:lnTo>
                <a:lnTo>
                  <a:pt x="40" y="56"/>
                </a:lnTo>
                <a:lnTo>
                  <a:pt x="36" y="56"/>
                </a:lnTo>
                <a:lnTo>
                  <a:pt x="32" y="52"/>
                </a:lnTo>
                <a:lnTo>
                  <a:pt x="24" y="52"/>
                </a:lnTo>
                <a:lnTo>
                  <a:pt x="16" y="48"/>
                </a:lnTo>
                <a:lnTo>
                  <a:pt x="12" y="44"/>
                </a:lnTo>
                <a:lnTo>
                  <a:pt x="4" y="36"/>
                </a:lnTo>
                <a:lnTo>
                  <a:pt x="0" y="28"/>
                </a:lnTo>
                <a:lnTo>
                  <a:pt x="0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262">
            <a:extLst>
              <a:ext uri="{FF2B5EF4-FFF2-40B4-BE49-F238E27FC236}">
                <a16:creationId xmlns:a16="http://schemas.microsoft.com/office/drawing/2014/main" xmlns="" id="{A53CA2A3-9B7B-4304-8B2F-8309524AFA93}"/>
              </a:ext>
            </a:extLst>
          </p:cNvPr>
          <p:cNvSpPr>
            <a:spLocks/>
          </p:cNvSpPr>
          <p:nvPr/>
        </p:nvSpPr>
        <p:spPr bwMode="auto">
          <a:xfrm>
            <a:off x="1261590" y="2051125"/>
            <a:ext cx="1043355" cy="582754"/>
          </a:xfrm>
          <a:custGeom>
            <a:avLst/>
            <a:gdLst>
              <a:gd name="T0" fmla="*/ 44 w 288"/>
              <a:gd name="T1" fmla="*/ 68 h 120"/>
              <a:gd name="T2" fmla="*/ 48 w 288"/>
              <a:gd name="T3" fmla="*/ 68 h 120"/>
              <a:gd name="T4" fmla="*/ 52 w 288"/>
              <a:gd name="T5" fmla="*/ 64 h 120"/>
              <a:gd name="T6" fmla="*/ 64 w 288"/>
              <a:gd name="T7" fmla="*/ 64 h 120"/>
              <a:gd name="T8" fmla="*/ 76 w 288"/>
              <a:gd name="T9" fmla="*/ 60 h 120"/>
              <a:gd name="T10" fmla="*/ 92 w 288"/>
              <a:gd name="T11" fmla="*/ 52 h 120"/>
              <a:gd name="T12" fmla="*/ 108 w 288"/>
              <a:gd name="T13" fmla="*/ 48 h 120"/>
              <a:gd name="T14" fmla="*/ 132 w 288"/>
              <a:gd name="T15" fmla="*/ 40 h 120"/>
              <a:gd name="T16" fmla="*/ 156 w 288"/>
              <a:gd name="T17" fmla="*/ 32 h 120"/>
              <a:gd name="T18" fmla="*/ 180 w 288"/>
              <a:gd name="T19" fmla="*/ 28 h 120"/>
              <a:gd name="T20" fmla="*/ 200 w 288"/>
              <a:gd name="T21" fmla="*/ 20 h 120"/>
              <a:gd name="T22" fmla="*/ 220 w 288"/>
              <a:gd name="T23" fmla="*/ 16 h 120"/>
              <a:gd name="T24" fmla="*/ 236 w 288"/>
              <a:gd name="T25" fmla="*/ 12 h 120"/>
              <a:gd name="T26" fmla="*/ 248 w 288"/>
              <a:gd name="T27" fmla="*/ 8 h 120"/>
              <a:gd name="T28" fmla="*/ 260 w 288"/>
              <a:gd name="T29" fmla="*/ 4 h 120"/>
              <a:gd name="T30" fmla="*/ 268 w 288"/>
              <a:gd name="T31" fmla="*/ 4 h 120"/>
              <a:gd name="T32" fmla="*/ 272 w 288"/>
              <a:gd name="T33" fmla="*/ 0 h 120"/>
              <a:gd name="T34" fmla="*/ 280 w 288"/>
              <a:gd name="T35" fmla="*/ 4 h 120"/>
              <a:gd name="T36" fmla="*/ 284 w 288"/>
              <a:gd name="T37" fmla="*/ 4 h 120"/>
              <a:gd name="T38" fmla="*/ 288 w 288"/>
              <a:gd name="T39" fmla="*/ 4 h 120"/>
              <a:gd name="T40" fmla="*/ 288 w 288"/>
              <a:gd name="T41" fmla="*/ 8 h 120"/>
              <a:gd name="T42" fmla="*/ 288 w 288"/>
              <a:gd name="T43" fmla="*/ 12 h 120"/>
              <a:gd name="T44" fmla="*/ 284 w 288"/>
              <a:gd name="T45" fmla="*/ 16 h 120"/>
              <a:gd name="T46" fmla="*/ 272 w 288"/>
              <a:gd name="T47" fmla="*/ 20 h 120"/>
              <a:gd name="T48" fmla="*/ 260 w 288"/>
              <a:gd name="T49" fmla="*/ 28 h 120"/>
              <a:gd name="T50" fmla="*/ 244 w 288"/>
              <a:gd name="T51" fmla="*/ 36 h 120"/>
              <a:gd name="T52" fmla="*/ 228 w 288"/>
              <a:gd name="T53" fmla="*/ 44 h 120"/>
              <a:gd name="T54" fmla="*/ 204 w 288"/>
              <a:gd name="T55" fmla="*/ 56 h 120"/>
              <a:gd name="T56" fmla="*/ 180 w 288"/>
              <a:gd name="T57" fmla="*/ 68 h 120"/>
              <a:gd name="T58" fmla="*/ 152 w 288"/>
              <a:gd name="T59" fmla="*/ 80 h 120"/>
              <a:gd name="T60" fmla="*/ 128 w 288"/>
              <a:gd name="T61" fmla="*/ 92 h 120"/>
              <a:gd name="T62" fmla="*/ 108 w 288"/>
              <a:gd name="T63" fmla="*/ 100 h 120"/>
              <a:gd name="T64" fmla="*/ 92 w 288"/>
              <a:gd name="T65" fmla="*/ 108 h 120"/>
              <a:gd name="T66" fmla="*/ 76 w 288"/>
              <a:gd name="T67" fmla="*/ 116 h 120"/>
              <a:gd name="T68" fmla="*/ 64 w 288"/>
              <a:gd name="T69" fmla="*/ 120 h 120"/>
              <a:gd name="T70" fmla="*/ 56 w 288"/>
              <a:gd name="T71" fmla="*/ 120 h 120"/>
              <a:gd name="T72" fmla="*/ 52 w 288"/>
              <a:gd name="T73" fmla="*/ 120 h 120"/>
              <a:gd name="T74" fmla="*/ 44 w 288"/>
              <a:gd name="T75" fmla="*/ 120 h 120"/>
              <a:gd name="T76" fmla="*/ 36 w 288"/>
              <a:gd name="T77" fmla="*/ 116 h 120"/>
              <a:gd name="T78" fmla="*/ 28 w 288"/>
              <a:gd name="T79" fmla="*/ 108 h 120"/>
              <a:gd name="T80" fmla="*/ 16 w 288"/>
              <a:gd name="T81" fmla="*/ 100 h 120"/>
              <a:gd name="T82" fmla="*/ 8 w 288"/>
              <a:gd name="T83" fmla="*/ 88 h 120"/>
              <a:gd name="T84" fmla="*/ 4 w 288"/>
              <a:gd name="T85" fmla="*/ 80 h 120"/>
              <a:gd name="T86" fmla="*/ 0 w 288"/>
              <a:gd name="T87" fmla="*/ 76 h 120"/>
              <a:gd name="T88" fmla="*/ 0 w 288"/>
              <a:gd name="T89" fmla="*/ 76 h 120"/>
              <a:gd name="T90" fmla="*/ 0 w 288"/>
              <a:gd name="T91" fmla="*/ 72 h 120"/>
              <a:gd name="T92" fmla="*/ 4 w 288"/>
              <a:gd name="T93" fmla="*/ 68 h 120"/>
              <a:gd name="T94" fmla="*/ 8 w 288"/>
              <a:gd name="T95" fmla="*/ 64 h 120"/>
              <a:gd name="T96" fmla="*/ 12 w 288"/>
              <a:gd name="T97" fmla="*/ 64 h 120"/>
              <a:gd name="T98" fmla="*/ 16 w 288"/>
              <a:gd name="T99" fmla="*/ 64 h 120"/>
              <a:gd name="T100" fmla="*/ 24 w 288"/>
              <a:gd name="T101" fmla="*/ 64 h 120"/>
              <a:gd name="T102" fmla="*/ 28 w 288"/>
              <a:gd name="T103" fmla="*/ 64 h 120"/>
              <a:gd name="T104" fmla="*/ 36 w 288"/>
              <a:gd name="T105" fmla="*/ 68 h 120"/>
              <a:gd name="T106" fmla="*/ 44 w 288"/>
              <a:gd name="T107" fmla="*/ 68 h 120"/>
              <a:gd name="T108" fmla="*/ 44 w 288"/>
              <a:gd name="T109" fmla="*/ 6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88" h="120">
                <a:moveTo>
                  <a:pt x="44" y="68"/>
                </a:moveTo>
                <a:lnTo>
                  <a:pt x="48" y="68"/>
                </a:lnTo>
                <a:lnTo>
                  <a:pt x="52" y="64"/>
                </a:lnTo>
                <a:lnTo>
                  <a:pt x="64" y="64"/>
                </a:lnTo>
                <a:lnTo>
                  <a:pt x="76" y="60"/>
                </a:lnTo>
                <a:lnTo>
                  <a:pt x="92" y="52"/>
                </a:lnTo>
                <a:lnTo>
                  <a:pt x="108" y="48"/>
                </a:lnTo>
                <a:lnTo>
                  <a:pt x="132" y="40"/>
                </a:lnTo>
                <a:lnTo>
                  <a:pt x="156" y="32"/>
                </a:lnTo>
                <a:lnTo>
                  <a:pt x="180" y="28"/>
                </a:lnTo>
                <a:lnTo>
                  <a:pt x="200" y="20"/>
                </a:lnTo>
                <a:lnTo>
                  <a:pt x="220" y="16"/>
                </a:lnTo>
                <a:lnTo>
                  <a:pt x="236" y="12"/>
                </a:lnTo>
                <a:lnTo>
                  <a:pt x="248" y="8"/>
                </a:lnTo>
                <a:lnTo>
                  <a:pt x="260" y="4"/>
                </a:lnTo>
                <a:lnTo>
                  <a:pt x="268" y="4"/>
                </a:lnTo>
                <a:lnTo>
                  <a:pt x="272" y="0"/>
                </a:lnTo>
                <a:lnTo>
                  <a:pt x="280" y="4"/>
                </a:lnTo>
                <a:lnTo>
                  <a:pt x="284" y="4"/>
                </a:lnTo>
                <a:lnTo>
                  <a:pt x="288" y="4"/>
                </a:lnTo>
                <a:lnTo>
                  <a:pt x="288" y="8"/>
                </a:lnTo>
                <a:lnTo>
                  <a:pt x="288" y="12"/>
                </a:lnTo>
                <a:lnTo>
                  <a:pt x="284" y="16"/>
                </a:lnTo>
                <a:lnTo>
                  <a:pt x="272" y="20"/>
                </a:lnTo>
                <a:lnTo>
                  <a:pt x="260" y="28"/>
                </a:lnTo>
                <a:lnTo>
                  <a:pt x="244" y="36"/>
                </a:lnTo>
                <a:lnTo>
                  <a:pt x="228" y="44"/>
                </a:lnTo>
                <a:lnTo>
                  <a:pt x="204" y="56"/>
                </a:lnTo>
                <a:lnTo>
                  <a:pt x="180" y="68"/>
                </a:lnTo>
                <a:lnTo>
                  <a:pt x="152" y="80"/>
                </a:lnTo>
                <a:lnTo>
                  <a:pt x="128" y="92"/>
                </a:lnTo>
                <a:lnTo>
                  <a:pt x="108" y="100"/>
                </a:lnTo>
                <a:lnTo>
                  <a:pt x="92" y="108"/>
                </a:lnTo>
                <a:lnTo>
                  <a:pt x="76" y="116"/>
                </a:lnTo>
                <a:lnTo>
                  <a:pt x="64" y="120"/>
                </a:lnTo>
                <a:lnTo>
                  <a:pt x="56" y="120"/>
                </a:lnTo>
                <a:lnTo>
                  <a:pt x="52" y="120"/>
                </a:lnTo>
                <a:lnTo>
                  <a:pt x="44" y="120"/>
                </a:lnTo>
                <a:lnTo>
                  <a:pt x="36" y="116"/>
                </a:lnTo>
                <a:lnTo>
                  <a:pt x="28" y="108"/>
                </a:lnTo>
                <a:lnTo>
                  <a:pt x="16" y="100"/>
                </a:lnTo>
                <a:lnTo>
                  <a:pt x="8" y="88"/>
                </a:lnTo>
                <a:lnTo>
                  <a:pt x="4" y="80"/>
                </a:lnTo>
                <a:lnTo>
                  <a:pt x="0" y="76"/>
                </a:lnTo>
                <a:lnTo>
                  <a:pt x="0" y="76"/>
                </a:lnTo>
                <a:lnTo>
                  <a:pt x="0" y="72"/>
                </a:lnTo>
                <a:lnTo>
                  <a:pt x="4" y="68"/>
                </a:lnTo>
                <a:lnTo>
                  <a:pt x="8" y="64"/>
                </a:lnTo>
                <a:lnTo>
                  <a:pt x="12" y="64"/>
                </a:lnTo>
                <a:lnTo>
                  <a:pt x="16" y="64"/>
                </a:lnTo>
                <a:lnTo>
                  <a:pt x="24" y="64"/>
                </a:lnTo>
                <a:lnTo>
                  <a:pt x="28" y="64"/>
                </a:lnTo>
                <a:lnTo>
                  <a:pt x="36" y="68"/>
                </a:lnTo>
                <a:lnTo>
                  <a:pt x="44" y="68"/>
                </a:lnTo>
                <a:lnTo>
                  <a:pt x="44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263">
            <a:extLst>
              <a:ext uri="{FF2B5EF4-FFF2-40B4-BE49-F238E27FC236}">
                <a16:creationId xmlns:a16="http://schemas.microsoft.com/office/drawing/2014/main" xmlns="" id="{2C0687EE-3EC0-48F5-8F85-F05A22D8878E}"/>
              </a:ext>
            </a:extLst>
          </p:cNvPr>
          <p:cNvSpPr>
            <a:spLocks/>
          </p:cNvSpPr>
          <p:nvPr/>
        </p:nvSpPr>
        <p:spPr bwMode="auto">
          <a:xfrm>
            <a:off x="1797759" y="1041019"/>
            <a:ext cx="1115811" cy="1864812"/>
          </a:xfrm>
          <a:custGeom>
            <a:avLst/>
            <a:gdLst>
              <a:gd name="T0" fmla="*/ 236 w 308"/>
              <a:gd name="T1" fmla="*/ 16 h 384"/>
              <a:gd name="T2" fmla="*/ 236 w 308"/>
              <a:gd name="T3" fmla="*/ 8 h 384"/>
              <a:gd name="T4" fmla="*/ 240 w 308"/>
              <a:gd name="T5" fmla="*/ 0 h 384"/>
              <a:gd name="T6" fmla="*/ 260 w 308"/>
              <a:gd name="T7" fmla="*/ 0 h 384"/>
              <a:gd name="T8" fmla="*/ 284 w 308"/>
              <a:gd name="T9" fmla="*/ 4 h 384"/>
              <a:gd name="T10" fmla="*/ 300 w 308"/>
              <a:gd name="T11" fmla="*/ 8 h 384"/>
              <a:gd name="T12" fmla="*/ 308 w 308"/>
              <a:gd name="T13" fmla="*/ 16 h 384"/>
              <a:gd name="T14" fmla="*/ 308 w 308"/>
              <a:gd name="T15" fmla="*/ 24 h 384"/>
              <a:gd name="T16" fmla="*/ 304 w 308"/>
              <a:gd name="T17" fmla="*/ 44 h 384"/>
              <a:gd name="T18" fmla="*/ 300 w 308"/>
              <a:gd name="T19" fmla="*/ 72 h 384"/>
              <a:gd name="T20" fmla="*/ 288 w 308"/>
              <a:gd name="T21" fmla="*/ 124 h 384"/>
              <a:gd name="T22" fmla="*/ 268 w 308"/>
              <a:gd name="T23" fmla="*/ 188 h 384"/>
              <a:gd name="T24" fmla="*/ 240 w 308"/>
              <a:gd name="T25" fmla="*/ 240 h 384"/>
              <a:gd name="T26" fmla="*/ 204 w 308"/>
              <a:gd name="T27" fmla="*/ 288 h 384"/>
              <a:gd name="T28" fmla="*/ 156 w 308"/>
              <a:gd name="T29" fmla="*/ 324 h 384"/>
              <a:gd name="T30" fmla="*/ 100 w 308"/>
              <a:gd name="T31" fmla="*/ 356 h 384"/>
              <a:gd name="T32" fmla="*/ 56 w 308"/>
              <a:gd name="T33" fmla="*/ 376 h 384"/>
              <a:gd name="T34" fmla="*/ 32 w 308"/>
              <a:gd name="T35" fmla="*/ 384 h 384"/>
              <a:gd name="T36" fmla="*/ 12 w 308"/>
              <a:gd name="T37" fmla="*/ 384 h 384"/>
              <a:gd name="T38" fmla="*/ 4 w 308"/>
              <a:gd name="T39" fmla="*/ 384 h 384"/>
              <a:gd name="T40" fmla="*/ 0 w 308"/>
              <a:gd name="T41" fmla="*/ 380 h 384"/>
              <a:gd name="T42" fmla="*/ 4 w 308"/>
              <a:gd name="T43" fmla="*/ 372 h 384"/>
              <a:gd name="T44" fmla="*/ 16 w 308"/>
              <a:gd name="T45" fmla="*/ 364 h 384"/>
              <a:gd name="T46" fmla="*/ 36 w 308"/>
              <a:gd name="T47" fmla="*/ 352 h 384"/>
              <a:gd name="T48" fmla="*/ 72 w 308"/>
              <a:gd name="T49" fmla="*/ 336 h 384"/>
              <a:gd name="T50" fmla="*/ 120 w 308"/>
              <a:gd name="T51" fmla="*/ 304 h 384"/>
              <a:gd name="T52" fmla="*/ 164 w 308"/>
              <a:gd name="T53" fmla="*/ 264 h 384"/>
              <a:gd name="T54" fmla="*/ 196 w 308"/>
              <a:gd name="T55" fmla="*/ 220 h 384"/>
              <a:gd name="T56" fmla="*/ 220 w 308"/>
              <a:gd name="T57" fmla="*/ 168 h 384"/>
              <a:gd name="T58" fmla="*/ 240 w 308"/>
              <a:gd name="T59" fmla="*/ 116 h 384"/>
              <a:gd name="T60" fmla="*/ 244 w 308"/>
              <a:gd name="T61" fmla="*/ 72 h 384"/>
              <a:gd name="T62" fmla="*/ 244 w 308"/>
              <a:gd name="T63" fmla="*/ 52 h 384"/>
              <a:gd name="T64" fmla="*/ 244 w 308"/>
              <a:gd name="T65" fmla="*/ 36 h 384"/>
              <a:gd name="T66" fmla="*/ 240 w 308"/>
              <a:gd name="T67" fmla="*/ 24 h 384"/>
              <a:gd name="T68" fmla="*/ 240 w 308"/>
              <a:gd name="T69" fmla="*/ 20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08" h="384">
                <a:moveTo>
                  <a:pt x="240" y="20"/>
                </a:moveTo>
                <a:lnTo>
                  <a:pt x="236" y="16"/>
                </a:lnTo>
                <a:lnTo>
                  <a:pt x="232" y="12"/>
                </a:lnTo>
                <a:lnTo>
                  <a:pt x="236" y="8"/>
                </a:lnTo>
                <a:lnTo>
                  <a:pt x="240" y="4"/>
                </a:lnTo>
                <a:lnTo>
                  <a:pt x="240" y="0"/>
                </a:lnTo>
                <a:lnTo>
                  <a:pt x="248" y="0"/>
                </a:lnTo>
                <a:lnTo>
                  <a:pt x="260" y="0"/>
                </a:lnTo>
                <a:lnTo>
                  <a:pt x="272" y="0"/>
                </a:lnTo>
                <a:lnTo>
                  <a:pt x="284" y="4"/>
                </a:lnTo>
                <a:lnTo>
                  <a:pt x="296" y="8"/>
                </a:lnTo>
                <a:lnTo>
                  <a:pt x="300" y="8"/>
                </a:lnTo>
                <a:lnTo>
                  <a:pt x="304" y="12"/>
                </a:lnTo>
                <a:lnTo>
                  <a:pt x="308" y="16"/>
                </a:lnTo>
                <a:lnTo>
                  <a:pt x="308" y="20"/>
                </a:lnTo>
                <a:lnTo>
                  <a:pt x="308" y="24"/>
                </a:lnTo>
                <a:lnTo>
                  <a:pt x="304" y="36"/>
                </a:lnTo>
                <a:lnTo>
                  <a:pt x="304" y="44"/>
                </a:lnTo>
                <a:lnTo>
                  <a:pt x="300" y="56"/>
                </a:lnTo>
                <a:lnTo>
                  <a:pt x="300" y="72"/>
                </a:lnTo>
                <a:lnTo>
                  <a:pt x="296" y="88"/>
                </a:lnTo>
                <a:lnTo>
                  <a:pt x="288" y="124"/>
                </a:lnTo>
                <a:lnTo>
                  <a:pt x="280" y="160"/>
                </a:lnTo>
                <a:lnTo>
                  <a:pt x="268" y="188"/>
                </a:lnTo>
                <a:lnTo>
                  <a:pt x="256" y="216"/>
                </a:lnTo>
                <a:lnTo>
                  <a:pt x="240" y="240"/>
                </a:lnTo>
                <a:lnTo>
                  <a:pt x="224" y="264"/>
                </a:lnTo>
                <a:lnTo>
                  <a:pt x="204" y="288"/>
                </a:lnTo>
                <a:lnTo>
                  <a:pt x="180" y="308"/>
                </a:lnTo>
                <a:lnTo>
                  <a:pt x="156" y="324"/>
                </a:lnTo>
                <a:lnTo>
                  <a:pt x="128" y="340"/>
                </a:lnTo>
                <a:lnTo>
                  <a:pt x="100" y="356"/>
                </a:lnTo>
                <a:lnTo>
                  <a:pt x="72" y="368"/>
                </a:lnTo>
                <a:lnTo>
                  <a:pt x="56" y="376"/>
                </a:lnTo>
                <a:lnTo>
                  <a:pt x="44" y="380"/>
                </a:lnTo>
                <a:lnTo>
                  <a:pt x="32" y="384"/>
                </a:lnTo>
                <a:lnTo>
                  <a:pt x="20" y="384"/>
                </a:lnTo>
                <a:lnTo>
                  <a:pt x="12" y="384"/>
                </a:lnTo>
                <a:lnTo>
                  <a:pt x="8" y="384"/>
                </a:lnTo>
                <a:lnTo>
                  <a:pt x="4" y="384"/>
                </a:lnTo>
                <a:lnTo>
                  <a:pt x="0" y="384"/>
                </a:lnTo>
                <a:lnTo>
                  <a:pt x="0" y="380"/>
                </a:lnTo>
                <a:lnTo>
                  <a:pt x="4" y="376"/>
                </a:lnTo>
                <a:lnTo>
                  <a:pt x="4" y="372"/>
                </a:lnTo>
                <a:lnTo>
                  <a:pt x="12" y="368"/>
                </a:lnTo>
                <a:lnTo>
                  <a:pt x="16" y="364"/>
                </a:lnTo>
                <a:lnTo>
                  <a:pt x="24" y="360"/>
                </a:lnTo>
                <a:lnTo>
                  <a:pt x="36" y="352"/>
                </a:lnTo>
                <a:lnTo>
                  <a:pt x="48" y="348"/>
                </a:lnTo>
                <a:lnTo>
                  <a:pt x="72" y="336"/>
                </a:lnTo>
                <a:lnTo>
                  <a:pt x="96" y="320"/>
                </a:lnTo>
                <a:lnTo>
                  <a:pt x="120" y="304"/>
                </a:lnTo>
                <a:lnTo>
                  <a:pt x="140" y="284"/>
                </a:lnTo>
                <a:lnTo>
                  <a:pt x="164" y="264"/>
                </a:lnTo>
                <a:lnTo>
                  <a:pt x="180" y="244"/>
                </a:lnTo>
                <a:lnTo>
                  <a:pt x="196" y="220"/>
                </a:lnTo>
                <a:lnTo>
                  <a:pt x="212" y="192"/>
                </a:lnTo>
                <a:lnTo>
                  <a:pt x="220" y="168"/>
                </a:lnTo>
                <a:lnTo>
                  <a:pt x="232" y="144"/>
                </a:lnTo>
                <a:lnTo>
                  <a:pt x="240" y="116"/>
                </a:lnTo>
                <a:lnTo>
                  <a:pt x="244" y="88"/>
                </a:lnTo>
                <a:lnTo>
                  <a:pt x="244" y="72"/>
                </a:lnTo>
                <a:lnTo>
                  <a:pt x="244" y="60"/>
                </a:lnTo>
                <a:lnTo>
                  <a:pt x="244" y="52"/>
                </a:lnTo>
                <a:lnTo>
                  <a:pt x="244" y="44"/>
                </a:lnTo>
                <a:lnTo>
                  <a:pt x="244" y="36"/>
                </a:lnTo>
                <a:lnTo>
                  <a:pt x="244" y="28"/>
                </a:lnTo>
                <a:lnTo>
                  <a:pt x="240" y="24"/>
                </a:lnTo>
                <a:lnTo>
                  <a:pt x="240" y="20"/>
                </a:lnTo>
                <a:lnTo>
                  <a:pt x="24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265">
            <a:extLst>
              <a:ext uri="{FF2B5EF4-FFF2-40B4-BE49-F238E27FC236}">
                <a16:creationId xmlns:a16="http://schemas.microsoft.com/office/drawing/2014/main" xmlns="" id="{3561541D-D4BE-4347-A7EC-EF7317A6776C}"/>
              </a:ext>
            </a:extLst>
          </p:cNvPr>
          <p:cNvSpPr>
            <a:spLocks/>
          </p:cNvSpPr>
          <p:nvPr/>
        </p:nvSpPr>
        <p:spPr bwMode="auto">
          <a:xfrm>
            <a:off x="5384182" y="984792"/>
            <a:ext cx="1622998" cy="427353"/>
          </a:xfrm>
          <a:custGeom>
            <a:avLst/>
            <a:gdLst>
              <a:gd name="T0" fmla="*/ 440 w 448"/>
              <a:gd name="T1" fmla="*/ 16 h 88"/>
              <a:gd name="T2" fmla="*/ 448 w 448"/>
              <a:gd name="T3" fmla="*/ 24 h 88"/>
              <a:gd name="T4" fmla="*/ 448 w 448"/>
              <a:gd name="T5" fmla="*/ 28 h 88"/>
              <a:gd name="T6" fmla="*/ 440 w 448"/>
              <a:gd name="T7" fmla="*/ 32 h 88"/>
              <a:gd name="T8" fmla="*/ 428 w 448"/>
              <a:gd name="T9" fmla="*/ 36 h 88"/>
              <a:gd name="T10" fmla="*/ 412 w 448"/>
              <a:gd name="T11" fmla="*/ 44 h 88"/>
              <a:gd name="T12" fmla="*/ 372 w 448"/>
              <a:gd name="T13" fmla="*/ 48 h 88"/>
              <a:gd name="T14" fmla="*/ 312 w 448"/>
              <a:gd name="T15" fmla="*/ 60 h 88"/>
              <a:gd name="T16" fmla="*/ 240 w 448"/>
              <a:gd name="T17" fmla="*/ 68 h 88"/>
              <a:gd name="T18" fmla="*/ 172 w 448"/>
              <a:gd name="T19" fmla="*/ 76 h 88"/>
              <a:gd name="T20" fmla="*/ 128 w 448"/>
              <a:gd name="T21" fmla="*/ 84 h 88"/>
              <a:gd name="T22" fmla="*/ 104 w 448"/>
              <a:gd name="T23" fmla="*/ 88 h 88"/>
              <a:gd name="T24" fmla="*/ 84 w 448"/>
              <a:gd name="T25" fmla="*/ 88 h 88"/>
              <a:gd name="T26" fmla="*/ 68 w 448"/>
              <a:gd name="T27" fmla="*/ 88 h 88"/>
              <a:gd name="T28" fmla="*/ 44 w 448"/>
              <a:gd name="T29" fmla="*/ 88 h 88"/>
              <a:gd name="T30" fmla="*/ 24 w 448"/>
              <a:gd name="T31" fmla="*/ 80 h 88"/>
              <a:gd name="T32" fmla="*/ 8 w 448"/>
              <a:gd name="T33" fmla="*/ 76 h 88"/>
              <a:gd name="T34" fmla="*/ 0 w 448"/>
              <a:gd name="T35" fmla="*/ 64 h 88"/>
              <a:gd name="T36" fmla="*/ 8 w 448"/>
              <a:gd name="T37" fmla="*/ 60 h 88"/>
              <a:gd name="T38" fmla="*/ 24 w 448"/>
              <a:gd name="T39" fmla="*/ 52 h 88"/>
              <a:gd name="T40" fmla="*/ 40 w 448"/>
              <a:gd name="T41" fmla="*/ 52 h 88"/>
              <a:gd name="T42" fmla="*/ 60 w 448"/>
              <a:gd name="T43" fmla="*/ 52 h 88"/>
              <a:gd name="T44" fmla="*/ 92 w 448"/>
              <a:gd name="T45" fmla="*/ 48 h 88"/>
              <a:gd name="T46" fmla="*/ 124 w 448"/>
              <a:gd name="T47" fmla="*/ 44 h 88"/>
              <a:gd name="T48" fmla="*/ 204 w 448"/>
              <a:gd name="T49" fmla="*/ 36 h 88"/>
              <a:gd name="T50" fmla="*/ 284 w 448"/>
              <a:gd name="T51" fmla="*/ 20 h 88"/>
              <a:gd name="T52" fmla="*/ 324 w 448"/>
              <a:gd name="T53" fmla="*/ 12 h 88"/>
              <a:gd name="T54" fmla="*/ 352 w 448"/>
              <a:gd name="T55" fmla="*/ 4 h 88"/>
              <a:gd name="T56" fmla="*/ 376 w 448"/>
              <a:gd name="T57" fmla="*/ 4 h 88"/>
              <a:gd name="T58" fmla="*/ 392 w 448"/>
              <a:gd name="T59" fmla="*/ 0 h 88"/>
              <a:gd name="T60" fmla="*/ 412 w 448"/>
              <a:gd name="T61" fmla="*/ 4 h 88"/>
              <a:gd name="T62" fmla="*/ 432 w 448"/>
              <a:gd name="T63" fmla="*/ 12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" h="88">
                <a:moveTo>
                  <a:pt x="432" y="12"/>
                </a:moveTo>
                <a:lnTo>
                  <a:pt x="440" y="16"/>
                </a:lnTo>
                <a:lnTo>
                  <a:pt x="444" y="20"/>
                </a:lnTo>
                <a:lnTo>
                  <a:pt x="448" y="24"/>
                </a:lnTo>
                <a:lnTo>
                  <a:pt x="448" y="28"/>
                </a:lnTo>
                <a:lnTo>
                  <a:pt x="448" y="28"/>
                </a:lnTo>
                <a:lnTo>
                  <a:pt x="444" y="32"/>
                </a:lnTo>
                <a:lnTo>
                  <a:pt x="440" y="32"/>
                </a:lnTo>
                <a:lnTo>
                  <a:pt x="436" y="36"/>
                </a:lnTo>
                <a:lnTo>
                  <a:pt x="428" y="36"/>
                </a:lnTo>
                <a:lnTo>
                  <a:pt x="420" y="40"/>
                </a:lnTo>
                <a:lnTo>
                  <a:pt x="412" y="44"/>
                </a:lnTo>
                <a:lnTo>
                  <a:pt x="400" y="44"/>
                </a:lnTo>
                <a:lnTo>
                  <a:pt x="372" y="48"/>
                </a:lnTo>
                <a:lnTo>
                  <a:pt x="344" y="56"/>
                </a:lnTo>
                <a:lnTo>
                  <a:pt x="312" y="60"/>
                </a:lnTo>
                <a:lnTo>
                  <a:pt x="276" y="64"/>
                </a:lnTo>
                <a:lnTo>
                  <a:pt x="240" y="68"/>
                </a:lnTo>
                <a:lnTo>
                  <a:pt x="204" y="72"/>
                </a:lnTo>
                <a:lnTo>
                  <a:pt x="172" y="76"/>
                </a:lnTo>
                <a:lnTo>
                  <a:pt x="144" y="80"/>
                </a:lnTo>
                <a:lnTo>
                  <a:pt x="128" y="84"/>
                </a:lnTo>
                <a:lnTo>
                  <a:pt x="116" y="84"/>
                </a:lnTo>
                <a:lnTo>
                  <a:pt x="104" y="88"/>
                </a:lnTo>
                <a:lnTo>
                  <a:pt x="92" y="88"/>
                </a:lnTo>
                <a:lnTo>
                  <a:pt x="84" y="88"/>
                </a:lnTo>
                <a:lnTo>
                  <a:pt x="76" y="88"/>
                </a:lnTo>
                <a:lnTo>
                  <a:pt x="68" y="88"/>
                </a:lnTo>
                <a:lnTo>
                  <a:pt x="64" y="88"/>
                </a:lnTo>
                <a:lnTo>
                  <a:pt x="44" y="88"/>
                </a:lnTo>
                <a:lnTo>
                  <a:pt x="36" y="84"/>
                </a:lnTo>
                <a:lnTo>
                  <a:pt x="24" y="80"/>
                </a:lnTo>
                <a:lnTo>
                  <a:pt x="16" y="80"/>
                </a:lnTo>
                <a:lnTo>
                  <a:pt x="8" y="76"/>
                </a:lnTo>
                <a:lnTo>
                  <a:pt x="4" y="72"/>
                </a:lnTo>
                <a:lnTo>
                  <a:pt x="0" y="64"/>
                </a:lnTo>
                <a:lnTo>
                  <a:pt x="4" y="64"/>
                </a:lnTo>
                <a:lnTo>
                  <a:pt x="8" y="60"/>
                </a:lnTo>
                <a:lnTo>
                  <a:pt x="16" y="56"/>
                </a:lnTo>
                <a:lnTo>
                  <a:pt x="24" y="52"/>
                </a:lnTo>
                <a:lnTo>
                  <a:pt x="32" y="52"/>
                </a:lnTo>
                <a:lnTo>
                  <a:pt x="40" y="52"/>
                </a:lnTo>
                <a:lnTo>
                  <a:pt x="48" y="52"/>
                </a:lnTo>
                <a:lnTo>
                  <a:pt x="60" y="52"/>
                </a:lnTo>
                <a:lnTo>
                  <a:pt x="76" y="48"/>
                </a:lnTo>
                <a:lnTo>
                  <a:pt x="92" y="48"/>
                </a:lnTo>
                <a:lnTo>
                  <a:pt x="108" y="48"/>
                </a:lnTo>
                <a:lnTo>
                  <a:pt x="124" y="44"/>
                </a:lnTo>
                <a:lnTo>
                  <a:pt x="164" y="40"/>
                </a:lnTo>
                <a:lnTo>
                  <a:pt x="204" y="36"/>
                </a:lnTo>
                <a:lnTo>
                  <a:pt x="244" y="28"/>
                </a:lnTo>
                <a:lnTo>
                  <a:pt x="284" y="20"/>
                </a:lnTo>
                <a:lnTo>
                  <a:pt x="304" y="16"/>
                </a:lnTo>
                <a:lnTo>
                  <a:pt x="324" y="12"/>
                </a:lnTo>
                <a:lnTo>
                  <a:pt x="340" y="8"/>
                </a:lnTo>
                <a:lnTo>
                  <a:pt x="352" y="4"/>
                </a:lnTo>
                <a:lnTo>
                  <a:pt x="364" y="4"/>
                </a:lnTo>
                <a:lnTo>
                  <a:pt x="376" y="4"/>
                </a:lnTo>
                <a:lnTo>
                  <a:pt x="384" y="0"/>
                </a:lnTo>
                <a:lnTo>
                  <a:pt x="392" y="0"/>
                </a:lnTo>
                <a:lnTo>
                  <a:pt x="400" y="0"/>
                </a:lnTo>
                <a:lnTo>
                  <a:pt x="412" y="4"/>
                </a:lnTo>
                <a:lnTo>
                  <a:pt x="424" y="4"/>
                </a:lnTo>
                <a:lnTo>
                  <a:pt x="432" y="12"/>
                </a:lnTo>
                <a:lnTo>
                  <a:pt x="432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266">
            <a:extLst>
              <a:ext uri="{FF2B5EF4-FFF2-40B4-BE49-F238E27FC236}">
                <a16:creationId xmlns:a16="http://schemas.microsoft.com/office/drawing/2014/main" xmlns="" id="{987E15C4-3433-4491-9957-B7BAB0F8682A}"/>
              </a:ext>
            </a:extLst>
          </p:cNvPr>
          <p:cNvSpPr>
            <a:spLocks/>
          </p:cNvSpPr>
          <p:nvPr/>
        </p:nvSpPr>
        <p:spPr bwMode="auto">
          <a:xfrm>
            <a:off x="6282627" y="1392720"/>
            <a:ext cx="304312" cy="1320910"/>
          </a:xfrm>
          <a:custGeom>
            <a:avLst/>
            <a:gdLst>
              <a:gd name="T0" fmla="*/ 8 w 84"/>
              <a:gd name="T1" fmla="*/ 20 h 272"/>
              <a:gd name="T2" fmla="*/ 4 w 84"/>
              <a:gd name="T3" fmla="*/ 12 h 272"/>
              <a:gd name="T4" fmla="*/ 0 w 84"/>
              <a:gd name="T5" fmla="*/ 8 h 272"/>
              <a:gd name="T6" fmla="*/ 4 w 84"/>
              <a:gd name="T7" fmla="*/ 4 h 272"/>
              <a:gd name="T8" fmla="*/ 4 w 84"/>
              <a:gd name="T9" fmla="*/ 0 h 272"/>
              <a:gd name="T10" fmla="*/ 12 w 84"/>
              <a:gd name="T11" fmla="*/ 0 h 272"/>
              <a:gd name="T12" fmla="*/ 20 w 84"/>
              <a:gd name="T13" fmla="*/ 0 h 272"/>
              <a:gd name="T14" fmla="*/ 32 w 84"/>
              <a:gd name="T15" fmla="*/ 0 h 272"/>
              <a:gd name="T16" fmla="*/ 48 w 84"/>
              <a:gd name="T17" fmla="*/ 4 h 272"/>
              <a:gd name="T18" fmla="*/ 60 w 84"/>
              <a:gd name="T19" fmla="*/ 8 h 272"/>
              <a:gd name="T20" fmla="*/ 72 w 84"/>
              <a:gd name="T21" fmla="*/ 12 h 272"/>
              <a:gd name="T22" fmla="*/ 76 w 84"/>
              <a:gd name="T23" fmla="*/ 16 h 272"/>
              <a:gd name="T24" fmla="*/ 80 w 84"/>
              <a:gd name="T25" fmla="*/ 20 h 272"/>
              <a:gd name="T26" fmla="*/ 84 w 84"/>
              <a:gd name="T27" fmla="*/ 24 h 272"/>
              <a:gd name="T28" fmla="*/ 84 w 84"/>
              <a:gd name="T29" fmla="*/ 32 h 272"/>
              <a:gd name="T30" fmla="*/ 84 w 84"/>
              <a:gd name="T31" fmla="*/ 36 h 272"/>
              <a:gd name="T32" fmla="*/ 80 w 84"/>
              <a:gd name="T33" fmla="*/ 40 h 272"/>
              <a:gd name="T34" fmla="*/ 80 w 84"/>
              <a:gd name="T35" fmla="*/ 44 h 272"/>
              <a:gd name="T36" fmla="*/ 80 w 84"/>
              <a:gd name="T37" fmla="*/ 52 h 272"/>
              <a:gd name="T38" fmla="*/ 80 w 84"/>
              <a:gd name="T39" fmla="*/ 56 h 272"/>
              <a:gd name="T40" fmla="*/ 76 w 84"/>
              <a:gd name="T41" fmla="*/ 64 h 272"/>
              <a:gd name="T42" fmla="*/ 76 w 84"/>
              <a:gd name="T43" fmla="*/ 72 h 272"/>
              <a:gd name="T44" fmla="*/ 76 w 84"/>
              <a:gd name="T45" fmla="*/ 84 h 272"/>
              <a:gd name="T46" fmla="*/ 76 w 84"/>
              <a:gd name="T47" fmla="*/ 92 h 272"/>
              <a:gd name="T48" fmla="*/ 76 w 84"/>
              <a:gd name="T49" fmla="*/ 104 h 272"/>
              <a:gd name="T50" fmla="*/ 76 w 84"/>
              <a:gd name="T51" fmla="*/ 120 h 272"/>
              <a:gd name="T52" fmla="*/ 72 w 84"/>
              <a:gd name="T53" fmla="*/ 136 h 272"/>
              <a:gd name="T54" fmla="*/ 72 w 84"/>
              <a:gd name="T55" fmla="*/ 152 h 272"/>
              <a:gd name="T56" fmla="*/ 72 w 84"/>
              <a:gd name="T57" fmla="*/ 172 h 272"/>
              <a:gd name="T58" fmla="*/ 72 w 84"/>
              <a:gd name="T59" fmla="*/ 196 h 272"/>
              <a:gd name="T60" fmla="*/ 72 w 84"/>
              <a:gd name="T61" fmla="*/ 220 h 272"/>
              <a:gd name="T62" fmla="*/ 72 w 84"/>
              <a:gd name="T63" fmla="*/ 244 h 272"/>
              <a:gd name="T64" fmla="*/ 68 w 84"/>
              <a:gd name="T65" fmla="*/ 272 h 272"/>
              <a:gd name="T66" fmla="*/ 20 w 84"/>
              <a:gd name="T67" fmla="*/ 272 h 272"/>
              <a:gd name="T68" fmla="*/ 20 w 84"/>
              <a:gd name="T69" fmla="*/ 244 h 272"/>
              <a:gd name="T70" fmla="*/ 20 w 84"/>
              <a:gd name="T71" fmla="*/ 216 h 272"/>
              <a:gd name="T72" fmla="*/ 20 w 84"/>
              <a:gd name="T73" fmla="*/ 192 h 272"/>
              <a:gd name="T74" fmla="*/ 20 w 84"/>
              <a:gd name="T75" fmla="*/ 168 h 272"/>
              <a:gd name="T76" fmla="*/ 20 w 84"/>
              <a:gd name="T77" fmla="*/ 144 h 272"/>
              <a:gd name="T78" fmla="*/ 20 w 84"/>
              <a:gd name="T79" fmla="*/ 124 h 272"/>
              <a:gd name="T80" fmla="*/ 20 w 84"/>
              <a:gd name="T81" fmla="*/ 104 h 272"/>
              <a:gd name="T82" fmla="*/ 16 w 84"/>
              <a:gd name="T83" fmla="*/ 88 h 272"/>
              <a:gd name="T84" fmla="*/ 16 w 84"/>
              <a:gd name="T85" fmla="*/ 72 h 272"/>
              <a:gd name="T86" fmla="*/ 16 w 84"/>
              <a:gd name="T87" fmla="*/ 60 h 272"/>
              <a:gd name="T88" fmla="*/ 16 w 84"/>
              <a:gd name="T89" fmla="*/ 48 h 272"/>
              <a:gd name="T90" fmla="*/ 12 w 84"/>
              <a:gd name="T91" fmla="*/ 40 h 272"/>
              <a:gd name="T92" fmla="*/ 12 w 84"/>
              <a:gd name="T93" fmla="*/ 32 h 272"/>
              <a:gd name="T94" fmla="*/ 12 w 84"/>
              <a:gd name="T95" fmla="*/ 24 h 272"/>
              <a:gd name="T96" fmla="*/ 8 w 84"/>
              <a:gd name="T97" fmla="*/ 20 h 272"/>
              <a:gd name="T98" fmla="*/ 8 w 84"/>
              <a:gd name="T99" fmla="*/ 20 h 272"/>
              <a:gd name="T100" fmla="*/ 8 w 84"/>
              <a:gd name="T101" fmla="*/ 20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" h="272">
                <a:moveTo>
                  <a:pt x="8" y="20"/>
                </a:moveTo>
                <a:lnTo>
                  <a:pt x="4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8" y="4"/>
                </a:lnTo>
                <a:lnTo>
                  <a:pt x="60" y="8"/>
                </a:lnTo>
                <a:lnTo>
                  <a:pt x="72" y="12"/>
                </a:lnTo>
                <a:lnTo>
                  <a:pt x="76" y="16"/>
                </a:lnTo>
                <a:lnTo>
                  <a:pt x="80" y="20"/>
                </a:lnTo>
                <a:lnTo>
                  <a:pt x="84" y="24"/>
                </a:lnTo>
                <a:lnTo>
                  <a:pt x="84" y="32"/>
                </a:lnTo>
                <a:lnTo>
                  <a:pt x="84" y="36"/>
                </a:lnTo>
                <a:lnTo>
                  <a:pt x="80" y="40"/>
                </a:lnTo>
                <a:lnTo>
                  <a:pt x="80" y="44"/>
                </a:lnTo>
                <a:lnTo>
                  <a:pt x="80" y="52"/>
                </a:lnTo>
                <a:lnTo>
                  <a:pt x="80" y="56"/>
                </a:lnTo>
                <a:lnTo>
                  <a:pt x="76" y="64"/>
                </a:lnTo>
                <a:lnTo>
                  <a:pt x="76" y="72"/>
                </a:lnTo>
                <a:lnTo>
                  <a:pt x="76" y="84"/>
                </a:lnTo>
                <a:lnTo>
                  <a:pt x="76" y="92"/>
                </a:lnTo>
                <a:lnTo>
                  <a:pt x="76" y="104"/>
                </a:lnTo>
                <a:lnTo>
                  <a:pt x="76" y="120"/>
                </a:lnTo>
                <a:lnTo>
                  <a:pt x="72" y="136"/>
                </a:lnTo>
                <a:lnTo>
                  <a:pt x="72" y="152"/>
                </a:lnTo>
                <a:lnTo>
                  <a:pt x="72" y="172"/>
                </a:lnTo>
                <a:lnTo>
                  <a:pt x="72" y="196"/>
                </a:lnTo>
                <a:lnTo>
                  <a:pt x="72" y="220"/>
                </a:lnTo>
                <a:lnTo>
                  <a:pt x="72" y="244"/>
                </a:lnTo>
                <a:lnTo>
                  <a:pt x="68" y="272"/>
                </a:lnTo>
                <a:lnTo>
                  <a:pt x="20" y="272"/>
                </a:lnTo>
                <a:lnTo>
                  <a:pt x="20" y="244"/>
                </a:lnTo>
                <a:lnTo>
                  <a:pt x="20" y="216"/>
                </a:lnTo>
                <a:lnTo>
                  <a:pt x="20" y="192"/>
                </a:lnTo>
                <a:lnTo>
                  <a:pt x="20" y="168"/>
                </a:lnTo>
                <a:lnTo>
                  <a:pt x="20" y="144"/>
                </a:lnTo>
                <a:lnTo>
                  <a:pt x="20" y="124"/>
                </a:lnTo>
                <a:lnTo>
                  <a:pt x="20" y="104"/>
                </a:lnTo>
                <a:lnTo>
                  <a:pt x="16" y="88"/>
                </a:lnTo>
                <a:lnTo>
                  <a:pt x="16" y="72"/>
                </a:lnTo>
                <a:lnTo>
                  <a:pt x="16" y="60"/>
                </a:lnTo>
                <a:lnTo>
                  <a:pt x="16" y="48"/>
                </a:lnTo>
                <a:lnTo>
                  <a:pt x="12" y="40"/>
                </a:lnTo>
                <a:lnTo>
                  <a:pt x="12" y="32"/>
                </a:lnTo>
                <a:lnTo>
                  <a:pt x="12" y="24"/>
                </a:lnTo>
                <a:lnTo>
                  <a:pt x="8" y="20"/>
                </a:lnTo>
                <a:lnTo>
                  <a:pt x="8" y="20"/>
                </a:lnTo>
                <a:lnTo>
                  <a:pt x="8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267">
            <a:extLst>
              <a:ext uri="{FF2B5EF4-FFF2-40B4-BE49-F238E27FC236}">
                <a16:creationId xmlns:a16="http://schemas.microsoft.com/office/drawing/2014/main" xmlns="" id="{A2256AB7-49CD-46CB-9015-DD23B0444CBA}"/>
              </a:ext>
            </a:extLst>
          </p:cNvPr>
          <p:cNvSpPr>
            <a:spLocks/>
          </p:cNvSpPr>
          <p:nvPr/>
        </p:nvSpPr>
        <p:spPr bwMode="auto">
          <a:xfrm>
            <a:off x="5905860" y="1858924"/>
            <a:ext cx="1130302" cy="369078"/>
          </a:xfrm>
          <a:custGeom>
            <a:avLst/>
            <a:gdLst>
              <a:gd name="T0" fmla="*/ 132 w 312"/>
              <a:gd name="T1" fmla="*/ 20 h 76"/>
              <a:gd name="T2" fmla="*/ 160 w 312"/>
              <a:gd name="T3" fmla="*/ 16 h 76"/>
              <a:gd name="T4" fmla="*/ 184 w 312"/>
              <a:gd name="T5" fmla="*/ 12 h 76"/>
              <a:gd name="T6" fmla="*/ 204 w 312"/>
              <a:gd name="T7" fmla="*/ 8 h 76"/>
              <a:gd name="T8" fmla="*/ 224 w 312"/>
              <a:gd name="T9" fmla="*/ 4 h 76"/>
              <a:gd name="T10" fmla="*/ 236 w 312"/>
              <a:gd name="T11" fmla="*/ 4 h 76"/>
              <a:gd name="T12" fmla="*/ 248 w 312"/>
              <a:gd name="T13" fmla="*/ 4 h 76"/>
              <a:gd name="T14" fmla="*/ 260 w 312"/>
              <a:gd name="T15" fmla="*/ 0 h 76"/>
              <a:gd name="T16" fmla="*/ 264 w 312"/>
              <a:gd name="T17" fmla="*/ 0 h 76"/>
              <a:gd name="T18" fmla="*/ 280 w 312"/>
              <a:gd name="T19" fmla="*/ 4 h 76"/>
              <a:gd name="T20" fmla="*/ 288 w 312"/>
              <a:gd name="T21" fmla="*/ 4 h 76"/>
              <a:gd name="T22" fmla="*/ 296 w 312"/>
              <a:gd name="T23" fmla="*/ 4 h 76"/>
              <a:gd name="T24" fmla="*/ 304 w 312"/>
              <a:gd name="T25" fmla="*/ 8 h 76"/>
              <a:gd name="T26" fmla="*/ 308 w 312"/>
              <a:gd name="T27" fmla="*/ 12 h 76"/>
              <a:gd name="T28" fmla="*/ 312 w 312"/>
              <a:gd name="T29" fmla="*/ 16 h 76"/>
              <a:gd name="T30" fmla="*/ 312 w 312"/>
              <a:gd name="T31" fmla="*/ 20 h 76"/>
              <a:gd name="T32" fmla="*/ 312 w 312"/>
              <a:gd name="T33" fmla="*/ 24 h 76"/>
              <a:gd name="T34" fmla="*/ 308 w 312"/>
              <a:gd name="T35" fmla="*/ 28 h 76"/>
              <a:gd name="T36" fmla="*/ 308 w 312"/>
              <a:gd name="T37" fmla="*/ 32 h 76"/>
              <a:gd name="T38" fmla="*/ 304 w 312"/>
              <a:gd name="T39" fmla="*/ 32 h 76"/>
              <a:gd name="T40" fmla="*/ 300 w 312"/>
              <a:gd name="T41" fmla="*/ 36 h 76"/>
              <a:gd name="T42" fmla="*/ 292 w 312"/>
              <a:gd name="T43" fmla="*/ 36 h 76"/>
              <a:gd name="T44" fmla="*/ 284 w 312"/>
              <a:gd name="T45" fmla="*/ 40 h 76"/>
              <a:gd name="T46" fmla="*/ 268 w 312"/>
              <a:gd name="T47" fmla="*/ 40 h 76"/>
              <a:gd name="T48" fmla="*/ 252 w 312"/>
              <a:gd name="T49" fmla="*/ 44 h 76"/>
              <a:gd name="T50" fmla="*/ 232 w 312"/>
              <a:gd name="T51" fmla="*/ 48 h 76"/>
              <a:gd name="T52" fmla="*/ 212 w 312"/>
              <a:gd name="T53" fmla="*/ 52 h 76"/>
              <a:gd name="T54" fmla="*/ 184 w 312"/>
              <a:gd name="T55" fmla="*/ 56 h 76"/>
              <a:gd name="T56" fmla="*/ 160 w 312"/>
              <a:gd name="T57" fmla="*/ 60 h 76"/>
              <a:gd name="T58" fmla="*/ 136 w 312"/>
              <a:gd name="T59" fmla="*/ 64 h 76"/>
              <a:gd name="T60" fmla="*/ 116 w 312"/>
              <a:gd name="T61" fmla="*/ 68 h 76"/>
              <a:gd name="T62" fmla="*/ 100 w 312"/>
              <a:gd name="T63" fmla="*/ 68 h 76"/>
              <a:gd name="T64" fmla="*/ 84 w 312"/>
              <a:gd name="T65" fmla="*/ 72 h 76"/>
              <a:gd name="T66" fmla="*/ 72 w 312"/>
              <a:gd name="T67" fmla="*/ 72 h 76"/>
              <a:gd name="T68" fmla="*/ 64 w 312"/>
              <a:gd name="T69" fmla="*/ 76 h 76"/>
              <a:gd name="T70" fmla="*/ 60 w 312"/>
              <a:gd name="T71" fmla="*/ 76 h 76"/>
              <a:gd name="T72" fmla="*/ 44 w 312"/>
              <a:gd name="T73" fmla="*/ 72 h 76"/>
              <a:gd name="T74" fmla="*/ 36 w 312"/>
              <a:gd name="T75" fmla="*/ 72 h 76"/>
              <a:gd name="T76" fmla="*/ 28 w 312"/>
              <a:gd name="T77" fmla="*/ 68 h 76"/>
              <a:gd name="T78" fmla="*/ 16 w 312"/>
              <a:gd name="T79" fmla="*/ 64 h 76"/>
              <a:gd name="T80" fmla="*/ 8 w 312"/>
              <a:gd name="T81" fmla="*/ 60 h 76"/>
              <a:gd name="T82" fmla="*/ 4 w 312"/>
              <a:gd name="T83" fmla="*/ 56 h 76"/>
              <a:gd name="T84" fmla="*/ 0 w 312"/>
              <a:gd name="T85" fmla="*/ 52 h 76"/>
              <a:gd name="T86" fmla="*/ 0 w 312"/>
              <a:gd name="T87" fmla="*/ 48 h 76"/>
              <a:gd name="T88" fmla="*/ 0 w 312"/>
              <a:gd name="T89" fmla="*/ 48 h 76"/>
              <a:gd name="T90" fmla="*/ 8 w 312"/>
              <a:gd name="T91" fmla="*/ 44 h 76"/>
              <a:gd name="T92" fmla="*/ 12 w 312"/>
              <a:gd name="T93" fmla="*/ 44 h 76"/>
              <a:gd name="T94" fmla="*/ 16 w 312"/>
              <a:gd name="T95" fmla="*/ 40 h 76"/>
              <a:gd name="T96" fmla="*/ 28 w 312"/>
              <a:gd name="T97" fmla="*/ 40 h 76"/>
              <a:gd name="T98" fmla="*/ 44 w 312"/>
              <a:gd name="T99" fmla="*/ 36 h 76"/>
              <a:gd name="T100" fmla="*/ 60 w 312"/>
              <a:gd name="T101" fmla="*/ 36 h 76"/>
              <a:gd name="T102" fmla="*/ 80 w 312"/>
              <a:gd name="T103" fmla="*/ 32 h 76"/>
              <a:gd name="T104" fmla="*/ 104 w 312"/>
              <a:gd name="T105" fmla="*/ 28 h 76"/>
              <a:gd name="T106" fmla="*/ 132 w 312"/>
              <a:gd name="T107" fmla="*/ 20 h 76"/>
              <a:gd name="T108" fmla="*/ 132 w 312"/>
              <a:gd name="T109" fmla="*/ 2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2" h="76">
                <a:moveTo>
                  <a:pt x="132" y="20"/>
                </a:moveTo>
                <a:lnTo>
                  <a:pt x="160" y="16"/>
                </a:lnTo>
                <a:lnTo>
                  <a:pt x="184" y="12"/>
                </a:lnTo>
                <a:lnTo>
                  <a:pt x="204" y="8"/>
                </a:lnTo>
                <a:lnTo>
                  <a:pt x="224" y="4"/>
                </a:lnTo>
                <a:lnTo>
                  <a:pt x="236" y="4"/>
                </a:lnTo>
                <a:lnTo>
                  <a:pt x="248" y="4"/>
                </a:lnTo>
                <a:lnTo>
                  <a:pt x="260" y="0"/>
                </a:lnTo>
                <a:lnTo>
                  <a:pt x="264" y="0"/>
                </a:lnTo>
                <a:lnTo>
                  <a:pt x="280" y="4"/>
                </a:lnTo>
                <a:lnTo>
                  <a:pt x="288" y="4"/>
                </a:lnTo>
                <a:lnTo>
                  <a:pt x="296" y="4"/>
                </a:lnTo>
                <a:lnTo>
                  <a:pt x="304" y="8"/>
                </a:lnTo>
                <a:lnTo>
                  <a:pt x="308" y="12"/>
                </a:lnTo>
                <a:lnTo>
                  <a:pt x="312" y="16"/>
                </a:lnTo>
                <a:lnTo>
                  <a:pt x="312" y="20"/>
                </a:lnTo>
                <a:lnTo>
                  <a:pt x="312" y="24"/>
                </a:lnTo>
                <a:lnTo>
                  <a:pt x="308" y="28"/>
                </a:lnTo>
                <a:lnTo>
                  <a:pt x="308" y="32"/>
                </a:lnTo>
                <a:lnTo>
                  <a:pt x="304" y="32"/>
                </a:lnTo>
                <a:lnTo>
                  <a:pt x="300" y="36"/>
                </a:lnTo>
                <a:lnTo>
                  <a:pt x="292" y="36"/>
                </a:lnTo>
                <a:lnTo>
                  <a:pt x="284" y="40"/>
                </a:lnTo>
                <a:lnTo>
                  <a:pt x="268" y="40"/>
                </a:lnTo>
                <a:lnTo>
                  <a:pt x="252" y="44"/>
                </a:lnTo>
                <a:lnTo>
                  <a:pt x="232" y="48"/>
                </a:lnTo>
                <a:lnTo>
                  <a:pt x="212" y="52"/>
                </a:lnTo>
                <a:lnTo>
                  <a:pt x="184" y="56"/>
                </a:lnTo>
                <a:lnTo>
                  <a:pt x="160" y="60"/>
                </a:lnTo>
                <a:lnTo>
                  <a:pt x="136" y="64"/>
                </a:lnTo>
                <a:lnTo>
                  <a:pt x="116" y="68"/>
                </a:lnTo>
                <a:lnTo>
                  <a:pt x="100" y="68"/>
                </a:lnTo>
                <a:lnTo>
                  <a:pt x="84" y="72"/>
                </a:lnTo>
                <a:lnTo>
                  <a:pt x="72" y="72"/>
                </a:lnTo>
                <a:lnTo>
                  <a:pt x="64" y="76"/>
                </a:lnTo>
                <a:lnTo>
                  <a:pt x="60" y="76"/>
                </a:lnTo>
                <a:lnTo>
                  <a:pt x="44" y="72"/>
                </a:lnTo>
                <a:lnTo>
                  <a:pt x="36" y="72"/>
                </a:lnTo>
                <a:lnTo>
                  <a:pt x="28" y="68"/>
                </a:lnTo>
                <a:lnTo>
                  <a:pt x="16" y="64"/>
                </a:lnTo>
                <a:lnTo>
                  <a:pt x="8" y="60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  <a:lnTo>
                  <a:pt x="8" y="44"/>
                </a:lnTo>
                <a:lnTo>
                  <a:pt x="12" y="44"/>
                </a:lnTo>
                <a:lnTo>
                  <a:pt x="16" y="40"/>
                </a:lnTo>
                <a:lnTo>
                  <a:pt x="28" y="40"/>
                </a:lnTo>
                <a:lnTo>
                  <a:pt x="44" y="36"/>
                </a:lnTo>
                <a:lnTo>
                  <a:pt x="60" y="36"/>
                </a:lnTo>
                <a:lnTo>
                  <a:pt x="80" y="32"/>
                </a:lnTo>
                <a:lnTo>
                  <a:pt x="104" y="28"/>
                </a:lnTo>
                <a:lnTo>
                  <a:pt x="132" y="20"/>
                </a:lnTo>
                <a:lnTo>
                  <a:pt x="132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268">
            <a:extLst>
              <a:ext uri="{FF2B5EF4-FFF2-40B4-BE49-F238E27FC236}">
                <a16:creationId xmlns:a16="http://schemas.microsoft.com/office/drawing/2014/main" xmlns="" id="{6C67520E-4CB2-4DCE-9BC3-B2AD1B97843C}"/>
              </a:ext>
            </a:extLst>
          </p:cNvPr>
          <p:cNvSpPr>
            <a:spLocks/>
          </p:cNvSpPr>
          <p:nvPr/>
        </p:nvSpPr>
        <p:spPr bwMode="auto">
          <a:xfrm>
            <a:off x="5514601" y="1703522"/>
            <a:ext cx="246348" cy="1515162"/>
          </a:xfrm>
          <a:custGeom>
            <a:avLst/>
            <a:gdLst>
              <a:gd name="T0" fmla="*/ 12 w 68"/>
              <a:gd name="T1" fmla="*/ 292 h 312"/>
              <a:gd name="T2" fmla="*/ 8 w 68"/>
              <a:gd name="T3" fmla="*/ 284 h 312"/>
              <a:gd name="T4" fmla="*/ 4 w 68"/>
              <a:gd name="T5" fmla="*/ 276 h 312"/>
              <a:gd name="T6" fmla="*/ 0 w 68"/>
              <a:gd name="T7" fmla="*/ 268 h 312"/>
              <a:gd name="T8" fmla="*/ 0 w 68"/>
              <a:gd name="T9" fmla="*/ 264 h 312"/>
              <a:gd name="T10" fmla="*/ 0 w 68"/>
              <a:gd name="T11" fmla="*/ 264 h 312"/>
              <a:gd name="T12" fmla="*/ 0 w 68"/>
              <a:gd name="T13" fmla="*/ 260 h 312"/>
              <a:gd name="T14" fmla="*/ 0 w 68"/>
              <a:gd name="T15" fmla="*/ 260 h 312"/>
              <a:gd name="T16" fmla="*/ 0 w 68"/>
              <a:gd name="T17" fmla="*/ 252 h 312"/>
              <a:gd name="T18" fmla="*/ 4 w 68"/>
              <a:gd name="T19" fmla="*/ 240 h 312"/>
              <a:gd name="T20" fmla="*/ 8 w 68"/>
              <a:gd name="T21" fmla="*/ 228 h 312"/>
              <a:gd name="T22" fmla="*/ 8 w 68"/>
              <a:gd name="T23" fmla="*/ 220 h 312"/>
              <a:gd name="T24" fmla="*/ 8 w 68"/>
              <a:gd name="T25" fmla="*/ 216 h 312"/>
              <a:gd name="T26" fmla="*/ 8 w 68"/>
              <a:gd name="T27" fmla="*/ 208 h 312"/>
              <a:gd name="T28" fmla="*/ 8 w 68"/>
              <a:gd name="T29" fmla="*/ 200 h 312"/>
              <a:gd name="T30" fmla="*/ 8 w 68"/>
              <a:gd name="T31" fmla="*/ 192 h 312"/>
              <a:gd name="T32" fmla="*/ 8 w 68"/>
              <a:gd name="T33" fmla="*/ 180 h 312"/>
              <a:gd name="T34" fmla="*/ 12 w 68"/>
              <a:gd name="T35" fmla="*/ 168 h 312"/>
              <a:gd name="T36" fmla="*/ 12 w 68"/>
              <a:gd name="T37" fmla="*/ 156 h 312"/>
              <a:gd name="T38" fmla="*/ 12 w 68"/>
              <a:gd name="T39" fmla="*/ 140 h 312"/>
              <a:gd name="T40" fmla="*/ 12 w 68"/>
              <a:gd name="T41" fmla="*/ 124 h 312"/>
              <a:gd name="T42" fmla="*/ 12 w 68"/>
              <a:gd name="T43" fmla="*/ 104 h 312"/>
              <a:gd name="T44" fmla="*/ 12 w 68"/>
              <a:gd name="T45" fmla="*/ 88 h 312"/>
              <a:gd name="T46" fmla="*/ 12 w 68"/>
              <a:gd name="T47" fmla="*/ 68 h 312"/>
              <a:gd name="T48" fmla="*/ 12 w 68"/>
              <a:gd name="T49" fmla="*/ 48 h 312"/>
              <a:gd name="T50" fmla="*/ 12 w 68"/>
              <a:gd name="T51" fmla="*/ 24 h 312"/>
              <a:gd name="T52" fmla="*/ 12 w 68"/>
              <a:gd name="T53" fmla="*/ 0 h 312"/>
              <a:gd name="T54" fmla="*/ 28 w 68"/>
              <a:gd name="T55" fmla="*/ 8 h 312"/>
              <a:gd name="T56" fmla="*/ 40 w 68"/>
              <a:gd name="T57" fmla="*/ 16 h 312"/>
              <a:gd name="T58" fmla="*/ 52 w 68"/>
              <a:gd name="T59" fmla="*/ 28 h 312"/>
              <a:gd name="T60" fmla="*/ 60 w 68"/>
              <a:gd name="T61" fmla="*/ 36 h 312"/>
              <a:gd name="T62" fmla="*/ 64 w 68"/>
              <a:gd name="T63" fmla="*/ 40 h 312"/>
              <a:gd name="T64" fmla="*/ 64 w 68"/>
              <a:gd name="T65" fmla="*/ 48 h 312"/>
              <a:gd name="T66" fmla="*/ 68 w 68"/>
              <a:gd name="T67" fmla="*/ 52 h 312"/>
              <a:gd name="T68" fmla="*/ 68 w 68"/>
              <a:gd name="T69" fmla="*/ 64 h 312"/>
              <a:gd name="T70" fmla="*/ 68 w 68"/>
              <a:gd name="T71" fmla="*/ 72 h 312"/>
              <a:gd name="T72" fmla="*/ 68 w 68"/>
              <a:gd name="T73" fmla="*/ 84 h 312"/>
              <a:gd name="T74" fmla="*/ 68 w 68"/>
              <a:gd name="T75" fmla="*/ 96 h 312"/>
              <a:gd name="T76" fmla="*/ 68 w 68"/>
              <a:gd name="T77" fmla="*/ 108 h 312"/>
              <a:gd name="T78" fmla="*/ 68 w 68"/>
              <a:gd name="T79" fmla="*/ 140 h 312"/>
              <a:gd name="T80" fmla="*/ 64 w 68"/>
              <a:gd name="T81" fmla="*/ 172 h 312"/>
              <a:gd name="T82" fmla="*/ 64 w 68"/>
              <a:gd name="T83" fmla="*/ 204 h 312"/>
              <a:gd name="T84" fmla="*/ 64 w 68"/>
              <a:gd name="T85" fmla="*/ 240 h 312"/>
              <a:gd name="T86" fmla="*/ 60 w 68"/>
              <a:gd name="T87" fmla="*/ 256 h 312"/>
              <a:gd name="T88" fmla="*/ 60 w 68"/>
              <a:gd name="T89" fmla="*/ 272 h 312"/>
              <a:gd name="T90" fmla="*/ 56 w 68"/>
              <a:gd name="T91" fmla="*/ 284 h 312"/>
              <a:gd name="T92" fmla="*/ 56 w 68"/>
              <a:gd name="T93" fmla="*/ 296 h 312"/>
              <a:gd name="T94" fmla="*/ 52 w 68"/>
              <a:gd name="T95" fmla="*/ 304 h 312"/>
              <a:gd name="T96" fmla="*/ 48 w 68"/>
              <a:gd name="T97" fmla="*/ 308 h 312"/>
              <a:gd name="T98" fmla="*/ 44 w 68"/>
              <a:gd name="T99" fmla="*/ 312 h 312"/>
              <a:gd name="T100" fmla="*/ 40 w 68"/>
              <a:gd name="T101" fmla="*/ 312 h 312"/>
              <a:gd name="T102" fmla="*/ 32 w 68"/>
              <a:gd name="T103" fmla="*/ 312 h 312"/>
              <a:gd name="T104" fmla="*/ 24 w 68"/>
              <a:gd name="T105" fmla="*/ 308 h 312"/>
              <a:gd name="T106" fmla="*/ 20 w 68"/>
              <a:gd name="T107" fmla="*/ 304 h 312"/>
              <a:gd name="T108" fmla="*/ 12 w 68"/>
              <a:gd name="T109" fmla="*/ 292 h 312"/>
              <a:gd name="T110" fmla="*/ 12 w 68"/>
              <a:gd name="T111" fmla="*/ 292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8" h="312">
                <a:moveTo>
                  <a:pt x="12" y="292"/>
                </a:moveTo>
                <a:lnTo>
                  <a:pt x="8" y="284"/>
                </a:lnTo>
                <a:lnTo>
                  <a:pt x="4" y="276"/>
                </a:lnTo>
                <a:lnTo>
                  <a:pt x="0" y="268"/>
                </a:lnTo>
                <a:lnTo>
                  <a:pt x="0" y="264"/>
                </a:lnTo>
                <a:lnTo>
                  <a:pt x="0" y="264"/>
                </a:lnTo>
                <a:lnTo>
                  <a:pt x="0" y="260"/>
                </a:lnTo>
                <a:lnTo>
                  <a:pt x="0" y="260"/>
                </a:lnTo>
                <a:lnTo>
                  <a:pt x="0" y="252"/>
                </a:lnTo>
                <a:lnTo>
                  <a:pt x="4" y="240"/>
                </a:lnTo>
                <a:lnTo>
                  <a:pt x="8" y="228"/>
                </a:lnTo>
                <a:lnTo>
                  <a:pt x="8" y="220"/>
                </a:lnTo>
                <a:lnTo>
                  <a:pt x="8" y="216"/>
                </a:lnTo>
                <a:lnTo>
                  <a:pt x="8" y="208"/>
                </a:lnTo>
                <a:lnTo>
                  <a:pt x="8" y="200"/>
                </a:lnTo>
                <a:lnTo>
                  <a:pt x="8" y="192"/>
                </a:lnTo>
                <a:lnTo>
                  <a:pt x="8" y="180"/>
                </a:lnTo>
                <a:lnTo>
                  <a:pt x="12" y="168"/>
                </a:lnTo>
                <a:lnTo>
                  <a:pt x="12" y="156"/>
                </a:lnTo>
                <a:lnTo>
                  <a:pt x="12" y="140"/>
                </a:lnTo>
                <a:lnTo>
                  <a:pt x="12" y="124"/>
                </a:lnTo>
                <a:lnTo>
                  <a:pt x="12" y="104"/>
                </a:lnTo>
                <a:lnTo>
                  <a:pt x="12" y="88"/>
                </a:lnTo>
                <a:lnTo>
                  <a:pt x="12" y="68"/>
                </a:lnTo>
                <a:lnTo>
                  <a:pt x="12" y="48"/>
                </a:lnTo>
                <a:lnTo>
                  <a:pt x="12" y="24"/>
                </a:lnTo>
                <a:lnTo>
                  <a:pt x="12" y="0"/>
                </a:lnTo>
                <a:lnTo>
                  <a:pt x="28" y="8"/>
                </a:lnTo>
                <a:lnTo>
                  <a:pt x="40" y="16"/>
                </a:lnTo>
                <a:lnTo>
                  <a:pt x="52" y="28"/>
                </a:lnTo>
                <a:lnTo>
                  <a:pt x="60" y="36"/>
                </a:lnTo>
                <a:lnTo>
                  <a:pt x="64" y="40"/>
                </a:lnTo>
                <a:lnTo>
                  <a:pt x="64" y="48"/>
                </a:lnTo>
                <a:lnTo>
                  <a:pt x="68" y="52"/>
                </a:lnTo>
                <a:lnTo>
                  <a:pt x="68" y="64"/>
                </a:lnTo>
                <a:lnTo>
                  <a:pt x="68" y="72"/>
                </a:lnTo>
                <a:lnTo>
                  <a:pt x="68" y="84"/>
                </a:lnTo>
                <a:lnTo>
                  <a:pt x="68" y="96"/>
                </a:lnTo>
                <a:lnTo>
                  <a:pt x="68" y="108"/>
                </a:lnTo>
                <a:lnTo>
                  <a:pt x="68" y="140"/>
                </a:lnTo>
                <a:lnTo>
                  <a:pt x="64" y="172"/>
                </a:lnTo>
                <a:lnTo>
                  <a:pt x="64" y="204"/>
                </a:lnTo>
                <a:lnTo>
                  <a:pt x="64" y="240"/>
                </a:lnTo>
                <a:lnTo>
                  <a:pt x="60" y="256"/>
                </a:lnTo>
                <a:lnTo>
                  <a:pt x="60" y="272"/>
                </a:lnTo>
                <a:lnTo>
                  <a:pt x="56" y="284"/>
                </a:lnTo>
                <a:lnTo>
                  <a:pt x="56" y="296"/>
                </a:lnTo>
                <a:lnTo>
                  <a:pt x="52" y="304"/>
                </a:lnTo>
                <a:lnTo>
                  <a:pt x="48" y="308"/>
                </a:lnTo>
                <a:lnTo>
                  <a:pt x="44" y="312"/>
                </a:lnTo>
                <a:lnTo>
                  <a:pt x="40" y="312"/>
                </a:lnTo>
                <a:lnTo>
                  <a:pt x="32" y="312"/>
                </a:lnTo>
                <a:lnTo>
                  <a:pt x="24" y="308"/>
                </a:lnTo>
                <a:lnTo>
                  <a:pt x="20" y="304"/>
                </a:lnTo>
                <a:lnTo>
                  <a:pt x="12" y="292"/>
                </a:lnTo>
                <a:lnTo>
                  <a:pt x="12" y="2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269">
            <a:extLst>
              <a:ext uri="{FF2B5EF4-FFF2-40B4-BE49-F238E27FC236}">
                <a16:creationId xmlns:a16="http://schemas.microsoft.com/office/drawing/2014/main" xmlns="" id="{37DA2FEB-06C8-4650-BABB-1E50B3FB7D1C}"/>
              </a:ext>
            </a:extLst>
          </p:cNvPr>
          <p:cNvSpPr>
            <a:spLocks/>
          </p:cNvSpPr>
          <p:nvPr/>
        </p:nvSpPr>
        <p:spPr bwMode="auto">
          <a:xfrm>
            <a:off x="4891486" y="479738"/>
            <a:ext cx="1420123" cy="2233892"/>
          </a:xfrm>
          <a:custGeom>
            <a:avLst/>
            <a:gdLst>
              <a:gd name="T0" fmla="*/ 104 w 392"/>
              <a:gd name="T1" fmla="*/ 416 h 460"/>
              <a:gd name="T2" fmla="*/ 64 w 392"/>
              <a:gd name="T3" fmla="*/ 440 h 460"/>
              <a:gd name="T4" fmla="*/ 32 w 392"/>
              <a:gd name="T5" fmla="*/ 456 h 460"/>
              <a:gd name="T6" fmla="*/ 8 w 392"/>
              <a:gd name="T7" fmla="*/ 460 h 460"/>
              <a:gd name="T8" fmla="*/ 0 w 392"/>
              <a:gd name="T9" fmla="*/ 456 h 460"/>
              <a:gd name="T10" fmla="*/ 4 w 392"/>
              <a:gd name="T11" fmla="*/ 448 h 460"/>
              <a:gd name="T12" fmla="*/ 16 w 392"/>
              <a:gd name="T13" fmla="*/ 436 h 460"/>
              <a:gd name="T14" fmla="*/ 36 w 392"/>
              <a:gd name="T15" fmla="*/ 420 h 460"/>
              <a:gd name="T16" fmla="*/ 80 w 392"/>
              <a:gd name="T17" fmla="*/ 388 h 460"/>
              <a:gd name="T18" fmla="*/ 132 w 392"/>
              <a:gd name="T19" fmla="*/ 340 h 460"/>
              <a:gd name="T20" fmla="*/ 180 w 392"/>
              <a:gd name="T21" fmla="*/ 288 h 460"/>
              <a:gd name="T22" fmla="*/ 224 w 392"/>
              <a:gd name="T23" fmla="*/ 232 h 460"/>
              <a:gd name="T24" fmla="*/ 264 w 392"/>
              <a:gd name="T25" fmla="*/ 172 h 460"/>
              <a:gd name="T26" fmla="*/ 292 w 392"/>
              <a:gd name="T27" fmla="*/ 116 h 460"/>
              <a:gd name="T28" fmla="*/ 308 w 392"/>
              <a:gd name="T29" fmla="*/ 72 h 460"/>
              <a:gd name="T30" fmla="*/ 312 w 392"/>
              <a:gd name="T31" fmla="*/ 52 h 460"/>
              <a:gd name="T32" fmla="*/ 316 w 392"/>
              <a:gd name="T33" fmla="*/ 36 h 460"/>
              <a:gd name="T34" fmla="*/ 316 w 392"/>
              <a:gd name="T35" fmla="*/ 24 h 460"/>
              <a:gd name="T36" fmla="*/ 312 w 392"/>
              <a:gd name="T37" fmla="*/ 16 h 460"/>
              <a:gd name="T38" fmla="*/ 312 w 392"/>
              <a:gd name="T39" fmla="*/ 8 h 460"/>
              <a:gd name="T40" fmla="*/ 328 w 392"/>
              <a:gd name="T41" fmla="*/ 0 h 460"/>
              <a:gd name="T42" fmla="*/ 348 w 392"/>
              <a:gd name="T43" fmla="*/ 4 h 460"/>
              <a:gd name="T44" fmla="*/ 368 w 392"/>
              <a:gd name="T45" fmla="*/ 12 h 460"/>
              <a:gd name="T46" fmla="*/ 384 w 392"/>
              <a:gd name="T47" fmla="*/ 20 h 460"/>
              <a:gd name="T48" fmla="*/ 392 w 392"/>
              <a:gd name="T49" fmla="*/ 32 h 460"/>
              <a:gd name="T50" fmla="*/ 388 w 392"/>
              <a:gd name="T51" fmla="*/ 40 h 460"/>
              <a:gd name="T52" fmla="*/ 380 w 392"/>
              <a:gd name="T53" fmla="*/ 60 h 460"/>
              <a:gd name="T54" fmla="*/ 368 w 392"/>
              <a:gd name="T55" fmla="*/ 88 h 460"/>
              <a:gd name="T56" fmla="*/ 348 w 392"/>
              <a:gd name="T57" fmla="*/ 128 h 460"/>
              <a:gd name="T58" fmla="*/ 300 w 392"/>
              <a:gd name="T59" fmla="*/ 216 h 460"/>
              <a:gd name="T60" fmla="*/ 244 w 392"/>
              <a:gd name="T61" fmla="*/ 292 h 460"/>
              <a:gd name="T62" fmla="*/ 212 w 392"/>
              <a:gd name="T63" fmla="*/ 324 h 460"/>
              <a:gd name="T64" fmla="*/ 184 w 392"/>
              <a:gd name="T65" fmla="*/ 356 h 460"/>
              <a:gd name="T66" fmla="*/ 156 w 392"/>
              <a:gd name="T67" fmla="*/ 380 h 460"/>
              <a:gd name="T68" fmla="*/ 128 w 392"/>
              <a:gd name="T69" fmla="*/ 400 h 4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92" h="460">
                <a:moveTo>
                  <a:pt x="128" y="400"/>
                </a:moveTo>
                <a:lnTo>
                  <a:pt x="104" y="416"/>
                </a:lnTo>
                <a:lnTo>
                  <a:pt x="84" y="428"/>
                </a:lnTo>
                <a:lnTo>
                  <a:pt x="64" y="440"/>
                </a:lnTo>
                <a:lnTo>
                  <a:pt x="48" y="452"/>
                </a:lnTo>
                <a:lnTo>
                  <a:pt x="32" y="456"/>
                </a:lnTo>
                <a:lnTo>
                  <a:pt x="20" y="460"/>
                </a:lnTo>
                <a:lnTo>
                  <a:pt x="8" y="460"/>
                </a:lnTo>
                <a:lnTo>
                  <a:pt x="4" y="456"/>
                </a:lnTo>
                <a:lnTo>
                  <a:pt x="0" y="456"/>
                </a:lnTo>
                <a:lnTo>
                  <a:pt x="0" y="452"/>
                </a:lnTo>
                <a:lnTo>
                  <a:pt x="4" y="448"/>
                </a:lnTo>
                <a:lnTo>
                  <a:pt x="8" y="444"/>
                </a:lnTo>
                <a:lnTo>
                  <a:pt x="16" y="436"/>
                </a:lnTo>
                <a:lnTo>
                  <a:pt x="24" y="428"/>
                </a:lnTo>
                <a:lnTo>
                  <a:pt x="36" y="420"/>
                </a:lnTo>
                <a:lnTo>
                  <a:pt x="48" y="408"/>
                </a:lnTo>
                <a:lnTo>
                  <a:pt x="80" y="388"/>
                </a:lnTo>
                <a:lnTo>
                  <a:pt x="108" y="364"/>
                </a:lnTo>
                <a:lnTo>
                  <a:pt x="132" y="340"/>
                </a:lnTo>
                <a:lnTo>
                  <a:pt x="160" y="316"/>
                </a:lnTo>
                <a:lnTo>
                  <a:pt x="180" y="288"/>
                </a:lnTo>
                <a:lnTo>
                  <a:pt x="204" y="260"/>
                </a:lnTo>
                <a:lnTo>
                  <a:pt x="224" y="232"/>
                </a:lnTo>
                <a:lnTo>
                  <a:pt x="244" y="200"/>
                </a:lnTo>
                <a:lnTo>
                  <a:pt x="264" y="172"/>
                </a:lnTo>
                <a:lnTo>
                  <a:pt x="280" y="144"/>
                </a:lnTo>
                <a:lnTo>
                  <a:pt x="292" y="116"/>
                </a:lnTo>
                <a:lnTo>
                  <a:pt x="304" y="88"/>
                </a:lnTo>
                <a:lnTo>
                  <a:pt x="308" y="72"/>
                </a:lnTo>
                <a:lnTo>
                  <a:pt x="312" y="60"/>
                </a:lnTo>
                <a:lnTo>
                  <a:pt x="312" y="52"/>
                </a:lnTo>
                <a:lnTo>
                  <a:pt x="316" y="40"/>
                </a:lnTo>
                <a:lnTo>
                  <a:pt x="316" y="36"/>
                </a:lnTo>
                <a:lnTo>
                  <a:pt x="316" y="28"/>
                </a:lnTo>
                <a:lnTo>
                  <a:pt x="316" y="24"/>
                </a:lnTo>
                <a:lnTo>
                  <a:pt x="312" y="20"/>
                </a:lnTo>
                <a:lnTo>
                  <a:pt x="312" y="16"/>
                </a:lnTo>
                <a:lnTo>
                  <a:pt x="312" y="12"/>
                </a:lnTo>
                <a:lnTo>
                  <a:pt x="312" y="8"/>
                </a:lnTo>
                <a:lnTo>
                  <a:pt x="320" y="4"/>
                </a:lnTo>
                <a:lnTo>
                  <a:pt x="328" y="0"/>
                </a:lnTo>
                <a:lnTo>
                  <a:pt x="336" y="0"/>
                </a:lnTo>
                <a:lnTo>
                  <a:pt x="348" y="4"/>
                </a:lnTo>
                <a:lnTo>
                  <a:pt x="360" y="8"/>
                </a:lnTo>
                <a:lnTo>
                  <a:pt x="368" y="12"/>
                </a:lnTo>
                <a:lnTo>
                  <a:pt x="372" y="16"/>
                </a:lnTo>
                <a:lnTo>
                  <a:pt x="384" y="20"/>
                </a:lnTo>
                <a:lnTo>
                  <a:pt x="388" y="24"/>
                </a:lnTo>
                <a:lnTo>
                  <a:pt x="392" y="32"/>
                </a:lnTo>
                <a:lnTo>
                  <a:pt x="392" y="36"/>
                </a:lnTo>
                <a:lnTo>
                  <a:pt x="388" y="40"/>
                </a:lnTo>
                <a:lnTo>
                  <a:pt x="388" y="48"/>
                </a:lnTo>
                <a:lnTo>
                  <a:pt x="380" y="60"/>
                </a:lnTo>
                <a:lnTo>
                  <a:pt x="376" y="72"/>
                </a:lnTo>
                <a:lnTo>
                  <a:pt x="368" y="88"/>
                </a:lnTo>
                <a:lnTo>
                  <a:pt x="360" y="108"/>
                </a:lnTo>
                <a:lnTo>
                  <a:pt x="348" y="128"/>
                </a:lnTo>
                <a:lnTo>
                  <a:pt x="324" y="172"/>
                </a:lnTo>
                <a:lnTo>
                  <a:pt x="300" y="216"/>
                </a:lnTo>
                <a:lnTo>
                  <a:pt x="272" y="252"/>
                </a:lnTo>
                <a:lnTo>
                  <a:pt x="244" y="292"/>
                </a:lnTo>
                <a:lnTo>
                  <a:pt x="228" y="308"/>
                </a:lnTo>
                <a:lnTo>
                  <a:pt x="212" y="324"/>
                </a:lnTo>
                <a:lnTo>
                  <a:pt x="200" y="340"/>
                </a:lnTo>
                <a:lnTo>
                  <a:pt x="184" y="356"/>
                </a:lnTo>
                <a:lnTo>
                  <a:pt x="168" y="368"/>
                </a:lnTo>
                <a:lnTo>
                  <a:pt x="156" y="380"/>
                </a:lnTo>
                <a:lnTo>
                  <a:pt x="140" y="392"/>
                </a:lnTo>
                <a:lnTo>
                  <a:pt x="128" y="400"/>
                </a:lnTo>
                <a:lnTo>
                  <a:pt x="128" y="4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270">
            <a:extLst>
              <a:ext uri="{FF2B5EF4-FFF2-40B4-BE49-F238E27FC236}">
                <a16:creationId xmlns:a16="http://schemas.microsoft.com/office/drawing/2014/main" xmlns="" id="{F2F09E13-6705-45C5-AD7B-55EE1938633D}"/>
              </a:ext>
            </a:extLst>
          </p:cNvPr>
          <p:cNvSpPr>
            <a:spLocks/>
          </p:cNvSpPr>
          <p:nvPr/>
        </p:nvSpPr>
        <p:spPr bwMode="auto">
          <a:xfrm>
            <a:off x="5616039" y="2480528"/>
            <a:ext cx="1753417" cy="369078"/>
          </a:xfrm>
          <a:custGeom>
            <a:avLst/>
            <a:gdLst>
              <a:gd name="T0" fmla="*/ 160 w 484"/>
              <a:gd name="T1" fmla="*/ 28 h 76"/>
              <a:gd name="T2" fmla="*/ 192 w 484"/>
              <a:gd name="T3" fmla="*/ 24 h 76"/>
              <a:gd name="T4" fmla="*/ 228 w 484"/>
              <a:gd name="T5" fmla="*/ 20 h 76"/>
              <a:gd name="T6" fmla="*/ 260 w 484"/>
              <a:gd name="T7" fmla="*/ 16 h 76"/>
              <a:gd name="T8" fmla="*/ 296 w 484"/>
              <a:gd name="T9" fmla="*/ 12 h 76"/>
              <a:gd name="T10" fmla="*/ 312 w 484"/>
              <a:gd name="T11" fmla="*/ 8 h 76"/>
              <a:gd name="T12" fmla="*/ 324 w 484"/>
              <a:gd name="T13" fmla="*/ 8 h 76"/>
              <a:gd name="T14" fmla="*/ 352 w 484"/>
              <a:gd name="T15" fmla="*/ 4 h 76"/>
              <a:gd name="T16" fmla="*/ 376 w 484"/>
              <a:gd name="T17" fmla="*/ 0 h 76"/>
              <a:gd name="T18" fmla="*/ 396 w 484"/>
              <a:gd name="T19" fmla="*/ 0 h 76"/>
              <a:gd name="T20" fmla="*/ 416 w 484"/>
              <a:gd name="T21" fmla="*/ 0 h 76"/>
              <a:gd name="T22" fmla="*/ 432 w 484"/>
              <a:gd name="T23" fmla="*/ 0 h 76"/>
              <a:gd name="T24" fmla="*/ 444 w 484"/>
              <a:gd name="T25" fmla="*/ 4 h 76"/>
              <a:gd name="T26" fmla="*/ 460 w 484"/>
              <a:gd name="T27" fmla="*/ 8 h 76"/>
              <a:gd name="T28" fmla="*/ 468 w 484"/>
              <a:gd name="T29" fmla="*/ 16 h 76"/>
              <a:gd name="T30" fmla="*/ 476 w 484"/>
              <a:gd name="T31" fmla="*/ 20 h 76"/>
              <a:gd name="T32" fmla="*/ 480 w 484"/>
              <a:gd name="T33" fmla="*/ 28 h 76"/>
              <a:gd name="T34" fmla="*/ 484 w 484"/>
              <a:gd name="T35" fmla="*/ 32 h 76"/>
              <a:gd name="T36" fmla="*/ 484 w 484"/>
              <a:gd name="T37" fmla="*/ 36 h 76"/>
              <a:gd name="T38" fmla="*/ 480 w 484"/>
              <a:gd name="T39" fmla="*/ 40 h 76"/>
              <a:gd name="T40" fmla="*/ 476 w 484"/>
              <a:gd name="T41" fmla="*/ 44 h 76"/>
              <a:gd name="T42" fmla="*/ 468 w 484"/>
              <a:gd name="T43" fmla="*/ 44 h 76"/>
              <a:gd name="T44" fmla="*/ 456 w 484"/>
              <a:gd name="T45" fmla="*/ 44 h 76"/>
              <a:gd name="T46" fmla="*/ 444 w 484"/>
              <a:gd name="T47" fmla="*/ 48 h 76"/>
              <a:gd name="T48" fmla="*/ 428 w 484"/>
              <a:gd name="T49" fmla="*/ 48 h 76"/>
              <a:gd name="T50" fmla="*/ 412 w 484"/>
              <a:gd name="T51" fmla="*/ 48 h 76"/>
              <a:gd name="T52" fmla="*/ 376 w 484"/>
              <a:gd name="T53" fmla="*/ 48 h 76"/>
              <a:gd name="T54" fmla="*/ 344 w 484"/>
              <a:gd name="T55" fmla="*/ 48 h 76"/>
              <a:gd name="T56" fmla="*/ 312 w 484"/>
              <a:gd name="T57" fmla="*/ 52 h 76"/>
              <a:gd name="T58" fmla="*/ 284 w 484"/>
              <a:gd name="T59" fmla="*/ 52 h 76"/>
              <a:gd name="T60" fmla="*/ 252 w 484"/>
              <a:gd name="T61" fmla="*/ 56 h 76"/>
              <a:gd name="T62" fmla="*/ 220 w 484"/>
              <a:gd name="T63" fmla="*/ 60 h 76"/>
              <a:gd name="T64" fmla="*/ 188 w 484"/>
              <a:gd name="T65" fmla="*/ 64 h 76"/>
              <a:gd name="T66" fmla="*/ 148 w 484"/>
              <a:gd name="T67" fmla="*/ 68 h 76"/>
              <a:gd name="T68" fmla="*/ 128 w 484"/>
              <a:gd name="T69" fmla="*/ 72 h 76"/>
              <a:gd name="T70" fmla="*/ 112 w 484"/>
              <a:gd name="T71" fmla="*/ 72 h 76"/>
              <a:gd name="T72" fmla="*/ 96 w 484"/>
              <a:gd name="T73" fmla="*/ 76 h 76"/>
              <a:gd name="T74" fmla="*/ 84 w 484"/>
              <a:gd name="T75" fmla="*/ 76 h 76"/>
              <a:gd name="T76" fmla="*/ 76 w 484"/>
              <a:gd name="T77" fmla="*/ 76 h 76"/>
              <a:gd name="T78" fmla="*/ 64 w 484"/>
              <a:gd name="T79" fmla="*/ 76 h 76"/>
              <a:gd name="T80" fmla="*/ 60 w 484"/>
              <a:gd name="T81" fmla="*/ 76 h 76"/>
              <a:gd name="T82" fmla="*/ 56 w 484"/>
              <a:gd name="T83" fmla="*/ 76 h 76"/>
              <a:gd name="T84" fmla="*/ 48 w 484"/>
              <a:gd name="T85" fmla="*/ 76 h 76"/>
              <a:gd name="T86" fmla="*/ 44 w 484"/>
              <a:gd name="T87" fmla="*/ 76 h 76"/>
              <a:gd name="T88" fmla="*/ 40 w 484"/>
              <a:gd name="T89" fmla="*/ 72 h 76"/>
              <a:gd name="T90" fmla="*/ 32 w 484"/>
              <a:gd name="T91" fmla="*/ 68 h 76"/>
              <a:gd name="T92" fmla="*/ 16 w 484"/>
              <a:gd name="T93" fmla="*/ 60 h 76"/>
              <a:gd name="T94" fmla="*/ 0 w 484"/>
              <a:gd name="T95" fmla="*/ 44 h 76"/>
              <a:gd name="T96" fmla="*/ 24 w 484"/>
              <a:gd name="T97" fmla="*/ 44 h 76"/>
              <a:gd name="T98" fmla="*/ 44 w 484"/>
              <a:gd name="T99" fmla="*/ 44 h 76"/>
              <a:gd name="T100" fmla="*/ 68 w 484"/>
              <a:gd name="T101" fmla="*/ 40 h 76"/>
              <a:gd name="T102" fmla="*/ 88 w 484"/>
              <a:gd name="T103" fmla="*/ 40 h 76"/>
              <a:gd name="T104" fmla="*/ 124 w 484"/>
              <a:gd name="T105" fmla="*/ 36 h 76"/>
              <a:gd name="T106" fmla="*/ 160 w 484"/>
              <a:gd name="T107" fmla="*/ 28 h 76"/>
              <a:gd name="T108" fmla="*/ 160 w 484"/>
              <a:gd name="T109" fmla="*/ 2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84" h="76">
                <a:moveTo>
                  <a:pt x="160" y="28"/>
                </a:moveTo>
                <a:lnTo>
                  <a:pt x="192" y="24"/>
                </a:lnTo>
                <a:lnTo>
                  <a:pt x="228" y="20"/>
                </a:lnTo>
                <a:lnTo>
                  <a:pt x="260" y="16"/>
                </a:lnTo>
                <a:lnTo>
                  <a:pt x="296" y="12"/>
                </a:lnTo>
                <a:lnTo>
                  <a:pt x="312" y="8"/>
                </a:lnTo>
                <a:lnTo>
                  <a:pt x="324" y="8"/>
                </a:lnTo>
                <a:lnTo>
                  <a:pt x="352" y="4"/>
                </a:lnTo>
                <a:lnTo>
                  <a:pt x="376" y="0"/>
                </a:lnTo>
                <a:lnTo>
                  <a:pt x="396" y="0"/>
                </a:lnTo>
                <a:lnTo>
                  <a:pt x="416" y="0"/>
                </a:lnTo>
                <a:lnTo>
                  <a:pt x="432" y="0"/>
                </a:lnTo>
                <a:lnTo>
                  <a:pt x="444" y="4"/>
                </a:lnTo>
                <a:lnTo>
                  <a:pt x="460" y="8"/>
                </a:lnTo>
                <a:lnTo>
                  <a:pt x="468" y="16"/>
                </a:lnTo>
                <a:lnTo>
                  <a:pt x="476" y="20"/>
                </a:lnTo>
                <a:lnTo>
                  <a:pt x="480" y="28"/>
                </a:lnTo>
                <a:lnTo>
                  <a:pt x="484" y="32"/>
                </a:lnTo>
                <a:lnTo>
                  <a:pt x="484" y="36"/>
                </a:lnTo>
                <a:lnTo>
                  <a:pt x="480" y="40"/>
                </a:lnTo>
                <a:lnTo>
                  <a:pt x="476" y="44"/>
                </a:lnTo>
                <a:lnTo>
                  <a:pt x="468" y="44"/>
                </a:lnTo>
                <a:lnTo>
                  <a:pt x="456" y="44"/>
                </a:lnTo>
                <a:lnTo>
                  <a:pt x="444" y="48"/>
                </a:lnTo>
                <a:lnTo>
                  <a:pt x="428" y="48"/>
                </a:lnTo>
                <a:lnTo>
                  <a:pt x="412" y="48"/>
                </a:lnTo>
                <a:lnTo>
                  <a:pt x="376" y="48"/>
                </a:lnTo>
                <a:lnTo>
                  <a:pt x="344" y="48"/>
                </a:lnTo>
                <a:lnTo>
                  <a:pt x="312" y="52"/>
                </a:lnTo>
                <a:lnTo>
                  <a:pt x="284" y="52"/>
                </a:lnTo>
                <a:lnTo>
                  <a:pt x="252" y="56"/>
                </a:lnTo>
                <a:lnTo>
                  <a:pt x="220" y="60"/>
                </a:lnTo>
                <a:lnTo>
                  <a:pt x="188" y="64"/>
                </a:lnTo>
                <a:lnTo>
                  <a:pt x="148" y="68"/>
                </a:lnTo>
                <a:lnTo>
                  <a:pt x="128" y="72"/>
                </a:lnTo>
                <a:lnTo>
                  <a:pt x="112" y="72"/>
                </a:lnTo>
                <a:lnTo>
                  <a:pt x="96" y="76"/>
                </a:lnTo>
                <a:lnTo>
                  <a:pt x="84" y="76"/>
                </a:lnTo>
                <a:lnTo>
                  <a:pt x="76" y="76"/>
                </a:lnTo>
                <a:lnTo>
                  <a:pt x="64" y="76"/>
                </a:lnTo>
                <a:lnTo>
                  <a:pt x="60" y="76"/>
                </a:lnTo>
                <a:lnTo>
                  <a:pt x="56" y="76"/>
                </a:lnTo>
                <a:lnTo>
                  <a:pt x="48" y="76"/>
                </a:lnTo>
                <a:lnTo>
                  <a:pt x="44" y="76"/>
                </a:lnTo>
                <a:lnTo>
                  <a:pt x="40" y="72"/>
                </a:lnTo>
                <a:lnTo>
                  <a:pt x="32" y="68"/>
                </a:lnTo>
                <a:lnTo>
                  <a:pt x="16" y="60"/>
                </a:lnTo>
                <a:lnTo>
                  <a:pt x="0" y="44"/>
                </a:lnTo>
                <a:lnTo>
                  <a:pt x="24" y="44"/>
                </a:lnTo>
                <a:lnTo>
                  <a:pt x="44" y="44"/>
                </a:lnTo>
                <a:lnTo>
                  <a:pt x="68" y="40"/>
                </a:lnTo>
                <a:lnTo>
                  <a:pt x="88" y="40"/>
                </a:lnTo>
                <a:lnTo>
                  <a:pt x="124" y="36"/>
                </a:lnTo>
                <a:lnTo>
                  <a:pt x="160" y="28"/>
                </a:lnTo>
                <a:lnTo>
                  <a:pt x="160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09">
            <a:extLst>
              <a:ext uri="{FF2B5EF4-FFF2-40B4-BE49-F238E27FC236}">
                <a16:creationId xmlns:a16="http://schemas.microsoft.com/office/drawing/2014/main" xmlns="" id="{4D766C2D-090C-4ECF-8646-4A73B835A2C6}"/>
              </a:ext>
            </a:extLst>
          </p:cNvPr>
          <p:cNvSpPr>
            <a:spLocks/>
          </p:cNvSpPr>
          <p:nvPr/>
        </p:nvSpPr>
        <p:spPr bwMode="auto">
          <a:xfrm>
            <a:off x="9604851" y="486465"/>
            <a:ext cx="333294" cy="777005"/>
          </a:xfrm>
          <a:custGeom>
            <a:avLst/>
            <a:gdLst>
              <a:gd name="T0" fmla="*/ 8 w 92"/>
              <a:gd name="T1" fmla="*/ 24 h 160"/>
              <a:gd name="T2" fmla="*/ 4 w 92"/>
              <a:gd name="T3" fmla="*/ 20 h 160"/>
              <a:gd name="T4" fmla="*/ 0 w 92"/>
              <a:gd name="T5" fmla="*/ 16 h 160"/>
              <a:gd name="T6" fmla="*/ 0 w 92"/>
              <a:gd name="T7" fmla="*/ 12 h 160"/>
              <a:gd name="T8" fmla="*/ 0 w 92"/>
              <a:gd name="T9" fmla="*/ 4 h 160"/>
              <a:gd name="T10" fmla="*/ 4 w 92"/>
              <a:gd name="T11" fmla="*/ 4 h 160"/>
              <a:gd name="T12" fmla="*/ 8 w 92"/>
              <a:gd name="T13" fmla="*/ 0 h 160"/>
              <a:gd name="T14" fmla="*/ 12 w 92"/>
              <a:gd name="T15" fmla="*/ 0 h 160"/>
              <a:gd name="T16" fmla="*/ 16 w 92"/>
              <a:gd name="T17" fmla="*/ 0 h 160"/>
              <a:gd name="T18" fmla="*/ 20 w 92"/>
              <a:gd name="T19" fmla="*/ 0 h 160"/>
              <a:gd name="T20" fmla="*/ 28 w 92"/>
              <a:gd name="T21" fmla="*/ 0 h 160"/>
              <a:gd name="T22" fmla="*/ 40 w 92"/>
              <a:gd name="T23" fmla="*/ 4 h 160"/>
              <a:gd name="T24" fmla="*/ 48 w 92"/>
              <a:gd name="T25" fmla="*/ 4 h 160"/>
              <a:gd name="T26" fmla="*/ 56 w 92"/>
              <a:gd name="T27" fmla="*/ 8 h 160"/>
              <a:gd name="T28" fmla="*/ 68 w 92"/>
              <a:gd name="T29" fmla="*/ 12 h 160"/>
              <a:gd name="T30" fmla="*/ 72 w 92"/>
              <a:gd name="T31" fmla="*/ 12 h 160"/>
              <a:gd name="T32" fmla="*/ 80 w 92"/>
              <a:gd name="T33" fmla="*/ 16 h 160"/>
              <a:gd name="T34" fmla="*/ 84 w 92"/>
              <a:gd name="T35" fmla="*/ 20 h 160"/>
              <a:gd name="T36" fmla="*/ 88 w 92"/>
              <a:gd name="T37" fmla="*/ 20 h 160"/>
              <a:gd name="T38" fmla="*/ 92 w 92"/>
              <a:gd name="T39" fmla="*/ 24 h 160"/>
              <a:gd name="T40" fmla="*/ 92 w 92"/>
              <a:gd name="T41" fmla="*/ 28 h 160"/>
              <a:gd name="T42" fmla="*/ 92 w 92"/>
              <a:gd name="T43" fmla="*/ 32 h 160"/>
              <a:gd name="T44" fmla="*/ 92 w 92"/>
              <a:gd name="T45" fmla="*/ 36 h 160"/>
              <a:gd name="T46" fmla="*/ 88 w 92"/>
              <a:gd name="T47" fmla="*/ 44 h 160"/>
              <a:gd name="T48" fmla="*/ 84 w 92"/>
              <a:gd name="T49" fmla="*/ 48 h 160"/>
              <a:gd name="T50" fmla="*/ 80 w 92"/>
              <a:gd name="T51" fmla="*/ 60 h 160"/>
              <a:gd name="T52" fmla="*/ 76 w 92"/>
              <a:gd name="T53" fmla="*/ 72 h 160"/>
              <a:gd name="T54" fmla="*/ 76 w 92"/>
              <a:gd name="T55" fmla="*/ 92 h 160"/>
              <a:gd name="T56" fmla="*/ 72 w 92"/>
              <a:gd name="T57" fmla="*/ 112 h 160"/>
              <a:gd name="T58" fmla="*/ 72 w 92"/>
              <a:gd name="T59" fmla="*/ 128 h 160"/>
              <a:gd name="T60" fmla="*/ 72 w 92"/>
              <a:gd name="T61" fmla="*/ 144 h 160"/>
              <a:gd name="T62" fmla="*/ 72 w 92"/>
              <a:gd name="T63" fmla="*/ 160 h 160"/>
              <a:gd name="T64" fmla="*/ 24 w 92"/>
              <a:gd name="T65" fmla="*/ 160 h 160"/>
              <a:gd name="T66" fmla="*/ 20 w 92"/>
              <a:gd name="T67" fmla="*/ 128 h 160"/>
              <a:gd name="T68" fmla="*/ 20 w 92"/>
              <a:gd name="T69" fmla="*/ 100 h 160"/>
              <a:gd name="T70" fmla="*/ 20 w 92"/>
              <a:gd name="T71" fmla="*/ 80 h 160"/>
              <a:gd name="T72" fmla="*/ 16 w 92"/>
              <a:gd name="T73" fmla="*/ 60 h 160"/>
              <a:gd name="T74" fmla="*/ 16 w 92"/>
              <a:gd name="T75" fmla="*/ 48 h 160"/>
              <a:gd name="T76" fmla="*/ 12 w 92"/>
              <a:gd name="T77" fmla="*/ 36 h 160"/>
              <a:gd name="T78" fmla="*/ 12 w 92"/>
              <a:gd name="T79" fmla="*/ 28 h 160"/>
              <a:gd name="T80" fmla="*/ 8 w 92"/>
              <a:gd name="T81" fmla="*/ 24 h 160"/>
              <a:gd name="T82" fmla="*/ 8 w 92"/>
              <a:gd name="T83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2" h="160">
                <a:moveTo>
                  <a:pt x="8" y="24"/>
                </a:move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40" y="4"/>
                </a:lnTo>
                <a:lnTo>
                  <a:pt x="48" y="4"/>
                </a:lnTo>
                <a:lnTo>
                  <a:pt x="56" y="8"/>
                </a:lnTo>
                <a:lnTo>
                  <a:pt x="68" y="12"/>
                </a:lnTo>
                <a:lnTo>
                  <a:pt x="72" y="12"/>
                </a:lnTo>
                <a:lnTo>
                  <a:pt x="80" y="16"/>
                </a:lnTo>
                <a:lnTo>
                  <a:pt x="84" y="20"/>
                </a:lnTo>
                <a:lnTo>
                  <a:pt x="88" y="20"/>
                </a:lnTo>
                <a:lnTo>
                  <a:pt x="92" y="24"/>
                </a:lnTo>
                <a:lnTo>
                  <a:pt x="92" y="28"/>
                </a:lnTo>
                <a:lnTo>
                  <a:pt x="92" y="32"/>
                </a:lnTo>
                <a:lnTo>
                  <a:pt x="92" y="36"/>
                </a:lnTo>
                <a:lnTo>
                  <a:pt x="88" y="44"/>
                </a:lnTo>
                <a:lnTo>
                  <a:pt x="84" y="48"/>
                </a:lnTo>
                <a:lnTo>
                  <a:pt x="80" y="60"/>
                </a:lnTo>
                <a:lnTo>
                  <a:pt x="76" y="72"/>
                </a:lnTo>
                <a:lnTo>
                  <a:pt x="76" y="92"/>
                </a:lnTo>
                <a:lnTo>
                  <a:pt x="72" y="112"/>
                </a:lnTo>
                <a:lnTo>
                  <a:pt x="72" y="128"/>
                </a:lnTo>
                <a:lnTo>
                  <a:pt x="72" y="144"/>
                </a:lnTo>
                <a:lnTo>
                  <a:pt x="72" y="160"/>
                </a:lnTo>
                <a:lnTo>
                  <a:pt x="24" y="160"/>
                </a:lnTo>
                <a:lnTo>
                  <a:pt x="20" y="128"/>
                </a:lnTo>
                <a:lnTo>
                  <a:pt x="20" y="100"/>
                </a:lnTo>
                <a:lnTo>
                  <a:pt x="20" y="80"/>
                </a:lnTo>
                <a:lnTo>
                  <a:pt x="16" y="60"/>
                </a:lnTo>
                <a:lnTo>
                  <a:pt x="16" y="48"/>
                </a:lnTo>
                <a:lnTo>
                  <a:pt x="12" y="36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110">
            <a:extLst>
              <a:ext uri="{FF2B5EF4-FFF2-40B4-BE49-F238E27FC236}">
                <a16:creationId xmlns:a16="http://schemas.microsoft.com/office/drawing/2014/main" xmlns="" id="{86F75D29-F9F4-424A-99DB-28ED61A9C988}"/>
              </a:ext>
            </a:extLst>
          </p:cNvPr>
          <p:cNvSpPr>
            <a:spLocks/>
          </p:cNvSpPr>
          <p:nvPr/>
        </p:nvSpPr>
        <p:spPr bwMode="auto">
          <a:xfrm>
            <a:off x="10314913" y="661291"/>
            <a:ext cx="318803" cy="777005"/>
          </a:xfrm>
          <a:custGeom>
            <a:avLst/>
            <a:gdLst>
              <a:gd name="T0" fmla="*/ 24 w 88"/>
              <a:gd name="T1" fmla="*/ 44 h 160"/>
              <a:gd name="T2" fmla="*/ 24 w 88"/>
              <a:gd name="T3" fmla="*/ 32 h 160"/>
              <a:gd name="T4" fmla="*/ 20 w 88"/>
              <a:gd name="T5" fmla="*/ 20 h 160"/>
              <a:gd name="T6" fmla="*/ 20 w 88"/>
              <a:gd name="T7" fmla="*/ 12 h 160"/>
              <a:gd name="T8" fmla="*/ 20 w 88"/>
              <a:gd name="T9" fmla="*/ 8 h 160"/>
              <a:gd name="T10" fmla="*/ 24 w 88"/>
              <a:gd name="T11" fmla="*/ 4 h 160"/>
              <a:gd name="T12" fmla="*/ 28 w 88"/>
              <a:gd name="T13" fmla="*/ 0 h 160"/>
              <a:gd name="T14" fmla="*/ 36 w 88"/>
              <a:gd name="T15" fmla="*/ 0 h 160"/>
              <a:gd name="T16" fmla="*/ 44 w 88"/>
              <a:gd name="T17" fmla="*/ 0 h 160"/>
              <a:gd name="T18" fmla="*/ 56 w 88"/>
              <a:gd name="T19" fmla="*/ 8 h 160"/>
              <a:gd name="T20" fmla="*/ 68 w 88"/>
              <a:gd name="T21" fmla="*/ 12 h 160"/>
              <a:gd name="T22" fmla="*/ 76 w 88"/>
              <a:gd name="T23" fmla="*/ 20 h 160"/>
              <a:gd name="T24" fmla="*/ 84 w 88"/>
              <a:gd name="T25" fmla="*/ 28 h 160"/>
              <a:gd name="T26" fmla="*/ 88 w 88"/>
              <a:gd name="T27" fmla="*/ 32 h 160"/>
              <a:gd name="T28" fmla="*/ 88 w 88"/>
              <a:gd name="T29" fmla="*/ 36 h 160"/>
              <a:gd name="T30" fmla="*/ 88 w 88"/>
              <a:gd name="T31" fmla="*/ 40 h 160"/>
              <a:gd name="T32" fmla="*/ 88 w 88"/>
              <a:gd name="T33" fmla="*/ 44 h 160"/>
              <a:gd name="T34" fmla="*/ 88 w 88"/>
              <a:gd name="T35" fmla="*/ 52 h 160"/>
              <a:gd name="T36" fmla="*/ 84 w 88"/>
              <a:gd name="T37" fmla="*/ 56 h 160"/>
              <a:gd name="T38" fmla="*/ 80 w 88"/>
              <a:gd name="T39" fmla="*/ 68 h 160"/>
              <a:gd name="T40" fmla="*/ 76 w 88"/>
              <a:gd name="T41" fmla="*/ 76 h 160"/>
              <a:gd name="T42" fmla="*/ 68 w 88"/>
              <a:gd name="T43" fmla="*/ 88 h 160"/>
              <a:gd name="T44" fmla="*/ 64 w 88"/>
              <a:gd name="T45" fmla="*/ 100 h 160"/>
              <a:gd name="T46" fmla="*/ 56 w 88"/>
              <a:gd name="T47" fmla="*/ 116 h 160"/>
              <a:gd name="T48" fmla="*/ 52 w 88"/>
              <a:gd name="T49" fmla="*/ 128 h 160"/>
              <a:gd name="T50" fmla="*/ 48 w 88"/>
              <a:gd name="T51" fmla="*/ 136 h 160"/>
              <a:gd name="T52" fmla="*/ 40 w 88"/>
              <a:gd name="T53" fmla="*/ 144 h 160"/>
              <a:gd name="T54" fmla="*/ 36 w 88"/>
              <a:gd name="T55" fmla="*/ 152 h 160"/>
              <a:gd name="T56" fmla="*/ 32 w 88"/>
              <a:gd name="T57" fmla="*/ 156 h 160"/>
              <a:gd name="T58" fmla="*/ 28 w 88"/>
              <a:gd name="T59" fmla="*/ 160 h 160"/>
              <a:gd name="T60" fmla="*/ 24 w 88"/>
              <a:gd name="T61" fmla="*/ 160 h 160"/>
              <a:gd name="T62" fmla="*/ 20 w 88"/>
              <a:gd name="T63" fmla="*/ 160 h 160"/>
              <a:gd name="T64" fmla="*/ 12 w 88"/>
              <a:gd name="T65" fmla="*/ 160 h 160"/>
              <a:gd name="T66" fmla="*/ 8 w 88"/>
              <a:gd name="T67" fmla="*/ 152 h 160"/>
              <a:gd name="T68" fmla="*/ 4 w 88"/>
              <a:gd name="T69" fmla="*/ 144 h 160"/>
              <a:gd name="T70" fmla="*/ 0 w 88"/>
              <a:gd name="T71" fmla="*/ 136 h 160"/>
              <a:gd name="T72" fmla="*/ 0 w 88"/>
              <a:gd name="T73" fmla="*/ 128 h 160"/>
              <a:gd name="T74" fmla="*/ 0 w 88"/>
              <a:gd name="T75" fmla="*/ 120 h 160"/>
              <a:gd name="T76" fmla="*/ 4 w 88"/>
              <a:gd name="T77" fmla="*/ 116 h 160"/>
              <a:gd name="T78" fmla="*/ 8 w 88"/>
              <a:gd name="T79" fmla="*/ 108 h 160"/>
              <a:gd name="T80" fmla="*/ 12 w 88"/>
              <a:gd name="T81" fmla="*/ 100 h 160"/>
              <a:gd name="T82" fmla="*/ 12 w 88"/>
              <a:gd name="T83" fmla="*/ 92 h 160"/>
              <a:gd name="T84" fmla="*/ 16 w 88"/>
              <a:gd name="T85" fmla="*/ 80 h 160"/>
              <a:gd name="T86" fmla="*/ 20 w 88"/>
              <a:gd name="T87" fmla="*/ 68 h 160"/>
              <a:gd name="T88" fmla="*/ 20 w 88"/>
              <a:gd name="T89" fmla="*/ 60 h 160"/>
              <a:gd name="T90" fmla="*/ 24 w 88"/>
              <a:gd name="T91" fmla="*/ 52 h 160"/>
              <a:gd name="T92" fmla="*/ 24 w 88"/>
              <a:gd name="T93" fmla="*/ 44 h 160"/>
              <a:gd name="T94" fmla="*/ 24 w 88"/>
              <a:gd name="T95" fmla="*/ 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88" h="160">
                <a:moveTo>
                  <a:pt x="24" y="44"/>
                </a:moveTo>
                <a:lnTo>
                  <a:pt x="24" y="32"/>
                </a:lnTo>
                <a:lnTo>
                  <a:pt x="20" y="20"/>
                </a:lnTo>
                <a:lnTo>
                  <a:pt x="20" y="12"/>
                </a:lnTo>
                <a:lnTo>
                  <a:pt x="20" y="8"/>
                </a:lnTo>
                <a:lnTo>
                  <a:pt x="24" y="4"/>
                </a:lnTo>
                <a:lnTo>
                  <a:pt x="28" y="0"/>
                </a:lnTo>
                <a:lnTo>
                  <a:pt x="36" y="0"/>
                </a:lnTo>
                <a:lnTo>
                  <a:pt x="44" y="0"/>
                </a:lnTo>
                <a:lnTo>
                  <a:pt x="56" y="8"/>
                </a:lnTo>
                <a:lnTo>
                  <a:pt x="68" y="12"/>
                </a:lnTo>
                <a:lnTo>
                  <a:pt x="76" y="20"/>
                </a:lnTo>
                <a:lnTo>
                  <a:pt x="84" y="28"/>
                </a:lnTo>
                <a:lnTo>
                  <a:pt x="88" y="32"/>
                </a:lnTo>
                <a:lnTo>
                  <a:pt x="88" y="36"/>
                </a:lnTo>
                <a:lnTo>
                  <a:pt x="88" y="40"/>
                </a:lnTo>
                <a:lnTo>
                  <a:pt x="88" y="44"/>
                </a:lnTo>
                <a:lnTo>
                  <a:pt x="88" y="52"/>
                </a:lnTo>
                <a:lnTo>
                  <a:pt x="84" y="56"/>
                </a:lnTo>
                <a:lnTo>
                  <a:pt x="80" y="68"/>
                </a:lnTo>
                <a:lnTo>
                  <a:pt x="76" y="76"/>
                </a:lnTo>
                <a:lnTo>
                  <a:pt x="68" y="88"/>
                </a:lnTo>
                <a:lnTo>
                  <a:pt x="64" y="100"/>
                </a:lnTo>
                <a:lnTo>
                  <a:pt x="56" y="116"/>
                </a:lnTo>
                <a:lnTo>
                  <a:pt x="52" y="128"/>
                </a:lnTo>
                <a:lnTo>
                  <a:pt x="48" y="136"/>
                </a:lnTo>
                <a:lnTo>
                  <a:pt x="40" y="144"/>
                </a:lnTo>
                <a:lnTo>
                  <a:pt x="36" y="152"/>
                </a:lnTo>
                <a:lnTo>
                  <a:pt x="32" y="156"/>
                </a:lnTo>
                <a:lnTo>
                  <a:pt x="28" y="160"/>
                </a:lnTo>
                <a:lnTo>
                  <a:pt x="24" y="160"/>
                </a:lnTo>
                <a:lnTo>
                  <a:pt x="20" y="160"/>
                </a:lnTo>
                <a:lnTo>
                  <a:pt x="12" y="160"/>
                </a:lnTo>
                <a:lnTo>
                  <a:pt x="8" y="152"/>
                </a:lnTo>
                <a:lnTo>
                  <a:pt x="4" y="144"/>
                </a:lnTo>
                <a:lnTo>
                  <a:pt x="0" y="136"/>
                </a:lnTo>
                <a:lnTo>
                  <a:pt x="0" y="128"/>
                </a:lnTo>
                <a:lnTo>
                  <a:pt x="0" y="120"/>
                </a:lnTo>
                <a:lnTo>
                  <a:pt x="4" y="116"/>
                </a:lnTo>
                <a:lnTo>
                  <a:pt x="8" y="108"/>
                </a:lnTo>
                <a:lnTo>
                  <a:pt x="12" y="100"/>
                </a:lnTo>
                <a:lnTo>
                  <a:pt x="12" y="92"/>
                </a:lnTo>
                <a:lnTo>
                  <a:pt x="16" y="80"/>
                </a:lnTo>
                <a:lnTo>
                  <a:pt x="20" y="68"/>
                </a:lnTo>
                <a:lnTo>
                  <a:pt x="20" y="60"/>
                </a:lnTo>
                <a:lnTo>
                  <a:pt x="24" y="52"/>
                </a:lnTo>
                <a:lnTo>
                  <a:pt x="24" y="44"/>
                </a:lnTo>
                <a:lnTo>
                  <a:pt x="24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11">
            <a:extLst>
              <a:ext uri="{FF2B5EF4-FFF2-40B4-BE49-F238E27FC236}">
                <a16:creationId xmlns:a16="http://schemas.microsoft.com/office/drawing/2014/main" xmlns="" id="{CABC9C39-9603-487D-8EEE-81D83F726911}"/>
              </a:ext>
            </a:extLst>
          </p:cNvPr>
          <p:cNvSpPr>
            <a:spLocks/>
          </p:cNvSpPr>
          <p:nvPr/>
        </p:nvSpPr>
        <p:spPr bwMode="auto">
          <a:xfrm>
            <a:off x="8851316" y="1205195"/>
            <a:ext cx="970901" cy="1165507"/>
          </a:xfrm>
          <a:custGeom>
            <a:avLst/>
            <a:gdLst>
              <a:gd name="T0" fmla="*/ 68 w 268"/>
              <a:gd name="T1" fmla="*/ 220 h 240"/>
              <a:gd name="T2" fmla="*/ 52 w 268"/>
              <a:gd name="T3" fmla="*/ 228 h 240"/>
              <a:gd name="T4" fmla="*/ 40 w 268"/>
              <a:gd name="T5" fmla="*/ 232 h 240"/>
              <a:gd name="T6" fmla="*/ 28 w 268"/>
              <a:gd name="T7" fmla="*/ 236 h 240"/>
              <a:gd name="T8" fmla="*/ 20 w 268"/>
              <a:gd name="T9" fmla="*/ 240 h 240"/>
              <a:gd name="T10" fmla="*/ 12 w 268"/>
              <a:gd name="T11" fmla="*/ 240 h 240"/>
              <a:gd name="T12" fmla="*/ 8 w 268"/>
              <a:gd name="T13" fmla="*/ 240 h 240"/>
              <a:gd name="T14" fmla="*/ 4 w 268"/>
              <a:gd name="T15" fmla="*/ 240 h 240"/>
              <a:gd name="T16" fmla="*/ 0 w 268"/>
              <a:gd name="T17" fmla="*/ 240 h 240"/>
              <a:gd name="T18" fmla="*/ 0 w 268"/>
              <a:gd name="T19" fmla="*/ 236 h 240"/>
              <a:gd name="T20" fmla="*/ 4 w 268"/>
              <a:gd name="T21" fmla="*/ 232 h 240"/>
              <a:gd name="T22" fmla="*/ 8 w 268"/>
              <a:gd name="T23" fmla="*/ 228 h 240"/>
              <a:gd name="T24" fmla="*/ 12 w 268"/>
              <a:gd name="T25" fmla="*/ 224 h 240"/>
              <a:gd name="T26" fmla="*/ 16 w 268"/>
              <a:gd name="T27" fmla="*/ 216 h 240"/>
              <a:gd name="T28" fmla="*/ 28 w 268"/>
              <a:gd name="T29" fmla="*/ 212 h 240"/>
              <a:gd name="T30" fmla="*/ 36 w 268"/>
              <a:gd name="T31" fmla="*/ 204 h 240"/>
              <a:gd name="T32" fmla="*/ 48 w 268"/>
              <a:gd name="T33" fmla="*/ 196 h 240"/>
              <a:gd name="T34" fmla="*/ 72 w 268"/>
              <a:gd name="T35" fmla="*/ 176 h 240"/>
              <a:gd name="T36" fmla="*/ 100 w 268"/>
              <a:gd name="T37" fmla="*/ 156 h 240"/>
              <a:gd name="T38" fmla="*/ 124 w 268"/>
              <a:gd name="T39" fmla="*/ 132 h 240"/>
              <a:gd name="T40" fmla="*/ 148 w 268"/>
              <a:gd name="T41" fmla="*/ 108 h 240"/>
              <a:gd name="T42" fmla="*/ 160 w 268"/>
              <a:gd name="T43" fmla="*/ 92 h 240"/>
              <a:gd name="T44" fmla="*/ 168 w 268"/>
              <a:gd name="T45" fmla="*/ 80 h 240"/>
              <a:gd name="T46" fmla="*/ 180 w 268"/>
              <a:gd name="T47" fmla="*/ 68 h 240"/>
              <a:gd name="T48" fmla="*/ 188 w 268"/>
              <a:gd name="T49" fmla="*/ 52 h 240"/>
              <a:gd name="T50" fmla="*/ 192 w 268"/>
              <a:gd name="T51" fmla="*/ 40 h 240"/>
              <a:gd name="T52" fmla="*/ 196 w 268"/>
              <a:gd name="T53" fmla="*/ 28 h 240"/>
              <a:gd name="T54" fmla="*/ 200 w 268"/>
              <a:gd name="T55" fmla="*/ 12 h 240"/>
              <a:gd name="T56" fmla="*/ 204 w 268"/>
              <a:gd name="T57" fmla="*/ 0 h 240"/>
              <a:gd name="T58" fmla="*/ 216 w 268"/>
              <a:gd name="T59" fmla="*/ 8 h 240"/>
              <a:gd name="T60" fmla="*/ 228 w 268"/>
              <a:gd name="T61" fmla="*/ 16 h 240"/>
              <a:gd name="T62" fmla="*/ 240 w 268"/>
              <a:gd name="T63" fmla="*/ 20 h 240"/>
              <a:gd name="T64" fmla="*/ 248 w 268"/>
              <a:gd name="T65" fmla="*/ 24 h 240"/>
              <a:gd name="T66" fmla="*/ 256 w 268"/>
              <a:gd name="T67" fmla="*/ 32 h 240"/>
              <a:gd name="T68" fmla="*/ 260 w 268"/>
              <a:gd name="T69" fmla="*/ 32 h 240"/>
              <a:gd name="T70" fmla="*/ 264 w 268"/>
              <a:gd name="T71" fmla="*/ 36 h 240"/>
              <a:gd name="T72" fmla="*/ 264 w 268"/>
              <a:gd name="T73" fmla="*/ 40 h 240"/>
              <a:gd name="T74" fmla="*/ 268 w 268"/>
              <a:gd name="T75" fmla="*/ 48 h 240"/>
              <a:gd name="T76" fmla="*/ 264 w 268"/>
              <a:gd name="T77" fmla="*/ 52 h 240"/>
              <a:gd name="T78" fmla="*/ 260 w 268"/>
              <a:gd name="T79" fmla="*/ 64 h 240"/>
              <a:gd name="T80" fmla="*/ 252 w 268"/>
              <a:gd name="T81" fmla="*/ 72 h 240"/>
              <a:gd name="T82" fmla="*/ 244 w 268"/>
              <a:gd name="T83" fmla="*/ 80 h 240"/>
              <a:gd name="T84" fmla="*/ 240 w 268"/>
              <a:gd name="T85" fmla="*/ 84 h 240"/>
              <a:gd name="T86" fmla="*/ 232 w 268"/>
              <a:gd name="T87" fmla="*/ 92 h 240"/>
              <a:gd name="T88" fmla="*/ 224 w 268"/>
              <a:gd name="T89" fmla="*/ 100 h 240"/>
              <a:gd name="T90" fmla="*/ 204 w 268"/>
              <a:gd name="T91" fmla="*/ 120 h 240"/>
              <a:gd name="T92" fmla="*/ 184 w 268"/>
              <a:gd name="T93" fmla="*/ 140 h 240"/>
              <a:gd name="T94" fmla="*/ 156 w 268"/>
              <a:gd name="T95" fmla="*/ 164 h 240"/>
              <a:gd name="T96" fmla="*/ 128 w 268"/>
              <a:gd name="T97" fmla="*/ 184 h 240"/>
              <a:gd name="T98" fmla="*/ 100 w 268"/>
              <a:gd name="T99" fmla="*/ 204 h 240"/>
              <a:gd name="T100" fmla="*/ 68 w 268"/>
              <a:gd name="T101" fmla="*/ 220 h 240"/>
              <a:gd name="T102" fmla="*/ 68 w 268"/>
              <a:gd name="T103" fmla="*/ 22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68" h="240">
                <a:moveTo>
                  <a:pt x="68" y="220"/>
                </a:moveTo>
                <a:lnTo>
                  <a:pt x="52" y="228"/>
                </a:lnTo>
                <a:lnTo>
                  <a:pt x="40" y="232"/>
                </a:lnTo>
                <a:lnTo>
                  <a:pt x="28" y="236"/>
                </a:lnTo>
                <a:lnTo>
                  <a:pt x="20" y="240"/>
                </a:lnTo>
                <a:lnTo>
                  <a:pt x="12" y="240"/>
                </a:lnTo>
                <a:lnTo>
                  <a:pt x="8" y="240"/>
                </a:lnTo>
                <a:lnTo>
                  <a:pt x="4" y="240"/>
                </a:lnTo>
                <a:lnTo>
                  <a:pt x="0" y="240"/>
                </a:lnTo>
                <a:lnTo>
                  <a:pt x="0" y="236"/>
                </a:lnTo>
                <a:lnTo>
                  <a:pt x="4" y="232"/>
                </a:lnTo>
                <a:lnTo>
                  <a:pt x="8" y="228"/>
                </a:lnTo>
                <a:lnTo>
                  <a:pt x="12" y="224"/>
                </a:lnTo>
                <a:lnTo>
                  <a:pt x="16" y="216"/>
                </a:lnTo>
                <a:lnTo>
                  <a:pt x="28" y="212"/>
                </a:lnTo>
                <a:lnTo>
                  <a:pt x="36" y="204"/>
                </a:lnTo>
                <a:lnTo>
                  <a:pt x="48" y="196"/>
                </a:lnTo>
                <a:lnTo>
                  <a:pt x="72" y="176"/>
                </a:lnTo>
                <a:lnTo>
                  <a:pt x="100" y="156"/>
                </a:lnTo>
                <a:lnTo>
                  <a:pt x="124" y="132"/>
                </a:lnTo>
                <a:lnTo>
                  <a:pt x="148" y="108"/>
                </a:lnTo>
                <a:lnTo>
                  <a:pt x="160" y="92"/>
                </a:lnTo>
                <a:lnTo>
                  <a:pt x="168" y="80"/>
                </a:lnTo>
                <a:lnTo>
                  <a:pt x="180" y="68"/>
                </a:lnTo>
                <a:lnTo>
                  <a:pt x="188" y="52"/>
                </a:lnTo>
                <a:lnTo>
                  <a:pt x="192" y="40"/>
                </a:lnTo>
                <a:lnTo>
                  <a:pt x="196" y="28"/>
                </a:lnTo>
                <a:lnTo>
                  <a:pt x="200" y="12"/>
                </a:lnTo>
                <a:lnTo>
                  <a:pt x="204" y="0"/>
                </a:lnTo>
                <a:lnTo>
                  <a:pt x="216" y="8"/>
                </a:lnTo>
                <a:lnTo>
                  <a:pt x="228" y="16"/>
                </a:lnTo>
                <a:lnTo>
                  <a:pt x="240" y="20"/>
                </a:lnTo>
                <a:lnTo>
                  <a:pt x="248" y="24"/>
                </a:lnTo>
                <a:lnTo>
                  <a:pt x="256" y="32"/>
                </a:lnTo>
                <a:lnTo>
                  <a:pt x="260" y="32"/>
                </a:lnTo>
                <a:lnTo>
                  <a:pt x="264" y="36"/>
                </a:lnTo>
                <a:lnTo>
                  <a:pt x="264" y="40"/>
                </a:lnTo>
                <a:lnTo>
                  <a:pt x="268" y="48"/>
                </a:lnTo>
                <a:lnTo>
                  <a:pt x="264" y="52"/>
                </a:lnTo>
                <a:lnTo>
                  <a:pt x="260" y="64"/>
                </a:lnTo>
                <a:lnTo>
                  <a:pt x="252" y="72"/>
                </a:lnTo>
                <a:lnTo>
                  <a:pt x="244" y="80"/>
                </a:lnTo>
                <a:lnTo>
                  <a:pt x="240" y="84"/>
                </a:lnTo>
                <a:lnTo>
                  <a:pt x="232" y="92"/>
                </a:lnTo>
                <a:lnTo>
                  <a:pt x="224" y="100"/>
                </a:lnTo>
                <a:lnTo>
                  <a:pt x="204" y="120"/>
                </a:lnTo>
                <a:lnTo>
                  <a:pt x="184" y="140"/>
                </a:lnTo>
                <a:lnTo>
                  <a:pt x="156" y="164"/>
                </a:lnTo>
                <a:lnTo>
                  <a:pt x="128" y="184"/>
                </a:lnTo>
                <a:lnTo>
                  <a:pt x="100" y="204"/>
                </a:lnTo>
                <a:lnTo>
                  <a:pt x="68" y="220"/>
                </a:lnTo>
                <a:lnTo>
                  <a:pt x="68" y="2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112">
            <a:extLst>
              <a:ext uri="{FF2B5EF4-FFF2-40B4-BE49-F238E27FC236}">
                <a16:creationId xmlns:a16="http://schemas.microsoft.com/office/drawing/2014/main" xmlns="" id="{BA2F2DCE-C734-46AC-9CAA-61552440C45B}"/>
              </a:ext>
            </a:extLst>
          </p:cNvPr>
          <p:cNvSpPr>
            <a:spLocks/>
          </p:cNvSpPr>
          <p:nvPr/>
        </p:nvSpPr>
        <p:spPr bwMode="auto">
          <a:xfrm>
            <a:off x="8604968" y="1574272"/>
            <a:ext cx="1840364" cy="1612285"/>
          </a:xfrm>
          <a:custGeom>
            <a:avLst/>
            <a:gdLst>
              <a:gd name="T0" fmla="*/ 56 w 508"/>
              <a:gd name="T1" fmla="*/ 328 h 332"/>
              <a:gd name="T2" fmla="*/ 28 w 508"/>
              <a:gd name="T3" fmla="*/ 332 h 332"/>
              <a:gd name="T4" fmla="*/ 12 w 508"/>
              <a:gd name="T5" fmla="*/ 332 h 332"/>
              <a:gd name="T6" fmla="*/ 0 w 508"/>
              <a:gd name="T7" fmla="*/ 332 h 332"/>
              <a:gd name="T8" fmla="*/ 0 w 508"/>
              <a:gd name="T9" fmla="*/ 324 h 332"/>
              <a:gd name="T10" fmla="*/ 8 w 508"/>
              <a:gd name="T11" fmla="*/ 320 h 332"/>
              <a:gd name="T12" fmla="*/ 20 w 508"/>
              <a:gd name="T13" fmla="*/ 312 h 332"/>
              <a:gd name="T14" fmla="*/ 40 w 508"/>
              <a:gd name="T15" fmla="*/ 308 h 332"/>
              <a:gd name="T16" fmla="*/ 84 w 508"/>
              <a:gd name="T17" fmla="*/ 292 h 332"/>
              <a:gd name="T18" fmla="*/ 148 w 508"/>
              <a:gd name="T19" fmla="*/ 268 h 332"/>
              <a:gd name="T20" fmla="*/ 212 w 508"/>
              <a:gd name="T21" fmla="*/ 240 h 332"/>
              <a:gd name="T22" fmla="*/ 276 w 508"/>
              <a:gd name="T23" fmla="*/ 200 h 332"/>
              <a:gd name="T24" fmla="*/ 328 w 508"/>
              <a:gd name="T25" fmla="*/ 160 h 332"/>
              <a:gd name="T26" fmla="*/ 372 w 508"/>
              <a:gd name="T27" fmla="*/ 116 h 332"/>
              <a:gd name="T28" fmla="*/ 396 w 508"/>
              <a:gd name="T29" fmla="*/ 80 h 332"/>
              <a:gd name="T30" fmla="*/ 408 w 508"/>
              <a:gd name="T31" fmla="*/ 60 h 332"/>
              <a:gd name="T32" fmla="*/ 416 w 508"/>
              <a:gd name="T33" fmla="*/ 48 h 332"/>
              <a:gd name="T34" fmla="*/ 420 w 508"/>
              <a:gd name="T35" fmla="*/ 40 h 332"/>
              <a:gd name="T36" fmla="*/ 420 w 508"/>
              <a:gd name="T37" fmla="*/ 40 h 332"/>
              <a:gd name="T38" fmla="*/ 412 w 508"/>
              <a:gd name="T39" fmla="*/ 40 h 332"/>
              <a:gd name="T40" fmla="*/ 396 w 508"/>
              <a:gd name="T41" fmla="*/ 44 h 332"/>
              <a:gd name="T42" fmla="*/ 376 w 508"/>
              <a:gd name="T43" fmla="*/ 48 h 332"/>
              <a:gd name="T44" fmla="*/ 348 w 508"/>
              <a:gd name="T45" fmla="*/ 52 h 332"/>
              <a:gd name="T46" fmla="*/ 328 w 508"/>
              <a:gd name="T47" fmla="*/ 56 h 332"/>
              <a:gd name="T48" fmla="*/ 312 w 508"/>
              <a:gd name="T49" fmla="*/ 56 h 332"/>
              <a:gd name="T50" fmla="*/ 300 w 508"/>
              <a:gd name="T51" fmla="*/ 60 h 332"/>
              <a:gd name="T52" fmla="*/ 288 w 508"/>
              <a:gd name="T53" fmla="*/ 60 h 332"/>
              <a:gd name="T54" fmla="*/ 272 w 508"/>
              <a:gd name="T55" fmla="*/ 56 h 332"/>
              <a:gd name="T56" fmla="*/ 252 w 508"/>
              <a:gd name="T57" fmla="*/ 52 h 332"/>
              <a:gd name="T58" fmla="*/ 240 w 508"/>
              <a:gd name="T59" fmla="*/ 40 h 332"/>
              <a:gd name="T60" fmla="*/ 260 w 508"/>
              <a:gd name="T61" fmla="*/ 28 h 332"/>
              <a:gd name="T62" fmla="*/ 300 w 508"/>
              <a:gd name="T63" fmla="*/ 28 h 332"/>
              <a:gd name="T64" fmla="*/ 332 w 508"/>
              <a:gd name="T65" fmla="*/ 24 h 332"/>
              <a:gd name="T66" fmla="*/ 360 w 508"/>
              <a:gd name="T67" fmla="*/ 20 h 332"/>
              <a:gd name="T68" fmla="*/ 384 w 508"/>
              <a:gd name="T69" fmla="*/ 16 h 332"/>
              <a:gd name="T70" fmla="*/ 400 w 508"/>
              <a:gd name="T71" fmla="*/ 12 h 332"/>
              <a:gd name="T72" fmla="*/ 412 w 508"/>
              <a:gd name="T73" fmla="*/ 8 h 332"/>
              <a:gd name="T74" fmla="*/ 420 w 508"/>
              <a:gd name="T75" fmla="*/ 4 h 332"/>
              <a:gd name="T76" fmla="*/ 432 w 508"/>
              <a:gd name="T77" fmla="*/ 0 h 332"/>
              <a:gd name="T78" fmla="*/ 448 w 508"/>
              <a:gd name="T79" fmla="*/ 0 h 332"/>
              <a:gd name="T80" fmla="*/ 468 w 508"/>
              <a:gd name="T81" fmla="*/ 8 h 332"/>
              <a:gd name="T82" fmla="*/ 488 w 508"/>
              <a:gd name="T83" fmla="*/ 20 h 332"/>
              <a:gd name="T84" fmla="*/ 504 w 508"/>
              <a:gd name="T85" fmla="*/ 32 h 332"/>
              <a:gd name="T86" fmla="*/ 508 w 508"/>
              <a:gd name="T87" fmla="*/ 40 h 332"/>
              <a:gd name="T88" fmla="*/ 508 w 508"/>
              <a:gd name="T89" fmla="*/ 48 h 332"/>
              <a:gd name="T90" fmla="*/ 496 w 508"/>
              <a:gd name="T91" fmla="*/ 52 h 332"/>
              <a:gd name="T92" fmla="*/ 488 w 508"/>
              <a:gd name="T93" fmla="*/ 60 h 332"/>
              <a:gd name="T94" fmla="*/ 476 w 508"/>
              <a:gd name="T95" fmla="*/ 72 h 332"/>
              <a:gd name="T96" fmla="*/ 460 w 508"/>
              <a:gd name="T97" fmla="*/ 92 h 332"/>
              <a:gd name="T98" fmla="*/ 440 w 508"/>
              <a:gd name="T99" fmla="*/ 112 h 332"/>
              <a:gd name="T100" fmla="*/ 396 w 508"/>
              <a:gd name="T101" fmla="*/ 164 h 332"/>
              <a:gd name="T102" fmla="*/ 348 w 508"/>
              <a:gd name="T103" fmla="*/ 208 h 332"/>
              <a:gd name="T104" fmla="*/ 320 w 508"/>
              <a:gd name="T105" fmla="*/ 228 h 332"/>
              <a:gd name="T106" fmla="*/ 260 w 508"/>
              <a:gd name="T107" fmla="*/ 264 h 332"/>
              <a:gd name="T108" fmla="*/ 184 w 508"/>
              <a:gd name="T109" fmla="*/ 296 h 332"/>
              <a:gd name="T110" fmla="*/ 108 w 508"/>
              <a:gd name="T111" fmla="*/ 320 h 332"/>
              <a:gd name="T112" fmla="*/ 72 w 508"/>
              <a:gd name="T113" fmla="*/ 324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08" h="332">
                <a:moveTo>
                  <a:pt x="72" y="324"/>
                </a:moveTo>
                <a:lnTo>
                  <a:pt x="56" y="328"/>
                </a:lnTo>
                <a:lnTo>
                  <a:pt x="44" y="332"/>
                </a:lnTo>
                <a:lnTo>
                  <a:pt x="28" y="332"/>
                </a:lnTo>
                <a:lnTo>
                  <a:pt x="20" y="332"/>
                </a:lnTo>
                <a:lnTo>
                  <a:pt x="12" y="332"/>
                </a:lnTo>
                <a:lnTo>
                  <a:pt x="4" y="332"/>
                </a:lnTo>
                <a:lnTo>
                  <a:pt x="0" y="332"/>
                </a:lnTo>
                <a:lnTo>
                  <a:pt x="0" y="328"/>
                </a:lnTo>
                <a:lnTo>
                  <a:pt x="0" y="324"/>
                </a:lnTo>
                <a:lnTo>
                  <a:pt x="0" y="324"/>
                </a:lnTo>
                <a:lnTo>
                  <a:pt x="8" y="320"/>
                </a:lnTo>
                <a:lnTo>
                  <a:pt x="12" y="316"/>
                </a:lnTo>
                <a:lnTo>
                  <a:pt x="20" y="312"/>
                </a:lnTo>
                <a:lnTo>
                  <a:pt x="32" y="308"/>
                </a:lnTo>
                <a:lnTo>
                  <a:pt x="40" y="308"/>
                </a:lnTo>
                <a:lnTo>
                  <a:pt x="56" y="304"/>
                </a:lnTo>
                <a:lnTo>
                  <a:pt x="84" y="292"/>
                </a:lnTo>
                <a:lnTo>
                  <a:pt x="116" y="284"/>
                </a:lnTo>
                <a:lnTo>
                  <a:pt x="148" y="268"/>
                </a:lnTo>
                <a:lnTo>
                  <a:pt x="180" y="256"/>
                </a:lnTo>
                <a:lnTo>
                  <a:pt x="212" y="240"/>
                </a:lnTo>
                <a:lnTo>
                  <a:pt x="244" y="220"/>
                </a:lnTo>
                <a:lnTo>
                  <a:pt x="276" y="200"/>
                </a:lnTo>
                <a:lnTo>
                  <a:pt x="300" y="180"/>
                </a:lnTo>
                <a:lnTo>
                  <a:pt x="328" y="160"/>
                </a:lnTo>
                <a:lnTo>
                  <a:pt x="348" y="140"/>
                </a:lnTo>
                <a:lnTo>
                  <a:pt x="372" y="116"/>
                </a:lnTo>
                <a:lnTo>
                  <a:pt x="388" y="92"/>
                </a:lnTo>
                <a:lnTo>
                  <a:pt x="396" y="80"/>
                </a:lnTo>
                <a:lnTo>
                  <a:pt x="404" y="68"/>
                </a:lnTo>
                <a:lnTo>
                  <a:pt x="408" y="60"/>
                </a:lnTo>
                <a:lnTo>
                  <a:pt x="412" y="56"/>
                </a:lnTo>
                <a:lnTo>
                  <a:pt x="416" y="48"/>
                </a:lnTo>
                <a:lnTo>
                  <a:pt x="420" y="44"/>
                </a:lnTo>
                <a:lnTo>
                  <a:pt x="420" y="40"/>
                </a:lnTo>
                <a:lnTo>
                  <a:pt x="420" y="40"/>
                </a:lnTo>
                <a:lnTo>
                  <a:pt x="420" y="40"/>
                </a:lnTo>
                <a:lnTo>
                  <a:pt x="416" y="40"/>
                </a:lnTo>
                <a:lnTo>
                  <a:pt x="412" y="40"/>
                </a:lnTo>
                <a:lnTo>
                  <a:pt x="404" y="44"/>
                </a:lnTo>
                <a:lnTo>
                  <a:pt x="396" y="44"/>
                </a:lnTo>
                <a:lnTo>
                  <a:pt x="388" y="44"/>
                </a:lnTo>
                <a:lnTo>
                  <a:pt x="376" y="48"/>
                </a:lnTo>
                <a:lnTo>
                  <a:pt x="364" y="48"/>
                </a:lnTo>
                <a:lnTo>
                  <a:pt x="348" y="52"/>
                </a:lnTo>
                <a:lnTo>
                  <a:pt x="336" y="52"/>
                </a:lnTo>
                <a:lnTo>
                  <a:pt x="328" y="56"/>
                </a:lnTo>
                <a:lnTo>
                  <a:pt x="320" y="56"/>
                </a:lnTo>
                <a:lnTo>
                  <a:pt x="312" y="56"/>
                </a:lnTo>
                <a:lnTo>
                  <a:pt x="304" y="60"/>
                </a:lnTo>
                <a:lnTo>
                  <a:pt x="300" y="60"/>
                </a:lnTo>
                <a:lnTo>
                  <a:pt x="296" y="60"/>
                </a:lnTo>
                <a:lnTo>
                  <a:pt x="288" y="60"/>
                </a:lnTo>
                <a:lnTo>
                  <a:pt x="280" y="60"/>
                </a:lnTo>
                <a:lnTo>
                  <a:pt x="272" y="56"/>
                </a:lnTo>
                <a:lnTo>
                  <a:pt x="260" y="52"/>
                </a:lnTo>
                <a:lnTo>
                  <a:pt x="252" y="52"/>
                </a:lnTo>
                <a:lnTo>
                  <a:pt x="244" y="44"/>
                </a:lnTo>
                <a:lnTo>
                  <a:pt x="240" y="40"/>
                </a:lnTo>
                <a:lnTo>
                  <a:pt x="240" y="32"/>
                </a:lnTo>
                <a:lnTo>
                  <a:pt x="260" y="28"/>
                </a:lnTo>
                <a:lnTo>
                  <a:pt x="280" y="28"/>
                </a:lnTo>
                <a:lnTo>
                  <a:pt x="300" y="28"/>
                </a:lnTo>
                <a:lnTo>
                  <a:pt x="316" y="24"/>
                </a:lnTo>
                <a:lnTo>
                  <a:pt x="332" y="24"/>
                </a:lnTo>
                <a:lnTo>
                  <a:pt x="348" y="20"/>
                </a:lnTo>
                <a:lnTo>
                  <a:pt x="360" y="20"/>
                </a:lnTo>
                <a:lnTo>
                  <a:pt x="372" y="16"/>
                </a:lnTo>
                <a:lnTo>
                  <a:pt x="384" y="16"/>
                </a:lnTo>
                <a:lnTo>
                  <a:pt x="392" y="12"/>
                </a:lnTo>
                <a:lnTo>
                  <a:pt x="400" y="12"/>
                </a:lnTo>
                <a:lnTo>
                  <a:pt x="408" y="12"/>
                </a:lnTo>
                <a:lnTo>
                  <a:pt x="412" y="8"/>
                </a:lnTo>
                <a:lnTo>
                  <a:pt x="416" y="8"/>
                </a:lnTo>
                <a:lnTo>
                  <a:pt x="420" y="4"/>
                </a:lnTo>
                <a:lnTo>
                  <a:pt x="424" y="4"/>
                </a:lnTo>
                <a:lnTo>
                  <a:pt x="432" y="0"/>
                </a:lnTo>
                <a:lnTo>
                  <a:pt x="440" y="0"/>
                </a:lnTo>
                <a:lnTo>
                  <a:pt x="448" y="0"/>
                </a:lnTo>
                <a:lnTo>
                  <a:pt x="456" y="4"/>
                </a:lnTo>
                <a:lnTo>
                  <a:pt x="468" y="8"/>
                </a:lnTo>
                <a:lnTo>
                  <a:pt x="480" y="16"/>
                </a:lnTo>
                <a:lnTo>
                  <a:pt x="488" y="20"/>
                </a:lnTo>
                <a:lnTo>
                  <a:pt x="492" y="24"/>
                </a:lnTo>
                <a:lnTo>
                  <a:pt x="504" y="32"/>
                </a:lnTo>
                <a:lnTo>
                  <a:pt x="508" y="36"/>
                </a:lnTo>
                <a:lnTo>
                  <a:pt x="508" y="40"/>
                </a:lnTo>
                <a:lnTo>
                  <a:pt x="508" y="44"/>
                </a:lnTo>
                <a:lnTo>
                  <a:pt x="508" y="48"/>
                </a:lnTo>
                <a:lnTo>
                  <a:pt x="504" y="52"/>
                </a:lnTo>
                <a:lnTo>
                  <a:pt x="496" y="52"/>
                </a:lnTo>
                <a:lnTo>
                  <a:pt x="492" y="56"/>
                </a:lnTo>
                <a:lnTo>
                  <a:pt x="488" y="60"/>
                </a:lnTo>
                <a:lnTo>
                  <a:pt x="484" y="64"/>
                </a:lnTo>
                <a:lnTo>
                  <a:pt x="476" y="72"/>
                </a:lnTo>
                <a:lnTo>
                  <a:pt x="468" y="80"/>
                </a:lnTo>
                <a:lnTo>
                  <a:pt x="460" y="92"/>
                </a:lnTo>
                <a:lnTo>
                  <a:pt x="452" y="100"/>
                </a:lnTo>
                <a:lnTo>
                  <a:pt x="440" y="112"/>
                </a:lnTo>
                <a:lnTo>
                  <a:pt x="420" y="140"/>
                </a:lnTo>
                <a:lnTo>
                  <a:pt x="396" y="164"/>
                </a:lnTo>
                <a:lnTo>
                  <a:pt x="372" y="188"/>
                </a:lnTo>
                <a:lnTo>
                  <a:pt x="348" y="208"/>
                </a:lnTo>
                <a:lnTo>
                  <a:pt x="336" y="220"/>
                </a:lnTo>
                <a:lnTo>
                  <a:pt x="320" y="228"/>
                </a:lnTo>
                <a:lnTo>
                  <a:pt x="292" y="248"/>
                </a:lnTo>
                <a:lnTo>
                  <a:pt x="260" y="264"/>
                </a:lnTo>
                <a:lnTo>
                  <a:pt x="224" y="284"/>
                </a:lnTo>
                <a:lnTo>
                  <a:pt x="184" y="296"/>
                </a:lnTo>
                <a:lnTo>
                  <a:pt x="144" y="308"/>
                </a:lnTo>
                <a:lnTo>
                  <a:pt x="108" y="320"/>
                </a:lnTo>
                <a:lnTo>
                  <a:pt x="72" y="324"/>
                </a:lnTo>
                <a:lnTo>
                  <a:pt x="72" y="3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13">
            <a:extLst>
              <a:ext uri="{FF2B5EF4-FFF2-40B4-BE49-F238E27FC236}">
                <a16:creationId xmlns:a16="http://schemas.microsoft.com/office/drawing/2014/main" xmlns="" id="{4E49FDBA-BE8D-468E-B151-1BAAF2033ED3}"/>
              </a:ext>
            </a:extLst>
          </p:cNvPr>
          <p:cNvSpPr>
            <a:spLocks/>
          </p:cNvSpPr>
          <p:nvPr/>
        </p:nvSpPr>
        <p:spPr bwMode="auto">
          <a:xfrm>
            <a:off x="9329521" y="2001625"/>
            <a:ext cx="449223" cy="446778"/>
          </a:xfrm>
          <a:custGeom>
            <a:avLst/>
            <a:gdLst>
              <a:gd name="T0" fmla="*/ 124 w 124"/>
              <a:gd name="T1" fmla="*/ 68 h 92"/>
              <a:gd name="T2" fmla="*/ 124 w 124"/>
              <a:gd name="T3" fmla="*/ 76 h 92"/>
              <a:gd name="T4" fmla="*/ 120 w 124"/>
              <a:gd name="T5" fmla="*/ 84 h 92"/>
              <a:gd name="T6" fmla="*/ 116 w 124"/>
              <a:gd name="T7" fmla="*/ 88 h 92"/>
              <a:gd name="T8" fmla="*/ 112 w 124"/>
              <a:gd name="T9" fmla="*/ 92 h 92"/>
              <a:gd name="T10" fmla="*/ 108 w 124"/>
              <a:gd name="T11" fmla="*/ 88 h 92"/>
              <a:gd name="T12" fmla="*/ 100 w 124"/>
              <a:gd name="T13" fmla="*/ 88 h 92"/>
              <a:gd name="T14" fmla="*/ 96 w 124"/>
              <a:gd name="T15" fmla="*/ 84 h 92"/>
              <a:gd name="T16" fmla="*/ 88 w 124"/>
              <a:gd name="T17" fmla="*/ 80 h 92"/>
              <a:gd name="T18" fmla="*/ 80 w 124"/>
              <a:gd name="T19" fmla="*/ 76 h 92"/>
              <a:gd name="T20" fmla="*/ 72 w 124"/>
              <a:gd name="T21" fmla="*/ 68 h 92"/>
              <a:gd name="T22" fmla="*/ 60 w 124"/>
              <a:gd name="T23" fmla="*/ 60 h 92"/>
              <a:gd name="T24" fmla="*/ 48 w 124"/>
              <a:gd name="T25" fmla="*/ 52 h 92"/>
              <a:gd name="T26" fmla="*/ 36 w 124"/>
              <a:gd name="T27" fmla="*/ 44 h 92"/>
              <a:gd name="T28" fmla="*/ 28 w 124"/>
              <a:gd name="T29" fmla="*/ 36 h 92"/>
              <a:gd name="T30" fmla="*/ 20 w 124"/>
              <a:gd name="T31" fmla="*/ 28 h 92"/>
              <a:gd name="T32" fmla="*/ 12 w 124"/>
              <a:gd name="T33" fmla="*/ 20 h 92"/>
              <a:gd name="T34" fmla="*/ 8 w 124"/>
              <a:gd name="T35" fmla="*/ 16 h 92"/>
              <a:gd name="T36" fmla="*/ 4 w 124"/>
              <a:gd name="T37" fmla="*/ 12 h 92"/>
              <a:gd name="T38" fmla="*/ 0 w 124"/>
              <a:gd name="T39" fmla="*/ 8 h 92"/>
              <a:gd name="T40" fmla="*/ 0 w 124"/>
              <a:gd name="T41" fmla="*/ 4 h 92"/>
              <a:gd name="T42" fmla="*/ 4 w 124"/>
              <a:gd name="T43" fmla="*/ 4 h 92"/>
              <a:gd name="T44" fmla="*/ 8 w 124"/>
              <a:gd name="T45" fmla="*/ 0 h 92"/>
              <a:gd name="T46" fmla="*/ 12 w 124"/>
              <a:gd name="T47" fmla="*/ 0 h 92"/>
              <a:gd name="T48" fmla="*/ 16 w 124"/>
              <a:gd name="T49" fmla="*/ 0 h 92"/>
              <a:gd name="T50" fmla="*/ 24 w 124"/>
              <a:gd name="T51" fmla="*/ 0 h 92"/>
              <a:gd name="T52" fmla="*/ 32 w 124"/>
              <a:gd name="T53" fmla="*/ 0 h 92"/>
              <a:gd name="T54" fmla="*/ 48 w 124"/>
              <a:gd name="T55" fmla="*/ 0 h 92"/>
              <a:gd name="T56" fmla="*/ 64 w 124"/>
              <a:gd name="T57" fmla="*/ 4 h 92"/>
              <a:gd name="T58" fmla="*/ 80 w 124"/>
              <a:gd name="T59" fmla="*/ 12 h 92"/>
              <a:gd name="T60" fmla="*/ 96 w 124"/>
              <a:gd name="T61" fmla="*/ 20 h 92"/>
              <a:gd name="T62" fmla="*/ 108 w 124"/>
              <a:gd name="T63" fmla="*/ 32 h 92"/>
              <a:gd name="T64" fmla="*/ 116 w 124"/>
              <a:gd name="T65" fmla="*/ 40 h 92"/>
              <a:gd name="T66" fmla="*/ 120 w 124"/>
              <a:gd name="T67" fmla="*/ 44 h 92"/>
              <a:gd name="T68" fmla="*/ 124 w 124"/>
              <a:gd name="T69" fmla="*/ 48 h 92"/>
              <a:gd name="T70" fmla="*/ 124 w 124"/>
              <a:gd name="T71" fmla="*/ 56 h 92"/>
              <a:gd name="T72" fmla="*/ 124 w 124"/>
              <a:gd name="T73" fmla="*/ 60 h 92"/>
              <a:gd name="T74" fmla="*/ 124 w 124"/>
              <a:gd name="T75" fmla="*/ 68 h 92"/>
              <a:gd name="T76" fmla="*/ 124 w 124"/>
              <a:gd name="T77" fmla="*/ 68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4" h="92">
                <a:moveTo>
                  <a:pt x="124" y="68"/>
                </a:moveTo>
                <a:lnTo>
                  <a:pt x="124" y="76"/>
                </a:lnTo>
                <a:lnTo>
                  <a:pt x="120" y="84"/>
                </a:lnTo>
                <a:lnTo>
                  <a:pt x="116" y="88"/>
                </a:lnTo>
                <a:lnTo>
                  <a:pt x="112" y="92"/>
                </a:lnTo>
                <a:lnTo>
                  <a:pt x="108" y="88"/>
                </a:lnTo>
                <a:lnTo>
                  <a:pt x="100" y="88"/>
                </a:lnTo>
                <a:lnTo>
                  <a:pt x="96" y="84"/>
                </a:lnTo>
                <a:lnTo>
                  <a:pt x="88" y="80"/>
                </a:lnTo>
                <a:lnTo>
                  <a:pt x="80" y="76"/>
                </a:lnTo>
                <a:lnTo>
                  <a:pt x="72" y="68"/>
                </a:lnTo>
                <a:lnTo>
                  <a:pt x="60" y="60"/>
                </a:lnTo>
                <a:lnTo>
                  <a:pt x="48" y="52"/>
                </a:lnTo>
                <a:lnTo>
                  <a:pt x="36" y="44"/>
                </a:lnTo>
                <a:lnTo>
                  <a:pt x="28" y="36"/>
                </a:lnTo>
                <a:lnTo>
                  <a:pt x="20" y="28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8" y="0"/>
                </a:lnTo>
                <a:lnTo>
                  <a:pt x="64" y="4"/>
                </a:lnTo>
                <a:lnTo>
                  <a:pt x="80" y="12"/>
                </a:lnTo>
                <a:lnTo>
                  <a:pt x="96" y="20"/>
                </a:lnTo>
                <a:lnTo>
                  <a:pt x="108" y="32"/>
                </a:lnTo>
                <a:lnTo>
                  <a:pt x="116" y="40"/>
                </a:lnTo>
                <a:lnTo>
                  <a:pt x="120" y="44"/>
                </a:lnTo>
                <a:lnTo>
                  <a:pt x="124" y="48"/>
                </a:lnTo>
                <a:lnTo>
                  <a:pt x="124" y="56"/>
                </a:lnTo>
                <a:lnTo>
                  <a:pt x="124" y="60"/>
                </a:lnTo>
                <a:lnTo>
                  <a:pt x="124" y="68"/>
                </a:lnTo>
                <a:lnTo>
                  <a:pt x="124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114">
            <a:extLst>
              <a:ext uri="{FF2B5EF4-FFF2-40B4-BE49-F238E27FC236}">
                <a16:creationId xmlns:a16="http://schemas.microsoft.com/office/drawing/2014/main" xmlns="" id="{4292B573-C454-4122-A58C-2C996FC92042}"/>
              </a:ext>
            </a:extLst>
          </p:cNvPr>
          <p:cNvSpPr>
            <a:spLocks/>
          </p:cNvSpPr>
          <p:nvPr/>
        </p:nvSpPr>
        <p:spPr bwMode="auto">
          <a:xfrm>
            <a:off x="8938262" y="816692"/>
            <a:ext cx="1507070" cy="679879"/>
          </a:xfrm>
          <a:custGeom>
            <a:avLst/>
            <a:gdLst>
              <a:gd name="T0" fmla="*/ 36 w 416"/>
              <a:gd name="T1" fmla="*/ 140 h 140"/>
              <a:gd name="T2" fmla="*/ 24 w 416"/>
              <a:gd name="T3" fmla="*/ 136 h 140"/>
              <a:gd name="T4" fmla="*/ 8 w 416"/>
              <a:gd name="T5" fmla="*/ 120 h 140"/>
              <a:gd name="T6" fmla="*/ 0 w 416"/>
              <a:gd name="T7" fmla="*/ 108 h 140"/>
              <a:gd name="T8" fmla="*/ 4 w 416"/>
              <a:gd name="T9" fmla="*/ 100 h 140"/>
              <a:gd name="T10" fmla="*/ 12 w 416"/>
              <a:gd name="T11" fmla="*/ 92 h 140"/>
              <a:gd name="T12" fmla="*/ 24 w 416"/>
              <a:gd name="T13" fmla="*/ 88 h 140"/>
              <a:gd name="T14" fmla="*/ 36 w 416"/>
              <a:gd name="T15" fmla="*/ 76 h 140"/>
              <a:gd name="T16" fmla="*/ 40 w 416"/>
              <a:gd name="T17" fmla="*/ 56 h 140"/>
              <a:gd name="T18" fmla="*/ 40 w 416"/>
              <a:gd name="T19" fmla="*/ 36 h 140"/>
              <a:gd name="T20" fmla="*/ 36 w 416"/>
              <a:gd name="T21" fmla="*/ 12 h 140"/>
              <a:gd name="T22" fmla="*/ 40 w 416"/>
              <a:gd name="T23" fmla="*/ 0 h 140"/>
              <a:gd name="T24" fmla="*/ 52 w 416"/>
              <a:gd name="T25" fmla="*/ 0 h 140"/>
              <a:gd name="T26" fmla="*/ 72 w 416"/>
              <a:gd name="T27" fmla="*/ 8 h 140"/>
              <a:gd name="T28" fmla="*/ 88 w 416"/>
              <a:gd name="T29" fmla="*/ 20 h 140"/>
              <a:gd name="T30" fmla="*/ 100 w 416"/>
              <a:gd name="T31" fmla="*/ 32 h 140"/>
              <a:gd name="T32" fmla="*/ 100 w 416"/>
              <a:gd name="T33" fmla="*/ 40 h 140"/>
              <a:gd name="T34" fmla="*/ 96 w 416"/>
              <a:gd name="T35" fmla="*/ 52 h 140"/>
              <a:gd name="T36" fmla="*/ 92 w 416"/>
              <a:gd name="T37" fmla="*/ 72 h 140"/>
              <a:gd name="T38" fmla="*/ 88 w 416"/>
              <a:gd name="T39" fmla="*/ 80 h 140"/>
              <a:gd name="T40" fmla="*/ 92 w 416"/>
              <a:gd name="T41" fmla="*/ 84 h 140"/>
              <a:gd name="T42" fmla="*/ 100 w 416"/>
              <a:gd name="T43" fmla="*/ 84 h 140"/>
              <a:gd name="T44" fmla="*/ 112 w 416"/>
              <a:gd name="T45" fmla="*/ 84 h 140"/>
              <a:gd name="T46" fmla="*/ 132 w 416"/>
              <a:gd name="T47" fmla="*/ 80 h 140"/>
              <a:gd name="T48" fmla="*/ 164 w 416"/>
              <a:gd name="T49" fmla="*/ 80 h 140"/>
              <a:gd name="T50" fmla="*/ 208 w 416"/>
              <a:gd name="T51" fmla="*/ 76 h 140"/>
              <a:gd name="T52" fmla="*/ 260 w 416"/>
              <a:gd name="T53" fmla="*/ 68 h 140"/>
              <a:gd name="T54" fmla="*/ 312 w 416"/>
              <a:gd name="T55" fmla="*/ 64 h 140"/>
              <a:gd name="T56" fmla="*/ 356 w 416"/>
              <a:gd name="T57" fmla="*/ 60 h 140"/>
              <a:gd name="T58" fmla="*/ 396 w 416"/>
              <a:gd name="T59" fmla="*/ 60 h 140"/>
              <a:gd name="T60" fmla="*/ 416 w 416"/>
              <a:gd name="T61" fmla="*/ 92 h 140"/>
              <a:gd name="T62" fmla="*/ 356 w 416"/>
              <a:gd name="T63" fmla="*/ 96 h 140"/>
              <a:gd name="T64" fmla="*/ 284 w 416"/>
              <a:gd name="T65" fmla="*/ 100 h 140"/>
              <a:gd name="T66" fmla="*/ 208 w 416"/>
              <a:gd name="T67" fmla="*/ 108 h 140"/>
              <a:gd name="T68" fmla="*/ 140 w 416"/>
              <a:gd name="T69" fmla="*/ 116 h 140"/>
              <a:gd name="T70" fmla="*/ 108 w 416"/>
              <a:gd name="T71" fmla="*/ 124 h 140"/>
              <a:gd name="T72" fmla="*/ 88 w 416"/>
              <a:gd name="T73" fmla="*/ 128 h 140"/>
              <a:gd name="T74" fmla="*/ 72 w 416"/>
              <a:gd name="T75" fmla="*/ 132 h 140"/>
              <a:gd name="T76" fmla="*/ 64 w 416"/>
              <a:gd name="T77" fmla="*/ 132 h 140"/>
              <a:gd name="T78" fmla="*/ 52 w 416"/>
              <a:gd name="T79" fmla="*/ 140 h 140"/>
              <a:gd name="T80" fmla="*/ 44 w 416"/>
              <a:gd name="T81" fmla="*/ 1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16" h="140">
                <a:moveTo>
                  <a:pt x="44" y="140"/>
                </a:moveTo>
                <a:lnTo>
                  <a:pt x="36" y="140"/>
                </a:lnTo>
                <a:lnTo>
                  <a:pt x="28" y="140"/>
                </a:lnTo>
                <a:lnTo>
                  <a:pt x="24" y="136"/>
                </a:lnTo>
                <a:lnTo>
                  <a:pt x="16" y="128"/>
                </a:lnTo>
                <a:lnTo>
                  <a:pt x="8" y="120"/>
                </a:lnTo>
                <a:lnTo>
                  <a:pt x="4" y="112"/>
                </a:lnTo>
                <a:lnTo>
                  <a:pt x="0" y="108"/>
                </a:lnTo>
                <a:lnTo>
                  <a:pt x="0" y="104"/>
                </a:lnTo>
                <a:lnTo>
                  <a:pt x="4" y="100"/>
                </a:lnTo>
                <a:lnTo>
                  <a:pt x="8" y="96"/>
                </a:lnTo>
                <a:lnTo>
                  <a:pt x="12" y="92"/>
                </a:lnTo>
                <a:lnTo>
                  <a:pt x="20" y="92"/>
                </a:lnTo>
                <a:lnTo>
                  <a:pt x="24" y="88"/>
                </a:lnTo>
                <a:lnTo>
                  <a:pt x="32" y="84"/>
                </a:lnTo>
                <a:lnTo>
                  <a:pt x="36" y="76"/>
                </a:lnTo>
                <a:lnTo>
                  <a:pt x="40" y="68"/>
                </a:lnTo>
                <a:lnTo>
                  <a:pt x="40" y="56"/>
                </a:lnTo>
                <a:lnTo>
                  <a:pt x="40" y="48"/>
                </a:lnTo>
                <a:lnTo>
                  <a:pt x="40" y="36"/>
                </a:lnTo>
                <a:lnTo>
                  <a:pt x="40" y="24"/>
                </a:lnTo>
                <a:lnTo>
                  <a:pt x="36" y="12"/>
                </a:lnTo>
                <a:lnTo>
                  <a:pt x="36" y="4"/>
                </a:lnTo>
                <a:lnTo>
                  <a:pt x="40" y="0"/>
                </a:lnTo>
                <a:lnTo>
                  <a:pt x="44" y="0"/>
                </a:lnTo>
                <a:lnTo>
                  <a:pt x="52" y="0"/>
                </a:lnTo>
                <a:lnTo>
                  <a:pt x="60" y="4"/>
                </a:lnTo>
                <a:lnTo>
                  <a:pt x="72" y="8"/>
                </a:lnTo>
                <a:lnTo>
                  <a:pt x="80" y="12"/>
                </a:lnTo>
                <a:lnTo>
                  <a:pt x="88" y="20"/>
                </a:lnTo>
                <a:lnTo>
                  <a:pt x="96" y="28"/>
                </a:lnTo>
                <a:lnTo>
                  <a:pt x="100" y="32"/>
                </a:lnTo>
                <a:lnTo>
                  <a:pt x="100" y="36"/>
                </a:lnTo>
                <a:lnTo>
                  <a:pt x="100" y="40"/>
                </a:lnTo>
                <a:lnTo>
                  <a:pt x="100" y="44"/>
                </a:lnTo>
                <a:lnTo>
                  <a:pt x="96" y="52"/>
                </a:lnTo>
                <a:lnTo>
                  <a:pt x="96" y="64"/>
                </a:lnTo>
                <a:lnTo>
                  <a:pt x="92" y="72"/>
                </a:lnTo>
                <a:lnTo>
                  <a:pt x="88" y="80"/>
                </a:lnTo>
                <a:lnTo>
                  <a:pt x="88" y="80"/>
                </a:lnTo>
                <a:lnTo>
                  <a:pt x="88" y="84"/>
                </a:lnTo>
                <a:lnTo>
                  <a:pt x="92" y="84"/>
                </a:lnTo>
                <a:lnTo>
                  <a:pt x="92" y="84"/>
                </a:lnTo>
                <a:lnTo>
                  <a:pt x="100" y="84"/>
                </a:lnTo>
                <a:lnTo>
                  <a:pt x="108" y="84"/>
                </a:lnTo>
                <a:lnTo>
                  <a:pt x="112" y="84"/>
                </a:lnTo>
                <a:lnTo>
                  <a:pt x="120" y="84"/>
                </a:lnTo>
                <a:lnTo>
                  <a:pt x="132" y="80"/>
                </a:lnTo>
                <a:lnTo>
                  <a:pt x="144" y="80"/>
                </a:lnTo>
                <a:lnTo>
                  <a:pt x="164" y="80"/>
                </a:lnTo>
                <a:lnTo>
                  <a:pt x="184" y="76"/>
                </a:lnTo>
                <a:lnTo>
                  <a:pt x="208" y="76"/>
                </a:lnTo>
                <a:lnTo>
                  <a:pt x="232" y="72"/>
                </a:lnTo>
                <a:lnTo>
                  <a:pt x="260" y="68"/>
                </a:lnTo>
                <a:lnTo>
                  <a:pt x="284" y="68"/>
                </a:lnTo>
                <a:lnTo>
                  <a:pt x="312" y="64"/>
                </a:lnTo>
                <a:lnTo>
                  <a:pt x="332" y="64"/>
                </a:lnTo>
                <a:lnTo>
                  <a:pt x="356" y="60"/>
                </a:lnTo>
                <a:lnTo>
                  <a:pt x="376" y="60"/>
                </a:lnTo>
                <a:lnTo>
                  <a:pt x="396" y="60"/>
                </a:lnTo>
                <a:lnTo>
                  <a:pt x="416" y="60"/>
                </a:lnTo>
                <a:lnTo>
                  <a:pt x="416" y="92"/>
                </a:lnTo>
                <a:lnTo>
                  <a:pt x="388" y="92"/>
                </a:lnTo>
                <a:lnTo>
                  <a:pt x="356" y="96"/>
                </a:lnTo>
                <a:lnTo>
                  <a:pt x="320" y="96"/>
                </a:lnTo>
                <a:lnTo>
                  <a:pt x="284" y="100"/>
                </a:lnTo>
                <a:lnTo>
                  <a:pt x="244" y="104"/>
                </a:lnTo>
                <a:lnTo>
                  <a:pt x="208" y="108"/>
                </a:lnTo>
                <a:lnTo>
                  <a:pt x="172" y="112"/>
                </a:lnTo>
                <a:lnTo>
                  <a:pt x="140" y="116"/>
                </a:lnTo>
                <a:lnTo>
                  <a:pt x="124" y="120"/>
                </a:lnTo>
                <a:lnTo>
                  <a:pt x="108" y="124"/>
                </a:lnTo>
                <a:lnTo>
                  <a:pt x="96" y="124"/>
                </a:lnTo>
                <a:lnTo>
                  <a:pt x="88" y="128"/>
                </a:lnTo>
                <a:lnTo>
                  <a:pt x="80" y="128"/>
                </a:lnTo>
                <a:lnTo>
                  <a:pt x="72" y="132"/>
                </a:lnTo>
                <a:lnTo>
                  <a:pt x="68" y="132"/>
                </a:lnTo>
                <a:lnTo>
                  <a:pt x="64" y="132"/>
                </a:lnTo>
                <a:lnTo>
                  <a:pt x="56" y="136"/>
                </a:lnTo>
                <a:lnTo>
                  <a:pt x="52" y="140"/>
                </a:lnTo>
                <a:lnTo>
                  <a:pt x="44" y="140"/>
                </a:lnTo>
                <a:lnTo>
                  <a:pt x="44" y="1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286">
            <a:extLst>
              <a:ext uri="{FF2B5EF4-FFF2-40B4-BE49-F238E27FC236}">
                <a16:creationId xmlns:a16="http://schemas.microsoft.com/office/drawing/2014/main" xmlns="" id="{1FFA52C1-8121-49BA-8B8E-0C48D0BFBC2F}"/>
              </a:ext>
            </a:extLst>
          </p:cNvPr>
          <p:cNvSpPr>
            <a:spLocks/>
          </p:cNvSpPr>
          <p:nvPr/>
        </p:nvSpPr>
        <p:spPr bwMode="auto">
          <a:xfrm>
            <a:off x="2936201" y="4875038"/>
            <a:ext cx="623115" cy="718729"/>
          </a:xfrm>
          <a:custGeom>
            <a:avLst/>
            <a:gdLst>
              <a:gd name="T0" fmla="*/ 136 w 172"/>
              <a:gd name="T1" fmla="*/ 52 h 148"/>
              <a:gd name="T2" fmla="*/ 144 w 172"/>
              <a:gd name="T3" fmla="*/ 60 h 148"/>
              <a:gd name="T4" fmla="*/ 152 w 172"/>
              <a:gd name="T5" fmla="*/ 68 h 148"/>
              <a:gd name="T6" fmla="*/ 156 w 172"/>
              <a:gd name="T7" fmla="*/ 76 h 148"/>
              <a:gd name="T8" fmla="*/ 160 w 172"/>
              <a:gd name="T9" fmla="*/ 80 h 148"/>
              <a:gd name="T10" fmla="*/ 164 w 172"/>
              <a:gd name="T11" fmla="*/ 88 h 148"/>
              <a:gd name="T12" fmla="*/ 168 w 172"/>
              <a:gd name="T13" fmla="*/ 92 h 148"/>
              <a:gd name="T14" fmla="*/ 168 w 172"/>
              <a:gd name="T15" fmla="*/ 96 h 148"/>
              <a:gd name="T16" fmla="*/ 172 w 172"/>
              <a:gd name="T17" fmla="*/ 104 h 148"/>
              <a:gd name="T18" fmla="*/ 168 w 172"/>
              <a:gd name="T19" fmla="*/ 112 h 148"/>
              <a:gd name="T20" fmla="*/ 168 w 172"/>
              <a:gd name="T21" fmla="*/ 124 h 148"/>
              <a:gd name="T22" fmla="*/ 164 w 172"/>
              <a:gd name="T23" fmla="*/ 132 h 148"/>
              <a:gd name="T24" fmla="*/ 160 w 172"/>
              <a:gd name="T25" fmla="*/ 140 h 148"/>
              <a:gd name="T26" fmla="*/ 156 w 172"/>
              <a:gd name="T27" fmla="*/ 144 h 148"/>
              <a:gd name="T28" fmla="*/ 152 w 172"/>
              <a:gd name="T29" fmla="*/ 144 h 148"/>
              <a:gd name="T30" fmla="*/ 148 w 172"/>
              <a:gd name="T31" fmla="*/ 148 h 148"/>
              <a:gd name="T32" fmla="*/ 144 w 172"/>
              <a:gd name="T33" fmla="*/ 144 h 148"/>
              <a:gd name="T34" fmla="*/ 136 w 172"/>
              <a:gd name="T35" fmla="*/ 144 h 148"/>
              <a:gd name="T36" fmla="*/ 132 w 172"/>
              <a:gd name="T37" fmla="*/ 140 h 148"/>
              <a:gd name="T38" fmla="*/ 124 w 172"/>
              <a:gd name="T39" fmla="*/ 132 h 148"/>
              <a:gd name="T40" fmla="*/ 116 w 172"/>
              <a:gd name="T41" fmla="*/ 128 h 148"/>
              <a:gd name="T42" fmla="*/ 100 w 172"/>
              <a:gd name="T43" fmla="*/ 112 h 148"/>
              <a:gd name="T44" fmla="*/ 84 w 172"/>
              <a:gd name="T45" fmla="*/ 96 h 148"/>
              <a:gd name="T46" fmla="*/ 64 w 172"/>
              <a:gd name="T47" fmla="*/ 76 h 148"/>
              <a:gd name="T48" fmla="*/ 44 w 172"/>
              <a:gd name="T49" fmla="*/ 56 h 148"/>
              <a:gd name="T50" fmla="*/ 36 w 172"/>
              <a:gd name="T51" fmla="*/ 48 h 148"/>
              <a:gd name="T52" fmla="*/ 24 w 172"/>
              <a:gd name="T53" fmla="*/ 40 h 148"/>
              <a:gd name="T54" fmla="*/ 16 w 172"/>
              <a:gd name="T55" fmla="*/ 32 h 148"/>
              <a:gd name="T56" fmla="*/ 12 w 172"/>
              <a:gd name="T57" fmla="*/ 24 h 148"/>
              <a:gd name="T58" fmla="*/ 8 w 172"/>
              <a:gd name="T59" fmla="*/ 20 h 148"/>
              <a:gd name="T60" fmla="*/ 4 w 172"/>
              <a:gd name="T61" fmla="*/ 16 h 148"/>
              <a:gd name="T62" fmla="*/ 0 w 172"/>
              <a:gd name="T63" fmla="*/ 12 h 148"/>
              <a:gd name="T64" fmla="*/ 0 w 172"/>
              <a:gd name="T65" fmla="*/ 8 h 148"/>
              <a:gd name="T66" fmla="*/ 0 w 172"/>
              <a:gd name="T67" fmla="*/ 4 h 148"/>
              <a:gd name="T68" fmla="*/ 4 w 172"/>
              <a:gd name="T69" fmla="*/ 0 h 148"/>
              <a:gd name="T70" fmla="*/ 8 w 172"/>
              <a:gd name="T71" fmla="*/ 0 h 148"/>
              <a:gd name="T72" fmla="*/ 16 w 172"/>
              <a:gd name="T73" fmla="*/ 0 h 148"/>
              <a:gd name="T74" fmla="*/ 24 w 172"/>
              <a:gd name="T75" fmla="*/ 0 h 148"/>
              <a:gd name="T76" fmla="*/ 32 w 172"/>
              <a:gd name="T77" fmla="*/ 4 h 148"/>
              <a:gd name="T78" fmla="*/ 48 w 172"/>
              <a:gd name="T79" fmla="*/ 8 h 148"/>
              <a:gd name="T80" fmla="*/ 56 w 172"/>
              <a:gd name="T81" fmla="*/ 8 h 148"/>
              <a:gd name="T82" fmla="*/ 64 w 172"/>
              <a:gd name="T83" fmla="*/ 12 h 148"/>
              <a:gd name="T84" fmla="*/ 84 w 172"/>
              <a:gd name="T85" fmla="*/ 20 h 148"/>
              <a:gd name="T86" fmla="*/ 104 w 172"/>
              <a:gd name="T87" fmla="*/ 28 h 148"/>
              <a:gd name="T88" fmla="*/ 120 w 172"/>
              <a:gd name="T89" fmla="*/ 40 h 148"/>
              <a:gd name="T90" fmla="*/ 136 w 172"/>
              <a:gd name="T91" fmla="*/ 52 h 148"/>
              <a:gd name="T92" fmla="*/ 136 w 172"/>
              <a:gd name="T93" fmla="*/ 52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2" h="148">
                <a:moveTo>
                  <a:pt x="136" y="52"/>
                </a:moveTo>
                <a:lnTo>
                  <a:pt x="144" y="60"/>
                </a:lnTo>
                <a:lnTo>
                  <a:pt x="152" y="68"/>
                </a:lnTo>
                <a:lnTo>
                  <a:pt x="156" y="76"/>
                </a:lnTo>
                <a:lnTo>
                  <a:pt x="160" y="80"/>
                </a:lnTo>
                <a:lnTo>
                  <a:pt x="164" y="88"/>
                </a:lnTo>
                <a:lnTo>
                  <a:pt x="168" y="92"/>
                </a:lnTo>
                <a:lnTo>
                  <a:pt x="168" y="96"/>
                </a:lnTo>
                <a:lnTo>
                  <a:pt x="172" y="104"/>
                </a:lnTo>
                <a:lnTo>
                  <a:pt x="168" y="112"/>
                </a:lnTo>
                <a:lnTo>
                  <a:pt x="168" y="124"/>
                </a:lnTo>
                <a:lnTo>
                  <a:pt x="164" y="132"/>
                </a:lnTo>
                <a:lnTo>
                  <a:pt x="160" y="140"/>
                </a:lnTo>
                <a:lnTo>
                  <a:pt x="156" y="144"/>
                </a:lnTo>
                <a:lnTo>
                  <a:pt x="152" y="144"/>
                </a:lnTo>
                <a:lnTo>
                  <a:pt x="148" y="148"/>
                </a:lnTo>
                <a:lnTo>
                  <a:pt x="144" y="144"/>
                </a:lnTo>
                <a:lnTo>
                  <a:pt x="136" y="144"/>
                </a:lnTo>
                <a:lnTo>
                  <a:pt x="132" y="140"/>
                </a:lnTo>
                <a:lnTo>
                  <a:pt x="124" y="132"/>
                </a:lnTo>
                <a:lnTo>
                  <a:pt x="116" y="128"/>
                </a:lnTo>
                <a:lnTo>
                  <a:pt x="100" y="112"/>
                </a:lnTo>
                <a:lnTo>
                  <a:pt x="84" y="96"/>
                </a:lnTo>
                <a:lnTo>
                  <a:pt x="64" y="76"/>
                </a:lnTo>
                <a:lnTo>
                  <a:pt x="44" y="56"/>
                </a:lnTo>
                <a:lnTo>
                  <a:pt x="36" y="48"/>
                </a:lnTo>
                <a:lnTo>
                  <a:pt x="24" y="40"/>
                </a:lnTo>
                <a:lnTo>
                  <a:pt x="16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8" y="8"/>
                </a:lnTo>
                <a:lnTo>
                  <a:pt x="56" y="8"/>
                </a:lnTo>
                <a:lnTo>
                  <a:pt x="64" y="12"/>
                </a:lnTo>
                <a:lnTo>
                  <a:pt x="84" y="20"/>
                </a:lnTo>
                <a:lnTo>
                  <a:pt x="104" y="28"/>
                </a:lnTo>
                <a:lnTo>
                  <a:pt x="120" y="40"/>
                </a:lnTo>
                <a:lnTo>
                  <a:pt x="136" y="52"/>
                </a:lnTo>
                <a:lnTo>
                  <a:pt x="136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287">
            <a:extLst>
              <a:ext uri="{FF2B5EF4-FFF2-40B4-BE49-F238E27FC236}">
                <a16:creationId xmlns:a16="http://schemas.microsoft.com/office/drawing/2014/main" xmlns="" id="{32118725-CB93-4624-8F02-D3935C8064CE}"/>
              </a:ext>
            </a:extLst>
          </p:cNvPr>
          <p:cNvSpPr>
            <a:spLocks/>
          </p:cNvSpPr>
          <p:nvPr/>
        </p:nvSpPr>
        <p:spPr bwMode="auto">
          <a:xfrm>
            <a:off x="2023266" y="4098033"/>
            <a:ext cx="623115" cy="2253314"/>
          </a:xfrm>
          <a:custGeom>
            <a:avLst/>
            <a:gdLst>
              <a:gd name="T0" fmla="*/ 76 w 172"/>
              <a:gd name="T1" fmla="*/ 436 h 464"/>
              <a:gd name="T2" fmla="*/ 68 w 172"/>
              <a:gd name="T3" fmla="*/ 428 h 464"/>
              <a:gd name="T4" fmla="*/ 56 w 172"/>
              <a:gd name="T5" fmla="*/ 416 h 464"/>
              <a:gd name="T6" fmla="*/ 44 w 172"/>
              <a:gd name="T7" fmla="*/ 400 h 464"/>
              <a:gd name="T8" fmla="*/ 24 w 172"/>
              <a:gd name="T9" fmla="*/ 388 h 464"/>
              <a:gd name="T10" fmla="*/ 8 w 172"/>
              <a:gd name="T11" fmla="*/ 380 h 464"/>
              <a:gd name="T12" fmla="*/ 0 w 172"/>
              <a:gd name="T13" fmla="*/ 368 h 464"/>
              <a:gd name="T14" fmla="*/ 0 w 172"/>
              <a:gd name="T15" fmla="*/ 364 h 464"/>
              <a:gd name="T16" fmla="*/ 4 w 172"/>
              <a:gd name="T17" fmla="*/ 356 h 464"/>
              <a:gd name="T18" fmla="*/ 8 w 172"/>
              <a:gd name="T19" fmla="*/ 356 h 464"/>
              <a:gd name="T20" fmla="*/ 20 w 172"/>
              <a:gd name="T21" fmla="*/ 356 h 464"/>
              <a:gd name="T22" fmla="*/ 36 w 172"/>
              <a:gd name="T23" fmla="*/ 360 h 464"/>
              <a:gd name="T24" fmla="*/ 52 w 172"/>
              <a:gd name="T25" fmla="*/ 364 h 464"/>
              <a:gd name="T26" fmla="*/ 68 w 172"/>
              <a:gd name="T27" fmla="*/ 368 h 464"/>
              <a:gd name="T28" fmla="*/ 80 w 172"/>
              <a:gd name="T29" fmla="*/ 372 h 464"/>
              <a:gd name="T30" fmla="*/ 88 w 172"/>
              <a:gd name="T31" fmla="*/ 372 h 464"/>
              <a:gd name="T32" fmla="*/ 88 w 172"/>
              <a:gd name="T33" fmla="*/ 372 h 464"/>
              <a:gd name="T34" fmla="*/ 92 w 172"/>
              <a:gd name="T35" fmla="*/ 360 h 464"/>
              <a:gd name="T36" fmla="*/ 92 w 172"/>
              <a:gd name="T37" fmla="*/ 344 h 464"/>
              <a:gd name="T38" fmla="*/ 92 w 172"/>
              <a:gd name="T39" fmla="*/ 316 h 464"/>
              <a:gd name="T40" fmla="*/ 96 w 172"/>
              <a:gd name="T41" fmla="*/ 264 h 464"/>
              <a:gd name="T42" fmla="*/ 96 w 172"/>
              <a:gd name="T43" fmla="*/ 160 h 464"/>
              <a:gd name="T44" fmla="*/ 96 w 172"/>
              <a:gd name="T45" fmla="*/ 116 h 464"/>
              <a:gd name="T46" fmla="*/ 92 w 172"/>
              <a:gd name="T47" fmla="*/ 88 h 464"/>
              <a:gd name="T48" fmla="*/ 92 w 172"/>
              <a:gd name="T49" fmla="*/ 68 h 464"/>
              <a:gd name="T50" fmla="*/ 88 w 172"/>
              <a:gd name="T51" fmla="*/ 48 h 464"/>
              <a:gd name="T52" fmla="*/ 84 w 172"/>
              <a:gd name="T53" fmla="*/ 24 h 464"/>
              <a:gd name="T54" fmla="*/ 76 w 172"/>
              <a:gd name="T55" fmla="*/ 16 h 464"/>
              <a:gd name="T56" fmla="*/ 76 w 172"/>
              <a:gd name="T57" fmla="*/ 8 h 464"/>
              <a:gd name="T58" fmla="*/ 88 w 172"/>
              <a:gd name="T59" fmla="*/ 0 h 464"/>
              <a:gd name="T60" fmla="*/ 112 w 172"/>
              <a:gd name="T61" fmla="*/ 4 h 464"/>
              <a:gd name="T62" fmla="*/ 128 w 172"/>
              <a:gd name="T63" fmla="*/ 8 h 464"/>
              <a:gd name="T64" fmla="*/ 148 w 172"/>
              <a:gd name="T65" fmla="*/ 12 h 464"/>
              <a:gd name="T66" fmla="*/ 160 w 172"/>
              <a:gd name="T67" fmla="*/ 16 h 464"/>
              <a:gd name="T68" fmla="*/ 168 w 172"/>
              <a:gd name="T69" fmla="*/ 24 h 464"/>
              <a:gd name="T70" fmla="*/ 172 w 172"/>
              <a:gd name="T71" fmla="*/ 36 h 464"/>
              <a:gd name="T72" fmla="*/ 168 w 172"/>
              <a:gd name="T73" fmla="*/ 44 h 464"/>
              <a:gd name="T74" fmla="*/ 164 w 172"/>
              <a:gd name="T75" fmla="*/ 56 h 464"/>
              <a:gd name="T76" fmla="*/ 160 w 172"/>
              <a:gd name="T77" fmla="*/ 68 h 464"/>
              <a:gd name="T78" fmla="*/ 156 w 172"/>
              <a:gd name="T79" fmla="*/ 84 h 464"/>
              <a:gd name="T80" fmla="*/ 156 w 172"/>
              <a:gd name="T81" fmla="*/ 108 h 464"/>
              <a:gd name="T82" fmla="*/ 156 w 172"/>
              <a:gd name="T83" fmla="*/ 144 h 464"/>
              <a:gd name="T84" fmla="*/ 156 w 172"/>
              <a:gd name="T85" fmla="*/ 192 h 464"/>
              <a:gd name="T86" fmla="*/ 156 w 172"/>
              <a:gd name="T87" fmla="*/ 240 h 464"/>
              <a:gd name="T88" fmla="*/ 156 w 172"/>
              <a:gd name="T89" fmla="*/ 280 h 464"/>
              <a:gd name="T90" fmla="*/ 156 w 172"/>
              <a:gd name="T91" fmla="*/ 312 h 464"/>
              <a:gd name="T92" fmla="*/ 160 w 172"/>
              <a:gd name="T93" fmla="*/ 336 h 464"/>
              <a:gd name="T94" fmla="*/ 160 w 172"/>
              <a:gd name="T95" fmla="*/ 372 h 464"/>
              <a:gd name="T96" fmla="*/ 152 w 172"/>
              <a:gd name="T97" fmla="*/ 408 h 464"/>
              <a:gd name="T98" fmla="*/ 144 w 172"/>
              <a:gd name="T99" fmla="*/ 432 h 464"/>
              <a:gd name="T100" fmla="*/ 128 w 172"/>
              <a:gd name="T101" fmla="*/ 452 h 464"/>
              <a:gd name="T102" fmla="*/ 112 w 172"/>
              <a:gd name="T103" fmla="*/ 460 h 464"/>
              <a:gd name="T104" fmla="*/ 96 w 172"/>
              <a:gd name="T105" fmla="*/ 464 h 464"/>
              <a:gd name="T106" fmla="*/ 84 w 172"/>
              <a:gd name="T107" fmla="*/ 460 h 464"/>
              <a:gd name="T108" fmla="*/ 76 w 172"/>
              <a:gd name="T109" fmla="*/ 444 h 4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2" h="464">
                <a:moveTo>
                  <a:pt x="76" y="444"/>
                </a:moveTo>
                <a:lnTo>
                  <a:pt x="76" y="436"/>
                </a:lnTo>
                <a:lnTo>
                  <a:pt x="72" y="432"/>
                </a:lnTo>
                <a:lnTo>
                  <a:pt x="68" y="428"/>
                </a:lnTo>
                <a:lnTo>
                  <a:pt x="64" y="420"/>
                </a:lnTo>
                <a:lnTo>
                  <a:pt x="56" y="416"/>
                </a:lnTo>
                <a:lnTo>
                  <a:pt x="52" y="408"/>
                </a:lnTo>
                <a:lnTo>
                  <a:pt x="44" y="400"/>
                </a:lnTo>
                <a:lnTo>
                  <a:pt x="32" y="396"/>
                </a:lnTo>
                <a:lnTo>
                  <a:pt x="24" y="388"/>
                </a:lnTo>
                <a:lnTo>
                  <a:pt x="16" y="384"/>
                </a:lnTo>
                <a:lnTo>
                  <a:pt x="8" y="380"/>
                </a:lnTo>
                <a:lnTo>
                  <a:pt x="4" y="372"/>
                </a:lnTo>
                <a:lnTo>
                  <a:pt x="0" y="368"/>
                </a:lnTo>
                <a:lnTo>
                  <a:pt x="0" y="364"/>
                </a:lnTo>
                <a:lnTo>
                  <a:pt x="0" y="364"/>
                </a:lnTo>
                <a:lnTo>
                  <a:pt x="0" y="360"/>
                </a:lnTo>
                <a:lnTo>
                  <a:pt x="4" y="356"/>
                </a:lnTo>
                <a:lnTo>
                  <a:pt x="4" y="356"/>
                </a:lnTo>
                <a:lnTo>
                  <a:pt x="8" y="356"/>
                </a:lnTo>
                <a:lnTo>
                  <a:pt x="12" y="356"/>
                </a:lnTo>
                <a:lnTo>
                  <a:pt x="20" y="356"/>
                </a:lnTo>
                <a:lnTo>
                  <a:pt x="28" y="360"/>
                </a:lnTo>
                <a:lnTo>
                  <a:pt x="36" y="360"/>
                </a:lnTo>
                <a:lnTo>
                  <a:pt x="44" y="364"/>
                </a:lnTo>
                <a:lnTo>
                  <a:pt x="52" y="364"/>
                </a:lnTo>
                <a:lnTo>
                  <a:pt x="64" y="368"/>
                </a:lnTo>
                <a:lnTo>
                  <a:pt x="68" y="368"/>
                </a:lnTo>
                <a:lnTo>
                  <a:pt x="76" y="372"/>
                </a:lnTo>
                <a:lnTo>
                  <a:pt x="80" y="372"/>
                </a:lnTo>
                <a:lnTo>
                  <a:pt x="84" y="372"/>
                </a:lnTo>
                <a:lnTo>
                  <a:pt x="88" y="372"/>
                </a:lnTo>
                <a:lnTo>
                  <a:pt x="88" y="372"/>
                </a:lnTo>
                <a:lnTo>
                  <a:pt x="88" y="372"/>
                </a:lnTo>
                <a:lnTo>
                  <a:pt x="92" y="368"/>
                </a:lnTo>
                <a:lnTo>
                  <a:pt x="92" y="360"/>
                </a:lnTo>
                <a:lnTo>
                  <a:pt x="92" y="356"/>
                </a:lnTo>
                <a:lnTo>
                  <a:pt x="92" y="344"/>
                </a:lnTo>
                <a:lnTo>
                  <a:pt x="92" y="332"/>
                </a:lnTo>
                <a:lnTo>
                  <a:pt x="92" y="316"/>
                </a:lnTo>
                <a:lnTo>
                  <a:pt x="96" y="300"/>
                </a:lnTo>
                <a:lnTo>
                  <a:pt x="96" y="264"/>
                </a:lnTo>
                <a:lnTo>
                  <a:pt x="96" y="228"/>
                </a:lnTo>
                <a:lnTo>
                  <a:pt x="96" y="160"/>
                </a:lnTo>
                <a:lnTo>
                  <a:pt x="96" y="128"/>
                </a:lnTo>
                <a:lnTo>
                  <a:pt x="96" y="116"/>
                </a:lnTo>
                <a:lnTo>
                  <a:pt x="96" y="100"/>
                </a:lnTo>
                <a:lnTo>
                  <a:pt x="92" y="88"/>
                </a:lnTo>
                <a:lnTo>
                  <a:pt x="92" y="80"/>
                </a:lnTo>
                <a:lnTo>
                  <a:pt x="92" y="68"/>
                </a:lnTo>
                <a:lnTo>
                  <a:pt x="92" y="60"/>
                </a:lnTo>
                <a:lnTo>
                  <a:pt x="88" y="48"/>
                </a:lnTo>
                <a:lnTo>
                  <a:pt x="88" y="36"/>
                </a:lnTo>
                <a:lnTo>
                  <a:pt x="84" y="24"/>
                </a:lnTo>
                <a:lnTo>
                  <a:pt x="80" y="20"/>
                </a:lnTo>
                <a:lnTo>
                  <a:pt x="76" y="16"/>
                </a:lnTo>
                <a:lnTo>
                  <a:pt x="72" y="8"/>
                </a:lnTo>
                <a:lnTo>
                  <a:pt x="76" y="8"/>
                </a:lnTo>
                <a:lnTo>
                  <a:pt x="80" y="4"/>
                </a:lnTo>
                <a:lnTo>
                  <a:pt x="88" y="0"/>
                </a:lnTo>
                <a:lnTo>
                  <a:pt x="96" y="0"/>
                </a:lnTo>
                <a:lnTo>
                  <a:pt x="112" y="4"/>
                </a:lnTo>
                <a:lnTo>
                  <a:pt x="120" y="4"/>
                </a:lnTo>
                <a:lnTo>
                  <a:pt x="128" y="8"/>
                </a:lnTo>
                <a:lnTo>
                  <a:pt x="140" y="12"/>
                </a:lnTo>
                <a:lnTo>
                  <a:pt x="148" y="12"/>
                </a:lnTo>
                <a:lnTo>
                  <a:pt x="152" y="16"/>
                </a:lnTo>
                <a:lnTo>
                  <a:pt x="160" y="16"/>
                </a:lnTo>
                <a:lnTo>
                  <a:pt x="164" y="20"/>
                </a:lnTo>
                <a:lnTo>
                  <a:pt x="168" y="24"/>
                </a:lnTo>
                <a:lnTo>
                  <a:pt x="172" y="28"/>
                </a:lnTo>
                <a:lnTo>
                  <a:pt x="172" y="36"/>
                </a:lnTo>
                <a:lnTo>
                  <a:pt x="168" y="40"/>
                </a:lnTo>
                <a:lnTo>
                  <a:pt x="168" y="44"/>
                </a:lnTo>
                <a:lnTo>
                  <a:pt x="164" y="48"/>
                </a:lnTo>
                <a:lnTo>
                  <a:pt x="164" y="56"/>
                </a:lnTo>
                <a:lnTo>
                  <a:pt x="160" y="60"/>
                </a:lnTo>
                <a:lnTo>
                  <a:pt x="160" y="68"/>
                </a:lnTo>
                <a:lnTo>
                  <a:pt x="156" y="76"/>
                </a:lnTo>
                <a:lnTo>
                  <a:pt x="156" y="84"/>
                </a:lnTo>
                <a:lnTo>
                  <a:pt x="156" y="96"/>
                </a:lnTo>
                <a:lnTo>
                  <a:pt x="156" y="108"/>
                </a:lnTo>
                <a:lnTo>
                  <a:pt x="156" y="124"/>
                </a:lnTo>
                <a:lnTo>
                  <a:pt x="156" y="144"/>
                </a:lnTo>
                <a:lnTo>
                  <a:pt x="156" y="168"/>
                </a:lnTo>
                <a:lnTo>
                  <a:pt x="156" y="192"/>
                </a:lnTo>
                <a:lnTo>
                  <a:pt x="156" y="216"/>
                </a:lnTo>
                <a:lnTo>
                  <a:pt x="156" y="240"/>
                </a:lnTo>
                <a:lnTo>
                  <a:pt x="156" y="260"/>
                </a:lnTo>
                <a:lnTo>
                  <a:pt x="156" y="280"/>
                </a:lnTo>
                <a:lnTo>
                  <a:pt x="156" y="296"/>
                </a:lnTo>
                <a:lnTo>
                  <a:pt x="156" y="312"/>
                </a:lnTo>
                <a:lnTo>
                  <a:pt x="156" y="324"/>
                </a:lnTo>
                <a:lnTo>
                  <a:pt x="160" y="336"/>
                </a:lnTo>
                <a:lnTo>
                  <a:pt x="160" y="352"/>
                </a:lnTo>
                <a:lnTo>
                  <a:pt x="160" y="372"/>
                </a:lnTo>
                <a:lnTo>
                  <a:pt x="156" y="388"/>
                </a:lnTo>
                <a:lnTo>
                  <a:pt x="152" y="408"/>
                </a:lnTo>
                <a:lnTo>
                  <a:pt x="148" y="420"/>
                </a:lnTo>
                <a:lnTo>
                  <a:pt x="144" y="432"/>
                </a:lnTo>
                <a:lnTo>
                  <a:pt x="136" y="444"/>
                </a:lnTo>
                <a:lnTo>
                  <a:pt x="128" y="452"/>
                </a:lnTo>
                <a:lnTo>
                  <a:pt x="120" y="456"/>
                </a:lnTo>
                <a:lnTo>
                  <a:pt x="112" y="460"/>
                </a:lnTo>
                <a:lnTo>
                  <a:pt x="104" y="464"/>
                </a:lnTo>
                <a:lnTo>
                  <a:pt x="96" y="464"/>
                </a:lnTo>
                <a:lnTo>
                  <a:pt x="88" y="464"/>
                </a:lnTo>
                <a:lnTo>
                  <a:pt x="84" y="460"/>
                </a:lnTo>
                <a:lnTo>
                  <a:pt x="80" y="452"/>
                </a:lnTo>
                <a:lnTo>
                  <a:pt x="76" y="444"/>
                </a:lnTo>
                <a:lnTo>
                  <a:pt x="76" y="4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288">
            <a:extLst>
              <a:ext uri="{FF2B5EF4-FFF2-40B4-BE49-F238E27FC236}">
                <a16:creationId xmlns:a16="http://schemas.microsoft.com/office/drawing/2014/main" xmlns="" id="{669E7BD9-A2C9-4610-AE7E-B755DB0D249E}"/>
              </a:ext>
            </a:extLst>
          </p:cNvPr>
          <p:cNvSpPr>
            <a:spLocks/>
          </p:cNvSpPr>
          <p:nvPr/>
        </p:nvSpPr>
        <p:spPr bwMode="auto">
          <a:xfrm>
            <a:off x="1472606" y="4933313"/>
            <a:ext cx="434731" cy="796430"/>
          </a:xfrm>
          <a:custGeom>
            <a:avLst/>
            <a:gdLst>
              <a:gd name="T0" fmla="*/ 72 w 120"/>
              <a:gd name="T1" fmla="*/ 136 h 164"/>
              <a:gd name="T2" fmla="*/ 56 w 120"/>
              <a:gd name="T3" fmla="*/ 148 h 164"/>
              <a:gd name="T4" fmla="*/ 44 w 120"/>
              <a:gd name="T5" fmla="*/ 156 h 164"/>
              <a:gd name="T6" fmla="*/ 36 w 120"/>
              <a:gd name="T7" fmla="*/ 164 h 164"/>
              <a:gd name="T8" fmla="*/ 32 w 120"/>
              <a:gd name="T9" fmla="*/ 164 h 164"/>
              <a:gd name="T10" fmla="*/ 28 w 120"/>
              <a:gd name="T11" fmla="*/ 164 h 164"/>
              <a:gd name="T12" fmla="*/ 24 w 120"/>
              <a:gd name="T13" fmla="*/ 160 h 164"/>
              <a:gd name="T14" fmla="*/ 16 w 120"/>
              <a:gd name="T15" fmla="*/ 156 h 164"/>
              <a:gd name="T16" fmla="*/ 12 w 120"/>
              <a:gd name="T17" fmla="*/ 152 h 164"/>
              <a:gd name="T18" fmla="*/ 8 w 120"/>
              <a:gd name="T19" fmla="*/ 140 h 164"/>
              <a:gd name="T20" fmla="*/ 4 w 120"/>
              <a:gd name="T21" fmla="*/ 128 h 164"/>
              <a:gd name="T22" fmla="*/ 4 w 120"/>
              <a:gd name="T23" fmla="*/ 120 h 164"/>
              <a:gd name="T24" fmla="*/ 0 w 120"/>
              <a:gd name="T25" fmla="*/ 116 h 164"/>
              <a:gd name="T26" fmla="*/ 0 w 120"/>
              <a:gd name="T27" fmla="*/ 108 h 164"/>
              <a:gd name="T28" fmla="*/ 4 w 120"/>
              <a:gd name="T29" fmla="*/ 108 h 164"/>
              <a:gd name="T30" fmla="*/ 8 w 120"/>
              <a:gd name="T31" fmla="*/ 100 h 164"/>
              <a:gd name="T32" fmla="*/ 16 w 120"/>
              <a:gd name="T33" fmla="*/ 96 h 164"/>
              <a:gd name="T34" fmla="*/ 24 w 120"/>
              <a:gd name="T35" fmla="*/ 88 h 164"/>
              <a:gd name="T36" fmla="*/ 36 w 120"/>
              <a:gd name="T37" fmla="*/ 76 h 164"/>
              <a:gd name="T38" fmla="*/ 44 w 120"/>
              <a:gd name="T39" fmla="*/ 64 h 164"/>
              <a:gd name="T40" fmla="*/ 52 w 120"/>
              <a:gd name="T41" fmla="*/ 52 h 164"/>
              <a:gd name="T42" fmla="*/ 60 w 120"/>
              <a:gd name="T43" fmla="*/ 36 h 164"/>
              <a:gd name="T44" fmla="*/ 64 w 120"/>
              <a:gd name="T45" fmla="*/ 24 h 164"/>
              <a:gd name="T46" fmla="*/ 72 w 120"/>
              <a:gd name="T47" fmla="*/ 12 h 164"/>
              <a:gd name="T48" fmla="*/ 76 w 120"/>
              <a:gd name="T49" fmla="*/ 4 h 164"/>
              <a:gd name="T50" fmla="*/ 80 w 120"/>
              <a:gd name="T51" fmla="*/ 0 h 164"/>
              <a:gd name="T52" fmla="*/ 84 w 120"/>
              <a:gd name="T53" fmla="*/ 0 h 164"/>
              <a:gd name="T54" fmla="*/ 88 w 120"/>
              <a:gd name="T55" fmla="*/ 0 h 164"/>
              <a:gd name="T56" fmla="*/ 92 w 120"/>
              <a:gd name="T57" fmla="*/ 4 h 164"/>
              <a:gd name="T58" fmla="*/ 100 w 120"/>
              <a:gd name="T59" fmla="*/ 8 h 164"/>
              <a:gd name="T60" fmla="*/ 104 w 120"/>
              <a:gd name="T61" fmla="*/ 12 h 164"/>
              <a:gd name="T62" fmla="*/ 112 w 120"/>
              <a:gd name="T63" fmla="*/ 20 h 164"/>
              <a:gd name="T64" fmla="*/ 116 w 120"/>
              <a:gd name="T65" fmla="*/ 28 h 164"/>
              <a:gd name="T66" fmla="*/ 116 w 120"/>
              <a:gd name="T67" fmla="*/ 36 h 164"/>
              <a:gd name="T68" fmla="*/ 120 w 120"/>
              <a:gd name="T69" fmla="*/ 44 h 164"/>
              <a:gd name="T70" fmla="*/ 116 w 120"/>
              <a:gd name="T71" fmla="*/ 56 h 164"/>
              <a:gd name="T72" fmla="*/ 116 w 120"/>
              <a:gd name="T73" fmla="*/ 68 h 164"/>
              <a:gd name="T74" fmla="*/ 108 w 120"/>
              <a:gd name="T75" fmla="*/ 80 h 164"/>
              <a:gd name="T76" fmla="*/ 100 w 120"/>
              <a:gd name="T77" fmla="*/ 96 h 164"/>
              <a:gd name="T78" fmla="*/ 92 w 120"/>
              <a:gd name="T79" fmla="*/ 108 h 164"/>
              <a:gd name="T80" fmla="*/ 84 w 120"/>
              <a:gd name="T81" fmla="*/ 124 h 164"/>
              <a:gd name="T82" fmla="*/ 72 w 120"/>
              <a:gd name="T83" fmla="*/ 136 h 164"/>
              <a:gd name="T84" fmla="*/ 72 w 120"/>
              <a:gd name="T85" fmla="*/ 136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20" h="164">
                <a:moveTo>
                  <a:pt x="72" y="136"/>
                </a:moveTo>
                <a:lnTo>
                  <a:pt x="56" y="148"/>
                </a:lnTo>
                <a:lnTo>
                  <a:pt x="44" y="156"/>
                </a:lnTo>
                <a:lnTo>
                  <a:pt x="36" y="164"/>
                </a:lnTo>
                <a:lnTo>
                  <a:pt x="32" y="164"/>
                </a:lnTo>
                <a:lnTo>
                  <a:pt x="28" y="164"/>
                </a:lnTo>
                <a:lnTo>
                  <a:pt x="24" y="160"/>
                </a:lnTo>
                <a:lnTo>
                  <a:pt x="16" y="156"/>
                </a:lnTo>
                <a:lnTo>
                  <a:pt x="12" y="152"/>
                </a:lnTo>
                <a:lnTo>
                  <a:pt x="8" y="140"/>
                </a:lnTo>
                <a:lnTo>
                  <a:pt x="4" y="128"/>
                </a:lnTo>
                <a:lnTo>
                  <a:pt x="4" y="120"/>
                </a:lnTo>
                <a:lnTo>
                  <a:pt x="0" y="116"/>
                </a:lnTo>
                <a:lnTo>
                  <a:pt x="0" y="108"/>
                </a:lnTo>
                <a:lnTo>
                  <a:pt x="4" y="108"/>
                </a:lnTo>
                <a:lnTo>
                  <a:pt x="8" y="100"/>
                </a:lnTo>
                <a:lnTo>
                  <a:pt x="16" y="96"/>
                </a:lnTo>
                <a:lnTo>
                  <a:pt x="24" y="88"/>
                </a:lnTo>
                <a:lnTo>
                  <a:pt x="36" y="76"/>
                </a:lnTo>
                <a:lnTo>
                  <a:pt x="44" y="64"/>
                </a:lnTo>
                <a:lnTo>
                  <a:pt x="52" y="52"/>
                </a:lnTo>
                <a:lnTo>
                  <a:pt x="60" y="36"/>
                </a:lnTo>
                <a:lnTo>
                  <a:pt x="64" y="24"/>
                </a:lnTo>
                <a:lnTo>
                  <a:pt x="72" y="12"/>
                </a:lnTo>
                <a:lnTo>
                  <a:pt x="76" y="4"/>
                </a:lnTo>
                <a:lnTo>
                  <a:pt x="80" y="0"/>
                </a:lnTo>
                <a:lnTo>
                  <a:pt x="84" y="0"/>
                </a:lnTo>
                <a:lnTo>
                  <a:pt x="88" y="0"/>
                </a:lnTo>
                <a:lnTo>
                  <a:pt x="92" y="4"/>
                </a:lnTo>
                <a:lnTo>
                  <a:pt x="100" y="8"/>
                </a:lnTo>
                <a:lnTo>
                  <a:pt x="104" y="12"/>
                </a:lnTo>
                <a:lnTo>
                  <a:pt x="112" y="20"/>
                </a:lnTo>
                <a:lnTo>
                  <a:pt x="116" y="28"/>
                </a:lnTo>
                <a:lnTo>
                  <a:pt x="116" y="36"/>
                </a:lnTo>
                <a:lnTo>
                  <a:pt x="120" y="44"/>
                </a:lnTo>
                <a:lnTo>
                  <a:pt x="116" y="56"/>
                </a:lnTo>
                <a:lnTo>
                  <a:pt x="116" y="68"/>
                </a:lnTo>
                <a:lnTo>
                  <a:pt x="108" y="80"/>
                </a:lnTo>
                <a:lnTo>
                  <a:pt x="100" y="96"/>
                </a:lnTo>
                <a:lnTo>
                  <a:pt x="92" y="108"/>
                </a:lnTo>
                <a:lnTo>
                  <a:pt x="84" y="124"/>
                </a:lnTo>
                <a:lnTo>
                  <a:pt x="72" y="136"/>
                </a:lnTo>
                <a:lnTo>
                  <a:pt x="72" y="1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299">
            <a:extLst>
              <a:ext uri="{FF2B5EF4-FFF2-40B4-BE49-F238E27FC236}">
                <a16:creationId xmlns:a16="http://schemas.microsoft.com/office/drawing/2014/main" xmlns="" id="{CB47B3C9-1550-4C06-A63D-6828EDF573E1}"/>
              </a:ext>
            </a:extLst>
          </p:cNvPr>
          <p:cNvSpPr>
            <a:spLocks/>
          </p:cNvSpPr>
          <p:nvPr/>
        </p:nvSpPr>
        <p:spPr bwMode="auto">
          <a:xfrm>
            <a:off x="8778953" y="4747558"/>
            <a:ext cx="289821" cy="835279"/>
          </a:xfrm>
          <a:custGeom>
            <a:avLst/>
            <a:gdLst>
              <a:gd name="T0" fmla="*/ 72 w 80"/>
              <a:gd name="T1" fmla="*/ 172 h 172"/>
              <a:gd name="T2" fmla="*/ 28 w 80"/>
              <a:gd name="T3" fmla="*/ 172 h 172"/>
              <a:gd name="T4" fmla="*/ 28 w 80"/>
              <a:gd name="T5" fmla="*/ 144 h 172"/>
              <a:gd name="T6" fmla="*/ 24 w 80"/>
              <a:gd name="T7" fmla="*/ 112 h 172"/>
              <a:gd name="T8" fmla="*/ 24 w 80"/>
              <a:gd name="T9" fmla="*/ 88 h 172"/>
              <a:gd name="T10" fmla="*/ 20 w 80"/>
              <a:gd name="T11" fmla="*/ 64 h 172"/>
              <a:gd name="T12" fmla="*/ 20 w 80"/>
              <a:gd name="T13" fmla="*/ 48 h 172"/>
              <a:gd name="T14" fmla="*/ 16 w 80"/>
              <a:gd name="T15" fmla="*/ 36 h 172"/>
              <a:gd name="T16" fmla="*/ 12 w 80"/>
              <a:gd name="T17" fmla="*/ 28 h 172"/>
              <a:gd name="T18" fmla="*/ 12 w 80"/>
              <a:gd name="T19" fmla="*/ 24 h 172"/>
              <a:gd name="T20" fmla="*/ 8 w 80"/>
              <a:gd name="T21" fmla="*/ 20 h 172"/>
              <a:gd name="T22" fmla="*/ 4 w 80"/>
              <a:gd name="T23" fmla="*/ 20 h 172"/>
              <a:gd name="T24" fmla="*/ 4 w 80"/>
              <a:gd name="T25" fmla="*/ 16 h 172"/>
              <a:gd name="T26" fmla="*/ 0 w 80"/>
              <a:gd name="T27" fmla="*/ 16 h 172"/>
              <a:gd name="T28" fmla="*/ 0 w 80"/>
              <a:gd name="T29" fmla="*/ 12 h 172"/>
              <a:gd name="T30" fmla="*/ 0 w 80"/>
              <a:gd name="T31" fmla="*/ 4 h 172"/>
              <a:gd name="T32" fmla="*/ 0 w 80"/>
              <a:gd name="T33" fmla="*/ 4 h 172"/>
              <a:gd name="T34" fmla="*/ 4 w 80"/>
              <a:gd name="T35" fmla="*/ 0 h 172"/>
              <a:gd name="T36" fmla="*/ 12 w 80"/>
              <a:gd name="T37" fmla="*/ 0 h 172"/>
              <a:gd name="T38" fmla="*/ 16 w 80"/>
              <a:gd name="T39" fmla="*/ 0 h 172"/>
              <a:gd name="T40" fmla="*/ 28 w 80"/>
              <a:gd name="T41" fmla="*/ 0 h 172"/>
              <a:gd name="T42" fmla="*/ 36 w 80"/>
              <a:gd name="T43" fmla="*/ 0 h 172"/>
              <a:gd name="T44" fmla="*/ 44 w 80"/>
              <a:gd name="T45" fmla="*/ 4 h 172"/>
              <a:gd name="T46" fmla="*/ 56 w 80"/>
              <a:gd name="T47" fmla="*/ 8 h 172"/>
              <a:gd name="T48" fmla="*/ 64 w 80"/>
              <a:gd name="T49" fmla="*/ 12 h 172"/>
              <a:gd name="T50" fmla="*/ 72 w 80"/>
              <a:gd name="T51" fmla="*/ 16 h 172"/>
              <a:gd name="T52" fmla="*/ 76 w 80"/>
              <a:gd name="T53" fmla="*/ 20 h 172"/>
              <a:gd name="T54" fmla="*/ 80 w 80"/>
              <a:gd name="T55" fmla="*/ 24 h 172"/>
              <a:gd name="T56" fmla="*/ 80 w 80"/>
              <a:gd name="T57" fmla="*/ 32 h 172"/>
              <a:gd name="T58" fmla="*/ 76 w 80"/>
              <a:gd name="T59" fmla="*/ 40 h 172"/>
              <a:gd name="T60" fmla="*/ 76 w 80"/>
              <a:gd name="T61" fmla="*/ 44 h 172"/>
              <a:gd name="T62" fmla="*/ 76 w 80"/>
              <a:gd name="T63" fmla="*/ 52 h 172"/>
              <a:gd name="T64" fmla="*/ 72 w 80"/>
              <a:gd name="T65" fmla="*/ 64 h 172"/>
              <a:gd name="T66" fmla="*/ 72 w 80"/>
              <a:gd name="T67" fmla="*/ 80 h 172"/>
              <a:gd name="T68" fmla="*/ 72 w 80"/>
              <a:gd name="T69" fmla="*/ 96 h 172"/>
              <a:gd name="T70" fmla="*/ 72 w 80"/>
              <a:gd name="T71" fmla="*/ 120 h 172"/>
              <a:gd name="T72" fmla="*/ 72 w 80"/>
              <a:gd name="T73" fmla="*/ 144 h 172"/>
              <a:gd name="T74" fmla="*/ 72 w 80"/>
              <a:gd name="T75" fmla="*/ 172 h 172"/>
              <a:gd name="T76" fmla="*/ 72 w 80"/>
              <a:gd name="T77" fmla="*/ 172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0" h="172">
                <a:moveTo>
                  <a:pt x="72" y="172"/>
                </a:moveTo>
                <a:lnTo>
                  <a:pt x="28" y="172"/>
                </a:lnTo>
                <a:lnTo>
                  <a:pt x="28" y="144"/>
                </a:lnTo>
                <a:lnTo>
                  <a:pt x="24" y="112"/>
                </a:lnTo>
                <a:lnTo>
                  <a:pt x="24" y="88"/>
                </a:lnTo>
                <a:lnTo>
                  <a:pt x="20" y="64"/>
                </a:lnTo>
                <a:lnTo>
                  <a:pt x="20" y="48"/>
                </a:lnTo>
                <a:lnTo>
                  <a:pt x="16" y="36"/>
                </a:lnTo>
                <a:lnTo>
                  <a:pt x="12" y="28"/>
                </a:lnTo>
                <a:lnTo>
                  <a:pt x="12" y="24"/>
                </a:lnTo>
                <a:lnTo>
                  <a:pt x="8" y="20"/>
                </a:lnTo>
                <a:lnTo>
                  <a:pt x="4" y="20"/>
                </a:lnTo>
                <a:lnTo>
                  <a:pt x="4" y="16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56" y="8"/>
                </a:lnTo>
                <a:lnTo>
                  <a:pt x="64" y="12"/>
                </a:lnTo>
                <a:lnTo>
                  <a:pt x="72" y="16"/>
                </a:lnTo>
                <a:lnTo>
                  <a:pt x="76" y="20"/>
                </a:lnTo>
                <a:lnTo>
                  <a:pt x="80" y="24"/>
                </a:lnTo>
                <a:lnTo>
                  <a:pt x="80" y="32"/>
                </a:lnTo>
                <a:lnTo>
                  <a:pt x="76" y="40"/>
                </a:lnTo>
                <a:lnTo>
                  <a:pt x="76" y="44"/>
                </a:lnTo>
                <a:lnTo>
                  <a:pt x="76" y="52"/>
                </a:lnTo>
                <a:lnTo>
                  <a:pt x="72" y="64"/>
                </a:lnTo>
                <a:lnTo>
                  <a:pt x="72" y="80"/>
                </a:lnTo>
                <a:lnTo>
                  <a:pt x="72" y="96"/>
                </a:lnTo>
                <a:lnTo>
                  <a:pt x="72" y="120"/>
                </a:lnTo>
                <a:lnTo>
                  <a:pt x="72" y="144"/>
                </a:lnTo>
                <a:lnTo>
                  <a:pt x="72" y="172"/>
                </a:lnTo>
                <a:lnTo>
                  <a:pt x="72" y="1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300">
            <a:extLst>
              <a:ext uri="{FF2B5EF4-FFF2-40B4-BE49-F238E27FC236}">
                <a16:creationId xmlns:a16="http://schemas.microsoft.com/office/drawing/2014/main" xmlns="" id="{D108AAD6-5040-429C-9747-A33EF1DE4F7F}"/>
              </a:ext>
            </a:extLst>
          </p:cNvPr>
          <p:cNvSpPr>
            <a:spLocks/>
          </p:cNvSpPr>
          <p:nvPr/>
        </p:nvSpPr>
        <p:spPr bwMode="auto">
          <a:xfrm>
            <a:off x="9141229" y="4242505"/>
            <a:ext cx="304312" cy="1204356"/>
          </a:xfrm>
          <a:custGeom>
            <a:avLst/>
            <a:gdLst>
              <a:gd name="T0" fmla="*/ 0 w 84"/>
              <a:gd name="T1" fmla="*/ 8 h 248"/>
              <a:gd name="T2" fmla="*/ 4 w 84"/>
              <a:gd name="T3" fmla="*/ 4 h 248"/>
              <a:gd name="T4" fmla="*/ 12 w 84"/>
              <a:gd name="T5" fmla="*/ 0 h 248"/>
              <a:gd name="T6" fmla="*/ 20 w 84"/>
              <a:gd name="T7" fmla="*/ 0 h 248"/>
              <a:gd name="T8" fmla="*/ 32 w 84"/>
              <a:gd name="T9" fmla="*/ 0 h 248"/>
              <a:gd name="T10" fmla="*/ 44 w 84"/>
              <a:gd name="T11" fmla="*/ 4 h 248"/>
              <a:gd name="T12" fmla="*/ 52 w 84"/>
              <a:gd name="T13" fmla="*/ 8 h 248"/>
              <a:gd name="T14" fmla="*/ 64 w 84"/>
              <a:gd name="T15" fmla="*/ 12 h 248"/>
              <a:gd name="T16" fmla="*/ 68 w 84"/>
              <a:gd name="T17" fmla="*/ 16 h 248"/>
              <a:gd name="T18" fmla="*/ 76 w 84"/>
              <a:gd name="T19" fmla="*/ 20 h 248"/>
              <a:gd name="T20" fmla="*/ 80 w 84"/>
              <a:gd name="T21" fmla="*/ 24 h 248"/>
              <a:gd name="T22" fmla="*/ 84 w 84"/>
              <a:gd name="T23" fmla="*/ 28 h 248"/>
              <a:gd name="T24" fmla="*/ 84 w 84"/>
              <a:gd name="T25" fmla="*/ 32 h 248"/>
              <a:gd name="T26" fmla="*/ 84 w 84"/>
              <a:gd name="T27" fmla="*/ 36 h 248"/>
              <a:gd name="T28" fmla="*/ 80 w 84"/>
              <a:gd name="T29" fmla="*/ 40 h 248"/>
              <a:gd name="T30" fmla="*/ 80 w 84"/>
              <a:gd name="T31" fmla="*/ 56 h 248"/>
              <a:gd name="T32" fmla="*/ 80 w 84"/>
              <a:gd name="T33" fmla="*/ 56 h 248"/>
              <a:gd name="T34" fmla="*/ 80 w 84"/>
              <a:gd name="T35" fmla="*/ 60 h 248"/>
              <a:gd name="T36" fmla="*/ 80 w 84"/>
              <a:gd name="T37" fmla="*/ 68 h 248"/>
              <a:gd name="T38" fmla="*/ 80 w 84"/>
              <a:gd name="T39" fmla="*/ 72 h 248"/>
              <a:gd name="T40" fmla="*/ 80 w 84"/>
              <a:gd name="T41" fmla="*/ 80 h 248"/>
              <a:gd name="T42" fmla="*/ 80 w 84"/>
              <a:gd name="T43" fmla="*/ 88 h 248"/>
              <a:gd name="T44" fmla="*/ 80 w 84"/>
              <a:gd name="T45" fmla="*/ 100 h 248"/>
              <a:gd name="T46" fmla="*/ 80 w 84"/>
              <a:gd name="T47" fmla="*/ 112 h 248"/>
              <a:gd name="T48" fmla="*/ 80 w 84"/>
              <a:gd name="T49" fmla="*/ 124 h 248"/>
              <a:gd name="T50" fmla="*/ 80 w 84"/>
              <a:gd name="T51" fmla="*/ 140 h 248"/>
              <a:gd name="T52" fmla="*/ 80 w 84"/>
              <a:gd name="T53" fmla="*/ 152 h 248"/>
              <a:gd name="T54" fmla="*/ 80 w 84"/>
              <a:gd name="T55" fmla="*/ 168 h 248"/>
              <a:gd name="T56" fmla="*/ 80 w 84"/>
              <a:gd name="T57" fmla="*/ 188 h 248"/>
              <a:gd name="T58" fmla="*/ 80 w 84"/>
              <a:gd name="T59" fmla="*/ 208 h 248"/>
              <a:gd name="T60" fmla="*/ 80 w 84"/>
              <a:gd name="T61" fmla="*/ 228 h 248"/>
              <a:gd name="T62" fmla="*/ 80 w 84"/>
              <a:gd name="T63" fmla="*/ 248 h 248"/>
              <a:gd name="T64" fmla="*/ 28 w 84"/>
              <a:gd name="T65" fmla="*/ 248 h 248"/>
              <a:gd name="T66" fmla="*/ 28 w 84"/>
              <a:gd name="T67" fmla="*/ 212 h 248"/>
              <a:gd name="T68" fmla="*/ 28 w 84"/>
              <a:gd name="T69" fmla="*/ 184 h 248"/>
              <a:gd name="T70" fmla="*/ 28 w 84"/>
              <a:gd name="T71" fmla="*/ 156 h 248"/>
              <a:gd name="T72" fmla="*/ 28 w 84"/>
              <a:gd name="T73" fmla="*/ 132 h 248"/>
              <a:gd name="T74" fmla="*/ 28 w 84"/>
              <a:gd name="T75" fmla="*/ 108 h 248"/>
              <a:gd name="T76" fmla="*/ 24 w 84"/>
              <a:gd name="T77" fmla="*/ 92 h 248"/>
              <a:gd name="T78" fmla="*/ 24 w 84"/>
              <a:gd name="T79" fmla="*/ 80 h 248"/>
              <a:gd name="T80" fmla="*/ 24 w 84"/>
              <a:gd name="T81" fmla="*/ 68 h 248"/>
              <a:gd name="T82" fmla="*/ 20 w 84"/>
              <a:gd name="T83" fmla="*/ 52 h 248"/>
              <a:gd name="T84" fmla="*/ 16 w 84"/>
              <a:gd name="T85" fmla="*/ 40 h 248"/>
              <a:gd name="T86" fmla="*/ 12 w 84"/>
              <a:gd name="T87" fmla="*/ 32 h 248"/>
              <a:gd name="T88" fmla="*/ 4 w 84"/>
              <a:gd name="T89" fmla="*/ 28 h 248"/>
              <a:gd name="T90" fmla="*/ 0 w 84"/>
              <a:gd name="T91" fmla="*/ 24 h 248"/>
              <a:gd name="T92" fmla="*/ 0 w 84"/>
              <a:gd name="T93" fmla="*/ 20 h 248"/>
              <a:gd name="T94" fmla="*/ 0 w 84"/>
              <a:gd name="T95" fmla="*/ 12 h 248"/>
              <a:gd name="T96" fmla="*/ 0 w 84"/>
              <a:gd name="T97" fmla="*/ 8 h 248"/>
              <a:gd name="T98" fmla="*/ 0 w 84"/>
              <a:gd name="T99" fmla="*/ 8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4" h="248">
                <a:moveTo>
                  <a:pt x="0" y="8"/>
                </a:move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4" y="4"/>
                </a:lnTo>
                <a:lnTo>
                  <a:pt x="52" y="8"/>
                </a:lnTo>
                <a:lnTo>
                  <a:pt x="64" y="12"/>
                </a:lnTo>
                <a:lnTo>
                  <a:pt x="68" y="16"/>
                </a:lnTo>
                <a:lnTo>
                  <a:pt x="76" y="20"/>
                </a:lnTo>
                <a:lnTo>
                  <a:pt x="80" y="24"/>
                </a:lnTo>
                <a:lnTo>
                  <a:pt x="84" y="28"/>
                </a:lnTo>
                <a:lnTo>
                  <a:pt x="84" y="32"/>
                </a:lnTo>
                <a:lnTo>
                  <a:pt x="84" y="36"/>
                </a:lnTo>
                <a:lnTo>
                  <a:pt x="80" y="40"/>
                </a:lnTo>
                <a:lnTo>
                  <a:pt x="80" y="56"/>
                </a:lnTo>
                <a:lnTo>
                  <a:pt x="80" y="56"/>
                </a:lnTo>
                <a:lnTo>
                  <a:pt x="80" y="60"/>
                </a:lnTo>
                <a:lnTo>
                  <a:pt x="80" y="68"/>
                </a:lnTo>
                <a:lnTo>
                  <a:pt x="80" y="72"/>
                </a:lnTo>
                <a:lnTo>
                  <a:pt x="80" y="80"/>
                </a:lnTo>
                <a:lnTo>
                  <a:pt x="80" y="88"/>
                </a:lnTo>
                <a:lnTo>
                  <a:pt x="80" y="100"/>
                </a:lnTo>
                <a:lnTo>
                  <a:pt x="80" y="112"/>
                </a:lnTo>
                <a:lnTo>
                  <a:pt x="80" y="124"/>
                </a:lnTo>
                <a:lnTo>
                  <a:pt x="80" y="140"/>
                </a:lnTo>
                <a:lnTo>
                  <a:pt x="80" y="152"/>
                </a:lnTo>
                <a:lnTo>
                  <a:pt x="80" y="168"/>
                </a:lnTo>
                <a:lnTo>
                  <a:pt x="80" y="188"/>
                </a:lnTo>
                <a:lnTo>
                  <a:pt x="80" y="208"/>
                </a:lnTo>
                <a:lnTo>
                  <a:pt x="80" y="228"/>
                </a:lnTo>
                <a:lnTo>
                  <a:pt x="80" y="248"/>
                </a:lnTo>
                <a:lnTo>
                  <a:pt x="28" y="248"/>
                </a:lnTo>
                <a:lnTo>
                  <a:pt x="28" y="212"/>
                </a:lnTo>
                <a:lnTo>
                  <a:pt x="28" y="184"/>
                </a:lnTo>
                <a:lnTo>
                  <a:pt x="28" y="156"/>
                </a:lnTo>
                <a:lnTo>
                  <a:pt x="28" y="132"/>
                </a:lnTo>
                <a:lnTo>
                  <a:pt x="28" y="108"/>
                </a:lnTo>
                <a:lnTo>
                  <a:pt x="24" y="92"/>
                </a:lnTo>
                <a:lnTo>
                  <a:pt x="24" y="80"/>
                </a:lnTo>
                <a:lnTo>
                  <a:pt x="24" y="68"/>
                </a:lnTo>
                <a:lnTo>
                  <a:pt x="20" y="52"/>
                </a:lnTo>
                <a:lnTo>
                  <a:pt x="16" y="40"/>
                </a:lnTo>
                <a:lnTo>
                  <a:pt x="12" y="32"/>
                </a:lnTo>
                <a:lnTo>
                  <a:pt x="4" y="28"/>
                </a:lnTo>
                <a:lnTo>
                  <a:pt x="0" y="24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301">
            <a:extLst>
              <a:ext uri="{FF2B5EF4-FFF2-40B4-BE49-F238E27FC236}">
                <a16:creationId xmlns:a16="http://schemas.microsoft.com/office/drawing/2014/main" xmlns="" id="{7F8D2095-3330-4487-9D1E-6C24E7E8AB61}"/>
              </a:ext>
            </a:extLst>
          </p:cNvPr>
          <p:cNvSpPr>
            <a:spLocks/>
          </p:cNvSpPr>
          <p:nvPr/>
        </p:nvSpPr>
        <p:spPr bwMode="auto">
          <a:xfrm>
            <a:off x="9720871" y="4009404"/>
            <a:ext cx="1072338" cy="1573433"/>
          </a:xfrm>
          <a:custGeom>
            <a:avLst/>
            <a:gdLst>
              <a:gd name="T0" fmla="*/ 244 w 296"/>
              <a:gd name="T1" fmla="*/ 320 h 324"/>
              <a:gd name="T2" fmla="*/ 196 w 296"/>
              <a:gd name="T3" fmla="*/ 324 h 324"/>
              <a:gd name="T4" fmla="*/ 152 w 296"/>
              <a:gd name="T5" fmla="*/ 324 h 324"/>
              <a:gd name="T6" fmla="*/ 128 w 296"/>
              <a:gd name="T7" fmla="*/ 324 h 324"/>
              <a:gd name="T8" fmla="*/ 104 w 296"/>
              <a:gd name="T9" fmla="*/ 320 h 324"/>
              <a:gd name="T10" fmla="*/ 88 w 296"/>
              <a:gd name="T11" fmla="*/ 316 h 324"/>
              <a:gd name="T12" fmla="*/ 68 w 296"/>
              <a:gd name="T13" fmla="*/ 304 h 324"/>
              <a:gd name="T14" fmla="*/ 48 w 296"/>
              <a:gd name="T15" fmla="*/ 288 h 324"/>
              <a:gd name="T16" fmla="*/ 36 w 296"/>
              <a:gd name="T17" fmla="*/ 268 h 324"/>
              <a:gd name="T18" fmla="*/ 32 w 296"/>
              <a:gd name="T19" fmla="*/ 248 h 324"/>
              <a:gd name="T20" fmla="*/ 28 w 296"/>
              <a:gd name="T21" fmla="*/ 220 h 324"/>
              <a:gd name="T22" fmla="*/ 24 w 296"/>
              <a:gd name="T23" fmla="*/ 184 h 324"/>
              <a:gd name="T24" fmla="*/ 24 w 296"/>
              <a:gd name="T25" fmla="*/ 140 h 324"/>
              <a:gd name="T26" fmla="*/ 24 w 296"/>
              <a:gd name="T27" fmla="*/ 104 h 324"/>
              <a:gd name="T28" fmla="*/ 24 w 296"/>
              <a:gd name="T29" fmla="*/ 76 h 324"/>
              <a:gd name="T30" fmla="*/ 24 w 296"/>
              <a:gd name="T31" fmla="*/ 56 h 324"/>
              <a:gd name="T32" fmla="*/ 20 w 296"/>
              <a:gd name="T33" fmla="*/ 44 h 324"/>
              <a:gd name="T34" fmla="*/ 12 w 296"/>
              <a:gd name="T35" fmla="*/ 32 h 324"/>
              <a:gd name="T36" fmla="*/ 4 w 296"/>
              <a:gd name="T37" fmla="*/ 24 h 324"/>
              <a:gd name="T38" fmla="*/ 0 w 296"/>
              <a:gd name="T39" fmla="*/ 16 h 324"/>
              <a:gd name="T40" fmla="*/ 4 w 296"/>
              <a:gd name="T41" fmla="*/ 4 h 324"/>
              <a:gd name="T42" fmla="*/ 12 w 296"/>
              <a:gd name="T43" fmla="*/ 0 h 324"/>
              <a:gd name="T44" fmla="*/ 24 w 296"/>
              <a:gd name="T45" fmla="*/ 0 h 324"/>
              <a:gd name="T46" fmla="*/ 44 w 296"/>
              <a:gd name="T47" fmla="*/ 8 h 324"/>
              <a:gd name="T48" fmla="*/ 64 w 296"/>
              <a:gd name="T49" fmla="*/ 16 h 324"/>
              <a:gd name="T50" fmla="*/ 80 w 296"/>
              <a:gd name="T51" fmla="*/ 28 h 324"/>
              <a:gd name="T52" fmla="*/ 84 w 296"/>
              <a:gd name="T53" fmla="*/ 36 h 324"/>
              <a:gd name="T54" fmla="*/ 80 w 296"/>
              <a:gd name="T55" fmla="*/ 56 h 324"/>
              <a:gd name="T56" fmla="*/ 76 w 296"/>
              <a:gd name="T57" fmla="*/ 68 h 324"/>
              <a:gd name="T58" fmla="*/ 76 w 296"/>
              <a:gd name="T59" fmla="*/ 84 h 324"/>
              <a:gd name="T60" fmla="*/ 76 w 296"/>
              <a:gd name="T61" fmla="*/ 100 h 324"/>
              <a:gd name="T62" fmla="*/ 72 w 296"/>
              <a:gd name="T63" fmla="*/ 128 h 324"/>
              <a:gd name="T64" fmla="*/ 72 w 296"/>
              <a:gd name="T65" fmla="*/ 160 h 324"/>
              <a:gd name="T66" fmla="*/ 76 w 296"/>
              <a:gd name="T67" fmla="*/ 192 h 324"/>
              <a:gd name="T68" fmla="*/ 76 w 296"/>
              <a:gd name="T69" fmla="*/ 220 h 324"/>
              <a:gd name="T70" fmla="*/ 80 w 296"/>
              <a:gd name="T71" fmla="*/ 236 h 324"/>
              <a:gd name="T72" fmla="*/ 84 w 296"/>
              <a:gd name="T73" fmla="*/ 248 h 324"/>
              <a:gd name="T74" fmla="*/ 96 w 296"/>
              <a:gd name="T75" fmla="*/ 268 h 324"/>
              <a:gd name="T76" fmla="*/ 120 w 296"/>
              <a:gd name="T77" fmla="*/ 276 h 324"/>
              <a:gd name="T78" fmla="*/ 160 w 296"/>
              <a:gd name="T79" fmla="*/ 280 h 324"/>
              <a:gd name="T80" fmla="*/ 188 w 296"/>
              <a:gd name="T81" fmla="*/ 276 h 324"/>
              <a:gd name="T82" fmla="*/ 208 w 296"/>
              <a:gd name="T83" fmla="*/ 272 h 324"/>
              <a:gd name="T84" fmla="*/ 224 w 296"/>
              <a:gd name="T85" fmla="*/ 268 h 324"/>
              <a:gd name="T86" fmla="*/ 240 w 296"/>
              <a:gd name="T87" fmla="*/ 248 h 324"/>
              <a:gd name="T88" fmla="*/ 248 w 296"/>
              <a:gd name="T89" fmla="*/ 224 h 324"/>
              <a:gd name="T90" fmla="*/ 256 w 296"/>
              <a:gd name="T91" fmla="*/ 208 h 324"/>
              <a:gd name="T92" fmla="*/ 268 w 296"/>
              <a:gd name="T93" fmla="*/ 204 h 324"/>
              <a:gd name="T94" fmla="*/ 272 w 296"/>
              <a:gd name="T95" fmla="*/ 208 h 324"/>
              <a:gd name="T96" fmla="*/ 280 w 296"/>
              <a:gd name="T97" fmla="*/ 216 h 324"/>
              <a:gd name="T98" fmla="*/ 284 w 296"/>
              <a:gd name="T99" fmla="*/ 228 h 324"/>
              <a:gd name="T100" fmla="*/ 288 w 296"/>
              <a:gd name="T101" fmla="*/ 248 h 324"/>
              <a:gd name="T102" fmla="*/ 292 w 296"/>
              <a:gd name="T103" fmla="*/ 272 h 324"/>
              <a:gd name="T104" fmla="*/ 296 w 296"/>
              <a:gd name="T105" fmla="*/ 288 h 324"/>
              <a:gd name="T106" fmla="*/ 296 w 296"/>
              <a:gd name="T107" fmla="*/ 296 h 324"/>
              <a:gd name="T108" fmla="*/ 288 w 296"/>
              <a:gd name="T109" fmla="*/ 304 h 324"/>
              <a:gd name="T110" fmla="*/ 272 w 296"/>
              <a:gd name="T111" fmla="*/ 308 h 324"/>
              <a:gd name="T112" fmla="*/ 264 w 296"/>
              <a:gd name="T113" fmla="*/ 312 h 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96" h="324">
                <a:moveTo>
                  <a:pt x="264" y="312"/>
                </a:moveTo>
                <a:lnTo>
                  <a:pt x="244" y="320"/>
                </a:lnTo>
                <a:lnTo>
                  <a:pt x="220" y="324"/>
                </a:lnTo>
                <a:lnTo>
                  <a:pt x="196" y="324"/>
                </a:lnTo>
                <a:lnTo>
                  <a:pt x="168" y="324"/>
                </a:lnTo>
                <a:lnTo>
                  <a:pt x="152" y="324"/>
                </a:lnTo>
                <a:lnTo>
                  <a:pt x="140" y="324"/>
                </a:lnTo>
                <a:lnTo>
                  <a:pt x="128" y="324"/>
                </a:lnTo>
                <a:lnTo>
                  <a:pt x="116" y="324"/>
                </a:lnTo>
                <a:lnTo>
                  <a:pt x="104" y="320"/>
                </a:lnTo>
                <a:lnTo>
                  <a:pt x="96" y="320"/>
                </a:lnTo>
                <a:lnTo>
                  <a:pt x="88" y="316"/>
                </a:lnTo>
                <a:lnTo>
                  <a:pt x="80" y="312"/>
                </a:lnTo>
                <a:lnTo>
                  <a:pt x="68" y="304"/>
                </a:lnTo>
                <a:lnTo>
                  <a:pt x="56" y="296"/>
                </a:lnTo>
                <a:lnTo>
                  <a:pt x="48" y="288"/>
                </a:lnTo>
                <a:lnTo>
                  <a:pt x="40" y="276"/>
                </a:lnTo>
                <a:lnTo>
                  <a:pt x="36" y="268"/>
                </a:lnTo>
                <a:lnTo>
                  <a:pt x="32" y="260"/>
                </a:lnTo>
                <a:lnTo>
                  <a:pt x="32" y="248"/>
                </a:lnTo>
                <a:lnTo>
                  <a:pt x="28" y="236"/>
                </a:lnTo>
                <a:lnTo>
                  <a:pt x="28" y="220"/>
                </a:lnTo>
                <a:lnTo>
                  <a:pt x="24" y="200"/>
                </a:lnTo>
                <a:lnTo>
                  <a:pt x="24" y="184"/>
                </a:lnTo>
                <a:lnTo>
                  <a:pt x="24" y="160"/>
                </a:lnTo>
                <a:lnTo>
                  <a:pt x="24" y="140"/>
                </a:lnTo>
                <a:lnTo>
                  <a:pt x="24" y="120"/>
                </a:lnTo>
                <a:lnTo>
                  <a:pt x="24" y="104"/>
                </a:lnTo>
                <a:lnTo>
                  <a:pt x="24" y="88"/>
                </a:lnTo>
                <a:lnTo>
                  <a:pt x="24" y="76"/>
                </a:lnTo>
                <a:lnTo>
                  <a:pt x="24" y="64"/>
                </a:lnTo>
                <a:lnTo>
                  <a:pt x="24" y="56"/>
                </a:lnTo>
                <a:lnTo>
                  <a:pt x="20" y="52"/>
                </a:lnTo>
                <a:lnTo>
                  <a:pt x="20" y="44"/>
                </a:lnTo>
                <a:lnTo>
                  <a:pt x="16" y="36"/>
                </a:lnTo>
                <a:lnTo>
                  <a:pt x="12" y="32"/>
                </a:lnTo>
                <a:lnTo>
                  <a:pt x="8" y="28"/>
                </a:lnTo>
                <a:lnTo>
                  <a:pt x="4" y="24"/>
                </a:ln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28" y="4"/>
                </a:lnTo>
                <a:lnTo>
                  <a:pt x="44" y="8"/>
                </a:lnTo>
                <a:lnTo>
                  <a:pt x="56" y="12"/>
                </a:lnTo>
                <a:lnTo>
                  <a:pt x="64" y="16"/>
                </a:lnTo>
                <a:lnTo>
                  <a:pt x="72" y="20"/>
                </a:lnTo>
                <a:lnTo>
                  <a:pt x="80" y="28"/>
                </a:lnTo>
                <a:lnTo>
                  <a:pt x="84" y="32"/>
                </a:lnTo>
                <a:lnTo>
                  <a:pt x="84" y="36"/>
                </a:lnTo>
                <a:lnTo>
                  <a:pt x="84" y="44"/>
                </a:lnTo>
                <a:lnTo>
                  <a:pt x="80" y="56"/>
                </a:lnTo>
                <a:lnTo>
                  <a:pt x="76" y="60"/>
                </a:lnTo>
                <a:lnTo>
                  <a:pt x="76" y="68"/>
                </a:lnTo>
                <a:lnTo>
                  <a:pt x="76" y="76"/>
                </a:lnTo>
                <a:lnTo>
                  <a:pt x="76" y="84"/>
                </a:lnTo>
                <a:lnTo>
                  <a:pt x="76" y="92"/>
                </a:lnTo>
                <a:lnTo>
                  <a:pt x="76" y="100"/>
                </a:lnTo>
                <a:lnTo>
                  <a:pt x="76" y="112"/>
                </a:lnTo>
                <a:lnTo>
                  <a:pt x="72" y="128"/>
                </a:lnTo>
                <a:lnTo>
                  <a:pt x="72" y="144"/>
                </a:lnTo>
                <a:lnTo>
                  <a:pt x="72" y="160"/>
                </a:lnTo>
                <a:lnTo>
                  <a:pt x="76" y="176"/>
                </a:lnTo>
                <a:lnTo>
                  <a:pt x="76" y="192"/>
                </a:lnTo>
                <a:lnTo>
                  <a:pt x="76" y="208"/>
                </a:lnTo>
                <a:lnTo>
                  <a:pt x="76" y="220"/>
                </a:lnTo>
                <a:lnTo>
                  <a:pt x="76" y="228"/>
                </a:lnTo>
                <a:lnTo>
                  <a:pt x="80" y="236"/>
                </a:lnTo>
                <a:lnTo>
                  <a:pt x="80" y="244"/>
                </a:lnTo>
                <a:lnTo>
                  <a:pt x="84" y="248"/>
                </a:lnTo>
                <a:lnTo>
                  <a:pt x="88" y="260"/>
                </a:lnTo>
                <a:lnTo>
                  <a:pt x="96" y="268"/>
                </a:lnTo>
                <a:lnTo>
                  <a:pt x="108" y="272"/>
                </a:lnTo>
                <a:lnTo>
                  <a:pt x="120" y="276"/>
                </a:lnTo>
                <a:lnTo>
                  <a:pt x="148" y="280"/>
                </a:lnTo>
                <a:lnTo>
                  <a:pt x="160" y="280"/>
                </a:lnTo>
                <a:lnTo>
                  <a:pt x="172" y="276"/>
                </a:lnTo>
                <a:lnTo>
                  <a:pt x="188" y="276"/>
                </a:lnTo>
                <a:lnTo>
                  <a:pt x="196" y="276"/>
                </a:lnTo>
                <a:lnTo>
                  <a:pt x="208" y="272"/>
                </a:lnTo>
                <a:lnTo>
                  <a:pt x="216" y="272"/>
                </a:lnTo>
                <a:lnTo>
                  <a:pt x="224" y="268"/>
                </a:lnTo>
                <a:lnTo>
                  <a:pt x="232" y="260"/>
                </a:lnTo>
                <a:lnTo>
                  <a:pt x="240" y="248"/>
                </a:lnTo>
                <a:lnTo>
                  <a:pt x="244" y="236"/>
                </a:lnTo>
                <a:lnTo>
                  <a:pt x="248" y="224"/>
                </a:lnTo>
                <a:lnTo>
                  <a:pt x="252" y="216"/>
                </a:lnTo>
                <a:lnTo>
                  <a:pt x="256" y="208"/>
                </a:lnTo>
                <a:lnTo>
                  <a:pt x="264" y="204"/>
                </a:lnTo>
                <a:lnTo>
                  <a:pt x="268" y="204"/>
                </a:lnTo>
                <a:lnTo>
                  <a:pt x="272" y="208"/>
                </a:lnTo>
                <a:lnTo>
                  <a:pt x="272" y="208"/>
                </a:lnTo>
                <a:lnTo>
                  <a:pt x="276" y="212"/>
                </a:lnTo>
                <a:lnTo>
                  <a:pt x="280" y="216"/>
                </a:lnTo>
                <a:lnTo>
                  <a:pt x="280" y="220"/>
                </a:lnTo>
                <a:lnTo>
                  <a:pt x="284" y="228"/>
                </a:lnTo>
                <a:lnTo>
                  <a:pt x="284" y="232"/>
                </a:lnTo>
                <a:lnTo>
                  <a:pt x="288" y="248"/>
                </a:lnTo>
                <a:lnTo>
                  <a:pt x="288" y="260"/>
                </a:lnTo>
                <a:lnTo>
                  <a:pt x="292" y="272"/>
                </a:lnTo>
                <a:lnTo>
                  <a:pt x="296" y="280"/>
                </a:lnTo>
                <a:lnTo>
                  <a:pt x="296" y="288"/>
                </a:lnTo>
                <a:lnTo>
                  <a:pt x="296" y="292"/>
                </a:lnTo>
                <a:lnTo>
                  <a:pt x="296" y="296"/>
                </a:lnTo>
                <a:lnTo>
                  <a:pt x="292" y="300"/>
                </a:lnTo>
                <a:lnTo>
                  <a:pt x="288" y="304"/>
                </a:lnTo>
                <a:lnTo>
                  <a:pt x="280" y="304"/>
                </a:lnTo>
                <a:lnTo>
                  <a:pt x="272" y="308"/>
                </a:lnTo>
                <a:lnTo>
                  <a:pt x="264" y="312"/>
                </a:lnTo>
                <a:lnTo>
                  <a:pt x="264" y="3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302">
            <a:extLst>
              <a:ext uri="{FF2B5EF4-FFF2-40B4-BE49-F238E27FC236}">
                <a16:creationId xmlns:a16="http://schemas.microsoft.com/office/drawing/2014/main" xmlns="" id="{72B078FB-8376-4F1F-83E2-850B4A7DA031}"/>
              </a:ext>
            </a:extLst>
          </p:cNvPr>
          <p:cNvSpPr>
            <a:spLocks/>
          </p:cNvSpPr>
          <p:nvPr/>
        </p:nvSpPr>
        <p:spPr bwMode="auto">
          <a:xfrm>
            <a:off x="9836800" y="4456181"/>
            <a:ext cx="782517" cy="485628"/>
          </a:xfrm>
          <a:custGeom>
            <a:avLst/>
            <a:gdLst>
              <a:gd name="T0" fmla="*/ 84 w 216"/>
              <a:gd name="T1" fmla="*/ 88 h 100"/>
              <a:gd name="T2" fmla="*/ 64 w 216"/>
              <a:gd name="T3" fmla="*/ 92 h 100"/>
              <a:gd name="T4" fmla="*/ 44 w 216"/>
              <a:gd name="T5" fmla="*/ 96 h 100"/>
              <a:gd name="T6" fmla="*/ 20 w 216"/>
              <a:gd name="T7" fmla="*/ 100 h 100"/>
              <a:gd name="T8" fmla="*/ 0 w 216"/>
              <a:gd name="T9" fmla="*/ 100 h 100"/>
              <a:gd name="T10" fmla="*/ 0 w 216"/>
              <a:gd name="T11" fmla="*/ 80 h 100"/>
              <a:gd name="T12" fmla="*/ 28 w 216"/>
              <a:gd name="T13" fmla="*/ 72 h 100"/>
              <a:gd name="T14" fmla="*/ 48 w 216"/>
              <a:gd name="T15" fmla="*/ 60 h 100"/>
              <a:gd name="T16" fmla="*/ 68 w 216"/>
              <a:gd name="T17" fmla="*/ 56 h 100"/>
              <a:gd name="T18" fmla="*/ 88 w 216"/>
              <a:gd name="T19" fmla="*/ 48 h 100"/>
              <a:gd name="T20" fmla="*/ 100 w 216"/>
              <a:gd name="T21" fmla="*/ 44 h 100"/>
              <a:gd name="T22" fmla="*/ 112 w 216"/>
              <a:gd name="T23" fmla="*/ 36 h 100"/>
              <a:gd name="T24" fmla="*/ 124 w 216"/>
              <a:gd name="T25" fmla="*/ 32 h 100"/>
              <a:gd name="T26" fmla="*/ 128 w 216"/>
              <a:gd name="T27" fmla="*/ 32 h 100"/>
              <a:gd name="T28" fmla="*/ 136 w 216"/>
              <a:gd name="T29" fmla="*/ 24 h 100"/>
              <a:gd name="T30" fmla="*/ 144 w 216"/>
              <a:gd name="T31" fmla="*/ 20 h 100"/>
              <a:gd name="T32" fmla="*/ 144 w 216"/>
              <a:gd name="T33" fmla="*/ 12 h 100"/>
              <a:gd name="T34" fmla="*/ 144 w 216"/>
              <a:gd name="T35" fmla="*/ 8 h 100"/>
              <a:gd name="T36" fmla="*/ 144 w 216"/>
              <a:gd name="T37" fmla="*/ 4 h 100"/>
              <a:gd name="T38" fmla="*/ 148 w 216"/>
              <a:gd name="T39" fmla="*/ 0 h 100"/>
              <a:gd name="T40" fmla="*/ 152 w 216"/>
              <a:gd name="T41" fmla="*/ 0 h 100"/>
              <a:gd name="T42" fmla="*/ 160 w 216"/>
              <a:gd name="T43" fmla="*/ 0 h 100"/>
              <a:gd name="T44" fmla="*/ 172 w 216"/>
              <a:gd name="T45" fmla="*/ 4 h 100"/>
              <a:gd name="T46" fmla="*/ 184 w 216"/>
              <a:gd name="T47" fmla="*/ 8 h 100"/>
              <a:gd name="T48" fmla="*/ 192 w 216"/>
              <a:gd name="T49" fmla="*/ 12 h 100"/>
              <a:gd name="T50" fmla="*/ 200 w 216"/>
              <a:gd name="T51" fmla="*/ 16 h 100"/>
              <a:gd name="T52" fmla="*/ 204 w 216"/>
              <a:gd name="T53" fmla="*/ 24 h 100"/>
              <a:gd name="T54" fmla="*/ 212 w 216"/>
              <a:gd name="T55" fmla="*/ 28 h 100"/>
              <a:gd name="T56" fmla="*/ 212 w 216"/>
              <a:gd name="T57" fmla="*/ 36 h 100"/>
              <a:gd name="T58" fmla="*/ 216 w 216"/>
              <a:gd name="T59" fmla="*/ 40 h 100"/>
              <a:gd name="T60" fmla="*/ 212 w 216"/>
              <a:gd name="T61" fmla="*/ 44 h 100"/>
              <a:gd name="T62" fmla="*/ 212 w 216"/>
              <a:gd name="T63" fmla="*/ 44 h 100"/>
              <a:gd name="T64" fmla="*/ 208 w 216"/>
              <a:gd name="T65" fmla="*/ 48 h 100"/>
              <a:gd name="T66" fmla="*/ 204 w 216"/>
              <a:gd name="T67" fmla="*/ 52 h 100"/>
              <a:gd name="T68" fmla="*/ 200 w 216"/>
              <a:gd name="T69" fmla="*/ 52 h 100"/>
              <a:gd name="T70" fmla="*/ 192 w 216"/>
              <a:gd name="T71" fmla="*/ 56 h 100"/>
              <a:gd name="T72" fmla="*/ 184 w 216"/>
              <a:gd name="T73" fmla="*/ 60 h 100"/>
              <a:gd name="T74" fmla="*/ 172 w 216"/>
              <a:gd name="T75" fmla="*/ 64 h 100"/>
              <a:gd name="T76" fmla="*/ 152 w 216"/>
              <a:gd name="T77" fmla="*/ 72 h 100"/>
              <a:gd name="T78" fmla="*/ 128 w 216"/>
              <a:gd name="T79" fmla="*/ 76 h 100"/>
              <a:gd name="T80" fmla="*/ 84 w 216"/>
              <a:gd name="T81" fmla="*/ 88 h 100"/>
              <a:gd name="T82" fmla="*/ 84 w 216"/>
              <a:gd name="T83" fmla="*/ 88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16" h="100">
                <a:moveTo>
                  <a:pt x="84" y="88"/>
                </a:moveTo>
                <a:lnTo>
                  <a:pt x="64" y="92"/>
                </a:lnTo>
                <a:lnTo>
                  <a:pt x="44" y="96"/>
                </a:lnTo>
                <a:lnTo>
                  <a:pt x="20" y="100"/>
                </a:lnTo>
                <a:lnTo>
                  <a:pt x="0" y="100"/>
                </a:lnTo>
                <a:lnTo>
                  <a:pt x="0" y="80"/>
                </a:lnTo>
                <a:lnTo>
                  <a:pt x="28" y="72"/>
                </a:lnTo>
                <a:lnTo>
                  <a:pt x="48" y="60"/>
                </a:lnTo>
                <a:lnTo>
                  <a:pt x="68" y="56"/>
                </a:lnTo>
                <a:lnTo>
                  <a:pt x="88" y="48"/>
                </a:lnTo>
                <a:lnTo>
                  <a:pt x="100" y="44"/>
                </a:lnTo>
                <a:lnTo>
                  <a:pt x="112" y="36"/>
                </a:lnTo>
                <a:lnTo>
                  <a:pt x="124" y="32"/>
                </a:lnTo>
                <a:lnTo>
                  <a:pt x="128" y="32"/>
                </a:lnTo>
                <a:lnTo>
                  <a:pt x="136" y="24"/>
                </a:lnTo>
                <a:lnTo>
                  <a:pt x="144" y="20"/>
                </a:lnTo>
                <a:lnTo>
                  <a:pt x="144" y="12"/>
                </a:lnTo>
                <a:lnTo>
                  <a:pt x="144" y="8"/>
                </a:lnTo>
                <a:lnTo>
                  <a:pt x="144" y="4"/>
                </a:lnTo>
                <a:lnTo>
                  <a:pt x="148" y="0"/>
                </a:lnTo>
                <a:lnTo>
                  <a:pt x="152" y="0"/>
                </a:lnTo>
                <a:lnTo>
                  <a:pt x="160" y="0"/>
                </a:lnTo>
                <a:lnTo>
                  <a:pt x="172" y="4"/>
                </a:lnTo>
                <a:lnTo>
                  <a:pt x="184" y="8"/>
                </a:lnTo>
                <a:lnTo>
                  <a:pt x="192" y="12"/>
                </a:lnTo>
                <a:lnTo>
                  <a:pt x="200" y="16"/>
                </a:lnTo>
                <a:lnTo>
                  <a:pt x="204" y="24"/>
                </a:lnTo>
                <a:lnTo>
                  <a:pt x="212" y="28"/>
                </a:lnTo>
                <a:lnTo>
                  <a:pt x="212" y="36"/>
                </a:lnTo>
                <a:lnTo>
                  <a:pt x="216" y="40"/>
                </a:lnTo>
                <a:lnTo>
                  <a:pt x="212" y="44"/>
                </a:lnTo>
                <a:lnTo>
                  <a:pt x="212" y="44"/>
                </a:lnTo>
                <a:lnTo>
                  <a:pt x="208" y="48"/>
                </a:lnTo>
                <a:lnTo>
                  <a:pt x="204" y="52"/>
                </a:lnTo>
                <a:lnTo>
                  <a:pt x="200" y="52"/>
                </a:lnTo>
                <a:lnTo>
                  <a:pt x="192" y="56"/>
                </a:lnTo>
                <a:lnTo>
                  <a:pt x="184" y="60"/>
                </a:lnTo>
                <a:lnTo>
                  <a:pt x="172" y="64"/>
                </a:lnTo>
                <a:lnTo>
                  <a:pt x="152" y="72"/>
                </a:lnTo>
                <a:lnTo>
                  <a:pt x="128" y="76"/>
                </a:lnTo>
                <a:lnTo>
                  <a:pt x="84" y="88"/>
                </a:lnTo>
                <a:lnTo>
                  <a:pt x="84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303">
            <a:extLst>
              <a:ext uri="{FF2B5EF4-FFF2-40B4-BE49-F238E27FC236}">
                <a16:creationId xmlns:a16="http://schemas.microsoft.com/office/drawing/2014/main" xmlns="" id="{37E22730-3096-414C-A99A-44F713D1416C}"/>
              </a:ext>
            </a:extLst>
          </p:cNvPr>
          <p:cNvSpPr>
            <a:spLocks/>
          </p:cNvSpPr>
          <p:nvPr/>
        </p:nvSpPr>
        <p:spPr bwMode="auto">
          <a:xfrm>
            <a:off x="9271649" y="4669858"/>
            <a:ext cx="463714" cy="252526"/>
          </a:xfrm>
          <a:custGeom>
            <a:avLst/>
            <a:gdLst>
              <a:gd name="T0" fmla="*/ 88 w 128"/>
              <a:gd name="T1" fmla="*/ 36 h 52"/>
              <a:gd name="T2" fmla="*/ 68 w 128"/>
              <a:gd name="T3" fmla="*/ 44 h 52"/>
              <a:gd name="T4" fmla="*/ 44 w 128"/>
              <a:gd name="T5" fmla="*/ 48 h 52"/>
              <a:gd name="T6" fmla="*/ 24 w 128"/>
              <a:gd name="T7" fmla="*/ 52 h 52"/>
              <a:gd name="T8" fmla="*/ 0 w 128"/>
              <a:gd name="T9" fmla="*/ 52 h 52"/>
              <a:gd name="T10" fmla="*/ 0 w 128"/>
              <a:gd name="T11" fmla="*/ 20 h 52"/>
              <a:gd name="T12" fmla="*/ 16 w 128"/>
              <a:gd name="T13" fmla="*/ 20 h 52"/>
              <a:gd name="T14" fmla="*/ 32 w 128"/>
              <a:gd name="T15" fmla="*/ 16 h 52"/>
              <a:gd name="T16" fmla="*/ 44 w 128"/>
              <a:gd name="T17" fmla="*/ 16 h 52"/>
              <a:gd name="T18" fmla="*/ 56 w 128"/>
              <a:gd name="T19" fmla="*/ 8 h 52"/>
              <a:gd name="T20" fmla="*/ 64 w 128"/>
              <a:gd name="T21" fmla="*/ 4 h 52"/>
              <a:gd name="T22" fmla="*/ 76 w 128"/>
              <a:gd name="T23" fmla="*/ 4 h 52"/>
              <a:gd name="T24" fmla="*/ 84 w 128"/>
              <a:gd name="T25" fmla="*/ 0 h 52"/>
              <a:gd name="T26" fmla="*/ 96 w 128"/>
              <a:gd name="T27" fmla="*/ 0 h 52"/>
              <a:gd name="T28" fmla="*/ 104 w 128"/>
              <a:gd name="T29" fmla="*/ 0 h 52"/>
              <a:gd name="T30" fmla="*/ 112 w 128"/>
              <a:gd name="T31" fmla="*/ 4 h 52"/>
              <a:gd name="T32" fmla="*/ 120 w 128"/>
              <a:gd name="T33" fmla="*/ 8 h 52"/>
              <a:gd name="T34" fmla="*/ 124 w 128"/>
              <a:gd name="T35" fmla="*/ 12 h 52"/>
              <a:gd name="T36" fmla="*/ 128 w 128"/>
              <a:gd name="T37" fmla="*/ 16 h 52"/>
              <a:gd name="T38" fmla="*/ 124 w 128"/>
              <a:gd name="T39" fmla="*/ 20 h 52"/>
              <a:gd name="T40" fmla="*/ 124 w 128"/>
              <a:gd name="T41" fmla="*/ 24 h 52"/>
              <a:gd name="T42" fmla="*/ 120 w 128"/>
              <a:gd name="T43" fmla="*/ 24 h 52"/>
              <a:gd name="T44" fmla="*/ 116 w 128"/>
              <a:gd name="T45" fmla="*/ 28 h 52"/>
              <a:gd name="T46" fmla="*/ 108 w 128"/>
              <a:gd name="T47" fmla="*/ 32 h 52"/>
              <a:gd name="T48" fmla="*/ 100 w 128"/>
              <a:gd name="T49" fmla="*/ 36 h 52"/>
              <a:gd name="T50" fmla="*/ 88 w 128"/>
              <a:gd name="T51" fmla="*/ 36 h 52"/>
              <a:gd name="T52" fmla="*/ 88 w 128"/>
              <a:gd name="T53" fmla="*/ 3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8" h="52">
                <a:moveTo>
                  <a:pt x="88" y="36"/>
                </a:moveTo>
                <a:lnTo>
                  <a:pt x="68" y="44"/>
                </a:lnTo>
                <a:lnTo>
                  <a:pt x="44" y="48"/>
                </a:lnTo>
                <a:lnTo>
                  <a:pt x="24" y="52"/>
                </a:lnTo>
                <a:lnTo>
                  <a:pt x="0" y="52"/>
                </a:lnTo>
                <a:lnTo>
                  <a:pt x="0" y="20"/>
                </a:lnTo>
                <a:lnTo>
                  <a:pt x="16" y="20"/>
                </a:lnTo>
                <a:lnTo>
                  <a:pt x="32" y="16"/>
                </a:lnTo>
                <a:lnTo>
                  <a:pt x="44" y="16"/>
                </a:lnTo>
                <a:lnTo>
                  <a:pt x="56" y="8"/>
                </a:lnTo>
                <a:lnTo>
                  <a:pt x="64" y="4"/>
                </a:lnTo>
                <a:lnTo>
                  <a:pt x="76" y="4"/>
                </a:lnTo>
                <a:lnTo>
                  <a:pt x="84" y="0"/>
                </a:lnTo>
                <a:lnTo>
                  <a:pt x="96" y="0"/>
                </a:lnTo>
                <a:lnTo>
                  <a:pt x="104" y="0"/>
                </a:lnTo>
                <a:lnTo>
                  <a:pt x="112" y="4"/>
                </a:lnTo>
                <a:lnTo>
                  <a:pt x="120" y="8"/>
                </a:lnTo>
                <a:lnTo>
                  <a:pt x="124" y="12"/>
                </a:lnTo>
                <a:lnTo>
                  <a:pt x="128" y="16"/>
                </a:lnTo>
                <a:lnTo>
                  <a:pt x="124" y="20"/>
                </a:lnTo>
                <a:lnTo>
                  <a:pt x="124" y="24"/>
                </a:lnTo>
                <a:lnTo>
                  <a:pt x="120" y="24"/>
                </a:lnTo>
                <a:lnTo>
                  <a:pt x="116" y="28"/>
                </a:lnTo>
                <a:lnTo>
                  <a:pt x="108" y="32"/>
                </a:lnTo>
                <a:lnTo>
                  <a:pt x="100" y="36"/>
                </a:lnTo>
                <a:lnTo>
                  <a:pt x="88" y="36"/>
                </a:lnTo>
                <a:lnTo>
                  <a:pt x="88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304">
            <a:extLst>
              <a:ext uri="{FF2B5EF4-FFF2-40B4-BE49-F238E27FC236}">
                <a16:creationId xmlns:a16="http://schemas.microsoft.com/office/drawing/2014/main" xmlns="" id="{5C8E7DDE-B8E1-4E6F-9C8A-3D878FF52742}"/>
              </a:ext>
            </a:extLst>
          </p:cNvPr>
          <p:cNvSpPr>
            <a:spLocks/>
          </p:cNvSpPr>
          <p:nvPr/>
        </p:nvSpPr>
        <p:spPr bwMode="auto">
          <a:xfrm>
            <a:off x="8561587" y="5233186"/>
            <a:ext cx="1231739" cy="543903"/>
          </a:xfrm>
          <a:custGeom>
            <a:avLst/>
            <a:gdLst>
              <a:gd name="T0" fmla="*/ 92 w 340"/>
              <a:gd name="T1" fmla="*/ 52 h 112"/>
              <a:gd name="T2" fmla="*/ 116 w 340"/>
              <a:gd name="T3" fmla="*/ 44 h 112"/>
              <a:gd name="T4" fmla="*/ 156 w 340"/>
              <a:gd name="T5" fmla="*/ 36 h 112"/>
              <a:gd name="T6" fmla="*/ 200 w 340"/>
              <a:gd name="T7" fmla="*/ 24 h 112"/>
              <a:gd name="T8" fmla="*/ 252 w 340"/>
              <a:gd name="T9" fmla="*/ 12 h 112"/>
              <a:gd name="T10" fmla="*/ 292 w 340"/>
              <a:gd name="T11" fmla="*/ 4 h 112"/>
              <a:gd name="T12" fmla="*/ 320 w 340"/>
              <a:gd name="T13" fmla="*/ 0 h 112"/>
              <a:gd name="T14" fmla="*/ 336 w 340"/>
              <a:gd name="T15" fmla="*/ 4 h 112"/>
              <a:gd name="T16" fmla="*/ 340 w 340"/>
              <a:gd name="T17" fmla="*/ 8 h 112"/>
              <a:gd name="T18" fmla="*/ 336 w 340"/>
              <a:gd name="T19" fmla="*/ 12 h 112"/>
              <a:gd name="T20" fmla="*/ 328 w 340"/>
              <a:gd name="T21" fmla="*/ 16 h 112"/>
              <a:gd name="T22" fmla="*/ 312 w 340"/>
              <a:gd name="T23" fmla="*/ 24 h 112"/>
              <a:gd name="T24" fmla="*/ 296 w 340"/>
              <a:gd name="T25" fmla="*/ 32 h 112"/>
              <a:gd name="T26" fmla="*/ 272 w 340"/>
              <a:gd name="T27" fmla="*/ 40 h 112"/>
              <a:gd name="T28" fmla="*/ 248 w 340"/>
              <a:gd name="T29" fmla="*/ 48 h 112"/>
              <a:gd name="T30" fmla="*/ 216 w 340"/>
              <a:gd name="T31" fmla="*/ 60 h 112"/>
              <a:gd name="T32" fmla="*/ 180 w 340"/>
              <a:gd name="T33" fmla="*/ 72 h 112"/>
              <a:gd name="T34" fmla="*/ 148 w 340"/>
              <a:gd name="T35" fmla="*/ 80 h 112"/>
              <a:gd name="T36" fmla="*/ 120 w 340"/>
              <a:gd name="T37" fmla="*/ 92 h 112"/>
              <a:gd name="T38" fmla="*/ 96 w 340"/>
              <a:gd name="T39" fmla="*/ 96 h 112"/>
              <a:gd name="T40" fmla="*/ 76 w 340"/>
              <a:gd name="T41" fmla="*/ 104 h 112"/>
              <a:gd name="T42" fmla="*/ 60 w 340"/>
              <a:gd name="T43" fmla="*/ 108 h 112"/>
              <a:gd name="T44" fmla="*/ 48 w 340"/>
              <a:gd name="T45" fmla="*/ 112 h 112"/>
              <a:gd name="T46" fmla="*/ 40 w 340"/>
              <a:gd name="T47" fmla="*/ 112 h 112"/>
              <a:gd name="T48" fmla="*/ 32 w 340"/>
              <a:gd name="T49" fmla="*/ 112 h 112"/>
              <a:gd name="T50" fmla="*/ 16 w 340"/>
              <a:gd name="T51" fmla="*/ 100 h 112"/>
              <a:gd name="T52" fmla="*/ 4 w 340"/>
              <a:gd name="T53" fmla="*/ 80 h 112"/>
              <a:gd name="T54" fmla="*/ 0 w 340"/>
              <a:gd name="T55" fmla="*/ 68 h 112"/>
              <a:gd name="T56" fmla="*/ 8 w 340"/>
              <a:gd name="T57" fmla="*/ 60 h 112"/>
              <a:gd name="T58" fmla="*/ 20 w 340"/>
              <a:gd name="T59" fmla="*/ 60 h 112"/>
              <a:gd name="T60" fmla="*/ 32 w 340"/>
              <a:gd name="T61" fmla="*/ 60 h 112"/>
              <a:gd name="T62" fmla="*/ 40 w 340"/>
              <a:gd name="T63" fmla="*/ 64 h 112"/>
              <a:gd name="T64" fmla="*/ 44 w 340"/>
              <a:gd name="T65" fmla="*/ 64 h 112"/>
              <a:gd name="T66" fmla="*/ 56 w 340"/>
              <a:gd name="T67" fmla="*/ 64 h 112"/>
              <a:gd name="T68" fmla="*/ 80 w 340"/>
              <a:gd name="T69" fmla="*/ 5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0" h="112">
                <a:moveTo>
                  <a:pt x="80" y="56"/>
                </a:moveTo>
                <a:lnTo>
                  <a:pt x="92" y="52"/>
                </a:lnTo>
                <a:lnTo>
                  <a:pt x="104" y="48"/>
                </a:lnTo>
                <a:lnTo>
                  <a:pt x="116" y="44"/>
                </a:lnTo>
                <a:lnTo>
                  <a:pt x="136" y="40"/>
                </a:lnTo>
                <a:lnTo>
                  <a:pt x="156" y="36"/>
                </a:lnTo>
                <a:lnTo>
                  <a:pt x="176" y="32"/>
                </a:lnTo>
                <a:lnTo>
                  <a:pt x="200" y="24"/>
                </a:lnTo>
                <a:lnTo>
                  <a:pt x="228" y="20"/>
                </a:lnTo>
                <a:lnTo>
                  <a:pt x="252" y="12"/>
                </a:lnTo>
                <a:lnTo>
                  <a:pt x="276" y="8"/>
                </a:lnTo>
                <a:lnTo>
                  <a:pt x="292" y="4"/>
                </a:lnTo>
                <a:lnTo>
                  <a:pt x="308" y="4"/>
                </a:lnTo>
                <a:lnTo>
                  <a:pt x="320" y="0"/>
                </a:lnTo>
                <a:lnTo>
                  <a:pt x="332" y="0"/>
                </a:lnTo>
                <a:lnTo>
                  <a:pt x="336" y="4"/>
                </a:lnTo>
                <a:lnTo>
                  <a:pt x="340" y="4"/>
                </a:lnTo>
                <a:lnTo>
                  <a:pt x="340" y="8"/>
                </a:lnTo>
                <a:lnTo>
                  <a:pt x="336" y="8"/>
                </a:lnTo>
                <a:lnTo>
                  <a:pt x="336" y="12"/>
                </a:lnTo>
                <a:lnTo>
                  <a:pt x="332" y="12"/>
                </a:lnTo>
                <a:lnTo>
                  <a:pt x="328" y="16"/>
                </a:lnTo>
                <a:lnTo>
                  <a:pt x="320" y="20"/>
                </a:lnTo>
                <a:lnTo>
                  <a:pt x="312" y="24"/>
                </a:lnTo>
                <a:lnTo>
                  <a:pt x="304" y="28"/>
                </a:lnTo>
                <a:lnTo>
                  <a:pt x="296" y="32"/>
                </a:lnTo>
                <a:lnTo>
                  <a:pt x="284" y="36"/>
                </a:lnTo>
                <a:lnTo>
                  <a:pt x="272" y="40"/>
                </a:lnTo>
                <a:lnTo>
                  <a:pt x="260" y="44"/>
                </a:lnTo>
                <a:lnTo>
                  <a:pt x="248" y="48"/>
                </a:lnTo>
                <a:lnTo>
                  <a:pt x="232" y="52"/>
                </a:lnTo>
                <a:lnTo>
                  <a:pt x="216" y="60"/>
                </a:lnTo>
                <a:lnTo>
                  <a:pt x="196" y="64"/>
                </a:lnTo>
                <a:lnTo>
                  <a:pt x="180" y="72"/>
                </a:lnTo>
                <a:lnTo>
                  <a:pt x="164" y="76"/>
                </a:lnTo>
                <a:lnTo>
                  <a:pt x="148" y="80"/>
                </a:lnTo>
                <a:lnTo>
                  <a:pt x="132" y="88"/>
                </a:lnTo>
                <a:lnTo>
                  <a:pt x="120" y="92"/>
                </a:lnTo>
                <a:lnTo>
                  <a:pt x="108" y="96"/>
                </a:lnTo>
                <a:lnTo>
                  <a:pt x="96" y="96"/>
                </a:lnTo>
                <a:lnTo>
                  <a:pt x="84" y="100"/>
                </a:lnTo>
                <a:lnTo>
                  <a:pt x="76" y="104"/>
                </a:lnTo>
                <a:lnTo>
                  <a:pt x="68" y="108"/>
                </a:lnTo>
                <a:lnTo>
                  <a:pt x="60" y="108"/>
                </a:lnTo>
                <a:lnTo>
                  <a:pt x="56" y="112"/>
                </a:lnTo>
                <a:lnTo>
                  <a:pt x="48" y="112"/>
                </a:lnTo>
                <a:lnTo>
                  <a:pt x="44" y="112"/>
                </a:lnTo>
                <a:lnTo>
                  <a:pt x="40" y="112"/>
                </a:lnTo>
                <a:lnTo>
                  <a:pt x="40" y="112"/>
                </a:lnTo>
                <a:lnTo>
                  <a:pt x="32" y="112"/>
                </a:lnTo>
                <a:lnTo>
                  <a:pt x="24" y="108"/>
                </a:lnTo>
                <a:lnTo>
                  <a:pt x="16" y="100"/>
                </a:lnTo>
                <a:lnTo>
                  <a:pt x="8" y="88"/>
                </a:lnTo>
                <a:lnTo>
                  <a:pt x="4" y="80"/>
                </a:lnTo>
                <a:lnTo>
                  <a:pt x="0" y="72"/>
                </a:lnTo>
                <a:lnTo>
                  <a:pt x="0" y="68"/>
                </a:lnTo>
                <a:lnTo>
                  <a:pt x="0" y="64"/>
                </a:lnTo>
                <a:lnTo>
                  <a:pt x="8" y="60"/>
                </a:lnTo>
                <a:lnTo>
                  <a:pt x="12" y="60"/>
                </a:lnTo>
                <a:lnTo>
                  <a:pt x="20" y="60"/>
                </a:lnTo>
                <a:lnTo>
                  <a:pt x="24" y="60"/>
                </a:lnTo>
                <a:lnTo>
                  <a:pt x="32" y="60"/>
                </a:lnTo>
                <a:lnTo>
                  <a:pt x="36" y="64"/>
                </a:lnTo>
                <a:lnTo>
                  <a:pt x="40" y="64"/>
                </a:lnTo>
                <a:lnTo>
                  <a:pt x="44" y="64"/>
                </a:lnTo>
                <a:lnTo>
                  <a:pt x="44" y="64"/>
                </a:lnTo>
                <a:lnTo>
                  <a:pt x="48" y="64"/>
                </a:lnTo>
                <a:lnTo>
                  <a:pt x="56" y="64"/>
                </a:lnTo>
                <a:lnTo>
                  <a:pt x="68" y="60"/>
                </a:lnTo>
                <a:lnTo>
                  <a:pt x="80" y="56"/>
                </a:lnTo>
                <a:lnTo>
                  <a:pt x="80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305">
            <a:extLst>
              <a:ext uri="{FF2B5EF4-FFF2-40B4-BE49-F238E27FC236}">
                <a16:creationId xmlns:a16="http://schemas.microsoft.com/office/drawing/2014/main" xmlns="" id="{0416CDE1-AAEA-4088-A118-F6A736903CEF}"/>
              </a:ext>
            </a:extLst>
          </p:cNvPr>
          <p:cNvSpPr>
            <a:spLocks/>
          </p:cNvSpPr>
          <p:nvPr/>
        </p:nvSpPr>
        <p:spPr bwMode="auto">
          <a:xfrm>
            <a:off x="9199193" y="5679963"/>
            <a:ext cx="869463" cy="252526"/>
          </a:xfrm>
          <a:custGeom>
            <a:avLst/>
            <a:gdLst>
              <a:gd name="T0" fmla="*/ 68 w 240"/>
              <a:gd name="T1" fmla="*/ 16 h 52"/>
              <a:gd name="T2" fmla="*/ 92 w 240"/>
              <a:gd name="T3" fmla="*/ 16 h 52"/>
              <a:gd name="T4" fmla="*/ 116 w 240"/>
              <a:gd name="T5" fmla="*/ 12 h 52"/>
              <a:gd name="T6" fmla="*/ 132 w 240"/>
              <a:gd name="T7" fmla="*/ 8 h 52"/>
              <a:gd name="T8" fmla="*/ 148 w 240"/>
              <a:gd name="T9" fmla="*/ 4 h 52"/>
              <a:gd name="T10" fmla="*/ 160 w 240"/>
              <a:gd name="T11" fmla="*/ 4 h 52"/>
              <a:gd name="T12" fmla="*/ 172 w 240"/>
              <a:gd name="T13" fmla="*/ 0 h 52"/>
              <a:gd name="T14" fmla="*/ 196 w 240"/>
              <a:gd name="T15" fmla="*/ 0 h 52"/>
              <a:gd name="T16" fmla="*/ 212 w 240"/>
              <a:gd name="T17" fmla="*/ 0 h 52"/>
              <a:gd name="T18" fmla="*/ 220 w 240"/>
              <a:gd name="T19" fmla="*/ 4 h 52"/>
              <a:gd name="T20" fmla="*/ 228 w 240"/>
              <a:gd name="T21" fmla="*/ 8 h 52"/>
              <a:gd name="T22" fmla="*/ 232 w 240"/>
              <a:gd name="T23" fmla="*/ 12 h 52"/>
              <a:gd name="T24" fmla="*/ 236 w 240"/>
              <a:gd name="T25" fmla="*/ 16 h 52"/>
              <a:gd name="T26" fmla="*/ 240 w 240"/>
              <a:gd name="T27" fmla="*/ 20 h 52"/>
              <a:gd name="T28" fmla="*/ 240 w 240"/>
              <a:gd name="T29" fmla="*/ 24 h 52"/>
              <a:gd name="T30" fmla="*/ 240 w 240"/>
              <a:gd name="T31" fmla="*/ 28 h 52"/>
              <a:gd name="T32" fmla="*/ 236 w 240"/>
              <a:gd name="T33" fmla="*/ 32 h 52"/>
              <a:gd name="T34" fmla="*/ 228 w 240"/>
              <a:gd name="T35" fmla="*/ 32 h 52"/>
              <a:gd name="T36" fmla="*/ 220 w 240"/>
              <a:gd name="T37" fmla="*/ 36 h 52"/>
              <a:gd name="T38" fmla="*/ 208 w 240"/>
              <a:gd name="T39" fmla="*/ 36 h 52"/>
              <a:gd name="T40" fmla="*/ 196 w 240"/>
              <a:gd name="T41" fmla="*/ 40 h 52"/>
              <a:gd name="T42" fmla="*/ 176 w 240"/>
              <a:gd name="T43" fmla="*/ 40 h 52"/>
              <a:gd name="T44" fmla="*/ 160 w 240"/>
              <a:gd name="T45" fmla="*/ 44 h 52"/>
              <a:gd name="T46" fmla="*/ 140 w 240"/>
              <a:gd name="T47" fmla="*/ 48 h 52"/>
              <a:gd name="T48" fmla="*/ 124 w 240"/>
              <a:gd name="T49" fmla="*/ 48 h 52"/>
              <a:gd name="T50" fmla="*/ 108 w 240"/>
              <a:gd name="T51" fmla="*/ 52 h 52"/>
              <a:gd name="T52" fmla="*/ 92 w 240"/>
              <a:gd name="T53" fmla="*/ 52 h 52"/>
              <a:gd name="T54" fmla="*/ 80 w 240"/>
              <a:gd name="T55" fmla="*/ 52 h 52"/>
              <a:gd name="T56" fmla="*/ 72 w 240"/>
              <a:gd name="T57" fmla="*/ 52 h 52"/>
              <a:gd name="T58" fmla="*/ 64 w 240"/>
              <a:gd name="T59" fmla="*/ 52 h 52"/>
              <a:gd name="T60" fmla="*/ 56 w 240"/>
              <a:gd name="T61" fmla="*/ 52 h 52"/>
              <a:gd name="T62" fmla="*/ 44 w 240"/>
              <a:gd name="T63" fmla="*/ 52 h 52"/>
              <a:gd name="T64" fmla="*/ 32 w 240"/>
              <a:gd name="T65" fmla="*/ 52 h 52"/>
              <a:gd name="T66" fmla="*/ 24 w 240"/>
              <a:gd name="T67" fmla="*/ 48 h 52"/>
              <a:gd name="T68" fmla="*/ 12 w 240"/>
              <a:gd name="T69" fmla="*/ 40 h 52"/>
              <a:gd name="T70" fmla="*/ 8 w 240"/>
              <a:gd name="T71" fmla="*/ 40 h 52"/>
              <a:gd name="T72" fmla="*/ 4 w 240"/>
              <a:gd name="T73" fmla="*/ 36 h 52"/>
              <a:gd name="T74" fmla="*/ 0 w 240"/>
              <a:gd name="T75" fmla="*/ 36 h 52"/>
              <a:gd name="T76" fmla="*/ 0 w 240"/>
              <a:gd name="T77" fmla="*/ 32 h 52"/>
              <a:gd name="T78" fmla="*/ 0 w 240"/>
              <a:gd name="T79" fmla="*/ 28 h 52"/>
              <a:gd name="T80" fmla="*/ 0 w 240"/>
              <a:gd name="T81" fmla="*/ 28 h 52"/>
              <a:gd name="T82" fmla="*/ 0 w 240"/>
              <a:gd name="T83" fmla="*/ 28 h 52"/>
              <a:gd name="T84" fmla="*/ 4 w 240"/>
              <a:gd name="T85" fmla="*/ 24 h 52"/>
              <a:gd name="T86" fmla="*/ 8 w 240"/>
              <a:gd name="T87" fmla="*/ 24 h 52"/>
              <a:gd name="T88" fmla="*/ 12 w 240"/>
              <a:gd name="T89" fmla="*/ 24 h 52"/>
              <a:gd name="T90" fmla="*/ 20 w 240"/>
              <a:gd name="T91" fmla="*/ 24 h 52"/>
              <a:gd name="T92" fmla="*/ 28 w 240"/>
              <a:gd name="T93" fmla="*/ 20 h 52"/>
              <a:gd name="T94" fmla="*/ 36 w 240"/>
              <a:gd name="T95" fmla="*/ 20 h 52"/>
              <a:gd name="T96" fmla="*/ 44 w 240"/>
              <a:gd name="T97" fmla="*/ 20 h 52"/>
              <a:gd name="T98" fmla="*/ 56 w 240"/>
              <a:gd name="T99" fmla="*/ 16 h 52"/>
              <a:gd name="T100" fmla="*/ 68 w 240"/>
              <a:gd name="T101" fmla="*/ 16 h 52"/>
              <a:gd name="T102" fmla="*/ 68 w 240"/>
              <a:gd name="T103" fmla="*/ 1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40" h="52">
                <a:moveTo>
                  <a:pt x="68" y="16"/>
                </a:moveTo>
                <a:lnTo>
                  <a:pt x="92" y="16"/>
                </a:lnTo>
                <a:lnTo>
                  <a:pt x="116" y="12"/>
                </a:lnTo>
                <a:lnTo>
                  <a:pt x="132" y="8"/>
                </a:lnTo>
                <a:lnTo>
                  <a:pt x="148" y="4"/>
                </a:lnTo>
                <a:lnTo>
                  <a:pt x="160" y="4"/>
                </a:lnTo>
                <a:lnTo>
                  <a:pt x="172" y="0"/>
                </a:lnTo>
                <a:lnTo>
                  <a:pt x="196" y="0"/>
                </a:lnTo>
                <a:lnTo>
                  <a:pt x="212" y="0"/>
                </a:lnTo>
                <a:lnTo>
                  <a:pt x="220" y="4"/>
                </a:lnTo>
                <a:lnTo>
                  <a:pt x="228" y="8"/>
                </a:lnTo>
                <a:lnTo>
                  <a:pt x="232" y="12"/>
                </a:lnTo>
                <a:lnTo>
                  <a:pt x="236" y="16"/>
                </a:lnTo>
                <a:lnTo>
                  <a:pt x="240" y="20"/>
                </a:lnTo>
                <a:lnTo>
                  <a:pt x="240" y="24"/>
                </a:lnTo>
                <a:lnTo>
                  <a:pt x="240" y="28"/>
                </a:lnTo>
                <a:lnTo>
                  <a:pt x="236" y="32"/>
                </a:lnTo>
                <a:lnTo>
                  <a:pt x="228" y="32"/>
                </a:lnTo>
                <a:lnTo>
                  <a:pt x="220" y="36"/>
                </a:lnTo>
                <a:lnTo>
                  <a:pt x="208" y="36"/>
                </a:lnTo>
                <a:lnTo>
                  <a:pt x="196" y="40"/>
                </a:lnTo>
                <a:lnTo>
                  <a:pt x="176" y="40"/>
                </a:lnTo>
                <a:lnTo>
                  <a:pt x="160" y="44"/>
                </a:lnTo>
                <a:lnTo>
                  <a:pt x="140" y="48"/>
                </a:lnTo>
                <a:lnTo>
                  <a:pt x="124" y="48"/>
                </a:lnTo>
                <a:lnTo>
                  <a:pt x="108" y="52"/>
                </a:lnTo>
                <a:lnTo>
                  <a:pt x="92" y="52"/>
                </a:lnTo>
                <a:lnTo>
                  <a:pt x="80" y="52"/>
                </a:lnTo>
                <a:lnTo>
                  <a:pt x="72" y="52"/>
                </a:lnTo>
                <a:lnTo>
                  <a:pt x="64" y="52"/>
                </a:lnTo>
                <a:lnTo>
                  <a:pt x="56" y="52"/>
                </a:lnTo>
                <a:lnTo>
                  <a:pt x="44" y="52"/>
                </a:lnTo>
                <a:lnTo>
                  <a:pt x="32" y="52"/>
                </a:lnTo>
                <a:lnTo>
                  <a:pt x="24" y="48"/>
                </a:lnTo>
                <a:lnTo>
                  <a:pt x="12" y="40"/>
                </a:lnTo>
                <a:lnTo>
                  <a:pt x="8" y="40"/>
                </a:lnTo>
                <a:lnTo>
                  <a:pt x="4" y="36"/>
                </a:lnTo>
                <a:lnTo>
                  <a:pt x="0" y="36"/>
                </a:lnTo>
                <a:lnTo>
                  <a:pt x="0" y="32"/>
                </a:lnTo>
                <a:lnTo>
                  <a:pt x="0" y="28"/>
                </a:lnTo>
                <a:lnTo>
                  <a:pt x="0" y="28"/>
                </a:lnTo>
                <a:lnTo>
                  <a:pt x="0" y="28"/>
                </a:lnTo>
                <a:lnTo>
                  <a:pt x="4" y="24"/>
                </a:lnTo>
                <a:lnTo>
                  <a:pt x="8" y="24"/>
                </a:lnTo>
                <a:lnTo>
                  <a:pt x="12" y="24"/>
                </a:lnTo>
                <a:lnTo>
                  <a:pt x="20" y="24"/>
                </a:lnTo>
                <a:lnTo>
                  <a:pt x="28" y="20"/>
                </a:lnTo>
                <a:lnTo>
                  <a:pt x="36" y="20"/>
                </a:lnTo>
                <a:lnTo>
                  <a:pt x="44" y="20"/>
                </a:lnTo>
                <a:lnTo>
                  <a:pt x="56" y="16"/>
                </a:lnTo>
                <a:lnTo>
                  <a:pt x="68" y="16"/>
                </a:lnTo>
                <a:lnTo>
                  <a:pt x="68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306">
            <a:extLst>
              <a:ext uri="{FF2B5EF4-FFF2-40B4-BE49-F238E27FC236}">
                <a16:creationId xmlns:a16="http://schemas.microsoft.com/office/drawing/2014/main" xmlns="" id="{D176FA43-978C-495E-8E3B-6589C4C02EBB}"/>
              </a:ext>
            </a:extLst>
          </p:cNvPr>
          <p:cNvSpPr>
            <a:spLocks/>
          </p:cNvSpPr>
          <p:nvPr/>
        </p:nvSpPr>
        <p:spPr bwMode="auto">
          <a:xfrm>
            <a:off x="8764462" y="6068465"/>
            <a:ext cx="1840364" cy="369077"/>
          </a:xfrm>
          <a:custGeom>
            <a:avLst/>
            <a:gdLst>
              <a:gd name="T0" fmla="*/ 472 w 508"/>
              <a:gd name="T1" fmla="*/ 16 h 76"/>
              <a:gd name="T2" fmla="*/ 488 w 508"/>
              <a:gd name="T3" fmla="*/ 20 h 76"/>
              <a:gd name="T4" fmla="*/ 496 w 508"/>
              <a:gd name="T5" fmla="*/ 24 h 76"/>
              <a:gd name="T6" fmla="*/ 504 w 508"/>
              <a:gd name="T7" fmla="*/ 32 h 76"/>
              <a:gd name="T8" fmla="*/ 508 w 508"/>
              <a:gd name="T9" fmla="*/ 36 h 76"/>
              <a:gd name="T10" fmla="*/ 508 w 508"/>
              <a:gd name="T11" fmla="*/ 40 h 76"/>
              <a:gd name="T12" fmla="*/ 504 w 508"/>
              <a:gd name="T13" fmla="*/ 44 h 76"/>
              <a:gd name="T14" fmla="*/ 496 w 508"/>
              <a:gd name="T15" fmla="*/ 48 h 76"/>
              <a:gd name="T16" fmla="*/ 484 w 508"/>
              <a:gd name="T17" fmla="*/ 48 h 76"/>
              <a:gd name="T18" fmla="*/ 468 w 508"/>
              <a:gd name="T19" fmla="*/ 48 h 76"/>
              <a:gd name="T20" fmla="*/ 452 w 508"/>
              <a:gd name="T21" fmla="*/ 52 h 76"/>
              <a:gd name="T22" fmla="*/ 428 w 508"/>
              <a:gd name="T23" fmla="*/ 52 h 76"/>
              <a:gd name="T24" fmla="*/ 404 w 508"/>
              <a:gd name="T25" fmla="*/ 52 h 76"/>
              <a:gd name="T26" fmla="*/ 348 w 508"/>
              <a:gd name="T27" fmla="*/ 52 h 76"/>
              <a:gd name="T28" fmla="*/ 292 w 508"/>
              <a:gd name="T29" fmla="*/ 56 h 76"/>
              <a:gd name="T30" fmla="*/ 236 w 508"/>
              <a:gd name="T31" fmla="*/ 60 h 76"/>
              <a:gd name="T32" fmla="*/ 180 w 508"/>
              <a:gd name="T33" fmla="*/ 64 h 76"/>
              <a:gd name="T34" fmla="*/ 152 w 508"/>
              <a:gd name="T35" fmla="*/ 64 h 76"/>
              <a:gd name="T36" fmla="*/ 132 w 508"/>
              <a:gd name="T37" fmla="*/ 68 h 76"/>
              <a:gd name="T38" fmla="*/ 112 w 508"/>
              <a:gd name="T39" fmla="*/ 68 h 76"/>
              <a:gd name="T40" fmla="*/ 92 w 508"/>
              <a:gd name="T41" fmla="*/ 72 h 76"/>
              <a:gd name="T42" fmla="*/ 80 w 508"/>
              <a:gd name="T43" fmla="*/ 72 h 76"/>
              <a:gd name="T44" fmla="*/ 68 w 508"/>
              <a:gd name="T45" fmla="*/ 76 h 76"/>
              <a:gd name="T46" fmla="*/ 60 w 508"/>
              <a:gd name="T47" fmla="*/ 76 h 76"/>
              <a:gd name="T48" fmla="*/ 52 w 508"/>
              <a:gd name="T49" fmla="*/ 76 h 76"/>
              <a:gd name="T50" fmla="*/ 52 w 508"/>
              <a:gd name="T51" fmla="*/ 76 h 76"/>
              <a:gd name="T52" fmla="*/ 44 w 508"/>
              <a:gd name="T53" fmla="*/ 72 h 76"/>
              <a:gd name="T54" fmla="*/ 40 w 508"/>
              <a:gd name="T55" fmla="*/ 72 h 76"/>
              <a:gd name="T56" fmla="*/ 32 w 508"/>
              <a:gd name="T57" fmla="*/ 68 h 76"/>
              <a:gd name="T58" fmla="*/ 16 w 508"/>
              <a:gd name="T59" fmla="*/ 56 h 76"/>
              <a:gd name="T60" fmla="*/ 0 w 508"/>
              <a:gd name="T61" fmla="*/ 44 h 76"/>
              <a:gd name="T62" fmla="*/ 44 w 508"/>
              <a:gd name="T63" fmla="*/ 40 h 76"/>
              <a:gd name="T64" fmla="*/ 84 w 508"/>
              <a:gd name="T65" fmla="*/ 36 h 76"/>
              <a:gd name="T66" fmla="*/ 124 w 508"/>
              <a:gd name="T67" fmla="*/ 32 h 76"/>
              <a:gd name="T68" fmla="*/ 164 w 508"/>
              <a:gd name="T69" fmla="*/ 28 h 76"/>
              <a:gd name="T70" fmla="*/ 200 w 508"/>
              <a:gd name="T71" fmla="*/ 24 h 76"/>
              <a:gd name="T72" fmla="*/ 236 w 508"/>
              <a:gd name="T73" fmla="*/ 20 h 76"/>
              <a:gd name="T74" fmla="*/ 268 w 508"/>
              <a:gd name="T75" fmla="*/ 16 h 76"/>
              <a:gd name="T76" fmla="*/ 300 w 508"/>
              <a:gd name="T77" fmla="*/ 12 h 76"/>
              <a:gd name="T78" fmla="*/ 328 w 508"/>
              <a:gd name="T79" fmla="*/ 8 h 76"/>
              <a:gd name="T80" fmla="*/ 352 w 508"/>
              <a:gd name="T81" fmla="*/ 8 h 76"/>
              <a:gd name="T82" fmla="*/ 376 w 508"/>
              <a:gd name="T83" fmla="*/ 4 h 76"/>
              <a:gd name="T84" fmla="*/ 392 w 508"/>
              <a:gd name="T85" fmla="*/ 4 h 76"/>
              <a:gd name="T86" fmla="*/ 408 w 508"/>
              <a:gd name="T87" fmla="*/ 0 h 76"/>
              <a:gd name="T88" fmla="*/ 420 w 508"/>
              <a:gd name="T89" fmla="*/ 0 h 76"/>
              <a:gd name="T90" fmla="*/ 428 w 508"/>
              <a:gd name="T91" fmla="*/ 0 h 76"/>
              <a:gd name="T92" fmla="*/ 432 w 508"/>
              <a:gd name="T93" fmla="*/ 0 h 76"/>
              <a:gd name="T94" fmla="*/ 440 w 508"/>
              <a:gd name="T95" fmla="*/ 4 h 76"/>
              <a:gd name="T96" fmla="*/ 448 w 508"/>
              <a:gd name="T97" fmla="*/ 8 h 76"/>
              <a:gd name="T98" fmla="*/ 460 w 508"/>
              <a:gd name="T99" fmla="*/ 12 h 76"/>
              <a:gd name="T100" fmla="*/ 472 w 508"/>
              <a:gd name="T101" fmla="*/ 16 h 76"/>
              <a:gd name="T102" fmla="*/ 472 w 508"/>
              <a:gd name="T103" fmla="*/ 1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08" h="76">
                <a:moveTo>
                  <a:pt x="472" y="16"/>
                </a:moveTo>
                <a:lnTo>
                  <a:pt x="488" y="20"/>
                </a:lnTo>
                <a:lnTo>
                  <a:pt x="496" y="24"/>
                </a:lnTo>
                <a:lnTo>
                  <a:pt x="504" y="32"/>
                </a:lnTo>
                <a:lnTo>
                  <a:pt x="508" y="36"/>
                </a:lnTo>
                <a:lnTo>
                  <a:pt x="508" y="40"/>
                </a:lnTo>
                <a:lnTo>
                  <a:pt x="504" y="44"/>
                </a:lnTo>
                <a:lnTo>
                  <a:pt x="496" y="48"/>
                </a:lnTo>
                <a:lnTo>
                  <a:pt x="484" y="48"/>
                </a:lnTo>
                <a:lnTo>
                  <a:pt x="468" y="48"/>
                </a:lnTo>
                <a:lnTo>
                  <a:pt x="452" y="52"/>
                </a:lnTo>
                <a:lnTo>
                  <a:pt x="428" y="52"/>
                </a:lnTo>
                <a:lnTo>
                  <a:pt x="404" y="52"/>
                </a:lnTo>
                <a:lnTo>
                  <a:pt x="348" y="52"/>
                </a:lnTo>
                <a:lnTo>
                  <a:pt x="292" y="56"/>
                </a:lnTo>
                <a:lnTo>
                  <a:pt x="236" y="60"/>
                </a:lnTo>
                <a:lnTo>
                  <a:pt x="180" y="64"/>
                </a:lnTo>
                <a:lnTo>
                  <a:pt x="152" y="64"/>
                </a:lnTo>
                <a:lnTo>
                  <a:pt x="132" y="68"/>
                </a:lnTo>
                <a:lnTo>
                  <a:pt x="112" y="68"/>
                </a:lnTo>
                <a:lnTo>
                  <a:pt x="92" y="72"/>
                </a:lnTo>
                <a:lnTo>
                  <a:pt x="80" y="72"/>
                </a:lnTo>
                <a:lnTo>
                  <a:pt x="68" y="76"/>
                </a:lnTo>
                <a:lnTo>
                  <a:pt x="60" y="76"/>
                </a:lnTo>
                <a:lnTo>
                  <a:pt x="52" y="76"/>
                </a:lnTo>
                <a:lnTo>
                  <a:pt x="52" y="76"/>
                </a:lnTo>
                <a:lnTo>
                  <a:pt x="44" y="72"/>
                </a:lnTo>
                <a:lnTo>
                  <a:pt x="40" y="72"/>
                </a:lnTo>
                <a:lnTo>
                  <a:pt x="32" y="68"/>
                </a:lnTo>
                <a:lnTo>
                  <a:pt x="16" y="56"/>
                </a:lnTo>
                <a:lnTo>
                  <a:pt x="0" y="44"/>
                </a:lnTo>
                <a:lnTo>
                  <a:pt x="44" y="40"/>
                </a:lnTo>
                <a:lnTo>
                  <a:pt x="84" y="36"/>
                </a:lnTo>
                <a:lnTo>
                  <a:pt x="124" y="32"/>
                </a:lnTo>
                <a:lnTo>
                  <a:pt x="164" y="28"/>
                </a:lnTo>
                <a:lnTo>
                  <a:pt x="200" y="24"/>
                </a:lnTo>
                <a:lnTo>
                  <a:pt x="236" y="20"/>
                </a:lnTo>
                <a:lnTo>
                  <a:pt x="268" y="16"/>
                </a:lnTo>
                <a:lnTo>
                  <a:pt x="300" y="12"/>
                </a:lnTo>
                <a:lnTo>
                  <a:pt x="328" y="8"/>
                </a:lnTo>
                <a:lnTo>
                  <a:pt x="352" y="8"/>
                </a:lnTo>
                <a:lnTo>
                  <a:pt x="376" y="4"/>
                </a:lnTo>
                <a:lnTo>
                  <a:pt x="392" y="4"/>
                </a:lnTo>
                <a:lnTo>
                  <a:pt x="408" y="0"/>
                </a:lnTo>
                <a:lnTo>
                  <a:pt x="420" y="0"/>
                </a:lnTo>
                <a:lnTo>
                  <a:pt x="428" y="0"/>
                </a:lnTo>
                <a:lnTo>
                  <a:pt x="432" y="0"/>
                </a:lnTo>
                <a:lnTo>
                  <a:pt x="440" y="4"/>
                </a:lnTo>
                <a:lnTo>
                  <a:pt x="448" y="8"/>
                </a:lnTo>
                <a:lnTo>
                  <a:pt x="460" y="12"/>
                </a:lnTo>
                <a:lnTo>
                  <a:pt x="472" y="16"/>
                </a:lnTo>
                <a:lnTo>
                  <a:pt x="472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2" name="Freeform 133">
            <a:extLst>
              <a:ext uri="{FF2B5EF4-FFF2-40B4-BE49-F238E27FC236}">
                <a16:creationId xmlns:a16="http://schemas.microsoft.com/office/drawing/2014/main" xmlns="" id="{627E0026-4B06-4DB8-BADC-2D38D74ECE6D}"/>
              </a:ext>
            </a:extLst>
          </p:cNvPr>
          <p:cNvSpPr>
            <a:spLocks/>
          </p:cNvSpPr>
          <p:nvPr/>
        </p:nvSpPr>
        <p:spPr bwMode="auto">
          <a:xfrm>
            <a:off x="5001569" y="4810625"/>
            <a:ext cx="1894533" cy="431306"/>
          </a:xfrm>
          <a:custGeom>
            <a:avLst/>
            <a:gdLst>
              <a:gd name="T0" fmla="*/ 300 w 492"/>
              <a:gd name="T1" fmla="*/ 60 h 92"/>
              <a:gd name="T2" fmla="*/ 256 w 492"/>
              <a:gd name="T3" fmla="*/ 64 h 92"/>
              <a:gd name="T4" fmla="*/ 216 w 492"/>
              <a:gd name="T5" fmla="*/ 68 h 92"/>
              <a:gd name="T6" fmla="*/ 164 w 492"/>
              <a:gd name="T7" fmla="*/ 76 h 92"/>
              <a:gd name="T8" fmla="*/ 120 w 492"/>
              <a:gd name="T9" fmla="*/ 84 h 92"/>
              <a:gd name="T10" fmla="*/ 92 w 492"/>
              <a:gd name="T11" fmla="*/ 88 h 92"/>
              <a:gd name="T12" fmla="*/ 76 w 492"/>
              <a:gd name="T13" fmla="*/ 88 h 92"/>
              <a:gd name="T14" fmla="*/ 64 w 492"/>
              <a:gd name="T15" fmla="*/ 92 h 92"/>
              <a:gd name="T16" fmla="*/ 56 w 492"/>
              <a:gd name="T17" fmla="*/ 88 h 92"/>
              <a:gd name="T18" fmla="*/ 36 w 492"/>
              <a:gd name="T19" fmla="*/ 84 h 92"/>
              <a:gd name="T20" fmla="*/ 16 w 492"/>
              <a:gd name="T21" fmla="*/ 80 h 92"/>
              <a:gd name="T22" fmla="*/ 0 w 492"/>
              <a:gd name="T23" fmla="*/ 72 h 92"/>
              <a:gd name="T24" fmla="*/ 0 w 492"/>
              <a:gd name="T25" fmla="*/ 64 h 92"/>
              <a:gd name="T26" fmla="*/ 4 w 492"/>
              <a:gd name="T27" fmla="*/ 60 h 92"/>
              <a:gd name="T28" fmla="*/ 16 w 492"/>
              <a:gd name="T29" fmla="*/ 56 h 92"/>
              <a:gd name="T30" fmla="*/ 32 w 492"/>
              <a:gd name="T31" fmla="*/ 56 h 92"/>
              <a:gd name="T32" fmla="*/ 64 w 492"/>
              <a:gd name="T33" fmla="*/ 52 h 92"/>
              <a:gd name="T34" fmla="*/ 128 w 492"/>
              <a:gd name="T35" fmla="*/ 44 h 92"/>
              <a:gd name="T36" fmla="*/ 172 w 492"/>
              <a:gd name="T37" fmla="*/ 40 h 92"/>
              <a:gd name="T38" fmla="*/ 220 w 492"/>
              <a:gd name="T39" fmla="*/ 32 h 92"/>
              <a:gd name="T40" fmla="*/ 244 w 492"/>
              <a:gd name="T41" fmla="*/ 28 h 92"/>
              <a:gd name="T42" fmla="*/ 272 w 492"/>
              <a:gd name="T43" fmla="*/ 24 h 92"/>
              <a:gd name="T44" fmla="*/ 304 w 492"/>
              <a:gd name="T45" fmla="*/ 16 h 92"/>
              <a:gd name="T46" fmla="*/ 340 w 492"/>
              <a:gd name="T47" fmla="*/ 12 h 92"/>
              <a:gd name="T48" fmla="*/ 372 w 492"/>
              <a:gd name="T49" fmla="*/ 8 h 92"/>
              <a:gd name="T50" fmla="*/ 396 w 492"/>
              <a:gd name="T51" fmla="*/ 4 h 92"/>
              <a:gd name="T52" fmla="*/ 420 w 492"/>
              <a:gd name="T53" fmla="*/ 0 h 92"/>
              <a:gd name="T54" fmla="*/ 440 w 492"/>
              <a:gd name="T55" fmla="*/ 0 h 92"/>
              <a:gd name="T56" fmla="*/ 464 w 492"/>
              <a:gd name="T57" fmla="*/ 4 h 92"/>
              <a:gd name="T58" fmla="*/ 480 w 492"/>
              <a:gd name="T59" fmla="*/ 12 h 92"/>
              <a:gd name="T60" fmla="*/ 492 w 492"/>
              <a:gd name="T61" fmla="*/ 24 h 92"/>
              <a:gd name="T62" fmla="*/ 488 w 492"/>
              <a:gd name="T63" fmla="*/ 32 h 92"/>
              <a:gd name="T64" fmla="*/ 480 w 492"/>
              <a:gd name="T65" fmla="*/ 36 h 92"/>
              <a:gd name="T66" fmla="*/ 468 w 492"/>
              <a:gd name="T67" fmla="*/ 40 h 92"/>
              <a:gd name="T68" fmla="*/ 448 w 492"/>
              <a:gd name="T69" fmla="*/ 44 h 92"/>
              <a:gd name="T70" fmla="*/ 400 w 492"/>
              <a:gd name="T71" fmla="*/ 52 h 92"/>
              <a:gd name="T72" fmla="*/ 364 w 492"/>
              <a:gd name="T73" fmla="*/ 52 h 92"/>
              <a:gd name="T74" fmla="*/ 320 w 492"/>
              <a:gd name="T75" fmla="*/ 5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92" h="92">
                <a:moveTo>
                  <a:pt x="320" y="56"/>
                </a:moveTo>
                <a:lnTo>
                  <a:pt x="300" y="60"/>
                </a:lnTo>
                <a:lnTo>
                  <a:pt x="276" y="60"/>
                </a:lnTo>
                <a:lnTo>
                  <a:pt x="256" y="64"/>
                </a:lnTo>
                <a:lnTo>
                  <a:pt x="236" y="64"/>
                </a:lnTo>
                <a:lnTo>
                  <a:pt x="216" y="68"/>
                </a:lnTo>
                <a:lnTo>
                  <a:pt x="192" y="72"/>
                </a:lnTo>
                <a:lnTo>
                  <a:pt x="164" y="76"/>
                </a:lnTo>
                <a:lnTo>
                  <a:pt x="136" y="80"/>
                </a:lnTo>
                <a:lnTo>
                  <a:pt x="120" y="84"/>
                </a:lnTo>
                <a:lnTo>
                  <a:pt x="104" y="84"/>
                </a:lnTo>
                <a:lnTo>
                  <a:pt x="92" y="88"/>
                </a:lnTo>
                <a:lnTo>
                  <a:pt x="84" y="88"/>
                </a:lnTo>
                <a:lnTo>
                  <a:pt x="76" y="88"/>
                </a:lnTo>
                <a:lnTo>
                  <a:pt x="68" y="88"/>
                </a:lnTo>
                <a:lnTo>
                  <a:pt x="64" y="92"/>
                </a:lnTo>
                <a:lnTo>
                  <a:pt x="60" y="92"/>
                </a:lnTo>
                <a:lnTo>
                  <a:pt x="56" y="88"/>
                </a:lnTo>
                <a:lnTo>
                  <a:pt x="48" y="88"/>
                </a:lnTo>
                <a:lnTo>
                  <a:pt x="36" y="84"/>
                </a:lnTo>
                <a:lnTo>
                  <a:pt x="24" y="80"/>
                </a:lnTo>
                <a:lnTo>
                  <a:pt x="16" y="80"/>
                </a:lnTo>
                <a:lnTo>
                  <a:pt x="4" y="76"/>
                </a:lnTo>
                <a:lnTo>
                  <a:pt x="0" y="72"/>
                </a:lnTo>
                <a:lnTo>
                  <a:pt x="0" y="64"/>
                </a:lnTo>
                <a:lnTo>
                  <a:pt x="0" y="64"/>
                </a:lnTo>
                <a:lnTo>
                  <a:pt x="4" y="60"/>
                </a:lnTo>
                <a:lnTo>
                  <a:pt x="4" y="60"/>
                </a:lnTo>
                <a:lnTo>
                  <a:pt x="12" y="60"/>
                </a:lnTo>
                <a:lnTo>
                  <a:pt x="16" y="56"/>
                </a:lnTo>
                <a:lnTo>
                  <a:pt x="24" y="56"/>
                </a:lnTo>
                <a:lnTo>
                  <a:pt x="32" y="56"/>
                </a:lnTo>
                <a:lnTo>
                  <a:pt x="44" y="56"/>
                </a:lnTo>
                <a:lnTo>
                  <a:pt x="64" y="52"/>
                </a:lnTo>
                <a:lnTo>
                  <a:pt x="84" y="52"/>
                </a:lnTo>
                <a:lnTo>
                  <a:pt x="128" y="44"/>
                </a:lnTo>
                <a:lnTo>
                  <a:pt x="148" y="44"/>
                </a:lnTo>
                <a:lnTo>
                  <a:pt x="172" y="40"/>
                </a:lnTo>
                <a:lnTo>
                  <a:pt x="212" y="32"/>
                </a:lnTo>
                <a:lnTo>
                  <a:pt x="220" y="32"/>
                </a:lnTo>
                <a:lnTo>
                  <a:pt x="232" y="28"/>
                </a:lnTo>
                <a:lnTo>
                  <a:pt x="244" y="28"/>
                </a:lnTo>
                <a:lnTo>
                  <a:pt x="256" y="24"/>
                </a:lnTo>
                <a:lnTo>
                  <a:pt x="272" y="24"/>
                </a:lnTo>
                <a:lnTo>
                  <a:pt x="288" y="20"/>
                </a:lnTo>
                <a:lnTo>
                  <a:pt x="304" y="16"/>
                </a:lnTo>
                <a:lnTo>
                  <a:pt x="320" y="16"/>
                </a:lnTo>
                <a:lnTo>
                  <a:pt x="340" y="12"/>
                </a:lnTo>
                <a:lnTo>
                  <a:pt x="356" y="8"/>
                </a:lnTo>
                <a:lnTo>
                  <a:pt x="372" y="8"/>
                </a:lnTo>
                <a:lnTo>
                  <a:pt x="384" y="4"/>
                </a:lnTo>
                <a:lnTo>
                  <a:pt x="396" y="4"/>
                </a:lnTo>
                <a:lnTo>
                  <a:pt x="408" y="0"/>
                </a:lnTo>
                <a:lnTo>
                  <a:pt x="420" y="0"/>
                </a:lnTo>
                <a:lnTo>
                  <a:pt x="428" y="0"/>
                </a:lnTo>
                <a:lnTo>
                  <a:pt x="440" y="0"/>
                </a:lnTo>
                <a:lnTo>
                  <a:pt x="452" y="0"/>
                </a:lnTo>
                <a:lnTo>
                  <a:pt x="464" y="4"/>
                </a:lnTo>
                <a:lnTo>
                  <a:pt x="472" y="8"/>
                </a:lnTo>
                <a:lnTo>
                  <a:pt x="480" y="12"/>
                </a:lnTo>
                <a:lnTo>
                  <a:pt x="488" y="16"/>
                </a:lnTo>
                <a:lnTo>
                  <a:pt x="492" y="24"/>
                </a:lnTo>
                <a:lnTo>
                  <a:pt x="492" y="28"/>
                </a:lnTo>
                <a:lnTo>
                  <a:pt x="488" y="32"/>
                </a:lnTo>
                <a:lnTo>
                  <a:pt x="484" y="36"/>
                </a:lnTo>
                <a:lnTo>
                  <a:pt x="480" y="36"/>
                </a:lnTo>
                <a:lnTo>
                  <a:pt x="476" y="40"/>
                </a:lnTo>
                <a:lnTo>
                  <a:pt x="468" y="40"/>
                </a:lnTo>
                <a:lnTo>
                  <a:pt x="464" y="40"/>
                </a:lnTo>
                <a:lnTo>
                  <a:pt x="448" y="44"/>
                </a:lnTo>
                <a:lnTo>
                  <a:pt x="432" y="48"/>
                </a:lnTo>
                <a:lnTo>
                  <a:pt x="400" y="52"/>
                </a:lnTo>
                <a:lnTo>
                  <a:pt x="384" y="52"/>
                </a:lnTo>
                <a:lnTo>
                  <a:pt x="364" y="52"/>
                </a:lnTo>
                <a:lnTo>
                  <a:pt x="344" y="56"/>
                </a:lnTo>
                <a:lnTo>
                  <a:pt x="320" y="56"/>
                </a:lnTo>
                <a:lnTo>
                  <a:pt x="320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3" name="Freeform 134">
            <a:extLst>
              <a:ext uri="{FF2B5EF4-FFF2-40B4-BE49-F238E27FC236}">
                <a16:creationId xmlns:a16="http://schemas.microsoft.com/office/drawing/2014/main" xmlns="" id="{32A96B85-E0C5-4CE5-ACEA-3A96FB23FFEF}"/>
              </a:ext>
            </a:extLst>
          </p:cNvPr>
          <p:cNvSpPr>
            <a:spLocks/>
          </p:cNvSpPr>
          <p:nvPr/>
        </p:nvSpPr>
        <p:spPr bwMode="auto">
          <a:xfrm>
            <a:off x="4909153" y="4098033"/>
            <a:ext cx="1124398" cy="2175280"/>
          </a:xfrm>
          <a:custGeom>
            <a:avLst/>
            <a:gdLst>
              <a:gd name="T0" fmla="*/ 236 w 292"/>
              <a:gd name="T1" fmla="*/ 328 h 464"/>
              <a:gd name="T2" fmla="*/ 204 w 292"/>
              <a:gd name="T3" fmla="*/ 364 h 464"/>
              <a:gd name="T4" fmla="*/ 160 w 292"/>
              <a:gd name="T5" fmla="*/ 400 h 464"/>
              <a:gd name="T6" fmla="*/ 104 w 292"/>
              <a:gd name="T7" fmla="*/ 432 h 464"/>
              <a:gd name="T8" fmla="*/ 56 w 292"/>
              <a:gd name="T9" fmla="*/ 452 h 464"/>
              <a:gd name="T10" fmla="*/ 32 w 292"/>
              <a:gd name="T11" fmla="*/ 460 h 464"/>
              <a:gd name="T12" fmla="*/ 12 w 292"/>
              <a:gd name="T13" fmla="*/ 464 h 464"/>
              <a:gd name="T14" fmla="*/ 0 w 292"/>
              <a:gd name="T15" fmla="*/ 464 h 464"/>
              <a:gd name="T16" fmla="*/ 0 w 292"/>
              <a:gd name="T17" fmla="*/ 460 h 464"/>
              <a:gd name="T18" fmla="*/ 0 w 292"/>
              <a:gd name="T19" fmla="*/ 452 h 464"/>
              <a:gd name="T20" fmla="*/ 8 w 292"/>
              <a:gd name="T21" fmla="*/ 448 h 464"/>
              <a:gd name="T22" fmla="*/ 20 w 292"/>
              <a:gd name="T23" fmla="*/ 440 h 464"/>
              <a:gd name="T24" fmla="*/ 48 w 292"/>
              <a:gd name="T25" fmla="*/ 424 h 464"/>
              <a:gd name="T26" fmla="*/ 92 w 292"/>
              <a:gd name="T27" fmla="*/ 400 h 464"/>
              <a:gd name="T28" fmla="*/ 136 w 292"/>
              <a:gd name="T29" fmla="*/ 364 h 464"/>
              <a:gd name="T30" fmla="*/ 176 w 292"/>
              <a:gd name="T31" fmla="*/ 328 h 464"/>
              <a:gd name="T32" fmla="*/ 188 w 292"/>
              <a:gd name="T33" fmla="*/ 308 h 464"/>
              <a:gd name="T34" fmla="*/ 208 w 292"/>
              <a:gd name="T35" fmla="*/ 260 h 464"/>
              <a:gd name="T36" fmla="*/ 216 w 292"/>
              <a:gd name="T37" fmla="*/ 208 h 464"/>
              <a:gd name="T38" fmla="*/ 220 w 292"/>
              <a:gd name="T39" fmla="*/ 148 h 464"/>
              <a:gd name="T40" fmla="*/ 220 w 292"/>
              <a:gd name="T41" fmla="*/ 96 h 464"/>
              <a:gd name="T42" fmla="*/ 216 w 292"/>
              <a:gd name="T43" fmla="*/ 72 h 464"/>
              <a:gd name="T44" fmla="*/ 216 w 292"/>
              <a:gd name="T45" fmla="*/ 52 h 464"/>
              <a:gd name="T46" fmla="*/ 212 w 292"/>
              <a:gd name="T47" fmla="*/ 40 h 464"/>
              <a:gd name="T48" fmla="*/ 204 w 292"/>
              <a:gd name="T49" fmla="*/ 32 h 464"/>
              <a:gd name="T50" fmla="*/ 196 w 292"/>
              <a:gd name="T51" fmla="*/ 20 h 464"/>
              <a:gd name="T52" fmla="*/ 196 w 292"/>
              <a:gd name="T53" fmla="*/ 8 h 464"/>
              <a:gd name="T54" fmla="*/ 208 w 292"/>
              <a:gd name="T55" fmla="*/ 4 h 464"/>
              <a:gd name="T56" fmla="*/ 228 w 292"/>
              <a:gd name="T57" fmla="*/ 4 h 464"/>
              <a:gd name="T58" fmla="*/ 268 w 292"/>
              <a:gd name="T59" fmla="*/ 16 h 464"/>
              <a:gd name="T60" fmla="*/ 284 w 292"/>
              <a:gd name="T61" fmla="*/ 20 h 464"/>
              <a:gd name="T62" fmla="*/ 288 w 292"/>
              <a:gd name="T63" fmla="*/ 28 h 464"/>
              <a:gd name="T64" fmla="*/ 288 w 292"/>
              <a:gd name="T65" fmla="*/ 52 h 464"/>
              <a:gd name="T66" fmla="*/ 284 w 292"/>
              <a:gd name="T67" fmla="*/ 72 h 464"/>
              <a:gd name="T68" fmla="*/ 284 w 292"/>
              <a:gd name="T69" fmla="*/ 108 h 464"/>
              <a:gd name="T70" fmla="*/ 280 w 292"/>
              <a:gd name="T71" fmla="*/ 152 h 464"/>
              <a:gd name="T72" fmla="*/ 276 w 292"/>
              <a:gd name="T73" fmla="*/ 204 h 464"/>
              <a:gd name="T74" fmla="*/ 268 w 292"/>
              <a:gd name="T75" fmla="*/ 260 h 464"/>
              <a:gd name="T76" fmla="*/ 248 w 292"/>
              <a:gd name="T77" fmla="*/ 308 h 4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92" h="464">
                <a:moveTo>
                  <a:pt x="248" y="308"/>
                </a:moveTo>
                <a:lnTo>
                  <a:pt x="236" y="328"/>
                </a:lnTo>
                <a:lnTo>
                  <a:pt x="224" y="344"/>
                </a:lnTo>
                <a:lnTo>
                  <a:pt x="204" y="364"/>
                </a:lnTo>
                <a:lnTo>
                  <a:pt x="184" y="384"/>
                </a:lnTo>
                <a:lnTo>
                  <a:pt x="160" y="400"/>
                </a:lnTo>
                <a:lnTo>
                  <a:pt x="136" y="416"/>
                </a:lnTo>
                <a:lnTo>
                  <a:pt x="104" y="432"/>
                </a:lnTo>
                <a:lnTo>
                  <a:pt x="72" y="444"/>
                </a:lnTo>
                <a:lnTo>
                  <a:pt x="56" y="452"/>
                </a:lnTo>
                <a:lnTo>
                  <a:pt x="44" y="456"/>
                </a:lnTo>
                <a:lnTo>
                  <a:pt x="32" y="460"/>
                </a:lnTo>
                <a:lnTo>
                  <a:pt x="20" y="464"/>
                </a:lnTo>
                <a:lnTo>
                  <a:pt x="12" y="464"/>
                </a:lnTo>
                <a:lnTo>
                  <a:pt x="4" y="464"/>
                </a:lnTo>
                <a:lnTo>
                  <a:pt x="0" y="464"/>
                </a:lnTo>
                <a:lnTo>
                  <a:pt x="0" y="460"/>
                </a:lnTo>
                <a:lnTo>
                  <a:pt x="0" y="460"/>
                </a:lnTo>
                <a:lnTo>
                  <a:pt x="0" y="456"/>
                </a:lnTo>
                <a:lnTo>
                  <a:pt x="0" y="452"/>
                </a:lnTo>
                <a:lnTo>
                  <a:pt x="4" y="448"/>
                </a:lnTo>
                <a:lnTo>
                  <a:pt x="8" y="448"/>
                </a:lnTo>
                <a:lnTo>
                  <a:pt x="16" y="444"/>
                </a:lnTo>
                <a:lnTo>
                  <a:pt x="20" y="440"/>
                </a:lnTo>
                <a:lnTo>
                  <a:pt x="28" y="436"/>
                </a:lnTo>
                <a:lnTo>
                  <a:pt x="48" y="424"/>
                </a:lnTo>
                <a:lnTo>
                  <a:pt x="68" y="412"/>
                </a:lnTo>
                <a:lnTo>
                  <a:pt x="92" y="400"/>
                </a:lnTo>
                <a:lnTo>
                  <a:pt x="116" y="384"/>
                </a:lnTo>
                <a:lnTo>
                  <a:pt x="136" y="364"/>
                </a:lnTo>
                <a:lnTo>
                  <a:pt x="156" y="348"/>
                </a:lnTo>
                <a:lnTo>
                  <a:pt x="176" y="328"/>
                </a:lnTo>
                <a:lnTo>
                  <a:pt x="180" y="316"/>
                </a:lnTo>
                <a:lnTo>
                  <a:pt x="188" y="308"/>
                </a:lnTo>
                <a:lnTo>
                  <a:pt x="196" y="284"/>
                </a:lnTo>
                <a:lnTo>
                  <a:pt x="208" y="260"/>
                </a:lnTo>
                <a:lnTo>
                  <a:pt x="212" y="236"/>
                </a:lnTo>
                <a:lnTo>
                  <a:pt x="216" y="208"/>
                </a:lnTo>
                <a:lnTo>
                  <a:pt x="220" y="180"/>
                </a:lnTo>
                <a:lnTo>
                  <a:pt x="220" y="148"/>
                </a:lnTo>
                <a:lnTo>
                  <a:pt x="220" y="124"/>
                </a:lnTo>
                <a:lnTo>
                  <a:pt x="220" y="96"/>
                </a:lnTo>
                <a:lnTo>
                  <a:pt x="220" y="84"/>
                </a:lnTo>
                <a:lnTo>
                  <a:pt x="216" y="72"/>
                </a:lnTo>
                <a:lnTo>
                  <a:pt x="216" y="60"/>
                </a:lnTo>
                <a:lnTo>
                  <a:pt x="216" y="52"/>
                </a:lnTo>
                <a:lnTo>
                  <a:pt x="212" y="44"/>
                </a:lnTo>
                <a:lnTo>
                  <a:pt x="212" y="40"/>
                </a:lnTo>
                <a:lnTo>
                  <a:pt x="208" y="32"/>
                </a:lnTo>
                <a:lnTo>
                  <a:pt x="204" y="32"/>
                </a:lnTo>
                <a:lnTo>
                  <a:pt x="200" y="24"/>
                </a:lnTo>
                <a:lnTo>
                  <a:pt x="196" y="20"/>
                </a:lnTo>
                <a:lnTo>
                  <a:pt x="196" y="12"/>
                </a:lnTo>
                <a:lnTo>
                  <a:pt x="196" y="8"/>
                </a:lnTo>
                <a:lnTo>
                  <a:pt x="200" y="4"/>
                </a:lnTo>
                <a:lnTo>
                  <a:pt x="208" y="4"/>
                </a:lnTo>
                <a:lnTo>
                  <a:pt x="216" y="0"/>
                </a:lnTo>
                <a:lnTo>
                  <a:pt x="228" y="4"/>
                </a:lnTo>
                <a:lnTo>
                  <a:pt x="248" y="8"/>
                </a:lnTo>
                <a:lnTo>
                  <a:pt x="268" y="16"/>
                </a:lnTo>
                <a:lnTo>
                  <a:pt x="276" y="16"/>
                </a:lnTo>
                <a:lnTo>
                  <a:pt x="284" y="20"/>
                </a:lnTo>
                <a:lnTo>
                  <a:pt x="288" y="24"/>
                </a:lnTo>
                <a:lnTo>
                  <a:pt x="288" y="28"/>
                </a:lnTo>
                <a:lnTo>
                  <a:pt x="292" y="40"/>
                </a:lnTo>
                <a:lnTo>
                  <a:pt x="288" y="52"/>
                </a:lnTo>
                <a:lnTo>
                  <a:pt x="288" y="60"/>
                </a:lnTo>
                <a:lnTo>
                  <a:pt x="284" y="72"/>
                </a:lnTo>
                <a:lnTo>
                  <a:pt x="284" y="88"/>
                </a:lnTo>
                <a:lnTo>
                  <a:pt x="284" y="108"/>
                </a:lnTo>
                <a:lnTo>
                  <a:pt x="280" y="128"/>
                </a:lnTo>
                <a:lnTo>
                  <a:pt x="280" y="152"/>
                </a:lnTo>
                <a:lnTo>
                  <a:pt x="276" y="176"/>
                </a:lnTo>
                <a:lnTo>
                  <a:pt x="276" y="204"/>
                </a:lnTo>
                <a:lnTo>
                  <a:pt x="272" y="232"/>
                </a:lnTo>
                <a:lnTo>
                  <a:pt x="268" y="260"/>
                </a:lnTo>
                <a:lnTo>
                  <a:pt x="260" y="284"/>
                </a:lnTo>
                <a:lnTo>
                  <a:pt x="248" y="308"/>
                </a:lnTo>
                <a:lnTo>
                  <a:pt x="248" y="3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4" name="Freeform 135">
            <a:extLst>
              <a:ext uri="{FF2B5EF4-FFF2-40B4-BE49-F238E27FC236}">
                <a16:creationId xmlns:a16="http://schemas.microsoft.com/office/drawing/2014/main" xmlns="" id="{8C07C0B3-A628-4099-8F3C-EA88989C0B1D}"/>
              </a:ext>
            </a:extLst>
          </p:cNvPr>
          <p:cNvSpPr>
            <a:spLocks/>
          </p:cNvSpPr>
          <p:nvPr/>
        </p:nvSpPr>
        <p:spPr bwMode="auto">
          <a:xfrm>
            <a:off x="5787107" y="5166921"/>
            <a:ext cx="1617285" cy="1143897"/>
          </a:xfrm>
          <a:custGeom>
            <a:avLst/>
            <a:gdLst>
              <a:gd name="T0" fmla="*/ 372 w 420"/>
              <a:gd name="T1" fmla="*/ 208 h 244"/>
              <a:gd name="T2" fmla="*/ 384 w 420"/>
              <a:gd name="T3" fmla="*/ 208 h 244"/>
              <a:gd name="T4" fmla="*/ 392 w 420"/>
              <a:gd name="T5" fmla="*/ 212 h 244"/>
              <a:gd name="T6" fmla="*/ 400 w 420"/>
              <a:gd name="T7" fmla="*/ 212 h 244"/>
              <a:gd name="T8" fmla="*/ 408 w 420"/>
              <a:gd name="T9" fmla="*/ 216 h 244"/>
              <a:gd name="T10" fmla="*/ 412 w 420"/>
              <a:gd name="T11" fmla="*/ 216 h 244"/>
              <a:gd name="T12" fmla="*/ 416 w 420"/>
              <a:gd name="T13" fmla="*/ 220 h 244"/>
              <a:gd name="T14" fmla="*/ 420 w 420"/>
              <a:gd name="T15" fmla="*/ 220 h 244"/>
              <a:gd name="T16" fmla="*/ 420 w 420"/>
              <a:gd name="T17" fmla="*/ 224 h 244"/>
              <a:gd name="T18" fmla="*/ 420 w 420"/>
              <a:gd name="T19" fmla="*/ 228 h 244"/>
              <a:gd name="T20" fmla="*/ 416 w 420"/>
              <a:gd name="T21" fmla="*/ 228 h 244"/>
              <a:gd name="T22" fmla="*/ 412 w 420"/>
              <a:gd name="T23" fmla="*/ 232 h 244"/>
              <a:gd name="T24" fmla="*/ 408 w 420"/>
              <a:gd name="T25" fmla="*/ 232 h 244"/>
              <a:gd name="T26" fmla="*/ 400 w 420"/>
              <a:gd name="T27" fmla="*/ 236 h 244"/>
              <a:gd name="T28" fmla="*/ 388 w 420"/>
              <a:gd name="T29" fmla="*/ 236 h 244"/>
              <a:gd name="T30" fmla="*/ 380 w 420"/>
              <a:gd name="T31" fmla="*/ 240 h 244"/>
              <a:gd name="T32" fmla="*/ 368 w 420"/>
              <a:gd name="T33" fmla="*/ 240 h 244"/>
              <a:gd name="T34" fmla="*/ 340 w 420"/>
              <a:gd name="T35" fmla="*/ 240 h 244"/>
              <a:gd name="T36" fmla="*/ 312 w 420"/>
              <a:gd name="T37" fmla="*/ 244 h 244"/>
              <a:gd name="T38" fmla="*/ 288 w 420"/>
              <a:gd name="T39" fmla="*/ 244 h 244"/>
              <a:gd name="T40" fmla="*/ 264 w 420"/>
              <a:gd name="T41" fmla="*/ 244 h 244"/>
              <a:gd name="T42" fmla="*/ 240 w 420"/>
              <a:gd name="T43" fmla="*/ 240 h 244"/>
              <a:gd name="T44" fmla="*/ 232 w 420"/>
              <a:gd name="T45" fmla="*/ 240 h 244"/>
              <a:gd name="T46" fmla="*/ 224 w 420"/>
              <a:gd name="T47" fmla="*/ 240 h 244"/>
              <a:gd name="T48" fmla="*/ 216 w 420"/>
              <a:gd name="T49" fmla="*/ 240 h 244"/>
              <a:gd name="T50" fmla="*/ 208 w 420"/>
              <a:gd name="T51" fmla="*/ 240 h 244"/>
              <a:gd name="T52" fmla="*/ 204 w 420"/>
              <a:gd name="T53" fmla="*/ 236 h 244"/>
              <a:gd name="T54" fmla="*/ 200 w 420"/>
              <a:gd name="T55" fmla="*/ 236 h 244"/>
              <a:gd name="T56" fmla="*/ 188 w 420"/>
              <a:gd name="T57" fmla="*/ 228 h 244"/>
              <a:gd name="T58" fmla="*/ 176 w 420"/>
              <a:gd name="T59" fmla="*/ 220 h 244"/>
              <a:gd name="T60" fmla="*/ 164 w 420"/>
              <a:gd name="T61" fmla="*/ 208 h 244"/>
              <a:gd name="T62" fmla="*/ 148 w 420"/>
              <a:gd name="T63" fmla="*/ 192 h 244"/>
              <a:gd name="T64" fmla="*/ 140 w 420"/>
              <a:gd name="T65" fmla="*/ 184 h 244"/>
              <a:gd name="T66" fmla="*/ 128 w 420"/>
              <a:gd name="T67" fmla="*/ 172 h 244"/>
              <a:gd name="T68" fmla="*/ 116 w 420"/>
              <a:gd name="T69" fmla="*/ 156 h 244"/>
              <a:gd name="T70" fmla="*/ 96 w 420"/>
              <a:gd name="T71" fmla="*/ 136 h 244"/>
              <a:gd name="T72" fmla="*/ 76 w 420"/>
              <a:gd name="T73" fmla="*/ 112 h 244"/>
              <a:gd name="T74" fmla="*/ 52 w 420"/>
              <a:gd name="T75" fmla="*/ 88 h 244"/>
              <a:gd name="T76" fmla="*/ 28 w 420"/>
              <a:gd name="T77" fmla="*/ 60 h 244"/>
              <a:gd name="T78" fmla="*/ 0 w 420"/>
              <a:gd name="T79" fmla="*/ 28 h 244"/>
              <a:gd name="T80" fmla="*/ 24 w 420"/>
              <a:gd name="T81" fmla="*/ 0 h 244"/>
              <a:gd name="T82" fmla="*/ 40 w 420"/>
              <a:gd name="T83" fmla="*/ 16 h 244"/>
              <a:gd name="T84" fmla="*/ 56 w 420"/>
              <a:gd name="T85" fmla="*/ 32 h 244"/>
              <a:gd name="T86" fmla="*/ 72 w 420"/>
              <a:gd name="T87" fmla="*/ 44 h 244"/>
              <a:gd name="T88" fmla="*/ 84 w 420"/>
              <a:gd name="T89" fmla="*/ 56 h 244"/>
              <a:gd name="T90" fmla="*/ 96 w 420"/>
              <a:gd name="T91" fmla="*/ 68 h 244"/>
              <a:gd name="T92" fmla="*/ 104 w 420"/>
              <a:gd name="T93" fmla="*/ 76 h 244"/>
              <a:gd name="T94" fmla="*/ 112 w 420"/>
              <a:gd name="T95" fmla="*/ 84 h 244"/>
              <a:gd name="T96" fmla="*/ 120 w 420"/>
              <a:gd name="T97" fmla="*/ 92 h 244"/>
              <a:gd name="T98" fmla="*/ 136 w 420"/>
              <a:gd name="T99" fmla="*/ 104 h 244"/>
              <a:gd name="T100" fmla="*/ 152 w 420"/>
              <a:gd name="T101" fmla="*/ 116 h 244"/>
              <a:gd name="T102" fmla="*/ 168 w 420"/>
              <a:gd name="T103" fmla="*/ 128 h 244"/>
              <a:gd name="T104" fmla="*/ 188 w 420"/>
              <a:gd name="T105" fmla="*/ 140 h 244"/>
              <a:gd name="T106" fmla="*/ 208 w 420"/>
              <a:gd name="T107" fmla="*/ 156 h 244"/>
              <a:gd name="T108" fmla="*/ 232 w 420"/>
              <a:gd name="T109" fmla="*/ 164 h 244"/>
              <a:gd name="T110" fmla="*/ 256 w 420"/>
              <a:gd name="T111" fmla="*/ 176 h 244"/>
              <a:gd name="T112" fmla="*/ 280 w 420"/>
              <a:gd name="T113" fmla="*/ 184 h 244"/>
              <a:gd name="T114" fmla="*/ 304 w 420"/>
              <a:gd name="T115" fmla="*/ 192 h 244"/>
              <a:gd name="T116" fmla="*/ 324 w 420"/>
              <a:gd name="T117" fmla="*/ 196 h 244"/>
              <a:gd name="T118" fmla="*/ 348 w 420"/>
              <a:gd name="T119" fmla="*/ 204 h 244"/>
              <a:gd name="T120" fmla="*/ 372 w 420"/>
              <a:gd name="T121" fmla="*/ 208 h 244"/>
              <a:gd name="T122" fmla="*/ 372 w 420"/>
              <a:gd name="T123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20" h="244">
                <a:moveTo>
                  <a:pt x="372" y="208"/>
                </a:moveTo>
                <a:lnTo>
                  <a:pt x="384" y="208"/>
                </a:lnTo>
                <a:lnTo>
                  <a:pt x="392" y="212"/>
                </a:lnTo>
                <a:lnTo>
                  <a:pt x="400" y="212"/>
                </a:lnTo>
                <a:lnTo>
                  <a:pt x="408" y="216"/>
                </a:lnTo>
                <a:lnTo>
                  <a:pt x="412" y="216"/>
                </a:lnTo>
                <a:lnTo>
                  <a:pt x="416" y="220"/>
                </a:lnTo>
                <a:lnTo>
                  <a:pt x="420" y="220"/>
                </a:lnTo>
                <a:lnTo>
                  <a:pt x="420" y="224"/>
                </a:lnTo>
                <a:lnTo>
                  <a:pt x="420" y="228"/>
                </a:lnTo>
                <a:lnTo>
                  <a:pt x="416" y="228"/>
                </a:lnTo>
                <a:lnTo>
                  <a:pt x="412" y="232"/>
                </a:lnTo>
                <a:lnTo>
                  <a:pt x="408" y="232"/>
                </a:lnTo>
                <a:lnTo>
                  <a:pt x="400" y="236"/>
                </a:lnTo>
                <a:lnTo>
                  <a:pt x="388" y="236"/>
                </a:lnTo>
                <a:lnTo>
                  <a:pt x="380" y="240"/>
                </a:lnTo>
                <a:lnTo>
                  <a:pt x="368" y="240"/>
                </a:lnTo>
                <a:lnTo>
                  <a:pt x="340" y="240"/>
                </a:lnTo>
                <a:lnTo>
                  <a:pt x="312" y="244"/>
                </a:lnTo>
                <a:lnTo>
                  <a:pt x="288" y="244"/>
                </a:lnTo>
                <a:lnTo>
                  <a:pt x="264" y="244"/>
                </a:lnTo>
                <a:lnTo>
                  <a:pt x="240" y="240"/>
                </a:lnTo>
                <a:lnTo>
                  <a:pt x="232" y="240"/>
                </a:lnTo>
                <a:lnTo>
                  <a:pt x="224" y="240"/>
                </a:lnTo>
                <a:lnTo>
                  <a:pt x="216" y="240"/>
                </a:lnTo>
                <a:lnTo>
                  <a:pt x="208" y="240"/>
                </a:lnTo>
                <a:lnTo>
                  <a:pt x="204" y="236"/>
                </a:lnTo>
                <a:lnTo>
                  <a:pt x="200" y="236"/>
                </a:lnTo>
                <a:lnTo>
                  <a:pt x="188" y="228"/>
                </a:lnTo>
                <a:lnTo>
                  <a:pt x="176" y="220"/>
                </a:lnTo>
                <a:lnTo>
                  <a:pt x="164" y="208"/>
                </a:lnTo>
                <a:lnTo>
                  <a:pt x="148" y="192"/>
                </a:lnTo>
                <a:lnTo>
                  <a:pt x="140" y="184"/>
                </a:lnTo>
                <a:lnTo>
                  <a:pt x="128" y="172"/>
                </a:lnTo>
                <a:lnTo>
                  <a:pt x="116" y="156"/>
                </a:lnTo>
                <a:lnTo>
                  <a:pt x="96" y="136"/>
                </a:lnTo>
                <a:lnTo>
                  <a:pt x="76" y="112"/>
                </a:lnTo>
                <a:lnTo>
                  <a:pt x="52" y="88"/>
                </a:lnTo>
                <a:lnTo>
                  <a:pt x="28" y="60"/>
                </a:lnTo>
                <a:lnTo>
                  <a:pt x="0" y="28"/>
                </a:lnTo>
                <a:lnTo>
                  <a:pt x="24" y="0"/>
                </a:lnTo>
                <a:lnTo>
                  <a:pt x="40" y="16"/>
                </a:lnTo>
                <a:lnTo>
                  <a:pt x="56" y="32"/>
                </a:lnTo>
                <a:lnTo>
                  <a:pt x="72" y="44"/>
                </a:lnTo>
                <a:lnTo>
                  <a:pt x="84" y="56"/>
                </a:lnTo>
                <a:lnTo>
                  <a:pt x="96" y="68"/>
                </a:lnTo>
                <a:lnTo>
                  <a:pt x="104" y="76"/>
                </a:lnTo>
                <a:lnTo>
                  <a:pt x="112" y="84"/>
                </a:lnTo>
                <a:lnTo>
                  <a:pt x="120" y="92"/>
                </a:lnTo>
                <a:lnTo>
                  <a:pt x="136" y="104"/>
                </a:lnTo>
                <a:lnTo>
                  <a:pt x="152" y="116"/>
                </a:lnTo>
                <a:lnTo>
                  <a:pt x="168" y="128"/>
                </a:lnTo>
                <a:lnTo>
                  <a:pt x="188" y="140"/>
                </a:lnTo>
                <a:lnTo>
                  <a:pt x="208" y="156"/>
                </a:lnTo>
                <a:lnTo>
                  <a:pt x="232" y="164"/>
                </a:lnTo>
                <a:lnTo>
                  <a:pt x="256" y="176"/>
                </a:lnTo>
                <a:lnTo>
                  <a:pt x="280" y="184"/>
                </a:lnTo>
                <a:lnTo>
                  <a:pt x="304" y="192"/>
                </a:lnTo>
                <a:lnTo>
                  <a:pt x="324" y="196"/>
                </a:lnTo>
                <a:lnTo>
                  <a:pt x="348" y="204"/>
                </a:lnTo>
                <a:lnTo>
                  <a:pt x="372" y="208"/>
                </a:lnTo>
                <a:lnTo>
                  <a:pt x="372" y="2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257">
            <a:extLst>
              <a:ext uri="{FF2B5EF4-FFF2-40B4-BE49-F238E27FC236}">
                <a16:creationId xmlns:a16="http://schemas.microsoft.com/office/drawing/2014/main" xmlns="" id="{7F1A7DAA-5C8E-4482-893B-88360C4E696C}"/>
              </a:ext>
            </a:extLst>
          </p:cNvPr>
          <p:cNvSpPr>
            <a:spLocks/>
          </p:cNvSpPr>
          <p:nvPr/>
        </p:nvSpPr>
        <p:spPr bwMode="auto">
          <a:xfrm>
            <a:off x="2275963" y="749642"/>
            <a:ext cx="231857" cy="1340334"/>
          </a:xfrm>
          <a:custGeom>
            <a:avLst/>
            <a:gdLst>
              <a:gd name="T0" fmla="*/ 32 w 64"/>
              <a:gd name="T1" fmla="*/ 4 h 276"/>
              <a:gd name="T2" fmla="*/ 36 w 64"/>
              <a:gd name="T3" fmla="*/ 8 h 276"/>
              <a:gd name="T4" fmla="*/ 44 w 64"/>
              <a:gd name="T5" fmla="*/ 8 h 276"/>
              <a:gd name="T6" fmla="*/ 52 w 64"/>
              <a:gd name="T7" fmla="*/ 8 h 276"/>
              <a:gd name="T8" fmla="*/ 64 w 64"/>
              <a:gd name="T9" fmla="*/ 8 h 276"/>
              <a:gd name="T10" fmla="*/ 64 w 64"/>
              <a:gd name="T11" fmla="*/ 32 h 276"/>
              <a:gd name="T12" fmla="*/ 64 w 64"/>
              <a:gd name="T13" fmla="*/ 52 h 276"/>
              <a:gd name="T14" fmla="*/ 64 w 64"/>
              <a:gd name="T15" fmla="*/ 72 h 276"/>
              <a:gd name="T16" fmla="*/ 64 w 64"/>
              <a:gd name="T17" fmla="*/ 92 h 276"/>
              <a:gd name="T18" fmla="*/ 64 w 64"/>
              <a:gd name="T19" fmla="*/ 112 h 276"/>
              <a:gd name="T20" fmla="*/ 60 w 64"/>
              <a:gd name="T21" fmla="*/ 128 h 276"/>
              <a:gd name="T22" fmla="*/ 60 w 64"/>
              <a:gd name="T23" fmla="*/ 144 h 276"/>
              <a:gd name="T24" fmla="*/ 60 w 64"/>
              <a:gd name="T25" fmla="*/ 156 h 276"/>
              <a:gd name="T26" fmla="*/ 60 w 64"/>
              <a:gd name="T27" fmla="*/ 172 h 276"/>
              <a:gd name="T28" fmla="*/ 60 w 64"/>
              <a:gd name="T29" fmla="*/ 184 h 276"/>
              <a:gd name="T30" fmla="*/ 60 w 64"/>
              <a:gd name="T31" fmla="*/ 196 h 276"/>
              <a:gd name="T32" fmla="*/ 60 w 64"/>
              <a:gd name="T33" fmla="*/ 204 h 276"/>
              <a:gd name="T34" fmla="*/ 60 w 64"/>
              <a:gd name="T35" fmla="*/ 212 h 276"/>
              <a:gd name="T36" fmla="*/ 60 w 64"/>
              <a:gd name="T37" fmla="*/ 220 h 276"/>
              <a:gd name="T38" fmla="*/ 60 w 64"/>
              <a:gd name="T39" fmla="*/ 228 h 276"/>
              <a:gd name="T40" fmla="*/ 60 w 64"/>
              <a:gd name="T41" fmla="*/ 232 h 276"/>
              <a:gd name="T42" fmla="*/ 60 w 64"/>
              <a:gd name="T43" fmla="*/ 244 h 276"/>
              <a:gd name="T44" fmla="*/ 56 w 64"/>
              <a:gd name="T45" fmla="*/ 252 h 276"/>
              <a:gd name="T46" fmla="*/ 56 w 64"/>
              <a:gd name="T47" fmla="*/ 260 h 276"/>
              <a:gd name="T48" fmla="*/ 52 w 64"/>
              <a:gd name="T49" fmla="*/ 264 h 276"/>
              <a:gd name="T50" fmla="*/ 52 w 64"/>
              <a:gd name="T51" fmla="*/ 268 h 276"/>
              <a:gd name="T52" fmla="*/ 48 w 64"/>
              <a:gd name="T53" fmla="*/ 272 h 276"/>
              <a:gd name="T54" fmla="*/ 44 w 64"/>
              <a:gd name="T55" fmla="*/ 272 h 276"/>
              <a:gd name="T56" fmla="*/ 40 w 64"/>
              <a:gd name="T57" fmla="*/ 276 h 276"/>
              <a:gd name="T58" fmla="*/ 36 w 64"/>
              <a:gd name="T59" fmla="*/ 272 h 276"/>
              <a:gd name="T60" fmla="*/ 28 w 64"/>
              <a:gd name="T61" fmla="*/ 268 h 276"/>
              <a:gd name="T62" fmla="*/ 20 w 64"/>
              <a:gd name="T63" fmla="*/ 264 h 276"/>
              <a:gd name="T64" fmla="*/ 16 w 64"/>
              <a:gd name="T65" fmla="*/ 252 h 276"/>
              <a:gd name="T66" fmla="*/ 8 w 64"/>
              <a:gd name="T67" fmla="*/ 244 h 276"/>
              <a:gd name="T68" fmla="*/ 8 w 64"/>
              <a:gd name="T69" fmla="*/ 236 h 276"/>
              <a:gd name="T70" fmla="*/ 4 w 64"/>
              <a:gd name="T71" fmla="*/ 228 h 276"/>
              <a:gd name="T72" fmla="*/ 4 w 64"/>
              <a:gd name="T73" fmla="*/ 224 h 276"/>
              <a:gd name="T74" fmla="*/ 4 w 64"/>
              <a:gd name="T75" fmla="*/ 220 h 276"/>
              <a:gd name="T76" fmla="*/ 4 w 64"/>
              <a:gd name="T77" fmla="*/ 216 h 276"/>
              <a:gd name="T78" fmla="*/ 4 w 64"/>
              <a:gd name="T79" fmla="*/ 212 h 276"/>
              <a:gd name="T80" fmla="*/ 4 w 64"/>
              <a:gd name="T81" fmla="*/ 208 h 276"/>
              <a:gd name="T82" fmla="*/ 8 w 64"/>
              <a:gd name="T83" fmla="*/ 200 h 276"/>
              <a:gd name="T84" fmla="*/ 8 w 64"/>
              <a:gd name="T85" fmla="*/ 192 h 276"/>
              <a:gd name="T86" fmla="*/ 8 w 64"/>
              <a:gd name="T87" fmla="*/ 184 h 276"/>
              <a:gd name="T88" fmla="*/ 8 w 64"/>
              <a:gd name="T89" fmla="*/ 176 h 276"/>
              <a:gd name="T90" fmla="*/ 12 w 64"/>
              <a:gd name="T91" fmla="*/ 156 h 276"/>
              <a:gd name="T92" fmla="*/ 12 w 64"/>
              <a:gd name="T93" fmla="*/ 132 h 276"/>
              <a:gd name="T94" fmla="*/ 12 w 64"/>
              <a:gd name="T95" fmla="*/ 112 h 276"/>
              <a:gd name="T96" fmla="*/ 12 w 64"/>
              <a:gd name="T97" fmla="*/ 88 h 276"/>
              <a:gd name="T98" fmla="*/ 8 w 64"/>
              <a:gd name="T99" fmla="*/ 68 h 276"/>
              <a:gd name="T100" fmla="*/ 8 w 64"/>
              <a:gd name="T101" fmla="*/ 52 h 276"/>
              <a:gd name="T102" fmla="*/ 4 w 64"/>
              <a:gd name="T103" fmla="*/ 36 h 276"/>
              <a:gd name="T104" fmla="*/ 0 w 64"/>
              <a:gd name="T105" fmla="*/ 24 h 276"/>
              <a:gd name="T106" fmla="*/ 0 w 64"/>
              <a:gd name="T107" fmla="*/ 16 h 276"/>
              <a:gd name="T108" fmla="*/ 0 w 64"/>
              <a:gd name="T109" fmla="*/ 8 h 276"/>
              <a:gd name="T110" fmla="*/ 4 w 64"/>
              <a:gd name="T111" fmla="*/ 4 h 276"/>
              <a:gd name="T112" fmla="*/ 8 w 64"/>
              <a:gd name="T113" fmla="*/ 0 h 276"/>
              <a:gd name="T114" fmla="*/ 16 w 64"/>
              <a:gd name="T115" fmla="*/ 0 h 276"/>
              <a:gd name="T116" fmla="*/ 24 w 64"/>
              <a:gd name="T117" fmla="*/ 0 h 276"/>
              <a:gd name="T118" fmla="*/ 28 w 64"/>
              <a:gd name="T119" fmla="*/ 0 h 276"/>
              <a:gd name="T120" fmla="*/ 32 w 64"/>
              <a:gd name="T121" fmla="*/ 4 h 276"/>
              <a:gd name="T122" fmla="*/ 32 w 64"/>
              <a:gd name="T123" fmla="*/ 4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4" h="276">
                <a:moveTo>
                  <a:pt x="32" y="4"/>
                </a:moveTo>
                <a:lnTo>
                  <a:pt x="36" y="8"/>
                </a:lnTo>
                <a:lnTo>
                  <a:pt x="44" y="8"/>
                </a:lnTo>
                <a:lnTo>
                  <a:pt x="52" y="8"/>
                </a:lnTo>
                <a:lnTo>
                  <a:pt x="64" y="8"/>
                </a:lnTo>
                <a:lnTo>
                  <a:pt x="64" y="32"/>
                </a:lnTo>
                <a:lnTo>
                  <a:pt x="64" y="52"/>
                </a:lnTo>
                <a:lnTo>
                  <a:pt x="64" y="72"/>
                </a:lnTo>
                <a:lnTo>
                  <a:pt x="64" y="92"/>
                </a:lnTo>
                <a:lnTo>
                  <a:pt x="64" y="112"/>
                </a:lnTo>
                <a:lnTo>
                  <a:pt x="60" y="128"/>
                </a:lnTo>
                <a:lnTo>
                  <a:pt x="60" y="144"/>
                </a:lnTo>
                <a:lnTo>
                  <a:pt x="60" y="156"/>
                </a:lnTo>
                <a:lnTo>
                  <a:pt x="60" y="172"/>
                </a:lnTo>
                <a:lnTo>
                  <a:pt x="60" y="184"/>
                </a:lnTo>
                <a:lnTo>
                  <a:pt x="60" y="196"/>
                </a:lnTo>
                <a:lnTo>
                  <a:pt x="60" y="204"/>
                </a:lnTo>
                <a:lnTo>
                  <a:pt x="60" y="212"/>
                </a:lnTo>
                <a:lnTo>
                  <a:pt x="60" y="220"/>
                </a:lnTo>
                <a:lnTo>
                  <a:pt x="60" y="228"/>
                </a:lnTo>
                <a:lnTo>
                  <a:pt x="60" y="232"/>
                </a:lnTo>
                <a:lnTo>
                  <a:pt x="60" y="244"/>
                </a:lnTo>
                <a:lnTo>
                  <a:pt x="56" y="252"/>
                </a:lnTo>
                <a:lnTo>
                  <a:pt x="56" y="260"/>
                </a:lnTo>
                <a:lnTo>
                  <a:pt x="52" y="264"/>
                </a:lnTo>
                <a:lnTo>
                  <a:pt x="52" y="268"/>
                </a:lnTo>
                <a:lnTo>
                  <a:pt x="48" y="272"/>
                </a:lnTo>
                <a:lnTo>
                  <a:pt x="44" y="272"/>
                </a:lnTo>
                <a:lnTo>
                  <a:pt x="40" y="276"/>
                </a:lnTo>
                <a:lnTo>
                  <a:pt x="36" y="272"/>
                </a:lnTo>
                <a:lnTo>
                  <a:pt x="28" y="268"/>
                </a:lnTo>
                <a:lnTo>
                  <a:pt x="20" y="264"/>
                </a:lnTo>
                <a:lnTo>
                  <a:pt x="16" y="252"/>
                </a:lnTo>
                <a:lnTo>
                  <a:pt x="8" y="244"/>
                </a:lnTo>
                <a:lnTo>
                  <a:pt x="8" y="236"/>
                </a:lnTo>
                <a:lnTo>
                  <a:pt x="4" y="228"/>
                </a:lnTo>
                <a:lnTo>
                  <a:pt x="4" y="224"/>
                </a:lnTo>
                <a:lnTo>
                  <a:pt x="4" y="220"/>
                </a:lnTo>
                <a:lnTo>
                  <a:pt x="4" y="216"/>
                </a:lnTo>
                <a:lnTo>
                  <a:pt x="4" y="212"/>
                </a:lnTo>
                <a:lnTo>
                  <a:pt x="4" y="208"/>
                </a:lnTo>
                <a:lnTo>
                  <a:pt x="8" y="200"/>
                </a:lnTo>
                <a:lnTo>
                  <a:pt x="8" y="192"/>
                </a:lnTo>
                <a:lnTo>
                  <a:pt x="8" y="184"/>
                </a:lnTo>
                <a:lnTo>
                  <a:pt x="8" y="176"/>
                </a:lnTo>
                <a:lnTo>
                  <a:pt x="12" y="156"/>
                </a:lnTo>
                <a:lnTo>
                  <a:pt x="12" y="132"/>
                </a:lnTo>
                <a:lnTo>
                  <a:pt x="12" y="112"/>
                </a:lnTo>
                <a:lnTo>
                  <a:pt x="12" y="88"/>
                </a:lnTo>
                <a:lnTo>
                  <a:pt x="8" y="68"/>
                </a:lnTo>
                <a:lnTo>
                  <a:pt x="8" y="52"/>
                </a:lnTo>
                <a:lnTo>
                  <a:pt x="4" y="36"/>
                </a:lnTo>
                <a:lnTo>
                  <a:pt x="0" y="24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28" y="0"/>
                </a:lnTo>
                <a:lnTo>
                  <a:pt x="32" y="4"/>
                </a:lnTo>
                <a:lnTo>
                  <a:pt x="32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37" name="Freeform 259">
            <a:extLst>
              <a:ext uri="{FF2B5EF4-FFF2-40B4-BE49-F238E27FC236}">
                <a16:creationId xmlns:a16="http://schemas.microsoft.com/office/drawing/2014/main" xmlns="" id="{75012820-0A00-4257-849D-FBD9FA85BC6F}"/>
              </a:ext>
            </a:extLst>
          </p:cNvPr>
          <p:cNvSpPr>
            <a:spLocks/>
          </p:cNvSpPr>
          <p:nvPr/>
        </p:nvSpPr>
        <p:spPr bwMode="auto">
          <a:xfrm>
            <a:off x="1406500" y="866192"/>
            <a:ext cx="854972" cy="291377"/>
          </a:xfrm>
          <a:custGeom>
            <a:avLst/>
            <a:gdLst>
              <a:gd name="T0" fmla="*/ 20 w 236"/>
              <a:gd name="T1" fmla="*/ 56 h 60"/>
              <a:gd name="T2" fmla="*/ 12 w 236"/>
              <a:gd name="T3" fmla="*/ 52 h 60"/>
              <a:gd name="T4" fmla="*/ 8 w 236"/>
              <a:gd name="T5" fmla="*/ 48 h 60"/>
              <a:gd name="T6" fmla="*/ 4 w 236"/>
              <a:gd name="T7" fmla="*/ 44 h 60"/>
              <a:gd name="T8" fmla="*/ 0 w 236"/>
              <a:gd name="T9" fmla="*/ 36 h 60"/>
              <a:gd name="T10" fmla="*/ 24 w 236"/>
              <a:gd name="T11" fmla="*/ 32 h 60"/>
              <a:gd name="T12" fmla="*/ 44 w 236"/>
              <a:gd name="T13" fmla="*/ 28 h 60"/>
              <a:gd name="T14" fmla="*/ 64 w 236"/>
              <a:gd name="T15" fmla="*/ 20 h 60"/>
              <a:gd name="T16" fmla="*/ 84 w 236"/>
              <a:gd name="T17" fmla="*/ 20 h 60"/>
              <a:gd name="T18" fmla="*/ 100 w 236"/>
              <a:gd name="T19" fmla="*/ 16 h 60"/>
              <a:gd name="T20" fmla="*/ 116 w 236"/>
              <a:gd name="T21" fmla="*/ 12 h 60"/>
              <a:gd name="T22" fmla="*/ 132 w 236"/>
              <a:gd name="T23" fmla="*/ 8 h 60"/>
              <a:gd name="T24" fmla="*/ 144 w 236"/>
              <a:gd name="T25" fmla="*/ 8 h 60"/>
              <a:gd name="T26" fmla="*/ 160 w 236"/>
              <a:gd name="T27" fmla="*/ 4 h 60"/>
              <a:gd name="T28" fmla="*/ 168 w 236"/>
              <a:gd name="T29" fmla="*/ 4 h 60"/>
              <a:gd name="T30" fmla="*/ 180 w 236"/>
              <a:gd name="T31" fmla="*/ 4 h 60"/>
              <a:gd name="T32" fmla="*/ 188 w 236"/>
              <a:gd name="T33" fmla="*/ 0 h 60"/>
              <a:gd name="T34" fmla="*/ 196 w 236"/>
              <a:gd name="T35" fmla="*/ 0 h 60"/>
              <a:gd name="T36" fmla="*/ 204 w 236"/>
              <a:gd name="T37" fmla="*/ 4 h 60"/>
              <a:gd name="T38" fmla="*/ 208 w 236"/>
              <a:gd name="T39" fmla="*/ 4 h 60"/>
              <a:gd name="T40" fmla="*/ 212 w 236"/>
              <a:gd name="T41" fmla="*/ 4 h 60"/>
              <a:gd name="T42" fmla="*/ 220 w 236"/>
              <a:gd name="T43" fmla="*/ 8 h 60"/>
              <a:gd name="T44" fmla="*/ 228 w 236"/>
              <a:gd name="T45" fmla="*/ 16 h 60"/>
              <a:gd name="T46" fmla="*/ 232 w 236"/>
              <a:gd name="T47" fmla="*/ 20 h 60"/>
              <a:gd name="T48" fmla="*/ 236 w 236"/>
              <a:gd name="T49" fmla="*/ 24 h 60"/>
              <a:gd name="T50" fmla="*/ 232 w 236"/>
              <a:gd name="T51" fmla="*/ 28 h 60"/>
              <a:gd name="T52" fmla="*/ 228 w 236"/>
              <a:gd name="T53" fmla="*/ 28 h 60"/>
              <a:gd name="T54" fmla="*/ 224 w 236"/>
              <a:gd name="T55" fmla="*/ 32 h 60"/>
              <a:gd name="T56" fmla="*/ 212 w 236"/>
              <a:gd name="T57" fmla="*/ 36 h 60"/>
              <a:gd name="T58" fmla="*/ 200 w 236"/>
              <a:gd name="T59" fmla="*/ 36 h 60"/>
              <a:gd name="T60" fmla="*/ 184 w 236"/>
              <a:gd name="T61" fmla="*/ 40 h 60"/>
              <a:gd name="T62" fmla="*/ 168 w 236"/>
              <a:gd name="T63" fmla="*/ 44 h 60"/>
              <a:gd name="T64" fmla="*/ 148 w 236"/>
              <a:gd name="T65" fmla="*/ 48 h 60"/>
              <a:gd name="T66" fmla="*/ 128 w 236"/>
              <a:gd name="T67" fmla="*/ 52 h 60"/>
              <a:gd name="T68" fmla="*/ 108 w 236"/>
              <a:gd name="T69" fmla="*/ 52 h 60"/>
              <a:gd name="T70" fmla="*/ 92 w 236"/>
              <a:gd name="T71" fmla="*/ 56 h 60"/>
              <a:gd name="T72" fmla="*/ 76 w 236"/>
              <a:gd name="T73" fmla="*/ 56 h 60"/>
              <a:gd name="T74" fmla="*/ 64 w 236"/>
              <a:gd name="T75" fmla="*/ 60 h 60"/>
              <a:gd name="T76" fmla="*/ 56 w 236"/>
              <a:gd name="T77" fmla="*/ 60 h 60"/>
              <a:gd name="T78" fmla="*/ 48 w 236"/>
              <a:gd name="T79" fmla="*/ 60 h 60"/>
              <a:gd name="T80" fmla="*/ 44 w 236"/>
              <a:gd name="T81" fmla="*/ 60 h 60"/>
              <a:gd name="T82" fmla="*/ 32 w 236"/>
              <a:gd name="T83" fmla="*/ 56 h 60"/>
              <a:gd name="T84" fmla="*/ 24 w 236"/>
              <a:gd name="T85" fmla="*/ 56 h 60"/>
              <a:gd name="T86" fmla="*/ 20 w 236"/>
              <a:gd name="T87" fmla="*/ 56 h 60"/>
              <a:gd name="T88" fmla="*/ 20 w 236"/>
              <a:gd name="T89" fmla="*/ 5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36" h="60">
                <a:moveTo>
                  <a:pt x="20" y="56"/>
                </a:moveTo>
                <a:lnTo>
                  <a:pt x="12" y="52"/>
                </a:lnTo>
                <a:lnTo>
                  <a:pt x="8" y="48"/>
                </a:lnTo>
                <a:lnTo>
                  <a:pt x="4" y="44"/>
                </a:lnTo>
                <a:lnTo>
                  <a:pt x="0" y="36"/>
                </a:lnTo>
                <a:lnTo>
                  <a:pt x="24" y="32"/>
                </a:lnTo>
                <a:lnTo>
                  <a:pt x="44" y="28"/>
                </a:lnTo>
                <a:lnTo>
                  <a:pt x="64" y="20"/>
                </a:lnTo>
                <a:lnTo>
                  <a:pt x="84" y="20"/>
                </a:lnTo>
                <a:lnTo>
                  <a:pt x="100" y="16"/>
                </a:lnTo>
                <a:lnTo>
                  <a:pt x="116" y="12"/>
                </a:lnTo>
                <a:lnTo>
                  <a:pt x="132" y="8"/>
                </a:lnTo>
                <a:lnTo>
                  <a:pt x="144" y="8"/>
                </a:lnTo>
                <a:lnTo>
                  <a:pt x="160" y="4"/>
                </a:lnTo>
                <a:lnTo>
                  <a:pt x="168" y="4"/>
                </a:lnTo>
                <a:lnTo>
                  <a:pt x="180" y="4"/>
                </a:lnTo>
                <a:lnTo>
                  <a:pt x="188" y="0"/>
                </a:lnTo>
                <a:lnTo>
                  <a:pt x="196" y="0"/>
                </a:lnTo>
                <a:lnTo>
                  <a:pt x="204" y="4"/>
                </a:lnTo>
                <a:lnTo>
                  <a:pt x="208" y="4"/>
                </a:lnTo>
                <a:lnTo>
                  <a:pt x="212" y="4"/>
                </a:lnTo>
                <a:lnTo>
                  <a:pt x="220" y="8"/>
                </a:lnTo>
                <a:lnTo>
                  <a:pt x="228" y="16"/>
                </a:lnTo>
                <a:lnTo>
                  <a:pt x="232" y="20"/>
                </a:lnTo>
                <a:lnTo>
                  <a:pt x="236" y="24"/>
                </a:lnTo>
                <a:lnTo>
                  <a:pt x="232" y="28"/>
                </a:lnTo>
                <a:lnTo>
                  <a:pt x="228" y="28"/>
                </a:lnTo>
                <a:lnTo>
                  <a:pt x="224" y="32"/>
                </a:lnTo>
                <a:lnTo>
                  <a:pt x="212" y="36"/>
                </a:lnTo>
                <a:lnTo>
                  <a:pt x="200" y="36"/>
                </a:lnTo>
                <a:lnTo>
                  <a:pt x="184" y="40"/>
                </a:lnTo>
                <a:lnTo>
                  <a:pt x="168" y="44"/>
                </a:lnTo>
                <a:lnTo>
                  <a:pt x="148" y="48"/>
                </a:lnTo>
                <a:lnTo>
                  <a:pt x="128" y="52"/>
                </a:lnTo>
                <a:lnTo>
                  <a:pt x="108" y="52"/>
                </a:lnTo>
                <a:lnTo>
                  <a:pt x="92" y="56"/>
                </a:lnTo>
                <a:lnTo>
                  <a:pt x="76" y="56"/>
                </a:lnTo>
                <a:lnTo>
                  <a:pt x="64" y="60"/>
                </a:lnTo>
                <a:lnTo>
                  <a:pt x="56" y="60"/>
                </a:lnTo>
                <a:lnTo>
                  <a:pt x="48" y="60"/>
                </a:lnTo>
                <a:lnTo>
                  <a:pt x="44" y="60"/>
                </a:lnTo>
                <a:lnTo>
                  <a:pt x="32" y="56"/>
                </a:lnTo>
                <a:lnTo>
                  <a:pt x="24" y="56"/>
                </a:lnTo>
                <a:lnTo>
                  <a:pt x="20" y="56"/>
                </a:lnTo>
                <a:lnTo>
                  <a:pt x="20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260">
            <a:extLst>
              <a:ext uri="{FF2B5EF4-FFF2-40B4-BE49-F238E27FC236}">
                <a16:creationId xmlns:a16="http://schemas.microsoft.com/office/drawing/2014/main" xmlns="" id="{55B77647-12DB-4F68-AC96-27F2CED527FF}"/>
              </a:ext>
            </a:extLst>
          </p:cNvPr>
          <p:cNvSpPr>
            <a:spLocks/>
          </p:cNvSpPr>
          <p:nvPr/>
        </p:nvSpPr>
        <p:spPr bwMode="auto">
          <a:xfrm>
            <a:off x="1783268" y="1079869"/>
            <a:ext cx="101437" cy="1223783"/>
          </a:xfrm>
          <a:custGeom>
            <a:avLst/>
            <a:gdLst>
              <a:gd name="T0" fmla="*/ 0 w 28"/>
              <a:gd name="T1" fmla="*/ 252 h 252"/>
              <a:gd name="T2" fmla="*/ 0 w 28"/>
              <a:gd name="T3" fmla="*/ 248 h 252"/>
              <a:gd name="T4" fmla="*/ 0 w 28"/>
              <a:gd name="T5" fmla="*/ 240 h 252"/>
              <a:gd name="T6" fmla="*/ 0 w 28"/>
              <a:gd name="T7" fmla="*/ 236 h 252"/>
              <a:gd name="T8" fmla="*/ 0 w 28"/>
              <a:gd name="T9" fmla="*/ 224 h 252"/>
              <a:gd name="T10" fmla="*/ 0 w 28"/>
              <a:gd name="T11" fmla="*/ 212 h 252"/>
              <a:gd name="T12" fmla="*/ 4 w 28"/>
              <a:gd name="T13" fmla="*/ 196 h 252"/>
              <a:gd name="T14" fmla="*/ 4 w 28"/>
              <a:gd name="T15" fmla="*/ 180 h 252"/>
              <a:gd name="T16" fmla="*/ 4 w 28"/>
              <a:gd name="T17" fmla="*/ 164 h 252"/>
              <a:gd name="T18" fmla="*/ 8 w 28"/>
              <a:gd name="T19" fmla="*/ 124 h 252"/>
              <a:gd name="T20" fmla="*/ 4 w 28"/>
              <a:gd name="T21" fmla="*/ 84 h 252"/>
              <a:gd name="T22" fmla="*/ 4 w 28"/>
              <a:gd name="T23" fmla="*/ 44 h 252"/>
              <a:gd name="T24" fmla="*/ 0 w 28"/>
              <a:gd name="T25" fmla="*/ 0 h 252"/>
              <a:gd name="T26" fmla="*/ 8 w 28"/>
              <a:gd name="T27" fmla="*/ 4 h 252"/>
              <a:gd name="T28" fmla="*/ 12 w 28"/>
              <a:gd name="T29" fmla="*/ 4 h 252"/>
              <a:gd name="T30" fmla="*/ 16 w 28"/>
              <a:gd name="T31" fmla="*/ 8 h 252"/>
              <a:gd name="T32" fmla="*/ 20 w 28"/>
              <a:gd name="T33" fmla="*/ 8 h 252"/>
              <a:gd name="T34" fmla="*/ 28 w 28"/>
              <a:gd name="T35" fmla="*/ 12 h 252"/>
              <a:gd name="T36" fmla="*/ 28 w 28"/>
              <a:gd name="T37" fmla="*/ 16 h 252"/>
              <a:gd name="T38" fmla="*/ 28 w 28"/>
              <a:gd name="T39" fmla="*/ 20 h 252"/>
              <a:gd name="T40" fmla="*/ 28 w 28"/>
              <a:gd name="T41" fmla="*/ 20 h 252"/>
              <a:gd name="T42" fmla="*/ 28 w 28"/>
              <a:gd name="T43" fmla="*/ 28 h 252"/>
              <a:gd name="T44" fmla="*/ 28 w 28"/>
              <a:gd name="T45" fmla="*/ 32 h 252"/>
              <a:gd name="T46" fmla="*/ 28 w 28"/>
              <a:gd name="T47" fmla="*/ 36 h 252"/>
              <a:gd name="T48" fmla="*/ 28 w 28"/>
              <a:gd name="T49" fmla="*/ 44 h 252"/>
              <a:gd name="T50" fmla="*/ 24 w 28"/>
              <a:gd name="T51" fmla="*/ 56 h 252"/>
              <a:gd name="T52" fmla="*/ 24 w 28"/>
              <a:gd name="T53" fmla="*/ 64 h 252"/>
              <a:gd name="T54" fmla="*/ 24 w 28"/>
              <a:gd name="T55" fmla="*/ 80 h 252"/>
              <a:gd name="T56" fmla="*/ 24 w 28"/>
              <a:gd name="T57" fmla="*/ 100 h 252"/>
              <a:gd name="T58" fmla="*/ 20 w 28"/>
              <a:gd name="T59" fmla="*/ 120 h 252"/>
              <a:gd name="T60" fmla="*/ 20 w 28"/>
              <a:gd name="T61" fmla="*/ 148 h 252"/>
              <a:gd name="T62" fmla="*/ 20 w 28"/>
              <a:gd name="T63" fmla="*/ 176 h 252"/>
              <a:gd name="T64" fmla="*/ 16 w 28"/>
              <a:gd name="T65" fmla="*/ 212 h 252"/>
              <a:gd name="T66" fmla="*/ 16 w 28"/>
              <a:gd name="T67" fmla="*/ 248 h 252"/>
              <a:gd name="T68" fmla="*/ 0 w 28"/>
              <a:gd name="T69" fmla="*/ 252 h 252"/>
              <a:gd name="T70" fmla="*/ 0 w 28"/>
              <a:gd name="T71" fmla="*/ 252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8" h="252">
                <a:moveTo>
                  <a:pt x="0" y="252"/>
                </a:moveTo>
                <a:lnTo>
                  <a:pt x="0" y="248"/>
                </a:lnTo>
                <a:lnTo>
                  <a:pt x="0" y="240"/>
                </a:lnTo>
                <a:lnTo>
                  <a:pt x="0" y="236"/>
                </a:lnTo>
                <a:lnTo>
                  <a:pt x="0" y="224"/>
                </a:lnTo>
                <a:lnTo>
                  <a:pt x="0" y="212"/>
                </a:lnTo>
                <a:lnTo>
                  <a:pt x="4" y="196"/>
                </a:lnTo>
                <a:lnTo>
                  <a:pt x="4" y="180"/>
                </a:lnTo>
                <a:lnTo>
                  <a:pt x="4" y="164"/>
                </a:lnTo>
                <a:lnTo>
                  <a:pt x="8" y="124"/>
                </a:lnTo>
                <a:lnTo>
                  <a:pt x="4" y="84"/>
                </a:lnTo>
                <a:lnTo>
                  <a:pt x="4" y="44"/>
                </a:lnTo>
                <a:lnTo>
                  <a:pt x="0" y="0"/>
                </a:lnTo>
                <a:lnTo>
                  <a:pt x="8" y="4"/>
                </a:lnTo>
                <a:lnTo>
                  <a:pt x="12" y="4"/>
                </a:lnTo>
                <a:lnTo>
                  <a:pt x="16" y="8"/>
                </a:lnTo>
                <a:lnTo>
                  <a:pt x="20" y="8"/>
                </a:lnTo>
                <a:lnTo>
                  <a:pt x="28" y="12"/>
                </a:lnTo>
                <a:lnTo>
                  <a:pt x="28" y="16"/>
                </a:lnTo>
                <a:lnTo>
                  <a:pt x="28" y="20"/>
                </a:lnTo>
                <a:lnTo>
                  <a:pt x="28" y="20"/>
                </a:lnTo>
                <a:lnTo>
                  <a:pt x="28" y="28"/>
                </a:lnTo>
                <a:lnTo>
                  <a:pt x="28" y="32"/>
                </a:lnTo>
                <a:lnTo>
                  <a:pt x="28" y="36"/>
                </a:lnTo>
                <a:lnTo>
                  <a:pt x="28" y="44"/>
                </a:lnTo>
                <a:lnTo>
                  <a:pt x="24" y="56"/>
                </a:lnTo>
                <a:lnTo>
                  <a:pt x="24" y="64"/>
                </a:lnTo>
                <a:lnTo>
                  <a:pt x="24" y="80"/>
                </a:lnTo>
                <a:lnTo>
                  <a:pt x="24" y="100"/>
                </a:lnTo>
                <a:lnTo>
                  <a:pt x="20" y="120"/>
                </a:lnTo>
                <a:lnTo>
                  <a:pt x="20" y="148"/>
                </a:lnTo>
                <a:lnTo>
                  <a:pt x="20" y="176"/>
                </a:lnTo>
                <a:lnTo>
                  <a:pt x="16" y="212"/>
                </a:lnTo>
                <a:lnTo>
                  <a:pt x="16" y="248"/>
                </a:lnTo>
                <a:lnTo>
                  <a:pt x="0" y="252"/>
                </a:lnTo>
                <a:lnTo>
                  <a:pt x="0" y="2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261">
            <a:extLst>
              <a:ext uri="{FF2B5EF4-FFF2-40B4-BE49-F238E27FC236}">
                <a16:creationId xmlns:a16="http://schemas.microsoft.com/office/drawing/2014/main" xmlns="" id="{BA36789B-B816-491D-B6EF-C81616AB3D3C}"/>
              </a:ext>
            </a:extLst>
          </p:cNvPr>
          <p:cNvSpPr>
            <a:spLocks/>
          </p:cNvSpPr>
          <p:nvPr/>
        </p:nvSpPr>
        <p:spPr bwMode="auto">
          <a:xfrm>
            <a:off x="1406500" y="1507222"/>
            <a:ext cx="768025" cy="271952"/>
          </a:xfrm>
          <a:custGeom>
            <a:avLst/>
            <a:gdLst>
              <a:gd name="T0" fmla="*/ 0 w 212"/>
              <a:gd name="T1" fmla="*/ 28 h 56"/>
              <a:gd name="T2" fmla="*/ 20 w 212"/>
              <a:gd name="T3" fmla="*/ 24 h 56"/>
              <a:gd name="T4" fmla="*/ 40 w 212"/>
              <a:gd name="T5" fmla="*/ 20 h 56"/>
              <a:gd name="T6" fmla="*/ 56 w 212"/>
              <a:gd name="T7" fmla="*/ 16 h 56"/>
              <a:gd name="T8" fmla="*/ 72 w 212"/>
              <a:gd name="T9" fmla="*/ 16 h 56"/>
              <a:gd name="T10" fmla="*/ 88 w 212"/>
              <a:gd name="T11" fmla="*/ 12 h 56"/>
              <a:gd name="T12" fmla="*/ 100 w 212"/>
              <a:gd name="T13" fmla="*/ 8 h 56"/>
              <a:gd name="T14" fmla="*/ 112 w 212"/>
              <a:gd name="T15" fmla="*/ 8 h 56"/>
              <a:gd name="T16" fmla="*/ 124 w 212"/>
              <a:gd name="T17" fmla="*/ 4 h 56"/>
              <a:gd name="T18" fmla="*/ 136 w 212"/>
              <a:gd name="T19" fmla="*/ 4 h 56"/>
              <a:gd name="T20" fmla="*/ 144 w 212"/>
              <a:gd name="T21" fmla="*/ 4 h 56"/>
              <a:gd name="T22" fmla="*/ 152 w 212"/>
              <a:gd name="T23" fmla="*/ 0 h 56"/>
              <a:gd name="T24" fmla="*/ 156 w 212"/>
              <a:gd name="T25" fmla="*/ 0 h 56"/>
              <a:gd name="T26" fmla="*/ 164 w 212"/>
              <a:gd name="T27" fmla="*/ 0 h 56"/>
              <a:gd name="T28" fmla="*/ 168 w 212"/>
              <a:gd name="T29" fmla="*/ 0 h 56"/>
              <a:gd name="T30" fmla="*/ 172 w 212"/>
              <a:gd name="T31" fmla="*/ 0 h 56"/>
              <a:gd name="T32" fmla="*/ 172 w 212"/>
              <a:gd name="T33" fmla="*/ 0 h 56"/>
              <a:gd name="T34" fmla="*/ 184 w 212"/>
              <a:gd name="T35" fmla="*/ 0 h 56"/>
              <a:gd name="T36" fmla="*/ 196 w 212"/>
              <a:gd name="T37" fmla="*/ 4 h 56"/>
              <a:gd name="T38" fmla="*/ 204 w 212"/>
              <a:gd name="T39" fmla="*/ 4 h 56"/>
              <a:gd name="T40" fmla="*/ 208 w 212"/>
              <a:gd name="T41" fmla="*/ 8 h 56"/>
              <a:gd name="T42" fmla="*/ 212 w 212"/>
              <a:gd name="T43" fmla="*/ 12 h 56"/>
              <a:gd name="T44" fmla="*/ 212 w 212"/>
              <a:gd name="T45" fmla="*/ 16 h 56"/>
              <a:gd name="T46" fmla="*/ 212 w 212"/>
              <a:gd name="T47" fmla="*/ 20 h 56"/>
              <a:gd name="T48" fmla="*/ 208 w 212"/>
              <a:gd name="T49" fmla="*/ 24 h 56"/>
              <a:gd name="T50" fmla="*/ 204 w 212"/>
              <a:gd name="T51" fmla="*/ 28 h 56"/>
              <a:gd name="T52" fmla="*/ 196 w 212"/>
              <a:gd name="T53" fmla="*/ 32 h 56"/>
              <a:gd name="T54" fmla="*/ 192 w 212"/>
              <a:gd name="T55" fmla="*/ 32 h 56"/>
              <a:gd name="T56" fmla="*/ 188 w 212"/>
              <a:gd name="T57" fmla="*/ 36 h 56"/>
              <a:gd name="T58" fmla="*/ 180 w 212"/>
              <a:gd name="T59" fmla="*/ 36 h 56"/>
              <a:gd name="T60" fmla="*/ 172 w 212"/>
              <a:gd name="T61" fmla="*/ 36 h 56"/>
              <a:gd name="T62" fmla="*/ 160 w 212"/>
              <a:gd name="T63" fmla="*/ 40 h 56"/>
              <a:gd name="T64" fmla="*/ 148 w 212"/>
              <a:gd name="T65" fmla="*/ 44 h 56"/>
              <a:gd name="T66" fmla="*/ 136 w 212"/>
              <a:gd name="T67" fmla="*/ 44 h 56"/>
              <a:gd name="T68" fmla="*/ 120 w 212"/>
              <a:gd name="T69" fmla="*/ 48 h 56"/>
              <a:gd name="T70" fmla="*/ 104 w 212"/>
              <a:gd name="T71" fmla="*/ 48 h 56"/>
              <a:gd name="T72" fmla="*/ 92 w 212"/>
              <a:gd name="T73" fmla="*/ 52 h 56"/>
              <a:gd name="T74" fmla="*/ 80 w 212"/>
              <a:gd name="T75" fmla="*/ 52 h 56"/>
              <a:gd name="T76" fmla="*/ 68 w 212"/>
              <a:gd name="T77" fmla="*/ 56 h 56"/>
              <a:gd name="T78" fmla="*/ 60 w 212"/>
              <a:gd name="T79" fmla="*/ 56 h 56"/>
              <a:gd name="T80" fmla="*/ 56 w 212"/>
              <a:gd name="T81" fmla="*/ 56 h 56"/>
              <a:gd name="T82" fmla="*/ 52 w 212"/>
              <a:gd name="T83" fmla="*/ 56 h 56"/>
              <a:gd name="T84" fmla="*/ 48 w 212"/>
              <a:gd name="T85" fmla="*/ 56 h 56"/>
              <a:gd name="T86" fmla="*/ 40 w 212"/>
              <a:gd name="T87" fmla="*/ 56 h 56"/>
              <a:gd name="T88" fmla="*/ 36 w 212"/>
              <a:gd name="T89" fmla="*/ 56 h 56"/>
              <a:gd name="T90" fmla="*/ 32 w 212"/>
              <a:gd name="T91" fmla="*/ 52 h 56"/>
              <a:gd name="T92" fmla="*/ 24 w 212"/>
              <a:gd name="T93" fmla="*/ 52 h 56"/>
              <a:gd name="T94" fmla="*/ 16 w 212"/>
              <a:gd name="T95" fmla="*/ 48 h 56"/>
              <a:gd name="T96" fmla="*/ 12 w 212"/>
              <a:gd name="T97" fmla="*/ 44 h 56"/>
              <a:gd name="T98" fmla="*/ 4 w 212"/>
              <a:gd name="T99" fmla="*/ 36 h 56"/>
              <a:gd name="T100" fmla="*/ 0 w 212"/>
              <a:gd name="T101" fmla="*/ 28 h 56"/>
              <a:gd name="T102" fmla="*/ 0 w 212"/>
              <a:gd name="T103" fmla="*/ 28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12" h="56">
                <a:moveTo>
                  <a:pt x="0" y="28"/>
                </a:moveTo>
                <a:lnTo>
                  <a:pt x="20" y="24"/>
                </a:lnTo>
                <a:lnTo>
                  <a:pt x="40" y="20"/>
                </a:lnTo>
                <a:lnTo>
                  <a:pt x="56" y="16"/>
                </a:lnTo>
                <a:lnTo>
                  <a:pt x="72" y="16"/>
                </a:lnTo>
                <a:lnTo>
                  <a:pt x="88" y="12"/>
                </a:lnTo>
                <a:lnTo>
                  <a:pt x="100" y="8"/>
                </a:lnTo>
                <a:lnTo>
                  <a:pt x="112" y="8"/>
                </a:lnTo>
                <a:lnTo>
                  <a:pt x="124" y="4"/>
                </a:lnTo>
                <a:lnTo>
                  <a:pt x="136" y="4"/>
                </a:lnTo>
                <a:lnTo>
                  <a:pt x="144" y="4"/>
                </a:lnTo>
                <a:lnTo>
                  <a:pt x="152" y="0"/>
                </a:lnTo>
                <a:lnTo>
                  <a:pt x="156" y="0"/>
                </a:lnTo>
                <a:lnTo>
                  <a:pt x="164" y="0"/>
                </a:lnTo>
                <a:lnTo>
                  <a:pt x="168" y="0"/>
                </a:lnTo>
                <a:lnTo>
                  <a:pt x="172" y="0"/>
                </a:lnTo>
                <a:lnTo>
                  <a:pt x="172" y="0"/>
                </a:lnTo>
                <a:lnTo>
                  <a:pt x="184" y="0"/>
                </a:lnTo>
                <a:lnTo>
                  <a:pt x="196" y="4"/>
                </a:lnTo>
                <a:lnTo>
                  <a:pt x="204" y="4"/>
                </a:lnTo>
                <a:lnTo>
                  <a:pt x="208" y="8"/>
                </a:lnTo>
                <a:lnTo>
                  <a:pt x="212" y="12"/>
                </a:lnTo>
                <a:lnTo>
                  <a:pt x="212" y="16"/>
                </a:lnTo>
                <a:lnTo>
                  <a:pt x="212" y="20"/>
                </a:lnTo>
                <a:lnTo>
                  <a:pt x="208" y="24"/>
                </a:lnTo>
                <a:lnTo>
                  <a:pt x="204" y="28"/>
                </a:lnTo>
                <a:lnTo>
                  <a:pt x="196" y="32"/>
                </a:lnTo>
                <a:lnTo>
                  <a:pt x="192" y="32"/>
                </a:lnTo>
                <a:lnTo>
                  <a:pt x="188" y="36"/>
                </a:lnTo>
                <a:lnTo>
                  <a:pt x="180" y="36"/>
                </a:lnTo>
                <a:lnTo>
                  <a:pt x="172" y="36"/>
                </a:lnTo>
                <a:lnTo>
                  <a:pt x="160" y="40"/>
                </a:lnTo>
                <a:lnTo>
                  <a:pt x="148" y="44"/>
                </a:lnTo>
                <a:lnTo>
                  <a:pt x="136" y="44"/>
                </a:lnTo>
                <a:lnTo>
                  <a:pt x="120" y="48"/>
                </a:lnTo>
                <a:lnTo>
                  <a:pt x="104" y="48"/>
                </a:lnTo>
                <a:lnTo>
                  <a:pt x="92" y="52"/>
                </a:lnTo>
                <a:lnTo>
                  <a:pt x="80" y="52"/>
                </a:lnTo>
                <a:lnTo>
                  <a:pt x="68" y="56"/>
                </a:lnTo>
                <a:lnTo>
                  <a:pt x="60" y="56"/>
                </a:lnTo>
                <a:lnTo>
                  <a:pt x="56" y="56"/>
                </a:lnTo>
                <a:lnTo>
                  <a:pt x="52" y="56"/>
                </a:lnTo>
                <a:lnTo>
                  <a:pt x="48" y="56"/>
                </a:lnTo>
                <a:lnTo>
                  <a:pt x="40" y="56"/>
                </a:lnTo>
                <a:lnTo>
                  <a:pt x="36" y="56"/>
                </a:lnTo>
                <a:lnTo>
                  <a:pt x="32" y="52"/>
                </a:lnTo>
                <a:lnTo>
                  <a:pt x="24" y="52"/>
                </a:lnTo>
                <a:lnTo>
                  <a:pt x="16" y="48"/>
                </a:lnTo>
                <a:lnTo>
                  <a:pt x="12" y="44"/>
                </a:lnTo>
                <a:lnTo>
                  <a:pt x="4" y="36"/>
                </a:lnTo>
                <a:lnTo>
                  <a:pt x="0" y="28"/>
                </a:lnTo>
                <a:lnTo>
                  <a:pt x="0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262">
            <a:extLst>
              <a:ext uri="{FF2B5EF4-FFF2-40B4-BE49-F238E27FC236}">
                <a16:creationId xmlns:a16="http://schemas.microsoft.com/office/drawing/2014/main" xmlns="" id="{5449D00A-CC8C-4FE3-95D5-CA75EBB38618}"/>
              </a:ext>
            </a:extLst>
          </p:cNvPr>
          <p:cNvSpPr>
            <a:spLocks/>
          </p:cNvSpPr>
          <p:nvPr/>
        </p:nvSpPr>
        <p:spPr bwMode="auto">
          <a:xfrm>
            <a:off x="1261590" y="2051125"/>
            <a:ext cx="1043355" cy="582754"/>
          </a:xfrm>
          <a:custGeom>
            <a:avLst/>
            <a:gdLst>
              <a:gd name="T0" fmla="*/ 44 w 288"/>
              <a:gd name="T1" fmla="*/ 68 h 120"/>
              <a:gd name="T2" fmla="*/ 48 w 288"/>
              <a:gd name="T3" fmla="*/ 68 h 120"/>
              <a:gd name="T4" fmla="*/ 52 w 288"/>
              <a:gd name="T5" fmla="*/ 64 h 120"/>
              <a:gd name="T6" fmla="*/ 64 w 288"/>
              <a:gd name="T7" fmla="*/ 64 h 120"/>
              <a:gd name="T8" fmla="*/ 76 w 288"/>
              <a:gd name="T9" fmla="*/ 60 h 120"/>
              <a:gd name="T10" fmla="*/ 92 w 288"/>
              <a:gd name="T11" fmla="*/ 52 h 120"/>
              <a:gd name="T12" fmla="*/ 108 w 288"/>
              <a:gd name="T13" fmla="*/ 48 h 120"/>
              <a:gd name="T14" fmla="*/ 132 w 288"/>
              <a:gd name="T15" fmla="*/ 40 h 120"/>
              <a:gd name="T16" fmla="*/ 156 w 288"/>
              <a:gd name="T17" fmla="*/ 32 h 120"/>
              <a:gd name="T18" fmla="*/ 180 w 288"/>
              <a:gd name="T19" fmla="*/ 28 h 120"/>
              <a:gd name="T20" fmla="*/ 200 w 288"/>
              <a:gd name="T21" fmla="*/ 20 h 120"/>
              <a:gd name="T22" fmla="*/ 220 w 288"/>
              <a:gd name="T23" fmla="*/ 16 h 120"/>
              <a:gd name="T24" fmla="*/ 236 w 288"/>
              <a:gd name="T25" fmla="*/ 12 h 120"/>
              <a:gd name="T26" fmla="*/ 248 w 288"/>
              <a:gd name="T27" fmla="*/ 8 h 120"/>
              <a:gd name="T28" fmla="*/ 260 w 288"/>
              <a:gd name="T29" fmla="*/ 4 h 120"/>
              <a:gd name="T30" fmla="*/ 268 w 288"/>
              <a:gd name="T31" fmla="*/ 4 h 120"/>
              <a:gd name="T32" fmla="*/ 272 w 288"/>
              <a:gd name="T33" fmla="*/ 0 h 120"/>
              <a:gd name="T34" fmla="*/ 280 w 288"/>
              <a:gd name="T35" fmla="*/ 4 h 120"/>
              <a:gd name="T36" fmla="*/ 284 w 288"/>
              <a:gd name="T37" fmla="*/ 4 h 120"/>
              <a:gd name="T38" fmla="*/ 288 w 288"/>
              <a:gd name="T39" fmla="*/ 4 h 120"/>
              <a:gd name="T40" fmla="*/ 288 w 288"/>
              <a:gd name="T41" fmla="*/ 8 h 120"/>
              <a:gd name="T42" fmla="*/ 288 w 288"/>
              <a:gd name="T43" fmla="*/ 12 h 120"/>
              <a:gd name="T44" fmla="*/ 284 w 288"/>
              <a:gd name="T45" fmla="*/ 16 h 120"/>
              <a:gd name="T46" fmla="*/ 272 w 288"/>
              <a:gd name="T47" fmla="*/ 20 h 120"/>
              <a:gd name="T48" fmla="*/ 260 w 288"/>
              <a:gd name="T49" fmla="*/ 28 h 120"/>
              <a:gd name="T50" fmla="*/ 244 w 288"/>
              <a:gd name="T51" fmla="*/ 36 h 120"/>
              <a:gd name="T52" fmla="*/ 228 w 288"/>
              <a:gd name="T53" fmla="*/ 44 h 120"/>
              <a:gd name="T54" fmla="*/ 204 w 288"/>
              <a:gd name="T55" fmla="*/ 56 h 120"/>
              <a:gd name="T56" fmla="*/ 180 w 288"/>
              <a:gd name="T57" fmla="*/ 68 h 120"/>
              <a:gd name="T58" fmla="*/ 152 w 288"/>
              <a:gd name="T59" fmla="*/ 80 h 120"/>
              <a:gd name="T60" fmla="*/ 128 w 288"/>
              <a:gd name="T61" fmla="*/ 92 h 120"/>
              <a:gd name="T62" fmla="*/ 108 w 288"/>
              <a:gd name="T63" fmla="*/ 100 h 120"/>
              <a:gd name="T64" fmla="*/ 92 w 288"/>
              <a:gd name="T65" fmla="*/ 108 h 120"/>
              <a:gd name="T66" fmla="*/ 76 w 288"/>
              <a:gd name="T67" fmla="*/ 116 h 120"/>
              <a:gd name="T68" fmla="*/ 64 w 288"/>
              <a:gd name="T69" fmla="*/ 120 h 120"/>
              <a:gd name="T70" fmla="*/ 56 w 288"/>
              <a:gd name="T71" fmla="*/ 120 h 120"/>
              <a:gd name="T72" fmla="*/ 52 w 288"/>
              <a:gd name="T73" fmla="*/ 120 h 120"/>
              <a:gd name="T74" fmla="*/ 44 w 288"/>
              <a:gd name="T75" fmla="*/ 120 h 120"/>
              <a:gd name="T76" fmla="*/ 36 w 288"/>
              <a:gd name="T77" fmla="*/ 116 h 120"/>
              <a:gd name="T78" fmla="*/ 28 w 288"/>
              <a:gd name="T79" fmla="*/ 108 h 120"/>
              <a:gd name="T80" fmla="*/ 16 w 288"/>
              <a:gd name="T81" fmla="*/ 100 h 120"/>
              <a:gd name="T82" fmla="*/ 8 w 288"/>
              <a:gd name="T83" fmla="*/ 88 h 120"/>
              <a:gd name="T84" fmla="*/ 4 w 288"/>
              <a:gd name="T85" fmla="*/ 80 h 120"/>
              <a:gd name="T86" fmla="*/ 0 w 288"/>
              <a:gd name="T87" fmla="*/ 76 h 120"/>
              <a:gd name="T88" fmla="*/ 0 w 288"/>
              <a:gd name="T89" fmla="*/ 76 h 120"/>
              <a:gd name="T90" fmla="*/ 0 w 288"/>
              <a:gd name="T91" fmla="*/ 72 h 120"/>
              <a:gd name="T92" fmla="*/ 4 w 288"/>
              <a:gd name="T93" fmla="*/ 68 h 120"/>
              <a:gd name="T94" fmla="*/ 8 w 288"/>
              <a:gd name="T95" fmla="*/ 64 h 120"/>
              <a:gd name="T96" fmla="*/ 12 w 288"/>
              <a:gd name="T97" fmla="*/ 64 h 120"/>
              <a:gd name="T98" fmla="*/ 16 w 288"/>
              <a:gd name="T99" fmla="*/ 64 h 120"/>
              <a:gd name="T100" fmla="*/ 24 w 288"/>
              <a:gd name="T101" fmla="*/ 64 h 120"/>
              <a:gd name="T102" fmla="*/ 28 w 288"/>
              <a:gd name="T103" fmla="*/ 64 h 120"/>
              <a:gd name="T104" fmla="*/ 36 w 288"/>
              <a:gd name="T105" fmla="*/ 68 h 120"/>
              <a:gd name="T106" fmla="*/ 44 w 288"/>
              <a:gd name="T107" fmla="*/ 68 h 120"/>
              <a:gd name="T108" fmla="*/ 44 w 288"/>
              <a:gd name="T109" fmla="*/ 68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88" h="120">
                <a:moveTo>
                  <a:pt x="44" y="68"/>
                </a:moveTo>
                <a:lnTo>
                  <a:pt x="48" y="68"/>
                </a:lnTo>
                <a:lnTo>
                  <a:pt x="52" y="64"/>
                </a:lnTo>
                <a:lnTo>
                  <a:pt x="64" y="64"/>
                </a:lnTo>
                <a:lnTo>
                  <a:pt x="76" y="60"/>
                </a:lnTo>
                <a:lnTo>
                  <a:pt x="92" y="52"/>
                </a:lnTo>
                <a:lnTo>
                  <a:pt x="108" y="48"/>
                </a:lnTo>
                <a:lnTo>
                  <a:pt x="132" y="40"/>
                </a:lnTo>
                <a:lnTo>
                  <a:pt x="156" y="32"/>
                </a:lnTo>
                <a:lnTo>
                  <a:pt x="180" y="28"/>
                </a:lnTo>
                <a:lnTo>
                  <a:pt x="200" y="20"/>
                </a:lnTo>
                <a:lnTo>
                  <a:pt x="220" y="16"/>
                </a:lnTo>
                <a:lnTo>
                  <a:pt x="236" y="12"/>
                </a:lnTo>
                <a:lnTo>
                  <a:pt x="248" y="8"/>
                </a:lnTo>
                <a:lnTo>
                  <a:pt x="260" y="4"/>
                </a:lnTo>
                <a:lnTo>
                  <a:pt x="268" y="4"/>
                </a:lnTo>
                <a:lnTo>
                  <a:pt x="272" y="0"/>
                </a:lnTo>
                <a:lnTo>
                  <a:pt x="280" y="4"/>
                </a:lnTo>
                <a:lnTo>
                  <a:pt x="284" y="4"/>
                </a:lnTo>
                <a:lnTo>
                  <a:pt x="288" y="4"/>
                </a:lnTo>
                <a:lnTo>
                  <a:pt x="288" y="8"/>
                </a:lnTo>
                <a:lnTo>
                  <a:pt x="288" y="12"/>
                </a:lnTo>
                <a:lnTo>
                  <a:pt x="284" y="16"/>
                </a:lnTo>
                <a:lnTo>
                  <a:pt x="272" y="20"/>
                </a:lnTo>
                <a:lnTo>
                  <a:pt x="260" y="28"/>
                </a:lnTo>
                <a:lnTo>
                  <a:pt x="244" y="36"/>
                </a:lnTo>
                <a:lnTo>
                  <a:pt x="228" y="44"/>
                </a:lnTo>
                <a:lnTo>
                  <a:pt x="204" y="56"/>
                </a:lnTo>
                <a:lnTo>
                  <a:pt x="180" y="68"/>
                </a:lnTo>
                <a:lnTo>
                  <a:pt x="152" y="80"/>
                </a:lnTo>
                <a:lnTo>
                  <a:pt x="128" y="92"/>
                </a:lnTo>
                <a:lnTo>
                  <a:pt x="108" y="100"/>
                </a:lnTo>
                <a:lnTo>
                  <a:pt x="92" y="108"/>
                </a:lnTo>
                <a:lnTo>
                  <a:pt x="76" y="116"/>
                </a:lnTo>
                <a:lnTo>
                  <a:pt x="64" y="120"/>
                </a:lnTo>
                <a:lnTo>
                  <a:pt x="56" y="120"/>
                </a:lnTo>
                <a:lnTo>
                  <a:pt x="52" y="120"/>
                </a:lnTo>
                <a:lnTo>
                  <a:pt x="44" y="120"/>
                </a:lnTo>
                <a:lnTo>
                  <a:pt x="36" y="116"/>
                </a:lnTo>
                <a:lnTo>
                  <a:pt x="28" y="108"/>
                </a:lnTo>
                <a:lnTo>
                  <a:pt x="16" y="100"/>
                </a:lnTo>
                <a:lnTo>
                  <a:pt x="8" y="88"/>
                </a:lnTo>
                <a:lnTo>
                  <a:pt x="4" y="80"/>
                </a:lnTo>
                <a:lnTo>
                  <a:pt x="0" y="76"/>
                </a:lnTo>
                <a:lnTo>
                  <a:pt x="0" y="76"/>
                </a:lnTo>
                <a:lnTo>
                  <a:pt x="0" y="72"/>
                </a:lnTo>
                <a:lnTo>
                  <a:pt x="4" y="68"/>
                </a:lnTo>
                <a:lnTo>
                  <a:pt x="8" y="64"/>
                </a:lnTo>
                <a:lnTo>
                  <a:pt x="12" y="64"/>
                </a:lnTo>
                <a:lnTo>
                  <a:pt x="16" y="64"/>
                </a:lnTo>
                <a:lnTo>
                  <a:pt x="24" y="64"/>
                </a:lnTo>
                <a:lnTo>
                  <a:pt x="28" y="64"/>
                </a:lnTo>
                <a:lnTo>
                  <a:pt x="36" y="68"/>
                </a:lnTo>
                <a:lnTo>
                  <a:pt x="44" y="68"/>
                </a:lnTo>
                <a:lnTo>
                  <a:pt x="44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41" name="Freeform 263">
            <a:extLst>
              <a:ext uri="{FF2B5EF4-FFF2-40B4-BE49-F238E27FC236}">
                <a16:creationId xmlns:a16="http://schemas.microsoft.com/office/drawing/2014/main" xmlns="" id="{2D212252-2657-41AC-8AA1-267959C03DE8}"/>
              </a:ext>
            </a:extLst>
          </p:cNvPr>
          <p:cNvSpPr>
            <a:spLocks/>
          </p:cNvSpPr>
          <p:nvPr/>
        </p:nvSpPr>
        <p:spPr bwMode="auto">
          <a:xfrm>
            <a:off x="1797759" y="1041019"/>
            <a:ext cx="1115811" cy="1864812"/>
          </a:xfrm>
          <a:custGeom>
            <a:avLst/>
            <a:gdLst>
              <a:gd name="T0" fmla="*/ 236 w 308"/>
              <a:gd name="T1" fmla="*/ 16 h 384"/>
              <a:gd name="T2" fmla="*/ 236 w 308"/>
              <a:gd name="T3" fmla="*/ 8 h 384"/>
              <a:gd name="T4" fmla="*/ 240 w 308"/>
              <a:gd name="T5" fmla="*/ 0 h 384"/>
              <a:gd name="T6" fmla="*/ 260 w 308"/>
              <a:gd name="T7" fmla="*/ 0 h 384"/>
              <a:gd name="T8" fmla="*/ 284 w 308"/>
              <a:gd name="T9" fmla="*/ 4 h 384"/>
              <a:gd name="T10" fmla="*/ 300 w 308"/>
              <a:gd name="T11" fmla="*/ 8 h 384"/>
              <a:gd name="T12" fmla="*/ 308 w 308"/>
              <a:gd name="T13" fmla="*/ 16 h 384"/>
              <a:gd name="T14" fmla="*/ 308 w 308"/>
              <a:gd name="T15" fmla="*/ 24 h 384"/>
              <a:gd name="T16" fmla="*/ 304 w 308"/>
              <a:gd name="T17" fmla="*/ 44 h 384"/>
              <a:gd name="T18" fmla="*/ 300 w 308"/>
              <a:gd name="T19" fmla="*/ 72 h 384"/>
              <a:gd name="T20" fmla="*/ 288 w 308"/>
              <a:gd name="T21" fmla="*/ 124 h 384"/>
              <a:gd name="T22" fmla="*/ 268 w 308"/>
              <a:gd name="T23" fmla="*/ 188 h 384"/>
              <a:gd name="T24" fmla="*/ 240 w 308"/>
              <a:gd name="T25" fmla="*/ 240 h 384"/>
              <a:gd name="T26" fmla="*/ 204 w 308"/>
              <a:gd name="T27" fmla="*/ 288 h 384"/>
              <a:gd name="T28" fmla="*/ 156 w 308"/>
              <a:gd name="T29" fmla="*/ 324 h 384"/>
              <a:gd name="T30" fmla="*/ 100 w 308"/>
              <a:gd name="T31" fmla="*/ 356 h 384"/>
              <a:gd name="T32" fmla="*/ 56 w 308"/>
              <a:gd name="T33" fmla="*/ 376 h 384"/>
              <a:gd name="T34" fmla="*/ 32 w 308"/>
              <a:gd name="T35" fmla="*/ 384 h 384"/>
              <a:gd name="T36" fmla="*/ 12 w 308"/>
              <a:gd name="T37" fmla="*/ 384 h 384"/>
              <a:gd name="T38" fmla="*/ 4 w 308"/>
              <a:gd name="T39" fmla="*/ 384 h 384"/>
              <a:gd name="T40" fmla="*/ 0 w 308"/>
              <a:gd name="T41" fmla="*/ 380 h 384"/>
              <a:gd name="T42" fmla="*/ 4 w 308"/>
              <a:gd name="T43" fmla="*/ 372 h 384"/>
              <a:gd name="T44" fmla="*/ 16 w 308"/>
              <a:gd name="T45" fmla="*/ 364 h 384"/>
              <a:gd name="T46" fmla="*/ 36 w 308"/>
              <a:gd name="T47" fmla="*/ 352 h 384"/>
              <a:gd name="T48" fmla="*/ 72 w 308"/>
              <a:gd name="T49" fmla="*/ 336 h 384"/>
              <a:gd name="T50" fmla="*/ 120 w 308"/>
              <a:gd name="T51" fmla="*/ 304 h 384"/>
              <a:gd name="T52" fmla="*/ 164 w 308"/>
              <a:gd name="T53" fmla="*/ 264 h 384"/>
              <a:gd name="T54" fmla="*/ 196 w 308"/>
              <a:gd name="T55" fmla="*/ 220 h 384"/>
              <a:gd name="T56" fmla="*/ 220 w 308"/>
              <a:gd name="T57" fmla="*/ 168 h 384"/>
              <a:gd name="T58" fmla="*/ 240 w 308"/>
              <a:gd name="T59" fmla="*/ 116 h 384"/>
              <a:gd name="T60" fmla="*/ 244 w 308"/>
              <a:gd name="T61" fmla="*/ 72 h 384"/>
              <a:gd name="T62" fmla="*/ 244 w 308"/>
              <a:gd name="T63" fmla="*/ 52 h 384"/>
              <a:gd name="T64" fmla="*/ 244 w 308"/>
              <a:gd name="T65" fmla="*/ 36 h 384"/>
              <a:gd name="T66" fmla="*/ 240 w 308"/>
              <a:gd name="T67" fmla="*/ 24 h 384"/>
              <a:gd name="T68" fmla="*/ 240 w 308"/>
              <a:gd name="T69" fmla="*/ 20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08" h="384">
                <a:moveTo>
                  <a:pt x="240" y="20"/>
                </a:moveTo>
                <a:lnTo>
                  <a:pt x="236" y="16"/>
                </a:lnTo>
                <a:lnTo>
                  <a:pt x="232" y="12"/>
                </a:lnTo>
                <a:lnTo>
                  <a:pt x="236" y="8"/>
                </a:lnTo>
                <a:lnTo>
                  <a:pt x="240" y="4"/>
                </a:lnTo>
                <a:lnTo>
                  <a:pt x="240" y="0"/>
                </a:lnTo>
                <a:lnTo>
                  <a:pt x="248" y="0"/>
                </a:lnTo>
                <a:lnTo>
                  <a:pt x="260" y="0"/>
                </a:lnTo>
                <a:lnTo>
                  <a:pt x="272" y="0"/>
                </a:lnTo>
                <a:lnTo>
                  <a:pt x="284" y="4"/>
                </a:lnTo>
                <a:lnTo>
                  <a:pt x="296" y="8"/>
                </a:lnTo>
                <a:lnTo>
                  <a:pt x="300" y="8"/>
                </a:lnTo>
                <a:lnTo>
                  <a:pt x="304" y="12"/>
                </a:lnTo>
                <a:lnTo>
                  <a:pt x="308" y="16"/>
                </a:lnTo>
                <a:lnTo>
                  <a:pt x="308" y="20"/>
                </a:lnTo>
                <a:lnTo>
                  <a:pt x="308" y="24"/>
                </a:lnTo>
                <a:lnTo>
                  <a:pt x="304" y="36"/>
                </a:lnTo>
                <a:lnTo>
                  <a:pt x="304" y="44"/>
                </a:lnTo>
                <a:lnTo>
                  <a:pt x="300" y="56"/>
                </a:lnTo>
                <a:lnTo>
                  <a:pt x="300" y="72"/>
                </a:lnTo>
                <a:lnTo>
                  <a:pt x="296" y="88"/>
                </a:lnTo>
                <a:lnTo>
                  <a:pt x="288" y="124"/>
                </a:lnTo>
                <a:lnTo>
                  <a:pt x="280" y="160"/>
                </a:lnTo>
                <a:lnTo>
                  <a:pt x="268" y="188"/>
                </a:lnTo>
                <a:lnTo>
                  <a:pt x="256" y="216"/>
                </a:lnTo>
                <a:lnTo>
                  <a:pt x="240" y="240"/>
                </a:lnTo>
                <a:lnTo>
                  <a:pt x="224" y="264"/>
                </a:lnTo>
                <a:lnTo>
                  <a:pt x="204" y="288"/>
                </a:lnTo>
                <a:lnTo>
                  <a:pt x="180" y="308"/>
                </a:lnTo>
                <a:lnTo>
                  <a:pt x="156" y="324"/>
                </a:lnTo>
                <a:lnTo>
                  <a:pt x="128" y="340"/>
                </a:lnTo>
                <a:lnTo>
                  <a:pt x="100" y="356"/>
                </a:lnTo>
                <a:lnTo>
                  <a:pt x="72" y="368"/>
                </a:lnTo>
                <a:lnTo>
                  <a:pt x="56" y="376"/>
                </a:lnTo>
                <a:lnTo>
                  <a:pt x="44" y="380"/>
                </a:lnTo>
                <a:lnTo>
                  <a:pt x="32" y="384"/>
                </a:lnTo>
                <a:lnTo>
                  <a:pt x="20" y="384"/>
                </a:lnTo>
                <a:lnTo>
                  <a:pt x="12" y="384"/>
                </a:lnTo>
                <a:lnTo>
                  <a:pt x="8" y="384"/>
                </a:lnTo>
                <a:lnTo>
                  <a:pt x="4" y="384"/>
                </a:lnTo>
                <a:lnTo>
                  <a:pt x="0" y="384"/>
                </a:lnTo>
                <a:lnTo>
                  <a:pt x="0" y="380"/>
                </a:lnTo>
                <a:lnTo>
                  <a:pt x="4" y="376"/>
                </a:lnTo>
                <a:lnTo>
                  <a:pt x="4" y="372"/>
                </a:lnTo>
                <a:lnTo>
                  <a:pt x="12" y="368"/>
                </a:lnTo>
                <a:lnTo>
                  <a:pt x="16" y="364"/>
                </a:lnTo>
                <a:lnTo>
                  <a:pt x="24" y="360"/>
                </a:lnTo>
                <a:lnTo>
                  <a:pt x="36" y="352"/>
                </a:lnTo>
                <a:lnTo>
                  <a:pt x="48" y="348"/>
                </a:lnTo>
                <a:lnTo>
                  <a:pt x="72" y="336"/>
                </a:lnTo>
                <a:lnTo>
                  <a:pt x="96" y="320"/>
                </a:lnTo>
                <a:lnTo>
                  <a:pt x="120" y="304"/>
                </a:lnTo>
                <a:lnTo>
                  <a:pt x="140" y="284"/>
                </a:lnTo>
                <a:lnTo>
                  <a:pt x="164" y="264"/>
                </a:lnTo>
                <a:lnTo>
                  <a:pt x="180" y="244"/>
                </a:lnTo>
                <a:lnTo>
                  <a:pt x="196" y="220"/>
                </a:lnTo>
                <a:lnTo>
                  <a:pt x="212" y="192"/>
                </a:lnTo>
                <a:lnTo>
                  <a:pt x="220" y="168"/>
                </a:lnTo>
                <a:lnTo>
                  <a:pt x="232" y="144"/>
                </a:lnTo>
                <a:lnTo>
                  <a:pt x="240" y="116"/>
                </a:lnTo>
                <a:lnTo>
                  <a:pt x="244" y="88"/>
                </a:lnTo>
                <a:lnTo>
                  <a:pt x="244" y="72"/>
                </a:lnTo>
                <a:lnTo>
                  <a:pt x="244" y="60"/>
                </a:lnTo>
                <a:lnTo>
                  <a:pt x="244" y="52"/>
                </a:lnTo>
                <a:lnTo>
                  <a:pt x="244" y="44"/>
                </a:lnTo>
                <a:lnTo>
                  <a:pt x="244" y="36"/>
                </a:lnTo>
                <a:lnTo>
                  <a:pt x="244" y="28"/>
                </a:lnTo>
                <a:lnTo>
                  <a:pt x="240" y="24"/>
                </a:lnTo>
                <a:lnTo>
                  <a:pt x="240" y="20"/>
                </a:lnTo>
                <a:lnTo>
                  <a:pt x="24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42" name="Freeform 265">
            <a:extLst>
              <a:ext uri="{FF2B5EF4-FFF2-40B4-BE49-F238E27FC236}">
                <a16:creationId xmlns:a16="http://schemas.microsoft.com/office/drawing/2014/main" xmlns="" id="{D4C76011-22C9-4F9F-9155-2C9B1D43B922}"/>
              </a:ext>
            </a:extLst>
          </p:cNvPr>
          <p:cNvSpPr>
            <a:spLocks/>
          </p:cNvSpPr>
          <p:nvPr/>
        </p:nvSpPr>
        <p:spPr bwMode="auto">
          <a:xfrm>
            <a:off x="5384182" y="984792"/>
            <a:ext cx="1622998" cy="427353"/>
          </a:xfrm>
          <a:custGeom>
            <a:avLst/>
            <a:gdLst>
              <a:gd name="T0" fmla="*/ 440 w 448"/>
              <a:gd name="T1" fmla="*/ 16 h 88"/>
              <a:gd name="T2" fmla="*/ 448 w 448"/>
              <a:gd name="T3" fmla="*/ 24 h 88"/>
              <a:gd name="T4" fmla="*/ 448 w 448"/>
              <a:gd name="T5" fmla="*/ 28 h 88"/>
              <a:gd name="T6" fmla="*/ 440 w 448"/>
              <a:gd name="T7" fmla="*/ 32 h 88"/>
              <a:gd name="T8" fmla="*/ 428 w 448"/>
              <a:gd name="T9" fmla="*/ 36 h 88"/>
              <a:gd name="T10" fmla="*/ 412 w 448"/>
              <a:gd name="T11" fmla="*/ 44 h 88"/>
              <a:gd name="T12" fmla="*/ 372 w 448"/>
              <a:gd name="T13" fmla="*/ 48 h 88"/>
              <a:gd name="T14" fmla="*/ 312 w 448"/>
              <a:gd name="T15" fmla="*/ 60 h 88"/>
              <a:gd name="T16" fmla="*/ 240 w 448"/>
              <a:gd name="T17" fmla="*/ 68 h 88"/>
              <a:gd name="T18" fmla="*/ 172 w 448"/>
              <a:gd name="T19" fmla="*/ 76 h 88"/>
              <a:gd name="T20" fmla="*/ 128 w 448"/>
              <a:gd name="T21" fmla="*/ 84 h 88"/>
              <a:gd name="T22" fmla="*/ 104 w 448"/>
              <a:gd name="T23" fmla="*/ 88 h 88"/>
              <a:gd name="T24" fmla="*/ 84 w 448"/>
              <a:gd name="T25" fmla="*/ 88 h 88"/>
              <a:gd name="T26" fmla="*/ 68 w 448"/>
              <a:gd name="T27" fmla="*/ 88 h 88"/>
              <a:gd name="T28" fmla="*/ 44 w 448"/>
              <a:gd name="T29" fmla="*/ 88 h 88"/>
              <a:gd name="T30" fmla="*/ 24 w 448"/>
              <a:gd name="T31" fmla="*/ 80 h 88"/>
              <a:gd name="T32" fmla="*/ 8 w 448"/>
              <a:gd name="T33" fmla="*/ 76 h 88"/>
              <a:gd name="T34" fmla="*/ 0 w 448"/>
              <a:gd name="T35" fmla="*/ 64 h 88"/>
              <a:gd name="T36" fmla="*/ 8 w 448"/>
              <a:gd name="T37" fmla="*/ 60 h 88"/>
              <a:gd name="T38" fmla="*/ 24 w 448"/>
              <a:gd name="T39" fmla="*/ 52 h 88"/>
              <a:gd name="T40" fmla="*/ 40 w 448"/>
              <a:gd name="T41" fmla="*/ 52 h 88"/>
              <a:gd name="T42" fmla="*/ 60 w 448"/>
              <a:gd name="T43" fmla="*/ 52 h 88"/>
              <a:gd name="T44" fmla="*/ 92 w 448"/>
              <a:gd name="T45" fmla="*/ 48 h 88"/>
              <a:gd name="T46" fmla="*/ 124 w 448"/>
              <a:gd name="T47" fmla="*/ 44 h 88"/>
              <a:gd name="T48" fmla="*/ 204 w 448"/>
              <a:gd name="T49" fmla="*/ 36 h 88"/>
              <a:gd name="T50" fmla="*/ 284 w 448"/>
              <a:gd name="T51" fmla="*/ 20 h 88"/>
              <a:gd name="T52" fmla="*/ 324 w 448"/>
              <a:gd name="T53" fmla="*/ 12 h 88"/>
              <a:gd name="T54" fmla="*/ 352 w 448"/>
              <a:gd name="T55" fmla="*/ 4 h 88"/>
              <a:gd name="T56" fmla="*/ 376 w 448"/>
              <a:gd name="T57" fmla="*/ 4 h 88"/>
              <a:gd name="T58" fmla="*/ 392 w 448"/>
              <a:gd name="T59" fmla="*/ 0 h 88"/>
              <a:gd name="T60" fmla="*/ 412 w 448"/>
              <a:gd name="T61" fmla="*/ 4 h 88"/>
              <a:gd name="T62" fmla="*/ 432 w 448"/>
              <a:gd name="T63" fmla="*/ 12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8" h="88">
                <a:moveTo>
                  <a:pt x="432" y="12"/>
                </a:moveTo>
                <a:lnTo>
                  <a:pt x="440" y="16"/>
                </a:lnTo>
                <a:lnTo>
                  <a:pt x="444" y="20"/>
                </a:lnTo>
                <a:lnTo>
                  <a:pt x="448" y="24"/>
                </a:lnTo>
                <a:lnTo>
                  <a:pt x="448" y="28"/>
                </a:lnTo>
                <a:lnTo>
                  <a:pt x="448" y="28"/>
                </a:lnTo>
                <a:lnTo>
                  <a:pt x="444" y="32"/>
                </a:lnTo>
                <a:lnTo>
                  <a:pt x="440" y="32"/>
                </a:lnTo>
                <a:lnTo>
                  <a:pt x="436" y="36"/>
                </a:lnTo>
                <a:lnTo>
                  <a:pt x="428" y="36"/>
                </a:lnTo>
                <a:lnTo>
                  <a:pt x="420" y="40"/>
                </a:lnTo>
                <a:lnTo>
                  <a:pt x="412" y="44"/>
                </a:lnTo>
                <a:lnTo>
                  <a:pt x="400" y="44"/>
                </a:lnTo>
                <a:lnTo>
                  <a:pt x="372" y="48"/>
                </a:lnTo>
                <a:lnTo>
                  <a:pt x="344" y="56"/>
                </a:lnTo>
                <a:lnTo>
                  <a:pt x="312" y="60"/>
                </a:lnTo>
                <a:lnTo>
                  <a:pt x="276" y="64"/>
                </a:lnTo>
                <a:lnTo>
                  <a:pt x="240" y="68"/>
                </a:lnTo>
                <a:lnTo>
                  <a:pt x="204" y="72"/>
                </a:lnTo>
                <a:lnTo>
                  <a:pt x="172" y="76"/>
                </a:lnTo>
                <a:lnTo>
                  <a:pt x="144" y="80"/>
                </a:lnTo>
                <a:lnTo>
                  <a:pt x="128" y="84"/>
                </a:lnTo>
                <a:lnTo>
                  <a:pt x="116" y="84"/>
                </a:lnTo>
                <a:lnTo>
                  <a:pt x="104" y="88"/>
                </a:lnTo>
                <a:lnTo>
                  <a:pt x="92" y="88"/>
                </a:lnTo>
                <a:lnTo>
                  <a:pt x="84" y="88"/>
                </a:lnTo>
                <a:lnTo>
                  <a:pt x="76" y="88"/>
                </a:lnTo>
                <a:lnTo>
                  <a:pt x="68" y="88"/>
                </a:lnTo>
                <a:lnTo>
                  <a:pt x="64" y="88"/>
                </a:lnTo>
                <a:lnTo>
                  <a:pt x="44" y="88"/>
                </a:lnTo>
                <a:lnTo>
                  <a:pt x="36" y="84"/>
                </a:lnTo>
                <a:lnTo>
                  <a:pt x="24" y="80"/>
                </a:lnTo>
                <a:lnTo>
                  <a:pt x="16" y="80"/>
                </a:lnTo>
                <a:lnTo>
                  <a:pt x="8" y="76"/>
                </a:lnTo>
                <a:lnTo>
                  <a:pt x="4" y="72"/>
                </a:lnTo>
                <a:lnTo>
                  <a:pt x="0" y="64"/>
                </a:lnTo>
                <a:lnTo>
                  <a:pt x="4" y="64"/>
                </a:lnTo>
                <a:lnTo>
                  <a:pt x="8" y="60"/>
                </a:lnTo>
                <a:lnTo>
                  <a:pt x="16" y="56"/>
                </a:lnTo>
                <a:lnTo>
                  <a:pt x="24" y="52"/>
                </a:lnTo>
                <a:lnTo>
                  <a:pt x="32" y="52"/>
                </a:lnTo>
                <a:lnTo>
                  <a:pt x="40" y="52"/>
                </a:lnTo>
                <a:lnTo>
                  <a:pt x="48" y="52"/>
                </a:lnTo>
                <a:lnTo>
                  <a:pt x="60" y="52"/>
                </a:lnTo>
                <a:lnTo>
                  <a:pt x="76" y="48"/>
                </a:lnTo>
                <a:lnTo>
                  <a:pt x="92" y="48"/>
                </a:lnTo>
                <a:lnTo>
                  <a:pt x="108" y="48"/>
                </a:lnTo>
                <a:lnTo>
                  <a:pt x="124" y="44"/>
                </a:lnTo>
                <a:lnTo>
                  <a:pt x="164" y="40"/>
                </a:lnTo>
                <a:lnTo>
                  <a:pt x="204" y="36"/>
                </a:lnTo>
                <a:lnTo>
                  <a:pt x="244" y="28"/>
                </a:lnTo>
                <a:lnTo>
                  <a:pt x="284" y="20"/>
                </a:lnTo>
                <a:lnTo>
                  <a:pt x="304" y="16"/>
                </a:lnTo>
                <a:lnTo>
                  <a:pt x="324" y="12"/>
                </a:lnTo>
                <a:lnTo>
                  <a:pt x="340" y="8"/>
                </a:lnTo>
                <a:lnTo>
                  <a:pt x="352" y="4"/>
                </a:lnTo>
                <a:lnTo>
                  <a:pt x="364" y="4"/>
                </a:lnTo>
                <a:lnTo>
                  <a:pt x="376" y="4"/>
                </a:lnTo>
                <a:lnTo>
                  <a:pt x="384" y="0"/>
                </a:lnTo>
                <a:lnTo>
                  <a:pt x="392" y="0"/>
                </a:lnTo>
                <a:lnTo>
                  <a:pt x="400" y="0"/>
                </a:lnTo>
                <a:lnTo>
                  <a:pt x="412" y="4"/>
                </a:lnTo>
                <a:lnTo>
                  <a:pt x="424" y="4"/>
                </a:lnTo>
                <a:lnTo>
                  <a:pt x="432" y="12"/>
                </a:lnTo>
                <a:lnTo>
                  <a:pt x="432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266">
            <a:extLst>
              <a:ext uri="{FF2B5EF4-FFF2-40B4-BE49-F238E27FC236}">
                <a16:creationId xmlns:a16="http://schemas.microsoft.com/office/drawing/2014/main" xmlns="" id="{18211ABB-47E5-4890-B4A9-382A82CFF4C8}"/>
              </a:ext>
            </a:extLst>
          </p:cNvPr>
          <p:cNvSpPr>
            <a:spLocks/>
          </p:cNvSpPr>
          <p:nvPr/>
        </p:nvSpPr>
        <p:spPr bwMode="auto">
          <a:xfrm>
            <a:off x="6282627" y="1392720"/>
            <a:ext cx="304312" cy="1320910"/>
          </a:xfrm>
          <a:custGeom>
            <a:avLst/>
            <a:gdLst>
              <a:gd name="T0" fmla="*/ 8 w 84"/>
              <a:gd name="T1" fmla="*/ 20 h 272"/>
              <a:gd name="T2" fmla="*/ 4 w 84"/>
              <a:gd name="T3" fmla="*/ 12 h 272"/>
              <a:gd name="T4" fmla="*/ 0 w 84"/>
              <a:gd name="T5" fmla="*/ 8 h 272"/>
              <a:gd name="T6" fmla="*/ 4 w 84"/>
              <a:gd name="T7" fmla="*/ 4 h 272"/>
              <a:gd name="T8" fmla="*/ 4 w 84"/>
              <a:gd name="T9" fmla="*/ 0 h 272"/>
              <a:gd name="T10" fmla="*/ 12 w 84"/>
              <a:gd name="T11" fmla="*/ 0 h 272"/>
              <a:gd name="T12" fmla="*/ 20 w 84"/>
              <a:gd name="T13" fmla="*/ 0 h 272"/>
              <a:gd name="T14" fmla="*/ 32 w 84"/>
              <a:gd name="T15" fmla="*/ 0 h 272"/>
              <a:gd name="T16" fmla="*/ 48 w 84"/>
              <a:gd name="T17" fmla="*/ 4 h 272"/>
              <a:gd name="T18" fmla="*/ 60 w 84"/>
              <a:gd name="T19" fmla="*/ 8 h 272"/>
              <a:gd name="T20" fmla="*/ 72 w 84"/>
              <a:gd name="T21" fmla="*/ 12 h 272"/>
              <a:gd name="T22" fmla="*/ 76 w 84"/>
              <a:gd name="T23" fmla="*/ 16 h 272"/>
              <a:gd name="T24" fmla="*/ 80 w 84"/>
              <a:gd name="T25" fmla="*/ 20 h 272"/>
              <a:gd name="T26" fmla="*/ 84 w 84"/>
              <a:gd name="T27" fmla="*/ 24 h 272"/>
              <a:gd name="T28" fmla="*/ 84 w 84"/>
              <a:gd name="T29" fmla="*/ 32 h 272"/>
              <a:gd name="T30" fmla="*/ 84 w 84"/>
              <a:gd name="T31" fmla="*/ 36 h 272"/>
              <a:gd name="T32" fmla="*/ 80 w 84"/>
              <a:gd name="T33" fmla="*/ 40 h 272"/>
              <a:gd name="T34" fmla="*/ 80 w 84"/>
              <a:gd name="T35" fmla="*/ 44 h 272"/>
              <a:gd name="T36" fmla="*/ 80 w 84"/>
              <a:gd name="T37" fmla="*/ 52 h 272"/>
              <a:gd name="T38" fmla="*/ 80 w 84"/>
              <a:gd name="T39" fmla="*/ 56 h 272"/>
              <a:gd name="T40" fmla="*/ 76 w 84"/>
              <a:gd name="T41" fmla="*/ 64 h 272"/>
              <a:gd name="T42" fmla="*/ 76 w 84"/>
              <a:gd name="T43" fmla="*/ 72 h 272"/>
              <a:gd name="T44" fmla="*/ 76 w 84"/>
              <a:gd name="T45" fmla="*/ 84 h 272"/>
              <a:gd name="T46" fmla="*/ 76 w 84"/>
              <a:gd name="T47" fmla="*/ 92 h 272"/>
              <a:gd name="T48" fmla="*/ 76 w 84"/>
              <a:gd name="T49" fmla="*/ 104 h 272"/>
              <a:gd name="T50" fmla="*/ 76 w 84"/>
              <a:gd name="T51" fmla="*/ 120 h 272"/>
              <a:gd name="T52" fmla="*/ 72 w 84"/>
              <a:gd name="T53" fmla="*/ 136 h 272"/>
              <a:gd name="T54" fmla="*/ 72 w 84"/>
              <a:gd name="T55" fmla="*/ 152 h 272"/>
              <a:gd name="T56" fmla="*/ 72 w 84"/>
              <a:gd name="T57" fmla="*/ 172 h 272"/>
              <a:gd name="T58" fmla="*/ 72 w 84"/>
              <a:gd name="T59" fmla="*/ 196 h 272"/>
              <a:gd name="T60" fmla="*/ 72 w 84"/>
              <a:gd name="T61" fmla="*/ 220 h 272"/>
              <a:gd name="T62" fmla="*/ 72 w 84"/>
              <a:gd name="T63" fmla="*/ 244 h 272"/>
              <a:gd name="T64" fmla="*/ 68 w 84"/>
              <a:gd name="T65" fmla="*/ 272 h 272"/>
              <a:gd name="T66" fmla="*/ 20 w 84"/>
              <a:gd name="T67" fmla="*/ 272 h 272"/>
              <a:gd name="T68" fmla="*/ 20 w 84"/>
              <a:gd name="T69" fmla="*/ 244 h 272"/>
              <a:gd name="T70" fmla="*/ 20 w 84"/>
              <a:gd name="T71" fmla="*/ 216 h 272"/>
              <a:gd name="T72" fmla="*/ 20 w 84"/>
              <a:gd name="T73" fmla="*/ 192 h 272"/>
              <a:gd name="T74" fmla="*/ 20 w 84"/>
              <a:gd name="T75" fmla="*/ 168 h 272"/>
              <a:gd name="T76" fmla="*/ 20 w 84"/>
              <a:gd name="T77" fmla="*/ 144 h 272"/>
              <a:gd name="T78" fmla="*/ 20 w 84"/>
              <a:gd name="T79" fmla="*/ 124 h 272"/>
              <a:gd name="T80" fmla="*/ 20 w 84"/>
              <a:gd name="T81" fmla="*/ 104 h 272"/>
              <a:gd name="T82" fmla="*/ 16 w 84"/>
              <a:gd name="T83" fmla="*/ 88 h 272"/>
              <a:gd name="T84" fmla="*/ 16 w 84"/>
              <a:gd name="T85" fmla="*/ 72 h 272"/>
              <a:gd name="T86" fmla="*/ 16 w 84"/>
              <a:gd name="T87" fmla="*/ 60 h 272"/>
              <a:gd name="T88" fmla="*/ 16 w 84"/>
              <a:gd name="T89" fmla="*/ 48 h 272"/>
              <a:gd name="T90" fmla="*/ 12 w 84"/>
              <a:gd name="T91" fmla="*/ 40 h 272"/>
              <a:gd name="T92" fmla="*/ 12 w 84"/>
              <a:gd name="T93" fmla="*/ 32 h 272"/>
              <a:gd name="T94" fmla="*/ 12 w 84"/>
              <a:gd name="T95" fmla="*/ 24 h 272"/>
              <a:gd name="T96" fmla="*/ 8 w 84"/>
              <a:gd name="T97" fmla="*/ 20 h 272"/>
              <a:gd name="T98" fmla="*/ 8 w 84"/>
              <a:gd name="T99" fmla="*/ 20 h 272"/>
              <a:gd name="T100" fmla="*/ 8 w 84"/>
              <a:gd name="T101" fmla="*/ 20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" h="272">
                <a:moveTo>
                  <a:pt x="8" y="20"/>
                </a:moveTo>
                <a:lnTo>
                  <a:pt x="4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8" y="4"/>
                </a:lnTo>
                <a:lnTo>
                  <a:pt x="60" y="8"/>
                </a:lnTo>
                <a:lnTo>
                  <a:pt x="72" y="12"/>
                </a:lnTo>
                <a:lnTo>
                  <a:pt x="76" y="16"/>
                </a:lnTo>
                <a:lnTo>
                  <a:pt x="80" y="20"/>
                </a:lnTo>
                <a:lnTo>
                  <a:pt x="84" y="24"/>
                </a:lnTo>
                <a:lnTo>
                  <a:pt x="84" y="32"/>
                </a:lnTo>
                <a:lnTo>
                  <a:pt x="84" y="36"/>
                </a:lnTo>
                <a:lnTo>
                  <a:pt x="80" y="40"/>
                </a:lnTo>
                <a:lnTo>
                  <a:pt x="80" y="44"/>
                </a:lnTo>
                <a:lnTo>
                  <a:pt x="80" y="52"/>
                </a:lnTo>
                <a:lnTo>
                  <a:pt x="80" y="56"/>
                </a:lnTo>
                <a:lnTo>
                  <a:pt x="76" y="64"/>
                </a:lnTo>
                <a:lnTo>
                  <a:pt x="76" y="72"/>
                </a:lnTo>
                <a:lnTo>
                  <a:pt x="76" y="84"/>
                </a:lnTo>
                <a:lnTo>
                  <a:pt x="76" y="92"/>
                </a:lnTo>
                <a:lnTo>
                  <a:pt x="76" y="104"/>
                </a:lnTo>
                <a:lnTo>
                  <a:pt x="76" y="120"/>
                </a:lnTo>
                <a:lnTo>
                  <a:pt x="72" y="136"/>
                </a:lnTo>
                <a:lnTo>
                  <a:pt x="72" y="152"/>
                </a:lnTo>
                <a:lnTo>
                  <a:pt x="72" y="172"/>
                </a:lnTo>
                <a:lnTo>
                  <a:pt x="72" y="196"/>
                </a:lnTo>
                <a:lnTo>
                  <a:pt x="72" y="220"/>
                </a:lnTo>
                <a:lnTo>
                  <a:pt x="72" y="244"/>
                </a:lnTo>
                <a:lnTo>
                  <a:pt x="68" y="272"/>
                </a:lnTo>
                <a:lnTo>
                  <a:pt x="20" y="272"/>
                </a:lnTo>
                <a:lnTo>
                  <a:pt x="20" y="244"/>
                </a:lnTo>
                <a:lnTo>
                  <a:pt x="20" y="216"/>
                </a:lnTo>
                <a:lnTo>
                  <a:pt x="20" y="192"/>
                </a:lnTo>
                <a:lnTo>
                  <a:pt x="20" y="168"/>
                </a:lnTo>
                <a:lnTo>
                  <a:pt x="20" y="144"/>
                </a:lnTo>
                <a:lnTo>
                  <a:pt x="20" y="124"/>
                </a:lnTo>
                <a:lnTo>
                  <a:pt x="20" y="104"/>
                </a:lnTo>
                <a:lnTo>
                  <a:pt x="16" y="88"/>
                </a:lnTo>
                <a:lnTo>
                  <a:pt x="16" y="72"/>
                </a:lnTo>
                <a:lnTo>
                  <a:pt x="16" y="60"/>
                </a:lnTo>
                <a:lnTo>
                  <a:pt x="16" y="48"/>
                </a:lnTo>
                <a:lnTo>
                  <a:pt x="12" y="40"/>
                </a:lnTo>
                <a:lnTo>
                  <a:pt x="12" y="32"/>
                </a:lnTo>
                <a:lnTo>
                  <a:pt x="12" y="24"/>
                </a:lnTo>
                <a:lnTo>
                  <a:pt x="8" y="20"/>
                </a:lnTo>
                <a:lnTo>
                  <a:pt x="8" y="20"/>
                </a:lnTo>
                <a:lnTo>
                  <a:pt x="8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44" name="Freeform 267">
            <a:extLst>
              <a:ext uri="{FF2B5EF4-FFF2-40B4-BE49-F238E27FC236}">
                <a16:creationId xmlns:a16="http://schemas.microsoft.com/office/drawing/2014/main" xmlns="" id="{ABC357E0-F1AA-4D75-AD74-D6EFB3AE1632}"/>
              </a:ext>
            </a:extLst>
          </p:cNvPr>
          <p:cNvSpPr>
            <a:spLocks/>
          </p:cNvSpPr>
          <p:nvPr/>
        </p:nvSpPr>
        <p:spPr bwMode="auto">
          <a:xfrm>
            <a:off x="5905860" y="1858924"/>
            <a:ext cx="1130302" cy="369078"/>
          </a:xfrm>
          <a:custGeom>
            <a:avLst/>
            <a:gdLst>
              <a:gd name="T0" fmla="*/ 132 w 312"/>
              <a:gd name="T1" fmla="*/ 20 h 76"/>
              <a:gd name="T2" fmla="*/ 160 w 312"/>
              <a:gd name="T3" fmla="*/ 16 h 76"/>
              <a:gd name="T4" fmla="*/ 184 w 312"/>
              <a:gd name="T5" fmla="*/ 12 h 76"/>
              <a:gd name="T6" fmla="*/ 204 w 312"/>
              <a:gd name="T7" fmla="*/ 8 h 76"/>
              <a:gd name="T8" fmla="*/ 224 w 312"/>
              <a:gd name="T9" fmla="*/ 4 h 76"/>
              <a:gd name="T10" fmla="*/ 236 w 312"/>
              <a:gd name="T11" fmla="*/ 4 h 76"/>
              <a:gd name="T12" fmla="*/ 248 w 312"/>
              <a:gd name="T13" fmla="*/ 4 h 76"/>
              <a:gd name="T14" fmla="*/ 260 w 312"/>
              <a:gd name="T15" fmla="*/ 0 h 76"/>
              <a:gd name="T16" fmla="*/ 264 w 312"/>
              <a:gd name="T17" fmla="*/ 0 h 76"/>
              <a:gd name="T18" fmla="*/ 280 w 312"/>
              <a:gd name="T19" fmla="*/ 4 h 76"/>
              <a:gd name="T20" fmla="*/ 288 w 312"/>
              <a:gd name="T21" fmla="*/ 4 h 76"/>
              <a:gd name="T22" fmla="*/ 296 w 312"/>
              <a:gd name="T23" fmla="*/ 4 h 76"/>
              <a:gd name="T24" fmla="*/ 304 w 312"/>
              <a:gd name="T25" fmla="*/ 8 h 76"/>
              <a:gd name="T26" fmla="*/ 308 w 312"/>
              <a:gd name="T27" fmla="*/ 12 h 76"/>
              <a:gd name="T28" fmla="*/ 312 w 312"/>
              <a:gd name="T29" fmla="*/ 16 h 76"/>
              <a:gd name="T30" fmla="*/ 312 w 312"/>
              <a:gd name="T31" fmla="*/ 20 h 76"/>
              <a:gd name="T32" fmla="*/ 312 w 312"/>
              <a:gd name="T33" fmla="*/ 24 h 76"/>
              <a:gd name="T34" fmla="*/ 308 w 312"/>
              <a:gd name="T35" fmla="*/ 28 h 76"/>
              <a:gd name="T36" fmla="*/ 308 w 312"/>
              <a:gd name="T37" fmla="*/ 32 h 76"/>
              <a:gd name="T38" fmla="*/ 304 w 312"/>
              <a:gd name="T39" fmla="*/ 32 h 76"/>
              <a:gd name="T40" fmla="*/ 300 w 312"/>
              <a:gd name="T41" fmla="*/ 36 h 76"/>
              <a:gd name="T42" fmla="*/ 292 w 312"/>
              <a:gd name="T43" fmla="*/ 36 h 76"/>
              <a:gd name="T44" fmla="*/ 284 w 312"/>
              <a:gd name="T45" fmla="*/ 40 h 76"/>
              <a:gd name="T46" fmla="*/ 268 w 312"/>
              <a:gd name="T47" fmla="*/ 40 h 76"/>
              <a:gd name="T48" fmla="*/ 252 w 312"/>
              <a:gd name="T49" fmla="*/ 44 h 76"/>
              <a:gd name="T50" fmla="*/ 232 w 312"/>
              <a:gd name="T51" fmla="*/ 48 h 76"/>
              <a:gd name="T52" fmla="*/ 212 w 312"/>
              <a:gd name="T53" fmla="*/ 52 h 76"/>
              <a:gd name="T54" fmla="*/ 184 w 312"/>
              <a:gd name="T55" fmla="*/ 56 h 76"/>
              <a:gd name="T56" fmla="*/ 160 w 312"/>
              <a:gd name="T57" fmla="*/ 60 h 76"/>
              <a:gd name="T58" fmla="*/ 136 w 312"/>
              <a:gd name="T59" fmla="*/ 64 h 76"/>
              <a:gd name="T60" fmla="*/ 116 w 312"/>
              <a:gd name="T61" fmla="*/ 68 h 76"/>
              <a:gd name="T62" fmla="*/ 100 w 312"/>
              <a:gd name="T63" fmla="*/ 68 h 76"/>
              <a:gd name="T64" fmla="*/ 84 w 312"/>
              <a:gd name="T65" fmla="*/ 72 h 76"/>
              <a:gd name="T66" fmla="*/ 72 w 312"/>
              <a:gd name="T67" fmla="*/ 72 h 76"/>
              <a:gd name="T68" fmla="*/ 64 w 312"/>
              <a:gd name="T69" fmla="*/ 76 h 76"/>
              <a:gd name="T70" fmla="*/ 60 w 312"/>
              <a:gd name="T71" fmla="*/ 76 h 76"/>
              <a:gd name="T72" fmla="*/ 44 w 312"/>
              <a:gd name="T73" fmla="*/ 72 h 76"/>
              <a:gd name="T74" fmla="*/ 36 w 312"/>
              <a:gd name="T75" fmla="*/ 72 h 76"/>
              <a:gd name="T76" fmla="*/ 28 w 312"/>
              <a:gd name="T77" fmla="*/ 68 h 76"/>
              <a:gd name="T78" fmla="*/ 16 w 312"/>
              <a:gd name="T79" fmla="*/ 64 h 76"/>
              <a:gd name="T80" fmla="*/ 8 w 312"/>
              <a:gd name="T81" fmla="*/ 60 h 76"/>
              <a:gd name="T82" fmla="*/ 4 w 312"/>
              <a:gd name="T83" fmla="*/ 56 h 76"/>
              <a:gd name="T84" fmla="*/ 0 w 312"/>
              <a:gd name="T85" fmla="*/ 52 h 76"/>
              <a:gd name="T86" fmla="*/ 0 w 312"/>
              <a:gd name="T87" fmla="*/ 48 h 76"/>
              <a:gd name="T88" fmla="*/ 0 w 312"/>
              <a:gd name="T89" fmla="*/ 48 h 76"/>
              <a:gd name="T90" fmla="*/ 8 w 312"/>
              <a:gd name="T91" fmla="*/ 44 h 76"/>
              <a:gd name="T92" fmla="*/ 12 w 312"/>
              <a:gd name="T93" fmla="*/ 44 h 76"/>
              <a:gd name="T94" fmla="*/ 16 w 312"/>
              <a:gd name="T95" fmla="*/ 40 h 76"/>
              <a:gd name="T96" fmla="*/ 28 w 312"/>
              <a:gd name="T97" fmla="*/ 40 h 76"/>
              <a:gd name="T98" fmla="*/ 44 w 312"/>
              <a:gd name="T99" fmla="*/ 36 h 76"/>
              <a:gd name="T100" fmla="*/ 60 w 312"/>
              <a:gd name="T101" fmla="*/ 36 h 76"/>
              <a:gd name="T102" fmla="*/ 80 w 312"/>
              <a:gd name="T103" fmla="*/ 32 h 76"/>
              <a:gd name="T104" fmla="*/ 104 w 312"/>
              <a:gd name="T105" fmla="*/ 28 h 76"/>
              <a:gd name="T106" fmla="*/ 132 w 312"/>
              <a:gd name="T107" fmla="*/ 20 h 76"/>
              <a:gd name="T108" fmla="*/ 132 w 312"/>
              <a:gd name="T109" fmla="*/ 2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2" h="76">
                <a:moveTo>
                  <a:pt x="132" y="20"/>
                </a:moveTo>
                <a:lnTo>
                  <a:pt x="160" y="16"/>
                </a:lnTo>
                <a:lnTo>
                  <a:pt x="184" y="12"/>
                </a:lnTo>
                <a:lnTo>
                  <a:pt x="204" y="8"/>
                </a:lnTo>
                <a:lnTo>
                  <a:pt x="224" y="4"/>
                </a:lnTo>
                <a:lnTo>
                  <a:pt x="236" y="4"/>
                </a:lnTo>
                <a:lnTo>
                  <a:pt x="248" y="4"/>
                </a:lnTo>
                <a:lnTo>
                  <a:pt x="260" y="0"/>
                </a:lnTo>
                <a:lnTo>
                  <a:pt x="264" y="0"/>
                </a:lnTo>
                <a:lnTo>
                  <a:pt x="280" y="4"/>
                </a:lnTo>
                <a:lnTo>
                  <a:pt x="288" y="4"/>
                </a:lnTo>
                <a:lnTo>
                  <a:pt x="296" y="4"/>
                </a:lnTo>
                <a:lnTo>
                  <a:pt x="304" y="8"/>
                </a:lnTo>
                <a:lnTo>
                  <a:pt x="308" y="12"/>
                </a:lnTo>
                <a:lnTo>
                  <a:pt x="312" y="16"/>
                </a:lnTo>
                <a:lnTo>
                  <a:pt x="312" y="20"/>
                </a:lnTo>
                <a:lnTo>
                  <a:pt x="312" y="24"/>
                </a:lnTo>
                <a:lnTo>
                  <a:pt x="308" y="28"/>
                </a:lnTo>
                <a:lnTo>
                  <a:pt x="308" y="32"/>
                </a:lnTo>
                <a:lnTo>
                  <a:pt x="304" y="32"/>
                </a:lnTo>
                <a:lnTo>
                  <a:pt x="300" y="36"/>
                </a:lnTo>
                <a:lnTo>
                  <a:pt x="292" y="36"/>
                </a:lnTo>
                <a:lnTo>
                  <a:pt x="284" y="40"/>
                </a:lnTo>
                <a:lnTo>
                  <a:pt x="268" y="40"/>
                </a:lnTo>
                <a:lnTo>
                  <a:pt x="252" y="44"/>
                </a:lnTo>
                <a:lnTo>
                  <a:pt x="232" y="48"/>
                </a:lnTo>
                <a:lnTo>
                  <a:pt x="212" y="52"/>
                </a:lnTo>
                <a:lnTo>
                  <a:pt x="184" y="56"/>
                </a:lnTo>
                <a:lnTo>
                  <a:pt x="160" y="60"/>
                </a:lnTo>
                <a:lnTo>
                  <a:pt x="136" y="64"/>
                </a:lnTo>
                <a:lnTo>
                  <a:pt x="116" y="68"/>
                </a:lnTo>
                <a:lnTo>
                  <a:pt x="100" y="68"/>
                </a:lnTo>
                <a:lnTo>
                  <a:pt x="84" y="72"/>
                </a:lnTo>
                <a:lnTo>
                  <a:pt x="72" y="72"/>
                </a:lnTo>
                <a:lnTo>
                  <a:pt x="64" y="76"/>
                </a:lnTo>
                <a:lnTo>
                  <a:pt x="60" y="76"/>
                </a:lnTo>
                <a:lnTo>
                  <a:pt x="44" y="72"/>
                </a:lnTo>
                <a:lnTo>
                  <a:pt x="36" y="72"/>
                </a:lnTo>
                <a:lnTo>
                  <a:pt x="28" y="68"/>
                </a:lnTo>
                <a:lnTo>
                  <a:pt x="16" y="64"/>
                </a:lnTo>
                <a:lnTo>
                  <a:pt x="8" y="60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  <a:lnTo>
                  <a:pt x="8" y="44"/>
                </a:lnTo>
                <a:lnTo>
                  <a:pt x="12" y="44"/>
                </a:lnTo>
                <a:lnTo>
                  <a:pt x="16" y="40"/>
                </a:lnTo>
                <a:lnTo>
                  <a:pt x="28" y="40"/>
                </a:lnTo>
                <a:lnTo>
                  <a:pt x="44" y="36"/>
                </a:lnTo>
                <a:lnTo>
                  <a:pt x="60" y="36"/>
                </a:lnTo>
                <a:lnTo>
                  <a:pt x="80" y="32"/>
                </a:lnTo>
                <a:lnTo>
                  <a:pt x="104" y="28"/>
                </a:lnTo>
                <a:lnTo>
                  <a:pt x="132" y="20"/>
                </a:lnTo>
                <a:lnTo>
                  <a:pt x="132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268">
            <a:extLst>
              <a:ext uri="{FF2B5EF4-FFF2-40B4-BE49-F238E27FC236}">
                <a16:creationId xmlns:a16="http://schemas.microsoft.com/office/drawing/2014/main" xmlns="" id="{B3A98C0E-2F04-4C37-98CB-923773F124E8}"/>
              </a:ext>
            </a:extLst>
          </p:cNvPr>
          <p:cNvSpPr>
            <a:spLocks/>
          </p:cNvSpPr>
          <p:nvPr/>
        </p:nvSpPr>
        <p:spPr bwMode="auto">
          <a:xfrm>
            <a:off x="5514601" y="1703522"/>
            <a:ext cx="246348" cy="1515162"/>
          </a:xfrm>
          <a:custGeom>
            <a:avLst/>
            <a:gdLst>
              <a:gd name="T0" fmla="*/ 12 w 68"/>
              <a:gd name="T1" fmla="*/ 292 h 312"/>
              <a:gd name="T2" fmla="*/ 8 w 68"/>
              <a:gd name="T3" fmla="*/ 284 h 312"/>
              <a:gd name="T4" fmla="*/ 4 w 68"/>
              <a:gd name="T5" fmla="*/ 276 h 312"/>
              <a:gd name="T6" fmla="*/ 0 w 68"/>
              <a:gd name="T7" fmla="*/ 268 h 312"/>
              <a:gd name="T8" fmla="*/ 0 w 68"/>
              <a:gd name="T9" fmla="*/ 264 h 312"/>
              <a:gd name="T10" fmla="*/ 0 w 68"/>
              <a:gd name="T11" fmla="*/ 264 h 312"/>
              <a:gd name="T12" fmla="*/ 0 w 68"/>
              <a:gd name="T13" fmla="*/ 260 h 312"/>
              <a:gd name="T14" fmla="*/ 0 w 68"/>
              <a:gd name="T15" fmla="*/ 260 h 312"/>
              <a:gd name="T16" fmla="*/ 0 w 68"/>
              <a:gd name="T17" fmla="*/ 252 h 312"/>
              <a:gd name="T18" fmla="*/ 4 w 68"/>
              <a:gd name="T19" fmla="*/ 240 h 312"/>
              <a:gd name="T20" fmla="*/ 8 w 68"/>
              <a:gd name="T21" fmla="*/ 228 h 312"/>
              <a:gd name="T22" fmla="*/ 8 w 68"/>
              <a:gd name="T23" fmla="*/ 220 h 312"/>
              <a:gd name="T24" fmla="*/ 8 w 68"/>
              <a:gd name="T25" fmla="*/ 216 h 312"/>
              <a:gd name="T26" fmla="*/ 8 w 68"/>
              <a:gd name="T27" fmla="*/ 208 h 312"/>
              <a:gd name="T28" fmla="*/ 8 w 68"/>
              <a:gd name="T29" fmla="*/ 200 h 312"/>
              <a:gd name="T30" fmla="*/ 8 w 68"/>
              <a:gd name="T31" fmla="*/ 192 h 312"/>
              <a:gd name="T32" fmla="*/ 8 w 68"/>
              <a:gd name="T33" fmla="*/ 180 h 312"/>
              <a:gd name="T34" fmla="*/ 12 w 68"/>
              <a:gd name="T35" fmla="*/ 168 h 312"/>
              <a:gd name="T36" fmla="*/ 12 w 68"/>
              <a:gd name="T37" fmla="*/ 156 h 312"/>
              <a:gd name="T38" fmla="*/ 12 w 68"/>
              <a:gd name="T39" fmla="*/ 140 h 312"/>
              <a:gd name="T40" fmla="*/ 12 w 68"/>
              <a:gd name="T41" fmla="*/ 124 h 312"/>
              <a:gd name="T42" fmla="*/ 12 w 68"/>
              <a:gd name="T43" fmla="*/ 104 h 312"/>
              <a:gd name="T44" fmla="*/ 12 w 68"/>
              <a:gd name="T45" fmla="*/ 88 h 312"/>
              <a:gd name="T46" fmla="*/ 12 w 68"/>
              <a:gd name="T47" fmla="*/ 68 h 312"/>
              <a:gd name="T48" fmla="*/ 12 w 68"/>
              <a:gd name="T49" fmla="*/ 48 h 312"/>
              <a:gd name="T50" fmla="*/ 12 w 68"/>
              <a:gd name="T51" fmla="*/ 24 h 312"/>
              <a:gd name="T52" fmla="*/ 12 w 68"/>
              <a:gd name="T53" fmla="*/ 0 h 312"/>
              <a:gd name="T54" fmla="*/ 28 w 68"/>
              <a:gd name="T55" fmla="*/ 8 h 312"/>
              <a:gd name="T56" fmla="*/ 40 w 68"/>
              <a:gd name="T57" fmla="*/ 16 h 312"/>
              <a:gd name="T58" fmla="*/ 52 w 68"/>
              <a:gd name="T59" fmla="*/ 28 h 312"/>
              <a:gd name="T60" fmla="*/ 60 w 68"/>
              <a:gd name="T61" fmla="*/ 36 h 312"/>
              <a:gd name="T62" fmla="*/ 64 w 68"/>
              <a:gd name="T63" fmla="*/ 40 h 312"/>
              <a:gd name="T64" fmla="*/ 64 w 68"/>
              <a:gd name="T65" fmla="*/ 48 h 312"/>
              <a:gd name="T66" fmla="*/ 68 w 68"/>
              <a:gd name="T67" fmla="*/ 52 h 312"/>
              <a:gd name="T68" fmla="*/ 68 w 68"/>
              <a:gd name="T69" fmla="*/ 64 h 312"/>
              <a:gd name="T70" fmla="*/ 68 w 68"/>
              <a:gd name="T71" fmla="*/ 72 h 312"/>
              <a:gd name="T72" fmla="*/ 68 w 68"/>
              <a:gd name="T73" fmla="*/ 84 h 312"/>
              <a:gd name="T74" fmla="*/ 68 w 68"/>
              <a:gd name="T75" fmla="*/ 96 h 312"/>
              <a:gd name="T76" fmla="*/ 68 w 68"/>
              <a:gd name="T77" fmla="*/ 108 h 312"/>
              <a:gd name="T78" fmla="*/ 68 w 68"/>
              <a:gd name="T79" fmla="*/ 140 h 312"/>
              <a:gd name="T80" fmla="*/ 64 w 68"/>
              <a:gd name="T81" fmla="*/ 172 h 312"/>
              <a:gd name="T82" fmla="*/ 64 w 68"/>
              <a:gd name="T83" fmla="*/ 204 h 312"/>
              <a:gd name="T84" fmla="*/ 64 w 68"/>
              <a:gd name="T85" fmla="*/ 240 h 312"/>
              <a:gd name="T86" fmla="*/ 60 w 68"/>
              <a:gd name="T87" fmla="*/ 256 h 312"/>
              <a:gd name="T88" fmla="*/ 60 w 68"/>
              <a:gd name="T89" fmla="*/ 272 h 312"/>
              <a:gd name="T90" fmla="*/ 56 w 68"/>
              <a:gd name="T91" fmla="*/ 284 h 312"/>
              <a:gd name="T92" fmla="*/ 56 w 68"/>
              <a:gd name="T93" fmla="*/ 296 h 312"/>
              <a:gd name="T94" fmla="*/ 52 w 68"/>
              <a:gd name="T95" fmla="*/ 304 h 312"/>
              <a:gd name="T96" fmla="*/ 48 w 68"/>
              <a:gd name="T97" fmla="*/ 308 h 312"/>
              <a:gd name="T98" fmla="*/ 44 w 68"/>
              <a:gd name="T99" fmla="*/ 312 h 312"/>
              <a:gd name="T100" fmla="*/ 40 w 68"/>
              <a:gd name="T101" fmla="*/ 312 h 312"/>
              <a:gd name="T102" fmla="*/ 32 w 68"/>
              <a:gd name="T103" fmla="*/ 312 h 312"/>
              <a:gd name="T104" fmla="*/ 24 w 68"/>
              <a:gd name="T105" fmla="*/ 308 h 312"/>
              <a:gd name="T106" fmla="*/ 20 w 68"/>
              <a:gd name="T107" fmla="*/ 304 h 312"/>
              <a:gd name="T108" fmla="*/ 12 w 68"/>
              <a:gd name="T109" fmla="*/ 292 h 312"/>
              <a:gd name="T110" fmla="*/ 12 w 68"/>
              <a:gd name="T111" fmla="*/ 292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8" h="312">
                <a:moveTo>
                  <a:pt x="12" y="292"/>
                </a:moveTo>
                <a:lnTo>
                  <a:pt x="8" y="284"/>
                </a:lnTo>
                <a:lnTo>
                  <a:pt x="4" y="276"/>
                </a:lnTo>
                <a:lnTo>
                  <a:pt x="0" y="268"/>
                </a:lnTo>
                <a:lnTo>
                  <a:pt x="0" y="264"/>
                </a:lnTo>
                <a:lnTo>
                  <a:pt x="0" y="264"/>
                </a:lnTo>
                <a:lnTo>
                  <a:pt x="0" y="260"/>
                </a:lnTo>
                <a:lnTo>
                  <a:pt x="0" y="260"/>
                </a:lnTo>
                <a:lnTo>
                  <a:pt x="0" y="252"/>
                </a:lnTo>
                <a:lnTo>
                  <a:pt x="4" y="240"/>
                </a:lnTo>
                <a:lnTo>
                  <a:pt x="8" y="228"/>
                </a:lnTo>
                <a:lnTo>
                  <a:pt x="8" y="220"/>
                </a:lnTo>
                <a:lnTo>
                  <a:pt x="8" y="216"/>
                </a:lnTo>
                <a:lnTo>
                  <a:pt x="8" y="208"/>
                </a:lnTo>
                <a:lnTo>
                  <a:pt x="8" y="200"/>
                </a:lnTo>
                <a:lnTo>
                  <a:pt x="8" y="192"/>
                </a:lnTo>
                <a:lnTo>
                  <a:pt x="8" y="180"/>
                </a:lnTo>
                <a:lnTo>
                  <a:pt x="12" y="168"/>
                </a:lnTo>
                <a:lnTo>
                  <a:pt x="12" y="156"/>
                </a:lnTo>
                <a:lnTo>
                  <a:pt x="12" y="140"/>
                </a:lnTo>
                <a:lnTo>
                  <a:pt x="12" y="124"/>
                </a:lnTo>
                <a:lnTo>
                  <a:pt x="12" y="104"/>
                </a:lnTo>
                <a:lnTo>
                  <a:pt x="12" y="88"/>
                </a:lnTo>
                <a:lnTo>
                  <a:pt x="12" y="68"/>
                </a:lnTo>
                <a:lnTo>
                  <a:pt x="12" y="48"/>
                </a:lnTo>
                <a:lnTo>
                  <a:pt x="12" y="24"/>
                </a:lnTo>
                <a:lnTo>
                  <a:pt x="12" y="0"/>
                </a:lnTo>
                <a:lnTo>
                  <a:pt x="28" y="8"/>
                </a:lnTo>
                <a:lnTo>
                  <a:pt x="40" y="16"/>
                </a:lnTo>
                <a:lnTo>
                  <a:pt x="52" y="28"/>
                </a:lnTo>
                <a:lnTo>
                  <a:pt x="60" y="36"/>
                </a:lnTo>
                <a:lnTo>
                  <a:pt x="64" y="40"/>
                </a:lnTo>
                <a:lnTo>
                  <a:pt x="64" y="48"/>
                </a:lnTo>
                <a:lnTo>
                  <a:pt x="68" y="52"/>
                </a:lnTo>
                <a:lnTo>
                  <a:pt x="68" y="64"/>
                </a:lnTo>
                <a:lnTo>
                  <a:pt x="68" y="72"/>
                </a:lnTo>
                <a:lnTo>
                  <a:pt x="68" y="84"/>
                </a:lnTo>
                <a:lnTo>
                  <a:pt x="68" y="96"/>
                </a:lnTo>
                <a:lnTo>
                  <a:pt x="68" y="108"/>
                </a:lnTo>
                <a:lnTo>
                  <a:pt x="68" y="140"/>
                </a:lnTo>
                <a:lnTo>
                  <a:pt x="64" y="172"/>
                </a:lnTo>
                <a:lnTo>
                  <a:pt x="64" y="204"/>
                </a:lnTo>
                <a:lnTo>
                  <a:pt x="64" y="240"/>
                </a:lnTo>
                <a:lnTo>
                  <a:pt x="60" y="256"/>
                </a:lnTo>
                <a:lnTo>
                  <a:pt x="60" y="272"/>
                </a:lnTo>
                <a:lnTo>
                  <a:pt x="56" y="284"/>
                </a:lnTo>
                <a:lnTo>
                  <a:pt x="56" y="296"/>
                </a:lnTo>
                <a:lnTo>
                  <a:pt x="52" y="304"/>
                </a:lnTo>
                <a:lnTo>
                  <a:pt x="48" y="308"/>
                </a:lnTo>
                <a:lnTo>
                  <a:pt x="44" y="312"/>
                </a:lnTo>
                <a:lnTo>
                  <a:pt x="40" y="312"/>
                </a:lnTo>
                <a:lnTo>
                  <a:pt x="32" y="312"/>
                </a:lnTo>
                <a:lnTo>
                  <a:pt x="24" y="308"/>
                </a:lnTo>
                <a:lnTo>
                  <a:pt x="20" y="304"/>
                </a:lnTo>
                <a:lnTo>
                  <a:pt x="12" y="292"/>
                </a:lnTo>
                <a:lnTo>
                  <a:pt x="12" y="2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269">
            <a:extLst>
              <a:ext uri="{FF2B5EF4-FFF2-40B4-BE49-F238E27FC236}">
                <a16:creationId xmlns:a16="http://schemas.microsoft.com/office/drawing/2014/main" xmlns="" id="{D99DFF72-B1BB-4E46-ABFA-F3B14FAE0FF9}"/>
              </a:ext>
            </a:extLst>
          </p:cNvPr>
          <p:cNvSpPr>
            <a:spLocks/>
          </p:cNvSpPr>
          <p:nvPr/>
        </p:nvSpPr>
        <p:spPr bwMode="auto">
          <a:xfrm>
            <a:off x="4891486" y="479738"/>
            <a:ext cx="1420123" cy="2233892"/>
          </a:xfrm>
          <a:custGeom>
            <a:avLst/>
            <a:gdLst>
              <a:gd name="T0" fmla="*/ 104 w 392"/>
              <a:gd name="T1" fmla="*/ 416 h 460"/>
              <a:gd name="T2" fmla="*/ 64 w 392"/>
              <a:gd name="T3" fmla="*/ 440 h 460"/>
              <a:gd name="T4" fmla="*/ 32 w 392"/>
              <a:gd name="T5" fmla="*/ 456 h 460"/>
              <a:gd name="T6" fmla="*/ 8 w 392"/>
              <a:gd name="T7" fmla="*/ 460 h 460"/>
              <a:gd name="T8" fmla="*/ 0 w 392"/>
              <a:gd name="T9" fmla="*/ 456 h 460"/>
              <a:gd name="T10" fmla="*/ 4 w 392"/>
              <a:gd name="T11" fmla="*/ 448 h 460"/>
              <a:gd name="T12" fmla="*/ 16 w 392"/>
              <a:gd name="T13" fmla="*/ 436 h 460"/>
              <a:gd name="T14" fmla="*/ 36 w 392"/>
              <a:gd name="T15" fmla="*/ 420 h 460"/>
              <a:gd name="T16" fmla="*/ 80 w 392"/>
              <a:gd name="T17" fmla="*/ 388 h 460"/>
              <a:gd name="T18" fmla="*/ 132 w 392"/>
              <a:gd name="T19" fmla="*/ 340 h 460"/>
              <a:gd name="T20" fmla="*/ 180 w 392"/>
              <a:gd name="T21" fmla="*/ 288 h 460"/>
              <a:gd name="T22" fmla="*/ 224 w 392"/>
              <a:gd name="T23" fmla="*/ 232 h 460"/>
              <a:gd name="T24" fmla="*/ 264 w 392"/>
              <a:gd name="T25" fmla="*/ 172 h 460"/>
              <a:gd name="T26" fmla="*/ 292 w 392"/>
              <a:gd name="T27" fmla="*/ 116 h 460"/>
              <a:gd name="T28" fmla="*/ 308 w 392"/>
              <a:gd name="T29" fmla="*/ 72 h 460"/>
              <a:gd name="T30" fmla="*/ 312 w 392"/>
              <a:gd name="T31" fmla="*/ 52 h 460"/>
              <a:gd name="T32" fmla="*/ 316 w 392"/>
              <a:gd name="T33" fmla="*/ 36 h 460"/>
              <a:gd name="T34" fmla="*/ 316 w 392"/>
              <a:gd name="T35" fmla="*/ 24 h 460"/>
              <a:gd name="T36" fmla="*/ 312 w 392"/>
              <a:gd name="T37" fmla="*/ 16 h 460"/>
              <a:gd name="T38" fmla="*/ 312 w 392"/>
              <a:gd name="T39" fmla="*/ 8 h 460"/>
              <a:gd name="T40" fmla="*/ 328 w 392"/>
              <a:gd name="T41" fmla="*/ 0 h 460"/>
              <a:gd name="T42" fmla="*/ 348 w 392"/>
              <a:gd name="T43" fmla="*/ 4 h 460"/>
              <a:gd name="T44" fmla="*/ 368 w 392"/>
              <a:gd name="T45" fmla="*/ 12 h 460"/>
              <a:gd name="T46" fmla="*/ 384 w 392"/>
              <a:gd name="T47" fmla="*/ 20 h 460"/>
              <a:gd name="T48" fmla="*/ 392 w 392"/>
              <a:gd name="T49" fmla="*/ 32 h 460"/>
              <a:gd name="T50" fmla="*/ 388 w 392"/>
              <a:gd name="T51" fmla="*/ 40 h 460"/>
              <a:gd name="T52" fmla="*/ 380 w 392"/>
              <a:gd name="T53" fmla="*/ 60 h 460"/>
              <a:gd name="T54" fmla="*/ 368 w 392"/>
              <a:gd name="T55" fmla="*/ 88 h 460"/>
              <a:gd name="T56" fmla="*/ 348 w 392"/>
              <a:gd name="T57" fmla="*/ 128 h 460"/>
              <a:gd name="T58" fmla="*/ 300 w 392"/>
              <a:gd name="T59" fmla="*/ 216 h 460"/>
              <a:gd name="T60" fmla="*/ 244 w 392"/>
              <a:gd name="T61" fmla="*/ 292 h 460"/>
              <a:gd name="T62" fmla="*/ 212 w 392"/>
              <a:gd name="T63" fmla="*/ 324 h 460"/>
              <a:gd name="T64" fmla="*/ 184 w 392"/>
              <a:gd name="T65" fmla="*/ 356 h 460"/>
              <a:gd name="T66" fmla="*/ 156 w 392"/>
              <a:gd name="T67" fmla="*/ 380 h 460"/>
              <a:gd name="T68" fmla="*/ 128 w 392"/>
              <a:gd name="T69" fmla="*/ 400 h 4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92" h="460">
                <a:moveTo>
                  <a:pt x="128" y="400"/>
                </a:moveTo>
                <a:lnTo>
                  <a:pt x="104" y="416"/>
                </a:lnTo>
                <a:lnTo>
                  <a:pt x="84" y="428"/>
                </a:lnTo>
                <a:lnTo>
                  <a:pt x="64" y="440"/>
                </a:lnTo>
                <a:lnTo>
                  <a:pt x="48" y="452"/>
                </a:lnTo>
                <a:lnTo>
                  <a:pt x="32" y="456"/>
                </a:lnTo>
                <a:lnTo>
                  <a:pt x="20" y="460"/>
                </a:lnTo>
                <a:lnTo>
                  <a:pt x="8" y="460"/>
                </a:lnTo>
                <a:lnTo>
                  <a:pt x="4" y="456"/>
                </a:lnTo>
                <a:lnTo>
                  <a:pt x="0" y="456"/>
                </a:lnTo>
                <a:lnTo>
                  <a:pt x="0" y="452"/>
                </a:lnTo>
                <a:lnTo>
                  <a:pt x="4" y="448"/>
                </a:lnTo>
                <a:lnTo>
                  <a:pt x="8" y="444"/>
                </a:lnTo>
                <a:lnTo>
                  <a:pt x="16" y="436"/>
                </a:lnTo>
                <a:lnTo>
                  <a:pt x="24" y="428"/>
                </a:lnTo>
                <a:lnTo>
                  <a:pt x="36" y="420"/>
                </a:lnTo>
                <a:lnTo>
                  <a:pt x="48" y="408"/>
                </a:lnTo>
                <a:lnTo>
                  <a:pt x="80" y="388"/>
                </a:lnTo>
                <a:lnTo>
                  <a:pt x="108" y="364"/>
                </a:lnTo>
                <a:lnTo>
                  <a:pt x="132" y="340"/>
                </a:lnTo>
                <a:lnTo>
                  <a:pt x="160" y="316"/>
                </a:lnTo>
                <a:lnTo>
                  <a:pt x="180" y="288"/>
                </a:lnTo>
                <a:lnTo>
                  <a:pt x="204" y="260"/>
                </a:lnTo>
                <a:lnTo>
                  <a:pt x="224" y="232"/>
                </a:lnTo>
                <a:lnTo>
                  <a:pt x="244" y="200"/>
                </a:lnTo>
                <a:lnTo>
                  <a:pt x="264" y="172"/>
                </a:lnTo>
                <a:lnTo>
                  <a:pt x="280" y="144"/>
                </a:lnTo>
                <a:lnTo>
                  <a:pt x="292" y="116"/>
                </a:lnTo>
                <a:lnTo>
                  <a:pt x="304" y="88"/>
                </a:lnTo>
                <a:lnTo>
                  <a:pt x="308" y="72"/>
                </a:lnTo>
                <a:lnTo>
                  <a:pt x="312" y="60"/>
                </a:lnTo>
                <a:lnTo>
                  <a:pt x="312" y="52"/>
                </a:lnTo>
                <a:lnTo>
                  <a:pt x="316" y="40"/>
                </a:lnTo>
                <a:lnTo>
                  <a:pt x="316" y="36"/>
                </a:lnTo>
                <a:lnTo>
                  <a:pt x="316" y="28"/>
                </a:lnTo>
                <a:lnTo>
                  <a:pt x="316" y="24"/>
                </a:lnTo>
                <a:lnTo>
                  <a:pt x="312" y="20"/>
                </a:lnTo>
                <a:lnTo>
                  <a:pt x="312" y="16"/>
                </a:lnTo>
                <a:lnTo>
                  <a:pt x="312" y="12"/>
                </a:lnTo>
                <a:lnTo>
                  <a:pt x="312" y="8"/>
                </a:lnTo>
                <a:lnTo>
                  <a:pt x="320" y="4"/>
                </a:lnTo>
                <a:lnTo>
                  <a:pt x="328" y="0"/>
                </a:lnTo>
                <a:lnTo>
                  <a:pt x="336" y="0"/>
                </a:lnTo>
                <a:lnTo>
                  <a:pt x="348" y="4"/>
                </a:lnTo>
                <a:lnTo>
                  <a:pt x="360" y="8"/>
                </a:lnTo>
                <a:lnTo>
                  <a:pt x="368" y="12"/>
                </a:lnTo>
                <a:lnTo>
                  <a:pt x="372" y="16"/>
                </a:lnTo>
                <a:lnTo>
                  <a:pt x="384" y="20"/>
                </a:lnTo>
                <a:lnTo>
                  <a:pt x="388" y="24"/>
                </a:lnTo>
                <a:lnTo>
                  <a:pt x="392" y="32"/>
                </a:lnTo>
                <a:lnTo>
                  <a:pt x="392" y="36"/>
                </a:lnTo>
                <a:lnTo>
                  <a:pt x="388" y="40"/>
                </a:lnTo>
                <a:lnTo>
                  <a:pt x="388" y="48"/>
                </a:lnTo>
                <a:lnTo>
                  <a:pt x="380" y="60"/>
                </a:lnTo>
                <a:lnTo>
                  <a:pt x="376" y="72"/>
                </a:lnTo>
                <a:lnTo>
                  <a:pt x="368" y="88"/>
                </a:lnTo>
                <a:lnTo>
                  <a:pt x="360" y="108"/>
                </a:lnTo>
                <a:lnTo>
                  <a:pt x="348" y="128"/>
                </a:lnTo>
                <a:lnTo>
                  <a:pt x="324" y="172"/>
                </a:lnTo>
                <a:lnTo>
                  <a:pt x="300" y="216"/>
                </a:lnTo>
                <a:lnTo>
                  <a:pt x="272" y="252"/>
                </a:lnTo>
                <a:lnTo>
                  <a:pt x="244" y="292"/>
                </a:lnTo>
                <a:lnTo>
                  <a:pt x="228" y="308"/>
                </a:lnTo>
                <a:lnTo>
                  <a:pt x="212" y="324"/>
                </a:lnTo>
                <a:lnTo>
                  <a:pt x="200" y="340"/>
                </a:lnTo>
                <a:lnTo>
                  <a:pt x="184" y="356"/>
                </a:lnTo>
                <a:lnTo>
                  <a:pt x="168" y="368"/>
                </a:lnTo>
                <a:lnTo>
                  <a:pt x="156" y="380"/>
                </a:lnTo>
                <a:lnTo>
                  <a:pt x="140" y="392"/>
                </a:lnTo>
                <a:lnTo>
                  <a:pt x="128" y="400"/>
                </a:lnTo>
                <a:lnTo>
                  <a:pt x="128" y="40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270">
            <a:extLst>
              <a:ext uri="{FF2B5EF4-FFF2-40B4-BE49-F238E27FC236}">
                <a16:creationId xmlns:a16="http://schemas.microsoft.com/office/drawing/2014/main" xmlns="" id="{97E83F19-6348-4FA9-89BC-A8BE9B993BB3}"/>
              </a:ext>
            </a:extLst>
          </p:cNvPr>
          <p:cNvSpPr>
            <a:spLocks/>
          </p:cNvSpPr>
          <p:nvPr/>
        </p:nvSpPr>
        <p:spPr bwMode="auto">
          <a:xfrm>
            <a:off x="5616039" y="2480528"/>
            <a:ext cx="1753417" cy="369078"/>
          </a:xfrm>
          <a:custGeom>
            <a:avLst/>
            <a:gdLst>
              <a:gd name="T0" fmla="*/ 160 w 484"/>
              <a:gd name="T1" fmla="*/ 28 h 76"/>
              <a:gd name="T2" fmla="*/ 192 w 484"/>
              <a:gd name="T3" fmla="*/ 24 h 76"/>
              <a:gd name="T4" fmla="*/ 228 w 484"/>
              <a:gd name="T5" fmla="*/ 20 h 76"/>
              <a:gd name="T6" fmla="*/ 260 w 484"/>
              <a:gd name="T7" fmla="*/ 16 h 76"/>
              <a:gd name="T8" fmla="*/ 296 w 484"/>
              <a:gd name="T9" fmla="*/ 12 h 76"/>
              <a:gd name="T10" fmla="*/ 312 w 484"/>
              <a:gd name="T11" fmla="*/ 8 h 76"/>
              <a:gd name="T12" fmla="*/ 324 w 484"/>
              <a:gd name="T13" fmla="*/ 8 h 76"/>
              <a:gd name="T14" fmla="*/ 352 w 484"/>
              <a:gd name="T15" fmla="*/ 4 h 76"/>
              <a:gd name="T16" fmla="*/ 376 w 484"/>
              <a:gd name="T17" fmla="*/ 0 h 76"/>
              <a:gd name="T18" fmla="*/ 396 w 484"/>
              <a:gd name="T19" fmla="*/ 0 h 76"/>
              <a:gd name="T20" fmla="*/ 416 w 484"/>
              <a:gd name="T21" fmla="*/ 0 h 76"/>
              <a:gd name="T22" fmla="*/ 432 w 484"/>
              <a:gd name="T23" fmla="*/ 0 h 76"/>
              <a:gd name="T24" fmla="*/ 444 w 484"/>
              <a:gd name="T25" fmla="*/ 4 h 76"/>
              <a:gd name="T26" fmla="*/ 460 w 484"/>
              <a:gd name="T27" fmla="*/ 8 h 76"/>
              <a:gd name="T28" fmla="*/ 468 w 484"/>
              <a:gd name="T29" fmla="*/ 16 h 76"/>
              <a:gd name="T30" fmla="*/ 476 w 484"/>
              <a:gd name="T31" fmla="*/ 20 h 76"/>
              <a:gd name="T32" fmla="*/ 480 w 484"/>
              <a:gd name="T33" fmla="*/ 28 h 76"/>
              <a:gd name="T34" fmla="*/ 484 w 484"/>
              <a:gd name="T35" fmla="*/ 32 h 76"/>
              <a:gd name="T36" fmla="*/ 484 w 484"/>
              <a:gd name="T37" fmla="*/ 36 h 76"/>
              <a:gd name="T38" fmla="*/ 480 w 484"/>
              <a:gd name="T39" fmla="*/ 40 h 76"/>
              <a:gd name="T40" fmla="*/ 476 w 484"/>
              <a:gd name="T41" fmla="*/ 44 h 76"/>
              <a:gd name="T42" fmla="*/ 468 w 484"/>
              <a:gd name="T43" fmla="*/ 44 h 76"/>
              <a:gd name="T44" fmla="*/ 456 w 484"/>
              <a:gd name="T45" fmla="*/ 44 h 76"/>
              <a:gd name="T46" fmla="*/ 444 w 484"/>
              <a:gd name="T47" fmla="*/ 48 h 76"/>
              <a:gd name="T48" fmla="*/ 428 w 484"/>
              <a:gd name="T49" fmla="*/ 48 h 76"/>
              <a:gd name="T50" fmla="*/ 412 w 484"/>
              <a:gd name="T51" fmla="*/ 48 h 76"/>
              <a:gd name="T52" fmla="*/ 376 w 484"/>
              <a:gd name="T53" fmla="*/ 48 h 76"/>
              <a:gd name="T54" fmla="*/ 344 w 484"/>
              <a:gd name="T55" fmla="*/ 48 h 76"/>
              <a:gd name="T56" fmla="*/ 312 w 484"/>
              <a:gd name="T57" fmla="*/ 52 h 76"/>
              <a:gd name="T58" fmla="*/ 284 w 484"/>
              <a:gd name="T59" fmla="*/ 52 h 76"/>
              <a:gd name="T60" fmla="*/ 252 w 484"/>
              <a:gd name="T61" fmla="*/ 56 h 76"/>
              <a:gd name="T62" fmla="*/ 220 w 484"/>
              <a:gd name="T63" fmla="*/ 60 h 76"/>
              <a:gd name="T64" fmla="*/ 188 w 484"/>
              <a:gd name="T65" fmla="*/ 64 h 76"/>
              <a:gd name="T66" fmla="*/ 148 w 484"/>
              <a:gd name="T67" fmla="*/ 68 h 76"/>
              <a:gd name="T68" fmla="*/ 128 w 484"/>
              <a:gd name="T69" fmla="*/ 72 h 76"/>
              <a:gd name="T70" fmla="*/ 112 w 484"/>
              <a:gd name="T71" fmla="*/ 72 h 76"/>
              <a:gd name="T72" fmla="*/ 96 w 484"/>
              <a:gd name="T73" fmla="*/ 76 h 76"/>
              <a:gd name="T74" fmla="*/ 84 w 484"/>
              <a:gd name="T75" fmla="*/ 76 h 76"/>
              <a:gd name="T76" fmla="*/ 76 w 484"/>
              <a:gd name="T77" fmla="*/ 76 h 76"/>
              <a:gd name="T78" fmla="*/ 64 w 484"/>
              <a:gd name="T79" fmla="*/ 76 h 76"/>
              <a:gd name="T80" fmla="*/ 60 w 484"/>
              <a:gd name="T81" fmla="*/ 76 h 76"/>
              <a:gd name="T82" fmla="*/ 56 w 484"/>
              <a:gd name="T83" fmla="*/ 76 h 76"/>
              <a:gd name="T84" fmla="*/ 48 w 484"/>
              <a:gd name="T85" fmla="*/ 76 h 76"/>
              <a:gd name="T86" fmla="*/ 44 w 484"/>
              <a:gd name="T87" fmla="*/ 76 h 76"/>
              <a:gd name="T88" fmla="*/ 40 w 484"/>
              <a:gd name="T89" fmla="*/ 72 h 76"/>
              <a:gd name="T90" fmla="*/ 32 w 484"/>
              <a:gd name="T91" fmla="*/ 68 h 76"/>
              <a:gd name="T92" fmla="*/ 16 w 484"/>
              <a:gd name="T93" fmla="*/ 60 h 76"/>
              <a:gd name="T94" fmla="*/ 0 w 484"/>
              <a:gd name="T95" fmla="*/ 44 h 76"/>
              <a:gd name="T96" fmla="*/ 24 w 484"/>
              <a:gd name="T97" fmla="*/ 44 h 76"/>
              <a:gd name="T98" fmla="*/ 44 w 484"/>
              <a:gd name="T99" fmla="*/ 44 h 76"/>
              <a:gd name="T100" fmla="*/ 68 w 484"/>
              <a:gd name="T101" fmla="*/ 40 h 76"/>
              <a:gd name="T102" fmla="*/ 88 w 484"/>
              <a:gd name="T103" fmla="*/ 40 h 76"/>
              <a:gd name="T104" fmla="*/ 124 w 484"/>
              <a:gd name="T105" fmla="*/ 36 h 76"/>
              <a:gd name="T106" fmla="*/ 160 w 484"/>
              <a:gd name="T107" fmla="*/ 28 h 76"/>
              <a:gd name="T108" fmla="*/ 160 w 484"/>
              <a:gd name="T109" fmla="*/ 2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84" h="76">
                <a:moveTo>
                  <a:pt x="160" y="28"/>
                </a:moveTo>
                <a:lnTo>
                  <a:pt x="192" y="24"/>
                </a:lnTo>
                <a:lnTo>
                  <a:pt x="228" y="20"/>
                </a:lnTo>
                <a:lnTo>
                  <a:pt x="260" y="16"/>
                </a:lnTo>
                <a:lnTo>
                  <a:pt x="296" y="12"/>
                </a:lnTo>
                <a:lnTo>
                  <a:pt x="312" y="8"/>
                </a:lnTo>
                <a:lnTo>
                  <a:pt x="324" y="8"/>
                </a:lnTo>
                <a:lnTo>
                  <a:pt x="352" y="4"/>
                </a:lnTo>
                <a:lnTo>
                  <a:pt x="376" y="0"/>
                </a:lnTo>
                <a:lnTo>
                  <a:pt x="396" y="0"/>
                </a:lnTo>
                <a:lnTo>
                  <a:pt x="416" y="0"/>
                </a:lnTo>
                <a:lnTo>
                  <a:pt x="432" y="0"/>
                </a:lnTo>
                <a:lnTo>
                  <a:pt x="444" y="4"/>
                </a:lnTo>
                <a:lnTo>
                  <a:pt x="460" y="8"/>
                </a:lnTo>
                <a:lnTo>
                  <a:pt x="468" y="16"/>
                </a:lnTo>
                <a:lnTo>
                  <a:pt x="476" y="20"/>
                </a:lnTo>
                <a:lnTo>
                  <a:pt x="480" y="28"/>
                </a:lnTo>
                <a:lnTo>
                  <a:pt x="484" y="32"/>
                </a:lnTo>
                <a:lnTo>
                  <a:pt x="484" y="36"/>
                </a:lnTo>
                <a:lnTo>
                  <a:pt x="480" y="40"/>
                </a:lnTo>
                <a:lnTo>
                  <a:pt x="476" y="44"/>
                </a:lnTo>
                <a:lnTo>
                  <a:pt x="468" y="44"/>
                </a:lnTo>
                <a:lnTo>
                  <a:pt x="456" y="44"/>
                </a:lnTo>
                <a:lnTo>
                  <a:pt x="444" y="48"/>
                </a:lnTo>
                <a:lnTo>
                  <a:pt x="428" y="48"/>
                </a:lnTo>
                <a:lnTo>
                  <a:pt x="412" y="48"/>
                </a:lnTo>
                <a:lnTo>
                  <a:pt x="376" y="48"/>
                </a:lnTo>
                <a:lnTo>
                  <a:pt x="344" y="48"/>
                </a:lnTo>
                <a:lnTo>
                  <a:pt x="312" y="52"/>
                </a:lnTo>
                <a:lnTo>
                  <a:pt x="284" y="52"/>
                </a:lnTo>
                <a:lnTo>
                  <a:pt x="252" y="56"/>
                </a:lnTo>
                <a:lnTo>
                  <a:pt x="220" y="60"/>
                </a:lnTo>
                <a:lnTo>
                  <a:pt x="188" y="64"/>
                </a:lnTo>
                <a:lnTo>
                  <a:pt x="148" y="68"/>
                </a:lnTo>
                <a:lnTo>
                  <a:pt x="128" y="72"/>
                </a:lnTo>
                <a:lnTo>
                  <a:pt x="112" y="72"/>
                </a:lnTo>
                <a:lnTo>
                  <a:pt x="96" y="76"/>
                </a:lnTo>
                <a:lnTo>
                  <a:pt x="84" y="76"/>
                </a:lnTo>
                <a:lnTo>
                  <a:pt x="76" y="76"/>
                </a:lnTo>
                <a:lnTo>
                  <a:pt x="64" y="76"/>
                </a:lnTo>
                <a:lnTo>
                  <a:pt x="60" y="76"/>
                </a:lnTo>
                <a:lnTo>
                  <a:pt x="56" y="76"/>
                </a:lnTo>
                <a:lnTo>
                  <a:pt x="48" y="76"/>
                </a:lnTo>
                <a:lnTo>
                  <a:pt x="44" y="76"/>
                </a:lnTo>
                <a:lnTo>
                  <a:pt x="40" y="72"/>
                </a:lnTo>
                <a:lnTo>
                  <a:pt x="32" y="68"/>
                </a:lnTo>
                <a:lnTo>
                  <a:pt x="16" y="60"/>
                </a:lnTo>
                <a:lnTo>
                  <a:pt x="0" y="44"/>
                </a:lnTo>
                <a:lnTo>
                  <a:pt x="24" y="44"/>
                </a:lnTo>
                <a:lnTo>
                  <a:pt x="44" y="44"/>
                </a:lnTo>
                <a:lnTo>
                  <a:pt x="68" y="40"/>
                </a:lnTo>
                <a:lnTo>
                  <a:pt x="88" y="40"/>
                </a:lnTo>
                <a:lnTo>
                  <a:pt x="124" y="36"/>
                </a:lnTo>
                <a:lnTo>
                  <a:pt x="160" y="28"/>
                </a:lnTo>
                <a:lnTo>
                  <a:pt x="160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48" name="Freeform 109">
            <a:extLst>
              <a:ext uri="{FF2B5EF4-FFF2-40B4-BE49-F238E27FC236}">
                <a16:creationId xmlns:a16="http://schemas.microsoft.com/office/drawing/2014/main" xmlns="" id="{759C13A6-EA20-4746-B940-CDE2F2569FE5}"/>
              </a:ext>
            </a:extLst>
          </p:cNvPr>
          <p:cNvSpPr>
            <a:spLocks/>
          </p:cNvSpPr>
          <p:nvPr/>
        </p:nvSpPr>
        <p:spPr bwMode="auto">
          <a:xfrm>
            <a:off x="9604851" y="486465"/>
            <a:ext cx="333294" cy="777005"/>
          </a:xfrm>
          <a:custGeom>
            <a:avLst/>
            <a:gdLst>
              <a:gd name="T0" fmla="*/ 8 w 92"/>
              <a:gd name="T1" fmla="*/ 24 h 160"/>
              <a:gd name="T2" fmla="*/ 4 w 92"/>
              <a:gd name="T3" fmla="*/ 20 h 160"/>
              <a:gd name="T4" fmla="*/ 0 w 92"/>
              <a:gd name="T5" fmla="*/ 16 h 160"/>
              <a:gd name="T6" fmla="*/ 0 w 92"/>
              <a:gd name="T7" fmla="*/ 12 h 160"/>
              <a:gd name="T8" fmla="*/ 0 w 92"/>
              <a:gd name="T9" fmla="*/ 4 h 160"/>
              <a:gd name="T10" fmla="*/ 4 w 92"/>
              <a:gd name="T11" fmla="*/ 4 h 160"/>
              <a:gd name="T12" fmla="*/ 8 w 92"/>
              <a:gd name="T13" fmla="*/ 0 h 160"/>
              <a:gd name="T14" fmla="*/ 12 w 92"/>
              <a:gd name="T15" fmla="*/ 0 h 160"/>
              <a:gd name="T16" fmla="*/ 16 w 92"/>
              <a:gd name="T17" fmla="*/ 0 h 160"/>
              <a:gd name="T18" fmla="*/ 20 w 92"/>
              <a:gd name="T19" fmla="*/ 0 h 160"/>
              <a:gd name="T20" fmla="*/ 28 w 92"/>
              <a:gd name="T21" fmla="*/ 0 h 160"/>
              <a:gd name="T22" fmla="*/ 40 w 92"/>
              <a:gd name="T23" fmla="*/ 4 h 160"/>
              <a:gd name="T24" fmla="*/ 48 w 92"/>
              <a:gd name="T25" fmla="*/ 4 h 160"/>
              <a:gd name="T26" fmla="*/ 56 w 92"/>
              <a:gd name="T27" fmla="*/ 8 h 160"/>
              <a:gd name="T28" fmla="*/ 68 w 92"/>
              <a:gd name="T29" fmla="*/ 12 h 160"/>
              <a:gd name="T30" fmla="*/ 72 w 92"/>
              <a:gd name="T31" fmla="*/ 12 h 160"/>
              <a:gd name="T32" fmla="*/ 80 w 92"/>
              <a:gd name="T33" fmla="*/ 16 h 160"/>
              <a:gd name="T34" fmla="*/ 84 w 92"/>
              <a:gd name="T35" fmla="*/ 20 h 160"/>
              <a:gd name="T36" fmla="*/ 88 w 92"/>
              <a:gd name="T37" fmla="*/ 20 h 160"/>
              <a:gd name="T38" fmla="*/ 92 w 92"/>
              <a:gd name="T39" fmla="*/ 24 h 160"/>
              <a:gd name="T40" fmla="*/ 92 w 92"/>
              <a:gd name="T41" fmla="*/ 28 h 160"/>
              <a:gd name="T42" fmla="*/ 92 w 92"/>
              <a:gd name="T43" fmla="*/ 32 h 160"/>
              <a:gd name="T44" fmla="*/ 92 w 92"/>
              <a:gd name="T45" fmla="*/ 36 h 160"/>
              <a:gd name="T46" fmla="*/ 88 w 92"/>
              <a:gd name="T47" fmla="*/ 44 h 160"/>
              <a:gd name="T48" fmla="*/ 84 w 92"/>
              <a:gd name="T49" fmla="*/ 48 h 160"/>
              <a:gd name="T50" fmla="*/ 80 w 92"/>
              <a:gd name="T51" fmla="*/ 60 h 160"/>
              <a:gd name="T52" fmla="*/ 76 w 92"/>
              <a:gd name="T53" fmla="*/ 72 h 160"/>
              <a:gd name="T54" fmla="*/ 76 w 92"/>
              <a:gd name="T55" fmla="*/ 92 h 160"/>
              <a:gd name="T56" fmla="*/ 72 w 92"/>
              <a:gd name="T57" fmla="*/ 112 h 160"/>
              <a:gd name="T58" fmla="*/ 72 w 92"/>
              <a:gd name="T59" fmla="*/ 128 h 160"/>
              <a:gd name="T60" fmla="*/ 72 w 92"/>
              <a:gd name="T61" fmla="*/ 144 h 160"/>
              <a:gd name="T62" fmla="*/ 72 w 92"/>
              <a:gd name="T63" fmla="*/ 160 h 160"/>
              <a:gd name="T64" fmla="*/ 24 w 92"/>
              <a:gd name="T65" fmla="*/ 160 h 160"/>
              <a:gd name="T66" fmla="*/ 20 w 92"/>
              <a:gd name="T67" fmla="*/ 128 h 160"/>
              <a:gd name="T68" fmla="*/ 20 w 92"/>
              <a:gd name="T69" fmla="*/ 100 h 160"/>
              <a:gd name="T70" fmla="*/ 20 w 92"/>
              <a:gd name="T71" fmla="*/ 80 h 160"/>
              <a:gd name="T72" fmla="*/ 16 w 92"/>
              <a:gd name="T73" fmla="*/ 60 h 160"/>
              <a:gd name="T74" fmla="*/ 16 w 92"/>
              <a:gd name="T75" fmla="*/ 48 h 160"/>
              <a:gd name="T76" fmla="*/ 12 w 92"/>
              <a:gd name="T77" fmla="*/ 36 h 160"/>
              <a:gd name="T78" fmla="*/ 12 w 92"/>
              <a:gd name="T79" fmla="*/ 28 h 160"/>
              <a:gd name="T80" fmla="*/ 8 w 92"/>
              <a:gd name="T81" fmla="*/ 24 h 160"/>
              <a:gd name="T82" fmla="*/ 8 w 92"/>
              <a:gd name="T83" fmla="*/ 2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2" h="160">
                <a:moveTo>
                  <a:pt x="8" y="24"/>
                </a:move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40" y="4"/>
                </a:lnTo>
                <a:lnTo>
                  <a:pt x="48" y="4"/>
                </a:lnTo>
                <a:lnTo>
                  <a:pt x="56" y="8"/>
                </a:lnTo>
                <a:lnTo>
                  <a:pt x="68" y="12"/>
                </a:lnTo>
                <a:lnTo>
                  <a:pt x="72" y="12"/>
                </a:lnTo>
                <a:lnTo>
                  <a:pt x="80" y="16"/>
                </a:lnTo>
                <a:lnTo>
                  <a:pt x="84" y="20"/>
                </a:lnTo>
                <a:lnTo>
                  <a:pt x="88" y="20"/>
                </a:lnTo>
                <a:lnTo>
                  <a:pt x="92" y="24"/>
                </a:lnTo>
                <a:lnTo>
                  <a:pt x="92" y="28"/>
                </a:lnTo>
                <a:lnTo>
                  <a:pt x="92" y="32"/>
                </a:lnTo>
                <a:lnTo>
                  <a:pt x="92" y="36"/>
                </a:lnTo>
                <a:lnTo>
                  <a:pt x="88" y="44"/>
                </a:lnTo>
                <a:lnTo>
                  <a:pt x="84" y="48"/>
                </a:lnTo>
                <a:lnTo>
                  <a:pt x="80" y="60"/>
                </a:lnTo>
                <a:lnTo>
                  <a:pt x="76" y="72"/>
                </a:lnTo>
                <a:lnTo>
                  <a:pt x="76" y="92"/>
                </a:lnTo>
                <a:lnTo>
                  <a:pt x="72" y="112"/>
                </a:lnTo>
                <a:lnTo>
                  <a:pt x="72" y="128"/>
                </a:lnTo>
                <a:lnTo>
                  <a:pt x="72" y="144"/>
                </a:lnTo>
                <a:lnTo>
                  <a:pt x="72" y="160"/>
                </a:lnTo>
                <a:lnTo>
                  <a:pt x="24" y="160"/>
                </a:lnTo>
                <a:lnTo>
                  <a:pt x="20" y="128"/>
                </a:lnTo>
                <a:lnTo>
                  <a:pt x="20" y="100"/>
                </a:lnTo>
                <a:lnTo>
                  <a:pt x="20" y="80"/>
                </a:lnTo>
                <a:lnTo>
                  <a:pt x="16" y="60"/>
                </a:lnTo>
                <a:lnTo>
                  <a:pt x="16" y="48"/>
                </a:lnTo>
                <a:lnTo>
                  <a:pt x="12" y="36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110">
            <a:extLst>
              <a:ext uri="{FF2B5EF4-FFF2-40B4-BE49-F238E27FC236}">
                <a16:creationId xmlns:a16="http://schemas.microsoft.com/office/drawing/2014/main" xmlns="" id="{6AAA1C67-5191-45DC-8097-5E93952FDFB3}"/>
              </a:ext>
            </a:extLst>
          </p:cNvPr>
          <p:cNvSpPr>
            <a:spLocks/>
          </p:cNvSpPr>
          <p:nvPr/>
        </p:nvSpPr>
        <p:spPr bwMode="auto">
          <a:xfrm>
            <a:off x="10314913" y="661291"/>
            <a:ext cx="318803" cy="777005"/>
          </a:xfrm>
          <a:custGeom>
            <a:avLst/>
            <a:gdLst>
              <a:gd name="T0" fmla="*/ 24 w 88"/>
              <a:gd name="T1" fmla="*/ 44 h 160"/>
              <a:gd name="T2" fmla="*/ 24 w 88"/>
              <a:gd name="T3" fmla="*/ 32 h 160"/>
              <a:gd name="T4" fmla="*/ 20 w 88"/>
              <a:gd name="T5" fmla="*/ 20 h 160"/>
              <a:gd name="T6" fmla="*/ 20 w 88"/>
              <a:gd name="T7" fmla="*/ 12 h 160"/>
              <a:gd name="T8" fmla="*/ 20 w 88"/>
              <a:gd name="T9" fmla="*/ 8 h 160"/>
              <a:gd name="T10" fmla="*/ 24 w 88"/>
              <a:gd name="T11" fmla="*/ 4 h 160"/>
              <a:gd name="T12" fmla="*/ 28 w 88"/>
              <a:gd name="T13" fmla="*/ 0 h 160"/>
              <a:gd name="T14" fmla="*/ 36 w 88"/>
              <a:gd name="T15" fmla="*/ 0 h 160"/>
              <a:gd name="T16" fmla="*/ 44 w 88"/>
              <a:gd name="T17" fmla="*/ 0 h 160"/>
              <a:gd name="T18" fmla="*/ 56 w 88"/>
              <a:gd name="T19" fmla="*/ 8 h 160"/>
              <a:gd name="T20" fmla="*/ 68 w 88"/>
              <a:gd name="T21" fmla="*/ 12 h 160"/>
              <a:gd name="T22" fmla="*/ 76 w 88"/>
              <a:gd name="T23" fmla="*/ 20 h 160"/>
              <a:gd name="T24" fmla="*/ 84 w 88"/>
              <a:gd name="T25" fmla="*/ 28 h 160"/>
              <a:gd name="T26" fmla="*/ 88 w 88"/>
              <a:gd name="T27" fmla="*/ 32 h 160"/>
              <a:gd name="T28" fmla="*/ 88 w 88"/>
              <a:gd name="T29" fmla="*/ 36 h 160"/>
              <a:gd name="T30" fmla="*/ 88 w 88"/>
              <a:gd name="T31" fmla="*/ 40 h 160"/>
              <a:gd name="T32" fmla="*/ 88 w 88"/>
              <a:gd name="T33" fmla="*/ 44 h 160"/>
              <a:gd name="T34" fmla="*/ 88 w 88"/>
              <a:gd name="T35" fmla="*/ 52 h 160"/>
              <a:gd name="T36" fmla="*/ 84 w 88"/>
              <a:gd name="T37" fmla="*/ 56 h 160"/>
              <a:gd name="T38" fmla="*/ 80 w 88"/>
              <a:gd name="T39" fmla="*/ 68 h 160"/>
              <a:gd name="T40" fmla="*/ 76 w 88"/>
              <a:gd name="T41" fmla="*/ 76 h 160"/>
              <a:gd name="T42" fmla="*/ 68 w 88"/>
              <a:gd name="T43" fmla="*/ 88 h 160"/>
              <a:gd name="T44" fmla="*/ 64 w 88"/>
              <a:gd name="T45" fmla="*/ 100 h 160"/>
              <a:gd name="T46" fmla="*/ 56 w 88"/>
              <a:gd name="T47" fmla="*/ 116 h 160"/>
              <a:gd name="T48" fmla="*/ 52 w 88"/>
              <a:gd name="T49" fmla="*/ 128 h 160"/>
              <a:gd name="T50" fmla="*/ 48 w 88"/>
              <a:gd name="T51" fmla="*/ 136 h 160"/>
              <a:gd name="T52" fmla="*/ 40 w 88"/>
              <a:gd name="T53" fmla="*/ 144 h 160"/>
              <a:gd name="T54" fmla="*/ 36 w 88"/>
              <a:gd name="T55" fmla="*/ 152 h 160"/>
              <a:gd name="T56" fmla="*/ 32 w 88"/>
              <a:gd name="T57" fmla="*/ 156 h 160"/>
              <a:gd name="T58" fmla="*/ 28 w 88"/>
              <a:gd name="T59" fmla="*/ 160 h 160"/>
              <a:gd name="T60" fmla="*/ 24 w 88"/>
              <a:gd name="T61" fmla="*/ 160 h 160"/>
              <a:gd name="T62" fmla="*/ 20 w 88"/>
              <a:gd name="T63" fmla="*/ 160 h 160"/>
              <a:gd name="T64" fmla="*/ 12 w 88"/>
              <a:gd name="T65" fmla="*/ 160 h 160"/>
              <a:gd name="T66" fmla="*/ 8 w 88"/>
              <a:gd name="T67" fmla="*/ 152 h 160"/>
              <a:gd name="T68" fmla="*/ 4 w 88"/>
              <a:gd name="T69" fmla="*/ 144 h 160"/>
              <a:gd name="T70" fmla="*/ 0 w 88"/>
              <a:gd name="T71" fmla="*/ 136 h 160"/>
              <a:gd name="T72" fmla="*/ 0 w 88"/>
              <a:gd name="T73" fmla="*/ 128 h 160"/>
              <a:gd name="T74" fmla="*/ 0 w 88"/>
              <a:gd name="T75" fmla="*/ 120 h 160"/>
              <a:gd name="T76" fmla="*/ 4 w 88"/>
              <a:gd name="T77" fmla="*/ 116 h 160"/>
              <a:gd name="T78" fmla="*/ 8 w 88"/>
              <a:gd name="T79" fmla="*/ 108 h 160"/>
              <a:gd name="T80" fmla="*/ 12 w 88"/>
              <a:gd name="T81" fmla="*/ 100 h 160"/>
              <a:gd name="T82" fmla="*/ 12 w 88"/>
              <a:gd name="T83" fmla="*/ 92 h 160"/>
              <a:gd name="T84" fmla="*/ 16 w 88"/>
              <a:gd name="T85" fmla="*/ 80 h 160"/>
              <a:gd name="T86" fmla="*/ 20 w 88"/>
              <a:gd name="T87" fmla="*/ 68 h 160"/>
              <a:gd name="T88" fmla="*/ 20 w 88"/>
              <a:gd name="T89" fmla="*/ 60 h 160"/>
              <a:gd name="T90" fmla="*/ 24 w 88"/>
              <a:gd name="T91" fmla="*/ 52 h 160"/>
              <a:gd name="T92" fmla="*/ 24 w 88"/>
              <a:gd name="T93" fmla="*/ 44 h 160"/>
              <a:gd name="T94" fmla="*/ 24 w 88"/>
              <a:gd name="T95" fmla="*/ 44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88" h="160">
                <a:moveTo>
                  <a:pt x="24" y="44"/>
                </a:moveTo>
                <a:lnTo>
                  <a:pt x="24" y="32"/>
                </a:lnTo>
                <a:lnTo>
                  <a:pt x="20" y="20"/>
                </a:lnTo>
                <a:lnTo>
                  <a:pt x="20" y="12"/>
                </a:lnTo>
                <a:lnTo>
                  <a:pt x="20" y="8"/>
                </a:lnTo>
                <a:lnTo>
                  <a:pt x="24" y="4"/>
                </a:lnTo>
                <a:lnTo>
                  <a:pt x="28" y="0"/>
                </a:lnTo>
                <a:lnTo>
                  <a:pt x="36" y="0"/>
                </a:lnTo>
                <a:lnTo>
                  <a:pt x="44" y="0"/>
                </a:lnTo>
                <a:lnTo>
                  <a:pt x="56" y="8"/>
                </a:lnTo>
                <a:lnTo>
                  <a:pt x="68" y="12"/>
                </a:lnTo>
                <a:lnTo>
                  <a:pt x="76" y="20"/>
                </a:lnTo>
                <a:lnTo>
                  <a:pt x="84" y="28"/>
                </a:lnTo>
                <a:lnTo>
                  <a:pt x="88" y="32"/>
                </a:lnTo>
                <a:lnTo>
                  <a:pt x="88" y="36"/>
                </a:lnTo>
                <a:lnTo>
                  <a:pt x="88" y="40"/>
                </a:lnTo>
                <a:lnTo>
                  <a:pt x="88" y="44"/>
                </a:lnTo>
                <a:lnTo>
                  <a:pt x="88" y="52"/>
                </a:lnTo>
                <a:lnTo>
                  <a:pt x="84" y="56"/>
                </a:lnTo>
                <a:lnTo>
                  <a:pt x="80" y="68"/>
                </a:lnTo>
                <a:lnTo>
                  <a:pt x="76" y="76"/>
                </a:lnTo>
                <a:lnTo>
                  <a:pt x="68" y="88"/>
                </a:lnTo>
                <a:lnTo>
                  <a:pt x="64" y="100"/>
                </a:lnTo>
                <a:lnTo>
                  <a:pt x="56" y="116"/>
                </a:lnTo>
                <a:lnTo>
                  <a:pt x="52" y="128"/>
                </a:lnTo>
                <a:lnTo>
                  <a:pt x="48" y="136"/>
                </a:lnTo>
                <a:lnTo>
                  <a:pt x="40" y="144"/>
                </a:lnTo>
                <a:lnTo>
                  <a:pt x="36" y="152"/>
                </a:lnTo>
                <a:lnTo>
                  <a:pt x="32" y="156"/>
                </a:lnTo>
                <a:lnTo>
                  <a:pt x="28" y="160"/>
                </a:lnTo>
                <a:lnTo>
                  <a:pt x="24" y="160"/>
                </a:lnTo>
                <a:lnTo>
                  <a:pt x="20" y="160"/>
                </a:lnTo>
                <a:lnTo>
                  <a:pt x="12" y="160"/>
                </a:lnTo>
                <a:lnTo>
                  <a:pt x="8" y="152"/>
                </a:lnTo>
                <a:lnTo>
                  <a:pt x="4" y="144"/>
                </a:lnTo>
                <a:lnTo>
                  <a:pt x="0" y="136"/>
                </a:lnTo>
                <a:lnTo>
                  <a:pt x="0" y="128"/>
                </a:lnTo>
                <a:lnTo>
                  <a:pt x="0" y="120"/>
                </a:lnTo>
                <a:lnTo>
                  <a:pt x="4" y="116"/>
                </a:lnTo>
                <a:lnTo>
                  <a:pt x="8" y="108"/>
                </a:lnTo>
                <a:lnTo>
                  <a:pt x="12" y="100"/>
                </a:lnTo>
                <a:lnTo>
                  <a:pt x="12" y="92"/>
                </a:lnTo>
                <a:lnTo>
                  <a:pt x="16" y="80"/>
                </a:lnTo>
                <a:lnTo>
                  <a:pt x="20" y="68"/>
                </a:lnTo>
                <a:lnTo>
                  <a:pt x="20" y="60"/>
                </a:lnTo>
                <a:lnTo>
                  <a:pt x="24" y="52"/>
                </a:lnTo>
                <a:lnTo>
                  <a:pt x="24" y="44"/>
                </a:lnTo>
                <a:lnTo>
                  <a:pt x="24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11">
            <a:extLst>
              <a:ext uri="{FF2B5EF4-FFF2-40B4-BE49-F238E27FC236}">
                <a16:creationId xmlns:a16="http://schemas.microsoft.com/office/drawing/2014/main" xmlns="" id="{0940D3F6-F13F-4EB4-916D-07F58A874212}"/>
              </a:ext>
            </a:extLst>
          </p:cNvPr>
          <p:cNvSpPr>
            <a:spLocks/>
          </p:cNvSpPr>
          <p:nvPr/>
        </p:nvSpPr>
        <p:spPr bwMode="auto">
          <a:xfrm>
            <a:off x="8851316" y="1205195"/>
            <a:ext cx="970901" cy="1165507"/>
          </a:xfrm>
          <a:custGeom>
            <a:avLst/>
            <a:gdLst>
              <a:gd name="T0" fmla="*/ 68 w 268"/>
              <a:gd name="T1" fmla="*/ 220 h 240"/>
              <a:gd name="T2" fmla="*/ 52 w 268"/>
              <a:gd name="T3" fmla="*/ 228 h 240"/>
              <a:gd name="T4" fmla="*/ 40 w 268"/>
              <a:gd name="T5" fmla="*/ 232 h 240"/>
              <a:gd name="T6" fmla="*/ 28 w 268"/>
              <a:gd name="T7" fmla="*/ 236 h 240"/>
              <a:gd name="T8" fmla="*/ 20 w 268"/>
              <a:gd name="T9" fmla="*/ 240 h 240"/>
              <a:gd name="T10" fmla="*/ 12 w 268"/>
              <a:gd name="T11" fmla="*/ 240 h 240"/>
              <a:gd name="T12" fmla="*/ 8 w 268"/>
              <a:gd name="T13" fmla="*/ 240 h 240"/>
              <a:gd name="T14" fmla="*/ 4 w 268"/>
              <a:gd name="T15" fmla="*/ 240 h 240"/>
              <a:gd name="T16" fmla="*/ 0 w 268"/>
              <a:gd name="T17" fmla="*/ 240 h 240"/>
              <a:gd name="T18" fmla="*/ 0 w 268"/>
              <a:gd name="T19" fmla="*/ 236 h 240"/>
              <a:gd name="T20" fmla="*/ 4 w 268"/>
              <a:gd name="T21" fmla="*/ 232 h 240"/>
              <a:gd name="T22" fmla="*/ 8 w 268"/>
              <a:gd name="T23" fmla="*/ 228 h 240"/>
              <a:gd name="T24" fmla="*/ 12 w 268"/>
              <a:gd name="T25" fmla="*/ 224 h 240"/>
              <a:gd name="T26" fmla="*/ 16 w 268"/>
              <a:gd name="T27" fmla="*/ 216 h 240"/>
              <a:gd name="T28" fmla="*/ 28 w 268"/>
              <a:gd name="T29" fmla="*/ 212 h 240"/>
              <a:gd name="T30" fmla="*/ 36 w 268"/>
              <a:gd name="T31" fmla="*/ 204 h 240"/>
              <a:gd name="T32" fmla="*/ 48 w 268"/>
              <a:gd name="T33" fmla="*/ 196 h 240"/>
              <a:gd name="T34" fmla="*/ 72 w 268"/>
              <a:gd name="T35" fmla="*/ 176 h 240"/>
              <a:gd name="T36" fmla="*/ 100 w 268"/>
              <a:gd name="T37" fmla="*/ 156 h 240"/>
              <a:gd name="T38" fmla="*/ 124 w 268"/>
              <a:gd name="T39" fmla="*/ 132 h 240"/>
              <a:gd name="T40" fmla="*/ 148 w 268"/>
              <a:gd name="T41" fmla="*/ 108 h 240"/>
              <a:gd name="T42" fmla="*/ 160 w 268"/>
              <a:gd name="T43" fmla="*/ 92 h 240"/>
              <a:gd name="T44" fmla="*/ 168 w 268"/>
              <a:gd name="T45" fmla="*/ 80 h 240"/>
              <a:gd name="T46" fmla="*/ 180 w 268"/>
              <a:gd name="T47" fmla="*/ 68 h 240"/>
              <a:gd name="T48" fmla="*/ 188 w 268"/>
              <a:gd name="T49" fmla="*/ 52 h 240"/>
              <a:gd name="T50" fmla="*/ 192 w 268"/>
              <a:gd name="T51" fmla="*/ 40 h 240"/>
              <a:gd name="T52" fmla="*/ 196 w 268"/>
              <a:gd name="T53" fmla="*/ 28 h 240"/>
              <a:gd name="T54" fmla="*/ 200 w 268"/>
              <a:gd name="T55" fmla="*/ 12 h 240"/>
              <a:gd name="T56" fmla="*/ 204 w 268"/>
              <a:gd name="T57" fmla="*/ 0 h 240"/>
              <a:gd name="T58" fmla="*/ 216 w 268"/>
              <a:gd name="T59" fmla="*/ 8 h 240"/>
              <a:gd name="T60" fmla="*/ 228 w 268"/>
              <a:gd name="T61" fmla="*/ 16 h 240"/>
              <a:gd name="T62" fmla="*/ 240 w 268"/>
              <a:gd name="T63" fmla="*/ 20 h 240"/>
              <a:gd name="T64" fmla="*/ 248 w 268"/>
              <a:gd name="T65" fmla="*/ 24 h 240"/>
              <a:gd name="T66" fmla="*/ 256 w 268"/>
              <a:gd name="T67" fmla="*/ 32 h 240"/>
              <a:gd name="T68" fmla="*/ 260 w 268"/>
              <a:gd name="T69" fmla="*/ 32 h 240"/>
              <a:gd name="T70" fmla="*/ 264 w 268"/>
              <a:gd name="T71" fmla="*/ 36 h 240"/>
              <a:gd name="T72" fmla="*/ 264 w 268"/>
              <a:gd name="T73" fmla="*/ 40 h 240"/>
              <a:gd name="T74" fmla="*/ 268 w 268"/>
              <a:gd name="T75" fmla="*/ 48 h 240"/>
              <a:gd name="T76" fmla="*/ 264 w 268"/>
              <a:gd name="T77" fmla="*/ 52 h 240"/>
              <a:gd name="T78" fmla="*/ 260 w 268"/>
              <a:gd name="T79" fmla="*/ 64 h 240"/>
              <a:gd name="T80" fmla="*/ 252 w 268"/>
              <a:gd name="T81" fmla="*/ 72 h 240"/>
              <a:gd name="T82" fmla="*/ 244 w 268"/>
              <a:gd name="T83" fmla="*/ 80 h 240"/>
              <a:gd name="T84" fmla="*/ 240 w 268"/>
              <a:gd name="T85" fmla="*/ 84 h 240"/>
              <a:gd name="T86" fmla="*/ 232 w 268"/>
              <a:gd name="T87" fmla="*/ 92 h 240"/>
              <a:gd name="T88" fmla="*/ 224 w 268"/>
              <a:gd name="T89" fmla="*/ 100 h 240"/>
              <a:gd name="T90" fmla="*/ 204 w 268"/>
              <a:gd name="T91" fmla="*/ 120 h 240"/>
              <a:gd name="T92" fmla="*/ 184 w 268"/>
              <a:gd name="T93" fmla="*/ 140 h 240"/>
              <a:gd name="T94" fmla="*/ 156 w 268"/>
              <a:gd name="T95" fmla="*/ 164 h 240"/>
              <a:gd name="T96" fmla="*/ 128 w 268"/>
              <a:gd name="T97" fmla="*/ 184 h 240"/>
              <a:gd name="T98" fmla="*/ 100 w 268"/>
              <a:gd name="T99" fmla="*/ 204 h 240"/>
              <a:gd name="T100" fmla="*/ 68 w 268"/>
              <a:gd name="T101" fmla="*/ 220 h 240"/>
              <a:gd name="T102" fmla="*/ 68 w 268"/>
              <a:gd name="T103" fmla="*/ 220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68" h="240">
                <a:moveTo>
                  <a:pt x="68" y="220"/>
                </a:moveTo>
                <a:lnTo>
                  <a:pt x="52" y="228"/>
                </a:lnTo>
                <a:lnTo>
                  <a:pt x="40" y="232"/>
                </a:lnTo>
                <a:lnTo>
                  <a:pt x="28" y="236"/>
                </a:lnTo>
                <a:lnTo>
                  <a:pt x="20" y="240"/>
                </a:lnTo>
                <a:lnTo>
                  <a:pt x="12" y="240"/>
                </a:lnTo>
                <a:lnTo>
                  <a:pt x="8" y="240"/>
                </a:lnTo>
                <a:lnTo>
                  <a:pt x="4" y="240"/>
                </a:lnTo>
                <a:lnTo>
                  <a:pt x="0" y="240"/>
                </a:lnTo>
                <a:lnTo>
                  <a:pt x="0" y="236"/>
                </a:lnTo>
                <a:lnTo>
                  <a:pt x="4" y="232"/>
                </a:lnTo>
                <a:lnTo>
                  <a:pt x="8" y="228"/>
                </a:lnTo>
                <a:lnTo>
                  <a:pt x="12" y="224"/>
                </a:lnTo>
                <a:lnTo>
                  <a:pt x="16" y="216"/>
                </a:lnTo>
                <a:lnTo>
                  <a:pt x="28" y="212"/>
                </a:lnTo>
                <a:lnTo>
                  <a:pt x="36" y="204"/>
                </a:lnTo>
                <a:lnTo>
                  <a:pt x="48" y="196"/>
                </a:lnTo>
                <a:lnTo>
                  <a:pt x="72" y="176"/>
                </a:lnTo>
                <a:lnTo>
                  <a:pt x="100" y="156"/>
                </a:lnTo>
                <a:lnTo>
                  <a:pt x="124" y="132"/>
                </a:lnTo>
                <a:lnTo>
                  <a:pt x="148" y="108"/>
                </a:lnTo>
                <a:lnTo>
                  <a:pt x="160" y="92"/>
                </a:lnTo>
                <a:lnTo>
                  <a:pt x="168" y="80"/>
                </a:lnTo>
                <a:lnTo>
                  <a:pt x="180" y="68"/>
                </a:lnTo>
                <a:lnTo>
                  <a:pt x="188" y="52"/>
                </a:lnTo>
                <a:lnTo>
                  <a:pt x="192" y="40"/>
                </a:lnTo>
                <a:lnTo>
                  <a:pt x="196" y="28"/>
                </a:lnTo>
                <a:lnTo>
                  <a:pt x="200" y="12"/>
                </a:lnTo>
                <a:lnTo>
                  <a:pt x="204" y="0"/>
                </a:lnTo>
                <a:lnTo>
                  <a:pt x="216" y="8"/>
                </a:lnTo>
                <a:lnTo>
                  <a:pt x="228" y="16"/>
                </a:lnTo>
                <a:lnTo>
                  <a:pt x="240" y="20"/>
                </a:lnTo>
                <a:lnTo>
                  <a:pt x="248" y="24"/>
                </a:lnTo>
                <a:lnTo>
                  <a:pt x="256" y="32"/>
                </a:lnTo>
                <a:lnTo>
                  <a:pt x="260" y="32"/>
                </a:lnTo>
                <a:lnTo>
                  <a:pt x="264" y="36"/>
                </a:lnTo>
                <a:lnTo>
                  <a:pt x="264" y="40"/>
                </a:lnTo>
                <a:lnTo>
                  <a:pt x="268" y="48"/>
                </a:lnTo>
                <a:lnTo>
                  <a:pt x="264" y="52"/>
                </a:lnTo>
                <a:lnTo>
                  <a:pt x="260" y="64"/>
                </a:lnTo>
                <a:lnTo>
                  <a:pt x="252" y="72"/>
                </a:lnTo>
                <a:lnTo>
                  <a:pt x="244" y="80"/>
                </a:lnTo>
                <a:lnTo>
                  <a:pt x="240" y="84"/>
                </a:lnTo>
                <a:lnTo>
                  <a:pt x="232" y="92"/>
                </a:lnTo>
                <a:lnTo>
                  <a:pt x="224" y="100"/>
                </a:lnTo>
                <a:lnTo>
                  <a:pt x="204" y="120"/>
                </a:lnTo>
                <a:lnTo>
                  <a:pt x="184" y="140"/>
                </a:lnTo>
                <a:lnTo>
                  <a:pt x="156" y="164"/>
                </a:lnTo>
                <a:lnTo>
                  <a:pt x="128" y="184"/>
                </a:lnTo>
                <a:lnTo>
                  <a:pt x="100" y="204"/>
                </a:lnTo>
                <a:lnTo>
                  <a:pt x="68" y="220"/>
                </a:lnTo>
                <a:lnTo>
                  <a:pt x="68" y="2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113">
            <a:extLst>
              <a:ext uri="{FF2B5EF4-FFF2-40B4-BE49-F238E27FC236}">
                <a16:creationId xmlns:a16="http://schemas.microsoft.com/office/drawing/2014/main" xmlns="" id="{107BE797-16EF-4026-87F7-28189FCD80AB}"/>
              </a:ext>
            </a:extLst>
          </p:cNvPr>
          <p:cNvSpPr>
            <a:spLocks/>
          </p:cNvSpPr>
          <p:nvPr/>
        </p:nvSpPr>
        <p:spPr bwMode="auto">
          <a:xfrm>
            <a:off x="9329521" y="2001625"/>
            <a:ext cx="449223" cy="446778"/>
          </a:xfrm>
          <a:custGeom>
            <a:avLst/>
            <a:gdLst>
              <a:gd name="T0" fmla="*/ 124 w 124"/>
              <a:gd name="T1" fmla="*/ 68 h 92"/>
              <a:gd name="T2" fmla="*/ 124 w 124"/>
              <a:gd name="T3" fmla="*/ 76 h 92"/>
              <a:gd name="T4" fmla="*/ 120 w 124"/>
              <a:gd name="T5" fmla="*/ 84 h 92"/>
              <a:gd name="T6" fmla="*/ 116 w 124"/>
              <a:gd name="T7" fmla="*/ 88 h 92"/>
              <a:gd name="T8" fmla="*/ 112 w 124"/>
              <a:gd name="T9" fmla="*/ 92 h 92"/>
              <a:gd name="T10" fmla="*/ 108 w 124"/>
              <a:gd name="T11" fmla="*/ 88 h 92"/>
              <a:gd name="T12" fmla="*/ 100 w 124"/>
              <a:gd name="T13" fmla="*/ 88 h 92"/>
              <a:gd name="T14" fmla="*/ 96 w 124"/>
              <a:gd name="T15" fmla="*/ 84 h 92"/>
              <a:gd name="T16" fmla="*/ 88 w 124"/>
              <a:gd name="T17" fmla="*/ 80 h 92"/>
              <a:gd name="T18" fmla="*/ 80 w 124"/>
              <a:gd name="T19" fmla="*/ 76 h 92"/>
              <a:gd name="T20" fmla="*/ 72 w 124"/>
              <a:gd name="T21" fmla="*/ 68 h 92"/>
              <a:gd name="T22" fmla="*/ 60 w 124"/>
              <a:gd name="T23" fmla="*/ 60 h 92"/>
              <a:gd name="T24" fmla="*/ 48 w 124"/>
              <a:gd name="T25" fmla="*/ 52 h 92"/>
              <a:gd name="T26" fmla="*/ 36 w 124"/>
              <a:gd name="T27" fmla="*/ 44 h 92"/>
              <a:gd name="T28" fmla="*/ 28 w 124"/>
              <a:gd name="T29" fmla="*/ 36 h 92"/>
              <a:gd name="T30" fmla="*/ 20 w 124"/>
              <a:gd name="T31" fmla="*/ 28 h 92"/>
              <a:gd name="T32" fmla="*/ 12 w 124"/>
              <a:gd name="T33" fmla="*/ 20 h 92"/>
              <a:gd name="T34" fmla="*/ 8 w 124"/>
              <a:gd name="T35" fmla="*/ 16 h 92"/>
              <a:gd name="T36" fmla="*/ 4 w 124"/>
              <a:gd name="T37" fmla="*/ 12 h 92"/>
              <a:gd name="T38" fmla="*/ 0 w 124"/>
              <a:gd name="T39" fmla="*/ 8 h 92"/>
              <a:gd name="T40" fmla="*/ 0 w 124"/>
              <a:gd name="T41" fmla="*/ 4 h 92"/>
              <a:gd name="T42" fmla="*/ 4 w 124"/>
              <a:gd name="T43" fmla="*/ 4 h 92"/>
              <a:gd name="T44" fmla="*/ 8 w 124"/>
              <a:gd name="T45" fmla="*/ 0 h 92"/>
              <a:gd name="T46" fmla="*/ 12 w 124"/>
              <a:gd name="T47" fmla="*/ 0 h 92"/>
              <a:gd name="T48" fmla="*/ 16 w 124"/>
              <a:gd name="T49" fmla="*/ 0 h 92"/>
              <a:gd name="T50" fmla="*/ 24 w 124"/>
              <a:gd name="T51" fmla="*/ 0 h 92"/>
              <a:gd name="T52" fmla="*/ 32 w 124"/>
              <a:gd name="T53" fmla="*/ 0 h 92"/>
              <a:gd name="T54" fmla="*/ 48 w 124"/>
              <a:gd name="T55" fmla="*/ 0 h 92"/>
              <a:gd name="T56" fmla="*/ 64 w 124"/>
              <a:gd name="T57" fmla="*/ 4 h 92"/>
              <a:gd name="T58" fmla="*/ 80 w 124"/>
              <a:gd name="T59" fmla="*/ 12 h 92"/>
              <a:gd name="T60" fmla="*/ 96 w 124"/>
              <a:gd name="T61" fmla="*/ 20 h 92"/>
              <a:gd name="T62" fmla="*/ 108 w 124"/>
              <a:gd name="T63" fmla="*/ 32 h 92"/>
              <a:gd name="T64" fmla="*/ 116 w 124"/>
              <a:gd name="T65" fmla="*/ 40 h 92"/>
              <a:gd name="T66" fmla="*/ 120 w 124"/>
              <a:gd name="T67" fmla="*/ 44 h 92"/>
              <a:gd name="T68" fmla="*/ 124 w 124"/>
              <a:gd name="T69" fmla="*/ 48 h 92"/>
              <a:gd name="T70" fmla="*/ 124 w 124"/>
              <a:gd name="T71" fmla="*/ 56 h 92"/>
              <a:gd name="T72" fmla="*/ 124 w 124"/>
              <a:gd name="T73" fmla="*/ 60 h 92"/>
              <a:gd name="T74" fmla="*/ 124 w 124"/>
              <a:gd name="T75" fmla="*/ 68 h 92"/>
              <a:gd name="T76" fmla="*/ 124 w 124"/>
              <a:gd name="T77" fmla="*/ 68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4" h="92">
                <a:moveTo>
                  <a:pt x="124" y="68"/>
                </a:moveTo>
                <a:lnTo>
                  <a:pt x="124" y="76"/>
                </a:lnTo>
                <a:lnTo>
                  <a:pt x="120" y="84"/>
                </a:lnTo>
                <a:lnTo>
                  <a:pt x="116" y="88"/>
                </a:lnTo>
                <a:lnTo>
                  <a:pt x="112" y="92"/>
                </a:lnTo>
                <a:lnTo>
                  <a:pt x="108" y="88"/>
                </a:lnTo>
                <a:lnTo>
                  <a:pt x="100" y="88"/>
                </a:lnTo>
                <a:lnTo>
                  <a:pt x="96" y="84"/>
                </a:lnTo>
                <a:lnTo>
                  <a:pt x="88" y="80"/>
                </a:lnTo>
                <a:lnTo>
                  <a:pt x="80" y="76"/>
                </a:lnTo>
                <a:lnTo>
                  <a:pt x="72" y="68"/>
                </a:lnTo>
                <a:lnTo>
                  <a:pt x="60" y="60"/>
                </a:lnTo>
                <a:lnTo>
                  <a:pt x="48" y="52"/>
                </a:lnTo>
                <a:lnTo>
                  <a:pt x="36" y="44"/>
                </a:lnTo>
                <a:lnTo>
                  <a:pt x="28" y="36"/>
                </a:lnTo>
                <a:lnTo>
                  <a:pt x="20" y="28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8" y="0"/>
                </a:lnTo>
                <a:lnTo>
                  <a:pt x="64" y="4"/>
                </a:lnTo>
                <a:lnTo>
                  <a:pt x="80" y="12"/>
                </a:lnTo>
                <a:lnTo>
                  <a:pt x="96" y="20"/>
                </a:lnTo>
                <a:lnTo>
                  <a:pt x="108" y="32"/>
                </a:lnTo>
                <a:lnTo>
                  <a:pt x="116" y="40"/>
                </a:lnTo>
                <a:lnTo>
                  <a:pt x="120" y="44"/>
                </a:lnTo>
                <a:lnTo>
                  <a:pt x="124" y="48"/>
                </a:lnTo>
                <a:lnTo>
                  <a:pt x="124" y="56"/>
                </a:lnTo>
                <a:lnTo>
                  <a:pt x="124" y="60"/>
                </a:lnTo>
                <a:lnTo>
                  <a:pt x="124" y="68"/>
                </a:lnTo>
                <a:lnTo>
                  <a:pt x="124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286">
            <a:extLst>
              <a:ext uri="{FF2B5EF4-FFF2-40B4-BE49-F238E27FC236}">
                <a16:creationId xmlns:a16="http://schemas.microsoft.com/office/drawing/2014/main" xmlns="" id="{35903EB0-4D40-4528-A7C6-0A04BB8AE35C}"/>
              </a:ext>
            </a:extLst>
          </p:cNvPr>
          <p:cNvSpPr>
            <a:spLocks/>
          </p:cNvSpPr>
          <p:nvPr/>
        </p:nvSpPr>
        <p:spPr bwMode="auto">
          <a:xfrm>
            <a:off x="2936201" y="4875038"/>
            <a:ext cx="623115" cy="718729"/>
          </a:xfrm>
          <a:custGeom>
            <a:avLst/>
            <a:gdLst>
              <a:gd name="T0" fmla="*/ 136 w 172"/>
              <a:gd name="T1" fmla="*/ 52 h 148"/>
              <a:gd name="T2" fmla="*/ 144 w 172"/>
              <a:gd name="T3" fmla="*/ 60 h 148"/>
              <a:gd name="T4" fmla="*/ 152 w 172"/>
              <a:gd name="T5" fmla="*/ 68 h 148"/>
              <a:gd name="T6" fmla="*/ 156 w 172"/>
              <a:gd name="T7" fmla="*/ 76 h 148"/>
              <a:gd name="T8" fmla="*/ 160 w 172"/>
              <a:gd name="T9" fmla="*/ 80 h 148"/>
              <a:gd name="T10" fmla="*/ 164 w 172"/>
              <a:gd name="T11" fmla="*/ 88 h 148"/>
              <a:gd name="T12" fmla="*/ 168 w 172"/>
              <a:gd name="T13" fmla="*/ 92 h 148"/>
              <a:gd name="T14" fmla="*/ 168 w 172"/>
              <a:gd name="T15" fmla="*/ 96 h 148"/>
              <a:gd name="T16" fmla="*/ 172 w 172"/>
              <a:gd name="T17" fmla="*/ 104 h 148"/>
              <a:gd name="T18" fmla="*/ 168 w 172"/>
              <a:gd name="T19" fmla="*/ 112 h 148"/>
              <a:gd name="T20" fmla="*/ 168 w 172"/>
              <a:gd name="T21" fmla="*/ 124 h 148"/>
              <a:gd name="T22" fmla="*/ 164 w 172"/>
              <a:gd name="T23" fmla="*/ 132 h 148"/>
              <a:gd name="T24" fmla="*/ 160 w 172"/>
              <a:gd name="T25" fmla="*/ 140 h 148"/>
              <a:gd name="T26" fmla="*/ 156 w 172"/>
              <a:gd name="T27" fmla="*/ 144 h 148"/>
              <a:gd name="T28" fmla="*/ 152 w 172"/>
              <a:gd name="T29" fmla="*/ 144 h 148"/>
              <a:gd name="T30" fmla="*/ 148 w 172"/>
              <a:gd name="T31" fmla="*/ 148 h 148"/>
              <a:gd name="T32" fmla="*/ 144 w 172"/>
              <a:gd name="T33" fmla="*/ 144 h 148"/>
              <a:gd name="T34" fmla="*/ 136 w 172"/>
              <a:gd name="T35" fmla="*/ 144 h 148"/>
              <a:gd name="T36" fmla="*/ 132 w 172"/>
              <a:gd name="T37" fmla="*/ 140 h 148"/>
              <a:gd name="T38" fmla="*/ 124 w 172"/>
              <a:gd name="T39" fmla="*/ 132 h 148"/>
              <a:gd name="T40" fmla="*/ 116 w 172"/>
              <a:gd name="T41" fmla="*/ 128 h 148"/>
              <a:gd name="T42" fmla="*/ 100 w 172"/>
              <a:gd name="T43" fmla="*/ 112 h 148"/>
              <a:gd name="T44" fmla="*/ 84 w 172"/>
              <a:gd name="T45" fmla="*/ 96 h 148"/>
              <a:gd name="T46" fmla="*/ 64 w 172"/>
              <a:gd name="T47" fmla="*/ 76 h 148"/>
              <a:gd name="T48" fmla="*/ 44 w 172"/>
              <a:gd name="T49" fmla="*/ 56 h 148"/>
              <a:gd name="T50" fmla="*/ 36 w 172"/>
              <a:gd name="T51" fmla="*/ 48 h 148"/>
              <a:gd name="T52" fmla="*/ 24 w 172"/>
              <a:gd name="T53" fmla="*/ 40 h 148"/>
              <a:gd name="T54" fmla="*/ 16 w 172"/>
              <a:gd name="T55" fmla="*/ 32 h 148"/>
              <a:gd name="T56" fmla="*/ 12 w 172"/>
              <a:gd name="T57" fmla="*/ 24 h 148"/>
              <a:gd name="T58" fmla="*/ 8 w 172"/>
              <a:gd name="T59" fmla="*/ 20 h 148"/>
              <a:gd name="T60" fmla="*/ 4 w 172"/>
              <a:gd name="T61" fmla="*/ 16 h 148"/>
              <a:gd name="T62" fmla="*/ 0 w 172"/>
              <a:gd name="T63" fmla="*/ 12 h 148"/>
              <a:gd name="T64" fmla="*/ 0 w 172"/>
              <a:gd name="T65" fmla="*/ 8 h 148"/>
              <a:gd name="T66" fmla="*/ 0 w 172"/>
              <a:gd name="T67" fmla="*/ 4 h 148"/>
              <a:gd name="T68" fmla="*/ 4 w 172"/>
              <a:gd name="T69" fmla="*/ 0 h 148"/>
              <a:gd name="T70" fmla="*/ 8 w 172"/>
              <a:gd name="T71" fmla="*/ 0 h 148"/>
              <a:gd name="T72" fmla="*/ 16 w 172"/>
              <a:gd name="T73" fmla="*/ 0 h 148"/>
              <a:gd name="T74" fmla="*/ 24 w 172"/>
              <a:gd name="T75" fmla="*/ 0 h 148"/>
              <a:gd name="T76" fmla="*/ 32 w 172"/>
              <a:gd name="T77" fmla="*/ 4 h 148"/>
              <a:gd name="T78" fmla="*/ 48 w 172"/>
              <a:gd name="T79" fmla="*/ 8 h 148"/>
              <a:gd name="T80" fmla="*/ 56 w 172"/>
              <a:gd name="T81" fmla="*/ 8 h 148"/>
              <a:gd name="T82" fmla="*/ 64 w 172"/>
              <a:gd name="T83" fmla="*/ 12 h 148"/>
              <a:gd name="T84" fmla="*/ 84 w 172"/>
              <a:gd name="T85" fmla="*/ 20 h 148"/>
              <a:gd name="T86" fmla="*/ 104 w 172"/>
              <a:gd name="T87" fmla="*/ 28 h 148"/>
              <a:gd name="T88" fmla="*/ 120 w 172"/>
              <a:gd name="T89" fmla="*/ 40 h 148"/>
              <a:gd name="T90" fmla="*/ 136 w 172"/>
              <a:gd name="T91" fmla="*/ 52 h 148"/>
              <a:gd name="T92" fmla="*/ 136 w 172"/>
              <a:gd name="T93" fmla="*/ 52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2" h="148">
                <a:moveTo>
                  <a:pt x="136" y="52"/>
                </a:moveTo>
                <a:lnTo>
                  <a:pt x="144" y="60"/>
                </a:lnTo>
                <a:lnTo>
                  <a:pt x="152" y="68"/>
                </a:lnTo>
                <a:lnTo>
                  <a:pt x="156" y="76"/>
                </a:lnTo>
                <a:lnTo>
                  <a:pt x="160" y="80"/>
                </a:lnTo>
                <a:lnTo>
                  <a:pt x="164" y="88"/>
                </a:lnTo>
                <a:lnTo>
                  <a:pt x="168" y="92"/>
                </a:lnTo>
                <a:lnTo>
                  <a:pt x="168" y="96"/>
                </a:lnTo>
                <a:lnTo>
                  <a:pt x="172" y="104"/>
                </a:lnTo>
                <a:lnTo>
                  <a:pt x="168" y="112"/>
                </a:lnTo>
                <a:lnTo>
                  <a:pt x="168" y="124"/>
                </a:lnTo>
                <a:lnTo>
                  <a:pt x="164" y="132"/>
                </a:lnTo>
                <a:lnTo>
                  <a:pt x="160" y="140"/>
                </a:lnTo>
                <a:lnTo>
                  <a:pt x="156" y="144"/>
                </a:lnTo>
                <a:lnTo>
                  <a:pt x="152" y="144"/>
                </a:lnTo>
                <a:lnTo>
                  <a:pt x="148" y="148"/>
                </a:lnTo>
                <a:lnTo>
                  <a:pt x="144" y="144"/>
                </a:lnTo>
                <a:lnTo>
                  <a:pt x="136" y="144"/>
                </a:lnTo>
                <a:lnTo>
                  <a:pt x="132" y="140"/>
                </a:lnTo>
                <a:lnTo>
                  <a:pt x="124" y="132"/>
                </a:lnTo>
                <a:lnTo>
                  <a:pt x="116" y="128"/>
                </a:lnTo>
                <a:lnTo>
                  <a:pt x="100" y="112"/>
                </a:lnTo>
                <a:lnTo>
                  <a:pt x="84" y="96"/>
                </a:lnTo>
                <a:lnTo>
                  <a:pt x="64" y="76"/>
                </a:lnTo>
                <a:lnTo>
                  <a:pt x="44" y="56"/>
                </a:lnTo>
                <a:lnTo>
                  <a:pt x="36" y="48"/>
                </a:lnTo>
                <a:lnTo>
                  <a:pt x="24" y="40"/>
                </a:lnTo>
                <a:lnTo>
                  <a:pt x="16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8" y="8"/>
                </a:lnTo>
                <a:lnTo>
                  <a:pt x="56" y="8"/>
                </a:lnTo>
                <a:lnTo>
                  <a:pt x="64" y="12"/>
                </a:lnTo>
                <a:lnTo>
                  <a:pt x="84" y="20"/>
                </a:lnTo>
                <a:lnTo>
                  <a:pt x="104" y="28"/>
                </a:lnTo>
                <a:lnTo>
                  <a:pt x="120" y="40"/>
                </a:lnTo>
                <a:lnTo>
                  <a:pt x="136" y="52"/>
                </a:lnTo>
                <a:lnTo>
                  <a:pt x="136" y="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3" name="Freeform 288">
            <a:extLst>
              <a:ext uri="{FF2B5EF4-FFF2-40B4-BE49-F238E27FC236}">
                <a16:creationId xmlns:a16="http://schemas.microsoft.com/office/drawing/2014/main" xmlns="" id="{DE2B56BC-CAE1-4055-B075-6A3C3A039AF0}"/>
              </a:ext>
            </a:extLst>
          </p:cNvPr>
          <p:cNvSpPr>
            <a:spLocks/>
          </p:cNvSpPr>
          <p:nvPr/>
        </p:nvSpPr>
        <p:spPr bwMode="auto">
          <a:xfrm>
            <a:off x="1472606" y="4933313"/>
            <a:ext cx="434731" cy="796430"/>
          </a:xfrm>
          <a:custGeom>
            <a:avLst/>
            <a:gdLst>
              <a:gd name="T0" fmla="*/ 72 w 120"/>
              <a:gd name="T1" fmla="*/ 136 h 164"/>
              <a:gd name="T2" fmla="*/ 56 w 120"/>
              <a:gd name="T3" fmla="*/ 148 h 164"/>
              <a:gd name="T4" fmla="*/ 44 w 120"/>
              <a:gd name="T5" fmla="*/ 156 h 164"/>
              <a:gd name="T6" fmla="*/ 36 w 120"/>
              <a:gd name="T7" fmla="*/ 164 h 164"/>
              <a:gd name="T8" fmla="*/ 32 w 120"/>
              <a:gd name="T9" fmla="*/ 164 h 164"/>
              <a:gd name="T10" fmla="*/ 28 w 120"/>
              <a:gd name="T11" fmla="*/ 164 h 164"/>
              <a:gd name="T12" fmla="*/ 24 w 120"/>
              <a:gd name="T13" fmla="*/ 160 h 164"/>
              <a:gd name="T14" fmla="*/ 16 w 120"/>
              <a:gd name="T15" fmla="*/ 156 h 164"/>
              <a:gd name="T16" fmla="*/ 12 w 120"/>
              <a:gd name="T17" fmla="*/ 152 h 164"/>
              <a:gd name="T18" fmla="*/ 8 w 120"/>
              <a:gd name="T19" fmla="*/ 140 h 164"/>
              <a:gd name="T20" fmla="*/ 4 w 120"/>
              <a:gd name="T21" fmla="*/ 128 h 164"/>
              <a:gd name="T22" fmla="*/ 4 w 120"/>
              <a:gd name="T23" fmla="*/ 120 h 164"/>
              <a:gd name="T24" fmla="*/ 0 w 120"/>
              <a:gd name="T25" fmla="*/ 116 h 164"/>
              <a:gd name="T26" fmla="*/ 0 w 120"/>
              <a:gd name="T27" fmla="*/ 108 h 164"/>
              <a:gd name="T28" fmla="*/ 4 w 120"/>
              <a:gd name="T29" fmla="*/ 108 h 164"/>
              <a:gd name="T30" fmla="*/ 8 w 120"/>
              <a:gd name="T31" fmla="*/ 100 h 164"/>
              <a:gd name="T32" fmla="*/ 16 w 120"/>
              <a:gd name="T33" fmla="*/ 96 h 164"/>
              <a:gd name="T34" fmla="*/ 24 w 120"/>
              <a:gd name="T35" fmla="*/ 88 h 164"/>
              <a:gd name="T36" fmla="*/ 36 w 120"/>
              <a:gd name="T37" fmla="*/ 76 h 164"/>
              <a:gd name="T38" fmla="*/ 44 w 120"/>
              <a:gd name="T39" fmla="*/ 64 h 164"/>
              <a:gd name="T40" fmla="*/ 52 w 120"/>
              <a:gd name="T41" fmla="*/ 52 h 164"/>
              <a:gd name="T42" fmla="*/ 60 w 120"/>
              <a:gd name="T43" fmla="*/ 36 h 164"/>
              <a:gd name="T44" fmla="*/ 64 w 120"/>
              <a:gd name="T45" fmla="*/ 24 h 164"/>
              <a:gd name="T46" fmla="*/ 72 w 120"/>
              <a:gd name="T47" fmla="*/ 12 h 164"/>
              <a:gd name="T48" fmla="*/ 76 w 120"/>
              <a:gd name="T49" fmla="*/ 4 h 164"/>
              <a:gd name="T50" fmla="*/ 80 w 120"/>
              <a:gd name="T51" fmla="*/ 0 h 164"/>
              <a:gd name="T52" fmla="*/ 84 w 120"/>
              <a:gd name="T53" fmla="*/ 0 h 164"/>
              <a:gd name="T54" fmla="*/ 88 w 120"/>
              <a:gd name="T55" fmla="*/ 0 h 164"/>
              <a:gd name="T56" fmla="*/ 92 w 120"/>
              <a:gd name="T57" fmla="*/ 4 h 164"/>
              <a:gd name="T58" fmla="*/ 100 w 120"/>
              <a:gd name="T59" fmla="*/ 8 h 164"/>
              <a:gd name="T60" fmla="*/ 104 w 120"/>
              <a:gd name="T61" fmla="*/ 12 h 164"/>
              <a:gd name="T62" fmla="*/ 112 w 120"/>
              <a:gd name="T63" fmla="*/ 20 h 164"/>
              <a:gd name="T64" fmla="*/ 116 w 120"/>
              <a:gd name="T65" fmla="*/ 28 h 164"/>
              <a:gd name="T66" fmla="*/ 116 w 120"/>
              <a:gd name="T67" fmla="*/ 36 h 164"/>
              <a:gd name="T68" fmla="*/ 120 w 120"/>
              <a:gd name="T69" fmla="*/ 44 h 164"/>
              <a:gd name="T70" fmla="*/ 116 w 120"/>
              <a:gd name="T71" fmla="*/ 56 h 164"/>
              <a:gd name="T72" fmla="*/ 116 w 120"/>
              <a:gd name="T73" fmla="*/ 68 h 164"/>
              <a:gd name="T74" fmla="*/ 108 w 120"/>
              <a:gd name="T75" fmla="*/ 80 h 164"/>
              <a:gd name="T76" fmla="*/ 100 w 120"/>
              <a:gd name="T77" fmla="*/ 96 h 164"/>
              <a:gd name="T78" fmla="*/ 92 w 120"/>
              <a:gd name="T79" fmla="*/ 108 h 164"/>
              <a:gd name="T80" fmla="*/ 84 w 120"/>
              <a:gd name="T81" fmla="*/ 124 h 164"/>
              <a:gd name="T82" fmla="*/ 72 w 120"/>
              <a:gd name="T83" fmla="*/ 136 h 164"/>
              <a:gd name="T84" fmla="*/ 72 w 120"/>
              <a:gd name="T85" fmla="*/ 136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20" h="164">
                <a:moveTo>
                  <a:pt x="72" y="136"/>
                </a:moveTo>
                <a:lnTo>
                  <a:pt x="56" y="148"/>
                </a:lnTo>
                <a:lnTo>
                  <a:pt x="44" y="156"/>
                </a:lnTo>
                <a:lnTo>
                  <a:pt x="36" y="164"/>
                </a:lnTo>
                <a:lnTo>
                  <a:pt x="32" y="164"/>
                </a:lnTo>
                <a:lnTo>
                  <a:pt x="28" y="164"/>
                </a:lnTo>
                <a:lnTo>
                  <a:pt x="24" y="160"/>
                </a:lnTo>
                <a:lnTo>
                  <a:pt x="16" y="156"/>
                </a:lnTo>
                <a:lnTo>
                  <a:pt x="12" y="152"/>
                </a:lnTo>
                <a:lnTo>
                  <a:pt x="8" y="140"/>
                </a:lnTo>
                <a:lnTo>
                  <a:pt x="4" y="128"/>
                </a:lnTo>
                <a:lnTo>
                  <a:pt x="4" y="120"/>
                </a:lnTo>
                <a:lnTo>
                  <a:pt x="0" y="116"/>
                </a:lnTo>
                <a:lnTo>
                  <a:pt x="0" y="108"/>
                </a:lnTo>
                <a:lnTo>
                  <a:pt x="4" y="108"/>
                </a:lnTo>
                <a:lnTo>
                  <a:pt x="8" y="100"/>
                </a:lnTo>
                <a:lnTo>
                  <a:pt x="16" y="96"/>
                </a:lnTo>
                <a:lnTo>
                  <a:pt x="24" y="88"/>
                </a:lnTo>
                <a:lnTo>
                  <a:pt x="36" y="76"/>
                </a:lnTo>
                <a:lnTo>
                  <a:pt x="44" y="64"/>
                </a:lnTo>
                <a:lnTo>
                  <a:pt x="52" y="52"/>
                </a:lnTo>
                <a:lnTo>
                  <a:pt x="60" y="36"/>
                </a:lnTo>
                <a:lnTo>
                  <a:pt x="64" y="24"/>
                </a:lnTo>
                <a:lnTo>
                  <a:pt x="72" y="12"/>
                </a:lnTo>
                <a:lnTo>
                  <a:pt x="76" y="4"/>
                </a:lnTo>
                <a:lnTo>
                  <a:pt x="80" y="0"/>
                </a:lnTo>
                <a:lnTo>
                  <a:pt x="84" y="0"/>
                </a:lnTo>
                <a:lnTo>
                  <a:pt x="88" y="0"/>
                </a:lnTo>
                <a:lnTo>
                  <a:pt x="92" y="4"/>
                </a:lnTo>
                <a:lnTo>
                  <a:pt x="100" y="8"/>
                </a:lnTo>
                <a:lnTo>
                  <a:pt x="104" y="12"/>
                </a:lnTo>
                <a:lnTo>
                  <a:pt x="112" y="20"/>
                </a:lnTo>
                <a:lnTo>
                  <a:pt x="116" y="28"/>
                </a:lnTo>
                <a:lnTo>
                  <a:pt x="116" y="36"/>
                </a:lnTo>
                <a:lnTo>
                  <a:pt x="120" y="44"/>
                </a:lnTo>
                <a:lnTo>
                  <a:pt x="116" y="56"/>
                </a:lnTo>
                <a:lnTo>
                  <a:pt x="116" y="68"/>
                </a:lnTo>
                <a:lnTo>
                  <a:pt x="108" y="80"/>
                </a:lnTo>
                <a:lnTo>
                  <a:pt x="100" y="96"/>
                </a:lnTo>
                <a:lnTo>
                  <a:pt x="92" y="108"/>
                </a:lnTo>
                <a:lnTo>
                  <a:pt x="84" y="124"/>
                </a:lnTo>
                <a:lnTo>
                  <a:pt x="72" y="136"/>
                </a:lnTo>
                <a:lnTo>
                  <a:pt x="72" y="1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299">
            <a:extLst>
              <a:ext uri="{FF2B5EF4-FFF2-40B4-BE49-F238E27FC236}">
                <a16:creationId xmlns:a16="http://schemas.microsoft.com/office/drawing/2014/main" xmlns="" id="{07A5F654-5E6F-4C0C-9FAB-60DF734587B5}"/>
              </a:ext>
            </a:extLst>
          </p:cNvPr>
          <p:cNvSpPr>
            <a:spLocks/>
          </p:cNvSpPr>
          <p:nvPr/>
        </p:nvSpPr>
        <p:spPr bwMode="auto">
          <a:xfrm>
            <a:off x="8778953" y="4747558"/>
            <a:ext cx="289821" cy="835279"/>
          </a:xfrm>
          <a:custGeom>
            <a:avLst/>
            <a:gdLst>
              <a:gd name="T0" fmla="*/ 72 w 80"/>
              <a:gd name="T1" fmla="*/ 172 h 172"/>
              <a:gd name="T2" fmla="*/ 28 w 80"/>
              <a:gd name="T3" fmla="*/ 172 h 172"/>
              <a:gd name="T4" fmla="*/ 28 w 80"/>
              <a:gd name="T5" fmla="*/ 144 h 172"/>
              <a:gd name="T6" fmla="*/ 24 w 80"/>
              <a:gd name="T7" fmla="*/ 112 h 172"/>
              <a:gd name="T8" fmla="*/ 24 w 80"/>
              <a:gd name="T9" fmla="*/ 88 h 172"/>
              <a:gd name="T10" fmla="*/ 20 w 80"/>
              <a:gd name="T11" fmla="*/ 64 h 172"/>
              <a:gd name="T12" fmla="*/ 20 w 80"/>
              <a:gd name="T13" fmla="*/ 48 h 172"/>
              <a:gd name="T14" fmla="*/ 16 w 80"/>
              <a:gd name="T15" fmla="*/ 36 h 172"/>
              <a:gd name="T16" fmla="*/ 12 w 80"/>
              <a:gd name="T17" fmla="*/ 28 h 172"/>
              <a:gd name="T18" fmla="*/ 12 w 80"/>
              <a:gd name="T19" fmla="*/ 24 h 172"/>
              <a:gd name="T20" fmla="*/ 8 w 80"/>
              <a:gd name="T21" fmla="*/ 20 h 172"/>
              <a:gd name="T22" fmla="*/ 4 w 80"/>
              <a:gd name="T23" fmla="*/ 20 h 172"/>
              <a:gd name="T24" fmla="*/ 4 w 80"/>
              <a:gd name="T25" fmla="*/ 16 h 172"/>
              <a:gd name="T26" fmla="*/ 0 w 80"/>
              <a:gd name="T27" fmla="*/ 16 h 172"/>
              <a:gd name="T28" fmla="*/ 0 w 80"/>
              <a:gd name="T29" fmla="*/ 12 h 172"/>
              <a:gd name="T30" fmla="*/ 0 w 80"/>
              <a:gd name="T31" fmla="*/ 4 h 172"/>
              <a:gd name="T32" fmla="*/ 0 w 80"/>
              <a:gd name="T33" fmla="*/ 4 h 172"/>
              <a:gd name="T34" fmla="*/ 4 w 80"/>
              <a:gd name="T35" fmla="*/ 0 h 172"/>
              <a:gd name="T36" fmla="*/ 12 w 80"/>
              <a:gd name="T37" fmla="*/ 0 h 172"/>
              <a:gd name="T38" fmla="*/ 16 w 80"/>
              <a:gd name="T39" fmla="*/ 0 h 172"/>
              <a:gd name="T40" fmla="*/ 28 w 80"/>
              <a:gd name="T41" fmla="*/ 0 h 172"/>
              <a:gd name="T42" fmla="*/ 36 w 80"/>
              <a:gd name="T43" fmla="*/ 0 h 172"/>
              <a:gd name="T44" fmla="*/ 44 w 80"/>
              <a:gd name="T45" fmla="*/ 4 h 172"/>
              <a:gd name="T46" fmla="*/ 56 w 80"/>
              <a:gd name="T47" fmla="*/ 8 h 172"/>
              <a:gd name="T48" fmla="*/ 64 w 80"/>
              <a:gd name="T49" fmla="*/ 12 h 172"/>
              <a:gd name="T50" fmla="*/ 72 w 80"/>
              <a:gd name="T51" fmla="*/ 16 h 172"/>
              <a:gd name="T52" fmla="*/ 76 w 80"/>
              <a:gd name="T53" fmla="*/ 20 h 172"/>
              <a:gd name="T54" fmla="*/ 80 w 80"/>
              <a:gd name="T55" fmla="*/ 24 h 172"/>
              <a:gd name="T56" fmla="*/ 80 w 80"/>
              <a:gd name="T57" fmla="*/ 32 h 172"/>
              <a:gd name="T58" fmla="*/ 76 w 80"/>
              <a:gd name="T59" fmla="*/ 40 h 172"/>
              <a:gd name="T60" fmla="*/ 76 w 80"/>
              <a:gd name="T61" fmla="*/ 44 h 172"/>
              <a:gd name="T62" fmla="*/ 76 w 80"/>
              <a:gd name="T63" fmla="*/ 52 h 172"/>
              <a:gd name="T64" fmla="*/ 72 w 80"/>
              <a:gd name="T65" fmla="*/ 64 h 172"/>
              <a:gd name="T66" fmla="*/ 72 w 80"/>
              <a:gd name="T67" fmla="*/ 80 h 172"/>
              <a:gd name="T68" fmla="*/ 72 w 80"/>
              <a:gd name="T69" fmla="*/ 96 h 172"/>
              <a:gd name="T70" fmla="*/ 72 w 80"/>
              <a:gd name="T71" fmla="*/ 120 h 172"/>
              <a:gd name="T72" fmla="*/ 72 w 80"/>
              <a:gd name="T73" fmla="*/ 144 h 172"/>
              <a:gd name="T74" fmla="*/ 72 w 80"/>
              <a:gd name="T75" fmla="*/ 172 h 172"/>
              <a:gd name="T76" fmla="*/ 72 w 80"/>
              <a:gd name="T77" fmla="*/ 172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0" h="172">
                <a:moveTo>
                  <a:pt x="72" y="172"/>
                </a:moveTo>
                <a:lnTo>
                  <a:pt x="28" y="172"/>
                </a:lnTo>
                <a:lnTo>
                  <a:pt x="28" y="144"/>
                </a:lnTo>
                <a:lnTo>
                  <a:pt x="24" y="112"/>
                </a:lnTo>
                <a:lnTo>
                  <a:pt x="24" y="88"/>
                </a:lnTo>
                <a:lnTo>
                  <a:pt x="20" y="64"/>
                </a:lnTo>
                <a:lnTo>
                  <a:pt x="20" y="48"/>
                </a:lnTo>
                <a:lnTo>
                  <a:pt x="16" y="36"/>
                </a:lnTo>
                <a:lnTo>
                  <a:pt x="12" y="28"/>
                </a:lnTo>
                <a:lnTo>
                  <a:pt x="12" y="24"/>
                </a:lnTo>
                <a:lnTo>
                  <a:pt x="8" y="20"/>
                </a:lnTo>
                <a:lnTo>
                  <a:pt x="4" y="20"/>
                </a:lnTo>
                <a:lnTo>
                  <a:pt x="4" y="16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56" y="8"/>
                </a:lnTo>
                <a:lnTo>
                  <a:pt x="64" y="12"/>
                </a:lnTo>
                <a:lnTo>
                  <a:pt x="72" y="16"/>
                </a:lnTo>
                <a:lnTo>
                  <a:pt x="76" y="20"/>
                </a:lnTo>
                <a:lnTo>
                  <a:pt x="80" y="24"/>
                </a:lnTo>
                <a:lnTo>
                  <a:pt x="80" y="32"/>
                </a:lnTo>
                <a:lnTo>
                  <a:pt x="76" y="40"/>
                </a:lnTo>
                <a:lnTo>
                  <a:pt x="76" y="44"/>
                </a:lnTo>
                <a:lnTo>
                  <a:pt x="76" y="52"/>
                </a:lnTo>
                <a:lnTo>
                  <a:pt x="72" y="64"/>
                </a:lnTo>
                <a:lnTo>
                  <a:pt x="72" y="80"/>
                </a:lnTo>
                <a:lnTo>
                  <a:pt x="72" y="96"/>
                </a:lnTo>
                <a:lnTo>
                  <a:pt x="72" y="120"/>
                </a:lnTo>
                <a:lnTo>
                  <a:pt x="72" y="144"/>
                </a:lnTo>
                <a:lnTo>
                  <a:pt x="72" y="172"/>
                </a:lnTo>
                <a:lnTo>
                  <a:pt x="72" y="1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300">
            <a:extLst>
              <a:ext uri="{FF2B5EF4-FFF2-40B4-BE49-F238E27FC236}">
                <a16:creationId xmlns:a16="http://schemas.microsoft.com/office/drawing/2014/main" xmlns="" id="{91D3FA27-16B7-4558-929C-A8A2D24DC191}"/>
              </a:ext>
            </a:extLst>
          </p:cNvPr>
          <p:cNvSpPr>
            <a:spLocks/>
          </p:cNvSpPr>
          <p:nvPr/>
        </p:nvSpPr>
        <p:spPr bwMode="auto">
          <a:xfrm>
            <a:off x="9141229" y="4242505"/>
            <a:ext cx="304312" cy="1204356"/>
          </a:xfrm>
          <a:custGeom>
            <a:avLst/>
            <a:gdLst>
              <a:gd name="T0" fmla="*/ 0 w 84"/>
              <a:gd name="T1" fmla="*/ 8 h 248"/>
              <a:gd name="T2" fmla="*/ 4 w 84"/>
              <a:gd name="T3" fmla="*/ 4 h 248"/>
              <a:gd name="T4" fmla="*/ 12 w 84"/>
              <a:gd name="T5" fmla="*/ 0 h 248"/>
              <a:gd name="T6" fmla="*/ 20 w 84"/>
              <a:gd name="T7" fmla="*/ 0 h 248"/>
              <a:gd name="T8" fmla="*/ 32 w 84"/>
              <a:gd name="T9" fmla="*/ 0 h 248"/>
              <a:gd name="T10" fmla="*/ 44 w 84"/>
              <a:gd name="T11" fmla="*/ 4 h 248"/>
              <a:gd name="T12" fmla="*/ 52 w 84"/>
              <a:gd name="T13" fmla="*/ 8 h 248"/>
              <a:gd name="T14" fmla="*/ 64 w 84"/>
              <a:gd name="T15" fmla="*/ 12 h 248"/>
              <a:gd name="T16" fmla="*/ 68 w 84"/>
              <a:gd name="T17" fmla="*/ 16 h 248"/>
              <a:gd name="T18" fmla="*/ 76 w 84"/>
              <a:gd name="T19" fmla="*/ 20 h 248"/>
              <a:gd name="T20" fmla="*/ 80 w 84"/>
              <a:gd name="T21" fmla="*/ 24 h 248"/>
              <a:gd name="T22" fmla="*/ 84 w 84"/>
              <a:gd name="T23" fmla="*/ 28 h 248"/>
              <a:gd name="T24" fmla="*/ 84 w 84"/>
              <a:gd name="T25" fmla="*/ 32 h 248"/>
              <a:gd name="T26" fmla="*/ 84 w 84"/>
              <a:gd name="T27" fmla="*/ 36 h 248"/>
              <a:gd name="T28" fmla="*/ 80 w 84"/>
              <a:gd name="T29" fmla="*/ 40 h 248"/>
              <a:gd name="T30" fmla="*/ 80 w 84"/>
              <a:gd name="T31" fmla="*/ 56 h 248"/>
              <a:gd name="T32" fmla="*/ 80 w 84"/>
              <a:gd name="T33" fmla="*/ 56 h 248"/>
              <a:gd name="T34" fmla="*/ 80 w 84"/>
              <a:gd name="T35" fmla="*/ 60 h 248"/>
              <a:gd name="T36" fmla="*/ 80 w 84"/>
              <a:gd name="T37" fmla="*/ 68 h 248"/>
              <a:gd name="T38" fmla="*/ 80 w 84"/>
              <a:gd name="T39" fmla="*/ 72 h 248"/>
              <a:gd name="T40" fmla="*/ 80 w 84"/>
              <a:gd name="T41" fmla="*/ 80 h 248"/>
              <a:gd name="T42" fmla="*/ 80 w 84"/>
              <a:gd name="T43" fmla="*/ 88 h 248"/>
              <a:gd name="T44" fmla="*/ 80 w 84"/>
              <a:gd name="T45" fmla="*/ 100 h 248"/>
              <a:gd name="T46" fmla="*/ 80 w 84"/>
              <a:gd name="T47" fmla="*/ 112 h 248"/>
              <a:gd name="T48" fmla="*/ 80 w 84"/>
              <a:gd name="T49" fmla="*/ 124 h 248"/>
              <a:gd name="T50" fmla="*/ 80 w 84"/>
              <a:gd name="T51" fmla="*/ 140 h 248"/>
              <a:gd name="T52" fmla="*/ 80 w 84"/>
              <a:gd name="T53" fmla="*/ 152 h 248"/>
              <a:gd name="T54" fmla="*/ 80 w 84"/>
              <a:gd name="T55" fmla="*/ 168 h 248"/>
              <a:gd name="T56" fmla="*/ 80 w 84"/>
              <a:gd name="T57" fmla="*/ 188 h 248"/>
              <a:gd name="T58" fmla="*/ 80 w 84"/>
              <a:gd name="T59" fmla="*/ 208 h 248"/>
              <a:gd name="T60" fmla="*/ 80 w 84"/>
              <a:gd name="T61" fmla="*/ 228 h 248"/>
              <a:gd name="T62" fmla="*/ 80 w 84"/>
              <a:gd name="T63" fmla="*/ 248 h 248"/>
              <a:gd name="T64" fmla="*/ 28 w 84"/>
              <a:gd name="T65" fmla="*/ 248 h 248"/>
              <a:gd name="T66" fmla="*/ 28 w 84"/>
              <a:gd name="T67" fmla="*/ 212 h 248"/>
              <a:gd name="T68" fmla="*/ 28 w 84"/>
              <a:gd name="T69" fmla="*/ 184 h 248"/>
              <a:gd name="T70" fmla="*/ 28 w 84"/>
              <a:gd name="T71" fmla="*/ 156 h 248"/>
              <a:gd name="T72" fmla="*/ 28 w 84"/>
              <a:gd name="T73" fmla="*/ 132 h 248"/>
              <a:gd name="T74" fmla="*/ 28 w 84"/>
              <a:gd name="T75" fmla="*/ 108 h 248"/>
              <a:gd name="T76" fmla="*/ 24 w 84"/>
              <a:gd name="T77" fmla="*/ 92 h 248"/>
              <a:gd name="T78" fmla="*/ 24 w 84"/>
              <a:gd name="T79" fmla="*/ 80 h 248"/>
              <a:gd name="T80" fmla="*/ 24 w 84"/>
              <a:gd name="T81" fmla="*/ 68 h 248"/>
              <a:gd name="T82" fmla="*/ 20 w 84"/>
              <a:gd name="T83" fmla="*/ 52 h 248"/>
              <a:gd name="T84" fmla="*/ 16 w 84"/>
              <a:gd name="T85" fmla="*/ 40 h 248"/>
              <a:gd name="T86" fmla="*/ 12 w 84"/>
              <a:gd name="T87" fmla="*/ 32 h 248"/>
              <a:gd name="T88" fmla="*/ 4 w 84"/>
              <a:gd name="T89" fmla="*/ 28 h 248"/>
              <a:gd name="T90" fmla="*/ 0 w 84"/>
              <a:gd name="T91" fmla="*/ 24 h 248"/>
              <a:gd name="T92" fmla="*/ 0 w 84"/>
              <a:gd name="T93" fmla="*/ 20 h 248"/>
              <a:gd name="T94" fmla="*/ 0 w 84"/>
              <a:gd name="T95" fmla="*/ 12 h 248"/>
              <a:gd name="T96" fmla="*/ 0 w 84"/>
              <a:gd name="T97" fmla="*/ 8 h 248"/>
              <a:gd name="T98" fmla="*/ 0 w 84"/>
              <a:gd name="T99" fmla="*/ 8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4" h="248">
                <a:moveTo>
                  <a:pt x="0" y="8"/>
                </a:move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4" y="4"/>
                </a:lnTo>
                <a:lnTo>
                  <a:pt x="52" y="8"/>
                </a:lnTo>
                <a:lnTo>
                  <a:pt x="64" y="12"/>
                </a:lnTo>
                <a:lnTo>
                  <a:pt x="68" y="16"/>
                </a:lnTo>
                <a:lnTo>
                  <a:pt x="76" y="20"/>
                </a:lnTo>
                <a:lnTo>
                  <a:pt x="80" y="24"/>
                </a:lnTo>
                <a:lnTo>
                  <a:pt x="84" y="28"/>
                </a:lnTo>
                <a:lnTo>
                  <a:pt x="84" y="32"/>
                </a:lnTo>
                <a:lnTo>
                  <a:pt x="84" y="36"/>
                </a:lnTo>
                <a:lnTo>
                  <a:pt x="80" y="40"/>
                </a:lnTo>
                <a:lnTo>
                  <a:pt x="80" y="56"/>
                </a:lnTo>
                <a:lnTo>
                  <a:pt x="80" y="56"/>
                </a:lnTo>
                <a:lnTo>
                  <a:pt x="80" y="60"/>
                </a:lnTo>
                <a:lnTo>
                  <a:pt x="80" y="68"/>
                </a:lnTo>
                <a:lnTo>
                  <a:pt x="80" y="72"/>
                </a:lnTo>
                <a:lnTo>
                  <a:pt x="80" y="80"/>
                </a:lnTo>
                <a:lnTo>
                  <a:pt x="80" y="88"/>
                </a:lnTo>
                <a:lnTo>
                  <a:pt x="80" y="100"/>
                </a:lnTo>
                <a:lnTo>
                  <a:pt x="80" y="112"/>
                </a:lnTo>
                <a:lnTo>
                  <a:pt x="80" y="124"/>
                </a:lnTo>
                <a:lnTo>
                  <a:pt x="80" y="140"/>
                </a:lnTo>
                <a:lnTo>
                  <a:pt x="80" y="152"/>
                </a:lnTo>
                <a:lnTo>
                  <a:pt x="80" y="168"/>
                </a:lnTo>
                <a:lnTo>
                  <a:pt x="80" y="188"/>
                </a:lnTo>
                <a:lnTo>
                  <a:pt x="80" y="208"/>
                </a:lnTo>
                <a:lnTo>
                  <a:pt x="80" y="228"/>
                </a:lnTo>
                <a:lnTo>
                  <a:pt x="80" y="248"/>
                </a:lnTo>
                <a:lnTo>
                  <a:pt x="28" y="248"/>
                </a:lnTo>
                <a:lnTo>
                  <a:pt x="28" y="212"/>
                </a:lnTo>
                <a:lnTo>
                  <a:pt x="28" y="184"/>
                </a:lnTo>
                <a:lnTo>
                  <a:pt x="28" y="156"/>
                </a:lnTo>
                <a:lnTo>
                  <a:pt x="28" y="132"/>
                </a:lnTo>
                <a:lnTo>
                  <a:pt x="28" y="108"/>
                </a:lnTo>
                <a:lnTo>
                  <a:pt x="24" y="92"/>
                </a:lnTo>
                <a:lnTo>
                  <a:pt x="24" y="80"/>
                </a:lnTo>
                <a:lnTo>
                  <a:pt x="24" y="68"/>
                </a:lnTo>
                <a:lnTo>
                  <a:pt x="20" y="52"/>
                </a:lnTo>
                <a:lnTo>
                  <a:pt x="16" y="40"/>
                </a:lnTo>
                <a:lnTo>
                  <a:pt x="12" y="32"/>
                </a:lnTo>
                <a:lnTo>
                  <a:pt x="4" y="28"/>
                </a:lnTo>
                <a:lnTo>
                  <a:pt x="0" y="24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302">
            <a:extLst>
              <a:ext uri="{FF2B5EF4-FFF2-40B4-BE49-F238E27FC236}">
                <a16:creationId xmlns:a16="http://schemas.microsoft.com/office/drawing/2014/main" xmlns="" id="{1957822F-3D46-41A9-8A42-D9EE5BDB4A87}"/>
              </a:ext>
            </a:extLst>
          </p:cNvPr>
          <p:cNvSpPr>
            <a:spLocks/>
          </p:cNvSpPr>
          <p:nvPr/>
        </p:nvSpPr>
        <p:spPr bwMode="auto">
          <a:xfrm>
            <a:off x="9836800" y="4456181"/>
            <a:ext cx="782517" cy="485628"/>
          </a:xfrm>
          <a:custGeom>
            <a:avLst/>
            <a:gdLst>
              <a:gd name="T0" fmla="*/ 84 w 216"/>
              <a:gd name="T1" fmla="*/ 88 h 100"/>
              <a:gd name="T2" fmla="*/ 64 w 216"/>
              <a:gd name="T3" fmla="*/ 92 h 100"/>
              <a:gd name="T4" fmla="*/ 44 w 216"/>
              <a:gd name="T5" fmla="*/ 96 h 100"/>
              <a:gd name="T6" fmla="*/ 20 w 216"/>
              <a:gd name="T7" fmla="*/ 100 h 100"/>
              <a:gd name="T8" fmla="*/ 0 w 216"/>
              <a:gd name="T9" fmla="*/ 100 h 100"/>
              <a:gd name="T10" fmla="*/ 0 w 216"/>
              <a:gd name="T11" fmla="*/ 80 h 100"/>
              <a:gd name="T12" fmla="*/ 28 w 216"/>
              <a:gd name="T13" fmla="*/ 72 h 100"/>
              <a:gd name="T14" fmla="*/ 48 w 216"/>
              <a:gd name="T15" fmla="*/ 60 h 100"/>
              <a:gd name="T16" fmla="*/ 68 w 216"/>
              <a:gd name="T17" fmla="*/ 56 h 100"/>
              <a:gd name="T18" fmla="*/ 88 w 216"/>
              <a:gd name="T19" fmla="*/ 48 h 100"/>
              <a:gd name="T20" fmla="*/ 100 w 216"/>
              <a:gd name="T21" fmla="*/ 44 h 100"/>
              <a:gd name="T22" fmla="*/ 112 w 216"/>
              <a:gd name="T23" fmla="*/ 36 h 100"/>
              <a:gd name="T24" fmla="*/ 124 w 216"/>
              <a:gd name="T25" fmla="*/ 32 h 100"/>
              <a:gd name="T26" fmla="*/ 128 w 216"/>
              <a:gd name="T27" fmla="*/ 32 h 100"/>
              <a:gd name="T28" fmla="*/ 136 w 216"/>
              <a:gd name="T29" fmla="*/ 24 h 100"/>
              <a:gd name="T30" fmla="*/ 144 w 216"/>
              <a:gd name="T31" fmla="*/ 20 h 100"/>
              <a:gd name="T32" fmla="*/ 144 w 216"/>
              <a:gd name="T33" fmla="*/ 12 h 100"/>
              <a:gd name="T34" fmla="*/ 144 w 216"/>
              <a:gd name="T35" fmla="*/ 8 h 100"/>
              <a:gd name="T36" fmla="*/ 144 w 216"/>
              <a:gd name="T37" fmla="*/ 4 h 100"/>
              <a:gd name="T38" fmla="*/ 148 w 216"/>
              <a:gd name="T39" fmla="*/ 0 h 100"/>
              <a:gd name="T40" fmla="*/ 152 w 216"/>
              <a:gd name="T41" fmla="*/ 0 h 100"/>
              <a:gd name="T42" fmla="*/ 160 w 216"/>
              <a:gd name="T43" fmla="*/ 0 h 100"/>
              <a:gd name="T44" fmla="*/ 172 w 216"/>
              <a:gd name="T45" fmla="*/ 4 h 100"/>
              <a:gd name="T46" fmla="*/ 184 w 216"/>
              <a:gd name="T47" fmla="*/ 8 h 100"/>
              <a:gd name="T48" fmla="*/ 192 w 216"/>
              <a:gd name="T49" fmla="*/ 12 h 100"/>
              <a:gd name="T50" fmla="*/ 200 w 216"/>
              <a:gd name="T51" fmla="*/ 16 h 100"/>
              <a:gd name="T52" fmla="*/ 204 w 216"/>
              <a:gd name="T53" fmla="*/ 24 h 100"/>
              <a:gd name="T54" fmla="*/ 212 w 216"/>
              <a:gd name="T55" fmla="*/ 28 h 100"/>
              <a:gd name="T56" fmla="*/ 212 w 216"/>
              <a:gd name="T57" fmla="*/ 36 h 100"/>
              <a:gd name="T58" fmla="*/ 216 w 216"/>
              <a:gd name="T59" fmla="*/ 40 h 100"/>
              <a:gd name="T60" fmla="*/ 212 w 216"/>
              <a:gd name="T61" fmla="*/ 44 h 100"/>
              <a:gd name="T62" fmla="*/ 212 w 216"/>
              <a:gd name="T63" fmla="*/ 44 h 100"/>
              <a:gd name="T64" fmla="*/ 208 w 216"/>
              <a:gd name="T65" fmla="*/ 48 h 100"/>
              <a:gd name="T66" fmla="*/ 204 w 216"/>
              <a:gd name="T67" fmla="*/ 52 h 100"/>
              <a:gd name="T68" fmla="*/ 200 w 216"/>
              <a:gd name="T69" fmla="*/ 52 h 100"/>
              <a:gd name="T70" fmla="*/ 192 w 216"/>
              <a:gd name="T71" fmla="*/ 56 h 100"/>
              <a:gd name="T72" fmla="*/ 184 w 216"/>
              <a:gd name="T73" fmla="*/ 60 h 100"/>
              <a:gd name="T74" fmla="*/ 172 w 216"/>
              <a:gd name="T75" fmla="*/ 64 h 100"/>
              <a:gd name="T76" fmla="*/ 152 w 216"/>
              <a:gd name="T77" fmla="*/ 72 h 100"/>
              <a:gd name="T78" fmla="*/ 128 w 216"/>
              <a:gd name="T79" fmla="*/ 76 h 100"/>
              <a:gd name="T80" fmla="*/ 84 w 216"/>
              <a:gd name="T81" fmla="*/ 88 h 100"/>
              <a:gd name="T82" fmla="*/ 84 w 216"/>
              <a:gd name="T83" fmla="*/ 88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16" h="100">
                <a:moveTo>
                  <a:pt x="84" y="88"/>
                </a:moveTo>
                <a:lnTo>
                  <a:pt x="64" y="92"/>
                </a:lnTo>
                <a:lnTo>
                  <a:pt x="44" y="96"/>
                </a:lnTo>
                <a:lnTo>
                  <a:pt x="20" y="100"/>
                </a:lnTo>
                <a:lnTo>
                  <a:pt x="0" y="100"/>
                </a:lnTo>
                <a:lnTo>
                  <a:pt x="0" y="80"/>
                </a:lnTo>
                <a:lnTo>
                  <a:pt x="28" y="72"/>
                </a:lnTo>
                <a:lnTo>
                  <a:pt x="48" y="60"/>
                </a:lnTo>
                <a:lnTo>
                  <a:pt x="68" y="56"/>
                </a:lnTo>
                <a:lnTo>
                  <a:pt x="88" y="48"/>
                </a:lnTo>
                <a:lnTo>
                  <a:pt x="100" y="44"/>
                </a:lnTo>
                <a:lnTo>
                  <a:pt x="112" y="36"/>
                </a:lnTo>
                <a:lnTo>
                  <a:pt x="124" y="32"/>
                </a:lnTo>
                <a:lnTo>
                  <a:pt x="128" y="32"/>
                </a:lnTo>
                <a:lnTo>
                  <a:pt x="136" y="24"/>
                </a:lnTo>
                <a:lnTo>
                  <a:pt x="144" y="20"/>
                </a:lnTo>
                <a:lnTo>
                  <a:pt x="144" y="12"/>
                </a:lnTo>
                <a:lnTo>
                  <a:pt x="144" y="8"/>
                </a:lnTo>
                <a:lnTo>
                  <a:pt x="144" y="4"/>
                </a:lnTo>
                <a:lnTo>
                  <a:pt x="148" y="0"/>
                </a:lnTo>
                <a:lnTo>
                  <a:pt x="152" y="0"/>
                </a:lnTo>
                <a:lnTo>
                  <a:pt x="160" y="0"/>
                </a:lnTo>
                <a:lnTo>
                  <a:pt x="172" y="4"/>
                </a:lnTo>
                <a:lnTo>
                  <a:pt x="184" y="8"/>
                </a:lnTo>
                <a:lnTo>
                  <a:pt x="192" y="12"/>
                </a:lnTo>
                <a:lnTo>
                  <a:pt x="200" y="16"/>
                </a:lnTo>
                <a:lnTo>
                  <a:pt x="204" y="24"/>
                </a:lnTo>
                <a:lnTo>
                  <a:pt x="212" y="28"/>
                </a:lnTo>
                <a:lnTo>
                  <a:pt x="212" y="36"/>
                </a:lnTo>
                <a:lnTo>
                  <a:pt x="216" y="40"/>
                </a:lnTo>
                <a:lnTo>
                  <a:pt x="212" y="44"/>
                </a:lnTo>
                <a:lnTo>
                  <a:pt x="212" y="44"/>
                </a:lnTo>
                <a:lnTo>
                  <a:pt x="208" y="48"/>
                </a:lnTo>
                <a:lnTo>
                  <a:pt x="204" y="52"/>
                </a:lnTo>
                <a:lnTo>
                  <a:pt x="200" y="52"/>
                </a:lnTo>
                <a:lnTo>
                  <a:pt x="192" y="56"/>
                </a:lnTo>
                <a:lnTo>
                  <a:pt x="184" y="60"/>
                </a:lnTo>
                <a:lnTo>
                  <a:pt x="172" y="64"/>
                </a:lnTo>
                <a:lnTo>
                  <a:pt x="152" y="72"/>
                </a:lnTo>
                <a:lnTo>
                  <a:pt x="128" y="76"/>
                </a:lnTo>
                <a:lnTo>
                  <a:pt x="84" y="88"/>
                </a:lnTo>
                <a:lnTo>
                  <a:pt x="84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7" name="Freeform 303">
            <a:extLst>
              <a:ext uri="{FF2B5EF4-FFF2-40B4-BE49-F238E27FC236}">
                <a16:creationId xmlns:a16="http://schemas.microsoft.com/office/drawing/2014/main" xmlns="" id="{59E4B42B-61A3-48C5-9F21-B18607E983F3}"/>
              </a:ext>
            </a:extLst>
          </p:cNvPr>
          <p:cNvSpPr>
            <a:spLocks/>
          </p:cNvSpPr>
          <p:nvPr/>
        </p:nvSpPr>
        <p:spPr bwMode="auto">
          <a:xfrm>
            <a:off x="9271649" y="4669858"/>
            <a:ext cx="463714" cy="252526"/>
          </a:xfrm>
          <a:custGeom>
            <a:avLst/>
            <a:gdLst>
              <a:gd name="T0" fmla="*/ 88 w 128"/>
              <a:gd name="T1" fmla="*/ 36 h 52"/>
              <a:gd name="T2" fmla="*/ 68 w 128"/>
              <a:gd name="T3" fmla="*/ 44 h 52"/>
              <a:gd name="T4" fmla="*/ 44 w 128"/>
              <a:gd name="T5" fmla="*/ 48 h 52"/>
              <a:gd name="T6" fmla="*/ 24 w 128"/>
              <a:gd name="T7" fmla="*/ 52 h 52"/>
              <a:gd name="T8" fmla="*/ 0 w 128"/>
              <a:gd name="T9" fmla="*/ 52 h 52"/>
              <a:gd name="T10" fmla="*/ 0 w 128"/>
              <a:gd name="T11" fmla="*/ 20 h 52"/>
              <a:gd name="T12" fmla="*/ 16 w 128"/>
              <a:gd name="T13" fmla="*/ 20 h 52"/>
              <a:gd name="T14" fmla="*/ 32 w 128"/>
              <a:gd name="T15" fmla="*/ 16 h 52"/>
              <a:gd name="T16" fmla="*/ 44 w 128"/>
              <a:gd name="T17" fmla="*/ 16 h 52"/>
              <a:gd name="T18" fmla="*/ 56 w 128"/>
              <a:gd name="T19" fmla="*/ 8 h 52"/>
              <a:gd name="T20" fmla="*/ 64 w 128"/>
              <a:gd name="T21" fmla="*/ 4 h 52"/>
              <a:gd name="T22" fmla="*/ 76 w 128"/>
              <a:gd name="T23" fmla="*/ 4 h 52"/>
              <a:gd name="T24" fmla="*/ 84 w 128"/>
              <a:gd name="T25" fmla="*/ 0 h 52"/>
              <a:gd name="T26" fmla="*/ 96 w 128"/>
              <a:gd name="T27" fmla="*/ 0 h 52"/>
              <a:gd name="T28" fmla="*/ 104 w 128"/>
              <a:gd name="T29" fmla="*/ 0 h 52"/>
              <a:gd name="T30" fmla="*/ 112 w 128"/>
              <a:gd name="T31" fmla="*/ 4 h 52"/>
              <a:gd name="T32" fmla="*/ 120 w 128"/>
              <a:gd name="T33" fmla="*/ 8 h 52"/>
              <a:gd name="T34" fmla="*/ 124 w 128"/>
              <a:gd name="T35" fmla="*/ 12 h 52"/>
              <a:gd name="T36" fmla="*/ 128 w 128"/>
              <a:gd name="T37" fmla="*/ 16 h 52"/>
              <a:gd name="T38" fmla="*/ 124 w 128"/>
              <a:gd name="T39" fmla="*/ 20 h 52"/>
              <a:gd name="T40" fmla="*/ 124 w 128"/>
              <a:gd name="T41" fmla="*/ 24 h 52"/>
              <a:gd name="T42" fmla="*/ 120 w 128"/>
              <a:gd name="T43" fmla="*/ 24 h 52"/>
              <a:gd name="T44" fmla="*/ 116 w 128"/>
              <a:gd name="T45" fmla="*/ 28 h 52"/>
              <a:gd name="T46" fmla="*/ 108 w 128"/>
              <a:gd name="T47" fmla="*/ 32 h 52"/>
              <a:gd name="T48" fmla="*/ 100 w 128"/>
              <a:gd name="T49" fmla="*/ 36 h 52"/>
              <a:gd name="T50" fmla="*/ 88 w 128"/>
              <a:gd name="T51" fmla="*/ 36 h 52"/>
              <a:gd name="T52" fmla="*/ 88 w 128"/>
              <a:gd name="T53" fmla="*/ 3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28" h="52">
                <a:moveTo>
                  <a:pt x="88" y="36"/>
                </a:moveTo>
                <a:lnTo>
                  <a:pt x="68" y="44"/>
                </a:lnTo>
                <a:lnTo>
                  <a:pt x="44" y="48"/>
                </a:lnTo>
                <a:lnTo>
                  <a:pt x="24" y="52"/>
                </a:lnTo>
                <a:lnTo>
                  <a:pt x="0" y="52"/>
                </a:lnTo>
                <a:lnTo>
                  <a:pt x="0" y="20"/>
                </a:lnTo>
                <a:lnTo>
                  <a:pt x="16" y="20"/>
                </a:lnTo>
                <a:lnTo>
                  <a:pt x="32" y="16"/>
                </a:lnTo>
                <a:lnTo>
                  <a:pt x="44" y="16"/>
                </a:lnTo>
                <a:lnTo>
                  <a:pt x="56" y="8"/>
                </a:lnTo>
                <a:lnTo>
                  <a:pt x="64" y="4"/>
                </a:lnTo>
                <a:lnTo>
                  <a:pt x="76" y="4"/>
                </a:lnTo>
                <a:lnTo>
                  <a:pt x="84" y="0"/>
                </a:lnTo>
                <a:lnTo>
                  <a:pt x="96" y="0"/>
                </a:lnTo>
                <a:lnTo>
                  <a:pt x="104" y="0"/>
                </a:lnTo>
                <a:lnTo>
                  <a:pt x="112" y="4"/>
                </a:lnTo>
                <a:lnTo>
                  <a:pt x="120" y="8"/>
                </a:lnTo>
                <a:lnTo>
                  <a:pt x="124" y="12"/>
                </a:lnTo>
                <a:lnTo>
                  <a:pt x="128" y="16"/>
                </a:lnTo>
                <a:lnTo>
                  <a:pt x="124" y="20"/>
                </a:lnTo>
                <a:lnTo>
                  <a:pt x="124" y="24"/>
                </a:lnTo>
                <a:lnTo>
                  <a:pt x="120" y="24"/>
                </a:lnTo>
                <a:lnTo>
                  <a:pt x="116" y="28"/>
                </a:lnTo>
                <a:lnTo>
                  <a:pt x="108" y="32"/>
                </a:lnTo>
                <a:lnTo>
                  <a:pt x="100" y="36"/>
                </a:lnTo>
                <a:lnTo>
                  <a:pt x="88" y="36"/>
                </a:lnTo>
                <a:lnTo>
                  <a:pt x="88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304">
            <a:extLst>
              <a:ext uri="{FF2B5EF4-FFF2-40B4-BE49-F238E27FC236}">
                <a16:creationId xmlns:a16="http://schemas.microsoft.com/office/drawing/2014/main" xmlns="" id="{C93CD253-0388-4B44-9A87-3BB70A564A35}"/>
              </a:ext>
            </a:extLst>
          </p:cNvPr>
          <p:cNvSpPr>
            <a:spLocks/>
          </p:cNvSpPr>
          <p:nvPr/>
        </p:nvSpPr>
        <p:spPr bwMode="auto">
          <a:xfrm>
            <a:off x="8561587" y="5233186"/>
            <a:ext cx="1231739" cy="543903"/>
          </a:xfrm>
          <a:custGeom>
            <a:avLst/>
            <a:gdLst>
              <a:gd name="T0" fmla="*/ 92 w 340"/>
              <a:gd name="T1" fmla="*/ 52 h 112"/>
              <a:gd name="T2" fmla="*/ 116 w 340"/>
              <a:gd name="T3" fmla="*/ 44 h 112"/>
              <a:gd name="T4" fmla="*/ 156 w 340"/>
              <a:gd name="T5" fmla="*/ 36 h 112"/>
              <a:gd name="T6" fmla="*/ 200 w 340"/>
              <a:gd name="T7" fmla="*/ 24 h 112"/>
              <a:gd name="T8" fmla="*/ 252 w 340"/>
              <a:gd name="T9" fmla="*/ 12 h 112"/>
              <a:gd name="T10" fmla="*/ 292 w 340"/>
              <a:gd name="T11" fmla="*/ 4 h 112"/>
              <a:gd name="T12" fmla="*/ 320 w 340"/>
              <a:gd name="T13" fmla="*/ 0 h 112"/>
              <a:gd name="T14" fmla="*/ 336 w 340"/>
              <a:gd name="T15" fmla="*/ 4 h 112"/>
              <a:gd name="T16" fmla="*/ 340 w 340"/>
              <a:gd name="T17" fmla="*/ 8 h 112"/>
              <a:gd name="T18" fmla="*/ 336 w 340"/>
              <a:gd name="T19" fmla="*/ 12 h 112"/>
              <a:gd name="T20" fmla="*/ 328 w 340"/>
              <a:gd name="T21" fmla="*/ 16 h 112"/>
              <a:gd name="T22" fmla="*/ 312 w 340"/>
              <a:gd name="T23" fmla="*/ 24 h 112"/>
              <a:gd name="T24" fmla="*/ 296 w 340"/>
              <a:gd name="T25" fmla="*/ 32 h 112"/>
              <a:gd name="T26" fmla="*/ 272 w 340"/>
              <a:gd name="T27" fmla="*/ 40 h 112"/>
              <a:gd name="T28" fmla="*/ 248 w 340"/>
              <a:gd name="T29" fmla="*/ 48 h 112"/>
              <a:gd name="T30" fmla="*/ 216 w 340"/>
              <a:gd name="T31" fmla="*/ 60 h 112"/>
              <a:gd name="T32" fmla="*/ 180 w 340"/>
              <a:gd name="T33" fmla="*/ 72 h 112"/>
              <a:gd name="T34" fmla="*/ 148 w 340"/>
              <a:gd name="T35" fmla="*/ 80 h 112"/>
              <a:gd name="T36" fmla="*/ 120 w 340"/>
              <a:gd name="T37" fmla="*/ 92 h 112"/>
              <a:gd name="T38" fmla="*/ 96 w 340"/>
              <a:gd name="T39" fmla="*/ 96 h 112"/>
              <a:gd name="T40" fmla="*/ 76 w 340"/>
              <a:gd name="T41" fmla="*/ 104 h 112"/>
              <a:gd name="T42" fmla="*/ 60 w 340"/>
              <a:gd name="T43" fmla="*/ 108 h 112"/>
              <a:gd name="T44" fmla="*/ 48 w 340"/>
              <a:gd name="T45" fmla="*/ 112 h 112"/>
              <a:gd name="T46" fmla="*/ 40 w 340"/>
              <a:gd name="T47" fmla="*/ 112 h 112"/>
              <a:gd name="T48" fmla="*/ 32 w 340"/>
              <a:gd name="T49" fmla="*/ 112 h 112"/>
              <a:gd name="T50" fmla="*/ 16 w 340"/>
              <a:gd name="T51" fmla="*/ 100 h 112"/>
              <a:gd name="T52" fmla="*/ 4 w 340"/>
              <a:gd name="T53" fmla="*/ 80 h 112"/>
              <a:gd name="T54" fmla="*/ 0 w 340"/>
              <a:gd name="T55" fmla="*/ 68 h 112"/>
              <a:gd name="T56" fmla="*/ 8 w 340"/>
              <a:gd name="T57" fmla="*/ 60 h 112"/>
              <a:gd name="T58" fmla="*/ 20 w 340"/>
              <a:gd name="T59" fmla="*/ 60 h 112"/>
              <a:gd name="T60" fmla="*/ 32 w 340"/>
              <a:gd name="T61" fmla="*/ 60 h 112"/>
              <a:gd name="T62" fmla="*/ 40 w 340"/>
              <a:gd name="T63" fmla="*/ 64 h 112"/>
              <a:gd name="T64" fmla="*/ 44 w 340"/>
              <a:gd name="T65" fmla="*/ 64 h 112"/>
              <a:gd name="T66" fmla="*/ 56 w 340"/>
              <a:gd name="T67" fmla="*/ 64 h 112"/>
              <a:gd name="T68" fmla="*/ 80 w 340"/>
              <a:gd name="T69" fmla="*/ 5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0" h="112">
                <a:moveTo>
                  <a:pt x="80" y="56"/>
                </a:moveTo>
                <a:lnTo>
                  <a:pt x="92" y="52"/>
                </a:lnTo>
                <a:lnTo>
                  <a:pt x="104" y="48"/>
                </a:lnTo>
                <a:lnTo>
                  <a:pt x="116" y="44"/>
                </a:lnTo>
                <a:lnTo>
                  <a:pt x="136" y="40"/>
                </a:lnTo>
                <a:lnTo>
                  <a:pt x="156" y="36"/>
                </a:lnTo>
                <a:lnTo>
                  <a:pt x="176" y="32"/>
                </a:lnTo>
                <a:lnTo>
                  <a:pt x="200" y="24"/>
                </a:lnTo>
                <a:lnTo>
                  <a:pt x="228" y="20"/>
                </a:lnTo>
                <a:lnTo>
                  <a:pt x="252" y="12"/>
                </a:lnTo>
                <a:lnTo>
                  <a:pt x="276" y="8"/>
                </a:lnTo>
                <a:lnTo>
                  <a:pt x="292" y="4"/>
                </a:lnTo>
                <a:lnTo>
                  <a:pt x="308" y="4"/>
                </a:lnTo>
                <a:lnTo>
                  <a:pt x="320" y="0"/>
                </a:lnTo>
                <a:lnTo>
                  <a:pt x="332" y="0"/>
                </a:lnTo>
                <a:lnTo>
                  <a:pt x="336" y="4"/>
                </a:lnTo>
                <a:lnTo>
                  <a:pt x="340" y="4"/>
                </a:lnTo>
                <a:lnTo>
                  <a:pt x="340" y="8"/>
                </a:lnTo>
                <a:lnTo>
                  <a:pt x="336" y="8"/>
                </a:lnTo>
                <a:lnTo>
                  <a:pt x="336" y="12"/>
                </a:lnTo>
                <a:lnTo>
                  <a:pt x="332" y="12"/>
                </a:lnTo>
                <a:lnTo>
                  <a:pt x="328" y="16"/>
                </a:lnTo>
                <a:lnTo>
                  <a:pt x="320" y="20"/>
                </a:lnTo>
                <a:lnTo>
                  <a:pt x="312" y="24"/>
                </a:lnTo>
                <a:lnTo>
                  <a:pt x="304" y="28"/>
                </a:lnTo>
                <a:lnTo>
                  <a:pt x="296" y="32"/>
                </a:lnTo>
                <a:lnTo>
                  <a:pt x="284" y="36"/>
                </a:lnTo>
                <a:lnTo>
                  <a:pt x="272" y="40"/>
                </a:lnTo>
                <a:lnTo>
                  <a:pt x="260" y="44"/>
                </a:lnTo>
                <a:lnTo>
                  <a:pt x="248" y="48"/>
                </a:lnTo>
                <a:lnTo>
                  <a:pt x="232" y="52"/>
                </a:lnTo>
                <a:lnTo>
                  <a:pt x="216" y="60"/>
                </a:lnTo>
                <a:lnTo>
                  <a:pt x="196" y="64"/>
                </a:lnTo>
                <a:lnTo>
                  <a:pt x="180" y="72"/>
                </a:lnTo>
                <a:lnTo>
                  <a:pt x="164" y="76"/>
                </a:lnTo>
                <a:lnTo>
                  <a:pt x="148" y="80"/>
                </a:lnTo>
                <a:lnTo>
                  <a:pt x="132" y="88"/>
                </a:lnTo>
                <a:lnTo>
                  <a:pt x="120" y="92"/>
                </a:lnTo>
                <a:lnTo>
                  <a:pt x="108" y="96"/>
                </a:lnTo>
                <a:lnTo>
                  <a:pt x="96" y="96"/>
                </a:lnTo>
                <a:lnTo>
                  <a:pt x="84" y="100"/>
                </a:lnTo>
                <a:lnTo>
                  <a:pt x="76" y="104"/>
                </a:lnTo>
                <a:lnTo>
                  <a:pt x="68" y="108"/>
                </a:lnTo>
                <a:lnTo>
                  <a:pt x="60" y="108"/>
                </a:lnTo>
                <a:lnTo>
                  <a:pt x="56" y="112"/>
                </a:lnTo>
                <a:lnTo>
                  <a:pt x="48" y="112"/>
                </a:lnTo>
                <a:lnTo>
                  <a:pt x="44" y="112"/>
                </a:lnTo>
                <a:lnTo>
                  <a:pt x="40" y="112"/>
                </a:lnTo>
                <a:lnTo>
                  <a:pt x="40" y="112"/>
                </a:lnTo>
                <a:lnTo>
                  <a:pt x="32" y="112"/>
                </a:lnTo>
                <a:lnTo>
                  <a:pt x="24" y="108"/>
                </a:lnTo>
                <a:lnTo>
                  <a:pt x="16" y="100"/>
                </a:lnTo>
                <a:lnTo>
                  <a:pt x="8" y="88"/>
                </a:lnTo>
                <a:lnTo>
                  <a:pt x="4" y="80"/>
                </a:lnTo>
                <a:lnTo>
                  <a:pt x="0" y="72"/>
                </a:lnTo>
                <a:lnTo>
                  <a:pt x="0" y="68"/>
                </a:lnTo>
                <a:lnTo>
                  <a:pt x="0" y="64"/>
                </a:lnTo>
                <a:lnTo>
                  <a:pt x="8" y="60"/>
                </a:lnTo>
                <a:lnTo>
                  <a:pt x="12" y="60"/>
                </a:lnTo>
                <a:lnTo>
                  <a:pt x="20" y="60"/>
                </a:lnTo>
                <a:lnTo>
                  <a:pt x="24" y="60"/>
                </a:lnTo>
                <a:lnTo>
                  <a:pt x="32" y="60"/>
                </a:lnTo>
                <a:lnTo>
                  <a:pt x="36" y="64"/>
                </a:lnTo>
                <a:lnTo>
                  <a:pt x="40" y="64"/>
                </a:lnTo>
                <a:lnTo>
                  <a:pt x="44" y="64"/>
                </a:lnTo>
                <a:lnTo>
                  <a:pt x="44" y="64"/>
                </a:lnTo>
                <a:lnTo>
                  <a:pt x="48" y="64"/>
                </a:lnTo>
                <a:lnTo>
                  <a:pt x="56" y="64"/>
                </a:lnTo>
                <a:lnTo>
                  <a:pt x="68" y="60"/>
                </a:lnTo>
                <a:lnTo>
                  <a:pt x="80" y="56"/>
                </a:lnTo>
                <a:lnTo>
                  <a:pt x="80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305">
            <a:extLst>
              <a:ext uri="{FF2B5EF4-FFF2-40B4-BE49-F238E27FC236}">
                <a16:creationId xmlns:a16="http://schemas.microsoft.com/office/drawing/2014/main" xmlns="" id="{2B1CA229-2806-4502-81C5-72A55CF582A5}"/>
              </a:ext>
            </a:extLst>
          </p:cNvPr>
          <p:cNvSpPr>
            <a:spLocks/>
          </p:cNvSpPr>
          <p:nvPr/>
        </p:nvSpPr>
        <p:spPr bwMode="auto">
          <a:xfrm>
            <a:off x="9199193" y="5679963"/>
            <a:ext cx="869463" cy="252526"/>
          </a:xfrm>
          <a:custGeom>
            <a:avLst/>
            <a:gdLst>
              <a:gd name="T0" fmla="*/ 68 w 240"/>
              <a:gd name="T1" fmla="*/ 16 h 52"/>
              <a:gd name="T2" fmla="*/ 92 w 240"/>
              <a:gd name="T3" fmla="*/ 16 h 52"/>
              <a:gd name="T4" fmla="*/ 116 w 240"/>
              <a:gd name="T5" fmla="*/ 12 h 52"/>
              <a:gd name="T6" fmla="*/ 132 w 240"/>
              <a:gd name="T7" fmla="*/ 8 h 52"/>
              <a:gd name="T8" fmla="*/ 148 w 240"/>
              <a:gd name="T9" fmla="*/ 4 h 52"/>
              <a:gd name="T10" fmla="*/ 160 w 240"/>
              <a:gd name="T11" fmla="*/ 4 h 52"/>
              <a:gd name="T12" fmla="*/ 172 w 240"/>
              <a:gd name="T13" fmla="*/ 0 h 52"/>
              <a:gd name="T14" fmla="*/ 196 w 240"/>
              <a:gd name="T15" fmla="*/ 0 h 52"/>
              <a:gd name="T16" fmla="*/ 212 w 240"/>
              <a:gd name="T17" fmla="*/ 0 h 52"/>
              <a:gd name="T18" fmla="*/ 220 w 240"/>
              <a:gd name="T19" fmla="*/ 4 h 52"/>
              <a:gd name="T20" fmla="*/ 228 w 240"/>
              <a:gd name="T21" fmla="*/ 8 h 52"/>
              <a:gd name="T22" fmla="*/ 232 w 240"/>
              <a:gd name="T23" fmla="*/ 12 h 52"/>
              <a:gd name="T24" fmla="*/ 236 w 240"/>
              <a:gd name="T25" fmla="*/ 16 h 52"/>
              <a:gd name="T26" fmla="*/ 240 w 240"/>
              <a:gd name="T27" fmla="*/ 20 h 52"/>
              <a:gd name="T28" fmla="*/ 240 w 240"/>
              <a:gd name="T29" fmla="*/ 24 h 52"/>
              <a:gd name="T30" fmla="*/ 240 w 240"/>
              <a:gd name="T31" fmla="*/ 28 h 52"/>
              <a:gd name="T32" fmla="*/ 236 w 240"/>
              <a:gd name="T33" fmla="*/ 32 h 52"/>
              <a:gd name="T34" fmla="*/ 228 w 240"/>
              <a:gd name="T35" fmla="*/ 32 h 52"/>
              <a:gd name="T36" fmla="*/ 220 w 240"/>
              <a:gd name="T37" fmla="*/ 36 h 52"/>
              <a:gd name="T38" fmla="*/ 208 w 240"/>
              <a:gd name="T39" fmla="*/ 36 h 52"/>
              <a:gd name="T40" fmla="*/ 196 w 240"/>
              <a:gd name="T41" fmla="*/ 40 h 52"/>
              <a:gd name="T42" fmla="*/ 176 w 240"/>
              <a:gd name="T43" fmla="*/ 40 h 52"/>
              <a:gd name="T44" fmla="*/ 160 w 240"/>
              <a:gd name="T45" fmla="*/ 44 h 52"/>
              <a:gd name="T46" fmla="*/ 140 w 240"/>
              <a:gd name="T47" fmla="*/ 48 h 52"/>
              <a:gd name="T48" fmla="*/ 124 w 240"/>
              <a:gd name="T49" fmla="*/ 48 h 52"/>
              <a:gd name="T50" fmla="*/ 108 w 240"/>
              <a:gd name="T51" fmla="*/ 52 h 52"/>
              <a:gd name="T52" fmla="*/ 92 w 240"/>
              <a:gd name="T53" fmla="*/ 52 h 52"/>
              <a:gd name="T54" fmla="*/ 80 w 240"/>
              <a:gd name="T55" fmla="*/ 52 h 52"/>
              <a:gd name="T56" fmla="*/ 72 w 240"/>
              <a:gd name="T57" fmla="*/ 52 h 52"/>
              <a:gd name="T58" fmla="*/ 64 w 240"/>
              <a:gd name="T59" fmla="*/ 52 h 52"/>
              <a:gd name="T60" fmla="*/ 56 w 240"/>
              <a:gd name="T61" fmla="*/ 52 h 52"/>
              <a:gd name="T62" fmla="*/ 44 w 240"/>
              <a:gd name="T63" fmla="*/ 52 h 52"/>
              <a:gd name="T64" fmla="*/ 32 w 240"/>
              <a:gd name="T65" fmla="*/ 52 h 52"/>
              <a:gd name="T66" fmla="*/ 24 w 240"/>
              <a:gd name="T67" fmla="*/ 48 h 52"/>
              <a:gd name="T68" fmla="*/ 12 w 240"/>
              <a:gd name="T69" fmla="*/ 40 h 52"/>
              <a:gd name="T70" fmla="*/ 8 w 240"/>
              <a:gd name="T71" fmla="*/ 40 h 52"/>
              <a:gd name="T72" fmla="*/ 4 w 240"/>
              <a:gd name="T73" fmla="*/ 36 h 52"/>
              <a:gd name="T74" fmla="*/ 0 w 240"/>
              <a:gd name="T75" fmla="*/ 36 h 52"/>
              <a:gd name="T76" fmla="*/ 0 w 240"/>
              <a:gd name="T77" fmla="*/ 32 h 52"/>
              <a:gd name="T78" fmla="*/ 0 w 240"/>
              <a:gd name="T79" fmla="*/ 28 h 52"/>
              <a:gd name="T80" fmla="*/ 0 w 240"/>
              <a:gd name="T81" fmla="*/ 28 h 52"/>
              <a:gd name="T82" fmla="*/ 0 w 240"/>
              <a:gd name="T83" fmla="*/ 28 h 52"/>
              <a:gd name="T84" fmla="*/ 4 w 240"/>
              <a:gd name="T85" fmla="*/ 24 h 52"/>
              <a:gd name="T86" fmla="*/ 8 w 240"/>
              <a:gd name="T87" fmla="*/ 24 h 52"/>
              <a:gd name="T88" fmla="*/ 12 w 240"/>
              <a:gd name="T89" fmla="*/ 24 h 52"/>
              <a:gd name="T90" fmla="*/ 20 w 240"/>
              <a:gd name="T91" fmla="*/ 24 h 52"/>
              <a:gd name="T92" fmla="*/ 28 w 240"/>
              <a:gd name="T93" fmla="*/ 20 h 52"/>
              <a:gd name="T94" fmla="*/ 36 w 240"/>
              <a:gd name="T95" fmla="*/ 20 h 52"/>
              <a:gd name="T96" fmla="*/ 44 w 240"/>
              <a:gd name="T97" fmla="*/ 20 h 52"/>
              <a:gd name="T98" fmla="*/ 56 w 240"/>
              <a:gd name="T99" fmla="*/ 16 h 52"/>
              <a:gd name="T100" fmla="*/ 68 w 240"/>
              <a:gd name="T101" fmla="*/ 16 h 52"/>
              <a:gd name="T102" fmla="*/ 68 w 240"/>
              <a:gd name="T103" fmla="*/ 1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40" h="52">
                <a:moveTo>
                  <a:pt x="68" y="16"/>
                </a:moveTo>
                <a:lnTo>
                  <a:pt x="92" y="16"/>
                </a:lnTo>
                <a:lnTo>
                  <a:pt x="116" y="12"/>
                </a:lnTo>
                <a:lnTo>
                  <a:pt x="132" y="8"/>
                </a:lnTo>
                <a:lnTo>
                  <a:pt x="148" y="4"/>
                </a:lnTo>
                <a:lnTo>
                  <a:pt x="160" y="4"/>
                </a:lnTo>
                <a:lnTo>
                  <a:pt x="172" y="0"/>
                </a:lnTo>
                <a:lnTo>
                  <a:pt x="196" y="0"/>
                </a:lnTo>
                <a:lnTo>
                  <a:pt x="212" y="0"/>
                </a:lnTo>
                <a:lnTo>
                  <a:pt x="220" y="4"/>
                </a:lnTo>
                <a:lnTo>
                  <a:pt x="228" y="8"/>
                </a:lnTo>
                <a:lnTo>
                  <a:pt x="232" y="12"/>
                </a:lnTo>
                <a:lnTo>
                  <a:pt x="236" y="16"/>
                </a:lnTo>
                <a:lnTo>
                  <a:pt x="240" y="20"/>
                </a:lnTo>
                <a:lnTo>
                  <a:pt x="240" y="24"/>
                </a:lnTo>
                <a:lnTo>
                  <a:pt x="240" y="28"/>
                </a:lnTo>
                <a:lnTo>
                  <a:pt x="236" y="32"/>
                </a:lnTo>
                <a:lnTo>
                  <a:pt x="228" y="32"/>
                </a:lnTo>
                <a:lnTo>
                  <a:pt x="220" y="36"/>
                </a:lnTo>
                <a:lnTo>
                  <a:pt x="208" y="36"/>
                </a:lnTo>
                <a:lnTo>
                  <a:pt x="196" y="40"/>
                </a:lnTo>
                <a:lnTo>
                  <a:pt x="176" y="40"/>
                </a:lnTo>
                <a:lnTo>
                  <a:pt x="160" y="44"/>
                </a:lnTo>
                <a:lnTo>
                  <a:pt x="140" y="48"/>
                </a:lnTo>
                <a:lnTo>
                  <a:pt x="124" y="48"/>
                </a:lnTo>
                <a:lnTo>
                  <a:pt x="108" y="52"/>
                </a:lnTo>
                <a:lnTo>
                  <a:pt x="92" y="52"/>
                </a:lnTo>
                <a:lnTo>
                  <a:pt x="80" y="52"/>
                </a:lnTo>
                <a:lnTo>
                  <a:pt x="72" y="52"/>
                </a:lnTo>
                <a:lnTo>
                  <a:pt x="64" y="52"/>
                </a:lnTo>
                <a:lnTo>
                  <a:pt x="56" y="52"/>
                </a:lnTo>
                <a:lnTo>
                  <a:pt x="44" y="52"/>
                </a:lnTo>
                <a:lnTo>
                  <a:pt x="32" y="52"/>
                </a:lnTo>
                <a:lnTo>
                  <a:pt x="24" y="48"/>
                </a:lnTo>
                <a:lnTo>
                  <a:pt x="12" y="40"/>
                </a:lnTo>
                <a:lnTo>
                  <a:pt x="8" y="40"/>
                </a:lnTo>
                <a:lnTo>
                  <a:pt x="4" y="36"/>
                </a:lnTo>
                <a:lnTo>
                  <a:pt x="0" y="36"/>
                </a:lnTo>
                <a:lnTo>
                  <a:pt x="0" y="32"/>
                </a:lnTo>
                <a:lnTo>
                  <a:pt x="0" y="28"/>
                </a:lnTo>
                <a:lnTo>
                  <a:pt x="0" y="28"/>
                </a:lnTo>
                <a:lnTo>
                  <a:pt x="0" y="28"/>
                </a:lnTo>
                <a:lnTo>
                  <a:pt x="4" y="24"/>
                </a:lnTo>
                <a:lnTo>
                  <a:pt x="8" y="24"/>
                </a:lnTo>
                <a:lnTo>
                  <a:pt x="12" y="24"/>
                </a:lnTo>
                <a:lnTo>
                  <a:pt x="20" y="24"/>
                </a:lnTo>
                <a:lnTo>
                  <a:pt x="28" y="20"/>
                </a:lnTo>
                <a:lnTo>
                  <a:pt x="36" y="20"/>
                </a:lnTo>
                <a:lnTo>
                  <a:pt x="44" y="20"/>
                </a:lnTo>
                <a:lnTo>
                  <a:pt x="56" y="16"/>
                </a:lnTo>
                <a:lnTo>
                  <a:pt x="68" y="16"/>
                </a:lnTo>
                <a:lnTo>
                  <a:pt x="68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306">
            <a:extLst>
              <a:ext uri="{FF2B5EF4-FFF2-40B4-BE49-F238E27FC236}">
                <a16:creationId xmlns:a16="http://schemas.microsoft.com/office/drawing/2014/main" xmlns="" id="{132F6685-ED56-4ED2-AE0D-012A84B0E44E}"/>
              </a:ext>
            </a:extLst>
          </p:cNvPr>
          <p:cNvSpPr>
            <a:spLocks/>
          </p:cNvSpPr>
          <p:nvPr/>
        </p:nvSpPr>
        <p:spPr bwMode="auto">
          <a:xfrm>
            <a:off x="8764462" y="6068465"/>
            <a:ext cx="1840364" cy="369077"/>
          </a:xfrm>
          <a:custGeom>
            <a:avLst/>
            <a:gdLst>
              <a:gd name="T0" fmla="*/ 472 w 508"/>
              <a:gd name="T1" fmla="*/ 16 h 76"/>
              <a:gd name="T2" fmla="*/ 488 w 508"/>
              <a:gd name="T3" fmla="*/ 20 h 76"/>
              <a:gd name="T4" fmla="*/ 496 w 508"/>
              <a:gd name="T5" fmla="*/ 24 h 76"/>
              <a:gd name="T6" fmla="*/ 504 w 508"/>
              <a:gd name="T7" fmla="*/ 32 h 76"/>
              <a:gd name="T8" fmla="*/ 508 w 508"/>
              <a:gd name="T9" fmla="*/ 36 h 76"/>
              <a:gd name="T10" fmla="*/ 508 w 508"/>
              <a:gd name="T11" fmla="*/ 40 h 76"/>
              <a:gd name="T12" fmla="*/ 504 w 508"/>
              <a:gd name="T13" fmla="*/ 44 h 76"/>
              <a:gd name="T14" fmla="*/ 496 w 508"/>
              <a:gd name="T15" fmla="*/ 48 h 76"/>
              <a:gd name="T16" fmla="*/ 484 w 508"/>
              <a:gd name="T17" fmla="*/ 48 h 76"/>
              <a:gd name="T18" fmla="*/ 468 w 508"/>
              <a:gd name="T19" fmla="*/ 48 h 76"/>
              <a:gd name="T20" fmla="*/ 452 w 508"/>
              <a:gd name="T21" fmla="*/ 52 h 76"/>
              <a:gd name="T22" fmla="*/ 428 w 508"/>
              <a:gd name="T23" fmla="*/ 52 h 76"/>
              <a:gd name="T24" fmla="*/ 404 w 508"/>
              <a:gd name="T25" fmla="*/ 52 h 76"/>
              <a:gd name="T26" fmla="*/ 348 w 508"/>
              <a:gd name="T27" fmla="*/ 52 h 76"/>
              <a:gd name="T28" fmla="*/ 292 w 508"/>
              <a:gd name="T29" fmla="*/ 56 h 76"/>
              <a:gd name="T30" fmla="*/ 236 w 508"/>
              <a:gd name="T31" fmla="*/ 60 h 76"/>
              <a:gd name="T32" fmla="*/ 180 w 508"/>
              <a:gd name="T33" fmla="*/ 64 h 76"/>
              <a:gd name="T34" fmla="*/ 152 w 508"/>
              <a:gd name="T35" fmla="*/ 64 h 76"/>
              <a:gd name="T36" fmla="*/ 132 w 508"/>
              <a:gd name="T37" fmla="*/ 68 h 76"/>
              <a:gd name="T38" fmla="*/ 112 w 508"/>
              <a:gd name="T39" fmla="*/ 68 h 76"/>
              <a:gd name="T40" fmla="*/ 92 w 508"/>
              <a:gd name="T41" fmla="*/ 72 h 76"/>
              <a:gd name="T42" fmla="*/ 80 w 508"/>
              <a:gd name="T43" fmla="*/ 72 h 76"/>
              <a:gd name="T44" fmla="*/ 68 w 508"/>
              <a:gd name="T45" fmla="*/ 76 h 76"/>
              <a:gd name="T46" fmla="*/ 60 w 508"/>
              <a:gd name="T47" fmla="*/ 76 h 76"/>
              <a:gd name="T48" fmla="*/ 52 w 508"/>
              <a:gd name="T49" fmla="*/ 76 h 76"/>
              <a:gd name="T50" fmla="*/ 52 w 508"/>
              <a:gd name="T51" fmla="*/ 76 h 76"/>
              <a:gd name="T52" fmla="*/ 44 w 508"/>
              <a:gd name="T53" fmla="*/ 72 h 76"/>
              <a:gd name="T54" fmla="*/ 40 w 508"/>
              <a:gd name="T55" fmla="*/ 72 h 76"/>
              <a:gd name="T56" fmla="*/ 32 w 508"/>
              <a:gd name="T57" fmla="*/ 68 h 76"/>
              <a:gd name="T58" fmla="*/ 16 w 508"/>
              <a:gd name="T59" fmla="*/ 56 h 76"/>
              <a:gd name="T60" fmla="*/ 0 w 508"/>
              <a:gd name="T61" fmla="*/ 44 h 76"/>
              <a:gd name="T62" fmla="*/ 44 w 508"/>
              <a:gd name="T63" fmla="*/ 40 h 76"/>
              <a:gd name="T64" fmla="*/ 84 w 508"/>
              <a:gd name="T65" fmla="*/ 36 h 76"/>
              <a:gd name="T66" fmla="*/ 124 w 508"/>
              <a:gd name="T67" fmla="*/ 32 h 76"/>
              <a:gd name="T68" fmla="*/ 164 w 508"/>
              <a:gd name="T69" fmla="*/ 28 h 76"/>
              <a:gd name="T70" fmla="*/ 200 w 508"/>
              <a:gd name="T71" fmla="*/ 24 h 76"/>
              <a:gd name="T72" fmla="*/ 236 w 508"/>
              <a:gd name="T73" fmla="*/ 20 h 76"/>
              <a:gd name="T74" fmla="*/ 268 w 508"/>
              <a:gd name="T75" fmla="*/ 16 h 76"/>
              <a:gd name="T76" fmla="*/ 300 w 508"/>
              <a:gd name="T77" fmla="*/ 12 h 76"/>
              <a:gd name="T78" fmla="*/ 328 w 508"/>
              <a:gd name="T79" fmla="*/ 8 h 76"/>
              <a:gd name="T80" fmla="*/ 352 w 508"/>
              <a:gd name="T81" fmla="*/ 8 h 76"/>
              <a:gd name="T82" fmla="*/ 376 w 508"/>
              <a:gd name="T83" fmla="*/ 4 h 76"/>
              <a:gd name="T84" fmla="*/ 392 w 508"/>
              <a:gd name="T85" fmla="*/ 4 h 76"/>
              <a:gd name="T86" fmla="*/ 408 w 508"/>
              <a:gd name="T87" fmla="*/ 0 h 76"/>
              <a:gd name="T88" fmla="*/ 420 w 508"/>
              <a:gd name="T89" fmla="*/ 0 h 76"/>
              <a:gd name="T90" fmla="*/ 428 w 508"/>
              <a:gd name="T91" fmla="*/ 0 h 76"/>
              <a:gd name="T92" fmla="*/ 432 w 508"/>
              <a:gd name="T93" fmla="*/ 0 h 76"/>
              <a:gd name="T94" fmla="*/ 440 w 508"/>
              <a:gd name="T95" fmla="*/ 4 h 76"/>
              <a:gd name="T96" fmla="*/ 448 w 508"/>
              <a:gd name="T97" fmla="*/ 8 h 76"/>
              <a:gd name="T98" fmla="*/ 460 w 508"/>
              <a:gd name="T99" fmla="*/ 12 h 76"/>
              <a:gd name="T100" fmla="*/ 472 w 508"/>
              <a:gd name="T101" fmla="*/ 16 h 76"/>
              <a:gd name="T102" fmla="*/ 472 w 508"/>
              <a:gd name="T103" fmla="*/ 1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08" h="76">
                <a:moveTo>
                  <a:pt x="472" y="16"/>
                </a:moveTo>
                <a:lnTo>
                  <a:pt x="488" y="20"/>
                </a:lnTo>
                <a:lnTo>
                  <a:pt x="496" y="24"/>
                </a:lnTo>
                <a:lnTo>
                  <a:pt x="504" y="32"/>
                </a:lnTo>
                <a:lnTo>
                  <a:pt x="508" y="36"/>
                </a:lnTo>
                <a:lnTo>
                  <a:pt x="508" y="40"/>
                </a:lnTo>
                <a:lnTo>
                  <a:pt x="504" y="44"/>
                </a:lnTo>
                <a:lnTo>
                  <a:pt x="496" y="48"/>
                </a:lnTo>
                <a:lnTo>
                  <a:pt x="484" y="48"/>
                </a:lnTo>
                <a:lnTo>
                  <a:pt x="468" y="48"/>
                </a:lnTo>
                <a:lnTo>
                  <a:pt x="452" y="52"/>
                </a:lnTo>
                <a:lnTo>
                  <a:pt x="428" y="52"/>
                </a:lnTo>
                <a:lnTo>
                  <a:pt x="404" y="52"/>
                </a:lnTo>
                <a:lnTo>
                  <a:pt x="348" y="52"/>
                </a:lnTo>
                <a:lnTo>
                  <a:pt x="292" y="56"/>
                </a:lnTo>
                <a:lnTo>
                  <a:pt x="236" y="60"/>
                </a:lnTo>
                <a:lnTo>
                  <a:pt x="180" y="64"/>
                </a:lnTo>
                <a:lnTo>
                  <a:pt x="152" y="64"/>
                </a:lnTo>
                <a:lnTo>
                  <a:pt x="132" y="68"/>
                </a:lnTo>
                <a:lnTo>
                  <a:pt x="112" y="68"/>
                </a:lnTo>
                <a:lnTo>
                  <a:pt x="92" y="72"/>
                </a:lnTo>
                <a:lnTo>
                  <a:pt x="80" y="72"/>
                </a:lnTo>
                <a:lnTo>
                  <a:pt x="68" y="76"/>
                </a:lnTo>
                <a:lnTo>
                  <a:pt x="60" y="76"/>
                </a:lnTo>
                <a:lnTo>
                  <a:pt x="52" y="76"/>
                </a:lnTo>
                <a:lnTo>
                  <a:pt x="52" y="76"/>
                </a:lnTo>
                <a:lnTo>
                  <a:pt x="44" y="72"/>
                </a:lnTo>
                <a:lnTo>
                  <a:pt x="40" y="72"/>
                </a:lnTo>
                <a:lnTo>
                  <a:pt x="32" y="68"/>
                </a:lnTo>
                <a:lnTo>
                  <a:pt x="16" y="56"/>
                </a:lnTo>
                <a:lnTo>
                  <a:pt x="0" y="44"/>
                </a:lnTo>
                <a:lnTo>
                  <a:pt x="44" y="40"/>
                </a:lnTo>
                <a:lnTo>
                  <a:pt x="84" y="36"/>
                </a:lnTo>
                <a:lnTo>
                  <a:pt x="124" y="32"/>
                </a:lnTo>
                <a:lnTo>
                  <a:pt x="164" y="28"/>
                </a:lnTo>
                <a:lnTo>
                  <a:pt x="200" y="24"/>
                </a:lnTo>
                <a:lnTo>
                  <a:pt x="236" y="20"/>
                </a:lnTo>
                <a:lnTo>
                  <a:pt x="268" y="16"/>
                </a:lnTo>
                <a:lnTo>
                  <a:pt x="300" y="12"/>
                </a:lnTo>
                <a:lnTo>
                  <a:pt x="328" y="8"/>
                </a:lnTo>
                <a:lnTo>
                  <a:pt x="352" y="8"/>
                </a:lnTo>
                <a:lnTo>
                  <a:pt x="376" y="4"/>
                </a:lnTo>
                <a:lnTo>
                  <a:pt x="392" y="4"/>
                </a:lnTo>
                <a:lnTo>
                  <a:pt x="408" y="0"/>
                </a:lnTo>
                <a:lnTo>
                  <a:pt x="420" y="0"/>
                </a:lnTo>
                <a:lnTo>
                  <a:pt x="428" y="0"/>
                </a:lnTo>
                <a:lnTo>
                  <a:pt x="432" y="0"/>
                </a:lnTo>
                <a:lnTo>
                  <a:pt x="440" y="4"/>
                </a:lnTo>
                <a:lnTo>
                  <a:pt x="448" y="8"/>
                </a:lnTo>
                <a:lnTo>
                  <a:pt x="460" y="12"/>
                </a:lnTo>
                <a:lnTo>
                  <a:pt x="472" y="16"/>
                </a:lnTo>
                <a:lnTo>
                  <a:pt x="472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133">
            <a:extLst>
              <a:ext uri="{FF2B5EF4-FFF2-40B4-BE49-F238E27FC236}">
                <a16:creationId xmlns:a16="http://schemas.microsoft.com/office/drawing/2014/main" xmlns="" id="{86EE956C-B810-49C5-9DEF-06B40B55C2EA}"/>
              </a:ext>
            </a:extLst>
          </p:cNvPr>
          <p:cNvSpPr>
            <a:spLocks/>
          </p:cNvSpPr>
          <p:nvPr/>
        </p:nvSpPr>
        <p:spPr bwMode="auto">
          <a:xfrm>
            <a:off x="5001569" y="4810625"/>
            <a:ext cx="1894533" cy="431306"/>
          </a:xfrm>
          <a:custGeom>
            <a:avLst/>
            <a:gdLst>
              <a:gd name="T0" fmla="*/ 300 w 492"/>
              <a:gd name="T1" fmla="*/ 60 h 92"/>
              <a:gd name="T2" fmla="*/ 256 w 492"/>
              <a:gd name="T3" fmla="*/ 64 h 92"/>
              <a:gd name="T4" fmla="*/ 216 w 492"/>
              <a:gd name="T5" fmla="*/ 68 h 92"/>
              <a:gd name="T6" fmla="*/ 164 w 492"/>
              <a:gd name="T7" fmla="*/ 76 h 92"/>
              <a:gd name="T8" fmla="*/ 120 w 492"/>
              <a:gd name="T9" fmla="*/ 84 h 92"/>
              <a:gd name="T10" fmla="*/ 92 w 492"/>
              <a:gd name="T11" fmla="*/ 88 h 92"/>
              <a:gd name="T12" fmla="*/ 76 w 492"/>
              <a:gd name="T13" fmla="*/ 88 h 92"/>
              <a:gd name="T14" fmla="*/ 64 w 492"/>
              <a:gd name="T15" fmla="*/ 92 h 92"/>
              <a:gd name="T16" fmla="*/ 56 w 492"/>
              <a:gd name="T17" fmla="*/ 88 h 92"/>
              <a:gd name="T18" fmla="*/ 36 w 492"/>
              <a:gd name="T19" fmla="*/ 84 h 92"/>
              <a:gd name="T20" fmla="*/ 16 w 492"/>
              <a:gd name="T21" fmla="*/ 80 h 92"/>
              <a:gd name="T22" fmla="*/ 0 w 492"/>
              <a:gd name="T23" fmla="*/ 72 h 92"/>
              <a:gd name="T24" fmla="*/ 0 w 492"/>
              <a:gd name="T25" fmla="*/ 64 h 92"/>
              <a:gd name="T26" fmla="*/ 4 w 492"/>
              <a:gd name="T27" fmla="*/ 60 h 92"/>
              <a:gd name="T28" fmla="*/ 16 w 492"/>
              <a:gd name="T29" fmla="*/ 56 h 92"/>
              <a:gd name="T30" fmla="*/ 32 w 492"/>
              <a:gd name="T31" fmla="*/ 56 h 92"/>
              <a:gd name="T32" fmla="*/ 64 w 492"/>
              <a:gd name="T33" fmla="*/ 52 h 92"/>
              <a:gd name="T34" fmla="*/ 128 w 492"/>
              <a:gd name="T35" fmla="*/ 44 h 92"/>
              <a:gd name="T36" fmla="*/ 172 w 492"/>
              <a:gd name="T37" fmla="*/ 40 h 92"/>
              <a:gd name="T38" fmla="*/ 220 w 492"/>
              <a:gd name="T39" fmla="*/ 32 h 92"/>
              <a:gd name="T40" fmla="*/ 244 w 492"/>
              <a:gd name="T41" fmla="*/ 28 h 92"/>
              <a:gd name="T42" fmla="*/ 272 w 492"/>
              <a:gd name="T43" fmla="*/ 24 h 92"/>
              <a:gd name="T44" fmla="*/ 304 w 492"/>
              <a:gd name="T45" fmla="*/ 16 h 92"/>
              <a:gd name="T46" fmla="*/ 340 w 492"/>
              <a:gd name="T47" fmla="*/ 12 h 92"/>
              <a:gd name="T48" fmla="*/ 372 w 492"/>
              <a:gd name="T49" fmla="*/ 8 h 92"/>
              <a:gd name="T50" fmla="*/ 396 w 492"/>
              <a:gd name="T51" fmla="*/ 4 h 92"/>
              <a:gd name="T52" fmla="*/ 420 w 492"/>
              <a:gd name="T53" fmla="*/ 0 h 92"/>
              <a:gd name="T54" fmla="*/ 440 w 492"/>
              <a:gd name="T55" fmla="*/ 0 h 92"/>
              <a:gd name="T56" fmla="*/ 464 w 492"/>
              <a:gd name="T57" fmla="*/ 4 h 92"/>
              <a:gd name="T58" fmla="*/ 480 w 492"/>
              <a:gd name="T59" fmla="*/ 12 h 92"/>
              <a:gd name="T60" fmla="*/ 492 w 492"/>
              <a:gd name="T61" fmla="*/ 24 h 92"/>
              <a:gd name="T62" fmla="*/ 488 w 492"/>
              <a:gd name="T63" fmla="*/ 32 h 92"/>
              <a:gd name="T64" fmla="*/ 480 w 492"/>
              <a:gd name="T65" fmla="*/ 36 h 92"/>
              <a:gd name="T66" fmla="*/ 468 w 492"/>
              <a:gd name="T67" fmla="*/ 40 h 92"/>
              <a:gd name="T68" fmla="*/ 448 w 492"/>
              <a:gd name="T69" fmla="*/ 44 h 92"/>
              <a:gd name="T70" fmla="*/ 400 w 492"/>
              <a:gd name="T71" fmla="*/ 52 h 92"/>
              <a:gd name="T72" fmla="*/ 364 w 492"/>
              <a:gd name="T73" fmla="*/ 52 h 92"/>
              <a:gd name="T74" fmla="*/ 320 w 492"/>
              <a:gd name="T75" fmla="*/ 5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92" h="92">
                <a:moveTo>
                  <a:pt x="320" y="56"/>
                </a:moveTo>
                <a:lnTo>
                  <a:pt x="300" y="60"/>
                </a:lnTo>
                <a:lnTo>
                  <a:pt x="276" y="60"/>
                </a:lnTo>
                <a:lnTo>
                  <a:pt x="256" y="64"/>
                </a:lnTo>
                <a:lnTo>
                  <a:pt x="236" y="64"/>
                </a:lnTo>
                <a:lnTo>
                  <a:pt x="216" y="68"/>
                </a:lnTo>
                <a:lnTo>
                  <a:pt x="192" y="72"/>
                </a:lnTo>
                <a:lnTo>
                  <a:pt x="164" y="76"/>
                </a:lnTo>
                <a:lnTo>
                  <a:pt x="136" y="80"/>
                </a:lnTo>
                <a:lnTo>
                  <a:pt x="120" y="84"/>
                </a:lnTo>
                <a:lnTo>
                  <a:pt x="104" y="84"/>
                </a:lnTo>
                <a:lnTo>
                  <a:pt x="92" y="88"/>
                </a:lnTo>
                <a:lnTo>
                  <a:pt x="84" y="88"/>
                </a:lnTo>
                <a:lnTo>
                  <a:pt x="76" y="88"/>
                </a:lnTo>
                <a:lnTo>
                  <a:pt x="68" y="88"/>
                </a:lnTo>
                <a:lnTo>
                  <a:pt x="64" y="92"/>
                </a:lnTo>
                <a:lnTo>
                  <a:pt x="60" y="92"/>
                </a:lnTo>
                <a:lnTo>
                  <a:pt x="56" y="88"/>
                </a:lnTo>
                <a:lnTo>
                  <a:pt x="48" y="88"/>
                </a:lnTo>
                <a:lnTo>
                  <a:pt x="36" y="84"/>
                </a:lnTo>
                <a:lnTo>
                  <a:pt x="24" y="80"/>
                </a:lnTo>
                <a:lnTo>
                  <a:pt x="16" y="80"/>
                </a:lnTo>
                <a:lnTo>
                  <a:pt x="4" y="76"/>
                </a:lnTo>
                <a:lnTo>
                  <a:pt x="0" y="72"/>
                </a:lnTo>
                <a:lnTo>
                  <a:pt x="0" y="64"/>
                </a:lnTo>
                <a:lnTo>
                  <a:pt x="0" y="64"/>
                </a:lnTo>
                <a:lnTo>
                  <a:pt x="4" y="60"/>
                </a:lnTo>
                <a:lnTo>
                  <a:pt x="4" y="60"/>
                </a:lnTo>
                <a:lnTo>
                  <a:pt x="12" y="60"/>
                </a:lnTo>
                <a:lnTo>
                  <a:pt x="16" y="56"/>
                </a:lnTo>
                <a:lnTo>
                  <a:pt x="24" y="56"/>
                </a:lnTo>
                <a:lnTo>
                  <a:pt x="32" y="56"/>
                </a:lnTo>
                <a:lnTo>
                  <a:pt x="44" y="56"/>
                </a:lnTo>
                <a:lnTo>
                  <a:pt x="64" y="52"/>
                </a:lnTo>
                <a:lnTo>
                  <a:pt x="84" y="52"/>
                </a:lnTo>
                <a:lnTo>
                  <a:pt x="128" y="44"/>
                </a:lnTo>
                <a:lnTo>
                  <a:pt x="148" y="44"/>
                </a:lnTo>
                <a:lnTo>
                  <a:pt x="172" y="40"/>
                </a:lnTo>
                <a:lnTo>
                  <a:pt x="212" y="32"/>
                </a:lnTo>
                <a:lnTo>
                  <a:pt x="220" y="32"/>
                </a:lnTo>
                <a:lnTo>
                  <a:pt x="232" y="28"/>
                </a:lnTo>
                <a:lnTo>
                  <a:pt x="244" y="28"/>
                </a:lnTo>
                <a:lnTo>
                  <a:pt x="256" y="24"/>
                </a:lnTo>
                <a:lnTo>
                  <a:pt x="272" y="24"/>
                </a:lnTo>
                <a:lnTo>
                  <a:pt x="288" y="20"/>
                </a:lnTo>
                <a:lnTo>
                  <a:pt x="304" y="16"/>
                </a:lnTo>
                <a:lnTo>
                  <a:pt x="320" y="16"/>
                </a:lnTo>
                <a:lnTo>
                  <a:pt x="340" y="12"/>
                </a:lnTo>
                <a:lnTo>
                  <a:pt x="356" y="8"/>
                </a:lnTo>
                <a:lnTo>
                  <a:pt x="372" y="8"/>
                </a:lnTo>
                <a:lnTo>
                  <a:pt x="384" y="4"/>
                </a:lnTo>
                <a:lnTo>
                  <a:pt x="396" y="4"/>
                </a:lnTo>
                <a:lnTo>
                  <a:pt x="408" y="0"/>
                </a:lnTo>
                <a:lnTo>
                  <a:pt x="420" y="0"/>
                </a:lnTo>
                <a:lnTo>
                  <a:pt x="428" y="0"/>
                </a:lnTo>
                <a:lnTo>
                  <a:pt x="440" y="0"/>
                </a:lnTo>
                <a:lnTo>
                  <a:pt x="452" y="0"/>
                </a:lnTo>
                <a:lnTo>
                  <a:pt x="464" y="4"/>
                </a:lnTo>
                <a:lnTo>
                  <a:pt x="472" y="8"/>
                </a:lnTo>
                <a:lnTo>
                  <a:pt x="480" y="12"/>
                </a:lnTo>
                <a:lnTo>
                  <a:pt x="488" y="16"/>
                </a:lnTo>
                <a:lnTo>
                  <a:pt x="492" y="24"/>
                </a:lnTo>
                <a:lnTo>
                  <a:pt x="492" y="28"/>
                </a:lnTo>
                <a:lnTo>
                  <a:pt x="488" y="32"/>
                </a:lnTo>
                <a:lnTo>
                  <a:pt x="484" y="36"/>
                </a:lnTo>
                <a:lnTo>
                  <a:pt x="480" y="36"/>
                </a:lnTo>
                <a:lnTo>
                  <a:pt x="476" y="40"/>
                </a:lnTo>
                <a:lnTo>
                  <a:pt x="468" y="40"/>
                </a:lnTo>
                <a:lnTo>
                  <a:pt x="464" y="40"/>
                </a:lnTo>
                <a:lnTo>
                  <a:pt x="448" y="44"/>
                </a:lnTo>
                <a:lnTo>
                  <a:pt x="432" y="48"/>
                </a:lnTo>
                <a:lnTo>
                  <a:pt x="400" y="52"/>
                </a:lnTo>
                <a:lnTo>
                  <a:pt x="384" y="52"/>
                </a:lnTo>
                <a:lnTo>
                  <a:pt x="364" y="52"/>
                </a:lnTo>
                <a:lnTo>
                  <a:pt x="344" y="56"/>
                </a:lnTo>
                <a:lnTo>
                  <a:pt x="320" y="56"/>
                </a:lnTo>
                <a:lnTo>
                  <a:pt x="320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134">
            <a:extLst>
              <a:ext uri="{FF2B5EF4-FFF2-40B4-BE49-F238E27FC236}">
                <a16:creationId xmlns:a16="http://schemas.microsoft.com/office/drawing/2014/main" xmlns="" id="{31D74CA2-C608-4316-9479-79BC48D4E1C5}"/>
              </a:ext>
            </a:extLst>
          </p:cNvPr>
          <p:cNvSpPr>
            <a:spLocks/>
          </p:cNvSpPr>
          <p:nvPr/>
        </p:nvSpPr>
        <p:spPr bwMode="auto">
          <a:xfrm>
            <a:off x="4909153" y="4098033"/>
            <a:ext cx="1124398" cy="2175280"/>
          </a:xfrm>
          <a:custGeom>
            <a:avLst/>
            <a:gdLst>
              <a:gd name="T0" fmla="*/ 236 w 292"/>
              <a:gd name="T1" fmla="*/ 328 h 464"/>
              <a:gd name="T2" fmla="*/ 204 w 292"/>
              <a:gd name="T3" fmla="*/ 364 h 464"/>
              <a:gd name="T4" fmla="*/ 160 w 292"/>
              <a:gd name="T5" fmla="*/ 400 h 464"/>
              <a:gd name="T6" fmla="*/ 104 w 292"/>
              <a:gd name="T7" fmla="*/ 432 h 464"/>
              <a:gd name="T8" fmla="*/ 56 w 292"/>
              <a:gd name="T9" fmla="*/ 452 h 464"/>
              <a:gd name="T10" fmla="*/ 32 w 292"/>
              <a:gd name="T11" fmla="*/ 460 h 464"/>
              <a:gd name="T12" fmla="*/ 12 w 292"/>
              <a:gd name="T13" fmla="*/ 464 h 464"/>
              <a:gd name="T14" fmla="*/ 0 w 292"/>
              <a:gd name="T15" fmla="*/ 464 h 464"/>
              <a:gd name="T16" fmla="*/ 0 w 292"/>
              <a:gd name="T17" fmla="*/ 460 h 464"/>
              <a:gd name="T18" fmla="*/ 0 w 292"/>
              <a:gd name="T19" fmla="*/ 452 h 464"/>
              <a:gd name="T20" fmla="*/ 8 w 292"/>
              <a:gd name="T21" fmla="*/ 448 h 464"/>
              <a:gd name="T22" fmla="*/ 20 w 292"/>
              <a:gd name="T23" fmla="*/ 440 h 464"/>
              <a:gd name="T24" fmla="*/ 48 w 292"/>
              <a:gd name="T25" fmla="*/ 424 h 464"/>
              <a:gd name="T26" fmla="*/ 92 w 292"/>
              <a:gd name="T27" fmla="*/ 400 h 464"/>
              <a:gd name="T28" fmla="*/ 136 w 292"/>
              <a:gd name="T29" fmla="*/ 364 h 464"/>
              <a:gd name="T30" fmla="*/ 176 w 292"/>
              <a:gd name="T31" fmla="*/ 328 h 464"/>
              <a:gd name="T32" fmla="*/ 188 w 292"/>
              <a:gd name="T33" fmla="*/ 308 h 464"/>
              <a:gd name="T34" fmla="*/ 208 w 292"/>
              <a:gd name="T35" fmla="*/ 260 h 464"/>
              <a:gd name="T36" fmla="*/ 216 w 292"/>
              <a:gd name="T37" fmla="*/ 208 h 464"/>
              <a:gd name="T38" fmla="*/ 220 w 292"/>
              <a:gd name="T39" fmla="*/ 148 h 464"/>
              <a:gd name="T40" fmla="*/ 220 w 292"/>
              <a:gd name="T41" fmla="*/ 96 h 464"/>
              <a:gd name="T42" fmla="*/ 216 w 292"/>
              <a:gd name="T43" fmla="*/ 72 h 464"/>
              <a:gd name="T44" fmla="*/ 216 w 292"/>
              <a:gd name="T45" fmla="*/ 52 h 464"/>
              <a:gd name="T46" fmla="*/ 212 w 292"/>
              <a:gd name="T47" fmla="*/ 40 h 464"/>
              <a:gd name="T48" fmla="*/ 204 w 292"/>
              <a:gd name="T49" fmla="*/ 32 h 464"/>
              <a:gd name="T50" fmla="*/ 196 w 292"/>
              <a:gd name="T51" fmla="*/ 20 h 464"/>
              <a:gd name="T52" fmla="*/ 196 w 292"/>
              <a:gd name="T53" fmla="*/ 8 h 464"/>
              <a:gd name="T54" fmla="*/ 208 w 292"/>
              <a:gd name="T55" fmla="*/ 4 h 464"/>
              <a:gd name="T56" fmla="*/ 228 w 292"/>
              <a:gd name="T57" fmla="*/ 4 h 464"/>
              <a:gd name="T58" fmla="*/ 268 w 292"/>
              <a:gd name="T59" fmla="*/ 16 h 464"/>
              <a:gd name="T60" fmla="*/ 284 w 292"/>
              <a:gd name="T61" fmla="*/ 20 h 464"/>
              <a:gd name="T62" fmla="*/ 288 w 292"/>
              <a:gd name="T63" fmla="*/ 28 h 464"/>
              <a:gd name="T64" fmla="*/ 288 w 292"/>
              <a:gd name="T65" fmla="*/ 52 h 464"/>
              <a:gd name="T66" fmla="*/ 284 w 292"/>
              <a:gd name="T67" fmla="*/ 72 h 464"/>
              <a:gd name="T68" fmla="*/ 284 w 292"/>
              <a:gd name="T69" fmla="*/ 108 h 464"/>
              <a:gd name="T70" fmla="*/ 280 w 292"/>
              <a:gd name="T71" fmla="*/ 152 h 464"/>
              <a:gd name="T72" fmla="*/ 276 w 292"/>
              <a:gd name="T73" fmla="*/ 204 h 464"/>
              <a:gd name="T74" fmla="*/ 268 w 292"/>
              <a:gd name="T75" fmla="*/ 260 h 464"/>
              <a:gd name="T76" fmla="*/ 248 w 292"/>
              <a:gd name="T77" fmla="*/ 308 h 4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92" h="464">
                <a:moveTo>
                  <a:pt x="248" y="308"/>
                </a:moveTo>
                <a:lnTo>
                  <a:pt x="236" y="328"/>
                </a:lnTo>
                <a:lnTo>
                  <a:pt x="224" y="344"/>
                </a:lnTo>
                <a:lnTo>
                  <a:pt x="204" y="364"/>
                </a:lnTo>
                <a:lnTo>
                  <a:pt x="184" y="384"/>
                </a:lnTo>
                <a:lnTo>
                  <a:pt x="160" y="400"/>
                </a:lnTo>
                <a:lnTo>
                  <a:pt x="136" y="416"/>
                </a:lnTo>
                <a:lnTo>
                  <a:pt x="104" y="432"/>
                </a:lnTo>
                <a:lnTo>
                  <a:pt x="72" y="444"/>
                </a:lnTo>
                <a:lnTo>
                  <a:pt x="56" y="452"/>
                </a:lnTo>
                <a:lnTo>
                  <a:pt x="44" y="456"/>
                </a:lnTo>
                <a:lnTo>
                  <a:pt x="32" y="460"/>
                </a:lnTo>
                <a:lnTo>
                  <a:pt x="20" y="464"/>
                </a:lnTo>
                <a:lnTo>
                  <a:pt x="12" y="464"/>
                </a:lnTo>
                <a:lnTo>
                  <a:pt x="4" y="464"/>
                </a:lnTo>
                <a:lnTo>
                  <a:pt x="0" y="464"/>
                </a:lnTo>
                <a:lnTo>
                  <a:pt x="0" y="460"/>
                </a:lnTo>
                <a:lnTo>
                  <a:pt x="0" y="460"/>
                </a:lnTo>
                <a:lnTo>
                  <a:pt x="0" y="456"/>
                </a:lnTo>
                <a:lnTo>
                  <a:pt x="0" y="452"/>
                </a:lnTo>
                <a:lnTo>
                  <a:pt x="4" y="448"/>
                </a:lnTo>
                <a:lnTo>
                  <a:pt x="8" y="448"/>
                </a:lnTo>
                <a:lnTo>
                  <a:pt x="16" y="444"/>
                </a:lnTo>
                <a:lnTo>
                  <a:pt x="20" y="440"/>
                </a:lnTo>
                <a:lnTo>
                  <a:pt x="28" y="436"/>
                </a:lnTo>
                <a:lnTo>
                  <a:pt x="48" y="424"/>
                </a:lnTo>
                <a:lnTo>
                  <a:pt x="68" y="412"/>
                </a:lnTo>
                <a:lnTo>
                  <a:pt x="92" y="400"/>
                </a:lnTo>
                <a:lnTo>
                  <a:pt x="116" y="384"/>
                </a:lnTo>
                <a:lnTo>
                  <a:pt x="136" y="364"/>
                </a:lnTo>
                <a:lnTo>
                  <a:pt x="156" y="348"/>
                </a:lnTo>
                <a:lnTo>
                  <a:pt x="176" y="328"/>
                </a:lnTo>
                <a:lnTo>
                  <a:pt x="180" y="316"/>
                </a:lnTo>
                <a:lnTo>
                  <a:pt x="188" y="308"/>
                </a:lnTo>
                <a:lnTo>
                  <a:pt x="196" y="284"/>
                </a:lnTo>
                <a:lnTo>
                  <a:pt x="208" y="260"/>
                </a:lnTo>
                <a:lnTo>
                  <a:pt x="212" y="236"/>
                </a:lnTo>
                <a:lnTo>
                  <a:pt x="216" y="208"/>
                </a:lnTo>
                <a:lnTo>
                  <a:pt x="220" y="180"/>
                </a:lnTo>
                <a:lnTo>
                  <a:pt x="220" y="148"/>
                </a:lnTo>
                <a:lnTo>
                  <a:pt x="220" y="124"/>
                </a:lnTo>
                <a:lnTo>
                  <a:pt x="220" y="96"/>
                </a:lnTo>
                <a:lnTo>
                  <a:pt x="220" y="84"/>
                </a:lnTo>
                <a:lnTo>
                  <a:pt x="216" y="72"/>
                </a:lnTo>
                <a:lnTo>
                  <a:pt x="216" y="60"/>
                </a:lnTo>
                <a:lnTo>
                  <a:pt x="216" y="52"/>
                </a:lnTo>
                <a:lnTo>
                  <a:pt x="212" y="44"/>
                </a:lnTo>
                <a:lnTo>
                  <a:pt x="212" y="40"/>
                </a:lnTo>
                <a:lnTo>
                  <a:pt x="208" y="32"/>
                </a:lnTo>
                <a:lnTo>
                  <a:pt x="204" y="32"/>
                </a:lnTo>
                <a:lnTo>
                  <a:pt x="200" y="24"/>
                </a:lnTo>
                <a:lnTo>
                  <a:pt x="196" y="20"/>
                </a:lnTo>
                <a:lnTo>
                  <a:pt x="196" y="12"/>
                </a:lnTo>
                <a:lnTo>
                  <a:pt x="196" y="8"/>
                </a:lnTo>
                <a:lnTo>
                  <a:pt x="200" y="4"/>
                </a:lnTo>
                <a:lnTo>
                  <a:pt x="208" y="4"/>
                </a:lnTo>
                <a:lnTo>
                  <a:pt x="216" y="0"/>
                </a:lnTo>
                <a:lnTo>
                  <a:pt x="228" y="4"/>
                </a:lnTo>
                <a:lnTo>
                  <a:pt x="248" y="8"/>
                </a:lnTo>
                <a:lnTo>
                  <a:pt x="268" y="16"/>
                </a:lnTo>
                <a:lnTo>
                  <a:pt x="276" y="16"/>
                </a:lnTo>
                <a:lnTo>
                  <a:pt x="284" y="20"/>
                </a:lnTo>
                <a:lnTo>
                  <a:pt x="288" y="24"/>
                </a:lnTo>
                <a:lnTo>
                  <a:pt x="288" y="28"/>
                </a:lnTo>
                <a:lnTo>
                  <a:pt x="292" y="40"/>
                </a:lnTo>
                <a:lnTo>
                  <a:pt x="288" y="52"/>
                </a:lnTo>
                <a:lnTo>
                  <a:pt x="288" y="60"/>
                </a:lnTo>
                <a:lnTo>
                  <a:pt x="284" y="72"/>
                </a:lnTo>
                <a:lnTo>
                  <a:pt x="284" y="88"/>
                </a:lnTo>
                <a:lnTo>
                  <a:pt x="284" y="108"/>
                </a:lnTo>
                <a:lnTo>
                  <a:pt x="280" y="128"/>
                </a:lnTo>
                <a:lnTo>
                  <a:pt x="280" y="152"/>
                </a:lnTo>
                <a:lnTo>
                  <a:pt x="276" y="176"/>
                </a:lnTo>
                <a:lnTo>
                  <a:pt x="276" y="204"/>
                </a:lnTo>
                <a:lnTo>
                  <a:pt x="272" y="232"/>
                </a:lnTo>
                <a:lnTo>
                  <a:pt x="268" y="260"/>
                </a:lnTo>
                <a:lnTo>
                  <a:pt x="260" y="284"/>
                </a:lnTo>
                <a:lnTo>
                  <a:pt x="248" y="308"/>
                </a:lnTo>
                <a:lnTo>
                  <a:pt x="248" y="30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135">
            <a:extLst>
              <a:ext uri="{FF2B5EF4-FFF2-40B4-BE49-F238E27FC236}">
                <a16:creationId xmlns:a16="http://schemas.microsoft.com/office/drawing/2014/main" xmlns="" id="{78AB0224-48D1-4DF3-ADB3-A9C89D866EDF}"/>
              </a:ext>
            </a:extLst>
          </p:cNvPr>
          <p:cNvSpPr>
            <a:spLocks/>
          </p:cNvSpPr>
          <p:nvPr/>
        </p:nvSpPr>
        <p:spPr bwMode="auto">
          <a:xfrm>
            <a:off x="5787107" y="5166921"/>
            <a:ext cx="1617285" cy="1143897"/>
          </a:xfrm>
          <a:custGeom>
            <a:avLst/>
            <a:gdLst>
              <a:gd name="T0" fmla="*/ 372 w 420"/>
              <a:gd name="T1" fmla="*/ 208 h 244"/>
              <a:gd name="T2" fmla="*/ 384 w 420"/>
              <a:gd name="T3" fmla="*/ 208 h 244"/>
              <a:gd name="T4" fmla="*/ 392 w 420"/>
              <a:gd name="T5" fmla="*/ 212 h 244"/>
              <a:gd name="T6" fmla="*/ 400 w 420"/>
              <a:gd name="T7" fmla="*/ 212 h 244"/>
              <a:gd name="T8" fmla="*/ 408 w 420"/>
              <a:gd name="T9" fmla="*/ 216 h 244"/>
              <a:gd name="T10" fmla="*/ 412 w 420"/>
              <a:gd name="T11" fmla="*/ 216 h 244"/>
              <a:gd name="T12" fmla="*/ 416 w 420"/>
              <a:gd name="T13" fmla="*/ 220 h 244"/>
              <a:gd name="T14" fmla="*/ 420 w 420"/>
              <a:gd name="T15" fmla="*/ 220 h 244"/>
              <a:gd name="T16" fmla="*/ 420 w 420"/>
              <a:gd name="T17" fmla="*/ 224 h 244"/>
              <a:gd name="T18" fmla="*/ 420 w 420"/>
              <a:gd name="T19" fmla="*/ 228 h 244"/>
              <a:gd name="T20" fmla="*/ 416 w 420"/>
              <a:gd name="T21" fmla="*/ 228 h 244"/>
              <a:gd name="T22" fmla="*/ 412 w 420"/>
              <a:gd name="T23" fmla="*/ 232 h 244"/>
              <a:gd name="T24" fmla="*/ 408 w 420"/>
              <a:gd name="T25" fmla="*/ 232 h 244"/>
              <a:gd name="T26" fmla="*/ 400 w 420"/>
              <a:gd name="T27" fmla="*/ 236 h 244"/>
              <a:gd name="T28" fmla="*/ 388 w 420"/>
              <a:gd name="T29" fmla="*/ 236 h 244"/>
              <a:gd name="T30" fmla="*/ 380 w 420"/>
              <a:gd name="T31" fmla="*/ 240 h 244"/>
              <a:gd name="T32" fmla="*/ 368 w 420"/>
              <a:gd name="T33" fmla="*/ 240 h 244"/>
              <a:gd name="T34" fmla="*/ 340 w 420"/>
              <a:gd name="T35" fmla="*/ 240 h 244"/>
              <a:gd name="T36" fmla="*/ 312 w 420"/>
              <a:gd name="T37" fmla="*/ 244 h 244"/>
              <a:gd name="T38" fmla="*/ 288 w 420"/>
              <a:gd name="T39" fmla="*/ 244 h 244"/>
              <a:gd name="T40" fmla="*/ 264 w 420"/>
              <a:gd name="T41" fmla="*/ 244 h 244"/>
              <a:gd name="T42" fmla="*/ 240 w 420"/>
              <a:gd name="T43" fmla="*/ 240 h 244"/>
              <a:gd name="T44" fmla="*/ 232 w 420"/>
              <a:gd name="T45" fmla="*/ 240 h 244"/>
              <a:gd name="T46" fmla="*/ 224 w 420"/>
              <a:gd name="T47" fmla="*/ 240 h 244"/>
              <a:gd name="T48" fmla="*/ 216 w 420"/>
              <a:gd name="T49" fmla="*/ 240 h 244"/>
              <a:gd name="T50" fmla="*/ 208 w 420"/>
              <a:gd name="T51" fmla="*/ 240 h 244"/>
              <a:gd name="T52" fmla="*/ 204 w 420"/>
              <a:gd name="T53" fmla="*/ 236 h 244"/>
              <a:gd name="T54" fmla="*/ 200 w 420"/>
              <a:gd name="T55" fmla="*/ 236 h 244"/>
              <a:gd name="T56" fmla="*/ 188 w 420"/>
              <a:gd name="T57" fmla="*/ 228 h 244"/>
              <a:gd name="T58" fmla="*/ 176 w 420"/>
              <a:gd name="T59" fmla="*/ 220 h 244"/>
              <a:gd name="T60" fmla="*/ 164 w 420"/>
              <a:gd name="T61" fmla="*/ 208 h 244"/>
              <a:gd name="T62" fmla="*/ 148 w 420"/>
              <a:gd name="T63" fmla="*/ 192 h 244"/>
              <a:gd name="T64" fmla="*/ 140 w 420"/>
              <a:gd name="T65" fmla="*/ 184 h 244"/>
              <a:gd name="T66" fmla="*/ 128 w 420"/>
              <a:gd name="T67" fmla="*/ 172 h 244"/>
              <a:gd name="T68" fmla="*/ 116 w 420"/>
              <a:gd name="T69" fmla="*/ 156 h 244"/>
              <a:gd name="T70" fmla="*/ 96 w 420"/>
              <a:gd name="T71" fmla="*/ 136 h 244"/>
              <a:gd name="T72" fmla="*/ 76 w 420"/>
              <a:gd name="T73" fmla="*/ 112 h 244"/>
              <a:gd name="T74" fmla="*/ 52 w 420"/>
              <a:gd name="T75" fmla="*/ 88 h 244"/>
              <a:gd name="T76" fmla="*/ 28 w 420"/>
              <a:gd name="T77" fmla="*/ 60 h 244"/>
              <a:gd name="T78" fmla="*/ 0 w 420"/>
              <a:gd name="T79" fmla="*/ 28 h 244"/>
              <a:gd name="T80" fmla="*/ 24 w 420"/>
              <a:gd name="T81" fmla="*/ 0 h 244"/>
              <a:gd name="T82" fmla="*/ 40 w 420"/>
              <a:gd name="T83" fmla="*/ 16 h 244"/>
              <a:gd name="T84" fmla="*/ 56 w 420"/>
              <a:gd name="T85" fmla="*/ 32 h 244"/>
              <a:gd name="T86" fmla="*/ 72 w 420"/>
              <a:gd name="T87" fmla="*/ 44 h 244"/>
              <a:gd name="T88" fmla="*/ 84 w 420"/>
              <a:gd name="T89" fmla="*/ 56 h 244"/>
              <a:gd name="T90" fmla="*/ 96 w 420"/>
              <a:gd name="T91" fmla="*/ 68 h 244"/>
              <a:gd name="T92" fmla="*/ 104 w 420"/>
              <a:gd name="T93" fmla="*/ 76 h 244"/>
              <a:gd name="T94" fmla="*/ 112 w 420"/>
              <a:gd name="T95" fmla="*/ 84 h 244"/>
              <a:gd name="T96" fmla="*/ 120 w 420"/>
              <a:gd name="T97" fmla="*/ 92 h 244"/>
              <a:gd name="T98" fmla="*/ 136 w 420"/>
              <a:gd name="T99" fmla="*/ 104 h 244"/>
              <a:gd name="T100" fmla="*/ 152 w 420"/>
              <a:gd name="T101" fmla="*/ 116 h 244"/>
              <a:gd name="T102" fmla="*/ 168 w 420"/>
              <a:gd name="T103" fmla="*/ 128 h 244"/>
              <a:gd name="T104" fmla="*/ 188 w 420"/>
              <a:gd name="T105" fmla="*/ 140 h 244"/>
              <a:gd name="T106" fmla="*/ 208 w 420"/>
              <a:gd name="T107" fmla="*/ 156 h 244"/>
              <a:gd name="T108" fmla="*/ 232 w 420"/>
              <a:gd name="T109" fmla="*/ 164 h 244"/>
              <a:gd name="T110" fmla="*/ 256 w 420"/>
              <a:gd name="T111" fmla="*/ 176 h 244"/>
              <a:gd name="T112" fmla="*/ 280 w 420"/>
              <a:gd name="T113" fmla="*/ 184 h 244"/>
              <a:gd name="T114" fmla="*/ 304 w 420"/>
              <a:gd name="T115" fmla="*/ 192 h 244"/>
              <a:gd name="T116" fmla="*/ 324 w 420"/>
              <a:gd name="T117" fmla="*/ 196 h 244"/>
              <a:gd name="T118" fmla="*/ 348 w 420"/>
              <a:gd name="T119" fmla="*/ 204 h 244"/>
              <a:gd name="T120" fmla="*/ 372 w 420"/>
              <a:gd name="T121" fmla="*/ 208 h 244"/>
              <a:gd name="T122" fmla="*/ 372 w 420"/>
              <a:gd name="T123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20" h="244">
                <a:moveTo>
                  <a:pt x="372" y="208"/>
                </a:moveTo>
                <a:lnTo>
                  <a:pt x="384" y="208"/>
                </a:lnTo>
                <a:lnTo>
                  <a:pt x="392" y="212"/>
                </a:lnTo>
                <a:lnTo>
                  <a:pt x="400" y="212"/>
                </a:lnTo>
                <a:lnTo>
                  <a:pt x="408" y="216"/>
                </a:lnTo>
                <a:lnTo>
                  <a:pt x="412" y="216"/>
                </a:lnTo>
                <a:lnTo>
                  <a:pt x="416" y="220"/>
                </a:lnTo>
                <a:lnTo>
                  <a:pt x="420" y="220"/>
                </a:lnTo>
                <a:lnTo>
                  <a:pt x="420" y="224"/>
                </a:lnTo>
                <a:lnTo>
                  <a:pt x="420" y="228"/>
                </a:lnTo>
                <a:lnTo>
                  <a:pt x="416" y="228"/>
                </a:lnTo>
                <a:lnTo>
                  <a:pt x="412" y="232"/>
                </a:lnTo>
                <a:lnTo>
                  <a:pt x="408" y="232"/>
                </a:lnTo>
                <a:lnTo>
                  <a:pt x="400" y="236"/>
                </a:lnTo>
                <a:lnTo>
                  <a:pt x="388" y="236"/>
                </a:lnTo>
                <a:lnTo>
                  <a:pt x="380" y="240"/>
                </a:lnTo>
                <a:lnTo>
                  <a:pt x="368" y="240"/>
                </a:lnTo>
                <a:lnTo>
                  <a:pt x="340" y="240"/>
                </a:lnTo>
                <a:lnTo>
                  <a:pt x="312" y="244"/>
                </a:lnTo>
                <a:lnTo>
                  <a:pt x="288" y="244"/>
                </a:lnTo>
                <a:lnTo>
                  <a:pt x="264" y="244"/>
                </a:lnTo>
                <a:lnTo>
                  <a:pt x="240" y="240"/>
                </a:lnTo>
                <a:lnTo>
                  <a:pt x="232" y="240"/>
                </a:lnTo>
                <a:lnTo>
                  <a:pt x="224" y="240"/>
                </a:lnTo>
                <a:lnTo>
                  <a:pt x="216" y="240"/>
                </a:lnTo>
                <a:lnTo>
                  <a:pt x="208" y="240"/>
                </a:lnTo>
                <a:lnTo>
                  <a:pt x="204" y="236"/>
                </a:lnTo>
                <a:lnTo>
                  <a:pt x="200" y="236"/>
                </a:lnTo>
                <a:lnTo>
                  <a:pt x="188" y="228"/>
                </a:lnTo>
                <a:lnTo>
                  <a:pt x="176" y="220"/>
                </a:lnTo>
                <a:lnTo>
                  <a:pt x="164" y="208"/>
                </a:lnTo>
                <a:lnTo>
                  <a:pt x="148" y="192"/>
                </a:lnTo>
                <a:lnTo>
                  <a:pt x="140" y="184"/>
                </a:lnTo>
                <a:lnTo>
                  <a:pt x="128" y="172"/>
                </a:lnTo>
                <a:lnTo>
                  <a:pt x="116" y="156"/>
                </a:lnTo>
                <a:lnTo>
                  <a:pt x="96" y="136"/>
                </a:lnTo>
                <a:lnTo>
                  <a:pt x="76" y="112"/>
                </a:lnTo>
                <a:lnTo>
                  <a:pt x="52" y="88"/>
                </a:lnTo>
                <a:lnTo>
                  <a:pt x="28" y="60"/>
                </a:lnTo>
                <a:lnTo>
                  <a:pt x="0" y="28"/>
                </a:lnTo>
                <a:lnTo>
                  <a:pt x="24" y="0"/>
                </a:lnTo>
                <a:lnTo>
                  <a:pt x="40" y="16"/>
                </a:lnTo>
                <a:lnTo>
                  <a:pt x="56" y="32"/>
                </a:lnTo>
                <a:lnTo>
                  <a:pt x="72" y="44"/>
                </a:lnTo>
                <a:lnTo>
                  <a:pt x="84" y="56"/>
                </a:lnTo>
                <a:lnTo>
                  <a:pt x="96" y="68"/>
                </a:lnTo>
                <a:lnTo>
                  <a:pt x="104" y="76"/>
                </a:lnTo>
                <a:lnTo>
                  <a:pt x="112" y="84"/>
                </a:lnTo>
                <a:lnTo>
                  <a:pt x="120" y="92"/>
                </a:lnTo>
                <a:lnTo>
                  <a:pt x="136" y="104"/>
                </a:lnTo>
                <a:lnTo>
                  <a:pt x="152" y="116"/>
                </a:lnTo>
                <a:lnTo>
                  <a:pt x="168" y="128"/>
                </a:lnTo>
                <a:lnTo>
                  <a:pt x="188" y="140"/>
                </a:lnTo>
                <a:lnTo>
                  <a:pt x="208" y="156"/>
                </a:lnTo>
                <a:lnTo>
                  <a:pt x="232" y="164"/>
                </a:lnTo>
                <a:lnTo>
                  <a:pt x="256" y="176"/>
                </a:lnTo>
                <a:lnTo>
                  <a:pt x="280" y="184"/>
                </a:lnTo>
                <a:lnTo>
                  <a:pt x="304" y="192"/>
                </a:lnTo>
                <a:lnTo>
                  <a:pt x="324" y="196"/>
                </a:lnTo>
                <a:lnTo>
                  <a:pt x="348" y="204"/>
                </a:lnTo>
                <a:lnTo>
                  <a:pt x="372" y="208"/>
                </a:lnTo>
                <a:lnTo>
                  <a:pt x="372" y="20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xmlns="" id="{035AD049-B9AE-42C7-B7AD-D80F05F0AAAD}"/>
              </a:ext>
            </a:extLst>
          </p:cNvPr>
          <p:cNvSpPr/>
          <p:nvPr/>
        </p:nvSpPr>
        <p:spPr>
          <a:xfrm rot="199450">
            <a:off x="2391705" y="639814"/>
            <a:ext cx="973492" cy="332060"/>
          </a:xfrm>
          <a:custGeom>
            <a:avLst/>
            <a:gdLst>
              <a:gd name="connsiteX0" fmla="*/ 628649 w 973492"/>
              <a:gd name="connsiteY0" fmla="*/ 4201 h 332060"/>
              <a:gd name="connsiteX1" fmla="*/ 643115 w 973492"/>
              <a:gd name="connsiteY1" fmla="*/ 3361 h 332060"/>
              <a:gd name="connsiteX2" fmla="*/ 672048 w 973492"/>
              <a:gd name="connsiteY2" fmla="*/ 1680 h 332060"/>
              <a:gd name="connsiteX3" fmla="*/ 700982 w 973492"/>
              <a:gd name="connsiteY3" fmla="*/ 0 h 332060"/>
              <a:gd name="connsiteX4" fmla="*/ 745508 w 973492"/>
              <a:gd name="connsiteY4" fmla="*/ 16871 h 332060"/>
              <a:gd name="connsiteX5" fmla="*/ 790035 w 973492"/>
              <a:gd name="connsiteY5" fmla="*/ 33743 h 332060"/>
              <a:gd name="connsiteX6" fmla="*/ 863494 w 973492"/>
              <a:gd name="connsiteY6" fmla="*/ 48934 h 332060"/>
              <a:gd name="connsiteX7" fmla="*/ 909147 w 973492"/>
              <a:gd name="connsiteY7" fmla="*/ 85199 h 332060"/>
              <a:gd name="connsiteX8" fmla="*/ 940333 w 973492"/>
              <a:gd name="connsiteY8" fmla="*/ 122303 h 332060"/>
              <a:gd name="connsiteX9" fmla="*/ 955926 w 973492"/>
              <a:gd name="connsiteY9" fmla="*/ 140855 h 332060"/>
              <a:gd name="connsiteX10" fmla="*/ 970393 w 973492"/>
              <a:gd name="connsiteY10" fmla="*/ 140015 h 332060"/>
              <a:gd name="connsiteX11" fmla="*/ 971519 w 973492"/>
              <a:gd name="connsiteY11" fmla="*/ 159407 h 332060"/>
              <a:gd name="connsiteX12" fmla="*/ 973492 w 973492"/>
              <a:gd name="connsiteY12" fmla="*/ 161754 h 332060"/>
              <a:gd name="connsiteX13" fmla="*/ 662763 w 973492"/>
              <a:gd name="connsiteY13" fmla="*/ 225313 h 332060"/>
              <a:gd name="connsiteX14" fmla="*/ 655505 w 973492"/>
              <a:gd name="connsiteY14" fmla="*/ 216677 h 332060"/>
              <a:gd name="connsiteX15" fmla="*/ 641039 w 973492"/>
              <a:gd name="connsiteY15" fmla="*/ 217518 h 332060"/>
              <a:gd name="connsiteX16" fmla="*/ 626572 w 973492"/>
              <a:gd name="connsiteY16" fmla="*/ 218358 h 332060"/>
              <a:gd name="connsiteX17" fmla="*/ 612105 w 973492"/>
              <a:gd name="connsiteY17" fmla="*/ 219198 h 332060"/>
              <a:gd name="connsiteX18" fmla="*/ 597639 w 973492"/>
              <a:gd name="connsiteY18" fmla="*/ 220038 h 332060"/>
              <a:gd name="connsiteX19" fmla="*/ 568705 w 973492"/>
              <a:gd name="connsiteY19" fmla="*/ 221719 h 332060"/>
              <a:gd name="connsiteX20" fmla="*/ 539772 w 973492"/>
              <a:gd name="connsiteY20" fmla="*/ 223400 h 332060"/>
              <a:gd name="connsiteX21" fmla="*/ 510839 w 973492"/>
              <a:gd name="connsiteY21" fmla="*/ 225080 h 332060"/>
              <a:gd name="connsiteX22" fmla="*/ 467439 w 973492"/>
              <a:gd name="connsiteY22" fmla="*/ 227601 h 332060"/>
              <a:gd name="connsiteX23" fmla="*/ 425165 w 973492"/>
              <a:gd name="connsiteY23" fmla="*/ 249515 h 332060"/>
              <a:gd name="connsiteX24" fmla="*/ 381765 w 973492"/>
              <a:gd name="connsiteY24" fmla="*/ 252036 h 332060"/>
              <a:gd name="connsiteX25" fmla="*/ 323898 w 973492"/>
              <a:gd name="connsiteY25" fmla="*/ 255397 h 332060"/>
              <a:gd name="connsiteX26" fmla="*/ 267158 w 973492"/>
              <a:gd name="connsiteY26" fmla="*/ 278150 h 332060"/>
              <a:gd name="connsiteX27" fmla="*/ 209292 w 973492"/>
              <a:gd name="connsiteY27" fmla="*/ 281511 h 332060"/>
              <a:gd name="connsiteX28" fmla="*/ 152552 w 973492"/>
              <a:gd name="connsiteY28" fmla="*/ 304265 h 332060"/>
              <a:gd name="connsiteX29" fmla="*/ 80218 w 973492"/>
              <a:gd name="connsiteY29" fmla="*/ 308466 h 332060"/>
              <a:gd name="connsiteX30" fmla="*/ 9011 w 973492"/>
              <a:gd name="connsiteY30" fmla="*/ 332060 h 332060"/>
              <a:gd name="connsiteX31" fmla="*/ 0 w 973492"/>
              <a:gd name="connsiteY31" fmla="*/ 176920 h 332060"/>
              <a:gd name="connsiteX32" fmla="*/ 72333 w 973492"/>
              <a:gd name="connsiteY32" fmla="*/ 172719 h 332060"/>
              <a:gd name="connsiteX33" fmla="*/ 159134 w 973492"/>
              <a:gd name="connsiteY33" fmla="*/ 167677 h 332060"/>
              <a:gd name="connsiteX34" fmla="*/ 259274 w 973492"/>
              <a:gd name="connsiteY34" fmla="*/ 142403 h 332060"/>
              <a:gd name="connsiteX35" fmla="*/ 359414 w 973492"/>
              <a:gd name="connsiteY35" fmla="*/ 117129 h 332060"/>
              <a:gd name="connsiteX36" fmla="*/ 416154 w 973492"/>
              <a:gd name="connsiteY36" fmla="*/ 94375 h 332060"/>
              <a:gd name="connsiteX37" fmla="*/ 459555 w 973492"/>
              <a:gd name="connsiteY37" fmla="*/ 91855 h 332060"/>
              <a:gd name="connsiteX38" fmla="*/ 501828 w 973492"/>
              <a:gd name="connsiteY38" fmla="*/ 69941 h 332060"/>
              <a:gd name="connsiteX39" fmla="*/ 530761 w 973492"/>
              <a:gd name="connsiteY39" fmla="*/ 68260 h 332060"/>
              <a:gd name="connsiteX40" fmla="*/ 558568 w 973492"/>
              <a:gd name="connsiteY40" fmla="*/ 47187 h 332060"/>
              <a:gd name="connsiteX41" fmla="*/ 573035 w 973492"/>
              <a:gd name="connsiteY41" fmla="*/ 46347 h 332060"/>
              <a:gd name="connsiteX42" fmla="*/ 587501 w 973492"/>
              <a:gd name="connsiteY42" fmla="*/ 45507 h 332060"/>
              <a:gd name="connsiteX43" fmla="*/ 601968 w 973492"/>
              <a:gd name="connsiteY43" fmla="*/ 44666 h 332060"/>
              <a:gd name="connsiteX44" fmla="*/ 615308 w 973492"/>
              <a:gd name="connsiteY44" fmla="*/ 24434 h 332060"/>
              <a:gd name="connsiteX45" fmla="*/ 628649 w 973492"/>
              <a:gd name="connsiteY45" fmla="*/ 4201 h 3320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973492" h="332060">
                <a:moveTo>
                  <a:pt x="628649" y="4201"/>
                </a:moveTo>
                <a:lnTo>
                  <a:pt x="643115" y="3361"/>
                </a:lnTo>
                <a:lnTo>
                  <a:pt x="672048" y="1680"/>
                </a:lnTo>
                <a:lnTo>
                  <a:pt x="700982" y="0"/>
                </a:lnTo>
                <a:lnTo>
                  <a:pt x="745508" y="16871"/>
                </a:lnTo>
                <a:lnTo>
                  <a:pt x="790035" y="33743"/>
                </a:lnTo>
                <a:lnTo>
                  <a:pt x="863494" y="48934"/>
                </a:lnTo>
                <a:lnTo>
                  <a:pt x="909147" y="85199"/>
                </a:lnTo>
                <a:lnTo>
                  <a:pt x="940333" y="122303"/>
                </a:lnTo>
                <a:lnTo>
                  <a:pt x="955926" y="140855"/>
                </a:lnTo>
                <a:lnTo>
                  <a:pt x="970393" y="140015"/>
                </a:lnTo>
                <a:lnTo>
                  <a:pt x="971519" y="159407"/>
                </a:lnTo>
                <a:lnTo>
                  <a:pt x="973492" y="161754"/>
                </a:lnTo>
                <a:lnTo>
                  <a:pt x="662763" y="225313"/>
                </a:lnTo>
                <a:lnTo>
                  <a:pt x="655505" y="216677"/>
                </a:lnTo>
                <a:lnTo>
                  <a:pt x="641039" y="217518"/>
                </a:lnTo>
                <a:lnTo>
                  <a:pt x="626572" y="218358"/>
                </a:lnTo>
                <a:lnTo>
                  <a:pt x="612105" y="219198"/>
                </a:lnTo>
                <a:lnTo>
                  <a:pt x="597639" y="220038"/>
                </a:lnTo>
                <a:lnTo>
                  <a:pt x="568705" y="221719"/>
                </a:lnTo>
                <a:lnTo>
                  <a:pt x="539772" y="223400"/>
                </a:lnTo>
                <a:lnTo>
                  <a:pt x="510839" y="225080"/>
                </a:lnTo>
                <a:lnTo>
                  <a:pt x="467439" y="227601"/>
                </a:lnTo>
                <a:lnTo>
                  <a:pt x="425165" y="249515"/>
                </a:lnTo>
                <a:lnTo>
                  <a:pt x="381765" y="252036"/>
                </a:lnTo>
                <a:lnTo>
                  <a:pt x="323898" y="255397"/>
                </a:lnTo>
                <a:lnTo>
                  <a:pt x="267158" y="278150"/>
                </a:lnTo>
                <a:lnTo>
                  <a:pt x="209292" y="281511"/>
                </a:lnTo>
                <a:lnTo>
                  <a:pt x="152552" y="304265"/>
                </a:lnTo>
                <a:lnTo>
                  <a:pt x="80218" y="308466"/>
                </a:lnTo>
                <a:lnTo>
                  <a:pt x="9011" y="332060"/>
                </a:lnTo>
                <a:lnTo>
                  <a:pt x="0" y="176920"/>
                </a:lnTo>
                <a:lnTo>
                  <a:pt x="72333" y="172719"/>
                </a:lnTo>
                <a:lnTo>
                  <a:pt x="159134" y="167677"/>
                </a:lnTo>
                <a:lnTo>
                  <a:pt x="259274" y="142403"/>
                </a:lnTo>
                <a:lnTo>
                  <a:pt x="359414" y="117129"/>
                </a:lnTo>
                <a:lnTo>
                  <a:pt x="416154" y="94375"/>
                </a:lnTo>
                <a:lnTo>
                  <a:pt x="459555" y="91855"/>
                </a:lnTo>
                <a:lnTo>
                  <a:pt x="501828" y="69941"/>
                </a:lnTo>
                <a:lnTo>
                  <a:pt x="530761" y="68260"/>
                </a:lnTo>
                <a:lnTo>
                  <a:pt x="558568" y="47187"/>
                </a:lnTo>
                <a:lnTo>
                  <a:pt x="573035" y="46347"/>
                </a:lnTo>
                <a:lnTo>
                  <a:pt x="587501" y="45507"/>
                </a:lnTo>
                <a:lnTo>
                  <a:pt x="601968" y="44666"/>
                </a:lnTo>
                <a:lnTo>
                  <a:pt x="615308" y="24434"/>
                </a:lnTo>
                <a:lnTo>
                  <a:pt x="628649" y="420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xmlns="" id="{681FE176-FDBC-4F88-BBA3-8C2B56CD9E2A}"/>
              </a:ext>
            </a:extLst>
          </p:cNvPr>
          <p:cNvSpPr/>
          <p:nvPr/>
        </p:nvSpPr>
        <p:spPr>
          <a:xfrm rot="199450">
            <a:off x="8948018" y="816905"/>
            <a:ext cx="344771" cy="683777"/>
          </a:xfrm>
          <a:custGeom>
            <a:avLst/>
            <a:gdLst>
              <a:gd name="connsiteX0" fmla="*/ 115382 w 344771"/>
              <a:gd name="connsiteY0" fmla="*/ 2521 h 683777"/>
              <a:gd name="connsiteX1" fmla="*/ 129848 w 344771"/>
              <a:gd name="connsiteY1" fmla="*/ 1681 h 683777"/>
              <a:gd name="connsiteX2" fmla="*/ 158782 w 344771"/>
              <a:gd name="connsiteY2" fmla="*/ 0 h 683777"/>
              <a:gd name="connsiteX3" fmla="*/ 188841 w 344771"/>
              <a:gd name="connsiteY3" fmla="*/ 17712 h 683777"/>
              <a:gd name="connsiteX4" fmla="*/ 233367 w 344771"/>
              <a:gd name="connsiteY4" fmla="*/ 34583 h 683777"/>
              <a:gd name="connsiteX5" fmla="*/ 263427 w 344771"/>
              <a:gd name="connsiteY5" fmla="*/ 52295 h 683777"/>
              <a:gd name="connsiteX6" fmla="*/ 294613 w 344771"/>
              <a:gd name="connsiteY6" fmla="*/ 89400 h 683777"/>
              <a:gd name="connsiteX7" fmla="*/ 325799 w 344771"/>
              <a:gd name="connsiteY7" fmla="*/ 126504 h 683777"/>
              <a:gd name="connsiteX8" fmla="*/ 341392 w 344771"/>
              <a:gd name="connsiteY8" fmla="*/ 145057 h 683777"/>
              <a:gd name="connsiteX9" fmla="*/ 342518 w 344771"/>
              <a:gd name="connsiteY9" fmla="*/ 164449 h 683777"/>
              <a:gd name="connsiteX10" fmla="*/ 343645 w 344771"/>
              <a:gd name="connsiteY10" fmla="*/ 183841 h 683777"/>
              <a:gd name="connsiteX11" fmla="*/ 344771 w 344771"/>
              <a:gd name="connsiteY11" fmla="*/ 203233 h 683777"/>
              <a:gd name="connsiteX12" fmla="*/ 332557 w 344771"/>
              <a:gd name="connsiteY12" fmla="*/ 242859 h 683777"/>
              <a:gd name="connsiteX13" fmla="*/ 335936 w 344771"/>
              <a:gd name="connsiteY13" fmla="*/ 301036 h 683777"/>
              <a:gd name="connsiteX14" fmla="*/ 323722 w 344771"/>
              <a:gd name="connsiteY14" fmla="*/ 340661 h 683777"/>
              <a:gd name="connsiteX15" fmla="*/ 311508 w 344771"/>
              <a:gd name="connsiteY15" fmla="*/ 380286 h 683777"/>
              <a:gd name="connsiteX16" fmla="*/ 312635 w 344771"/>
              <a:gd name="connsiteY16" fmla="*/ 399678 h 683777"/>
              <a:gd name="connsiteX17" fmla="*/ 327101 w 344771"/>
              <a:gd name="connsiteY17" fmla="*/ 398838 h 683777"/>
              <a:gd name="connsiteX18" fmla="*/ 338730 w 344771"/>
              <a:gd name="connsiteY18" fmla="*/ 398163 h 683777"/>
              <a:gd name="connsiteX19" fmla="*/ 305986 w 344771"/>
              <a:gd name="connsiteY19" fmla="*/ 614102 h 683777"/>
              <a:gd name="connsiteX20" fmla="*/ 296092 w 344771"/>
              <a:gd name="connsiteY20" fmla="*/ 614676 h 683777"/>
              <a:gd name="connsiteX21" fmla="*/ 268285 w 344771"/>
              <a:gd name="connsiteY21" fmla="*/ 635749 h 683777"/>
              <a:gd name="connsiteX22" fmla="*/ 253818 w 344771"/>
              <a:gd name="connsiteY22" fmla="*/ 636590 h 683777"/>
              <a:gd name="connsiteX23" fmla="*/ 239352 w 344771"/>
              <a:gd name="connsiteY23" fmla="*/ 637430 h 683777"/>
              <a:gd name="connsiteX24" fmla="*/ 211545 w 344771"/>
              <a:gd name="connsiteY24" fmla="*/ 658503 h 683777"/>
              <a:gd name="connsiteX25" fmla="*/ 198204 w 344771"/>
              <a:gd name="connsiteY25" fmla="*/ 678735 h 683777"/>
              <a:gd name="connsiteX26" fmla="*/ 169271 w 344771"/>
              <a:gd name="connsiteY26" fmla="*/ 680416 h 683777"/>
              <a:gd name="connsiteX27" fmla="*/ 140338 w 344771"/>
              <a:gd name="connsiteY27" fmla="*/ 682096 h 683777"/>
              <a:gd name="connsiteX28" fmla="*/ 111404 w 344771"/>
              <a:gd name="connsiteY28" fmla="*/ 683777 h 683777"/>
              <a:gd name="connsiteX29" fmla="*/ 95811 w 344771"/>
              <a:gd name="connsiteY29" fmla="*/ 665225 h 683777"/>
              <a:gd name="connsiteX30" fmla="*/ 64625 w 344771"/>
              <a:gd name="connsiteY30" fmla="*/ 628121 h 683777"/>
              <a:gd name="connsiteX31" fmla="*/ 33439 w 344771"/>
              <a:gd name="connsiteY31" fmla="*/ 591017 h 683777"/>
              <a:gd name="connsiteX32" fmla="*/ 16719 w 344771"/>
              <a:gd name="connsiteY32" fmla="*/ 553071 h 683777"/>
              <a:gd name="connsiteX33" fmla="*/ 1126 w 344771"/>
              <a:gd name="connsiteY33" fmla="*/ 534519 h 683777"/>
              <a:gd name="connsiteX34" fmla="*/ 0 w 344771"/>
              <a:gd name="connsiteY34" fmla="*/ 515127 h 683777"/>
              <a:gd name="connsiteX35" fmla="*/ 13340 w 344771"/>
              <a:gd name="connsiteY35" fmla="*/ 494894 h 683777"/>
              <a:gd name="connsiteX36" fmla="*/ 26681 w 344771"/>
              <a:gd name="connsiteY36" fmla="*/ 474662 h 683777"/>
              <a:gd name="connsiteX37" fmla="*/ 40021 w 344771"/>
              <a:gd name="connsiteY37" fmla="*/ 454429 h 683777"/>
              <a:gd name="connsiteX38" fmla="*/ 68954 w 344771"/>
              <a:gd name="connsiteY38" fmla="*/ 452749 h 683777"/>
              <a:gd name="connsiteX39" fmla="*/ 82294 w 344771"/>
              <a:gd name="connsiteY39" fmla="*/ 432516 h 683777"/>
              <a:gd name="connsiteX40" fmla="*/ 110101 w 344771"/>
              <a:gd name="connsiteY40" fmla="*/ 411442 h 683777"/>
              <a:gd name="connsiteX41" fmla="*/ 122316 w 344771"/>
              <a:gd name="connsiteY41" fmla="*/ 371817 h 683777"/>
              <a:gd name="connsiteX42" fmla="*/ 134530 w 344771"/>
              <a:gd name="connsiteY42" fmla="*/ 332192 h 683777"/>
              <a:gd name="connsiteX43" fmla="*/ 131151 w 344771"/>
              <a:gd name="connsiteY43" fmla="*/ 274015 h 683777"/>
              <a:gd name="connsiteX44" fmla="*/ 128898 w 344771"/>
              <a:gd name="connsiteY44" fmla="*/ 235230 h 683777"/>
              <a:gd name="connsiteX45" fmla="*/ 125519 w 344771"/>
              <a:gd name="connsiteY45" fmla="*/ 177053 h 683777"/>
              <a:gd name="connsiteX46" fmla="*/ 122140 w 344771"/>
              <a:gd name="connsiteY46" fmla="*/ 118876 h 683777"/>
              <a:gd name="connsiteX47" fmla="*/ 104294 w 344771"/>
              <a:gd name="connsiteY47" fmla="*/ 61538 h 683777"/>
              <a:gd name="connsiteX48" fmla="*/ 102041 w 344771"/>
              <a:gd name="connsiteY48" fmla="*/ 22754 h 683777"/>
              <a:gd name="connsiteX49" fmla="*/ 115382 w 344771"/>
              <a:gd name="connsiteY49" fmla="*/ 2521 h 683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44771" h="683777">
                <a:moveTo>
                  <a:pt x="115382" y="2521"/>
                </a:moveTo>
                <a:lnTo>
                  <a:pt x="129848" y="1681"/>
                </a:lnTo>
                <a:lnTo>
                  <a:pt x="158782" y="0"/>
                </a:lnTo>
                <a:lnTo>
                  <a:pt x="188841" y="17712"/>
                </a:lnTo>
                <a:lnTo>
                  <a:pt x="233367" y="34583"/>
                </a:lnTo>
                <a:lnTo>
                  <a:pt x="263427" y="52295"/>
                </a:lnTo>
                <a:lnTo>
                  <a:pt x="294613" y="89400"/>
                </a:lnTo>
                <a:lnTo>
                  <a:pt x="325799" y="126504"/>
                </a:lnTo>
                <a:lnTo>
                  <a:pt x="341392" y="145057"/>
                </a:lnTo>
                <a:lnTo>
                  <a:pt x="342518" y="164449"/>
                </a:lnTo>
                <a:lnTo>
                  <a:pt x="343645" y="183841"/>
                </a:lnTo>
                <a:lnTo>
                  <a:pt x="344771" y="203233"/>
                </a:lnTo>
                <a:lnTo>
                  <a:pt x="332557" y="242859"/>
                </a:lnTo>
                <a:lnTo>
                  <a:pt x="335936" y="301036"/>
                </a:lnTo>
                <a:lnTo>
                  <a:pt x="323722" y="340661"/>
                </a:lnTo>
                <a:lnTo>
                  <a:pt x="311508" y="380286"/>
                </a:lnTo>
                <a:lnTo>
                  <a:pt x="312635" y="399678"/>
                </a:lnTo>
                <a:lnTo>
                  <a:pt x="327101" y="398838"/>
                </a:lnTo>
                <a:lnTo>
                  <a:pt x="338730" y="398163"/>
                </a:lnTo>
                <a:lnTo>
                  <a:pt x="305986" y="614102"/>
                </a:lnTo>
                <a:lnTo>
                  <a:pt x="296092" y="614676"/>
                </a:lnTo>
                <a:lnTo>
                  <a:pt x="268285" y="635749"/>
                </a:lnTo>
                <a:lnTo>
                  <a:pt x="253818" y="636590"/>
                </a:lnTo>
                <a:lnTo>
                  <a:pt x="239352" y="637430"/>
                </a:lnTo>
                <a:lnTo>
                  <a:pt x="211545" y="658503"/>
                </a:lnTo>
                <a:lnTo>
                  <a:pt x="198204" y="678735"/>
                </a:lnTo>
                <a:lnTo>
                  <a:pt x="169271" y="680416"/>
                </a:lnTo>
                <a:lnTo>
                  <a:pt x="140338" y="682096"/>
                </a:lnTo>
                <a:lnTo>
                  <a:pt x="111404" y="683777"/>
                </a:lnTo>
                <a:lnTo>
                  <a:pt x="95811" y="665225"/>
                </a:lnTo>
                <a:lnTo>
                  <a:pt x="64625" y="628121"/>
                </a:lnTo>
                <a:lnTo>
                  <a:pt x="33439" y="591017"/>
                </a:lnTo>
                <a:lnTo>
                  <a:pt x="16719" y="553071"/>
                </a:lnTo>
                <a:lnTo>
                  <a:pt x="1126" y="534519"/>
                </a:lnTo>
                <a:lnTo>
                  <a:pt x="0" y="515127"/>
                </a:lnTo>
                <a:lnTo>
                  <a:pt x="13340" y="494894"/>
                </a:lnTo>
                <a:lnTo>
                  <a:pt x="26681" y="474662"/>
                </a:lnTo>
                <a:lnTo>
                  <a:pt x="40021" y="454429"/>
                </a:lnTo>
                <a:lnTo>
                  <a:pt x="68954" y="452749"/>
                </a:lnTo>
                <a:lnTo>
                  <a:pt x="82294" y="432516"/>
                </a:lnTo>
                <a:lnTo>
                  <a:pt x="110101" y="411442"/>
                </a:lnTo>
                <a:lnTo>
                  <a:pt x="122316" y="371817"/>
                </a:lnTo>
                <a:lnTo>
                  <a:pt x="134530" y="332192"/>
                </a:lnTo>
                <a:lnTo>
                  <a:pt x="131151" y="274015"/>
                </a:lnTo>
                <a:lnTo>
                  <a:pt x="128898" y="235230"/>
                </a:lnTo>
                <a:lnTo>
                  <a:pt x="125519" y="177053"/>
                </a:lnTo>
                <a:lnTo>
                  <a:pt x="122140" y="118876"/>
                </a:lnTo>
                <a:lnTo>
                  <a:pt x="104294" y="61538"/>
                </a:lnTo>
                <a:lnTo>
                  <a:pt x="102041" y="22754"/>
                </a:lnTo>
                <a:lnTo>
                  <a:pt x="115382" y="252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xmlns="" id="{5883AE72-E7E3-4668-A4F8-337DCEF19406}"/>
              </a:ext>
            </a:extLst>
          </p:cNvPr>
          <p:cNvSpPr/>
          <p:nvPr/>
        </p:nvSpPr>
        <p:spPr>
          <a:xfrm rot="199450">
            <a:off x="9475691" y="1558932"/>
            <a:ext cx="966894" cy="326178"/>
          </a:xfrm>
          <a:custGeom>
            <a:avLst/>
            <a:gdLst>
              <a:gd name="connsiteX0" fmla="*/ 685389 w 966894"/>
              <a:gd name="connsiteY0" fmla="*/ 3361 h 326178"/>
              <a:gd name="connsiteX1" fmla="*/ 714323 w 966894"/>
              <a:gd name="connsiteY1" fmla="*/ 1681 h 326178"/>
              <a:gd name="connsiteX2" fmla="*/ 743256 w 966894"/>
              <a:gd name="connsiteY2" fmla="*/ 0 h 326178"/>
              <a:gd name="connsiteX3" fmla="*/ 773315 w 966894"/>
              <a:gd name="connsiteY3" fmla="*/ 17712 h 326178"/>
              <a:gd name="connsiteX4" fmla="*/ 817843 w 966894"/>
              <a:gd name="connsiteY4" fmla="*/ 34584 h 326178"/>
              <a:gd name="connsiteX5" fmla="*/ 863495 w 966894"/>
              <a:gd name="connsiteY5" fmla="*/ 70848 h 326178"/>
              <a:gd name="connsiteX6" fmla="*/ 893555 w 966894"/>
              <a:gd name="connsiteY6" fmla="*/ 88560 h 326178"/>
              <a:gd name="connsiteX7" fmla="*/ 909148 w 966894"/>
              <a:gd name="connsiteY7" fmla="*/ 107112 h 326178"/>
              <a:gd name="connsiteX8" fmla="*/ 954800 w 966894"/>
              <a:gd name="connsiteY8" fmla="*/ 143376 h 326178"/>
              <a:gd name="connsiteX9" fmla="*/ 966894 w 966894"/>
              <a:gd name="connsiteY9" fmla="*/ 157765 h 326178"/>
              <a:gd name="connsiteX10" fmla="*/ 643278 w 966894"/>
              <a:gd name="connsiteY10" fmla="*/ 236037 h 326178"/>
              <a:gd name="connsiteX11" fmla="*/ 654380 w 966894"/>
              <a:gd name="connsiteY11" fmla="*/ 219199 h 326178"/>
              <a:gd name="connsiteX12" fmla="*/ 653253 w 966894"/>
              <a:gd name="connsiteY12" fmla="*/ 199806 h 326178"/>
              <a:gd name="connsiteX13" fmla="*/ 638787 w 966894"/>
              <a:gd name="connsiteY13" fmla="*/ 200647 h 326178"/>
              <a:gd name="connsiteX14" fmla="*/ 624320 w 966894"/>
              <a:gd name="connsiteY14" fmla="*/ 201487 h 326178"/>
              <a:gd name="connsiteX15" fmla="*/ 596513 w 966894"/>
              <a:gd name="connsiteY15" fmla="*/ 222560 h 326178"/>
              <a:gd name="connsiteX16" fmla="*/ 567579 w 966894"/>
              <a:gd name="connsiteY16" fmla="*/ 224240 h 326178"/>
              <a:gd name="connsiteX17" fmla="*/ 538646 w 966894"/>
              <a:gd name="connsiteY17" fmla="*/ 225921 h 326178"/>
              <a:gd name="connsiteX18" fmla="*/ 496372 w 966894"/>
              <a:gd name="connsiteY18" fmla="*/ 247835 h 326178"/>
              <a:gd name="connsiteX19" fmla="*/ 452972 w 966894"/>
              <a:gd name="connsiteY19" fmla="*/ 250356 h 326178"/>
              <a:gd name="connsiteX20" fmla="*/ 396232 w 966894"/>
              <a:gd name="connsiteY20" fmla="*/ 273109 h 326178"/>
              <a:gd name="connsiteX21" fmla="*/ 352832 w 966894"/>
              <a:gd name="connsiteY21" fmla="*/ 275630 h 326178"/>
              <a:gd name="connsiteX22" fmla="*/ 325024 w 966894"/>
              <a:gd name="connsiteY22" fmla="*/ 296703 h 326178"/>
              <a:gd name="connsiteX23" fmla="*/ 296091 w 966894"/>
              <a:gd name="connsiteY23" fmla="*/ 298383 h 326178"/>
              <a:gd name="connsiteX24" fmla="*/ 267158 w 966894"/>
              <a:gd name="connsiteY24" fmla="*/ 300064 h 326178"/>
              <a:gd name="connsiteX25" fmla="*/ 239351 w 966894"/>
              <a:gd name="connsiteY25" fmla="*/ 321137 h 326178"/>
              <a:gd name="connsiteX26" fmla="*/ 224885 w 966894"/>
              <a:gd name="connsiteY26" fmla="*/ 321977 h 326178"/>
              <a:gd name="connsiteX27" fmla="*/ 210418 w 966894"/>
              <a:gd name="connsiteY27" fmla="*/ 322817 h 326178"/>
              <a:gd name="connsiteX28" fmla="*/ 181485 w 966894"/>
              <a:gd name="connsiteY28" fmla="*/ 324498 h 326178"/>
              <a:gd name="connsiteX29" fmla="*/ 152551 w 966894"/>
              <a:gd name="connsiteY29" fmla="*/ 326178 h 326178"/>
              <a:gd name="connsiteX30" fmla="*/ 122492 w 966894"/>
              <a:gd name="connsiteY30" fmla="*/ 308466 h 326178"/>
              <a:gd name="connsiteX31" fmla="*/ 77966 w 966894"/>
              <a:gd name="connsiteY31" fmla="*/ 291595 h 326178"/>
              <a:gd name="connsiteX32" fmla="*/ 49031 w 966894"/>
              <a:gd name="connsiteY32" fmla="*/ 293275 h 326178"/>
              <a:gd name="connsiteX33" fmla="*/ 17845 w 966894"/>
              <a:gd name="connsiteY33" fmla="*/ 256170 h 326178"/>
              <a:gd name="connsiteX34" fmla="*/ 2252 w 966894"/>
              <a:gd name="connsiteY34" fmla="*/ 237618 h 326178"/>
              <a:gd name="connsiteX35" fmla="*/ 0 w 966894"/>
              <a:gd name="connsiteY35" fmla="*/ 198834 h 326178"/>
              <a:gd name="connsiteX36" fmla="*/ 71207 w 966894"/>
              <a:gd name="connsiteY36" fmla="*/ 175240 h 326178"/>
              <a:gd name="connsiteX37" fmla="*/ 143540 w 966894"/>
              <a:gd name="connsiteY37" fmla="*/ 171039 h 326178"/>
              <a:gd name="connsiteX38" fmla="*/ 215874 w 966894"/>
              <a:gd name="connsiteY38" fmla="*/ 166837 h 326178"/>
              <a:gd name="connsiteX39" fmla="*/ 272614 w 966894"/>
              <a:gd name="connsiteY39" fmla="*/ 144084 h 326178"/>
              <a:gd name="connsiteX40" fmla="*/ 330481 w 966894"/>
              <a:gd name="connsiteY40" fmla="*/ 140723 h 326178"/>
              <a:gd name="connsiteX41" fmla="*/ 387221 w 966894"/>
              <a:gd name="connsiteY41" fmla="*/ 117970 h 326178"/>
              <a:gd name="connsiteX42" fmla="*/ 430621 w 966894"/>
              <a:gd name="connsiteY42" fmla="*/ 115449 h 326178"/>
              <a:gd name="connsiteX43" fmla="*/ 472895 w 966894"/>
              <a:gd name="connsiteY43" fmla="*/ 93536 h 326178"/>
              <a:gd name="connsiteX44" fmla="*/ 516294 w 966894"/>
              <a:gd name="connsiteY44" fmla="*/ 91015 h 326178"/>
              <a:gd name="connsiteX45" fmla="*/ 544101 w 966894"/>
              <a:gd name="connsiteY45" fmla="*/ 69941 h 326178"/>
              <a:gd name="connsiteX46" fmla="*/ 573036 w 966894"/>
              <a:gd name="connsiteY46" fmla="*/ 68260 h 326178"/>
              <a:gd name="connsiteX47" fmla="*/ 601969 w 966894"/>
              <a:gd name="connsiteY47" fmla="*/ 66580 h 326178"/>
              <a:gd name="connsiteX48" fmla="*/ 615309 w 966894"/>
              <a:gd name="connsiteY48" fmla="*/ 46347 h 326178"/>
              <a:gd name="connsiteX49" fmla="*/ 629776 w 966894"/>
              <a:gd name="connsiteY49" fmla="*/ 45507 h 326178"/>
              <a:gd name="connsiteX50" fmla="*/ 643116 w 966894"/>
              <a:gd name="connsiteY50" fmla="*/ 25274 h 326178"/>
              <a:gd name="connsiteX51" fmla="*/ 657582 w 966894"/>
              <a:gd name="connsiteY51" fmla="*/ 24434 h 326178"/>
              <a:gd name="connsiteX52" fmla="*/ 685389 w 966894"/>
              <a:gd name="connsiteY52" fmla="*/ 3361 h 326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966894" h="326178">
                <a:moveTo>
                  <a:pt x="685389" y="3361"/>
                </a:moveTo>
                <a:lnTo>
                  <a:pt x="714323" y="1681"/>
                </a:lnTo>
                <a:lnTo>
                  <a:pt x="743256" y="0"/>
                </a:lnTo>
                <a:lnTo>
                  <a:pt x="773315" y="17712"/>
                </a:lnTo>
                <a:lnTo>
                  <a:pt x="817843" y="34584"/>
                </a:lnTo>
                <a:lnTo>
                  <a:pt x="863495" y="70848"/>
                </a:lnTo>
                <a:lnTo>
                  <a:pt x="893555" y="88560"/>
                </a:lnTo>
                <a:lnTo>
                  <a:pt x="909148" y="107112"/>
                </a:lnTo>
                <a:lnTo>
                  <a:pt x="954800" y="143376"/>
                </a:lnTo>
                <a:lnTo>
                  <a:pt x="966894" y="157765"/>
                </a:lnTo>
                <a:lnTo>
                  <a:pt x="643278" y="236037"/>
                </a:lnTo>
                <a:lnTo>
                  <a:pt x="654380" y="219199"/>
                </a:lnTo>
                <a:lnTo>
                  <a:pt x="653253" y="199806"/>
                </a:lnTo>
                <a:lnTo>
                  <a:pt x="638787" y="200647"/>
                </a:lnTo>
                <a:lnTo>
                  <a:pt x="624320" y="201487"/>
                </a:lnTo>
                <a:lnTo>
                  <a:pt x="596513" y="222560"/>
                </a:lnTo>
                <a:lnTo>
                  <a:pt x="567579" y="224240"/>
                </a:lnTo>
                <a:lnTo>
                  <a:pt x="538646" y="225921"/>
                </a:lnTo>
                <a:lnTo>
                  <a:pt x="496372" y="247835"/>
                </a:lnTo>
                <a:lnTo>
                  <a:pt x="452972" y="250356"/>
                </a:lnTo>
                <a:lnTo>
                  <a:pt x="396232" y="273109"/>
                </a:lnTo>
                <a:lnTo>
                  <a:pt x="352832" y="275630"/>
                </a:lnTo>
                <a:lnTo>
                  <a:pt x="325024" y="296703"/>
                </a:lnTo>
                <a:lnTo>
                  <a:pt x="296091" y="298383"/>
                </a:lnTo>
                <a:lnTo>
                  <a:pt x="267158" y="300064"/>
                </a:lnTo>
                <a:lnTo>
                  <a:pt x="239351" y="321137"/>
                </a:lnTo>
                <a:lnTo>
                  <a:pt x="224885" y="321977"/>
                </a:lnTo>
                <a:lnTo>
                  <a:pt x="210418" y="322817"/>
                </a:lnTo>
                <a:lnTo>
                  <a:pt x="181485" y="324498"/>
                </a:lnTo>
                <a:lnTo>
                  <a:pt x="152551" y="326178"/>
                </a:lnTo>
                <a:lnTo>
                  <a:pt x="122492" y="308466"/>
                </a:lnTo>
                <a:lnTo>
                  <a:pt x="77966" y="291595"/>
                </a:lnTo>
                <a:lnTo>
                  <a:pt x="49031" y="293275"/>
                </a:lnTo>
                <a:lnTo>
                  <a:pt x="17845" y="256170"/>
                </a:lnTo>
                <a:lnTo>
                  <a:pt x="2252" y="237618"/>
                </a:lnTo>
                <a:lnTo>
                  <a:pt x="0" y="198834"/>
                </a:lnTo>
                <a:lnTo>
                  <a:pt x="71207" y="175240"/>
                </a:lnTo>
                <a:lnTo>
                  <a:pt x="143540" y="171039"/>
                </a:lnTo>
                <a:lnTo>
                  <a:pt x="215874" y="166837"/>
                </a:lnTo>
                <a:lnTo>
                  <a:pt x="272614" y="144084"/>
                </a:lnTo>
                <a:lnTo>
                  <a:pt x="330481" y="140723"/>
                </a:lnTo>
                <a:lnTo>
                  <a:pt x="387221" y="117970"/>
                </a:lnTo>
                <a:lnTo>
                  <a:pt x="430621" y="115449"/>
                </a:lnTo>
                <a:lnTo>
                  <a:pt x="472895" y="93536"/>
                </a:lnTo>
                <a:lnTo>
                  <a:pt x="516294" y="91015"/>
                </a:lnTo>
                <a:lnTo>
                  <a:pt x="544101" y="69941"/>
                </a:lnTo>
                <a:lnTo>
                  <a:pt x="573036" y="68260"/>
                </a:lnTo>
                <a:lnTo>
                  <a:pt x="601969" y="66580"/>
                </a:lnTo>
                <a:lnTo>
                  <a:pt x="615309" y="46347"/>
                </a:lnTo>
                <a:lnTo>
                  <a:pt x="629776" y="45507"/>
                </a:lnTo>
                <a:lnTo>
                  <a:pt x="643116" y="25274"/>
                </a:lnTo>
                <a:lnTo>
                  <a:pt x="657582" y="24434"/>
                </a:lnTo>
                <a:lnTo>
                  <a:pt x="685389" y="336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xmlns="" id="{211FB2DC-17FB-4F8D-B617-82121608D836}"/>
              </a:ext>
            </a:extLst>
          </p:cNvPr>
          <p:cNvSpPr/>
          <p:nvPr/>
        </p:nvSpPr>
        <p:spPr>
          <a:xfrm rot="199450">
            <a:off x="2010688" y="5831723"/>
            <a:ext cx="323537" cy="471644"/>
          </a:xfrm>
          <a:custGeom>
            <a:avLst/>
            <a:gdLst>
              <a:gd name="connsiteX0" fmla="*/ 13341 w 323537"/>
              <a:gd name="connsiteY0" fmla="*/ 3361 h 471644"/>
              <a:gd name="connsiteX1" fmla="*/ 27807 w 323537"/>
              <a:gd name="connsiteY1" fmla="*/ 2521 h 471644"/>
              <a:gd name="connsiteX2" fmla="*/ 42274 w 323537"/>
              <a:gd name="connsiteY2" fmla="*/ 1681 h 471644"/>
              <a:gd name="connsiteX3" fmla="*/ 71207 w 323537"/>
              <a:gd name="connsiteY3" fmla="*/ 0 h 471644"/>
              <a:gd name="connsiteX4" fmla="*/ 101267 w 323537"/>
              <a:gd name="connsiteY4" fmla="*/ 17712 h 471644"/>
              <a:gd name="connsiteX5" fmla="*/ 130201 w 323537"/>
              <a:gd name="connsiteY5" fmla="*/ 16031 h 471644"/>
              <a:gd name="connsiteX6" fmla="*/ 160261 w 323537"/>
              <a:gd name="connsiteY6" fmla="*/ 33743 h 471644"/>
              <a:gd name="connsiteX7" fmla="*/ 189194 w 323537"/>
              <a:gd name="connsiteY7" fmla="*/ 32063 h 471644"/>
              <a:gd name="connsiteX8" fmla="*/ 233720 w 323537"/>
              <a:gd name="connsiteY8" fmla="*/ 48934 h 471644"/>
              <a:gd name="connsiteX9" fmla="*/ 248187 w 323537"/>
              <a:gd name="connsiteY9" fmla="*/ 48094 h 471644"/>
              <a:gd name="connsiteX10" fmla="*/ 278246 w 323537"/>
              <a:gd name="connsiteY10" fmla="*/ 65806 h 471644"/>
              <a:gd name="connsiteX11" fmla="*/ 292713 w 323537"/>
              <a:gd name="connsiteY11" fmla="*/ 64966 h 471644"/>
              <a:gd name="connsiteX12" fmla="*/ 299892 w 323537"/>
              <a:gd name="connsiteY12" fmla="*/ 64549 h 471644"/>
              <a:gd name="connsiteX13" fmla="*/ 323537 w 323537"/>
              <a:gd name="connsiteY13" fmla="*/ 471644 h 471644"/>
              <a:gd name="connsiteX14" fmla="*/ 315240 w 323537"/>
              <a:gd name="connsiteY14" fmla="*/ 452815 h 471644"/>
              <a:gd name="connsiteX15" fmla="*/ 298521 w 323537"/>
              <a:gd name="connsiteY15" fmla="*/ 414870 h 471644"/>
              <a:gd name="connsiteX16" fmla="*/ 296268 w 323537"/>
              <a:gd name="connsiteY16" fmla="*/ 376085 h 471644"/>
              <a:gd name="connsiteX17" fmla="*/ 280675 w 323537"/>
              <a:gd name="connsiteY17" fmla="*/ 357533 h 471644"/>
              <a:gd name="connsiteX18" fmla="*/ 265082 w 323537"/>
              <a:gd name="connsiteY18" fmla="*/ 338981 h 471644"/>
              <a:gd name="connsiteX19" fmla="*/ 248363 w 323537"/>
              <a:gd name="connsiteY19" fmla="*/ 301036 h 471644"/>
              <a:gd name="connsiteX20" fmla="*/ 218303 w 323537"/>
              <a:gd name="connsiteY20" fmla="*/ 283325 h 471644"/>
              <a:gd name="connsiteX21" fmla="*/ 201584 w 323537"/>
              <a:gd name="connsiteY21" fmla="*/ 245379 h 471644"/>
              <a:gd name="connsiteX22" fmla="*/ 170398 w 323537"/>
              <a:gd name="connsiteY22" fmla="*/ 208275 h 471644"/>
              <a:gd name="connsiteX23" fmla="*/ 125872 w 323537"/>
              <a:gd name="connsiteY23" fmla="*/ 191404 h 471644"/>
              <a:gd name="connsiteX24" fmla="*/ 94685 w 323537"/>
              <a:gd name="connsiteY24" fmla="*/ 154300 h 471644"/>
              <a:gd name="connsiteX25" fmla="*/ 64625 w 323537"/>
              <a:gd name="connsiteY25" fmla="*/ 136588 h 471644"/>
              <a:gd name="connsiteX26" fmla="*/ 34565 w 323537"/>
              <a:gd name="connsiteY26" fmla="*/ 118876 h 471644"/>
              <a:gd name="connsiteX27" fmla="*/ 17846 w 323537"/>
              <a:gd name="connsiteY27" fmla="*/ 80931 h 471644"/>
              <a:gd name="connsiteX28" fmla="*/ 2253 w 323537"/>
              <a:gd name="connsiteY28" fmla="*/ 62378 h 471644"/>
              <a:gd name="connsiteX29" fmla="*/ 1127 w 323537"/>
              <a:gd name="connsiteY29" fmla="*/ 42986 h 471644"/>
              <a:gd name="connsiteX30" fmla="*/ 0 w 323537"/>
              <a:gd name="connsiteY30" fmla="*/ 23594 h 471644"/>
              <a:gd name="connsiteX31" fmla="*/ 13341 w 323537"/>
              <a:gd name="connsiteY31" fmla="*/ 3361 h 4716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23537" h="471644">
                <a:moveTo>
                  <a:pt x="13341" y="3361"/>
                </a:moveTo>
                <a:lnTo>
                  <a:pt x="27807" y="2521"/>
                </a:lnTo>
                <a:lnTo>
                  <a:pt x="42274" y="1681"/>
                </a:lnTo>
                <a:lnTo>
                  <a:pt x="71207" y="0"/>
                </a:lnTo>
                <a:lnTo>
                  <a:pt x="101267" y="17712"/>
                </a:lnTo>
                <a:lnTo>
                  <a:pt x="130201" y="16031"/>
                </a:lnTo>
                <a:lnTo>
                  <a:pt x="160261" y="33743"/>
                </a:lnTo>
                <a:lnTo>
                  <a:pt x="189194" y="32063"/>
                </a:lnTo>
                <a:lnTo>
                  <a:pt x="233720" y="48934"/>
                </a:lnTo>
                <a:lnTo>
                  <a:pt x="248187" y="48094"/>
                </a:lnTo>
                <a:lnTo>
                  <a:pt x="278246" y="65806"/>
                </a:lnTo>
                <a:lnTo>
                  <a:pt x="292713" y="64966"/>
                </a:lnTo>
                <a:lnTo>
                  <a:pt x="299892" y="64549"/>
                </a:lnTo>
                <a:lnTo>
                  <a:pt x="323537" y="471644"/>
                </a:lnTo>
                <a:lnTo>
                  <a:pt x="315240" y="452815"/>
                </a:lnTo>
                <a:lnTo>
                  <a:pt x="298521" y="414870"/>
                </a:lnTo>
                <a:lnTo>
                  <a:pt x="296268" y="376085"/>
                </a:lnTo>
                <a:lnTo>
                  <a:pt x="280675" y="357533"/>
                </a:lnTo>
                <a:lnTo>
                  <a:pt x="265082" y="338981"/>
                </a:lnTo>
                <a:lnTo>
                  <a:pt x="248363" y="301036"/>
                </a:lnTo>
                <a:lnTo>
                  <a:pt x="218303" y="283325"/>
                </a:lnTo>
                <a:lnTo>
                  <a:pt x="201584" y="245379"/>
                </a:lnTo>
                <a:lnTo>
                  <a:pt x="170398" y="208275"/>
                </a:lnTo>
                <a:lnTo>
                  <a:pt x="125872" y="191404"/>
                </a:lnTo>
                <a:lnTo>
                  <a:pt x="94685" y="154300"/>
                </a:lnTo>
                <a:lnTo>
                  <a:pt x="64625" y="136588"/>
                </a:lnTo>
                <a:lnTo>
                  <a:pt x="34565" y="118876"/>
                </a:lnTo>
                <a:lnTo>
                  <a:pt x="17846" y="80931"/>
                </a:lnTo>
                <a:lnTo>
                  <a:pt x="2253" y="62378"/>
                </a:lnTo>
                <a:lnTo>
                  <a:pt x="1127" y="42986"/>
                </a:lnTo>
                <a:lnTo>
                  <a:pt x="0" y="23594"/>
                </a:lnTo>
                <a:lnTo>
                  <a:pt x="13341" y="336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xmlns="" id="{EDC8DFA2-B236-4E1E-B70E-57E9B1FDCA31}"/>
              </a:ext>
            </a:extLst>
          </p:cNvPr>
          <p:cNvSpPr/>
          <p:nvPr/>
        </p:nvSpPr>
        <p:spPr>
          <a:xfrm rot="199450">
            <a:off x="3015643" y="820068"/>
            <a:ext cx="324349" cy="1328103"/>
          </a:xfrm>
          <a:custGeom>
            <a:avLst/>
            <a:gdLst>
              <a:gd name="connsiteX0" fmla="*/ 310729 w 324349"/>
              <a:gd name="connsiteY0" fmla="*/ 0 h 1328103"/>
              <a:gd name="connsiteX1" fmla="*/ 324349 w 324349"/>
              <a:gd name="connsiteY1" fmla="*/ 16205 h 1328103"/>
              <a:gd name="connsiteX2" fmla="*/ 311009 w 324349"/>
              <a:gd name="connsiteY2" fmla="*/ 36438 h 1328103"/>
              <a:gd name="connsiteX3" fmla="*/ 312135 w 324349"/>
              <a:gd name="connsiteY3" fmla="*/ 55831 h 1328103"/>
              <a:gd name="connsiteX4" fmla="*/ 298795 w 324349"/>
              <a:gd name="connsiteY4" fmla="*/ 76063 h 1328103"/>
              <a:gd name="connsiteX5" fmla="*/ 285455 w 324349"/>
              <a:gd name="connsiteY5" fmla="*/ 96296 h 1328103"/>
              <a:gd name="connsiteX6" fmla="*/ 286581 w 324349"/>
              <a:gd name="connsiteY6" fmla="*/ 115688 h 1328103"/>
              <a:gd name="connsiteX7" fmla="*/ 273241 w 324349"/>
              <a:gd name="connsiteY7" fmla="*/ 135921 h 1328103"/>
              <a:gd name="connsiteX8" fmla="*/ 261027 w 324349"/>
              <a:gd name="connsiteY8" fmla="*/ 175546 h 1328103"/>
              <a:gd name="connsiteX9" fmla="*/ 263280 w 324349"/>
              <a:gd name="connsiteY9" fmla="*/ 214331 h 1328103"/>
              <a:gd name="connsiteX10" fmla="*/ 266659 w 324349"/>
              <a:gd name="connsiteY10" fmla="*/ 272508 h 1328103"/>
              <a:gd name="connsiteX11" fmla="*/ 271164 w 324349"/>
              <a:gd name="connsiteY11" fmla="*/ 350079 h 1328103"/>
              <a:gd name="connsiteX12" fmla="*/ 275670 w 324349"/>
              <a:gd name="connsiteY12" fmla="*/ 427648 h 1328103"/>
              <a:gd name="connsiteX13" fmla="*/ 266835 w 324349"/>
              <a:gd name="connsiteY13" fmla="*/ 525451 h 1328103"/>
              <a:gd name="connsiteX14" fmla="*/ 271340 w 324349"/>
              <a:gd name="connsiteY14" fmla="*/ 603020 h 1328103"/>
              <a:gd name="connsiteX15" fmla="*/ 276972 w 324349"/>
              <a:gd name="connsiteY15" fmla="*/ 699983 h 1328103"/>
              <a:gd name="connsiteX16" fmla="*/ 281478 w 324349"/>
              <a:gd name="connsiteY16" fmla="*/ 777552 h 1328103"/>
              <a:gd name="connsiteX17" fmla="*/ 271517 w 324349"/>
              <a:gd name="connsiteY17" fmla="*/ 855962 h 1328103"/>
              <a:gd name="connsiteX18" fmla="*/ 276022 w 324349"/>
              <a:gd name="connsiteY18" fmla="*/ 933532 h 1328103"/>
              <a:gd name="connsiteX19" fmla="*/ 279401 w 324349"/>
              <a:gd name="connsiteY19" fmla="*/ 991710 h 1328103"/>
              <a:gd name="connsiteX20" fmla="*/ 282780 w 324349"/>
              <a:gd name="connsiteY20" fmla="*/ 1049887 h 1328103"/>
              <a:gd name="connsiteX21" fmla="*/ 271693 w 324349"/>
              <a:gd name="connsiteY21" fmla="*/ 1108905 h 1328103"/>
              <a:gd name="connsiteX22" fmla="*/ 275072 w 324349"/>
              <a:gd name="connsiteY22" fmla="*/ 1167082 h 1328103"/>
              <a:gd name="connsiteX23" fmla="*/ 262858 w 324349"/>
              <a:gd name="connsiteY23" fmla="*/ 1206707 h 1328103"/>
              <a:gd name="connsiteX24" fmla="*/ 265111 w 324349"/>
              <a:gd name="connsiteY24" fmla="*/ 1245492 h 1328103"/>
              <a:gd name="connsiteX25" fmla="*/ 251770 w 324349"/>
              <a:gd name="connsiteY25" fmla="*/ 1265725 h 1328103"/>
              <a:gd name="connsiteX26" fmla="*/ 239557 w 324349"/>
              <a:gd name="connsiteY26" fmla="*/ 1305350 h 1328103"/>
              <a:gd name="connsiteX27" fmla="*/ 226216 w 324349"/>
              <a:gd name="connsiteY27" fmla="*/ 1325582 h 1328103"/>
              <a:gd name="connsiteX28" fmla="*/ 211750 w 324349"/>
              <a:gd name="connsiteY28" fmla="*/ 1326423 h 1328103"/>
              <a:gd name="connsiteX29" fmla="*/ 182815 w 324349"/>
              <a:gd name="connsiteY29" fmla="*/ 1328103 h 1328103"/>
              <a:gd name="connsiteX30" fmla="*/ 166096 w 324349"/>
              <a:gd name="connsiteY30" fmla="*/ 1290159 h 1328103"/>
              <a:gd name="connsiteX31" fmla="*/ 134910 w 324349"/>
              <a:gd name="connsiteY31" fmla="*/ 1253055 h 1328103"/>
              <a:gd name="connsiteX32" fmla="*/ 118191 w 324349"/>
              <a:gd name="connsiteY32" fmla="*/ 1215109 h 1328103"/>
              <a:gd name="connsiteX33" fmla="*/ 85878 w 324349"/>
              <a:gd name="connsiteY33" fmla="*/ 1158613 h 1328103"/>
              <a:gd name="connsiteX34" fmla="*/ 66906 w 324349"/>
              <a:gd name="connsiteY34" fmla="*/ 1081883 h 1328103"/>
              <a:gd name="connsiteX35" fmla="*/ 63527 w 324349"/>
              <a:gd name="connsiteY35" fmla="*/ 1023706 h 1328103"/>
              <a:gd name="connsiteX36" fmla="*/ 59022 w 324349"/>
              <a:gd name="connsiteY36" fmla="*/ 946136 h 1328103"/>
              <a:gd name="connsiteX37" fmla="*/ 68983 w 324349"/>
              <a:gd name="connsiteY37" fmla="*/ 867726 h 1328103"/>
              <a:gd name="connsiteX38" fmla="*/ 63351 w 324349"/>
              <a:gd name="connsiteY38" fmla="*/ 770764 h 1328103"/>
              <a:gd name="connsiteX39" fmla="*/ 71059 w 324349"/>
              <a:gd name="connsiteY39" fmla="*/ 653569 h 1328103"/>
              <a:gd name="connsiteX40" fmla="*/ 64301 w 324349"/>
              <a:gd name="connsiteY40" fmla="*/ 537215 h 1328103"/>
              <a:gd name="connsiteX41" fmla="*/ 60922 w 324349"/>
              <a:gd name="connsiteY41" fmla="*/ 479037 h 1328103"/>
              <a:gd name="connsiteX42" fmla="*/ 57543 w 324349"/>
              <a:gd name="connsiteY42" fmla="*/ 420860 h 1328103"/>
              <a:gd name="connsiteX43" fmla="*/ 55290 w 324349"/>
              <a:gd name="connsiteY43" fmla="*/ 382075 h 1328103"/>
              <a:gd name="connsiteX44" fmla="*/ 51911 w 324349"/>
              <a:gd name="connsiteY44" fmla="*/ 323897 h 1328103"/>
              <a:gd name="connsiteX45" fmla="*/ 49658 w 324349"/>
              <a:gd name="connsiteY45" fmla="*/ 285112 h 1328103"/>
              <a:gd name="connsiteX46" fmla="*/ 48532 w 324349"/>
              <a:gd name="connsiteY46" fmla="*/ 265720 h 1328103"/>
              <a:gd name="connsiteX47" fmla="*/ 46279 w 324349"/>
              <a:gd name="connsiteY47" fmla="*/ 226935 h 1328103"/>
              <a:gd name="connsiteX48" fmla="*/ 45153 w 324349"/>
              <a:gd name="connsiteY48" fmla="*/ 207543 h 1328103"/>
              <a:gd name="connsiteX49" fmla="*/ 42900 w 324349"/>
              <a:gd name="connsiteY49" fmla="*/ 168758 h 1328103"/>
              <a:gd name="connsiteX50" fmla="*/ 40648 w 324349"/>
              <a:gd name="connsiteY50" fmla="*/ 129973 h 1328103"/>
              <a:gd name="connsiteX51" fmla="*/ 39521 w 324349"/>
              <a:gd name="connsiteY51" fmla="*/ 110581 h 1328103"/>
              <a:gd name="connsiteX52" fmla="*/ 23928 w 324349"/>
              <a:gd name="connsiteY52" fmla="*/ 92029 h 1328103"/>
              <a:gd name="connsiteX53" fmla="*/ 8335 w 324349"/>
              <a:gd name="connsiteY53" fmla="*/ 73476 h 1328103"/>
              <a:gd name="connsiteX54" fmla="*/ 0 w 324349"/>
              <a:gd name="connsiteY54" fmla="*/ 63559 h 1328103"/>
              <a:gd name="connsiteX55" fmla="*/ 310729 w 324349"/>
              <a:gd name="connsiteY55" fmla="*/ 0 h 1328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324349" h="1328103">
                <a:moveTo>
                  <a:pt x="310729" y="0"/>
                </a:moveTo>
                <a:lnTo>
                  <a:pt x="324349" y="16205"/>
                </a:lnTo>
                <a:lnTo>
                  <a:pt x="311009" y="36438"/>
                </a:lnTo>
                <a:lnTo>
                  <a:pt x="312135" y="55831"/>
                </a:lnTo>
                <a:lnTo>
                  <a:pt x="298795" y="76063"/>
                </a:lnTo>
                <a:lnTo>
                  <a:pt x="285455" y="96296"/>
                </a:lnTo>
                <a:lnTo>
                  <a:pt x="286581" y="115688"/>
                </a:lnTo>
                <a:lnTo>
                  <a:pt x="273241" y="135921"/>
                </a:lnTo>
                <a:lnTo>
                  <a:pt x="261027" y="175546"/>
                </a:lnTo>
                <a:lnTo>
                  <a:pt x="263280" y="214331"/>
                </a:lnTo>
                <a:lnTo>
                  <a:pt x="266659" y="272508"/>
                </a:lnTo>
                <a:lnTo>
                  <a:pt x="271164" y="350079"/>
                </a:lnTo>
                <a:lnTo>
                  <a:pt x="275670" y="427648"/>
                </a:lnTo>
                <a:lnTo>
                  <a:pt x="266835" y="525451"/>
                </a:lnTo>
                <a:lnTo>
                  <a:pt x="271340" y="603020"/>
                </a:lnTo>
                <a:lnTo>
                  <a:pt x="276972" y="699983"/>
                </a:lnTo>
                <a:lnTo>
                  <a:pt x="281478" y="777552"/>
                </a:lnTo>
                <a:lnTo>
                  <a:pt x="271517" y="855962"/>
                </a:lnTo>
                <a:lnTo>
                  <a:pt x="276022" y="933532"/>
                </a:lnTo>
                <a:lnTo>
                  <a:pt x="279401" y="991710"/>
                </a:lnTo>
                <a:lnTo>
                  <a:pt x="282780" y="1049887"/>
                </a:lnTo>
                <a:lnTo>
                  <a:pt x="271693" y="1108905"/>
                </a:lnTo>
                <a:lnTo>
                  <a:pt x="275072" y="1167082"/>
                </a:lnTo>
                <a:lnTo>
                  <a:pt x="262858" y="1206707"/>
                </a:lnTo>
                <a:lnTo>
                  <a:pt x="265111" y="1245492"/>
                </a:lnTo>
                <a:lnTo>
                  <a:pt x="251770" y="1265725"/>
                </a:lnTo>
                <a:lnTo>
                  <a:pt x="239557" y="1305350"/>
                </a:lnTo>
                <a:lnTo>
                  <a:pt x="226216" y="1325582"/>
                </a:lnTo>
                <a:lnTo>
                  <a:pt x="211750" y="1326423"/>
                </a:lnTo>
                <a:lnTo>
                  <a:pt x="182815" y="1328103"/>
                </a:lnTo>
                <a:lnTo>
                  <a:pt x="166096" y="1290159"/>
                </a:lnTo>
                <a:lnTo>
                  <a:pt x="134910" y="1253055"/>
                </a:lnTo>
                <a:lnTo>
                  <a:pt x="118191" y="1215109"/>
                </a:lnTo>
                <a:lnTo>
                  <a:pt x="85878" y="1158613"/>
                </a:lnTo>
                <a:lnTo>
                  <a:pt x="66906" y="1081883"/>
                </a:lnTo>
                <a:lnTo>
                  <a:pt x="63527" y="1023706"/>
                </a:lnTo>
                <a:lnTo>
                  <a:pt x="59022" y="946136"/>
                </a:lnTo>
                <a:lnTo>
                  <a:pt x="68983" y="867726"/>
                </a:lnTo>
                <a:lnTo>
                  <a:pt x="63351" y="770764"/>
                </a:lnTo>
                <a:lnTo>
                  <a:pt x="71059" y="653569"/>
                </a:lnTo>
                <a:lnTo>
                  <a:pt x="64301" y="537215"/>
                </a:lnTo>
                <a:lnTo>
                  <a:pt x="60922" y="479037"/>
                </a:lnTo>
                <a:lnTo>
                  <a:pt x="57543" y="420860"/>
                </a:lnTo>
                <a:lnTo>
                  <a:pt x="55290" y="382075"/>
                </a:lnTo>
                <a:lnTo>
                  <a:pt x="51911" y="323897"/>
                </a:lnTo>
                <a:lnTo>
                  <a:pt x="49658" y="285112"/>
                </a:lnTo>
                <a:lnTo>
                  <a:pt x="48532" y="265720"/>
                </a:lnTo>
                <a:lnTo>
                  <a:pt x="46279" y="226935"/>
                </a:lnTo>
                <a:lnTo>
                  <a:pt x="45153" y="207543"/>
                </a:lnTo>
                <a:lnTo>
                  <a:pt x="42900" y="168758"/>
                </a:lnTo>
                <a:lnTo>
                  <a:pt x="40648" y="129973"/>
                </a:lnTo>
                <a:lnTo>
                  <a:pt x="39521" y="110581"/>
                </a:lnTo>
                <a:lnTo>
                  <a:pt x="23928" y="92029"/>
                </a:lnTo>
                <a:lnTo>
                  <a:pt x="8335" y="73476"/>
                </a:lnTo>
                <a:lnTo>
                  <a:pt x="0" y="63559"/>
                </a:lnTo>
                <a:lnTo>
                  <a:pt x="31072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xmlns="" id="{F0E6D1E8-A07C-4B57-B35A-13F7EDF65F5D}"/>
              </a:ext>
            </a:extLst>
          </p:cNvPr>
          <p:cNvSpPr/>
          <p:nvPr/>
        </p:nvSpPr>
        <p:spPr>
          <a:xfrm rot="199450">
            <a:off x="9248577" y="1073604"/>
            <a:ext cx="1195169" cy="399679"/>
          </a:xfrm>
          <a:custGeom>
            <a:avLst/>
            <a:gdLst>
              <a:gd name="connsiteX0" fmla="*/ 969158 w 1195169"/>
              <a:gd name="connsiteY0" fmla="*/ 12604 h 399679"/>
              <a:gd name="connsiteX1" fmla="*/ 1041491 w 1195169"/>
              <a:gd name="connsiteY1" fmla="*/ 8402 h 399679"/>
              <a:gd name="connsiteX2" fmla="*/ 1113825 w 1195169"/>
              <a:gd name="connsiteY2" fmla="*/ 4201 h 399679"/>
              <a:gd name="connsiteX3" fmla="*/ 1186158 w 1195169"/>
              <a:gd name="connsiteY3" fmla="*/ 0 h 399679"/>
              <a:gd name="connsiteX4" fmla="*/ 1195169 w 1195169"/>
              <a:gd name="connsiteY4" fmla="*/ 155139 h 399679"/>
              <a:gd name="connsiteX5" fmla="*/ 1093903 w 1195169"/>
              <a:gd name="connsiteY5" fmla="*/ 161021 h 399679"/>
              <a:gd name="connsiteX6" fmla="*/ 979295 w 1195169"/>
              <a:gd name="connsiteY6" fmla="*/ 187136 h 399679"/>
              <a:gd name="connsiteX7" fmla="*/ 849096 w 1195169"/>
              <a:gd name="connsiteY7" fmla="*/ 194698 h 399679"/>
              <a:gd name="connsiteX8" fmla="*/ 720022 w 1195169"/>
              <a:gd name="connsiteY8" fmla="*/ 221653 h 399679"/>
              <a:gd name="connsiteX9" fmla="*/ 576481 w 1195169"/>
              <a:gd name="connsiteY9" fmla="*/ 249448 h 399679"/>
              <a:gd name="connsiteX10" fmla="*/ 447408 w 1195169"/>
              <a:gd name="connsiteY10" fmla="*/ 276402 h 399679"/>
              <a:gd name="connsiteX11" fmla="*/ 318334 w 1195169"/>
              <a:gd name="connsiteY11" fmla="*/ 303357 h 399679"/>
              <a:gd name="connsiteX12" fmla="*/ 203727 w 1195169"/>
              <a:gd name="connsiteY12" fmla="*/ 329472 h 399679"/>
              <a:gd name="connsiteX13" fmla="*/ 146987 w 1195169"/>
              <a:gd name="connsiteY13" fmla="*/ 352226 h 399679"/>
              <a:gd name="connsiteX14" fmla="*/ 90247 w 1195169"/>
              <a:gd name="connsiteY14" fmla="*/ 374979 h 399679"/>
              <a:gd name="connsiteX15" fmla="*/ 46846 w 1195169"/>
              <a:gd name="connsiteY15" fmla="*/ 377500 h 399679"/>
              <a:gd name="connsiteX16" fmla="*/ 19039 w 1195169"/>
              <a:gd name="connsiteY16" fmla="*/ 398573 h 399679"/>
              <a:gd name="connsiteX17" fmla="*/ 0 w 1195169"/>
              <a:gd name="connsiteY17" fmla="*/ 399679 h 399679"/>
              <a:gd name="connsiteX18" fmla="*/ 32744 w 1195169"/>
              <a:gd name="connsiteY18" fmla="*/ 183740 h 399679"/>
              <a:gd name="connsiteX19" fmla="*/ 50049 w 1195169"/>
              <a:gd name="connsiteY19" fmla="*/ 182735 h 399679"/>
              <a:gd name="connsiteX20" fmla="*/ 78983 w 1195169"/>
              <a:gd name="connsiteY20" fmla="*/ 181054 h 399679"/>
              <a:gd name="connsiteX21" fmla="*/ 93449 w 1195169"/>
              <a:gd name="connsiteY21" fmla="*/ 180214 h 399679"/>
              <a:gd name="connsiteX22" fmla="*/ 122383 w 1195169"/>
              <a:gd name="connsiteY22" fmla="*/ 178533 h 399679"/>
              <a:gd name="connsiteX23" fmla="*/ 164656 w 1195169"/>
              <a:gd name="connsiteY23" fmla="*/ 156620 h 399679"/>
              <a:gd name="connsiteX24" fmla="*/ 208056 w 1195169"/>
              <a:gd name="connsiteY24" fmla="*/ 154099 h 399679"/>
              <a:gd name="connsiteX25" fmla="*/ 280389 w 1195169"/>
              <a:gd name="connsiteY25" fmla="*/ 149898 h 399679"/>
              <a:gd name="connsiteX26" fmla="*/ 351597 w 1195169"/>
              <a:gd name="connsiteY26" fmla="*/ 126304 h 399679"/>
              <a:gd name="connsiteX27" fmla="*/ 438397 w 1195169"/>
              <a:gd name="connsiteY27" fmla="*/ 121263 h 399679"/>
              <a:gd name="connsiteX28" fmla="*/ 524070 w 1195169"/>
              <a:gd name="connsiteY28" fmla="*/ 96829 h 399679"/>
              <a:gd name="connsiteX29" fmla="*/ 624211 w 1195169"/>
              <a:gd name="connsiteY29" fmla="*/ 71555 h 399679"/>
              <a:gd name="connsiteX30" fmla="*/ 711011 w 1195169"/>
              <a:gd name="connsiteY30" fmla="*/ 66513 h 399679"/>
              <a:gd name="connsiteX31" fmla="*/ 811151 w 1195169"/>
              <a:gd name="connsiteY31" fmla="*/ 41239 h 399679"/>
              <a:gd name="connsiteX32" fmla="*/ 883485 w 1195169"/>
              <a:gd name="connsiteY32" fmla="*/ 37038 h 399679"/>
              <a:gd name="connsiteX33" fmla="*/ 969158 w 1195169"/>
              <a:gd name="connsiteY33" fmla="*/ 12604 h 399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195169" h="399679">
                <a:moveTo>
                  <a:pt x="969158" y="12604"/>
                </a:moveTo>
                <a:lnTo>
                  <a:pt x="1041491" y="8402"/>
                </a:lnTo>
                <a:lnTo>
                  <a:pt x="1113825" y="4201"/>
                </a:lnTo>
                <a:lnTo>
                  <a:pt x="1186158" y="0"/>
                </a:lnTo>
                <a:lnTo>
                  <a:pt x="1195169" y="155139"/>
                </a:lnTo>
                <a:lnTo>
                  <a:pt x="1093903" y="161021"/>
                </a:lnTo>
                <a:lnTo>
                  <a:pt x="979295" y="187136"/>
                </a:lnTo>
                <a:lnTo>
                  <a:pt x="849096" y="194698"/>
                </a:lnTo>
                <a:lnTo>
                  <a:pt x="720022" y="221653"/>
                </a:lnTo>
                <a:lnTo>
                  <a:pt x="576481" y="249448"/>
                </a:lnTo>
                <a:lnTo>
                  <a:pt x="447408" y="276402"/>
                </a:lnTo>
                <a:lnTo>
                  <a:pt x="318334" y="303357"/>
                </a:lnTo>
                <a:lnTo>
                  <a:pt x="203727" y="329472"/>
                </a:lnTo>
                <a:lnTo>
                  <a:pt x="146987" y="352226"/>
                </a:lnTo>
                <a:lnTo>
                  <a:pt x="90247" y="374979"/>
                </a:lnTo>
                <a:lnTo>
                  <a:pt x="46846" y="377500"/>
                </a:lnTo>
                <a:lnTo>
                  <a:pt x="19039" y="398573"/>
                </a:lnTo>
                <a:lnTo>
                  <a:pt x="0" y="399679"/>
                </a:lnTo>
                <a:lnTo>
                  <a:pt x="32744" y="183740"/>
                </a:lnTo>
                <a:lnTo>
                  <a:pt x="50049" y="182735"/>
                </a:lnTo>
                <a:lnTo>
                  <a:pt x="78983" y="181054"/>
                </a:lnTo>
                <a:lnTo>
                  <a:pt x="93449" y="180214"/>
                </a:lnTo>
                <a:lnTo>
                  <a:pt x="122383" y="178533"/>
                </a:lnTo>
                <a:lnTo>
                  <a:pt x="164656" y="156620"/>
                </a:lnTo>
                <a:lnTo>
                  <a:pt x="208056" y="154099"/>
                </a:lnTo>
                <a:lnTo>
                  <a:pt x="280389" y="149898"/>
                </a:lnTo>
                <a:lnTo>
                  <a:pt x="351597" y="126304"/>
                </a:lnTo>
                <a:lnTo>
                  <a:pt x="438397" y="121263"/>
                </a:lnTo>
                <a:lnTo>
                  <a:pt x="524070" y="96829"/>
                </a:lnTo>
                <a:lnTo>
                  <a:pt x="624211" y="71555"/>
                </a:lnTo>
                <a:lnTo>
                  <a:pt x="711011" y="66513"/>
                </a:lnTo>
                <a:lnTo>
                  <a:pt x="811151" y="41239"/>
                </a:lnTo>
                <a:lnTo>
                  <a:pt x="883485" y="37038"/>
                </a:lnTo>
                <a:lnTo>
                  <a:pt x="969158" y="1260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xmlns="" id="{0AEC1D02-96E1-42E2-9011-2A530AE9BEDC}"/>
              </a:ext>
            </a:extLst>
          </p:cNvPr>
          <p:cNvSpPr/>
          <p:nvPr/>
        </p:nvSpPr>
        <p:spPr>
          <a:xfrm rot="199450">
            <a:off x="8646058" y="1692824"/>
            <a:ext cx="1759549" cy="1545917"/>
          </a:xfrm>
          <a:custGeom>
            <a:avLst/>
            <a:gdLst>
              <a:gd name="connsiteX0" fmla="*/ 1752670 w 1759549"/>
              <a:gd name="connsiteY0" fmla="*/ 0 h 1545917"/>
              <a:gd name="connsiteX1" fmla="*/ 1756169 w 1759549"/>
              <a:gd name="connsiteY1" fmla="*/ 4163 h 1545917"/>
              <a:gd name="connsiteX2" fmla="*/ 1757296 w 1759549"/>
              <a:gd name="connsiteY2" fmla="*/ 23555 h 1545917"/>
              <a:gd name="connsiteX3" fmla="*/ 1758422 w 1759549"/>
              <a:gd name="connsiteY3" fmla="*/ 42948 h 1545917"/>
              <a:gd name="connsiteX4" fmla="*/ 1759549 w 1759549"/>
              <a:gd name="connsiteY4" fmla="*/ 62341 h 1545917"/>
              <a:gd name="connsiteX5" fmla="*/ 1746208 w 1759549"/>
              <a:gd name="connsiteY5" fmla="*/ 82574 h 1545917"/>
              <a:gd name="connsiteX6" fmla="*/ 1717275 w 1759549"/>
              <a:gd name="connsiteY6" fmla="*/ 84254 h 1545917"/>
              <a:gd name="connsiteX7" fmla="*/ 1703935 w 1759549"/>
              <a:gd name="connsiteY7" fmla="*/ 104487 h 1545917"/>
              <a:gd name="connsiteX8" fmla="*/ 1690595 w 1759549"/>
              <a:gd name="connsiteY8" fmla="*/ 124719 h 1545917"/>
              <a:gd name="connsiteX9" fmla="*/ 1677254 w 1759549"/>
              <a:gd name="connsiteY9" fmla="*/ 144952 h 1545917"/>
              <a:gd name="connsiteX10" fmla="*/ 1650574 w 1759549"/>
              <a:gd name="connsiteY10" fmla="*/ 185417 h 1545917"/>
              <a:gd name="connsiteX11" fmla="*/ 1623893 w 1759549"/>
              <a:gd name="connsiteY11" fmla="*/ 225882 h 1545917"/>
              <a:gd name="connsiteX12" fmla="*/ 1598338 w 1759549"/>
              <a:gd name="connsiteY12" fmla="*/ 285741 h 1545917"/>
              <a:gd name="connsiteX13" fmla="*/ 1571658 w 1759549"/>
              <a:gd name="connsiteY13" fmla="*/ 326206 h 1545917"/>
              <a:gd name="connsiteX14" fmla="*/ 1531637 w 1759549"/>
              <a:gd name="connsiteY14" fmla="*/ 386905 h 1545917"/>
              <a:gd name="connsiteX15" fmla="*/ 1467188 w 1759549"/>
              <a:gd name="connsiteY15" fmla="*/ 526852 h 1545917"/>
              <a:gd name="connsiteX16" fmla="*/ 1387146 w 1759549"/>
              <a:gd name="connsiteY16" fmla="*/ 648249 h 1545917"/>
              <a:gd name="connsiteX17" fmla="*/ 1307104 w 1759549"/>
              <a:gd name="connsiteY17" fmla="*/ 769645 h 1545917"/>
              <a:gd name="connsiteX18" fmla="*/ 1225937 w 1759549"/>
              <a:gd name="connsiteY18" fmla="*/ 871648 h 1545917"/>
              <a:gd name="connsiteX19" fmla="*/ 1185916 w 1759549"/>
              <a:gd name="connsiteY19" fmla="*/ 932347 h 1545917"/>
              <a:gd name="connsiteX20" fmla="*/ 1130301 w 1759549"/>
              <a:gd name="connsiteY20" fmla="*/ 974493 h 1545917"/>
              <a:gd name="connsiteX21" fmla="*/ 1034667 w 1759549"/>
              <a:gd name="connsiteY21" fmla="*/ 1077337 h 1545917"/>
              <a:gd name="connsiteX22" fmla="*/ 923439 w 1759549"/>
              <a:gd name="connsiteY22" fmla="*/ 1161629 h 1545917"/>
              <a:gd name="connsiteX23" fmla="*/ 798870 w 1759549"/>
              <a:gd name="connsiteY23" fmla="*/ 1266154 h 1545917"/>
              <a:gd name="connsiteX24" fmla="*/ 657583 w 1759549"/>
              <a:gd name="connsiteY24" fmla="*/ 1332733 h 1545917"/>
              <a:gd name="connsiteX25" fmla="*/ 516295 w 1759549"/>
              <a:gd name="connsiteY25" fmla="*/ 1399313 h 1545917"/>
              <a:gd name="connsiteX26" fmla="*/ 389474 w 1759549"/>
              <a:gd name="connsiteY26" fmla="*/ 1465053 h 1545917"/>
              <a:gd name="connsiteX27" fmla="*/ 260401 w 1759549"/>
              <a:gd name="connsiteY27" fmla="*/ 1492008 h 1545917"/>
              <a:gd name="connsiteX28" fmla="*/ 203660 w 1759549"/>
              <a:gd name="connsiteY28" fmla="*/ 1514761 h 1545917"/>
              <a:gd name="connsiteX29" fmla="*/ 161387 w 1759549"/>
              <a:gd name="connsiteY29" fmla="*/ 1536674 h 1545917"/>
              <a:gd name="connsiteX30" fmla="*/ 103519 w 1759549"/>
              <a:gd name="connsiteY30" fmla="*/ 1540035 h 1545917"/>
              <a:gd name="connsiteX31" fmla="*/ 74586 w 1759549"/>
              <a:gd name="connsiteY31" fmla="*/ 1541716 h 1545917"/>
              <a:gd name="connsiteX32" fmla="*/ 45653 w 1759549"/>
              <a:gd name="connsiteY32" fmla="*/ 1543397 h 1545917"/>
              <a:gd name="connsiteX33" fmla="*/ 16720 w 1759549"/>
              <a:gd name="connsiteY33" fmla="*/ 1545077 h 1545917"/>
              <a:gd name="connsiteX34" fmla="*/ 2253 w 1759549"/>
              <a:gd name="connsiteY34" fmla="*/ 1545917 h 1545917"/>
              <a:gd name="connsiteX35" fmla="*/ 1127 w 1759549"/>
              <a:gd name="connsiteY35" fmla="*/ 1526525 h 1545917"/>
              <a:gd name="connsiteX36" fmla="*/ 0 w 1759549"/>
              <a:gd name="connsiteY36" fmla="*/ 1507133 h 1545917"/>
              <a:gd name="connsiteX37" fmla="*/ 27807 w 1759549"/>
              <a:gd name="connsiteY37" fmla="*/ 1486060 h 1545917"/>
              <a:gd name="connsiteX38" fmla="*/ 41148 w 1759549"/>
              <a:gd name="connsiteY38" fmla="*/ 1465827 h 1545917"/>
              <a:gd name="connsiteX39" fmla="*/ 68954 w 1759549"/>
              <a:gd name="connsiteY39" fmla="*/ 1444754 h 1545917"/>
              <a:gd name="connsiteX40" fmla="*/ 111228 w 1759549"/>
              <a:gd name="connsiteY40" fmla="*/ 1422840 h 1545917"/>
              <a:gd name="connsiteX41" fmla="*/ 140162 w 1759549"/>
              <a:gd name="connsiteY41" fmla="*/ 1421160 h 1545917"/>
              <a:gd name="connsiteX42" fmla="*/ 196902 w 1759549"/>
              <a:gd name="connsiteY42" fmla="*/ 1398406 h 1545917"/>
              <a:gd name="connsiteX43" fmla="*/ 294789 w 1759549"/>
              <a:gd name="connsiteY43" fmla="*/ 1334348 h 1545917"/>
              <a:gd name="connsiteX44" fmla="*/ 408271 w 1759549"/>
              <a:gd name="connsiteY44" fmla="*/ 1288841 h 1545917"/>
              <a:gd name="connsiteX45" fmla="*/ 519498 w 1759549"/>
              <a:gd name="connsiteY45" fmla="*/ 1204548 h 1545917"/>
              <a:gd name="connsiteX46" fmla="*/ 631853 w 1759549"/>
              <a:gd name="connsiteY46" fmla="*/ 1139649 h 1545917"/>
              <a:gd name="connsiteX47" fmla="*/ 743080 w 1759549"/>
              <a:gd name="connsiteY47" fmla="*/ 1055357 h 1545917"/>
              <a:gd name="connsiteX48" fmla="*/ 853182 w 1759549"/>
              <a:gd name="connsiteY48" fmla="*/ 951673 h 1545917"/>
              <a:gd name="connsiteX49" fmla="*/ 963284 w 1759549"/>
              <a:gd name="connsiteY49" fmla="*/ 847989 h 1545917"/>
              <a:gd name="connsiteX50" fmla="*/ 1044452 w 1759549"/>
              <a:gd name="connsiteY50" fmla="*/ 745985 h 1545917"/>
              <a:gd name="connsiteX51" fmla="*/ 1140086 w 1759549"/>
              <a:gd name="connsiteY51" fmla="*/ 643141 h 1545917"/>
              <a:gd name="connsiteX52" fmla="*/ 1206788 w 1759549"/>
              <a:gd name="connsiteY52" fmla="*/ 541977 h 1545917"/>
              <a:gd name="connsiteX53" fmla="*/ 1286830 w 1759549"/>
              <a:gd name="connsiteY53" fmla="*/ 420582 h 1545917"/>
              <a:gd name="connsiteX54" fmla="*/ 1337938 w 1759549"/>
              <a:gd name="connsiteY54" fmla="*/ 300866 h 1545917"/>
              <a:gd name="connsiteX55" fmla="*/ 1363492 w 1759549"/>
              <a:gd name="connsiteY55" fmla="*/ 241007 h 1545917"/>
              <a:gd name="connsiteX56" fmla="*/ 1389047 w 1759549"/>
              <a:gd name="connsiteY56" fmla="*/ 181150 h 1545917"/>
              <a:gd name="connsiteX57" fmla="*/ 1401261 w 1759549"/>
              <a:gd name="connsiteY57" fmla="*/ 141525 h 1545917"/>
              <a:gd name="connsiteX58" fmla="*/ 1414601 w 1759549"/>
              <a:gd name="connsiteY58" fmla="*/ 121292 h 1545917"/>
              <a:gd name="connsiteX59" fmla="*/ 1426815 w 1759549"/>
              <a:gd name="connsiteY59" fmla="*/ 81667 h 1545917"/>
              <a:gd name="connsiteX60" fmla="*/ 1429054 w 1759549"/>
              <a:gd name="connsiteY60" fmla="*/ 78272 h 1545917"/>
              <a:gd name="connsiteX61" fmla="*/ 1752670 w 1759549"/>
              <a:gd name="connsiteY61" fmla="*/ 0 h 1545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759549" h="1545917">
                <a:moveTo>
                  <a:pt x="1752670" y="0"/>
                </a:moveTo>
                <a:lnTo>
                  <a:pt x="1756169" y="4163"/>
                </a:lnTo>
                <a:lnTo>
                  <a:pt x="1757296" y="23555"/>
                </a:lnTo>
                <a:lnTo>
                  <a:pt x="1758422" y="42948"/>
                </a:lnTo>
                <a:lnTo>
                  <a:pt x="1759549" y="62341"/>
                </a:lnTo>
                <a:lnTo>
                  <a:pt x="1746208" y="82574"/>
                </a:lnTo>
                <a:lnTo>
                  <a:pt x="1717275" y="84254"/>
                </a:lnTo>
                <a:lnTo>
                  <a:pt x="1703935" y="104487"/>
                </a:lnTo>
                <a:lnTo>
                  <a:pt x="1690595" y="124719"/>
                </a:lnTo>
                <a:lnTo>
                  <a:pt x="1677254" y="144952"/>
                </a:lnTo>
                <a:lnTo>
                  <a:pt x="1650574" y="185417"/>
                </a:lnTo>
                <a:lnTo>
                  <a:pt x="1623893" y="225882"/>
                </a:lnTo>
                <a:lnTo>
                  <a:pt x="1598338" y="285741"/>
                </a:lnTo>
                <a:lnTo>
                  <a:pt x="1571658" y="326206"/>
                </a:lnTo>
                <a:lnTo>
                  <a:pt x="1531637" y="386905"/>
                </a:lnTo>
                <a:lnTo>
                  <a:pt x="1467188" y="526852"/>
                </a:lnTo>
                <a:lnTo>
                  <a:pt x="1387146" y="648249"/>
                </a:lnTo>
                <a:lnTo>
                  <a:pt x="1307104" y="769645"/>
                </a:lnTo>
                <a:lnTo>
                  <a:pt x="1225937" y="871648"/>
                </a:lnTo>
                <a:lnTo>
                  <a:pt x="1185916" y="932347"/>
                </a:lnTo>
                <a:lnTo>
                  <a:pt x="1130301" y="974493"/>
                </a:lnTo>
                <a:lnTo>
                  <a:pt x="1034667" y="1077337"/>
                </a:lnTo>
                <a:lnTo>
                  <a:pt x="923439" y="1161629"/>
                </a:lnTo>
                <a:lnTo>
                  <a:pt x="798870" y="1266154"/>
                </a:lnTo>
                <a:lnTo>
                  <a:pt x="657583" y="1332733"/>
                </a:lnTo>
                <a:lnTo>
                  <a:pt x="516295" y="1399313"/>
                </a:lnTo>
                <a:lnTo>
                  <a:pt x="389474" y="1465053"/>
                </a:lnTo>
                <a:lnTo>
                  <a:pt x="260401" y="1492008"/>
                </a:lnTo>
                <a:lnTo>
                  <a:pt x="203660" y="1514761"/>
                </a:lnTo>
                <a:lnTo>
                  <a:pt x="161387" y="1536674"/>
                </a:lnTo>
                <a:lnTo>
                  <a:pt x="103519" y="1540035"/>
                </a:lnTo>
                <a:lnTo>
                  <a:pt x="74586" y="1541716"/>
                </a:lnTo>
                <a:lnTo>
                  <a:pt x="45653" y="1543397"/>
                </a:lnTo>
                <a:lnTo>
                  <a:pt x="16720" y="1545077"/>
                </a:lnTo>
                <a:lnTo>
                  <a:pt x="2253" y="1545917"/>
                </a:lnTo>
                <a:lnTo>
                  <a:pt x="1127" y="1526525"/>
                </a:lnTo>
                <a:lnTo>
                  <a:pt x="0" y="1507133"/>
                </a:lnTo>
                <a:lnTo>
                  <a:pt x="27807" y="1486060"/>
                </a:lnTo>
                <a:lnTo>
                  <a:pt x="41148" y="1465827"/>
                </a:lnTo>
                <a:lnTo>
                  <a:pt x="68954" y="1444754"/>
                </a:lnTo>
                <a:lnTo>
                  <a:pt x="111228" y="1422840"/>
                </a:lnTo>
                <a:lnTo>
                  <a:pt x="140162" y="1421160"/>
                </a:lnTo>
                <a:lnTo>
                  <a:pt x="196902" y="1398406"/>
                </a:lnTo>
                <a:lnTo>
                  <a:pt x="294789" y="1334348"/>
                </a:lnTo>
                <a:lnTo>
                  <a:pt x="408271" y="1288841"/>
                </a:lnTo>
                <a:lnTo>
                  <a:pt x="519498" y="1204548"/>
                </a:lnTo>
                <a:lnTo>
                  <a:pt x="631853" y="1139649"/>
                </a:lnTo>
                <a:lnTo>
                  <a:pt x="743080" y="1055357"/>
                </a:lnTo>
                <a:lnTo>
                  <a:pt x="853182" y="951673"/>
                </a:lnTo>
                <a:lnTo>
                  <a:pt x="963284" y="847989"/>
                </a:lnTo>
                <a:lnTo>
                  <a:pt x="1044452" y="745985"/>
                </a:lnTo>
                <a:lnTo>
                  <a:pt x="1140086" y="643141"/>
                </a:lnTo>
                <a:lnTo>
                  <a:pt x="1206788" y="541977"/>
                </a:lnTo>
                <a:lnTo>
                  <a:pt x="1286830" y="420582"/>
                </a:lnTo>
                <a:lnTo>
                  <a:pt x="1337938" y="300866"/>
                </a:lnTo>
                <a:lnTo>
                  <a:pt x="1363492" y="241007"/>
                </a:lnTo>
                <a:lnTo>
                  <a:pt x="1389047" y="181150"/>
                </a:lnTo>
                <a:lnTo>
                  <a:pt x="1401261" y="141525"/>
                </a:lnTo>
                <a:lnTo>
                  <a:pt x="1414601" y="121292"/>
                </a:lnTo>
                <a:lnTo>
                  <a:pt x="1426815" y="81667"/>
                </a:lnTo>
                <a:lnTo>
                  <a:pt x="1429054" y="78272"/>
                </a:lnTo>
                <a:lnTo>
                  <a:pt x="175267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xmlns="" id="{E4044BFA-C9F0-4E92-A962-742867E75605}"/>
              </a:ext>
            </a:extLst>
          </p:cNvPr>
          <p:cNvSpPr/>
          <p:nvPr/>
        </p:nvSpPr>
        <p:spPr>
          <a:xfrm rot="199450">
            <a:off x="2221024" y="4103436"/>
            <a:ext cx="420766" cy="2251203"/>
          </a:xfrm>
          <a:custGeom>
            <a:avLst/>
            <a:gdLst>
              <a:gd name="connsiteX0" fmla="*/ 55614 w 420766"/>
              <a:gd name="connsiteY0" fmla="*/ 1681 h 2251203"/>
              <a:gd name="connsiteX1" fmla="*/ 84547 w 420766"/>
              <a:gd name="connsiteY1" fmla="*/ 0 h 2251203"/>
              <a:gd name="connsiteX2" fmla="*/ 143540 w 420766"/>
              <a:gd name="connsiteY2" fmla="*/ 16031 h 2251203"/>
              <a:gd name="connsiteX3" fmla="*/ 172474 w 420766"/>
              <a:gd name="connsiteY3" fmla="*/ 14351 h 2251203"/>
              <a:gd name="connsiteX4" fmla="*/ 202534 w 420766"/>
              <a:gd name="connsiteY4" fmla="*/ 32063 h 2251203"/>
              <a:gd name="connsiteX5" fmla="*/ 247060 w 420766"/>
              <a:gd name="connsiteY5" fmla="*/ 48934 h 2251203"/>
              <a:gd name="connsiteX6" fmla="*/ 275993 w 420766"/>
              <a:gd name="connsiteY6" fmla="*/ 47254 h 2251203"/>
              <a:gd name="connsiteX7" fmla="*/ 291586 w 420766"/>
              <a:gd name="connsiteY7" fmla="*/ 65807 h 2251203"/>
              <a:gd name="connsiteX8" fmla="*/ 320519 w 420766"/>
              <a:gd name="connsiteY8" fmla="*/ 64126 h 2251203"/>
              <a:gd name="connsiteX9" fmla="*/ 336112 w 420766"/>
              <a:gd name="connsiteY9" fmla="*/ 82678 h 2251203"/>
              <a:gd name="connsiteX10" fmla="*/ 351705 w 420766"/>
              <a:gd name="connsiteY10" fmla="*/ 101230 h 2251203"/>
              <a:gd name="connsiteX11" fmla="*/ 367298 w 420766"/>
              <a:gd name="connsiteY11" fmla="*/ 119782 h 2251203"/>
              <a:gd name="connsiteX12" fmla="*/ 369551 w 420766"/>
              <a:gd name="connsiteY12" fmla="*/ 158567 h 2251203"/>
              <a:gd name="connsiteX13" fmla="*/ 356211 w 420766"/>
              <a:gd name="connsiteY13" fmla="*/ 178799 h 2251203"/>
              <a:gd name="connsiteX14" fmla="*/ 357337 w 420766"/>
              <a:gd name="connsiteY14" fmla="*/ 198193 h 2251203"/>
              <a:gd name="connsiteX15" fmla="*/ 343997 w 420766"/>
              <a:gd name="connsiteY15" fmla="*/ 218425 h 2251203"/>
              <a:gd name="connsiteX16" fmla="*/ 346250 w 420766"/>
              <a:gd name="connsiteY16" fmla="*/ 257210 h 2251203"/>
              <a:gd name="connsiteX17" fmla="*/ 332909 w 420766"/>
              <a:gd name="connsiteY17" fmla="*/ 277443 h 2251203"/>
              <a:gd name="connsiteX18" fmla="*/ 335162 w 420766"/>
              <a:gd name="connsiteY18" fmla="*/ 316227 h 2251203"/>
              <a:gd name="connsiteX19" fmla="*/ 322948 w 420766"/>
              <a:gd name="connsiteY19" fmla="*/ 355853 h 2251203"/>
              <a:gd name="connsiteX20" fmla="*/ 325201 w 420766"/>
              <a:gd name="connsiteY20" fmla="*/ 394638 h 2251203"/>
              <a:gd name="connsiteX21" fmla="*/ 328580 w 420766"/>
              <a:gd name="connsiteY21" fmla="*/ 452815 h 2251203"/>
              <a:gd name="connsiteX22" fmla="*/ 331959 w 420766"/>
              <a:gd name="connsiteY22" fmla="*/ 510992 h 2251203"/>
              <a:gd name="connsiteX23" fmla="*/ 336465 w 420766"/>
              <a:gd name="connsiteY23" fmla="*/ 588562 h 2251203"/>
              <a:gd name="connsiteX24" fmla="*/ 342097 w 420766"/>
              <a:gd name="connsiteY24" fmla="*/ 685524 h 2251203"/>
              <a:gd name="connsiteX25" fmla="*/ 348855 w 420766"/>
              <a:gd name="connsiteY25" fmla="*/ 801878 h 2251203"/>
              <a:gd name="connsiteX26" fmla="*/ 355613 w 420766"/>
              <a:gd name="connsiteY26" fmla="*/ 918233 h 2251203"/>
              <a:gd name="connsiteX27" fmla="*/ 362371 w 420766"/>
              <a:gd name="connsiteY27" fmla="*/ 1034588 h 2251203"/>
              <a:gd name="connsiteX28" fmla="*/ 369129 w 420766"/>
              <a:gd name="connsiteY28" fmla="*/ 1150942 h 2251203"/>
              <a:gd name="connsiteX29" fmla="*/ 374761 w 420766"/>
              <a:gd name="connsiteY29" fmla="*/ 1247905 h 2251203"/>
              <a:gd name="connsiteX30" fmla="*/ 380393 w 420766"/>
              <a:gd name="connsiteY30" fmla="*/ 1344867 h 2251203"/>
              <a:gd name="connsiteX31" fmla="*/ 384899 w 420766"/>
              <a:gd name="connsiteY31" fmla="*/ 1422436 h 2251203"/>
              <a:gd name="connsiteX32" fmla="*/ 389404 w 420766"/>
              <a:gd name="connsiteY32" fmla="*/ 1500007 h 2251203"/>
              <a:gd name="connsiteX33" fmla="*/ 392783 w 420766"/>
              <a:gd name="connsiteY33" fmla="*/ 1558184 h 2251203"/>
              <a:gd name="connsiteX34" fmla="*/ 410629 w 420766"/>
              <a:gd name="connsiteY34" fmla="*/ 1615520 h 2251203"/>
              <a:gd name="connsiteX35" fmla="*/ 415134 w 420766"/>
              <a:gd name="connsiteY35" fmla="*/ 1693091 h 2251203"/>
              <a:gd name="connsiteX36" fmla="*/ 420766 w 420766"/>
              <a:gd name="connsiteY36" fmla="*/ 1790052 h 2251203"/>
              <a:gd name="connsiteX37" fmla="*/ 410805 w 420766"/>
              <a:gd name="connsiteY37" fmla="*/ 1868463 h 2251203"/>
              <a:gd name="connsiteX38" fmla="*/ 401970 w 420766"/>
              <a:gd name="connsiteY38" fmla="*/ 1966265 h 2251203"/>
              <a:gd name="connsiteX39" fmla="*/ 390883 w 420766"/>
              <a:gd name="connsiteY39" fmla="*/ 2025283 h 2251203"/>
              <a:gd name="connsiteX40" fmla="*/ 379795 w 420766"/>
              <a:gd name="connsiteY40" fmla="*/ 2084300 h 2251203"/>
              <a:gd name="connsiteX41" fmla="*/ 354241 w 420766"/>
              <a:gd name="connsiteY41" fmla="*/ 2144158 h 2251203"/>
              <a:gd name="connsiteX42" fmla="*/ 327561 w 420766"/>
              <a:gd name="connsiteY42" fmla="*/ 2184624 h 2251203"/>
              <a:gd name="connsiteX43" fmla="*/ 299754 w 420766"/>
              <a:gd name="connsiteY43" fmla="*/ 2205696 h 2251203"/>
              <a:gd name="connsiteX44" fmla="*/ 271946 w 420766"/>
              <a:gd name="connsiteY44" fmla="*/ 2226769 h 2251203"/>
              <a:gd name="connsiteX45" fmla="*/ 244139 w 420766"/>
              <a:gd name="connsiteY45" fmla="*/ 2247842 h 2251203"/>
              <a:gd name="connsiteX46" fmla="*/ 215206 w 420766"/>
              <a:gd name="connsiteY46" fmla="*/ 2249523 h 2251203"/>
              <a:gd name="connsiteX47" fmla="*/ 186272 w 420766"/>
              <a:gd name="connsiteY47" fmla="*/ 2251203 h 2251203"/>
              <a:gd name="connsiteX48" fmla="*/ 170680 w 420766"/>
              <a:gd name="connsiteY48" fmla="*/ 2232651 h 2251203"/>
              <a:gd name="connsiteX49" fmla="*/ 162257 w 420766"/>
              <a:gd name="connsiteY49" fmla="*/ 2213536 h 2251203"/>
              <a:gd name="connsiteX50" fmla="*/ 138612 w 420766"/>
              <a:gd name="connsiteY50" fmla="*/ 1806441 h 2251203"/>
              <a:gd name="connsiteX51" fmla="*/ 145899 w 420766"/>
              <a:gd name="connsiteY51" fmla="*/ 1806017 h 2251203"/>
              <a:gd name="connsiteX52" fmla="*/ 160366 w 420766"/>
              <a:gd name="connsiteY52" fmla="*/ 1805177 h 2251203"/>
              <a:gd name="connsiteX53" fmla="*/ 173706 w 420766"/>
              <a:gd name="connsiteY53" fmla="*/ 1784944 h 2251203"/>
              <a:gd name="connsiteX54" fmla="*/ 171454 w 420766"/>
              <a:gd name="connsiteY54" fmla="*/ 1746160 h 2251203"/>
              <a:gd name="connsiteX55" fmla="*/ 170327 w 420766"/>
              <a:gd name="connsiteY55" fmla="*/ 1726767 h 2251203"/>
              <a:gd name="connsiteX56" fmla="*/ 166948 w 420766"/>
              <a:gd name="connsiteY56" fmla="*/ 1668591 h 2251203"/>
              <a:gd name="connsiteX57" fmla="*/ 163569 w 420766"/>
              <a:gd name="connsiteY57" fmla="*/ 1610413 h 2251203"/>
              <a:gd name="connsiteX58" fmla="*/ 159064 w 420766"/>
              <a:gd name="connsiteY58" fmla="*/ 1532843 h 2251203"/>
              <a:gd name="connsiteX59" fmla="*/ 169025 w 420766"/>
              <a:gd name="connsiteY59" fmla="*/ 1454433 h 2251203"/>
              <a:gd name="connsiteX60" fmla="*/ 158887 w 420766"/>
              <a:gd name="connsiteY60" fmla="*/ 1279901 h 2251203"/>
              <a:gd name="connsiteX61" fmla="*/ 148750 w 420766"/>
              <a:gd name="connsiteY61" fmla="*/ 1105369 h 2251203"/>
              <a:gd name="connsiteX62" fmla="*/ 129602 w 420766"/>
              <a:gd name="connsiteY62" fmla="*/ 775698 h 2251203"/>
              <a:gd name="connsiteX63" fmla="*/ 120591 w 420766"/>
              <a:gd name="connsiteY63" fmla="*/ 620558 h 2251203"/>
              <a:gd name="connsiteX64" fmla="*/ 117212 w 420766"/>
              <a:gd name="connsiteY64" fmla="*/ 562381 h 2251203"/>
              <a:gd name="connsiteX65" fmla="*/ 112706 w 420766"/>
              <a:gd name="connsiteY65" fmla="*/ 484811 h 2251203"/>
              <a:gd name="connsiteX66" fmla="*/ 94861 w 420766"/>
              <a:gd name="connsiteY66" fmla="*/ 427474 h 2251203"/>
              <a:gd name="connsiteX67" fmla="*/ 92608 w 420766"/>
              <a:gd name="connsiteY67" fmla="*/ 388690 h 2251203"/>
              <a:gd name="connsiteX68" fmla="*/ 89229 w 420766"/>
              <a:gd name="connsiteY68" fmla="*/ 330512 h 2251203"/>
              <a:gd name="connsiteX69" fmla="*/ 86976 w 420766"/>
              <a:gd name="connsiteY69" fmla="*/ 291727 h 2251203"/>
              <a:gd name="connsiteX70" fmla="*/ 69130 w 420766"/>
              <a:gd name="connsiteY70" fmla="*/ 234390 h 2251203"/>
              <a:gd name="connsiteX71" fmla="*/ 65751 w 420766"/>
              <a:gd name="connsiteY71" fmla="*/ 176212 h 2251203"/>
              <a:gd name="connsiteX72" fmla="*/ 47905 w 420766"/>
              <a:gd name="connsiteY72" fmla="*/ 118876 h 2251203"/>
              <a:gd name="connsiteX73" fmla="*/ 32312 w 420766"/>
              <a:gd name="connsiteY73" fmla="*/ 100324 h 2251203"/>
              <a:gd name="connsiteX74" fmla="*/ 16719 w 420766"/>
              <a:gd name="connsiteY74" fmla="*/ 81772 h 2251203"/>
              <a:gd name="connsiteX75" fmla="*/ 0 w 420766"/>
              <a:gd name="connsiteY75" fmla="*/ 43826 h 2251203"/>
              <a:gd name="connsiteX76" fmla="*/ 14467 w 420766"/>
              <a:gd name="connsiteY76" fmla="*/ 42986 h 2251203"/>
              <a:gd name="connsiteX77" fmla="*/ 27807 w 420766"/>
              <a:gd name="connsiteY77" fmla="*/ 22753 h 2251203"/>
              <a:gd name="connsiteX78" fmla="*/ 55614 w 420766"/>
              <a:gd name="connsiteY78" fmla="*/ 1681 h 2251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420766" h="2251203">
                <a:moveTo>
                  <a:pt x="55614" y="1681"/>
                </a:moveTo>
                <a:lnTo>
                  <a:pt x="84547" y="0"/>
                </a:lnTo>
                <a:lnTo>
                  <a:pt x="143540" y="16031"/>
                </a:lnTo>
                <a:lnTo>
                  <a:pt x="172474" y="14351"/>
                </a:lnTo>
                <a:lnTo>
                  <a:pt x="202534" y="32063"/>
                </a:lnTo>
                <a:lnTo>
                  <a:pt x="247060" y="48934"/>
                </a:lnTo>
                <a:lnTo>
                  <a:pt x="275993" y="47254"/>
                </a:lnTo>
                <a:lnTo>
                  <a:pt x="291586" y="65807"/>
                </a:lnTo>
                <a:lnTo>
                  <a:pt x="320519" y="64126"/>
                </a:lnTo>
                <a:lnTo>
                  <a:pt x="336112" y="82678"/>
                </a:lnTo>
                <a:lnTo>
                  <a:pt x="351705" y="101230"/>
                </a:lnTo>
                <a:lnTo>
                  <a:pt x="367298" y="119782"/>
                </a:lnTo>
                <a:lnTo>
                  <a:pt x="369551" y="158567"/>
                </a:lnTo>
                <a:lnTo>
                  <a:pt x="356211" y="178799"/>
                </a:lnTo>
                <a:lnTo>
                  <a:pt x="357337" y="198193"/>
                </a:lnTo>
                <a:lnTo>
                  <a:pt x="343997" y="218425"/>
                </a:lnTo>
                <a:lnTo>
                  <a:pt x="346250" y="257210"/>
                </a:lnTo>
                <a:lnTo>
                  <a:pt x="332909" y="277443"/>
                </a:lnTo>
                <a:lnTo>
                  <a:pt x="335162" y="316227"/>
                </a:lnTo>
                <a:lnTo>
                  <a:pt x="322948" y="355853"/>
                </a:lnTo>
                <a:lnTo>
                  <a:pt x="325201" y="394638"/>
                </a:lnTo>
                <a:lnTo>
                  <a:pt x="328580" y="452815"/>
                </a:lnTo>
                <a:lnTo>
                  <a:pt x="331959" y="510992"/>
                </a:lnTo>
                <a:lnTo>
                  <a:pt x="336465" y="588562"/>
                </a:lnTo>
                <a:lnTo>
                  <a:pt x="342097" y="685524"/>
                </a:lnTo>
                <a:lnTo>
                  <a:pt x="348855" y="801878"/>
                </a:lnTo>
                <a:lnTo>
                  <a:pt x="355613" y="918233"/>
                </a:lnTo>
                <a:lnTo>
                  <a:pt x="362371" y="1034588"/>
                </a:lnTo>
                <a:lnTo>
                  <a:pt x="369129" y="1150942"/>
                </a:lnTo>
                <a:lnTo>
                  <a:pt x="374761" y="1247905"/>
                </a:lnTo>
                <a:lnTo>
                  <a:pt x="380393" y="1344867"/>
                </a:lnTo>
                <a:lnTo>
                  <a:pt x="384899" y="1422436"/>
                </a:lnTo>
                <a:lnTo>
                  <a:pt x="389404" y="1500007"/>
                </a:lnTo>
                <a:lnTo>
                  <a:pt x="392783" y="1558184"/>
                </a:lnTo>
                <a:lnTo>
                  <a:pt x="410629" y="1615520"/>
                </a:lnTo>
                <a:lnTo>
                  <a:pt x="415134" y="1693091"/>
                </a:lnTo>
                <a:lnTo>
                  <a:pt x="420766" y="1790052"/>
                </a:lnTo>
                <a:lnTo>
                  <a:pt x="410805" y="1868463"/>
                </a:lnTo>
                <a:lnTo>
                  <a:pt x="401970" y="1966265"/>
                </a:lnTo>
                <a:lnTo>
                  <a:pt x="390883" y="2025283"/>
                </a:lnTo>
                <a:lnTo>
                  <a:pt x="379795" y="2084300"/>
                </a:lnTo>
                <a:lnTo>
                  <a:pt x="354241" y="2144158"/>
                </a:lnTo>
                <a:lnTo>
                  <a:pt x="327561" y="2184624"/>
                </a:lnTo>
                <a:lnTo>
                  <a:pt x="299754" y="2205696"/>
                </a:lnTo>
                <a:lnTo>
                  <a:pt x="271946" y="2226769"/>
                </a:lnTo>
                <a:lnTo>
                  <a:pt x="244139" y="2247842"/>
                </a:lnTo>
                <a:lnTo>
                  <a:pt x="215206" y="2249523"/>
                </a:lnTo>
                <a:lnTo>
                  <a:pt x="186272" y="2251203"/>
                </a:lnTo>
                <a:lnTo>
                  <a:pt x="170680" y="2232651"/>
                </a:lnTo>
                <a:lnTo>
                  <a:pt x="162257" y="2213536"/>
                </a:lnTo>
                <a:lnTo>
                  <a:pt x="138612" y="1806441"/>
                </a:lnTo>
                <a:lnTo>
                  <a:pt x="145899" y="1806017"/>
                </a:lnTo>
                <a:lnTo>
                  <a:pt x="160366" y="1805177"/>
                </a:lnTo>
                <a:lnTo>
                  <a:pt x="173706" y="1784944"/>
                </a:lnTo>
                <a:lnTo>
                  <a:pt x="171454" y="1746160"/>
                </a:lnTo>
                <a:lnTo>
                  <a:pt x="170327" y="1726767"/>
                </a:lnTo>
                <a:lnTo>
                  <a:pt x="166948" y="1668591"/>
                </a:lnTo>
                <a:lnTo>
                  <a:pt x="163569" y="1610413"/>
                </a:lnTo>
                <a:lnTo>
                  <a:pt x="159064" y="1532843"/>
                </a:lnTo>
                <a:lnTo>
                  <a:pt x="169025" y="1454433"/>
                </a:lnTo>
                <a:lnTo>
                  <a:pt x="158887" y="1279901"/>
                </a:lnTo>
                <a:lnTo>
                  <a:pt x="148750" y="1105369"/>
                </a:lnTo>
                <a:lnTo>
                  <a:pt x="129602" y="775698"/>
                </a:lnTo>
                <a:lnTo>
                  <a:pt x="120591" y="620558"/>
                </a:lnTo>
                <a:lnTo>
                  <a:pt x="117212" y="562381"/>
                </a:lnTo>
                <a:lnTo>
                  <a:pt x="112706" y="484811"/>
                </a:lnTo>
                <a:lnTo>
                  <a:pt x="94861" y="427474"/>
                </a:lnTo>
                <a:lnTo>
                  <a:pt x="92608" y="388690"/>
                </a:lnTo>
                <a:lnTo>
                  <a:pt x="89229" y="330512"/>
                </a:lnTo>
                <a:lnTo>
                  <a:pt x="86976" y="291727"/>
                </a:lnTo>
                <a:lnTo>
                  <a:pt x="69130" y="234390"/>
                </a:lnTo>
                <a:lnTo>
                  <a:pt x="65751" y="176212"/>
                </a:lnTo>
                <a:lnTo>
                  <a:pt x="47905" y="118876"/>
                </a:lnTo>
                <a:lnTo>
                  <a:pt x="32312" y="100324"/>
                </a:lnTo>
                <a:lnTo>
                  <a:pt x="16719" y="81772"/>
                </a:lnTo>
                <a:lnTo>
                  <a:pt x="0" y="43826"/>
                </a:lnTo>
                <a:lnTo>
                  <a:pt x="14467" y="42986"/>
                </a:lnTo>
                <a:lnTo>
                  <a:pt x="27807" y="22753"/>
                </a:lnTo>
                <a:lnTo>
                  <a:pt x="55614" y="168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xmlns="" id="{81621643-6ACD-4D87-B0D5-E7EFC75CC43C}"/>
              </a:ext>
            </a:extLst>
          </p:cNvPr>
          <p:cNvSpPr/>
          <p:nvPr/>
        </p:nvSpPr>
        <p:spPr>
          <a:xfrm>
            <a:off x="3005796" y="2654105"/>
            <a:ext cx="768527" cy="262442"/>
          </a:xfrm>
          <a:custGeom>
            <a:avLst/>
            <a:gdLst>
              <a:gd name="connsiteX0" fmla="*/ 0 w 768527"/>
              <a:gd name="connsiteY0" fmla="*/ 0 h 262442"/>
              <a:gd name="connsiteX1" fmla="*/ 29182 w 768527"/>
              <a:gd name="connsiteY1" fmla="*/ 0 h 262442"/>
              <a:gd name="connsiteX2" fmla="*/ 43975 w 768527"/>
              <a:gd name="connsiteY2" fmla="*/ 9915 h 262442"/>
              <a:gd name="connsiteX3" fmla="*/ 87448 w 768527"/>
              <a:gd name="connsiteY3" fmla="*/ 9915 h 262442"/>
              <a:gd name="connsiteX4" fmla="*/ 130921 w 768527"/>
              <a:gd name="connsiteY4" fmla="*/ 9915 h 262442"/>
              <a:gd name="connsiteX5" fmla="*/ 174394 w 768527"/>
              <a:gd name="connsiteY5" fmla="*/ 29341 h 262442"/>
              <a:gd name="connsiteX6" fmla="*/ 232359 w 768527"/>
              <a:gd name="connsiteY6" fmla="*/ 29341 h 262442"/>
              <a:gd name="connsiteX7" fmla="*/ 275832 w 768527"/>
              <a:gd name="connsiteY7" fmla="*/ 29341 h 262442"/>
              <a:gd name="connsiteX8" fmla="*/ 333796 w 768527"/>
              <a:gd name="connsiteY8" fmla="*/ 29341 h 262442"/>
              <a:gd name="connsiteX9" fmla="*/ 362778 w 768527"/>
              <a:gd name="connsiteY9" fmla="*/ 9915 h 262442"/>
              <a:gd name="connsiteX10" fmla="*/ 406251 w 768527"/>
              <a:gd name="connsiteY10" fmla="*/ 9915 h 262442"/>
              <a:gd name="connsiteX11" fmla="*/ 421044 w 768527"/>
              <a:gd name="connsiteY11" fmla="*/ 0 h 262442"/>
              <a:gd name="connsiteX12" fmla="*/ 750338 w 768527"/>
              <a:gd name="connsiteY12" fmla="*/ 0 h 262442"/>
              <a:gd name="connsiteX13" fmla="*/ 754036 w 768527"/>
              <a:gd name="connsiteY13" fmla="*/ 9915 h 262442"/>
              <a:gd name="connsiteX14" fmla="*/ 768527 w 768527"/>
              <a:gd name="connsiteY14" fmla="*/ 29341 h 262442"/>
              <a:gd name="connsiteX15" fmla="*/ 768527 w 768527"/>
              <a:gd name="connsiteY15" fmla="*/ 48766 h 262442"/>
              <a:gd name="connsiteX16" fmla="*/ 768527 w 768527"/>
              <a:gd name="connsiteY16" fmla="*/ 68191 h 262442"/>
              <a:gd name="connsiteX17" fmla="*/ 754036 w 768527"/>
              <a:gd name="connsiteY17" fmla="*/ 87616 h 262442"/>
              <a:gd name="connsiteX18" fmla="*/ 754036 w 768527"/>
              <a:gd name="connsiteY18" fmla="*/ 107041 h 262442"/>
              <a:gd name="connsiteX19" fmla="*/ 739545 w 768527"/>
              <a:gd name="connsiteY19" fmla="*/ 126466 h 262442"/>
              <a:gd name="connsiteX20" fmla="*/ 710563 w 768527"/>
              <a:gd name="connsiteY20" fmla="*/ 126466 h 262442"/>
              <a:gd name="connsiteX21" fmla="*/ 696072 w 768527"/>
              <a:gd name="connsiteY21" fmla="*/ 145891 h 262442"/>
              <a:gd name="connsiteX22" fmla="*/ 594635 w 768527"/>
              <a:gd name="connsiteY22" fmla="*/ 204167 h 262442"/>
              <a:gd name="connsiteX23" fmla="*/ 507688 w 768527"/>
              <a:gd name="connsiteY23" fmla="*/ 243017 h 262442"/>
              <a:gd name="connsiteX24" fmla="*/ 449724 w 768527"/>
              <a:gd name="connsiteY24" fmla="*/ 243017 h 262442"/>
              <a:gd name="connsiteX25" fmla="*/ 377269 w 768527"/>
              <a:gd name="connsiteY25" fmla="*/ 243017 h 262442"/>
              <a:gd name="connsiteX26" fmla="*/ 304814 w 768527"/>
              <a:gd name="connsiteY26" fmla="*/ 262442 h 262442"/>
              <a:gd name="connsiteX27" fmla="*/ 232359 w 768527"/>
              <a:gd name="connsiteY27" fmla="*/ 262442 h 262442"/>
              <a:gd name="connsiteX28" fmla="*/ 145412 w 768527"/>
              <a:gd name="connsiteY28" fmla="*/ 262442 h 262442"/>
              <a:gd name="connsiteX29" fmla="*/ 72957 w 768527"/>
              <a:gd name="connsiteY29" fmla="*/ 243017 h 262442"/>
              <a:gd name="connsiteX30" fmla="*/ 14993 w 768527"/>
              <a:gd name="connsiteY30" fmla="*/ 243017 h 262442"/>
              <a:gd name="connsiteX31" fmla="*/ 0 w 768527"/>
              <a:gd name="connsiteY31" fmla="*/ 236318 h 262442"/>
              <a:gd name="connsiteX32" fmla="*/ 0 w 768527"/>
              <a:gd name="connsiteY32" fmla="*/ 0 h 262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768527" h="262442">
                <a:moveTo>
                  <a:pt x="0" y="0"/>
                </a:moveTo>
                <a:lnTo>
                  <a:pt x="29182" y="0"/>
                </a:lnTo>
                <a:lnTo>
                  <a:pt x="43975" y="9915"/>
                </a:lnTo>
                <a:lnTo>
                  <a:pt x="87448" y="9915"/>
                </a:lnTo>
                <a:lnTo>
                  <a:pt x="130921" y="9915"/>
                </a:lnTo>
                <a:lnTo>
                  <a:pt x="174394" y="29341"/>
                </a:lnTo>
                <a:lnTo>
                  <a:pt x="232359" y="29341"/>
                </a:lnTo>
                <a:lnTo>
                  <a:pt x="275832" y="29341"/>
                </a:lnTo>
                <a:lnTo>
                  <a:pt x="333796" y="29341"/>
                </a:lnTo>
                <a:lnTo>
                  <a:pt x="362778" y="9915"/>
                </a:lnTo>
                <a:lnTo>
                  <a:pt x="406251" y="9915"/>
                </a:lnTo>
                <a:lnTo>
                  <a:pt x="421044" y="0"/>
                </a:lnTo>
                <a:lnTo>
                  <a:pt x="750338" y="0"/>
                </a:lnTo>
                <a:lnTo>
                  <a:pt x="754036" y="9915"/>
                </a:lnTo>
                <a:lnTo>
                  <a:pt x="768527" y="29341"/>
                </a:lnTo>
                <a:lnTo>
                  <a:pt x="768527" y="48766"/>
                </a:lnTo>
                <a:lnTo>
                  <a:pt x="768527" y="68191"/>
                </a:lnTo>
                <a:lnTo>
                  <a:pt x="754036" y="87616"/>
                </a:lnTo>
                <a:lnTo>
                  <a:pt x="754036" y="107041"/>
                </a:lnTo>
                <a:lnTo>
                  <a:pt x="739545" y="126466"/>
                </a:lnTo>
                <a:lnTo>
                  <a:pt x="710563" y="126466"/>
                </a:lnTo>
                <a:lnTo>
                  <a:pt x="696072" y="145891"/>
                </a:lnTo>
                <a:lnTo>
                  <a:pt x="594635" y="204167"/>
                </a:lnTo>
                <a:lnTo>
                  <a:pt x="507688" y="243017"/>
                </a:lnTo>
                <a:lnTo>
                  <a:pt x="449724" y="243017"/>
                </a:lnTo>
                <a:lnTo>
                  <a:pt x="377269" y="243017"/>
                </a:lnTo>
                <a:lnTo>
                  <a:pt x="304814" y="262442"/>
                </a:lnTo>
                <a:lnTo>
                  <a:pt x="232359" y="262442"/>
                </a:lnTo>
                <a:lnTo>
                  <a:pt x="145412" y="262442"/>
                </a:lnTo>
                <a:lnTo>
                  <a:pt x="72957" y="243017"/>
                </a:lnTo>
                <a:lnTo>
                  <a:pt x="14993" y="243017"/>
                </a:lnTo>
                <a:lnTo>
                  <a:pt x="0" y="236318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xmlns="" id="{94B11C49-569C-48C4-A162-737E505D2D87}"/>
              </a:ext>
            </a:extLst>
          </p:cNvPr>
          <p:cNvSpPr/>
          <p:nvPr/>
        </p:nvSpPr>
        <p:spPr>
          <a:xfrm>
            <a:off x="2754168" y="1934573"/>
            <a:ext cx="289519" cy="964558"/>
          </a:xfrm>
          <a:custGeom>
            <a:avLst/>
            <a:gdLst>
              <a:gd name="connsiteX0" fmla="*/ 43473 w 289519"/>
              <a:gd name="connsiteY0" fmla="*/ 0 h 964558"/>
              <a:gd name="connsiteX1" fmla="*/ 86946 w 289519"/>
              <a:gd name="connsiteY1" fmla="*/ 19425 h 964558"/>
              <a:gd name="connsiteX2" fmla="*/ 115928 w 289519"/>
              <a:gd name="connsiteY2" fmla="*/ 19425 h 964558"/>
              <a:gd name="connsiteX3" fmla="*/ 159402 w 289519"/>
              <a:gd name="connsiteY3" fmla="*/ 38850 h 964558"/>
              <a:gd name="connsiteX4" fmla="*/ 188384 w 289519"/>
              <a:gd name="connsiteY4" fmla="*/ 58275 h 964558"/>
              <a:gd name="connsiteX5" fmla="*/ 202875 w 289519"/>
              <a:gd name="connsiteY5" fmla="*/ 77701 h 964558"/>
              <a:gd name="connsiteX6" fmla="*/ 217366 w 289519"/>
              <a:gd name="connsiteY6" fmla="*/ 97126 h 964558"/>
              <a:gd name="connsiteX7" fmla="*/ 217366 w 289519"/>
              <a:gd name="connsiteY7" fmla="*/ 135976 h 964558"/>
              <a:gd name="connsiteX8" fmla="*/ 217366 w 289519"/>
              <a:gd name="connsiteY8" fmla="*/ 174826 h 964558"/>
              <a:gd name="connsiteX9" fmla="*/ 202875 w 289519"/>
              <a:gd name="connsiteY9" fmla="*/ 233102 h 964558"/>
              <a:gd name="connsiteX10" fmla="*/ 188384 w 289519"/>
              <a:gd name="connsiteY10" fmla="*/ 310802 h 964558"/>
              <a:gd name="connsiteX11" fmla="*/ 173893 w 289519"/>
              <a:gd name="connsiteY11" fmla="*/ 369078 h 964558"/>
              <a:gd name="connsiteX12" fmla="*/ 173893 w 289519"/>
              <a:gd name="connsiteY12" fmla="*/ 446778 h 964558"/>
              <a:gd name="connsiteX13" fmla="*/ 173893 w 289519"/>
              <a:gd name="connsiteY13" fmla="*/ 485629 h 964558"/>
              <a:gd name="connsiteX14" fmla="*/ 173893 w 289519"/>
              <a:gd name="connsiteY14" fmla="*/ 543904 h 964558"/>
              <a:gd name="connsiteX15" fmla="*/ 173893 w 289519"/>
              <a:gd name="connsiteY15" fmla="*/ 582754 h 964558"/>
              <a:gd name="connsiteX16" fmla="*/ 173893 w 289519"/>
              <a:gd name="connsiteY16" fmla="*/ 621605 h 964558"/>
              <a:gd name="connsiteX17" fmla="*/ 188384 w 289519"/>
              <a:gd name="connsiteY17" fmla="*/ 641030 h 964558"/>
              <a:gd name="connsiteX18" fmla="*/ 217366 w 289519"/>
              <a:gd name="connsiteY18" fmla="*/ 679880 h 964558"/>
              <a:gd name="connsiteX19" fmla="*/ 246348 w 289519"/>
              <a:gd name="connsiteY19" fmla="*/ 699305 h 964558"/>
              <a:gd name="connsiteX20" fmla="*/ 275330 w 289519"/>
              <a:gd name="connsiteY20" fmla="*/ 718730 h 964558"/>
              <a:gd name="connsiteX21" fmla="*/ 289519 w 289519"/>
              <a:gd name="connsiteY21" fmla="*/ 728240 h 964558"/>
              <a:gd name="connsiteX22" fmla="*/ 260337 w 289519"/>
              <a:gd name="connsiteY22" fmla="*/ 728240 h 964558"/>
              <a:gd name="connsiteX23" fmla="*/ 260337 w 289519"/>
              <a:gd name="connsiteY23" fmla="*/ 964558 h 964558"/>
              <a:gd name="connsiteX24" fmla="*/ 231857 w 289519"/>
              <a:gd name="connsiteY24" fmla="*/ 951832 h 964558"/>
              <a:gd name="connsiteX25" fmla="*/ 173893 w 289519"/>
              <a:gd name="connsiteY25" fmla="*/ 932407 h 964558"/>
              <a:gd name="connsiteX26" fmla="*/ 130420 w 289519"/>
              <a:gd name="connsiteY26" fmla="*/ 893556 h 964558"/>
              <a:gd name="connsiteX27" fmla="*/ 101437 w 289519"/>
              <a:gd name="connsiteY27" fmla="*/ 874131 h 964558"/>
              <a:gd name="connsiteX28" fmla="*/ 72455 w 289519"/>
              <a:gd name="connsiteY28" fmla="*/ 835281 h 964558"/>
              <a:gd name="connsiteX29" fmla="*/ 57964 w 289519"/>
              <a:gd name="connsiteY29" fmla="*/ 777006 h 964558"/>
              <a:gd name="connsiteX30" fmla="*/ 28982 w 289519"/>
              <a:gd name="connsiteY30" fmla="*/ 738155 h 964558"/>
              <a:gd name="connsiteX31" fmla="*/ 28982 w 289519"/>
              <a:gd name="connsiteY31" fmla="*/ 679880 h 964558"/>
              <a:gd name="connsiteX32" fmla="*/ 14491 w 289519"/>
              <a:gd name="connsiteY32" fmla="*/ 621605 h 964558"/>
              <a:gd name="connsiteX33" fmla="*/ 0 w 289519"/>
              <a:gd name="connsiteY33" fmla="*/ 563329 h 964558"/>
              <a:gd name="connsiteX34" fmla="*/ 0 w 289519"/>
              <a:gd name="connsiteY34" fmla="*/ 485629 h 964558"/>
              <a:gd name="connsiteX35" fmla="*/ 0 w 289519"/>
              <a:gd name="connsiteY35" fmla="*/ 407928 h 964558"/>
              <a:gd name="connsiteX36" fmla="*/ 14491 w 289519"/>
              <a:gd name="connsiteY36" fmla="*/ 330227 h 964558"/>
              <a:gd name="connsiteX37" fmla="*/ 14491 w 289519"/>
              <a:gd name="connsiteY37" fmla="*/ 291377 h 964558"/>
              <a:gd name="connsiteX38" fmla="*/ 14491 w 289519"/>
              <a:gd name="connsiteY38" fmla="*/ 252527 h 964558"/>
              <a:gd name="connsiteX39" fmla="*/ 14491 w 289519"/>
              <a:gd name="connsiteY39" fmla="*/ 174826 h 964558"/>
              <a:gd name="connsiteX40" fmla="*/ 14491 w 289519"/>
              <a:gd name="connsiteY40" fmla="*/ 135976 h 964558"/>
              <a:gd name="connsiteX41" fmla="*/ 14491 w 289519"/>
              <a:gd name="connsiteY41" fmla="*/ 97126 h 964558"/>
              <a:gd name="connsiteX42" fmla="*/ 0 w 289519"/>
              <a:gd name="connsiteY42" fmla="*/ 77701 h 964558"/>
              <a:gd name="connsiteX43" fmla="*/ 0 w 289519"/>
              <a:gd name="connsiteY43" fmla="*/ 58275 h 964558"/>
              <a:gd name="connsiteX44" fmla="*/ 0 w 289519"/>
              <a:gd name="connsiteY44" fmla="*/ 38850 h 964558"/>
              <a:gd name="connsiteX45" fmla="*/ 14491 w 289519"/>
              <a:gd name="connsiteY45" fmla="*/ 19425 h 964558"/>
              <a:gd name="connsiteX46" fmla="*/ 28982 w 289519"/>
              <a:gd name="connsiteY46" fmla="*/ 19425 h 964558"/>
              <a:gd name="connsiteX47" fmla="*/ 43473 w 289519"/>
              <a:gd name="connsiteY47" fmla="*/ 0 h 964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89519" h="964558">
                <a:moveTo>
                  <a:pt x="43473" y="0"/>
                </a:moveTo>
                <a:lnTo>
                  <a:pt x="86946" y="19425"/>
                </a:lnTo>
                <a:lnTo>
                  <a:pt x="115928" y="19425"/>
                </a:lnTo>
                <a:lnTo>
                  <a:pt x="159402" y="38850"/>
                </a:lnTo>
                <a:lnTo>
                  <a:pt x="188384" y="58275"/>
                </a:lnTo>
                <a:lnTo>
                  <a:pt x="202875" y="77701"/>
                </a:lnTo>
                <a:lnTo>
                  <a:pt x="217366" y="97126"/>
                </a:lnTo>
                <a:lnTo>
                  <a:pt x="217366" y="135976"/>
                </a:lnTo>
                <a:lnTo>
                  <a:pt x="217366" y="174826"/>
                </a:lnTo>
                <a:lnTo>
                  <a:pt x="202875" y="233102"/>
                </a:lnTo>
                <a:lnTo>
                  <a:pt x="188384" y="310802"/>
                </a:lnTo>
                <a:lnTo>
                  <a:pt x="173893" y="369078"/>
                </a:lnTo>
                <a:lnTo>
                  <a:pt x="173893" y="446778"/>
                </a:lnTo>
                <a:lnTo>
                  <a:pt x="173893" y="485629"/>
                </a:lnTo>
                <a:lnTo>
                  <a:pt x="173893" y="543904"/>
                </a:lnTo>
                <a:lnTo>
                  <a:pt x="173893" y="582754"/>
                </a:lnTo>
                <a:lnTo>
                  <a:pt x="173893" y="621605"/>
                </a:lnTo>
                <a:lnTo>
                  <a:pt x="188384" y="641030"/>
                </a:lnTo>
                <a:lnTo>
                  <a:pt x="217366" y="679880"/>
                </a:lnTo>
                <a:lnTo>
                  <a:pt x="246348" y="699305"/>
                </a:lnTo>
                <a:lnTo>
                  <a:pt x="275330" y="718730"/>
                </a:lnTo>
                <a:lnTo>
                  <a:pt x="289519" y="728240"/>
                </a:lnTo>
                <a:lnTo>
                  <a:pt x="260337" y="728240"/>
                </a:lnTo>
                <a:lnTo>
                  <a:pt x="260337" y="964558"/>
                </a:lnTo>
                <a:lnTo>
                  <a:pt x="231857" y="951832"/>
                </a:lnTo>
                <a:lnTo>
                  <a:pt x="173893" y="932407"/>
                </a:lnTo>
                <a:lnTo>
                  <a:pt x="130420" y="893556"/>
                </a:lnTo>
                <a:lnTo>
                  <a:pt x="101437" y="874131"/>
                </a:lnTo>
                <a:lnTo>
                  <a:pt x="72455" y="835281"/>
                </a:lnTo>
                <a:lnTo>
                  <a:pt x="57964" y="777006"/>
                </a:lnTo>
                <a:lnTo>
                  <a:pt x="28982" y="738155"/>
                </a:lnTo>
                <a:lnTo>
                  <a:pt x="28982" y="679880"/>
                </a:lnTo>
                <a:lnTo>
                  <a:pt x="14491" y="621605"/>
                </a:lnTo>
                <a:lnTo>
                  <a:pt x="0" y="563329"/>
                </a:lnTo>
                <a:lnTo>
                  <a:pt x="0" y="485629"/>
                </a:lnTo>
                <a:lnTo>
                  <a:pt x="0" y="407928"/>
                </a:lnTo>
                <a:lnTo>
                  <a:pt x="14491" y="330227"/>
                </a:lnTo>
                <a:lnTo>
                  <a:pt x="14491" y="291377"/>
                </a:lnTo>
                <a:lnTo>
                  <a:pt x="14491" y="252527"/>
                </a:lnTo>
                <a:lnTo>
                  <a:pt x="14491" y="174826"/>
                </a:lnTo>
                <a:lnTo>
                  <a:pt x="14491" y="135976"/>
                </a:lnTo>
                <a:lnTo>
                  <a:pt x="14491" y="97126"/>
                </a:lnTo>
                <a:lnTo>
                  <a:pt x="0" y="77701"/>
                </a:lnTo>
                <a:lnTo>
                  <a:pt x="0" y="58275"/>
                </a:lnTo>
                <a:lnTo>
                  <a:pt x="0" y="38850"/>
                </a:lnTo>
                <a:lnTo>
                  <a:pt x="14491" y="19425"/>
                </a:lnTo>
                <a:lnTo>
                  <a:pt x="28982" y="19425"/>
                </a:lnTo>
                <a:lnTo>
                  <a:pt x="4347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xmlns="" id="{F372F29A-4ACF-46EB-95B9-29508E66F371}"/>
              </a:ext>
            </a:extLst>
          </p:cNvPr>
          <p:cNvSpPr/>
          <p:nvPr/>
        </p:nvSpPr>
        <p:spPr>
          <a:xfrm>
            <a:off x="3426840" y="2158967"/>
            <a:ext cx="329294" cy="495138"/>
          </a:xfrm>
          <a:custGeom>
            <a:avLst/>
            <a:gdLst>
              <a:gd name="connsiteX0" fmla="*/ 217064 w 329294"/>
              <a:gd name="connsiteY0" fmla="*/ 0 h 495138"/>
              <a:gd name="connsiteX1" fmla="*/ 231555 w 329294"/>
              <a:gd name="connsiteY1" fmla="*/ 0 h 495138"/>
              <a:gd name="connsiteX2" fmla="*/ 246046 w 329294"/>
              <a:gd name="connsiteY2" fmla="*/ 0 h 495138"/>
              <a:gd name="connsiteX3" fmla="*/ 260537 w 329294"/>
              <a:gd name="connsiteY3" fmla="*/ 19425 h 495138"/>
              <a:gd name="connsiteX4" fmla="*/ 260537 w 329294"/>
              <a:gd name="connsiteY4" fmla="*/ 38850 h 495138"/>
              <a:gd name="connsiteX5" fmla="*/ 275028 w 329294"/>
              <a:gd name="connsiteY5" fmla="*/ 58275 h 495138"/>
              <a:gd name="connsiteX6" fmla="*/ 275028 w 329294"/>
              <a:gd name="connsiteY6" fmla="*/ 77700 h 495138"/>
              <a:gd name="connsiteX7" fmla="*/ 289519 w 329294"/>
              <a:gd name="connsiteY7" fmla="*/ 116551 h 495138"/>
              <a:gd name="connsiteX8" fmla="*/ 289519 w 329294"/>
              <a:gd name="connsiteY8" fmla="*/ 174826 h 495138"/>
              <a:gd name="connsiteX9" fmla="*/ 289519 w 329294"/>
              <a:gd name="connsiteY9" fmla="*/ 213676 h 495138"/>
              <a:gd name="connsiteX10" fmla="*/ 304010 w 329294"/>
              <a:gd name="connsiteY10" fmla="*/ 271952 h 495138"/>
              <a:gd name="connsiteX11" fmla="*/ 304010 w 329294"/>
              <a:gd name="connsiteY11" fmla="*/ 310802 h 495138"/>
              <a:gd name="connsiteX12" fmla="*/ 318501 w 329294"/>
              <a:gd name="connsiteY12" fmla="*/ 388503 h 495138"/>
              <a:gd name="connsiteX13" fmla="*/ 318501 w 329294"/>
              <a:gd name="connsiteY13" fmla="*/ 466203 h 495138"/>
              <a:gd name="connsiteX14" fmla="*/ 329294 w 329294"/>
              <a:gd name="connsiteY14" fmla="*/ 495138 h 495138"/>
              <a:gd name="connsiteX15" fmla="*/ 0 w 329294"/>
              <a:gd name="connsiteY15" fmla="*/ 495138 h 495138"/>
              <a:gd name="connsiteX16" fmla="*/ 14189 w 329294"/>
              <a:gd name="connsiteY16" fmla="*/ 485628 h 495138"/>
              <a:gd name="connsiteX17" fmla="*/ 28680 w 329294"/>
              <a:gd name="connsiteY17" fmla="*/ 466203 h 495138"/>
              <a:gd name="connsiteX18" fmla="*/ 57662 w 329294"/>
              <a:gd name="connsiteY18" fmla="*/ 466203 h 495138"/>
              <a:gd name="connsiteX19" fmla="*/ 72153 w 329294"/>
              <a:gd name="connsiteY19" fmla="*/ 446778 h 495138"/>
              <a:gd name="connsiteX20" fmla="*/ 86644 w 329294"/>
              <a:gd name="connsiteY20" fmla="*/ 427353 h 495138"/>
              <a:gd name="connsiteX21" fmla="*/ 86644 w 329294"/>
              <a:gd name="connsiteY21" fmla="*/ 407928 h 495138"/>
              <a:gd name="connsiteX22" fmla="*/ 101135 w 329294"/>
              <a:gd name="connsiteY22" fmla="*/ 388503 h 495138"/>
              <a:gd name="connsiteX23" fmla="*/ 101135 w 329294"/>
              <a:gd name="connsiteY23" fmla="*/ 369077 h 495138"/>
              <a:gd name="connsiteX24" fmla="*/ 115626 w 329294"/>
              <a:gd name="connsiteY24" fmla="*/ 330227 h 495138"/>
              <a:gd name="connsiteX25" fmla="*/ 115626 w 329294"/>
              <a:gd name="connsiteY25" fmla="*/ 291377 h 495138"/>
              <a:gd name="connsiteX26" fmla="*/ 130118 w 329294"/>
              <a:gd name="connsiteY26" fmla="*/ 252527 h 495138"/>
              <a:gd name="connsiteX27" fmla="*/ 130118 w 329294"/>
              <a:gd name="connsiteY27" fmla="*/ 213676 h 495138"/>
              <a:gd name="connsiteX28" fmla="*/ 144609 w 329294"/>
              <a:gd name="connsiteY28" fmla="*/ 155401 h 495138"/>
              <a:gd name="connsiteX29" fmla="*/ 159100 w 329294"/>
              <a:gd name="connsiteY29" fmla="*/ 116551 h 495138"/>
              <a:gd name="connsiteX30" fmla="*/ 159100 w 329294"/>
              <a:gd name="connsiteY30" fmla="*/ 77700 h 495138"/>
              <a:gd name="connsiteX31" fmla="*/ 173591 w 329294"/>
              <a:gd name="connsiteY31" fmla="*/ 58275 h 495138"/>
              <a:gd name="connsiteX32" fmla="*/ 188082 w 329294"/>
              <a:gd name="connsiteY32" fmla="*/ 38850 h 495138"/>
              <a:gd name="connsiteX33" fmla="*/ 202573 w 329294"/>
              <a:gd name="connsiteY33" fmla="*/ 19425 h 495138"/>
              <a:gd name="connsiteX34" fmla="*/ 217064 w 329294"/>
              <a:gd name="connsiteY34" fmla="*/ 0 h 49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29294" h="495138">
                <a:moveTo>
                  <a:pt x="217064" y="0"/>
                </a:moveTo>
                <a:lnTo>
                  <a:pt x="231555" y="0"/>
                </a:lnTo>
                <a:lnTo>
                  <a:pt x="246046" y="0"/>
                </a:lnTo>
                <a:lnTo>
                  <a:pt x="260537" y="19425"/>
                </a:lnTo>
                <a:lnTo>
                  <a:pt x="260537" y="38850"/>
                </a:lnTo>
                <a:lnTo>
                  <a:pt x="275028" y="58275"/>
                </a:lnTo>
                <a:lnTo>
                  <a:pt x="275028" y="77700"/>
                </a:lnTo>
                <a:lnTo>
                  <a:pt x="289519" y="116551"/>
                </a:lnTo>
                <a:lnTo>
                  <a:pt x="289519" y="174826"/>
                </a:lnTo>
                <a:lnTo>
                  <a:pt x="289519" y="213676"/>
                </a:lnTo>
                <a:lnTo>
                  <a:pt x="304010" y="271952"/>
                </a:lnTo>
                <a:lnTo>
                  <a:pt x="304010" y="310802"/>
                </a:lnTo>
                <a:lnTo>
                  <a:pt x="318501" y="388503"/>
                </a:lnTo>
                <a:lnTo>
                  <a:pt x="318501" y="466203"/>
                </a:lnTo>
                <a:lnTo>
                  <a:pt x="329294" y="495138"/>
                </a:lnTo>
                <a:lnTo>
                  <a:pt x="0" y="495138"/>
                </a:lnTo>
                <a:lnTo>
                  <a:pt x="14189" y="485628"/>
                </a:lnTo>
                <a:lnTo>
                  <a:pt x="28680" y="466203"/>
                </a:lnTo>
                <a:lnTo>
                  <a:pt x="57662" y="466203"/>
                </a:lnTo>
                <a:lnTo>
                  <a:pt x="72153" y="446778"/>
                </a:lnTo>
                <a:lnTo>
                  <a:pt x="86644" y="427353"/>
                </a:lnTo>
                <a:lnTo>
                  <a:pt x="86644" y="407928"/>
                </a:lnTo>
                <a:lnTo>
                  <a:pt x="101135" y="388503"/>
                </a:lnTo>
                <a:lnTo>
                  <a:pt x="101135" y="369077"/>
                </a:lnTo>
                <a:lnTo>
                  <a:pt x="115626" y="330227"/>
                </a:lnTo>
                <a:lnTo>
                  <a:pt x="115626" y="291377"/>
                </a:lnTo>
                <a:lnTo>
                  <a:pt x="130118" y="252527"/>
                </a:lnTo>
                <a:lnTo>
                  <a:pt x="130118" y="213676"/>
                </a:lnTo>
                <a:lnTo>
                  <a:pt x="144609" y="155401"/>
                </a:lnTo>
                <a:lnTo>
                  <a:pt x="159100" y="116551"/>
                </a:lnTo>
                <a:lnTo>
                  <a:pt x="159100" y="77700"/>
                </a:lnTo>
                <a:lnTo>
                  <a:pt x="173591" y="58275"/>
                </a:lnTo>
                <a:lnTo>
                  <a:pt x="188082" y="38850"/>
                </a:lnTo>
                <a:lnTo>
                  <a:pt x="202573" y="19425"/>
                </a:lnTo>
                <a:lnTo>
                  <a:pt x="21706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4FC2601E-BA6D-4047-9A33-9B02D564A316}"/>
              </a:ext>
            </a:extLst>
          </p:cNvPr>
          <p:cNvSpPr/>
          <p:nvPr/>
        </p:nvSpPr>
        <p:spPr>
          <a:xfrm>
            <a:off x="10108643" y="5335674"/>
            <a:ext cx="674519" cy="247163"/>
          </a:xfrm>
          <a:custGeom>
            <a:avLst/>
            <a:gdLst>
              <a:gd name="connsiteX0" fmla="*/ 0 w 674519"/>
              <a:gd name="connsiteY0" fmla="*/ 0 h 247163"/>
              <a:gd name="connsiteX1" fmla="*/ 5442 w 674519"/>
              <a:gd name="connsiteY1" fmla="*/ 0 h 247163"/>
              <a:gd name="connsiteX2" fmla="*/ 36913 w 674519"/>
              <a:gd name="connsiteY2" fmla="*/ 14062 h 247163"/>
              <a:gd name="connsiteX3" fmla="*/ 138350 w 674519"/>
              <a:gd name="connsiteY3" fmla="*/ 33487 h 247163"/>
              <a:gd name="connsiteX4" fmla="*/ 181823 w 674519"/>
              <a:gd name="connsiteY4" fmla="*/ 33487 h 247163"/>
              <a:gd name="connsiteX5" fmla="*/ 225296 w 674519"/>
              <a:gd name="connsiteY5" fmla="*/ 14062 h 247163"/>
              <a:gd name="connsiteX6" fmla="*/ 283261 w 674519"/>
              <a:gd name="connsiteY6" fmla="*/ 14062 h 247163"/>
              <a:gd name="connsiteX7" fmla="*/ 312243 w 674519"/>
              <a:gd name="connsiteY7" fmla="*/ 14062 h 247163"/>
              <a:gd name="connsiteX8" fmla="*/ 343714 w 674519"/>
              <a:gd name="connsiteY8" fmla="*/ 0 h 247163"/>
              <a:gd name="connsiteX9" fmla="*/ 662028 w 674519"/>
              <a:gd name="connsiteY9" fmla="*/ 0 h 247163"/>
              <a:gd name="connsiteX10" fmla="*/ 674519 w 674519"/>
              <a:gd name="connsiteY10" fmla="*/ 33487 h 247163"/>
              <a:gd name="connsiteX11" fmla="*/ 674519 w 674519"/>
              <a:gd name="connsiteY11" fmla="*/ 72337 h 247163"/>
              <a:gd name="connsiteX12" fmla="*/ 674519 w 674519"/>
              <a:gd name="connsiteY12" fmla="*/ 91762 h 247163"/>
              <a:gd name="connsiteX13" fmla="*/ 674519 w 674519"/>
              <a:gd name="connsiteY13" fmla="*/ 111187 h 247163"/>
              <a:gd name="connsiteX14" fmla="*/ 660028 w 674519"/>
              <a:gd name="connsiteY14" fmla="*/ 130613 h 247163"/>
              <a:gd name="connsiteX15" fmla="*/ 645537 w 674519"/>
              <a:gd name="connsiteY15" fmla="*/ 150038 h 247163"/>
              <a:gd name="connsiteX16" fmla="*/ 616555 w 674519"/>
              <a:gd name="connsiteY16" fmla="*/ 150038 h 247163"/>
              <a:gd name="connsiteX17" fmla="*/ 587573 w 674519"/>
              <a:gd name="connsiteY17" fmla="*/ 169463 h 247163"/>
              <a:gd name="connsiteX18" fmla="*/ 558591 w 674519"/>
              <a:gd name="connsiteY18" fmla="*/ 188888 h 247163"/>
              <a:gd name="connsiteX19" fmla="*/ 486135 w 674519"/>
              <a:gd name="connsiteY19" fmla="*/ 227738 h 247163"/>
              <a:gd name="connsiteX20" fmla="*/ 399189 w 674519"/>
              <a:gd name="connsiteY20" fmla="*/ 247163 h 247163"/>
              <a:gd name="connsiteX21" fmla="*/ 312243 w 674519"/>
              <a:gd name="connsiteY21" fmla="*/ 247163 h 247163"/>
              <a:gd name="connsiteX22" fmla="*/ 210805 w 674519"/>
              <a:gd name="connsiteY22" fmla="*/ 247163 h 247163"/>
              <a:gd name="connsiteX23" fmla="*/ 152841 w 674519"/>
              <a:gd name="connsiteY23" fmla="*/ 247163 h 247163"/>
              <a:gd name="connsiteX24" fmla="*/ 109368 w 674519"/>
              <a:gd name="connsiteY24" fmla="*/ 247163 h 247163"/>
              <a:gd name="connsiteX25" fmla="*/ 65895 w 674519"/>
              <a:gd name="connsiteY25" fmla="*/ 247163 h 247163"/>
              <a:gd name="connsiteX26" fmla="*/ 22422 w 674519"/>
              <a:gd name="connsiteY26" fmla="*/ 247163 h 247163"/>
              <a:gd name="connsiteX27" fmla="*/ 0 w 674519"/>
              <a:gd name="connsiteY27" fmla="*/ 237145 h 247163"/>
              <a:gd name="connsiteX28" fmla="*/ 0 w 674519"/>
              <a:gd name="connsiteY28" fmla="*/ 0 h 247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674519" h="247163">
                <a:moveTo>
                  <a:pt x="0" y="0"/>
                </a:moveTo>
                <a:lnTo>
                  <a:pt x="5442" y="0"/>
                </a:lnTo>
                <a:lnTo>
                  <a:pt x="36913" y="14062"/>
                </a:lnTo>
                <a:lnTo>
                  <a:pt x="138350" y="33487"/>
                </a:lnTo>
                <a:lnTo>
                  <a:pt x="181823" y="33487"/>
                </a:lnTo>
                <a:lnTo>
                  <a:pt x="225296" y="14062"/>
                </a:lnTo>
                <a:lnTo>
                  <a:pt x="283261" y="14062"/>
                </a:lnTo>
                <a:lnTo>
                  <a:pt x="312243" y="14062"/>
                </a:lnTo>
                <a:lnTo>
                  <a:pt x="343714" y="0"/>
                </a:lnTo>
                <a:lnTo>
                  <a:pt x="662028" y="0"/>
                </a:lnTo>
                <a:lnTo>
                  <a:pt x="674519" y="33487"/>
                </a:lnTo>
                <a:lnTo>
                  <a:pt x="674519" y="72337"/>
                </a:lnTo>
                <a:lnTo>
                  <a:pt x="674519" y="91762"/>
                </a:lnTo>
                <a:lnTo>
                  <a:pt x="674519" y="111187"/>
                </a:lnTo>
                <a:lnTo>
                  <a:pt x="660028" y="130613"/>
                </a:lnTo>
                <a:lnTo>
                  <a:pt x="645537" y="150038"/>
                </a:lnTo>
                <a:lnTo>
                  <a:pt x="616555" y="150038"/>
                </a:lnTo>
                <a:lnTo>
                  <a:pt x="587573" y="169463"/>
                </a:lnTo>
                <a:lnTo>
                  <a:pt x="558591" y="188888"/>
                </a:lnTo>
                <a:lnTo>
                  <a:pt x="486135" y="227738"/>
                </a:lnTo>
                <a:lnTo>
                  <a:pt x="399189" y="247163"/>
                </a:lnTo>
                <a:lnTo>
                  <a:pt x="312243" y="247163"/>
                </a:lnTo>
                <a:lnTo>
                  <a:pt x="210805" y="247163"/>
                </a:lnTo>
                <a:lnTo>
                  <a:pt x="152841" y="247163"/>
                </a:lnTo>
                <a:lnTo>
                  <a:pt x="109368" y="247163"/>
                </a:lnTo>
                <a:lnTo>
                  <a:pt x="65895" y="247163"/>
                </a:lnTo>
                <a:lnTo>
                  <a:pt x="22422" y="247163"/>
                </a:lnTo>
                <a:lnTo>
                  <a:pt x="0" y="237145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7E96A8BB-0C19-4EBE-8236-D3AABEB0A73F}"/>
              </a:ext>
            </a:extLst>
          </p:cNvPr>
          <p:cNvSpPr/>
          <p:nvPr/>
        </p:nvSpPr>
        <p:spPr>
          <a:xfrm>
            <a:off x="9720872" y="4009404"/>
            <a:ext cx="403261" cy="1563415"/>
          </a:xfrm>
          <a:custGeom>
            <a:avLst/>
            <a:gdLst>
              <a:gd name="connsiteX0" fmla="*/ 28982 w 403261"/>
              <a:gd name="connsiteY0" fmla="*/ 0 h 1563415"/>
              <a:gd name="connsiteX1" fmla="*/ 43473 w 403261"/>
              <a:gd name="connsiteY1" fmla="*/ 0 h 1563415"/>
              <a:gd name="connsiteX2" fmla="*/ 57964 w 403261"/>
              <a:gd name="connsiteY2" fmla="*/ 0 h 1563415"/>
              <a:gd name="connsiteX3" fmla="*/ 86946 w 403261"/>
              <a:gd name="connsiteY3" fmla="*/ 0 h 1563415"/>
              <a:gd name="connsiteX4" fmla="*/ 101437 w 403261"/>
              <a:gd name="connsiteY4" fmla="*/ 19425 h 1563415"/>
              <a:gd name="connsiteX5" fmla="*/ 159402 w 403261"/>
              <a:gd name="connsiteY5" fmla="*/ 38850 h 1563415"/>
              <a:gd name="connsiteX6" fmla="*/ 202875 w 403261"/>
              <a:gd name="connsiteY6" fmla="*/ 58275 h 1563415"/>
              <a:gd name="connsiteX7" fmla="*/ 231857 w 403261"/>
              <a:gd name="connsiteY7" fmla="*/ 77701 h 1563415"/>
              <a:gd name="connsiteX8" fmla="*/ 260839 w 403261"/>
              <a:gd name="connsiteY8" fmla="*/ 97126 h 1563415"/>
              <a:gd name="connsiteX9" fmla="*/ 289821 w 403261"/>
              <a:gd name="connsiteY9" fmla="*/ 135976 h 1563415"/>
              <a:gd name="connsiteX10" fmla="*/ 304312 w 403261"/>
              <a:gd name="connsiteY10" fmla="*/ 155401 h 1563415"/>
              <a:gd name="connsiteX11" fmla="*/ 304312 w 403261"/>
              <a:gd name="connsiteY11" fmla="*/ 174826 h 1563415"/>
              <a:gd name="connsiteX12" fmla="*/ 304312 w 403261"/>
              <a:gd name="connsiteY12" fmla="*/ 213676 h 1563415"/>
              <a:gd name="connsiteX13" fmla="*/ 289821 w 403261"/>
              <a:gd name="connsiteY13" fmla="*/ 271952 h 1563415"/>
              <a:gd name="connsiteX14" fmla="*/ 275330 w 403261"/>
              <a:gd name="connsiteY14" fmla="*/ 291377 h 1563415"/>
              <a:gd name="connsiteX15" fmla="*/ 275330 w 403261"/>
              <a:gd name="connsiteY15" fmla="*/ 330227 h 1563415"/>
              <a:gd name="connsiteX16" fmla="*/ 275330 w 403261"/>
              <a:gd name="connsiteY16" fmla="*/ 369077 h 1563415"/>
              <a:gd name="connsiteX17" fmla="*/ 275330 w 403261"/>
              <a:gd name="connsiteY17" fmla="*/ 407927 h 1563415"/>
              <a:gd name="connsiteX18" fmla="*/ 275330 w 403261"/>
              <a:gd name="connsiteY18" fmla="*/ 446778 h 1563415"/>
              <a:gd name="connsiteX19" fmla="*/ 275330 w 403261"/>
              <a:gd name="connsiteY19" fmla="*/ 485628 h 1563415"/>
              <a:gd name="connsiteX20" fmla="*/ 275330 w 403261"/>
              <a:gd name="connsiteY20" fmla="*/ 543903 h 1563415"/>
              <a:gd name="connsiteX21" fmla="*/ 260839 w 403261"/>
              <a:gd name="connsiteY21" fmla="*/ 621603 h 1563415"/>
              <a:gd name="connsiteX22" fmla="*/ 260839 w 403261"/>
              <a:gd name="connsiteY22" fmla="*/ 699304 h 1563415"/>
              <a:gd name="connsiteX23" fmla="*/ 260839 w 403261"/>
              <a:gd name="connsiteY23" fmla="*/ 777004 h 1563415"/>
              <a:gd name="connsiteX24" fmla="*/ 275330 w 403261"/>
              <a:gd name="connsiteY24" fmla="*/ 854705 h 1563415"/>
              <a:gd name="connsiteX25" fmla="*/ 275330 w 403261"/>
              <a:gd name="connsiteY25" fmla="*/ 932405 h 1563415"/>
              <a:gd name="connsiteX26" fmla="*/ 275330 w 403261"/>
              <a:gd name="connsiteY26" fmla="*/ 1010105 h 1563415"/>
              <a:gd name="connsiteX27" fmla="*/ 275330 w 403261"/>
              <a:gd name="connsiteY27" fmla="*/ 1068381 h 1563415"/>
              <a:gd name="connsiteX28" fmla="*/ 275330 w 403261"/>
              <a:gd name="connsiteY28" fmla="*/ 1107231 h 1563415"/>
              <a:gd name="connsiteX29" fmla="*/ 289821 w 403261"/>
              <a:gd name="connsiteY29" fmla="*/ 1146081 h 1563415"/>
              <a:gd name="connsiteX30" fmla="*/ 289821 w 403261"/>
              <a:gd name="connsiteY30" fmla="*/ 1184931 h 1563415"/>
              <a:gd name="connsiteX31" fmla="*/ 304312 w 403261"/>
              <a:gd name="connsiteY31" fmla="*/ 1204356 h 1563415"/>
              <a:gd name="connsiteX32" fmla="*/ 318803 w 403261"/>
              <a:gd name="connsiteY32" fmla="*/ 1262632 h 1563415"/>
              <a:gd name="connsiteX33" fmla="*/ 347785 w 403261"/>
              <a:gd name="connsiteY33" fmla="*/ 1301482 h 1563415"/>
              <a:gd name="connsiteX34" fmla="*/ 391258 w 403261"/>
              <a:gd name="connsiteY34" fmla="*/ 1320907 h 1563415"/>
              <a:gd name="connsiteX35" fmla="*/ 403261 w 403261"/>
              <a:gd name="connsiteY35" fmla="*/ 1326270 h 1563415"/>
              <a:gd name="connsiteX36" fmla="*/ 397819 w 403261"/>
              <a:gd name="connsiteY36" fmla="*/ 1326270 h 1563415"/>
              <a:gd name="connsiteX37" fmla="*/ 397819 w 403261"/>
              <a:gd name="connsiteY37" fmla="*/ 1563415 h 1563415"/>
              <a:gd name="connsiteX38" fmla="*/ 376767 w 403261"/>
              <a:gd name="connsiteY38" fmla="*/ 1554008 h 1563415"/>
              <a:gd name="connsiteX39" fmla="*/ 347785 w 403261"/>
              <a:gd name="connsiteY39" fmla="*/ 1554008 h 1563415"/>
              <a:gd name="connsiteX40" fmla="*/ 318803 w 403261"/>
              <a:gd name="connsiteY40" fmla="*/ 1534583 h 1563415"/>
              <a:gd name="connsiteX41" fmla="*/ 289821 w 403261"/>
              <a:gd name="connsiteY41" fmla="*/ 1515158 h 1563415"/>
              <a:gd name="connsiteX42" fmla="*/ 246348 w 403261"/>
              <a:gd name="connsiteY42" fmla="*/ 1476308 h 1563415"/>
              <a:gd name="connsiteX43" fmla="*/ 202875 w 403261"/>
              <a:gd name="connsiteY43" fmla="*/ 1437457 h 1563415"/>
              <a:gd name="connsiteX44" fmla="*/ 173893 w 403261"/>
              <a:gd name="connsiteY44" fmla="*/ 1398607 h 1563415"/>
              <a:gd name="connsiteX45" fmla="*/ 144911 w 403261"/>
              <a:gd name="connsiteY45" fmla="*/ 1340332 h 1563415"/>
              <a:gd name="connsiteX46" fmla="*/ 130419 w 403261"/>
              <a:gd name="connsiteY46" fmla="*/ 1301482 h 1563415"/>
              <a:gd name="connsiteX47" fmla="*/ 115928 w 403261"/>
              <a:gd name="connsiteY47" fmla="*/ 1262632 h 1563415"/>
              <a:gd name="connsiteX48" fmla="*/ 115928 w 403261"/>
              <a:gd name="connsiteY48" fmla="*/ 1204356 h 1563415"/>
              <a:gd name="connsiteX49" fmla="*/ 101437 w 403261"/>
              <a:gd name="connsiteY49" fmla="*/ 1146081 h 1563415"/>
              <a:gd name="connsiteX50" fmla="*/ 101437 w 403261"/>
              <a:gd name="connsiteY50" fmla="*/ 1068381 h 1563415"/>
              <a:gd name="connsiteX51" fmla="*/ 86946 w 403261"/>
              <a:gd name="connsiteY51" fmla="*/ 971255 h 1563415"/>
              <a:gd name="connsiteX52" fmla="*/ 86946 w 403261"/>
              <a:gd name="connsiteY52" fmla="*/ 893555 h 1563415"/>
              <a:gd name="connsiteX53" fmla="*/ 86946 w 403261"/>
              <a:gd name="connsiteY53" fmla="*/ 777004 h 1563415"/>
              <a:gd name="connsiteX54" fmla="*/ 86946 w 403261"/>
              <a:gd name="connsiteY54" fmla="*/ 679879 h 1563415"/>
              <a:gd name="connsiteX55" fmla="*/ 86946 w 403261"/>
              <a:gd name="connsiteY55" fmla="*/ 582753 h 1563415"/>
              <a:gd name="connsiteX56" fmla="*/ 86946 w 403261"/>
              <a:gd name="connsiteY56" fmla="*/ 505053 h 1563415"/>
              <a:gd name="connsiteX57" fmla="*/ 86946 w 403261"/>
              <a:gd name="connsiteY57" fmla="*/ 427352 h 1563415"/>
              <a:gd name="connsiteX58" fmla="*/ 86946 w 403261"/>
              <a:gd name="connsiteY58" fmla="*/ 369077 h 1563415"/>
              <a:gd name="connsiteX59" fmla="*/ 86946 w 403261"/>
              <a:gd name="connsiteY59" fmla="*/ 310802 h 1563415"/>
              <a:gd name="connsiteX60" fmla="*/ 86946 w 403261"/>
              <a:gd name="connsiteY60" fmla="*/ 271952 h 1563415"/>
              <a:gd name="connsiteX61" fmla="*/ 72455 w 403261"/>
              <a:gd name="connsiteY61" fmla="*/ 252527 h 1563415"/>
              <a:gd name="connsiteX62" fmla="*/ 72455 w 403261"/>
              <a:gd name="connsiteY62" fmla="*/ 213676 h 1563415"/>
              <a:gd name="connsiteX63" fmla="*/ 57964 w 403261"/>
              <a:gd name="connsiteY63" fmla="*/ 174826 h 1563415"/>
              <a:gd name="connsiteX64" fmla="*/ 43473 w 403261"/>
              <a:gd name="connsiteY64" fmla="*/ 155401 h 1563415"/>
              <a:gd name="connsiteX65" fmla="*/ 28982 w 403261"/>
              <a:gd name="connsiteY65" fmla="*/ 135976 h 1563415"/>
              <a:gd name="connsiteX66" fmla="*/ 14491 w 403261"/>
              <a:gd name="connsiteY66" fmla="*/ 116551 h 1563415"/>
              <a:gd name="connsiteX67" fmla="*/ 14491 w 403261"/>
              <a:gd name="connsiteY67" fmla="*/ 97126 h 1563415"/>
              <a:gd name="connsiteX68" fmla="*/ 0 w 403261"/>
              <a:gd name="connsiteY68" fmla="*/ 77701 h 1563415"/>
              <a:gd name="connsiteX69" fmla="*/ 0 w 403261"/>
              <a:gd name="connsiteY69" fmla="*/ 38850 h 1563415"/>
              <a:gd name="connsiteX70" fmla="*/ 14491 w 403261"/>
              <a:gd name="connsiteY70" fmla="*/ 19425 h 1563415"/>
              <a:gd name="connsiteX71" fmla="*/ 28982 w 403261"/>
              <a:gd name="connsiteY71" fmla="*/ 0 h 1563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403261" h="1563415">
                <a:moveTo>
                  <a:pt x="28982" y="0"/>
                </a:moveTo>
                <a:lnTo>
                  <a:pt x="43473" y="0"/>
                </a:lnTo>
                <a:lnTo>
                  <a:pt x="57964" y="0"/>
                </a:lnTo>
                <a:lnTo>
                  <a:pt x="86946" y="0"/>
                </a:lnTo>
                <a:lnTo>
                  <a:pt x="101437" y="19425"/>
                </a:lnTo>
                <a:lnTo>
                  <a:pt x="159402" y="38850"/>
                </a:lnTo>
                <a:lnTo>
                  <a:pt x="202875" y="58275"/>
                </a:lnTo>
                <a:lnTo>
                  <a:pt x="231857" y="77701"/>
                </a:lnTo>
                <a:lnTo>
                  <a:pt x="260839" y="97126"/>
                </a:lnTo>
                <a:lnTo>
                  <a:pt x="289821" y="135976"/>
                </a:lnTo>
                <a:lnTo>
                  <a:pt x="304312" y="155401"/>
                </a:lnTo>
                <a:lnTo>
                  <a:pt x="304312" y="174826"/>
                </a:lnTo>
                <a:lnTo>
                  <a:pt x="304312" y="213676"/>
                </a:lnTo>
                <a:lnTo>
                  <a:pt x="289821" y="271952"/>
                </a:lnTo>
                <a:lnTo>
                  <a:pt x="275330" y="291377"/>
                </a:lnTo>
                <a:lnTo>
                  <a:pt x="275330" y="330227"/>
                </a:lnTo>
                <a:lnTo>
                  <a:pt x="275330" y="369077"/>
                </a:lnTo>
                <a:lnTo>
                  <a:pt x="275330" y="407927"/>
                </a:lnTo>
                <a:lnTo>
                  <a:pt x="275330" y="446778"/>
                </a:lnTo>
                <a:lnTo>
                  <a:pt x="275330" y="485628"/>
                </a:lnTo>
                <a:lnTo>
                  <a:pt x="275330" y="543903"/>
                </a:lnTo>
                <a:lnTo>
                  <a:pt x="260839" y="621603"/>
                </a:lnTo>
                <a:lnTo>
                  <a:pt x="260839" y="699304"/>
                </a:lnTo>
                <a:lnTo>
                  <a:pt x="260839" y="777004"/>
                </a:lnTo>
                <a:lnTo>
                  <a:pt x="275330" y="854705"/>
                </a:lnTo>
                <a:lnTo>
                  <a:pt x="275330" y="932405"/>
                </a:lnTo>
                <a:lnTo>
                  <a:pt x="275330" y="1010105"/>
                </a:lnTo>
                <a:lnTo>
                  <a:pt x="275330" y="1068381"/>
                </a:lnTo>
                <a:lnTo>
                  <a:pt x="275330" y="1107231"/>
                </a:lnTo>
                <a:lnTo>
                  <a:pt x="289821" y="1146081"/>
                </a:lnTo>
                <a:lnTo>
                  <a:pt x="289821" y="1184931"/>
                </a:lnTo>
                <a:lnTo>
                  <a:pt x="304312" y="1204356"/>
                </a:lnTo>
                <a:lnTo>
                  <a:pt x="318803" y="1262632"/>
                </a:lnTo>
                <a:lnTo>
                  <a:pt x="347785" y="1301482"/>
                </a:lnTo>
                <a:lnTo>
                  <a:pt x="391258" y="1320907"/>
                </a:lnTo>
                <a:lnTo>
                  <a:pt x="403261" y="1326270"/>
                </a:lnTo>
                <a:lnTo>
                  <a:pt x="397819" y="1326270"/>
                </a:lnTo>
                <a:lnTo>
                  <a:pt x="397819" y="1563415"/>
                </a:lnTo>
                <a:lnTo>
                  <a:pt x="376767" y="1554008"/>
                </a:lnTo>
                <a:lnTo>
                  <a:pt x="347785" y="1554008"/>
                </a:lnTo>
                <a:lnTo>
                  <a:pt x="318803" y="1534583"/>
                </a:lnTo>
                <a:lnTo>
                  <a:pt x="289821" y="1515158"/>
                </a:lnTo>
                <a:lnTo>
                  <a:pt x="246348" y="1476308"/>
                </a:lnTo>
                <a:lnTo>
                  <a:pt x="202875" y="1437457"/>
                </a:lnTo>
                <a:lnTo>
                  <a:pt x="173893" y="1398607"/>
                </a:lnTo>
                <a:lnTo>
                  <a:pt x="144911" y="1340332"/>
                </a:lnTo>
                <a:lnTo>
                  <a:pt x="130419" y="1301482"/>
                </a:lnTo>
                <a:lnTo>
                  <a:pt x="115928" y="1262632"/>
                </a:lnTo>
                <a:lnTo>
                  <a:pt x="115928" y="1204356"/>
                </a:lnTo>
                <a:lnTo>
                  <a:pt x="101437" y="1146081"/>
                </a:lnTo>
                <a:lnTo>
                  <a:pt x="101437" y="1068381"/>
                </a:lnTo>
                <a:lnTo>
                  <a:pt x="86946" y="971255"/>
                </a:lnTo>
                <a:lnTo>
                  <a:pt x="86946" y="893555"/>
                </a:lnTo>
                <a:lnTo>
                  <a:pt x="86946" y="777004"/>
                </a:lnTo>
                <a:lnTo>
                  <a:pt x="86946" y="679879"/>
                </a:lnTo>
                <a:lnTo>
                  <a:pt x="86946" y="582753"/>
                </a:lnTo>
                <a:lnTo>
                  <a:pt x="86946" y="505053"/>
                </a:lnTo>
                <a:lnTo>
                  <a:pt x="86946" y="427352"/>
                </a:lnTo>
                <a:lnTo>
                  <a:pt x="86946" y="369077"/>
                </a:lnTo>
                <a:lnTo>
                  <a:pt x="86946" y="310802"/>
                </a:lnTo>
                <a:lnTo>
                  <a:pt x="86946" y="271952"/>
                </a:lnTo>
                <a:lnTo>
                  <a:pt x="72455" y="252527"/>
                </a:lnTo>
                <a:lnTo>
                  <a:pt x="72455" y="213676"/>
                </a:lnTo>
                <a:lnTo>
                  <a:pt x="57964" y="174826"/>
                </a:lnTo>
                <a:lnTo>
                  <a:pt x="43473" y="155401"/>
                </a:lnTo>
                <a:lnTo>
                  <a:pt x="28982" y="135976"/>
                </a:lnTo>
                <a:lnTo>
                  <a:pt x="14491" y="116551"/>
                </a:lnTo>
                <a:lnTo>
                  <a:pt x="14491" y="97126"/>
                </a:lnTo>
                <a:lnTo>
                  <a:pt x="0" y="77701"/>
                </a:lnTo>
                <a:lnTo>
                  <a:pt x="0" y="38850"/>
                </a:lnTo>
                <a:lnTo>
                  <a:pt x="14491" y="19425"/>
                </a:lnTo>
                <a:lnTo>
                  <a:pt x="2898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2EEEE684-5E94-480E-8E53-62A637473C0A}"/>
              </a:ext>
            </a:extLst>
          </p:cNvPr>
          <p:cNvSpPr/>
          <p:nvPr/>
        </p:nvSpPr>
        <p:spPr>
          <a:xfrm>
            <a:off x="10462404" y="5000084"/>
            <a:ext cx="318314" cy="335590"/>
          </a:xfrm>
          <a:custGeom>
            <a:avLst/>
            <a:gdLst>
              <a:gd name="connsiteX0" fmla="*/ 214877 w 318314"/>
              <a:gd name="connsiteY0" fmla="*/ 0 h 335590"/>
              <a:gd name="connsiteX1" fmla="*/ 229368 w 318314"/>
              <a:gd name="connsiteY1" fmla="*/ 0 h 335590"/>
              <a:gd name="connsiteX2" fmla="*/ 243859 w 318314"/>
              <a:gd name="connsiteY2" fmla="*/ 19425 h 335590"/>
              <a:gd name="connsiteX3" fmla="*/ 258350 w 318314"/>
              <a:gd name="connsiteY3" fmla="*/ 38850 h 335590"/>
              <a:gd name="connsiteX4" fmla="*/ 272841 w 318314"/>
              <a:gd name="connsiteY4" fmla="*/ 58276 h 335590"/>
              <a:gd name="connsiteX5" fmla="*/ 272841 w 318314"/>
              <a:gd name="connsiteY5" fmla="*/ 77701 h 335590"/>
              <a:gd name="connsiteX6" fmla="*/ 287332 w 318314"/>
              <a:gd name="connsiteY6" fmla="*/ 116551 h 335590"/>
              <a:gd name="connsiteX7" fmla="*/ 287332 w 318314"/>
              <a:gd name="connsiteY7" fmla="*/ 135976 h 335590"/>
              <a:gd name="connsiteX8" fmla="*/ 301823 w 318314"/>
              <a:gd name="connsiteY8" fmla="*/ 213676 h 335590"/>
              <a:gd name="connsiteX9" fmla="*/ 301823 w 318314"/>
              <a:gd name="connsiteY9" fmla="*/ 271952 h 335590"/>
              <a:gd name="connsiteX10" fmla="*/ 316314 w 318314"/>
              <a:gd name="connsiteY10" fmla="*/ 330227 h 335590"/>
              <a:gd name="connsiteX11" fmla="*/ 318314 w 318314"/>
              <a:gd name="connsiteY11" fmla="*/ 335590 h 335590"/>
              <a:gd name="connsiteX12" fmla="*/ 0 w 318314"/>
              <a:gd name="connsiteY12" fmla="*/ 335590 h 335590"/>
              <a:gd name="connsiteX13" fmla="*/ 12002 w 318314"/>
              <a:gd name="connsiteY13" fmla="*/ 330227 h 335590"/>
              <a:gd name="connsiteX14" fmla="*/ 40984 w 318314"/>
              <a:gd name="connsiteY14" fmla="*/ 330227 h 335590"/>
              <a:gd name="connsiteX15" fmla="*/ 69966 w 318314"/>
              <a:gd name="connsiteY15" fmla="*/ 310802 h 335590"/>
              <a:gd name="connsiteX16" fmla="*/ 98948 w 318314"/>
              <a:gd name="connsiteY16" fmla="*/ 271952 h 335590"/>
              <a:gd name="connsiteX17" fmla="*/ 127930 w 318314"/>
              <a:gd name="connsiteY17" fmla="*/ 213676 h 335590"/>
              <a:gd name="connsiteX18" fmla="*/ 142421 w 318314"/>
              <a:gd name="connsiteY18" fmla="*/ 155401 h 335590"/>
              <a:gd name="connsiteX19" fmla="*/ 156912 w 318314"/>
              <a:gd name="connsiteY19" fmla="*/ 97126 h 335590"/>
              <a:gd name="connsiteX20" fmla="*/ 171403 w 318314"/>
              <a:gd name="connsiteY20" fmla="*/ 58276 h 335590"/>
              <a:gd name="connsiteX21" fmla="*/ 185894 w 318314"/>
              <a:gd name="connsiteY21" fmla="*/ 19425 h 335590"/>
              <a:gd name="connsiteX22" fmla="*/ 214877 w 318314"/>
              <a:gd name="connsiteY22" fmla="*/ 0 h 335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18314" h="335590">
                <a:moveTo>
                  <a:pt x="214877" y="0"/>
                </a:moveTo>
                <a:lnTo>
                  <a:pt x="229368" y="0"/>
                </a:lnTo>
                <a:lnTo>
                  <a:pt x="243859" y="19425"/>
                </a:lnTo>
                <a:lnTo>
                  <a:pt x="258350" y="38850"/>
                </a:lnTo>
                <a:lnTo>
                  <a:pt x="272841" y="58276"/>
                </a:lnTo>
                <a:lnTo>
                  <a:pt x="272841" y="77701"/>
                </a:lnTo>
                <a:lnTo>
                  <a:pt x="287332" y="116551"/>
                </a:lnTo>
                <a:lnTo>
                  <a:pt x="287332" y="135976"/>
                </a:lnTo>
                <a:lnTo>
                  <a:pt x="301823" y="213676"/>
                </a:lnTo>
                <a:lnTo>
                  <a:pt x="301823" y="271952"/>
                </a:lnTo>
                <a:lnTo>
                  <a:pt x="316314" y="330227"/>
                </a:lnTo>
                <a:lnTo>
                  <a:pt x="318314" y="335590"/>
                </a:lnTo>
                <a:lnTo>
                  <a:pt x="0" y="335590"/>
                </a:lnTo>
                <a:lnTo>
                  <a:pt x="12002" y="330227"/>
                </a:lnTo>
                <a:lnTo>
                  <a:pt x="40984" y="330227"/>
                </a:lnTo>
                <a:lnTo>
                  <a:pt x="69966" y="310802"/>
                </a:lnTo>
                <a:lnTo>
                  <a:pt x="98948" y="271952"/>
                </a:lnTo>
                <a:lnTo>
                  <a:pt x="127930" y="213676"/>
                </a:lnTo>
                <a:lnTo>
                  <a:pt x="142421" y="155401"/>
                </a:lnTo>
                <a:lnTo>
                  <a:pt x="156912" y="97126"/>
                </a:lnTo>
                <a:lnTo>
                  <a:pt x="171403" y="58276"/>
                </a:lnTo>
                <a:lnTo>
                  <a:pt x="185894" y="19425"/>
                </a:lnTo>
                <a:lnTo>
                  <a:pt x="21487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5150123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300"/>
                            </p:stCondLst>
                            <p:childTnLst>
                              <p:par>
                                <p:cTn id="3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80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4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4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000"/>
                            </p:stCondLst>
                            <p:childTnLst>
                              <p:par>
                                <p:cTn id="5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500"/>
                            </p:stCondLst>
                            <p:childTnLst>
                              <p:par>
                                <p:cTn id="6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>
                      <p:stCondLst>
                        <p:cond delay="indefinite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2300"/>
                            </p:stCondLst>
                            <p:childTnLst>
                              <p:par>
                                <p:cTn id="8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3800"/>
                            </p:stCondLst>
                            <p:childTnLst>
                              <p:par>
                                <p:cTn id="8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53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6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7600"/>
                            </p:stCondLst>
                            <p:childTnLst>
                              <p:par>
                                <p:cTn id="9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5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8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2400"/>
                            </p:stCondLst>
                            <p:childTnLst>
                              <p:par>
                                <p:cTn id="11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3900"/>
                            </p:stCondLst>
                            <p:childTnLst>
                              <p:par>
                                <p:cTn id="11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6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1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1000"/>
                            </p:stCondLst>
                            <p:childTnLst>
                              <p:par>
                                <p:cTn id="12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25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4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1000"/>
                            </p:stCondLst>
                            <p:childTnLst>
                              <p:par>
                                <p:cTn id="13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2500"/>
                            </p:stCondLst>
                            <p:childTnLst>
                              <p:par>
                                <p:cTn id="14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2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4000"/>
                            </p:stCondLst>
                            <p:childTnLst>
                              <p:par>
                                <p:cTn id="14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5500"/>
                            </p:stCondLst>
                            <p:childTnLst>
                              <p:par>
                                <p:cTn id="148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0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7000"/>
                            </p:stCondLst>
                            <p:childTnLst>
                              <p:par>
                                <p:cTn id="15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4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22" presetClass="entr" presetSubtype="4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0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9700"/>
                            </p:stCondLst>
                            <p:childTnLst>
                              <p:par>
                                <p:cTn id="16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4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11200"/>
                            </p:stCondLst>
                            <p:childTnLst>
                              <p:par>
                                <p:cTn id="16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8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70" grpId="0" animBg="1"/>
      <p:bldP spid="77" grpId="0" animBg="1"/>
      <p:bldP spid="78" grpId="0" animBg="1"/>
      <p:bldP spid="79" grpId="0" animBg="1"/>
      <p:bldP spid="86" grpId="0" animBg="1"/>
      <p:bldP spid="92" grpId="0" animBg="1"/>
      <p:bldP spid="99" grpId="0" animBg="1"/>
      <p:bldP spid="100" grpId="0" animBg="1"/>
      <p:bldP spid="101" grpId="0" animBg="1"/>
      <p:bldP spid="105" grpId="0" animBg="1"/>
      <p:bldP spid="107" grpId="0" animBg="1"/>
      <p:bldP spid="108" grpId="0" animBg="1"/>
      <p:bldP spid="109" grpId="0" animBg="1"/>
      <p:bldP spid="110" grpId="0" animBg="1"/>
      <p:bldP spid="112" grpId="0" animBg="1"/>
      <p:bldP spid="113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Freeform 340">
            <a:extLst>
              <a:ext uri="{FF2B5EF4-FFF2-40B4-BE49-F238E27FC236}">
                <a16:creationId xmlns:a16="http://schemas.microsoft.com/office/drawing/2014/main" xmlns="" id="{CE6221AF-75F4-4F6C-A930-C73F63879595}"/>
              </a:ext>
            </a:extLst>
          </p:cNvPr>
          <p:cNvSpPr>
            <a:spLocks/>
          </p:cNvSpPr>
          <p:nvPr/>
        </p:nvSpPr>
        <p:spPr bwMode="auto">
          <a:xfrm>
            <a:off x="1773675" y="701969"/>
            <a:ext cx="400103" cy="937023"/>
          </a:xfrm>
          <a:custGeom>
            <a:avLst/>
            <a:gdLst>
              <a:gd name="T0" fmla="*/ 16 w 108"/>
              <a:gd name="T1" fmla="*/ 28 h 180"/>
              <a:gd name="T2" fmla="*/ 8 w 108"/>
              <a:gd name="T3" fmla="*/ 24 h 180"/>
              <a:gd name="T4" fmla="*/ 4 w 108"/>
              <a:gd name="T5" fmla="*/ 20 h 180"/>
              <a:gd name="T6" fmla="*/ 0 w 108"/>
              <a:gd name="T7" fmla="*/ 16 h 180"/>
              <a:gd name="T8" fmla="*/ 0 w 108"/>
              <a:gd name="T9" fmla="*/ 8 h 180"/>
              <a:gd name="T10" fmla="*/ 0 w 108"/>
              <a:gd name="T11" fmla="*/ 4 h 180"/>
              <a:gd name="T12" fmla="*/ 4 w 108"/>
              <a:gd name="T13" fmla="*/ 4 h 180"/>
              <a:gd name="T14" fmla="*/ 8 w 108"/>
              <a:gd name="T15" fmla="*/ 0 h 180"/>
              <a:gd name="T16" fmla="*/ 16 w 108"/>
              <a:gd name="T17" fmla="*/ 0 h 180"/>
              <a:gd name="T18" fmla="*/ 28 w 108"/>
              <a:gd name="T19" fmla="*/ 0 h 180"/>
              <a:gd name="T20" fmla="*/ 40 w 108"/>
              <a:gd name="T21" fmla="*/ 0 h 180"/>
              <a:gd name="T22" fmla="*/ 52 w 108"/>
              <a:gd name="T23" fmla="*/ 0 h 180"/>
              <a:gd name="T24" fmla="*/ 68 w 108"/>
              <a:gd name="T25" fmla="*/ 4 h 180"/>
              <a:gd name="T26" fmla="*/ 76 w 108"/>
              <a:gd name="T27" fmla="*/ 24 h 180"/>
              <a:gd name="T28" fmla="*/ 80 w 108"/>
              <a:gd name="T29" fmla="*/ 44 h 180"/>
              <a:gd name="T30" fmla="*/ 84 w 108"/>
              <a:gd name="T31" fmla="*/ 60 h 180"/>
              <a:gd name="T32" fmla="*/ 88 w 108"/>
              <a:gd name="T33" fmla="*/ 76 h 180"/>
              <a:gd name="T34" fmla="*/ 92 w 108"/>
              <a:gd name="T35" fmla="*/ 92 h 180"/>
              <a:gd name="T36" fmla="*/ 96 w 108"/>
              <a:gd name="T37" fmla="*/ 108 h 180"/>
              <a:gd name="T38" fmla="*/ 100 w 108"/>
              <a:gd name="T39" fmla="*/ 120 h 180"/>
              <a:gd name="T40" fmla="*/ 104 w 108"/>
              <a:gd name="T41" fmla="*/ 132 h 180"/>
              <a:gd name="T42" fmla="*/ 104 w 108"/>
              <a:gd name="T43" fmla="*/ 144 h 180"/>
              <a:gd name="T44" fmla="*/ 104 w 108"/>
              <a:gd name="T45" fmla="*/ 152 h 180"/>
              <a:gd name="T46" fmla="*/ 108 w 108"/>
              <a:gd name="T47" fmla="*/ 160 h 180"/>
              <a:gd name="T48" fmla="*/ 108 w 108"/>
              <a:gd name="T49" fmla="*/ 164 h 180"/>
              <a:gd name="T50" fmla="*/ 104 w 108"/>
              <a:gd name="T51" fmla="*/ 172 h 180"/>
              <a:gd name="T52" fmla="*/ 104 w 108"/>
              <a:gd name="T53" fmla="*/ 172 h 180"/>
              <a:gd name="T54" fmla="*/ 104 w 108"/>
              <a:gd name="T55" fmla="*/ 176 h 180"/>
              <a:gd name="T56" fmla="*/ 100 w 108"/>
              <a:gd name="T57" fmla="*/ 176 h 180"/>
              <a:gd name="T58" fmla="*/ 92 w 108"/>
              <a:gd name="T59" fmla="*/ 180 h 180"/>
              <a:gd name="T60" fmla="*/ 84 w 108"/>
              <a:gd name="T61" fmla="*/ 176 h 180"/>
              <a:gd name="T62" fmla="*/ 80 w 108"/>
              <a:gd name="T63" fmla="*/ 172 h 180"/>
              <a:gd name="T64" fmla="*/ 76 w 108"/>
              <a:gd name="T65" fmla="*/ 168 h 180"/>
              <a:gd name="T66" fmla="*/ 72 w 108"/>
              <a:gd name="T67" fmla="*/ 164 h 180"/>
              <a:gd name="T68" fmla="*/ 72 w 108"/>
              <a:gd name="T69" fmla="*/ 160 h 180"/>
              <a:gd name="T70" fmla="*/ 68 w 108"/>
              <a:gd name="T71" fmla="*/ 152 h 180"/>
              <a:gd name="T72" fmla="*/ 64 w 108"/>
              <a:gd name="T73" fmla="*/ 144 h 180"/>
              <a:gd name="T74" fmla="*/ 60 w 108"/>
              <a:gd name="T75" fmla="*/ 136 h 180"/>
              <a:gd name="T76" fmla="*/ 56 w 108"/>
              <a:gd name="T77" fmla="*/ 124 h 180"/>
              <a:gd name="T78" fmla="*/ 52 w 108"/>
              <a:gd name="T79" fmla="*/ 112 h 180"/>
              <a:gd name="T80" fmla="*/ 48 w 108"/>
              <a:gd name="T81" fmla="*/ 96 h 180"/>
              <a:gd name="T82" fmla="*/ 44 w 108"/>
              <a:gd name="T83" fmla="*/ 84 h 180"/>
              <a:gd name="T84" fmla="*/ 40 w 108"/>
              <a:gd name="T85" fmla="*/ 72 h 180"/>
              <a:gd name="T86" fmla="*/ 36 w 108"/>
              <a:gd name="T87" fmla="*/ 60 h 180"/>
              <a:gd name="T88" fmla="*/ 28 w 108"/>
              <a:gd name="T89" fmla="*/ 52 h 180"/>
              <a:gd name="T90" fmla="*/ 24 w 108"/>
              <a:gd name="T91" fmla="*/ 44 h 180"/>
              <a:gd name="T92" fmla="*/ 20 w 108"/>
              <a:gd name="T93" fmla="*/ 36 h 180"/>
              <a:gd name="T94" fmla="*/ 16 w 108"/>
              <a:gd name="T95" fmla="*/ 32 h 180"/>
              <a:gd name="T96" fmla="*/ 16 w 108"/>
              <a:gd name="T97" fmla="*/ 28 h 180"/>
              <a:gd name="T98" fmla="*/ 16 w 108"/>
              <a:gd name="T99" fmla="*/ 28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8" h="180">
                <a:moveTo>
                  <a:pt x="16" y="28"/>
                </a:move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0"/>
                </a:lnTo>
                <a:lnTo>
                  <a:pt x="52" y="0"/>
                </a:lnTo>
                <a:lnTo>
                  <a:pt x="68" y="4"/>
                </a:lnTo>
                <a:lnTo>
                  <a:pt x="76" y="24"/>
                </a:lnTo>
                <a:lnTo>
                  <a:pt x="80" y="44"/>
                </a:lnTo>
                <a:lnTo>
                  <a:pt x="84" y="60"/>
                </a:lnTo>
                <a:lnTo>
                  <a:pt x="88" y="76"/>
                </a:lnTo>
                <a:lnTo>
                  <a:pt x="92" y="92"/>
                </a:lnTo>
                <a:lnTo>
                  <a:pt x="96" y="108"/>
                </a:lnTo>
                <a:lnTo>
                  <a:pt x="100" y="120"/>
                </a:lnTo>
                <a:lnTo>
                  <a:pt x="104" y="132"/>
                </a:lnTo>
                <a:lnTo>
                  <a:pt x="104" y="144"/>
                </a:lnTo>
                <a:lnTo>
                  <a:pt x="104" y="152"/>
                </a:lnTo>
                <a:lnTo>
                  <a:pt x="108" y="160"/>
                </a:lnTo>
                <a:lnTo>
                  <a:pt x="108" y="164"/>
                </a:lnTo>
                <a:lnTo>
                  <a:pt x="104" y="172"/>
                </a:lnTo>
                <a:lnTo>
                  <a:pt x="104" y="172"/>
                </a:lnTo>
                <a:lnTo>
                  <a:pt x="104" y="176"/>
                </a:lnTo>
                <a:lnTo>
                  <a:pt x="100" y="176"/>
                </a:lnTo>
                <a:lnTo>
                  <a:pt x="92" y="180"/>
                </a:lnTo>
                <a:lnTo>
                  <a:pt x="84" y="176"/>
                </a:lnTo>
                <a:lnTo>
                  <a:pt x="80" y="172"/>
                </a:lnTo>
                <a:lnTo>
                  <a:pt x="76" y="168"/>
                </a:lnTo>
                <a:lnTo>
                  <a:pt x="72" y="164"/>
                </a:lnTo>
                <a:lnTo>
                  <a:pt x="72" y="160"/>
                </a:lnTo>
                <a:lnTo>
                  <a:pt x="68" y="152"/>
                </a:lnTo>
                <a:lnTo>
                  <a:pt x="64" y="144"/>
                </a:lnTo>
                <a:lnTo>
                  <a:pt x="60" y="136"/>
                </a:lnTo>
                <a:lnTo>
                  <a:pt x="56" y="124"/>
                </a:lnTo>
                <a:lnTo>
                  <a:pt x="52" y="112"/>
                </a:lnTo>
                <a:lnTo>
                  <a:pt x="48" y="96"/>
                </a:lnTo>
                <a:lnTo>
                  <a:pt x="44" y="84"/>
                </a:lnTo>
                <a:lnTo>
                  <a:pt x="40" y="72"/>
                </a:lnTo>
                <a:lnTo>
                  <a:pt x="36" y="60"/>
                </a:lnTo>
                <a:lnTo>
                  <a:pt x="28" y="52"/>
                </a:lnTo>
                <a:lnTo>
                  <a:pt x="24" y="44"/>
                </a:lnTo>
                <a:lnTo>
                  <a:pt x="20" y="36"/>
                </a:lnTo>
                <a:lnTo>
                  <a:pt x="16" y="32"/>
                </a:lnTo>
                <a:lnTo>
                  <a:pt x="16" y="28"/>
                </a:lnTo>
                <a:lnTo>
                  <a:pt x="16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341">
            <a:extLst>
              <a:ext uri="{FF2B5EF4-FFF2-40B4-BE49-F238E27FC236}">
                <a16:creationId xmlns:a16="http://schemas.microsoft.com/office/drawing/2014/main" xmlns="" id="{3E35FA11-D176-4E6D-8C22-B3D4A728B3C6}"/>
              </a:ext>
            </a:extLst>
          </p:cNvPr>
          <p:cNvSpPr>
            <a:spLocks/>
          </p:cNvSpPr>
          <p:nvPr/>
        </p:nvSpPr>
        <p:spPr bwMode="auto">
          <a:xfrm>
            <a:off x="1995954" y="931019"/>
            <a:ext cx="785387" cy="270696"/>
          </a:xfrm>
          <a:custGeom>
            <a:avLst/>
            <a:gdLst>
              <a:gd name="T0" fmla="*/ 0 w 212"/>
              <a:gd name="T1" fmla="*/ 28 h 52"/>
              <a:gd name="T2" fmla="*/ 32 w 212"/>
              <a:gd name="T3" fmla="*/ 24 h 52"/>
              <a:gd name="T4" fmla="*/ 60 w 212"/>
              <a:gd name="T5" fmla="*/ 16 h 52"/>
              <a:gd name="T6" fmla="*/ 88 w 212"/>
              <a:gd name="T7" fmla="*/ 12 h 52"/>
              <a:gd name="T8" fmla="*/ 108 w 212"/>
              <a:gd name="T9" fmla="*/ 12 h 52"/>
              <a:gd name="T10" fmla="*/ 128 w 212"/>
              <a:gd name="T11" fmla="*/ 8 h 52"/>
              <a:gd name="T12" fmla="*/ 144 w 212"/>
              <a:gd name="T13" fmla="*/ 4 h 52"/>
              <a:gd name="T14" fmla="*/ 152 w 212"/>
              <a:gd name="T15" fmla="*/ 4 h 52"/>
              <a:gd name="T16" fmla="*/ 160 w 212"/>
              <a:gd name="T17" fmla="*/ 0 h 52"/>
              <a:gd name="T18" fmla="*/ 176 w 212"/>
              <a:gd name="T19" fmla="*/ 0 h 52"/>
              <a:gd name="T20" fmla="*/ 184 w 212"/>
              <a:gd name="T21" fmla="*/ 4 h 52"/>
              <a:gd name="T22" fmla="*/ 196 w 212"/>
              <a:gd name="T23" fmla="*/ 4 h 52"/>
              <a:gd name="T24" fmla="*/ 204 w 212"/>
              <a:gd name="T25" fmla="*/ 8 h 52"/>
              <a:gd name="T26" fmla="*/ 208 w 212"/>
              <a:gd name="T27" fmla="*/ 16 h 52"/>
              <a:gd name="T28" fmla="*/ 212 w 212"/>
              <a:gd name="T29" fmla="*/ 20 h 52"/>
              <a:gd name="T30" fmla="*/ 212 w 212"/>
              <a:gd name="T31" fmla="*/ 24 h 52"/>
              <a:gd name="T32" fmla="*/ 208 w 212"/>
              <a:gd name="T33" fmla="*/ 28 h 52"/>
              <a:gd name="T34" fmla="*/ 204 w 212"/>
              <a:gd name="T35" fmla="*/ 28 h 52"/>
              <a:gd name="T36" fmla="*/ 200 w 212"/>
              <a:gd name="T37" fmla="*/ 32 h 52"/>
              <a:gd name="T38" fmla="*/ 192 w 212"/>
              <a:gd name="T39" fmla="*/ 32 h 52"/>
              <a:gd name="T40" fmla="*/ 184 w 212"/>
              <a:gd name="T41" fmla="*/ 36 h 52"/>
              <a:gd name="T42" fmla="*/ 172 w 212"/>
              <a:gd name="T43" fmla="*/ 36 h 52"/>
              <a:gd name="T44" fmla="*/ 156 w 212"/>
              <a:gd name="T45" fmla="*/ 40 h 52"/>
              <a:gd name="T46" fmla="*/ 140 w 212"/>
              <a:gd name="T47" fmla="*/ 40 h 52"/>
              <a:gd name="T48" fmla="*/ 120 w 212"/>
              <a:gd name="T49" fmla="*/ 44 h 52"/>
              <a:gd name="T50" fmla="*/ 100 w 212"/>
              <a:gd name="T51" fmla="*/ 48 h 52"/>
              <a:gd name="T52" fmla="*/ 84 w 212"/>
              <a:gd name="T53" fmla="*/ 48 h 52"/>
              <a:gd name="T54" fmla="*/ 68 w 212"/>
              <a:gd name="T55" fmla="*/ 52 h 52"/>
              <a:gd name="T56" fmla="*/ 52 w 212"/>
              <a:gd name="T57" fmla="*/ 52 h 52"/>
              <a:gd name="T58" fmla="*/ 36 w 212"/>
              <a:gd name="T59" fmla="*/ 52 h 52"/>
              <a:gd name="T60" fmla="*/ 24 w 212"/>
              <a:gd name="T61" fmla="*/ 52 h 52"/>
              <a:gd name="T62" fmla="*/ 12 w 212"/>
              <a:gd name="T63" fmla="*/ 52 h 52"/>
              <a:gd name="T64" fmla="*/ 0 w 212"/>
              <a:gd name="T65" fmla="*/ 52 h 52"/>
              <a:gd name="T66" fmla="*/ 0 w 212"/>
              <a:gd name="T67" fmla="*/ 28 h 52"/>
              <a:gd name="T68" fmla="*/ 0 w 212"/>
              <a:gd name="T69" fmla="*/ 2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12" h="52">
                <a:moveTo>
                  <a:pt x="0" y="28"/>
                </a:moveTo>
                <a:lnTo>
                  <a:pt x="32" y="24"/>
                </a:lnTo>
                <a:lnTo>
                  <a:pt x="60" y="16"/>
                </a:lnTo>
                <a:lnTo>
                  <a:pt x="88" y="12"/>
                </a:lnTo>
                <a:lnTo>
                  <a:pt x="108" y="12"/>
                </a:lnTo>
                <a:lnTo>
                  <a:pt x="128" y="8"/>
                </a:lnTo>
                <a:lnTo>
                  <a:pt x="144" y="4"/>
                </a:lnTo>
                <a:lnTo>
                  <a:pt x="152" y="4"/>
                </a:lnTo>
                <a:lnTo>
                  <a:pt x="160" y="0"/>
                </a:lnTo>
                <a:lnTo>
                  <a:pt x="176" y="0"/>
                </a:lnTo>
                <a:lnTo>
                  <a:pt x="184" y="4"/>
                </a:lnTo>
                <a:lnTo>
                  <a:pt x="196" y="4"/>
                </a:lnTo>
                <a:lnTo>
                  <a:pt x="204" y="8"/>
                </a:lnTo>
                <a:lnTo>
                  <a:pt x="208" y="16"/>
                </a:lnTo>
                <a:lnTo>
                  <a:pt x="212" y="20"/>
                </a:lnTo>
                <a:lnTo>
                  <a:pt x="212" y="24"/>
                </a:lnTo>
                <a:lnTo>
                  <a:pt x="208" y="28"/>
                </a:lnTo>
                <a:lnTo>
                  <a:pt x="204" y="28"/>
                </a:lnTo>
                <a:lnTo>
                  <a:pt x="200" y="32"/>
                </a:lnTo>
                <a:lnTo>
                  <a:pt x="192" y="32"/>
                </a:lnTo>
                <a:lnTo>
                  <a:pt x="184" y="36"/>
                </a:lnTo>
                <a:lnTo>
                  <a:pt x="172" y="36"/>
                </a:lnTo>
                <a:lnTo>
                  <a:pt x="156" y="40"/>
                </a:lnTo>
                <a:lnTo>
                  <a:pt x="140" y="40"/>
                </a:lnTo>
                <a:lnTo>
                  <a:pt x="120" y="44"/>
                </a:lnTo>
                <a:lnTo>
                  <a:pt x="100" y="48"/>
                </a:lnTo>
                <a:lnTo>
                  <a:pt x="84" y="48"/>
                </a:lnTo>
                <a:lnTo>
                  <a:pt x="68" y="52"/>
                </a:lnTo>
                <a:lnTo>
                  <a:pt x="52" y="52"/>
                </a:lnTo>
                <a:lnTo>
                  <a:pt x="36" y="52"/>
                </a:lnTo>
                <a:lnTo>
                  <a:pt x="24" y="52"/>
                </a:lnTo>
                <a:lnTo>
                  <a:pt x="12" y="52"/>
                </a:lnTo>
                <a:lnTo>
                  <a:pt x="0" y="52"/>
                </a:lnTo>
                <a:lnTo>
                  <a:pt x="0" y="28"/>
                </a:lnTo>
                <a:lnTo>
                  <a:pt x="0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342">
            <a:extLst>
              <a:ext uri="{FF2B5EF4-FFF2-40B4-BE49-F238E27FC236}">
                <a16:creationId xmlns:a16="http://schemas.microsoft.com/office/drawing/2014/main" xmlns="" id="{E35E81EC-0A44-4715-B3CE-60CA514FC3E4}"/>
              </a:ext>
            </a:extLst>
          </p:cNvPr>
          <p:cNvSpPr>
            <a:spLocks/>
          </p:cNvSpPr>
          <p:nvPr/>
        </p:nvSpPr>
        <p:spPr bwMode="auto">
          <a:xfrm>
            <a:off x="2114503" y="1347474"/>
            <a:ext cx="785387" cy="166582"/>
          </a:xfrm>
          <a:custGeom>
            <a:avLst/>
            <a:gdLst>
              <a:gd name="T0" fmla="*/ 4 w 212"/>
              <a:gd name="T1" fmla="*/ 32 h 32"/>
              <a:gd name="T2" fmla="*/ 0 w 212"/>
              <a:gd name="T3" fmla="*/ 24 h 32"/>
              <a:gd name="T4" fmla="*/ 108 w 212"/>
              <a:gd name="T5" fmla="*/ 12 h 32"/>
              <a:gd name="T6" fmla="*/ 212 w 212"/>
              <a:gd name="T7" fmla="*/ 0 h 32"/>
              <a:gd name="T8" fmla="*/ 212 w 212"/>
              <a:gd name="T9" fmla="*/ 12 h 32"/>
              <a:gd name="T10" fmla="*/ 196 w 212"/>
              <a:gd name="T11" fmla="*/ 12 h 32"/>
              <a:gd name="T12" fmla="*/ 180 w 212"/>
              <a:gd name="T13" fmla="*/ 12 h 32"/>
              <a:gd name="T14" fmla="*/ 164 w 212"/>
              <a:gd name="T15" fmla="*/ 16 h 32"/>
              <a:gd name="T16" fmla="*/ 152 w 212"/>
              <a:gd name="T17" fmla="*/ 16 h 32"/>
              <a:gd name="T18" fmla="*/ 140 w 212"/>
              <a:gd name="T19" fmla="*/ 16 h 32"/>
              <a:gd name="T20" fmla="*/ 128 w 212"/>
              <a:gd name="T21" fmla="*/ 16 h 32"/>
              <a:gd name="T22" fmla="*/ 116 w 212"/>
              <a:gd name="T23" fmla="*/ 20 h 32"/>
              <a:gd name="T24" fmla="*/ 108 w 212"/>
              <a:gd name="T25" fmla="*/ 20 h 32"/>
              <a:gd name="T26" fmla="*/ 100 w 212"/>
              <a:gd name="T27" fmla="*/ 20 h 32"/>
              <a:gd name="T28" fmla="*/ 92 w 212"/>
              <a:gd name="T29" fmla="*/ 20 h 32"/>
              <a:gd name="T30" fmla="*/ 80 w 212"/>
              <a:gd name="T31" fmla="*/ 24 h 32"/>
              <a:gd name="T32" fmla="*/ 68 w 212"/>
              <a:gd name="T33" fmla="*/ 24 h 32"/>
              <a:gd name="T34" fmla="*/ 52 w 212"/>
              <a:gd name="T35" fmla="*/ 24 h 32"/>
              <a:gd name="T36" fmla="*/ 40 w 212"/>
              <a:gd name="T37" fmla="*/ 28 h 32"/>
              <a:gd name="T38" fmla="*/ 24 w 212"/>
              <a:gd name="T39" fmla="*/ 28 h 32"/>
              <a:gd name="T40" fmla="*/ 4 w 212"/>
              <a:gd name="T41" fmla="*/ 32 h 32"/>
              <a:gd name="T42" fmla="*/ 4 w 212"/>
              <a:gd name="T43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12" h="32">
                <a:moveTo>
                  <a:pt x="4" y="32"/>
                </a:moveTo>
                <a:lnTo>
                  <a:pt x="0" y="24"/>
                </a:lnTo>
                <a:lnTo>
                  <a:pt x="108" y="12"/>
                </a:lnTo>
                <a:lnTo>
                  <a:pt x="212" y="0"/>
                </a:lnTo>
                <a:lnTo>
                  <a:pt x="212" y="12"/>
                </a:lnTo>
                <a:lnTo>
                  <a:pt x="196" y="12"/>
                </a:lnTo>
                <a:lnTo>
                  <a:pt x="180" y="12"/>
                </a:lnTo>
                <a:lnTo>
                  <a:pt x="164" y="16"/>
                </a:lnTo>
                <a:lnTo>
                  <a:pt x="152" y="16"/>
                </a:lnTo>
                <a:lnTo>
                  <a:pt x="140" y="16"/>
                </a:lnTo>
                <a:lnTo>
                  <a:pt x="128" y="16"/>
                </a:lnTo>
                <a:lnTo>
                  <a:pt x="116" y="20"/>
                </a:lnTo>
                <a:lnTo>
                  <a:pt x="108" y="20"/>
                </a:lnTo>
                <a:lnTo>
                  <a:pt x="100" y="20"/>
                </a:lnTo>
                <a:lnTo>
                  <a:pt x="92" y="20"/>
                </a:lnTo>
                <a:lnTo>
                  <a:pt x="80" y="24"/>
                </a:lnTo>
                <a:lnTo>
                  <a:pt x="68" y="24"/>
                </a:lnTo>
                <a:lnTo>
                  <a:pt x="52" y="24"/>
                </a:lnTo>
                <a:lnTo>
                  <a:pt x="40" y="28"/>
                </a:lnTo>
                <a:lnTo>
                  <a:pt x="24" y="28"/>
                </a:lnTo>
                <a:lnTo>
                  <a:pt x="4" y="32"/>
                </a:lnTo>
                <a:lnTo>
                  <a:pt x="4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343">
            <a:extLst>
              <a:ext uri="{FF2B5EF4-FFF2-40B4-BE49-F238E27FC236}">
                <a16:creationId xmlns:a16="http://schemas.microsoft.com/office/drawing/2014/main" xmlns="" id="{8149E894-B43A-4B09-BF3F-6158825A4FA2}"/>
              </a:ext>
            </a:extLst>
          </p:cNvPr>
          <p:cNvSpPr>
            <a:spLocks/>
          </p:cNvSpPr>
          <p:nvPr/>
        </p:nvSpPr>
        <p:spPr bwMode="auto">
          <a:xfrm>
            <a:off x="1432846" y="1638992"/>
            <a:ext cx="652020" cy="770441"/>
          </a:xfrm>
          <a:custGeom>
            <a:avLst/>
            <a:gdLst>
              <a:gd name="T0" fmla="*/ 56 w 176"/>
              <a:gd name="T1" fmla="*/ 132 h 148"/>
              <a:gd name="T2" fmla="*/ 44 w 176"/>
              <a:gd name="T3" fmla="*/ 136 h 148"/>
              <a:gd name="T4" fmla="*/ 36 w 176"/>
              <a:gd name="T5" fmla="*/ 140 h 148"/>
              <a:gd name="T6" fmla="*/ 28 w 176"/>
              <a:gd name="T7" fmla="*/ 144 h 148"/>
              <a:gd name="T8" fmla="*/ 20 w 176"/>
              <a:gd name="T9" fmla="*/ 148 h 148"/>
              <a:gd name="T10" fmla="*/ 12 w 176"/>
              <a:gd name="T11" fmla="*/ 148 h 148"/>
              <a:gd name="T12" fmla="*/ 8 w 176"/>
              <a:gd name="T13" fmla="*/ 148 h 148"/>
              <a:gd name="T14" fmla="*/ 4 w 176"/>
              <a:gd name="T15" fmla="*/ 148 h 148"/>
              <a:gd name="T16" fmla="*/ 0 w 176"/>
              <a:gd name="T17" fmla="*/ 148 h 148"/>
              <a:gd name="T18" fmla="*/ 0 w 176"/>
              <a:gd name="T19" fmla="*/ 144 h 148"/>
              <a:gd name="T20" fmla="*/ 0 w 176"/>
              <a:gd name="T21" fmla="*/ 144 h 148"/>
              <a:gd name="T22" fmla="*/ 0 w 176"/>
              <a:gd name="T23" fmla="*/ 140 h 148"/>
              <a:gd name="T24" fmla="*/ 4 w 176"/>
              <a:gd name="T25" fmla="*/ 132 h 148"/>
              <a:gd name="T26" fmla="*/ 8 w 176"/>
              <a:gd name="T27" fmla="*/ 128 h 148"/>
              <a:gd name="T28" fmla="*/ 16 w 176"/>
              <a:gd name="T29" fmla="*/ 120 h 148"/>
              <a:gd name="T30" fmla="*/ 24 w 176"/>
              <a:gd name="T31" fmla="*/ 116 h 148"/>
              <a:gd name="T32" fmla="*/ 32 w 176"/>
              <a:gd name="T33" fmla="*/ 104 h 148"/>
              <a:gd name="T34" fmla="*/ 52 w 176"/>
              <a:gd name="T35" fmla="*/ 92 h 148"/>
              <a:gd name="T36" fmla="*/ 68 w 176"/>
              <a:gd name="T37" fmla="*/ 76 h 148"/>
              <a:gd name="T38" fmla="*/ 84 w 176"/>
              <a:gd name="T39" fmla="*/ 60 h 148"/>
              <a:gd name="T40" fmla="*/ 96 w 176"/>
              <a:gd name="T41" fmla="*/ 48 h 148"/>
              <a:gd name="T42" fmla="*/ 100 w 176"/>
              <a:gd name="T43" fmla="*/ 36 h 148"/>
              <a:gd name="T44" fmla="*/ 104 w 176"/>
              <a:gd name="T45" fmla="*/ 28 h 148"/>
              <a:gd name="T46" fmla="*/ 108 w 176"/>
              <a:gd name="T47" fmla="*/ 20 h 148"/>
              <a:gd name="T48" fmla="*/ 108 w 176"/>
              <a:gd name="T49" fmla="*/ 16 h 148"/>
              <a:gd name="T50" fmla="*/ 104 w 176"/>
              <a:gd name="T51" fmla="*/ 12 h 148"/>
              <a:gd name="T52" fmla="*/ 104 w 176"/>
              <a:gd name="T53" fmla="*/ 8 h 148"/>
              <a:gd name="T54" fmla="*/ 108 w 176"/>
              <a:gd name="T55" fmla="*/ 4 h 148"/>
              <a:gd name="T56" fmla="*/ 112 w 176"/>
              <a:gd name="T57" fmla="*/ 0 h 148"/>
              <a:gd name="T58" fmla="*/ 120 w 176"/>
              <a:gd name="T59" fmla="*/ 0 h 148"/>
              <a:gd name="T60" fmla="*/ 128 w 176"/>
              <a:gd name="T61" fmla="*/ 4 h 148"/>
              <a:gd name="T62" fmla="*/ 140 w 176"/>
              <a:gd name="T63" fmla="*/ 4 h 148"/>
              <a:gd name="T64" fmla="*/ 152 w 176"/>
              <a:gd name="T65" fmla="*/ 12 h 148"/>
              <a:gd name="T66" fmla="*/ 160 w 176"/>
              <a:gd name="T67" fmla="*/ 20 h 148"/>
              <a:gd name="T68" fmla="*/ 168 w 176"/>
              <a:gd name="T69" fmla="*/ 24 h 148"/>
              <a:gd name="T70" fmla="*/ 172 w 176"/>
              <a:gd name="T71" fmla="*/ 32 h 148"/>
              <a:gd name="T72" fmla="*/ 176 w 176"/>
              <a:gd name="T73" fmla="*/ 36 h 148"/>
              <a:gd name="T74" fmla="*/ 176 w 176"/>
              <a:gd name="T75" fmla="*/ 36 h 148"/>
              <a:gd name="T76" fmla="*/ 176 w 176"/>
              <a:gd name="T77" fmla="*/ 40 h 148"/>
              <a:gd name="T78" fmla="*/ 172 w 176"/>
              <a:gd name="T79" fmla="*/ 44 h 148"/>
              <a:gd name="T80" fmla="*/ 168 w 176"/>
              <a:gd name="T81" fmla="*/ 48 h 148"/>
              <a:gd name="T82" fmla="*/ 160 w 176"/>
              <a:gd name="T83" fmla="*/ 52 h 148"/>
              <a:gd name="T84" fmla="*/ 156 w 176"/>
              <a:gd name="T85" fmla="*/ 60 h 148"/>
              <a:gd name="T86" fmla="*/ 148 w 176"/>
              <a:gd name="T87" fmla="*/ 68 h 148"/>
              <a:gd name="T88" fmla="*/ 140 w 176"/>
              <a:gd name="T89" fmla="*/ 72 h 148"/>
              <a:gd name="T90" fmla="*/ 120 w 176"/>
              <a:gd name="T91" fmla="*/ 88 h 148"/>
              <a:gd name="T92" fmla="*/ 100 w 176"/>
              <a:gd name="T93" fmla="*/ 104 h 148"/>
              <a:gd name="T94" fmla="*/ 76 w 176"/>
              <a:gd name="T95" fmla="*/ 120 h 148"/>
              <a:gd name="T96" fmla="*/ 56 w 176"/>
              <a:gd name="T97" fmla="*/ 132 h 148"/>
              <a:gd name="T98" fmla="*/ 56 w 176"/>
              <a:gd name="T99" fmla="*/ 132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148">
                <a:moveTo>
                  <a:pt x="56" y="132"/>
                </a:moveTo>
                <a:lnTo>
                  <a:pt x="44" y="136"/>
                </a:lnTo>
                <a:lnTo>
                  <a:pt x="36" y="140"/>
                </a:lnTo>
                <a:lnTo>
                  <a:pt x="28" y="144"/>
                </a:lnTo>
                <a:lnTo>
                  <a:pt x="20" y="148"/>
                </a:lnTo>
                <a:lnTo>
                  <a:pt x="12" y="148"/>
                </a:lnTo>
                <a:lnTo>
                  <a:pt x="8" y="148"/>
                </a:lnTo>
                <a:lnTo>
                  <a:pt x="4" y="148"/>
                </a:lnTo>
                <a:lnTo>
                  <a:pt x="0" y="148"/>
                </a:lnTo>
                <a:lnTo>
                  <a:pt x="0" y="144"/>
                </a:lnTo>
                <a:lnTo>
                  <a:pt x="0" y="144"/>
                </a:lnTo>
                <a:lnTo>
                  <a:pt x="0" y="140"/>
                </a:lnTo>
                <a:lnTo>
                  <a:pt x="4" y="132"/>
                </a:lnTo>
                <a:lnTo>
                  <a:pt x="8" y="128"/>
                </a:lnTo>
                <a:lnTo>
                  <a:pt x="16" y="120"/>
                </a:lnTo>
                <a:lnTo>
                  <a:pt x="24" y="116"/>
                </a:lnTo>
                <a:lnTo>
                  <a:pt x="32" y="104"/>
                </a:lnTo>
                <a:lnTo>
                  <a:pt x="52" y="92"/>
                </a:lnTo>
                <a:lnTo>
                  <a:pt x="68" y="76"/>
                </a:lnTo>
                <a:lnTo>
                  <a:pt x="84" y="60"/>
                </a:lnTo>
                <a:lnTo>
                  <a:pt x="96" y="48"/>
                </a:lnTo>
                <a:lnTo>
                  <a:pt x="100" y="36"/>
                </a:lnTo>
                <a:lnTo>
                  <a:pt x="104" y="28"/>
                </a:lnTo>
                <a:lnTo>
                  <a:pt x="108" y="20"/>
                </a:lnTo>
                <a:lnTo>
                  <a:pt x="108" y="16"/>
                </a:lnTo>
                <a:lnTo>
                  <a:pt x="104" y="12"/>
                </a:lnTo>
                <a:lnTo>
                  <a:pt x="104" y="8"/>
                </a:lnTo>
                <a:lnTo>
                  <a:pt x="108" y="4"/>
                </a:lnTo>
                <a:lnTo>
                  <a:pt x="112" y="0"/>
                </a:lnTo>
                <a:lnTo>
                  <a:pt x="120" y="0"/>
                </a:lnTo>
                <a:lnTo>
                  <a:pt x="128" y="4"/>
                </a:lnTo>
                <a:lnTo>
                  <a:pt x="140" y="4"/>
                </a:lnTo>
                <a:lnTo>
                  <a:pt x="152" y="12"/>
                </a:lnTo>
                <a:lnTo>
                  <a:pt x="160" y="20"/>
                </a:lnTo>
                <a:lnTo>
                  <a:pt x="168" y="24"/>
                </a:lnTo>
                <a:lnTo>
                  <a:pt x="172" y="32"/>
                </a:lnTo>
                <a:lnTo>
                  <a:pt x="176" y="36"/>
                </a:lnTo>
                <a:lnTo>
                  <a:pt x="176" y="36"/>
                </a:lnTo>
                <a:lnTo>
                  <a:pt x="176" y="40"/>
                </a:lnTo>
                <a:lnTo>
                  <a:pt x="172" y="44"/>
                </a:lnTo>
                <a:lnTo>
                  <a:pt x="168" y="48"/>
                </a:lnTo>
                <a:lnTo>
                  <a:pt x="160" y="52"/>
                </a:lnTo>
                <a:lnTo>
                  <a:pt x="156" y="60"/>
                </a:lnTo>
                <a:lnTo>
                  <a:pt x="148" y="68"/>
                </a:lnTo>
                <a:lnTo>
                  <a:pt x="140" y="72"/>
                </a:lnTo>
                <a:lnTo>
                  <a:pt x="120" y="88"/>
                </a:lnTo>
                <a:lnTo>
                  <a:pt x="100" y="104"/>
                </a:lnTo>
                <a:lnTo>
                  <a:pt x="76" y="120"/>
                </a:lnTo>
                <a:lnTo>
                  <a:pt x="56" y="132"/>
                </a:lnTo>
                <a:lnTo>
                  <a:pt x="56" y="1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344">
            <a:extLst>
              <a:ext uri="{FF2B5EF4-FFF2-40B4-BE49-F238E27FC236}">
                <a16:creationId xmlns:a16="http://schemas.microsoft.com/office/drawing/2014/main" xmlns="" id="{7EEAA361-2E45-415D-A608-ADEC18E357D6}"/>
              </a:ext>
            </a:extLst>
          </p:cNvPr>
          <p:cNvSpPr>
            <a:spLocks/>
          </p:cNvSpPr>
          <p:nvPr/>
        </p:nvSpPr>
        <p:spPr bwMode="auto">
          <a:xfrm>
            <a:off x="1788493" y="1743106"/>
            <a:ext cx="1289220" cy="395632"/>
          </a:xfrm>
          <a:custGeom>
            <a:avLst/>
            <a:gdLst>
              <a:gd name="T0" fmla="*/ 0 w 348"/>
              <a:gd name="T1" fmla="*/ 44 h 76"/>
              <a:gd name="T2" fmla="*/ 16 w 348"/>
              <a:gd name="T3" fmla="*/ 44 h 76"/>
              <a:gd name="T4" fmla="*/ 36 w 348"/>
              <a:gd name="T5" fmla="*/ 44 h 76"/>
              <a:gd name="T6" fmla="*/ 56 w 348"/>
              <a:gd name="T7" fmla="*/ 40 h 76"/>
              <a:gd name="T8" fmla="*/ 76 w 348"/>
              <a:gd name="T9" fmla="*/ 40 h 76"/>
              <a:gd name="T10" fmla="*/ 100 w 348"/>
              <a:gd name="T11" fmla="*/ 36 h 76"/>
              <a:gd name="T12" fmla="*/ 124 w 348"/>
              <a:gd name="T13" fmla="*/ 32 h 76"/>
              <a:gd name="T14" fmla="*/ 148 w 348"/>
              <a:gd name="T15" fmla="*/ 28 h 76"/>
              <a:gd name="T16" fmla="*/ 176 w 348"/>
              <a:gd name="T17" fmla="*/ 20 h 76"/>
              <a:gd name="T18" fmla="*/ 200 w 348"/>
              <a:gd name="T19" fmla="*/ 16 h 76"/>
              <a:gd name="T20" fmla="*/ 224 w 348"/>
              <a:gd name="T21" fmla="*/ 12 h 76"/>
              <a:gd name="T22" fmla="*/ 244 w 348"/>
              <a:gd name="T23" fmla="*/ 8 h 76"/>
              <a:gd name="T24" fmla="*/ 264 w 348"/>
              <a:gd name="T25" fmla="*/ 4 h 76"/>
              <a:gd name="T26" fmla="*/ 280 w 348"/>
              <a:gd name="T27" fmla="*/ 4 h 76"/>
              <a:gd name="T28" fmla="*/ 292 w 348"/>
              <a:gd name="T29" fmla="*/ 0 h 76"/>
              <a:gd name="T30" fmla="*/ 304 w 348"/>
              <a:gd name="T31" fmla="*/ 0 h 76"/>
              <a:gd name="T32" fmla="*/ 312 w 348"/>
              <a:gd name="T33" fmla="*/ 0 h 76"/>
              <a:gd name="T34" fmla="*/ 324 w 348"/>
              <a:gd name="T35" fmla="*/ 0 h 76"/>
              <a:gd name="T36" fmla="*/ 332 w 348"/>
              <a:gd name="T37" fmla="*/ 4 h 76"/>
              <a:gd name="T38" fmla="*/ 340 w 348"/>
              <a:gd name="T39" fmla="*/ 8 h 76"/>
              <a:gd name="T40" fmla="*/ 348 w 348"/>
              <a:gd name="T41" fmla="*/ 16 h 76"/>
              <a:gd name="T42" fmla="*/ 348 w 348"/>
              <a:gd name="T43" fmla="*/ 16 h 76"/>
              <a:gd name="T44" fmla="*/ 348 w 348"/>
              <a:gd name="T45" fmla="*/ 20 h 76"/>
              <a:gd name="T46" fmla="*/ 344 w 348"/>
              <a:gd name="T47" fmla="*/ 20 h 76"/>
              <a:gd name="T48" fmla="*/ 340 w 348"/>
              <a:gd name="T49" fmla="*/ 24 h 76"/>
              <a:gd name="T50" fmla="*/ 336 w 348"/>
              <a:gd name="T51" fmla="*/ 24 h 76"/>
              <a:gd name="T52" fmla="*/ 332 w 348"/>
              <a:gd name="T53" fmla="*/ 28 h 76"/>
              <a:gd name="T54" fmla="*/ 328 w 348"/>
              <a:gd name="T55" fmla="*/ 28 h 76"/>
              <a:gd name="T56" fmla="*/ 320 w 348"/>
              <a:gd name="T57" fmla="*/ 32 h 76"/>
              <a:gd name="T58" fmla="*/ 308 w 348"/>
              <a:gd name="T59" fmla="*/ 36 h 76"/>
              <a:gd name="T60" fmla="*/ 300 w 348"/>
              <a:gd name="T61" fmla="*/ 36 h 76"/>
              <a:gd name="T62" fmla="*/ 288 w 348"/>
              <a:gd name="T63" fmla="*/ 40 h 76"/>
              <a:gd name="T64" fmla="*/ 276 w 348"/>
              <a:gd name="T65" fmla="*/ 44 h 76"/>
              <a:gd name="T66" fmla="*/ 264 w 348"/>
              <a:gd name="T67" fmla="*/ 44 h 76"/>
              <a:gd name="T68" fmla="*/ 248 w 348"/>
              <a:gd name="T69" fmla="*/ 48 h 76"/>
              <a:gd name="T70" fmla="*/ 236 w 348"/>
              <a:gd name="T71" fmla="*/ 52 h 76"/>
              <a:gd name="T72" fmla="*/ 216 w 348"/>
              <a:gd name="T73" fmla="*/ 52 h 76"/>
              <a:gd name="T74" fmla="*/ 184 w 348"/>
              <a:gd name="T75" fmla="*/ 60 h 76"/>
              <a:gd name="T76" fmla="*/ 156 w 348"/>
              <a:gd name="T77" fmla="*/ 64 h 76"/>
              <a:gd name="T78" fmla="*/ 132 w 348"/>
              <a:gd name="T79" fmla="*/ 68 h 76"/>
              <a:gd name="T80" fmla="*/ 108 w 348"/>
              <a:gd name="T81" fmla="*/ 72 h 76"/>
              <a:gd name="T82" fmla="*/ 88 w 348"/>
              <a:gd name="T83" fmla="*/ 72 h 76"/>
              <a:gd name="T84" fmla="*/ 76 w 348"/>
              <a:gd name="T85" fmla="*/ 76 h 76"/>
              <a:gd name="T86" fmla="*/ 64 w 348"/>
              <a:gd name="T87" fmla="*/ 76 h 76"/>
              <a:gd name="T88" fmla="*/ 56 w 348"/>
              <a:gd name="T89" fmla="*/ 76 h 76"/>
              <a:gd name="T90" fmla="*/ 48 w 348"/>
              <a:gd name="T91" fmla="*/ 76 h 76"/>
              <a:gd name="T92" fmla="*/ 40 w 348"/>
              <a:gd name="T93" fmla="*/ 76 h 76"/>
              <a:gd name="T94" fmla="*/ 36 w 348"/>
              <a:gd name="T95" fmla="*/ 72 h 76"/>
              <a:gd name="T96" fmla="*/ 28 w 348"/>
              <a:gd name="T97" fmla="*/ 68 h 76"/>
              <a:gd name="T98" fmla="*/ 16 w 348"/>
              <a:gd name="T99" fmla="*/ 60 h 76"/>
              <a:gd name="T100" fmla="*/ 0 w 348"/>
              <a:gd name="T101" fmla="*/ 44 h 76"/>
              <a:gd name="T102" fmla="*/ 0 w 348"/>
              <a:gd name="T103" fmla="*/ 4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8" h="76">
                <a:moveTo>
                  <a:pt x="0" y="44"/>
                </a:moveTo>
                <a:lnTo>
                  <a:pt x="16" y="44"/>
                </a:lnTo>
                <a:lnTo>
                  <a:pt x="36" y="44"/>
                </a:lnTo>
                <a:lnTo>
                  <a:pt x="56" y="40"/>
                </a:lnTo>
                <a:lnTo>
                  <a:pt x="76" y="40"/>
                </a:lnTo>
                <a:lnTo>
                  <a:pt x="100" y="36"/>
                </a:lnTo>
                <a:lnTo>
                  <a:pt x="124" y="32"/>
                </a:lnTo>
                <a:lnTo>
                  <a:pt x="148" y="28"/>
                </a:lnTo>
                <a:lnTo>
                  <a:pt x="176" y="20"/>
                </a:lnTo>
                <a:lnTo>
                  <a:pt x="200" y="16"/>
                </a:lnTo>
                <a:lnTo>
                  <a:pt x="224" y="12"/>
                </a:lnTo>
                <a:lnTo>
                  <a:pt x="244" y="8"/>
                </a:lnTo>
                <a:lnTo>
                  <a:pt x="264" y="4"/>
                </a:lnTo>
                <a:lnTo>
                  <a:pt x="280" y="4"/>
                </a:lnTo>
                <a:lnTo>
                  <a:pt x="292" y="0"/>
                </a:lnTo>
                <a:lnTo>
                  <a:pt x="304" y="0"/>
                </a:lnTo>
                <a:lnTo>
                  <a:pt x="312" y="0"/>
                </a:lnTo>
                <a:lnTo>
                  <a:pt x="324" y="0"/>
                </a:lnTo>
                <a:lnTo>
                  <a:pt x="332" y="4"/>
                </a:lnTo>
                <a:lnTo>
                  <a:pt x="340" y="8"/>
                </a:lnTo>
                <a:lnTo>
                  <a:pt x="348" y="16"/>
                </a:lnTo>
                <a:lnTo>
                  <a:pt x="348" y="16"/>
                </a:lnTo>
                <a:lnTo>
                  <a:pt x="348" y="20"/>
                </a:lnTo>
                <a:lnTo>
                  <a:pt x="344" y="20"/>
                </a:lnTo>
                <a:lnTo>
                  <a:pt x="340" y="24"/>
                </a:lnTo>
                <a:lnTo>
                  <a:pt x="336" y="24"/>
                </a:lnTo>
                <a:lnTo>
                  <a:pt x="332" y="28"/>
                </a:lnTo>
                <a:lnTo>
                  <a:pt x="328" y="28"/>
                </a:lnTo>
                <a:lnTo>
                  <a:pt x="320" y="32"/>
                </a:lnTo>
                <a:lnTo>
                  <a:pt x="308" y="36"/>
                </a:lnTo>
                <a:lnTo>
                  <a:pt x="300" y="36"/>
                </a:lnTo>
                <a:lnTo>
                  <a:pt x="288" y="40"/>
                </a:lnTo>
                <a:lnTo>
                  <a:pt x="276" y="44"/>
                </a:lnTo>
                <a:lnTo>
                  <a:pt x="264" y="44"/>
                </a:lnTo>
                <a:lnTo>
                  <a:pt x="248" y="48"/>
                </a:lnTo>
                <a:lnTo>
                  <a:pt x="236" y="52"/>
                </a:lnTo>
                <a:lnTo>
                  <a:pt x="216" y="52"/>
                </a:lnTo>
                <a:lnTo>
                  <a:pt x="184" y="60"/>
                </a:lnTo>
                <a:lnTo>
                  <a:pt x="156" y="64"/>
                </a:lnTo>
                <a:lnTo>
                  <a:pt x="132" y="68"/>
                </a:lnTo>
                <a:lnTo>
                  <a:pt x="108" y="72"/>
                </a:lnTo>
                <a:lnTo>
                  <a:pt x="88" y="72"/>
                </a:lnTo>
                <a:lnTo>
                  <a:pt x="76" y="76"/>
                </a:lnTo>
                <a:lnTo>
                  <a:pt x="64" y="76"/>
                </a:lnTo>
                <a:lnTo>
                  <a:pt x="56" y="76"/>
                </a:lnTo>
                <a:lnTo>
                  <a:pt x="48" y="76"/>
                </a:lnTo>
                <a:lnTo>
                  <a:pt x="40" y="76"/>
                </a:lnTo>
                <a:lnTo>
                  <a:pt x="36" y="72"/>
                </a:lnTo>
                <a:lnTo>
                  <a:pt x="28" y="68"/>
                </a:lnTo>
                <a:lnTo>
                  <a:pt x="16" y="60"/>
                </a:lnTo>
                <a:lnTo>
                  <a:pt x="0" y="44"/>
                </a:lnTo>
                <a:lnTo>
                  <a:pt x="0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345">
            <a:extLst>
              <a:ext uri="{FF2B5EF4-FFF2-40B4-BE49-F238E27FC236}">
                <a16:creationId xmlns:a16="http://schemas.microsoft.com/office/drawing/2014/main" xmlns="" id="{14B8AC3B-C1E0-4485-B7A2-EAD07E37FC6A}"/>
              </a:ext>
            </a:extLst>
          </p:cNvPr>
          <p:cNvSpPr>
            <a:spLocks/>
          </p:cNvSpPr>
          <p:nvPr/>
        </p:nvSpPr>
        <p:spPr bwMode="auto">
          <a:xfrm>
            <a:off x="2292327" y="1493233"/>
            <a:ext cx="296373" cy="1415946"/>
          </a:xfrm>
          <a:custGeom>
            <a:avLst/>
            <a:gdLst>
              <a:gd name="T0" fmla="*/ 72 w 80"/>
              <a:gd name="T1" fmla="*/ 92 h 272"/>
              <a:gd name="T2" fmla="*/ 72 w 80"/>
              <a:gd name="T3" fmla="*/ 104 h 272"/>
              <a:gd name="T4" fmla="*/ 72 w 80"/>
              <a:gd name="T5" fmla="*/ 116 h 272"/>
              <a:gd name="T6" fmla="*/ 72 w 80"/>
              <a:gd name="T7" fmla="*/ 136 h 272"/>
              <a:gd name="T8" fmla="*/ 72 w 80"/>
              <a:gd name="T9" fmla="*/ 156 h 272"/>
              <a:gd name="T10" fmla="*/ 72 w 80"/>
              <a:gd name="T11" fmla="*/ 180 h 272"/>
              <a:gd name="T12" fmla="*/ 72 w 80"/>
              <a:gd name="T13" fmla="*/ 208 h 272"/>
              <a:gd name="T14" fmla="*/ 72 w 80"/>
              <a:gd name="T15" fmla="*/ 240 h 272"/>
              <a:gd name="T16" fmla="*/ 72 w 80"/>
              <a:gd name="T17" fmla="*/ 272 h 272"/>
              <a:gd name="T18" fmla="*/ 16 w 80"/>
              <a:gd name="T19" fmla="*/ 272 h 272"/>
              <a:gd name="T20" fmla="*/ 16 w 80"/>
              <a:gd name="T21" fmla="*/ 268 h 272"/>
              <a:gd name="T22" fmla="*/ 16 w 80"/>
              <a:gd name="T23" fmla="*/ 264 h 272"/>
              <a:gd name="T24" fmla="*/ 16 w 80"/>
              <a:gd name="T25" fmla="*/ 256 h 272"/>
              <a:gd name="T26" fmla="*/ 16 w 80"/>
              <a:gd name="T27" fmla="*/ 248 h 272"/>
              <a:gd name="T28" fmla="*/ 20 w 80"/>
              <a:gd name="T29" fmla="*/ 240 h 272"/>
              <a:gd name="T30" fmla="*/ 20 w 80"/>
              <a:gd name="T31" fmla="*/ 232 h 272"/>
              <a:gd name="T32" fmla="*/ 20 w 80"/>
              <a:gd name="T33" fmla="*/ 220 h 272"/>
              <a:gd name="T34" fmla="*/ 20 w 80"/>
              <a:gd name="T35" fmla="*/ 208 h 272"/>
              <a:gd name="T36" fmla="*/ 20 w 80"/>
              <a:gd name="T37" fmla="*/ 184 h 272"/>
              <a:gd name="T38" fmla="*/ 20 w 80"/>
              <a:gd name="T39" fmla="*/ 156 h 272"/>
              <a:gd name="T40" fmla="*/ 20 w 80"/>
              <a:gd name="T41" fmla="*/ 124 h 272"/>
              <a:gd name="T42" fmla="*/ 16 w 80"/>
              <a:gd name="T43" fmla="*/ 92 h 272"/>
              <a:gd name="T44" fmla="*/ 16 w 80"/>
              <a:gd name="T45" fmla="*/ 76 h 272"/>
              <a:gd name="T46" fmla="*/ 16 w 80"/>
              <a:gd name="T47" fmla="*/ 64 h 272"/>
              <a:gd name="T48" fmla="*/ 12 w 80"/>
              <a:gd name="T49" fmla="*/ 52 h 272"/>
              <a:gd name="T50" fmla="*/ 12 w 80"/>
              <a:gd name="T51" fmla="*/ 40 h 272"/>
              <a:gd name="T52" fmla="*/ 12 w 80"/>
              <a:gd name="T53" fmla="*/ 32 h 272"/>
              <a:gd name="T54" fmla="*/ 8 w 80"/>
              <a:gd name="T55" fmla="*/ 28 h 272"/>
              <a:gd name="T56" fmla="*/ 8 w 80"/>
              <a:gd name="T57" fmla="*/ 24 h 272"/>
              <a:gd name="T58" fmla="*/ 4 w 80"/>
              <a:gd name="T59" fmla="*/ 20 h 272"/>
              <a:gd name="T60" fmla="*/ 4 w 80"/>
              <a:gd name="T61" fmla="*/ 20 h 272"/>
              <a:gd name="T62" fmla="*/ 0 w 80"/>
              <a:gd name="T63" fmla="*/ 16 h 272"/>
              <a:gd name="T64" fmla="*/ 0 w 80"/>
              <a:gd name="T65" fmla="*/ 12 h 272"/>
              <a:gd name="T66" fmla="*/ 0 w 80"/>
              <a:gd name="T67" fmla="*/ 8 h 272"/>
              <a:gd name="T68" fmla="*/ 4 w 80"/>
              <a:gd name="T69" fmla="*/ 4 h 272"/>
              <a:gd name="T70" fmla="*/ 4 w 80"/>
              <a:gd name="T71" fmla="*/ 0 h 272"/>
              <a:gd name="T72" fmla="*/ 8 w 80"/>
              <a:gd name="T73" fmla="*/ 0 h 272"/>
              <a:gd name="T74" fmla="*/ 16 w 80"/>
              <a:gd name="T75" fmla="*/ 0 h 272"/>
              <a:gd name="T76" fmla="*/ 20 w 80"/>
              <a:gd name="T77" fmla="*/ 0 h 272"/>
              <a:gd name="T78" fmla="*/ 32 w 80"/>
              <a:gd name="T79" fmla="*/ 0 h 272"/>
              <a:gd name="T80" fmla="*/ 40 w 80"/>
              <a:gd name="T81" fmla="*/ 4 h 272"/>
              <a:gd name="T82" fmla="*/ 52 w 80"/>
              <a:gd name="T83" fmla="*/ 4 h 272"/>
              <a:gd name="T84" fmla="*/ 64 w 80"/>
              <a:gd name="T85" fmla="*/ 8 h 272"/>
              <a:gd name="T86" fmla="*/ 72 w 80"/>
              <a:gd name="T87" fmla="*/ 12 h 272"/>
              <a:gd name="T88" fmla="*/ 76 w 80"/>
              <a:gd name="T89" fmla="*/ 16 h 272"/>
              <a:gd name="T90" fmla="*/ 80 w 80"/>
              <a:gd name="T91" fmla="*/ 20 h 272"/>
              <a:gd name="T92" fmla="*/ 80 w 80"/>
              <a:gd name="T93" fmla="*/ 32 h 272"/>
              <a:gd name="T94" fmla="*/ 76 w 80"/>
              <a:gd name="T95" fmla="*/ 40 h 272"/>
              <a:gd name="T96" fmla="*/ 76 w 80"/>
              <a:gd name="T97" fmla="*/ 44 h 272"/>
              <a:gd name="T98" fmla="*/ 76 w 80"/>
              <a:gd name="T99" fmla="*/ 52 h 272"/>
              <a:gd name="T100" fmla="*/ 72 w 80"/>
              <a:gd name="T101" fmla="*/ 60 h 272"/>
              <a:gd name="T102" fmla="*/ 72 w 80"/>
              <a:gd name="T103" fmla="*/ 76 h 272"/>
              <a:gd name="T104" fmla="*/ 72 w 80"/>
              <a:gd name="T105" fmla="*/ 92 h 272"/>
              <a:gd name="T106" fmla="*/ 72 w 80"/>
              <a:gd name="T107" fmla="*/ 92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0" h="272">
                <a:moveTo>
                  <a:pt x="72" y="92"/>
                </a:moveTo>
                <a:lnTo>
                  <a:pt x="72" y="104"/>
                </a:lnTo>
                <a:lnTo>
                  <a:pt x="72" y="116"/>
                </a:lnTo>
                <a:lnTo>
                  <a:pt x="72" y="136"/>
                </a:lnTo>
                <a:lnTo>
                  <a:pt x="72" y="156"/>
                </a:lnTo>
                <a:lnTo>
                  <a:pt x="72" y="180"/>
                </a:lnTo>
                <a:lnTo>
                  <a:pt x="72" y="208"/>
                </a:lnTo>
                <a:lnTo>
                  <a:pt x="72" y="240"/>
                </a:lnTo>
                <a:lnTo>
                  <a:pt x="72" y="272"/>
                </a:lnTo>
                <a:lnTo>
                  <a:pt x="16" y="272"/>
                </a:lnTo>
                <a:lnTo>
                  <a:pt x="16" y="268"/>
                </a:lnTo>
                <a:lnTo>
                  <a:pt x="16" y="264"/>
                </a:lnTo>
                <a:lnTo>
                  <a:pt x="16" y="256"/>
                </a:lnTo>
                <a:lnTo>
                  <a:pt x="16" y="248"/>
                </a:lnTo>
                <a:lnTo>
                  <a:pt x="20" y="240"/>
                </a:lnTo>
                <a:lnTo>
                  <a:pt x="20" y="232"/>
                </a:lnTo>
                <a:lnTo>
                  <a:pt x="20" y="220"/>
                </a:lnTo>
                <a:lnTo>
                  <a:pt x="20" y="208"/>
                </a:lnTo>
                <a:lnTo>
                  <a:pt x="20" y="184"/>
                </a:lnTo>
                <a:lnTo>
                  <a:pt x="20" y="156"/>
                </a:lnTo>
                <a:lnTo>
                  <a:pt x="20" y="124"/>
                </a:lnTo>
                <a:lnTo>
                  <a:pt x="16" y="92"/>
                </a:lnTo>
                <a:lnTo>
                  <a:pt x="16" y="76"/>
                </a:lnTo>
                <a:lnTo>
                  <a:pt x="16" y="64"/>
                </a:lnTo>
                <a:lnTo>
                  <a:pt x="12" y="52"/>
                </a:lnTo>
                <a:lnTo>
                  <a:pt x="12" y="40"/>
                </a:lnTo>
                <a:lnTo>
                  <a:pt x="12" y="32"/>
                </a:lnTo>
                <a:lnTo>
                  <a:pt x="8" y="28"/>
                </a:lnTo>
                <a:lnTo>
                  <a:pt x="8" y="24"/>
                </a:lnTo>
                <a:lnTo>
                  <a:pt x="4" y="20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32" y="0"/>
                </a:lnTo>
                <a:lnTo>
                  <a:pt x="40" y="4"/>
                </a:lnTo>
                <a:lnTo>
                  <a:pt x="52" y="4"/>
                </a:lnTo>
                <a:lnTo>
                  <a:pt x="64" y="8"/>
                </a:lnTo>
                <a:lnTo>
                  <a:pt x="72" y="12"/>
                </a:lnTo>
                <a:lnTo>
                  <a:pt x="76" y="16"/>
                </a:lnTo>
                <a:lnTo>
                  <a:pt x="80" y="20"/>
                </a:lnTo>
                <a:lnTo>
                  <a:pt x="80" y="32"/>
                </a:lnTo>
                <a:lnTo>
                  <a:pt x="76" y="40"/>
                </a:lnTo>
                <a:lnTo>
                  <a:pt x="76" y="44"/>
                </a:lnTo>
                <a:lnTo>
                  <a:pt x="76" y="52"/>
                </a:lnTo>
                <a:lnTo>
                  <a:pt x="72" y="60"/>
                </a:lnTo>
                <a:lnTo>
                  <a:pt x="72" y="76"/>
                </a:lnTo>
                <a:lnTo>
                  <a:pt x="72" y="92"/>
                </a:lnTo>
                <a:lnTo>
                  <a:pt x="72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346">
            <a:extLst>
              <a:ext uri="{FF2B5EF4-FFF2-40B4-BE49-F238E27FC236}">
                <a16:creationId xmlns:a16="http://schemas.microsoft.com/office/drawing/2014/main" xmlns="" id="{3C57B781-349F-44FC-828A-3A83438E2D7E}"/>
              </a:ext>
            </a:extLst>
          </p:cNvPr>
          <p:cNvSpPr>
            <a:spLocks/>
          </p:cNvSpPr>
          <p:nvPr/>
        </p:nvSpPr>
        <p:spPr bwMode="auto">
          <a:xfrm>
            <a:off x="1951498" y="2242852"/>
            <a:ext cx="1081760" cy="312341"/>
          </a:xfrm>
          <a:custGeom>
            <a:avLst/>
            <a:gdLst>
              <a:gd name="T0" fmla="*/ 276 w 292"/>
              <a:gd name="T1" fmla="*/ 4 h 60"/>
              <a:gd name="T2" fmla="*/ 284 w 292"/>
              <a:gd name="T3" fmla="*/ 8 h 60"/>
              <a:gd name="T4" fmla="*/ 288 w 292"/>
              <a:gd name="T5" fmla="*/ 12 h 60"/>
              <a:gd name="T6" fmla="*/ 292 w 292"/>
              <a:gd name="T7" fmla="*/ 16 h 60"/>
              <a:gd name="T8" fmla="*/ 292 w 292"/>
              <a:gd name="T9" fmla="*/ 20 h 60"/>
              <a:gd name="T10" fmla="*/ 292 w 292"/>
              <a:gd name="T11" fmla="*/ 24 h 60"/>
              <a:gd name="T12" fmla="*/ 288 w 292"/>
              <a:gd name="T13" fmla="*/ 24 h 60"/>
              <a:gd name="T14" fmla="*/ 284 w 292"/>
              <a:gd name="T15" fmla="*/ 28 h 60"/>
              <a:gd name="T16" fmla="*/ 280 w 292"/>
              <a:gd name="T17" fmla="*/ 28 h 60"/>
              <a:gd name="T18" fmla="*/ 272 w 292"/>
              <a:gd name="T19" fmla="*/ 28 h 60"/>
              <a:gd name="T20" fmla="*/ 264 w 292"/>
              <a:gd name="T21" fmla="*/ 32 h 60"/>
              <a:gd name="T22" fmla="*/ 252 w 292"/>
              <a:gd name="T23" fmla="*/ 32 h 60"/>
              <a:gd name="T24" fmla="*/ 240 w 292"/>
              <a:gd name="T25" fmla="*/ 32 h 60"/>
              <a:gd name="T26" fmla="*/ 216 w 292"/>
              <a:gd name="T27" fmla="*/ 36 h 60"/>
              <a:gd name="T28" fmla="*/ 188 w 292"/>
              <a:gd name="T29" fmla="*/ 40 h 60"/>
              <a:gd name="T30" fmla="*/ 156 w 292"/>
              <a:gd name="T31" fmla="*/ 44 h 60"/>
              <a:gd name="T32" fmla="*/ 124 w 292"/>
              <a:gd name="T33" fmla="*/ 48 h 60"/>
              <a:gd name="T34" fmla="*/ 108 w 292"/>
              <a:gd name="T35" fmla="*/ 52 h 60"/>
              <a:gd name="T36" fmla="*/ 92 w 292"/>
              <a:gd name="T37" fmla="*/ 56 h 60"/>
              <a:gd name="T38" fmla="*/ 80 w 292"/>
              <a:gd name="T39" fmla="*/ 56 h 60"/>
              <a:gd name="T40" fmla="*/ 68 w 292"/>
              <a:gd name="T41" fmla="*/ 56 h 60"/>
              <a:gd name="T42" fmla="*/ 60 w 292"/>
              <a:gd name="T43" fmla="*/ 56 h 60"/>
              <a:gd name="T44" fmla="*/ 52 w 292"/>
              <a:gd name="T45" fmla="*/ 60 h 60"/>
              <a:gd name="T46" fmla="*/ 48 w 292"/>
              <a:gd name="T47" fmla="*/ 60 h 60"/>
              <a:gd name="T48" fmla="*/ 44 w 292"/>
              <a:gd name="T49" fmla="*/ 60 h 60"/>
              <a:gd name="T50" fmla="*/ 40 w 292"/>
              <a:gd name="T51" fmla="*/ 56 h 60"/>
              <a:gd name="T52" fmla="*/ 28 w 292"/>
              <a:gd name="T53" fmla="*/ 52 h 60"/>
              <a:gd name="T54" fmla="*/ 24 w 292"/>
              <a:gd name="T55" fmla="*/ 52 h 60"/>
              <a:gd name="T56" fmla="*/ 16 w 292"/>
              <a:gd name="T57" fmla="*/ 48 h 60"/>
              <a:gd name="T58" fmla="*/ 8 w 292"/>
              <a:gd name="T59" fmla="*/ 44 h 60"/>
              <a:gd name="T60" fmla="*/ 0 w 292"/>
              <a:gd name="T61" fmla="*/ 40 h 60"/>
              <a:gd name="T62" fmla="*/ 24 w 292"/>
              <a:gd name="T63" fmla="*/ 32 h 60"/>
              <a:gd name="T64" fmla="*/ 48 w 292"/>
              <a:gd name="T65" fmla="*/ 28 h 60"/>
              <a:gd name="T66" fmla="*/ 72 w 292"/>
              <a:gd name="T67" fmla="*/ 24 h 60"/>
              <a:gd name="T68" fmla="*/ 92 w 292"/>
              <a:gd name="T69" fmla="*/ 20 h 60"/>
              <a:gd name="T70" fmla="*/ 112 w 292"/>
              <a:gd name="T71" fmla="*/ 16 h 60"/>
              <a:gd name="T72" fmla="*/ 132 w 292"/>
              <a:gd name="T73" fmla="*/ 16 h 60"/>
              <a:gd name="T74" fmla="*/ 148 w 292"/>
              <a:gd name="T75" fmla="*/ 12 h 60"/>
              <a:gd name="T76" fmla="*/ 164 w 292"/>
              <a:gd name="T77" fmla="*/ 8 h 60"/>
              <a:gd name="T78" fmla="*/ 180 w 292"/>
              <a:gd name="T79" fmla="*/ 8 h 60"/>
              <a:gd name="T80" fmla="*/ 192 w 292"/>
              <a:gd name="T81" fmla="*/ 4 h 60"/>
              <a:gd name="T82" fmla="*/ 204 w 292"/>
              <a:gd name="T83" fmla="*/ 4 h 60"/>
              <a:gd name="T84" fmla="*/ 212 w 292"/>
              <a:gd name="T85" fmla="*/ 0 h 60"/>
              <a:gd name="T86" fmla="*/ 224 w 292"/>
              <a:gd name="T87" fmla="*/ 0 h 60"/>
              <a:gd name="T88" fmla="*/ 228 w 292"/>
              <a:gd name="T89" fmla="*/ 0 h 60"/>
              <a:gd name="T90" fmla="*/ 236 w 292"/>
              <a:gd name="T91" fmla="*/ 0 h 60"/>
              <a:gd name="T92" fmla="*/ 240 w 292"/>
              <a:gd name="T93" fmla="*/ 0 h 60"/>
              <a:gd name="T94" fmla="*/ 248 w 292"/>
              <a:gd name="T95" fmla="*/ 0 h 60"/>
              <a:gd name="T96" fmla="*/ 260 w 292"/>
              <a:gd name="T97" fmla="*/ 0 h 60"/>
              <a:gd name="T98" fmla="*/ 268 w 292"/>
              <a:gd name="T99" fmla="*/ 0 h 60"/>
              <a:gd name="T100" fmla="*/ 276 w 292"/>
              <a:gd name="T101" fmla="*/ 4 h 60"/>
              <a:gd name="T102" fmla="*/ 276 w 292"/>
              <a:gd name="T103" fmla="*/ 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92" h="60">
                <a:moveTo>
                  <a:pt x="276" y="4"/>
                </a:moveTo>
                <a:lnTo>
                  <a:pt x="284" y="8"/>
                </a:lnTo>
                <a:lnTo>
                  <a:pt x="288" y="12"/>
                </a:lnTo>
                <a:lnTo>
                  <a:pt x="292" y="16"/>
                </a:lnTo>
                <a:lnTo>
                  <a:pt x="292" y="20"/>
                </a:lnTo>
                <a:lnTo>
                  <a:pt x="292" y="24"/>
                </a:lnTo>
                <a:lnTo>
                  <a:pt x="288" y="24"/>
                </a:lnTo>
                <a:lnTo>
                  <a:pt x="284" y="28"/>
                </a:lnTo>
                <a:lnTo>
                  <a:pt x="280" y="28"/>
                </a:lnTo>
                <a:lnTo>
                  <a:pt x="272" y="28"/>
                </a:lnTo>
                <a:lnTo>
                  <a:pt x="264" y="32"/>
                </a:lnTo>
                <a:lnTo>
                  <a:pt x="252" y="32"/>
                </a:lnTo>
                <a:lnTo>
                  <a:pt x="240" y="32"/>
                </a:lnTo>
                <a:lnTo>
                  <a:pt x="216" y="36"/>
                </a:lnTo>
                <a:lnTo>
                  <a:pt x="188" y="40"/>
                </a:lnTo>
                <a:lnTo>
                  <a:pt x="156" y="44"/>
                </a:lnTo>
                <a:lnTo>
                  <a:pt x="124" y="48"/>
                </a:lnTo>
                <a:lnTo>
                  <a:pt x="108" y="52"/>
                </a:lnTo>
                <a:lnTo>
                  <a:pt x="92" y="56"/>
                </a:lnTo>
                <a:lnTo>
                  <a:pt x="80" y="56"/>
                </a:lnTo>
                <a:lnTo>
                  <a:pt x="68" y="56"/>
                </a:lnTo>
                <a:lnTo>
                  <a:pt x="60" y="56"/>
                </a:lnTo>
                <a:lnTo>
                  <a:pt x="52" y="60"/>
                </a:lnTo>
                <a:lnTo>
                  <a:pt x="48" y="60"/>
                </a:lnTo>
                <a:lnTo>
                  <a:pt x="44" y="60"/>
                </a:lnTo>
                <a:lnTo>
                  <a:pt x="40" y="56"/>
                </a:lnTo>
                <a:lnTo>
                  <a:pt x="28" y="52"/>
                </a:lnTo>
                <a:lnTo>
                  <a:pt x="24" y="52"/>
                </a:lnTo>
                <a:lnTo>
                  <a:pt x="16" y="48"/>
                </a:lnTo>
                <a:lnTo>
                  <a:pt x="8" y="44"/>
                </a:lnTo>
                <a:lnTo>
                  <a:pt x="0" y="40"/>
                </a:lnTo>
                <a:lnTo>
                  <a:pt x="24" y="32"/>
                </a:lnTo>
                <a:lnTo>
                  <a:pt x="48" y="28"/>
                </a:lnTo>
                <a:lnTo>
                  <a:pt x="72" y="24"/>
                </a:lnTo>
                <a:lnTo>
                  <a:pt x="92" y="20"/>
                </a:lnTo>
                <a:lnTo>
                  <a:pt x="112" y="16"/>
                </a:lnTo>
                <a:lnTo>
                  <a:pt x="132" y="16"/>
                </a:lnTo>
                <a:lnTo>
                  <a:pt x="148" y="12"/>
                </a:lnTo>
                <a:lnTo>
                  <a:pt x="164" y="8"/>
                </a:lnTo>
                <a:lnTo>
                  <a:pt x="180" y="8"/>
                </a:lnTo>
                <a:lnTo>
                  <a:pt x="192" y="4"/>
                </a:lnTo>
                <a:lnTo>
                  <a:pt x="204" y="4"/>
                </a:lnTo>
                <a:lnTo>
                  <a:pt x="212" y="0"/>
                </a:lnTo>
                <a:lnTo>
                  <a:pt x="224" y="0"/>
                </a:lnTo>
                <a:lnTo>
                  <a:pt x="228" y="0"/>
                </a:lnTo>
                <a:lnTo>
                  <a:pt x="236" y="0"/>
                </a:lnTo>
                <a:lnTo>
                  <a:pt x="240" y="0"/>
                </a:lnTo>
                <a:lnTo>
                  <a:pt x="248" y="0"/>
                </a:lnTo>
                <a:lnTo>
                  <a:pt x="260" y="0"/>
                </a:lnTo>
                <a:lnTo>
                  <a:pt x="268" y="0"/>
                </a:lnTo>
                <a:lnTo>
                  <a:pt x="276" y="4"/>
                </a:lnTo>
                <a:lnTo>
                  <a:pt x="276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347">
            <a:extLst>
              <a:ext uri="{FF2B5EF4-FFF2-40B4-BE49-F238E27FC236}">
                <a16:creationId xmlns:a16="http://schemas.microsoft.com/office/drawing/2014/main" xmlns="" id="{C994DB93-7544-4CFA-B940-701229C5B440}"/>
              </a:ext>
            </a:extLst>
          </p:cNvPr>
          <p:cNvSpPr>
            <a:spLocks/>
          </p:cNvSpPr>
          <p:nvPr/>
        </p:nvSpPr>
        <p:spPr bwMode="auto">
          <a:xfrm>
            <a:off x="1284660" y="2721775"/>
            <a:ext cx="2370980" cy="374809"/>
          </a:xfrm>
          <a:custGeom>
            <a:avLst/>
            <a:gdLst>
              <a:gd name="T0" fmla="*/ 32 w 640"/>
              <a:gd name="T1" fmla="*/ 68 h 72"/>
              <a:gd name="T2" fmla="*/ 16 w 640"/>
              <a:gd name="T3" fmla="*/ 60 h 72"/>
              <a:gd name="T4" fmla="*/ 4 w 640"/>
              <a:gd name="T5" fmla="*/ 52 h 72"/>
              <a:gd name="T6" fmla="*/ 0 w 640"/>
              <a:gd name="T7" fmla="*/ 44 h 72"/>
              <a:gd name="T8" fmla="*/ 8 w 640"/>
              <a:gd name="T9" fmla="*/ 36 h 72"/>
              <a:gd name="T10" fmla="*/ 16 w 640"/>
              <a:gd name="T11" fmla="*/ 36 h 72"/>
              <a:gd name="T12" fmla="*/ 28 w 640"/>
              <a:gd name="T13" fmla="*/ 36 h 72"/>
              <a:gd name="T14" fmla="*/ 48 w 640"/>
              <a:gd name="T15" fmla="*/ 36 h 72"/>
              <a:gd name="T16" fmla="*/ 76 w 640"/>
              <a:gd name="T17" fmla="*/ 36 h 72"/>
              <a:gd name="T18" fmla="*/ 112 w 640"/>
              <a:gd name="T19" fmla="*/ 32 h 72"/>
              <a:gd name="T20" fmla="*/ 156 w 640"/>
              <a:gd name="T21" fmla="*/ 28 h 72"/>
              <a:gd name="T22" fmla="*/ 212 w 640"/>
              <a:gd name="T23" fmla="*/ 24 h 72"/>
              <a:gd name="T24" fmla="*/ 268 w 640"/>
              <a:gd name="T25" fmla="*/ 20 h 72"/>
              <a:gd name="T26" fmla="*/ 336 w 640"/>
              <a:gd name="T27" fmla="*/ 12 h 72"/>
              <a:gd name="T28" fmla="*/ 404 w 640"/>
              <a:gd name="T29" fmla="*/ 8 h 72"/>
              <a:gd name="T30" fmla="*/ 468 w 640"/>
              <a:gd name="T31" fmla="*/ 4 h 72"/>
              <a:gd name="T32" fmla="*/ 520 w 640"/>
              <a:gd name="T33" fmla="*/ 0 h 72"/>
              <a:gd name="T34" fmla="*/ 556 w 640"/>
              <a:gd name="T35" fmla="*/ 0 h 72"/>
              <a:gd name="T36" fmla="*/ 568 w 640"/>
              <a:gd name="T37" fmla="*/ 4 h 72"/>
              <a:gd name="T38" fmla="*/ 572 w 640"/>
              <a:gd name="T39" fmla="*/ 4 h 72"/>
              <a:gd name="T40" fmla="*/ 596 w 640"/>
              <a:gd name="T41" fmla="*/ 12 h 72"/>
              <a:gd name="T42" fmla="*/ 620 w 640"/>
              <a:gd name="T43" fmla="*/ 20 h 72"/>
              <a:gd name="T44" fmla="*/ 636 w 640"/>
              <a:gd name="T45" fmla="*/ 32 h 72"/>
              <a:gd name="T46" fmla="*/ 636 w 640"/>
              <a:gd name="T47" fmla="*/ 40 h 72"/>
              <a:gd name="T48" fmla="*/ 632 w 640"/>
              <a:gd name="T49" fmla="*/ 48 h 72"/>
              <a:gd name="T50" fmla="*/ 616 w 640"/>
              <a:gd name="T51" fmla="*/ 52 h 72"/>
              <a:gd name="T52" fmla="*/ 588 w 640"/>
              <a:gd name="T53" fmla="*/ 48 h 72"/>
              <a:gd name="T54" fmla="*/ 560 w 640"/>
              <a:gd name="T55" fmla="*/ 48 h 72"/>
              <a:gd name="T56" fmla="*/ 524 w 640"/>
              <a:gd name="T57" fmla="*/ 48 h 72"/>
              <a:gd name="T58" fmla="*/ 488 w 640"/>
              <a:gd name="T59" fmla="*/ 44 h 72"/>
              <a:gd name="T60" fmla="*/ 464 w 640"/>
              <a:gd name="T61" fmla="*/ 44 h 72"/>
              <a:gd name="T62" fmla="*/ 440 w 640"/>
              <a:gd name="T63" fmla="*/ 48 h 72"/>
              <a:gd name="T64" fmla="*/ 408 w 640"/>
              <a:gd name="T65" fmla="*/ 48 h 72"/>
              <a:gd name="T66" fmla="*/ 372 w 640"/>
              <a:gd name="T67" fmla="*/ 48 h 72"/>
              <a:gd name="T68" fmla="*/ 324 w 640"/>
              <a:gd name="T69" fmla="*/ 52 h 72"/>
              <a:gd name="T70" fmla="*/ 284 w 640"/>
              <a:gd name="T71" fmla="*/ 52 h 72"/>
              <a:gd name="T72" fmla="*/ 252 w 640"/>
              <a:gd name="T73" fmla="*/ 56 h 72"/>
              <a:gd name="T74" fmla="*/ 220 w 640"/>
              <a:gd name="T75" fmla="*/ 56 h 72"/>
              <a:gd name="T76" fmla="*/ 160 w 640"/>
              <a:gd name="T77" fmla="*/ 64 h 72"/>
              <a:gd name="T78" fmla="*/ 88 w 640"/>
              <a:gd name="T79" fmla="*/ 72 h 72"/>
              <a:gd name="T80" fmla="*/ 72 w 640"/>
              <a:gd name="T81" fmla="*/ 72 h 72"/>
              <a:gd name="T82" fmla="*/ 56 w 640"/>
              <a:gd name="T83" fmla="*/ 72 h 72"/>
              <a:gd name="T84" fmla="*/ 48 w 640"/>
              <a:gd name="T85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0" h="72">
                <a:moveTo>
                  <a:pt x="48" y="72"/>
                </a:moveTo>
                <a:lnTo>
                  <a:pt x="32" y="68"/>
                </a:lnTo>
                <a:lnTo>
                  <a:pt x="24" y="64"/>
                </a:lnTo>
                <a:lnTo>
                  <a:pt x="16" y="60"/>
                </a:lnTo>
                <a:lnTo>
                  <a:pt x="8" y="56"/>
                </a:lnTo>
                <a:lnTo>
                  <a:pt x="4" y="52"/>
                </a:lnTo>
                <a:lnTo>
                  <a:pt x="0" y="48"/>
                </a:lnTo>
                <a:lnTo>
                  <a:pt x="0" y="44"/>
                </a:lnTo>
                <a:lnTo>
                  <a:pt x="0" y="40"/>
                </a:lnTo>
                <a:lnTo>
                  <a:pt x="8" y="36"/>
                </a:lnTo>
                <a:lnTo>
                  <a:pt x="12" y="36"/>
                </a:lnTo>
                <a:lnTo>
                  <a:pt x="16" y="36"/>
                </a:lnTo>
                <a:lnTo>
                  <a:pt x="20" y="36"/>
                </a:lnTo>
                <a:lnTo>
                  <a:pt x="28" y="36"/>
                </a:lnTo>
                <a:lnTo>
                  <a:pt x="36" y="36"/>
                </a:lnTo>
                <a:lnTo>
                  <a:pt x="48" y="36"/>
                </a:lnTo>
                <a:lnTo>
                  <a:pt x="60" y="36"/>
                </a:lnTo>
                <a:lnTo>
                  <a:pt x="76" y="36"/>
                </a:lnTo>
                <a:lnTo>
                  <a:pt x="92" y="32"/>
                </a:lnTo>
                <a:lnTo>
                  <a:pt x="112" y="32"/>
                </a:lnTo>
                <a:lnTo>
                  <a:pt x="132" y="28"/>
                </a:lnTo>
                <a:lnTo>
                  <a:pt x="156" y="28"/>
                </a:lnTo>
                <a:lnTo>
                  <a:pt x="184" y="24"/>
                </a:lnTo>
                <a:lnTo>
                  <a:pt x="212" y="24"/>
                </a:lnTo>
                <a:lnTo>
                  <a:pt x="240" y="20"/>
                </a:lnTo>
                <a:lnTo>
                  <a:pt x="268" y="20"/>
                </a:lnTo>
                <a:lnTo>
                  <a:pt x="300" y="16"/>
                </a:lnTo>
                <a:lnTo>
                  <a:pt x="336" y="12"/>
                </a:lnTo>
                <a:lnTo>
                  <a:pt x="368" y="12"/>
                </a:lnTo>
                <a:lnTo>
                  <a:pt x="404" y="8"/>
                </a:lnTo>
                <a:lnTo>
                  <a:pt x="440" y="8"/>
                </a:lnTo>
                <a:lnTo>
                  <a:pt x="468" y="4"/>
                </a:lnTo>
                <a:lnTo>
                  <a:pt x="496" y="4"/>
                </a:lnTo>
                <a:lnTo>
                  <a:pt x="520" y="0"/>
                </a:lnTo>
                <a:lnTo>
                  <a:pt x="540" y="0"/>
                </a:lnTo>
                <a:lnTo>
                  <a:pt x="556" y="0"/>
                </a:lnTo>
                <a:lnTo>
                  <a:pt x="560" y="0"/>
                </a:lnTo>
                <a:lnTo>
                  <a:pt x="568" y="4"/>
                </a:lnTo>
                <a:lnTo>
                  <a:pt x="572" y="4"/>
                </a:lnTo>
                <a:lnTo>
                  <a:pt x="572" y="4"/>
                </a:lnTo>
                <a:lnTo>
                  <a:pt x="584" y="8"/>
                </a:lnTo>
                <a:lnTo>
                  <a:pt x="596" y="12"/>
                </a:lnTo>
                <a:lnTo>
                  <a:pt x="608" y="16"/>
                </a:lnTo>
                <a:lnTo>
                  <a:pt x="620" y="20"/>
                </a:lnTo>
                <a:lnTo>
                  <a:pt x="628" y="24"/>
                </a:lnTo>
                <a:lnTo>
                  <a:pt x="636" y="32"/>
                </a:lnTo>
                <a:lnTo>
                  <a:pt x="640" y="36"/>
                </a:lnTo>
                <a:lnTo>
                  <a:pt x="636" y="40"/>
                </a:lnTo>
                <a:lnTo>
                  <a:pt x="636" y="48"/>
                </a:lnTo>
                <a:lnTo>
                  <a:pt x="632" y="48"/>
                </a:lnTo>
                <a:lnTo>
                  <a:pt x="624" y="52"/>
                </a:lnTo>
                <a:lnTo>
                  <a:pt x="616" y="52"/>
                </a:lnTo>
                <a:lnTo>
                  <a:pt x="604" y="52"/>
                </a:lnTo>
                <a:lnTo>
                  <a:pt x="588" y="48"/>
                </a:lnTo>
                <a:lnTo>
                  <a:pt x="568" y="48"/>
                </a:lnTo>
                <a:lnTo>
                  <a:pt x="560" y="48"/>
                </a:lnTo>
                <a:lnTo>
                  <a:pt x="548" y="48"/>
                </a:lnTo>
                <a:lnTo>
                  <a:pt x="524" y="48"/>
                </a:lnTo>
                <a:lnTo>
                  <a:pt x="504" y="44"/>
                </a:lnTo>
                <a:lnTo>
                  <a:pt x="488" y="44"/>
                </a:lnTo>
                <a:lnTo>
                  <a:pt x="472" y="44"/>
                </a:lnTo>
                <a:lnTo>
                  <a:pt x="464" y="44"/>
                </a:lnTo>
                <a:lnTo>
                  <a:pt x="452" y="44"/>
                </a:lnTo>
                <a:lnTo>
                  <a:pt x="440" y="48"/>
                </a:lnTo>
                <a:lnTo>
                  <a:pt x="424" y="48"/>
                </a:lnTo>
                <a:lnTo>
                  <a:pt x="408" y="48"/>
                </a:lnTo>
                <a:lnTo>
                  <a:pt x="392" y="48"/>
                </a:lnTo>
                <a:lnTo>
                  <a:pt x="372" y="48"/>
                </a:lnTo>
                <a:lnTo>
                  <a:pt x="348" y="48"/>
                </a:lnTo>
                <a:lnTo>
                  <a:pt x="324" y="52"/>
                </a:lnTo>
                <a:lnTo>
                  <a:pt x="304" y="52"/>
                </a:lnTo>
                <a:lnTo>
                  <a:pt x="284" y="52"/>
                </a:lnTo>
                <a:lnTo>
                  <a:pt x="268" y="52"/>
                </a:lnTo>
                <a:lnTo>
                  <a:pt x="252" y="56"/>
                </a:lnTo>
                <a:lnTo>
                  <a:pt x="236" y="56"/>
                </a:lnTo>
                <a:lnTo>
                  <a:pt x="220" y="56"/>
                </a:lnTo>
                <a:lnTo>
                  <a:pt x="208" y="60"/>
                </a:lnTo>
                <a:lnTo>
                  <a:pt x="160" y="64"/>
                </a:lnTo>
                <a:lnTo>
                  <a:pt x="112" y="72"/>
                </a:lnTo>
                <a:lnTo>
                  <a:pt x="88" y="72"/>
                </a:lnTo>
                <a:lnTo>
                  <a:pt x="80" y="72"/>
                </a:lnTo>
                <a:lnTo>
                  <a:pt x="72" y="72"/>
                </a:lnTo>
                <a:lnTo>
                  <a:pt x="64" y="72"/>
                </a:lnTo>
                <a:lnTo>
                  <a:pt x="56" y="72"/>
                </a:lnTo>
                <a:lnTo>
                  <a:pt x="52" y="72"/>
                </a:lnTo>
                <a:lnTo>
                  <a:pt x="48" y="72"/>
                </a:lnTo>
                <a:lnTo>
                  <a:pt x="48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348">
            <a:extLst>
              <a:ext uri="{FF2B5EF4-FFF2-40B4-BE49-F238E27FC236}">
                <a16:creationId xmlns:a16="http://schemas.microsoft.com/office/drawing/2014/main" xmlns="" id="{DA9DD832-55E2-473F-93A5-088233C36133}"/>
              </a:ext>
            </a:extLst>
          </p:cNvPr>
          <p:cNvSpPr>
            <a:spLocks/>
          </p:cNvSpPr>
          <p:nvPr/>
        </p:nvSpPr>
        <p:spPr bwMode="auto">
          <a:xfrm>
            <a:off x="1862586" y="514564"/>
            <a:ext cx="1422588" cy="1020314"/>
          </a:xfrm>
          <a:custGeom>
            <a:avLst/>
            <a:gdLst>
              <a:gd name="T0" fmla="*/ 288 w 384"/>
              <a:gd name="T1" fmla="*/ 4 h 196"/>
              <a:gd name="T2" fmla="*/ 300 w 384"/>
              <a:gd name="T3" fmla="*/ 0 h 196"/>
              <a:gd name="T4" fmla="*/ 316 w 384"/>
              <a:gd name="T5" fmla="*/ 8 h 196"/>
              <a:gd name="T6" fmla="*/ 328 w 384"/>
              <a:gd name="T7" fmla="*/ 12 h 196"/>
              <a:gd name="T8" fmla="*/ 348 w 384"/>
              <a:gd name="T9" fmla="*/ 20 h 196"/>
              <a:gd name="T10" fmla="*/ 364 w 384"/>
              <a:gd name="T11" fmla="*/ 28 h 196"/>
              <a:gd name="T12" fmla="*/ 376 w 384"/>
              <a:gd name="T13" fmla="*/ 36 h 196"/>
              <a:gd name="T14" fmla="*/ 384 w 384"/>
              <a:gd name="T15" fmla="*/ 44 h 196"/>
              <a:gd name="T16" fmla="*/ 384 w 384"/>
              <a:gd name="T17" fmla="*/ 48 h 196"/>
              <a:gd name="T18" fmla="*/ 380 w 384"/>
              <a:gd name="T19" fmla="*/ 56 h 196"/>
              <a:gd name="T20" fmla="*/ 372 w 384"/>
              <a:gd name="T21" fmla="*/ 64 h 196"/>
              <a:gd name="T22" fmla="*/ 364 w 384"/>
              <a:gd name="T23" fmla="*/ 76 h 196"/>
              <a:gd name="T24" fmla="*/ 356 w 384"/>
              <a:gd name="T25" fmla="*/ 88 h 196"/>
              <a:gd name="T26" fmla="*/ 344 w 384"/>
              <a:gd name="T27" fmla="*/ 112 h 196"/>
              <a:gd name="T28" fmla="*/ 336 w 384"/>
              <a:gd name="T29" fmla="*/ 136 h 196"/>
              <a:gd name="T30" fmla="*/ 324 w 384"/>
              <a:gd name="T31" fmla="*/ 164 h 196"/>
              <a:gd name="T32" fmla="*/ 316 w 384"/>
              <a:gd name="T33" fmla="*/ 180 h 196"/>
              <a:gd name="T34" fmla="*/ 308 w 384"/>
              <a:gd name="T35" fmla="*/ 192 h 196"/>
              <a:gd name="T36" fmla="*/ 304 w 384"/>
              <a:gd name="T37" fmla="*/ 196 h 196"/>
              <a:gd name="T38" fmla="*/ 292 w 384"/>
              <a:gd name="T39" fmla="*/ 192 h 196"/>
              <a:gd name="T40" fmla="*/ 276 w 384"/>
              <a:gd name="T41" fmla="*/ 184 h 196"/>
              <a:gd name="T42" fmla="*/ 268 w 384"/>
              <a:gd name="T43" fmla="*/ 172 h 196"/>
              <a:gd name="T44" fmla="*/ 272 w 384"/>
              <a:gd name="T45" fmla="*/ 156 h 196"/>
              <a:gd name="T46" fmla="*/ 280 w 384"/>
              <a:gd name="T47" fmla="*/ 140 h 196"/>
              <a:gd name="T48" fmla="*/ 288 w 384"/>
              <a:gd name="T49" fmla="*/ 108 h 196"/>
              <a:gd name="T50" fmla="*/ 292 w 384"/>
              <a:gd name="T51" fmla="*/ 76 h 196"/>
              <a:gd name="T52" fmla="*/ 296 w 384"/>
              <a:gd name="T53" fmla="*/ 60 h 196"/>
              <a:gd name="T54" fmla="*/ 296 w 384"/>
              <a:gd name="T55" fmla="*/ 56 h 196"/>
              <a:gd name="T56" fmla="*/ 288 w 384"/>
              <a:gd name="T57" fmla="*/ 52 h 196"/>
              <a:gd name="T58" fmla="*/ 280 w 384"/>
              <a:gd name="T59" fmla="*/ 48 h 196"/>
              <a:gd name="T60" fmla="*/ 264 w 384"/>
              <a:gd name="T61" fmla="*/ 44 h 196"/>
              <a:gd name="T62" fmla="*/ 244 w 384"/>
              <a:gd name="T63" fmla="*/ 48 h 196"/>
              <a:gd name="T64" fmla="*/ 228 w 384"/>
              <a:gd name="T65" fmla="*/ 48 h 196"/>
              <a:gd name="T66" fmla="*/ 200 w 384"/>
              <a:gd name="T67" fmla="*/ 52 h 196"/>
              <a:gd name="T68" fmla="*/ 168 w 384"/>
              <a:gd name="T69" fmla="*/ 56 h 196"/>
              <a:gd name="T70" fmla="*/ 124 w 384"/>
              <a:gd name="T71" fmla="*/ 60 h 196"/>
              <a:gd name="T72" fmla="*/ 84 w 384"/>
              <a:gd name="T73" fmla="*/ 64 h 196"/>
              <a:gd name="T74" fmla="*/ 48 w 384"/>
              <a:gd name="T75" fmla="*/ 68 h 196"/>
              <a:gd name="T76" fmla="*/ 20 w 384"/>
              <a:gd name="T77" fmla="*/ 72 h 196"/>
              <a:gd name="T78" fmla="*/ 0 w 384"/>
              <a:gd name="T79" fmla="*/ 72 h 196"/>
              <a:gd name="T80" fmla="*/ 36 w 384"/>
              <a:gd name="T81" fmla="*/ 36 h 196"/>
              <a:gd name="T82" fmla="*/ 124 w 384"/>
              <a:gd name="T83" fmla="*/ 32 h 196"/>
              <a:gd name="T84" fmla="*/ 196 w 384"/>
              <a:gd name="T85" fmla="*/ 24 h 196"/>
              <a:gd name="T86" fmla="*/ 236 w 384"/>
              <a:gd name="T87" fmla="*/ 20 h 196"/>
              <a:gd name="T88" fmla="*/ 260 w 384"/>
              <a:gd name="T89" fmla="*/ 16 h 196"/>
              <a:gd name="T90" fmla="*/ 276 w 384"/>
              <a:gd name="T91" fmla="*/ 12 h 196"/>
              <a:gd name="T92" fmla="*/ 280 w 384"/>
              <a:gd name="T93" fmla="*/ 8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4" h="196">
                <a:moveTo>
                  <a:pt x="280" y="8"/>
                </a:moveTo>
                <a:lnTo>
                  <a:pt x="288" y="4"/>
                </a:lnTo>
                <a:lnTo>
                  <a:pt x="296" y="0"/>
                </a:lnTo>
                <a:lnTo>
                  <a:pt x="300" y="0"/>
                </a:lnTo>
                <a:lnTo>
                  <a:pt x="308" y="4"/>
                </a:lnTo>
                <a:lnTo>
                  <a:pt x="316" y="8"/>
                </a:lnTo>
                <a:lnTo>
                  <a:pt x="324" y="8"/>
                </a:lnTo>
                <a:lnTo>
                  <a:pt x="328" y="12"/>
                </a:lnTo>
                <a:lnTo>
                  <a:pt x="340" y="16"/>
                </a:lnTo>
                <a:lnTo>
                  <a:pt x="348" y="20"/>
                </a:lnTo>
                <a:lnTo>
                  <a:pt x="356" y="24"/>
                </a:lnTo>
                <a:lnTo>
                  <a:pt x="364" y="28"/>
                </a:lnTo>
                <a:lnTo>
                  <a:pt x="372" y="32"/>
                </a:lnTo>
                <a:lnTo>
                  <a:pt x="376" y="36"/>
                </a:lnTo>
                <a:lnTo>
                  <a:pt x="380" y="40"/>
                </a:lnTo>
                <a:lnTo>
                  <a:pt x="384" y="44"/>
                </a:lnTo>
                <a:lnTo>
                  <a:pt x="384" y="44"/>
                </a:lnTo>
                <a:lnTo>
                  <a:pt x="384" y="48"/>
                </a:lnTo>
                <a:lnTo>
                  <a:pt x="384" y="52"/>
                </a:lnTo>
                <a:lnTo>
                  <a:pt x="380" y="56"/>
                </a:lnTo>
                <a:lnTo>
                  <a:pt x="376" y="60"/>
                </a:lnTo>
                <a:lnTo>
                  <a:pt x="372" y="64"/>
                </a:lnTo>
                <a:lnTo>
                  <a:pt x="368" y="68"/>
                </a:lnTo>
                <a:lnTo>
                  <a:pt x="364" y="76"/>
                </a:lnTo>
                <a:lnTo>
                  <a:pt x="360" y="80"/>
                </a:lnTo>
                <a:lnTo>
                  <a:pt x="356" y="88"/>
                </a:lnTo>
                <a:lnTo>
                  <a:pt x="352" y="100"/>
                </a:lnTo>
                <a:lnTo>
                  <a:pt x="344" y="112"/>
                </a:lnTo>
                <a:lnTo>
                  <a:pt x="340" y="124"/>
                </a:lnTo>
                <a:lnTo>
                  <a:pt x="336" y="136"/>
                </a:lnTo>
                <a:lnTo>
                  <a:pt x="332" y="152"/>
                </a:lnTo>
                <a:lnTo>
                  <a:pt x="324" y="164"/>
                </a:lnTo>
                <a:lnTo>
                  <a:pt x="320" y="172"/>
                </a:lnTo>
                <a:lnTo>
                  <a:pt x="316" y="180"/>
                </a:lnTo>
                <a:lnTo>
                  <a:pt x="312" y="188"/>
                </a:lnTo>
                <a:lnTo>
                  <a:pt x="308" y="192"/>
                </a:lnTo>
                <a:lnTo>
                  <a:pt x="304" y="196"/>
                </a:lnTo>
                <a:lnTo>
                  <a:pt x="304" y="196"/>
                </a:lnTo>
                <a:lnTo>
                  <a:pt x="296" y="196"/>
                </a:lnTo>
                <a:lnTo>
                  <a:pt x="292" y="192"/>
                </a:lnTo>
                <a:lnTo>
                  <a:pt x="284" y="192"/>
                </a:lnTo>
                <a:lnTo>
                  <a:pt x="276" y="184"/>
                </a:lnTo>
                <a:lnTo>
                  <a:pt x="272" y="180"/>
                </a:lnTo>
                <a:lnTo>
                  <a:pt x="268" y="172"/>
                </a:lnTo>
                <a:lnTo>
                  <a:pt x="268" y="164"/>
                </a:lnTo>
                <a:lnTo>
                  <a:pt x="272" y="156"/>
                </a:lnTo>
                <a:lnTo>
                  <a:pt x="276" y="152"/>
                </a:lnTo>
                <a:lnTo>
                  <a:pt x="280" y="140"/>
                </a:lnTo>
                <a:lnTo>
                  <a:pt x="284" y="124"/>
                </a:lnTo>
                <a:lnTo>
                  <a:pt x="288" y="108"/>
                </a:lnTo>
                <a:lnTo>
                  <a:pt x="292" y="92"/>
                </a:lnTo>
                <a:lnTo>
                  <a:pt x="292" y="76"/>
                </a:lnTo>
                <a:lnTo>
                  <a:pt x="296" y="68"/>
                </a:lnTo>
                <a:lnTo>
                  <a:pt x="296" y="60"/>
                </a:lnTo>
                <a:lnTo>
                  <a:pt x="296" y="56"/>
                </a:lnTo>
                <a:lnTo>
                  <a:pt x="296" y="56"/>
                </a:lnTo>
                <a:lnTo>
                  <a:pt x="292" y="52"/>
                </a:lnTo>
                <a:lnTo>
                  <a:pt x="288" y="52"/>
                </a:lnTo>
                <a:lnTo>
                  <a:pt x="284" y="48"/>
                </a:lnTo>
                <a:lnTo>
                  <a:pt x="280" y="48"/>
                </a:lnTo>
                <a:lnTo>
                  <a:pt x="272" y="48"/>
                </a:lnTo>
                <a:lnTo>
                  <a:pt x="264" y="44"/>
                </a:lnTo>
                <a:lnTo>
                  <a:pt x="256" y="48"/>
                </a:lnTo>
                <a:lnTo>
                  <a:pt x="244" y="48"/>
                </a:lnTo>
                <a:lnTo>
                  <a:pt x="236" y="48"/>
                </a:lnTo>
                <a:lnTo>
                  <a:pt x="228" y="48"/>
                </a:lnTo>
                <a:lnTo>
                  <a:pt x="216" y="52"/>
                </a:lnTo>
                <a:lnTo>
                  <a:pt x="200" y="52"/>
                </a:lnTo>
                <a:lnTo>
                  <a:pt x="184" y="56"/>
                </a:lnTo>
                <a:lnTo>
                  <a:pt x="168" y="56"/>
                </a:lnTo>
                <a:lnTo>
                  <a:pt x="148" y="60"/>
                </a:lnTo>
                <a:lnTo>
                  <a:pt x="124" y="60"/>
                </a:lnTo>
                <a:lnTo>
                  <a:pt x="104" y="64"/>
                </a:lnTo>
                <a:lnTo>
                  <a:pt x="84" y="64"/>
                </a:lnTo>
                <a:lnTo>
                  <a:pt x="64" y="68"/>
                </a:lnTo>
                <a:lnTo>
                  <a:pt x="48" y="68"/>
                </a:lnTo>
                <a:lnTo>
                  <a:pt x="32" y="68"/>
                </a:lnTo>
                <a:lnTo>
                  <a:pt x="20" y="72"/>
                </a:lnTo>
                <a:lnTo>
                  <a:pt x="8" y="72"/>
                </a:lnTo>
                <a:lnTo>
                  <a:pt x="0" y="72"/>
                </a:lnTo>
                <a:lnTo>
                  <a:pt x="0" y="40"/>
                </a:lnTo>
                <a:lnTo>
                  <a:pt x="36" y="36"/>
                </a:lnTo>
                <a:lnTo>
                  <a:pt x="80" y="36"/>
                </a:lnTo>
                <a:lnTo>
                  <a:pt x="124" y="32"/>
                </a:lnTo>
                <a:lnTo>
                  <a:pt x="176" y="28"/>
                </a:lnTo>
                <a:lnTo>
                  <a:pt x="196" y="24"/>
                </a:lnTo>
                <a:lnTo>
                  <a:pt x="216" y="20"/>
                </a:lnTo>
                <a:lnTo>
                  <a:pt x="236" y="20"/>
                </a:lnTo>
                <a:lnTo>
                  <a:pt x="248" y="16"/>
                </a:lnTo>
                <a:lnTo>
                  <a:pt x="260" y="16"/>
                </a:lnTo>
                <a:lnTo>
                  <a:pt x="272" y="12"/>
                </a:lnTo>
                <a:lnTo>
                  <a:pt x="276" y="12"/>
                </a:lnTo>
                <a:lnTo>
                  <a:pt x="280" y="8"/>
                </a:lnTo>
                <a:lnTo>
                  <a:pt x="28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350">
            <a:extLst>
              <a:ext uri="{FF2B5EF4-FFF2-40B4-BE49-F238E27FC236}">
                <a16:creationId xmlns:a16="http://schemas.microsoft.com/office/drawing/2014/main" xmlns="" id="{82B747EE-E811-4569-945A-2A22F3CB183C}"/>
              </a:ext>
            </a:extLst>
          </p:cNvPr>
          <p:cNvSpPr>
            <a:spLocks/>
          </p:cNvSpPr>
          <p:nvPr/>
        </p:nvSpPr>
        <p:spPr bwMode="auto">
          <a:xfrm>
            <a:off x="2265115" y="4284651"/>
            <a:ext cx="740931" cy="2332143"/>
          </a:xfrm>
          <a:custGeom>
            <a:avLst/>
            <a:gdLst>
              <a:gd name="T0" fmla="*/ 4 w 200"/>
              <a:gd name="T1" fmla="*/ 448 h 448"/>
              <a:gd name="T2" fmla="*/ 0 w 200"/>
              <a:gd name="T3" fmla="*/ 444 h 448"/>
              <a:gd name="T4" fmla="*/ 0 w 200"/>
              <a:gd name="T5" fmla="*/ 444 h 448"/>
              <a:gd name="T6" fmla="*/ 0 w 200"/>
              <a:gd name="T7" fmla="*/ 440 h 448"/>
              <a:gd name="T8" fmla="*/ 4 w 200"/>
              <a:gd name="T9" fmla="*/ 432 h 448"/>
              <a:gd name="T10" fmla="*/ 12 w 200"/>
              <a:gd name="T11" fmla="*/ 428 h 448"/>
              <a:gd name="T12" fmla="*/ 16 w 200"/>
              <a:gd name="T13" fmla="*/ 420 h 448"/>
              <a:gd name="T14" fmla="*/ 28 w 200"/>
              <a:gd name="T15" fmla="*/ 412 h 448"/>
              <a:gd name="T16" fmla="*/ 36 w 200"/>
              <a:gd name="T17" fmla="*/ 404 h 448"/>
              <a:gd name="T18" fmla="*/ 60 w 200"/>
              <a:gd name="T19" fmla="*/ 380 h 448"/>
              <a:gd name="T20" fmla="*/ 80 w 200"/>
              <a:gd name="T21" fmla="*/ 356 h 448"/>
              <a:gd name="T22" fmla="*/ 96 w 200"/>
              <a:gd name="T23" fmla="*/ 332 h 448"/>
              <a:gd name="T24" fmla="*/ 112 w 200"/>
              <a:gd name="T25" fmla="*/ 304 h 448"/>
              <a:gd name="T26" fmla="*/ 120 w 200"/>
              <a:gd name="T27" fmla="*/ 276 h 448"/>
              <a:gd name="T28" fmla="*/ 128 w 200"/>
              <a:gd name="T29" fmla="*/ 248 h 448"/>
              <a:gd name="T30" fmla="*/ 136 w 200"/>
              <a:gd name="T31" fmla="*/ 220 h 448"/>
              <a:gd name="T32" fmla="*/ 144 w 200"/>
              <a:gd name="T33" fmla="*/ 192 h 448"/>
              <a:gd name="T34" fmla="*/ 144 w 200"/>
              <a:gd name="T35" fmla="*/ 160 h 448"/>
              <a:gd name="T36" fmla="*/ 148 w 200"/>
              <a:gd name="T37" fmla="*/ 136 h 448"/>
              <a:gd name="T38" fmla="*/ 148 w 200"/>
              <a:gd name="T39" fmla="*/ 84 h 448"/>
              <a:gd name="T40" fmla="*/ 148 w 200"/>
              <a:gd name="T41" fmla="*/ 68 h 448"/>
              <a:gd name="T42" fmla="*/ 148 w 200"/>
              <a:gd name="T43" fmla="*/ 60 h 448"/>
              <a:gd name="T44" fmla="*/ 144 w 200"/>
              <a:gd name="T45" fmla="*/ 48 h 448"/>
              <a:gd name="T46" fmla="*/ 144 w 200"/>
              <a:gd name="T47" fmla="*/ 40 h 448"/>
              <a:gd name="T48" fmla="*/ 144 w 200"/>
              <a:gd name="T49" fmla="*/ 32 h 448"/>
              <a:gd name="T50" fmla="*/ 144 w 200"/>
              <a:gd name="T51" fmla="*/ 28 h 448"/>
              <a:gd name="T52" fmla="*/ 140 w 200"/>
              <a:gd name="T53" fmla="*/ 24 h 448"/>
              <a:gd name="T54" fmla="*/ 140 w 200"/>
              <a:gd name="T55" fmla="*/ 20 h 448"/>
              <a:gd name="T56" fmla="*/ 136 w 200"/>
              <a:gd name="T57" fmla="*/ 16 h 448"/>
              <a:gd name="T58" fmla="*/ 136 w 200"/>
              <a:gd name="T59" fmla="*/ 8 h 448"/>
              <a:gd name="T60" fmla="*/ 140 w 200"/>
              <a:gd name="T61" fmla="*/ 4 h 448"/>
              <a:gd name="T62" fmla="*/ 144 w 200"/>
              <a:gd name="T63" fmla="*/ 0 h 448"/>
              <a:gd name="T64" fmla="*/ 156 w 200"/>
              <a:gd name="T65" fmla="*/ 0 h 448"/>
              <a:gd name="T66" fmla="*/ 168 w 200"/>
              <a:gd name="T67" fmla="*/ 4 h 448"/>
              <a:gd name="T68" fmla="*/ 180 w 200"/>
              <a:gd name="T69" fmla="*/ 8 h 448"/>
              <a:gd name="T70" fmla="*/ 192 w 200"/>
              <a:gd name="T71" fmla="*/ 12 h 448"/>
              <a:gd name="T72" fmla="*/ 200 w 200"/>
              <a:gd name="T73" fmla="*/ 16 h 448"/>
              <a:gd name="T74" fmla="*/ 200 w 200"/>
              <a:gd name="T75" fmla="*/ 64 h 448"/>
              <a:gd name="T76" fmla="*/ 200 w 200"/>
              <a:gd name="T77" fmla="*/ 104 h 448"/>
              <a:gd name="T78" fmla="*/ 196 w 200"/>
              <a:gd name="T79" fmla="*/ 144 h 448"/>
              <a:gd name="T80" fmla="*/ 196 w 200"/>
              <a:gd name="T81" fmla="*/ 176 h 448"/>
              <a:gd name="T82" fmla="*/ 192 w 200"/>
              <a:gd name="T83" fmla="*/ 208 h 448"/>
              <a:gd name="T84" fmla="*/ 184 w 200"/>
              <a:gd name="T85" fmla="*/ 240 h 448"/>
              <a:gd name="T86" fmla="*/ 176 w 200"/>
              <a:gd name="T87" fmla="*/ 268 h 448"/>
              <a:gd name="T88" fmla="*/ 168 w 200"/>
              <a:gd name="T89" fmla="*/ 292 h 448"/>
              <a:gd name="T90" fmla="*/ 160 w 200"/>
              <a:gd name="T91" fmla="*/ 316 h 448"/>
              <a:gd name="T92" fmla="*/ 148 w 200"/>
              <a:gd name="T93" fmla="*/ 336 h 448"/>
              <a:gd name="T94" fmla="*/ 136 w 200"/>
              <a:gd name="T95" fmla="*/ 356 h 448"/>
              <a:gd name="T96" fmla="*/ 124 w 200"/>
              <a:gd name="T97" fmla="*/ 372 h 448"/>
              <a:gd name="T98" fmla="*/ 108 w 200"/>
              <a:gd name="T99" fmla="*/ 388 h 448"/>
              <a:gd name="T100" fmla="*/ 92 w 200"/>
              <a:gd name="T101" fmla="*/ 404 h 448"/>
              <a:gd name="T102" fmla="*/ 76 w 200"/>
              <a:gd name="T103" fmla="*/ 416 h 448"/>
              <a:gd name="T104" fmla="*/ 56 w 200"/>
              <a:gd name="T105" fmla="*/ 432 h 448"/>
              <a:gd name="T106" fmla="*/ 44 w 200"/>
              <a:gd name="T107" fmla="*/ 436 h 448"/>
              <a:gd name="T108" fmla="*/ 36 w 200"/>
              <a:gd name="T109" fmla="*/ 440 h 448"/>
              <a:gd name="T110" fmla="*/ 28 w 200"/>
              <a:gd name="T111" fmla="*/ 444 h 448"/>
              <a:gd name="T112" fmla="*/ 20 w 200"/>
              <a:gd name="T113" fmla="*/ 448 h 448"/>
              <a:gd name="T114" fmla="*/ 12 w 200"/>
              <a:gd name="T115" fmla="*/ 448 h 448"/>
              <a:gd name="T116" fmla="*/ 8 w 200"/>
              <a:gd name="T117" fmla="*/ 448 h 448"/>
              <a:gd name="T118" fmla="*/ 4 w 200"/>
              <a:gd name="T119" fmla="*/ 448 h 448"/>
              <a:gd name="T120" fmla="*/ 4 w 200"/>
              <a:gd name="T121" fmla="*/ 448 h 448"/>
              <a:gd name="T122" fmla="*/ 4 w 200"/>
              <a:gd name="T123" fmla="*/ 448 h 4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00" h="448">
                <a:moveTo>
                  <a:pt x="4" y="448"/>
                </a:moveTo>
                <a:lnTo>
                  <a:pt x="0" y="444"/>
                </a:lnTo>
                <a:lnTo>
                  <a:pt x="0" y="444"/>
                </a:lnTo>
                <a:lnTo>
                  <a:pt x="0" y="440"/>
                </a:lnTo>
                <a:lnTo>
                  <a:pt x="4" y="432"/>
                </a:lnTo>
                <a:lnTo>
                  <a:pt x="12" y="428"/>
                </a:lnTo>
                <a:lnTo>
                  <a:pt x="16" y="420"/>
                </a:lnTo>
                <a:lnTo>
                  <a:pt x="28" y="412"/>
                </a:lnTo>
                <a:lnTo>
                  <a:pt x="36" y="404"/>
                </a:lnTo>
                <a:lnTo>
                  <a:pt x="60" y="380"/>
                </a:lnTo>
                <a:lnTo>
                  <a:pt x="80" y="356"/>
                </a:lnTo>
                <a:lnTo>
                  <a:pt x="96" y="332"/>
                </a:lnTo>
                <a:lnTo>
                  <a:pt x="112" y="304"/>
                </a:lnTo>
                <a:lnTo>
                  <a:pt x="120" y="276"/>
                </a:lnTo>
                <a:lnTo>
                  <a:pt x="128" y="248"/>
                </a:lnTo>
                <a:lnTo>
                  <a:pt x="136" y="220"/>
                </a:lnTo>
                <a:lnTo>
                  <a:pt x="144" y="192"/>
                </a:lnTo>
                <a:lnTo>
                  <a:pt x="144" y="160"/>
                </a:lnTo>
                <a:lnTo>
                  <a:pt x="148" y="136"/>
                </a:lnTo>
                <a:lnTo>
                  <a:pt x="148" y="84"/>
                </a:lnTo>
                <a:lnTo>
                  <a:pt x="148" y="68"/>
                </a:lnTo>
                <a:lnTo>
                  <a:pt x="148" y="60"/>
                </a:lnTo>
                <a:lnTo>
                  <a:pt x="144" y="48"/>
                </a:lnTo>
                <a:lnTo>
                  <a:pt x="144" y="40"/>
                </a:lnTo>
                <a:lnTo>
                  <a:pt x="144" y="32"/>
                </a:lnTo>
                <a:lnTo>
                  <a:pt x="144" y="28"/>
                </a:lnTo>
                <a:lnTo>
                  <a:pt x="140" y="24"/>
                </a:lnTo>
                <a:lnTo>
                  <a:pt x="140" y="20"/>
                </a:lnTo>
                <a:lnTo>
                  <a:pt x="136" y="16"/>
                </a:lnTo>
                <a:lnTo>
                  <a:pt x="136" y="8"/>
                </a:lnTo>
                <a:lnTo>
                  <a:pt x="140" y="4"/>
                </a:lnTo>
                <a:lnTo>
                  <a:pt x="144" y="0"/>
                </a:lnTo>
                <a:lnTo>
                  <a:pt x="156" y="0"/>
                </a:lnTo>
                <a:lnTo>
                  <a:pt x="168" y="4"/>
                </a:lnTo>
                <a:lnTo>
                  <a:pt x="180" y="8"/>
                </a:lnTo>
                <a:lnTo>
                  <a:pt x="192" y="12"/>
                </a:lnTo>
                <a:lnTo>
                  <a:pt x="200" y="16"/>
                </a:lnTo>
                <a:lnTo>
                  <a:pt x="200" y="64"/>
                </a:lnTo>
                <a:lnTo>
                  <a:pt x="200" y="104"/>
                </a:lnTo>
                <a:lnTo>
                  <a:pt x="196" y="144"/>
                </a:lnTo>
                <a:lnTo>
                  <a:pt x="196" y="176"/>
                </a:lnTo>
                <a:lnTo>
                  <a:pt x="192" y="208"/>
                </a:lnTo>
                <a:lnTo>
                  <a:pt x="184" y="240"/>
                </a:lnTo>
                <a:lnTo>
                  <a:pt x="176" y="268"/>
                </a:lnTo>
                <a:lnTo>
                  <a:pt x="168" y="292"/>
                </a:lnTo>
                <a:lnTo>
                  <a:pt x="160" y="316"/>
                </a:lnTo>
                <a:lnTo>
                  <a:pt x="148" y="336"/>
                </a:lnTo>
                <a:lnTo>
                  <a:pt x="136" y="356"/>
                </a:lnTo>
                <a:lnTo>
                  <a:pt x="124" y="372"/>
                </a:lnTo>
                <a:lnTo>
                  <a:pt x="108" y="388"/>
                </a:lnTo>
                <a:lnTo>
                  <a:pt x="92" y="404"/>
                </a:lnTo>
                <a:lnTo>
                  <a:pt x="76" y="416"/>
                </a:lnTo>
                <a:lnTo>
                  <a:pt x="56" y="432"/>
                </a:lnTo>
                <a:lnTo>
                  <a:pt x="44" y="436"/>
                </a:lnTo>
                <a:lnTo>
                  <a:pt x="36" y="440"/>
                </a:lnTo>
                <a:lnTo>
                  <a:pt x="28" y="444"/>
                </a:lnTo>
                <a:lnTo>
                  <a:pt x="20" y="448"/>
                </a:lnTo>
                <a:lnTo>
                  <a:pt x="12" y="448"/>
                </a:lnTo>
                <a:lnTo>
                  <a:pt x="8" y="448"/>
                </a:lnTo>
                <a:lnTo>
                  <a:pt x="4" y="448"/>
                </a:lnTo>
                <a:lnTo>
                  <a:pt x="4" y="448"/>
                </a:lnTo>
                <a:lnTo>
                  <a:pt x="4" y="4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351">
            <a:extLst>
              <a:ext uri="{FF2B5EF4-FFF2-40B4-BE49-F238E27FC236}">
                <a16:creationId xmlns:a16="http://schemas.microsoft.com/office/drawing/2014/main" xmlns="" id="{455A8A33-10DB-4B63-BF6D-4560D89FDE91}"/>
              </a:ext>
            </a:extLst>
          </p:cNvPr>
          <p:cNvSpPr>
            <a:spLocks/>
          </p:cNvSpPr>
          <p:nvPr/>
        </p:nvSpPr>
        <p:spPr bwMode="auto">
          <a:xfrm>
            <a:off x="2887498" y="4888509"/>
            <a:ext cx="429740" cy="187404"/>
          </a:xfrm>
          <a:custGeom>
            <a:avLst/>
            <a:gdLst>
              <a:gd name="T0" fmla="*/ 0 w 116"/>
              <a:gd name="T1" fmla="*/ 12 h 36"/>
              <a:gd name="T2" fmla="*/ 16 w 116"/>
              <a:gd name="T3" fmla="*/ 8 h 36"/>
              <a:gd name="T4" fmla="*/ 28 w 116"/>
              <a:gd name="T5" fmla="*/ 8 h 36"/>
              <a:gd name="T6" fmla="*/ 44 w 116"/>
              <a:gd name="T7" fmla="*/ 4 h 36"/>
              <a:gd name="T8" fmla="*/ 52 w 116"/>
              <a:gd name="T9" fmla="*/ 4 h 36"/>
              <a:gd name="T10" fmla="*/ 64 w 116"/>
              <a:gd name="T11" fmla="*/ 4 h 36"/>
              <a:gd name="T12" fmla="*/ 72 w 116"/>
              <a:gd name="T13" fmla="*/ 0 h 36"/>
              <a:gd name="T14" fmla="*/ 80 w 116"/>
              <a:gd name="T15" fmla="*/ 0 h 36"/>
              <a:gd name="T16" fmla="*/ 84 w 116"/>
              <a:gd name="T17" fmla="*/ 0 h 36"/>
              <a:gd name="T18" fmla="*/ 96 w 116"/>
              <a:gd name="T19" fmla="*/ 0 h 36"/>
              <a:gd name="T20" fmla="*/ 104 w 116"/>
              <a:gd name="T21" fmla="*/ 4 h 36"/>
              <a:gd name="T22" fmla="*/ 112 w 116"/>
              <a:gd name="T23" fmla="*/ 4 h 36"/>
              <a:gd name="T24" fmla="*/ 116 w 116"/>
              <a:gd name="T25" fmla="*/ 8 h 36"/>
              <a:gd name="T26" fmla="*/ 116 w 116"/>
              <a:gd name="T27" fmla="*/ 16 h 36"/>
              <a:gd name="T28" fmla="*/ 116 w 116"/>
              <a:gd name="T29" fmla="*/ 20 h 36"/>
              <a:gd name="T30" fmla="*/ 116 w 116"/>
              <a:gd name="T31" fmla="*/ 20 h 36"/>
              <a:gd name="T32" fmla="*/ 112 w 116"/>
              <a:gd name="T33" fmla="*/ 24 h 36"/>
              <a:gd name="T34" fmla="*/ 108 w 116"/>
              <a:gd name="T35" fmla="*/ 24 h 36"/>
              <a:gd name="T36" fmla="*/ 104 w 116"/>
              <a:gd name="T37" fmla="*/ 28 h 36"/>
              <a:gd name="T38" fmla="*/ 96 w 116"/>
              <a:gd name="T39" fmla="*/ 32 h 36"/>
              <a:gd name="T40" fmla="*/ 88 w 116"/>
              <a:gd name="T41" fmla="*/ 32 h 36"/>
              <a:gd name="T42" fmla="*/ 80 w 116"/>
              <a:gd name="T43" fmla="*/ 36 h 36"/>
              <a:gd name="T44" fmla="*/ 68 w 116"/>
              <a:gd name="T45" fmla="*/ 36 h 36"/>
              <a:gd name="T46" fmla="*/ 52 w 116"/>
              <a:gd name="T47" fmla="*/ 36 h 36"/>
              <a:gd name="T48" fmla="*/ 36 w 116"/>
              <a:gd name="T49" fmla="*/ 36 h 36"/>
              <a:gd name="T50" fmla="*/ 20 w 116"/>
              <a:gd name="T51" fmla="*/ 36 h 36"/>
              <a:gd name="T52" fmla="*/ 0 w 116"/>
              <a:gd name="T53" fmla="*/ 36 h 36"/>
              <a:gd name="T54" fmla="*/ 0 w 116"/>
              <a:gd name="T55" fmla="*/ 12 h 36"/>
              <a:gd name="T56" fmla="*/ 0 w 116"/>
              <a:gd name="T57" fmla="*/ 1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16" h="36">
                <a:moveTo>
                  <a:pt x="0" y="12"/>
                </a:moveTo>
                <a:lnTo>
                  <a:pt x="16" y="8"/>
                </a:lnTo>
                <a:lnTo>
                  <a:pt x="28" y="8"/>
                </a:lnTo>
                <a:lnTo>
                  <a:pt x="44" y="4"/>
                </a:lnTo>
                <a:lnTo>
                  <a:pt x="52" y="4"/>
                </a:lnTo>
                <a:lnTo>
                  <a:pt x="64" y="4"/>
                </a:lnTo>
                <a:lnTo>
                  <a:pt x="72" y="0"/>
                </a:lnTo>
                <a:lnTo>
                  <a:pt x="80" y="0"/>
                </a:lnTo>
                <a:lnTo>
                  <a:pt x="84" y="0"/>
                </a:lnTo>
                <a:lnTo>
                  <a:pt x="96" y="0"/>
                </a:lnTo>
                <a:lnTo>
                  <a:pt x="104" y="4"/>
                </a:lnTo>
                <a:lnTo>
                  <a:pt x="112" y="4"/>
                </a:lnTo>
                <a:lnTo>
                  <a:pt x="116" y="8"/>
                </a:lnTo>
                <a:lnTo>
                  <a:pt x="116" y="16"/>
                </a:lnTo>
                <a:lnTo>
                  <a:pt x="116" y="20"/>
                </a:lnTo>
                <a:lnTo>
                  <a:pt x="116" y="20"/>
                </a:lnTo>
                <a:lnTo>
                  <a:pt x="112" y="24"/>
                </a:lnTo>
                <a:lnTo>
                  <a:pt x="108" y="24"/>
                </a:lnTo>
                <a:lnTo>
                  <a:pt x="104" y="28"/>
                </a:lnTo>
                <a:lnTo>
                  <a:pt x="96" y="32"/>
                </a:lnTo>
                <a:lnTo>
                  <a:pt x="88" y="32"/>
                </a:lnTo>
                <a:lnTo>
                  <a:pt x="80" y="36"/>
                </a:lnTo>
                <a:lnTo>
                  <a:pt x="68" y="36"/>
                </a:lnTo>
                <a:lnTo>
                  <a:pt x="52" y="36"/>
                </a:lnTo>
                <a:lnTo>
                  <a:pt x="36" y="36"/>
                </a:lnTo>
                <a:lnTo>
                  <a:pt x="20" y="36"/>
                </a:lnTo>
                <a:lnTo>
                  <a:pt x="0" y="3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352">
            <a:extLst>
              <a:ext uri="{FF2B5EF4-FFF2-40B4-BE49-F238E27FC236}">
                <a16:creationId xmlns:a16="http://schemas.microsoft.com/office/drawing/2014/main" xmlns="" id="{2FF442A1-D773-4898-8802-19EF75AE119B}"/>
              </a:ext>
            </a:extLst>
          </p:cNvPr>
          <p:cNvSpPr>
            <a:spLocks/>
          </p:cNvSpPr>
          <p:nvPr/>
        </p:nvSpPr>
        <p:spPr bwMode="auto">
          <a:xfrm>
            <a:off x="2887498" y="4222183"/>
            <a:ext cx="770568" cy="2332143"/>
          </a:xfrm>
          <a:custGeom>
            <a:avLst/>
            <a:gdLst>
              <a:gd name="T0" fmla="*/ 0 w 208"/>
              <a:gd name="T1" fmla="*/ 28 h 448"/>
              <a:gd name="T2" fmla="*/ 80 w 208"/>
              <a:gd name="T3" fmla="*/ 20 h 448"/>
              <a:gd name="T4" fmla="*/ 108 w 208"/>
              <a:gd name="T5" fmla="*/ 12 h 448"/>
              <a:gd name="T6" fmla="*/ 116 w 208"/>
              <a:gd name="T7" fmla="*/ 8 h 448"/>
              <a:gd name="T8" fmla="*/ 120 w 208"/>
              <a:gd name="T9" fmla="*/ 4 h 448"/>
              <a:gd name="T10" fmla="*/ 128 w 208"/>
              <a:gd name="T11" fmla="*/ 0 h 448"/>
              <a:gd name="T12" fmla="*/ 140 w 208"/>
              <a:gd name="T13" fmla="*/ 0 h 448"/>
              <a:gd name="T14" fmla="*/ 156 w 208"/>
              <a:gd name="T15" fmla="*/ 4 h 448"/>
              <a:gd name="T16" fmla="*/ 176 w 208"/>
              <a:gd name="T17" fmla="*/ 12 h 448"/>
              <a:gd name="T18" fmla="*/ 196 w 208"/>
              <a:gd name="T19" fmla="*/ 20 h 448"/>
              <a:gd name="T20" fmla="*/ 208 w 208"/>
              <a:gd name="T21" fmla="*/ 28 h 448"/>
              <a:gd name="T22" fmla="*/ 208 w 208"/>
              <a:gd name="T23" fmla="*/ 40 h 448"/>
              <a:gd name="T24" fmla="*/ 200 w 208"/>
              <a:gd name="T25" fmla="*/ 44 h 448"/>
              <a:gd name="T26" fmla="*/ 196 w 208"/>
              <a:gd name="T27" fmla="*/ 48 h 448"/>
              <a:gd name="T28" fmla="*/ 192 w 208"/>
              <a:gd name="T29" fmla="*/ 60 h 448"/>
              <a:gd name="T30" fmla="*/ 188 w 208"/>
              <a:gd name="T31" fmla="*/ 72 h 448"/>
              <a:gd name="T32" fmla="*/ 184 w 208"/>
              <a:gd name="T33" fmla="*/ 96 h 448"/>
              <a:gd name="T34" fmla="*/ 184 w 208"/>
              <a:gd name="T35" fmla="*/ 120 h 448"/>
              <a:gd name="T36" fmla="*/ 184 w 208"/>
              <a:gd name="T37" fmla="*/ 152 h 448"/>
              <a:gd name="T38" fmla="*/ 188 w 208"/>
              <a:gd name="T39" fmla="*/ 192 h 448"/>
              <a:gd name="T40" fmla="*/ 188 w 208"/>
              <a:gd name="T41" fmla="*/ 236 h 448"/>
              <a:gd name="T42" fmla="*/ 192 w 208"/>
              <a:gd name="T43" fmla="*/ 280 h 448"/>
              <a:gd name="T44" fmla="*/ 192 w 208"/>
              <a:gd name="T45" fmla="*/ 312 h 448"/>
              <a:gd name="T46" fmla="*/ 192 w 208"/>
              <a:gd name="T47" fmla="*/ 340 h 448"/>
              <a:gd name="T48" fmla="*/ 192 w 208"/>
              <a:gd name="T49" fmla="*/ 356 h 448"/>
              <a:gd name="T50" fmla="*/ 188 w 208"/>
              <a:gd name="T51" fmla="*/ 384 h 448"/>
              <a:gd name="T52" fmla="*/ 184 w 208"/>
              <a:gd name="T53" fmla="*/ 404 h 448"/>
              <a:gd name="T54" fmla="*/ 172 w 208"/>
              <a:gd name="T55" fmla="*/ 420 h 448"/>
              <a:gd name="T56" fmla="*/ 160 w 208"/>
              <a:gd name="T57" fmla="*/ 436 h 448"/>
              <a:gd name="T58" fmla="*/ 144 w 208"/>
              <a:gd name="T59" fmla="*/ 444 h 448"/>
              <a:gd name="T60" fmla="*/ 128 w 208"/>
              <a:gd name="T61" fmla="*/ 448 h 448"/>
              <a:gd name="T62" fmla="*/ 112 w 208"/>
              <a:gd name="T63" fmla="*/ 440 h 448"/>
              <a:gd name="T64" fmla="*/ 108 w 208"/>
              <a:gd name="T65" fmla="*/ 428 h 448"/>
              <a:gd name="T66" fmla="*/ 104 w 208"/>
              <a:gd name="T67" fmla="*/ 408 h 448"/>
              <a:gd name="T68" fmla="*/ 88 w 208"/>
              <a:gd name="T69" fmla="*/ 392 h 448"/>
              <a:gd name="T70" fmla="*/ 72 w 208"/>
              <a:gd name="T71" fmla="*/ 380 h 448"/>
              <a:gd name="T72" fmla="*/ 64 w 208"/>
              <a:gd name="T73" fmla="*/ 372 h 448"/>
              <a:gd name="T74" fmla="*/ 56 w 208"/>
              <a:gd name="T75" fmla="*/ 364 h 448"/>
              <a:gd name="T76" fmla="*/ 52 w 208"/>
              <a:gd name="T77" fmla="*/ 360 h 448"/>
              <a:gd name="T78" fmla="*/ 56 w 208"/>
              <a:gd name="T79" fmla="*/ 356 h 448"/>
              <a:gd name="T80" fmla="*/ 72 w 208"/>
              <a:gd name="T81" fmla="*/ 352 h 448"/>
              <a:gd name="T82" fmla="*/ 84 w 208"/>
              <a:gd name="T83" fmla="*/ 356 h 448"/>
              <a:gd name="T84" fmla="*/ 108 w 208"/>
              <a:gd name="T85" fmla="*/ 360 h 448"/>
              <a:gd name="T86" fmla="*/ 124 w 208"/>
              <a:gd name="T87" fmla="*/ 364 h 448"/>
              <a:gd name="T88" fmla="*/ 128 w 208"/>
              <a:gd name="T89" fmla="*/ 364 h 448"/>
              <a:gd name="T90" fmla="*/ 132 w 208"/>
              <a:gd name="T91" fmla="*/ 360 h 448"/>
              <a:gd name="T92" fmla="*/ 136 w 208"/>
              <a:gd name="T93" fmla="*/ 344 h 448"/>
              <a:gd name="T94" fmla="*/ 136 w 208"/>
              <a:gd name="T95" fmla="*/ 320 h 448"/>
              <a:gd name="T96" fmla="*/ 140 w 208"/>
              <a:gd name="T97" fmla="*/ 288 h 448"/>
              <a:gd name="T98" fmla="*/ 140 w 208"/>
              <a:gd name="T99" fmla="*/ 208 h 448"/>
              <a:gd name="T100" fmla="*/ 136 w 208"/>
              <a:gd name="T101" fmla="*/ 128 h 448"/>
              <a:gd name="T102" fmla="*/ 136 w 208"/>
              <a:gd name="T103" fmla="*/ 92 h 448"/>
              <a:gd name="T104" fmla="*/ 132 w 208"/>
              <a:gd name="T105" fmla="*/ 64 h 448"/>
              <a:gd name="T106" fmla="*/ 132 w 208"/>
              <a:gd name="T107" fmla="*/ 48 h 448"/>
              <a:gd name="T108" fmla="*/ 128 w 208"/>
              <a:gd name="T109" fmla="*/ 44 h 448"/>
              <a:gd name="T110" fmla="*/ 124 w 208"/>
              <a:gd name="T111" fmla="*/ 44 h 448"/>
              <a:gd name="T112" fmla="*/ 116 w 208"/>
              <a:gd name="T113" fmla="*/ 44 h 448"/>
              <a:gd name="T114" fmla="*/ 100 w 208"/>
              <a:gd name="T115" fmla="*/ 48 h 448"/>
              <a:gd name="T116" fmla="*/ 64 w 208"/>
              <a:gd name="T117" fmla="*/ 52 h 448"/>
              <a:gd name="T118" fmla="*/ 20 w 208"/>
              <a:gd name="T119" fmla="*/ 52 h 448"/>
              <a:gd name="T120" fmla="*/ 0 w 208"/>
              <a:gd name="T121" fmla="*/ 52 h 4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08" h="448">
                <a:moveTo>
                  <a:pt x="0" y="52"/>
                </a:moveTo>
                <a:lnTo>
                  <a:pt x="0" y="28"/>
                </a:lnTo>
                <a:lnTo>
                  <a:pt x="40" y="24"/>
                </a:lnTo>
                <a:lnTo>
                  <a:pt x="80" y="20"/>
                </a:lnTo>
                <a:lnTo>
                  <a:pt x="96" y="16"/>
                </a:lnTo>
                <a:lnTo>
                  <a:pt x="108" y="12"/>
                </a:lnTo>
                <a:lnTo>
                  <a:pt x="112" y="12"/>
                </a:lnTo>
                <a:lnTo>
                  <a:pt x="116" y="8"/>
                </a:lnTo>
                <a:lnTo>
                  <a:pt x="120" y="8"/>
                </a:lnTo>
                <a:lnTo>
                  <a:pt x="120" y="4"/>
                </a:lnTo>
                <a:lnTo>
                  <a:pt x="124" y="0"/>
                </a:lnTo>
                <a:lnTo>
                  <a:pt x="128" y="0"/>
                </a:lnTo>
                <a:lnTo>
                  <a:pt x="132" y="0"/>
                </a:lnTo>
                <a:lnTo>
                  <a:pt x="140" y="0"/>
                </a:lnTo>
                <a:lnTo>
                  <a:pt x="144" y="0"/>
                </a:lnTo>
                <a:lnTo>
                  <a:pt x="156" y="4"/>
                </a:lnTo>
                <a:lnTo>
                  <a:pt x="164" y="8"/>
                </a:lnTo>
                <a:lnTo>
                  <a:pt x="176" y="12"/>
                </a:lnTo>
                <a:lnTo>
                  <a:pt x="188" y="16"/>
                </a:lnTo>
                <a:lnTo>
                  <a:pt x="196" y="20"/>
                </a:lnTo>
                <a:lnTo>
                  <a:pt x="204" y="24"/>
                </a:lnTo>
                <a:lnTo>
                  <a:pt x="208" y="28"/>
                </a:lnTo>
                <a:lnTo>
                  <a:pt x="208" y="36"/>
                </a:lnTo>
                <a:lnTo>
                  <a:pt x="208" y="40"/>
                </a:lnTo>
                <a:lnTo>
                  <a:pt x="204" y="40"/>
                </a:lnTo>
                <a:lnTo>
                  <a:pt x="200" y="44"/>
                </a:lnTo>
                <a:lnTo>
                  <a:pt x="196" y="44"/>
                </a:lnTo>
                <a:lnTo>
                  <a:pt x="196" y="48"/>
                </a:lnTo>
                <a:lnTo>
                  <a:pt x="192" y="52"/>
                </a:lnTo>
                <a:lnTo>
                  <a:pt x="192" y="60"/>
                </a:lnTo>
                <a:lnTo>
                  <a:pt x="188" y="64"/>
                </a:lnTo>
                <a:lnTo>
                  <a:pt x="188" y="72"/>
                </a:lnTo>
                <a:lnTo>
                  <a:pt x="188" y="84"/>
                </a:lnTo>
                <a:lnTo>
                  <a:pt x="184" y="96"/>
                </a:lnTo>
                <a:lnTo>
                  <a:pt x="184" y="108"/>
                </a:lnTo>
                <a:lnTo>
                  <a:pt x="184" y="120"/>
                </a:lnTo>
                <a:lnTo>
                  <a:pt x="184" y="136"/>
                </a:lnTo>
                <a:lnTo>
                  <a:pt x="184" y="152"/>
                </a:lnTo>
                <a:lnTo>
                  <a:pt x="184" y="172"/>
                </a:lnTo>
                <a:lnTo>
                  <a:pt x="188" y="192"/>
                </a:lnTo>
                <a:lnTo>
                  <a:pt x="188" y="212"/>
                </a:lnTo>
                <a:lnTo>
                  <a:pt x="188" y="236"/>
                </a:lnTo>
                <a:lnTo>
                  <a:pt x="188" y="256"/>
                </a:lnTo>
                <a:lnTo>
                  <a:pt x="192" y="280"/>
                </a:lnTo>
                <a:lnTo>
                  <a:pt x="192" y="296"/>
                </a:lnTo>
                <a:lnTo>
                  <a:pt x="192" y="312"/>
                </a:lnTo>
                <a:lnTo>
                  <a:pt x="192" y="328"/>
                </a:lnTo>
                <a:lnTo>
                  <a:pt x="192" y="340"/>
                </a:lnTo>
                <a:lnTo>
                  <a:pt x="192" y="348"/>
                </a:lnTo>
                <a:lnTo>
                  <a:pt x="192" y="356"/>
                </a:lnTo>
                <a:lnTo>
                  <a:pt x="188" y="372"/>
                </a:lnTo>
                <a:lnTo>
                  <a:pt x="188" y="384"/>
                </a:lnTo>
                <a:lnTo>
                  <a:pt x="184" y="392"/>
                </a:lnTo>
                <a:lnTo>
                  <a:pt x="184" y="404"/>
                </a:lnTo>
                <a:lnTo>
                  <a:pt x="176" y="412"/>
                </a:lnTo>
                <a:lnTo>
                  <a:pt x="172" y="420"/>
                </a:lnTo>
                <a:lnTo>
                  <a:pt x="164" y="428"/>
                </a:lnTo>
                <a:lnTo>
                  <a:pt x="160" y="436"/>
                </a:lnTo>
                <a:lnTo>
                  <a:pt x="152" y="440"/>
                </a:lnTo>
                <a:lnTo>
                  <a:pt x="144" y="444"/>
                </a:lnTo>
                <a:lnTo>
                  <a:pt x="136" y="448"/>
                </a:lnTo>
                <a:lnTo>
                  <a:pt x="128" y="448"/>
                </a:lnTo>
                <a:lnTo>
                  <a:pt x="120" y="444"/>
                </a:lnTo>
                <a:lnTo>
                  <a:pt x="112" y="440"/>
                </a:lnTo>
                <a:lnTo>
                  <a:pt x="112" y="436"/>
                </a:lnTo>
                <a:lnTo>
                  <a:pt x="108" y="428"/>
                </a:lnTo>
                <a:lnTo>
                  <a:pt x="108" y="420"/>
                </a:lnTo>
                <a:lnTo>
                  <a:pt x="104" y="408"/>
                </a:lnTo>
                <a:lnTo>
                  <a:pt x="92" y="396"/>
                </a:lnTo>
                <a:lnTo>
                  <a:pt x="88" y="392"/>
                </a:lnTo>
                <a:lnTo>
                  <a:pt x="80" y="388"/>
                </a:lnTo>
                <a:lnTo>
                  <a:pt x="72" y="380"/>
                </a:lnTo>
                <a:lnTo>
                  <a:pt x="68" y="376"/>
                </a:lnTo>
                <a:lnTo>
                  <a:pt x="64" y="372"/>
                </a:lnTo>
                <a:lnTo>
                  <a:pt x="60" y="368"/>
                </a:lnTo>
                <a:lnTo>
                  <a:pt x="56" y="364"/>
                </a:lnTo>
                <a:lnTo>
                  <a:pt x="52" y="364"/>
                </a:lnTo>
                <a:lnTo>
                  <a:pt x="52" y="360"/>
                </a:lnTo>
                <a:lnTo>
                  <a:pt x="52" y="356"/>
                </a:lnTo>
                <a:lnTo>
                  <a:pt x="56" y="356"/>
                </a:lnTo>
                <a:lnTo>
                  <a:pt x="64" y="352"/>
                </a:lnTo>
                <a:lnTo>
                  <a:pt x="72" y="352"/>
                </a:lnTo>
                <a:lnTo>
                  <a:pt x="76" y="356"/>
                </a:lnTo>
                <a:lnTo>
                  <a:pt x="84" y="356"/>
                </a:lnTo>
                <a:lnTo>
                  <a:pt x="92" y="356"/>
                </a:lnTo>
                <a:lnTo>
                  <a:pt x="108" y="360"/>
                </a:lnTo>
                <a:lnTo>
                  <a:pt x="116" y="364"/>
                </a:lnTo>
                <a:lnTo>
                  <a:pt x="124" y="364"/>
                </a:lnTo>
                <a:lnTo>
                  <a:pt x="128" y="364"/>
                </a:lnTo>
                <a:lnTo>
                  <a:pt x="128" y="364"/>
                </a:lnTo>
                <a:lnTo>
                  <a:pt x="132" y="364"/>
                </a:lnTo>
                <a:lnTo>
                  <a:pt x="132" y="360"/>
                </a:lnTo>
                <a:lnTo>
                  <a:pt x="132" y="352"/>
                </a:lnTo>
                <a:lnTo>
                  <a:pt x="136" y="344"/>
                </a:lnTo>
                <a:lnTo>
                  <a:pt x="136" y="336"/>
                </a:lnTo>
                <a:lnTo>
                  <a:pt x="136" y="320"/>
                </a:lnTo>
                <a:lnTo>
                  <a:pt x="136" y="304"/>
                </a:lnTo>
                <a:lnTo>
                  <a:pt x="140" y="288"/>
                </a:lnTo>
                <a:lnTo>
                  <a:pt x="140" y="248"/>
                </a:lnTo>
                <a:lnTo>
                  <a:pt x="140" y="208"/>
                </a:lnTo>
                <a:lnTo>
                  <a:pt x="136" y="168"/>
                </a:lnTo>
                <a:lnTo>
                  <a:pt x="136" y="128"/>
                </a:lnTo>
                <a:lnTo>
                  <a:pt x="136" y="108"/>
                </a:lnTo>
                <a:lnTo>
                  <a:pt x="136" y="92"/>
                </a:lnTo>
                <a:lnTo>
                  <a:pt x="132" y="76"/>
                </a:lnTo>
                <a:lnTo>
                  <a:pt x="132" y="64"/>
                </a:lnTo>
                <a:lnTo>
                  <a:pt x="132" y="56"/>
                </a:lnTo>
                <a:lnTo>
                  <a:pt x="132" y="48"/>
                </a:lnTo>
                <a:lnTo>
                  <a:pt x="132" y="44"/>
                </a:lnTo>
                <a:lnTo>
                  <a:pt x="128" y="44"/>
                </a:lnTo>
                <a:lnTo>
                  <a:pt x="128" y="44"/>
                </a:lnTo>
                <a:lnTo>
                  <a:pt x="124" y="44"/>
                </a:lnTo>
                <a:lnTo>
                  <a:pt x="120" y="44"/>
                </a:lnTo>
                <a:lnTo>
                  <a:pt x="116" y="44"/>
                </a:lnTo>
                <a:lnTo>
                  <a:pt x="108" y="48"/>
                </a:lnTo>
                <a:lnTo>
                  <a:pt x="100" y="48"/>
                </a:lnTo>
                <a:lnTo>
                  <a:pt x="84" y="52"/>
                </a:lnTo>
                <a:lnTo>
                  <a:pt x="64" y="52"/>
                </a:lnTo>
                <a:lnTo>
                  <a:pt x="44" y="52"/>
                </a:lnTo>
                <a:lnTo>
                  <a:pt x="20" y="52"/>
                </a:lnTo>
                <a:lnTo>
                  <a:pt x="0" y="52"/>
                </a:lnTo>
                <a:lnTo>
                  <a:pt x="0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353">
            <a:extLst>
              <a:ext uri="{FF2B5EF4-FFF2-40B4-BE49-F238E27FC236}">
                <a16:creationId xmlns:a16="http://schemas.microsoft.com/office/drawing/2014/main" xmlns="" id="{76684CEF-FF6D-4282-917A-29D3A9AC0441}"/>
              </a:ext>
            </a:extLst>
          </p:cNvPr>
          <p:cNvSpPr>
            <a:spLocks/>
          </p:cNvSpPr>
          <p:nvPr/>
        </p:nvSpPr>
        <p:spPr bwMode="auto">
          <a:xfrm>
            <a:off x="2828223" y="5367432"/>
            <a:ext cx="503833" cy="187404"/>
          </a:xfrm>
          <a:custGeom>
            <a:avLst/>
            <a:gdLst>
              <a:gd name="T0" fmla="*/ 116 w 136"/>
              <a:gd name="T1" fmla="*/ 32 h 36"/>
              <a:gd name="T2" fmla="*/ 112 w 136"/>
              <a:gd name="T3" fmla="*/ 32 h 36"/>
              <a:gd name="T4" fmla="*/ 104 w 136"/>
              <a:gd name="T5" fmla="*/ 32 h 36"/>
              <a:gd name="T6" fmla="*/ 92 w 136"/>
              <a:gd name="T7" fmla="*/ 36 h 36"/>
              <a:gd name="T8" fmla="*/ 80 w 136"/>
              <a:gd name="T9" fmla="*/ 36 h 36"/>
              <a:gd name="T10" fmla="*/ 64 w 136"/>
              <a:gd name="T11" fmla="*/ 36 h 36"/>
              <a:gd name="T12" fmla="*/ 44 w 136"/>
              <a:gd name="T13" fmla="*/ 36 h 36"/>
              <a:gd name="T14" fmla="*/ 24 w 136"/>
              <a:gd name="T15" fmla="*/ 36 h 36"/>
              <a:gd name="T16" fmla="*/ 0 w 136"/>
              <a:gd name="T17" fmla="*/ 36 h 36"/>
              <a:gd name="T18" fmla="*/ 0 w 136"/>
              <a:gd name="T19" fmla="*/ 12 h 36"/>
              <a:gd name="T20" fmla="*/ 16 w 136"/>
              <a:gd name="T21" fmla="*/ 8 h 36"/>
              <a:gd name="T22" fmla="*/ 28 w 136"/>
              <a:gd name="T23" fmla="*/ 8 h 36"/>
              <a:gd name="T24" fmla="*/ 44 w 136"/>
              <a:gd name="T25" fmla="*/ 8 h 36"/>
              <a:gd name="T26" fmla="*/ 60 w 136"/>
              <a:gd name="T27" fmla="*/ 4 h 36"/>
              <a:gd name="T28" fmla="*/ 72 w 136"/>
              <a:gd name="T29" fmla="*/ 0 h 36"/>
              <a:gd name="T30" fmla="*/ 80 w 136"/>
              <a:gd name="T31" fmla="*/ 0 h 36"/>
              <a:gd name="T32" fmla="*/ 88 w 136"/>
              <a:gd name="T33" fmla="*/ 0 h 36"/>
              <a:gd name="T34" fmla="*/ 92 w 136"/>
              <a:gd name="T35" fmla="*/ 0 h 36"/>
              <a:gd name="T36" fmla="*/ 100 w 136"/>
              <a:gd name="T37" fmla="*/ 0 h 36"/>
              <a:gd name="T38" fmla="*/ 104 w 136"/>
              <a:gd name="T39" fmla="*/ 0 h 36"/>
              <a:gd name="T40" fmla="*/ 112 w 136"/>
              <a:gd name="T41" fmla="*/ 0 h 36"/>
              <a:gd name="T42" fmla="*/ 120 w 136"/>
              <a:gd name="T43" fmla="*/ 4 h 36"/>
              <a:gd name="T44" fmla="*/ 124 w 136"/>
              <a:gd name="T45" fmla="*/ 4 h 36"/>
              <a:gd name="T46" fmla="*/ 132 w 136"/>
              <a:gd name="T47" fmla="*/ 8 h 36"/>
              <a:gd name="T48" fmla="*/ 132 w 136"/>
              <a:gd name="T49" fmla="*/ 12 h 36"/>
              <a:gd name="T50" fmla="*/ 136 w 136"/>
              <a:gd name="T51" fmla="*/ 16 h 36"/>
              <a:gd name="T52" fmla="*/ 132 w 136"/>
              <a:gd name="T53" fmla="*/ 20 h 36"/>
              <a:gd name="T54" fmla="*/ 128 w 136"/>
              <a:gd name="T55" fmla="*/ 24 h 36"/>
              <a:gd name="T56" fmla="*/ 124 w 136"/>
              <a:gd name="T57" fmla="*/ 28 h 36"/>
              <a:gd name="T58" fmla="*/ 116 w 136"/>
              <a:gd name="T59" fmla="*/ 32 h 36"/>
              <a:gd name="T60" fmla="*/ 116 w 136"/>
              <a:gd name="T61" fmla="*/ 3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6" h="36">
                <a:moveTo>
                  <a:pt x="116" y="32"/>
                </a:moveTo>
                <a:lnTo>
                  <a:pt x="112" y="32"/>
                </a:lnTo>
                <a:lnTo>
                  <a:pt x="104" y="32"/>
                </a:lnTo>
                <a:lnTo>
                  <a:pt x="92" y="36"/>
                </a:lnTo>
                <a:lnTo>
                  <a:pt x="80" y="36"/>
                </a:lnTo>
                <a:lnTo>
                  <a:pt x="64" y="36"/>
                </a:lnTo>
                <a:lnTo>
                  <a:pt x="44" y="36"/>
                </a:lnTo>
                <a:lnTo>
                  <a:pt x="24" y="36"/>
                </a:lnTo>
                <a:lnTo>
                  <a:pt x="0" y="36"/>
                </a:lnTo>
                <a:lnTo>
                  <a:pt x="0" y="12"/>
                </a:lnTo>
                <a:lnTo>
                  <a:pt x="16" y="8"/>
                </a:lnTo>
                <a:lnTo>
                  <a:pt x="28" y="8"/>
                </a:lnTo>
                <a:lnTo>
                  <a:pt x="44" y="8"/>
                </a:lnTo>
                <a:lnTo>
                  <a:pt x="60" y="4"/>
                </a:lnTo>
                <a:lnTo>
                  <a:pt x="72" y="0"/>
                </a:lnTo>
                <a:lnTo>
                  <a:pt x="80" y="0"/>
                </a:lnTo>
                <a:lnTo>
                  <a:pt x="88" y="0"/>
                </a:lnTo>
                <a:lnTo>
                  <a:pt x="92" y="0"/>
                </a:lnTo>
                <a:lnTo>
                  <a:pt x="100" y="0"/>
                </a:lnTo>
                <a:lnTo>
                  <a:pt x="104" y="0"/>
                </a:lnTo>
                <a:lnTo>
                  <a:pt x="112" y="0"/>
                </a:lnTo>
                <a:lnTo>
                  <a:pt x="120" y="4"/>
                </a:lnTo>
                <a:lnTo>
                  <a:pt x="124" y="4"/>
                </a:lnTo>
                <a:lnTo>
                  <a:pt x="132" y="8"/>
                </a:lnTo>
                <a:lnTo>
                  <a:pt x="132" y="12"/>
                </a:lnTo>
                <a:lnTo>
                  <a:pt x="136" y="16"/>
                </a:lnTo>
                <a:lnTo>
                  <a:pt x="132" y="20"/>
                </a:lnTo>
                <a:lnTo>
                  <a:pt x="128" y="24"/>
                </a:lnTo>
                <a:lnTo>
                  <a:pt x="124" y="28"/>
                </a:lnTo>
                <a:lnTo>
                  <a:pt x="116" y="32"/>
                </a:lnTo>
                <a:lnTo>
                  <a:pt x="116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354">
            <a:extLst>
              <a:ext uri="{FF2B5EF4-FFF2-40B4-BE49-F238E27FC236}">
                <a16:creationId xmlns:a16="http://schemas.microsoft.com/office/drawing/2014/main" xmlns="" id="{2356D9B6-C810-4227-8924-E0AC9BAB1776}"/>
              </a:ext>
            </a:extLst>
          </p:cNvPr>
          <p:cNvSpPr>
            <a:spLocks/>
          </p:cNvSpPr>
          <p:nvPr/>
        </p:nvSpPr>
        <p:spPr bwMode="auto">
          <a:xfrm>
            <a:off x="1761282" y="4013956"/>
            <a:ext cx="296372" cy="1582526"/>
          </a:xfrm>
          <a:custGeom>
            <a:avLst/>
            <a:gdLst>
              <a:gd name="T0" fmla="*/ 68 w 80"/>
              <a:gd name="T1" fmla="*/ 84 h 304"/>
              <a:gd name="T2" fmla="*/ 68 w 80"/>
              <a:gd name="T3" fmla="*/ 92 h 304"/>
              <a:gd name="T4" fmla="*/ 68 w 80"/>
              <a:gd name="T5" fmla="*/ 96 h 304"/>
              <a:gd name="T6" fmla="*/ 68 w 80"/>
              <a:gd name="T7" fmla="*/ 104 h 304"/>
              <a:gd name="T8" fmla="*/ 68 w 80"/>
              <a:gd name="T9" fmla="*/ 112 h 304"/>
              <a:gd name="T10" fmla="*/ 68 w 80"/>
              <a:gd name="T11" fmla="*/ 120 h 304"/>
              <a:gd name="T12" fmla="*/ 68 w 80"/>
              <a:gd name="T13" fmla="*/ 132 h 304"/>
              <a:gd name="T14" fmla="*/ 68 w 80"/>
              <a:gd name="T15" fmla="*/ 144 h 304"/>
              <a:gd name="T16" fmla="*/ 64 w 80"/>
              <a:gd name="T17" fmla="*/ 156 h 304"/>
              <a:gd name="T18" fmla="*/ 64 w 80"/>
              <a:gd name="T19" fmla="*/ 168 h 304"/>
              <a:gd name="T20" fmla="*/ 64 w 80"/>
              <a:gd name="T21" fmla="*/ 184 h 304"/>
              <a:gd name="T22" fmla="*/ 64 w 80"/>
              <a:gd name="T23" fmla="*/ 200 h 304"/>
              <a:gd name="T24" fmla="*/ 64 w 80"/>
              <a:gd name="T25" fmla="*/ 216 h 304"/>
              <a:gd name="T26" fmla="*/ 64 w 80"/>
              <a:gd name="T27" fmla="*/ 236 h 304"/>
              <a:gd name="T28" fmla="*/ 60 w 80"/>
              <a:gd name="T29" fmla="*/ 252 h 304"/>
              <a:gd name="T30" fmla="*/ 60 w 80"/>
              <a:gd name="T31" fmla="*/ 272 h 304"/>
              <a:gd name="T32" fmla="*/ 60 w 80"/>
              <a:gd name="T33" fmla="*/ 296 h 304"/>
              <a:gd name="T34" fmla="*/ 16 w 80"/>
              <a:gd name="T35" fmla="*/ 304 h 304"/>
              <a:gd name="T36" fmla="*/ 16 w 80"/>
              <a:gd name="T37" fmla="*/ 268 h 304"/>
              <a:gd name="T38" fmla="*/ 16 w 80"/>
              <a:gd name="T39" fmla="*/ 240 h 304"/>
              <a:gd name="T40" fmla="*/ 16 w 80"/>
              <a:gd name="T41" fmla="*/ 208 h 304"/>
              <a:gd name="T42" fmla="*/ 16 w 80"/>
              <a:gd name="T43" fmla="*/ 184 h 304"/>
              <a:gd name="T44" fmla="*/ 16 w 80"/>
              <a:gd name="T45" fmla="*/ 156 h 304"/>
              <a:gd name="T46" fmla="*/ 16 w 80"/>
              <a:gd name="T47" fmla="*/ 136 h 304"/>
              <a:gd name="T48" fmla="*/ 16 w 80"/>
              <a:gd name="T49" fmla="*/ 116 h 304"/>
              <a:gd name="T50" fmla="*/ 16 w 80"/>
              <a:gd name="T51" fmla="*/ 96 h 304"/>
              <a:gd name="T52" fmla="*/ 16 w 80"/>
              <a:gd name="T53" fmla="*/ 80 h 304"/>
              <a:gd name="T54" fmla="*/ 12 w 80"/>
              <a:gd name="T55" fmla="*/ 64 h 304"/>
              <a:gd name="T56" fmla="*/ 12 w 80"/>
              <a:gd name="T57" fmla="*/ 52 h 304"/>
              <a:gd name="T58" fmla="*/ 12 w 80"/>
              <a:gd name="T59" fmla="*/ 44 h 304"/>
              <a:gd name="T60" fmla="*/ 12 w 80"/>
              <a:gd name="T61" fmla="*/ 36 h 304"/>
              <a:gd name="T62" fmla="*/ 8 w 80"/>
              <a:gd name="T63" fmla="*/ 28 h 304"/>
              <a:gd name="T64" fmla="*/ 8 w 80"/>
              <a:gd name="T65" fmla="*/ 24 h 304"/>
              <a:gd name="T66" fmla="*/ 8 w 80"/>
              <a:gd name="T67" fmla="*/ 24 h 304"/>
              <a:gd name="T68" fmla="*/ 0 w 80"/>
              <a:gd name="T69" fmla="*/ 20 h 304"/>
              <a:gd name="T70" fmla="*/ 0 w 80"/>
              <a:gd name="T71" fmla="*/ 16 h 304"/>
              <a:gd name="T72" fmla="*/ 0 w 80"/>
              <a:gd name="T73" fmla="*/ 12 h 304"/>
              <a:gd name="T74" fmla="*/ 4 w 80"/>
              <a:gd name="T75" fmla="*/ 8 h 304"/>
              <a:gd name="T76" fmla="*/ 8 w 80"/>
              <a:gd name="T77" fmla="*/ 4 h 304"/>
              <a:gd name="T78" fmla="*/ 16 w 80"/>
              <a:gd name="T79" fmla="*/ 0 h 304"/>
              <a:gd name="T80" fmla="*/ 28 w 80"/>
              <a:gd name="T81" fmla="*/ 4 h 304"/>
              <a:gd name="T82" fmla="*/ 40 w 80"/>
              <a:gd name="T83" fmla="*/ 4 h 304"/>
              <a:gd name="T84" fmla="*/ 52 w 80"/>
              <a:gd name="T85" fmla="*/ 8 h 304"/>
              <a:gd name="T86" fmla="*/ 64 w 80"/>
              <a:gd name="T87" fmla="*/ 12 h 304"/>
              <a:gd name="T88" fmla="*/ 72 w 80"/>
              <a:gd name="T89" fmla="*/ 16 h 304"/>
              <a:gd name="T90" fmla="*/ 76 w 80"/>
              <a:gd name="T91" fmla="*/ 20 h 304"/>
              <a:gd name="T92" fmla="*/ 80 w 80"/>
              <a:gd name="T93" fmla="*/ 28 h 304"/>
              <a:gd name="T94" fmla="*/ 76 w 80"/>
              <a:gd name="T95" fmla="*/ 40 h 304"/>
              <a:gd name="T96" fmla="*/ 76 w 80"/>
              <a:gd name="T97" fmla="*/ 48 h 304"/>
              <a:gd name="T98" fmla="*/ 72 w 80"/>
              <a:gd name="T99" fmla="*/ 60 h 304"/>
              <a:gd name="T100" fmla="*/ 72 w 80"/>
              <a:gd name="T101" fmla="*/ 72 h 304"/>
              <a:gd name="T102" fmla="*/ 68 w 80"/>
              <a:gd name="T103" fmla="*/ 84 h 304"/>
              <a:gd name="T104" fmla="*/ 68 w 80"/>
              <a:gd name="T105" fmla="*/ 84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0" h="304">
                <a:moveTo>
                  <a:pt x="68" y="84"/>
                </a:moveTo>
                <a:lnTo>
                  <a:pt x="68" y="92"/>
                </a:lnTo>
                <a:lnTo>
                  <a:pt x="68" y="96"/>
                </a:lnTo>
                <a:lnTo>
                  <a:pt x="68" y="104"/>
                </a:lnTo>
                <a:lnTo>
                  <a:pt x="68" y="112"/>
                </a:lnTo>
                <a:lnTo>
                  <a:pt x="68" y="120"/>
                </a:lnTo>
                <a:lnTo>
                  <a:pt x="68" y="132"/>
                </a:lnTo>
                <a:lnTo>
                  <a:pt x="68" y="144"/>
                </a:lnTo>
                <a:lnTo>
                  <a:pt x="64" y="156"/>
                </a:lnTo>
                <a:lnTo>
                  <a:pt x="64" y="168"/>
                </a:lnTo>
                <a:lnTo>
                  <a:pt x="64" y="184"/>
                </a:lnTo>
                <a:lnTo>
                  <a:pt x="64" y="200"/>
                </a:lnTo>
                <a:lnTo>
                  <a:pt x="64" y="216"/>
                </a:lnTo>
                <a:lnTo>
                  <a:pt x="64" y="236"/>
                </a:lnTo>
                <a:lnTo>
                  <a:pt x="60" y="252"/>
                </a:lnTo>
                <a:lnTo>
                  <a:pt x="60" y="272"/>
                </a:lnTo>
                <a:lnTo>
                  <a:pt x="60" y="296"/>
                </a:lnTo>
                <a:lnTo>
                  <a:pt x="16" y="304"/>
                </a:lnTo>
                <a:lnTo>
                  <a:pt x="16" y="268"/>
                </a:lnTo>
                <a:lnTo>
                  <a:pt x="16" y="240"/>
                </a:lnTo>
                <a:lnTo>
                  <a:pt x="16" y="208"/>
                </a:lnTo>
                <a:lnTo>
                  <a:pt x="16" y="184"/>
                </a:lnTo>
                <a:lnTo>
                  <a:pt x="16" y="156"/>
                </a:lnTo>
                <a:lnTo>
                  <a:pt x="16" y="136"/>
                </a:lnTo>
                <a:lnTo>
                  <a:pt x="16" y="116"/>
                </a:lnTo>
                <a:lnTo>
                  <a:pt x="16" y="96"/>
                </a:lnTo>
                <a:lnTo>
                  <a:pt x="16" y="80"/>
                </a:lnTo>
                <a:lnTo>
                  <a:pt x="12" y="64"/>
                </a:lnTo>
                <a:lnTo>
                  <a:pt x="12" y="52"/>
                </a:lnTo>
                <a:lnTo>
                  <a:pt x="12" y="44"/>
                </a:lnTo>
                <a:lnTo>
                  <a:pt x="12" y="36"/>
                </a:lnTo>
                <a:lnTo>
                  <a:pt x="8" y="28"/>
                </a:lnTo>
                <a:lnTo>
                  <a:pt x="8" y="24"/>
                </a:lnTo>
                <a:lnTo>
                  <a:pt x="8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6" y="0"/>
                </a:lnTo>
                <a:lnTo>
                  <a:pt x="28" y="4"/>
                </a:lnTo>
                <a:lnTo>
                  <a:pt x="40" y="4"/>
                </a:lnTo>
                <a:lnTo>
                  <a:pt x="52" y="8"/>
                </a:lnTo>
                <a:lnTo>
                  <a:pt x="64" y="12"/>
                </a:lnTo>
                <a:lnTo>
                  <a:pt x="72" y="16"/>
                </a:lnTo>
                <a:lnTo>
                  <a:pt x="76" y="20"/>
                </a:lnTo>
                <a:lnTo>
                  <a:pt x="80" y="28"/>
                </a:lnTo>
                <a:lnTo>
                  <a:pt x="76" y="40"/>
                </a:lnTo>
                <a:lnTo>
                  <a:pt x="76" y="48"/>
                </a:lnTo>
                <a:lnTo>
                  <a:pt x="72" y="60"/>
                </a:lnTo>
                <a:lnTo>
                  <a:pt x="72" y="72"/>
                </a:lnTo>
                <a:lnTo>
                  <a:pt x="68" y="84"/>
                </a:lnTo>
                <a:lnTo>
                  <a:pt x="68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355">
            <a:extLst>
              <a:ext uri="{FF2B5EF4-FFF2-40B4-BE49-F238E27FC236}">
                <a16:creationId xmlns:a16="http://schemas.microsoft.com/office/drawing/2014/main" xmlns="" id="{86719D4C-4963-4803-901B-2CE5FB3E2460}"/>
              </a:ext>
            </a:extLst>
          </p:cNvPr>
          <p:cNvSpPr>
            <a:spLocks/>
          </p:cNvSpPr>
          <p:nvPr/>
        </p:nvSpPr>
        <p:spPr bwMode="auto">
          <a:xfrm>
            <a:off x="2235478" y="3847374"/>
            <a:ext cx="326010" cy="1686639"/>
          </a:xfrm>
          <a:custGeom>
            <a:avLst/>
            <a:gdLst>
              <a:gd name="T0" fmla="*/ 4 w 88"/>
              <a:gd name="T1" fmla="*/ 16 h 324"/>
              <a:gd name="T2" fmla="*/ 0 w 88"/>
              <a:gd name="T3" fmla="*/ 8 h 324"/>
              <a:gd name="T4" fmla="*/ 8 w 88"/>
              <a:gd name="T5" fmla="*/ 0 h 324"/>
              <a:gd name="T6" fmla="*/ 28 w 88"/>
              <a:gd name="T7" fmla="*/ 0 h 324"/>
              <a:gd name="T8" fmla="*/ 48 w 88"/>
              <a:gd name="T9" fmla="*/ 4 h 324"/>
              <a:gd name="T10" fmla="*/ 68 w 88"/>
              <a:gd name="T11" fmla="*/ 12 h 324"/>
              <a:gd name="T12" fmla="*/ 80 w 88"/>
              <a:gd name="T13" fmla="*/ 16 h 324"/>
              <a:gd name="T14" fmla="*/ 84 w 88"/>
              <a:gd name="T15" fmla="*/ 24 h 324"/>
              <a:gd name="T16" fmla="*/ 84 w 88"/>
              <a:gd name="T17" fmla="*/ 32 h 324"/>
              <a:gd name="T18" fmla="*/ 80 w 88"/>
              <a:gd name="T19" fmla="*/ 40 h 324"/>
              <a:gd name="T20" fmla="*/ 80 w 88"/>
              <a:gd name="T21" fmla="*/ 48 h 324"/>
              <a:gd name="T22" fmla="*/ 76 w 88"/>
              <a:gd name="T23" fmla="*/ 56 h 324"/>
              <a:gd name="T24" fmla="*/ 76 w 88"/>
              <a:gd name="T25" fmla="*/ 88 h 324"/>
              <a:gd name="T26" fmla="*/ 72 w 88"/>
              <a:gd name="T27" fmla="*/ 100 h 324"/>
              <a:gd name="T28" fmla="*/ 72 w 88"/>
              <a:gd name="T29" fmla="*/ 120 h 324"/>
              <a:gd name="T30" fmla="*/ 72 w 88"/>
              <a:gd name="T31" fmla="*/ 140 h 324"/>
              <a:gd name="T32" fmla="*/ 68 w 88"/>
              <a:gd name="T33" fmla="*/ 168 h 324"/>
              <a:gd name="T34" fmla="*/ 68 w 88"/>
              <a:gd name="T35" fmla="*/ 200 h 324"/>
              <a:gd name="T36" fmla="*/ 64 w 88"/>
              <a:gd name="T37" fmla="*/ 236 h 324"/>
              <a:gd name="T38" fmla="*/ 64 w 88"/>
              <a:gd name="T39" fmla="*/ 276 h 324"/>
              <a:gd name="T40" fmla="*/ 60 w 88"/>
              <a:gd name="T41" fmla="*/ 324 h 324"/>
              <a:gd name="T42" fmla="*/ 12 w 88"/>
              <a:gd name="T43" fmla="*/ 320 h 324"/>
              <a:gd name="T44" fmla="*/ 12 w 88"/>
              <a:gd name="T45" fmla="*/ 304 h 324"/>
              <a:gd name="T46" fmla="*/ 12 w 88"/>
              <a:gd name="T47" fmla="*/ 280 h 324"/>
              <a:gd name="T48" fmla="*/ 16 w 88"/>
              <a:gd name="T49" fmla="*/ 248 h 324"/>
              <a:gd name="T50" fmla="*/ 16 w 88"/>
              <a:gd name="T51" fmla="*/ 192 h 324"/>
              <a:gd name="T52" fmla="*/ 20 w 88"/>
              <a:gd name="T53" fmla="*/ 124 h 324"/>
              <a:gd name="T54" fmla="*/ 20 w 88"/>
              <a:gd name="T55" fmla="*/ 76 h 324"/>
              <a:gd name="T56" fmla="*/ 16 w 88"/>
              <a:gd name="T57" fmla="*/ 52 h 324"/>
              <a:gd name="T58" fmla="*/ 16 w 88"/>
              <a:gd name="T59" fmla="*/ 32 h 324"/>
              <a:gd name="T60" fmla="*/ 12 w 88"/>
              <a:gd name="T61" fmla="*/ 24 h 324"/>
              <a:gd name="T62" fmla="*/ 8 w 88"/>
              <a:gd name="T63" fmla="*/ 20 h 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8" h="324">
                <a:moveTo>
                  <a:pt x="8" y="20"/>
                </a:move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8" y="4"/>
                </a:lnTo>
                <a:lnTo>
                  <a:pt x="56" y="8"/>
                </a:lnTo>
                <a:lnTo>
                  <a:pt x="68" y="12"/>
                </a:lnTo>
                <a:lnTo>
                  <a:pt x="76" y="12"/>
                </a:lnTo>
                <a:lnTo>
                  <a:pt x="80" y="16"/>
                </a:lnTo>
                <a:lnTo>
                  <a:pt x="84" y="20"/>
                </a:lnTo>
                <a:lnTo>
                  <a:pt x="84" y="24"/>
                </a:lnTo>
                <a:lnTo>
                  <a:pt x="88" y="28"/>
                </a:lnTo>
                <a:lnTo>
                  <a:pt x="84" y="32"/>
                </a:lnTo>
                <a:lnTo>
                  <a:pt x="84" y="36"/>
                </a:lnTo>
                <a:lnTo>
                  <a:pt x="80" y="40"/>
                </a:lnTo>
                <a:lnTo>
                  <a:pt x="80" y="44"/>
                </a:lnTo>
                <a:lnTo>
                  <a:pt x="80" y="48"/>
                </a:lnTo>
                <a:lnTo>
                  <a:pt x="76" y="52"/>
                </a:lnTo>
                <a:lnTo>
                  <a:pt x="76" y="56"/>
                </a:lnTo>
                <a:lnTo>
                  <a:pt x="76" y="72"/>
                </a:lnTo>
                <a:lnTo>
                  <a:pt x="76" y="88"/>
                </a:lnTo>
                <a:lnTo>
                  <a:pt x="76" y="92"/>
                </a:lnTo>
                <a:lnTo>
                  <a:pt x="72" y="100"/>
                </a:lnTo>
                <a:lnTo>
                  <a:pt x="72" y="108"/>
                </a:lnTo>
                <a:lnTo>
                  <a:pt x="72" y="120"/>
                </a:lnTo>
                <a:lnTo>
                  <a:pt x="72" y="128"/>
                </a:lnTo>
                <a:lnTo>
                  <a:pt x="72" y="140"/>
                </a:lnTo>
                <a:lnTo>
                  <a:pt x="72" y="152"/>
                </a:lnTo>
                <a:lnTo>
                  <a:pt x="68" y="168"/>
                </a:lnTo>
                <a:lnTo>
                  <a:pt x="68" y="184"/>
                </a:lnTo>
                <a:lnTo>
                  <a:pt x="68" y="200"/>
                </a:lnTo>
                <a:lnTo>
                  <a:pt x="68" y="216"/>
                </a:lnTo>
                <a:lnTo>
                  <a:pt x="64" y="236"/>
                </a:lnTo>
                <a:lnTo>
                  <a:pt x="64" y="256"/>
                </a:lnTo>
                <a:lnTo>
                  <a:pt x="64" y="276"/>
                </a:lnTo>
                <a:lnTo>
                  <a:pt x="60" y="300"/>
                </a:lnTo>
                <a:lnTo>
                  <a:pt x="60" y="324"/>
                </a:lnTo>
                <a:lnTo>
                  <a:pt x="12" y="324"/>
                </a:lnTo>
                <a:lnTo>
                  <a:pt x="12" y="320"/>
                </a:lnTo>
                <a:lnTo>
                  <a:pt x="12" y="312"/>
                </a:lnTo>
                <a:lnTo>
                  <a:pt x="12" y="304"/>
                </a:lnTo>
                <a:lnTo>
                  <a:pt x="12" y="292"/>
                </a:lnTo>
                <a:lnTo>
                  <a:pt x="12" y="280"/>
                </a:lnTo>
                <a:lnTo>
                  <a:pt x="16" y="268"/>
                </a:lnTo>
                <a:lnTo>
                  <a:pt x="16" y="248"/>
                </a:lnTo>
                <a:lnTo>
                  <a:pt x="16" y="232"/>
                </a:lnTo>
                <a:lnTo>
                  <a:pt x="16" y="192"/>
                </a:lnTo>
                <a:lnTo>
                  <a:pt x="20" y="156"/>
                </a:lnTo>
                <a:lnTo>
                  <a:pt x="20" y="124"/>
                </a:lnTo>
                <a:lnTo>
                  <a:pt x="20" y="88"/>
                </a:lnTo>
                <a:lnTo>
                  <a:pt x="20" y="76"/>
                </a:lnTo>
                <a:lnTo>
                  <a:pt x="20" y="64"/>
                </a:lnTo>
                <a:lnTo>
                  <a:pt x="16" y="52"/>
                </a:lnTo>
                <a:lnTo>
                  <a:pt x="16" y="40"/>
                </a:lnTo>
                <a:lnTo>
                  <a:pt x="16" y="32"/>
                </a:lnTo>
                <a:lnTo>
                  <a:pt x="12" y="28"/>
                </a:lnTo>
                <a:lnTo>
                  <a:pt x="12" y="24"/>
                </a:lnTo>
                <a:lnTo>
                  <a:pt x="8" y="20"/>
                </a:lnTo>
                <a:lnTo>
                  <a:pt x="8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356">
            <a:extLst>
              <a:ext uri="{FF2B5EF4-FFF2-40B4-BE49-F238E27FC236}">
                <a16:creationId xmlns:a16="http://schemas.microsoft.com/office/drawing/2014/main" xmlns="" id="{C614FB12-1F0F-4380-844B-019E53DAD583}"/>
              </a:ext>
            </a:extLst>
          </p:cNvPr>
          <p:cNvSpPr>
            <a:spLocks/>
          </p:cNvSpPr>
          <p:nvPr/>
        </p:nvSpPr>
        <p:spPr bwMode="auto">
          <a:xfrm>
            <a:off x="1568640" y="4263828"/>
            <a:ext cx="1185490" cy="353986"/>
          </a:xfrm>
          <a:custGeom>
            <a:avLst/>
            <a:gdLst>
              <a:gd name="T0" fmla="*/ 112 w 320"/>
              <a:gd name="T1" fmla="*/ 56 h 68"/>
              <a:gd name="T2" fmla="*/ 96 w 320"/>
              <a:gd name="T3" fmla="*/ 60 h 68"/>
              <a:gd name="T4" fmla="*/ 80 w 320"/>
              <a:gd name="T5" fmla="*/ 60 h 68"/>
              <a:gd name="T6" fmla="*/ 68 w 320"/>
              <a:gd name="T7" fmla="*/ 64 h 68"/>
              <a:gd name="T8" fmla="*/ 60 w 320"/>
              <a:gd name="T9" fmla="*/ 64 h 68"/>
              <a:gd name="T10" fmla="*/ 52 w 320"/>
              <a:gd name="T11" fmla="*/ 64 h 68"/>
              <a:gd name="T12" fmla="*/ 44 w 320"/>
              <a:gd name="T13" fmla="*/ 68 h 68"/>
              <a:gd name="T14" fmla="*/ 40 w 320"/>
              <a:gd name="T15" fmla="*/ 68 h 68"/>
              <a:gd name="T16" fmla="*/ 36 w 320"/>
              <a:gd name="T17" fmla="*/ 68 h 68"/>
              <a:gd name="T18" fmla="*/ 28 w 320"/>
              <a:gd name="T19" fmla="*/ 68 h 68"/>
              <a:gd name="T20" fmla="*/ 24 w 320"/>
              <a:gd name="T21" fmla="*/ 64 h 68"/>
              <a:gd name="T22" fmla="*/ 16 w 320"/>
              <a:gd name="T23" fmla="*/ 64 h 68"/>
              <a:gd name="T24" fmla="*/ 8 w 320"/>
              <a:gd name="T25" fmla="*/ 60 h 68"/>
              <a:gd name="T26" fmla="*/ 4 w 320"/>
              <a:gd name="T27" fmla="*/ 56 h 68"/>
              <a:gd name="T28" fmla="*/ 0 w 320"/>
              <a:gd name="T29" fmla="*/ 52 h 68"/>
              <a:gd name="T30" fmla="*/ 0 w 320"/>
              <a:gd name="T31" fmla="*/ 48 h 68"/>
              <a:gd name="T32" fmla="*/ 4 w 320"/>
              <a:gd name="T33" fmla="*/ 44 h 68"/>
              <a:gd name="T34" fmla="*/ 8 w 320"/>
              <a:gd name="T35" fmla="*/ 44 h 68"/>
              <a:gd name="T36" fmla="*/ 12 w 320"/>
              <a:gd name="T37" fmla="*/ 40 h 68"/>
              <a:gd name="T38" fmla="*/ 24 w 320"/>
              <a:gd name="T39" fmla="*/ 40 h 68"/>
              <a:gd name="T40" fmla="*/ 36 w 320"/>
              <a:gd name="T41" fmla="*/ 36 h 68"/>
              <a:gd name="T42" fmla="*/ 56 w 320"/>
              <a:gd name="T43" fmla="*/ 32 h 68"/>
              <a:gd name="T44" fmla="*/ 76 w 320"/>
              <a:gd name="T45" fmla="*/ 28 h 68"/>
              <a:gd name="T46" fmla="*/ 100 w 320"/>
              <a:gd name="T47" fmla="*/ 24 h 68"/>
              <a:gd name="T48" fmla="*/ 128 w 320"/>
              <a:gd name="T49" fmla="*/ 20 h 68"/>
              <a:gd name="T50" fmla="*/ 156 w 320"/>
              <a:gd name="T51" fmla="*/ 16 h 68"/>
              <a:gd name="T52" fmla="*/ 184 w 320"/>
              <a:gd name="T53" fmla="*/ 12 h 68"/>
              <a:gd name="T54" fmla="*/ 204 w 320"/>
              <a:gd name="T55" fmla="*/ 8 h 68"/>
              <a:gd name="T56" fmla="*/ 224 w 320"/>
              <a:gd name="T57" fmla="*/ 4 h 68"/>
              <a:gd name="T58" fmla="*/ 240 w 320"/>
              <a:gd name="T59" fmla="*/ 4 h 68"/>
              <a:gd name="T60" fmla="*/ 252 w 320"/>
              <a:gd name="T61" fmla="*/ 4 h 68"/>
              <a:gd name="T62" fmla="*/ 264 w 320"/>
              <a:gd name="T63" fmla="*/ 0 h 68"/>
              <a:gd name="T64" fmla="*/ 268 w 320"/>
              <a:gd name="T65" fmla="*/ 0 h 68"/>
              <a:gd name="T66" fmla="*/ 280 w 320"/>
              <a:gd name="T67" fmla="*/ 0 h 68"/>
              <a:gd name="T68" fmla="*/ 288 w 320"/>
              <a:gd name="T69" fmla="*/ 4 h 68"/>
              <a:gd name="T70" fmla="*/ 308 w 320"/>
              <a:gd name="T71" fmla="*/ 4 h 68"/>
              <a:gd name="T72" fmla="*/ 312 w 320"/>
              <a:gd name="T73" fmla="*/ 8 h 68"/>
              <a:gd name="T74" fmla="*/ 316 w 320"/>
              <a:gd name="T75" fmla="*/ 12 h 68"/>
              <a:gd name="T76" fmla="*/ 320 w 320"/>
              <a:gd name="T77" fmla="*/ 12 h 68"/>
              <a:gd name="T78" fmla="*/ 320 w 320"/>
              <a:gd name="T79" fmla="*/ 16 h 68"/>
              <a:gd name="T80" fmla="*/ 320 w 320"/>
              <a:gd name="T81" fmla="*/ 20 h 68"/>
              <a:gd name="T82" fmla="*/ 320 w 320"/>
              <a:gd name="T83" fmla="*/ 20 h 68"/>
              <a:gd name="T84" fmla="*/ 316 w 320"/>
              <a:gd name="T85" fmla="*/ 24 h 68"/>
              <a:gd name="T86" fmla="*/ 312 w 320"/>
              <a:gd name="T87" fmla="*/ 28 h 68"/>
              <a:gd name="T88" fmla="*/ 308 w 320"/>
              <a:gd name="T89" fmla="*/ 32 h 68"/>
              <a:gd name="T90" fmla="*/ 300 w 320"/>
              <a:gd name="T91" fmla="*/ 32 h 68"/>
              <a:gd name="T92" fmla="*/ 296 w 320"/>
              <a:gd name="T93" fmla="*/ 36 h 68"/>
              <a:gd name="T94" fmla="*/ 288 w 320"/>
              <a:gd name="T95" fmla="*/ 36 h 68"/>
              <a:gd name="T96" fmla="*/ 276 w 320"/>
              <a:gd name="T97" fmla="*/ 40 h 68"/>
              <a:gd name="T98" fmla="*/ 264 w 320"/>
              <a:gd name="T99" fmla="*/ 40 h 68"/>
              <a:gd name="T100" fmla="*/ 252 w 320"/>
              <a:gd name="T101" fmla="*/ 40 h 68"/>
              <a:gd name="T102" fmla="*/ 240 w 320"/>
              <a:gd name="T103" fmla="*/ 44 h 68"/>
              <a:gd name="T104" fmla="*/ 212 w 320"/>
              <a:gd name="T105" fmla="*/ 44 h 68"/>
              <a:gd name="T106" fmla="*/ 180 w 320"/>
              <a:gd name="T107" fmla="*/ 48 h 68"/>
              <a:gd name="T108" fmla="*/ 144 w 320"/>
              <a:gd name="T109" fmla="*/ 52 h 68"/>
              <a:gd name="T110" fmla="*/ 112 w 320"/>
              <a:gd name="T111" fmla="*/ 56 h 68"/>
              <a:gd name="T112" fmla="*/ 112 w 320"/>
              <a:gd name="T113" fmla="*/ 5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20" h="68">
                <a:moveTo>
                  <a:pt x="112" y="56"/>
                </a:moveTo>
                <a:lnTo>
                  <a:pt x="96" y="60"/>
                </a:lnTo>
                <a:lnTo>
                  <a:pt x="80" y="60"/>
                </a:lnTo>
                <a:lnTo>
                  <a:pt x="68" y="64"/>
                </a:lnTo>
                <a:lnTo>
                  <a:pt x="60" y="64"/>
                </a:lnTo>
                <a:lnTo>
                  <a:pt x="52" y="64"/>
                </a:lnTo>
                <a:lnTo>
                  <a:pt x="44" y="68"/>
                </a:lnTo>
                <a:lnTo>
                  <a:pt x="40" y="68"/>
                </a:lnTo>
                <a:lnTo>
                  <a:pt x="36" y="68"/>
                </a:lnTo>
                <a:lnTo>
                  <a:pt x="28" y="68"/>
                </a:lnTo>
                <a:lnTo>
                  <a:pt x="24" y="64"/>
                </a:lnTo>
                <a:lnTo>
                  <a:pt x="16" y="64"/>
                </a:lnTo>
                <a:lnTo>
                  <a:pt x="8" y="60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4" y="44"/>
                </a:lnTo>
                <a:lnTo>
                  <a:pt x="8" y="44"/>
                </a:lnTo>
                <a:lnTo>
                  <a:pt x="12" y="40"/>
                </a:lnTo>
                <a:lnTo>
                  <a:pt x="24" y="40"/>
                </a:lnTo>
                <a:lnTo>
                  <a:pt x="36" y="36"/>
                </a:lnTo>
                <a:lnTo>
                  <a:pt x="56" y="32"/>
                </a:lnTo>
                <a:lnTo>
                  <a:pt x="76" y="28"/>
                </a:lnTo>
                <a:lnTo>
                  <a:pt x="100" y="24"/>
                </a:lnTo>
                <a:lnTo>
                  <a:pt x="128" y="20"/>
                </a:lnTo>
                <a:lnTo>
                  <a:pt x="156" y="16"/>
                </a:lnTo>
                <a:lnTo>
                  <a:pt x="184" y="12"/>
                </a:lnTo>
                <a:lnTo>
                  <a:pt x="204" y="8"/>
                </a:lnTo>
                <a:lnTo>
                  <a:pt x="224" y="4"/>
                </a:lnTo>
                <a:lnTo>
                  <a:pt x="240" y="4"/>
                </a:lnTo>
                <a:lnTo>
                  <a:pt x="252" y="4"/>
                </a:lnTo>
                <a:lnTo>
                  <a:pt x="264" y="0"/>
                </a:lnTo>
                <a:lnTo>
                  <a:pt x="268" y="0"/>
                </a:lnTo>
                <a:lnTo>
                  <a:pt x="280" y="0"/>
                </a:lnTo>
                <a:lnTo>
                  <a:pt x="288" y="4"/>
                </a:lnTo>
                <a:lnTo>
                  <a:pt x="308" y="4"/>
                </a:lnTo>
                <a:lnTo>
                  <a:pt x="312" y="8"/>
                </a:lnTo>
                <a:lnTo>
                  <a:pt x="316" y="12"/>
                </a:lnTo>
                <a:lnTo>
                  <a:pt x="320" y="12"/>
                </a:lnTo>
                <a:lnTo>
                  <a:pt x="320" y="16"/>
                </a:lnTo>
                <a:lnTo>
                  <a:pt x="320" y="20"/>
                </a:lnTo>
                <a:lnTo>
                  <a:pt x="320" y="20"/>
                </a:lnTo>
                <a:lnTo>
                  <a:pt x="316" y="24"/>
                </a:lnTo>
                <a:lnTo>
                  <a:pt x="312" y="28"/>
                </a:lnTo>
                <a:lnTo>
                  <a:pt x="308" y="32"/>
                </a:lnTo>
                <a:lnTo>
                  <a:pt x="300" y="32"/>
                </a:lnTo>
                <a:lnTo>
                  <a:pt x="296" y="36"/>
                </a:lnTo>
                <a:lnTo>
                  <a:pt x="288" y="36"/>
                </a:lnTo>
                <a:lnTo>
                  <a:pt x="276" y="40"/>
                </a:lnTo>
                <a:lnTo>
                  <a:pt x="264" y="40"/>
                </a:lnTo>
                <a:lnTo>
                  <a:pt x="252" y="40"/>
                </a:lnTo>
                <a:lnTo>
                  <a:pt x="240" y="44"/>
                </a:lnTo>
                <a:lnTo>
                  <a:pt x="212" y="44"/>
                </a:lnTo>
                <a:lnTo>
                  <a:pt x="180" y="48"/>
                </a:lnTo>
                <a:lnTo>
                  <a:pt x="144" y="52"/>
                </a:lnTo>
                <a:lnTo>
                  <a:pt x="112" y="56"/>
                </a:lnTo>
                <a:lnTo>
                  <a:pt x="112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357">
            <a:extLst>
              <a:ext uri="{FF2B5EF4-FFF2-40B4-BE49-F238E27FC236}">
                <a16:creationId xmlns:a16="http://schemas.microsoft.com/office/drawing/2014/main" xmlns="" id="{29131950-4D09-4161-944F-E856F216AB14}"/>
              </a:ext>
            </a:extLst>
          </p:cNvPr>
          <p:cNvSpPr>
            <a:spLocks/>
          </p:cNvSpPr>
          <p:nvPr/>
        </p:nvSpPr>
        <p:spPr bwMode="auto">
          <a:xfrm>
            <a:off x="1894650" y="4742750"/>
            <a:ext cx="370466" cy="187404"/>
          </a:xfrm>
          <a:custGeom>
            <a:avLst/>
            <a:gdLst>
              <a:gd name="T0" fmla="*/ 72 w 100"/>
              <a:gd name="T1" fmla="*/ 28 h 36"/>
              <a:gd name="T2" fmla="*/ 52 w 100"/>
              <a:gd name="T3" fmla="*/ 32 h 36"/>
              <a:gd name="T4" fmla="*/ 32 w 100"/>
              <a:gd name="T5" fmla="*/ 32 h 36"/>
              <a:gd name="T6" fmla="*/ 16 w 100"/>
              <a:gd name="T7" fmla="*/ 36 h 36"/>
              <a:gd name="T8" fmla="*/ 0 w 100"/>
              <a:gd name="T9" fmla="*/ 36 h 36"/>
              <a:gd name="T10" fmla="*/ 0 w 100"/>
              <a:gd name="T11" fmla="*/ 4 h 36"/>
              <a:gd name="T12" fmla="*/ 12 w 100"/>
              <a:gd name="T13" fmla="*/ 4 h 36"/>
              <a:gd name="T14" fmla="*/ 24 w 100"/>
              <a:gd name="T15" fmla="*/ 4 h 36"/>
              <a:gd name="T16" fmla="*/ 32 w 100"/>
              <a:gd name="T17" fmla="*/ 4 h 36"/>
              <a:gd name="T18" fmla="*/ 40 w 100"/>
              <a:gd name="T19" fmla="*/ 0 h 36"/>
              <a:gd name="T20" fmla="*/ 56 w 100"/>
              <a:gd name="T21" fmla="*/ 0 h 36"/>
              <a:gd name="T22" fmla="*/ 60 w 100"/>
              <a:gd name="T23" fmla="*/ 0 h 36"/>
              <a:gd name="T24" fmla="*/ 72 w 100"/>
              <a:gd name="T25" fmla="*/ 0 h 36"/>
              <a:gd name="T26" fmla="*/ 80 w 100"/>
              <a:gd name="T27" fmla="*/ 0 h 36"/>
              <a:gd name="T28" fmla="*/ 84 w 100"/>
              <a:gd name="T29" fmla="*/ 0 h 36"/>
              <a:gd name="T30" fmla="*/ 92 w 100"/>
              <a:gd name="T31" fmla="*/ 4 h 36"/>
              <a:gd name="T32" fmla="*/ 100 w 100"/>
              <a:gd name="T33" fmla="*/ 12 h 36"/>
              <a:gd name="T34" fmla="*/ 100 w 100"/>
              <a:gd name="T35" fmla="*/ 12 h 36"/>
              <a:gd name="T36" fmla="*/ 100 w 100"/>
              <a:gd name="T37" fmla="*/ 16 h 36"/>
              <a:gd name="T38" fmla="*/ 100 w 100"/>
              <a:gd name="T39" fmla="*/ 20 h 36"/>
              <a:gd name="T40" fmla="*/ 96 w 100"/>
              <a:gd name="T41" fmla="*/ 24 h 36"/>
              <a:gd name="T42" fmla="*/ 92 w 100"/>
              <a:gd name="T43" fmla="*/ 24 h 36"/>
              <a:gd name="T44" fmla="*/ 88 w 100"/>
              <a:gd name="T45" fmla="*/ 28 h 36"/>
              <a:gd name="T46" fmla="*/ 80 w 100"/>
              <a:gd name="T47" fmla="*/ 28 h 36"/>
              <a:gd name="T48" fmla="*/ 72 w 100"/>
              <a:gd name="T49" fmla="*/ 28 h 36"/>
              <a:gd name="T50" fmla="*/ 72 w 100"/>
              <a:gd name="T51" fmla="*/ 2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0" h="36">
                <a:moveTo>
                  <a:pt x="72" y="28"/>
                </a:moveTo>
                <a:lnTo>
                  <a:pt x="52" y="32"/>
                </a:lnTo>
                <a:lnTo>
                  <a:pt x="32" y="32"/>
                </a:lnTo>
                <a:lnTo>
                  <a:pt x="16" y="36"/>
                </a:lnTo>
                <a:lnTo>
                  <a:pt x="0" y="36"/>
                </a:lnTo>
                <a:lnTo>
                  <a:pt x="0" y="4"/>
                </a:lnTo>
                <a:lnTo>
                  <a:pt x="12" y="4"/>
                </a:lnTo>
                <a:lnTo>
                  <a:pt x="24" y="4"/>
                </a:lnTo>
                <a:lnTo>
                  <a:pt x="32" y="4"/>
                </a:lnTo>
                <a:lnTo>
                  <a:pt x="40" y="0"/>
                </a:lnTo>
                <a:lnTo>
                  <a:pt x="56" y="0"/>
                </a:lnTo>
                <a:lnTo>
                  <a:pt x="60" y="0"/>
                </a:lnTo>
                <a:lnTo>
                  <a:pt x="72" y="0"/>
                </a:lnTo>
                <a:lnTo>
                  <a:pt x="80" y="0"/>
                </a:lnTo>
                <a:lnTo>
                  <a:pt x="84" y="0"/>
                </a:lnTo>
                <a:lnTo>
                  <a:pt x="92" y="4"/>
                </a:lnTo>
                <a:lnTo>
                  <a:pt x="100" y="12"/>
                </a:lnTo>
                <a:lnTo>
                  <a:pt x="100" y="12"/>
                </a:lnTo>
                <a:lnTo>
                  <a:pt x="100" y="16"/>
                </a:lnTo>
                <a:lnTo>
                  <a:pt x="100" y="20"/>
                </a:lnTo>
                <a:lnTo>
                  <a:pt x="96" y="24"/>
                </a:lnTo>
                <a:lnTo>
                  <a:pt x="92" y="24"/>
                </a:lnTo>
                <a:lnTo>
                  <a:pt x="88" y="28"/>
                </a:lnTo>
                <a:lnTo>
                  <a:pt x="80" y="28"/>
                </a:lnTo>
                <a:lnTo>
                  <a:pt x="72" y="28"/>
                </a:lnTo>
                <a:lnTo>
                  <a:pt x="72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358">
            <a:extLst>
              <a:ext uri="{FF2B5EF4-FFF2-40B4-BE49-F238E27FC236}">
                <a16:creationId xmlns:a16="http://schemas.microsoft.com/office/drawing/2014/main" xmlns="" id="{7522A66B-D4B4-4D92-AE2C-0BAC681599AD}"/>
              </a:ext>
            </a:extLst>
          </p:cNvPr>
          <p:cNvSpPr>
            <a:spLocks/>
          </p:cNvSpPr>
          <p:nvPr/>
        </p:nvSpPr>
        <p:spPr bwMode="auto">
          <a:xfrm>
            <a:off x="1879831" y="5055091"/>
            <a:ext cx="414921" cy="187404"/>
          </a:xfrm>
          <a:custGeom>
            <a:avLst/>
            <a:gdLst>
              <a:gd name="T0" fmla="*/ 40 w 112"/>
              <a:gd name="T1" fmla="*/ 4 h 36"/>
              <a:gd name="T2" fmla="*/ 52 w 112"/>
              <a:gd name="T3" fmla="*/ 4 h 36"/>
              <a:gd name="T4" fmla="*/ 60 w 112"/>
              <a:gd name="T5" fmla="*/ 4 h 36"/>
              <a:gd name="T6" fmla="*/ 68 w 112"/>
              <a:gd name="T7" fmla="*/ 0 h 36"/>
              <a:gd name="T8" fmla="*/ 76 w 112"/>
              <a:gd name="T9" fmla="*/ 0 h 36"/>
              <a:gd name="T10" fmla="*/ 88 w 112"/>
              <a:gd name="T11" fmla="*/ 4 h 36"/>
              <a:gd name="T12" fmla="*/ 100 w 112"/>
              <a:gd name="T13" fmla="*/ 4 h 36"/>
              <a:gd name="T14" fmla="*/ 104 w 112"/>
              <a:gd name="T15" fmla="*/ 8 h 36"/>
              <a:gd name="T16" fmla="*/ 108 w 112"/>
              <a:gd name="T17" fmla="*/ 12 h 36"/>
              <a:gd name="T18" fmla="*/ 112 w 112"/>
              <a:gd name="T19" fmla="*/ 16 h 36"/>
              <a:gd name="T20" fmla="*/ 108 w 112"/>
              <a:gd name="T21" fmla="*/ 20 h 36"/>
              <a:gd name="T22" fmla="*/ 104 w 112"/>
              <a:gd name="T23" fmla="*/ 24 h 36"/>
              <a:gd name="T24" fmla="*/ 100 w 112"/>
              <a:gd name="T25" fmla="*/ 28 h 36"/>
              <a:gd name="T26" fmla="*/ 92 w 112"/>
              <a:gd name="T27" fmla="*/ 28 h 36"/>
              <a:gd name="T28" fmla="*/ 84 w 112"/>
              <a:gd name="T29" fmla="*/ 32 h 36"/>
              <a:gd name="T30" fmla="*/ 76 w 112"/>
              <a:gd name="T31" fmla="*/ 32 h 36"/>
              <a:gd name="T32" fmla="*/ 68 w 112"/>
              <a:gd name="T33" fmla="*/ 32 h 36"/>
              <a:gd name="T34" fmla="*/ 60 w 112"/>
              <a:gd name="T35" fmla="*/ 32 h 36"/>
              <a:gd name="T36" fmla="*/ 52 w 112"/>
              <a:gd name="T37" fmla="*/ 36 h 36"/>
              <a:gd name="T38" fmla="*/ 40 w 112"/>
              <a:gd name="T39" fmla="*/ 36 h 36"/>
              <a:gd name="T40" fmla="*/ 28 w 112"/>
              <a:gd name="T41" fmla="*/ 36 h 36"/>
              <a:gd name="T42" fmla="*/ 12 w 112"/>
              <a:gd name="T43" fmla="*/ 36 h 36"/>
              <a:gd name="T44" fmla="*/ 0 w 112"/>
              <a:gd name="T45" fmla="*/ 36 h 36"/>
              <a:gd name="T46" fmla="*/ 0 w 112"/>
              <a:gd name="T47" fmla="*/ 12 h 36"/>
              <a:gd name="T48" fmla="*/ 20 w 112"/>
              <a:gd name="T49" fmla="*/ 8 h 36"/>
              <a:gd name="T50" fmla="*/ 40 w 112"/>
              <a:gd name="T51" fmla="*/ 4 h 36"/>
              <a:gd name="T52" fmla="*/ 40 w 112"/>
              <a:gd name="T53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2" h="36">
                <a:moveTo>
                  <a:pt x="40" y="4"/>
                </a:moveTo>
                <a:lnTo>
                  <a:pt x="52" y="4"/>
                </a:lnTo>
                <a:lnTo>
                  <a:pt x="60" y="4"/>
                </a:lnTo>
                <a:lnTo>
                  <a:pt x="68" y="0"/>
                </a:lnTo>
                <a:lnTo>
                  <a:pt x="76" y="0"/>
                </a:lnTo>
                <a:lnTo>
                  <a:pt x="88" y="4"/>
                </a:lnTo>
                <a:lnTo>
                  <a:pt x="100" y="4"/>
                </a:lnTo>
                <a:lnTo>
                  <a:pt x="104" y="8"/>
                </a:lnTo>
                <a:lnTo>
                  <a:pt x="108" y="12"/>
                </a:lnTo>
                <a:lnTo>
                  <a:pt x="112" y="16"/>
                </a:lnTo>
                <a:lnTo>
                  <a:pt x="108" y="20"/>
                </a:lnTo>
                <a:lnTo>
                  <a:pt x="104" y="24"/>
                </a:lnTo>
                <a:lnTo>
                  <a:pt x="100" y="28"/>
                </a:lnTo>
                <a:lnTo>
                  <a:pt x="92" y="28"/>
                </a:lnTo>
                <a:lnTo>
                  <a:pt x="84" y="32"/>
                </a:lnTo>
                <a:lnTo>
                  <a:pt x="76" y="32"/>
                </a:lnTo>
                <a:lnTo>
                  <a:pt x="68" y="32"/>
                </a:lnTo>
                <a:lnTo>
                  <a:pt x="60" y="32"/>
                </a:lnTo>
                <a:lnTo>
                  <a:pt x="52" y="36"/>
                </a:lnTo>
                <a:lnTo>
                  <a:pt x="40" y="36"/>
                </a:lnTo>
                <a:lnTo>
                  <a:pt x="28" y="36"/>
                </a:lnTo>
                <a:lnTo>
                  <a:pt x="12" y="36"/>
                </a:lnTo>
                <a:lnTo>
                  <a:pt x="0" y="36"/>
                </a:lnTo>
                <a:lnTo>
                  <a:pt x="0" y="12"/>
                </a:lnTo>
                <a:lnTo>
                  <a:pt x="20" y="8"/>
                </a:lnTo>
                <a:lnTo>
                  <a:pt x="40" y="4"/>
                </a:lnTo>
                <a:lnTo>
                  <a:pt x="4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359">
            <a:extLst>
              <a:ext uri="{FF2B5EF4-FFF2-40B4-BE49-F238E27FC236}">
                <a16:creationId xmlns:a16="http://schemas.microsoft.com/office/drawing/2014/main" xmlns="" id="{493CCC0B-134E-490C-A369-E6EF77A86557}"/>
              </a:ext>
            </a:extLst>
          </p:cNvPr>
          <p:cNvSpPr>
            <a:spLocks/>
          </p:cNvSpPr>
          <p:nvPr/>
        </p:nvSpPr>
        <p:spPr bwMode="auto">
          <a:xfrm>
            <a:off x="1405635" y="5658949"/>
            <a:ext cx="666838" cy="687149"/>
          </a:xfrm>
          <a:custGeom>
            <a:avLst/>
            <a:gdLst>
              <a:gd name="T0" fmla="*/ 140 w 180"/>
              <a:gd name="T1" fmla="*/ 72 h 132"/>
              <a:gd name="T2" fmla="*/ 124 w 180"/>
              <a:gd name="T3" fmla="*/ 84 h 132"/>
              <a:gd name="T4" fmla="*/ 104 w 180"/>
              <a:gd name="T5" fmla="*/ 96 h 132"/>
              <a:gd name="T6" fmla="*/ 80 w 180"/>
              <a:gd name="T7" fmla="*/ 104 h 132"/>
              <a:gd name="T8" fmla="*/ 60 w 180"/>
              <a:gd name="T9" fmla="*/ 116 h 132"/>
              <a:gd name="T10" fmla="*/ 48 w 180"/>
              <a:gd name="T11" fmla="*/ 120 h 132"/>
              <a:gd name="T12" fmla="*/ 36 w 180"/>
              <a:gd name="T13" fmla="*/ 124 h 132"/>
              <a:gd name="T14" fmla="*/ 28 w 180"/>
              <a:gd name="T15" fmla="*/ 128 h 132"/>
              <a:gd name="T16" fmla="*/ 20 w 180"/>
              <a:gd name="T17" fmla="*/ 128 h 132"/>
              <a:gd name="T18" fmla="*/ 12 w 180"/>
              <a:gd name="T19" fmla="*/ 132 h 132"/>
              <a:gd name="T20" fmla="*/ 8 w 180"/>
              <a:gd name="T21" fmla="*/ 132 h 132"/>
              <a:gd name="T22" fmla="*/ 4 w 180"/>
              <a:gd name="T23" fmla="*/ 132 h 132"/>
              <a:gd name="T24" fmla="*/ 0 w 180"/>
              <a:gd name="T25" fmla="*/ 132 h 132"/>
              <a:gd name="T26" fmla="*/ 0 w 180"/>
              <a:gd name="T27" fmla="*/ 132 h 132"/>
              <a:gd name="T28" fmla="*/ 0 w 180"/>
              <a:gd name="T29" fmla="*/ 128 h 132"/>
              <a:gd name="T30" fmla="*/ 0 w 180"/>
              <a:gd name="T31" fmla="*/ 124 h 132"/>
              <a:gd name="T32" fmla="*/ 4 w 180"/>
              <a:gd name="T33" fmla="*/ 120 h 132"/>
              <a:gd name="T34" fmla="*/ 8 w 180"/>
              <a:gd name="T35" fmla="*/ 116 h 132"/>
              <a:gd name="T36" fmla="*/ 16 w 180"/>
              <a:gd name="T37" fmla="*/ 108 h 132"/>
              <a:gd name="T38" fmla="*/ 24 w 180"/>
              <a:gd name="T39" fmla="*/ 104 h 132"/>
              <a:gd name="T40" fmla="*/ 36 w 180"/>
              <a:gd name="T41" fmla="*/ 96 h 132"/>
              <a:gd name="T42" fmla="*/ 56 w 180"/>
              <a:gd name="T43" fmla="*/ 80 h 132"/>
              <a:gd name="T44" fmla="*/ 72 w 180"/>
              <a:gd name="T45" fmla="*/ 68 h 132"/>
              <a:gd name="T46" fmla="*/ 88 w 180"/>
              <a:gd name="T47" fmla="*/ 56 h 132"/>
              <a:gd name="T48" fmla="*/ 100 w 180"/>
              <a:gd name="T49" fmla="*/ 44 h 132"/>
              <a:gd name="T50" fmla="*/ 108 w 180"/>
              <a:gd name="T51" fmla="*/ 36 h 132"/>
              <a:gd name="T52" fmla="*/ 112 w 180"/>
              <a:gd name="T53" fmla="*/ 28 h 132"/>
              <a:gd name="T54" fmla="*/ 112 w 180"/>
              <a:gd name="T55" fmla="*/ 20 h 132"/>
              <a:gd name="T56" fmla="*/ 112 w 180"/>
              <a:gd name="T57" fmla="*/ 16 h 132"/>
              <a:gd name="T58" fmla="*/ 112 w 180"/>
              <a:gd name="T59" fmla="*/ 12 h 132"/>
              <a:gd name="T60" fmla="*/ 112 w 180"/>
              <a:gd name="T61" fmla="*/ 8 h 132"/>
              <a:gd name="T62" fmla="*/ 116 w 180"/>
              <a:gd name="T63" fmla="*/ 8 h 132"/>
              <a:gd name="T64" fmla="*/ 124 w 180"/>
              <a:gd name="T65" fmla="*/ 4 h 132"/>
              <a:gd name="T66" fmla="*/ 132 w 180"/>
              <a:gd name="T67" fmla="*/ 0 h 132"/>
              <a:gd name="T68" fmla="*/ 140 w 180"/>
              <a:gd name="T69" fmla="*/ 4 h 132"/>
              <a:gd name="T70" fmla="*/ 148 w 180"/>
              <a:gd name="T71" fmla="*/ 8 h 132"/>
              <a:gd name="T72" fmla="*/ 160 w 180"/>
              <a:gd name="T73" fmla="*/ 12 h 132"/>
              <a:gd name="T74" fmla="*/ 168 w 180"/>
              <a:gd name="T75" fmla="*/ 20 h 132"/>
              <a:gd name="T76" fmla="*/ 172 w 180"/>
              <a:gd name="T77" fmla="*/ 28 h 132"/>
              <a:gd name="T78" fmla="*/ 176 w 180"/>
              <a:gd name="T79" fmla="*/ 36 h 132"/>
              <a:gd name="T80" fmla="*/ 180 w 180"/>
              <a:gd name="T81" fmla="*/ 40 h 132"/>
              <a:gd name="T82" fmla="*/ 176 w 180"/>
              <a:gd name="T83" fmla="*/ 44 h 132"/>
              <a:gd name="T84" fmla="*/ 168 w 180"/>
              <a:gd name="T85" fmla="*/ 52 h 132"/>
              <a:gd name="T86" fmla="*/ 164 w 180"/>
              <a:gd name="T87" fmla="*/ 56 h 132"/>
              <a:gd name="T88" fmla="*/ 156 w 180"/>
              <a:gd name="T89" fmla="*/ 60 h 132"/>
              <a:gd name="T90" fmla="*/ 148 w 180"/>
              <a:gd name="T91" fmla="*/ 64 h 132"/>
              <a:gd name="T92" fmla="*/ 140 w 180"/>
              <a:gd name="T93" fmla="*/ 72 h 132"/>
              <a:gd name="T94" fmla="*/ 140 w 180"/>
              <a:gd name="T95" fmla="*/ 7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80" h="132">
                <a:moveTo>
                  <a:pt x="140" y="72"/>
                </a:moveTo>
                <a:lnTo>
                  <a:pt x="124" y="84"/>
                </a:lnTo>
                <a:lnTo>
                  <a:pt x="104" y="96"/>
                </a:lnTo>
                <a:lnTo>
                  <a:pt x="80" y="104"/>
                </a:lnTo>
                <a:lnTo>
                  <a:pt x="60" y="116"/>
                </a:lnTo>
                <a:lnTo>
                  <a:pt x="48" y="120"/>
                </a:lnTo>
                <a:lnTo>
                  <a:pt x="36" y="124"/>
                </a:lnTo>
                <a:lnTo>
                  <a:pt x="28" y="128"/>
                </a:lnTo>
                <a:lnTo>
                  <a:pt x="20" y="128"/>
                </a:lnTo>
                <a:lnTo>
                  <a:pt x="12" y="132"/>
                </a:lnTo>
                <a:lnTo>
                  <a:pt x="8" y="132"/>
                </a:lnTo>
                <a:lnTo>
                  <a:pt x="4" y="132"/>
                </a:lnTo>
                <a:lnTo>
                  <a:pt x="0" y="132"/>
                </a:lnTo>
                <a:lnTo>
                  <a:pt x="0" y="132"/>
                </a:lnTo>
                <a:lnTo>
                  <a:pt x="0" y="128"/>
                </a:lnTo>
                <a:lnTo>
                  <a:pt x="0" y="124"/>
                </a:lnTo>
                <a:lnTo>
                  <a:pt x="4" y="120"/>
                </a:lnTo>
                <a:lnTo>
                  <a:pt x="8" y="116"/>
                </a:lnTo>
                <a:lnTo>
                  <a:pt x="16" y="108"/>
                </a:lnTo>
                <a:lnTo>
                  <a:pt x="24" y="104"/>
                </a:lnTo>
                <a:lnTo>
                  <a:pt x="36" y="96"/>
                </a:lnTo>
                <a:lnTo>
                  <a:pt x="56" y="80"/>
                </a:lnTo>
                <a:lnTo>
                  <a:pt x="72" y="68"/>
                </a:lnTo>
                <a:lnTo>
                  <a:pt x="88" y="56"/>
                </a:lnTo>
                <a:lnTo>
                  <a:pt x="100" y="44"/>
                </a:lnTo>
                <a:lnTo>
                  <a:pt x="108" y="36"/>
                </a:lnTo>
                <a:lnTo>
                  <a:pt x="112" y="28"/>
                </a:lnTo>
                <a:lnTo>
                  <a:pt x="112" y="20"/>
                </a:lnTo>
                <a:lnTo>
                  <a:pt x="112" y="16"/>
                </a:lnTo>
                <a:lnTo>
                  <a:pt x="112" y="12"/>
                </a:lnTo>
                <a:lnTo>
                  <a:pt x="112" y="8"/>
                </a:lnTo>
                <a:lnTo>
                  <a:pt x="116" y="8"/>
                </a:lnTo>
                <a:lnTo>
                  <a:pt x="124" y="4"/>
                </a:lnTo>
                <a:lnTo>
                  <a:pt x="132" y="0"/>
                </a:lnTo>
                <a:lnTo>
                  <a:pt x="140" y="4"/>
                </a:lnTo>
                <a:lnTo>
                  <a:pt x="148" y="8"/>
                </a:lnTo>
                <a:lnTo>
                  <a:pt x="160" y="12"/>
                </a:lnTo>
                <a:lnTo>
                  <a:pt x="168" y="20"/>
                </a:lnTo>
                <a:lnTo>
                  <a:pt x="172" y="28"/>
                </a:lnTo>
                <a:lnTo>
                  <a:pt x="176" y="36"/>
                </a:lnTo>
                <a:lnTo>
                  <a:pt x="180" y="40"/>
                </a:lnTo>
                <a:lnTo>
                  <a:pt x="176" y="44"/>
                </a:lnTo>
                <a:lnTo>
                  <a:pt x="168" y="52"/>
                </a:lnTo>
                <a:lnTo>
                  <a:pt x="164" y="56"/>
                </a:lnTo>
                <a:lnTo>
                  <a:pt x="156" y="60"/>
                </a:lnTo>
                <a:lnTo>
                  <a:pt x="148" y="64"/>
                </a:lnTo>
                <a:lnTo>
                  <a:pt x="140" y="72"/>
                </a:lnTo>
                <a:lnTo>
                  <a:pt x="140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360">
            <a:extLst>
              <a:ext uri="{FF2B5EF4-FFF2-40B4-BE49-F238E27FC236}">
                <a16:creationId xmlns:a16="http://schemas.microsoft.com/office/drawing/2014/main" xmlns="" id="{703C4AF5-0FA4-4E05-8722-A06869F74182}"/>
              </a:ext>
            </a:extLst>
          </p:cNvPr>
          <p:cNvSpPr>
            <a:spLocks/>
          </p:cNvSpPr>
          <p:nvPr/>
        </p:nvSpPr>
        <p:spPr bwMode="auto">
          <a:xfrm>
            <a:off x="2191022" y="5638127"/>
            <a:ext cx="355647" cy="416454"/>
          </a:xfrm>
          <a:custGeom>
            <a:avLst/>
            <a:gdLst>
              <a:gd name="T0" fmla="*/ 72 w 96"/>
              <a:gd name="T1" fmla="*/ 16 h 80"/>
              <a:gd name="T2" fmla="*/ 84 w 96"/>
              <a:gd name="T3" fmla="*/ 28 h 80"/>
              <a:gd name="T4" fmla="*/ 92 w 96"/>
              <a:gd name="T5" fmla="*/ 36 h 80"/>
              <a:gd name="T6" fmla="*/ 92 w 96"/>
              <a:gd name="T7" fmla="*/ 40 h 80"/>
              <a:gd name="T8" fmla="*/ 96 w 96"/>
              <a:gd name="T9" fmla="*/ 44 h 80"/>
              <a:gd name="T10" fmla="*/ 96 w 96"/>
              <a:gd name="T11" fmla="*/ 48 h 80"/>
              <a:gd name="T12" fmla="*/ 96 w 96"/>
              <a:gd name="T13" fmla="*/ 56 h 80"/>
              <a:gd name="T14" fmla="*/ 92 w 96"/>
              <a:gd name="T15" fmla="*/ 64 h 80"/>
              <a:gd name="T16" fmla="*/ 92 w 96"/>
              <a:gd name="T17" fmla="*/ 72 h 80"/>
              <a:gd name="T18" fmla="*/ 88 w 96"/>
              <a:gd name="T19" fmla="*/ 76 h 80"/>
              <a:gd name="T20" fmla="*/ 80 w 96"/>
              <a:gd name="T21" fmla="*/ 80 h 80"/>
              <a:gd name="T22" fmla="*/ 76 w 96"/>
              <a:gd name="T23" fmla="*/ 80 h 80"/>
              <a:gd name="T24" fmla="*/ 72 w 96"/>
              <a:gd name="T25" fmla="*/ 80 h 80"/>
              <a:gd name="T26" fmla="*/ 68 w 96"/>
              <a:gd name="T27" fmla="*/ 76 h 80"/>
              <a:gd name="T28" fmla="*/ 60 w 96"/>
              <a:gd name="T29" fmla="*/ 76 h 80"/>
              <a:gd name="T30" fmla="*/ 56 w 96"/>
              <a:gd name="T31" fmla="*/ 72 h 80"/>
              <a:gd name="T32" fmla="*/ 48 w 96"/>
              <a:gd name="T33" fmla="*/ 64 h 80"/>
              <a:gd name="T34" fmla="*/ 40 w 96"/>
              <a:gd name="T35" fmla="*/ 56 h 80"/>
              <a:gd name="T36" fmla="*/ 32 w 96"/>
              <a:gd name="T37" fmla="*/ 48 h 80"/>
              <a:gd name="T38" fmla="*/ 24 w 96"/>
              <a:gd name="T39" fmla="*/ 40 h 80"/>
              <a:gd name="T40" fmla="*/ 16 w 96"/>
              <a:gd name="T41" fmla="*/ 32 h 80"/>
              <a:gd name="T42" fmla="*/ 8 w 96"/>
              <a:gd name="T43" fmla="*/ 24 h 80"/>
              <a:gd name="T44" fmla="*/ 4 w 96"/>
              <a:gd name="T45" fmla="*/ 20 h 80"/>
              <a:gd name="T46" fmla="*/ 0 w 96"/>
              <a:gd name="T47" fmla="*/ 16 h 80"/>
              <a:gd name="T48" fmla="*/ 0 w 96"/>
              <a:gd name="T49" fmla="*/ 12 h 80"/>
              <a:gd name="T50" fmla="*/ 0 w 96"/>
              <a:gd name="T51" fmla="*/ 8 h 80"/>
              <a:gd name="T52" fmla="*/ 0 w 96"/>
              <a:gd name="T53" fmla="*/ 8 h 80"/>
              <a:gd name="T54" fmla="*/ 4 w 96"/>
              <a:gd name="T55" fmla="*/ 4 h 80"/>
              <a:gd name="T56" fmla="*/ 8 w 96"/>
              <a:gd name="T57" fmla="*/ 0 h 80"/>
              <a:gd name="T58" fmla="*/ 16 w 96"/>
              <a:gd name="T59" fmla="*/ 0 h 80"/>
              <a:gd name="T60" fmla="*/ 24 w 96"/>
              <a:gd name="T61" fmla="*/ 0 h 80"/>
              <a:gd name="T62" fmla="*/ 36 w 96"/>
              <a:gd name="T63" fmla="*/ 4 h 80"/>
              <a:gd name="T64" fmla="*/ 48 w 96"/>
              <a:gd name="T65" fmla="*/ 8 h 80"/>
              <a:gd name="T66" fmla="*/ 60 w 96"/>
              <a:gd name="T67" fmla="*/ 12 h 80"/>
              <a:gd name="T68" fmla="*/ 72 w 96"/>
              <a:gd name="T69" fmla="*/ 16 h 80"/>
              <a:gd name="T70" fmla="*/ 72 w 96"/>
              <a:gd name="T71" fmla="*/ 1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6" h="80">
                <a:moveTo>
                  <a:pt x="72" y="16"/>
                </a:moveTo>
                <a:lnTo>
                  <a:pt x="84" y="28"/>
                </a:lnTo>
                <a:lnTo>
                  <a:pt x="92" y="36"/>
                </a:lnTo>
                <a:lnTo>
                  <a:pt x="92" y="40"/>
                </a:lnTo>
                <a:lnTo>
                  <a:pt x="96" y="44"/>
                </a:lnTo>
                <a:lnTo>
                  <a:pt x="96" y="48"/>
                </a:lnTo>
                <a:lnTo>
                  <a:pt x="96" y="56"/>
                </a:lnTo>
                <a:lnTo>
                  <a:pt x="92" y="64"/>
                </a:lnTo>
                <a:lnTo>
                  <a:pt x="92" y="72"/>
                </a:lnTo>
                <a:lnTo>
                  <a:pt x="88" y="76"/>
                </a:lnTo>
                <a:lnTo>
                  <a:pt x="80" y="80"/>
                </a:lnTo>
                <a:lnTo>
                  <a:pt x="76" y="80"/>
                </a:lnTo>
                <a:lnTo>
                  <a:pt x="72" y="80"/>
                </a:lnTo>
                <a:lnTo>
                  <a:pt x="68" y="76"/>
                </a:lnTo>
                <a:lnTo>
                  <a:pt x="60" y="76"/>
                </a:lnTo>
                <a:lnTo>
                  <a:pt x="56" y="72"/>
                </a:lnTo>
                <a:lnTo>
                  <a:pt x="48" y="64"/>
                </a:lnTo>
                <a:lnTo>
                  <a:pt x="40" y="56"/>
                </a:lnTo>
                <a:lnTo>
                  <a:pt x="32" y="48"/>
                </a:lnTo>
                <a:lnTo>
                  <a:pt x="24" y="40"/>
                </a:lnTo>
                <a:lnTo>
                  <a:pt x="16" y="32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4"/>
                </a:lnTo>
                <a:lnTo>
                  <a:pt x="48" y="8"/>
                </a:lnTo>
                <a:lnTo>
                  <a:pt x="60" y="12"/>
                </a:lnTo>
                <a:lnTo>
                  <a:pt x="72" y="16"/>
                </a:lnTo>
                <a:lnTo>
                  <a:pt x="72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361">
            <a:extLst>
              <a:ext uri="{FF2B5EF4-FFF2-40B4-BE49-F238E27FC236}">
                <a16:creationId xmlns:a16="http://schemas.microsoft.com/office/drawing/2014/main" xmlns="" id="{089F777E-DB51-4B90-B34D-5150AE0E4436}"/>
              </a:ext>
            </a:extLst>
          </p:cNvPr>
          <p:cNvSpPr>
            <a:spLocks/>
          </p:cNvSpPr>
          <p:nvPr/>
        </p:nvSpPr>
        <p:spPr bwMode="auto">
          <a:xfrm>
            <a:off x="1183356" y="5346609"/>
            <a:ext cx="1600411" cy="437277"/>
          </a:xfrm>
          <a:custGeom>
            <a:avLst/>
            <a:gdLst>
              <a:gd name="T0" fmla="*/ 432 w 432"/>
              <a:gd name="T1" fmla="*/ 20 h 84"/>
              <a:gd name="T2" fmla="*/ 424 w 432"/>
              <a:gd name="T3" fmla="*/ 28 h 84"/>
              <a:gd name="T4" fmla="*/ 404 w 432"/>
              <a:gd name="T5" fmla="*/ 32 h 84"/>
              <a:gd name="T6" fmla="*/ 392 w 432"/>
              <a:gd name="T7" fmla="*/ 36 h 84"/>
              <a:gd name="T8" fmla="*/ 384 w 432"/>
              <a:gd name="T9" fmla="*/ 36 h 84"/>
              <a:gd name="T10" fmla="*/ 368 w 432"/>
              <a:gd name="T11" fmla="*/ 40 h 84"/>
              <a:gd name="T12" fmla="*/ 340 w 432"/>
              <a:gd name="T13" fmla="*/ 40 h 84"/>
              <a:gd name="T14" fmla="*/ 304 w 432"/>
              <a:gd name="T15" fmla="*/ 44 h 84"/>
              <a:gd name="T16" fmla="*/ 180 w 432"/>
              <a:gd name="T17" fmla="*/ 60 h 84"/>
              <a:gd name="T18" fmla="*/ 120 w 432"/>
              <a:gd name="T19" fmla="*/ 72 h 84"/>
              <a:gd name="T20" fmla="*/ 88 w 432"/>
              <a:gd name="T21" fmla="*/ 80 h 84"/>
              <a:gd name="T22" fmla="*/ 64 w 432"/>
              <a:gd name="T23" fmla="*/ 84 h 84"/>
              <a:gd name="T24" fmla="*/ 52 w 432"/>
              <a:gd name="T25" fmla="*/ 84 h 84"/>
              <a:gd name="T26" fmla="*/ 44 w 432"/>
              <a:gd name="T27" fmla="*/ 80 h 84"/>
              <a:gd name="T28" fmla="*/ 32 w 432"/>
              <a:gd name="T29" fmla="*/ 76 h 84"/>
              <a:gd name="T30" fmla="*/ 12 w 432"/>
              <a:gd name="T31" fmla="*/ 64 h 84"/>
              <a:gd name="T32" fmla="*/ 4 w 432"/>
              <a:gd name="T33" fmla="*/ 52 h 84"/>
              <a:gd name="T34" fmla="*/ 16 w 432"/>
              <a:gd name="T35" fmla="*/ 44 h 84"/>
              <a:gd name="T36" fmla="*/ 52 w 432"/>
              <a:gd name="T37" fmla="*/ 40 h 84"/>
              <a:gd name="T38" fmla="*/ 104 w 432"/>
              <a:gd name="T39" fmla="*/ 36 h 84"/>
              <a:gd name="T40" fmla="*/ 172 w 432"/>
              <a:gd name="T41" fmla="*/ 24 h 84"/>
              <a:gd name="T42" fmla="*/ 228 w 432"/>
              <a:gd name="T43" fmla="*/ 16 h 84"/>
              <a:gd name="T44" fmla="*/ 264 w 432"/>
              <a:gd name="T45" fmla="*/ 12 h 84"/>
              <a:gd name="T46" fmla="*/ 300 w 432"/>
              <a:gd name="T47" fmla="*/ 8 h 84"/>
              <a:gd name="T48" fmla="*/ 328 w 432"/>
              <a:gd name="T49" fmla="*/ 4 h 84"/>
              <a:gd name="T50" fmla="*/ 352 w 432"/>
              <a:gd name="T51" fmla="*/ 0 h 84"/>
              <a:gd name="T52" fmla="*/ 372 w 432"/>
              <a:gd name="T53" fmla="*/ 0 h 84"/>
              <a:gd name="T54" fmla="*/ 388 w 432"/>
              <a:gd name="T55" fmla="*/ 0 h 84"/>
              <a:gd name="T56" fmla="*/ 400 w 432"/>
              <a:gd name="T57" fmla="*/ 0 h 84"/>
              <a:gd name="T58" fmla="*/ 408 w 432"/>
              <a:gd name="T59" fmla="*/ 4 h 84"/>
              <a:gd name="T60" fmla="*/ 420 w 432"/>
              <a:gd name="T61" fmla="*/ 8 h 84"/>
              <a:gd name="T62" fmla="*/ 432 w 432"/>
              <a:gd name="T63" fmla="*/ 12 h 84"/>
              <a:gd name="T64" fmla="*/ 432 w 432"/>
              <a:gd name="T65" fmla="*/ 16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84">
                <a:moveTo>
                  <a:pt x="432" y="16"/>
                </a:moveTo>
                <a:lnTo>
                  <a:pt x="432" y="20"/>
                </a:lnTo>
                <a:lnTo>
                  <a:pt x="428" y="24"/>
                </a:lnTo>
                <a:lnTo>
                  <a:pt x="424" y="28"/>
                </a:lnTo>
                <a:lnTo>
                  <a:pt x="416" y="32"/>
                </a:lnTo>
                <a:lnTo>
                  <a:pt x="404" y="32"/>
                </a:lnTo>
                <a:lnTo>
                  <a:pt x="400" y="36"/>
                </a:lnTo>
                <a:lnTo>
                  <a:pt x="392" y="36"/>
                </a:lnTo>
                <a:lnTo>
                  <a:pt x="392" y="36"/>
                </a:lnTo>
                <a:lnTo>
                  <a:pt x="384" y="36"/>
                </a:lnTo>
                <a:lnTo>
                  <a:pt x="376" y="36"/>
                </a:lnTo>
                <a:lnTo>
                  <a:pt x="368" y="40"/>
                </a:lnTo>
                <a:lnTo>
                  <a:pt x="356" y="40"/>
                </a:lnTo>
                <a:lnTo>
                  <a:pt x="340" y="40"/>
                </a:lnTo>
                <a:lnTo>
                  <a:pt x="324" y="44"/>
                </a:lnTo>
                <a:lnTo>
                  <a:pt x="304" y="44"/>
                </a:lnTo>
                <a:lnTo>
                  <a:pt x="220" y="56"/>
                </a:lnTo>
                <a:lnTo>
                  <a:pt x="180" y="60"/>
                </a:lnTo>
                <a:lnTo>
                  <a:pt x="140" y="68"/>
                </a:lnTo>
                <a:lnTo>
                  <a:pt x="120" y="72"/>
                </a:lnTo>
                <a:lnTo>
                  <a:pt x="104" y="76"/>
                </a:lnTo>
                <a:lnTo>
                  <a:pt x="88" y="80"/>
                </a:lnTo>
                <a:lnTo>
                  <a:pt x="76" y="80"/>
                </a:lnTo>
                <a:lnTo>
                  <a:pt x="64" y="84"/>
                </a:lnTo>
                <a:lnTo>
                  <a:pt x="56" y="84"/>
                </a:lnTo>
                <a:lnTo>
                  <a:pt x="52" y="84"/>
                </a:lnTo>
                <a:lnTo>
                  <a:pt x="48" y="84"/>
                </a:lnTo>
                <a:lnTo>
                  <a:pt x="44" y="80"/>
                </a:lnTo>
                <a:lnTo>
                  <a:pt x="36" y="80"/>
                </a:lnTo>
                <a:lnTo>
                  <a:pt x="32" y="76"/>
                </a:lnTo>
                <a:lnTo>
                  <a:pt x="24" y="68"/>
                </a:lnTo>
                <a:lnTo>
                  <a:pt x="12" y="64"/>
                </a:lnTo>
                <a:lnTo>
                  <a:pt x="8" y="60"/>
                </a:lnTo>
                <a:lnTo>
                  <a:pt x="4" y="52"/>
                </a:lnTo>
                <a:lnTo>
                  <a:pt x="0" y="48"/>
                </a:lnTo>
                <a:lnTo>
                  <a:pt x="16" y="44"/>
                </a:lnTo>
                <a:lnTo>
                  <a:pt x="32" y="44"/>
                </a:lnTo>
                <a:lnTo>
                  <a:pt x="52" y="40"/>
                </a:lnTo>
                <a:lnTo>
                  <a:pt x="76" y="36"/>
                </a:lnTo>
                <a:lnTo>
                  <a:pt x="104" y="36"/>
                </a:lnTo>
                <a:lnTo>
                  <a:pt x="136" y="28"/>
                </a:lnTo>
                <a:lnTo>
                  <a:pt x="172" y="24"/>
                </a:lnTo>
                <a:lnTo>
                  <a:pt x="208" y="20"/>
                </a:lnTo>
                <a:lnTo>
                  <a:pt x="228" y="16"/>
                </a:lnTo>
                <a:lnTo>
                  <a:pt x="248" y="12"/>
                </a:lnTo>
                <a:lnTo>
                  <a:pt x="264" y="12"/>
                </a:lnTo>
                <a:lnTo>
                  <a:pt x="284" y="8"/>
                </a:lnTo>
                <a:lnTo>
                  <a:pt x="300" y="8"/>
                </a:lnTo>
                <a:lnTo>
                  <a:pt x="312" y="4"/>
                </a:lnTo>
                <a:lnTo>
                  <a:pt x="328" y="4"/>
                </a:lnTo>
                <a:lnTo>
                  <a:pt x="340" y="4"/>
                </a:lnTo>
                <a:lnTo>
                  <a:pt x="352" y="0"/>
                </a:lnTo>
                <a:lnTo>
                  <a:pt x="360" y="0"/>
                </a:lnTo>
                <a:lnTo>
                  <a:pt x="372" y="0"/>
                </a:lnTo>
                <a:lnTo>
                  <a:pt x="380" y="0"/>
                </a:lnTo>
                <a:lnTo>
                  <a:pt x="388" y="0"/>
                </a:lnTo>
                <a:lnTo>
                  <a:pt x="392" y="0"/>
                </a:lnTo>
                <a:lnTo>
                  <a:pt x="400" y="0"/>
                </a:lnTo>
                <a:lnTo>
                  <a:pt x="404" y="4"/>
                </a:lnTo>
                <a:lnTo>
                  <a:pt x="408" y="4"/>
                </a:lnTo>
                <a:lnTo>
                  <a:pt x="416" y="8"/>
                </a:lnTo>
                <a:lnTo>
                  <a:pt x="420" y="8"/>
                </a:lnTo>
                <a:lnTo>
                  <a:pt x="424" y="8"/>
                </a:lnTo>
                <a:lnTo>
                  <a:pt x="432" y="12"/>
                </a:lnTo>
                <a:lnTo>
                  <a:pt x="432" y="16"/>
                </a:lnTo>
                <a:lnTo>
                  <a:pt x="432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409">
            <a:extLst>
              <a:ext uri="{FF2B5EF4-FFF2-40B4-BE49-F238E27FC236}">
                <a16:creationId xmlns:a16="http://schemas.microsoft.com/office/drawing/2014/main" xmlns="" id="{B9FB0052-115A-4061-AC44-1412A3D1130E}"/>
              </a:ext>
            </a:extLst>
          </p:cNvPr>
          <p:cNvSpPr>
            <a:spLocks/>
          </p:cNvSpPr>
          <p:nvPr/>
        </p:nvSpPr>
        <p:spPr bwMode="auto">
          <a:xfrm>
            <a:off x="5111535" y="935847"/>
            <a:ext cx="1659685" cy="458100"/>
          </a:xfrm>
          <a:custGeom>
            <a:avLst/>
            <a:gdLst>
              <a:gd name="T0" fmla="*/ 24 w 448"/>
              <a:gd name="T1" fmla="*/ 52 h 88"/>
              <a:gd name="T2" fmla="*/ 32 w 448"/>
              <a:gd name="T3" fmla="*/ 52 h 88"/>
              <a:gd name="T4" fmla="*/ 48 w 448"/>
              <a:gd name="T5" fmla="*/ 52 h 88"/>
              <a:gd name="T6" fmla="*/ 64 w 448"/>
              <a:gd name="T7" fmla="*/ 48 h 88"/>
              <a:gd name="T8" fmla="*/ 88 w 448"/>
              <a:gd name="T9" fmla="*/ 44 h 88"/>
              <a:gd name="T10" fmla="*/ 116 w 448"/>
              <a:gd name="T11" fmla="*/ 40 h 88"/>
              <a:gd name="T12" fmla="*/ 148 w 448"/>
              <a:gd name="T13" fmla="*/ 36 h 88"/>
              <a:gd name="T14" fmla="*/ 184 w 448"/>
              <a:gd name="T15" fmla="*/ 32 h 88"/>
              <a:gd name="T16" fmla="*/ 224 w 448"/>
              <a:gd name="T17" fmla="*/ 24 h 88"/>
              <a:gd name="T18" fmla="*/ 260 w 448"/>
              <a:gd name="T19" fmla="*/ 20 h 88"/>
              <a:gd name="T20" fmla="*/ 292 w 448"/>
              <a:gd name="T21" fmla="*/ 16 h 88"/>
              <a:gd name="T22" fmla="*/ 316 w 448"/>
              <a:gd name="T23" fmla="*/ 12 h 88"/>
              <a:gd name="T24" fmla="*/ 340 w 448"/>
              <a:gd name="T25" fmla="*/ 8 h 88"/>
              <a:gd name="T26" fmla="*/ 356 w 448"/>
              <a:gd name="T27" fmla="*/ 4 h 88"/>
              <a:gd name="T28" fmla="*/ 368 w 448"/>
              <a:gd name="T29" fmla="*/ 4 h 88"/>
              <a:gd name="T30" fmla="*/ 376 w 448"/>
              <a:gd name="T31" fmla="*/ 4 h 88"/>
              <a:gd name="T32" fmla="*/ 388 w 448"/>
              <a:gd name="T33" fmla="*/ 0 h 88"/>
              <a:gd name="T34" fmla="*/ 408 w 448"/>
              <a:gd name="T35" fmla="*/ 8 h 88"/>
              <a:gd name="T36" fmla="*/ 432 w 448"/>
              <a:gd name="T37" fmla="*/ 16 h 88"/>
              <a:gd name="T38" fmla="*/ 444 w 448"/>
              <a:gd name="T39" fmla="*/ 28 h 88"/>
              <a:gd name="T40" fmla="*/ 448 w 448"/>
              <a:gd name="T41" fmla="*/ 36 h 88"/>
              <a:gd name="T42" fmla="*/ 440 w 448"/>
              <a:gd name="T43" fmla="*/ 40 h 88"/>
              <a:gd name="T44" fmla="*/ 432 w 448"/>
              <a:gd name="T45" fmla="*/ 44 h 88"/>
              <a:gd name="T46" fmla="*/ 416 w 448"/>
              <a:gd name="T47" fmla="*/ 44 h 88"/>
              <a:gd name="T48" fmla="*/ 396 w 448"/>
              <a:gd name="T49" fmla="*/ 48 h 88"/>
              <a:gd name="T50" fmla="*/ 364 w 448"/>
              <a:gd name="T51" fmla="*/ 48 h 88"/>
              <a:gd name="T52" fmla="*/ 320 w 448"/>
              <a:gd name="T53" fmla="*/ 52 h 88"/>
              <a:gd name="T54" fmla="*/ 264 w 448"/>
              <a:gd name="T55" fmla="*/ 60 h 88"/>
              <a:gd name="T56" fmla="*/ 196 w 448"/>
              <a:gd name="T57" fmla="*/ 68 h 88"/>
              <a:gd name="T58" fmla="*/ 140 w 448"/>
              <a:gd name="T59" fmla="*/ 76 h 88"/>
              <a:gd name="T60" fmla="*/ 100 w 448"/>
              <a:gd name="T61" fmla="*/ 84 h 88"/>
              <a:gd name="T62" fmla="*/ 76 w 448"/>
              <a:gd name="T63" fmla="*/ 88 h 88"/>
              <a:gd name="T64" fmla="*/ 60 w 448"/>
              <a:gd name="T65" fmla="*/ 88 h 88"/>
              <a:gd name="T66" fmla="*/ 36 w 448"/>
              <a:gd name="T67" fmla="*/ 88 h 88"/>
              <a:gd name="T68" fmla="*/ 16 w 448"/>
              <a:gd name="T69" fmla="*/ 76 h 88"/>
              <a:gd name="T70" fmla="*/ 4 w 448"/>
              <a:gd name="T71" fmla="*/ 68 h 88"/>
              <a:gd name="T72" fmla="*/ 0 w 448"/>
              <a:gd name="T73" fmla="*/ 56 h 88"/>
              <a:gd name="T74" fmla="*/ 12 w 448"/>
              <a:gd name="T75" fmla="*/ 52 h 88"/>
              <a:gd name="T76" fmla="*/ 20 w 448"/>
              <a:gd name="T77" fmla="*/ 52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48" h="88">
                <a:moveTo>
                  <a:pt x="20" y="52"/>
                </a:moveTo>
                <a:lnTo>
                  <a:pt x="24" y="52"/>
                </a:lnTo>
                <a:lnTo>
                  <a:pt x="28" y="52"/>
                </a:lnTo>
                <a:lnTo>
                  <a:pt x="32" y="52"/>
                </a:lnTo>
                <a:lnTo>
                  <a:pt x="40" y="52"/>
                </a:lnTo>
                <a:lnTo>
                  <a:pt x="48" y="52"/>
                </a:lnTo>
                <a:lnTo>
                  <a:pt x="56" y="48"/>
                </a:lnTo>
                <a:lnTo>
                  <a:pt x="64" y="48"/>
                </a:lnTo>
                <a:lnTo>
                  <a:pt x="76" y="48"/>
                </a:lnTo>
                <a:lnTo>
                  <a:pt x="88" y="44"/>
                </a:lnTo>
                <a:lnTo>
                  <a:pt x="100" y="44"/>
                </a:lnTo>
                <a:lnTo>
                  <a:pt x="116" y="40"/>
                </a:lnTo>
                <a:lnTo>
                  <a:pt x="132" y="40"/>
                </a:lnTo>
                <a:lnTo>
                  <a:pt x="148" y="36"/>
                </a:lnTo>
                <a:lnTo>
                  <a:pt x="164" y="32"/>
                </a:lnTo>
                <a:lnTo>
                  <a:pt x="184" y="32"/>
                </a:lnTo>
                <a:lnTo>
                  <a:pt x="204" y="28"/>
                </a:lnTo>
                <a:lnTo>
                  <a:pt x="224" y="24"/>
                </a:lnTo>
                <a:lnTo>
                  <a:pt x="240" y="20"/>
                </a:lnTo>
                <a:lnTo>
                  <a:pt x="260" y="20"/>
                </a:lnTo>
                <a:lnTo>
                  <a:pt x="276" y="16"/>
                </a:lnTo>
                <a:lnTo>
                  <a:pt x="292" y="16"/>
                </a:lnTo>
                <a:lnTo>
                  <a:pt x="304" y="12"/>
                </a:lnTo>
                <a:lnTo>
                  <a:pt x="316" y="12"/>
                </a:lnTo>
                <a:lnTo>
                  <a:pt x="328" y="8"/>
                </a:lnTo>
                <a:lnTo>
                  <a:pt x="340" y="8"/>
                </a:lnTo>
                <a:lnTo>
                  <a:pt x="348" y="8"/>
                </a:lnTo>
                <a:lnTo>
                  <a:pt x="356" y="4"/>
                </a:lnTo>
                <a:lnTo>
                  <a:pt x="364" y="4"/>
                </a:lnTo>
                <a:lnTo>
                  <a:pt x="368" y="4"/>
                </a:lnTo>
                <a:lnTo>
                  <a:pt x="372" y="4"/>
                </a:lnTo>
                <a:lnTo>
                  <a:pt x="376" y="4"/>
                </a:lnTo>
                <a:lnTo>
                  <a:pt x="380" y="4"/>
                </a:lnTo>
                <a:lnTo>
                  <a:pt x="388" y="0"/>
                </a:lnTo>
                <a:lnTo>
                  <a:pt x="396" y="4"/>
                </a:lnTo>
                <a:lnTo>
                  <a:pt x="408" y="8"/>
                </a:lnTo>
                <a:lnTo>
                  <a:pt x="420" y="12"/>
                </a:lnTo>
                <a:lnTo>
                  <a:pt x="432" y="16"/>
                </a:lnTo>
                <a:lnTo>
                  <a:pt x="440" y="24"/>
                </a:lnTo>
                <a:lnTo>
                  <a:pt x="444" y="28"/>
                </a:lnTo>
                <a:lnTo>
                  <a:pt x="448" y="36"/>
                </a:lnTo>
                <a:lnTo>
                  <a:pt x="448" y="36"/>
                </a:lnTo>
                <a:lnTo>
                  <a:pt x="444" y="40"/>
                </a:lnTo>
                <a:lnTo>
                  <a:pt x="440" y="40"/>
                </a:lnTo>
                <a:lnTo>
                  <a:pt x="436" y="44"/>
                </a:lnTo>
                <a:lnTo>
                  <a:pt x="432" y="44"/>
                </a:lnTo>
                <a:lnTo>
                  <a:pt x="424" y="44"/>
                </a:lnTo>
                <a:lnTo>
                  <a:pt x="416" y="44"/>
                </a:lnTo>
                <a:lnTo>
                  <a:pt x="408" y="48"/>
                </a:lnTo>
                <a:lnTo>
                  <a:pt x="396" y="48"/>
                </a:lnTo>
                <a:lnTo>
                  <a:pt x="384" y="48"/>
                </a:lnTo>
                <a:lnTo>
                  <a:pt x="364" y="48"/>
                </a:lnTo>
                <a:lnTo>
                  <a:pt x="344" y="52"/>
                </a:lnTo>
                <a:lnTo>
                  <a:pt x="320" y="52"/>
                </a:lnTo>
                <a:lnTo>
                  <a:pt x="292" y="56"/>
                </a:lnTo>
                <a:lnTo>
                  <a:pt x="264" y="60"/>
                </a:lnTo>
                <a:lnTo>
                  <a:pt x="232" y="64"/>
                </a:lnTo>
                <a:lnTo>
                  <a:pt x="196" y="68"/>
                </a:lnTo>
                <a:lnTo>
                  <a:pt x="168" y="72"/>
                </a:lnTo>
                <a:lnTo>
                  <a:pt x="140" y="76"/>
                </a:lnTo>
                <a:lnTo>
                  <a:pt x="120" y="80"/>
                </a:lnTo>
                <a:lnTo>
                  <a:pt x="100" y="84"/>
                </a:lnTo>
                <a:lnTo>
                  <a:pt x="88" y="84"/>
                </a:lnTo>
                <a:lnTo>
                  <a:pt x="76" y="88"/>
                </a:lnTo>
                <a:lnTo>
                  <a:pt x="68" y="88"/>
                </a:lnTo>
                <a:lnTo>
                  <a:pt x="60" y="88"/>
                </a:lnTo>
                <a:lnTo>
                  <a:pt x="48" y="88"/>
                </a:lnTo>
                <a:lnTo>
                  <a:pt x="36" y="88"/>
                </a:lnTo>
                <a:lnTo>
                  <a:pt x="24" y="84"/>
                </a:lnTo>
                <a:lnTo>
                  <a:pt x="16" y="76"/>
                </a:lnTo>
                <a:lnTo>
                  <a:pt x="8" y="72"/>
                </a:lnTo>
                <a:lnTo>
                  <a:pt x="4" y="68"/>
                </a:lnTo>
                <a:lnTo>
                  <a:pt x="4" y="64"/>
                </a:lnTo>
                <a:lnTo>
                  <a:pt x="0" y="56"/>
                </a:lnTo>
                <a:lnTo>
                  <a:pt x="4" y="56"/>
                </a:lnTo>
                <a:lnTo>
                  <a:pt x="12" y="52"/>
                </a:lnTo>
                <a:lnTo>
                  <a:pt x="20" y="52"/>
                </a:lnTo>
                <a:lnTo>
                  <a:pt x="20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410">
            <a:extLst>
              <a:ext uri="{FF2B5EF4-FFF2-40B4-BE49-F238E27FC236}">
                <a16:creationId xmlns:a16="http://schemas.microsoft.com/office/drawing/2014/main" xmlns="" id="{1075E622-78CA-4D60-9AAE-A9031CAB5E5B}"/>
              </a:ext>
            </a:extLst>
          </p:cNvPr>
          <p:cNvSpPr>
            <a:spLocks/>
          </p:cNvSpPr>
          <p:nvPr/>
        </p:nvSpPr>
        <p:spPr bwMode="auto">
          <a:xfrm>
            <a:off x="5748735" y="561038"/>
            <a:ext cx="474196" cy="395632"/>
          </a:xfrm>
          <a:custGeom>
            <a:avLst/>
            <a:gdLst>
              <a:gd name="T0" fmla="*/ 0 w 128"/>
              <a:gd name="T1" fmla="*/ 8 h 76"/>
              <a:gd name="T2" fmla="*/ 0 w 128"/>
              <a:gd name="T3" fmla="*/ 4 h 76"/>
              <a:gd name="T4" fmla="*/ 8 w 128"/>
              <a:gd name="T5" fmla="*/ 0 h 76"/>
              <a:gd name="T6" fmla="*/ 16 w 128"/>
              <a:gd name="T7" fmla="*/ 0 h 76"/>
              <a:gd name="T8" fmla="*/ 20 w 128"/>
              <a:gd name="T9" fmla="*/ 0 h 76"/>
              <a:gd name="T10" fmla="*/ 28 w 128"/>
              <a:gd name="T11" fmla="*/ 0 h 76"/>
              <a:gd name="T12" fmla="*/ 44 w 128"/>
              <a:gd name="T13" fmla="*/ 0 h 76"/>
              <a:gd name="T14" fmla="*/ 56 w 128"/>
              <a:gd name="T15" fmla="*/ 0 h 76"/>
              <a:gd name="T16" fmla="*/ 76 w 128"/>
              <a:gd name="T17" fmla="*/ 8 h 76"/>
              <a:gd name="T18" fmla="*/ 92 w 128"/>
              <a:gd name="T19" fmla="*/ 16 h 76"/>
              <a:gd name="T20" fmla="*/ 104 w 128"/>
              <a:gd name="T21" fmla="*/ 20 h 76"/>
              <a:gd name="T22" fmla="*/ 108 w 128"/>
              <a:gd name="T23" fmla="*/ 24 h 76"/>
              <a:gd name="T24" fmla="*/ 116 w 128"/>
              <a:gd name="T25" fmla="*/ 28 h 76"/>
              <a:gd name="T26" fmla="*/ 120 w 128"/>
              <a:gd name="T27" fmla="*/ 32 h 76"/>
              <a:gd name="T28" fmla="*/ 124 w 128"/>
              <a:gd name="T29" fmla="*/ 36 h 76"/>
              <a:gd name="T30" fmla="*/ 124 w 128"/>
              <a:gd name="T31" fmla="*/ 40 h 76"/>
              <a:gd name="T32" fmla="*/ 128 w 128"/>
              <a:gd name="T33" fmla="*/ 44 h 76"/>
              <a:gd name="T34" fmla="*/ 124 w 128"/>
              <a:gd name="T35" fmla="*/ 52 h 76"/>
              <a:gd name="T36" fmla="*/ 124 w 128"/>
              <a:gd name="T37" fmla="*/ 60 h 76"/>
              <a:gd name="T38" fmla="*/ 116 w 128"/>
              <a:gd name="T39" fmla="*/ 68 h 76"/>
              <a:gd name="T40" fmla="*/ 112 w 128"/>
              <a:gd name="T41" fmla="*/ 72 h 76"/>
              <a:gd name="T42" fmla="*/ 104 w 128"/>
              <a:gd name="T43" fmla="*/ 76 h 76"/>
              <a:gd name="T44" fmla="*/ 96 w 128"/>
              <a:gd name="T45" fmla="*/ 72 h 76"/>
              <a:gd name="T46" fmla="*/ 80 w 128"/>
              <a:gd name="T47" fmla="*/ 68 h 76"/>
              <a:gd name="T48" fmla="*/ 64 w 128"/>
              <a:gd name="T49" fmla="*/ 60 h 76"/>
              <a:gd name="T50" fmla="*/ 44 w 128"/>
              <a:gd name="T51" fmla="*/ 48 h 76"/>
              <a:gd name="T52" fmla="*/ 32 w 128"/>
              <a:gd name="T53" fmla="*/ 40 h 76"/>
              <a:gd name="T54" fmla="*/ 24 w 128"/>
              <a:gd name="T55" fmla="*/ 32 h 76"/>
              <a:gd name="T56" fmla="*/ 16 w 128"/>
              <a:gd name="T57" fmla="*/ 28 h 76"/>
              <a:gd name="T58" fmla="*/ 12 w 128"/>
              <a:gd name="T59" fmla="*/ 24 h 76"/>
              <a:gd name="T60" fmla="*/ 4 w 128"/>
              <a:gd name="T61" fmla="*/ 20 h 76"/>
              <a:gd name="T62" fmla="*/ 4 w 128"/>
              <a:gd name="T63" fmla="*/ 16 h 76"/>
              <a:gd name="T64" fmla="*/ 0 w 128"/>
              <a:gd name="T65" fmla="*/ 12 h 76"/>
              <a:gd name="T66" fmla="*/ 0 w 128"/>
              <a:gd name="T67" fmla="*/ 8 h 76"/>
              <a:gd name="T68" fmla="*/ 0 w 128"/>
              <a:gd name="T69" fmla="*/ 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8" h="76">
                <a:moveTo>
                  <a:pt x="0" y="8"/>
                </a:moveTo>
                <a:lnTo>
                  <a:pt x="0" y="4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44" y="0"/>
                </a:lnTo>
                <a:lnTo>
                  <a:pt x="56" y="0"/>
                </a:lnTo>
                <a:lnTo>
                  <a:pt x="76" y="8"/>
                </a:lnTo>
                <a:lnTo>
                  <a:pt x="92" y="16"/>
                </a:lnTo>
                <a:lnTo>
                  <a:pt x="104" y="20"/>
                </a:lnTo>
                <a:lnTo>
                  <a:pt x="108" y="24"/>
                </a:lnTo>
                <a:lnTo>
                  <a:pt x="116" y="28"/>
                </a:lnTo>
                <a:lnTo>
                  <a:pt x="120" y="32"/>
                </a:lnTo>
                <a:lnTo>
                  <a:pt x="124" y="36"/>
                </a:lnTo>
                <a:lnTo>
                  <a:pt x="124" y="40"/>
                </a:lnTo>
                <a:lnTo>
                  <a:pt x="128" y="44"/>
                </a:lnTo>
                <a:lnTo>
                  <a:pt x="124" y="52"/>
                </a:lnTo>
                <a:lnTo>
                  <a:pt x="124" y="60"/>
                </a:lnTo>
                <a:lnTo>
                  <a:pt x="116" y="68"/>
                </a:lnTo>
                <a:lnTo>
                  <a:pt x="112" y="72"/>
                </a:lnTo>
                <a:lnTo>
                  <a:pt x="104" y="76"/>
                </a:lnTo>
                <a:lnTo>
                  <a:pt x="96" y="72"/>
                </a:lnTo>
                <a:lnTo>
                  <a:pt x="80" y="68"/>
                </a:lnTo>
                <a:lnTo>
                  <a:pt x="64" y="60"/>
                </a:lnTo>
                <a:lnTo>
                  <a:pt x="44" y="48"/>
                </a:lnTo>
                <a:lnTo>
                  <a:pt x="32" y="40"/>
                </a:lnTo>
                <a:lnTo>
                  <a:pt x="24" y="32"/>
                </a:lnTo>
                <a:lnTo>
                  <a:pt x="16" y="28"/>
                </a:lnTo>
                <a:lnTo>
                  <a:pt x="12" y="24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411">
            <a:extLst>
              <a:ext uri="{FF2B5EF4-FFF2-40B4-BE49-F238E27FC236}">
                <a16:creationId xmlns:a16="http://schemas.microsoft.com/office/drawing/2014/main" xmlns="" id="{3E5A6DE6-5491-4254-8EE8-0FA5531C1F71}"/>
              </a:ext>
            </a:extLst>
          </p:cNvPr>
          <p:cNvSpPr>
            <a:spLocks/>
          </p:cNvSpPr>
          <p:nvPr/>
        </p:nvSpPr>
        <p:spPr bwMode="auto">
          <a:xfrm>
            <a:off x="4918893" y="1185720"/>
            <a:ext cx="1111396" cy="1332654"/>
          </a:xfrm>
          <a:custGeom>
            <a:avLst/>
            <a:gdLst>
              <a:gd name="T0" fmla="*/ 0 w 300"/>
              <a:gd name="T1" fmla="*/ 252 h 256"/>
              <a:gd name="T2" fmla="*/ 0 w 300"/>
              <a:gd name="T3" fmla="*/ 252 h 256"/>
              <a:gd name="T4" fmla="*/ 0 w 300"/>
              <a:gd name="T5" fmla="*/ 248 h 256"/>
              <a:gd name="T6" fmla="*/ 4 w 300"/>
              <a:gd name="T7" fmla="*/ 244 h 256"/>
              <a:gd name="T8" fmla="*/ 8 w 300"/>
              <a:gd name="T9" fmla="*/ 236 h 256"/>
              <a:gd name="T10" fmla="*/ 16 w 300"/>
              <a:gd name="T11" fmla="*/ 232 h 256"/>
              <a:gd name="T12" fmla="*/ 28 w 300"/>
              <a:gd name="T13" fmla="*/ 224 h 256"/>
              <a:gd name="T14" fmla="*/ 40 w 300"/>
              <a:gd name="T15" fmla="*/ 216 h 256"/>
              <a:gd name="T16" fmla="*/ 56 w 300"/>
              <a:gd name="T17" fmla="*/ 208 h 256"/>
              <a:gd name="T18" fmla="*/ 80 w 300"/>
              <a:gd name="T19" fmla="*/ 188 h 256"/>
              <a:gd name="T20" fmla="*/ 108 w 300"/>
              <a:gd name="T21" fmla="*/ 168 h 256"/>
              <a:gd name="T22" fmla="*/ 132 w 300"/>
              <a:gd name="T23" fmla="*/ 148 h 256"/>
              <a:gd name="T24" fmla="*/ 156 w 300"/>
              <a:gd name="T25" fmla="*/ 128 h 256"/>
              <a:gd name="T26" fmla="*/ 176 w 300"/>
              <a:gd name="T27" fmla="*/ 104 h 256"/>
              <a:gd name="T28" fmla="*/ 192 w 300"/>
              <a:gd name="T29" fmla="*/ 88 h 256"/>
              <a:gd name="T30" fmla="*/ 204 w 300"/>
              <a:gd name="T31" fmla="*/ 72 h 256"/>
              <a:gd name="T32" fmla="*/ 216 w 300"/>
              <a:gd name="T33" fmla="*/ 56 h 256"/>
              <a:gd name="T34" fmla="*/ 224 w 300"/>
              <a:gd name="T35" fmla="*/ 44 h 256"/>
              <a:gd name="T36" fmla="*/ 228 w 300"/>
              <a:gd name="T37" fmla="*/ 36 h 256"/>
              <a:gd name="T38" fmla="*/ 232 w 300"/>
              <a:gd name="T39" fmla="*/ 28 h 256"/>
              <a:gd name="T40" fmla="*/ 228 w 300"/>
              <a:gd name="T41" fmla="*/ 20 h 256"/>
              <a:gd name="T42" fmla="*/ 228 w 300"/>
              <a:gd name="T43" fmla="*/ 16 h 256"/>
              <a:gd name="T44" fmla="*/ 228 w 300"/>
              <a:gd name="T45" fmla="*/ 12 h 256"/>
              <a:gd name="T46" fmla="*/ 232 w 300"/>
              <a:gd name="T47" fmla="*/ 8 h 256"/>
              <a:gd name="T48" fmla="*/ 236 w 300"/>
              <a:gd name="T49" fmla="*/ 4 h 256"/>
              <a:gd name="T50" fmla="*/ 240 w 300"/>
              <a:gd name="T51" fmla="*/ 0 h 256"/>
              <a:gd name="T52" fmla="*/ 248 w 300"/>
              <a:gd name="T53" fmla="*/ 0 h 256"/>
              <a:gd name="T54" fmla="*/ 260 w 300"/>
              <a:gd name="T55" fmla="*/ 4 h 256"/>
              <a:gd name="T56" fmla="*/ 272 w 300"/>
              <a:gd name="T57" fmla="*/ 12 h 256"/>
              <a:gd name="T58" fmla="*/ 280 w 300"/>
              <a:gd name="T59" fmla="*/ 16 h 256"/>
              <a:gd name="T60" fmla="*/ 288 w 300"/>
              <a:gd name="T61" fmla="*/ 20 h 256"/>
              <a:gd name="T62" fmla="*/ 292 w 300"/>
              <a:gd name="T63" fmla="*/ 24 h 256"/>
              <a:gd name="T64" fmla="*/ 296 w 300"/>
              <a:gd name="T65" fmla="*/ 28 h 256"/>
              <a:gd name="T66" fmla="*/ 300 w 300"/>
              <a:gd name="T67" fmla="*/ 32 h 256"/>
              <a:gd name="T68" fmla="*/ 300 w 300"/>
              <a:gd name="T69" fmla="*/ 32 h 256"/>
              <a:gd name="T70" fmla="*/ 300 w 300"/>
              <a:gd name="T71" fmla="*/ 36 h 256"/>
              <a:gd name="T72" fmla="*/ 300 w 300"/>
              <a:gd name="T73" fmla="*/ 40 h 256"/>
              <a:gd name="T74" fmla="*/ 296 w 300"/>
              <a:gd name="T75" fmla="*/ 44 h 256"/>
              <a:gd name="T76" fmla="*/ 292 w 300"/>
              <a:gd name="T77" fmla="*/ 48 h 256"/>
              <a:gd name="T78" fmla="*/ 288 w 300"/>
              <a:gd name="T79" fmla="*/ 56 h 256"/>
              <a:gd name="T80" fmla="*/ 280 w 300"/>
              <a:gd name="T81" fmla="*/ 68 h 256"/>
              <a:gd name="T82" fmla="*/ 268 w 300"/>
              <a:gd name="T83" fmla="*/ 80 h 256"/>
              <a:gd name="T84" fmla="*/ 256 w 300"/>
              <a:gd name="T85" fmla="*/ 92 h 256"/>
              <a:gd name="T86" fmla="*/ 240 w 300"/>
              <a:gd name="T87" fmla="*/ 108 h 256"/>
              <a:gd name="T88" fmla="*/ 224 w 300"/>
              <a:gd name="T89" fmla="*/ 124 h 256"/>
              <a:gd name="T90" fmla="*/ 204 w 300"/>
              <a:gd name="T91" fmla="*/ 144 h 256"/>
              <a:gd name="T92" fmla="*/ 188 w 300"/>
              <a:gd name="T93" fmla="*/ 160 h 256"/>
              <a:gd name="T94" fmla="*/ 168 w 300"/>
              <a:gd name="T95" fmla="*/ 176 h 256"/>
              <a:gd name="T96" fmla="*/ 152 w 300"/>
              <a:gd name="T97" fmla="*/ 188 h 256"/>
              <a:gd name="T98" fmla="*/ 132 w 300"/>
              <a:gd name="T99" fmla="*/ 200 h 256"/>
              <a:gd name="T100" fmla="*/ 116 w 300"/>
              <a:gd name="T101" fmla="*/ 212 h 256"/>
              <a:gd name="T102" fmla="*/ 96 w 300"/>
              <a:gd name="T103" fmla="*/ 224 h 256"/>
              <a:gd name="T104" fmla="*/ 76 w 300"/>
              <a:gd name="T105" fmla="*/ 232 h 256"/>
              <a:gd name="T106" fmla="*/ 60 w 300"/>
              <a:gd name="T107" fmla="*/ 236 h 256"/>
              <a:gd name="T108" fmla="*/ 44 w 300"/>
              <a:gd name="T109" fmla="*/ 244 h 256"/>
              <a:gd name="T110" fmla="*/ 32 w 300"/>
              <a:gd name="T111" fmla="*/ 248 h 256"/>
              <a:gd name="T112" fmla="*/ 20 w 300"/>
              <a:gd name="T113" fmla="*/ 252 h 256"/>
              <a:gd name="T114" fmla="*/ 12 w 300"/>
              <a:gd name="T115" fmla="*/ 256 h 256"/>
              <a:gd name="T116" fmla="*/ 4 w 300"/>
              <a:gd name="T117" fmla="*/ 256 h 256"/>
              <a:gd name="T118" fmla="*/ 0 w 300"/>
              <a:gd name="T119" fmla="*/ 256 h 256"/>
              <a:gd name="T120" fmla="*/ 0 w 300"/>
              <a:gd name="T121" fmla="*/ 252 h 256"/>
              <a:gd name="T122" fmla="*/ 0 w 300"/>
              <a:gd name="T123" fmla="*/ 252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00" h="256">
                <a:moveTo>
                  <a:pt x="0" y="252"/>
                </a:moveTo>
                <a:lnTo>
                  <a:pt x="0" y="252"/>
                </a:lnTo>
                <a:lnTo>
                  <a:pt x="0" y="248"/>
                </a:lnTo>
                <a:lnTo>
                  <a:pt x="4" y="244"/>
                </a:lnTo>
                <a:lnTo>
                  <a:pt x="8" y="236"/>
                </a:lnTo>
                <a:lnTo>
                  <a:pt x="16" y="232"/>
                </a:lnTo>
                <a:lnTo>
                  <a:pt x="28" y="224"/>
                </a:lnTo>
                <a:lnTo>
                  <a:pt x="40" y="216"/>
                </a:lnTo>
                <a:lnTo>
                  <a:pt x="56" y="208"/>
                </a:lnTo>
                <a:lnTo>
                  <a:pt x="80" y="188"/>
                </a:lnTo>
                <a:lnTo>
                  <a:pt x="108" y="168"/>
                </a:lnTo>
                <a:lnTo>
                  <a:pt x="132" y="148"/>
                </a:lnTo>
                <a:lnTo>
                  <a:pt x="156" y="128"/>
                </a:lnTo>
                <a:lnTo>
                  <a:pt x="176" y="104"/>
                </a:lnTo>
                <a:lnTo>
                  <a:pt x="192" y="88"/>
                </a:lnTo>
                <a:lnTo>
                  <a:pt x="204" y="72"/>
                </a:lnTo>
                <a:lnTo>
                  <a:pt x="216" y="56"/>
                </a:lnTo>
                <a:lnTo>
                  <a:pt x="224" y="44"/>
                </a:lnTo>
                <a:lnTo>
                  <a:pt x="228" y="36"/>
                </a:lnTo>
                <a:lnTo>
                  <a:pt x="232" y="28"/>
                </a:lnTo>
                <a:lnTo>
                  <a:pt x="228" y="20"/>
                </a:lnTo>
                <a:lnTo>
                  <a:pt x="228" y="16"/>
                </a:lnTo>
                <a:lnTo>
                  <a:pt x="228" y="12"/>
                </a:lnTo>
                <a:lnTo>
                  <a:pt x="232" y="8"/>
                </a:lnTo>
                <a:lnTo>
                  <a:pt x="236" y="4"/>
                </a:lnTo>
                <a:lnTo>
                  <a:pt x="240" y="0"/>
                </a:lnTo>
                <a:lnTo>
                  <a:pt x="248" y="0"/>
                </a:lnTo>
                <a:lnTo>
                  <a:pt x="260" y="4"/>
                </a:lnTo>
                <a:lnTo>
                  <a:pt x="272" y="12"/>
                </a:lnTo>
                <a:lnTo>
                  <a:pt x="280" y="16"/>
                </a:lnTo>
                <a:lnTo>
                  <a:pt x="288" y="20"/>
                </a:lnTo>
                <a:lnTo>
                  <a:pt x="292" y="24"/>
                </a:lnTo>
                <a:lnTo>
                  <a:pt x="296" y="28"/>
                </a:lnTo>
                <a:lnTo>
                  <a:pt x="300" y="32"/>
                </a:lnTo>
                <a:lnTo>
                  <a:pt x="300" y="32"/>
                </a:lnTo>
                <a:lnTo>
                  <a:pt x="300" y="36"/>
                </a:lnTo>
                <a:lnTo>
                  <a:pt x="300" y="40"/>
                </a:lnTo>
                <a:lnTo>
                  <a:pt x="296" y="44"/>
                </a:lnTo>
                <a:lnTo>
                  <a:pt x="292" y="48"/>
                </a:lnTo>
                <a:lnTo>
                  <a:pt x="288" y="56"/>
                </a:lnTo>
                <a:lnTo>
                  <a:pt x="280" y="68"/>
                </a:lnTo>
                <a:lnTo>
                  <a:pt x="268" y="80"/>
                </a:lnTo>
                <a:lnTo>
                  <a:pt x="256" y="92"/>
                </a:lnTo>
                <a:lnTo>
                  <a:pt x="240" y="108"/>
                </a:lnTo>
                <a:lnTo>
                  <a:pt x="224" y="124"/>
                </a:lnTo>
                <a:lnTo>
                  <a:pt x="204" y="144"/>
                </a:lnTo>
                <a:lnTo>
                  <a:pt x="188" y="160"/>
                </a:lnTo>
                <a:lnTo>
                  <a:pt x="168" y="176"/>
                </a:lnTo>
                <a:lnTo>
                  <a:pt x="152" y="188"/>
                </a:lnTo>
                <a:lnTo>
                  <a:pt x="132" y="200"/>
                </a:lnTo>
                <a:lnTo>
                  <a:pt x="116" y="212"/>
                </a:lnTo>
                <a:lnTo>
                  <a:pt x="96" y="224"/>
                </a:lnTo>
                <a:lnTo>
                  <a:pt x="76" y="232"/>
                </a:lnTo>
                <a:lnTo>
                  <a:pt x="60" y="236"/>
                </a:lnTo>
                <a:lnTo>
                  <a:pt x="44" y="244"/>
                </a:lnTo>
                <a:lnTo>
                  <a:pt x="32" y="248"/>
                </a:lnTo>
                <a:lnTo>
                  <a:pt x="20" y="252"/>
                </a:lnTo>
                <a:lnTo>
                  <a:pt x="12" y="256"/>
                </a:lnTo>
                <a:lnTo>
                  <a:pt x="4" y="256"/>
                </a:lnTo>
                <a:lnTo>
                  <a:pt x="0" y="256"/>
                </a:lnTo>
                <a:lnTo>
                  <a:pt x="0" y="252"/>
                </a:lnTo>
                <a:lnTo>
                  <a:pt x="0" y="2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412">
            <a:extLst>
              <a:ext uri="{FF2B5EF4-FFF2-40B4-BE49-F238E27FC236}">
                <a16:creationId xmlns:a16="http://schemas.microsoft.com/office/drawing/2014/main" xmlns="" id="{8D112699-CA40-42BD-B1CD-4389E7AFDADE}"/>
              </a:ext>
            </a:extLst>
          </p:cNvPr>
          <p:cNvSpPr>
            <a:spLocks/>
          </p:cNvSpPr>
          <p:nvPr/>
        </p:nvSpPr>
        <p:spPr bwMode="auto">
          <a:xfrm>
            <a:off x="5556093" y="1664642"/>
            <a:ext cx="711294" cy="1436768"/>
          </a:xfrm>
          <a:custGeom>
            <a:avLst/>
            <a:gdLst>
              <a:gd name="T0" fmla="*/ 32 w 192"/>
              <a:gd name="T1" fmla="*/ 272 h 276"/>
              <a:gd name="T2" fmla="*/ 16 w 192"/>
              <a:gd name="T3" fmla="*/ 264 h 276"/>
              <a:gd name="T4" fmla="*/ 4 w 192"/>
              <a:gd name="T5" fmla="*/ 252 h 276"/>
              <a:gd name="T6" fmla="*/ 0 w 192"/>
              <a:gd name="T7" fmla="*/ 236 h 276"/>
              <a:gd name="T8" fmla="*/ 0 w 192"/>
              <a:gd name="T9" fmla="*/ 228 h 276"/>
              <a:gd name="T10" fmla="*/ 4 w 192"/>
              <a:gd name="T11" fmla="*/ 216 h 276"/>
              <a:gd name="T12" fmla="*/ 12 w 192"/>
              <a:gd name="T13" fmla="*/ 208 h 276"/>
              <a:gd name="T14" fmla="*/ 20 w 192"/>
              <a:gd name="T15" fmla="*/ 196 h 276"/>
              <a:gd name="T16" fmla="*/ 28 w 192"/>
              <a:gd name="T17" fmla="*/ 172 h 276"/>
              <a:gd name="T18" fmla="*/ 36 w 192"/>
              <a:gd name="T19" fmla="*/ 136 h 276"/>
              <a:gd name="T20" fmla="*/ 40 w 192"/>
              <a:gd name="T21" fmla="*/ 108 h 276"/>
              <a:gd name="T22" fmla="*/ 40 w 192"/>
              <a:gd name="T23" fmla="*/ 72 h 276"/>
              <a:gd name="T24" fmla="*/ 40 w 192"/>
              <a:gd name="T25" fmla="*/ 24 h 276"/>
              <a:gd name="T26" fmla="*/ 52 w 192"/>
              <a:gd name="T27" fmla="*/ 8 h 276"/>
              <a:gd name="T28" fmla="*/ 68 w 192"/>
              <a:gd name="T29" fmla="*/ 20 h 276"/>
              <a:gd name="T30" fmla="*/ 84 w 192"/>
              <a:gd name="T31" fmla="*/ 28 h 276"/>
              <a:gd name="T32" fmla="*/ 92 w 192"/>
              <a:gd name="T33" fmla="*/ 32 h 276"/>
              <a:gd name="T34" fmla="*/ 92 w 192"/>
              <a:gd name="T35" fmla="*/ 36 h 276"/>
              <a:gd name="T36" fmla="*/ 92 w 192"/>
              <a:gd name="T37" fmla="*/ 48 h 276"/>
              <a:gd name="T38" fmla="*/ 88 w 192"/>
              <a:gd name="T39" fmla="*/ 64 h 276"/>
              <a:gd name="T40" fmla="*/ 88 w 192"/>
              <a:gd name="T41" fmla="*/ 84 h 276"/>
              <a:gd name="T42" fmla="*/ 84 w 192"/>
              <a:gd name="T43" fmla="*/ 112 h 276"/>
              <a:gd name="T44" fmla="*/ 84 w 192"/>
              <a:gd name="T45" fmla="*/ 136 h 276"/>
              <a:gd name="T46" fmla="*/ 80 w 192"/>
              <a:gd name="T47" fmla="*/ 152 h 276"/>
              <a:gd name="T48" fmla="*/ 80 w 192"/>
              <a:gd name="T49" fmla="*/ 164 h 276"/>
              <a:gd name="T50" fmla="*/ 80 w 192"/>
              <a:gd name="T51" fmla="*/ 172 h 276"/>
              <a:gd name="T52" fmla="*/ 80 w 192"/>
              <a:gd name="T53" fmla="*/ 180 h 276"/>
              <a:gd name="T54" fmla="*/ 84 w 192"/>
              <a:gd name="T55" fmla="*/ 180 h 276"/>
              <a:gd name="T56" fmla="*/ 92 w 192"/>
              <a:gd name="T57" fmla="*/ 180 h 276"/>
              <a:gd name="T58" fmla="*/ 104 w 192"/>
              <a:gd name="T59" fmla="*/ 172 h 276"/>
              <a:gd name="T60" fmla="*/ 124 w 192"/>
              <a:gd name="T61" fmla="*/ 164 h 276"/>
              <a:gd name="T62" fmla="*/ 148 w 192"/>
              <a:gd name="T63" fmla="*/ 152 h 276"/>
              <a:gd name="T64" fmla="*/ 168 w 192"/>
              <a:gd name="T65" fmla="*/ 148 h 276"/>
              <a:gd name="T66" fmla="*/ 180 w 192"/>
              <a:gd name="T67" fmla="*/ 144 h 276"/>
              <a:gd name="T68" fmla="*/ 192 w 192"/>
              <a:gd name="T69" fmla="*/ 144 h 276"/>
              <a:gd name="T70" fmla="*/ 192 w 192"/>
              <a:gd name="T71" fmla="*/ 148 h 276"/>
              <a:gd name="T72" fmla="*/ 188 w 192"/>
              <a:gd name="T73" fmla="*/ 156 h 276"/>
              <a:gd name="T74" fmla="*/ 172 w 192"/>
              <a:gd name="T75" fmla="*/ 172 h 276"/>
              <a:gd name="T76" fmla="*/ 148 w 192"/>
              <a:gd name="T77" fmla="*/ 188 h 276"/>
              <a:gd name="T78" fmla="*/ 120 w 192"/>
              <a:gd name="T79" fmla="*/ 208 h 276"/>
              <a:gd name="T80" fmla="*/ 92 w 192"/>
              <a:gd name="T81" fmla="*/ 228 h 276"/>
              <a:gd name="T82" fmla="*/ 72 w 192"/>
              <a:gd name="T83" fmla="*/ 244 h 276"/>
              <a:gd name="T84" fmla="*/ 64 w 192"/>
              <a:gd name="T85" fmla="*/ 252 h 276"/>
              <a:gd name="T86" fmla="*/ 56 w 192"/>
              <a:gd name="T87" fmla="*/ 264 h 276"/>
              <a:gd name="T88" fmla="*/ 48 w 192"/>
              <a:gd name="T89" fmla="*/ 272 h 276"/>
              <a:gd name="T90" fmla="*/ 40 w 192"/>
              <a:gd name="T91" fmla="*/ 276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92" h="276">
                <a:moveTo>
                  <a:pt x="40" y="276"/>
                </a:moveTo>
                <a:lnTo>
                  <a:pt x="32" y="272"/>
                </a:lnTo>
                <a:lnTo>
                  <a:pt x="24" y="272"/>
                </a:lnTo>
                <a:lnTo>
                  <a:pt x="16" y="264"/>
                </a:lnTo>
                <a:lnTo>
                  <a:pt x="12" y="260"/>
                </a:lnTo>
                <a:lnTo>
                  <a:pt x="4" y="252"/>
                </a:lnTo>
                <a:lnTo>
                  <a:pt x="0" y="244"/>
                </a:lnTo>
                <a:lnTo>
                  <a:pt x="0" y="236"/>
                </a:lnTo>
                <a:lnTo>
                  <a:pt x="0" y="232"/>
                </a:lnTo>
                <a:lnTo>
                  <a:pt x="0" y="228"/>
                </a:lnTo>
                <a:lnTo>
                  <a:pt x="0" y="224"/>
                </a:lnTo>
                <a:lnTo>
                  <a:pt x="4" y="216"/>
                </a:lnTo>
                <a:lnTo>
                  <a:pt x="12" y="212"/>
                </a:lnTo>
                <a:lnTo>
                  <a:pt x="12" y="208"/>
                </a:lnTo>
                <a:lnTo>
                  <a:pt x="16" y="200"/>
                </a:lnTo>
                <a:lnTo>
                  <a:pt x="20" y="196"/>
                </a:lnTo>
                <a:lnTo>
                  <a:pt x="24" y="188"/>
                </a:lnTo>
                <a:lnTo>
                  <a:pt x="28" y="172"/>
                </a:lnTo>
                <a:lnTo>
                  <a:pt x="36" y="152"/>
                </a:lnTo>
                <a:lnTo>
                  <a:pt x="36" y="136"/>
                </a:lnTo>
                <a:lnTo>
                  <a:pt x="36" y="124"/>
                </a:lnTo>
                <a:lnTo>
                  <a:pt x="40" y="108"/>
                </a:lnTo>
                <a:lnTo>
                  <a:pt x="40" y="88"/>
                </a:lnTo>
                <a:lnTo>
                  <a:pt x="40" y="72"/>
                </a:lnTo>
                <a:lnTo>
                  <a:pt x="40" y="48"/>
                </a:lnTo>
                <a:lnTo>
                  <a:pt x="40" y="24"/>
                </a:lnTo>
                <a:lnTo>
                  <a:pt x="40" y="0"/>
                </a:lnTo>
                <a:lnTo>
                  <a:pt x="52" y="8"/>
                </a:lnTo>
                <a:lnTo>
                  <a:pt x="60" y="16"/>
                </a:lnTo>
                <a:lnTo>
                  <a:pt x="68" y="20"/>
                </a:lnTo>
                <a:lnTo>
                  <a:pt x="76" y="24"/>
                </a:lnTo>
                <a:lnTo>
                  <a:pt x="84" y="28"/>
                </a:lnTo>
                <a:lnTo>
                  <a:pt x="88" y="32"/>
                </a:lnTo>
                <a:lnTo>
                  <a:pt x="92" y="32"/>
                </a:lnTo>
                <a:lnTo>
                  <a:pt x="92" y="36"/>
                </a:lnTo>
                <a:lnTo>
                  <a:pt x="92" y="36"/>
                </a:lnTo>
                <a:lnTo>
                  <a:pt x="92" y="40"/>
                </a:lnTo>
                <a:lnTo>
                  <a:pt x="92" y="48"/>
                </a:lnTo>
                <a:lnTo>
                  <a:pt x="92" y="52"/>
                </a:lnTo>
                <a:lnTo>
                  <a:pt x="88" y="64"/>
                </a:lnTo>
                <a:lnTo>
                  <a:pt x="88" y="72"/>
                </a:lnTo>
                <a:lnTo>
                  <a:pt x="88" y="84"/>
                </a:lnTo>
                <a:lnTo>
                  <a:pt x="88" y="100"/>
                </a:lnTo>
                <a:lnTo>
                  <a:pt x="84" y="112"/>
                </a:lnTo>
                <a:lnTo>
                  <a:pt x="84" y="124"/>
                </a:lnTo>
                <a:lnTo>
                  <a:pt x="84" y="136"/>
                </a:lnTo>
                <a:lnTo>
                  <a:pt x="84" y="148"/>
                </a:lnTo>
                <a:lnTo>
                  <a:pt x="80" y="152"/>
                </a:lnTo>
                <a:lnTo>
                  <a:pt x="80" y="160"/>
                </a:lnTo>
                <a:lnTo>
                  <a:pt x="80" y="164"/>
                </a:lnTo>
                <a:lnTo>
                  <a:pt x="80" y="168"/>
                </a:lnTo>
                <a:lnTo>
                  <a:pt x="80" y="172"/>
                </a:lnTo>
                <a:lnTo>
                  <a:pt x="80" y="176"/>
                </a:lnTo>
                <a:lnTo>
                  <a:pt x="80" y="180"/>
                </a:lnTo>
                <a:lnTo>
                  <a:pt x="84" y="180"/>
                </a:lnTo>
                <a:lnTo>
                  <a:pt x="84" y="180"/>
                </a:lnTo>
                <a:lnTo>
                  <a:pt x="88" y="180"/>
                </a:lnTo>
                <a:lnTo>
                  <a:pt x="92" y="180"/>
                </a:lnTo>
                <a:lnTo>
                  <a:pt x="96" y="176"/>
                </a:lnTo>
                <a:lnTo>
                  <a:pt x="104" y="172"/>
                </a:lnTo>
                <a:lnTo>
                  <a:pt x="112" y="168"/>
                </a:lnTo>
                <a:lnTo>
                  <a:pt x="124" y="164"/>
                </a:lnTo>
                <a:lnTo>
                  <a:pt x="136" y="160"/>
                </a:lnTo>
                <a:lnTo>
                  <a:pt x="148" y="152"/>
                </a:lnTo>
                <a:lnTo>
                  <a:pt x="160" y="148"/>
                </a:lnTo>
                <a:lnTo>
                  <a:pt x="168" y="148"/>
                </a:lnTo>
                <a:lnTo>
                  <a:pt x="176" y="144"/>
                </a:lnTo>
                <a:lnTo>
                  <a:pt x="180" y="144"/>
                </a:lnTo>
                <a:lnTo>
                  <a:pt x="188" y="144"/>
                </a:lnTo>
                <a:lnTo>
                  <a:pt x="192" y="144"/>
                </a:lnTo>
                <a:lnTo>
                  <a:pt x="192" y="144"/>
                </a:lnTo>
                <a:lnTo>
                  <a:pt x="192" y="148"/>
                </a:lnTo>
                <a:lnTo>
                  <a:pt x="192" y="152"/>
                </a:lnTo>
                <a:lnTo>
                  <a:pt x="188" y="156"/>
                </a:lnTo>
                <a:lnTo>
                  <a:pt x="180" y="164"/>
                </a:lnTo>
                <a:lnTo>
                  <a:pt x="172" y="172"/>
                </a:lnTo>
                <a:lnTo>
                  <a:pt x="160" y="180"/>
                </a:lnTo>
                <a:lnTo>
                  <a:pt x="148" y="188"/>
                </a:lnTo>
                <a:lnTo>
                  <a:pt x="132" y="200"/>
                </a:lnTo>
                <a:lnTo>
                  <a:pt x="120" y="208"/>
                </a:lnTo>
                <a:lnTo>
                  <a:pt x="104" y="220"/>
                </a:lnTo>
                <a:lnTo>
                  <a:pt x="92" y="228"/>
                </a:lnTo>
                <a:lnTo>
                  <a:pt x="80" y="236"/>
                </a:lnTo>
                <a:lnTo>
                  <a:pt x="72" y="244"/>
                </a:lnTo>
                <a:lnTo>
                  <a:pt x="68" y="248"/>
                </a:lnTo>
                <a:lnTo>
                  <a:pt x="64" y="252"/>
                </a:lnTo>
                <a:lnTo>
                  <a:pt x="60" y="260"/>
                </a:lnTo>
                <a:lnTo>
                  <a:pt x="56" y="264"/>
                </a:lnTo>
                <a:lnTo>
                  <a:pt x="52" y="268"/>
                </a:lnTo>
                <a:lnTo>
                  <a:pt x="48" y="272"/>
                </a:lnTo>
                <a:lnTo>
                  <a:pt x="40" y="276"/>
                </a:lnTo>
                <a:lnTo>
                  <a:pt x="40" y="2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413">
            <a:extLst>
              <a:ext uri="{FF2B5EF4-FFF2-40B4-BE49-F238E27FC236}">
                <a16:creationId xmlns:a16="http://schemas.microsoft.com/office/drawing/2014/main" xmlns="" id="{4276D8D9-558A-44AD-9B9E-8BDBA13FFB9E}"/>
              </a:ext>
            </a:extLst>
          </p:cNvPr>
          <p:cNvSpPr>
            <a:spLocks/>
          </p:cNvSpPr>
          <p:nvPr/>
        </p:nvSpPr>
        <p:spPr bwMode="auto">
          <a:xfrm>
            <a:off x="5822829" y="1393947"/>
            <a:ext cx="1600410" cy="1249363"/>
          </a:xfrm>
          <a:custGeom>
            <a:avLst/>
            <a:gdLst>
              <a:gd name="T0" fmla="*/ 0 w 432"/>
              <a:gd name="T1" fmla="*/ 16 h 240"/>
              <a:gd name="T2" fmla="*/ 24 w 432"/>
              <a:gd name="T3" fmla="*/ 0 h 240"/>
              <a:gd name="T4" fmla="*/ 48 w 432"/>
              <a:gd name="T5" fmla="*/ 20 h 240"/>
              <a:gd name="T6" fmla="*/ 64 w 432"/>
              <a:gd name="T7" fmla="*/ 32 h 240"/>
              <a:gd name="T8" fmla="*/ 80 w 432"/>
              <a:gd name="T9" fmla="*/ 44 h 240"/>
              <a:gd name="T10" fmla="*/ 96 w 432"/>
              <a:gd name="T11" fmla="*/ 56 h 240"/>
              <a:gd name="T12" fmla="*/ 112 w 432"/>
              <a:gd name="T13" fmla="*/ 72 h 240"/>
              <a:gd name="T14" fmla="*/ 132 w 432"/>
              <a:gd name="T15" fmla="*/ 84 h 240"/>
              <a:gd name="T16" fmla="*/ 152 w 432"/>
              <a:gd name="T17" fmla="*/ 100 h 240"/>
              <a:gd name="T18" fmla="*/ 192 w 432"/>
              <a:gd name="T19" fmla="*/ 128 h 240"/>
              <a:gd name="T20" fmla="*/ 236 w 432"/>
              <a:gd name="T21" fmla="*/ 152 h 240"/>
              <a:gd name="T22" fmla="*/ 284 w 432"/>
              <a:gd name="T23" fmla="*/ 172 h 240"/>
              <a:gd name="T24" fmla="*/ 332 w 432"/>
              <a:gd name="T25" fmla="*/ 188 h 240"/>
              <a:gd name="T26" fmla="*/ 356 w 432"/>
              <a:gd name="T27" fmla="*/ 196 h 240"/>
              <a:gd name="T28" fmla="*/ 376 w 432"/>
              <a:gd name="T29" fmla="*/ 204 h 240"/>
              <a:gd name="T30" fmla="*/ 396 w 432"/>
              <a:gd name="T31" fmla="*/ 208 h 240"/>
              <a:gd name="T32" fmla="*/ 408 w 432"/>
              <a:gd name="T33" fmla="*/ 216 h 240"/>
              <a:gd name="T34" fmla="*/ 420 w 432"/>
              <a:gd name="T35" fmla="*/ 220 h 240"/>
              <a:gd name="T36" fmla="*/ 428 w 432"/>
              <a:gd name="T37" fmla="*/ 224 h 240"/>
              <a:gd name="T38" fmla="*/ 432 w 432"/>
              <a:gd name="T39" fmla="*/ 224 h 240"/>
              <a:gd name="T40" fmla="*/ 432 w 432"/>
              <a:gd name="T41" fmla="*/ 228 h 240"/>
              <a:gd name="T42" fmla="*/ 428 w 432"/>
              <a:gd name="T43" fmla="*/ 228 h 240"/>
              <a:gd name="T44" fmla="*/ 424 w 432"/>
              <a:gd name="T45" fmla="*/ 232 h 240"/>
              <a:gd name="T46" fmla="*/ 420 w 432"/>
              <a:gd name="T47" fmla="*/ 232 h 240"/>
              <a:gd name="T48" fmla="*/ 416 w 432"/>
              <a:gd name="T49" fmla="*/ 236 h 240"/>
              <a:gd name="T50" fmla="*/ 408 w 432"/>
              <a:gd name="T51" fmla="*/ 236 h 240"/>
              <a:gd name="T52" fmla="*/ 400 w 432"/>
              <a:gd name="T53" fmla="*/ 236 h 240"/>
              <a:gd name="T54" fmla="*/ 388 w 432"/>
              <a:gd name="T55" fmla="*/ 240 h 240"/>
              <a:gd name="T56" fmla="*/ 376 w 432"/>
              <a:gd name="T57" fmla="*/ 240 h 240"/>
              <a:gd name="T58" fmla="*/ 348 w 432"/>
              <a:gd name="T59" fmla="*/ 240 h 240"/>
              <a:gd name="T60" fmla="*/ 328 w 432"/>
              <a:gd name="T61" fmla="*/ 240 h 240"/>
              <a:gd name="T62" fmla="*/ 304 w 432"/>
              <a:gd name="T63" fmla="*/ 240 h 240"/>
              <a:gd name="T64" fmla="*/ 284 w 432"/>
              <a:gd name="T65" fmla="*/ 240 h 240"/>
              <a:gd name="T66" fmla="*/ 272 w 432"/>
              <a:gd name="T67" fmla="*/ 240 h 240"/>
              <a:gd name="T68" fmla="*/ 264 w 432"/>
              <a:gd name="T69" fmla="*/ 240 h 240"/>
              <a:gd name="T70" fmla="*/ 252 w 432"/>
              <a:gd name="T71" fmla="*/ 236 h 240"/>
              <a:gd name="T72" fmla="*/ 240 w 432"/>
              <a:gd name="T73" fmla="*/ 228 h 240"/>
              <a:gd name="T74" fmla="*/ 228 w 432"/>
              <a:gd name="T75" fmla="*/ 220 h 240"/>
              <a:gd name="T76" fmla="*/ 216 w 432"/>
              <a:gd name="T77" fmla="*/ 212 h 240"/>
              <a:gd name="T78" fmla="*/ 200 w 432"/>
              <a:gd name="T79" fmla="*/ 200 h 240"/>
              <a:gd name="T80" fmla="*/ 188 w 432"/>
              <a:gd name="T81" fmla="*/ 188 h 240"/>
              <a:gd name="T82" fmla="*/ 172 w 432"/>
              <a:gd name="T83" fmla="*/ 176 h 240"/>
              <a:gd name="T84" fmla="*/ 156 w 432"/>
              <a:gd name="T85" fmla="*/ 160 h 240"/>
              <a:gd name="T86" fmla="*/ 136 w 432"/>
              <a:gd name="T87" fmla="*/ 140 h 240"/>
              <a:gd name="T88" fmla="*/ 112 w 432"/>
              <a:gd name="T89" fmla="*/ 120 h 240"/>
              <a:gd name="T90" fmla="*/ 88 w 432"/>
              <a:gd name="T91" fmla="*/ 100 h 240"/>
              <a:gd name="T92" fmla="*/ 60 w 432"/>
              <a:gd name="T93" fmla="*/ 72 h 240"/>
              <a:gd name="T94" fmla="*/ 32 w 432"/>
              <a:gd name="T95" fmla="*/ 48 h 240"/>
              <a:gd name="T96" fmla="*/ 0 w 432"/>
              <a:gd name="T97" fmla="*/ 16 h 240"/>
              <a:gd name="T98" fmla="*/ 0 w 432"/>
              <a:gd name="T99" fmla="*/ 1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32" h="240">
                <a:moveTo>
                  <a:pt x="0" y="16"/>
                </a:moveTo>
                <a:lnTo>
                  <a:pt x="24" y="0"/>
                </a:lnTo>
                <a:lnTo>
                  <a:pt x="48" y="20"/>
                </a:lnTo>
                <a:lnTo>
                  <a:pt x="64" y="32"/>
                </a:lnTo>
                <a:lnTo>
                  <a:pt x="80" y="44"/>
                </a:lnTo>
                <a:lnTo>
                  <a:pt x="96" y="56"/>
                </a:lnTo>
                <a:lnTo>
                  <a:pt x="112" y="72"/>
                </a:lnTo>
                <a:lnTo>
                  <a:pt x="132" y="84"/>
                </a:lnTo>
                <a:lnTo>
                  <a:pt x="152" y="100"/>
                </a:lnTo>
                <a:lnTo>
                  <a:pt x="192" y="128"/>
                </a:lnTo>
                <a:lnTo>
                  <a:pt x="236" y="152"/>
                </a:lnTo>
                <a:lnTo>
                  <a:pt x="284" y="172"/>
                </a:lnTo>
                <a:lnTo>
                  <a:pt x="332" y="188"/>
                </a:lnTo>
                <a:lnTo>
                  <a:pt x="356" y="196"/>
                </a:lnTo>
                <a:lnTo>
                  <a:pt x="376" y="204"/>
                </a:lnTo>
                <a:lnTo>
                  <a:pt x="396" y="208"/>
                </a:lnTo>
                <a:lnTo>
                  <a:pt x="408" y="216"/>
                </a:lnTo>
                <a:lnTo>
                  <a:pt x="420" y="220"/>
                </a:lnTo>
                <a:lnTo>
                  <a:pt x="428" y="224"/>
                </a:lnTo>
                <a:lnTo>
                  <a:pt x="432" y="224"/>
                </a:lnTo>
                <a:lnTo>
                  <a:pt x="432" y="228"/>
                </a:lnTo>
                <a:lnTo>
                  <a:pt x="428" y="228"/>
                </a:lnTo>
                <a:lnTo>
                  <a:pt x="424" y="232"/>
                </a:lnTo>
                <a:lnTo>
                  <a:pt x="420" y="232"/>
                </a:lnTo>
                <a:lnTo>
                  <a:pt x="416" y="236"/>
                </a:lnTo>
                <a:lnTo>
                  <a:pt x="408" y="236"/>
                </a:lnTo>
                <a:lnTo>
                  <a:pt x="400" y="236"/>
                </a:lnTo>
                <a:lnTo>
                  <a:pt x="388" y="240"/>
                </a:lnTo>
                <a:lnTo>
                  <a:pt x="376" y="240"/>
                </a:lnTo>
                <a:lnTo>
                  <a:pt x="348" y="240"/>
                </a:lnTo>
                <a:lnTo>
                  <a:pt x="328" y="240"/>
                </a:lnTo>
                <a:lnTo>
                  <a:pt x="304" y="240"/>
                </a:lnTo>
                <a:lnTo>
                  <a:pt x="284" y="240"/>
                </a:lnTo>
                <a:lnTo>
                  <a:pt x="272" y="240"/>
                </a:lnTo>
                <a:lnTo>
                  <a:pt x="264" y="240"/>
                </a:lnTo>
                <a:lnTo>
                  <a:pt x="252" y="236"/>
                </a:lnTo>
                <a:lnTo>
                  <a:pt x="240" y="228"/>
                </a:lnTo>
                <a:lnTo>
                  <a:pt x="228" y="220"/>
                </a:lnTo>
                <a:lnTo>
                  <a:pt x="216" y="212"/>
                </a:lnTo>
                <a:lnTo>
                  <a:pt x="200" y="200"/>
                </a:lnTo>
                <a:lnTo>
                  <a:pt x="188" y="188"/>
                </a:lnTo>
                <a:lnTo>
                  <a:pt x="172" y="176"/>
                </a:lnTo>
                <a:lnTo>
                  <a:pt x="156" y="160"/>
                </a:lnTo>
                <a:lnTo>
                  <a:pt x="136" y="140"/>
                </a:lnTo>
                <a:lnTo>
                  <a:pt x="112" y="120"/>
                </a:lnTo>
                <a:lnTo>
                  <a:pt x="88" y="100"/>
                </a:lnTo>
                <a:lnTo>
                  <a:pt x="60" y="72"/>
                </a:lnTo>
                <a:lnTo>
                  <a:pt x="32" y="48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414">
            <a:extLst>
              <a:ext uri="{FF2B5EF4-FFF2-40B4-BE49-F238E27FC236}">
                <a16:creationId xmlns:a16="http://schemas.microsoft.com/office/drawing/2014/main" xmlns="" id="{7134B459-4594-40EB-91DC-5A49781741E2}"/>
              </a:ext>
            </a:extLst>
          </p:cNvPr>
          <p:cNvSpPr>
            <a:spLocks/>
          </p:cNvSpPr>
          <p:nvPr/>
        </p:nvSpPr>
        <p:spPr bwMode="auto">
          <a:xfrm>
            <a:off x="6237750" y="1352301"/>
            <a:ext cx="548289" cy="645504"/>
          </a:xfrm>
          <a:custGeom>
            <a:avLst/>
            <a:gdLst>
              <a:gd name="T0" fmla="*/ 120 w 148"/>
              <a:gd name="T1" fmla="*/ 68 h 124"/>
              <a:gd name="T2" fmla="*/ 112 w 148"/>
              <a:gd name="T3" fmla="*/ 76 h 124"/>
              <a:gd name="T4" fmla="*/ 104 w 148"/>
              <a:gd name="T5" fmla="*/ 80 h 124"/>
              <a:gd name="T6" fmla="*/ 96 w 148"/>
              <a:gd name="T7" fmla="*/ 84 h 124"/>
              <a:gd name="T8" fmla="*/ 84 w 148"/>
              <a:gd name="T9" fmla="*/ 92 h 124"/>
              <a:gd name="T10" fmla="*/ 68 w 148"/>
              <a:gd name="T11" fmla="*/ 96 h 124"/>
              <a:gd name="T12" fmla="*/ 52 w 148"/>
              <a:gd name="T13" fmla="*/ 104 h 124"/>
              <a:gd name="T14" fmla="*/ 36 w 148"/>
              <a:gd name="T15" fmla="*/ 112 h 124"/>
              <a:gd name="T16" fmla="*/ 16 w 148"/>
              <a:gd name="T17" fmla="*/ 124 h 124"/>
              <a:gd name="T18" fmla="*/ 0 w 148"/>
              <a:gd name="T19" fmla="*/ 112 h 124"/>
              <a:gd name="T20" fmla="*/ 12 w 148"/>
              <a:gd name="T21" fmla="*/ 96 h 124"/>
              <a:gd name="T22" fmla="*/ 28 w 148"/>
              <a:gd name="T23" fmla="*/ 84 h 124"/>
              <a:gd name="T24" fmla="*/ 40 w 148"/>
              <a:gd name="T25" fmla="*/ 72 h 124"/>
              <a:gd name="T26" fmla="*/ 48 w 148"/>
              <a:gd name="T27" fmla="*/ 64 h 124"/>
              <a:gd name="T28" fmla="*/ 56 w 148"/>
              <a:gd name="T29" fmla="*/ 56 h 124"/>
              <a:gd name="T30" fmla="*/ 64 w 148"/>
              <a:gd name="T31" fmla="*/ 48 h 124"/>
              <a:gd name="T32" fmla="*/ 68 w 148"/>
              <a:gd name="T33" fmla="*/ 44 h 124"/>
              <a:gd name="T34" fmla="*/ 72 w 148"/>
              <a:gd name="T35" fmla="*/ 36 h 124"/>
              <a:gd name="T36" fmla="*/ 76 w 148"/>
              <a:gd name="T37" fmla="*/ 32 h 124"/>
              <a:gd name="T38" fmla="*/ 76 w 148"/>
              <a:gd name="T39" fmla="*/ 24 h 124"/>
              <a:gd name="T40" fmla="*/ 76 w 148"/>
              <a:gd name="T41" fmla="*/ 20 h 124"/>
              <a:gd name="T42" fmla="*/ 76 w 148"/>
              <a:gd name="T43" fmla="*/ 16 h 124"/>
              <a:gd name="T44" fmla="*/ 76 w 148"/>
              <a:gd name="T45" fmla="*/ 12 h 124"/>
              <a:gd name="T46" fmla="*/ 76 w 148"/>
              <a:gd name="T47" fmla="*/ 8 h 124"/>
              <a:gd name="T48" fmla="*/ 80 w 148"/>
              <a:gd name="T49" fmla="*/ 4 h 124"/>
              <a:gd name="T50" fmla="*/ 88 w 148"/>
              <a:gd name="T51" fmla="*/ 0 h 124"/>
              <a:gd name="T52" fmla="*/ 96 w 148"/>
              <a:gd name="T53" fmla="*/ 0 h 124"/>
              <a:gd name="T54" fmla="*/ 108 w 148"/>
              <a:gd name="T55" fmla="*/ 0 h 124"/>
              <a:gd name="T56" fmla="*/ 116 w 148"/>
              <a:gd name="T57" fmla="*/ 4 h 124"/>
              <a:gd name="T58" fmla="*/ 128 w 148"/>
              <a:gd name="T59" fmla="*/ 12 h 124"/>
              <a:gd name="T60" fmla="*/ 136 w 148"/>
              <a:gd name="T61" fmla="*/ 20 h 124"/>
              <a:gd name="T62" fmla="*/ 144 w 148"/>
              <a:gd name="T63" fmla="*/ 28 h 124"/>
              <a:gd name="T64" fmla="*/ 148 w 148"/>
              <a:gd name="T65" fmla="*/ 36 h 124"/>
              <a:gd name="T66" fmla="*/ 148 w 148"/>
              <a:gd name="T67" fmla="*/ 40 h 124"/>
              <a:gd name="T68" fmla="*/ 148 w 148"/>
              <a:gd name="T69" fmla="*/ 44 h 124"/>
              <a:gd name="T70" fmla="*/ 144 w 148"/>
              <a:gd name="T71" fmla="*/ 48 h 124"/>
              <a:gd name="T72" fmla="*/ 140 w 148"/>
              <a:gd name="T73" fmla="*/ 56 h 124"/>
              <a:gd name="T74" fmla="*/ 128 w 148"/>
              <a:gd name="T75" fmla="*/ 60 h 124"/>
              <a:gd name="T76" fmla="*/ 120 w 148"/>
              <a:gd name="T77" fmla="*/ 68 h 124"/>
              <a:gd name="T78" fmla="*/ 120 w 148"/>
              <a:gd name="T79" fmla="*/ 68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8" h="124">
                <a:moveTo>
                  <a:pt x="120" y="68"/>
                </a:moveTo>
                <a:lnTo>
                  <a:pt x="112" y="76"/>
                </a:lnTo>
                <a:lnTo>
                  <a:pt x="104" y="80"/>
                </a:lnTo>
                <a:lnTo>
                  <a:pt x="96" y="84"/>
                </a:lnTo>
                <a:lnTo>
                  <a:pt x="84" y="92"/>
                </a:lnTo>
                <a:lnTo>
                  <a:pt x="68" y="96"/>
                </a:lnTo>
                <a:lnTo>
                  <a:pt x="52" y="104"/>
                </a:lnTo>
                <a:lnTo>
                  <a:pt x="36" y="112"/>
                </a:lnTo>
                <a:lnTo>
                  <a:pt x="16" y="124"/>
                </a:lnTo>
                <a:lnTo>
                  <a:pt x="0" y="112"/>
                </a:lnTo>
                <a:lnTo>
                  <a:pt x="12" y="96"/>
                </a:lnTo>
                <a:lnTo>
                  <a:pt x="28" y="84"/>
                </a:lnTo>
                <a:lnTo>
                  <a:pt x="40" y="72"/>
                </a:lnTo>
                <a:lnTo>
                  <a:pt x="48" y="64"/>
                </a:lnTo>
                <a:lnTo>
                  <a:pt x="56" y="56"/>
                </a:lnTo>
                <a:lnTo>
                  <a:pt x="64" y="48"/>
                </a:lnTo>
                <a:lnTo>
                  <a:pt x="68" y="44"/>
                </a:lnTo>
                <a:lnTo>
                  <a:pt x="72" y="36"/>
                </a:lnTo>
                <a:lnTo>
                  <a:pt x="76" y="32"/>
                </a:lnTo>
                <a:lnTo>
                  <a:pt x="76" y="24"/>
                </a:lnTo>
                <a:lnTo>
                  <a:pt x="76" y="20"/>
                </a:lnTo>
                <a:lnTo>
                  <a:pt x="76" y="16"/>
                </a:lnTo>
                <a:lnTo>
                  <a:pt x="76" y="12"/>
                </a:lnTo>
                <a:lnTo>
                  <a:pt x="76" y="8"/>
                </a:lnTo>
                <a:lnTo>
                  <a:pt x="80" y="4"/>
                </a:lnTo>
                <a:lnTo>
                  <a:pt x="88" y="0"/>
                </a:lnTo>
                <a:lnTo>
                  <a:pt x="96" y="0"/>
                </a:lnTo>
                <a:lnTo>
                  <a:pt x="108" y="0"/>
                </a:lnTo>
                <a:lnTo>
                  <a:pt x="116" y="4"/>
                </a:lnTo>
                <a:lnTo>
                  <a:pt x="128" y="12"/>
                </a:lnTo>
                <a:lnTo>
                  <a:pt x="136" y="20"/>
                </a:lnTo>
                <a:lnTo>
                  <a:pt x="144" y="28"/>
                </a:lnTo>
                <a:lnTo>
                  <a:pt x="148" y="36"/>
                </a:lnTo>
                <a:lnTo>
                  <a:pt x="148" y="40"/>
                </a:lnTo>
                <a:lnTo>
                  <a:pt x="148" y="44"/>
                </a:lnTo>
                <a:lnTo>
                  <a:pt x="144" y="48"/>
                </a:lnTo>
                <a:lnTo>
                  <a:pt x="140" y="56"/>
                </a:lnTo>
                <a:lnTo>
                  <a:pt x="128" y="60"/>
                </a:lnTo>
                <a:lnTo>
                  <a:pt x="120" y="68"/>
                </a:lnTo>
                <a:lnTo>
                  <a:pt x="120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416">
            <a:extLst>
              <a:ext uri="{FF2B5EF4-FFF2-40B4-BE49-F238E27FC236}">
                <a16:creationId xmlns:a16="http://schemas.microsoft.com/office/drawing/2014/main" xmlns="" id="{25B63824-890A-4FC2-B322-DA05C7C36865}"/>
              </a:ext>
            </a:extLst>
          </p:cNvPr>
          <p:cNvSpPr>
            <a:spLocks/>
          </p:cNvSpPr>
          <p:nvPr/>
        </p:nvSpPr>
        <p:spPr bwMode="auto">
          <a:xfrm>
            <a:off x="4786739" y="4215315"/>
            <a:ext cx="548289" cy="2186388"/>
          </a:xfrm>
          <a:custGeom>
            <a:avLst/>
            <a:gdLst>
              <a:gd name="T0" fmla="*/ 140 w 148"/>
              <a:gd name="T1" fmla="*/ 240 h 420"/>
              <a:gd name="T2" fmla="*/ 124 w 148"/>
              <a:gd name="T3" fmla="*/ 288 h 420"/>
              <a:gd name="T4" fmla="*/ 100 w 148"/>
              <a:gd name="T5" fmla="*/ 332 h 420"/>
              <a:gd name="T6" fmla="*/ 68 w 148"/>
              <a:gd name="T7" fmla="*/ 372 h 420"/>
              <a:gd name="T8" fmla="*/ 40 w 148"/>
              <a:gd name="T9" fmla="*/ 396 h 420"/>
              <a:gd name="T10" fmla="*/ 24 w 148"/>
              <a:gd name="T11" fmla="*/ 412 h 420"/>
              <a:gd name="T12" fmla="*/ 12 w 148"/>
              <a:gd name="T13" fmla="*/ 416 h 420"/>
              <a:gd name="T14" fmla="*/ 4 w 148"/>
              <a:gd name="T15" fmla="*/ 420 h 420"/>
              <a:gd name="T16" fmla="*/ 0 w 148"/>
              <a:gd name="T17" fmla="*/ 416 h 420"/>
              <a:gd name="T18" fmla="*/ 0 w 148"/>
              <a:gd name="T19" fmla="*/ 412 h 420"/>
              <a:gd name="T20" fmla="*/ 4 w 148"/>
              <a:gd name="T21" fmla="*/ 400 h 420"/>
              <a:gd name="T22" fmla="*/ 12 w 148"/>
              <a:gd name="T23" fmla="*/ 388 h 420"/>
              <a:gd name="T24" fmla="*/ 44 w 148"/>
              <a:gd name="T25" fmla="*/ 340 h 420"/>
              <a:gd name="T26" fmla="*/ 68 w 148"/>
              <a:gd name="T27" fmla="*/ 304 h 420"/>
              <a:gd name="T28" fmla="*/ 80 w 148"/>
              <a:gd name="T29" fmla="*/ 260 h 420"/>
              <a:gd name="T30" fmla="*/ 88 w 148"/>
              <a:gd name="T31" fmla="*/ 216 h 420"/>
              <a:gd name="T32" fmla="*/ 92 w 148"/>
              <a:gd name="T33" fmla="*/ 164 h 420"/>
              <a:gd name="T34" fmla="*/ 96 w 148"/>
              <a:gd name="T35" fmla="*/ 104 h 420"/>
              <a:gd name="T36" fmla="*/ 96 w 148"/>
              <a:gd name="T37" fmla="*/ 76 h 420"/>
              <a:gd name="T38" fmla="*/ 92 w 148"/>
              <a:gd name="T39" fmla="*/ 52 h 420"/>
              <a:gd name="T40" fmla="*/ 92 w 148"/>
              <a:gd name="T41" fmla="*/ 36 h 420"/>
              <a:gd name="T42" fmla="*/ 88 w 148"/>
              <a:gd name="T43" fmla="*/ 24 h 420"/>
              <a:gd name="T44" fmla="*/ 80 w 148"/>
              <a:gd name="T45" fmla="*/ 16 h 420"/>
              <a:gd name="T46" fmla="*/ 84 w 148"/>
              <a:gd name="T47" fmla="*/ 4 h 420"/>
              <a:gd name="T48" fmla="*/ 88 w 148"/>
              <a:gd name="T49" fmla="*/ 0 h 420"/>
              <a:gd name="T50" fmla="*/ 100 w 148"/>
              <a:gd name="T51" fmla="*/ 0 h 420"/>
              <a:gd name="T52" fmla="*/ 120 w 148"/>
              <a:gd name="T53" fmla="*/ 0 h 420"/>
              <a:gd name="T54" fmla="*/ 144 w 148"/>
              <a:gd name="T55" fmla="*/ 4 h 420"/>
              <a:gd name="T56" fmla="*/ 148 w 148"/>
              <a:gd name="T57" fmla="*/ 80 h 420"/>
              <a:gd name="T58" fmla="*/ 144 w 148"/>
              <a:gd name="T59" fmla="*/ 140 h 420"/>
              <a:gd name="T60" fmla="*/ 144 w 148"/>
              <a:gd name="T61" fmla="*/ 184 h 420"/>
              <a:gd name="T62" fmla="*/ 144 w 148"/>
              <a:gd name="T63" fmla="*/ 216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8" h="420">
                <a:moveTo>
                  <a:pt x="144" y="216"/>
                </a:moveTo>
                <a:lnTo>
                  <a:pt x="140" y="240"/>
                </a:lnTo>
                <a:lnTo>
                  <a:pt x="132" y="264"/>
                </a:lnTo>
                <a:lnTo>
                  <a:pt x="124" y="288"/>
                </a:lnTo>
                <a:lnTo>
                  <a:pt x="112" y="312"/>
                </a:lnTo>
                <a:lnTo>
                  <a:pt x="100" y="332"/>
                </a:lnTo>
                <a:lnTo>
                  <a:pt x="88" y="352"/>
                </a:lnTo>
                <a:lnTo>
                  <a:pt x="68" y="372"/>
                </a:lnTo>
                <a:lnTo>
                  <a:pt x="52" y="388"/>
                </a:lnTo>
                <a:lnTo>
                  <a:pt x="40" y="396"/>
                </a:lnTo>
                <a:lnTo>
                  <a:pt x="32" y="404"/>
                </a:lnTo>
                <a:lnTo>
                  <a:pt x="24" y="412"/>
                </a:lnTo>
                <a:lnTo>
                  <a:pt x="20" y="416"/>
                </a:lnTo>
                <a:lnTo>
                  <a:pt x="12" y="416"/>
                </a:lnTo>
                <a:lnTo>
                  <a:pt x="8" y="420"/>
                </a:lnTo>
                <a:lnTo>
                  <a:pt x="4" y="420"/>
                </a:lnTo>
                <a:lnTo>
                  <a:pt x="0" y="420"/>
                </a:lnTo>
                <a:lnTo>
                  <a:pt x="0" y="416"/>
                </a:lnTo>
                <a:lnTo>
                  <a:pt x="0" y="416"/>
                </a:lnTo>
                <a:lnTo>
                  <a:pt x="0" y="412"/>
                </a:lnTo>
                <a:lnTo>
                  <a:pt x="0" y="404"/>
                </a:lnTo>
                <a:lnTo>
                  <a:pt x="4" y="400"/>
                </a:lnTo>
                <a:lnTo>
                  <a:pt x="8" y="392"/>
                </a:lnTo>
                <a:lnTo>
                  <a:pt x="12" y="388"/>
                </a:lnTo>
                <a:lnTo>
                  <a:pt x="20" y="380"/>
                </a:lnTo>
                <a:lnTo>
                  <a:pt x="44" y="340"/>
                </a:lnTo>
                <a:lnTo>
                  <a:pt x="56" y="324"/>
                </a:lnTo>
                <a:lnTo>
                  <a:pt x="68" y="304"/>
                </a:lnTo>
                <a:lnTo>
                  <a:pt x="76" y="280"/>
                </a:lnTo>
                <a:lnTo>
                  <a:pt x="80" y="260"/>
                </a:lnTo>
                <a:lnTo>
                  <a:pt x="88" y="236"/>
                </a:lnTo>
                <a:lnTo>
                  <a:pt x="88" y="216"/>
                </a:lnTo>
                <a:lnTo>
                  <a:pt x="92" y="192"/>
                </a:lnTo>
                <a:lnTo>
                  <a:pt x="92" y="164"/>
                </a:lnTo>
                <a:lnTo>
                  <a:pt x="96" y="136"/>
                </a:lnTo>
                <a:lnTo>
                  <a:pt x="96" y="104"/>
                </a:lnTo>
                <a:lnTo>
                  <a:pt x="96" y="88"/>
                </a:lnTo>
                <a:lnTo>
                  <a:pt x="96" y="76"/>
                </a:lnTo>
                <a:lnTo>
                  <a:pt x="92" y="60"/>
                </a:lnTo>
                <a:lnTo>
                  <a:pt x="92" y="52"/>
                </a:lnTo>
                <a:lnTo>
                  <a:pt x="92" y="40"/>
                </a:lnTo>
                <a:lnTo>
                  <a:pt x="92" y="36"/>
                </a:lnTo>
                <a:lnTo>
                  <a:pt x="88" y="28"/>
                </a:lnTo>
                <a:lnTo>
                  <a:pt x="88" y="24"/>
                </a:lnTo>
                <a:lnTo>
                  <a:pt x="80" y="20"/>
                </a:lnTo>
                <a:lnTo>
                  <a:pt x="80" y="16"/>
                </a:lnTo>
                <a:lnTo>
                  <a:pt x="80" y="8"/>
                </a:lnTo>
                <a:lnTo>
                  <a:pt x="84" y="4"/>
                </a:lnTo>
                <a:lnTo>
                  <a:pt x="84" y="4"/>
                </a:lnTo>
                <a:lnTo>
                  <a:pt x="88" y="0"/>
                </a:lnTo>
                <a:lnTo>
                  <a:pt x="96" y="0"/>
                </a:lnTo>
                <a:lnTo>
                  <a:pt x="100" y="0"/>
                </a:lnTo>
                <a:lnTo>
                  <a:pt x="108" y="0"/>
                </a:lnTo>
                <a:lnTo>
                  <a:pt x="120" y="0"/>
                </a:lnTo>
                <a:lnTo>
                  <a:pt x="132" y="4"/>
                </a:lnTo>
                <a:lnTo>
                  <a:pt x="144" y="4"/>
                </a:lnTo>
                <a:lnTo>
                  <a:pt x="144" y="44"/>
                </a:lnTo>
                <a:lnTo>
                  <a:pt x="148" y="80"/>
                </a:lnTo>
                <a:lnTo>
                  <a:pt x="148" y="112"/>
                </a:lnTo>
                <a:lnTo>
                  <a:pt x="144" y="140"/>
                </a:lnTo>
                <a:lnTo>
                  <a:pt x="144" y="164"/>
                </a:lnTo>
                <a:lnTo>
                  <a:pt x="144" y="184"/>
                </a:lnTo>
                <a:lnTo>
                  <a:pt x="144" y="204"/>
                </a:lnTo>
                <a:lnTo>
                  <a:pt x="144" y="216"/>
                </a:lnTo>
                <a:lnTo>
                  <a:pt x="144" y="2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417">
            <a:extLst>
              <a:ext uri="{FF2B5EF4-FFF2-40B4-BE49-F238E27FC236}">
                <a16:creationId xmlns:a16="http://schemas.microsoft.com/office/drawing/2014/main" xmlns="" id="{CD46A015-A0CF-49B2-9955-0832A49479B6}"/>
              </a:ext>
            </a:extLst>
          </p:cNvPr>
          <p:cNvSpPr>
            <a:spLocks/>
          </p:cNvSpPr>
          <p:nvPr/>
        </p:nvSpPr>
        <p:spPr bwMode="auto">
          <a:xfrm>
            <a:off x="5201660" y="4777529"/>
            <a:ext cx="355647" cy="187405"/>
          </a:xfrm>
          <a:custGeom>
            <a:avLst/>
            <a:gdLst>
              <a:gd name="T0" fmla="*/ 40 w 96"/>
              <a:gd name="T1" fmla="*/ 0 h 36"/>
              <a:gd name="T2" fmla="*/ 48 w 96"/>
              <a:gd name="T3" fmla="*/ 0 h 36"/>
              <a:gd name="T4" fmla="*/ 56 w 96"/>
              <a:gd name="T5" fmla="*/ 0 h 36"/>
              <a:gd name="T6" fmla="*/ 64 w 96"/>
              <a:gd name="T7" fmla="*/ 0 h 36"/>
              <a:gd name="T8" fmla="*/ 76 w 96"/>
              <a:gd name="T9" fmla="*/ 0 h 36"/>
              <a:gd name="T10" fmla="*/ 84 w 96"/>
              <a:gd name="T11" fmla="*/ 0 h 36"/>
              <a:gd name="T12" fmla="*/ 88 w 96"/>
              <a:gd name="T13" fmla="*/ 0 h 36"/>
              <a:gd name="T14" fmla="*/ 92 w 96"/>
              <a:gd name="T15" fmla="*/ 4 h 36"/>
              <a:gd name="T16" fmla="*/ 96 w 96"/>
              <a:gd name="T17" fmla="*/ 8 h 36"/>
              <a:gd name="T18" fmla="*/ 92 w 96"/>
              <a:gd name="T19" fmla="*/ 12 h 36"/>
              <a:gd name="T20" fmla="*/ 92 w 96"/>
              <a:gd name="T21" fmla="*/ 16 h 36"/>
              <a:gd name="T22" fmla="*/ 84 w 96"/>
              <a:gd name="T23" fmla="*/ 20 h 36"/>
              <a:gd name="T24" fmla="*/ 80 w 96"/>
              <a:gd name="T25" fmla="*/ 24 h 36"/>
              <a:gd name="T26" fmla="*/ 76 w 96"/>
              <a:gd name="T27" fmla="*/ 28 h 36"/>
              <a:gd name="T28" fmla="*/ 72 w 96"/>
              <a:gd name="T29" fmla="*/ 32 h 36"/>
              <a:gd name="T30" fmla="*/ 64 w 96"/>
              <a:gd name="T31" fmla="*/ 32 h 36"/>
              <a:gd name="T32" fmla="*/ 52 w 96"/>
              <a:gd name="T33" fmla="*/ 32 h 36"/>
              <a:gd name="T34" fmla="*/ 44 w 96"/>
              <a:gd name="T35" fmla="*/ 32 h 36"/>
              <a:gd name="T36" fmla="*/ 32 w 96"/>
              <a:gd name="T37" fmla="*/ 36 h 36"/>
              <a:gd name="T38" fmla="*/ 16 w 96"/>
              <a:gd name="T39" fmla="*/ 36 h 36"/>
              <a:gd name="T40" fmla="*/ 0 w 96"/>
              <a:gd name="T41" fmla="*/ 36 h 36"/>
              <a:gd name="T42" fmla="*/ 0 w 96"/>
              <a:gd name="T43" fmla="*/ 4 h 36"/>
              <a:gd name="T44" fmla="*/ 16 w 96"/>
              <a:gd name="T45" fmla="*/ 4 h 36"/>
              <a:gd name="T46" fmla="*/ 24 w 96"/>
              <a:gd name="T47" fmla="*/ 4 h 36"/>
              <a:gd name="T48" fmla="*/ 36 w 96"/>
              <a:gd name="T49" fmla="*/ 4 h 36"/>
              <a:gd name="T50" fmla="*/ 40 w 96"/>
              <a:gd name="T51" fmla="*/ 0 h 36"/>
              <a:gd name="T52" fmla="*/ 40 w 96"/>
              <a:gd name="T5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96" h="36">
                <a:moveTo>
                  <a:pt x="40" y="0"/>
                </a:moveTo>
                <a:lnTo>
                  <a:pt x="48" y="0"/>
                </a:lnTo>
                <a:lnTo>
                  <a:pt x="56" y="0"/>
                </a:lnTo>
                <a:lnTo>
                  <a:pt x="64" y="0"/>
                </a:lnTo>
                <a:lnTo>
                  <a:pt x="76" y="0"/>
                </a:lnTo>
                <a:lnTo>
                  <a:pt x="84" y="0"/>
                </a:lnTo>
                <a:lnTo>
                  <a:pt x="88" y="0"/>
                </a:lnTo>
                <a:lnTo>
                  <a:pt x="92" y="4"/>
                </a:lnTo>
                <a:lnTo>
                  <a:pt x="96" y="8"/>
                </a:lnTo>
                <a:lnTo>
                  <a:pt x="92" y="12"/>
                </a:lnTo>
                <a:lnTo>
                  <a:pt x="92" y="16"/>
                </a:lnTo>
                <a:lnTo>
                  <a:pt x="84" y="20"/>
                </a:lnTo>
                <a:lnTo>
                  <a:pt x="80" y="24"/>
                </a:lnTo>
                <a:lnTo>
                  <a:pt x="76" y="28"/>
                </a:lnTo>
                <a:lnTo>
                  <a:pt x="72" y="32"/>
                </a:lnTo>
                <a:lnTo>
                  <a:pt x="64" y="32"/>
                </a:lnTo>
                <a:lnTo>
                  <a:pt x="52" y="32"/>
                </a:lnTo>
                <a:lnTo>
                  <a:pt x="44" y="32"/>
                </a:lnTo>
                <a:lnTo>
                  <a:pt x="32" y="36"/>
                </a:lnTo>
                <a:lnTo>
                  <a:pt x="16" y="36"/>
                </a:lnTo>
                <a:lnTo>
                  <a:pt x="0" y="36"/>
                </a:lnTo>
                <a:lnTo>
                  <a:pt x="0" y="4"/>
                </a:lnTo>
                <a:lnTo>
                  <a:pt x="16" y="4"/>
                </a:lnTo>
                <a:lnTo>
                  <a:pt x="24" y="4"/>
                </a:lnTo>
                <a:lnTo>
                  <a:pt x="36" y="4"/>
                </a:lnTo>
                <a:lnTo>
                  <a:pt x="40" y="0"/>
                </a:lnTo>
                <a:lnTo>
                  <a:pt x="4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418">
            <a:extLst>
              <a:ext uri="{FF2B5EF4-FFF2-40B4-BE49-F238E27FC236}">
                <a16:creationId xmlns:a16="http://schemas.microsoft.com/office/drawing/2014/main" xmlns="" id="{70A565CC-22BD-44CE-AAF2-685F6CD16923}"/>
              </a:ext>
            </a:extLst>
          </p:cNvPr>
          <p:cNvSpPr>
            <a:spLocks/>
          </p:cNvSpPr>
          <p:nvPr/>
        </p:nvSpPr>
        <p:spPr bwMode="auto">
          <a:xfrm>
            <a:off x="5275753" y="5318920"/>
            <a:ext cx="207461" cy="83291"/>
          </a:xfrm>
          <a:custGeom>
            <a:avLst/>
            <a:gdLst>
              <a:gd name="T0" fmla="*/ 32 w 56"/>
              <a:gd name="T1" fmla="*/ 8 h 16"/>
              <a:gd name="T2" fmla="*/ 24 w 56"/>
              <a:gd name="T3" fmla="*/ 12 h 16"/>
              <a:gd name="T4" fmla="*/ 12 w 56"/>
              <a:gd name="T5" fmla="*/ 12 h 16"/>
              <a:gd name="T6" fmla="*/ 4 w 56"/>
              <a:gd name="T7" fmla="*/ 12 h 16"/>
              <a:gd name="T8" fmla="*/ 0 w 56"/>
              <a:gd name="T9" fmla="*/ 16 h 16"/>
              <a:gd name="T10" fmla="*/ 0 w 56"/>
              <a:gd name="T11" fmla="*/ 0 h 16"/>
              <a:gd name="T12" fmla="*/ 12 w 56"/>
              <a:gd name="T13" fmla="*/ 0 h 16"/>
              <a:gd name="T14" fmla="*/ 24 w 56"/>
              <a:gd name="T15" fmla="*/ 0 h 16"/>
              <a:gd name="T16" fmla="*/ 32 w 56"/>
              <a:gd name="T17" fmla="*/ 0 h 16"/>
              <a:gd name="T18" fmla="*/ 44 w 56"/>
              <a:gd name="T19" fmla="*/ 0 h 16"/>
              <a:gd name="T20" fmla="*/ 48 w 56"/>
              <a:gd name="T21" fmla="*/ 0 h 16"/>
              <a:gd name="T22" fmla="*/ 52 w 56"/>
              <a:gd name="T23" fmla="*/ 0 h 16"/>
              <a:gd name="T24" fmla="*/ 56 w 56"/>
              <a:gd name="T25" fmla="*/ 0 h 16"/>
              <a:gd name="T26" fmla="*/ 56 w 56"/>
              <a:gd name="T27" fmla="*/ 4 h 16"/>
              <a:gd name="T28" fmla="*/ 56 w 56"/>
              <a:gd name="T29" fmla="*/ 4 h 16"/>
              <a:gd name="T30" fmla="*/ 52 w 56"/>
              <a:gd name="T31" fmla="*/ 4 h 16"/>
              <a:gd name="T32" fmla="*/ 44 w 56"/>
              <a:gd name="T33" fmla="*/ 8 h 16"/>
              <a:gd name="T34" fmla="*/ 32 w 56"/>
              <a:gd name="T35" fmla="*/ 8 h 16"/>
              <a:gd name="T36" fmla="*/ 32 w 56"/>
              <a:gd name="T37" fmla="*/ 8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16">
                <a:moveTo>
                  <a:pt x="32" y="8"/>
                </a:moveTo>
                <a:lnTo>
                  <a:pt x="24" y="12"/>
                </a:lnTo>
                <a:lnTo>
                  <a:pt x="12" y="12"/>
                </a:lnTo>
                <a:lnTo>
                  <a:pt x="4" y="12"/>
                </a:lnTo>
                <a:lnTo>
                  <a:pt x="0" y="16"/>
                </a:lnTo>
                <a:lnTo>
                  <a:pt x="0" y="0"/>
                </a:lnTo>
                <a:lnTo>
                  <a:pt x="12" y="0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48" y="0"/>
                </a:lnTo>
                <a:lnTo>
                  <a:pt x="52" y="0"/>
                </a:lnTo>
                <a:lnTo>
                  <a:pt x="56" y="0"/>
                </a:lnTo>
                <a:lnTo>
                  <a:pt x="56" y="4"/>
                </a:lnTo>
                <a:lnTo>
                  <a:pt x="56" y="4"/>
                </a:lnTo>
                <a:lnTo>
                  <a:pt x="52" y="4"/>
                </a:lnTo>
                <a:lnTo>
                  <a:pt x="44" y="8"/>
                </a:lnTo>
                <a:lnTo>
                  <a:pt x="32" y="8"/>
                </a:lnTo>
                <a:lnTo>
                  <a:pt x="32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Freeform 419">
            <a:extLst>
              <a:ext uri="{FF2B5EF4-FFF2-40B4-BE49-F238E27FC236}">
                <a16:creationId xmlns:a16="http://schemas.microsoft.com/office/drawing/2014/main" xmlns="" id="{795CA37E-DE1A-413E-9BB1-626DA55D05E6}"/>
              </a:ext>
            </a:extLst>
          </p:cNvPr>
          <p:cNvSpPr>
            <a:spLocks/>
          </p:cNvSpPr>
          <p:nvPr/>
        </p:nvSpPr>
        <p:spPr bwMode="auto">
          <a:xfrm>
            <a:off x="5186842" y="4111201"/>
            <a:ext cx="652019" cy="2248856"/>
          </a:xfrm>
          <a:custGeom>
            <a:avLst/>
            <a:gdLst>
              <a:gd name="T0" fmla="*/ 16 w 176"/>
              <a:gd name="T1" fmla="*/ 24 h 432"/>
              <a:gd name="T2" fmla="*/ 40 w 176"/>
              <a:gd name="T3" fmla="*/ 24 h 432"/>
              <a:gd name="T4" fmla="*/ 60 w 176"/>
              <a:gd name="T5" fmla="*/ 20 h 432"/>
              <a:gd name="T6" fmla="*/ 76 w 176"/>
              <a:gd name="T7" fmla="*/ 20 h 432"/>
              <a:gd name="T8" fmla="*/ 96 w 176"/>
              <a:gd name="T9" fmla="*/ 12 h 432"/>
              <a:gd name="T10" fmla="*/ 116 w 176"/>
              <a:gd name="T11" fmla="*/ 4 h 432"/>
              <a:gd name="T12" fmla="*/ 128 w 176"/>
              <a:gd name="T13" fmla="*/ 4 h 432"/>
              <a:gd name="T14" fmla="*/ 144 w 176"/>
              <a:gd name="T15" fmla="*/ 8 h 432"/>
              <a:gd name="T16" fmla="*/ 160 w 176"/>
              <a:gd name="T17" fmla="*/ 16 h 432"/>
              <a:gd name="T18" fmla="*/ 172 w 176"/>
              <a:gd name="T19" fmla="*/ 24 h 432"/>
              <a:gd name="T20" fmla="*/ 176 w 176"/>
              <a:gd name="T21" fmla="*/ 36 h 432"/>
              <a:gd name="T22" fmla="*/ 172 w 176"/>
              <a:gd name="T23" fmla="*/ 40 h 432"/>
              <a:gd name="T24" fmla="*/ 164 w 176"/>
              <a:gd name="T25" fmla="*/ 48 h 432"/>
              <a:gd name="T26" fmla="*/ 156 w 176"/>
              <a:gd name="T27" fmla="*/ 64 h 432"/>
              <a:gd name="T28" fmla="*/ 156 w 176"/>
              <a:gd name="T29" fmla="*/ 84 h 432"/>
              <a:gd name="T30" fmla="*/ 156 w 176"/>
              <a:gd name="T31" fmla="*/ 112 h 432"/>
              <a:gd name="T32" fmla="*/ 156 w 176"/>
              <a:gd name="T33" fmla="*/ 152 h 432"/>
              <a:gd name="T34" fmla="*/ 156 w 176"/>
              <a:gd name="T35" fmla="*/ 208 h 432"/>
              <a:gd name="T36" fmla="*/ 156 w 176"/>
              <a:gd name="T37" fmla="*/ 272 h 432"/>
              <a:gd name="T38" fmla="*/ 156 w 176"/>
              <a:gd name="T39" fmla="*/ 324 h 432"/>
              <a:gd name="T40" fmla="*/ 152 w 176"/>
              <a:gd name="T41" fmla="*/ 368 h 432"/>
              <a:gd name="T42" fmla="*/ 144 w 176"/>
              <a:gd name="T43" fmla="*/ 392 h 432"/>
              <a:gd name="T44" fmla="*/ 132 w 176"/>
              <a:gd name="T45" fmla="*/ 416 h 432"/>
              <a:gd name="T46" fmla="*/ 116 w 176"/>
              <a:gd name="T47" fmla="*/ 428 h 432"/>
              <a:gd name="T48" fmla="*/ 104 w 176"/>
              <a:gd name="T49" fmla="*/ 432 h 432"/>
              <a:gd name="T50" fmla="*/ 92 w 176"/>
              <a:gd name="T51" fmla="*/ 424 h 432"/>
              <a:gd name="T52" fmla="*/ 76 w 176"/>
              <a:gd name="T53" fmla="*/ 408 h 432"/>
              <a:gd name="T54" fmla="*/ 56 w 176"/>
              <a:gd name="T55" fmla="*/ 392 h 432"/>
              <a:gd name="T56" fmla="*/ 36 w 176"/>
              <a:gd name="T57" fmla="*/ 376 h 432"/>
              <a:gd name="T58" fmla="*/ 28 w 176"/>
              <a:gd name="T59" fmla="*/ 364 h 432"/>
              <a:gd name="T60" fmla="*/ 32 w 176"/>
              <a:gd name="T61" fmla="*/ 356 h 432"/>
              <a:gd name="T62" fmla="*/ 48 w 176"/>
              <a:gd name="T63" fmla="*/ 356 h 432"/>
              <a:gd name="T64" fmla="*/ 72 w 176"/>
              <a:gd name="T65" fmla="*/ 356 h 432"/>
              <a:gd name="T66" fmla="*/ 88 w 176"/>
              <a:gd name="T67" fmla="*/ 356 h 432"/>
              <a:gd name="T68" fmla="*/ 92 w 176"/>
              <a:gd name="T69" fmla="*/ 352 h 432"/>
              <a:gd name="T70" fmla="*/ 96 w 176"/>
              <a:gd name="T71" fmla="*/ 344 h 432"/>
              <a:gd name="T72" fmla="*/ 100 w 176"/>
              <a:gd name="T73" fmla="*/ 328 h 432"/>
              <a:gd name="T74" fmla="*/ 100 w 176"/>
              <a:gd name="T75" fmla="*/ 304 h 432"/>
              <a:gd name="T76" fmla="*/ 104 w 176"/>
              <a:gd name="T77" fmla="*/ 280 h 432"/>
              <a:gd name="T78" fmla="*/ 104 w 176"/>
              <a:gd name="T79" fmla="*/ 248 h 432"/>
              <a:gd name="T80" fmla="*/ 104 w 176"/>
              <a:gd name="T81" fmla="*/ 212 h 432"/>
              <a:gd name="T82" fmla="*/ 108 w 176"/>
              <a:gd name="T83" fmla="*/ 168 h 432"/>
              <a:gd name="T84" fmla="*/ 108 w 176"/>
              <a:gd name="T85" fmla="*/ 124 h 432"/>
              <a:gd name="T86" fmla="*/ 108 w 176"/>
              <a:gd name="T87" fmla="*/ 92 h 432"/>
              <a:gd name="T88" fmla="*/ 104 w 176"/>
              <a:gd name="T89" fmla="*/ 68 h 432"/>
              <a:gd name="T90" fmla="*/ 104 w 176"/>
              <a:gd name="T91" fmla="*/ 56 h 432"/>
              <a:gd name="T92" fmla="*/ 96 w 176"/>
              <a:gd name="T93" fmla="*/ 52 h 432"/>
              <a:gd name="T94" fmla="*/ 84 w 176"/>
              <a:gd name="T95" fmla="*/ 48 h 432"/>
              <a:gd name="T96" fmla="*/ 56 w 176"/>
              <a:gd name="T97" fmla="*/ 52 h 432"/>
              <a:gd name="T98" fmla="*/ 20 w 176"/>
              <a:gd name="T99" fmla="*/ 56 h 432"/>
              <a:gd name="T100" fmla="*/ 0 w 176"/>
              <a:gd name="T101" fmla="*/ 24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6" h="432">
                <a:moveTo>
                  <a:pt x="0" y="24"/>
                </a:moveTo>
                <a:lnTo>
                  <a:pt x="16" y="24"/>
                </a:lnTo>
                <a:lnTo>
                  <a:pt x="28" y="24"/>
                </a:lnTo>
                <a:lnTo>
                  <a:pt x="40" y="24"/>
                </a:lnTo>
                <a:lnTo>
                  <a:pt x="52" y="20"/>
                </a:lnTo>
                <a:lnTo>
                  <a:pt x="60" y="20"/>
                </a:lnTo>
                <a:lnTo>
                  <a:pt x="68" y="20"/>
                </a:lnTo>
                <a:lnTo>
                  <a:pt x="76" y="20"/>
                </a:lnTo>
                <a:lnTo>
                  <a:pt x="80" y="16"/>
                </a:lnTo>
                <a:lnTo>
                  <a:pt x="96" y="12"/>
                </a:lnTo>
                <a:lnTo>
                  <a:pt x="108" y="8"/>
                </a:lnTo>
                <a:lnTo>
                  <a:pt x="116" y="4"/>
                </a:lnTo>
                <a:lnTo>
                  <a:pt x="124" y="0"/>
                </a:lnTo>
                <a:lnTo>
                  <a:pt x="128" y="4"/>
                </a:lnTo>
                <a:lnTo>
                  <a:pt x="136" y="4"/>
                </a:lnTo>
                <a:lnTo>
                  <a:pt x="144" y="8"/>
                </a:lnTo>
                <a:lnTo>
                  <a:pt x="152" y="12"/>
                </a:lnTo>
                <a:lnTo>
                  <a:pt x="160" y="16"/>
                </a:lnTo>
                <a:lnTo>
                  <a:pt x="168" y="20"/>
                </a:lnTo>
                <a:lnTo>
                  <a:pt x="172" y="24"/>
                </a:lnTo>
                <a:lnTo>
                  <a:pt x="176" y="28"/>
                </a:lnTo>
                <a:lnTo>
                  <a:pt x="176" y="36"/>
                </a:lnTo>
                <a:lnTo>
                  <a:pt x="176" y="36"/>
                </a:lnTo>
                <a:lnTo>
                  <a:pt x="172" y="40"/>
                </a:lnTo>
                <a:lnTo>
                  <a:pt x="168" y="44"/>
                </a:lnTo>
                <a:lnTo>
                  <a:pt x="164" y="48"/>
                </a:lnTo>
                <a:lnTo>
                  <a:pt x="160" y="52"/>
                </a:lnTo>
                <a:lnTo>
                  <a:pt x="156" y="64"/>
                </a:lnTo>
                <a:lnTo>
                  <a:pt x="156" y="76"/>
                </a:lnTo>
                <a:lnTo>
                  <a:pt x="156" y="84"/>
                </a:lnTo>
                <a:lnTo>
                  <a:pt x="156" y="96"/>
                </a:lnTo>
                <a:lnTo>
                  <a:pt x="156" y="112"/>
                </a:lnTo>
                <a:lnTo>
                  <a:pt x="156" y="132"/>
                </a:lnTo>
                <a:lnTo>
                  <a:pt x="156" y="152"/>
                </a:lnTo>
                <a:lnTo>
                  <a:pt x="156" y="180"/>
                </a:lnTo>
                <a:lnTo>
                  <a:pt x="156" y="208"/>
                </a:lnTo>
                <a:lnTo>
                  <a:pt x="156" y="240"/>
                </a:lnTo>
                <a:lnTo>
                  <a:pt x="156" y="272"/>
                </a:lnTo>
                <a:lnTo>
                  <a:pt x="156" y="300"/>
                </a:lnTo>
                <a:lnTo>
                  <a:pt x="156" y="324"/>
                </a:lnTo>
                <a:lnTo>
                  <a:pt x="152" y="348"/>
                </a:lnTo>
                <a:lnTo>
                  <a:pt x="152" y="368"/>
                </a:lnTo>
                <a:lnTo>
                  <a:pt x="148" y="380"/>
                </a:lnTo>
                <a:lnTo>
                  <a:pt x="144" y="392"/>
                </a:lnTo>
                <a:lnTo>
                  <a:pt x="140" y="404"/>
                </a:lnTo>
                <a:lnTo>
                  <a:pt x="132" y="416"/>
                </a:lnTo>
                <a:lnTo>
                  <a:pt x="124" y="424"/>
                </a:lnTo>
                <a:lnTo>
                  <a:pt x="116" y="428"/>
                </a:lnTo>
                <a:lnTo>
                  <a:pt x="112" y="432"/>
                </a:lnTo>
                <a:lnTo>
                  <a:pt x="104" y="432"/>
                </a:lnTo>
                <a:lnTo>
                  <a:pt x="96" y="428"/>
                </a:lnTo>
                <a:lnTo>
                  <a:pt x="92" y="424"/>
                </a:lnTo>
                <a:lnTo>
                  <a:pt x="84" y="416"/>
                </a:lnTo>
                <a:lnTo>
                  <a:pt x="76" y="408"/>
                </a:lnTo>
                <a:lnTo>
                  <a:pt x="68" y="400"/>
                </a:lnTo>
                <a:lnTo>
                  <a:pt x="56" y="392"/>
                </a:lnTo>
                <a:lnTo>
                  <a:pt x="44" y="384"/>
                </a:lnTo>
                <a:lnTo>
                  <a:pt x="36" y="376"/>
                </a:lnTo>
                <a:lnTo>
                  <a:pt x="32" y="368"/>
                </a:lnTo>
                <a:lnTo>
                  <a:pt x="28" y="364"/>
                </a:lnTo>
                <a:lnTo>
                  <a:pt x="28" y="360"/>
                </a:lnTo>
                <a:lnTo>
                  <a:pt x="32" y="356"/>
                </a:lnTo>
                <a:lnTo>
                  <a:pt x="40" y="356"/>
                </a:lnTo>
                <a:lnTo>
                  <a:pt x="48" y="356"/>
                </a:lnTo>
                <a:lnTo>
                  <a:pt x="60" y="356"/>
                </a:lnTo>
                <a:lnTo>
                  <a:pt x="72" y="356"/>
                </a:lnTo>
                <a:lnTo>
                  <a:pt x="80" y="360"/>
                </a:lnTo>
                <a:lnTo>
                  <a:pt x="88" y="356"/>
                </a:lnTo>
                <a:lnTo>
                  <a:pt x="92" y="356"/>
                </a:lnTo>
                <a:lnTo>
                  <a:pt x="92" y="352"/>
                </a:lnTo>
                <a:lnTo>
                  <a:pt x="96" y="348"/>
                </a:lnTo>
                <a:lnTo>
                  <a:pt x="96" y="344"/>
                </a:lnTo>
                <a:lnTo>
                  <a:pt x="96" y="336"/>
                </a:lnTo>
                <a:lnTo>
                  <a:pt x="100" y="328"/>
                </a:lnTo>
                <a:lnTo>
                  <a:pt x="100" y="316"/>
                </a:lnTo>
                <a:lnTo>
                  <a:pt x="100" y="304"/>
                </a:lnTo>
                <a:lnTo>
                  <a:pt x="100" y="292"/>
                </a:lnTo>
                <a:lnTo>
                  <a:pt x="104" y="280"/>
                </a:lnTo>
                <a:lnTo>
                  <a:pt x="104" y="264"/>
                </a:lnTo>
                <a:lnTo>
                  <a:pt x="104" y="248"/>
                </a:lnTo>
                <a:lnTo>
                  <a:pt x="104" y="228"/>
                </a:lnTo>
                <a:lnTo>
                  <a:pt x="104" y="212"/>
                </a:lnTo>
                <a:lnTo>
                  <a:pt x="104" y="192"/>
                </a:lnTo>
                <a:lnTo>
                  <a:pt x="108" y="168"/>
                </a:lnTo>
                <a:lnTo>
                  <a:pt x="108" y="148"/>
                </a:lnTo>
                <a:lnTo>
                  <a:pt x="108" y="124"/>
                </a:lnTo>
                <a:lnTo>
                  <a:pt x="108" y="108"/>
                </a:lnTo>
                <a:lnTo>
                  <a:pt x="108" y="92"/>
                </a:lnTo>
                <a:lnTo>
                  <a:pt x="104" y="80"/>
                </a:lnTo>
                <a:lnTo>
                  <a:pt x="104" y="68"/>
                </a:lnTo>
                <a:lnTo>
                  <a:pt x="104" y="60"/>
                </a:lnTo>
                <a:lnTo>
                  <a:pt x="104" y="56"/>
                </a:lnTo>
                <a:lnTo>
                  <a:pt x="100" y="52"/>
                </a:lnTo>
                <a:lnTo>
                  <a:pt x="96" y="52"/>
                </a:lnTo>
                <a:lnTo>
                  <a:pt x="92" y="48"/>
                </a:lnTo>
                <a:lnTo>
                  <a:pt x="84" y="48"/>
                </a:lnTo>
                <a:lnTo>
                  <a:pt x="72" y="52"/>
                </a:lnTo>
                <a:lnTo>
                  <a:pt x="56" y="52"/>
                </a:lnTo>
                <a:lnTo>
                  <a:pt x="40" y="56"/>
                </a:lnTo>
                <a:lnTo>
                  <a:pt x="20" y="56"/>
                </a:lnTo>
                <a:lnTo>
                  <a:pt x="0" y="60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420">
            <a:extLst>
              <a:ext uri="{FF2B5EF4-FFF2-40B4-BE49-F238E27FC236}">
                <a16:creationId xmlns:a16="http://schemas.microsoft.com/office/drawing/2014/main" xmlns="" id="{85F92A8A-01F3-47D1-BEEE-8C09990C1C0A}"/>
              </a:ext>
            </a:extLst>
          </p:cNvPr>
          <p:cNvSpPr>
            <a:spLocks/>
          </p:cNvSpPr>
          <p:nvPr/>
        </p:nvSpPr>
        <p:spPr bwMode="auto">
          <a:xfrm>
            <a:off x="5927772" y="4111201"/>
            <a:ext cx="251916" cy="2352970"/>
          </a:xfrm>
          <a:custGeom>
            <a:avLst/>
            <a:gdLst>
              <a:gd name="T0" fmla="*/ 24 w 68"/>
              <a:gd name="T1" fmla="*/ 0 h 452"/>
              <a:gd name="T2" fmla="*/ 52 w 68"/>
              <a:gd name="T3" fmla="*/ 8 h 452"/>
              <a:gd name="T4" fmla="*/ 68 w 68"/>
              <a:gd name="T5" fmla="*/ 48 h 452"/>
              <a:gd name="T6" fmla="*/ 68 w 68"/>
              <a:gd name="T7" fmla="*/ 116 h 452"/>
              <a:gd name="T8" fmla="*/ 64 w 68"/>
              <a:gd name="T9" fmla="*/ 176 h 452"/>
              <a:gd name="T10" fmla="*/ 64 w 68"/>
              <a:gd name="T11" fmla="*/ 228 h 452"/>
              <a:gd name="T12" fmla="*/ 64 w 68"/>
              <a:gd name="T13" fmla="*/ 272 h 452"/>
              <a:gd name="T14" fmla="*/ 64 w 68"/>
              <a:gd name="T15" fmla="*/ 312 h 452"/>
              <a:gd name="T16" fmla="*/ 64 w 68"/>
              <a:gd name="T17" fmla="*/ 344 h 452"/>
              <a:gd name="T18" fmla="*/ 64 w 68"/>
              <a:gd name="T19" fmla="*/ 368 h 452"/>
              <a:gd name="T20" fmla="*/ 60 w 68"/>
              <a:gd name="T21" fmla="*/ 396 h 452"/>
              <a:gd name="T22" fmla="*/ 60 w 68"/>
              <a:gd name="T23" fmla="*/ 424 h 452"/>
              <a:gd name="T24" fmla="*/ 56 w 68"/>
              <a:gd name="T25" fmla="*/ 440 h 452"/>
              <a:gd name="T26" fmla="*/ 52 w 68"/>
              <a:gd name="T27" fmla="*/ 452 h 452"/>
              <a:gd name="T28" fmla="*/ 40 w 68"/>
              <a:gd name="T29" fmla="*/ 452 h 452"/>
              <a:gd name="T30" fmla="*/ 28 w 68"/>
              <a:gd name="T31" fmla="*/ 444 h 452"/>
              <a:gd name="T32" fmla="*/ 12 w 68"/>
              <a:gd name="T33" fmla="*/ 428 h 452"/>
              <a:gd name="T34" fmla="*/ 4 w 68"/>
              <a:gd name="T35" fmla="*/ 412 h 452"/>
              <a:gd name="T36" fmla="*/ 4 w 68"/>
              <a:gd name="T37" fmla="*/ 400 h 452"/>
              <a:gd name="T38" fmla="*/ 8 w 68"/>
              <a:gd name="T39" fmla="*/ 384 h 452"/>
              <a:gd name="T40" fmla="*/ 12 w 68"/>
              <a:gd name="T41" fmla="*/ 360 h 452"/>
              <a:gd name="T42" fmla="*/ 12 w 68"/>
              <a:gd name="T43" fmla="*/ 332 h 452"/>
              <a:gd name="T44" fmla="*/ 12 w 68"/>
              <a:gd name="T45" fmla="*/ 292 h 452"/>
              <a:gd name="T46" fmla="*/ 16 w 68"/>
              <a:gd name="T47" fmla="*/ 240 h 452"/>
              <a:gd name="T48" fmla="*/ 16 w 68"/>
              <a:gd name="T49" fmla="*/ 176 h 452"/>
              <a:gd name="T50" fmla="*/ 16 w 68"/>
              <a:gd name="T51" fmla="*/ 124 h 452"/>
              <a:gd name="T52" fmla="*/ 16 w 68"/>
              <a:gd name="T53" fmla="*/ 88 h 452"/>
              <a:gd name="T54" fmla="*/ 12 w 68"/>
              <a:gd name="T55" fmla="*/ 64 h 452"/>
              <a:gd name="T56" fmla="*/ 8 w 68"/>
              <a:gd name="T57" fmla="*/ 44 h 452"/>
              <a:gd name="T58" fmla="*/ 4 w 68"/>
              <a:gd name="T59" fmla="*/ 24 h 452"/>
              <a:gd name="T60" fmla="*/ 0 w 68"/>
              <a:gd name="T61" fmla="*/ 12 h 452"/>
              <a:gd name="T62" fmla="*/ 8 w 68"/>
              <a:gd name="T63" fmla="*/ 4 h 452"/>
              <a:gd name="T64" fmla="*/ 16 w 68"/>
              <a:gd name="T65" fmla="*/ 0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8" h="452">
                <a:moveTo>
                  <a:pt x="16" y="0"/>
                </a:moveTo>
                <a:lnTo>
                  <a:pt x="24" y="0"/>
                </a:lnTo>
                <a:lnTo>
                  <a:pt x="36" y="4"/>
                </a:lnTo>
                <a:lnTo>
                  <a:pt x="52" y="8"/>
                </a:lnTo>
                <a:lnTo>
                  <a:pt x="68" y="12"/>
                </a:lnTo>
                <a:lnTo>
                  <a:pt x="68" y="48"/>
                </a:lnTo>
                <a:lnTo>
                  <a:pt x="68" y="84"/>
                </a:lnTo>
                <a:lnTo>
                  <a:pt x="68" y="116"/>
                </a:lnTo>
                <a:lnTo>
                  <a:pt x="68" y="144"/>
                </a:lnTo>
                <a:lnTo>
                  <a:pt x="64" y="176"/>
                </a:lnTo>
                <a:lnTo>
                  <a:pt x="64" y="200"/>
                </a:lnTo>
                <a:lnTo>
                  <a:pt x="64" y="228"/>
                </a:lnTo>
                <a:lnTo>
                  <a:pt x="64" y="252"/>
                </a:lnTo>
                <a:lnTo>
                  <a:pt x="64" y="272"/>
                </a:lnTo>
                <a:lnTo>
                  <a:pt x="64" y="292"/>
                </a:lnTo>
                <a:lnTo>
                  <a:pt x="64" y="312"/>
                </a:lnTo>
                <a:lnTo>
                  <a:pt x="64" y="328"/>
                </a:lnTo>
                <a:lnTo>
                  <a:pt x="64" y="344"/>
                </a:lnTo>
                <a:lnTo>
                  <a:pt x="64" y="356"/>
                </a:lnTo>
                <a:lnTo>
                  <a:pt x="64" y="368"/>
                </a:lnTo>
                <a:lnTo>
                  <a:pt x="64" y="376"/>
                </a:lnTo>
                <a:lnTo>
                  <a:pt x="60" y="396"/>
                </a:lnTo>
                <a:lnTo>
                  <a:pt x="60" y="408"/>
                </a:lnTo>
                <a:lnTo>
                  <a:pt x="60" y="424"/>
                </a:lnTo>
                <a:lnTo>
                  <a:pt x="56" y="432"/>
                </a:lnTo>
                <a:lnTo>
                  <a:pt x="56" y="440"/>
                </a:lnTo>
                <a:lnTo>
                  <a:pt x="52" y="448"/>
                </a:lnTo>
                <a:lnTo>
                  <a:pt x="52" y="452"/>
                </a:lnTo>
                <a:lnTo>
                  <a:pt x="48" y="452"/>
                </a:lnTo>
                <a:lnTo>
                  <a:pt x="40" y="452"/>
                </a:lnTo>
                <a:lnTo>
                  <a:pt x="36" y="448"/>
                </a:lnTo>
                <a:lnTo>
                  <a:pt x="28" y="444"/>
                </a:lnTo>
                <a:lnTo>
                  <a:pt x="20" y="436"/>
                </a:lnTo>
                <a:lnTo>
                  <a:pt x="12" y="428"/>
                </a:lnTo>
                <a:lnTo>
                  <a:pt x="8" y="420"/>
                </a:lnTo>
                <a:lnTo>
                  <a:pt x="4" y="412"/>
                </a:lnTo>
                <a:lnTo>
                  <a:pt x="4" y="408"/>
                </a:lnTo>
                <a:lnTo>
                  <a:pt x="4" y="400"/>
                </a:lnTo>
                <a:lnTo>
                  <a:pt x="4" y="392"/>
                </a:lnTo>
                <a:lnTo>
                  <a:pt x="8" y="384"/>
                </a:lnTo>
                <a:lnTo>
                  <a:pt x="8" y="368"/>
                </a:lnTo>
                <a:lnTo>
                  <a:pt x="12" y="360"/>
                </a:lnTo>
                <a:lnTo>
                  <a:pt x="12" y="348"/>
                </a:lnTo>
                <a:lnTo>
                  <a:pt x="12" y="332"/>
                </a:lnTo>
                <a:lnTo>
                  <a:pt x="12" y="316"/>
                </a:lnTo>
                <a:lnTo>
                  <a:pt x="12" y="292"/>
                </a:lnTo>
                <a:lnTo>
                  <a:pt x="12" y="268"/>
                </a:lnTo>
                <a:lnTo>
                  <a:pt x="16" y="240"/>
                </a:lnTo>
                <a:lnTo>
                  <a:pt x="16" y="208"/>
                </a:lnTo>
                <a:lnTo>
                  <a:pt x="16" y="176"/>
                </a:lnTo>
                <a:lnTo>
                  <a:pt x="16" y="152"/>
                </a:lnTo>
                <a:lnTo>
                  <a:pt x="16" y="124"/>
                </a:lnTo>
                <a:lnTo>
                  <a:pt x="16" y="104"/>
                </a:lnTo>
                <a:lnTo>
                  <a:pt x="16" y="88"/>
                </a:lnTo>
                <a:lnTo>
                  <a:pt x="16" y="72"/>
                </a:lnTo>
                <a:lnTo>
                  <a:pt x="12" y="64"/>
                </a:lnTo>
                <a:lnTo>
                  <a:pt x="12" y="56"/>
                </a:lnTo>
                <a:lnTo>
                  <a:pt x="8" y="44"/>
                </a:lnTo>
                <a:lnTo>
                  <a:pt x="4" y="32"/>
                </a:lnTo>
                <a:lnTo>
                  <a:pt x="4" y="24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6" y="0"/>
                </a:lnTo>
                <a:lnTo>
                  <a:pt x="16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421">
            <a:extLst>
              <a:ext uri="{FF2B5EF4-FFF2-40B4-BE49-F238E27FC236}">
                <a16:creationId xmlns:a16="http://schemas.microsoft.com/office/drawing/2014/main" xmlns="" id="{4542F3C8-745A-4ADA-A313-FBC749EA68C3}"/>
              </a:ext>
            </a:extLst>
          </p:cNvPr>
          <p:cNvSpPr>
            <a:spLocks/>
          </p:cNvSpPr>
          <p:nvPr/>
        </p:nvSpPr>
        <p:spPr bwMode="auto">
          <a:xfrm>
            <a:off x="6031503" y="3986265"/>
            <a:ext cx="859480" cy="874555"/>
          </a:xfrm>
          <a:custGeom>
            <a:avLst/>
            <a:gdLst>
              <a:gd name="T0" fmla="*/ 100 w 232"/>
              <a:gd name="T1" fmla="*/ 104 h 168"/>
              <a:gd name="T2" fmla="*/ 120 w 232"/>
              <a:gd name="T3" fmla="*/ 104 h 168"/>
              <a:gd name="T4" fmla="*/ 124 w 232"/>
              <a:gd name="T5" fmla="*/ 104 h 168"/>
              <a:gd name="T6" fmla="*/ 128 w 232"/>
              <a:gd name="T7" fmla="*/ 96 h 168"/>
              <a:gd name="T8" fmla="*/ 136 w 232"/>
              <a:gd name="T9" fmla="*/ 80 h 168"/>
              <a:gd name="T10" fmla="*/ 140 w 232"/>
              <a:gd name="T11" fmla="*/ 68 h 168"/>
              <a:gd name="T12" fmla="*/ 140 w 232"/>
              <a:gd name="T13" fmla="*/ 52 h 168"/>
              <a:gd name="T14" fmla="*/ 144 w 232"/>
              <a:gd name="T15" fmla="*/ 40 h 168"/>
              <a:gd name="T16" fmla="*/ 136 w 232"/>
              <a:gd name="T17" fmla="*/ 44 h 168"/>
              <a:gd name="T18" fmla="*/ 128 w 232"/>
              <a:gd name="T19" fmla="*/ 44 h 168"/>
              <a:gd name="T20" fmla="*/ 112 w 232"/>
              <a:gd name="T21" fmla="*/ 48 h 168"/>
              <a:gd name="T22" fmla="*/ 92 w 232"/>
              <a:gd name="T23" fmla="*/ 52 h 168"/>
              <a:gd name="T24" fmla="*/ 44 w 232"/>
              <a:gd name="T25" fmla="*/ 60 h 168"/>
              <a:gd name="T26" fmla="*/ 0 w 232"/>
              <a:gd name="T27" fmla="*/ 64 h 168"/>
              <a:gd name="T28" fmla="*/ 16 w 232"/>
              <a:gd name="T29" fmla="*/ 36 h 168"/>
              <a:gd name="T30" fmla="*/ 52 w 232"/>
              <a:gd name="T31" fmla="*/ 28 h 168"/>
              <a:gd name="T32" fmla="*/ 84 w 232"/>
              <a:gd name="T33" fmla="*/ 20 h 168"/>
              <a:gd name="T34" fmla="*/ 112 w 232"/>
              <a:gd name="T35" fmla="*/ 16 h 168"/>
              <a:gd name="T36" fmla="*/ 132 w 232"/>
              <a:gd name="T37" fmla="*/ 4 h 168"/>
              <a:gd name="T38" fmla="*/ 144 w 232"/>
              <a:gd name="T39" fmla="*/ 0 h 168"/>
              <a:gd name="T40" fmla="*/ 156 w 232"/>
              <a:gd name="T41" fmla="*/ 0 h 168"/>
              <a:gd name="T42" fmla="*/ 168 w 232"/>
              <a:gd name="T43" fmla="*/ 0 h 168"/>
              <a:gd name="T44" fmla="*/ 200 w 232"/>
              <a:gd name="T45" fmla="*/ 16 h 168"/>
              <a:gd name="T46" fmla="*/ 212 w 232"/>
              <a:gd name="T47" fmla="*/ 20 h 168"/>
              <a:gd name="T48" fmla="*/ 224 w 232"/>
              <a:gd name="T49" fmla="*/ 28 h 168"/>
              <a:gd name="T50" fmla="*/ 232 w 232"/>
              <a:gd name="T51" fmla="*/ 36 h 168"/>
              <a:gd name="T52" fmla="*/ 232 w 232"/>
              <a:gd name="T53" fmla="*/ 40 h 168"/>
              <a:gd name="T54" fmla="*/ 232 w 232"/>
              <a:gd name="T55" fmla="*/ 48 h 168"/>
              <a:gd name="T56" fmla="*/ 220 w 232"/>
              <a:gd name="T57" fmla="*/ 52 h 168"/>
              <a:gd name="T58" fmla="*/ 216 w 232"/>
              <a:gd name="T59" fmla="*/ 56 h 168"/>
              <a:gd name="T60" fmla="*/ 208 w 232"/>
              <a:gd name="T61" fmla="*/ 64 h 168"/>
              <a:gd name="T62" fmla="*/ 204 w 232"/>
              <a:gd name="T63" fmla="*/ 80 h 168"/>
              <a:gd name="T64" fmla="*/ 196 w 232"/>
              <a:gd name="T65" fmla="*/ 100 h 168"/>
              <a:gd name="T66" fmla="*/ 188 w 232"/>
              <a:gd name="T67" fmla="*/ 120 h 168"/>
              <a:gd name="T68" fmla="*/ 180 w 232"/>
              <a:gd name="T69" fmla="*/ 136 h 168"/>
              <a:gd name="T70" fmla="*/ 172 w 232"/>
              <a:gd name="T71" fmla="*/ 148 h 168"/>
              <a:gd name="T72" fmla="*/ 160 w 232"/>
              <a:gd name="T73" fmla="*/ 156 h 168"/>
              <a:gd name="T74" fmla="*/ 144 w 232"/>
              <a:gd name="T75" fmla="*/ 164 h 168"/>
              <a:gd name="T76" fmla="*/ 128 w 232"/>
              <a:gd name="T77" fmla="*/ 168 h 168"/>
              <a:gd name="T78" fmla="*/ 116 w 232"/>
              <a:gd name="T79" fmla="*/ 164 h 168"/>
              <a:gd name="T80" fmla="*/ 112 w 232"/>
              <a:gd name="T81" fmla="*/ 152 h 168"/>
              <a:gd name="T82" fmla="*/ 96 w 232"/>
              <a:gd name="T83" fmla="*/ 140 h 168"/>
              <a:gd name="T84" fmla="*/ 80 w 232"/>
              <a:gd name="T85" fmla="*/ 128 h 168"/>
              <a:gd name="T86" fmla="*/ 60 w 232"/>
              <a:gd name="T87" fmla="*/ 116 h 168"/>
              <a:gd name="T88" fmla="*/ 56 w 232"/>
              <a:gd name="T89" fmla="*/ 112 h 168"/>
              <a:gd name="T90" fmla="*/ 56 w 232"/>
              <a:gd name="T91" fmla="*/ 108 h 168"/>
              <a:gd name="T92" fmla="*/ 56 w 232"/>
              <a:gd name="T93" fmla="*/ 104 h 168"/>
              <a:gd name="T94" fmla="*/ 64 w 232"/>
              <a:gd name="T95" fmla="*/ 100 h 168"/>
              <a:gd name="T96" fmla="*/ 88 w 232"/>
              <a:gd name="T97" fmla="*/ 100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32" h="168">
                <a:moveTo>
                  <a:pt x="88" y="100"/>
                </a:moveTo>
                <a:lnTo>
                  <a:pt x="100" y="104"/>
                </a:lnTo>
                <a:lnTo>
                  <a:pt x="112" y="104"/>
                </a:lnTo>
                <a:lnTo>
                  <a:pt x="120" y="104"/>
                </a:lnTo>
                <a:lnTo>
                  <a:pt x="124" y="104"/>
                </a:lnTo>
                <a:lnTo>
                  <a:pt x="124" y="104"/>
                </a:lnTo>
                <a:lnTo>
                  <a:pt x="128" y="104"/>
                </a:lnTo>
                <a:lnTo>
                  <a:pt x="128" y="96"/>
                </a:lnTo>
                <a:lnTo>
                  <a:pt x="132" y="88"/>
                </a:lnTo>
                <a:lnTo>
                  <a:pt x="136" y="80"/>
                </a:lnTo>
                <a:lnTo>
                  <a:pt x="136" y="76"/>
                </a:lnTo>
                <a:lnTo>
                  <a:pt x="140" y="68"/>
                </a:lnTo>
                <a:lnTo>
                  <a:pt x="140" y="60"/>
                </a:lnTo>
                <a:lnTo>
                  <a:pt x="140" y="52"/>
                </a:lnTo>
                <a:lnTo>
                  <a:pt x="144" y="44"/>
                </a:lnTo>
                <a:lnTo>
                  <a:pt x="144" y="40"/>
                </a:lnTo>
                <a:lnTo>
                  <a:pt x="140" y="40"/>
                </a:lnTo>
                <a:lnTo>
                  <a:pt x="136" y="44"/>
                </a:lnTo>
                <a:lnTo>
                  <a:pt x="132" y="44"/>
                </a:lnTo>
                <a:lnTo>
                  <a:pt x="128" y="44"/>
                </a:lnTo>
                <a:lnTo>
                  <a:pt x="120" y="48"/>
                </a:lnTo>
                <a:lnTo>
                  <a:pt x="112" y="48"/>
                </a:lnTo>
                <a:lnTo>
                  <a:pt x="100" y="52"/>
                </a:lnTo>
                <a:lnTo>
                  <a:pt x="92" y="52"/>
                </a:lnTo>
                <a:lnTo>
                  <a:pt x="68" y="60"/>
                </a:lnTo>
                <a:lnTo>
                  <a:pt x="44" y="60"/>
                </a:lnTo>
                <a:lnTo>
                  <a:pt x="20" y="64"/>
                </a:lnTo>
                <a:lnTo>
                  <a:pt x="0" y="64"/>
                </a:lnTo>
                <a:lnTo>
                  <a:pt x="0" y="36"/>
                </a:lnTo>
                <a:lnTo>
                  <a:pt x="16" y="36"/>
                </a:lnTo>
                <a:lnTo>
                  <a:pt x="32" y="32"/>
                </a:lnTo>
                <a:lnTo>
                  <a:pt x="52" y="28"/>
                </a:lnTo>
                <a:lnTo>
                  <a:pt x="76" y="24"/>
                </a:lnTo>
                <a:lnTo>
                  <a:pt x="84" y="20"/>
                </a:lnTo>
                <a:lnTo>
                  <a:pt x="96" y="20"/>
                </a:lnTo>
                <a:lnTo>
                  <a:pt x="112" y="16"/>
                </a:lnTo>
                <a:lnTo>
                  <a:pt x="124" y="8"/>
                </a:lnTo>
                <a:lnTo>
                  <a:pt x="132" y="4"/>
                </a:lnTo>
                <a:lnTo>
                  <a:pt x="136" y="0"/>
                </a:lnTo>
                <a:lnTo>
                  <a:pt x="144" y="0"/>
                </a:lnTo>
                <a:lnTo>
                  <a:pt x="148" y="0"/>
                </a:lnTo>
                <a:lnTo>
                  <a:pt x="156" y="0"/>
                </a:lnTo>
                <a:lnTo>
                  <a:pt x="160" y="0"/>
                </a:lnTo>
                <a:lnTo>
                  <a:pt x="168" y="0"/>
                </a:lnTo>
                <a:lnTo>
                  <a:pt x="184" y="8"/>
                </a:lnTo>
                <a:lnTo>
                  <a:pt x="200" y="16"/>
                </a:lnTo>
                <a:lnTo>
                  <a:pt x="208" y="20"/>
                </a:lnTo>
                <a:lnTo>
                  <a:pt x="212" y="20"/>
                </a:lnTo>
                <a:lnTo>
                  <a:pt x="220" y="24"/>
                </a:lnTo>
                <a:lnTo>
                  <a:pt x="224" y="28"/>
                </a:lnTo>
                <a:lnTo>
                  <a:pt x="228" y="32"/>
                </a:lnTo>
                <a:lnTo>
                  <a:pt x="232" y="36"/>
                </a:lnTo>
                <a:lnTo>
                  <a:pt x="232" y="36"/>
                </a:lnTo>
                <a:lnTo>
                  <a:pt x="232" y="40"/>
                </a:lnTo>
                <a:lnTo>
                  <a:pt x="232" y="44"/>
                </a:lnTo>
                <a:lnTo>
                  <a:pt x="232" y="48"/>
                </a:lnTo>
                <a:lnTo>
                  <a:pt x="228" y="48"/>
                </a:lnTo>
                <a:lnTo>
                  <a:pt x="220" y="52"/>
                </a:lnTo>
                <a:lnTo>
                  <a:pt x="220" y="52"/>
                </a:lnTo>
                <a:lnTo>
                  <a:pt x="216" y="56"/>
                </a:lnTo>
                <a:lnTo>
                  <a:pt x="212" y="60"/>
                </a:lnTo>
                <a:lnTo>
                  <a:pt x="208" y="64"/>
                </a:lnTo>
                <a:lnTo>
                  <a:pt x="204" y="72"/>
                </a:lnTo>
                <a:lnTo>
                  <a:pt x="204" y="80"/>
                </a:lnTo>
                <a:lnTo>
                  <a:pt x="200" y="88"/>
                </a:lnTo>
                <a:lnTo>
                  <a:pt x="196" y="100"/>
                </a:lnTo>
                <a:lnTo>
                  <a:pt x="192" y="112"/>
                </a:lnTo>
                <a:lnTo>
                  <a:pt x="188" y="120"/>
                </a:lnTo>
                <a:lnTo>
                  <a:pt x="184" y="128"/>
                </a:lnTo>
                <a:lnTo>
                  <a:pt x="180" y="136"/>
                </a:lnTo>
                <a:lnTo>
                  <a:pt x="176" y="144"/>
                </a:lnTo>
                <a:lnTo>
                  <a:pt x="172" y="148"/>
                </a:lnTo>
                <a:lnTo>
                  <a:pt x="164" y="152"/>
                </a:lnTo>
                <a:lnTo>
                  <a:pt x="160" y="156"/>
                </a:lnTo>
                <a:lnTo>
                  <a:pt x="152" y="160"/>
                </a:lnTo>
                <a:lnTo>
                  <a:pt x="144" y="164"/>
                </a:lnTo>
                <a:lnTo>
                  <a:pt x="136" y="168"/>
                </a:lnTo>
                <a:lnTo>
                  <a:pt x="128" y="168"/>
                </a:lnTo>
                <a:lnTo>
                  <a:pt x="120" y="168"/>
                </a:lnTo>
                <a:lnTo>
                  <a:pt x="116" y="164"/>
                </a:lnTo>
                <a:lnTo>
                  <a:pt x="112" y="160"/>
                </a:lnTo>
                <a:lnTo>
                  <a:pt x="112" y="152"/>
                </a:lnTo>
                <a:lnTo>
                  <a:pt x="104" y="144"/>
                </a:lnTo>
                <a:lnTo>
                  <a:pt x="96" y="140"/>
                </a:lnTo>
                <a:lnTo>
                  <a:pt x="88" y="132"/>
                </a:lnTo>
                <a:lnTo>
                  <a:pt x="80" y="128"/>
                </a:lnTo>
                <a:lnTo>
                  <a:pt x="68" y="120"/>
                </a:lnTo>
                <a:lnTo>
                  <a:pt x="60" y="116"/>
                </a:lnTo>
                <a:lnTo>
                  <a:pt x="56" y="116"/>
                </a:lnTo>
                <a:lnTo>
                  <a:pt x="56" y="112"/>
                </a:lnTo>
                <a:lnTo>
                  <a:pt x="56" y="108"/>
                </a:lnTo>
                <a:lnTo>
                  <a:pt x="56" y="108"/>
                </a:lnTo>
                <a:lnTo>
                  <a:pt x="56" y="104"/>
                </a:lnTo>
                <a:lnTo>
                  <a:pt x="56" y="104"/>
                </a:lnTo>
                <a:lnTo>
                  <a:pt x="60" y="100"/>
                </a:lnTo>
                <a:lnTo>
                  <a:pt x="64" y="100"/>
                </a:lnTo>
                <a:lnTo>
                  <a:pt x="72" y="100"/>
                </a:lnTo>
                <a:lnTo>
                  <a:pt x="88" y="100"/>
                </a:lnTo>
                <a:lnTo>
                  <a:pt x="88" y="1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422">
            <a:extLst>
              <a:ext uri="{FF2B5EF4-FFF2-40B4-BE49-F238E27FC236}">
                <a16:creationId xmlns:a16="http://schemas.microsoft.com/office/drawing/2014/main" xmlns="" id="{E2540FBB-6681-4F93-8374-37F01472122B}"/>
              </a:ext>
            </a:extLst>
          </p:cNvPr>
          <p:cNvSpPr>
            <a:spLocks/>
          </p:cNvSpPr>
          <p:nvPr/>
        </p:nvSpPr>
        <p:spPr bwMode="auto">
          <a:xfrm>
            <a:off x="6031503" y="4923288"/>
            <a:ext cx="874298" cy="1249364"/>
          </a:xfrm>
          <a:custGeom>
            <a:avLst/>
            <a:gdLst>
              <a:gd name="T0" fmla="*/ 152 w 236"/>
              <a:gd name="T1" fmla="*/ 0 h 240"/>
              <a:gd name="T2" fmla="*/ 168 w 236"/>
              <a:gd name="T3" fmla="*/ 0 h 240"/>
              <a:gd name="T4" fmla="*/ 188 w 236"/>
              <a:gd name="T5" fmla="*/ 4 h 240"/>
              <a:gd name="T6" fmla="*/ 208 w 236"/>
              <a:gd name="T7" fmla="*/ 12 h 240"/>
              <a:gd name="T8" fmla="*/ 224 w 236"/>
              <a:gd name="T9" fmla="*/ 20 h 240"/>
              <a:gd name="T10" fmla="*/ 232 w 236"/>
              <a:gd name="T11" fmla="*/ 24 h 240"/>
              <a:gd name="T12" fmla="*/ 232 w 236"/>
              <a:gd name="T13" fmla="*/ 36 h 240"/>
              <a:gd name="T14" fmla="*/ 228 w 236"/>
              <a:gd name="T15" fmla="*/ 48 h 240"/>
              <a:gd name="T16" fmla="*/ 216 w 236"/>
              <a:gd name="T17" fmla="*/ 64 h 240"/>
              <a:gd name="T18" fmla="*/ 204 w 236"/>
              <a:gd name="T19" fmla="*/ 92 h 240"/>
              <a:gd name="T20" fmla="*/ 188 w 236"/>
              <a:gd name="T21" fmla="*/ 128 h 240"/>
              <a:gd name="T22" fmla="*/ 168 w 236"/>
              <a:gd name="T23" fmla="*/ 160 h 240"/>
              <a:gd name="T24" fmla="*/ 136 w 236"/>
              <a:gd name="T25" fmla="*/ 192 h 240"/>
              <a:gd name="T26" fmla="*/ 104 w 236"/>
              <a:gd name="T27" fmla="*/ 212 h 240"/>
              <a:gd name="T28" fmla="*/ 72 w 236"/>
              <a:gd name="T29" fmla="*/ 228 h 240"/>
              <a:gd name="T30" fmla="*/ 40 w 236"/>
              <a:gd name="T31" fmla="*/ 236 h 240"/>
              <a:gd name="T32" fmla="*/ 24 w 236"/>
              <a:gd name="T33" fmla="*/ 236 h 240"/>
              <a:gd name="T34" fmla="*/ 8 w 236"/>
              <a:gd name="T35" fmla="*/ 236 h 240"/>
              <a:gd name="T36" fmla="*/ 0 w 236"/>
              <a:gd name="T37" fmla="*/ 232 h 240"/>
              <a:gd name="T38" fmla="*/ 8 w 236"/>
              <a:gd name="T39" fmla="*/ 224 h 240"/>
              <a:gd name="T40" fmla="*/ 16 w 236"/>
              <a:gd name="T41" fmla="*/ 216 h 240"/>
              <a:gd name="T42" fmla="*/ 36 w 236"/>
              <a:gd name="T43" fmla="*/ 208 h 240"/>
              <a:gd name="T44" fmla="*/ 56 w 236"/>
              <a:gd name="T45" fmla="*/ 196 h 240"/>
              <a:gd name="T46" fmla="*/ 88 w 236"/>
              <a:gd name="T47" fmla="*/ 176 h 240"/>
              <a:gd name="T48" fmla="*/ 112 w 236"/>
              <a:gd name="T49" fmla="*/ 152 h 240"/>
              <a:gd name="T50" fmla="*/ 124 w 236"/>
              <a:gd name="T51" fmla="*/ 124 h 240"/>
              <a:gd name="T52" fmla="*/ 140 w 236"/>
              <a:gd name="T53" fmla="*/ 100 h 240"/>
              <a:gd name="T54" fmla="*/ 148 w 236"/>
              <a:gd name="T55" fmla="*/ 76 h 240"/>
              <a:gd name="T56" fmla="*/ 152 w 236"/>
              <a:gd name="T57" fmla="*/ 56 h 240"/>
              <a:gd name="T58" fmla="*/ 152 w 236"/>
              <a:gd name="T59" fmla="*/ 44 h 240"/>
              <a:gd name="T60" fmla="*/ 152 w 236"/>
              <a:gd name="T61" fmla="*/ 40 h 240"/>
              <a:gd name="T62" fmla="*/ 148 w 236"/>
              <a:gd name="T63" fmla="*/ 44 h 240"/>
              <a:gd name="T64" fmla="*/ 140 w 236"/>
              <a:gd name="T65" fmla="*/ 44 h 240"/>
              <a:gd name="T66" fmla="*/ 128 w 236"/>
              <a:gd name="T67" fmla="*/ 44 h 240"/>
              <a:gd name="T68" fmla="*/ 112 w 236"/>
              <a:gd name="T69" fmla="*/ 48 h 240"/>
              <a:gd name="T70" fmla="*/ 64 w 236"/>
              <a:gd name="T71" fmla="*/ 52 h 240"/>
              <a:gd name="T72" fmla="*/ 8 w 236"/>
              <a:gd name="T73" fmla="*/ 52 h 240"/>
              <a:gd name="T74" fmla="*/ 32 w 236"/>
              <a:gd name="T75" fmla="*/ 28 h 240"/>
              <a:gd name="T76" fmla="*/ 72 w 236"/>
              <a:gd name="T77" fmla="*/ 24 h 240"/>
              <a:gd name="T78" fmla="*/ 104 w 236"/>
              <a:gd name="T79" fmla="*/ 20 h 240"/>
              <a:gd name="T80" fmla="*/ 124 w 236"/>
              <a:gd name="T81" fmla="*/ 12 h 240"/>
              <a:gd name="T82" fmla="*/ 140 w 236"/>
              <a:gd name="T83" fmla="*/ 8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36" h="240">
                <a:moveTo>
                  <a:pt x="140" y="8"/>
                </a:moveTo>
                <a:lnTo>
                  <a:pt x="152" y="0"/>
                </a:lnTo>
                <a:lnTo>
                  <a:pt x="164" y="0"/>
                </a:lnTo>
                <a:lnTo>
                  <a:pt x="168" y="0"/>
                </a:lnTo>
                <a:lnTo>
                  <a:pt x="176" y="4"/>
                </a:lnTo>
                <a:lnTo>
                  <a:pt x="188" y="4"/>
                </a:lnTo>
                <a:lnTo>
                  <a:pt x="200" y="8"/>
                </a:lnTo>
                <a:lnTo>
                  <a:pt x="208" y="12"/>
                </a:lnTo>
                <a:lnTo>
                  <a:pt x="216" y="16"/>
                </a:lnTo>
                <a:lnTo>
                  <a:pt x="224" y="20"/>
                </a:lnTo>
                <a:lnTo>
                  <a:pt x="232" y="20"/>
                </a:lnTo>
                <a:lnTo>
                  <a:pt x="232" y="24"/>
                </a:lnTo>
                <a:lnTo>
                  <a:pt x="236" y="32"/>
                </a:lnTo>
                <a:lnTo>
                  <a:pt x="232" y="36"/>
                </a:lnTo>
                <a:lnTo>
                  <a:pt x="232" y="40"/>
                </a:lnTo>
                <a:lnTo>
                  <a:pt x="228" y="48"/>
                </a:lnTo>
                <a:lnTo>
                  <a:pt x="220" y="52"/>
                </a:lnTo>
                <a:lnTo>
                  <a:pt x="216" y="64"/>
                </a:lnTo>
                <a:lnTo>
                  <a:pt x="212" y="76"/>
                </a:lnTo>
                <a:lnTo>
                  <a:pt x="204" y="92"/>
                </a:lnTo>
                <a:lnTo>
                  <a:pt x="196" y="112"/>
                </a:lnTo>
                <a:lnTo>
                  <a:pt x="188" y="128"/>
                </a:lnTo>
                <a:lnTo>
                  <a:pt x="180" y="144"/>
                </a:lnTo>
                <a:lnTo>
                  <a:pt x="168" y="160"/>
                </a:lnTo>
                <a:lnTo>
                  <a:pt x="152" y="176"/>
                </a:lnTo>
                <a:lnTo>
                  <a:pt x="136" y="192"/>
                </a:lnTo>
                <a:lnTo>
                  <a:pt x="120" y="204"/>
                </a:lnTo>
                <a:lnTo>
                  <a:pt x="104" y="212"/>
                </a:lnTo>
                <a:lnTo>
                  <a:pt x="88" y="220"/>
                </a:lnTo>
                <a:lnTo>
                  <a:pt x="72" y="228"/>
                </a:lnTo>
                <a:lnTo>
                  <a:pt x="56" y="232"/>
                </a:lnTo>
                <a:lnTo>
                  <a:pt x="40" y="236"/>
                </a:lnTo>
                <a:lnTo>
                  <a:pt x="32" y="236"/>
                </a:lnTo>
                <a:lnTo>
                  <a:pt x="24" y="236"/>
                </a:lnTo>
                <a:lnTo>
                  <a:pt x="12" y="240"/>
                </a:lnTo>
                <a:lnTo>
                  <a:pt x="8" y="236"/>
                </a:lnTo>
                <a:lnTo>
                  <a:pt x="4" y="232"/>
                </a:lnTo>
                <a:lnTo>
                  <a:pt x="0" y="232"/>
                </a:lnTo>
                <a:lnTo>
                  <a:pt x="4" y="228"/>
                </a:lnTo>
                <a:lnTo>
                  <a:pt x="8" y="224"/>
                </a:lnTo>
                <a:lnTo>
                  <a:pt x="12" y="220"/>
                </a:lnTo>
                <a:lnTo>
                  <a:pt x="16" y="216"/>
                </a:lnTo>
                <a:lnTo>
                  <a:pt x="24" y="212"/>
                </a:lnTo>
                <a:lnTo>
                  <a:pt x="36" y="208"/>
                </a:lnTo>
                <a:lnTo>
                  <a:pt x="48" y="200"/>
                </a:lnTo>
                <a:lnTo>
                  <a:pt x="56" y="196"/>
                </a:lnTo>
                <a:lnTo>
                  <a:pt x="68" y="188"/>
                </a:lnTo>
                <a:lnTo>
                  <a:pt x="88" y="176"/>
                </a:lnTo>
                <a:lnTo>
                  <a:pt x="100" y="164"/>
                </a:lnTo>
                <a:lnTo>
                  <a:pt x="112" y="152"/>
                </a:lnTo>
                <a:lnTo>
                  <a:pt x="116" y="136"/>
                </a:lnTo>
                <a:lnTo>
                  <a:pt x="124" y="124"/>
                </a:lnTo>
                <a:lnTo>
                  <a:pt x="132" y="112"/>
                </a:lnTo>
                <a:lnTo>
                  <a:pt x="140" y="100"/>
                </a:lnTo>
                <a:lnTo>
                  <a:pt x="144" y="88"/>
                </a:lnTo>
                <a:lnTo>
                  <a:pt x="148" y="76"/>
                </a:lnTo>
                <a:lnTo>
                  <a:pt x="152" y="68"/>
                </a:lnTo>
                <a:lnTo>
                  <a:pt x="152" y="56"/>
                </a:lnTo>
                <a:lnTo>
                  <a:pt x="152" y="52"/>
                </a:lnTo>
                <a:lnTo>
                  <a:pt x="152" y="44"/>
                </a:lnTo>
                <a:lnTo>
                  <a:pt x="152" y="44"/>
                </a:lnTo>
                <a:lnTo>
                  <a:pt x="152" y="40"/>
                </a:lnTo>
                <a:lnTo>
                  <a:pt x="152" y="40"/>
                </a:lnTo>
                <a:lnTo>
                  <a:pt x="148" y="44"/>
                </a:lnTo>
                <a:lnTo>
                  <a:pt x="144" y="44"/>
                </a:lnTo>
                <a:lnTo>
                  <a:pt x="140" y="44"/>
                </a:lnTo>
                <a:lnTo>
                  <a:pt x="136" y="44"/>
                </a:lnTo>
                <a:lnTo>
                  <a:pt x="128" y="44"/>
                </a:lnTo>
                <a:lnTo>
                  <a:pt x="120" y="44"/>
                </a:lnTo>
                <a:lnTo>
                  <a:pt x="112" y="48"/>
                </a:lnTo>
                <a:lnTo>
                  <a:pt x="88" y="48"/>
                </a:lnTo>
                <a:lnTo>
                  <a:pt x="64" y="52"/>
                </a:lnTo>
                <a:lnTo>
                  <a:pt x="36" y="52"/>
                </a:lnTo>
                <a:lnTo>
                  <a:pt x="8" y="52"/>
                </a:lnTo>
                <a:lnTo>
                  <a:pt x="8" y="32"/>
                </a:lnTo>
                <a:lnTo>
                  <a:pt x="32" y="28"/>
                </a:lnTo>
                <a:lnTo>
                  <a:pt x="52" y="28"/>
                </a:lnTo>
                <a:lnTo>
                  <a:pt x="72" y="24"/>
                </a:lnTo>
                <a:lnTo>
                  <a:pt x="92" y="20"/>
                </a:lnTo>
                <a:lnTo>
                  <a:pt x="104" y="20"/>
                </a:lnTo>
                <a:lnTo>
                  <a:pt x="112" y="16"/>
                </a:lnTo>
                <a:lnTo>
                  <a:pt x="124" y="12"/>
                </a:lnTo>
                <a:lnTo>
                  <a:pt x="132" y="12"/>
                </a:lnTo>
                <a:lnTo>
                  <a:pt x="140" y="8"/>
                </a:lnTo>
                <a:lnTo>
                  <a:pt x="14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423">
            <a:extLst>
              <a:ext uri="{FF2B5EF4-FFF2-40B4-BE49-F238E27FC236}">
                <a16:creationId xmlns:a16="http://schemas.microsoft.com/office/drawing/2014/main" xmlns="" id="{E8BC91D0-1639-4C85-95AC-6D6AA2672EF5}"/>
              </a:ext>
            </a:extLst>
          </p:cNvPr>
          <p:cNvSpPr>
            <a:spLocks/>
          </p:cNvSpPr>
          <p:nvPr/>
        </p:nvSpPr>
        <p:spPr bwMode="auto">
          <a:xfrm>
            <a:off x="6120414" y="5256452"/>
            <a:ext cx="1363313" cy="1061960"/>
          </a:xfrm>
          <a:custGeom>
            <a:avLst/>
            <a:gdLst>
              <a:gd name="T0" fmla="*/ 368 w 368"/>
              <a:gd name="T1" fmla="*/ 184 h 204"/>
              <a:gd name="T2" fmla="*/ 360 w 368"/>
              <a:gd name="T3" fmla="*/ 188 h 204"/>
              <a:gd name="T4" fmla="*/ 348 w 368"/>
              <a:gd name="T5" fmla="*/ 192 h 204"/>
              <a:gd name="T6" fmla="*/ 328 w 368"/>
              <a:gd name="T7" fmla="*/ 196 h 204"/>
              <a:gd name="T8" fmla="*/ 300 w 368"/>
              <a:gd name="T9" fmla="*/ 200 h 204"/>
              <a:gd name="T10" fmla="*/ 276 w 368"/>
              <a:gd name="T11" fmla="*/ 204 h 204"/>
              <a:gd name="T12" fmla="*/ 260 w 368"/>
              <a:gd name="T13" fmla="*/ 204 h 204"/>
              <a:gd name="T14" fmla="*/ 240 w 368"/>
              <a:gd name="T15" fmla="*/ 204 h 204"/>
              <a:gd name="T16" fmla="*/ 216 w 368"/>
              <a:gd name="T17" fmla="*/ 200 h 204"/>
              <a:gd name="T18" fmla="*/ 188 w 368"/>
              <a:gd name="T19" fmla="*/ 180 h 204"/>
              <a:gd name="T20" fmla="*/ 168 w 368"/>
              <a:gd name="T21" fmla="*/ 164 h 204"/>
              <a:gd name="T22" fmla="*/ 148 w 368"/>
              <a:gd name="T23" fmla="*/ 148 h 204"/>
              <a:gd name="T24" fmla="*/ 120 w 368"/>
              <a:gd name="T25" fmla="*/ 120 h 204"/>
              <a:gd name="T26" fmla="*/ 92 w 368"/>
              <a:gd name="T27" fmla="*/ 92 h 204"/>
              <a:gd name="T28" fmla="*/ 64 w 368"/>
              <a:gd name="T29" fmla="*/ 68 h 204"/>
              <a:gd name="T30" fmla="*/ 40 w 368"/>
              <a:gd name="T31" fmla="*/ 48 h 204"/>
              <a:gd name="T32" fmla="*/ 24 w 368"/>
              <a:gd name="T33" fmla="*/ 32 h 204"/>
              <a:gd name="T34" fmla="*/ 12 w 368"/>
              <a:gd name="T35" fmla="*/ 28 h 204"/>
              <a:gd name="T36" fmla="*/ 0 w 368"/>
              <a:gd name="T37" fmla="*/ 16 h 204"/>
              <a:gd name="T38" fmla="*/ 0 w 368"/>
              <a:gd name="T39" fmla="*/ 8 h 204"/>
              <a:gd name="T40" fmla="*/ 12 w 368"/>
              <a:gd name="T41" fmla="*/ 0 h 204"/>
              <a:gd name="T42" fmla="*/ 32 w 368"/>
              <a:gd name="T43" fmla="*/ 4 h 204"/>
              <a:gd name="T44" fmla="*/ 52 w 368"/>
              <a:gd name="T45" fmla="*/ 12 h 204"/>
              <a:gd name="T46" fmla="*/ 68 w 368"/>
              <a:gd name="T47" fmla="*/ 20 h 204"/>
              <a:gd name="T48" fmla="*/ 84 w 368"/>
              <a:gd name="T49" fmla="*/ 40 h 204"/>
              <a:gd name="T50" fmla="*/ 120 w 368"/>
              <a:gd name="T51" fmla="*/ 64 h 204"/>
              <a:gd name="T52" fmla="*/ 160 w 368"/>
              <a:gd name="T53" fmla="*/ 96 h 204"/>
              <a:gd name="T54" fmla="*/ 208 w 368"/>
              <a:gd name="T55" fmla="*/ 124 h 204"/>
              <a:gd name="T56" fmla="*/ 256 w 368"/>
              <a:gd name="T57" fmla="*/ 144 h 204"/>
              <a:gd name="T58" fmla="*/ 312 w 368"/>
              <a:gd name="T59" fmla="*/ 156 h 204"/>
              <a:gd name="T60" fmla="*/ 336 w 368"/>
              <a:gd name="T61" fmla="*/ 164 h 204"/>
              <a:gd name="T62" fmla="*/ 356 w 368"/>
              <a:gd name="T63" fmla="*/ 172 h 204"/>
              <a:gd name="T64" fmla="*/ 364 w 368"/>
              <a:gd name="T65" fmla="*/ 176 h 204"/>
              <a:gd name="T66" fmla="*/ 368 w 368"/>
              <a:gd name="T67" fmla="*/ 184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68" h="204">
                <a:moveTo>
                  <a:pt x="368" y="184"/>
                </a:moveTo>
                <a:lnTo>
                  <a:pt x="368" y="184"/>
                </a:lnTo>
                <a:lnTo>
                  <a:pt x="364" y="188"/>
                </a:lnTo>
                <a:lnTo>
                  <a:pt x="360" y="188"/>
                </a:lnTo>
                <a:lnTo>
                  <a:pt x="356" y="192"/>
                </a:lnTo>
                <a:lnTo>
                  <a:pt x="348" y="192"/>
                </a:lnTo>
                <a:lnTo>
                  <a:pt x="336" y="196"/>
                </a:lnTo>
                <a:lnTo>
                  <a:pt x="328" y="196"/>
                </a:lnTo>
                <a:lnTo>
                  <a:pt x="316" y="200"/>
                </a:lnTo>
                <a:lnTo>
                  <a:pt x="300" y="200"/>
                </a:lnTo>
                <a:lnTo>
                  <a:pt x="288" y="200"/>
                </a:lnTo>
                <a:lnTo>
                  <a:pt x="276" y="204"/>
                </a:lnTo>
                <a:lnTo>
                  <a:pt x="268" y="204"/>
                </a:lnTo>
                <a:lnTo>
                  <a:pt x="260" y="204"/>
                </a:lnTo>
                <a:lnTo>
                  <a:pt x="252" y="204"/>
                </a:lnTo>
                <a:lnTo>
                  <a:pt x="240" y="204"/>
                </a:lnTo>
                <a:lnTo>
                  <a:pt x="228" y="204"/>
                </a:lnTo>
                <a:lnTo>
                  <a:pt x="216" y="200"/>
                </a:lnTo>
                <a:lnTo>
                  <a:pt x="200" y="192"/>
                </a:lnTo>
                <a:lnTo>
                  <a:pt x="188" y="180"/>
                </a:lnTo>
                <a:lnTo>
                  <a:pt x="176" y="172"/>
                </a:lnTo>
                <a:lnTo>
                  <a:pt x="168" y="164"/>
                </a:lnTo>
                <a:lnTo>
                  <a:pt x="160" y="156"/>
                </a:lnTo>
                <a:lnTo>
                  <a:pt x="148" y="148"/>
                </a:lnTo>
                <a:lnTo>
                  <a:pt x="136" y="136"/>
                </a:lnTo>
                <a:lnTo>
                  <a:pt x="120" y="120"/>
                </a:lnTo>
                <a:lnTo>
                  <a:pt x="108" y="108"/>
                </a:lnTo>
                <a:lnTo>
                  <a:pt x="92" y="92"/>
                </a:lnTo>
                <a:lnTo>
                  <a:pt x="76" y="80"/>
                </a:lnTo>
                <a:lnTo>
                  <a:pt x="64" y="68"/>
                </a:lnTo>
                <a:lnTo>
                  <a:pt x="52" y="56"/>
                </a:lnTo>
                <a:lnTo>
                  <a:pt x="40" y="48"/>
                </a:lnTo>
                <a:lnTo>
                  <a:pt x="32" y="40"/>
                </a:lnTo>
                <a:lnTo>
                  <a:pt x="24" y="32"/>
                </a:lnTo>
                <a:lnTo>
                  <a:pt x="16" y="28"/>
                </a:lnTo>
                <a:lnTo>
                  <a:pt x="12" y="28"/>
                </a:lnTo>
                <a:lnTo>
                  <a:pt x="8" y="24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32" y="4"/>
                </a:lnTo>
                <a:lnTo>
                  <a:pt x="40" y="8"/>
                </a:lnTo>
                <a:lnTo>
                  <a:pt x="52" y="12"/>
                </a:lnTo>
                <a:lnTo>
                  <a:pt x="60" y="16"/>
                </a:lnTo>
                <a:lnTo>
                  <a:pt x="68" y="20"/>
                </a:lnTo>
                <a:lnTo>
                  <a:pt x="76" y="28"/>
                </a:lnTo>
                <a:lnTo>
                  <a:pt x="84" y="40"/>
                </a:lnTo>
                <a:lnTo>
                  <a:pt x="100" y="52"/>
                </a:lnTo>
                <a:lnTo>
                  <a:pt x="120" y="64"/>
                </a:lnTo>
                <a:lnTo>
                  <a:pt x="140" y="80"/>
                </a:lnTo>
                <a:lnTo>
                  <a:pt x="160" y="96"/>
                </a:lnTo>
                <a:lnTo>
                  <a:pt x="184" y="112"/>
                </a:lnTo>
                <a:lnTo>
                  <a:pt x="208" y="124"/>
                </a:lnTo>
                <a:lnTo>
                  <a:pt x="232" y="136"/>
                </a:lnTo>
                <a:lnTo>
                  <a:pt x="256" y="144"/>
                </a:lnTo>
                <a:lnTo>
                  <a:pt x="284" y="152"/>
                </a:lnTo>
                <a:lnTo>
                  <a:pt x="312" y="156"/>
                </a:lnTo>
                <a:lnTo>
                  <a:pt x="324" y="160"/>
                </a:lnTo>
                <a:lnTo>
                  <a:pt x="336" y="164"/>
                </a:lnTo>
                <a:lnTo>
                  <a:pt x="348" y="168"/>
                </a:lnTo>
                <a:lnTo>
                  <a:pt x="356" y="172"/>
                </a:lnTo>
                <a:lnTo>
                  <a:pt x="360" y="172"/>
                </a:lnTo>
                <a:lnTo>
                  <a:pt x="364" y="176"/>
                </a:lnTo>
                <a:lnTo>
                  <a:pt x="368" y="180"/>
                </a:lnTo>
                <a:lnTo>
                  <a:pt x="368" y="184"/>
                </a:lnTo>
                <a:lnTo>
                  <a:pt x="368" y="1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439">
            <a:extLst>
              <a:ext uri="{FF2B5EF4-FFF2-40B4-BE49-F238E27FC236}">
                <a16:creationId xmlns:a16="http://schemas.microsoft.com/office/drawing/2014/main" xmlns="" id="{D4E3B80C-1D59-44B3-B7F5-A2BD0AC2B841}"/>
              </a:ext>
            </a:extLst>
          </p:cNvPr>
          <p:cNvSpPr>
            <a:spLocks/>
          </p:cNvSpPr>
          <p:nvPr/>
        </p:nvSpPr>
        <p:spPr bwMode="auto">
          <a:xfrm>
            <a:off x="8890948" y="645328"/>
            <a:ext cx="1555955" cy="353987"/>
          </a:xfrm>
          <a:custGeom>
            <a:avLst/>
            <a:gdLst>
              <a:gd name="T0" fmla="*/ 384 w 420"/>
              <a:gd name="T1" fmla="*/ 4 h 68"/>
              <a:gd name="T2" fmla="*/ 392 w 420"/>
              <a:gd name="T3" fmla="*/ 4 h 68"/>
              <a:gd name="T4" fmla="*/ 400 w 420"/>
              <a:gd name="T5" fmla="*/ 4 h 68"/>
              <a:gd name="T6" fmla="*/ 404 w 420"/>
              <a:gd name="T7" fmla="*/ 8 h 68"/>
              <a:gd name="T8" fmla="*/ 412 w 420"/>
              <a:gd name="T9" fmla="*/ 12 h 68"/>
              <a:gd name="T10" fmla="*/ 416 w 420"/>
              <a:gd name="T11" fmla="*/ 12 h 68"/>
              <a:gd name="T12" fmla="*/ 416 w 420"/>
              <a:gd name="T13" fmla="*/ 16 h 68"/>
              <a:gd name="T14" fmla="*/ 420 w 420"/>
              <a:gd name="T15" fmla="*/ 16 h 68"/>
              <a:gd name="T16" fmla="*/ 420 w 420"/>
              <a:gd name="T17" fmla="*/ 20 h 68"/>
              <a:gd name="T18" fmla="*/ 420 w 420"/>
              <a:gd name="T19" fmla="*/ 28 h 68"/>
              <a:gd name="T20" fmla="*/ 416 w 420"/>
              <a:gd name="T21" fmla="*/ 32 h 68"/>
              <a:gd name="T22" fmla="*/ 412 w 420"/>
              <a:gd name="T23" fmla="*/ 36 h 68"/>
              <a:gd name="T24" fmla="*/ 404 w 420"/>
              <a:gd name="T25" fmla="*/ 40 h 68"/>
              <a:gd name="T26" fmla="*/ 404 w 420"/>
              <a:gd name="T27" fmla="*/ 40 h 68"/>
              <a:gd name="T28" fmla="*/ 400 w 420"/>
              <a:gd name="T29" fmla="*/ 40 h 68"/>
              <a:gd name="T30" fmla="*/ 392 w 420"/>
              <a:gd name="T31" fmla="*/ 40 h 68"/>
              <a:gd name="T32" fmla="*/ 388 w 420"/>
              <a:gd name="T33" fmla="*/ 40 h 68"/>
              <a:gd name="T34" fmla="*/ 380 w 420"/>
              <a:gd name="T35" fmla="*/ 44 h 68"/>
              <a:gd name="T36" fmla="*/ 372 w 420"/>
              <a:gd name="T37" fmla="*/ 44 h 68"/>
              <a:gd name="T38" fmla="*/ 360 w 420"/>
              <a:gd name="T39" fmla="*/ 44 h 68"/>
              <a:gd name="T40" fmla="*/ 352 w 420"/>
              <a:gd name="T41" fmla="*/ 44 h 68"/>
              <a:gd name="T42" fmla="*/ 340 w 420"/>
              <a:gd name="T43" fmla="*/ 48 h 68"/>
              <a:gd name="T44" fmla="*/ 324 w 420"/>
              <a:gd name="T45" fmla="*/ 48 h 68"/>
              <a:gd name="T46" fmla="*/ 312 w 420"/>
              <a:gd name="T47" fmla="*/ 48 h 68"/>
              <a:gd name="T48" fmla="*/ 296 w 420"/>
              <a:gd name="T49" fmla="*/ 48 h 68"/>
              <a:gd name="T50" fmla="*/ 280 w 420"/>
              <a:gd name="T51" fmla="*/ 52 h 68"/>
              <a:gd name="T52" fmla="*/ 264 w 420"/>
              <a:gd name="T53" fmla="*/ 52 h 68"/>
              <a:gd name="T54" fmla="*/ 244 w 420"/>
              <a:gd name="T55" fmla="*/ 52 h 68"/>
              <a:gd name="T56" fmla="*/ 224 w 420"/>
              <a:gd name="T57" fmla="*/ 56 h 68"/>
              <a:gd name="T58" fmla="*/ 184 w 420"/>
              <a:gd name="T59" fmla="*/ 60 h 68"/>
              <a:gd name="T60" fmla="*/ 148 w 420"/>
              <a:gd name="T61" fmla="*/ 60 h 68"/>
              <a:gd name="T62" fmla="*/ 116 w 420"/>
              <a:gd name="T63" fmla="*/ 64 h 68"/>
              <a:gd name="T64" fmla="*/ 84 w 420"/>
              <a:gd name="T65" fmla="*/ 64 h 68"/>
              <a:gd name="T66" fmla="*/ 60 w 420"/>
              <a:gd name="T67" fmla="*/ 68 h 68"/>
              <a:gd name="T68" fmla="*/ 36 w 420"/>
              <a:gd name="T69" fmla="*/ 68 h 68"/>
              <a:gd name="T70" fmla="*/ 16 w 420"/>
              <a:gd name="T71" fmla="*/ 68 h 68"/>
              <a:gd name="T72" fmla="*/ 0 w 420"/>
              <a:gd name="T73" fmla="*/ 68 h 68"/>
              <a:gd name="T74" fmla="*/ 0 w 420"/>
              <a:gd name="T75" fmla="*/ 36 h 68"/>
              <a:gd name="T76" fmla="*/ 28 w 420"/>
              <a:gd name="T77" fmla="*/ 36 h 68"/>
              <a:gd name="T78" fmla="*/ 52 w 420"/>
              <a:gd name="T79" fmla="*/ 32 h 68"/>
              <a:gd name="T80" fmla="*/ 76 w 420"/>
              <a:gd name="T81" fmla="*/ 32 h 68"/>
              <a:gd name="T82" fmla="*/ 100 w 420"/>
              <a:gd name="T83" fmla="*/ 28 h 68"/>
              <a:gd name="T84" fmla="*/ 108 w 420"/>
              <a:gd name="T85" fmla="*/ 28 h 68"/>
              <a:gd name="T86" fmla="*/ 124 w 420"/>
              <a:gd name="T87" fmla="*/ 28 h 68"/>
              <a:gd name="T88" fmla="*/ 136 w 420"/>
              <a:gd name="T89" fmla="*/ 28 h 68"/>
              <a:gd name="T90" fmla="*/ 156 w 420"/>
              <a:gd name="T91" fmla="*/ 24 h 68"/>
              <a:gd name="T92" fmla="*/ 172 w 420"/>
              <a:gd name="T93" fmla="*/ 20 h 68"/>
              <a:gd name="T94" fmla="*/ 196 w 420"/>
              <a:gd name="T95" fmla="*/ 20 h 68"/>
              <a:gd name="T96" fmla="*/ 220 w 420"/>
              <a:gd name="T97" fmla="*/ 16 h 68"/>
              <a:gd name="T98" fmla="*/ 244 w 420"/>
              <a:gd name="T99" fmla="*/ 12 h 68"/>
              <a:gd name="T100" fmla="*/ 268 w 420"/>
              <a:gd name="T101" fmla="*/ 8 h 68"/>
              <a:gd name="T102" fmla="*/ 292 w 420"/>
              <a:gd name="T103" fmla="*/ 4 h 68"/>
              <a:gd name="T104" fmla="*/ 312 w 420"/>
              <a:gd name="T105" fmla="*/ 4 h 68"/>
              <a:gd name="T106" fmla="*/ 332 w 420"/>
              <a:gd name="T107" fmla="*/ 0 h 68"/>
              <a:gd name="T108" fmla="*/ 348 w 420"/>
              <a:gd name="T109" fmla="*/ 0 h 68"/>
              <a:gd name="T110" fmla="*/ 364 w 420"/>
              <a:gd name="T111" fmla="*/ 0 h 68"/>
              <a:gd name="T112" fmla="*/ 376 w 420"/>
              <a:gd name="T113" fmla="*/ 0 h 68"/>
              <a:gd name="T114" fmla="*/ 384 w 420"/>
              <a:gd name="T115" fmla="*/ 4 h 68"/>
              <a:gd name="T116" fmla="*/ 384 w 420"/>
              <a:gd name="T117" fmla="*/ 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20" h="68">
                <a:moveTo>
                  <a:pt x="384" y="4"/>
                </a:moveTo>
                <a:lnTo>
                  <a:pt x="392" y="4"/>
                </a:lnTo>
                <a:lnTo>
                  <a:pt x="400" y="4"/>
                </a:lnTo>
                <a:lnTo>
                  <a:pt x="404" y="8"/>
                </a:lnTo>
                <a:lnTo>
                  <a:pt x="412" y="12"/>
                </a:lnTo>
                <a:lnTo>
                  <a:pt x="416" y="12"/>
                </a:lnTo>
                <a:lnTo>
                  <a:pt x="416" y="16"/>
                </a:lnTo>
                <a:lnTo>
                  <a:pt x="420" y="16"/>
                </a:lnTo>
                <a:lnTo>
                  <a:pt x="420" y="20"/>
                </a:lnTo>
                <a:lnTo>
                  <a:pt x="420" y="28"/>
                </a:lnTo>
                <a:lnTo>
                  <a:pt x="416" y="32"/>
                </a:lnTo>
                <a:lnTo>
                  <a:pt x="412" y="36"/>
                </a:lnTo>
                <a:lnTo>
                  <a:pt x="404" y="40"/>
                </a:lnTo>
                <a:lnTo>
                  <a:pt x="404" y="40"/>
                </a:lnTo>
                <a:lnTo>
                  <a:pt x="400" y="40"/>
                </a:lnTo>
                <a:lnTo>
                  <a:pt x="392" y="40"/>
                </a:lnTo>
                <a:lnTo>
                  <a:pt x="388" y="40"/>
                </a:lnTo>
                <a:lnTo>
                  <a:pt x="380" y="44"/>
                </a:lnTo>
                <a:lnTo>
                  <a:pt x="372" y="44"/>
                </a:lnTo>
                <a:lnTo>
                  <a:pt x="360" y="44"/>
                </a:lnTo>
                <a:lnTo>
                  <a:pt x="352" y="44"/>
                </a:lnTo>
                <a:lnTo>
                  <a:pt x="340" y="48"/>
                </a:lnTo>
                <a:lnTo>
                  <a:pt x="324" y="48"/>
                </a:lnTo>
                <a:lnTo>
                  <a:pt x="312" y="48"/>
                </a:lnTo>
                <a:lnTo>
                  <a:pt x="296" y="48"/>
                </a:lnTo>
                <a:lnTo>
                  <a:pt x="280" y="52"/>
                </a:lnTo>
                <a:lnTo>
                  <a:pt x="264" y="52"/>
                </a:lnTo>
                <a:lnTo>
                  <a:pt x="244" y="52"/>
                </a:lnTo>
                <a:lnTo>
                  <a:pt x="224" y="56"/>
                </a:lnTo>
                <a:lnTo>
                  <a:pt x="184" y="60"/>
                </a:lnTo>
                <a:lnTo>
                  <a:pt x="148" y="60"/>
                </a:lnTo>
                <a:lnTo>
                  <a:pt x="116" y="64"/>
                </a:lnTo>
                <a:lnTo>
                  <a:pt x="84" y="64"/>
                </a:lnTo>
                <a:lnTo>
                  <a:pt x="60" y="68"/>
                </a:lnTo>
                <a:lnTo>
                  <a:pt x="36" y="68"/>
                </a:lnTo>
                <a:lnTo>
                  <a:pt x="16" y="68"/>
                </a:lnTo>
                <a:lnTo>
                  <a:pt x="0" y="68"/>
                </a:lnTo>
                <a:lnTo>
                  <a:pt x="0" y="36"/>
                </a:lnTo>
                <a:lnTo>
                  <a:pt x="28" y="36"/>
                </a:lnTo>
                <a:lnTo>
                  <a:pt x="52" y="32"/>
                </a:lnTo>
                <a:lnTo>
                  <a:pt x="76" y="32"/>
                </a:lnTo>
                <a:lnTo>
                  <a:pt x="100" y="28"/>
                </a:lnTo>
                <a:lnTo>
                  <a:pt x="108" y="28"/>
                </a:lnTo>
                <a:lnTo>
                  <a:pt x="124" y="28"/>
                </a:lnTo>
                <a:lnTo>
                  <a:pt x="136" y="28"/>
                </a:lnTo>
                <a:lnTo>
                  <a:pt x="156" y="24"/>
                </a:lnTo>
                <a:lnTo>
                  <a:pt x="172" y="20"/>
                </a:lnTo>
                <a:lnTo>
                  <a:pt x="196" y="20"/>
                </a:lnTo>
                <a:lnTo>
                  <a:pt x="220" y="16"/>
                </a:lnTo>
                <a:lnTo>
                  <a:pt x="244" y="12"/>
                </a:lnTo>
                <a:lnTo>
                  <a:pt x="268" y="8"/>
                </a:lnTo>
                <a:lnTo>
                  <a:pt x="292" y="4"/>
                </a:lnTo>
                <a:lnTo>
                  <a:pt x="312" y="4"/>
                </a:lnTo>
                <a:lnTo>
                  <a:pt x="332" y="0"/>
                </a:lnTo>
                <a:lnTo>
                  <a:pt x="348" y="0"/>
                </a:lnTo>
                <a:lnTo>
                  <a:pt x="364" y="0"/>
                </a:lnTo>
                <a:lnTo>
                  <a:pt x="376" y="0"/>
                </a:lnTo>
                <a:lnTo>
                  <a:pt x="384" y="4"/>
                </a:lnTo>
                <a:lnTo>
                  <a:pt x="38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440">
            <a:extLst>
              <a:ext uri="{FF2B5EF4-FFF2-40B4-BE49-F238E27FC236}">
                <a16:creationId xmlns:a16="http://schemas.microsoft.com/office/drawing/2014/main" xmlns="" id="{F04926A9-AB0E-494B-809B-15FE9056346E}"/>
              </a:ext>
            </a:extLst>
          </p:cNvPr>
          <p:cNvSpPr>
            <a:spLocks/>
          </p:cNvSpPr>
          <p:nvPr/>
        </p:nvSpPr>
        <p:spPr bwMode="auto">
          <a:xfrm>
            <a:off x="8727943" y="770265"/>
            <a:ext cx="2000514" cy="2248857"/>
          </a:xfrm>
          <a:custGeom>
            <a:avLst/>
            <a:gdLst>
              <a:gd name="T0" fmla="*/ 52 w 540"/>
              <a:gd name="T1" fmla="*/ 428 h 432"/>
              <a:gd name="T2" fmla="*/ 32 w 540"/>
              <a:gd name="T3" fmla="*/ 428 h 432"/>
              <a:gd name="T4" fmla="*/ 16 w 540"/>
              <a:gd name="T5" fmla="*/ 416 h 432"/>
              <a:gd name="T6" fmla="*/ 4 w 540"/>
              <a:gd name="T7" fmla="*/ 400 h 432"/>
              <a:gd name="T8" fmla="*/ 4 w 540"/>
              <a:gd name="T9" fmla="*/ 384 h 432"/>
              <a:gd name="T10" fmla="*/ 16 w 540"/>
              <a:gd name="T11" fmla="*/ 372 h 432"/>
              <a:gd name="T12" fmla="*/ 20 w 540"/>
              <a:gd name="T13" fmla="*/ 360 h 432"/>
              <a:gd name="T14" fmla="*/ 24 w 540"/>
              <a:gd name="T15" fmla="*/ 336 h 432"/>
              <a:gd name="T16" fmla="*/ 28 w 540"/>
              <a:gd name="T17" fmla="*/ 304 h 432"/>
              <a:gd name="T18" fmla="*/ 28 w 540"/>
              <a:gd name="T19" fmla="*/ 260 h 432"/>
              <a:gd name="T20" fmla="*/ 32 w 540"/>
              <a:gd name="T21" fmla="*/ 208 h 432"/>
              <a:gd name="T22" fmla="*/ 28 w 540"/>
              <a:gd name="T23" fmla="*/ 112 h 432"/>
              <a:gd name="T24" fmla="*/ 24 w 540"/>
              <a:gd name="T25" fmla="*/ 52 h 432"/>
              <a:gd name="T26" fmla="*/ 16 w 540"/>
              <a:gd name="T27" fmla="*/ 16 h 432"/>
              <a:gd name="T28" fmla="*/ 20 w 540"/>
              <a:gd name="T29" fmla="*/ 0 h 432"/>
              <a:gd name="T30" fmla="*/ 48 w 540"/>
              <a:gd name="T31" fmla="*/ 8 h 432"/>
              <a:gd name="T32" fmla="*/ 76 w 540"/>
              <a:gd name="T33" fmla="*/ 16 h 432"/>
              <a:gd name="T34" fmla="*/ 76 w 540"/>
              <a:gd name="T35" fmla="*/ 96 h 432"/>
              <a:gd name="T36" fmla="*/ 76 w 540"/>
              <a:gd name="T37" fmla="*/ 164 h 432"/>
              <a:gd name="T38" fmla="*/ 76 w 540"/>
              <a:gd name="T39" fmla="*/ 220 h 432"/>
              <a:gd name="T40" fmla="*/ 76 w 540"/>
              <a:gd name="T41" fmla="*/ 268 h 432"/>
              <a:gd name="T42" fmla="*/ 76 w 540"/>
              <a:gd name="T43" fmla="*/ 300 h 432"/>
              <a:gd name="T44" fmla="*/ 72 w 540"/>
              <a:gd name="T45" fmla="*/ 336 h 432"/>
              <a:gd name="T46" fmla="*/ 72 w 540"/>
              <a:gd name="T47" fmla="*/ 364 h 432"/>
              <a:gd name="T48" fmla="*/ 76 w 540"/>
              <a:gd name="T49" fmla="*/ 372 h 432"/>
              <a:gd name="T50" fmla="*/ 88 w 540"/>
              <a:gd name="T51" fmla="*/ 372 h 432"/>
              <a:gd name="T52" fmla="*/ 144 w 540"/>
              <a:gd name="T53" fmla="*/ 368 h 432"/>
              <a:gd name="T54" fmla="*/ 176 w 540"/>
              <a:gd name="T55" fmla="*/ 368 h 432"/>
              <a:gd name="T56" fmla="*/ 212 w 540"/>
              <a:gd name="T57" fmla="*/ 364 h 432"/>
              <a:gd name="T58" fmla="*/ 264 w 540"/>
              <a:gd name="T59" fmla="*/ 360 h 432"/>
              <a:gd name="T60" fmla="*/ 336 w 540"/>
              <a:gd name="T61" fmla="*/ 356 h 432"/>
              <a:gd name="T62" fmla="*/ 408 w 540"/>
              <a:gd name="T63" fmla="*/ 352 h 432"/>
              <a:gd name="T64" fmla="*/ 456 w 540"/>
              <a:gd name="T65" fmla="*/ 352 h 432"/>
              <a:gd name="T66" fmla="*/ 492 w 540"/>
              <a:gd name="T67" fmla="*/ 352 h 432"/>
              <a:gd name="T68" fmla="*/ 532 w 540"/>
              <a:gd name="T69" fmla="*/ 372 h 432"/>
              <a:gd name="T70" fmla="*/ 540 w 540"/>
              <a:gd name="T71" fmla="*/ 380 h 432"/>
              <a:gd name="T72" fmla="*/ 540 w 540"/>
              <a:gd name="T73" fmla="*/ 392 h 432"/>
              <a:gd name="T74" fmla="*/ 524 w 540"/>
              <a:gd name="T75" fmla="*/ 396 h 432"/>
              <a:gd name="T76" fmla="*/ 500 w 540"/>
              <a:gd name="T77" fmla="*/ 400 h 432"/>
              <a:gd name="T78" fmla="*/ 448 w 540"/>
              <a:gd name="T79" fmla="*/ 396 h 432"/>
              <a:gd name="T80" fmla="*/ 412 w 540"/>
              <a:gd name="T81" fmla="*/ 396 h 432"/>
              <a:gd name="T82" fmla="*/ 384 w 540"/>
              <a:gd name="T83" fmla="*/ 392 h 432"/>
              <a:gd name="T84" fmla="*/ 368 w 540"/>
              <a:gd name="T85" fmla="*/ 392 h 432"/>
              <a:gd name="T86" fmla="*/ 344 w 540"/>
              <a:gd name="T87" fmla="*/ 392 h 432"/>
              <a:gd name="T88" fmla="*/ 308 w 540"/>
              <a:gd name="T89" fmla="*/ 396 h 432"/>
              <a:gd name="T90" fmla="*/ 232 w 540"/>
              <a:gd name="T91" fmla="*/ 400 h 432"/>
              <a:gd name="T92" fmla="*/ 144 w 540"/>
              <a:gd name="T93" fmla="*/ 408 h 432"/>
              <a:gd name="T94" fmla="*/ 104 w 540"/>
              <a:gd name="T95" fmla="*/ 412 h 432"/>
              <a:gd name="T96" fmla="*/ 76 w 540"/>
              <a:gd name="T97" fmla="*/ 420 h 4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40" h="432">
                <a:moveTo>
                  <a:pt x="72" y="420"/>
                </a:moveTo>
                <a:lnTo>
                  <a:pt x="60" y="424"/>
                </a:lnTo>
                <a:lnTo>
                  <a:pt x="52" y="428"/>
                </a:lnTo>
                <a:lnTo>
                  <a:pt x="48" y="428"/>
                </a:lnTo>
                <a:lnTo>
                  <a:pt x="40" y="432"/>
                </a:lnTo>
                <a:lnTo>
                  <a:pt x="32" y="428"/>
                </a:lnTo>
                <a:lnTo>
                  <a:pt x="28" y="428"/>
                </a:lnTo>
                <a:lnTo>
                  <a:pt x="24" y="424"/>
                </a:lnTo>
                <a:lnTo>
                  <a:pt x="16" y="416"/>
                </a:lnTo>
                <a:lnTo>
                  <a:pt x="8" y="408"/>
                </a:lnTo>
                <a:lnTo>
                  <a:pt x="4" y="404"/>
                </a:lnTo>
                <a:lnTo>
                  <a:pt x="4" y="400"/>
                </a:lnTo>
                <a:lnTo>
                  <a:pt x="0" y="392"/>
                </a:lnTo>
                <a:lnTo>
                  <a:pt x="4" y="388"/>
                </a:lnTo>
                <a:lnTo>
                  <a:pt x="4" y="384"/>
                </a:lnTo>
                <a:lnTo>
                  <a:pt x="8" y="376"/>
                </a:lnTo>
                <a:lnTo>
                  <a:pt x="16" y="372"/>
                </a:lnTo>
                <a:lnTo>
                  <a:pt x="16" y="372"/>
                </a:lnTo>
                <a:lnTo>
                  <a:pt x="20" y="368"/>
                </a:lnTo>
                <a:lnTo>
                  <a:pt x="20" y="364"/>
                </a:lnTo>
                <a:lnTo>
                  <a:pt x="20" y="360"/>
                </a:lnTo>
                <a:lnTo>
                  <a:pt x="24" y="352"/>
                </a:lnTo>
                <a:lnTo>
                  <a:pt x="24" y="344"/>
                </a:lnTo>
                <a:lnTo>
                  <a:pt x="24" y="336"/>
                </a:lnTo>
                <a:lnTo>
                  <a:pt x="24" y="328"/>
                </a:lnTo>
                <a:lnTo>
                  <a:pt x="28" y="316"/>
                </a:lnTo>
                <a:lnTo>
                  <a:pt x="28" y="304"/>
                </a:lnTo>
                <a:lnTo>
                  <a:pt x="28" y="292"/>
                </a:lnTo>
                <a:lnTo>
                  <a:pt x="28" y="276"/>
                </a:lnTo>
                <a:lnTo>
                  <a:pt x="28" y="260"/>
                </a:lnTo>
                <a:lnTo>
                  <a:pt x="28" y="244"/>
                </a:lnTo>
                <a:lnTo>
                  <a:pt x="32" y="228"/>
                </a:lnTo>
                <a:lnTo>
                  <a:pt x="32" y="208"/>
                </a:lnTo>
                <a:lnTo>
                  <a:pt x="32" y="172"/>
                </a:lnTo>
                <a:lnTo>
                  <a:pt x="32" y="140"/>
                </a:lnTo>
                <a:lnTo>
                  <a:pt x="28" y="112"/>
                </a:lnTo>
                <a:lnTo>
                  <a:pt x="28" y="88"/>
                </a:lnTo>
                <a:lnTo>
                  <a:pt x="28" y="68"/>
                </a:lnTo>
                <a:lnTo>
                  <a:pt x="24" y="52"/>
                </a:lnTo>
                <a:lnTo>
                  <a:pt x="24" y="36"/>
                </a:lnTo>
                <a:lnTo>
                  <a:pt x="20" y="28"/>
                </a:lnTo>
                <a:lnTo>
                  <a:pt x="16" y="16"/>
                </a:lnTo>
                <a:lnTo>
                  <a:pt x="16" y="8"/>
                </a:lnTo>
                <a:lnTo>
                  <a:pt x="16" y="4"/>
                </a:lnTo>
                <a:lnTo>
                  <a:pt x="20" y="0"/>
                </a:lnTo>
                <a:lnTo>
                  <a:pt x="28" y="0"/>
                </a:lnTo>
                <a:lnTo>
                  <a:pt x="40" y="4"/>
                </a:lnTo>
                <a:lnTo>
                  <a:pt x="48" y="8"/>
                </a:lnTo>
                <a:lnTo>
                  <a:pt x="56" y="8"/>
                </a:lnTo>
                <a:lnTo>
                  <a:pt x="68" y="12"/>
                </a:lnTo>
                <a:lnTo>
                  <a:pt x="76" y="16"/>
                </a:lnTo>
                <a:lnTo>
                  <a:pt x="76" y="44"/>
                </a:lnTo>
                <a:lnTo>
                  <a:pt x="76" y="72"/>
                </a:lnTo>
                <a:lnTo>
                  <a:pt x="76" y="96"/>
                </a:lnTo>
                <a:lnTo>
                  <a:pt x="76" y="120"/>
                </a:lnTo>
                <a:lnTo>
                  <a:pt x="76" y="144"/>
                </a:lnTo>
                <a:lnTo>
                  <a:pt x="76" y="164"/>
                </a:lnTo>
                <a:lnTo>
                  <a:pt x="76" y="184"/>
                </a:lnTo>
                <a:lnTo>
                  <a:pt x="76" y="204"/>
                </a:lnTo>
                <a:lnTo>
                  <a:pt x="76" y="220"/>
                </a:lnTo>
                <a:lnTo>
                  <a:pt x="76" y="236"/>
                </a:lnTo>
                <a:lnTo>
                  <a:pt x="76" y="252"/>
                </a:lnTo>
                <a:lnTo>
                  <a:pt x="76" y="268"/>
                </a:lnTo>
                <a:lnTo>
                  <a:pt x="76" y="280"/>
                </a:lnTo>
                <a:lnTo>
                  <a:pt x="76" y="288"/>
                </a:lnTo>
                <a:lnTo>
                  <a:pt x="76" y="300"/>
                </a:lnTo>
                <a:lnTo>
                  <a:pt x="76" y="308"/>
                </a:lnTo>
                <a:lnTo>
                  <a:pt x="72" y="324"/>
                </a:lnTo>
                <a:lnTo>
                  <a:pt x="72" y="336"/>
                </a:lnTo>
                <a:lnTo>
                  <a:pt x="72" y="348"/>
                </a:lnTo>
                <a:lnTo>
                  <a:pt x="72" y="356"/>
                </a:lnTo>
                <a:lnTo>
                  <a:pt x="72" y="364"/>
                </a:lnTo>
                <a:lnTo>
                  <a:pt x="72" y="368"/>
                </a:lnTo>
                <a:lnTo>
                  <a:pt x="72" y="372"/>
                </a:lnTo>
                <a:lnTo>
                  <a:pt x="76" y="372"/>
                </a:lnTo>
                <a:lnTo>
                  <a:pt x="76" y="372"/>
                </a:lnTo>
                <a:lnTo>
                  <a:pt x="80" y="372"/>
                </a:lnTo>
                <a:lnTo>
                  <a:pt x="88" y="372"/>
                </a:lnTo>
                <a:lnTo>
                  <a:pt x="100" y="372"/>
                </a:lnTo>
                <a:lnTo>
                  <a:pt x="124" y="368"/>
                </a:lnTo>
                <a:lnTo>
                  <a:pt x="144" y="368"/>
                </a:lnTo>
                <a:lnTo>
                  <a:pt x="152" y="368"/>
                </a:lnTo>
                <a:lnTo>
                  <a:pt x="160" y="368"/>
                </a:lnTo>
                <a:lnTo>
                  <a:pt x="176" y="368"/>
                </a:lnTo>
                <a:lnTo>
                  <a:pt x="192" y="364"/>
                </a:lnTo>
                <a:lnTo>
                  <a:pt x="200" y="364"/>
                </a:lnTo>
                <a:lnTo>
                  <a:pt x="212" y="364"/>
                </a:lnTo>
                <a:lnTo>
                  <a:pt x="228" y="364"/>
                </a:lnTo>
                <a:lnTo>
                  <a:pt x="244" y="360"/>
                </a:lnTo>
                <a:lnTo>
                  <a:pt x="264" y="360"/>
                </a:lnTo>
                <a:lnTo>
                  <a:pt x="284" y="360"/>
                </a:lnTo>
                <a:lnTo>
                  <a:pt x="308" y="356"/>
                </a:lnTo>
                <a:lnTo>
                  <a:pt x="336" y="356"/>
                </a:lnTo>
                <a:lnTo>
                  <a:pt x="360" y="356"/>
                </a:lnTo>
                <a:lnTo>
                  <a:pt x="384" y="356"/>
                </a:lnTo>
                <a:lnTo>
                  <a:pt x="408" y="352"/>
                </a:lnTo>
                <a:lnTo>
                  <a:pt x="424" y="352"/>
                </a:lnTo>
                <a:lnTo>
                  <a:pt x="440" y="352"/>
                </a:lnTo>
                <a:lnTo>
                  <a:pt x="456" y="352"/>
                </a:lnTo>
                <a:lnTo>
                  <a:pt x="468" y="352"/>
                </a:lnTo>
                <a:lnTo>
                  <a:pt x="476" y="352"/>
                </a:lnTo>
                <a:lnTo>
                  <a:pt x="492" y="352"/>
                </a:lnTo>
                <a:lnTo>
                  <a:pt x="504" y="356"/>
                </a:lnTo>
                <a:lnTo>
                  <a:pt x="516" y="364"/>
                </a:lnTo>
                <a:lnTo>
                  <a:pt x="532" y="372"/>
                </a:lnTo>
                <a:lnTo>
                  <a:pt x="536" y="376"/>
                </a:lnTo>
                <a:lnTo>
                  <a:pt x="540" y="380"/>
                </a:lnTo>
                <a:lnTo>
                  <a:pt x="540" y="380"/>
                </a:lnTo>
                <a:lnTo>
                  <a:pt x="540" y="384"/>
                </a:lnTo>
                <a:lnTo>
                  <a:pt x="540" y="388"/>
                </a:lnTo>
                <a:lnTo>
                  <a:pt x="540" y="392"/>
                </a:lnTo>
                <a:lnTo>
                  <a:pt x="536" y="392"/>
                </a:lnTo>
                <a:lnTo>
                  <a:pt x="532" y="396"/>
                </a:lnTo>
                <a:lnTo>
                  <a:pt x="524" y="396"/>
                </a:lnTo>
                <a:lnTo>
                  <a:pt x="516" y="400"/>
                </a:lnTo>
                <a:lnTo>
                  <a:pt x="508" y="400"/>
                </a:lnTo>
                <a:lnTo>
                  <a:pt x="500" y="400"/>
                </a:lnTo>
                <a:lnTo>
                  <a:pt x="488" y="400"/>
                </a:lnTo>
                <a:lnTo>
                  <a:pt x="476" y="400"/>
                </a:lnTo>
                <a:lnTo>
                  <a:pt x="448" y="396"/>
                </a:lnTo>
                <a:lnTo>
                  <a:pt x="436" y="396"/>
                </a:lnTo>
                <a:lnTo>
                  <a:pt x="424" y="396"/>
                </a:lnTo>
                <a:lnTo>
                  <a:pt x="412" y="396"/>
                </a:lnTo>
                <a:lnTo>
                  <a:pt x="400" y="396"/>
                </a:lnTo>
                <a:lnTo>
                  <a:pt x="392" y="392"/>
                </a:lnTo>
                <a:lnTo>
                  <a:pt x="384" y="392"/>
                </a:lnTo>
                <a:lnTo>
                  <a:pt x="380" y="392"/>
                </a:lnTo>
                <a:lnTo>
                  <a:pt x="372" y="392"/>
                </a:lnTo>
                <a:lnTo>
                  <a:pt x="368" y="392"/>
                </a:lnTo>
                <a:lnTo>
                  <a:pt x="360" y="392"/>
                </a:lnTo>
                <a:lnTo>
                  <a:pt x="352" y="392"/>
                </a:lnTo>
                <a:lnTo>
                  <a:pt x="344" y="392"/>
                </a:lnTo>
                <a:lnTo>
                  <a:pt x="336" y="392"/>
                </a:lnTo>
                <a:lnTo>
                  <a:pt x="324" y="396"/>
                </a:lnTo>
                <a:lnTo>
                  <a:pt x="308" y="396"/>
                </a:lnTo>
                <a:lnTo>
                  <a:pt x="296" y="396"/>
                </a:lnTo>
                <a:lnTo>
                  <a:pt x="264" y="396"/>
                </a:lnTo>
                <a:lnTo>
                  <a:pt x="232" y="400"/>
                </a:lnTo>
                <a:lnTo>
                  <a:pt x="196" y="404"/>
                </a:lnTo>
                <a:lnTo>
                  <a:pt x="164" y="404"/>
                </a:lnTo>
                <a:lnTo>
                  <a:pt x="144" y="408"/>
                </a:lnTo>
                <a:lnTo>
                  <a:pt x="132" y="408"/>
                </a:lnTo>
                <a:lnTo>
                  <a:pt x="116" y="408"/>
                </a:lnTo>
                <a:lnTo>
                  <a:pt x="104" y="412"/>
                </a:lnTo>
                <a:lnTo>
                  <a:pt x="96" y="412"/>
                </a:lnTo>
                <a:lnTo>
                  <a:pt x="84" y="416"/>
                </a:lnTo>
                <a:lnTo>
                  <a:pt x="76" y="420"/>
                </a:lnTo>
                <a:lnTo>
                  <a:pt x="72" y="420"/>
                </a:lnTo>
                <a:lnTo>
                  <a:pt x="72" y="4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Freeform 441">
            <a:extLst>
              <a:ext uri="{FF2B5EF4-FFF2-40B4-BE49-F238E27FC236}">
                <a16:creationId xmlns:a16="http://schemas.microsoft.com/office/drawing/2014/main" xmlns="" id="{4A321040-D507-457C-9107-00AC67C18573}"/>
              </a:ext>
            </a:extLst>
          </p:cNvPr>
          <p:cNvSpPr>
            <a:spLocks/>
          </p:cNvSpPr>
          <p:nvPr/>
        </p:nvSpPr>
        <p:spPr bwMode="auto">
          <a:xfrm>
            <a:off x="9202139" y="978492"/>
            <a:ext cx="548289" cy="770442"/>
          </a:xfrm>
          <a:custGeom>
            <a:avLst/>
            <a:gdLst>
              <a:gd name="T0" fmla="*/ 24 w 148"/>
              <a:gd name="T1" fmla="*/ 100 h 148"/>
              <a:gd name="T2" fmla="*/ 40 w 148"/>
              <a:gd name="T3" fmla="*/ 84 h 148"/>
              <a:gd name="T4" fmla="*/ 56 w 148"/>
              <a:gd name="T5" fmla="*/ 68 h 148"/>
              <a:gd name="T6" fmla="*/ 64 w 148"/>
              <a:gd name="T7" fmla="*/ 56 h 148"/>
              <a:gd name="T8" fmla="*/ 72 w 148"/>
              <a:gd name="T9" fmla="*/ 40 h 148"/>
              <a:gd name="T10" fmla="*/ 76 w 148"/>
              <a:gd name="T11" fmla="*/ 32 h 148"/>
              <a:gd name="T12" fmla="*/ 80 w 148"/>
              <a:gd name="T13" fmla="*/ 24 h 148"/>
              <a:gd name="T14" fmla="*/ 80 w 148"/>
              <a:gd name="T15" fmla="*/ 16 h 148"/>
              <a:gd name="T16" fmla="*/ 80 w 148"/>
              <a:gd name="T17" fmla="*/ 12 h 148"/>
              <a:gd name="T18" fmla="*/ 76 w 148"/>
              <a:gd name="T19" fmla="*/ 8 h 148"/>
              <a:gd name="T20" fmla="*/ 76 w 148"/>
              <a:gd name="T21" fmla="*/ 4 h 148"/>
              <a:gd name="T22" fmla="*/ 76 w 148"/>
              <a:gd name="T23" fmla="*/ 4 h 148"/>
              <a:gd name="T24" fmla="*/ 80 w 148"/>
              <a:gd name="T25" fmla="*/ 0 h 148"/>
              <a:gd name="T26" fmla="*/ 88 w 148"/>
              <a:gd name="T27" fmla="*/ 0 h 148"/>
              <a:gd name="T28" fmla="*/ 96 w 148"/>
              <a:gd name="T29" fmla="*/ 0 h 148"/>
              <a:gd name="T30" fmla="*/ 108 w 148"/>
              <a:gd name="T31" fmla="*/ 0 h 148"/>
              <a:gd name="T32" fmla="*/ 124 w 148"/>
              <a:gd name="T33" fmla="*/ 4 h 148"/>
              <a:gd name="T34" fmla="*/ 132 w 148"/>
              <a:gd name="T35" fmla="*/ 12 h 148"/>
              <a:gd name="T36" fmla="*/ 140 w 148"/>
              <a:gd name="T37" fmla="*/ 16 h 148"/>
              <a:gd name="T38" fmla="*/ 144 w 148"/>
              <a:gd name="T39" fmla="*/ 20 h 148"/>
              <a:gd name="T40" fmla="*/ 144 w 148"/>
              <a:gd name="T41" fmla="*/ 24 h 148"/>
              <a:gd name="T42" fmla="*/ 148 w 148"/>
              <a:gd name="T43" fmla="*/ 24 h 148"/>
              <a:gd name="T44" fmla="*/ 144 w 148"/>
              <a:gd name="T45" fmla="*/ 28 h 148"/>
              <a:gd name="T46" fmla="*/ 140 w 148"/>
              <a:gd name="T47" fmla="*/ 36 h 148"/>
              <a:gd name="T48" fmla="*/ 136 w 148"/>
              <a:gd name="T49" fmla="*/ 44 h 148"/>
              <a:gd name="T50" fmla="*/ 124 w 148"/>
              <a:gd name="T51" fmla="*/ 60 h 148"/>
              <a:gd name="T52" fmla="*/ 116 w 148"/>
              <a:gd name="T53" fmla="*/ 68 h 148"/>
              <a:gd name="T54" fmla="*/ 108 w 148"/>
              <a:gd name="T55" fmla="*/ 76 h 148"/>
              <a:gd name="T56" fmla="*/ 92 w 148"/>
              <a:gd name="T57" fmla="*/ 96 h 148"/>
              <a:gd name="T58" fmla="*/ 72 w 148"/>
              <a:gd name="T59" fmla="*/ 112 h 148"/>
              <a:gd name="T60" fmla="*/ 56 w 148"/>
              <a:gd name="T61" fmla="*/ 124 h 148"/>
              <a:gd name="T62" fmla="*/ 40 w 148"/>
              <a:gd name="T63" fmla="*/ 136 h 148"/>
              <a:gd name="T64" fmla="*/ 24 w 148"/>
              <a:gd name="T65" fmla="*/ 140 h 148"/>
              <a:gd name="T66" fmla="*/ 12 w 148"/>
              <a:gd name="T67" fmla="*/ 144 h 148"/>
              <a:gd name="T68" fmla="*/ 8 w 148"/>
              <a:gd name="T69" fmla="*/ 148 h 148"/>
              <a:gd name="T70" fmla="*/ 4 w 148"/>
              <a:gd name="T71" fmla="*/ 148 h 148"/>
              <a:gd name="T72" fmla="*/ 0 w 148"/>
              <a:gd name="T73" fmla="*/ 148 h 148"/>
              <a:gd name="T74" fmla="*/ 0 w 148"/>
              <a:gd name="T75" fmla="*/ 144 h 148"/>
              <a:gd name="T76" fmla="*/ 0 w 148"/>
              <a:gd name="T77" fmla="*/ 144 h 148"/>
              <a:gd name="T78" fmla="*/ 0 w 148"/>
              <a:gd name="T79" fmla="*/ 140 h 148"/>
              <a:gd name="T80" fmla="*/ 0 w 148"/>
              <a:gd name="T81" fmla="*/ 136 h 148"/>
              <a:gd name="T82" fmla="*/ 4 w 148"/>
              <a:gd name="T83" fmla="*/ 132 h 148"/>
              <a:gd name="T84" fmla="*/ 8 w 148"/>
              <a:gd name="T85" fmla="*/ 128 h 148"/>
              <a:gd name="T86" fmla="*/ 12 w 148"/>
              <a:gd name="T87" fmla="*/ 120 h 148"/>
              <a:gd name="T88" fmla="*/ 20 w 148"/>
              <a:gd name="T89" fmla="*/ 112 h 148"/>
              <a:gd name="T90" fmla="*/ 24 w 148"/>
              <a:gd name="T91" fmla="*/ 100 h 148"/>
              <a:gd name="T92" fmla="*/ 24 w 148"/>
              <a:gd name="T93" fmla="*/ 100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48" h="148">
                <a:moveTo>
                  <a:pt x="24" y="100"/>
                </a:moveTo>
                <a:lnTo>
                  <a:pt x="40" y="84"/>
                </a:lnTo>
                <a:lnTo>
                  <a:pt x="56" y="68"/>
                </a:lnTo>
                <a:lnTo>
                  <a:pt x="64" y="56"/>
                </a:lnTo>
                <a:lnTo>
                  <a:pt x="72" y="40"/>
                </a:lnTo>
                <a:lnTo>
                  <a:pt x="76" y="32"/>
                </a:lnTo>
                <a:lnTo>
                  <a:pt x="80" y="24"/>
                </a:lnTo>
                <a:lnTo>
                  <a:pt x="80" y="16"/>
                </a:lnTo>
                <a:lnTo>
                  <a:pt x="80" y="12"/>
                </a:lnTo>
                <a:lnTo>
                  <a:pt x="76" y="8"/>
                </a:lnTo>
                <a:lnTo>
                  <a:pt x="76" y="4"/>
                </a:lnTo>
                <a:lnTo>
                  <a:pt x="76" y="4"/>
                </a:lnTo>
                <a:lnTo>
                  <a:pt x="80" y="0"/>
                </a:lnTo>
                <a:lnTo>
                  <a:pt x="88" y="0"/>
                </a:lnTo>
                <a:lnTo>
                  <a:pt x="96" y="0"/>
                </a:lnTo>
                <a:lnTo>
                  <a:pt x="108" y="0"/>
                </a:lnTo>
                <a:lnTo>
                  <a:pt x="124" y="4"/>
                </a:lnTo>
                <a:lnTo>
                  <a:pt x="132" y="12"/>
                </a:lnTo>
                <a:lnTo>
                  <a:pt x="140" y="16"/>
                </a:lnTo>
                <a:lnTo>
                  <a:pt x="144" y="20"/>
                </a:lnTo>
                <a:lnTo>
                  <a:pt x="144" y="24"/>
                </a:lnTo>
                <a:lnTo>
                  <a:pt x="148" y="24"/>
                </a:lnTo>
                <a:lnTo>
                  <a:pt x="144" y="28"/>
                </a:lnTo>
                <a:lnTo>
                  <a:pt x="140" y="36"/>
                </a:lnTo>
                <a:lnTo>
                  <a:pt x="136" y="44"/>
                </a:lnTo>
                <a:lnTo>
                  <a:pt x="124" y="60"/>
                </a:lnTo>
                <a:lnTo>
                  <a:pt x="116" y="68"/>
                </a:lnTo>
                <a:lnTo>
                  <a:pt x="108" y="76"/>
                </a:lnTo>
                <a:lnTo>
                  <a:pt x="92" y="96"/>
                </a:lnTo>
                <a:lnTo>
                  <a:pt x="72" y="112"/>
                </a:lnTo>
                <a:lnTo>
                  <a:pt x="56" y="124"/>
                </a:lnTo>
                <a:lnTo>
                  <a:pt x="40" y="136"/>
                </a:lnTo>
                <a:lnTo>
                  <a:pt x="24" y="140"/>
                </a:lnTo>
                <a:lnTo>
                  <a:pt x="12" y="144"/>
                </a:lnTo>
                <a:lnTo>
                  <a:pt x="8" y="148"/>
                </a:lnTo>
                <a:lnTo>
                  <a:pt x="4" y="148"/>
                </a:lnTo>
                <a:lnTo>
                  <a:pt x="0" y="148"/>
                </a:lnTo>
                <a:lnTo>
                  <a:pt x="0" y="144"/>
                </a:lnTo>
                <a:lnTo>
                  <a:pt x="0" y="144"/>
                </a:lnTo>
                <a:lnTo>
                  <a:pt x="0" y="140"/>
                </a:lnTo>
                <a:lnTo>
                  <a:pt x="0" y="136"/>
                </a:lnTo>
                <a:lnTo>
                  <a:pt x="4" y="132"/>
                </a:lnTo>
                <a:lnTo>
                  <a:pt x="8" y="128"/>
                </a:lnTo>
                <a:lnTo>
                  <a:pt x="12" y="120"/>
                </a:lnTo>
                <a:lnTo>
                  <a:pt x="20" y="112"/>
                </a:lnTo>
                <a:lnTo>
                  <a:pt x="24" y="100"/>
                </a:lnTo>
                <a:lnTo>
                  <a:pt x="24" y="1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442">
            <a:extLst>
              <a:ext uri="{FF2B5EF4-FFF2-40B4-BE49-F238E27FC236}">
                <a16:creationId xmlns:a16="http://schemas.microsoft.com/office/drawing/2014/main" xmlns="" id="{A7683E35-F0C4-4F70-A2CC-BE663A41B966}"/>
              </a:ext>
            </a:extLst>
          </p:cNvPr>
          <p:cNvSpPr>
            <a:spLocks/>
          </p:cNvSpPr>
          <p:nvPr/>
        </p:nvSpPr>
        <p:spPr bwMode="auto">
          <a:xfrm>
            <a:off x="9172502" y="1436593"/>
            <a:ext cx="607564" cy="1166074"/>
          </a:xfrm>
          <a:custGeom>
            <a:avLst/>
            <a:gdLst>
              <a:gd name="T0" fmla="*/ 88 w 164"/>
              <a:gd name="T1" fmla="*/ 180 h 224"/>
              <a:gd name="T2" fmla="*/ 72 w 164"/>
              <a:gd name="T3" fmla="*/ 188 h 224"/>
              <a:gd name="T4" fmla="*/ 60 w 164"/>
              <a:gd name="T5" fmla="*/ 200 h 224"/>
              <a:gd name="T6" fmla="*/ 44 w 164"/>
              <a:gd name="T7" fmla="*/ 208 h 224"/>
              <a:gd name="T8" fmla="*/ 32 w 164"/>
              <a:gd name="T9" fmla="*/ 212 h 224"/>
              <a:gd name="T10" fmla="*/ 24 w 164"/>
              <a:gd name="T11" fmla="*/ 216 h 224"/>
              <a:gd name="T12" fmla="*/ 16 w 164"/>
              <a:gd name="T13" fmla="*/ 216 h 224"/>
              <a:gd name="T14" fmla="*/ 12 w 164"/>
              <a:gd name="T15" fmla="*/ 220 h 224"/>
              <a:gd name="T16" fmla="*/ 8 w 164"/>
              <a:gd name="T17" fmla="*/ 220 h 224"/>
              <a:gd name="T18" fmla="*/ 4 w 164"/>
              <a:gd name="T19" fmla="*/ 224 h 224"/>
              <a:gd name="T20" fmla="*/ 0 w 164"/>
              <a:gd name="T21" fmla="*/ 224 h 224"/>
              <a:gd name="T22" fmla="*/ 0 w 164"/>
              <a:gd name="T23" fmla="*/ 224 h 224"/>
              <a:gd name="T24" fmla="*/ 0 w 164"/>
              <a:gd name="T25" fmla="*/ 224 h 224"/>
              <a:gd name="T26" fmla="*/ 4 w 164"/>
              <a:gd name="T27" fmla="*/ 220 h 224"/>
              <a:gd name="T28" fmla="*/ 4 w 164"/>
              <a:gd name="T29" fmla="*/ 220 h 224"/>
              <a:gd name="T30" fmla="*/ 8 w 164"/>
              <a:gd name="T31" fmla="*/ 216 h 224"/>
              <a:gd name="T32" fmla="*/ 16 w 164"/>
              <a:gd name="T33" fmla="*/ 216 h 224"/>
              <a:gd name="T34" fmla="*/ 20 w 164"/>
              <a:gd name="T35" fmla="*/ 212 h 224"/>
              <a:gd name="T36" fmla="*/ 28 w 164"/>
              <a:gd name="T37" fmla="*/ 208 h 224"/>
              <a:gd name="T38" fmla="*/ 44 w 164"/>
              <a:gd name="T39" fmla="*/ 200 h 224"/>
              <a:gd name="T40" fmla="*/ 60 w 164"/>
              <a:gd name="T41" fmla="*/ 188 h 224"/>
              <a:gd name="T42" fmla="*/ 72 w 164"/>
              <a:gd name="T43" fmla="*/ 176 h 224"/>
              <a:gd name="T44" fmla="*/ 88 w 164"/>
              <a:gd name="T45" fmla="*/ 160 h 224"/>
              <a:gd name="T46" fmla="*/ 104 w 164"/>
              <a:gd name="T47" fmla="*/ 144 h 224"/>
              <a:gd name="T48" fmla="*/ 116 w 164"/>
              <a:gd name="T49" fmla="*/ 128 h 224"/>
              <a:gd name="T50" fmla="*/ 124 w 164"/>
              <a:gd name="T51" fmla="*/ 112 h 224"/>
              <a:gd name="T52" fmla="*/ 132 w 164"/>
              <a:gd name="T53" fmla="*/ 96 h 224"/>
              <a:gd name="T54" fmla="*/ 136 w 164"/>
              <a:gd name="T55" fmla="*/ 88 h 224"/>
              <a:gd name="T56" fmla="*/ 136 w 164"/>
              <a:gd name="T57" fmla="*/ 80 h 224"/>
              <a:gd name="T58" fmla="*/ 140 w 164"/>
              <a:gd name="T59" fmla="*/ 72 h 224"/>
              <a:gd name="T60" fmla="*/ 140 w 164"/>
              <a:gd name="T61" fmla="*/ 60 h 224"/>
              <a:gd name="T62" fmla="*/ 140 w 164"/>
              <a:gd name="T63" fmla="*/ 48 h 224"/>
              <a:gd name="T64" fmla="*/ 140 w 164"/>
              <a:gd name="T65" fmla="*/ 32 h 224"/>
              <a:gd name="T66" fmla="*/ 140 w 164"/>
              <a:gd name="T67" fmla="*/ 16 h 224"/>
              <a:gd name="T68" fmla="*/ 144 w 164"/>
              <a:gd name="T69" fmla="*/ 0 h 224"/>
              <a:gd name="T70" fmla="*/ 164 w 164"/>
              <a:gd name="T71" fmla="*/ 0 h 224"/>
              <a:gd name="T72" fmla="*/ 160 w 164"/>
              <a:gd name="T73" fmla="*/ 16 h 224"/>
              <a:gd name="T74" fmla="*/ 160 w 164"/>
              <a:gd name="T75" fmla="*/ 28 h 224"/>
              <a:gd name="T76" fmla="*/ 160 w 164"/>
              <a:gd name="T77" fmla="*/ 52 h 224"/>
              <a:gd name="T78" fmla="*/ 156 w 164"/>
              <a:gd name="T79" fmla="*/ 72 h 224"/>
              <a:gd name="T80" fmla="*/ 152 w 164"/>
              <a:gd name="T81" fmla="*/ 88 h 224"/>
              <a:gd name="T82" fmla="*/ 148 w 164"/>
              <a:gd name="T83" fmla="*/ 104 h 224"/>
              <a:gd name="T84" fmla="*/ 144 w 164"/>
              <a:gd name="T85" fmla="*/ 116 h 224"/>
              <a:gd name="T86" fmla="*/ 136 w 164"/>
              <a:gd name="T87" fmla="*/ 128 h 224"/>
              <a:gd name="T88" fmla="*/ 132 w 164"/>
              <a:gd name="T89" fmla="*/ 140 h 224"/>
              <a:gd name="T90" fmla="*/ 120 w 164"/>
              <a:gd name="T91" fmla="*/ 148 h 224"/>
              <a:gd name="T92" fmla="*/ 112 w 164"/>
              <a:gd name="T93" fmla="*/ 160 h 224"/>
              <a:gd name="T94" fmla="*/ 100 w 164"/>
              <a:gd name="T95" fmla="*/ 172 h 224"/>
              <a:gd name="T96" fmla="*/ 88 w 164"/>
              <a:gd name="T97" fmla="*/ 180 h 224"/>
              <a:gd name="T98" fmla="*/ 88 w 164"/>
              <a:gd name="T99" fmla="*/ 180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4" h="224">
                <a:moveTo>
                  <a:pt x="88" y="180"/>
                </a:moveTo>
                <a:lnTo>
                  <a:pt x="72" y="188"/>
                </a:lnTo>
                <a:lnTo>
                  <a:pt x="60" y="200"/>
                </a:lnTo>
                <a:lnTo>
                  <a:pt x="44" y="208"/>
                </a:lnTo>
                <a:lnTo>
                  <a:pt x="32" y="212"/>
                </a:lnTo>
                <a:lnTo>
                  <a:pt x="24" y="216"/>
                </a:lnTo>
                <a:lnTo>
                  <a:pt x="16" y="216"/>
                </a:lnTo>
                <a:lnTo>
                  <a:pt x="12" y="220"/>
                </a:lnTo>
                <a:lnTo>
                  <a:pt x="8" y="220"/>
                </a:lnTo>
                <a:lnTo>
                  <a:pt x="4" y="224"/>
                </a:lnTo>
                <a:lnTo>
                  <a:pt x="0" y="224"/>
                </a:lnTo>
                <a:lnTo>
                  <a:pt x="0" y="224"/>
                </a:lnTo>
                <a:lnTo>
                  <a:pt x="0" y="224"/>
                </a:lnTo>
                <a:lnTo>
                  <a:pt x="4" y="220"/>
                </a:lnTo>
                <a:lnTo>
                  <a:pt x="4" y="220"/>
                </a:lnTo>
                <a:lnTo>
                  <a:pt x="8" y="216"/>
                </a:lnTo>
                <a:lnTo>
                  <a:pt x="16" y="216"/>
                </a:lnTo>
                <a:lnTo>
                  <a:pt x="20" y="212"/>
                </a:lnTo>
                <a:lnTo>
                  <a:pt x="28" y="208"/>
                </a:lnTo>
                <a:lnTo>
                  <a:pt x="44" y="200"/>
                </a:lnTo>
                <a:lnTo>
                  <a:pt x="60" y="188"/>
                </a:lnTo>
                <a:lnTo>
                  <a:pt x="72" y="176"/>
                </a:lnTo>
                <a:lnTo>
                  <a:pt x="88" y="160"/>
                </a:lnTo>
                <a:lnTo>
                  <a:pt x="104" y="144"/>
                </a:lnTo>
                <a:lnTo>
                  <a:pt x="116" y="128"/>
                </a:lnTo>
                <a:lnTo>
                  <a:pt x="124" y="112"/>
                </a:lnTo>
                <a:lnTo>
                  <a:pt x="132" y="96"/>
                </a:lnTo>
                <a:lnTo>
                  <a:pt x="136" y="88"/>
                </a:lnTo>
                <a:lnTo>
                  <a:pt x="136" y="80"/>
                </a:lnTo>
                <a:lnTo>
                  <a:pt x="140" y="72"/>
                </a:lnTo>
                <a:lnTo>
                  <a:pt x="140" y="60"/>
                </a:lnTo>
                <a:lnTo>
                  <a:pt x="140" y="48"/>
                </a:lnTo>
                <a:lnTo>
                  <a:pt x="140" y="32"/>
                </a:lnTo>
                <a:lnTo>
                  <a:pt x="140" y="16"/>
                </a:lnTo>
                <a:lnTo>
                  <a:pt x="144" y="0"/>
                </a:lnTo>
                <a:lnTo>
                  <a:pt x="164" y="0"/>
                </a:lnTo>
                <a:lnTo>
                  <a:pt x="160" y="16"/>
                </a:lnTo>
                <a:lnTo>
                  <a:pt x="160" y="28"/>
                </a:lnTo>
                <a:lnTo>
                  <a:pt x="160" y="52"/>
                </a:lnTo>
                <a:lnTo>
                  <a:pt x="156" y="72"/>
                </a:lnTo>
                <a:lnTo>
                  <a:pt x="152" y="88"/>
                </a:lnTo>
                <a:lnTo>
                  <a:pt x="148" y="104"/>
                </a:lnTo>
                <a:lnTo>
                  <a:pt x="144" y="116"/>
                </a:lnTo>
                <a:lnTo>
                  <a:pt x="136" y="128"/>
                </a:lnTo>
                <a:lnTo>
                  <a:pt x="132" y="140"/>
                </a:lnTo>
                <a:lnTo>
                  <a:pt x="120" y="148"/>
                </a:lnTo>
                <a:lnTo>
                  <a:pt x="112" y="160"/>
                </a:lnTo>
                <a:lnTo>
                  <a:pt x="100" y="172"/>
                </a:lnTo>
                <a:lnTo>
                  <a:pt x="88" y="180"/>
                </a:lnTo>
                <a:lnTo>
                  <a:pt x="88" y="1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Freeform 443">
            <a:extLst>
              <a:ext uri="{FF2B5EF4-FFF2-40B4-BE49-F238E27FC236}">
                <a16:creationId xmlns:a16="http://schemas.microsoft.com/office/drawing/2014/main" xmlns="" id="{977E86CF-BD8F-4728-ACB1-E96A4C94E4EE}"/>
              </a:ext>
            </a:extLst>
          </p:cNvPr>
          <p:cNvSpPr>
            <a:spLocks/>
          </p:cNvSpPr>
          <p:nvPr/>
        </p:nvSpPr>
        <p:spPr bwMode="auto">
          <a:xfrm>
            <a:off x="9439237" y="1207542"/>
            <a:ext cx="829843" cy="291519"/>
          </a:xfrm>
          <a:custGeom>
            <a:avLst/>
            <a:gdLst>
              <a:gd name="T0" fmla="*/ 100 w 224"/>
              <a:gd name="T1" fmla="*/ 12 h 56"/>
              <a:gd name="T2" fmla="*/ 112 w 224"/>
              <a:gd name="T3" fmla="*/ 8 h 56"/>
              <a:gd name="T4" fmla="*/ 124 w 224"/>
              <a:gd name="T5" fmla="*/ 8 h 56"/>
              <a:gd name="T6" fmla="*/ 136 w 224"/>
              <a:gd name="T7" fmla="*/ 4 h 56"/>
              <a:gd name="T8" fmla="*/ 144 w 224"/>
              <a:gd name="T9" fmla="*/ 4 h 56"/>
              <a:gd name="T10" fmla="*/ 156 w 224"/>
              <a:gd name="T11" fmla="*/ 0 h 56"/>
              <a:gd name="T12" fmla="*/ 164 w 224"/>
              <a:gd name="T13" fmla="*/ 0 h 56"/>
              <a:gd name="T14" fmla="*/ 176 w 224"/>
              <a:gd name="T15" fmla="*/ 0 h 56"/>
              <a:gd name="T16" fmla="*/ 184 w 224"/>
              <a:gd name="T17" fmla="*/ 0 h 56"/>
              <a:gd name="T18" fmla="*/ 196 w 224"/>
              <a:gd name="T19" fmla="*/ 0 h 56"/>
              <a:gd name="T20" fmla="*/ 204 w 224"/>
              <a:gd name="T21" fmla="*/ 4 h 56"/>
              <a:gd name="T22" fmla="*/ 212 w 224"/>
              <a:gd name="T23" fmla="*/ 4 h 56"/>
              <a:gd name="T24" fmla="*/ 216 w 224"/>
              <a:gd name="T25" fmla="*/ 8 h 56"/>
              <a:gd name="T26" fmla="*/ 220 w 224"/>
              <a:gd name="T27" fmla="*/ 8 h 56"/>
              <a:gd name="T28" fmla="*/ 224 w 224"/>
              <a:gd name="T29" fmla="*/ 12 h 56"/>
              <a:gd name="T30" fmla="*/ 224 w 224"/>
              <a:gd name="T31" fmla="*/ 20 h 56"/>
              <a:gd name="T32" fmla="*/ 224 w 224"/>
              <a:gd name="T33" fmla="*/ 24 h 56"/>
              <a:gd name="T34" fmla="*/ 220 w 224"/>
              <a:gd name="T35" fmla="*/ 28 h 56"/>
              <a:gd name="T36" fmla="*/ 216 w 224"/>
              <a:gd name="T37" fmla="*/ 32 h 56"/>
              <a:gd name="T38" fmla="*/ 212 w 224"/>
              <a:gd name="T39" fmla="*/ 36 h 56"/>
              <a:gd name="T40" fmla="*/ 204 w 224"/>
              <a:gd name="T41" fmla="*/ 36 h 56"/>
              <a:gd name="T42" fmla="*/ 196 w 224"/>
              <a:gd name="T43" fmla="*/ 40 h 56"/>
              <a:gd name="T44" fmla="*/ 184 w 224"/>
              <a:gd name="T45" fmla="*/ 40 h 56"/>
              <a:gd name="T46" fmla="*/ 180 w 224"/>
              <a:gd name="T47" fmla="*/ 40 h 56"/>
              <a:gd name="T48" fmla="*/ 176 w 224"/>
              <a:gd name="T49" fmla="*/ 44 h 56"/>
              <a:gd name="T50" fmla="*/ 168 w 224"/>
              <a:gd name="T51" fmla="*/ 44 h 56"/>
              <a:gd name="T52" fmla="*/ 160 w 224"/>
              <a:gd name="T53" fmla="*/ 44 h 56"/>
              <a:gd name="T54" fmla="*/ 152 w 224"/>
              <a:gd name="T55" fmla="*/ 44 h 56"/>
              <a:gd name="T56" fmla="*/ 140 w 224"/>
              <a:gd name="T57" fmla="*/ 44 h 56"/>
              <a:gd name="T58" fmla="*/ 128 w 224"/>
              <a:gd name="T59" fmla="*/ 48 h 56"/>
              <a:gd name="T60" fmla="*/ 112 w 224"/>
              <a:gd name="T61" fmla="*/ 48 h 56"/>
              <a:gd name="T62" fmla="*/ 56 w 224"/>
              <a:gd name="T63" fmla="*/ 52 h 56"/>
              <a:gd name="T64" fmla="*/ 0 w 224"/>
              <a:gd name="T65" fmla="*/ 56 h 56"/>
              <a:gd name="T66" fmla="*/ 0 w 224"/>
              <a:gd name="T67" fmla="*/ 24 h 56"/>
              <a:gd name="T68" fmla="*/ 24 w 224"/>
              <a:gd name="T69" fmla="*/ 24 h 56"/>
              <a:gd name="T70" fmla="*/ 44 w 224"/>
              <a:gd name="T71" fmla="*/ 20 h 56"/>
              <a:gd name="T72" fmla="*/ 72 w 224"/>
              <a:gd name="T73" fmla="*/ 16 h 56"/>
              <a:gd name="T74" fmla="*/ 100 w 224"/>
              <a:gd name="T75" fmla="*/ 12 h 56"/>
              <a:gd name="T76" fmla="*/ 100 w 224"/>
              <a:gd name="T77" fmla="*/ 1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24" h="56">
                <a:moveTo>
                  <a:pt x="100" y="12"/>
                </a:moveTo>
                <a:lnTo>
                  <a:pt x="112" y="8"/>
                </a:lnTo>
                <a:lnTo>
                  <a:pt x="124" y="8"/>
                </a:lnTo>
                <a:lnTo>
                  <a:pt x="136" y="4"/>
                </a:lnTo>
                <a:lnTo>
                  <a:pt x="144" y="4"/>
                </a:lnTo>
                <a:lnTo>
                  <a:pt x="156" y="0"/>
                </a:lnTo>
                <a:lnTo>
                  <a:pt x="164" y="0"/>
                </a:lnTo>
                <a:lnTo>
                  <a:pt x="176" y="0"/>
                </a:lnTo>
                <a:lnTo>
                  <a:pt x="184" y="0"/>
                </a:lnTo>
                <a:lnTo>
                  <a:pt x="196" y="0"/>
                </a:lnTo>
                <a:lnTo>
                  <a:pt x="204" y="4"/>
                </a:lnTo>
                <a:lnTo>
                  <a:pt x="212" y="4"/>
                </a:lnTo>
                <a:lnTo>
                  <a:pt x="216" y="8"/>
                </a:lnTo>
                <a:lnTo>
                  <a:pt x="220" y="8"/>
                </a:lnTo>
                <a:lnTo>
                  <a:pt x="224" y="12"/>
                </a:lnTo>
                <a:lnTo>
                  <a:pt x="224" y="20"/>
                </a:lnTo>
                <a:lnTo>
                  <a:pt x="224" y="24"/>
                </a:lnTo>
                <a:lnTo>
                  <a:pt x="220" y="28"/>
                </a:lnTo>
                <a:lnTo>
                  <a:pt x="216" y="32"/>
                </a:lnTo>
                <a:lnTo>
                  <a:pt x="212" y="36"/>
                </a:lnTo>
                <a:lnTo>
                  <a:pt x="204" y="36"/>
                </a:lnTo>
                <a:lnTo>
                  <a:pt x="196" y="40"/>
                </a:lnTo>
                <a:lnTo>
                  <a:pt x="184" y="40"/>
                </a:lnTo>
                <a:lnTo>
                  <a:pt x="180" y="40"/>
                </a:lnTo>
                <a:lnTo>
                  <a:pt x="176" y="44"/>
                </a:lnTo>
                <a:lnTo>
                  <a:pt x="168" y="44"/>
                </a:lnTo>
                <a:lnTo>
                  <a:pt x="160" y="44"/>
                </a:lnTo>
                <a:lnTo>
                  <a:pt x="152" y="44"/>
                </a:lnTo>
                <a:lnTo>
                  <a:pt x="140" y="44"/>
                </a:lnTo>
                <a:lnTo>
                  <a:pt x="128" y="48"/>
                </a:lnTo>
                <a:lnTo>
                  <a:pt x="112" y="48"/>
                </a:lnTo>
                <a:lnTo>
                  <a:pt x="56" y="52"/>
                </a:lnTo>
                <a:lnTo>
                  <a:pt x="0" y="56"/>
                </a:lnTo>
                <a:lnTo>
                  <a:pt x="0" y="24"/>
                </a:lnTo>
                <a:lnTo>
                  <a:pt x="24" y="24"/>
                </a:lnTo>
                <a:lnTo>
                  <a:pt x="44" y="20"/>
                </a:lnTo>
                <a:lnTo>
                  <a:pt x="72" y="16"/>
                </a:lnTo>
                <a:lnTo>
                  <a:pt x="100" y="12"/>
                </a:lnTo>
                <a:lnTo>
                  <a:pt x="10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444">
            <a:extLst>
              <a:ext uri="{FF2B5EF4-FFF2-40B4-BE49-F238E27FC236}">
                <a16:creationId xmlns:a16="http://schemas.microsoft.com/office/drawing/2014/main" xmlns="" id="{085CB858-8E58-459B-956A-827DAE0D81BC}"/>
              </a:ext>
            </a:extLst>
          </p:cNvPr>
          <p:cNvSpPr>
            <a:spLocks/>
          </p:cNvSpPr>
          <p:nvPr/>
        </p:nvSpPr>
        <p:spPr bwMode="auto">
          <a:xfrm>
            <a:off x="9128046" y="1665643"/>
            <a:ext cx="1348495" cy="333164"/>
          </a:xfrm>
          <a:custGeom>
            <a:avLst/>
            <a:gdLst>
              <a:gd name="T0" fmla="*/ 196 w 364"/>
              <a:gd name="T1" fmla="*/ 12 h 64"/>
              <a:gd name="T2" fmla="*/ 236 w 364"/>
              <a:gd name="T3" fmla="*/ 4 h 64"/>
              <a:gd name="T4" fmla="*/ 268 w 364"/>
              <a:gd name="T5" fmla="*/ 0 h 64"/>
              <a:gd name="T6" fmla="*/ 292 w 364"/>
              <a:gd name="T7" fmla="*/ 0 h 64"/>
              <a:gd name="T8" fmla="*/ 316 w 364"/>
              <a:gd name="T9" fmla="*/ 0 h 64"/>
              <a:gd name="T10" fmla="*/ 340 w 364"/>
              <a:gd name="T11" fmla="*/ 0 h 64"/>
              <a:gd name="T12" fmla="*/ 356 w 364"/>
              <a:gd name="T13" fmla="*/ 4 h 64"/>
              <a:gd name="T14" fmla="*/ 364 w 364"/>
              <a:gd name="T15" fmla="*/ 12 h 64"/>
              <a:gd name="T16" fmla="*/ 364 w 364"/>
              <a:gd name="T17" fmla="*/ 20 h 64"/>
              <a:gd name="T18" fmla="*/ 360 w 364"/>
              <a:gd name="T19" fmla="*/ 28 h 64"/>
              <a:gd name="T20" fmla="*/ 348 w 364"/>
              <a:gd name="T21" fmla="*/ 32 h 64"/>
              <a:gd name="T22" fmla="*/ 332 w 364"/>
              <a:gd name="T23" fmla="*/ 32 h 64"/>
              <a:gd name="T24" fmla="*/ 308 w 364"/>
              <a:gd name="T25" fmla="*/ 36 h 64"/>
              <a:gd name="T26" fmla="*/ 276 w 364"/>
              <a:gd name="T27" fmla="*/ 40 h 64"/>
              <a:gd name="T28" fmla="*/ 216 w 364"/>
              <a:gd name="T29" fmla="*/ 48 h 64"/>
              <a:gd name="T30" fmla="*/ 144 w 364"/>
              <a:gd name="T31" fmla="*/ 56 h 64"/>
              <a:gd name="T32" fmla="*/ 104 w 364"/>
              <a:gd name="T33" fmla="*/ 60 h 64"/>
              <a:gd name="T34" fmla="*/ 80 w 364"/>
              <a:gd name="T35" fmla="*/ 60 h 64"/>
              <a:gd name="T36" fmla="*/ 60 w 364"/>
              <a:gd name="T37" fmla="*/ 64 h 64"/>
              <a:gd name="T38" fmla="*/ 48 w 364"/>
              <a:gd name="T39" fmla="*/ 64 h 64"/>
              <a:gd name="T40" fmla="*/ 40 w 364"/>
              <a:gd name="T41" fmla="*/ 64 h 64"/>
              <a:gd name="T42" fmla="*/ 20 w 364"/>
              <a:gd name="T43" fmla="*/ 56 h 64"/>
              <a:gd name="T44" fmla="*/ 8 w 364"/>
              <a:gd name="T45" fmla="*/ 52 h 64"/>
              <a:gd name="T46" fmla="*/ 4 w 364"/>
              <a:gd name="T47" fmla="*/ 44 h 64"/>
              <a:gd name="T48" fmla="*/ 0 w 364"/>
              <a:gd name="T49" fmla="*/ 40 h 64"/>
              <a:gd name="T50" fmla="*/ 8 w 364"/>
              <a:gd name="T51" fmla="*/ 36 h 64"/>
              <a:gd name="T52" fmla="*/ 24 w 364"/>
              <a:gd name="T53" fmla="*/ 32 h 64"/>
              <a:gd name="T54" fmla="*/ 48 w 364"/>
              <a:gd name="T55" fmla="*/ 28 h 64"/>
              <a:gd name="T56" fmla="*/ 68 w 364"/>
              <a:gd name="T57" fmla="*/ 28 h 64"/>
              <a:gd name="T58" fmla="*/ 92 w 364"/>
              <a:gd name="T59" fmla="*/ 24 h 64"/>
              <a:gd name="T60" fmla="*/ 128 w 364"/>
              <a:gd name="T61" fmla="*/ 20 h 64"/>
              <a:gd name="T62" fmla="*/ 172 w 364"/>
              <a:gd name="T63" fmla="*/ 1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64" h="64">
                <a:moveTo>
                  <a:pt x="172" y="12"/>
                </a:moveTo>
                <a:lnTo>
                  <a:pt x="196" y="12"/>
                </a:lnTo>
                <a:lnTo>
                  <a:pt x="216" y="8"/>
                </a:lnTo>
                <a:lnTo>
                  <a:pt x="236" y="4"/>
                </a:lnTo>
                <a:lnTo>
                  <a:pt x="252" y="4"/>
                </a:lnTo>
                <a:lnTo>
                  <a:pt x="268" y="0"/>
                </a:lnTo>
                <a:lnTo>
                  <a:pt x="280" y="0"/>
                </a:lnTo>
                <a:lnTo>
                  <a:pt x="292" y="0"/>
                </a:lnTo>
                <a:lnTo>
                  <a:pt x="300" y="0"/>
                </a:lnTo>
                <a:lnTo>
                  <a:pt x="316" y="0"/>
                </a:lnTo>
                <a:lnTo>
                  <a:pt x="328" y="0"/>
                </a:lnTo>
                <a:lnTo>
                  <a:pt x="340" y="0"/>
                </a:lnTo>
                <a:lnTo>
                  <a:pt x="352" y="4"/>
                </a:lnTo>
                <a:lnTo>
                  <a:pt x="356" y="4"/>
                </a:lnTo>
                <a:lnTo>
                  <a:pt x="360" y="8"/>
                </a:lnTo>
                <a:lnTo>
                  <a:pt x="364" y="12"/>
                </a:lnTo>
                <a:lnTo>
                  <a:pt x="364" y="16"/>
                </a:lnTo>
                <a:lnTo>
                  <a:pt x="364" y="20"/>
                </a:lnTo>
                <a:lnTo>
                  <a:pt x="360" y="24"/>
                </a:lnTo>
                <a:lnTo>
                  <a:pt x="360" y="28"/>
                </a:lnTo>
                <a:lnTo>
                  <a:pt x="352" y="28"/>
                </a:lnTo>
                <a:lnTo>
                  <a:pt x="348" y="32"/>
                </a:lnTo>
                <a:lnTo>
                  <a:pt x="340" y="32"/>
                </a:lnTo>
                <a:lnTo>
                  <a:pt x="332" y="32"/>
                </a:lnTo>
                <a:lnTo>
                  <a:pt x="324" y="36"/>
                </a:lnTo>
                <a:lnTo>
                  <a:pt x="308" y="36"/>
                </a:lnTo>
                <a:lnTo>
                  <a:pt x="292" y="40"/>
                </a:lnTo>
                <a:lnTo>
                  <a:pt x="276" y="40"/>
                </a:lnTo>
                <a:lnTo>
                  <a:pt x="256" y="44"/>
                </a:lnTo>
                <a:lnTo>
                  <a:pt x="216" y="48"/>
                </a:lnTo>
                <a:lnTo>
                  <a:pt x="180" y="52"/>
                </a:lnTo>
                <a:lnTo>
                  <a:pt x="144" y="56"/>
                </a:lnTo>
                <a:lnTo>
                  <a:pt x="116" y="56"/>
                </a:lnTo>
                <a:lnTo>
                  <a:pt x="104" y="60"/>
                </a:lnTo>
                <a:lnTo>
                  <a:pt x="88" y="60"/>
                </a:lnTo>
                <a:lnTo>
                  <a:pt x="80" y="60"/>
                </a:lnTo>
                <a:lnTo>
                  <a:pt x="68" y="64"/>
                </a:lnTo>
                <a:lnTo>
                  <a:pt x="60" y="64"/>
                </a:lnTo>
                <a:lnTo>
                  <a:pt x="56" y="64"/>
                </a:lnTo>
                <a:lnTo>
                  <a:pt x="48" y="64"/>
                </a:lnTo>
                <a:lnTo>
                  <a:pt x="44" y="64"/>
                </a:lnTo>
                <a:lnTo>
                  <a:pt x="40" y="64"/>
                </a:lnTo>
                <a:lnTo>
                  <a:pt x="32" y="60"/>
                </a:lnTo>
                <a:lnTo>
                  <a:pt x="20" y="56"/>
                </a:lnTo>
                <a:lnTo>
                  <a:pt x="12" y="52"/>
                </a:lnTo>
                <a:lnTo>
                  <a:pt x="8" y="52"/>
                </a:lnTo>
                <a:lnTo>
                  <a:pt x="4" y="48"/>
                </a:lnTo>
                <a:lnTo>
                  <a:pt x="4" y="44"/>
                </a:lnTo>
                <a:lnTo>
                  <a:pt x="0" y="44"/>
                </a:lnTo>
                <a:lnTo>
                  <a:pt x="0" y="40"/>
                </a:lnTo>
                <a:lnTo>
                  <a:pt x="4" y="40"/>
                </a:lnTo>
                <a:lnTo>
                  <a:pt x="8" y="36"/>
                </a:lnTo>
                <a:lnTo>
                  <a:pt x="16" y="36"/>
                </a:lnTo>
                <a:lnTo>
                  <a:pt x="24" y="32"/>
                </a:lnTo>
                <a:lnTo>
                  <a:pt x="36" y="32"/>
                </a:lnTo>
                <a:lnTo>
                  <a:pt x="48" y="28"/>
                </a:lnTo>
                <a:lnTo>
                  <a:pt x="56" y="28"/>
                </a:lnTo>
                <a:lnTo>
                  <a:pt x="68" y="28"/>
                </a:lnTo>
                <a:lnTo>
                  <a:pt x="80" y="28"/>
                </a:lnTo>
                <a:lnTo>
                  <a:pt x="92" y="24"/>
                </a:lnTo>
                <a:lnTo>
                  <a:pt x="108" y="24"/>
                </a:lnTo>
                <a:lnTo>
                  <a:pt x="128" y="20"/>
                </a:lnTo>
                <a:lnTo>
                  <a:pt x="148" y="16"/>
                </a:lnTo>
                <a:lnTo>
                  <a:pt x="172" y="12"/>
                </a:lnTo>
                <a:lnTo>
                  <a:pt x="172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Freeform 445">
            <a:extLst>
              <a:ext uri="{FF2B5EF4-FFF2-40B4-BE49-F238E27FC236}">
                <a16:creationId xmlns:a16="http://schemas.microsoft.com/office/drawing/2014/main" xmlns="" id="{F6499A04-D31D-4C40-8A3E-2E86AF4C8DB0}"/>
              </a:ext>
            </a:extLst>
          </p:cNvPr>
          <p:cNvSpPr>
            <a:spLocks/>
          </p:cNvSpPr>
          <p:nvPr/>
        </p:nvSpPr>
        <p:spPr bwMode="auto">
          <a:xfrm>
            <a:off x="9780065" y="2019630"/>
            <a:ext cx="607564" cy="499746"/>
          </a:xfrm>
          <a:custGeom>
            <a:avLst/>
            <a:gdLst>
              <a:gd name="T0" fmla="*/ 0 w 164"/>
              <a:gd name="T1" fmla="*/ 4 h 96"/>
              <a:gd name="T2" fmla="*/ 4 w 164"/>
              <a:gd name="T3" fmla="*/ 0 h 96"/>
              <a:gd name="T4" fmla="*/ 4 w 164"/>
              <a:gd name="T5" fmla="*/ 0 h 96"/>
              <a:gd name="T6" fmla="*/ 12 w 164"/>
              <a:gd name="T7" fmla="*/ 0 h 96"/>
              <a:gd name="T8" fmla="*/ 16 w 164"/>
              <a:gd name="T9" fmla="*/ 0 h 96"/>
              <a:gd name="T10" fmla="*/ 28 w 164"/>
              <a:gd name="T11" fmla="*/ 0 h 96"/>
              <a:gd name="T12" fmla="*/ 36 w 164"/>
              <a:gd name="T13" fmla="*/ 4 h 96"/>
              <a:gd name="T14" fmla="*/ 52 w 164"/>
              <a:gd name="T15" fmla="*/ 8 h 96"/>
              <a:gd name="T16" fmla="*/ 64 w 164"/>
              <a:gd name="T17" fmla="*/ 12 h 96"/>
              <a:gd name="T18" fmla="*/ 80 w 164"/>
              <a:gd name="T19" fmla="*/ 16 h 96"/>
              <a:gd name="T20" fmla="*/ 96 w 164"/>
              <a:gd name="T21" fmla="*/ 20 h 96"/>
              <a:gd name="T22" fmla="*/ 108 w 164"/>
              <a:gd name="T23" fmla="*/ 24 h 96"/>
              <a:gd name="T24" fmla="*/ 120 w 164"/>
              <a:gd name="T25" fmla="*/ 28 h 96"/>
              <a:gd name="T26" fmla="*/ 128 w 164"/>
              <a:gd name="T27" fmla="*/ 28 h 96"/>
              <a:gd name="T28" fmla="*/ 136 w 164"/>
              <a:gd name="T29" fmla="*/ 32 h 96"/>
              <a:gd name="T30" fmla="*/ 144 w 164"/>
              <a:gd name="T31" fmla="*/ 36 h 96"/>
              <a:gd name="T32" fmla="*/ 148 w 164"/>
              <a:gd name="T33" fmla="*/ 40 h 96"/>
              <a:gd name="T34" fmla="*/ 156 w 164"/>
              <a:gd name="T35" fmla="*/ 48 h 96"/>
              <a:gd name="T36" fmla="*/ 160 w 164"/>
              <a:gd name="T37" fmla="*/ 56 h 96"/>
              <a:gd name="T38" fmla="*/ 164 w 164"/>
              <a:gd name="T39" fmla="*/ 60 h 96"/>
              <a:gd name="T40" fmla="*/ 164 w 164"/>
              <a:gd name="T41" fmla="*/ 72 h 96"/>
              <a:gd name="T42" fmla="*/ 164 w 164"/>
              <a:gd name="T43" fmla="*/ 80 h 96"/>
              <a:gd name="T44" fmla="*/ 164 w 164"/>
              <a:gd name="T45" fmla="*/ 84 h 96"/>
              <a:gd name="T46" fmla="*/ 160 w 164"/>
              <a:gd name="T47" fmla="*/ 92 h 96"/>
              <a:gd name="T48" fmla="*/ 160 w 164"/>
              <a:gd name="T49" fmla="*/ 92 h 96"/>
              <a:gd name="T50" fmla="*/ 152 w 164"/>
              <a:gd name="T51" fmla="*/ 96 h 96"/>
              <a:gd name="T52" fmla="*/ 140 w 164"/>
              <a:gd name="T53" fmla="*/ 96 h 96"/>
              <a:gd name="T54" fmla="*/ 136 w 164"/>
              <a:gd name="T55" fmla="*/ 96 h 96"/>
              <a:gd name="T56" fmla="*/ 132 w 164"/>
              <a:gd name="T57" fmla="*/ 96 h 96"/>
              <a:gd name="T58" fmla="*/ 124 w 164"/>
              <a:gd name="T59" fmla="*/ 92 h 96"/>
              <a:gd name="T60" fmla="*/ 116 w 164"/>
              <a:gd name="T61" fmla="*/ 88 h 96"/>
              <a:gd name="T62" fmla="*/ 108 w 164"/>
              <a:gd name="T63" fmla="*/ 80 h 96"/>
              <a:gd name="T64" fmla="*/ 96 w 164"/>
              <a:gd name="T65" fmla="*/ 72 h 96"/>
              <a:gd name="T66" fmla="*/ 80 w 164"/>
              <a:gd name="T67" fmla="*/ 64 h 96"/>
              <a:gd name="T68" fmla="*/ 64 w 164"/>
              <a:gd name="T69" fmla="*/ 56 h 96"/>
              <a:gd name="T70" fmla="*/ 52 w 164"/>
              <a:gd name="T71" fmla="*/ 44 h 96"/>
              <a:gd name="T72" fmla="*/ 36 w 164"/>
              <a:gd name="T73" fmla="*/ 32 h 96"/>
              <a:gd name="T74" fmla="*/ 28 w 164"/>
              <a:gd name="T75" fmla="*/ 24 h 96"/>
              <a:gd name="T76" fmla="*/ 16 w 164"/>
              <a:gd name="T77" fmla="*/ 20 h 96"/>
              <a:gd name="T78" fmla="*/ 12 w 164"/>
              <a:gd name="T79" fmla="*/ 12 h 96"/>
              <a:gd name="T80" fmla="*/ 4 w 164"/>
              <a:gd name="T81" fmla="*/ 8 h 96"/>
              <a:gd name="T82" fmla="*/ 4 w 164"/>
              <a:gd name="T83" fmla="*/ 4 h 96"/>
              <a:gd name="T84" fmla="*/ 0 w 164"/>
              <a:gd name="T85" fmla="*/ 4 h 96"/>
              <a:gd name="T86" fmla="*/ 0 w 164"/>
              <a:gd name="T87" fmla="*/ 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4" h="96">
                <a:moveTo>
                  <a:pt x="0" y="4"/>
                </a:moveTo>
                <a:lnTo>
                  <a:pt x="4" y="0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8" y="0"/>
                </a:lnTo>
                <a:lnTo>
                  <a:pt x="36" y="4"/>
                </a:lnTo>
                <a:lnTo>
                  <a:pt x="52" y="8"/>
                </a:lnTo>
                <a:lnTo>
                  <a:pt x="64" y="12"/>
                </a:lnTo>
                <a:lnTo>
                  <a:pt x="80" y="16"/>
                </a:lnTo>
                <a:lnTo>
                  <a:pt x="96" y="20"/>
                </a:lnTo>
                <a:lnTo>
                  <a:pt x="108" y="24"/>
                </a:lnTo>
                <a:lnTo>
                  <a:pt x="120" y="28"/>
                </a:lnTo>
                <a:lnTo>
                  <a:pt x="128" y="28"/>
                </a:lnTo>
                <a:lnTo>
                  <a:pt x="136" y="32"/>
                </a:lnTo>
                <a:lnTo>
                  <a:pt x="144" y="36"/>
                </a:lnTo>
                <a:lnTo>
                  <a:pt x="148" y="40"/>
                </a:lnTo>
                <a:lnTo>
                  <a:pt x="156" y="48"/>
                </a:lnTo>
                <a:lnTo>
                  <a:pt x="160" y="56"/>
                </a:lnTo>
                <a:lnTo>
                  <a:pt x="164" y="60"/>
                </a:lnTo>
                <a:lnTo>
                  <a:pt x="164" y="72"/>
                </a:lnTo>
                <a:lnTo>
                  <a:pt x="164" y="80"/>
                </a:lnTo>
                <a:lnTo>
                  <a:pt x="164" y="84"/>
                </a:lnTo>
                <a:lnTo>
                  <a:pt x="160" y="92"/>
                </a:lnTo>
                <a:lnTo>
                  <a:pt x="160" y="92"/>
                </a:lnTo>
                <a:lnTo>
                  <a:pt x="152" y="96"/>
                </a:lnTo>
                <a:lnTo>
                  <a:pt x="140" y="96"/>
                </a:lnTo>
                <a:lnTo>
                  <a:pt x="136" y="96"/>
                </a:lnTo>
                <a:lnTo>
                  <a:pt x="132" y="96"/>
                </a:lnTo>
                <a:lnTo>
                  <a:pt x="124" y="92"/>
                </a:lnTo>
                <a:lnTo>
                  <a:pt x="116" y="88"/>
                </a:lnTo>
                <a:lnTo>
                  <a:pt x="108" y="80"/>
                </a:lnTo>
                <a:lnTo>
                  <a:pt x="96" y="72"/>
                </a:lnTo>
                <a:lnTo>
                  <a:pt x="80" y="64"/>
                </a:lnTo>
                <a:lnTo>
                  <a:pt x="64" y="56"/>
                </a:lnTo>
                <a:lnTo>
                  <a:pt x="52" y="44"/>
                </a:lnTo>
                <a:lnTo>
                  <a:pt x="36" y="32"/>
                </a:lnTo>
                <a:lnTo>
                  <a:pt x="28" y="24"/>
                </a:lnTo>
                <a:lnTo>
                  <a:pt x="16" y="20"/>
                </a:lnTo>
                <a:lnTo>
                  <a:pt x="12" y="12"/>
                </a:lnTo>
                <a:lnTo>
                  <a:pt x="4" y="8"/>
                </a:lnTo>
                <a:lnTo>
                  <a:pt x="4" y="4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Freeform 447">
            <a:extLst>
              <a:ext uri="{FF2B5EF4-FFF2-40B4-BE49-F238E27FC236}">
                <a16:creationId xmlns:a16="http://schemas.microsoft.com/office/drawing/2014/main" xmlns="" id="{C5BBEDE9-3B61-4F75-8651-453BE69C4106}"/>
              </a:ext>
            </a:extLst>
          </p:cNvPr>
          <p:cNvSpPr>
            <a:spLocks/>
          </p:cNvSpPr>
          <p:nvPr/>
        </p:nvSpPr>
        <p:spPr bwMode="auto">
          <a:xfrm>
            <a:off x="8530771" y="4293106"/>
            <a:ext cx="251917" cy="2144744"/>
          </a:xfrm>
          <a:custGeom>
            <a:avLst/>
            <a:gdLst>
              <a:gd name="T0" fmla="*/ 8 w 68"/>
              <a:gd name="T1" fmla="*/ 24 h 412"/>
              <a:gd name="T2" fmla="*/ 4 w 68"/>
              <a:gd name="T3" fmla="*/ 16 h 412"/>
              <a:gd name="T4" fmla="*/ 4 w 68"/>
              <a:gd name="T5" fmla="*/ 12 h 412"/>
              <a:gd name="T6" fmla="*/ 4 w 68"/>
              <a:gd name="T7" fmla="*/ 8 h 412"/>
              <a:gd name="T8" fmla="*/ 4 w 68"/>
              <a:gd name="T9" fmla="*/ 4 h 412"/>
              <a:gd name="T10" fmla="*/ 8 w 68"/>
              <a:gd name="T11" fmla="*/ 0 h 412"/>
              <a:gd name="T12" fmla="*/ 16 w 68"/>
              <a:gd name="T13" fmla="*/ 0 h 412"/>
              <a:gd name="T14" fmla="*/ 24 w 68"/>
              <a:gd name="T15" fmla="*/ 4 h 412"/>
              <a:gd name="T16" fmla="*/ 36 w 68"/>
              <a:gd name="T17" fmla="*/ 4 h 412"/>
              <a:gd name="T18" fmla="*/ 52 w 68"/>
              <a:gd name="T19" fmla="*/ 8 h 412"/>
              <a:gd name="T20" fmla="*/ 68 w 68"/>
              <a:gd name="T21" fmla="*/ 8 h 412"/>
              <a:gd name="T22" fmla="*/ 68 w 68"/>
              <a:gd name="T23" fmla="*/ 52 h 412"/>
              <a:gd name="T24" fmla="*/ 68 w 68"/>
              <a:gd name="T25" fmla="*/ 92 h 412"/>
              <a:gd name="T26" fmla="*/ 68 w 68"/>
              <a:gd name="T27" fmla="*/ 128 h 412"/>
              <a:gd name="T28" fmla="*/ 68 w 68"/>
              <a:gd name="T29" fmla="*/ 164 h 412"/>
              <a:gd name="T30" fmla="*/ 68 w 68"/>
              <a:gd name="T31" fmla="*/ 196 h 412"/>
              <a:gd name="T32" fmla="*/ 68 w 68"/>
              <a:gd name="T33" fmla="*/ 224 h 412"/>
              <a:gd name="T34" fmla="*/ 68 w 68"/>
              <a:gd name="T35" fmla="*/ 252 h 412"/>
              <a:gd name="T36" fmla="*/ 68 w 68"/>
              <a:gd name="T37" fmla="*/ 276 h 412"/>
              <a:gd name="T38" fmla="*/ 68 w 68"/>
              <a:gd name="T39" fmla="*/ 300 h 412"/>
              <a:gd name="T40" fmla="*/ 64 w 68"/>
              <a:gd name="T41" fmla="*/ 320 h 412"/>
              <a:gd name="T42" fmla="*/ 64 w 68"/>
              <a:gd name="T43" fmla="*/ 336 h 412"/>
              <a:gd name="T44" fmla="*/ 64 w 68"/>
              <a:gd name="T45" fmla="*/ 352 h 412"/>
              <a:gd name="T46" fmla="*/ 64 w 68"/>
              <a:gd name="T47" fmla="*/ 364 h 412"/>
              <a:gd name="T48" fmla="*/ 60 w 68"/>
              <a:gd name="T49" fmla="*/ 372 h 412"/>
              <a:gd name="T50" fmla="*/ 60 w 68"/>
              <a:gd name="T51" fmla="*/ 380 h 412"/>
              <a:gd name="T52" fmla="*/ 60 w 68"/>
              <a:gd name="T53" fmla="*/ 384 h 412"/>
              <a:gd name="T54" fmla="*/ 52 w 68"/>
              <a:gd name="T55" fmla="*/ 396 h 412"/>
              <a:gd name="T56" fmla="*/ 44 w 68"/>
              <a:gd name="T57" fmla="*/ 404 h 412"/>
              <a:gd name="T58" fmla="*/ 36 w 68"/>
              <a:gd name="T59" fmla="*/ 408 h 412"/>
              <a:gd name="T60" fmla="*/ 28 w 68"/>
              <a:gd name="T61" fmla="*/ 412 h 412"/>
              <a:gd name="T62" fmla="*/ 24 w 68"/>
              <a:gd name="T63" fmla="*/ 408 h 412"/>
              <a:gd name="T64" fmla="*/ 16 w 68"/>
              <a:gd name="T65" fmla="*/ 404 h 412"/>
              <a:gd name="T66" fmla="*/ 12 w 68"/>
              <a:gd name="T67" fmla="*/ 396 h 412"/>
              <a:gd name="T68" fmla="*/ 8 w 68"/>
              <a:gd name="T69" fmla="*/ 384 h 412"/>
              <a:gd name="T70" fmla="*/ 4 w 68"/>
              <a:gd name="T71" fmla="*/ 372 h 412"/>
              <a:gd name="T72" fmla="*/ 0 w 68"/>
              <a:gd name="T73" fmla="*/ 364 h 412"/>
              <a:gd name="T74" fmla="*/ 0 w 68"/>
              <a:gd name="T75" fmla="*/ 356 h 412"/>
              <a:gd name="T76" fmla="*/ 0 w 68"/>
              <a:gd name="T77" fmla="*/ 356 h 412"/>
              <a:gd name="T78" fmla="*/ 0 w 68"/>
              <a:gd name="T79" fmla="*/ 352 h 412"/>
              <a:gd name="T80" fmla="*/ 0 w 68"/>
              <a:gd name="T81" fmla="*/ 348 h 412"/>
              <a:gd name="T82" fmla="*/ 0 w 68"/>
              <a:gd name="T83" fmla="*/ 344 h 412"/>
              <a:gd name="T84" fmla="*/ 4 w 68"/>
              <a:gd name="T85" fmla="*/ 336 h 412"/>
              <a:gd name="T86" fmla="*/ 4 w 68"/>
              <a:gd name="T87" fmla="*/ 324 h 412"/>
              <a:gd name="T88" fmla="*/ 4 w 68"/>
              <a:gd name="T89" fmla="*/ 312 h 412"/>
              <a:gd name="T90" fmla="*/ 8 w 68"/>
              <a:gd name="T91" fmla="*/ 300 h 412"/>
              <a:gd name="T92" fmla="*/ 12 w 68"/>
              <a:gd name="T93" fmla="*/ 284 h 412"/>
              <a:gd name="T94" fmla="*/ 16 w 68"/>
              <a:gd name="T95" fmla="*/ 252 h 412"/>
              <a:gd name="T96" fmla="*/ 20 w 68"/>
              <a:gd name="T97" fmla="*/ 212 h 412"/>
              <a:gd name="T98" fmla="*/ 24 w 68"/>
              <a:gd name="T99" fmla="*/ 172 h 412"/>
              <a:gd name="T100" fmla="*/ 24 w 68"/>
              <a:gd name="T101" fmla="*/ 132 h 412"/>
              <a:gd name="T102" fmla="*/ 24 w 68"/>
              <a:gd name="T103" fmla="*/ 108 h 412"/>
              <a:gd name="T104" fmla="*/ 24 w 68"/>
              <a:gd name="T105" fmla="*/ 92 h 412"/>
              <a:gd name="T106" fmla="*/ 20 w 68"/>
              <a:gd name="T107" fmla="*/ 76 h 412"/>
              <a:gd name="T108" fmla="*/ 20 w 68"/>
              <a:gd name="T109" fmla="*/ 60 h 412"/>
              <a:gd name="T110" fmla="*/ 16 w 68"/>
              <a:gd name="T111" fmla="*/ 48 h 412"/>
              <a:gd name="T112" fmla="*/ 16 w 68"/>
              <a:gd name="T113" fmla="*/ 36 h 412"/>
              <a:gd name="T114" fmla="*/ 12 w 68"/>
              <a:gd name="T115" fmla="*/ 28 h 412"/>
              <a:gd name="T116" fmla="*/ 8 w 68"/>
              <a:gd name="T117" fmla="*/ 24 h 412"/>
              <a:gd name="T118" fmla="*/ 8 w 68"/>
              <a:gd name="T119" fmla="*/ 24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" h="412">
                <a:moveTo>
                  <a:pt x="8" y="24"/>
                </a:moveTo>
                <a:lnTo>
                  <a:pt x="4" y="16"/>
                </a:lnTo>
                <a:lnTo>
                  <a:pt x="4" y="12"/>
                </a:lnTo>
                <a:lnTo>
                  <a:pt x="4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4"/>
                </a:lnTo>
                <a:lnTo>
                  <a:pt x="36" y="4"/>
                </a:lnTo>
                <a:lnTo>
                  <a:pt x="52" y="8"/>
                </a:lnTo>
                <a:lnTo>
                  <a:pt x="68" y="8"/>
                </a:lnTo>
                <a:lnTo>
                  <a:pt x="68" y="52"/>
                </a:lnTo>
                <a:lnTo>
                  <a:pt x="68" y="92"/>
                </a:lnTo>
                <a:lnTo>
                  <a:pt x="68" y="128"/>
                </a:lnTo>
                <a:lnTo>
                  <a:pt x="68" y="164"/>
                </a:lnTo>
                <a:lnTo>
                  <a:pt x="68" y="196"/>
                </a:lnTo>
                <a:lnTo>
                  <a:pt x="68" y="224"/>
                </a:lnTo>
                <a:lnTo>
                  <a:pt x="68" y="252"/>
                </a:lnTo>
                <a:lnTo>
                  <a:pt x="68" y="276"/>
                </a:lnTo>
                <a:lnTo>
                  <a:pt x="68" y="300"/>
                </a:lnTo>
                <a:lnTo>
                  <a:pt x="64" y="320"/>
                </a:lnTo>
                <a:lnTo>
                  <a:pt x="64" y="336"/>
                </a:lnTo>
                <a:lnTo>
                  <a:pt x="64" y="352"/>
                </a:lnTo>
                <a:lnTo>
                  <a:pt x="64" y="364"/>
                </a:lnTo>
                <a:lnTo>
                  <a:pt x="60" y="372"/>
                </a:lnTo>
                <a:lnTo>
                  <a:pt x="60" y="380"/>
                </a:lnTo>
                <a:lnTo>
                  <a:pt x="60" y="384"/>
                </a:lnTo>
                <a:lnTo>
                  <a:pt x="52" y="396"/>
                </a:lnTo>
                <a:lnTo>
                  <a:pt x="44" y="404"/>
                </a:lnTo>
                <a:lnTo>
                  <a:pt x="36" y="408"/>
                </a:lnTo>
                <a:lnTo>
                  <a:pt x="28" y="412"/>
                </a:lnTo>
                <a:lnTo>
                  <a:pt x="24" y="408"/>
                </a:lnTo>
                <a:lnTo>
                  <a:pt x="16" y="404"/>
                </a:lnTo>
                <a:lnTo>
                  <a:pt x="12" y="396"/>
                </a:lnTo>
                <a:lnTo>
                  <a:pt x="8" y="384"/>
                </a:lnTo>
                <a:lnTo>
                  <a:pt x="4" y="372"/>
                </a:lnTo>
                <a:lnTo>
                  <a:pt x="0" y="364"/>
                </a:lnTo>
                <a:lnTo>
                  <a:pt x="0" y="356"/>
                </a:lnTo>
                <a:lnTo>
                  <a:pt x="0" y="356"/>
                </a:lnTo>
                <a:lnTo>
                  <a:pt x="0" y="352"/>
                </a:lnTo>
                <a:lnTo>
                  <a:pt x="0" y="348"/>
                </a:lnTo>
                <a:lnTo>
                  <a:pt x="0" y="344"/>
                </a:lnTo>
                <a:lnTo>
                  <a:pt x="4" y="336"/>
                </a:lnTo>
                <a:lnTo>
                  <a:pt x="4" y="324"/>
                </a:lnTo>
                <a:lnTo>
                  <a:pt x="4" y="312"/>
                </a:lnTo>
                <a:lnTo>
                  <a:pt x="8" y="300"/>
                </a:lnTo>
                <a:lnTo>
                  <a:pt x="12" y="284"/>
                </a:lnTo>
                <a:lnTo>
                  <a:pt x="16" y="252"/>
                </a:lnTo>
                <a:lnTo>
                  <a:pt x="20" y="212"/>
                </a:lnTo>
                <a:lnTo>
                  <a:pt x="24" y="172"/>
                </a:lnTo>
                <a:lnTo>
                  <a:pt x="24" y="132"/>
                </a:lnTo>
                <a:lnTo>
                  <a:pt x="24" y="108"/>
                </a:lnTo>
                <a:lnTo>
                  <a:pt x="24" y="92"/>
                </a:lnTo>
                <a:lnTo>
                  <a:pt x="20" y="76"/>
                </a:lnTo>
                <a:lnTo>
                  <a:pt x="20" y="60"/>
                </a:lnTo>
                <a:lnTo>
                  <a:pt x="16" y="48"/>
                </a:lnTo>
                <a:lnTo>
                  <a:pt x="16" y="36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448">
            <a:extLst>
              <a:ext uri="{FF2B5EF4-FFF2-40B4-BE49-F238E27FC236}">
                <a16:creationId xmlns:a16="http://schemas.microsoft.com/office/drawing/2014/main" xmlns="" id="{AC1709F3-24DD-4472-BC63-2E7083CA4D73}"/>
              </a:ext>
            </a:extLst>
          </p:cNvPr>
          <p:cNvSpPr>
            <a:spLocks/>
          </p:cNvSpPr>
          <p:nvPr/>
        </p:nvSpPr>
        <p:spPr bwMode="auto">
          <a:xfrm>
            <a:off x="8619683" y="4168169"/>
            <a:ext cx="696475" cy="1249366"/>
          </a:xfrm>
          <a:custGeom>
            <a:avLst/>
            <a:gdLst>
              <a:gd name="T0" fmla="*/ 108 w 188"/>
              <a:gd name="T1" fmla="*/ 4 h 240"/>
              <a:gd name="T2" fmla="*/ 120 w 188"/>
              <a:gd name="T3" fmla="*/ 0 h 240"/>
              <a:gd name="T4" fmla="*/ 132 w 188"/>
              <a:gd name="T5" fmla="*/ 4 h 240"/>
              <a:gd name="T6" fmla="*/ 152 w 188"/>
              <a:gd name="T7" fmla="*/ 8 h 240"/>
              <a:gd name="T8" fmla="*/ 172 w 188"/>
              <a:gd name="T9" fmla="*/ 20 h 240"/>
              <a:gd name="T10" fmla="*/ 184 w 188"/>
              <a:gd name="T11" fmla="*/ 28 h 240"/>
              <a:gd name="T12" fmla="*/ 184 w 188"/>
              <a:gd name="T13" fmla="*/ 40 h 240"/>
              <a:gd name="T14" fmla="*/ 180 w 188"/>
              <a:gd name="T15" fmla="*/ 44 h 240"/>
              <a:gd name="T16" fmla="*/ 168 w 188"/>
              <a:gd name="T17" fmla="*/ 48 h 240"/>
              <a:gd name="T18" fmla="*/ 148 w 188"/>
              <a:gd name="T19" fmla="*/ 64 h 240"/>
              <a:gd name="T20" fmla="*/ 124 w 188"/>
              <a:gd name="T21" fmla="*/ 88 h 240"/>
              <a:gd name="T22" fmla="*/ 112 w 188"/>
              <a:gd name="T23" fmla="*/ 104 h 240"/>
              <a:gd name="T24" fmla="*/ 108 w 188"/>
              <a:gd name="T25" fmla="*/ 108 h 240"/>
              <a:gd name="T26" fmla="*/ 112 w 188"/>
              <a:gd name="T27" fmla="*/ 116 h 240"/>
              <a:gd name="T28" fmla="*/ 120 w 188"/>
              <a:gd name="T29" fmla="*/ 124 h 240"/>
              <a:gd name="T30" fmla="*/ 132 w 188"/>
              <a:gd name="T31" fmla="*/ 140 h 240"/>
              <a:gd name="T32" fmla="*/ 148 w 188"/>
              <a:gd name="T33" fmla="*/ 160 h 240"/>
              <a:gd name="T34" fmla="*/ 156 w 188"/>
              <a:gd name="T35" fmla="*/ 176 h 240"/>
              <a:gd name="T36" fmla="*/ 160 w 188"/>
              <a:gd name="T37" fmla="*/ 192 h 240"/>
              <a:gd name="T38" fmla="*/ 160 w 188"/>
              <a:gd name="T39" fmla="*/ 208 h 240"/>
              <a:gd name="T40" fmla="*/ 148 w 188"/>
              <a:gd name="T41" fmla="*/ 228 h 240"/>
              <a:gd name="T42" fmla="*/ 136 w 188"/>
              <a:gd name="T43" fmla="*/ 236 h 240"/>
              <a:gd name="T44" fmla="*/ 128 w 188"/>
              <a:gd name="T45" fmla="*/ 240 h 240"/>
              <a:gd name="T46" fmla="*/ 116 w 188"/>
              <a:gd name="T47" fmla="*/ 240 h 240"/>
              <a:gd name="T48" fmla="*/ 104 w 188"/>
              <a:gd name="T49" fmla="*/ 232 h 240"/>
              <a:gd name="T50" fmla="*/ 100 w 188"/>
              <a:gd name="T51" fmla="*/ 220 h 240"/>
              <a:gd name="T52" fmla="*/ 84 w 188"/>
              <a:gd name="T53" fmla="*/ 204 h 240"/>
              <a:gd name="T54" fmla="*/ 72 w 188"/>
              <a:gd name="T55" fmla="*/ 192 h 240"/>
              <a:gd name="T56" fmla="*/ 60 w 188"/>
              <a:gd name="T57" fmla="*/ 184 h 240"/>
              <a:gd name="T58" fmla="*/ 52 w 188"/>
              <a:gd name="T59" fmla="*/ 176 h 240"/>
              <a:gd name="T60" fmla="*/ 48 w 188"/>
              <a:gd name="T61" fmla="*/ 172 h 240"/>
              <a:gd name="T62" fmla="*/ 52 w 188"/>
              <a:gd name="T63" fmla="*/ 164 h 240"/>
              <a:gd name="T64" fmla="*/ 64 w 188"/>
              <a:gd name="T65" fmla="*/ 164 h 240"/>
              <a:gd name="T66" fmla="*/ 84 w 188"/>
              <a:gd name="T67" fmla="*/ 168 h 240"/>
              <a:gd name="T68" fmla="*/ 100 w 188"/>
              <a:gd name="T69" fmla="*/ 172 h 240"/>
              <a:gd name="T70" fmla="*/ 104 w 188"/>
              <a:gd name="T71" fmla="*/ 168 h 240"/>
              <a:gd name="T72" fmla="*/ 96 w 188"/>
              <a:gd name="T73" fmla="*/ 156 h 240"/>
              <a:gd name="T74" fmla="*/ 80 w 188"/>
              <a:gd name="T75" fmla="*/ 132 h 240"/>
              <a:gd name="T76" fmla="*/ 72 w 188"/>
              <a:gd name="T77" fmla="*/ 116 h 240"/>
              <a:gd name="T78" fmla="*/ 72 w 188"/>
              <a:gd name="T79" fmla="*/ 104 h 240"/>
              <a:gd name="T80" fmla="*/ 76 w 188"/>
              <a:gd name="T81" fmla="*/ 88 h 240"/>
              <a:gd name="T82" fmla="*/ 88 w 188"/>
              <a:gd name="T83" fmla="*/ 64 h 240"/>
              <a:gd name="T84" fmla="*/ 96 w 188"/>
              <a:gd name="T85" fmla="*/ 48 h 240"/>
              <a:gd name="T86" fmla="*/ 96 w 188"/>
              <a:gd name="T87" fmla="*/ 48 h 240"/>
              <a:gd name="T88" fmla="*/ 88 w 188"/>
              <a:gd name="T89" fmla="*/ 48 h 240"/>
              <a:gd name="T90" fmla="*/ 76 w 188"/>
              <a:gd name="T91" fmla="*/ 52 h 240"/>
              <a:gd name="T92" fmla="*/ 60 w 188"/>
              <a:gd name="T93" fmla="*/ 56 h 240"/>
              <a:gd name="T94" fmla="*/ 40 w 188"/>
              <a:gd name="T95" fmla="*/ 56 h 240"/>
              <a:gd name="T96" fmla="*/ 16 w 188"/>
              <a:gd name="T97" fmla="*/ 56 h 240"/>
              <a:gd name="T98" fmla="*/ 0 w 188"/>
              <a:gd name="T99" fmla="*/ 32 h 240"/>
              <a:gd name="T100" fmla="*/ 28 w 188"/>
              <a:gd name="T101" fmla="*/ 28 h 240"/>
              <a:gd name="T102" fmla="*/ 48 w 188"/>
              <a:gd name="T103" fmla="*/ 24 h 240"/>
              <a:gd name="T104" fmla="*/ 68 w 188"/>
              <a:gd name="T105" fmla="*/ 24 h 240"/>
              <a:gd name="T106" fmla="*/ 80 w 188"/>
              <a:gd name="T107" fmla="*/ 20 h 240"/>
              <a:gd name="T108" fmla="*/ 92 w 188"/>
              <a:gd name="T109" fmla="*/ 16 h 240"/>
              <a:gd name="T110" fmla="*/ 100 w 188"/>
              <a:gd name="T111" fmla="*/ 8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88" h="240">
                <a:moveTo>
                  <a:pt x="100" y="8"/>
                </a:moveTo>
                <a:lnTo>
                  <a:pt x="108" y="4"/>
                </a:lnTo>
                <a:lnTo>
                  <a:pt x="112" y="0"/>
                </a:lnTo>
                <a:lnTo>
                  <a:pt x="120" y="0"/>
                </a:lnTo>
                <a:lnTo>
                  <a:pt x="124" y="0"/>
                </a:lnTo>
                <a:lnTo>
                  <a:pt x="132" y="4"/>
                </a:lnTo>
                <a:lnTo>
                  <a:pt x="140" y="4"/>
                </a:lnTo>
                <a:lnTo>
                  <a:pt x="152" y="8"/>
                </a:lnTo>
                <a:lnTo>
                  <a:pt x="164" y="12"/>
                </a:lnTo>
                <a:lnTo>
                  <a:pt x="172" y="20"/>
                </a:lnTo>
                <a:lnTo>
                  <a:pt x="180" y="24"/>
                </a:lnTo>
                <a:lnTo>
                  <a:pt x="184" y="28"/>
                </a:lnTo>
                <a:lnTo>
                  <a:pt x="188" y="36"/>
                </a:lnTo>
                <a:lnTo>
                  <a:pt x="184" y="40"/>
                </a:lnTo>
                <a:lnTo>
                  <a:pt x="184" y="44"/>
                </a:lnTo>
                <a:lnTo>
                  <a:pt x="180" y="44"/>
                </a:lnTo>
                <a:lnTo>
                  <a:pt x="176" y="48"/>
                </a:lnTo>
                <a:lnTo>
                  <a:pt x="168" y="48"/>
                </a:lnTo>
                <a:lnTo>
                  <a:pt x="156" y="56"/>
                </a:lnTo>
                <a:lnTo>
                  <a:pt x="148" y="64"/>
                </a:lnTo>
                <a:lnTo>
                  <a:pt x="136" y="76"/>
                </a:lnTo>
                <a:lnTo>
                  <a:pt x="124" y="88"/>
                </a:lnTo>
                <a:lnTo>
                  <a:pt x="116" y="96"/>
                </a:lnTo>
                <a:lnTo>
                  <a:pt x="112" y="104"/>
                </a:lnTo>
                <a:lnTo>
                  <a:pt x="112" y="108"/>
                </a:lnTo>
                <a:lnTo>
                  <a:pt x="108" y="108"/>
                </a:lnTo>
                <a:lnTo>
                  <a:pt x="112" y="112"/>
                </a:lnTo>
                <a:lnTo>
                  <a:pt x="112" y="116"/>
                </a:lnTo>
                <a:lnTo>
                  <a:pt x="116" y="120"/>
                </a:lnTo>
                <a:lnTo>
                  <a:pt x="120" y="124"/>
                </a:lnTo>
                <a:lnTo>
                  <a:pt x="124" y="132"/>
                </a:lnTo>
                <a:lnTo>
                  <a:pt x="132" y="140"/>
                </a:lnTo>
                <a:lnTo>
                  <a:pt x="140" y="148"/>
                </a:lnTo>
                <a:lnTo>
                  <a:pt x="148" y="160"/>
                </a:lnTo>
                <a:lnTo>
                  <a:pt x="152" y="168"/>
                </a:lnTo>
                <a:lnTo>
                  <a:pt x="156" y="176"/>
                </a:lnTo>
                <a:lnTo>
                  <a:pt x="160" y="184"/>
                </a:lnTo>
                <a:lnTo>
                  <a:pt x="160" y="192"/>
                </a:lnTo>
                <a:lnTo>
                  <a:pt x="160" y="200"/>
                </a:lnTo>
                <a:lnTo>
                  <a:pt x="160" y="208"/>
                </a:lnTo>
                <a:lnTo>
                  <a:pt x="156" y="216"/>
                </a:lnTo>
                <a:lnTo>
                  <a:pt x="148" y="228"/>
                </a:lnTo>
                <a:lnTo>
                  <a:pt x="140" y="236"/>
                </a:lnTo>
                <a:lnTo>
                  <a:pt x="136" y="236"/>
                </a:lnTo>
                <a:lnTo>
                  <a:pt x="132" y="240"/>
                </a:lnTo>
                <a:lnTo>
                  <a:pt x="128" y="240"/>
                </a:lnTo>
                <a:lnTo>
                  <a:pt x="124" y="240"/>
                </a:lnTo>
                <a:lnTo>
                  <a:pt x="116" y="240"/>
                </a:lnTo>
                <a:lnTo>
                  <a:pt x="108" y="236"/>
                </a:lnTo>
                <a:lnTo>
                  <a:pt x="104" y="232"/>
                </a:lnTo>
                <a:lnTo>
                  <a:pt x="104" y="224"/>
                </a:lnTo>
                <a:lnTo>
                  <a:pt x="100" y="220"/>
                </a:lnTo>
                <a:lnTo>
                  <a:pt x="96" y="212"/>
                </a:lnTo>
                <a:lnTo>
                  <a:pt x="84" y="204"/>
                </a:lnTo>
                <a:lnTo>
                  <a:pt x="80" y="200"/>
                </a:lnTo>
                <a:lnTo>
                  <a:pt x="72" y="192"/>
                </a:lnTo>
                <a:lnTo>
                  <a:pt x="64" y="188"/>
                </a:lnTo>
                <a:lnTo>
                  <a:pt x="60" y="184"/>
                </a:lnTo>
                <a:lnTo>
                  <a:pt x="56" y="180"/>
                </a:lnTo>
                <a:lnTo>
                  <a:pt x="52" y="176"/>
                </a:lnTo>
                <a:lnTo>
                  <a:pt x="48" y="176"/>
                </a:lnTo>
                <a:lnTo>
                  <a:pt x="48" y="172"/>
                </a:lnTo>
                <a:lnTo>
                  <a:pt x="48" y="168"/>
                </a:lnTo>
                <a:lnTo>
                  <a:pt x="52" y="164"/>
                </a:lnTo>
                <a:lnTo>
                  <a:pt x="56" y="164"/>
                </a:lnTo>
                <a:lnTo>
                  <a:pt x="64" y="164"/>
                </a:lnTo>
                <a:lnTo>
                  <a:pt x="76" y="164"/>
                </a:lnTo>
                <a:lnTo>
                  <a:pt x="84" y="168"/>
                </a:lnTo>
                <a:lnTo>
                  <a:pt x="92" y="168"/>
                </a:lnTo>
                <a:lnTo>
                  <a:pt x="100" y="172"/>
                </a:lnTo>
                <a:lnTo>
                  <a:pt x="100" y="172"/>
                </a:lnTo>
                <a:lnTo>
                  <a:pt x="104" y="168"/>
                </a:lnTo>
                <a:lnTo>
                  <a:pt x="100" y="164"/>
                </a:lnTo>
                <a:lnTo>
                  <a:pt x="96" y="156"/>
                </a:lnTo>
                <a:lnTo>
                  <a:pt x="88" y="144"/>
                </a:lnTo>
                <a:lnTo>
                  <a:pt x="80" y="132"/>
                </a:lnTo>
                <a:lnTo>
                  <a:pt x="72" y="124"/>
                </a:lnTo>
                <a:lnTo>
                  <a:pt x="72" y="116"/>
                </a:lnTo>
                <a:lnTo>
                  <a:pt x="68" y="112"/>
                </a:lnTo>
                <a:lnTo>
                  <a:pt x="72" y="104"/>
                </a:lnTo>
                <a:lnTo>
                  <a:pt x="72" y="100"/>
                </a:lnTo>
                <a:lnTo>
                  <a:pt x="76" y="88"/>
                </a:lnTo>
                <a:lnTo>
                  <a:pt x="84" y="76"/>
                </a:lnTo>
                <a:lnTo>
                  <a:pt x="88" y="64"/>
                </a:lnTo>
                <a:lnTo>
                  <a:pt x="96" y="56"/>
                </a:lnTo>
                <a:lnTo>
                  <a:pt x="96" y="48"/>
                </a:lnTo>
                <a:lnTo>
                  <a:pt x="100" y="48"/>
                </a:lnTo>
                <a:lnTo>
                  <a:pt x="96" y="48"/>
                </a:lnTo>
                <a:lnTo>
                  <a:pt x="92" y="48"/>
                </a:lnTo>
                <a:lnTo>
                  <a:pt x="88" y="48"/>
                </a:lnTo>
                <a:lnTo>
                  <a:pt x="80" y="52"/>
                </a:lnTo>
                <a:lnTo>
                  <a:pt x="76" y="52"/>
                </a:lnTo>
                <a:lnTo>
                  <a:pt x="68" y="52"/>
                </a:lnTo>
                <a:lnTo>
                  <a:pt x="60" y="56"/>
                </a:lnTo>
                <a:lnTo>
                  <a:pt x="52" y="56"/>
                </a:lnTo>
                <a:lnTo>
                  <a:pt x="40" y="56"/>
                </a:lnTo>
                <a:lnTo>
                  <a:pt x="28" y="56"/>
                </a:lnTo>
                <a:lnTo>
                  <a:pt x="16" y="56"/>
                </a:lnTo>
                <a:lnTo>
                  <a:pt x="0" y="56"/>
                </a:lnTo>
                <a:lnTo>
                  <a:pt x="0" y="32"/>
                </a:lnTo>
                <a:lnTo>
                  <a:pt x="12" y="32"/>
                </a:lnTo>
                <a:lnTo>
                  <a:pt x="28" y="28"/>
                </a:lnTo>
                <a:lnTo>
                  <a:pt x="40" y="28"/>
                </a:lnTo>
                <a:lnTo>
                  <a:pt x="48" y="24"/>
                </a:lnTo>
                <a:lnTo>
                  <a:pt x="60" y="24"/>
                </a:lnTo>
                <a:lnTo>
                  <a:pt x="68" y="24"/>
                </a:lnTo>
                <a:lnTo>
                  <a:pt x="72" y="20"/>
                </a:lnTo>
                <a:lnTo>
                  <a:pt x="80" y="20"/>
                </a:lnTo>
                <a:lnTo>
                  <a:pt x="84" y="20"/>
                </a:lnTo>
                <a:lnTo>
                  <a:pt x="92" y="16"/>
                </a:lnTo>
                <a:lnTo>
                  <a:pt x="100" y="8"/>
                </a:lnTo>
                <a:lnTo>
                  <a:pt x="10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Freeform 449">
            <a:extLst>
              <a:ext uri="{FF2B5EF4-FFF2-40B4-BE49-F238E27FC236}">
                <a16:creationId xmlns:a16="http://schemas.microsoft.com/office/drawing/2014/main" xmlns="" id="{A8D63A8A-817F-450C-A353-D3A9B3641B6A}"/>
              </a:ext>
            </a:extLst>
          </p:cNvPr>
          <p:cNvSpPr>
            <a:spLocks/>
          </p:cNvSpPr>
          <p:nvPr/>
        </p:nvSpPr>
        <p:spPr bwMode="auto">
          <a:xfrm>
            <a:off x="9197609" y="4438865"/>
            <a:ext cx="296372" cy="624683"/>
          </a:xfrm>
          <a:custGeom>
            <a:avLst/>
            <a:gdLst>
              <a:gd name="T0" fmla="*/ 52 w 80"/>
              <a:gd name="T1" fmla="*/ 104 h 120"/>
              <a:gd name="T2" fmla="*/ 48 w 80"/>
              <a:gd name="T3" fmla="*/ 112 h 120"/>
              <a:gd name="T4" fmla="*/ 40 w 80"/>
              <a:gd name="T5" fmla="*/ 116 h 120"/>
              <a:gd name="T6" fmla="*/ 36 w 80"/>
              <a:gd name="T7" fmla="*/ 120 h 120"/>
              <a:gd name="T8" fmla="*/ 32 w 80"/>
              <a:gd name="T9" fmla="*/ 120 h 120"/>
              <a:gd name="T10" fmla="*/ 24 w 80"/>
              <a:gd name="T11" fmla="*/ 120 h 120"/>
              <a:gd name="T12" fmla="*/ 20 w 80"/>
              <a:gd name="T13" fmla="*/ 116 h 120"/>
              <a:gd name="T14" fmla="*/ 12 w 80"/>
              <a:gd name="T15" fmla="*/ 108 h 120"/>
              <a:gd name="T16" fmla="*/ 8 w 80"/>
              <a:gd name="T17" fmla="*/ 100 h 120"/>
              <a:gd name="T18" fmla="*/ 4 w 80"/>
              <a:gd name="T19" fmla="*/ 96 h 120"/>
              <a:gd name="T20" fmla="*/ 4 w 80"/>
              <a:gd name="T21" fmla="*/ 92 h 120"/>
              <a:gd name="T22" fmla="*/ 0 w 80"/>
              <a:gd name="T23" fmla="*/ 80 h 120"/>
              <a:gd name="T24" fmla="*/ 4 w 80"/>
              <a:gd name="T25" fmla="*/ 72 h 120"/>
              <a:gd name="T26" fmla="*/ 8 w 80"/>
              <a:gd name="T27" fmla="*/ 68 h 120"/>
              <a:gd name="T28" fmla="*/ 16 w 80"/>
              <a:gd name="T29" fmla="*/ 60 h 120"/>
              <a:gd name="T30" fmla="*/ 20 w 80"/>
              <a:gd name="T31" fmla="*/ 52 h 120"/>
              <a:gd name="T32" fmla="*/ 28 w 80"/>
              <a:gd name="T33" fmla="*/ 40 h 120"/>
              <a:gd name="T34" fmla="*/ 32 w 80"/>
              <a:gd name="T35" fmla="*/ 28 h 120"/>
              <a:gd name="T36" fmla="*/ 36 w 80"/>
              <a:gd name="T37" fmla="*/ 16 h 120"/>
              <a:gd name="T38" fmla="*/ 40 w 80"/>
              <a:gd name="T39" fmla="*/ 8 h 120"/>
              <a:gd name="T40" fmla="*/ 44 w 80"/>
              <a:gd name="T41" fmla="*/ 4 h 120"/>
              <a:gd name="T42" fmla="*/ 44 w 80"/>
              <a:gd name="T43" fmla="*/ 4 h 120"/>
              <a:gd name="T44" fmla="*/ 48 w 80"/>
              <a:gd name="T45" fmla="*/ 0 h 120"/>
              <a:gd name="T46" fmla="*/ 52 w 80"/>
              <a:gd name="T47" fmla="*/ 0 h 120"/>
              <a:gd name="T48" fmla="*/ 52 w 80"/>
              <a:gd name="T49" fmla="*/ 0 h 120"/>
              <a:gd name="T50" fmla="*/ 60 w 80"/>
              <a:gd name="T51" fmla="*/ 4 h 120"/>
              <a:gd name="T52" fmla="*/ 64 w 80"/>
              <a:gd name="T53" fmla="*/ 4 h 120"/>
              <a:gd name="T54" fmla="*/ 68 w 80"/>
              <a:gd name="T55" fmla="*/ 8 h 120"/>
              <a:gd name="T56" fmla="*/ 72 w 80"/>
              <a:gd name="T57" fmla="*/ 12 h 120"/>
              <a:gd name="T58" fmla="*/ 76 w 80"/>
              <a:gd name="T59" fmla="*/ 20 h 120"/>
              <a:gd name="T60" fmla="*/ 80 w 80"/>
              <a:gd name="T61" fmla="*/ 32 h 120"/>
              <a:gd name="T62" fmla="*/ 80 w 80"/>
              <a:gd name="T63" fmla="*/ 40 h 120"/>
              <a:gd name="T64" fmla="*/ 80 w 80"/>
              <a:gd name="T65" fmla="*/ 52 h 120"/>
              <a:gd name="T66" fmla="*/ 76 w 80"/>
              <a:gd name="T67" fmla="*/ 68 h 120"/>
              <a:gd name="T68" fmla="*/ 64 w 80"/>
              <a:gd name="T69" fmla="*/ 88 h 120"/>
              <a:gd name="T70" fmla="*/ 60 w 80"/>
              <a:gd name="T71" fmla="*/ 96 h 120"/>
              <a:gd name="T72" fmla="*/ 52 w 80"/>
              <a:gd name="T73" fmla="*/ 104 h 120"/>
              <a:gd name="T74" fmla="*/ 52 w 80"/>
              <a:gd name="T75" fmla="*/ 104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" h="120">
                <a:moveTo>
                  <a:pt x="52" y="104"/>
                </a:moveTo>
                <a:lnTo>
                  <a:pt x="48" y="112"/>
                </a:lnTo>
                <a:lnTo>
                  <a:pt x="40" y="116"/>
                </a:lnTo>
                <a:lnTo>
                  <a:pt x="36" y="120"/>
                </a:lnTo>
                <a:lnTo>
                  <a:pt x="32" y="120"/>
                </a:lnTo>
                <a:lnTo>
                  <a:pt x="24" y="120"/>
                </a:lnTo>
                <a:lnTo>
                  <a:pt x="20" y="116"/>
                </a:lnTo>
                <a:lnTo>
                  <a:pt x="12" y="108"/>
                </a:lnTo>
                <a:lnTo>
                  <a:pt x="8" y="100"/>
                </a:lnTo>
                <a:lnTo>
                  <a:pt x="4" y="96"/>
                </a:lnTo>
                <a:lnTo>
                  <a:pt x="4" y="92"/>
                </a:lnTo>
                <a:lnTo>
                  <a:pt x="0" y="80"/>
                </a:lnTo>
                <a:lnTo>
                  <a:pt x="4" y="72"/>
                </a:lnTo>
                <a:lnTo>
                  <a:pt x="8" y="68"/>
                </a:lnTo>
                <a:lnTo>
                  <a:pt x="16" y="60"/>
                </a:lnTo>
                <a:lnTo>
                  <a:pt x="20" y="52"/>
                </a:lnTo>
                <a:lnTo>
                  <a:pt x="28" y="40"/>
                </a:lnTo>
                <a:lnTo>
                  <a:pt x="32" y="28"/>
                </a:lnTo>
                <a:lnTo>
                  <a:pt x="36" y="16"/>
                </a:lnTo>
                <a:lnTo>
                  <a:pt x="40" y="8"/>
                </a:lnTo>
                <a:lnTo>
                  <a:pt x="44" y="4"/>
                </a:lnTo>
                <a:lnTo>
                  <a:pt x="44" y="4"/>
                </a:lnTo>
                <a:lnTo>
                  <a:pt x="48" y="0"/>
                </a:lnTo>
                <a:lnTo>
                  <a:pt x="52" y="0"/>
                </a:lnTo>
                <a:lnTo>
                  <a:pt x="52" y="0"/>
                </a:lnTo>
                <a:lnTo>
                  <a:pt x="60" y="4"/>
                </a:lnTo>
                <a:lnTo>
                  <a:pt x="64" y="4"/>
                </a:lnTo>
                <a:lnTo>
                  <a:pt x="68" y="8"/>
                </a:lnTo>
                <a:lnTo>
                  <a:pt x="72" y="12"/>
                </a:lnTo>
                <a:lnTo>
                  <a:pt x="76" y="20"/>
                </a:lnTo>
                <a:lnTo>
                  <a:pt x="80" y="32"/>
                </a:lnTo>
                <a:lnTo>
                  <a:pt x="80" y="40"/>
                </a:lnTo>
                <a:lnTo>
                  <a:pt x="80" y="52"/>
                </a:lnTo>
                <a:lnTo>
                  <a:pt x="76" y="68"/>
                </a:lnTo>
                <a:lnTo>
                  <a:pt x="64" y="88"/>
                </a:lnTo>
                <a:lnTo>
                  <a:pt x="60" y="96"/>
                </a:lnTo>
                <a:lnTo>
                  <a:pt x="52" y="104"/>
                </a:lnTo>
                <a:lnTo>
                  <a:pt x="52" y="1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450">
            <a:extLst>
              <a:ext uri="{FF2B5EF4-FFF2-40B4-BE49-F238E27FC236}">
                <a16:creationId xmlns:a16="http://schemas.microsoft.com/office/drawing/2014/main" xmlns="" id="{407C8DF5-FBE8-4CAB-8033-48AB04738C07}"/>
              </a:ext>
            </a:extLst>
          </p:cNvPr>
          <p:cNvSpPr>
            <a:spLocks/>
          </p:cNvSpPr>
          <p:nvPr/>
        </p:nvSpPr>
        <p:spPr bwMode="auto">
          <a:xfrm>
            <a:off x="9597712" y="4022410"/>
            <a:ext cx="400103" cy="395632"/>
          </a:xfrm>
          <a:custGeom>
            <a:avLst/>
            <a:gdLst>
              <a:gd name="T0" fmla="*/ 44 w 108"/>
              <a:gd name="T1" fmla="*/ 52 h 76"/>
              <a:gd name="T2" fmla="*/ 32 w 108"/>
              <a:gd name="T3" fmla="*/ 44 h 76"/>
              <a:gd name="T4" fmla="*/ 24 w 108"/>
              <a:gd name="T5" fmla="*/ 36 h 76"/>
              <a:gd name="T6" fmla="*/ 16 w 108"/>
              <a:gd name="T7" fmla="*/ 32 h 76"/>
              <a:gd name="T8" fmla="*/ 12 w 108"/>
              <a:gd name="T9" fmla="*/ 28 h 76"/>
              <a:gd name="T10" fmla="*/ 8 w 108"/>
              <a:gd name="T11" fmla="*/ 20 h 76"/>
              <a:gd name="T12" fmla="*/ 4 w 108"/>
              <a:gd name="T13" fmla="*/ 16 h 76"/>
              <a:gd name="T14" fmla="*/ 4 w 108"/>
              <a:gd name="T15" fmla="*/ 12 h 76"/>
              <a:gd name="T16" fmla="*/ 0 w 108"/>
              <a:gd name="T17" fmla="*/ 8 h 76"/>
              <a:gd name="T18" fmla="*/ 4 w 108"/>
              <a:gd name="T19" fmla="*/ 8 h 76"/>
              <a:gd name="T20" fmla="*/ 4 w 108"/>
              <a:gd name="T21" fmla="*/ 4 h 76"/>
              <a:gd name="T22" fmla="*/ 8 w 108"/>
              <a:gd name="T23" fmla="*/ 0 h 76"/>
              <a:gd name="T24" fmla="*/ 12 w 108"/>
              <a:gd name="T25" fmla="*/ 0 h 76"/>
              <a:gd name="T26" fmla="*/ 16 w 108"/>
              <a:gd name="T27" fmla="*/ 0 h 76"/>
              <a:gd name="T28" fmla="*/ 20 w 108"/>
              <a:gd name="T29" fmla="*/ 0 h 76"/>
              <a:gd name="T30" fmla="*/ 28 w 108"/>
              <a:gd name="T31" fmla="*/ 0 h 76"/>
              <a:gd name="T32" fmla="*/ 36 w 108"/>
              <a:gd name="T33" fmla="*/ 0 h 76"/>
              <a:gd name="T34" fmla="*/ 52 w 108"/>
              <a:gd name="T35" fmla="*/ 4 h 76"/>
              <a:gd name="T36" fmla="*/ 68 w 108"/>
              <a:gd name="T37" fmla="*/ 8 h 76"/>
              <a:gd name="T38" fmla="*/ 80 w 108"/>
              <a:gd name="T39" fmla="*/ 12 h 76"/>
              <a:gd name="T40" fmla="*/ 92 w 108"/>
              <a:gd name="T41" fmla="*/ 20 h 76"/>
              <a:gd name="T42" fmla="*/ 100 w 108"/>
              <a:gd name="T43" fmla="*/ 28 h 76"/>
              <a:gd name="T44" fmla="*/ 104 w 108"/>
              <a:gd name="T45" fmla="*/ 36 h 76"/>
              <a:gd name="T46" fmla="*/ 108 w 108"/>
              <a:gd name="T47" fmla="*/ 44 h 76"/>
              <a:gd name="T48" fmla="*/ 108 w 108"/>
              <a:gd name="T49" fmla="*/ 52 h 76"/>
              <a:gd name="T50" fmla="*/ 108 w 108"/>
              <a:gd name="T51" fmla="*/ 60 h 76"/>
              <a:gd name="T52" fmla="*/ 108 w 108"/>
              <a:gd name="T53" fmla="*/ 68 h 76"/>
              <a:gd name="T54" fmla="*/ 104 w 108"/>
              <a:gd name="T55" fmla="*/ 72 h 76"/>
              <a:gd name="T56" fmla="*/ 100 w 108"/>
              <a:gd name="T57" fmla="*/ 76 h 76"/>
              <a:gd name="T58" fmla="*/ 96 w 108"/>
              <a:gd name="T59" fmla="*/ 76 h 76"/>
              <a:gd name="T60" fmla="*/ 88 w 108"/>
              <a:gd name="T61" fmla="*/ 76 h 76"/>
              <a:gd name="T62" fmla="*/ 76 w 108"/>
              <a:gd name="T63" fmla="*/ 72 h 76"/>
              <a:gd name="T64" fmla="*/ 68 w 108"/>
              <a:gd name="T65" fmla="*/ 68 h 76"/>
              <a:gd name="T66" fmla="*/ 60 w 108"/>
              <a:gd name="T67" fmla="*/ 64 h 76"/>
              <a:gd name="T68" fmla="*/ 52 w 108"/>
              <a:gd name="T69" fmla="*/ 56 h 76"/>
              <a:gd name="T70" fmla="*/ 44 w 108"/>
              <a:gd name="T71" fmla="*/ 52 h 76"/>
              <a:gd name="T72" fmla="*/ 44 w 108"/>
              <a:gd name="T73" fmla="*/ 5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8" h="76">
                <a:moveTo>
                  <a:pt x="44" y="52"/>
                </a:moveTo>
                <a:lnTo>
                  <a:pt x="32" y="44"/>
                </a:lnTo>
                <a:lnTo>
                  <a:pt x="24" y="36"/>
                </a:lnTo>
                <a:lnTo>
                  <a:pt x="16" y="32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4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52" y="4"/>
                </a:lnTo>
                <a:lnTo>
                  <a:pt x="68" y="8"/>
                </a:lnTo>
                <a:lnTo>
                  <a:pt x="80" y="12"/>
                </a:lnTo>
                <a:lnTo>
                  <a:pt x="92" y="20"/>
                </a:lnTo>
                <a:lnTo>
                  <a:pt x="100" y="28"/>
                </a:lnTo>
                <a:lnTo>
                  <a:pt x="104" y="36"/>
                </a:lnTo>
                <a:lnTo>
                  <a:pt x="108" y="44"/>
                </a:lnTo>
                <a:lnTo>
                  <a:pt x="108" y="52"/>
                </a:lnTo>
                <a:lnTo>
                  <a:pt x="108" y="60"/>
                </a:lnTo>
                <a:lnTo>
                  <a:pt x="108" y="68"/>
                </a:lnTo>
                <a:lnTo>
                  <a:pt x="104" y="72"/>
                </a:lnTo>
                <a:lnTo>
                  <a:pt x="100" y="76"/>
                </a:lnTo>
                <a:lnTo>
                  <a:pt x="96" y="76"/>
                </a:lnTo>
                <a:lnTo>
                  <a:pt x="88" y="76"/>
                </a:lnTo>
                <a:lnTo>
                  <a:pt x="76" y="72"/>
                </a:lnTo>
                <a:lnTo>
                  <a:pt x="68" y="68"/>
                </a:lnTo>
                <a:lnTo>
                  <a:pt x="60" y="64"/>
                </a:lnTo>
                <a:lnTo>
                  <a:pt x="52" y="56"/>
                </a:lnTo>
                <a:lnTo>
                  <a:pt x="44" y="52"/>
                </a:lnTo>
                <a:lnTo>
                  <a:pt x="44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Freeform 451">
            <a:extLst>
              <a:ext uri="{FF2B5EF4-FFF2-40B4-BE49-F238E27FC236}">
                <a16:creationId xmlns:a16="http://schemas.microsoft.com/office/drawing/2014/main" xmlns="" id="{4AD42A33-F465-40C7-93BD-16F0DA414C3B}"/>
              </a:ext>
            </a:extLst>
          </p:cNvPr>
          <p:cNvSpPr>
            <a:spLocks/>
          </p:cNvSpPr>
          <p:nvPr/>
        </p:nvSpPr>
        <p:spPr bwMode="auto">
          <a:xfrm>
            <a:off x="9375432" y="4355574"/>
            <a:ext cx="1259583" cy="499746"/>
          </a:xfrm>
          <a:custGeom>
            <a:avLst/>
            <a:gdLst>
              <a:gd name="T0" fmla="*/ 320 w 340"/>
              <a:gd name="T1" fmla="*/ 24 h 96"/>
              <a:gd name="T2" fmla="*/ 336 w 340"/>
              <a:gd name="T3" fmla="*/ 32 h 96"/>
              <a:gd name="T4" fmla="*/ 340 w 340"/>
              <a:gd name="T5" fmla="*/ 40 h 96"/>
              <a:gd name="T6" fmla="*/ 336 w 340"/>
              <a:gd name="T7" fmla="*/ 48 h 96"/>
              <a:gd name="T8" fmla="*/ 328 w 340"/>
              <a:gd name="T9" fmla="*/ 52 h 96"/>
              <a:gd name="T10" fmla="*/ 308 w 340"/>
              <a:gd name="T11" fmla="*/ 56 h 96"/>
              <a:gd name="T12" fmla="*/ 284 w 340"/>
              <a:gd name="T13" fmla="*/ 68 h 96"/>
              <a:gd name="T14" fmla="*/ 260 w 340"/>
              <a:gd name="T15" fmla="*/ 84 h 96"/>
              <a:gd name="T16" fmla="*/ 244 w 340"/>
              <a:gd name="T17" fmla="*/ 92 h 96"/>
              <a:gd name="T18" fmla="*/ 228 w 340"/>
              <a:gd name="T19" fmla="*/ 96 h 96"/>
              <a:gd name="T20" fmla="*/ 224 w 340"/>
              <a:gd name="T21" fmla="*/ 84 h 96"/>
              <a:gd name="T22" fmla="*/ 232 w 340"/>
              <a:gd name="T23" fmla="*/ 64 h 96"/>
              <a:gd name="T24" fmla="*/ 236 w 340"/>
              <a:gd name="T25" fmla="*/ 48 h 96"/>
              <a:gd name="T26" fmla="*/ 236 w 340"/>
              <a:gd name="T27" fmla="*/ 36 h 96"/>
              <a:gd name="T28" fmla="*/ 232 w 340"/>
              <a:gd name="T29" fmla="*/ 40 h 96"/>
              <a:gd name="T30" fmla="*/ 220 w 340"/>
              <a:gd name="T31" fmla="*/ 40 h 96"/>
              <a:gd name="T32" fmla="*/ 200 w 340"/>
              <a:gd name="T33" fmla="*/ 40 h 96"/>
              <a:gd name="T34" fmla="*/ 176 w 340"/>
              <a:gd name="T35" fmla="*/ 44 h 96"/>
              <a:gd name="T36" fmla="*/ 144 w 340"/>
              <a:gd name="T37" fmla="*/ 48 h 96"/>
              <a:gd name="T38" fmla="*/ 104 w 340"/>
              <a:gd name="T39" fmla="*/ 56 h 96"/>
              <a:gd name="T40" fmla="*/ 56 w 340"/>
              <a:gd name="T41" fmla="*/ 60 h 96"/>
              <a:gd name="T42" fmla="*/ 0 w 340"/>
              <a:gd name="T43" fmla="*/ 68 h 96"/>
              <a:gd name="T44" fmla="*/ 8 w 340"/>
              <a:gd name="T45" fmla="*/ 36 h 96"/>
              <a:gd name="T46" fmla="*/ 28 w 340"/>
              <a:gd name="T47" fmla="*/ 36 h 96"/>
              <a:gd name="T48" fmla="*/ 56 w 340"/>
              <a:gd name="T49" fmla="*/ 32 h 96"/>
              <a:gd name="T50" fmla="*/ 92 w 340"/>
              <a:gd name="T51" fmla="*/ 28 h 96"/>
              <a:gd name="T52" fmla="*/ 136 w 340"/>
              <a:gd name="T53" fmla="*/ 20 h 96"/>
              <a:gd name="T54" fmla="*/ 172 w 340"/>
              <a:gd name="T55" fmla="*/ 16 h 96"/>
              <a:gd name="T56" fmla="*/ 200 w 340"/>
              <a:gd name="T57" fmla="*/ 12 h 96"/>
              <a:gd name="T58" fmla="*/ 216 w 340"/>
              <a:gd name="T59" fmla="*/ 12 h 96"/>
              <a:gd name="T60" fmla="*/ 232 w 340"/>
              <a:gd name="T61" fmla="*/ 8 h 96"/>
              <a:gd name="T62" fmla="*/ 252 w 340"/>
              <a:gd name="T63" fmla="*/ 0 h 96"/>
              <a:gd name="T64" fmla="*/ 272 w 340"/>
              <a:gd name="T65" fmla="*/ 0 h 96"/>
              <a:gd name="T66" fmla="*/ 292 w 340"/>
              <a:gd name="T67" fmla="*/ 8 h 96"/>
              <a:gd name="T68" fmla="*/ 308 w 340"/>
              <a:gd name="T69" fmla="*/ 1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0" h="96">
                <a:moveTo>
                  <a:pt x="308" y="16"/>
                </a:moveTo>
                <a:lnTo>
                  <a:pt x="320" y="24"/>
                </a:lnTo>
                <a:lnTo>
                  <a:pt x="332" y="32"/>
                </a:lnTo>
                <a:lnTo>
                  <a:pt x="336" y="32"/>
                </a:lnTo>
                <a:lnTo>
                  <a:pt x="336" y="36"/>
                </a:lnTo>
                <a:lnTo>
                  <a:pt x="340" y="40"/>
                </a:lnTo>
                <a:lnTo>
                  <a:pt x="340" y="44"/>
                </a:lnTo>
                <a:lnTo>
                  <a:pt x="336" y="48"/>
                </a:lnTo>
                <a:lnTo>
                  <a:pt x="332" y="52"/>
                </a:lnTo>
                <a:lnTo>
                  <a:pt x="328" y="52"/>
                </a:lnTo>
                <a:lnTo>
                  <a:pt x="320" y="52"/>
                </a:lnTo>
                <a:lnTo>
                  <a:pt x="308" y="56"/>
                </a:lnTo>
                <a:lnTo>
                  <a:pt x="296" y="60"/>
                </a:lnTo>
                <a:lnTo>
                  <a:pt x="284" y="68"/>
                </a:lnTo>
                <a:lnTo>
                  <a:pt x="268" y="76"/>
                </a:lnTo>
                <a:lnTo>
                  <a:pt x="260" y="84"/>
                </a:lnTo>
                <a:lnTo>
                  <a:pt x="256" y="88"/>
                </a:lnTo>
                <a:lnTo>
                  <a:pt x="244" y="92"/>
                </a:lnTo>
                <a:lnTo>
                  <a:pt x="236" y="96"/>
                </a:lnTo>
                <a:lnTo>
                  <a:pt x="228" y="96"/>
                </a:lnTo>
                <a:lnTo>
                  <a:pt x="224" y="92"/>
                </a:lnTo>
                <a:lnTo>
                  <a:pt x="224" y="84"/>
                </a:lnTo>
                <a:lnTo>
                  <a:pt x="228" y="76"/>
                </a:lnTo>
                <a:lnTo>
                  <a:pt x="232" y="64"/>
                </a:lnTo>
                <a:lnTo>
                  <a:pt x="236" y="56"/>
                </a:lnTo>
                <a:lnTo>
                  <a:pt x="236" y="48"/>
                </a:lnTo>
                <a:lnTo>
                  <a:pt x="240" y="40"/>
                </a:lnTo>
                <a:lnTo>
                  <a:pt x="236" y="36"/>
                </a:lnTo>
                <a:lnTo>
                  <a:pt x="236" y="36"/>
                </a:lnTo>
                <a:lnTo>
                  <a:pt x="232" y="40"/>
                </a:lnTo>
                <a:lnTo>
                  <a:pt x="228" y="40"/>
                </a:lnTo>
                <a:lnTo>
                  <a:pt x="220" y="40"/>
                </a:lnTo>
                <a:lnTo>
                  <a:pt x="212" y="40"/>
                </a:lnTo>
                <a:lnTo>
                  <a:pt x="200" y="40"/>
                </a:lnTo>
                <a:lnTo>
                  <a:pt x="188" y="44"/>
                </a:lnTo>
                <a:lnTo>
                  <a:pt x="176" y="44"/>
                </a:lnTo>
                <a:lnTo>
                  <a:pt x="160" y="48"/>
                </a:lnTo>
                <a:lnTo>
                  <a:pt x="144" y="48"/>
                </a:lnTo>
                <a:lnTo>
                  <a:pt x="124" y="52"/>
                </a:lnTo>
                <a:lnTo>
                  <a:pt x="104" y="56"/>
                </a:lnTo>
                <a:lnTo>
                  <a:pt x="80" y="56"/>
                </a:lnTo>
                <a:lnTo>
                  <a:pt x="56" y="60"/>
                </a:lnTo>
                <a:lnTo>
                  <a:pt x="28" y="64"/>
                </a:lnTo>
                <a:lnTo>
                  <a:pt x="0" y="68"/>
                </a:lnTo>
                <a:lnTo>
                  <a:pt x="0" y="36"/>
                </a:lnTo>
                <a:lnTo>
                  <a:pt x="8" y="36"/>
                </a:lnTo>
                <a:lnTo>
                  <a:pt x="16" y="36"/>
                </a:lnTo>
                <a:lnTo>
                  <a:pt x="28" y="36"/>
                </a:lnTo>
                <a:lnTo>
                  <a:pt x="40" y="36"/>
                </a:lnTo>
                <a:lnTo>
                  <a:pt x="56" y="32"/>
                </a:lnTo>
                <a:lnTo>
                  <a:pt x="72" y="28"/>
                </a:lnTo>
                <a:lnTo>
                  <a:pt x="92" y="28"/>
                </a:lnTo>
                <a:lnTo>
                  <a:pt x="116" y="24"/>
                </a:lnTo>
                <a:lnTo>
                  <a:pt x="136" y="20"/>
                </a:lnTo>
                <a:lnTo>
                  <a:pt x="156" y="20"/>
                </a:lnTo>
                <a:lnTo>
                  <a:pt x="172" y="16"/>
                </a:lnTo>
                <a:lnTo>
                  <a:pt x="188" y="16"/>
                </a:lnTo>
                <a:lnTo>
                  <a:pt x="200" y="12"/>
                </a:lnTo>
                <a:lnTo>
                  <a:pt x="208" y="12"/>
                </a:lnTo>
                <a:lnTo>
                  <a:pt x="216" y="12"/>
                </a:lnTo>
                <a:lnTo>
                  <a:pt x="220" y="12"/>
                </a:lnTo>
                <a:lnTo>
                  <a:pt x="232" y="8"/>
                </a:lnTo>
                <a:lnTo>
                  <a:pt x="244" y="4"/>
                </a:lnTo>
                <a:lnTo>
                  <a:pt x="252" y="0"/>
                </a:lnTo>
                <a:lnTo>
                  <a:pt x="264" y="0"/>
                </a:lnTo>
                <a:lnTo>
                  <a:pt x="272" y="0"/>
                </a:lnTo>
                <a:lnTo>
                  <a:pt x="280" y="4"/>
                </a:lnTo>
                <a:lnTo>
                  <a:pt x="292" y="8"/>
                </a:lnTo>
                <a:lnTo>
                  <a:pt x="308" y="16"/>
                </a:lnTo>
                <a:lnTo>
                  <a:pt x="308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452">
            <a:extLst>
              <a:ext uri="{FF2B5EF4-FFF2-40B4-BE49-F238E27FC236}">
                <a16:creationId xmlns:a16="http://schemas.microsoft.com/office/drawing/2014/main" xmlns="" id="{E863A596-9782-43E2-AB77-EA5D3F496B31}"/>
              </a:ext>
            </a:extLst>
          </p:cNvPr>
          <p:cNvSpPr>
            <a:spLocks/>
          </p:cNvSpPr>
          <p:nvPr/>
        </p:nvSpPr>
        <p:spPr bwMode="auto">
          <a:xfrm>
            <a:off x="9464344" y="4834498"/>
            <a:ext cx="711294" cy="291519"/>
          </a:xfrm>
          <a:custGeom>
            <a:avLst/>
            <a:gdLst>
              <a:gd name="T0" fmla="*/ 60 w 192"/>
              <a:gd name="T1" fmla="*/ 12 h 56"/>
              <a:gd name="T2" fmla="*/ 84 w 192"/>
              <a:gd name="T3" fmla="*/ 8 h 56"/>
              <a:gd name="T4" fmla="*/ 108 w 192"/>
              <a:gd name="T5" fmla="*/ 4 h 56"/>
              <a:gd name="T6" fmla="*/ 124 w 192"/>
              <a:gd name="T7" fmla="*/ 0 h 56"/>
              <a:gd name="T8" fmla="*/ 140 w 192"/>
              <a:gd name="T9" fmla="*/ 0 h 56"/>
              <a:gd name="T10" fmla="*/ 152 w 192"/>
              <a:gd name="T11" fmla="*/ 0 h 56"/>
              <a:gd name="T12" fmla="*/ 160 w 192"/>
              <a:gd name="T13" fmla="*/ 4 h 56"/>
              <a:gd name="T14" fmla="*/ 172 w 192"/>
              <a:gd name="T15" fmla="*/ 4 h 56"/>
              <a:gd name="T16" fmla="*/ 176 w 192"/>
              <a:gd name="T17" fmla="*/ 4 h 56"/>
              <a:gd name="T18" fmla="*/ 184 w 192"/>
              <a:gd name="T19" fmla="*/ 8 h 56"/>
              <a:gd name="T20" fmla="*/ 188 w 192"/>
              <a:gd name="T21" fmla="*/ 12 h 56"/>
              <a:gd name="T22" fmla="*/ 192 w 192"/>
              <a:gd name="T23" fmla="*/ 16 h 56"/>
              <a:gd name="T24" fmla="*/ 192 w 192"/>
              <a:gd name="T25" fmla="*/ 20 h 56"/>
              <a:gd name="T26" fmla="*/ 192 w 192"/>
              <a:gd name="T27" fmla="*/ 24 h 56"/>
              <a:gd name="T28" fmla="*/ 184 w 192"/>
              <a:gd name="T29" fmla="*/ 28 h 56"/>
              <a:gd name="T30" fmla="*/ 180 w 192"/>
              <a:gd name="T31" fmla="*/ 32 h 56"/>
              <a:gd name="T32" fmla="*/ 176 w 192"/>
              <a:gd name="T33" fmla="*/ 32 h 56"/>
              <a:gd name="T34" fmla="*/ 172 w 192"/>
              <a:gd name="T35" fmla="*/ 32 h 56"/>
              <a:gd name="T36" fmla="*/ 164 w 192"/>
              <a:gd name="T37" fmla="*/ 36 h 56"/>
              <a:gd name="T38" fmla="*/ 148 w 192"/>
              <a:gd name="T39" fmla="*/ 40 h 56"/>
              <a:gd name="T40" fmla="*/ 128 w 192"/>
              <a:gd name="T41" fmla="*/ 44 h 56"/>
              <a:gd name="T42" fmla="*/ 108 w 192"/>
              <a:gd name="T43" fmla="*/ 44 h 56"/>
              <a:gd name="T44" fmla="*/ 92 w 192"/>
              <a:gd name="T45" fmla="*/ 48 h 56"/>
              <a:gd name="T46" fmla="*/ 80 w 192"/>
              <a:gd name="T47" fmla="*/ 52 h 56"/>
              <a:gd name="T48" fmla="*/ 72 w 192"/>
              <a:gd name="T49" fmla="*/ 52 h 56"/>
              <a:gd name="T50" fmla="*/ 64 w 192"/>
              <a:gd name="T51" fmla="*/ 52 h 56"/>
              <a:gd name="T52" fmla="*/ 56 w 192"/>
              <a:gd name="T53" fmla="*/ 56 h 56"/>
              <a:gd name="T54" fmla="*/ 48 w 192"/>
              <a:gd name="T55" fmla="*/ 56 h 56"/>
              <a:gd name="T56" fmla="*/ 44 w 192"/>
              <a:gd name="T57" fmla="*/ 56 h 56"/>
              <a:gd name="T58" fmla="*/ 40 w 192"/>
              <a:gd name="T59" fmla="*/ 56 h 56"/>
              <a:gd name="T60" fmla="*/ 40 w 192"/>
              <a:gd name="T61" fmla="*/ 56 h 56"/>
              <a:gd name="T62" fmla="*/ 36 w 192"/>
              <a:gd name="T63" fmla="*/ 56 h 56"/>
              <a:gd name="T64" fmla="*/ 32 w 192"/>
              <a:gd name="T65" fmla="*/ 52 h 56"/>
              <a:gd name="T66" fmla="*/ 24 w 192"/>
              <a:gd name="T67" fmla="*/ 48 h 56"/>
              <a:gd name="T68" fmla="*/ 16 w 192"/>
              <a:gd name="T69" fmla="*/ 44 h 56"/>
              <a:gd name="T70" fmla="*/ 4 w 192"/>
              <a:gd name="T71" fmla="*/ 40 h 56"/>
              <a:gd name="T72" fmla="*/ 0 w 192"/>
              <a:gd name="T73" fmla="*/ 36 h 56"/>
              <a:gd name="T74" fmla="*/ 0 w 192"/>
              <a:gd name="T75" fmla="*/ 36 h 56"/>
              <a:gd name="T76" fmla="*/ 0 w 192"/>
              <a:gd name="T77" fmla="*/ 32 h 56"/>
              <a:gd name="T78" fmla="*/ 0 w 192"/>
              <a:gd name="T79" fmla="*/ 32 h 56"/>
              <a:gd name="T80" fmla="*/ 0 w 192"/>
              <a:gd name="T81" fmla="*/ 32 h 56"/>
              <a:gd name="T82" fmla="*/ 4 w 192"/>
              <a:gd name="T83" fmla="*/ 28 h 56"/>
              <a:gd name="T84" fmla="*/ 4 w 192"/>
              <a:gd name="T85" fmla="*/ 28 h 56"/>
              <a:gd name="T86" fmla="*/ 8 w 192"/>
              <a:gd name="T87" fmla="*/ 28 h 56"/>
              <a:gd name="T88" fmla="*/ 16 w 192"/>
              <a:gd name="T89" fmla="*/ 24 h 56"/>
              <a:gd name="T90" fmla="*/ 20 w 192"/>
              <a:gd name="T91" fmla="*/ 24 h 56"/>
              <a:gd name="T92" fmla="*/ 28 w 192"/>
              <a:gd name="T93" fmla="*/ 20 h 56"/>
              <a:gd name="T94" fmla="*/ 40 w 192"/>
              <a:gd name="T95" fmla="*/ 16 h 56"/>
              <a:gd name="T96" fmla="*/ 48 w 192"/>
              <a:gd name="T97" fmla="*/ 16 h 56"/>
              <a:gd name="T98" fmla="*/ 60 w 192"/>
              <a:gd name="T99" fmla="*/ 12 h 56"/>
              <a:gd name="T100" fmla="*/ 60 w 192"/>
              <a:gd name="T101" fmla="*/ 1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92" h="56">
                <a:moveTo>
                  <a:pt x="60" y="12"/>
                </a:moveTo>
                <a:lnTo>
                  <a:pt x="84" y="8"/>
                </a:lnTo>
                <a:lnTo>
                  <a:pt x="108" y="4"/>
                </a:lnTo>
                <a:lnTo>
                  <a:pt x="124" y="0"/>
                </a:lnTo>
                <a:lnTo>
                  <a:pt x="140" y="0"/>
                </a:lnTo>
                <a:lnTo>
                  <a:pt x="152" y="0"/>
                </a:lnTo>
                <a:lnTo>
                  <a:pt x="160" y="4"/>
                </a:lnTo>
                <a:lnTo>
                  <a:pt x="172" y="4"/>
                </a:lnTo>
                <a:lnTo>
                  <a:pt x="176" y="4"/>
                </a:lnTo>
                <a:lnTo>
                  <a:pt x="184" y="8"/>
                </a:lnTo>
                <a:lnTo>
                  <a:pt x="188" y="12"/>
                </a:lnTo>
                <a:lnTo>
                  <a:pt x="192" y="16"/>
                </a:lnTo>
                <a:lnTo>
                  <a:pt x="192" y="20"/>
                </a:lnTo>
                <a:lnTo>
                  <a:pt x="192" y="24"/>
                </a:lnTo>
                <a:lnTo>
                  <a:pt x="184" y="28"/>
                </a:lnTo>
                <a:lnTo>
                  <a:pt x="180" y="32"/>
                </a:lnTo>
                <a:lnTo>
                  <a:pt x="176" y="32"/>
                </a:lnTo>
                <a:lnTo>
                  <a:pt x="172" y="32"/>
                </a:lnTo>
                <a:lnTo>
                  <a:pt x="164" y="36"/>
                </a:lnTo>
                <a:lnTo>
                  <a:pt x="148" y="40"/>
                </a:lnTo>
                <a:lnTo>
                  <a:pt x="128" y="44"/>
                </a:lnTo>
                <a:lnTo>
                  <a:pt x="108" y="44"/>
                </a:lnTo>
                <a:lnTo>
                  <a:pt x="92" y="48"/>
                </a:lnTo>
                <a:lnTo>
                  <a:pt x="80" y="52"/>
                </a:lnTo>
                <a:lnTo>
                  <a:pt x="72" y="52"/>
                </a:lnTo>
                <a:lnTo>
                  <a:pt x="64" y="52"/>
                </a:lnTo>
                <a:lnTo>
                  <a:pt x="56" y="56"/>
                </a:lnTo>
                <a:lnTo>
                  <a:pt x="48" y="56"/>
                </a:lnTo>
                <a:lnTo>
                  <a:pt x="44" y="56"/>
                </a:lnTo>
                <a:lnTo>
                  <a:pt x="40" y="56"/>
                </a:lnTo>
                <a:lnTo>
                  <a:pt x="40" y="56"/>
                </a:lnTo>
                <a:lnTo>
                  <a:pt x="36" y="56"/>
                </a:lnTo>
                <a:lnTo>
                  <a:pt x="32" y="52"/>
                </a:lnTo>
                <a:lnTo>
                  <a:pt x="24" y="48"/>
                </a:lnTo>
                <a:lnTo>
                  <a:pt x="16" y="44"/>
                </a:lnTo>
                <a:lnTo>
                  <a:pt x="4" y="40"/>
                </a:lnTo>
                <a:lnTo>
                  <a:pt x="0" y="36"/>
                </a:lnTo>
                <a:lnTo>
                  <a:pt x="0" y="36"/>
                </a:lnTo>
                <a:lnTo>
                  <a:pt x="0" y="32"/>
                </a:lnTo>
                <a:lnTo>
                  <a:pt x="0" y="32"/>
                </a:lnTo>
                <a:lnTo>
                  <a:pt x="0" y="32"/>
                </a:lnTo>
                <a:lnTo>
                  <a:pt x="4" y="28"/>
                </a:lnTo>
                <a:lnTo>
                  <a:pt x="4" y="28"/>
                </a:lnTo>
                <a:lnTo>
                  <a:pt x="8" y="28"/>
                </a:lnTo>
                <a:lnTo>
                  <a:pt x="16" y="24"/>
                </a:lnTo>
                <a:lnTo>
                  <a:pt x="20" y="24"/>
                </a:lnTo>
                <a:lnTo>
                  <a:pt x="28" y="20"/>
                </a:lnTo>
                <a:lnTo>
                  <a:pt x="40" y="16"/>
                </a:lnTo>
                <a:lnTo>
                  <a:pt x="48" y="16"/>
                </a:lnTo>
                <a:lnTo>
                  <a:pt x="60" y="12"/>
                </a:lnTo>
                <a:lnTo>
                  <a:pt x="6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Freeform 453">
            <a:extLst>
              <a:ext uri="{FF2B5EF4-FFF2-40B4-BE49-F238E27FC236}">
                <a16:creationId xmlns:a16="http://schemas.microsoft.com/office/drawing/2014/main" xmlns="" id="{8399DC31-D529-49EA-A9E4-8DD7868AAA37}"/>
              </a:ext>
            </a:extLst>
          </p:cNvPr>
          <p:cNvSpPr>
            <a:spLocks/>
          </p:cNvSpPr>
          <p:nvPr/>
        </p:nvSpPr>
        <p:spPr bwMode="auto">
          <a:xfrm>
            <a:off x="9212427" y="5146839"/>
            <a:ext cx="1229945" cy="395632"/>
          </a:xfrm>
          <a:custGeom>
            <a:avLst/>
            <a:gdLst>
              <a:gd name="T0" fmla="*/ 192 w 332"/>
              <a:gd name="T1" fmla="*/ 16 h 76"/>
              <a:gd name="T2" fmla="*/ 224 w 332"/>
              <a:gd name="T3" fmla="*/ 8 h 76"/>
              <a:gd name="T4" fmla="*/ 252 w 332"/>
              <a:gd name="T5" fmla="*/ 4 h 76"/>
              <a:gd name="T6" fmla="*/ 272 w 332"/>
              <a:gd name="T7" fmla="*/ 0 h 76"/>
              <a:gd name="T8" fmla="*/ 296 w 332"/>
              <a:gd name="T9" fmla="*/ 4 h 76"/>
              <a:gd name="T10" fmla="*/ 320 w 332"/>
              <a:gd name="T11" fmla="*/ 12 h 76"/>
              <a:gd name="T12" fmla="*/ 328 w 332"/>
              <a:gd name="T13" fmla="*/ 20 h 76"/>
              <a:gd name="T14" fmla="*/ 332 w 332"/>
              <a:gd name="T15" fmla="*/ 28 h 76"/>
              <a:gd name="T16" fmla="*/ 324 w 332"/>
              <a:gd name="T17" fmla="*/ 32 h 76"/>
              <a:gd name="T18" fmla="*/ 316 w 332"/>
              <a:gd name="T19" fmla="*/ 36 h 76"/>
              <a:gd name="T20" fmla="*/ 304 w 332"/>
              <a:gd name="T21" fmla="*/ 36 h 76"/>
              <a:gd name="T22" fmla="*/ 288 w 332"/>
              <a:gd name="T23" fmla="*/ 40 h 76"/>
              <a:gd name="T24" fmla="*/ 264 w 332"/>
              <a:gd name="T25" fmla="*/ 44 h 76"/>
              <a:gd name="T26" fmla="*/ 240 w 332"/>
              <a:gd name="T27" fmla="*/ 48 h 76"/>
              <a:gd name="T28" fmla="*/ 208 w 332"/>
              <a:gd name="T29" fmla="*/ 56 h 76"/>
              <a:gd name="T30" fmla="*/ 160 w 332"/>
              <a:gd name="T31" fmla="*/ 60 h 76"/>
              <a:gd name="T32" fmla="*/ 108 w 332"/>
              <a:gd name="T33" fmla="*/ 68 h 76"/>
              <a:gd name="T34" fmla="*/ 80 w 332"/>
              <a:gd name="T35" fmla="*/ 72 h 76"/>
              <a:gd name="T36" fmla="*/ 64 w 332"/>
              <a:gd name="T37" fmla="*/ 72 h 76"/>
              <a:gd name="T38" fmla="*/ 56 w 332"/>
              <a:gd name="T39" fmla="*/ 72 h 76"/>
              <a:gd name="T40" fmla="*/ 48 w 332"/>
              <a:gd name="T41" fmla="*/ 76 h 76"/>
              <a:gd name="T42" fmla="*/ 40 w 332"/>
              <a:gd name="T43" fmla="*/ 76 h 76"/>
              <a:gd name="T44" fmla="*/ 28 w 332"/>
              <a:gd name="T45" fmla="*/ 72 h 76"/>
              <a:gd name="T46" fmla="*/ 12 w 332"/>
              <a:gd name="T47" fmla="*/ 64 h 76"/>
              <a:gd name="T48" fmla="*/ 0 w 332"/>
              <a:gd name="T49" fmla="*/ 60 h 76"/>
              <a:gd name="T50" fmla="*/ 0 w 332"/>
              <a:gd name="T51" fmla="*/ 52 h 76"/>
              <a:gd name="T52" fmla="*/ 8 w 332"/>
              <a:gd name="T53" fmla="*/ 48 h 76"/>
              <a:gd name="T54" fmla="*/ 16 w 332"/>
              <a:gd name="T55" fmla="*/ 44 h 76"/>
              <a:gd name="T56" fmla="*/ 32 w 332"/>
              <a:gd name="T57" fmla="*/ 40 h 76"/>
              <a:gd name="T58" fmla="*/ 52 w 332"/>
              <a:gd name="T59" fmla="*/ 40 h 76"/>
              <a:gd name="T60" fmla="*/ 76 w 332"/>
              <a:gd name="T61" fmla="*/ 36 h 76"/>
              <a:gd name="T62" fmla="*/ 112 w 332"/>
              <a:gd name="T63" fmla="*/ 32 h 76"/>
              <a:gd name="T64" fmla="*/ 148 w 332"/>
              <a:gd name="T65" fmla="*/ 24 h 76"/>
              <a:gd name="T66" fmla="*/ 168 w 332"/>
              <a:gd name="T67" fmla="*/ 2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32" h="76">
                <a:moveTo>
                  <a:pt x="168" y="20"/>
                </a:moveTo>
                <a:lnTo>
                  <a:pt x="192" y="16"/>
                </a:lnTo>
                <a:lnTo>
                  <a:pt x="208" y="12"/>
                </a:lnTo>
                <a:lnTo>
                  <a:pt x="224" y="8"/>
                </a:lnTo>
                <a:lnTo>
                  <a:pt x="240" y="4"/>
                </a:lnTo>
                <a:lnTo>
                  <a:pt x="252" y="4"/>
                </a:lnTo>
                <a:lnTo>
                  <a:pt x="264" y="4"/>
                </a:lnTo>
                <a:lnTo>
                  <a:pt x="272" y="0"/>
                </a:lnTo>
                <a:lnTo>
                  <a:pt x="280" y="0"/>
                </a:lnTo>
                <a:lnTo>
                  <a:pt x="296" y="4"/>
                </a:lnTo>
                <a:lnTo>
                  <a:pt x="312" y="8"/>
                </a:lnTo>
                <a:lnTo>
                  <a:pt x="320" y="12"/>
                </a:lnTo>
                <a:lnTo>
                  <a:pt x="328" y="16"/>
                </a:lnTo>
                <a:lnTo>
                  <a:pt x="328" y="20"/>
                </a:lnTo>
                <a:lnTo>
                  <a:pt x="332" y="28"/>
                </a:lnTo>
                <a:lnTo>
                  <a:pt x="332" y="28"/>
                </a:lnTo>
                <a:lnTo>
                  <a:pt x="328" y="28"/>
                </a:lnTo>
                <a:lnTo>
                  <a:pt x="324" y="32"/>
                </a:lnTo>
                <a:lnTo>
                  <a:pt x="320" y="32"/>
                </a:lnTo>
                <a:lnTo>
                  <a:pt x="316" y="36"/>
                </a:lnTo>
                <a:lnTo>
                  <a:pt x="312" y="36"/>
                </a:lnTo>
                <a:lnTo>
                  <a:pt x="304" y="36"/>
                </a:lnTo>
                <a:lnTo>
                  <a:pt x="296" y="40"/>
                </a:lnTo>
                <a:lnTo>
                  <a:pt x="288" y="40"/>
                </a:lnTo>
                <a:lnTo>
                  <a:pt x="276" y="44"/>
                </a:lnTo>
                <a:lnTo>
                  <a:pt x="264" y="44"/>
                </a:lnTo>
                <a:lnTo>
                  <a:pt x="252" y="48"/>
                </a:lnTo>
                <a:lnTo>
                  <a:pt x="240" y="48"/>
                </a:lnTo>
                <a:lnTo>
                  <a:pt x="224" y="52"/>
                </a:lnTo>
                <a:lnTo>
                  <a:pt x="208" y="56"/>
                </a:lnTo>
                <a:lnTo>
                  <a:pt x="192" y="56"/>
                </a:lnTo>
                <a:lnTo>
                  <a:pt x="160" y="60"/>
                </a:lnTo>
                <a:lnTo>
                  <a:pt x="132" y="64"/>
                </a:lnTo>
                <a:lnTo>
                  <a:pt x="108" y="68"/>
                </a:lnTo>
                <a:lnTo>
                  <a:pt x="88" y="68"/>
                </a:lnTo>
                <a:lnTo>
                  <a:pt x="80" y="72"/>
                </a:lnTo>
                <a:lnTo>
                  <a:pt x="72" y="72"/>
                </a:lnTo>
                <a:lnTo>
                  <a:pt x="64" y="72"/>
                </a:lnTo>
                <a:lnTo>
                  <a:pt x="60" y="72"/>
                </a:lnTo>
                <a:lnTo>
                  <a:pt x="56" y="72"/>
                </a:lnTo>
                <a:lnTo>
                  <a:pt x="52" y="76"/>
                </a:lnTo>
                <a:lnTo>
                  <a:pt x="48" y="76"/>
                </a:lnTo>
                <a:lnTo>
                  <a:pt x="48" y="76"/>
                </a:lnTo>
                <a:lnTo>
                  <a:pt x="40" y="76"/>
                </a:lnTo>
                <a:lnTo>
                  <a:pt x="36" y="72"/>
                </a:lnTo>
                <a:lnTo>
                  <a:pt x="28" y="72"/>
                </a:lnTo>
                <a:lnTo>
                  <a:pt x="20" y="68"/>
                </a:lnTo>
                <a:lnTo>
                  <a:pt x="12" y="64"/>
                </a:lnTo>
                <a:lnTo>
                  <a:pt x="4" y="64"/>
                </a:lnTo>
                <a:lnTo>
                  <a:pt x="0" y="60"/>
                </a:lnTo>
                <a:lnTo>
                  <a:pt x="0" y="56"/>
                </a:lnTo>
                <a:lnTo>
                  <a:pt x="0" y="52"/>
                </a:lnTo>
                <a:lnTo>
                  <a:pt x="4" y="48"/>
                </a:lnTo>
                <a:lnTo>
                  <a:pt x="8" y="48"/>
                </a:lnTo>
                <a:lnTo>
                  <a:pt x="12" y="44"/>
                </a:lnTo>
                <a:lnTo>
                  <a:pt x="16" y="44"/>
                </a:lnTo>
                <a:lnTo>
                  <a:pt x="24" y="44"/>
                </a:lnTo>
                <a:lnTo>
                  <a:pt x="32" y="40"/>
                </a:lnTo>
                <a:lnTo>
                  <a:pt x="40" y="40"/>
                </a:lnTo>
                <a:lnTo>
                  <a:pt x="52" y="40"/>
                </a:lnTo>
                <a:lnTo>
                  <a:pt x="64" y="36"/>
                </a:lnTo>
                <a:lnTo>
                  <a:pt x="76" y="36"/>
                </a:lnTo>
                <a:lnTo>
                  <a:pt x="92" y="32"/>
                </a:lnTo>
                <a:lnTo>
                  <a:pt x="112" y="32"/>
                </a:lnTo>
                <a:lnTo>
                  <a:pt x="128" y="28"/>
                </a:lnTo>
                <a:lnTo>
                  <a:pt x="148" y="24"/>
                </a:lnTo>
                <a:lnTo>
                  <a:pt x="168" y="20"/>
                </a:lnTo>
                <a:lnTo>
                  <a:pt x="168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454">
            <a:extLst>
              <a:ext uri="{FF2B5EF4-FFF2-40B4-BE49-F238E27FC236}">
                <a16:creationId xmlns:a16="http://schemas.microsoft.com/office/drawing/2014/main" xmlns="" id="{E228B1BB-B751-4565-8D39-645AE48FCECD}"/>
              </a:ext>
            </a:extLst>
          </p:cNvPr>
          <p:cNvSpPr>
            <a:spLocks/>
          </p:cNvSpPr>
          <p:nvPr/>
        </p:nvSpPr>
        <p:spPr bwMode="auto">
          <a:xfrm>
            <a:off x="8916055" y="5396712"/>
            <a:ext cx="785387" cy="978670"/>
          </a:xfrm>
          <a:custGeom>
            <a:avLst/>
            <a:gdLst>
              <a:gd name="T0" fmla="*/ 212 w 212"/>
              <a:gd name="T1" fmla="*/ 40 h 188"/>
              <a:gd name="T2" fmla="*/ 212 w 212"/>
              <a:gd name="T3" fmla="*/ 44 h 188"/>
              <a:gd name="T4" fmla="*/ 208 w 212"/>
              <a:gd name="T5" fmla="*/ 52 h 188"/>
              <a:gd name="T6" fmla="*/ 200 w 212"/>
              <a:gd name="T7" fmla="*/ 64 h 188"/>
              <a:gd name="T8" fmla="*/ 192 w 212"/>
              <a:gd name="T9" fmla="*/ 76 h 188"/>
              <a:gd name="T10" fmla="*/ 180 w 212"/>
              <a:gd name="T11" fmla="*/ 92 h 188"/>
              <a:gd name="T12" fmla="*/ 164 w 212"/>
              <a:gd name="T13" fmla="*/ 108 h 188"/>
              <a:gd name="T14" fmla="*/ 148 w 212"/>
              <a:gd name="T15" fmla="*/ 120 h 188"/>
              <a:gd name="T16" fmla="*/ 128 w 212"/>
              <a:gd name="T17" fmla="*/ 136 h 188"/>
              <a:gd name="T18" fmla="*/ 104 w 212"/>
              <a:gd name="T19" fmla="*/ 148 h 188"/>
              <a:gd name="T20" fmla="*/ 84 w 212"/>
              <a:gd name="T21" fmla="*/ 160 h 188"/>
              <a:gd name="T22" fmla="*/ 64 w 212"/>
              <a:gd name="T23" fmla="*/ 172 h 188"/>
              <a:gd name="T24" fmla="*/ 48 w 212"/>
              <a:gd name="T25" fmla="*/ 176 h 188"/>
              <a:gd name="T26" fmla="*/ 32 w 212"/>
              <a:gd name="T27" fmla="*/ 184 h 188"/>
              <a:gd name="T28" fmla="*/ 20 w 212"/>
              <a:gd name="T29" fmla="*/ 184 h 188"/>
              <a:gd name="T30" fmla="*/ 8 w 212"/>
              <a:gd name="T31" fmla="*/ 188 h 188"/>
              <a:gd name="T32" fmla="*/ 4 w 212"/>
              <a:gd name="T33" fmla="*/ 184 h 188"/>
              <a:gd name="T34" fmla="*/ 0 w 212"/>
              <a:gd name="T35" fmla="*/ 184 h 188"/>
              <a:gd name="T36" fmla="*/ 0 w 212"/>
              <a:gd name="T37" fmla="*/ 180 h 188"/>
              <a:gd name="T38" fmla="*/ 4 w 212"/>
              <a:gd name="T39" fmla="*/ 180 h 188"/>
              <a:gd name="T40" fmla="*/ 8 w 212"/>
              <a:gd name="T41" fmla="*/ 176 h 188"/>
              <a:gd name="T42" fmla="*/ 16 w 212"/>
              <a:gd name="T43" fmla="*/ 168 h 188"/>
              <a:gd name="T44" fmla="*/ 24 w 212"/>
              <a:gd name="T45" fmla="*/ 164 h 188"/>
              <a:gd name="T46" fmla="*/ 36 w 212"/>
              <a:gd name="T47" fmla="*/ 156 h 188"/>
              <a:gd name="T48" fmla="*/ 48 w 212"/>
              <a:gd name="T49" fmla="*/ 148 h 188"/>
              <a:gd name="T50" fmla="*/ 72 w 212"/>
              <a:gd name="T51" fmla="*/ 128 h 188"/>
              <a:gd name="T52" fmla="*/ 96 w 212"/>
              <a:gd name="T53" fmla="*/ 112 h 188"/>
              <a:gd name="T54" fmla="*/ 116 w 212"/>
              <a:gd name="T55" fmla="*/ 92 h 188"/>
              <a:gd name="T56" fmla="*/ 132 w 212"/>
              <a:gd name="T57" fmla="*/ 72 h 188"/>
              <a:gd name="T58" fmla="*/ 140 w 212"/>
              <a:gd name="T59" fmla="*/ 60 h 188"/>
              <a:gd name="T60" fmla="*/ 144 w 212"/>
              <a:gd name="T61" fmla="*/ 52 h 188"/>
              <a:gd name="T62" fmla="*/ 152 w 212"/>
              <a:gd name="T63" fmla="*/ 40 h 188"/>
              <a:gd name="T64" fmla="*/ 156 w 212"/>
              <a:gd name="T65" fmla="*/ 32 h 188"/>
              <a:gd name="T66" fmla="*/ 160 w 212"/>
              <a:gd name="T67" fmla="*/ 16 h 188"/>
              <a:gd name="T68" fmla="*/ 164 w 212"/>
              <a:gd name="T69" fmla="*/ 0 h 188"/>
              <a:gd name="T70" fmla="*/ 176 w 212"/>
              <a:gd name="T71" fmla="*/ 8 h 188"/>
              <a:gd name="T72" fmla="*/ 184 w 212"/>
              <a:gd name="T73" fmla="*/ 12 h 188"/>
              <a:gd name="T74" fmla="*/ 192 w 212"/>
              <a:gd name="T75" fmla="*/ 20 h 188"/>
              <a:gd name="T76" fmla="*/ 200 w 212"/>
              <a:gd name="T77" fmla="*/ 24 h 188"/>
              <a:gd name="T78" fmla="*/ 208 w 212"/>
              <a:gd name="T79" fmla="*/ 28 h 188"/>
              <a:gd name="T80" fmla="*/ 212 w 212"/>
              <a:gd name="T81" fmla="*/ 32 h 188"/>
              <a:gd name="T82" fmla="*/ 212 w 212"/>
              <a:gd name="T83" fmla="*/ 36 h 188"/>
              <a:gd name="T84" fmla="*/ 212 w 212"/>
              <a:gd name="T85" fmla="*/ 40 h 188"/>
              <a:gd name="T86" fmla="*/ 212 w 212"/>
              <a:gd name="T87" fmla="*/ 40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12" h="188">
                <a:moveTo>
                  <a:pt x="212" y="40"/>
                </a:moveTo>
                <a:lnTo>
                  <a:pt x="212" y="44"/>
                </a:lnTo>
                <a:lnTo>
                  <a:pt x="208" y="52"/>
                </a:lnTo>
                <a:lnTo>
                  <a:pt x="200" y="64"/>
                </a:lnTo>
                <a:lnTo>
                  <a:pt x="192" y="76"/>
                </a:lnTo>
                <a:lnTo>
                  <a:pt x="180" y="92"/>
                </a:lnTo>
                <a:lnTo>
                  <a:pt x="164" y="108"/>
                </a:lnTo>
                <a:lnTo>
                  <a:pt x="148" y="120"/>
                </a:lnTo>
                <a:lnTo>
                  <a:pt x="128" y="136"/>
                </a:lnTo>
                <a:lnTo>
                  <a:pt x="104" y="148"/>
                </a:lnTo>
                <a:lnTo>
                  <a:pt x="84" y="160"/>
                </a:lnTo>
                <a:lnTo>
                  <a:pt x="64" y="172"/>
                </a:lnTo>
                <a:lnTo>
                  <a:pt x="48" y="176"/>
                </a:lnTo>
                <a:lnTo>
                  <a:pt x="32" y="184"/>
                </a:lnTo>
                <a:lnTo>
                  <a:pt x="20" y="184"/>
                </a:lnTo>
                <a:lnTo>
                  <a:pt x="8" y="188"/>
                </a:lnTo>
                <a:lnTo>
                  <a:pt x="4" y="184"/>
                </a:lnTo>
                <a:lnTo>
                  <a:pt x="0" y="184"/>
                </a:lnTo>
                <a:lnTo>
                  <a:pt x="0" y="180"/>
                </a:lnTo>
                <a:lnTo>
                  <a:pt x="4" y="180"/>
                </a:lnTo>
                <a:lnTo>
                  <a:pt x="8" y="176"/>
                </a:lnTo>
                <a:lnTo>
                  <a:pt x="16" y="168"/>
                </a:lnTo>
                <a:lnTo>
                  <a:pt x="24" y="164"/>
                </a:lnTo>
                <a:lnTo>
                  <a:pt x="36" y="156"/>
                </a:lnTo>
                <a:lnTo>
                  <a:pt x="48" y="148"/>
                </a:lnTo>
                <a:lnTo>
                  <a:pt x="72" y="128"/>
                </a:lnTo>
                <a:lnTo>
                  <a:pt x="96" y="112"/>
                </a:lnTo>
                <a:lnTo>
                  <a:pt x="116" y="92"/>
                </a:lnTo>
                <a:lnTo>
                  <a:pt x="132" y="72"/>
                </a:lnTo>
                <a:lnTo>
                  <a:pt x="140" y="60"/>
                </a:lnTo>
                <a:lnTo>
                  <a:pt x="144" y="52"/>
                </a:lnTo>
                <a:lnTo>
                  <a:pt x="152" y="40"/>
                </a:lnTo>
                <a:lnTo>
                  <a:pt x="156" y="32"/>
                </a:lnTo>
                <a:lnTo>
                  <a:pt x="160" y="16"/>
                </a:lnTo>
                <a:lnTo>
                  <a:pt x="164" y="0"/>
                </a:lnTo>
                <a:lnTo>
                  <a:pt x="176" y="8"/>
                </a:lnTo>
                <a:lnTo>
                  <a:pt x="184" y="12"/>
                </a:lnTo>
                <a:lnTo>
                  <a:pt x="192" y="20"/>
                </a:lnTo>
                <a:lnTo>
                  <a:pt x="200" y="24"/>
                </a:lnTo>
                <a:lnTo>
                  <a:pt x="208" y="28"/>
                </a:lnTo>
                <a:lnTo>
                  <a:pt x="212" y="32"/>
                </a:lnTo>
                <a:lnTo>
                  <a:pt x="212" y="36"/>
                </a:lnTo>
                <a:lnTo>
                  <a:pt x="212" y="40"/>
                </a:lnTo>
                <a:lnTo>
                  <a:pt x="212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Freeform 455">
            <a:extLst>
              <a:ext uri="{FF2B5EF4-FFF2-40B4-BE49-F238E27FC236}">
                <a16:creationId xmlns:a16="http://schemas.microsoft.com/office/drawing/2014/main" xmlns="" id="{D487571C-868D-4CA4-A6D3-CBFDB8B27C5D}"/>
              </a:ext>
            </a:extLst>
          </p:cNvPr>
          <p:cNvSpPr>
            <a:spLocks/>
          </p:cNvSpPr>
          <p:nvPr/>
        </p:nvSpPr>
        <p:spPr bwMode="auto">
          <a:xfrm>
            <a:off x="9834810" y="5292598"/>
            <a:ext cx="992847" cy="1145252"/>
          </a:xfrm>
          <a:custGeom>
            <a:avLst/>
            <a:gdLst>
              <a:gd name="T0" fmla="*/ 268 w 268"/>
              <a:gd name="T1" fmla="*/ 168 h 220"/>
              <a:gd name="T2" fmla="*/ 268 w 268"/>
              <a:gd name="T3" fmla="*/ 176 h 220"/>
              <a:gd name="T4" fmla="*/ 264 w 268"/>
              <a:gd name="T5" fmla="*/ 184 h 220"/>
              <a:gd name="T6" fmla="*/ 256 w 268"/>
              <a:gd name="T7" fmla="*/ 192 h 220"/>
              <a:gd name="T8" fmla="*/ 232 w 268"/>
              <a:gd name="T9" fmla="*/ 204 h 220"/>
              <a:gd name="T10" fmla="*/ 200 w 268"/>
              <a:gd name="T11" fmla="*/ 212 h 220"/>
              <a:gd name="T12" fmla="*/ 160 w 268"/>
              <a:gd name="T13" fmla="*/ 216 h 220"/>
              <a:gd name="T14" fmla="*/ 120 w 268"/>
              <a:gd name="T15" fmla="*/ 220 h 220"/>
              <a:gd name="T16" fmla="*/ 76 w 268"/>
              <a:gd name="T17" fmla="*/ 216 h 220"/>
              <a:gd name="T18" fmla="*/ 44 w 268"/>
              <a:gd name="T19" fmla="*/ 204 h 220"/>
              <a:gd name="T20" fmla="*/ 24 w 268"/>
              <a:gd name="T21" fmla="*/ 188 h 220"/>
              <a:gd name="T22" fmla="*/ 16 w 268"/>
              <a:gd name="T23" fmla="*/ 176 h 220"/>
              <a:gd name="T24" fmla="*/ 4 w 268"/>
              <a:gd name="T25" fmla="*/ 148 h 220"/>
              <a:gd name="T26" fmla="*/ 0 w 268"/>
              <a:gd name="T27" fmla="*/ 116 h 220"/>
              <a:gd name="T28" fmla="*/ 0 w 268"/>
              <a:gd name="T29" fmla="*/ 88 h 220"/>
              <a:gd name="T30" fmla="*/ 0 w 268"/>
              <a:gd name="T31" fmla="*/ 56 h 220"/>
              <a:gd name="T32" fmla="*/ 0 w 268"/>
              <a:gd name="T33" fmla="*/ 0 h 220"/>
              <a:gd name="T34" fmla="*/ 24 w 268"/>
              <a:gd name="T35" fmla="*/ 16 h 220"/>
              <a:gd name="T36" fmla="*/ 44 w 268"/>
              <a:gd name="T37" fmla="*/ 32 h 220"/>
              <a:gd name="T38" fmla="*/ 52 w 268"/>
              <a:gd name="T39" fmla="*/ 40 h 220"/>
              <a:gd name="T40" fmla="*/ 56 w 268"/>
              <a:gd name="T41" fmla="*/ 44 h 220"/>
              <a:gd name="T42" fmla="*/ 56 w 268"/>
              <a:gd name="T43" fmla="*/ 52 h 220"/>
              <a:gd name="T44" fmla="*/ 52 w 268"/>
              <a:gd name="T45" fmla="*/ 64 h 220"/>
              <a:gd name="T46" fmla="*/ 48 w 268"/>
              <a:gd name="T47" fmla="*/ 84 h 220"/>
              <a:gd name="T48" fmla="*/ 44 w 268"/>
              <a:gd name="T49" fmla="*/ 112 h 220"/>
              <a:gd name="T50" fmla="*/ 48 w 268"/>
              <a:gd name="T51" fmla="*/ 136 h 220"/>
              <a:gd name="T52" fmla="*/ 56 w 268"/>
              <a:gd name="T53" fmla="*/ 152 h 220"/>
              <a:gd name="T54" fmla="*/ 64 w 268"/>
              <a:gd name="T55" fmla="*/ 160 h 220"/>
              <a:gd name="T56" fmla="*/ 80 w 268"/>
              <a:gd name="T57" fmla="*/ 168 h 220"/>
              <a:gd name="T58" fmla="*/ 100 w 268"/>
              <a:gd name="T59" fmla="*/ 168 h 220"/>
              <a:gd name="T60" fmla="*/ 128 w 268"/>
              <a:gd name="T61" fmla="*/ 168 h 220"/>
              <a:gd name="T62" fmla="*/ 156 w 268"/>
              <a:gd name="T63" fmla="*/ 168 h 220"/>
              <a:gd name="T64" fmla="*/ 176 w 268"/>
              <a:gd name="T65" fmla="*/ 164 h 220"/>
              <a:gd name="T66" fmla="*/ 188 w 268"/>
              <a:gd name="T67" fmla="*/ 160 h 220"/>
              <a:gd name="T68" fmla="*/ 196 w 268"/>
              <a:gd name="T69" fmla="*/ 152 h 220"/>
              <a:gd name="T70" fmla="*/ 196 w 268"/>
              <a:gd name="T71" fmla="*/ 148 h 220"/>
              <a:gd name="T72" fmla="*/ 200 w 268"/>
              <a:gd name="T73" fmla="*/ 136 h 220"/>
              <a:gd name="T74" fmla="*/ 208 w 268"/>
              <a:gd name="T75" fmla="*/ 108 h 220"/>
              <a:gd name="T76" fmla="*/ 208 w 268"/>
              <a:gd name="T77" fmla="*/ 92 h 220"/>
              <a:gd name="T78" fmla="*/ 212 w 268"/>
              <a:gd name="T79" fmla="*/ 80 h 220"/>
              <a:gd name="T80" fmla="*/ 220 w 268"/>
              <a:gd name="T81" fmla="*/ 72 h 220"/>
              <a:gd name="T82" fmla="*/ 224 w 268"/>
              <a:gd name="T83" fmla="*/ 68 h 220"/>
              <a:gd name="T84" fmla="*/ 232 w 268"/>
              <a:gd name="T85" fmla="*/ 68 h 220"/>
              <a:gd name="T86" fmla="*/ 236 w 268"/>
              <a:gd name="T87" fmla="*/ 76 h 220"/>
              <a:gd name="T88" fmla="*/ 244 w 268"/>
              <a:gd name="T89" fmla="*/ 88 h 220"/>
              <a:gd name="T90" fmla="*/ 248 w 268"/>
              <a:gd name="T91" fmla="*/ 108 h 220"/>
              <a:gd name="T92" fmla="*/ 252 w 268"/>
              <a:gd name="T93" fmla="*/ 128 h 220"/>
              <a:gd name="T94" fmla="*/ 256 w 268"/>
              <a:gd name="T95" fmla="*/ 144 h 220"/>
              <a:gd name="T96" fmla="*/ 264 w 268"/>
              <a:gd name="T97" fmla="*/ 164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68" h="220">
                <a:moveTo>
                  <a:pt x="264" y="164"/>
                </a:moveTo>
                <a:lnTo>
                  <a:pt x="268" y="168"/>
                </a:lnTo>
                <a:lnTo>
                  <a:pt x="268" y="172"/>
                </a:lnTo>
                <a:lnTo>
                  <a:pt x="268" y="176"/>
                </a:lnTo>
                <a:lnTo>
                  <a:pt x="268" y="180"/>
                </a:lnTo>
                <a:lnTo>
                  <a:pt x="264" y="184"/>
                </a:lnTo>
                <a:lnTo>
                  <a:pt x="260" y="188"/>
                </a:lnTo>
                <a:lnTo>
                  <a:pt x="256" y="192"/>
                </a:lnTo>
                <a:lnTo>
                  <a:pt x="248" y="196"/>
                </a:lnTo>
                <a:lnTo>
                  <a:pt x="232" y="204"/>
                </a:lnTo>
                <a:lnTo>
                  <a:pt x="216" y="208"/>
                </a:lnTo>
                <a:lnTo>
                  <a:pt x="200" y="212"/>
                </a:lnTo>
                <a:lnTo>
                  <a:pt x="180" y="216"/>
                </a:lnTo>
                <a:lnTo>
                  <a:pt x="160" y="216"/>
                </a:lnTo>
                <a:lnTo>
                  <a:pt x="140" y="220"/>
                </a:lnTo>
                <a:lnTo>
                  <a:pt x="120" y="220"/>
                </a:lnTo>
                <a:lnTo>
                  <a:pt x="100" y="216"/>
                </a:lnTo>
                <a:lnTo>
                  <a:pt x="76" y="216"/>
                </a:lnTo>
                <a:lnTo>
                  <a:pt x="60" y="212"/>
                </a:lnTo>
                <a:lnTo>
                  <a:pt x="44" y="204"/>
                </a:lnTo>
                <a:lnTo>
                  <a:pt x="32" y="196"/>
                </a:lnTo>
                <a:lnTo>
                  <a:pt x="24" y="188"/>
                </a:lnTo>
                <a:lnTo>
                  <a:pt x="20" y="184"/>
                </a:lnTo>
                <a:lnTo>
                  <a:pt x="16" y="176"/>
                </a:lnTo>
                <a:lnTo>
                  <a:pt x="12" y="168"/>
                </a:lnTo>
                <a:lnTo>
                  <a:pt x="4" y="148"/>
                </a:lnTo>
                <a:lnTo>
                  <a:pt x="0" y="128"/>
                </a:lnTo>
                <a:lnTo>
                  <a:pt x="0" y="116"/>
                </a:lnTo>
                <a:lnTo>
                  <a:pt x="0" y="104"/>
                </a:lnTo>
                <a:lnTo>
                  <a:pt x="0" y="88"/>
                </a:lnTo>
                <a:lnTo>
                  <a:pt x="0" y="72"/>
                </a:lnTo>
                <a:lnTo>
                  <a:pt x="0" y="56"/>
                </a:lnTo>
                <a:lnTo>
                  <a:pt x="0" y="40"/>
                </a:lnTo>
                <a:lnTo>
                  <a:pt x="0" y="0"/>
                </a:lnTo>
                <a:lnTo>
                  <a:pt x="12" y="8"/>
                </a:lnTo>
                <a:lnTo>
                  <a:pt x="24" y="16"/>
                </a:lnTo>
                <a:lnTo>
                  <a:pt x="32" y="24"/>
                </a:lnTo>
                <a:lnTo>
                  <a:pt x="44" y="32"/>
                </a:lnTo>
                <a:lnTo>
                  <a:pt x="48" y="36"/>
                </a:lnTo>
                <a:lnTo>
                  <a:pt x="52" y="40"/>
                </a:lnTo>
                <a:lnTo>
                  <a:pt x="56" y="40"/>
                </a:lnTo>
                <a:lnTo>
                  <a:pt x="56" y="44"/>
                </a:lnTo>
                <a:lnTo>
                  <a:pt x="56" y="44"/>
                </a:lnTo>
                <a:lnTo>
                  <a:pt x="56" y="52"/>
                </a:lnTo>
                <a:lnTo>
                  <a:pt x="52" y="56"/>
                </a:lnTo>
                <a:lnTo>
                  <a:pt x="52" y="64"/>
                </a:lnTo>
                <a:lnTo>
                  <a:pt x="48" y="76"/>
                </a:lnTo>
                <a:lnTo>
                  <a:pt x="48" y="84"/>
                </a:lnTo>
                <a:lnTo>
                  <a:pt x="48" y="96"/>
                </a:lnTo>
                <a:lnTo>
                  <a:pt x="44" y="112"/>
                </a:lnTo>
                <a:lnTo>
                  <a:pt x="48" y="124"/>
                </a:lnTo>
                <a:lnTo>
                  <a:pt x="48" y="136"/>
                </a:lnTo>
                <a:lnTo>
                  <a:pt x="52" y="144"/>
                </a:lnTo>
                <a:lnTo>
                  <a:pt x="56" y="152"/>
                </a:lnTo>
                <a:lnTo>
                  <a:pt x="60" y="156"/>
                </a:lnTo>
                <a:lnTo>
                  <a:pt x="64" y="160"/>
                </a:lnTo>
                <a:lnTo>
                  <a:pt x="72" y="164"/>
                </a:lnTo>
                <a:lnTo>
                  <a:pt x="80" y="168"/>
                </a:lnTo>
                <a:lnTo>
                  <a:pt x="88" y="168"/>
                </a:lnTo>
                <a:lnTo>
                  <a:pt x="100" y="168"/>
                </a:lnTo>
                <a:lnTo>
                  <a:pt x="112" y="168"/>
                </a:lnTo>
                <a:lnTo>
                  <a:pt x="128" y="168"/>
                </a:lnTo>
                <a:lnTo>
                  <a:pt x="144" y="168"/>
                </a:lnTo>
                <a:lnTo>
                  <a:pt x="156" y="168"/>
                </a:lnTo>
                <a:lnTo>
                  <a:pt x="168" y="168"/>
                </a:lnTo>
                <a:lnTo>
                  <a:pt x="176" y="164"/>
                </a:lnTo>
                <a:lnTo>
                  <a:pt x="180" y="164"/>
                </a:lnTo>
                <a:lnTo>
                  <a:pt x="188" y="160"/>
                </a:lnTo>
                <a:lnTo>
                  <a:pt x="192" y="156"/>
                </a:lnTo>
                <a:lnTo>
                  <a:pt x="196" y="152"/>
                </a:lnTo>
                <a:lnTo>
                  <a:pt x="196" y="152"/>
                </a:lnTo>
                <a:lnTo>
                  <a:pt x="196" y="148"/>
                </a:lnTo>
                <a:lnTo>
                  <a:pt x="200" y="144"/>
                </a:lnTo>
                <a:lnTo>
                  <a:pt x="200" y="136"/>
                </a:lnTo>
                <a:lnTo>
                  <a:pt x="204" y="124"/>
                </a:lnTo>
                <a:lnTo>
                  <a:pt x="208" y="108"/>
                </a:lnTo>
                <a:lnTo>
                  <a:pt x="208" y="96"/>
                </a:lnTo>
                <a:lnTo>
                  <a:pt x="208" y="92"/>
                </a:lnTo>
                <a:lnTo>
                  <a:pt x="212" y="84"/>
                </a:lnTo>
                <a:lnTo>
                  <a:pt x="212" y="80"/>
                </a:lnTo>
                <a:lnTo>
                  <a:pt x="216" y="76"/>
                </a:lnTo>
                <a:lnTo>
                  <a:pt x="220" y="72"/>
                </a:lnTo>
                <a:lnTo>
                  <a:pt x="220" y="68"/>
                </a:lnTo>
                <a:lnTo>
                  <a:pt x="224" y="68"/>
                </a:lnTo>
                <a:lnTo>
                  <a:pt x="228" y="68"/>
                </a:lnTo>
                <a:lnTo>
                  <a:pt x="232" y="68"/>
                </a:lnTo>
                <a:lnTo>
                  <a:pt x="236" y="72"/>
                </a:lnTo>
                <a:lnTo>
                  <a:pt x="236" y="76"/>
                </a:lnTo>
                <a:lnTo>
                  <a:pt x="240" y="80"/>
                </a:lnTo>
                <a:lnTo>
                  <a:pt x="244" y="88"/>
                </a:lnTo>
                <a:lnTo>
                  <a:pt x="244" y="96"/>
                </a:lnTo>
                <a:lnTo>
                  <a:pt x="248" y="108"/>
                </a:lnTo>
                <a:lnTo>
                  <a:pt x="248" y="116"/>
                </a:lnTo>
                <a:lnTo>
                  <a:pt x="252" y="128"/>
                </a:lnTo>
                <a:lnTo>
                  <a:pt x="256" y="136"/>
                </a:lnTo>
                <a:lnTo>
                  <a:pt x="256" y="144"/>
                </a:lnTo>
                <a:lnTo>
                  <a:pt x="260" y="156"/>
                </a:lnTo>
                <a:lnTo>
                  <a:pt x="264" y="164"/>
                </a:lnTo>
                <a:lnTo>
                  <a:pt x="264" y="1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340">
            <a:extLst>
              <a:ext uri="{FF2B5EF4-FFF2-40B4-BE49-F238E27FC236}">
                <a16:creationId xmlns:a16="http://schemas.microsoft.com/office/drawing/2014/main" xmlns="" id="{CC93B978-71EF-4B4F-86CE-7180520A4D46}"/>
              </a:ext>
            </a:extLst>
          </p:cNvPr>
          <p:cNvSpPr>
            <a:spLocks/>
          </p:cNvSpPr>
          <p:nvPr/>
        </p:nvSpPr>
        <p:spPr bwMode="auto">
          <a:xfrm>
            <a:off x="1773675" y="701969"/>
            <a:ext cx="400103" cy="937023"/>
          </a:xfrm>
          <a:custGeom>
            <a:avLst/>
            <a:gdLst>
              <a:gd name="T0" fmla="*/ 16 w 108"/>
              <a:gd name="T1" fmla="*/ 28 h 180"/>
              <a:gd name="T2" fmla="*/ 8 w 108"/>
              <a:gd name="T3" fmla="*/ 24 h 180"/>
              <a:gd name="T4" fmla="*/ 4 w 108"/>
              <a:gd name="T5" fmla="*/ 20 h 180"/>
              <a:gd name="T6" fmla="*/ 0 w 108"/>
              <a:gd name="T7" fmla="*/ 16 h 180"/>
              <a:gd name="T8" fmla="*/ 0 w 108"/>
              <a:gd name="T9" fmla="*/ 8 h 180"/>
              <a:gd name="T10" fmla="*/ 0 w 108"/>
              <a:gd name="T11" fmla="*/ 4 h 180"/>
              <a:gd name="T12" fmla="*/ 4 w 108"/>
              <a:gd name="T13" fmla="*/ 4 h 180"/>
              <a:gd name="T14" fmla="*/ 8 w 108"/>
              <a:gd name="T15" fmla="*/ 0 h 180"/>
              <a:gd name="T16" fmla="*/ 16 w 108"/>
              <a:gd name="T17" fmla="*/ 0 h 180"/>
              <a:gd name="T18" fmla="*/ 28 w 108"/>
              <a:gd name="T19" fmla="*/ 0 h 180"/>
              <a:gd name="T20" fmla="*/ 40 w 108"/>
              <a:gd name="T21" fmla="*/ 0 h 180"/>
              <a:gd name="T22" fmla="*/ 52 w 108"/>
              <a:gd name="T23" fmla="*/ 0 h 180"/>
              <a:gd name="T24" fmla="*/ 68 w 108"/>
              <a:gd name="T25" fmla="*/ 4 h 180"/>
              <a:gd name="T26" fmla="*/ 76 w 108"/>
              <a:gd name="T27" fmla="*/ 24 h 180"/>
              <a:gd name="T28" fmla="*/ 80 w 108"/>
              <a:gd name="T29" fmla="*/ 44 h 180"/>
              <a:gd name="T30" fmla="*/ 84 w 108"/>
              <a:gd name="T31" fmla="*/ 60 h 180"/>
              <a:gd name="T32" fmla="*/ 88 w 108"/>
              <a:gd name="T33" fmla="*/ 76 h 180"/>
              <a:gd name="T34" fmla="*/ 92 w 108"/>
              <a:gd name="T35" fmla="*/ 92 h 180"/>
              <a:gd name="T36" fmla="*/ 96 w 108"/>
              <a:gd name="T37" fmla="*/ 108 h 180"/>
              <a:gd name="T38" fmla="*/ 100 w 108"/>
              <a:gd name="T39" fmla="*/ 120 h 180"/>
              <a:gd name="T40" fmla="*/ 104 w 108"/>
              <a:gd name="T41" fmla="*/ 132 h 180"/>
              <a:gd name="T42" fmla="*/ 104 w 108"/>
              <a:gd name="T43" fmla="*/ 144 h 180"/>
              <a:gd name="T44" fmla="*/ 104 w 108"/>
              <a:gd name="T45" fmla="*/ 152 h 180"/>
              <a:gd name="T46" fmla="*/ 108 w 108"/>
              <a:gd name="T47" fmla="*/ 160 h 180"/>
              <a:gd name="T48" fmla="*/ 108 w 108"/>
              <a:gd name="T49" fmla="*/ 164 h 180"/>
              <a:gd name="T50" fmla="*/ 104 w 108"/>
              <a:gd name="T51" fmla="*/ 172 h 180"/>
              <a:gd name="T52" fmla="*/ 104 w 108"/>
              <a:gd name="T53" fmla="*/ 172 h 180"/>
              <a:gd name="T54" fmla="*/ 104 w 108"/>
              <a:gd name="T55" fmla="*/ 176 h 180"/>
              <a:gd name="T56" fmla="*/ 100 w 108"/>
              <a:gd name="T57" fmla="*/ 176 h 180"/>
              <a:gd name="T58" fmla="*/ 92 w 108"/>
              <a:gd name="T59" fmla="*/ 180 h 180"/>
              <a:gd name="T60" fmla="*/ 84 w 108"/>
              <a:gd name="T61" fmla="*/ 176 h 180"/>
              <a:gd name="T62" fmla="*/ 80 w 108"/>
              <a:gd name="T63" fmla="*/ 172 h 180"/>
              <a:gd name="T64" fmla="*/ 76 w 108"/>
              <a:gd name="T65" fmla="*/ 168 h 180"/>
              <a:gd name="T66" fmla="*/ 72 w 108"/>
              <a:gd name="T67" fmla="*/ 164 h 180"/>
              <a:gd name="T68" fmla="*/ 72 w 108"/>
              <a:gd name="T69" fmla="*/ 160 h 180"/>
              <a:gd name="T70" fmla="*/ 68 w 108"/>
              <a:gd name="T71" fmla="*/ 152 h 180"/>
              <a:gd name="T72" fmla="*/ 64 w 108"/>
              <a:gd name="T73" fmla="*/ 144 h 180"/>
              <a:gd name="T74" fmla="*/ 60 w 108"/>
              <a:gd name="T75" fmla="*/ 136 h 180"/>
              <a:gd name="T76" fmla="*/ 56 w 108"/>
              <a:gd name="T77" fmla="*/ 124 h 180"/>
              <a:gd name="T78" fmla="*/ 52 w 108"/>
              <a:gd name="T79" fmla="*/ 112 h 180"/>
              <a:gd name="T80" fmla="*/ 48 w 108"/>
              <a:gd name="T81" fmla="*/ 96 h 180"/>
              <a:gd name="T82" fmla="*/ 44 w 108"/>
              <a:gd name="T83" fmla="*/ 84 h 180"/>
              <a:gd name="T84" fmla="*/ 40 w 108"/>
              <a:gd name="T85" fmla="*/ 72 h 180"/>
              <a:gd name="T86" fmla="*/ 36 w 108"/>
              <a:gd name="T87" fmla="*/ 60 h 180"/>
              <a:gd name="T88" fmla="*/ 28 w 108"/>
              <a:gd name="T89" fmla="*/ 52 h 180"/>
              <a:gd name="T90" fmla="*/ 24 w 108"/>
              <a:gd name="T91" fmla="*/ 44 h 180"/>
              <a:gd name="T92" fmla="*/ 20 w 108"/>
              <a:gd name="T93" fmla="*/ 36 h 180"/>
              <a:gd name="T94" fmla="*/ 16 w 108"/>
              <a:gd name="T95" fmla="*/ 32 h 180"/>
              <a:gd name="T96" fmla="*/ 16 w 108"/>
              <a:gd name="T97" fmla="*/ 28 h 180"/>
              <a:gd name="T98" fmla="*/ 16 w 108"/>
              <a:gd name="T99" fmla="*/ 28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8" h="180">
                <a:moveTo>
                  <a:pt x="16" y="28"/>
                </a:move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0"/>
                </a:lnTo>
                <a:lnTo>
                  <a:pt x="52" y="0"/>
                </a:lnTo>
                <a:lnTo>
                  <a:pt x="68" y="4"/>
                </a:lnTo>
                <a:lnTo>
                  <a:pt x="76" y="24"/>
                </a:lnTo>
                <a:lnTo>
                  <a:pt x="80" y="44"/>
                </a:lnTo>
                <a:lnTo>
                  <a:pt x="84" y="60"/>
                </a:lnTo>
                <a:lnTo>
                  <a:pt x="88" y="76"/>
                </a:lnTo>
                <a:lnTo>
                  <a:pt x="92" y="92"/>
                </a:lnTo>
                <a:lnTo>
                  <a:pt x="96" y="108"/>
                </a:lnTo>
                <a:lnTo>
                  <a:pt x="100" y="120"/>
                </a:lnTo>
                <a:lnTo>
                  <a:pt x="104" y="132"/>
                </a:lnTo>
                <a:lnTo>
                  <a:pt x="104" y="144"/>
                </a:lnTo>
                <a:lnTo>
                  <a:pt x="104" y="152"/>
                </a:lnTo>
                <a:lnTo>
                  <a:pt x="108" y="160"/>
                </a:lnTo>
                <a:lnTo>
                  <a:pt x="108" y="164"/>
                </a:lnTo>
                <a:lnTo>
                  <a:pt x="104" y="172"/>
                </a:lnTo>
                <a:lnTo>
                  <a:pt x="104" y="172"/>
                </a:lnTo>
                <a:lnTo>
                  <a:pt x="104" y="176"/>
                </a:lnTo>
                <a:lnTo>
                  <a:pt x="100" y="176"/>
                </a:lnTo>
                <a:lnTo>
                  <a:pt x="92" y="180"/>
                </a:lnTo>
                <a:lnTo>
                  <a:pt x="84" y="176"/>
                </a:lnTo>
                <a:lnTo>
                  <a:pt x="80" y="172"/>
                </a:lnTo>
                <a:lnTo>
                  <a:pt x="76" y="168"/>
                </a:lnTo>
                <a:lnTo>
                  <a:pt x="72" y="164"/>
                </a:lnTo>
                <a:lnTo>
                  <a:pt x="72" y="160"/>
                </a:lnTo>
                <a:lnTo>
                  <a:pt x="68" y="152"/>
                </a:lnTo>
                <a:lnTo>
                  <a:pt x="64" y="144"/>
                </a:lnTo>
                <a:lnTo>
                  <a:pt x="60" y="136"/>
                </a:lnTo>
                <a:lnTo>
                  <a:pt x="56" y="124"/>
                </a:lnTo>
                <a:lnTo>
                  <a:pt x="52" y="112"/>
                </a:lnTo>
                <a:lnTo>
                  <a:pt x="48" y="96"/>
                </a:lnTo>
                <a:lnTo>
                  <a:pt x="44" y="84"/>
                </a:lnTo>
                <a:lnTo>
                  <a:pt x="40" y="72"/>
                </a:lnTo>
                <a:lnTo>
                  <a:pt x="36" y="60"/>
                </a:lnTo>
                <a:lnTo>
                  <a:pt x="28" y="52"/>
                </a:lnTo>
                <a:lnTo>
                  <a:pt x="24" y="44"/>
                </a:lnTo>
                <a:lnTo>
                  <a:pt x="20" y="36"/>
                </a:lnTo>
                <a:lnTo>
                  <a:pt x="16" y="32"/>
                </a:lnTo>
                <a:lnTo>
                  <a:pt x="16" y="28"/>
                </a:lnTo>
                <a:lnTo>
                  <a:pt x="16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341">
            <a:extLst>
              <a:ext uri="{FF2B5EF4-FFF2-40B4-BE49-F238E27FC236}">
                <a16:creationId xmlns:a16="http://schemas.microsoft.com/office/drawing/2014/main" xmlns="" id="{2E4F4C34-64E8-438F-800E-B814B0543CC3}"/>
              </a:ext>
            </a:extLst>
          </p:cNvPr>
          <p:cNvSpPr>
            <a:spLocks/>
          </p:cNvSpPr>
          <p:nvPr/>
        </p:nvSpPr>
        <p:spPr bwMode="auto">
          <a:xfrm>
            <a:off x="1995954" y="931019"/>
            <a:ext cx="785387" cy="270696"/>
          </a:xfrm>
          <a:custGeom>
            <a:avLst/>
            <a:gdLst>
              <a:gd name="T0" fmla="*/ 0 w 212"/>
              <a:gd name="T1" fmla="*/ 28 h 52"/>
              <a:gd name="T2" fmla="*/ 32 w 212"/>
              <a:gd name="T3" fmla="*/ 24 h 52"/>
              <a:gd name="T4" fmla="*/ 60 w 212"/>
              <a:gd name="T5" fmla="*/ 16 h 52"/>
              <a:gd name="T6" fmla="*/ 88 w 212"/>
              <a:gd name="T7" fmla="*/ 12 h 52"/>
              <a:gd name="T8" fmla="*/ 108 w 212"/>
              <a:gd name="T9" fmla="*/ 12 h 52"/>
              <a:gd name="T10" fmla="*/ 128 w 212"/>
              <a:gd name="T11" fmla="*/ 8 h 52"/>
              <a:gd name="T12" fmla="*/ 144 w 212"/>
              <a:gd name="T13" fmla="*/ 4 h 52"/>
              <a:gd name="T14" fmla="*/ 152 w 212"/>
              <a:gd name="T15" fmla="*/ 4 h 52"/>
              <a:gd name="T16" fmla="*/ 160 w 212"/>
              <a:gd name="T17" fmla="*/ 0 h 52"/>
              <a:gd name="T18" fmla="*/ 176 w 212"/>
              <a:gd name="T19" fmla="*/ 0 h 52"/>
              <a:gd name="T20" fmla="*/ 184 w 212"/>
              <a:gd name="T21" fmla="*/ 4 h 52"/>
              <a:gd name="T22" fmla="*/ 196 w 212"/>
              <a:gd name="T23" fmla="*/ 4 h 52"/>
              <a:gd name="T24" fmla="*/ 204 w 212"/>
              <a:gd name="T25" fmla="*/ 8 h 52"/>
              <a:gd name="T26" fmla="*/ 208 w 212"/>
              <a:gd name="T27" fmla="*/ 16 h 52"/>
              <a:gd name="T28" fmla="*/ 212 w 212"/>
              <a:gd name="T29" fmla="*/ 20 h 52"/>
              <a:gd name="T30" fmla="*/ 212 w 212"/>
              <a:gd name="T31" fmla="*/ 24 h 52"/>
              <a:gd name="T32" fmla="*/ 208 w 212"/>
              <a:gd name="T33" fmla="*/ 28 h 52"/>
              <a:gd name="T34" fmla="*/ 204 w 212"/>
              <a:gd name="T35" fmla="*/ 28 h 52"/>
              <a:gd name="T36" fmla="*/ 200 w 212"/>
              <a:gd name="T37" fmla="*/ 32 h 52"/>
              <a:gd name="T38" fmla="*/ 192 w 212"/>
              <a:gd name="T39" fmla="*/ 32 h 52"/>
              <a:gd name="T40" fmla="*/ 184 w 212"/>
              <a:gd name="T41" fmla="*/ 36 h 52"/>
              <a:gd name="T42" fmla="*/ 172 w 212"/>
              <a:gd name="T43" fmla="*/ 36 h 52"/>
              <a:gd name="T44" fmla="*/ 156 w 212"/>
              <a:gd name="T45" fmla="*/ 40 h 52"/>
              <a:gd name="T46" fmla="*/ 140 w 212"/>
              <a:gd name="T47" fmla="*/ 40 h 52"/>
              <a:gd name="T48" fmla="*/ 120 w 212"/>
              <a:gd name="T49" fmla="*/ 44 h 52"/>
              <a:gd name="T50" fmla="*/ 100 w 212"/>
              <a:gd name="T51" fmla="*/ 48 h 52"/>
              <a:gd name="T52" fmla="*/ 84 w 212"/>
              <a:gd name="T53" fmla="*/ 48 h 52"/>
              <a:gd name="T54" fmla="*/ 68 w 212"/>
              <a:gd name="T55" fmla="*/ 52 h 52"/>
              <a:gd name="T56" fmla="*/ 52 w 212"/>
              <a:gd name="T57" fmla="*/ 52 h 52"/>
              <a:gd name="T58" fmla="*/ 36 w 212"/>
              <a:gd name="T59" fmla="*/ 52 h 52"/>
              <a:gd name="T60" fmla="*/ 24 w 212"/>
              <a:gd name="T61" fmla="*/ 52 h 52"/>
              <a:gd name="T62" fmla="*/ 12 w 212"/>
              <a:gd name="T63" fmla="*/ 52 h 52"/>
              <a:gd name="T64" fmla="*/ 0 w 212"/>
              <a:gd name="T65" fmla="*/ 52 h 52"/>
              <a:gd name="T66" fmla="*/ 0 w 212"/>
              <a:gd name="T67" fmla="*/ 28 h 52"/>
              <a:gd name="T68" fmla="*/ 0 w 212"/>
              <a:gd name="T69" fmla="*/ 2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12" h="52">
                <a:moveTo>
                  <a:pt x="0" y="28"/>
                </a:moveTo>
                <a:lnTo>
                  <a:pt x="32" y="24"/>
                </a:lnTo>
                <a:lnTo>
                  <a:pt x="60" y="16"/>
                </a:lnTo>
                <a:lnTo>
                  <a:pt x="88" y="12"/>
                </a:lnTo>
                <a:lnTo>
                  <a:pt x="108" y="12"/>
                </a:lnTo>
                <a:lnTo>
                  <a:pt x="128" y="8"/>
                </a:lnTo>
                <a:lnTo>
                  <a:pt x="144" y="4"/>
                </a:lnTo>
                <a:lnTo>
                  <a:pt x="152" y="4"/>
                </a:lnTo>
                <a:lnTo>
                  <a:pt x="160" y="0"/>
                </a:lnTo>
                <a:lnTo>
                  <a:pt x="176" y="0"/>
                </a:lnTo>
                <a:lnTo>
                  <a:pt x="184" y="4"/>
                </a:lnTo>
                <a:lnTo>
                  <a:pt x="196" y="4"/>
                </a:lnTo>
                <a:lnTo>
                  <a:pt x="204" y="8"/>
                </a:lnTo>
                <a:lnTo>
                  <a:pt x="208" y="16"/>
                </a:lnTo>
                <a:lnTo>
                  <a:pt x="212" y="20"/>
                </a:lnTo>
                <a:lnTo>
                  <a:pt x="212" y="24"/>
                </a:lnTo>
                <a:lnTo>
                  <a:pt x="208" y="28"/>
                </a:lnTo>
                <a:lnTo>
                  <a:pt x="204" y="28"/>
                </a:lnTo>
                <a:lnTo>
                  <a:pt x="200" y="32"/>
                </a:lnTo>
                <a:lnTo>
                  <a:pt x="192" y="32"/>
                </a:lnTo>
                <a:lnTo>
                  <a:pt x="184" y="36"/>
                </a:lnTo>
                <a:lnTo>
                  <a:pt x="172" y="36"/>
                </a:lnTo>
                <a:lnTo>
                  <a:pt x="156" y="40"/>
                </a:lnTo>
                <a:lnTo>
                  <a:pt x="140" y="40"/>
                </a:lnTo>
                <a:lnTo>
                  <a:pt x="120" y="44"/>
                </a:lnTo>
                <a:lnTo>
                  <a:pt x="100" y="48"/>
                </a:lnTo>
                <a:lnTo>
                  <a:pt x="84" y="48"/>
                </a:lnTo>
                <a:lnTo>
                  <a:pt x="68" y="52"/>
                </a:lnTo>
                <a:lnTo>
                  <a:pt x="52" y="52"/>
                </a:lnTo>
                <a:lnTo>
                  <a:pt x="36" y="52"/>
                </a:lnTo>
                <a:lnTo>
                  <a:pt x="24" y="52"/>
                </a:lnTo>
                <a:lnTo>
                  <a:pt x="12" y="52"/>
                </a:lnTo>
                <a:lnTo>
                  <a:pt x="0" y="52"/>
                </a:lnTo>
                <a:lnTo>
                  <a:pt x="0" y="28"/>
                </a:lnTo>
                <a:lnTo>
                  <a:pt x="0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2" name="Freeform 342">
            <a:extLst>
              <a:ext uri="{FF2B5EF4-FFF2-40B4-BE49-F238E27FC236}">
                <a16:creationId xmlns:a16="http://schemas.microsoft.com/office/drawing/2014/main" xmlns="" id="{C7722DDA-88AF-4B38-AA57-AE9D9BF34BF7}"/>
              </a:ext>
            </a:extLst>
          </p:cNvPr>
          <p:cNvSpPr>
            <a:spLocks/>
          </p:cNvSpPr>
          <p:nvPr/>
        </p:nvSpPr>
        <p:spPr bwMode="auto">
          <a:xfrm>
            <a:off x="2114503" y="1347474"/>
            <a:ext cx="785387" cy="166582"/>
          </a:xfrm>
          <a:custGeom>
            <a:avLst/>
            <a:gdLst>
              <a:gd name="T0" fmla="*/ 4 w 212"/>
              <a:gd name="T1" fmla="*/ 32 h 32"/>
              <a:gd name="T2" fmla="*/ 0 w 212"/>
              <a:gd name="T3" fmla="*/ 24 h 32"/>
              <a:gd name="T4" fmla="*/ 108 w 212"/>
              <a:gd name="T5" fmla="*/ 12 h 32"/>
              <a:gd name="T6" fmla="*/ 212 w 212"/>
              <a:gd name="T7" fmla="*/ 0 h 32"/>
              <a:gd name="T8" fmla="*/ 212 w 212"/>
              <a:gd name="T9" fmla="*/ 12 h 32"/>
              <a:gd name="T10" fmla="*/ 196 w 212"/>
              <a:gd name="T11" fmla="*/ 12 h 32"/>
              <a:gd name="T12" fmla="*/ 180 w 212"/>
              <a:gd name="T13" fmla="*/ 12 h 32"/>
              <a:gd name="T14" fmla="*/ 164 w 212"/>
              <a:gd name="T15" fmla="*/ 16 h 32"/>
              <a:gd name="T16" fmla="*/ 152 w 212"/>
              <a:gd name="T17" fmla="*/ 16 h 32"/>
              <a:gd name="T18" fmla="*/ 140 w 212"/>
              <a:gd name="T19" fmla="*/ 16 h 32"/>
              <a:gd name="T20" fmla="*/ 128 w 212"/>
              <a:gd name="T21" fmla="*/ 16 h 32"/>
              <a:gd name="T22" fmla="*/ 116 w 212"/>
              <a:gd name="T23" fmla="*/ 20 h 32"/>
              <a:gd name="T24" fmla="*/ 108 w 212"/>
              <a:gd name="T25" fmla="*/ 20 h 32"/>
              <a:gd name="T26" fmla="*/ 100 w 212"/>
              <a:gd name="T27" fmla="*/ 20 h 32"/>
              <a:gd name="T28" fmla="*/ 92 w 212"/>
              <a:gd name="T29" fmla="*/ 20 h 32"/>
              <a:gd name="T30" fmla="*/ 80 w 212"/>
              <a:gd name="T31" fmla="*/ 24 h 32"/>
              <a:gd name="T32" fmla="*/ 68 w 212"/>
              <a:gd name="T33" fmla="*/ 24 h 32"/>
              <a:gd name="T34" fmla="*/ 52 w 212"/>
              <a:gd name="T35" fmla="*/ 24 h 32"/>
              <a:gd name="T36" fmla="*/ 40 w 212"/>
              <a:gd name="T37" fmla="*/ 28 h 32"/>
              <a:gd name="T38" fmla="*/ 24 w 212"/>
              <a:gd name="T39" fmla="*/ 28 h 32"/>
              <a:gd name="T40" fmla="*/ 4 w 212"/>
              <a:gd name="T41" fmla="*/ 32 h 32"/>
              <a:gd name="T42" fmla="*/ 4 w 212"/>
              <a:gd name="T43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212" h="32">
                <a:moveTo>
                  <a:pt x="4" y="32"/>
                </a:moveTo>
                <a:lnTo>
                  <a:pt x="0" y="24"/>
                </a:lnTo>
                <a:lnTo>
                  <a:pt x="108" y="12"/>
                </a:lnTo>
                <a:lnTo>
                  <a:pt x="212" y="0"/>
                </a:lnTo>
                <a:lnTo>
                  <a:pt x="212" y="12"/>
                </a:lnTo>
                <a:lnTo>
                  <a:pt x="196" y="12"/>
                </a:lnTo>
                <a:lnTo>
                  <a:pt x="180" y="12"/>
                </a:lnTo>
                <a:lnTo>
                  <a:pt x="164" y="16"/>
                </a:lnTo>
                <a:lnTo>
                  <a:pt x="152" y="16"/>
                </a:lnTo>
                <a:lnTo>
                  <a:pt x="140" y="16"/>
                </a:lnTo>
                <a:lnTo>
                  <a:pt x="128" y="16"/>
                </a:lnTo>
                <a:lnTo>
                  <a:pt x="116" y="20"/>
                </a:lnTo>
                <a:lnTo>
                  <a:pt x="108" y="20"/>
                </a:lnTo>
                <a:lnTo>
                  <a:pt x="100" y="20"/>
                </a:lnTo>
                <a:lnTo>
                  <a:pt x="92" y="20"/>
                </a:lnTo>
                <a:lnTo>
                  <a:pt x="80" y="24"/>
                </a:lnTo>
                <a:lnTo>
                  <a:pt x="68" y="24"/>
                </a:lnTo>
                <a:lnTo>
                  <a:pt x="52" y="24"/>
                </a:lnTo>
                <a:lnTo>
                  <a:pt x="40" y="28"/>
                </a:lnTo>
                <a:lnTo>
                  <a:pt x="24" y="28"/>
                </a:lnTo>
                <a:lnTo>
                  <a:pt x="4" y="32"/>
                </a:lnTo>
                <a:lnTo>
                  <a:pt x="4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343">
            <a:extLst>
              <a:ext uri="{FF2B5EF4-FFF2-40B4-BE49-F238E27FC236}">
                <a16:creationId xmlns:a16="http://schemas.microsoft.com/office/drawing/2014/main" xmlns="" id="{3D88F607-7CC6-47BF-8A6C-06EF78F94B91}"/>
              </a:ext>
            </a:extLst>
          </p:cNvPr>
          <p:cNvSpPr>
            <a:spLocks/>
          </p:cNvSpPr>
          <p:nvPr/>
        </p:nvSpPr>
        <p:spPr bwMode="auto">
          <a:xfrm>
            <a:off x="1432846" y="1638992"/>
            <a:ext cx="652020" cy="770441"/>
          </a:xfrm>
          <a:custGeom>
            <a:avLst/>
            <a:gdLst>
              <a:gd name="T0" fmla="*/ 56 w 176"/>
              <a:gd name="T1" fmla="*/ 132 h 148"/>
              <a:gd name="T2" fmla="*/ 44 w 176"/>
              <a:gd name="T3" fmla="*/ 136 h 148"/>
              <a:gd name="T4" fmla="*/ 36 w 176"/>
              <a:gd name="T5" fmla="*/ 140 h 148"/>
              <a:gd name="T6" fmla="*/ 28 w 176"/>
              <a:gd name="T7" fmla="*/ 144 h 148"/>
              <a:gd name="T8" fmla="*/ 20 w 176"/>
              <a:gd name="T9" fmla="*/ 148 h 148"/>
              <a:gd name="T10" fmla="*/ 12 w 176"/>
              <a:gd name="T11" fmla="*/ 148 h 148"/>
              <a:gd name="T12" fmla="*/ 8 w 176"/>
              <a:gd name="T13" fmla="*/ 148 h 148"/>
              <a:gd name="T14" fmla="*/ 4 w 176"/>
              <a:gd name="T15" fmla="*/ 148 h 148"/>
              <a:gd name="T16" fmla="*/ 0 w 176"/>
              <a:gd name="T17" fmla="*/ 148 h 148"/>
              <a:gd name="T18" fmla="*/ 0 w 176"/>
              <a:gd name="T19" fmla="*/ 144 h 148"/>
              <a:gd name="T20" fmla="*/ 0 w 176"/>
              <a:gd name="T21" fmla="*/ 144 h 148"/>
              <a:gd name="T22" fmla="*/ 0 w 176"/>
              <a:gd name="T23" fmla="*/ 140 h 148"/>
              <a:gd name="T24" fmla="*/ 4 w 176"/>
              <a:gd name="T25" fmla="*/ 132 h 148"/>
              <a:gd name="T26" fmla="*/ 8 w 176"/>
              <a:gd name="T27" fmla="*/ 128 h 148"/>
              <a:gd name="T28" fmla="*/ 16 w 176"/>
              <a:gd name="T29" fmla="*/ 120 h 148"/>
              <a:gd name="T30" fmla="*/ 24 w 176"/>
              <a:gd name="T31" fmla="*/ 116 h 148"/>
              <a:gd name="T32" fmla="*/ 32 w 176"/>
              <a:gd name="T33" fmla="*/ 104 h 148"/>
              <a:gd name="T34" fmla="*/ 52 w 176"/>
              <a:gd name="T35" fmla="*/ 92 h 148"/>
              <a:gd name="T36" fmla="*/ 68 w 176"/>
              <a:gd name="T37" fmla="*/ 76 h 148"/>
              <a:gd name="T38" fmla="*/ 84 w 176"/>
              <a:gd name="T39" fmla="*/ 60 h 148"/>
              <a:gd name="T40" fmla="*/ 96 w 176"/>
              <a:gd name="T41" fmla="*/ 48 h 148"/>
              <a:gd name="T42" fmla="*/ 100 w 176"/>
              <a:gd name="T43" fmla="*/ 36 h 148"/>
              <a:gd name="T44" fmla="*/ 104 w 176"/>
              <a:gd name="T45" fmla="*/ 28 h 148"/>
              <a:gd name="T46" fmla="*/ 108 w 176"/>
              <a:gd name="T47" fmla="*/ 20 h 148"/>
              <a:gd name="T48" fmla="*/ 108 w 176"/>
              <a:gd name="T49" fmla="*/ 16 h 148"/>
              <a:gd name="T50" fmla="*/ 104 w 176"/>
              <a:gd name="T51" fmla="*/ 12 h 148"/>
              <a:gd name="T52" fmla="*/ 104 w 176"/>
              <a:gd name="T53" fmla="*/ 8 h 148"/>
              <a:gd name="T54" fmla="*/ 108 w 176"/>
              <a:gd name="T55" fmla="*/ 4 h 148"/>
              <a:gd name="T56" fmla="*/ 112 w 176"/>
              <a:gd name="T57" fmla="*/ 0 h 148"/>
              <a:gd name="T58" fmla="*/ 120 w 176"/>
              <a:gd name="T59" fmla="*/ 0 h 148"/>
              <a:gd name="T60" fmla="*/ 128 w 176"/>
              <a:gd name="T61" fmla="*/ 4 h 148"/>
              <a:gd name="T62" fmla="*/ 140 w 176"/>
              <a:gd name="T63" fmla="*/ 4 h 148"/>
              <a:gd name="T64" fmla="*/ 152 w 176"/>
              <a:gd name="T65" fmla="*/ 12 h 148"/>
              <a:gd name="T66" fmla="*/ 160 w 176"/>
              <a:gd name="T67" fmla="*/ 20 h 148"/>
              <a:gd name="T68" fmla="*/ 168 w 176"/>
              <a:gd name="T69" fmla="*/ 24 h 148"/>
              <a:gd name="T70" fmla="*/ 172 w 176"/>
              <a:gd name="T71" fmla="*/ 32 h 148"/>
              <a:gd name="T72" fmla="*/ 176 w 176"/>
              <a:gd name="T73" fmla="*/ 36 h 148"/>
              <a:gd name="T74" fmla="*/ 176 w 176"/>
              <a:gd name="T75" fmla="*/ 36 h 148"/>
              <a:gd name="T76" fmla="*/ 176 w 176"/>
              <a:gd name="T77" fmla="*/ 40 h 148"/>
              <a:gd name="T78" fmla="*/ 172 w 176"/>
              <a:gd name="T79" fmla="*/ 44 h 148"/>
              <a:gd name="T80" fmla="*/ 168 w 176"/>
              <a:gd name="T81" fmla="*/ 48 h 148"/>
              <a:gd name="T82" fmla="*/ 160 w 176"/>
              <a:gd name="T83" fmla="*/ 52 h 148"/>
              <a:gd name="T84" fmla="*/ 156 w 176"/>
              <a:gd name="T85" fmla="*/ 60 h 148"/>
              <a:gd name="T86" fmla="*/ 148 w 176"/>
              <a:gd name="T87" fmla="*/ 68 h 148"/>
              <a:gd name="T88" fmla="*/ 140 w 176"/>
              <a:gd name="T89" fmla="*/ 72 h 148"/>
              <a:gd name="T90" fmla="*/ 120 w 176"/>
              <a:gd name="T91" fmla="*/ 88 h 148"/>
              <a:gd name="T92" fmla="*/ 100 w 176"/>
              <a:gd name="T93" fmla="*/ 104 h 148"/>
              <a:gd name="T94" fmla="*/ 76 w 176"/>
              <a:gd name="T95" fmla="*/ 120 h 148"/>
              <a:gd name="T96" fmla="*/ 56 w 176"/>
              <a:gd name="T97" fmla="*/ 132 h 148"/>
              <a:gd name="T98" fmla="*/ 56 w 176"/>
              <a:gd name="T99" fmla="*/ 132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148">
                <a:moveTo>
                  <a:pt x="56" y="132"/>
                </a:moveTo>
                <a:lnTo>
                  <a:pt x="44" y="136"/>
                </a:lnTo>
                <a:lnTo>
                  <a:pt x="36" y="140"/>
                </a:lnTo>
                <a:lnTo>
                  <a:pt x="28" y="144"/>
                </a:lnTo>
                <a:lnTo>
                  <a:pt x="20" y="148"/>
                </a:lnTo>
                <a:lnTo>
                  <a:pt x="12" y="148"/>
                </a:lnTo>
                <a:lnTo>
                  <a:pt x="8" y="148"/>
                </a:lnTo>
                <a:lnTo>
                  <a:pt x="4" y="148"/>
                </a:lnTo>
                <a:lnTo>
                  <a:pt x="0" y="148"/>
                </a:lnTo>
                <a:lnTo>
                  <a:pt x="0" y="144"/>
                </a:lnTo>
                <a:lnTo>
                  <a:pt x="0" y="144"/>
                </a:lnTo>
                <a:lnTo>
                  <a:pt x="0" y="140"/>
                </a:lnTo>
                <a:lnTo>
                  <a:pt x="4" y="132"/>
                </a:lnTo>
                <a:lnTo>
                  <a:pt x="8" y="128"/>
                </a:lnTo>
                <a:lnTo>
                  <a:pt x="16" y="120"/>
                </a:lnTo>
                <a:lnTo>
                  <a:pt x="24" y="116"/>
                </a:lnTo>
                <a:lnTo>
                  <a:pt x="32" y="104"/>
                </a:lnTo>
                <a:lnTo>
                  <a:pt x="52" y="92"/>
                </a:lnTo>
                <a:lnTo>
                  <a:pt x="68" y="76"/>
                </a:lnTo>
                <a:lnTo>
                  <a:pt x="84" y="60"/>
                </a:lnTo>
                <a:lnTo>
                  <a:pt x="96" y="48"/>
                </a:lnTo>
                <a:lnTo>
                  <a:pt x="100" y="36"/>
                </a:lnTo>
                <a:lnTo>
                  <a:pt x="104" y="28"/>
                </a:lnTo>
                <a:lnTo>
                  <a:pt x="108" y="20"/>
                </a:lnTo>
                <a:lnTo>
                  <a:pt x="108" y="16"/>
                </a:lnTo>
                <a:lnTo>
                  <a:pt x="104" y="12"/>
                </a:lnTo>
                <a:lnTo>
                  <a:pt x="104" y="8"/>
                </a:lnTo>
                <a:lnTo>
                  <a:pt x="108" y="4"/>
                </a:lnTo>
                <a:lnTo>
                  <a:pt x="112" y="0"/>
                </a:lnTo>
                <a:lnTo>
                  <a:pt x="120" y="0"/>
                </a:lnTo>
                <a:lnTo>
                  <a:pt x="128" y="4"/>
                </a:lnTo>
                <a:lnTo>
                  <a:pt x="140" y="4"/>
                </a:lnTo>
                <a:lnTo>
                  <a:pt x="152" y="12"/>
                </a:lnTo>
                <a:lnTo>
                  <a:pt x="160" y="20"/>
                </a:lnTo>
                <a:lnTo>
                  <a:pt x="168" y="24"/>
                </a:lnTo>
                <a:lnTo>
                  <a:pt x="172" y="32"/>
                </a:lnTo>
                <a:lnTo>
                  <a:pt x="176" y="36"/>
                </a:lnTo>
                <a:lnTo>
                  <a:pt x="176" y="36"/>
                </a:lnTo>
                <a:lnTo>
                  <a:pt x="176" y="40"/>
                </a:lnTo>
                <a:lnTo>
                  <a:pt x="172" y="44"/>
                </a:lnTo>
                <a:lnTo>
                  <a:pt x="168" y="48"/>
                </a:lnTo>
                <a:lnTo>
                  <a:pt x="160" y="52"/>
                </a:lnTo>
                <a:lnTo>
                  <a:pt x="156" y="60"/>
                </a:lnTo>
                <a:lnTo>
                  <a:pt x="148" y="68"/>
                </a:lnTo>
                <a:lnTo>
                  <a:pt x="140" y="72"/>
                </a:lnTo>
                <a:lnTo>
                  <a:pt x="120" y="88"/>
                </a:lnTo>
                <a:lnTo>
                  <a:pt x="100" y="104"/>
                </a:lnTo>
                <a:lnTo>
                  <a:pt x="76" y="120"/>
                </a:lnTo>
                <a:lnTo>
                  <a:pt x="56" y="132"/>
                </a:lnTo>
                <a:lnTo>
                  <a:pt x="56" y="1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344">
            <a:extLst>
              <a:ext uri="{FF2B5EF4-FFF2-40B4-BE49-F238E27FC236}">
                <a16:creationId xmlns:a16="http://schemas.microsoft.com/office/drawing/2014/main" xmlns="" id="{DBFC9F38-91A8-4D5F-84CB-60FE542D5E83}"/>
              </a:ext>
            </a:extLst>
          </p:cNvPr>
          <p:cNvSpPr>
            <a:spLocks/>
          </p:cNvSpPr>
          <p:nvPr/>
        </p:nvSpPr>
        <p:spPr bwMode="auto">
          <a:xfrm>
            <a:off x="1788493" y="1743106"/>
            <a:ext cx="1289220" cy="395632"/>
          </a:xfrm>
          <a:custGeom>
            <a:avLst/>
            <a:gdLst>
              <a:gd name="T0" fmla="*/ 0 w 348"/>
              <a:gd name="T1" fmla="*/ 44 h 76"/>
              <a:gd name="T2" fmla="*/ 16 w 348"/>
              <a:gd name="T3" fmla="*/ 44 h 76"/>
              <a:gd name="T4" fmla="*/ 36 w 348"/>
              <a:gd name="T5" fmla="*/ 44 h 76"/>
              <a:gd name="T6" fmla="*/ 56 w 348"/>
              <a:gd name="T7" fmla="*/ 40 h 76"/>
              <a:gd name="T8" fmla="*/ 76 w 348"/>
              <a:gd name="T9" fmla="*/ 40 h 76"/>
              <a:gd name="T10" fmla="*/ 100 w 348"/>
              <a:gd name="T11" fmla="*/ 36 h 76"/>
              <a:gd name="T12" fmla="*/ 124 w 348"/>
              <a:gd name="T13" fmla="*/ 32 h 76"/>
              <a:gd name="T14" fmla="*/ 148 w 348"/>
              <a:gd name="T15" fmla="*/ 28 h 76"/>
              <a:gd name="T16" fmla="*/ 176 w 348"/>
              <a:gd name="T17" fmla="*/ 20 h 76"/>
              <a:gd name="T18" fmla="*/ 200 w 348"/>
              <a:gd name="T19" fmla="*/ 16 h 76"/>
              <a:gd name="T20" fmla="*/ 224 w 348"/>
              <a:gd name="T21" fmla="*/ 12 h 76"/>
              <a:gd name="T22" fmla="*/ 244 w 348"/>
              <a:gd name="T23" fmla="*/ 8 h 76"/>
              <a:gd name="T24" fmla="*/ 264 w 348"/>
              <a:gd name="T25" fmla="*/ 4 h 76"/>
              <a:gd name="T26" fmla="*/ 280 w 348"/>
              <a:gd name="T27" fmla="*/ 4 h 76"/>
              <a:gd name="T28" fmla="*/ 292 w 348"/>
              <a:gd name="T29" fmla="*/ 0 h 76"/>
              <a:gd name="T30" fmla="*/ 304 w 348"/>
              <a:gd name="T31" fmla="*/ 0 h 76"/>
              <a:gd name="T32" fmla="*/ 312 w 348"/>
              <a:gd name="T33" fmla="*/ 0 h 76"/>
              <a:gd name="T34" fmla="*/ 324 w 348"/>
              <a:gd name="T35" fmla="*/ 0 h 76"/>
              <a:gd name="T36" fmla="*/ 332 w 348"/>
              <a:gd name="T37" fmla="*/ 4 h 76"/>
              <a:gd name="T38" fmla="*/ 340 w 348"/>
              <a:gd name="T39" fmla="*/ 8 h 76"/>
              <a:gd name="T40" fmla="*/ 348 w 348"/>
              <a:gd name="T41" fmla="*/ 16 h 76"/>
              <a:gd name="T42" fmla="*/ 348 w 348"/>
              <a:gd name="T43" fmla="*/ 16 h 76"/>
              <a:gd name="T44" fmla="*/ 348 w 348"/>
              <a:gd name="T45" fmla="*/ 20 h 76"/>
              <a:gd name="T46" fmla="*/ 344 w 348"/>
              <a:gd name="T47" fmla="*/ 20 h 76"/>
              <a:gd name="T48" fmla="*/ 340 w 348"/>
              <a:gd name="T49" fmla="*/ 24 h 76"/>
              <a:gd name="T50" fmla="*/ 336 w 348"/>
              <a:gd name="T51" fmla="*/ 24 h 76"/>
              <a:gd name="T52" fmla="*/ 332 w 348"/>
              <a:gd name="T53" fmla="*/ 28 h 76"/>
              <a:gd name="T54" fmla="*/ 328 w 348"/>
              <a:gd name="T55" fmla="*/ 28 h 76"/>
              <a:gd name="T56" fmla="*/ 320 w 348"/>
              <a:gd name="T57" fmla="*/ 32 h 76"/>
              <a:gd name="T58" fmla="*/ 308 w 348"/>
              <a:gd name="T59" fmla="*/ 36 h 76"/>
              <a:gd name="T60" fmla="*/ 300 w 348"/>
              <a:gd name="T61" fmla="*/ 36 h 76"/>
              <a:gd name="T62" fmla="*/ 288 w 348"/>
              <a:gd name="T63" fmla="*/ 40 h 76"/>
              <a:gd name="T64" fmla="*/ 276 w 348"/>
              <a:gd name="T65" fmla="*/ 44 h 76"/>
              <a:gd name="T66" fmla="*/ 264 w 348"/>
              <a:gd name="T67" fmla="*/ 44 h 76"/>
              <a:gd name="T68" fmla="*/ 248 w 348"/>
              <a:gd name="T69" fmla="*/ 48 h 76"/>
              <a:gd name="T70" fmla="*/ 236 w 348"/>
              <a:gd name="T71" fmla="*/ 52 h 76"/>
              <a:gd name="T72" fmla="*/ 216 w 348"/>
              <a:gd name="T73" fmla="*/ 52 h 76"/>
              <a:gd name="T74" fmla="*/ 184 w 348"/>
              <a:gd name="T75" fmla="*/ 60 h 76"/>
              <a:gd name="T76" fmla="*/ 156 w 348"/>
              <a:gd name="T77" fmla="*/ 64 h 76"/>
              <a:gd name="T78" fmla="*/ 132 w 348"/>
              <a:gd name="T79" fmla="*/ 68 h 76"/>
              <a:gd name="T80" fmla="*/ 108 w 348"/>
              <a:gd name="T81" fmla="*/ 72 h 76"/>
              <a:gd name="T82" fmla="*/ 88 w 348"/>
              <a:gd name="T83" fmla="*/ 72 h 76"/>
              <a:gd name="T84" fmla="*/ 76 w 348"/>
              <a:gd name="T85" fmla="*/ 76 h 76"/>
              <a:gd name="T86" fmla="*/ 64 w 348"/>
              <a:gd name="T87" fmla="*/ 76 h 76"/>
              <a:gd name="T88" fmla="*/ 56 w 348"/>
              <a:gd name="T89" fmla="*/ 76 h 76"/>
              <a:gd name="T90" fmla="*/ 48 w 348"/>
              <a:gd name="T91" fmla="*/ 76 h 76"/>
              <a:gd name="T92" fmla="*/ 40 w 348"/>
              <a:gd name="T93" fmla="*/ 76 h 76"/>
              <a:gd name="T94" fmla="*/ 36 w 348"/>
              <a:gd name="T95" fmla="*/ 72 h 76"/>
              <a:gd name="T96" fmla="*/ 28 w 348"/>
              <a:gd name="T97" fmla="*/ 68 h 76"/>
              <a:gd name="T98" fmla="*/ 16 w 348"/>
              <a:gd name="T99" fmla="*/ 60 h 76"/>
              <a:gd name="T100" fmla="*/ 0 w 348"/>
              <a:gd name="T101" fmla="*/ 44 h 76"/>
              <a:gd name="T102" fmla="*/ 0 w 348"/>
              <a:gd name="T103" fmla="*/ 4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8" h="76">
                <a:moveTo>
                  <a:pt x="0" y="44"/>
                </a:moveTo>
                <a:lnTo>
                  <a:pt x="16" y="44"/>
                </a:lnTo>
                <a:lnTo>
                  <a:pt x="36" y="44"/>
                </a:lnTo>
                <a:lnTo>
                  <a:pt x="56" y="40"/>
                </a:lnTo>
                <a:lnTo>
                  <a:pt x="76" y="40"/>
                </a:lnTo>
                <a:lnTo>
                  <a:pt x="100" y="36"/>
                </a:lnTo>
                <a:lnTo>
                  <a:pt x="124" y="32"/>
                </a:lnTo>
                <a:lnTo>
                  <a:pt x="148" y="28"/>
                </a:lnTo>
                <a:lnTo>
                  <a:pt x="176" y="20"/>
                </a:lnTo>
                <a:lnTo>
                  <a:pt x="200" y="16"/>
                </a:lnTo>
                <a:lnTo>
                  <a:pt x="224" y="12"/>
                </a:lnTo>
                <a:lnTo>
                  <a:pt x="244" y="8"/>
                </a:lnTo>
                <a:lnTo>
                  <a:pt x="264" y="4"/>
                </a:lnTo>
                <a:lnTo>
                  <a:pt x="280" y="4"/>
                </a:lnTo>
                <a:lnTo>
                  <a:pt x="292" y="0"/>
                </a:lnTo>
                <a:lnTo>
                  <a:pt x="304" y="0"/>
                </a:lnTo>
                <a:lnTo>
                  <a:pt x="312" y="0"/>
                </a:lnTo>
                <a:lnTo>
                  <a:pt x="324" y="0"/>
                </a:lnTo>
                <a:lnTo>
                  <a:pt x="332" y="4"/>
                </a:lnTo>
                <a:lnTo>
                  <a:pt x="340" y="8"/>
                </a:lnTo>
                <a:lnTo>
                  <a:pt x="348" y="16"/>
                </a:lnTo>
                <a:lnTo>
                  <a:pt x="348" y="16"/>
                </a:lnTo>
                <a:lnTo>
                  <a:pt x="348" y="20"/>
                </a:lnTo>
                <a:lnTo>
                  <a:pt x="344" y="20"/>
                </a:lnTo>
                <a:lnTo>
                  <a:pt x="340" y="24"/>
                </a:lnTo>
                <a:lnTo>
                  <a:pt x="336" y="24"/>
                </a:lnTo>
                <a:lnTo>
                  <a:pt x="332" y="28"/>
                </a:lnTo>
                <a:lnTo>
                  <a:pt x="328" y="28"/>
                </a:lnTo>
                <a:lnTo>
                  <a:pt x="320" y="32"/>
                </a:lnTo>
                <a:lnTo>
                  <a:pt x="308" y="36"/>
                </a:lnTo>
                <a:lnTo>
                  <a:pt x="300" y="36"/>
                </a:lnTo>
                <a:lnTo>
                  <a:pt x="288" y="40"/>
                </a:lnTo>
                <a:lnTo>
                  <a:pt x="276" y="44"/>
                </a:lnTo>
                <a:lnTo>
                  <a:pt x="264" y="44"/>
                </a:lnTo>
                <a:lnTo>
                  <a:pt x="248" y="48"/>
                </a:lnTo>
                <a:lnTo>
                  <a:pt x="236" y="52"/>
                </a:lnTo>
                <a:lnTo>
                  <a:pt x="216" y="52"/>
                </a:lnTo>
                <a:lnTo>
                  <a:pt x="184" y="60"/>
                </a:lnTo>
                <a:lnTo>
                  <a:pt x="156" y="64"/>
                </a:lnTo>
                <a:lnTo>
                  <a:pt x="132" y="68"/>
                </a:lnTo>
                <a:lnTo>
                  <a:pt x="108" y="72"/>
                </a:lnTo>
                <a:lnTo>
                  <a:pt x="88" y="72"/>
                </a:lnTo>
                <a:lnTo>
                  <a:pt x="76" y="76"/>
                </a:lnTo>
                <a:lnTo>
                  <a:pt x="64" y="76"/>
                </a:lnTo>
                <a:lnTo>
                  <a:pt x="56" y="76"/>
                </a:lnTo>
                <a:lnTo>
                  <a:pt x="48" y="76"/>
                </a:lnTo>
                <a:lnTo>
                  <a:pt x="40" y="76"/>
                </a:lnTo>
                <a:lnTo>
                  <a:pt x="36" y="72"/>
                </a:lnTo>
                <a:lnTo>
                  <a:pt x="28" y="68"/>
                </a:lnTo>
                <a:lnTo>
                  <a:pt x="16" y="60"/>
                </a:lnTo>
                <a:lnTo>
                  <a:pt x="0" y="44"/>
                </a:lnTo>
                <a:lnTo>
                  <a:pt x="0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345">
            <a:extLst>
              <a:ext uri="{FF2B5EF4-FFF2-40B4-BE49-F238E27FC236}">
                <a16:creationId xmlns:a16="http://schemas.microsoft.com/office/drawing/2014/main" xmlns="" id="{FB44F34D-C07B-442D-8DFC-CE0A63666F3A}"/>
              </a:ext>
            </a:extLst>
          </p:cNvPr>
          <p:cNvSpPr>
            <a:spLocks/>
          </p:cNvSpPr>
          <p:nvPr/>
        </p:nvSpPr>
        <p:spPr bwMode="auto">
          <a:xfrm>
            <a:off x="2292327" y="1493233"/>
            <a:ext cx="296373" cy="1415946"/>
          </a:xfrm>
          <a:custGeom>
            <a:avLst/>
            <a:gdLst>
              <a:gd name="T0" fmla="*/ 72 w 80"/>
              <a:gd name="T1" fmla="*/ 92 h 272"/>
              <a:gd name="T2" fmla="*/ 72 w 80"/>
              <a:gd name="T3" fmla="*/ 104 h 272"/>
              <a:gd name="T4" fmla="*/ 72 w 80"/>
              <a:gd name="T5" fmla="*/ 116 h 272"/>
              <a:gd name="T6" fmla="*/ 72 w 80"/>
              <a:gd name="T7" fmla="*/ 136 h 272"/>
              <a:gd name="T8" fmla="*/ 72 w 80"/>
              <a:gd name="T9" fmla="*/ 156 h 272"/>
              <a:gd name="T10" fmla="*/ 72 w 80"/>
              <a:gd name="T11" fmla="*/ 180 h 272"/>
              <a:gd name="T12" fmla="*/ 72 w 80"/>
              <a:gd name="T13" fmla="*/ 208 h 272"/>
              <a:gd name="T14" fmla="*/ 72 w 80"/>
              <a:gd name="T15" fmla="*/ 240 h 272"/>
              <a:gd name="T16" fmla="*/ 72 w 80"/>
              <a:gd name="T17" fmla="*/ 272 h 272"/>
              <a:gd name="T18" fmla="*/ 16 w 80"/>
              <a:gd name="T19" fmla="*/ 272 h 272"/>
              <a:gd name="T20" fmla="*/ 16 w 80"/>
              <a:gd name="T21" fmla="*/ 268 h 272"/>
              <a:gd name="T22" fmla="*/ 16 w 80"/>
              <a:gd name="T23" fmla="*/ 264 h 272"/>
              <a:gd name="T24" fmla="*/ 16 w 80"/>
              <a:gd name="T25" fmla="*/ 256 h 272"/>
              <a:gd name="T26" fmla="*/ 16 w 80"/>
              <a:gd name="T27" fmla="*/ 248 h 272"/>
              <a:gd name="T28" fmla="*/ 20 w 80"/>
              <a:gd name="T29" fmla="*/ 240 h 272"/>
              <a:gd name="T30" fmla="*/ 20 w 80"/>
              <a:gd name="T31" fmla="*/ 232 h 272"/>
              <a:gd name="T32" fmla="*/ 20 w 80"/>
              <a:gd name="T33" fmla="*/ 220 h 272"/>
              <a:gd name="T34" fmla="*/ 20 w 80"/>
              <a:gd name="T35" fmla="*/ 208 h 272"/>
              <a:gd name="T36" fmla="*/ 20 w 80"/>
              <a:gd name="T37" fmla="*/ 184 h 272"/>
              <a:gd name="T38" fmla="*/ 20 w 80"/>
              <a:gd name="T39" fmla="*/ 156 h 272"/>
              <a:gd name="T40" fmla="*/ 20 w 80"/>
              <a:gd name="T41" fmla="*/ 124 h 272"/>
              <a:gd name="T42" fmla="*/ 16 w 80"/>
              <a:gd name="T43" fmla="*/ 92 h 272"/>
              <a:gd name="T44" fmla="*/ 16 w 80"/>
              <a:gd name="T45" fmla="*/ 76 h 272"/>
              <a:gd name="T46" fmla="*/ 16 w 80"/>
              <a:gd name="T47" fmla="*/ 64 h 272"/>
              <a:gd name="T48" fmla="*/ 12 w 80"/>
              <a:gd name="T49" fmla="*/ 52 h 272"/>
              <a:gd name="T50" fmla="*/ 12 w 80"/>
              <a:gd name="T51" fmla="*/ 40 h 272"/>
              <a:gd name="T52" fmla="*/ 12 w 80"/>
              <a:gd name="T53" fmla="*/ 32 h 272"/>
              <a:gd name="T54" fmla="*/ 8 w 80"/>
              <a:gd name="T55" fmla="*/ 28 h 272"/>
              <a:gd name="T56" fmla="*/ 8 w 80"/>
              <a:gd name="T57" fmla="*/ 24 h 272"/>
              <a:gd name="T58" fmla="*/ 4 w 80"/>
              <a:gd name="T59" fmla="*/ 20 h 272"/>
              <a:gd name="T60" fmla="*/ 4 w 80"/>
              <a:gd name="T61" fmla="*/ 20 h 272"/>
              <a:gd name="T62" fmla="*/ 0 w 80"/>
              <a:gd name="T63" fmla="*/ 16 h 272"/>
              <a:gd name="T64" fmla="*/ 0 w 80"/>
              <a:gd name="T65" fmla="*/ 12 h 272"/>
              <a:gd name="T66" fmla="*/ 0 w 80"/>
              <a:gd name="T67" fmla="*/ 8 h 272"/>
              <a:gd name="T68" fmla="*/ 4 w 80"/>
              <a:gd name="T69" fmla="*/ 4 h 272"/>
              <a:gd name="T70" fmla="*/ 4 w 80"/>
              <a:gd name="T71" fmla="*/ 0 h 272"/>
              <a:gd name="T72" fmla="*/ 8 w 80"/>
              <a:gd name="T73" fmla="*/ 0 h 272"/>
              <a:gd name="T74" fmla="*/ 16 w 80"/>
              <a:gd name="T75" fmla="*/ 0 h 272"/>
              <a:gd name="T76" fmla="*/ 20 w 80"/>
              <a:gd name="T77" fmla="*/ 0 h 272"/>
              <a:gd name="T78" fmla="*/ 32 w 80"/>
              <a:gd name="T79" fmla="*/ 0 h 272"/>
              <a:gd name="T80" fmla="*/ 40 w 80"/>
              <a:gd name="T81" fmla="*/ 4 h 272"/>
              <a:gd name="T82" fmla="*/ 52 w 80"/>
              <a:gd name="T83" fmla="*/ 4 h 272"/>
              <a:gd name="T84" fmla="*/ 64 w 80"/>
              <a:gd name="T85" fmla="*/ 8 h 272"/>
              <a:gd name="T86" fmla="*/ 72 w 80"/>
              <a:gd name="T87" fmla="*/ 12 h 272"/>
              <a:gd name="T88" fmla="*/ 76 w 80"/>
              <a:gd name="T89" fmla="*/ 16 h 272"/>
              <a:gd name="T90" fmla="*/ 80 w 80"/>
              <a:gd name="T91" fmla="*/ 20 h 272"/>
              <a:gd name="T92" fmla="*/ 80 w 80"/>
              <a:gd name="T93" fmla="*/ 32 h 272"/>
              <a:gd name="T94" fmla="*/ 76 w 80"/>
              <a:gd name="T95" fmla="*/ 40 h 272"/>
              <a:gd name="T96" fmla="*/ 76 w 80"/>
              <a:gd name="T97" fmla="*/ 44 h 272"/>
              <a:gd name="T98" fmla="*/ 76 w 80"/>
              <a:gd name="T99" fmla="*/ 52 h 272"/>
              <a:gd name="T100" fmla="*/ 72 w 80"/>
              <a:gd name="T101" fmla="*/ 60 h 272"/>
              <a:gd name="T102" fmla="*/ 72 w 80"/>
              <a:gd name="T103" fmla="*/ 76 h 272"/>
              <a:gd name="T104" fmla="*/ 72 w 80"/>
              <a:gd name="T105" fmla="*/ 92 h 272"/>
              <a:gd name="T106" fmla="*/ 72 w 80"/>
              <a:gd name="T107" fmla="*/ 92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0" h="272">
                <a:moveTo>
                  <a:pt x="72" y="92"/>
                </a:moveTo>
                <a:lnTo>
                  <a:pt x="72" y="104"/>
                </a:lnTo>
                <a:lnTo>
                  <a:pt x="72" y="116"/>
                </a:lnTo>
                <a:lnTo>
                  <a:pt x="72" y="136"/>
                </a:lnTo>
                <a:lnTo>
                  <a:pt x="72" y="156"/>
                </a:lnTo>
                <a:lnTo>
                  <a:pt x="72" y="180"/>
                </a:lnTo>
                <a:lnTo>
                  <a:pt x="72" y="208"/>
                </a:lnTo>
                <a:lnTo>
                  <a:pt x="72" y="240"/>
                </a:lnTo>
                <a:lnTo>
                  <a:pt x="72" y="272"/>
                </a:lnTo>
                <a:lnTo>
                  <a:pt x="16" y="272"/>
                </a:lnTo>
                <a:lnTo>
                  <a:pt x="16" y="268"/>
                </a:lnTo>
                <a:lnTo>
                  <a:pt x="16" y="264"/>
                </a:lnTo>
                <a:lnTo>
                  <a:pt x="16" y="256"/>
                </a:lnTo>
                <a:lnTo>
                  <a:pt x="16" y="248"/>
                </a:lnTo>
                <a:lnTo>
                  <a:pt x="20" y="240"/>
                </a:lnTo>
                <a:lnTo>
                  <a:pt x="20" y="232"/>
                </a:lnTo>
                <a:lnTo>
                  <a:pt x="20" y="220"/>
                </a:lnTo>
                <a:lnTo>
                  <a:pt x="20" y="208"/>
                </a:lnTo>
                <a:lnTo>
                  <a:pt x="20" y="184"/>
                </a:lnTo>
                <a:lnTo>
                  <a:pt x="20" y="156"/>
                </a:lnTo>
                <a:lnTo>
                  <a:pt x="20" y="124"/>
                </a:lnTo>
                <a:lnTo>
                  <a:pt x="16" y="92"/>
                </a:lnTo>
                <a:lnTo>
                  <a:pt x="16" y="76"/>
                </a:lnTo>
                <a:lnTo>
                  <a:pt x="16" y="64"/>
                </a:lnTo>
                <a:lnTo>
                  <a:pt x="12" y="52"/>
                </a:lnTo>
                <a:lnTo>
                  <a:pt x="12" y="40"/>
                </a:lnTo>
                <a:lnTo>
                  <a:pt x="12" y="32"/>
                </a:lnTo>
                <a:lnTo>
                  <a:pt x="8" y="28"/>
                </a:lnTo>
                <a:lnTo>
                  <a:pt x="8" y="24"/>
                </a:lnTo>
                <a:lnTo>
                  <a:pt x="4" y="20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32" y="0"/>
                </a:lnTo>
                <a:lnTo>
                  <a:pt x="40" y="4"/>
                </a:lnTo>
                <a:lnTo>
                  <a:pt x="52" y="4"/>
                </a:lnTo>
                <a:lnTo>
                  <a:pt x="64" y="8"/>
                </a:lnTo>
                <a:lnTo>
                  <a:pt x="72" y="12"/>
                </a:lnTo>
                <a:lnTo>
                  <a:pt x="76" y="16"/>
                </a:lnTo>
                <a:lnTo>
                  <a:pt x="80" y="20"/>
                </a:lnTo>
                <a:lnTo>
                  <a:pt x="80" y="32"/>
                </a:lnTo>
                <a:lnTo>
                  <a:pt x="76" y="40"/>
                </a:lnTo>
                <a:lnTo>
                  <a:pt x="76" y="44"/>
                </a:lnTo>
                <a:lnTo>
                  <a:pt x="76" y="52"/>
                </a:lnTo>
                <a:lnTo>
                  <a:pt x="72" y="60"/>
                </a:lnTo>
                <a:lnTo>
                  <a:pt x="72" y="76"/>
                </a:lnTo>
                <a:lnTo>
                  <a:pt x="72" y="92"/>
                </a:lnTo>
                <a:lnTo>
                  <a:pt x="72" y="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346">
            <a:extLst>
              <a:ext uri="{FF2B5EF4-FFF2-40B4-BE49-F238E27FC236}">
                <a16:creationId xmlns:a16="http://schemas.microsoft.com/office/drawing/2014/main" xmlns="" id="{41EF58C6-3C30-487C-A9AF-114ED7C36323}"/>
              </a:ext>
            </a:extLst>
          </p:cNvPr>
          <p:cNvSpPr>
            <a:spLocks/>
          </p:cNvSpPr>
          <p:nvPr/>
        </p:nvSpPr>
        <p:spPr bwMode="auto">
          <a:xfrm>
            <a:off x="1951498" y="2242852"/>
            <a:ext cx="1081760" cy="312341"/>
          </a:xfrm>
          <a:custGeom>
            <a:avLst/>
            <a:gdLst>
              <a:gd name="T0" fmla="*/ 276 w 292"/>
              <a:gd name="T1" fmla="*/ 4 h 60"/>
              <a:gd name="T2" fmla="*/ 284 w 292"/>
              <a:gd name="T3" fmla="*/ 8 h 60"/>
              <a:gd name="T4" fmla="*/ 288 w 292"/>
              <a:gd name="T5" fmla="*/ 12 h 60"/>
              <a:gd name="T6" fmla="*/ 292 w 292"/>
              <a:gd name="T7" fmla="*/ 16 h 60"/>
              <a:gd name="T8" fmla="*/ 292 w 292"/>
              <a:gd name="T9" fmla="*/ 20 h 60"/>
              <a:gd name="T10" fmla="*/ 292 w 292"/>
              <a:gd name="T11" fmla="*/ 24 h 60"/>
              <a:gd name="T12" fmla="*/ 288 w 292"/>
              <a:gd name="T13" fmla="*/ 24 h 60"/>
              <a:gd name="T14" fmla="*/ 284 w 292"/>
              <a:gd name="T15" fmla="*/ 28 h 60"/>
              <a:gd name="T16" fmla="*/ 280 w 292"/>
              <a:gd name="T17" fmla="*/ 28 h 60"/>
              <a:gd name="T18" fmla="*/ 272 w 292"/>
              <a:gd name="T19" fmla="*/ 28 h 60"/>
              <a:gd name="T20" fmla="*/ 264 w 292"/>
              <a:gd name="T21" fmla="*/ 32 h 60"/>
              <a:gd name="T22" fmla="*/ 252 w 292"/>
              <a:gd name="T23" fmla="*/ 32 h 60"/>
              <a:gd name="T24" fmla="*/ 240 w 292"/>
              <a:gd name="T25" fmla="*/ 32 h 60"/>
              <a:gd name="T26" fmla="*/ 216 w 292"/>
              <a:gd name="T27" fmla="*/ 36 h 60"/>
              <a:gd name="T28" fmla="*/ 188 w 292"/>
              <a:gd name="T29" fmla="*/ 40 h 60"/>
              <a:gd name="T30" fmla="*/ 156 w 292"/>
              <a:gd name="T31" fmla="*/ 44 h 60"/>
              <a:gd name="T32" fmla="*/ 124 w 292"/>
              <a:gd name="T33" fmla="*/ 48 h 60"/>
              <a:gd name="T34" fmla="*/ 108 w 292"/>
              <a:gd name="T35" fmla="*/ 52 h 60"/>
              <a:gd name="T36" fmla="*/ 92 w 292"/>
              <a:gd name="T37" fmla="*/ 56 h 60"/>
              <a:gd name="T38" fmla="*/ 80 w 292"/>
              <a:gd name="T39" fmla="*/ 56 h 60"/>
              <a:gd name="T40" fmla="*/ 68 w 292"/>
              <a:gd name="T41" fmla="*/ 56 h 60"/>
              <a:gd name="T42" fmla="*/ 60 w 292"/>
              <a:gd name="T43" fmla="*/ 56 h 60"/>
              <a:gd name="T44" fmla="*/ 52 w 292"/>
              <a:gd name="T45" fmla="*/ 60 h 60"/>
              <a:gd name="T46" fmla="*/ 48 w 292"/>
              <a:gd name="T47" fmla="*/ 60 h 60"/>
              <a:gd name="T48" fmla="*/ 44 w 292"/>
              <a:gd name="T49" fmla="*/ 60 h 60"/>
              <a:gd name="T50" fmla="*/ 40 w 292"/>
              <a:gd name="T51" fmla="*/ 56 h 60"/>
              <a:gd name="T52" fmla="*/ 28 w 292"/>
              <a:gd name="T53" fmla="*/ 52 h 60"/>
              <a:gd name="T54" fmla="*/ 24 w 292"/>
              <a:gd name="T55" fmla="*/ 52 h 60"/>
              <a:gd name="T56" fmla="*/ 16 w 292"/>
              <a:gd name="T57" fmla="*/ 48 h 60"/>
              <a:gd name="T58" fmla="*/ 8 w 292"/>
              <a:gd name="T59" fmla="*/ 44 h 60"/>
              <a:gd name="T60" fmla="*/ 0 w 292"/>
              <a:gd name="T61" fmla="*/ 40 h 60"/>
              <a:gd name="T62" fmla="*/ 24 w 292"/>
              <a:gd name="T63" fmla="*/ 32 h 60"/>
              <a:gd name="T64" fmla="*/ 48 w 292"/>
              <a:gd name="T65" fmla="*/ 28 h 60"/>
              <a:gd name="T66" fmla="*/ 72 w 292"/>
              <a:gd name="T67" fmla="*/ 24 h 60"/>
              <a:gd name="T68" fmla="*/ 92 w 292"/>
              <a:gd name="T69" fmla="*/ 20 h 60"/>
              <a:gd name="T70" fmla="*/ 112 w 292"/>
              <a:gd name="T71" fmla="*/ 16 h 60"/>
              <a:gd name="T72" fmla="*/ 132 w 292"/>
              <a:gd name="T73" fmla="*/ 16 h 60"/>
              <a:gd name="T74" fmla="*/ 148 w 292"/>
              <a:gd name="T75" fmla="*/ 12 h 60"/>
              <a:gd name="T76" fmla="*/ 164 w 292"/>
              <a:gd name="T77" fmla="*/ 8 h 60"/>
              <a:gd name="T78" fmla="*/ 180 w 292"/>
              <a:gd name="T79" fmla="*/ 8 h 60"/>
              <a:gd name="T80" fmla="*/ 192 w 292"/>
              <a:gd name="T81" fmla="*/ 4 h 60"/>
              <a:gd name="T82" fmla="*/ 204 w 292"/>
              <a:gd name="T83" fmla="*/ 4 h 60"/>
              <a:gd name="T84" fmla="*/ 212 w 292"/>
              <a:gd name="T85" fmla="*/ 0 h 60"/>
              <a:gd name="T86" fmla="*/ 224 w 292"/>
              <a:gd name="T87" fmla="*/ 0 h 60"/>
              <a:gd name="T88" fmla="*/ 228 w 292"/>
              <a:gd name="T89" fmla="*/ 0 h 60"/>
              <a:gd name="T90" fmla="*/ 236 w 292"/>
              <a:gd name="T91" fmla="*/ 0 h 60"/>
              <a:gd name="T92" fmla="*/ 240 w 292"/>
              <a:gd name="T93" fmla="*/ 0 h 60"/>
              <a:gd name="T94" fmla="*/ 248 w 292"/>
              <a:gd name="T95" fmla="*/ 0 h 60"/>
              <a:gd name="T96" fmla="*/ 260 w 292"/>
              <a:gd name="T97" fmla="*/ 0 h 60"/>
              <a:gd name="T98" fmla="*/ 268 w 292"/>
              <a:gd name="T99" fmla="*/ 0 h 60"/>
              <a:gd name="T100" fmla="*/ 276 w 292"/>
              <a:gd name="T101" fmla="*/ 4 h 60"/>
              <a:gd name="T102" fmla="*/ 276 w 292"/>
              <a:gd name="T103" fmla="*/ 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92" h="60">
                <a:moveTo>
                  <a:pt x="276" y="4"/>
                </a:moveTo>
                <a:lnTo>
                  <a:pt x="284" y="8"/>
                </a:lnTo>
                <a:lnTo>
                  <a:pt x="288" y="12"/>
                </a:lnTo>
                <a:lnTo>
                  <a:pt x="292" y="16"/>
                </a:lnTo>
                <a:lnTo>
                  <a:pt x="292" y="20"/>
                </a:lnTo>
                <a:lnTo>
                  <a:pt x="292" y="24"/>
                </a:lnTo>
                <a:lnTo>
                  <a:pt x="288" y="24"/>
                </a:lnTo>
                <a:lnTo>
                  <a:pt x="284" y="28"/>
                </a:lnTo>
                <a:lnTo>
                  <a:pt x="280" y="28"/>
                </a:lnTo>
                <a:lnTo>
                  <a:pt x="272" y="28"/>
                </a:lnTo>
                <a:lnTo>
                  <a:pt x="264" y="32"/>
                </a:lnTo>
                <a:lnTo>
                  <a:pt x="252" y="32"/>
                </a:lnTo>
                <a:lnTo>
                  <a:pt x="240" y="32"/>
                </a:lnTo>
                <a:lnTo>
                  <a:pt x="216" y="36"/>
                </a:lnTo>
                <a:lnTo>
                  <a:pt x="188" y="40"/>
                </a:lnTo>
                <a:lnTo>
                  <a:pt x="156" y="44"/>
                </a:lnTo>
                <a:lnTo>
                  <a:pt x="124" y="48"/>
                </a:lnTo>
                <a:lnTo>
                  <a:pt x="108" y="52"/>
                </a:lnTo>
                <a:lnTo>
                  <a:pt x="92" y="56"/>
                </a:lnTo>
                <a:lnTo>
                  <a:pt x="80" y="56"/>
                </a:lnTo>
                <a:lnTo>
                  <a:pt x="68" y="56"/>
                </a:lnTo>
                <a:lnTo>
                  <a:pt x="60" y="56"/>
                </a:lnTo>
                <a:lnTo>
                  <a:pt x="52" y="60"/>
                </a:lnTo>
                <a:lnTo>
                  <a:pt x="48" y="60"/>
                </a:lnTo>
                <a:lnTo>
                  <a:pt x="44" y="60"/>
                </a:lnTo>
                <a:lnTo>
                  <a:pt x="40" y="56"/>
                </a:lnTo>
                <a:lnTo>
                  <a:pt x="28" y="52"/>
                </a:lnTo>
                <a:lnTo>
                  <a:pt x="24" y="52"/>
                </a:lnTo>
                <a:lnTo>
                  <a:pt x="16" y="48"/>
                </a:lnTo>
                <a:lnTo>
                  <a:pt x="8" y="44"/>
                </a:lnTo>
                <a:lnTo>
                  <a:pt x="0" y="40"/>
                </a:lnTo>
                <a:lnTo>
                  <a:pt x="24" y="32"/>
                </a:lnTo>
                <a:lnTo>
                  <a:pt x="48" y="28"/>
                </a:lnTo>
                <a:lnTo>
                  <a:pt x="72" y="24"/>
                </a:lnTo>
                <a:lnTo>
                  <a:pt x="92" y="20"/>
                </a:lnTo>
                <a:lnTo>
                  <a:pt x="112" y="16"/>
                </a:lnTo>
                <a:lnTo>
                  <a:pt x="132" y="16"/>
                </a:lnTo>
                <a:lnTo>
                  <a:pt x="148" y="12"/>
                </a:lnTo>
                <a:lnTo>
                  <a:pt x="164" y="8"/>
                </a:lnTo>
                <a:lnTo>
                  <a:pt x="180" y="8"/>
                </a:lnTo>
                <a:lnTo>
                  <a:pt x="192" y="4"/>
                </a:lnTo>
                <a:lnTo>
                  <a:pt x="204" y="4"/>
                </a:lnTo>
                <a:lnTo>
                  <a:pt x="212" y="0"/>
                </a:lnTo>
                <a:lnTo>
                  <a:pt x="224" y="0"/>
                </a:lnTo>
                <a:lnTo>
                  <a:pt x="228" y="0"/>
                </a:lnTo>
                <a:lnTo>
                  <a:pt x="236" y="0"/>
                </a:lnTo>
                <a:lnTo>
                  <a:pt x="240" y="0"/>
                </a:lnTo>
                <a:lnTo>
                  <a:pt x="248" y="0"/>
                </a:lnTo>
                <a:lnTo>
                  <a:pt x="260" y="0"/>
                </a:lnTo>
                <a:lnTo>
                  <a:pt x="268" y="0"/>
                </a:lnTo>
                <a:lnTo>
                  <a:pt x="276" y="4"/>
                </a:lnTo>
                <a:lnTo>
                  <a:pt x="276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347">
            <a:extLst>
              <a:ext uri="{FF2B5EF4-FFF2-40B4-BE49-F238E27FC236}">
                <a16:creationId xmlns:a16="http://schemas.microsoft.com/office/drawing/2014/main" xmlns="" id="{4C22799C-593F-49C2-8FAC-938E9FDB293B}"/>
              </a:ext>
            </a:extLst>
          </p:cNvPr>
          <p:cNvSpPr>
            <a:spLocks/>
          </p:cNvSpPr>
          <p:nvPr/>
        </p:nvSpPr>
        <p:spPr bwMode="auto">
          <a:xfrm>
            <a:off x="1284660" y="2721775"/>
            <a:ext cx="2370980" cy="374809"/>
          </a:xfrm>
          <a:custGeom>
            <a:avLst/>
            <a:gdLst>
              <a:gd name="T0" fmla="*/ 32 w 640"/>
              <a:gd name="T1" fmla="*/ 68 h 72"/>
              <a:gd name="T2" fmla="*/ 16 w 640"/>
              <a:gd name="T3" fmla="*/ 60 h 72"/>
              <a:gd name="T4" fmla="*/ 4 w 640"/>
              <a:gd name="T5" fmla="*/ 52 h 72"/>
              <a:gd name="T6" fmla="*/ 0 w 640"/>
              <a:gd name="T7" fmla="*/ 44 h 72"/>
              <a:gd name="T8" fmla="*/ 8 w 640"/>
              <a:gd name="T9" fmla="*/ 36 h 72"/>
              <a:gd name="T10" fmla="*/ 16 w 640"/>
              <a:gd name="T11" fmla="*/ 36 h 72"/>
              <a:gd name="T12" fmla="*/ 28 w 640"/>
              <a:gd name="T13" fmla="*/ 36 h 72"/>
              <a:gd name="T14" fmla="*/ 48 w 640"/>
              <a:gd name="T15" fmla="*/ 36 h 72"/>
              <a:gd name="T16" fmla="*/ 76 w 640"/>
              <a:gd name="T17" fmla="*/ 36 h 72"/>
              <a:gd name="T18" fmla="*/ 112 w 640"/>
              <a:gd name="T19" fmla="*/ 32 h 72"/>
              <a:gd name="T20" fmla="*/ 156 w 640"/>
              <a:gd name="T21" fmla="*/ 28 h 72"/>
              <a:gd name="T22" fmla="*/ 212 w 640"/>
              <a:gd name="T23" fmla="*/ 24 h 72"/>
              <a:gd name="T24" fmla="*/ 268 w 640"/>
              <a:gd name="T25" fmla="*/ 20 h 72"/>
              <a:gd name="T26" fmla="*/ 336 w 640"/>
              <a:gd name="T27" fmla="*/ 12 h 72"/>
              <a:gd name="T28" fmla="*/ 404 w 640"/>
              <a:gd name="T29" fmla="*/ 8 h 72"/>
              <a:gd name="T30" fmla="*/ 468 w 640"/>
              <a:gd name="T31" fmla="*/ 4 h 72"/>
              <a:gd name="T32" fmla="*/ 520 w 640"/>
              <a:gd name="T33" fmla="*/ 0 h 72"/>
              <a:gd name="T34" fmla="*/ 556 w 640"/>
              <a:gd name="T35" fmla="*/ 0 h 72"/>
              <a:gd name="T36" fmla="*/ 568 w 640"/>
              <a:gd name="T37" fmla="*/ 4 h 72"/>
              <a:gd name="T38" fmla="*/ 572 w 640"/>
              <a:gd name="T39" fmla="*/ 4 h 72"/>
              <a:gd name="T40" fmla="*/ 596 w 640"/>
              <a:gd name="T41" fmla="*/ 12 h 72"/>
              <a:gd name="T42" fmla="*/ 620 w 640"/>
              <a:gd name="T43" fmla="*/ 20 h 72"/>
              <a:gd name="T44" fmla="*/ 636 w 640"/>
              <a:gd name="T45" fmla="*/ 32 h 72"/>
              <a:gd name="T46" fmla="*/ 636 w 640"/>
              <a:gd name="T47" fmla="*/ 40 h 72"/>
              <a:gd name="T48" fmla="*/ 632 w 640"/>
              <a:gd name="T49" fmla="*/ 48 h 72"/>
              <a:gd name="T50" fmla="*/ 616 w 640"/>
              <a:gd name="T51" fmla="*/ 52 h 72"/>
              <a:gd name="T52" fmla="*/ 588 w 640"/>
              <a:gd name="T53" fmla="*/ 48 h 72"/>
              <a:gd name="T54" fmla="*/ 560 w 640"/>
              <a:gd name="T55" fmla="*/ 48 h 72"/>
              <a:gd name="T56" fmla="*/ 524 w 640"/>
              <a:gd name="T57" fmla="*/ 48 h 72"/>
              <a:gd name="T58" fmla="*/ 488 w 640"/>
              <a:gd name="T59" fmla="*/ 44 h 72"/>
              <a:gd name="T60" fmla="*/ 464 w 640"/>
              <a:gd name="T61" fmla="*/ 44 h 72"/>
              <a:gd name="T62" fmla="*/ 440 w 640"/>
              <a:gd name="T63" fmla="*/ 48 h 72"/>
              <a:gd name="T64" fmla="*/ 408 w 640"/>
              <a:gd name="T65" fmla="*/ 48 h 72"/>
              <a:gd name="T66" fmla="*/ 372 w 640"/>
              <a:gd name="T67" fmla="*/ 48 h 72"/>
              <a:gd name="T68" fmla="*/ 324 w 640"/>
              <a:gd name="T69" fmla="*/ 52 h 72"/>
              <a:gd name="T70" fmla="*/ 284 w 640"/>
              <a:gd name="T71" fmla="*/ 52 h 72"/>
              <a:gd name="T72" fmla="*/ 252 w 640"/>
              <a:gd name="T73" fmla="*/ 56 h 72"/>
              <a:gd name="T74" fmla="*/ 220 w 640"/>
              <a:gd name="T75" fmla="*/ 56 h 72"/>
              <a:gd name="T76" fmla="*/ 160 w 640"/>
              <a:gd name="T77" fmla="*/ 64 h 72"/>
              <a:gd name="T78" fmla="*/ 88 w 640"/>
              <a:gd name="T79" fmla="*/ 72 h 72"/>
              <a:gd name="T80" fmla="*/ 72 w 640"/>
              <a:gd name="T81" fmla="*/ 72 h 72"/>
              <a:gd name="T82" fmla="*/ 56 w 640"/>
              <a:gd name="T83" fmla="*/ 72 h 72"/>
              <a:gd name="T84" fmla="*/ 48 w 640"/>
              <a:gd name="T85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0" h="72">
                <a:moveTo>
                  <a:pt x="48" y="72"/>
                </a:moveTo>
                <a:lnTo>
                  <a:pt x="32" y="68"/>
                </a:lnTo>
                <a:lnTo>
                  <a:pt x="24" y="64"/>
                </a:lnTo>
                <a:lnTo>
                  <a:pt x="16" y="60"/>
                </a:lnTo>
                <a:lnTo>
                  <a:pt x="8" y="56"/>
                </a:lnTo>
                <a:lnTo>
                  <a:pt x="4" y="52"/>
                </a:lnTo>
                <a:lnTo>
                  <a:pt x="0" y="48"/>
                </a:lnTo>
                <a:lnTo>
                  <a:pt x="0" y="44"/>
                </a:lnTo>
                <a:lnTo>
                  <a:pt x="0" y="40"/>
                </a:lnTo>
                <a:lnTo>
                  <a:pt x="8" y="36"/>
                </a:lnTo>
                <a:lnTo>
                  <a:pt x="12" y="36"/>
                </a:lnTo>
                <a:lnTo>
                  <a:pt x="16" y="36"/>
                </a:lnTo>
                <a:lnTo>
                  <a:pt x="20" y="36"/>
                </a:lnTo>
                <a:lnTo>
                  <a:pt x="28" y="36"/>
                </a:lnTo>
                <a:lnTo>
                  <a:pt x="36" y="36"/>
                </a:lnTo>
                <a:lnTo>
                  <a:pt x="48" y="36"/>
                </a:lnTo>
                <a:lnTo>
                  <a:pt x="60" y="36"/>
                </a:lnTo>
                <a:lnTo>
                  <a:pt x="76" y="36"/>
                </a:lnTo>
                <a:lnTo>
                  <a:pt x="92" y="32"/>
                </a:lnTo>
                <a:lnTo>
                  <a:pt x="112" y="32"/>
                </a:lnTo>
                <a:lnTo>
                  <a:pt x="132" y="28"/>
                </a:lnTo>
                <a:lnTo>
                  <a:pt x="156" y="28"/>
                </a:lnTo>
                <a:lnTo>
                  <a:pt x="184" y="24"/>
                </a:lnTo>
                <a:lnTo>
                  <a:pt x="212" y="24"/>
                </a:lnTo>
                <a:lnTo>
                  <a:pt x="240" y="20"/>
                </a:lnTo>
                <a:lnTo>
                  <a:pt x="268" y="20"/>
                </a:lnTo>
                <a:lnTo>
                  <a:pt x="300" y="16"/>
                </a:lnTo>
                <a:lnTo>
                  <a:pt x="336" y="12"/>
                </a:lnTo>
                <a:lnTo>
                  <a:pt x="368" y="12"/>
                </a:lnTo>
                <a:lnTo>
                  <a:pt x="404" y="8"/>
                </a:lnTo>
                <a:lnTo>
                  <a:pt x="440" y="8"/>
                </a:lnTo>
                <a:lnTo>
                  <a:pt x="468" y="4"/>
                </a:lnTo>
                <a:lnTo>
                  <a:pt x="496" y="4"/>
                </a:lnTo>
                <a:lnTo>
                  <a:pt x="520" y="0"/>
                </a:lnTo>
                <a:lnTo>
                  <a:pt x="540" y="0"/>
                </a:lnTo>
                <a:lnTo>
                  <a:pt x="556" y="0"/>
                </a:lnTo>
                <a:lnTo>
                  <a:pt x="560" y="0"/>
                </a:lnTo>
                <a:lnTo>
                  <a:pt x="568" y="4"/>
                </a:lnTo>
                <a:lnTo>
                  <a:pt x="572" y="4"/>
                </a:lnTo>
                <a:lnTo>
                  <a:pt x="572" y="4"/>
                </a:lnTo>
                <a:lnTo>
                  <a:pt x="584" y="8"/>
                </a:lnTo>
                <a:lnTo>
                  <a:pt x="596" y="12"/>
                </a:lnTo>
                <a:lnTo>
                  <a:pt x="608" y="16"/>
                </a:lnTo>
                <a:lnTo>
                  <a:pt x="620" y="20"/>
                </a:lnTo>
                <a:lnTo>
                  <a:pt x="628" y="24"/>
                </a:lnTo>
                <a:lnTo>
                  <a:pt x="636" y="32"/>
                </a:lnTo>
                <a:lnTo>
                  <a:pt x="640" y="36"/>
                </a:lnTo>
                <a:lnTo>
                  <a:pt x="636" y="40"/>
                </a:lnTo>
                <a:lnTo>
                  <a:pt x="636" y="48"/>
                </a:lnTo>
                <a:lnTo>
                  <a:pt x="632" y="48"/>
                </a:lnTo>
                <a:lnTo>
                  <a:pt x="624" y="52"/>
                </a:lnTo>
                <a:lnTo>
                  <a:pt x="616" y="52"/>
                </a:lnTo>
                <a:lnTo>
                  <a:pt x="604" y="52"/>
                </a:lnTo>
                <a:lnTo>
                  <a:pt x="588" y="48"/>
                </a:lnTo>
                <a:lnTo>
                  <a:pt x="568" y="48"/>
                </a:lnTo>
                <a:lnTo>
                  <a:pt x="560" y="48"/>
                </a:lnTo>
                <a:lnTo>
                  <a:pt x="548" y="48"/>
                </a:lnTo>
                <a:lnTo>
                  <a:pt x="524" y="48"/>
                </a:lnTo>
                <a:lnTo>
                  <a:pt x="504" y="44"/>
                </a:lnTo>
                <a:lnTo>
                  <a:pt x="488" y="44"/>
                </a:lnTo>
                <a:lnTo>
                  <a:pt x="472" y="44"/>
                </a:lnTo>
                <a:lnTo>
                  <a:pt x="464" y="44"/>
                </a:lnTo>
                <a:lnTo>
                  <a:pt x="452" y="44"/>
                </a:lnTo>
                <a:lnTo>
                  <a:pt x="440" y="48"/>
                </a:lnTo>
                <a:lnTo>
                  <a:pt x="424" y="48"/>
                </a:lnTo>
                <a:lnTo>
                  <a:pt x="408" y="48"/>
                </a:lnTo>
                <a:lnTo>
                  <a:pt x="392" y="48"/>
                </a:lnTo>
                <a:lnTo>
                  <a:pt x="372" y="48"/>
                </a:lnTo>
                <a:lnTo>
                  <a:pt x="348" y="48"/>
                </a:lnTo>
                <a:lnTo>
                  <a:pt x="324" y="52"/>
                </a:lnTo>
                <a:lnTo>
                  <a:pt x="304" y="52"/>
                </a:lnTo>
                <a:lnTo>
                  <a:pt x="284" y="52"/>
                </a:lnTo>
                <a:lnTo>
                  <a:pt x="268" y="52"/>
                </a:lnTo>
                <a:lnTo>
                  <a:pt x="252" y="56"/>
                </a:lnTo>
                <a:lnTo>
                  <a:pt x="236" y="56"/>
                </a:lnTo>
                <a:lnTo>
                  <a:pt x="220" y="56"/>
                </a:lnTo>
                <a:lnTo>
                  <a:pt x="208" y="60"/>
                </a:lnTo>
                <a:lnTo>
                  <a:pt x="160" y="64"/>
                </a:lnTo>
                <a:lnTo>
                  <a:pt x="112" y="72"/>
                </a:lnTo>
                <a:lnTo>
                  <a:pt x="88" y="72"/>
                </a:lnTo>
                <a:lnTo>
                  <a:pt x="80" y="72"/>
                </a:lnTo>
                <a:lnTo>
                  <a:pt x="72" y="72"/>
                </a:lnTo>
                <a:lnTo>
                  <a:pt x="64" y="72"/>
                </a:lnTo>
                <a:lnTo>
                  <a:pt x="56" y="72"/>
                </a:lnTo>
                <a:lnTo>
                  <a:pt x="52" y="72"/>
                </a:lnTo>
                <a:lnTo>
                  <a:pt x="48" y="72"/>
                </a:lnTo>
                <a:lnTo>
                  <a:pt x="48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350">
            <a:extLst>
              <a:ext uri="{FF2B5EF4-FFF2-40B4-BE49-F238E27FC236}">
                <a16:creationId xmlns:a16="http://schemas.microsoft.com/office/drawing/2014/main" xmlns="" id="{9A887CB6-544C-414B-8B6F-0AB181D3B06A}"/>
              </a:ext>
            </a:extLst>
          </p:cNvPr>
          <p:cNvSpPr>
            <a:spLocks/>
          </p:cNvSpPr>
          <p:nvPr/>
        </p:nvSpPr>
        <p:spPr bwMode="auto">
          <a:xfrm>
            <a:off x="2265115" y="4284651"/>
            <a:ext cx="740931" cy="2332143"/>
          </a:xfrm>
          <a:custGeom>
            <a:avLst/>
            <a:gdLst>
              <a:gd name="T0" fmla="*/ 4 w 200"/>
              <a:gd name="T1" fmla="*/ 448 h 448"/>
              <a:gd name="T2" fmla="*/ 0 w 200"/>
              <a:gd name="T3" fmla="*/ 444 h 448"/>
              <a:gd name="T4" fmla="*/ 0 w 200"/>
              <a:gd name="T5" fmla="*/ 444 h 448"/>
              <a:gd name="T6" fmla="*/ 0 w 200"/>
              <a:gd name="T7" fmla="*/ 440 h 448"/>
              <a:gd name="T8" fmla="*/ 4 w 200"/>
              <a:gd name="T9" fmla="*/ 432 h 448"/>
              <a:gd name="T10" fmla="*/ 12 w 200"/>
              <a:gd name="T11" fmla="*/ 428 h 448"/>
              <a:gd name="T12" fmla="*/ 16 w 200"/>
              <a:gd name="T13" fmla="*/ 420 h 448"/>
              <a:gd name="T14" fmla="*/ 28 w 200"/>
              <a:gd name="T15" fmla="*/ 412 h 448"/>
              <a:gd name="T16" fmla="*/ 36 w 200"/>
              <a:gd name="T17" fmla="*/ 404 h 448"/>
              <a:gd name="T18" fmla="*/ 60 w 200"/>
              <a:gd name="T19" fmla="*/ 380 h 448"/>
              <a:gd name="T20" fmla="*/ 80 w 200"/>
              <a:gd name="T21" fmla="*/ 356 h 448"/>
              <a:gd name="T22" fmla="*/ 96 w 200"/>
              <a:gd name="T23" fmla="*/ 332 h 448"/>
              <a:gd name="T24" fmla="*/ 112 w 200"/>
              <a:gd name="T25" fmla="*/ 304 h 448"/>
              <a:gd name="T26" fmla="*/ 120 w 200"/>
              <a:gd name="T27" fmla="*/ 276 h 448"/>
              <a:gd name="T28" fmla="*/ 128 w 200"/>
              <a:gd name="T29" fmla="*/ 248 h 448"/>
              <a:gd name="T30" fmla="*/ 136 w 200"/>
              <a:gd name="T31" fmla="*/ 220 h 448"/>
              <a:gd name="T32" fmla="*/ 144 w 200"/>
              <a:gd name="T33" fmla="*/ 192 h 448"/>
              <a:gd name="T34" fmla="*/ 144 w 200"/>
              <a:gd name="T35" fmla="*/ 160 h 448"/>
              <a:gd name="T36" fmla="*/ 148 w 200"/>
              <a:gd name="T37" fmla="*/ 136 h 448"/>
              <a:gd name="T38" fmla="*/ 148 w 200"/>
              <a:gd name="T39" fmla="*/ 84 h 448"/>
              <a:gd name="T40" fmla="*/ 148 w 200"/>
              <a:gd name="T41" fmla="*/ 68 h 448"/>
              <a:gd name="T42" fmla="*/ 148 w 200"/>
              <a:gd name="T43" fmla="*/ 60 h 448"/>
              <a:gd name="T44" fmla="*/ 144 w 200"/>
              <a:gd name="T45" fmla="*/ 48 h 448"/>
              <a:gd name="T46" fmla="*/ 144 w 200"/>
              <a:gd name="T47" fmla="*/ 40 h 448"/>
              <a:gd name="T48" fmla="*/ 144 w 200"/>
              <a:gd name="T49" fmla="*/ 32 h 448"/>
              <a:gd name="T50" fmla="*/ 144 w 200"/>
              <a:gd name="T51" fmla="*/ 28 h 448"/>
              <a:gd name="T52" fmla="*/ 140 w 200"/>
              <a:gd name="T53" fmla="*/ 24 h 448"/>
              <a:gd name="T54" fmla="*/ 140 w 200"/>
              <a:gd name="T55" fmla="*/ 20 h 448"/>
              <a:gd name="T56" fmla="*/ 136 w 200"/>
              <a:gd name="T57" fmla="*/ 16 h 448"/>
              <a:gd name="T58" fmla="*/ 136 w 200"/>
              <a:gd name="T59" fmla="*/ 8 h 448"/>
              <a:gd name="T60" fmla="*/ 140 w 200"/>
              <a:gd name="T61" fmla="*/ 4 h 448"/>
              <a:gd name="T62" fmla="*/ 144 w 200"/>
              <a:gd name="T63" fmla="*/ 0 h 448"/>
              <a:gd name="T64" fmla="*/ 156 w 200"/>
              <a:gd name="T65" fmla="*/ 0 h 448"/>
              <a:gd name="T66" fmla="*/ 168 w 200"/>
              <a:gd name="T67" fmla="*/ 4 h 448"/>
              <a:gd name="T68" fmla="*/ 180 w 200"/>
              <a:gd name="T69" fmla="*/ 8 h 448"/>
              <a:gd name="T70" fmla="*/ 192 w 200"/>
              <a:gd name="T71" fmla="*/ 12 h 448"/>
              <a:gd name="T72" fmla="*/ 200 w 200"/>
              <a:gd name="T73" fmla="*/ 16 h 448"/>
              <a:gd name="T74" fmla="*/ 200 w 200"/>
              <a:gd name="T75" fmla="*/ 64 h 448"/>
              <a:gd name="T76" fmla="*/ 200 w 200"/>
              <a:gd name="T77" fmla="*/ 104 h 448"/>
              <a:gd name="T78" fmla="*/ 196 w 200"/>
              <a:gd name="T79" fmla="*/ 144 h 448"/>
              <a:gd name="T80" fmla="*/ 196 w 200"/>
              <a:gd name="T81" fmla="*/ 176 h 448"/>
              <a:gd name="T82" fmla="*/ 192 w 200"/>
              <a:gd name="T83" fmla="*/ 208 h 448"/>
              <a:gd name="T84" fmla="*/ 184 w 200"/>
              <a:gd name="T85" fmla="*/ 240 h 448"/>
              <a:gd name="T86" fmla="*/ 176 w 200"/>
              <a:gd name="T87" fmla="*/ 268 h 448"/>
              <a:gd name="T88" fmla="*/ 168 w 200"/>
              <a:gd name="T89" fmla="*/ 292 h 448"/>
              <a:gd name="T90" fmla="*/ 160 w 200"/>
              <a:gd name="T91" fmla="*/ 316 h 448"/>
              <a:gd name="T92" fmla="*/ 148 w 200"/>
              <a:gd name="T93" fmla="*/ 336 h 448"/>
              <a:gd name="T94" fmla="*/ 136 w 200"/>
              <a:gd name="T95" fmla="*/ 356 h 448"/>
              <a:gd name="T96" fmla="*/ 124 w 200"/>
              <a:gd name="T97" fmla="*/ 372 h 448"/>
              <a:gd name="T98" fmla="*/ 108 w 200"/>
              <a:gd name="T99" fmla="*/ 388 h 448"/>
              <a:gd name="T100" fmla="*/ 92 w 200"/>
              <a:gd name="T101" fmla="*/ 404 h 448"/>
              <a:gd name="T102" fmla="*/ 76 w 200"/>
              <a:gd name="T103" fmla="*/ 416 h 448"/>
              <a:gd name="T104" fmla="*/ 56 w 200"/>
              <a:gd name="T105" fmla="*/ 432 h 448"/>
              <a:gd name="T106" fmla="*/ 44 w 200"/>
              <a:gd name="T107" fmla="*/ 436 h 448"/>
              <a:gd name="T108" fmla="*/ 36 w 200"/>
              <a:gd name="T109" fmla="*/ 440 h 448"/>
              <a:gd name="T110" fmla="*/ 28 w 200"/>
              <a:gd name="T111" fmla="*/ 444 h 448"/>
              <a:gd name="T112" fmla="*/ 20 w 200"/>
              <a:gd name="T113" fmla="*/ 448 h 448"/>
              <a:gd name="T114" fmla="*/ 12 w 200"/>
              <a:gd name="T115" fmla="*/ 448 h 448"/>
              <a:gd name="T116" fmla="*/ 8 w 200"/>
              <a:gd name="T117" fmla="*/ 448 h 448"/>
              <a:gd name="T118" fmla="*/ 4 w 200"/>
              <a:gd name="T119" fmla="*/ 448 h 448"/>
              <a:gd name="T120" fmla="*/ 4 w 200"/>
              <a:gd name="T121" fmla="*/ 448 h 448"/>
              <a:gd name="T122" fmla="*/ 4 w 200"/>
              <a:gd name="T123" fmla="*/ 448 h 4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00" h="448">
                <a:moveTo>
                  <a:pt x="4" y="448"/>
                </a:moveTo>
                <a:lnTo>
                  <a:pt x="0" y="444"/>
                </a:lnTo>
                <a:lnTo>
                  <a:pt x="0" y="444"/>
                </a:lnTo>
                <a:lnTo>
                  <a:pt x="0" y="440"/>
                </a:lnTo>
                <a:lnTo>
                  <a:pt x="4" y="432"/>
                </a:lnTo>
                <a:lnTo>
                  <a:pt x="12" y="428"/>
                </a:lnTo>
                <a:lnTo>
                  <a:pt x="16" y="420"/>
                </a:lnTo>
                <a:lnTo>
                  <a:pt x="28" y="412"/>
                </a:lnTo>
                <a:lnTo>
                  <a:pt x="36" y="404"/>
                </a:lnTo>
                <a:lnTo>
                  <a:pt x="60" y="380"/>
                </a:lnTo>
                <a:lnTo>
                  <a:pt x="80" y="356"/>
                </a:lnTo>
                <a:lnTo>
                  <a:pt x="96" y="332"/>
                </a:lnTo>
                <a:lnTo>
                  <a:pt x="112" y="304"/>
                </a:lnTo>
                <a:lnTo>
                  <a:pt x="120" y="276"/>
                </a:lnTo>
                <a:lnTo>
                  <a:pt x="128" y="248"/>
                </a:lnTo>
                <a:lnTo>
                  <a:pt x="136" y="220"/>
                </a:lnTo>
                <a:lnTo>
                  <a:pt x="144" y="192"/>
                </a:lnTo>
                <a:lnTo>
                  <a:pt x="144" y="160"/>
                </a:lnTo>
                <a:lnTo>
                  <a:pt x="148" y="136"/>
                </a:lnTo>
                <a:lnTo>
                  <a:pt x="148" y="84"/>
                </a:lnTo>
                <a:lnTo>
                  <a:pt x="148" y="68"/>
                </a:lnTo>
                <a:lnTo>
                  <a:pt x="148" y="60"/>
                </a:lnTo>
                <a:lnTo>
                  <a:pt x="144" y="48"/>
                </a:lnTo>
                <a:lnTo>
                  <a:pt x="144" y="40"/>
                </a:lnTo>
                <a:lnTo>
                  <a:pt x="144" y="32"/>
                </a:lnTo>
                <a:lnTo>
                  <a:pt x="144" y="28"/>
                </a:lnTo>
                <a:lnTo>
                  <a:pt x="140" y="24"/>
                </a:lnTo>
                <a:lnTo>
                  <a:pt x="140" y="20"/>
                </a:lnTo>
                <a:lnTo>
                  <a:pt x="136" y="16"/>
                </a:lnTo>
                <a:lnTo>
                  <a:pt x="136" y="8"/>
                </a:lnTo>
                <a:lnTo>
                  <a:pt x="140" y="4"/>
                </a:lnTo>
                <a:lnTo>
                  <a:pt x="144" y="0"/>
                </a:lnTo>
                <a:lnTo>
                  <a:pt x="156" y="0"/>
                </a:lnTo>
                <a:lnTo>
                  <a:pt x="168" y="4"/>
                </a:lnTo>
                <a:lnTo>
                  <a:pt x="180" y="8"/>
                </a:lnTo>
                <a:lnTo>
                  <a:pt x="192" y="12"/>
                </a:lnTo>
                <a:lnTo>
                  <a:pt x="200" y="16"/>
                </a:lnTo>
                <a:lnTo>
                  <a:pt x="200" y="64"/>
                </a:lnTo>
                <a:lnTo>
                  <a:pt x="200" y="104"/>
                </a:lnTo>
                <a:lnTo>
                  <a:pt x="196" y="144"/>
                </a:lnTo>
                <a:lnTo>
                  <a:pt x="196" y="176"/>
                </a:lnTo>
                <a:lnTo>
                  <a:pt x="192" y="208"/>
                </a:lnTo>
                <a:lnTo>
                  <a:pt x="184" y="240"/>
                </a:lnTo>
                <a:lnTo>
                  <a:pt x="176" y="268"/>
                </a:lnTo>
                <a:lnTo>
                  <a:pt x="168" y="292"/>
                </a:lnTo>
                <a:lnTo>
                  <a:pt x="160" y="316"/>
                </a:lnTo>
                <a:lnTo>
                  <a:pt x="148" y="336"/>
                </a:lnTo>
                <a:lnTo>
                  <a:pt x="136" y="356"/>
                </a:lnTo>
                <a:lnTo>
                  <a:pt x="124" y="372"/>
                </a:lnTo>
                <a:lnTo>
                  <a:pt x="108" y="388"/>
                </a:lnTo>
                <a:lnTo>
                  <a:pt x="92" y="404"/>
                </a:lnTo>
                <a:lnTo>
                  <a:pt x="76" y="416"/>
                </a:lnTo>
                <a:lnTo>
                  <a:pt x="56" y="432"/>
                </a:lnTo>
                <a:lnTo>
                  <a:pt x="44" y="436"/>
                </a:lnTo>
                <a:lnTo>
                  <a:pt x="36" y="440"/>
                </a:lnTo>
                <a:lnTo>
                  <a:pt x="28" y="444"/>
                </a:lnTo>
                <a:lnTo>
                  <a:pt x="20" y="448"/>
                </a:lnTo>
                <a:lnTo>
                  <a:pt x="12" y="448"/>
                </a:lnTo>
                <a:lnTo>
                  <a:pt x="8" y="448"/>
                </a:lnTo>
                <a:lnTo>
                  <a:pt x="4" y="448"/>
                </a:lnTo>
                <a:lnTo>
                  <a:pt x="4" y="448"/>
                </a:lnTo>
                <a:lnTo>
                  <a:pt x="4" y="4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351">
            <a:extLst>
              <a:ext uri="{FF2B5EF4-FFF2-40B4-BE49-F238E27FC236}">
                <a16:creationId xmlns:a16="http://schemas.microsoft.com/office/drawing/2014/main" xmlns="" id="{BF8C8719-6690-4656-AE1C-F004FF58F44D}"/>
              </a:ext>
            </a:extLst>
          </p:cNvPr>
          <p:cNvSpPr>
            <a:spLocks/>
          </p:cNvSpPr>
          <p:nvPr/>
        </p:nvSpPr>
        <p:spPr bwMode="auto">
          <a:xfrm>
            <a:off x="2887498" y="4888509"/>
            <a:ext cx="429740" cy="187404"/>
          </a:xfrm>
          <a:custGeom>
            <a:avLst/>
            <a:gdLst>
              <a:gd name="T0" fmla="*/ 0 w 116"/>
              <a:gd name="T1" fmla="*/ 12 h 36"/>
              <a:gd name="T2" fmla="*/ 16 w 116"/>
              <a:gd name="T3" fmla="*/ 8 h 36"/>
              <a:gd name="T4" fmla="*/ 28 w 116"/>
              <a:gd name="T5" fmla="*/ 8 h 36"/>
              <a:gd name="T6" fmla="*/ 44 w 116"/>
              <a:gd name="T7" fmla="*/ 4 h 36"/>
              <a:gd name="T8" fmla="*/ 52 w 116"/>
              <a:gd name="T9" fmla="*/ 4 h 36"/>
              <a:gd name="T10" fmla="*/ 64 w 116"/>
              <a:gd name="T11" fmla="*/ 4 h 36"/>
              <a:gd name="T12" fmla="*/ 72 w 116"/>
              <a:gd name="T13" fmla="*/ 0 h 36"/>
              <a:gd name="T14" fmla="*/ 80 w 116"/>
              <a:gd name="T15" fmla="*/ 0 h 36"/>
              <a:gd name="T16" fmla="*/ 84 w 116"/>
              <a:gd name="T17" fmla="*/ 0 h 36"/>
              <a:gd name="T18" fmla="*/ 96 w 116"/>
              <a:gd name="T19" fmla="*/ 0 h 36"/>
              <a:gd name="T20" fmla="*/ 104 w 116"/>
              <a:gd name="T21" fmla="*/ 4 h 36"/>
              <a:gd name="T22" fmla="*/ 112 w 116"/>
              <a:gd name="T23" fmla="*/ 4 h 36"/>
              <a:gd name="T24" fmla="*/ 116 w 116"/>
              <a:gd name="T25" fmla="*/ 8 h 36"/>
              <a:gd name="T26" fmla="*/ 116 w 116"/>
              <a:gd name="T27" fmla="*/ 16 h 36"/>
              <a:gd name="T28" fmla="*/ 116 w 116"/>
              <a:gd name="T29" fmla="*/ 20 h 36"/>
              <a:gd name="T30" fmla="*/ 116 w 116"/>
              <a:gd name="T31" fmla="*/ 20 h 36"/>
              <a:gd name="T32" fmla="*/ 112 w 116"/>
              <a:gd name="T33" fmla="*/ 24 h 36"/>
              <a:gd name="T34" fmla="*/ 108 w 116"/>
              <a:gd name="T35" fmla="*/ 24 h 36"/>
              <a:gd name="T36" fmla="*/ 104 w 116"/>
              <a:gd name="T37" fmla="*/ 28 h 36"/>
              <a:gd name="T38" fmla="*/ 96 w 116"/>
              <a:gd name="T39" fmla="*/ 32 h 36"/>
              <a:gd name="T40" fmla="*/ 88 w 116"/>
              <a:gd name="T41" fmla="*/ 32 h 36"/>
              <a:gd name="T42" fmla="*/ 80 w 116"/>
              <a:gd name="T43" fmla="*/ 36 h 36"/>
              <a:gd name="T44" fmla="*/ 68 w 116"/>
              <a:gd name="T45" fmla="*/ 36 h 36"/>
              <a:gd name="T46" fmla="*/ 52 w 116"/>
              <a:gd name="T47" fmla="*/ 36 h 36"/>
              <a:gd name="T48" fmla="*/ 36 w 116"/>
              <a:gd name="T49" fmla="*/ 36 h 36"/>
              <a:gd name="T50" fmla="*/ 20 w 116"/>
              <a:gd name="T51" fmla="*/ 36 h 36"/>
              <a:gd name="T52" fmla="*/ 0 w 116"/>
              <a:gd name="T53" fmla="*/ 36 h 36"/>
              <a:gd name="T54" fmla="*/ 0 w 116"/>
              <a:gd name="T55" fmla="*/ 12 h 36"/>
              <a:gd name="T56" fmla="*/ 0 w 116"/>
              <a:gd name="T57" fmla="*/ 1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16" h="36">
                <a:moveTo>
                  <a:pt x="0" y="12"/>
                </a:moveTo>
                <a:lnTo>
                  <a:pt x="16" y="8"/>
                </a:lnTo>
                <a:lnTo>
                  <a:pt x="28" y="8"/>
                </a:lnTo>
                <a:lnTo>
                  <a:pt x="44" y="4"/>
                </a:lnTo>
                <a:lnTo>
                  <a:pt x="52" y="4"/>
                </a:lnTo>
                <a:lnTo>
                  <a:pt x="64" y="4"/>
                </a:lnTo>
                <a:lnTo>
                  <a:pt x="72" y="0"/>
                </a:lnTo>
                <a:lnTo>
                  <a:pt x="80" y="0"/>
                </a:lnTo>
                <a:lnTo>
                  <a:pt x="84" y="0"/>
                </a:lnTo>
                <a:lnTo>
                  <a:pt x="96" y="0"/>
                </a:lnTo>
                <a:lnTo>
                  <a:pt x="104" y="4"/>
                </a:lnTo>
                <a:lnTo>
                  <a:pt x="112" y="4"/>
                </a:lnTo>
                <a:lnTo>
                  <a:pt x="116" y="8"/>
                </a:lnTo>
                <a:lnTo>
                  <a:pt x="116" y="16"/>
                </a:lnTo>
                <a:lnTo>
                  <a:pt x="116" y="20"/>
                </a:lnTo>
                <a:lnTo>
                  <a:pt x="116" y="20"/>
                </a:lnTo>
                <a:lnTo>
                  <a:pt x="112" y="24"/>
                </a:lnTo>
                <a:lnTo>
                  <a:pt x="108" y="24"/>
                </a:lnTo>
                <a:lnTo>
                  <a:pt x="104" y="28"/>
                </a:lnTo>
                <a:lnTo>
                  <a:pt x="96" y="32"/>
                </a:lnTo>
                <a:lnTo>
                  <a:pt x="88" y="32"/>
                </a:lnTo>
                <a:lnTo>
                  <a:pt x="80" y="36"/>
                </a:lnTo>
                <a:lnTo>
                  <a:pt x="68" y="36"/>
                </a:lnTo>
                <a:lnTo>
                  <a:pt x="52" y="36"/>
                </a:lnTo>
                <a:lnTo>
                  <a:pt x="36" y="36"/>
                </a:lnTo>
                <a:lnTo>
                  <a:pt x="20" y="36"/>
                </a:lnTo>
                <a:lnTo>
                  <a:pt x="0" y="3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353">
            <a:extLst>
              <a:ext uri="{FF2B5EF4-FFF2-40B4-BE49-F238E27FC236}">
                <a16:creationId xmlns:a16="http://schemas.microsoft.com/office/drawing/2014/main" xmlns="" id="{DD132C67-697A-40F8-A2C6-EA06D12E9B47}"/>
              </a:ext>
            </a:extLst>
          </p:cNvPr>
          <p:cNvSpPr>
            <a:spLocks/>
          </p:cNvSpPr>
          <p:nvPr/>
        </p:nvSpPr>
        <p:spPr bwMode="auto">
          <a:xfrm>
            <a:off x="2828223" y="5367432"/>
            <a:ext cx="503833" cy="187404"/>
          </a:xfrm>
          <a:custGeom>
            <a:avLst/>
            <a:gdLst>
              <a:gd name="T0" fmla="*/ 116 w 136"/>
              <a:gd name="T1" fmla="*/ 32 h 36"/>
              <a:gd name="T2" fmla="*/ 112 w 136"/>
              <a:gd name="T3" fmla="*/ 32 h 36"/>
              <a:gd name="T4" fmla="*/ 104 w 136"/>
              <a:gd name="T5" fmla="*/ 32 h 36"/>
              <a:gd name="T6" fmla="*/ 92 w 136"/>
              <a:gd name="T7" fmla="*/ 36 h 36"/>
              <a:gd name="T8" fmla="*/ 80 w 136"/>
              <a:gd name="T9" fmla="*/ 36 h 36"/>
              <a:gd name="T10" fmla="*/ 64 w 136"/>
              <a:gd name="T11" fmla="*/ 36 h 36"/>
              <a:gd name="T12" fmla="*/ 44 w 136"/>
              <a:gd name="T13" fmla="*/ 36 h 36"/>
              <a:gd name="T14" fmla="*/ 24 w 136"/>
              <a:gd name="T15" fmla="*/ 36 h 36"/>
              <a:gd name="T16" fmla="*/ 0 w 136"/>
              <a:gd name="T17" fmla="*/ 36 h 36"/>
              <a:gd name="T18" fmla="*/ 0 w 136"/>
              <a:gd name="T19" fmla="*/ 12 h 36"/>
              <a:gd name="T20" fmla="*/ 16 w 136"/>
              <a:gd name="T21" fmla="*/ 8 h 36"/>
              <a:gd name="T22" fmla="*/ 28 w 136"/>
              <a:gd name="T23" fmla="*/ 8 h 36"/>
              <a:gd name="T24" fmla="*/ 44 w 136"/>
              <a:gd name="T25" fmla="*/ 8 h 36"/>
              <a:gd name="T26" fmla="*/ 60 w 136"/>
              <a:gd name="T27" fmla="*/ 4 h 36"/>
              <a:gd name="T28" fmla="*/ 72 w 136"/>
              <a:gd name="T29" fmla="*/ 0 h 36"/>
              <a:gd name="T30" fmla="*/ 80 w 136"/>
              <a:gd name="T31" fmla="*/ 0 h 36"/>
              <a:gd name="T32" fmla="*/ 88 w 136"/>
              <a:gd name="T33" fmla="*/ 0 h 36"/>
              <a:gd name="T34" fmla="*/ 92 w 136"/>
              <a:gd name="T35" fmla="*/ 0 h 36"/>
              <a:gd name="T36" fmla="*/ 100 w 136"/>
              <a:gd name="T37" fmla="*/ 0 h 36"/>
              <a:gd name="T38" fmla="*/ 104 w 136"/>
              <a:gd name="T39" fmla="*/ 0 h 36"/>
              <a:gd name="T40" fmla="*/ 112 w 136"/>
              <a:gd name="T41" fmla="*/ 0 h 36"/>
              <a:gd name="T42" fmla="*/ 120 w 136"/>
              <a:gd name="T43" fmla="*/ 4 h 36"/>
              <a:gd name="T44" fmla="*/ 124 w 136"/>
              <a:gd name="T45" fmla="*/ 4 h 36"/>
              <a:gd name="T46" fmla="*/ 132 w 136"/>
              <a:gd name="T47" fmla="*/ 8 h 36"/>
              <a:gd name="T48" fmla="*/ 132 w 136"/>
              <a:gd name="T49" fmla="*/ 12 h 36"/>
              <a:gd name="T50" fmla="*/ 136 w 136"/>
              <a:gd name="T51" fmla="*/ 16 h 36"/>
              <a:gd name="T52" fmla="*/ 132 w 136"/>
              <a:gd name="T53" fmla="*/ 20 h 36"/>
              <a:gd name="T54" fmla="*/ 128 w 136"/>
              <a:gd name="T55" fmla="*/ 24 h 36"/>
              <a:gd name="T56" fmla="*/ 124 w 136"/>
              <a:gd name="T57" fmla="*/ 28 h 36"/>
              <a:gd name="T58" fmla="*/ 116 w 136"/>
              <a:gd name="T59" fmla="*/ 32 h 36"/>
              <a:gd name="T60" fmla="*/ 116 w 136"/>
              <a:gd name="T61" fmla="*/ 3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6" h="36">
                <a:moveTo>
                  <a:pt x="116" y="32"/>
                </a:moveTo>
                <a:lnTo>
                  <a:pt x="112" y="32"/>
                </a:lnTo>
                <a:lnTo>
                  <a:pt x="104" y="32"/>
                </a:lnTo>
                <a:lnTo>
                  <a:pt x="92" y="36"/>
                </a:lnTo>
                <a:lnTo>
                  <a:pt x="80" y="36"/>
                </a:lnTo>
                <a:lnTo>
                  <a:pt x="64" y="36"/>
                </a:lnTo>
                <a:lnTo>
                  <a:pt x="44" y="36"/>
                </a:lnTo>
                <a:lnTo>
                  <a:pt x="24" y="36"/>
                </a:lnTo>
                <a:lnTo>
                  <a:pt x="0" y="36"/>
                </a:lnTo>
                <a:lnTo>
                  <a:pt x="0" y="12"/>
                </a:lnTo>
                <a:lnTo>
                  <a:pt x="16" y="8"/>
                </a:lnTo>
                <a:lnTo>
                  <a:pt x="28" y="8"/>
                </a:lnTo>
                <a:lnTo>
                  <a:pt x="44" y="8"/>
                </a:lnTo>
                <a:lnTo>
                  <a:pt x="60" y="4"/>
                </a:lnTo>
                <a:lnTo>
                  <a:pt x="72" y="0"/>
                </a:lnTo>
                <a:lnTo>
                  <a:pt x="80" y="0"/>
                </a:lnTo>
                <a:lnTo>
                  <a:pt x="88" y="0"/>
                </a:lnTo>
                <a:lnTo>
                  <a:pt x="92" y="0"/>
                </a:lnTo>
                <a:lnTo>
                  <a:pt x="100" y="0"/>
                </a:lnTo>
                <a:lnTo>
                  <a:pt x="104" y="0"/>
                </a:lnTo>
                <a:lnTo>
                  <a:pt x="112" y="0"/>
                </a:lnTo>
                <a:lnTo>
                  <a:pt x="120" y="4"/>
                </a:lnTo>
                <a:lnTo>
                  <a:pt x="124" y="4"/>
                </a:lnTo>
                <a:lnTo>
                  <a:pt x="132" y="8"/>
                </a:lnTo>
                <a:lnTo>
                  <a:pt x="132" y="12"/>
                </a:lnTo>
                <a:lnTo>
                  <a:pt x="136" y="16"/>
                </a:lnTo>
                <a:lnTo>
                  <a:pt x="132" y="20"/>
                </a:lnTo>
                <a:lnTo>
                  <a:pt x="128" y="24"/>
                </a:lnTo>
                <a:lnTo>
                  <a:pt x="124" y="28"/>
                </a:lnTo>
                <a:lnTo>
                  <a:pt x="116" y="32"/>
                </a:lnTo>
                <a:lnTo>
                  <a:pt x="116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354">
            <a:extLst>
              <a:ext uri="{FF2B5EF4-FFF2-40B4-BE49-F238E27FC236}">
                <a16:creationId xmlns:a16="http://schemas.microsoft.com/office/drawing/2014/main" xmlns="" id="{D506585C-A174-407F-BB8C-4778E21C5203}"/>
              </a:ext>
            </a:extLst>
          </p:cNvPr>
          <p:cNvSpPr>
            <a:spLocks/>
          </p:cNvSpPr>
          <p:nvPr/>
        </p:nvSpPr>
        <p:spPr bwMode="auto">
          <a:xfrm>
            <a:off x="1761282" y="4013956"/>
            <a:ext cx="296372" cy="1582526"/>
          </a:xfrm>
          <a:custGeom>
            <a:avLst/>
            <a:gdLst>
              <a:gd name="T0" fmla="*/ 68 w 80"/>
              <a:gd name="T1" fmla="*/ 84 h 304"/>
              <a:gd name="T2" fmla="*/ 68 w 80"/>
              <a:gd name="T3" fmla="*/ 92 h 304"/>
              <a:gd name="T4" fmla="*/ 68 w 80"/>
              <a:gd name="T5" fmla="*/ 96 h 304"/>
              <a:gd name="T6" fmla="*/ 68 w 80"/>
              <a:gd name="T7" fmla="*/ 104 h 304"/>
              <a:gd name="T8" fmla="*/ 68 w 80"/>
              <a:gd name="T9" fmla="*/ 112 h 304"/>
              <a:gd name="T10" fmla="*/ 68 w 80"/>
              <a:gd name="T11" fmla="*/ 120 h 304"/>
              <a:gd name="T12" fmla="*/ 68 w 80"/>
              <a:gd name="T13" fmla="*/ 132 h 304"/>
              <a:gd name="T14" fmla="*/ 68 w 80"/>
              <a:gd name="T15" fmla="*/ 144 h 304"/>
              <a:gd name="T16" fmla="*/ 64 w 80"/>
              <a:gd name="T17" fmla="*/ 156 h 304"/>
              <a:gd name="T18" fmla="*/ 64 w 80"/>
              <a:gd name="T19" fmla="*/ 168 h 304"/>
              <a:gd name="T20" fmla="*/ 64 w 80"/>
              <a:gd name="T21" fmla="*/ 184 h 304"/>
              <a:gd name="T22" fmla="*/ 64 w 80"/>
              <a:gd name="T23" fmla="*/ 200 h 304"/>
              <a:gd name="T24" fmla="*/ 64 w 80"/>
              <a:gd name="T25" fmla="*/ 216 h 304"/>
              <a:gd name="T26" fmla="*/ 64 w 80"/>
              <a:gd name="T27" fmla="*/ 236 h 304"/>
              <a:gd name="T28" fmla="*/ 60 w 80"/>
              <a:gd name="T29" fmla="*/ 252 h 304"/>
              <a:gd name="T30" fmla="*/ 60 w 80"/>
              <a:gd name="T31" fmla="*/ 272 h 304"/>
              <a:gd name="T32" fmla="*/ 60 w 80"/>
              <a:gd name="T33" fmla="*/ 296 h 304"/>
              <a:gd name="T34" fmla="*/ 16 w 80"/>
              <a:gd name="T35" fmla="*/ 304 h 304"/>
              <a:gd name="T36" fmla="*/ 16 w 80"/>
              <a:gd name="T37" fmla="*/ 268 h 304"/>
              <a:gd name="T38" fmla="*/ 16 w 80"/>
              <a:gd name="T39" fmla="*/ 240 h 304"/>
              <a:gd name="T40" fmla="*/ 16 w 80"/>
              <a:gd name="T41" fmla="*/ 208 h 304"/>
              <a:gd name="T42" fmla="*/ 16 w 80"/>
              <a:gd name="T43" fmla="*/ 184 h 304"/>
              <a:gd name="T44" fmla="*/ 16 w 80"/>
              <a:gd name="T45" fmla="*/ 156 h 304"/>
              <a:gd name="T46" fmla="*/ 16 w 80"/>
              <a:gd name="T47" fmla="*/ 136 h 304"/>
              <a:gd name="T48" fmla="*/ 16 w 80"/>
              <a:gd name="T49" fmla="*/ 116 h 304"/>
              <a:gd name="T50" fmla="*/ 16 w 80"/>
              <a:gd name="T51" fmla="*/ 96 h 304"/>
              <a:gd name="T52" fmla="*/ 16 w 80"/>
              <a:gd name="T53" fmla="*/ 80 h 304"/>
              <a:gd name="T54" fmla="*/ 12 w 80"/>
              <a:gd name="T55" fmla="*/ 64 h 304"/>
              <a:gd name="T56" fmla="*/ 12 w 80"/>
              <a:gd name="T57" fmla="*/ 52 h 304"/>
              <a:gd name="T58" fmla="*/ 12 w 80"/>
              <a:gd name="T59" fmla="*/ 44 h 304"/>
              <a:gd name="T60" fmla="*/ 12 w 80"/>
              <a:gd name="T61" fmla="*/ 36 h 304"/>
              <a:gd name="T62" fmla="*/ 8 w 80"/>
              <a:gd name="T63" fmla="*/ 28 h 304"/>
              <a:gd name="T64" fmla="*/ 8 w 80"/>
              <a:gd name="T65" fmla="*/ 24 h 304"/>
              <a:gd name="T66" fmla="*/ 8 w 80"/>
              <a:gd name="T67" fmla="*/ 24 h 304"/>
              <a:gd name="T68" fmla="*/ 0 w 80"/>
              <a:gd name="T69" fmla="*/ 20 h 304"/>
              <a:gd name="T70" fmla="*/ 0 w 80"/>
              <a:gd name="T71" fmla="*/ 16 h 304"/>
              <a:gd name="T72" fmla="*/ 0 w 80"/>
              <a:gd name="T73" fmla="*/ 12 h 304"/>
              <a:gd name="T74" fmla="*/ 4 w 80"/>
              <a:gd name="T75" fmla="*/ 8 h 304"/>
              <a:gd name="T76" fmla="*/ 8 w 80"/>
              <a:gd name="T77" fmla="*/ 4 h 304"/>
              <a:gd name="T78" fmla="*/ 16 w 80"/>
              <a:gd name="T79" fmla="*/ 0 h 304"/>
              <a:gd name="T80" fmla="*/ 28 w 80"/>
              <a:gd name="T81" fmla="*/ 4 h 304"/>
              <a:gd name="T82" fmla="*/ 40 w 80"/>
              <a:gd name="T83" fmla="*/ 4 h 304"/>
              <a:gd name="T84" fmla="*/ 52 w 80"/>
              <a:gd name="T85" fmla="*/ 8 h 304"/>
              <a:gd name="T86" fmla="*/ 64 w 80"/>
              <a:gd name="T87" fmla="*/ 12 h 304"/>
              <a:gd name="T88" fmla="*/ 72 w 80"/>
              <a:gd name="T89" fmla="*/ 16 h 304"/>
              <a:gd name="T90" fmla="*/ 76 w 80"/>
              <a:gd name="T91" fmla="*/ 20 h 304"/>
              <a:gd name="T92" fmla="*/ 80 w 80"/>
              <a:gd name="T93" fmla="*/ 28 h 304"/>
              <a:gd name="T94" fmla="*/ 76 w 80"/>
              <a:gd name="T95" fmla="*/ 40 h 304"/>
              <a:gd name="T96" fmla="*/ 76 w 80"/>
              <a:gd name="T97" fmla="*/ 48 h 304"/>
              <a:gd name="T98" fmla="*/ 72 w 80"/>
              <a:gd name="T99" fmla="*/ 60 h 304"/>
              <a:gd name="T100" fmla="*/ 72 w 80"/>
              <a:gd name="T101" fmla="*/ 72 h 304"/>
              <a:gd name="T102" fmla="*/ 68 w 80"/>
              <a:gd name="T103" fmla="*/ 84 h 304"/>
              <a:gd name="T104" fmla="*/ 68 w 80"/>
              <a:gd name="T105" fmla="*/ 84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0" h="304">
                <a:moveTo>
                  <a:pt x="68" y="84"/>
                </a:moveTo>
                <a:lnTo>
                  <a:pt x="68" y="92"/>
                </a:lnTo>
                <a:lnTo>
                  <a:pt x="68" y="96"/>
                </a:lnTo>
                <a:lnTo>
                  <a:pt x="68" y="104"/>
                </a:lnTo>
                <a:lnTo>
                  <a:pt x="68" y="112"/>
                </a:lnTo>
                <a:lnTo>
                  <a:pt x="68" y="120"/>
                </a:lnTo>
                <a:lnTo>
                  <a:pt x="68" y="132"/>
                </a:lnTo>
                <a:lnTo>
                  <a:pt x="68" y="144"/>
                </a:lnTo>
                <a:lnTo>
                  <a:pt x="64" y="156"/>
                </a:lnTo>
                <a:lnTo>
                  <a:pt x="64" y="168"/>
                </a:lnTo>
                <a:lnTo>
                  <a:pt x="64" y="184"/>
                </a:lnTo>
                <a:lnTo>
                  <a:pt x="64" y="200"/>
                </a:lnTo>
                <a:lnTo>
                  <a:pt x="64" y="216"/>
                </a:lnTo>
                <a:lnTo>
                  <a:pt x="64" y="236"/>
                </a:lnTo>
                <a:lnTo>
                  <a:pt x="60" y="252"/>
                </a:lnTo>
                <a:lnTo>
                  <a:pt x="60" y="272"/>
                </a:lnTo>
                <a:lnTo>
                  <a:pt x="60" y="296"/>
                </a:lnTo>
                <a:lnTo>
                  <a:pt x="16" y="304"/>
                </a:lnTo>
                <a:lnTo>
                  <a:pt x="16" y="268"/>
                </a:lnTo>
                <a:lnTo>
                  <a:pt x="16" y="240"/>
                </a:lnTo>
                <a:lnTo>
                  <a:pt x="16" y="208"/>
                </a:lnTo>
                <a:lnTo>
                  <a:pt x="16" y="184"/>
                </a:lnTo>
                <a:lnTo>
                  <a:pt x="16" y="156"/>
                </a:lnTo>
                <a:lnTo>
                  <a:pt x="16" y="136"/>
                </a:lnTo>
                <a:lnTo>
                  <a:pt x="16" y="116"/>
                </a:lnTo>
                <a:lnTo>
                  <a:pt x="16" y="96"/>
                </a:lnTo>
                <a:lnTo>
                  <a:pt x="16" y="80"/>
                </a:lnTo>
                <a:lnTo>
                  <a:pt x="12" y="64"/>
                </a:lnTo>
                <a:lnTo>
                  <a:pt x="12" y="52"/>
                </a:lnTo>
                <a:lnTo>
                  <a:pt x="12" y="44"/>
                </a:lnTo>
                <a:lnTo>
                  <a:pt x="12" y="36"/>
                </a:lnTo>
                <a:lnTo>
                  <a:pt x="8" y="28"/>
                </a:lnTo>
                <a:lnTo>
                  <a:pt x="8" y="24"/>
                </a:lnTo>
                <a:lnTo>
                  <a:pt x="8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6" y="0"/>
                </a:lnTo>
                <a:lnTo>
                  <a:pt x="28" y="4"/>
                </a:lnTo>
                <a:lnTo>
                  <a:pt x="40" y="4"/>
                </a:lnTo>
                <a:lnTo>
                  <a:pt x="52" y="8"/>
                </a:lnTo>
                <a:lnTo>
                  <a:pt x="64" y="12"/>
                </a:lnTo>
                <a:lnTo>
                  <a:pt x="72" y="16"/>
                </a:lnTo>
                <a:lnTo>
                  <a:pt x="76" y="20"/>
                </a:lnTo>
                <a:lnTo>
                  <a:pt x="80" y="28"/>
                </a:lnTo>
                <a:lnTo>
                  <a:pt x="76" y="40"/>
                </a:lnTo>
                <a:lnTo>
                  <a:pt x="76" y="48"/>
                </a:lnTo>
                <a:lnTo>
                  <a:pt x="72" y="60"/>
                </a:lnTo>
                <a:lnTo>
                  <a:pt x="72" y="72"/>
                </a:lnTo>
                <a:lnTo>
                  <a:pt x="68" y="84"/>
                </a:lnTo>
                <a:lnTo>
                  <a:pt x="68" y="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355">
            <a:extLst>
              <a:ext uri="{FF2B5EF4-FFF2-40B4-BE49-F238E27FC236}">
                <a16:creationId xmlns:a16="http://schemas.microsoft.com/office/drawing/2014/main" xmlns="" id="{6D691B74-6DCE-4044-A1CA-257A6623E8F0}"/>
              </a:ext>
            </a:extLst>
          </p:cNvPr>
          <p:cNvSpPr>
            <a:spLocks/>
          </p:cNvSpPr>
          <p:nvPr/>
        </p:nvSpPr>
        <p:spPr bwMode="auto">
          <a:xfrm>
            <a:off x="2235478" y="3847374"/>
            <a:ext cx="326010" cy="1686639"/>
          </a:xfrm>
          <a:custGeom>
            <a:avLst/>
            <a:gdLst>
              <a:gd name="T0" fmla="*/ 4 w 88"/>
              <a:gd name="T1" fmla="*/ 16 h 324"/>
              <a:gd name="T2" fmla="*/ 0 w 88"/>
              <a:gd name="T3" fmla="*/ 8 h 324"/>
              <a:gd name="T4" fmla="*/ 8 w 88"/>
              <a:gd name="T5" fmla="*/ 0 h 324"/>
              <a:gd name="T6" fmla="*/ 28 w 88"/>
              <a:gd name="T7" fmla="*/ 0 h 324"/>
              <a:gd name="T8" fmla="*/ 48 w 88"/>
              <a:gd name="T9" fmla="*/ 4 h 324"/>
              <a:gd name="T10" fmla="*/ 68 w 88"/>
              <a:gd name="T11" fmla="*/ 12 h 324"/>
              <a:gd name="T12" fmla="*/ 80 w 88"/>
              <a:gd name="T13" fmla="*/ 16 h 324"/>
              <a:gd name="T14" fmla="*/ 84 w 88"/>
              <a:gd name="T15" fmla="*/ 24 h 324"/>
              <a:gd name="T16" fmla="*/ 84 w 88"/>
              <a:gd name="T17" fmla="*/ 32 h 324"/>
              <a:gd name="T18" fmla="*/ 80 w 88"/>
              <a:gd name="T19" fmla="*/ 40 h 324"/>
              <a:gd name="T20" fmla="*/ 80 w 88"/>
              <a:gd name="T21" fmla="*/ 48 h 324"/>
              <a:gd name="T22" fmla="*/ 76 w 88"/>
              <a:gd name="T23" fmla="*/ 56 h 324"/>
              <a:gd name="T24" fmla="*/ 76 w 88"/>
              <a:gd name="T25" fmla="*/ 88 h 324"/>
              <a:gd name="T26" fmla="*/ 72 w 88"/>
              <a:gd name="T27" fmla="*/ 100 h 324"/>
              <a:gd name="T28" fmla="*/ 72 w 88"/>
              <a:gd name="T29" fmla="*/ 120 h 324"/>
              <a:gd name="T30" fmla="*/ 72 w 88"/>
              <a:gd name="T31" fmla="*/ 140 h 324"/>
              <a:gd name="T32" fmla="*/ 68 w 88"/>
              <a:gd name="T33" fmla="*/ 168 h 324"/>
              <a:gd name="T34" fmla="*/ 68 w 88"/>
              <a:gd name="T35" fmla="*/ 200 h 324"/>
              <a:gd name="T36" fmla="*/ 64 w 88"/>
              <a:gd name="T37" fmla="*/ 236 h 324"/>
              <a:gd name="T38" fmla="*/ 64 w 88"/>
              <a:gd name="T39" fmla="*/ 276 h 324"/>
              <a:gd name="T40" fmla="*/ 60 w 88"/>
              <a:gd name="T41" fmla="*/ 324 h 324"/>
              <a:gd name="T42" fmla="*/ 12 w 88"/>
              <a:gd name="T43" fmla="*/ 320 h 324"/>
              <a:gd name="T44" fmla="*/ 12 w 88"/>
              <a:gd name="T45" fmla="*/ 304 h 324"/>
              <a:gd name="T46" fmla="*/ 12 w 88"/>
              <a:gd name="T47" fmla="*/ 280 h 324"/>
              <a:gd name="T48" fmla="*/ 16 w 88"/>
              <a:gd name="T49" fmla="*/ 248 h 324"/>
              <a:gd name="T50" fmla="*/ 16 w 88"/>
              <a:gd name="T51" fmla="*/ 192 h 324"/>
              <a:gd name="T52" fmla="*/ 20 w 88"/>
              <a:gd name="T53" fmla="*/ 124 h 324"/>
              <a:gd name="T54" fmla="*/ 20 w 88"/>
              <a:gd name="T55" fmla="*/ 76 h 324"/>
              <a:gd name="T56" fmla="*/ 16 w 88"/>
              <a:gd name="T57" fmla="*/ 52 h 324"/>
              <a:gd name="T58" fmla="*/ 16 w 88"/>
              <a:gd name="T59" fmla="*/ 32 h 324"/>
              <a:gd name="T60" fmla="*/ 12 w 88"/>
              <a:gd name="T61" fmla="*/ 24 h 324"/>
              <a:gd name="T62" fmla="*/ 8 w 88"/>
              <a:gd name="T63" fmla="*/ 20 h 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8" h="324">
                <a:moveTo>
                  <a:pt x="8" y="20"/>
                </a:move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8" y="4"/>
                </a:lnTo>
                <a:lnTo>
                  <a:pt x="56" y="8"/>
                </a:lnTo>
                <a:lnTo>
                  <a:pt x="68" y="12"/>
                </a:lnTo>
                <a:lnTo>
                  <a:pt x="76" y="12"/>
                </a:lnTo>
                <a:lnTo>
                  <a:pt x="80" y="16"/>
                </a:lnTo>
                <a:lnTo>
                  <a:pt x="84" y="20"/>
                </a:lnTo>
                <a:lnTo>
                  <a:pt x="84" y="24"/>
                </a:lnTo>
                <a:lnTo>
                  <a:pt x="88" y="28"/>
                </a:lnTo>
                <a:lnTo>
                  <a:pt x="84" y="32"/>
                </a:lnTo>
                <a:lnTo>
                  <a:pt x="84" y="36"/>
                </a:lnTo>
                <a:lnTo>
                  <a:pt x="80" y="40"/>
                </a:lnTo>
                <a:lnTo>
                  <a:pt x="80" y="44"/>
                </a:lnTo>
                <a:lnTo>
                  <a:pt x="80" y="48"/>
                </a:lnTo>
                <a:lnTo>
                  <a:pt x="76" y="52"/>
                </a:lnTo>
                <a:lnTo>
                  <a:pt x="76" y="56"/>
                </a:lnTo>
                <a:lnTo>
                  <a:pt x="76" y="72"/>
                </a:lnTo>
                <a:lnTo>
                  <a:pt x="76" y="88"/>
                </a:lnTo>
                <a:lnTo>
                  <a:pt x="76" y="92"/>
                </a:lnTo>
                <a:lnTo>
                  <a:pt x="72" y="100"/>
                </a:lnTo>
                <a:lnTo>
                  <a:pt x="72" y="108"/>
                </a:lnTo>
                <a:lnTo>
                  <a:pt x="72" y="120"/>
                </a:lnTo>
                <a:lnTo>
                  <a:pt x="72" y="128"/>
                </a:lnTo>
                <a:lnTo>
                  <a:pt x="72" y="140"/>
                </a:lnTo>
                <a:lnTo>
                  <a:pt x="72" y="152"/>
                </a:lnTo>
                <a:lnTo>
                  <a:pt x="68" y="168"/>
                </a:lnTo>
                <a:lnTo>
                  <a:pt x="68" y="184"/>
                </a:lnTo>
                <a:lnTo>
                  <a:pt x="68" y="200"/>
                </a:lnTo>
                <a:lnTo>
                  <a:pt x="68" y="216"/>
                </a:lnTo>
                <a:lnTo>
                  <a:pt x="64" y="236"/>
                </a:lnTo>
                <a:lnTo>
                  <a:pt x="64" y="256"/>
                </a:lnTo>
                <a:lnTo>
                  <a:pt x="64" y="276"/>
                </a:lnTo>
                <a:lnTo>
                  <a:pt x="60" y="300"/>
                </a:lnTo>
                <a:lnTo>
                  <a:pt x="60" y="324"/>
                </a:lnTo>
                <a:lnTo>
                  <a:pt x="12" y="324"/>
                </a:lnTo>
                <a:lnTo>
                  <a:pt x="12" y="320"/>
                </a:lnTo>
                <a:lnTo>
                  <a:pt x="12" y="312"/>
                </a:lnTo>
                <a:lnTo>
                  <a:pt x="12" y="304"/>
                </a:lnTo>
                <a:lnTo>
                  <a:pt x="12" y="292"/>
                </a:lnTo>
                <a:lnTo>
                  <a:pt x="12" y="280"/>
                </a:lnTo>
                <a:lnTo>
                  <a:pt x="16" y="268"/>
                </a:lnTo>
                <a:lnTo>
                  <a:pt x="16" y="248"/>
                </a:lnTo>
                <a:lnTo>
                  <a:pt x="16" y="232"/>
                </a:lnTo>
                <a:lnTo>
                  <a:pt x="16" y="192"/>
                </a:lnTo>
                <a:lnTo>
                  <a:pt x="20" y="156"/>
                </a:lnTo>
                <a:lnTo>
                  <a:pt x="20" y="124"/>
                </a:lnTo>
                <a:lnTo>
                  <a:pt x="20" y="88"/>
                </a:lnTo>
                <a:lnTo>
                  <a:pt x="20" y="76"/>
                </a:lnTo>
                <a:lnTo>
                  <a:pt x="20" y="64"/>
                </a:lnTo>
                <a:lnTo>
                  <a:pt x="16" y="52"/>
                </a:lnTo>
                <a:lnTo>
                  <a:pt x="16" y="40"/>
                </a:lnTo>
                <a:lnTo>
                  <a:pt x="16" y="32"/>
                </a:lnTo>
                <a:lnTo>
                  <a:pt x="12" y="28"/>
                </a:lnTo>
                <a:lnTo>
                  <a:pt x="12" y="24"/>
                </a:lnTo>
                <a:lnTo>
                  <a:pt x="8" y="20"/>
                </a:lnTo>
                <a:lnTo>
                  <a:pt x="8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356">
            <a:extLst>
              <a:ext uri="{FF2B5EF4-FFF2-40B4-BE49-F238E27FC236}">
                <a16:creationId xmlns:a16="http://schemas.microsoft.com/office/drawing/2014/main" xmlns="" id="{5EA04D57-B3F3-4E3E-A019-077D15A4467D}"/>
              </a:ext>
            </a:extLst>
          </p:cNvPr>
          <p:cNvSpPr>
            <a:spLocks/>
          </p:cNvSpPr>
          <p:nvPr/>
        </p:nvSpPr>
        <p:spPr bwMode="auto">
          <a:xfrm>
            <a:off x="1568640" y="4263828"/>
            <a:ext cx="1185490" cy="353986"/>
          </a:xfrm>
          <a:custGeom>
            <a:avLst/>
            <a:gdLst>
              <a:gd name="T0" fmla="*/ 112 w 320"/>
              <a:gd name="T1" fmla="*/ 56 h 68"/>
              <a:gd name="T2" fmla="*/ 96 w 320"/>
              <a:gd name="T3" fmla="*/ 60 h 68"/>
              <a:gd name="T4" fmla="*/ 80 w 320"/>
              <a:gd name="T5" fmla="*/ 60 h 68"/>
              <a:gd name="T6" fmla="*/ 68 w 320"/>
              <a:gd name="T7" fmla="*/ 64 h 68"/>
              <a:gd name="T8" fmla="*/ 60 w 320"/>
              <a:gd name="T9" fmla="*/ 64 h 68"/>
              <a:gd name="T10" fmla="*/ 52 w 320"/>
              <a:gd name="T11" fmla="*/ 64 h 68"/>
              <a:gd name="T12" fmla="*/ 44 w 320"/>
              <a:gd name="T13" fmla="*/ 68 h 68"/>
              <a:gd name="T14" fmla="*/ 40 w 320"/>
              <a:gd name="T15" fmla="*/ 68 h 68"/>
              <a:gd name="T16" fmla="*/ 36 w 320"/>
              <a:gd name="T17" fmla="*/ 68 h 68"/>
              <a:gd name="T18" fmla="*/ 28 w 320"/>
              <a:gd name="T19" fmla="*/ 68 h 68"/>
              <a:gd name="T20" fmla="*/ 24 w 320"/>
              <a:gd name="T21" fmla="*/ 64 h 68"/>
              <a:gd name="T22" fmla="*/ 16 w 320"/>
              <a:gd name="T23" fmla="*/ 64 h 68"/>
              <a:gd name="T24" fmla="*/ 8 w 320"/>
              <a:gd name="T25" fmla="*/ 60 h 68"/>
              <a:gd name="T26" fmla="*/ 4 w 320"/>
              <a:gd name="T27" fmla="*/ 56 h 68"/>
              <a:gd name="T28" fmla="*/ 0 w 320"/>
              <a:gd name="T29" fmla="*/ 52 h 68"/>
              <a:gd name="T30" fmla="*/ 0 w 320"/>
              <a:gd name="T31" fmla="*/ 48 h 68"/>
              <a:gd name="T32" fmla="*/ 4 w 320"/>
              <a:gd name="T33" fmla="*/ 44 h 68"/>
              <a:gd name="T34" fmla="*/ 8 w 320"/>
              <a:gd name="T35" fmla="*/ 44 h 68"/>
              <a:gd name="T36" fmla="*/ 12 w 320"/>
              <a:gd name="T37" fmla="*/ 40 h 68"/>
              <a:gd name="T38" fmla="*/ 24 w 320"/>
              <a:gd name="T39" fmla="*/ 40 h 68"/>
              <a:gd name="T40" fmla="*/ 36 w 320"/>
              <a:gd name="T41" fmla="*/ 36 h 68"/>
              <a:gd name="T42" fmla="*/ 56 w 320"/>
              <a:gd name="T43" fmla="*/ 32 h 68"/>
              <a:gd name="T44" fmla="*/ 76 w 320"/>
              <a:gd name="T45" fmla="*/ 28 h 68"/>
              <a:gd name="T46" fmla="*/ 100 w 320"/>
              <a:gd name="T47" fmla="*/ 24 h 68"/>
              <a:gd name="T48" fmla="*/ 128 w 320"/>
              <a:gd name="T49" fmla="*/ 20 h 68"/>
              <a:gd name="T50" fmla="*/ 156 w 320"/>
              <a:gd name="T51" fmla="*/ 16 h 68"/>
              <a:gd name="T52" fmla="*/ 184 w 320"/>
              <a:gd name="T53" fmla="*/ 12 h 68"/>
              <a:gd name="T54" fmla="*/ 204 w 320"/>
              <a:gd name="T55" fmla="*/ 8 h 68"/>
              <a:gd name="T56" fmla="*/ 224 w 320"/>
              <a:gd name="T57" fmla="*/ 4 h 68"/>
              <a:gd name="T58" fmla="*/ 240 w 320"/>
              <a:gd name="T59" fmla="*/ 4 h 68"/>
              <a:gd name="T60" fmla="*/ 252 w 320"/>
              <a:gd name="T61" fmla="*/ 4 h 68"/>
              <a:gd name="T62" fmla="*/ 264 w 320"/>
              <a:gd name="T63" fmla="*/ 0 h 68"/>
              <a:gd name="T64" fmla="*/ 268 w 320"/>
              <a:gd name="T65" fmla="*/ 0 h 68"/>
              <a:gd name="T66" fmla="*/ 280 w 320"/>
              <a:gd name="T67" fmla="*/ 0 h 68"/>
              <a:gd name="T68" fmla="*/ 288 w 320"/>
              <a:gd name="T69" fmla="*/ 4 h 68"/>
              <a:gd name="T70" fmla="*/ 308 w 320"/>
              <a:gd name="T71" fmla="*/ 4 h 68"/>
              <a:gd name="T72" fmla="*/ 312 w 320"/>
              <a:gd name="T73" fmla="*/ 8 h 68"/>
              <a:gd name="T74" fmla="*/ 316 w 320"/>
              <a:gd name="T75" fmla="*/ 12 h 68"/>
              <a:gd name="T76" fmla="*/ 320 w 320"/>
              <a:gd name="T77" fmla="*/ 12 h 68"/>
              <a:gd name="T78" fmla="*/ 320 w 320"/>
              <a:gd name="T79" fmla="*/ 16 h 68"/>
              <a:gd name="T80" fmla="*/ 320 w 320"/>
              <a:gd name="T81" fmla="*/ 20 h 68"/>
              <a:gd name="T82" fmla="*/ 320 w 320"/>
              <a:gd name="T83" fmla="*/ 20 h 68"/>
              <a:gd name="T84" fmla="*/ 316 w 320"/>
              <a:gd name="T85" fmla="*/ 24 h 68"/>
              <a:gd name="T86" fmla="*/ 312 w 320"/>
              <a:gd name="T87" fmla="*/ 28 h 68"/>
              <a:gd name="T88" fmla="*/ 308 w 320"/>
              <a:gd name="T89" fmla="*/ 32 h 68"/>
              <a:gd name="T90" fmla="*/ 300 w 320"/>
              <a:gd name="T91" fmla="*/ 32 h 68"/>
              <a:gd name="T92" fmla="*/ 296 w 320"/>
              <a:gd name="T93" fmla="*/ 36 h 68"/>
              <a:gd name="T94" fmla="*/ 288 w 320"/>
              <a:gd name="T95" fmla="*/ 36 h 68"/>
              <a:gd name="T96" fmla="*/ 276 w 320"/>
              <a:gd name="T97" fmla="*/ 40 h 68"/>
              <a:gd name="T98" fmla="*/ 264 w 320"/>
              <a:gd name="T99" fmla="*/ 40 h 68"/>
              <a:gd name="T100" fmla="*/ 252 w 320"/>
              <a:gd name="T101" fmla="*/ 40 h 68"/>
              <a:gd name="T102" fmla="*/ 240 w 320"/>
              <a:gd name="T103" fmla="*/ 44 h 68"/>
              <a:gd name="T104" fmla="*/ 212 w 320"/>
              <a:gd name="T105" fmla="*/ 44 h 68"/>
              <a:gd name="T106" fmla="*/ 180 w 320"/>
              <a:gd name="T107" fmla="*/ 48 h 68"/>
              <a:gd name="T108" fmla="*/ 144 w 320"/>
              <a:gd name="T109" fmla="*/ 52 h 68"/>
              <a:gd name="T110" fmla="*/ 112 w 320"/>
              <a:gd name="T111" fmla="*/ 56 h 68"/>
              <a:gd name="T112" fmla="*/ 112 w 320"/>
              <a:gd name="T113" fmla="*/ 5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20" h="68">
                <a:moveTo>
                  <a:pt x="112" y="56"/>
                </a:moveTo>
                <a:lnTo>
                  <a:pt x="96" y="60"/>
                </a:lnTo>
                <a:lnTo>
                  <a:pt x="80" y="60"/>
                </a:lnTo>
                <a:lnTo>
                  <a:pt x="68" y="64"/>
                </a:lnTo>
                <a:lnTo>
                  <a:pt x="60" y="64"/>
                </a:lnTo>
                <a:lnTo>
                  <a:pt x="52" y="64"/>
                </a:lnTo>
                <a:lnTo>
                  <a:pt x="44" y="68"/>
                </a:lnTo>
                <a:lnTo>
                  <a:pt x="40" y="68"/>
                </a:lnTo>
                <a:lnTo>
                  <a:pt x="36" y="68"/>
                </a:lnTo>
                <a:lnTo>
                  <a:pt x="28" y="68"/>
                </a:lnTo>
                <a:lnTo>
                  <a:pt x="24" y="64"/>
                </a:lnTo>
                <a:lnTo>
                  <a:pt x="16" y="64"/>
                </a:lnTo>
                <a:lnTo>
                  <a:pt x="8" y="60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4" y="44"/>
                </a:lnTo>
                <a:lnTo>
                  <a:pt x="8" y="44"/>
                </a:lnTo>
                <a:lnTo>
                  <a:pt x="12" y="40"/>
                </a:lnTo>
                <a:lnTo>
                  <a:pt x="24" y="40"/>
                </a:lnTo>
                <a:lnTo>
                  <a:pt x="36" y="36"/>
                </a:lnTo>
                <a:lnTo>
                  <a:pt x="56" y="32"/>
                </a:lnTo>
                <a:lnTo>
                  <a:pt x="76" y="28"/>
                </a:lnTo>
                <a:lnTo>
                  <a:pt x="100" y="24"/>
                </a:lnTo>
                <a:lnTo>
                  <a:pt x="128" y="20"/>
                </a:lnTo>
                <a:lnTo>
                  <a:pt x="156" y="16"/>
                </a:lnTo>
                <a:lnTo>
                  <a:pt x="184" y="12"/>
                </a:lnTo>
                <a:lnTo>
                  <a:pt x="204" y="8"/>
                </a:lnTo>
                <a:lnTo>
                  <a:pt x="224" y="4"/>
                </a:lnTo>
                <a:lnTo>
                  <a:pt x="240" y="4"/>
                </a:lnTo>
                <a:lnTo>
                  <a:pt x="252" y="4"/>
                </a:lnTo>
                <a:lnTo>
                  <a:pt x="264" y="0"/>
                </a:lnTo>
                <a:lnTo>
                  <a:pt x="268" y="0"/>
                </a:lnTo>
                <a:lnTo>
                  <a:pt x="280" y="0"/>
                </a:lnTo>
                <a:lnTo>
                  <a:pt x="288" y="4"/>
                </a:lnTo>
                <a:lnTo>
                  <a:pt x="308" y="4"/>
                </a:lnTo>
                <a:lnTo>
                  <a:pt x="312" y="8"/>
                </a:lnTo>
                <a:lnTo>
                  <a:pt x="316" y="12"/>
                </a:lnTo>
                <a:lnTo>
                  <a:pt x="320" y="12"/>
                </a:lnTo>
                <a:lnTo>
                  <a:pt x="320" y="16"/>
                </a:lnTo>
                <a:lnTo>
                  <a:pt x="320" y="20"/>
                </a:lnTo>
                <a:lnTo>
                  <a:pt x="320" y="20"/>
                </a:lnTo>
                <a:lnTo>
                  <a:pt x="316" y="24"/>
                </a:lnTo>
                <a:lnTo>
                  <a:pt x="312" y="28"/>
                </a:lnTo>
                <a:lnTo>
                  <a:pt x="308" y="32"/>
                </a:lnTo>
                <a:lnTo>
                  <a:pt x="300" y="32"/>
                </a:lnTo>
                <a:lnTo>
                  <a:pt x="296" y="36"/>
                </a:lnTo>
                <a:lnTo>
                  <a:pt x="288" y="36"/>
                </a:lnTo>
                <a:lnTo>
                  <a:pt x="276" y="40"/>
                </a:lnTo>
                <a:lnTo>
                  <a:pt x="264" y="40"/>
                </a:lnTo>
                <a:lnTo>
                  <a:pt x="252" y="40"/>
                </a:lnTo>
                <a:lnTo>
                  <a:pt x="240" y="44"/>
                </a:lnTo>
                <a:lnTo>
                  <a:pt x="212" y="44"/>
                </a:lnTo>
                <a:lnTo>
                  <a:pt x="180" y="48"/>
                </a:lnTo>
                <a:lnTo>
                  <a:pt x="144" y="52"/>
                </a:lnTo>
                <a:lnTo>
                  <a:pt x="112" y="56"/>
                </a:lnTo>
                <a:lnTo>
                  <a:pt x="112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357">
            <a:extLst>
              <a:ext uri="{FF2B5EF4-FFF2-40B4-BE49-F238E27FC236}">
                <a16:creationId xmlns:a16="http://schemas.microsoft.com/office/drawing/2014/main" xmlns="" id="{C95E21A5-B3EF-4B65-A089-3B6F26080C28}"/>
              </a:ext>
            </a:extLst>
          </p:cNvPr>
          <p:cNvSpPr>
            <a:spLocks/>
          </p:cNvSpPr>
          <p:nvPr/>
        </p:nvSpPr>
        <p:spPr bwMode="auto">
          <a:xfrm>
            <a:off x="1894650" y="4742750"/>
            <a:ext cx="370466" cy="187404"/>
          </a:xfrm>
          <a:custGeom>
            <a:avLst/>
            <a:gdLst>
              <a:gd name="T0" fmla="*/ 72 w 100"/>
              <a:gd name="T1" fmla="*/ 28 h 36"/>
              <a:gd name="T2" fmla="*/ 52 w 100"/>
              <a:gd name="T3" fmla="*/ 32 h 36"/>
              <a:gd name="T4" fmla="*/ 32 w 100"/>
              <a:gd name="T5" fmla="*/ 32 h 36"/>
              <a:gd name="T6" fmla="*/ 16 w 100"/>
              <a:gd name="T7" fmla="*/ 36 h 36"/>
              <a:gd name="T8" fmla="*/ 0 w 100"/>
              <a:gd name="T9" fmla="*/ 36 h 36"/>
              <a:gd name="T10" fmla="*/ 0 w 100"/>
              <a:gd name="T11" fmla="*/ 4 h 36"/>
              <a:gd name="T12" fmla="*/ 12 w 100"/>
              <a:gd name="T13" fmla="*/ 4 h 36"/>
              <a:gd name="T14" fmla="*/ 24 w 100"/>
              <a:gd name="T15" fmla="*/ 4 h 36"/>
              <a:gd name="T16" fmla="*/ 32 w 100"/>
              <a:gd name="T17" fmla="*/ 4 h 36"/>
              <a:gd name="T18" fmla="*/ 40 w 100"/>
              <a:gd name="T19" fmla="*/ 0 h 36"/>
              <a:gd name="T20" fmla="*/ 56 w 100"/>
              <a:gd name="T21" fmla="*/ 0 h 36"/>
              <a:gd name="T22" fmla="*/ 60 w 100"/>
              <a:gd name="T23" fmla="*/ 0 h 36"/>
              <a:gd name="T24" fmla="*/ 72 w 100"/>
              <a:gd name="T25" fmla="*/ 0 h 36"/>
              <a:gd name="T26" fmla="*/ 80 w 100"/>
              <a:gd name="T27" fmla="*/ 0 h 36"/>
              <a:gd name="T28" fmla="*/ 84 w 100"/>
              <a:gd name="T29" fmla="*/ 0 h 36"/>
              <a:gd name="T30" fmla="*/ 92 w 100"/>
              <a:gd name="T31" fmla="*/ 4 h 36"/>
              <a:gd name="T32" fmla="*/ 100 w 100"/>
              <a:gd name="T33" fmla="*/ 12 h 36"/>
              <a:gd name="T34" fmla="*/ 100 w 100"/>
              <a:gd name="T35" fmla="*/ 12 h 36"/>
              <a:gd name="T36" fmla="*/ 100 w 100"/>
              <a:gd name="T37" fmla="*/ 16 h 36"/>
              <a:gd name="T38" fmla="*/ 100 w 100"/>
              <a:gd name="T39" fmla="*/ 20 h 36"/>
              <a:gd name="T40" fmla="*/ 96 w 100"/>
              <a:gd name="T41" fmla="*/ 24 h 36"/>
              <a:gd name="T42" fmla="*/ 92 w 100"/>
              <a:gd name="T43" fmla="*/ 24 h 36"/>
              <a:gd name="T44" fmla="*/ 88 w 100"/>
              <a:gd name="T45" fmla="*/ 28 h 36"/>
              <a:gd name="T46" fmla="*/ 80 w 100"/>
              <a:gd name="T47" fmla="*/ 28 h 36"/>
              <a:gd name="T48" fmla="*/ 72 w 100"/>
              <a:gd name="T49" fmla="*/ 28 h 36"/>
              <a:gd name="T50" fmla="*/ 72 w 100"/>
              <a:gd name="T51" fmla="*/ 2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0" h="36">
                <a:moveTo>
                  <a:pt x="72" y="28"/>
                </a:moveTo>
                <a:lnTo>
                  <a:pt x="52" y="32"/>
                </a:lnTo>
                <a:lnTo>
                  <a:pt x="32" y="32"/>
                </a:lnTo>
                <a:lnTo>
                  <a:pt x="16" y="36"/>
                </a:lnTo>
                <a:lnTo>
                  <a:pt x="0" y="36"/>
                </a:lnTo>
                <a:lnTo>
                  <a:pt x="0" y="4"/>
                </a:lnTo>
                <a:lnTo>
                  <a:pt x="12" y="4"/>
                </a:lnTo>
                <a:lnTo>
                  <a:pt x="24" y="4"/>
                </a:lnTo>
                <a:lnTo>
                  <a:pt x="32" y="4"/>
                </a:lnTo>
                <a:lnTo>
                  <a:pt x="40" y="0"/>
                </a:lnTo>
                <a:lnTo>
                  <a:pt x="56" y="0"/>
                </a:lnTo>
                <a:lnTo>
                  <a:pt x="60" y="0"/>
                </a:lnTo>
                <a:lnTo>
                  <a:pt x="72" y="0"/>
                </a:lnTo>
                <a:lnTo>
                  <a:pt x="80" y="0"/>
                </a:lnTo>
                <a:lnTo>
                  <a:pt x="84" y="0"/>
                </a:lnTo>
                <a:lnTo>
                  <a:pt x="92" y="4"/>
                </a:lnTo>
                <a:lnTo>
                  <a:pt x="100" y="12"/>
                </a:lnTo>
                <a:lnTo>
                  <a:pt x="100" y="12"/>
                </a:lnTo>
                <a:lnTo>
                  <a:pt x="100" y="16"/>
                </a:lnTo>
                <a:lnTo>
                  <a:pt x="100" y="20"/>
                </a:lnTo>
                <a:lnTo>
                  <a:pt x="96" y="24"/>
                </a:lnTo>
                <a:lnTo>
                  <a:pt x="92" y="24"/>
                </a:lnTo>
                <a:lnTo>
                  <a:pt x="88" y="28"/>
                </a:lnTo>
                <a:lnTo>
                  <a:pt x="80" y="28"/>
                </a:lnTo>
                <a:lnTo>
                  <a:pt x="72" y="28"/>
                </a:lnTo>
                <a:lnTo>
                  <a:pt x="72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358">
            <a:extLst>
              <a:ext uri="{FF2B5EF4-FFF2-40B4-BE49-F238E27FC236}">
                <a16:creationId xmlns:a16="http://schemas.microsoft.com/office/drawing/2014/main" xmlns="" id="{5C68870D-68A3-4B6C-AC93-AE3662C726D1}"/>
              </a:ext>
            </a:extLst>
          </p:cNvPr>
          <p:cNvSpPr>
            <a:spLocks/>
          </p:cNvSpPr>
          <p:nvPr/>
        </p:nvSpPr>
        <p:spPr bwMode="auto">
          <a:xfrm>
            <a:off x="1879831" y="5055091"/>
            <a:ext cx="414921" cy="187404"/>
          </a:xfrm>
          <a:custGeom>
            <a:avLst/>
            <a:gdLst>
              <a:gd name="T0" fmla="*/ 40 w 112"/>
              <a:gd name="T1" fmla="*/ 4 h 36"/>
              <a:gd name="T2" fmla="*/ 52 w 112"/>
              <a:gd name="T3" fmla="*/ 4 h 36"/>
              <a:gd name="T4" fmla="*/ 60 w 112"/>
              <a:gd name="T5" fmla="*/ 4 h 36"/>
              <a:gd name="T6" fmla="*/ 68 w 112"/>
              <a:gd name="T7" fmla="*/ 0 h 36"/>
              <a:gd name="T8" fmla="*/ 76 w 112"/>
              <a:gd name="T9" fmla="*/ 0 h 36"/>
              <a:gd name="T10" fmla="*/ 88 w 112"/>
              <a:gd name="T11" fmla="*/ 4 h 36"/>
              <a:gd name="T12" fmla="*/ 100 w 112"/>
              <a:gd name="T13" fmla="*/ 4 h 36"/>
              <a:gd name="T14" fmla="*/ 104 w 112"/>
              <a:gd name="T15" fmla="*/ 8 h 36"/>
              <a:gd name="T16" fmla="*/ 108 w 112"/>
              <a:gd name="T17" fmla="*/ 12 h 36"/>
              <a:gd name="T18" fmla="*/ 112 w 112"/>
              <a:gd name="T19" fmla="*/ 16 h 36"/>
              <a:gd name="T20" fmla="*/ 108 w 112"/>
              <a:gd name="T21" fmla="*/ 20 h 36"/>
              <a:gd name="T22" fmla="*/ 104 w 112"/>
              <a:gd name="T23" fmla="*/ 24 h 36"/>
              <a:gd name="T24" fmla="*/ 100 w 112"/>
              <a:gd name="T25" fmla="*/ 28 h 36"/>
              <a:gd name="T26" fmla="*/ 92 w 112"/>
              <a:gd name="T27" fmla="*/ 28 h 36"/>
              <a:gd name="T28" fmla="*/ 84 w 112"/>
              <a:gd name="T29" fmla="*/ 32 h 36"/>
              <a:gd name="T30" fmla="*/ 76 w 112"/>
              <a:gd name="T31" fmla="*/ 32 h 36"/>
              <a:gd name="T32" fmla="*/ 68 w 112"/>
              <a:gd name="T33" fmla="*/ 32 h 36"/>
              <a:gd name="T34" fmla="*/ 60 w 112"/>
              <a:gd name="T35" fmla="*/ 32 h 36"/>
              <a:gd name="T36" fmla="*/ 52 w 112"/>
              <a:gd name="T37" fmla="*/ 36 h 36"/>
              <a:gd name="T38" fmla="*/ 40 w 112"/>
              <a:gd name="T39" fmla="*/ 36 h 36"/>
              <a:gd name="T40" fmla="*/ 28 w 112"/>
              <a:gd name="T41" fmla="*/ 36 h 36"/>
              <a:gd name="T42" fmla="*/ 12 w 112"/>
              <a:gd name="T43" fmla="*/ 36 h 36"/>
              <a:gd name="T44" fmla="*/ 0 w 112"/>
              <a:gd name="T45" fmla="*/ 36 h 36"/>
              <a:gd name="T46" fmla="*/ 0 w 112"/>
              <a:gd name="T47" fmla="*/ 12 h 36"/>
              <a:gd name="T48" fmla="*/ 20 w 112"/>
              <a:gd name="T49" fmla="*/ 8 h 36"/>
              <a:gd name="T50" fmla="*/ 40 w 112"/>
              <a:gd name="T51" fmla="*/ 4 h 36"/>
              <a:gd name="T52" fmla="*/ 40 w 112"/>
              <a:gd name="T53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12" h="36">
                <a:moveTo>
                  <a:pt x="40" y="4"/>
                </a:moveTo>
                <a:lnTo>
                  <a:pt x="52" y="4"/>
                </a:lnTo>
                <a:lnTo>
                  <a:pt x="60" y="4"/>
                </a:lnTo>
                <a:lnTo>
                  <a:pt x="68" y="0"/>
                </a:lnTo>
                <a:lnTo>
                  <a:pt x="76" y="0"/>
                </a:lnTo>
                <a:lnTo>
                  <a:pt x="88" y="4"/>
                </a:lnTo>
                <a:lnTo>
                  <a:pt x="100" y="4"/>
                </a:lnTo>
                <a:lnTo>
                  <a:pt x="104" y="8"/>
                </a:lnTo>
                <a:lnTo>
                  <a:pt x="108" y="12"/>
                </a:lnTo>
                <a:lnTo>
                  <a:pt x="112" y="16"/>
                </a:lnTo>
                <a:lnTo>
                  <a:pt x="108" y="20"/>
                </a:lnTo>
                <a:lnTo>
                  <a:pt x="104" y="24"/>
                </a:lnTo>
                <a:lnTo>
                  <a:pt x="100" y="28"/>
                </a:lnTo>
                <a:lnTo>
                  <a:pt x="92" y="28"/>
                </a:lnTo>
                <a:lnTo>
                  <a:pt x="84" y="32"/>
                </a:lnTo>
                <a:lnTo>
                  <a:pt x="76" y="32"/>
                </a:lnTo>
                <a:lnTo>
                  <a:pt x="68" y="32"/>
                </a:lnTo>
                <a:lnTo>
                  <a:pt x="60" y="32"/>
                </a:lnTo>
                <a:lnTo>
                  <a:pt x="52" y="36"/>
                </a:lnTo>
                <a:lnTo>
                  <a:pt x="40" y="36"/>
                </a:lnTo>
                <a:lnTo>
                  <a:pt x="28" y="36"/>
                </a:lnTo>
                <a:lnTo>
                  <a:pt x="12" y="36"/>
                </a:lnTo>
                <a:lnTo>
                  <a:pt x="0" y="36"/>
                </a:lnTo>
                <a:lnTo>
                  <a:pt x="0" y="12"/>
                </a:lnTo>
                <a:lnTo>
                  <a:pt x="20" y="8"/>
                </a:lnTo>
                <a:lnTo>
                  <a:pt x="40" y="4"/>
                </a:lnTo>
                <a:lnTo>
                  <a:pt x="4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359">
            <a:extLst>
              <a:ext uri="{FF2B5EF4-FFF2-40B4-BE49-F238E27FC236}">
                <a16:creationId xmlns:a16="http://schemas.microsoft.com/office/drawing/2014/main" xmlns="" id="{ADF3C469-C6C8-4207-A576-B8AE4949B888}"/>
              </a:ext>
            </a:extLst>
          </p:cNvPr>
          <p:cNvSpPr>
            <a:spLocks/>
          </p:cNvSpPr>
          <p:nvPr/>
        </p:nvSpPr>
        <p:spPr bwMode="auto">
          <a:xfrm>
            <a:off x="1405635" y="5658949"/>
            <a:ext cx="666838" cy="687149"/>
          </a:xfrm>
          <a:custGeom>
            <a:avLst/>
            <a:gdLst>
              <a:gd name="T0" fmla="*/ 140 w 180"/>
              <a:gd name="T1" fmla="*/ 72 h 132"/>
              <a:gd name="T2" fmla="*/ 124 w 180"/>
              <a:gd name="T3" fmla="*/ 84 h 132"/>
              <a:gd name="T4" fmla="*/ 104 w 180"/>
              <a:gd name="T5" fmla="*/ 96 h 132"/>
              <a:gd name="T6" fmla="*/ 80 w 180"/>
              <a:gd name="T7" fmla="*/ 104 h 132"/>
              <a:gd name="T8" fmla="*/ 60 w 180"/>
              <a:gd name="T9" fmla="*/ 116 h 132"/>
              <a:gd name="T10" fmla="*/ 48 w 180"/>
              <a:gd name="T11" fmla="*/ 120 h 132"/>
              <a:gd name="T12" fmla="*/ 36 w 180"/>
              <a:gd name="T13" fmla="*/ 124 h 132"/>
              <a:gd name="T14" fmla="*/ 28 w 180"/>
              <a:gd name="T15" fmla="*/ 128 h 132"/>
              <a:gd name="T16" fmla="*/ 20 w 180"/>
              <a:gd name="T17" fmla="*/ 128 h 132"/>
              <a:gd name="T18" fmla="*/ 12 w 180"/>
              <a:gd name="T19" fmla="*/ 132 h 132"/>
              <a:gd name="T20" fmla="*/ 8 w 180"/>
              <a:gd name="T21" fmla="*/ 132 h 132"/>
              <a:gd name="T22" fmla="*/ 4 w 180"/>
              <a:gd name="T23" fmla="*/ 132 h 132"/>
              <a:gd name="T24" fmla="*/ 0 w 180"/>
              <a:gd name="T25" fmla="*/ 132 h 132"/>
              <a:gd name="T26" fmla="*/ 0 w 180"/>
              <a:gd name="T27" fmla="*/ 132 h 132"/>
              <a:gd name="T28" fmla="*/ 0 w 180"/>
              <a:gd name="T29" fmla="*/ 128 h 132"/>
              <a:gd name="T30" fmla="*/ 0 w 180"/>
              <a:gd name="T31" fmla="*/ 124 h 132"/>
              <a:gd name="T32" fmla="*/ 4 w 180"/>
              <a:gd name="T33" fmla="*/ 120 h 132"/>
              <a:gd name="T34" fmla="*/ 8 w 180"/>
              <a:gd name="T35" fmla="*/ 116 h 132"/>
              <a:gd name="T36" fmla="*/ 16 w 180"/>
              <a:gd name="T37" fmla="*/ 108 h 132"/>
              <a:gd name="T38" fmla="*/ 24 w 180"/>
              <a:gd name="T39" fmla="*/ 104 h 132"/>
              <a:gd name="T40" fmla="*/ 36 w 180"/>
              <a:gd name="T41" fmla="*/ 96 h 132"/>
              <a:gd name="T42" fmla="*/ 56 w 180"/>
              <a:gd name="T43" fmla="*/ 80 h 132"/>
              <a:gd name="T44" fmla="*/ 72 w 180"/>
              <a:gd name="T45" fmla="*/ 68 h 132"/>
              <a:gd name="T46" fmla="*/ 88 w 180"/>
              <a:gd name="T47" fmla="*/ 56 h 132"/>
              <a:gd name="T48" fmla="*/ 100 w 180"/>
              <a:gd name="T49" fmla="*/ 44 h 132"/>
              <a:gd name="T50" fmla="*/ 108 w 180"/>
              <a:gd name="T51" fmla="*/ 36 h 132"/>
              <a:gd name="T52" fmla="*/ 112 w 180"/>
              <a:gd name="T53" fmla="*/ 28 h 132"/>
              <a:gd name="T54" fmla="*/ 112 w 180"/>
              <a:gd name="T55" fmla="*/ 20 h 132"/>
              <a:gd name="T56" fmla="*/ 112 w 180"/>
              <a:gd name="T57" fmla="*/ 16 h 132"/>
              <a:gd name="T58" fmla="*/ 112 w 180"/>
              <a:gd name="T59" fmla="*/ 12 h 132"/>
              <a:gd name="T60" fmla="*/ 112 w 180"/>
              <a:gd name="T61" fmla="*/ 8 h 132"/>
              <a:gd name="T62" fmla="*/ 116 w 180"/>
              <a:gd name="T63" fmla="*/ 8 h 132"/>
              <a:gd name="T64" fmla="*/ 124 w 180"/>
              <a:gd name="T65" fmla="*/ 4 h 132"/>
              <a:gd name="T66" fmla="*/ 132 w 180"/>
              <a:gd name="T67" fmla="*/ 0 h 132"/>
              <a:gd name="T68" fmla="*/ 140 w 180"/>
              <a:gd name="T69" fmla="*/ 4 h 132"/>
              <a:gd name="T70" fmla="*/ 148 w 180"/>
              <a:gd name="T71" fmla="*/ 8 h 132"/>
              <a:gd name="T72" fmla="*/ 160 w 180"/>
              <a:gd name="T73" fmla="*/ 12 h 132"/>
              <a:gd name="T74" fmla="*/ 168 w 180"/>
              <a:gd name="T75" fmla="*/ 20 h 132"/>
              <a:gd name="T76" fmla="*/ 172 w 180"/>
              <a:gd name="T77" fmla="*/ 28 h 132"/>
              <a:gd name="T78" fmla="*/ 176 w 180"/>
              <a:gd name="T79" fmla="*/ 36 h 132"/>
              <a:gd name="T80" fmla="*/ 180 w 180"/>
              <a:gd name="T81" fmla="*/ 40 h 132"/>
              <a:gd name="T82" fmla="*/ 176 w 180"/>
              <a:gd name="T83" fmla="*/ 44 h 132"/>
              <a:gd name="T84" fmla="*/ 168 w 180"/>
              <a:gd name="T85" fmla="*/ 52 h 132"/>
              <a:gd name="T86" fmla="*/ 164 w 180"/>
              <a:gd name="T87" fmla="*/ 56 h 132"/>
              <a:gd name="T88" fmla="*/ 156 w 180"/>
              <a:gd name="T89" fmla="*/ 60 h 132"/>
              <a:gd name="T90" fmla="*/ 148 w 180"/>
              <a:gd name="T91" fmla="*/ 64 h 132"/>
              <a:gd name="T92" fmla="*/ 140 w 180"/>
              <a:gd name="T93" fmla="*/ 72 h 132"/>
              <a:gd name="T94" fmla="*/ 140 w 180"/>
              <a:gd name="T95" fmla="*/ 7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80" h="132">
                <a:moveTo>
                  <a:pt x="140" y="72"/>
                </a:moveTo>
                <a:lnTo>
                  <a:pt x="124" y="84"/>
                </a:lnTo>
                <a:lnTo>
                  <a:pt x="104" y="96"/>
                </a:lnTo>
                <a:lnTo>
                  <a:pt x="80" y="104"/>
                </a:lnTo>
                <a:lnTo>
                  <a:pt x="60" y="116"/>
                </a:lnTo>
                <a:lnTo>
                  <a:pt x="48" y="120"/>
                </a:lnTo>
                <a:lnTo>
                  <a:pt x="36" y="124"/>
                </a:lnTo>
                <a:lnTo>
                  <a:pt x="28" y="128"/>
                </a:lnTo>
                <a:lnTo>
                  <a:pt x="20" y="128"/>
                </a:lnTo>
                <a:lnTo>
                  <a:pt x="12" y="132"/>
                </a:lnTo>
                <a:lnTo>
                  <a:pt x="8" y="132"/>
                </a:lnTo>
                <a:lnTo>
                  <a:pt x="4" y="132"/>
                </a:lnTo>
                <a:lnTo>
                  <a:pt x="0" y="132"/>
                </a:lnTo>
                <a:lnTo>
                  <a:pt x="0" y="132"/>
                </a:lnTo>
                <a:lnTo>
                  <a:pt x="0" y="128"/>
                </a:lnTo>
                <a:lnTo>
                  <a:pt x="0" y="124"/>
                </a:lnTo>
                <a:lnTo>
                  <a:pt x="4" y="120"/>
                </a:lnTo>
                <a:lnTo>
                  <a:pt x="8" y="116"/>
                </a:lnTo>
                <a:lnTo>
                  <a:pt x="16" y="108"/>
                </a:lnTo>
                <a:lnTo>
                  <a:pt x="24" y="104"/>
                </a:lnTo>
                <a:lnTo>
                  <a:pt x="36" y="96"/>
                </a:lnTo>
                <a:lnTo>
                  <a:pt x="56" y="80"/>
                </a:lnTo>
                <a:lnTo>
                  <a:pt x="72" y="68"/>
                </a:lnTo>
                <a:lnTo>
                  <a:pt x="88" y="56"/>
                </a:lnTo>
                <a:lnTo>
                  <a:pt x="100" y="44"/>
                </a:lnTo>
                <a:lnTo>
                  <a:pt x="108" y="36"/>
                </a:lnTo>
                <a:lnTo>
                  <a:pt x="112" y="28"/>
                </a:lnTo>
                <a:lnTo>
                  <a:pt x="112" y="20"/>
                </a:lnTo>
                <a:lnTo>
                  <a:pt x="112" y="16"/>
                </a:lnTo>
                <a:lnTo>
                  <a:pt x="112" y="12"/>
                </a:lnTo>
                <a:lnTo>
                  <a:pt x="112" y="8"/>
                </a:lnTo>
                <a:lnTo>
                  <a:pt x="116" y="8"/>
                </a:lnTo>
                <a:lnTo>
                  <a:pt x="124" y="4"/>
                </a:lnTo>
                <a:lnTo>
                  <a:pt x="132" y="0"/>
                </a:lnTo>
                <a:lnTo>
                  <a:pt x="140" y="4"/>
                </a:lnTo>
                <a:lnTo>
                  <a:pt x="148" y="8"/>
                </a:lnTo>
                <a:lnTo>
                  <a:pt x="160" y="12"/>
                </a:lnTo>
                <a:lnTo>
                  <a:pt x="168" y="20"/>
                </a:lnTo>
                <a:lnTo>
                  <a:pt x="172" y="28"/>
                </a:lnTo>
                <a:lnTo>
                  <a:pt x="176" y="36"/>
                </a:lnTo>
                <a:lnTo>
                  <a:pt x="180" y="40"/>
                </a:lnTo>
                <a:lnTo>
                  <a:pt x="176" y="44"/>
                </a:lnTo>
                <a:lnTo>
                  <a:pt x="168" y="52"/>
                </a:lnTo>
                <a:lnTo>
                  <a:pt x="164" y="56"/>
                </a:lnTo>
                <a:lnTo>
                  <a:pt x="156" y="60"/>
                </a:lnTo>
                <a:lnTo>
                  <a:pt x="148" y="64"/>
                </a:lnTo>
                <a:lnTo>
                  <a:pt x="140" y="72"/>
                </a:lnTo>
                <a:lnTo>
                  <a:pt x="140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360">
            <a:extLst>
              <a:ext uri="{FF2B5EF4-FFF2-40B4-BE49-F238E27FC236}">
                <a16:creationId xmlns:a16="http://schemas.microsoft.com/office/drawing/2014/main" xmlns="" id="{C93FF0B2-9901-487C-A5AD-45329F83D6B3}"/>
              </a:ext>
            </a:extLst>
          </p:cNvPr>
          <p:cNvSpPr>
            <a:spLocks/>
          </p:cNvSpPr>
          <p:nvPr/>
        </p:nvSpPr>
        <p:spPr bwMode="auto">
          <a:xfrm>
            <a:off x="2191022" y="5638127"/>
            <a:ext cx="355647" cy="416454"/>
          </a:xfrm>
          <a:custGeom>
            <a:avLst/>
            <a:gdLst>
              <a:gd name="T0" fmla="*/ 72 w 96"/>
              <a:gd name="T1" fmla="*/ 16 h 80"/>
              <a:gd name="T2" fmla="*/ 84 w 96"/>
              <a:gd name="T3" fmla="*/ 28 h 80"/>
              <a:gd name="T4" fmla="*/ 92 w 96"/>
              <a:gd name="T5" fmla="*/ 36 h 80"/>
              <a:gd name="T6" fmla="*/ 92 w 96"/>
              <a:gd name="T7" fmla="*/ 40 h 80"/>
              <a:gd name="T8" fmla="*/ 96 w 96"/>
              <a:gd name="T9" fmla="*/ 44 h 80"/>
              <a:gd name="T10" fmla="*/ 96 w 96"/>
              <a:gd name="T11" fmla="*/ 48 h 80"/>
              <a:gd name="T12" fmla="*/ 96 w 96"/>
              <a:gd name="T13" fmla="*/ 56 h 80"/>
              <a:gd name="T14" fmla="*/ 92 w 96"/>
              <a:gd name="T15" fmla="*/ 64 h 80"/>
              <a:gd name="T16" fmla="*/ 92 w 96"/>
              <a:gd name="T17" fmla="*/ 72 h 80"/>
              <a:gd name="T18" fmla="*/ 88 w 96"/>
              <a:gd name="T19" fmla="*/ 76 h 80"/>
              <a:gd name="T20" fmla="*/ 80 w 96"/>
              <a:gd name="T21" fmla="*/ 80 h 80"/>
              <a:gd name="T22" fmla="*/ 76 w 96"/>
              <a:gd name="T23" fmla="*/ 80 h 80"/>
              <a:gd name="T24" fmla="*/ 72 w 96"/>
              <a:gd name="T25" fmla="*/ 80 h 80"/>
              <a:gd name="T26" fmla="*/ 68 w 96"/>
              <a:gd name="T27" fmla="*/ 76 h 80"/>
              <a:gd name="T28" fmla="*/ 60 w 96"/>
              <a:gd name="T29" fmla="*/ 76 h 80"/>
              <a:gd name="T30" fmla="*/ 56 w 96"/>
              <a:gd name="T31" fmla="*/ 72 h 80"/>
              <a:gd name="T32" fmla="*/ 48 w 96"/>
              <a:gd name="T33" fmla="*/ 64 h 80"/>
              <a:gd name="T34" fmla="*/ 40 w 96"/>
              <a:gd name="T35" fmla="*/ 56 h 80"/>
              <a:gd name="T36" fmla="*/ 32 w 96"/>
              <a:gd name="T37" fmla="*/ 48 h 80"/>
              <a:gd name="T38" fmla="*/ 24 w 96"/>
              <a:gd name="T39" fmla="*/ 40 h 80"/>
              <a:gd name="T40" fmla="*/ 16 w 96"/>
              <a:gd name="T41" fmla="*/ 32 h 80"/>
              <a:gd name="T42" fmla="*/ 8 w 96"/>
              <a:gd name="T43" fmla="*/ 24 h 80"/>
              <a:gd name="T44" fmla="*/ 4 w 96"/>
              <a:gd name="T45" fmla="*/ 20 h 80"/>
              <a:gd name="T46" fmla="*/ 0 w 96"/>
              <a:gd name="T47" fmla="*/ 16 h 80"/>
              <a:gd name="T48" fmla="*/ 0 w 96"/>
              <a:gd name="T49" fmla="*/ 12 h 80"/>
              <a:gd name="T50" fmla="*/ 0 w 96"/>
              <a:gd name="T51" fmla="*/ 8 h 80"/>
              <a:gd name="T52" fmla="*/ 0 w 96"/>
              <a:gd name="T53" fmla="*/ 8 h 80"/>
              <a:gd name="T54" fmla="*/ 4 w 96"/>
              <a:gd name="T55" fmla="*/ 4 h 80"/>
              <a:gd name="T56" fmla="*/ 8 w 96"/>
              <a:gd name="T57" fmla="*/ 0 h 80"/>
              <a:gd name="T58" fmla="*/ 16 w 96"/>
              <a:gd name="T59" fmla="*/ 0 h 80"/>
              <a:gd name="T60" fmla="*/ 24 w 96"/>
              <a:gd name="T61" fmla="*/ 0 h 80"/>
              <a:gd name="T62" fmla="*/ 36 w 96"/>
              <a:gd name="T63" fmla="*/ 4 h 80"/>
              <a:gd name="T64" fmla="*/ 48 w 96"/>
              <a:gd name="T65" fmla="*/ 8 h 80"/>
              <a:gd name="T66" fmla="*/ 60 w 96"/>
              <a:gd name="T67" fmla="*/ 12 h 80"/>
              <a:gd name="T68" fmla="*/ 72 w 96"/>
              <a:gd name="T69" fmla="*/ 16 h 80"/>
              <a:gd name="T70" fmla="*/ 72 w 96"/>
              <a:gd name="T71" fmla="*/ 1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6" h="80">
                <a:moveTo>
                  <a:pt x="72" y="16"/>
                </a:moveTo>
                <a:lnTo>
                  <a:pt x="84" y="28"/>
                </a:lnTo>
                <a:lnTo>
                  <a:pt x="92" y="36"/>
                </a:lnTo>
                <a:lnTo>
                  <a:pt x="92" y="40"/>
                </a:lnTo>
                <a:lnTo>
                  <a:pt x="96" y="44"/>
                </a:lnTo>
                <a:lnTo>
                  <a:pt x="96" y="48"/>
                </a:lnTo>
                <a:lnTo>
                  <a:pt x="96" y="56"/>
                </a:lnTo>
                <a:lnTo>
                  <a:pt x="92" y="64"/>
                </a:lnTo>
                <a:lnTo>
                  <a:pt x="92" y="72"/>
                </a:lnTo>
                <a:lnTo>
                  <a:pt x="88" y="76"/>
                </a:lnTo>
                <a:lnTo>
                  <a:pt x="80" y="80"/>
                </a:lnTo>
                <a:lnTo>
                  <a:pt x="76" y="80"/>
                </a:lnTo>
                <a:lnTo>
                  <a:pt x="72" y="80"/>
                </a:lnTo>
                <a:lnTo>
                  <a:pt x="68" y="76"/>
                </a:lnTo>
                <a:lnTo>
                  <a:pt x="60" y="76"/>
                </a:lnTo>
                <a:lnTo>
                  <a:pt x="56" y="72"/>
                </a:lnTo>
                <a:lnTo>
                  <a:pt x="48" y="64"/>
                </a:lnTo>
                <a:lnTo>
                  <a:pt x="40" y="56"/>
                </a:lnTo>
                <a:lnTo>
                  <a:pt x="32" y="48"/>
                </a:lnTo>
                <a:lnTo>
                  <a:pt x="24" y="40"/>
                </a:lnTo>
                <a:lnTo>
                  <a:pt x="16" y="32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4"/>
                </a:lnTo>
                <a:lnTo>
                  <a:pt x="48" y="8"/>
                </a:lnTo>
                <a:lnTo>
                  <a:pt x="60" y="12"/>
                </a:lnTo>
                <a:lnTo>
                  <a:pt x="72" y="16"/>
                </a:lnTo>
                <a:lnTo>
                  <a:pt x="72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361">
            <a:extLst>
              <a:ext uri="{FF2B5EF4-FFF2-40B4-BE49-F238E27FC236}">
                <a16:creationId xmlns:a16="http://schemas.microsoft.com/office/drawing/2014/main" xmlns="" id="{815F1215-E38B-468C-8A49-F4DDBBA4B153}"/>
              </a:ext>
            </a:extLst>
          </p:cNvPr>
          <p:cNvSpPr>
            <a:spLocks/>
          </p:cNvSpPr>
          <p:nvPr/>
        </p:nvSpPr>
        <p:spPr bwMode="auto">
          <a:xfrm>
            <a:off x="1183356" y="5346609"/>
            <a:ext cx="1600411" cy="437277"/>
          </a:xfrm>
          <a:custGeom>
            <a:avLst/>
            <a:gdLst>
              <a:gd name="T0" fmla="*/ 432 w 432"/>
              <a:gd name="T1" fmla="*/ 20 h 84"/>
              <a:gd name="T2" fmla="*/ 424 w 432"/>
              <a:gd name="T3" fmla="*/ 28 h 84"/>
              <a:gd name="T4" fmla="*/ 404 w 432"/>
              <a:gd name="T5" fmla="*/ 32 h 84"/>
              <a:gd name="T6" fmla="*/ 392 w 432"/>
              <a:gd name="T7" fmla="*/ 36 h 84"/>
              <a:gd name="T8" fmla="*/ 384 w 432"/>
              <a:gd name="T9" fmla="*/ 36 h 84"/>
              <a:gd name="T10" fmla="*/ 368 w 432"/>
              <a:gd name="T11" fmla="*/ 40 h 84"/>
              <a:gd name="T12" fmla="*/ 340 w 432"/>
              <a:gd name="T13" fmla="*/ 40 h 84"/>
              <a:gd name="T14" fmla="*/ 304 w 432"/>
              <a:gd name="T15" fmla="*/ 44 h 84"/>
              <a:gd name="T16" fmla="*/ 180 w 432"/>
              <a:gd name="T17" fmla="*/ 60 h 84"/>
              <a:gd name="T18" fmla="*/ 120 w 432"/>
              <a:gd name="T19" fmla="*/ 72 h 84"/>
              <a:gd name="T20" fmla="*/ 88 w 432"/>
              <a:gd name="T21" fmla="*/ 80 h 84"/>
              <a:gd name="T22" fmla="*/ 64 w 432"/>
              <a:gd name="T23" fmla="*/ 84 h 84"/>
              <a:gd name="T24" fmla="*/ 52 w 432"/>
              <a:gd name="T25" fmla="*/ 84 h 84"/>
              <a:gd name="T26" fmla="*/ 44 w 432"/>
              <a:gd name="T27" fmla="*/ 80 h 84"/>
              <a:gd name="T28" fmla="*/ 32 w 432"/>
              <a:gd name="T29" fmla="*/ 76 h 84"/>
              <a:gd name="T30" fmla="*/ 12 w 432"/>
              <a:gd name="T31" fmla="*/ 64 h 84"/>
              <a:gd name="T32" fmla="*/ 4 w 432"/>
              <a:gd name="T33" fmla="*/ 52 h 84"/>
              <a:gd name="T34" fmla="*/ 16 w 432"/>
              <a:gd name="T35" fmla="*/ 44 h 84"/>
              <a:gd name="T36" fmla="*/ 52 w 432"/>
              <a:gd name="T37" fmla="*/ 40 h 84"/>
              <a:gd name="T38" fmla="*/ 104 w 432"/>
              <a:gd name="T39" fmla="*/ 36 h 84"/>
              <a:gd name="T40" fmla="*/ 172 w 432"/>
              <a:gd name="T41" fmla="*/ 24 h 84"/>
              <a:gd name="T42" fmla="*/ 228 w 432"/>
              <a:gd name="T43" fmla="*/ 16 h 84"/>
              <a:gd name="T44" fmla="*/ 264 w 432"/>
              <a:gd name="T45" fmla="*/ 12 h 84"/>
              <a:gd name="T46" fmla="*/ 300 w 432"/>
              <a:gd name="T47" fmla="*/ 8 h 84"/>
              <a:gd name="T48" fmla="*/ 328 w 432"/>
              <a:gd name="T49" fmla="*/ 4 h 84"/>
              <a:gd name="T50" fmla="*/ 352 w 432"/>
              <a:gd name="T51" fmla="*/ 0 h 84"/>
              <a:gd name="T52" fmla="*/ 372 w 432"/>
              <a:gd name="T53" fmla="*/ 0 h 84"/>
              <a:gd name="T54" fmla="*/ 388 w 432"/>
              <a:gd name="T55" fmla="*/ 0 h 84"/>
              <a:gd name="T56" fmla="*/ 400 w 432"/>
              <a:gd name="T57" fmla="*/ 0 h 84"/>
              <a:gd name="T58" fmla="*/ 408 w 432"/>
              <a:gd name="T59" fmla="*/ 4 h 84"/>
              <a:gd name="T60" fmla="*/ 420 w 432"/>
              <a:gd name="T61" fmla="*/ 8 h 84"/>
              <a:gd name="T62" fmla="*/ 432 w 432"/>
              <a:gd name="T63" fmla="*/ 12 h 84"/>
              <a:gd name="T64" fmla="*/ 432 w 432"/>
              <a:gd name="T65" fmla="*/ 16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2" h="84">
                <a:moveTo>
                  <a:pt x="432" y="16"/>
                </a:moveTo>
                <a:lnTo>
                  <a:pt x="432" y="20"/>
                </a:lnTo>
                <a:lnTo>
                  <a:pt x="428" y="24"/>
                </a:lnTo>
                <a:lnTo>
                  <a:pt x="424" y="28"/>
                </a:lnTo>
                <a:lnTo>
                  <a:pt x="416" y="32"/>
                </a:lnTo>
                <a:lnTo>
                  <a:pt x="404" y="32"/>
                </a:lnTo>
                <a:lnTo>
                  <a:pt x="400" y="36"/>
                </a:lnTo>
                <a:lnTo>
                  <a:pt x="392" y="36"/>
                </a:lnTo>
                <a:lnTo>
                  <a:pt x="392" y="36"/>
                </a:lnTo>
                <a:lnTo>
                  <a:pt x="384" y="36"/>
                </a:lnTo>
                <a:lnTo>
                  <a:pt x="376" y="36"/>
                </a:lnTo>
                <a:lnTo>
                  <a:pt x="368" y="40"/>
                </a:lnTo>
                <a:lnTo>
                  <a:pt x="356" y="40"/>
                </a:lnTo>
                <a:lnTo>
                  <a:pt x="340" y="40"/>
                </a:lnTo>
                <a:lnTo>
                  <a:pt x="324" y="44"/>
                </a:lnTo>
                <a:lnTo>
                  <a:pt x="304" y="44"/>
                </a:lnTo>
                <a:lnTo>
                  <a:pt x="220" y="56"/>
                </a:lnTo>
                <a:lnTo>
                  <a:pt x="180" y="60"/>
                </a:lnTo>
                <a:lnTo>
                  <a:pt x="140" y="68"/>
                </a:lnTo>
                <a:lnTo>
                  <a:pt x="120" y="72"/>
                </a:lnTo>
                <a:lnTo>
                  <a:pt x="104" y="76"/>
                </a:lnTo>
                <a:lnTo>
                  <a:pt x="88" y="80"/>
                </a:lnTo>
                <a:lnTo>
                  <a:pt x="76" y="80"/>
                </a:lnTo>
                <a:lnTo>
                  <a:pt x="64" y="84"/>
                </a:lnTo>
                <a:lnTo>
                  <a:pt x="56" y="84"/>
                </a:lnTo>
                <a:lnTo>
                  <a:pt x="52" y="84"/>
                </a:lnTo>
                <a:lnTo>
                  <a:pt x="48" y="84"/>
                </a:lnTo>
                <a:lnTo>
                  <a:pt x="44" y="80"/>
                </a:lnTo>
                <a:lnTo>
                  <a:pt x="36" y="80"/>
                </a:lnTo>
                <a:lnTo>
                  <a:pt x="32" y="76"/>
                </a:lnTo>
                <a:lnTo>
                  <a:pt x="24" y="68"/>
                </a:lnTo>
                <a:lnTo>
                  <a:pt x="12" y="64"/>
                </a:lnTo>
                <a:lnTo>
                  <a:pt x="8" y="60"/>
                </a:lnTo>
                <a:lnTo>
                  <a:pt x="4" y="52"/>
                </a:lnTo>
                <a:lnTo>
                  <a:pt x="0" y="48"/>
                </a:lnTo>
                <a:lnTo>
                  <a:pt x="16" y="44"/>
                </a:lnTo>
                <a:lnTo>
                  <a:pt x="32" y="44"/>
                </a:lnTo>
                <a:lnTo>
                  <a:pt x="52" y="40"/>
                </a:lnTo>
                <a:lnTo>
                  <a:pt x="76" y="36"/>
                </a:lnTo>
                <a:lnTo>
                  <a:pt x="104" y="36"/>
                </a:lnTo>
                <a:lnTo>
                  <a:pt x="136" y="28"/>
                </a:lnTo>
                <a:lnTo>
                  <a:pt x="172" y="24"/>
                </a:lnTo>
                <a:lnTo>
                  <a:pt x="208" y="20"/>
                </a:lnTo>
                <a:lnTo>
                  <a:pt x="228" y="16"/>
                </a:lnTo>
                <a:lnTo>
                  <a:pt x="248" y="12"/>
                </a:lnTo>
                <a:lnTo>
                  <a:pt x="264" y="12"/>
                </a:lnTo>
                <a:lnTo>
                  <a:pt x="284" y="8"/>
                </a:lnTo>
                <a:lnTo>
                  <a:pt x="300" y="8"/>
                </a:lnTo>
                <a:lnTo>
                  <a:pt x="312" y="4"/>
                </a:lnTo>
                <a:lnTo>
                  <a:pt x="328" y="4"/>
                </a:lnTo>
                <a:lnTo>
                  <a:pt x="340" y="4"/>
                </a:lnTo>
                <a:lnTo>
                  <a:pt x="352" y="0"/>
                </a:lnTo>
                <a:lnTo>
                  <a:pt x="360" y="0"/>
                </a:lnTo>
                <a:lnTo>
                  <a:pt x="372" y="0"/>
                </a:lnTo>
                <a:lnTo>
                  <a:pt x="380" y="0"/>
                </a:lnTo>
                <a:lnTo>
                  <a:pt x="388" y="0"/>
                </a:lnTo>
                <a:lnTo>
                  <a:pt x="392" y="0"/>
                </a:lnTo>
                <a:lnTo>
                  <a:pt x="400" y="0"/>
                </a:lnTo>
                <a:lnTo>
                  <a:pt x="404" y="4"/>
                </a:lnTo>
                <a:lnTo>
                  <a:pt x="408" y="4"/>
                </a:lnTo>
                <a:lnTo>
                  <a:pt x="416" y="8"/>
                </a:lnTo>
                <a:lnTo>
                  <a:pt x="420" y="8"/>
                </a:lnTo>
                <a:lnTo>
                  <a:pt x="424" y="8"/>
                </a:lnTo>
                <a:lnTo>
                  <a:pt x="432" y="12"/>
                </a:lnTo>
                <a:lnTo>
                  <a:pt x="432" y="16"/>
                </a:lnTo>
                <a:lnTo>
                  <a:pt x="432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83" name="Freeform 409">
            <a:extLst>
              <a:ext uri="{FF2B5EF4-FFF2-40B4-BE49-F238E27FC236}">
                <a16:creationId xmlns:a16="http://schemas.microsoft.com/office/drawing/2014/main" xmlns="" id="{F633A0A6-898A-43FF-96C4-87F3F5DC6273}"/>
              </a:ext>
            </a:extLst>
          </p:cNvPr>
          <p:cNvSpPr>
            <a:spLocks/>
          </p:cNvSpPr>
          <p:nvPr/>
        </p:nvSpPr>
        <p:spPr bwMode="auto">
          <a:xfrm>
            <a:off x="5111535" y="935847"/>
            <a:ext cx="1659685" cy="458100"/>
          </a:xfrm>
          <a:custGeom>
            <a:avLst/>
            <a:gdLst>
              <a:gd name="T0" fmla="*/ 24 w 448"/>
              <a:gd name="T1" fmla="*/ 52 h 88"/>
              <a:gd name="T2" fmla="*/ 32 w 448"/>
              <a:gd name="T3" fmla="*/ 52 h 88"/>
              <a:gd name="T4" fmla="*/ 48 w 448"/>
              <a:gd name="T5" fmla="*/ 52 h 88"/>
              <a:gd name="T6" fmla="*/ 64 w 448"/>
              <a:gd name="T7" fmla="*/ 48 h 88"/>
              <a:gd name="T8" fmla="*/ 88 w 448"/>
              <a:gd name="T9" fmla="*/ 44 h 88"/>
              <a:gd name="T10" fmla="*/ 116 w 448"/>
              <a:gd name="T11" fmla="*/ 40 h 88"/>
              <a:gd name="T12" fmla="*/ 148 w 448"/>
              <a:gd name="T13" fmla="*/ 36 h 88"/>
              <a:gd name="T14" fmla="*/ 184 w 448"/>
              <a:gd name="T15" fmla="*/ 32 h 88"/>
              <a:gd name="T16" fmla="*/ 224 w 448"/>
              <a:gd name="T17" fmla="*/ 24 h 88"/>
              <a:gd name="T18" fmla="*/ 260 w 448"/>
              <a:gd name="T19" fmla="*/ 20 h 88"/>
              <a:gd name="T20" fmla="*/ 292 w 448"/>
              <a:gd name="T21" fmla="*/ 16 h 88"/>
              <a:gd name="T22" fmla="*/ 316 w 448"/>
              <a:gd name="T23" fmla="*/ 12 h 88"/>
              <a:gd name="T24" fmla="*/ 340 w 448"/>
              <a:gd name="T25" fmla="*/ 8 h 88"/>
              <a:gd name="T26" fmla="*/ 356 w 448"/>
              <a:gd name="T27" fmla="*/ 4 h 88"/>
              <a:gd name="T28" fmla="*/ 368 w 448"/>
              <a:gd name="T29" fmla="*/ 4 h 88"/>
              <a:gd name="T30" fmla="*/ 376 w 448"/>
              <a:gd name="T31" fmla="*/ 4 h 88"/>
              <a:gd name="T32" fmla="*/ 388 w 448"/>
              <a:gd name="T33" fmla="*/ 0 h 88"/>
              <a:gd name="T34" fmla="*/ 408 w 448"/>
              <a:gd name="T35" fmla="*/ 8 h 88"/>
              <a:gd name="T36" fmla="*/ 432 w 448"/>
              <a:gd name="T37" fmla="*/ 16 h 88"/>
              <a:gd name="T38" fmla="*/ 444 w 448"/>
              <a:gd name="T39" fmla="*/ 28 h 88"/>
              <a:gd name="T40" fmla="*/ 448 w 448"/>
              <a:gd name="T41" fmla="*/ 36 h 88"/>
              <a:gd name="T42" fmla="*/ 440 w 448"/>
              <a:gd name="T43" fmla="*/ 40 h 88"/>
              <a:gd name="T44" fmla="*/ 432 w 448"/>
              <a:gd name="T45" fmla="*/ 44 h 88"/>
              <a:gd name="T46" fmla="*/ 416 w 448"/>
              <a:gd name="T47" fmla="*/ 44 h 88"/>
              <a:gd name="T48" fmla="*/ 396 w 448"/>
              <a:gd name="T49" fmla="*/ 48 h 88"/>
              <a:gd name="T50" fmla="*/ 364 w 448"/>
              <a:gd name="T51" fmla="*/ 48 h 88"/>
              <a:gd name="T52" fmla="*/ 320 w 448"/>
              <a:gd name="T53" fmla="*/ 52 h 88"/>
              <a:gd name="T54" fmla="*/ 264 w 448"/>
              <a:gd name="T55" fmla="*/ 60 h 88"/>
              <a:gd name="T56" fmla="*/ 196 w 448"/>
              <a:gd name="T57" fmla="*/ 68 h 88"/>
              <a:gd name="T58" fmla="*/ 140 w 448"/>
              <a:gd name="T59" fmla="*/ 76 h 88"/>
              <a:gd name="T60" fmla="*/ 100 w 448"/>
              <a:gd name="T61" fmla="*/ 84 h 88"/>
              <a:gd name="T62" fmla="*/ 76 w 448"/>
              <a:gd name="T63" fmla="*/ 88 h 88"/>
              <a:gd name="T64" fmla="*/ 60 w 448"/>
              <a:gd name="T65" fmla="*/ 88 h 88"/>
              <a:gd name="T66" fmla="*/ 36 w 448"/>
              <a:gd name="T67" fmla="*/ 88 h 88"/>
              <a:gd name="T68" fmla="*/ 16 w 448"/>
              <a:gd name="T69" fmla="*/ 76 h 88"/>
              <a:gd name="T70" fmla="*/ 4 w 448"/>
              <a:gd name="T71" fmla="*/ 68 h 88"/>
              <a:gd name="T72" fmla="*/ 0 w 448"/>
              <a:gd name="T73" fmla="*/ 56 h 88"/>
              <a:gd name="T74" fmla="*/ 12 w 448"/>
              <a:gd name="T75" fmla="*/ 52 h 88"/>
              <a:gd name="T76" fmla="*/ 20 w 448"/>
              <a:gd name="T77" fmla="*/ 52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48" h="88">
                <a:moveTo>
                  <a:pt x="20" y="52"/>
                </a:moveTo>
                <a:lnTo>
                  <a:pt x="24" y="52"/>
                </a:lnTo>
                <a:lnTo>
                  <a:pt x="28" y="52"/>
                </a:lnTo>
                <a:lnTo>
                  <a:pt x="32" y="52"/>
                </a:lnTo>
                <a:lnTo>
                  <a:pt x="40" y="52"/>
                </a:lnTo>
                <a:lnTo>
                  <a:pt x="48" y="52"/>
                </a:lnTo>
                <a:lnTo>
                  <a:pt x="56" y="48"/>
                </a:lnTo>
                <a:lnTo>
                  <a:pt x="64" y="48"/>
                </a:lnTo>
                <a:lnTo>
                  <a:pt x="76" y="48"/>
                </a:lnTo>
                <a:lnTo>
                  <a:pt x="88" y="44"/>
                </a:lnTo>
                <a:lnTo>
                  <a:pt x="100" y="44"/>
                </a:lnTo>
                <a:lnTo>
                  <a:pt x="116" y="40"/>
                </a:lnTo>
                <a:lnTo>
                  <a:pt x="132" y="40"/>
                </a:lnTo>
                <a:lnTo>
                  <a:pt x="148" y="36"/>
                </a:lnTo>
                <a:lnTo>
                  <a:pt x="164" y="32"/>
                </a:lnTo>
                <a:lnTo>
                  <a:pt x="184" y="32"/>
                </a:lnTo>
                <a:lnTo>
                  <a:pt x="204" y="28"/>
                </a:lnTo>
                <a:lnTo>
                  <a:pt x="224" y="24"/>
                </a:lnTo>
                <a:lnTo>
                  <a:pt x="240" y="20"/>
                </a:lnTo>
                <a:lnTo>
                  <a:pt x="260" y="20"/>
                </a:lnTo>
                <a:lnTo>
                  <a:pt x="276" y="16"/>
                </a:lnTo>
                <a:lnTo>
                  <a:pt x="292" y="16"/>
                </a:lnTo>
                <a:lnTo>
                  <a:pt x="304" y="12"/>
                </a:lnTo>
                <a:lnTo>
                  <a:pt x="316" y="12"/>
                </a:lnTo>
                <a:lnTo>
                  <a:pt x="328" y="8"/>
                </a:lnTo>
                <a:lnTo>
                  <a:pt x="340" y="8"/>
                </a:lnTo>
                <a:lnTo>
                  <a:pt x="348" y="8"/>
                </a:lnTo>
                <a:lnTo>
                  <a:pt x="356" y="4"/>
                </a:lnTo>
                <a:lnTo>
                  <a:pt x="364" y="4"/>
                </a:lnTo>
                <a:lnTo>
                  <a:pt x="368" y="4"/>
                </a:lnTo>
                <a:lnTo>
                  <a:pt x="372" y="4"/>
                </a:lnTo>
                <a:lnTo>
                  <a:pt x="376" y="4"/>
                </a:lnTo>
                <a:lnTo>
                  <a:pt x="380" y="4"/>
                </a:lnTo>
                <a:lnTo>
                  <a:pt x="388" y="0"/>
                </a:lnTo>
                <a:lnTo>
                  <a:pt x="396" y="4"/>
                </a:lnTo>
                <a:lnTo>
                  <a:pt x="408" y="8"/>
                </a:lnTo>
                <a:lnTo>
                  <a:pt x="420" y="12"/>
                </a:lnTo>
                <a:lnTo>
                  <a:pt x="432" y="16"/>
                </a:lnTo>
                <a:lnTo>
                  <a:pt x="440" y="24"/>
                </a:lnTo>
                <a:lnTo>
                  <a:pt x="444" y="28"/>
                </a:lnTo>
                <a:lnTo>
                  <a:pt x="448" y="36"/>
                </a:lnTo>
                <a:lnTo>
                  <a:pt x="448" y="36"/>
                </a:lnTo>
                <a:lnTo>
                  <a:pt x="444" y="40"/>
                </a:lnTo>
                <a:lnTo>
                  <a:pt x="440" y="40"/>
                </a:lnTo>
                <a:lnTo>
                  <a:pt x="436" y="44"/>
                </a:lnTo>
                <a:lnTo>
                  <a:pt x="432" y="44"/>
                </a:lnTo>
                <a:lnTo>
                  <a:pt x="424" y="44"/>
                </a:lnTo>
                <a:lnTo>
                  <a:pt x="416" y="44"/>
                </a:lnTo>
                <a:lnTo>
                  <a:pt x="408" y="48"/>
                </a:lnTo>
                <a:lnTo>
                  <a:pt x="396" y="48"/>
                </a:lnTo>
                <a:lnTo>
                  <a:pt x="384" y="48"/>
                </a:lnTo>
                <a:lnTo>
                  <a:pt x="364" y="48"/>
                </a:lnTo>
                <a:lnTo>
                  <a:pt x="344" y="52"/>
                </a:lnTo>
                <a:lnTo>
                  <a:pt x="320" y="52"/>
                </a:lnTo>
                <a:lnTo>
                  <a:pt x="292" y="56"/>
                </a:lnTo>
                <a:lnTo>
                  <a:pt x="264" y="60"/>
                </a:lnTo>
                <a:lnTo>
                  <a:pt x="232" y="64"/>
                </a:lnTo>
                <a:lnTo>
                  <a:pt x="196" y="68"/>
                </a:lnTo>
                <a:lnTo>
                  <a:pt x="168" y="72"/>
                </a:lnTo>
                <a:lnTo>
                  <a:pt x="140" y="76"/>
                </a:lnTo>
                <a:lnTo>
                  <a:pt x="120" y="80"/>
                </a:lnTo>
                <a:lnTo>
                  <a:pt x="100" y="84"/>
                </a:lnTo>
                <a:lnTo>
                  <a:pt x="88" y="84"/>
                </a:lnTo>
                <a:lnTo>
                  <a:pt x="76" y="88"/>
                </a:lnTo>
                <a:lnTo>
                  <a:pt x="68" y="88"/>
                </a:lnTo>
                <a:lnTo>
                  <a:pt x="60" y="88"/>
                </a:lnTo>
                <a:lnTo>
                  <a:pt x="48" y="88"/>
                </a:lnTo>
                <a:lnTo>
                  <a:pt x="36" y="88"/>
                </a:lnTo>
                <a:lnTo>
                  <a:pt x="24" y="84"/>
                </a:lnTo>
                <a:lnTo>
                  <a:pt x="16" y="76"/>
                </a:lnTo>
                <a:lnTo>
                  <a:pt x="8" y="72"/>
                </a:lnTo>
                <a:lnTo>
                  <a:pt x="4" y="68"/>
                </a:lnTo>
                <a:lnTo>
                  <a:pt x="4" y="64"/>
                </a:lnTo>
                <a:lnTo>
                  <a:pt x="0" y="56"/>
                </a:lnTo>
                <a:lnTo>
                  <a:pt x="4" y="56"/>
                </a:lnTo>
                <a:lnTo>
                  <a:pt x="12" y="52"/>
                </a:lnTo>
                <a:lnTo>
                  <a:pt x="20" y="52"/>
                </a:lnTo>
                <a:lnTo>
                  <a:pt x="20" y="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410">
            <a:extLst>
              <a:ext uri="{FF2B5EF4-FFF2-40B4-BE49-F238E27FC236}">
                <a16:creationId xmlns:a16="http://schemas.microsoft.com/office/drawing/2014/main" xmlns="" id="{1BC1975A-0277-43B2-9EA9-8FF61EA72808}"/>
              </a:ext>
            </a:extLst>
          </p:cNvPr>
          <p:cNvSpPr>
            <a:spLocks/>
          </p:cNvSpPr>
          <p:nvPr/>
        </p:nvSpPr>
        <p:spPr bwMode="auto">
          <a:xfrm>
            <a:off x="5748735" y="561038"/>
            <a:ext cx="474196" cy="395632"/>
          </a:xfrm>
          <a:custGeom>
            <a:avLst/>
            <a:gdLst>
              <a:gd name="T0" fmla="*/ 0 w 128"/>
              <a:gd name="T1" fmla="*/ 8 h 76"/>
              <a:gd name="T2" fmla="*/ 0 w 128"/>
              <a:gd name="T3" fmla="*/ 4 h 76"/>
              <a:gd name="T4" fmla="*/ 8 w 128"/>
              <a:gd name="T5" fmla="*/ 0 h 76"/>
              <a:gd name="T6" fmla="*/ 16 w 128"/>
              <a:gd name="T7" fmla="*/ 0 h 76"/>
              <a:gd name="T8" fmla="*/ 20 w 128"/>
              <a:gd name="T9" fmla="*/ 0 h 76"/>
              <a:gd name="T10" fmla="*/ 28 w 128"/>
              <a:gd name="T11" fmla="*/ 0 h 76"/>
              <a:gd name="T12" fmla="*/ 44 w 128"/>
              <a:gd name="T13" fmla="*/ 0 h 76"/>
              <a:gd name="T14" fmla="*/ 56 w 128"/>
              <a:gd name="T15" fmla="*/ 0 h 76"/>
              <a:gd name="T16" fmla="*/ 76 w 128"/>
              <a:gd name="T17" fmla="*/ 8 h 76"/>
              <a:gd name="T18" fmla="*/ 92 w 128"/>
              <a:gd name="T19" fmla="*/ 16 h 76"/>
              <a:gd name="T20" fmla="*/ 104 w 128"/>
              <a:gd name="T21" fmla="*/ 20 h 76"/>
              <a:gd name="T22" fmla="*/ 108 w 128"/>
              <a:gd name="T23" fmla="*/ 24 h 76"/>
              <a:gd name="T24" fmla="*/ 116 w 128"/>
              <a:gd name="T25" fmla="*/ 28 h 76"/>
              <a:gd name="T26" fmla="*/ 120 w 128"/>
              <a:gd name="T27" fmla="*/ 32 h 76"/>
              <a:gd name="T28" fmla="*/ 124 w 128"/>
              <a:gd name="T29" fmla="*/ 36 h 76"/>
              <a:gd name="T30" fmla="*/ 124 w 128"/>
              <a:gd name="T31" fmla="*/ 40 h 76"/>
              <a:gd name="T32" fmla="*/ 128 w 128"/>
              <a:gd name="T33" fmla="*/ 44 h 76"/>
              <a:gd name="T34" fmla="*/ 124 w 128"/>
              <a:gd name="T35" fmla="*/ 52 h 76"/>
              <a:gd name="T36" fmla="*/ 124 w 128"/>
              <a:gd name="T37" fmla="*/ 60 h 76"/>
              <a:gd name="T38" fmla="*/ 116 w 128"/>
              <a:gd name="T39" fmla="*/ 68 h 76"/>
              <a:gd name="T40" fmla="*/ 112 w 128"/>
              <a:gd name="T41" fmla="*/ 72 h 76"/>
              <a:gd name="T42" fmla="*/ 104 w 128"/>
              <a:gd name="T43" fmla="*/ 76 h 76"/>
              <a:gd name="T44" fmla="*/ 96 w 128"/>
              <a:gd name="T45" fmla="*/ 72 h 76"/>
              <a:gd name="T46" fmla="*/ 80 w 128"/>
              <a:gd name="T47" fmla="*/ 68 h 76"/>
              <a:gd name="T48" fmla="*/ 64 w 128"/>
              <a:gd name="T49" fmla="*/ 60 h 76"/>
              <a:gd name="T50" fmla="*/ 44 w 128"/>
              <a:gd name="T51" fmla="*/ 48 h 76"/>
              <a:gd name="T52" fmla="*/ 32 w 128"/>
              <a:gd name="T53" fmla="*/ 40 h 76"/>
              <a:gd name="T54" fmla="*/ 24 w 128"/>
              <a:gd name="T55" fmla="*/ 32 h 76"/>
              <a:gd name="T56" fmla="*/ 16 w 128"/>
              <a:gd name="T57" fmla="*/ 28 h 76"/>
              <a:gd name="T58" fmla="*/ 12 w 128"/>
              <a:gd name="T59" fmla="*/ 24 h 76"/>
              <a:gd name="T60" fmla="*/ 4 w 128"/>
              <a:gd name="T61" fmla="*/ 20 h 76"/>
              <a:gd name="T62" fmla="*/ 4 w 128"/>
              <a:gd name="T63" fmla="*/ 16 h 76"/>
              <a:gd name="T64" fmla="*/ 0 w 128"/>
              <a:gd name="T65" fmla="*/ 12 h 76"/>
              <a:gd name="T66" fmla="*/ 0 w 128"/>
              <a:gd name="T67" fmla="*/ 8 h 76"/>
              <a:gd name="T68" fmla="*/ 0 w 128"/>
              <a:gd name="T69" fmla="*/ 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8" h="76">
                <a:moveTo>
                  <a:pt x="0" y="8"/>
                </a:moveTo>
                <a:lnTo>
                  <a:pt x="0" y="4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44" y="0"/>
                </a:lnTo>
                <a:lnTo>
                  <a:pt x="56" y="0"/>
                </a:lnTo>
                <a:lnTo>
                  <a:pt x="76" y="8"/>
                </a:lnTo>
                <a:lnTo>
                  <a:pt x="92" y="16"/>
                </a:lnTo>
                <a:lnTo>
                  <a:pt x="104" y="20"/>
                </a:lnTo>
                <a:lnTo>
                  <a:pt x="108" y="24"/>
                </a:lnTo>
                <a:lnTo>
                  <a:pt x="116" y="28"/>
                </a:lnTo>
                <a:lnTo>
                  <a:pt x="120" y="32"/>
                </a:lnTo>
                <a:lnTo>
                  <a:pt x="124" y="36"/>
                </a:lnTo>
                <a:lnTo>
                  <a:pt x="124" y="40"/>
                </a:lnTo>
                <a:lnTo>
                  <a:pt x="128" y="44"/>
                </a:lnTo>
                <a:lnTo>
                  <a:pt x="124" y="52"/>
                </a:lnTo>
                <a:lnTo>
                  <a:pt x="124" y="60"/>
                </a:lnTo>
                <a:lnTo>
                  <a:pt x="116" y="68"/>
                </a:lnTo>
                <a:lnTo>
                  <a:pt x="112" y="72"/>
                </a:lnTo>
                <a:lnTo>
                  <a:pt x="104" y="76"/>
                </a:lnTo>
                <a:lnTo>
                  <a:pt x="96" y="72"/>
                </a:lnTo>
                <a:lnTo>
                  <a:pt x="80" y="68"/>
                </a:lnTo>
                <a:lnTo>
                  <a:pt x="64" y="60"/>
                </a:lnTo>
                <a:lnTo>
                  <a:pt x="44" y="48"/>
                </a:lnTo>
                <a:lnTo>
                  <a:pt x="32" y="40"/>
                </a:lnTo>
                <a:lnTo>
                  <a:pt x="24" y="32"/>
                </a:lnTo>
                <a:lnTo>
                  <a:pt x="16" y="28"/>
                </a:lnTo>
                <a:lnTo>
                  <a:pt x="12" y="24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411">
            <a:extLst>
              <a:ext uri="{FF2B5EF4-FFF2-40B4-BE49-F238E27FC236}">
                <a16:creationId xmlns:a16="http://schemas.microsoft.com/office/drawing/2014/main" xmlns="" id="{EEA241BD-22E6-40E3-BE41-A3BAE3255A04}"/>
              </a:ext>
            </a:extLst>
          </p:cNvPr>
          <p:cNvSpPr>
            <a:spLocks/>
          </p:cNvSpPr>
          <p:nvPr/>
        </p:nvSpPr>
        <p:spPr bwMode="auto">
          <a:xfrm>
            <a:off x="4918893" y="1185720"/>
            <a:ext cx="1111396" cy="1332654"/>
          </a:xfrm>
          <a:custGeom>
            <a:avLst/>
            <a:gdLst>
              <a:gd name="T0" fmla="*/ 0 w 300"/>
              <a:gd name="T1" fmla="*/ 252 h 256"/>
              <a:gd name="T2" fmla="*/ 0 w 300"/>
              <a:gd name="T3" fmla="*/ 252 h 256"/>
              <a:gd name="T4" fmla="*/ 0 w 300"/>
              <a:gd name="T5" fmla="*/ 248 h 256"/>
              <a:gd name="T6" fmla="*/ 4 w 300"/>
              <a:gd name="T7" fmla="*/ 244 h 256"/>
              <a:gd name="T8" fmla="*/ 8 w 300"/>
              <a:gd name="T9" fmla="*/ 236 h 256"/>
              <a:gd name="T10" fmla="*/ 16 w 300"/>
              <a:gd name="T11" fmla="*/ 232 h 256"/>
              <a:gd name="T12" fmla="*/ 28 w 300"/>
              <a:gd name="T13" fmla="*/ 224 h 256"/>
              <a:gd name="T14" fmla="*/ 40 w 300"/>
              <a:gd name="T15" fmla="*/ 216 h 256"/>
              <a:gd name="T16" fmla="*/ 56 w 300"/>
              <a:gd name="T17" fmla="*/ 208 h 256"/>
              <a:gd name="T18" fmla="*/ 80 w 300"/>
              <a:gd name="T19" fmla="*/ 188 h 256"/>
              <a:gd name="T20" fmla="*/ 108 w 300"/>
              <a:gd name="T21" fmla="*/ 168 h 256"/>
              <a:gd name="T22" fmla="*/ 132 w 300"/>
              <a:gd name="T23" fmla="*/ 148 h 256"/>
              <a:gd name="T24" fmla="*/ 156 w 300"/>
              <a:gd name="T25" fmla="*/ 128 h 256"/>
              <a:gd name="T26" fmla="*/ 176 w 300"/>
              <a:gd name="T27" fmla="*/ 104 h 256"/>
              <a:gd name="T28" fmla="*/ 192 w 300"/>
              <a:gd name="T29" fmla="*/ 88 h 256"/>
              <a:gd name="T30" fmla="*/ 204 w 300"/>
              <a:gd name="T31" fmla="*/ 72 h 256"/>
              <a:gd name="T32" fmla="*/ 216 w 300"/>
              <a:gd name="T33" fmla="*/ 56 h 256"/>
              <a:gd name="T34" fmla="*/ 224 w 300"/>
              <a:gd name="T35" fmla="*/ 44 h 256"/>
              <a:gd name="T36" fmla="*/ 228 w 300"/>
              <a:gd name="T37" fmla="*/ 36 h 256"/>
              <a:gd name="T38" fmla="*/ 232 w 300"/>
              <a:gd name="T39" fmla="*/ 28 h 256"/>
              <a:gd name="T40" fmla="*/ 228 w 300"/>
              <a:gd name="T41" fmla="*/ 20 h 256"/>
              <a:gd name="T42" fmla="*/ 228 w 300"/>
              <a:gd name="T43" fmla="*/ 16 h 256"/>
              <a:gd name="T44" fmla="*/ 228 w 300"/>
              <a:gd name="T45" fmla="*/ 12 h 256"/>
              <a:gd name="T46" fmla="*/ 232 w 300"/>
              <a:gd name="T47" fmla="*/ 8 h 256"/>
              <a:gd name="T48" fmla="*/ 236 w 300"/>
              <a:gd name="T49" fmla="*/ 4 h 256"/>
              <a:gd name="T50" fmla="*/ 240 w 300"/>
              <a:gd name="T51" fmla="*/ 0 h 256"/>
              <a:gd name="T52" fmla="*/ 248 w 300"/>
              <a:gd name="T53" fmla="*/ 0 h 256"/>
              <a:gd name="T54" fmla="*/ 260 w 300"/>
              <a:gd name="T55" fmla="*/ 4 h 256"/>
              <a:gd name="T56" fmla="*/ 272 w 300"/>
              <a:gd name="T57" fmla="*/ 12 h 256"/>
              <a:gd name="T58" fmla="*/ 280 w 300"/>
              <a:gd name="T59" fmla="*/ 16 h 256"/>
              <a:gd name="T60" fmla="*/ 288 w 300"/>
              <a:gd name="T61" fmla="*/ 20 h 256"/>
              <a:gd name="T62" fmla="*/ 292 w 300"/>
              <a:gd name="T63" fmla="*/ 24 h 256"/>
              <a:gd name="T64" fmla="*/ 296 w 300"/>
              <a:gd name="T65" fmla="*/ 28 h 256"/>
              <a:gd name="T66" fmla="*/ 300 w 300"/>
              <a:gd name="T67" fmla="*/ 32 h 256"/>
              <a:gd name="T68" fmla="*/ 300 w 300"/>
              <a:gd name="T69" fmla="*/ 32 h 256"/>
              <a:gd name="T70" fmla="*/ 300 w 300"/>
              <a:gd name="T71" fmla="*/ 36 h 256"/>
              <a:gd name="T72" fmla="*/ 300 w 300"/>
              <a:gd name="T73" fmla="*/ 40 h 256"/>
              <a:gd name="T74" fmla="*/ 296 w 300"/>
              <a:gd name="T75" fmla="*/ 44 h 256"/>
              <a:gd name="T76" fmla="*/ 292 w 300"/>
              <a:gd name="T77" fmla="*/ 48 h 256"/>
              <a:gd name="T78" fmla="*/ 288 w 300"/>
              <a:gd name="T79" fmla="*/ 56 h 256"/>
              <a:gd name="T80" fmla="*/ 280 w 300"/>
              <a:gd name="T81" fmla="*/ 68 h 256"/>
              <a:gd name="T82" fmla="*/ 268 w 300"/>
              <a:gd name="T83" fmla="*/ 80 h 256"/>
              <a:gd name="T84" fmla="*/ 256 w 300"/>
              <a:gd name="T85" fmla="*/ 92 h 256"/>
              <a:gd name="T86" fmla="*/ 240 w 300"/>
              <a:gd name="T87" fmla="*/ 108 h 256"/>
              <a:gd name="T88" fmla="*/ 224 w 300"/>
              <a:gd name="T89" fmla="*/ 124 h 256"/>
              <a:gd name="T90" fmla="*/ 204 w 300"/>
              <a:gd name="T91" fmla="*/ 144 h 256"/>
              <a:gd name="T92" fmla="*/ 188 w 300"/>
              <a:gd name="T93" fmla="*/ 160 h 256"/>
              <a:gd name="T94" fmla="*/ 168 w 300"/>
              <a:gd name="T95" fmla="*/ 176 h 256"/>
              <a:gd name="T96" fmla="*/ 152 w 300"/>
              <a:gd name="T97" fmla="*/ 188 h 256"/>
              <a:gd name="T98" fmla="*/ 132 w 300"/>
              <a:gd name="T99" fmla="*/ 200 h 256"/>
              <a:gd name="T100" fmla="*/ 116 w 300"/>
              <a:gd name="T101" fmla="*/ 212 h 256"/>
              <a:gd name="T102" fmla="*/ 96 w 300"/>
              <a:gd name="T103" fmla="*/ 224 h 256"/>
              <a:gd name="T104" fmla="*/ 76 w 300"/>
              <a:gd name="T105" fmla="*/ 232 h 256"/>
              <a:gd name="T106" fmla="*/ 60 w 300"/>
              <a:gd name="T107" fmla="*/ 236 h 256"/>
              <a:gd name="T108" fmla="*/ 44 w 300"/>
              <a:gd name="T109" fmla="*/ 244 h 256"/>
              <a:gd name="T110" fmla="*/ 32 w 300"/>
              <a:gd name="T111" fmla="*/ 248 h 256"/>
              <a:gd name="T112" fmla="*/ 20 w 300"/>
              <a:gd name="T113" fmla="*/ 252 h 256"/>
              <a:gd name="T114" fmla="*/ 12 w 300"/>
              <a:gd name="T115" fmla="*/ 256 h 256"/>
              <a:gd name="T116" fmla="*/ 4 w 300"/>
              <a:gd name="T117" fmla="*/ 256 h 256"/>
              <a:gd name="T118" fmla="*/ 0 w 300"/>
              <a:gd name="T119" fmla="*/ 256 h 256"/>
              <a:gd name="T120" fmla="*/ 0 w 300"/>
              <a:gd name="T121" fmla="*/ 252 h 256"/>
              <a:gd name="T122" fmla="*/ 0 w 300"/>
              <a:gd name="T123" fmla="*/ 252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00" h="256">
                <a:moveTo>
                  <a:pt x="0" y="252"/>
                </a:moveTo>
                <a:lnTo>
                  <a:pt x="0" y="252"/>
                </a:lnTo>
                <a:lnTo>
                  <a:pt x="0" y="248"/>
                </a:lnTo>
                <a:lnTo>
                  <a:pt x="4" y="244"/>
                </a:lnTo>
                <a:lnTo>
                  <a:pt x="8" y="236"/>
                </a:lnTo>
                <a:lnTo>
                  <a:pt x="16" y="232"/>
                </a:lnTo>
                <a:lnTo>
                  <a:pt x="28" y="224"/>
                </a:lnTo>
                <a:lnTo>
                  <a:pt x="40" y="216"/>
                </a:lnTo>
                <a:lnTo>
                  <a:pt x="56" y="208"/>
                </a:lnTo>
                <a:lnTo>
                  <a:pt x="80" y="188"/>
                </a:lnTo>
                <a:lnTo>
                  <a:pt x="108" y="168"/>
                </a:lnTo>
                <a:lnTo>
                  <a:pt x="132" y="148"/>
                </a:lnTo>
                <a:lnTo>
                  <a:pt x="156" y="128"/>
                </a:lnTo>
                <a:lnTo>
                  <a:pt x="176" y="104"/>
                </a:lnTo>
                <a:lnTo>
                  <a:pt x="192" y="88"/>
                </a:lnTo>
                <a:lnTo>
                  <a:pt x="204" y="72"/>
                </a:lnTo>
                <a:lnTo>
                  <a:pt x="216" y="56"/>
                </a:lnTo>
                <a:lnTo>
                  <a:pt x="224" y="44"/>
                </a:lnTo>
                <a:lnTo>
                  <a:pt x="228" y="36"/>
                </a:lnTo>
                <a:lnTo>
                  <a:pt x="232" y="28"/>
                </a:lnTo>
                <a:lnTo>
                  <a:pt x="228" y="20"/>
                </a:lnTo>
                <a:lnTo>
                  <a:pt x="228" y="16"/>
                </a:lnTo>
                <a:lnTo>
                  <a:pt x="228" y="12"/>
                </a:lnTo>
                <a:lnTo>
                  <a:pt x="232" y="8"/>
                </a:lnTo>
                <a:lnTo>
                  <a:pt x="236" y="4"/>
                </a:lnTo>
                <a:lnTo>
                  <a:pt x="240" y="0"/>
                </a:lnTo>
                <a:lnTo>
                  <a:pt x="248" y="0"/>
                </a:lnTo>
                <a:lnTo>
                  <a:pt x="260" y="4"/>
                </a:lnTo>
                <a:lnTo>
                  <a:pt x="272" y="12"/>
                </a:lnTo>
                <a:lnTo>
                  <a:pt x="280" y="16"/>
                </a:lnTo>
                <a:lnTo>
                  <a:pt x="288" y="20"/>
                </a:lnTo>
                <a:lnTo>
                  <a:pt x="292" y="24"/>
                </a:lnTo>
                <a:lnTo>
                  <a:pt x="296" y="28"/>
                </a:lnTo>
                <a:lnTo>
                  <a:pt x="300" y="32"/>
                </a:lnTo>
                <a:lnTo>
                  <a:pt x="300" y="32"/>
                </a:lnTo>
                <a:lnTo>
                  <a:pt x="300" y="36"/>
                </a:lnTo>
                <a:lnTo>
                  <a:pt x="300" y="40"/>
                </a:lnTo>
                <a:lnTo>
                  <a:pt x="296" y="44"/>
                </a:lnTo>
                <a:lnTo>
                  <a:pt x="292" y="48"/>
                </a:lnTo>
                <a:lnTo>
                  <a:pt x="288" y="56"/>
                </a:lnTo>
                <a:lnTo>
                  <a:pt x="280" y="68"/>
                </a:lnTo>
                <a:lnTo>
                  <a:pt x="268" y="80"/>
                </a:lnTo>
                <a:lnTo>
                  <a:pt x="256" y="92"/>
                </a:lnTo>
                <a:lnTo>
                  <a:pt x="240" y="108"/>
                </a:lnTo>
                <a:lnTo>
                  <a:pt x="224" y="124"/>
                </a:lnTo>
                <a:lnTo>
                  <a:pt x="204" y="144"/>
                </a:lnTo>
                <a:lnTo>
                  <a:pt x="188" y="160"/>
                </a:lnTo>
                <a:lnTo>
                  <a:pt x="168" y="176"/>
                </a:lnTo>
                <a:lnTo>
                  <a:pt x="152" y="188"/>
                </a:lnTo>
                <a:lnTo>
                  <a:pt x="132" y="200"/>
                </a:lnTo>
                <a:lnTo>
                  <a:pt x="116" y="212"/>
                </a:lnTo>
                <a:lnTo>
                  <a:pt x="96" y="224"/>
                </a:lnTo>
                <a:lnTo>
                  <a:pt x="76" y="232"/>
                </a:lnTo>
                <a:lnTo>
                  <a:pt x="60" y="236"/>
                </a:lnTo>
                <a:lnTo>
                  <a:pt x="44" y="244"/>
                </a:lnTo>
                <a:lnTo>
                  <a:pt x="32" y="248"/>
                </a:lnTo>
                <a:lnTo>
                  <a:pt x="20" y="252"/>
                </a:lnTo>
                <a:lnTo>
                  <a:pt x="12" y="256"/>
                </a:lnTo>
                <a:lnTo>
                  <a:pt x="4" y="256"/>
                </a:lnTo>
                <a:lnTo>
                  <a:pt x="0" y="256"/>
                </a:lnTo>
                <a:lnTo>
                  <a:pt x="0" y="252"/>
                </a:lnTo>
                <a:lnTo>
                  <a:pt x="0" y="2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413">
            <a:extLst>
              <a:ext uri="{FF2B5EF4-FFF2-40B4-BE49-F238E27FC236}">
                <a16:creationId xmlns:a16="http://schemas.microsoft.com/office/drawing/2014/main" xmlns="" id="{49EF8BF0-75D2-4C10-A35C-9CE790C1B9DF}"/>
              </a:ext>
            </a:extLst>
          </p:cNvPr>
          <p:cNvSpPr>
            <a:spLocks/>
          </p:cNvSpPr>
          <p:nvPr/>
        </p:nvSpPr>
        <p:spPr bwMode="auto">
          <a:xfrm>
            <a:off x="5822829" y="1393947"/>
            <a:ext cx="1600410" cy="1249363"/>
          </a:xfrm>
          <a:custGeom>
            <a:avLst/>
            <a:gdLst>
              <a:gd name="T0" fmla="*/ 0 w 432"/>
              <a:gd name="T1" fmla="*/ 16 h 240"/>
              <a:gd name="T2" fmla="*/ 24 w 432"/>
              <a:gd name="T3" fmla="*/ 0 h 240"/>
              <a:gd name="T4" fmla="*/ 48 w 432"/>
              <a:gd name="T5" fmla="*/ 20 h 240"/>
              <a:gd name="T6" fmla="*/ 64 w 432"/>
              <a:gd name="T7" fmla="*/ 32 h 240"/>
              <a:gd name="T8" fmla="*/ 80 w 432"/>
              <a:gd name="T9" fmla="*/ 44 h 240"/>
              <a:gd name="T10" fmla="*/ 96 w 432"/>
              <a:gd name="T11" fmla="*/ 56 h 240"/>
              <a:gd name="T12" fmla="*/ 112 w 432"/>
              <a:gd name="T13" fmla="*/ 72 h 240"/>
              <a:gd name="T14" fmla="*/ 132 w 432"/>
              <a:gd name="T15" fmla="*/ 84 h 240"/>
              <a:gd name="T16" fmla="*/ 152 w 432"/>
              <a:gd name="T17" fmla="*/ 100 h 240"/>
              <a:gd name="T18" fmla="*/ 192 w 432"/>
              <a:gd name="T19" fmla="*/ 128 h 240"/>
              <a:gd name="T20" fmla="*/ 236 w 432"/>
              <a:gd name="T21" fmla="*/ 152 h 240"/>
              <a:gd name="T22" fmla="*/ 284 w 432"/>
              <a:gd name="T23" fmla="*/ 172 h 240"/>
              <a:gd name="T24" fmla="*/ 332 w 432"/>
              <a:gd name="T25" fmla="*/ 188 h 240"/>
              <a:gd name="T26" fmla="*/ 356 w 432"/>
              <a:gd name="T27" fmla="*/ 196 h 240"/>
              <a:gd name="T28" fmla="*/ 376 w 432"/>
              <a:gd name="T29" fmla="*/ 204 h 240"/>
              <a:gd name="T30" fmla="*/ 396 w 432"/>
              <a:gd name="T31" fmla="*/ 208 h 240"/>
              <a:gd name="T32" fmla="*/ 408 w 432"/>
              <a:gd name="T33" fmla="*/ 216 h 240"/>
              <a:gd name="T34" fmla="*/ 420 w 432"/>
              <a:gd name="T35" fmla="*/ 220 h 240"/>
              <a:gd name="T36" fmla="*/ 428 w 432"/>
              <a:gd name="T37" fmla="*/ 224 h 240"/>
              <a:gd name="T38" fmla="*/ 432 w 432"/>
              <a:gd name="T39" fmla="*/ 224 h 240"/>
              <a:gd name="T40" fmla="*/ 432 w 432"/>
              <a:gd name="T41" fmla="*/ 228 h 240"/>
              <a:gd name="T42" fmla="*/ 428 w 432"/>
              <a:gd name="T43" fmla="*/ 228 h 240"/>
              <a:gd name="T44" fmla="*/ 424 w 432"/>
              <a:gd name="T45" fmla="*/ 232 h 240"/>
              <a:gd name="T46" fmla="*/ 420 w 432"/>
              <a:gd name="T47" fmla="*/ 232 h 240"/>
              <a:gd name="T48" fmla="*/ 416 w 432"/>
              <a:gd name="T49" fmla="*/ 236 h 240"/>
              <a:gd name="T50" fmla="*/ 408 w 432"/>
              <a:gd name="T51" fmla="*/ 236 h 240"/>
              <a:gd name="T52" fmla="*/ 400 w 432"/>
              <a:gd name="T53" fmla="*/ 236 h 240"/>
              <a:gd name="T54" fmla="*/ 388 w 432"/>
              <a:gd name="T55" fmla="*/ 240 h 240"/>
              <a:gd name="T56" fmla="*/ 376 w 432"/>
              <a:gd name="T57" fmla="*/ 240 h 240"/>
              <a:gd name="T58" fmla="*/ 348 w 432"/>
              <a:gd name="T59" fmla="*/ 240 h 240"/>
              <a:gd name="T60" fmla="*/ 328 w 432"/>
              <a:gd name="T61" fmla="*/ 240 h 240"/>
              <a:gd name="T62" fmla="*/ 304 w 432"/>
              <a:gd name="T63" fmla="*/ 240 h 240"/>
              <a:gd name="T64" fmla="*/ 284 w 432"/>
              <a:gd name="T65" fmla="*/ 240 h 240"/>
              <a:gd name="T66" fmla="*/ 272 w 432"/>
              <a:gd name="T67" fmla="*/ 240 h 240"/>
              <a:gd name="T68" fmla="*/ 264 w 432"/>
              <a:gd name="T69" fmla="*/ 240 h 240"/>
              <a:gd name="T70" fmla="*/ 252 w 432"/>
              <a:gd name="T71" fmla="*/ 236 h 240"/>
              <a:gd name="T72" fmla="*/ 240 w 432"/>
              <a:gd name="T73" fmla="*/ 228 h 240"/>
              <a:gd name="T74" fmla="*/ 228 w 432"/>
              <a:gd name="T75" fmla="*/ 220 h 240"/>
              <a:gd name="T76" fmla="*/ 216 w 432"/>
              <a:gd name="T77" fmla="*/ 212 h 240"/>
              <a:gd name="T78" fmla="*/ 200 w 432"/>
              <a:gd name="T79" fmla="*/ 200 h 240"/>
              <a:gd name="T80" fmla="*/ 188 w 432"/>
              <a:gd name="T81" fmla="*/ 188 h 240"/>
              <a:gd name="T82" fmla="*/ 172 w 432"/>
              <a:gd name="T83" fmla="*/ 176 h 240"/>
              <a:gd name="T84" fmla="*/ 156 w 432"/>
              <a:gd name="T85" fmla="*/ 160 h 240"/>
              <a:gd name="T86" fmla="*/ 136 w 432"/>
              <a:gd name="T87" fmla="*/ 140 h 240"/>
              <a:gd name="T88" fmla="*/ 112 w 432"/>
              <a:gd name="T89" fmla="*/ 120 h 240"/>
              <a:gd name="T90" fmla="*/ 88 w 432"/>
              <a:gd name="T91" fmla="*/ 100 h 240"/>
              <a:gd name="T92" fmla="*/ 60 w 432"/>
              <a:gd name="T93" fmla="*/ 72 h 240"/>
              <a:gd name="T94" fmla="*/ 32 w 432"/>
              <a:gd name="T95" fmla="*/ 48 h 240"/>
              <a:gd name="T96" fmla="*/ 0 w 432"/>
              <a:gd name="T97" fmla="*/ 16 h 240"/>
              <a:gd name="T98" fmla="*/ 0 w 432"/>
              <a:gd name="T99" fmla="*/ 1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32" h="240">
                <a:moveTo>
                  <a:pt x="0" y="16"/>
                </a:moveTo>
                <a:lnTo>
                  <a:pt x="24" y="0"/>
                </a:lnTo>
                <a:lnTo>
                  <a:pt x="48" y="20"/>
                </a:lnTo>
                <a:lnTo>
                  <a:pt x="64" y="32"/>
                </a:lnTo>
                <a:lnTo>
                  <a:pt x="80" y="44"/>
                </a:lnTo>
                <a:lnTo>
                  <a:pt x="96" y="56"/>
                </a:lnTo>
                <a:lnTo>
                  <a:pt x="112" y="72"/>
                </a:lnTo>
                <a:lnTo>
                  <a:pt x="132" y="84"/>
                </a:lnTo>
                <a:lnTo>
                  <a:pt x="152" y="100"/>
                </a:lnTo>
                <a:lnTo>
                  <a:pt x="192" y="128"/>
                </a:lnTo>
                <a:lnTo>
                  <a:pt x="236" y="152"/>
                </a:lnTo>
                <a:lnTo>
                  <a:pt x="284" y="172"/>
                </a:lnTo>
                <a:lnTo>
                  <a:pt x="332" y="188"/>
                </a:lnTo>
                <a:lnTo>
                  <a:pt x="356" y="196"/>
                </a:lnTo>
                <a:lnTo>
                  <a:pt x="376" y="204"/>
                </a:lnTo>
                <a:lnTo>
                  <a:pt x="396" y="208"/>
                </a:lnTo>
                <a:lnTo>
                  <a:pt x="408" y="216"/>
                </a:lnTo>
                <a:lnTo>
                  <a:pt x="420" y="220"/>
                </a:lnTo>
                <a:lnTo>
                  <a:pt x="428" y="224"/>
                </a:lnTo>
                <a:lnTo>
                  <a:pt x="432" y="224"/>
                </a:lnTo>
                <a:lnTo>
                  <a:pt x="432" y="228"/>
                </a:lnTo>
                <a:lnTo>
                  <a:pt x="428" y="228"/>
                </a:lnTo>
                <a:lnTo>
                  <a:pt x="424" y="232"/>
                </a:lnTo>
                <a:lnTo>
                  <a:pt x="420" y="232"/>
                </a:lnTo>
                <a:lnTo>
                  <a:pt x="416" y="236"/>
                </a:lnTo>
                <a:lnTo>
                  <a:pt x="408" y="236"/>
                </a:lnTo>
                <a:lnTo>
                  <a:pt x="400" y="236"/>
                </a:lnTo>
                <a:lnTo>
                  <a:pt x="388" y="240"/>
                </a:lnTo>
                <a:lnTo>
                  <a:pt x="376" y="240"/>
                </a:lnTo>
                <a:lnTo>
                  <a:pt x="348" y="240"/>
                </a:lnTo>
                <a:lnTo>
                  <a:pt x="328" y="240"/>
                </a:lnTo>
                <a:lnTo>
                  <a:pt x="304" y="240"/>
                </a:lnTo>
                <a:lnTo>
                  <a:pt x="284" y="240"/>
                </a:lnTo>
                <a:lnTo>
                  <a:pt x="272" y="240"/>
                </a:lnTo>
                <a:lnTo>
                  <a:pt x="264" y="240"/>
                </a:lnTo>
                <a:lnTo>
                  <a:pt x="252" y="236"/>
                </a:lnTo>
                <a:lnTo>
                  <a:pt x="240" y="228"/>
                </a:lnTo>
                <a:lnTo>
                  <a:pt x="228" y="220"/>
                </a:lnTo>
                <a:lnTo>
                  <a:pt x="216" y="212"/>
                </a:lnTo>
                <a:lnTo>
                  <a:pt x="200" y="200"/>
                </a:lnTo>
                <a:lnTo>
                  <a:pt x="188" y="188"/>
                </a:lnTo>
                <a:lnTo>
                  <a:pt x="172" y="176"/>
                </a:lnTo>
                <a:lnTo>
                  <a:pt x="156" y="160"/>
                </a:lnTo>
                <a:lnTo>
                  <a:pt x="136" y="140"/>
                </a:lnTo>
                <a:lnTo>
                  <a:pt x="112" y="120"/>
                </a:lnTo>
                <a:lnTo>
                  <a:pt x="88" y="100"/>
                </a:lnTo>
                <a:lnTo>
                  <a:pt x="60" y="72"/>
                </a:lnTo>
                <a:lnTo>
                  <a:pt x="32" y="48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89" name="Freeform 414">
            <a:extLst>
              <a:ext uri="{FF2B5EF4-FFF2-40B4-BE49-F238E27FC236}">
                <a16:creationId xmlns:a16="http://schemas.microsoft.com/office/drawing/2014/main" xmlns="" id="{C5FFD24E-6701-4805-96A8-6BBEC2B0D3D3}"/>
              </a:ext>
            </a:extLst>
          </p:cNvPr>
          <p:cNvSpPr>
            <a:spLocks/>
          </p:cNvSpPr>
          <p:nvPr/>
        </p:nvSpPr>
        <p:spPr bwMode="auto">
          <a:xfrm>
            <a:off x="6237750" y="1352301"/>
            <a:ext cx="548289" cy="645504"/>
          </a:xfrm>
          <a:custGeom>
            <a:avLst/>
            <a:gdLst>
              <a:gd name="T0" fmla="*/ 120 w 148"/>
              <a:gd name="T1" fmla="*/ 68 h 124"/>
              <a:gd name="T2" fmla="*/ 112 w 148"/>
              <a:gd name="T3" fmla="*/ 76 h 124"/>
              <a:gd name="T4" fmla="*/ 104 w 148"/>
              <a:gd name="T5" fmla="*/ 80 h 124"/>
              <a:gd name="T6" fmla="*/ 96 w 148"/>
              <a:gd name="T7" fmla="*/ 84 h 124"/>
              <a:gd name="T8" fmla="*/ 84 w 148"/>
              <a:gd name="T9" fmla="*/ 92 h 124"/>
              <a:gd name="T10" fmla="*/ 68 w 148"/>
              <a:gd name="T11" fmla="*/ 96 h 124"/>
              <a:gd name="T12" fmla="*/ 52 w 148"/>
              <a:gd name="T13" fmla="*/ 104 h 124"/>
              <a:gd name="T14" fmla="*/ 36 w 148"/>
              <a:gd name="T15" fmla="*/ 112 h 124"/>
              <a:gd name="T16" fmla="*/ 16 w 148"/>
              <a:gd name="T17" fmla="*/ 124 h 124"/>
              <a:gd name="T18" fmla="*/ 0 w 148"/>
              <a:gd name="T19" fmla="*/ 112 h 124"/>
              <a:gd name="T20" fmla="*/ 12 w 148"/>
              <a:gd name="T21" fmla="*/ 96 h 124"/>
              <a:gd name="T22" fmla="*/ 28 w 148"/>
              <a:gd name="T23" fmla="*/ 84 h 124"/>
              <a:gd name="T24" fmla="*/ 40 w 148"/>
              <a:gd name="T25" fmla="*/ 72 h 124"/>
              <a:gd name="T26" fmla="*/ 48 w 148"/>
              <a:gd name="T27" fmla="*/ 64 h 124"/>
              <a:gd name="T28" fmla="*/ 56 w 148"/>
              <a:gd name="T29" fmla="*/ 56 h 124"/>
              <a:gd name="T30" fmla="*/ 64 w 148"/>
              <a:gd name="T31" fmla="*/ 48 h 124"/>
              <a:gd name="T32" fmla="*/ 68 w 148"/>
              <a:gd name="T33" fmla="*/ 44 h 124"/>
              <a:gd name="T34" fmla="*/ 72 w 148"/>
              <a:gd name="T35" fmla="*/ 36 h 124"/>
              <a:gd name="T36" fmla="*/ 76 w 148"/>
              <a:gd name="T37" fmla="*/ 32 h 124"/>
              <a:gd name="T38" fmla="*/ 76 w 148"/>
              <a:gd name="T39" fmla="*/ 24 h 124"/>
              <a:gd name="T40" fmla="*/ 76 w 148"/>
              <a:gd name="T41" fmla="*/ 20 h 124"/>
              <a:gd name="T42" fmla="*/ 76 w 148"/>
              <a:gd name="T43" fmla="*/ 16 h 124"/>
              <a:gd name="T44" fmla="*/ 76 w 148"/>
              <a:gd name="T45" fmla="*/ 12 h 124"/>
              <a:gd name="T46" fmla="*/ 76 w 148"/>
              <a:gd name="T47" fmla="*/ 8 h 124"/>
              <a:gd name="T48" fmla="*/ 80 w 148"/>
              <a:gd name="T49" fmla="*/ 4 h 124"/>
              <a:gd name="T50" fmla="*/ 88 w 148"/>
              <a:gd name="T51" fmla="*/ 0 h 124"/>
              <a:gd name="T52" fmla="*/ 96 w 148"/>
              <a:gd name="T53" fmla="*/ 0 h 124"/>
              <a:gd name="T54" fmla="*/ 108 w 148"/>
              <a:gd name="T55" fmla="*/ 0 h 124"/>
              <a:gd name="T56" fmla="*/ 116 w 148"/>
              <a:gd name="T57" fmla="*/ 4 h 124"/>
              <a:gd name="T58" fmla="*/ 128 w 148"/>
              <a:gd name="T59" fmla="*/ 12 h 124"/>
              <a:gd name="T60" fmla="*/ 136 w 148"/>
              <a:gd name="T61" fmla="*/ 20 h 124"/>
              <a:gd name="T62" fmla="*/ 144 w 148"/>
              <a:gd name="T63" fmla="*/ 28 h 124"/>
              <a:gd name="T64" fmla="*/ 148 w 148"/>
              <a:gd name="T65" fmla="*/ 36 h 124"/>
              <a:gd name="T66" fmla="*/ 148 w 148"/>
              <a:gd name="T67" fmla="*/ 40 h 124"/>
              <a:gd name="T68" fmla="*/ 148 w 148"/>
              <a:gd name="T69" fmla="*/ 44 h 124"/>
              <a:gd name="T70" fmla="*/ 144 w 148"/>
              <a:gd name="T71" fmla="*/ 48 h 124"/>
              <a:gd name="T72" fmla="*/ 140 w 148"/>
              <a:gd name="T73" fmla="*/ 56 h 124"/>
              <a:gd name="T74" fmla="*/ 128 w 148"/>
              <a:gd name="T75" fmla="*/ 60 h 124"/>
              <a:gd name="T76" fmla="*/ 120 w 148"/>
              <a:gd name="T77" fmla="*/ 68 h 124"/>
              <a:gd name="T78" fmla="*/ 120 w 148"/>
              <a:gd name="T79" fmla="*/ 68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8" h="124">
                <a:moveTo>
                  <a:pt x="120" y="68"/>
                </a:moveTo>
                <a:lnTo>
                  <a:pt x="112" y="76"/>
                </a:lnTo>
                <a:lnTo>
                  <a:pt x="104" y="80"/>
                </a:lnTo>
                <a:lnTo>
                  <a:pt x="96" y="84"/>
                </a:lnTo>
                <a:lnTo>
                  <a:pt x="84" y="92"/>
                </a:lnTo>
                <a:lnTo>
                  <a:pt x="68" y="96"/>
                </a:lnTo>
                <a:lnTo>
                  <a:pt x="52" y="104"/>
                </a:lnTo>
                <a:lnTo>
                  <a:pt x="36" y="112"/>
                </a:lnTo>
                <a:lnTo>
                  <a:pt x="16" y="124"/>
                </a:lnTo>
                <a:lnTo>
                  <a:pt x="0" y="112"/>
                </a:lnTo>
                <a:lnTo>
                  <a:pt x="12" y="96"/>
                </a:lnTo>
                <a:lnTo>
                  <a:pt x="28" y="84"/>
                </a:lnTo>
                <a:lnTo>
                  <a:pt x="40" y="72"/>
                </a:lnTo>
                <a:lnTo>
                  <a:pt x="48" y="64"/>
                </a:lnTo>
                <a:lnTo>
                  <a:pt x="56" y="56"/>
                </a:lnTo>
                <a:lnTo>
                  <a:pt x="64" y="48"/>
                </a:lnTo>
                <a:lnTo>
                  <a:pt x="68" y="44"/>
                </a:lnTo>
                <a:lnTo>
                  <a:pt x="72" y="36"/>
                </a:lnTo>
                <a:lnTo>
                  <a:pt x="76" y="32"/>
                </a:lnTo>
                <a:lnTo>
                  <a:pt x="76" y="24"/>
                </a:lnTo>
                <a:lnTo>
                  <a:pt x="76" y="20"/>
                </a:lnTo>
                <a:lnTo>
                  <a:pt x="76" y="16"/>
                </a:lnTo>
                <a:lnTo>
                  <a:pt x="76" y="12"/>
                </a:lnTo>
                <a:lnTo>
                  <a:pt x="76" y="8"/>
                </a:lnTo>
                <a:lnTo>
                  <a:pt x="80" y="4"/>
                </a:lnTo>
                <a:lnTo>
                  <a:pt x="88" y="0"/>
                </a:lnTo>
                <a:lnTo>
                  <a:pt x="96" y="0"/>
                </a:lnTo>
                <a:lnTo>
                  <a:pt x="108" y="0"/>
                </a:lnTo>
                <a:lnTo>
                  <a:pt x="116" y="4"/>
                </a:lnTo>
                <a:lnTo>
                  <a:pt x="128" y="12"/>
                </a:lnTo>
                <a:lnTo>
                  <a:pt x="136" y="20"/>
                </a:lnTo>
                <a:lnTo>
                  <a:pt x="144" y="28"/>
                </a:lnTo>
                <a:lnTo>
                  <a:pt x="148" y="36"/>
                </a:lnTo>
                <a:lnTo>
                  <a:pt x="148" y="40"/>
                </a:lnTo>
                <a:lnTo>
                  <a:pt x="148" y="44"/>
                </a:lnTo>
                <a:lnTo>
                  <a:pt x="144" y="48"/>
                </a:lnTo>
                <a:lnTo>
                  <a:pt x="140" y="56"/>
                </a:lnTo>
                <a:lnTo>
                  <a:pt x="128" y="60"/>
                </a:lnTo>
                <a:lnTo>
                  <a:pt x="120" y="68"/>
                </a:lnTo>
                <a:lnTo>
                  <a:pt x="120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416">
            <a:extLst>
              <a:ext uri="{FF2B5EF4-FFF2-40B4-BE49-F238E27FC236}">
                <a16:creationId xmlns:a16="http://schemas.microsoft.com/office/drawing/2014/main" xmlns="" id="{537572BE-7A49-42DE-A6A7-F9594D9F67AF}"/>
              </a:ext>
            </a:extLst>
          </p:cNvPr>
          <p:cNvSpPr>
            <a:spLocks/>
          </p:cNvSpPr>
          <p:nvPr/>
        </p:nvSpPr>
        <p:spPr bwMode="auto">
          <a:xfrm>
            <a:off x="4786739" y="4215315"/>
            <a:ext cx="548289" cy="2186388"/>
          </a:xfrm>
          <a:custGeom>
            <a:avLst/>
            <a:gdLst>
              <a:gd name="T0" fmla="*/ 140 w 148"/>
              <a:gd name="T1" fmla="*/ 240 h 420"/>
              <a:gd name="T2" fmla="*/ 124 w 148"/>
              <a:gd name="T3" fmla="*/ 288 h 420"/>
              <a:gd name="T4" fmla="*/ 100 w 148"/>
              <a:gd name="T5" fmla="*/ 332 h 420"/>
              <a:gd name="T6" fmla="*/ 68 w 148"/>
              <a:gd name="T7" fmla="*/ 372 h 420"/>
              <a:gd name="T8" fmla="*/ 40 w 148"/>
              <a:gd name="T9" fmla="*/ 396 h 420"/>
              <a:gd name="T10" fmla="*/ 24 w 148"/>
              <a:gd name="T11" fmla="*/ 412 h 420"/>
              <a:gd name="T12" fmla="*/ 12 w 148"/>
              <a:gd name="T13" fmla="*/ 416 h 420"/>
              <a:gd name="T14" fmla="*/ 4 w 148"/>
              <a:gd name="T15" fmla="*/ 420 h 420"/>
              <a:gd name="T16" fmla="*/ 0 w 148"/>
              <a:gd name="T17" fmla="*/ 416 h 420"/>
              <a:gd name="T18" fmla="*/ 0 w 148"/>
              <a:gd name="T19" fmla="*/ 412 h 420"/>
              <a:gd name="T20" fmla="*/ 4 w 148"/>
              <a:gd name="T21" fmla="*/ 400 h 420"/>
              <a:gd name="T22" fmla="*/ 12 w 148"/>
              <a:gd name="T23" fmla="*/ 388 h 420"/>
              <a:gd name="T24" fmla="*/ 44 w 148"/>
              <a:gd name="T25" fmla="*/ 340 h 420"/>
              <a:gd name="T26" fmla="*/ 68 w 148"/>
              <a:gd name="T27" fmla="*/ 304 h 420"/>
              <a:gd name="T28" fmla="*/ 80 w 148"/>
              <a:gd name="T29" fmla="*/ 260 h 420"/>
              <a:gd name="T30" fmla="*/ 88 w 148"/>
              <a:gd name="T31" fmla="*/ 216 h 420"/>
              <a:gd name="T32" fmla="*/ 92 w 148"/>
              <a:gd name="T33" fmla="*/ 164 h 420"/>
              <a:gd name="T34" fmla="*/ 96 w 148"/>
              <a:gd name="T35" fmla="*/ 104 h 420"/>
              <a:gd name="T36" fmla="*/ 96 w 148"/>
              <a:gd name="T37" fmla="*/ 76 h 420"/>
              <a:gd name="T38" fmla="*/ 92 w 148"/>
              <a:gd name="T39" fmla="*/ 52 h 420"/>
              <a:gd name="T40" fmla="*/ 92 w 148"/>
              <a:gd name="T41" fmla="*/ 36 h 420"/>
              <a:gd name="T42" fmla="*/ 88 w 148"/>
              <a:gd name="T43" fmla="*/ 24 h 420"/>
              <a:gd name="T44" fmla="*/ 80 w 148"/>
              <a:gd name="T45" fmla="*/ 16 h 420"/>
              <a:gd name="T46" fmla="*/ 84 w 148"/>
              <a:gd name="T47" fmla="*/ 4 h 420"/>
              <a:gd name="T48" fmla="*/ 88 w 148"/>
              <a:gd name="T49" fmla="*/ 0 h 420"/>
              <a:gd name="T50" fmla="*/ 100 w 148"/>
              <a:gd name="T51" fmla="*/ 0 h 420"/>
              <a:gd name="T52" fmla="*/ 120 w 148"/>
              <a:gd name="T53" fmla="*/ 0 h 420"/>
              <a:gd name="T54" fmla="*/ 144 w 148"/>
              <a:gd name="T55" fmla="*/ 4 h 420"/>
              <a:gd name="T56" fmla="*/ 148 w 148"/>
              <a:gd name="T57" fmla="*/ 80 h 420"/>
              <a:gd name="T58" fmla="*/ 144 w 148"/>
              <a:gd name="T59" fmla="*/ 140 h 420"/>
              <a:gd name="T60" fmla="*/ 144 w 148"/>
              <a:gd name="T61" fmla="*/ 184 h 420"/>
              <a:gd name="T62" fmla="*/ 144 w 148"/>
              <a:gd name="T63" fmla="*/ 216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8" h="420">
                <a:moveTo>
                  <a:pt x="144" y="216"/>
                </a:moveTo>
                <a:lnTo>
                  <a:pt x="140" y="240"/>
                </a:lnTo>
                <a:lnTo>
                  <a:pt x="132" y="264"/>
                </a:lnTo>
                <a:lnTo>
                  <a:pt x="124" y="288"/>
                </a:lnTo>
                <a:lnTo>
                  <a:pt x="112" y="312"/>
                </a:lnTo>
                <a:lnTo>
                  <a:pt x="100" y="332"/>
                </a:lnTo>
                <a:lnTo>
                  <a:pt x="88" y="352"/>
                </a:lnTo>
                <a:lnTo>
                  <a:pt x="68" y="372"/>
                </a:lnTo>
                <a:lnTo>
                  <a:pt x="52" y="388"/>
                </a:lnTo>
                <a:lnTo>
                  <a:pt x="40" y="396"/>
                </a:lnTo>
                <a:lnTo>
                  <a:pt x="32" y="404"/>
                </a:lnTo>
                <a:lnTo>
                  <a:pt x="24" y="412"/>
                </a:lnTo>
                <a:lnTo>
                  <a:pt x="20" y="416"/>
                </a:lnTo>
                <a:lnTo>
                  <a:pt x="12" y="416"/>
                </a:lnTo>
                <a:lnTo>
                  <a:pt x="8" y="420"/>
                </a:lnTo>
                <a:lnTo>
                  <a:pt x="4" y="420"/>
                </a:lnTo>
                <a:lnTo>
                  <a:pt x="0" y="420"/>
                </a:lnTo>
                <a:lnTo>
                  <a:pt x="0" y="416"/>
                </a:lnTo>
                <a:lnTo>
                  <a:pt x="0" y="416"/>
                </a:lnTo>
                <a:lnTo>
                  <a:pt x="0" y="412"/>
                </a:lnTo>
                <a:lnTo>
                  <a:pt x="0" y="404"/>
                </a:lnTo>
                <a:lnTo>
                  <a:pt x="4" y="400"/>
                </a:lnTo>
                <a:lnTo>
                  <a:pt x="8" y="392"/>
                </a:lnTo>
                <a:lnTo>
                  <a:pt x="12" y="388"/>
                </a:lnTo>
                <a:lnTo>
                  <a:pt x="20" y="380"/>
                </a:lnTo>
                <a:lnTo>
                  <a:pt x="44" y="340"/>
                </a:lnTo>
                <a:lnTo>
                  <a:pt x="56" y="324"/>
                </a:lnTo>
                <a:lnTo>
                  <a:pt x="68" y="304"/>
                </a:lnTo>
                <a:lnTo>
                  <a:pt x="76" y="280"/>
                </a:lnTo>
                <a:lnTo>
                  <a:pt x="80" y="260"/>
                </a:lnTo>
                <a:lnTo>
                  <a:pt x="88" y="236"/>
                </a:lnTo>
                <a:lnTo>
                  <a:pt x="88" y="216"/>
                </a:lnTo>
                <a:lnTo>
                  <a:pt x="92" y="192"/>
                </a:lnTo>
                <a:lnTo>
                  <a:pt x="92" y="164"/>
                </a:lnTo>
                <a:lnTo>
                  <a:pt x="96" y="136"/>
                </a:lnTo>
                <a:lnTo>
                  <a:pt x="96" y="104"/>
                </a:lnTo>
                <a:lnTo>
                  <a:pt x="96" y="88"/>
                </a:lnTo>
                <a:lnTo>
                  <a:pt x="96" y="76"/>
                </a:lnTo>
                <a:lnTo>
                  <a:pt x="92" y="60"/>
                </a:lnTo>
                <a:lnTo>
                  <a:pt x="92" y="52"/>
                </a:lnTo>
                <a:lnTo>
                  <a:pt x="92" y="40"/>
                </a:lnTo>
                <a:lnTo>
                  <a:pt x="92" y="36"/>
                </a:lnTo>
                <a:lnTo>
                  <a:pt x="88" y="28"/>
                </a:lnTo>
                <a:lnTo>
                  <a:pt x="88" y="24"/>
                </a:lnTo>
                <a:lnTo>
                  <a:pt x="80" y="20"/>
                </a:lnTo>
                <a:lnTo>
                  <a:pt x="80" y="16"/>
                </a:lnTo>
                <a:lnTo>
                  <a:pt x="80" y="8"/>
                </a:lnTo>
                <a:lnTo>
                  <a:pt x="84" y="4"/>
                </a:lnTo>
                <a:lnTo>
                  <a:pt x="84" y="4"/>
                </a:lnTo>
                <a:lnTo>
                  <a:pt x="88" y="0"/>
                </a:lnTo>
                <a:lnTo>
                  <a:pt x="96" y="0"/>
                </a:lnTo>
                <a:lnTo>
                  <a:pt x="100" y="0"/>
                </a:lnTo>
                <a:lnTo>
                  <a:pt x="108" y="0"/>
                </a:lnTo>
                <a:lnTo>
                  <a:pt x="120" y="0"/>
                </a:lnTo>
                <a:lnTo>
                  <a:pt x="132" y="4"/>
                </a:lnTo>
                <a:lnTo>
                  <a:pt x="144" y="4"/>
                </a:lnTo>
                <a:lnTo>
                  <a:pt x="144" y="44"/>
                </a:lnTo>
                <a:lnTo>
                  <a:pt x="148" y="80"/>
                </a:lnTo>
                <a:lnTo>
                  <a:pt x="148" y="112"/>
                </a:lnTo>
                <a:lnTo>
                  <a:pt x="144" y="140"/>
                </a:lnTo>
                <a:lnTo>
                  <a:pt x="144" y="164"/>
                </a:lnTo>
                <a:lnTo>
                  <a:pt x="144" y="184"/>
                </a:lnTo>
                <a:lnTo>
                  <a:pt x="144" y="204"/>
                </a:lnTo>
                <a:lnTo>
                  <a:pt x="144" y="216"/>
                </a:lnTo>
                <a:lnTo>
                  <a:pt x="144" y="2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417">
            <a:extLst>
              <a:ext uri="{FF2B5EF4-FFF2-40B4-BE49-F238E27FC236}">
                <a16:creationId xmlns:a16="http://schemas.microsoft.com/office/drawing/2014/main" xmlns="" id="{0528F973-0A21-425C-8E86-FD86452A40BE}"/>
              </a:ext>
            </a:extLst>
          </p:cNvPr>
          <p:cNvSpPr>
            <a:spLocks/>
          </p:cNvSpPr>
          <p:nvPr/>
        </p:nvSpPr>
        <p:spPr bwMode="auto">
          <a:xfrm>
            <a:off x="5201660" y="4777529"/>
            <a:ext cx="355647" cy="187405"/>
          </a:xfrm>
          <a:custGeom>
            <a:avLst/>
            <a:gdLst>
              <a:gd name="T0" fmla="*/ 40 w 96"/>
              <a:gd name="T1" fmla="*/ 0 h 36"/>
              <a:gd name="T2" fmla="*/ 48 w 96"/>
              <a:gd name="T3" fmla="*/ 0 h 36"/>
              <a:gd name="T4" fmla="*/ 56 w 96"/>
              <a:gd name="T5" fmla="*/ 0 h 36"/>
              <a:gd name="T6" fmla="*/ 64 w 96"/>
              <a:gd name="T7" fmla="*/ 0 h 36"/>
              <a:gd name="T8" fmla="*/ 76 w 96"/>
              <a:gd name="T9" fmla="*/ 0 h 36"/>
              <a:gd name="T10" fmla="*/ 84 w 96"/>
              <a:gd name="T11" fmla="*/ 0 h 36"/>
              <a:gd name="T12" fmla="*/ 88 w 96"/>
              <a:gd name="T13" fmla="*/ 0 h 36"/>
              <a:gd name="T14" fmla="*/ 92 w 96"/>
              <a:gd name="T15" fmla="*/ 4 h 36"/>
              <a:gd name="T16" fmla="*/ 96 w 96"/>
              <a:gd name="T17" fmla="*/ 8 h 36"/>
              <a:gd name="T18" fmla="*/ 92 w 96"/>
              <a:gd name="T19" fmla="*/ 12 h 36"/>
              <a:gd name="T20" fmla="*/ 92 w 96"/>
              <a:gd name="T21" fmla="*/ 16 h 36"/>
              <a:gd name="T22" fmla="*/ 84 w 96"/>
              <a:gd name="T23" fmla="*/ 20 h 36"/>
              <a:gd name="T24" fmla="*/ 80 w 96"/>
              <a:gd name="T25" fmla="*/ 24 h 36"/>
              <a:gd name="T26" fmla="*/ 76 w 96"/>
              <a:gd name="T27" fmla="*/ 28 h 36"/>
              <a:gd name="T28" fmla="*/ 72 w 96"/>
              <a:gd name="T29" fmla="*/ 32 h 36"/>
              <a:gd name="T30" fmla="*/ 64 w 96"/>
              <a:gd name="T31" fmla="*/ 32 h 36"/>
              <a:gd name="T32" fmla="*/ 52 w 96"/>
              <a:gd name="T33" fmla="*/ 32 h 36"/>
              <a:gd name="T34" fmla="*/ 44 w 96"/>
              <a:gd name="T35" fmla="*/ 32 h 36"/>
              <a:gd name="T36" fmla="*/ 32 w 96"/>
              <a:gd name="T37" fmla="*/ 36 h 36"/>
              <a:gd name="T38" fmla="*/ 16 w 96"/>
              <a:gd name="T39" fmla="*/ 36 h 36"/>
              <a:gd name="T40" fmla="*/ 0 w 96"/>
              <a:gd name="T41" fmla="*/ 36 h 36"/>
              <a:gd name="T42" fmla="*/ 0 w 96"/>
              <a:gd name="T43" fmla="*/ 4 h 36"/>
              <a:gd name="T44" fmla="*/ 16 w 96"/>
              <a:gd name="T45" fmla="*/ 4 h 36"/>
              <a:gd name="T46" fmla="*/ 24 w 96"/>
              <a:gd name="T47" fmla="*/ 4 h 36"/>
              <a:gd name="T48" fmla="*/ 36 w 96"/>
              <a:gd name="T49" fmla="*/ 4 h 36"/>
              <a:gd name="T50" fmla="*/ 40 w 96"/>
              <a:gd name="T51" fmla="*/ 0 h 36"/>
              <a:gd name="T52" fmla="*/ 40 w 96"/>
              <a:gd name="T5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96" h="36">
                <a:moveTo>
                  <a:pt x="40" y="0"/>
                </a:moveTo>
                <a:lnTo>
                  <a:pt x="48" y="0"/>
                </a:lnTo>
                <a:lnTo>
                  <a:pt x="56" y="0"/>
                </a:lnTo>
                <a:lnTo>
                  <a:pt x="64" y="0"/>
                </a:lnTo>
                <a:lnTo>
                  <a:pt x="76" y="0"/>
                </a:lnTo>
                <a:lnTo>
                  <a:pt x="84" y="0"/>
                </a:lnTo>
                <a:lnTo>
                  <a:pt x="88" y="0"/>
                </a:lnTo>
                <a:lnTo>
                  <a:pt x="92" y="4"/>
                </a:lnTo>
                <a:lnTo>
                  <a:pt x="96" y="8"/>
                </a:lnTo>
                <a:lnTo>
                  <a:pt x="92" y="12"/>
                </a:lnTo>
                <a:lnTo>
                  <a:pt x="92" y="16"/>
                </a:lnTo>
                <a:lnTo>
                  <a:pt x="84" y="20"/>
                </a:lnTo>
                <a:lnTo>
                  <a:pt x="80" y="24"/>
                </a:lnTo>
                <a:lnTo>
                  <a:pt x="76" y="28"/>
                </a:lnTo>
                <a:lnTo>
                  <a:pt x="72" y="32"/>
                </a:lnTo>
                <a:lnTo>
                  <a:pt x="64" y="32"/>
                </a:lnTo>
                <a:lnTo>
                  <a:pt x="52" y="32"/>
                </a:lnTo>
                <a:lnTo>
                  <a:pt x="44" y="32"/>
                </a:lnTo>
                <a:lnTo>
                  <a:pt x="32" y="36"/>
                </a:lnTo>
                <a:lnTo>
                  <a:pt x="16" y="36"/>
                </a:lnTo>
                <a:lnTo>
                  <a:pt x="0" y="36"/>
                </a:lnTo>
                <a:lnTo>
                  <a:pt x="0" y="4"/>
                </a:lnTo>
                <a:lnTo>
                  <a:pt x="16" y="4"/>
                </a:lnTo>
                <a:lnTo>
                  <a:pt x="24" y="4"/>
                </a:lnTo>
                <a:lnTo>
                  <a:pt x="36" y="4"/>
                </a:lnTo>
                <a:lnTo>
                  <a:pt x="40" y="0"/>
                </a:lnTo>
                <a:lnTo>
                  <a:pt x="4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418">
            <a:extLst>
              <a:ext uri="{FF2B5EF4-FFF2-40B4-BE49-F238E27FC236}">
                <a16:creationId xmlns:a16="http://schemas.microsoft.com/office/drawing/2014/main" xmlns="" id="{D54FAF68-C7E6-42B0-84C4-A820D62C6AA3}"/>
              </a:ext>
            </a:extLst>
          </p:cNvPr>
          <p:cNvSpPr>
            <a:spLocks/>
          </p:cNvSpPr>
          <p:nvPr/>
        </p:nvSpPr>
        <p:spPr bwMode="auto">
          <a:xfrm>
            <a:off x="5275753" y="5318920"/>
            <a:ext cx="207461" cy="83291"/>
          </a:xfrm>
          <a:custGeom>
            <a:avLst/>
            <a:gdLst>
              <a:gd name="T0" fmla="*/ 32 w 56"/>
              <a:gd name="T1" fmla="*/ 8 h 16"/>
              <a:gd name="T2" fmla="*/ 24 w 56"/>
              <a:gd name="T3" fmla="*/ 12 h 16"/>
              <a:gd name="T4" fmla="*/ 12 w 56"/>
              <a:gd name="T5" fmla="*/ 12 h 16"/>
              <a:gd name="T6" fmla="*/ 4 w 56"/>
              <a:gd name="T7" fmla="*/ 12 h 16"/>
              <a:gd name="T8" fmla="*/ 0 w 56"/>
              <a:gd name="T9" fmla="*/ 16 h 16"/>
              <a:gd name="T10" fmla="*/ 0 w 56"/>
              <a:gd name="T11" fmla="*/ 0 h 16"/>
              <a:gd name="T12" fmla="*/ 12 w 56"/>
              <a:gd name="T13" fmla="*/ 0 h 16"/>
              <a:gd name="T14" fmla="*/ 24 w 56"/>
              <a:gd name="T15" fmla="*/ 0 h 16"/>
              <a:gd name="T16" fmla="*/ 32 w 56"/>
              <a:gd name="T17" fmla="*/ 0 h 16"/>
              <a:gd name="T18" fmla="*/ 44 w 56"/>
              <a:gd name="T19" fmla="*/ 0 h 16"/>
              <a:gd name="T20" fmla="*/ 48 w 56"/>
              <a:gd name="T21" fmla="*/ 0 h 16"/>
              <a:gd name="T22" fmla="*/ 52 w 56"/>
              <a:gd name="T23" fmla="*/ 0 h 16"/>
              <a:gd name="T24" fmla="*/ 56 w 56"/>
              <a:gd name="T25" fmla="*/ 0 h 16"/>
              <a:gd name="T26" fmla="*/ 56 w 56"/>
              <a:gd name="T27" fmla="*/ 4 h 16"/>
              <a:gd name="T28" fmla="*/ 56 w 56"/>
              <a:gd name="T29" fmla="*/ 4 h 16"/>
              <a:gd name="T30" fmla="*/ 52 w 56"/>
              <a:gd name="T31" fmla="*/ 4 h 16"/>
              <a:gd name="T32" fmla="*/ 44 w 56"/>
              <a:gd name="T33" fmla="*/ 8 h 16"/>
              <a:gd name="T34" fmla="*/ 32 w 56"/>
              <a:gd name="T35" fmla="*/ 8 h 16"/>
              <a:gd name="T36" fmla="*/ 32 w 56"/>
              <a:gd name="T37" fmla="*/ 8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16">
                <a:moveTo>
                  <a:pt x="32" y="8"/>
                </a:moveTo>
                <a:lnTo>
                  <a:pt x="24" y="12"/>
                </a:lnTo>
                <a:lnTo>
                  <a:pt x="12" y="12"/>
                </a:lnTo>
                <a:lnTo>
                  <a:pt x="4" y="12"/>
                </a:lnTo>
                <a:lnTo>
                  <a:pt x="0" y="16"/>
                </a:lnTo>
                <a:lnTo>
                  <a:pt x="0" y="0"/>
                </a:lnTo>
                <a:lnTo>
                  <a:pt x="12" y="0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48" y="0"/>
                </a:lnTo>
                <a:lnTo>
                  <a:pt x="52" y="0"/>
                </a:lnTo>
                <a:lnTo>
                  <a:pt x="56" y="0"/>
                </a:lnTo>
                <a:lnTo>
                  <a:pt x="56" y="4"/>
                </a:lnTo>
                <a:lnTo>
                  <a:pt x="56" y="4"/>
                </a:lnTo>
                <a:lnTo>
                  <a:pt x="52" y="4"/>
                </a:lnTo>
                <a:lnTo>
                  <a:pt x="44" y="8"/>
                </a:lnTo>
                <a:lnTo>
                  <a:pt x="32" y="8"/>
                </a:lnTo>
                <a:lnTo>
                  <a:pt x="32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420">
            <a:extLst>
              <a:ext uri="{FF2B5EF4-FFF2-40B4-BE49-F238E27FC236}">
                <a16:creationId xmlns:a16="http://schemas.microsoft.com/office/drawing/2014/main" xmlns="" id="{6DDD11AD-20C4-40B8-9F8B-097896D12C5B}"/>
              </a:ext>
            </a:extLst>
          </p:cNvPr>
          <p:cNvSpPr>
            <a:spLocks/>
          </p:cNvSpPr>
          <p:nvPr/>
        </p:nvSpPr>
        <p:spPr bwMode="auto">
          <a:xfrm>
            <a:off x="5927772" y="4111201"/>
            <a:ext cx="251916" cy="2352970"/>
          </a:xfrm>
          <a:custGeom>
            <a:avLst/>
            <a:gdLst>
              <a:gd name="T0" fmla="*/ 24 w 68"/>
              <a:gd name="T1" fmla="*/ 0 h 452"/>
              <a:gd name="T2" fmla="*/ 52 w 68"/>
              <a:gd name="T3" fmla="*/ 8 h 452"/>
              <a:gd name="T4" fmla="*/ 68 w 68"/>
              <a:gd name="T5" fmla="*/ 48 h 452"/>
              <a:gd name="T6" fmla="*/ 68 w 68"/>
              <a:gd name="T7" fmla="*/ 116 h 452"/>
              <a:gd name="T8" fmla="*/ 64 w 68"/>
              <a:gd name="T9" fmla="*/ 176 h 452"/>
              <a:gd name="T10" fmla="*/ 64 w 68"/>
              <a:gd name="T11" fmla="*/ 228 h 452"/>
              <a:gd name="T12" fmla="*/ 64 w 68"/>
              <a:gd name="T13" fmla="*/ 272 h 452"/>
              <a:gd name="T14" fmla="*/ 64 w 68"/>
              <a:gd name="T15" fmla="*/ 312 h 452"/>
              <a:gd name="T16" fmla="*/ 64 w 68"/>
              <a:gd name="T17" fmla="*/ 344 h 452"/>
              <a:gd name="T18" fmla="*/ 64 w 68"/>
              <a:gd name="T19" fmla="*/ 368 h 452"/>
              <a:gd name="T20" fmla="*/ 60 w 68"/>
              <a:gd name="T21" fmla="*/ 396 h 452"/>
              <a:gd name="T22" fmla="*/ 60 w 68"/>
              <a:gd name="T23" fmla="*/ 424 h 452"/>
              <a:gd name="T24" fmla="*/ 56 w 68"/>
              <a:gd name="T25" fmla="*/ 440 h 452"/>
              <a:gd name="T26" fmla="*/ 52 w 68"/>
              <a:gd name="T27" fmla="*/ 452 h 452"/>
              <a:gd name="T28" fmla="*/ 40 w 68"/>
              <a:gd name="T29" fmla="*/ 452 h 452"/>
              <a:gd name="T30" fmla="*/ 28 w 68"/>
              <a:gd name="T31" fmla="*/ 444 h 452"/>
              <a:gd name="T32" fmla="*/ 12 w 68"/>
              <a:gd name="T33" fmla="*/ 428 h 452"/>
              <a:gd name="T34" fmla="*/ 4 w 68"/>
              <a:gd name="T35" fmla="*/ 412 h 452"/>
              <a:gd name="T36" fmla="*/ 4 w 68"/>
              <a:gd name="T37" fmla="*/ 400 h 452"/>
              <a:gd name="T38" fmla="*/ 8 w 68"/>
              <a:gd name="T39" fmla="*/ 384 h 452"/>
              <a:gd name="T40" fmla="*/ 12 w 68"/>
              <a:gd name="T41" fmla="*/ 360 h 452"/>
              <a:gd name="T42" fmla="*/ 12 w 68"/>
              <a:gd name="T43" fmla="*/ 332 h 452"/>
              <a:gd name="T44" fmla="*/ 12 w 68"/>
              <a:gd name="T45" fmla="*/ 292 h 452"/>
              <a:gd name="T46" fmla="*/ 16 w 68"/>
              <a:gd name="T47" fmla="*/ 240 h 452"/>
              <a:gd name="T48" fmla="*/ 16 w 68"/>
              <a:gd name="T49" fmla="*/ 176 h 452"/>
              <a:gd name="T50" fmla="*/ 16 w 68"/>
              <a:gd name="T51" fmla="*/ 124 h 452"/>
              <a:gd name="T52" fmla="*/ 16 w 68"/>
              <a:gd name="T53" fmla="*/ 88 h 452"/>
              <a:gd name="T54" fmla="*/ 12 w 68"/>
              <a:gd name="T55" fmla="*/ 64 h 452"/>
              <a:gd name="T56" fmla="*/ 8 w 68"/>
              <a:gd name="T57" fmla="*/ 44 h 452"/>
              <a:gd name="T58" fmla="*/ 4 w 68"/>
              <a:gd name="T59" fmla="*/ 24 h 452"/>
              <a:gd name="T60" fmla="*/ 0 w 68"/>
              <a:gd name="T61" fmla="*/ 12 h 452"/>
              <a:gd name="T62" fmla="*/ 8 w 68"/>
              <a:gd name="T63" fmla="*/ 4 h 452"/>
              <a:gd name="T64" fmla="*/ 16 w 68"/>
              <a:gd name="T65" fmla="*/ 0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8" h="452">
                <a:moveTo>
                  <a:pt x="16" y="0"/>
                </a:moveTo>
                <a:lnTo>
                  <a:pt x="24" y="0"/>
                </a:lnTo>
                <a:lnTo>
                  <a:pt x="36" y="4"/>
                </a:lnTo>
                <a:lnTo>
                  <a:pt x="52" y="8"/>
                </a:lnTo>
                <a:lnTo>
                  <a:pt x="68" y="12"/>
                </a:lnTo>
                <a:lnTo>
                  <a:pt x="68" y="48"/>
                </a:lnTo>
                <a:lnTo>
                  <a:pt x="68" y="84"/>
                </a:lnTo>
                <a:lnTo>
                  <a:pt x="68" y="116"/>
                </a:lnTo>
                <a:lnTo>
                  <a:pt x="68" y="144"/>
                </a:lnTo>
                <a:lnTo>
                  <a:pt x="64" y="176"/>
                </a:lnTo>
                <a:lnTo>
                  <a:pt x="64" y="200"/>
                </a:lnTo>
                <a:lnTo>
                  <a:pt x="64" y="228"/>
                </a:lnTo>
                <a:lnTo>
                  <a:pt x="64" y="252"/>
                </a:lnTo>
                <a:lnTo>
                  <a:pt x="64" y="272"/>
                </a:lnTo>
                <a:lnTo>
                  <a:pt x="64" y="292"/>
                </a:lnTo>
                <a:lnTo>
                  <a:pt x="64" y="312"/>
                </a:lnTo>
                <a:lnTo>
                  <a:pt x="64" y="328"/>
                </a:lnTo>
                <a:lnTo>
                  <a:pt x="64" y="344"/>
                </a:lnTo>
                <a:lnTo>
                  <a:pt x="64" y="356"/>
                </a:lnTo>
                <a:lnTo>
                  <a:pt x="64" y="368"/>
                </a:lnTo>
                <a:lnTo>
                  <a:pt x="64" y="376"/>
                </a:lnTo>
                <a:lnTo>
                  <a:pt x="60" y="396"/>
                </a:lnTo>
                <a:lnTo>
                  <a:pt x="60" y="408"/>
                </a:lnTo>
                <a:lnTo>
                  <a:pt x="60" y="424"/>
                </a:lnTo>
                <a:lnTo>
                  <a:pt x="56" y="432"/>
                </a:lnTo>
                <a:lnTo>
                  <a:pt x="56" y="440"/>
                </a:lnTo>
                <a:lnTo>
                  <a:pt x="52" y="448"/>
                </a:lnTo>
                <a:lnTo>
                  <a:pt x="52" y="452"/>
                </a:lnTo>
                <a:lnTo>
                  <a:pt x="48" y="452"/>
                </a:lnTo>
                <a:lnTo>
                  <a:pt x="40" y="452"/>
                </a:lnTo>
                <a:lnTo>
                  <a:pt x="36" y="448"/>
                </a:lnTo>
                <a:lnTo>
                  <a:pt x="28" y="444"/>
                </a:lnTo>
                <a:lnTo>
                  <a:pt x="20" y="436"/>
                </a:lnTo>
                <a:lnTo>
                  <a:pt x="12" y="428"/>
                </a:lnTo>
                <a:lnTo>
                  <a:pt x="8" y="420"/>
                </a:lnTo>
                <a:lnTo>
                  <a:pt x="4" y="412"/>
                </a:lnTo>
                <a:lnTo>
                  <a:pt x="4" y="408"/>
                </a:lnTo>
                <a:lnTo>
                  <a:pt x="4" y="400"/>
                </a:lnTo>
                <a:lnTo>
                  <a:pt x="4" y="392"/>
                </a:lnTo>
                <a:lnTo>
                  <a:pt x="8" y="384"/>
                </a:lnTo>
                <a:lnTo>
                  <a:pt x="8" y="368"/>
                </a:lnTo>
                <a:lnTo>
                  <a:pt x="12" y="360"/>
                </a:lnTo>
                <a:lnTo>
                  <a:pt x="12" y="348"/>
                </a:lnTo>
                <a:lnTo>
                  <a:pt x="12" y="332"/>
                </a:lnTo>
                <a:lnTo>
                  <a:pt x="12" y="316"/>
                </a:lnTo>
                <a:lnTo>
                  <a:pt x="12" y="292"/>
                </a:lnTo>
                <a:lnTo>
                  <a:pt x="12" y="268"/>
                </a:lnTo>
                <a:lnTo>
                  <a:pt x="16" y="240"/>
                </a:lnTo>
                <a:lnTo>
                  <a:pt x="16" y="208"/>
                </a:lnTo>
                <a:lnTo>
                  <a:pt x="16" y="176"/>
                </a:lnTo>
                <a:lnTo>
                  <a:pt x="16" y="152"/>
                </a:lnTo>
                <a:lnTo>
                  <a:pt x="16" y="124"/>
                </a:lnTo>
                <a:lnTo>
                  <a:pt x="16" y="104"/>
                </a:lnTo>
                <a:lnTo>
                  <a:pt x="16" y="88"/>
                </a:lnTo>
                <a:lnTo>
                  <a:pt x="16" y="72"/>
                </a:lnTo>
                <a:lnTo>
                  <a:pt x="12" y="64"/>
                </a:lnTo>
                <a:lnTo>
                  <a:pt x="12" y="56"/>
                </a:lnTo>
                <a:lnTo>
                  <a:pt x="8" y="44"/>
                </a:lnTo>
                <a:lnTo>
                  <a:pt x="4" y="32"/>
                </a:lnTo>
                <a:lnTo>
                  <a:pt x="4" y="24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6" y="0"/>
                </a:lnTo>
                <a:lnTo>
                  <a:pt x="16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423">
            <a:extLst>
              <a:ext uri="{FF2B5EF4-FFF2-40B4-BE49-F238E27FC236}">
                <a16:creationId xmlns:a16="http://schemas.microsoft.com/office/drawing/2014/main" xmlns="" id="{4F27EEA3-42EA-45DA-A65C-8B1E2EED34BD}"/>
              </a:ext>
            </a:extLst>
          </p:cNvPr>
          <p:cNvSpPr>
            <a:spLocks/>
          </p:cNvSpPr>
          <p:nvPr/>
        </p:nvSpPr>
        <p:spPr bwMode="auto">
          <a:xfrm>
            <a:off x="6120414" y="5256452"/>
            <a:ext cx="1363313" cy="1061960"/>
          </a:xfrm>
          <a:custGeom>
            <a:avLst/>
            <a:gdLst>
              <a:gd name="T0" fmla="*/ 368 w 368"/>
              <a:gd name="T1" fmla="*/ 184 h 204"/>
              <a:gd name="T2" fmla="*/ 360 w 368"/>
              <a:gd name="T3" fmla="*/ 188 h 204"/>
              <a:gd name="T4" fmla="*/ 348 w 368"/>
              <a:gd name="T5" fmla="*/ 192 h 204"/>
              <a:gd name="T6" fmla="*/ 328 w 368"/>
              <a:gd name="T7" fmla="*/ 196 h 204"/>
              <a:gd name="T8" fmla="*/ 300 w 368"/>
              <a:gd name="T9" fmla="*/ 200 h 204"/>
              <a:gd name="T10" fmla="*/ 276 w 368"/>
              <a:gd name="T11" fmla="*/ 204 h 204"/>
              <a:gd name="T12" fmla="*/ 260 w 368"/>
              <a:gd name="T13" fmla="*/ 204 h 204"/>
              <a:gd name="T14" fmla="*/ 240 w 368"/>
              <a:gd name="T15" fmla="*/ 204 h 204"/>
              <a:gd name="T16" fmla="*/ 216 w 368"/>
              <a:gd name="T17" fmla="*/ 200 h 204"/>
              <a:gd name="T18" fmla="*/ 188 w 368"/>
              <a:gd name="T19" fmla="*/ 180 h 204"/>
              <a:gd name="T20" fmla="*/ 168 w 368"/>
              <a:gd name="T21" fmla="*/ 164 h 204"/>
              <a:gd name="T22" fmla="*/ 148 w 368"/>
              <a:gd name="T23" fmla="*/ 148 h 204"/>
              <a:gd name="T24" fmla="*/ 120 w 368"/>
              <a:gd name="T25" fmla="*/ 120 h 204"/>
              <a:gd name="T26" fmla="*/ 92 w 368"/>
              <a:gd name="T27" fmla="*/ 92 h 204"/>
              <a:gd name="T28" fmla="*/ 64 w 368"/>
              <a:gd name="T29" fmla="*/ 68 h 204"/>
              <a:gd name="T30" fmla="*/ 40 w 368"/>
              <a:gd name="T31" fmla="*/ 48 h 204"/>
              <a:gd name="T32" fmla="*/ 24 w 368"/>
              <a:gd name="T33" fmla="*/ 32 h 204"/>
              <a:gd name="T34" fmla="*/ 12 w 368"/>
              <a:gd name="T35" fmla="*/ 28 h 204"/>
              <a:gd name="T36" fmla="*/ 0 w 368"/>
              <a:gd name="T37" fmla="*/ 16 h 204"/>
              <a:gd name="T38" fmla="*/ 0 w 368"/>
              <a:gd name="T39" fmla="*/ 8 h 204"/>
              <a:gd name="T40" fmla="*/ 12 w 368"/>
              <a:gd name="T41" fmla="*/ 0 h 204"/>
              <a:gd name="T42" fmla="*/ 32 w 368"/>
              <a:gd name="T43" fmla="*/ 4 h 204"/>
              <a:gd name="T44" fmla="*/ 52 w 368"/>
              <a:gd name="T45" fmla="*/ 12 h 204"/>
              <a:gd name="T46" fmla="*/ 68 w 368"/>
              <a:gd name="T47" fmla="*/ 20 h 204"/>
              <a:gd name="T48" fmla="*/ 84 w 368"/>
              <a:gd name="T49" fmla="*/ 40 h 204"/>
              <a:gd name="T50" fmla="*/ 120 w 368"/>
              <a:gd name="T51" fmla="*/ 64 h 204"/>
              <a:gd name="T52" fmla="*/ 160 w 368"/>
              <a:gd name="T53" fmla="*/ 96 h 204"/>
              <a:gd name="T54" fmla="*/ 208 w 368"/>
              <a:gd name="T55" fmla="*/ 124 h 204"/>
              <a:gd name="T56" fmla="*/ 256 w 368"/>
              <a:gd name="T57" fmla="*/ 144 h 204"/>
              <a:gd name="T58" fmla="*/ 312 w 368"/>
              <a:gd name="T59" fmla="*/ 156 h 204"/>
              <a:gd name="T60" fmla="*/ 336 w 368"/>
              <a:gd name="T61" fmla="*/ 164 h 204"/>
              <a:gd name="T62" fmla="*/ 356 w 368"/>
              <a:gd name="T63" fmla="*/ 172 h 204"/>
              <a:gd name="T64" fmla="*/ 364 w 368"/>
              <a:gd name="T65" fmla="*/ 176 h 204"/>
              <a:gd name="T66" fmla="*/ 368 w 368"/>
              <a:gd name="T67" fmla="*/ 184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68" h="204">
                <a:moveTo>
                  <a:pt x="368" y="184"/>
                </a:moveTo>
                <a:lnTo>
                  <a:pt x="368" y="184"/>
                </a:lnTo>
                <a:lnTo>
                  <a:pt x="364" y="188"/>
                </a:lnTo>
                <a:lnTo>
                  <a:pt x="360" y="188"/>
                </a:lnTo>
                <a:lnTo>
                  <a:pt x="356" y="192"/>
                </a:lnTo>
                <a:lnTo>
                  <a:pt x="348" y="192"/>
                </a:lnTo>
                <a:lnTo>
                  <a:pt x="336" y="196"/>
                </a:lnTo>
                <a:lnTo>
                  <a:pt x="328" y="196"/>
                </a:lnTo>
                <a:lnTo>
                  <a:pt x="316" y="200"/>
                </a:lnTo>
                <a:lnTo>
                  <a:pt x="300" y="200"/>
                </a:lnTo>
                <a:lnTo>
                  <a:pt x="288" y="200"/>
                </a:lnTo>
                <a:lnTo>
                  <a:pt x="276" y="204"/>
                </a:lnTo>
                <a:lnTo>
                  <a:pt x="268" y="204"/>
                </a:lnTo>
                <a:lnTo>
                  <a:pt x="260" y="204"/>
                </a:lnTo>
                <a:lnTo>
                  <a:pt x="252" y="204"/>
                </a:lnTo>
                <a:lnTo>
                  <a:pt x="240" y="204"/>
                </a:lnTo>
                <a:lnTo>
                  <a:pt x="228" y="204"/>
                </a:lnTo>
                <a:lnTo>
                  <a:pt x="216" y="200"/>
                </a:lnTo>
                <a:lnTo>
                  <a:pt x="200" y="192"/>
                </a:lnTo>
                <a:lnTo>
                  <a:pt x="188" y="180"/>
                </a:lnTo>
                <a:lnTo>
                  <a:pt x="176" y="172"/>
                </a:lnTo>
                <a:lnTo>
                  <a:pt x="168" y="164"/>
                </a:lnTo>
                <a:lnTo>
                  <a:pt x="160" y="156"/>
                </a:lnTo>
                <a:lnTo>
                  <a:pt x="148" y="148"/>
                </a:lnTo>
                <a:lnTo>
                  <a:pt x="136" y="136"/>
                </a:lnTo>
                <a:lnTo>
                  <a:pt x="120" y="120"/>
                </a:lnTo>
                <a:lnTo>
                  <a:pt x="108" y="108"/>
                </a:lnTo>
                <a:lnTo>
                  <a:pt x="92" y="92"/>
                </a:lnTo>
                <a:lnTo>
                  <a:pt x="76" y="80"/>
                </a:lnTo>
                <a:lnTo>
                  <a:pt x="64" y="68"/>
                </a:lnTo>
                <a:lnTo>
                  <a:pt x="52" y="56"/>
                </a:lnTo>
                <a:lnTo>
                  <a:pt x="40" y="48"/>
                </a:lnTo>
                <a:lnTo>
                  <a:pt x="32" y="40"/>
                </a:lnTo>
                <a:lnTo>
                  <a:pt x="24" y="32"/>
                </a:lnTo>
                <a:lnTo>
                  <a:pt x="16" y="28"/>
                </a:lnTo>
                <a:lnTo>
                  <a:pt x="12" y="28"/>
                </a:lnTo>
                <a:lnTo>
                  <a:pt x="8" y="24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32" y="4"/>
                </a:lnTo>
                <a:lnTo>
                  <a:pt x="40" y="8"/>
                </a:lnTo>
                <a:lnTo>
                  <a:pt x="52" y="12"/>
                </a:lnTo>
                <a:lnTo>
                  <a:pt x="60" y="16"/>
                </a:lnTo>
                <a:lnTo>
                  <a:pt x="68" y="20"/>
                </a:lnTo>
                <a:lnTo>
                  <a:pt x="76" y="28"/>
                </a:lnTo>
                <a:lnTo>
                  <a:pt x="84" y="40"/>
                </a:lnTo>
                <a:lnTo>
                  <a:pt x="100" y="52"/>
                </a:lnTo>
                <a:lnTo>
                  <a:pt x="120" y="64"/>
                </a:lnTo>
                <a:lnTo>
                  <a:pt x="140" y="80"/>
                </a:lnTo>
                <a:lnTo>
                  <a:pt x="160" y="96"/>
                </a:lnTo>
                <a:lnTo>
                  <a:pt x="184" y="112"/>
                </a:lnTo>
                <a:lnTo>
                  <a:pt x="208" y="124"/>
                </a:lnTo>
                <a:lnTo>
                  <a:pt x="232" y="136"/>
                </a:lnTo>
                <a:lnTo>
                  <a:pt x="256" y="144"/>
                </a:lnTo>
                <a:lnTo>
                  <a:pt x="284" y="152"/>
                </a:lnTo>
                <a:lnTo>
                  <a:pt x="312" y="156"/>
                </a:lnTo>
                <a:lnTo>
                  <a:pt x="324" y="160"/>
                </a:lnTo>
                <a:lnTo>
                  <a:pt x="336" y="164"/>
                </a:lnTo>
                <a:lnTo>
                  <a:pt x="348" y="168"/>
                </a:lnTo>
                <a:lnTo>
                  <a:pt x="356" y="172"/>
                </a:lnTo>
                <a:lnTo>
                  <a:pt x="360" y="172"/>
                </a:lnTo>
                <a:lnTo>
                  <a:pt x="364" y="176"/>
                </a:lnTo>
                <a:lnTo>
                  <a:pt x="368" y="180"/>
                </a:lnTo>
                <a:lnTo>
                  <a:pt x="368" y="184"/>
                </a:lnTo>
                <a:lnTo>
                  <a:pt x="368" y="1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96" name="Freeform 439">
            <a:extLst>
              <a:ext uri="{FF2B5EF4-FFF2-40B4-BE49-F238E27FC236}">
                <a16:creationId xmlns:a16="http://schemas.microsoft.com/office/drawing/2014/main" xmlns="" id="{FA777879-515B-4CB4-9EA0-D72B930308A9}"/>
              </a:ext>
            </a:extLst>
          </p:cNvPr>
          <p:cNvSpPr>
            <a:spLocks/>
          </p:cNvSpPr>
          <p:nvPr/>
        </p:nvSpPr>
        <p:spPr bwMode="auto">
          <a:xfrm>
            <a:off x="8890948" y="645328"/>
            <a:ext cx="1555955" cy="353987"/>
          </a:xfrm>
          <a:custGeom>
            <a:avLst/>
            <a:gdLst>
              <a:gd name="T0" fmla="*/ 384 w 420"/>
              <a:gd name="T1" fmla="*/ 4 h 68"/>
              <a:gd name="T2" fmla="*/ 392 w 420"/>
              <a:gd name="T3" fmla="*/ 4 h 68"/>
              <a:gd name="T4" fmla="*/ 400 w 420"/>
              <a:gd name="T5" fmla="*/ 4 h 68"/>
              <a:gd name="T6" fmla="*/ 404 w 420"/>
              <a:gd name="T7" fmla="*/ 8 h 68"/>
              <a:gd name="T8" fmla="*/ 412 w 420"/>
              <a:gd name="T9" fmla="*/ 12 h 68"/>
              <a:gd name="T10" fmla="*/ 416 w 420"/>
              <a:gd name="T11" fmla="*/ 12 h 68"/>
              <a:gd name="T12" fmla="*/ 416 w 420"/>
              <a:gd name="T13" fmla="*/ 16 h 68"/>
              <a:gd name="T14" fmla="*/ 420 w 420"/>
              <a:gd name="T15" fmla="*/ 16 h 68"/>
              <a:gd name="T16" fmla="*/ 420 w 420"/>
              <a:gd name="T17" fmla="*/ 20 h 68"/>
              <a:gd name="T18" fmla="*/ 420 w 420"/>
              <a:gd name="T19" fmla="*/ 28 h 68"/>
              <a:gd name="T20" fmla="*/ 416 w 420"/>
              <a:gd name="T21" fmla="*/ 32 h 68"/>
              <a:gd name="T22" fmla="*/ 412 w 420"/>
              <a:gd name="T23" fmla="*/ 36 h 68"/>
              <a:gd name="T24" fmla="*/ 404 w 420"/>
              <a:gd name="T25" fmla="*/ 40 h 68"/>
              <a:gd name="T26" fmla="*/ 404 w 420"/>
              <a:gd name="T27" fmla="*/ 40 h 68"/>
              <a:gd name="T28" fmla="*/ 400 w 420"/>
              <a:gd name="T29" fmla="*/ 40 h 68"/>
              <a:gd name="T30" fmla="*/ 392 w 420"/>
              <a:gd name="T31" fmla="*/ 40 h 68"/>
              <a:gd name="T32" fmla="*/ 388 w 420"/>
              <a:gd name="T33" fmla="*/ 40 h 68"/>
              <a:gd name="T34" fmla="*/ 380 w 420"/>
              <a:gd name="T35" fmla="*/ 44 h 68"/>
              <a:gd name="T36" fmla="*/ 372 w 420"/>
              <a:gd name="T37" fmla="*/ 44 h 68"/>
              <a:gd name="T38" fmla="*/ 360 w 420"/>
              <a:gd name="T39" fmla="*/ 44 h 68"/>
              <a:gd name="T40" fmla="*/ 352 w 420"/>
              <a:gd name="T41" fmla="*/ 44 h 68"/>
              <a:gd name="T42" fmla="*/ 340 w 420"/>
              <a:gd name="T43" fmla="*/ 48 h 68"/>
              <a:gd name="T44" fmla="*/ 324 w 420"/>
              <a:gd name="T45" fmla="*/ 48 h 68"/>
              <a:gd name="T46" fmla="*/ 312 w 420"/>
              <a:gd name="T47" fmla="*/ 48 h 68"/>
              <a:gd name="T48" fmla="*/ 296 w 420"/>
              <a:gd name="T49" fmla="*/ 48 h 68"/>
              <a:gd name="T50" fmla="*/ 280 w 420"/>
              <a:gd name="T51" fmla="*/ 52 h 68"/>
              <a:gd name="T52" fmla="*/ 264 w 420"/>
              <a:gd name="T53" fmla="*/ 52 h 68"/>
              <a:gd name="T54" fmla="*/ 244 w 420"/>
              <a:gd name="T55" fmla="*/ 52 h 68"/>
              <a:gd name="T56" fmla="*/ 224 w 420"/>
              <a:gd name="T57" fmla="*/ 56 h 68"/>
              <a:gd name="T58" fmla="*/ 184 w 420"/>
              <a:gd name="T59" fmla="*/ 60 h 68"/>
              <a:gd name="T60" fmla="*/ 148 w 420"/>
              <a:gd name="T61" fmla="*/ 60 h 68"/>
              <a:gd name="T62" fmla="*/ 116 w 420"/>
              <a:gd name="T63" fmla="*/ 64 h 68"/>
              <a:gd name="T64" fmla="*/ 84 w 420"/>
              <a:gd name="T65" fmla="*/ 64 h 68"/>
              <a:gd name="T66" fmla="*/ 60 w 420"/>
              <a:gd name="T67" fmla="*/ 68 h 68"/>
              <a:gd name="T68" fmla="*/ 36 w 420"/>
              <a:gd name="T69" fmla="*/ 68 h 68"/>
              <a:gd name="T70" fmla="*/ 16 w 420"/>
              <a:gd name="T71" fmla="*/ 68 h 68"/>
              <a:gd name="T72" fmla="*/ 0 w 420"/>
              <a:gd name="T73" fmla="*/ 68 h 68"/>
              <a:gd name="T74" fmla="*/ 0 w 420"/>
              <a:gd name="T75" fmla="*/ 36 h 68"/>
              <a:gd name="T76" fmla="*/ 28 w 420"/>
              <a:gd name="T77" fmla="*/ 36 h 68"/>
              <a:gd name="T78" fmla="*/ 52 w 420"/>
              <a:gd name="T79" fmla="*/ 32 h 68"/>
              <a:gd name="T80" fmla="*/ 76 w 420"/>
              <a:gd name="T81" fmla="*/ 32 h 68"/>
              <a:gd name="T82" fmla="*/ 100 w 420"/>
              <a:gd name="T83" fmla="*/ 28 h 68"/>
              <a:gd name="T84" fmla="*/ 108 w 420"/>
              <a:gd name="T85" fmla="*/ 28 h 68"/>
              <a:gd name="T86" fmla="*/ 124 w 420"/>
              <a:gd name="T87" fmla="*/ 28 h 68"/>
              <a:gd name="T88" fmla="*/ 136 w 420"/>
              <a:gd name="T89" fmla="*/ 28 h 68"/>
              <a:gd name="T90" fmla="*/ 156 w 420"/>
              <a:gd name="T91" fmla="*/ 24 h 68"/>
              <a:gd name="T92" fmla="*/ 172 w 420"/>
              <a:gd name="T93" fmla="*/ 20 h 68"/>
              <a:gd name="T94" fmla="*/ 196 w 420"/>
              <a:gd name="T95" fmla="*/ 20 h 68"/>
              <a:gd name="T96" fmla="*/ 220 w 420"/>
              <a:gd name="T97" fmla="*/ 16 h 68"/>
              <a:gd name="T98" fmla="*/ 244 w 420"/>
              <a:gd name="T99" fmla="*/ 12 h 68"/>
              <a:gd name="T100" fmla="*/ 268 w 420"/>
              <a:gd name="T101" fmla="*/ 8 h 68"/>
              <a:gd name="T102" fmla="*/ 292 w 420"/>
              <a:gd name="T103" fmla="*/ 4 h 68"/>
              <a:gd name="T104" fmla="*/ 312 w 420"/>
              <a:gd name="T105" fmla="*/ 4 h 68"/>
              <a:gd name="T106" fmla="*/ 332 w 420"/>
              <a:gd name="T107" fmla="*/ 0 h 68"/>
              <a:gd name="T108" fmla="*/ 348 w 420"/>
              <a:gd name="T109" fmla="*/ 0 h 68"/>
              <a:gd name="T110" fmla="*/ 364 w 420"/>
              <a:gd name="T111" fmla="*/ 0 h 68"/>
              <a:gd name="T112" fmla="*/ 376 w 420"/>
              <a:gd name="T113" fmla="*/ 0 h 68"/>
              <a:gd name="T114" fmla="*/ 384 w 420"/>
              <a:gd name="T115" fmla="*/ 4 h 68"/>
              <a:gd name="T116" fmla="*/ 384 w 420"/>
              <a:gd name="T117" fmla="*/ 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20" h="68">
                <a:moveTo>
                  <a:pt x="384" y="4"/>
                </a:moveTo>
                <a:lnTo>
                  <a:pt x="392" y="4"/>
                </a:lnTo>
                <a:lnTo>
                  <a:pt x="400" y="4"/>
                </a:lnTo>
                <a:lnTo>
                  <a:pt x="404" y="8"/>
                </a:lnTo>
                <a:lnTo>
                  <a:pt x="412" y="12"/>
                </a:lnTo>
                <a:lnTo>
                  <a:pt x="416" y="12"/>
                </a:lnTo>
                <a:lnTo>
                  <a:pt x="416" y="16"/>
                </a:lnTo>
                <a:lnTo>
                  <a:pt x="420" y="16"/>
                </a:lnTo>
                <a:lnTo>
                  <a:pt x="420" y="20"/>
                </a:lnTo>
                <a:lnTo>
                  <a:pt x="420" y="28"/>
                </a:lnTo>
                <a:lnTo>
                  <a:pt x="416" y="32"/>
                </a:lnTo>
                <a:lnTo>
                  <a:pt x="412" y="36"/>
                </a:lnTo>
                <a:lnTo>
                  <a:pt x="404" y="40"/>
                </a:lnTo>
                <a:lnTo>
                  <a:pt x="404" y="40"/>
                </a:lnTo>
                <a:lnTo>
                  <a:pt x="400" y="40"/>
                </a:lnTo>
                <a:lnTo>
                  <a:pt x="392" y="40"/>
                </a:lnTo>
                <a:lnTo>
                  <a:pt x="388" y="40"/>
                </a:lnTo>
                <a:lnTo>
                  <a:pt x="380" y="44"/>
                </a:lnTo>
                <a:lnTo>
                  <a:pt x="372" y="44"/>
                </a:lnTo>
                <a:lnTo>
                  <a:pt x="360" y="44"/>
                </a:lnTo>
                <a:lnTo>
                  <a:pt x="352" y="44"/>
                </a:lnTo>
                <a:lnTo>
                  <a:pt x="340" y="48"/>
                </a:lnTo>
                <a:lnTo>
                  <a:pt x="324" y="48"/>
                </a:lnTo>
                <a:lnTo>
                  <a:pt x="312" y="48"/>
                </a:lnTo>
                <a:lnTo>
                  <a:pt x="296" y="48"/>
                </a:lnTo>
                <a:lnTo>
                  <a:pt x="280" y="52"/>
                </a:lnTo>
                <a:lnTo>
                  <a:pt x="264" y="52"/>
                </a:lnTo>
                <a:lnTo>
                  <a:pt x="244" y="52"/>
                </a:lnTo>
                <a:lnTo>
                  <a:pt x="224" y="56"/>
                </a:lnTo>
                <a:lnTo>
                  <a:pt x="184" y="60"/>
                </a:lnTo>
                <a:lnTo>
                  <a:pt x="148" y="60"/>
                </a:lnTo>
                <a:lnTo>
                  <a:pt x="116" y="64"/>
                </a:lnTo>
                <a:lnTo>
                  <a:pt x="84" y="64"/>
                </a:lnTo>
                <a:lnTo>
                  <a:pt x="60" y="68"/>
                </a:lnTo>
                <a:lnTo>
                  <a:pt x="36" y="68"/>
                </a:lnTo>
                <a:lnTo>
                  <a:pt x="16" y="68"/>
                </a:lnTo>
                <a:lnTo>
                  <a:pt x="0" y="68"/>
                </a:lnTo>
                <a:lnTo>
                  <a:pt x="0" y="36"/>
                </a:lnTo>
                <a:lnTo>
                  <a:pt x="28" y="36"/>
                </a:lnTo>
                <a:lnTo>
                  <a:pt x="52" y="32"/>
                </a:lnTo>
                <a:lnTo>
                  <a:pt x="76" y="32"/>
                </a:lnTo>
                <a:lnTo>
                  <a:pt x="100" y="28"/>
                </a:lnTo>
                <a:lnTo>
                  <a:pt x="108" y="28"/>
                </a:lnTo>
                <a:lnTo>
                  <a:pt x="124" y="28"/>
                </a:lnTo>
                <a:lnTo>
                  <a:pt x="136" y="28"/>
                </a:lnTo>
                <a:lnTo>
                  <a:pt x="156" y="24"/>
                </a:lnTo>
                <a:lnTo>
                  <a:pt x="172" y="20"/>
                </a:lnTo>
                <a:lnTo>
                  <a:pt x="196" y="20"/>
                </a:lnTo>
                <a:lnTo>
                  <a:pt x="220" y="16"/>
                </a:lnTo>
                <a:lnTo>
                  <a:pt x="244" y="12"/>
                </a:lnTo>
                <a:lnTo>
                  <a:pt x="268" y="8"/>
                </a:lnTo>
                <a:lnTo>
                  <a:pt x="292" y="4"/>
                </a:lnTo>
                <a:lnTo>
                  <a:pt x="312" y="4"/>
                </a:lnTo>
                <a:lnTo>
                  <a:pt x="332" y="0"/>
                </a:lnTo>
                <a:lnTo>
                  <a:pt x="348" y="0"/>
                </a:lnTo>
                <a:lnTo>
                  <a:pt x="364" y="0"/>
                </a:lnTo>
                <a:lnTo>
                  <a:pt x="376" y="0"/>
                </a:lnTo>
                <a:lnTo>
                  <a:pt x="384" y="4"/>
                </a:lnTo>
                <a:lnTo>
                  <a:pt x="38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441">
            <a:extLst>
              <a:ext uri="{FF2B5EF4-FFF2-40B4-BE49-F238E27FC236}">
                <a16:creationId xmlns:a16="http://schemas.microsoft.com/office/drawing/2014/main" xmlns="" id="{72F82D5E-0ABA-4CF4-8BC0-8E0A9E6367B0}"/>
              </a:ext>
            </a:extLst>
          </p:cNvPr>
          <p:cNvSpPr>
            <a:spLocks/>
          </p:cNvSpPr>
          <p:nvPr/>
        </p:nvSpPr>
        <p:spPr bwMode="auto">
          <a:xfrm>
            <a:off x="9202139" y="978492"/>
            <a:ext cx="548289" cy="770442"/>
          </a:xfrm>
          <a:custGeom>
            <a:avLst/>
            <a:gdLst>
              <a:gd name="T0" fmla="*/ 24 w 148"/>
              <a:gd name="T1" fmla="*/ 100 h 148"/>
              <a:gd name="T2" fmla="*/ 40 w 148"/>
              <a:gd name="T3" fmla="*/ 84 h 148"/>
              <a:gd name="T4" fmla="*/ 56 w 148"/>
              <a:gd name="T5" fmla="*/ 68 h 148"/>
              <a:gd name="T6" fmla="*/ 64 w 148"/>
              <a:gd name="T7" fmla="*/ 56 h 148"/>
              <a:gd name="T8" fmla="*/ 72 w 148"/>
              <a:gd name="T9" fmla="*/ 40 h 148"/>
              <a:gd name="T10" fmla="*/ 76 w 148"/>
              <a:gd name="T11" fmla="*/ 32 h 148"/>
              <a:gd name="T12" fmla="*/ 80 w 148"/>
              <a:gd name="T13" fmla="*/ 24 h 148"/>
              <a:gd name="T14" fmla="*/ 80 w 148"/>
              <a:gd name="T15" fmla="*/ 16 h 148"/>
              <a:gd name="T16" fmla="*/ 80 w 148"/>
              <a:gd name="T17" fmla="*/ 12 h 148"/>
              <a:gd name="T18" fmla="*/ 76 w 148"/>
              <a:gd name="T19" fmla="*/ 8 h 148"/>
              <a:gd name="T20" fmla="*/ 76 w 148"/>
              <a:gd name="T21" fmla="*/ 4 h 148"/>
              <a:gd name="T22" fmla="*/ 76 w 148"/>
              <a:gd name="T23" fmla="*/ 4 h 148"/>
              <a:gd name="T24" fmla="*/ 80 w 148"/>
              <a:gd name="T25" fmla="*/ 0 h 148"/>
              <a:gd name="T26" fmla="*/ 88 w 148"/>
              <a:gd name="T27" fmla="*/ 0 h 148"/>
              <a:gd name="T28" fmla="*/ 96 w 148"/>
              <a:gd name="T29" fmla="*/ 0 h 148"/>
              <a:gd name="T30" fmla="*/ 108 w 148"/>
              <a:gd name="T31" fmla="*/ 0 h 148"/>
              <a:gd name="T32" fmla="*/ 124 w 148"/>
              <a:gd name="T33" fmla="*/ 4 h 148"/>
              <a:gd name="T34" fmla="*/ 132 w 148"/>
              <a:gd name="T35" fmla="*/ 12 h 148"/>
              <a:gd name="T36" fmla="*/ 140 w 148"/>
              <a:gd name="T37" fmla="*/ 16 h 148"/>
              <a:gd name="T38" fmla="*/ 144 w 148"/>
              <a:gd name="T39" fmla="*/ 20 h 148"/>
              <a:gd name="T40" fmla="*/ 144 w 148"/>
              <a:gd name="T41" fmla="*/ 24 h 148"/>
              <a:gd name="T42" fmla="*/ 148 w 148"/>
              <a:gd name="T43" fmla="*/ 24 h 148"/>
              <a:gd name="T44" fmla="*/ 144 w 148"/>
              <a:gd name="T45" fmla="*/ 28 h 148"/>
              <a:gd name="T46" fmla="*/ 140 w 148"/>
              <a:gd name="T47" fmla="*/ 36 h 148"/>
              <a:gd name="T48" fmla="*/ 136 w 148"/>
              <a:gd name="T49" fmla="*/ 44 h 148"/>
              <a:gd name="T50" fmla="*/ 124 w 148"/>
              <a:gd name="T51" fmla="*/ 60 h 148"/>
              <a:gd name="T52" fmla="*/ 116 w 148"/>
              <a:gd name="T53" fmla="*/ 68 h 148"/>
              <a:gd name="T54" fmla="*/ 108 w 148"/>
              <a:gd name="T55" fmla="*/ 76 h 148"/>
              <a:gd name="T56" fmla="*/ 92 w 148"/>
              <a:gd name="T57" fmla="*/ 96 h 148"/>
              <a:gd name="T58" fmla="*/ 72 w 148"/>
              <a:gd name="T59" fmla="*/ 112 h 148"/>
              <a:gd name="T60" fmla="*/ 56 w 148"/>
              <a:gd name="T61" fmla="*/ 124 h 148"/>
              <a:gd name="T62" fmla="*/ 40 w 148"/>
              <a:gd name="T63" fmla="*/ 136 h 148"/>
              <a:gd name="T64" fmla="*/ 24 w 148"/>
              <a:gd name="T65" fmla="*/ 140 h 148"/>
              <a:gd name="T66" fmla="*/ 12 w 148"/>
              <a:gd name="T67" fmla="*/ 144 h 148"/>
              <a:gd name="T68" fmla="*/ 8 w 148"/>
              <a:gd name="T69" fmla="*/ 148 h 148"/>
              <a:gd name="T70" fmla="*/ 4 w 148"/>
              <a:gd name="T71" fmla="*/ 148 h 148"/>
              <a:gd name="T72" fmla="*/ 0 w 148"/>
              <a:gd name="T73" fmla="*/ 148 h 148"/>
              <a:gd name="T74" fmla="*/ 0 w 148"/>
              <a:gd name="T75" fmla="*/ 144 h 148"/>
              <a:gd name="T76" fmla="*/ 0 w 148"/>
              <a:gd name="T77" fmla="*/ 144 h 148"/>
              <a:gd name="T78" fmla="*/ 0 w 148"/>
              <a:gd name="T79" fmla="*/ 140 h 148"/>
              <a:gd name="T80" fmla="*/ 0 w 148"/>
              <a:gd name="T81" fmla="*/ 136 h 148"/>
              <a:gd name="T82" fmla="*/ 4 w 148"/>
              <a:gd name="T83" fmla="*/ 132 h 148"/>
              <a:gd name="T84" fmla="*/ 8 w 148"/>
              <a:gd name="T85" fmla="*/ 128 h 148"/>
              <a:gd name="T86" fmla="*/ 12 w 148"/>
              <a:gd name="T87" fmla="*/ 120 h 148"/>
              <a:gd name="T88" fmla="*/ 20 w 148"/>
              <a:gd name="T89" fmla="*/ 112 h 148"/>
              <a:gd name="T90" fmla="*/ 24 w 148"/>
              <a:gd name="T91" fmla="*/ 100 h 148"/>
              <a:gd name="T92" fmla="*/ 24 w 148"/>
              <a:gd name="T93" fmla="*/ 100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48" h="148">
                <a:moveTo>
                  <a:pt x="24" y="100"/>
                </a:moveTo>
                <a:lnTo>
                  <a:pt x="40" y="84"/>
                </a:lnTo>
                <a:lnTo>
                  <a:pt x="56" y="68"/>
                </a:lnTo>
                <a:lnTo>
                  <a:pt x="64" y="56"/>
                </a:lnTo>
                <a:lnTo>
                  <a:pt x="72" y="40"/>
                </a:lnTo>
                <a:lnTo>
                  <a:pt x="76" y="32"/>
                </a:lnTo>
                <a:lnTo>
                  <a:pt x="80" y="24"/>
                </a:lnTo>
                <a:lnTo>
                  <a:pt x="80" y="16"/>
                </a:lnTo>
                <a:lnTo>
                  <a:pt x="80" y="12"/>
                </a:lnTo>
                <a:lnTo>
                  <a:pt x="76" y="8"/>
                </a:lnTo>
                <a:lnTo>
                  <a:pt x="76" y="4"/>
                </a:lnTo>
                <a:lnTo>
                  <a:pt x="76" y="4"/>
                </a:lnTo>
                <a:lnTo>
                  <a:pt x="80" y="0"/>
                </a:lnTo>
                <a:lnTo>
                  <a:pt x="88" y="0"/>
                </a:lnTo>
                <a:lnTo>
                  <a:pt x="96" y="0"/>
                </a:lnTo>
                <a:lnTo>
                  <a:pt x="108" y="0"/>
                </a:lnTo>
                <a:lnTo>
                  <a:pt x="124" y="4"/>
                </a:lnTo>
                <a:lnTo>
                  <a:pt x="132" y="12"/>
                </a:lnTo>
                <a:lnTo>
                  <a:pt x="140" y="16"/>
                </a:lnTo>
                <a:lnTo>
                  <a:pt x="144" y="20"/>
                </a:lnTo>
                <a:lnTo>
                  <a:pt x="144" y="24"/>
                </a:lnTo>
                <a:lnTo>
                  <a:pt x="148" y="24"/>
                </a:lnTo>
                <a:lnTo>
                  <a:pt x="144" y="28"/>
                </a:lnTo>
                <a:lnTo>
                  <a:pt x="140" y="36"/>
                </a:lnTo>
                <a:lnTo>
                  <a:pt x="136" y="44"/>
                </a:lnTo>
                <a:lnTo>
                  <a:pt x="124" y="60"/>
                </a:lnTo>
                <a:lnTo>
                  <a:pt x="116" y="68"/>
                </a:lnTo>
                <a:lnTo>
                  <a:pt x="108" y="76"/>
                </a:lnTo>
                <a:lnTo>
                  <a:pt x="92" y="96"/>
                </a:lnTo>
                <a:lnTo>
                  <a:pt x="72" y="112"/>
                </a:lnTo>
                <a:lnTo>
                  <a:pt x="56" y="124"/>
                </a:lnTo>
                <a:lnTo>
                  <a:pt x="40" y="136"/>
                </a:lnTo>
                <a:lnTo>
                  <a:pt x="24" y="140"/>
                </a:lnTo>
                <a:lnTo>
                  <a:pt x="12" y="144"/>
                </a:lnTo>
                <a:lnTo>
                  <a:pt x="8" y="148"/>
                </a:lnTo>
                <a:lnTo>
                  <a:pt x="4" y="148"/>
                </a:lnTo>
                <a:lnTo>
                  <a:pt x="0" y="148"/>
                </a:lnTo>
                <a:lnTo>
                  <a:pt x="0" y="144"/>
                </a:lnTo>
                <a:lnTo>
                  <a:pt x="0" y="144"/>
                </a:lnTo>
                <a:lnTo>
                  <a:pt x="0" y="140"/>
                </a:lnTo>
                <a:lnTo>
                  <a:pt x="0" y="136"/>
                </a:lnTo>
                <a:lnTo>
                  <a:pt x="4" y="132"/>
                </a:lnTo>
                <a:lnTo>
                  <a:pt x="8" y="128"/>
                </a:lnTo>
                <a:lnTo>
                  <a:pt x="12" y="120"/>
                </a:lnTo>
                <a:lnTo>
                  <a:pt x="20" y="112"/>
                </a:lnTo>
                <a:lnTo>
                  <a:pt x="24" y="100"/>
                </a:lnTo>
                <a:lnTo>
                  <a:pt x="24" y="10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442">
            <a:extLst>
              <a:ext uri="{FF2B5EF4-FFF2-40B4-BE49-F238E27FC236}">
                <a16:creationId xmlns:a16="http://schemas.microsoft.com/office/drawing/2014/main" xmlns="" id="{20F0CBA3-1233-4784-9D8A-CF5F7CD3913D}"/>
              </a:ext>
            </a:extLst>
          </p:cNvPr>
          <p:cNvSpPr>
            <a:spLocks/>
          </p:cNvSpPr>
          <p:nvPr/>
        </p:nvSpPr>
        <p:spPr bwMode="auto">
          <a:xfrm>
            <a:off x="9172502" y="1436593"/>
            <a:ext cx="607564" cy="1166074"/>
          </a:xfrm>
          <a:custGeom>
            <a:avLst/>
            <a:gdLst>
              <a:gd name="T0" fmla="*/ 88 w 164"/>
              <a:gd name="T1" fmla="*/ 180 h 224"/>
              <a:gd name="T2" fmla="*/ 72 w 164"/>
              <a:gd name="T3" fmla="*/ 188 h 224"/>
              <a:gd name="T4" fmla="*/ 60 w 164"/>
              <a:gd name="T5" fmla="*/ 200 h 224"/>
              <a:gd name="T6" fmla="*/ 44 w 164"/>
              <a:gd name="T7" fmla="*/ 208 h 224"/>
              <a:gd name="T8" fmla="*/ 32 w 164"/>
              <a:gd name="T9" fmla="*/ 212 h 224"/>
              <a:gd name="T10" fmla="*/ 24 w 164"/>
              <a:gd name="T11" fmla="*/ 216 h 224"/>
              <a:gd name="T12" fmla="*/ 16 w 164"/>
              <a:gd name="T13" fmla="*/ 216 h 224"/>
              <a:gd name="T14" fmla="*/ 12 w 164"/>
              <a:gd name="T15" fmla="*/ 220 h 224"/>
              <a:gd name="T16" fmla="*/ 8 w 164"/>
              <a:gd name="T17" fmla="*/ 220 h 224"/>
              <a:gd name="T18" fmla="*/ 4 w 164"/>
              <a:gd name="T19" fmla="*/ 224 h 224"/>
              <a:gd name="T20" fmla="*/ 0 w 164"/>
              <a:gd name="T21" fmla="*/ 224 h 224"/>
              <a:gd name="T22" fmla="*/ 0 w 164"/>
              <a:gd name="T23" fmla="*/ 224 h 224"/>
              <a:gd name="T24" fmla="*/ 0 w 164"/>
              <a:gd name="T25" fmla="*/ 224 h 224"/>
              <a:gd name="T26" fmla="*/ 4 w 164"/>
              <a:gd name="T27" fmla="*/ 220 h 224"/>
              <a:gd name="T28" fmla="*/ 4 w 164"/>
              <a:gd name="T29" fmla="*/ 220 h 224"/>
              <a:gd name="T30" fmla="*/ 8 w 164"/>
              <a:gd name="T31" fmla="*/ 216 h 224"/>
              <a:gd name="T32" fmla="*/ 16 w 164"/>
              <a:gd name="T33" fmla="*/ 216 h 224"/>
              <a:gd name="T34" fmla="*/ 20 w 164"/>
              <a:gd name="T35" fmla="*/ 212 h 224"/>
              <a:gd name="T36" fmla="*/ 28 w 164"/>
              <a:gd name="T37" fmla="*/ 208 h 224"/>
              <a:gd name="T38" fmla="*/ 44 w 164"/>
              <a:gd name="T39" fmla="*/ 200 h 224"/>
              <a:gd name="T40" fmla="*/ 60 w 164"/>
              <a:gd name="T41" fmla="*/ 188 h 224"/>
              <a:gd name="T42" fmla="*/ 72 w 164"/>
              <a:gd name="T43" fmla="*/ 176 h 224"/>
              <a:gd name="T44" fmla="*/ 88 w 164"/>
              <a:gd name="T45" fmla="*/ 160 h 224"/>
              <a:gd name="T46" fmla="*/ 104 w 164"/>
              <a:gd name="T47" fmla="*/ 144 h 224"/>
              <a:gd name="T48" fmla="*/ 116 w 164"/>
              <a:gd name="T49" fmla="*/ 128 h 224"/>
              <a:gd name="T50" fmla="*/ 124 w 164"/>
              <a:gd name="T51" fmla="*/ 112 h 224"/>
              <a:gd name="T52" fmla="*/ 132 w 164"/>
              <a:gd name="T53" fmla="*/ 96 h 224"/>
              <a:gd name="T54" fmla="*/ 136 w 164"/>
              <a:gd name="T55" fmla="*/ 88 h 224"/>
              <a:gd name="T56" fmla="*/ 136 w 164"/>
              <a:gd name="T57" fmla="*/ 80 h 224"/>
              <a:gd name="T58" fmla="*/ 140 w 164"/>
              <a:gd name="T59" fmla="*/ 72 h 224"/>
              <a:gd name="T60" fmla="*/ 140 w 164"/>
              <a:gd name="T61" fmla="*/ 60 h 224"/>
              <a:gd name="T62" fmla="*/ 140 w 164"/>
              <a:gd name="T63" fmla="*/ 48 h 224"/>
              <a:gd name="T64" fmla="*/ 140 w 164"/>
              <a:gd name="T65" fmla="*/ 32 h 224"/>
              <a:gd name="T66" fmla="*/ 140 w 164"/>
              <a:gd name="T67" fmla="*/ 16 h 224"/>
              <a:gd name="T68" fmla="*/ 144 w 164"/>
              <a:gd name="T69" fmla="*/ 0 h 224"/>
              <a:gd name="T70" fmla="*/ 164 w 164"/>
              <a:gd name="T71" fmla="*/ 0 h 224"/>
              <a:gd name="T72" fmla="*/ 160 w 164"/>
              <a:gd name="T73" fmla="*/ 16 h 224"/>
              <a:gd name="T74" fmla="*/ 160 w 164"/>
              <a:gd name="T75" fmla="*/ 28 h 224"/>
              <a:gd name="T76" fmla="*/ 160 w 164"/>
              <a:gd name="T77" fmla="*/ 52 h 224"/>
              <a:gd name="T78" fmla="*/ 156 w 164"/>
              <a:gd name="T79" fmla="*/ 72 h 224"/>
              <a:gd name="T80" fmla="*/ 152 w 164"/>
              <a:gd name="T81" fmla="*/ 88 h 224"/>
              <a:gd name="T82" fmla="*/ 148 w 164"/>
              <a:gd name="T83" fmla="*/ 104 h 224"/>
              <a:gd name="T84" fmla="*/ 144 w 164"/>
              <a:gd name="T85" fmla="*/ 116 h 224"/>
              <a:gd name="T86" fmla="*/ 136 w 164"/>
              <a:gd name="T87" fmla="*/ 128 h 224"/>
              <a:gd name="T88" fmla="*/ 132 w 164"/>
              <a:gd name="T89" fmla="*/ 140 h 224"/>
              <a:gd name="T90" fmla="*/ 120 w 164"/>
              <a:gd name="T91" fmla="*/ 148 h 224"/>
              <a:gd name="T92" fmla="*/ 112 w 164"/>
              <a:gd name="T93" fmla="*/ 160 h 224"/>
              <a:gd name="T94" fmla="*/ 100 w 164"/>
              <a:gd name="T95" fmla="*/ 172 h 224"/>
              <a:gd name="T96" fmla="*/ 88 w 164"/>
              <a:gd name="T97" fmla="*/ 180 h 224"/>
              <a:gd name="T98" fmla="*/ 88 w 164"/>
              <a:gd name="T99" fmla="*/ 180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4" h="224">
                <a:moveTo>
                  <a:pt x="88" y="180"/>
                </a:moveTo>
                <a:lnTo>
                  <a:pt x="72" y="188"/>
                </a:lnTo>
                <a:lnTo>
                  <a:pt x="60" y="200"/>
                </a:lnTo>
                <a:lnTo>
                  <a:pt x="44" y="208"/>
                </a:lnTo>
                <a:lnTo>
                  <a:pt x="32" y="212"/>
                </a:lnTo>
                <a:lnTo>
                  <a:pt x="24" y="216"/>
                </a:lnTo>
                <a:lnTo>
                  <a:pt x="16" y="216"/>
                </a:lnTo>
                <a:lnTo>
                  <a:pt x="12" y="220"/>
                </a:lnTo>
                <a:lnTo>
                  <a:pt x="8" y="220"/>
                </a:lnTo>
                <a:lnTo>
                  <a:pt x="4" y="224"/>
                </a:lnTo>
                <a:lnTo>
                  <a:pt x="0" y="224"/>
                </a:lnTo>
                <a:lnTo>
                  <a:pt x="0" y="224"/>
                </a:lnTo>
                <a:lnTo>
                  <a:pt x="0" y="224"/>
                </a:lnTo>
                <a:lnTo>
                  <a:pt x="4" y="220"/>
                </a:lnTo>
                <a:lnTo>
                  <a:pt x="4" y="220"/>
                </a:lnTo>
                <a:lnTo>
                  <a:pt x="8" y="216"/>
                </a:lnTo>
                <a:lnTo>
                  <a:pt x="16" y="216"/>
                </a:lnTo>
                <a:lnTo>
                  <a:pt x="20" y="212"/>
                </a:lnTo>
                <a:lnTo>
                  <a:pt x="28" y="208"/>
                </a:lnTo>
                <a:lnTo>
                  <a:pt x="44" y="200"/>
                </a:lnTo>
                <a:lnTo>
                  <a:pt x="60" y="188"/>
                </a:lnTo>
                <a:lnTo>
                  <a:pt x="72" y="176"/>
                </a:lnTo>
                <a:lnTo>
                  <a:pt x="88" y="160"/>
                </a:lnTo>
                <a:lnTo>
                  <a:pt x="104" y="144"/>
                </a:lnTo>
                <a:lnTo>
                  <a:pt x="116" y="128"/>
                </a:lnTo>
                <a:lnTo>
                  <a:pt x="124" y="112"/>
                </a:lnTo>
                <a:lnTo>
                  <a:pt x="132" y="96"/>
                </a:lnTo>
                <a:lnTo>
                  <a:pt x="136" y="88"/>
                </a:lnTo>
                <a:lnTo>
                  <a:pt x="136" y="80"/>
                </a:lnTo>
                <a:lnTo>
                  <a:pt x="140" y="72"/>
                </a:lnTo>
                <a:lnTo>
                  <a:pt x="140" y="60"/>
                </a:lnTo>
                <a:lnTo>
                  <a:pt x="140" y="48"/>
                </a:lnTo>
                <a:lnTo>
                  <a:pt x="140" y="32"/>
                </a:lnTo>
                <a:lnTo>
                  <a:pt x="140" y="16"/>
                </a:lnTo>
                <a:lnTo>
                  <a:pt x="144" y="0"/>
                </a:lnTo>
                <a:lnTo>
                  <a:pt x="164" y="0"/>
                </a:lnTo>
                <a:lnTo>
                  <a:pt x="160" y="16"/>
                </a:lnTo>
                <a:lnTo>
                  <a:pt x="160" y="28"/>
                </a:lnTo>
                <a:lnTo>
                  <a:pt x="160" y="52"/>
                </a:lnTo>
                <a:lnTo>
                  <a:pt x="156" y="72"/>
                </a:lnTo>
                <a:lnTo>
                  <a:pt x="152" y="88"/>
                </a:lnTo>
                <a:lnTo>
                  <a:pt x="148" y="104"/>
                </a:lnTo>
                <a:lnTo>
                  <a:pt x="144" y="116"/>
                </a:lnTo>
                <a:lnTo>
                  <a:pt x="136" y="128"/>
                </a:lnTo>
                <a:lnTo>
                  <a:pt x="132" y="140"/>
                </a:lnTo>
                <a:lnTo>
                  <a:pt x="120" y="148"/>
                </a:lnTo>
                <a:lnTo>
                  <a:pt x="112" y="160"/>
                </a:lnTo>
                <a:lnTo>
                  <a:pt x="100" y="172"/>
                </a:lnTo>
                <a:lnTo>
                  <a:pt x="88" y="180"/>
                </a:lnTo>
                <a:lnTo>
                  <a:pt x="88" y="1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443">
            <a:extLst>
              <a:ext uri="{FF2B5EF4-FFF2-40B4-BE49-F238E27FC236}">
                <a16:creationId xmlns:a16="http://schemas.microsoft.com/office/drawing/2014/main" xmlns="" id="{39CEF680-DA90-4D1B-A114-17DDBABC926E}"/>
              </a:ext>
            </a:extLst>
          </p:cNvPr>
          <p:cNvSpPr>
            <a:spLocks/>
          </p:cNvSpPr>
          <p:nvPr/>
        </p:nvSpPr>
        <p:spPr bwMode="auto">
          <a:xfrm>
            <a:off x="9439237" y="1207542"/>
            <a:ext cx="829843" cy="291519"/>
          </a:xfrm>
          <a:custGeom>
            <a:avLst/>
            <a:gdLst>
              <a:gd name="T0" fmla="*/ 100 w 224"/>
              <a:gd name="T1" fmla="*/ 12 h 56"/>
              <a:gd name="T2" fmla="*/ 112 w 224"/>
              <a:gd name="T3" fmla="*/ 8 h 56"/>
              <a:gd name="T4" fmla="*/ 124 w 224"/>
              <a:gd name="T5" fmla="*/ 8 h 56"/>
              <a:gd name="T6" fmla="*/ 136 w 224"/>
              <a:gd name="T7" fmla="*/ 4 h 56"/>
              <a:gd name="T8" fmla="*/ 144 w 224"/>
              <a:gd name="T9" fmla="*/ 4 h 56"/>
              <a:gd name="T10" fmla="*/ 156 w 224"/>
              <a:gd name="T11" fmla="*/ 0 h 56"/>
              <a:gd name="T12" fmla="*/ 164 w 224"/>
              <a:gd name="T13" fmla="*/ 0 h 56"/>
              <a:gd name="T14" fmla="*/ 176 w 224"/>
              <a:gd name="T15" fmla="*/ 0 h 56"/>
              <a:gd name="T16" fmla="*/ 184 w 224"/>
              <a:gd name="T17" fmla="*/ 0 h 56"/>
              <a:gd name="T18" fmla="*/ 196 w 224"/>
              <a:gd name="T19" fmla="*/ 0 h 56"/>
              <a:gd name="T20" fmla="*/ 204 w 224"/>
              <a:gd name="T21" fmla="*/ 4 h 56"/>
              <a:gd name="T22" fmla="*/ 212 w 224"/>
              <a:gd name="T23" fmla="*/ 4 h 56"/>
              <a:gd name="T24" fmla="*/ 216 w 224"/>
              <a:gd name="T25" fmla="*/ 8 h 56"/>
              <a:gd name="T26" fmla="*/ 220 w 224"/>
              <a:gd name="T27" fmla="*/ 8 h 56"/>
              <a:gd name="T28" fmla="*/ 224 w 224"/>
              <a:gd name="T29" fmla="*/ 12 h 56"/>
              <a:gd name="T30" fmla="*/ 224 w 224"/>
              <a:gd name="T31" fmla="*/ 20 h 56"/>
              <a:gd name="T32" fmla="*/ 224 w 224"/>
              <a:gd name="T33" fmla="*/ 24 h 56"/>
              <a:gd name="T34" fmla="*/ 220 w 224"/>
              <a:gd name="T35" fmla="*/ 28 h 56"/>
              <a:gd name="T36" fmla="*/ 216 w 224"/>
              <a:gd name="T37" fmla="*/ 32 h 56"/>
              <a:gd name="T38" fmla="*/ 212 w 224"/>
              <a:gd name="T39" fmla="*/ 36 h 56"/>
              <a:gd name="T40" fmla="*/ 204 w 224"/>
              <a:gd name="T41" fmla="*/ 36 h 56"/>
              <a:gd name="T42" fmla="*/ 196 w 224"/>
              <a:gd name="T43" fmla="*/ 40 h 56"/>
              <a:gd name="T44" fmla="*/ 184 w 224"/>
              <a:gd name="T45" fmla="*/ 40 h 56"/>
              <a:gd name="T46" fmla="*/ 180 w 224"/>
              <a:gd name="T47" fmla="*/ 40 h 56"/>
              <a:gd name="T48" fmla="*/ 176 w 224"/>
              <a:gd name="T49" fmla="*/ 44 h 56"/>
              <a:gd name="T50" fmla="*/ 168 w 224"/>
              <a:gd name="T51" fmla="*/ 44 h 56"/>
              <a:gd name="T52" fmla="*/ 160 w 224"/>
              <a:gd name="T53" fmla="*/ 44 h 56"/>
              <a:gd name="T54" fmla="*/ 152 w 224"/>
              <a:gd name="T55" fmla="*/ 44 h 56"/>
              <a:gd name="T56" fmla="*/ 140 w 224"/>
              <a:gd name="T57" fmla="*/ 44 h 56"/>
              <a:gd name="T58" fmla="*/ 128 w 224"/>
              <a:gd name="T59" fmla="*/ 48 h 56"/>
              <a:gd name="T60" fmla="*/ 112 w 224"/>
              <a:gd name="T61" fmla="*/ 48 h 56"/>
              <a:gd name="T62" fmla="*/ 56 w 224"/>
              <a:gd name="T63" fmla="*/ 52 h 56"/>
              <a:gd name="T64" fmla="*/ 0 w 224"/>
              <a:gd name="T65" fmla="*/ 56 h 56"/>
              <a:gd name="T66" fmla="*/ 0 w 224"/>
              <a:gd name="T67" fmla="*/ 24 h 56"/>
              <a:gd name="T68" fmla="*/ 24 w 224"/>
              <a:gd name="T69" fmla="*/ 24 h 56"/>
              <a:gd name="T70" fmla="*/ 44 w 224"/>
              <a:gd name="T71" fmla="*/ 20 h 56"/>
              <a:gd name="T72" fmla="*/ 72 w 224"/>
              <a:gd name="T73" fmla="*/ 16 h 56"/>
              <a:gd name="T74" fmla="*/ 100 w 224"/>
              <a:gd name="T75" fmla="*/ 12 h 56"/>
              <a:gd name="T76" fmla="*/ 100 w 224"/>
              <a:gd name="T77" fmla="*/ 1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24" h="56">
                <a:moveTo>
                  <a:pt x="100" y="12"/>
                </a:moveTo>
                <a:lnTo>
                  <a:pt x="112" y="8"/>
                </a:lnTo>
                <a:lnTo>
                  <a:pt x="124" y="8"/>
                </a:lnTo>
                <a:lnTo>
                  <a:pt x="136" y="4"/>
                </a:lnTo>
                <a:lnTo>
                  <a:pt x="144" y="4"/>
                </a:lnTo>
                <a:lnTo>
                  <a:pt x="156" y="0"/>
                </a:lnTo>
                <a:lnTo>
                  <a:pt x="164" y="0"/>
                </a:lnTo>
                <a:lnTo>
                  <a:pt x="176" y="0"/>
                </a:lnTo>
                <a:lnTo>
                  <a:pt x="184" y="0"/>
                </a:lnTo>
                <a:lnTo>
                  <a:pt x="196" y="0"/>
                </a:lnTo>
                <a:lnTo>
                  <a:pt x="204" y="4"/>
                </a:lnTo>
                <a:lnTo>
                  <a:pt x="212" y="4"/>
                </a:lnTo>
                <a:lnTo>
                  <a:pt x="216" y="8"/>
                </a:lnTo>
                <a:lnTo>
                  <a:pt x="220" y="8"/>
                </a:lnTo>
                <a:lnTo>
                  <a:pt x="224" y="12"/>
                </a:lnTo>
                <a:lnTo>
                  <a:pt x="224" y="20"/>
                </a:lnTo>
                <a:lnTo>
                  <a:pt x="224" y="24"/>
                </a:lnTo>
                <a:lnTo>
                  <a:pt x="220" y="28"/>
                </a:lnTo>
                <a:lnTo>
                  <a:pt x="216" y="32"/>
                </a:lnTo>
                <a:lnTo>
                  <a:pt x="212" y="36"/>
                </a:lnTo>
                <a:lnTo>
                  <a:pt x="204" y="36"/>
                </a:lnTo>
                <a:lnTo>
                  <a:pt x="196" y="40"/>
                </a:lnTo>
                <a:lnTo>
                  <a:pt x="184" y="40"/>
                </a:lnTo>
                <a:lnTo>
                  <a:pt x="180" y="40"/>
                </a:lnTo>
                <a:lnTo>
                  <a:pt x="176" y="44"/>
                </a:lnTo>
                <a:lnTo>
                  <a:pt x="168" y="44"/>
                </a:lnTo>
                <a:lnTo>
                  <a:pt x="160" y="44"/>
                </a:lnTo>
                <a:lnTo>
                  <a:pt x="152" y="44"/>
                </a:lnTo>
                <a:lnTo>
                  <a:pt x="140" y="44"/>
                </a:lnTo>
                <a:lnTo>
                  <a:pt x="128" y="48"/>
                </a:lnTo>
                <a:lnTo>
                  <a:pt x="112" y="48"/>
                </a:lnTo>
                <a:lnTo>
                  <a:pt x="56" y="52"/>
                </a:lnTo>
                <a:lnTo>
                  <a:pt x="0" y="56"/>
                </a:lnTo>
                <a:lnTo>
                  <a:pt x="0" y="24"/>
                </a:lnTo>
                <a:lnTo>
                  <a:pt x="24" y="24"/>
                </a:lnTo>
                <a:lnTo>
                  <a:pt x="44" y="20"/>
                </a:lnTo>
                <a:lnTo>
                  <a:pt x="72" y="16"/>
                </a:lnTo>
                <a:lnTo>
                  <a:pt x="100" y="12"/>
                </a:lnTo>
                <a:lnTo>
                  <a:pt x="10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444">
            <a:extLst>
              <a:ext uri="{FF2B5EF4-FFF2-40B4-BE49-F238E27FC236}">
                <a16:creationId xmlns:a16="http://schemas.microsoft.com/office/drawing/2014/main" xmlns="" id="{740855F9-8F77-448D-B56E-F4C414559DE8}"/>
              </a:ext>
            </a:extLst>
          </p:cNvPr>
          <p:cNvSpPr>
            <a:spLocks/>
          </p:cNvSpPr>
          <p:nvPr/>
        </p:nvSpPr>
        <p:spPr bwMode="auto">
          <a:xfrm>
            <a:off x="9128046" y="1665643"/>
            <a:ext cx="1348495" cy="333164"/>
          </a:xfrm>
          <a:custGeom>
            <a:avLst/>
            <a:gdLst>
              <a:gd name="T0" fmla="*/ 196 w 364"/>
              <a:gd name="T1" fmla="*/ 12 h 64"/>
              <a:gd name="T2" fmla="*/ 236 w 364"/>
              <a:gd name="T3" fmla="*/ 4 h 64"/>
              <a:gd name="T4" fmla="*/ 268 w 364"/>
              <a:gd name="T5" fmla="*/ 0 h 64"/>
              <a:gd name="T6" fmla="*/ 292 w 364"/>
              <a:gd name="T7" fmla="*/ 0 h 64"/>
              <a:gd name="T8" fmla="*/ 316 w 364"/>
              <a:gd name="T9" fmla="*/ 0 h 64"/>
              <a:gd name="T10" fmla="*/ 340 w 364"/>
              <a:gd name="T11" fmla="*/ 0 h 64"/>
              <a:gd name="T12" fmla="*/ 356 w 364"/>
              <a:gd name="T13" fmla="*/ 4 h 64"/>
              <a:gd name="T14" fmla="*/ 364 w 364"/>
              <a:gd name="T15" fmla="*/ 12 h 64"/>
              <a:gd name="T16" fmla="*/ 364 w 364"/>
              <a:gd name="T17" fmla="*/ 20 h 64"/>
              <a:gd name="T18" fmla="*/ 360 w 364"/>
              <a:gd name="T19" fmla="*/ 28 h 64"/>
              <a:gd name="T20" fmla="*/ 348 w 364"/>
              <a:gd name="T21" fmla="*/ 32 h 64"/>
              <a:gd name="T22" fmla="*/ 332 w 364"/>
              <a:gd name="T23" fmla="*/ 32 h 64"/>
              <a:gd name="T24" fmla="*/ 308 w 364"/>
              <a:gd name="T25" fmla="*/ 36 h 64"/>
              <a:gd name="T26" fmla="*/ 276 w 364"/>
              <a:gd name="T27" fmla="*/ 40 h 64"/>
              <a:gd name="T28" fmla="*/ 216 w 364"/>
              <a:gd name="T29" fmla="*/ 48 h 64"/>
              <a:gd name="T30" fmla="*/ 144 w 364"/>
              <a:gd name="T31" fmla="*/ 56 h 64"/>
              <a:gd name="T32" fmla="*/ 104 w 364"/>
              <a:gd name="T33" fmla="*/ 60 h 64"/>
              <a:gd name="T34" fmla="*/ 80 w 364"/>
              <a:gd name="T35" fmla="*/ 60 h 64"/>
              <a:gd name="T36" fmla="*/ 60 w 364"/>
              <a:gd name="T37" fmla="*/ 64 h 64"/>
              <a:gd name="T38" fmla="*/ 48 w 364"/>
              <a:gd name="T39" fmla="*/ 64 h 64"/>
              <a:gd name="T40" fmla="*/ 40 w 364"/>
              <a:gd name="T41" fmla="*/ 64 h 64"/>
              <a:gd name="T42" fmla="*/ 20 w 364"/>
              <a:gd name="T43" fmla="*/ 56 h 64"/>
              <a:gd name="T44" fmla="*/ 8 w 364"/>
              <a:gd name="T45" fmla="*/ 52 h 64"/>
              <a:gd name="T46" fmla="*/ 4 w 364"/>
              <a:gd name="T47" fmla="*/ 44 h 64"/>
              <a:gd name="T48" fmla="*/ 0 w 364"/>
              <a:gd name="T49" fmla="*/ 40 h 64"/>
              <a:gd name="T50" fmla="*/ 8 w 364"/>
              <a:gd name="T51" fmla="*/ 36 h 64"/>
              <a:gd name="T52" fmla="*/ 24 w 364"/>
              <a:gd name="T53" fmla="*/ 32 h 64"/>
              <a:gd name="T54" fmla="*/ 48 w 364"/>
              <a:gd name="T55" fmla="*/ 28 h 64"/>
              <a:gd name="T56" fmla="*/ 68 w 364"/>
              <a:gd name="T57" fmla="*/ 28 h 64"/>
              <a:gd name="T58" fmla="*/ 92 w 364"/>
              <a:gd name="T59" fmla="*/ 24 h 64"/>
              <a:gd name="T60" fmla="*/ 128 w 364"/>
              <a:gd name="T61" fmla="*/ 20 h 64"/>
              <a:gd name="T62" fmla="*/ 172 w 364"/>
              <a:gd name="T63" fmla="*/ 12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64" h="64">
                <a:moveTo>
                  <a:pt x="172" y="12"/>
                </a:moveTo>
                <a:lnTo>
                  <a:pt x="196" y="12"/>
                </a:lnTo>
                <a:lnTo>
                  <a:pt x="216" y="8"/>
                </a:lnTo>
                <a:lnTo>
                  <a:pt x="236" y="4"/>
                </a:lnTo>
                <a:lnTo>
                  <a:pt x="252" y="4"/>
                </a:lnTo>
                <a:lnTo>
                  <a:pt x="268" y="0"/>
                </a:lnTo>
                <a:lnTo>
                  <a:pt x="280" y="0"/>
                </a:lnTo>
                <a:lnTo>
                  <a:pt x="292" y="0"/>
                </a:lnTo>
                <a:lnTo>
                  <a:pt x="300" y="0"/>
                </a:lnTo>
                <a:lnTo>
                  <a:pt x="316" y="0"/>
                </a:lnTo>
                <a:lnTo>
                  <a:pt x="328" y="0"/>
                </a:lnTo>
                <a:lnTo>
                  <a:pt x="340" y="0"/>
                </a:lnTo>
                <a:lnTo>
                  <a:pt x="352" y="4"/>
                </a:lnTo>
                <a:lnTo>
                  <a:pt x="356" y="4"/>
                </a:lnTo>
                <a:lnTo>
                  <a:pt x="360" y="8"/>
                </a:lnTo>
                <a:lnTo>
                  <a:pt x="364" y="12"/>
                </a:lnTo>
                <a:lnTo>
                  <a:pt x="364" y="16"/>
                </a:lnTo>
                <a:lnTo>
                  <a:pt x="364" y="20"/>
                </a:lnTo>
                <a:lnTo>
                  <a:pt x="360" y="24"/>
                </a:lnTo>
                <a:lnTo>
                  <a:pt x="360" y="28"/>
                </a:lnTo>
                <a:lnTo>
                  <a:pt x="352" y="28"/>
                </a:lnTo>
                <a:lnTo>
                  <a:pt x="348" y="32"/>
                </a:lnTo>
                <a:lnTo>
                  <a:pt x="340" y="32"/>
                </a:lnTo>
                <a:lnTo>
                  <a:pt x="332" y="32"/>
                </a:lnTo>
                <a:lnTo>
                  <a:pt x="324" y="36"/>
                </a:lnTo>
                <a:lnTo>
                  <a:pt x="308" y="36"/>
                </a:lnTo>
                <a:lnTo>
                  <a:pt x="292" y="40"/>
                </a:lnTo>
                <a:lnTo>
                  <a:pt x="276" y="40"/>
                </a:lnTo>
                <a:lnTo>
                  <a:pt x="256" y="44"/>
                </a:lnTo>
                <a:lnTo>
                  <a:pt x="216" y="48"/>
                </a:lnTo>
                <a:lnTo>
                  <a:pt x="180" y="52"/>
                </a:lnTo>
                <a:lnTo>
                  <a:pt x="144" y="56"/>
                </a:lnTo>
                <a:lnTo>
                  <a:pt x="116" y="56"/>
                </a:lnTo>
                <a:lnTo>
                  <a:pt x="104" y="60"/>
                </a:lnTo>
                <a:lnTo>
                  <a:pt x="88" y="60"/>
                </a:lnTo>
                <a:lnTo>
                  <a:pt x="80" y="60"/>
                </a:lnTo>
                <a:lnTo>
                  <a:pt x="68" y="64"/>
                </a:lnTo>
                <a:lnTo>
                  <a:pt x="60" y="64"/>
                </a:lnTo>
                <a:lnTo>
                  <a:pt x="56" y="64"/>
                </a:lnTo>
                <a:lnTo>
                  <a:pt x="48" y="64"/>
                </a:lnTo>
                <a:lnTo>
                  <a:pt x="44" y="64"/>
                </a:lnTo>
                <a:lnTo>
                  <a:pt x="40" y="64"/>
                </a:lnTo>
                <a:lnTo>
                  <a:pt x="32" y="60"/>
                </a:lnTo>
                <a:lnTo>
                  <a:pt x="20" y="56"/>
                </a:lnTo>
                <a:lnTo>
                  <a:pt x="12" y="52"/>
                </a:lnTo>
                <a:lnTo>
                  <a:pt x="8" y="52"/>
                </a:lnTo>
                <a:lnTo>
                  <a:pt x="4" y="48"/>
                </a:lnTo>
                <a:lnTo>
                  <a:pt x="4" y="44"/>
                </a:lnTo>
                <a:lnTo>
                  <a:pt x="0" y="44"/>
                </a:lnTo>
                <a:lnTo>
                  <a:pt x="0" y="40"/>
                </a:lnTo>
                <a:lnTo>
                  <a:pt x="4" y="40"/>
                </a:lnTo>
                <a:lnTo>
                  <a:pt x="8" y="36"/>
                </a:lnTo>
                <a:lnTo>
                  <a:pt x="16" y="36"/>
                </a:lnTo>
                <a:lnTo>
                  <a:pt x="24" y="32"/>
                </a:lnTo>
                <a:lnTo>
                  <a:pt x="36" y="32"/>
                </a:lnTo>
                <a:lnTo>
                  <a:pt x="48" y="28"/>
                </a:lnTo>
                <a:lnTo>
                  <a:pt x="56" y="28"/>
                </a:lnTo>
                <a:lnTo>
                  <a:pt x="68" y="28"/>
                </a:lnTo>
                <a:lnTo>
                  <a:pt x="80" y="28"/>
                </a:lnTo>
                <a:lnTo>
                  <a:pt x="92" y="24"/>
                </a:lnTo>
                <a:lnTo>
                  <a:pt x="108" y="24"/>
                </a:lnTo>
                <a:lnTo>
                  <a:pt x="128" y="20"/>
                </a:lnTo>
                <a:lnTo>
                  <a:pt x="148" y="16"/>
                </a:lnTo>
                <a:lnTo>
                  <a:pt x="172" y="12"/>
                </a:lnTo>
                <a:lnTo>
                  <a:pt x="172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445">
            <a:extLst>
              <a:ext uri="{FF2B5EF4-FFF2-40B4-BE49-F238E27FC236}">
                <a16:creationId xmlns:a16="http://schemas.microsoft.com/office/drawing/2014/main" xmlns="" id="{8CC2BC61-ECE3-437B-966F-25FF1759BE21}"/>
              </a:ext>
            </a:extLst>
          </p:cNvPr>
          <p:cNvSpPr>
            <a:spLocks/>
          </p:cNvSpPr>
          <p:nvPr/>
        </p:nvSpPr>
        <p:spPr bwMode="auto">
          <a:xfrm>
            <a:off x="9780065" y="2019630"/>
            <a:ext cx="607564" cy="499746"/>
          </a:xfrm>
          <a:custGeom>
            <a:avLst/>
            <a:gdLst>
              <a:gd name="T0" fmla="*/ 0 w 164"/>
              <a:gd name="T1" fmla="*/ 4 h 96"/>
              <a:gd name="T2" fmla="*/ 4 w 164"/>
              <a:gd name="T3" fmla="*/ 0 h 96"/>
              <a:gd name="T4" fmla="*/ 4 w 164"/>
              <a:gd name="T5" fmla="*/ 0 h 96"/>
              <a:gd name="T6" fmla="*/ 12 w 164"/>
              <a:gd name="T7" fmla="*/ 0 h 96"/>
              <a:gd name="T8" fmla="*/ 16 w 164"/>
              <a:gd name="T9" fmla="*/ 0 h 96"/>
              <a:gd name="T10" fmla="*/ 28 w 164"/>
              <a:gd name="T11" fmla="*/ 0 h 96"/>
              <a:gd name="T12" fmla="*/ 36 w 164"/>
              <a:gd name="T13" fmla="*/ 4 h 96"/>
              <a:gd name="T14" fmla="*/ 52 w 164"/>
              <a:gd name="T15" fmla="*/ 8 h 96"/>
              <a:gd name="T16" fmla="*/ 64 w 164"/>
              <a:gd name="T17" fmla="*/ 12 h 96"/>
              <a:gd name="T18" fmla="*/ 80 w 164"/>
              <a:gd name="T19" fmla="*/ 16 h 96"/>
              <a:gd name="T20" fmla="*/ 96 w 164"/>
              <a:gd name="T21" fmla="*/ 20 h 96"/>
              <a:gd name="T22" fmla="*/ 108 w 164"/>
              <a:gd name="T23" fmla="*/ 24 h 96"/>
              <a:gd name="T24" fmla="*/ 120 w 164"/>
              <a:gd name="T25" fmla="*/ 28 h 96"/>
              <a:gd name="T26" fmla="*/ 128 w 164"/>
              <a:gd name="T27" fmla="*/ 28 h 96"/>
              <a:gd name="T28" fmla="*/ 136 w 164"/>
              <a:gd name="T29" fmla="*/ 32 h 96"/>
              <a:gd name="T30" fmla="*/ 144 w 164"/>
              <a:gd name="T31" fmla="*/ 36 h 96"/>
              <a:gd name="T32" fmla="*/ 148 w 164"/>
              <a:gd name="T33" fmla="*/ 40 h 96"/>
              <a:gd name="T34" fmla="*/ 156 w 164"/>
              <a:gd name="T35" fmla="*/ 48 h 96"/>
              <a:gd name="T36" fmla="*/ 160 w 164"/>
              <a:gd name="T37" fmla="*/ 56 h 96"/>
              <a:gd name="T38" fmla="*/ 164 w 164"/>
              <a:gd name="T39" fmla="*/ 60 h 96"/>
              <a:gd name="T40" fmla="*/ 164 w 164"/>
              <a:gd name="T41" fmla="*/ 72 h 96"/>
              <a:gd name="T42" fmla="*/ 164 w 164"/>
              <a:gd name="T43" fmla="*/ 80 h 96"/>
              <a:gd name="T44" fmla="*/ 164 w 164"/>
              <a:gd name="T45" fmla="*/ 84 h 96"/>
              <a:gd name="T46" fmla="*/ 160 w 164"/>
              <a:gd name="T47" fmla="*/ 92 h 96"/>
              <a:gd name="T48" fmla="*/ 160 w 164"/>
              <a:gd name="T49" fmla="*/ 92 h 96"/>
              <a:gd name="T50" fmla="*/ 152 w 164"/>
              <a:gd name="T51" fmla="*/ 96 h 96"/>
              <a:gd name="T52" fmla="*/ 140 w 164"/>
              <a:gd name="T53" fmla="*/ 96 h 96"/>
              <a:gd name="T54" fmla="*/ 136 w 164"/>
              <a:gd name="T55" fmla="*/ 96 h 96"/>
              <a:gd name="T56" fmla="*/ 132 w 164"/>
              <a:gd name="T57" fmla="*/ 96 h 96"/>
              <a:gd name="T58" fmla="*/ 124 w 164"/>
              <a:gd name="T59" fmla="*/ 92 h 96"/>
              <a:gd name="T60" fmla="*/ 116 w 164"/>
              <a:gd name="T61" fmla="*/ 88 h 96"/>
              <a:gd name="T62" fmla="*/ 108 w 164"/>
              <a:gd name="T63" fmla="*/ 80 h 96"/>
              <a:gd name="T64" fmla="*/ 96 w 164"/>
              <a:gd name="T65" fmla="*/ 72 h 96"/>
              <a:gd name="T66" fmla="*/ 80 w 164"/>
              <a:gd name="T67" fmla="*/ 64 h 96"/>
              <a:gd name="T68" fmla="*/ 64 w 164"/>
              <a:gd name="T69" fmla="*/ 56 h 96"/>
              <a:gd name="T70" fmla="*/ 52 w 164"/>
              <a:gd name="T71" fmla="*/ 44 h 96"/>
              <a:gd name="T72" fmla="*/ 36 w 164"/>
              <a:gd name="T73" fmla="*/ 32 h 96"/>
              <a:gd name="T74" fmla="*/ 28 w 164"/>
              <a:gd name="T75" fmla="*/ 24 h 96"/>
              <a:gd name="T76" fmla="*/ 16 w 164"/>
              <a:gd name="T77" fmla="*/ 20 h 96"/>
              <a:gd name="T78" fmla="*/ 12 w 164"/>
              <a:gd name="T79" fmla="*/ 12 h 96"/>
              <a:gd name="T80" fmla="*/ 4 w 164"/>
              <a:gd name="T81" fmla="*/ 8 h 96"/>
              <a:gd name="T82" fmla="*/ 4 w 164"/>
              <a:gd name="T83" fmla="*/ 4 h 96"/>
              <a:gd name="T84" fmla="*/ 0 w 164"/>
              <a:gd name="T85" fmla="*/ 4 h 96"/>
              <a:gd name="T86" fmla="*/ 0 w 164"/>
              <a:gd name="T87" fmla="*/ 4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4" h="96">
                <a:moveTo>
                  <a:pt x="0" y="4"/>
                </a:moveTo>
                <a:lnTo>
                  <a:pt x="4" y="0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8" y="0"/>
                </a:lnTo>
                <a:lnTo>
                  <a:pt x="36" y="4"/>
                </a:lnTo>
                <a:lnTo>
                  <a:pt x="52" y="8"/>
                </a:lnTo>
                <a:lnTo>
                  <a:pt x="64" y="12"/>
                </a:lnTo>
                <a:lnTo>
                  <a:pt x="80" y="16"/>
                </a:lnTo>
                <a:lnTo>
                  <a:pt x="96" y="20"/>
                </a:lnTo>
                <a:lnTo>
                  <a:pt x="108" y="24"/>
                </a:lnTo>
                <a:lnTo>
                  <a:pt x="120" y="28"/>
                </a:lnTo>
                <a:lnTo>
                  <a:pt x="128" y="28"/>
                </a:lnTo>
                <a:lnTo>
                  <a:pt x="136" y="32"/>
                </a:lnTo>
                <a:lnTo>
                  <a:pt x="144" y="36"/>
                </a:lnTo>
                <a:lnTo>
                  <a:pt x="148" y="40"/>
                </a:lnTo>
                <a:lnTo>
                  <a:pt x="156" y="48"/>
                </a:lnTo>
                <a:lnTo>
                  <a:pt x="160" y="56"/>
                </a:lnTo>
                <a:lnTo>
                  <a:pt x="164" y="60"/>
                </a:lnTo>
                <a:lnTo>
                  <a:pt x="164" y="72"/>
                </a:lnTo>
                <a:lnTo>
                  <a:pt x="164" y="80"/>
                </a:lnTo>
                <a:lnTo>
                  <a:pt x="164" y="84"/>
                </a:lnTo>
                <a:lnTo>
                  <a:pt x="160" y="92"/>
                </a:lnTo>
                <a:lnTo>
                  <a:pt x="160" y="92"/>
                </a:lnTo>
                <a:lnTo>
                  <a:pt x="152" y="96"/>
                </a:lnTo>
                <a:lnTo>
                  <a:pt x="140" y="96"/>
                </a:lnTo>
                <a:lnTo>
                  <a:pt x="136" y="96"/>
                </a:lnTo>
                <a:lnTo>
                  <a:pt x="132" y="96"/>
                </a:lnTo>
                <a:lnTo>
                  <a:pt x="124" y="92"/>
                </a:lnTo>
                <a:lnTo>
                  <a:pt x="116" y="88"/>
                </a:lnTo>
                <a:lnTo>
                  <a:pt x="108" y="80"/>
                </a:lnTo>
                <a:lnTo>
                  <a:pt x="96" y="72"/>
                </a:lnTo>
                <a:lnTo>
                  <a:pt x="80" y="64"/>
                </a:lnTo>
                <a:lnTo>
                  <a:pt x="64" y="56"/>
                </a:lnTo>
                <a:lnTo>
                  <a:pt x="52" y="44"/>
                </a:lnTo>
                <a:lnTo>
                  <a:pt x="36" y="32"/>
                </a:lnTo>
                <a:lnTo>
                  <a:pt x="28" y="24"/>
                </a:lnTo>
                <a:lnTo>
                  <a:pt x="16" y="20"/>
                </a:lnTo>
                <a:lnTo>
                  <a:pt x="12" y="12"/>
                </a:lnTo>
                <a:lnTo>
                  <a:pt x="4" y="8"/>
                </a:lnTo>
                <a:lnTo>
                  <a:pt x="4" y="4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18" name="Freeform 447">
            <a:extLst>
              <a:ext uri="{FF2B5EF4-FFF2-40B4-BE49-F238E27FC236}">
                <a16:creationId xmlns:a16="http://schemas.microsoft.com/office/drawing/2014/main" xmlns="" id="{B088395C-3129-494C-B7B6-892848B9FB15}"/>
              </a:ext>
            </a:extLst>
          </p:cNvPr>
          <p:cNvSpPr>
            <a:spLocks/>
          </p:cNvSpPr>
          <p:nvPr/>
        </p:nvSpPr>
        <p:spPr bwMode="auto">
          <a:xfrm>
            <a:off x="8530771" y="4293106"/>
            <a:ext cx="251917" cy="2144744"/>
          </a:xfrm>
          <a:custGeom>
            <a:avLst/>
            <a:gdLst>
              <a:gd name="T0" fmla="*/ 8 w 68"/>
              <a:gd name="T1" fmla="*/ 24 h 412"/>
              <a:gd name="T2" fmla="*/ 4 w 68"/>
              <a:gd name="T3" fmla="*/ 16 h 412"/>
              <a:gd name="T4" fmla="*/ 4 w 68"/>
              <a:gd name="T5" fmla="*/ 12 h 412"/>
              <a:gd name="T6" fmla="*/ 4 w 68"/>
              <a:gd name="T7" fmla="*/ 8 h 412"/>
              <a:gd name="T8" fmla="*/ 4 w 68"/>
              <a:gd name="T9" fmla="*/ 4 h 412"/>
              <a:gd name="T10" fmla="*/ 8 w 68"/>
              <a:gd name="T11" fmla="*/ 0 h 412"/>
              <a:gd name="T12" fmla="*/ 16 w 68"/>
              <a:gd name="T13" fmla="*/ 0 h 412"/>
              <a:gd name="T14" fmla="*/ 24 w 68"/>
              <a:gd name="T15" fmla="*/ 4 h 412"/>
              <a:gd name="T16" fmla="*/ 36 w 68"/>
              <a:gd name="T17" fmla="*/ 4 h 412"/>
              <a:gd name="T18" fmla="*/ 52 w 68"/>
              <a:gd name="T19" fmla="*/ 8 h 412"/>
              <a:gd name="T20" fmla="*/ 68 w 68"/>
              <a:gd name="T21" fmla="*/ 8 h 412"/>
              <a:gd name="T22" fmla="*/ 68 w 68"/>
              <a:gd name="T23" fmla="*/ 52 h 412"/>
              <a:gd name="T24" fmla="*/ 68 w 68"/>
              <a:gd name="T25" fmla="*/ 92 h 412"/>
              <a:gd name="T26" fmla="*/ 68 w 68"/>
              <a:gd name="T27" fmla="*/ 128 h 412"/>
              <a:gd name="T28" fmla="*/ 68 w 68"/>
              <a:gd name="T29" fmla="*/ 164 h 412"/>
              <a:gd name="T30" fmla="*/ 68 w 68"/>
              <a:gd name="T31" fmla="*/ 196 h 412"/>
              <a:gd name="T32" fmla="*/ 68 w 68"/>
              <a:gd name="T33" fmla="*/ 224 h 412"/>
              <a:gd name="T34" fmla="*/ 68 w 68"/>
              <a:gd name="T35" fmla="*/ 252 h 412"/>
              <a:gd name="T36" fmla="*/ 68 w 68"/>
              <a:gd name="T37" fmla="*/ 276 h 412"/>
              <a:gd name="T38" fmla="*/ 68 w 68"/>
              <a:gd name="T39" fmla="*/ 300 h 412"/>
              <a:gd name="T40" fmla="*/ 64 w 68"/>
              <a:gd name="T41" fmla="*/ 320 h 412"/>
              <a:gd name="T42" fmla="*/ 64 w 68"/>
              <a:gd name="T43" fmla="*/ 336 h 412"/>
              <a:gd name="T44" fmla="*/ 64 w 68"/>
              <a:gd name="T45" fmla="*/ 352 h 412"/>
              <a:gd name="T46" fmla="*/ 64 w 68"/>
              <a:gd name="T47" fmla="*/ 364 h 412"/>
              <a:gd name="T48" fmla="*/ 60 w 68"/>
              <a:gd name="T49" fmla="*/ 372 h 412"/>
              <a:gd name="T50" fmla="*/ 60 w 68"/>
              <a:gd name="T51" fmla="*/ 380 h 412"/>
              <a:gd name="T52" fmla="*/ 60 w 68"/>
              <a:gd name="T53" fmla="*/ 384 h 412"/>
              <a:gd name="T54" fmla="*/ 52 w 68"/>
              <a:gd name="T55" fmla="*/ 396 h 412"/>
              <a:gd name="T56" fmla="*/ 44 w 68"/>
              <a:gd name="T57" fmla="*/ 404 h 412"/>
              <a:gd name="T58" fmla="*/ 36 w 68"/>
              <a:gd name="T59" fmla="*/ 408 h 412"/>
              <a:gd name="T60" fmla="*/ 28 w 68"/>
              <a:gd name="T61" fmla="*/ 412 h 412"/>
              <a:gd name="T62" fmla="*/ 24 w 68"/>
              <a:gd name="T63" fmla="*/ 408 h 412"/>
              <a:gd name="T64" fmla="*/ 16 w 68"/>
              <a:gd name="T65" fmla="*/ 404 h 412"/>
              <a:gd name="T66" fmla="*/ 12 w 68"/>
              <a:gd name="T67" fmla="*/ 396 h 412"/>
              <a:gd name="T68" fmla="*/ 8 w 68"/>
              <a:gd name="T69" fmla="*/ 384 h 412"/>
              <a:gd name="T70" fmla="*/ 4 w 68"/>
              <a:gd name="T71" fmla="*/ 372 h 412"/>
              <a:gd name="T72" fmla="*/ 0 w 68"/>
              <a:gd name="T73" fmla="*/ 364 h 412"/>
              <a:gd name="T74" fmla="*/ 0 w 68"/>
              <a:gd name="T75" fmla="*/ 356 h 412"/>
              <a:gd name="T76" fmla="*/ 0 w 68"/>
              <a:gd name="T77" fmla="*/ 356 h 412"/>
              <a:gd name="T78" fmla="*/ 0 w 68"/>
              <a:gd name="T79" fmla="*/ 352 h 412"/>
              <a:gd name="T80" fmla="*/ 0 w 68"/>
              <a:gd name="T81" fmla="*/ 348 h 412"/>
              <a:gd name="T82" fmla="*/ 0 w 68"/>
              <a:gd name="T83" fmla="*/ 344 h 412"/>
              <a:gd name="T84" fmla="*/ 4 w 68"/>
              <a:gd name="T85" fmla="*/ 336 h 412"/>
              <a:gd name="T86" fmla="*/ 4 w 68"/>
              <a:gd name="T87" fmla="*/ 324 h 412"/>
              <a:gd name="T88" fmla="*/ 4 w 68"/>
              <a:gd name="T89" fmla="*/ 312 h 412"/>
              <a:gd name="T90" fmla="*/ 8 w 68"/>
              <a:gd name="T91" fmla="*/ 300 h 412"/>
              <a:gd name="T92" fmla="*/ 12 w 68"/>
              <a:gd name="T93" fmla="*/ 284 h 412"/>
              <a:gd name="T94" fmla="*/ 16 w 68"/>
              <a:gd name="T95" fmla="*/ 252 h 412"/>
              <a:gd name="T96" fmla="*/ 20 w 68"/>
              <a:gd name="T97" fmla="*/ 212 h 412"/>
              <a:gd name="T98" fmla="*/ 24 w 68"/>
              <a:gd name="T99" fmla="*/ 172 h 412"/>
              <a:gd name="T100" fmla="*/ 24 w 68"/>
              <a:gd name="T101" fmla="*/ 132 h 412"/>
              <a:gd name="T102" fmla="*/ 24 w 68"/>
              <a:gd name="T103" fmla="*/ 108 h 412"/>
              <a:gd name="T104" fmla="*/ 24 w 68"/>
              <a:gd name="T105" fmla="*/ 92 h 412"/>
              <a:gd name="T106" fmla="*/ 20 w 68"/>
              <a:gd name="T107" fmla="*/ 76 h 412"/>
              <a:gd name="T108" fmla="*/ 20 w 68"/>
              <a:gd name="T109" fmla="*/ 60 h 412"/>
              <a:gd name="T110" fmla="*/ 16 w 68"/>
              <a:gd name="T111" fmla="*/ 48 h 412"/>
              <a:gd name="T112" fmla="*/ 16 w 68"/>
              <a:gd name="T113" fmla="*/ 36 h 412"/>
              <a:gd name="T114" fmla="*/ 12 w 68"/>
              <a:gd name="T115" fmla="*/ 28 h 412"/>
              <a:gd name="T116" fmla="*/ 8 w 68"/>
              <a:gd name="T117" fmla="*/ 24 h 412"/>
              <a:gd name="T118" fmla="*/ 8 w 68"/>
              <a:gd name="T119" fmla="*/ 24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" h="412">
                <a:moveTo>
                  <a:pt x="8" y="24"/>
                </a:moveTo>
                <a:lnTo>
                  <a:pt x="4" y="16"/>
                </a:lnTo>
                <a:lnTo>
                  <a:pt x="4" y="12"/>
                </a:lnTo>
                <a:lnTo>
                  <a:pt x="4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4"/>
                </a:lnTo>
                <a:lnTo>
                  <a:pt x="36" y="4"/>
                </a:lnTo>
                <a:lnTo>
                  <a:pt x="52" y="8"/>
                </a:lnTo>
                <a:lnTo>
                  <a:pt x="68" y="8"/>
                </a:lnTo>
                <a:lnTo>
                  <a:pt x="68" y="52"/>
                </a:lnTo>
                <a:lnTo>
                  <a:pt x="68" y="92"/>
                </a:lnTo>
                <a:lnTo>
                  <a:pt x="68" y="128"/>
                </a:lnTo>
                <a:lnTo>
                  <a:pt x="68" y="164"/>
                </a:lnTo>
                <a:lnTo>
                  <a:pt x="68" y="196"/>
                </a:lnTo>
                <a:lnTo>
                  <a:pt x="68" y="224"/>
                </a:lnTo>
                <a:lnTo>
                  <a:pt x="68" y="252"/>
                </a:lnTo>
                <a:lnTo>
                  <a:pt x="68" y="276"/>
                </a:lnTo>
                <a:lnTo>
                  <a:pt x="68" y="300"/>
                </a:lnTo>
                <a:lnTo>
                  <a:pt x="64" y="320"/>
                </a:lnTo>
                <a:lnTo>
                  <a:pt x="64" y="336"/>
                </a:lnTo>
                <a:lnTo>
                  <a:pt x="64" y="352"/>
                </a:lnTo>
                <a:lnTo>
                  <a:pt x="64" y="364"/>
                </a:lnTo>
                <a:lnTo>
                  <a:pt x="60" y="372"/>
                </a:lnTo>
                <a:lnTo>
                  <a:pt x="60" y="380"/>
                </a:lnTo>
                <a:lnTo>
                  <a:pt x="60" y="384"/>
                </a:lnTo>
                <a:lnTo>
                  <a:pt x="52" y="396"/>
                </a:lnTo>
                <a:lnTo>
                  <a:pt x="44" y="404"/>
                </a:lnTo>
                <a:lnTo>
                  <a:pt x="36" y="408"/>
                </a:lnTo>
                <a:lnTo>
                  <a:pt x="28" y="412"/>
                </a:lnTo>
                <a:lnTo>
                  <a:pt x="24" y="408"/>
                </a:lnTo>
                <a:lnTo>
                  <a:pt x="16" y="404"/>
                </a:lnTo>
                <a:lnTo>
                  <a:pt x="12" y="396"/>
                </a:lnTo>
                <a:lnTo>
                  <a:pt x="8" y="384"/>
                </a:lnTo>
                <a:lnTo>
                  <a:pt x="4" y="372"/>
                </a:lnTo>
                <a:lnTo>
                  <a:pt x="0" y="364"/>
                </a:lnTo>
                <a:lnTo>
                  <a:pt x="0" y="356"/>
                </a:lnTo>
                <a:lnTo>
                  <a:pt x="0" y="356"/>
                </a:lnTo>
                <a:lnTo>
                  <a:pt x="0" y="352"/>
                </a:lnTo>
                <a:lnTo>
                  <a:pt x="0" y="348"/>
                </a:lnTo>
                <a:lnTo>
                  <a:pt x="0" y="344"/>
                </a:lnTo>
                <a:lnTo>
                  <a:pt x="4" y="336"/>
                </a:lnTo>
                <a:lnTo>
                  <a:pt x="4" y="324"/>
                </a:lnTo>
                <a:lnTo>
                  <a:pt x="4" y="312"/>
                </a:lnTo>
                <a:lnTo>
                  <a:pt x="8" y="300"/>
                </a:lnTo>
                <a:lnTo>
                  <a:pt x="12" y="284"/>
                </a:lnTo>
                <a:lnTo>
                  <a:pt x="16" y="252"/>
                </a:lnTo>
                <a:lnTo>
                  <a:pt x="20" y="212"/>
                </a:lnTo>
                <a:lnTo>
                  <a:pt x="24" y="172"/>
                </a:lnTo>
                <a:lnTo>
                  <a:pt x="24" y="132"/>
                </a:lnTo>
                <a:lnTo>
                  <a:pt x="24" y="108"/>
                </a:lnTo>
                <a:lnTo>
                  <a:pt x="24" y="92"/>
                </a:lnTo>
                <a:lnTo>
                  <a:pt x="20" y="76"/>
                </a:lnTo>
                <a:lnTo>
                  <a:pt x="20" y="60"/>
                </a:lnTo>
                <a:lnTo>
                  <a:pt x="16" y="48"/>
                </a:lnTo>
                <a:lnTo>
                  <a:pt x="16" y="36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449">
            <a:extLst>
              <a:ext uri="{FF2B5EF4-FFF2-40B4-BE49-F238E27FC236}">
                <a16:creationId xmlns:a16="http://schemas.microsoft.com/office/drawing/2014/main" xmlns="" id="{F0C9D4DD-73D2-484B-B1D7-67524AADBE52}"/>
              </a:ext>
            </a:extLst>
          </p:cNvPr>
          <p:cNvSpPr>
            <a:spLocks/>
          </p:cNvSpPr>
          <p:nvPr/>
        </p:nvSpPr>
        <p:spPr bwMode="auto">
          <a:xfrm>
            <a:off x="9197609" y="4438865"/>
            <a:ext cx="296372" cy="624683"/>
          </a:xfrm>
          <a:custGeom>
            <a:avLst/>
            <a:gdLst>
              <a:gd name="T0" fmla="*/ 52 w 80"/>
              <a:gd name="T1" fmla="*/ 104 h 120"/>
              <a:gd name="T2" fmla="*/ 48 w 80"/>
              <a:gd name="T3" fmla="*/ 112 h 120"/>
              <a:gd name="T4" fmla="*/ 40 w 80"/>
              <a:gd name="T5" fmla="*/ 116 h 120"/>
              <a:gd name="T6" fmla="*/ 36 w 80"/>
              <a:gd name="T7" fmla="*/ 120 h 120"/>
              <a:gd name="T8" fmla="*/ 32 w 80"/>
              <a:gd name="T9" fmla="*/ 120 h 120"/>
              <a:gd name="T10" fmla="*/ 24 w 80"/>
              <a:gd name="T11" fmla="*/ 120 h 120"/>
              <a:gd name="T12" fmla="*/ 20 w 80"/>
              <a:gd name="T13" fmla="*/ 116 h 120"/>
              <a:gd name="T14" fmla="*/ 12 w 80"/>
              <a:gd name="T15" fmla="*/ 108 h 120"/>
              <a:gd name="T16" fmla="*/ 8 w 80"/>
              <a:gd name="T17" fmla="*/ 100 h 120"/>
              <a:gd name="T18" fmla="*/ 4 w 80"/>
              <a:gd name="T19" fmla="*/ 96 h 120"/>
              <a:gd name="T20" fmla="*/ 4 w 80"/>
              <a:gd name="T21" fmla="*/ 92 h 120"/>
              <a:gd name="T22" fmla="*/ 0 w 80"/>
              <a:gd name="T23" fmla="*/ 80 h 120"/>
              <a:gd name="T24" fmla="*/ 4 w 80"/>
              <a:gd name="T25" fmla="*/ 72 h 120"/>
              <a:gd name="T26" fmla="*/ 8 w 80"/>
              <a:gd name="T27" fmla="*/ 68 h 120"/>
              <a:gd name="T28" fmla="*/ 16 w 80"/>
              <a:gd name="T29" fmla="*/ 60 h 120"/>
              <a:gd name="T30" fmla="*/ 20 w 80"/>
              <a:gd name="T31" fmla="*/ 52 h 120"/>
              <a:gd name="T32" fmla="*/ 28 w 80"/>
              <a:gd name="T33" fmla="*/ 40 h 120"/>
              <a:gd name="T34" fmla="*/ 32 w 80"/>
              <a:gd name="T35" fmla="*/ 28 h 120"/>
              <a:gd name="T36" fmla="*/ 36 w 80"/>
              <a:gd name="T37" fmla="*/ 16 h 120"/>
              <a:gd name="T38" fmla="*/ 40 w 80"/>
              <a:gd name="T39" fmla="*/ 8 h 120"/>
              <a:gd name="T40" fmla="*/ 44 w 80"/>
              <a:gd name="T41" fmla="*/ 4 h 120"/>
              <a:gd name="T42" fmla="*/ 44 w 80"/>
              <a:gd name="T43" fmla="*/ 4 h 120"/>
              <a:gd name="T44" fmla="*/ 48 w 80"/>
              <a:gd name="T45" fmla="*/ 0 h 120"/>
              <a:gd name="T46" fmla="*/ 52 w 80"/>
              <a:gd name="T47" fmla="*/ 0 h 120"/>
              <a:gd name="T48" fmla="*/ 52 w 80"/>
              <a:gd name="T49" fmla="*/ 0 h 120"/>
              <a:gd name="T50" fmla="*/ 60 w 80"/>
              <a:gd name="T51" fmla="*/ 4 h 120"/>
              <a:gd name="T52" fmla="*/ 64 w 80"/>
              <a:gd name="T53" fmla="*/ 4 h 120"/>
              <a:gd name="T54" fmla="*/ 68 w 80"/>
              <a:gd name="T55" fmla="*/ 8 h 120"/>
              <a:gd name="T56" fmla="*/ 72 w 80"/>
              <a:gd name="T57" fmla="*/ 12 h 120"/>
              <a:gd name="T58" fmla="*/ 76 w 80"/>
              <a:gd name="T59" fmla="*/ 20 h 120"/>
              <a:gd name="T60" fmla="*/ 80 w 80"/>
              <a:gd name="T61" fmla="*/ 32 h 120"/>
              <a:gd name="T62" fmla="*/ 80 w 80"/>
              <a:gd name="T63" fmla="*/ 40 h 120"/>
              <a:gd name="T64" fmla="*/ 80 w 80"/>
              <a:gd name="T65" fmla="*/ 52 h 120"/>
              <a:gd name="T66" fmla="*/ 76 w 80"/>
              <a:gd name="T67" fmla="*/ 68 h 120"/>
              <a:gd name="T68" fmla="*/ 64 w 80"/>
              <a:gd name="T69" fmla="*/ 88 h 120"/>
              <a:gd name="T70" fmla="*/ 60 w 80"/>
              <a:gd name="T71" fmla="*/ 96 h 120"/>
              <a:gd name="T72" fmla="*/ 52 w 80"/>
              <a:gd name="T73" fmla="*/ 104 h 120"/>
              <a:gd name="T74" fmla="*/ 52 w 80"/>
              <a:gd name="T75" fmla="*/ 104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" h="120">
                <a:moveTo>
                  <a:pt x="52" y="104"/>
                </a:moveTo>
                <a:lnTo>
                  <a:pt x="48" y="112"/>
                </a:lnTo>
                <a:lnTo>
                  <a:pt x="40" y="116"/>
                </a:lnTo>
                <a:lnTo>
                  <a:pt x="36" y="120"/>
                </a:lnTo>
                <a:lnTo>
                  <a:pt x="32" y="120"/>
                </a:lnTo>
                <a:lnTo>
                  <a:pt x="24" y="120"/>
                </a:lnTo>
                <a:lnTo>
                  <a:pt x="20" y="116"/>
                </a:lnTo>
                <a:lnTo>
                  <a:pt x="12" y="108"/>
                </a:lnTo>
                <a:lnTo>
                  <a:pt x="8" y="100"/>
                </a:lnTo>
                <a:lnTo>
                  <a:pt x="4" y="96"/>
                </a:lnTo>
                <a:lnTo>
                  <a:pt x="4" y="92"/>
                </a:lnTo>
                <a:lnTo>
                  <a:pt x="0" y="80"/>
                </a:lnTo>
                <a:lnTo>
                  <a:pt x="4" y="72"/>
                </a:lnTo>
                <a:lnTo>
                  <a:pt x="8" y="68"/>
                </a:lnTo>
                <a:lnTo>
                  <a:pt x="16" y="60"/>
                </a:lnTo>
                <a:lnTo>
                  <a:pt x="20" y="52"/>
                </a:lnTo>
                <a:lnTo>
                  <a:pt x="28" y="40"/>
                </a:lnTo>
                <a:lnTo>
                  <a:pt x="32" y="28"/>
                </a:lnTo>
                <a:lnTo>
                  <a:pt x="36" y="16"/>
                </a:lnTo>
                <a:lnTo>
                  <a:pt x="40" y="8"/>
                </a:lnTo>
                <a:lnTo>
                  <a:pt x="44" y="4"/>
                </a:lnTo>
                <a:lnTo>
                  <a:pt x="44" y="4"/>
                </a:lnTo>
                <a:lnTo>
                  <a:pt x="48" y="0"/>
                </a:lnTo>
                <a:lnTo>
                  <a:pt x="52" y="0"/>
                </a:lnTo>
                <a:lnTo>
                  <a:pt x="52" y="0"/>
                </a:lnTo>
                <a:lnTo>
                  <a:pt x="60" y="4"/>
                </a:lnTo>
                <a:lnTo>
                  <a:pt x="64" y="4"/>
                </a:lnTo>
                <a:lnTo>
                  <a:pt x="68" y="8"/>
                </a:lnTo>
                <a:lnTo>
                  <a:pt x="72" y="12"/>
                </a:lnTo>
                <a:lnTo>
                  <a:pt x="76" y="20"/>
                </a:lnTo>
                <a:lnTo>
                  <a:pt x="80" y="32"/>
                </a:lnTo>
                <a:lnTo>
                  <a:pt x="80" y="40"/>
                </a:lnTo>
                <a:lnTo>
                  <a:pt x="80" y="52"/>
                </a:lnTo>
                <a:lnTo>
                  <a:pt x="76" y="68"/>
                </a:lnTo>
                <a:lnTo>
                  <a:pt x="64" y="88"/>
                </a:lnTo>
                <a:lnTo>
                  <a:pt x="60" y="96"/>
                </a:lnTo>
                <a:lnTo>
                  <a:pt x="52" y="104"/>
                </a:lnTo>
                <a:lnTo>
                  <a:pt x="52" y="10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450">
            <a:extLst>
              <a:ext uri="{FF2B5EF4-FFF2-40B4-BE49-F238E27FC236}">
                <a16:creationId xmlns:a16="http://schemas.microsoft.com/office/drawing/2014/main" xmlns="" id="{2B495705-9DFE-4BF1-9DB2-9E9A53279B24}"/>
              </a:ext>
            </a:extLst>
          </p:cNvPr>
          <p:cNvSpPr>
            <a:spLocks/>
          </p:cNvSpPr>
          <p:nvPr/>
        </p:nvSpPr>
        <p:spPr bwMode="auto">
          <a:xfrm>
            <a:off x="9597712" y="4022410"/>
            <a:ext cx="400103" cy="395632"/>
          </a:xfrm>
          <a:custGeom>
            <a:avLst/>
            <a:gdLst>
              <a:gd name="T0" fmla="*/ 44 w 108"/>
              <a:gd name="T1" fmla="*/ 52 h 76"/>
              <a:gd name="T2" fmla="*/ 32 w 108"/>
              <a:gd name="T3" fmla="*/ 44 h 76"/>
              <a:gd name="T4" fmla="*/ 24 w 108"/>
              <a:gd name="T5" fmla="*/ 36 h 76"/>
              <a:gd name="T6" fmla="*/ 16 w 108"/>
              <a:gd name="T7" fmla="*/ 32 h 76"/>
              <a:gd name="T8" fmla="*/ 12 w 108"/>
              <a:gd name="T9" fmla="*/ 28 h 76"/>
              <a:gd name="T10" fmla="*/ 8 w 108"/>
              <a:gd name="T11" fmla="*/ 20 h 76"/>
              <a:gd name="T12" fmla="*/ 4 w 108"/>
              <a:gd name="T13" fmla="*/ 16 h 76"/>
              <a:gd name="T14" fmla="*/ 4 w 108"/>
              <a:gd name="T15" fmla="*/ 12 h 76"/>
              <a:gd name="T16" fmla="*/ 0 w 108"/>
              <a:gd name="T17" fmla="*/ 8 h 76"/>
              <a:gd name="T18" fmla="*/ 4 w 108"/>
              <a:gd name="T19" fmla="*/ 8 h 76"/>
              <a:gd name="T20" fmla="*/ 4 w 108"/>
              <a:gd name="T21" fmla="*/ 4 h 76"/>
              <a:gd name="T22" fmla="*/ 8 w 108"/>
              <a:gd name="T23" fmla="*/ 0 h 76"/>
              <a:gd name="T24" fmla="*/ 12 w 108"/>
              <a:gd name="T25" fmla="*/ 0 h 76"/>
              <a:gd name="T26" fmla="*/ 16 w 108"/>
              <a:gd name="T27" fmla="*/ 0 h 76"/>
              <a:gd name="T28" fmla="*/ 20 w 108"/>
              <a:gd name="T29" fmla="*/ 0 h 76"/>
              <a:gd name="T30" fmla="*/ 28 w 108"/>
              <a:gd name="T31" fmla="*/ 0 h 76"/>
              <a:gd name="T32" fmla="*/ 36 w 108"/>
              <a:gd name="T33" fmla="*/ 0 h 76"/>
              <a:gd name="T34" fmla="*/ 52 w 108"/>
              <a:gd name="T35" fmla="*/ 4 h 76"/>
              <a:gd name="T36" fmla="*/ 68 w 108"/>
              <a:gd name="T37" fmla="*/ 8 h 76"/>
              <a:gd name="T38" fmla="*/ 80 w 108"/>
              <a:gd name="T39" fmla="*/ 12 h 76"/>
              <a:gd name="T40" fmla="*/ 92 w 108"/>
              <a:gd name="T41" fmla="*/ 20 h 76"/>
              <a:gd name="T42" fmla="*/ 100 w 108"/>
              <a:gd name="T43" fmla="*/ 28 h 76"/>
              <a:gd name="T44" fmla="*/ 104 w 108"/>
              <a:gd name="T45" fmla="*/ 36 h 76"/>
              <a:gd name="T46" fmla="*/ 108 w 108"/>
              <a:gd name="T47" fmla="*/ 44 h 76"/>
              <a:gd name="T48" fmla="*/ 108 w 108"/>
              <a:gd name="T49" fmla="*/ 52 h 76"/>
              <a:gd name="T50" fmla="*/ 108 w 108"/>
              <a:gd name="T51" fmla="*/ 60 h 76"/>
              <a:gd name="T52" fmla="*/ 108 w 108"/>
              <a:gd name="T53" fmla="*/ 68 h 76"/>
              <a:gd name="T54" fmla="*/ 104 w 108"/>
              <a:gd name="T55" fmla="*/ 72 h 76"/>
              <a:gd name="T56" fmla="*/ 100 w 108"/>
              <a:gd name="T57" fmla="*/ 76 h 76"/>
              <a:gd name="T58" fmla="*/ 96 w 108"/>
              <a:gd name="T59" fmla="*/ 76 h 76"/>
              <a:gd name="T60" fmla="*/ 88 w 108"/>
              <a:gd name="T61" fmla="*/ 76 h 76"/>
              <a:gd name="T62" fmla="*/ 76 w 108"/>
              <a:gd name="T63" fmla="*/ 72 h 76"/>
              <a:gd name="T64" fmla="*/ 68 w 108"/>
              <a:gd name="T65" fmla="*/ 68 h 76"/>
              <a:gd name="T66" fmla="*/ 60 w 108"/>
              <a:gd name="T67" fmla="*/ 64 h 76"/>
              <a:gd name="T68" fmla="*/ 52 w 108"/>
              <a:gd name="T69" fmla="*/ 56 h 76"/>
              <a:gd name="T70" fmla="*/ 44 w 108"/>
              <a:gd name="T71" fmla="*/ 52 h 76"/>
              <a:gd name="T72" fmla="*/ 44 w 108"/>
              <a:gd name="T73" fmla="*/ 5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8" h="76">
                <a:moveTo>
                  <a:pt x="44" y="52"/>
                </a:moveTo>
                <a:lnTo>
                  <a:pt x="32" y="44"/>
                </a:lnTo>
                <a:lnTo>
                  <a:pt x="24" y="36"/>
                </a:lnTo>
                <a:lnTo>
                  <a:pt x="16" y="32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4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52" y="4"/>
                </a:lnTo>
                <a:lnTo>
                  <a:pt x="68" y="8"/>
                </a:lnTo>
                <a:lnTo>
                  <a:pt x="80" y="12"/>
                </a:lnTo>
                <a:lnTo>
                  <a:pt x="92" y="20"/>
                </a:lnTo>
                <a:lnTo>
                  <a:pt x="100" y="28"/>
                </a:lnTo>
                <a:lnTo>
                  <a:pt x="104" y="36"/>
                </a:lnTo>
                <a:lnTo>
                  <a:pt x="108" y="44"/>
                </a:lnTo>
                <a:lnTo>
                  <a:pt x="108" y="52"/>
                </a:lnTo>
                <a:lnTo>
                  <a:pt x="108" y="60"/>
                </a:lnTo>
                <a:lnTo>
                  <a:pt x="108" y="68"/>
                </a:lnTo>
                <a:lnTo>
                  <a:pt x="104" y="72"/>
                </a:lnTo>
                <a:lnTo>
                  <a:pt x="100" y="76"/>
                </a:lnTo>
                <a:lnTo>
                  <a:pt x="96" y="76"/>
                </a:lnTo>
                <a:lnTo>
                  <a:pt x="88" y="76"/>
                </a:lnTo>
                <a:lnTo>
                  <a:pt x="76" y="72"/>
                </a:lnTo>
                <a:lnTo>
                  <a:pt x="68" y="68"/>
                </a:lnTo>
                <a:lnTo>
                  <a:pt x="60" y="64"/>
                </a:lnTo>
                <a:lnTo>
                  <a:pt x="52" y="56"/>
                </a:lnTo>
                <a:lnTo>
                  <a:pt x="44" y="52"/>
                </a:lnTo>
                <a:lnTo>
                  <a:pt x="44" y="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Freeform 452">
            <a:extLst>
              <a:ext uri="{FF2B5EF4-FFF2-40B4-BE49-F238E27FC236}">
                <a16:creationId xmlns:a16="http://schemas.microsoft.com/office/drawing/2014/main" xmlns="" id="{1F2EDC32-A82B-4102-AE19-61ABD4B7AF2B}"/>
              </a:ext>
            </a:extLst>
          </p:cNvPr>
          <p:cNvSpPr>
            <a:spLocks/>
          </p:cNvSpPr>
          <p:nvPr/>
        </p:nvSpPr>
        <p:spPr bwMode="auto">
          <a:xfrm>
            <a:off x="9464344" y="4834498"/>
            <a:ext cx="711294" cy="291519"/>
          </a:xfrm>
          <a:custGeom>
            <a:avLst/>
            <a:gdLst>
              <a:gd name="T0" fmla="*/ 60 w 192"/>
              <a:gd name="T1" fmla="*/ 12 h 56"/>
              <a:gd name="T2" fmla="*/ 84 w 192"/>
              <a:gd name="T3" fmla="*/ 8 h 56"/>
              <a:gd name="T4" fmla="*/ 108 w 192"/>
              <a:gd name="T5" fmla="*/ 4 h 56"/>
              <a:gd name="T6" fmla="*/ 124 w 192"/>
              <a:gd name="T7" fmla="*/ 0 h 56"/>
              <a:gd name="T8" fmla="*/ 140 w 192"/>
              <a:gd name="T9" fmla="*/ 0 h 56"/>
              <a:gd name="T10" fmla="*/ 152 w 192"/>
              <a:gd name="T11" fmla="*/ 0 h 56"/>
              <a:gd name="T12" fmla="*/ 160 w 192"/>
              <a:gd name="T13" fmla="*/ 4 h 56"/>
              <a:gd name="T14" fmla="*/ 172 w 192"/>
              <a:gd name="T15" fmla="*/ 4 h 56"/>
              <a:gd name="T16" fmla="*/ 176 w 192"/>
              <a:gd name="T17" fmla="*/ 4 h 56"/>
              <a:gd name="T18" fmla="*/ 184 w 192"/>
              <a:gd name="T19" fmla="*/ 8 h 56"/>
              <a:gd name="T20" fmla="*/ 188 w 192"/>
              <a:gd name="T21" fmla="*/ 12 h 56"/>
              <a:gd name="T22" fmla="*/ 192 w 192"/>
              <a:gd name="T23" fmla="*/ 16 h 56"/>
              <a:gd name="T24" fmla="*/ 192 w 192"/>
              <a:gd name="T25" fmla="*/ 20 h 56"/>
              <a:gd name="T26" fmla="*/ 192 w 192"/>
              <a:gd name="T27" fmla="*/ 24 h 56"/>
              <a:gd name="T28" fmla="*/ 184 w 192"/>
              <a:gd name="T29" fmla="*/ 28 h 56"/>
              <a:gd name="T30" fmla="*/ 180 w 192"/>
              <a:gd name="T31" fmla="*/ 32 h 56"/>
              <a:gd name="T32" fmla="*/ 176 w 192"/>
              <a:gd name="T33" fmla="*/ 32 h 56"/>
              <a:gd name="T34" fmla="*/ 172 w 192"/>
              <a:gd name="T35" fmla="*/ 32 h 56"/>
              <a:gd name="T36" fmla="*/ 164 w 192"/>
              <a:gd name="T37" fmla="*/ 36 h 56"/>
              <a:gd name="T38" fmla="*/ 148 w 192"/>
              <a:gd name="T39" fmla="*/ 40 h 56"/>
              <a:gd name="T40" fmla="*/ 128 w 192"/>
              <a:gd name="T41" fmla="*/ 44 h 56"/>
              <a:gd name="T42" fmla="*/ 108 w 192"/>
              <a:gd name="T43" fmla="*/ 44 h 56"/>
              <a:gd name="T44" fmla="*/ 92 w 192"/>
              <a:gd name="T45" fmla="*/ 48 h 56"/>
              <a:gd name="T46" fmla="*/ 80 w 192"/>
              <a:gd name="T47" fmla="*/ 52 h 56"/>
              <a:gd name="T48" fmla="*/ 72 w 192"/>
              <a:gd name="T49" fmla="*/ 52 h 56"/>
              <a:gd name="T50" fmla="*/ 64 w 192"/>
              <a:gd name="T51" fmla="*/ 52 h 56"/>
              <a:gd name="T52" fmla="*/ 56 w 192"/>
              <a:gd name="T53" fmla="*/ 56 h 56"/>
              <a:gd name="T54" fmla="*/ 48 w 192"/>
              <a:gd name="T55" fmla="*/ 56 h 56"/>
              <a:gd name="T56" fmla="*/ 44 w 192"/>
              <a:gd name="T57" fmla="*/ 56 h 56"/>
              <a:gd name="T58" fmla="*/ 40 w 192"/>
              <a:gd name="T59" fmla="*/ 56 h 56"/>
              <a:gd name="T60" fmla="*/ 40 w 192"/>
              <a:gd name="T61" fmla="*/ 56 h 56"/>
              <a:gd name="T62" fmla="*/ 36 w 192"/>
              <a:gd name="T63" fmla="*/ 56 h 56"/>
              <a:gd name="T64" fmla="*/ 32 w 192"/>
              <a:gd name="T65" fmla="*/ 52 h 56"/>
              <a:gd name="T66" fmla="*/ 24 w 192"/>
              <a:gd name="T67" fmla="*/ 48 h 56"/>
              <a:gd name="T68" fmla="*/ 16 w 192"/>
              <a:gd name="T69" fmla="*/ 44 h 56"/>
              <a:gd name="T70" fmla="*/ 4 w 192"/>
              <a:gd name="T71" fmla="*/ 40 h 56"/>
              <a:gd name="T72" fmla="*/ 0 w 192"/>
              <a:gd name="T73" fmla="*/ 36 h 56"/>
              <a:gd name="T74" fmla="*/ 0 w 192"/>
              <a:gd name="T75" fmla="*/ 36 h 56"/>
              <a:gd name="T76" fmla="*/ 0 w 192"/>
              <a:gd name="T77" fmla="*/ 32 h 56"/>
              <a:gd name="T78" fmla="*/ 0 w 192"/>
              <a:gd name="T79" fmla="*/ 32 h 56"/>
              <a:gd name="T80" fmla="*/ 0 w 192"/>
              <a:gd name="T81" fmla="*/ 32 h 56"/>
              <a:gd name="T82" fmla="*/ 4 w 192"/>
              <a:gd name="T83" fmla="*/ 28 h 56"/>
              <a:gd name="T84" fmla="*/ 4 w 192"/>
              <a:gd name="T85" fmla="*/ 28 h 56"/>
              <a:gd name="T86" fmla="*/ 8 w 192"/>
              <a:gd name="T87" fmla="*/ 28 h 56"/>
              <a:gd name="T88" fmla="*/ 16 w 192"/>
              <a:gd name="T89" fmla="*/ 24 h 56"/>
              <a:gd name="T90" fmla="*/ 20 w 192"/>
              <a:gd name="T91" fmla="*/ 24 h 56"/>
              <a:gd name="T92" fmla="*/ 28 w 192"/>
              <a:gd name="T93" fmla="*/ 20 h 56"/>
              <a:gd name="T94" fmla="*/ 40 w 192"/>
              <a:gd name="T95" fmla="*/ 16 h 56"/>
              <a:gd name="T96" fmla="*/ 48 w 192"/>
              <a:gd name="T97" fmla="*/ 16 h 56"/>
              <a:gd name="T98" fmla="*/ 60 w 192"/>
              <a:gd name="T99" fmla="*/ 12 h 56"/>
              <a:gd name="T100" fmla="*/ 60 w 192"/>
              <a:gd name="T101" fmla="*/ 1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92" h="56">
                <a:moveTo>
                  <a:pt x="60" y="12"/>
                </a:moveTo>
                <a:lnTo>
                  <a:pt x="84" y="8"/>
                </a:lnTo>
                <a:lnTo>
                  <a:pt x="108" y="4"/>
                </a:lnTo>
                <a:lnTo>
                  <a:pt x="124" y="0"/>
                </a:lnTo>
                <a:lnTo>
                  <a:pt x="140" y="0"/>
                </a:lnTo>
                <a:lnTo>
                  <a:pt x="152" y="0"/>
                </a:lnTo>
                <a:lnTo>
                  <a:pt x="160" y="4"/>
                </a:lnTo>
                <a:lnTo>
                  <a:pt x="172" y="4"/>
                </a:lnTo>
                <a:lnTo>
                  <a:pt x="176" y="4"/>
                </a:lnTo>
                <a:lnTo>
                  <a:pt x="184" y="8"/>
                </a:lnTo>
                <a:lnTo>
                  <a:pt x="188" y="12"/>
                </a:lnTo>
                <a:lnTo>
                  <a:pt x="192" y="16"/>
                </a:lnTo>
                <a:lnTo>
                  <a:pt x="192" y="20"/>
                </a:lnTo>
                <a:lnTo>
                  <a:pt x="192" y="24"/>
                </a:lnTo>
                <a:lnTo>
                  <a:pt x="184" y="28"/>
                </a:lnTo>
                <a:lnTo>
                  <a:pt x="180" y="32"/>
                </a:lnTo>
                <a:lnTo>
                  <a:pt x="176" y="32"/>
                </a:lnTo>
                <a:lnTo>
                  <a:pt x="172" y="32"/>
                </a:lnTo>
                <a:lnTo>
                  <a:pt x="164" y="36"/>
                </a:lnTo>
                <a:lnTo>
                  <a:pt x="148" y="40"/>
                </a:lnTo>
                <a:lnTo>
                  <a:pt x="128" y="44"/>
                </a:lnTo>
                <a:lnTo>
                  <a:pt x="108" y="44"/>
                </a:lnTo>
                <a:lnTo>
                  <a:pt x="92" y="48"/>
                </a:lnTo>
                <a:lnTo>
                  <a:pt x="80" y="52"/>
                </a:lnTo>
                <a:lnTo>
                  <a:pt x="72" y="52"/>
                </a:lnTo>
                <a:lnTo>
                  <a:pt x="64" y="52"/>
                </a:lnTo>
                <a:lnTo>
                  <a:pt x="56" y="56"/>
                </a:lnTo>
                <a:lnTo>
                  <a:pt x="48" y="56"/>
                </a:lnTo>
                <a:lnTo>
                  <a:pt x="44" y="56"/>
                </a:lnTo>
                <a:lnTo>
                  <a:pt x="40" y="56"/>
                </a:lnTo>
                <a:lnTo>
                  <a:pt x="40" y="56"/>
                </a:lnTo>
                <a:lnTo>
                  <a:pt x="36" y="56"/>
                </a:lnTo>
                <a:lnTo>
                  <a:pt x="32" y="52"/>
                </a:lnTo>
                <a:lnTo>
                  <a:pt x="24" y="48"/>
                </a:lnTo>
                <a:lnTo>
                  <a:pt x="16" y="44"/>
                </a:lnTo>
                <a:lnTo>
                  <a:pt x="4" y="40"/>
                </a:lnTo>
                <a:lnTo>
                  <a:pt x="0" y="36"/>
                </a:lnTo>
                <a:lnTo>
                  <a:pt x="0" y="36"/>
                </a:lnTo>
                <a:lnTo>
                  <a:pt x="0" y="32"/>
                </a:lnTo>
                <a:lnTo>
                  <a:pt x="0" y="32"/>
                </a:lnTo>
                <a:lnTo>
                  <a:pt x="0" y="32"/>
                </a:lnTo>
                <a:lnTo>
                  <a:pt x="4" y="28"/>
                </a:lnTo>
                <a:lnTo>
                  <a:pt x="4" y="28"/>
                </a:lnTo>
                <a:lnTo>
                  <a:pt x="8" y="28"/>
                </a:lnTo>
                <a:lnTo>
                  <a:pt x="16" y="24"/>
                </a:lnTo>
                <a:lnTo>
                  <a:pt x="20" y="24"/>
                </a:lnTo>
                <a:lnTo>
                  <a:pt x="28" y="20"/>
                </a:lnTo>
                <a:lnTo>
                  <a:pt x="40" y="16"/>
                </a:lnTo>
                <a:lnTo>
                  <a:pt x="48" y="16"/>
                </a:lnTo>
                <a:lnTo>
                  <a:pt x="60" y="12"/>
                </a:lnTo>
                <a:lnTo>
                  <a:pt x="6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Freeform 453">
            <a:extLst>
              <a:ext uri="{FF2B5EF4-FFF2-40B4-BE49-F238E27FC236}">
                <a16:creationId xmlns:a16="http://schemas.microsoft.com/office/drawing/2014/main" xmlns="" id="{1F97C309-1AC6-48D1-ADAE-90894985D65F}"/>
              </a:ext>
            </a:extLst>
          </p:cNvPr>
          <p:cNvSpPr>
            <a:spLocks/>
          </p:cNvSpPr>
          <p:nvPr/>
        </p:nvSpPr>
        <p:spPr bwMode="auto">
          <a:xfrm>
            <a:off x="9212427" y="5146839"/>
            <a:ext cx="1229945" cy="395632"/>
          </a:xfrm>
          <a:custGeom>
            <a:avLst/>
            <a:gdLst>
              <a:gd name="T0" fmla="*/ 192 w 332"/>
              <a:gd name="T1" fmla="*/ 16 h 76"/>
              <a:gd name="T2" fmla="*/ 224 w 332"/>
              <a:gd name="T3" fmla="*/ 8 h 76"/>
              <a:gd name="T4" fmla="*/ 252 w 332"/>
              <a:gd name="T5" fmla="*/ 4 h 76"/>
              <a:gd name="T6" fmla="*/ 272 w 332"/>
              <a:gd name="T7" fmla="*/ 0 h 76"/>
              <a:gd name="T8" fmla="*/ 296 w 332"/>
              <a:gd name="T9" fmla="*/ 4 h 76"/>
              <a:gd name="T10" fmla="*/ 320 w 332"/>
              <a:gd name="T11" fmla="*/ 12 h 76"/>
              <a:gd name="T12" fmla="*/ 328 w 332"/>
              <a:gd name="T13" fmla="*/ 20 h 76"/>
              <a:gd name="T14" fmla="*/ 332 w 332"/>
              <a:gd name="T15" fmla="*/ 28 h 76"/>
              <a:gd name="T16" fmla="*/ 324 w 332"/>
              <a:gd name="T17" fmla="*/ 32 h 76"/>
              <a:gd name="T18" fmla="*/ 316 w 332"/>
              <a:gd name="T19" fmla="*/ 36 h 76"/>
              <a:gd name="T20" fmla="*/ 304 w 332"/>
              <a:gd name="T21" fmla="*/ 36 h 76"/>
              <a:gd name="T22" fmla="*/ 288 w 332"/>
              <a:gd name="T23" fmla="*/ 40 h 76"/>
              <a:gd name="T24" fmla="*/ 264 w 332"/>
              <a:gd name="T25" fmla="*/ 44 h 76"/>
              <a:gd name="T26" fmla="*/ 240 w 332"/>
              <a:gd name="T27" fmla="*/ 48 h 76"/>
              <a:gd name="T28" fmla="*/ 208 w 332"/>
              <a:gd name="T29" fmla="*/ 56 h 76"/>
              <a:gd name="T30" fmla="*/ 160 w 332"/>
              <a:gd name="T31" fmla="*/ 60 h 76"/>
              <a:gd name="T32" fmla="*/ 108 w 332"/>
              <a:gd name="T33" fmla="*/ 68 h 76"/>
              <a:gd name="T34" fmla="*/ 80 w 332"/>
              <a:gd name="T35" fmla="*/ 72 h 76"/>
              <a:gd name="T36" fmla="*/ 64 w 332"/>
              <a:gd name="T37" fmla="*/ 72 h 76"/>
              <a:gd name="T38" fmla="*/ 56 w 332"/>
              <a:gd name="T39" fmla="*/ 72 h 76"/>
              <a:gd name="T40" fmla="*/ 48 w 332"/>
              <a:gd name="T41" fmla="*/ 76 h 76"/>
              <a:gd name="T42" fmla="*/ 40 w 332"/>
              <a:gd name="T43" fmla="*/ 76 h 76"/>
              <a:gd name="T44" fmla="*/ 28 w 332"/>
              <a:gd name="T45" fmla="*/ 72 h 76"/>
              <a:gd name="T46" fmla="*/ 12 w 332"/>
              <a:gd name="T47" fmla="*/ 64 h 76"/>
              <a:gd name="T48" fmla="*/ 0 w 332"/>
              <a:gd name="T49" fmla="*/ 60 h 76"/>
              <a:gd name="T50" fmla="*/ 0 w 332"/>
              <a:gd name="T51" fmla="*/ 52 h 76"/>
              <a:gd name="T52" fmla="*/ 8 w 332"/>
              <a:gd name="T53" fmla="*/ 48 h 76"/>
              <a:gd name="T54" fmla="*/ 16 w 332"/>
              <a:gd name="T55" fmla="*/ 44 h 76"/>
              <a:gd name="T56" fmla="*/ 32 w 332"/>
              <a:gd name="T57" fmla="*/ 40 h 76"/>
              <a:gd name="T58" fmla="*/ 52 w 332"/>
              <a:gd name="T59" fmla="*/ 40 h 76"/>
              <a:gd name="T60" fmla="*/ 76 w 332"/>
              <a:gd name="T61" fmla="*/ 36 h 76"/>
              <a:gd name="T62" fmla="*/ 112 w 332"/>
              <a:gd name="T63" fmla="*/ 32 h 76"/>
              <a:gd name="T64" fmla="*/ 148 w 332"/>
              <a:gd name="T65" fmla="*/ 24 h 76"/>
              <a:gd name="T66" fmla="*/ 168 w 332"/>
              <a:gd name="T67" fmla="*/ 2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32" h="76">
                <a:moveTo>
                  <a:pt x="168" y="20"/>
                </a:moveTo>
                <a:lnTo>
                  <a:pt x="192" y="16"/>
                </a:lnTo>
                <a:lnTo>
                  <a:pt x="208" y="12"/>
                </a:lnTo>
                <a:lnTo>
                  <a:pt x="224" y="8"/>
                </a:lnTo>
                <a:lnTo>
                  <a:pt x="240" y="4"/>
                </a:lnTo>
                <a:lnTo>
                  <a:pt x="252" y="4"/>
                </a:lnTo>
                <a:lnTo>
                  <a:pt x="264" y="4"/>
                </a:lnTo>
                <a:lnTo>
                  <a:pt x="272" y="0"/>
                </a:lnTo>
                <a:lnTo>
                  <a:pt x="280" y="0"/>
                </a:lnTo>
                <a:lnTo>
                  <a:pt x="296" y="4"/>
                </a:lnTo>
                <a:lnTo>
                  <a:pt x="312" y="8"/>
                </a:lnTo>
                <a:lnTo>
                  <a:pt x="320" y="12"/>
                </a:lnTo>
                <a:lnTo>
                  <a:pt x="328" y="16"/>
                </a:lnTo>
                <a:lnTo>
                  <a:pt x="328" y="20"/>
                </a:lnTo>
                <a:lnTo>
                  <a:pt x="332" y="28"/>
                </a:lnTo>
                <a:lnTo>
                  <a:pt x="332" y="28"/>
                </a:lnTo>
                <a:lnTo>
                  <a:pt x="328" y="28"/>
                </a:lnTo>
                <a:lnTo>
                  <a:pt x="324" y="32"/>
                </a:lnTo>
                <a:lnTo>
                  <a:pt x="320" y="32"/>
                </a:lnTo>
                <a:lnTo>
                  <a:pt x="316" y="36"/>
                </a:lnTo>
                <a:lnTo>
                  <a:pt x="312" y="36"/>
                </a:lnTo>
                <a:lnTo>
                  <a:pt x="304" y="36"/>
                </a:lnTo>
                <a:lnTo>
                  <a:pt x="296" y="40"/>
                </a:lnTo>
                <a:lnTo>
                  <a:pt x="288" y="40"/>
                </a:lnTo>
                <a:lnTo>
                  <a:pt x="276" y="44"/>
                </a:lnTo>
                <a:lnTo>
                  <a:pt x="264" y="44"/>
                </a:lnTo>
                <a:lnTo>
                  <a:pt x="252" y="48"/>
                </a:lnTo>
                <a:lnTo>
                  <a:pt x="240" y="48"/>
                </a:lnTo>
                <a:lnTo>
                  <a:pt x="224" y="52"/>
                </a:lnTo>
                <a:lnTo>
                  <a:pt x="208" y="56"/>
                </a:lnTo>
                <a:lnTo>
                  <a:pt x="192" y="56"/>
                </a:lnTo>
                <a:lnTo>
                  <a:pt x="160" y="60"/>
                </a:lnTo>
                <a:lnTo>
                  <a:pt x="132" y="64"/>
                </a:lnTo>
                <a:lnTo>
                  <a:pt x="108" y="68"/>
                </a:lnTo>
                <a:lnTo>
                  <a:pt x="88" y="68"/>
                </a:lnTo>
                <a:lnTo>
                  <a:pt x="80" y="72"/>
                </a:lnTo>
                <a:lnTo>
                  <a:pt x="72" y="72"/>
                </a:lnTo>
                <a:lnTo>
                  <a:pt x="64" y="72"/>
                </a:lnTo>
                <a:lnTo>
                  <a:pt x="60" y="72"/>
                </a:lnTo>
                <a:lnTo>
                  <a:pt x="56" y="72"/>
                </a:lnTo>
                <a:lnTo>
                  <a:pt x="52" y="76"/>
                </a:lnTo>
                <a:lnTo>
                  <a:pt x="48" y="76"/>
                </a:lnTo>
                <a:lnTo>
                  <a:pt x="48" y="76"/>
                </a:lnTo>
                <a:lnTo>
                  <a:pt x="40" y="76"/>
                </a:lnTo>
                <a:lnTo>
                  <a:pt x="36" y="72"/>
                </a:lnTo>
                <a:lnTo>
                  <a:pt x="28" y="72"/>
                </a:lnTo>
                <a:lnTo>
                  <a:pt x="20" y="68"/>
                </a:lnTo>
                <a:lnTo>
                  <a:pt x="12" y="64"/>
                </a:lnTo>
                <a:lnTo>
                  <a:pt x="4" y="64"/>
                </a:lnTo>
                <a:lnTo>
                  <a:pt x="0" y="60"/>
                </a:lnTo>
                <a:lnTo>
                  <a:pt x="0" y="56"/>
                </a:lnTo>
                <a:lnTo>
                  <a:pt x="0" y="52"/>
                </a:lnTo>
                <a:lnTo>
                  <a:pt x="4" y="48"/>
                </a:lnTo>
                <a:lnTo>
                  <a:pt x="8" y="48"/>
                </a:lnTo>
                <a:lnTo>
                  <a:pt x="12" y="44"/>
                </a:lnTo>
                <a:lnTo>
                  <a:pt x="16" y="44"/>
                </a:lnTo>
                <a:lnTo>
                  <a:pt x="24" y="44"/>
                </a:lnTo>
                <a:lnTo>
                  <a:pt x="32" y="40"/>
                </a:lnTo>
                <a:lnTo>
                  <a:pt x="40" y="40"/>
                </a:lnTo>
                <a:lnTo>
                  <a:pt x="52" y="40"/>
                </a:lnTo>
                <a:lnTo>
                  <a:pt x="64" y="36"/>
                </a:lnTo>
                <a:lnTo>
                  <a:pt x="76" y="36"/>
                </a:lnTo>
                <a:lnTo>
                  <a:pt x="92" y="32"/>
                </a:lnTo>
                <a:lnTo>
                  <a:pt x="112" y="32"/>
                </a:lnTo>
                <a:lnTo>
                  <a:pt x="128" y="28"/>
                </a:lnTo>
                <a:lnTo>
                  <a:pt x="148" y="24"/>
                </a:lnTo>
                <a:lnTo>
                  <a:pt x="168" y="20"/>
                </a:lnTo>
                <a:lnTo>
                  <a:pt x="168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Freeform 454">
            <a:extLst>
              <a:ext uri="{FF2B5EF4-FFF2-40B4-BE49-F238E27FC236}">
                <a16:creationId xmlns:a16="http://schemas.microsoft.com/office/drawing/2014/main" xmlns="" id="{11B1676E-3B75-469B-BB04-BCCF894F9E2D}"/>
              </a:ext>
            </a:extLst>
          </p:cNvPr>
          <p:cNvSpPr>
            <a:spLocks/>
          </p:cNvSpPr>
          <p:nvPr/>
        </p:nvSpPr>
        <p:spPr bwMode="auto">
          <a:xfrm>
            <a:off x="8916055" y="5396712"/>
            <a:ext cx="785387" cy="978670"/>
          </a:xfrm>
          <a:custGeom>
            <a:avLst/>
            <a:gdLst>
              <a:gd name="T0" fmla="*/ 212 w 212"/>
              <a:gd name="T1" fmla="*/ 40 h 188"/>
              <a:gd name="T2" fmla="*/ 212 w 212"/>
              <a:gd name="T3" fmla="*/ 44 h 188"/>
              <a:gd name="T4" fmla="*/ 208 w 212"/>
              <a:gd name="T5" fmla="*/ 52 h 188"/>
              <a:gd name="T6" fmla="*/ 200 w 212"/>
              <a:gd name="T7" fmla="*/ 64 h 188"/>
              <a:gd name="T8" fmla="*/ 192 w 212"/>
              <a:gd name="T9" fmla="*/ 76 h 188"/>
              <a:gd name="T10" fmla="*/ 180 w 212"/>
              <a:gd name="T11" fmla="*/ 92 h 188"/>
              <a:gd name="T12" fmla="*/ 164 w 212"/>
              <a:gd name="T13" fmla="*/ 108 h 188"/>
              <a:gd name="T14" fmla="*/ 148 w 212"/>
              <a:gd name="T15" fmla="*/ 120 h 188"/>
              <a:gd name="T16" fmla="*/ 128 w 212"/>
              <a:gd name="T17" fmla="*/ 136 h 188"/>
              <a:gd name="T18" fmla="*/ 104 w 212"/>
              <a:gd name="T19" fmla="*/ 148 h 188"/>
              <a:gd name="T20" fmla="*/ 84 w 212"/>
              <a:gd name="T21" fmla="*/ 160 h 188"/>
              <a:gd name="T22" fmla="*/ 64 w 212"/>
              <a:gd name="T23" fmla="*/ 172 h 188"/>
              <a:gd name="T24" fmla="*/ 48 w 212"/>
              <a:gd name="T25" fmla="*/ 176 h 188"/>
              <a:gd name="T26" fmla="*/ 32 w 212"/>
              <a:gd name="T27" fmla="*/ 184 h 188"/>
              <a:gd name="T28" fmla="*/ 20 w 212"/>
              <a:gd name="T29" fmla="*/ 184 h 188"/>
              <a:gd name="T30" fmla="*/ 8 w 212"/>
              <a:gd name="T31" fmla="*/ 188 h 188"/>
              <a:gd name="T32" fmla="*/ 4 w 212"/>
              <a:gd name="T33" fmla="*/ 184 h 188"/>
              <a:gd name="T34" fmla="*/ 0 w 212"/>
              <a:gd name="T35" fmla="*/ 184 h 188"/>
              <a:gd name="T36" fmla="*/ 0 w 212"/>
              <a:gd name="T37" fmla="*/ 180 h 188"/>
              <a:gd name="T38" fmla="*/ 4 w 212"/>
              <a:gd name="T39" fmla="*/ 180 h 188"/>
              <a:gd name="T40" fmla="*/ 8 w 212"/>
              <a:gd name="T41" fmla="*/ 176 h 188"/>
              <a:gd name="T42" fmla="*/ 16 w 212"/>
              <a:gd name="T43" fmla="*/ 168 h 188"/>
              <a:gd name="T44" fmla="*/ 24 w 212"/>
              <a:gd name="T45" fmla="*/ 164 h 188"/>
              <a:gd name="T46" fmla="*/ 36 w 212"/>
              <a:gd name="T47" fmla="*/ 156 h 188"/>
              <a:gd name="T48" fmla="*/ 48 w 212"/>
              <a:gd name="T49" fmla="*/ 148 h 188"/>
              <a:gd name="T50" fmla="*/ 72 w 212"/>
              <a:gd name="T51" fmla="*/ 128 h 188"/>
              <a:gd name="T52" fmla="*/ 96 w 212"/>
              <a:gd name="T53" fmla="*/ 112 h 188"/>
              <a:gd name="T54" fmla="*/ 116 w 212"/>
              <a:gd name="T55" fmla="*/ 92 h 188"/>
              <a:gd name="T56" fmla="*/ 132 w 212"/>
              <a:gd name="T57" fmla="*/ 72 h 188"/>
              <a:gd name="T58" fmla="*/ 140 w 212"/>
              <a:gd name="T59" fmla="*/ 60 h 188"/>
              <a:gd name="T60" fmla="*/ 144 w 212"/>
              <a:gd name="T61" fmla="*/ 52 h 188"/>
              <a:gd name="T62" fmla="*/ 152 w 212"/>
              <a:gd name="T63" fmla="*/ 40 h 188"/>
              <a:gd name="T64" fmla="*/ 156 w 212"/>
              <a:gd name="T65" fmla="*/ 32 h 188"/>
              <a:gd name="T66" fmla="*/ 160 w 212"/>
              <a:gd name="T67" fmla="*/ 16 h 188"/>
              <a:gd name="T68" fmla="*/ 164 w 212"/>
              <a:gd name="T69" fmla="*/ 0 h 188"/>
              <a:gd name="T70" fmla="*/ 176 w 212"/>
              <a:gd name="T71" fmla="*/ 8 h 188"/>
              <a:gd name="T72" fmla="*/ 184 w 212"/>
              <a:gd name="T73" fmla="*/ 12 h 188"/>
              <a:gd name="T74" fmla="*/ 192 w 212"/>
              <a:gd name="T75" fmla="*/ 20 h 188"/>
              <a:gd name="T76" fmla="*/ 200 w 212"/>
              <a:gd name="T77" fmla="*/ 24 h 188"/>
              <a:gd name="T78" fmla="*/ 208 w 212"/>
              <a:gd name="T79" fmla="*/ 28 h 188"/>
              <a:gd name="T80" fmla="*/ 212 w 212"/>
              <a:gd name="T81" fmla="*/ 32 h 188"/>
              <a:gd name="T82" fmla="*/ 212 w 212"/>
              <a:gd name="T83" fmla="*/ 36 h 188"/>
              <a:gd name="T84" fmla="*/ 212 w 212"/>
              <a:gd name="T85" fmla="*/ 40 h 188"/>
              <a:gd name="T86" fmla="*/ 212 w 212"/>
              <a:gd name="T87" fmla="*/ 40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12" h="188">
                <a:moveTo>
                  <a:pt x="212" y="40"/>
                </a:moveTo>
                <a:lnTo>
                  <a:pt x="212" y="44"/>
                </a:lnTo>
                <a:lnTo>
                  <a:pt x="208" y="52"/>
                </a:lnTo>
                <a:lnTo>
                  <a:pt x="200" y="64"/>
                </a:lnTo>
                <a:lnTo>
                  <a:pt x="192" y="76"/>
                </a:lnTo>
                <a:lnTo>
                  <a:pt x="180" y="92"/>
                </a:lnTo>
                <a:lnTo>
                  <a:pt x="164" y="108"/>
                </a:lnTo>
                <a:lnTo>
                  <a:pt x="148" y="120"/>
                </a:lnTo>
                <a:lnTo>
                  <a:pt x="128" y="136"/>
                </a:lnTo>
                <a:lnTo>
                  <a:pt x="104" y="148"/>
                </a:lnTo>
                <a:lnTo>
                  <a:pt x="84" y="160"/>
                </a:lnTo>
                <a:lnTo>
                  <a:pt x="64" y="172"/>
                </a:lnTo>
                <a:lnTo>
                  <a:pt x="48" y="176"/>
                </a:lnTo>
                <a:lnTo>
                  <a:pt x="32" y="184"/>
                </a:lnTo>
                <a:lnTo>
                  <a:pt x="20" y="184"/>
                </a:lnTo>
                <a:lnTo>
                  <a:pt x="8" y="188"/>
                </a:lnTo>
                <a:lnTo>
                  <a:pt x="4" y="184"/>
                </a:lnTo>
                <a:lnTo>
                  <a:pt x="0" y="184"/>
                </a:lnTo>
                <a:lnTo>
                  <a:pt x="0" y="180"/>
                </a:lnTo>
                <a:lnTo>
                  <a:pt x="4" y="180"/>
                </a:lnTo>
                <a:lnTo>
                  <a:pt x="8" y="176"/>
                </a:lnTo>
                <a:lnTo>
                  <a:pt x="16" y="168"/>
                </a:lnTo>
                <a:lnTo>
                  <a:pt x="24" y="164"/>
                </a:lnTo>
                <a:lnTo>
                  <a:pt x="36" y="156"/>
                </a:lnTo>
                <a:lnTo>
                  <a:pt x="48" y="148"/>
                </a:lnTo>
                <a:lnTo>
                  <a:pt x="72" y="128"/>
                </a:lnTo>
                <a:lnTo>
                  <a:pt x="96" y="112"/>
                </a:lnTo>
                <a:lnTo>
                  <a:pt x="116" y="92"/>
                </a:lnTo>
                <a:lnTo>
                  <a:pt x="132" y="72"/>
                </a:lnTo>
                <a:lnTo>
                  <a:pt x="140" y="60"/>
                </a:lnTo>
                <a:lnTo>
                  <a:pt x="144" y="52"/>
                </a:lnTo>
                <a:lnTo>
                  <a:pt x="152" y="40"/>
                </a:lnTo>
                <a:lnTo>
                  <a:pt x="156" y="32"/>
                </a:lnTo>
                <a:lnTo>
                  <a:pt x="160" y="16"/>
                </a:lnTo>
                <a:lnTo>
                  <a:pt x="164" y="0"/>
                </a:lnTo>
                <a:lnTo>
                  <a:pt x="176" y="8"/>
                </a:lnTo>
                <a:lnTo>
                  <a:pt x="184" y="12"/>
                </a:lnTo>
                <a:lnTo>
                  <a:pt x="192" y="20"/>
                </a:lnTo>
                <a:lnTo>
                  <a:pt x="200" y="24"/>
                </a:lnTo>
                <a:lnTo>
                  <a:pt x="208" y="28"/>
                </a:lnTo>
                <a:lnTo>
                  <a:pt x="212" y="32"/>
                </a:lnTo>
                <a:lnTo>
                  <a:pt x="212" y="36"/>
                </a:lnTo>
                <a:lnTo>
                  <a:pt x="212" y="40"/>
                </a:lnTo>
                <a:lnTo>
                  <a:pt x="212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任意多边形: 形状 137">
            <a:extLst>
              <a:ext uri="{FF2B5EF4-FFF2-40B4-BE49-F238E27FC236}">
                <a16:creationId xmlns:a16="http://schemas.microsoft.com/office/drawing/2014/main" xmlns="" id="{FAA95790-A0B6-4FDE-8F38-3C4CB97C6FA8}"/>
              </a:ext>
            </a:extLst>
          </p:cNvPr>
          <p:cNvSpPr/>
          <p:nvPr/>
        </p:nvSpPr>
        <p:spPr>
          <a:xfrm rot="292574">
            <a:off x="2875459" y="740814"/>
            <a:ext cx="378624" cy="801617"/>
          </a:xfrm>
          <a:custGeom>
            <a:avLst/>
            <a:gdLst>
              <a:gd name="connsiteX0" fmla="*/ 376321 w 378624"/>
              <a:gd name="connsiteY0" fmla="*/ 0 h 801617"/>
              <a:gd name="connsiteX1" fmla="*/ 376854 w 378624"/>
              <a:gd name="connsiteY1" fmla="*/ 6253 h 801617"/>
              <a:gd name="connsiteX2" fmla="*/ 378624 w 378624"/>
              <a:gd name="connsiteY2" fmla="*/ 27000 h 801617"/>
              <a:gd name="connsiteX3" fmla="*/ 365630 w 378624"/>
              <a:gd name="connsiteY3" fmla="*/ 49006 h 801617"/>
              <a:gd name="connsiteX4" fmla="*/ 352635 w 378624"/>
              <a:gd name="connsiteY4" fmla="*/ 71014 h 801617"/>
              <a:gd name="connsiteX5" fmla="*/ 339639 w 378624"/>
              <a:gd name="connsiteY5" fmla="*/ 93021 h 801617"/>
              <a:gd name="connsiteX6" fmla="*/ 326645 w 378624"/>
              <a:gd name="connsiteY6" fmla="*/ 115028 h 801617"/>
              <a:gd name="connsiteX7" fmla="*/ 315420 w 378624"/>
              <a:gd name="connsiteY7" fmla="*/ 157782 h 801617"/>
              <a:gd name="connsiteX8" fmla="*/ 302424 w 378624"/>
              <a:gd name="connsiteY8" fmla="*/ 179790 h 801617"/>
              <a:gd name="connsiteX9" fmla="*/ 291200 w 378624"/>
              <a:gd name="connsiteY9" fmla="*/ 222543 h 801617"/>
              <a:gd name="connsiteX10" fmla="*/ 281744 w 378624"/>
              <a:gd name="connsiteY10" fmla="*/ 286045 h 801617"/>
              <a:gd name="connsiteX11" fmla="*/ 257525 w 378624"/>
              <a:gd name="connsiteY11" fmla="*/ 350807 h 801617"/>
              <a:gd name="connsiteX12" fmla="*/ 248069 w 378624"/>
              <a:gd name="connsiteY12" fmla="*/ 414309 h 801617"/>
              <a:gd name="connsiteX13" fmla="*/ 238615 w 378624"/>
              <a:gd name="connsiteY13" fmla="*/ 477810 h 801617"/>
              <a:gd name="connsiteX14" fmla="*/ 230930 w 378624"/>
              <a:gd name="connsiteY14" fmla="*/ 562059 h 801617"/>
              <a:gd name="connsiteX15" fmla="*/ 206710 w 378624"/>
              <a:gd name="connsiteY15" fmla="*/ 626821 h 801617"/>
              <a:gd name="connsiteX16" fmla="*/ 195485 w 378624"/>
              <a:gd name="connsiteY16" fmla="*/ 669575 h 801617"/>
              <a:gd name="connsiteX17" fmla="*/ 184260 w 378624"/>
              <a:gd name="connsiteY17" fmla="*/ 712329 h 801617"/>
              <a:gd name="connsiteX18" fmla="*/ 173035 w 378624"/>
              <a:gd name="connsiteY18" fmla="*/ 755084 h 801617"/>
              <a:gd name="connsiteX19" fmla="*/ 160040 w 378624"/>
              <a:gd name="connsiteY19" fmla="*/ 777091 h 801617"/>
              <a:gd name="connsiteX20" fmla="*/ 147045 w 378624"/>
              <a:gd name="connsiteY20" fmla="*/ 799098 h 801617"/>
              <a:gd name="connsiteX21" fmla="*/ 117515 w 378624"/>
              <a:gd name="connsiteY21" fmla="*/ 801617 h 801617"/>
              <a:gd name="connsiteX22" fmla="*/ 100980 w 378624"/>
              <a:gd name="connsiteY22" fmla="*/ 782129 h 801617"/>
              <a:gd name="connsiteX23" fmla="*/ 71450 w 378624"/>
              <a:gd name="connsiteY23" fmla="*/ 784648 h 801617"/>
              <a:gd name="connsiteX24" fmla="*/ 38380 w 378624"/>
              <a:gd name="connsiteY24" fmla="*/ 745673 h 801617"/>
              <a:gd name="connsiteX25" fmla="*/ 21845 w 378624"/>
              <a:gd name="connsiteY25" fmla="*/ 726185 h 801617"/>
              <a:gd name="connsiteX26" fmla="*/ 3540 w 378624"/>
              <a:gd name="connsiteY26" fmla="*/ 685951 h 801617"/>
              <a:gd name="connsiteX27" fmla="*/ 0 w 378624"/>
              <a:gd name="connsiteY27" fmla="*/ 644455 h 801617"/>
              <a:gd name="connsiteX28" fmla="*/ 11225 w 378624"/>
              <a:gd name="connsiteY28" fmla="*/ 601702 h 801617"/>
              <a:gd name="connsiteX29" fmla="*/ 24220 w 378624"/>
              <a:gd name="connsiteY29" fmla="*/ 579694 h 801617"/>
              <a:gd name="connsiteX30" fmla="*/ 33675 w 378624"/>
              <a:gd name="connsiteY30" fmla="*/ 516193 h 801617"/>
              <a:gd name="connsiteX31" fmla="*/ 41360 w 378624"/>
              <a:gd name="connsiteY31" fmla="*/ 431944 h 801617"/>
              <a:gd name="connsiteX32" fmla="*/ 49045 w 378624"/>
              <a:gd name="connsiteY32" fmla="*/ 347694 h 801617"/>
              <a:gd name="connsiteX33" fmla="*/ 56730 w 378624"/>
              <a:gd name="connsiteY33" fmla="*/ 263445 h 801617"/>
              <a:gd name="connsiteX34" fmla="*/ 49650 w 378624"/>
              <a:gd name="connsiteY34" fmla="*/ 180456 h 801617"/>
              <a:gd name="connsiteX35" fmla="*/ 60874 w 378624"/>
              <a:gd name="connsiteY35" fmla="*/ 137702 h 801617"/>
              <a:gd name="connsiteX36" fmla="*/ 57334 w 378624"/>
              <a:gd name="connsiteY36" fmla="*/ 96207 h 801617"/>
              <a:gd name="connsiteX37" fmla="*/ 55564 w 378624"/>
              <a:gd name="connsiteY37" fmla="*/ 75459 h 801617"/>
              <a:gd name="connsiteX38" fmla="*/ 39030 w 378624"/>
              <a:gd name="connsiteY38" fmla="*/ 55972 h 801617"/>
              <a:gd name="connsiteX39" fmla="*/ 24265 w 378624"/>
              <a:gd name="connsiteY39" fmla="*/ 57232 h 801617"/>
              <a:gd name="connsiteX40" fmla="*/ 23204 w 378624"/>
              <a:gd name="connsiteY40" fmla="*/ 55981 h 801617"/>
              <a:gd name="connsiteX41" fmla="*/ 376321 w 378624"/>
              <a:gd name="connsiteY41" fmla="*/ 0 h 8016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78624" h="801617">
                <a:moveTo>
                  <a:pt x="376321" y="0"/>
                </a:moveTo>
                <a:lnTo>
                  <a:pt x="376854" y="6253"/>
                </a:lnTo>
                <a:lnTo>
                  <a:pt x="378624" y="27000"/>
                </a:lnTo>
                <a:lnTo>
                  <a:pt x="365630" y="49006"/>
                </a:lnTo>
                <a:lnTo>
                  <a:pt x="352635" y="71014"/>
                </a:lnTo>
                <a:lnTo>
                  <a:pt x="339639" y="93021"/>
                </a:lnTo>
                <a:lnTo>
                  <a:pt x="326645" y="115028"/>
                </a:lnTo>
                <a:lnTo>
                  <a:pt x="315420" y="157782"/>
                </a:lnTo>
                <a:lnTo>
                  <a:pt x="302424" y="179790"/>
                </a:lnTo>
                <a:lnTo>
                  <a:pt x="291200" y="222543"/>
                </a:lnTo>
                <a:lnTo>
                  <a:pt x="281744" y="286045"/>
                </a:lnTo>
                <a:lnTo>
                  <a:pt x="257525" y="350807"/>
                </a:lnTo>
                <a:lnTo>
                  <a:pt x="248069" y="414309"/>
                </a:lnTo>
                <a:lnTo>
                  <a:pt x="238615" y="477810"/>
                </a:lnTo>
                <a:lnTo>
                  <a:pt x="230930" y="562059"/>
                </a:lnTo>
                <a:lnTo>
                  <a:pt x="206710" y="626821"/>
                </a:lnTo>
                <a:lnTo>
                  <a:pt x="195485" y="669575"/>
                </a:lnTo>
                <a:lnTo>
                  <a:pt x="184260" y="712329"/>
                </a:lnTo>
                <a:lnTo>
                  <a:pt x="173035" y="755084"/>
                </a:lnTo>
                <a:lnTo>
                  <a:pt x="160040" y="777091"/>
                </a:lnTo>
                <a:lnTo>
                  <a:pt x="147045" y="799098"/>
                </a:lnTo>
                <a:lnTo>
                  <a:pt x="117515" y="801617"/>
                </a:lnTo>
                <a:lnTo>
                  <a:pt x="100980" y="782129"/>
                </a:lnTo>
                <a:lnTo>
                  <a:pt x="71450" y="784648"/>
                </a:lnTo>
                <a:lnTo>
                  <a:pt x="38380" y="745673"/>
                </a:lnTo>
                <a:lnTo>
                  <a:pt x="21845" y="726185"/>
                </a:lnTo>
                <a:lnTo>
                  <a:pt x="3540" y="685951"/>
                </a:lnTo>
                <a:lnTo>
                  <a:pt x="0" y="644455"/>
                </a:lnTo>
                <a:lnTo>
                  <a:pt x="11225" y="601702"/>
                </a:lnTo>
                <a:lnTo>
                  <a:pt x="24220" y="579694"/>
                </a:lnTo>
                <a:lnTo>
                  <a:pt x="33675" y="516193"/>
                </a:lnTo>
                <a:lnTo>
                  <a:pt x="41360" y="431944"/>
                </a:lnTo>
                <a:lnTo>
                  <a:pt x="49045" y="347694"/>
                </a:lnTo>
                <a:lnTo>
                  <a:pt x="56730" y="263445"/>
                </a:lnTo>
                <a:lnTo>
                  <a:pt x="49650" y="180456"/>
                </a:lnTo>
                <a:lnTo>
                  <a:pt x="60874" y="137702"/>
                </a:lnTo>
                <a:lnTo>
                  <a:pt x="57334" y="96207"/>
                </a:lnTo>
                <a:lnTo>
                  <a:pt x="55564" y="75459"/>
                </a:lnTo>
                <a:lnTo>
                  <a:pt x="39030" y="55972"/>
                </a:lnTo>
                <a:lnTo>
                  <a:pt x="24265" y="57232"/>
                </a:lnTo>
                <a:lnTo>
                  <a:pt x="23204" y="55981"/>
                </a:lnTo>
                <a:lnTo>
                  <a:pt x="37632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9" name="任意多边形: 形状 138">
            <a:extLst>
              <a:ext uri="{FF2B5EF4-FFF2-40B4-BE49-F238E27FC236}">
                <a16:creationId xmlns:a16="http://schemas.microsoft.com/office/drawing/2014/main" xmlns="" id="{BA9ABAAE-D99C-46AB-A914-8BA129E9287F}"/>
              </a:ext>
            </a:extLst>
          </p:cNvPr>
          <p:cNvSpPr/>
          <p:nvPr/>
        </p:nvSpPr>
        <p:spPr>
          <a:xfrm rot="292574">
            <a:off x="5832292" y="2412403"/>
            <a:ext cx="406038" cy="546759"/>
          </a:xfrm>
          <a:custGeom>
            <a:avLst/>
            <a:gdLst>
              <a:gd name="connsiteX0" fmla="*/ 330185 w 406038"/>
              <a:gd name="connsiteY0" fmla="*/ 0 h 546759"/>
              <a:gd name="connsiteX1" fmla="*/ 404134 w 406038"/>
              <a:gd name="connsiteY1" fmla="*/ 3035 h 546759"/>
              <a:gd name="connsiteX2" fmla="*/ 404268 w 406038"/>
              <a:gd name="connsiteY2" fmla="*/ 4601 h 546759"/>
              <a:gd name="connsiteX3" fmla="*/ 406038 w 406038"/>
              <a:gd name="connsiteY3" fmla="*/ 25349 h 546759"/>
              <a:gd name="connsiteX4" fmla="*/ 393043 w 406038"/>
              <a:gd name="connsiteY4" fmla="*/ 47355 h 546759"/>
              <a:gd name="connsiteX5" fmla="*/ 367053 w 406038"/>
              <a:gd name="connsiteY5" fmla="*/ 91369 h 546759"/>
              <a:gd name="connsiteX6" fmla="*/ 341063 w 406038"/>
              <a:gd name="connsiteY6" fmla="*/ 135383 h 546759"/>
              <a:gd name="connsiteX7" fmla="*/ 300308 w 406038"/>
              <a:gd name="connsiteY7" fmla="*/ 180657 h 546759"/>
              <a:gd name="connsiteX8" fmla="*/ 259553 w 406038"/>
              <a:gd name="connsiteY8" fmla="*/ 225930 h 546759"/>
              <a:gd name="connsiteX9" fmla="*/ 205803 w 406038"/>
              <a:gd name="connsiteY9" fmla="*/ 293211 h 546759"/>
              <a:gd name="connsiteX10" fmla="*/ 165048 w 406038"/>
              <a:gd name="connsiteY10" fmla="*/ 338485 h 546759"/>
              <a:gd name="connsiteX11" fmla="*/ 111298 w 406038"/>
              <a:gd name="connsiteY11" fmla="*/ 405765 h 546759"/>
              <a:gd name="connsiteX12" fmla="*/ 70544 w 406038"/>
              <a:gd name="connsiteY12" fmla="*/ 451039 h 546759"/>
              <a:gd name="connsiteX13" fmla="*/ 29789 w 406038"/>
              <a:gd name="connsiteY13" fmla="*/ 496313 h 546759"/>
              <a:gd name="connsiteX14" fmla="*/ 3798 w 406038"/>
              <a:gd name="connsiteY14" fmla="*/ 540326 h 546759"/>
              <a:gd name="connsiteX15" fmla="*/ 0 w 406038"/>
              <a:gd name="connsiteY15" fmla="*/ 546759 h 546759"/>
              <a:gd name="connsiteX16" fmla="*/ 14022 w 406038"/>
              <a:gd name="connsiteY16" fmla="*/ 205081 h 546759"/>
              <a:gd name="connsiteX17" fmla="*/ 19773 w 406038"/>
              <a:gd name="connsiteY17" fmla="*/ 204590 h 546759"/>
              <a:gd name="connsiteX18" fmla="*/ 34538 w 406038"/>
              <a:gd name="connsiteY18" fmla="*/ 203331 h 546759"/>
              <a:gd name="connsiteX19" fmla="*/ 49304 w 406038"/>
              <a:gd name="connsiteY19" fmla="*/ 202071 h 546759"/>
              <a:gd name="connsiteX20" fmla="*/ 62298 w 406038"/>
              <a:gd name="connsiteY20" fmla="*/ 180064 h 546759"/>
              <a:gd name="connsiteX21" fmla="*/ 90058 w 406038"/>
              <a:gd name="connsiteY21" fmla="*/ 156797 h 546759"/>
              <a:gd name="connsiteX22" fmla="*/ 117818 w 406038"/>
              <a:gd name="connsiteY22" fmla="*/ 133531 h 546759"/>
              <a:gd name="connsiteX23" fmla="*/ 160343 w 406038"/>
              <a:gd name="connsiteY23" fmla="*/ 109004 h 546759"/>
              <a:gd name="connsiteX24" fmla="*/ 202867 w 406038"/>
              <a:gd name="connsiteY24" fmla="*/ 84478 h 546759"/>
              <a:gd name="connsiteX25" fmla="*/ 243623 w 406038"/>
              <a:gd name="connsiteY25" fmla="*/ 39205 h 546759"/>
              <a:gd name="connsiteX26" fmla="*/ 286148 w 406038"/>
              <a:gd name="connsiteY26" fmla="*/ 14678 h 546759"/>
              <a:gd name="connsiteX27" fmla="*/ 315677 w 406038"/>
              <a:gd name="connsiteY27" fmla="*/ 12159 h 546759"/>
              <a:gd name="connsiteX28" fmla="*/ 330185 w 406038"/>
              <a:gd name="connsiteY28" fmla="*/ 0 h 5467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406038" h="546759">
                <a:moveTo>
                  <a:pt x="330185" y="0"/>
                </a:moveTo>
                <a:lnTo>
                  <a:pt x="404134" y="3035"/>
                </a:lnTo>
                <a:lnTo>
                  <a:pt x="404268" y="4601"/>
                </a:lnTo>
                <a:lnTo>
                  <a:pt x="406038" y="25349"/>
                </a:lnTo>
                <a:lnTo>
                  <a:pt x="393043" y="47355"/>
                </a:lnTo>
                <a:lnTo>
                  <a:pt x="367053" y="91369"/>
                </a:lnTo>
                <a:lnTo>
                  <a:pt x="341063" y="135383"/>
                </a:lnTo>
                <a:lnTo>
                  <a:pt x="300308" y="180657"/>
                </a:lnTo>
                <a:lnTo>
                  <a:pt x="259553" y="225930"/>
                </a:lnTo>
                <a:lnTo>
                  <a:pt x="205803" y="293211"/>
                </a:lnTo>
                <a:lnTo>
                  <a:pt x="165048" y="338485"/>
                </a:lnTo>
                <a:lnTo>
                  <a:pt x="111298" y="405765"/>
                </a:lnTo>
                <a:lnTo>
                  <a:pt x="70544" y="451039"/>
                </a:lnTo>
                <a:lnTo>
                  <a:pt x="29789" y="496313"/>
                </a:lnTo>
                <a:lnTo>
                  <a:pt x="3798" y="540326"/>
                </a:lnTo>
                <a:lnTo>
                  <a:pt x="0" y="546759"/>
                </a:lnTo>
                <a:lnTo>
                  <a:pt x="14022" y="205081"/>
                </a:lnTo>
                <a:lnTo>
                  <a:pt x="19773" y="204590"/>
                </a:lnTo>
                <a:lnTo>
                  <a:pt x="34538" y="203331"/>
                </a:lnTo>
                <a:lnTo>
                  <a:pt x="49304" y="202071"/>
                </a:lnTo>
                <a:lnTo>
                  <a:pt x="62298" y="180064"/>
                </a:lnTo>
                <a:lnTo>
                  <a:pt x="90058" y="156797"/>
                </a:lnTo>
                <a:lnTo>
                  <a:pt x="117818" y="133531"/>
                </a:lnTo>
                <a:lnTo>
                  <a:pt x="160343" y="109004"/>
                </a:lnTo>
                <a:lnTo>
                  <a:pt x="202867" y="84478"/>
                </a:lnTo>
                <a:lnTo>
                  <a:pt x="243623" y="39205"/>
                </a:lnTo>
                <a:lnTo>
                  <a:pt x="286148" y="14678"/>
                </a:lnTo>
                <a:lnTo>
                  <a:pt x="315677" y="12159"/>
                </a:lnTo>
                <a:lnTo>
                  <a:pt x="33018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0" name="任意多边形: 形状 139">
            <a:extLst>
              <a:ext uri="{FF2B5EF4-FFF2-40B4-BE49-F238E27FC236}">
                <a16:creationId xmlns:a16="http://schemas.microsoft.com/office/drawing/2014/main" xmlns="" id="{C6C84FA0-2657-4E6E-BF7A-DBE01FD92236}"/>
              </a:ext>
            </a:extLst>
          </p:cNvPr>
          <p:cNvSpPr/>
          <p:nvPr/>
        </p:nvSpPr>
        <p:spPr>
          <a:xfrm rot="292574">
            <a:off x="9002850" y="2545433"/>
            <a:ext cx="1715763" cy="484488"/>
          </a:xfrm>
          <a:custGeom>
            <a:avLst/>
            <a:gdLst>
              <a:gd name="connsiteX0" fmla="*/ 1210818 w 1715763"/>
              <a:gd name="connsiteY0" fmla="*/ 26452 h 484488"/>
              <a:gd name="connsiteX1" fmla="*/ 1269878 w 1715763"/>
              <a:gd name="connsiteY1" fmla="*/ 21414 h 484488"/>
              <a:gd name="connsiteX2" fmla="*/ 1328938 w 1715763"/>
              <a:gd name="connsiteY2" fmla="*/ 16375 h 484488"/>
              <a:gd name="connsiteX3" fmla="*/ 1387998 w 1715763"/>
              <a:gd name="connsiteY3" fmla="*/ 11337 h 484488"/>
              <a:gd name="connsiteX4" fmla="*/ 1432293 w 1715763"/>
              <a:gd name="connsiteY4" fmla="*/ 7558 h 484488"/>
              <a:gd name="connsiteX5" fmla="*/ 1461823 w 1715763"/>
              <a:gd name="connsiteY5" fmla="*/ 5039 h 484488"/>
              <a:gd name="connsiteX6" fmla="*/ 1520883 w 1715763"/>
              <a:gd name="connsiteY6" fmla="*/ 0 h 484488"/>
              <a:gd name="connsiteX7" fmla="*/ 1566947 w 1715763"/>
              <a:gd name="connsiteY7" fmla="*/ 16969 h 484488"/>
              <a:gd name="connsiteX8" fmla="*/ 1614782 w 1715763"/>
              <a:gd name="connsiteY8" fmla="*/ 54684 h 484488"/>
              <a:gd name="connsiteX9" fmla="*/ 1677383 w 1715763"/>
              <a:gd name="connsiteY9" fmla="*/ 91141 h 484488"/>
              <a:gd name="connsiteX10" fmla="*/ 1693917 w 1715763"/>
              <a:gd name="connsiteY10" fmla="*/ 110629 h 484488"/>
              <a:gd name="connsiteX11" fmla="*/ 1710453 w 1715763"/>
              <a:gd name="connsiteY11" fmla="*/ 130116 h 484488"/>
              <a:gd name="connsiteX12" fmla="*/ 1712223 w 1715763"/>
              <a:gd name="connsiteY12" fmla="*/ 150863 h 484488"/>
              <a:gd name="connsiteX13" fmla="*/ 1713993 w 1715763"/>
              <a:gd name="connsiteY13" fmla="*/ 171611 h 484488"/>
              <a:gd name="connsiteX14" fmla="*/ 1715763 w 1715763"/>
              <a:gd name="connsiteY14" fmla="*/ 192359 h 484488"/>
              <a:gd name="connsiteX15" fmla="*/ 1700997 w 1715763"/>
              <a:gd name="connsiteY15" fmla="*/ 193618 h 484488"/>
              <a:gd name="connsiteX16" fmla="*/ 1688003 w 1715763"/>
              <a:gd name="connsiteY16" fmla="*/ 215625 h 484488"/>
              <a:gd name="connsiteX17" fmla="*/ 1658472 w 1715763"/>
              <a:gd name="connsiteY17" fmla="*/ 218144 h 484488"/>
              <a:gd name="connsiteX18" fmla="*/ 1630713 w 1715763"/>
              <a:gd name="connsiteY18" fmla="*/ 241411 h 484488"/>
              <a:gd name="connsiteX19" fmla="*/ 1601183 w 1715763"/>
              <a:gd name="connsiteY19" fmla="*/ 243930 h 484488"/>
              <a:gd name="connsiteX20" fmla="*/ 1571653 w 1715763"/>
              <a:gd name="connsiteY20" fmla="*/ 246449 h 484488"/>
              <a:gd name="connsiteX21" fmla="*/ 1527358 w 1715763"/>
              <a:gd name="connsiteY21" fmla="*/ 250228 h 484488"/>
              <a:gd name="connsiteX22" fmla="*/ 1483063 w 1715763"/>
              <a:gd name="connsiteY22" fmla="*/ 254007 h 484488"/>
              <a:gd name="connsiteX23" fmla="*/ 1377938 w 1715763"/>
              <a:gd name="connsiteY23" fmla="*/ 242077 h 484488"/>
              <a:gd name="connsiteX24" fmla="*/ 1333643 w 1715763"/>
              <a:gd name="connsiteY24" fmla="*/ 245856 h 484488"/>
              <a:gd name="connsiteX25" fmla="*/ 1289348 w 1715763"/>
              <a:gd name="connsiteY25" fmla="*/ 249635 h 484488"/>
              <a:gd name="connsiteX26" fmla="*/ 1245053 w 1715763"/>
              <a:gd name="connsiteY26" fmla="*/ 253414 h 484488"/>
              <a:gd name="connsiteX27" fmla="*/ 1200758 w 1715763"/>
              <a:gd name="connsiteY27" fmla="*/ 257193 h 484488"/>
              <a:gd name="connsiteX28" fmla="*/ 1169458 w 1715763"/>
              <a:gd name="connsiteY28" fmla="*/ 238965 h 484488"/>
              <a:gd name="connsiteX29" fmla="*/ 1139929 w 1715763"/>
              <a:gd name="connsiteY29" fmla="*/ 241484 h 484488"/>
              <a:gd name="connsiteX30" fmla="*/ 1125163 w 1715763"/>
              <a:gd name="connsiteY30" fmla="*/ 242744 h 484488"/>
              <a:gd name="connsiteX31" fmla="*/ 1095633 w 1715763"/>
              <a:gd name="connsiteY31" fmla="*/ 245263 h 484488"/>
              <a:gd name="connsiteX32" fmla="*/ 1080868 w 1715763"/>
              <a:gd name="connsiteY32" fmla="*/ 246523 h 484488"/>
              <a:gd name="connsiteX33" fmla="*/ 1051338 w 1715763"/>
              <a:gd name="connsiteY33" fmla="*/ 249042 h 484488"/>
              <a:gd name="connsiteX34" fmla="*/ 1021809 w 1715763"/>
              <a:gd name="connsiteY34" fmla="*/ 251562 h 484488"/>
              <a:gd name="connsiteX35" fmla="*/ 992278 w 1715763"/>
              <a:gd name="connsiteY35" fmla="*/ 254081 h 484488"/>
              <a:gd name="connsiteX36" fmla="*/ 962748 w 1715763"/>
              <a:gd name="connsiteY36" fmla="*/ 256600 h 484488"/>
              <a:gd name="connsiteX37" fmla="*/ 920223 w 1715763"/>
              <a:gd name="connsiteY37" fmla="*/ 281126 h 484488"/>
              <a:gd name="connsiteX38" fmla="*/ 861163 w 1715763"/>
              <a:gd name="connsiteY38" fmla="*/ 286164 h 484488"/>
              <a:gd name="connsiteX39" fmla="*/ 816868 w 1715763"/>
              <a:gd name="connsiteY39" fmla="*/ 289943 h 484488"/>
              <a:gd name="connsiteX40" fmla="*/ 698748 w 1715763"/>
              <a:gd name="connsiteY40" fmla="*/ 300020 h 484488"/>
              <a:gd name="connsiteX41" fmla="*/ 582399 w 1715763"/>
              <a:gd name="connsiteY41" fmla="*/ 330845 h 484488"/>
              <a:gd name="connsiteX42" fmla="*/ 451284 w 1715763"/>
              <a:gd name="connsiteY42" fmla="*/ 362929 h 484488"/>
              <a:gd name="connsiteX43" fmla="*/ 333163 w 1715763"/>
              <a:gd name="connsiteY43" fmla="*/ 373006 h 484488"/>
              <a:gd name="connsiteX44" fmla="*/ 261109 w 1715763"/>
              <a:gd name="connsiteY44" fmla="*/ 400052 h 484488"/>
              <a:gd name="connsiteX45" fmla="*/ 216814 w 1715763"/>
              <a:gd name="connsiteY45" fmla="*/ 403831 h 484488"/>
              <a:gd name="connsiteX46" fmla="*/ 157754 w 1715763"/>
              <a:gd name="connsiteY46" fmla="*/ 408870 h 484488"/>
              <a:gd name="connsiteX47" fmla="*/ 115229 w 1715763"/>
              <a:gd name="connsiteY47" fmla="*/ 433395 h 484488"/>
              <a:gd name="connsiteX48" fmla="*/ 85699 w 1715763"/>
              <a:gd name="connsiteY48" fmla="*/ 435915 h 484488"/>
              <a:gd name="connsiteX49" fmla="*/ 43174 w 1715763"/>
              <a:gd name="connsiteY49" fmla="*/ 460441 h 484488"/>
              <a:gd name="connsiteX50" fmla="*/ 15414 w 1715763"/>
              <a:gd name="connsiteY50" fmla="*/ 483708 h 484488"/>
              <a:gd name="connsiteX51" fmla="*/ 6269 w 1715763"/>
              <a:gd name="connsiteY51" fmla="*/ 484488 h 484488"/>
              <a:gd name="connsiteX52" fmla="*/ 0 w 1715763"/>
              <a:gd name="connsiteY52" fmla="*/ 234242 h 484488"/>
              <a:gd name="connsiteX53" fmla="*/ 8939 w 1715763"/>
              <a:gd name="connsiteY53" fmla="*/ 233480 h 484488"/>
              <a:gd name="connsiteX54" fmla="*/ 38469 w 1715763"/>
              <a:gd name="connsiteY54" fmla="*/ 230960 h 484488"/>
              <a:gd name="connsiteX55" fmla="*/ 82764 w 1715763"/>
              <a:gd name="connsiteY55" fmla="*/ 227181 h 484488"/>
              <a:gd name="connsiteX56" fmla="*/ 169584 w 1715763"/>
              <a:gd name="connsiteY56" fmla="*/ 198876 h 484488"/>
              <a:gd name="connsiteX57" fmla="*/ 243408 w 1715763"/>
              <a:gd name="connsiteY57" fmla="*/ 192578 h 484488"/>
              <a:gd name="connsiteX58" fmla="*/ 272939 w 1715763"/>
              <a:gd name="connsiteY58" fmla="*/ 190059 h 484488"/>
              <a:gd name="connsiteX59" fmla="*/ 302469 w 1715763"/>
              <a:gd name="connsiteY59" fmla="*/ 187539 h 484488"/>
              <a:gd name="connsiteX60" fmla="*/ 361528 w 1715763"/>
              <a:gd name="connsiteY60" fmla="*/ 182501 h 484488"/>
              <a:gd name="connsiteX61" fmla="*/ 418819 w 1715763"/>
              <a:gd name="connsiteY61" fmla="*/ 156715 h 484488"/>
              <a:gd name="connsiteX62" fmla="*/ 448349 w 1715763"/>
              <a:gd name="connsiteY62" fmla="*/ 154195 h 484488"/>
              <a:gd name="connsiteX63" fmla="*/ 492644 w 1715763"/>
              <a:gd name="connsiteY63" fmla="*/ 150416 h 484488"/>
              <a:gd name="connsiteX64" fmla="*/ 551703 w 1715763"/>
              <a:gd name="connsiteY64" fmla="*/ 145378 h 484488"/>
              <a:gd name="connsiteX65" fmla="*/ 608994 w 1715763"/>
              <a:gd name="connsiteY65" fmla="*/ 119593 h 484488"/>
              <a:gd name="connsiteX66" fmla="*/ 682818 w 1715763"/>
              <a:gd name="connsiteY66" fmla="*/ 113295 h 484488"/>
              <a:gd name="connsiteX67" fmla="*/ 756643 w 1715763"/>
              <a:gd name="connsiteY67" fmla="*/ 106996 h 484488"/>
              <a:gd name="connsiteX68" fmla="*/ 843463 w 1715763"/>
              <a:gd name="connsiteY68" fmla="*/ 78691 h 484488"/>
              <a:gd name="connsiteX69" fmla="*/ 946818 w 1715763"/>
              <a:gd name="connsiteY69" fmla="*/ 69873 h 484488"/>
              <a:gd name="connsiteX70" fmla="*/ 1035408 w 1715763"/>
              <a:gd name="connsiteY70" fmla="*/ 62316 h 484488"/>
              <a:gd name="connsiteX71" fmla="*/ 1123998 w 1715763"/>
              <a:gd name="connsiteY71" fmla="*/ 54758 h 484488"/>
              <a:gd name="connsiteX72" fmla="*/ 1210818 w 1715763"/>
              <a:gd name="connsiteY72" fmla="*/ 26452 h 484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1715763" h="484488">
                <a:moveTo>
                  <a:pt x="1210818" y="26452"/>
                </a:moveTo>
                <a:lnTo>
                  <a:pt x="1269878" y="21414"/>
                </a:lnTo>
                <a:lnTo>
                  <a:pt x="1328938" y="16375"/>
                </a:lnTo>
                <a:lnTo>
                  <a:pt x="1387998" y="11337"/>
                </a:lnTo>
                <a:lnTo>
                  <a:pt x="1432293" y="7558"/>
                </a:lnTo>
                <a:lnTo>
                  <a:pt x="1461823" y="5039"/>
                </a:lnTo>
                <a:lnTo>
                  <a:pt x="1520883" y="0"/>
                </a:lnTo>
                <a:lnTo>
                  <a:pt x="1566947" y="16969"/>
                </a:lnTo>
                <a:lnTo>
                  <a:pt x="1614782" y="54684"/>
                </a:lnTo>
                <a:lnTo>
                  <a:pt x="1677383" y="91141"/>
                </a:lnTo>
                <a:lnTo>
                  <a:pt x="1693917" y="110629"/>
                </a:lnTo>
                <a:lnTo>
                  <a:pt x="1710453" y="130116"/>
                </a:lnTo>
                <a:lnTo>
                  <a:pt x="1712223" y="150863"/>
                </a:lnTo>
                <a:lnTo>
                  <a:pt x="1713993" y="171611"/>
                </a:lnTo>
                <a:lnTo>
                  <a:pt x="1715763" y="192359"/>
                </a:lnTo>
                <a:lnTo>
                  <a:pt x="1700997" y="193618"/>
                </a:lnTo>
                <a:lnTo>
                  <a:pt x="1688003" y="215625"/>
                </a:lnTo>
                <a:lnTo>
                  <a:pt x="1658472" y="218144"/>
                </a:lnTo>
                <a:lnTo>
                  <a:pt x="1630713" y="241411"/>
                </a:lnTo>
                <a:lnTo>
                  <a:pt x="1601183" y="243930"/>
                </a:lnTo>
                <a:lnTo>
                  <a:pt x="1571653" y="246449"/>
                </a:lnTo>
                <a:lnTo>
                  <a:pt x="1527358" y="250228"/>
                </a:lnTo>
                <a:lnTo>
                  <a:pt x="1483063" y="254007"/>
                </a:lnTo>
                <a:lnTo>
                  <a:pt x="1377938" y="242077"/>
                </a:lnTo>
                <a:lnTo>
                  <a:pt x="1333643" y="245856"/>
                </a:lnTo>
                <a:lnTo>
                  <a:pt x="1289348" y="249635"/>
                </a:lnTo>
                <a:lnTo>
                  <a:pt x="1245053" y="253414"/>
                </a:lnTo>
                <a:lnTo>
                  <a:pt x="1200758" y="257193"/>
                </a:lnTo>
                <a:lnTo>
                  <a:pt x="1169458" y="238965"/>
                </a:lnTo>
                <a:lnTo>
                  <a:pt x="1139929" y="241484"/>
                </a:lnTo>
                <a:lnTo>
                  <a:pt x="1125163" y="242744"/>
                </a:lnTo>
                <a:lnTo>
                  <a:pt x="1095633" y="245263"/>
                </a:lnTo>
                <a:lnTo>
                  <a:pt x="1080868" y="246523"/>
                </a:lnTo>
                <a:lnTo>
                  <a:pt x="1051338" y="249042"/>
                </a:lnTo>
                <a:lnTo>
                  <a:pt x="1021809" y="251562"/>
                </a:lnTo>
                <a:lnTo>
                  <a:pt x="992278" y="254081"/>
                </a:lnTo>
                <a:lnTo>
                  <a:pt x="962748" y="256600"/>
                </a:lnTo>
                <a:lnTo>
                  <a:pt x="920223" y="281126"/>
                </a:lnTo>
                <a:lnTo>
                  <a:pt x="861163" y="286164"/>
                </a:lnTo>
                <a:lnTo>
                  <a:pt x="816868" y="289943"/>
                </a:lnTo>
                <a:lnTo>
                  <a:pt x="698748" y="300020"/>
                </a:lnTo>
                <a:lnTo>
                  <a:pt x="582399" y="330845"/>
                </a:lnTo>
                <a:lnTo>
                  <a:pt x="451284" y="362929"/>
                </a:lnTo>
                <a:lnTo>
                  <a:pt x="333163" y="373006"/>
                </a:lnTo>
                <a:lnTo>
                  <a:pt x="261109" y="400052"/>
                </a:lnTo>
                <a:lnTo>
                  <a:pt x="216814" y="403831"/>
                </a:lnTo>
                <a:lnTo>
                  <a:pt x="157754" y="408870"/>
                </a:lnTo>
                <a:lnTo>
                  <a:pt x="115229" y="433395"/>
                </a:lnTo>
                <a:lnTo>
                  <a:pt x="85699" y="435915"/>
                </a:lnTo>
                <a:lnTo>
                  <a:pt x="43174" y="460441"/>
                </a:lnTo>
                <a:lnTo>
                  <a:pt x="15414" y="483708"/>
                </a:lnTo>
                <a:lnTo>
                  <a:pt x="6269" y="484488"/>
                </a:lnTo>
                <a:lnTo>
                  <a:pt x="0" y="234242"/>
                </a:lnTo>
                <a:lnTo>
                  <a:pt x="8939" y="233480"/>
                </a:lnTo>
                <a:lnTo>
                  <a:pt x="38469" y="230960"/>
                </a:lnTo>
                <a:lnTo>
                  <a:pt x="82764" y="227181"/>
                </a:lnTo>
                <a:lnTo>
                  <a:pt x="169584" y="198876"/>
                </a:lnTo>
                <a:lnTo>
                  <a:pt x="243408" y="192578"/>
                </a:lnTo>
                <a:lnTo>
                  <a:pt x="272939" y="190059"/>
                </a:lnTo>
                <a:lnTo>
                  <a:pt x="302469" y="187539"/>
                </a:lnTo>
                <a:lnTo>
                  <a:pt x="361528" y="182501"/>
                </a:lnTo>
                <a:lnTo>
                  <a:pt x="418819" y="156715"/>
                </a:lnTo>
                <a:lnTo>
                  <a:pt x="448349" y="154195"/>
                </a:lnTo>
                <a:lnTo>
                  <a:pt x="492644" y="150416"/>
                </a:lnTo>
                <a:lnTo>
                  <a:pt x="551703" y="145378"/>
                </a:lnTo>
                <a:lnTo>
                  <a:pt x="608994" y="119593"/>
                </a:lnTo>
                <a:lnTo>
                  <a:pt x="682818" y="113295"/>
                </a:lnTo>
                <a:lnTo>
                  <a:pt x="756643" y="106996"/>
                </a:lnTo>
                <a:lnTo>
                  <a:pt x="843463" y="78691"/>
                </a:lnTo>
                <a:lnTo>
                  <a:pt x="946818" y="69873"/>
                </a:lnTo>
                <a:lnTo>
                  <a:pt x="1035408" y="62316"/>
                </a:lnTo>
                <a:lnTo>
                  <a:pt x="1123998" y="54758"/>
                </a:lnTo>
                <a:lnTo>
                  <a:pt x="1210818" y="2645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1" name="任意多边形: 形状 140">
            <a:extLst>
              <a:ext uri="{FF2B5EF4-FFF2-40B4-BE49-F238E27FC236}">
                <a16:creationId xmlns:a16="http://schemas.microsoft.com/office/drawing/2014/main" xmlns="" id="{8DAB10A9-411A-453E-91DA-F6998F543609}"/>
              </a:ext>
            </a:extLst>
          </p:cNvPr>
          <p:cNvSpPr/>
          <p:nvPr/>
        </p:nvSpPr>
        <p:spPr>
          <a:xfrm rot="292574">
            <a:off x="5184672" y="4100400"/>
            <a:ext cx="654969" cy="350259"/>
          </a:xfrm>
          <a:custGeom>
            <a:avLst/>
            <a:gdLst>
              <a:gd name="connsiteX0" fmla="*/ 447094 w 654969"/>
              <a:gd name="connsiteY0" fmla="*/ 0 h 350259"/>
              <a:gd name="connsiteX1" fmla="*/ 463629 w 654969"/>
              <a:gd name="connsiteY1" fmla="*/ 19488 h 350259"/>
              <a:gd name="connsiteX2" fmla="*/ 493159 w 654969"/>
              <a:gd name="connsiteY2" fmla="*/ 16969 h 350259"/>
              <a:gd name="connsiteX3" fmla="*/ 524459 w 654969"/>
              <a:gd name="connsiteY3" fmla="*/ 35197 h 350259"/>
              <a:gd name="connsiteX4" fmla="*/ 555760 w 654969"/>
              <a:gd name="connsiteY4" fmla="*/ 53424 h 350259"/>
              <a:gd name="connsiteX5" fmla="*/ 587059 w 654969"/>
              <a:gd name="connsiteY5" fmla="*/ 71653 h 350259"/>
              <a:gd name="connsiteX6" fmla="*/ 618359 w 654969"/>
              <a:gd name="connsiteY6" fmla="*/ 89881 h 350259"/>
              <a:gd name="connsiteX7" fmla="*/ 634894 w 654969"/>
              <a:gd name="connsiteY7" fmla="*/ 109369 h 350259"/>
              <a:gd name="connsiteX8" fmla="*/ 651429 w 654969"/>
              <a:gd name="connsiteY8" fmla="*/ 128856 h 350259"/>
              <a:gd name="connsiteX9" fmla="*/ 654969 w 654969"/>
              <a:gd name="connsiteY9" fmla="*/ 170352 h 350259"/>
              <a:gd name="connsiteX10" fmla="*/ 641974 w 654969"/>
              <a:gd name="connsiteY10" fmla="*/ 192359 h 350259"/>
              <a:gd name="connsiteX11" fmla="*/ 628979 w 654969"/>
              <a:gd name="connsiteY11" fmla="*/ 214365 h 350259"/>
              <a:gd name="connsiteX12" fmla="*/ 625162 w 654969"/>
              <a:gd name="connsiteY12" fmla="*/ 220829 h 350259"/>
              <a:gd name="connsiteX13" fmla="*/ 381452 w 654969"/>
              <a:gd name="connsiteY13" fmla="*/ 277279 h 350259"/>
              <a:gd name="connsiteX14" fmla="*/ 366750 w 654969"/>
              <a:gd name="connsiteY14" fmla="*/ 278534 h 350259"/>
              <a:gd name="connsiteX15" fmla="*/ 350214 w 654969"/>
              <a:gd name="connsiteY15" fmla="*/ 259046 h 350259"/>
              <a:gd name="connsiteX16" fmla="*/ 320684 w 654969"/>
              <a:gd name="connsiteY16" fmla="*/ 261565 h 350259"/>
              <a:gd name="connsiteX17" fmla="*/ 278159 w 654969"/>
              <a:gd name="connsiteY17" fmla="*/ 286092 h 350259"/>
              <a:gd name="connsiteX18" fmla="*/ 219100 w 654969"/>
              <a:gd name="connsiteY18" fmla="*/ 291130 h 350259"/>
              <a:gd name="connsiteX19" fmla="*/ 161809 w 654969"/>
              <a:gd name="connsiteY19" fmla="*/ 316916 h 350259"/>
              <a:gd name="connsiteX20" fmla="*/ 87985 w 654969"/>
              <a:gd name="connsiteY20" fmla="*/ 323214 h 350259"/>
              <a:gd name="connsiteX21" fmla="*/ 15930 w 654969"/>
              <a:gd name="connsiteY21" fmla="*/ 350259 h 350259"/>
              <a:gd name="connsiteX22" fmla="*/ 0 w 654969"/>
              <a:gd name="connsiteY22" fmla="*/ 163534 h 350259"/>
              <a:gd name="connsiteX23" fmla="*/ 59060 w 654969"/>
              <a:gd name="connsiteY23" fmla="*/ 158495 h 350259"/>
              <a:gd name="connsiteX24" fmla="*/ 103355 w 654969"/>
              <a:gd name="connsiteY24" fmla="*/ 154716 h 350259"/>
              <a:gd name="connsiteX25" fmla="*/ 147649 w 654969"/>
              <a:gd name="connsiteY25" fmla="*/ 150937 h 350259"/>
              <a:gd name="connsiteX26" fmla="*/ 190174 w 654969"/>
              <a:gd name="connsiteY26" fmla="*/ 126411 h 350259"/>
              <a:gd name="connsiteX27" fmla="*/ 219704 w 654969"/>
              <a:gd name="connsiteY27" fmla="*/ 123891 h 350259"/>
              <a:gd name="connsiteX28" fmla="*/ 249235 w 654969"/>
              <a:gd name="connsiteY28" fmla="*/ 121372 h 350259"/>
              <a:gd name="connsiteX29" fmla="*/ 278765 w 654969"/>
              <a:gd name="connsiteY29" fmla="*/ 118853 h 350259"/>
              <a:gd name="connsiteX30" fmla="*/ 291760 w 654969"/>
              <a:gd name="connsiteY30" fmla="*/ 96846 h 350259"/>
              <a:gd name="connsiteX31" fmla="*/ 349049 w 654969"/>
              <a:gd name="connsiteY31" fmla="*/ 71059 h 350259"/>
              <a:gd name="connsiteX32" fmla="*/ 391575 w 654969"/>
              <a:gd name="connsiteY32" fmla="*/ 46534 h 350259"/>
              <a:gd name="connsiteX33" fmla="*/ 419334 w 654969"/>
              <a:gd name="connsiteY33" fmla="*/ 23267 h 350259"/>
              <a:gd name="connsiteX34" fmla="*/ 447094 w 654969"/>
              <a:gd name="connsiteY34" fmla="*/ 0 h 350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654969" h="350259">
                <a:moveTo>
                  <a:pt x="447094" y="0"/>
                </a:moveTo>
                <a:lnTo>
                  <a:pt x="463629" y="19488"/>
                </a:lnTo>
                <a:lnTo>
                  <a:pt x="493159" y="16969"/>
                </a:lnTo>
                <a:lnTo>
                  <a:pt x="524459" y="35197"/>
                </a:lnTo>
                <a:lnTo>
                  <a:pt x="555760" y="53424"/>
                </a:lnTo>
                <a:lnTo>
                  <a:pt x="587059" y="71653"/>
                </a:lnTo>
                <a:lnTo>
                  <a:pt x="618359" y="89881"/>
                </a:lnTo>
                <a:lnTo>
                  <a:pt x="634894" y="109369"/>
                </a:lnTo>
                <a:lnTo>
                  <a:pt x="651429" y="128856"/>
                </a:lnTo>
                <a:lnTo>
                  <a:pt x="654969" y="170352"/>
                </a:lnTo>
                <a:lnTo>
                  <a:pt x="641974" y="192359"/>
                </a:lnTo>
                <a:lnTo>
                  <a:pt x="628979" y="214365"/>
                </a:lnTo>
                <a:lnTo>
                  <a:pt x="625162" y="220829"/>
                </a:lnTo>
                <a:lnTo>
                  <a:pt x="381452" y="277279"/>
                </a:lnTo>
                <a:lnTo>
                  <a:pt x="366750" y="278534"/>
                </a:lnTo>
                <a:lnTo>
                  <a:pt x="350214" y="259046"/>
                </a:lnTo>
                <a:lnTo>
                  <a:pt x="320684" y="261565"/>
                </a:lnTo>
                <a:lnTo>
                  <a:pt x="278159" y="286092"/>
                </a:lnTo>
                <a:lnTo>
                  <a:pt x="219100" y="291130"/>
                </a:lnTo>
                <a:lnTo>
                  <a:pt x="161809" y="316916"/>
                </a:lnTo>
                <a:lnTo>
                  <a:pt x="87985" y="323214"/>
                </a:lnTo>
                <a:lnTo>
                  <a:pt x="15930" y="350259"/>
                </a:lnTo>
                <a:lnTo>
                  <a:pt x="0" y="163534"/>
                </a:lnTo>
                <a:lnTo>
                  <a:pt x="59060" y="158495"/>
                </a:lnTo>
                <a:lnTo>
                  <a:pt x="103355" y="154716"/>
                </a:lnTo>
                <a:lnTo>
                  <a:pt x="147649" y="150937"/>
                </a:lnTo>
                <a:lnTo>
                  <a:pt x="190174" y="126411"/>
                </a:lnTo>
                <a:lnTo>
                  <a:pt x="219704" y="123891"/>
                </a:lnTo>
                <a:lnTo>
                  <a:pt x="249235" y="121372"/>
                </a:lnTo>
                <a:lnTo>
                  <a:pt x="278765" y="118853"/>
                </a:lnTo>
                <a:lnTo>
                  <a:pt x="291760" y="96846"/>
                </a:lnTo>
                <a:lnTo>
                  <a:pt x="349049" y="71059"/>
                </a:lnTo>
                <a:lnTo>
                  <a:pt x="391575" y="46534"/>
                </a:lnTo>
                <a:lnTo>
                  <a:pt x="419334" y="23267"/>
                </a:lnTo>
                <a:lnTo>
                  <a:pt x="44709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2" name="任意多边形: 形状 141">
            <a:extLst>
              <a:ext uri="{FF2B5EF4-FFF2-40B4-BE49-F238E27FC236}">
                <a16:creationId xmlns:a16="http://schemas.microsoft.com/office/drawing/2014/main" xmlns="" id="{BFEAD48B-6DDD-4717-B498-9691AE58980D}"/>
              </a:ext>
            </a:extLst>
          </p:cNvPr>
          <p:cNvSpPr/>
          <p:nvPr/>
        </p:nvSpPr>
        <p:spPr>
          <a:xfrm rot="292574">
            <a:off x="8621847" y="4159439"/>
            <a:ext cx="695725" cy="329513"/>
          </a:xfrm>
          <a:custGeom>
            <a:avLst/>
            <a:gdLst>
              <a:gd name="connsiteX0" fmla="*/ 399260 w 695725"/>
              <a:gd name="connsiteY0" fmla="*/ 3779 h 329513"/>
              <a:gd name="connsiteX1" fmla="*/ 428790 w 695725"/>
              <a:gd name="connsiteY1" fmla="*/ 1260 h 329513"/>
              <a:gd name="connsiteX2" fmla="*/ 443555 w 695725"/>
              <a:gd name="connsiteY2" fmla="*/ 0 h 329513"/>
              <a:gd name="connsiteX3" fmla="*/ 474855 w 695725"/>
              <a:gd name="connsiteY3" fmla="*/ 18228 h 329513"/>
              <a:gd name="connsiteX4" fmla="*/ 504385 w 695725"/>
              <a:gd name="connsiteY4" fmla="*/ 15709 h 329513"/>
              <a:gd name="connsiteX5" fmla="*/ 550449 w 695725"/>
              <a:gd name="connsiteY5" fmla="*/ 32678 h 329513"/>
              <a:gd name="connsiteX6" fmla="*/ 596515 w 695725"/>
              <a:gd name="connsiteY6" fmla="*/ 49646 h 329513"/>
              <a:gd name="connsiteX7" fmla="*/ 629585 w 695725"/>
              <a:gd name="connsiteY7" fmla="*/ 88621 h 329513"/>
              <a:gd name="connsiteX8" fmla="*/ 660885 w 695725"/>
              <a:gd name="connsiteY8" fmla="*/ 106850 h 329513"/>
              <a:gd name="connsiteX9" fmla="*/ 677419 w 695725"/>
              <a:gd name="connsiteY9" fmla="*/ 126338 h 329513"/>
              <a:gd name="connsiteX10" fmla="*/ 695725 w 695725"/>
              <a:gd name="connsiteY10" fmla="*/ 166572 h 329513"/>
              <a:gd name="connsiteX11" fmla="*/ 682729 w 695725"/>
              <a:gd name="connsiteY11" fmla="*/ 188580 h 329513"/>
              <a:gd name="connsiteX12" fmla="*/ 684499 w 695725"/>
              <a:gd name="connsiteY12" fmla="*/ 209327 h 329513"/>
              <a:gd name="connsiteX13" fmla="*/ 669735 w 695725"/>
              <a:gd name="connsiteY13" fmla="*/ 210587 h 329513"/>
              <a:gd name="connsiteX14" fmla="*/ 663862 w 695725"/>
              <a:gd name="connsiteY14" fmla="*/ 220532 h 329513"/>
              <a:gd name="connsiteX15" fmla="*/ 364576 w 695725"/>
              <a:gd name="connsiteY15" fmla="*/ 294542 h 329513"/>
              <a:gd name="connsiteX16" fmla="*/ 361440 w 695725"/>
              <a:gd name="connsiteY16" fmla="*/ 257786 h 329513"/>
              <a:gd name="connsiteX17" fmla="*/ 346675 w 695725"/>
              <a:gd name="connsiteY17" fmla="*/ 259046 h 329513"/>
              <a:gd name="connsiteX18" fmla="*/ 331911 w 695725"/>
              <a:gd name="connsiteY18" fmla="*/ 260305 h 329513"/>
              <a:gd name="connsiteX19" fmla="*/ 304150 w 695725"/>
              <a:gd name="connsiteY19" fmla="*/ 283572 h 329513"/>
              <a:gd name="connsiteX20" fmla="*/ 289385 w 695725"/>
              <a:gd name="connsiteY20" fmla="*/ 284832 h 329513"/>
              <a:gd name="connsiteX21" fmla="*/ 259855 w 695725"/>
              <a:gd name="connsiteY21" fmla="*/ 287351 h 329513"/>
              <a:gd name="connsiteX22" fmla="*/ 232095 w 695725"/>
              <a:gd name="connsiteY22" fmla="*/ 310618 h 329513"/>
              <a:gd name="connsiteX23" fmla="*/ 202565 w 695725"/>
              <a:gd name="connsiteY23" fmla="*/ 313137 h 329513"/>
              <a:gd name="connsiteX24" fmla="*/ 158270 w 695725"/>
              <a:gd name="connsiteY24" fmla="*/ 316916 h 329513"/>
              <a:gd name="connsiteX25" fmla="*/ 113975 w 695725"/>
              <a:gd name="connsiteY25" fmla="*/ 320695 h 329513"/>
              <a:gd name="connsiteX26" fmla="*/ 69680 w 695725"/>
              <a:gd name="connsiteY26" fmla="*/ 324474 h 329513"/>
              <a:gd name="connsiteX27" fmla="*/ 10621 w 695725"/>
              <a:gd name="connsiteY27" fmla="*/ 329513 h 329513"/>
              <a:gd name="connsiteX28" fmla="*/ 0 w 695725"/>
              <a:gd name="connsiteY28" fmla="*/ 205028 h 329513"/>
              <a:gd name="connsiteX29" fmla="*/ 44296 w 695725"/>
              <a:gd name="connsiteY29" fmla="*/ 201249 h 329513"/>
              <a:gd name="connsiteX30" fmla="*/ 101585 w 695725"/>
              <a:gd name="connsiteY30" fmla="*/ 175464 h 329513"/>
              <a:gd name="connsiteX31" fmla="*/ 145880 w 695725"/>
              <a:gd name="connsiteY31" fmla="*/ 171685 h 329513"/>
              <a:gd name="connsiteX32" fmla="*/ 173640 w 695725"/>
              <a:gd name="connsiteY32" fmla="*/ 148418 h 329513"/>
              <a:gd name="connsiteX33" fmla="*/ 217935 w 695725"/>
              <a:gd name="connsiteY33" fmla="*/ 144639 h 329513"/>
              <a:gd name="connsiteX34" fmla="*/ 247465 w 695725"/>
              <a:gd name="connsiteY34" fmla="*/ 142120 h 329513"/>
              <a:gd name="connsiteX35" fmla="*/ 260460 w 695725"/>
              <a:gd name="connsiteY35" fmla="*/ 120112 h 329513"/>
              <a:gd name="connsiteX36" fmla="*/ 289990 w 695725"/>
              <a:gd name="connsiteY36" fmla="*/ 117593 h 329513"/>
              <a:gd name="connsiteX37" fmla="*/ 304755 w 695725"/>
              <a:gd name="connsiteY37" fmla="*/ 116333 h 329513"/>
              <a:gd name="connsiteX38" fmla="*/ 332515 w 695725"/>
              <a:gd name="connsiteY38" fmla="*/ 93067 h 329513"/>
              <a:gd name="connsiteX39" fmla="*/ 358505 w 695725"/>
              <a:gd name="connsiteY39" fmla="*/ 49053 h 329513"/>
              <a:gd name="connsiteX40" fmla="*/ 386265 w 695725"/>
              <a:gd name="connsiteY40" fmla="*/ 25786 h 329513"/>
              <a:gd name="connsiteX41" fmla="*/ 399260 w 695725"/>
              <a:gd name="connsiteY41" fmla="*/ 3779 h 329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695725" h="329513">
                <a:moveTo>
                  <a:pt x="399260" y="3779"/>
                </a:moveTo>
                <a:lnTo>
                  <a:pt x="428790" y="1260"/>
                </a:lnTo>
                <a:lnTo>
                  <a:pt x="443555" y="0"/>
                </a:lnTo>
                <a:lnTo>
                  <a:pt x="474855" y="18228"/>
                </a:lnTo>
                <a:lnTo>
                  <a:pt x="504385" y="15709"/>
                </a:lnTo>
                <a:lnTo>
                  <a:pt x="550449" y="32678"/>
                </a:lnTo>
                <a:lnTo>
                  <a:pt x="596515" y="49646"/>
                </a:lnTo>
                <a:lnTo>
                  <a:pt x="629585" y="88621"/>
                </a:lnTo>
                <a:lnTo>
                  <a:pt x="660885" y="106850"/>
                </a:lnTo>
                <a:lnTo>
                  <a:pt x="677419" y="126338"/>
                </a:lnTo>
                <a:lnTo>
                  <a:pt x="695725" y="166572"/>
                </a:lnTo>
                <a:lnTo>
                  <a:pt x="682729" y="188580"/>
                </a:lnTo>
                <a:lnTo>
                  <a:pt x="684499" y="209327"/>
                </a:lnTo>
                <a:lnTo>
                  <a:pt x="669735" y="210587"/>
                </a:lnTo>
                <a:lnTo>
                  <a:pt x="663862" y="220532"/>
                </a:lnTo>
                <a:lnTo>
                  <a:pt x="364576" y="294542"/>
                </a:lnTo>
                <a:lnTo>
                  <a:pt x="361440" y="257786"/>
                </a:lnTo>
                <a:lnTo>
                  <a:pt x="346675" y="259046"/>
                </a:lnTo>
                <a:lnTo>
                  <a:pt x="331911" y="260305"/>
                </a:lnTo>
                <a:lnTo>
                  <a:pt x="304150" y="283572"/>
                </a:lnTo>
                <a:lnTo>
                  <a:pt x="289385" y="284832"/>
                </a:lnTo>
                <a:lnTo>
                  <a:pt x="259855" y="287351"/>
                </a:lnTo>
                <a:lnTo>
                  <a:pt x="232095" y="310618"/>
                </a:lnTo>
                <a:lnTo>
                  <a:pt x="202565" y="313137"/>
                </a:lnTo>
                <a:lnTo>
                  <a:pt x="158270" y="316916"/>
                </a:lnTo>
                <a:lnTo>
                  <a:pt x="113975" y="320695"/>
                </a:lnTo>
                <a:lnTo>
                  <a:pt x="69680" y="324474"/>
                </a:lnTo>
                <a:lnTo>
                  <a:pt x="10621" y="329513"/>
                </a:lnTo>
                <a:lnTo>
                  <a:pt x="0" y="205028"/>
                </a:lnTo>
                <a:lnTo>
                  <a:pt x="44296" y="201249"/>
                </a:lnTo>
                <a:lnTo>
                  <a:pt x="101585" y="175464"/>
                </a:lnTo>
                <a:lnTo>
                  <a:pt x="145880" y="171685"/>
                </a:lnTo>
                <a:lnTo>
                  <a:pt x="173640" y="148418"/>
                </a:lnTo>
                <a:lnTo>
                  <a:pt x="217935" y="144639"/>
                </a:lnTo>
                <a:lnTo>
                  <a:pt x="247465" y="142120"/>
                </a:lnTo>
                <a:lnTo>
                  <a:pt x="260460" y="120112"/>
                </a:lnTo>
                <a:lnTo>
                  <a:pt x="289990" y="117593"/>
                </a:lnTo>
                <a:lnTo>
                  <a:pt x="304755" y="116333"/>
                </a:lnTo>
                <a:lnTo>
                  <a:pt x="332515" y="93067"/>
                </a:lnTo>
                <a:lnTo>
                  <a:pt x="358505" y="49053"/>
                </a:lnTo>
                <a:lnTo>
                  <a:pt x="386265" y="25786"/>
                </a:lnTo>
                <a:lnTo>
                  <a:pt x="399260" y="377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3" name="任意多边形: 形状 142">
            <a:extLst>
              <a:ext uri="{FF2B5EF4-FFF2-40B4-BE49-F238E27FC236}">
                <a16:creationId xmlns:a16="http://schemas.microsoft.com/office/drawing/2014/main" xmlns="" id="{4C0CAA32-F302-408F-854B-5A302D1D959B}"/>
              </a:ext>
            </a:extLst>
          </p:cNvPr>
          <p:cNvSpPr/>
          <p:nvPr/>
        </p:nvSpPr>
        <p:spPr>
          <a:xfrm rot="292574">
            <a:off x="2888908" y="4210341"/>
            <a:ext cx="773089" cy="315062"/>
          </a:xfrm>
          <a:custGeom>
            <a:avLst/>
            <a:gdLst>
              <a:gd name="connsiteX0" fmla="*/ 445324 w 773089"/>
              <a:gd name="connsiteY0" fmla="*/ 6298 h 315062"/>
              <a:gd name="connsiteX1" fmla="*/ 460089 w 773089"/>
              <a:gd name="connsiteY1" fmla="*/ 5038 h 315062"/>
              <a:gd name="connsiteX2" fmla="*/ 474854 w 773089"/>
              <a:gd name="connsiteY2" fmla="*/ 3779 h 315062"/>
              <a:gd name="connsiteX3" fmla="*/ 504384 w 773089"/>
              <a:gd name="connsiteY3" fmla="*/ 1259 h 315062"/>
              <a:gd name="connsiteX4" fmla="*/ 519149 w 773089"/>
              <a:gd name="connsiteY4" fmla="*/ 0 h 315062"/>
              <a:gd name="connsiteX5" fmla="*/ 565214 w 773089"/>
              <a:gd name="connsiteY5" fmla="*/ 16968 h 315062"/>
              <a:gd name="connsiteX6" fmla="*/ 596514 w 773089"/>
              <a:gd name="connsiteY6" fmla="*/ 35197 h 315062"/>
              <a:gd name="connsiteX7" fmla="*/ 642579 w 773089"/>
              <a:gd name="connsiteY7" fmla="*/ 52165 h 315062"/>
              <a:gd name="connsiteX8" fmla="*/ 688644 w 773089"/>
              <a:gd name="connsiteY8" fmla="*/ 69133 h 315062"/>
              <a:gd name="connsiteX9" fmla="*/ 719944 w 773089"/>
              <a:gd name="connsiteY9" fmla="*/ 87362 h 315062"/>
              <a:gd name="connsiteX10" fmla="*/ 751244 w 773089"/>
              <a:gd name="connsiteY10" fmla="*/ 105589 h 315062"/>
              <a:gd name="connsiteX11" fmla="*/ 767779 w 773089"/>
              <a:gd name="connsiteY11" fmla="*/ 125077 h 315062"/>
              <a:gd name="connsiteX12" fmla="*/ 771319 w 773089"/>
              <a:gd name="connsiteY12" fmla="*/ 166572 h 315062"/>
              <a:gd name="connsiteX13" fmla="*/ 773089 w 773089"/>
              <a:gd name="connsiteY13" fmla="*/ 187319 h 315062"/>
              <a:gd name="connsiteX14" fmla="*/ 758324 w 773089"/>
              <a:gd name="connsiteY14" fmla="*/ 188579 h 315062"/>
              <a:gd name="connsiteX15" fmla="*/ 748638 w 773089"/>
              <a:gd name="connsiteY15" fmla="*/ 204982 h 315062"/>
              <a:gd name="connsiteX16" fmla="*/ 496650 w 773089"/>
              <a:gd name="connsiteY16" fmla="*/ 259261 h 315062"/>
              <a:gd name="connsiteX17" fmla="*/ 496094 w 773089"/>
              <a:gd name="connsiteY17" fmla="*/ 252747 h 315062"/>
              <a:gd name="connsiteX18" fmla="*/ 494324 w 773089"/>
              <a:gd name="connsiteY18" fmla="*/ 232000 h 315062"/>
              <a:gd name="connsiteX19" fmla="*/ 479559 w 773089"/>
              <a:gd name="connsiteY19" fmla="*/ 233259 h 315062"/>
              <a:gd name="connsiteX20" fmla="*/ 464794 w 773089"/>
              <a:gd name="connsiteY20" fmla="*/ 234519 h 315062"/>
              <a:gd name="connsiteX21" fmla="*/ 450030 w 773089"/>
              <a:gd name="connsiteY21" fmla="*/ 235779 h 315062"/>
              <a:gd name="connsiteX22" fmla="*/ 435264 w 773089"/>
              <a:gd name="connsiteY22" fmla="*/ 237038 h 315062"/>
              <a:gd name="connsiteX23" fmla="*/ 407505 w 773089"/>
              <a:gd name="connsiteY23" fmla="*/ 260305 h 315062"/>
              <a:gd name="connsiteX24" fmla="*/ 377975 w 773089"/>
              <a:gd name="connsiteY24" fmla="*/ 262824 h 315062"/>
              <a:gd name="connsiteX25" fmla="*/ 320684 w 773089"/>
              <a:gd name="connsiteY25" fmla="*/ 288610 h 315062"/>
              <a:gd name="connsiteX26" fmla="*/ 246860 w 773089"/>
              <a:gd name="connsiteY26" fmla="*/ 294908 h 315062"/>
              <a:gd name="connsiteX27" fmla="*/ 173035 w 773089"/>
              <a:gd name="connsiteY27" fmla="*/ 301206 h 315062"/>
              <a:gd name="connsiteX28" fmla="*/ 84445 w 773089"/>
              <a:gd name="connsiteY28" fmla="*/ 308764 h 315062"/>
              <a:gd name="connsiteX29" fmla="*/ 10620 w 773089"/>
              <a:gd name="connsiteY29" fmla="*/ 315062 h 315062"/>
              <a:gd name="connsiteX30" fmla="*/ 0 w 773089"/>
              <a:gd name="connsiteY30" fmla="*/ 190578 h 315062"/>
              <a:gd name="connsiteX31" fmla="*/ 145879 w 773089"/>
              <a:gd name="connsiteY31" fmla="*/ 157234 h 315062"/>
              <a:gd name="connsiteX32" fmla="*/ 291759 w 773089"/>
              <a:gd name="connsiteY32" fmla="*/ 123891 h 315062"/>
              <a:gd name="connsiteX33" fmla="*/ 349049 w 773089"/>
              <a:gd name="connsiteY33" fmla="*/ 98105 h 315062"/>
              <a:gd name="connsiteX34" fmla="*/ 391575 w 773089"/>
              <a:gd name="connsiteY34" fmla="*/ 73578 h 315062"/>
              <a:gd name="connsiteX35" fmla="*/ 406339 w 773089"/>
              <a:gd name="connsiteY35" fmla="*/ 72319 h 315062"/>
              <a:gd name="connsiteX36" fmla="*/ 419334 w 773089"/>
              <a:gd name="connsiteY36" fmla="*/ 50312 h 315062"/>
              <a:gd name="connsiteX37" fmla="*/ 434100 w 773089"/>
              <a:gd name="connsiteY37" fmla="*/ 49053 h 315062"/>
              <a:gd name="connsiteX38" fmla="*/ 432330 w 773089"/>
              <a:gd name="connsiteY38" fmla="*/ 28305 h 315062"/>
              <a:gd name="connsiteX39" fmla="*/ 445324 w 773089"/>
              <a:gd name="connsiteY39" fmla="*/ 6298 h 315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773089" h="315062">
                <a:moveTo>
                  <a:pt x="445324" y="6298"/>
                </a:moveTo>
                <a:lnTo>
                  <a:pt x="460089" y="5038"/>
                </a:lnTo>
                <a:lnTo>
                  <a:pt x="474854" y="3779"/>
                </a:lnTo>
                <a:lnTo>
                  <a:pt x="504384" y="1259"/>
                </a:lnTo>
                <a:lnTo>
                  <a:pt x="519149" y="0"/>
                </a:lnTo>
                <a:lnTo>
                  <a:pt x="565214" y="16968"/>
                </a:lnTo>
                <a:lnTo>
                  <a:pt x="596514" y="35197"/>
                </a:lnTo>
                <a:lnTo>
                  <a:pt x="642579" y="52165"/>
                </a:lnTo>
                <a:lnTo>
                  <a:pt x="688644" y="69133"/>
                </a:lnTo>
                <a:lnTo>
                  <a:pt x="719944" y="87362"/>
                </a:lnTo>
                <a:lnTo>
                  <a:pt x="751244" y="105589"/>
                </a:lnTo>
                <a:lnTo>
                  <a:pt x="767779" y="125077"/>
                </a:lnTo>
                <a:lnTo>
                  <a:pt x="771319" y="166572"/>
                </a:lnTo>
                <a:lnTo>
                  <a:pt x="773089" y="187319"/>
                </a:lnTo>
                <a:lnTo>
                  <a:pt x="758324" y="188579"/>
                </a:lnTo>
                <a:lnTo>
                  <a:pt x="748638" y="204982"/>
                </a:lnTo>
                <a:lnTo>
                  <a:pt x="496650" y="259261"/>
                </a:lnTo>
                <a:lnTo>
                  <a:pt x="496094" y="252747"/>
                </a:lnTo>
                <a:lnTo>
                  <a:pt x="494324" y="232000"/>
                </a:lnTo>
                <a:lnTo>
                  <a:pt x="479559" y="233259"/>
                </a:lnTo>
                <a:lnTo>
                  <a:pt x="464794" y="234519"/>
                </a:lnTo>
                <a:lnTo>
                  <a:pt x="450030" y="235779"/>
                </a:lnTo>
                <a:lnTo>
                  <a:pt x="435264" y="237038"/>
                </a:lnTo>
                <a:lnTo>
                  <a:pt x="407505" y="260305"/>
                </a:lnTo>
                <a:lnTo>
                  <a:pt x="377975" y="262824"/>
                </a:lnTo>
                <a:lnTo>
                  <a:pt x="320684" y="288610"/>
                </a:lnTo>
                <a:lnTo>
                  <a:pt x="246860" y="294908"/>
                </a:lnTo>
                <a:lnTo>
                  <a:pt x="173035" y="301206"/>
                </a:lnTo>
                <a:lnTo>
                  <a:pt x="84445" y="308764"/>
                </a:lnTo>
                <a:lnTo>
                  <a:pt x="10620" y="315062"/>
                </a:lnTo>
                <a:lnTo>
                  <a:pt x="0" y="190578"/>
                </a:lnTo>
                <a:lnTo>
                  <a:pt x="145879" y="157234"/>
                </a:lnTo>
                <a:lnTo>
                  <a:pt x="291759" y="123891"/>
                </a:lnTo>
                <a:lnTo>
                  <a:pt x="349049" y="98105"/>
                </a:lnTo>
                <a:lnTo>
                  <a:pt x="391575" y="73578"/>
                </a:lnTo>
                <a:lnTo>
                  <a:pt x="406339" y="72319"/>
                </a:lnTo>
                <a:lnTo>
                  <a:pt x="419334" y="50312"/>
                </a:lnTo>
                <a:lnTo>
                  <a:pt x="434100" y="49053"/>
                </a:lnTo>
                <a:lnTo>
                  <a:pt x="432330" y="28305"/>
                </a:lnTo>
                <a:lnTo>
                  <a:pt x="445324" y="629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4" name="任意多边形: 形状 143">
            <a:extLst>
              <a:ext uri="{FF2B5EF4-FFF2-40B4-BE49-F238E27FC236}">
                <a16:creationId xmlns:a16="http://schemas.microsoft.com/office/drawing/2014/main" xmlns="" id="{CC5A1B35-C55B-4265-AC2B-49C56B485951}"/>
              </a:ext>
            </a:extLst>
          </p:cNvPr>
          <p:cNvSpPr/>
          <p:nvPr/>
        </p:nvSpPr>
        <p:spPr>
          <a:xfrm rot="292574">
            <a:off x="10215884" y="4482714"/>
            <a:ext cx="410484" cy="389050"/>
          </a:xfrm>
          <a:custGeom>
            <a:avLst/>
            <a:gdLst>
              <a:gd name="connsiteX0" fmla="*/ 344772 w 410484"/>
              <a:gd name="connsiteY0" fmla="*/ 0 h 389050"/>
              <a:gd name="connsiteX1" fmla="*/ 375645 w 410484"/>
              <a:gd name="connsiteY1" fmla="*/ 24341 h 389050"/>
              <a:gd name="connsiteX2" fmla="*/ 390409 w 410484"/>
              <a:gd name="connsiteY2" fmla="*/ 23082 h 389050"/>
              <a:gd name="connsiteX3" fmla="*/ 392179 w 410484"/>
              <a:gd name="connsiteY3" fmla="*/ 43829 h 389050"/>
              <a:gd name="connsiteX4" fmla="*/ 408714 w 410484"/>
              <a:gd name="connsiteY4" fmla="*/ 63317 h 389050"/>
              <a:gd name="connsiteX5" fmla="*/ 410484 w 410484"/>
              <a:gd name="connsiteY5" fmla="*/ 84064 h 389050"/>
              <a:gd name="connsiteX6" fmla="*/ 397489 w 410484"/>
              <a:gd name="connsiteY6" fmla="*/ 106071 h 389050"/>
              <a:gd name="connsiteX7" fmla="*/ 384495 w 410484"/>
              <a:gd name="connsiteY7" fmla="*/ 128078 h 389050"/>
              <a:gd name="connsiteX8" fmla="*/ 369729 w 410484"/>
              <a:gd name="connsiteY8" fmla="*/ 129338 h 389050"/>
              <a:gd name="connsiteX9" fmla="*/ 340200 w 410484"/>
              <a:gd name="connsiteY9" fmla="*/ 131857 h 389050"/>
              <a:gd name="connsiteX10" fmla="*/ 297675 w 410484"/>
              <a:gd name="connsiteY10" fmla="*/ 156384 h 389050"/>
              <a:gd name="connsiteX11" fmla="*/ 255149 w 410484"/>
              <a:gd name="connsiteY11" fmla="*/ 180909 h 389050"/>
              <a:gd name="connsiteX12" fmla="*/ 214394 w 410484"/>
              <a:gd name="connsiteY12" fmla="*/ 226184 h 389050"/>
              <a:gd name="connsiteX13" fmla="*/ 158875 w 410484"/>
              <a:gd name="connsiteY13" fmla="*/ 272716 h 389050"/>
              <a:gd name="connsiteX14" fmla="*/ 132884 w 410484"/>
              <a:gd name="connsiteY14" fmla="*/ 316731 h 389050"/>
              <a:gd name="connsiteX15" fmla="*/ 119890 w 410484"/>
              <a:gd name="connsiteY15" fmla="*/ 338738 h 389050"/>
              <a:gd name="connsiteX16" fmla="*/ 77365 w 410484"/>
              <a:gd name="connsiteY16" fmla="*/ 363264 h 389050"/>
              <a:gd name="connsiteX17" fmla="*/ 49605 w 410484"/>
              <a:gd name="connsiteY17" fmla="*/ 386531 h 389050"/>
              <a:gd name="connsiteX18" fmla="*/ 20075 w 410484"/>
              <a:gd name="connsiteY18" fmla="*/ 389050 h 389050"/>
              <a:gd name="connsiteX19" fmla="*/ 3540 w 410484"/>
              <a:gd name="connsiteY19" fmla="*/ 369562 h 389050"/>
              <a:gd name="connsiteX20" fmla="*/ 0 w 410484"/>
              <a:gd name="connsiteY20" fmla="*/ 328068 h 389050"/>
              <a:gd name="connsiteX21" fmla="*/ 11225 w 410484"/>
              <a:gd name="connsiteY21" fmla="*/ 285313 h 389050"/>
              <a:gd name="connsiteX22" fmla="*/ 20680 w 410484"/>
              <a:gd name="connsiteY22" fmla="*/ 221811 h 389050"/>
              <a:gd name="connsiteX23" fmla="*/ 31905 w 410484"/>
              <a:gd name="connsiteY23" fmla="*/ 179057 h 389050"/>
              <a:gd name="connsiteX24" fmla="*/ 28365 w 410484"/>
              <a:gd name="connsiteY24" fmla="*/ 137562 h 389050"/>
              <a:gd name="connsiteX25" fmla="*/ 37002 w 410484"/>
              <a:gd name="connsiteY25" fmla="*/ 104663 h 389050"/>
              <a:gd name="connsiteX26" fmla="*/ 344772 w 410484"/>
              <a:gd name="connsiteY26" fmla="*/ 0 h 389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10484" h="389050">
                <a:moveTo>
                  <a:pt x="344772" y="0"/>
                </a:moveTo>
                <a:lnTo>
                  <a:pt x="375645" y="24341"/>
                </a:lnTo>
                <a:lnTo>
                  <a:pt x="390409" y="23082"/>
                </a:lnTo>
                <a:lnTo>
                  <a:pt x="392179" y="43829"/>
                </a:lnTo>
                <a:lnTo>
                  <a:pt x="408714" y="63317"/>
                </a:lnTo>
                <a:lnTo>
                  <a:pt x="410484" y="84064"/>
                </a:lnTo>
                <a:lnTo>
                  <a:pt x="397489" y="106071"/>
                </a:lnTo>
                <a:lnTo>
                  <a:pt x="384495" y="128078"/>
                </a:lnTo>
                <a:lnTo>
                  <a:pt x="369729" y="129338"/>
                </a:lnTo>
                <a:lnTo>
                  <a:pt x="340200" y="131857"/>
                </a:lnTo>
                <a:lnTo>
                  <a:pt x="297675" y="156384"/>
                </a:lnTo>
                <a:lnTo>
                  <a:pt x="255149" y="180909"/>
                </a:lnTo>
                <a:lnTo>
                  <a:pt x="214394" y="226184"/>
                </a:lnTo>
                <a:lnTo>
                  <a:pt x="158875" y="272716"/>
                </a:lnTo>
                <a:lnTo>
                  <a:pt x="132884" y="316731"/>
                </a:lnTo>
                <a:lnTo>
                  <a:pt x="119890" y="338738"/>
                </a:lnTo>
                <a:lnTo>
                  <a:pt x="77365" y="363264"/>
                </a:lnTo>
                <a:lnTo>
                  <a:pt x="49605" y="386531"/>
                </a:lnTo>
                <a:lnTo>
                  <a:pt x="20075" y="389050"/>
                </a:lnTo>
                <a:lnTo>
                  <a:pt x="3540" y="369562"/>
                </a:lnTo>
                <a:lnTo>
                  <a:pt x="0" y="328068"/>
                </a:lnTo>
                <a:lnTo>
                  <a:pt x="11225" y="285313"/>
                </a:lnTo>
                <a:lnTo>
                  <a:pt x="20680" y="221811"/>
                </a:lnTo>
                <a:lnTo>
                  <a:pt x="31905" y="179057"/>
                </a:lnTo>
                <a:lnTo>
                  <a:pt x="28365" y="137562"/>
                </a:lnTo>
                <a:lnTo>
                  <a:pt x="37002" y="104663"/>
                </a:lnTo>
                <a:lnTo>
                  <a:pt x="34477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5" name="任意多边形: 形状 144">
            <a:extLst>
              <a:ext uri="{FF2B5EF4-FFF2-40B4-BE49-F238E27FC236}">
                <a16:creationId xmlns:a16="http://schemas.microsoft.com/office/drawing/2014/main" xmlns="" id="{85555F48-47BC-452D-B948-47A5EA53A41D}"/>
              </a:ext>
            </a:extLst>
          </p:cNvPr>
          <p:cNvSpPr/>
          <p:nvPr/>
        </p:nvSpPr>
        <p:spPr>
          <a:xfrm rot="292574">
            <a:off x="8783129" y="5028327"/>
            <a:ext cx="370576" cy="381603"/>
          </a:xfrm>
          <a:custGeom>
            <a:avLst/>
            <a:gdLst>
              <a:gd name="connsiteX0" fmla="*/ 12996 w 370576"/>
              <a:gd name="connsiteY0" fmla="*/ 7557 h 381603"/>
              <a:gd name="connsiteX1" fmla="*/ 27761 w 370576"/>
              <a:gd name="connsiteY1" fmla="*/ 6298 h 381603"/>
              <a:gd name="connsiteX2" fmla="*/ 57291 w 370576"/>
              <a:gd name="connsiteY2" fmla="*/ 3778 h 381603"/>
              <a:gd name="connsiteX3" fmla="*/ 101586 w 370576"/>
              <a:gd name="connsiteY3" fmla="*/ 0 h 381603"/>
              <a:gd name="connsiteX4" fmla="*/ 132886 w 370576"/>
              <a:gd name="connsiteY4" fmla="*/ 18227 h 381603"/>
              <a:gd name="connsiteX5" fmla="*/ 162415 w 370576"/>
              <a:gd name="connsiteY5" fmla="*/ 15708 h 381603"/>
              <a:gd name="connsiteX6" fmla="*/ 169545 w 370576"/>
              <a:gd name="connsiteY6" fmla="*/ 19860 h 381603"/>
              <a:gd name="connsiteX7" fmla="*/ 370576 w 370576"/>
              <a:gd name="connsiteY7" fmla="*/ 351790 h 381603"/>
              <a:gd name="connsiteX8" fmla="*/ 369686 w 370576"/>
              <a:gd name="connsiteY8" fmla="*/ 353298 h 381603"/>
              <a:gd name="connsiteX9" fmla="*/ 354920 w 370576"/>
              <a:gd name="connsiteY9" fmla="*/ 354557 h 381603"/>
              <a:gd name="connsiteX10" fmla="*/ 341925 w 370576"/>
              <a:gd name="connsiteY10" fmla="*/ 376565 h 381603"/>
              <a:gd name="connsiteX11" fmla="*/ 327161 w 370576"/>
              <a:gd name="connsiteY11" fmla="*/ 377824 h 381603"/>
              <a:gd name="connsiteX12" fmla="*/ 312395 w 370576"/>
              <a:gd name="connsiteY12" fmla="*/ 379084 h 381603"/>
              <a:gd name="connsiteX13" fmla="*/ 282866 w 370576"/>
              <a:gd name="connsiteY13" fmla="*/ 381603 h 381603"/>
              <a:gd name="connsiteX14" fmla="*/ 251566 w 370576"/>
              <a:gd name="connsiteY14" fmla="*/ 363375 h 381603"/>
              <a:gd name="connsiteX15" fmla="*/ 235031 w 370576"/>
              <a:gd name="connsiteY15" fmla="*/ 343888 h 381603"/>
              <a:gd name="connsiteX16" fmla="*/ 231491 w 370576"/>
              <a:gd name="connsiteY16" fmla="*/ 302393 h 381603"/>
              <a:gd name="connsiteX17" fmla="*/ 214955 w 370576"/>
              <a:gd name="connsiteY17" fmla="*/ 282905 h 381603"/>
              <a:gd name="connsiteX18" fmla="*/ 196651 w 370576"/>
              <a:gd name="connsiteY18" fmla="*/ 242670 h 381603"/>
              <a:gd name="connsiteX19" fmla="*/ 148816 w 370576"/>
              <a:gd name="connsiteY19" fmla="*/ 204954 h 381603"/>
              <a:gd name="connsiteX20" fmla="*/ 132280 w 370576"/>
              <a:gd name="connsiteY20" fmla="*/ 185467 h 381603"/>
              <a:gd name="connsiteX21" fmla="*/ 99211 w 370576"/>
              <a:gd name="connsiteY21" fmla="*/ 146491 h 381603"/>
              <a:gd name="connsiteX22" fmla="*/ 67911 w 370576"/>
              <a:gd name="connsiteY22" fmla="*/ 128262 h 381603"/>
              <a:gd name="connsiteX23" fmla="*/ 51375 w 370576"/>
              <a:gd name="connsiteY23" fmla="*/ 108774 h 381603"/>
              <a:gd name="connsiteX24" fmla="*/ 34841 w 370576"/>
              <a:gd name="connsiteY24" fmla="*/ 89287 h 381603"/>
              <a:gd name="connsiteX25" fmla="*/ 18306 w 370576"/>
              <a:gd name="connsiteY25" fmla="*/ 69799 h 381603"/>
              <a:gd name="connsiteX26" fmla="*/ 3540 w 370576"/>
              <a:gd name="connsiteY26" fmla="*/ 71059 h 381603"/>
              <a:gd name="connsiteX27" fmla="*/ 1770 w 370576"/>
              <a:gd name="connsiteY27" fmla="*/ 50311 h 381603"/>
              <a:gd name="connsiteX28" fmla="*/ 0 w 370576"/>
              <a:gd name="connsiteY28" fmla="*/ 29564 h 381603"/>
              <a:gd name="connsiteX29" fmla="*/ 12996 w 370576"/>
              <a:gd name="connsiteY29" fmla="*/ 7557 h 3816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70576" h="381603">
                <a:moveTo>
                  <a:pt x="12996" y="7557"/>
                </a:moveTo>
                <a:lnTo>
                  <a:pt x="27761" y="6298"/>
                </a:lnTo>
                <a:lnTo>
                  <a:pt x="57291" y="3778"/>
                </a:lnTo>
                <a:lnTo>
                  <a:pt x="101586" y="0"/>
                </a:lnTo>
                <a:lnTo>
                  <a:pt x="132886" y="18227"/>
                </a:lnTo>
                <a:lnTo>
                  <a:pt x="162415" y="15708"/>
                </a:lnTo>
                <a:lnTo>
                  <a:pt x="169545" y="19860"/>
                </a:lnTo>
                <a:lnTo>
                  <a:pt x="370576" y="351790"/>
                </a:lnTo>
                <a:lnTo>
                  <a:pt x="369686" y="353298"/>
                </a:lnTo>
                <a:lnTo>
                  <a:pt x="354920" y="354557"/>
                </a:lnTo>
                <a:lnTo>
                  <a:pt x="341925" y="376565"/>
                </a:lnTo>
                <a:lnTo>
                  <a:pt x="327161" y="377824"/>
                </a:lnTo>
                <a:lnTo>
                  <a:pt x="312395" y="379084"/>
                </a:lnTo>
                <a:lnTo>
                  <a:pt x="282866" y="381603"/>
                </a:lnTo>
                <a:lnTo>
                  <a:pt x="251566" y="363375"/>
                </a:lnTo>
                <a:lnTo>
                  <a:pt x="235031" y="343888"/>
                </a:lnTo>
                <a:lnTo>
                  <a:pt x="231491" y="302393"/>
                </a:lnTo>
                <a:lnTo>
                  <a:pt x="214955" y="282905"/>
                </a:lnTo>
                <a:lnTo>
                  <a:pt x="196651" y="242670"/>
                </a:lnTo>
                <a:lnTo>
                  <a:pt x="148816" y="204954"/>
                </a:lnTo>
                <a:lnTo>
                  <a:pt x="132280" y="185467"/>
                </a:lnTo>
                <a:lnTo>
                  <a:pt x="99211" y="146491"/>
                </a:lnTo>
                <a:lnTo>
                  <a:pt x="67911" y="128262"/>
                </a:lnTo>
                <a:lnTo>
                  <a:pt x="51375" y="108774"/>
                </a:lnTo>
                <a:lnTo>
                  <a:pt x="34841" y="89287"/>
                </a:lnTo>
                <a:lnTo>
                  <a:pt x="18306" y="69799"/>
                </a:lnTo>
                <a:lnTo>
                  <a:pt x="3540" y="71059"/>
                </a:lnTo>
                <a:lnTo>
                  <a:pt x="1770" y="50311"/>
                </a:lnTo>
                <a:lnTo>
                  <a:pt x="0" y="29564"/>
                </a:lnTo>
                <a:lnTo>
                  <a:pt x="12996" y="755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6" name="任意多边形: 形状 145">
            <a:extLst>
              <a:ext uri="{FF2B5EF4-FFF2-40B4-BE49-F238E27FC236}">
                <a16:creationId xmlns:a16="http://schemas.microsoft.com/office/drawing/2014/main" xmlns="" id="{E6C99245-FFE1-4BB1-B6B4-DA8FF78ED900}"/>
              </a:ext>
            </a:extLst>
          </p:cNvPr>
          <p:cNvSpPr/>
          <p:nvPr/>
        </p:nvSpPr>
        <p:spPr>
          <a:xfrm rot="292574">
            <a:off x="6073885" y="5089193"/>
            <a:ext cx="771097" cy="1105457"/>
          </a:xfrm>
          <a:custGeom>
            <a:avLst/>
            <a:gdLst>
              <a:gd name="connsiteX0" fmla="*/ 771097 w 771097"/>
              <a:gd name="connsiteY0" fmla="*/ 0 h 1105457"/>
              <a:gd name="connsiteX1" fmla="*/ 760184 w 771097"/>
              <a:gd name="connsiteY1" fmla="*/ 41564 h 1105457"/>
              <a:gd name="connsiteX2" fmla="*/ 732424 w 771097"/>
              <a:gd name="connsiteY2" fmla="*/ 64831 h 1105457"/>
              <a:gd name="connsiteX3" fmla="*/ 722969 w 771097"/>
              <a:gd name="connsiteY3" fmla="*/ 128332 h 1105457"/>
              <a:gd name="connsiteX4" fmla="*/ 713514 w 771097"/>
              <a:gd name="connsiteY4" fmla="*/ 191834 h 1105457"/>
              <a:gd name="connsiteX5" fmla="*/ 691064 w 771097"/>
              <a:gd name="connsiteY5" fmla="*/ 277342 h 1105457"/>
              <a:gd name="connsiteX6" fmla="*/ 670384 w 771097"/>
              <a:gd name="connsiteY6" fmla="*/ 383599 h 1105457"/>
              <a:gd name="connsiteX7" fmla="*/ 647934 w 771097"/>
              <a:gd name="connsiteY7" fmla="*/ 469108 h 1105457"/>
              <a:gd name="connsiteX8" fmla="*/ 625485 w 771097"/>
              <a:gd name="connsiteY8" fmla="*/ 554617 h 1105457"/>
              <a:gd name="connsiteX9" fmla="*/ 588270 w 771097"/>
              <a:gd name="connsiteY9" fmla="*/ 641385 h 1105457"/>
              <a:gd name="connsiteX10" fmla="*/ 536289 w 771097"/>
              <a:gd name="connsiteY10" fmla="*/ 729412 h 1105457"/>
              <a:gd name="connsiteX11" fmla="*/ 484310 w 771097"/>
              <a:gd name="connsiteY11" fmla="*/ 817440 h 1105457"/>
              <a:gd name="connsiteX12" fmla="*/ 430560 w 771097"/>
              <a:gd name="connsiteY12" fmla="*/ 884722 h 1105457"/>
              <a:gd name="connsiteX13" fmla="*/ 375040 w 771097"/>
              <a:gd name="connsiteY13" fmla="*/ 931254 h 1105457"/>
              <a:gd name="connsiteX14" fmla="*/ 319520 w 771097"/>
              <a:gd name="connsiteY14" fmla="*/ 977788 h 1105457"/>
              <a:gd name="connsiteX15" fmla="*/ 264000 w 771097"/>
              <a:gd name="connsiteY15" fmla="*/ 1024321 h 1105457"/>
              <a:gd name="connsiteX16" fmla="*/ 206710 w 771097"/>
              <a:gd name="connsiteY16" fmla="*/ 1050107 h 1105457"/>
              <a:gd name="connsiteX17" fmla="*/ 149420 w 771097"/>
              <a:gd name="connsiteY17" fmla="*/ 1075892 h 1105457"/>
              <a:gd name="connsiteX18" fmla="*/ 119890 w 771097"/>
              <a:gd name="connsiteY18" fmla="*/ 1078412 h 1105457"/>
              <a:gd name="connsiteX19" fmla="*/ 90360 w 771097"/>
              <a:gd name="connsiteY19" fmla="*/ 1080931 h 1105457"/>
              <a:gd name="connsiteX20" fmla="*/ 47835 w 771097"/>
              <a:gd name="connsiteY20" fmla="*/ 1105457 h 1105457"/>
              <a:gd name="connsiteX21" fmla="*/ 31300 w 771097"/>
              <a:gd name="connsiteY21" fmla="*/ 1085970 h 1105457"/>
              <a:gd name="connsiteX22" fmla="*/ 14766 w 771097"/>
              <a:gd name="connsiteY22" fmla="*/ 1066482 h 1105457"/>
              <a:gd name="connsiteX23" fmla="*/ 0 w 771097"/>
              <a:gd name="connsiteY23" fmla="*/ 1067742 h 1105457"/>
              <a:gd name="connsiteX24" fmla="*/ 12996 w 771097"/>
              <a:gd name="connsiteY24" fmla="*/ 1045735 h 1105457"/>
              <a:gd name="connsiteX25" fmla="*/ 25990 w 771097"/>
              <a:gd name="connsiteY25" fmla="*/ 1023728 h 1105457"/>
              <a:gd name="connsiteX26" fmla="*/ 38985 w 771097"/>
              <a:gd name="connsiteY26" fmla="*/ 1001721 h 1105457"/>
              <a:gd name="connsiteX27" fmla="*/ 51981 w 771097"/>
              <a:gd name="connsiteY27" fmla="*/ 979714 h 1105457"/>
              <a:gd name="connsiteX28" fmla="*/ 79740 w 771097"/>
              <a:gd name="connsiteY28" fmla="*/ 956447 h 1105457"/>
              <a:gd name="connsiteX29" fmla="*/ 122265 w 771097"/>
              <a:gd name="connsiteY29" fmla="*/ 931921 h 1105457"/>
              <a:gd name="connsiteX30" fmla="*/ 163021 w 771097"/>
              <a:gd name="connsiteY30" fmla="*/ 886647 h 1105457"/>
              <a:gd name="connsiteX31" fmla="*/ 190780 w 771097"/>
              <a:gd name="connsiteY31" fmla="*/ 863380 h 1105457"/>
              <a:gd name="connsiteX32" fmla="*/ 231535 w 771097"/>
              <a:gd name="connsiteY32" fmla="*/ 818107 h 1105457"/>
              <a:gd name="connsiteX33" fmla="*/ 300050 w 771097"/>
              <a:gd name="connsiteY33" fmla="*/ 749566 h 1105457"/>
              <a:gd name="connsiteX34" fmla="*/ 339034 w 771097"/>
              <a:gd name="connsiteY34" fmla="*/ 683545 h 1105457"/>
              <a:gd name="connsiteX35" fmla="*/ 378019 w 771097"/>
              <a:gd name="connsiteY35" fmla="*/ 617525 h 1105457"/>
              <a:gd name="connsiteX36" fmla="*/ 385705 w 771097"/>
              <a:gd name="connsiteY36" fmla="*/ 533275 h 1105457"/>
              <a:gd name="connsiteX37" fmla="*/ 409924 w 771097"/>
              <a:gd name="connsiteY37" fmla="*/ 468514 h 1105457"/>
              <a:gd name="connsiteX38" fmla="*/ 434144 w 771097"/>
              <a:gd name="connsiteY38" fmla="*/ 403753 h 1105457"/>
              <a:gd name="connsiteX39" fmla="*/ 458365 w 771097"/>
              <a:gd name="connsiteY39" fmla="*/ 338992 h 1105457"/>
              <a:gd name="connsiteX40" fmla="*/ 467819 w 771097"/>
              <a:gd name="connsiteY40" fmla="*/ 275489 h 1105457"/>
              <a:gd name="connsiteX41" fmla="*/ 477275 w 771097"/>
              <a:gd name="connsiteY41" fmla="*/ 211988 h 1105457"/>
              <a:gd name="connsiteX42" fmla="*/ 488499 w 771097"/>
              <a:gd name="connsiteY42" fmla="*/ 169234 h 1105457"/>
              <a:gd name="connsiteX43" fmla="*/ 483189 w 771097"/>
              <a:gd name="connsiteY43" fmla="*/ 106992 h 1105457"/>
              <a:gd name="connsiteX44" fmla="*/ 481419 w 771097"/>
              <a:gd name="connsiteY44" fmla="*/ 86244 h 1105457"/>
              <a:gd name="connsiteX45" fmla="*/ 480449 w 771097"/>
              <a:gd name="connsiteY45" fmla="*/ 74882 h 1105457"/>
              <a:gd name="connsiteX46" fmla="*/ 771097 w 771097"/>
              <a:gd name="connsiteY46" fmla="*/ 0 h 11054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771097" h="1105457">
                <a:moveTo>
                  <a:pt x="771097" y="0"/>
                </a:moveTo>
                <a:lnTo>
                  <a:pt x="760184" y="41564"/>
                </a:lnTo>
                <a:lnTo>
                  <a:pt x="732424" y="64831"/>
                </a:lnTo>
                <a:lnTo>
                  <a:pt x="722969" y="128332"/>
                </a:lnTo>
                <a:lnTo>
                  <a:pt x="713514" y="191834"/>
                </a:lnTo>
                <a:lnTo>
                  <a:pt x="691064" y="277342"/>
                </a:lnTo>
                <a:lnTo>
                  <a:pt x="670384" y="383599"/>
                </a:lnTo>
                <a:lnTo>
                  <a:pt x="647934" y="469108"/>
                </a:lnTo>
                <a:lnTo>
                  <a:pt x="625485" y="554617"/>
                </a:lnTo>
                <a:lnTo>
                  <a:pt x="588270" y="641385"/>
                </a:lnTo>
                <a:lnTo>
                  <a:pt x="536289" y="729412"/>
                </a:lnTo>
                <a:lnTo>
                  <a:pt x="484310" y="817440"/>
                </a:lnTo>
                <a:lnTo>
                  <a:pt x="430560" y="884722"/>
                </a:lnTo>
                <a:lnTo>
                  <a:pt x="375040" y="931254"/>
                </a:lnTo>
                <a:lnTo>
                  <a:pt x="319520" y="977788"/>
                </a:lnTo>
                <a:lnTo>
                  <a:pt x="264000" y="1024321"/>
                </a:lnTo>
                <a:lnTo>
                  <a:pt x="206710" y="1050107"/>
                </a:lnTo>
                <a:lnTo>
                  <a:pt x="149420" y="1075892"/>
                </a:lnTo>
                <a:lnTo>
                  <a:pt x="119890" y="1078412"/>
                </a:lnTo>
                <a:lnTo>
                  <a:pt x="90360" y="1080931"/>
                </a:lnTo>
                <a:lnTo>
                  <a:pt x="47835" y="1105457"/>
                </a:lnTo>
                <a:lnTo>
                  <a:pt x="31300" y="1085970"/>
                </a:lnTo>
                <a:lnTo>
                  <a:pt x="14766" y="1066482"/>
                </a:lnTo>
                <a:lnTo>
                  <a:pt x="0" y="1067742"/>
                </a:lnTo>
                <a:lnTo>
                  <a:pt x="12996" y="1045735"/>
                </a:lnTo>
                <a:lnTo>
                  <a:pt x="25990" y="1023728"/>
                </a:lnTo>
                <a:lnTo>
                  <a:pt x="38985" y="1001721"/>
                </a:lnTo>
                <a:lnTo>
                  <a:pt x="51981" y="979714"/>
                </a:lnTo>
                <a:lnTo>
                  <a:pt x="79740" y="956447"/>
                </a:lnTo>
                <a:lnTo>
                  <a:pt x="122265" y="931921"/>
                </a:lnTo>
                <a:lnTo>
                  <a:pt x="163021" y="886647"/>
                </a:lnTo>
                <a:lnTo>
                  <a:pt x="190780" y="863380"/>
                </a:lnTo>
                <a:lnTo>
                  <a:pt x="231535" y="818107"/>
                </a:lnTo>
                <a:lnTo>
                  <a:pt x="300050" y="749566"/>
                </a:lnTo>
                <a:lnTo>
                  <a:pt x="339034" y="683545"/>
                </a:lnTo>
                <a:lnTo>
                  <a:pt x="378019" y="617525"/>
                </a:lnTo>
                <a:lnTo>
                  <a:pt x="385705" y="533275"/>
                </a:lnTo>
                <a:lnTo>
                  <a:pt x="409924" y="468514"/>
                </a:lnTo>
                <a:lnTo>
                  <a:pt x="434144" y="403753"/>
                </a:lnTo>
                <a:lnTo>
                  <a:pt x="458365" y="338992"/>
                </a:lnTo>
                <a:lnTo>
                  <a:pt x="467819" y="275489"/>
                </a:lnTo>
                <a:lnTo>
                  <a:pt x="477275" y="211988"/>
                </a:lnTo>
                <a:lnTo>
                  <a:pt x="488499" y="169234"/>
                </a:lnTo>
                <a:lnTo>
                  <a:pt x="483189" y="106992"/>
                </a:lnTo>
                <a:lnTo>
                  <a:pt x="481419" y="86244"/>
                </a:lnTo>
                <a:lnTo>
                  <a:pt x="480449" y="74882"/>
                </a:lnTo>
                <a:lnTo>
                  <a:pt x="77109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7" name="任意多边形: 形状 146">
            <a:extLst>
              <a:ext uri="{FF2B5EF4-FFF2-40B4-BE49-F238E27FC236}">
                <a16:creationId xmlns:a16="http://schemas.microsoft.com/office/drawing/2014/main" xmlns="" id="{53F9EC07-F992-4B47-8D97-7B7393BF2ABC}"/>
              </a:ext>
            </a:extLst>
          </p:cNvPr>
          <p:cNvSpPr/>
          <p:nvPr/>
        </p:nvSpPr>
        <p:spPr>
          <a:xfrm rot="292574">
            <a:off x="5277909" y="5958500"/>
            <a:ext cx="275055" cy="362094"/>
          </a:xfrm>
          <a:custGeom>
            <a:avLst/>
            <a:gdLst>
              <a:gd name="connsiteX0" fmla="*/ 12994 w 275055"/>
              <a:gd name="connsiteY0" fmla="*/ 15913 h 362094"/>
              <a:gd name="connsiteX1" fmla="*/ 42524 w 275055"/>
              <a:gd name="connsiteY1" fmla="*/ 13394 h 362094"/>
              <a:gd name="connsiteX2" fmla="*/ 72055 w 275055"/>
              <a:gd name="connsiteY2" fmla="*/ 10875 h 362094"/>
              <a:gd name="connsiteX3" fmla="*/ 116349 w 275055"/>
              <a:gd name="connsiteY3" fmla="*/ 7096 h 362094"/>
              <a:gd name="connsiteX4" fmla="*/ 160644 w 275055"/>
              <a:gd name="connsiteY4" fmla="*/ 3317 h 362094"/>
              <a:gd name="connsiteX5" fmla="*/ 191945 w 275055"/>
              <a:gd name="connsiteY5" fmla="*/ 21545 h 362094"/>
              <a:gd name="connsiteX6" fmla="*/ 217651 w 275055"/>
              <a:gd name="connsiteY6" fmla="*/ 0 h 362094"/>
              <a:gd name="connsiteX7" fmla="*/ 275055 w 275055"/>
              <a:gd name="connsiteY7" fmla="*/ 362094 h 362094"/>
              <a:gd name="connsiteX8" fmla="*/ 264559 w 275055"/>
              <a:gd name="connsiteY8" fmla="*/ 349724 h 362094"/>
              <a:gd name="connsiteX9" fmla="*/ 231489 w 275055"/>
              <a:gd name="connsiteY9" fmla="*/ 310748 h 362094"/>
              <a:gd name="connsiteX10" fmla="*/ 198419 w 275055"/>
              <a:gd name="connsiteY10" fmla="*/ 271773 h 362094"/>
              <a:gd name="connsiteX11" fmla="*/ 165350 w 275055"/>
              <a:gd name="connsiteY11" fmla="*/ 232797 h 362094"/>
              <a:gd name="connsiteX12" fmla="*/ 117515 w 275055"/>
              <a:gd name="connsiteY12" fmla="*/ 195082 h 362094"/>
              <a:gd name="connsiteX13" fmla="*/ 69679 w 275055"/>
              <a:gd name="connsiteY13" fmla="*/ 157366 h 362094"/>
              <a:gd name="connsiteX14" fmla="*/ 36610 w 275055"/>
              <a:gd name="connsiteY14" fmla="*/ 118391 h 362094"/>
              <a:gd name="connsiteX15" fmla="*/ 18304 w 275055"/>
              <a:gd name="connsiteY15" fmla="*/ 78155 h 362094"/>
              <a:gd name="connsiteX16" fmla="*/ 1770 w 275055"/>
              <a:gd name="connsiteY16" fmla="*/ 58668 h 362094"/>
              <a:gd name="connsiteX17" fmla="*/ 0 w 275055"/>
              <a:gd name="connsiteY17" fmla="*/ 37920 h 362094"/>
              <a:gd name="connsiteX18" fmla="*/ 12994 w 275055"/>
              <a:gd name="connsiteY18" fmla="*/ 15913 h 362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75055" h="362094">
                <a:moveTo>
                  <a:pt x="12994" y="15913"/>
                </a:moveTo>
                <a:lnTo>
                  <a:pt x="42524" y="13394"/>
                </a:lnTo>
                <a:lnTo>
                  <a:pt x="72055" y="10875"/>
                </a:lnTo>
                <a:lnTo>
                  <a:pt x="116349" y="7096"/>
                </a:lnTo>
                <a:lnTo>
                  <a:pt x="160644" y="3317"/>
                </a:lnTo>
                <a:lnTo>
                  <a:pt x="191945" y="21545"/>
                </a:lnTo>
                <a:lnTo>
                  <a:pt x="217651" y="0"/>
                </a:lnTo>
                <a:lnTo>
                  <a:pt x="275055" y="362094"/>
                </a:lnTo>
                <a:lnTo>
                  <a:pt x="264559" y="349724"/>
                </a:lnTo>
                <a:lnTo>
                  <a:pt x="231489" y="310748"/>
                </a:lnTo>
                <a:lnTo>
                  <a:pt x="198419" y="271773"/>
                </a:lnTo>
                <a:lnTo>
                  <a:pt x="165350" y="232797"/>
                </a:lnTo>
                <a:lnTo>
                  <a:pt x="117515" y="195082"/>
                </a:lnTo>
                <a:lnTo>
                  <a:pt x="69679" y="157366"/>
                </a:lnTo>
                <a:lnTo>
                  <a:pt x="36610" y="118391"/>
                </a:lnTo>
                <a:lnTo>
                  <a:pt x="18304" y="78155"/>
                </a:lnTo>
                <a:lnTo>
                  <a:pt x="1770" y="58668"/>
                </a:lnTo>
                <a:lnTo>
                  <a:pt x="0" y="37920"/>
                </a:lnTo>
                <a:lnTo>
                  <a:pt x="12994" y="1591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9" name="任意多边形: 形状 148">
            <a:extLst>
              <a:ext uri="{FF2B5EF4-FFF2-40B4-BE49-F238E27FC236}">
                <a16:creationId xmlns:a16="http://schemas.microsoft.com/office/drawing/2014/main" xmlns="" id="{3C2771C1-0B26-4769-B370-D36C0A8709BD}"/>
              </a:ext>
            </a:extLst>
          </p:cNvPr>
          <p:cNvSpPr/>
          <p:nvPr/>
        </p:nvSpPr>
        <p:spPr>
          <a:xfrm rot="292574">
            <a:off x="3071014" y="6059896"/>
            <a:ext cx="288812" cy="461413"/>
          </a:xfrm>
          <a:custGeom>
            <a:avLst/>
            <a:gdLst>
              <a:gd name="connsiteX0" fmla="*/ 42525 w 288812"/>
              <a:gd name="connsiteY0" fmla="*/ 2519 h 461413"/>
              <a:gd name="connsiteX1" fmla="*/ 72055 w 288812"/>
              <a:gd name="connsiteY1" fmla="*/ 0 h 461413"/>
              <a:gd name="connsiteX2" fmla="*/ 88590 w 288812"/>
              <a:gd name="connsiteY2" fmla="*/ 19488 h 461413"/>
              <a:gd name="connsiteX3" fmla="*/ 118120 w 288812"/>
              <a:gd name="connsiteY3" fmla="*/ 16969 h 461413"/>
              <a:gd name="connsiteX4" fmla="*/ 147650 w 288812"/>
              <a:gd name="connsiteY4" fmla="*/ 14450 h 461413"/>
              <a:gd name="connsiteX5" fmla="*/ 208480 w 288812"/>
              <a:gd name="connsiteY5" fmla="*/ 30159 h 461413"/>
              <a:gd name="connsiteX6" fmla="*/ 239780 w 288812"/>
              <a:gd name="connsiteY6" fmla="*/ 48386 h 461413"/>
              <a:gd name="connsiteX7" fmla="*/ 269309 w 288812"/>
              <a:gd name="connsiteY7" fmla="*/ 45867 h 461413"/>
              <a:gd name="connsiteX8" fmla="*/ 271723 w 288812"/>
              <a:gd name="connsiteY8" fmla="*/ 45661 h 461413"/>
              <a:gd name="connsiteX9" fmla="*/ 288812 w 288812"/>
              <a:gd name="connsiteY9" fmla="*/ 461413 h 461413"/>
              <a:gd name="connsiteX10" fmla="*/ 258645 w 288812"/>
              <a:gd name="connsiteY10" fmla="*/ 443846 h 461413"/>
              <a:gd name="connsiteX11" fmla="*/ 256874 w 288812"/>
              <a:gd name="connsiteY11" fmla="*/ 423098 h 461413"/>
              <a:gd name="connsiteX12" fmla="*/ 238570 w 288812"/>
              <a:gd name="connsiteY12" fmla="*/ 382863 h 461413"/>
              <a:gd name="connsiteX13" fmla="*/ 235030 w 288812"/>
              <a:gd name="connsiteY13" fmla="*/ 341368 h 461413"/>
              <a:gd name="connsiteX14" fmla="*/ 214955 w 288812"/>
              <a:gd name="connsiteY14" fmla="*/ 280386 h 461413"/>
              <a:gd name="connsiteX15" fmla="*/ 165350 w 288812"/>
              <a:gd name="connsiteY15" fmla="*/ 221923 h 461413"/>
              <a:gd name="connsiteX16" fmla="*/ 148815 w 288812"/>
              <a:gd name="connsiteY16" fmla="*/ 202435 h 461413"/>
              <a:gd name="connsiteX17" fmla="*/ 117515 w 288812"/>
              <a:gd name="connsiteY17" fmla="*/ 184208 h 461413"/>
              <a:gd name="connsiteX18" fmla="*/ 84445 w 288812"/>
              <a:gd name="connsiteY18" fmla="*/ 145232 h 461413"/>
              <a:gd name="connsiteX19" fmla="*/ 67910 w 288812"/>
              <a:gd name="connsiteY19" fmla="*/ 125744 h 461413"/>
              <a:gd name="connsiteX20" fmla="*/ 51375 w 288812"/>
              <a:gd name="connsiteY20" fmla="*/ 106257 h 461413"/>
              <a:gd name="connsiteX21" fmla="*/ 34840 w 288812"/>
              <a:gd name="connsiteY21" fmla="*/ 86769 h 461413"/>
              <a:gd name="connsiteX22" fmla="*/ 18305 w 288812"/>
              <a:gd name="connsiteY22" fmla="*/ 67281 h 461413"/>
              <a:gd name="connsiteX23" fmla="*/ 3540 w 288812"/>
              <a:gd name="connsiteY23" fmla="*/ 68540 h 461413"/>
              <a:gd name="connsiteX24" fmla="*/ 1770 w 288812"/>
              <a:gd name="connsiteY24" fmla="*/ 47794 h 461413"/>
              <a:gd name="connsiteX25" fmla="*/ 0 w 288812"/>
              <a:gd name="connsiteY25" fmla="*/ 27046 h 461413"/>
              <a:gd name="connsiteX26" fmla="*/ 14765 w 288812"/>
              <a:gd name="connsiteY26" fmla="*/ 25786 h 461413"/>
              <a:gd name="connsiteX27" fmla="*/ 42525 w 288812"/>
              <a:gd name="connsiteY27" fmla="*/ 2519 h 461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88812" h="461413">
                <a:moveTo>
                  <a:pt x="42525" y="2519"/>
                </a:moveTo>
                <a:lnTo>
                  <a:pt x="72055" y="0"/>
                </a:lnTo>
                <a:lnTo>
                  <a:pt x="88590" y="19488"/>
                </a:lnTo>
                <a:lnTo>
                  <a:pt x="118120" y="16969"/>
                </a:lnTo>
                <a:lnTo>
                  <a:pt x="147650" y="14450"/>
                </a:lnTo>
                <a:lnTo>
                  <a:pt x="208480" y="30159"/>
                </a:lnTo>
                <a:lnTo>
                  <a:pt x="239780" y="48386"/>
                </a:lnTo>
                <a:lnTo>
                  <a:pt x="269309" y="45867"/>
                </a:lnTo>
                <a:lnTo>
                  <a:pt x="271723" y="45661"/>
                </a:lnTo>
                <a:lnTo>
                  <a:pt x="288812" y="461413"/>
                </a:lnTo>
                <a:lnTo>
                  <a:pt x="258645" y="443846"/>
                </a:lnTo>
                <a:lnTo>
                  <a:pt x="256874" y="423098"/>
                </a:lnTo>
                <a:lnTo>
                  <a:pt x="238570" y="382863"/>
                </a:lnTo>
                <a:lnTo>
                  <a:pt x="235030" y="341368"/>
                </a:lnTo>
                <a:lnTo>
                  <a:pt x="214955" y="280386"/>
                </a:lnTo>
                <a:lnTo>
                  <a:pt x="165350" y="221923"/>
                </a:lnTo>
                <a:lnTo>
                  <a:pt x="148815" y="202435"/>
                </a:lnTo>
                <a:lnTo>
                  <a:pt x="117515" y="184208"/>
                </a:lnTo>
                <a:lnTo>
                  <a:pt x="84445" y="145232"/>
                </a:lnTo>
                <a:lnTo>
                  <a:pt x="67910" y="125744"/>
                </a:lnTo>
                <a:lnTo>
                  <a:pt x="51375" y="106257"/>
                </a:lnTo>
                <a:lnTo>
                  <a:pt x="34840" y="86769"/>
                </a:lnTo>
                <a:lnTo>
                  <a:pt x="18305" y="67281"/>
                </a:lnTo>
                <a:lnTo>
                  <a:pt x="3540" y="68540"/>
                </a:lnTo>
                <a:lnTo>
                  <a:pt x="1770" y="47794"/>
                </a:lnTo>
                <a:lnTo>
                  <a:pt x="0" y="27046"/>
                </a:lnTo>
                <a:lnTo>
                  <a:pt x="14765" y="25786"/>
                </a:lnTo>
                <a:lnTo>
                  <a:pt x="42525" y="251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0" name="任意多边形: 形状 149">
            <a:extLst>
              <a:ext uri="{FF2B5EF4-FFF2-40B4-BE49-F238E27FC236}">
                <a16:creationId xmlns:a16="http://schemas.microsoft.com/office/drawing/2014/main" xmlns="" id="{C90F7B38-DB0C-4E72-83AF-F3EAFF9FC128}"/>
              </a:ext>
            </a:extLst>
          </p:cNvPr>
          <p:cNvSpPr/>
          <p:nvPr/>
        </p:nvSpPr>
        <p:spPr>
          <a:xfrm rot="292574">
            <a:off x="1865793" y="481462"/>
            <a:ext cx="1420446" cy="467926"/>
          </a:xfrm>
          <a:custGeom>
            <a:avLst/>
            <a:gdLst>
              <a:gd name="connsiteX0" fmla="*/ 1074909 w 1420446"/>
              <a:gd name="connsiteY0" fmla="*/ 1260 h 467926"/>
              <a:gd name="connsiteX1" fmla="*/ 1089675 w 1420446"/>
              <a:gd name="connsiteY1" fmla="*/ 0 h 467926"/>
              <a:gd name="connsiteX2" fmla="*/ 1120974 w 1420446"/>
              <a:gd name="connsiteY2" fmla="*/ 18229 h 467926"/>
              <a:gd name="connsiteX3" fmla="*/ 1152275 w 1420446"/>
              <a:gd name="connsiteY3" fmla="*/ 36457 h 467926"/>
              <a:gd name="connsiteX4" fmla="*/ 1181805 w 1420446"/>
              <a:gd name="connsiteY4" fmla="*/ 33938 h 467926"/>
              <a:gd name="connsiteX5" fmla="*/ 1198339 w 1420446"/>
              <a:gd name="connsiteY5" fmla="*/ 53425 h 467926"/>
              <a:gd name="connsiteX6" fmla="*/ 1244404 w 1420446"/>
              <a:gd name="connsiteY6" fmla="*/ 70394 h 467926"/>
              <a:gd name="connsiteX7" fmla="*/ 1275705 w 1420446"/>
              <a:gd name="connsiteY7" fmla="*/ 88622 h 467926"/>
              <a:gd name="connsiteX8" fmla="*/ 1307005 w 1420446"/>
              <a:gd name="connsiteY8" fmla="*/ 106849 h 467926"/>
              <a:gd name="connsiteX9" fmla="*/ 1338304 w 1420446"/>
              <a:gd name="connsiteY9" fmla="*/ 125078 h 467926"/>
              <a:gd name="connsiteX10" fmla="*/ 1369604 w 1420446"/>
              <a:gd name="connsiteY10" fmla="*/ 143306 h 467926"/>
              <a:gd name="connsiteX11" fmla="*/ 1386140 w 1420446"/>
              <a:gd name="connsiteY11" fmla="*/ 162794 h 467926"/>
              <a:gd name="connsiteX12" fmla="*/ 1402675 w 1420446"/>
              <a:gd name="connsiteY12" fmla="*/ 182281 h 467926"/>
              <a:gd name="connsiteX13" fmla="*/ 1419209 w 1420446"/>
              <a:gd name="connsiteY13" fmla="*/ 201769 h 467926"/>
              <a:gd name="connsiteX14" fmla="*/ 1420446 w 1420446"/>
              <a:gd name="connsiteY14" fmla="*/ 216264 h 467926"/>
              <a:gd name="connsiteX15" fmla="*/ 1067329 w 1420446"/>
              <a:gd name="connsiteY15" fmla="*/ 272245 h 467926"/>
              <a:gd name="connsiteX16" fmla="*/ 1051855 w 1420446"/>
              <a:gd name="connsiteY16" fmla="*/ 254007 h 467926"/>
              <a:gd name="connsiteX17" fmla="*/ 1037090 w 1420446"/>
              <a:gd name="connsiteY17" fmla="*/ 255267 h 467926"/>
              <a:gd name="connsiteX18" fmla="*/ 1007560 w 1420446"/>
              <a:gd name="connsiteY18" fmla="*/ 257786 h 467926"/>
              <a:gd name="connsiteX19" fmla="*/ 976259 w 1420446"/>
              <a:gd name="connsiteY19" fmla="*/ 239558 h 467926"/>
              <a:gd name="connsiteX20" fmla="*/ 948500 w 1420446"/>
              <a:gd name="connsiteY20" fmla="*/ 262825 h 467926"/>
              <a:gd name="connsiteX21" fmla="*/ 904205 w 1420446"/>
              <a:gd name="connsiteY21" fmla="*/ 266604 h 467926"/>
              <a:gd name="connsiteX22" fmla="*/ 874675 w 1420446"/>
              <a:gd name="connsiteY22" fmla="*/ 269123 h 467926"/>
              <a:gd name="connsiteX23" fmla="*/ 845145 w 1420446"/>
              <a:gd name="connsiteY23" fmla="*/ 271642 h 467926"/>
              <a:gd name="connsiteX24" fmla="*/ 802620 w 1420446"/>
              <a:gd name="connsiteY24" fmla="*/ 296169 h 467926"/>
              <a:gd name="connsiteX25" fmla="*/ 743560 w 1420446"/>
              <a:gd name="connsiteY25" fmla="*/ 301208 h 467926"/>
              <a:gd name="connsiteX26" fmla="*/ 686270 w 1420446"/>
              <a:gd name="connsiteY26" fmla="*/ 326993 h 467926"/>
              <a:gd name="connsiteX27" fmla="*/ 627210 w 1420446"/>
              <a:gd name="connsiteY27" fmla="*/ 332031 h 467926"/>
              <a:gd name="connsiteX28" fmla="*/ 555155 w 1420446"/>
              <a:gd name="connsiteY28" fmla="*/ 359077 h 467926"/>
              <a:gd name="connsiteX29" fmla="*/ 466566 w 1420446"/>
              <a:gd name="connsiteY29" fmla="*/ 366635 h 467926"/>
              <a:gd name="connsiteX30" fmla="*/ 394510 w 1420446"/>
              <a:gd name="connsiteY30" fmla="*/ 393681 h 467926"/>
              <a:gd name="connsiteX31" fmla="*/ 320685 w 1420446"/>
              <a:gd name="connsiteY31" fmla="*/ 399979 h 467926"/>
              <a:gd name="connsiteX32" fmla="*/ 248630 w 1420446"/>
              <a:gd name="connsiteY32" fmla="*/ 427025 h 467926"/>
              <a:gd name="connsiteX33" fmla="*/ 189571 w 1420446"/>
              <a:gd name="connsiteY33" fmla="*/ 432063 h 467926"/>
              <a:gd name="connsiteX34" fmla="*/ 130510 w 1420446"/>
              <a:gd name="connsiteY34" fmla="*/ 437102 h 467926"/>
              <a:gd name="connsiteX35" fmla="*/ 87985 w 1420446"/>
              <a:gd name="connsiteY35" fmla="*/ 461627 h 467926"/>
              <a:gd name="connsiteX36" fmla="*/ 43690 w 1420446"/>
              <a:gd name="connsiteY36" fmla="*/ 465406 h 467926"/>
              <a:gd name="connsiteX37" fmla="*/ 14160 w 1420446"/>
              <a:gd name="connsiteY37" fmla="*/ 467926 h 467926"/>
              <a:gd name="connsiteX38" fmla="*/ 0 w 1420446"/>
              <a:gd name="connsiteY38" fmla="*/ 301946 h 467926"/>
              <a:gd name="connsiteX39" fmla="*/ 131115 w 1420446"/>
              <a:gd name="connsiteY39" fmla="*/ 269863 h 467926"/>
              <a:gd name="connsiteX40" fmla="*/ 293531 w 1420446"/>
              <a:gd name="connsiteY40" fmla="*/ 256007 h 467926"/>
              <a:gd name="connsiteX41" fmla="*/ 454176 w 1420446"/>
              <a:gd name="connsiteY41" fmla="*/ 221403 h 467926"/>
              <a:gd name="connsiteX42" fmla="*/ 644350 w 1420446"/>
              <a:gd name="connsiteY42" fmla="*/ 184280 h 467926"/>
              <a:gd name="connsiteX43" fmla="*/ 716405 w 1420446"/>
              <a:gd name="connsiteY43" fmla="*/ 157235 h 467926"/>
              <a:gd name="connsiteX44" fmla="*/ 788460 w 1420446"/>
              <a:gd name="connsiteY44" fmla="*/ 130190 h 467926"/>
              <a:gd name="connsiteX45" fmla="*/ 862285 w 1420446"/>
              <a:gd name="connsiteY45" fmla="*/ 123892 h 467926"/>
              <a:gd name="connsiteX46" fmla="*/ 904810 w 1420446"/>
              <a:gd name="connsiteY46" fmla="*/ 99365 h 467926"/>
              <a:gd name="connsiteX47" fmla="*/ 949105 w 1420446"/>
              <a:gd name="connsiteY47" fmla="*/ 95586 h 467926"/>
              <a:gd name="connsiteX48" fmla="*/ 991630 w 1420446"/>
              <a:gd name="connsiteY48" fmla="*/ 71060 h 467926"/>
              <a:gd name="connsiteX49" fmla="*/ 1006394 w 1420446"/>
              <a:gd name="connsiteY49" fmla="*/ 69800 h 467926"/>
              <a:gd name="connsiteX50" fmla="*/ 1019390 w 1420446"/>
              <a:gd name="connsiteY50" fmla="*/ 47794 h 467926"/>
              <a:gd name="connsiteX51" fmla="*/ 1047149 w 1420446"/>
              <a:gd name="connsiteY51" fmla="*/ 24527 h 467926"/>
              <a:gd name="connsiteX52" fmla="*/ 1074909 w 1420446"/>
              <a:gd name="connsiteY52" fmla="*/ 1260 h 4679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1420446" h="467926">
                <a:moveTo>
                  <a:pt x="1074909" y="1260"/>
                </a:moveTo>
                <a:lnTo>
                  <a:pt x="1089675" y="0"/>
                </a:lnTo>
                <a:lnTo>
                  <a:pt x="1120974" y="18229"/>
                </a:lnTo>
                <a:lnTo>
                  <a:pt x="1152275" y="36457"/>
                </a:lnTo>
                <a:lnTo>
                  <a:pt x="1181805" y="33938"/>
                </a:lnTo>
                <a:lnTo>
                  <a:pt x="1198339" y="53425"/>
                </a:lnTo>
                <a:lnTo>
                  <a:pt x="1244404" y="70394"/>
                </a:lnTo>
                <a:lnTo>
                  <a:pt x="1275705" y="88622"/>
                </a:lnTo>
                <a:lnTo>
                  <a:pt x="1307005" y="106849"/>
                </a:lnTo>
                <a:lnTo>
                  <a:pt x="1338304" y="125078"/>
                </a:lnTo>
                <a:lnTo>
                  <a:pt x="1369604" y="143306"/>
                </a:lnTo>
                <a:lnTo>
                  <a:pt x="1386140" y="162794"/>
                </a:lnTo>
                <a:lnTo>
                  <a:pt x="1402675" y="182281"/>
                </a:lnTo>
                <a:lnTo>
                  <a:pt x="1419209" y="201769"/>
                </a:lnTo>
                <a:lnTo>
                  <a:pt x="1420446" y="216264"/>
                </a:lnTo>
                <a:lnTo>
                  <a:pt x="1067329" y="272245"/>
                </a:lnTo>
                <a:lnTo>
                  <a:pt x="1051855" y="254007"/>
                </a:lnTo>
                <a:lnTo>
                  <a:pt x="1037090" y="255267"/>
                </a:lnTo>
                <a:lnTo>
                  <a:pt x="1007560" y="257786"/>
                </a:lnTo>
                <a:lnTo>
                  <a:pt x="976259" y="239558"/>
                </a:lnTo>
                <a:lnTo>
                  <a:pt x="948500" y="262825"/>
                </a:lnTo>
                <a:lnTo>
                  <a:pt x="904205" y="266604"/>
                </a:lnTo>
                <a:lnTo>
                  <a:pt x="874675" y="269123"/>
                </a:lnTo>
                <a:lnTo>
                  <a:pt x="845145" y="271642"/>
                </a:lnTo>
                <a:lnTo>
                  <a:pt x="802620" y="296169"/>
                </a:lnTo>
                <a:lnTo>
                  <a:pt x="743560" y="301208"/>
                </a:lnTo>
                <a:lnTo>
                  <a:pt x="686270" y="326993"/>
                </a:lnTo>
                <a:lnTo>
                  <a:pt x="627210" y="332031"/>
                </a:lnTo>
                <a:lnTo>
                  <a:pt x="555155" y="359077"/>
                </a:lnTo>
                <a:lnTo>
                  <a:pt x="466566" y="366635"/>
                </a:lnTo>
                <a:lnTo>
                  <a:pt x="394510" y="393681"/>
                </a:lnTo>
                <a:lnTo>
                  <a:pt x="320685" y="399979"/>
                </a:lnTo>
                <a:lnTo>
                  <a:pt x="248630" y="427025"/>
                </a:lnTo>
                <a:lnTo>
                  <a:pt x="189571" y="432063"/>
                </a:lnTo>
                <a:lnTo>
                  <a:pt x="130510" y="437102"/>
                </a:lnTo>
                <a:lnTo>
                  <a:pt x="87985" y="461627"/>
                </a:lnTo>
                <a:lnTo>
                  <a:pt x="43690" y="465406"/>
                </a:lnTo>
                <a:lnTo>
                  <a:pt x="14160" y="467926"/>
                </a:lnTo>
                <a:lnTo>
                  <a:pt x="0" y="301946"/>
                </a:lnTo>
                <a:lnTo>
                  <a:pt x="131115" y="269863"/>
                </a:lnTo>
                <a:lnTo>
                  <a:pt x="293531" y="256007"/>
                </a:lnTo>
                <a:lnTo>
                  <a:pt x="454176" y="221403"/>
                </a:lnTo>
                <a:lnTo>
                  <a:pt x="644350" y="184280"/>
                </a:lnTo>
                <a:lnTo>
                  <a:pt x="716405" y="157235"/>
                </a:lnTo>
                <a:lnTo>
                  <a:pt x="788460" y="130190"/>
                </a:lnTo>
                <a:lnTo>
                  <a:pt x="862285" y="123892"/>
                </a:lnTo>
                <a:lnTo>
                  <a:pt x="904810" y="99365"/>
                </a:lnTo>
                <a:lnTo>
                  <a:pt x="949105" y="95586"/>
                </a:lnTo>
                <a:lnTo>
                  <a:pt x="991630" y="71060"/>
                </a:lnTo>
                <a:lnTo>
                  <a:pt x="1006394" y="69800"/>
                </a:lnTo>
                <a:lnTo>
                  <a:pt x="1019390" y="47794"/>
                </a:lnTo>
                <a:lnTo>
                  <a:pt x="1047149" y="24527"/>
                </a:lnTo>
                <a:lnTo>
                  <a:pt x="1074909" y="126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1" name="任意多边形: 形状 150">
            <a:extLst>
              <a:ext uri="{FF2B5EF4-FFF2-40B4-BE49-F238E27FC236}">
                <a16:creationId xmlns:a16="http://schemas.microsoft.com/office/drawing/2014/main" xmlns="" id="{BCB709A9-04AC-4EEA-AFFA-0C2068445D3F}"/>
              </a:ext>
            </a:extLst>
          </p:cNvPr>
          <p:cNvSpPr/>
          <p:nvPr/>
        </p:nvSpPr>
        <p:spPr>
          <a:xfrm rot="292574">
            <a:off x="8693510" y="779450"/>
            <a:ext cx="396411" cy="2236939"/>
          </a:xfrm>
          <a:custGeom>
            <a:avLst/>
            <a:gdLst>
              <a:gd name="connsiteX0" fmla="*/ 12995 w 396411"/>
              <a:gd name="connsiteY0" fmla="*/ 2519 h 2236939"/>
              <a:gd name="connsiteX1" fmla="*/ 42525 w 396411"/>
              <a:gd name="connsiteY1" fmla="*/ 0 h 2236939"/>
              <a:gd name="connsiteX2" fmla="*/ 88590 w 396411"/>
              <a:gd name="connsiteY2" fmla="*/ 16969 h 2236939"/>
              <a:gd name="connsiteX3" fmla="*/ 119890 w 396411"/>
              <a:gd name="connsiteY3" fmla="*/ 35197 h 2236939"/>
              <a:gd name="connsiteX4" fmla="*/ 149421 w 396411"/>
              <a:gd name="connsiteY4" fmla="*/ 32678 h 2236939"/>
              <a:gd name="connsiteX5" fmla="*/ 195486 w 396411"/>
              <a:gd name="connsiteY5" fmla="*/ 49645 h 2236939"/>
              <a:gd name="connsiteX6" fmla="*/ 226785 w 396411"/>
              <a:gd name="connsiteY6" fmla="*/ 67874 h 2236939"/>
              <a:gd name="connsiteX7" fmla="*/ 239175 w 396411"/>
              <a:gd name="connsiteY7" fmla="*/ 213105 h 2236939"/>
              <a:gd name="connsiteX8" fmla="*/ 251566 w 396411"/>
              <a:gd name="connsiteY8" fmla="*/ 358338 h 2236939"/>
              <a:gd name="connsiteX9" fmla="*/ 262186 w 396411"/>
              <a:gd name="connsiteY9" fmla="*/ 482822 h 2236939"/>
              <a:gd name="connsiteX10" fmla="*/ 272806 w 396411"/>
              <a:gd name="connsiteY10" fmla="*/ 607306 h 2236939"/>
              <a:gd name="connsiteX11" fmla="*/ 283426 w 396411"/>
              <a:gd name="connsiteY11" fmla="*/ 731790 h 2236939"/>
              <a:gd name="connsiteX12" fmla="*/ 292276 w 396411"/>
              <a:gd name="connsiteY12" fmla="*/ 835527 h 2236939"/>
              <a:gd name="connsiteX13" fmla="*/ 301126 w 396411"/>
              <a:gd name="connsiteY13" fmla="*/ 939264 h 2236939"/>
              <a:gd name="connsiteX14" fmla="*/ 309976 w 396411"/>
              <a:gd name="connsiteY14" fmla="*/ 1043001 h 2236939"/>
              <a:gd name="connsiteX15" fmla="*/ 317056 w 396411"/>
              <a:gd name="connsiteY15" fmla="*/ 1125990 h 2236939"/>
              <a:gd name="connsiteX16" fmla="*/ 324136 w 396411"/>
              <a:gd name="connsiteY16" fmla="*/ 1208980 h 2236939"/>
              <a:gd name="connsiteX17" fmla="*/ 331216 w 396411"/>
              <a:gd name="connsiteY17" fmla="*/ 1291969 h 2236939"/>
              <a:gd name="connsiteX18" fmla="*/ 338296 w 396411"/>
              <a:gd name="connsiteY18" fmla="*/ 1374959 h 2236939"/>
              <a:gd name="connsiteX19" fmla="*/ 343606 w 396411"/>
              <a:gd name="connsiteY19" fmla="*/ 1437202 h 2236939"/>
              <a:gd name="connsiteX20" fmla="*/ 347146 w 396411"/>
              <a:gd name="connsiteY20" fmla="*/ 1478696 h 2236939"/>
              <a:gd name="connsiteX21" fmla="*/ 352456 w 396411"/>
              <a:gd name="connsiteY21" fmla="*/ 1540938 h 2236939"/>
              <a:gd name="connsiteX22" fmla="*/ 355996 w 396411"/>
              <a:gd name="connsiteY22" fmla="*/ 1582433 h 2236939"/>
              <a:gd name="connsiteX23" fmla="*/ 348311 w 396411"/>
              <a:gd name="connsiteY23" fmla="*/ 1666682 h 2236939"/>
              <a:gd name="connsiteX24" fmla="*/ 353621 w 396411"/>
              <a:gd name="connsiteY24" fmla="*/ 1728924 h 2236939"/>
              <a:gd name="connsiteX25" fmla="*/ 358931 w 396411"/>
              <a:gd name="connsiteY25" fmla="*/ 1791166 h 2236939"/>
              <a:gd name="connsiteX26" fmla="*/ 362471 w 396411"/>
              <a:gd name="connsiteY26" fmla="*/ 1832661 h 2236939"/>
              <a:gd name="connsiteX27" fmla="*/ 366011 w 396411"/>
              <a:gd name="connsiteY27" fmla="*/ 1874156 h 2236939"/>
              <a:gd name="connsiteX28" fmla="*/ 367781 w 396411"/>
              <a:gd name="connsiteY28" fmla="*/ 1894903 h 2236939"/>
              <a:gd name="connsiteX29" fmla="*/ 369551 w 396411"/>
              <a:gd name="connsiteY29" fmla="*/ 1915651 h 2236939"/>
              <a:gd name="connsiteX30" fmla="*/ 384316 w 396411"/>
              <a:gd name="connsiteY30" fmla="*/ 1914391 h 2236939"/>
              <a:gd name="connsiteX31" fmla="*/ 390142 w 396411"/>
              <a:gd name="connsiteY31" fmla="*/ 1913894 h 2236939"/>
              <a:gd name="connsiteX32" fmla="*/ 396411 w 396411"/>
              <a:gd name="connsiteY32" fmla="*/ 2164140 h 2236939"/>
              <a:gd name="connsiteX33" fmla="*/ 390791 w 396411"/>
              <a:gd name="connsiteY33" fmla="*/ 2164620 h 2236939"/>
              <a:gd name="connsiteX34" fmla="*/ 348266 w 396411"/>
              <a:gd name="connsiteY34" fmla="*/ 2189146 h 2236939"/>
              <a:gd name="connsiteX35" fmla="*/ 320506 w 396411"/>
              <a:gd name="connsiteY35" fmla="*/ 2212412 h 2236939"/>
              <a:gd name="connsiteX36" fmla="*/ 305741 w 396411"/>
              <a:gd name="connsiteY36" fmla="*/ 2213672 h 2236939"/>
              <a:gd name="connsiteX37" fmla="*/ 277981 w 396411"/>
              <a:gd name="connsiteY37" fmla="*/ 2236939 h 2236939"/>
              <a:gd name="connsiteX38" fmla="*/ 246681 w 396411"/>
              <a:gd name="connsiteY38" fmla="*/ 2218710 h 2236939"/>
              <a:gd name="connsiteX39" fmla="*/ 231916 w 396411"/>
              <a:gd name="connsiteY39" fmla="*/ 2219970 h 2236939"/>
              <a:gd name="connsiteX40" fmla="*/ 215382 w 396411"/>
              <a:gd name="connsiteY40" fmla="*/ 2200483 h 2236939"/>
              <a:gd name="connsiteX41" fmla="*/ 182311 w 396411"/>
              <a:gd name="connsiteY41" fmla="*/ 2161507 h 2236939"/>
              <a:gd name="connsiteX42" fmla="*/ 149241 w 396411"/>
              <a:gd name="connsiteY42" fmla="*/ 2122532 h 2236939"/>
              <a:gd name="connsiteX43" fmla="*/ 132707 w 396411"/>
              <a:gd name="connsiteY43" fmla="*/ 2103044 h 2236939"/>
              <a:gd name="connsiteX44" fmla="*/ 130937 w 396411"/>
              <a:gd name="connsiteY44" fmla="*/ 2082296 h 2236939"/>
              <a:gd name="connsiteX45" fmla="*/ 112631 w 396411"/>
              <a:gd name="connsiteY45" fmla="*/ 2042062 h 2236939"/>
              <a:gd name="connsiteX46" fmla="*/ 125627 w 396411"/>
              <a:gd name="connsiteY46" fmla="*/ 2020054 h 2236939"/>
              <a:gd name="connsiteX47" fmla="*/ 123857 w 396411"/>
              <a:gd name="connsiteY47" fmla="*/ 1999307 h 2236939"/>
              <a:gd name="connsiteX48" fmla="*/ 135081 w 396411"/>
              <a:gd name="connsiteY48" fmla="*/ 1956553 h 2236939"/>
              <a:gd name="connsiteX49" fmla="*/ 162841 w 396411"/>
              <a:gd name="connsiteY49" fmla="*/ 1933286 h 2236939"/>
              <a:gd name="connsiteX50" fmla="*/ 175836 w 396411"/>
              <a:gd name="connsiteY50" fmla="*/ 1911279 h 2236939"/>
              <a:gd name="connsiteX51" fmla="*/ 174066 w 396411"/>
              <a:gd name="connsiteY51" fmla="*/ 1890531 h 2236939"/>
              <a:gd name="connsiteX52" fmla="*/ 172296 w 396411"/>
              <a:gd name="connsiteY52" fmla="*/ 1869784 h 2236939"/>
              <a:gd name="connsiteX53" fmla="*/ 183521 w 396411"/>
              <a:gd name="connsiteY53" fmla="*/ 1827029 h 2236939"/>
              <a:gd name="connsiteX54" fmla="*/ 179981 w 396411"/>
              <a:gd name="connsiteY54" fmla="*/ 1785535 h 2236939"/>
              <a:gd name="connsiteX55" fmla="*/ 176441 w 396411"/>
              <a:gd name="connsiteY55" fmla="*/ 1744040 h 2236939"/>
              <a:gd name="connsiteX56" fmla="*/ 172901 w 396411"/>
              <a:gd name="connsiteY56" fmla="*/ 1702546 h 2236939"/>
              <a:gd name="connsiteX57" fmla="*/ 182356 w 396411"/>
              <a:gd name="connsiteY57" fmla="*/ 1639043 h 2236939"/>
              <a:gd name="connsiteX58" fmla="*/ 177046 w 396411"/>
              <a:gd name="connsiteY58" fmla="*/ 1576801 h 2236939"/>
              <a:gd name="connsiteX59" fmla="*/ 171736 w 396411"/>
              <a:gd name="connsiteY59" fmla="*/ 1514559 h 2236939"/>
              <a:gd name="connsiteX60" fmla="*/ 164656 w 396411"/>
              <a:gd name="connsiteY60" fmla="*/ 1431570 h 2236939"/>
              <a:gd name="connsiteX61" fmla="*/ 157576 w 396411"/>
              <a:gd name="connsiteY61" fmla="*/ 1348580 h 2236939"/>
              <a:gd name="connsiteX62" fmla="*/ 150496 w 396411"/>
              <a:gd name="connsiteY62" fmla="*/ 1265591 h 2236939"/>
              <a:gd name="connsiteX63" fmla="*/ 158181 w 396411"/>
              <a:gd name="connsiteY63" fmla="*/ 1181341 h 2236939"/>
              <a:gd name="connsiteX64" fmla="*/ 149331 w 396411"/>
              <a:gd name="connsiteY64" fmla="*/ 1077604 h 2236939"/>
              <a:gd name="connsiteX65" fmla="*/ 133401 w 396411"/>
              <a:gd name="connsiteY65" fmla="*/ 890878 h 2236939"/>
              <a:gd name="connsiteX66" fmla="*/ 119241 w 396411"/>
              <a:gd name="connsiteY66" fmla="*/ 724899 h 2236939"/>
              <a:gd name="connsiteX67" fmla="*/ 92085 w 396411"/>
              <a:gd name="connsiteY67" fmla="*/ 580927 h 2236939"/>
              <a:gd name="connsiteX68" fmla="*/ 81465 w 396411"/>
              <a:gd name="connsiteY68" fmla="*/ 456443 h 2236939"/>
              <a:gd name="connsiteX69" fmla="*/ 72615 w 396411"/>
              <a:gd name="connsiteY69" fmla="*/ 352706 h 2236939"/>
              <a:gd name="connsiteX70" fmla="*/ 50771 w 396411"/>
              <a:gd name="connsiteY70" fmla="*/ 270976 h 2236939"/>
              <a:gd name="connsiteX71" fmla="*/ 43691 w 396411"/>
              <a:gd name="connsiteY71" fmla="*/ 187986 h 2236939"/>
              <a:gd name="connsiteX72" fmla="*/ 25385 w 396411"/>
              <a:gd name="connsiteY72" fmla="*/ 147751 h 2236939"/>
              <a:gd name="connsiteX73" fmla="*/ 5310 w 396411"/>
              <a:gd name="connsiteY73" fmla="*/ 86768 h 2236939"/>
              <a:gd name="connsiteX74" fmla="*/ 1770 w 396411"/>
              <a:gd name="connsiteY74" fmla="*/ 45274 h 2236939"/>
              <a:gd name="connsiteX75" fmla="*/ 0 w 396411"/>
              <a:gd name="connsiteY75" fmla="*/ 24527 h 2236939"/>
              <a:gd name="connsiteX76" fmla="*/ 12995 w 396411"/>
              <a:gd name="connsiteY76" fmla="*/ 2519 h 2236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396411" h="2236939">
                <a:moveTo>
                  <a:pt x="12995" y="2519"/>
                </a:moveTo>
                <a:lnTo>
                  <a:pt x="42525" y="0"/>
                </a:lnTo>
                <a:lnTo>
                  <a:pt x="88590" y="16969"/>
                </a:lnTo>
                <a:lnTo>
                  <a:pt x="119890" y="35197"/>
                </a:lnTo>
                <a:lnTo>
                  <a:pt x="149421" y="32678"/>
                </a:lnTo>
                <a:lnTo>
                  <a:pt x="195486" y="49645"/>
                </a:lnTo>
                <a:lnTo>
                  <a:pt x="226785" y="67874"/>
                </a:lnTo>
                <a:lnTo>
                  <a:pt x="239175" y="213105"/>
                </a:lnTo>
                <a:lnTo>
                  <a:pt x="251566" y="358338"/>
                </a:lnTo>
                <a:lnTo>
                  <a:pt x="262186" y="482822"/>
                </a:lnTo>
                <a:lnTo>
                  <a:pt x="272806" y="607306"/>
                </a:lnTo>
                <a:lnTo>
                  <a:pt x="283426" y="731790"/>
                </a:lnTo>
                <a:lnTo>
                  <a:pt x="292276" y="835527"/>
                </a:lnTo>
                <a:lnTo>
                  <a:pt x="301126" y="939264"/>
                </a:lnTo>
                <a:lnTo>
                  <a:pt x="309976" y="1043001"/>
                </a:lnTo>
                <a:lnTo>
                  <a:pt x="317056" y="1125990"/>
                </a:lnTo>
                <a:lnTo>
                  <a:pt x="324136" y="1208980"/>
                </a:lnTo>
                <a:lnTo>
                  <a:pt x="331216" y="1291969"/>
                </a:lnTo>
                <a:lnTo>
                  <a:pt x="338296" y="1374959"/>
                </a:lnTo>
                <a:lnTo>
                  <a:pt x="343606" y="1437202"/>
                </a:lnTo>
                <a:lnTo>
                  <a:pt x="347146" y="1478696"/>
                </a:lnTo>
                <a:lnTo>
                  <a:pt x="352456" y="1540938"/>
                </a:lnTo>
                <a:lnTo>
                  <a:pt x="355996" y="1582433"/>
                </a:lnTo>
                <a:lnTo>
                  <a:pt x="348311" y="1666682"/>
                </a:lnTo>
                <a:lnTo>
                  <a:pt x="353621" y="1728924"/>
                </a:lnTo>
                <a:lnTo>
                  <a:pt x="358931" y="1791166"/>
                </a:lnTo>
                <a:lnTo>
                  <a:pt x="362471" y="1832661"/>
                </a:lnTo>
                <a:lnTo>
                  <a:pt x="366011" y="1874156"/>
                </a:lnTo>
                <a:lnTo>
                  <a:pt x="367781" y="1894903"/>
                </a:lnTo>
                <a:lnTo>
                  <a:pt x="369551" y="1915651"/>
                </a:lnTo>
                <a:lnTo>
                  <a:pt x="384316" y="1914391"/>
                </a:lnTo>
                <a:lnTo>
                  <a:pt x="390142" y="1913894"/>
                </a:lnTo>
                <a:lnTo>
                  <a:pt x="396411" y="2164140"/>
                </a:lnTo>
                <a:lnTo>
                  <a:pt x="390791" y="2164620"/>
                </a:lnTo>
                <a:lnTo>
                  <a:pt x="348266" y="2189146"/>
                </a:lnTo>
                <a:lnTo>
                  <a:pt x="320506" y="2212412"/>
                </a:lnTo>
                <a:lnTo>
                  <a:pt x="305741" y="2213672"/>
                </a:lnTo>
                <a:lnTo>
                  <a:pt x="277981" y="2236939"/>
                </a:lnTo>
                <a:lnTo>
                  <a:pt x="246681" y="2218710"/>
                </a:lnTo>
                <a:lnTo>
                  <a:pt x="231916" y="2219970"/>
                </a:lnTo>
                <a:lnTo>
                  <a:pt x="215382" y="2200483"/>
                </a:lnTo>
                <a:lnTo>
                  <a:pt x="182311" y="2161507"/>
                </a:lnTo>
                <a:lnTo>
                  <a:pt x="149241" y="2122532"/>
                </a:lnTo>
                <a:lnTo>
                  <a:pt x="132707" y="2103044"/>
                </a:lnTo>
                <a:lnTo>
                  <a:pt x="130937" y="2082296"/>
                </a:lnTo>
                <a:lnTo>
                  <a:pt x="112631" y="2042062"/>
                </a:lnTo>
                <a:lnTo>
                  <a:pt x="125627" y="2020054"/>
                </a:lnTo>
                <a:lnTo>
                  <a:pt x="123857" y="1999307"/>
                </a:lnTo>
                <a:lnTo>
                  <a:pt x="135081" y="1956553"/>
                </a:lnTo>
                <a:lnTo>
                  <a:pt x="162841" y="1933286"/>
                </a:lnTo>
                <a:lnTo>
                  <a:pt x="175836" y="1911279"/>
                </a:lnTo>
                <a:lnTo>
                  <a:pt x="174066" y="1890531"/>
                </a:lnTo>
                <a:lnTo>
                  <a:pt x="172296" y="1869784"/>
                </a:lnTo>
                <a:lnTo>
                  <a:pt x="183521" y="1827029"/>
                </a:lnTo>
                <a:lnTo>
                  <a:pt x="179981" y="1785535"/>
                </a:lnTo>
                <a:lnTo>
                  <a:pt x="176441" y="1744040"/>
                </a:lnTo>
                <a:lnTo>
                  <a:pt x="172901" y="1702546"/>
                </a:lnTo>
                <a:lnTo>
                  <a:pt x="182356" y="1639043"/>
                </a:lnTo>
                <a:lnTo>
                  <a:pt x="177046" y="1576801"/>
                </a:lnTo>
                <a:lnTo>
                  <a:pt x="171736" y="1514559"/>
                </a:lnTo>
                <a:lnTo>
                  <a:pt x="164656" y="1431570"/>
                </a:lnTo>
                <a:lnTo>
                  <a:pt x="157576" y="1348580"/>
                </a:lnTo>
                <a:lnTo>
                  <a:pt x="150496" y="1265591"/>
                </a:lnTo>
                <a:lnTo>
                  <a:pt x="158181" y="1181341"/>
                </a:lnTo>
                <a:lnTo>
                  <a:pt x="149331" y="1077604"/>
                </a:lnTo>
                <a:lnTo>
                  <a:pt x="133401" y="890878"/>
                </a:lnTo>
                <a:lnTo>
                  <a:pt x="119241" y="724899"/>
                </a:lnTo>
                <a:lnTo>
                  <a:pt x="92085" y="580927"/>
                </a:lnTo>
                <a:lnTo>
                  <a:pt x="81465" y="456443"/>
                </a:lnTo>
                <a:lnTo>
                  <a:pt x="72615" y="352706"/>
                </a:lnTo>
                <a:lnTo>
                  <a:pt x="50771" y="270976"/>
                </a:lnTo>
                <a:lnTo>
                  <a:pt x="43691" y="187986"/>
                </a:lnTo>
                <a:lnTo>
                  <a:pt x="25385" y="147751"/>
                </a:lnTo>
                <a:lnTo>
                  <a:pt x="5310" y="86768"/>
                </a:lnTo>
                <a:lnTo>
                  <a:pt x="1770" y="45274"/>
                </a:lnTo>
                <a:lnTo>
                  <a:pt x="0" y="24527"/>
                </a:lnTo>
                <a:lnTo>
                  <a:pt x="12995" y="251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2" name="任意多边形: 形状 151">
            <a:extLst>
              <a:ext uri="{FF2B5EF4-FFF2-40B4-BE49-F238E27FC236}">
                <a16:creationId xmlns:a16="http://schemas.microsoft.com/office/drawing/2014/main" xmlns="" id="{B87B3829-D399-43D7-B974-F7C9C9AC2870}"/>
              </a:ext>
            </a:extLst>
          </p:cNvPr>
          <p:cNvSpPr/>
          <p:nvPr/>
        </p:nvSpPr>
        <p:spPr>
          <a:xfrm rot="292574">
            <a:off x="5594565" y="1670032"/>
            <a:ext cx="284844" cy="1431568"/>
          </a:xfrm>
          <a:custGeom>
            <a:avLst/>
            <a:gdLst>
              <a:gd name="connsiteX0" fmla="*/ 48529 w 284844"/>
              <a:gd name="connsiteY0" fmla="*/ 0 h 1431568"/>
              <a:gd name="connsiteX1" fmla="*/ 96365 w 284844"/>
              <a:gd name="connsiteY1" fmla="*/ 37716 h 1431568"/>
              <a:gd name="connsiteX2" fmla="*/ 129435 w 284844"/>
              <a:gd name="connsiteY2" fmla="*/ 76691 h 1431568"/>
              <a:gd name="connsiteX3" fmla="*/ 160735 w 284844"/>
              <a:gd name="connsiteY3" fmla="*/ 94919 h 1431568"/>
              <a:gd name="connsiteX4" fmla="*/ 192035 w 284844"/>
              <a:gd name="connsiteY4" fmla="*/ 113147 h 1431568"/>
              <a:gd name="connsiteX5" fmla="*/ 223334 w 284844"/>
              <a:gd name="connsiteY5" fmla="*/ 131375 h 1431568"/>
              <a:gd name="connsiteX6" fmla="*/ 239870 w 284844"/>
              <a:gd name="connsiteY6" fmla="*/ 150863 h 1431568"/>
              <a:gd name="connsiteX7" fmla="*/ 254635 w 284844"/>
              <a:gd name="connsiteY7" fmla="*/ 149603 h 1431568"/>
              <a:gd name="connsiteX8" fmla="*/ 256405 w 284844"/>
              <a:gd name="connsiteY8" fmla="*/ 170351 h 1431568"/>
              <a:gd name="connsiteX9" fmla="*/ 258175 w 284844"/>
              <a:gd name="connsiteY9" fmla="*/ 191098 h 1431568"/>
              <a:gd name="connsiteX10" fmla="*/ 261715 w 284844"/>
              <a:gd name="connsiteY10" fmla="*/ 232593 h 1431568"/>
              <a:gd name="connsiteX11" fmla="*/ 263485 w 284844"/>
              <a:gd name="connsiteY11" fmla="*/ 253340 h 1431568"/>
              <a:gd name="connsiteX12" fmla="*/ 254030 w 284844"/>
              <a:gd name="connsiteY12" fmla="*/ 316842 h 1431568"/>
              <a:gd name="connsiteX13" fmla="*/ 257570 w 284844"/>
              <a:gd name="connsiteY13" fmla="*/ 358336 h 1431568"/>
              <a:gd name="connsiteX14" fmla="*/ 262880 w 284844"/>
              <a:gd name="connsiteY14" fmla="*/ 420578 h 1431568"/>
              <a:gd name="connsiteX15" fmla="*/ 269960 w 284844"/>
              <a:gd name="connsiteY15" fmla="*/ 503568 h 1431568"/>
              <a:gd name="connsiteX16" fmla="*/ 260505 w 284844"/>
              <a:gd name="connsiteY16" fmla="*/ 567069 h 1431568"/>
              <a:gd name="connsiteX17" fmla="*/ 265815 w 284844"/>
              <a:gd name="connsiteY17" fmla="*/ 629312 h 1431568"/>
              <a:gd name="connsiteX18" fmla="*/ 271125 w 284844"/>
              <a:gd name="connsiteY18" fmla="*/ 691554 h 1431568"/>
              <a:gd name="connsiteX19" fmla="*/ 276435 w 284844"/>
              <a:gd name="connsiteY19" fmla="*/ 753796 h 1431568"/>
              <a:gd name="connsiteX20" fmla="*/ 263440 w 284844"/>
              <a:gd name="connsiteY20" fmla="*/ 775803 h 1431568"/>
              <a:gd name="connsiteX21" fmla="*/ 266980 w 284844"/>
              <a:gd name="connsiteY21" fmla="*/ 817298 h 1431568"/>
              <a:gd name="connsiteX22" fmla="*/ 268750 w 284844"/>
              <a:gd name="connsiteY22" fmla="*/ 838045 h 1431568"/>
              <a:gd name="connsiteX23" fmla="*/ 270520 w 284844"/>
              <a:gd name="connsiteY23" fmla="*/ 858793 h 1431568"/>
              <a:gd name="connsiteX24" fmla="*/ 272290 w 284844"/>
              <a:gd name="connsiteY24" fmla="*/ 879540 h 1431568"/>
              <a:gd name="connsiteX25" fmla="*/ 274060 w 284844"/>
              <a:gd name="connsiteY25" fmla="*/ 900287 h 1431568"/>
              <a:gd name="connsiteX26" fmla="*/ 275830 w 284844"/>
              <a:gd name="connsiteY26" fmla="*/ 921035 h 1431568"/>
              <a:gd name="connsiteX27" fmla="*/ 284844 w 284844"/>
              <a:gd name="connsiteY27" fmla="*/ 920266 h 1431568"/>
              <a:gd name="connsiteX28" fmla="*/ 270822 w 284844"/>
              <a:gd name="connsiteY28" fmla="*/ 1261944 h 1431568"/>
              <a:gd name="connsiteX29" fmla="*/ 261625 w 284844"/>
              <a:gd name="connsiteY29" fmla="*/ 1277519 h 1431568"/>
              <a:gd name="connsiteX30" fmla="*/ 248630 w 284844"/>
              <a:gd name="connsiteY30" fmla="*/ 1299526 h 1431568"/>
              <a:gd name="connsiteX31" fmla="*/ 237406 w 284844"/>
              <a:gd name="connsiteY31" fmla="*/ 1342280 h 1431568"/>
              <a:gd name="connsiteX32" fmla="*/ 224410 w 284844"/>
              <a:gd name="connsiteY32" fmla="*/ 1364287 h 1431568"/>
              <a:gd name="connsiteX33" fmla="*/ 211415 w 284844"/>
              <a:gd name="connsiteY33" fmla="*/ 1386294 h 1431568"/>
              <a:gd name="connsiteX34" fmla="*/ 198421 w 284844"/>
              <a:gd name="connsiteY34" fmla="*/ 1408301 h 1431568"/>
              <a:gd name="connsiteX35" fmla="*/ 170660 w 284844"/>
              <a:gd name="connsiteY35" fmla="*/ 1431568 h 1431568"/>
              <a:gd name="connsiteX36" fmla="*/ 139360 w 284844"/>
              <a:gd name="connsiteY36" fmla="*/ 1413339 h 1431568"/>
              <a:gd name="connsiteX37" fmla="*/ 109830 w 284844"/>
              <a:gd name="connsiteY37" fmla="*/ 1415858 h 1431568"/>
              <a:gd name="connsiteX38" fmla="*/ 76761 w 284844"/>
              <a:gd name="connsiteY38" fmla="*/ 1376883 h 1431568"/>
              <a:gd name="connsiteX39" fmla="*/ 60225 w 284844"/>
              <a:gd name="connsiteY39" fmla="*/ 1357395 h 1431568"/>
              <a:gd name="connsiteX40" fmla="*/ 27156 w 284844"/>
              <a:gd name="connsiteY40" fmla="*/ 1318420 h 1431568"/>
              <a:gd name="connsiteX41" fmla="*/ 8850 w 284844"/>
              <a:gd name="connsiteY41" fmla="*/ 1278185 h 1431568"/>
              <a:gd name="connsiteX42" fmla="*/ 5310 w 284844"/>
              <a:gd name="connsiteY42" fmla="*/ 1236691 h 1431568"/>
              <a:gd name="connsiteX43" fmla="*/ 3540 w 284844"/>
              <a:gd name="connsiteY43" fmla="*/ 1215943 h 1431568"/>
              <a:gd name="connsiteX44" fmla="*/ 1770 w 284844"/>
              <a:gd name="connsiteY44" fmla="*/ 1195195 h 1431568"/>
              <a:gd name="connsiteX45" fmla="*/ 0 w 284844"/>
              <a:gd name="connsiteY45" fmla="*/ 1174449 h 1431568"/>
              <a:gd name="connsiteX46" fmla="*/ 11225 w 284844"/>
              <a:gd name="connsiteY46" fmla="*/ 1131694 h 1431568"/>
              <a:gd name="connsiteX47" fmla="*/ 38985 w 284844"/>
              <a:gd name="connsiteY47" fmla="*/ 1108428 h 1431568"/>
              <a:gd name="connsiteX48" fmla="*/ 37215 w 284844"/>
              <a:gd name="connsiteY48" fmla="*/ 1087680 h 1431568"/>
              <a:gd name="connsiteX49" fmla="*/ 48441 w 284844"/>
              <a:gd name="connsiteY49" fmla="*/ 1044925 h 1431568"/>
              <a:gd name="connsiteX50" fmla="*/ 61435 w 284844"/>
              <a:gd name="connsiteY50" fmla="*/ 1022919 h 1431568"/>
              <a:gd name="connsiteX51" fmla="*/ 72660 w 284844"/>
              <a:gd name="connsiteY51" fmla="*/ 980164 h 1431568"/>
              <a:gd name="connsiteX52" fmla="*/ 80346 w 284844"/>
              <a:gd name="connsiteY52" fmla="*/ 895915 h 1431568"/>
              <a:gd name="connsiteX53" fmla="*/ 101025 w 284844"/>
              <a:gd name="connsiteY53" fmla="*/ 789659 h 1431568"/>
              <a:gd name="connsiteX54" fmla="*/ 93945 w 284844"/>
              <a:gd name="connsiteY54" fmla="*/ 706670 h 1431568"/>
              <a:gd name="connsiteX55" fmla="*/ 88635 w 284844"/>
              <a:gd name="connsiteY55" fmla="*/ 644428 h 1431568"/>
              <a:gd name="connsiteX56" fmla="*/ 96320 w 284844"/>
              <a:gd name="connsiteY56" fmla="*/ 560179 h 1431568"/>
              <a:gd name="connsiteX57" fmla="*/ 87470 w 284844"/>
              <a:gd name="connsiteY57" fmla="*/ 456442 h 1431568"/>
              <a:gd name="connsiteX58" fmla="*/ 80390 w 284844"/>
              <a:gd name="connsiteY58" fmla="*/ 373452 h 1431568"/>
              <a:gd name="connsiteX59" fmla="*/ 69770 w 284844"/>
              <a:gd name="connsiteY59" fmla="*/ 248968 h 1431568"/>
              <a:gd name="connsiteX60" fmla="*/ 59149 w 284844"/>
              <a:gd name="connsiteY60" fmla="*/ 124484 h 1431568"/>
              <a:gd name="connsiteX61" fmla="*/ 48529 w 284844"/>
              <a:gd name="connsiteY61" fmla="*/ 0 h 1431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284844" h="1431568">
                <a:moveTo>
                  <a:pt x="48529" y="0"/>
                </a:moveTo>
                <a:lnTo>
                  <a:pt x="96365" y="37716"/>
                </a:lnTo>
                <a:lnTo>
                  <a:pt x="129435" y="76691"/>
                </a:lnTo>
                <a:lnTo>
                  <a:pt x="160735" y="94919"/>
                </a:lnTo>
                <a:lnTo>
                  <a:pt x="192035" y="113147"/>
                </a:lnTo>
                <a:lnTo>
                  <a:pt x="223334" y="131375"/>
                </a:lnTo>
                <a:lnTo>
                  <a:pt x="239870" y="150863"/>
                </a:lnTo>
                <a:lnTo>
                  <a:pt x="254635" y="149603"/>
                </a:lnTo>
                <a:lnTo>
                  <a:pt x="256405" y="170351"/>
                </a:lnTo>
                <a:lnTo>
                  <a:pt x="258175" y="191098"/>
                </a:lnTo>
                <a:lnTo>
                  <a:pt x="261715" y="232593"/>
                </a:lnTo>
                <a:lnTo>
                  <a:pt x="263485" y="253340"/>
                </a:lnTo>
                <a:lnTo>
                  <a:pt x="254030" y="316842"/>
                </a:lnTo>
                <a:lnTo>
                  <a:pt x="257570" y="358336"/>
                </a:lnTo>
                <a:lnTo>
                  <a:pt x="262880" y="420578"/>
                </a:lnTo>
                <a:lnTo>
                  <a:pt x="269960" y="503568"/>
                </a:lnTo>
                <a:lnTo>
                  <a:pt x="260505" y="567069"/>
                </a:lnTo>
                <a:lnTo>
                  <a:pt x="265815" y="629312"/>
                </a:lnTo>
                <a:lnTo>
                  <a:pt x="271125" y="691554"/>
                </a:lnTo>
                <a:lnTo>
                  <a:pt x="276435" y="753796"/>
                </a:lnTo>
                <a:lnTo>
                  <a:pt x="263440" y="775803"/>
                </a:lnTo>
                <a:lnTo>
                  <a:pt x="266980" y="817298"/>
                </a:lnTo>
                <a:lnTo>
                  <a:pt x="268750" y="838045"/>
                </a:lnTo>
                <a:lnTo>
                  <a:pt x="270520" y="858793"/>
                </a:lnTo>
                <a:lnTo>
                  <a:pt x="272290" y="879540"/>
                </a:lnTo>
                <a:lnTo>
                  <a:pt x="274060" y="900287"/>
                </a:lnTo>
                <a:lnTo>
                  <a:pt x="275830" y="921035"/>
                </a:lnTo>
                <a:lnTo>
                  <a:pt x="284844" y="920266"/>
                </a:lnTo>
                <a:lnTo>
                  <a:pt x="270822" y="1261944"/>
                </a:lnTo>
                <a:lnTo>
                  <a:pt x="261625" y="1277519"/>
                </a:lnTo>
                <a:lnTo>
                  <a:pt x="248630" y="1299526"/>
                </a:lnTo>
                <a:lnTo>
                  <a:pt x="237406" y="1342280"/>
                </a:lnTo>
                <a:lnTo>
                  <a:pt x="224410" y="1364287"/>
                </a:lnTo>
                <a:lnTo>
                  <a:pt x="211415" y="1386294"/>
                </a:lnTo>
                <a:lnTo>
                  <a:pt x="198421" y="1408301"/>
                </a:lnTo>
                <a:lnTo>
                  <a:pt x="170660" y="1431568"/>
                </a:lnTo>
                <a:lnTo>
                  <a:pt x="139360" y="1413339"/>
                </a:lnTo>
                <a:lnTo>
                  <a:pt x="109830" y="1415858"/>
                </a:lnTo>
                <a:lnTo>
                  <a:pt x="76761" y="1376883"/>
                </a:lnTo>
                <a:lnTo>
                  <a:pt x="60225" y="1357395"/>
                </a:lnTo>
                <a:lnTo>
                  <a:pt x="27156" y="1318420"/>
                </a:lnTo>
                <a:lnTo>
                  <a:pt x="8850" y="1278185"/>
                </a:lnTo>
                <a:lnTo>
                  <a:pt x="5310" y="1236691"/>
                </a:lnTo>
                <a:lnTo>
                  <a:pt x="3540" y="1215943"/>
                </a:lnTo>
                <a:lnTo>
                  <a:pt x="1770" y="1195195"/>
                </a:lnTo>
                <a:lnTo>
                  <a:pt x="0" y="1174449"/>
                </a:lnTo>
                <a:lnTo>
                  <a:pt x="11225" y="1131694"/>
                </a:lnTo>
                <a:lnTo>
                  <a:pt x="38985" y="1108428"/>
                </a:lnTo>
                <a:lnTo>
                  <a:pt x="37215" y="1087680"/>
                </a:lnTo>
                <a:lnTo>
                  <a:pt x="48441" y="1044925"/>
                </a:lnTo>
                <a:lnTo>
                  <a:pt x="61435" y="1022919"/>
                </a:lnTo>
                <a:lnTo>
                  <a:pt x="72660" y="980164"/>
                </a:lnTo>
                <a:lnTo>
                  <a:pt x="80346" y="895915"/>
                </a:lnTo>
                <a:lnTo>
                  <a:pt x="101025" y="789659"/>
                </a:lnTo>
                <a:lnTo>
                  <a:pt x="93945" y="706670"/>
                </a:lnTo>
                <a:lnTo>
                  <a:pt x="88635" y="644428"/>
                </a:lnTo>
                <a:lnTo>
                  <a:pt x="96320" y="560179"/>
                </a:lnTo>
                <a:lnTo>
                  <a:pt x="87470" y="456442"/>
                </a:lnTo>
                <a:lnTo>
                  <a:pt x="80390" y="373452"/>
                </a:lnTo>
                <a:lnTo>
                  <a:pt x="69770" y="248968"/>
                </a:lnTo>
                <a:lnTo>
                  <a:pt x="59149" y="124484"/>
                </a:lnTo>
                <a:lnTo>
                  <a:pt x="4852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3" name="任意多边形: 形状 152">
            <a:extLst>
              <a:ext uri="{FF2B5EF4-FFF2-40B4-BE49-F238E27FC236}">
                <a16:creationId xmlns:a16="http://schemas.microsoft.com/office/drawing/2014/main" xmlns="" id="{971500B4-1952-49AC-AE4A-FCDEE3E212F2}"/>
              </a:ext>
            </a:extLst>
          </p:cNvPr>
          <p:cNvSpPr/>
          <p:nvPr/>
        </p:nvSpPr>
        <p:spPr>
          <a:xfrm rot="292574">
            <a:off x="5475327" y="4336087"/>
            <a:ext cx="331838" cy="2026186"/>
          </a:xfrm>
          <a:custGeom>
            <a:avLst/>
            <a:gdLst>
              <a:gd name="connsiteX0" fmla="*/ 243710 w 331838"/>
              <a:gd name="connsiteY0" fmla="*/ 0 h 2026186"/>
              <a:gd name="connsiteX1" fmla="*/ 234532 w 331838"/>
              <a:gd name="connsiteY1" fmla="*/ 15543 h 2026186"/>
              <a:gd name="connsiteX2" fmla="*/ 221537 w 331838"/>
              <a:gd name="connsiteY2" fmla="*/ 37551 h 2026186"/>
              <a:gd name="connsiteX3" fmla="*/ 212082 w 331838"/>
              <a:gd name="connsiteY3" fmla="*/ 101052 h 2026186"/>
              <a:gd name="connsiteX4" fmla="*/ 217392 w 331838"/>
              <a:gd name="connsiteY4" fmla="*/ 163294 h 2026186"/>
              <a:gd name="connsiteX5" fmla="*/ 220932 w 331838"/>
              <a:gd name="connsiteY5" fmla="*/ 204789 h 2026186"/>
              <a:gd name="connsiteX6" fmla="*/ 226242 w 331838"/>
              <a:gd name="connsiteY6" fmla="*/ 267031 h 2026186"/>
              <a:gd name="connsiteX7" fmla="*/ 233322 w 331838"/>
              <a:gd name="connsiteY7" fmla="*/ 350021 h 2026186"/>
              <a:gd name="connsiteX8" fmla="*/ 242172 w 331838"/>
              <a:gd name="connsiteY8" fmla="*/ 453758 h 2026186"/>
              <a:gd name="connsiteX9" fmla="*/ 251022 w 331838"/>
              <a:gd name="connsiteY9" fmla="*/ 557494 h 2026186"/>
              <a:gd name="connsiteX10" fmla="*/ 263412 w 331838"/>
              <a:gd name="connsiteY10" fmla="*/ 702727 h 2026186"/>
              <a:gd name="connsiteX11" fmla="*/ 275802 w 331838"/>
              <a:gd name="connsiteY11" fmla="*/ 847958 h 2026186"/>
              <a:gd name="connsiteX12" fmla="*/ 289962 w 331838"/>
              <a:gd name="connsiteY12" fmla="*/ 1013937 h 2026186"/>
              <a:gd name="connsiteX13" fmla="*/ 304123 w 331838"/>
              <a:gd name="connsiteY13" fmla="*/ 1179916 h 2026186"/>
              <a:gd name="connsiteX14" fmla="*/ 316513 w 331838"/>
              <a:gd name="connsiteY14" fmla="*/ 1325148 h 2026186"/>
              <a:gd name="connsiteX15" fmla="*/ 327133 w 331838"/>
              <a:gd name="connsiteY15" fmla="*/ 1449631 h 2026186"/>
              <a:gd name="connsiteX16" fmla="*/ 322988 w 331838"/>
              <a:gd name="connsiteY16" fmla="*/ 1575376 h 2026186"/>
              <a:gd name="connsiteX17" fmla="*/ 331838 w 331838"/>
              <a:gd name="connsiteY17" fmla="*/ 1679112 h 2026186"/>
              <a:gd name="connsiteX18" fmla="*/ 322383 w 331838"/>
              <a:gd name="connsiteY18" fmla="*/ 1742615 h 2026186"/>
              <a:gd name="connsiteX19" fmla="*/ 312928 w 331838"/>
              <a:gd name="connsiteY19" fmla="*/ 1806116 h 2026186"/>
              <a:gd name="connsiteX20" fmla="*/ 303473 w 331838"/>
              <a:gd name="connsiteY20" fmla="*/ 1869618 h 2026186"/>
              <a:gd name="connsiteX21" fmla="*/ 279253 w 331838"/>
              <a:gd name="connsiteY21" fmla="*/ 1934379 h 2026186"/>
              <a:gd name="connsiteX22" fmla="*/ 253263 w 331838"/>
              <a:gd name="connsiteY22" fmla="*/ 1978393 h 2026186"/>
              <a:gd name="connsiteX23" fmla="*/ 225503 w 331838"/>
              <a:gd name="connsiteY23" fmla="*/ 2001659 h 2026186"/>
              <a:gd name="connsiteX24" fmla="*/ 212508 w 331838"/>
              <a:gd name="connsiteY24" fmla="*/ 2023667 h 2026186"/>
              <a:gd name="connsiteX25" fmla="*/ 182978 w 331838"/>
              <a:gd name="connsiteY25" fmla="*/ 2026186 h 2026186"/>
              <a:gd name="connsiteX26" fmla="*/ 151678 w 331838"/>
              <a:gd name="connsiteY26" fmla="*/ 2007957 h 2026186"/>
              <a:gd name="connsiteX27" fmla="*/ 145639 w 331838"/>
              <a:gd name="connsiteY27" fmla="*/ 2000840 h 2026186"/>
              <a:gd name="connsiteX28" fmla="*/ 88235 w 331838"/>
              <a:gd name="connsiteY28" fmla="*/ 1638746 h 2026186"/>
              <a:gd name="connsiteX29" fmla="*/ 90288 w 331838"/>
              <a:gd name="connsiteY29" fmla="*/ 1637024 h 2026186"/>
              <a:gd name="connsiteX30" fmla="*/ 105053 w 331838"/>
              <a:gd name="connsiteY30" fmla="*/ 1635765 h 2026186"/>
              <a:gd name="connsiteX31" fmla="*/ 103283 w 331838"/>
              <a:gd name="connsiteY31" fmla="*/ 1615017 h 2026186"/>
              <a:gd name="connsiteX32" fmla="*/ 116278 w 331838"/>
              <a:gd name="connsiteY32" fmla="*/ 1593011 h 2026186"/>
              <a:gd name="connsiteX33" fmla="*/ 114508 w 331838"/>
              <a:gd name="connsiteY33" fmla="*/ 1572263 h 2026186"/>
              <a:gd name="connsiteX34" fmla="*/ 110968 w 331838"/>
              <a:gd name="connsiteY34" fmla="*/ 1530768 h 2026186"/>
              <a:gd name="connsiteX35" fmla="*/ 122193 w 331838"/>
              <a:gd name="connsiteY35" fmla="*/ 1488014 h 2026186"/>
              <a:gd name="connsiteX36" fmla="*/ 116883 w 331838"/>
              <a:gd name="connsiteY36" fmla="*/ 1425772 h 2026186"/>
              <a:gd name="connsiteX37" fmla="*/ 111573 w 331838"/>
              <a:gd name="connsiteY37" fmla="*/ 1363529 h 2026186"/>
              <a:gd name="connsiteX38" fmla="*/ 106263 w 331838"/>
              <a:gd name="connsiteY38" fmla="*/ 1301287 h 2026186"/>
              <a:gd name="connsiteX39" fmla="*/ 115718 w 331838"/>
              <a:gd name="connsiteY39" fmla="*/ 1237786 h 2026186"/>
              <a:gd name="connsiteX40" fmla="*/ 108638 w 331838"/>
              <a:gd name="connsiteY40" fmla="*/ 1154796 h 2026186"/>
              <a:gd name="connsiteX41" fmla="*/ 101558 w 331838"/>
              <a:gd name="connsiteY41" fmla="*/ 1071807 h 2026186"/>
              <a:gd name="connsiteX42" fmla="*/ 92708 w 331838"/>
              <a:gd name="connsiteY42" fmla="*/ 968069 h 2026186"/>
              <a:gd name="connsiteX43" fmla="*/ 85628 w 331838"/>
              <a:gd name="connsiteY43" fmla="*/ 885080 h 2026186"/>
              <a:gd name="connsiteX44" fmla="*/ 76778 w 331838"/>
              <a:gd name="connsiteY44" fmla="*/ 781344 h 2026186"/>
              <a:gd name="connsiteX45" fmla="*/ 80923 w 331838"/>
              <a:gd name="connsiteY45" fmla="*/ 655599 h 2026186"/>
              <a:gd name="connsiteX46" fmla="*/ 72073 w 331838"/>
              <a:gd name="connsiteY46" fmla="*/ 551863 h 2026186"/>
              <a:gd name="connsiteX47" fmla="*/ 61453 w 331838"/>
              <a:gd name="connsiteY47" fmla="*/ 427378 h 2026186"/>
              <a:gd name="connsiteX48" fmla="*/ 54373 w 331838"/>
              <a:gd name="connsiteY48" fmla="*/ 344389 h 2026186"/>
              <a:gd name="connsiteX49" fmla="*/ 47293 w 331838"/>
              <a:gd name="connsiteY49" fmla="*/ 261399 h 2026186"/>
              <a:gd name="connsiteX50" fmla="*/ 27217 w 331838"/>
              <a:gd name="connsiteY50" fmla="*/ 200417 h 2026186"/>
              <a:gd name="connsiteX51" fmla="*/ 21907 w 331838"/>
              <a:gd name="connsiteY51" fmla="*/ 138175 h 2026186"/>
              <a:gd name="connsiteX52" fmla="*/ 18367 w 331838"/>
              <a:gd name="connsiteY52" fmla="*/ 96680 h 2026186"/>
              <a:gd name="connsiteX53" fmla="*/ 16597 w 331838"/>
              <a:gd name="connsiteY53" fmla="*/ 75933 h 2026186"/>
              <a:gd name="connsiteX54" fmla="*/ 63 w 331838"/>
              <a:gd name="connsiteY54" fmla="*/ 56445 h 2026186"/>
              <a:gd name="connsiteX55" fmla="*/ 0 w 331838"/>
              <a:gd name="connsiteY55" fmla="*/ 56450 h 2026186"/>
              <a:gd name="connsiteX56" fmla="*/ 243710 w 331838"/>
              <a:gd name="connsiteY56" fmla="*/ 0 h 20261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331838" h="2026186">
                <a:moveTo>
                  <a:pt x="243710" y="0"/>
                </a:moveTo>
                <a:lnTo>
                  <a:pt x="234532" y="15543"/>
                </a:lnTo>
                <a:lnTo>
                  <a:pt x="221537" y="37551"/>
                </a:lnTo>
                <a:lnTo>
                  <a:pt x="212082" y="101052"/>
                </a:lnTo>
                <a:lnTo>
                  <a:pt x="217392" y="163294"/>
                </a:lnTo>
                <a:lnTo>
                  <a:pt x="220932" y="204789"/>
                </a:lnTo>
                <a:lnTo>
                  <a:pt x="226242" y="267031"/>
                </a:lnTo>
                <a:lnTo>
                  <a:pt x="233322" y="350021"/>
                </a:lnTo>
                <a:lnTo>
                  <a:pt x="242172" y="453758"/>
                </a:lnTo>
                <a:lnTo>
                  <a:pt x="251022" y="557494"/>
                </a:lnTo>
                <a:lnTo>
                  <a:pt x="263412" y="702727"/>
                </a:lnTo>
                <a:lnTo>
                  <a:pt x="275802" y="847958"/>
                </a:lnTo>
                <a:lnTo>
                  <a:pt x="289962" y="1013937"/>
                </a:lnTo>
                <a:lnTo>
                  <a:pt x="304123" y="1179916"/>
                </a:lnTo>
                <a:lnTo>
                  <a:pt x="316513" y="1325148"/>
                </a:lnTo>
                <a:lnTo>
                  <a:pt x="327133" y="1449631"/>
                </a:lnTo>
                <a:lnTo>
                  <a:pt x="322988" y="1575376"/>
                </a:lnTo>
                <a:lnTo>
                  <a:pt x="331838" y="1679112"/>
                </a:lnTo>
                <a:lnTo>
                  <a:pt x="322383" y="1742615"/>
                </a:lnTo>
                <a:lnTo>
                  <a:pt x="312928" y="1806116"/>
                </a:lnTo>
                <a:lnTo>
                  <a:pt x="303473" y="1869618"/>
                </a:lnTo>
                <a:lnTo>
                  <a:pt x="279253" y="1934379"/>
                </a:lnTo>
                <a:lnTo>
                  <a:pt x="253263" y="1978393"/>
                </a:lnTo>
                <a:lnTo>
                  <a:pt x="225503" y="2001659"/>
                </a:lnTo>
                <a:lnTo>
                  <a:pt x="212508" y="2023667"/>
                </a:lnTo>
                <a:lnTo>
                  <a:pt x="182978" y="2026186"/>
                </a:lnTo>
                <a:lnTo>
                  <a:pt x="151678" y="2007957"/>
                </a:lnTo>
                <a:lnTo>
                  <a:pt x="145639" y="2000840"/>
                </a:lnTo>
                <a:lnTo>
                  <a:pt x="88235" y="1638746"/>
                </a:lnTo>
                <a:lnTo>
                  <a:pt x="90288" y="1637024"/>
                </a:lnTo>
                <a:lnTo>
                  <a:pt x="105053" y="1635765"/>
                </a:lnTo>
                <a:lnTo>
                  <a:pt x="103283" y="1615017"/>
                </a:lnTo>
                <a:lnTo>
                  <a:pt x="116278" y="1593011"/>
                </a:lnTo>
                <a:lnTo>
                  <a:pt x="114508" y="1572263"/>
                </a:lnTo>
                <a:lnTo>
                  <a:pt x="110968" y="1530768"/>
                </a:lnTo>
                <a:lnTo>
                  <a:pt x="122193" y="1488014"/>
                </a:lnTo>
                <a:lnTo>
                  <a:pt x="116883" y="1425772"/>
                </a:lnTo>
                <a:lnTo>
                  <a:pt x="111573" y="1363529"/>
                </a:lnTo>
                <a:lnTo>
                  <a:pt x="106263" y="1301287"/>
                </a:lnTo>
                <a:lnTo>
                  <a:pt x="115718" y="1237786"/>
                </a:lnTo>
                <a:lnTo>
                  <a:pt x="108638" y="1154796"/>
                </a:lnTo>
                <a:lnTo>
                  <a:pt x="101558" y="1071807"/>
                </a:lnTo>
                <a:lnTo>
                  <a:pt x="92708" y="968069"/>
                </a:lnTo>
                <a:lnTo>
                  <a:pt x="85628" y="885080"/>
                </a:lnTo>
                <a:lnTo>
                  <a:pt x="76778" y="781344"/>
                </a:lnTo>
                <a:lnTo>
                  <a:pt x="80923" y="655599"/>
                </a:lnTo>
                <a:lnTo>
                  <a:pt x="72073" y="551863"/>
                </a:lnTo>
                <a:lnTo>
                  <a:pt x="61453" y="427378"/>
                </a:lnTo>
                <a:lnTo>
                  <a:pt x="54373" y="344389"/>
                </a:lnTo>
                <a:lnTo>
                  <a:pt x="47293" y="261399"/>
                </a:lnTo>
                <a:lnTo>
                  <a:pt x="27217" y="200417"/>
                </a:lnTo>
                <a:lnTo>
                  <a:pt x="21907" y="138175"/>
                </a:lnTo>
                <a:lnTo>
                  <a:pt x="18367" y="96680"/>
                </a:lnTo>
                <a:lnTo>
                  <a:pt x="16597" y="75933"/>
                </a:lnTo>
                <a:lnTo>
                  <a:pt x="63" y="56445"/>
                </a:lnTo>
                <a:lnTo>
                  <a:pt x="0" y="56450"/>
                </a:lnTo>
                <a:lnTo>
                  <a:pt x="24371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4" name="任意多边形: 形状 153">
            <a:extLst>
              <a:ext uri="{FF2B5EF4-FFF2-40B4-BE49-F238E27FC236}">
                <a16:creationId xmlns:a16="http://schemas.microsoft.com/office/drawing/2014/main" xmlns="" id="{4C883586-6780-4D12-8F4E-02B499A2FBEC}"/>
              </a:ext>
            </a:extLst>
          </p:cNvPr>
          <p:cNvSpPr/>
          <p:nvPr/>
        </p:nvSpPr>
        <p:spPr>
          <a:xfrm rot="292574">
            <a:off x="9377794" y="4321488"/>
            <a:ext cx="1192852" cy="438361"/>
          </a:xfrm>
          <a:custGeom>
            <a:avLst/>
            <a:gdLst>
              <a:gd name="connsiteX0" fmla="*/ 914264 w 1192852"/>
              <a:gd name="connsiteY0" fmla="*/ 6298 h 438361"/>
              <a:gd name="connsiteX1" fmla="*/ 958559 w 1192852"/>
              <a:gd name="connsiteY1" fmla="*/ 2519 h 438361"/>
              <a:gd name="connsiteX2" fmla="*/ 988089 w 1192852"/>
              <a:gd name="connsiteY2" fmla="*/ 0 h 438361"/>
              <a:gd name="connsiteX3" fmla="*/ 1019390 w 1192852"/>
              <a:gd name="connsiteY3" fmla="*/ 18228 h 438361"/>
              <a:gd name="connsiteX4" fmla="*/ 1065455 w 1192852"/>
              <a:gd name="connsiteY4" fmla="*/ 35197 h 438361"/>
              <a:gd name="connsiteX5" fmla="*/ 1128054 w 1192852"/>
              <a:gd name="connsiteY5" fmla="*/ 71652 h 438361"/>
              <a:gd name="connsiteX6" fmla="*/ 1175890 w 1192852"/>
              <a:gd name="connsiteY6" fmla="*/ 109369 h 438361"/>
              <a:gd name="connsiteX7" fmla="*/ 1192852 w 1192852"/>
              <a:gd name="connsiteY7" fmla="*/ 122743 h 438361"/>
              <a:gd name="connsiteX8" fmla="*/ 885082 w 1192852"/>
              <a:gd name="connsiteY8" fmla="*/ 227406 h 438361"/>
              <a:gd name="connsiteX9" fmla="*/ 887669 w 1192852"/>
              <a:gd name="connsiteY9" fmla="*/ 217551 h 438361"/>
              <a:gd name="connsiteX10" fmla="*/ 871135 w 1192852"/>
              <a:gd name="connsiteY10" fmla="*/ 198063 h 438361"/>
              <a:gd name="connsiteX11" fmla="*/ 858140 w 1192852"/>
              <a:gd name="connsiteY11" fmla="*/ 220070 h 438361"/>
              <a:gd name="connsiteX12" fmla="*/ 843375 w 1192852"/>
              <a:gd name="connsiteY12" fmla="*/ 221330 h 438361"/>
              <a:gd name="connsiteX13" fmla="*/ 813844 w 1192852"/>
              <a:gd name="connsiteY13" fmla="*/ 223849 h 438361"/>
              <a:gd name="connsiteX14" fmla="*/ 784315 w 1192852"/>
              <a:gd name="connsiteY14" fmla="*/ 226369 h 438361"/>
              <a:gd name="connsiteX15" fmla="*/ 740020 w 1192852"/>
              <a:gd name="connsiteY15" fmla="*/ 230147 h 438361"/>
              <a:gd name="connsiteX16" fmla="*/ 697494 w 1192852"/>
              <a:gd name="connsiteY16" fmla="*/ 254673 h 438361"/>
              <a:gd name="connsiteX17" fmla="*/ 653199 w 1192852"/>
              <a:gd name="connsiteY17" fmla="*/ 258452 h 438361"/>
              <a:gd name="connsiteX18" fmla="*/ 595910 w 1192852"/>
              <a:gd name="connsiteY18" fmla="*/ 284238 h 438361"/>
              <a:gd name="connsiteX19" fmla="*/ 536849 w 1192852"/>
              <a:gd name="connsiteY19" fmla="*/ 289277 h 438361"/>
              <a:gd name="connsiteX20" fmla="*/ 464795 w 1192852"/>
              <a:gd name="connsiteY20" fmla="*/ 316323 h 438361"/>
              <a:gd name="connsiteX21" fmla="*/ 392740 w 1192852"/>
              <a:gd name="connsiteY21" fmla="*/ 343368 h 438361"/>
              <a:gd name="connsiteX22" fmla="*/ 304150 w 1192852"/>
              <a:gd name="connsiteY22" fmla="*/ 350926 h 438361"/>
              <a:gd name="connsiteX23" fmla="*/ 217330 w 1192852"/>
              <a:gd name="connsiteY23" fmla="*/ 379231 h 438361"/>
              <a:gd name="connsiteX24" fmla="*/ 115745 w 1192852"/>
              <a:gd name="connsiteY24" fmla="*/ 408796 h 438361"/>
              <a:gd name="connsiteX25" fmla="*/ 14160 w 1192852"/>
              <a:gd name="connsiteY25" fmla="*/ 438361 h 438361"/>
              <a:gd name="connsiteX26" fmla="*/ 0 w 1192852"/>
              <a:gd name="connsiteY26" fmla="*/ 272382 h 438361"/>
              <a:gd name="connsiteX27" fmla="*/ 29530 w 1192852"/>
              <a:gd name="connsiteY27" fmla="*/ 269862 h 438361"/>
              <a:gd name="connsiteX28" fmla="*/ 59060 w 1192852"/>
              <a:gd name="connsiteY28" fmla="*/ 267343 h 438361"/>
              <a:gd name="connsiteX29" fmla="*/ 103355 w 1192852"/>
              <a:gd name="connsiteY29" fmla="*/ 263564 h 438361"/>
              <a:gd name="connsiteX30" fmla="*/ 147650 w 1192852"/>
              <a:gd name="connsiteY30" fmla="*/ 259785 h 438361"/>
              <a:gd name="connsiteX31" fmla="*/ 204940 w 1192852"/>
              <a:gd name="connsiteY31" fmla="*/ 233999 h 438361"/>
              <a:gd name="connsiteX32" fmla="*/ 262230 w 1192852"/>
              <a:gd name="connsiteY32" fmla="*/ 208213 h 438361"/>
              <a:gd name="connsiteX33" fmla="*/ 336055 w 1192852"/>
              <a:gd name="connsiteY33" fmla="*/ 201915 h 438361"/>
              <a:gd name="connsiteX34" fmla="*/ 422875 w 1192852"/>
              <a:gd name="connsiteY34" fmla="*/ 173610 h 438361"/>
              <a:gd name="connsiteX35" fmla="*/ 494930 w 1192852"/>
              <a:gd name="connsiteY35" fmla="*/ 146565 h 438361"/>
              <a:gd name="connsiteX36" fmla="*/ 568755 w 1192852"/>
              <a:gd name="connsiteY36" fmla="*/ 140266 h 438361"/>
              <a:gd name="connsiteX37" fmla="*/ 626045 w 1192852"/>
              <a:gd name="connsiteY37" fmla="*/ 114480 h 438361"/>
              <a:gd name="connsiteX38" fmla="*/ 685104 w 1192852"/>
              <a:gd name="connsiteY38" fmla="*/ 109442 h 438361"/>
              <a:gd name="connsiteX39" fmla="*/ 727629 w 1192852"/>
              <a:gd name="connsiteY39" fmla="*/ 84915 h 438361"/>
              <a:gd name="connsiteX40" fmla="*/ 757159 w 1192852"/>
              <a:gd name="connsiteY40" fmla="*/ 82396 h 438361"/>
              <a:gd name="connsiteX41" fmla="*/ 786690 w 1192852"/>
              <a:gd name="connsiteY41" fmla="*/ 79876 h 438361"/>
              <a:gd name="connsiteX42" fmla="*/ 801454 w 1192852"/>
              <a:gd name="connsiteY42" fmla="*/ 78617 h 438361"/>
              <a:gd name="connsiteX43" fmla="*/ 843979 w 1192852"/>
              <a:gd name="connsiteY43" fmla="*/ 54091 h 438361"/>
              <a:gd name="connsiteX44" fmla="*/ 886505 w 1192852"/>
              <a:gd name="connsiteY44" fmla="*/ 29565 h 438361"/>
              <a:gd name="connsiteX45" fmla="*/ 914264 w 1192852"/>
              <a:gd name="connsiteY45" fmla="*/ 6298 h 4383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192852" h="438361">
                <a:moveTo>
                  <a:pt x="914264" y="6298"/>
                </a:moveTo>
                <a:lnTo>
                  <a:pt x="958559" y="2519"/>
                </a:lnTo>
                <a:lnTo>
                  <a:pt x="988089" y="0"/>
                </a:lnTo>
                <a:lnTo>
                  <a:pt x="1019390" y="18228"/>
                </a:lnTo>
                <a:lnTo>
                  <a:pt x="1065455" y="35197"/>
                </a:lnTo>
                <a:lnTo>
                  <a:pt x="1128054" y="71652"/>
                </a:lnTo>
                <a:lnTo>
                  <a:pt x="1175890" y="109369"/>
                </a:lnTo>
                <a:lnTo>
                  <a:pt x="1192852" y="122743"/>
                </a:lnTo>
                <a:lnTo>
                  <a:pt x="885082" y="227406"/>
                </a:lnTo>
                <a:lnTo>
                  <a:pt x="887669" y="217551"/>
                </a:lnTo>
                <a:lnTo>
                  <a:pt x="871135" y="198063"/>
                </a:lnTo>
                <a:lnTo>
                  <a:pt x="858140" y="220070"/>
                </a:lnTo>
                <a:lnTo>
                  <a:pt x="843375" y="221330"/>
                </a:lnTo>
                <a:lnTo>
                  <a:pt x="813844" y="223849"/>
                </a:lnTo>
                <a:lnTo>
                  <a:pt x="784315" y="226369"/>
                </a:lnTo>
                <a:lnTo>
                  <a:pt x="740020" y="230147"/>
                </a:lnTo>
                <a:lnTo>
                  <a:pt x="697494" y="254673"/>
                </a:lnTo>
                <a:lnTo>
                  <a:pt x="653199" y="258452"/>
                </a:lnTo>
                <a:lnTo>
                  <a:pt x="595910" y="284238"/>
                </a:lnTo>
                <a:lnTo>
                  <a:pt x="536849" y="289277"/>
                </a:lnTo>
                <a:lnTo>
                  <a:pt x="464795" y="316323"/>
                </a:lnTo>
                <a:lnTo>
                  <a:pt x="392740" y="343368"/>
                </a:lnTo>
                <a:lnTo>
                  <a:pt x="304150" y="350926"/>
                </a:lnTo>
                <a:lnTo>
                  <a:pt x="217330" y="379231"/>
                </a:lnTo>
                <a:lnTo>
                  <a:pt x="115745" y="408796"/>
                </a:lnTo>
                <a:lnTo>
                  <a:pt x="14160" y="438361"/>
                </a:lnTo>
                <a:lnTo>
                  <a:pt x="0" y="272382"/>
                </a:lnTo>
                <a:lnTo>
                  <a:pt x="29530" y="269862"/>
                </a:lnTo>
                <a:lnTo>
                  <a:pt x="59060" y="267343"/>
                </a:lnTo>
                <a:lnTo>
                  <a:pt x="103355" y="263564"/>
                </a:lnTo>
                <a:lnTo>
                  <a:pt x="147650" y="259785"/>
                </a:lnTo>
                <a:lnTo>
                  <a:pt x="204940" y="233999"/>
                </a:lnTo>
                <a:lnTo>
                  <a:pt x="262230" y="208213"/>
                </a:lnTo>
                <a:lnTo>
                  <a:pt x="336055" y="201915"/>
                </a:lnTo>
                <a:lnTo>
                  <a:pt x="422875" y="173610"/>
                </a:lnTo>
                <a:lnTo>
                  <a:pt x="494930" y="146565"/>
                </a:lnTo>
                <a:lnTo>
                  <a:pt x="568755" y="140266"/>
                </a:lnTo>
                <a:lnTo>
                  <a:pt x="626045" y="114480"/>
                </a:lnTo>
                <a:lnTo>
                  <a:pt x="685104" y="109442"/>
                </a:lnTo>
                <a:lnTo>
                  <a:pt x="727629" y="84915"/>
                </a:lnTo>
                <a:lnTo>
                  <a:pt x="757159" y="82396"/>
                </a:lnTo>
                <a:lnTo>
                  <a:pt x="786690" y="79876"/>
                </a:lnTo>
                <a:lnTo>
                  <a:pt x="801454" y="78617"/>
                </a:lnTo>
                <a:lnTo>
                  <a:pt x="843979" y="54091"/>
                </a:lnTo>
                <a:lnTo>
                  <a:pt x="886505" y="29565"/>
                </a:lnTo>
                <a:lnTo>
                  <a:pt x="914264" y="629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5" name="任意多边形: 形状 154">
            <a:extLst>
              <a:ext uri="{FF2B5EF4-FFF2-40B4-BE49-F238E27FC236}">
                <a16:creationId xmlns:a16="http://schemas.microsoft.com/office/drawing/2014/main" xmlns="" id="{EF9A4F07-FD4C-4B11-98A9-23209B70881C}"/>
              </a:ext>
            </a:extLst>
          </p:cNvPr>
          <p:cNvSpPr/>
          <p:nvPr/>
        </p:nvSpPr>
        <p:spPr>
          <a:xfrm rot="292574">
            <a:off x="8860666" y="4388978"/>
            <a:ext cx="382076" cy="997018"/>
          </a:xfrm>
          <a:custGeom>
            <a:avLst/>
            <a:gdLst>
              <a:gd name="connsiteX0" fmla="*/ 377457 w 382076"/>
              <a:gd name="connsiteY0" fmla="*/ 0 h 997018"/>
              <a:gd name="connsiteX1" fmla="*/ 370335 w 382076"/>
              <a:gd name="connsiteY1" fmla="*/ 12061 h 997018"/>
              <a:gd name="connsiteX2" fmla="*/ 340805 w 382076"/>
              <a:gd name="connsiteY2" fmla="*/ 14581 h 997018"/>
              <a:gd name="connsiteX3" fmla="*/ 300050 w 382076"/>
              <a:gd name="connsiteY3" fmla="*/ 59855 h 997018"/>
              <a:gd name="connsiteX4" fmla="*/ 274060 w 382076"/>
              <a:gd name="connsiteY4" fmla="*/ 103869 h 997018"/>
              <a:gd name="connsiteX5" fmla="*/ 235075 w 382076"/>
              <a:gd name="connsiteY5" fmla="*/ 169890 h 997018"/>
              <a:gd name="connsiteX6" fmla="*/ 196090 w 382076"/>
              <a:gd name="connsiteY6" fmla="*/ 235911 h 997018"/>
              <a:gd name="connsiteX7" fmla="*/ 170100 w 382076"/>
              <a:gd name="connsiteY7" fmla="*/ 279925 h 997018"/>
              <a:gd name="connsiteX8" fmla="*/ 158875 w 382076"/>
              <a:gd name="connsiteY8" fmla="*/ 322679 h 997018"/>
              <a:gd name="connsiteX9" fmla="*/ 160645 w 382076"/>
              <a:gd name="connsiteY9" fmla="*/ 343427 h 997018"/>
              <a:gd name="connsiteX10" fmla="*/ 145881 w 382076"/>
              <a:gd name="connsiteY10" fmla="*/ 344687 h 997018"/>
              <a:gd name="connsiteX11" fmla="*/ 162415 w 382076"/>
              <a:gd name="connsiteY11" fmla="*/ 364175 h 997018"/>
              <a:gd name="connsiteX12" fmla="*/ 164185 w 382076"/>
              <a:gd name="connsiteY12" fmla="*/ 384921 h 997018"/>
              <a:gd name="connsiteX13" fmla="*/ 180720 w 382076"/>
              <a:gd name="connsiteY13" fmla="*/ 404409 h 997018"/>
              <a:gd name="connsiteX14" fmla="*/ 197256 w 382076"/>
              <a:gd name="connsiteY14" fmla="*/ 423897 h 997018"/>
              <a:gd name="connsiteX15" fmla="*/ 215560 w 382076"/>
              <a:gd name="connsiteY15" fmla="*/ 464133 h 997018"/>
              <a:gd name="connsiteX16" fmla="*/ 248630 w 382076"/>
              <a:gd name="connsiteY16" fmla="*/ 503108 h 997018"/>
              <a:gd name="connsiteX17" fmla="*/ 281701 w 382076"/>
              <a:gd name="connsiteY17" fmla="*/ 542084 h 997018"/>
              <a:gd name="connsiteX18" fmla="*/ 316540 w 382076"/>
              <a:gd name="connsiteY18" fmla="*/ 601806 h 997018"/>
              <a:gd name="connsiteX19" fmla="*/ 334845 w 382076"/>
              <a:gd name="connsiteY19" fmla="*/ 642041 h 997018"/>
              <a:gd name="connsiteX20" fmla="*/ 353150 w 382076"/>
              <a:gd name="connsiteY20" fmla="*/ 682277 h 997018"/>
              <a:gd name="connsiteX21" fmla="*/ 371456 w 382076"/>
              <a:gd name="connsiteY21" fmla="*/ 722511 h 997018"/>
              <a:gd name="connsiteX22" fmla="*/ 374996 w 382076"/>
              <a:gd name="connsiteY22" fmla="*/ 764007 h 997018"/>
              <a:gd name="connsiteX23" fmla="*/ 378536 w 382076"/>
              <a:gd name="connsiteY23" fmla="*/ 805502 h 997018"/>
              <a:gd name="connsiteX24" fmla="*/ 382076 w 382076"/>
              <a:gd name="connsiteY24" fmla="*/ 846996 h 997018"/>
              <a:gd name="connsiteX25" fmla="*/ 370850 w 382076"/>
              <a:gd name="connsiteY25" fmla="*/ 889751 h 997018"/>
              <a:gd name="connsiteX26" fmla="*/ 346631 w 382076"/>
              <a:gd name="connsiteY26" fmla="*/ 954512 h 997018"/>
              <a:gd name="connsiteX27" fmla="*/ 321531 w 382076"/>
              <a:gd name="connsiteY27" fmla="*/ 997018 h 997018"/>
              <a:gd name="connsiteX28" fmla="*/ 120500 w 382076"/>
              <a:gd name="connsiteY28" fmla="*/ 665088 h 997018"/>
              <a:gd name="connsiteX29" fmla="*/ 144670 w 382076"/>
              <a:gd name="connsiteY29" fmla="*/ 679164 h 997018"/>
              <a:gd name="connsiteX30" fmla="*/ 157665 w 382076"/>
              <a:gd name="connsiteY30" fmla="*/ 657157 h 997018"/>
              <a:gd name="connsiteX31" fmla="*/ 141130 w 382076"/>
              <a:gd name="connsiteY31" fmla="*/ 637670 h 997018"/>
              <a:gd name="connsiteX32" fmla="*/ 122826 w 382076"/>
              <a:gd name="connsiteY32" fmla="*/ 597434 h 997018"/>
              <a:gd name="connsiteX33" fmla="*/ 87986 w 382076"/>
              <a:gd name="connsiteY33" fmla="*/ 537711 h 997018"/>
              <a:gd name="connsiteX34" fmla="*/ 53145 w 382076"/>
              <a:gd name="connsiteY34" fmla="*/ 477989 h 997018"/>
              <a:gd name="connsiteX35" fmla="*/ 20075 w 382076"/>
              <a:gd name="connsiteY35" fmla="*/ 439013 h 997018"/>
              <a:gd name="connsiteX36" fmla="*/ 16535 w 382076"/>
              <a:gd name="connsiteY36" fmla="*/ 397518 h 997018"/>
              <a:gd name="connsiteX37" fmla="*/ 0 w 382076"/>
              <a:gd name="connsiteY37" fmla="*/ 378031 h 997018"/>
              <a:gd name="connsiteX38" fmla="*/ 11225 w 382076"/>
              <a:gd name="connsiteY38" fmla="*/ 335276 h 997018"/>
              <a:gd name="connsiteX39" fmla="*/ 9455 w 382076"/>
              <a:gd name="connsiteY39" fmla="*/ 314528 h 997018"/>
              <a:gd name="connsiteX40" fmla="*/ 18911 w 382076"/>
              <a:gd name="connsiteY40" fmla="*/ 251027 h 997018"/>
              <a:gd name="connsiteX41" fmla="*/ 43130 w 382076"/>
              <a:gd name="connsiteY41" fmla="*/ 186265 h 997018"/>
              <a:gd name="connsiteX42" fmla="*/ 52586 w 382076"/>
              <a:gd name="connsiteY42" fmla="*/ 122764 h 997018"/>
              <a:gd name="connsiteX43" fmla="*/ 78575 w 382076"/>
              <a:gd name="connsiteY43" fmla="*/ 78749 h 997018"/>
              <a:gd name="connsiteX44" fmla="*/ 78171 w 382076"/>
              <a:gd name="connsiteY44" fmla="*/ 74010 h 997018"/>
              <a:gd name="connsiteX45" fmla="*/ 377457 w 382076"/>
              <a:gd name="connsiteY45" fmla="*/ 0 h 997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82076" h="997018">
                <a:moveTo>
                  <a:pt x="377457" y="0"/>
                </a:moveTo>
                <a:lnTo>
                  <a:pt x="370335" y="12061"/>
                </a:lnTo>
                <a:lnTo>
                  <a:pt x="340805" y="14581"/>
                </a:lnTo>
                <a:lnTo>
                  <a:pt x="300050" y="59855"/>
                </a:lnTo>
                <a:lnTo>
                  <a:pt x="274060" y="103869"/>
                </a:lnTo>
                <a:lnTo>
                  <a:pt x="235075" y="169890"/>
                </a:lnTo>
                <a:lnTo>
                  <a:pt x="196090" y="235911"/>
                </a:lnTo>
                <a:lnTo>
                  <a:pt x="170100" y="279925"/>
                </a:lnTo>
                <a:lnTo>
                  <a:pt x="158875" y="322679"/>
                </a:lnTo>
                <a:lnTo>
                  <a:pt x="160645" y="343427"/>
                </a:lnTo>
                <a:lnTo>
                  <a:pt x="145881" y="344687"/>
                </a:lnTo>
                <a:lnTo>
                  <a:pt x="162415" y="364175"/>
                </a:lnTo>
                <a:lnTo>
                  <a:pt x="164185" y="384921"/>
                </a:lnTo>
                <a:lnTo>
                  <a:pt x="180720" y="404409"/>
                </a:lnTo>
                <a:lnTo>
                  <a:pt x="197256" y="423897"/>
                </a:lnTo>
                <a:lnTo>
                  <a:pt x="215560" y="464133"/>
                </a:lnTo>
                <a:lnTo>
                  <a:pt x="248630" y="503108"/>
                </a:lnTo>
                <a:lnTo>
                  <a:pt x="281701" y="542084"/>
                </a:lnTo>
                <a:lnTo>
                  <a:pt x="316540" y="601806"/>
                </a:lnTo>
                <a:lnTo>
                  <a:pt x="334845" y="642041"/>
                </a:lnTo>
                <a:lnTo>
                  <a:pt x="353150" y="682277"/>
                </a:lnTo>
                <a:lnTo>
                  <a:pt x="371456" y="722511"/>
                </a:lnTo>
                <a:lnTo>
                  <a:pt x="374996" y="764007"/>
                </a:lnTo>
                <a:lnTo>
                  <a:pt x="378536" y="805502"/>
                </a:lnTo>
                <a:lnTo>
                  <a:pt x="382076" y="846996"/>
                </a:lnTo>
                <a:lnTo>
                  <a:pt x="370850" y="889751"/>
                </a:lnTo>
                <a:lnTo>
                  <a:pt x="346631" y="954512"/>
                </a:lnTo>
                <a:lnTo>
                  <a:pt x="321531" y="997018"/>
                </a:lnTo>
                <a:lnTo>
                  <a:pt x="120500" y="665088"/>
                </a:lnTo>
                <a:lnTo>
                  <a:pt x="144670" y="679164"/>
                </a:lnTo>
                <a:lnTo>
                  <a:pt x="157665" y="657157"/>
                </a:lnTo>
                <a:lnTo>
                  <a:pt x="141130" y="637670"/>
                </a:lnTo>
                <a:lnTo>
                  <a:pt x="122826" y="597434"/>
                </a:lnTo>
                <a:lnTo>
                  <a:pt x="87986" y="537711"/>
                </a:lnTo>
                <a:lnTo>
                  <a:pt x="53145" y="477989"/>
                </a:lnTo>
                <a:lnTo>
                  <a:pt x="20075" y="439013"/>
                </a:lnTo>
                <a:lnTo>
                  <a:pt x="16535" y="397518"/>
                </a:lnTo>
                <a:lnTo>
                  <a:pt x="0" y="378031"/>
                </a:lnTo>
                <a:lnTo>
                  <a:pt x="11225" y="335276"/>
                </a:lnTo>
                <a:lnTo>
                  <a:pt x="9455" y="314528"/>
                </a:lnTo>
                <a:lnTo>
                  <a:pt x="18911" y="251027"/>
                </a:lnTo>
                <a:lnTo>
                  <a:pt x="43130" y="186265"/>
                </a:lnTo>
                <a:lnTo>
                  <a:pt x="52586" y="122764"/>
                </a:lnTo>
                <a:lnTo>
                  <a:pt x="78575" y="78749"/>
                </a:lnTo>
                <a:lnTo>
                  <a:pt x="78171" y="74010"/>
                </a:lnTo>
                <a:lnTo>
                  <a:pt x="37745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6" name="任意多边形: 形状 155">
            <a:extLst>
              <a:ext uri="{FF2B5EF4-FFF2-40B4-BE49-F238E27FC236}">
                <a16:creationId xmlns:a16="http://schemas.microsoft.com/office/drawing/2014/main" xmlns="" id="{2F7D3848-7294-4076-8CF3-CD07AE6BD890}"/>
              </a:ext>
            </a:extLst>
          </p:cNvPr>
          <p:cNvSpPr/>
          <p:nvPr/>
        </p:nvSpPr>
        <p:spPr>
          <a:xfrm rot="292574">
            <a:off x="3290217" y="4435849"/>
            <a:ext cx="357210" cy="2123758"/>
          </a:xfrm>
          <a:custGeom>
            <a:avLst/>
            <a:gdLst>
              <a:gd name="connsiteX0" fmla="*/ 251988 w 357210"/>
              <a:gd name="connsiteY0" fmla="*/ 0 h 2123758"/>
              <a:gd name="connsiteX1" fmla="*/ 248679 w 357210"/>
              <a:gd name="connsiteY1" fmla="*/ 5604 h 2123758"/>
              <a:gd name="connsiteX2" fmla="*/ 233914 w 357210"/>
              <a:gd name="connsiteY2" fmla="*/ 6863 h 2123758"/>
              <a:gd name="connsiteX3" fmla="*/ 235684 w 357210"/>
              <a:gd name="connsiteY3" fmla="*/ 27611 h 2123758"/>
              <a:gd name="connsiteX4" fmla="*/ 222689 w 357210"/>
              <a:gd name="connsiteY4" fmla="*/ 49617 h 2123758"/>
              <a:gd name="connsiteX5" fmla="*/ 226229 w 357210"/>
              <a:gd name="connsiteY5" fmla="*/ 91113 h 2123758"/>
              <a:gd name="connsiteX6" fmla="*/ 213234 w 357210"/>
              <a:gd name="connsiteY6" fmla="*/ 113120 h 2123758"/>
              <a:gd name="connsiteX7" fmla="*/ 216774 w 357210"/>
              <a:gd name="connsiteY7" fmla="*/ 154614 h 2123758"/>
              <a:gd name="connsiteX8" fmla="*/ 222084 w 357210"/>
              <a:gd name="connsiteY8" fmla="*/ 216856 h 2123758"/>
              <a:gd name="connsiteX9" fmla="*/ 212629 w 357210"/>
              <a:gd name="connsiteY9" fmla="*/ 280358 h 2123758"/>
              <a:gd name="connsiteX10" fmla="*/ 217939 w 357210"/>
              <a:gd name="connsiteY10" fmla="*/ 342600 h 2123758"/>
              <a:gd name="connsiteX11" fmla="*/ 223249 w 357210"/>
              <a:gd name="connsiteY11" fmla="*/ 404841 h 2123758"/>
              <a:gd name="connsiteX12" fmla="*/ 230329 w 357210"/>
              <a:gd name="connsiteY12" fmla="*/ 487831 h 2123758"/>
              <a:gd name="connsiteX13" fmla="*/ 237409 w 357210"/>
              <a:gd name="connsiteY13" fmla="*/ 570821 h 2123758"/>
              <a:gd name="connsiteX14" fmla="*/ 246259 w 357210"/>
              <a:gd name="connsiteY14" fmla="*/ 674558 h 2123758"/>
              <a:gd name="connsiteX15" fmla="*/ 269874 w 357210"/>
              <a:gd name="connsiteY15" fmla="*/ 777034 h 2123758"/>
              <a:gd name="connsiteX16" fmla="*/ 278724 w 357210"/>
              <a:gd name="connsiteY16" fmla="*/ 880771 h 2123758"/>
              <a:gd name="connsiteX17" fmla="*/ 289344 w 357210"/>
              <a:gd name="connsiteY17" fmla="*/ 1005255 h 2123758"/>
              <a:gd name="connsiteX18" fmla="*/ 298194 w 357210"/>
              <a:gd name="connsiteY18" fmla="*/ 1108991 h 2123758"/>
              <a:gd name="connsiteX19" fmla="*/ 323580 w 357210"/>
              <a:gd name="connsiteY19" fmla="*/ 1232217 h 2123758"/>
              <a:gd name="connsiteX20" fmla="*/ 330660 w 357210"/>
              <a:gd name="connsiteY20" fmla="*/ 1315205 h 2123758"/>
              <a:gd name="connsiteX21" fmla="*/ 337740 w 357210"/>
              <a:gd name="connsiteY21" fmla="*/ 1398195 h 2123758"/>
              <a:gd name="connsiteX22" fmla="*/ 344820 w 357210"/>
              <a:gd name="connsiteY22" fmla="*/ 1481184 h 2123758"/>
              <a:gd name="connsiteX23" fmla="*/ 350130 w 357210"/>
              <a:gd name="connsiteY23" fmla="*/ 1543426 h 2123758"/>
              <a:gd name="connsiteX24" fmla="*/ 353670 w 357210"/>
              <a:gd name="connsiteY24" fmla="*/ 1584921 h 2123758"/>
              <a:gd name="connsiteX25" fmla="*/ 357210 w 357210"/>
              <a:gd name="connsiteY25" fmla="*/ 1626416 h 2123758"/>
              <a:gd name="connsiteX26" fmla="*/ 349524 w 357210"/>
              <a:gd name="connsiteY26" fmla="*/ 1710665 h 2123758"/>
              <a:gd name="connsiteX27" fmla="*/ 354834 w 357210"/>
              <a:gd name="connsiteY27" fmla="*/ 1772907 h 2123758"/>
              <a:gd name="connsiteX28" fmla="*/ 343609 w 357210"/>
              <a:gd name="connsiteY28" fmla="*/ 1815661 h 2123758"/>
              <a:gd name="connsiteX29" fmla="*/ 348919 w 357210"/>
              <a:gd name="connsiteY29" fmla="*/ 1877903 h 2123758"/>
              <a:gd name="connsiteX30" fmla="*/ 322929 w 357210"/>
              <a:gd name="connsiteY30" fmla="*/ 1921917 h 2123758"/>
              <a:gd name="connsiteX31" fmla="*/ 311705 w 357210"/>
              <a:gd name="connsiteY31" fmla="*/ 1964671 h 2123758"/>
              <a:gd name="connsiteX32" fmla="*/ 285714 w 357210"/>
              <a:gd name="connsiteY32" fmla="*/ 2008686 h 2123758"/>
              <a:gd name="connsiteX33" fmla="*/ 274490 w 357210"/>
              <a:gd name="connsiteY33" fmla="*/ 2051439 h 2123758"/>
              <a:gd name="connsiteX34" fmla="*/ 246730 w 357210"/>
              <a:gd name="connsiteY34" fmla="*/ 2074706 h 2123758"/>
              <a:gd name="connsiteX35" fmla="*/ 218969 w 357210"/>
              <a:gd name="connsiteY35" fmla="*/ 2097972 h 2123758"/>
              <a:gd name="connsiteX36" fmla="*/ 191210 w 357210"/>
              <a:gd name="connsiteY36" fmla="*/ 2121239 h 2123758"/>
              <a:gd name="connsiteX37" fmla="*/ 161680 w 357210"/>
              <a:gd name="connsiteY37" fmla="*/ 2123758 h 2123758"/>
              <a:gd name="connsiteX38" fmla="*/ 130380 w 357210"/>
              <a:gd name="connsiteY38" fmla="*/ 2105530 h 2123758"/>
              <a:gd name="connsiteX39" fmla="*/ 129247 w 357210"/>
              <a:gd name="connsiteY39" fmla="*/ 2104870 h 2123758"/>
              <a:gd name="connsiteX40" fmla="*/ 112158 w 357210"/>
              <a:gd name="connsiteY40" fmla="*/ 1689118 h 2123758"/>
              <a:gd name="connsiteX41" fmla="*/ 124510 w 357210"/>
              <a:gd name="connsiteY41" fmla="*/ 1688064 h 2123758"/>
              <a:gd name="connsiteX42" fmla="*/ 139274 w 357210"/>
              <a:gd name="connsiteY42" fmla="*/ 1686805 h 2123758"/>
              <a:gd name="connsiteX43" fmla="*/ 137504 w 357210"/>
              <a:gd name="connsiteY43" fmla="*/ 1666058 h 2123758"/>
              <a:gd name="connsiteX44" fmla="*/ 133964 w 357210"/>
              <a:gd name="connsiteY44" fmla="*/ 1624563 h 2123758"/>
              <a:gd name="connsiteX45" fmla="*/ 145190 w 357210"/>
              <a:gd name="connsiteY45" fmla="*/ 1581809 h 2123758"/>
              <a:gd name="connsiteX46" fmla="*/ 141649 w 357210"/>
              <a:gd name="connsiteY46" fmla="*/ 1540313 h 2123758"/>
              <a:gd name="connsiteX47" fmla="*/ 134570 w 357210"/>
              <a:gd name="connsiteY47" fmla="*/ 1457325 h 2123758"/>
              <a:gd name="connsiteX48" fmla="*/ 127490 w 357210"/>
              <a:gd name="connsiteY48" fmla="*/ 1374335 h 2123758"/>
              <a:gd name="connsiteX49" fmla="*/ 135175 w 357210"/>
              <a:gd name="connsiteY49" fmla="*/ 1290086 h 2123758"/>
              <a:gd name="connsiteX50" fmla="*/ 117475 w 357210"/>
              <a:gd name="connsiteY50" fmla="*/ 1082613 h 2123758"/>
              <a:gd name="connsiteX51" fmla="*/ 99775 w 357210"/>
              <a:gd name="connsiteY51" fmla="*/ 875139 h 2123758"/>
              <a:gd name="connsiteX52" fmla="*/ 67309 w 357210"/>
              <a:gd name="connsiteY52" fmla="*/ 668926 h 2123758"/>
              <a:gd name="connsiteX53" fmla="*/ 49609 w 357210"/>
              <a:gd name="connsiteY53" fmla="*/ 461452 h 2123758"/>
              <a:gd name="connsiteX54" fmla="*/ 40759 w 357210"/>
              <a:gd name="connsiteY54" fmla="*/ 357715 h 2123758"/>
              <a:gd name="connsiteX55" fmla="*/ 33679 w 357210"/>
              <a:gd name="connsiteY55" fmla="*/ 274726 h 2123758"/>
              <a:gd name="connsiteX56" fmla="*/ 11834 w 357210"/>
              <a:gd name="connsiteY56" fmla="*/ 192997 h 2123758"/>
              <a:gd name="connsiteX57" fmla="*/ 6524 w 357210"/>
              <a:gd name="connsiteY57" fmla="*/ 130755 h 2123758"/>
              <a:gd name="connsiteX58" fmla="*/ 2984 w 357210"/>
              <a:gd name="connsiteY58" fmla="*/ 89260 h 2123758"/>
              <a:gd name="connsiteX59" fmla="*/ 0 w 357210"/>
              <a:gd name="connsiteY59" fmla="*/ 54279 h 2123758"/>
              <a:gd name="connsiteX60" fmla="*/ 251988 w 357210"/>
              <a:gd name="connsiteY60" fmla="*/ 0 h 2123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57210" h="2123758">
                <a:moveTo>
                  <a:pt x="251988" y="0"/>
                </a:moveTo>
                <a:lnTo>
                  <a:pt x="248679" y="5604"/>
                </a:lnTo>
                <a:lnTo>
                  <a:pt x="233914" y="6863"/>
                </a:lnTo>
                <a:lnTo>
                  <a:pt x="235684" y="27611"/>
                </a:lnTo>
                <a:lnTo>
                  <a:pt x="222689" y="49617"/>
                </a:lnTo>
                <a:lnTo>
                  <a:pt x="226229" y="91113"/>
                </a:lnTo>
                <a:lnTo>
                  <a:pt x="213234" y="113120"/>
                </a:lnTo>
                <a:lnTo>
                  <a:pt x="216774" y="154614"/>
                </a:lnTo>
                <a:lnTo>
                  <a:pt x="222084" y="216856"/>
                </a:lnTo>
                <a:lnTo>
                  <a:pt x="212629" y="280358"/>
                </a:lnTo>
                <a:lnTo>
                  <a:pt x="217939" y="342600"/>
                </a:lnTo>
                <a:lnTo>
                  <a:pt x="223249" y="404841"/>
                </a:lnTo>
                <a:lnTo>
                  <a:pt x="230329" y="487831"/>
                </a:lnTo>
                <a:lnTo>
                  <a:pt x="237409" y="570821"/>
                </a:lnTo>
                <a:lnTo>
                  <a:pt x="246259" y="674558"/>
                </a:lnTo>
                <a:lnTo>
                  <a:pt x="269874" y="777034"/>
                </a:lnTo>
                <a:lnTo>
                  <a:pt x="278724" y="880771"/>
                </a:lnTo>
                <a:lnTo>
                  <a:pt x="289344" y="1005255"/>
                </a:lnTo>
                <a:lnTo>
                  <a:pt x="298194" y="1108991"/>
                </a:lnTo>
                <a:lnTo>
                  <a:pt x="323580" y="1232217"/>
                </a:lnTo>
                <a:lnTo>
                  <a:pt x="330660" y="1315205"/>
                </a:lnTo>
                <a:lnTo>
                  <a:pt x="337740" y="1398195"/>
                </a:lnTo>
                <a:lnTo>
                  <a:pt x="344820" y="1481184"/>
                </a:lnTo>
                <a:lnTo>
                  <a:pt x="350130" y="1543426"/>
                </a:lnTo>
                <a:lnTo>
                  <a:pt x="353670" y="1584921"/>
                </a:lnTo>
                <a:lnTo>
                  <a:pt x="357210" y="1626416"/>
                </a:lnTo>
                <a:lnTo>
                  <a:pt x="349524" y="1710665"/>
                </a:lnTo>
                <a:lnTo>
                  <a:pt x="354834" y="1772907"/>
                </a:lnTo>
                <a:lnTo>
                  <a:pt x="343609" y="1815661"/>
                </a:lnTo>
                <a:lnTo>
                  <a:pt x="348919" y="1877903"/>
                </a:lnTo>
                <a:lnTo>
                  <a:pt x="322929" y="1921917"/>
                </a:lnTo>
                <a:lnTo>
                  <a:pt x="311705" y="1964671"/>
                </a:lnTo>
                <a:lnTo>
                  <a:pt x="285714" y="2008686"/>
                </a:lnTo>
                <a:lnTo>
                  <a:pt x="274490" y="2051439"/>
                </a:lnTo>
                <a:lnTo>
                  <a:pt x="246730" y="2074706"/>
                </a:lnTo>
                <a:lnTo>
                  <a:pt x="218969" y="2097972"/>
                </a:lnTo>
                <a:lnTo>
                  <a:pt x="191210" y="2121239"/>
                </a:lnTo>
                <a:lnTo>
                  <a:pt x="161680" y="2123758"/>
                </a:lnTo>
                <a:lnTo>
                  <a:pt x="130380" y="2105530"/>
                </a:lnTo>
                <a:lnTo>
                  <a:pt x="129247" y="2104870"/>
                </a:lnTo>
                <a:lnTo>
                  <a:pt x="112158" y="1689118"/>
                </a:lnTo>
                <a:lnTo>
                  <a:pt x="124510" y="1688064"/>
                </a:lnTo>
                <a:lnTo>
                  <a:pt x="139274" y="1686805"/>
                </a:lnTo>
                <a:lnTo>
                  <a:pt x="137504" y="1666058"/>
                </a:lnTo>
                <a:lnTo>
                  <a:pt x="133964" y="1624563"/>
                </a:lnTo>
                <a:lnTo>
                  <a:pt x="145190" y="1581809"/>
                </a:lnTo>
                <a:lnTo>
                  <a:pt x="141649" y="1540313"/>
                </a:lnTo>
                <a:lnTo>
                  <a:pt x="134570" y="1457325"/>
                </a:lnTo>
                <a:lnTo>
                  <a:pt x="127490" y="1374335"/>
                </a:lnTo>
                <a:lnTo>
                  <a:pt x="135175" y="1290086"/>
                </a:lnTo>
                <a:lnTo>
                  <a:pt x="117475" y="1082613"/>
                </a:lnTo>
                <a:lnTo>
                  <a:pt x="99775" y="875139"/>
                </a:lnTo>
                <a:lnTo>
                  <a:pt x="67309" y="668926"/>
                </a:lnTo>
                <a:lnTo>
                  <a:pt x="49609" y="461452"/>
                </a:lnTo>
                <a:lnTo>
                  <a:pt x="40759" y="357715"/>
                </a:lnTo>
                <a:lnTo>
                  <a:pt x="33679" y="274726"/>
                </a:lnTo>
                <a:lnTo>
                  <a:pt x="11834" y="192997"/>
                </a:lnTo>
                <a:lnTo>
                  <a:pt x="6524" y="130755"/>
                </a:lnTo>
                <a:lnTo>
                  <a:pt x="2984" y="89260"/>
                </a:lnTo>
                <a:lnTo>
                  <a:pt x="0" y="54279"/>
                </a:lnTo>
                <a:lnTo>
                  <a:pt x="25198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7" name="任意多边形: 形状 156">
            <a:extLst>
              <a:ext uri="{FF2B5EF4-FFF2-40B4-BE49-F238E27FC236}">
                <a16:creationId xmlns:a16="http://schemas.microsoft.com/office/drawing/2014/main" xmlns="" id="{535E378E-B0F0-4C81-AF77-F3EBF531955E}"/>
              </a:ext>
            </a:extLst>
          </p:cNvPr>
          <p:cNvSpPr/>
          <p:nvPr/>
        </p:nvSpPr>
        <p:spPr>
          <a:xfrm rot="292574">
            <a:off x="6064404" y="4909479"/>
            <a:ext cx="841603" cy="320101"/>
          </a:xfrm>
          <a:custGeom>
            <a:avLst/>
            <a:gdLst>
              <a:gd name="connsiteX0" fmla="*/ 517379 w 841603"/>
              <a:gd name="connsiteY0" fmla="*/ 5038 h 320101"/>
              <a:gd name="connsiteX1" fmla="*/ 561674 w 841603"/>
              <a:gd name="connsiteY1" fmla="*/ 1259 h 320101"/>
              <a:gd name="connsiteX2" fmla="*/ 576439 w 841603"/>
              <a:gd name="connsiteY2" fmla="*/ 0 h 320101"/>
              <a:gd name="connsiteX3" fmla="*/ 607739 w 841603"/>
              <a:gd name="connsiteY3" fmla="*/ 18228 h 320101"/>
              <a:gd name="connsiteX4" fmla="*/ 652034 w 841603"/>
              <a:gd name="connsiteY4" fmla="*/ 14449 h 320101"/>
              <a:gd name="connsiteX5" fmla="*/ 698099 w 841603"/>
              <a:gd name="connsiteY5" fmla="*/ 31418 h 320101"/>
              <a:gd name="connsiteX6" fmla="*/ 729399 w 841603"/>
              <a:gd name="connsiteY6" fmla="*/ 49645 h 320101"/>
              <a:gd name="connsiteX7" fmla="*/ 760699 w 841603"/>
              <a:gd name="connsiteY7" fmla="*/ 67874 h 320101"/>
              <a:gd name="connsiteX8" fmla="*/ 791998 w 841603"/>
              <a:gd name="connsiteY8" fmla="*/ 86102 h 320101"/>
              <a:gd name="connsiteX9" fmla="*/ 821529 w 841603"/>
              <a:gd name="connsiteY9" fmla="*/ 83583 h 320101"/>
              <a:gd name="connsiteX10" fmla="*/ 823299 w 841603"/>
              <a:gd name="connsiteY10" fmla="*/ 104330 h 320101"/>
              <a:gd name="connsiteX11" fmla="*/ 841603 w 841603"/>
              <a:gd name="connsiteY11" fmla="*/ 144565 h 320101"/>
              <a:gd name="connsiteX12" fmla="*/ 828609 w 841603"/>
              <a:gd name="connsiteY12" fmla="*/ 166572 h 320101"/>
              <a:gd name="connsiteX13" fmla="*/ 830379 w 841603"/>
              <a:gd name="connsiteY13" fmla="*/ 187320 h 320101"/>
              <a:gd name="connsiteX14" fmla="*/ 830067 w 841603"/>
              <a:gd name="connsiteY14" fmla="*/ 188510 h 320101"/>
              <a:gd name="connsiteX15" fmla="*/ 539419 w 841603"/>
              <a:gd name="connsiteY15" fmla="*/ 263392 h 320101"/>
              <a:gd name="connsiteX16" fmla="*/ 536849 w 841603"/>
              <a:gd name="connsiteY16" fmla="*/ 233259 h 320101"/>
              <a:gd name="connsiteX17" fmla="*/ 535079 w 841603"/>
              <a:gd name="connsiteY17" fmla="*/ 212513 h 320101"/>
              <a:gd name="connsiteX18" fmla="*/ 522084 w 841603"/>
              <a:gd name="connsiteY18" fmla="*/ 234519 h 320101"/>
              <a:gd name="connsiteX19" fmla="*/ 507319 w 841603"/>
              <a:gd name="connsiteY19" fmla="*/ 235778 h 320101"/>
              <a:gd name="connsiteX20" fmla="*/ 492555 w 841603"/>
              <a:gd name="connsiteY20" fmla="*/ 237038 h 320101"/>
              <a:gd name="connsiteX21" fmla="*/ 477789 w 841603"/>
              <a:gd name="connsiteY21" fmla="*/ 238298 h 320101"/>
              <a:gd name="connsiteX22" fmla="*/ 448260 w 841603"/>
              <a:gd name="connsiteY22" fmla="*/ 240817 h 320101"/>
              <a:gd name="connsiteX23" fmla="*/ 418730 w 841603"/>
              <a:gd name="connsiteY23" fmla="*/ 243336 h 320101"/>
              <a:gd name="connsiteX24" fmla="*/ 390969 w 841603"/>
              <a:gd name="connsiteY24" fmla="*/ 266603 h 320101"/>
              <a:gd name="connsiteX25" fmla="*/ 302380 w 841603"/>
              <a:gd name="connsiteY25" fmla="*/ 274161 h 320101"/>
              <a:gd name="connsiteX26" fmla="*/ 215560 w 841603"/>
              <a:gd name="connsiteY26" fmla="*/ 302466 h 320101"/>
              <a:gd name="connsiteX27" fmla="*/ 112205 w 841603"/>
              <a:gd name="connsiteY27" fmla="*/ 311284 h 320101"/>
              <a:gd name="connsiteX28" fmla="*/ 8850 w 841603"/>
              <a:gd name="connsiteY28" fmla="*/ 320101 h 320101"/>
              <a:gd name="connsiteX29" fmla="*/ 0 w 841603"/>
              <a:gd name="connsiteY29" fmla="*/ 216364 h 320101"/>
              <a:gd name="connsiteX30" fmla="*/ 86820 w 841603"/>
              <a:gd name="connsiteY30" fmla="*/ 188059 h 320101"/>
              <a:gd name="connsiteX31" fmla="*/ 160645 w 841603"/>
              <a:gd name="connsiteY31" fmla="*/ 181760 h 320101"/>
              <a:gd name="connsiteX32" fmla="*/ 232699 w 841603"/>
              <a:gd name="connsiteY32" fmla="*/ 154716 h 320101"/>
              <a:gd name="connsiteX33" fmla="*/ 304754 w 841603"/>
              <a:gd name="connsiteY33" fmla="*/ 127670 h 320101"/>
              <a:gd name="connsiteX34" fmla="*/ 349049 w 841603"/>
              <a:gd name="connsiteY34" fmla="*/ 123891 h 320101"/>
              <a:gd name="connsiteX35" fmla="*/ 376809 w 841603"/>
              <a:gd name="connsiteY35" fmla="*/ 100624 h 320101"/>
              <a:gd name="connsiteX36" fmla="*/ 419334 w 841603"/>
              <a:gd name="connsiteY36" fmla="*/ 76097 h 320101"/>
              <a:gd name="connsiteX37" fmla="*/ 448864 w 841603"/>
              <a:gd name="connsiteY37" fmla="*/ 73578 h 320101"/>
              <a:gd name="connsiteX38" fmla="*/ 476625 w 841603"/>
              <a:gd name="connsiteY38" fmla="*/ 50312 h 320101"/>
              <a:gd name="connsiteX39" fmla="*/ 517379 w 841603"/>
              <a:gd name="connsiteY39" fmla="*/ 5038 h 3201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841603" h="320101">
                <a:moveTo>
                  <a:pt x="517379" y="5038"/>
                </a:moveTo>
                <a:lnTo>
                  <a:pt x="561674" y="1259"/>
                </a:lnTo>
                <a:lnTo>
                  <a:pt x="576439" y="0"/>
                </a:lnTo>
                <a:lnTo>
                  <a:pt x="607739" y="18228"/>
                </a:lnTo>
                <a:lnTo>
                  <a:pt x="652034" y="14449"/>
                </a:lnTo>
                <a:lnTo>
                  <a:pt x="698099" y="31418"/>
                </a:lnTo>
                <a:lnTo>
                  <a:pt x="729399" y="49645"/>
                </a:lnTo>
                <a:lnTo>
                  <a:pt x="760699" y="67874"/>
                </a:lnTo>
                <a:lnTo>
                  <a:pt x="791998" y="86102"/>
                </a:lnTo>
                <a:lnTo>
                  <a:pt x="821529" y="83583"/>
                </a:lnTo>
                <a:lnTo>
                  <a:pt x="823299" y="104330"/>
                </a:lnTo>
                <a:lnTo>
                  <a:pt x="841603" y="144565"/>
                </a:lnTo>
                <a:lnTo>
                  <a:pt x="828609" y="166572"/>
                </a:lnTo>
                <a:lnTo>
                  <a:pt x="830379" y="187320"/>
                </a:lnTo>
                <a:lnTo>
                  <a:pt x="830067" y="188510"/>
                </a:lnTo>
                <a:lnTo>
                  <a:pt x="539419" y="263392"/>
                </a:lnTo>
                <a:lnTo>
                  <a:pt x="536849" y="233259"/>
                </a:lnTo>
                <a:lnTo>
                  <a:pt x="535079" y="212513"/>
                </a:lnTo>
                <a:lnTo>
                  <a:pt x="522084" y="234519"/>
                </a:lnTo>
                <a:lnTo>
                  <a:pt x="507319" y="235778"/>
                </a:lnTo>
                <a:lnTo>
                  <a:pt x="492555" y="237038"/>
                </a:lnTo>
                <a:lnTo>
                  <a:pt x="477789" y="238298"/>
                </a:lnTo>
                <a:lnTo>
                  <a:pt x="448260" y="240817"/>
                </a:lnTo>
                <a:lnTo>
                  <a:pt x="418730" y="243336"/>
                </a:lnTo>
                <a:lnTo>
                  <a:pt x="390969" y="266603"/>
                </a:lnTo>
                <a:lnTo>
                  <a:pt x="302380" y="274161"/>
                </a:lnTo>
                <a:lnTo>
                  <a:pt x="215560" y="302466"/>
                </a:lnTo>
                <a:lnTo>
                  <a:pt x="112205" y="311284"/>
                </a:lnTo>
                <a:lnTo>
                  <a:pt x="8850" y="320101"/>
                </a:lnTo>
                <a:lnTo>
                  <a:pt x="0" y="216364"/>
                </a:lnTo>
                <a:lnTo>
                  <a:pt x="86820" y="188059"/>
                </a:lnTo>
                <a:lnTo>
                  <a:pt x="160645" y="181760"/>
                </a:lnTo>
                <a:lnTo>
                  <a:pt x="232699" y="154716"/>
                </a:lnTo>
                <a:lnTo>
                  <a:pt x="304754" y="127670"/>
                </a:lnTo>
                <a:lnTo>
                  <a:pt x="349049" y="123891"/>
                </a:lnTo>
                <a:lnTo>
                  <a:pt x="376809" y="100624"/>
                </a:lnTo>
                <a:lnTo>
                  <a:pt x="419334" y="76097"/>
                </a:lnTo>
                <a:lnTo>
                  <a:pt x="448864" y="73578"/>
                </a:lnTo>
                <a:lnTo>
                  <a:pt x="476625" y="50312"/>
                </a:lnTo>
                <a:lnTo>
                  <a:pt x="517379" y="503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0" name="任意多边形: 形状 159">
            <a:extLst>
              <a:ext uri="{FF2B5EF4-FFF2-40B4-BE49-F238E27FC236}">
                <a16:creationId xmlns:a16="http://schemas.microsoft.com/office/drawing/2014/main" xmlns="" id="{0942CC1F-B2D6-48C5-B804-767891548E23}"/>
              </a:ext>
            </a:extLst>
          </p:cNvPr>
          <p:cNvSpPr/>
          <p:nvPr/>
        </p:nvSpPr>
        <p:spPr>
          <a:xfrm>
            <a:off x="6031502" y="3986265"/>
            <a:ext cx="859480" cy="333164"/>
          </a:xfrm>
          <a:custGeom>
            <a:avLst/>
            <a:gdLst>
              <a:gd name="connsiteX0" fmla="*/ 503833 w 859480"/>
              <a:gd name="connsiteY0" fmla="*/ 0 h 333164"/>
              <a:gd name="connsiteX1" fmla="*/ 533471 w 859480"/>
              <a:gd name="connsiteY1" fmla="*/ 0 h 333164"/>
              <a:gd name="connsiteX2" fmla="*/ 548289 w 859480"/>
              <a:gd name="connsiteY2" fmla="*/ 0 h 333164"/>
              <a:gd name="connsiteX3" fmla="*/ 577926 w 859480"/>
              <a:gd name="connsiteY3" fmla="*/ 0 h 333164"/>
              <a:gd name="connsiteX4" fmla="*/ 592745 w 859480"/>
              <a:gd name="connsiteY4" fmla="*/ 0 h 333164"/>
              <a:gd name="connsiteX5" fmla="*/ 622382 w 859480"/>
              <a:gd name="connsiteY5" fmla="*/ 0 h 333164"/>
              <a:gd name="connsiteX6" fmla="*/ 681657 w 859480"/>
              <a:gd name="connsiteY6" fmla="*/ 41646 h 333164"/>
              <a:gd name="connsiteX7" fmla="*/ 740931 w 859480"/>
              <a:gd name="connsiteY7" fmla="*/ 83291 h 333164"/>
              <a:gd name="connsiteX8" fmla="*/ 770568 w 859480"/>
              <a:gd name="connsiteY8" fmla="*/ 104114 h 333164"/>
              <a:gd name="connsiteX9" fmla="*/ 785387 w 859480"/>
              <a:gd name="connsiteY9" fmla="*/ 104114 h 333164"/>
              <a:gd name="connsiteX10" fmla="*/ 815024 w 859480"/>
              <a:gd name="connsiteY10" fmla="*/ 124937 h 333164"/>
              <a:gd name="connsiteX11" fmla="*/ 829843 w 859480"/>
              <a:gd name="connsiteY11" fmla="*/ 145759 h 333164"/>
              <a:gd name="connsiteX12" fmla="*/ 844662 w 859480"/>
              <a:gd name="connsiteY12" fmla="*/ 166582 h 333164"/>
              <a:gd name="connsiteX13" fmla="*/ 859480 w 859480"/>
              <a:gd name="connsiteY13" fmla="*/ 187405 h 333164"/>
              <a:gd name="connsiteX14" fmla="*/ 859480 w 859480"/>
              <a:gd name="connsiteY14" fmla="*/ 187894 h 333164"/>
              <a:gd name="connsiteX15" fmla="*/ 518655 w 859480"/>
              <a:gd name="connsiteY15" fmla="*/ 270689 h 333164"/>
              <a:gd name="connsiteX16" fmla="*/ 533471 w 859480"/>
              <a:gd name="connsiteY16" fmla="*/ 229050 h 333164"/>
              <a:gd name="connsiteX17" fmla="*/ 533471 w 859480"/>
              <a:gd name="connsiteY17" fmla="*/ 208228 h 333164"/>
              <a:gd name="connsiteX18" fmla="*/ 518652 w 859480"/>
              <a:gd name="connsiteY18" fmla="*/ 208228 h 333164"/>
              <a:gd name="connsiteX19" fmla="*/ 503833 w 859480"/>
              <a:gd name="connsiteY19" fmla="*/ 229050 h 333164"/>
              <a:gd name="connsiteX20" fmla="*/ 489015 w 859480"/>
              <a:gd name="connsiteY20" fmla="*/ 229050 h 333164"/>
              <a:gd name="connsiteX21" fmla="*/ 474196 w 859480"/>
              <a:gd name="connsiteY21" fmla="*/ 229050 h 333164"/>
              <a:gd name="connsiteX22" fmla="*/ 444559 w 859480"/>
              <a:gd name="connsiteY22" fmla="*/ 249873 h 333164"/>
              <a:gd name="connsiteX23" fmla="*/ 414922 w 859480"/>
              <a:gd name="connsiteY23" fmla="*/ 249873 h 333164"/>
              <a:gd name="connsiteX24" fmla="*/ 370466 w 859480"/>
              <a:gd name="connsiteY24" fmla="*/ 270696 h 333164"/>
              <a:gd name="connsiteX25" fmla="*/ 340829 w 859480"/>
              <a:gd name="connsiteY25" fmla="*/ 270696 h 333164"/>
              <a:gd name="connsiteX26" fmla="*/ 251917 w 859480"/>
              <a:gd name="connsiteY26" fmla="*/ 312341 h 333164"/>
              <a:gd name="connsiteX27" fmla="*/ 163005 w 859480"/>
              <a:gd name="connsiteY27" fmla="*/ 312341 h 333164"/>
              <a:gd name="connsiteX28" fmla="*/ 74093 w 859480"/>
              <a:gd name="connsiteY28" fmla="*/ 333164 h 333164"/>
              <a:gd name="connsiteX29" fmla="*/ 0 w 859480"/>
              <a:gd name="connsiteY29" fmla="*/ 333164 h 333164"/>
              <a:gd name="connsiteX30" fmla="*/ 0 w 859480"/>
              <a:gd name="connsiteY30" fmla="*/ 187405 h 333164"/>
              <a:gd name="connsiteX31" fmla="*/ 59275 w 859480"/>
              <a:gd name="connsiteY31" fmla="*/ 187405 h 333164"/>
              <a:gd name="connsiteX32" fmla="*/ 118549 w 859480"/>
              <a:gd name="connsiteY32" fmla="*/ 166582 h 333164"/>
              <a:gd name="connsiteX33" fmla="*/ 192642 w 859480"/>
              <a:gd name="connsiteY33" fmla="*/ 145759 h 333164"/>
              <a:gd name="connsiteX34" fmla="*/ 281554 w 859480"/>
              <a:gd name="connsiteY34" fmla="*/ 124937 h 333164"/>
              <a:gd name="connsiteX35" fmla="*/ 311191 w 859480"/>
              <a:gd name="connsiteY35" fmla="*/ 104114 h 333164"/>
              <a:gd name="connsiteX36" fmla="*/ 355647 w 859480"/>
              <a:gd name="connsiteY36" fmla="*/ 104114 h 333164"/>
              <a:gd name="connsiteX37" fmla="*/ 414922 w 859480"/>
              <a:gd name="connsiteY37" fmla="*/ 83291 h 333164"/>
              <a:gd name="connsiteX38" fmla="*/ 459377 w 859480"/>
              <a:gd name="connsiteY38" fmla="*/ 41646 h 333164"/>
              <a:gd name="connsiteX39" fmla="*/ 489015 w 859480"/>
              <a:gd name="connsiteY39" fmla="*/ 20823 h 333164"/>
              <a:gd name="connsiteX40" fmla="*/ 503833 w 859480"/>
              <a:gd name="connsiteY40" fmla="*/ 0 h 333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859480" h="333164">
                <a:moveTo>
                  <a:pt x="503833" y="0"/>
                </a:moveTo>
                <a:lnTo>
                  <a:pt x="533471" y="0"/>
                </a:lnTo>
                <a:lnTo>
                  <a:pt x="548289" y="0"/>
                </a:lnTo>
                <a:lnTo>
                  <a:pt x="577926" y="0"/>
                </a:lnTo>
                <a:lnTo>
                  <a:pt x="592745" y="0"/>
                </a:lnTo>
                <a:lnTo>
                  <a:pt x="622382" y="0"/>
                </a:lnTo>
                <a:lnTo>
                  <a:pt x="681657" y="41646"/>
                </a:lnTo>
                <a:lnTo>
                  <a:pt x="740931" y="83291"/>
                </a:lnTo>
                <a:lnTo>
                  <a:pt x="770568" y="104114"/>
                </a:lnTo>
                <a:lnTo>
                  <a:pt x="785387" y="104114"/>
                </a:lnTo>
                <a:lnTo>
                  <a:pt x="815024" y="124937"/>
                </a:lnTo>
                <a:lnTo>
                  <a:pt x="829843" y="145759"/>
                </a:lnTo>
                <a:lnTo>
                  <a:pt x="844662" y="166582"/>
                </a:lnTo>
                <a:lnTo>
                  <a:pt x="859480" y="187405"/>
                </a:lnTo>
                <a:lnTo>
                  <a:pt x="859480" y="187894"/>
                </a:lnTo>
                <a:lnTo>
                  <a:pt x="518655" y="270689"/>
                </a:lnTo>
                <a:lnTo>
                  <a:pt x="533471" y="229050"/>
                </a:lnTo>
                <a:lnTo>
                  <a:pt x="533471" y="208228"/>
                </a:lnTo>
                <a:lnTo>
                  <a:pt x="518652" y="208228"/>
                </a:lnTo>
                <a:lnTo>
                  <a:pt x="503833" y="229050"/>
                </a:lnTo>
                <a:lnTo>
                  <a:pt x="489015" y="229050"/>
                </a:lnTo>
                <a:lnTo>
                  <a:pt x="474196" y="229050"/>
                </a:lnTo>
                <a:lnTo>
                  <a:pt x="444559" y="249873"/>
                </a:lnTo>
                <a:lnTo>
                  <a:pt x="414922" y="249873"/>
                </a:lnTo>
                <a:lnTo>
                  <a:pt x="370466" y="270696"/>
                </a:lnTo>
                <a:lnTo>
                  <a:pt x="340829" y="270696"/>
                </a:lnTo>
                <a:lnTo>
                  <a:pt x="251917" y="312341"/>
                </a:lnTo>
                <a:lnTo>
                  <a:pt x="163005" y="312341"/>
                </a:lnTo>
                <a:lnTo>
                  <a:pt x="74093" y="333164"/>
                </a:lnTo>
                <a:lnTo>
                  <a:pt x="0" y="333164"/>
                </a:lnTo>
                <a:lnTo>
                  <a:pt x="0" y="187405"/>
                </a:lnTo>
                <a:lnTo>
                  <a:pt x="59275" y="187405"/>
                </a:lnTo>
                <a:lnTo>
                  <a:pt x="118549" y="166582"/>
                </a:lnTo>
                <a:lnTo>
                  <a:pt x="192642" y="145759"/>
                </a:lnTo>
                <a:lnTo>
                  <a:pt x="281554" y="124937"/>
                </a:lnTo>
                <a:lnTo>
                  <a:pt x="311191" y="104114"/>
                </a:lnTo>
                <a:lnTo>
                  <a:pt x="355647" y="104114"/>
                </a:lnTo>
                <a:lnTo>
                  <a:pt x="414922" y="83291"/>
                </a:lnTo>
                <a:lnTo>
                  <a:pt x="459377" y="41646"/>
                </a:lnTo>
                <a:lnTo>
                  <a:pt x="489015" y="20823"/>
                </a:lnTo>
                <a:lnTo>
                  <a:pt x="50383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1" name="任意多边形: 形状 160">
            <a:extLst>
              <a:ext uri="{FF2B5EF4-FFF2-40B4-BE49-F238E27FC236}">
                <a16:creationId xmlns:a16="http://schemas.microsoft.com/office/drawing/2014/main" xmlns="" id="{BA53D661-7D2D-4391-AA23-11FD82D6AC35}"/>
              </a:ext>
            </a:extLst>
          </p:cNvPr>
          <p:cNvSpPr/>
          <p:nvPr/>
        </p:nvSpPr>
        <p:spPr>
          <a:xfrm>
            <a:off x="6238964" y="4506834"/>
            <a:ext cx="242223" cy="353986"/>
          </a:xfrm>
          <a:custGeom>
            <a:avLst/>
            <a:gdLst>
              <a:gd name="connsiteX0" fmla="*/ 14819 w 242223"/>
              <a:gd name="connsiteY0" fmla="*/ 0 h 353986"/>
              <a:gd name="connsiteX1" fmla="*/ 29637 w 242223"/>
              <a:gd name="connsiteY1" fmla="*/ 0 h 353986"/>
              <a:gd name="connsiteX2" fmla="*/ 59274 w 242223"/>
              <a:gd name="connsiteY2" fmla="*/ 0 h 353986"/>
              <a:gd name="connsiteX3" fmla="*/ 118549 w 242223"/>
              <a:gd name="connsiteY3" fmla="*/ 0 h 353986"/>
              <a:gd name="connsiteX4" fmla="*/ 163005 w 242223"/>
              <a:gd name="connsiteY4" fmla="*/ 20822 h 353986"/>
              <a:gd name="connsiteX5" fmla="*/ 207461 w 242223"/>
              <a:gd name="connsiteY5" fmla="*/ 20822 h 353986"/>
              <a:gd name="connsiteX6" fmla="*/ 237098 w 242223"/>
              <a:gd name="connsiteY6" fmla="*/ 20822 h 353986"/>
              <a:gd name="connsiteX7" fmla="*/ 242223 w 242223"/>
              <a:gd name="connsiteY7" fmla="*/ 20822 h 353986"/>
              <a:gd name="connsiteX8" fmla="*/ 242223 w 242223"/>
              <a:gd name="connsiteY8" fmla="*/ 353986 h 353986"/>
              <a:gd name="connsiteX9" fmla="*/ 237098 w 242223"/>
              <a:gd name="connsiteY9" fmla="*/ 353986 h 353986"/>
              <a:gd name="connsiteX10" fmla="*/ 222279 w 242223"/>
              <a:gd name="connsiteY10" fmla="*/ 333163 h 353986"/>
              <a:gd name="connsiteX11" fmla="*/ 207461 w 242223"/>
              <a:gd name="connsiteY11" fmla="*/ 312341 h 353986"/>
              <a:gd name="connsiteX12" fmla="*/ 207461 w 242223"/>
              <a:gd name="connsiteY12" fmla="*/ 270695 h 353986"/>
              <a:gd name="connsiteX13" fmla="*/ 177823 w 242223"/>
              <a:gd name="connsiteY13" fmla="*/ 229050 h 353986"/>
              <a:gd name="connsiteX14" fmla="*/ 148186 w 242223"/>
              <a:gd name="connsiteY14" fmla="*/ 208227 h 353986"/>
              <a:gd name="connsiteX15" fmla="*/ 118549 w 242223"/>
              <a:gd name="connsiteY15" fmla="*/ 166582 h 353986"/>
              <a:gd name="connsiteX16" fmla="*/ 88912 w 242223"/>
              <a:gd name="connsiteY16" fmla="*/ 145759 h 353986"/>
              <a:gd name="connsiteX17" fmla="*/ 44456 w 242223"/>
              <a:gd name="connsiteY17" fmla="*/ 104113 h 353986"/>
              <a:gd name="connsiteX18" fmla="*/ 14819 w 242223"/>
              <a:gd name="connsiteY18" fmla="*/ 83291 h 353986"/>
              <a:gd name="connsiteX19" fmla="*/ 0 w 242223"/>
              <a:gd name="connsiteY19" fmla="*/ 83291 h 353986"/>
              <a:gd name="connsiteX20" fmla="*/ 0 w 242223"/>
              <a:gd name="connsiteY20" fmla="*/ 62468 h 353986"/>
              <a:gd name="connsiteX21" fmla="*/ 0 w 242223"/>
              <a:gd name="connsiteY21" fmla="*/ 41645 h 353986"/>
              <a:gd name="connsiteX22" fmla="*/ 0 w 242223"/>
              <a:gd name="connsiteY22" fmla="*/ 20822 h 353986"/>
              <a:gd name="connsiteX23" fmla="*/ 14819 w 242223"/>
              <a:gd name="connsiteY23" fmla="*/ 0 h 35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42223" h="353986">
                <a:moveTo>
                  <a:pt x="14819" y="0"/>
                </a:moveTo>
                <a:lnTo>
                  <a:pt x="29637" y="0"/>
                </a:lnTo>
                <a:lnTo>
                  <a:pt x="59274" y="0"/>
                </a:lnTo>
                <a:lnTo>
                  <a:pt x="118549" y="0"/>
                </a:lnTo>
                <a:lnTo>
                  <a:pt x="163005" y="20822"/>
                </a:lnTo>
                <a:lnTo>
                  <a:pt x="207461" y="20822"/>
                </a:lnTo>
                <a:lnTo>
                  <a:pt x="237098" y="20822"/>
                </a:lnTo>
                <a:lnTo>
                  <a:pt x="242223" y="20822"/>
                </a:lnTo>
                <a:lnTo>
                  <a:pt x="242223" y="353986"/>
                </a:lnTo>
                <a:lnTo>
                  <a:pt x="237098" y="353986"/>
                </a:lnTo>
                <a:lnTo>
                  <a:pt x="222279" y="333163"/>
                </a:lnTo>
                <a:lnTo>
                  <a:pt x="207461" y="312341"/>
                </a:lnTo>
                <a:lnTo>
                  <a:pt x="207461" y="270695"/>
                </a:lnTo>
                <a:lnTo>
                  <a:pt x="177823" y="229050"/>
                </a:lnTo>
                <a:lnTo>
                  <a:pt x="148186" y="208227"/>
                </a:lnTo>
                <a:lnTo>
                  <a:pt x="118549" y="166582"/>
                </a:lnTo>
                <a:lnTo>
                  <a:pt x="88912" y="145759"/>
                </a:lnTo>
                <a:lnTo>
                  <a:pt x="44456" y="104113"/>
                </a:lnTo>
                <a:lnTo>
                  <a:pt x="14819" y="83291"/>
                </a:lnTo>
                <a:lnTo>
                  <a:pt x="0" y="83291"/>
                </a:lnTo>
                <a:lnTo>
                  <a:pt x="0" y="62468"/>
                </a:lnTo>
                <a:lnTo>
                  <a:pt x="0" y="41645"/>
                </a:lnTo>
                <a:lnTo>
                  <a:pt x="0" y="20822"/>
                </a:lnTo>
                <a:lnTo>
                  <a:pt x="1481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2" name="任意多边形: 形状 161">
            <a:extLst>
              <a:ext uri="{FF2B5EF4-FFF2-40B4-BE49-F238E27FC236}">
                <a16:creationId xmlns:a16="http://schemas.microsoft.com/office/drawing/2014/main" xmlns="" id="{E8BEAADD-5E0E-42B5-ABDD-5DCCCD408DEA}"/>
              </a:ext>
            </a:extLst>
          </p:cNvPr>
          <p:cNvSpPr/>
          <p:nvPr/>
        </p:nvSpPr>
        <p:spPr>
          <a:xfrm>
            <a:off x="6481186" y="4174159"/>
            <a:ext cx="409796" cy="686661"/>
          </a:xfrm>
          <a:custGeom>
            <a:avLst/>
            <a:gdLst>
              <a:gd name="connsiteX0" fmla="*/ 409796 w 409796"/>
              <a:gd name="connsiteY0" fmla="*/ 0 h 686661"/>
              <a:gd name="connsiteX1" fmla="*/ 409796 w 409796"/>
              <a:gd name="connsiteY1" fmla="*/ 20334 h 686661"/>
              <a:gd name="connsiteX2" fmla="*/ 409796 w 409796"/>
              <a:gd name="connsiteY2" fmla="*/ 41156 h 686661"/>
              <a:gd name="connsiteX3" fmla="*/ 409796 w 409796"/>
              <a:gd name="connsiteY3" fmla="*/ 61979 h 686661"/>
              <a:gd name="connsiteX4" fmla="*/ 394978 w 409796"/>
              <a:gd name="connsiteY4" fmla="*/ 61979 h 686661"/>
              <a:gd name="connsiteX5" fmla="*/ 365340 w 409796"/>
              <a:gd name="connsiteY5" fmla="*/ 82802 h 686661"/>
              <a:gd name="connsiteX6" fmla="*/ 350522 w 409796"/>
              <a:gd name="connsiteY6" fmla="*/ 103625 h 686661"/>
              <a:gd name="connsiteX7" fmla="*/ 335703 w 409796"/>
              <a:gd name="connsiteY7" fmla="*/ 124447 h 686661"/>
              <a:gd name="connsiteX8" fmla="*/ 320884 w 409796"/>
              <a:gd name="connsiteY8" fmla="*/ 145270 h 686661"/>
              <a:gd name="connsiteX9" fmla="*/ 306066 w 409796"/>
              <a:gd name="connsiteY9" fmla="*/ 186916 h 686661"/>
              <a:gd name="connsiteX10" fmla="*/ 306066 w 409796"/>
              <a:gd name="connsiteY10" fmla="*/ 228561 h 686661"/>
              <a:gd name="connsiteX11" fmla="*/ 291247 w 409796"/>
              <a:gd name="connsiteY11" fmla="*/ 270206 h 686661"/>
              <a:gd name="connsiteX12" fmla="*/ 276429 w 409796"/>
              <a:gd name="connsiteY12" fmla="*/ 332675 h 686661"/>
              <a:gd name="connsiteX13" fmla="*/ 261610 w 409796"/>
              <a:gd name="connsiteY13" fmla="*/ 395143 h 686661"/>
              <a:gd name="connsiteX14" fmla="*/ 246791 w 409796"/>
              <a:gd name="connsiteY14" fmla="*/ 436788 h 686661"/>
              <a:gd name="connsiteX15" fmla="*/ 231973 w 409796"/>
              <a:gd name="connsiteY15" fmla="*/ 478434 h 686661"/>
              <a:gd name="connsiteX16" fmla="*/ 217154 w 409796"/>
              <a:gd name="connsiteY16" fmla="*/ 520079 h 686661"/>
              <a:gd name="connsiteX17" fmla="*/ 202336 w 409796"/>
              <a:gd name="connsiteY17" fmla="*/ 561725 h 686661"/>
              <a:gd name="connsiteX18" fmla="*/ 187517 w 409796"/>
              <a:gd name="connsiteY18" fmla="*/ 582548 h 686661"/>
              <a:gd name="connsiteX19" fmla="*/ 157880 w 409796"/>
              <a:gd name="connsiteY19" fmla="*/ 603370 h 686661"/>
              <a:gd name="connsiteX20" fmla="*/ 143061 w 409796"/>
              <a:gd name="connsiteY20" fmla="*/ 624193 h 686661"/>
              <a:gd name="connsiteX21" fmla="*/ 113424 w 409796"/>
              <a:gd name="connsiteY21" fmla="*/ 645016 h 686661"/>
              <a:gd name="connsiteX22" fmla="*/ 83787 w 409796"/>
              <a:gd name="connsiteY22" fmla="*/ 665838 h 686661"/>
              <a:gd name="connsiteX23" fmla="*/ 54149 w 409796"/>
              <a:gd name="connsiteY23" fmla="*/ 686661 h 686661"/>
              <a:gd name="connsiteX24" fmla="*/ 24512 w 409796"/>
              <a:gd name="connsiteY24" fmla="*/ 686661 h 686661"/>
              <a:gd name="connsiteX25" fmla="*/ 0 w 409796"/>
              <a:gd name="connsiteY25" fmla="*/ 686661 h 686661"/>
              <a:gd name="connsiteX26" fmla="*/ 0 w 409796"/>
              <a:gd name="connsiteY26" fmla="*/ 353497 h 686661"/>
              <a:gd name="connsiteX27" fmla="*/ 9693 w 409796"/>
              <a:gd name="connsiteY27" fmla="*/ 353497 h 686661"/>
              <a:gd name="connsiteX28" fmla="*/ 24512 w 409796"/>
              <a:gd name="connsiteY28" fmla="*/ 353497 h 686661"/>
              <a:gd name="connsiteX29" fmla="*/ 24512 w 409796"/>
              <a:gd name="connsiteY29" fmla="*/ 311852 h 686661"/>
              <a:gd name="connsiteX30" fmla="*/ 39331 w 409796"/>
              <a:gd name="connsiteY30" fmla="*/ 270206 h 686661"/>
              <a:gd name="connsiteX31" fmla="*/ 54149 w 409796"/>
              <a:gd name="connsiteY31" fmla="*/ 228561 h 686661"/>
              <a:gd name="connsiteX32" fmla="*/ 54149 w 409796"/>
              <a:gd name="connsiteY32" fmla="*/ 207738 h 686661"/>
              <a:gd name="connsiteX33" fmla="*/ 68968 w 409796"/>
              <a:gd name="connsiteY33" fmla="*/ 166093 h 686661"/>
              <a:gd name="connsiteX34" fmla="*/ 68968 w 409796"/>
              <a:gd name="connsiteY34" fmla="*/ 124447 h 686661"/>
              <a:gd name="connsiteX35" fmla="*/ 68968 w 409796"/>
              <a:gd name="connsiteY35" fmla="*/ 82802 h 686661"/>
              <a:gd name="connsiteX36" fmla="*/ 68971 w 409796"/>
              <a:gd name="connsiteY36" fmla="*/ 82795 h 686661"/>
              <a:gd name="connsiteX37" fmla="*/ 409796 w 409796"/>
              <a:gd name="connsiteY37" fmla="*/ 0 h 686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409796" h="686661">
                <a:moveTo>
                  <a:pt x="409796" y="0"/>
                </a:moveTo>
                <a:lnTo>
                  <a:pt x="409796" y="20334"/>
                </a:lnTo>
                <a:lnTo>
                  <a:pt x="409796" y="41156"/>
                </a:lnTo>
                <a:lnTo>
                  <a:pt x="409796" y="61979"/>
                </a:lnTo>
                <a:lnTo>
                  <a:pt x="394978" y="61979"/>
                </a:lnTo>
                <a:lnTo>
                  <a:pt x="365340" y="82802"/>
                </a:lnTo>
                <a:lnTo>
                  <a:pt x="350522" y="103625"/>
                </a:lnTo>
                <a:lnTo>
                  <a:pt x="335703" y="124447"/>
                </a:lnTo>
                <a:lnTo>
                  <a:pt x="320884" y="145270"/>
                </a:lnTo>
                <a:lnTo>
                  <a:pt x="306066" y="186916"/>
                </a:lnTo>
                <a:lnTo>
                  <a:pt x="306066" y="228561"/>
                </a:lnTo>
                <a:lnTo>
                  <a:pt x="291247" y="270206"/>
                </a:lnTo>
                <a:lnTo>
                  <a:pt x="276429" y="332675"/>
                </a:lnTo>
                <a:lnTo>
                  <a:pt x="261610" y="395143"/>
                </a:lnTo>
                <a:lnTo>
                  <a:pt x="246791" y="436788"/>
                </a:lnTo>
                <a:lnTo>
                  <a:pt x="231973" y="478434"/>
                </a:lnTo>
                <a:lnTo>
                  <a:pt x="217154" y="520079"/>
                </a:lnTo>
                <a:lnTo>
                  <a:pt x="202336" y="561725"/>
                </a:lnTo>
                <a:lnTo>
                  <a:pt x="187517" y="582548"/>
                </a:lnTo>
                <a:lnTo>
                  <a:pt x="157880" y="603370"/>
                </a:lnTo>
                <a:lnTo>
                  <a:pt x="143061" y="624193"/>
                </a:lnTo>
                <a:lnTo>
                  <a:pt x="113424" y="645016"/>
                </a:lnTo>
                <a:lnTo>
                  <a:pt x="83787" y="665838"/>
                </a:lnTo>
                <a:lnTo>
                  <a:pt x="54149" y="686661"/>
                </a:lnTo>
                <a:lnTo>
                  <a:pt x="24512" y="686661"/>
                </a:lnTo>
                <a:lnTo>
                  <a:pt x="0" y="686661"/>
                </a:lnTo>
                <a:lnTo>
                  <a:pt x="0" y="353497"/>
                </a:lnTo>
                <a:lnTo>
                  <a:pt x="9693" y="353497"/>
                </a:lnTo>
                <a:lnTo>
                  <a:pt x="24512" y="353497"/>
                </a:lnTo>
                <a:lnTo>
                  <a:pt x="24512" y="311852"/>
                </a:lnTo>
                <a:lnTo>
                  <a:pt x="39331" y="270206"/>
                </a:lnTo>
                <a:lnTo>
                  <a:pt x="54149" y="228561"/>
                </a:lnTo>
                <a:lnTo>
                  <a:pt x="54149" y="207738"/>
                </a:lnTo>
                <a:lnTo>
                  <a:pt x="68968" y="166093"/>
                </a:lnTo>
                <a:lnTo>
                  <a:pt x="68968" y="124447"/>
                </a:lnTo>
                <a:lnTo>
                  <a:pt x="68968" y="82802"/>
                </a:lnTo>
                <a:lnTo>
                  <a:pt x="68971" y="82795"/>
                </a:lnTo>
                <a:lnTo>
                  <a:pt x="40979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3" name="任意多边形: 形状 162">
            <a:extLst>
              <a:ext uri="{FF2B5EF4-FFF2-40B4-BE49-F238E27FC236}">
                <a16:creationId xmlns:a16="http://schemas.microsoft.com/office/drawing/2014/main" xmlns="" id="{00173049-74AE-4A5F-A32A-32282F1FBE4E}"/>
              </a:ext>
            </a:extLst>
          </p:cNvPr>
          <p:cNvSpPr/>
          <p:nvPr/>
        </p:nvSpPr>
        <p:spPr>
          <a:xfrm>
            <a:off x="10108642" y="6139542"/>
            <a:ext cx="719015" cy="298308"/>
          </a:xfrm>
          <a:custGeom>
            <a:avLst/>
            <a:gdLst>
              <a:gd name="connsiteX0" fmla="*/ 402670 w 719015"/>
              <a:gd name="connsiteY0" fmla="*/ 0 h 298308"/>
              <a:gd name="connsiteX1" fmla="*/ 701780 w 719015"/>
              <a:gd name="connsiteY1" fmla="*/ 0 h 298308"/>
              <a:gd name="connsiteX2" fmla="*/ 704196 w 719015"/>
              <a:gd name="connsiteY2" fmla="*/ 6790 h 298308"/>
              <a:gd name="connsiteX3" fmla="*/ 719015 w 719015"/>
              <a:gd name="connsiteY3" fmla="*/ 27612 h 298308"/>
              <a:gd name="connsiteX4" fmla="*/ 719015 w 719015"/>
              <a:gd name="connsiteY4" fmla="*/ 48435 h 298308"/>
              <a:gd name="connsiteX5" fmla="*/ 719015 w 719015"/>
              <a:gd name="connsiteY5" fmla="*/ 69258 h 298308"/>
              <a:gd name="connsiteX6" fmla="*/ 719015 w 719015"/>
              <a:gd name="connsiteY6" fmla="*/ 90081 h 298308"/>
              <a:gd name="connsiteX7" fmla="*/ 704196 w 719015"/>
              <a:gd name="connsiteY7" fmla="*/ 110903 h 298308"/>
              <a:gd name="connsiteX8" fmla="*/ 689378 w 719015"/>
              <a:gd name="connsiteY8" fmla="*/ 131726 h 298308"/>
              <a:gd name="connsiteX9" fmla="*/ 674559 w 719015"/>
              <a:gd name="connsiteY9" fmla="*/ 152549 h 298308"/>
              <a:gd name="connsiteX10" fmla="*/ 644922 w 719015"/>
              <a:gd name="connsiteY10" fmla="*/ 173372 h 298308"/>
              <a:gd name="connsiteX11" fmla="*/ 585648 w 719015"/>
              <a:gd name="connsiteY11" fmla="*/ 215017 h 298308"/>
              <a:gd name="connsiteX12" fmla="*/ 526373 w 719015"/>
              <a:gd name="connsiteY12" fmla="*/ 235840 h 298308"/>
              <a:gd name="connsiteX13" fmla="*/ 467099 w 719015"/>
              <a:gd name="connsiteY13" fmla="*/ 256663 h 298308"/>
              <a:gd name="connsiteX14" fmla="*/ 393006 w 719015"/>
              <a:gd name="connsiteY14" fmla="*/ 277485 h 298308"/>
              <a:gd name="connsiteX15" fmla="*/ 318912 w 719015"/>
              <a:gd name="connsiteY15" fmla="*/ 277485 h 298308"/>
              <a:gd name="connsiteX16" fmla="*/ 244819 w 719015"/>
              <a:gd name="connsiteY16" fmla="*/ 298308 h 298308"/>
              <a:gd name="connsiteX17" fmla="*/ 170726 w 719015"/>
              <a:gd name="connsiteY17" fmla="*/ 298308 h 298308"/>
              <a:gd name="connsiteX18" fmla="*/ 96633 w 719015"/>
              <a:gd name="connsiteY18" fmla="*/ 277485 h 298308"/>
              <a:gd name="connsiteX19" fmla="*/ 7722 w 719015"/>
              <a:gd name="connsiteY19" fmla="*/ 277485 h 298308"/>
              <a:gd name="connsiteX20" fmla="*/ 0 w 719015"/>
              <a:gd name="connsiteY20" fmla="*/ 274773 h 298308"/>
              <a:gd name="connsiteX21" fmla="*/ 0 w 719015"/>
              <a:gd name="connsiteY21" fmla="*/ 11776 h 298308"/>
              <a:gd name="connsiteX22" fmla="*/ 22540 w 719015"/>
              <a:gd name="connsiteY22" fmla="*/ 27612 h 298308"/>
              <a:gd name="connsiteX23" fmla="*/ 52177 w 719015"/>
              <a:gd name="connsiteY23" fmla="*/ 27612 h 298308"/>
              <a:gd name="connsiteX24" fmla="*/ 96633 w 719015"/>
              <a:gd name="connsiteY24" fmla="*/ 27612 h 298308"/>
              <a:gd name="connsiteX25" fmla="*/ 141089 w 719015"/>
              <a:gd name="connsiteY25" fmla="*/ 27612 h 298308"/>
              <a:gd name="connsiteX26" fmla="*/ 200364 w 719015"/>
              <a:gd name="connsiteY26" fmla="*/ 27612 h 298308"/>
              <a:gd name="connsiteX27" fmla="*/ 259638 w 719015"/>
              <a:gd name="connsiteY27" fmla="*/ 27612 h 298308"/>
              <a:gd name="connsiteX28" fmla="*/ 304094 w 719015"/>
              <a:gd name="connsiteY28" fmla="*/ 27612 h 298308"/>
              <a:gd name="connsiteX29" fmla="*/ 348550 w 719015"/>
              <a:gd name="connsiteY29" fmla="*/ 27612 h 298308"/>
              <a:gd name="connsiteX30" fmla="*/ 378187 w 719015"/>
              <a:gd name="connsiteY30" fmla="*/ 6790 h 298308"/>
              <a:gd name="connsiteX31" fmla="*/ 393006 w 719015"/>
              <a:gd name="connsiteY31" fmla="*/ 6790 h 298308"/>
              <a:gd name="connsiteX32" fmla="*/ 402670 w 719015"/>
              <a:gd name="connsiteY32" fmla="*/ 0 h 298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719015" h="298308">
                <a:moveTo>
                  <a:pt x="402670" y="0"/>
                </a:moveTo>
                <a:lnTo>
                  <a:pt x="701780" y="0"/>
                </a:lnTo>
                <a:lnTo>
                  <a:pt x="704196" y="6790"/>
                </a:lnTo>
                <a:lnTo>
                  <a:pt x="719015" y="27612"/>
                </a:lnTo>
                <a:lnTo>
                  <a:pt x="719015" y="48435"/>
                </a:lnTo>
                <a:lnTo>
                  <a:pt x="719015" y="69258"/>
                </a:lnTo>
                <a:lnTo>
                  <a:pt x="719015" y="90081"/>
                </a:lnTo>
                <a:lnTo>
                  <a:pt x="704196" y="110903"/>
                </a:lnTo>
                <a:lnTo>
                  <a:pt x="689378" y="131726"/>
                </a:lnTo>
                <a:lnTo>
                  <a:pt x="674559" y="152549"/>
                </a:lnTo>
                <a:lnTo>
                  <a:pt x="644922" y="173372"/>
                </a:lnTo>
                <a:lnTo>
                  <a:pt x="585648" y="215017"/>
                </a:lnTo>
                <a:lnTo>
                  <a:pt x="526373" y="235840"/>
                </a:lnTo>
                <a:lnTo>
                  <a:pt x="467099" y="256663"/>
                </a:lnTo>
                <a:lnTo>
                  <a:pt x="393006" y="277485"/>
                </a:lnTo>
                <a:lnTo>
                  <a:pt x="318912" y="277485"/>
                </a:lnTo>
                <a:lnTo>
                  <a:pt x="244819" y="298308"/>
                </a:lnTo>
                <a:lnTo>
                  <a:pt x="170726" y="298308"/>
                </a:lnTo>
                <a:lnTo>
                  <a:pt x="96633" y="277485"/>
                </a:lnTo>
                <a:lnTo>
                  <a:pt x="7722" y="277485"/>
                </a:lnTo>
                <a:lnTo>
                  <a:pt x="0" y="274773"/>
                </a:lnTo>
                <a:lnTo>
                  <a:pt x="0" y="11776"/>
                </a:lnTo>
                <a:lnTo>
                  <a:pt x="22540" y="27612"/>
                </a:lnTo>
                <a:lnTo>
                  <a:pt x="52177" y="27612"/>
                </a:lnTo>
                <a:lnTo>
                  <a:pt x="96633" y="27612"/>
                </a:lnTo>
                <a:lnTo>
                  <a:pt x="141089" y="27612"/>
                </a:lnTo>
                <a:lnTo>
                  <a:pt x="200364" y="27612"/>
                </a:lnTo>
                <a:lnTo>
                  <a:pt x="259638" y="27612"/>
                </a:lnTo>
                <a:lnTo>
                  <a:pt x="304094" y="27612"/>
                </a:lnTo>
                <a:lnTo>
                  <a:pt x="348550" y="27612"/>
                </a:lnTo>
                <a:lnTo>
                  <a:pt x="378187" y="6790"/>
                </a:lnTo>
                <a:lnTo>
                  <a:pt x="393006" y="6790"/>
                </a:lnTo>
                <a:lnTo>
                  <a:pt x="40267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4" name="任意多边形: 形状 163">
            <a:extLst>
              <a:ext uri="{FF2B5EF4-FFF2-40B4-BE49-F238E27FC236}">
                <a16:creationId xmlns:a16="http://schemas.microsoft.com/office/drawing/2014/main" xmlns="" id="{932D212A-57D9-4617-A19C-DF20F9C0D2BD}"/>
              </a:ext>
            </a:extLst>
          </p:cNvPr>
          <p:cNvSpPr/>
          <p:nvPr/>
        </p:nvSpPr>
        <p:spPr>
          <a:xfrm>
            <a:off x="9834810" y="5292598"/>
            <a:ext cx="273832" cy="1121717"/>
          </a:xfrm>
          <a:custGeom>
            <a:avLst/>
            <a:gdLst>
              <a:gd name="connsiteX0" fmla="*/ 0 w 273832"/>
              <a:gd name="connsiteY0" fmla="*/ 0 h 1121717"/>
              <a:gd name="connsiteX1" fmla="*/ 44456 w 273832"/>
              <a:gd name="connsiteY1" fmla="*/ 41646 h 1121717"/>
              <a:gd name="connsiteX2" fmla="*/ 88912 w 273832"/>
              <a:gd name="connsiteY2" fmla="*/ 83291 h 1121717"/>
              <a:gd name="connsiteX3" fmla="*/ 118549 w 273832"/>
              <a:gd name="connsiteY3" fmla="*/ 124937 h 1121717"/>
              <a:gd name="connsiteX4" fmla="*/ 163005 w 273832"/>
              <a:gd name="connsiteY4" fmla="*/ 166582 h 1121717"/>
              <a:gd name="connsiteX5" fmla="*/ 177823 w 273832"/>
              <a:gd name="connsiteY5" fmla="*/ 187405 h 1121717"/>
              <a:gd name="connsiteX6" fmla="*/ 192642 w 273832"/>
              <a:gd name="connsiteY6" fmla="*/ 208228 h 1121717"/>
              <a:gd name="connsiteX7" fmla="*/ 207461 w 273832"/>
              <a:gd name="connsiteY7" fmla="*/ 208228 h 1121717"/>
              <a:gd name="connsiteX8" fmla="*/ 207461 w 273832"/>
              <a:gd name="connsiteY8" fmla="*/ 229051 h 1121717"/>
              <a:gd name="connsiteX9" fmla="*/ 207461 w 273832"/>
              <a:gd name="connsiteY9" fmla="*/ 270696 h 1121717"/>
              <a:gd name="connsiteX10" fmla="*/ 192642 w 273832"/>
              <a:gd name="connsiteY10" fmla="*/ 291519 h 1121717"/>
              <a:gd name="connsiteX11" fmla="*/ 192642 w 273832"/>
              <a:gd name="connsiteY11" fmla="*/ 333164 h 1121717"/>
              <a:gd name="connsiteX12" fmla="*/ 177823 w 273832"/>
              <a:gd name="connsiteY12" fmla="*/ 395633 h 1121717"/>
              <a:gd name="connsiteX13" fmla="*/ 177823 w 273832"/>
              <a:gd name="connsiteY13" fmla="*/ 437278 h 1121717"/>
              <a:gd name="connsiteX14" fmla="*/ 177823 w 273832"/>
              <a:gd name="connsiteY14" fmla="*/ 499747 h 1121717"/>
              <a:gd name="connsiteX15" fmla="*/ 163005 w 273832"/>
              <a:gd name="connsiteY15" fmla="*/ 583038 h 1121717"/>
              <a:gd name="connsiteX16" fmla="*/ 177823 w 273832"/>
              <a:gd name="connsiteY16" fmla="*/ 645506 h 1121717"/>
              <a:gd name="connsiteX17" fmla="*/ 177823 w 273832"/>
              <a:gd name="connsiteY17" fmla="*/ 707974 h 1121717"/>
              <a:gd name="connsiteX18" fmla="*/ 192642 w 273832"/>
              <a:gd name="connsiteY18" fmla="*/ 749620 h 1121717"/>
              <a:gd name="connsiteX19" fmla="*/ 207461 w 273832"/>
              <a:gd name="connsiteY19" fmla="*/ 791265 h 1121717"/>
              <a:gd name="connsiteX20" fmla="*/ 222279 w 273832"/>
              <a:gd name="connsiteY20" fmla="*/ 812088 h 1121717"/>
              <a:gd name="connsiteX21" fmla="*/ 237098 w 273832"/>
              <a:gd name="connsiteY21" fmla="*/ 832911 h 1121717"/>
              <a:gd name="connsiteX22" fmla="*/ 266735 w 273832"/>
              <a:gd name="connsiteY22" fmla="*/ 853734 h 1121717"/>
              <a:gd name="connsiteX23" fmla="*/ 273832 w 273832"/>
              <a:gd name="connsiteY23" fmla="*/ 858720 h 1121717"/>
              <a:gd name="connsiteX24" fmla="*/ 273832 w 273832"/>
              <a:gd name="connsiteY24" fmla="*/ 1121717 h 1121717"/>
              <a:gd name="connsiteX25" fmla="*/ 222279 w 273832"/>
              <a:gd name="connsiteY25" fmla="*/ 1103607 h 1121717"/>
              <a:gd name="connsiteX26" fmla="*/ 163005 w 273832"/>
              <a:gd name="connsiteY26" fmla="*/ 1061961 h 1121717"/>
              <a:gd name="connsiteX27" fmla="*/ 118549 w 273832"/>
              <a:gd name="connsiteY27" fmla="*/ 1020316 h 1121717"/>
              <a:gd name="connsiteX28" fmla="*/ 88912 w 273832"/>
              <a:gd name="connsiteY28" fmla="*/ 978670 h 1121717"/>
              <a:gd name="connsiteX29" fmla="*/ 74093 w 273832"/>
              <a:gd name="connsiteY29" fmla="*/ 957847 h 1121717"/>
              <a:gd name="connsiteX30" fmla="*/ 59274 w 273832"/>
              <a:gd name="connsiteY30" fmla="*/ 916202 h 1121717"/>
              <a:gd name="connsiteX31" fmla="*/ 44456 w 273832"/>
              <a:gd name="connsiteY31" fmla="*/ 874556 h 1121717"/>
              <a:gd name="connsiteX32" fmla="*/ 14819 w 273832"/>
              <a:gd name="connsiteY32" fmla="*/ 770442 h 1121717"/>
              <a:gd name="connsiteX33" fmla="*/ 0 w 273832"/>
              <a:gd name="connsiteY33" fmla="*/ 666329 h 1121717"/>
              <a:gd name="connsiteX34" fmla="*/ 0 w 273832"/>
              <a:gd name="connsiteY34" fmla="*/ 603860 h 1121717"/>
              <a:gd name="connsiteX35" fmla="*/ 0 w 273832"/>
              <a:gd name="connsiteY35" fmla="*/ 541392 h 1121717"/>
              <a:gd name="connsiteX36" fmla="*/ 0 w 273832"/>
              <a:gd name="connsiteY36" fmla="*/ 458101 h 1121717"/>
              <a:gd name="connsiteX37" fmla="*/ 0 w 273832"/>
              <a:gd name="connsiteY37" fmla="*/ 374810 h 1121717"/>
              <a:gd name="connsiteX38" fmla="*/ 0 w 273832"/>
              <a:gd name="connsiteY38" fmla="*/ 291519 h 1121717"/>
              <a:gd name="connsiteX39" fmla="*/ 0 w 273832"/>
              <a:gd name="connsiteY39" fmla="*/ 208228 h 1121717"/>
              <a:gd name="connsiteX40" fmla="*/ 0 w 273832"/>
              <a:gd name="connsiteY40" fmla="*/ 0 h 11217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273832" h="1121717">
                <a:moveTo>
                  <a:pt x="0" y="0"/>
                </a:moveTo>
                <a:lnTo>
                  <a:pt x="44456" y="41646"/>
                </a:lnTo>
                <a:lnTo>
                  <a:pt x="88912" y="83291"/>
                </a:lnTo>
                <a:lnTo>
                  <a:pt x="118549" y="124937"/>
                </a:lnTo>
                <a:lnTo>
                  <a:pt x="163005" y="166582"/>
                </a:lnTo>
                <a:lnTo>
                  <a:pt x="177823" y="187405"/>
                </a:lnTo>
                <a:lnTo>
                  <a:pt x="192642" y="208228"/>
                </a:lnTo>
                <a:lnTo>
                  <a:pt x="207461" y="208228"/>
                </a:lnTo>
                <a:lnTo>
                  <a:pt x="207461" y="229051"/>
                </a:lnTo>
                <a:lnTo>
                  <a:pt x="207461" y="270696"/>
                </a:lnTo>
                <a:lnTo>
                  <a:pt x="192642" y="291519"/>
                </a:lnTo>
                <a:lnTo>
                  <a:pt x="192642" y="333164"/>
                </a:lnTo>
                <a:lnTo>
                  <a:pt x="177823" y="395633"/>
                </a:lnTo>
                <a:lnTo>
                  <a:pt x="177823" y="437278"/>
                </a:lnTo>
                <a:lnTo>
                  <a:pt x="177823" y="499747"/>
                </a:lnTo>
                <a:lnTo>
                  <a:pt x="163005" y="583038"/>
                </a:lnTo>
                <a:lnTo>
                  <a:pt x="177823" y="645506"/>
                </a:lnTo>
                <a:lnTo>
                  <a:pt x="177823" y="707974"/>
                </a:lnTo>
                <a:lnTo>
                  <a:pt x="192642" y="749620"/>
                </a:lnTo>
                <a:lnTo>
                  <a:pt x="207461" y="791265"/>
                </a:lnTo>
                <a:lnTo>
                  <a:pt x="222279" y="812088"/>
                </a:lnTo>
                <a:lnTo>
                  <a:pt x="237098" y="832911"/>
                </a:lnTo>
                <a:lnTo>
                  <a:pt x="266735" y="853734"/>
                </a:lnTo>
                <a:lnTo>
                  <a:pt x="273832" y="858720"/>
                </a:lnTo>
                <a:lnTo>
                  <a:pt x="273832" y="1121717"/>
                </a:lnTo>
                <a:lnTo>
                  <a:pt x="222279" y="1103607"/>
                </a:lnTo>
                <a:lnTo>
                  <a:pt x="163005" y="1061961"/>
                </a:lnTo>
                <a:lnTo>
                  <a:pt x="118549" y="1020316"/>
                </a:lnTo>
                <a:lnTo>
                  <a:pt x="88912" y="978670"/>
                </a:lnTo>
                <a:lnTo>
                  <a:pt x="74093" y="957847"/>
                </a:lnTo>
                <a:lnTo>
                  <a:pt x="59274" y="916202"/>
                </a:lnTo>
                <a:lnTo>
                  <a:pt x="44456" y="874556"/>
                </a:lnTo>
                <a:lnTo>
                  <a:pt x="14819" y="770442"/>
                </a:lnTo>
                <a:lnTo>
                  <a:pt x="0" y="666329"/>
                </a:lnTo>
                <a:lnTo>
                  <a:pt x="0" y="603860"/>
                </a:lnTo>
                <a:lnTo>
                  <a:pt x="0" y="541392"/>
                </a:lnTo>
                <a:lnTo>
                  <a:pt x="0" y="458101"/>
                </a:lnTo>
                <a:lnTo>
                  <a:pt x="0" y="374810"/>
                </a:lnTo>
                <a:lnTo>
                  <a:pt x="0" y="291519"/>
                </a:lnTo>
                <a:lnTo>
                  <a:pt x="0" y="208228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5" name="任意多边形: 形状 164">
            <a:extLst>
              <a:ext uri="{FF2B5EF4-FFF2-40B4-BE49-F238E27FC236}">
                <a16:creationId xmlns:a16="http://schemas.microsoft.com/office/drawing/2014/main" xmlns="" id="{3A590EAE-A587-41CA-998E-986C7426814D}"/>
              </a:ext>
            </a:extLst>
          </p:cNvPr>
          <p:cNvSpPr/>
          <p:nvPr/>
        </p:nvSpPr>
        <p:spPr>
          <a:xfrm>
            <a:off x="10511312" y="5646585"/>
            <a:ext cx="299110" cy="492957"/>
          </a:xfrm>
          <a:custGeom>
            <a:avLst/>
            <a:gdLst>
              <a:gd name="connsiteX0" fmla="*/ 138522 w 299110"/>
              <a:gd name="connsiteY0" fmla="*/ 0 h 492957"/>
              <a:gd name="connsiteX1" fmla="*/ 153340 w 299110"/>
              <a:gd name="connsiteY1" fmla="*/ 0 h 492957"/>
              <a:gd name="connsiteX2" fmla="*/ 168159 w 299110"/>
              <a:gd name="connsiteY2" fmla="*/ 0 h 492957"/>
              <a:gd name="connsiteX3" fmla="*/ 182978 w 299110"/>
              <a:gd name="connsiteY3" fmla="*/ 0 h 492957"/>
              <a:gd name="connsiteX4" fmla="*/ 197796 w 299110"/>
              <a:gd name="connsiteY4" fmla="*/ 20823 h 492957"/>
              <a:gd name="connsiteX5" fmla="*/ 197796 w 299110"/>
              <a:gd name="connsiteY5" fmla="*/ 41646 h 492957"/>
              <a:gd name="connsiteX6" fmla="*/ 212615 w 299110"/>
              <a:gd name="connsiteY6" fmla="*/ 62469 h 492957"/>
              <a:gd name="connsiteX7" fmla="*/ 227433 w 299110"/>
              <a:gd name="connsiteY7" fmla="*/ 104114 h 492957"/>
              <a:gd name="connsiteX8" fmla="*/ 227433 w 299110"/>
              <a:gd name="connsiteY8" fmla="*/ 145760 h 492957"/>
              <a:gd name="connsiteX9" fmla="*/ 242252 w 299110"/>
              <a:gd name="connsiteY9" fmla="*/ 208228 h 492957"/>
              <a:gd name="connsiteX10" fmla="*/ 242252 w 299110"/>
              <a:gd name="connsiteY10" fmla="*/ 249873 h 492957"/>
              <a:gd name="connsiteX11" fmla="*/ 257071 w 299110"/>
              <a:gd name="connsiteY11" fmla="*/ 312342 h 492957"/>
              <a:gd name="connsiteX12" fmla="*/ 271889 w 299110"/>
              <a:gd name="connsiteY12" fmla="*/ 353987 h 492957"/>
              <a:gd name="connsiteX13" fmla="*/ 271889 w 299110"/>
              <a:gd name="connsiteY13" fmla="*/ 395633 h 492957"/>
              <a:gd name="connsiteX14" fmla="*/ 286708 w 299110"/>
              <a:gd name="connsiteY14" fmla="*/ 458101 h 492957"/>
              <a:gd name="connsiteX15" fmla="*/ 299110 w 299110"/>
              <a:gd name="connsiteY15" fmla="*/ 492957 h 492957"/>
              <a:gd name="connsiteX16" fmla="*/ 0 w 299110"/>
              <a:gd name="connsiteY16" fmla="*/ 492957 h 492957"/>
              <a:gd name="connsiteX17" fmla="*/ 19973 w 299110"/>
              <a:gd name="connsiteY17" fmla="*/ 478924 h 492957"/>
              <a:gd name="connsiteX18" fmla="*/ 34791 w 299110"/>
              <a:gd name="connsiteY18" fmla="*/ 458101 h 492957"/>
              <a:gd name="connsiteX19" fmla="*/ 49610 w 299110"/>
              <a:gd name="connsiteY19" fmla="*/ 437278 h 492957"/>
              <a:gd name="connsiteX20" fmla="*/ 49610 w 299110"/>
              <a:gd name="connsiteY20" fmla="*/ 416455 h 492957"/>
              <a:gd name="connsiteX21" fmla="*/ 64429 w 299110"/>
              <a:gd name="connsiteY21" fmla="*/ 395633 h 492957"/>
              <a:gd name="connsiteX22" fmla="*/ 64429 w 299110"/>
              <a:gd name="connsiteY22" fmla="*/ 353987 h 492957"/>
              <a:gd name="connsiteX23" fmla="*/ 79247 w 299110"/>
              <a:gd name="connsiteY23" fmla="*/ 291519 h 492957"/>
              <a:gd name="connsiteX24" fmla="*/ 94066 w 299110"/>
              <a:gd name="connsiteY24" fmla="*/ 208228 h 492957"/>
              <a:gd name="connsiteX25" fmla="*/ 94066 w 299110"/>
              <a:gd name="connsiteY25" fmla="*/ 145760 h 492957"/>
              <a:gd name="connsiteX26" fmla="*/ 94066 w 299110"/>
              <a:gd name="connsiteY26" fmla="*/ 124937 h 492957"/>
              <a:gd name="connsiteX27" fmla="*/ 108884 w 299110"/>
              <a:gd name="connsiteY27" fmla="*/ 83291 h 492957"/>
              <a:gd name="connsiteX28" fmla="*/ 108884 w 299110"/>
              <a:gd name="connsiteY28" fmla="*/ 62469 h 492957"/>
              <a:gd name="connsiteX29" fmla="*/ 123703 w 299110"/>
              <a:gd name="connsiteY29" fmla="*/ 41646 h 492957"/>
              <a:gd name="connsiteX30" fmla="*/ 138522 w 299110"/>
              <a:gd name="connsiteY30" fmla="*/ 20823 h 492957"/>
              <a:gd name="connsiteX31" fmla="*/ 138522 w 299110"/>
              <a:gd name="connsiteY31" fmla="*/ 0 h 4929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99110" h="492957">
                <a:moveTo>
                  <a:pt x="138522" y="0"/>
                </a:moveTo>
                <a:lnTo>
                  <a:pt x="153340" y="0"/>
                </a:lnTo>
                <a:lnTo>
                  <a:pt x="168159" y="0"/>
                </a:lnTo>
                <a:lnTo>
                  <a:pt x="182978" y="0"/>
                </a:lnTo>
                <a:lnTo>
                  <a:pt x="197796" y="20823"/>
                </a:lnTo>
                <a:lnTo>
                  <a:pt x="197796" y="41646"/>
                </a:lnTo>
                <a:lnTo>
                  <a:pt x="212615" y="62469"/>
                </a:lnTo>
                <a:lnTo>
                  <a:pt x="227433" y="104114"/>
                </a:lnTo>
                <a:lnTo>
                  <a:pt x="227433" y="145760"/>
                </a:lnTo>
                <a:lnTo>
                  <a:pt x="242252" y="208228"/>
                </a:lnTo>
                <a:lnTo>
                  <a:pt x="242252" y="249873"/>
                </a:lnTo>
                <a:lnTo>
                  <a:pt x="257071" y="312342"/>
                </a:lnTo>
                <a:lnTo>
                  <a:pt x="271889" y="353987"/>
                </a:lnTo>
                <a:lnTo>
                  <a:pt x="271889" y="395633"/>
                </a:lnTo>
                <a:lnTo>
                  <a:pt x="286708" y="458101"/>
                </a:lnTo>
                <a:lnTo>
                  <a:pt x="299110" y="492957"/>
                </a:lnTo>
                <a:lnTo>
                  <a:pt x="0" y="492957"/>
                </a:lnTo>
                <a:lnTo>
                  <a:pt x="19973" y="478924"/>
                </a:lnTo>
                <a:lnTo>
                  <a:pt x="34791" y="458101"/>
                </a:lnTo>
                <a:lnTo>
                  <a:pt x="49610" y="437278"/>
                </a:lnTo>
                <a:lnTo>
                  <a:pt x="49610" y="416455"/>
                </a:lnTo>
                <a:lnTo>
                  <a:pt x="64429" y="395633"/>
                </a:lnTo>
                <a:lnTo>
                  <a:pt x="64429" y="353987"/>
                </a:lnTo>
                <a:lnTo>
                  <a:pt x="79247" y="291519"/>
                </a:lnTo>
                <a:lnTo>
                  <a:pt x="94066" y="208228"/>
                </a:lnTo>
                <a:lnTo>
                  <a:pt x="94066" y="145760"/>
                </a:lnTo>
                <a:lnTo>
                  <a:pt x="94066" y="124937"/>
                </a:lnTo>
                <a:lnTo>
                  <a:pt x="108884" y="83291"/>
                </a:lnTo>
                <a:lnTo>
                  <a:pt x="108884" y="62469"/>
                </a:lnTo>
                <a:lnTo>
                  <a:pt x="123703" y="41646"/>
                </a:lnTo>
                <a:lnTo>
                  <a:pt x="138522" y="20823"/>
                </a:lnTo>
                <a:lnTo>
                  <a:pt x="13852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9193687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8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300"/>
                            </p:stCondLst>
                            <p:childTnLst>
                              <p:par>
                                <p:cTn id="2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8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3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80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23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500"/>
                            </p:stCondLst>
                            <p:childTnLst>
                              <p:par>
                                <p:cTn id="5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4000"/>
                            </p:stCondLst>
                            <p:childTnLst>
                              <p:par>
                                <p:cTn id="5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4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6300"/>
                            </p:stCondLst>
                            <p:childTnLst>
                              <p:par>
                                <p:cTn id="6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800"/>
                            </p:stCondLst>
                            <p:childTnLst>
                              <p:par>
                                <p:cTn id="6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000"/>
                            </p:stCondLst>
                            <p:childTnLst>
                              <p:par>
                                <p:cTn id="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5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500"/>
                            </p:stCondLst>
                            <p:childTnLst>
                              <p:par>
                                <p:cTn id="8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7000"/>
                            </p:stCondLst>
                            <p:childTnLst>
                              <p:par>
                                <p:cTn id="9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5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8500"/>
                            </p:stCondLst>
                            <p:childTnLst>
                              <p:par>
                                <p:cTn id="9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000"/>
                            </p:stCondLst>
                            <p:childTnLst>
                              <p:par>
                                <p:cTn id="10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5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55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7000"/>
                            </p:stCondLst>
                            <p:childTnLst>
                              <p:par>
                                <p:cTn id="12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8500"/>
                            </p:stCondLst>
                            <p:childTnLst>
                              <p:par>
                                <p:cTn id="12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0000"/>
                            </p:stCondLst>
                            <p:childTnLst>
                              <p:par>
                                <p:cTn id="13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1500"/>
                            </p:stCondLst>
                            <p:childTnLst>
                              <p:par>
                                <p:cTn id="13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9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3000"/>
                            </p:stCondLst>
                            <p:childTnLst>
                              <p:par>
                                <p:cTn id="14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6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22" presetClass="entr" presetSubtype="2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9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6300"/>
                            </p:stCondLst>
                            <p:childTnLst>
                              <p:par>
                                <p:cTn id="15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7800"/>
                            </p:stCondLst>
                            <p:childTnLst>
                              <p:par>
                                <p:cTn id="15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7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2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1000"/>
                            </p:stCondLst>
                            <p:childTnLst>
                              <p:par>
                                <p:cTn id="16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9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0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2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" fill="hold">
                            <p:stCondLst>
                              <p:cond delay="4200"/>
                            </p:stCondLst>
                            <p:childTnLst>
                              <p:par>
                                <p:cTn id="17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6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7" fill="hold">
                            <p:stCondLst>
                              <p:cond delay="5700"/>
                            </p:stCondLst>
                            <p:childTnLst>
                              <p:par>
                                <p:cTn id="17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0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7200"/>
                            </p:stCondLst>
                            <p:childTnLst>
                              <p:par>
                                <p:cTn id="18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4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7" dur="1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90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10300"/>
                            </p:stCondLst>
                            <p:childTnLst>
                              <p:par>
                                <p:cTn id="19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4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11800"/>
                            </p:stCondLst>
                            <p:childTnLst>
                              <p:par>
                                <p:cTn id="19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8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1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2" fill="hold">
                            <p:stCondLst>
                              <p:cond delay="14100"/>
                            </p:stCondLst>
                            <p:childTnLst>
                              <p:par>
                                <p:cTn id="20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5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6" fill="hold">
                      <p:stCondLst>
                        <p:cond delay="indefinite"/>
                      </p:stCondLst>
                      <p:childTnLst>
                        <p:par>
                          <p:cTn id="207" fill="hold">
                            <p:stCondLst>
                              <p:cond delay="0"/>
                            </p:stCondLst>
                            <p:childTnLst>
                              <p:par>
                                <p:cTn id="20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0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3" dur="2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22" presetClass="entr" presetSubtype="2" fill="hold" grpId="0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6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7" fill="hold">
                            <p:stCondLst>
                              <p:cond delay="4100"/>
                            </p:stCondLst>
                            <p:childTnLst>
                              <p:par>
                                <p:cTn id="21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0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>
                            <p:stCondLst>
                              <p:cond delay="5600"/>
                            </p:stCondLst>
                            <p:childTnLst>
                              <p:par>
                                <p:cTn id="22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4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5" fill="hold">
                            <p:stCondLst>
                              <p:cond delay="7100"/>
                            </p:stCondLst>
                            <p:childTnLst>
                              <p:par>
                                <p:cTn id="22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8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8600"/>
                            </p:stCondLst>
                            <p:childTnLst>
                              <p:par>
                                <p:cTn id="23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2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5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6" fill="hold">
                            <p:stCondLst>
                              <p:cond delay="10900"/>
                            </p:stCondLst>
                            <p:childTnLst>
                              <p:par>
                                <p:cTn id="23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0" fill="hold">
                            <p:stCondLst>
                              <p:cond delay="12400"/>
                            </p:stCondLst>
                            <p:childTnLst>
                              <p:par>
                                <p:cTn id="24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3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4" fill="hold">
                            <p:stCondLst>
                              <p:cond delay="13900"/>
                            </p:stCondLst>
                            <p:childTnLst>
                              <p:par>
                                <p:cTn id="24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7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15400"/>
                            </p:stCondLst>
                            <p:childTnLst>
                              <p:par>
                                <p:cTn id="249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1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4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22" presetClass="entr" presetSubtype="4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7" dur="1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 animBg="1"/>
      <p:bldP spid="56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8" grpId="0" animBg="1"/>
      <p:bldP spid="89" grpId="0" animBg="1"/>
      <p:bldP spid="90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105" grpId="0" animBg="1"/>
      <p:bldP spid="111" grpId="0" animBg="1"/>
      <p:bldP spid="115" grpId="0" animBg="1"/>
      <p:bldP spid="118" grpId="0" animBg="1"/>
      <p:bldP spid="124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Freeform 250">
            <a:extLst>
              <a:ext uri="{FF2B5EF4-FFF2-40B4-BE49-F238E27FC236}">
                <a16:creationId xmlns:a16="http://schemas.microsoft.com/office/drawing/2014/main" xmlns="" id="{D2EB3450-3F1B-408D-93D2-E02D41EACDBE}"/>
              </a:ext>
            </a:extLst>
          </p:cNvPr>
          <p:cNvSpPr>
            <a:spLocks/>
          </p:cNvSpPr>
          <p:nvPr/>
        </p:nvSpPr>
        <p:spPr bwMode="auto">
          <a:xfrm>
            <a:off x="9217289" y="1127104"/>
            <a:ext cx="387736" cy="463460"/>
          </a:xfrm>
          <a:custGeom>
            <a:avLst/>
            <a:gdLst>
              <a:gd name="T0" fmla="*/ 68 w 96"/>
              <a:gd name="T1" fmla="*/ 100 h 100"/>
              <a:gd name="T2" fmla="*/ 64 w 96"/>
              <a:gd name="T3" fmla="*/ 100 h 100"/>
              <a:gd name="T4" fmla="*/ 60 w 96"/>
              <a:gd name="T5" fmla="*/ 100 h 100"/>
              <a:gd name="T6" fmla="*/ 56 w 96"/>
              <a:gd name="T7" fmla="*/ 96 h 100"/>
              <a:gd name="T8" fmla="*/ 52 w 96"/>
              <a:gd name="T9" fmla="*/ 92 h 100"/>
              <a:gd name="T10" fmla="*/ 44 w 96"/>
              <a:gd name="T11" fmla="*/ 84 h 100"/>
              <a:gd name="T12" fmla="*/ 40 w 96"/>
              <a:gd name="T13" fmla="*/ 76 h 100"/>
              <a:gd name="T14" fmla="*/ 36 w 96"/>
              <a:gd name="T15" fmla="*/ 68 h 100"/>
              <a:gd name="T16" fmla="*/ 28 w 96"/>
              <a:gd name="T17" fmla="*/ 56 h 100"/>
              <a:gd name="T18" fmla="*/ 24 w 96"/>
              <a:gd name="T19" fmla="*/ 44 h 100"/>
              <a:gd name="T20" fmla="*/ 16 w 96"/>
              <a:gd name="T21" fmla="*/ 36 h 100"/>
              <a:gd name="T22" fmla="*/ 12 w 96"/>
              <a:gd name="T23" fmla="*/ 28 h 100"/>
              <a:gd name="T24" fmla="*/ 8 w 96"/>
              <a:gd name="T25" fmla="*/ 20 h 100"/>
              <a:gd name="T26" fmla="*/ 4 w 96"/>
              <a:gd name="T27" fmla="*/ 16 h 100"/>
              <a:gd name="T28" fmla="*/ 4 w 96"/>
              <a:gd name="T29" fmla="*/ 8 h 100"/>
              <a:gd name="T30" fmla="*/ 0 w 96"/>
              <a:gd name="T31" fmla="*/ 4 h 100"/>
              <a:gd name="T32" fmla="*/ 4 w 96"/>
              <a:gd name="T33" fmla="*/ 0 h 100"/>
              <a:gd name="T34" fmla="*/ 8 w 96"/>
              <a:gd name="T35" fmla="*/ 0 h 100"/>
              <a:gd name="T36" fmla="*/ 16 w 96"/>
              <a:gd name="T37" fmla="*/ 0 h 100"/>
              <a:gd name="T38" fmla="*/ 28 w 96"/>
              <a:gd name="T39" fmla="*/ 0 h 100"/>
              <a:gd name="T40" fmla="*/ 40 w 96"/>
              <a:gd name="T41" fmla="*/ 4 h 100"/>
              <a:gd name="T42" fmla="*/ 52 w 96"/>
              <a:gd name="T43" fmla="*/ 8 h 100"/>
              <a:gd name="T44" fmla="*/ 64 w 96"/>
              <a:gd name="T45" fmla="*/ 16 h 100"/>
              <a:gd name="T46" fmla="*/ 72 w 96"/>
              <a:gd name="T47" fmla="*/ 20 h 100"/>
              <a:gd name="T48" fmla="*/ 80 w 96"/>
              <a:gd name="T49" fmla="*/ 28 h 100"/>
              <a:gd name="T50" fmla="*/ 88 w 96"/>
              <a:gd name="T51" fmla="*/ 36 h 100"/>
              <a:gd name="T52" fmla="*/ 92 w 96"/>
              <a:gd name="T53" fmla="*/ 44 h 100"/>
              <a:gd name="T54" fmla="*/ 92 w 96"/>
              <a:gd name="T55" fmla="*/ 52 h 100"/>
              <a:gd name="T56" fmla="*/ 96 w 96"/>
              <a:gd name="T57" fmla="*/ 60 h 100"/>
              <a:gd name="T58" fmla="*/ 92 w 96"/>
              <a:gd name="T59" fmla="*/ 68 h 100"/>
              <a:gd name="T60" fmla="*/ 92 w 96"/>
              <a:gd name="T61" fmla="*/ 76 h 100"/>
              <a:gd name="T62" fmla="*/ 88 w 96"/>
              <a:gd name="T63" fmla="*/ 84 h 100"/>
              <a:gd name="T64" fmla="*/ 84 w 96"/>
              <a:gd name="T65" fmla="*/ 92 h 100"/>
              <a:gd name="T66" fmla="*/ 80 w 96"/>
              <a:gd name="T67" fmla="*/ 100 h 100"/>
              <a:gd name="T68" fmla="*/ 72 w 96"/>
              <a:gd name="T69" fmla="*/ 100 h 100"/>
              <a:gd name="T70" fmla="*/ 68 w 96"/>
              <a:gd name="T71" fmla="*/ 100 h 100"/>
              <a:gd name="T72" fmla="*/ 68 w 96"/>
              <a:gd name="T73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6" h="100">
                <a:moveTo>
                  <a:pt x="68" y="100"/>
                </a:moveTo>
                <a:lnTo>
                  <a:pt x="64" y="100"/>
                </a:lnTo>
                <a:lnTo>
                  <a:pt x="60" y="100"/>
                </a:lnTo>
                <a:lnTo>
                  <a:pt x="56" y="96"/>
                </a:lnTo>
                <a:lnTo>
                  <a:pt x="52" y="92"/>
                </a:lnTo>
                <a:lnTo>
                  <a:pt x="44" y="84"/>
                </a:lnTo>
                <a:lnTo>
                  <a:pt x="40" y="76"/>
                </a:lnTo>
                <a:lnTo>
                  <a:pt x="36" y="68"/>
                </a:lnTo>
                <a:lnTo>
                  <a:pt x="28" y="56"/>
                </a:lnTo>
                <a:lnTo>
                  <a:pt x="24" y="44"/>
                </a:lnTo>
                <a:lnTo>
                  <a:pt x="16" y="36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4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4"/>
                </a:lnTo>
                <a:lnTo>
                  <a:pt x="52" y="8"/>
                </a:lnTo>
                <a:lnTo>
                  <a:pt x="64" y="16"/>
                </a:lnTo>
                <a:lnTo>
                  <a:pt x="72" y="20"/>
                </a:lnTo>
                <a:lnTo>
                  <a:pt x="80" y="28"/>
                </a:lnTo>
                <a:lnTo>
                  <a:pt x="88" y="36"/>
                </a:lnTo>
                <a:lnTo>
                  <a:pt x="92" y="44"/>
                </a:lnTo>
                <a:lnTo>
                  <a:pt x="92" y="52"/>
                </a:lnTo>
                <a:lnTo>
                  <a:pt x="96" y="60"/>
                </a:lnTo>
                <a:lnTo>
                  <a:pt x="92" y="68"/>
                </a:lnTo>
                <a:lnTo>
                  <a:pt x="92" y="76"/>
                </a:lnTo>
                <a:lnTo>
                  <a:pt x="88" y="84"/>
                </a:lnTo>
                <a:lnTo>
                  <a:pt x="84" y="92"/>
                </a:lnTo>
                <a:lnTo>
                  <a:pt x="80" y="100"/>
                </a:lnTo>
                <a:lnTo>
                  <a:pt x="72" y="100"/>
                </a:lnTo>
                <a:lnTo>
                  <a:pt x="68" y="100"/>
                </a:lnTo>
                <a:lnTo>
                  <a:pt x="68" y="1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251">
            <a:extLst>
              <a:ext uri="{FF2B5EF4-FFF2-40B4-BE49-F238E27FC236}">
                <a16:creationId xmlns:a16="http://schemas.microsoft.com/office/drawing/2014/main" xmlns="" id="{7734AF5B-4457-4181-9535-33BBF07DB7CB}"/>
              </a:ext>
            </a:extLst>
          </p:cNvPr>
          <p:cNvSpPr>
            <a:spLocks/>
          </p:cNvSpPr>
          <p:nvPr/>
        </p:nvSpPr>
        <p:spPr bwMode="auto">
          <a:xfrm>
            <a:off x="9685803" y="626567"/>
            <a:ext cx="1066275" cy="1167919"/>
          </a:xfrm>
          <a:custGeom>
            <a:avLst/>
            <a:gdLst>
              <a:gd name="T0" fmla="*/ 220 w 264"/>
              <a:gd name="T1" fmla="*/ 152 h 252"/>
              <a:gd name="T2" fmla="*/ 228 w 264"/>
              <a:gd name="T3" fmla="*/ 140 h 252"/>
              <a:gd name="T4" fmla="*/ 232 w 264"/>
              <a:gd name="T5" fmla="*/ 136 h 252"/>
              <a:gd name="T6" fmla="*/ 244 w 264"/>
              <a:gd name="T7" fmla="*/ 136 h 252"/>
              <a:gd name="T8" fmla="*/ 248 w 264"/>
              <a:gd name="T9" fmla="*/ 140 h 252"/>
              <a:gd name="T10" fmla="*/ 248 w 264"/>
              <a:gd name="T11" fmla="*/ 152 h 252"/>
              <a:gd name="T12" fmla="*/ 252 w 264"/>
              <a:gd name="T13" fmla="*/ 164 h 252"/>
              <a:gd name="T14" fmla="*/ 256 w 264"/>
              <a:gd name="T15" fmla="*/ 192 h 252"/>
              <a:gd name="T16" fmla="*/ 264 w 264"/>
              <a:gd name="T17" fmla="*/ 208 h 252"/>
              <a:gd name="T18" fmla="*/ 264 w 264"/>
              <a:gd name="T19" fmla="*/ 216 h 252"/>
              <a:gd name="T20" fmla="*/ 264 w 264"/>
              <a:gd name="T21" fmla="*/ 220 h 252"/>
              <a:gd name="T22" fmla="*/ 256 w 264"/>
              <a:gd name="T23" fmla="*/ 228 h 252"/>
              <a:gd name="T24" fmla="*/ 244 w 264"/>
              <a:gd name="T25" fmla="*/ 236 h 252"/>
              <a:gd name="T26" fmla="*/ 208 w 264"/>
              <a:gd name="T27" fmla="*/ 248 h 252"/>
              <a:gd name="T28" fmla="*/ 172 w 264"/>
              <a:gd name="T29" fmla="*/ 252 h 252"/>
              <a:gd name="T30" fmla="*/ 132 w 264"/>
              <a:gd name="T31" fmla="*/ 252 h 252"/>
              <a:gd name="T32" fmla="*/ 88 w 264"/>
              <a:gd name="T33" fmla="*/ 248 h 252"/>
              <a:gd name="T34" fmla="*/ 56 w 264"/>
              <a:gd name="T35" fmla="*/ 240 h 252"/>
              <a:gd name="T36" fmla="*/ 32 w 264"/>
              <a:gd name="T37" fmla="*/ 220 h 252"/>
              <a:gd name="T38" fmla="*/ 24 w 264"/>
              <a:gd name="T39" fmla="*/ 200 h 252"/>
              <a:gd name="T40" fmla="*/ 20 w 264"/>
              <a:gd name="T41" fmla="*/ 180 h 252"/>
              <a:gd name="T42" fmla="*/ 16 w 264"/>
              <a:gd name="T43" fmla="*/ 144 h 252"/>
              <a:gd name="T44" fmla="*/ 16 w 264"/>
              <a:gd name="T45" fmla="*/ 104 h 252"/>
              <a:gd name="T46" fmla="*/ 12 w 264"/>
              <a:gd name="T47" fmla="*/ 80 h 252"/>
              <a:gd name="T48" fmla="*/ 12 w 264"/>
              <a:gd name="T49" fmla="*/ 60 h 252"/>
              <a:gd name="T50" fmla="*/ 12 w 264"/>
              <a:gd name="T51" fmla="*/ 44 h 252"/>
              <a:gd name="T52" fmla="*/ 12 w 264"/>
              <a:gd name="T53" fmla="*/ 36 h 252"/>
              <a:gd name="T54" fmla="*/ 8 w 264"/>
              <a:gd name="T55" fmla="*/ 28 h 252"/>
              <a:gd name="T56" fmla="*/ 0 w 264"/>
              <a:gd name="T57" fmla="*/ 20 h 252"/>
              <a:gd name="T58" fmla="*/ 0 w 264"/>
              <a:gd name="T59" fmla="*/ 12 h 252"/>
              <a:gd name="T60" fmla="*/ 4 w 264"/>
              <a:gd name="T61" fmla="*/ 0 h 252"/>
              <a:gd name="T62" fmla="*/ 20 w 264"/>
              <a:gd name="T63" fmla="*/ 0 h 252"/>
              <a:gd name="T64" fmla="*/ 44 w 264"/>
              <a:gd name="T65" fmla="*/ 8 h 252"/>
              <a:gd name="T66" fmla="*/ 60 w 264"/>
              <a:gd name="T67" fmla="*/ 16 h 252"/>
              <a:gd name="T68" fmla="*/ 72 w 264"/>
              <a:gd name="T69" fmla="*/ 24 h 252"/>
              <a:gd name="T70" fmla="*/ 76 w 264"/>
              <a:gd name="T71" fmla="*/ 32 h 252"/>
              <a:gd name="T72" fmla="*/ 72 w 264"/>
              <a:gd name="T73" fmla="*/ 56 h 252"/>
              <a:gd name="T74" fmla="*/ 64 w 264"/>
              <a:gd name="T75" fmla="*/ 84 h 252"/>
              <a:gd name="T76" fmla="*/ 64 w 264"/>
              <a:gd name="T77" fmla="*/ 116 h 252"/>
              <a:gd name="T78" fmla="*/ 60 w 264"/>
              <a:gd name="T79" fmla="*/ 140 h 252"/>
              <a:gd name="T80" fmla="*/ 64 w 264"/>
              <a:gd name="T81" fmla="*/ 164 h 252"/>
              <a:gd name="T82" fmla="*/ 68 w 264"/>
              <a:gd name="T83" fmla="*/ 188 h 252"/>
              <a:gd name="T84" fmla="*/ 76 w 264"/>
              <a:gd name="T85" fmla="*/ 200 h 252"/>
              <a:gd name="T86" fmla="*/ 80 w 264"/>
              <a:gd name="T87" fmla="*/ 204 h 252"/>
              <a:gd name="T88" fmla="*/ 92 w 264"/>
              <a:gd name="T89" fmla="*/ 208 h 252"/>
              <a:gd name="T90" fmla="*/ 124 w 264"/>
              <a:gd name="T91" fmla="*/ 208 h 252"/>
              <a:gd name="T92" fmla="*/ 160 w 264"/>
              <a:gd name="T93" fmla="*/ 212 h 252"/>
              <a:gd name="T94" fmla="*/ 188 w 264"/>
              <a:gd name="T95" fmla="*/ 204 h 252"/>
              <a:gd name="T96" fmla="*/ 196 w 264"/>
              <a:gd name="T97" fmla="*/ 200 h 252"/>
              <a:gd name="T98" fmla="*/ 208 w 264"/>
              <a:gd name="T99" fmla="*/ 180 h 252"/>
              <a:gd name="T100" fmla="*/ 212 w 264"/>
              <a:gd name="T101" fmla="*/ 168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64" h="252">
                <a:moveTo>
                  <a:pt x="212" y="168"/>
                </a:moveTo>
                <a:lnTo>
                  <a:pt x="220" y="152"/>
                </a:lnTo>
                <a:lnTo>
                  <a:pt x="224" y="144"/>
                </a:lnTo>
                <a:lnTo>
                  <a:pt x="228" y="140"/>
                </a:lnTo>
                <a:lnTo>
                  <a:pt x="232" y="136"/>
                </a:lnTo>
                <a:lnTo>
                  <a:pt x="232" y="136"/>
                </a:lnTo>
                <a:lnTo>
                  <a:pt x="236" y="132"/>
                </a:lnTo>
                <a:lnTo>
                  <a:pt x="244" y="136"/>
                </a:lnTo>
                <a:lnTo>
                  <a:pt x="244" y="140"/>
                </a:lnTo>
                <a:lnTo>
                  <a:pt x="248" y="140"/>
                </a:lnTo>
                <a:lnTo>
                  <a:pt x="248" y="144"/>
                </a:lnTo>
                <a:lnTo>
                  <a:pt x="248" y="152"/>
                </a:lnTo>
                <a:lnTo>
                  <a:pt x="252" y="156"/>
                </a:lnTo>
                <a:lnTo>
                  <a:pt x="252" y="164"/>
                </a:lnTo>
                <a:lnTo>
                  <a:pt x="256" y="180"/>
                </a:lnTo>
                <a:lnTo>
                  <a:pt x="256" y="192"/>
                </a:lnTo>
                <a:lnTo>
                  <a:pt x="260" y="200"/>
                </a:lnTo>
                <a:lnTo>
                  <a:pt x="264" y="208"/>
                </a:lnTo>
                <a:lnTo>
                  <a:pt x="264" y="212"/>
                </a:lnTo>
                <a:lnTo>
                  <a:pt x="264" y="216"/>
                </a:lnTo>
                <a:lnTo>
                  <a:pt x="264" y="220"/>
                </a:lnTo>
                <a:lnTo>
                  <a:pt x="264" y="220"/>
                </a:lnTo>
                <a:lnTo>
                  <a:pt x="260" y="224"/>
                </a:lnTo>
                <a:lnTo>
                  <a:pt x="256" y="228"/>
                </a:lnTo>
                <a:lnTo>
                  <a:pt x="252" y="232"/>
                </a:lnTo>
                <a:lnTo>
                  <a:pt x="244" y="236"/>
                </a:lnTo>
                <a:lnTo>
                  <a:pt x="228" y="244"/>
                </a:lnTo>
                <a:lnTo>
                  <a:pt x="208" y="248"/>
                </a:lnTo>
                <a:lnTo>
                  <a:pt x="184" y="248"/>
                </a:lnTo>
                <a:lnTo>
                  <a:pt x="172" y="252"/>
                </a:lnTo>
                <a:lnTo>
                  <a:pt x="156" y="252"/>
                </a:lnTo>
                <a:lnTo>
                  <a:pt x="132" y="252"/>
                </a:lnTo>
                <a:lnTo>
                  <a:pt x="108" y="252"/>
                </a:lnTo>
                <a:lnTo>
                  <a:pt x="88" y="248"/>
                </a:lnTo>
                <a:lnTo>
                  <a:pt x="68" y="244"/>
                </a:lnTo>
                <a:lnTo>
                  <a:pt x="56" y="240"/>
                </a:lnTo>
                <a:lnTo>
                  <a:pt x="44" y="232"/>
                </a:lnTo>
                <a:lnTo>
                  <a:pt x="32" y="220"/>
                </a:lnTo>
                <a:lnTo>
                  <a:pt x="28" y="208"/>
                </a:lnTo>
                <a:lnTo>
                  <a:pt x="24" y="200"/>
                </a:lnTo>
                <a:lnTo>
                  <a:pt x="20" y="192"/>
                </a:lnTo>
                <a:lnTo>
                  <a:pt x="20" y="180"/>
                </a:lnTo>
                <a:lnTo>
                  <a:pt x="20" y="172"/>
                </a:lnTo>
                <a:lnTo>
                  <a:pt x="16" y="144"/>
                </a:lnTo>
                <a:lnTo>
                  <a:pt x="16" y="116"/>
                </a:lnTo>
                <a:lnTo>
                  <a:pt x="16" y="104"/>
                </a:lnTo>
                <a:lnTo>
                  <a:pt x="16" y="88"/>
                </a:lnTo>
                <a:lnTo>
                  <a:pt x="12" y="80"/>
                </a:lnTo>
                <a:lnTo>
                  <a:pt x="12" y="68"/>
                </a:lnTo>
                <a:lnTo>
                  <a:pt x="12" y="60"/>
                </a:lnTo>
                <a:lnTo>
                  <a:pt x="12" y="52"/>
                </a:lnTo>
                <a:lnTo>
                  <a:pt x="12" y="44"/>
                </a:lnTo>
                <a:lnTo>
                  <a:pt x="12" y="40"/>
                </a:lnTo>
                <a:lnTo>
                  <a:pt x="12" y="36"/>
                </a:lnTo>
                <a:lnTo>
                  <a:pt x="12" y="32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32" y="4"/>
                </a:lnTo>
                <a:lnTo>
                  <a:pt x="44" y="8"/>
                </a:lnTo>
                <a:lnTo>
                  <a:pt x="52" y="12"/>
                </a:lnTo>
                <a:lnTo>
                  <a:pt x="60" y="16"/>
                </a:lnTo>
                <a:lnTo>
                  <a:pt x="68" y="16"/>
                </a:lnTo>
                <a:lnTo>
                  <a:pt x="72" y="24"/>
                </a:lnTo>
                <a:lnTo>
                  <a:pt x="76" y="28"/>
                </a:lnTo>
                <a:lnTo>
                  <a:pt x="76" y="32"/>
                </a:lnTo>
                <a:lnTo>
                  <a:pt x="76" y="40"/>
                </a:lnTo>
                <a:lnTo>
                  <a:pt x="72" y="56"/>
                </a:lnTo>
                <a:lnTo>
                  <a:pt x="64" y="76"/>
                </a:lnTo>
                <a:lnTo>
                  <a:pt x="64" y="84"/>
                </a:lnTo>
                <a:lnTo>
                  <a:pt x="64" y="96"/>
                </a:lnTo>
                <a:lnTo>
                  <a:pt x="64" y="116"/>
                </a:lnTo>
                <a:lnTo>
                  <a:pt x="60" y="128"/>
                </a:lnTo>
                <a:lnTo>
                  <a:pt x="60" y="140"/>
                </a:lnTo>
                <a:lnTo>
                  <a:pt x="60" y="152"/>
                </a:lnTo>
                <a:lnTo>
                  <a:pt x="64" y="164"/>
                </a:lnTo>
                <a:lnTo>
                  <a:pt x="64" y="176"/>
                </a:lnTo>
                <a:lnTo>
                  <a:pt x="68" y="188"/>
                </a:lnTo>
                <a:lnTo>
                  <a:pt x="72" y="196"/>
                </a:lnTo>
                <a:lnTo>
                  <a:pt x="76" y="200"/>
                </a:lnTo>
                <a:lnTo>
                  <a:pt x="76" y="204"/>
                </a:lnTo>
                <a:lnTo>
                  <a:pt x="80" y="204"/>
                </a:lnTo>
                <a:lnTo>
                  <a:pt x="88" y="208"/>
                </a:lnTo>
                <a:lnTo>
                  <a:pt x="92" y="208"/>
                </a:lnTo>
                <a:lnTo>
                  <a:pt x="108" y="208"/>
                </a:lnTo>
                <a:lnTo>
                  <a:pt x="124" y="208"/>
                </a:lnTo>
                <a:lnTo>
                  <a:pt x="144" y="212"/>
                </a:lnTo>
                <a:lnTo>
                  <a:pt x="160" y="212"/>
                </a:lnTo>
                <a:lnTo>
                  <a:pt x="176" y="208"/>
                </a:lnTo>
                <a:lnTo>
                  <a:pt x="188" y="204"/>
                </a:lnTo>
                <a:lnTo>
                  <a:pt x="192" y="204"/>
                </a:lnTo>
                <a:lnTo>
                  <a:pt x="196" y="200"/>
                </a:lnTo>
                <a:lnTo>
                  <a:pt x="204" y="192"/>
                </a:lnTo>
                <a:lnTo>
                  <a:pt x="208" y="180"/>
                </a:lnTo>
                <a:lnTo>
                  <a:pt x="212" y="168"/>
                </a:lnTo>
                <a:lnTo>
                  <a:pt x="212" y="1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252">
            <a:extLst>
              <a:ext uri="{FF2B5EF4-FFF2-40B4-BE49-F238E27FC236}">
                <a16:creationId xmlns:a16="http://schemas.microsoft.com/office/drawing/2014/main" xmlns="" id="{C12E6C69-A3D6-4603-A0F3-18BCDB429ECA}"/>
              </a:ext>
            </a:extLst>
          </p:cNvPr>
          <p:cNvSpPr>
            <a:spLocks/>
          </p:cNvSpPr>
          <p:nvPr/>
        </p:nvSpPr>
        <p:spPr bwMode="auto">
          <a:xfrm>
            <a:off x="9750426" y="1813024"/>
            <a:ext cx="1276299" cy="1186457"/>
          </a:xfrm>
          <a:custGeom>
            <a:avLst/>
            <a:gdLst>
              <a:gd name="T0" fmla="*/ 252 w 316"/>
              <a:gd name="T1" fmla="*/ 136 h 256"/>
              <a:gd name="T2" fmla="*/ 260 w 316"/>
              <a:gd name="T3" fmla="*/ 120 h 256"/>
              <a:gd name="T4" fmla="*/ 264 w 316"/>
              <a:gd name="T5" fmla="*/ 108 h 256"/>
              <a:gd name="T6" fmla="*/ 272 w 316"/>
              <a:gd name="T7" fmla="*/ 104 h 256"/>
              <a:gd name="T8" fmla="*/ 280 w 316"/>
              <a:gd name="T9" fmla="*/ 104 h 256"/>
              <a:gd name="T10" fmla="*/ 288 w 316"/>
              <a:gd name="T11" fmla="*/ 108 h 256"/>
              <a:gd name="T12" fmla="*/ 292 w 316"/>
              <a:gd name="T13" fmla="*/ 120 h 256"/>
              <a:gd name="T14" fmla="*/ 296 w 316"/>
              <a:gd name="T15" fmla="*/ 132 h 256"/>
              <a:gd name="T16" fmla="*/ 300 w 316"/>
              <a:gd name="T17" fmla="*/ 160 h 256"/>
              <a:gd name="T18" fmla="*/ 308 w 316"/>
              <a:gd name="T19" fmla="*/ 188 h 256"/>
              <a:gd name="T20" fmla="*/ 316 w 316"/>
              <a:gd name="T21" fmla="*/ 208 h 256"/>
              <a:gd name="T22" fmla="*/ 312 w 316"/>
              <a:gd name="T23" fmla="*/ 216 h 256"/>
              <a:gd name="T24" fmla="*/ 304 w 316"/>
              <a:gd name="T25" fmla="*/ 224 h 256"/>
              <a:gd name="T26" fmla="*/ 288 w 316"/>
              <a:gd name="T27" fmla="*/ 232 h 256"/>
              <a:gd name="T28" fmla="*/ 264 w 316"/>
              <a:gd name="T29" fmla="*/ 244 h 256"/>
              <a:gd name="T30" fmla="*/ 244 w 316"/>
              <a:gd name="T31" fmla="*/ 252 h 256"/>
              <a:gd name="T32" fmla="*/ 220 w 316"/>
              <a:gd name="T33" fmla="*/ 252 h 256"/>
              <a:gd name="T34" fmla="*/ 196 w 316"/>
              <a:gd name="T35" fmla="*/ 256 h 256"/>
              <a:gd name="T36" fmla="*/ 164 w 316"/>
              <a:gd name="T37" fmla="*/ 256 h 256"/>
              <a:gd name="T38" fmla="*/ 128 w 316"/>
              <a:gd name="T39" fmla="*/ 256 h 256"/>
              <a:gd name="T40" fmla="*/ 96 w 316"/>
              <a:gd name="T41" fmla="*/ 256 h 256"/>
              <a:gd name="T42" fmla="*/ 68 w 316"/>
              <a:gd name="T43" fmla="*/ 248 h 256"/>
              <a:gd name="T44" fmla="*/ 48 w 316"/>
              <a:gd name="T45" fmla="*/ 240 h 256"/>
              <a:gd name="T46" fmla="*/ 28 w 316"/>
              <a:gd name="T47" fmla="*/ 224 h 256"/>
              <a:gd name="T48" fmla="*/ 16 w 316"/>
              <a:gd name="T49" fmla="*/ 204 h 256"/>
              <a:gd name="T50" fmla="*/ 12 w 316"/>
              <a:gd name="T51" fmla="*/ 180 h 256"/>
              <a:gd name="T52" fmla="*/ 12 w 316"/>
              <a:gd name="T53" fmla="*/ 156 h 256"/>
              <a:gd name="T54" fmla="*/ 12 w 316"/>
              <a:gd name="T55" fmla="*/ 108 h 256"/>
              <a:gd name="T56" fmla="*/ 12 w 316"/>
              <a:gd name="T57" fmla="*/ 64 h 256"/>
              <a:gd name="T58" fmla="*/ 8 w 316"/>
              <a:gd name="T59" fmla="*/ 36 h 256"/>
              <a:gd name="T60" fmla="*/ 4 w 316"/>
              <a:gd name="T61" fmla="*/ 20 h 256"/>
              <a:gd name="T62" fmla="*/ 0 w 316"/>
              <a:gd name="T63" fmla="*/ 12 h 256"/>
              <a:gd name="T64" fmla="*/ 4 w 316"/>
              <a:gd name="T65" fmla="*/ 4 h 256"/>
              <a:gd name="T66" fmla="*/ 20 w 316"/>
              <a:gd name="T67" fmla="*/ 0 h 256"/>
              <a:gd name="T68" fmla="*/ 40 w 316"/>
              <a:gd name="T69" fmla="*/ 8 h 256"/>
              <a:gd name="T70" fmla="*/ 60 w 316"/>
              <a:gd name="T71" fmla="*/ 20 h 256"/>
              <a:gd name="T72" fmla="*/ 64 w 316"/>
              <a:gd name="T73" fmla="*/ 24 h 256"/>
              <a:gd name="T74" fmla="*/ 64 w 316"/>
              <a:gd name="T75" fmla="*/ 40 h 256"/>
              <a:gd name="T76" fmla="*/ 60 w 316"/>
              <a:gd name="T77" fmla="*/ 64 h 256"/>
              <a:gd name="T78" fmla="*/ 56 w 316"/>
              <a:gd name="T79" fmla="*/ 116 h 256"/>
              <a:gd name="T80" fmla="*/ 56 w 316"/>
              <a:gd name="T81" fmla="*/ 156 h 256"/>
              <a:gd name="T82" fmla="*/ 60 w 316"/>
              <a:gd name="T83" fmla="*/ 180 h 256"/>
              <a:gd name="T84" fmla="*/ 68 w 316"/>
              <a:gd name="T85" fmla="*/ 192 h 256"/>
              <a:gd name="T86" fmla="*/ 80 w 316"/>
              <a:gd name="T87" fmla="*/ 204 h 256"/>
              <a:gd name="T88" fmla="*/ 92 w 316"/>
              <a:gd name="T89" fmla="*/ 208 h 256"/>
              <a:gd name="T90" fmla="*/ 112 w 316"/>
              <a:gd name="T91" fmla="*/ 212 h 256"/>
              <a:gd name="T92" fmla="*/ 132 w 316"/>
              <a:gd name="T93" fmla="*/ 212 h 256"/>
              <a:gd name="T94" fmla="*/ 160 w 316"/>
              <a:gd name="T95" fmla="*/ 212 h 256"/>
              <a:gd name="T96" fmla="*/ 188 w 316"/>
              <a:gd name="T97" fmla="*/ 208 h 256"/>
              <a:gd name="T98" fmla="*/ 212 w 316"/>
              <a:gd name="T99" fmla="*/ 204 h 256"/>
              <a:gd name="T100" fmla="*/ 224 w 316"/>
              <a:gd name="T101" fmla="*/ 200 h 256"/>
              <a:gd name="T102" fmla="*/ 232 w 316"/>
              <a:gd name="T103" fmla="*/ 192 h 256"/>
              <a:gd name="T104" fmla="*/ 240 w 316"/>
              <a:gd name="T105" fmla="*/ 176 h 256"/>
              <a:gd name="T106" fmla="*/ 248 w 316"/>
              <a:gd name="T107" fmla="*/ 160 h 256"/>
              <a:gd name="T108" fmla="*/ 252 w 316"/>
              <a:gd name="T109" fmla="*/ 148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16" h="256">
                <a:moveTo>
                  <a:pt x="252" y="148"/>
                </a:moveTo>
                <a:lnTo>
                  <a:pt x="252" y="136"/>
                </a:lnTo>
                <a:lnTo>
                  <a:pt x="256" y="128"/>
                </a:lnTo>
                <a:lnTo>
                  <a:pt x="260" y="120"/>
                </a:lnTo>
                <a:lnTo>
                  <a:pt x="260" y="116"/>
                </a:lnTo>
                <a:lnTo>
                  <a:pt x="264" y="108"/>
                </a:lnTo>
                <a:lnTo>
                  <a:pt x="268" y="108"/>
                </a:lnTo>
                <a:lnTo>
                  <a:pt x="272" y="104"/>
                </a:lnTo>
                <a:lnTo>
                  <a:pt x="276" y="104"/>
                </a:lnTo>
                <a:lnTo>
                  <a:pt x="280" y="104"/>
                </a:lnTo>
                <a:lnTo>
                  <a:pt x="284" y="104"/>
                </a:lnTo>
                <a:lnTo>
                  <a:pt x="288" y="108"/>
                </a:lnTo>
                <a:lnTo>
                  <a:pt x="288" y="112"/>
                </a:lnTo>
                <a:lnTo>
                  <a:pt x="292" y="120"/>
                </a:lnTo>
                <a:lnTo>
                  <a:pt x="296" y="124"/>
                </a:lnTo>
                <a:lnTo>
                  <a:pt x="296" y="132"/>
                </a:lnTo>
                <a:lnTo>
                  <a:pt x="296" y="140"/>
                </a:lnTo>
                <a:lnTo>
                  <a:pt x="300" y="160"/>
                </a:lnTo>
                <a:lnTo>
                  <a:pt x="304" y="176"/>
                </a:lnTo>
                <a:lnTo>
                  <a:pt x="308" y="188"/>
                </a:lnTo>
                <a:lnTo>
                  <a:pt x="312" y="200"/>
                </a:lnTo>
                <a:lnTo>
                  <a:pt x="316" y="208"/>
                </a:lnTo>
                <a:lnTo>
                  <a:pt x="316" y="216"/>
                </a:lnTo>
                <a:lnTo>
                  <a:pt x="312" y="216"/>
                </a:lnTo>
                <a:lnTo>
                  <a:pt x="308" y="220"/>
                </a:lnTo>
                <a:lnTo>
                  <a:pt x="304" y="224"/>
                </a:lnTo>
                <a:lnTo>
                  <a:pt x="300" y="228"/>
                </a:lnTo>
                <a:lnTo>
                  <a:pt x="288" y="232"/>
                </a:lnTo>
                <a:lnTo>
                  <a:pt x="280" y="236"/>
                </a:lnTo>
                <a:lnTo>
                  <a:pt x="264" y="244"/>
                </a:lnTo>
                <a:lnTo>
                  <a:pt x="252" y="248"/>
                </a:lnTo>
                <a:lnTo>
                  <a:pt x="244" y="252"/>
                </a:lnTo>
                <a:lnTo>
                  <a:pt x="232" y="252"/>
                </a:lnTo>
                <a:lnTo>
                  <a:pt x="220" y="252"/>
                </a:lnTo>
                <a:lnTo>
                  <a:pt x="208" y="252"/>
                </a:lnTo>
                <a:lnTo>
                  <a:pt x="196" y="256"/>
                </a:lnTo>
                <a:lnTo>
                  <a:pt x="180" y="256"/>
                </a:lnTo>
                <a:lnTo>
                  <a:pt x="164" y="256"/>
                </a:lnTo>
                <a:lnTo>
                  <a:pt x="144" y="256"/>
                </a:lnTo>
                <a:lnTo>
                  <a:pt x="128" y="256"/>
                </a:lnTo>
                <a:lnTo>
                  <a:pt x="112" y="256"/>
                </a:lnTo>
                <a:lnTo>
                  <a:pt x="96" y="256"/>
                </a:lnTo>
                <a:lnTo>
                  <a:pt x="80" y="252"/>
                </a:lnTo>
                <a:lnTo>
                  <a:pt x="68" y="248"/>
                </a:lnTo>
                <a:lnTo>
                  <a:pt x="60" y="244"/>
                </a:lnTo>
                <a:lnTo>
                  <a:pt x="48" y="240"/>
                </a:lnTo>
                <a:lnTo>
                  <a:pt x="40" y="236"/>
                </a:lnTo>
                <a:lnTo>
                  <a:pt x="28" y="224"/>
                </a:lnTo>
                <a:lnTo>
                  <a:pt x="20" y="212"/>
                </a:lnTo>
                <a:lnTo>
                  <a:pt x="16" y="204"/>
                </a:lnTo>
                <a:lnTo>
                  <a:pt x="16" y="192"/>
                </a:lnTo>
                <a:lnTo>
                  <a:pt x="12" y="180"/>
                </a:lnTo>
                <a:lnTo>
                  <a:pt x="12" y="168"/>
                </a:lnTo>
                <a:lnTo>
                  <a:pt x="12" y="156"/>
                </a:lnTo>
                <a:lnTo>
                  <a:pt x="12" y="128"/>
                </a:lnTo>
                <a:lnTo>
                  <a:pt x="12" y="108"/>
                </a:lnTo>
                <a:lnTo>
                  <a:pt x="12" y="84"/>
                </a:lnTo>
                <a:lnTo>
                  <a:pt x="12" y="64"/>
                </a:lnTo>
                <a:lnTo>
                  <a:pt x="12" y="52"/>
                </a:lnTo>
                <a:lnTo>
                  <a:pt x="8" y="36"/>
                </a:lnTo>
                <a:lnTo>
                  <a:pt x="8" y="28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32" y="4"/>
                </a:lnTo>
                <a:lnTo>
                  <a:pt x="40" y="8"/>
                </a:lnTo>
                <a:lnTo>
                  <a:pt x="52" y="12"/>
                </a:lnTo>
                <a:lnTo>
                  <a:pt x="60" y="20"/>
                </a:lnTo>
                <a:lnTo>
                  <a:pt x="64" y="24"/>
                </a:lnTo>
                <a:lnTo>
                  <a:pt x="64" y="24"/>
                </a:lnTo>
                <a:lnTo>
                  <a:pt x="64" y="32"/>
                </a:lnTo>
                <a:lnTo>
                  <a:pt x="64" y="40"/>
                </a:lnTo>
                <a:lnTo>
                  <a:pt x="64" y="52"/>
                </a:lnTo>
                <a:lnTo>
                  <a:pt x="60" y="64"/>
                </a:lnTo>
                <a:lnTo>
                  <a:pt x="56" y="100"/>
                </a:lnTo>
                <a:lnTo>
                  <a:pt x="56" y="116"/>
                </a:lnTo>
                <a:lnTo>
                  <a:pt x="56" y="136"/>
                </a:lnTo>
                <a:lnTo>
                  <a:pt x="56" y="156"/>
                </a:lnTo>
                <a:lnTo>
                  <a:pt x="60" y="168"/>
                </a:lnTo>
                <a:lnTo>
                  <a:pt x="60" y="180"/>
                </a:lnTo>
                <a:lnTo>
                  <a:pt x="64" y="188"/>
                </a:lnTo>
                <a:lnTo>
                  <a:pt x="68" y="192"/>
                </a:lnTo>
                <a:lnTo>
                  <a:pt x="72" y="200"/>
                </a:lnTo>
                <a:lnTo>
                  <a:pt x="80" y="204"/>
                </a:lnTo>
                <a:lnTo>
                  <a:pt x="84" y="204"/>
                </a:lnTo>
                <a:lnTo>
                  <a:pt x="92" y="208"/>
                </a:lnTo>
                <a:lnTo>
                  <a:pt x="100" y="212"/>
                </a:lnTo>
                <a:lnTo>
                  <a:pt x="112" y="212"/>
                </a:lnTo>
                <a:lnTo>
                  <a:pt x="120" y="212"/>
                </a:lnTo>
                <a:lnTo>
                  <a:pt x="132" y="212"/>
                </a:lnTo>
                <a:lnTo>
                  <a:pt x="144" y="212"/>
                </a:lnTo>
                <a:lnTo>
                  <a:pt x="160" y="212"/>
                </a:lnTo>
                <a:lnTo>
                  <a:pt x="172" y="212"/>
                </a:lnTo>
                <a:lnTo>
                  <a:pt x="188" y="208"/>
                </a:lnTo>
                <a:lnTo>
                  <a:pt x="200" y="208"/>
                </a:lnTo>
                <a:lnTo>
                  <a:pt x="212" y="204"/>
                </a:lnTo>
                <a:lnTo>
                  <a:pt x="220" y="200"/>
                </a:lnTo>
                <a:lnTo>
                  <a:pt x="224" y="200"/>
                </a:lnTo>
                <a:lnTo>
                  <a:pt x="228" y="196"/>
                </a:lnTo>
                <a:lnTo>
                  <a:pt x="232" y="192"/>
                </a:lnTo>
                <a:lnTo>
                  <a:pt x="236" y="184"/>
                </a:lnTo>
                <a:lnTo>
                  <a:pt x="240" y="176"/>
                </a:lnTo>
                <a:lnTo>
                  <a:pt x="244" y="168"/>
                </a:lnTo>
                <a:lnTo>
                  <a:pt x="248" y="160"/>
                </a:lnTo>
                <a:lnTo>
                  <a:pt x="252" y="148"/>
                </a:lnTo>
                <a:lnTo>
                  <a:pt x="252" y="1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253">
            <a:extLst>
              <a:ext uri="{FF2B5EF4-FFF2-40B4-BE49-F238E27FC236}">
                <a16:creationId xmlns:a16="http://schemas.microsoft.com/office/drawing/2014/main" xmlns="" id="{F0F67913-9A35-464C-A2E0-878F8E87C0FA}"/>
              </a:ext>
            </a:extLst>
          </p:cNvPr>
          <p:cNvSpPr>
            <a:spLocks/>
          </p:cNvSpPr>
          <p:nvPr/>
        </p:nvSpPr>
        <p:spPr bwMode="auto">
          <a:xfrm>
            <a:off x="9863516" y="1998408"/>
            <a:ext cx="743161" cy="463460"/>
          </a:xfrm>
          <a:custGeom>
            <a:avLst/>
            <a:gdLst>
              <a:gd name="T0" fmla="*/ 0 w 184"/>
              <a:gd name="T1" fmla="*/ 80 h 100"/>
              <a:gd name="T2" fmla="*/ 20 w 184"/>
              <a:gd name="T3" fmla="*/ 72 h 100"/>
              <a:gd name="T4" fmla="*/ 40 w 184"/>
              <a:gd name="T5" fmla="*/ 64 h 100"/>
              <a:gd name="T6" fmla="*/ 56 w 184"/>
              <a:gd name="T7" fmla="*/ 56 h 100"/>
              <a:gd name="T8" fmla="*/ 72 w 184"/>
              <a:gd name="T9" fmla="*/ 52 h 100"/>
              <a:gd name="T10" fmla="*/ 84 w 184"/>
              <a:gd name="T11" fmla="*/ 44 h 100"/>
              <a:gd name="T12" fmla="*/ 96 w 184"/>
              <a:gd name="T13" fmla="*/ 40 h 100"/>
              <a:gd name="T14" fmla="*/ 104 w 184"/>
              <a:gd name="T15" fmla="*/ 36 h 100"/>
              <a:gd name="T16" fmla="*/ 108 w 184"/>
              <a:gd name="T17" fmla="*/ 32 h 100"/>
              <a:gd name="T18" fmla="*/ 116 w 184"/>
              <a:gd name="T19" fmla="*/ 28 h 100"/>
              <a:gd name="T20" fmla="*/ 120 w 184"/>
              <a:gd name="T21" fmla="*/ 20 h 100"/>
              <a:gd name="T22" fmla="*/ 120 w 184"/>
              <a:gd name="T23" fmla="*/ 16 h 100"/>
              <a:gd name="T24" fmla="*/ 120 w 184"/>
              <a:gd name="T25" fmla="*/ 12 h 100"/>
              <a:gd name="T26" fmla="*/ 120 w 184"/>
              <a:gd name="T27" fmla="*/ 8 h 100"/>
              <a:gd name="T28" fmla="*/ 120 w 184"/>
              <a:gd name="T29" fmla="*/ 4 h 100"/>
              <a:gd name="T30" fmla="*/ 124 w 184"/>
              <a:gd name="T31" fmla="*/ 0 h 100"/>
              <a:gd name="T32" fmla="*/ 132 w 184"/>
              <a:gd name="T33" fmla="*/ 0 h 100"/>
              <a:gd name="T34" fmla="*/ 140 w 184"/>
              <a:gd name="T35" fmla="*/ 0 h 100"/>
              <a:gd name="T36" fmla="*/ 148 w 184"/>
              <a:gd name="T37" fmla="*/ 4 h 100"/>
              <a:gd name="T38" fmla="*/ 156 w 184"/>
              <a:gd name="T39" fmla="*/ 8 h 100"/>
              <a:gd name="T40" fmla="*/ 168 w 184"/>
              <a:gd name="T41" fmla="*/ 12 h 100"/>
              <a:gd name="T42" fmla="*/ 176 w 184"/>
              <a:gd name="T43" fmla="*/ 24 h 100"/>
              <a:gd name="T44" fmla="*/ 180 w 184"/>
              <a:gd name="T45" fmla="*/ 28 h 100"/>
              <a:gd name="T46" fmla="*/ 184 w 184"/>
              <a:gd name="T47" fmla="*/ 36 h 100"/>
              <a:gd name="T48" fmla="*/ 184 w 184"/>
              <a:gd name="T49" fmla="*/ 44 h 100"/>
              <a:gd name="T50" fmla="*/ 184 w 184"/>
              <a:gd name="T51" fmla="*/ 44 h 100"/>
              <a:gd name="T52" fmla="*/ 180 w 184"/>
              <a:gd name="T53" fmla="*/ 48 h 100"/>
              <a:gd name="T54" fmla="*/ 180 w 184"/>
              <a:gd name="T55" fmla="*/ 52 h 100"/>
              <a:gd name="T56" fmla="*/ 172 w 184"/>
              <a:gd name="T57" fmla="*/ 56 h 100"/>
              <a:gd name="T58" fmla="*/ 168 w 184"/>
              <a:gd name="T59" fmla="*/ 60 h 100"/>
              <a:gd name="T60" fmla="*/ 160 w 184"/>
              <a:gd name="T61" fmla="*/ 64 h 100"/>
              <a:gd name="T62" fmla="*/ 152 w 184"/>
              <a:gd name="T63" fmla="*/ 64 h 100"/>
              <a:gd name="T64" fmla="*/ 144 w 184"/>
              <a:gd name="T65" fmla="*/ 68 h 100"/>
              <a:gd name="T66" fmla="*/ 132 w 184"/>
              <a:gd name="T67" fmla="*/ 72 h 100"/>
              <a:gd name="T68" fmla="*/ 120 w 184"/>
              <a:gd name="T69" fmla="*/ 76 h 100"/>
              <a:gd name="T70" fmla="*/ 104 w 184"/>
              <a:gd name="T71" fmla="*/ 80 h 100"/>
              <a:gd name="T72" fmla="*/ 88 w 184"/>
              <a:gd name="T73" fmla="*/ 84 h 100"/>
              <a:gd name="T74" fmla="*/ 72 w 184"/>
              <a:gd name="T75" fmla="*/ 88 h 100"/>
              <a:gd name="T76" fmla="*/ 52 w 184"/>
              <a:gd name="T77" fmla="*/ 92 h 100"/>
              <a:gd name="T78" fmla="*/ 32 w 184"/>
              <a:gd name="T79" fmla="*/ 96 h 100"/>
              <a:gd name="T80" fmla="*/ 12 w 184"/>
              <a:gd name="T81" fmla="*/ 100 h 100"/>
              <a:gd name="T82" fmla="*/ 0 w 184"/>
              <a:gd name="T83" fmla="*/ 80 h 100"/>
              <a:gd name="T84" fmla="*/ 0 w 184"/>
              <a:gd name="T85" fmla="*/ 8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84" h="100">
                <a:moveTo>
                  <a:pt x="0" y="80"/>
                </a:moveTo>
                <a:lnTo>
                  <a:pt x="20" y="72"/>
                </a:lnTo>
                <a:lnTo>
                  <a:pt x="40" y="64"/>
                </a:lnTo>
                <a:lnTo>
                  <a:pt x="56" y="56"/>
                </a:lnTo>
                <a:lnTo>
                  <a:pt x="72" y="52"/>
                </a:lnTo>
                <a:lnTo>
                  <a:pt x="84" y="44"/>
                </a:lnTo>
                <a:lnTo>
                  <a:pt x="96" y="40"/>
                </a:lnTo>
                <a:lnTo>
                  <a:pt x="104" y="36"/>
                </a:lnTo>
                <a:lnTo>
                  <a:pt x="108" y="32"/>
                </a:lnTo>
                <a:lnTo>
                  <a:pt x="116" y="28"/>
                </a:lnTo>
                <a:lnTo>
                  <a:pt x="120" y="20"/>
                </a:lnTo>
                <a:lnTo>
                  <a:pt x="120" y="16"/>
                </a:lnTo>
                <a:lnTo>
                  <a:pt x="120" y="12"/>
                </a:lnTo>
                <a:lnTo>
                  <a:pt x="120" y="8"/>
                </a:lnTo>
                <a:lnTo>
                  <a:pt x="120" y="4"/>
                </a:lnTo>
                <a:lnTo>
                  <a:pt x="124" y="0"/>
                </a:lnTo>
                <a:lnTo>
                  <a:pt x="132" y="0"/>
                </a:lnTo>
                <a:lnTo>
                  <a:pt x="140" y="0"/>
                </a:lnTo>
                <a:lnTo>
                  <a:pt x="148" y="4"/>
                </a:lnTo>
                <a:lnTo>
                  <a:pt x="156" y="8"/>
                </a:lnTo>
                <a:lnTo>
                  <a:pt x="168" y="12"/>
                </a:lnTo>
                <a:lnTo>
                  <a:pt x="176" y="24"/>
                </a:lnTo>
                <a:lnTo>
                  <a:pt x="180" y="28"/>
                </a:lnTo>
                <a:lnTo>
                  <a:pt x="184" y="36"/>
                </a:lnTo>
                <a:lnTo>
                  <a:pt x="184" y="44"/>
                </a:lnTo>
                <a:lnTo>
                  <a:pt x="184" y="44"/>
                </a:lnTo>
                <a:lnTo>
                  <a:pt x="180" y="48"/>
                </a:lnTo>
                <a:lnTo>
                  <a:pt x="180" y="52"/>
                </a:lnTo>
                <a:lnTo>
                  <a:pt x="172" y="56"/>
                </a:lnTo>
                <a:lnTo>
                  <a:pt x="168" y="60"/>
                </a:lnTo>
                <a:lnTo>
                  <a:pt x="160" y="64"/>
                </a:lnTo>
                <a:lnTo>
                  <a:pt x="152" y="64"/>
                </a:lnTo>
                <a:lnTo>
                  <a:pt x="144" y="68"/>
                </a:lnTo>
                <a:lnTo>
                  <a:pt x="132" y="72"/>
                </a:lnTo>
                <a:lnTo>
                  <a:pt x="120" y="76"/>
                </a:lnTo>
                <a:lnTo>
                  <a:pt x="104" y="80"/>
                </a:lnTo>
                <a:lnTo>
                  <a:pt x="88" y="84"/>
                </a:lnTo>
                <a:lnTo>
                  <a:pt x="72" y="88"/>
                </a:lnTo>
                <a:lnTo>
                  <a:pt x="52" y="92"/>
                </a:lnTo>
                <a:lnTo>
                  <a:pt x="32" y="96"/>
                </a:lnTo>
                <a:lnTo>
                  <a:pt x="12" y="100"/>
                </a:lnTo>
                <a:lnTo>
                  <a:pt x="0" y="80"/>
                </a:lnTo>
                <a:lnTo>
                  <a:pt x="0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254">
            <a:extLst>
              <a:ext uri="{FF2B5EF4-FFF2-40B4-BE49-F238E27FC236}">
                <a16:creationId xmlns:a16="http://schemas.microsoft.com/office/drawing/2014/main" xmlns="" id="{6181019E-21E4-44EB-85A6-A9232FDF3AA0}"/>
              </a:ext>
            </a:extLst>
          </p:cNvPr>
          <p:cNvSpPr>
            <a:spLocks/>
          </p:cNvSpPr>
          <p:nvPr/>
        </p:nvSpPr>
        <p:spPr bwMode="auto">
          <a:xfrm>
            <a:off x="8587217" y="1813024"/>
            <a:ext cx="290802" cy="1242073"/>
          </a:xfrm>
          <a:custGeom>
            <a:avLst/>
            <a:gdLst>
              <a:gd name="T0" fmla="*/ 16 w 72"/>
              <a:gd name="T1" fmla="*/ 20 h 268"/>
              <a:gd name="T2" fmla="*/ 16 w 72"/>
              <a:gd name="T3" fmla="*/ 8 h 268"/>
              <a:gd name="T4" fmla="*/ 16 w 72"/>
              <a:gd name="T5" fmla="*/ 4 h 268"/>
              <a:gd name="T6" fmla="*/ 20 w 72"/>
              <a:gd name="T7" fmla="*/ 0 h 268"/>
              <a:gd name="T8" fmla="*/ 24 w 72"/>
              <a:gd name="T9" fmla="*/ 0 h 268"/>
              <a:gd name="T10" fmla="*/ 32 w 72"/>
              <a:gd name="T11" fmla="*/ 0 h 268"/>
              <a:gd name="T12" fmla="*/ 40 w 72"/>
              <a:gd name="T13" fmla="*/ 0 h 268"/>
              <a:gd name="T14" fmla="*/ 52 w 72"/>
              <a:gd name="T15" fmla="*/ 4 h 268"/>
              <a:gd name="T16" fmla="*/ 60 w 72"/>
              <a:gd name="T17" fmla="*/ 4 h 268"/>
              <a:gd name="T18" fmla="*/ 72 w 72"/>
              <a:gd name="T19" fmla="*/ 4 h 268"/>
              <a:gd name="T20" fmla="*/ 72 w 72"/>
              <a:gd name="T21" fmla="*/ 12 h 268"/>
              <a:gd name="T22" fmla="*/ 72 w 72"/>
              <a:gd name="T23" fmla="*/ 20 h 268"/>
              <a:gd name="T24" fmla="*/ 72 w 72"/>
              <a:gd name="T25" fmla="*/ 28 h 268"/>
              <a:gd name="T26" fmla="*/ 72 w 72"/>
              <a:gd name="T27" fmla="*/ 40 h 268"/>
              <a:gd name="T28" fmla="*/ 68 w 72"/>
              <a:gd name="T29" fmla="*/ 56 h 268"/>
              <a:gd name="T30" fmla="*/ 68 w 72"/>
              <a:gd name="T31" fmla="*/ 72 h 268"/>
              <a:gd name="T32" fmla="*/ 68 w 72"/>
              <a:gd name="T33" fmla="*/ 88 h 268"/>
              <a:gd name="T34" fmla="*/ 68 w 72"/>
              <a:gd name="T35" fmla="*/ 108 h 268"/>
              <a:gd name="T36" fmla="*/ 64 w 72"/>
              <a:gd name="T37" fmla="*/ 128 h 268"/>
              <a:gd name="T38" fmla="*/ 64 w 72"/>
              <a:gd name="T39" fmla="*/ 148 h 268"/>
              <a:gd name="T40" fmla="*/ 60 w 72"/>
              <a:gd name="T41" fmla="*/ 164 h 268"/>
              <a:gd name="T42" fmla="*/ 60 w 72"/>
              <a:gd name="T43" fmla="*/ 180 h 268"/>
              <a:gd name="T44" fmla="*/ 60 w 72"/>
              <a:gd name="T45" fmla="*/ 192 h 268"/>
              <a:gd name="T46" fmla="*/ 56 w 72"/>
              <a:gd name="T47" fmla="*/ 208 h 268"/>
              <a:gd name="T48" fmla="*/ 52 w 72"/>
              <a:gd name="T49" fmla="*/ 220 h 268"/>
              <a:gd name="T50" fmla="*/ 52 w 72"/>
              <a:gd name="T51" fmla="*/ 228 h 268"/>
              <a:gd name="T52" fmla="*/ 48 w 72"/>
              <a:gd name="T53" fmla="*/ 240 h 268"/>
              <a:gd name="T54" fmla="*/ 48 w 72"/>
              <a:gd name="T55" fmla="*/ 248 h 268"/>
              <a:gd name="T56" fmla="*/ 44 w 72"/>
              <a:gd name="T57" fmla="*/ 252 h 268"/>
              <a:gd name="T58" fmla="*/ 44 w 72"/>
              <a:gd name="T59" fmla="*/ 260 h 268"/>
              <a:gd name="T60" fmla="*/ 40 w 72"/>
              <a:gd name="T61" fmla="*/ 264 h 268"/>
              <a:gd name="T62" fmla="*/ 40 w 72"/>
              <a:gd name="T63" fmla="*/ 268 h 268"/>
              <a:gd name="T64" fmla="*/ 36 w 72"/>
              <a:gd name="T65" fmla="*/ 268 h 268"/>
              <a:gd name="T66" fmla="*/ 32 w 72"/>
              <a:gd name="T67" fmla="*/ 268 h 268"/>
              <a:gd name="T68" fmla="*/ 28 w 72"/>
              <a:gd name="T69" fmla="*/ 268 h 268"/>
              <a:gd name="T70" fmla="*/ 24 w 72"/>
              <a:gd name="T71" fmla="*/ 268 h 268"/>
              <a:gd name="T72" fmla="*/ 16 w 72"/>
              <a:gd name="T73" fmla="*/ 260 h 268"/>
              <a:gd name="T74" fmla="*/ 12 w 72"/>
              <a:gd name="T75" fmla="*/ 256 h 268"/>
              <a:gd name="T76" fmla="*/ 8 w 72"/>
              <a:gd name="T77" fmla="*/ 248 h 268"/>
              <a:gd name="T78" fmla="*/ 4 w 72"/>
              <a:gd name="T79" fmla="*/ 240 h 268"/>
              <a:gd name="T80" fmla="*/ 0 w 72"/>
              <a:gd name="T81" fmla="*/ 236 h 268"/>
              <a:gd name="T82" fmla="*/ 0 w 72"/>
              <a:gd name="T83" fmla="*/ 232 h 268"/>
              <a:gd name="T84" fmla="*/ 0 w 72"/>
              <a:gd name="T85" fmla="*/ 228 h 268"/>
              <a:gd name="T86" fmla="*/ 4 w 72"/>
              <a:gd name="T87" fmla="*/ 216 h 268"/>
              <a:gd name="T88" fmla="*/ 8 w 72"/>
              <a:gd name="T89" fmla="*/ 204 h 268"/>
              <a:gd name="T90" fmla="*/ 12 w 72"/>
              <a:gd name="T91" fmla="*/ 188 h 268"/>
              <a:gd name="T92" fmla="*/ 12 w 72"/>
              <a:gd name="T93" fmla="*/ 172 h 268"/>
              <a:gd name="T94" fmla="*/ 16 w 72"/>
              <a:gd name="T95" fmla="*/ 152 h 268"/>
              <a:gd name="T96" fmla="*/ 20 w 72"/>
              <a:gd name="T97" fmla="*/ 128 h 268"/>
              <a:gd name="T98" fmla="*/ 20 w 72"/>
              <a:gd name="T99" fmla="*/ 100 h 268"/>
              <a:gd name="T100" fmla="*/ 24 w 72"/>
              <a:gd name="T101" fmla="*/ 76 h 268"/>
              <a:gd name="T102" fmla="*/ 24 w 72"/>
              <a:gd name="T103" fmla="*/ 52 h 268"/>
              <a:gd name="T104" fmla="*/ 20 w 72"/>
              <a:gd name="T105" fmla="*/ 36 h 268"/>
              <a:gd name="T106" fmla="*/ 20 w 72"/>
              <a:gd name="T107" fmla="*/ 28 h 268"/>
              <a:gd name="T108" fmla="*/ 16 w 72"/>
              <a:gd name="T109" fmla="*/ 20 h 268"/>
              <a:gd name="T110" fmla="*/ 16 w 72"/>
              <a:gd name="T111" fmla="*/ 20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2" h="268">
                <a:moveTo>
                  <a:pt x="16" y="20"/>
                </a:moveTo>
                <a:lnTo>
                  <a:pt x="16" y="8"/>
                </a:lnTo>
                <a:lnTo>
                  <a:pt x="16" y="4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0" y="0"/>
                </a:lnTo>
                <a:lnTo>
                  <a:pt x="52" y="4"/>
                </a:lnTo>
                <a:lnTo>
                  <a:pt x="60" y="4"/>
                </a:lnTo>
                <a:lnTo>
                  <a:pt x="72" y="4"/>
                </a:lnTo>
                <a:lnTo>
                  <a:pt x="72" y="12"/>
                </a:lnTo>
                <a:lnTo>
                  <a:pt x="72" y="20"/>
                </a:lnTo>
                <a:lnTo>
                  <a:pt x="72" y="28"/>
                </a:lnTo>
                <a:lnTo>
                  <a:pt x="72" y="40"/>
                </a:lnTo>
                <a:lnTo>
                  <a:pt x="68" y="56"/>
                </a:lnTo>
                <a:lnTo>
                  <a:pt x="68" y="72"/>
                </a:lnTo>
                <a:lnTo>
                  <a:pt x="68" y="88"/>
                </a:lnTo>
                <a:lnTo>
                  <a:pt x="68" y="108"/>
                </a:lnTo>
                <a:lnTo>
                  <a:pt x="64" y="128"/>
                </a:lnTo>
                <a:lnTo>
                  <a:pt x="64" y="148"/>
                </a:lnTo>
                <a:lnTo>
                  <a:pt x="60" y="164"/>
                </a:lnTo>
                <a:lnTo>
                  <a:pt x="60" y="180"/>
                </a:lnTo>
                <a:lnTo>
                  <a:pt x="60" y="192"/>
                </a:lnTo>
                <a:lnTo>
                  <a:pt x="56" y="208"/>
                </a:lnTo>
                <a:lnTo>
                  <a:pt x="52" y="220"/>
                </a:lnTo>
                <a:lnTo>
                  <a:pt x="52" y="228"/>
                </a:lnTo>
                <a:lnTo>
                  <a:pt x="48" y="240"/>
                </a:lnTo>
                <a:lnTo>
                  <a:pt x="48" y="248"/>
                </a:lnTo>
                <a:lnTo>
                  <a:pt x="44" y="252"/>
                </a:lnTo>
                <a:lnTo>
                  <a:pt x="44" y="260"/>
                </a:lnTo>
                <a:lnTo>
                  <a:pt x="40" y="264"/>
                </a:lnTo>
                <a:lnTo>
                  <a:pt x="40" y="268"/>
                </a:lnTo>
                <a:lnTo>
                  <a:pt x="36" y="268"/>
                </a:lnTo>
                <a:lnTo>
                  <a:pt x="32" y="268"/>
                </a:lnTo>
                <a:lnTo>
                  <a:pt x="28" y="268"/>
                </a:lnTo>
                <a:lnTo>
                  <a:pt x="24" y="268"/>
                </a:lnTo>
                <a:lnTo>
                  <a:pt x="16" y="260"/>
                </a:lnTo>
                <a:lnTo>
                  <a:pt x="12" y="256"/>
                </a:lnTo>
                <a:lnTo>
                  <a:pt x="8" y="248"/>
                </a:lnTo>
                <a:lnTo>
                  <a:pt x="4" y="240"/>
                </a:lnTo>
                <a:lnTo>
                  <a:pt x="0" y="236"/>
                </a:lnTo>
                <a:lnTo>
                  <a:pt x="0" y="232"/>
                </a:lnTo>
                <a:lnTo>
                  <a:pt x="0" y="228"/>
                </a:lnTo>
                <a:lnTo>
                  <a:pt x="4" y="216"/>
                </a:lnTo>
                <a:lnTo>
                  <a:pt x="8" y="204"/>
                </a:lnTo>
                <a:lnTo>
                  <a:pt x="12" y="188"/>
                </a:lnTo>
                <a:lnTo>
                  <a:pt x="12" y="172"/>
                </a:lnTo>
                <a:lnTo>
                  <a:pt x="16" y="152"/>
                </a:lnTo>
                <a:lnTo>
                  <a:pt x="20" y="128"/>
                </a:lnTo>
                <a:lnTo>
                  <a:pt x="20" y="100"/>
                </a:lnTo>
                <a:lnTo>
                  <a:pt x="24" y="76"/>
                </a:lnTo>
                <a:lnTo>
                  <a:pt x="24" y="52"/>
                </a:lnTo>
                <a:lnTo>
                  <a:pt x="20" y="36"/>
                </a:lnTo>
                <a:lnTo>
                  <a:pt x="20" y="28"/>
                </a:lnTo>
                <a:lnTo>
                  <a:pt x="16" y="20"/>
                </a:lnTo>
                <a:lnTo>
                  <a:pt x="16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255">
            <a:extLst>
              <a:ext uri="{FF2B5EF4-FFF2-40B4-BE49-F238E27FC236}">
                <a16:creationId xmlns:a16="http://schemas.microsoft.com/office/drawing/2014/main" xmlns="" id="{4A7AD6D7-2F28-4899-89D9-AA4B9164ED6A}"/>
              </a:ext>
            </a:extLst>
          </p:cNvPr>
          <p:cNvSpPr>
            <a:spLocks/>
          </p:cNvSpPr>
          <p:nvPr/>
        </p:nvSpPr>
        <p:spPr bwMode="auto">
          <a:xfrm>
            <a:off x="8748774" y="2072562"/>
            <a:ext cx="452359" cy="166846"/>
          </a:xfrm>
          <a:custGeom>
            <a:avLst/>
            <a:gdLst>
              <a:gd name="T0" fmla="*/ 0 w 112"/>
              <a:gd name="T1" fmla="*/ 8 h 36"/>
              <a:gd name="T2" fmla="*/ 16 w 112"/>
              <a:gd name="T3" fmla="*/ 8 h 36"/>
              <a:gd name="T4" fmla="*/ 32 w 112"/>
              <a:gd name="T5" fmla="*/ 4 h 36"/>
              <a:gd name="T6" fmla="*/ 44 w 112"/>
              <a:gd name="T7" fmla="*/ 4 h 36"/>
              <a:gd name="T8" fmla="*/ 52 w 112"/>
              <a:gd name="T9" fmla="*/ 4 h 36"/>
              <a:gd name="T10" fmla="*/ 60 w 112"/>
              <a:gd name="T11" fmla="*/ 0 h 36"/>
              <a:gd name="T12" fmla="*/ 68 w 112"/>
              <a:gd name="T13" fmla="*/ 0 h 36"/>
              <a:gd name="T14" fmla="*/ 76 w 112"/>
              <a:gd name="T15" fmla="*/ 0 h 36"/>
              <a:gd name="T16" fmla="*/ 88 w 112"/>
              <a:gd name="T17" fmla="*/ 0 h 36"/>
              <a:gd name="T18" fmla="*/ 100 w 112"/>
              <a:gd name="T19" fmla="*/ 0 h 36"/>
              <a:gd name="T20" fmla="*/ 104 w 112"/>
              <a:gd name="T21" fmla="*/ 4 h 36"/>
              <a:gd name="T22" fmla="*/ 112 w 112"/>
              <a:gd name="T23" fmla="*/ 8 h 36"/>
              <a:gd name="T24" fmla="*/ 112 w 112"/>
              <a:gd name="T25" fmla="*/ 16 h 36"/>
              <a:gd name="T26" fmla="*/ 108 w 112"/>
              <a:gd name="T27" fmla="*/ 20 h 36"/>
              <a:gd name="T28" fmla="*/ 104 w 112"/>
              <a:gd name="T29" fmla="*/ 24 h 36"/>
              <a:gd name="T30" fmla="*/ 96 w 112"/>
              <a:gd name="T31" fmla="*/ 28 h 36"/>
              <a:gd name="T32" fmla="*/ 84 w 112"/>
              <a:gd name="T33" fmla="*/ 32 h 36"/>
              <a:gd name="T34" fmla="*/ 68 w 112"/>
              <a:gd name="T35" fmla="*/ 32 h 36"/>
              <a:gd name="T36" fmla="*/ 48 w 112"/>
              <a:gd name="T37" fmla="*/ 36 h 36"/>
              <a:gd name="T38" fmla="*/ 24 w 112"/>
              <a:gd name="T39" fmla="*/ 36 h 36"/>
              <a:gd name="T40" fmla="*/ 0 w 112"/>
              <a:gd name="T41" fmla="*/ 36 h 36"/>
              <a:gd name="T42" fmla="*/ 0 w 112"/>
              <a:gd name="T43" fmla="*/ 8 h 36"/>
              <a:gd name="T44" fmla="*/ 0 w 112"/>
              <a:gd name="T45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12" h="36">
                <a:moveTo>
                  <a:pt x="0" y="8"/>
                </a:moveTo>
                <a:lnTo>
                  <a:pt x="16" y="8"/>
                </a:lnTo>
                <a:lnTo>
                  <a:pt x="32" y="4"/>
                </a:lnTo>
                <a:lnTo>
                  <a:pt x="44" y="4"/>
                </a:lnTo>
                <a:lnTo>
                  <a:pt x="52" y="4"/>
                </a:lnTo>
                <a:lnTo>
                  <a:pt x="60" y="0"/>
                </a:lnTo>
                <a:lnTo>
                  <a:pt x="68" y="0"/>
                </a:lnTo>
                <a:lnTo>
                  <a:pt x="76" y="0"/>
                </a:lnTo>
                <a:lnTo>
                  <a:pt x="88" y="0"/>
                </a:lnTo>
                <a:lnTo>
                  <a:pt x="100" y="0"/>
                </a:lnTo>
                <a:lnTo>
                  <a:pt x="104" y="4"/>
                </a:lnTo>
                <a:lnTo>
                  <a:pt x="112" y="8"/>
                </a:lnTo>
                <a:lnTo>
                  <a:pt x="112" y="16"/>
                </a:lnTo>
                <a:lnTo>
                  <a:pt x="108" y="20"/>
                </a:lnTo>
                <a:lnTo>
                  <a:pt x="104" y="24"/>
                </a:lnTo>
                <a:lnTo>
                  <a:pt x="96" y="28"/>
                </a:lnTo>
                <a:lnTo>
                  <a:pt x="84" y="32"/>
                </a:lnTo>
                <a:lnTo>
                  <a:pt x="68" y="32"/>
                </a:lnTo>
                <a:lnTo>
                  <a:pt x="48" y="36"/>
                </a:lnTo>
                <a:lnTo>
                  <a:pt x="24" y="36"/>
                </a:lnTo>
                <a:lnTo>
                  <a:pt x="0" y="36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256">
            <a:extLst>
              <a:ext uri="{FF2B5EF4-FFF2-40B4-BE49-F238E27FC236}">
                <a16:creationId xmlns:a16="http://schemas.microsoft.com/office/drawing/2014/main" xmlns="" id="{E86EF405-73D9-4481-9B39-F4831F6B6E62}"/>
              </a:ext>
            </a:extLst>
          </p:cNvPr>
          <p:cNvSpPr>
            <a:spLocks/>
          </p:cNvSpPr>
          <p:nvPr/>
        </p:nvSpPr>
        <p:spPr bwMode="auto">
          <a:xfrm>
            <a:off x="8732618" y="1701794"/>
            <a:ext cx="807784" cy="1390380"/>
          </a:xfrm>
          <a:custGeom>
            <a:avLst/>
            <a:gdLst>
              <a:gd name="T0" fmla="*/ 116 w 200"/>
              <a:gd name="T1" fmla="*/ 276 h 300"/>
              <a:gd name="T2" fmla="*/ 108 w 200"/>
              <a:gd name="T3" fmla="*/ 260 h 300"/>
              <a:gd name="T4" fmla="*/ 88 w 200"/>
              <a:gd name="T5" fmla="*/ 244 h 300"/>
              <a:gd name="T6" fmla="*/ 76 w 200"/>
              <a:gd name="T7" fmla="*/ 232 h 300"/>
              <a:gd name="T8" fmla="*/ 76 w 200"/>
              <a:gd name="T9" fmla="*/ 228 h 300"/>
              <a:gd name="T10" fmla="*/ 84 w 200"/>
              <a:gd name="T11" fmla="*/ 224 h 300"/>
              <a:gd name="T12" fmla="*/ 100 w 200"/>
              <a:gd name="T13" fmla="*/ 224 h 300"/>
              <a:gd name="T14" fmla="*/ 116 w 200"/>
              <a:gd name="T15" fmla="*/ 228 h 300"/>
              <a:gd name="T16" fmla="*/ 124 w 200"/>
              <a:gd name="T17" fmla="*/ 228 h 300"/>
              <a:gd name="T18" fmla="*/ 128 w 200"/>
              <a:gd name="T19" fmla="*/ 224 h 300"/>
              <a:gd name="T20" fmla="*/ 132 w 200"/>
              <a:gd name="T21" fmla="*/ 204 h 300"/>
              <a:gd name="T22" fmla="*/ 136 w 200"/>
              <a:gd name="T23" fmla="*/ 176 h 300"/>
              <a:gd name="T24" fmla="*/ 136 w 200"/>
              <a:gd name="T25" fmla="*/ 140 h 300"/>
              <a:gd name="T26" fmla="*/ 132 w 200"/>
              <a:gd name="T27" fmla="*/ 104 h 300"/>
              <a:gd name="T28" fmla="*/ 132 w 200"/>
              <a:gd name="T29" fmla="*/ 72 h 300"/>
              <a:gd name="T30" fmla="*/ 132 w 200"/>
              <a:gd name="T31" fmla="*/ 52 h 300"/>
              <a:gd name="T32" fmla="*/ 128 w 200"/>
              <a:gd name="T33" fmla="*/ 44 h 300"/>
              <a:gd name="T34" fmla="*/ 120 w 200"/>
              <a:gd name="T35" fmla="*/ 44 h 300"/>
              <a:gd name="T36" fmla="*/ 104 w 200"/>
              <a:gd name="T37" fmla="*/ 44 h 300"/>
              <a:gd name="T38" fmla="*/ 92 w 200"/>
              <a:gd name="T39" fmla="*/ 44 h 300"/>
              <a:gd name="T40" fmla="*/ 68 w 200"/>
              <a:gd name="T41" fmla="*/ 48 h 300"/>
              <a:gd name="T42" fmla="*/ 40 w 200"/>
              <a:gd name="T43" fmla="*/ 52 h 300"/>
              <a:gd name="T44" fmla="*/ 0 w 200"/>
              <a:gd name="T45" fmla="*/ 56 h 300"/>
              <a:gd name="T46" fmla="*/ 28 w 200"/>
              <a:gd name="T47" fmla="*/ 24 h 300"/>
              <a:gd name="T48" fmla="*/ 76 w 200"/>
              <a:gd name="T49" fmla="*/ 20 h 300"/>
              <a:gd name="T50" fmla="*/ 108 w 200"/>
              <a:gd name="T51" fmla="*/ 12 h 300"/>
              <a:gd name="T52" fmla="*/ 124 w 200"/>
              <a:gd name="T53" fmla="*/ 8 h 300"/>
              <a:gd name="T54" fmla="*/ 136 w 200"/>
              <a:gd name="T55" fmla="*/ 4 h 300"/>
              <a:gd name="T56" fmla="*/ 144 w 200"/>
              <a:gd name="T57" fmla="*/ 0 h 300"/>
              <a:gd name="T58" fmla="*/ 156 w 200"/>
              <a:gd name="T59" fmla="*/ 4 h 300"/>
              <a:gd name="T60" fmla="*/ 172 w 200"/>
              <a:gd name="T61" fmla="*/ 12 h 300"/>
              <a:gd name="T62" fmla="*/ 188 w 200"/>
              <a:gd name="T63" fmla="*/ 24 h 300"/>
              <a:gd name="T64" fmla="*/ 200 w 200"/>
              <a:gd name="T65" fmla="*/ 36 h 300"/>
              <a:gd name="T66" fmla="*/ 200 w 200"/>
              <a:gd name="T67" fmla="*/ 40 h 300"/>
              <a:gd name="T68" fmla="*/ 196 w 200"/>
              <a:gd name="T69" fmla="*/ 48 h 300"/>
              <a:gd name="T70" fmla="*/ 188 w 200"/>
              <a:gd name="T71" fmla="*/ 52 h 300"/>
              <a:gd name="T72" fmla="*/ 180 w 200"/>
              <a:gd name="T73" fmla="*/ 68 h 300"/>
              <a:gd name="T74" fmla="*/ 180 w 200"/>
              <a:gd name="T75" fmla="*/ 84 h 300"/>
              <a:gd name="T76" fmla="*/ 180 w 200"/>
              <a:gd name="T77" fmla="*/ 104 h 300"/>
              <a:gd name="T78" fmla="*/ 180 w 200"/>
              <a:gd name="T79" fmla="*/ 128 h 300"/>
              <a:gd name="T80" fmla="*/ 184 w 200"/>
              <a:gd name="T81" fmla="*/ 156 h 300"/>
              <a:gd name="T82" fmla="*/ 184 w 200"/>
              <a:gd name="T83" fmla="*/ 188 h 300"/>
              <a:gd name="T84" fmla="*/ 184 w 200"/>
              <a:gd name="T85" fmla="*/ 220 h 300"/>
              <a:gd name="T86" fmla="*/ 184 w 200"/>
              <a:gd name="T87" fmla="*/ 244 h 300"/>
              <a:gd name="T88" fmla="*/ 176 w 200"/>
              <a:gd name="T89" fmla="*/ 264 h 300"/>
              <a:gd name="T90" fmla="*/ 168 w 200"/>
              <a:gd name="T91" fmla="*/ 284 h 300"/>
              <a:gd name="T92" fmla="*/ 152 w 200"/>
              <a:gd name="T93" fmla="*/ 300 h 300"/>
              <a:gd name="T94" fmla="*/ 132 w 200"/>
              <a:gd name="T95" fmla="*/ 300 h 300"/>
              <a:gd name="T96" fmla="*/ 120 w 200"/>
              <a:gd name="T97" fmla="*/ 292 h 300"/>
              <a:gd name="T98" fmla="*/ 120 w 200"/>
              <a:gd name="T99" fmla="*/ 284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00" h="300">
                <a:moveTo>
                  <a:pt x="120" y="284"/>
                </a:moveTo>
                <a:lnTo>
                  <a:pt x="116" y="276"/>
                </a:lnTo>
                <a:lnTo>
                  <a:pt x="112" y="268"/>
                </a:lnTo>
                <a:lnTo>
                  <a:pt x="108" y="260"/>
                </a:lnTo>
                <a:lnTo>
                  <a:pt x="100" y="252"/>
                </a:lnTo>
                <a:lnTo>
                  <a:pt x="88" y="244"/>
                </a:lnTo>
                <a:lnTo>
                  <a:pt x="80" y="236"/>
                </a:lnTo>
                <a:lnTo>
                  <a:pt x="76" y="232"/>
                </a:lnTo>
                <a:lnTo>
                  <a:pt x="76" y="228"/>
                </a:lnTo>
                <a:lnTo>
                  <a:pt x="76" y="228"/>
                </a:lnTo>
                <a:lnTo>
                  <a:pt x="80" y="224"/>
                </a:lnTo>
                <a:lnTo>
                  <a:pt x="84" y="224"/>
                </a:lnTo>
                <a:lnTo>
                  <a:pt x="92" y="224"/>
                </a:lnTo>
                <a:lnTo>
                  <a:pt x="100" y="224"/>
                </a:lnTo>
                <a:lnTo>
                  <a:pt x="112" y="228"/>
                </a:lnTo>
                <a:lnTo>
                  <a:pt x="116" y="228"/>
                </a:lnTo>
                <a:lnTo>
                  <a:pt x="120" y="228"/>
                </a:lnTo>
                <a:lnTo>
                  <a:pt x="124" y="228"/>
                </a:lnTo>
                <a:lnTo>
                  <a:pt x="128" y="228"/>
                </a:lnTo>
                <a:lnTo>
                  <a:pt x="128" y="224"/>
                </a:lnTo>
                <a:lnTo>
                  <a:pt x="132" y="216"/>
                </a:lnTo>
                <a:lnTo>
                  <a:pt x="132" y="204"/>
                </a:lnTo>
                <a:lnTo>
                  <a:pt x="136" y="192"/>
                </a:lnTo>
                <a:lnTo>
                  <a:pt x="136" y="176"/>
                </a:lnTo>
                <a:lnTo>
                  <a:pt x="136" y="160"/>
                </a:lnTo>
                <a:lnTo>
                  <a:pt x="136" y="140"/>
                </a:lnTo>
                <a:lnTo>
                  <a:pt x="136" y="124"/>
                </a:lnTo>
                <a:lnTo>
                  <a:pt x="132" y="104"/>
                </a:lnTo>
                <a:lnTo>
                  <a:pt x="132" y="88"/>
                </a:lnTo>
                <a:lnTo>
                  <a:pt x="132" y="72"/>
                </a:lnTo>
                <a:lnTo>
                  <a:pt x="132" y="60"/>
                </a:lnTo>
                <a:lnTo>
                  <a:pt x="132" y="52"/>
                </a:lnTo>
                <a:lnTo>
                  <a:pt x="128" y="48"/>
                </a:lnTo>
                <a:lnTo>
                  <a:pt x="128" y="44"/>
                </a:lnTo>
                <a:lnTo>
                  <a:pt x="124" y="44"/>
                </a:lnTo>
                <a:lnTo>
                  <a:pt x="120" y="44"/>
                </a:lnTo>
                <a:lnTo>
                  <a:pt x="112" y="44"/>
                </a:lnTo>
                <a:lnTo>
                  <a:pt x="104" y="44"/>
                </a:lnTo>
                <a:lnTo>
                  <a:pt x="100" y="44"/>
                </a:lnTo>
                <a:lnTo>
                  <a:pt x="92" y="44"/>
                </a:lnTo>
                <a:lnTo>
                  <a:pt x="80" y="48"/>
                </a:lnTo>
                <a:lnTo>
                  <a:pt x="68" y="48"/>
                </a:lnTo>
                <a:lnTo>
                  <a:pt x="56" y="48"/>
                </a:lnTo>
                <a:lnTo>
                  <a:pt x="40" y="52"/>
                </a:lnTo>
                <a:lnTo>
                  <a:pt x="20" y="52"/>
                </a:lnTo>
                <a:lnTo>
                  <a:pt x="0" y="56"/>
                </a:lnTo>
                <a:lnTo>
                  <a:pt x="0" y="32"/>
                </a:lnTo>
                <a:lnTo>
                  <a:pt x="28" y="24"/>
                </a:lnTo>
                <a:lnTo>
                  <a:pt x="52" y="20"/>
                </a:lnTo>
                <a:lnTo>
                  <a:pt x="76" y="20"/>
                </a:lnTo>
                <a:lnTo>
                  <a:pt x="92" y="16"/>
                </a:lnTo>
                <a:lnTo>
                  <a:pt x="108" y="12"/>
                </a:lnTo>
                <a:lnTo>
                  <a:pt x="116" y="12"/>
                </a:lnTo>
                <a:lnTo>
                  <a:pt x="124" y="8"/>
                </a:lnTo>
                <a:lnTo>
                  <a:pt x="132" y="8"/>
                </a:lnTo>
                <a:lnTo>
                  <a:pt x="136" y="4"/>
                </a:lnTo>
                <a:lnTo>
                  <a:pt x="140" y="0"/>
                </a:lnTo>
                <a:lnTo>
                  <a:pt x="144" y="0"/>
                </a:lnTo>
                <a:lnTo>
                  <a:pt x="152" y="0"/>
                </a:lnTo>
                <a:lnTo>
                  <a:pt x="156" y="4"/>
                </a:lnTo>
                <a:lnTo>
                  <a:pt x="164" y="8"/>
                </a:lnTo>
                <a:lnTo>
                  <a:pt x="172" y="12"/>
                </a:lnTo>
                <a:lnTo>
                  <a:pt x="180" y="20"/>
                </a:lnTo>
                <a:lnTo>
                  <a:pt x="188" y="24"/>
                </a:lnTo>
                <a:lnTo>
                  <a:pt x="196" y="32"/>
                </a:lnTo>
                <a:lnTo>
                  <a:pt x="200" y="36"/>
                </a:lnTo>
                <a:lnTo>
                  <a:pt x="200" y="36"/>
                </a:lnTo>
                <a:lnTo>
                  <a:pt x="200" y="40"/>
                </a:lnTo>
                <a:lnTo>
                  <a:pt x="200" y="44"/>
                </a:lnTo>
                <a:lnTo>
                  <a:pt x="196" y="48"/>
                </a:lnTo>
                <a:lnTo>
                  <a:pt x="192" y="48"/>
                </a:lnTo>
                <a:lnTo>
                  <a:pt x="188" y="52"/>
                </a:lnTo>
                <a:lnTo>
                  <a:pt x="184" y="60"/>
                </a:lnTo>
                <a:lnTo>
                  <a:pt x="180" y="68"/>
                </a:lnTo>
                <a:lnTo>
                  <a:pt x="180" y="76"/>
                </a:lnTo>
                <a:lnTo>
                  <a:pt x="180" y="84"/>
                </a:lnTo>
                <a:lnTo>
                  <a:pt x="180" y="92"/>
                </a:lnTo>
                <a:lnTo>
                  <a:pt x="180" y="104"/>
                </a:lnTo>
                <a:lnTo>
                  <a:pt x="180" y="112"/>
                </a:lnTo>
                <a:lnTo>
                  <a:pt x="180" y="128"/>
                </a:lnTo>
                <a:lnTo>
                  <a:pt x="184" y="140"/>
                </a:lnTo>
                <a:lnTo>
                  <a:pt x="184" y="156"/>
                </a:lnTo>
                <a:lnTo>
                  <a:pt x="184" y="172"/>
                </a:lnTo>
                <a:lnTo>
                  <a:pt x="184" y="188"/>
                </a:lnTo>
                <a:lnTo>
                  <a:pt x="184" y="204"/>
                </a:lnTo>
                <a:lnTo>
                  <a:pt x="184" y="220"/>
                </a:lnTo>
                <a:lnTo>
                  <a:pt x="184" y="232"/>
                </a:lnTo>
                <a:lnTo>
                  <a:pt x="184" y="244"/>
                </a:lnTo>
                <a:lnTo>
                  <a:pt x="180" y="256"/>
                </a:lnTo>
                <a:lnTo>
                  <a:pt x="176" y="264"/>
                </a:lnTo>
                <a:lnTo>
                  <a:pt x="176" y="272"/>
                </a:lnTo>
                <a:lnTo>
                  <a:pt x="168" y="284"/>
                </a:lnTo>
                <a:lnTo>
                  <a:pt x="160" y="292"/>
                </a:lnTo>
                <a:lnTo>
                  <a:pt x="152" y="300"/>
                </a:lnTo>
                <a:lnTo>
                  <a:pt x="144" y="300"/>
                </a:lnTo>
                <a:lnTo>
                  <a:pt x="132" y="300"/>
                </a:lnTo>
                <a:lnTo>
                  <a:pt x="128" y="296"/>
                </a:lnTo>
                <a:lnTo>
                  <a:pt x="120" y="292"/>
                </a:lnTo>
                <a:lnTo>
                  <a:pt x="120" y="284"/>
                </a:lnTo>
                <a:lnTo>
                  <a:pt x="120" y="2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257">
            <a:extLst>
              <a:ext uri="{FF2B5EF4-FFF2-40B4-BE49-F238E27FC236}">
                <a16:creationId xmlns:a16="http://schemas.microsoft.com/office/drawing/2014/main" xmlns="" id="{DDA3C01E-706F-4011-A6E7-22E399FB5F90}"/>
              </a:ext>
            </a:extLst>
          </p:cNvPr>
          <p:cNvSpPr>
            <a:spLocks/>
          </p:cNvSpPr>
          <p:nvPr/>
        </p:nvSpPr>
        <p:spPr bwMode="auto">
          <a:xfrm>
            <a:off x="8732618" y="2387715"/>
            <a:ext cx="484670" cy="166846"/>
          </a:xfrm>
          <a:custGeom>
            <a:avLst/>
            <a:gdLst>
              <a:gd name="T0" fmla="*/ 0 w 120"/>
              <a:gd name="T1" fmla="*/ 8 h 36"/>
              <a:gd name="T2" fmla="*/ 12 w 120"/>
              <a:gd name="T3" fmla="*/ 8 h 36"/>
              <a:gd name="T4" fmla="*/ 20 w 120"/>
              <a:gd name="T5" fmla="*/ 8 h 36"/>
              <a:gd name="T6" fmla="*/ 28 w 120"/>
              <a:gd name="T7" fmla="*/ 8 h 36"/>
              <a:gd name="T8" fmla="*/ 36 w 120"/>
              <a:gd name="T9" fmla="*/ 8 h 36"/>
              <a:gd name="T10" fmla="*/ 48 w 120"/>
              <a:gd name="T11" fmla="*/ 4 h 36"/>
              <a:gd name="T12" fmla="*/ 56 w 120"/>
              <a:gd name="T13" fmla="*/ 4 h 36"/>
              <a:gd name="T14" fmla="*/ 64 w 120"/>
              <a:gd name="T15" fmla="*/ 0 h 36"/>
              <a:gd name="T16" fmla="*/ 72 w 120"/>
              <a:gd name="T17" fmla="*/ 0 h 36"/>
              <a:gd name="T18" fmla="*/ 80 w 120"/>
              <a:gd name="T19" fmla="*/ 0 h 36"/>
              <a:gd name="T20" fmla="*/ 92 w 120"/>
              <a:gd name="T21" fmla="*/ 0 h 36"/>
              <a:gd name="T22" fmla="*/ 104 w 120"/>
              <a:gd name="T23" fmla="*/ 0 h 36"/>
              <a:gd name="T24" fmla="*/ 112 w 120"/>
              <a:gd name="T25" fmla="*/ 4 h 36"/>
              <a:gd name="T26" fmla="*/ 116 w 120"/>
              <a:gd name="T27" fmla="*/ 8 h 36"/>
              <a:gd name="T28" fmla="*/ 120 w 120"/>
              <a:gd name="T29" fmla="*/ 12 h 36"/>
              <a:gd name="T30" fmla="*/ 116 w 120"/>
              <a:gd name="T31" fmla="*/ 16 h 36"/>
              <a:gd name="T32" fmla="*/ 116 w 120"/>
              <a:gd name="T33" fmla="*/ 24 h 36"/>
              <a:gd name="T34" fmla="*/ 112 w 120"/>
              <a:gd name="T35" fmla="*/ 28 h 36"/>
              <a:gd name="T36" fmla="*/ 104 w 120"/>
              <a:gd name="T37" fmla="*/ 28 h 36"/>
              <a:gd name="T38" fmla="*/ 100 w 120"/>
              <a:gd name="T39" fmla="*/ 32 h 36"/>
              <a:gd name="T40" fmla="*/ 92 w 120"/>
              <a:gd name="T41" fmla="*/ 32 h 36"/>
              <a:gd name="T42" fmla="*/ 84 w 120"/>
              <a:gd name="T43" fmla="*/ 32 h 36"/>
              <a:gd name="T44" fmla="*/ 72 w 120"/>
              <a:gd name="T45" fmla="*/ 36 h 36"/>
              <a:gd name="T46" fmla="*/ 56 w 120"/>
              <a:gd name="T47" fmla="*/ 36 h 36"/>
              <a:gd name="T48" fmla="*/ 40 w 120"/>
              <a:gd name="T49" fmla="*/ 36 h 36"/>
              <a:gd name="T50" fmla="*/ 20 w 120"/>
              <a:gd name="T51" fmla="*/ 36 h 36"/>
              <a:gd name="T52" fmla="*/ 0 w 120"/>
              <a:gd name="T53" fmla="*/ 36 h 36"/>
              <a:gd name="T54" fmla="*/ 0 w 120"/>
              <a:gd name="T55" fmla="*/ 8 h 36"/>
              <a:gd name="T56" fmla="*/ 0 w 120"/>
              <a:gd name="T57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0" h="36">
                <a:moveTo>
                  <a:pt x="0" y="8"/>
                </a:moveTo>
                <a:lnTo>
                  <a:pt x="12" y="8"/>
                </a:lnTo>
                <a:lnTo>
                  <a:pt x="20" y="8"/>
                </a:lnTo>
                <a:lnTo>
                  <a:pt x="28" y="8"/>
                </a:lnTo>
                <a:lnTo>
                  <a:pt x="36" y="8"/>
                </a:lnTo>
                <a:lnTo>
                  <a:pt x="48" y="4"/>
                </a:lnTo>
                <a:lnTo>
                  <a:pt x="56" y="4"/>
                </a:lnTo>
                <a:lnTo>
                  <a:pt x="64" y="0"/>
                </a:lnTo>
                <a:lnTo>
                  <a:pt x="72" y="0"/>
                </a:lnTo>
                <a:lnTo>
                  <a:pt x="80" y="0"/>
                </a:lnTo>
                <a:lnTo>
                  <a:pt x="92" y="0"/>
                </a:lnTo>
                <a:lnTo>
                  <a:pt x="104" y="0"/>
                </a:lnTo>
                <a:lnTo>
                  <a:pt x="112" y="4"/>
                </a:lnTo>
                <a:lnTo>
                  <a:pt x="116" y="8"/>
                </a:lnTo>
                <a:lnTo>
                  <a:pt x="120" y="12"/>
                </a:lnTo>
                <a:lnTo>
                  <a:pt x="116" y="16"/>
                </a:lnTo>
                <a:lnTo>
                  <a:pt x="116" y="24"/>
                </a:lnTo>
                <a:lnTo>
                  <a:pt x="112" y="28"/>
                </a:lnTo>
                <a:lnTo>
                  <a:pt x="104" y="28"/>
                </a:lnTo>
                <a:lnTo>
                  <a:pt x="100" y="32"/>
                </a:lnTo>
                <a:lnTo>
                  <a:pt x="92" y="32"/>
                </a:lnTo>
                <a:lnTo>
                  <a:pt x="84" y="32"/>
                </a:lnTo>
                <a:lnTo>
                  <a:pt x="72" y="36"/>
                </a:lnTo>
                <a:lnTo>
                  <a:pt x="56" y="36"/>
                </a:lnTo>
                <a:lnTo>
                  <a:pt x="40" y="36"/>
                </a:lnTo>
                <a:lnTo>
                  <a:pt x="20" y="36"/>
                </a:lnTo>
                <a:lnTo>
                  <a:pt x="0" y="36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258">
            <a:extLst>
              <a:ext uri="{FF2B5EF4-FFF2-40B4-BE49-F238E27FC236}">
                <a16:creationId xmlns:a16="http://schemas.microsoft.com/office/drawing/2014/main" xmlns="" id="{206AE5FA-0AFD-4E3E-BB00-C477D426A24D}"/>
              </a:ext>
            </a:extLst>
          </p:cNvPr>
          <p:cNvSpPr>
            <a:spLocks/>
          </p:cNvSpPr>
          <p:nvPr/>
        </p:nvSpPr>
        <p:spPr bwMode="auto">
          <a:xfrm>
            <a:off x="8441816" y="756336"/>
            <a:ext cx="1066275" cy="1001073"/>
          </a:xfrm>
          <a:custGeom>
            <a:avLst/>
            <a:gdLst>
              <a:gd name="T0" fmla="*/ 124 w 264"/>
              <a:gd name="T1" fmla="*/ 180 h 216"/>
              <a:gd name="T2" fmla="*/ 92 w 264"/>
              <a:gd name="T3" fmla="*/ 188 h 216"/>
              <a:gd name="T4" fmla="*/ 72 w 264"/>
              <a:gd name="T5" fmla="*/ 196 h 216"/>
              <a:gd name="T6" fmla="*/ 60 w 264"/>
              <a:gd name="T7" fmla="*/ 204 h 216"/>
              <a:gd name="T8" fmla="*/ 48 w 264"/>
              <a:gd name="T9" fmla="*/ 212 h 216"/>
              <a:gd name="T10" fmla="*/ 28 w 264"/>
              <a:gd name="T11" fmla="*/ 216 h 216"/>
              <a:gd name="T12" fmla="*/ 16 w 264"/>
              <a:gd name="T13" fmla="*/ 216 h 216"/>
              <a:gd name="T14" fmla="*/ 8 w 264"/>
              <a:gd name="T15" fmla="*/ 200 h 216"/>
              <a:gd name="T16" fmla="*/ 0 w 264"/>
              <a:gd name="T17" fmla="*/ 184 h 216"/>
              <a:gd name="T18" fmla="*/ 0 w 264"/>
              <a:gd name="T19" fmla="*/ 176 h 216"/>
              <a:gd name="T20" fmla="*/ 4 w 264"/>
              <a:gd name="T21" fmla="*/ 168 h 216"/>
              <a:gd name="T22" fmla="*/ 12 w 264"/>
              <a:gd name="T23" fmla="*/ 160 h 216"/>
              <a:gd name="T24" fmla="*/ 32 w 264"/>
              <a:gd name="T25" fmla="*/ 148 h 216"/>
              <a:gd name="T26" fmla="*/ 56 w 264"/>
              <a:gd name="T27" fmla="*/ 128 h 216"/>
              <a:gd name="T28" fmla="*/ 80 w 264"/>
              <a:gd name="T29" fmla="*/ 100 h 216"/>
              <a:gd name="T30" fmla="*/ 108 w 264"/>
              <a:gd name="T31" fmla="*/ 68 h 216"/>
              <a:gd name="T32" fmla="*/ 124 w 264"/>
              <a:gd name="T33" fmla="*/ 44 h 216"/>
              <a:gd name="T34" fmla="*/ 128 w 264"/>
              <a:gd name="T35" fmla="*/ 24 h 216"/>
              <a:gd name="T36" fmla="*/ 124 w 264"/>
              <a:gd name="T37" fmla="*/ 20 h 216"/>
              <a:gd name="T38" fmla="*/ 120 w 264"/>
              <a:gd name="T39" fmla="*/ 12 h 216"/>
              <a:gd name="T40" fmla="*/ 128 w 264"/>
              <a:gd name="T41" fmla="*/ 4 h 216"/>
              <a:gd name="T42" fmla="*/ 148 w 264"/>
              <a:gd name="T43" fmla="*/ 0 h 216"/>
              <a:gd name="T44" fmla="*/ 172 w 264"/>
              <a:gd name="T45" fmla="*/ 8 h 216"/>
              <a:gd name="T46" fmla="*/ 196 w 264"/>
              <a:gd name="T47" fmla="*/ 20 h 216"/>
              <a:gd name="T48" fmla="*/ 204 w 264"/>
              <a:gd name="T49" fmla="*/ 28 h 216"/>
              <a:gd name="T50" fmla="*/ 204 w 264"/>
              <a:gd name="T51" fmla="*/ 32 h 216"/>
              <a:gd name="T52" fmla="*/ 200 w 264"/>
              <a:gd name="T53" fmla="*/ 40 h 216"/>
              <a:gd name="T54" fmla="*/ 188 w 264"/>
              <a:gd name="T55" fmla="*/ 56 h 216"/>
              <a:gd name="T56" fmla="*/ 172 w 264"/>
              <a:gd name="T57" fmla="*/ 72 h 216"/>
              <a:gd name="T58" fmla="*/ 144 w 264"/>
              <a:gd name="T59" fmla="*/ 96 h 216"/>
              <a:gd name="T60" fmla="*/ 116 w 264"/>
              <a:gd name="T61" fmla="*/ 120 h 216"/>
              <a:gd name="T62" fmla="*/ 96 w 264"/>
              <a:gd name="T63" fmla="*/ 136 h 216"/>
              <a:gd name="T64" fmla="*/ 88 w 264"/>
              <a:gd name="T65" fmla="*/ 144 h 216"/>
              <a:gd name="T66" fmla="*/ 84 w 264"/>
              <a:gd name="T67" fmla="*/ 148 h 216"/>
              <a:gd name="T68" fmla="*/ 88 w 264"/>
              <a:gd name="T69" fmla="*/ 148 h 216"/>
              <a:gd name="T70" fmla="*/ 100 w 264"/>
              <a:gd name="T71" fmla="*/ 144 h 216"/>
              <a:gd name="T72" fmla="*/ 124 w 264"/>
              <a:gd name="T73" fmla="*/ 140 h 216"/>
              <a:gd name="T74" fmla="*/ 152 w 264"/>
              <a:gd name="T75" fmla="*/ 136 h 216"/>
              <a:gd name="T76" fmla="*/ 212 w 264"/>
              <a:gd name="T77" fmla="*/ 128 h 216"/>
              <a:gd name="T78" fmla="*/ 264 w 264"/>
              <a:gd name="T79" fmla="*/ 124 h 216"/>
              <a:gd name="T80" fmla="*/ 236 w 264"/>
              <a:gd name="T81" fmla="*/ 156 h 216"/>
              <a:gd name="T82" fmla="*/ 176 w 264"/>
              <a:gd name="T83" fmla="*/ 164 h 216"/>
              <a:gd name="T84" fmla="*/ 140 w 264"/>
              <a:gd name="T85" fmla="*/ 17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64" h="216">
                <a:moveTo>
                  <a:pt x="140" y="176"/>
                </a:moveTo>
                <a:lnTo>
                  <a:pt x="124" y="180"/>
                </a:lnTo>
                <a:lnTo>
                  <a:pt x="108" y="184"/>
                </a:lnTo>
                <a:lnTo>
                  <a:pt x="92" y="188"/>
                </a:lnTo>
                <a:lnTo>
                  <a:pt x="84" y="192"/>
                </a:lnTo>
                <a:lnTo>
                  <a:pt x="72" y="196"/>
                </a:lnTo>
                <a:lnTo>
                  <a:pt x="64" y="200"/>
                </a:lnTo>
                <a:lnTo>
                  <a:pt x="60" y="204"/>
                </a:lnTo>
                <a:lnTo>
                  <a:pt x="56" y="204"/>
                </a:lnTo>
                <a:lnTo>
                  <a:pt x="48" y="212"/>
                </a:lnTo>
                <a:lnTo>
                  <a:pt x="40" y="212"/>
                </a:lnTo>
                <a:lnTo>
                  <a:pt x="28" y="216"/>
                </a:lnTo>
                <a:lnTo>
                  <a:pt x="20" y="216"/>
                </a:lnTo>
                <a:lnTo>
                  <a:pt x="16" y="216"/>
                </a:lnTo>
                <a:lnTo>
                  <a:pt x="12" y="208"/>
                </a:lnTo>
                <a:lnTo>
                  <a:pt x="8" y="200"/>
                </a:lnTo>
                <a:lnTo>
                  <a:pt x="4" y="192"/>
                </a:lnTo>
                <a:lnTo>
                  <a:pt x="0" y="184"/>
                </a:lnTo>
                <a:lnTo>
                  <a:pt x="0" y="180"/>
                </a:lnTo>
                <a:lnTo>
                  <a:pt x="0" y="176"/>
                </a:lnTo>
                <a:lnTo>
                  <a:pt x="0" y="172"/>
                </a:lnTo>
                <a:lnTo>
                  <a:pt x="4" y="168"/>
                </a:lnTo>
                <a:lnTo>
                  <a:pt x="8" y="164"/>
                </a:lnTo>
                <a:lnTo>
                  <a:pt x="12" y="160"/>
                </a:lnTo>
                <a:lnTo>
                  <a:pt x="20" y="156"/>
                </a:lnTo>
                <a:lnTo>
                  <a:pt x="32" y="148"/>
                </a:lnTo>
                <a:lnTo>
                  <a:pt x="48" y="136"/>
                </a:lnTo>
                <a:lnTo>
                  <a:pt x="56" y="128"/>
                </a:lnTo>
                <a:lnTo>
                  <a:pt x="64" y="116"/>
                </a:lnTo>
                <a:lnTo>
                  <a:pt x="80" y="100"/>
                </a:lnTo>
                <a:lnTo>
                  <a:pt x="96" y="84"/>
                </a:lnTo>
                <a:lnTo>
                  <a:pt x="108" y="68"/>
                </a:lnTo>
                <a:lnTo>
                  <a:pt x="116" y="52"/>
                </a:lnTo>
                <a:lnTo>
                  <a:pt x="124" y="44"/>
                </a:lnTo>
                <a:lnTo>
                  <a:pt x="128" y="32"/>
                </a:lnTo>
                <a:lnTo>
                  <a:pt x="128" y="24"/>
                </a:lnTo>
                <a:lnTo>
                  <a:pt x="124" y="20"/>
                </a:lnTo>
                <a:lnTo>
                  <a:pt x="124" y="20"/>
                </a:lnTo>
                <a:lnTo>
                  <a:pt x="120" y="16"/>
                </a:lnTo>
                <a:lnTo>
                  <a:pt x="120" y="12"/>
                </a:lnTo>
                <a:lnTo>
                  <a:pt x="124" y="8"/>
                </a:lnTo>
                <a:lnTo>
                  <a:pt x="128" y="4"/>
                </a:lnTo>
                <a:lnTo>
                  <a:pt x="136" y="0"/>
                </a:lnTo>
                <a:lnTo>
                  <a:pt x="148" y="0"/>
                </a:lnTo>
                <a:lnTo>
                  <a:pt x="160" y="0"/>
                </a:lnTo>
                <a:lnTo>
                  <a:pt x="172" y="8"/>
                </a:lnTo>
                <a:lnTo>
                  <a:pt x="188" y="12"/>
                </a:lnTo>
                <a:lnTo>
                  <a:pt x="196" y="20"/>
                </a:lnTo>
                <a:lnTo>
                  <a:pt x="200" y="24"/>
                </a:lnTo>
                <a:lnTo>
                  <a:pt x="204" y="28"/>
                </a:lnTo>
                <a:lnTo>
                  <a:pt x="204" y="28"/>
                </a:lnTo>
                <a:lnTo>
                  <a:pt x="204" y="32"/>
                </a:lnTo>
                <a:lnTo>
                  <a:pt x="204" y="36"/>
                </a:lnTo>
                <a:lnTo>
                  <a:pt x="200" y="40"/>
                </a:lnTo>
                <a:lnTo>
                  <a:pt x="196" y="48"/>
                </a:lnTo>
                <a:lnTo>
                  <a:pt x="188" y="56"/>
                </a:lnTo>
                <a:lnTo>
                  <a:pt x="180" y="64"/>
                </a:lnTo>
                <a:lnTo>
                  <a:pt x="172" y="72"/>
                </a:lnTo>
                <a:lnTo>
                  <a:pt x="160" y="84"/>
                </a:lnTo>
                <a:lnTo>
                  <a:pt x="144" y="96"/>
                </a:lnTo>
                <a:lnTo>
                  <a:pt x="128" y="108"/>
                </a:lnTo>
                <a:lnTo>
                  <a:pt x="116" y="120"/>
                </a:lnTo>
                <a:lnTo>
                  <a:pt x="108" y="128"/>
                </a:lnTo>
                <a:lnTo>
                  <a:pt x="96" y="136"/>
                </a:lnTo>
                <a:lnTo>
                  <a:pt x="92" y="140"/>
                </a:lnTo>
                <a:lnTo>
                  <a:pt x="88" y="144"/>
                </a:lnTo>
                <a:lnTo>
                  <a:pt x="84" y="148"/>
                </a:lnTo>
                <a:lnTo>
                  <a:pt x="84" y="148"/>
                </a:lnTo>
                <a:lnTo>
                  <a:pt x="84" y="148"/>
                </a:lnTo>
                <a:lnTo>
                  <a:pt x="88" y="148"/>
                </a:lnTo>
                <a:lnTo>
                  <a:pt x="96" y="148"/>
                </a:lnTo>
                <a:lnTo>
                  <a:pt x="100" y="144"/>
                </a:lnTo>
                <a:lnTo>
                  <a:pt x="112" y="144"/>
                </a:lnTo>
                <a:lnTo>
                  <a:pt x="124" y="140"/>
                </a:lnTo>
                <a:lnTo>
                  <a:pt x="136" y="140"/>
                </a:lnTo>
                <a:lnTo>
                  <a:pt x="152" y="136"/>
                </a:lnTo>
                <a:lnTo>
                  <a:pt x="184" y="132"/>
                </a:lnTo>
                <a:lnTo>
                  <a:pt x="212" y="128"/>
                </a:lnTo>
                <a:lnTo>
                  <a:pt x="240" y="124"/>
                </a:lnTo>
                <a:lnTo>
                  <a:pt x="264" y="124"/>
                </a:lnTo>
                <a:lnTo>
                  <a:pt x="264" y="152"/>
                </a:lnTo>
                <a:lnTo>
                  <a:pt x="236" y="156"/>
                </a:lnTo>
                <a:lnTo>
                  <a:pt x="208" y="160"/>
                </a:lnTo>
                <a:lnTo>
                  <a:pt x="176" y="164"/>
                </a:lnTo>
                <a:lnTo>
                  <a:pt x="140" y="176"/>
                </a:lnTo>
                <a:lnTo>
                  <a:pt x="140" y="1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259">
            <a:extLst>
              <a:ext uri="{FF2B5EF4-FFF2-40B4-BE49-F238E27FC236}">
                <a16:creationId xmlns:a16="http://schemas.microsoft.com/office/drawing/2014/main" xmlns="" id="{6B725C65-375C-4710-9F85-B92B1BACE108}"/>
              </a:ext>
            </a:extLst>
          </p:cNvPr>
          <p:cNvSpPr>
            <a:spLocks/>
          </p:cNvSpPr>
          <p:nvPr/>
        </p:nvSpPr>
        <p:spPr bwMode="auto">
          <a:xfrm>
            <a:off x="9782737" y="886105"/>
            <a:ext cx="759317" cy="500537"/>
          </a:xfrm>
          <a:custGeom>
            <a:avLst/>
            <a:gdLst>
              <a:gd name="T0" fmla="*/ 0 w 188"/>
              <a:gd name="T1" fmla="*/ 88 h 108"/>
              <a:gd name="T2" fmla="*/ 24 w 188"/>
              <a:gd name="T3" fmla="*/ 80 h 108"/>
              <a:gd name="T4" fmla="*/ 44 w 188"/>
              <a:gd name="T5" fmla="*/ 72 h 108"/>
              <a:gd name="T6" fmla="*/ 60 w 188"/>
              <a:gd name="T7" fmla="*/ 64 h 108"/>
              <a:gd name="T8" fmla="*/ 76 w 188"/>
              <a:gd name="T9" fmla="*/ 56 h 108"/>
              <a:gd name="T10" fmla="*/ 88 w 188"/>
              <a:gd name="T11" fmla="*/ 48 h 108"/>
              <a:gd name="T12" fmla="*/ 96 w 188"/>
              <a:gd name="T13" fmla="*/ 44 h 108"/>
              <a:gd name="T14" fmla="*/ 108 w 188"/>
              <a:gd name="T15" fmla="*/ 40 h 108"/>
              <a:gd name="T16" fmla="*/ 112 w 188"/>
              <a:gd name="T17" fmla="*/ 36 h 108"/>
              <a:gd name="T18" fmla="*/ 120 w 188"/>
              <a:gd name="T19" fmla="*/ 28 h 108"/>
              <a:gd name="T20" fmla="*/ 128 w 188"/>
              <a:gd name="T21" fmla="*/ 20 h 108"/>
              <a:gd name="T22" fmla="*/ 128 w 188"/>
              <a:gd name="T23" fmla="*/ 16 h 108"/>
              <a:gd name="T24" fmla="*/ 132 w 188"/>
              <a:gd name="T25" fmla="*/ 8 h 108"/>
              <a:gd name="T26" fmla="*/ 132 w 188"/>
              <a:gd name="T27" fmla="*/ 4 h 108"/>
              <a:gd name="T28" fmla="*/ 136 w 188"/>
              <a:gd name="T29" fmla="*/ 0 h 108"/>
              <a:gd name="T30" fmla="*/ 140 w 188"/>
              <a:gd name="T31" fmla="*/ 0 h 108"/>
              <a:gd name="T32" fmla="*/ 148 w 188"/>
              <a:gd name="T33" fmla="*/ 0 h 108"/>
              <a:gd name="T34" fmla="*/ 156 w 188"/>
              <a:gd name="T35" fmla="*/ 0 h 108"/>
              <a:gd name="T36" fmla="*/ 164 w 188"/>
              <a:gd name="T37" fmla="*/ 4 h 108"/>
              <a:gd name="T38" fmla="*/ 172 w 188"/>
              <a:gd name="T39" fmla="*/ 8 h 108"/>
              <a:gd name="T40" fmla="*/ 176 w 188"/>
              <a:gd name="T41" fmla="*/ 16 h 108"/>
              <a:gd name="T42" fmla="*/ 184 w 188"/>
              <a:gd name="T43" fmla="*/ 24 h 108"/>
              <a:gd name="T44" fmla="*/ 188 w 188"/>
              <a:gd name="T45" fmla="*/ 32 h 108"/>
              <a:gd name="T46" fmla="*/ 188 w 188"/>
              <a:gd name="T47" fmla="*/ 40 h 108"/>
              <a:gd name="T48" fmla="*/ 188 w 188"/>
              <a:gd name="T49" fmla="*/ 44 h 108"/>
              <a:gd name="T50" fmla="*/ 188 w 188"/>
              <a:gd name="T51" fmla="*/ 48 h 108"/>
              <a:gd name="T52" fmla="*/ 188 w 188"/>
              <a:gd name="T53" fmla="*/ 52 h 108"/>
              <a:gd name="T54" fmla="*/ 184 w 188"/>
              <a:gd name="T55" fmla="*/ 52 h 108"/>
              <a:gd name="T56" fmla="*/ 176 w 188"/>
              <a:gd name="T57" fmla="*/ 56 h 108"/>
              <a:gd name="T58" fmla="*/ 168 w 188"/>
              <a:gd name="T59" fmla="*/ 60 h 108"/>
              <a:gd name="T60" fmla="*/ 160 w 188"/>
              <a:gd name="T61" fmla="*/ 64 h 108"/>
              <a:gd name="T62" fmla="*/ 148 w 188"/>
              <a:gd name="T63" fmla="*/ 68 h 108"/>
              <a:gd name="T64" fmla="*/ 136 w 188"/>
              <a:gd name="T65" fmla="*/ 72 h 108"/>
              <a:gd name="T66" fmla="*/ 108 w 188"/>
              <a:gd name="T67" fmla="*/ 84 h 108"/>
              <a:gd name="T68" fmla="*/ 76 w 188"/>
              <a:gd name="T69" fmla="*/ 92 h 108"/>
              <a:gd name="T70" fmla="*/ 40 w 188"/>
              <a:gd name="T71" fmla="*/ 100 h 108"/>
              <a:gd name="T72" fmla="*/ 4 w 188"/>
              <a:gd name="T73" fmla="*/ 108 h 108"/>
              <a:gd name="T74" fmla="*/ 0 w 188"/>
              <a:gd name="T75" fmla="*/ 88 h 108"/>
              <a:gd name="T76" fmla="*/ 0 w 188"/>
              <a:gd name="T77" fmla="*/ 88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8" h="108">
                <a:moveTo>
                  <a:pt x="0" y="88"/>
                </a:moveTo>
                <a:lnTo>
                  <a:pt x="24" y="80"/>
                </a:lnTo>
                <a:lnTo>
                  <a:pt x="44" y="72"/>
                </a:lnTo>
                <a:lnTo>
                  <a:pt x="60" y="64"/>
                </a:lnTo>
                <a:lnTo>
                  <a:pt x="76" y="56"/>
                </a:lnTo>
                <a:lnTo>
                  <a:pt x="88" y="48"/>
                </a:lnTo>
                <a:lnTo>
                  <a:pt x="96" y="44"/>
                </a:lnTo>
                <a:lnTo>
                  <a:pt x="108" y="40"/>
                </a:lnTo>
                <a:lnTo>
                  <a:pt x="112" y="36"/>
                </a:lnTo>
                <a:lnTo>
                  <a:pt x="120" y="28"/>
                </a:lnTo>
                <a:lnTo>
                  <a:pt x="128" y="20"/>
                </a:lnTo>
                <a:lnTo>
                  <a:pt x="128" y="16"/>
                </a:lnTo>
                <a:lnTo>
                  <a:pt x="132" y="8"/>
                </a:lnTo>
                <a:lnTo>
                  <a:pt x="132" y="4"/>
                </a:lnTo>
                <a:lnTo>
                  <a:pt x="136" y="0"/>
                </a:lnTo>
                <a:lnTo>
                  <a:pt x="140" y="0"/>
                </a:lnTo>
                <a:lnTo>
                  <a:pt x="148" y="0"/>
                </a:lnTo>
                <a:lnTo>
                  <a:pt x="156" y="0"/>
                </a:lnTo>
                <a:lnTo>
                  <a:pt x="164" y="4"/>
                </a:lnTo>
                <a:lnTo>
                  <a:pt x="172" y="8"/>
                </a:lnTo>
                <a:lnTo>
                  <a:pt x="176" y="16"/>
                </a:lnTo>
                <a:lnTo>
                  <a:pt x="184" y="24"/>
                </a:lnTo>
                <a:lnTo>
                  <a:pt x="188" y="32"/>
                </a:lnTo>
                <a:lnTo>
                  <a:pt x="188" y="40"/>
                </a:lnTo>
                <a:lnTo>
                  <a:pt x="188" y="44"/>
                </a:lnTo>
                <a:lnTo>
                  <a:pt x="188" y="48"/>
                </a:lnTo>
                <a:lnTo>
                  <a:pt x="188" y="52"/>
                </a:lnTo>
                <a:lnTo>
                  <a:pt x="184" y="52"/>
                </a:lnTo>
                <a:lnTo>
                  <a:pt x="176" y="56"/>
                </a:lnTo>
                <a:lnTo>
                  <a:pt x="168" y="60"/>
                </a:lnTo>
                <a:lnTo>
                  <a:pt x="160" y="64"/>
                </a:lnTo>
                <a:lnTo>
                  <a:pt x="148" y="68"/>
                </a:lnTo>
                <a:lnTo>
                  <a:pt x="136" y="72"/>
                </a:lnTo>
                <a:lnTo>
                  <a:pt x="108" y="84"/>
                </a:lnTo>
                <a:lnTo>
                  <a:pt x="76" y="92"/>
                </a:lnTo>
                <a:lnTo>
                  <a:pt x="40" y="100"/>
                </a:lnTo>
                <a:lnTo>
                  <a:pt x="4" y="108"/>
                </a:lnTo>
                <a:lnTo>
                  <a:pt x="0" y="88"/>
                </a:lnTo>
                <a:lnTo>
                  <a:pt x="0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486">
            <a:extLst>
              <a:ext uri="{FF2B5EF4-FFF2-40B4-BE49-F238E27FC236}">
                <a16:creationId xmlns:a16="http://schemas.microsoft.com/office/drawing/2014/main" xmlns="" id="{3151BD34-A88C-4941-8541-CE1C790057BB}"/>
              </a:ext>
            </a:extLst>
          </p:cNvPr>
          <p:cNvSpPr>
            <a:spLocks/>
          </p:cNvSpPr>
          <p:nvPr/>
        </p:nvSpPr>
        <p:spPr bwMode="auto">
          <a:xfrm>
            <a:off x="1646276" y="724760"/>
            <a:ext cx="1684620" cy="374684"/>
          </a:xfrm>
          <a:custGeom>
            <a:avLst/>
            <a:gdLst>
              <a:gd name="T0" fmla="*/ 196 w 440"/>
              <a:gd name="T1" fmla="*/ 28 h 80"/>
              <a:gd name="T2" fmla="*/ 236 w 440"/>
              <a:gd name="T3" fmla="*/ 24 h 80"/>
              <a:gd name="T4" fmla="*/ 268 w 440"/>
              <a:gd name="T5" fmla="*/ 16 h 80"/>
              <a:gd name="T6" fmla="*/ 292 w 440"/>
              <a:gd name="T7" fmla="*/ 12 h 80"/>
              <a:gd name="T8" fmla="*/ 324 w 440"/>
              <a:gd name="T9" fmla="*/ 4 h 80"/>
              <a:gd name="T10" fmla="*/ 352 w 440"/>
              <a:gd name="T11" fmla="*/ 0 h 80"/>
              <a:gd name="T12" fmla="*/ 388 w 440"/>
              <a:gd name="T13" fmla="*/ 0 h 80"/>
              <a:gd name="T14" fmla="*/ 412 w 440"/>
              <a:gd name="T15" fmla="*/ 8 h 80"/>
              <a:gd name="T16" fmla="*/ 432 w 440"/>
              <a:gd name="T17" fmla="*/ 16 h 80"/>
              <a:gd name="T18" fmla="*/ 440 w 440"/>
              <a:gd name="T19" fmla="*/ 24 h 80"/>
              <a:gd name="T20" fmla="*/ 436 w 440"/>
              <a:gd name="T21" fmla="*/ 32 h 80"/>
              <a:gd name="T22" fmla="*/ 428 w 440"/>
              <a:gd name="T23" fmla="*/ 36 h 80"/>
              <a:gd name="T24" fmla="*/ 416 w 440"/>
              <a:gd name="T25" fmla="*/ 40 h 80"/>
              <a:gd name="T26" fmla="*/ 400 w 440"/>
              <a:gd name="T27" fmla="*/ 40 h 80"/>
              <a:gd name="T28" fmla="*/ 380 w 440"/>
              <a:gd name="T29" fmla="*/ 44 h 80"/>
              <a:gd name="T30" fmla="*/ 352 w 440"/>
              <a:gd name="T31" fmla="*/ 48 h 80"/>
              <a:gd name="T32" fmla="*/ 320 w 440"/>
              <a:gd name="T33" fmla="*/ 52 h 80"/>
              <a:gd name="T34" fmla="*/ 288 w 440"/>
              <a:gd name="T35" fmla="*/ 56 h 80"/>
              <a:gd name="T36" fmla="*/ 212 w 440"/>
              <a:gd name="T37" fmla="*/ 68 h 80"/>
              <a:gd name="T38" fmla="*/ 144 w 440"/>
              <a:gd name="T39" fmla="*/ 72 h 80"/>
              <a:gd name="T40" fmla="*/ 112 w 440"/>
              <a:gd name="T41" fmla="*/ 76 h 80"/>
              <a:gd name="T42" fmla="*/ 88 w 440"/>
              <a:gd name="T43" fmla="*/ 80 h 80"/>
              <a:gd name="T44" fmla="*/ 72 w 440"/>
              <a:gd name="T45" fmla="*/ 80 h 80"/>
              <a:gd name="T46" fmla="*/ 64 w 440"/>
              <a:gd name="T47" fmla="*/ 80 h 80"/>
              <a:gd name="T48" fmla="*/ 48 w 440"/>
              <a:gd name="T49" fmla="*/ 80 h 80"/>
              <a:gd name="T50" fmla="*/ 24 w 440"/>
              <a:gd name="T51" fmla="*/ 72 h 80"/>
              <a:gd name="T52" fmla="*/ 4 w 440"/>
              <a:gd name="T53" fmla="*/ 64 h 80"/>
              <a:gd name="T54" fmla="*/ 0 w 440"/>
              <a:gd name="T55" fmla="*/ 56 h 80"/>
              <a:gd name="T56" fmla="*/ 0 w 440"/>
              <a:gd name="T57" fmla="*/ 52 h 80"/>
              <a:gd name="T58" fmla="*/ 12 w 440"/>
              <a:gd name="T59" fmla="*/ 48 h 80"/>
              <a:gd name="T60" fmla="*/ 28 w 440"/>
              <a:gd name="T61" fmla="*/ 48 h 80"/>
              <a:gd name="T62" fmla="*/ 56 w 440"/>
              <a:gd name="T63" fmla="*/ 44 h 80"/>
              <a:gd name="T64" fmla="*/ 72 w 440"/>
              <a:gd name="T65" fmla="*/ 40 h 80"/>
              <a:gd name="T66" fmla="*/ 100 w 440"/>
              <a:gd name="T67" fmla="*/ 40 h 80"/>
              <a:gd name="T68" fmla="*/ 136 w 440"/>
              <a:gd name="T69" fmla="*/ 36 h 80"/>
              <a:gd name="T70" fmla="*/ 176 w 440"/>
              <a:gd name="T71" fmla="*/ 32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40" h="80">
                <a:moveTo>
                  <a:pt x="176" y="32"/>
                </a:moveTo>
                <a:lnTo>
                  <a:pt x="196" y="28"/>
                </a:lnTo>
                <a:lnTo>
                  <a:pt x="216" y="24"/>
                </a:lnTo>
                <a:lnTo>
                  <a:pt x="236" y="24"/>
                </a:lnTo>
                <a:lnTo>
                  <a:pt x="252" y="20"/>
                </a:lnTo>
                <a:lnTo>
                  <a:pt x="268" y="16"/>
                </a:lnTo>
                <a:lnTo>
                  <a:pt x="280" y="16"/>
                </a:lnTo>
                <a:lnTo>
                  <a:pt x="292" y="12"/>
                </a:lnTo>
                <a:lnTo>
                  <a:pt x="304" y="8"/>
                </a:lnTo>
                <a:lnTo>
                  <a:pt x="324" y="4"/>
                </a:lnTo>
                <a:lnTo>
                  <a:pt x="340" y="4"/>
                </a:lnTo>
                <a:lnTo>
                  <a:pt x="352" y="0"/>
                </a:lnTo>
                <a:lnTo>
                  <a:pt x="364" y="0"/>
                </a:lnTo>
                <a:lnTo>
                  <a:pt x="388" y="0"/>
                </a:lnTo>
                <a:lnTo>
                  <a:pt x="400" y="4"/>
                </a:lnTo>
                <a:lnTo>
                  <a:pt x="412" y="8"/>
                </a:lnTo>
                <a:lnTo>
                  <a:pt x="424" y="12"/>
                </a:lnTo>
                <a:lnTo>
                  <a:pt x="432" y="16"/>
                </a:lnTo>
                <a:lnTo>
                  <a:pt x="436" y="20"/>
                </a:lnTo>
                <a:lnTo>
                  <a:pt x="440" y="24"/>
                </a:lnTo>
                <a:lnTo>
                  <a:pt x="436" y="28"/>
                </a:lnTo>
                <a:lnTo>
                  <a:pt x="436" y="32"/>
                </a:lnTo>
                <a:lnTo>
                  <a:pt x="432" y="32"/>
                </a:lnTo>
                <a:lnTo>
                  <a:pt x="428" y="36"/>
                </a:lnTo>
                <a:lnTo>
                  <a:pt x="424" y="36"/>
                </a:lnTo>
                <a:lnTo>
                  <a:pt x="416" y="40"/>
                </a:lnTo>
                <a:lnTo>
                  <a:pt x="408" y="40"/>
                </a:lnTo>
                <a:lnTo>
                  <a:pt x="400" y="40"/>
                </a:lnTo>
                <a:lnTo>
                  <a:pt x="388" y="44"/>
                </a:lnTo>
                <a:lnTo>
                  <a:pt x="380" y="44"/>
                </a:lnTo>
                <a:lnTo>
                  <a:pt x="364" y="48"/>
                </a:lnTo>
                <a:lnTo>
                  <a:pt x="352" y="48"/>
                </a:lnTo>
                <a:lnTo>
                  <a:pt x="336" y="52"/>
                </a:lnTo>
                <a:lnTo>
                  <a:pt x="320" y="52"/>
                </a:lnTo>
                <a:lnTo>
                  <a:pt x="304" y="56"/>
                </a:lnTo>
                <a:lnTo>
                  <a:pt x="288" y="56"/>
                </a:lnTo>
                <a:lnTo>
                  <a:pt x="248" y="64"/>
                </a:lnTo>
                <a:lnTo>
                  <a:pt x="212" y="68"/>
                </a:lnTo>
                <a:lnTo>
                  <a:pt x="176" y="72"/>
                </a:lnTo>
                <a:lnTo>
                  <a:pt x="144" y="72"/>
                </a:lnTo>
                <a:lnTo>
                  <a:pt x="128" y="76"/>
                </a:lnTo>
                <a:lnTo>
                  <a:pt x="112" y="76"/>
                </a:lnTo>
                <a:lnTo>
                  <a:pt x="100" y="76"/>
                </a:lnTo>
                <a:lnTo>
                  <a:pt x="88" y="80"/>
                </a:lnTo>
                <a:lnTo>
                  <a:pt x="80" y="80"/>
                </a:lnTo>
                <a:lnTo>
                  <a:pt x="72" y="80"/>
                </a:lnTo>
                <a:lnTo>
                  <a:pt x="68" y="80"/>
                </a:lnTo>
                <a:lnTo>
                  <a:pt x="64" y="80"/>
                </a:lnTo>
                <a:lnTo>
                  <a:pt x="56" y="80"/>
                </a:lnTo>
                <a:lnTo>
                  <a:pt x="48" y="80"/>
                </a:lnTo>
                <a:lnTo>
                  <a:pt x="36" y="76"/>
                </a:lnTo>
                <a:lnTo>
                  <a:pt x="24" y="72"/>
                </a:lnTo>
                <a:lnTo>
                  <a:pt x="12" y="68"/>
                </a:lnTo>
                <a:lnTo>
                  <a:pt x="4" y="64"/>
                </a:lnTo>
                <a:lnTo>
                  <a:pt x="0" y="60"/>
                </a:lnTo>
                <a:lnTo>
                  <a:pt x="0" y="56"/>
                </a:lnTo>
                <a:lnTo>
                  <a:pt x="0" y="52"/>
                </a:lnTo>
                <a:lnTo>
                  <a:pt x="0" y="52"/>
                </a:lnTo>
                <a:lnTo>
                  <a:pt x="4" y="48"/>
                </a:lnTo>
                <a:lnTo>
                  <a:pt x="12" y="48"/>
                </a:lnTo>
                <a:lnTo>
                  <a:pt x="16" y="48"/>
                </a:lnTo>
                <a:lnTo>
                  <a:pt x="28" y="48"/>
                </a:lnTo>
                <a:lnTo>
                  <a:pt x="40" y="44"/>
                </a:lnTo>
                <a:lnTo>
                  <a:pt x="56" y="44"/>
                </a:lnTo>
                <a:lnTo>
                  <a:pt x="64" y="44"/>
                </a:lnTo>
                <a:lnTo>
                  <a:pt x="72" y="40"/>
                </a:lnTo>
                <a:lnTo>
                  <a:pt x="88" y="40"/>
                </a:lnTo>
                <a:lnTo>
                  <a:pt x="100" y="40"/>
                </a:lnTo>
                <a:lnTo>
                  <a:pt x="116" y="36"/>
                </a:lnTo>
                <a:lnTo>
                  <a:pt x="136" y="36"/>
                </a:lnTo>
                <a:lnTo>
                  <a:pt x="152" y="32"/>
                </a:lnTo>
                <a:lnTo>
                  <a:pt x="176" y="32"/>
                </a:lnTo>
                <a:lnTo>
                  <a:pt x="176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487">
            <a:extLst>
              <a:ext uri="{FF2B5EF4-FFF2-40B4-BE49-F238E27FC236}">
                <a16:creationId xmlns:a16="http://schemas.microsoft.com/office/drawing/2014/main" xmlns="" id="{200ABF62-0083-483A-81B2-69FED5C9FDCB}"/>
              </a:ext>
            </a:extLst>
          </p:cNvPr>
          <p:cNvSpPr>
            <a:spLocks/>
          </p:cNvSpPr>
          <p:nvPr/>
        </p:nvSpPr>
        <p:spPr bwMode="auto">
          <a:xfrm>
            <a:off x="2396698" y="987039"/>
            <a:ext cx="122518" cy="1161521"/>
          </a:xfrm>
          <a:custGeom>
            <a:avLst/>
            <a:gdLst>
              <a:gd name="T0" fmla="*/ 24 w 32"/>
              <a:gd name="T1" fmla="*/ 116 h 248"/>
              <a:gd name="T2" fmla="*/ 24 w 32"/>
              <a:gd name="T3" fmla="*/ 136 h 248"/>
              <a:gd name="T4" fmla="*/ 24 w 32"/>
              <a:gd name="T5" fmla="*/ 156 h 248"/>
              <a:gd name="T6" fmla="*/ 24 w 32"/>
              <a:gd name="T7" fmla="*/ 172 h 248"/>
              <a:gd name="T8" fmla="*/ 20 w 32"/>
              <a:gd name="T9" fmla="*/ 188 h 248"/>
              <a:gd name="T10" fmla="*/ 20 w 32"/>
              <a:gd name="T11" fmla="*/ 220 h 248"/>
              <a:gd name="T12" fmla="*/ 20 w 32"/>
              <a:gd name="T13" fmla="*/ 248 h 248"/>
              <a:gd name="T14" fmla="*/ 8 w 32"/>
              <a:gd name="T15" fmla="*/ 248 h 248"/>
              <a:gd name="T16" fmla="*/ 8 w 32"/>
              <a:gd name="T17" fmla="*/ 224 h 248"/>
              <a:gd name="T18" fmla="*/ 8 w 32"/>
              <a:gd name="T19" fmla="*/ 204 h 248"/>
              <a:gd name="T20" fmla="*/ 8 w 32"/>
              <a:gd name="T21" fmla="*/ 180 h 248"/>
              <a:gd name="T22" fmla="*/ 8 w 32"/>
              <a:gd name="T23" fmla="*/ 160 h 248"/>
              <a:gd name="T24" fmla="*/ 8 w 32"/>
              <a:gd name="T25" fmla="*/ 144 h 248"/>
              <a:gd name="T26" fmla="*/ 8 w 32"/>
              <a:gd name="T27" fmla="*/ 124 h 248"/>
              <a:gd name="T28" fmla="*/ 8 w 32"/>
              <a:gd name="T29" fmla="*/ 108 h 248"/>
              <a:gd name="T30" fmla="*/ 4 w 32"/>
              <a:gd name="T31" fmla="*/ 92 h 248"/>
              <a:gd name="T32" fmla="*/ 4 w 32"/>
              <a:gd name="T33" fmla="*/ 76 h 248"/>
              <a:gd name="T34" fmla="*/ 4 w 32"/>
              <a:gd name="T35" fmla="*/ 64 h 248"/>
              <a:gd name="T36" fmla="*/ 4 w 32"/>
              <a:gd name="T37" fmla="*/ 48 h 248"/>
              <a:gd name="T38" fmla="*/ 4 w 32"/>
              <a:gd name="T39" fmla="*/ 36 h 248"/>
              <a:gd name="T40" fmla="*/ 4 w 32"/>
              <a:gd name="T41" fmla="*/ 28 h 248"/>
              <a:gd name="T42" fmla="*/ 0 w 32"/>
              <a:gd name="T43" fmla="*/ 16 h 248"/>
              <a:gd name="T44" fmla="*/ 0 w 32"/>
              <a:gd name="T45" fmla="*/ 8 h 248"/>
              <a:gd name="T46" fmla="*/ 0 w 32"/>
              <a:gd name="T47" fmla="*/ 0 h 248"/>
              <a:gd name="T48" fmla="*/ 8 w 32"/>
              <a:gd name="T49" fmla="*/ 4 h 248"/>
              <a:gd name="T50" fmla="*/ 16 w 32"/>
              <a:gd name="T51" fmla="*/ 8 h 248"/>
              <a:gd name="T52" fmla="*/ 20 w 32"/>
              <a:gd name="T53" fmla="*/ 12 h 248"/>
              <a:gd name="T54" fmla="*/ 24 w 32"/>
              <a:gd name="T55" fmla="*/ 16 h 248"/>
              <a:gd name="T56" fmla="*/ 28 w 32"/>
              <a:gd name="T57" fmla="*/ 20 h 248"/>
              <a:gd name="T58" fmla="*/ 32 w 32"/>
              <a:gd name="T59" fmla="*/ 24 h 248"/>
              <a:gd name="T60" fmla="*/ 32 w 32"/>
              <a:gd name="T61" fmla="*/ 24 h 248"/>
              <a:gd name="T62" fmla="*/ 32 w 32"/>
              <a:gd name="T63" fmla="*/ 28 h 248"/>
              <a:gd name="T64" fmla="*/ 32 w 32"/>
              <a:gd name="T65" fmla="*/ 28 h 248"/>
              <a:gd name="T66" fmla="*/ 28 w 32"/>
              <a:gd name="T67" fmla="*/ 36 h 248"/>
              <a:gd name="T68" fmla="*/ 28 w 32"/>
              <a:gd name="T69" fmla="*/ 44 h 248"/>
              <a:gd name="T70" fmla="*/ 28 w 32"/>
              <a:gd name="T71" fmla="*/ 52 h 248"/>
              <a:gd name="T72" fmla="*/ 28 w 32"/>
              <a:gd name="T73" fmla="*/ 64 h 248"/>
              <a:gd name="T74" fmla="*/ 28 w 32"/>
              <a:gd name="T75" fmla="*/ 80 h 248"/>
              <a:gd name="T76" fmla="*/ 28 w 32"/>
              <a:gd name="T77" fmla="*/ 96 h 248"/>
              <a:gd name="T78" fmla="*/ 24 w 32"/>
              <a:gd name="T79" fmla="*/ 116 h 248"/>
              <a:gd name="T80" fmla="*/ 24 w 32"/>
              <a:gd name="T81" fmla="*/ 116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2" h="248">
                <a:moveTo>
                  <a:pt x="24" y="116"/>
                </a:moveTo>
                <a:lnTo>
                  <a:pt x="24" y="136"/>
                </a:lnTo>
                <a:lnTo>
                  <a:pt x="24" y="156"/>
                </a:lnTo>
                <a:lnTo>
                  <a:pt x="24" y="172"/>
                </a:lnTo>
                <a:lnTo>
                  <a:pt x="20" y="188"/>
                </a:lnTo>
                <a:lnTo>
                  <a:pt x="20" y="220"/>
                </a:lnTo>
                <a:lnTo>
                  <a:pt x="20" y="248"/>
                </a:lnTo>
                <a:lnTo>
                  <a:pt x="8" y="248"/>
                </a:lnTo>
                <a:lnTo>
                  <a:pt x="8" y="224"/>
                </a:lnTo>
                <a:lnTo>
                  <a:pt x="8" y="204"/>
                </a:lnTo>
                <a:lnTo>
                  <a:pt x="8" y="180"/>
                </a:lnTo>
                <a:lnTo>
                  <a:pt x="8" y="160"/>
                </a:lnTo>
                <a:lnTo>
                  <a:pt x="8" y="144"/>
                </a:lnTo>
                <a:lnTo>
                  <a:pt x="8" y="124"/>
                </a:lnTo>
                <a:lnTo>
                  <a:pt x="8" y="108"/>
                </a:lnTo>
                <a:lnTo>
                  <a:pt x="4" y="92"/>
                </a:lnTo>
                <a:lnTo>
                  <a:pt x="4" y="76"/>
                </a:lnTo>
                <a:lnTo>
                  <a:pt x="4" y="64"/>
                </a:lnTo>
                <a:lnTo>
                  <a:pt x="4" y="48"/>
                </a:lnTo>
                <a:lnTo>
                  <a:pt x="4" y="36"/>
                </a:lnTo>
                <a:lnTo>
                  <a:pt x="4" y="28"/>
                </a:lnTo>
                <a:lnTo>
                  <a:pt x="0" y="16"/>
                </a:lnTo>
                <a:lnTo>
                  <a:pt x="0" y="8"/>
                </a:lnTo>
                <a:lnTo>
                  <a:pt x="0" y="0"/>
                </a:lnTo>
                <a:lnTo>
                  <a:pt x="8" y="4"/>
                </a:lnTo>
                <a:lnTo>
                  <a:pt x="16" y="8"/>
                </a:lnTo>
                <a:lnTo>
                  <a:pt x="20" y="12"/>
                </a:lnTo>
                <a:lnTo>
                  <a:pt x="24" y="16"/>
                </a:lnTo>
                <a:lnTo>
                  <a:pt x="28" y="20"/>
                </a:lnTo>
                <a:lnTo>
                  <a:pt x="32" y="24"/>
                </a:lnTo>
                <a:lnTo>
                  <a:pt x="32" y="24"/>
                </a:lnTo>
                <a:lnTo>
                  <a:pt x="32" y="28"/>
                </a:lnTo>
                <a:lnTo>
                  <a:pt x="32" y="28"/>
                </a:lnTo>
                <a:lnTo>
                  <a:pt x="28" y="36"/>
                </a:lnTo>
                <a:lnTo>
                  <a:pt x="28" y="44"/>
                </a:lnTo>
                <a:lnTo>
                  <a:pt x="28" y="52"/>
                </a:lnTo>
                <a:lnTo>
                  <a:pt x="28" y="64"/>
                </a:lnTo>
                <a:lnTo>
                  <a:pt x="28" y="80"/>
                </a:lnTo>
                <a:lnTo>
                  <a:pt x="28" y="96"/>
                </a:lnTo>
                <a:lnTo>
                  <a:pt x="24" y="116"/>
                </a:lnTo>
                <a:lnTo>
                  <a:pt x="24" y="1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488">
            <a:extLst>
              <a:ext uri="{FF2B5EF4-FFF2-40B4-BE49-F238E27FC236}">
                <a16:creationId xmlns:a16="http://schemas.microsoft.com/office/drawing/2014/main" xmlns="" id="{D1FBC564-83C0-4716-9A42-382F6225C8B6}"/>
              </a:ext>
            </a:extLst>
          </p:cNvPr>
          <p:cNvSpPr>
            <a:spLocks/>
          </p:cNvSpPr>
          <p:nvPr/>
        </p:nvSpPr>
        <p:spPr bwMode="auto">
          <a:xfrm>
            <a:off x="1830053" y="1342989"/>
            <a:ext cx="245036" cy="1629876"/>
          </a:xfrm>
          <a:custGeom>
            <a:avLst/>
            <a:gdLst>
              <a:gd name="T0" fmla="*/ 8 w 64"/>
              <a:gd name="T1" fmla="*/ 28 h 348"/>
              <a:gd name="T2" fmla="*/ 4 w 64"/>
              <a:gd name="T3" fmla="*/ 16 h 348"/>
              <a:gd name="T4" fmla="*/ 4 w 64"/>
              <a:gd name="T5" fmla="*/ 8 h 348"/>
              <a:gd name="T6" fmla="*/ 4 w 64"/>
              <a:gd name="T7" fmla="*/ 4 h 348"/>
              <a:gd name="T8" fmla="*/ 8 w 64"/>
              <a:gd name="T9" fmla="*/ 0 h 348"/>
              <a:gd name="T10" fmla="*/ 16 w 64"/>
              <a:gd name="T11" fmla="*/ 0 h 348"/>
              <a:gd name="T12" fmla="*/ 28 w 64"/>
              <a:gd name="T13" fmla="*/ 0 h 348"/>
              <a:gd name="T14" fmla="*/ 36 w 64"/>
              <a:gd name="T15" fmla="*/ 0 h 348"/>
              <a:gd name="T16" fmla="*/ 44 w 64"/>
              <a:gd name="T17" fmla="*/ 4 h 348"/>
              <a:gd name="T18" fmla="*/ 56 w 64"/>
              <a:gd name="T19" fmla="*/ 4 h 348"/>
              <a:gd name="T20" fmla="*/ 64 w 64"/>
              <a:gd name="T21" fmla="*/ 8 h 348"/>
              <a:gd name="T22" fmla="*/ 64 w 64"/>
              <a:gd name="T23" fmla="*/ 36 h 348"/>
              <a:gd name="T24" fmla="*/ 64 w 64"/>
              <a:gd name="T25" fmla="*/ 64 h 348"/>
              <a:gd name="T26" fmla="*/ 64 w 64"/>
              <a:gd name="T27" fmla="*/ 88 h 348"/>
              <a:gd name="T28" fmla="*/ 64 w 64"/>
              <a:gd name="T29" fmla="*/ 112 h 348"/>
              <a:gd name="T30" fmla="*/ 64 w 64"/>
              <a:gd name="T31" fmla="*/ 132 h 348"/>
              <a:gd name="T32" fmla="*/ 64 w 64"/>
              <a:gd name="T33" fmla="*/ 156 h 348"/>
              <a:gd name="T34" fmla="*/ 64 w 64"/>
              <a:gd name="T35" fmla="*/ 172 h 348"/>
              <a:gd name="T36" fmla="*/ 64 w 64"/>
              <a:gd name="T37" fmla="*/ 188 h 348"/>
              <a:gd name="T38" fmla="*/ 64 w 64"/>
              <a:gd name="T39" fmla="*/ 204 h 348"/>
              <a:gd name="T40" fmla="*/ 64 w 64"/>
              <a:gd name="T41" fmla="*/ 220 h 348"/>
              <a:gd name="T42" fmla="*/ 64 w 64"/>
              <a:gd name="T43" fmla="*/ 232 h 348"/>
              <a:gd name="T44" fmla="*/ 64 w 64"/>
              <a:gd name="T45" fmla="*/ 244 h 348"/>
              <a:gd name="T46" fmla="*/ 64 w 64"/>
              <a:gd name="T47" fmla="*/ 252 h 348"/>
              <a:gd name="T48" fmla="*/ 64 w 64"/>
              <a:gd name="T49" fmla="*/ 260 h 348"/>
              <a:gd name="T50" fmla="*/ 64 w 64"/>
              <a:gd name="T51" fmla="*/ 264 h 348"/>
              <a:gd name="T52" fmla="*/ 64 w 64"/>
              <a:gd name="T53" fmla="*/ 268 h 348"/>
              <a:gd name="T54" fmla="*/ 60 w 64"/>
              <a:gd name="T55" fmla="*/ 296 h 348"/>
              <a:gd name="T56" fmla="*/ 52 w 64"/>
              <a:gd name="T57" fmla="*/ 324 h 348"/>
              <a:gd name="T58" fmla="*/ 48 w 64"/>
              <a:gd name="T59" fmla="*/ 332 h 348"/>
              <a:gd name="T60" fmla="*/ 44 w 64"/>
              <a:gd name="T61" fmla="*/ 340 h 348"/>
              <a:gd name="T62" fmla="*/ 40 w 64"/>
              <a:gd name="T63" fmla="*/ 344 h 348"/>
              <a:gd name="T64" fmla="*/ 36 w 64"/>
              <a:gd name="T65" fmla="*/ 348 h 348"/>
              <a:gd name="T66" fmla="*/ 28 w 64"/>
              <a:gd name="T67" fmla="*/ 348 h 348"/>
              <a:gd name="T68" fmla="*/ 24 w 64"/>
              <a:gd name="T69" fmla="*/ 344 h 348"/>
              <a:gd name="T70" fmla="*/ 20 w 64"/>
              <a:gd name="T71" fmla="*/ 336 h 348"/>
              <a:gd name="T72" fmla="*/ 12 w 64"/>
              <a:gd name="T73" fmla="*/ 328 h 348"/>
              <a:gd name="T74" fmla="*/ 8 w 64"/>
              <a:gd name="T75" fmla="*/ 320 h 348"/>
              <a:gd name="T76" fmla="*/ 4 w 64"/>
              <a:gd name="T77" fmla="*/ 312 h 348"/>
              <a:gd name="T78" fmla="*/ 0 w 64"/>
              <a:gd name="T79" fmla="*/ 308 h 348"/>
              <a:gd name="T80" fmla="*/ 0 w 64"/>
              <a:gd name="T81" fmla="*/ 304 h 348"/>
              <a:gd name="T82" fmla="*/ 0 w 64"/>
              <a:gd name="T83" fmla="*/ 300 h 348"/>
              <a:gd name="T84" fmla="*/ 0 w 64"/>
              <a:gd name="T85" fmla="*/ 292 h 348"/>
              <a:gd name="T86" fmla="*/ 0 w 64"/>
              <a:gd name="T87" fmla="*/ 284 h 348"/>
              <a:gd name="T88" fmla="*/ 4 w 64"/>
              <a:gd name="T89" fmla="*/ 276 h 348"/>
              <a:gd name="T90" fmla="*/ 4 w 64"/>
              <a:gd name="T91" fmla="*/ 264 h 348"/>
              <a:gd name="T92" fmla="*/ 8 w 64"/>
              <a:gd name="T93" fmla="*/ 252 h 348"/>
              <a:gd name="T94" fmla="*/ 12 w 64"/>
              <a:gd name="T95" fmla="*/ 236 h 348"/>
              <a:gd name="T96" fmla="*/ 12 w 64"/>
              <a:gd name="T97" fmla="*/ 220 h 348"/>
              <a:gd name="T98" fmla="*/ 16 w 64"/>
              <a:gd name="T99" fmla="*/ 196 h 348"/>
              <a:gd name="T100" fmla="*/ 16 w 64"/>
              <a:gd name="T101" fmla="*/ 172 h 348"/>
              <a:gd name="T102" fmla="*/ 16 w 64"/>
              <a:gd name="T103" fmla="*/ 144 h 348"/>
              <a:gd name="T104" fmla="*/ 16 w 64"/>
              <a:gd name="T105" fmla="*/ 116 h 348"/>
              <a:gd name="T106" fmla="*/ 16 w 64"/>
              <a:gd name="T107" fmla="*/ 100 h 348"/>
              <a:gd name="T108" fmla="*/ 16 w 64"/>
              <a:gd name="T109" fmla="*/ 84 h 348"/>
              <a:gd name="T110" fmla="*/ 16 w 64"/>
              <a:gd name="T111" fmla="*/ 72 h 348"/>
              <a:gd name="T112" fmla="*/ 12 w 64"/>
              <a:gd name="T113" fmla="*/ 60 h 348"/>
              <a:gd name="T114" fmla="*/ 12 w 64"/>
              <a:gd name="T115" fmla="*/ 48 h 348"/>
              <a:gd name="T116" fmla="*/ 12 w 64"/>
              <a:gd name="T117" fmla="*/ 40 h 348"/>
              <a:gd name="T118" fmla="*/ 8 w 64"/>
              <a:gd name="T119" fmla="*/ 32 h 348"/>
              <a:gd name="T120" fmla="*/ 8 w 64"/>
              <a:gd name="T121" fmla="*/ 28 h 348"/>
              <a:gd name="T122" fmla="*/ 8 w 64"/>
              <a:gd name="T123" fmla="*/ 2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4" h="348">
                <a:moveTo>
                  <a:pt x="8" y="28"/>
                </a:moveTo>
                <a:lnTo>
                  <a:pt x="4" y="16"/>
                </a:lnTo>
                <a:lnTo>
                  <a:pt x="4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56" y="4"/>
                </a:lnTo>
                <a:lnTo>
                  <a:pt x="64" y="8"/>
                </a:lnTo>
                <a:lnTo>
                  <a:pt x="64" y="36"/>
                </a:lnTo>
                <a:lnTo>
                  <a:pt x="64" y="64"/>
                </a:lnTo>
                <a:lnTo>
                  <a:pt x="64" y="88"/>
                </a:lnTo>
                <a:lnTo>
                  <a:pt x="64" y="112"/>
                </a:lnTo>
                <a:lnTo>
                  <a:pt x="64" y="132"/>
                </a:lnTo>
                <a:lnTo>
                  <a:pt x="64" y="156"/>
                </a:lnTo>
                <a:lnTo>
                  <a:pt x="64" y="172"/>
                </a:lnTo>
                <a:lnTo>
                  <a:pt x="64" y="188"/>
                </a:lnTo>
                <a:lnTo>
                  <a:pt x="64" y="204"/>
                </a:lnTo>
                <a:lnTo>
                  <a:pt x="64" y="220"/>
                </a:lnTo>
                <a:lnTo>
                  <a:pt x="64" y="232"/>
                </a:lnTo>
                <a:lnTo>
                  <a:pt x="64" y="244"/>
                </a:lnTo>
                <a:lnTo>
                  <a:pt x="64" y="252"/>
                </a:lnTo>
                <a:lnTo>
                  <a:pt x="64" y="260"/>
                </a:lnTo>
                <a:lnTo>
                  <a:pt x="64" y="264"/>
                </a:lnTo>
                <a:lnTo>
                  <a:pt x="64" y="268"/>
                </a:lnTo>
                <a:lnTo>
                  <a:pt x="60" y="296"/>
                </a:lnTo>
                <a:lnTo>
                  <a:pt x="52" y="324"/>
                </a:lnTo>
                <a:lnTo>
                  <a:pt x="48" y="332"/>
                </a:lnTo>
                <a:lnTo>
                  <a:pt x="44" y="340"/>
                </a:lnTo>
                <a:lnTo>
                  <a:pt x="40" y="344"/>
                </a:lnTo>
                <a:lnTo>
                  <a:pt x="36" y="348"/>
                </a:lnTo>
                <a:lnTo>
                  <a:pt x="28" y="348"/>
                </a:lnTo>
                <a:lnTo>
                  <a:pt x="24" y="344"/>
                </a:lnTo>
                <a:lnTo>
                  <a:pt x="20" y="336"/>
                </a:lnTo>
                <a:lnTo>
                  <a:pt x="12" y="328"/>
                </a:lnTo>
                <a:lnTo>
                  <a:pt x="8" y="320"/>
                </a:lnTo>
                <a:lnTo>
                  <a:pt x="4" y="312"/>
                </a:lnTo>
                <a:lnTo>
                  <a:pt x="0" y="308"/>
                </a:lnTo>
                <a:lnTo>
                  <a:pt x="0" y="304"/>
                </a:lnTo>
                <a:lnTo>
                  <a:pt x="0" y="300"/>
                </a:lnTo>
                <a:lnTo>
                  <a:pt x="0" y="292"/>
                </a:lnTo>
                <a:lnTo>
                  <a:pt x="0" y="284"/>
                </a:lnTo>
                <a:lnTo>
                  <a:pt x="4" y="276"/>
                </a:lnTo>
                <a:lnTo>
                  <a:pt x="4" y="264"/>
                </a:lnTo>
                <a:lnTo>
                  <a:pt x="8" y="252"/>
                </a:lnTo>
                <a:lnTo>
                  <a:pt x="12" y="236"/>
                </a:lnTo>
                <a:lnTo>
                  <a:pt x="12" y="220"/>
                </a:lnTo>
                <a:lnTo>
                  <a:pt x="16" y="196"/>
                </a:lnTo>
                <a:lnTo>
                  <a:pt x="16" y="172"/>
                </a:lnTo>
                <a:lnTo>
                  <a:pt x="16" y="144"/>
                </a:lnTo>
                <a:lnTo>
                  <a:pt x="16" y="116"/>
                </a:lnTo>
                <a:lnTo>
                  <a:pt x="16" y="100"/>
                </a:lnTo>
                <a:lnTo>
                  <a:pt x="16" y="84"/>
                </a:lnTo>
                <a:lnTo>
                  <a:pt x="16" y="72"/>
                </a:lnTo>
                <a:lnTo>
                  <a:pt x="12" y="60"/>
                </a:lnTo>
                <a:lnTo>
                  <a:pt x="12" y="48"/>
                </a:lnTo>
                <a:lnTo>
                  <a:pt x="12" y="40"/>
                </a:lnTo>
                <a:lnTo>
                  <a:pt x="8" y="32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489">
            <a:extLst>
              <a:ext uri="{FF2B5EF4-FFF2-40B4-BE49-F238E27FC236}">
                <a16:creationId xmlns:a16="http://schemas.microsoft.com/office/drawing/2014/main" xmlns="" id="{14943D8F-95CA-45B8-A295-9120A4CE601E}"/>
              </a:ext>
            </a:extLst>
          </p:cNvPr>
          <p:cNvSpPr>
            <a:spLocks/>
          </p:cNvSpPr>
          <p:nvPr/>
        </p:nvSpPr>
        <p:spPr bwMode="auto">
          <a:xfrm>
            <a:off x="1921941" y="1211849"/>
            <a:ext cx="1240493" cy="1910889"/>
          </a:xfrm>
          <a:custGeom>
            <a:avLst/>
            <a:gdLst>
              <a:gd name="T0" fmla="*/ 308 w 324"/>
              <a:gd name="T1" fmla="*/ 24 h 408"/>
              <a:gd name="T2" fmla="*/ 324 w 324"/>
              <a:gd name="T3" fmla="*/ 40 h 408"/>
              <a:gd name="T4" fmla="*/ 320 w 324"/>
              <a:gd name="T5" fmla="*/ 52 h 408"/>
              <a:gd name="T6" fmla="*/ 312 w 324"/>
              <a:gd name="T7" fmla="*/ 60 h 408"/>
              <a:gd name="T8" fmla="*/ 308 w 324"/>
              <a:gd name="T9" fmla="*/ 80 h 408"/>
              <a:gd name="T10" fmla="*/ 312 w 324"/>
              <a:gd name="T11" fmla="*/ 120 h 408"/>
              <a:gd name="T12" fmla="*/ 312 w 324"/>
              <a:gd name="T13" fmla="*/ 164 h 408"/>
              <a:gd name="T14" fmla="*/ 312 w 324"/>
              <a:gd name="T15" fmla="*/ 196 h 408"/>
              <a:gd name="T16" fmla="*/ 312 w 324"/>
              <a:gd name="T17" fmla="*/ 244 h 408"/>
              <a:gd name="T18" fmla="*/ 316 w 324"/>
              <a:gd name="T19" fmla="*/ 316 h 408"/>
              <a:gd name="T20" fmla="*/ 312 w 324"/>
              <a:gd name="T21" fmla="*/ 364 h 408"/>
              <a:gd name="T22" fmla="*/ 292 w 324"/>
              <a:gd name="T23" fmla="*/ 396 h 408"/>
              <a:gd name="T24" fmla="*/ 264 w 324"/>
              <a:gd name="T25" fmla="*/ 408 h 408"/>
              <a:gd name="T26" fmla="*/ 248 w 324"/>
              <a:gd name="T27" fmla="*/ 404 h 408"/>
              <a:gd name="T28" fmla="*/ 240 w 324"/>
              <a:gd name="T29" fmla="*/ 384 h 408"/>
              <a:gd name="T30" fmla="*/ 228 w 324"/>
              <a:gd name="T31" fmla="*/ 372 h 408"/>
              <a:gd name="T32" fmla="*/ 192 w 324"/>
              <a:gd name="T33" fmla="*/ 344 h 408"/>
              <a:gd name="T34" fmla="*/ 172 w 324"/>
              <a:gd name="T35" fmla="*/ 332 h 408"/>
              <a:gd name="T36" fmla="*/ 168 w 324"/>
              <a:gd name="T37" fmla="*/ 320 h 408"/>
              <a:gd name="T38" fmla="*/ 172 w 324"/>
              <a:gd name="T39" fmla="*/ 316 h 408"/>
              <a:gd name="T40" fmla="*/ 188 w 324"/>
              <a:gd name="T41" fmla="*/ 316 h 408"/>
              <a:gd name="T42" fmla="*/ 212 w 324"/>
              <a:gd name="T43" fmla="*/ 320 h 408"/>
              <a:gd name="T44" fmla="*/ 236 w 324"/>
              <a:gd name="T45" fmla="*/ 328 h 408"/>
              <a:gd name="T46" fmla="*/ 248 w 324"/>
              <a:gd name="T47" fmla="*/ 328 h 408"/>
              <a:gd name="T48" fmla="*/ 252 w 324"/>
              <a:gd name="T49" fmla="*/ 324 h 408"/>
              <a:gd name="T50" fmla="*/ 256 w 324"/>
              <a:gd name="T51" fmla="*/ 296 h 408"/>
              <a:gd name="T52" fmla="*/ 260 w 324"/>
              <a:gd name="T53" fmla="*/ 252 h 408"/>
              <a:gd name="T54" fmla="*/ 252 w 324"/>
              <a:gd name="T55" fmla="*/ 116 h 408"/>
              <a:gd name="T56" fmla="*/ 248 w 324"/>
              <a:gd name="T57" fmla="*/ 76 h 408"/>
              <a:gd name="T58" fmla="*/ 244 w 324"/>
              <a:gd name="T59" fmla="*/ 52 h 408"/>
              <a:gd name="T60" fmla="*/ 240 w 324"/>
              <a:gd name="T61" fmla="*/ 44 h 408"/>
              <a:gd name="T62" fmla="*/ 224 w 324"/>
              <a:gd name="T63" fmla="*/ 40 h 408"/>
              <a:gd name="T64" fmla="*/ 200 w 324"/>
              <a:gd name="T65" fmla="*/ 44 h 408"/>
              <a:gd name="T66" fmla="*/ 164 w 324"/>
              <a:gd name="T67" fmla="*/ 48 h 408"/>
              <a:gd name="T68" fmla="*/ 92 w 324"/>
              <a:gd name="T69" fmla="*/ 60 h 408"/>
              <a:gd name="T70" fmla="*/ 0 w 324"/>
              <a:gd name="T71" fmla="*/ 68 h 408"/>
              <a:gd name="T72" fmla="*/ 80 w 324"/>
              <a:gd name="T73" fmla="*/ 28 h 408"/>
              <a:gd name="T74" fmla="*/ 140 w 324"/>
              <a:gd name="T75" fmla="*/ 20 h 408"/>
              <a:gd name="T76" fmla="*/ 192 w 324"/>
              <a:gd name="T77" fmla="*/ 12 h 408"/>
              <a:gd name="T78" fmla="*/ 216 w 324"/>
              <a:gd name="T79" fmla="*/ 8 h 408"/>
              <a:gd name="T80" fmla="*/ 228 w 324"/>
              <a:gd name="T81" fmla="*/ 4 h 408"/>
              <a:gd name="T82" fmla="*/ 244 w 324"/>
              <a:gd name="T83" fmla="*/ 0 h 408"/>
              <a:gd name="T84" fmla="*/ 268 w 324"/>
              <a:gd name="T85" fmla="*/ 8 h 408"/>
              <a:gd name="T86" fmla="*/ 292 w 324"/>
              <a:gd name="T87" fmla="*/ 20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24" h="408">
                <a:moveTo>
                  <a:pt x="292" y="20"/>
                </a:moveTo>
                <a:lnTo>
                  <a:pt x="300" y="20"/>
                </a:lnTo>
                <a:lnTo>
                  <a:pt x="308" y="24"/>
                </a:lnTo>
                <a:lnTo>
                  <a:pt x="316" y="32"/>
                </a:lnTo>
                <a:lnTo>
                  <a:pt x="320" y="36"/>
                </a:lnTo>
                <a:lnTo>
                  <a:pt x="324" y="40"/>
                </a:lnTo>
                <a:lnTo>
                  <a:pt x="324" y="44"/>
                </a:lnTo>
                <a:lnTo>
                  <a:pt x="324" y="48"/>
                </a:lnTo>
                <a:lnTo>
                  <a:pt x="320" y="52"/>
                </a:lnTo>
                <a:lnTo>
                  <a:pt x="316" y="52"/>
                </a:lnTo>
                <a:lnTo>
                  <a:pt x="316" y="56"/>
                </a:lnTo>
                <a:lnTo>
                  <a:pt x="312" y="60"/>
                </a:lnTo>
                <a:lnTo>
                  <a:pt x="312" y="64"/>
                </a:lnTo>
                <a:lnTo>
                  <a:pt x="312" y="72"/>
                </a:lnTo>
                <a:lnTo>
                  <a:pt x="308" y="80"/>
                </a:lnTo>
                <a:lnTo>
                  <a:pt x="308" y="92"/>
                </a:lnTo>
                <a:lnTo>
                  <a:pt x="308" y="104"/>
                </a:lnTo>
                <a:lnTo>
                  <a:pt x="312" y="120"/>
                </a:lnTo>
                <a:lnTo>
                  <a:pt x="312" y="136"/>
                </a:lnTo>
                <a:lnTo>
                  <a:pt x="312" y="148"/>
                </a:lnTo>
                <a:lnTo>
                  <a:pt x="312" y="164"/>
                </a:lnTo>
                <a:lnTo>
                  <a:pt x="312" y="176"/>
                </a:lnTo>
                <a:lnTo>
                  <a:pt x="312" y="188"/>
                </a:lnTo>
                <a:lnTo>
                  <a:pt x="312" y="196"/>
                </a:lnTo>
                <a:lnTo>
                  <a:pt x="312" y="204"/>
                </a:lnTo>
                <a:lnTo>
                  <a:pt x="312" y="212"/>
                </a:lnTo>
                <a:lnTo>
                  <a:pt x="312" y="244"/>
                </a:lnTo>
                <a:lnTo>
                  <a:pt x="316" y="260"/>
                </a:lnTo>
                <a:lnTo>
                  <a:pt x="316" y="280"/>
                </a:lnTo>
                <a:lnTo>
                  <a:pt x="316" y="316"/>
                </a:lnTo>
                <a:lnTo>
                  <a:pt x="316" y="332"/>
                </a:lnTo>
                <a:lnTo>
                  <a:pt x="312" y="348"/>
                </a:lnTo>
                <a:lnTo>
                  <a:pt x="312" y="364"/>
                </a:lnTo>
                <a:lnTo>
                  <a:pt x="304" y="376"/>
                </a:lnTo>
                <a:lnTo>
                  <a:pt x="300" y="384"/>
                </a:lnTo>
                <a:lnTo>
                  <a:pt x="292" y="396"/>
                </a:lnTo>
                <a:lnTo>
                  <a:pt x="280" y="400"/>
                </a:lnTo>
                <a:lnTo>
                  <a:pt x="272" y="404"/>
                </a:lnTo>
                <a:lnTo>
                  <a:pt x="264" y="408"/>
                </a:lnTo>
                <a:lnTo>
                  <a:pt x="260" y="408"/>
                </a:lnTo>
                <a:lnTo>
                  <a:pt x="252" y="408"/>
                </a:lnTo>
                <a:lnTo>
                  <a:pt x="248" y="404"/>
                </a:lnTo>
                <a:lnTo>
                  <a:pt x="244" y="396"/>
                </a:lnTo>
                <a:lnTo>
                  <a:pt x="240" y="388"/>
                </a:lnTo>
                <a:lnTo>
                  <a:pt x="240" y="384"/>
                </a:lnTo>
                <a:lnTo>
                  <a:pt x="236" y="380"/>
                </a:lnTo>
                <a:lnTo>
                  <a:pt x="232" y="376"/>
                </a:lnTo>
                <a:lnTo>
                  <a:pt x="228" y="372"/>
                </a:lnTo>
                <a:lnTo>
                  <a:pt x="216" y="360"/>
                </a:lnTo>
                <a:lnTo>
                  <a:pt x="200" y="348"/>
                </a:lnTo>
                <a:lnTo>
                  <a:pt x="192" y="344"/>
                </a:lnTo>
                <a:lnTo>
                  <a:pt x="184" y="340"/>
                </a:lnTo>
                <a:lnTo>
                  <a:pt x="176" y="336"/>
                </a:lnTo>
                <a:lnTo>
                  <a:pt x="172" y="332"/>
                </a:lnTo>
                <a:lnTo>
                  <a:pt x="168" y="328"/>
                </a:lnTo>
                <a:lnTo>
                  <a:pt x="168" y="324"/>
                </a:lnTo>
                <a:lnTo>
                  <a:pt x="168" y="320"/>
                </a:lnTo>
                <a:lnTo>
                  <a:pt x="168" y="320"/>
                </a:lnTo>
                <a:lnTo>
                  <a:pt x="168" y="316"/>
                </a:lnTo>
                <a:lnTo>
                  <a:pt x="172" y="316"/>
                </a:lnTo>
                <a:lnTo>
                  <a:pt x="176" y="316"/>
                </a:lnTo>
                <a:lnTo>
                  <a:pt x="180" y="316"/>
                </a:lnTo>
                <a:lnTo>
                  <a:pt x="188" y="316"/>
                </a:lnTo>
                <a:lnTo>
                  <a:pt x="192" y="316"/>
                </a:lnTo>
                <a:lnTo>
                  <a:pt x="200" y="316"/>
                </a:lnTo>
                <a:lnTo>
                  <a:pt x="212" y="320"/>
                </a:lnTo>
                <a:lnTo>
                  <a:pt x="220" y="324"/>
                </a:lnTo>
                <a:lnTo>
                  <a:pt x="228" y="324"/>
                </a:lnTo>
                <a:lnTo>
                  <a:pt x="236" y="328"/>
                </a:lnTo>
                <a:lnTo>
                  <a:pt x="240" y="328"/>
                </a:lnTo>
                <a:lnTo>
                  <a:pt x="244" y="328"/>
                </a:lnTo>
                <a:lnTo>
                  <a:pt x="248" y="328"/>
                </a:lnTo>
                <a:lnTo>
                  <a:pt x="252" y="328"/>
                </a:lnTo>
                <a:lnTo>
                  <a:pt x="252" y="324"/>
                </a:lnTo>
                <a:lnTo>
                  <a:pt x="252" y="324"/>
                </a:lnTo>
                <a:lnTo>
                  <a:pt x="256" y="316"/>
                </a:lnTo>
                <a:lnTo>
                  <a:pt x="256" y="308"/>
                </a:lnTo>
                <a:lnTo>
                  <a:pt x="256" y="296"/>
                </a:lnTo>
                <a:lnTo>
                  <a:pt x="256" y="284"/>
                </a:lnTo>
                <a:lnTo>
                  <a:pt x="256" y="272"/>
                </a:lnTo>
                <a:lnTo>
                  <a:pt x="260" y="252"/>
                </a:lnTo>
                <a:lnTo>
                  <a:pt x="256" y="216"/>
                </a:lnTo>
                <a:lnTo>
                  <a:pt x="256" y="184"/>
                </a:lnTo>
                <a:lnTo>
                  <a:pt x="252" y="116"/>
                </a:lnTo>
                <a:lnTo>
                  <a:pt x="252" y="100"/>
                </a:lnTo>
                <a:lnTo>
                  <a:pt x="248" y="88"/>
                </a:lnTo>
                <a:lnTo>
                  <a:pt x="248" y="76"/>
                </a:lnTo>
                <a:lnTo>
                  <a:pt x="248" y="64"/>
                </a:lnTo>
                <a:lnTo>
                  <a:pt x="248" y="56"/>
                </a:lnTo>
                <a:lnTo>
                  <a:pt x="244" y="52"/>
                </a:lnTo>
                <a:lnTo>
                  <a:pt x="244" y="48"/>
                </a:lnTo>
                <a:lnTo>
                  <a:pt x="244" y="48"/>
                </a:lnTo>
                <a:lnTo>
                  <a:pt x="240" y="44"/>
                </a:lnTo>
                <a:lnTo>
                  <a:pt x="236" y="44"/>
                </a:lnTo>
                <a:lnTo>
                  <a:pt x="228" y="40"/>
                </a:lnTo>
                <a:lnTo>
                  <a:pt x="224" y="40"/>
                </a:lnTo>
                <a:lnTo>
                  <a:pt x="216" y="40"/>
                </a:lnTo>
                <a:lnTo>
                  <a:pt x="212" y="44"/>
                </a:lnTo>
                <a:lnTo>
                  <a:pt x="200" y="44"/>
                </a:lnTo>
                <a:lnTo>
                  <a:pt x="192" y="44"/>
                </a:lnTo>
                <a:lnTo>
                  <a:pt x="176" y="48"/>
                </a:lnTo>
                <a:lnTo>
                  <a:pt x="164" y="48"/>
                </a:lnTo>
                <a:lnTo>
                  <a:pt x="148" y="52"/>
                </a:lnTo>
                <a:lnTo>
                  <a:pt x="128" y="52"/>
                </a:lnTo>
                <a:lnTo>
                  <a:pt x="92" y="60"/>
                </a:lnTo>
                <a:lnTo>
                  <a:pt x="60" y="64"/>
                </a:lnTo>
                <a:lnTo>
                  <a:pt x="28" y="64"/>
                </a:lnTo>
                <a:lnTo>
                  <a:pt x="0" y="68"/>
                </a:lnTo>
                <a:lnTo>
                  <a:pt x="0" y="36"/>
                </a:lnTo>
                <a:lnTo>
                  <a:pt x="40" y="32"/>
                </a:lnTo>
                <a:lnTo>
                  <a:pt x="80" y="28"/>
                </a:lnTo>
                <a:lnTo>
                  <a:pt x="100" y="24"/>
                </a:lnTo>
                <a:lnTo>
                  <a:pt x="120" y="24"/>
                </a:lnTo>
                <a:lnTo>
                  <a:pt x="140" y="20"/>
                </a:lnTo>
                <a:lnTo>
                  <a:pt x="168" y="16"/>
                </a:lnTo>
                <a:lnTo>
                  <a:pt x="180" y="16"/>
                </a:lnTo>
                <a:lnTo>
                  <a:pt x="192" y="12"/>
                </a:lnTo>
                <a:lnTo>
                  <a:pt x="200" y="12"/>
                </a:lnTo>
                <a:lnTo>
                  <a:pt x="208" y="12"/>
                </a:lnTo>
                <a:lnTo>
                  <a:pt x="216" y="8"/>
                </a:lnTo>
                <a:lnTo>
                  <a:pt x="220" y="8"/>
                </a:lnTo>
                <a:lnTo>
                  <a:pt x="224" y="8"/>
                </a:lnTo>
                <a:lnTo>
                  <a:pt x="228" y="4"/>
                </a:lnTo>
                <a:lnTo>
                  <a:pt x="232" y="4"/>
                </a:lnTo>
                <a:lnTo>
                  <a:pt x="236" y="0"/>
                </a:lnTo>
                <a:lnTo>
                  <a:pt x="244" y="0"/>
                </a:lnTo>
                <a:lnTo>
                  <a:pt x="248" y="4"/>
                </a:lnTo>
                <a:lnTo>
                  <a:pt x="256" y="4"/>
                </a:lnTo>
                <a:lnTo>
                  <a:pt x="268" y="8"/>
                </a:lnTo>
                <a:lnTo>
                  <a:pt x="280" y="12"/>
                </a:lnTo>
                <a:lnTo>
                  <a:pt x="292" y="20"/>
                </a:lnTo>
                <a:lnTo>
                  <a:pt x="292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490">
            <a:extLst>
              <a:ext uri="{FF2B5EF4-FFF2-40B4-BE49-F238E27FC236}">
                <a16:creationId xmlns:a16="http://schemas.microsoft.com/office/drawing/2014/main" xmlns="" id="{A0EEE2D1-9719-4DD9-A516-46C3095ED235}"/>
              </a:ext>
            </a:extLst>
          </p:cNvPr>
          <p:cNvSpPr>
            <a:spLocks/>
          </p:cNvSpPr>
          <p:nvPr/>
        </p:nvSpPr>
        <p:spPr bwMode="auto">
          <a:xfrm>
            <a:off x="2105718" y="1624002"/>
            <a:ext cx="719792" cy="243545"/>
          </a:xfrm>
          <a:custGeom>
            <a:avLst/>
            <a:gdLst>
              <a:gd name="T0" fmla="*/ 0 w 188"/>
              <a:gd name="T1" fmla="*/ 28 h 52"/>
              <a:gd name="T2" fmla="*/ 0 w 188"/>
              <a:gd name="T3" fmla="*/ 28 h 52"/>
              <a:gd name="T4" fmla="*/ 4 w 188"/>
              <a:gd name="T5" fmla="*/ 24 h 52"/>
              <a:gd name="T6" fmla="*/ 8 w 188"/>
              <a:gd name="T7" fmla="*/ 24 h 52"/>
              <a:gd name="T8" fmla="*/ 16 w 188"/>
              <a:gd name="T9" fmla="*/ 20 h 52"/>
              <a:gd name="T10" fmla="*/ 24 w 188"/>
              <a:gd name="T11" fmla="*/ 20 h 52"/>
              <a:gd name="T12" fmla="*/ 36 w 188"/>
              <a:gd name="T13" fmla="*/ 16 h 52"/>
              <a:gd name="T14" fmla="*/ 52 w 188"/>
              <a:gd name="T15" fmla="*/ 12 h 52"/>
              <a:gd name="T16" fmla="*/ 68 w 188"/>
              <a:gd name="T17" fmla="*/ 12 h 52"/>
              <a:gd name="T18" fmla="*/ 84 w 188"/>
              <a:gd name="T19" fmla="*/ 8 h 52"/>
              <a:gd name="T20" fmla="*/ 96 w 188"/>
              <a:gd name="T21" fmla="*/ 8 h 52"/>
              <a:gd name="T22" fmla="*/ 108 w 188"/>
              <a:gd name="T23" fmla="*/ 4 h 52"/>
              <a:gd name="T24" fmla="*/ 120 w 188"/>
              <a:gd name="T25" fmla="*/ 4 h 52"/>
              <a:gd name="T26" fmla="*/ 132 w 188"/>
              <a:gd name="T27" fmla="*/ 4 h 52"/>
              <a:gd name="T28" fmla="*/ 140 w 188"/>
              <a:gd name="T29" fmla="*/ 4 h 52"/>
              <a:gd name="T30" fmla="*/ 148 w 188"/>
              <a:gd name="T31" fmla="*/ 0 h 52"/>
              <a:gd name="T32" fmla="*/ 156 w 188"/>
              <a:gd name="T33" fmla="*/ 0 h 52"/>
              <a:gd name="T34" fmla="*/ 164 w 188"/>
              <a:gd name="T35" fmla="*/ 4 h 52"/>
              <a:gd name="T36" fmla="*/ 168 w 188"/>
              <a:gd name="T37" fmla="*/ 4 h 52"/>
              <a:gd name="T38" fmla="*/ 184 w 188"/>
              <a:gd name="T39" fmla="*/ 8 h 52"/>
              <a:gd name="T40" fmla="*/ 188 w 188"/>
              <a:gd name="T41" fmla="*/ 12 h 52"/>
              <a:gd name="T42" fmla="*/ 188 w 188"/>
              <a:gd name="T43" fmla="*/ 16 h 52"/>
              <a:gd name="T44" fmla="*/ 188 w 188"/>
              <a:gd name="T45" fmla="*/ 24 h 52"/>
              <a:gd name="T46" fmla="*/ 184 w 188"/>
              <a:gd name="T47" fmla="*/ 28 h 52"/>
              <a:gd name="T48" fmla="*/ 176 w 188"/>
              <a:gd name="T49" fmla="*/ 32 h 52"/>
              <a:gd name="T50" fmla="*/ 172 w 188"/>
              <a:gd name="T51" fmla="*/ 36 h 52"/>
              <a:gd name="T52" fmla="*/ 164 w 188"/>
              <a:gd name="T53" fmla="*/ 36 h 52"/>
              <a:gd name="T54" fmla="*/ 156 w 188"/>
              <a:gd name="T55" fmla="*/ 40 h 52"/>
              <a:gd name="T56" fmla="*/ 144 w 188"/>
              <a:gd name="T57" fmla="*/ 40 h 52"/>
              <a:gd name="T58" fmla="*/ 132 w 188"/>
              <a:gd name="T59" fmla="*/ 40 h 52"/>
              <a:gd name="T60" fmla="*/ 116 w 188"/>
              <a:gd name="T61" fmla="*/ 40 h 52"/>
              <a:gd name="T62" fmla="*/ 96 w 188"/>
              <a:gd name="T63" fmla="*/ 44 h 52"/>
              <a:gd name="T64" fmla="*/ 76 w 188"/>
              <a:gd name="T65" fmla="*/ 48 h 52"/>
              <a:gd name="T66" fmla="*/ 64 w 188"/>
              <a:gd name="T67" fmla="*/ 48 h 52"/>
              <a:gd name="T68" fmla="*/ 52 w 188"/>
              <a:gd name="T69" fmla="*/ 48 h 52"/>
              <a:gd name="T70" fmla="*/ 44 w 188"/>
              <a:gd name="T71" fmla="*/ 52 h 52"/>
              <a:gd name="T72" fmla="*/ 28 w 188"/>
              <a:gd name="T73" fmla="*/ 48 h 52"/>
              <a:gd name="T74" fmla="*/ 20 w 188"/>
              <a:gd name="T75" fmla="*/ 48 h 52"/>
              <a:gd name="T76" fmla="*/ 12 w 188"/>
              <a:gd name="T77" fmla="*/ 44 h 52"/>
              <a:gd name="T78" fmla="*/ 8 w 188"/>
              <a:gd name="T79" fmla="*/ 40 h 52"/>
              <a:gd name="T80" fmla="*/ 4 w 188"/>
              <a:gd name="T81" fmla="*/ 36 h 52"/>
              <a:gd name="T82" fmla="*/ 0 w 188"/>
              <a:gd name="T83" fmla="*/ 32 h 52"/>
              <a:gd name="T84" fmla="*/ 0 w 188"/>
              <a:gd name="T85" fmla="*/ 28 h 52"/>
              <a:gd name="T86" fmla="*/ 0 w 188"/>
              <a:gd name="T87" fmla="*/ 2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88" h="52">
                <a:moveTo>
                  <a:pt x="0" y="28"/>
                </a:moveTo>
                <a:lnTo>
                  <a:pt x="0" y="28"/>
                </a:lnTo>
                <a:lnTo>
                  <a:pt x="4" y="24"/>
                </a:lnTo>
                <a:lnTo>
                  <a:pt x="8" y="24"/>
                </a:lnTo>
                <a:lnTo>
                  <a:pt x="16" y="20"/>
                </a:lnTo>
                <a:lnTo>
                  <a:pt x="24" y="20"/>
                </a:lnTo>
                <a:lnTo>
                  <a:pt x="36" y="16"/>
                </a:lnTo>
                <a:lnTo>
                  <a:pt x="52" y="12"/>
                </a:lnTo>
                <a:lnTo>
                  <a:pt x="68" y="12"/>
                </a:lnTo>
                <a:lnTo>
                  <a:pt x="84" y="8"/>
                </a:lnTo>
                <a:lnTo>
                  <a:pt x="96" y="8"/>
                </a:lnTo>
                <a:lnTo>
                  <a:pt x="108" y="4"/>
                </a:lnTo>
                <a:lnTo>
                  <a:pt x="120" y="4"/>
                </a:lnTo>
                <a:lnTo>
                  <a:pt x="132" y="4"/>
                </a:lnTo>
                <a:lnTo>
                  <a:pt x="140" y="4"/>
                </a:lnTo>
                <a:lnTo>
                  <a:pt x="148" y="0"/>
                </a:lnTo>
                <a:lnTo>
                  <a:pt x="156" y="0"/>
                </a:lnTo>
                <a:lnTo>
                  <a:pt x="164" y="4"/>
                </a:lnTo>
                <a:lnTo>
                  <a:pt x="168" y="4"/>
                </a:lnTo>
                <a:lnTo>
                  <a:pt x="184" y="8"/>
                </a:lnTo>
                <a:lnTo>
                  <a:pt x="188" y="12"/>
                </a:lnTo>
                <a:lnTo>
                  <a:pt x="188" y="16"/>
                </a:lnTo>
                <a:lnTo>
                  <a:pt x="188" y="24"/>
                </a:lnTo>
                <a:lnTo>
                  <a:pt x="184" y="28"/>
                </a:lnTo>
                <a:lnTo>
                  <a:pt x="176" y="32"/>
                </a:lnTo>
                <a:lnTo>
                  <a:pt x="172" y="36"/>
                </a:lnTo>
                <a:lnTo>
                  <a:pt x="164" y="36"/>
                </a:lnTo>
                <a:lnTo>
                  <a:pt x="156" y="40"/>
                </a:lnTo>
                <a:lnTo>
                  <a:pt x="144" y="40"/>
                </a:lnTo>
                <a:lnTo>
                  <a:pt x="132" y="40"/>
                </a:lnTo>
                <a:lnTo>
                  <a:pt x="116" y="40"/>
                </a:lnTo>
                <a:lnTo>
                  <a:pt x="96" y="44"/>
                </a:lnTo>
                <a:lnTo>
                  <a:pt x="76" y="48"/>
                </a:lnTo>
                <a:lnTo>
                  <a:pt x="64" y="48"/>
                </a:lnTo>
                <a:lnTo>
                  <a:pt x="52" y="48"/>
                </a:lnTo>
                <a:lnTo>
                  <a:pt x="44" y="52"/>
                </a:lnTo>
                <a:lnTo>
                  <a:pt x="28" y="48"/>
                </a:lnTo>
                <a:lnTo>
                  <a:pt x="20" y="48"/>
                </a:lnTo>
                <a:lnTo>
                  <a:pt x="12" y="44"/>
                </a:lnTo>
                <a:lnTo>
                  <a:pt x="8" y="40"/>
                </a:lnTo>
                <a:lnTo>
                  <a:pt x="4" y="36"/>
                </a:lnTo>
                <a:lnTo>
                  <a:pt x="0" y="32"/>
                </a:lnTo>
                <a:lnTo>
                  <a:pt x="0" y="28"/>
                </a:lnTo>
                <a:lnTo>
                  <a:pt x="0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491">
            <a:extLst>
              <a:ext uri="{FF2B5EF4-FFF2-40B4-BE49-F238E27FC236}">
                <a16:creationId xmlns:a16="http://schemas.microsoft.com/office/drawing/2014/main" xmlns="" id="{970ABAE9-9891-4313-9228-E54517556E53}"/>
              </a:ext>
            </a:extLst>
          </p:cNvPr>
          <p:cNvSpPr>
            <a:spLocks/>
          </p:cNvSpPr>
          <p:nvPr/>
        </p:nvSpPr>
        <p:spPr bwMode="auto">
          <a:xfrm>
            <a:off x="1125575" y="1961217"/>
            <a:ext cx="2680078" cy="449621"/>
          </a:xfrm>
          <a:custGeom>
            <a:avLst/>
            <a:gdLst>
              <a:gd name="T0" fmla="*/ 660 w 700"/>
              <a:gd name="T1" fmla="*/ 12 h 96"/>
              <a:gd name="T2" fmla="*/ 680 w 700"/>
              <a:gd name="T3" fmla="*/ 20 h 96"/>
              <a:gd name="T4" fmla="*/ 692 w 700"/>
              <a:gd name="T5" fmla="*/ 28 h 96"/>
              <a:gd name="T6" fmla="*/ 700 w 700"/>
              <a:gd name="T7" fmla="*/ 40 h 96"/>
              <a:gd name="T8" fmla="*/ 692 w 700"/>
              <a:gd name="T9" fmla="*/ 44 h 96"/>
              <a:gd name="T10" fmla="*/ 676 w 700"/>
              <a:gd name="T11" fmla="*/ 48 h 96"/>
              <a:gd name="T12" fmla="*/ 652 w 700"/>
              <a:gd name="T13" fmla="*/ 48 h 96"/>
              <a:gd name="T14" fmla="*/ 612 w 700"/>
              <a:gd name="T15" fmla="*/ 48 h 96"/>
              <a:gd name="T16" fmla="*/ 564 w 700"/>
              <a:gd name="T17" fmla="*/ 48 h 96"/>
              <a:gd name="T18" fmla="*/ 520 w 700"/>
              <a:gd name="T19" fmla="*/ 48 h 96"/>
              <a:gd name="T20" fmla="*/ 484 w 700"/>
              <a:gd name="T21" fmla="*/ 52 h 96"/>
              <a:gd name="T22" fmla="*/ 452 w 700"/>
              <a:gd name="T23" fmla="*/ 52 h 96"/>
              <a:gd name="T24" fmla="*/ 412 w 700"/>
              <a:gd name="T25" fmla="*/ 56 h 96"/>
              <a:gd name="T26" fmla="*/ 348 w 700"/>
              <a:gd name="T27" fmla="*/ 60 h 96"/>
              <a:gd name="T28" fmla="*/ 272 w 700"/>
              <a:gd name="T29" fmla="*/ 72 h 96"/>
              <a:gd name="T30" fmla="*/ 192 w 700"/>
              <a:gd name="T31" fmla="*/ 80 h 96"/>
              <a:gd name="T32" fmla="*/ 128 w 700"/>
              <a:gd name="T33" fmla="*/ 88 h 96"/>
              <a:gd name="T34" fmla="*/ 96 w 700"/>
              <a:gd name="T35" fmla="*/ 92 h 96"/>
              <a:gd name="T36" fmla="*/ 68 w 700"/>
              <a:gd name="T37" fmla="*/ 96 h 96"/>
              <a:gd name="T38" fmla="*/ 52 w 700"/>
              <a:gd name="T39" fmla="*/ 96 h 96"/>
              <a:gd name="T40" fmla="*/ 40 w 700"/>
              <a:gd name="T41" fmla="*/ 92 h 96"/>
              <a:gd name="T42" fmla="*/ 24 w 700"/>
              <a:gd name="T43" fmla="*/ 84 h 96"/>
              <a:gd name="T44" fmla="*/ 0 w 700"/>
              <a:gd name="T45" fmla="*/ 56 h 96"/>
              <a:gd name="T46" fmla="*/ 32 w 700"/>
              <a:gd name="T47" fmla="*/ 56 h 96"/>
              <a:gd name="T48" fmla="*/ 60 w 700"/>
              <a:gd name="T49" fmla="*/ 56 h 96"/>
              <a:gd name="T50" fmla="*/ 88 w 700"/>
              <a:gd name="T51" fmla="*/ 52 h 96"/>
              <a:gd name="T52" fmla="*/ 108 w 700"/>
              <a:gd name="T53" fmla="*/ 52 h 96"/>
              <a:gd name="T54" fmla="*/ 116 w 700"/>
              <a:gd name="T55" fmla="*/ 52 h 96"/>
              <a:gd name="T56" fmla="*/ 132 w 700"/>
              <a:gd name="T57" fmla="*/ 48 h 96"/>
              <a:gd name="T58" fmla="*/ 156 w 700"/>
              <a:gd name="T59" fmla="*/ 48 h 96"/>
              <a:gd name="T60" fmla="*/ 188 w 700"/>
              <a:gd name="T61" fmla="*/ 44 h 96"/>
              <a:gd name="T62" fmla="*/ 224 w 700"/>
              <a:gd name="T63" fmla="*/ 40 h 96"/>
              <a:gd name="T64" fmla="*/ 264 w 700"/>
              <a:gd name="T65" fmla="*/ 36 h 96"/>
              <a:gd name="T66" fmla="*/ 312 w 700"/>
              <a:gd name="T67" fmla="*/ 28 h 96"/>
              <a:gd name="T68" fmla="*/ 368 w 700"/>
              <a:gd name="T69" fmla="*/ 24 h 96"/>
              <a:gd name="T70" fmla="*/ 420 w 700"/>
              <a:gd name="T71" fmla="*/ 20 h 96"/>
              <a:gd name="T72" fmla="*/ 464 w 700"/>
              <a:gd name="T73" fmla="*/ 12 h 96"/>
              <a:gd name="T74" fmla="*/ 504 w 700"/>
              <a:gd name="T75" fmla="*/ 8 h 96"/>
              <a:gd name="T76" fmla="*/ 540 w 700"/>
              <a:gd name="T77" fmla="*/ 4 h 96"/>
              <a:gd name="T78" fmla="*/ 568 w 700"/>
              <a:gd name="T79" fmla="*/ 4 h 96"/>
              <a:gd name="T80" fmla="*/ 588 w 700"/>
              <a:gd name="T81" fmla="*/ 0 h 96"/>
              <a:gd name="T82" fmla="*/ 600 w 700"/>
              <a:gd name="T83" fmla="*/ 0 h 96"/>
              <a:gd name="T84" fmla="*/ 608 w 700"/>
              <a:gd name="T85" fmla="*/ 0 h 96"/>
              <a:gd name="T86" fmla="*/ 628 w 700"/>
              <a:gd name="T87" fmla="*/ 4 h 96"/>
              <a:gd name="T88" fmla="*/ 648 w 700"/>
              <a:gd name="T89" fmla="*/ 1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00" h="96">
                <a:moveTo>
                  <a:pt x="648" y="12"/>
                </a:moveTo>
                <a:lnTo>
                  <a:pt x="660" y="12"/>
                </a:lnTo>
                <a:lnTo>
                  <a:pt x="672" y="16"/>
                </a:lnTo>
                <a:lnTo>
                  <a:pt x="680" y="20"/>
                </a:lnTo>
                <a:lnTo>
                  <a:pt x="688" y="24"/>
                </a:lnTo>
                <a:lnTo>
                  <a:pt x="692" y="28"/>
                </a:lnTo>
                <a:lnTo>
                  <a:pt x="696" y="36"/>
                </a:lnTo>
                <a:lnTo>
                  <a:pt x="700" y="40"/>
                </a:lnTo>
                <a:lnTo>
                  <a:pt x="696" y="44"/>
                </a:lnTo>
                <a:lnTo>
                  <a:pt x="692" y="44"/>
                </a:lnTo>
                <a:lnTo>
                  <a:pt x="688" y="44"/>
                </a:lnTo>
                <a:lnTo>
                  <a:pt x="676" y="48"/>
                </a:lnTo>
                <a:lnTo>
                  <a:pt x="664" y="48"/>
                </a:lnTo>
                <a:lnTo>
                  <a:pt x="652" y="48"/>
                </a:lnTo>
                <a:lnTo>
                  <a:pt x="632" y="48"/>
                </a:lnTo>
                <a:lnTo>
                  <a:pt x="612" y="48"/>
                </a:lnTo>
                <a:lnTo>
                  <a:pt x="588" y="48"/>
                </a:lnTo>
                <a:lnTo>
                  <a:pt x="564" y="48"/>
                </a:lnTo>
                <a:lnTo>
                  <a:pt x="540" y="48"/>
                </a:lnTo>
                <a:lnTo>
                  <a:pt x="520" y="48"/>
                </a:lnTo>
                <a:lnTo>
                  <a:pt x="500" y="48"/>
                </a:lnTo>
                <a:lnTo>
                  <a:pt x="484" y="52"/>
                </a:lnTo>
                <a:lnTo>
                  <a:pt x="468" y="52"/>
                </a:lnTo>
                <a:lnTo>
                  <a:pt x="452" y="52"/>
                </a:lnTo>
                <a:lnTo>
                  <a:pt x="440" y="52"/>
                </a:lnTo>
                <a:lnTo>
                  <a:pt x="412" y="56"/>
                </a:lnTo>
                <a:lnTo>
                  <a:pt x="380" y="56"/>
                </a:lnTo>
                <a:lnTo>
                  <a:pt x="348" y="60"/>
                </a:lnTo>
                <a:lnTo>
                  <a:pt x="312" y="64"/>
                </a:lnTo>
                <a:lnTo>
                  <a:pt x="272" y="72"/>
                </a:lnTo>
                <a:lnTo>
                  <a:pt x="232" y="76"/>
                </a:lnTo>
                <a:lnTo>
                  <a:pt x="192" y="80"/>
                </a:lnTo>
                <a:lnTo>
                  <a:pt x="148" y="88"/>
                </a:lnTo>
                <a:lnTo>
                  <a:pt x="128" y="88"/>
                </a:lnTo>
                <a:lnTo>
                  <a:pt x="112" y="92"/>
                </a:lnTo>
                <a:lnTo>
                  <a:pt x="96" y="92"/>
                </a:lnTo>
                <a:lnTo>
                  <a:pt x="80" y="92"/>
                </a:lnTo>
                <a:lnTo>
                  <a:pt x="68" y="96"/>
                </a:lnTo>
                <a:lnTo>
                  <a:pt x="60" y="96"/>
                </a:lnTo>
                <a:lnTo>
                  <a:pt x="52" y="96"/>
                </a:lnTo>
                <a:lnTo>
                  <a:pt x="44" y="92"/>
                </a:lnTo>
                <a:lnTo>
                  <a:pt x="40" y="92"/>
                </a:lnTo>
                <a:lnTo>
                  <a:pt x="32" y="88"/>
                </a:lnTo>
                <a:lnTo>
                  <a:pt x="24" y="84"/>
                </a:lnTo>
                <a:lnTo>
                  <a:pt x="12" y="72"/>
                </a:lnTo>
                <a:lnTo>
                  <a:pt x="0" y="56"/>
                </a:lnTo>
                <a:lnTo>
                  <a:pt x="16" y="56"/>
                </a:lnTo>
                <a:lnTo>
                  <a:pt x="32" y="56"/>
                </a:lnTo>
                <a:lnTo>
                  <a:pt x="48" y="56"/>
                </a:lnTo>
                <a:lnTo>
                  <a:pt x="60" y="56"/>
                </a:lnTo>
                <a:lnTo>
                  <a:pt x="76" y="56"/>
                </a:lnTo>
                <a:lnTo>
                  <a:pt x="88" y="52"/>
                </a:lnTo>
                <a:lnTo>
                  <a:pt x="96" y="52"/>
                </a:lnTo>
                <a:lnTo>
                  <a:pt x="108" y="52"/>
                </a:lnTo>
                <a:lnTo>
                  <a:pt x="112" y="52"/>
                </a:lnTo>
                <a:lnTo>
                  <a:pt x="116" y="52"/>
                </a:lnTo>
                <a:lnTo>
                  <a:pt x="124" y="48"/>
                </a:lnTo>
                <a:lnTo>
                  <a:pt x="132" y="48"/>
                </a:lnTo>
                <a:lnTo>
                  <a:pt x="144" y="48"/>
                </a:lnTo>
                <a:lnTo>
                  <a:pt x="156" y="48"/>
                </a:lnTo>
                <a:lnTo>
                  <a:pt x="172" y="44"/>
                </a:lnTo>
                <a:lnTo>
                  <a:pt x="188" y="44"/>
                </a:lnTo>
                <a:lnTo>
                  <a:pt x="204" y="40"/>
                </a:lnTo>
                <a:lnTo>
                  <a:pt x="224" y="40"/>
                </a:lnTo>
                <a:lnTo>
                  <a:pt x="244" y="36"/>
                </a:lnTo>
                <a:lnTo>
                  <a:pt x="264" y="36"/>
                </a:lnTo>
                <a:lnTo>
                  <a:pt x="288" y="32"/>
                </a:lnTo>
                <a:lnTo>
                  <a:pt x="312" y="28"/>
                </a:lnTo>
                <a:lnTo>
                  <a:pt x="340" y="28"/>
                </a:lnTo>
                <a:lnTo>
                  <a:pt x="368" y="24"/>
                </a:lnTo>
                <a:lnTo>
                  <a:pt x="392" y="20"/>
                </a:lnTo>
                <a:lnTo>
                  <a:pt x="420" y="20"/>
                </a:lnTo>
                <a:lnTo>
                  <a:pt x="444" y="16"/>
                </a:lnTo>
                <a:lnTo>
                  <a:pt x="464" y="12"/>
                </a:lnTo>
                <a:lnTo>
                  <a:pt x="488" y="12"/>
                </a:lnTo>
                <a:lnTo>
                  <a:pt x="504" y="8"/>
                </a:lnTo>
                <a:lnTo>
                  <a:pt x="524" y="8"/>
                </a:lnTo>
                <a:lnTo>
                  <a:pt x="540" y="4"/>
                </a:lnTo>
                <a:lnTo>
                  <a:pt x="552" y="4"/>
                </a:lnTo>
                <a:lnTo>
                  <a:pt x="568" y="4"/>
                </a:lnTo>
                <a:lnTo>
                  <a:pt x="576" y="4"/>
                </a:lnTo>
                <a:lnTo>
                  <a:pt x="588" y="0"/>
                </a:lnTo>
                <a:lnTo>
                  <a:pt x="596" y="0"/>
                </a:lnTo>
                <a:lnTo>
                  <a:pt x="600" y="0"/>
                </a:lnTo>
                <a:lnTo>
                  <a:pt x="608" y="0"/>
                </a:lnTo>
                <a:lnTo>
                  <a:pt x="608" y="0"/>
                </a:lnTo>
                <a:lnTo>
                  <a:pt x="616" y="4"/>
                </a:lnTo>
                <a:lnTo>
                  <a:pt x="628" y="4"/>
                </a:lnTo>
                <a:lnTo>
                  <a:pt x="636" y="8"/>
                </a:lnTo>
                <a:lnTo>
                  <a:pt x="648" y="12"/>
                </a:lnTo>
                <a:lnTo>
                  <a:pt x="648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29">
            <a:extLst>
              <a:ext uri="{FF2B5EF4-FFF2-40B4-BE49-F238E27FC236}">
                <a16:creationId xmlns:a16="http://schemas.microsoft.com/office/drawing/2014/main" xmlns="" id="{5D514423-AB14-445D-8349-1C620472E3D2}"/>
              </a:ext>
            </a:extLst>
          </p:cNvPr>
          <p:cNvSpPr>
            <a:spLocks/>
          </p:cNvSpPr>
          <p:nvPr/>
        </p:nvSpPr>
        <p:spPr bwMode="auto">
          <a:xfrm>
            <a:off x="5564121" y="2465490"/>
            <a:ext cx="428812" cy="393418"/>
          </a:xfrm>
          <a:custGeom>
            <a:avLst/>
            <a:gdLst>
              <a:gd name="T0" fmla="*/ 88 w 112"/>
              <a:gd name="T1" fmla="*/ 20 h 84"/>
              <a:gd name="T2" fmla="*/ 100 w 112"/>
              <a:gd name="T3" fmla="*/ 28 h 84"/>
              <a:gd name="T4" fmla="*/ 108 w 112"/>
              <a:gd name="T5" fmla="*/ 36 h 84"/>
              <a:gd name="T6" fmla="*/ 112 w 112"/>
              <a:gd name="T7" fmla="*/ 44 h 84"/>
              <a:gd name="T8" fmla="*/ 112 w 112"/>
              <a:gd name="T9" fmla="*/ 52 h 84"/>
              <a:gd name="T10" fmla="*/ 112 w 112"/>
              <a:gd name="T11" fmla="*/ 64 h 84"/>
              <a:gd name="T12" fmla="*/ 108 w 112"/>
              <a:gd name="T13" fmla="*/ 72 h 84"/>
              <a:gd name="T14" fmla="*/ 104 w 112"/>
              <a:gd name="T15" fmla="*/ 80 h 84"/>
              <a:gd name="T16" fmla="*/ 96 w 112"/>
              <a:gd name="T17" fmla="*/ 80 h 84"/>
              <a:gd name="T18" fmla="*/ 88 w 112"/>
              <a:gd name="T19" fmla="*/ 84 h 84"/>
              <a:gd name="T20" fmla="*/ 80 w 112"/>
              <a:gd name="T21" fmla="*/ 84 h 84"/>
              <a:gd name="T22" fmla="*/ 72 w 112"/>
              <a:gd name="T23" fmla="*/ 80 h 84"/>
              <a:gd name="T24" fmla="*/ 68 w 112"/>
              <a:gd name="T25" fmla="*/ 80 h 84"/>
              <a:gd name="T26" fmla="*/ 64 w 112"/>
              <a:gd name="T27" fmla="*/ 76 h 84"/>
              <a:gd name="T28" fmla="*/ 52 w 112"/>
              <a:gd name="T29" fmla="*/ 68 h 84"/>
              <a:gd name="T30" fmla="*/ 44 w 112"/>
              <a:gd name="T31" fmla="*/ 56 h 84"/>
              <a:gd name="T32" fmla="*/ 28 w 112"/>
              <a:gd name="T33" fmla="*/ 44 h 84"/>
              <a:gd name="T34" fmla="*/ 20 w 112"/>
              <a:gd name="T35" fmla="*/ 36 h 84"/>
              <a:gd name="T36" fmla="*/ 16 w 112"/>
              <a:gd name="T37" fmla="*/ 28 h 84"/>
              <a:gd name="T38" fmla="*/ 8 w 112"/>
              <a:gd name="T39" fmla="*/ 24 h 84"/>
              <a:gd name="T40" fmla="*/ 4 w 112"/>
              <a:gd name="T41" fmla="*/ 20 h 84"/>
              <a:gd name="T42" fmla="*/ 4 w 112"/>
              <a:gd name="T43" fmla="*/ 16 h 84"/>
              <a:gd name="T44" fmla="*/ 0 w 112"/>
              <a:gd name="T45" fmla="*/ 12 h 84"/>
              <a:gd name="T46" fmla="*/ 0 w 112"/>
              <a:gd name="T47" fmla="*/ 8 h 84"/>
              <a:gd name="T48" fmla="*/ 0 w 112"/>
              <a:gd name="T49" fmla="*/ 4 h 84"/>
              <a:gd name="T50" fmla="*/ 4 w 112"/>
              <a:gd name="T51" fmla="*/ 4 h 84"/>
              <a:gd name="T52" fmla="*/ 4 w 112"/>
              <a:gd name="T53" fmla="*/ 4 h 84"/>
              <a:gd name="T54" fmla="*/ 12 w 112"/>
              <a:gd name="T55" fmla="*/ 0 h 84"/>
              <a:gd name="T56" fmla="*/ 24 w 112"/>
              <a:gd name="T57" fmla="*/ 0 h 84"/>
              <a:gd name="T58" fmla="*/ 40 w 112"/>
              <a:gd name="T59" fmla="*/ 4 h 84"/>
              <a:gd name="T60" fmla="*/ 52 w 112"/>
              <a:gd name="T61" fmla="*/ 4 h 84"/>
              <a:gd name="T62" fmla="*/ 68 w 112"/>
              <a:gd name="T63" fmla="*/ 8 h 84"/>
              <a:gd name="T64" fmla="*/ 80 w 112"/>
              <a:gd name="T65" fmla="*/ 16 h 84"/>
              <a:gd name="T66" fmla="*/ 88 w 112"/>
              <a:gd name="T67" fmla="*/ 20 h 84"/>
              <a:gd name="T68" fmla="*/ 88 w 112"/>
              <a:gd name="T69" fmla="*/ 2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2" h="84">
                <a:moveTo>
                  <a:pt x="88" y="20"/>
                </a:moveTo>
                <a:lnTo>
                  <a:pt x="100" y="28"/>
                </a:lnTo>
                <a:lnTo>
                  <a:pt x="108" y="36"/>
                </a:lnTo>
                <a:lnTo>
                  <a:pt x="112" y="44"/>
                </a:lnTo>
                <a:lnTo>
                  <a:pt x="112" y="52"/>
                </a:lnTo>
                <a:lnTo>
                  <a:pt x="112" y="64"/>
                </a:lnTo>
                <a:lnTo>
                  <a:pt x="108" y="72"/>
                </a:lnTo>
                <a:lnTo>
                  <a:pt x="104" y="80"/>
                </a:lnTo>
                <a:lnTo>
                  <a:pt x="96" y="80"/>
                </a:lnTo>
                <a:lnTo>
                  <a:pt x="88" y="84"/>
                </a:lnTo>
                <a:lnTo>
                  <a:pt x="80" y="84"/>
                </a:lnTo>
                <a:lnTo>
                  <a:pt x="72" y="80"/>
                </a:lnTo>
                <a:lnTo>
                  <a:pt x="68" y="80"/>
                </a:lnTo>
                <a:lnTo>
                  <a:pt x="64" y="76"/>
                </a:lnTo>
                <a:lnTo>
                  <a:pt x="52" y="68"/>
                </a:lnTo>
                <a:lnTo>
                  <a:pt x="44" y="56"/>
                </a:lnTo>
                <a:lnTo>
                  <a:pt x="28" y="44"/>
                </a:lnTo>
                <a:lnTo>
                  <a:pt x="20" y="36"/>
                </a:lnTo>
                <a:lnTo>
                  <a:pt x="16" y="28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4" y="4"/>
                </a:lnTo>
                <a:lnTo>
                  <a:pt x="12" y="0"/>
                </a:lnTo>
                <a:lnTo>
                  <a:pt x="24" y="0"/>
                </a:lnTo>
                <a:lnTo>
                  <a:pt x="40" y="4"/>
                </a:lnTo>
                <a:lnTo>
                  <a:pt x="52" y="4"/>
                </a:lnTo>
                <a:lnTo>
                  <a:pt x="68" y="8"/>
                </a:lnTo>
                <a:lnTo>
                  <a:pt x="80" y="16"/>
                </a:lnTo>
                <a:lnTo>
                  <a:pt x="88" y="20"/>
                </a:lnTo>
                <a:lnTo>
                  <a:pt x="88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130">
            <a:extLst>
              <a:ext uri="{FF2B5EF4-FFF2-40B4-BE49-F238E27FC236}">
                <a16:creationId xmlns:a16="http://schemas.microsoft.com/office/drawing/2014/main" xmlns="" id="{6B659A3E-F479-4B55-BB09-70C389D784D7}"/>
              </a:ext>
            </a:extLst>
          </p:cNvPr>
          <p:cNvSpPr>
            <a:spLocks/>
          </p:cNvSpPr>
          <p:nvPr/>
        </p:nvSpPr>
        <p:spPr bwMode="auto">
          <a:xfrm>
            <a:off x="5763212" y="1734856"/>
            <a:ext cx="1638674" cy="1273926"/>
          </a:xfrm>
          <a:custGeom>
            <a:avLst/>
            <a:gdLst>
              <a:gd name="T0" fmla="*/ 300 w 428"/>
              <a:gd name="T1" fmla="*/ 272 h 272"/>
              <a:gd name="T2" fmla="*/ 288 w 428"/>
              <a:gd name="T3" fmla="*/ 272 h 272"/>
              <a:gd name="T4" fmla="*/ 276 w 428"/>
              <a:gd name="T5" fmla="*/ 268 h 272"/>
              <a:gd name="T6" fmla="*/ 268 w 428"/>
              <a:gd name="T7" fmla="*/ 268 h 272"/>
              <a:gd name="T8" fmla="*/ 260 w 428"/>
              <a:gd name="T9" fmla="*/ 264 h 272"/>
              <a:gd name="T10" fmla="*/ 256 w 428"/>
              <a:gd name="T11" fmla="*/ 264 h 272"/>
              <a:gd name="T12" fmla="*/ 252 w 428"/>
              <a:gd name="T13" fmla="*/ 260 h 272"/>
              <a:gd name="T14" fmla="*/ 248 w 428"/>
              <a:gd name="T15" fmla="*/ 256 h 272"/>
              <a:gd name="T16" fmla="*/ 240 w 428"/>
              <a:gd name="T17" fmla="*/ 252 h 272"/>
              <a:gd name="T18" fmla="*/ 228 w 428"/>
              <a:gd name="T19" fmla="*/ 240 h 272"/>
              <a:gd name="T20" fmla="*/ 212 w 428"/>
              <a:gd name="T21" fmla="*/ 224 h 272"/>
              <a:gd name="T22" fmla="*/ 196 w 428"/>
              <a:gd name="T23" fmla="*/ 208 h 272"/>
              <a:gd name="T24" fmla="*/ 176 w 428"/>
              <a:gd name="T25" fmla="*/ 188 h 272"/>
              <a:gd name="T26" fmla="*/ 152 w 428"/>
              <a:gd name="T27" fmla="*/ 164 h 272"/>
              <a:gd name="T28" fmla="*/ 124 w 428"/>
              <a:gd name="T29" fmla="*/ 140 h 272"/>
              <a:gd name="T30" fmla="*/ 96 w 428"/>
              <a:gd name="T31" fmla="*/ 112 h 272"/>
              <a:gd name="T32" fmla="*/ 64 w 428"/>
              <a:gd name="T33" fmla="*/ 84 h 272"/>
              <a:gd name="T34" fmla="*/ 32 w 428"/>
              <a:gd name="T35" fmla="*/ 52 h 272"/>
              <a:gd name="T36" fmla="*/ 0 w 428"/>
              <a:gd name="T37" fmla="*/ 20 h 272"/>
              <a:gd name="T38" fmla="*/ 20 w 428"/>
              <a:gd name="T39" fmla="*/ 0 h 272"/>
              <a:gd name="T40" fmla="*/ 60 w 428"/>
              <a:gd name="T41" fmla="*/ 32 h 272"/>
              <a:gd name="T42" fmla="*/ 96 w 428"/>
              <a:gd name="T43" fmla="*/ 64 h 272"/>
              <a:gd name="T44" fmla="*/ 132 w 428"/>
              <a:gd name="T45" fmla="*/ 92 h 272"/>
              <a:gd name="T46" fmla="*/ 168 w 428"/>
              <a:gd name="T47" fmla="*/ 116 h 272"/>
              <a:gd name="T48" fmla="*/ 188 w 428"/>
              <a:gd name="T49" fmla="*/ 132 h 272"/>
              <a:gd name="T50" fmla="*/ 204 w 428"/>
              <a:gd name="T51" fmla="*/ 144 h 272"/>
              <a:gd name="T52" fmla="*/ 220 w 428"/>
              <a:gd name="T53" fmla="*/ 156 h 272"/>
              <a:gd name="T54" fmla="*/ 236 w 428"/>
              <a:gd name="T55" fmla="*/ 164 h 272"/>
              <a:gd name="T56" fmla="*/ 264 w 428"/>
              <a:gd name="T57" fmla="*/ 180 h 272"/>
              <a:gd name="T58" fmla="*/ 296 w 428"/>
              <a:gd name="T59" fmla="*/ 196 h 272"/>
              <a:gd name="T60" fmla="*/ 320 w 428"/>
              <a:gd name="T61" fmla="*/ 208 h 272"/>
              <a:gd name="T62" fmla="*/ 344 w 428"/>
              <a:gd name="T63" fmla="*/ 216 h 272"/>
              <a:gd name="T64" fmla="*/ 368 w 428"/>
              <a:gd name="T65" fmla="*/ 228 h 272"/>
              <a:gd name="T66" fmla="*/ 388 w 428"/>
              <a:gd name="T67" fmla="*/ 232 h 272"/>
              <a:gd name="T68" fmla="*/ 396 w 428"/>
              <a:gd name="T69" fmla="*/ 236 h 272"/>
              <a:gd name="T70" fmla="*/ 408 w 428"/>
              <a:gd name="T71" fmla="*/ 240 h 272"/>
              <a:gd name="T72" fmla="*/ 412 w 428"/>
              <a:gd name="T73" fmla="*/ 244 h 272"/>
              <a:gd name="T74" fmla="*/ 420 w 428"/>
              <a:gd name="T75" fmla="*/ 244 h 272"/>
              <a:gd name="T76" fmla="*/ 424 w 428"/>
              <a:gd name="T77" fmla="*/ 248 h 272"/>
              <a:gd name="T78" fmla="*/ 428 w 428"/>
              <a:gd name="T79" fmla="*/ 252 h 272"/>
              <a:gd name="T80" fmla="*/ 428 w 428"/>
              <a:gd name="T81" fmla="*/ 252 h 272"/>
              <a:gd name="T82" fmla="*/ 428 w 428"/>
              <a:gd name="T83" fmla="*/ 256 h 272"/>
              <a:gd name="T84" fmla="*/ 428 w 428"/>
              <a:gd name="T85" fmla="*/ 260 h 272"/>
              <a:gd name="T86" fmla="*/ 428 w 428"/>
              <a:gd name="T87" fmla="*/ 260 h 272"/>
              <a:gd name="T88" fmla="*/ 424 w 428"/>
              <a:gd name="T89" fmla="*/ 264 h 272"/>
              <a:gd name="T90" fmla="*/ 416 w 428"/>
              <a:gd name="T91" fmla="*/ 264 h 272"/>
              <a:gd name="T92" fmla="*/ 408 w 428"/>
              <a:gd name="T93" fmla="*/ 264 h 272"/>
              <a:gd name="T94" fmla="*/ 400 w 428"/>
              <a:gd name="T95" fmla="*/ 268 h 272"/>
              <a:gd name="T96" fmla="*/ 392 w 428"/>
              <a:gd name="T97" fmla="*/ 268 h 272"/>
              <a:gd name="T98" fmla="*/ 380 w 428"/>
              <a:gd name="T99" fmla="*/ 268 h 272"/>
              <a:gd name="T100" fmla="*/ 356 w 428"/>
              <a:gd name="T101" fmla="*/ 272 h 272"/>
              <a:gd name="T102" fmla="*/ 336 w 428"/>
              <a:gd name="T103" fmla="*/ 272 h 272"/>
              <a:gd name="T104" fmla="*/ 316 w 428"/>
              <a:gd name="T105" fmla="*/ 272 h 272"/>
              <a:gd name="T106" fmla="*/ 300 w 428"/>
              <a:gd name="T107" fmla="*/ 272 h 272"/>
              <a:gd name="T108" fmla="*/ 300 w 428"/>
              <a:gd name="T109" fmla="*/ 272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28" h="272">
                <a:moveTo>
                  <a:pt x="300" y="272"/>
                </a:moveTo>
                <a:lnTo>
                  <a:pt x="288" y="272"/>
                </a:lnTo>
                <a:lnTo>
                  <a:pt x="276" y="268"/>
                </a:lnTo>
                <a:lnTo>
                  <a:pt x="268" y="268"/>
                </a:lnTo>
                <a:lnTo>
                  <a:pt x="260" y="264"/>
                </a:lnTo>
                <a:lnTo>
                  <a:pt x="256" y="264"/>
                </a:lnTo>
                <a:lnTo>
                  <a:pt x="252" y="260"/>
                </a:lnTo>
                <a:lnTo>
                  <a:pt x="248" y="256"/>
                </a:lnTo>
                <a:lnTo>
                  <a:pt x="240" y="252"/>
                </a:lnTo>
                <a:lnTo>
                  <a:pt x="228" y="240"/>
                </a:lnTo>
                <a:lnTo>
                  <a:pt x="212" y="224"/>
                </a:lnTo>
                <a:lnTo>
                  <a:pt x="196" y="208"/>
                </a:lnTo>
                <a:lnTo>
                  <a:pt x="176" y="188"/>
                </a:lnTo>
                <a:lnTo>
                  <a:pt x="152" y="164"/>
                </a:lnTo>
                <a:lnTo>
                  <a:pt x="124" y="140"/>
                </a:lnTo>
                <a:lnTo>
                  <a:pt x="96" y="112"/>
                </a:lnTo>
                <a:lnTo>
                  <a:pt x="64" y="84"/>
                </a:lnTo>
                <a:lnTo>
                  <a:pt x="32" y="52"/>
                </a:lnTo>
                <a:lnTo>
                  <a:pt x="0" y="20"/>
                </a:lnTo>
                <a:lnTo>
                  <a:pt x="20" y="0"/>
                </a:lnTo>
                <a:lnTo>
                  <a:pt x="60" y="32"/>
                </a:lnTo>
                <a:lnTo>
                  <a:pt x="96" y="64"/>
                </a:lnTo>
                <a:lnTo>
                  <a:pt x="132" y="92"/>
                </a:lnTo>
                <a:lnTo>
                  <a:pt x="168" y="116"/>
                </a:lnTo>
                <a:lnTo>
                  <a:pt x="188" y="132"/>
                </a:lnTo>
                <a:lnTo>
                  <a:pt x="204" y="144"/>
                </a:lnTo>
                <a:lnTo>
                  <a:pt x="220" y="156"/>
                </a:lnTo>
                <a:lnTo>
                  <a:pt x="236" y="164"/>
                </a:lnTo>
                <a:lnTo>
                  <a:pt x="264" y="180"/>
                </a:lnTo>
                <a:lnTo>
                  <a:pt x="296" y="196"/>
                </a:lnTo>
                <a:lnTo>
                  <a:pt x="320" y="208"/>
                </a:lnTo>
                <a:lnTo>
                  <a:pt x="344" y="216"/>
                </a:lnTo>
                <a:lnTo>
                  <a:pt x="368" y="228"/>
                </a:lnTo>
                <a:lnTo>
                  <a:pt x="388" y="232"/>
                </a:lnTo>
                <a:lnTo>
                  <a:pt x="396" y="236"/>
                </a:lnTo>
                <a:lnTo>
                  <a:pt x="408" y="240"/>
                </a:lnTo>
                <a:lnTo>
                  <a:pt x="412" y="244"/>
                </a:lnTo>
                <a:lnTo>
                  <a:pt x="420" y="244"/>
                </a:lnTo>
                <a:lnTo>
                  <a:pt x="424" y="248"/>
                </a:lnTo>
                <a:lnTo>
                  <a:pt x="428" y="252"/>
                </a:lnTo>
                <a:lnTo>
                  <a:pt x="428" y="252"/>
                </a:lnTo>
                <a:lnTo>
                  <a:pt x="428" y="256"/>
                </a:lnTo>
                <a:lnTo>
                  <a:pt x="428" y="260"/>
                </a:lnTo>
                <a:lnTo>
                  <a:pt x="428" y="260"/>
                </a:lnTo>
                <a:lnTo>
                  <a:pt x="424" y="264"/>
                </a:lnTo>
                <a:lnTo>
                  <a:pt x="416" y="264"/>
                </a:lnTo>
                <a:lnTo>
                  <a:pt x="408" y="264"/>
                </a:lnTo>
                <a:lnTo>
                  <a:pt x="400" y="268"/>
                </a:lnTo>
                <a:lnTo>
                  <a:pt x="392" y="268"/>
                </a:lnTo>
                <a:lnTo>
                  <a:pt x="380" y="268"/>
                </a:lnTo>
                <a:lnTo>
                  <a:pt x="356" y="272"/>
                </a:lnTo>
                <a:lnTo>
                  <a:pt x="336" y="272"/>
                </a:lnTo>
                <a:lnTo>
                  <a:pt x="316" y="272"/>
                </a:lnTo>
                <a:lnTo>
                  <a:pt x="300" y="272"/>
                </a:lnTo>
                <a:lnTo>
                  <a:pt x="300" y="2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31">
            <a:extLst>
              <a:ext uri="{FF2B5EF4-FFF2-40B4-BE49-F238E27FC236}">
                <a16:creationId xmlns:a16="http://schemas.microsoft.com/office/drawing/2014/main" xmlns="" id="{563E1CFA-4A3A-41CF-859E-17F1C6B376E4}"/>
              </a:ext>
            </a:extLst>
          </p:cNvPr>
          <p:cNvSpPr>
            <a:spLocks/>
          </p:cNvSpPr>
          <p:nvPr/>
        </p:nvSpPr>
        <p:spPr bwMode="auto">
          <a:xfrm>
            <a:off x="4813700" y="685740"/>
            <a:ext cx="1255806" cy="2323042"/>
          </a:xfrm>
          <a:custGeom>
            <a:avLst/>
            <a:gdLst>
              <a:gd name="T0" fmla="*/ 0 w 328"/>
              <a:gd name="T1" fmla="*/ 488 h 496"/>
              <a:gd name="T2" fmla="*/ 4 w 328"/>
              <a:gd name="T3" fmla="*/ 480 h 496"/>
              <a:gd name="T4" fmla="*/ 20 w 328"/>
              <a:gd name="T5" fmla="*/ 472 h 496"/>
              <a:gd name="T6" fmla="*/ 40 w 328"/>
              <a:gd name="T7" fmla="*/ 460 h 496"/>
              <a:gd name="T8" fmla="*/ 80 w 328"/>
              <a:gd name="T9" fmla="*/ 436 h 496"/>
              <a:gd name="T10" fmla="*/ 128 w 328"/>
              <a:gd name="T11" fmla="*/ 404 h 496"/>
              <a:gd name="T12" fmla="*/ 168 w 328"/>
              <a:gd name="T13" fmla="*/ 360 h 496"/>
              <a:gd name="T14" fmla="*/ 204 w 328"/>
              <a:gd name="T15" fmla="*/ 312 h 496"/>
              <a:gd name="T16" fmla="*/ 228 w 328"/>
              <a:gd name="T17" fmla="*/ 256 h 496"/>
              <a:gd name="T18" fmla="*/ 244 w 328"/>
              <a:gd name="T19" fmla="*/ 208 h 496"/>
              <a:gd name="T20" fmla="*/ 248 w 328"/>
              <a:gd name="T21" fmla="*/ 164 h 496"/>
              <a:gd name="T22" fmla="*/ 252 w 328"/>
              <a:gd name="T23" fmla="*/ 112 h 496"/>
              <a:gd name="T24" fmla="*/ 252 w 328"/>
              <a:gd name="T25" fmla="*/ 72 h 496"/>
              <a:gd name="T26" fmla="*/ 252 w 328"/>
              <a:gd name="T27" fmla="*/ 52 h 496"/>
              <a:gd name="T28" fmla="*/ 248 w 328"/>
              <a:gd name="T29" fmla="*/ 36 h 496"/>
              <a:gd name="T30" fmla="*/ 248 w 328"/>
              <a:gd name="T31" fmla="*/ 24 h 496"/>
              <a:gd name="T32" fmla="*/ 240 w 328"/>
              <a:gd name="T33" fmla="*/ 16 h 496"/>
              <a:gd name="T34" fmla="*/ 240 w 328"/>
              <a:gd name="T35" fmla="*/ 8 h 496"/>
              <a:gd name="T36" fmla="*/ 252 w 328"/>
              <a:gd name="T37" fmla="*/ 4 h 496"/>
              <a:gd name="T38" fmla="*/ 268 w 328"/>
              <a:gd name="T39" fmla="*/ 4 h 496"/>
              <a:gd name="T40" fmla="*/ 284 w 328"/>
              <a:gd name="T41" fmla="*/ 4 h 496"/>
              <a:gd name="T42" fmla="*/ 300 w 328"/>
              <a:gd name="T43" fmla="*/ 8 h 496"/>
              <a:gd name="T44" fmla="*/ 312 w 328"/>
              <a:gd name="T45" fmla="*/ 16 h 496"/>
              <a:gd name="T46" fmla="*/ 324 w 328"/>
              <a:gd name="T47" fmla="*/ 20 h 496"/>
              <a:gd name="T48" fmla="*/ 328 w 328"/>
              <a:gd name="T49" fmla="*/ 36 h 496"/>
              <a:gd name="T50" fmla="*/ 324 w 328"/>
              <a:gd name="T51" fmla="*/ 48 h 496"/>
              <a:gd name="T52" fmla="*/ 324 w 328"/>
              <a:gd name="T53" fmla="*/ 56 h 496"/>
              <a:gd name="T54" fmla="*/ 320 w 328"/>
              <a:gd name="T55" fmla="*/ 72 h 496"/>
              <a:gd name="T56" fmla="*/ 320 w 328"/>
              <a:gd name="T57" fmla="*/ 92 h 496"/>
              <a:gd name="T58" fmla="*/ 312 w 328"/>
              <a:gd name="T59" fmla="*/ 156 h 496"/>
              <a:gd name="T60" fmla="*/ 300 w 328"/>
              <a:gd name="T61" fmla="*/ 224 h 496"/>
              <a:gd name="T62" fmla="*/ 284 w 328"/>
              <a:gd name="T63" fmla="*/ 272 h 496"/>
              <a:gd name="T64" fmla="*/ 264 w 328"/>
              <a:gd name="T65" fmla="*/ 320 h 496"/>
              <a:gd name="T66" fmla="*/ 236 w 328"/>
              <a:gd name="T67" fmla="*/ 360 h 496"/>
              <a:gd name="T68" fmla="*/ 188 w 328"/>
              <a:gd name="T69" fmla="*/ 408 h 496"/>
              <a:gd name="T70" fmla="*/ 156 w 328"/>
              <a:gd name="T71" fmla="*/ 432 h 496"/>
              <a:gd name="T72" fmla="*/ 116 w 328"/>
              <a:gd name="T73" fmla="*/ 456 h 496"/>
              <a:gd name="T74" fmla="*/ 64 w 328"/>
              <a:gd name="T75" fmla="*/ 480 h 496"/>
              <a:gd name="T76" fmla="*/ 36 w 328"/>
              <a:gd name="T77" fmla="*/ 488 h 496"/>
              <a:gd name="T78" fmla="*/ 20 w 328"/>
              <a:gd name="T79" fmla="*/ 492 h 496"/>
              <a:gd name="T80" fmla="*/ 8 w 328"/>
              <a:gd name="T81" fmla="*/ 496 h 496"/>
              <a:gd name="T82" fmla="*/ 0 w 328"/>
              <a:gd name="T83" fmla="*/ 492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28" h="496">
                <a:moveTo>
                  <a:pt x="0" y="492"/>
                </a:moveTo>
                <a:lnTo>
                  <a:pt x="0" y="488"/>
                </a:lnTo>
                <a:lnTo>
                  <a:pt x="4" y="484"/>
                </a:lnTo>
                <a:lnTo>
                  <a:pt x="4" y="480"/>
                </a:lnTo>
                <a:lnTo>
                  <a:pt x="12" y="476"/>
                </a:lnTo>
                <a:lnTo>
                  <a:pt x="20" y="472"/>
                </a:lnTo>
                <a:lnTo>
                  <a:pt x="28" y="468"/>
                </a:lnTo>
                <a:lnTo>
                  <a:pt x="40" y="460"/>
                </a:lnTo>
                <a:lnTo>
                  <a:pt x="52" y="452"/>
                </a:lnTo>
                <a:lnTo>
                  <a:pt x="80" y="436"/>
                </a:lnTo>
                <a:lnTo>
                  <a:pt x="104" y="420"/>
                </a:lnTo>
                <a:lnTo>
                  <a:pt x="128" y="404"/>
                </a:lnTo>
                <a:lnTo>
                  <a:pt x="152" y="384"/>
                </a:lnTo>
                <a:lnTo>
                  <a:pt x="168" y="360"/>
                </a:lnTo>
                <a:lnTo>
                  <a:pt x="188" y="336"/>
                </a:lnTo>
                <a:lnTo>
                  <a:pt x="204" y="312"/>
                </a:lnTo>
                <a:lnTo>
                  <a:pt x="220" y="284"/>
                </a:lnTo>
                <a:lnTo>
                  <a:pt x="228" y="256"/>
                </a:lnTo>
                <a:lnTo>
                  <a:pt x="236" y="232"/>
                </a:lnTo>
                <a:lnTo>
                  <a:pt x="244" y="208"/>
                </a:lnTo>
                <a:lnTo>
                  <a:pt x="248" y="184"/>
                </a:lnTo>
                <a:lnTo>
                  <a:pt x="248" y="164"/>
                </a:lnTo>
                <a:lnTo>
                  <a:pt x="252" y="140"/>
                </a:lnTo>
                <a:lnTo>
                  <a:pt x="252" y="112"/>
                </a:lnTo>
                <a:lnTo>
                  <a:pt x="252" y="84"/>
                </a:lnTo>
                <a:lnTo>
                  <a:pt x="252" y="72"/>
                </a:lnTo>
                <a:lnTo>
                  <a:pt x="252" y="60"/>
                </a:lnTo>
                <a:lnTo>
                  <a:pt x="252" y="52"/>
                </a:lnTo>
                <a:lnTo>
                  <a:pt x="252" y="44"/>
                </a:lnTo>
                <a:lnTo>
                  <a:pt x="248" y="36"/>
                </a:lnTo>
                <a:lnTo>
                  <a:pt x="248" y="28"/>
                </a:lnTo>
                <a:lnTo>
                  <a:pt x="248" y="24"/>
                </a:lnTo>
                <a:lnTo>
                  <a:pt x="244" y="20"/>
                </a:lnTo>
                <a:lnTo>
                  <a:pt x="240" y="16"/>
                </a:lnTo>
                <a:lnTo>
                  <a:pt x="240" y="12"/>
                </a:lnTo>
                <a:lnTo>
                  <a:pt x="240" y="8"/>
                </a:lnTo>
                <a:lnTo>
                  <a:pt x="244" y="4"/>
                </a:lnTo>
                <a:lnTo>
                  <a:pt x="252" y="4"/>
                </a:lnTo>
                <a:lnTo>
                  <a:pt x="260" y="0"/>
                </a:lnTo>
                <a:lnTo>
                  <a:pt x="268" y="4"/>
                </a:lnTo>
                <a:lnTo>
                  <a:pt x="272" y="4"/>
                </a:lnTo>
                <a:lnTo>
                  <a:pt x="284" y="4"/>
                </a:lnTo>
                <a:lnTo>
                  <a:pt x="292" y="8"/>
                </a:lnTo>
                <a:lnTo>
                  <a:pt x="300" y="8"/>
                </a:lnTo>
                <a:lnTo>
                  <a:pt x="308" y="12"/>
                </a:lnTo>
                <a:lnTo>
                  <a:pt x="312" y="16"/>
                </a:lnTo>
                <a:lnTo>
                  <a:pt x="316" y="16"/>
                </a:lnTo>
                <a:lnTo>
                  <a:pt x="324" y="20"/>
                </a:lnTo>
                <a:lnTo>
                  <a:pt x="328" y="24"/>
                </a:lnTo>
                <a:lnTo>
                  <a:pt x="328" y="36"/>
                </a:lnTo>
                <a:lnTo>
                  <a:pt x="328" y="44"/>
                </a:lnTo>
                <a:lnTo>
                  <a:pt x="324" y="48"/>
                </a:lnTo>
                <a:lnTo>
                  <a:pt x="324" y="52"/>
                </a:lnTo>
                <a:lnTo>
                  <a:pt x="324" y="56"/>
                </a:lnTo>
                <a:lnTo>
                  <a:pt x="320" y="64"/>
                </a:lnTo>
                <a:lnTo>
                  <a:pt x="320" y="72"/>
                </a:lnTo>
                <a:lnTo>
                  <a:pt x="320" y="80"/>
                </a:lnTo>
                <a:lnTo>
                  <a:pt x="320" y="92"/>
                </a:lnTo>
                <a:lnTo>
                  <a:pt x="316" y="104"/>
                </a:lnTo>
                <a:lnTo>
                  <a:pt x="312" y="156"/>
                </a:lnTo>
                <a:lnTo>
                  <a:pt x="304" y="200"/>
                </a:lnTo>
                <a:lnTo>
                  <a:pt x="300" y="224"/>
                </a:lnTo>
                <a:lnTo>
                  <a:pt x="292" y="248"/>
                </a:lnTo>
                <a:lnTo>
                  <a:pt x="284" y="272"/>
                </a:lnTo>
                <a:lnTo>
                  <a:pt x="272" y="296"/>
                </a:lnTo>
                <a:lnTo>
                  <a:pt x="264" y="320"/>
                </a:lnTo>
                <a:lnTo>
                  <a:pt x="248" y="340"/>
                </a:lnTo>
                <a:lnTo>
                  <a:pt x="236" y="360"/>
                </a:lnTo>
                <a:lnTo>
                  <a:pt x="220" y="376"/>
                </a:lnTo>
                <a:lnTo>
                  <a:pt x="188" y="408"/>
                </a:lnTo>
                <a:lnTo>
                  <a:pt x="172" y="420"/>
                </a:lnTo>
                <a:lnTo>
                  <a:pt x="156" y="432"/>
                </a:lnTo>
                <a:lnTo>
                  <a:pt x="136" y="444"/>
                </a:lnTo>
                <a:lnTo>
                  <a:pt x="116" y="456"/>
                </a:lnTo>
                <a:lnTo>
                  <a:pt x="88" y="468"/>
                </a:lnTo>
                <a:lnTo>
                  <a:pt x="64" y="480"/>
                </a:lnTo>
                <a:lnTo>
                  <a:pt x="48" y="484"/>
                </a:lnTo>
                <a:lnTo>
                  <a:pt x="36" y="488"/>
                </a:lnTo>
                <a:lnTo>
                  <a:pt x="28" y="492"/>
                </a:lnTo>
                <a:lnTo>
                  <a:pt x="20" y="492"/>
                </a:lnTo>
                <a:lnTo>
                  <a:pt x="12" y="496"/>
                </a:lnTo>
                <a:lnTo>
                  <a:pt x="8" y="496"/>
                </a:lnTo>
                <a:lnTo>
                  <a:pt x="4" y="492"/>
                </a:lnTo>
                <a:lnTo>
                  <a:pt x="0" y="492"/>
                </a:lnTo>
                <a:lnTo>
                  <a:pt x="0" y="4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132">
            <a:extLst>
              <a:ext uri="{FF2B5EF4-FFF2-40B4-BE49-F238E27FC236}">
                <a16:creationId xmlns:a16="http://schemas.microsoft.com/office/drawing/2014/main" xmlns="" id="{699E08D4-B6AB-452B-99EF-561D5B73AE77}"/>
              </a:ext>
            </a:extLst>
          </p:cNvPr>
          <p:cNvSpPr>
            <a:spLocks/>
          </p:cNvSpPr>
          <p:nvPr/>
        </p:nvSpPr>
        <p:spPr bwMode="auto">
          <a:xfrm>
            <a:off x="5058735" y="1397640"/>
            <a:ext cx="1791821" cy="393418"/>
          </a:xfrm>
          <a:custGeom>
            <a:avLst/>
            <a:gdLst>
              <a:gd name="T0" fmla="*/ 260 w 468"/>
              <a:gd name="T1" fmla="*/ 60 h 84"/>
              <a:gd name="T2" fmla="*/ 220 w 468"/>
              <a:gd name="T3" fmla="*/ 64 h 84"/>
              <a:gd name="T4" fmla="*/ 184 w 468"/>
              <a:gd name="T5" fmla="*/ 72 h 84"/>
              <a:gd name="T6" fmla="*/ 148 w 468"/>
              <a:gd name="T7" fmla="*/ 76 h 84"/>
              <a:gd name="T8" fmla="*/ 120 w 468"/>
              <a:gd name="T9" fmla="*/ 80 h 84"/>
              <a:gd name="T10" fmla="*/ 92 w 468"/>
              <a:gd name="T11" fmla="*/ 84 h 84"/>
              <a:gd name="T12" fmla="*/ 68 w 468"/>
              <a:gd name="T13" fmla="*/ 84 h 84"/>
              <a:gd name="T14" fmla="*/ 48 w 468"/>
              <a:gd name="T15" fmla="*/ 84 h 84"/>
              <a:gd name="T16" fmla="*/ 32 w 468"/>
              <a:gd name="T17" fmla="*/ 80 h 84"/>
              <a:gd name="T18" fmla="*/ 16 w 468"/>
              <a:gd name="T19" fmla="*/ 76 h 84"/>
              <a:gd name="T20" fmla="*/ 8 w 468"/>
              <a:gd name="T21" fmla="*/ 68 h 84"/>
              <a:gd name="T22" fmla="*/ 4 w 468"/>
              <a:gd name="T23" fmla="*/ 68 h 84"/>
              <a:gd name="T24" fmla="*/ 0 w 468"/>
              <a:gd name="T25" fmla="*/ 64 h 84"/>
              <a:gd name="T26" fmla="*/ 0 w 468"/>
              <a:gd name="T27" fmla="*/ 64 h 84"/>
              <a:gd name="T28" fmla="*/ 0 w 468"/>
              <a:gd name="T29" fmla="*/ 60 h 84"/>
              <a:gd name="T30" fmla="*/ 0 w 468"/>
              <a:gd name="T31" fmla="*/ 56 h 84"/>
              <a:gd name="T32" fmla="*/ 4 w 468"/>
              <a:gd name="T33" fmla="*/ 56 h 84"/>
              <a:gd name="T34" fmla="*/ 8 w 468"/>
              <a:gd name="T35" fmla="*/ 52 h 84"/>
              <a:gd name="T36" fmla="*/ 16 w 468"/>
              <a:gd name="T37" fmla="*/ 52 h 84"/>
              <a:gd name="T38" fmla="*/ 20 w 468"/>
              <a:gd name="T39" fmla="*/ 52 h 84"/>
              <a:gd name="T40" fmla="*/ 28 w 468"/>
              <a:gd name="T41" fmla="*/ 52 h 84"/>
              <a:gd name="T42" fmla="*/ 88 w 468"/>
              <a:gd name="T43" fmla="*/ 44 h 84"/>
              <a:gd name="T44" fmla="*/ 100 w 468"/>
              <a:gd name="T45" fmla="*/ 44 h 84"/>
              <a:gd name="T46" fmla="*/ 112 w 468"/>
              <a:gd name="T47" fmla="*/ 40 h 84"/>
              <a:gd name="T48" fmla="*/ 124 w 468"/>
              <a:gd name="T49" fmla="*/ 40 h 84"/>
              <a:gd name="T50" fmla="*/ 144 w 468"/>
              <a:gd name="T51" fmla="*/ 36 h 84"/>
              <a:gd name="T52" fmla="*/ 164 w 468"/>
              <a:gd name="T53" fmla="*/ 32 h 84"/>
              <a:gd name="T54" fmla="*/ 184 w 468"/>
              <a:gd name="T55" fmla="*/ 28 h 84"/>
              <a:gd name="T56" fmla="*/ 212 w 468"/>
              <a:gd name="T57" fmla="*/ 24 h 84"/>
              <a:gd name="T58" fmla="*/ 240 w 468"/>
              <a:gd name="T59" fmla="*/ 20 h 84"/>
              <a:gd name="T60" fmla="*/ 268 w 468"/>
              <a:gd name="T61" fmla="*/ 16 h 84"/>
              <a:gd name="T62" fmla="*/ 292 w 468"/>
              <a:gd name="T63" fmla="*/ 8 h 84"/>
              <a:gd name="T64" fmla="*/ 316 w 468"/>
              <a:gd name="T65" fmla="*/ 8 h 84"/>
              <a:gd name="T66" fmla="*/ 336 w 468"/>
              <a:gd name="T67" fmla="*/ 4 h 84"/>
              <a:gd name="T68" fmla="*/ 356 w 468"/>
              <a:gd name="T69" fmla="*/ 0 h 84"/>
              <a:gd name="T70" fmla="*/ 372 w 468"/>
              <a:gd name="T71" fmla="*/ 0 h 84"/>
              <a:gd name="T72" fmla="*/ 384 w 468"/>
              <a:gd name="T73" fmla="*/ 0 h 84"/>
              <a:gd name="T74" fmla="*/ 396 w 468"/>
              <a:gd name="T75" fmla="*/ 0 h 84"/>
              <a:gd name="T76" fmla="*/ 412 w 468"/>
              <a:gd name="T77" fmla="*/ 0 h 84"/>
              <a:gd name="T78" fmla="*/ 428 w 468"/>
              <a:gd name="T79" fmla="*/ 0 h 84"/>
              <a:gd name="T80" fmla="*/ 440 w 468"/>
              <a:gd name="T81" fmla="*/ 4 h 84"/>
              <a:gd name="T82" fmla="*/ 448 w 468"/>
              <a:gd name="T83" fmla="*/ 8 h 84"/>
              <a:gd name="T84" fmla="*/ 456 w 468"/>
              <a:gd name="T85" fmla="*/ 12 h 84"/>
              <a:gd name="T86" fmla="*/ 464 w 468"/>
              <a:gd name="T87" fmla="*/ 16 h 84"/>
              <a:gd name="T88" fmla="*/ 468 w 468"/>
              <a:gd name="T89" fmla="*/ 24 h 84"/>
              <a:gd name="T90" fmla="*/ 468 w 468"/>
              <a:gd name="T91" fmla="*/ 28 h 84"/>
              <a:gd name="T92" fmla="*/ 464 w 468"/>
              <a:gd name="T93" fmla="*/ 32 h 84"/>
              <a:gd name="T94" fmla="*/ 460 w 468"/>
              <a:gd name="T95" fmla="*/ 36 h 84"/>
              <a:gd name="T96" fmla="*/ 452 w 468"/>
              <a:gd name="T97" fmla="*/ 40 h 84"/>
              <a:gd name="T98" fmla="*/ 444 w 468"/>
              <a:gd name="T99" fmla="*/ 40 h 84"/>
              <a:gd name="T100" fmla="*/ 432 w 468"/>
              <a:gd name="T101" fmla="*/ 44 h 84"/>
              <a:gd name="T102" fmla="*/ 416 w 468"/>
              <a:gd name="T103" fmla="*/ 44 h 84"/>
              <a:gd name="T104" fmla="*/ 400 w 468"/>
              <a:gd name="T105" fmla="*/ 48 h 84"/>
              <a:gd name="T106" fmla="*/ 384 w 468"/>
              <a:gd name="T107" fmla="*/ 48 h 84"/>
              <a:gd name="T108" fmla="*/ 372 w 468"/>
              <a:gd name="T109" fmla="*/ 48 h 84"/>
              <a:gd name="T110" fmla="*/ 360 w 468"/>
              <a:gd name="T111" fmla="*/ 52 h 84"/>
              <a:gd name="T112" fmla="*/ 348 w 468"/>
              <a:gd name="T113" fmla="*/ 52 h 84"/>
              <a:gd name="T114" fmla="*/ 332 w 468"/>
              <a:gd name="T115" fmla="*/ 52 h 84"/>
              <a:gd name="T116" fmla="*/ 316 w 468"/>
              <a:gd name="T117" fmla="*/ 56 h 84"/>
              <a:gd name="T118" fmla="*/ 300 w 468"/>
              <a:gd name="T119" fmla="*/ 56 h 84"/>
              <a:gd name="T120" fmla="*/ 280 w 468"/>
              <a:gd name="T121" fmla="*/ 56 h 84"/>
              <a:gd name="T122" fmla="*/ 260 w 468"/>
              <a:gd name="T123" fmla="*/ 60 h 84"/>
              <a:gd name="T124" fmla="*/ 260 w 468"/>
              <a:gd name="T125" fmla="*/ 6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8" h="84">
                <a:moveTo>
                  <a:pt x="260" y="60"/>
                </a:moveTo>
                <a:lnTo>
                  <a:pt x="220" y="64"/>
                </a:lnTo>
                <a:lnTo>
                  <a:pt x="184" y="72"/>
                </a:lnTo>
                <a:lnTo>
                  <a:pt x="148" y="76"/>
                </a:lnTo>
                <a:lnTo>
                  <a:pt x="120" y="80"/>
                </a:lnTo>
                <a:lnTo>
                  <a:pt x="92" y="84"/>
                </a:lnTo>
                <a:lnTo>
                  <a:pt x="68" y="84"/>
                </a:lnTo>
                <a:lnTo>
                  <a:pt x="48" y="84"/>
                </a:lnTo>
                <a:lnTo>
                  <a:pt x="32" y="80"/>
                </a:lnTo>
                <a:lnTo>
                  <a:pt x="16" y="76"/>
                </a:lnTo>
                <a:lnTo>
                  <a:pt x="8" y="68"/>
                </a:lnTo>
                <a:lnTo>
                  <a:pt x="4" y="68"/>
                </a:lnTo>
                <a:lnTo>
                  <a:pt x="0" y="64"/>
                </a:lnTo>
                <a:lnTo>
                  <a:pt x="0" y="64"/>
                </a:lnTo>
                <a:lnTo>
                  <a:pt x="0" y="60"/>
                </a:lnTo>
                <a:lnTo>
                  <a:pt x="0" y="56"/>
                </a:lnTo>
                <a:lnTo>
                  <a:pt x="4" y="56"/>
                </a:lnTo>
                <a:lnTo>
                  <a:pt x="8" y="52"/>
                </a:lnTo>
                <a:lnTo>
                  <a:pt x="16" y="52"/>
                </a:lnTo>
                <a:lnTo>
                  <a:pt x="20" y="52"/>
                </a:lnTo>
                <a:lnTo>
                  <a:pt x="28" y="52"/>
                </a:lnTo>
                <a:lnTo>
                  <a:pt x="88" y="44"/>
                </a:lnTo>
                <a:lnTo>
                  <a:pt x="100" y="44"/>
                </a:lnTo>
                <a:lnTo>
                  <a:pt x="112" y="40"/>
                </a:lnTo>
                <a:lnTo>
                  <a:pt x="124" y="40"/>
                </a:lnTo>
                <a:lnTo>
                  <a:pt x="144" y="36"/>
                </a:lnTo>
                <a:lnTo>
                  <a:pt x="164" y="32"/>
                </a:lnTo>
                <a:lnTo>
                  <a:pt x="184" y="28"/>
                </a:lnTo>
                <a:lnTo>
                  <a:pt x="212" y="24"/>
                </a:lnTo>
                <a:lnTo>
                  <a:pt x="240" y="20"/>
                </a:lnTo>
                <a:lnTo>
                  <a:pt x="268" y="16"/>
                </a:lnTo>
                <a:lnTo>
                  <a:pt x="292" y="8"/>
                </a:lnTo>
                <a:lnTo>
                  <a:pt x="316" y="8"/>
                </a:lnTo>
                <a:lnTo>
                  <a:pt x="336" y="4"/>
                </a:lnTo>
                <a:lnTo>
                  <a:pt x="356" y="0"/>
                </a:lnTo>
                <a:lnTo>
                  <a:pt x="372" y="0"/>
                </a:lnTo>
                <a:lnTo>
                  <a:pt x="384" y="0"/>
                </a:lnTo>
                <a:lnTo>
                  <a:pt x="396" y="0"/>
                </a:lnTo>
                <a:lnTo>
                  <a:pt x="412" y="0"/>
                </a:lnTo>
                <a:lnTo>
                  <a:pt x="428" y="0"/>
                </a:lnTo>
                <a:lnTo>
                  <a:pt x="440" y="4"/>
                </a:lnTo>
                <a:lnTo>
                  <a:pt x="448" y="8"/>
                </a:lnTo>
                <a:lnTo>
                  <a:pt x="456" y="12"/>
                </a:lnTo>
                <a:lnTo>
                  <a:pt x="464" y="16"/>
                </a:lnTo>
                <a:lnTo>
                  <a:pt x="468" y="24"/>
                </a:lnTo>
                <a:lnTo>
                  <a:pt x="468" y="28"/>
                </a:lnTo>
                <a:lnTo>
                  <a:pt x="464" y="32"/>
                </a:lnTo>
                <a:lnTo>
                  <a:pt x="460" y="36"/>
                </a:lnTo>
                <a:lnTo>
                  <a:pt x="452" y="40"/>
                </a:lnTo>
                <a:lnTo>
                  <a:pt x="444" y="40"/>
                </a:lnTo>
                <a:lnTo>
                  <a:pt x="432" y="44"/>
                </a:lnTo>
                <a:lnTo>
                  <a:pt x="416" y="44"/>
                </a:lnTo>
                <a:lnTo>
                  <a:pt x="400" y="48"/>
                </a:lnTo>
                <a:lnTo>
                  <a:pt x="384" y="48"/>
                </a:lnTo>
                <a:lnTo>
                  <a:pt x="372" y="48"/>
                </a:lnTo>
                <a:lnTo>
                  <a:pt x="360" y="52"/>
                </a:lnTo>
                <a:lnTo>
                  <a:pt x="348" y="52"/>
                </a:lnTo>
                <a:lnTo>
                  <a:pt x="332" y="52"/>
                </a:lnTo>
                <a:lnTo>
                  <a:pt x="316" y="56"/>
                </a:lnTo>
                <a:lnTo>
                  <a:pt x="300" y="56"/>
                </a:lnTo>
                <a:lnTo>
                  <a:pt x="280" y="56"/>
                </a:lnTo>
                <a:lnTo>
                  <a:pt x="260" y="60"/>
                </a:lnTo>
                <a:lnTo>
                  <a:pt x="260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505">
            <a:extLst>
              <a:ext uri="{FF2B5EF4-FFF2-40B4-BE49-F238E27FC236}">
                <a16:creationId xmlns:a16="http://schemas.microsoft.com/office/drawing/2014/main" xmlns="" id="{026FBD50-A4A1-48D8-9381-2FFCC4992405}"/>
              </a:ext>
            </a:extLst>
          </p:cNvPr>
          <p:cNvSpPr>
            <a:spLocks/>
          </p:cNvSpPr>
          <p:nvPr/>
        </p:nvSpPr>
        <p:spPr bwMode="auto">
          <a:xfrm>
            <a:off x="5044914" y="4015629"/>
            <a:ext cx="964828" cy="992913"/>
          </a:xfrm>
          <a:custGeom>
            <a:avLst/>
            <a:gdLst>
              <a:gd name="T0" fmla="*/ 252 w 252"/>
              <a:gd name="T1" fmla="*/ 36 h 212"/>
              <a:gd name="T2" fmla="*/ 248 w 252"/>
              <a:gd name="T3" fmla="*/ 44 h 212"/>
              <a:gd name="T4" fmla="*/ 240 w 252"/>
              <a:gd name="T5" fmla="*/ 52 h 212"/>
              <a:gd name="T6" fmla="*/ 228 w 252"/>
              <a:gd name="T7" fmla="*/ 64 h 212"/>
              <a:gd name="T8" fmla="*/ 216 w 252"/>
              <a:gd name="T9" fmla="*/ 80 h 212"/>
              <a:gd name="T10" fmla="*/ 200 w 252"/>
              <a:gd name="T11" fmla="*/ 96 h 212"/>
              <a:gd name="T12" fmla="*/ 180 w 252"/>
              <a:gd name="T13" fmla="*/ 112 h 212"/>
              <a:gd name="T14" fmla="*/ 160 w 252"/>
              <a:gd name="T15" fmla="*/ 128 h 212"/>
              <a:gd name="T16" fmla="*/ 140 w 252"/>
              <a:gd name="T17" fmla="*/ 144 h 212"/>
              <a:gd name="T18" fmla="*/ 120 w 252"/>
              <a:gd name="T19" fmla="*/ 160 h 212"/>
              <a:gd name="T20" fmla="*/ 96 w 252"/>
              <a:gd name="T21" fmla="*/ 172 h 212"/>
              <a:gd name="T22" fmla="*/ 76 w 252"/>
              <a:gd name="T23" fmla="*/ 188 h 212"/>
              <a:gd name="T24" fmla="*/ 52 w 252"/>
              <a:gd name="T25" fmla="*/ 196 h 212"/>
              <a:gd name="T26" fmla="*/ 40 w 252"/>
              <a:gd name="T27" fmla="*/ 204 h 212"/>
              <a:gd name="T28" fmla="*/ 32 w 252"/>
              <a:gd name="T29" fmla="*/ 208 h 212"/>
              <a:gd name="T30" fmla="*/ 24 w 252"/>
              <a:gd name="T31" fmla="*/ 208 h 212"/>
              <a:gd name="T32" fmla="*/ 16 w 252"/>
              <a:gd name="T33" fmla="*/ 212 h 212"/>
              <a:gd name="T34" fmla="*/ 8 w 252"/>
              <a:gd name="T35" fmla="*/ 212 h 212"/>
              <a:gd name="T36" fmla="*/ 4 w 252"/>
              <a:gd name="T37" fmla="*/ 212 h 212"/>
              <a:gd name="T38" fmla="*/ 0 w 252"/>
              <a:gd name="T39" fmla="*/ 212 h 212"/>
              <a:gd name="T40" fmla="*/ 0 w 252"/>
              <a:gd name="T41" fmla="*/ 208 h 212"/>
              <a:gd name="T42" fmla="*/ 0 w 252"/>
              <a:gd name="T43" fmla="*/ 208 h 212"/>
              <a:gd name="T44" fmla="*/ 0 w 252"/>
              <a:gd name="T45" fmla="*/ 204 h 212"/>
              <a:gd name="T46" fmla="*/ 4 w 252"/>
              <a:gd name="T47" fmla="*/ 200 h 212"/>
              <a:gd name="T48" fmla="*/ 8 w 252"/>
              <a:gd name="T49" fmla="*/ 196 h 212"/>
              <a:gd name="T50" fmla="*/ 12 w 252"/>
              <a:gd name="T51" fmla="*/ 188 h 212"/>
              <a:gd name="T52" fmla="*/ 20 w 252"/>
              <a:gd name="T53" fmla="*/ 184 h 212"/>
              <a:gd name="T54" fmla="*/ 28 w 252"/>
              <a:gd name="T55" fmla="*/ 176 h 212"/>
              <a:gd name="T56" fmla="*/ 40 w 252"/>
              <a:gd name="T57" fmla="*/ 168 h 212"/>
              <a:gd name="T58" fmla="*/ 64 w 252"/>
              <a:gd name="T59" fmla="*/ 152 h 212"/>
              <a:gd name="T60" fmla="*/ 84 w 252"/>
              <a:gd name="T61" fmla="*/ 136 h 212"/>
              <a:gd name="T62" fmla="*/ 100 w 252"/>
              <a:gd name="T63" fmla="*/ 124 h 212"/>
              <a:gd name="T64" fmla="*/ 112 w 252"/>
              <a:gd name="T65" fmla="*/ 108 h 212"/>
              <a:gd name="T66" fmla="*/ 140 w 252"/>
              <a:gd name="T67" fmla="*/ 84 h 212"/>
              <a:gd name="T68" fmla="*/ 160 w 252"/>
              <a:gd name="T69" fmla="*/ 56 h 212"/>
              <a:gd name="T70" fmla="*/ 164 w 252"/>
              <a:gd name="T71" fmla="*/ 48 h 212"/>
              <a:gd name="T72" fmla="*/ 168 w 252"/>
              <a:gd name="T73" fmla="*/ 44 h 212"/>
              <a:gd name="T74" fmla="*/ 172 w 252"/>
              <a:gd name="T75" fmla="*/ 36 h 212"/>
              <a:gd name="T76" fmla="*/ 176 w 252"/>
              <a:gd name="T77" fmla="*/ 32 h 212"/>
              <a:gd name="T78" fmla="*/ 176 w 252"/>
              <a:gd name="T79" fmla="*/ 24 h 212"/>
              <a:gd name="T80" fmla="*/ 172 w 252"/>
              <a:gd name="T81" fmla="*/ 20 h 212"/>
              <a:gd name="T82" fmla="*/ 168 w 252"/>
              <a:gd name="T83" fmla="*/ 16 h 212"/>
              <a:gd name="T84" fmla="*/ 168 w 252"/>
              <a:gd name="T85" fmla="*/ 12 h 212"/>
              <a:gd name="T86" fmla="*/ 172 w 252"/>
              <a:gd name="T87" fmla="*/ 8 h 212"/>
              <a:gd name="T88" fmla="*/ 176 w 252"/>
              <a:gd name="T89" fmla="*/ 4 h 212"/>
              <a:gd name="T90" fmla="*/ 180 w 252"/>
              <a:gd name="T91" fmla="*/ 0 h 212"/>
              <a:gd name="T92" fmla="*/ 192 w 252"/>
              <a:gd name="T93" fmla="*/ 0 h 212"/>
              <a:gd name="T94" fmla="*/ 204 w 252"/>
              <a:gd name="T95" fmla="*/ 4 h 212"/>
              <a:gd name="T96" fmla="*/ 220 w 252"/>
              <a:gd name="T97" fmla="*/ 8 h 212"/>
              <a:gd name="T98" fmla="*/ 232 w 252"/>
              <a:gd name="T99" fmla="*/ 12 h 212"/>
              <a:gd name="T100" fmla="*/ 244 w 252"/>
              <a:gd name="T101" fmla="*/ 20 h 212"/>
              <a:gd name="T102" fmla="*/ 248 w 252"/>
              <a:gd name="T103" fmla="*/ 24 h 212"/>
              <a:gd name="T104" fmla="*/ 248 w 252"/>
              <a:gd name="T105" fmla="*/ 24 h 212"/>
              <a:gd name="T106" fmla="*/ 252 w 252"/>
              <a:gd name="T107" fmla="*/ 28 h 212"/>
              <a:gd name="T108" fmla="*/ 252 w 252"/>
              <a:gd name="T109" fmla="*/ 36 h 212"/>
              <a:gd name="T110" fmla="*/ 252 w 252"/>
              <a:gd name="T111" fmla="*/ 36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52" h="212">
                <a:moveTo>
                  <a:pt x="252" y="36"/>
                </a:moveTo>
                <a:lnTo>
                  <a:pt x="248" y="44"/>
                </a:lnTo>
                <a:lnTo>
                  <a:pt x="240" y="52"/>
                </a:lnTo>
                <a:lnTo>
                  <a:pt x="228" y="64"/>
                </a:lnTo>
                <a:lnTo>
                  <a:pt x="216" y="80"/>
                </a:lnTo>
                <a:lnTo>
                  <a:pt x="200" y="96"/>
                </a:lnTo>
                <a:lnTo>
                  <a:pt x="180" y="112"/>
                </a:lnTo>
                <a:lnTo>
                  <a:pt x="160" y="128"/>
                </a:lnTo>
                <a:lnTo>
                  <a:pt x="140" y="144"/>
                </a:lnTo>
                <a:lnTo>
                  <a:pt x="120" y="160"/>
                </a:lnTo>
                <a:lnTo>
                  <a:pt x="96" y="172"/>
                </a:lnTo>
                <a:lnTo>
                  <a:pt x="76" y="188"/>
                </a:lnTo>
                <a:lnTo>
                  <a:pt x="52" y="196"/>
                </a:lnTo>
                <a:lnTo>
                  <a:pt x="40" y="204"/>
                </a:lnTo>
                <a:lnTo>
                  <a:pt x="32" y="208"/>
                </a:lnTo>
                <a:lnTo>
                  <a:pt x="24" y="208"/>
                </a:lnTo>
                <a:lnTo>
                  <a:pt x="16" y="212"/>
                </a:lnTo>
                <a:lnTo>
                  <a:pt x="8" y="212"/>
                </a:lnTo>
                <a:lnTo>
                  <a:pt x="4" y="212"/>
                </a:lnTo>
                <a:lnTo>
                  <a:pt x="0" y="212"/>
                </a:lnTo>
                <a:lnTo>
                  <a:pt x="0" y="208"/>
                </a:lnTo>
                <a:lnTo>
                  <a:pt x="0" y="208"/>
                </a:lnTo>
                <a:lnTo>
                  <a:pt x="0" y="204"/>
                </a:lnTo>
                <a:lnTo>
                  <a:pt x="4" y="200"/>
                </a:lnTo>
                <a:lnTo>
                  <a:pt x="8" y="196"/>
                </a:lnTo>
                <a:lnTo>
                  <a:pt x="12" y="188"/>
                </a:lnTo>
                <a:lnTo>
                  <a:pt x="20" y="184"/>
                </a:lnTo>
                <a:lnTo>
                  <a:pt x="28" y="176"/>
                </a:lnTo>
                <a:lnTo>
                  <a:pt x="40" y="168"/>
                </a:lnTo>
                <a:lnTo>
                  <a:pt x="64" y="152"/>
                </a:lnTo>
                <a:lnTo>
                  <a:pt x="84" y="136"/>
                </a:lnTo>
                <a:lnTo>
                  <a:pt x="100" y="124"/>
                </a:lnTo>
                <a:lnTo>
                  <a:pt x="112" y="108"/>
                </a:lnTo>
                <a:lnTo>
                  <a:pt x="140" y="84"/>
                </a:lnTo>
                <a:lnTo>
                  <a:pt x="160" y="56"/>
                </a:lnTo>
                <a:lnTo>
                  <a:pt x="164" y="48"/>
                </a:lnTo>
                <a:lnTo>
                  <a:pt x="168" y="44"/>
                </a:lnTo>
                <a:lnTo>
                  <a:pt x="172" y="36"/>
                </a:lnTo>
                <a:lnTo>
                  <a:pt x="176" y="32"/>
                </a:lnTo>
                <a:lnTo>
                  <a:pt x="176" y="24"/>
                </a:lnTo>
                <a:lnTo>
                  <a:pt x="172" y="20"/>
                </a:lnTo>
                <a:lnTo>
                  <a:pt x="168" y="16"/>
                </a:lnTo>
                <a:lnTo>
                  <a:pt x="168" y="12"/>
                </a:lnTo>
                <a:lnTo>
                  <a:pt x="172" y="8"/>
                </a:lnTo>
                <a:lnTo>
                  <a:pt x="176" y="4"/>
                </a:lnTo>
                <a:lnTo>
                  <a:pt x="180" y="0"/>
                </a:lnTo>
                <a:lnTo>
                  <a:pt x="192" y="0"/>
                </a:lnTo>
                <a:lnTo>
                  <a:pt x="204" y="4"/>
                </a:lnTo>
                <a:lnTo>
                  <a:pt x="220" y="8"/>
                </a:lnTo>
                <a:lnTo>
                  <a:pt x="232" y="12"/>
                </a:lnTo>
                <a:lnTo>
                  <a:pt x="244" y="20"/>
                </a:lnTo>
                <a:lnTo>
                  <a:pt x="248" y="24"/>
                </a:lnTo>
                <a:lnTo>
                  <a:pt x="248" y="24"/>
                </a:lnTo>
                <a:lnTo>
                  <a:pt x="252" y="28"/>
                </a:lnTo>
                <a:lnTo>
                  <a:pt x="252" y="36"/>
                </a:lnTo>
                <a:lnTo>
                  <a:pt x="252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506">
            <a:extLst>
              <a:ext uri="{FF2B5EF4-FFF2-40B4-BE49-F238E27FC236}">
                <a16:creationId xmlns:a16="http://schemas.microsoft.com/office/drawing/2014/main" xmlns="" id="{8AA28AD1-6DC8-42DC-BC37-74B522E62DE5}"/>
              </a:ext>
            </a:extLst>
          </p:cNvPr>
          <p:cNvSpPr>
            <a:spLocks/>
          </p:cNvSpPr>
          <p:nvPr/>
        </p:nvSpPr>
        <p:spPr bwMode="auto">
          <a:xfrm>
            <a:off x="5519670" y="4371579"/>
            <a:ext cx="1286437" cy="337216"/>
          </a:xfrm>
          <a:custGeom>
            <a:avLst/>
            <a:gdLst>
              <a:gd name="T0" fmla="*/ 32 w 336"/>
              <a:gd name="T1" fmla="*/ 72 h 72"/>
              <a:gd name="T2" fmla="*/ 28 w 336"/>
              <a:gd name="T3" fmla="*/ 68 h 72"/>
              <a:gd name="T4" fmla="*/ 20 w 336"/>
              <a:gd name="T5" fmla="*/ 60 h 72"/>
              <a:gd name="T6" fmla="*/ 12 w 336"/>
              <a:gd name="T7" fmla="*/ 52 h 72"/>
              <a:gd name="T8" fmla="*/ 0 w 336"/>
              <a:gd name="T9" fmla="*/ 36 h 72"/>
              <a:gd name="T10" fmla="*/ 12 w 336"/>
              <a:gd name="T11" fmla="*/ 36 h 72"/>
              <a:gd name="T12" fmla="*/ 24 w 336"/>
              <a:gd name="T13" fmla="*/ 36 h 72"/>
              <a:gd name="T14" fmla="*/ 36 w 336"/>
              <a:gd name="T15" fmla="*/ 36 h 72"/>
              <a:gd name="T16" fmla="*/ 52 w 336"/>
              <a:gd name="T17" fmla="*/ 32 h 72"/>
              <a:gd name="T18" fmla="*/ 72 w 336"/>
              <a:gd name="T19" fmla="*/ 32 h 72"/>
              <a:gd name="T20" fmla="*/ 92 w 336"/>
              <a:gd name="T21" fmla="*/ 28 h 72"/>
              <a:gd name="T22" fmla="*/ 116 w 336"/>
              <a:gd name="T23" fmla="*/ 24 h 72"/>
              <a:gd name="T24" fmla="*/ 140 w 336"/>
              <a:gd name="T25" fmla="*/ 20 h 72"/>
              <a:gd name="T26" fmla="*/ 164 w 336"/>
              <a:gd name="T27" fmla="*/ 16 h 72"/>
              <a:gd name="T28" fmla="*/ 184 w 336"/>
              <a:gd name="T29" fmla="*/ 12 h 72"/>
              <a:gd name="T30" fmla="*/ 204 w 336"/>
              <a:gd name="T31" fmla="*/ 8 h 72"/>
              <a:gd name="T32" fmla="*/ 224 w 336"/>
              <a:gd name="T33" fmla="*/ 8 h 72"/>
              <a:gd name="T34" fmla="*/ 240 w 336"/>
              <a:gd name="T35" fmla="*/ 4 h 72"/>
              <a:gd name="T36" fmla="*/ 252 w 336"/>
              <a:gd name="T37" fmla="*/ 4 h 72"/>
              <a:gd name="T38" fmla="*/ 264 w 336"/>
              <a:gd name="T39" fmla="*/ 0 h 72"/>
              <a:gd name="T40" fmla="*/ 272 w 336"/>
              <a:gd name="T41" fmla="*/ 0 h 72"/>
              <a:gd name="T42" fmla="*/ 288 w 336"/>
              <a:gd name="T43" fmla="*/ 4 h 72"/>
              <a:gd name="T44" fmla="*/ 300 w 336"/>
              <a:gd name="T45" fmla="*/ 4 h 72"/>
              <a:gd name="T46" fmla="*/ 312 w 336"/>
              <a:gd name="T47" fmla="*/ 4 h 72"/>
              <a:gd name="T48" fmla="*/ 320 w 336"/>
              <a:gd name="T49" fmla="*/ 8 h 72"/>
              <a:gd name="T50" fmla="*/ 328 w 336"/>
              <a:gd name="T51" fmla="*/ 8 h 72"/>
              <a:gd name="T52" fmla="*/ 332 w 336"/>
              <a:gd name="T53" fmla="*/ 12 h 72"/>
              <a:gd name="T54" fmla="*/ 336 w 336"/>
              <a:gd name="T55" fmla="*/ 16 h 72"/>
              <a:gd name="T56" fmla="*/ 336 w 336"/>
              <a:gd name="T57" fmla="*/ 20 h 72"/>
              <a:gd name="T58" fmla="*/ 336 w 336"/>
              <a:gd name="T59" fmla="*/ 24 h 72"/>
              <a:gd name="T60" fmla="*/ 332 w 336"/>
              <a:gd name="T61" fmla="*/ 24 h 72"/>
              <a:gd name="T62" fmla="*/ 332 w 336"/>
              <a:gd name="T63" fmla="*/ 28 h 72"/>
              <a:gd name="T64" fmla="*/ 328 w 336"/>
              <a:gd name="T65" fmla="*/ 28 h 72"/>
              <a:gd name="T66" fmla="*/ 316 w 336"/>
              <a:gd name="T67" fmla="*/ 32 h 72"/>
              <a:gd name="T68" fmla="*/ 304 w 336"/>
              <a:gd name="T69" fmla="*/ 36 h 72"/>
              <a:gd name="T70" fmla="*/ 284 w 336"/>
              <a:gd name="T71" fmla="*/ 40 h 72"/>
              <a:gd name="T72" fmla="*/ 264 w 336"/>
              <a:gd name="T73" fmla="*/ 44 h 72"/>
              <a:gd name="T74" fmla="*/ 240 w 336"/>
              <a:gd name="T75" fmla="*/ 48 h 72"/>
              <a:gd name="T76" fmla="*/ 216 w 336"/>
              <a:gd name="T77" fmla="*/ 52 h 72"/>
              <a:gd name="T78" fmla="*/ 100 w 336"/>
              <a:gd name="T79" fmla="*/ 64 h 72"/>
              <a:gd name="T80" fmla="*/ 88 w 336"/>
              <a:gd name="T81" fmla="*/ 68 h 72"/>
              <a:gd name="T82" fmla="*/ 76 w 336"/>
              <a:gd name="T83" fmla="*/ 68 h 72"/>
              <a:gd name="T84" fmla="*/ 64 w 336"/>
              <a:gd name="T85" fmla="*/ 68 h 72"/>
              <a:gd name="T86" fmla="*/ 56 w 336"/>
              <a:gd name="T87" fmla="*/ 72 h 72"/>
              <a:gd name="T88" fmla="*/ 48 w 336"/>
              <a:gd name="T89" fmla="*/ 72 h 72"/>
              <a:gd name="T90" fmla="*/ 40 w 336"/>
              <a:gd name="T91" fmla="*/ 72 h 72"/>
              <a:gd name="T92" fmla="*/ 36 w 336"/>
              <a:gd name="T93" fmla="*/ 72 h 72"/>
              <a:gd name="T94" fmla="*/ 32 w 336"/>
              <a:gd name="T95" fmla="*/ 72 h 72"/>
              <a:gd name="T96" fmla="*/ 32 w 336"/>
              <a:gd name="T97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36" h="72">
                <a:moveTo>
                  <a:pt x="32" y="72"/>
                </a:moveTo>
                <a:lnTo>
                  <a:pt x="28" y="68"/>
                </a:lnTo>
                <a:lnTo>
                  <a:pt x="20" y="60"/>
                </a:lnTo>
                <a:lnTo>
                  <a:pt x="12" y="52"/>
                </a:lnTo>
                <a:lnTo>
                  <a:pt x="0" y="36"/>
                </a:lnTo>
                <a:lnTo>
                  <a:pt x="12" y="36"/>
                </a:lnTo>
                <a:lnTo>
                  <a:pt x="24" y="36"/>
                </a:lnTo>
                <a:lnTo>
                  <a:pt x="36" y="36"/>
                </a:lnTo>
                <a:lnTo>
                  <a:pt x="52" y="32"/>
                </a:lnTo>
                <a:lnTo>
                  <a:pt x="72" y="32"/>
                </a:lnTo>
                <a:lnTo>
                  <a:pt x="92" y="28"/>
                </a:lnTo>
                <a:lnTo>
                  <a:pt x="116" y="24"/>
                </a:lnTo>
                <a:lnTo>
                  <a:pt x="140" y="20"/>
                </a:lnTo>
                <a:lnTo>
                  <a:pt x="164" y="16"/>
                </a:lnTo>
                <a:lnTo>
                  <a:pt x="184" y="12"/>
                </a:lnTo>
                <a:lnTo>
                  <a:pt x="204" y="8"/>
                </a:lnTo>
                <a:lnTo>
                  <a:pt x="224" y="8"/>
                </a:lnTo>
                <a:lnTo>
                  <a:pt x="240" y="4"/>
                </a:lnTo>
                <a:lnTo>
                  <a:pt x="252" y="4"/>
                </a:lnTo>
                <a:lnTo>
                  <a:pt x="264" y="0"/>
                </a:lnTo>
                <a:lnTo>
                  <a:pt x="272" y="0"/>
                </a:lnTo>
                <a:lnTo>
                  <a:pt x="288" y="4"/>
                </a:lnTo>
                <a:lnTo>
                  <a:pt x="300" y="4"/>
                </a:lnTo>
                <a:lnTo>
                  <a:pt x="312" y="4"/>
                </a:lnTo>
                <a:lnTo>
                  <a:pt x="320" y="8"/>
                </a:lnTo>
                <a:lnTo>
                  <a:pt x="328" y="8"/>
                </a:lnTo>
                <a:lnTo>
                  <a:pt x="332" y="12"/>
                </a:lnTo>
                <a:lnTo>
                  <a:pt x="336" y="16"/>
                </a:lnTo>
                <a:lnTo>
                  <a:pt x="336" y="20"/>
                </a:lnTo>
                <a:lnTo>
                  <a:pt x="336" y="24"/>
                </a:lnTo>
                <a:lnTo>
                  <a:pt x="332" y="24"/>
                </a:lnTo>
                <a:lnTo>
                  <a:pt x="332" y="28"/>
                </a:lnTo>
                <a:lnTo>
                  <a:pt x="328" y="28"/>
                </a:lnTo>
                <a:lnTo>
                  <a:pt x="316" y="32"/>
                </a:lnTo>
                <a:lnTo>
                  <a:pt x="304" y="36"/>
                </a:lnTo>
                <a:lnTo>
                  <a:pt x="284" y="40"/>
                </a:lnTo>
                <a:lnTo>
                  <a:pt x="264" y="44"/>
                </a:lnTo>
                <a:lnTo>
                  <a:pt x="240" y="48"/>
                </a:lnTo>
                <a:lnTo>
                  <a:pt x="216" y="52"/>
                </a:lnTo>
                <a:lnTo>
                  <a:pt x="100" y="64"/>
                </a:lnTo>
                <a:lnTo>
                  <a:pt x="88" y="68"/>
                </a:lnTo>
                <a:lnTo>
                  <a:pt x="76" y="68"/>
                </a:lnTo>
                <a:lnTo>
                  <a:pt x="64" y="68"/>
                </a:lnTo>
                <a:lnTo>
                  <a:pt x="56" y="72"/>
                </a:lnTo>
                <a:lnTo>
                  <a:pt x="48" y="72"/>
                </a:lnTo>
                <a:lnTo>
                  <a:pt x="40" y="72"/>
                </a:lnTo>
                <a:lnTo>
                  <a:pt x="36" y="72"/>
                </a:lnTo>
                <a:lnTo>
                  <a:pt x="32" y="72"/>
                </a:lnTo>
                <a:lnTo>
                  <a:pt x="32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507">
            <a:extLst>
              <a:ext uri="{FF2B5EF4-FFF2-40B4-BE49-F238E27FC236}">
                <a16:creationId xmlns:a16="http://schemas.microsoft.com/office/drawing/2014/main" xmlns="" id="{D03E24B2-9C70-4B22-9BB1-617CEC0754BF}"/>
              </a:ext>
            </a:extLst>
          </p:cNvPr>
          <p:cNvSpPr>
            <a:spLocks/>
          </p:cNvSpPr>
          <p:nvPr/>
        </p:nvSpPr>
        <p:spPr bwMode="auto">
          <a:xfrm>
            <a:off x="5703447" y="4577655"/>
            <a:ext cx="245036" cy="1161520"/>
          </a:xfrm>
          <a:custGeom>
            <a:avLst/>
            <a:gdLst>
              <a:gd name="T0" fmla="*/ 8 w 64"/>
              <a:gd name="T1" fmla="*/ 160 h 248"/>
              <a:gd name="T2" fmla="*/ 8 w 64"/>
              <a:gd name="T3" fmla="*/ 144 h 248"/>
              <a:gd name="T4" fmla="*/ 12 w 64"/>
              <a:gd name="T5" fmla="*/ 124 h 248"/>
              <a:gd name="T6" fmla="*/ 12 w 64"/>
              <a:gd name="T7" fmla="*/ 112 h 248"/>
              <a:gd name="T8" fmla="*/ 12 w 64"/>
              <a:gd name="T9" fmla="*/ 96 h 248"/>
              <a:gd name="T10" fmla="*/ 12 w 64"/>
              <a:gd name="T11" fmla="*/ 88 h 248"/>
              <a:gd name="T12" fmla="*/ 12 w 64"/>
              <a:gd name="T13" fmla="*/ 80 h 248"/>
              <a:gd name="T14" fmla="*/ 12 w 64"/>
              <a:gd name="T15" fmla="*/ 72 h 248"/>
              <a:gd name="T16" fmla="*/ 8 w 64"/>
              <a:gd name="T17" fmla="*/ 60 h 248"/>
              <a:gd name="T18" fmla="*/ 8 w 64"/>
              <a:gd name="T19" fmla="*/ 48 h 248"/>
              <a:gd name="T20" fmla="*/ 8 w 64"/>
              <a:gd name="T21" fmla="*/ 32 h 248"/>
              <a:gd name="T22" fmla="*/ 4 w 64"/>
              <a:gd name="T23" fmla="*/ 16 h 248"/>
              <a:gd name="T24" fmla="*/ 4 w 64"/>
              <a:gd name="T25" fmla="*/ 0 h 248"/>
              <a:gd name="T26" fmla="*/ 16 w 64"/>
              <a:gd name="T27" fmla="*/ 4 h 248"/>
              <a:gd name="T28" fmla="*/ 28 w 64"/>
              <a:gd name="T29" fmla="*/ 12 h 248"/>
              <a:gd name="T30" fmla="*/ 40 w 64"/>
              <a:gd name="T31" fmla="*/ 16 h 248"/>
              <a:gd name="T32" fmla="*/ 48 w 64"/>
              <a:gd name="T33" fmla="*/ 20 h 248"/>
              <a:gd name="T34" fmla="*/ 56 w 64"/>
              <a:gd name="T35" fmla="*/ 24 h 248"/>
              <a:gd name="T36" fmla="*/ 60 w 64"/>
              <a:gd name="T37" fmla="*/ 28 h 248"/>
              <a:gd name="T38" fmla="*/ 64 w 64"/>
              <a:gd name="T39" fmla="*/ 28 h 248"/>
              <a:gd name="T40" fmla="*/ 64 w 64"/>
              <a:gd name="T41" fmla="*/ 32 h 248"/>
              <a:gd name="T42" fmla="*/ 64 w 64"/>
              <a:gd name="T43" fmla="*/ 36 h 248"/>
              <a:gd name="T44" fmla="*/ 64 w 64"/>
              <a:gd name="T45" fmla="*/ 40 h 248"/>
              <a:gd name="T46" fmla="*/ 64 w 64"/>
              <a:gd name="T47" fmla="*/ 48 h 248"/>
              <a:gd name="T48" fmla="*/ 60 w 64"/>
              <a:gd name="T49" fmla="*/ 56 h 248"/>
              <a:gd name="T50" fmla="*/ 60 w 64"/>
              <a:gd name="T51" fmla="*/ 64 h 248"/>
              <a:gd name="T52" fmla="*/ 60 w 64"/>
              <a:gd name="T53" fmla="*/ 72 h 248"/>
              <a:gd name="T54" fmla="*/ 60 w 64"/>
              <a:gd name="T55" fmla="*/ 80 h 248"/>
              <a:gd name="T56" fmla="*/ 60 w 64"/>
              <a:gd name="T57" fmla="*/ 88 h 248"/>
              <a:gd name="T58" fmla="*/ 60 w 64"/>
              <a:gd name="T59" fmla="*/ 96 h 248"/>
              <a:gd name="T60" fmla="*/ 60 w 64"/>
              <a:gd name="T61" fmla="*/ 108 h 248"/>
              <a:gd name="T62" fmla="*/ 60 w 64"/>
              <a:gd name="T63" fmla="*/ 120 h 248"/>
              <a:gd name="T64" fmla="*/ 56 w 64"/>
              <a:gd name="T65" fmla="*/ 148 h 248"/>
              <a:gd name="T66" fmla="*/ 56 w 64"/>
              <a:gd name="T67" fmla="*/ 168 h 248"/>
              <a:gd name="T68" fmla="*/ 56 w 64"/>
              <a:gd name="T69" fmla="*/ 192 h 248"/>
              <a:gd name="T70" fmla="*/ 52 w 64"/>
              <a:gd name="T71" fmla="*/ 212 h 248"/>
              <a:gd name="T72" fmla="*/ 52 w 64"/>
              <a:gd name="T73" fmla="*/ 220 h 248"/>
              <a:gd name="T74" fmla="*/ 52 w 64"/>
              <a:gd name="T75" fmla="*/ 228 h 248"/>
              <a:gd name="T76" fmla="*/ 48 w 64"/>
              <a:gd name="T77" fmla="*/ 232 h 248"/>
              <a:gd name="T78" fmla="*/ 48 w 64"/>
              <a:gd name="T79" fmla="*/ 240 h 248"/>
              <a:gd name="T80" fmla="*/ 48 w 64"/>
              <a:gd name="T81" fmla="*/ 244 h 248"/>
              <a:gd name="T82" fmla="*/ 44 w 64"/>
              <a:gd name="T83" fmla="*/ 244 h 248"/>
              <a:gd name="T84" fmla="*/ 40 w 64"/>
              <a:gd name="T85" fmla="*/ 248 h 248"/>
              <a:gd name="T86" fmla="*/ 40 w 64"/>
              <a:gd name="T87" fmla="*/ 248 h 248"/>
              <a:gd name="T88" fmla="*/ 32 w 64"/>
              <a:gd name="T89" fmla="*/ 248 h 248"/>
              <a:gd name="T90" fmla="*/ 28 w 64"/>
              <a:gd name="T91" fmla="*/ 244 h 248"/>
              <a:gd name="T92" fmla="*/ 20 w 64"/>
              <a:gd name="T93" fmla="*/ 236 h 248"/>
              <a:gd name="T94" fmla="*/ 16 w 64"/>
              <a:gd name="T95" fmla="*/ 228 h 248"/>
              <a:gd name="T96" fmla="*/ 8 w 64"/>
              <a:gd name="T97" fmla="*/ 220 h 248"/>
              <a:gd name="T98" fmla="*/ 4 w 64"/>
              <a:gd name="T99" fmla="*/ 216 h 248"/>
              <a:gd name="T100" fmla="*/ 0 w 64"/>
              <a:gd name="T101" fmla="*/ 208 h 248"/>
              <a:gd name="T102" fmla="*/ 0 w 64"/>
              <a:gd name="T103" fmla="*/ 204 h 248"/>
              <a:gd name="T104" fmla="*/ 0 w 64"/>
              <a:gd name="T105" fmla="*/ 196 h 248"/>
              <a:gd name="T106" fmla="*/ 0 w 64"/>
              <a:gd name="T107" fmla="*/ 188 h 248"/>
              <a:gd name="T108" fmla="*/ 4 w 64"/>
              <a:gd name="T109" fmla="*/ 176 h 248"/>
              <a:gd name="T110" fmla="*/ 8 w 64"/>
              <a:gd name="T111" fmla="*/ 160 h 248"/>
              <a:gd name="T112" fmla="*/ 8 w 64"/>
              <a:gd name="T113" fmla="*/ 16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4" h="248">
                <a:moveTo>
                  <a:pt x="8" y="160"/>
                </a:moveTo>
                <a:lnTo>
                  <a:pt x="8" y="144"/>
                </a:lnTo>
                <a:lnTo>
                  <a:pt x="12" y="124"/>
                </a:lnTo>
                <a:lnTo>
                  <a:pt x="12" y="112"/>
                </a:lnTo>
                <a:lnTo>
                  <a:pt x="12" y="96"/>
                </a:lnTo>
                <a:lnTo>
                  <a:pt x="12" y="88"/>
                </a:lnTo>
                <a:lnTo>
                  <a:pt x="12" y="80"/>
                </a:lnTo>
                <a:lnTo>
                  <a:pt x="12" y="72"/>
                </a:lnTo>
                <a:lnTo>
                  <a:pt x="8" y="60"/>
                </a:lnTo>
                <a:lnTo>
                  <a:pt x="8" y="48"/>
                </a:lnTo>
                <a:lnTo>
                  <a:pt x="8" y="32"/>
                </a:lnTo>
                <a:lnTo>
                  <a:pt x="4" y="16"/>
                </a:lnTo>
                <a:lnTo>
                  <a:pt x="4" y="0"/>
                </a:lnTo>
                <a:lnTo>
                  <a:pt x="16" y="4"/>
                </a:lnTo>
                <a:lnTo>
                  <a:pt x="28" y="12"/>
                </a:lnTo>
                <a:lnTo>
                  <a:pt x="40" y="16"/>
                </a:lnTo>
                <a:lnTo>
                  <a:pt x="48" y="20"/>
                </a:lnTo>
                <a:lnTo>
                  <a:pt x="56" y="24"/>
                </a:lnTo>
                <a:lnTo>
                  <a:pt x="60" y="28"/>
                </a:lnTo>
                <a:lnTo>
                  <a:pt x="64" y="28"/>
                </a:lnTo>
                <a:lnTo>
                  <a:pt x="64" y="32"/>
                </a:lnTo>
                <a:lnTo>
                  <a:pt x="64" y="36"/>
                </a:lnTo>
                <a:lnTo>
                  <a:pt x="64" y="40"/>
                </a:lnTo>
                <a:lnTo>
                  <a:pt x="64" y="48"/>
                </a:lnTo>
                <a:lnTo>
                  <a:pt x="60" y="56"/>
                </a:lnTo>
                <a:lnTo>
                  <a:pt x="60" y="64"/>
                </a:lnTo>
                <a:lnTo>
                  <a:pt x="60" y="72"/>
                </a:lnTo>
                <a:lnTo>
                  <a:pt x="60" y="80"/>
                </a:lnTo>
                <a:lnTo>
                  <a:pt x="60" y="88"/>
                </a:lnTo>
                <a:lnTo>
                  <a:pt x="60" y="96"/>
                </a:lnTo>
                <a:lnTo>
                  <a:pt x="60" y="108"/>
                </a:lnTo>
                <a:lnTo>
                  <a:pt x="60" y="120"/>
                </a:lnTo>
                <a:lnTo>
                  <a:pt x="56" y="148"/>
                </a:lnTo>
                <a:lnTo>
                  <a:pt x="56" y="168"/>
                </a:lnTo>
                <a:lnTo>
                  <a:pt x="56" y="192"/>
                </a:lnTo>
                <a:lnTo>
                  <a:pt x="52" y="212"/>
                </a:lnTo>
                <a:lnTo>
                  <a:pt x="52" y="220"/>
                </a:lnTo>
                <a:lnTo>
                  <a:pt x="52" y="228"/>
                </a:lnTo>
                <a:lnTo>
                  <a:pt x="48" y="232"/>
                </a:lnTo>
                <a:lnTo>
                  <a:pt x="48" y="240"/>
                </a:lnTo>
                <a:lnTo>
                  <a:pt x="48" y="244"/>
                </a:lnTo>
                <a:lnTo>
                  <a:pt x="44" y="244"/>
                </a:lnTo>
                <a:lnTo>
                  <a:pt x="40" y="248"/>
                </a:lnTo>
                <a:lnTo>
                  <a:pt x="40" y="248"/>
                </a:lnTo>
                <a:lnTo>
                  <a:pt x="32" y="248"/>
                </a:lnTo>
                <a:lnTo>
                  <a:pt x="28" y="244"/>
                </a:lnTo>
                <a:lnTo>
                  <a:pt x="20" y="236"/>
                </a:lnTo>
                <a:lnTo>
                  <a:pt x="16" y="228"/>
                </a:lnTo>
                <a:lnTo>
                  <a:pt x="8" y="220"/>
                </a:lnTo>
                <a:lnTo>
                  <a:pt x="4" y="216"/>
                </a:lnTo>
                <a:lnTo>
                  <a:pt x="0" y="208"/>
                </a:lnTo>
                <a:lnTo>
                  <a:pt x="0" y="204"/>
                </a:lnTo>
                <a:lnTo>
                  <a:pt x="0" y="196"/>
                </a:lnTo>
                <a:lnTo>
                  <a:pt x="0" y="188"/>
                </a:lnTo>
                <a:lnTo>
                  <a:pt x="4" y="176"/>
                </a:lnTo>
                <a:lnTo>
                  <a:pt x="8" y="160"/>
                </a:lnTo>
                <a:lnTo>
                  <a:pt x="8" y="1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508">
            <a:extLst>
              <a:ext uri="{FF2B5EF4-FFF2-40B4-BE49-F238E27FC236}">
                <a16:creationId xmlns:a16="http://schemas.microsoft.com/office/drawing/2014/main" xmlns="" id="{750E2766-3902-4E85-8962-D1216971181A}"/>
              </a:ext>
            </a:extLst>
          </p:cNvPr>
          <p:cNvSpPr>
            <a:spLocks/>
          </p:cNvSpPr>
          <p:nvPr/>
        </p:nvSpPr>
        <p:spPr bwMode="auto">
          <a:xfrm>
            <a:off x="5825965" y="4764997"/>
            <a:ext cx="719792" cy="243545"/>
          </a:xfrm>
          <a:custGeom>
            <a:avLst/>
            <a:gdLst>
              <a:gd name="T0" fmla="*/ 0 w 188"/>
              <a:gd name="T1" fmla="*/ 20 h 52"/>
              <a:gd name="T2" fmla="*/ 16 w 188"/>
              <a:gd name="T3" fmla="*/ 20 h 52"/>
              <a:gd name="T4" fmla="*/ 36 w 188"/>
              <a:gd name="T5" fmla="*/ 16 h 52"/>
              <a:gd name="T6" fmla="*/ 56 w 188"/>
              <a:gd name="T7" fmla="*/ 16 h 52"/>
              <a:gd name="T8" fmla="*/ 80 w 188"/>
              <a:gd name="T9" fmla="*/ 12 h 52"/>
              <a:gd name="T10" fmla="*/ 88 w 188"/>
              <a:gd name="T11" fmla="*/ 8 h 52"/>
              <a:gd name="T12" fmla="*/ 100 w 188"/>
              <a:gd name="T13" fmla="*/ 4 h 52"/>
              <a:gd name="T14" fmla="*/ 108 w 188"/>
              <a:gd name="T15" fmla="*/ 4 h 52"/>
              <a:gd name="T16" fmla="*/ 116 w 188"/>
              <a:gd name="T17" fmla="*/ 4 h 52"/>
              <a:gd name="T18" fmla="*/ 120 w 188"/>
              <a:gd name="T19" fmla="*/ 0 h 52"/>
              <a:gd name="T20" fmla="*/ 124 w 188"/>
              <a:gd name="T21" fmla="*/ 0 h 52"/>
              <a:gd name="T22" fmla="*/ 128 w 188"/>
              <a:gd name="T23" fmla="*/ 0 h 52"/>
              <a:gd name="T24" fmla="*/ 132 w 188"/>
              <a:gd name="T25" fmla="*/ 0 h 52"/>
              <a:gd name="T26" fmla="*/ 136 w 188"/>
              <a:gd name="T27" fmla="*/ 0 h 52"/>
              <a:gd name="T28" fmla="*/ 144 w 188"/>
              <a:gd name="T29" fmla="*/ 4 h 52"/>
              <a:gd name="T30" fmla="*/ 152 w 188"/>
              <a:gd name="T31" fmla="*/ 4 h 52"/>
              <a:gd name="T32" fmla="*/ 164 w 188"/>
              <a:gd name="T33" fmla="*/ 4 h 52"/>
              <a:gd name="T34" fmla="*/ 176 w 188"/>
              <a:gd name="T35" fmla="*/ 8 h 52"/>
              <a:gd name="T36" fmla="*/ 180 w 188"/>
              <a:gd name="T37" fmla="*/ 12 h 52"/>
              <a:gd name="T38" fmla="*/ 188 w 188"/>
              <a:gd name="T39" fmla="*/ 16 h 52"/>
              <a:gd name="T40" fmla="*/ 188 w 188"/>
              <a:gd name="T41" fmla="*/ 20 h 52"/>
              <a:gd name="T42" fmla="*/ 188 w 188"/>
              <a:gd name="T43" fmla="*/ 24 h 52"/>
              <a:gd name="T44" fmla="*/ 184 w 188"/>
              <a:gd name="T45" fmla="*/ 28 h 52"/>
              <a:gd name="T46" fmla="*/ 176 w 188"/>
              <a:gd name="T47" fmla="*/ 28 h 52"/>
              <a:gd name="T48" fmla="*/ 168 w 188"/>
              <a:gd name="T49" fmla="*/ 32 h 52"/>
              <a:gd name="T50" fmla="*/ 156 w 188"/>
              <a:gd name="T51" fmla="*/ 36 h 52"/>
              <a:gd name="T52" fmla="*/ 144 w 188"/>
              <a:gd name="T53" fmla="*/ 36 h 52"/>
              <a:gd name="T54" fmla="*/ 128 w 188"/>
              <a:gd name="T55" fmla="*/ 40 h 52"/>
              <a:gd name="T56" fmla="*/ 112 w 188"/>
              <a:gd name="T57" fmla="*/ 44 h 52"/>
              <a:gd name="T58" fmla="*/ 92 w 188"/>
              <a:gd name="T59" fmla="*/ 44 h 52"/>
              <a:gd name="T60" fmla="*/ 76 w 188"/>
              <a:gd name="T61" fmla="*/ 48 h 52"/>
              <a:gd name="T62" fmla="*/ 60 w 188"/>
              <a:gd name="T63" fmla="*/ 48 h 52"/>
              <a:gd name="T64" fmla="*/ 48 w 188"/>
              <a:gd name="T65" fmla="*/ 48 h 52"/>
              <a:gd name="T66" fmla="*/ 32 w 188"/>
              <a:gd name="T67" fmla="*/ 52 h 52"/>
              <a:gd name="T68" fmla="*/ 20 w 188"/>
              <a:gd name="T69" fmla="*/ 52 h 52"/>
              <a:gd name="T70" fmla="*/ 12 w 188"/>
              <a:gd name="T71" fmla="*/ 52 h 52"/>
              <a:gd name="T72" fmla="*/ 0 w 188"/>
              <a:gd name="T73" fmla="*/ 52 h 52"/>
              <a:gd name="T74" fmla="*/ 0 w 188"/>
              <a:gd name="T75" fmla="*/ 20 h 52"/>
              <a:gd name="T76" fmla="*/ 0 w 188"/>
              <a:gd name="T77" fmla="*/ 2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8" h="52">
                <a:moveTo>
                  <a:pt x="0" y="20"/>
                </a:moveTo>
                <a:lnTo>
                  <a:pt x="16" y="20"/>
                </a:lnTo>
                <a:lnTo>
                  <a:pt x="36" y="16"/>
                </a:lnTo>
                <a:lnTo>
                  <a:pt x="56" y="16"/>
                </a:lnTo>
                <a:lnTo>
                  <a:pt x="80" y="12"/>
                </a:lnTo>
                <a:lnTo>
                  <a:pt x="88" y="8"/>
                </a:lnTo>
                <a:lnTo>
                  <a:pt x="100" y="4"/>
                </a:lnTo>
                <a:lnTo>
                  <a:pt x="108" y="4"/>
                </a:lnTo>
                <a:lnTo>
                  <a:pt x="116" y="4"/>
                </a:lnTo>
                <a:lnTo>
                  <a:pt x="120" y="0"/>
                </a:lnTo>
                <a:lnTo>
                  <a:pt x="124" y="0"/>
                </a:lnTo>
                <a:lnTo>
                  <a:pt x="128" y="0"/>
                </a:lnTo>
                <a:lnTo>
                  <a:pt x="132" y="0"/>
                </a:lnTo>
                <a:lnTo>
                  <a:pt x="136" y="0"/>
                </a:lnTo>
                <a:lnTo>
                  <a:pt x="144" y="4"/>
                </a:lnTo>
                <a:lnTo>
                  <a:pt x="152" y="4"/>
                </a:lnTo>
                <a:lnTo>
                  <a:pt x="164" y="4"/>
                </a:lnTo>
                <a:lnTo>
                  <a:pt x="176" y="8"/>
                </a:lnTo>
                <a:lnTo>
                  <a:pt x="180" y="12"/>
                </a:lnTo>
                <a:lnTo>
                  <a:pt x="188" y="16"/>
                </a:lnTo>
                <a:lnTo>
                  <a:pt x="188" y="20"/>
                </a:lnTo>
                <a:lnTo>
                  <a:pt x="188" y="24"/>
                </a:lnTo>
                <a:lnTo>
                  <a:pt x="184" y="28"/>
                </a:lnTo>
                <a:lnTo>
                  <a:pt x="176" y="28"/>
                </a:lnTo>
                <a:lnTo>
                  <a:pt x="168" y="32"/>
                </a:lnTo>
                <a:lnTo>
                  <a:pt x="156" y="36"/>
                </a:lnTo>
                <a:lnTo>
                  <a:pt x="144" y="36"/>
                </a:lnTo>
                <a:lnTo>
                  <a:pt x="128" y="40"/>
                </a:lnTo>
                <a:lnTo>
                  <a:pt x="112" y="44"/>
                </a:lnTo>
                <a:lnTo>
                  <a:pt x="92" y="44"/>
                </a:lnTo>
                <a:lnTo>
                  <a:pt x="76" y="48"/>
                </a:lnTo>
                <a:lnTo>
                  <a:pt x="60" y="48"/>
                </a:lnTo>
                <a:lnTo>
                  <a:pt x="48" y="48"/>
                </a:lnTo>
                <a:lnTo>
                  <a:pt x="32" y="52"/>
                </a:lnTo>
                <a:lnTo>
                  <a:pt x="20" y="52"/>
                </a:lnTo>
                <a:lnTo>
                  <a:pt x="12" y="52"/>
                </a:lnTo>
                <a:lnTo>
                  <a:pt x="0" y="52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509">
            <a:extLst>
              <a:ext uri="{FF2B5EF4-FFF2-40B4-BE49-F238E27FC236}">
                <a16:creationId xmlns:a16="http://schemas.microsoft.com/office/drawing/2014/main" xmlns="" id="{CDA2D97C-EE28-475D-81BB-E73BA75ECBCA}"/>
              </a:ext>
            </a:extLst>
          </p:cNvPr>
          <p:cNvSpPr>
            <a:spLocks/>
          </p:cNvSpPr>
          <p:nvPr/>
        </p:nvSpPr>
        <p:spPr bwMode="auto">
          <a:xfrm>
            <a:off x="5795335" y="5120947"/>
            <a:ext cx="765736" cy="206076"/>
          </a:xfrm>
          <a:custGeom>
            <a:avLst/>
            <a:gdLst>
              <a:gd name="T0" fmla="*/ 124 w 200"/>
              <a:gd name="T1" fmla="*/ 36 h 44"/>
              <a:gd name="T2" fmla="*/ 88 w 200"/>
              <a:gd name="T3" fmla="*/ 40 h 44"/>
              <a:gd name="T4" fmla="*/ 56 w 200"/>
              <a:gd name="T5" fmla="*/ 44 h 44"/>
              <a:gd name="T6" fmla="*/ 28 w 200"/>
              <a:gd name="T7" fmla="*/ 44 h 44"/>
              <a:gd name="T8" fmla="*/ 12 w 200"/>
              <a:gd name="T9" fmla="*/ 44 h 44"/>
              <a:gd name="T10" fmla="*/ 0 w 200"/>
              <a:gd name="T11" fmla="*/ 44 h 44"/>
              <a:gd name="T12" fmla="*/ 0 w 200"/>
              <a:gd name="T13" fmla="*/ 16 h 44"/>
              <a:gd name="T14" fmla="*/ 20 w 200"/>
              <a:gd name="T15" fmla="*/ 16 h 44"/>
              <a:gd name="T16" fmla="*/ 40 w 200"/>
              <a:gd name="T17" fmla="*/ 16 h 44"/>
              <a:gd name="T18" fmla="*/ 64 w 200"/>
              <a:gd name="T19" fmla="*/ 12 h 44"/>
              <a:gd name="T20" fmla="*/ 88 w 200"/>
              <a:gd name="T21" fmla="*/ 8 h 44"/>
              <a:gd name="T22" fmla="*/ 108 w 200"/>
              <a:gd name="T23" fmla="*/ 4 h 44"/>
              <a:gd name="T24" fmla="*/ 124 w 200"/>
              <a:gd name="T25" fmla="*/ 0 h 44"/>
              <a:gd name="T26" fmla="*/ 140 w 200"/>
              <a:gd name="T27" fmla="*/ 0 h 44"/>
              <a:gd name="T28" fmla="*/ 152 w 200"/>
              <a:gd name="T29" fmla="*/ 0 h 44"/>
              <a:gd name="T30" fmla="*/ 164 w 200"/>
              <a:gd name="T31" fmla="*/ 0 h 44"/>
              <a:gd name="T32" fmla="*/ 172 w 200"/>
              <a:gd name="T33" fmla="*/ 0 h 44"/>
              <a:gd name="T34" fmla="*/ 180 w 200"/>
              <a:gd name="T35" fmla="*/ 0 h 44"/>
              <a:gd name="T36" fmla="*/ 188 w 200"/>
              <a:gd name="T37" fmla="*/ 0 h 44"/>
              <a:gd name="T38" fmla="*/ 192 w 200"/>
              <a:gd name="T39" fmla="*/ 4 h 44"/>
              <a:gd name="T40" fmla="*/ 196 w 200"/>
              <a:gd name="T41" fmla="*/ 8 h 44"/>
              <a:gd name="T42" fmla="*/ 200 w 200"/>
              <a:gd name="T43" fmla="*/ 12 h 44"/>
              <a:gd name="T44" fmla="*/ 200 w 200"/>
              <a:gd name="T45" fmla="*/ 16 h 44"/>
              <a:gd name="T46" fmla="*/ 200 w 200"/>
              <a:gd name="T47" fmla="*/ 20 h 44"/>
              <a:gd name="T48" fmla="*/ 196 w 200"/>
              <a:gd name="T49" fmla="*/ 24 h 44"/>
              <a:gd name="T50" fmla="*/ 192 w 200"/>
              <a:gd name="T51" fmla="*/ 24 h 44"/>
              <a:gd name="T52" fmla="*/ 184 w 200"/>
              <a:gd name="T53" fmla="*/ 28 h 44"/>
              <a:gd name="T54" fmla="*/ 172 w 200"/>
              <a:gd name="T55" fmla="*/ 28 h 44"/>
              <a:gd name="T56" fmla="*/ 160 w 200"/>
              <a:gd name="T57" fmla="*/ 32 h 44"/>
              <a:gd name="T58" fmla="*/ 144 w 200"/>
              <a:gd name="T59" fmla="*/ 36 h 44"/>
              <a:gd name="T60" fmla="*/ 124 w 200"/>
              <a:gd name="T61" fmla="*/ 36 h 44"/>
              <a:gd name="T62" fmla="*/ 124 w 200"/>
              <a:gd name="T63" fmla="*/ 3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0" h="44">
                <a:moveTo>
                  <a:pt x="124" y="36"/>
                </a:moveTo>
                <a:lnTo>
                  <a:pt x="88" y="40"/>
                </a:lnTo>
                <a:lnTo>
                  <a:pt x="56" y="44"/>
                </a:lnTo>
                <a:lnTo>
                  <a:pt x="28" y="44"/>
                </a:lnTo>
                <a:lnTo>
                  <a:pt x="12" y="44"/>
                </a:lnTo>
                <a:lnTo>
                  <a:pt x="0" y="44"/>
                </a:lnTo>
                <a:lnTo>
                  <a:pt x="0" y="16"/>
                </a:lnTo>
                <a:lnTo>
                  <a:pt x="20" y="16"/>
                </a:lnTo>
                <a:lnTo>
                  <a:pt x="40" y="16"/>
                </a:lnTo>
                <a:lnTo>
                  <a:pt x="64" y="12"/>
                </a:lnTo>
                <a:lnTo>
                  <a:pt x="88" y="8"/>
                </a:lnTo>
                <a:lnTo>
                  <a:pt x="108" y="4"/>
                </a:lnTo>
                <a:lnTo>
                  <a:pt x="124" y="0"/>
                </a:lnTo>
                <a:lnTo>
                  <a:pt x="140" y="0"/>
                </a:lnTo>
                <a:lnTo>
                  <a:pt x="152" y="0"/>
                </a:lnTo>
                <a:lnTo>
                  <a:pt x="164" y="0"/>
                </a:lnTo>
                <a:lnTo>
                  <a:pt x="172" y="0"/>
                </a:lnTo>
                <a:lnTo>
                  <a:pt x="180" y="0"/>
                </a:lnTo>
                <a:lnTo>
                  <a:pt x="188" y="0"/>
                </a:lnTo>
                <a:lnTo>
                  <a:pt x="192" y="4"/>
                </a:lnTo>
                <a:lnTo>
                  <a:pt x="196" y="8"/>
                </a:lnTo>
                <a:lnTo>
                  <a:pt x="200" y="12"/>
                </a:lnTo>
                <a:lnTo>
                  <a:pt x="200" y="16"/>
                </a:lnTo>
                <a:lnTo>
                  <a:pt x="200" y="20"/>
                </a:lnTo>
                <a:lnTo>
                  <a:pt x="196" y="24"/>
                </a:lnTo>
                <a:lnTo>
                  <a:pt x="192" y="24"/>
                </a:lnTo>
                <a:lnTo>
                  <a:pt x="184" y="28"/>
                </a:lnTo>
                <a:lnTo>
                  <a:pt x="172" y="28"/>
                </a:lnTo>
                <a:lnTo>
                  <a:pt x="160" y="32"/>
                </a:lnTo>
                <a:lnTo>
                  <a:pt x="144" y="36"/>
                </a:lnTo>
                <a:lnTo>
                  <a:pt x="124" y="36"/>
                </a:lnTo>
                <a:lnTo>
                  <a:pt x="124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510">
            <a:extLst>
              <a:ext uri="{FF2B5EF4-FFF2-40B4-BE49-F238E27FC236}">
                <a16:creationId xmlns:a16="http://schemas.microsoft.com/office/drawing/2014/main" xmlns="" id="{FF12E7E0-53CD-48C3-9B4A-3783F50FF77A}"/>
              </a:ext>
            </a:extLst>
          </p:cNvPr>
          <p:cNvSpPr>
            <a:spLocks/>
          </p:cNvSpPr>
          <p:nvPr/>
        </p:nvSpPr>
        <p:spPr bwMode="auto">
          <a:xfrm>
            <a:off x="4876452" y="5551833"/>
            <a:ext cx="367553" cy="749368"/>
          </a:xfrm>
          <a:custGeom>
            <a:avLst/>
            <a:gdLst>
              <a:gd name="T0" fmla="*/ 80 w 96"/>
              <a:gd name="T1" fmla="*/ 112 h 160"/>
              <a:gd name="T2" fmla="*/ 76 w 96"/>
              <a:gd name="T3" fmla="*/ 124 h 160"/>
              <a:gd name="T4" fmla="*/ 68 w 96"/>
              <a:gd name="T5" fmla="*/ 132 h 160"/>
              <a:gd name="T6" fmla="*/ 60 w 96"/>
              <a:gd name="T7" fmla="*/ 144 h 160"/>
              <a:gd name="T8" fmla="*/ 52 w 96"/>
              <a:gd name="T9" fmla="*/ 148 h 160"/>
              <a:gd name="T10" fmla="*/ 44 w 96"/>
              <a:gd name="T11" fmla="*/ 152 h 160"/>
              <a:gd name="T12" fmla="*/ 36 w 96"/>
              <a:gd name="T13" fmla="*/ 156 h 160"/>
              <a:gd name="T14" fmla="*/ 32 w 96"/>
              <a:gd name="T15" fmla="*/ 160 h 160"/>
              <a:gd name="T16" fmla="*/ 28 w 96"/>
              <a:gd name="T17" fmla="*/ 160 h 160"/>
              <a:gd name="T18" fmla="*/ 20 w 96"/>
              <a:gd name="T19" fmla="*/ 160 h 160"/>
              <a:gd name="T20" fmla="*/ 16 w 96"/>
              <a:gd name="T21" fmla="*/ 156 h 160"/>
              <a:gd name="T22" fmla="*/ 8 w 96"/>
              <a:gd name="T23" fmla="*/ 148 h 160"/>
              <a:gd name="T24" fmla="*/ 4 w 96"/>
              <a:gd name="T25" fmla="*/ 140 h 160"/>
              <a:gd name="T26" fmla="*/ 0 w 96"/>
              <a:gd name="T27" fmla="*/ 132 h 160"/>
              <a:gd name="T28" fmla="*/ 0 w 96"/>
              <a:gd name="T29" fmla="*/ 124 h 160"/>
              <a:gd name="T30" fmla="*/ 0 w 96"/>
              <a:gd name="T31" fmla="*/ 120 h 160"/>
              <a:gd name="T32" fmla="*/ 0 w 96"/>
              <a:gd name="T33" fmla="*/ 116 h 160"/>
              <a:gd name="T34" fmla="*/ 0 w 96"/>
              <a:gd name="T35" fmla="*/ 112 h 160"/>
              <a:gd name="T36" fmla="*/ 4 w 96"/>
              <a:gd name="T37" fmla="*/ 104 h 160"/>
              <a:gd name="T38" fmla="*/ 8 w 96"/>
              <a:gd name="T39" fmla="*/ 100 h 160"/>
              <a:gd name="T40" fmla="*/ 16 w 96"/>
              <a:gd name="T41" fmla="*/ 92 h 160"/>
              <a:gd name="T42" fmla="*/ 24 w 96"/>
              <a:gd name="T43" fmla="*/ 80 h 160"/>
              <a:gd name="T44" fmla="*/ 32 w 96"/>
              <a:gd name="T45" fmla="*/ 68 h 160"/>
              <a:gd name="T46" fmla="*/ 40 w 96"/>
              <a:gd name="T47" fmla="*/ 56 h 160"/>
              <a:gd name="T48" fmla="*/ 48 w 96"/>
              <a:gd name="T49" fmla="*/ 36 h 160"/>
              <a:gd name="T50" fmla="*/ 48 w 96"/>
              <a:gd name="T51" fmla="*/ 28 h 160"/>
              <a:gd name="T52" fmla="*/ 52 w 96"/>
              <a:gd name="T53" fmla="*/ 24 h 160"/>
              <a:gd name="T54" fmla="*/ 56 w 96"/>
              <a:gd name="T55" fmla="*/ 16 h 160"/>
              <a:gd name="T56" fmla="*/ 60 w 96"/>
              <a:gd name="T57" fmla="*/ 12 h 160"/>
              <a:gd name="T58" fmla="*/ 68 w 96"/>
              <a:gd name="T59" fmla="*/ 4 h 160"/>
              <a:gd name="T60" fmla="*/ 72 w 96"/>
              <a:gd name="T61" fmla="*/ 0 h 160"/>
              <a:gd name="T62" fmla="*/ 80 w 96"/>
              <a:gd name="T63" fmla="*/ 0 h 160"/>
              <a:gd name="T64" fmla="*/ 84 w 96"/>
              <a:gd name="T65" fmla="*/ 4 h 160"/>
              <a:gd name="T66" fmla="*/ 88 w 96"/>
              <a:gd name="T67" fmla="*/ 8 h 160"/>
              <a:gd name="T68" fmla="*/ 92 w 96"/>
              <a:gd name="T69" fmla="*/ 12 h 160"/>
              <a:gd name="T70" fmla="*/ 92 w 96"/>
              <a:gd name="T71" fmla="*/ 20 h 160"/>
              <a:gd name="T72" fmla="*/ 96 w 96"/>
              <a:gd name="T73" fmla="*/ 32 h 160"/>
              <a:gd name="T74" fmla="*/ 96 w 96"/>
              <a:gd name="T75" fmla="*/ 44 h 160"/>
              <a:gd name="T76" fmla="*/ 96 w 96"/>
              <a:gd name="T77" fmla="*/ 56 h 160"/>
              <a:gd name="T78" fmla="*/ 96 w 96"/>
              <a:gd name="T79" fmla="*/ 72 h 160"/>
              <a:gd name="T80" fmla="*/ 92 w 96"/>
              <a:gd name="T81" fmla="*/ 84 h 160"/>
              <a:gd name="T82" fmla="*/ 88 w 96"/>
              <a:gd name="T83" fmla="*/ 100 h 160"/>
              <a:gd name="T84" fmla="*/ 80 w 96"/>
              <a:gd name="T85" fmla="*/ 112 h 160"/>
              <a:gd name="T86" fmla="*/ 80 w 96"/>
              <a:gd name="T87" fmla="*/ 1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160">
                <a:moveTo>
                  <a:pt x="80" y="112"/>
                </a:moveTo>
                <a:lnTo>
                  <a:pt x="76" y="124"/>
                </a:lnTo>
                <a:lnTo>
                  <a:pt x="68" y="132"/>
                </a:lnTo>
                <a:lnTo>
                  <a:pt x="60" y="144"/>
                </a:lnTo>
                <a:lnTo>
                  <a:pt x="52" y="148"/>
                </a:lnTo>
                <a:lnTo>
                  <a:pt x="44" y="152"/>
                </a:lnTo>
                <a:lnTo>
                  <a:pt x="36" y="156"/>
                </a:lnTo>
                <a:lnTo>
                  <a:pt x="32" y="160"/>
                </a:lnTo>
                <a:lnTo>
                  <a:pt x="28" y="160"/>
                </a:lnTo>
                <a:lnTo>
                  <a:pt x="20" y="160"/>
                </a:lnTo>
                <a:lnTo>
                  <a:pt x="16" y="156"/>
                </a:lnTo>
                <a:lnTo>
                  <a:pt x="8" y="148"/>
                </a:lnTo>
                <a:lnTo>
                  <a:pt x="4" y="140"/>
                </a:lnTo>
                <a:lnTo>
                  <a:pt x="0" y="132"/>
                </a:lnTo>
                <a:lnTo>
                  <a:pt x="0" y="124"/>
                </a:lnTo>
                <a:lnTo>
                  <a:pt x="0" y="120"/>
                </a:lnTo>
                <a:lnTo>
                  <a:pt x="0" y="116"/>
                </a:lnTo>
                <a:lnTo>
                  <a:pt x="0" y="112"/>
                </a:lnTo>
                <a:lnTo>
                  <a:pt x="4" y="104"/>
                </a:lnTo>
                <a:lnTo>
                  <a:pt x="8" y="100"/>
                </a:lnTo>
                <a:lnTo>
                  <a:pt x="16" y="92"/>
                </a:lnTo>
                <a:lnTo>
                  <a:pt x="24" y="80"/>
                </a:lnTo>
                <a:lnTo>
                  <a:pt x="32" y="68"/>
                </a:lnTo>
                <a:lnTo>
                  <a:pt x="40" y="56"/>
                </a:lnTo>
                <a:lnTo>
                  <a:pt x="48" y="36"/>
                </a:lnTo>
                <a:lnTo>
                  <a:pt x="48" y="28"/>
                </a:lnTo>
                <a:lnTo>
                  <a:pt x="52" y="24"/>
                </a:lnTo>
                <a:lnTo>
                  <a:pt x="56" y="16"/>
                </a:lnTo>
                <a:lnTo>
                  <a:pt x="60" y="12"/>
                </a:lnTo>
                <a:lnTo>
                  <a:pt x="68" y="4"/>
                </a:lnTo>
                <a:lnTo>
                  <a:pt x="72" y="0"/>
                </a:lnTo>
                <a:lnTo>
                  <a:pt x="80" y="0"/>
                </a:lnTo>
                <a:lnTo>
                  <a:pt x="84" y="4"/>
                </a:lnTo>
                <a:lnTo>
                  <a:pt x="88" y="8"/>
                </a:lnTo>
                <a:lnTo>
                  <a:pt x="92" y="12"/>
                </a:lnTo>
                <a:lnTo>
                  <a:pt x="92" y="20"/>
                </a:lnTo>
                <a:lnTo>
                  <a:pt x="96" y="32"/>
                </a:lnTo>
                <a:lnTo>
                  <a:pt x="96" y="44"/>
                </a:lnTo>
                <a:lnTo>
                  <a:pt x="96" y="56"/>
                </a:lnTo>
                <a:lnTo>
                  <a:pt x="96" y="72"/>
                </a:lnTo>
                <a:lnTo>
                  <a:pt x="92" y="84"/>
                </a:lnTo>
                <a:lnTo>
                  <a:pt x="88" y="100"/>
                </a:lnTo>
                <a:lnTo>
                  <a:pt x="80" y="112"/>
                </a:lnTo>
                <a:lnTo>
                  <a:pt x="80" y="1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511">
            <a:extLst>
              <a:ext uri="{FF2B5EF4-FFF2-40B4-BE49-F238E27FC236}">
                <a16:creationId xmlns:a16="http://schemas.microsoft.com/office/drawing/2014/main" xmlns="" id="{3B83DA43-7F2A-47DC-9391-29470096A451}"/>
              </a:ext>
            </a:extLst>
          </p:cNvPr>
          <p:cNvSpPr>
            <a:spLocks/>
          </p:cNvSpPr>
          <p:nvPr/>
        </p:nvSpPr>
        <p:spPr bwMode="auto">
          <a:xfrm>
            <a:off x="5397153" y="5645504"/>
            <a:ext cx="1669305" cy="824305"/>
          </a:xfrm>
          <a:custGeom>
            <a:avLst/>
            <a:gdLst>
              <a:gd name="T0" fmla="*/ 424 w 436"/>
              <a:gd name="T1" fmla="*/ 120 h 176"/>
              <a:gd name="T2" fmla="*/ 432 w 436"/>
              <a:gd name="T3" fmla="*/ 128 h 176"/>
              <a:gd name="T4" fmla="*/ 436 w 436"/>
              <a:gd name="T5" fmla="*/ 136 h 176"/>
              <a:gd name="T6" fmla="*/ 428 w 436"/>
              <a:gd name="T7" fmla="*/ 144 h 176"/>
              <a:gd name="T8" fmla="*/ 420 w 436"/>
              <a:gd name="T9" fmla="*/ 152 h 176"/>
              <a:gd name="T10" fmla="*/ 408 w 436"/>
              <a:gd name="T11" fmla="*/ 156 h 176"/>
              <a:gd name="T12" fmla="*/ 380 w 436"/>
              <a:gd name="T13" fmla="*/ 164 h 176"/>
              <a:gd name="T14" fmla="*/ 324 w 436"/>
              <a:gd name="T15" fmla="*/ 176 h 176"/>
              <a:gd name="T16" fmla="*/ 260 w 436"/>
              <a:gd name="T17" fmla="*/ 176 h 176"/>
              <a:gd name="T18" fmla="*/ 200 w 436"/>
              <a:gd name="T19" fmla="*/ 172 h 176"/>
              <a:gd name="T20" fmla="*/ 148 w 436"/>
              <a:gd name="T21" fmla="*/ 156 h 176"/>
              <a:gd name="T22" fmla="*/ 104 w 436"/>
              <a:gd name="T23" fmla="*/ 136 h 176"/>
              <a:gd name="T24" fmla="*/ 60 w 436"/>
              <a:gd name="T25" fmla="*/ 108 h 176"/>
              <a:gd name="T26" fmla="*/ 24 w 436"/>
              <a:gd name="T27" fmla="*/ 68 h 176"/>
              <a:gd name="T28" fmla="*/ 8 w 436"/>
              <a:gd name="T29" fmla="*/ 36 h 176"/>
              <a:gd name="T30" fmla="*/ 0 w 436"/>
              <a:gd name="T31" fmla="*/ 20 h 176"/>
              <a:gd name="T32" fmla="*/ 0 w 436"/>
              <a:gd name="T33" fmla="*/ 8 h 176"/>
              <a:gd name="T34" fmla="*/ 0 w 436"/>
              <a:gd name="T35" fmla="*/ 0 h 176"/>
              <a:gd name="T36" fmla="*/ 8 w 436"/>
              <a:gd name="T37" fmla="*/ 0 h 176"/>
              <a:gd name="T38" fmla="*/ 16 w 436"/>
              <a:gd name="T39" fmla="*/ 4 h 176"/>
              <a:gd name="T40" fmla="*/ 32 w 436"/>
              <a:gd name="T41" fmla="*/ 12 h 176"/>
              <a:gd name="T42" fmla="*/ 44 w 436"/>
              <a:gd name="T43" fmla="*/ 28 h 176"/>
              <a:gd name="T44" fmla="*/ 72 w 436"/>
              <a:gd name="T45" fmla="*/ 60 h 176"/>
              <a:gd name="T46" fmla="*/ 116 w 436"/>
              <a:gd name="T47" fmla="*/ 92 h 176"/>
              <a:gd name="T48" fmla="*/ 168 w 436"/>
              <a:gd name="T49" fmla="*/ 112 h 176"/>
              <a:gd name="T50" fmla="*/ 224 w 436"/>
              <a:gd name="T51" fmla="*/ 124 h 176"/>
              <a:gd name="T52" fmla="*/ 272 w 436"/>
              <a:gd name="T53" fmla="*/ 124 h 176"/>
              <a:gd name="T54" fmla="*/ 296 w 436"/>
              <a:gd name="T55" fmla="*/ 124 h 176"/>
              <a:gd name="T56" fmla="*/ 312 w 436"/>
              <a:gd name="T57" fmla="*/ 124 h 176"/>
              <a:gd name="T58" fmla="*/ 320 w 436"/>
              <a:gd name="T59" fmla="*/ 124 h 176"/>
              <a:gd name="T60" fmla="*/ 324 w 436"/>
              <a:gd name="T61" fmla="*/ 120 h 176"/>
              <a:gd name="T62" fmla="*/ 316 w 436"/>
              <a:gd name="T63" fmla="*/ 104 h 176"/>
              <a:gd name="T64" fmla="*/ 308 w 436"/>
              <a:gd name="T65" fmla="*/ 76 h 176"/>
              <a:gd name="T66" fmla="*/ 304 w 436"/>
              <a:gd name="T67" fmla="*/ 60 h 176"/>
              <a:gd name="T68" fmla="*/ 304 w 436"/>
              <a:gd name="T69" fmla="*/ 52 h 176"/>
              <a:gd name="T70" fmla="*/ 312 w 436"/>
              <a:gd name="T71" fmla="*/ 52 h 176"/>
              <a:gd name="T72" fmla="*/ 320 w 436"/>
              <a:gd name="T73" fmla="*/ 56 h 176"/>
              <a:gd name="T74" fmla="*/ 332 w 436"/>
              <a:gd name="T75" fmla="*/ 60 h 176"/>
              <a:gd name="T76" fmla="*/ 348 w 436"/>
              <a:gd name="T77" fmla="*/ 72 h 176"/>
              <a:gd name="T78" fmla="*/ 372 w 436"/>
              <a:gd name="T79" fmla="*/ 96 h 176"/>
              <a:gd name="T80" fmla="*/ 404 w 436"/>
              <a:gd name="T81" fmla="*/ 112 h 176"/>
              <a:gd name="T82" fmla="*/ 416 w 436"/>
              <a:gd name="T83" fmla="*/ 11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36" h="176">
                <a:moveTo>
                  <a:pt x="416" y="116"/>
                </a:moveTo>
                <a:lnTo>
                  <a:pt x="424" y="120"/>
                </a:lnTo>
                <a:lnTo>
                  <a:pt x="428" y="124"/>
                </a:lnTo>
                <a:lnTo>
                  <a:pt x="432" y="128"/>
                </a:lnTo>
                <a:lnTo>
                  <a:pt x="436" y="132"/>
                </a:lnTo>
                <a:lnTo>
                  <a:pt x="436" y="136"/>
                </a:lnTo>
                <a:lnTo>
                  <a:pt x="432" y="140"/>
                </a:lnTo>
                <a:lnTo>
                  <a:pt x="428" y="144"/>
                </a:lnTo>
                <a:lnTo>
                  <a:pt x="424" y="148"/>
                </a:lnTo>
                <a:lnTo>
                  <a:pt x="420" y="152"/>
                </a:lnTo>
                <a:lnTo>
                  <a:pt x="416" y="152"/>
                </a:lnTo>
                <a:lnTo>
                  <a:pt x="408" y="156"/>
                </a:lnTo>
                <a:lnTo>
                  <a:pt x="400" y="160"/>
                </a:lnTo>
                <a:lnTo>
                  <a:pt x="380" y="164"/>
                </a:lnTo>
                <a:lnTo>
                  <a:pt x="352" y="172"/>
                </a:lnTo>
                <a:lnTo>
                  <a:pt x="324" y="176"/>
                </a:lnTo>
                <a:lnTo>
                  <a:pt x="296" y="176"/>
                </a:lnTo>
                <a:lnTo>
                  <a:pt x="260" y="176"/>
                </a:lnTo>
                <a:lnTo>
                  <a:pt x="228" y="176"/>
                </a:lnTo>
                <a:lnTo>
                  <a:pt x="200" y="172"/>
                </a:lnTo>
                <a:lnTo>
                  <a:pt x="176" y="164"/>
                </a:lnTo>
                <a:lnTo>
                  <a:pt x="148" y="156"/>
                </a:lnTo>
                <a:lnTo>
                  <a:pt x="124" y="148"/>
                </a:lnTo>
                <a:lnTo>
                  <a:pt x="104" y="136"/>
                </a:lnTo>
                <a:lnTo>
                  <a:pt x="80" y="120"/>
                </a:lnTo>
                <a:lnTo>
                  <a:pt x="60" y="108"/>
                </a:lnTo>
                <a:lnTo>
                  <a:pt x="40" y="88"/>
                </a:lnTo>
                <a:lnTo>
                  <a:pt x="24" y="68"/>
                </a:lnTo>
                <a:lnTo>
                  <a:pt x="12" y="48"/>
                </a:lnTo>
                <a:lnTo>
                  <a:pt x="8" y="36"/>
                </a:lnTo>
                <a:lnTo>
                  <a:pt x="4" y="28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4"/>
                </a:lnTo>
                <a:lnTo>
                  <a:pt x="24" y="8"/>
                </a:lnTo>
                <a:lnTo>
                  <a:pt x="32" y="12"/>
                </a:lnTo>
                <a:lnTo>
                  <a:pt x="36" y="20"/>
                </a:lnTo>
                <a:lnTo>
                  <a:pt x="44" y="28"/>
                </a:lnTo>
                <a:lnTo>
                  <a:pt x="56" y="40"/>
                </a:lnTo>
                <a:lnTo>
                  <a:pt x="72" y="60"/>
                </a:lnTo>
                <a:lnTo>
                  <a:pt x="92" y="76"/>
                </a:lnTo>
                <a:lnTo>
                  <a:pt x="116" y="92"/>
                </a:lnTo>
                <a:lnTo>
                  <a:pt x="140" y="104"/>
                </a:lnTo>
                <a:lnTo>
                  <a:pt x="168" y="112"/>
                </a:lnTo>
                <a:lnTo>
                  <a:pt x="196" y="120"/>
                </a:lnTo>
                <a:lnTo>
                  <a:pt x="224" y="124"/>
                </a:lnTo>
                <a:lnTo>
                  <a:pt x="256" y="124"/>
                </a:lnTo>
                <a:lnTo>
                  <a:pt x="272" y="124"/>
                </a:lnTo>
                <a:lnTo>
                  <a:pt x="284" y="124"/>
                </a:lnTo>
                <a:lnTo>
                  <a:pt x="296" y="124"/>
                </a:lnTo>
                <a:lnTo>
                  <a:pt x="304" y="124"/>
                </a:lnTo>
                <a:lnTo>
                  <a:pt x="312" y="124"/>
                </a:lnTo>
                <a:lnTo>
                  <a:pt x="316" y="124"/>
                </a:lnTo>
                <a:lnTo>
                  <a:pt x="320" y="124"/>
                </a:lnTo>
                <a:lnTo>
                  <a:pt x="324" y="124"/>
                </a:lnTo>
                <a:lnTo>
                  <a:pt x="324" y="120"/>
                </a:lnTo>
                <a:lnTo>
                  <a:pt x="320" y="112"/>
                </a:lnTo>
                <a:lnTo>
                  <a:pt x="316" y="104"/>
                </a:lnTo>
                <a:lnTo>
                  <a:pt x="312" y="88"/>
                </a:lnTo>
                <a:lnTo>
                  <a:pt x="308" y="76"/>
                </a:lnTo>
                <a:lnTo>
                  <a:pt x="304" y="64"/>
                </a:lnTo>
                <a:lnTo>
                  <a:pt x="304" y="60"/>
                </a:lnTo>
                <a:lnTo>
                  <a:pt x="304" y="56"/>
                </a:lnTo>
                <a:lnTo>
                  <a:pt x="304" y="52"/>
                </a:lnTo>
                <a:lnTo>
                  <a:pt x="308" y="52"/>
                </a:lnTo>
                <a:lnTo>
                  <a:pt x="312" y="52"/>
                </a:lnTo>
                <a:lnTo>
                  <a:pt x="316" y="52"/>
                </a:lnTo>
                <a:lnTo>
                  <a:pt x="320" y="56"/>
                </a:lnTo>
                <a:lnTo>
                  <a:pt x="324" y="56"/>
                </a:lnTo>
                <a:lnTo>
                  <a:pt x="332" y="60"/>
                </a:lnTo>
                <a:lnTo>
                  <a:pt x="336" y="68"/>
                </a:lnTo>
                <a:lnTo>
                  <a:pt x="348" y="72"/>
                </a:lnTo>
                <a:lnTo>
                  <a:pt x="356" y="80"/>
                </a:lnTo>
                <a:lnTo>
                  <a:pt x="372" y="96"/>
                </a:lnTo>
                <a:lnTo>
                  <a:pt x="388" y="104"/>
                </a:lnTo>
                <a:lnTo>
                  <a:pt x="404" y="112"/>
                </a:lnTo>
                <a:lnTo>
                  <a:pt x="416" y="116"/>
                </a:lnTo>
                <a:lnTo>
                  <a:pt x="416" y="1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512">
            <a:extLst>
              <a:ext uri="{FF2B5EF4-FFF2-40B4-BE49-F238E27FC236}">
                <a16:creationId xmlns:a16="http://schemas.microsoft.com/office/drawing/2014/main" xmlns="" id="{5CBF9F2A-8C6C-45CF-A472-B9A29772C988}"/>
              </a:ext>
            </a:extLst>
          </p:cNvPr>
          <p:cNvSpPr>
            <a:spLocks/>
          </p:cNvSpPr>
          <p:nvPr/>
        </p:nvSpPr>
        <p:spPr bwMode="auto">
          <a:xfrm>
            <a:off x="5887224" y="5626770"/>
            <a:ext cx="474756" cy="337216"/>
          </a:xfrm>
          <a:custGeom>
            <a:avLst/>
            <a:gdLst>
              <a:gd name="T0" fmla="*/ 120 w 124"/>
              <a:gd name="T1" fmla="*/ 32 h 72"/>
              <a:gd name="T2" fmla="*/ 124 w 124"/>
              <a:gd name="T3" fmla="*/ 40 h 72"/>
              <a:gd name="T4" fmla="*/ 124 w 124"/>
              <a:gd name="T5" fmla="*/ 48 h 72"/>
              <a:gd name="T6" fmla="*/ 120 w 124"/>
              <a:gd name="T7" fmla="*/ 52 h 72"/>
              <a:gd name="T8" fmla="*/ 116 w 124"/>
              <a:gd name="T9" fmla="*/ 60 h 72"/>
              <a:gd name="T10" fmla="*/ 112 w 124"/>
              <a:gd name="T11" fmla="*/ 64 h 72"/>
              <a:gd name="T12" fmla="*/ 104 w 124"/>
              <a:gd name="T13" fmla="*/ 68 h 72"/>
              <a:gd name="T14" fmla="*/ 100 w 124"/>
              <a:gd name="T15" fmla="*/ 68 h 72"/>
              <a:gd name="T16" fmla="*/ 96 w 124"/>
              <a:gd name="T17" fmla="*/ 72 h 72"/>
              <a:gd name="T18" fmla="*/ 88 w 124"/>
              <a:gd name="T19" fmla="*/ 68 h 72"/>
              <a:gd name="T20" fmla="*/ 76 w 124"/>
              <a:gd name="T21" fmla="*/ 64 h 72"/>
              <a:gd name="T22" fmla="*/ 68 w 124"/>
              <a:gd name="T23" fmla="*/ 60 h 72"/>
              <a:gd name="T24" fmla="*/ 60 w 124"/>
              <a:gd name="T25" fmla="*/ 56 h 72"/>
              <a:gd name="T26" fmla="*/ 52 w 124"/>
              <a:gd name="T27" fmla="*/ 48 h 72"/>
              <a:gd name="T28" fmla="*/ 44 w 124"/>
              <a:gd name="T29" fmla="*/ 40 h 72"/>
              <a:gd name="T30" fmla="*/ 32 w 124"/>
              <a:gd name="T31" fmla="*/ 32 h 72"/>
              <a:gd name="T32" fmla="*/ 24 w 124"/>
              <a:gd name="T33" fmla="*/ 28 h 72"/>
              <a:gd name="T34" fmla="*/ 16 w 124"/>
              <a:gd name="T35" fmla="*/ 24 h 72"/>
              <a:gd name="T36" fmla="*/ 12 w 124"/>
              <a:gd name="T37" fmla="*/ 16 h 72"/>
              <a:gd name="T38" fmla="*/ 4 w 124"/>
              <a:gd name="T39" fmla="*/ 12 h 72"/>
              <a:gd name="T40" fmla="*/ 0 w 124"/>
              <a:gd name="T41" fmla="*/ 12 h 72"/>
              <a:gd name="T42" fmla="*/ 0 w 124"/>
              <a:gd name="T43" fmla="*/ 8 h 72"/>
              <a:gd name="T44" fmla="*/ 0 w 124"/>
              <a:gd name="T45" fmla="*/ 4 h 72"/>
              <a:gd name="T46" fmla="*/ 0 w 124"/>
              <a:gd name="T47" fmla="*/ 4 h 72"/>
              <a:gd name="T48" fmla="*/ 8 w 124"/>
              <a:gd name="T49" fmla="*/ 0 h 72"/>
              <a:gd name="T50" fmla="*/ 16 w 124"/>
              <a:gd name="T51" fmla="*/ 0 h 72"/>
              <a:gd name="T52" fmla="*/ 20 w 124"/>
              <a:gd name="T53" fmla="*/ 0 h 72"/>
              <a:gd name="T54" fmla="*/ 28 w 124"/>
              <a:gd name="T55" fmla="*/ 0 h 72"/>
              <a:gd name="T56" fmla="*/ 44 w 124"/>
              <a:gd name="T57" fmla="*/ 0 h 72"/>
              <a:gd name="T58" fmla="*/ 56 w 124"/>
              <a:gd name="T59" fmla="*/ 0 h 72"/>
              <a:gd name="T60" fmla="*/ 72 w 124"/>
              <a:gd name="T61" fmla="*/ 4 h 72"/>
              <a:gd name="T62" fmla="*/ 84 w 124"/>
              <a:gd name="T63" fmla="*/ 8 h 72"/>
              <a:gd name="T64" fmla="*/ 96 w 124"/>
              <a:gd name="T65" fmla="*/ 12 h 72"/>
              <a:gd name="T66" fmla="*/ 108 w 124"/>
              <a:gd name="T67" fmla="*/ 20 h 72"/>
              <a:gd name="T68" fmla="*/ 112 w 124"/>
              <a:gd name="T69" fmla="*/ 24 h 72"/>
              <a:gd name="T70" fmla="*/ 120 w 124"/>
              <a:gd name="T71" fmla="*/ 32 h 72"/>
              <a:gd name="T72" fmla="*/ 120 w 124"/>
              <a:gd name="T73" fmla="*/ 3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4" h="72">
                <a:moveTo>
                  <a:pt x="120" y="32"/>
                </a:moveTo>
                <a:lnTo>
                  <a:pt x="124" y="40"/>
                </a:lnTo>
                <a:lnTo>
                  <a:pt x="124" y="48"/>
                </a:lnTo>
                <a:lnTo>
                  <a:pt x="120" y="52"/>
                </a:lnTo>
                <a:lnTo>
                  <a:pt x="116" y="60"/>
                </a:lnTo>
                <a:lnTo>
                  <a:pt x="112" y="64"/>
                </a:lnTo>
                <a:lnTo>
                  <a:pt x="104" y="68"/>
                </a:lnTo>
                <a:lnTo>
                  <a:pt x="100" y="68"/>
                </a:lnTo>
                <a:lnTo>
                  <a:pt x="96" y="72"/>
                </a:lnTo>
                <a:lnTo>
                  <a:pt x="88" y="68"/>
                </a:lnTo>
                <a:lnTo>
                  <a:pt x="76" y="64"/>
                </a:lnTo>
                <a:lnTo>
                  <a:pt x="68" y="60"/>
                </a:lnTo>
                <a:lnTo>
                  <a:pt x="60" y="56"/>
                </a:lnTo>
                <a:lnTo>
                  <a:pt x="52" y="48"/>
                </a:lnTo>
                <a:lnTo>
                  <a:pt x="44" y="40"/>
                </a:lnTo>
                <a:lnTo>
                  <a:pt x="32" y="32"/>
                </a:lnTo>
                <a:lnTo>
                  <a:pt x="24" y="28"/>
                </a:lnTo>
                <a:lnTo>
                  <a:pt x="16" y="24"/>
                </a:lnTo>
                <a:lnTo>
                  <a:pt x="12" y="16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44" y="0"/>
                </a:lnTo>
                <a:lnTo>
                  <a:pt x="56" y="0"/>
                </a:lnTo>
                <a:lnTo>
                  <a:pt x="72" y="4"/>
                </a:lnTo>
                <a:lnTo>
                  <a:pt x="84" y="8"/>
                </a:lnTo>
                <a:lnTo>
                  <a:pt x="96" y="12"/>
                </a:lnTo>
                <a:lnTo>
                  <a:pt x="108" y="20"/>
                </a:lnTo>
                <a:lnTo>
                  <a:pt x="112" y="24"/>
                </a:lnTo>
                <a:lnTo>
                  <a:pt x="120" y="32"/>
                </a:lnTo>
                <a:lnTo>
                  <a:pt x="120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513">
            <a:extLst>
              <a:ext uri="{FF2B5EF4-FFF2-40B4-BE49-F238E27FC236}">
                <a16:creationId xmlns:a16="http://schemas.microsoft.com/office/drawing/2014/main" xmlns="" id="{4783A0D7-E9FE-4D6B-9917-409F8317703E}"/>
              </a:ext>
            </a:extLst>
          </p:cNvPr>
          <p:cNvSpPr>
            <a:spLocks/>
          </p:cNvSpPr>
          <p:nvPr/>
        </p:nvSpPr>
        <p:spPr bwMode="auto">
          <a:xfrm>
            <a:off x="6591701" y="5476896"/>
            <a:ext cx="658533" cy="393418"/>
          </a:xfrm>
          <a:custGeom>
            <a:avLst/>
            <a:gdLst>
              <a:gd name="T0" fmla="*/ 148 w 172"/>
              <a:gd name="T1" fmla="*/ 24 h 84"/>
              <a:gd name="T2" fmla="*/ 156 w 172"/>
              <a:gd name="T3" fmla="*/ 28 h 84"/>
              <a:gd name="T4" fmla="*/ 160 w 172"/>
              <a:gd name="T5" fmla="*/ 32 h 84"/>
              <a:gd name="T6" fmla="*/ 164 w 172"/>
              <a:gd name="T7" fmla="*/ 36 h 84"/>
              <a:gd name="T8" fmla="*/ 168 w 172"/>
              <a:gd name="T9" fmla="*/ 40 h 84"/>
              <a:gd name="T10" fmla="*/ 172 w 172"/>
              <a:gd name="T11" fmla="*/ 48 h 84"/>
              <a:gd name="T12" fmla="*/ 172 w 172"/>
              <a:gd name="T13" fmla="*/ 52 h 84"/>
              <a:gd name="T14" fmla="*/ 172 w 172"/>
              <a:gd name="T15" fmla="*/ 60 h 84"/>
              <a:gd name="T16" fmla="*/ 168 w 172"/>
              <a:gd name="T17" fmla="*/ 72 h 84"/>
              <a:gd name="T18" fmla="*/ 164 w 172"/>
              <a:gd name="T19" fmla="*/ 80 h 84"/>
              <a:gd name="T20" fmla="*/ 160 w 172"/>
              <a:gd name="T21" fmla="*/ 84 h 84"/>
              <a:gd name="T22" fmla="*/ 156 w 172"/>
              <a:gd name="T23" fmla="*/ 84 h 84"/>
              <a:gd name="T24" fmla="*/ 152 w 172"/>
              <a:gd name="T25" fmla="*/ 84 h 84"/>
              <a:gd name="T26" fmla="*/ 144 w 172"/>
              <a:gd name="T27" fmla="*/ 80 h 84"/>
              <a:gd name="T28" fmla="*/ 136 w 172"/>
              <a:gd name="T29" fmla="*/ 80 h 84"/>
              <a:gd name="T30" fmla="*/ 128 w 172"/>
              <a:gd name="T31" fmla="*/ 76 h 84"/>
              <a:gd name="T32" fmla="*/ 116 w 172"/>
              <a:gd name="T33" fmla="*/ 72 h 84"/>
              <a:gd name="T34" fmla="*/ 104 w 172"/>
              <a:gd name="T35" fmla="*/ 64 h 84"/>
              <a:gd name="T36" fmla="*/ 88 w 172"/>
              <a:gd name="T37" fmla="*/ 56 h 84"/>
              <a:gd name="T38" fmla="*/ 72 w 172"/>
              <a:gd name="T39" fmla="*/ 48 h 84"/>
              <a:gd name="T40" fmla="*/ 56 w 172"/>
              <a:gd name="T41" fmla="*/ 40 h 84"/>
              <a:gd name="T42" fmla="*/ 40 w 172"/>
              <a:gd name="T43" fmla="*/ 36 h 84"/>
              <a:gd name="T44" fmla="*/ 28 w 172"/>
              <a:gd name="T45" fmla="*/ 28 h 84"/>
              <a:gd name="T46" fmla="*/ 16 w 172"/>
              <a:gd name="T47" fmla="*/ 24 h 84"/>
              <a:gd name="T48" fmla="*/ 8 w 172"/>
              <a:gd name="T49" fmla="*/ 20 h 84"/>
              <a:gd name="T50" fmla="*/ 4 w 172"/>
              <a:gd name="T51" fmla="*/ 16 h 84"/>
              <a:gd name="T52" fmla="*/ 0 w 172"/>
              <a:gd name="T53" fmla="*/ 12 h 84"/>
              <a:gd name="T54" fmla="*/ 0 w 172"/>
              <a:gd name="T55" fmla="*/ 8 h 84"/>
              <a:gd name="T56" fmla="*/ 0 w 172"/>
              <a:gd name="T57" fmla="*/ 4 h 84"/>
              <a:gd name="T58" fmla="*/ 8 w 172"/>
              <a:gd name="T59" fmla="*/ 4 h 84"/>
              <a:gd name="T60" fmla="*/ 12 w 172"/>
              <a:gd name="T61" fmla="*/ 0 h 84"/>
              <a:gd name="T62" fmla="*/ 16 w 172"/>
              <a:gd name="T63" fmla="*/ 0 h 84"/>
              <a:gd name="T64" fmla="*/ 20 w 172"/>
              <a:gd name="T65" fmla="*/ 0 h 84"/>
              <a:gd name="T66" fmla="*/ 28 w 172"/>
              <a:gd name="T67" fmla="*/ 0 h 84"/>
              <a:gd name="T68" fmla="*/ 56 w 172"/>
              <a:gd name="T69" fmla="*/ 0 h 84"/>
              <a:gd name="T70" fmla="*/ 88 w 172"/>
              <a:gd name="T71" fmla="*/ 4 h 84"/>
              <a:gd name="T72" fmla="*/ 104 w 172"/>
              <a:gd name="T73" fmla="*/ 4 h 84"/>
              <a:gd name="T74" fmla="*/ 120 w 172"/>
              <a:gd name="T75" fmla="*/ 8 h 84"/>
              <a:gd name="T76" fmla="*/ 132 w 172"/>
              <a:gd name="T77" fmla="*/ 16 h 84"/>
              <a:gd name="T78" fmla="*/ 148 w 172"/>
              <a:gd name="T79" fmla="*/ 24 h 84"/>
              <a:gd name="T80" fmla="*/ 148 w 172"/>
              <a:gd name="T81" fmla="*/ 2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2" h="84">
                <a:moveTo>
                  <a:pt x="148" y="24"/>
                </a:moveTo>
                <a:lnTo>
                  <a:pt x="156" y="28"/>
                </a:lnTo>
                <a:lnTo>
                  <a:pt x="160" y="32"/>
                </a:lnTo>
                <a:lnTo>
                  <a:pt x="164" y="36"/>
                </a:lnTo>
                <a:lnTo>
                  <a:pt x="168" y="40"/>
                </a:lnTo>
                <a:lnTo>
                  <a:pt x="172" y="48"/>
                </a:lnTo>
                <a:lnTo>
                  <a:pt x="172" y="52"/>
                </a:lnTo>
                <a:lnTo>
                  <a:pt x="172" y="60"/>
                </a:lnTo>
                <a:lnTo>
                  <a:pt x="168" y="72"/>
                </a:lnTo>
                <a:lnTo>
                  <a:pt x="164" y="80"/>
                </a:lnTo>
                <a:lnTo>
                  <a:pt x="160" y="84"/>
                </a:lnTo>
                <a:lnTo>
                  <a:pt x="156" y="84"/>
                </a:lnTo>
                <a:lnTo>
                  <a:pt x="152" y="84"/>
                </a:lnTo>
                <a:lnTo>
                  <a:pt x="144" y="80"/>
                </a:lnTo>
                <a:lnTo>
                  <a:pt x="136" y="80"/>
                </a:lnTo>
                <a:lnTo>
                  <a:pt x="128" y="76"/>
                </a:lnTo>
                <a:lnTo>
                  <a:pt x="116" y="72"/>
                </a:lnTo>
                <a:lnTo>
                  <a:pt x="104" y="64"/>
                </a:lnTo>
                <a:lnTo>
                  <a:pt x="88" y="56"/>
                </a:lnTo>
                <a:lnTo>
                  <a:pt x="72" y="48"/>
                </a:lnTo>
                <a:lnTo>
                  <a:pt x="56" y="40"/>
                </a:lnTo>
                <a:lnTo>
                  <a:pt x="40" y="36"/>
                </a:lnTo>
                <a:lnTo>
                  <a:pt x="28" y="28"/>
                </a:lnTo>
                <a:lnTo>
                  <a:pt x="16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56" y="0"/>
                </a:lnTo>
                <a:lnTo>
                  <a:pt x="88" y="4"/>
                </a:lnTo>
                <a:lnTo>
                  <a:pt x="104" y="4"/>
                </a:lnTo>
                <a:lnTo>
                  <a:pt x="120" y="8"/>
                </a:lnTo>
                <a:lnTo>
                  <a:pt x="132" y="16"/>
                </a:lnTo>
                <a:lnTo>
                  <a:pt x="148" y="24"/>
                </a:lnTo>
                <a:lnTo>
                  <a:pt x="14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519">
            <a:extLst>
              <a:ext uri="{FF2B5EF4-FFF2-40B4-BE49-F238E27FC236}">
                <a16:creationId xmlns:a16="http://schemas.microsoft.com/office/drawing/2014/main" xmlns="" id="{420D242E-3BC5-408B-A217-5527E0F6F48C}"/>
              </a:ext>
            </a:extLst>
          </p:cNvPr>
          <p:cNvSpPr>
            <a:spLocks/>
          </p:cNvSpPr>
          <p:nvPr/>
        </p:nvSpPr>
        <p:spPr bwMode="auto">
          <a:xfrm>
            <a:off x="8946757" y="4116573"/>
            <a:ext cx="321609" cy="2323042"/>
          </a:xfrm>
          <a:custGeom>
            <a:avLst/>
            <a:gdLst>
              <a:gd name="T0" fmla="*/ 80 w 84"/>
              <a:gd name="T1" fmla="*/ 44 h 496"/>
              <a:gd name="T2" fmla="*/ 80 w 84"/>
              <a:gd name="T3" fmla="*/ 56 h 496"/>
              <a:gd name="T4" fmla="*/ 76 w 84"/>
              <a:gd name="T5" fmla="*/ 80 h 496"/>
              <a:gd name="T6" fmla="*/ 76 w 84"/>
              <a:gd name="T7" fmla="*/ 112 h 496"/>
              <a:gd name="T8" fmla="*/ 76 w 84"/>
              <a:gd name="T9" fmla="*/ 152 h 496"/>
              <a:gd name="T10" fmla="*/ 72 w 84"/>
              <a:gd name="T11" fmla="*/ 196 h 496"/>
              <a:gd name="T12" fmla="*/ 72 w 84"/>
              <a:gd name="T13" fmla="*/ 248 h 496"/>
              <a:gd name="T14" fmla="*/ 72 w 84"/>
              <a:gd name="T15" fmla="*/ 308 h 496"/>
              <a:gd name="T16" fmla="*/ 68 w 84"/>
              <a:gd name="T17" fmla="*/ 368 h 496"/>
              <a:gd name="T18" fmla="*/ 64 w 84"/>
              <a:gd name="T19" fmla="*/ 420 h 496"/>
              <a:gd name="T20" fmla="*/ 60 w 84"/>
              <a:gd name="T21" fmla="*/ 452 h 496"/>
              <a:gd name="T22" fmla="*/ 56 w 84"/>
              <a:gd name="T23" fmla="*/ 476 h 496"/>
              <a:gd name="T24" fmla="*/ 52 w 84"/>
              <a:gd name="T25" fmla="*/ 488 h 496"/>
              <a:gd name="T26" fmla="*/ 40 w 84"/>
              <a:gd name="T27" fmla="*/ 496 h 496"/>
              <a:gd name="T28" fmla="*/ 28 w 84"/>
              <a:gd name="T29" fmla="*/ 492 h 496"/>
              <a:gd name="T30" fmla="*/ 20 w 84"/>
              <a:gd name="T31" fmla="*/ 480 h 496"/>
              <a:gd name="T32" fmla="*/ 12 w 84"/>
              <a:gd name="T33" fmla="*/ 460 h 496"/>
              <a:gd name="T34" fmla="*/ 8 w 84"/>
              <a:gd name="T35" fmla="*/ 444 h 496"/>
              <a:gd name="T36" fmla="*/ 8 w 84"/>
              <a:gd name="T37" fmla="*/ 436 h 496"/>
              <a:gd name="T38" fmla="*/ 8 w 84"/>
              <a:gd name="T39" fmla="*/ 428 h 496"/>
              <a:gd name="T40" fmla="*/ 12 w 84"/>
              <a:gd name="T41" fmla="*/ 412 h 496"/>
              <a:gd name="T42" fmla="*/ 16 w 84"/>
              <a:gd name="T43" fmla="*/ 388 h 496"/>
              <a:gd name="T44" fmla="*/ 20 w 84"/>
              <a:gd name="T45" fmla="*/ 344 h 496"/>
              <a:gd name="T46" fmla="*/ 20 w 84"/>
              <a:gd name="T47" fmla="*/ 308 h 496"/>
              <a:gd name="T48" fmla="*/ 24 w 84"/>
              <a:gd name="T49" fmla="*/ 272 h 496"/>
              <a:gd name="T50" fmla="*/ 28 w 84"/>
              <a:gd name="T51" fmla="*/ 228 h 496"/>
              <a:gd name="T52" fmla="*/ 28 w 84"/>
              <a:gd name="T53" fmla="*/ 184 h 496"/>
              <a:gd name="T54" fmla="*/ 28 w 84"/>
              <a:gd name="T55" fmla="*/ 144 h 496"/>
              <a:gd name="T56" fmla="*/ 24 w 84"/>
              <a:gd name="T57" fmla="*/ 112 h 496"/>
              <a:gd name="T58" fmla="*/ 24 w 84"/>
              <a:gd name="T59" fmla="*/ 80 h 496"/>
              <a:gd name="T60" fmla="*/ 20 w 84"/>
              <a:gd name="T61" fmla="*/ 56 h 496"/>
              <a:gd name="T62" fmla="*/ 16 w 84"/>
              <a:gd name="T63" fmla="*/ 40 h 496"/>
              <a:gd name="T64" fmla="*/ 12 w 84"/>
              <a:gd name="T65" fmla="*/ 28 h 496"/>
              <a:gd name="T66" fmla="*/ 8 w 84"/>
              <a:gd name="T67" fmla="*/ 24 h 496"/>
              <a:gd name="T68" fmla="*/ 0 w 84"/>
              <a:gd name="T69" fmla="*/ 16 h 496"/>
              <a:gd name="T70" fmla="*/ 0 w 84"/>
              <a:gd name="T71" fmla="*/ 8 h 496"/>
              <a:gd name="T72" fmla="*/ 8 w 84"/>
              <a:gd name="T73" fmla="*/ 0 h 496"/>
              <a:gd name="T74" fmla="*/ 16 w 84"/>
              <a:gd name="T75" fmla="*/ 0 h 496"/>
              <a:gd name="T76" fmla="*/ 32 w 84"/>
              <a:gd name="T77" fmla="*/ 0 h 496"/>
              <a:gd name="T78" fmla="*/ 56 w 84"/>
              <a:gd name="T79" fmla="*/ 8 h 496"/>
              <a:gd name="T80" fmla="*/ 72 w 84"/>
              <a:gd name="T81" fmla="*/ 12 h 496"/>
              <a:gd name="T82" fmla="*/ 80 w 84"/>
              <a:gd name="T83" fmla="*/ 20 h 496"/>
              <a:gd name="T84" fmla="*/ 84 w 84"/>
              <a:gd name="T85" fmla="*/ 24 h 496"/>
              <a:gd name="T86" fmla="*/ 84 w 84"/>
              <a:gd name="T87" fmla="*/ 36 h 496"/>
              <a:gd name="T88" fmla="*/ 80 w 84"/>
              <a:gd name="T89" fmla="*/ 40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4" h="496">
                <a:moveTo>
                  <a:pt x="80" y="40"/>
                </a:moveTo>
                <a:lnTo>
                  <a:pt x="80" y="44"/>
                </a:lnTo>
                <a:lnTo>
                  <a:pt x="80" y="48"/>
                </a:lnTo>
                <a:lnTo>
                  <a:pt x="80" y="56"/>
                </a:lnTo>
                <a:lnTo>
                  <a:pt x="76" y="68"/>
                </a:lnTo>
                <a:lnTo>
                  <a:pt x="76" y="80"/>
                </a:lnTo>
                <a:lnTo>
                  <a:pt x="76" y="92"/>
                </a:lnTo>
                <a:lnTo>
                  <a:pt x="76" y="112"/>
                </a:lnTo>
                <a:lnTo>
                  <a:pt x="76" y="128"/>
                </a:lnTo>
                <a:lnTo>
                  <a:pt x="76" y="152"/>
                </a:lnTo>
                <a:lnTo>
                  <a:pt x="72" y="172"/>
                </a:lnTo>
                <a:lnTo>
                  <a:pt x="72" y="196"/>
                </a:lnTo>
                <a:lnTo>
                  <a:pt x="72" y="224"/>
                </a:lnTo>
                <a:lnTo>
                  <a:pt x="72" y="248"/>
                </a:lnTo>
                <a:lnTo>
                  <a:pt x="72" y="280"/>
                </a:lnTo>
                <a:lnTo>
                  <a:pt x="72" y="308"/>
                </a:lnTo>
                <a:lnTo>
                  <a:pt x="68" y="340"/>
                </a:lnTo>
                <a:lnTo>
                  <a:pt x="68" y="368"/>
                </a:lnTo>
                <a:lnTo>
                  <a:pt x="68" y="396"/>
                </a:lnTo>
                <a:lnTo>
                  <a:pt x="64" y="420"/>
                </a:lnTo>
                <a:lnTo>
                  <a:pt x="64" y="436"/>
                </a:lnTo>
                <a:lnTo>
                  <a:pt x="60" y="452"/>
                </a:lnTo>
                <a:lnTo>
                  <a:pt x="60" y="468"/>
                </a:lnTo>
                <a:lnTo>
                  <a:pt x="56" y="476"/>
                </a:lnTo>
                <a:lnTo>
                  <a:pt x="56" y="480"/>
                </a:lnTo>
                <a:lnTo>
                  <a:pt x="52" y="488"/>
                </a:lnTo>
                <a:lnTo>
                  <a:pt x="48" y="492"/>
                </a:lnTo>
                <a:lnTo>
                  <a:pt x="40" y="496"/>
                </a:lnTo>
                <a:lnTo>
                  <a:pt x="36" y="496"/>
                </a:lnTo>
                <a:lnTo>
                  <a:pt x="28" y="492"/>
                </a:lnTo>
                <a:lnTo>
                  <a:pt x="24" y="488"/>
                </a:lnTo>
                <a:lnTo>
                  <a:pt x="20" y="480"/>
                </a:lnTo>
                <a:lnTo>
                  <a:pt x="16" y="472"/>
                </a:lnTo>
                <a:lnTo>
                  <a:pt x="12" y="460"/>
                </a:lnTo>
                <a:lnTo>
                  <a:pt x="12" y="448"/>
                </a:lnTo>
                <a:lnTo>
                  <a:pt x="8" y="444"/>
                </a:lnTo>
                <a:lnTo>
                  <a:pt x="8" y="440"/>
                </a:lnTo>
                <a:lnTo>
                  <a:pt x="8" y="436"/>
                </a:lnTo>
                <a:lnTo>
                  <a:pt x="8" y="432"/>
                </a:lnTo>
                <a:lnTo>
                  <a:pt x="8" y="428"/>
                </a:lnTo>
                <a:lnTo>
                  <a:pt x="12" y="420"/>
                </a:lnTo>
                <a:lnTo>
                  <a:pt x="12" y="412"/>
                </a:lnTo>
                <a:lnTo>
                  <a:pt x="12" y="400"/>
                </a:lnTo>
                <a:lnTo>
                  <a:pt x="16" y="388"/>
                </a:lnTo>
                <a:lnTo>
                  <a:pt x="16" y="376"/>
                </a:lnTo>
                <a:lnTo>
                  <a:pt x="20" y="344"/>
                </a:lnTo>
                <a:lnTo>
                  <a:pt x="20" y="328"/>
                </a:lnTo>
                <a:lnTo>
                  <a:pt x="20" y="308"/>
                </a:lnTo>
                <a:lnTo>
                  <a:pt x="24" y="292"/>
                </a:lnTo>
                <a:lnTo>
                  <a:pt x="24" y="272"/>
                </a:lnTo>
                <a:lnTo>
                  <a:pt x="24" y="248"/>
                </a:lnTo>
                <a:lnTo>
                  <a:pt x="28" y="228"/>
                </a:lnTo>
                <a:lnTo>
                  <a:pt x="28" y="204"/>
                </a:lnTo>
                <a:lnTo>
                  <a:pt x="28" y="184"/>
                </a:lnTo>
                <a:lnTo>
                  <a:pt x="28" y="164"/>
                </a:lnTo>
                <a:lnTo>
                  <a:pt x="28" y="144"/>
                </a:lnTo>
                <a:lnTo>
                  <a:pt x="28" y="128"/>
                </a:lnTo>
                <a:lnTo>
                  <a:pt x="24" y="112"/>
                </a:lnTo>
                <a:lnTo>
                  <a:pt x="24" y="96"/>
                </a:lnTo>
                <a:lnTo>
                  <a:pt x="24" y="80"/>
                </a:lnTo>
                <a:lnTo>
                  <a:pt x="20" y="68"/>
                </a:lnTo>
                <a:lnTo>
                  <a:pt x="20" y="56"/>
                </a:lnTo>
                <a:lnTo>
                  <a:pt x="20" y="48"/>
                </a:lnTo>
                <a:lnTo>
                  <a:pt x="16" y="40"/>
                </a:lnTo>
                <a:lnTo>
                  <a:pt x="16" y="32"/>
                </a:lnTo>
                <a:lnTo>
                  <a:pt x="12" y="28"/>
                </a:lnTo>
                <a:lnTo>
                  <a:pt x="12" y="24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4"/>
                </a:lnTo>
                <a:lnTo>
                  <a:pt x="56" y="8"/>
                </a:lnTo>
                <a:lnTo>
                  <a:pt x="68" y="12"/>
                </a:lnTo>
                <a:lnTo>
                  <a:pt x="72" y="12"/>
                </a:lnTo>
                <a:lnTo>
                  <a:pt x="76" y="16"/>
                </a:lnTo>
                <a:lnTo>
                  <a:pt x="80" y="20"/>
                </a:lnTo>
                <a:lnTo>
                  <a:pt x="80" y="20"/>
                </a:lnTo>
                <a:lnTo>
                  <a:pt x="84" y="24"/>
                </a:lnTo>
                <a:lnTo>
                  <a:pt x="84" y="32"/>
                </a:lnTo>
                <a:lnTo>
                  <a:pt x="84" y="36"/>
                </a:lnTo>
                <a:lnTo>
                  <a:pt x="80" y="40"/>
                </a:lnTo>
                <a:lnTo>
                  <a:pt x="80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520">
            <a:extLst>
              <a:ext uri="{FF2B5EF4-FFF2-40B4-BE49-F238E27FC236}">
                <a16:creationId xmlns:a16="http://schemas.microsoft.com/office/drawing/2014/main" xmlns="" id="{34E6CC44-761A-4471-A2F9-CA3EEA543140}"/>
              </a:ext>
            </a:extLst>
          </p:cNvPr>
          <p:cNvSpPr>
            <a:spLocks/>
          </p:cNvSpPr>
          <p:nvPr/>
        </p:nvSpPr>
        <p:spPr bwMode="auto">
          <a:xfrm>
            <a:off x="8502630" y="4753536"/>
            <a:ext cx="1072030" cy="281013"/>
          </a:xfrm>
          <a:custGeom>
            <a:avLst/>
            <a:gdLst>
              <a:gd name="T0" fmla="*/ 236 w 280"/>
              <a:gd name="T1" fmla="*/ 36 h 60"/>
              <a:gd name="T2" fmla="*/ 216 w 280"/>
              <a:gd name="T3" fmla="*/ 40 h 60"/>
              <a:gd name="T4" fmla="*/ 212 w 280"/>
              <a:gd name="T5" fmla="*/ 40 h 60"/>
              <a:gd name="T6" fmla="*/ 204 w 280"/>
              <a:gd name="T7" fmla="*/ 44 h 60"/>
              <a:gd name="T8" fmla="*/ 188 w 280"/>
              <a:gd name="T9" fmla="*/ 44 h 60"/>
              <a:gd name="T10" fmla="*/ 168 w 280"/>
              <a:gd name="T11" fmla="*/ 48 h 60"/>
              <a:gd name="T12" fmla="*/ 140 w 280"/>
              <a:gd name="T13" fmla="*/ 52 h 60"/>
              <a:gd name="T14" fmla="*/ 108 w 280"/>
              <a:gd name="T15" fmla="*/ 56 h 60"/>
              <a:gd name="T16" fmla="*/ 88 w 280"/>
              <a:gd name="T17" fmla="*/ 56 h 60"/>
              <a:gd name="T18" fmla="*/ 68 w 280"/>
              <a:gd name="T19" fmla="*/ 60 h 60"/>
              <a:gd name="T20" fmla="*/ 60 w 280"/>
              <a:gd name="T21" fmla="*/ 60 h 60"/>
              <a:gd name="T22" fmla="*/ 44 w 280"/>
              <a:gd name="T23" fmla="*/ 60 h 60"/>
              <a:gd name="T24" fmla="*/ 24 w 280"/>
              <a:gd name="T25" fmla="*/ 52 h 60"/>
              <a:gd name="T26" fmla="*/ 8 w 280"/>
              <a:gd name="T27" fmla="*/ 44 h 60"/>
              <a:gd name="T28" fmla="*/ 0 w 280"/>
              <a:gd name="T29" fmla="*/ 36 h 60"/>
              <a:gd name="T30" fmla="*/ 8 w 280"/>
              <a:gd name="T31" fmla="*/ 32 h 60"/>
              <a:gd name="T32" fmla="*/ 24 w 280"/>
              <a:gd name="T33" fmla="*/ 32 h 60"/>
              <a:gd name="T34" fmla="*/ 36 w 280"/>
              <a:gd name="T35" fmla="*/ 28 h 60"/>
              <a:gd name="T36" fmla="*/ 56 w 280"/>
              <a:gd name="T37" fmla="*/ 28 h 60"/>
              <a:gd name="T38" fmla="*/ 88 w 280"/>
              <a:gd name="T39" fmla="*/ 20 h 60"/>
              <a:gd name="T40" fmla="*/ 124 w 280"/>
              <a:gd name="T41" fmla="*/ 16 h 60"/>
              <a:gd name="T42" fmla="*/ 164 w 280"/>
              <a:gd name="T43" fmla="*/ 8 h 60"/>
              <a:gd name="T44" fmla="*/ 192 w 280"/>
              <a:gd name="T45" fmla="*/ 4 h 60"/>
              <a:gd name="T46" fmla="*/ 216 w 280"/>
              <a:gd name="T47" fmla="*/ 0 h 60"/>
              <a:gd name="T48" fmla="*/ 228 w 280"/>
              <a:gd name="T49" fmla="*/ 0 h 60"/>
              <a:gd name="T50" fmla="*/ 248 w 280"/>
              <a:gd name="T51" fmla="*/ 0 h 60"/>
              <a:gd name="T52" fmla="*/ 264 w 280"/>
              <a:gd name="T53" fmla="*/ 4 h 60"/>
              <a:gd name="T54" fmla="*/ 276 w 280"/>
              <a:gd name="T55" fmla="*/ 8 h 60"/>
              <a:gd name="T56" fmla="*/ 280 w 280"/>
              <a:gd name="T57" fmla="*/ 16 h 60"/>
              <a:gd name="T58" fmla="*/ 272 w 280"/>
              <a:gd name="T59" fmla="*/ 24 h 60"/>
              <a:gd name="T60" fmla="*/ 264 w 280"/>
              <a:gd name="T61" fmla="*/ 28 h 60"/>
              <a:gd name="T62" fmla="*/ 252 w 280"/>
              <a:gd name="T63" fmla="*/ 3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80" h="60">
                <a:moveTo>
                  <a:pt x="252" y="36"/>
                </a:moveTo>
                <a:lnTo>
                  <a:pt x="236" y="36"/>
                </a:lnTo>
                <a:lnTo>
                  <a:pt x="224" y="40"/>
                </a:lnTo>
                <a:lnTo>
                  <a:pt x="216" y="40"/>
                </a:lnTo>
                <a:lnTo>
                  <a:pt x="212" y="40"/>
                </a:lnTo>
                <a:lnTo>
                  <a:pt x="212" y="40"/>
                </a:lnTo>
                <a:lnTo>
                  <a:pt x="208" y="40"/>
                </a:lnTo>
                <a:lnTo>
                  <a:pt x="204" y="44"/>
                </a:lnTo>
                <a:lnTo>
                  <a:pt x="196" y="44"/>
                </a:lnTo>
                <a:lnTo>
                  <a:pt x="188" y="44"/>
                </a:lnTo>
                <a:lnTo>
                  <a:pt x="180" y="44"/>
                </a:lnTo>
                <a:lnTo>
                  <a:pt x="168" y="48"/>
                </a:lnTo>
                <a:lnTo>
                  <a:pt x="156" y="48"/>
                </a:lnTo>
                <a:lnTo>
                  <a:pt x="140" y="52"/>
                </a:lnTo>
                <a:lnTo>
                  <a:pt x="124" y="52"/>
                </a:lnTo>
                <a:lnTo>
                  <a:pt x="108" y="56"/>
                </a:lnTo>
                <a:lnTo>
                  <a:pt x="96" y="56"/>
                </a:lnTo>
                <a:lnTo>
                  <a:pt x="88" y="56"/>
                </a:lnTo>
                <a:lnTo>
                  <a:pt x="76" y="60"/>
                </a:lnTo>
                <a:lnTo>
                  <a:pt x="68" y="60"/>
                </a:lnTo>
                <a:lnTo>
                  <a:pt x="64" y="60"/>
                </a:lnTo>
                <a:lnTo>
                  <a:pt x="60" y="60"/>
                </a:lnTo>
                <a:lnTo>
                  <a:pt x="52" y="60"/>
                </a:lnTo>
                <a:lnTo>
                  <a:pt x="44" y="60"/>
                </a:lnTo>
                <a:lnTo>
                  <a:pt x="36" y="56"/>
                </a:lnTo>
                <a:lnTo>
                  <a:pt x="24" y="52"/>
                </a:lnTo>
                <a:lnTo>
                  <a:pt x="16" y="48"/>
                </a:lnTo>
                <a:lnTo>
                  <a:pt x="8" y="44"/>
                </a:lnTo>
                <a:lnTo>
                  <a:pt x="4" y="40"/>
                </a:lnTo>
                <a:lnTo>
                  <a:pt x="0" y="36"/>
                </a:lnTo>
                <a:lnTo>
                  <a:pt x="4" y="36"/>
                </a:lnTo>
                <a:lnTo>
                  <a:pt x="8" y="32"/>
                </a:lnTo>
                <a:lnTo>
                  <a:pt x="12" y="32"/>
                </a:lnTo>
                <a:lnTo>
                  <a:pt x="24" y="32"/>
                </a:lnTo>
                <a:lnTo>
                  <a:pt x="28" y="28"/>
                </a:lnTo>
                <a:lnTo>
                  <a:pt x="36" y="28"/>
                </a:lnTo>
                <a:lnTo>
                  <a:pt x="48" y="28"/>
                </a:lnTo>
                <a:lnTo>
                  <a:pt x="56" y="28"/>
                </a:lnTo>
                <a:lnTo>
                  <a:pt x="72" y="24"/>
                </a:lnTo>
                <a:lnTo>
                  <a:pt x="88" y="20"/>
                </a:lnTo>
                <a:lnTo>
                  <a:pt x="104" y="20"/>
                </a:lnTo>
                <a:lnTo>
                  <a:pt x="124" y="16"/>
                </a:lnTo>
                <a:lnTo>
                  <a:pt x="144" y="12"/>
                </a:lnTo>
                <a:lnTo>
                  <a:pt x="164" y="8"/>
                </a:lnTo>
                <a:lnTo>
                  <a:pt x="180" y="4"/>
                </a:lnTo>
                <a:lnTo>
                  <a:pt x="192" y="4"/>
                </a:lnTo>
                <a:lnTo>
                  <a:pt x="204" y="4"/>
                </a:lnTo>
                <a:lnTo>
                  <a:pt x="216" y="0"/>
                </a:lnTo>
                <a:lnTo>
                  <a:pt x="224" y="0"/>
                </a:lnTo>
                <a:lnTo>
                  <a:pt x="228" y="0"/>
                </a:lnTo>
                <a:lnTo>
                  <a:pt x="240" y="0"/>
                </a:lnTo>
                <a:lnTo>
                  <a:pt x="248" y="0"/>
                </a:lnTo>
                <a:lnTo>
                  <a:pt x="256" y="4"/>
                </a:lnTo>
                <a:lnTo>
                  <a:pt x="264" y="4"/>
                </a:lnTo>
                <a:lnTo>
                  <a:pt x="272" y="8"/>
                </a:lnTo>
                <a:lnTo>
                  <a:pt x="276" y="8"/>
                </a:lnTo>
                <a:lnTo>
                  <a:pt x="280" y="12"/>
                </a:lnTo>
                <a:lnTo>
                  <a:pt x="280" y="16"/>
                </a:lnTo>
                <a:lnTo>
                  <a:pt x="276" y="20"/>
                </a:lnTo>
                <a:lnTo>
                  <a:pt x="272" y="24"/>
                </a:lnTo>
                <a:lnTo>
                  <a:pt x="268" y="28"/>
                </a:lnTo>
                <a:lnTo>
                  <a:pt x="264" y="28"/>
                </a:lnTo>
                <a:lnTo>
                  <a:pt x="256" y="32"/>
                </a:lnTo>
                <a:lnTo>
                  <a:pt x="252" y="36"/>
                </a:lnTo>
                <a:lnTo>
                  <a:pt x="252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521">
            <a:extLst>
              <a:ext uri="{FF2B5EF4-FFF2-40B4-BE49-F238E27FC236}">
                <a16:creationId xmlns:a16="http://schemas.microsoft.com/office/drawing/2014/main" xmlns="" id="{98852490-A906-497D-ACDC-595DBFD16C0E}"/>
              </a:ext>
            </a:extLst>
          </p:cNvPr>
          <p:cNvSpPr>
            <a:spLocks/>
          </p:cNvSpPr>
          <p:nvPr/>
        </p:nvSpPr>
        <p:spPr bwMode="auto">
          <a:xfrm>
            <a:off x="8334168" y="4828473"/>
            <a:ext cx="842309" cy="1086584"/>
          </a:xfrm>
          <a:custGeom>
            <a:avLst/>
            <a:gdLst>
              <a:gd name="T0" fmla="*/ 0 w 220"/>
              <a:gd name="T1" fmla="*/ 228 h 232"/>
              <a:gd name="T2" fmla="*/ 0 w 220"/>
              <a:gd name="T3" fmla="*/ 224 h 232"/>
              <a:gd name="T4" fmla="*/ 4 w 220"/>
              <a:gd name="T5" fmla="*/ 220 h 232"/>
              <a:gd name="T6" fmla="*/ 8 w 220"/>
              <a:gd name="T7" fmla="*/ 216 h 232"/>
              <a:gd name="T8" fmla="*/ 12 w 220"/>
              <a:gd name="T9" fmla="*/ 212 h 232"/>
              <a:gd name="T10" fmla="*/ 20 w 220"/>
              <a:gd name="T11" fmla="*/ 204 h 232"/>
              <a:gd name="T12" fmla="*/ 28 w 220"/>
              <a:gd name="T13" fmla="*/ 196 h 232"/>
              <a:gd name="T14" fmla="*/ 40 w 220"/>
              <a:gd name="T15" fmla="*/ 188 h 232"/>
              <a:gd name="T16" fmla="*/ 52 w 220"/>
              <a:gd name="T17" fmla="*/ 176 h 232"/>
              <a:gd name="T18" fmla="*/ 64 w 220"/>
              <a:gd name="T19" fmla="*/ 164 h 232"/>
              <a:gd name="T20" fmla="*/ 80 w 220"/>
              <a:gd name="T21" fmla="*/ 152 h 232"/>
              <a:gd name="T22" fmla="*/ 96 w 220"/>
              <a:gd name="T23" fmla="*/ 132 h 232"/>
              <a:gd name="T24" fmla="*/ 116 w 220"/>
              <a:gd name="T25" fmla="*/ 112 h 232"/>
              <a:gd name="T26" fmla="*/ 136 w 220"/>
              <a:gd name="T27" fmla="*/ 88 h 232"/>
              <a:gd name="T28" fmla="*/ 156 w 220"/>
              <a:gd name="T29" fmla="*/ 64 h 232"/>
              <a:gd name="T30" fmla="*/ 180 w 220"/>
              <a:gd name="T31" fmla="*/ 32 h 232"/>
              <a:gd name="T32" fmla="*/ 204 w 220"/>
              <a:gd name="T33" fmla="*/ 0 h 232"/>
              <a:gd name="T34" fmla="*/ 220 w 220"/>
              <a:gd name="T35" fmla="*/ 52 h 232"/>
              <a:gd name="T36" fmla="*/ 208 w 220"/>
              <a:gd name="T37" fmla="*/ 68 h 232"/>
              <a:gd name="T38" fmla="*/ 196 w 220"/>
              <a:gd name="T39" fmla="*/ 84 h 232"/>
              <a:gd name="T40" fmla="*/ 184 w 220"/>
              <a:gd name="T41" fmla="*/ 100 h 232"/>
              <a:gd name="T42" fmla="*/ 172 w 220"/>
              <a:gd name="T43" fmla="*/ 116 h 232"/>
              <a:gd name="T44" fmla="*/ 160 w 220"/>
              <a:gd name="T45" fmla="*/ 128 h 232"/>
              <a:gd name="T46" fmla="*/ 152 w 220"/>
              <a:gd name="T47" fmla="*/ 140 h 232"/>
              <a:gd name="T48" fmla="*/ 140 w 220"/>
              <a:gd name="T49" fmla="*/ 148 h 232"/>
              <a:gd name="T50" fmla="*/ 132 w 220"/>
              <a:gd name="T51" fmla="*/ 160 h 232"/>
              <a:gd name="T52" fmla="*/ 112 w 220"/>
              <a:gd name="T53" fmla="*/ 176 h 232"/>
              <a:gd name="T54" fmla="*/ 92 w 220"/>
              <a:gd name="T55" fmla="*/ 192 h 232"/>
              <a:gd name="T56" fmla="*/ 68 w 220"/>
              <a:gd name="T57" fmla="*/ 204 h 232"/>
              <a:gd name="T58" fmla="*/ 48 w 220"/>
              <a:gd name="T59" fmla="*/ 216 h 232"/>
              <a:gd name="T60" fmla="*/ 40 w 220"/>
              <a:gd name="T61" fmla="*/ 220 h 232"/>
              <a:gd name="T62" fmla="*/ 28 w 220"/>
              <a:gd name="T63" fmla="*/ 224 h 232"/>
              <a:gd name="T64" fmla="*/ 20 w 220"/>
              <a:gd name="T65" fmla="*/ 228 h 232"/>
              <a:gd name="T66" fmla="*/ 16 w 220"/>
              <a:gd name="T67" fmla="*/ 232 h 232"/>
              <a:gd name="T68" fmla="*/ 8 w 220"/>
              <a:gd name="T69" fmla="*/ 232 h 232"/>
              <a:gd name="T70" fmla="*/ 8 w 220"/>
              <a:gd name="T71" fmla="*/ 232 h 232"/>
              <a:gd name="T72" fmla="*/ 4 w 220"/>
              <a:gd name="T73" fmla="*/ 232 h 232"/>
              <a:gd name="T74" fmla="*/ 0 w 220"/>
              <a:gd name="T75" fmla="*/ 228 h 232"/>
              <a:gd name="T76" fmla="*/ 0 w 220"/>
              <a:gd name="T77" fmla="*/ 228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20" h="232">
                <a:moveTo>
                  <a:pt x="0" y="228"/>
                </a:moveTo>
                <a:lnTo>
                  <a:pt x="0" y="224"/>
                </a:lnTo>
                <a:lnTo>
                  <a:pt x="4" y="220"/>
                </a:lnTo>
                <a:lnTo>
                  <a:pt x="8" y="216"/>
                </a:lnTo>
                <a:lnTo>
                  <a:pt x="12" y="212"/>
                </a:lnTo>
                <a:lnTo>
                  <a:pt x="20" y="204"/>
                </a:lnTo>
                <a:lnTo>
                  <a:pt x="28" y="196"/>
                </a:lnTo>
                <a:lnTo>
                  <a:pt x="40" y="188"/>
                </a:lnTo>
                <a:lnTo>
                  <a:pt x="52" y="176"/>
                </a:lnTo>
                <a:lnTo>
                  <a:pt x="64" y="164"/>
                </a:lnTo>
                <a:lnTo>
                  <a:pt x="80" y="152"/>
                </a:lnTo>
                <a:lnTo>
                  <a:pt x="96" y="132"/>
                </a:lnTo>
                <a:lnTo>
                  <a:pt x="116" y="112"/>
                </a:lnTo>
                <a:lnTo>
                  <a:pt x="136" y="88"/>
                </a:lnTo>
                <a:lnTo>
                  <a:pt x="156" y="64"/>
                </a:lnTo>
                <a:lnTo>
                  <a:pt x="180" y="32"/>
                </a:lnTo>
                <a:lnTo>
                  <a:pt x="204" y="0"/>
                </a:lnTo>
                <a:lnTo>
                  <a:pt x="220" y="52"/>
                </a:lnTo>
                <a:lnTo>
                  <a:pt x="208" y="68"/>
                </a:lnTo>
                <a:lnTo>
                  <a:pt x="196" y="84"/>
                </a:lnTo>
                <a:lnTo>
                  <a:pt x="184" y="100"/>
                </a:lnTo>
                <a:lnTo>
                  <a:pt x="172" y="116"/>
                </a:lnTo>
                <a:lnTo>
                  <a:pt x="160" y="128"/>
                </a:lnTo>
                <a:lnTo>
                  <a:pt x="152" y="140"/>
                </a:lnTo>
                <a:lnTo>
                  <a:pt x="140" y="148"/>
                </a:lnTo>
                <a:lnTo>
                  <a:pt x="132" y="160"/>
                </a:lnTo>
                <a:lnTo>
                  <a:pt x="112" y="176"/>
                </a:lnTo>
                <a:lnTo>
                  <a:pt x="92" y="192"/>
                </a:lnTo>
                <a:lnTo>
                  <a:pt x="68" y="204"/>
                </a:lnTo>
                <a:lnTo>
                  <a:pt x="48" y="216"/>
                </a:lnTo>
                <a:lnTo>
                  <a:pt x="40" y="220"/>
                </a:lnTo>
                <a:lnTo>
                  <a:pt x="28" y="224"/>
                </a:lnTo>
                <a:lnTo>
                  <a:pt x="20" y="228"/>
                </a:lnTo>
                <a:lnTo>
                  <a:pt x="16" y="232"/>
                </a:lnTo>
                <a:lnTo>
                  <a:pt x="8" y="232"/>
                </a:lnTo>
                <a:lnTo>
                  <a:pt x="8" y="232"/>
                </a:lnTo>
                <a:lnTo>
                  <a:pt x="4" y="232"/>
                </a:lnTo>
                <a:lnTo>
                  <a:pt x="0" y="228"/>
                </a:lnTo>
                <a:lnTo>
                  <a:pt x="0" y="2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522">
            <a:extLst>
              <a:ext uri="{FF2B5EF4-FFF2-40B4-BE49-F238E27FC236}">
                <a16:creationId xmlns:a16="http://schemas.microsoft.com/office/drawing/2014/main" xmlns="" id="{D91CF976-AD1D-4F93-ADC0-B72B6B5C8229}"/>
              </a:ext>
            </a:extLst>
          </p:cNvPr>
          <p:cNvSpPr>
            <a:spLocks/>
          </p:cNvSpPr>
          <p:nvPr/>
        </p:nvSpPr>
        <p:spPr bwMode="auto">
          <a:xfrm>
            <a:off x="9084589" y="5146954"/>
            <a:ext cx="459441" cy="281013"/>
          </a:xfrm>
          <a:custGeom>
            <a:avLst/>
            <a:gdLst>
              <a:gd name="T0" fmla="*/ 0 w 120"/>
              <a:gd name="T1" fmla="*/ 0 h 60"/>
              <a:gd name="T2" fmla="*/ 20 w 120"/>
              <a:gd name="T3" fmla="*/ 0 h 60"/>
              <a:gd name="T4" fmla="*/ 36 w 120"/>
              <a:gd name="T5" fmla="*/ 4 h 60"/>
              <a:gd name="T6" fmla="*/ 52 w 120"/>
              <a:gd name="T7" fmla="*/ 4 h 60"/>
              <a:gd name="T8" fmla="*/ 64 w 120"/>
              <a:gd name="T9" fmla="*/ 4 h 60"/>
              <a:gd name="T10" fmla="*/ 76 w 120"/>
              <a:gd name="T11" fmla="*/ 8 h 60"/>
              <a:gd name="T12" fmla="*/ 84 w 120"/>
              <a:gd name="T13" fmla="*/ 8 h 60"/>
              <a:gd name="T14" fmla="*/ 92 w 120"/>
              <a:gd name="T15" fmla="*/ 12 h 60"/>
              <a:gd name="T16" fmla="*/ 100 w 120"/>
              <a:gd name="T17" fmla="*/ 12 h 60"/>
              <a:gd name="T18" fmla="*/ 108 w 120"/>
              <a:gd name="T19" fmla="*/ 20 h 60"/>
              <a:gd name="T20" fmla="*/ 112 w 120"/>
              <a:gd name="T21" fmla="*/ 24 h 60"/>
              <a:gd name="T22" fmla="*/ 116 w 120"/>
              <a:gd name="T23" fmla="*/ 32 h 60"/>
              <a:gd name="T24" fmla="*/ 120 w 120"/>
              <a:gd name="T25" fmla="*/ 40 h 60"/>
              <a:gd name="T26" fmla="*/ 116 w 120"/>
              <a:gd name="T27" fmla="*/ 48 h 60"/>
              <a:gd name="T28" fmla="*/ 116 w 120"/>
              <a:gd name="T29" fmla="*/ 56 h 60"/>
              <a:gd name="T30" fmla="*/ 108 w 120"/>
              <a:gd name="T31" fmla="*/ 56 h 60"/>
              <a:gd name="T32" fmla="*/ 100 w 120"/>
              <a:gd name="T33" fmla="*/ 60 h 60"/>
              <a:gd name="T34" fmla="*/ 96 w 120"/>
              <a:gd name="T35" fmla="*/ 60 h 60"/>
              <a:gd name="T36" fmla="*/ 88 w 120"/>
              <a:gd name="T37" fmla="*/ 56 h 60"/>
              <a:gd name="T38" fmla="*/ 76 w 120"/>
              <a:gd name="T39" fmla="*/ 52 h 60"/>
              <a:gd name="T40" fmla="*/ 64 w 120"/>
              <a:gd name="T41" fmla="*/ 48 h 60"/>
              <a:gd name="T42" fmla="*/ 52 w 120"/>
              <a:gd name="T43" fmla="*/ 36 h 60"/>
              <a:gd name="T44" fmla="*/ 36 w 120"/>
              <a:gd name="T45" fmla="*/ 28 h 60"/>
              <a:gd name="T46" fmla="*/ 20 w 120"/>
              <a:gd name="T47" fmla="*/ 16 h 60"/>
              <a:gd name="T48" fmla="*/ 0 w 120"/>
              <a:gd name="T49" fmla="*/ 0 h 60"/>
              <a:gd name="T50" fmla="*/ 0 w 120"/>
              <a:gd name="T51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20" h="60">
                <a:moveTo>
                  <a:pt x="0" y="0"/>
                </a:moveTo>
                <a:lnTo>
                  <a:pt x="20" y="0"/>
                </a:lnTo>
                <a:lnTo>
                  <a:pt x="36" y="4"/>
                </a:lnTo>
                <a:lnTo>
                  <a:pt x="52" y="4"/>
                </a:lnTo>
                <a:lnTo>
                  <a:pt x="64" y="4"/>
                </a:lnTo>
                <a:lnTo>
                  <a:pt x="76" y="8"/>
                </a:lnTo>
                <a:lnTo>
                  <a:pt x="84" y="8"/>
                </a:lnTo>
                <a:lnTo>
                  <a:pt x="92" y="12"/>
                </a:lnTo>
                <a:lnTo>
                  <a:pt x="100" y="12"/>
                </a:lnTo>
                <a:lnTo>
                  <a:pt x="108" y="20"/>
                </a:lnTo>
                <a:lnTo>
                  <a:pt x="112" y="24"/>
                </a:lnTo>
                <a:lnTo>
                  <a:pt x="116" y="32"/>
                </a:lnTo>
                <a:lnTo>
                  <a:pt x="120" y="40"/>
                </a:lnTo>
                <a:lnTo>
                  <a:pt x="116" y="48"/>
                </a:lnTo>
                <a:lnTo>
                  <a:pt x="116" y="56"/>
                </a:lnTo>
                <a:lnTo>
                  <a:pt x="108" y="56"/>
                </a:lnTo>
                <a:lnTo>
                  <a:pt x="100" y="60"/>
                </a:lnTo>
                <a:lnTo>
                  <a:pt x="96" y="60"/>
                </a:lnTo>
                <a:lnTo>
                  <a:pt x="88" y="56"/>
                </a:lnTo>
                <a:lnTo>
                  <a:pt x="76" y="52"/>
                </a:lnTo>
                <a:lnTo>
                  <a:pt x="64" y="48"/>
                </a:lnTo>
                <a:lnTo>
                  <a:pt x="52" y="36"/>
                </a:lnTo>
                <a:lnTo>
                  <a:pt x="36" y="28"/>
                </a:lnTo>
                <a:lnTo>
                  <a:pt x="20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Freeform 523">
            <a:extLst>
              <a:ext uri="{FF2B5EF4-FFF2-40B4-BE49-F238E27FC236}">
                <a16:creationId xmlns:a16="http://schemas.microsoft.com/office/drawing/2014/main" xmlns="" id="{B2F1BE18-3819-448B-8069-C46F5EA2197A}"/>
              </a:ext>
            </a:extLst>
          </p:cNvPr>
          <p:cNvSpPr>
            <a:spLocks/>
          </p:cNvSpPr>
          <p:nvPr/>
        </p:nvSpPr>
        <p:spPr bwMode="auto">
          <a:xfrm>
            <a:off x="9620604" y="4228978"/>
            <a:ext cx="382868" cy="393418"/>
          </a:xfrm>
          <a:custGeom>
            <a:avLst/>
            <a:gdLst>
              <a:gd name="T0" fmla="*/ 0 w 100"/>
              <a:gd name="T1" fmla="*/ 12 h 84"/>
              <a:gd name="T2" fmla="*/ 4 w 100"/>
              <a:gd name="T3" fmla="*/ 8 h 84"/>
              <a:gd name="T4" fmla="*/ 8 w 100"/>
              <a:gd name="T5" fmla="*/ 4 h 84"/>
              <a:gd name="T6" fmla="*/ 16 w 100"/>
              <a:gd name="T7" fmla="*/ 4 h 84"/>
              <a:gd name="T8" fmla="*/ 24 w 100"/>
              <a:gd name="T9" fmla="*/ 0 h 84"/>
              <a:gd name="T10" fmla="*/ 36 w 100"/>
              <a:gd name="T11" fmla="*/ 0 h 84"/>
              <a:gd name="T12" fmla="*/ 48 w 100"/>
              <a:gd name="T13" fmla="*/ 4 h 84"/>
              <a:gd name="T14" fmla="*/ 60 w 100"/>
              <a:gd name="T15" fmla="*/ 4 h 84"/>
              <a:gd name="T16" fmla="*/ 68 w 100"/>
              <a:gd name="T17" fmla="*/ 12 h 84"/>
              <a:gd name="T18" fmla="*/ 80 w 100"/>
              <a:gd name="T19" fmla="*/ 16 h 84"/>
              <a:gd name="T20" fmla="*/ 88 w 100"/>
              <a:gd name="T21" fmla="*/ 24 h 84"/>
              <a:gd name="T22" fmla="*/ 92 w 100"/>
              <a:gd name="T23" fmla="*/ 32 h 84"/>
              <a:gd name="T24" fmla="*/ 100 w 100"/>
              <a:gd name="T25" fmla="*/ 40 h 84"/>
              <a:gd name="T26" fmla="*/ 100 w 100"/>
              <a:gd name="T27" fmla="*/ 48 h 84"/>
              <a:gd name="T28" fmla="*/ 100 w 100"/>
              <a:gd name="T29" fmla="*/ 56 h 84"/>
              <a:gd name="T30" fmla="*/ 96 w 100"/>
              <a:gd name="T31" fmla="*/ 64 h 84"/>
              <a:gd name="T32" fmla="*/ 92 w 100"/>
              <a:gd name="T33" fmla="*/ 72 h 84"/>
              <a:gd name="T34" fmla="*/ 88 w 100"/>
              <a:gd name="T35" fmla="*/ 76 h 84"/>
              <a:gd name="T36" fmla="*/ 80 w 100"/>
              <a:gd name="T37" fmla="*/ 80 h 84"/>
              <a:gd name="T38" fmla="*/ 76 w 100"/>
              <a:gd name="T39" fmla="*/ 80 h 84"/>
              <a:gd name="T40" fmla="*/ 72 w 100"/>
              <a:gd name="T41" fmla="*/ 84 h 84"/>
              <a:gd name="T42" fmla="*/ 68 w 100"/>
              <a:gd name="T43" fmla="*/ 80 h 84"/>
              <a:gd name="T44" fmla="*/ 68 w 100"/>
              <a:gd name="T45" fmla="*/ 80 h 84"/>
              <a:gd name="T46" fmla="*/ 64 w 100"/>
              <a:gd name="T47" fmla="*/ 76 h 84"/>
              <a:gd name="T48" fmla="*/ 56 w 100"/>
              <a:gd name="T49" fmla="*/ 72 h 84"/>
              <a:gd name="T50" fmla="*/ 44 w 100"/>
              <a:gd name="T51" fmla="*/ 64 h 84"/>
              <a:gd name="T52" fmla="*/ 32 w 100"/>
              <a:gd name="T53" fmla="*/ 48 h 84"/>
              <a:gd name="T54" fmla="*/ 24 w 100"/>
              <a:gd name="T55" fmla="*/ 44 h 84"/>
              <a:gd name="T56" fmla="*/ 16 w 100"/>
              <a:gd name="T57" fmla="*/ 36 h 84"/>
              <a:gd name="T58" fmla="*/ 12 w 100"/>
              <a:gd name="T59" fmla="*/ 28 h 84"/>
              <a:gd name="T60" fmla="*/ 4 w 100"/>
              <a:gd name="T61" fmla="*/ 24 h 84"/>
              <a:gd name="T62" fmla="*/ 0 w 100"/>
              <a:gd name="T63" fmla="*/ 20 h 84"/>
              <a:gd name="T64" fmla="*/ 0 w 100"/>
              <a:gd name="T65" fmla="*/ 16 h 84"/>
              <a:gd name="T66" fmla="*/ 0 w 100"/>
              <a:gd name="T67" fmla="*/ 12 h 84"/>
              <a:gd name="T68" fmla="*/ 0 w 100"/>
              <a:gd name="T69" fmla="*/ 12 h 84"/>
              <a:gd name="T70" fmla="*/ 0 w 100"/>
              <a:gd name="T71" fmla="*/ 1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0" h="84">
                <a:moveTo>
                  <a:pt x="0" y="12"/>
                </a:moveTo>
                <a:lnTo>
                  <a:pt x="4" y="8"/>
                </a:lnTo>
                <a:lnTo>
                  <a:pt x="8" y="4"/>
                </a:lnTo>
                <a:lnTo>
                  <a:pt x="16" y="4"/>
                </a:lnTo>
                <a:lnTo>
                  <a:pt x="24" y="0"/>
                </a:lnTo>
                <a:lnTo>
                  <a:pt x="36" y="0"/>
                </a:lnTo>
                <a:lnTo>
                  <a:pt x="48" y="4"/>
                </a:lnTo>
                <a:lnTo>
                  <a:pt x="60" y="4"/>
                </a:lnTo>
                <a:lnTo>
                  <a:pt x="68" y="12"/>
                </a:lnTo>
                <a:lnTo>
                  <a:pt x="80" y="16"/>
                </a:lnTo>
                <a:lnTo>
                  <a:pt x="88" y="24"/>
                </a:lnTo>
                <a:lnTo>
                  <a:pt x="92" y="32"/>
                </a:lnTo>
                <a:lnTo>
                  <a:pt x="100" y="40"/>
                </a:lnTo>
                <a:lnTo>
                  <a:pt x="100" y="48"/>
                </a:lnTo>
                <a:lnTo>
                  <a:pt x="100" y="56"/>
                </a:lnTo>
                <a:lnTo>
                  <a:pt x="96" y="64"/>
                </a:lnTo>
                <a:lnTo>
                  <a:pt x="92" y="72"/>
                </a:lnTo>
                <a:lnTo>
                  <a:pt x="88" y="76"/>
                </a:lnTo>
                <a:lnTo>
                  <a:pt x="80" y="80"/>
                </a:lnTo>
                <a:lnTo>
                  <a:pt x="76" y="80"/>
                </a:lnTo>
                <a:lnTo>
                  <a:pt x="72" y="84"/>
                </a:lnTo>
                <a:lnTo>
                  <a:pt x="68" y="80"/>
                </a:lnTo>
                <a:lnTo>
                  <a:pt x="68" y="80"/>
                </a:lnTo>
                <a:lnTo>
                  <a:pt x="64" y="76"/>
                </a:lnTo>
                <a:lnTo>
                  <a:pt x="56" y="72"/>
                </a:lnTo>
                <a:lnTo>
                  <a:pt x="44" y="64"/>
                </a:lnTo>
                <a:lnTo>
                  <a:pt x="32" y="48"/>
                </a:lnTo>
                <a:lnTo>
                  <a:pt x="24" y="44"/>
                </a:lnTo>
                <a:lnTo>
                  <a:pt x="16" y="36"/>
                </a:lnTo>
                <a:lnTo>
                  <a:pt x="12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Freeform 524">
            <a:extLst>
              <a:ext uri="{FF2B5EF4-FFF2-40B4-BE49-F238E27FC236}">
                <a16:creationId xmlns:a16="http://schemas.microsoft.com/office/drawing/2014/main" xmlns="" id="{4C4C24DB-BF81-4884-852C-D89713C98CAD}"/>
              </a:ext>
            </a:extLst>
          </p:cNvPr>
          <p:cNvSpPr>
            <a:spLocks/>
          </p:cNvSpPr>
          <p:nvPr/>
        </p:nvSpPr>
        <p:spPr bwMode="auto">
          <a:xfrm>
            <a:off x="10095360" y="4060370"/>
            <a:ext cx="581959" cy="580760"/>
          </a:xfrm>
          <a:custGeom>
            <a:avLst/>
            <a:gdLst>
              <a:gd name="T0" fmla="*/ 72 w 152"/>
              <a:gd name="T1" fmla="*/ 20 h 124"/>
              <a:gd name="T2" fmla="*/ 68 w 152"/>
              <a:gd name="T3" fmla="*/ 16 h 124"/>
              <a:gd name="T4" fmla="*/ 68 w 152"/>
              <a:gd name="T5" fmla="*/ 12 h 124"/>
              <a:gd name="T6" fmla="*/ 68 w 152"/>
              <a:gd name="T7" fmla="*/ 8 h 124"/>
              <a:gd name="T8" fmla="*/ 72 w 152"/>
              <a:gd name="T9" fmla="*/ 4 h 124"/>
              <a:gd name="T10" fmla="*/ 76 w 152"/>
              <a:gd name="T11" fmla="*/ 0 h 124"/>
              <a:gd name="T12" fmla="*/ 80 w 152"/>
              <a:gd name="T13" fmla="*/ 0 h 124"/>
              <a:gd name="T14" fmla="*/ 92 w 152"/>
              <a:gd name="T15" fmla="*/ 0 h 124"/>
              <a:gd name="T16" fmla="*/ 100 w 152"/>
              <a:gd name="T17" fmla="*/ 0 h 124"/>
              <a:gd name="T18" fmla="*/ 120 w 152"/>
              <a:gd name="T19" fmla="*/ 8 h 124"/>
              <a:gd name="T20" fmla="*/ 140 w 152"/>
              <a:gd name="T21" fmla="*/ 16 h 124"/>
              <a:gd name="T22" fmla="*/ 144 w 152"/>
              <a:gd name="T23" fmla="*/ 20 h 124"/>
              <a:gd name="T24" fmla="*/ 148 w 152"/>
              <a:gd name="T25" fmla="*/ 24 h 124"/>
              <a:gd name="T26" fmla="*/ 152 w 152"/>
              <a:gd name="T27" fmla="*/ 28 h 124"/>
              <a:gd name="T28" fmla="*/ 152 w 152"/>
              <a:gd name="T29" fmla="*/ 32 h 124"/>
              <a:gd name="T30" fmla="*/ 152 w 152"/>
              <a:gd name="T31" fmla="*/ 36 h 124"/>
              <a:gd name="T32" fmla="*/ 152 w 152"/>
              <a:gd name="T33" fmla="*/ 40 h 124"/>
              <a:gd name="T34" fmla="*/ 148 w 152"/>
              <a:gd name="T35" fmla="*/ 40 h 124"/>
              <a:gd name="T36" fmla="*/ 144 w 152"/>
              <a:gd name="T37" fmla="*/ 44 h 124"/>
              <a:gd name="T38" fmla="*/ 140 w 152"/>
              <a:gd name="T39" fmla="*/ 48 h 124"/>
              <a:gd name="T40" fmla="*/ 132 w 152"/>
              <a:gd name="T41" fmla="*/ 56 h 124"/>
              <a:gd name="T42" fmla="*/ 128 w 152"/>
              <a:gd name="T43" fmla="*/ 60 h 124"/>
              <a:gd name="T44" fmla="*/ 120 w 152"/>
              <a:gd name="T45" fmla="*/ 64 h 124"/>
              <a:gd name="T46" fmla="*/ 84 w 152"/>
              <a:gd name="T47" fmla="*/ 88 h 124"/>
              <a:gd name="T48" fmla="*/ 64 w 152"/>
              <a:gd name="T49" fmla="*/ 100 h 124"/>
              <a:gd name="T50" fmla="*/ 44 w 152"/>
              <a:gd name="T51" fmla="*/ 108 h 124"/>
              <a:gd name="T52" fmla="*/ 36 w 152"/>
              <a:gd name="T53" fmla="*/ 112 h 124"/>
              <a:gd name="T54" fmla="*/ 28 w 152"/>
              <a:gd name="T55" fmla="*/ 116 h 124"/>
              <a:gd name="T56" fmla="*/ 20 w 152"/>
              <a:gd name="T57" fmla="*/ 120 h 124"/>
              <a:gd name="T58" fmla="*/ 16 w 152"/>
              <a:gd name="T59" fmla="*/ 124 h 124"/>
              <a:gd name="T60" fmla="*/ 8 w 152"/>
              <a:gd name="T61" fmla="*/ 124 h 124"/>
              <a:gd name="T62" fmla="*/ 4 w 152"/>
              <a:gd name="T63" fmla="*/ 124 h 124"/>
              <a:gd name="T64" fmla="*/ 4 w 152"/>
              <a:gd name="T65" fmla="*/ 124 h 124"/>
              <a:gd name="T66" fmla="*/ 0 w 152"/>
              <a:gd name="T67" fmla="*/ 124 h 124"/>
              <a:gd name="T68" fmla="*/ 0 w 152"/>
              <a:gd name="T69" fmla="*/ 120 h 124"/>
              <a:gd name="T70" fmla="*/ 0 w 152"/>
              <a:gd name="T71" fmla="*/ 120 h 124"/>
              <a:gd name="T72" fmla="*/ 0 w 152"/>
              <a:gd name="T73" fmla="*/ 116 h 124"/>
              <a:gd name="T74" fmla="*/ 4 w 152"/>
              <a:gd name="T75" fmla="*/ 112 h 124"/>
              <a:gd name="T76" fmla="*/ 8 w 152"/>
              <a:gd name="T77" fmla="*/ 108 h 124"/>
              <a:gd name="T78" fmla="*/ 12 w 152"/>
              <a:gd name="T79" fmla="*/ 104 h 124"/>
              <a:gd name="T80" fmla="*/ 16 w 152"/>
              <a:gd name="T81" fmla="*/ 96 h 124"/>
              <a:gd name="T82" fmla="*/ 24 w 152"/>
              <a:gd name="T83" fmla="*/ 88 h 124"/>
              <a:gd name="T84" fmla="*/ 40 w 152"/>
              <a:gd name="T85" fmla="*/ 76 h 124"/>
              <a:gd name="T86" fmla="*/ 52 w 152"/>
              <a:gd name="T87" fmla="*/ 64 h 124"/>
              <a:gd name="T88" fmla="*/ 60 w 152"/>
              <a:gd name="T89" fmla="*/ 52 h 124"/>
              <a:gd name="T90" fmla="*/ 68 w 152"/>
              <a:gd name="T91" fmla="*/ 44 h 124"/>
              <a:gd name="T92" fmla="*/ 72 w 152"/>
              <a:gd name="T93" fmla="*/ 32 h 124"/>
              <a:gd name="T94" fmla="*/ 76 w 152"/>
              <a:gd name="T95" fmla="*/ 28 h 124"/>
              <a:gd name="T96" fmla="*/ 76 w 152"/>
              <a:gd name="T97" fmla="*/ 24 h 124"/>
              <a:gd name="T98" fmla="*/ 72 w 152"/>
              <a:gd name="T99" fmla="*/ 20 h 124"/>
              <a:gd name="T100" fmla="*/ 72 w 152"/>
              <a:gd name="T101" fmla="*/ 20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2" h="124">
                <a:moveTo>
                  <a:pt x="72" y="20"/>
                </a:moveTo>
                <a:lnTo>
                  <a:pt x="68" y="16"/>
                </a:lnTo>
                <a:lnTo>
                  <a:pt x="68" y="12"/>
                </a:lnTo>
                <a:lnTo>
                  <a:pt x="68" y="8"/>
                </a:lnTo>
                <a:lnTo>
                  <a:pt x="72" y="4"/>
                </a:lnTo>
                <a:lnTo>
                  <a:pt x="76" y="0"/>
                </a:lnTo>
                <a:lnTo>
                  <a:pt x="80" y="0"/>
                </a:lnTo>
                <a:lnTo>
                  <a:pt x="92" y="0"/>
                </a:lnTo>
                <a:lnTo>
                  <a:pt x="100" y="0"/>
                </a:lnTo>
                <a:lnTo>
                  <a:pt x="120" y="8"/>
                </a:lnTo>
                <a:lnTo>
                  <a:pt x="140" y="16"/>
                </a:lnTo>
                <a:lnTo>
                  <a:pt x="144" y="20"/>
                </a:lnTo>
                <a:lnTo>
                  <a:pt x="148" y="24"/>
                </a:lnTo>
                <a:lnTo>
                  <a:pt x="152" y="28"/>
                </a:lnTo>
                <a:lnTo>
                  <a:pt x="152" y="32"/>
                </a:lnTo>
                <a:lnTo>
                  <a:pt x="152" y="36"/>
                </a:lnTo>
                <a:lnTo>
                  <a:pt x="152" y="40"/>
                </a:lnTo>
                <a:lnTo>
                  <a:pt x="148" y="40"/>
                </a:lnTo>
                <a:lnTo>
                  <a:pt x="144" y="44"/>
                </a:lnTo>
                <a:lnTo>
                  <a:pt x="140" y="48"/>
                </a:lnTo>
                <a:lnTo>
                  <a:pt x="132" y="56"/>
                </a:lnTo>
                <a:lnTo>
                  <a:pt x="128" y="60"/>
                </a:lnTo>
                <a:lnTo>
                  <a:pt x="120" y="64"/>
                </a:lnTo>
                <a:lnTo>
                  <a:pt x="84" y="88"/>
                </a:lnTo>
                <a:lnTo>
                  <a:pt x="64" y="100"/>
                </a:lnTo>
                <a:lnTo>
                  <a:pt x="44" y="108"/>
                </a:lnTo>
                <a:lnTo>
                  <a:pt x="36" y="112"/>
                </a:lnTo>
                <a:lnTo>
                  <a:pt x="28" y="116"/>
                </a:lnTo>
                <a:lnTo>
                  <a:pt x="20" y="120"/>
                </a:lnTo>
                <a:lnTo>
                  <a:pt x="16" y="124"/>
                </a:lnTo>
                <a:lnTo>
                  <a:pt x="8" y="124"/>
                </a:lnTo>
                <a:lnTo>
                  <a:pt x="4" y="124"/>
                </a:lnTo>
                <a:lnTo>
                  <a:pt x="4" y="124"/>
                </a:lnTo>
                <a:lnTo>
                  <a:pt x="0" y="124"/>
                </a:lnTo>
                <a:lnTo>
                  <a:pt x="0" y="120"/>
                </a:lnTo>
                <a:lnTo>
                  <a:pt x="0" y="120"/>
                </a:lnTo>
                <a:lnTo>
                  <a:pt x="0" y="116"/>
                </a:lnTo>
                <a:lnTo>
                  <a:pt x="4" y="112"/>
                </a:lnTo>
                <a:lnTo>
                  <a:pt x="8" y="108"/>
                </a:lnTo>
                <a:lnTo>
                  <a:pt x="12" y="104"/>
                </a:lnTo>
                <a:lnTo>
                  <a:pt x="16" y="96"/>
                </a:lnTo>
                <a:lnTo>
                  <a:pt x="24" y="88"/>
                </a:lnTo>
                <a:lnTo>
                  <a:pt x="40" y="76"/>
                </a:lnTo>
                <a:lnTo>
                  <a:pt x="52" y="64"/>
                </a:lnTo>
                <a:lnTo>
                  <a:pt x="60" y="52"/>
                </a:lnTo>
                <a:lnTo>
                  <a:pt x="68" y="44"/>
                </a:lnTo>
                <a:lnTo>
                  <a:pt x="72" y="32"/>
                </a:lnTo>
                <a:lnTo>
                  <a:pt x="76" y="28"/>
                </a:lnTo>
                <a:lnTo>
                  <a:pt x="76" y="24"/>
                </a:lnTo>
                <a:lnTo>
                  <a:pt x="72" y="20"/>
                </a:lnTo>
                <a:lnTo>
                  <a:pt x="72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Freeform 525">
            <a:extLst>
              <a:ext uri="{FF2B5EF4-FFF2-40B4-BE49-F238E27FC236}">
                <a16:creationId xmlns:a16="http://schemas.microsoft.com/office/drawing/2014/main" xmlns="" id="{1464903E-A668-43A0-99CA-ACBA4384D34E}"/>
              </a:ext>
            </a:extLst>
          </p:cNvPr>
          <p:cNvSpPr>
            <a:spLocks/>
          </p:cNvSpPr>
          <p:nvPr/>
        </p:nvSpPr>
        <p:spPr bwMode="auto">
          <a:xfrm>
            <a:off x="9620604" y="4622396"/>
            <a:ext cx="1026086" cy="281013"/>
          </a:xfrm>
          <a:custGeom>
            <a:avLst/>
            <a:gdLst>
              <a:gd name="T0" fmla="*/ 0 w 268"/>
              <a:gd name="T1" fmla="*/ 48 h 60"/>
              <a:gd name="T2" fmla="*/ 0 w 268"/>
              <a:gd name="T3" fmla="*/ 44 h 60"/>
              <a:gd name="T4" fmla="*/ 4 w 268"/>
              <a:gd name="T5" fmla="*/ 40 h 60"/>
              <a:gd name="T6" fmla="*/ 16 w 268"/>
              <a:gd name="T7" fmla="*/ 36 h 60"/>
              <a:gd name="T8" fmla="*/ 24 w 268"/>
              <a:gd name="T9" fmla="*/ 32 h 60"/>
              <a:gd name="T10" fmla="*/ 32 w 268"/>
              <a:gd name="T11" fmla="*/ 32 h 60"/>
              <a:gd name="T12" fmla="*/ 40 w 268"/>
              <a:gd name="T13" fmla="*/ 32 h 60"/>
              <a:gd name="T14" fmla="*/ 52 w 268"/>
              <a:gd name="T15" fmla="*/ 28 h 60"/>
              <a:gd name="T16" fmla="*/ 64 w 268"/>
              <a:gd name="T17" fmla="*/ 24 h 60"/>
              <a:gd name="T18" fmla="*/ 76 w 268"/>
              <a:gd name="T19" fmla="*/ 24 h 60"/>
              <a:gd name="T20" fmla="*/ 92 w 268"/>
              <a:gd name="T21" fmla="*/ 20 h 60"/>
              <a:gd name="T22" fmla="*/ 108 w 268"/>
              <a:gd name="T23" fmla="*/ 16 h 60"/>
              <a:gd name="T24" fmla="*/ 124 w 268"/>
              <a:gd name="T25" fmla="*/ 12 h 60"/>
              <a:gd name="T26" fmla="*/ 144 w 268"/>
              <a:gd name="T27" fmla="*/ 8 h 60"/>
              <a:gd name="T28" fmla="*/ 160 w 268"/>
              <a:gd name="T29" fmla="*/ 4 h 60"/>
              <a:gd name="T30" fmla="*/ 172 w 268"/>
              <a:gd name="T31" fmla="*/ 4 h 60"/>
              <a:gd name="T32" fmla="*/ 184 w 268"/>
              <a:gd name="T33" fmla="*/ 0 h 60"/>
              <a:gd name="T34" fmla="*/ 196 w 268"/>
              <a:gd name="T35" fmla="*/ 0 h 60"/>
              <a:gd name="T36" fmla="*/ 204 w 268"/>
              <a:gd name="T37" fmla="*/ 0 h 60"/>
              <a:gd name="T38" fmla="*/ 212 w 268"/>
              <a:gd name="T39" fmla="*/ 0 h 60"/>
              <a:gd name="T40" fmla="*/ 220 w 268"/>
              <a:gd name="T41" fmla="*/ 0 h 60"/>
              <a:gd name="T42" fmla="*/ 228 w 268"/>
              <a:gd name="T43" fmla="*/ 0 h 60"/>
              <a:gd name="T44" fmla="*/ 240 w 268"/>
              <a:gd name="T45" fmla="*/ 0 h 60"/>
              <a:gd name="T46" fmla="*/ 248 w 268"/>
              <a:gd name="T47" fmla="*/ 0 h 60"/>
              <a:gd name="T48" fmla="*/ 252 w 268"/>
              <a:gd name="T49" fmla="*/ 4 h 60"/>
              <a:gd name="T50" fmla="*/ 260 w 268"/>
              <a:gd name="T51" fmla="*/ 8 h 60"/>
              <a:gd name="T52" fmla="*/ 264 w 268"/>
              <a:gd name="T53" fmla="*/ 12 h 60"/>
              <a:gd name="T54" fmla="*/ 268 w 268"/>
              <a:gd name="T55" fmla="*/ 16 h 60"/>
              <a:gd name="T56" fmla="*/ 268 w 268"/>
              <a:gd name="T57" fmla="*/ 20 h 60"/>
              <a:gd name="T58" fmla="*/ 268 w 268"/>
              <a:gd name="T59" fmla="*/ 20 h 60"/>
              <a:gd name="T60" fmla="*/ 264 w 268"/>
              <a:gd name="T61" fmla="*/ 24 h 60"/>
              <a:gd name="T62" fmla="*/ 256 w 268"/>
              <a:gd name="T63" fmla="*/ 28 h 60"/>
              <a:gd name="T64" fmla="*/ 244 w 268"/>
              <a:gd name="T65" fmla="*/ 28 h 60"/>
              <a:gd name="T66" fmla="*/ 232 w 268"/>
              <a:gd name="T67" fmla="*/ 32 h 60"/>
              <a:gd name="T68" fmla="*/ 216 w 268"/>
              <a:gd name="T69" fmla="*/ 36 h 60"/>
              <a:gd name="T70" fmla="*/ 196 w 268"/>
              <a:gd name="T71" fmla="*/ 40 h 60"/>
              <a:gd name="T72" fmla="*/ 176 w 268"/>
              <a:gd name="T73" fmla="*/ 44 h 60"/>
              <a:gd name="T74" fmla="*/ 152 w 268"/>
              <a:gd name="T75" fmla="*/ 48 h 60"/>
              <a:gd name="T76" fmla="*/ 132 w 268"/>
              <a:gd name="T77" fmla="*/ 48 h 60"/>
              <a:gd name="T78" fmla="*/ 112 w 268"/>
              <a:gd name="T79" fmla="*/ 52 h 60"/>
              <a:gd name="T80" fmla="*/ 92 w 268"/>
              <a:gd name="T81" fmla="*/ 56 h 60"/>
              <a:gd name="T82" fmla="*/ 76 w 268"/>
              <a:gd name="T83" fmla="*/ 56 h 60"/>
              <a:gd name="T84" fmla="*/ 64 w 268"/>
              <a:gd name="T85" fmla="*/ 56 h 60"/>
              <a:gd name="T86" fmla="*/ 52 w 268"/>
              <a:gd name="T87" fmla="*/ 56 h 60"/>
              <a:gd name="T88" fmla="*/ 40 w 268"/>
              <a:gd name="T89" fmla="*/ 60 h 60"/>
              <a:gd name="T90" fmla="*/ 32 w 268"/>
              <a:gd name="T91" fmla="*/ 56 h 60"/>
              <a:gd name="T92" fmla="*/ 24 w 268"/>
              <a:gd name="T93" fmla="*/ 56 h 60"/>
              <a:gd name="T94" fmla="*/ 16 w 268"/>
              <a:gd name="T95" fmla="*/ 56 h 60"/>
              <a:gd name="T96" fmla="*/ 8 w 268"/>
              <a:gd name="T97" fmla="*/ 56 h 60"/>
              <a:gd name="T98" fmla="*/ 4 w 268"/>
              <a:gd name="T99" fmla="*/ 56 h 60"/>
              <a:gd name="T100" fmla="*/ 0 w 268"/>
              <a:gd name="T101" fmla="*/ 52 h 60"/>
              <a:gd name="T102" fmla="*/ 0 w 268"/>
              <a:gd name="T103" fmla="*/ 52 h 60"/>
              <a:gd name="T104" fmla="*/ 0 w 268"/>
              <a:gd name="T105" fmla="*/ 48 h 60"/>
              <a:gd name="T106" fmla="*/ 0 w 268"/>
              <a:gd name="T107" fmla="*/ 48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68" h="60">
                <a:moveTo>
                  <a:pt x="0" y="48"/>
                </a:moveTo>
                <a:lnTo>
                  <a:pt x="0" y="44"/>
                </a:lnTo>
                <a:lnTo>
                  <a:pt x="4" y="40"/>
                </a:lnTo>
                <a:lnTo>
                  <a:pt x="16" y="36"/>
                </a:lnTo>
                <a:lnTo>
                  <a:pt x="24" y="32"/>
                </a:lnTo>
                <a:lnTo>
                  <a:pt x="32" y="32"/>
                </a:lnTo>
                <a:lnTo>
                  <a:pt x="40" y="32"/>
                </a:lnTo>
                <a:lnTo>
                  <a:pt x="52" y="28"/>
                </a:lnTo>
                <a:lnTo>
                  <a:pt x="64" y="24"/>
                </a:lnTo>
                <a:lnTo>
                  <a:pt x="76" y="24"/>
                </a:lnTo>
                <a:lnTo>
                  <a:pt x="92" y="20"/>
                </a:lnTo>
                <a:lnTo>
                  <a:pt x="108" y="16"/>
                </a:lnTo>
                <a:lnTo>
                  <a:pt x="124" y="12"/>
                </a:lnTo>
                <a:lnTo>
                  <a:pt x="144" y="8"/>
                </a:lnTo>
                <a:lnTo>
                  <a:pt x="160" y="4"/>
                </a:lnTo>
                <a:lnTo>
                  <a:pt x="172" y="4"/>
                </a:lnTo>
                <a:lnTo>
                  <a:pt x="184" y="0"/>
                </a:lnTo>
                <a:lnTo>
                  <a:pt x="196" y="0"/>
                </a:lnTo>
                <a:lnTo>
                  <a:pt x="204" y="0"/>
                </a:lnTo>
                <a:lnTo>
                  <a:pt x="212" y="0"/>
                </a:lnTo>
                <a:lnTo>
                  <a:pt x="220" y="0"/>
                </a:lnTo>
                <a:lnTo>
                  <a:pt x="228" y="0"/>
                </a:lnTo>
                <a:lnTo>
                  <a:pt x="240" y="0"/>
                </a:lnTo>
                <a:lnTo>
                  <a:pt x="248" y="0"/>
                </a:lnTo>
                <a:lnTo>
                  <a:pt x="252" y="4"/>
                </a:lnTo>
                <a:lnTo>
                  <a:pt x="260" y="8"/>
                </a:lnTo>
                <a:lnTo>
                  <a:pt x="264" y="12"/>
                </a:lnTo>
                <a:lnTo>
                  <a:pt x="268" y="16"/>
                </a:lnTo>
                <a:lnTo>
                  <a:pt x="268" y="20"/>
                </a:lnTo>
                <a:lnTo>
                  <a:pt x="268" y="20"/>
                </a:lnTo>
                <a:lnTo>
                  <a:pt x="264" y="24"/>
                </a:lnTo>
                <a:lnTo>
                  <a:pt x="256" y="28"/>
                </a:lnTo>
                <a:lnTo>
                  <a:pt x="244" y="28"/>
                </a:lnTo>
                <a:lnTo>
                  <a:pt x="232" y="32"/>
                </a:lnTo>
                <a:lnTo>
                  <a:pt x="216" y="36"/>
                </a:lnTo>
                <a:lnTo>
                  <a:pt x="196" y="40"/>
                </a:lnTo>
                <a:lnTo>
                  <a:pt x="176" y="44"/>
                </a:lnTo>
                <a:lnTo>
                  <a:pt x="152" y="48"/>
                </a:lnTo>
                <a:lnTo>
                  <a:pt x="132" y="48"/>
                </a:lnTo>
                <a:lnTo>
                  <a:pt x="112" y="52"/>
                </a:lnTo>
                <a:lnTo>
                  <a:pt x="92" y="56"/>
                </a:lnTo>
                <a:lnTo>
                  <a:pt x="76" y="56"/>
                </a:lnTo>
                <a:lnTo>
                  <a:pt x="64" y="56"/>
                </a:lnTo>
                <a:lnTo>
                  <a:pt x="52" y="56"/>
                </a:lnTo>
                <a:lnTo>
                  <a:pt x="40" y="60"/>
                </a:lnTo>
                <a:lnTo>
                  <a:pt x="32" y="56"/>
                </a:lnTo>
                <a:lnTo>
                  <a:pt x="24" y="56"/>
                </a:lnTo>
                <a:lnTo>
                  <a:pt x="16" y="56"/>
                </a:lnTo>
                <a:lnTo>
                  <a:pt x="8" y="56"/>
                </a:lnTo>
                <a:lnTo>
                  <a:pt x="4" y="56"/>
                </a:lnTo>
                <a:lnTo>
                  <a:pt x="0" y="52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Freeform 526">
            <a:extLst>
              <a:ext uri="{FF2B5EF4-FFF2-40B4-BE49-F238E27FC236}">
                <a16:creationId xmlns:a16="http://schemas.microsoft.com/office/drawing/2014/main" xmlns="" id="{B72B871C-7A00-4D47-AAE7-0ED6482C0440}"/>
              </a:ext>
            </a:extLst>
          </p:cNvPr>
          <p:cNvSpPr>
            <a:spLocks/>
          </p:cNvSpPr>
          <p:nvPr/>
        </p:nvSpPr>
        <p:spPr bwMode="auto">
          <a:xfrm>
            <a:off x="9666548" y="5015815"/>
            <a:ext cx="918883" cy="243545"/>
          </a:xfrm>
          <a:custGeom>
            <a:avLst/>
            <a:gdLst>
              <a:gd name="T0" fmla="*/ 88 w 240"/>
              <a:gd name="T1" fmla="*/ 12 h 52"/>
              <a:gd name="T2" fmla="*/ 112 w 240"/>
              <a:gd name="T3" fmla="*/ 8 h 52"/>
              <a:gd name="T4" fmla="*/ 132 w 240"/>
              <a:gd name="T5" fmla="*/ 8 h 52"/>
              <a:gd name="T6" fmla="*/ 148 w 240"/>
              <a:gd name="T7" fmla="*/ 4 h 52"/>
              <a:gd name="T8" fmla="*/ 164 w 240"/>
              <a:gd name="T9" fmla="*/ 4 h 52"/>
              <a:gd name="T10" fmla="*/ 172 w 240"/>
              <a:gd name="T11" fmla="*/ 0 h 52"/>
              <a:gd name="T12" fmla="*/ 184 w 240"/>
              <a:gd name="T13" fmla="*/ 0 h 52"/>
              <a:gd name="T14" fmla="*/ 192 w 240"/>
              <a:gd name="T15" fmla="*/ 0 h 52"/>
              <a:gd name="T16" fmla="*/ 196 w 240"/>
              <a:gd name="T17" fmla="*/ 0 h 52"/>
              <a:gd name="T18" fmla="*/ 204 w 240"/>
              <a:gd name="T19" fmla="*/ 0 h 52"/>
              <a:gd name="T20" fmla="*/ 208 w 240"/>
              <a:gd name="T21" fmla="*/ 0 h 52"/>
              <a:gd name="T22" fmla="*/ 228 w 240"/>
              <a:gd name="T23" fmla="*/ 4 h 52"/>
              <a:gd name="T24" fmla="*/ 232 w 240"/>
              <a:gd name="T25" fmla="*/ 8 h 52"/>
              <a:gd name="T26" fmla="*/ 236 w 240"/>
              <a:gd name="T27" fmla="*/ 8 h 52"/>
              <a:gd name="T28" fmla="*/ 240 w 240"/>
              <a:gd name="T29" fmla="*/ 12 h 52"/>
              <a:gd name="T30" fmla="*/ 240 w 240"/>
              <a:gd name="T31" fmla="*/ 16 h 52"/>
              <a:gd name="T32" fmla="*/ 240 w 240"/>
              <a:gd name="T33" fmla="*/ 20 h 52"/>
              <a:gd name="T34" fmla="*/ 240 w 240"/>
              <a:gd name="T35" fmla="*/ 24 h 52"/>
              <a:gd name="T36" fmla="*/ 236 w 240"/>
              <a:gd name="T37" fmla="*/ 24 h 52"/>
              <a:gd name="T38" fmla="*/ 232 w 240"/>
              <a:gd name="T39" fmla="*/ 28 h 52"/>
              <a:gd name="T40" fmla="*/ 224 w 240"/>
              <a:gd name="T41" fmla="*/ 32 h 52"/>
              <a:gd name="T42" fmla="*/ 208 w 240"/>
              <a:gd name="T43" fmla="*/ 36 h 52"/>
              <a:gd name="T44" fmla="*/ 192 w 240"/>
              <a:gd name="T45" fmla="*/ 36 h 52"/>
              <a:gd name="T46" fmla="*/ 168 w 240"/>
              <a:gd name="T47" fmla="*/ 40 h 52"/>
              <a:gd name="T48" fmla="*/ 144 w 240"/>
              <a:gd name="T49" fmla="*/ 44 h 52"/>
              <a:gd name="T50" fmla="*/ 116 w 240"/>
              <a:gd name="T51" fmla="*/ 44 h 52"/>
              <a:gd name="T52" fmla="*/ 104 w 240"/>
              <a:gd name="T53" fmla="*/ 48 h 52"/>
              <a:gd name="T54" fmla="*/ 92 w 240"/>
              <a:gd name="T55" fmla="*/ 48 h 52"/>
              <a:gd name="T56" fmla="*/ 80 w 240"/>
              <a:gd name="T57" fmla="*/ 48 h 52"/>
              <a:gd name="T58" fmla="*/ 68 w 240"/>
              <a:gd name="T59" fmla="*/ 52 h 52"/>
              <a:gd name="T60" fmla="*/ 60 w 240"/>
              <a:gd name="T61" fmla="*/ 52 h 52"/>
              <a:gd name="T62" fmla="*/ 56 w 240"/>
              <a:gd name="T63" fmla="*/ 52 h 52"/>
              <a:gd name="T64" fmla="*/ 48 w 240"/>
              <a:gd name="T65" fmla="*/ 52 h 52"/>
              <a:gd name="T66" fmla="*/ 44 w 240"/>
              <a:gd name="T67" fmla="*/ 52 h 52"/>
              <a:gd name="T68" fmla="*/ 40 w 240"/>
              <a:gd name="T69" fmla="*/ 52 h 52"/>
              <a:gd name="T70" fmla="*/ 32 w 240"/>
              <a:gd name="T71" fmla="*/ 52 h 52"/>
              <a:gd name="T72" fmla="*/ 24 w 240"/>
              <a:gd name="T73" fmla="*/ 48 h 52"/>
              <a:gd name="T74" fmla="*/ 16 w 240"/>
              <a:gd name="T75" fmla="*/ 44 h 52"/>
              <a:gd name="T76" fmla="*/ 12 w 240"/>
              <a:gd name="T77" fmla="*/ 44 h 52"/>
              <a:gd name="T78" fmla="*/ 4 w 240"/>
              <a:gd name="T79" fmla="*/ 40 h 52"/>
              <a:gd name="T80" fmla="*/ 4 w 240"/>
              <a:gd name="T81" fmla="*/ 36 h 52"/>
              <a:gd name="T82" fmla="*/ 0 w 240"/>
              <a:gd name="T83" fmla="*/ 36 h 52"/>
              <a:gd name="T84" fmla="*/ 4 w 240"/>
              <a:gd name="T85" fmla="*/ 32 h 52"/>
              <a:gd name="T86" fmla="*/ 8 w 240"/>
              <a:gd name="T87" fmla="*/ 32 h 52"/>
              <a:gd name="T88" fmla="*/ 16 w 240"/>
              <a:gd name="T89" fmla="*/ 28 h 52"/>
              <a:gd name="T90" fmla="*/ 24 w 240"/>
              <a:gd name="T91" fmla="*/ 24 h 52"/>
              <a:gd name="T92" fmla="*/ 36 w 240"/>
              <a:gd name="T93" fmla="*/ 24 h 52"/>
              <a:gd name="T94" fmla="*/ 52 w 240"/>
              <a:gd name="T95" fmla="*/ 20 h 52"/>
              <a:gd name="T96" fmla="*/ 68 w 240"/>
              <a:gd name="T97" fmla="*/ 16 h 52"/>
              <a:gd name="T98" fmla="*/ 88 w 240"/>
              <a:gd name="T99" fmla="*/ 12 h 52"/>
              <a:gd name="T100" fmla="*/ 88 w 240"/>
              <a:gd name="T101" fmla="*/ 1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40" h="52">
                <a:moveTo>
                  <a:pt x="88" y="12"/>
                </a:moveTo>
                <a:lnTo>
                  <a:pt x="112" y="8"/>
                </a:lnTo>
                <a:lnTo>
                  <a:pt x="132" y="8"/>
                </a:lnTo>
                <a:lnTo>
                  <a:pt x="148" y="4"/>
                </a:lnTo>
                <a:lnTo>
                  <a:pt x="164" y="4"/>
                </a:lnTo>
                <a:lnTo>
                  <a:pt x="172" y="0"/>
                </a:lnTo>
                <a:lnTo>
                  <a:pt x="184" y="0"/>
                </a:lnTo>
                <a:lnTo>
                  <a:pt x="192" y="0"/>
                </a:lnTo>
                <a:lnTo>
                  <a:pt x="196" y="0"/>
                </a:lnTo>
                <a:lnTo>
                  <a:pt x="204" y="0"/>
                </a:lnTo>
                <a:lnTo>
                  <a:pt x="208" y="0"/>
                </a:lnTo>
                <a:lnTo>
                  <a:pt x="228" y="4"/>
                </a:lnTo>
                <a:lnTo>
                  <a:pt x="232" y="8"/>
                </a:lnTo>
                <a:lnTo>
                  <a:pt x="236" y="8"/>
                </a:lnTo>
                <a:lnTo>
                  <a:pt x="240" y="12"/>
                </a:lnTo>
                <a:lnTo>
                  <a:pt x="240" y="16"/>
                </a:lnTo>
                <a:lnTo>
                  <a:pt x="240" y="20"/>
                </a:lnTo>
                <a:lnTo>
                  <a:pt x="240" y="24"/>
                </a:lnTo>
                <a:lnTo>
                  <a:pt x="236" y="24"/>
                </a:lnTo>
                <a:lnTo>
                  <a:pt x="232" y="28"/>
                </a:lnTo>
                <a:lnTo>
                  <a:pt x="224" y="32"/>
                </a:lnTo>
                <a:lnTo>
                  <a:pt x="208" y="36"/>
                </a:lnTo>
                <a:lnTo>
                  <a:pt x="192" y="36"/>
                </a:lnTo>
                <a:lnTo>
                  <a:pt x="168" y="40"/>
                </a:lnTo>
                <a:lnTo>
                  <a:pt x="144" y="44"/>
                </a:lnTo>
                <a:lnTo>
                  <a:pt x="116" y="44"/>
                </a:lnTo>
                <a:lnTo>
                  <a:pt x="104" y="48"/>
                </a:lnTo>
                <a:lnTo>
                  <a:pt x="92" y="48"/>
                </a:lnTo>
                <a:lnTo>
                  <a:pt x="80" y="48"/>
                </a:lnTo>
                <a:lnTo>
                  <a:pt x="68" y="52"/>
                </a:lnTo>
                <a:lnTo>
                  <a:pt x="60" y="52"/>
                </a:lnTo>
                <a:lnTo>
                  <a:pt x="56" y="52"/>
                </a:lnTo>
                <a:lnTo>
                  <a:pt x="48" y="52"/>
                </a:lnTo>
                <a:lnTo>
                  <a:pt x="44" y="52"/>
                </a:lnTo>
                <a:lnTo>
                  <a:pt x="40" y="52"/>
                </a:lnTo>
                <a:lnTo>
                  <a:pt x="32" y="52"/>
                </a:lnTo>
                <a:lnTo>
                  <a:pt x="24" y="48"/>
                </a:lnTo>
                <a:lnTo>
                  <a:pt x="16" y="44"/>
                </a:lnTo>
                <a:lnTo>
                  <a:pt x="12" y="44"/>
                </a:lnTo>
                <a:lnTo>
                  <a:pt x="4" y="40"/>
                </a:lnTo>
                <a:lnTo>
                  <a:pt x="4" y="36"/>
                </a:lnTo>
                <a:lnTo>
                  <a:pt x="0" y="36"/>
                </a:lnTo>
                <a:lnTo>
                  <a:pt x="4" y="32"/>
                </a:lnTo>
                <a:lnTo>
                  <a:pt x="8" y="32"/>
                </a:lnTo>
                <a:lnTo>
                  <a:pt x="16" y="28"/>
                </a:lnTo>
                <a:lnTo>
                  <a:pt x="24" y="24"/>
                </a:lnTo>
                <a:lnTo>
                  <a:pt x="36" y="24"/>
                </a:lnTo>
                <a:lnTo>
                  <a:pt x="52" y="20"/>
                </a:lnTo>
                <a:lnTo>
                  <a:pt x="68" y="16"/>
                </a:lnTo>
                <a:lnTo>
                  <a:pt x="88" y="12"/>
                </a:lnTo>
                <a:lnTo>
                  <a:pt x="88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Freeform 527">
            <a:extLst>
              <a:ext uri="{FF2B5EF4-FFF2-40B4-BE49-F238E27FC236}">
                <a16:creationId xmlns:a16="http://schemas.microsoft.com/office/drawing/2014/main" xmlns="" id="{DAEB7414-344F-4603-8523-ABC1A2A320D5}"/>
              </a:ext>
            </a:extLst>
          </p:cNvPr>
          <p:cNvSpPr>
            <a:spLocks/>
          </p:cNvSpPr>
          <p:nvPr/>
        </p:nvSpPr>
        <p:spPr bwMode="auto">
          <a:xfrm>
            <a:off x="10064731" y="4809738"/>
            <a:ext cx="107203" cy="1779750"/>
          </a:xfrm>
          <a:custGeom>
            <a:avLst/>
            <a:gdLst>
              <a:gd name="T0" fmla="*/ 20 w 28"/>
              <a:gd name="T1" fmla="*/ 380 h 380"/>
              <a:gd name="T2" fmla="*/ 20 w 28"/>
              <a:gd name="T3" fmla="*/ 380 h 380"/>
              <a:gd name="T4" fmla="*/ 20 w 28"/>
              <a:gd name="T5" fmla="*/ 372 h 380"/>
              <a:gd name="T6" fmla="*/ 20 w 28"/>
              <a:gd name="T7" fmla="*/ 364 h 380"/>
              <a:gd name="T8" fmla="*/ 16 w 28"/>
              <a:gd name="T9" fmla="*/ 356 h 380"/>
              <a:gd name="T10" fmla="*/ 16 w 28"/>
              <a:gd name="T11" fmla="*/ 348 h 380"/>
              <a:gd name="T12" fmla="*/ 12 w 28"/>
              <a:gd name="T13" fmla="*/ 336 h 380"/>
              <a:gd name="T14" fmla="*/ 12 w 28"/>
              <a:gd name="T15" fmla="*/ 320 h 380"/>
              <a:gd name="T16" fmla="*/ 12 w 28"/>
              <a:gd name="T17" fmla="*/ 304 h 380"/>
              <a:gd name="T18" fmla="*/ 12 w 28"/>
              <a:gd name="T19" fmla="*/ 280 h 380"/>
              <a:gd name="T20" fmla="*/ 8 w 28"/>
              <a:gd name="T21" fmla="*/ 256 h 380"/>
              <a:gd name="T22" fmla="*/ 8 w 28"/>
              <a:gd name="T23" fmla="*/ 228 h 380"/>
              <a:gd name="T24" fmla="*/ 8 w 28"/>
              <a:gd name="T25" fmla="*/ 196 h 380"/>
              <a:gd name="T26" fmla="*/ 8 w 28"/>
              <a:gd name="T27" fmla="*/ 164 h 380"/>
              <a:gd name="T28" fmla="*/ 8 w 28"/>
              <a:gd name="T29" fmla="*/ 136 h 380"/>
              <a:gd name="T30" fmla="*/ 8 w 28"/>
              <a:gd name="T31" fmla="*/ 108 h 380"/>
              <a:gd name="T32" fmla="*/ 8 w 28"/>
              <a:gd name="T33" fmla="*/ 84 h 380"/>
              <a:gd name="T34" fmla="*/ 4 w 28"/>
              <a:gd name="T35" fmla="*/ 60 h 380"/>
              <a:gd name="T36" fmla="*/ 4 w 28"/>
              <a:gd name="T37" fmla="*/ 36 h 380"/>
              <a:gd name="T38" fmla="*/ 4 w 28"/>
              <a:gd name="T39" fmla="*/ 16 h 380"/>
              <a:gd name="T40" fmla="*/ 0 w 28"/>
              <a:gd name="T41" fmla="*/ 0 h 380"/>
              <a:gd name="T42" fmla="*/ 28 w 28"/>
              <a:gd name="T43" fmla="*/ 0 h 380"/>
              <a:gd name="T44" fmla="*/ 28 w 28"/>
              <a:gd name="T45" fmla="*/ 28 h 380"/>
              <a:gd name="T46" fmla="*/ 28 w 28"/>
              <a:gd name="T47" fmla="*/ 60 h 380"/>
              <a:gd name="T48" fmla="*/ 28 w 28"/>
              <a:gd name="T49" fmla="*/ 84 h 380"/>
              <a:gd name="T50" fmla="*/ 28 w 28"/>
              <a:gd name="T51" fmla="*/ 112 h 380"/>
              <a:gd name="T52" fmla="*/ 28 w 28"/>
              <a:gd name="T53" fmla="*/ 136 h 380"/>
              <a:gd name="T54" fmla="*/ 28 w 28"/>
              <a:gd name="T55" fmla="*/ 160 h 380"/>
              <a:gd name="T56" fmla="*/ 28 w 28"/>
              <a:gd name="T57" fmla="*/ 180 h 380"/>
              <a:gd name="T58" fmla="*/ 28 w 28"/>
              <a:gd name="T59" fmla="*/ 200 h 380"/>
              <a:gd name="T60" fmla="*/ 28 w 28"/>
              <a:gd name="T61" fmla="*/ 220 h 380"/>
              <a:gd name="T62" fmla="*/ 28 w 28"/>
              <a:gd name="T63" fmla="*/ 236 h 380"/>
              <a:gd name="T64" fmla="*/ 28 w 28"/>
              <a:gd name="T65" fmla="*/ 256 h 380"/>
              <a:gd name="T66" fmla="*/ 24 w 28"/>
              <a:gd name="T67" fmla="*/ 268 h 380"/>
              <a:gd name="T68" fmla="*/ 24 w 28"/>
              <a:gd name="T69" fmla="*/ 284 h 380"/>
              <a:gd name="T70" fmla="*/ 24 w 28"/>
              <a:gd name="T71" fmla="*/ 292 h 380"/>
              <a:gd name="T72" fmla="*/ 24 w 28"/>
              <a:gd name="T73" fmla="*/ 304 h 380"/>
              <a:gd name="T74" fmla="*/ 24 w 28"/>
              <a:gd name="T75" fmla="*/ 312 h 380"/>
              <a:gd name="T76" fmla="*/ 24 w 28"/>
              <a:gd name="T77" fmla="*/ 328 h 380"/>
              <a:gd name="T78" fmla="*/ 20 w 28"/>
              <a:gd name="T79" fmla="*/ 344 h 380"/>
              <a:gd name="T80" fmla="*/ 20 w 28"/>
              <a:gd name="T81" fmla="*/ 352 h 380"/>
              <a:gd name="T82" fmla="*/ 20 w 28"/>
              <a:gd name="T83" fmla="*/ 364 h 380"/>
              <a:gd name="T84" fmla="*/ 20 w 28"/>
              <a:gd name="T85" fmla="*/ 372 h 380"/>
              <a:gd name="T86" fmla="*/ 20 w 28"/>
              <a:gd name="T87" fmla="*/ 376 h 380"/>
              <a:gd name="T88" fmla="*/ 20 w 28"/>
              <a:gd name="T89" fmla="*/ 380 h 380"/>
              <a:gd name="T90" fmla="*/ 20 w 28"/>
              <a:gd name="T91" fmla="*/ 380 h 380"/>
              <a:gd name="T92" fmla="*/ 20 w 28"/>
              <a:gd name="T93" fmla="*/ 380 h 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8" h="380">
                <a:moveTo>
                  <a:pt x="20" y="380"/>
                </a:moveTo>
                <a:lnTo>
                  <a:pt x="20" y="380"/>
                </a:lnTo>
                <a:lnTo>
                  <a:pt x="20" y="372"/>
                </a:lnTo>
                <a:lnTo>
                  <a:pt x="20" y="364"/>
                </a:lnTo>
                <a:lnTo>
                  <a:pt x="16" y="356"/>
                </a:lnTo>
                <a:lnTo>
                  <a:pt x="16" y="348"/>
                </a:lnTo>
                <a:lnTo>
                  <a:pt x="12" y="336"/>
                </a:lnTo>
                <a:lnTo>
                  <a:pt x="12" y="320"/>
                </a:lnTo>
                <a:lnTo>
                  <a:pt x="12" y="304"/>
                </a:lnTo>
                <a:lnTo>
                  <a:pt x="12" y="280"/>
                </a:lnTo>
                <a:lnTo>
                  <a:pt x="8" y="256"/>
                </a:lnTo>
                <a:lnTo>
                  <a:pt x="8" y="228"/>
                </a:lnTo>
                <a:lnTo>
                  <a:pt x="8" y="196"/>
                </a:lnTo>
                <a:lnTo>
                  <a:pt x="8" y="164"/>
                </a:lnTo>
                <a:lnTo>
                  <a:pt x="8" y="136"/>
                </a:lnTo>
                <a:lnTo>
                  <a:pt x="8" y="108"/>
                </a:lnTo>
                <a:lnTo>
                  <a:pt x="8" y="84"/>
                </a:lnTo>
                <a:lnTo>
                  <a:pt x="4" y="60"/>
                </a:lnTo>
                <a:lnTo>
                  <a:pt x="4" y="36"/>
                </a:lnTo>
                <a:lnTo>
                  <a:pt x="4" y="16"/>
                </a:lnTo>
                <a:lnTo>
                  <a:pt x="0" y="0"/>
                </a:lnTo>
                <a:lnTo>
                  <a:pt x="28" y="0"/>
                </a:lnTo>
                <a:lnTo>
                  <a:pt x="28" y="28"/>
                </a:lnTo>
                <a:lnTo>
                  <a:pt x="28" y="60"/>
                </a:lnTo>
                <a:lnTo>
                  <a:pt x="28" y="84"/>
                </a:lnTo>
                <a:lnTo>
                  <a:pt x="28" y="112"/>
                </a:lnTo>
                <a:lnTo>
                  <a:pt x="28" y="136"/>
                </a:lnTo>
                <a:lnTo>
                  <a:pt x="28" y="160"/>
                </a:lnTo>
                <a:lnTo>
                  <a:pt x="28" y="180"/>
                </a:lnTo>
                <a:lnTo>
                  <a:pt x="28" y="200"/>
                </a:lnTo>
                <a:lnTo>
                  <a:pt x="28" y="220"/>
                </a:lnTo>
                <a:lnTo>
                  <a:pt x="28" y="236"/>
                </a:lnTo>
                <a:lnTo>
                  <a:pt x="28" y="256"/>
                </a:lnTo>
                <a:lnTo>
                  <a:pt x="24" y="268"/>
                </a:lnTo>
                <a:lnTo>
                  <a:pt x="24" y="284"/>
                </a:lnTo>
                <a:lnTo>
                  <a:pt x="24" y="292"/>
                </a:lnTo>
                <a:lnTo>
                  <a:pt x="24" y="304"/>
                </a:lnTo>
                <a:lnTo>
                  <a:pt x="24" y="312"/>
                </a:lnTo>
                <a:lnTo>
                  <a:pt x="24" y="328"/>
                </a:lnTo>
                <a:lnTo>
                  <a:pt x="20" y="344"/>
                </a:lnTo>
                <a:lnTo>
                  <a:pt x="20" y="352"/>
                </a:lnTo>
                <a:lnTo>
                  <a:pt x="20" y="364"/>
                </a:lnTo>
                <a:lnTo>
                  <a:pt x="20" y="372"/>
                </a:lnTo>
                <a:lnTo>
                  <a:pt x="20" y="376"/>
                </a:lnTo>
                <a:lnTo>
                  <a:pt x="20" y="380"/>
                </a:lnTo>
                <a:lnTo>
                  <a:pt x="20" y="380"/>
                </a:lnTo>
                <a:lnTo>
                  <a:pt x="20" y="3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Freeform 528">
            <a:extLst>
              <a:ext uri="{FF2B5EF4-FFF2-40B4-BE49-F238E27FC236}">
                <a16:creationId xmlns:a16="http://schemas.microsoft.com/office/drawing/2014/main" xmlns="" id="{D6D25EAE-5958-44E5-A1A7-230FAC337DB3}"/>
              </a:ext>
            </a:extLst>
          </p:cNvPr>
          <p:cNvSpPr>
            <a:spLocks/>
          </p:cNvSpPr>
          <p:nvPr/>
        </p:nvSpPr>
        <p:spPr bwMode="auto">
          <a:xfrm>
            <a:off x="9329624" y="5353030"/>
            <a:ext cx="1745878" cy="355950"/>
          </a:xfrm>
          <a:custGeom>
            <a:avLst/>
            <a:gdLst>
              <a:gd name="T0" fmla="*/ 84 w 456"/>
              <a:gd name="T1" fmla="*/ 72 h 76"/>
              <a:gd name="T2" fmla="*/ 60 w 456"/>
              <a:gd name="T3" fmla="*/ 76 h 76"/>
              <a:gd name="T4" fmla="*/ 44 w 456"/>
              <a:gd name="T5" fmla="*/ 76 h 76"/>
              <a:gd name="T6" fmla="*/ 28 w 456"/>
              <a:gd name="T7" fmla="*/ 76 h 76"/>
              <a:gd name="T8" fmla="*/ 12 w 456"/>
              <a:gd name="T9" fmla="*/ 64 h 76"/>
              <a:gd name="T10" fmla="*/ 0 w 456"/>
              <a:gd name="T11" fmla="*/ 52 h 76"/>
              <a:gd name="T12" fmla="*/ 0 w 456"/>
              <a:gd name="T13" fmla="*/ 48 h 76"/>
              <a:gd name="T14" fmla="*/ 4 w 456"/>
              <a:gd name="T15" fmla="*/ 44 h 76"/>
              <a:gd name="T16" fmla="*/ 16 w 456"/>
              <a:gd name="T17" fmla="*/ 44 h 76"/>
              <a:gd name="T18" fmla="*/ 32 w 456"/>
              <a:gd name="T19" fmla="*/ 44 h 76"/>
              <a:gd name="T20" fmla="*/ 40 w 456"/>
              <a:gd name="T21" fmla="*/ 44 h 76"/>
              <a:gd name="T22" fmla="*/ 56 w 456"/>
              <a:gd name="T23" fmla="*/ 40 h 76"/>
              <a:gd name="T24" fmla="*/ 76 w 456"/>
              <a:gd name="T25" fmla="*/ 36 h 76"/>
              <a:gd name="T26" fmla="*/ 100 w 456"/>
              <a:gd name="T27" fmla="*/ 32 h 76"/>
              <a:gd name="T28" fmla="*/ 132 w 456"/>
              <a:gd name="T29" fmla="*/ 28 h 76"/>
              <a:gd name="T30" fmla="*/ 164 w 456"/>
              <a:gd name="T31" fmla="*/ 24 h 76"/>
              <a:gd name="T32" fmla="*/ 208 w 456"/>
              <a:gd name="T33" fmla="*/ 20 h 76"/>
              <a:gd name="T34" fmla="*/ 252 w 456"/>
              <a:gd name="T35" fmla="*/ 12 h 76"/>
              <a:gd name="T36" fmla="*/ 300 w 456"/>
              <a:gd name="T37" fmla="*/ 8 h 76"/>
              <a:gd name="T38" fmla="*/ 336 w 456"/>
              <a:gd name="T39" fmla="*/ 4 h 76"/>
              <a:gd name="T40" fmla="*/ 364 w 456"/>
              <a:gd name="T41" fmla="*/ 0 h 76"/>
              <a:gd name="T42" fmla="*/ 384 w 456"/>
              <a:gd name="T43" fmla="*/ 0 h 76"/>
              <a:gd name="T44" fmla="*/ 408 w 456"/>
              <a:gd name="T45" fmla="*/ 4 h 76"/>
              <a:gd name="T46" fmla="*/ 432 w 456"/>
              <a:gd name="T47" fmla="*/ 12 h 76"/>
              <a:gd name="T48" fmla="*/ 448 w 456"/>
              <a:gd name="T49" fmla="*/ 24 h 76"/>
              <a:gd name="T50" fmla="*/ 456 w 456"/>
              <a:gd name="T51" fmla="*/ 36 h 76"/>
              <a:gd name="T52" fmla="*/ 452 w 456"/>
              <a:gd name="T53" fmla="*/ 40 h 76"/>
              <a:gd name="T54" fmla="*/ 436 w 456"/>
              <a:gd name="T55" fmla="*/ 44 h 76"/>
              <a:gd name="T56" fmla="*/ 416 w 456"/>
              <a:gd name="T57" fmla="*/ 48 h 76"/>
              <a:gd name="T58" fmla="*/ 384 w 456"/>
              <a:gd name="T59" fmla="*/ 48 h 76"/>
              <a:gd name="T60" fmla="*/ 304 w 456"/>
              <a:gd name="T61" fmla="*/ 48 h 76"/>
              <a:gd name="T62" fmla="*/ 220 w 456"/>
              <a:gd name="T63" fmla="*/ 56 h 76"/>
              <a:gd name="T64" fmla="*/ 176 w 456"/>
              <a:gd name="T65" fmla="*/ 60 h 76"/>
              <a:gd name="T66" fmla="*/ 140 w 456"/>
              <a:gd name="T67" fmla="*/ 68 h 76"/>
              <a:gd name="T68" fmla="*/ 112 w 456"/>
              <a:gd name="T69" fmla="*/ 72 h 76"/>
              <a:gd name="T70" fmla="*/ 92 w 456"/>
              <a:gd name="T71" fmla="*/ 7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56" h="76">
                <a:moveTo>
                  <a:pt x="92" y="72"/>
                </a:moveTo>
                <a:lnTo>
                  <a:pt x="84" y="72"/>
                </a:lnTo>
                <a:lnTo>
                  <a:pt x="76" y="76"/>
                </a:lnTo>
                <a:lnTo>
                  <a:pt x="60" y="76"/>
                </a:lnTo>
                <a:lnTo>
                  <a:pt x="52" y="76"/>
                </a:lnTo>
                <a:lnTo>
                  <a:pt x="44" y="76"/>
                </a:lnTo>
                <a:lnTo>
                  <a:pt x="36" y="76"/>
                </a:lnTo>
                <a:lnTo>
                  <a:pt x="28" y="76"/>
                </a:lnTo>
                <a:lnTo>
                  <a:pt x="20" y="72"/>
                </a:lnTo>
                <a:lnTo>
                  <a:pt x="12" y="64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  <a:lnTo>
                  <a:pt x="4" y="48"/>
                </a:lnTo>
                <a:lnTo>
                  <a:pt x="4" y="44"/>
                </a:lnTo>
                <a:lnTo>
                  <a:pt x="8" y="44"/>
                </a:lnTo>
                <a:lnTo>
                  <a:pt x="16" y="44"/>
                </a:lnTo>
                <a:lnTo>
                  <a:pt x="24" y="44"/>
                </a:lnTo>
                <a:lnTo>
                  <a:pt x="32" y="44"/>
                </a:lnTo>
                <a:lnTo>
                  <a:pt x="36" y="44"/>
                </a:lnTo>
                <a:lnTo>
                  <a:pt x="40" y="44"/>
                </a:lnTo>
                <a:lnTo>
                  <a:pt x="48" y="40"/>
                </a:lnTo>
                <a:lnTo>
                  <a:pt x="56" y="40"/>
                </a:lnTo>
                <a:lnTo>
                  <a:pt x="64" y="40"/>
                </a:lnTo>
                <a:lnTo>
                  <a:pt x="76" y="36"/>
                </a:lnTo>
                <a:lnTo>
                  <a:pt x="88" y="36"/>
                </a:lnTo>
                <a:lnTo>
                  <a:pt x="100" y="32"/>
                </a:lnTo>
                <a:lnTo>
                  <a:pt x="116" y="32"/>
                </a:lnTo>
                <a:lnTo>
                  <a:pt x="132" y="28"/>
                </a:lnTo>
                <a:lnTo>
                  <a:pt x="148" y="28"/>
                </a:lnTo>
                <a:lnTo>
                  <a:pt x="164" y="24"/>
                </a:lnTo>
                <a:lnTo>
                  <a:pt x="184" y="24"/>
                </a:lnTo>
                <a:lnTo>
                  <a:pt x="208" y="20"/>
                </a:lnTo>
                <a:lnTo>
                  <a:pt x="228" y="16"/>
                </a:lnTo>
                <a:lnTo>
                  <a:pt x="252" y="12"/>
                </a:lnTo>
                <a:lnTo>
                  <a:pt x="276" y="8"/>
                </a:lnTo>
                <a:lnTo>
                  <a:pt x="300" y="8"/>
                </a:lnTo>
                <a:lnTo>
                  <a:pt x="320" y="4"/>
                </a:lnTo>
                <a:lnTo>
                  <a:pt x="336" y="4"/>
                </a:lnTo>
                <a:lnTo>
                  <a:pt x="352" y="0"/>
                </a:lnTo>
                <a:lnTo>
                  <a:pt x="364" y="0"/>
                </a:lnTo>
                <a:lnTo>
                  <a:pt x="372" y="0"/>
                </a:lnTo>
                <a:lnTo>
                  <a:pt x="384" y="0"/>
                </a:lnTo>
                <a:lnTo>
                  <a:pt x="396" y="0"/>
                </a:lnTo>
                <a:lnTo>
                  <a:pt x="408" y="4"/>
                </a:lnTo>
                <a:lnTo>
                  <a:pt x="420" y="8"/>
                </a:lnTo>
                <a:lnTo>
                  <a:pt x="432" y="12"/>
                </a:lnTo>
                <a:lnTo>
                  <a:pt x="444" y="20"/>
                </a:lnTo>
                <a:lnTo>
                  <a:pt x="448" y="24"/>
                </a:lnTo>
                <a:lnTo>
                  <a:pt x="456" y="32"/>
                </a:lnTo>
                <a:lnTo>
                  <a:pt x="456" y="36"/>
                </a:lnTo>
                <a:lnTo>
                  <a:pt x="456" y="40"/>
                </a:lnTo>
                <a:lnTo>
                  <a:pt x="452" y="40"/>
                </a:lnTo>
                <a:lnTo>
                  <a:pt x="444" y="44"/>
                </a:lnTo>
                <a:lnTo>
                  <a:pt x="436" y="44"/>
                </a:lnTo>
                <a:lnTo>
                  <a:pt x="428" y="44"/>
                </a:lnTo>
                <a:lnTo>
                  <a:pt x="416" y="48"/>
                </a:lnTo>
                <a:lnTo>
                  <a:pt x="400" y="48"/>
                </a:lnTo>
                <a:lnTo>
                  <a:pt x="384" y="48"/>
                </a:lnTo>
                <a:lnTo>
                  <a:pt x="344" y="48"/>
                </a:lnTo>
                <a:lnTo>
                  <a:pt x="304" y="48"/>
                </a:lnTo>
                <a:lnTo>
                  <a:pt x="264" y="52"/>
                </a:lnTo>
                <a:lnTo>
                  <a:pt x="220" y="56"/>
                </a:lnTo>
                <a:lnTo>
                  <a:pt x="196" y="60"/>
                </a:lnTo>
                <a:lnTo>
                  <a:pt x="176" y="60"/>
                </a:lnTo>
                <a:lnTo>
                  <a:pt x="156" y="64"/>
                </a:lnTo>
                <a:lnTo>
                  <a:pt x="140" y="68"/>
                </a:lnTo>
                <a:lnTo>
                  <a:pt x="128" y="68"/>
                </a:lnTo>
                <a:lnTo>
                  <a:pt x="112" y="72"/>
                </a:lnTo>
                <a:lnTo>
                  <a:pt x="104" y="72"/>
                </a:lnTo>
                <a:lnTo>
                  <a:pt x="92" y="72"/>
                </a:lnTo>
                <a:lnTo>
                  <a:pt x="92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2" name="Freeform 481">
            <a:extLst>
              <a:ext uri="{FF2B5EF4-FFF2-40B4-BE49-F238E27FC236}">
                <a16:creationId xmlns:a16="http://schemas.microsoft.com/office/drawing/2014/main" xmlns="" id="{C886EEE8-3AC9-4C3F-9878-6C0507325C79}"/>
              </a:ext>
            </a:extLst>
          </p:cNvPr>
          <p:cNvSpPr>
            <a:spLocks/>
          </p:cNvSpPr>
          <p:nvPr/>
        </p:nvSpPr>
        <p:spPr bwMode="auto">
          <a:xfrm>
            <a:off x="1454044" y="4193509"/>
            <a:ext cx="872939" cy="2266837"/>
          </a:xfrm>
          <a:custGeom>
            <a:avLst/>
            <a:gdLst>
              <a:gd name="T0" fmla="*/ 192 w 228"/>
              <a:gd name="T1" fmla="*/ 300 h 484"/>
              <a:gd name="T2" fmla="*/ 176 w 228"/>
              <a:gd name="T3" fmla="*/ 336 h 484"/>
              <a:gd name="T4" fmla="*/ 156 w 228"/>
              <a:gd name="T5" fmla="*/ 372 h 484"/>
              <a:gd name="T6" fmla="*/ 124 w 228"/>
              <a:gd name="T7" fmla="*/ 408 h 484"/>
              <a:gd name="T8" fmla="*/ 92 w 228"/>
              <a:gd name="T9" fmla="*/ 440 h 484"/>
              <a:gd name="T10" fmla="*/ 56 w 228"/>
              <a:gd name="T11" fmla="*/ 460 h 484"/>
              <a:gd name="T12" fmla="*/ 28 w 228"/>
              <a:gd name="T13" fmla="*/ 476 h 484"/>
              <a:gd name="T14" fmla="*/ 8 w 228"/>
              <a:gd name="T15" fmla="*/ 484 h 484"/>
              <a:gd name="T16" fmla="*/ 0 w 228"/>
              <a:gd name="T17" fmla="*/ 480 h 484"/>
              <a:gd name="T18" fmla="*/ 0 w 228"/>
              <a:gd name="T19" fmla="*/ 472 h 484"/>
              <a:gd name="T20" fmla="*/ 8 w 228"/>
              <a:gd name="T21" fmla="*/ 464 h 484"/>
              <a:gd name="T22" fmla="*/ 20 w 228"/>
              <a:gd name="T23" fmla="*/ 452 h 484"/>
              <a:gd name="T24" fmla="*/ 44 w 228"/>
              <a:gd name="T25" fmla="*/ 428 h 484"/>
              <a:gd name="T26" fmla="*/ 80 w 228"/>
              <a:gd name="T27" fmla="*/ 388 h 484"/>
              <a:gd name="T28" fmla="*/ 112 w 228"/>
              <a:gd name="T29" fmla="*/ 340 h 484"/>
              <a:gd name="T30" fmla="*/ 136 w 228"/>
              <a:gd name="T31" fmla="*/ 288 h 484"/>
              <a:gd name="T32" fmla="*/ 152 w 228"/>
              <a:gd name="T33" fmla="*/ 228 h 484"/>
              <a:gd name="T34" fmla="*/ 160 w 228"/>
              <a:gd name="T35" fmla="*/ 156 h 484"/>
              <a:gd name="T36" fmla="*/ 160 w 228"/>
              <a:gd name="T37" fmla="*/ 116 h 484"/>
              <a:gd name="T38" fmla="*/ 160 w 228"/>
              <a:gd name="T39" fmla="*/ 80 h 484"/>
              <a:gd name="T40" fmla="*/ 160 w 228"/>
              <a:gd name="T41" fmla="*/ 52 h 484"/>
              <a:gd name="T42" fmla="*/ 156 w 228"/>
              <a:gd name="T43" fmla="*/ 32 h 484"/>
              <a:gd name="T44" fmla="*/ 156 w 228"/>
              <a:gd name="T45" fmla="*/ 20 h 484"/>
              <a:gd name="T46" fmla="*/ 152 w 228"/>
              <a:gd name="T47" fmla="*/ 8 h 484"/>
              <a:gd name="T48" fmla="*/ 152 w 228"/>
              <a:gd name="T49" fmla="*/ 4 h 484"/>
              <a:gd name="T50" fmla="*/ 160 w 228"/>
              <a:gd name="T51" fmla="*/ 0 h 484"/>
              <a:gd name="T52" fmla="*/ 172 w 228"/>
              <a:gd name="T53" fmla="*/ 4 h 484"/>
              <a:gd name="T54" fmla="*/ 196 w 228"/>
              <a:gd name="T55" fmla="*/ 8 h 484"/>
              <a:gd name="T56" fmla="*/ 228 w 228"/>
              <a:gd name="T57" fmla="*/ 12 h 484"/>
              <a:gd name="T58" fmla="*/ 224 w 228"/>
              <a:gd name="T59" fmla="*/ 76 h 484"/>
              <a:gd name="T60" fmla="*/ 224 w 228"/>
              <a:gd name="T61" fmla="*/ 112 h 484"/>
              <a:gd name="T62" fmla="*/ 220 w 228"/>
              <a:gd name="T63" fmla="*/ 152 h 484"/>
              <a:gd name="T64" fmla="*/ 216 w 228"/>
              <a:gd name="T65" fmla="*/ 192 h 484"/>
              <a:gd name="T66" fmla="*/ 212 w 228"/>
              <a:gd name="T67" fmla="*/ 228 h 484"/>
              <a:gd name="T68" fmla="*/ 204 w 228"/>
              <a:gd name="T69" fmla="*/ 256 h 484"/>
              <a:gd name="T70" fmla="*/ 200 w 228"/>
              <a:gd name="T71" fmla="*/ 280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28" h="484">
                <a:moveTo>
                  <a:pt x="200" y="280"/>
                </a:moveTo>
                <a:lnTo>
                  <a:pt x="192" y="300"/>
                </a:lnTo>
                <a:lnTo>
                  <a:pt x="184" y="316"/>
                </a:lnTo>
                <a:lnTo>
                  <a:pt x="176" y="336"/>
                </a:lnTo>
                <a:lnTo>
                  <a:pt x="168" y="356"/>
                </a:lnTo>
                <a:lnTo>
                  <a:pt x="156" y="372"/>
                </a:lnTo>
                <a:lnTo>
                  <a:pt x="140" y="392"/>
                </a:lnTo>
                <a:lnTo>
                  <a:pt x="124" y="408"/>
                </a:lnTo>
                <a:lnTo>
                  <a:pt x="108" y="424"/>
                </a:lnTo>
                <a:lnTo>
                  <a:pt x="92" y="440"/>
                </a:lnTo>
                <a:lnTo>
                  <a:pt x="72" y="452"/>
                </a:lnTo>
                <a:lnTo>
                  <a:pt x="56" y="460"/>
                </a:lnTo>
                <a:lnTo>
                  <a:pt x="40" y="472"/>
                </a:lnTo>
                <a:lnTo>
                  <a:pt x="28" y="476"/>
                </a:lnTo>
                <a:lnTo>
                  <a:pt x="16" y="480"/>
                </a:lnTo>
                <a:lnTo>
                  <a:pt x="8" y="484"/>
                </a:lnTo>
                <a:lnTo>
                  <a:pt x="0" y="484"/>
                </a:lnTo>
                <a:lnTo>
                  <a:pt x="0" y="480"/>
                </a:lnTo>
                <a:lnTo>
                  <a:pt x="0" y="476"/>
                </a:lnTo>
                <a:lnTo>
                  <a:pt x="0" y="472"/>
                </a:lnTo>
                <a:lnTo>
                  <a:pt x="4" y="468"/>
                </a:lnTo>
                <a:lnTo>
                  <a:pt x="8" y="464"/>
                </a:lnTo>
                <a:lnTo>
                  <a:pt x="12" y="460"/>
                </a:lnTo>
                <a:lnTo>
                  <a:pt x="20" y="452"/>
                </a:lnTo>
                <a:lnTo>
                  <a:pt x="28" y="444"/>
                </a:lnTo>
                <a:lnTo>
                  <a:pt x="44" y="428"/>
                </a:lnTo>
                <a:lnTo>
                  <a:pt x="64" y="408"/>
                </a:lnTo>
                <a:lnTo>
                  <a:pt x="80" y="388"/>
                </a:lnTo>
                <a:lnTo>
                  <a:pt x="96" y="364"/>
                </a:lnTo>
                <a:lnTo>
                  <a:pt x="112" y="340"/>
                </a:lnTo>
                <a:lnTo>
                  <a:pt x="124" y="316"/>
                </a:lnTo>
                <a:lnTo>
                  <a:pt x="136" y="288"/>
                </a:lnTo>
                <a:lnTo>
                  <a:pt x="148" y="260"/>
                </a:lnTo>
                <a:lnTo>
                  <a:pt x="152" y="228"/>
                </a:lnTo>
                <a:lnTo>
                  <a:pt x="156" y="196"/>
                </a:lnTo>
                <a:lnTo>
                  <a:pt x="160" y="156"/>
                </a:lnTo>
                <a:lnTo>
                  <a:pt x="160" y="136"/>
                </a:lnTo>
                <a:lnTo>
                  <a:pt x="160" y="116"/>
                </a:lnTo>
                <a:lnTo>
                  <a:pt x="160" y="96"/>
                </a:lnTo>
                <a:lnTo>
                  <a:pt x="160" y="80"/>
                </a:lnTo>
                <a:lnTo>
                  <a:pt x="160" y="64"/>
                </a:lnTo>
                <a:lnTo>
                  <a:pt x="160" y="52"/>
                </a:lnTo>
                <a:lnTo>
                  <a:pt x="160" y="40"/>
                </a:lnTo>
                <a:lnTo>
                  <a:pt x="156" y="32"/>
                </a:lnTo>
                <a:lnTo>
                  <a:pt x="156" y="24"/>
                </a:lnTo>
                <a:lnTo>
                  <a:pt x="156" y="20"/>
                </a:lnTo>
                <a:lnTo>
                  <a:pt x="152" y="12"/>
                </a:lnTo>
                <a:lnTo>
                  <a:pt x="152" y="8"/>
                </a:lnTo>
                <a:lnTo>
                  <a:pt x="152" y="4"/>
                </a:lnTo>
                <a:lnTo>
                  <a:pt x="152" y="4"/>
                </a:lnTo>
                <a:lnTo>
                  <a:pt x="156" y="4"/>
                </a:lnTo>
                <a:lnTo>
                  <a:pt x="160" y="0"/>
                </a:lnTo>
                <a:lnTo>
                  <a:pt x="164" y="4"/>
                </a:lnTo>
                <a:lnTo>
                  <a:pt x="172" y="4"/>
                </a:lnTo>
                <a:lnTo>
                  <a:pt x="184" y="4"/>
                </a:lnTo>
                <a:lnTo>
                  <a:pt x="196" y="8"/>
                </a:lnTo>
                <a:lnTo>
                  <a:pt x="212" y="8"/>
                </a:lnTo>
                <a:lnTo>
                  <a:pt x="228" y="12"/>
                </a:lnTo>
                <a:lnTo>
                  <a:pt x="224" y="40"/>
                </a:lnTo>
                <a:lnTo>
                  <a:pt x="224" y="76"/>
                </a:lnTo>
                <a:lnTo>
                  <a:pt x="224" y="92"/>
                </a:lnTo>
                <a:lnTo>
                  <a:pt x="224" y="112"/>
                </a:lnTo>
                <a:lnTo>
                  <a:pt x="220" y="132"/>
                </a:lnTo>
                <a:lnTo>
                  <a:pt x="220" y="152"/>
                </a:lnTo>
                <a:lnTo>
                  <a:pt x="220" y="172"/>
                </a:lnTo>
                <a:lnTo>
                  <a:pt x="216" y="192"/>
                </a:lnTo>
                <a:lnTo>
                  <a:pt x="216" y="212"/>
                </a:lnTo>
                <a:lnTo>
                  <a:pt x="212" y="228"/>
                </a:lnTo>
                <a:lnTo>
                  <a:pt x="208" y="244"/>
                </a:lnTo>
                <a:lnTo>
                  <a:pt x="204" y="256"/>
                </a:lnTo>
                <a:lnTo>
                  <a:pt x="204" y="268"/>
                </a:lnTo>
                <a:lnTo>
                  <a:pt x="200" y="280"/>
                </a:lnTo>
                <a:lnTo>
                  <a:pt x="200" y="2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3" name="Freeform 482">
            <a:extLst>
              <a:ext uri="{FF2B5EF4-FFF2-40B4-BE49-F238E27FC236}">
                <a16:creationId xmlns:a16="http://schemas.microsoft.com/office/drawing/2014/main" xmlns="" id="{8DC30198-7B79-466C-B185-D825F2E55AB2}"/>
              </a:ext>
            </a:extLst>
          </p:cNvPr>
          <p:cNvSpPr>
            <a:spLocks/>
          </p:cNvSpPr>
          <p:nvPr/>
        </p:nvSpPr>
        <p:spPr bwMode="auto">
          <a:xfrm>
            <a:off x="2127892" y="4081104"/>
            <a:ext cx="1117974" cy="2379242"/>
          </a:xfrm>
          <a:custGeom>
            <a:avLst/>
            <a:gdLst>
              <a:gd name="T0" fmla="*/ 148 w 292"/>
              <a:gd name="T1" fmla="*/ 428 h 508"/>
              <a:gd name="T2" fmla="*/ 128 w 292"/>
              <a:gd name="T3" fmla="*/ 420 h 508"/>
              <a:gd name="T4" fmla="*/ 128 w 292"/>
              <a:gd name="T5" fmla="*/ 408 h 508"/>
              <a:gd name="T6" fmla="*/ 136 w 292"/>
              <a:gd name="T7" fmla="*/ 404 h 508"/>
              <a:gd name="T8" fmla="*/ 156 w 292"/>
              <a:gd name="T9" fmla="*/ 404 h 508"/>
              <a:gd name="T10" fmla="*/ 196 w 292"/>
              <a:gd name="T11" fmla="*/ 408 h 508"/>
              <a:gd name="T12" fmla="*/ 208 w 292"/>
              <a:gd name="T13" fmla="*/ 412 h 508"/>
              <a:gd name="T14" fmla="*/ 212 w 292"/>
              <a:gd name="T15" fmla="*/ 408 h 508"/>
              <a:gd name="T16" fmla="*/ 216 w 292"/>
              <a:gd name="T17" fmla="*/ 400 h 508"/>
              <a:gd name="T18" fmla="*/ 220 w 292"/>
              <a:gd name="T19" fmla="*/ 380 h 508"/>
              <a:gd name="T20" fmla="*/ 220 w 292"/>
              <a:gd name="T21" fmla="*/ 348 h 508"/>
              <a:gd name="T22" fmla="*/ 220 w 292"/>
              <a:gd name="T23" fmla="*/ 264 h 508"/>
              <a:gd name="T24" fmla="*/ 216 w 292"/>
              <a:gd name="T25" fmla="*/ 176 h 508"/>
              <a:gd name="T26" fmla="*/ 216 w 292"/>
              <a:gd name="T27" fmla="*/ 136 h 508"/>
              <a:gd name="T28" fmla="*/ 212 w 292"/>
              <a:gd name="T29" fmla="*/ 112 h 508"/>
              <a:gd name="T30" fmla="*/ 212 w 292"/>
              <a:gd name="T31" fmla="*/ 92 h 508"/>
              <a:gd name="T32" fmla="*/ 208 w 292"/>
              <a:gd name="T33" fmla="*/ 64 h 508"/>
              <a:gd name="T34" fmla="*/ 200 w 292"/>
              <a:gd name="T35" fmla="*/ 44 h 508"/>
              <a:gd name="T36" fmla="*/ 188 w 292"/>
              <a:gd name="T37" fmla="*/ 44 h 508"/>
              <a:gd name="T38" fmla="*/ 168 w 292"/>
              <a:gd name="T39" fmla="*/ 48 h 508"/>
              <a:gd name="T40" fmla="*/ 132 w 292"/>
              <a:gd name="T41" fmla="*/ 52 h 508"/>
              <a:gd name="T42" fmla="*/ 84 w 292"/>
              <a:gd name="T43" fmla="*/ 56 h 508"/>
              <a:gd name="T44" fmla="*/ 24 w 292"/>
              <a:gd name="T45" fmla="*/ 64 h 508"/>
              <a:gd name="T46" fmla="*/ 20 w 292"/>
              <a:gd name="T47" fmla="*/ 32 h 508"/>
              <a:gd name="T48" fmla="*/ 76 w 292"/>
              <a:gd name="T49" fmla="*/ 28 h 508"/>
              <a:gd name="T50" fmla="*/ 124 w 292"/>
              <a:gd name="T51" fmla="*/ 24 h 508"/>
              <a:gd name="T52" fmla="*/ 164 w 292"/>
              <a:gd name="T53" fmla="*/ 16 h 508"/>
              <a:gd name="T54" fmla="*/ 184 w 292"/>
              <a:gd name="T55" fmla="*/ 8 h 508"/>
              <a:gd name="T56" fmla="*/ 196 w 292"/>
              <a:gd name="T57" fmla="*/ 0 h 508"/>
              <a:gd name="T58" fmla="*/ 220 w 292"/>
              <a:gd name="T59" fmla="*/ 0 h 508"/>
              <a:gd name="T60" fmla="*/ 260 w 292"/>
              <a:gd name="T61" fmla="*/ 12 h 508"/>
              <a:gd name="T62" fmla="*/ 288 w 292"/>
              <a:gd name="T63" fmla="*/ 32 h 508"/>
              <a:gd name="T64" fmla="*/ 292 w 292"/>
              <a:gd name="T65" fmla="*/ 40 h 508"/>
              <a:gd name="T66" fmla="*/ 288 w 292"/>
              <a:gd name="T67" fmla="*/ 52 h 508"/>
              <a:gd name="T68" fmla="*/ 280 w 292"/>
              <a:gd name="T69" fmla="*/ 60 h 508"/>
              <a:gd name="T70" fmla="*/ 276 w 292"/>
              <a:gd name="T71" fmla="*/ 84 h 508"/>
              <a:gd name="T72" fmla="*/ 276 w 292"/>
              <a:gd name="T73" fmla="*/ 124 h 508"/>
              <a:gd name="T74" fmla="*/ 280 w 292"/>
              <a:gd name="T75" fmla="*/ 232 h 508"/>
              <a:gd name="T76" fmla="*/ 284 w 292"/>
              <a:gd name="T77" fmla="*/ 316 h 508"/>
              <a:gd name="T78" fmla="*/ 288 w 292"/>
              <a:gd name="T79" fmla="*/ 372 h 508"/>
              <a:gd name="T80" fmla="*/ 284 w 292"/>
              <a:gd name="T81" fmla="*/ 416 h 508"/>
              <a:gd name="T82" fmla="*/ 268 w 292"/>
              <a:gd name="T83" fmla="*/ 472 h 508"/>
              <a:gd name="T84" fmla="*/ 244 w 292"/>
              <a:gd name="T85" fmla="*/ 500 h 508"/>
              <a:gd name="T86" fmla="*/ 220 w 292"/>
              <a:gd name="T87" fmla="*/ 504 h 508"/>
              <a:gd name="T88" fmla="*/ 208 w 292"/>
              <a:gd name="T89" fmla="*/ 484 h 508"/>
              <a:gd name="T90" fmla="*/ 200 w 292"/>
              <a:gd name="T91" fmla="*/ 464 h 508"/>
              <a:gd name="T92" fmla="*/ 180 w 292"/>
              <a:gd name="T93" fmla="*/ 452 h 508"/>
              <a:gd name="T94" fmla="*/ 164 w 292"/>
              <a:gd name="T95" fmla="*/ 440 h 5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92" h="508">
                <a:moveTo>
                  <a:pt x="164" y="440"/>
                </a:moveTo>
                <a:lnTo>
                  <a:pt x="156" y="436"/>
                </a:lnTo>
                <a:lnTo>
                  <a:pt x="148" y="428"/>
                </a:lnTo>
                <a:lnTo>
                  <a:pt x="140" y="424"/>
                </a:lnTo>
                <a:lnTo>
                  <a:pt x="136" y="420"/>
                </a:lnTo>
                <a:lnTo>
                  <a:pt x="128" y="420"/>
                </a:lnTo>
                <a:lnTo>
                  <a:pt x="128" y="416"/>
                </a:lnTo>
                <a:lnTo>
                  <a:pt x="124" y="412"/>
                </a:lnTo>
                <a:lnTo>
                  <a:pt x="128" y="408"/>
                </a:lnTo>
                <a:lnTo>
                  <a:pt x="132" y="404"/>
                </a:lnTo>
                <a:lnTo>
                  <a:pt x="132" y="404"/>
                </a:lnTo>
                <a:lnTo>
                  <a:pt x="136" y="404"/>
                </a:lnTo>
                <a:lnTo>
                  <a:pt x="144" y="404"/>
                </a:lnTo>
                <a:lnTo>
                  <a:pt x="148" y="404"/>
                </a:lnTo>
                <a:lnTo>
                  <a:pt x="156" y="404"/>
                </a:lnTo>
                <a:lnTo>
                  <a:pt x="168" y="404"/>
                </a:lnTo>
                <a:lnTo>
                  <a:pt x="184" y="408"/>
                </a:lnTo>
                <a:lnTo>
                  <a:pt x="196" y="408"/>
                </a:lnTo>
                <a:lnTo>
                  <a:pt x="200" y="412"/>
                </a:lnTo>
                <a:lnTo>
                  <a:pt x="204" y="412"/>
                </a:lnTo>
                <a:lnTo>
                  <a:pt x="208" y="412"/>
                </a:lnTo>
                <a:lnTo>
                  <a:pt x="208" y="412"/>
                </a:lnTo>
                <a:lnTo>
                  <a:pt x="212" y="412"/>
                </a:lnTo>
                <a:lnTo>
                  <a:pt x="212" y="408"/>
                </a:lnTo>
                <a:lnTo>
                  <a:pt x="216" y="408"/>
                </a:lnTo>
                <a:lnTo>
                  <a:pt x="216" y="404"/>
                </a:lnTo>
                <a:lnTo>
                  <a:pt x="216" y="400"/>
                </a:lnTo>
                <a:lnTo>
                  <a:pt x="220" y="396"/>
                </a:lnTo>
                <a:lnTo>
                  <a:pt x="220" y="388"/>
                </a:lnTo>
                <a:lnTo>
                  <a:pt x="220" y="380"/>
                </a:lnTo>
                <a:lnTo>
                  <a:pt x="220" y="372"/>
                </a:lnTo>
                <a:lnTo>
                  <a:pt x="220" y="360"/>
                </a:lnTo>
                <a:lnTo>
                  <a:pt x="220" y="348"/>
                </a:lnTo>
                <a:lnTo>
                  <a:pt x="220" y="332"/>
                </a:lnTo>
                <a:lnTo>
                  <a:pt x="220" y="300"/>
                </a:lnTo>
                <a:lnTo>
                  <a:pt x="220" y="264"/>
                </a:lnTo>
                <a:lnTo>
                  <a:pt x="220" y="232"/>
                </a:lnTo>
                <a:lnTo>
                  <a:pt x="216" y="196"/>
                </a:lnTo>
                <a:lnTo>
                  <a:pt x="216" y="176"/>
                </a:lnTo>
                <a:lnTo>
                  <a:pt x="216" y="164"/>
                </a:lnTo>
                <a:lnTo>
                  <a:pt x="216" y="148"/>
                </a:lnTo>
                <a:lnTo>
                  <a:pt x="216" y="136"/>
                </a:lnTo>
                <a:lnTo>
                  <a:pt x="212" y="128"/>
                </a:lnTo>
                <a:lnTo>
                  <a:pt x="212" y="120"/>
                </a:lnTo>
                <a:lnTo>
                  <a:pt x="212" y="112"/>
                </a:lnTo>
                <a:lnTo>
                  <a:pt x="212" y="108"/>
                </a:lnTo>
                <a:lnTo>
                  <a:pt x="212" y="104"/>
                </a:lnTo>
                <a:lnTo>
                  <a:pt x="212" y="92"/>
                </a:lnTo>
                <a:lnTo>
                  <a:pt x="212" y="84"/>
                </a:lnTo>
                <a:lnTo>
                  <a:pt x="212" y="72"/>
                </a:lnTo>
                <a:lnTo>
                  <a:pt x="208" y="64"/>
                </a:lnTo>
                <a:lnTo>
                  <a:pt x="208" y="56"/>
                </a:lnTo>
                <a:lnTo>
                  <a:pt x="204" y="48"/>
                </a:lnTo>
                <a:lnTo>
                  <a:pt x="200" y="44"/>
                </a:lnTo>
                <a:lnTo>
                  <a:pt x="196" y="44"/>
                </a:lnTo>
                <a:lnTo>
                  <a:pt x="196" y="44"/>
                </a:lnTo>
                <a:lnTo>
                  <a:pt x="188" y="44"/>
                </a:lnTo>
                <a:lnTo>
                  <a:pt x="184" y="44"/>
                </a:lnTo>
                <a:lnTo>
                  <a:pt x="176" y="44"/>
                </a:lnTo>
                <a:lnTo>
                  <a:pt x="168" y="48"/>
                </a:lnTo>
                <a:lnTo>
                  <a:pt x="156" y="48"/>
                </a:lnTo>
                <a:lnTo>
                  <a:pt x="144" y="48"/>
                </a:lnTo>
                <a:lnTo>
                  <a:pt x="132" y="52"/>
                </a:lnTo>
                <a:lnTo>
                  <a:pt x="116" y="52"/>
                </a:lnTo>
                <a:lnTo>
                  <a:pt x="100" y="56"/>
                </a:lnTo>
                <a:lnTo>
                  <a:pt x="84" y="56"/>
                </a:lnTo>
                <a:lnTo>
                  <a:pt x="64" y="60"/>
                </a:lnTo>
                <a:lnTo>
                  <a:pt x="44" y="60"/>
                </a:lnTo>
                <a:lnTo>
                  <a:pt x="24" y="64"/>
                </a:lnTo>
                <a:lnTo>
                  <a:pt x="0" y="68"/>
                </a:lnTo>
                <a:lnTo>
                  <a:pt x="0" y="32"/>
                </a:lnTo>
                <a:lnTo>
                  <a:pt x="20" y="32"/>
                </a:lnTo>
                <a:lnTo>
                  <a:pt x="48" y="32"/>
                </a:lnTo>
                <a:lnTo>
                  <a:pt x="60" y="32"/>
                </a:lnTo>
                <a:lnTo>
                  <a:pt x="76" y="28"/>
                </a:lnTo>
                <a:lnTo>
                  <a:pt x="92" y="28"/>
                </a:lnTo>
                <a:lnTo>
                  <a:pt x="108" y="24"/>
                </a:lnTo>
                <a:lnTo>
                  <a:pt x="124" y="24"/>
                </a:lnTo>
                <a:lnTo>
                  <a:pt x="140" y="20"/>
                </a:lnTo>
                <a:lnTo>
                  <a:pt x="152" y="16"/>
                </a:lnTo>
                <a:lnTo>
                  <a:pt x="164" y="16"/>
                </a:lnTo>
                <a:lnTo>
                  <a:pt x="172" y="12"/>
                </a:lnTo>
                <a:lnTo>
                  <a:pt x="180" y="12"/>
                </a:lnTo>
                <a:lnTo>
                  <a:pt x="184" y="8"/>
                </a:lnTo>
                <a:lnTo>
                  <a:pt x="188" y="8"/>
                </a:lnTo>
                <a:lnTo>
                  <a:pt x="192" y="4"/>
                </a:lnTo>
                <a:lnTo>
                  <a:pt x="196" y="0"/>
                </a:lnTo>
                <a:lnTo>
                  <a:pt x="204" y="0"/>
                </a:lnTo>
                <a:lnTo>
                  <a:pt x="212" y="0"/>
                </a:lnTo>
                <a:lnTo>
                  <a:pt x="220" y="0"/>
                </a:lnTo>
                <a:lnTo>
                  <a:pt x="232" y="4"/>
                </a:lnTo>
                <a:lnTo>
                  <a:pt x="244" y="8"/>
                </a:lnTo>
                <a:lnTo>
                  <a:pt x="260" y="12"/>
                </a:lnTo>
                <a:lnTo>
                  <a:pt x="276" y="20"/>
                </a:lnTo>
                <a:lnTo>
                  <a:pt x="284" y="28"/>
                </a:lnTo>
                <a:lnTo>
                  <a:pt x="288" y="32"/>
                </a:lnTo>
                <a:lnTo>
                  <a:pt x="292" y="32"/>
                </a:lnTo>
                <a:lnTo>
                  <a:pt x="292" y="36"/>
                </a:lnTo>
                <a:lnTo>
                  <a:pt x="292" y="40"/>
                </a:lnTo>
                <a:lnTo>
                  <a:pt x="292" y="44"/>
                </a:lnTo>
                <a:lnTo>
                  <a:pt x="292" y="48"/>
                </a:lnTo>
                <a:lnTo>
                  <a:pt x="288" y="52"/>
                </a:lnTo>
                <a:lnTo>
                  <a:pt x="284" y="56"/>
                </a:lnTo>
                <a:lnTo>
                  <a:pt x="280" y="56"/>
                </a:lnTo>
                <a:lnTo>
                  <a:pt x="280" y="60"/>
                </a:lnTo>
                <a:lnTo>
                  <a:pt x="276" y="68"/>
                </a:lnTo>
                <a:lnTo>
                  <a:pt x="276" y="76"/>
                </a:lnTo>
                <a:lnTo>
                  <a:pt x="276" y="84"/>
                </a:lnTo>
                <a:lnTo>
                  <a:pt x="276" y="96"/>
                </a:lnTo>
                <a:lnTo>
                  <a:pt x="276" y="108"/>
                </a:lnTo>
                <a:lnTo>
                  <a:pt x="276" y="124"/>
                </a:lnTo>
                <a:lnTo>
                  <a:pt x="276" y="156"/>
                </a:lnTo>
                <a:lnTo>
                  <a:pt x="280" y="196"/>
                </a:lnTo>
                <a:lnTo>
                  <a:pt x="280" y="232"/>
                </a:lnTo>
                <a:lnTo>
                  <a:pt x="284" y="276"/>
                </a:lnTo>
                <a:lnTo>
                  <a:pt x="284" y="296"/>
                </a:lnTo>
                <a:lnTo>
                  <a:pt x="284" y="316"/>
                </a:lnTo>
                <a:lnTo>
                  <a:pt x="288" y="336"/>
                </a:lnTo>
                <a:lnTo>
                  <a:pt x="288" y="356"/>
                </a:lnTo>
                <a:lnTo>
                  <a:pt x="288" y="372"/>
                </a:lnTo>
                <a:lnTo>
                  <a:pt x="284" y="388"/>
                </a:lnTo>
                <a:lnTo>
                  <a:pt x="284" y="400"/>
                </a:lnTo>
                <a:lnTo>
                  <a:pt x="284" y="416"/>
                </a:lnTo>
                <a:lnTo>
                  <a:pt x="280" y="436"/>
                </a:lnTo>
                <a:lnTo>
                  <a:pt x="276" y="456"/>
                </a:lnTo>
                <a:lnTo>
                  <a:pt x="268" y="472"/>
                </a:lnTo>
                <a:lnTo>
                  <a:pt x="260" y="484"/>
                </a:lnTo>
                <a:lnTo>
                  <a:pt x="252" y="496"/>
                </a:lnTo>
                <a:lnTo>
                  <a:pt x="244" y="500"/>
                </a:lnTo>
                <a:lnTo>
                  <a:pt x="236" y="504"/>
                </a:lnTo>
                <a:lnTo>
                  <a:pt x="228" y="508"/>
                </a:lnTo>
                <a:lnTo>
                  <a:pt x="220" y="504"/>
                </a:lnTo>
                <a:lnTo>
                  <a:pt x="216" y="500"/>
                </a:lnTo>
                <a:lnTo>
                  <a:pt x="212" y="492"/>
                </a:lnTo>
                <a:lnTo>
                  <a:pt x="208" y="484"/>
                </a:lnTo>
                <a:lnTo>
                  <a:pt x="208" y="476"/>
                </a:lnTo>
                <a:lnTo>
                  <a:pt x="204" y="472"/>
                </a:lnTo>
                <a:lnTo>
                  <a:pt x="200" y="464"/>
                </a:lnTo>
                <a:lnTo>
                  <a:pt x="196" y="460"/>
                </a:lnTo>
                <a:lnTo>
                  <a:pt x="188" y="456"/>
                </a:lnTo>
                <a:lnTo>
                  <a:pt x="180" y="452"/>
                </a:lnTo>
                <a:lnTo>
                  <a:pt x="172" y="444"/>
                </a:lnTo>
                <a:lnTo>
                  <a:pt x="164" y="440"/>
                </a:lnTo>
                <a:lnTo>
                  <a:pt x="164" y="4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Freeform 483">
            <a:extLst>
              <a:ext uri="{FF2B5EF4-FFF2-40B4-BE49-F238E27FC236}">
                <a16:creationId xmlns:a16="http://schemas.microsoft.com/office/drawing/2014/main" xmlns="" id="{38A9DB85-F894-47E8-97C5-16516128D7AC}"/>
              </a:ext>
            </a:extLst>
          </p:cNvPr>
          <p:cNvSpPr>
            <a:spLocks/>
          </p:cNvSpPr>
          <p:nvPr/>
        </p:nvSpPr>
        <p:spPr bwMode="auto">
          <a:xfrm>
            <a:off x="2127892" y="4699332"/>
            <a:ext cx="719792" cy="243544"/>
          </a:xfrm>
          <a:custGeom>
            <a:avLst/>
            <a:gdLst>
              <a:gd name="T0" fmla="*/ 80 w 188"/>
              <a:gd name="T1" fmla="*/ 12 h 52"/>
              <a:gd name="T2" fmla="*/ 104 w 188"/>
              <a:gd name="T3" fmla="*/ 4 h 52"/>
              <a:gd name="T4" fmla="*/ 128 w 188"/>
              <a:gd name="T5" fmla="*/ 0 h 52"/>
              <a:gd name="T6" fmla="*/ 140 w 188"/>
              <a:gd name="T7" fmla="*/ 0 h 52"/>
              <a:gd name="T8" fmla="*/ 148 w 188"/>
              <a:gd name="T9" fmla="*/ 0 h 52"/>
              <a:gd name="T10" fmla="*/ 156 w 188"/>
              <a:gd name="T11" fmla="*/ 0 h 52"/>
              <a:gd name="T12" fmla="*/ 164 w 188"/>
              <a:gd name="T13" fmla="*/ 0 h 52"/>
              <a:gd name="T14" fmla="*/ 172 w 188"/>
              <a:gd name="T15" fmla="*/ 4 h 52"/>
              <a:gd name="T16" fmla="*/ 180 w 188"/>
              <a:gd name="T17" fmla="*/ 8 h 52"/>
              <a:gd name="T18" fmla="*/ 184 w 188"/>
              <a:gd name="T19" fmla="*/ 12 h 52"/>
              <a:gd name="T20" fmla="*/ 188 w 188"/>
              <a:gd name="T21" fmla="*/ 16 h 52"/>
              <a:gd name="T22" fmla="*/ 188 w 188"/>
              <a:gd name="T23" fmla="*/ 20 h 52"/>
              <a:gd name="T24" fmla="*/ 184 w 188"/>
              <a:gd name="T25" fmla="*/ 24 h 52"/>
              <a:gd name="T26" fmla="*/ 180 w 188"/>
              <a:gd name="T27" fmla="*/ 28 h 52"/>
              <a:gd name="T28" fmla="*/ 172 w 188"/>
              <a:gd name="T29" fmla="*/ 32 h 52"/>
              <a:gd name="T30" fmla="*/ 172 w 188"/>
              <a:gd name="T31" fmla="*/ 32 h 52"/>
              <a:gd name="T32" fmla="*/ 168 w 188"/>
              <a:gd name="T33" fmla="*/ 36 h 52"/>
              <a:gd name="T34" fmla="*/ 164 w 188"/>
              <a:gd name="T35" fmla="*/ 36 h 52"/>
              <a:gd name="T36" fmla="*/ 156 w 188"/>
              <a:gd name="T37" fmla="*/ 36 h 52"/>
              <a:gd name="T38" fmla="*/ 152 w 188"/>
              <a:gd name="T39" fmla="*/ 40 h 52"/>
              <a:gd name="T40" fmla="*/ 144 w 188"/>
              <a:gd name="T41" fmla="*/ 40 h 52"/>
              <a:gd name="T42" fmla="*/ 132 w 188"/>
              <a:gd name="T43" fmla="*/ 40 h 52"/>
              <a:gd name="T44" fmla="*/ 124 w 188"/>
              <a:gd name="T45" fmla="*/ 40 h 52"/>
              <a:gd name="T46" fmla="*/ 112 w 188"/>
              <a:gd name="T47" fmla="*/ 44 h 52"/>
              <a:gd name="T48" fmla="*/ 100 w 188"/>
              <a:gd name="T49" fmla="*/ 44 h 52"/>
              <a:gd name="T50" fmla="*/ 84 w 188"/>
              <a:gd name="T51" fmla="*/ 44 h 52"/>
              <a:gd name="T52" fmla="*/ 72 w 188"/>
              <a:gd name="T53" fmla="*/ 48 h 52"/>
              <a:gd name="T54" fmla="*/ 56 w 188"/>
              <a:gd name="T55" fmla="*/ 48 h 52"/>
              <a:gd name="T56" fmla="*/ 36 w 188"/>
              <a:gd name="T57" fmla="*/ 52 h 52"/>
              <a:gd name="T58" fmla="*/ 20 w 188"/>
              <a:gd name="T59" fmla="*/ 52 h 52"/>
              <a:gd name="T60" fmla="*/ 0 w 188"/>
              <a:gd name="T61" fmla="*/ 52 h 52"/>
              <a:gd name="T62" fmla="*/ 0 w 188"/>
              <a:gd name="T63" fmla="*/ 40 h 52"/>
              <a:gd name="T64" fmla="*/ 0 w 188"/>
              <a:gd name="T65" fmla="*/ 24 h 52"/>
              <a:gd name="T66" fmla="*/ 8 w 188"/>
              <a:gd name="T67" fmla="*/ 24 h 52"/>
              <a:gd name="T68" fmla="*/ 12 w 188"/>
              <a:gd name="T69" fmla="*/ 24 h 52"/>
              <a:gd name="T70" fmla="*/ 20 w 188"/>
              <a:gd name="T71" fmla="*/ 20 h 52"/>
              <a:gd name="T72" fmla="*/ 32 w 188"/>
              <a:gd name="T73" fmla="*/ 20 h 52"/>
              <a:gd name="T74" fmla="*/ 40 w 188"/>
              <a:gd name="T75" fmla="*/ 20 h 52"/>
              <a:gd name="T76" fmla="*/ 52 w 188"/>
              <a:gd name="T77" fmla="*/ 16 h 52"/>
              <a:gd name="T78" fmla="*/ 64 w 188"/>
              <a:gd name="T79" fmla="*/ 12 h 52"/>
              <a:gd name="T80" fmla="*/ 80 w 188"/>
              <a:gd name="T81" fmla="*/ 12 h 52"/>
              <a:gd name="T82" fmla="*/ 80 w 188"/>
              <a:gd name="T83" fmla="*/ 1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88" h="52">
                <a:moveTo>
                  <a:pt x="80" y="12"/>
                </a:moveTo>
                <a:lnTo>
                  <a:pt x="104" y="4"/>
                </a:lnTo>
                <a:lnTo>
                  <a:pt x="128" y="0"/>
                </a:lnTo>
                <a:lnTo>
                  <a:pt x="140" y="0"/>
                </a:lnTo>
                <a:lnTo>
                  <a:pt x="148" y="0"/>
                </a:lnTo>
                <a:lnTo>
                  <a:pt x="156" y="0"/>
                </a:lnTo>
                <a:lnTo>
                  <a:pt x="164" y="0"/>
                </a:lnTo>
                <a:lnTo>
                  <a:pt x="172" y="4"/>
                </a:lnTo>
                <a:lnTo>
                  <a:pt x="180" y="8"/>
                </a:lnTo>
                <a:lnTo>
                  <a:pt x="184" y="12"/>
                </a:lnTo>
                <a:lnTo>
                  <a:pt x="188" y="16"/>
                </a:lnTo>
                <a:lnTo>
                  <a:pt x="188" y="20"/>
                </a:lnTo>
                <a:lnTo>
                  <a:pt x="184" y="24"/>
                </a:lnTo>
                <a:lnTo>
                  <a:pt x="180" y="28"/>
                </a:lnTo>
                <a:lnTo>
                  <a:pt x="172" y="32"/>
                </a:lnTo>
                <a:lnTo>
                  <a:pt x="172" y="32"/>
                </a:lnTo>
                <a:lnTo>
                  <a:pt x="168" y="36"/>
                </a:lnTo>
                <a:lnTo>
                  <a:pt x="164" y="36"/>
                </a:lnTo>
                <a:lnTo>
                  <a:pt x="156" y="36"/>
                </a:lnTo>
                <a:lnTo>
                  <a:pt x="152" y="40"/>
                </a:lnTo>
                <a:lnTo>
                  <a:pt x="144" y="40"/>
                </a:lnTo>
                <a:lnTo>
                  <a:pt x="132" y="40"/>
                </a:lnTo>
                <a:lnTo>
                  <a:pt x="124" y="40"/>
                </a:lnTo>
                <a:lnTo>
                  <a:pt x="112" y="44"/>
                </a:lnTo>
                <a:lnTo>
                  <a:pt x="100" y="44"/>
                </a:lnTo>
                <a:lnTo>
                  <a:pt x="84" y="44"/>
                </a:lnTo>
                <a:lnTo>
                  <a:pt x="72" y="48"/>
                </a:lnTo>
                <a:lnTo>
                  <a:pt x="56" y="48"/>
                </a:lnTo>
                <a:lnTo>
                  <a:pt x="36" y="52"/>
                </a:lnTo>
                <a:lnTo>
                  <a:pt x="20" y="52"/>
                </a:lnTo>
                <a:lnTo>
                  <a:pt x="0" y="52"/>
                </a:lnTo>
                <a:lnTo>
                  <a:pt x="0" y="40"/>
                </a:lnTo>
                <a:lnTo>
                  <a:pt x="0" y="24"/>
                </a:lnTo>
                <a:lnTo>
                  <a:pt x="8" y="24"/>
                </a:lnTo>
                <a:lnTo>
                  <a:pt x="12" y="24"/>
                </a:lnTo>
                <a:lnTo>
                  <a:pt x="20" y="20"/>
                </a:lnTo>
                <a:lnTo>
                  <a:pt x="32" y="20"/>
                </a:lnTo>
                <a:lnTo>
                  <a:pt x="40" y="20"/>
                </a:lnTo>
                <a:lnTo>
                  <a:pt x="52" y="16"/>
                </a:lnTo>
                <a:lnTo>
                  <a:pt x="64" y="12"/>
                </a:lnTo>
                <a:lnTo>
                  <a:pt x="80" y="12"/>
                </a:lnTo>
                <a:lnTo>
                  <a:pt x="8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Freeform 484">
            <a:extLst>
              <a:ext uri="{FF2B5EF4-FFF2-40B4-BE49-F238E27FC236}">
                <a16:creationId xmlns:a16="http://schemas.microsoft.com/office/drawing/2014/main" xmlns="" id="{D4AFCB19-00F8-4653-ACCF-515E56485279}"/>
              </a:ext>
            </a:extLst>
          </p:cNvPr>
          <p:cNvSpPr>
            <a:spLocks/>
          </p:cNvSpPr>
          <p:nvPr/>
        </p:nvSpPr>
        <p:spPr bwMode="auto">
          <a:xfrm>
            <a:off x="2097262" y="5186421"/>
            <a:ext cx="765736" cy="224810"/>
          </a:xfrm>
          <a:custGeom>
            <a:avLst/>
            <a:gdLst>
              <a:gd name="T0" fmla="*/ 0 w 200"/>
              <a:gd name="T1" fmla="*/ 48 h 48"/>
              <a:gd name="T2" fmla="*/ 0 w 200"/>
              <a:gd name="T3" fmla="*/ 16 h 48"/>
              <a:gd name="T4" fmla="*/ 24 w 200"/>
              <a:gd name="T5" fmla="*/ 16 h 48"/>
              <a:gd name="T6" fmla="*/ 44 w 200"/>
              <a:gd name="T7" fmla="*/ 12 h 48"/>
              <a:gd name="T8" fmla="*/ 68 w 200"/>
              <a:gd name="T9" fmla="*/ 8 h 48"/>
              <a:gd name="T10" fmla="*/ 88 w 200"/>
              <a:gd name="T11" fmla="*/ 4 h 48"/>
              <a:gd name="T12" fmla="*/ 108 w 200"/>
              <a:gd name="T13" fmla="*/ 4 h 48"/>
              <a:gd name="T14" fmla="*/ 124 w 200"/>
              <a:gd name="T15" fmla="*/ 0 h 48"/>
              <a:gd name="T16" fmla="*/ 140 w 200"/>
              <a:gd name="T17" fmla="*/ 0 h 48"/>
              <a:gd name="T18" fmla="*/ 152 w 200"/>
              <a:gd name="T19" fmla="*/ 0 h 48"/>
              <a:gd name="T20" fmla="*/ 160 w 200"/>
              <a:gd name="T21" fmla="*/ 0 h 48"/>
              <a:gd name="T22" fmla="*/ 172 w 200"/>
              <a:gd name="T23" fmla="*/ 0 h 48"/>
              <a:gd name="T24" fmla="*/ 180 w 200"/>
              <a:gd name="T25" fmla="*/ 4 h 48"/>
              <a:gd name="T26" fmla="*/ 188 w 200"/>
              <a:gd name="T27" fmla="*/ 4 h 48"/>
              <a:gd name="T28" fmla="*/ 192 w 200"/>
              <a:gd name="T29" fmla="*/ 8 h 48"/>
              <a:gd name="T30" fmla="*/ 196 w 200"/>
              <a:gd name="T31" fmla="*/ 16 h 48"/>
              <a:gd name="T32" fmla="*/ 200 w 200"/>
              <a:gd name="T33" fmla="*/ 16 h 48"/>
              <a:gd name="T34" fmla="*/ 200 w 200"/>
              <a:gd name="T35" fmla="*/ 20 h 48"/>
              <a:gd name="T36" fmla="*/ 200 w 200"/>
              <a:gd name="T37" fmla="*/ 24 h 48"/>
              <a:gd name="T38" fmla="*/ 196 w 200"/>
              <a:gd name="T39" fmla="*/ 24 h 48"/>
              <a:gd name="T40" fmla="*/ 192 w 200"/>
              <a:gd name="T41" fmla="*/ 28 h 48"/>
              <a:gd name="T42" fmla="*/ 188 w 200"/>
              <a:gd name="T43" fmla="*/ 32 h 48"/>
              <a:gd name="T44" fmla="*/ 176 w 200"/>
              <a:gd name="T45" fmla="*/ 32 h 48"/>
              <a:gd name="T46" fmla="*/ 168 w 200"/>
              <a:gd name="T47" fmla="*/ 36 h 48"/>
              <a:gd name="T48" fmla="*/ 156 w 200"/>
              <a:gd name="T49" fmla="*/ 36 h 48"/>
              <a:gd name="T50" fmla="*/ 140 w 200"/>
              <a:gd name="T51" fmla="*/ 40 h 48"/>
              <a:gd name="T52" fmla="*/ 108 w 200"/>
              <a:gd name="T53" fmla="*/ 44 h 48"/>
              <a:gd name="T54" fmla="*/ 72 w 200"/>
              <a:gd name="T55" fmla="*/ 48 h 48"/>
              <a:gd name="T56" fmla="*/ 36 w 200"/>
              <a:gd name="T57" fmla="*/ 48 h 48"/>
              <a:gd name="T58" fmla="*/ 0 w 200"/>
              <a:gd name="T59" fmla="*/ 48 h 48"/>
              <a:gd name="T60" fmla="*/ 0 w 200"/>
              <a:gd name="T61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00" h="48">
                <a:moveTo>
                  <a:pt x="0" y="48"/>
                </a:moveTo>
                <a:lnTo>
                  <a:pt x="0" y="16"/>
                </a:lnTo>
                <a:lnTo>
                  <a:pt x="24" y="16"/>
                </a:lnTo>
                <a:lnTo>
                  <a:pt x="44" y="12"/>
                </a:lnTo>
                <a:lnTo>
                  <a:pt x="68" y="8"/>
                </a:lnTo>
                <a:lnTo>
                  <a:pt x="88" y="4"/>
                </a:lnTo>
                <a:lnTo>
                  <a:pt x="108" y="4"/>
                </a:lnTo>
                <a:lnTo>
                  <a:pt x="124" y="0"/>
                </a:lnTo>
                <a:lnTo>
                  <a:pt x="140" y="0"/>
                </a:lnTo>
                <a:lnTo>
                  <a:pt x="152" y="0"/>
                </a:lnTo>
                <a:lnTo>
                  <a:pt x="160" y="0"/>
                </a:lnTo>
                <a:lnTo>
                  <a:pt x="172" y="0"/>
                </a:lnTo>
                <a:lnTo>
                  <a:pt x="180" y="4"/>
                </a:lnTo>
                <a:lnTo>
                  <a:pt x="188" y="4"/>
                </a:lnTo>
                <a:lnTo>
                  <a:pt x="192" y="8"/>
                </a:lnTo>
                <a:lnTo>
                  <a:pt x="196" y="16"/>
                </a:lnTo>
                <a:lnTo>
                  <a:pt x="200" y="16"/>
                </a:lnTo>
                <a:lnTo>
                  <a:pt x="200" y="20"/>
                </a:lnTo>
                <a:lnTo>
                  <a:pt x="200" y="24"/>
                </a:lnTo>
                <a:lnTo>
                  <a:pt x="196" y="24"/>
                </a:lnTo>
                <a:lnTo>
                  <a:pt x="192" y="28"/>
                </a:lnTo>
                <a:lnTo>
                  <a:pt x="188" y="32"/>
                </a:lnTo>
                <a:lnTo>
                  <a:pt x="176" y="32"/>
                </a:lnTo>
                <a:lnTo>
                  <a:pt x="168" y="36"/>
                </a:lnTo>
                <a:lnTo>
                  <a:pt x="156" y="36"/>
                </a:lnTo>
                <a:lnTo>
                  <a:pt x="140" y="40"/>
                </a:lnTo>
                <a:lnTo>
                  <a:pt x="108" y="44"/>
                </a:lnTo>
                <a:lnTo>
                  <a:pt x="72" y="48"/>
                </a:lnTo>
                <a:lnTo>
                  <a:pt x="36" y="48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250">
            <a:extLst>
              <a:ext uri="{FF2B5EF4-FFF2-40B4-BE49-F238E27FC236}">
                <a16:creationId xmlns:a16="http://schemas.microsoft.com/office/drawing/2014/main" xmlns="" id="{18730B8C-12B1-4AC5-BD30-A0F725A0EA64}"/>
              </a:ext>
            </a:extLst>
          </p:cNvPr>
          <p:cNvSpPr>
            <a:spLocks/>
          </p:cNvSpPr>
          <p:nvPr/>
        </p:nvSpPr>
        <p:spPr bwMode="auto">
          <a:xfrm>
            <a:off x="9217289" y="1127104"/>
            <a:ext cx="387736" cy="463460"/>
          </a:xfrm>
          <a:custGeom>
            <a:avLst/>
            <a:gdLst>
              <a:gd name="T0" fmla="*/ 68 w 96"/>
              <a:gd name="T1" fmla="*/ 100 h 100"/>
              <a:gd name="T2" fmla="*/ 64 w 96"/>
              <a:gd name="T3" fmla="*/ 100 h 100"/>
              <a:gd name="T4" fmla="*/ 60 w 96"/>
              <a:gd name="T5" fmla="*/ 100 h 100"/>
              <a:gd name="T6" fmla="*/ 56 w 96"/>
              <a:gd name="T7" fmla="*/ 96 h 100"/>
              <a:gd name="T8" fmla="*/ 52 w 96"/>
              <a:gd name="T9" fmla="*/ 92 h 100"/>
              <a:gd name="T10" fmla="*/ 44 w 96"/>
              <a:gd name="T11" fmla="*/ 84 h 100"/>
              <a:gd name="T12" fmla="*/ 40 w 96"/>
              <a:gd name="T13" fmla="*/ 76 h 100"/>
              <a:gd name="T14" fmla="*/ 36 w 96"/>
              <a:gd name="T15" fmla="*/ 68 h 100"/>
              <a:gd name="T16" fmla="*/ 28 w 96"/>
              <a:gd name="T17" fmla="*/ 56 h 100"/>
              <a:gd name="T18" fmla="*/ 24 w 96"/>
              <a:gd name="T19" fmla="*/ 44 h 100"/>
              <a:gd name="T20" fmla="*/ 16 w 96"/>
              <a:gd name="T21" fmla="*/ 36 h 100"/>
              <a:gd name="T22" fmla="*/ 12 w 96"/>
              <a:gd name="T23" fmla="*/ 28 h 100"/>
              <a:gd name="T24" fmla="*/ 8 w 96"/>
              <a:gd name="T25" fmla="*/ 20 h 100"/>
              <a:gd name="T26" fmla="*/ 4 w 96"/>
              <a:gd name="T27" fmla="*/ 16 h 100"/>
              <a:gd name="T28" fmla="*/ 4 w 96"/>
              <a:gd name="T29" fmla="*/ 8 h 100"/>
              <a:gd name="T30" fmla="*/ 0 w 96"/>
              <a:gd name="T31" fmla="*/ 4 h 100"/>
              <a:gd name="T32" fmla="*/ 4 w 96"/>
              <a:gd name="T33" fmla="*/ 0 h 100"/>
              <a:gd name="T34" fmla="*/ 8 w 96"/>
              <a:gd name="T35" fmla="*/ 0 h 100"/>
              <a:gd name="T36" fmla="*/ 16 w 96"/>
              <a:gd name="T37" fmla="*/ 0 h 100"/>
              <a:gd name="T38" fmla="*/ 28 w 96"/>
              <a:gd name="T39" fmla="*/ 0 h 100"/>
              <a:gd name="T40" fmla="*/ 40 w 96"/>
              <a:gd name="T41" fmla="*/ 4 h 100"/>
              <a:gd name="T42" fmla="*/ 52 w 96"/>
              <a:gd name="T43" fmla="*/ 8 h 100"/>
              <a:gd name="T44" fmla="*/ 64 w 96"/>
              <a:gd name="T45" fmla="*/ 16 h 100"/>
              <a:gd name="T46" fmla="*/ 72 w 96"/>
              <a:gd name="T47" fmla="*/ 20 h 100"/>
              <a:gd name="T48" fmla="*/ 80 w 96"/>
              <a:gd name="T49" fmla="*/ 28 h 100"/>
              <a:gd name="T50" fmla="*/ 88 w 96"/>
              <a:gd name="T51" fmla="*/ 36 h 100"/>
              <a:gd name="T52" fmla="*/ 92 w 96"/>
              <a:gd name="T53" fmla="*/ 44 h 100"/>
              <a:gd name="T54" fmla="*/ 92 w 96"/>
              <a:gd name="T55" fmla="*/ 52 h 100"/>
              <a:gd name="T56" fmla="*/ 96 w 96"/>
              <a:gd name="T57" fmla="*/ 60 h 100"/>
              <a:gd name="T58" fmla="*/ 92 w 96"/>
              <a:gd name="T59" fmla="*/ 68 h 100"/>
              <a:gd name="T60" fmla="*/ 92 w 96"/>
              <a:gd name="T61" fmla="*/ 76 h 100"/>
              <a:gd name="T62" fmla="*/ 88 w 96"/>
              <a:gd name="T63" fmla="*/ 84 h 100"/>
              <a:gd name="T64" fmla="*/ 84 w 96"/>
              <a:gd name="T65" fmla="*/ 92 h 100"/>
              <a:gd name="T66" fmla="*/ 80 w 96"/>
              <a:gd name="T67" fmla="*/ 100 h 100"/>
              <a:gd name="T68" fmla="*/ 72 w 96"/>
              <a:gd name="T69" fmla="*/ 100 h 100"/>
              <a:gd name="T70" fmla="*/ 68 w 96"/>
              <a:gd name="T71" fmla="*/ 100 h 100"/>
              <a:gd name="T72" fmla="*/ 68 w 96"/>
              <a:gd name="T73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6" h="100">
                <a:moveTo>
                  <a:pt x="68" y="100"/>
                </a:moveTo>
                <a:lnTo>
                  <a:pt x="64" y="100"/>
                </a:lnTo>
                <a:lnTo>
                  <a:pt x="60" y="100"/>
                </a:lnTo>
                <a:lnTo>
                  <a:pt x="56" y="96"/>
                </a:lnTo>
                <a:lnTo>
                  <a:pt x="52" y="92"/>
                </a:lnTo>
                <a:lnTo>
                  <a:pt x="44" y="84"/>
                </a:lnTo>
                <a:lnTo>
                  <a:pt x="40" y="76"/>
                </a:lnTo>
                <a:lnTo>
                  <a:pt x="36" y="68"/>
                </a:lnTo>
                <a:lnTo>
                  <a:pt x="28" y="56"/>
                </a:lnTo>
                <a:lnTo>
                  <a:pt x="24" y="44"/>
                </a:lnTo>
                <a:lnTo>
                  <a:pt x="16" y="36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4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4"/>
                </a:lnTo>
                <a:lnTo>
                  <a:pt x="52" y="8"/>
                </a:lnTo>
                <a:lnTo>
                  <a:pt x="64" y="16"/>
                </a:lnTo>
                <a:lnTo>
                  <a:pt x="72" y="20"/>
                </a:lnTo>
                <a:lnTo>
                  <a:pt x="80" y="28"/>
                </a:lnTo>
                <a:lnTo>
                  <a:pt x="88" y="36"/>
                </a:lnTo>
                <a:lnTo>
                  <a:pt x="92" y="44"/>
                </a:lnTo>
                <a:lnTo>
                  <a:pt x="92" y="52"/>
                </a:lnTo>
                <a:lnTo>
                  <a:pt x="96" y="60"/>
                </a:lnTo>
                <a:lnTo>
                  <a:pt x="92" y="68"/>
                </a:lnTo>
                <a:lnTo>
                  <a:pt x="92" y="76"/>
                </a:lnTo>
                <a:lnTo>
                  <a:pt x="88" y="84"/>
                </a:lnTo>
                <a:lnTo>
                  <a:pt x="84" y="92"/>
                </a:lnTo>
                <a:lnTo>
                  <a:pt x="80" y="100"/>
                </a:lnTo>
                <a:lnTo>
                  <a:pt x="72" y="100"/>
                </a:lnTo>
                <a:lnTo>
                  <a:pt x="68" y="100"/>
                </a:lnTo>
                <a:lnTo>
                  <a:pt x="68" y="10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253">
            <a:extLst>
              <a:ext uri="{FF2B5EF4-FFF2-40B4-BE49-F238E27FC236}">
                <a16:creationId xmlns:a16="http://schemas.microsoft.com/office/drawing/2014/main" xmlns="" id="{1C6A55D6-32BB-469C-B471-2B9F590D5402}"/>
              </a:ext>
            </a:extLst>
          </p:cNvPr>
          <p:cNvSpPr>
            <a:spLocks/>
          </p:cNvSpPr>
          <p:nvPr/>
        </p:nvSpPr>
        <p:spPr bwMode="auto">
          <a:xfrm>
            <a:off x="9863516" y="1998408"/>
            <a:ext cx="743161" cy="463460"/>
          </a:xfrm>
          <a:custGeom>
            <a:avLst/>
            <a:gdLst>
              <a:gd name="T0" fmla="*/ 0 w 184"/>
              <a:gd name="T1" fmla="*/ 80 h 100"/>
              <a:gd name="T2" fmla="*/ 20 w 184"/>
              <a:gd name="T3" fmla="*/ 72 h 100"/>
              <a:gd name="T4" fmla="*/ 40 w 184"/>
              <a:gd name="T5" fmla="*/ 64 h 100"/>
              <a:gd name="T6" fmla="*/ 56 w 184"/>
              <a:gd name="T7" fmla="*/ 56 h 100"/>
              <a:gd name="T8" fmla="*/ 72 w 184"/>
              <a:gd name="T9" fmla="*/ 52 h 100"/>
              <a:gd name="T10" fmla="*/ 84 w 184"/>
              <a:gd name="T11" fmla="*/ 44 h 100"/>
              <a:gd name="T12" fmla="*/ 96 w 184"/>
              <a:gd name="T13" fmla="*/ 40 h 100"/>
              <a:gd name="T14" fmla="*/ 104 w 184"/>
              <a:gd name="T15" fmla="*/ 36 h 100"/>
              <a:gd name="T16" fmla="*/ 108 w 184"/>
              <a:gd name="T17" fmla="*/ 32 h 100"/>
              <a:gd name="T18" fmla="*/ 116 w 184"/>
              <a:gd name="T19" fmla="*/ 28 h 100"/>
              <a:gd name="T20" fmla="*/ 120 w 184"/>
              <a:gd name="T21" fmla="*/ 20 h 100"/>
              <a:gd name="T22" fmla="*/ 120 w 184"/>
              <a:gd name="T23" fmla="*/ 16 h 100"/>
              <a:gd name="T24" fmla="*/ 120 w 184"/>
              <a:gd name="T25" fmla="*/ 12 h 100"/>
              <a:gd name="T26" fmla="*/ 120 w 184"/>
              <a:gd name="T27" fmla="*/ 8 h 100"/>
              <a:gd name="T28" fmla="*/ 120 w 184"/>
              <a:gd name="T29" fmla="*/ 4 h 100"/>
              <a:gd name="T30" fmla="*/ 124 w 184"/>
              <a:gd name="T31" fmla="*/ 0 h 100"/>
              <a:gd name="T32" fmla="*/ 132 w 184"/>
              <a:gd name="T33" fmla="*/ 0 h 100"/>
              <a:gd name="T34" fmla="*/ 140 w 184"/>
              <a:gd name="T35" fmla="*/ 0 h 100"/>
              <a:gd name="T36" fmla="*/ 148 w 184"/>
              <a:gd name="T37" fmla="*/ 4 h 100"/>
              <a:gd name="T38" fmla="*/ 156 w 184"/>
              <a:gd name="T39" fmla="*/ 8 h 100"/>
              <a:gd name="T40" fmla="*/ 168 w 184"/>
              <a:gd name="T41" fmla="*/ 12 h 100"/>
              <a:gd name="T42" fmla="*/ 176 w 184"/>
              <a:gd name="T43" fmla="*/ 24 h 100"/>
              <a:gd name="T44" fmla="*/ 180 w 184"/>
              <a:gd name="T45" fmla="*/ 28 h 100"/>
              <a:gd name="T46" fmla="*/ 184 w 184"/>
              <a:gd name="T47" fmla="*/ 36 h 100"/>
              <a:gd name="T48" fmla="*/ 184 w 184"/>
              <a:gd name="T49" fmla="*/ 44 h 100"/>
              <a:gd name="T50" fmla="*/ 184 w 184"/>
              <a:gd name="T51" fmla="*/ 44 h 100"/>
              <a:gd name="T52" fmla="*/ 180 w 184"/>
              <a:gd name="T53" fmla="*/ 48 h 100"/>
              <a:gd name="T54" fmla="*/ 180 w 184"/>
              <a:gd name="T55" fmla="*/ 52 h 100"/>
              <a:gd name="T56" fmla="*/ 172 w 184"/>
              <a:gd name="T57" fmla="*/ 56 h 100"/>
              <a:gd name="T58" fmla="*/ 168 w 184"/>
              <a:gd name="T59" fmla="*/ 60 h 100"/>
              <a:gd name="T60" fmla="*/ 160 w 184"/>
              <a:gd name="T61" fmla="*/ 64 h 100"/>
              <a:gd name="T62" fmla="*/ 152 w 184"/>
              <a:gd name="T63" fmla="*/ 64 h 100"/>
              <a:gd name="T64" fmla="*/ 144 w 184"/>
              <a:gd name="T65" fmla="*/ 68 h 100"/>
              <a:gd name="T66" fmla="*/ 132 w 184"/>
              <a:gd name="T67" fmla="*/ 72 h 100"/>
              <a:gd name="T68" fmla="*/ 120 w 184"/>
              <a:gd name="T69" fmla="*/ 76 h 100"/>
              <a:gd name="T70" fmla="*/ 104 w 184"/>
              <a:gd name="T71" fmla="*/ 80 h 100"/>
              <a:gd name="T72" fmla="*/ 88 w 184"/>
              <a:gd name="T73" fmla="*/ 84 h 100"/>
              <a:gd name="T74" fmla="*/ 72 w 184"/>
              <a:gd name="T75" fmla="*/ 88 h 100"/>
              <a:gd name="T76" fmla="*/ 52 w 184"/>
              <a:gd name="T77" fmla="*/ 92 h 100"/>
              <a:gd name="T78" fmla="*/ 32 w 184"/>
              <a:gd name="T79" fmla="*/ 96 h 100"/>
              <a:gd name="T80" fmla="*/ 12 w 184"/>
              <a:gd name="T81" fmla="*/ 100 h 100"/>
              <a:gd name="T82" fmla="*/ 0 w 184"/>
              <a:gd name="T83" fmla="*/ 80 h 100"/>
              <a:gd name="T84" fmla="*/ 0 w 184"/>
              <a:gd name="T85" fmla="*/ 8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84" h="100">
                <a:moveTo>
                  <a:pt x="0" y="80"/>
                </a:moveTo>
                <a:lnTo>
                  <a:pt x="20" y="72"/>
                </a:lnTo>
                <a:lnTo>
                  <a:pt x="40" y="64"/>
                </a:lnTo>
                <a:lnTo>
                  <a:pt x="56" y="56"/>
                </a:lnTo>
                <a:lnTo>
                  <a:pt x="72" y="52"/>
                </a:lnTo>
                <a:lnTo>
                  <a:pt x="84" y="44"/>
                </a:lnTo>
                <a:lnTo>
                  <a:pt x="96" y="40"/>
                </a:lnTo>
                <a:lnTo>
                  <a:pt x="104" y="36"/>
                </a:lnTo>
                <a:lnTo>
                  <a:pt x="108" y="32"/>
                </a:lnTo>
                <a:lnTo>
                  <a:pt x="116" y="28"/>
                </a:lnTo>
                <a:lnTo>
                  <a:pt x="120" y="20"/>
                </a:lnTo>
                <a:lnTo>
                  <a:pt x="120" y="16"/>
                </a:lnTo>
                <a:lnTo>
                  <a:pt x="120" y="12"/>
                </a:lnTo>
                <a:lnTo>
                  <a:pt x="120" y="8"/>
                </a:lnTo>
                <a:lnTo>
                  <a:pt x="120" y="4"/>
                </a:lnTo>
                <a:lnTo>
                  <a:pt x="124" y="0"/>
                </a:lnTo>
                <a:lnTo>
                  <a:pt x="132" y="0"/>
                </a:lnTo>
                <a:lnTo>
                  <a:pt x="140" y="0"/>
                </a:lnTo>
                <a:lnTo>
                  <a:pt x="148" y="4"/>
                </a:lnTo>
                <a:lnTo>
                  <a:pt x="156" y="8"/>
                </a:lnTo>
                <a:lnTo>
                  <a:pt x="168" y="12"/>
                </a:lnTo>
                <a:lnTo>
                  <a:pt x="176" y="24"/>
                </a:lnTo>
                <a:lnTo>
                  <a:pt x="180" y="28"/>
                </a:lnTo>
                <a:lnTo>
                  <a:pt x="184" y="36"/>
                </a:lnTo>
                <a:lnTo>
                  <a:pt x="184" y="44"/>
                </a:lnTo>
                <a:lnTo>
                  <a:pt x="184" y="44"/>
                </a:lnTo>
                <a:lnTo>
                  <a:pt x="180" y="48"/>
                </a:lnTo>
                <a:lnTo>
                  <a:pt x="180" y="52"/>
                </a:lnTo>
                <a:lnTo>
                  <a:pt x="172" y="56"/>
                </a:lnTo>
                <a:lnTo>
                  <a:pt x="168" y="60"/>
                </a:lnTo>
                <a:lnTo>
                  <a:pt x="160" y="64"/>
                </a:lnTo>
                <a:lnTo>
                  <a:pt x="152" y="64"/>
                </a:lnTo>
                <a:lnTo>
                  <a:pt x="144" y="68"/>
                </a:lnTo>
                <a:lnTo>
                  <a:pt x="132" y="72"/>
                </a:lnTo>
                <a:lnTo>
                  <a:pt x="120" y="76"/>
                </a:lnTo>
                <a:lnTo>
                  <a:pt x="104" y="80"/>
                </a:lnTo>
                <a:lnTo>
                  <a:pt x="88" y="84"/>
                </a:lnTo>
                <a:lnTo>
                  <a:pt x="72" y="88"/>
                </a:lnTo>
                <a:lnTo>
                  <a:pt x="52" y="92"/>
                </a:lnTo>
                <a:lnTo>
                  <a:pt x="32" y="96"/>
                </a:lnTo>
                <a:lnTo>
                  <a:pt x="12" y="100"/>
                </a:lnTo>
                <a:lnTo>
                  <a:pt x="0" y="80"/>
                </a:lnTo>
                <a:lnTo>
                  <a:pt x="0" y="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47" name="Freeform 254">
            <a:extLst>
              <a:ext uri="{FF2B5EF4-FFF2-40B4-BE49-F238E27FC236}">
                <a16:creationId xmlns:a16="http://schemas.microsoft.com/office/drawing/2014/main" xmlns="" id="{0901AFB2-5755-4AC0-BADC-61F70EC3EC98}"/>
              </a:ext>
            </a:extLst>
          </p:cNvPr>
          <p:cNvSpPr>
            <a:spLocks/>
          </p:cNvSpPr>
          <p:nvPr/>
        </p:nvSpPr>
        <p:spPr bwMode="auto">
          <a:xfrm>
            <a:off x="8587217" y="1813024"/>
            <a:ext cx="290802" cy="1242073"/>
          </a:xfrm>
          <a:custGeom>
            <a:avLst/>
            <a:gdLst>
              <a:gd name="T0" fmla="*/ 16 w 72"/>
              <a:gd name="T1" fmla="*/ 20 h 268"/>
              <a:gd name="T2" fmla="*/ 16 w 72"/>
              <a:gd name="T3" fmla="*/ 8 h 268"/>
              <a:gd name="T4" fmla="*/ 16 w 72"/>
              <a:gd name="T5" fmla="*/ 4 h 268"/>
              <a:gd name="T6" fmla="*/ 20 w 72"/>
              <a:gd name="T7" fmla="*/ 0 h 268"/>
              <a:gd name="T8" fmla="*/ 24 w 72"/>
              <a:gd name="T9" fmla="*/ 0 h 268"/>
              <a:gd name="T10" fmla="*/ 32 w 72"/>
              <a:gd name="T11" fmla="*/ 0 h 268"/>
              <a:gd name="T12" fmla="*/ 40 w 72"/>
              <a:gd name="T13" fmla="*/ 0 h 268"/>
              <a:gd name="T14" fmla="*/ 52 w 72"/>
              <a:gd name="T15" fmla="*/ 4 h 268"/>
              <a:gd name="T16" fmla="*/ 60 w 72"/>
              <a:gd name="T17" fmla="*/ 4 h 268"/>
              <a:gd name="T18" fmla="*/ 72 w 72"/>
              <a:gd name="T19" fmla="*/ 4 h 268"/>
              <a:gd name="T20" fmla="*/ 72 w 72"/>
              <a:gd name="T21" fmla="*/ 12 h 268"/>
              <a:gd name="T22" fmla="*/ 72 w 72"/>
              <a:gd name="T23" fmla="*/ 20 h 268"/>
              <a:gd name="T24" fmla="*/ 72 w 72"/>
              <a:gd name="T25" fmla="*/ 28 h 268"/>
              <a:gd name="T26" fmla="*/ 72 w 72"/>
              <a:gd name="T27" fmla="*/ 40 h 268"/>
              <a:gd name="T28" fmla="*/ 68 w 72"/>
              <a:gd name="T29" fmla="*/ 56 h 268"/>
              <a:gd name="T30" fmla="*/ 68 w 72"/>
              <a:gd name="T31" fmla="*/ 72 h 268"/>
              <a:gd name="T32" fmla="*/ 68 w 72"/>
              <a:gd name="T33" fmla="*/ 88 h 268"/>
              <a:gd name="T34" fmla="*/ 68 w 72"/>
              <a:gd name="T35" fmla="*/ 108 h 268"/>
              <a:gd name="T36" fmla="*/ 64 w 72"/>
              <a:gd name="T37" fmla="*/ 128 h 268"/>
              <a:gd name="T38" fmla="*/ 64 w 72"/>
              <a:gd name="T39" fmla="*/ 148 h 268"/>
              <a:gd name="T40" fmla="*/ 60 w 72"/>
              <a:gd name="T41" fmla="*/ 164 h 268"/>
              <a:gd name="T42" fmla="*/ 60 w 72"/>
              <a:gd name="T43" fmla="*/ 180 h 268"/>
              <a:gd name="T44" fmla="*/ 60 w 72"/>
              <a:gd name="T45" fmla="*/ 192 h 268"/>
              <a:gd name="T46" fmla="*/ 56 w 72"/>
              <a:gd name="T47" fmla="*/ 208 h 268"/>
              <a:gd name="T48" fmla="*/ 52 w 72"/>
              <a:gd name="T49" fmla="*/ 220 h 268"/>
              <a:gd name="T50" fmla="*/ 52 w 72"/>
              <a:gd name="T51" fmla="*/ 228 h 268"/>
              <a:gd name="T52" fmla="*/ 48 w 72"/>
              <a:gd name="T53" fmla="*/ 240 h 268"/>
              <a:gd name="T54" fmla="*/ 48 w 72"/>
              <a:gd name="T55" fmla="*/ 248 h 268"/>
              <a:gd name="T56" fmla="*/ 44 w 72"/>
              <a:gd name="T57" fmla="*/ 252 h 268"/>
              <a:gd name="T58" fmla="*/ 44 w 72"/>
              <a:gd name="T59" fmla="*/ 260 h 268"/>
              <a:gd name="T60" fmla="*/ 40 w 72"/>
              <a:gd name="T61" fmla="*/ 264 h 268"/>
              <a:gd name="T62" fmla="*/ 40 w 72"/>
              <a:gd name="T63" fmla="*/ 268 h 268"/>
              <a:gd name="T64" fmla="*/ 36 w 72"/>
              <a:gd name="T65" fmla="*/ 268 h 268"/>
              <a:gd name="T66" fmla="*/ 32 w 72"/>
              <a:gd name="T67" fmla="*/ 268 h 268"/>
              <a:gd name="T68" fmla="*/ 28 w 72"/>
              <a:gd name="T69" fmla="*/ 268 h 268"/>
              <a:gd name="T70" fmla="*/ 24 w 72"/>
              <a:gd name="T71" fmla="*/ 268 h 268"/>
              <a:gd name="T72" fmla="*/ 16 w 72"/>
              <a:gd name="T73" fmla="*/ 260 h 268"/>
              <a:gd name="T74" fmla="*/ 12 w 72"/>
              <a:gd name="T75" fmla="*/ 256 h 268"/>
              <a:gd name="T76" fmla="*/ 8 w 72"/>
              <a:gd name="T77" fmla="*/ 248 h 268"/>
              <a:gd name="T78" fmla="*/ 4 w 72"/>
              <a:gd name="T79" fmla="*/ 240 h 268"/>
              <a:gd name="T80" fmla="*/ 0 w 72"/>
              <a:gd name="T81" fmla="*/ 236 h 268"/>
              <a:gd name="T82" fmla="*/ 0 w 72"/>
              <a:gd name="T83" fmla="*/ 232 h 268"/>
              <a:gd name="T84" fmla="*/ 0 w 72"/>
              <a:gd name="T85" fmla="*/ 228 h 268"/>
              <a:gd name="T86" fmla="*/ 4 w 72"/>
              <a:gd name="T87" fmla="*/ 216 h 268"/>
              <a:gd name="T88" fmla="*/ 8 w 72"/>
              <a:gd name="T89" fmla="*/ 204 h 268"/>
              <a:gd name="T90" fmla="*/ 12 w 72"/>
              <a:gd name="T91" fmla="*/ 188 h 268"/>
              <a:gd name="T92" fmla="*/ 12 w 72"/>
              <a:gd name="T93" fmla="*/ 172 h 268"/>
              <a:gd name="T94" fmla="*/ 16 w 72"/>
              <a:gd name="T95" fmla="*/ 152 h 268"/>
              <a:gd name="T96" fmla="*/ 20 w 72"/>
              <a:gd name="T97" fmla="*/ 128 h 268"/>
              <a:gd name="T98" fmla="*/ 20 w 72"/>
              <a:gd name="T99" fmla="*/ 100 h 268"/>
              <a:gd name="T100" fmla="*/ 24 w 72"/>
              <a:gd name="T101" fmla="*/ 76 h 268"/>
              <a:gd name="T102" fmla="*/ 24 w 72"/>
              <a:gd name="T103" fmla="*/ 52 h 268"/>
              <a:gd name="T104" fmla="*/ 20 w 72"/>
              <a:gd name="T105" fmla="*/ 36 h 268"/>
              <a:gd name="T106" fmla="*/ 20 w 72"/>
              <a:gd name="T107" fmla="*/ 28 h 268"/>
              <a:gd name="T108" fmla="*/ 16 w 72"/>
              <a:gd name="T109" fmla="*/ 20 h 268"/>
              <a:gd name="T110" fmla="*/ 16 w 72"/>
              <a:gd name="T111" fmla="*/ 20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2" h="268">
                <a:moveTo>
                  <a:pt x="16" y="20"/>
                </a:moveTo>
                <a:lnTo>
                  <a:pt x="16" y="8"/>
                </a:lnTo>
                <a:lnTo>
                  <a:pt x="16" y="4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0" y="0"/>
                </a:lnTo>
                <a:lnTo>
                  <a:pt x="52" y="4"/>
                </a:lnTo>
                <a:lnTo>
                  <a:pt x="60" y="4"/>
                </a:lnTo>
                <a:lnTo>
                  <a:pt x="72" y="4"/>
                </a:lnTo>
                <a:lnTo>
                  <a:pt x="72" y="12"/>
                </a:lnTo>
                <a:lnTo>
                  <a:pt x="72" y="20"/>
                </a:lnTo>
                <a:lnTo>
                  <a:pt x="72" y="28"/>
                </a:lnTo>
                <a:lnTo>
                  <a:pt x="72" y="40"/>
                </a:lnTo>
                <a:lnTo>
                  <a:pt x="68" y="56"/>
                </a:lnTo>
                <a:lnTo>
                  <a:pt x="68" y="72"/>
                </a:lnTo>
                <a:lnTo>
                  <a:pt x="68" y="88"/>
                </a:lnTo>
                <a:lnTo>
                  <a:pt x="68" y="108"/>
                </a:lnTo>
                <a:lnTo>
                  <a:pt x="64" y="128"/>
                </a:lnTo>
                <a:lnTo>
                  <a:pt x="64" y="148"/>
                </a:lnTo>
                <a:lnTo>
                  <a:pt x="60" y="164"/>
                </a:lnTo>
                <a:lnTo>
                  <a:pt x="60" y="180"/>
                </a:lnTo>
                <a:lnTo>
                  <a:pt x="60" y="192"/>
                </a:lnTo>
                <a:lnTo>
                  <a:pt x="56" y="208"/>
                </a:lnTo>
                <a:lnTo>
                  <a:pt x="52" y="220"/>
                </a:lnTo>
                <a:lnTo>
                  <a:pt x="52" y="228"/>
                </a:lnTo>
                <a:lnTo>
                  <a:pt x="48" y="240"/>
                </a:lnTo>
                <a:lnTo>
                  <a:pt x="48" y="248"/>
                </a:lnTo>
                <a:lnTo>
                  <a:pt x="44" y="252"/>
                </a:lnTo>
                <a:lnTo>
                  <a:pt x="44" y="260"/>
                </a:lnTo>
                <a:lnTo>
                  <a:pt x="40" y="264"/>
                </a:lnTo>
                <a:lnTo>
                  <a:pt x="40" y="268"/>
                </a:lnTo>
                <a:lnTo>
                  <a:pt x="36" y="268"/>
                </a:lnTo>
                <a:lnTo>
                  <a:pt x="32" y="268"/>
                </a:lnTo>
                <a:lnTo>
                  <a:pt x="28" y="268"/>
                </a:lnTo>
                <a:lnTo>
                  <a:pt x="24" y="268"/>
                </a:lnTo>
                <a:lnTo>
                  <a:pt x="16" y="260"/>
                </a:lnTo>
                <a:lnTo>
                  <a:pt x="12" y="256"/>
                </a:lnTo>
                <a:lnTo>
                  <a:pt x="8" y="248"/>
                </a:lnTo>
                <a:lnTo>
                  <a:pt x="4" y="240"/>
                </a:lnTo>
                <a:lnTo>
                  <a:pt x="0" y="236"/>
                </a:lnTo>
                <a:lnTo>
                  <a:pt x="0" y="232"/>
                </a:lnTo>
                <a:lnTo>
                  <a:pt x="0" y="228"/>
                </a:lnTo>
                <a:lnTo>
                  <a:pt x="4" y="216"/>
                </a:lnTo>
                <a:lnTo>
                  <a:pt x="8" y="204"/>
                </a:lnTo>
                <a:lnTo>
                  <a:pt x="12" y="188"/>
                </a:lnTo>
                <a:lnTo>
                  <a:pt x="12" y="172"/>
                </a:lnTo>
                <a:lnTo>
                  <a:pt x="16" y="152"/>
                </a:lnTo>
                <a:lnTo>
                  <a:pt x="20" y="128"/>
                </a:lnTo>
                <a:lnTo>
                  <a:pt x="20" y="100"/>
                </a:lnTo>
                <a:lnTo>
                  <a:pt x="24" y="76"/>
                </a:lnTo>
                <a:lnTo>
                  <a:pt x="24" y="52"/>
                </a:lnTo>
                <a:lnTo>
                  <a:pt x="20" y="36"/>
                </a:lnTo>
                <a:lnTo>
                  <a:pt x="20" y="28"/>
                </a:lnTo>
                <a:lnTo>
                  <a:pt x="16" y="20"/>
                </a:lnTo>
                <a:lnTo>
                  <a:pt x="16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255">
            <a:extLst>
              <a:ext uri="{FF2B5EF4-FFF2-40B4-BE49-F238E27FC236}">
                <a16:creationId xmlns:a16="http://schemas.microsoft.com/office/drawing/2014/main" xmlns="" id="{CAAF91E1-44E4-4735-A6C4-2DB518745959}"/>
              </a:ext>
            </a:extLst>
          </p:cNvPr>
          <p:cNvSpPr>
            <a:spLocks/>
          </p:cNvSpPr>
          <p:nvPr/>
        </p:nvSpPr>
        <p:spPr bwMode="auto">
          <a:xfrm>
            <a:off x="8748774" y="2072562"/>
            <a:ext cx="452359" cy="166846"/>
          </a:xfrm>
          <a:custGeom>
            <a:avLst/>
            <a:gdLst>
              <a:gd name="T0" fmla="*/ 0 w 112"/>
              <a:gd name="T1" fmla="*/ 8 h 36"/>
              <a:gd name="T2" fmla="*/ 16 w 112"/>
              <a:gd name="T3" fmla="*/ 8 h 36"/>
              <a:gd name="T4" fmla="*/ 32 w 112"/>
              <a:gd name="T5" fmla="*/ 4 h 36"/>
              <a:gd name="T6" fmla="*/ 44 w 112"/>
              <a:gd name="T7" fmla="*/ 4 h 36"/>
              <a:gd name="T8" fmla="*/ 52 w 112"/>
              <a:gd name="T9" fmla="*/ 4 h 36"/>
              <a:gd name="T10" fmla="*/ 60 w 112"/>
              <a:gd name="T11" fmla="*/ 0 h 36"/>
              <a:gd name="T12" fmla="*/ 68 w 112"/>
              <a:gd name="T13" fmla="*/ 0 h 36"/>
              <a:gd name="T14" fmla="*/ 76 w 112"/>
              <a:gd name="T15" fmla="*/ 0 h 36"/>
              <a:gd name="T16" fmla="*/ 88 w 112"/>
              <a:gd name="T17" fmla="*/ 0 h 36"/>
              <a:gd name="T18" fmla="*/ 100 w 112"/>
              <a:gd name="T19" fmla="*/ 0 h 36"/>
              <a:gd name="T20" fmla="*/ 104 w 112"/>
              <a:gd name="T21" fmla="*/ 4 h 36"/>
              <a:gd name="T22" fmla="*/ 112 w 112"/>
              <a:gd name="T23" fmla="*/ 8 h 36"/>
              <a:gd name="T24" fmla="*/ 112 w 112"/>
              <a:gd name="T25" fmla="*/ 16 h 36"/>
              <a:gd name="T26" fmla="*/ 108 w 112"/>
              <a:gd name="T27" fmla="*/ 20 h 36"/>
              <a:gd name="T28" fmla="*/ 104 w 112"/>
              <a:gd name="T29" fmla="*/ 24 h 36"/>
              <a:gd name="T30" fmla="*/ 96 w 112"/>
              <a:gd name="T31" fmla="*/ 28 h 36"/>
              <a:gd name="T32" fmla="*/ 84 w 112"/>
              <a:gd name="T33" fmla="*/ 32 h 36"/>
              <a:gd name="T34" fmla="*/ 68 w 112"/>
              <a:gd name="T35" fmla="*/ 32 h 36"/>
              <a:gd name="T36" fmla="*/ 48 w 112"/>
              <a:gd name="T37" fmla="*/ 36 h 36"/>
              <a:gd name="T38" fmla="*/ 24 w 112"/>
              <a:gd name="T39" fmla="*/ 36 h 36"/>
              <a:gd name="T40" fmla="*/ 0 w 112"/>
              <a:gd name="T41" fmla="*/ 36 h 36"/>
              <a:gd name="T42" fmla="*/ 0 w 112"/>
              <a:gd name="T43" fmla="*/ 8 h 36"/>
              <a:gd name="T44" fmla="*/ 0 w 112"/>
              <a:gd name="T45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12" h="36">
                <a:moveTo>
                  <a:pt x="0" y="8"/>
                </a:moveTo>
                <a:lnTo>
                  <a:pt x="16" y="8"/>
                </a:lnTo>
                <a:lnTo>
                  <a:pt x="32" y="4"/>
                </a:lnTo>
                <a:lnTo>
                  <a:pt x="44" y="4"/>
                </a:lnTo>
                <a:lnTo>
                  <a:pt x="52" y="4"/>
                </a:lnTo>
                <a:lnTo>
                  <a:pt x="60" y="0"/>
                </a:lnTo>
                <a:lnTo>
                  <a:pt x="68" y="0"/>
                </a:lnTo>
                <a:lnTo>
                  <a:pt x="76" y="0"/>
                </a:lnTo>
                <a:lnTo>
                  <a:pt x="88" y="0"/>
                </a:lnTo>
                <a:lnTo>
                  <a:pt x="100" y="0"/>
                </a:lnTo>
                <a:lnTo>
                  <a:pt x="104" y="4"/>
                </a:lnTo>
                <a:lnTo>
                  <a:pt x="112" y="8"/>
                </a:lnTo>
                <a:lnTo>
                  <a:pt x="112" y="16"/>
                </a:lnTo>
                <a:lnTo>
                  <a:pt x="108" y="20"/>
                </a:lnTo>
                <a:lnTo>
                  <a:pt x="104" y="24"/>
                </a:lnTo>
                <a:lnTo>
                  <a:pt x="96" y="28"/>
                </a:lnTo>
                <a:lnTo>
                  <a:pt x="84" y="32"/>
                </a:lnTo>
                <a:lnTo>
                  <a:pt x="68" y="32"/>
                </a:lnTo>
                <a:lnTo>
                  <a:pt x="48" y="36"/>
                </a:lnTo>
                <a:lnTo>
                  <a:pt x="24" y="36"/>
                </a:lnTo>
                <a:lnTo>
                  <a:pt x="0" y="36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257">
            <a:extLst>
              <a:ext uri="{FF2B5EF4-FFF2-40B4-BE49-F238E27FC236}">
                <a16:creationId xmlns:a16="http://schemas.microsoft.com/office/drawing/2014/main" xmlns="" id="{BB04D905-7CF1-4CC5-8D32-7045328E350B}"/>
              </a:ext>
            </a:extLst>
          </p:cNvPr>
          <p:cNvSpPr>
            <a:spLocks/>
          </p:cNvSpPr>
          <p:nvPr/>
        </p:nvSpPr>
        <p:spPr bwMode="auto">
          <a:xfrm>
            <a:off x="8732618" y="2387715"/>
            <a:ext cx="484670" cy="166846"/>
          </a:xfrm>
          <a:custGeom>
            <a:avLst/>
            <a:gdLst>
              <a:gd name="T0" fmla="*/ 0 w 120"/>
              <a:gd name="T1" fmla="*/ 8 h 36"/>
              <a:gd name="T2" fmla="*/ 12 w 120"/>
              <a:gd name="T3" fmla="*/ 8 h 36"/>
              <a:gd name="T4" fmla="*/ 20 w 120"/>
              <a:gd name="T5" fmla="*/ 8 h 36"/>
              <a:gd name="T6" fmla="*/ 28 w 120"/>
              <a:gd name="T7" fmla="*/ 8 h 36"/>
              <a:gd name="T8" fmla="*/ 36 w 120"/>
              <a:gd name="T9" fmla="*/ 8 h 36"/>
              <a:gd name="T10" fmla="*/ 48 w 120"/>
              <a:gd name="T11" fmla="*/ 4 h 36"/>
              <a:gd name="T12" fmla="*/ 56 w 120"/>
              <a:gd name="T13" fmla="*/ 4 h 36"/>
              <a:gd name="T14" fmla="*/ 64 w 120"/>
              <a:gd name="T15" fmla="*/ 0 h 36"/>
              <a:gd name="T16" fmla="*/ 72 w 120"/>
              <a:gd name="T17" fmla="*/ 0 h 36"/>
              <a:gd name="T18" fmla="*/ 80 w 120"/>
              <a:gd name="T19" fmla="*/ 0 h 36"/>
              <a:gd name="T20" fmla="*/ 92 w 120"/>
              <a:gd name="T21" fmla="*/ 0 h 36"/>
              <a:gd name="T22" fmla="*/ 104 w 120"/>
              <a:gd name="T23" fmla="*/ 0 h 36"/>
              <a:gd name="T24" fmla="*/ 112 w 120"/>
              <a:gd name="T25" fmla="*/ 4 h 36"/>
              <a:gd name="T26" fmla="*/ 116 w 120"/>
              <a:gd name="T27" fmla="*/ 8 h 36"/>
              <a:gd name="T28" fmla="*/ 120 w 120"/>
              <a:gd name="T29" fmla="*/ 12 h 36"/>
              <a:gd name="T30" fmla="*/ 116 w 120"/>
              <a:gd name="T31" fmla="*/ 16 h 36"/>
              <a:gd name="T32" fmla="*/ 116 w 120"/>
              <a:gd name="T33" fmla="*/ 24 h 36"/>
              <a:gd name="T34" fmla="*/ 112 w 120"/>
              <a:gd name="T35" fmla="*/ 28 h 36"/>
              <a:gd name="T36" fmla="*/ 104 w 120"/>
              <a:gd name="T37" fmla="*/ 28 h 36"/>
              <a:gd name="T38" fmla="*/ 100 w 120"/>
              <a:gd name="T39" fmla="*/ 32 h 36"/>
              <a:gd name="T40" fmla="*/ 92 w 120"/>
              <a:gd name="T41" fmla="*/ 32 h 36"/>
              <a:gd name="T42" fmla="*/ 84 w 120"/>
              <a:gd name="T43" fmla="*/ 32 h 36"/>
              <a:gd name="T44" fmla="*/ 72 w 120"/>
              <a:gd name="T45" fmla="*/ 36 h 36"/>
              <a:gd name="T46" fmla="*/ 56 w 120"/>
              <a:gd name="T47" fmla="*/ 36 h 36"/>
              <a:gd name="T48" fmla="*/ 40 w 120"/>
              <a:gd name="T49" fmla="*/ 36 h 36"/>
              <a:gd name="T50" fmla="*/ 20 w 120"/>
              <a:gd name="T51" fmla="*/ 36 h 36"/>
              <a:gd name="T52" fmla="*/ 0 w 120"/>
              <a:gd name="T53" fmla="*/ 36 h 36"/>
              <a:gd name="T54" fmla="*/ 0 w 120"/>
              <a:gd name="T55" fmla="*/ 8 h 36"/>
              <a:gd name="T56" fmla="*/ 0 w 120"/>
              <a:gd name="T57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20" h="36">
                <a:moveTo>
                  <a:pt x="0" y="8"/>
                </a:moveTo>
                <a:lnTo>
                  <a:pt x="12" y="8"/>
                </a:lnTo>
                <a:lnTo>
                  <a:pt x="20" y="8"/>
                </a:lnTo>
                <a:lnTo>
                  <a:pt x="28" y="8"/>
                </a:lnTo>
                <a:lnTo>
                  <a:pt x="36" y="8"/>
                </a:lnTo>
                <a:lnTo>
                  <a:pt x="48" y="4"/>
                </a:lnTo>
                <a:lnTo>
                  <a:pt x="56" y="4"/>
                </a:lnTo>
                <a:lnTo>
                  <a:pt x="64" y="0"/>
                </a:lnTo>
                <a:lnTo>
                  <a:pt x="72" y="0"/>
                </a:lnTo>
                <a:lnTo>
                  <a:pt x="80" y="0"/>
                </a:lnTo>
                <a:lnTo>
                  <a:pt x="92" y="0"/>
                </a:lnTo>
                <a:lnTo>
                  <a:pt x="104" y="0"/>
                </a:lnTo>
                <a:lnTo>
                  <a:pt x="112" y="4"/>
                </a:lnTo>
                <a:lnTo>
                  <a:pt x="116" y="8"/>
                </a:lnTo>
                <a:lnTo>
                  <a:pt x="120" y="12"/>
                </a:lnTo>
                <a:lnTo>
                  <a:pt x="116" y="16"/>
                </a:lnTo>
                <a:lnTo>
                  <a:pt x="116" y="24"/>
                </a:lnTo>
                <a:lnTo>
                  <a:pt x="112" y="28"/>
                </a:lnTo>
                <a:lnTo>
                  <a:pt x="104" y="28"/>
                </a:lnTo>
                <a:lnTo>
                  <a:pt x="100" y="32"/>
                </a:lnTo>
                <a:lnTo>
                  <a:pt x="92" y="32"/>
                </a:lnTo>
                <a:lnTo>
                  <a:pt x="84" y="32"/>
                </a:lnTo>
                <a:lnTo>
                  <a:pt x="72" y="36"/>
                </a:lnTo>
                <a:lnTo>
                  <a:pt x="56" y="36"/>
                </a:lnTo>
                <a:lnTo>
                  <a:pt x="40" y="36"/>
                </a:lnTo>
                <a:lnTo>
                  <a:pt x="20" y="36"/>
                </a:lnTo>
                <a:lnTo>
                  <a:pt x="0" y="36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259">
            <a:extLst>
              <a:ext uri="{FF2B5EF4-FFF2-40B4-BE49-F238E27FC236}">
                <a16:creationId xmlns:a16="http://schemas.microsoft.com/office/drawing/2014/main" xmlns="" id="{FBD1CD48-158F-424C-8CC2-31F218290E99}"/>
              </a:ext>
            </a:extLst>
          </p:cNvPr>
          <p:cNvSpPr>
            <a:spLocks/>
          </p:cNvSpPr>
          <p:nvPr/>
        </p:nvSpPr>
        <p:spPr bwMode="auto">
          <a:xfrm>
            <a:off x="9782737" y="886105"/>
            <a:ext cx="759317" cy="500537"/>
          </a:xfrm>
          <a:custGeom>
            <a:avLst/>
            <a:gdLst>
              <a:gd name="T0" fmla="*/ 0 w 188"/>
              <a:gd name="T1" fmla="*/ 88 h 108"/>
              <a:gd name="T2" fmla="*/ 24 w 188"/>
              <a:gd name="T3" fmla="*/ 80 h 108"/>
              <a:gd name="T4" fmla="*/ 44 w 188"/>
              <a:gd name="T5" fmla="*/ 72 h 108"/>
              <a:gd name="T6" fmla="*/ 60 w 188"/>
              <a:gd name="T7" fmla="*/ 64 h 108"/>
              <a:gd name="T8" fmla="*/ 76 w 188"/>
              <a:gd name="T9" fmla="*/ 56 h 108"/>
              <a:gd name="T10" fmla="*/ 88 w 188"/>
              <a:gd name="T11" fmla="*/ 48 h 108"/>
              <a:gd name="T12" fmla="*/ 96 w 188"/>
              <a:gd name="T13" fmla="*/ 44 h 108"/>
              <a:gd name="T14" fmla="*/ 108 w 188"/>
              <a:gd name="T15" fmla="*/ 40 h 108"/>
              <a:gd name="T16" fmla="*/ 112 w 188"/>
              <a:gd name="T17" fmla="*/ 36 h 108"/>
              <a:gd name="T18" fmla="*/ 120 w 188"/>
              <a:gd name="T19" fmla="*/ 28 h 108"/>
              <a:gd name="T20" fmla="*/ 128 w 188"/>
              <a:gd name="T21" fmla="*/ 20 h 108"/>
              <a:gd name="T22" fmla="*/ 128 w 188"/>
              <a:gd name="T23" fmla="*/ 16 h 108"/>
              <a:gd name="T24" fmla="*/ 132 w 188"/>
              <a:gd name="T25" fmla="*/ 8 h 108"/>
              <a:gd name="T26" fmla="*/ 132 w 188"/>
              <a:gd name="T27" fmla="*/ 4 h 108"/>
              <a:gd name="T28" fmla="*/ 136 w 188"/>
              <a:gd name="T29" fmla="*/ 0 h 108"/>
              <a:gd name="T30" fmla="*/ 140 w 188"/>
              <a:gd name="T31" fmla="*/ 0 h 108"/>
              <a:gd name="T32" fmla="*/ 148 w 188"/>
              <a:gd name="T33" fmla="*/ 0 h 108"/>
              <a:gd name="T34" fmla="*/ 156 w 188"/>
              <a:gd name="T35" fmla="*/ 0 h 108"/>
              <a:gd name="T36" fmla="*/ 164 w 188"/>
              <a:gd name="T37" fmla="*/ 4 h 108"/>
              <a:gd name="T38" fmla="*/ 172 w 188"/>
              <a:gd name="T39" fmla="*/ 8 h 108"/>
              <a:gd name="T40" fmla="*/ 176 w 188"/>
              <a:gd name="T41" fmla="*/ 16 h 108"/>
              <a:gd name="T42" fmla="*/ 184 w 188"/>
              <a:gd name="T43" fmla="*/ 24 h 108"/>
              <a:gd name="T44" fmla="*/ 188 w 188"/>
              <a:gd name="T45" fmla="*/ 32 h 108"/>
              <a:gd name="T46" fmla="*/ 188 w 188"/>
              <a:gd name="T47" fmla="*/ 40 h 108"/>
              <a:gd name="T48" fmla="*/ 188 w 188"/>
              <a:gd name="T49" fmla="*/ 44 h 108"/>
              <a:gd name="T50" fmla="*/ 188 w 188"/>
              <a:gd name="T51" fmla="*/ 48 h 108"/>
              <a:gd name="T52" fmla="*/ 188 w 188"/>
              <a:gd name="T53" fmla="*/ 52 h 108"/>
              <a:gd name="T54" fmla="*/ 184 w 188"/>
              <a:gd name="T55" fmla="*/ 52 h 108"/>
              <a:gd name="T56" fmla="*/ 176 w 188"/>
              <a:gd name="T57" fmla="*/ 56 h 108"/>
              <a:gd name="T58" fmla="*/ 168 w 188"/>
              <a:gd name="T59" fmla="*/ 60 h 108"/>
              <a:gd name="T60" fmla="*/ 160 w 188"/>
              <a:gd name="T61" fmla="*/ 64 h 108"/>
              <a:gd name="T62" fmla="*/ 148 w 188"/>
              <a:gd name="T63" fmla="*/ 68 h 108"/>
              <a:gd name="T64" fmla="*/ 136 w 188"/>
              <a:gd name="T65" fmla="*/ 72 h 108"/>
              <a:gd name="T66" fmla="*/ 108 w 188"/>
              <a:gd name="T67" fmla="*/ 84 h 108"/>
              <a:gd name="T68" fmla="*/ 76 w 188"/>
              <a:gd name="T69" fmla="*/ 92 h 108"/>
              <a:gd name="T70" fmla="*/ 40 w 188"/>
              <a:gd name="T71" fmla="*/ 100 h 108"/>
              <a:gd name="T72" fmla="*/ 4 w 188"/>
              <a:gd name="T73" fmla="*/ 108 h 108"/>
              <a:gd name="T74" fmla="*/ 0 w 188"/>
              <a:gd name="T75" fmla="*/ 88 h 108"/>
              <a:gd name="T76" fmla="*/ 0 w 188"/>
              <a:gd name="T77" fmla="*/ 88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8" h="108">
                <a:moveTo>
                  <a:pt x="0" y="88"/>
                </a:moveTo>
                <a:lnTo>
                  <a:pt x="24" y="80"/>
                </a:lnTo>
                <a:lnTo>
                  <a:pt x="44" y="72"/>
                </a:lnTo>
                <a:lnTo>
                  <a:pt x="60" y="64"/>
                </a:lnTo>
                <a:lnTo>
                  <a:pt x="76" y="56"/>
                </a:lnTo>
                <a:lnTo>
                  <a:pt x="88" y="48"/>
                </a:lnTo>
                <a:lnTo>
                  <a:pt x="96" y="44"/>
                </a:lnTo>
                <a:lnTo>
                  <a:pt x="108" y="40"/>
                </a:lnTo>
                <a:lnTo>
                  <a:pt x="112" y="36"/>
                </a:lnTo>
                <a:lnTo>
                  <a:pt x="120" y="28"/>
                </a:lnTo>
                <a:lnTo>
                  <a:pt x="128" y="20"/>
                </a:lnTo>
                <a:lnTo>
                  <a:pt x="128" y="16"/>
                </a:lnTo>
                <a:lnTo>
                  <a:pt x="132" y="8"/>
                </a:lnTo>
                <a:lnTo>
                  <a:pt x="132" y="4"/>
                </a:lnTo>
                <a:lnTo>
                  <a:pt x="136" y="0"/>
                </a:lnTo>
                <a:lnTo>
                  <a:pt x="140" y="0"/>
                </a:lnTo>
                <a:lnTo>
                  <a:pt x="148" y="0"/>
                </a:lnTo>
                <a:lnTo>
                  <a:pt x="156" y="0"/>
                </a:lnTo>
                <a:lnTo>
                  <a:pt x="164" y="4"/>
                </a:lnTo>
                <a:lnTo>
                  <a:pt x="172" y="8"/>
                </a:lnTo>
                <a:lnTo>
                  <a:pt x="176" y="16"/>
                </a:lnTo>
                <a:lnTo>
                  <a:pt x="184" y="24"/>
                </a:lnTo>
                <a:lnTo>
                  <a:pt x="188" y="32"/>
                </a:lnTo>
                <a:lnTo>
                  <a:pt x="188" y="40"/>
                </a:lnTo>
                <a:lnTo>
                  <a:pt x="188" y="44"/>
                </a:lnTo>
                <a:lnTo>
                  <a:pt x="188" y="48"/>
                </a:lnTo>
                <a:lnTo>
                  <a:pt x="188" y="52"/>
                </a:lnTo>
                <a:lnTo>
                  <a:pt x="184" y="52"/>
                </a:lnTo>
                <a:lnTo>
                  <a:pt x="176" y="56"/>
                </a:lnTo>
                <a:lnTo>
                  <a:pt x="168" y="60"/>
                </a:lnTo>
                <a:lnTo>
                  <a:pt x="160" y="64"/>
                </a:lnTo>
                <a:lnTo>
                  <a:pt x="148" y="68"/>
                </a:lnTo>
                <a:lnTo>
                  <a:pt x="136" y="72"/>
                </a:lnTo>
                <a:lnTo>
                  <a:pt x="108" y="84"/>
                </a:lnTo>
                <a:lnTo>
                  <a:pt x="76" y="92"/>
                </a:lnTo>
                <a:lnTo>
                  <a:pt x="40" y="100"/>
                </a:lnTo>
                <a:lnTo>
                  <a:pt x="4" y="108"/>
                </a:lnTo>
                <a:lnTo>
                  <a:pt x="0" y="88"/>
                </a:lnTo>
                <a:lnTo>
                  <a:pt x="0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1" name="Freeform 486">
            <a:extLst>
              <a:ext uri="{FF2B5EF4-FFF2-40B4-BE49-F238E27FC236}">
                <a16:creationId xmlns:a16="http://schemas.microsoft.com/office/drawing/2014/main" xmlns="" id="{FB530BF2-FFC7-4077-8546-3FE97FA87323}"/>
              </a:ext>
            </a:extLst>
          </p:cNvPr>
          <p:cNvSpPr>
            <a:spLocks/>
          </p:cNvSpPr>
          <p:nvPr/>
        </p:nvSpPr>
        <p:spPr bwMode="auto">
          <a:xfrm>
            <a:off x="1646276" y="724760"/>
            <a:ext cx="1684620" cy="374684"/>
          </a:xfrm>
          <a:custGeom>
            <a:avLst/>
            <a:gdLst>
              <a:gd name="T0" fmla="*/ 196 w 440"/>
              <a:gd name="T1" fmla="*/ 28 h 80"/>
              <a:gd name="T2" fmla="*/ 236 w 440"/>
              <a:gd name="T3" fmla="*/ 24 h 80"/>
              <a:gd name="T4" fmla="*/ 268 w 440"/>
              <a:gd name="T5" fmla="*/ 16 h 80"/>
              <a:gd name="T6" fmla="*/ 292 w 440"/>
              <a:gd name="T7" fmla="*/ 12 h 80"/>
              <a:gd name="T8" fmla="*/ 324 w 440"/>
              <a:gd name="T9" fmla="*/ 4 h 80"/>
              <a:gd name="T10" fmla="*/ 352 w 440"/>
              <a:gd name="T11" fmla="*/ 0 h 80"/>
              <a:gd name="T12" fmla="*/ 388 w 440"/>
              <a:gd name="T13" fmla="*/ 0 h 80"/>
              <a:gd name="T14" fmla="*/ 412 w 440"/>
              <a:gd name="T15" fmla="*/ 8 h 80"/>
              <a:gd name="T16" fmla="*/ 432 w 440"/>
              <a:gd name="T17" fmla="*/ 16 h 80"/>
              <a:gd name="T18" fmla="*/ 440 w 440"/>
              <a:gd name="T19" fmla="*/ 24 h 80"/>
              <a:gd name="T20" fmla="*/ 436 w 440"/>
              <a:gd name="T21" fmla="*/ 32 h 80"/>
              <a:gd name="T22" fmla="*/ 428 w 440"/>
              <a:gd name="T23" fmla="*/ 36 h 80"/>
              <a:gd name="T24" fmla="*/ 416 w 440"/>
              <a:gd name="T25" fmla="*/ 40 h 80"/>
              <a:gd name="T26" fmla="*/ 400 w 440"/>
              <a:gd name="T27" fmla="*/ 40 h 80"/>
              <a:gd name="T28" fmla="*/ 380 w 440"/>
              <a:gd name="T29" fmla="*/ 44 h 80"/>
              <a:gd name="T30" fmla="*/ 352 w 440"/>
              <a:gd name="T31" fmla="*/ 48 h 80"/>
              <a:gd name="T32" fmla="*/ 320 w 440"/>
              <a:gd name="T33" fmla="*/ 52 h 80"/>
              <a:gd name="T34" fmla="*/ 288 w 440"/>
              <a:gd name="T35" fmla="*/ 56 h 80"/>
              <a:gd name="T36" fmla="*/ 212 w 440"/>
              <a:gd name="T37" fmla="*/ 68 h 80"/>
              <a:gd name="T38" fmla="*/ 144 w 440"/>
              <a:gd name="T39" fmla="*/ 72 h 80"/>
              <a:gd name="T40" fmla="*/ 112 w 440"/>
              <a:gd name="T41" fmla="*/ 76 h 80"/>
              <a:gd name="T42" fmla="*/ 88 w 440"/>
              <a:gd name="T43" fmla="*/ 80 h 80"/>
              <a:gd name="T44" fmla="*/ 72 w 440"/>
              <a:gd name="T45" fmla="*/ 80 h 80"/>
              <a:gd name="T46" fmla="*/ 64 w 440"/>
              <a:gd name="T47" fmla="*/ 80 h 80"/>
              <a:gd name="T48" fmla="*/ 48 w 440"/>
              <a:gd name="T49" fmla="*/ 80 h 80"/>
              <a:gd name="T50" fmla="*/ 24 w 440"/>
              <a:gd name="T51" fmla="*/ 72 h 80"/>
              <a:gd name="T52" fmla="*/ 4 w 440"/>
              <a:gd name="T53" fmla="*/ 64 h 80"/>
              <a:gd name="T54" fmla="*/ 0 w 440"/>
              <a:gd name="T55" fmla="*/ 56 h 80"/>
              <a:gd name="T56" fmla="*/ 0 w 440"/>
              <a:gd name="T57" fmla="*/ 52 h 80"/>
              <a:gd name="T58" fmla="*/ 12 w 440"/>
              <a:gd name="T59" fmla="*/ 48 h 80"/>
              <a:gd name="T60" fmla="*/ 28 w 440"/>
              <a:gd name="T61" fmla="*/ 48 h 80"/>
              <a:gd name="T62" fmla="*/ 56 w 440"/>
              <a:gd name="T63" fmla="*/ 44 h 80"/>
              <a:gd name="T64" fmla="*/ 72 w 440"/>
              <a:gd name="T65" fmla="*/ 40 h 80"/>
              <a:gd name="T66" fmla="*/ 100 w 440"/>
              <a:gd name="T67" fmla="*/ 40 h 80"/>
              <a:gd name="T68" fmla="*/ 136 w 440"/>
              <a:gd name="T69" fmla="*/ 36 h 80"/>
              <a:gd name="T70" fmla="*/ 176 w 440"/>
              <a:gd name="T71" fmla="*/ 32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40" h="80">
                <a:moveTo>
                  <a:pt x="176" y="32"/>
                </a:moveTo>
                <a:lnTo>
                  <a:pt x="196" y="28"/>
                </a:lnTo>
                <a:lnTo>
                  <a:pt x="216" y="24"/>
                </a:lnTo>
                <a:lnTo>
                  <a:pt x="236" y="24"/>
                </a:lnTo>
                <a:lnTo>
                  <a:pt x="252" y="20"/>
                </a:lnTo>
                <a:lnTo>
                  <a:pt x="268" y="16"/>
                </a:lnTo>
                <a:lnTo>
                  <a:pt x="280" y="16"/>
                </a:lnTo>
                <a:lnTo>
                  <a:pt x="292" y="12"/>
                </a:lnTo>
                <a:lnTo>
                  <a:pt x="304" y="8"/>
                </a:lnTo>
                <a:lnTo>
                  <a:pt x="324" y="4"/>
                </a:lnTo>
                <a:lnTo>
                  <a:pt x="340" y="4"/>
                </a:lnTo>
                <a:lnTo>
                  <a:pt x="352" y="0"/>
                </a:lnTo>
                <a:lnTo>
                  <a:pt x="364" y="0"/>
                </a:lnTo>
                <a:lnTo>
                  <a:pt x="388" y="0"/>
                </a:lnTo>
                <a:lnTo>
                  <a:pt x="400" y="4"/>
                </a:lnTo>
                <a:lnTo>
                  <a:pt x="412" y="8"/>
                </a:lnTo>
                <a:lnTo>
                  <a:pt x="424" y="12"/>
                </a:lnTo>
                <a:lnTo>
                  <a:pt x="432" y="16"/>
                </a:lnTo>
                <a:lnTo>
                  <a:pt x="436" y="20"/>
                </a:lnTo>
                <a:lnTo>
                  <a:pt x="440" y="24"/>
                </a:lnTo>
                <a:lnTo>
                  <a:pt x="436" y="28"/>
                </a:lnTo>
                <a:lnTo>
                  <a:pt x="436" y="32"/>
                </a:lnTo>
                <a:lnTo>
                  <a:pt x="432" y="32"/>
                </a:lnTo>
                <a:lnTo>
                  <a:pt x="428" y="36"/>
                </a:lnTo>
                <a:lnTo>
                  <a:pt x="424" y="36"/>
                </a:lnTo>
                <a:lnTo>
                  <a:pt x="416" y="40"/>
                </a:lnTo>
                <a:lnTo>
                  <a:pt x="408" y="40"/>
                </a:lnTo>
                <a:lnTo>
                  <a:pt x="400" y="40"/>
                </a:lnTo>
                <a:lnTo>
                  <a:pt x="388" y="44"/>
                </a:lnTo>
                <a:lnTo>
                  <a:pt x="380" y="44"/>
                </a:lnTo>
                <a:lnTo>
                  <a:pt x="364" y="48"/>
                </a:lnTo>
                <a:lnTo>
                  <a:pt x="352" y="48"/>
                </a:lnTo>
                <a:lnTo>
                  <a:pt x="336" y="52"/>
                </a:lnTo>
                <a:lnTo>
                  <a:pt x="320" y="52"/>
                </a:lnTo>
                <a:lnTo>
                  <a:pt x="304" y="56"/>
                </a:lnTo>
                <a:lnTo>
                  <a:pt x="288" y="56"/>
                </a:lnTo>
                <a:lnTo>
                  <a:pt x="248" y="64"/>
                </a:lnTo>
                <a:lnTo>
                  <a:pt x="212" y="68"/>
                </a:lnTo>
                <a:lnTo>
                  <a:pt x="176" y="72"/>
                </a:lnTo>
                <a:lnTo>
                  <a:pt x="144" y="72"/>
                </a:lnTo>
                <a:lnTo>
                  <a:pt x="128" y="76"/>
                </a:lnTo>
                <a:lnTo>
                  <a:pt x="112" y="76"/>
                </a:lnTo>
                <a:lnTo>
                  <a:pt x="100" y="76"/>
                </a:lnTo>
                <a:lnTo>
                  <a:pt x="88" y="80"/>
                </a:lnTo>
                <a:lnTo>
                  <a:pt x="80" y="80"/>
                </a:lnTo>
                <a:lnTo>
                  <a:pt x="72" y="80"/>
                </a:lnTo>
                <a:lnTo>
                  <a:pt x="68" y="80"/>
                </a:lnTo>
                <a:lnTo>
                  <a:pt x="64" y="80"/>
                </a:lnTo>
                <a:lnTo>
                  <a:pt x="56" y="80"/>
                </a:lnTo>
                <a:lnTo>
                  <a:pt x="48" y="80"/>
                </a:lnTo>
                <a:lnTo>
                  <a:pt x="36" y="76"/>
                </a:lnTo>
                <a:lnTo>
                  <a:pt x="24" y="72"/>
                </a:lnTo>
                <a:lnTo>
                  <a:pt x="12" y="68"/>
                </a:lnTo>
                <a:lnTo>
                  <a:pt x="4" y="64"/>
                </a:lnTo>
                <a:lnTo>
                  <a:pt x="0" y="60"/>
                </a:lnTo>
                <a:lnTo>
                  <a:pt x="0" y="56"/>
                </a:lnTo>
                <a:lnTo>
                  <a:pt x="0" y="52"/>
                </a:lnTo>
                <a:lnTo>
                  <a:pt x="0" y="52"/>
                </a:lnTo>
                <a:lnTo>
                  <a:pt x="4" y="48"/>
                </a:lnTo>
                <a:lnTo>
                  <a:pt x="12" y="48"/>
                </a:lnTo>
                <a:lnTo>
                  <a:pt x="16" y="48"/>
                </a:lnTo>
                <a:lnTo>
                  <a:pt x="28" y="48"/>
                </a:lnTo>
                <a:lnTo>
                  <a:pt x="40" y="44"/>
                </a:lnTo>
                <a:lnTo>
                  <a:pt x="56" y="44"/>
                </a:lnTo>
                <a:lnTo>
                  <a:pt x="64" y="44"/>
                </a:lnTo>
                <a:lnTo>
                  <a:pt x="72" y="40"/>
                </a:lnTo>
                <a:lnTo>
                  <a:pt x="88" y="40"/>
                </a:lnTo>
                <a:lnTo>
                  <a:pt x="100" y="40"/>
                </a:lnTo>
                <a:lnTo>
                  <a:pt x="116" y="36"/>
                </a:lnTo>
                <a:lnTo>
                  <a:pt x="136" y="36"/>
                </a:lnTo>
                <a:lnTo>
                  <a:pt x="152" y="32"/>
                </a:lnTo>
                <a:lnTo>
                  <a:pt x="176" y="32"/>
                </a:lnTo>
                <a:lnTo>
                  <a:pt x="176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487">
            <a:extLst>
              <a:ext uri="{FF2B5EF4-FFF2-40B4-BE49-F238E27FC236}">
                <a16:creationId xmlns:a16="http://schemas.microsoft.com/office/drawing/2014/main" xmlns="" id="{D90757F4-326F-4A9B-8188-5BF9DA2E468C}"/>
              </a:ext>
            </a:extLst>
          </p:cNvPr>
          <p:cNvSpPr>
            <a:spLocks/>
          </p:cNvSpPr>
          <p:nvPr/>
        </p:nvSpPr>
        <p:spPr bwMode="auto">
          <a:xfrm>
            <a:off x="2396698" y="987039"/>
            <a:ext cx="122518" cy="1161521"/>
          </a:xfrm>
          <a:custGeom>
            <a:avLst/>
            <a:gdLst>
              <a:gd name="T0" fmla="*/ 24 w 32"/>
              <a:gd name="T1" fmla="*/ 116 h 248"/>
              <a:gd name="T2" fmla="*/ 24 w 32"/>
              <a:gd name="T3" fmla="*/ 136 h 248"/>
              <a:gd name="T4" fmla="*/ 24 w 32"/>
              <a:gd name="T5" fmla="*/ 156 h 248"/>
              <a:gd name="T6" fmla="*/ 24 w 32"/>
              <a:gd name="T7" fmla="*/ 172 h 248"/>
              <a:gd name="T8" fmla="*/ 20 w 32"/>
              <a:gd name="T9" fmla="*/ 188 h 248"/>
              <a:gd name="T10" fmla="*/ 20 w 32"/>
              <a:gd name="T11" fmla="*/ 220 h 248"/>
              <a:gd name="T12" fmla="*/ 20 w 32"/>
              <a:gd name="T13" fmla="*/ 248 h 248"/>
              <a:gd name="T14" fmla="*/ 8 w 32"/>
              <a:gd name="T15" fmla="*/ 248 h 248"/>
              <a:gd name="T16" fmla="*/ 8 w 32"/>
              <a:gd name="T17" fmla="*/ 224 h 248"/>
              <a:gd name="T18" fmla="*/ 8 w 32"/>
              <a:gd name="T19" fmla="*/ 204 h 248"/>
              <a:gd name="T20" fmla="*/ 8 w 32"/>
              <a:gd name="T21" fmla="*/ 180 h 248"/>
              <a:gd name="T22" fmla="*/ 8 w 32"/>
              <a:gd name="T23" fmla="*/ 160 h 248"/>
              <a:gd name="T24" fmla="*/ 8 w 32"/>
              <a:gd name="T25" fmla="*/ 144 h 248"/>
              <a:gd name="T26" fmla="*/ 8 w 32"/>
              <a:gd name="T27" fmla="*/ 124 h 248"/>
              <a:gd name="T28" fmla="*/ 8 w 32"/>
              <a:gd name="T29" fmla="*/ 108 h 248"/>
              <a:gd name="T30" fmla="*/ 4 w 32"/>
              <a:gd name="T31" fmla="*/ 92 h 248"/>
              <a:gd name="T32" fmla="*/ 4 w 32"/>
              <a:gd name="T33" fmla="*/ 76 h 248"/>
              <a:gd name="T34" fmla="*/ 4 w 32"/>
              <a:gd name="T35" fmla="*/ 64 h 248"/>
              <a:gd name="T36" fmla="*/ 4 w 32"/>
              <a:gd name="T37" fmla="*/ 48 h 248"/>
              <a:gd name="T38" fmla="*/ 4 w 32"/>
              <a:gd name="T39" fmla="*/ 36 h 248"/>
              <a:gd name="T40" fmla="*/ 4 w 32"/>
              <a:gd name="T41" fmla="*/ 28 h 248"/>
              <a:gd name="T42" fmla="*/ 0 w 32"/>
              <a:gd name="T43" fmla="*/ 16 h 248"/>
              <a:gd name="T44" fmla="*/ 0 w 32"/>
              <a:gd name="T45" fmla="*/ 8 h 248"/>
              <a:gd name="T46" fmla="*/ 0 w 32"/>
              <a:gd name="T47" fmla="*/ 0 h 248"/>
              <a:gd name="T48" fmla="*/ 8 w 32"/>
              <a:gd name="T49" fmla="*/ 4 h 248"/>
              <a:gd name="T50" fmla="*/ 16 w 32"/>
              <a:gd name="T51" fmla="*/ 8 h 248"/>
              <a:gd name="T52" fmla="*/ 20 w 32"/>
              <a:gd name="T53" fmla="*/ 12 h 248"/>
              <a:gd name="T54" fmla="*/ 24 w 32"/>
              <a:gd name="T55" fmla="*/ 16 h 248"/>
              <a:gd name="T56" fmla="*/ 28 w 32"/>
              <a:gd name="T57" fmla="*/ 20 h 248"/>
              <a:gd name="T58" fmla="*/ 32 w 32"/>
              <a:gd name="T59" fmla="*/ 24 h 248"/>
              <a:gd name="T60" fmla="*/ 32 w 32"/>
              <a:gd name="T61" fmla="*/ 24 h 248"/>
              <a:gd name="T62" fmla="*/ 32 w 32"/>
              <a:gd name="T63" fmla="*/ 28 h 248"/>
              <a:gd name="T64" fmla="*/ 32 w 32"/>
              <a:gd name="T65" fmla="*/ 28 h 248"/>
              <a:gd name="T66" fmla="*/ 28 w 32"/>
              <a:gd name="T67" fmla="*/ 36 h 248"/>
              <a:gd name="T68" fmla="*/ 28 w 32"/>
              <a:gd name="T69" fmla="*/ 44 h 248"/>
              <a:gd name="T70" fmla="*/ 28 w 32"/>
              <a:gd name="T71" fmla="*/ 52 h 248"/>
              <a:gd name="T72" fmla="*/ 28 w 32"/>
              <a:gd name="T73" fmla="*/ 64 h 248"/>
              <a:gd name="T74" fmla="*/ 28 w 32"/>
              <a:gd name="T75" fmla="*/ 80 h 248"/>
              <a:gd name="T76" fmla="*/ 28 w 32"/>
              <a:gd name="T77" fmla="*/ 96 h 248"/>
              <a:gd name="T78" fmla="*/ 24 w 32"/>
              <a:gd name="T79" fmla="*/ 116 h 248"/>
              <a:gd name="T80" fmla="*/ 24 w 32"/>
              <a:gd name="T81" fmla="*/ 116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2" h="248">
                <a:moveTo>
                  <a:pt x="24" y="116"/>
                </a:moveTo>
                <a:lnTo>
                  <a:pt x="24" y="136"/>
                </a:lnTo>
                <a:lnTo>
                  <a:pt x="24" y="156"/>
                </a:lnTo>
                <a:lnTo>
                  <a:pt x="24" y="172"/>
                </a:lnTo>
                <a:lnTo>
                  <a:pt x="20" y="188"/>
                </a:lnTo>
                <a:lnTo>
                  <a:pt x="20" y="220"/>
                </a:lnTo>
                <a:lnTo>
                  <a:pt x="20" y="248"/>
                </a:lnTo>
                <a:lnTo>
                  <a:pt x="8" y="248"/>
                </a:lnTo>
                <a:lnTo>
                  <a:pt x="8" y="224"/>
                </a:lnTo>
                <a:lnTo>
                  <a:pt x="8" y="204"/>
                </a:lnTo>
                <a:lnTo>
                  <a:pt x="8" y="180"/>
                </a:lnTo>
                <a:lnTo>
                  <a:pt x="8" y="160"/>
                </a:lnTo>
                <a:lnTo>
                  <a:pt x="8" y="144"/>
                </a:lnTo>
                <a:lnTo>
                  <a:pt x="8" y="124"/>
                </a:lnTo>
                <a:lnTo>
                  <a:pt x="8" y="108"/>
                </a:lnTo>
                <a:lnTo>
                  <a:pt x="4" y="92"/>
                </a:lnTo>
                <a:lnTo>
                  <a:pt x="4" y="76"/>
                </a:lnTo>
                <a:lnTo>
                  <a:pt x="4" y="64"/>
                </a:lnTo>
                <a:lnTo>
                  <a:pt x="4" y="48"/>
                </a:lnTo>
                <a:lnTo>
                  <a:pt x="4" y="36"/>
                </a:lnTo>
                <a:lnTo>
                  <a:pt x="4" y="28"/>
                </a:lnTo>
                <a:lnTo>
                  <a:pt x="0" y="16"/>
                </a:lnTo>
                <a:lnTo>
                  <a:pt x="0" y="8"/>
                </a:lnTo>
                <a:lnTo>
                  <a:pt x="0" y="0"/>
                </a:lnTo>
                <a:lnTo>
                  <a:pt x="8" y="4"/>
                </a:lnTo>
                <a:lnTo>
                  <a:pt x="16" y="8"/>
                </a:lnTo>
                <a:lnTo>
                  <a:pt x="20" y="12"/>
                </a:lnTo>
                <a:lnTo>
                  <a:pt x="24" y="16"/>
                </a:lnTo>
                <a:lnTo>
                  <a:pt x="28" y="20"/>
                </a:lnTo>
                <a:lnTo>
                  <a:pt x="32" y="24"/>
                </a:lnTo>
                <a:lnTo>
                  <a:pt x="32" y="24"/>
                </a:lnTo>
                <a:lnTo>
                  <a:pt x="32" y="28"/>
                </a:lnTo>
                <a:lnTo>
                  <a:pt x="32" y="28"/>
                </a:lnTo>
                <a:lnTo>
                  <a:pt x="28" y="36"/>
                </a:lnTo>
                <a:lnTo>
                  <a:pt x="28" y="44"/>
                </a:lnTo>
                <a:lnTo>
                  <a:pt x="28" y="52"/>
                </a:lnTo>
                <a:lnTo>
                  <a:pt x="28" y="64"/>
                </a:lnTo>
                <a:lnTo>
                  <a:pt x="28" y="80"/>
                </a:lnTo>
                <a:lnTo>
                  <a:pt x="28" y="96"/>
                </a:lnTo>
                <a:lnTo>
                  <a:pt x="24" y="116"/>
                </a:lnTo>
                <a:lnTo>
                  <a:pt x="24" y="1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3" name="Freeform 488">
            <a:extLst>
              <a:ext uri="{FF2B5EF4-FFF2-40B4-BE49-F238E27FC236}">
                <a16:creationId xmlns:a16="http://schemas.microsoft.com/office/drawing/2014/main" xmlns="" id="{98F6D394-BCFD-4B69-8825-6016DF09703C}"/>
              </a:ext>
            </a:extLst>
          </p:cNvPr>
          <p:cNvSpPr>
            <a:spLocks/>
          </p:cNvSpPr>
          <p:nvPr/>
        </p:nvSpPr>
        <p:spPr bwMode="auto">
          <a:xfrm>
            <a:off x="1830053" y="1342989"/>
            <a:ext cx="245036" cy="1629876"/>
          </a:xfrm>
          <a:custGeom>
            <a:avLst/>
            <a:gdLst>
              <a:gd name="T0" fmla="*/ 8 w 64"/>
              <a:gd name="T1" fmla="*/ 28 h 348"/>
              <a:gd name="T2" fmla="*/ 4 w 64"/>
              <a:gd name="T3" fmla="*/ 16 h 348"/>
              <a:gd name="T4" fmla="*/ 4 w 64"/>
              <a:gd name="T5" fmla="*/ 8 h 348"/>
              <a:gd name="T6" fmla="*/ 4 w 64"/>
              <a:gd name="T7" fmla="*/ 4 h 348"/>
              <a:gd name="T8" fmla="*/ 8 w 64"/>
              <a:gd name="T9" fmla="*/ 0 h 348"/>
              <a:gd name="T10" fmla="*/ 16 w 64"/>
              <a:gd name="T11" fmla="*/ 0 h 348"/>
              <a:gd name="T12" fmla="*/ 28 w 64"/>
              <a:gd name="T13" fmla="*/ 0 h 348"/>
              <a:gd name="T14" fmla="*/ 36 w 64"/>
              <a:gd name="T15" fmla="*/ 0 h 348"/>
              <a:gd name="T16" fmla="*/ 44 w 64"/>
              <a:gd name="T17" fmla="*/ 4 h 348"/>
              <a:gd name="T18" fmla="*/ 56 w 64"/>
              <a:gd name="T19" fmla="*/ 4 h 348"/>
              <a:gd name="T20" fmla="*/ 64 w 64"/>
              <a:gd name="T21" fmla="*/ 8 h 348"/>
              <a:gd name="T22" fmla="*/ 64 w 64"/>
              <a:gd name="T23" fmla="*/ 36 h 348"/>
              <a:gd name="T24" fmla="*/ 64 w 64"/>
              <a:gd name="T25" fmla="*/ 64 h 348"/>
              <a:gd name="T26" fmla="*/ 64 w 64"/>
              <a:gd name="T27" fmla="*/ 88 h 348"/>
              <a:gd name="T28" fmla="*/ 64 w 64"/>
              <a:gd name="T29" fmla="*/ 112 h 348"/>
              <a:gd name="T30" fmla="*/ 64 w 64"/>
              <a:gd name="T31" fmla="*/ 132 h 348"/>
              <a:gd name="T32" fmla="*/ 64 w 64"/>
              <a:gd name="T33" fmla="*/ 156 h 348"/>
              <a:gd name="T34" fmla="*/ 64 w 64"/>
              <a:gd name="T35" fmla="*/ 172 h 348"/>
              <a:gd name="T36" fmla="*/ 64 w 64"/>
              <a:gd name="T37" fmla="*/ 188 h 348"/>
              <a:gd name="T38" fmla="*/ 64 w 64"/>
              <a:gd name="T39" fmla="*/ 204 h 348"/>
              <a:gd name="T40" fmla="*/ 64 w 64"/>
              <a:gd name="T41" fmla="*/ 220 h 348"/>
              <a:gd name="T42" fmla="*/ 64 w 64"/>
              <a:gd name="T43" fmla="*/ 232 h 348"/>
              <a:gd name="T44" fmla="*/ 64 w 64"/>
              <a:gd name="T45" fmla="*/ 244 h 348"/>
              <a:gd name="T46" fmla="*/ 64 w 64"/>
              <a:gd name="T47" fmla="*/ 252 h 348"/>
              <a:gd name="T48" fmla="*/ 64 w 64"/>
              <a:gd name="T49" fmla="*/ 260 h 348"/>
              <a:gd name="T50" fmla="*/ 64 w 64"/>
              <a:gd name="T51" fmla="*/ 264 h 348"/>
              <a:gd name="T52" fmla="*/ 64 w 64"/>
              <a:gd name="T53" fmla="*/ 268 h 348"/>
              <a:gd name="T54" fmla="*/ 60 w 64"/>
              <a:gd name="T55" fmla="*/ 296 h 348"/>
              <a:gd name="T56" fmla="*/ 52 w 64"/>
              <a:gd name="T57" fmla="*/ 324 h 348"/>
              <a:gd name="T58" fmla="*/ 48 w 64"/>
              <a:gd name="T59" fmla="*/ 332 h 348"/>
              <a:gd name="T60" fmla="*/ 44 w 64"/>
              <a:gd name="T61" fmla="*/ 340 h 348"/>
              <a:gd name="T62" fmla="*/ 40 w 64"/>
              <a:gd name="T63" fmla="*/ 344 h 348"/>
              <a:gd name="T64" fmla="*/ 36 w 64"/>
              <a:gd name="T65" fmla="*/ 348 h 348"/>
              <a:gd name="T66" fmla="*/ 28 w 64"/>
              <a:gd name="T67" fmla="*/ 348 h 348"/>
              <a:gd name="T68" fmla="*/ 24 w 64"/>
              <a:gd name="T69" fmla="*/ 344 h 348"/>
              <a:gd name="T70" fmla="*/ 20 w 64"/>
              <a:gd name="T71" fmla="*/ 336 h 348"/>
              <a:gd name="T72" fmla="*/ 12 w 64"/>
              <a:gd name="T73" fmla="*/ 328 h 348"/>
              <a:gd name="T74" fmla="*/ 8 w 64"/>
              <a:gd name="T75" fmla="*/ 320 h 348"/>
              <a:gd name="T76" fmla="*/ 4 w 64"/>
              <a:gd name="T77" fmla="*/ 312 h 348"/>
              <a:gd name="T78" fmla="*/ 0 w 64"/>
              <a:gd name="T79" fmla="*/ 308 h 348"/>
              <a:gd name="T80" fmla="*/ 0 w 64"/>
              <a:gd name="T81" fmla="*/ 304 h 348"/>
              <a:gd name="T82" fmla="*/ 0 w 64"/>
              <a:gd name="T83" fmla="*/ 300 h 348"/>
              <a:gd name="T84" fmla="*/ 0 w 64"/>
              <a:gd name="T85" fmla="*/ 292 h 348"/>
              <a:gd name="T86" fmla="*/ 0 w 64"/>
              <a:gd name="T87" fmla="*/ 284 h 348"/>
              <a:gd name="T88" fmla="*/ 4 w 64"/>
              <a:gd name="T89" fmla="*/ 276 h 348"/>
              <a:gd name="T90" fmla="*/ 4 w 64"/>
              <a:gd name="T91" fmla="*/ 264 h 348"/>
              <a:gd name="T92" fmla="*/ 8 w 64"/>
              <a:gd name="T93" fmla="*/ 252 h 348"/>
              <a:gd name="T94" fmla="*/ 12 w 64"/>
              <a:gd name="T95" fmla="*/ 236 h 348"/>
              <a:gd name="T96" fmla="*/ 12 w 64"/>
              <a:gd name="T97" fmla="*/ 220 h 348"/>
              <a:gd name="T98" fmla="*/ 16 w 64"/>
              <a:gd name="T99" fmla="*/ 196 h 348"/>
              <a:gd name="T100" fmla="*/ 16 w 64"/>
              <a:gd name="T101" fmla="*/ 172 h 348"/>
              <a:gd name="T102" fmla="*/ 16 w 64"/>
              <a:gd name="T103" fmla="*/ 144 h 348"/>
              <a:gd name="T104" fmla="*/ 16 w 64"/>
              <a:gd name="T105" fmla="*/ 116 h 348"/>
              <a:gd name="T106" fmla="*/ 16 w 64"/>
              <a:gd name="T107" fmla="*/ 100 h 348"/>
              <a:gd name="T108" fmla="*/ 16 w 64"/>
              <a:gd name="T109" fmla="*/ 84 h 348"/>
              <a:gd name="T110" fmla="*/ 16 w 64"/>
              <a:gd name="T111" fmla="*/ 72 h 348"/>
              <a:gd name="T112" fmla="*/ 12 w 64"/>
              <a:gd name="T113" fmla="*/ 60 h 348"/>
              <a:gd name="T114" fmla="*/ 12 w 64"/>
              <a:gd name="T115" fmla="*/ 48 h 348"/>
              <a:gd name="T116" fmla="*/ 12 w 64"/>
              <a:gd name="T117" fmla="*/ 40 h 348"/>
              <a:gd name="T118" fmla="*/ 8 w 64"/>
              <a:gd name="T119" fmla="*/ 32 h 348"/>
              <a:gd name="T120" fmla="*/ 8 w 64"/>
              <a:gd name="T121" fmla="*/ 28 h 348"/>
              <a:gd name="T122" fmla="*/ 8 w 64"/>
              <a:gd name="T123" fmla="*/ 28 h 3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4" h="348">
                <a:moveTo>
                  <a:pt x="8" y="28"/>
                </a:moveTo>
                <a:lnTo>
                  <a:pt x="4" y="16"/>
                </a:lnTo>
                <a:lnTo>
                  <a:pt x="4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56" y="4"/>
                </a:lnTo>
                <a:lnTo>
                  <a:pt x="64" y="8"/>
                </a:lnTo>
                <a:lnTo>
                  <a:pt x="64" y="36"/>
                </a:lnTo>
                <a:lnTo>
                  <a:pt x="64" y="64"/>
                </a:lnTo>
                <a:lnTo>
                  <a:pt x="64" y="88"/>
                </a:lnTo>
                <a:lnTo>
                  <a:pt x="64" y="112"/>
                </a:lnTo>
                <a:lnTo>
                  <a:pt x="64" y="132"/>
                </a:lnTo>
                <a:lnTo>
                  <a:pt x="64" y="156"/>
                </a:lnTo>
                <a:lnTo>
                  <a:pt x="64" y="172"/>
                </a:lnTo>
                <a:lnTo>
                  <a:pt x="64" y="188"/>
                </a:lnTo>
                <a:lnTo>
                  <a:pt x="64" y="204"/>
                </a:lnTo>
                <a:lnTo>
                  <a:pt x="64" y="220"/>
                </a:lnTo>
                <a:lnTo>
                  <a:pt x="64" y="232"/>
                </a:lnTo>
                <a:lnTo>
                  <a:pt x="64" y="244"/>
                </a:lnTo>
                <a:lnTo>
                  <a:pt x="64" y="252"/>
                </a:lnTo>
                <a:lnTo>
                  <a:pt x="64" y="260"/>
                </a:lnTo>
                <a:lnTo>
                  <a:pt x="64" y="264"/>
                </a:lnTo>
                <a:lnTo>
                  <a:pt x="64" y="268"/>
                </a:lnTo>
                <a:lnTo>
                  <a:pt x="60" y="296"/>
                </a:lnTo>
                <a:lnTo>
                  <a:pt x="52" y="324"/>
                </a:lnTo>
                <a:lnTo>
                  <a:pt x="48" y="332"/>
                </a:lnTo>
                <a:lnTo>
                  <a:pt x="44" y="340"/>
                </a:lnTo>
                <a:lnTo>
                  <a:pt x="40" y="344"/>
                </a:lnTo>
                <a:lnTo>
                  <a:pt x="36" y="348"/>
                </a:lnTo>
                <a:lnTo>
                  <a:pt x="28" y="348"/>
                </a:lnTo>
                <a:lnTo>
                  <a:pt x="24" y="344"/>
                </a:lnTo>
                <a:lnTo>
                  <a:pt x="20" y="336"/>
                </a:lnTo>
                <a:lnTo>
                  <a:pt x="12" y="328"/>
                </a:lnTo>
                <a:lnTo>
                  <a:pt x="8" y="320"/>
                </a:lnTo>
                <a:lnTo>
                  <a:pt x="4" y="312"/>
                </a:lnTo>
                <a:lnTo>
                  <a:pt x="0" y="308"/>
                </a:lnTo>
                <a:lnTo>
                  <a:pt x="0" y="304"/>
                </a:lnTo>
                <a:lnTo>
                  <a:pt x="0" y="300"/>
                </a:lnTo>
                <a:lnTo>
                  <a:pt x="0" y="292"/>
                </a:lnTo>
                <a:lnTo>
                  <a:pt x="0" y="284"/>
                </a:lnTo>
                <a:lnTo>
                  <a:pt x="4" y="276"/>
                </a:lnTo>
                <a:lnTo>
                  <a:pt x="4" y="264"/>
                </a:lnTo>
                <a:lnTo>
                  <a:pt x="8" y="252"/>
                </a:lnTo>
                <a:lnTo>
                  <a:pt x="12" y="236"/>
                </a:lnTo>
                <a:lnTo>
                  <a:pt x="12" y="220"/>
                </a:lnTo>
                <a:lnTo>
                  <a:pt x="16" y="196"/>
                </a:lnTo>
                <a:lnTo>
                  <a:pt x="16" y="172"/>
                </a:lnTo>
                <a:lnTo>
                  <a:pt x="16" y="144"/>
                </a:lnTo>
                <a:lnTo>
                  <a:pt x="16" y="116"/>
                </a:lnTo>
                <a:lnTo>
                  <a:pt x="16" y="100"/>
                </a:lnTo>
                <a:lnTo>
                  <a:pt x="16" y="84"/>
                </a:lnTo>
                <a:lnTo>
                  <a:pt x="16" y="72"/>
                </a:lnTo>
                <a:lnTo>
                  <a:pt x="12" y="60"/>
                </a:lnTo>
                <a:lnTo>
                  <a:pt x="12" y="48"/>
                </a:lnTo>
                <a:lnTo>
                  <a:pt x="12" y="40"/>
                </a:lnTo>
                <a:lnTo>
                  <a:pt x="8" y="32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490">
            <a:extLst>
              <a:ext uri="{FF2B5EF4-FFF2-40B4-BE49-F238E27FC236}">
                <a16:creationId xmlns:a16="http://schemas.microsoft.com/office/drawing/2014/main" xmlns="" id="{1394494A-9DAE-4650-94F7-D35D8A1A847E}"/>
              </a:ext>
            </a:extLst>
          </p:cNvPr>
          <p:cNvSpPr>
            <a:spLocks/>
          </p:cNvSpPr>
          <p:nvPr/>
        </p:nvSpPr>
        <p:spPr bwMode="auto">
          <a:xfrm>
            <a:off x="2105718" y="1624002"/>
            <a:ext cx="719792" cy="243545"/>
          </a:xfrm>
          <a:custGeom>
            <a:avLst/>
            <a:gdLst>
              <a:gd name="T0" fmla="*/ 0 w 188"/>
              <a:gd name="T1" fmla="*/ 28 h 52"/>
              <a:gd name="T2" fmla="*/ 0 w 188"/>
              <a:gd name="T3" fmla="*/ 28 h 52"/>
              <a:gd name="T4" fmla="*/ 4 w 188"/>
              <a:gd name="T5" fmla="*/ 24 h 52"/>
              <a:gd name="T6" fmla="*/ 8 w 188"/>
              <a:gd name="T7" fmla="*/ 24 h 52"/>
              <a:gd name="T8" fmla="*/ 16 w 188"/>
              <a:gd name="T9" fmla="*/ 20 h 52"/>
              <a:gd name="T10" fmla="*/ 24 w 188"/>
              <a:gd name="T11" fmla="*/ 20 h 52"/>
              <a:gd name="T12" fmla="*/ 36 w 188"/>
              <a:gd name="T13" fmla="*/ 16 h 52"/>
              <a:gd name="T14" fmla="*/ 52 w 188"/>
              <a:gd name="T15" fmla="*/ 12 h 52"/>
              <a:gd name="T16" fmla="*/ 68 w 188"/>
              <a:gd name="T17" fmla="*/ 12 h 52"/>
              <a:gd name="T18" fmla="*/ 84 w 188"/>
              <a:gd name="T19" fmla="*/ 8 h 52"/>
              <a:gd name="T20" fmla="*/ 96 w 188"/>
              <a:gd name="T21" fmla="*/ 8 h 52"/>
              <a:gd name="T22" fmla="*/ 108 w 188"/>
              <a:gd name="T23" fmla="*/ 4 h 52"/>
              <a:gd name="T24" fmla="*/ 120 w 188"/>
              <a:gd name="T25" fmla="*/ 4 h 52"/>
              <a:gd name="T26" fmla="*/ 132 w 188"/>
              <a:gd name="T27" fmla="*/ 4 h 52"/>
              <a:gd name="T28" fmla="*/ 140 w 188"/>
              <a:gd name="T29" fmla="*/ 4 h 52"/>
              <a:gd name="T30" fmla="*/ 148 w 188"/>
              <a:gd name="T31" fmla="*/ 0 h 52"/>
              <a:gd name="T32" fmla="*/ 156 w 188"/>
              <a:gd name="T33" fmla="*/ 0 h 52"/>
              <a:gd name="T34" fmla="*/ 164 w 188"/>
              <a:gd name="T35" fmla="*/ 4 h 52"/>
              <a:gd name="T36" fmla="*/ 168 w 188"/>
              <a:gd name="T37" fmla="*/ 4 h 52"/>
              <a:gd name="T38" fmla="*/ 184 w 188"/>
              <a:gd name="T39" fmla="*/ 8 h 52"/>
              <a:gd name="T40" fmla="*/ 188 w 188"/>
              <a:gd name="T41" fmla="*/ 12 h 52"/>
              <a:gd name="T42" fmla="*/ 188 w 188"/>
              <a:gd name="T43" fmla="*/ 16 h 52"/>
              <a:gd name="T44" fmla="*/ 188 w 188"/>
              <a:gd name="T45" fmla="*/ 24 h 52"/>
              <a:gd name="T46" fmla="*/ 184 w 188"/>
              <a:gd name="T47" fmla="*/ 28 h 52"/>
              <a:gd name="T48" fmla="*/ 176 w 188"/>
              <a:gd name="T49" fmla="*/ 32 h 52"/>
              <a:gd name="T50" fmla="*/ 172 w 188"/>
              <a:gd name="T51" fmla="*/ 36 h 52"/>
              <a:gd name="T52" fmla="*/ 164 w 188"/>
              <a:gd name="T53" fmla="*/ 36 h 52"/>
              <a:gd name="T54" fmla="*/ 156 w 188"/>
              <a:gd name="T55" fmla="*/ 40 h 52"/>
              <a:gd name="T56" fmla="*/ 144 w 188"/>
              <a:gd name="T57" fmla="*/ 40 h 52"/>
              <a:gd name="T58" fmla="*/ 132 w 188"/>
              <a:gd name="T59" fmla="*/ 40 h 52"/>
              <a:gd name="T60" fmla="*/ 116 w 188"/>
              <a:gd name="T61" fmla="*/ 40 h 52"/>
              <a:gd name="T62" fmla="*/ 96 w 188"/>
              <a:gd name="T63" fmla="*/ 44 h 52"/>
              <a:gd name="T64" fmla="*/ 76 w 188"/>
              <a:gd name="T65" fmla="*/ 48 h 52"/>
              <a:gd name="T66" fmla="*/ 64 w 188"/>
              <a:gd name="T67" fmla="*/ 48 h 52"/>
              <a:gd name="T68" fmla="*/ 52 w 188"/>
              <a:gd name="T69" fmla="*/ 48 h 52"/>
              <a:gd name="T70" fmla="*/ 44 w 188"/>
              <a:gd name="T71" fmla="*/ 52 h 52"/>
              <a:gd name="T72" fmla="*/ 28 w 188"/>
              <a:gd name="T73" fmla="*/ 48 h 52"/>
              <a:gd name="T74" fmla="*/ 20 w 188"/>
              <a:gd name="T75" fmla="*/ 48 h 52"/>
              <a:gd name="T76" fmla="*/ 12 w 188"/>
              <a:gd name="T77" fmla="*/ 44 h 52"/>
              <a:gd name="T78" fmla="*/ 8 w 188"/>
              <a:gd name="T79" fmla="*/ 40 h 52"/>
              <a:gd name="T80" fmla="*/ 4 w 188"/>
              <a:gd name="T81" fmla="*/ 36 h 52"/>
              <a:gd name="T82" fmla="*/ 0 w 188"/>
              <a:gd name="T83" fmla="*/ 32 h 52"/>
              <a:gd name="T84" fmla="*/ 0 w 188"/>
              <a:gd name="T85" fmla="*/ 28 h 52"/>
              <a:gd name="T86" fmla="*/ 0 w 188"/>
              <a:gd name="T87" fmla="*/ 2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88" h="52">
                <a:moveTo>
                  <a:pt x="0" y="28"/>
                </a:moveTo>
                <a:lnTo>
                  <a:pt x="0" y="28"/>
                </a:lnTo>
                <a:lnTo>
                  <a:pt x="4" y="24"/>
                </a:lnTo>
                <a:lnTo>
                  <a:pt x="8" y="24"/>
                </a:lnTo>
                <a:lnTo>
                  <a:pt x="16" y="20"/>
                </a:lnTo>
                <a:lnTo>
                  <a:pt x="24" y="20"/>
                </a:lnTo>
                <a:lnTo>
                  <a:pt x="36" y="16"/>
                </a:lnTo>
                <a:lnTo>
                  <a:pt x="52" y="12"/>
                </a:lnTo>
                <a:lnTo>
                  <a:pt x="68" y="12"/>
                </a:lnTo>
                <a:lnTo>
                  <a:pt x="84" y="8"/>
                </a:lnTo>
                <a:lnTo>
                  <a:pt x="96" y="8"/>
                </a:lnTo>
                <a:lnTo>
                  <a:pt x="108" y="4"/>
                </a:lnTo>
                <a:lnTo>
                  <a:pt x="120" y="4"/>
                </a:lnTo>
                <a:lnTo>
                  <a:pt x="132" y="4"/>
                </a:lnTo>
                <a:lnTo>
                  <a:pt x="140" y="4"/>
                </a:lnTo>
                <a:lnTo>
                  <a:pt x="148" y="0"/>
                </a:lnTo>
                <a:lnTo>
                  <a:pt x="156" y="0"/>
                </a:lnTo>
                <a:lnTo>
                  <a:pt x="164" y="4"/>
                </a:lnTo>
                <a:lnTo>
                  <a:pt x="168" y="4"/>
                </a:lnTo>
                <a:lnTo>
                  <a:pt x="184" y="8"/>
                </a:lnTo>
                <a:lnTo>
                  <a:pt x="188" y="12"/>
                </a:lnTo>
                <a:lnTo>
                  <a:pt x="188" y="16"/>
                </a:lnTo>
                <a:lnTo>
                  <a:pt x="188" y="24"/>
                </a:lnTo>
                <a:lnTo>
                  <a:pt x="184" y="28"/>
                </a:lnTo>
                <a:lnTo>
                  <a:pt x="176" y="32"/>
                </a:lnTo>
                <a:lnTo>
                  <a:pt x="172" y="36"/>
                </a:lnTo>
                <a:lnTo>
                  <a:pt x="164" y="36"/>
                </a:lnTo>
                <a:lnTo>
                  <a:pt x="156" y="40"/>
                </a:lnTo>
                <a:lnTo>
                  <a:pt x="144" y="40"/>
                </a:lnTo>
                <a:lnTo>
                  <a:pt x="132" y="40"/>
                </a:lnTo>
                <a:lnTo>
                  <a:pt x="116" y="40"/>
                </a:lnTo>
                <a:lnTo>
                  <a:pt x="96" y="44"/>
                </a:lnTo>
                <a:lnTo>
                  <a:pt x="76" y="48"/>
                </a:lnTo>
                <a:lnTo>
                  <a:pt x="64" y="48"/>
                </a:lnTo>
                <a:lnTo>
                  <a:pt x="52" y="48"/>
                </a:lnTo>
                <a:lnTo>
                  <a:pt x="44" y="52"/>
                </a:lnTo>
                <a:lnTo>
                  <a:pt x="28" y="48"/>
                </a:lnTo>
                <a:lnTo>
                  <a:pt x="20" y="48"/>
                </a:lnTo>
                <a:lnTo>
                  <a:pt x="12" y="44"/>
                </a:lnTo>
                <a:lnTo>
                  <a:pt x="8" y="40"/>
                </a:lnTo>
                <a:lnTo>
                  <a:pt x="4" y="36"/>
                </a:lnTo>
                <a:lnTo>
                  <a:pt x="0" y="32"/>
                </a:lnTo>
                <a:lnTo>
                  <a:pt x="0" y="28"/>
                </a:lnTo>
                <a:lnTo>
                  <a:pt x="0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491">
            <a:extLst>
              <a:ext uri="{FF2B5EF4-FFF2-40B4-BE49-F238E27FC236}">
                <a16:creationId xmlns:a16="http://schemas.microsoft.com/office/drawing/2014/main" xmlns="" id="{FE6127D7-7E95-4A45-8B49-12AF5339DF07}"/>
              </a:ext>
            </a:extLst>
          </p:cNvPr>
          <p:cNvSpPr>
            <a:spLocks/>
          </p:cNvSpPr>
          <p:nvPr/>
        </p:nvSpPr>
        <p:spPr bwMode="auto">
          <a:xfrm>
            <a:off x="1125575" y="1961217"/>
            <a:ext cx="2680078" cy="449621"/>
          </a:xfrm>
          <a:custGeom>
            <a:avLst/>
            <a:gdLst>
              <a:gd name="T0" fmla="*/ 660 w 700"/>
              <a:gd name="T1" fmla="*/ 12 h 96"/>
              <a:gd name="T2" fmla="*/ 680 w 700"/>
              <a:gd name="T3" fmla="*/ 20 h 96"/>
              <a:gd name="T4" fmla="*/ 692 w 700"/>
              <a:gd name="T5" fmla="*/ 28 h 96"/>
              <a:gd name="T6" fmla="*/ 700 w 700"/>
              <a:gd name="T7" fmla="*/ 40 h 96"/>
              <a:gd name="T8" fmla="*/ 692 w 700"/>
              <a:gd name="T9" fmla="*/ 44 h 96"/>
              <a:gd name="T10" fmla="*/ 676 w 700"/>
              <a:gd name="T11" fmla="*/ 48 h 96"/>
              <a:gd name="T12" fmla="*/ 652 w 700"/>
              <a:gd name="T13" fmla="*/ 48 h 96"/>
              <a:gd name="T14" fmla="*/ 612 w 700"/>
              <a:gd name="T15" fmla="*/ 48 h 96"/>
              <a:gd name="T16" fmla="*/ 564 w 700"/>
              <a:gd name="T17" fmla="*/ 48 h 96"/>
              <a:gd name="T18" fmla="*/ 520 w 700"/>
              <a:gd name="T19" fmla="*/ 48 h 96"/>
              <a:gd name="T20" fmla="*/ 484 w 700"/>
              <a:gd name="T21" fmla="*/ 52 h 96"/>
              <a:gd name="T22" fmla="*/ 452 w 700"/>
              <a:gd name="T23" fmla="*/ 52 h 96"/>
              <a:gd name="T24" fmla="*/ 412 w 700"/>
              <a:gd name="T25" fmla="*/ 56 h 96"/>
              <a:gd name="T26" fmla="*/ 348 w 700"/>
              <a:gd name="T27" fmla="*/ 60 h 96"/>
              <a:gd name="T28" fmla="*/ 272 w 700"/>
              <a:gd name="T29" fmla="*/ 72 h 96"/>
              <a:gd name="T30" fmla="*/ 192 w 700"/>
              <a:gd name="T31" fmla="*/ 80 h 96"/>
              <a:gd name="T32" fmla="*/ 128 w 700"/>
              <a:gd name="T33" fmla="*/ 88 h 96"/>
              <a:gd name="T34" fmla="*/ 96 w 700"/>
              <a:gd name="T35" fmla="*/ 92 h 96"/>
              <a:gd name="T36" fmla="*/ 68 w 700"/>
              <a:gd name="T37" fmla="*/ 96 h 96"/>
              <a:gd name="T38" fmla="*/ 52 w 700"/>
              <a:gd name="T39" fmla="*/ 96 h 96"/>
              <a:gd name="T40" fmla="*/ 40 w 700"/>
              <a:gd name="T41" fmla="*/ 92 h 96"/>
              <a:gd name="T42" fmla="*/ 24 w 700"/>
              <a:gd name="T43" fmla="*/ 84 h 96"/>
              <a:gd name="T44" fmla="*/ 0 w 700"/>
              <a:gd name="T45" fmla="*/ 56 h 96"/>
              <a:gd name="T46" fmla="*/ 32 w 700"/>
              <a:gd name="T47" fmla="*/ 56 h 96"/>
              <a:gd name="T48" fmla="*/ 60 w 700"/>
              <a:gd name="T49" fmla="*/ 56 h 96"/>
              <a:gd name="T50" fmla="*/ 88 w 700"/>
              <a:gd name="T51" fmla="*/ 52 h 96"/>
              <a:gd name="T52" fmla="*/ 108 w 700"/>
              <a:gd name="T53" fmla="*/ 52 h 96"/>
              <a:gd name="T54" fmla="*/ 116 w 700"/>
              <a:gd name="T55" fmla="*/ 52 h 96"/>
              <a:gd name="T56" fmla="*/ 132 w 700"/>
              <a:gd name="T57" fmla="*/ 48 h 96"/>
              <a:gd name="T58" fmla="*/ 156 w 700"/>
              <a:gd name="T59" fmla="*/ 48 h 96"/>
              <a:gd name="T60" fmla="*/ 188 w 700"/>
              <a:gd name="T61" fmla="*/ 44 h 96"/>
              <a:gd name="T62" fmla="*/ 224 w 700"/>
              <a:gd name="T63" fmla="*/ 40 h 96"/>
              <a:gd name="T64" fmla="*/ 264 w 700"/>
              <a:gd name="T65" fmla="*/ 36 h 96"/>
              <a:gd name="T66" fmla="*/ 312 w 700"/>
              <a:gd name="T67" fmla="*/ 28 h 96"/>
              <a:gd name="T68" fmla="*/ 368 w 700"/>
              <a:gd name="T69" fmla="*/ 24 h 96"/>
              <a:gd name="T70" fmla="*/ 420 w 700"/>
              <a:gd name="T71" fmla="*/ 20 h 96"/>
              <a:gd name="T72" fmla="*/ 464 w 700"/>
              <a:gd name="T73" fmla="*/ 12 h 96"/>
              <a:gd name="T74" fmla="*/ 504 w 700"/>
              <a:gd name="T75" fmla="*/ 8 h 96"/>
              <a:gd name="T76" fmla="*/ 540 w 700"/>
              <a:gd name="T77" fmla="*/ 4 h 96"/>
              <a:gd name="T78" fmla="*/ 568 w 700"/>
              <a:gd name="T79" fmla="*/ 4 h 96"/>
              <a:gd name="T80" fmla="*/ 588 w 700"/>
              <a:gd name="T81" fmla="*/ 0 h 96"/>
              <a:gd name="T82" fmla="*/ 600 w 700"/>
              <a:gd name="T83" fmla="*/ 0 h 96"/>
              <a:gd name="T84" fmla="*/ 608 w 700"/>
              <a:gd name="T85" fmla="*/ 0 h 96"/>
              <a:gd name="T86" fmla="*/ 628 w 700"/>
              <a:gd name="T87" fmla="*/ 4 h 96"/>
              <a:gd name="T88" fmla="*/ 648 w 700"/>
              <a:gd name="T89" fmla="*/ 1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00" h="96">
                <a:moveTo>
                  <a:pt x="648" y="12"/>
                </a:moveTo>
                <a:lnTo>
                  <a:pt x="660" y="12"/>
                </a:lnTo>
                <a:lnTo>
                  <a:pt x="672" y="16"/>
                </a:lnTo>
                <a:lnTo>
                  <a:pt x="680" y="20"/>
                </a:lnTo>
                <a:lnTo>
                  <a:pt x="688" y="24"/>
                </a:lnTo>
                <a:lnTo>
                  <a:pt x="692" y="28"/>
                </a:lnTo>
                <a:lnTo>
                  <a:pt x="696" y="36"/>
                </a:lnTo>
                <a:lnTo>
                  <a:pt x="700" y="40"/>
                </a:lnTo>
                <a:lnTo>
                  <a:pt x="696" y="44"/>
                </a:lnTo>
                <a:lnTo>
                  <a:pt x="692" y="44"/>
                </a:lnTo>
                <a:lnTo>
                  <a:pt x="688" y="44"/>
                </a:lnTo>
                <a:lnTo>
                  <a:pt x="676" y="48"/>
                </a:lnTo>
                <a:lnTo>
                  <a:pt x="664" y="48"/>
                </a:lnTo>
                <a:lnTo>
                  <a:pt x="652" y="48"/>
                </a:lnTo>
                <a:lnTo>
                  <a:pt x="632" y="48"/>
                </a:lnTo>
                <a:lnTo>
                  <a:pt x="612" y="48"/>
                </a:lnTo>
                <a:lnTo>
                  <a:pt x="588" y="48"/>
                </a:lnTo>
                <a:lnTo>
                  <a:pt x="564" y="48"/>
                </a:lnTo>
                <a:lnTo>
                  <a:pt x="540" y="48"/>
                </a:lnTo>
                <a:lnTo>
                  <a:pt x="520" y="48"/>
                </a:lnTo>
                <a:lnTo>
                  <a:pt x="500" y="48"/>
                </a:lnTo>
                <a:lnTo>
                  <a:pt x="484" y="52"/>
                </a:lnTo>
                <a:lnTo>
                  <a:pt x="468" y="52"/>
                </a:lnTo>
                <a:lnTo>
                  <a:pt x="452" y="52"/>
                </a:lnTo>
                <a:lnTo>
                  <a:pt x="440" y="52"/>
                </a:lnTo>
                <a:lnTo>
                  <a:pt x="412" y="56"/>
                </a:lnTo>
                <a:lnTo>
                  <a:pt x="380" y="56"/>
                </a:lnTo>
                <a:lnTo>
                  <a:pt x="348" y="60"/>
                </a:lnTo>
                <a:lnTo>
                  <a:pt x="312" y="64"/>
                </a:lnTo>
                <a:lnTo>
                  <a:pt x="272" y="72"/>
                </a:lnTo>
                <a:lnTo>
                  <a:pt x="232" y="76"/>
                </a:lnTo>
                <a:lnTo>
                  <a:pt x="192" y="80"/>
                </a:lnTo>
                <a:lnTo>
                  <a:pt x="148" y="88"/>
                </a:lnTo>
                <a:lnTo>
                  <a:pt x="128" y="88"/>
                </a:lnTo>
                <a:lnTo>
                  <a:pt x="112" y="92"/>
                </a:lnTo>
                <a:lnTo>
                  <a:pt x="96" y="92"/>
                </a:lnTo>
                <a:lnTo>
                  <a:pt x="80" y="92"/>
                </a:lnTo>
                <a:lnTo>
                  <a:pt x="68" y="96"/>
                </a:lnTo>
                <a:lnTo>
                  <a:pt x="60" y="96"/>
                </a:lnTo>
                <a:lnTo>
                  <a:pt x="52" y="96"/>
                </a:lnTo>
                <a:lnTo>
                  <a:pt x="44" y="92"/>
                </a:lnTo>
                <a:lnTo>
                  <a:pt x="40" y="92"/>
                </a:lnTo>
                <a:lnTo>
                  <a:pt x="32" y="88"/>
                </a:lnTo>
                <a:lnTo>
                  <a:pt x="24" y="84"/>
                </a:lnTo>
                <a:lnTo>
                  <a:pt x="12" y="72"/>
                </a:lnTo>
                <a:lnTo>
                  <a:pt x="0" y="56"/>
                </a:lnTo>
                <a:lnTo>
                  <a:pt x="16" y="56"/>
                </a:lnTo>
                <a:lnTo>
                  <a:pt x="32" y="56"/>
                </a:lnTo>
                <a:lnTo>
                  <a:pt x="48" y="56"/>
                </a:lnTo>
                <a:lnTo>
                  <a:pt x="60" y="56"/>
                </a:lnTo>
                <a:lnTo>
                  <a:pt x="76" y="56"/>
                </a:lnTo>
                <a:lnTo>
                  <a:pt x="88" y="52"/>
                </a:lnTo>
                <a:lnTo>
                  <a:pt x="96" y="52"/>
                </a:lnTo>
                <a:lnTo>
                  <a:pt x="108" y="52"/>
                </a:lnTo>
                <a:lnTo>
                  <a:pt x="112" y="52"/>
                </a:lnTo>
                <a:lnTo>
                  <a:pt x="116" y="52"/>
                </a:lnTo>
                <a:lnTo>
                  <a:pt x="124" y="48"/>
                </a:lnTo>
                <a:lnTo>
                  <a:pt x="132" y="48"/>
                </a:lnTo>
                <a:lnTo>
                  <a:pt x="144" y="48"/>
                </a:lnTo>
                <a:lnTo>
                  <a:pt x="156" y="48"/>
                </a:lnTo>
                <a:lnTo>
                  <a:pt x="172" y="44"/>
                </a:lnTo>
                <a:lnTo>
                  <a:pt x="188" y="44"/>
                </a:lnTo>
                <a:lnTo>
                  <a:pt x="204" y="40"/>
                </a:lnTo>
                <a:lnTo>
                  <a:pt x="224" y="40"/>
                </a:lnTo>
                <a:lnTo>
                  <a:pt x="244" y="36"/>
                </a:lnTo>
                <a:lnTo>
                  <a:pt x="264" y="36"/>
                </a:lnTo>
                <a:lnTo>
                  <a:pt x="288" y="32"/>
                </a:lnTo>
                <a:lnTo>
                  <a:pt x="312" y="28"/>
                </a:lnTo>
                <a:lnTo>
                  <a:pt x="340" y="28"/>
                </a:lnTo>
                <a:lnTo>
                  <a:pt x="368" y="24"/>
                </a:lnTo>
                <a:lnTo>
                  <a:pt x="392" y="20"/>
                </a:lnTo>
                <a:lnTo>
                  <a:pt x="420" y="20"/>
                </a:lnTo>
                <a:lnTo>
                  <a:pt x="444" y="16"/>
                </a:lnTo>
                <a:lnTo>
                  <a:pt x="464" y="12"/>
                </a:lnTo>
                <a:lnTo>
                  <a:pt x="488" y="12"/>
                </a:lnTo>
                <a:lnTo>
                  <a:pt x="504" y="8"/>
                </a:lnTo>
                <a:lnTo>
                  <a:pt x="524" y="8"/>
                </a:lnTo>
                <a:lnTo>
                  <a:pt x="540" y="4"/>
                </a:lnTo>
                <a:lnTo>
                  <a:pt x="552" y="4"/>
                </a:lnTo>
                <a:lnTo>
                  <a:pt x="568" y="4"/>
                </a:lnTo>
                <a:lnTo>
                  <a:pt x="576" y="4"/>
                </a:lnTo>
                <a:lnTo>
                  <a:pt x="588" y="0"/>
                </a:lnTo>
                <a:lnTo>
                  <a:pt x="596" y="0"/>
                </a:lnTo>
                <a:lnTo>
                  <a:pt x="600" y="0"/>
                </a:lnTo>
                <a:lnTo>
                  <a:pt x="608" y="0"/>
                </a:lnTo>
                <a:lnTo>
                  <a:pt x="608" y="0"/>
                </a:lnTo>
                <a:lnTo>
                  <a:pt x="616" y="4"/>
                </a:lnTo>
                <a:lnTo>
                  <a:pt x="628" y="4"/>
                </a:lnTo>
                <a:lnTo>
                  <a:pt x="636" y="8"/>
                </a:lnTo>
                <a:lnTo>
                  <a:pt x="648" y="12"/>
                </a:lnTo>
                <a:lnTo>
                  <a:pt x="648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129">
            <a:extLst>
              <a:ext uri="{FF2B5EF4-FFF2-40B4-BE49-F238E27FC236}">
                <a16:creationId xmlns:a16="http://schemas.microsoft.com/office/drawing/2014/main" xmlns="" id="{8FE5B2DD-4D64-4A6E-90BC-C4A64300BB84}"/>
              </a:ext>
            </a:extLst>
          </p:cNvPr>
          <p:cNvSpPr>
            <a:spLocks/>
          </p:cNvSpPr>
          <p:nvPr/>
        </p:nvSpPr>
        <p:spPr bwMode="auto">
          <a:xfrm>
            <a:off x="5564121" y="2465490"/>
            <a:ext cx="428812" cy="393418"/>
          </a:xfrm>
          <a:custGeom>
            <a:avLst/>
            <a:gdLst>
              <a:gd name="T0" fmla="*/ 88 w 112"/>
              <a:gd name="T1" fmla="*/ 20 h 84"/>
              <a:gd name="T2" fmla="*/ 100 w 112"/>
              <a:gd name="T3" fmla="*/ 28 h 84"/>
              <a:gd name="T4" fmla="*/ 108 w 112"/>
              <a:gd name="T5" fmla="*/ 36 h 84"/>
              <a:gd name="T6" fmla="*/ 112 w 112"/>
              <a:gd name="T7" fmla="*/ 44 h 84"/>
              <a:gd name="T8" fmla="*/ 112 w 112"/>
              <a:gd name="T9" fmla="*/ 52 h 84"/>
              <a:gd name="T10" fmla="*/ 112 w 112"/>
              <a:gd name="T11" fmla="*/ 64 h 84"/>
              <a:gd name="T12" fmla="*/ 108 w 112"/>
              <a:gd name="T13" fmla="*/ 72 h 84"/>
              <a:gd name="T14" fmla="*/ 104 w 112"/>
              <a:gd name="T15" fmla="*/ 80 h 84"/>
              <a:gd name="T16" fmla="*/ 96 w 112"/>
              <a:gd name="T17" fmla="*/ 80 h 84"/>
              <a:gd name="T18" fmla="*/ 88 w 112"/>
              <a:gd name="T19" fmla="*/ 84 h 84"/>
              <a:gd name="T20" fmla="*/ 80 w 112"/>
              <a:gd name="T21" fmla="*/ 84 h 84"/>
              <a:gd name="T22" fmla="*/ 72 w 112"/>
              <a:gd name="T23" fmla="*/ 80 h 84"/>
              <a:gd name="T24" fmla="*/ 68 w 112"/>
              <a:gd name="T25" fmla="*/ 80 h 84"/>
              <a:gd name="T26" fmla="*/ 64 w 112"/>
              <a:gd name="T27" fmla="*/ 76 h 84"/>
              <a:gd name="T28" fmla="*/ 52 w 112"/>
              <a:gd name="T29" fmla="*/ 68 h 84"/>
              <a:gd name="T30" fmla="*/ 44 w 112"/>
              <a:gd name="T31" fmla="*/ 56 h 84"/>
              <a:gd name="T32" fmla="*/ 28 w 112"/>
              <a:gd name="T33" fmla="*/ 44 h 84"/>
              <a:gd name="T34" fmla="*/ 20 w 112"/>
              <a:gd name="T35" fmla="*/ 36 h 84"/>
              <a:gd name="T36" fmla="*/ 16 w 112"/>
              <a:gd name="T37" fmla="*/ 28 h 84"/>
              <a:gd name="T38" fmla="*/ 8 w 112"/>
              <a:gd name="T39" fmla="*/ 24 h 84"/>
              <a:gd name="T40" fmla="*/ 4 w 112"/>
              <a:gd name="T41" fmla="*/ 20 h 84"/>
              <a:gd name="T42" fmla="*/ 4 w 112"/>
              <a:gd name="T43" fmla="*/ 16 h 84"/>
              <a:gd name="T44" fmla="*/ 0 w 112"/>
              <a:gd name="T45" fmla="*/ 12 h 84"/>
              <a:gd name="T46" fmla="*/ 0 w 112"/>
              <a:gd name="T47" fmla="*/ 8 h 84"/>
              <a:gd name="T48" fmla="*/ 0 w 112"/>
              <a:gd name="T49" fmla="*/ 4 h 84"/>
              <a:gd name="T50" fmla="*/ 4 w 112"/>
              <a:gd name="T51" fmla="*/ 4 h 84"/>
              <a:gd name="T52" fmla="*/ 4 w 112"/>
              <a:gd name="T53" fmla="*/ 4 h 84"/>
              <a:gd name="T54" fmla="*/ 12 w 112"/>
              <a:gd name="T55" fmla="*/ 0 h 84"/>
              <a:gd name="T56" fmla="*/ 24 w 112"/>
              <a:gd name="T57" fmla="*/ 0 h 84"/>
              <a:gd name="T58" fmla="*/ 40 w 112"/>
              <a:gd name="T59" fmla="*/ 4 h 84"/>
              <a:gd name="T60" fmla="*/ 52 w 112"/>
              <a:gd name="T61" fmla="*/ 4 h 84"/>
              <a:gd name="T62" fmla="*/ 68 w 112"/>
              <a:gd name="T63" fmla="*/ 8 h 84"/>
              <a:gd name="T64" fmla="*/ 80 w 112"/>
              <a:gd name="T65" fmla="*/ 16 h 84"/>
              <a:gd name="T66" fmla="*/ 88 w 112"/>
              <a:gd name="T67" fmla="*/ 20 h 84"/>
              <a:gd name="T68" fmla="*/ 88 w 112"/>
              <a:gd name="T69" fmla="*/ 2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2" h="84">
                <a:moveTo>
                  <a:pt x="88" y="20"/>
                </a:moveTo>
                <a:lnTo>
                  <a:pt x="100" y="28"/>
                </a:lnTo>
                <a:lnTo>
                  <a:pt x="108" y="36"/>
                </a:lnTo>
                <a:lnTo>
                  <a:pt x="112" y="44"/>
                </a:lnTo>
                <a:lnTo>
                  <a:pt x="112" y="52"/>
                </a:lnTo>
                <a:lnTo>
                  <a:pt x="112" y="64"/>
                </a:lnTo>
                <a:lnTo>
                  <a:pt x="108" y="72"/>
                </a:lnTo>
                <a:lnTo>
                  <a:pt x="104" y="80"/>
                </a:lnTo>
                <a:lnTo>
                  <a:pt x="96" y="80"/>
                </a:lnTo>
                <a:lnTo>
                  <a:pt x="88" y="84"/>
                </a:lnTo>
                <a:lnTo>
                  <a:pt x="80" y="84"/>
                </a:lnTo>
                <a:lnTo>
                  <a:pt x="72" y="80"/>
                </a:lnTo>
                <a:lnTo>
                  <a:pt x="68" y="80"/>
                </a:lnTo>
                <a:lnTo>
                  <a:pt x="64" y="76"/>
                </a:lnTo>
                <a:lnTo>
                  <a:pt x="52" y="68"/>
                </a:lnTo>
                <a:lnTo>
                  <a:pt x="44" y="56"/>
                </a:lnTo>
                <a:lnTo>
                  <a:pt x="28" y="44"/>
                </a:lnTo>
                <a:lnTo>
                  <a:pt x="20" y="36"/>
                </a:lnTo>
                <a:lnTo>
                  <a:pt x="16" y="28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4" y="4"/>
                </a:lnTo>
                <a:lnTo>
                  <a:pt x="12" y="0"/>
                </a:lnTo>
                <a:lnTo>
                  <a:pt x="24" y="0"/>
                </a:lnTo>
                <a:lnTo>
                  <a:pt x="40" y="4"/>
                </a:lnTo>
                <a:lnTo>
                  <a:pt x="52" y="4"/>
                </a:lnTo>
                <a:lnTo>
                  <a:pt x="68" y="8"/>
                </a:lnTo>
                <a:lnTo>
                  <a:pt x="80" y="16"/>
                </a:lnTo>
                <a:lnTo>
                  <a:pt x="88" y="20"/>
                </a:lnTo>
                <a:lnTo>
                  <a:pt x="88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9" name="Freeform 130">
            <a:extLst>
              <a:ext uri="{FF2B5EF4-FFF2-40B4-BE49-F238E27FC236}">
                <a16:creationId xmlns:a16="http://schemas.microsoft.com/office/drawing/2014/main" xmlns="" id="{6E72DCA4-8A39-49D2-870F-6FEDEDB075E8}"/>
              </a:ext>
            </a:extLst>
          </p:cNvPr>
          <p:cNvSpPr>
            <a:spLocks/>
          </p:cNvSpPr>
          <p:nvPr/>
        </p:nvSpPr>
        <p:spPr bwMode="auto">
          <a:xfrm>
            <a:off x="5763212" y="1734856"/>
            <a:ext cx="1638674" cy="1273926"/>
          </a:xfrm>
          <a:custGeom>
            <a:avLst/>
            <a:gdLst>
              <a:gd name="T0" fmla="*/ 300 w 428"/>
              <a:gd name="T1" fmla="*/ 272 h 272"/>
              <a:gd name="T2" fmla="*/ 288 w 428"/>
              <a:gd name="T3" fmla="*/ 272 h 272"/>
              <a:gd name="T4" fmla="*/ 276 w 428"/>
              <a:gd name="T5" fmla="*/ 268 h 272"/>
              <a:gd name="T6" fmla="*/ 268 w 428"/>
              <a:gd name="T7" fmla="*/ 268 h 272"/>
              <a:gd name="T8" fmla="*/ 260 w 428"/>
              <a:gd name="T9" fmla="*/ 264 h 272"/>
              <a:gd name="T10" fmla="*/ 256 w 428"/>
              <a:gd name="T11" fmla="*/ 264 h 272"/>
              <a:gd name="T12" fmla="*/ 252 w 428"/>
              <a:gd name="T13" fmla="*/ 260 h 272"/>
              <a:gd name="T14" fmla="*/ 248 w 428"/>
              <a:gd name="T15" fmla="*/ 256 h 272"/>
              <a:gd name="T16" fmla="*/ 240 w 428"/>
              <a:gd name="T17" fmla="*/ 252 h 272"/>
              <a:gd name="T18" fmla="*/ 228 w 428"/>
              <a:gd name="T19" fmla="*/ 240 h 272"/>
              <a:gd name="T20" fmla="*/ 212 w 428"/>
              <a:gd name="T21" fmla="*/ 224 h 272"/>
              <a:gd name="T22" fmla="*/ 196 w 428"/>
              <a:gd name="T23" fmla="*/ 208 h 272"/>
              <a:gd name="T24" fmla="*/ 176 w 428"/>
              <a:gd name="T25" fmla="*/ 188 h 272"/>
              <a:gd name="T26" fmla="*/ 152 w 428"/>
              <a:gd name="T27" fmla="*/ 164 h 272"/>
              <a:gd name="T28" fmla="*/ 124 w 428"/>
              <a:gd name="T29" fmla="*/ 140 h 272"/>
              <a:gd name="T30" fmla="*/ 96 w 428"/>
              <a:gd name="T31" fmla="*/ 112 h 272"/>
              <a:gd name="T32" fmla="*/ 64 w 428"/>
              <a:gd name="T33" fmla="*/ 84 h 272"/>
              <a:gd name="T34" fmla="*/ 32 w 428"/>
              <a:gd name="T35" fmla="*/ 52 h 272"/>
              <a:gd name="T36" fmla="*/ 0 w 428"/>
              <a:gd name="T37" fmla="*/ 20 h 272"/>
              <a:gd name="T38" fmla="*/ 20 w 428"/>
              <a:gd name="T39" fmla="*/ 0 h 272"/>
              <a:gd name="T40" fmla="*/ 60 w 428"/>
              <a:gd name="T41" fmla="*/ 32 h 272"/>
              <a:gd name="T42" fmla="*/ 96 w 428"/>
              <a:gd name="T43" fmla="*/ 64 h 272"/>
              <a:gd name="T44" fmla="*/ 132 w 428"/>
              <a:gd name="T45" fmla="*/ 92 h 272"/>
              <a:gd name="T46" fmla="*/ 168 w 428"/>
              <a:gd name="T47" fmla="*/ 116 h 272"/>
              <a:gd name="T48" fmla="*/ 188 w 428"/>
              <a:gd name="T49" fmla="*/ 132 h 272"/>
              <a:gd name="T50" fmla="*/ 204 w 428"/>
              <a:gd name="T51" fmla="*/ 144 h 272"/>
              <a:gd name="T52" fmla="*/ 220 w 428"/>
              <a:gd name="T53" fmla="*/ 156 h 272"/>
              <a:gd name="T54" fmla="*/ 236 w 428"/>
              <a:gd name="T55" fmla="*/ 164 h 272"/>
              <a:gd name="T56" fmla="*/ 264 w 428"/>
              <a:gd name="T57" fmla="*/ 180 h 272"/>
              <a:gd name="T58" fmla="*/ 296 w 428"/>
              <a:gd name="T59" fmla="*/ 196 h 272"/>
              <a:gd name="T60" fmla="*/ 320 w 428"/>
              <a:gd name="T61" fmla="*/ 208 h 272"/>
              <a:gd name="T62" fmla="*/ 344 w 428"/>
              <a:gd name="T63" fmla="*/ 216 h 272"/>
              <a:gd name="T64" fmla="*/ 368 w 428"/>
              <a:gd name="T65" fmla="*/ 228 h 272"/>
              <a:gd name="T66" fmla="*/ 388 w 428"/>
              <a:gd name="T67" fmla="*/ 232 h 272"/>
              <a:gd name="T68" fmla="*/ 396 w 428"/>
              <a:gd name="T69" fmla="*/ 236 h 272"/>
              <a:gd name="T70" fmla="*/ 408 w 428"/>
              <a:gd name="T71" fmla="*/ 240 h 272"/>
              <a:gd name="T72" fmla="*/ 412 w 428"/>
              <a:gd name="T73" fmla="*/ 244 h 272"/>
              <a:gd name="T74" fmla="*/ 420 w 428"/>
              <a:gd name="T75" fmla="*/ 244 h 272"/>
              <a:gd name="T76" fmla="*/ 424 w 428"/>
              <a:gd name="T77" fmla="*/ 248 h 272"/>
              <a:gd name="T78" fmla="*/ 428 w 428"/>
              <a:gd name="T79" fmla="*/ 252 h 272"/>
              <a:gd name="T80" fmla="*/ 428 w 428"/>
              <a:gd name="T81" fmla="*/ 252 h 272"/>
              <a:gd name="T82" fmla="*/ 428 w 428"/>
              <a:gd name="T83" fmla="*/ 256 h 272"/>
              <a:gd name="T84" fmla="*/ 428 w 428"/>
              <a:gd name="T85" fmla="*/ 260 h 272"/>
              <a:gd name="T86" fmla="*/ 428 w 428"/>
              <a:gd name="T87" fmla="*/ 260 h 272"/>
              <a:gd name="T88" fmla="*/ 424 w 428"/>
              <a:gd name="T89" fmla="*/ 264 h 272"/>
              <a:gd name="T90" fmla="*/ 416 w 428"/>
              <a:gd name="T91" fmla="*/ 264 h 272"/>
              <a:gd name="T92" fmla="*/ 408 w 428"/>
              <a:gd name="T93" fmla="*/ 264 h 272"/>
              <a:gd name="T94" fmla="*/ 400 w 428"/>
              <a:gd name="T95" fmla="*/ 268 h 272"/>
              <a:gd name="T96" fmla="*/ 392 w 428"/>
              <a:gd name="T97" fmla="*/ 268 h 272"/>
              <a:gd name="T98" fmla="*/ 380 w 428"/>
              <a:gd name="T99" fmla="*/ 268 h 272"/>
              <a:gd name="T100" fmla="*/ 356 w 428"/>
              <a:gd name="T101" fmla="*/ 272 h 272"/>
              <a:gd name="T102" fmla="*/ 336 w 428"/>
              <a:gd name="T103" fmla="*/ 272 h 272"/>
              <a:gd name="T104" fmla="*/ 316 w 428"/>
              <a:gd name="T105" fmla="*/ 272 h 272"/>
              <a:gd name="T106" fmla="*/ 300 w 428"/>
              <a:gd name="T107" fmla="*/ 272 h 272"/>
              <a:gd name="T108" fmla="*/ 300 w 428"/>
              <a:gd name="T109" fmla="*/ 272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28" h="272">
                <a:moveTo>
                  <a:pt x="300" y="272"/>
                </a:moveTo>
                <a:lnTo>
                  <a:pt x="288" y="272"/>
                </a:lnTo>
                <a:lnTo>
                  <a:pt x="276" y="268"/>
                </a:lnTo>
                <a:lnTo>
                  <a:pt x="268" y="268"/>
                </a:lnTo>
                <a:lnTo>
                  <a:pt x="260" y="264"/>
                </a:lnTo>
                <a:lnTo>
                  <a:pt x="256" y="264"/>
                </a:lnTo>
                <a:lnTo>
                  <a:pt x="252" y="260"/>
                </a:lnTo>
                <a:lnTo>
                  <a:pt x="248" y="256"/>
                </a:lnTo>
                <a:lnTo>
                  <a:pt x="240" y="252"/>
                </a:lnTo>
                <a:lnTo>
                  <a:pt x="228" y="240"/>
                </a:lnTo>
                <a:lnTo>
                  <a:pt x="212" y="224"/>
                </a:lnTo>
                <a:lnTo>
                  <a:pt x="196" y="208"/>
                </a:lnTo>
                <a:lnTo>
                  <a:pt x="176" y="188"/>
                </a:lnTo>
                <a:lnTo>
                  <a:pt x="152" y="164"/>
                </a:lnTo>
                <a:lnTo>
                  <a:pt x="124" y="140"/>
                </a:lnTo>
                <a:lnTo>
                  <a:pt x="96" y="112"/>
                </a:lnTo>
                <a:lnTo>
                  <a:pt x="64" y="84"/>
                </a:lnTo>
                <a:lnTo>
                  <a:pt x="32" y="52"/>
                </a:lnTo>
                <a:lnTo>
                  <a:pt x="0" y="20"/>
                </a:lnTo>
                <a:lnTo>
                  <a:pt x="20" y="0"/>
                </a:lnTo>
                <a:lnTo>
                  <a:pt x="60" y="32"/>
                </a:lnTo>
                <a:lnTo>
                  <a:pt x="96" y="64"/>
                </a:lnTo>
                <a:lnTo>
                  <a:pt x="132" y="92"/>
                </a:lnTo>
                <a:lnTo>
                  <a:pt x="168" y="116"/>
                </a:lnTo>
                <a:lnTo>
                  <a:pt x="188" y="132"/>
                </a:lnTo>
                <a:lnTo>
                  <a:pt x="204" y="144"/>
                </a:lnTo>
                <a:lnTo>
                  <a:pt x="220" y="156"/>
                </a:lnTo>
                <a:lnTo>
                  <a:pt x="236" y="164"/>
                </a:lnTo>
                <a:lnTo>
                  <a:pt x="264" y="180"/>
                </a:lnTo>
                <a:lnTo>
                  <a:pt x="296" y="196"/>
                </a:lnTo>
                <a:lnTo>
                  <a:pt x="320" y="208"/>
                </a:lnTo>
                <a:lnTo>
                  <a:pt x="344" y="216"/>
                </a:lnTo>
                <a:lnTo>
                  <a:pt x="368" y="228"/>
                </a:lnTo>
                <a:lnTo>
                  <a:pt x="388" y="232"/>
                </a:lnTo>
                <a:lnTo>
                  <a:pt x="396" y="236"/>
                </a:lnTo>
                <a:lnTo>
                  <a:pt x="408" y="240"/>
                </a:lnTo>
                <a:lnTo>
                  <a:pt x="412" y="244"/>
                </a:lnTo>
                <a:lnTo>
                  <a:pt x="420" y="244"/>
                </a:lnTo>
                <a:lnTo>
                  <a:pt x="424" y="248"/>
                </a:lnTo>
                <a:lnTo>
                  <a:pt x="428" y="252"/>
                </a:lnTo>
                <a:lnTo>
                  <a:pt x="428" y="252"/>
                </a:lnTo>
                <a:lnTo>
                  <a:pt x="428" y="256"/>
                </a:lnTo>
                <a:lnTo>
                  <a:pt x="428" y="260"/>
                </a:lnTo>
                <a:lnTo>
                  <a:pt x="428" y="260"/>
                </a:lnTo>
                <a:lnTo>
                  <a:pt x="424" y="264"/>
                </a:lnTo>
                <a:lnTo>
                  <a:pt x="416" y="264"/>
                </a:lnTo>
                <a:lnTo>
                  <a:pt x="408" y="264"/>
                </a:lnTo>
                <a:lnTo>
                  <a:pt x="400" y="268"/>
                </a:lnTo>
                <a:lnTo>
                  <a:pt x="392" y="268"/>
                </a:lnTo>
                <a:lnTo>
                  <a:pt x="380" y="268"/>
                </a:lnTo>
                <a:lnTo>
                  <a:pt x="356" y="272"/>
                </a:lnTo>
                <a:lnTo>
                  <a:pt x="336" y="272"/>
                </a:lnTo>
                <a:lnTo>
                  <a:pt x="316" y="272"/>
                </a:lnTo>
                <a:lnTo>
                  <a:pt x="300" y="272"/>
                </a:lnTo>
                <a:lnTo>
                  <a:pt x="300" y="2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131">
            <a:extLst>
              <a:ext uri="{FF2B5EF4-FFF2-40B4-BE49-F238E27FC236}">
                <a16:creationId xmlns:a16="http://schemas.microsoft.com/office/drawing/2014/main" xmlns="" id="{854464BD-7A11-40B9-90FA-4462324153AE}"/>
              </a:ext>
            </a:extLst>
          </p:cNvPr>
          <p:cNvSpPr>
            <a:spLocks/>
          </p:cNvSpPr>
          <p:nvPr/>
        </p:nvSpPr>
        <p:spPr bwMode="auto">
          <a:xfrm>
            <a:off x="4813700" y="685740"/>
            <a:ext cx="1255806" cy="2323042"/>
          </a:xfrm>
          <a:custGeom>
            <a:avLst/>
            <a:gdLst>
              <a:gd name="T0" fmla="*/ 0 w 328"/>
              <a:gd name="T1" fmla="*/ 488 h 496"/>
              <a:gd name="T2" fmla="*/ 4 w 328"/>
              <a:gd name="T3" fmla="*/ 480 h 496"/>
              <a:gd name="T4" fmla="*/ 20 w 328"/>
              <a:gd name="T5" fmla="*/ 472 h 496"/>
              <a:gd name="T6" fmla="*/ 40 w 328"/>
              <a:gd name="T7" fmla="*/ 460 h 496"/>
              <a:gd name="T8" fmla="*/ 80 w 328"/>
              <a:gd name="T9" fmla="*/ 436 h 496"/>
              <a:gd name="T10" fmla="*/ 128 w 328"/>
              <a:gd name="T11" fmla="*/ 404 h 496"/>
              <a:gd name="T12" fmla="*/ 168 w 328"/>
              <a:gd name="T13" fmla="*/ 360 h 496"/>
              <a:gd name="T14" fmla="*/ 204 w 328"/>
              <a:gd name="T15" fmla="*/ 312 h 496"/>
              <a:gd name="T16" fmla="*/ 228 w 328"/>
              <a:gd name="T17" fmla="*/ 256 h 496"/>
              <a:gd name="T18" fmla="*/ 244 w 328"/>
              <a:gd name="T19" fmla="*/ 208 h 496"/>
              <a:gd name="T20" fmla="*/ 248 w 328"/>
              <a:gd name="T21" fmla="*/ 164 h 496"/>
              <a:gd name="T22" fmla="*/ 252 w 328"/>
              <a:gd name="T23" fmla="*/ 112 h 496"/>
              <a:gd name="T24" fmla="*/ 252 w 328"/>
              <a:gd name="T25" fmla="*/ 72 h 496"/>
              <a:gd name="T26" fmla="*/ 252 w 328"/>
              <a:gd name="T27" fmla="*/ 52 h 496"/>
              <a:gd name="T28" fmla="*/ 248 w 328"/>
              <a:gd name="T29" fmla="*/ 36 h 496"/>
              <a:gd name="T30" fmla="*/ 248 w 328"/>
              <a:gd name="T31" fmla="*/ 24 h 496"/>
              <a:gd name="T32" fmla="*/ 240 w 328"/>
              <a:gd name="T33" fmla="*/ 16 h 496"/>
              <a:gd name="T34" fmla="*/ 240 w 328"/>
              <a:gd name="T35" fmla="*/ 8 h 496"/>
              <a:gd name="T36" fmla="*/ 252 w 328"/>
              <a:gd name="T37" fmla="*/ 4 h 496"/>
              <a:gd name="T38" fmla="*/ 268 w 328"/>
              <a:gd name="T39" fmla="*/ 4 h 496"/>
              <a:gd name="T40" fmla="*/ 284 w 328"/>
              <a:gd name="T41" fmla="*/ 4 h 496"/>
              <a:gd name="T42" fmla="*/ 300 w 328"/>
              <a:gd name="T43" fmla="*/ 8 h 496"/>
              <a:gd name="T44" fmla="*/ 312 w 328"/>
              <a:gd name="T45" fmla="*/ 16 h 496"/>
              <a:gd name="T46" fmla="*/ 324 w 328"/>
              <a:gd name="T47" fmla="*/ 20 h 496"/>
              <a:gd name="T48" fmla="*/ 328 w 328"/>
              <a:gd name="T49" fmla="*/ 36 h 496"/>
              <a:gd name="T50" fmla="*/ 324 w 328"/>
              <a:gd name="T51" fmla="*/ 48 h 496"/>
              <a:gd name="T52" fmla="*/ 324 w 328"/>
              <a:gd name="T53" fmla="*/ 56 h 496"/>
              <a:gd name="T54" fmla="*/ 320 w 328"/>
              <a:gd name="T55" fmla="*/ 72 h 496"/>
              <a:gd name="T56" fmla="*/ 320 w 328"/>
              <a:gd name="T57" fmla="*/ 92 h 496"/>
              <a:gd name="T58" fmla="*/ 312 w 328"/>
              <a:gd name="T59" fmla="*/ 156 h 496"/>
              <a:gd name="T60" fmla="*/ 300 w 328"/>
              <a:gd name="T61" fmla="*/ 224 h 496"/>
              <a:gd name="T62" fmla="*/ 284 w 328"/>
              <a:gd name="T63" fmla="*/ 272 h 496"/>
              <a:gd name="T64" fmla="*/ 264 w 328"/>
              <a:gd name="T65" fmla="*/ 320 h 496"/>
              <a:gd name="T66" fmla="*/ 236 w 328"/>
              <a:gd name="T67" fmla="*/ 360 h 496"/>
              <a:gd name="T68" fmla="*/ 188 w 328"/>
              <a:gd name="T69" fmla="*/ 408 h 496"/>
              <a:gd name="T70" fmla="*/ 156 w 328"/>
              <a:gd name="T71" fmla="*/ 432 h 496"/>
              <a:gd name="T72" fmla="*/ 116 w 328"/>
              <a:gd name="T73" fmla="*/ 456 h 496"/>
              <a:gd name="T74" fmla="*/ 64 w 328"/>
              <a:gd name="T75" fmla="*/ 480 h 496"/>
              <a:gd name="T76" fmla="*/ 36 w 328"/>
              <a:gd name="T77" fmla="*/ 488 h 496"/>
              <a:gd name="T78" fmla="*/ 20 w 328"/>
              <a:gd name="T79" fmla="*/ 492 h 496"/>
              <a:gd name="T80" fmla="*/ 8 w 328"/>
              <a:gd name="T81" fmla="*/ 496 h 496"/>
              <a:gd name="T82" fmla="*/ 0 w 328"/>
              <a:gd name="T83" fmla="*/ 492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28" h="496">
                <a:moveTo>
                  <a:pt x="0" y="492"/>
                </a:moveTo>
                <a:lnTo>
                  <a:pt x="0" y="488"/>
                </a:lnTo>
                <a:lnTo>
                  <a:pt x="4" y="484"/>
                </a:lnTo>
                <a:lnTo>
                  <a:pt x="4" y="480"/>
                </a:lnTo>
                <a:lnTo>
                  <a:pt x="12" y="476"/>
                </a:lnTo>
                <a:lnTo>
                  <a:pt x="20" y="472"/>
                </a:lnTo>
                <a:lnTo>
                  <a:pt x="28" y="468"/>
                </a:lnTo>
                <a:lnTo>
                  <a:pt x="40" y="460"/>
                </a:lnTo>
                <a:lnTo>
                  <a:pt x="52" y="452"/>
                </a:lnTo>
                <a:lnTo>
                  <a:pt x="80" y="436"/>
                </a:lnTo>
                <a:lnTo>
                  <a:pt x="104" y="420"/>
                </a:lnTo>
                <a:lnTo>
                  <a:pt x="128" y="404"/>
                </a:lnTo>
                <a:lnTo>
                  <a:pt x="152" y="384"/>
                </a:lnTo>
                <a:lnTo>
                  <a:pt x="168" y="360"/>
                </a:lnTo>
                <a:lnTo>
                  <a:pt x="188" y="336"/>
                </a:lnTo>
                <a:lnTo>
                  <a:pt x="204" y="312"/>
                </a:lnTo>
                <a:lnTo>
                  <a:pt x="220" y="284"/>
                </a:lnTo>
                <a:lnTo>
                  <a:pt x="228" y="256"/>
                </a:lnTo>
                <a:lnTo>
                  <a:pt x="236" y="232"/>
                </a:lnTo>
                <a:lnTo>
                  <a:pt x="244" y="208"/>
                </a:lnTo>
                <a:lnTo>
                  <a:pt x="248" y="184"/>
                </a:lnTo>
                <a:lnTo>
                  <a:pt x="248" y="164"/>
                </a:lnTo>
                <a:lnTo>
                  <a:pt x="252" y="140"/>
                </a:lnTo>
                <a:lnTo>
                  <a:pt x="252" y="112"/>
                </a:lnTo>
                <a:lnTo>
                  <a:pt x="252" y="84"/>
                </a:lnTo>
                <a:lnTo>
                  <a:pt x="252" y="72"/>
                </a:lnTo>
                <a:lnTo>
                  <a:pt x="252" y="60"/>
                </a:lnTo>
                <a:lnTo>
                  <a:pt x="252" y="52"/>
                </a:lnTo>
                <a:lnTo>
                  <a:pt x="252" y="44"/>
                </a:lnTo>
                <a:lnTo>
                  <a:pt x="248" y="36"/>
                </a:lnTo>
                <a:lnTo>
                  <a:pt x="248" y="28"/>
                </a:lnTo>
                <a:lnTo>
                  <a:pt x="248" y="24"/>
                </a:lnTo>
                <a:lnTo>
                  <a:pt x="244" y="20"/>
                </a:lnTo>
                <a:lnTo>
                  <a:pt x="240" y="16"/>
                </a:lnTo>
                <a:lnTo>
                  <a:pt x="240" y="12"/>
                </a:lnTo>
                <a:lnTo>
                  <a:pt x="240" y="8"/>
                </a:lnTo>
                <a:lnTo>
                  <a:pt x="244" y="4"/>
                </a:lnTo>
                <a:lnTo>
                  <a:pt x="252" y="4"/>
                </a:lnTo>
                <a:lnTo>
                  <a:pt x="260" y="0"/>
                </a:lnTo>
                <a:lnTo>
                  <a:pt x="268" y="4"/>
                </a:lnTo>
                <a:lnTo>
                  <a:pt x="272" y="4"/>
                </a:lnTo>
                <a:lnTo>
                  <a:pt x="284" y="4"/>
                </a:lnTo>
                <a:lnTo>
                  <a:pt x="292" y="8"/>
                </a:lnTo>
                <a:lnTo>
                  <a:pt x="300" y="8"/>
                </a:lnTo>
                <a:lnTo>
                  <a:pt x="308" y="12"/>
                </a:lnTo>
                <a:lnTo>
                  <a:pt x="312" y="16"/>
                </a:lnTo>
                <a:lnTo>
                  <a:pt x="316" y="16"/>
                </a:lnTo>
                <a:lnTo>
                  <a:pt x="324" y="20"/>
                </a:lnTo>
                <a:lnTo>
                  <a:pt x="328" y="24"/>
                </a:lnTo>
                <a:lnTo>
                  <a:pt x="328" y="36"/>
                </a:lnTo>
                <a:lnTo>
                  <a:pt x="328" y="44"/>
                </a:lnTo>
                <a:lnTo>
                  <a:pt x="324" y="48"/>
                </a:lnTo>
                <a:lnTo>
                  <a:pt x="324" y="52"/>
                </a:lnTo>
                <a:lnTo>
                  <a:pt x="324" y="56"/>
                </a:lnTo>
                <a:lnTo>
                  <a:pt x="320" y="64"/>
                </a:lnTo>
                <a:lnTo>
                  <a:pt x="320" y="72"/>
                </a:lnTo>
                <a:lnTo>
                  <a:pt x="320" y="80"/>
                </a:lnTo>
                <a:lnTo>
                  <a:pt x="320" y="92"/>
                </a:lnTo>
                <a:lnTo>
                  <a:pt x="316" y="104"/>
                </a:lnTo>
                <a:lnTo>
                  <a:pt x="312" y="156"/>
                </a:lnTo>
                <a:lnTo>
                  <a:pt x="304" y="200"/>
                </a:lnTo>
                <a:lnTo>
                  <a:pt x="300" y="224"/>
                </a:lnTo>
                <a:lnTo>
                  <a:pt x="292" y="248"/>
                </a:lnTo>
                <a:lnTo>
                  <a:pt x="284" y="272"/>
                </a:lnTo>
                <a:lnTo>
                  <a:pt x="272" y="296"/>
                </a:lnTo>
                <a:lnTo>
                  <a:pt x="264" y="320"/>
                </a:lnTo>
                <a:lnTo>
                  <a:pt x="248" y="340"/>
                </a:lnTo>
                <a:lnTo>
                  <a:pt x="236" y="360"/>
                </a:lnTo>
                <a:lnTo>
                  <a:pt x="220" y="376"/>
                </a:lnTo>
                <a:lnTo>
                  <a:pt x="188" y="408"/>
                </a:lnTo>
                <a:lnTo>
                  <a:pt x="172" y="420"/>
                </a:lnTo>
                <a:lnTo>
                  <a:pt x="156" y="432"/>
                </a:lnTo>
                <a:lnTo>
                  <a:pt x="136" y="444"/>
                </a:lnTo>
                <a:lnTo>
                  <a:pt x="116" y="456"/>
                </a:lnTo>
                <a:lnTo>
                  <a:pt x="88" y="468"/>
                </a:lnTo>
                <a:lnTo>
                  <a:pt x="64" y="480"/>
                </a:lnTo>
                <a:lnTo>
                  <a:pt x="48" y="484"/>
                </a:lnTo>
                <a:lnTo>
                  <a:pt x="36" y="488"/>
                </a:lnTo>
                <a:lnTo>
                  <a:pt x="28" y="492"/>
                </a:lnTo>
                <a:lnTo>
                  <a:pt x="20" y="492"/>
                </a:lnTo>
                <a:lnTo>
                  <a:pt x="12" y="496"/>
                </a:lnTo>
                <a:lnTo>
                  <a:pt x="8" y="496"/>
                </a:lnTo>
                <a:lnTo>
                  <a:pt x="4" y="492"/>
                </a:lnTo>
                <a:lnTo>
                  <a:pt x="0" y="492"/>
                </a:lnTo>
                <a:lnTo>
                  <a:pt x="0" y="4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132">
            <a:extLst>
              <a:ext uri="{FF2B5EF4-FFF2-40B4-BE49-F238E27FC236}">
                <a16:creationId xmlns:a16="http://schemas.microsoft.com/office/drawing/2014/main" xmlns="" id="{7B640408-96E1-4BC0-A42E-F9C0F14F3066}"/>
              </a:ext>
            </a:extLst>
          </p:cNvPr>
          <p:cNvSpPr>
            <a:spLocks/>
          </p:cNvSpPr>
          <p:nvPr/>
        </p:nvSpPr>
        <p:spPr bwMode="auto">
          <a:xfrm>
            <a:off x="5058735" y="1397640"/>
            <a:ext cx="1791821" cy="393418"/>
          </a:xfrm>
          <a:custGeom>
            <a:avLst/>
            <a:gdLst>
              <a:gd name="T0" fmla="*/ 260 w 468"/>
              <a:gd name="T1" fmla="*/ 60 h 84"/>
              <a:gd name="T2" fmla="*/ 220 w 468"/>
              <a:gd name="T3" fmla="*/ 64 h 84"/>
              <a:gd name="T4" fmla="*/ 184 w 468"/>
              <a:gd name="T5" fmla="*/ 72 h 84"/>
              <a:gd name="T6" fmla="*/ 148 w 468"/>
              <a:gd name="T7" fmla="*/ 76 h 84"/>
              <a:gd name="T8" fmla="*/ 120 w 468"/>
              <a:gd name="T9" fmla="*/ 80 h 84"/>
              <a:gd name="T10" fmla="*/ 92 w 468"/>
              <a:gd name="T11" fmla="*/ 84 h 84"/>
              <a:gd name="T12" fmla="*/ 68 w 468"/>
              <a:gd name="T13" fmla="*/ 84 h 84"/>
              <a:gd name="T14" fmla="*/ 48 w 468"/>
              <a:gd name="T15" fmla="*/ 84 h 84"/>
              <a:gd name="T16" fmla="*/ 32 w 468"/>
              <a:gd name="T17" fmla="*/ 80 h 84"/>
              <a:gd name="T18" fmla="*/ 16 w 468"/>
              <a:gd name="T19" fmla="*/ 76 h 84"/>
              <a:gd name="T20" fmla="*/ 8 w 468"/>
              <a:gd name="T21" fmla="*/ 68 h 84"/>
              <a:gd name="T22" fmla="*/ 4 w 468"/>
              <a:gd name="T23" fmla="*/ 68 h 84"/>
              <a:gd name="T24" fmla="*/ 0 w 468"/>
              <a:gd name="T25" fmla="*/ 64 h 84"/>
              <a:gd name="T26" fmla="*/ 0 w 468"/>
              <a:gd name="T27" fmla="*/ 64 h 84"/>
              <a:gd name="T28" fmla="*/ 0 w 468"/>
              <a:gd name="T29" fmla="*/ 60 h 84"/>
              <a:gd name="T30" fmla="*/ 0 w 468"/>
              <a:gd name="T31" fmla="*/ 56 h 84"/>
              <a:gd name="T32" fmla="*/ 4 w 468"/>
              <a:gd name="T33" fmla="*/ 56 h 84"/>
              <a:gd name="T34" fmla="*/ 8 w 468"/>
              <a:gd name="T35" fmla="*/ 52 h 84"/>
              <a:gd name="T36" fmla="*/ 16 w 468"/>
              <a:gd name="T37" fmla="*/ 52 h 84"/>
              <a:gd name="T38" fmla="*/ 20 w 468"/>
              <a:gd name="T39" fmla="*/ 52 h 84"/>
              <a:gd name="T40" fmla="*/ 28 w 468"/>
              <a:gd name="T41" fmla="*/ 52 h 84"/>
              <a:gd name="T42" fmla="*/ 88 w 468"/>
              <a:gd name="T43" fmla="*/ 44 h 84"/>
              <a:gd name="T44" fmla="*/ 100 w 468"/>
              <a:gd name="T45" fmla="*/ 44 h 84"/>
              <a:gd name="T46" fmla="*/ 112 w 468"/>
              <a:gd name="T47" fmla="*/ 40 h 84"/>
              <a:gd name="T48" fmla="*/ 124 w 468"/>
              <a:gd name="T49" fmla="*/ 40 h 84"/>
              <a:gd name="T50" fmla="*/ 144 w 468"/>
              <a:gd name="T51" fmla="*/ 36 h 84"/>
              <a:gd name="T52" fmla="*/ 164 w 468"/>
              <a:gd name="T53" fmla="*/ 32 h 84"/>
              <a:gd name="T54" fmla="*/ 184 w 468"/>
              <a:gd name="T55" fmla="*/ 28 h 84"/>
              <a:gd name="T56" fmla="*/ 212 w 468"/>
              <a:gd name="T57" fmla="*/ 24 h 84"/>
              <a:gd name="T58" fmla="*/ 240 w 468"/>
              <a:gd name="T59" fmla="*/ 20 h 84"/>
              <a:gd name="T60" fmla="*/ 268 w 468"/>
              <a:gd name="T61" fmla="*/ 16 h 84"/>
              <a:gd name="T62" fmla="*/ 292 w 468"/>
              <a:gd name="T63" fmla="*/ 8 h 84"/>
              <a:gd name="T64" fmla="*/ 316 w 468"/>
              <a:gd name="T65" fmla="*/ 8 h 84"/>
              <a:gd name="T66" fmla="*/ 336 w 468"/>
              <a:gd name="T67" fmla="*/ 4 h 84"/>
              <a:gd name="T68" fmla="*/ 356 w 468"/>
              <a:gd name="T69" fmla="*/ 0 h 84"/>
              <a:gd name="T70" fmla="*/ 372 w 468"/>
              <a:gd name="T71" fmla="*/ 0 h 84"/>
              <a:gd name="T72" fmla="*/ 384 w 468"/>
              <a:gd name="T73" fmla="*/ 0 h 84"/>
              <a:gd name="T74" fmla="*/ 396 w 468"/>
              <a:gd name="T75" fmla="*/ 0 h 84"/>
              <a:gd name="T76" fmla="*/ 412 w 468"/>
              <a:gd name="T77" fmla="*/ 0 h 84"/>
              <a:gd name="T78" fmla="*/ 428 w 468"/>
              <a:gd name="T79" fmla="*/ 0 h 84"/>
              <a:gd name="T80" fmla="*/ 440 w 468"/>
              <a:gd name="T81" fmla="*/ 4 h 84"/>
              <a:gd name="T82" fmla="*/ 448 w 468"/>
              <a:gd name="T83" fmla="*/ 8 h 84"/>
              <a:gd name="T84" fmla="*/ 456 w 468"/>
              <a:gd name="T85" fmla="*/ 12 h 84"/>
              <a:gd name="T86" fmla="*/ 464 w 468"/>
              <a:gd name="T87" fmla="*/ 16 h 84"/>
              <a:gd name="T88" fmla="*/ 468 w 468"/>
              <a:gd name="T89" fmla="*/ 24 h 84"/>
              <a:gd name="T90" fmla="*/ 468 w 468"/>
              <a:gd name="T91" fmla="*/ 28 h 84"/>
              <a:gd name="T92" fmla="*/ 464 w 468"/>
              <a:gd name="T93" fmla="*/ 32 h 84"/>
              <a:gd name="T94" fmla="*/ 460 w 468"/>
              <a:gd name="T95" fmla="*/ 36 h 84"/>
              <a:gd name="T96" fmla="*/ 452 w 468"/>
              <a:gd name="T97" fmla="*/ 40 h 84"/>
              <a:gd name="T98" fmla="*/ 444 w 468"/>
              <a:gd name="T99" fmla="*/ 40 h 84"/>
              <a:gd name="T100" fmla="*/ 432 w 468"/>
              <a:gd name="T101" fmla="*/ 44 h 84"/>
              <a:gd name="T102" fmla="*/ 416 w 468"/>
              <a:gd name="T103" fmla="*/ 44 h 84"/>
              <a:gd name="T104" fmla="*/ 400 w 468"/>
              <a:gd name="T105" fmla="*/ 48 h 84"/>
              <a:gd name="T106" fmla="*/ 384 w 468"/>
              <a:gd name="T107" fmla="*/ 48 h 84"/>
              <a:gd name="T108" fmla="*/ 372 w 468"/>
              <a:gd name="T109" fmla="*/ 48 h 84"/>
              <a:gd name="T110" fmla="*/ 360 w 468"/>
              <a:gd name="T111" fmla="*/ 52 h 84"/>
              <a:gd name="T112" fmla="*/ 348 w 468"/>
              <a:gd name="T113" fmla="*/ 52 h 84"/>
              <a:gd name="T114" fmla="*/ 332 w 468"/>
              <a:gd name="T115" fmla="*/ 52 h 84"/>
              <a:gd name="T116" fmla="*/ 316 w 468"/>
              <a:gd name="T117" fmla="*/ 56 h 84"/>
              <a:gd name="T118" fmla="*/ 300 w 468"/>
              <a:gd name="T119" fmla="*/ 56 h 84"/>
              <a:gd name="T120" fmla="*/ 280 w 468"/>
              <a:gd name="T121" fmla="*/ 56 h 84"/>
              <a:gd name="T122" fmla="*/ 260 w 468"/>
              <a:gd name="T123" fmla="*/ 60 h 84"/>
              <a:gd name="T124" fmla="*/ 260 w 468"/>
              <a:gd name="T125" fmla="*/ 60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8" h="84">
                <a:moveTo>
                  <a:pt x="260" y="60"/>
                </a:moveTo>
                <a:lnTo>
                  <a:pt x="220" y="64"/>
                </a:lnTo>
                <a:lnTo>
                  <a:pt x="184" y="72"/>
                </a:lnTo>
                <a:lnTo>
                  <a:pt x="148" y="76"/>
                </a:lnTo>
                <a:lnTo>
                  <a:pt x="120" y="80"/>
                </a:lnTo>
                <a:lnTo>
                  <a:pt x="92" y="84"/>
                </a:lnTo>
                <a:lnTo>
                  <a:pt x="68" y="84"/>
                </a:lnTo>
                <a:lnTo>
                  <a:pt x="48" y="84"/>
                </a:lnTo>
                <a:lnTo>
                  <a:pt x="32" y="80"/>
                </a:lnTo>
                <a:lnTo>
                  <a:pt x="16" y="76"/>
                </a:lnTo>
                <a:lnTo>
                  <a:pt x="8" y="68"/>
                </a:lnTo>
                <a:lnTo>
                  <a:pt x="4" y="68"/>
                </a:lnTo>
                <a:lnTo>
                  <a:pt x="0" y="64"/>
                </a:lnTo>
                <a:lnTo>
                  <a:pt x="0" y="64"/>
                </a:lnTo>
                <a:lnTo>
                  <a:pt x="0" y="60"/>
                </a:lnTo>
                <a:lnTo>
                  <a:pt x="0" y="56"/>
                </a:lnTo>
                <a:lnTo>
                  <a:pt x="4" y="56"/>
                </a:lnTo>
                <a:lnTo>
                  <a:pt x="8" y="52"/>
                </a:lnTo>
                <a:lnTo>
                  <a:pt x="16" y="52"/>
                </a:lnTo>
                <a:lnTo>
                  <a:pt x="20" y="52"/>
                </a:lnTo>
                <a:lnTo>
                  <a:pt x="28" y="52"/>
                </a:lnTo>
                <a:lnTo>
                  <a:pt x="88" y="44"/>
                </a:lnTo>
                <a:lnTo>
                  <a:pt x="100" y="44"/>
                </a:lnTo>
                <a:lnTo>
                  <a:pt x="112" y="40"/>
                </a:lnTo>
                <a:lnTo>
                  <a:pt x="124" y="40"/>
                </a:lnTo>
                <a:lnTo>
                  <a:pt x="144" y="36"/>
                </a:lnTo>
                <a:lnTo>
                  <a:pt x="164" y="32"/>
                </a:lnTo>
                <a:lnTo>
                  <a:pt x="184" y="28"/>
                </a:lnTo>
                <a:lnTo>
                  <a:pt x="212" y="24"/>
                </a:lnTo>
                <a:lnTo>
                  <a:pt x="240" y="20"/>
                </a:lnTo>
                <a:lnTo>
                  <a:pt x="268" y="16"/>
                </a:lnTo>
                <a:lnTo>
                  <a:pt x="292" y="8"/>
                </a:lnTo>
                <a:lnTo>
                  <a:pt x="316" y="8"/>
                </a:lnTo>
                <a:lnTo>
                  <a:pt x="336" y="4"/>
                </a:lnTo>
                <a:lnTo>
                  <a:pt x="356" y="0"/>
                </a:lnTo>
                <a:lnTo>
                  <a:pt x="372" y="0"/>
                </a:lnTo>
                <a:lnTo>
                  <a:pt x="384" y="0"/>
                </a:lnTo>
                <a:lnTo>
                  <a:pt x="396" y="0"/>
                </a:lnTo>
                <a:lnTo>
                  <a:pt x="412" y="0"/>
                </a:lnTo>
                <a:lnTo>
                  <a:pt x="428" y="0"/>
                </a:lnTo>
                <a:lnTo>
                  <a:pt x="440" y="4"/>
                </a:lnTo>
                <a:lnTo>
                  <a:pt x="448" y="8"/>
                </a:lnTo>
                <a:lnTo>
                  <a:pt x="456" y="12"/>
                </a:lnTo>
                <a:lnTo>
                  <a:pt x="464" y="16"/>
                </a:lnTo>
                <a:lnTo>
                  <a:pt x="468" y="24"/>
                </a:lnTo>
                <a:lnTo>
                  <a:pt x="468" y="28"/>
                </a:lnTo>
                <a:lnTo>
                  <a:pt x="464" y="32"/>
                </a:lnTo>
                <a:lnTo>
                  <a:pt x="460" y="36"/>
                </a:lnTo>
                <a:lnTo>
                  <a:pt x="452" y="40"/>
                </a:lnTo>
                <a:lnTo>
                  <a:pt x="444" y="40"/>
                </a:lnTo>
                <a:lnTo>
                  <a:pt x="432" y="44"/>
                </a:lnTo>
                <a:lnTo>
                  <a:pt x="416" y="44"/>
                </a:lnTo>
                <a:lnTo>
                  <a:pt x="400" y="48"/>
                </a:lnTo>
                <a:lnTo>
                  <a:pt x="384" y="48"/>
                </a:lnTo>
                <a:lnTo>
                  <a:pt x="372" y="48"/>
                </a:lnTo>
                <a:lnTo>
                  <a:pt x="360" y="52"/>
                </a:lnTo>
                <a:lnTo>
                  <a:pt x="348" y="52"/>
                </a:lnTo>
                <a:lnTo>
                  <a:pt x="332" y="52"/>
                </a:lnTo>
                <a:lnTo>
                  <a:pt x="316" y="56"/>
                </a:lnTo>
                <a:lnTo>
                  <a:pt x="300" y="56"/>
                </a:lnTo>
                <a:lnTo>
                  <a:pt x="280" y="56"/>
                </a:lnTo>
                <a:lnTo>
                  <a:pt x="260" y="60"/>
                </a:lnTo>
                <a:lnTo>
                  <a:pt x="260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505">
            <a:extLst>
              <a:ext uri="{FF2B5EF4-FFF2-40B4-BE49-F238E27FC236}">
                <a16:creationId xmlns:a16="http://schemas.microsoft.com/office/drawing/2014/main" xmlns="" id="{CE86F330-482E-4C7C-8430-540129BCD764}"/>
              </a:ext>
            </a:extLst>
          </p:cNvPr>
          <p:cNvSpPr>
            <a:spLocks/>
          </p:cNvSpPr>
          <p:nvPr/>
        </p:nvSpPr>
        <p:spPr bwMode="auto">
          <a:xfrm>
            <a:off x="5044914" y="4015629"/>
            <a:ext cx="964828" cy="992913"/>
          </a:xfrm>
          <a:custGeom>
            <a:avLst/>
            <a:gdLst>
              <a:gd name="T0" fmla="*/ 252 w 252"/>
              <a:gd name="T1" fmla="*/ 36 h 212"/>
              <a:gd name="T2" fmla="*/ 248 w 252"/>
              <a:gd name="T3" fmla="*/ 44 h 212"/>
              <a:gd name="T4" fmla="*/ 240 w 252"/>
              <a:gd name="T5" fmla="*/ 52 h 212"/>
              <a:gd name="T6" fmla="*/ 228 w 252"/>
              <a:gd name="T7" fmla="*/ 64 h 212"/>
              <a:gd name="T8" fmla="*/ 216 w 252"/>
              <a:gd name="T9" fmla="*/ 80 h 212"/>
              <a:gd name="T10" fmla="*/ 200 w 252"/>
              <a:gd name="T11" fmla="*/ 96 h 212"/>
              <a:gd name="T12" fmla="*/ 180 w 252"/>
              <a:gd name="T13" fmla="*/ 112 h 212"/>
              <a:gd name="T14" fmla="*/ 160 w 252"/>
              <a:gd name="T15" fmla="*/ 128 h 212"/>
              <a:gd name="T16" fmla="*/ 140 w 252"/>
              <a:gd name="T17" fmla="*/ 144 h 212"/>
              <a:gd name="T18" fmla="*/ 120 w 252"/>
              <a:gd name="T19" fmla="*/ 160 h 212"/>
              <a:gd name="T20" fmla="*/ 96 w 252"/>
              <a:gd name="T21" fmla="*/ 172 h 212"/>
              <a:gd name="T22" fmla="*/ 76 w 252"/>
              <a:gd name="T23" fmla="*/ 188 h 212"/>
              <a:gd name="T24" fmla="*/ 52 w 252"/>
              <a:gd name="T25" fmla="*/ 196 h 212"/>
              <a:gd name="T26" fmla="*/ 40 w 252"/>
              <a:gd name="T27" fmla="*/ 204 h 212"/>
              <a:gd name="T28" fmla="*/ 32 w 252"/>
              <a:gd name="T29" fmla="*/ 208 h 212"/>
              <a:gd name="T30" fmla="*/ 24 w 252"/>
              <a:gd name="T31" fmla="*/ 208 h 212"/>
              <a:gd name="T32" fmla="*/ 16 w 252"/>
              <a:gd name="T33" fmla="*/ 212 h 212"/>
              <a:gd name="T34" fmla="*/ 8 w 252"/>
              <a:gd name="T35" fmla="*/ 212 h 212"/>
              <a:gd name="T36" fmla="*/ 4 w 252"/>
              <a:gd name="T37" fmla="*/ 212 h 212"/>
              <a:gd name="T38" fmla="*/ 0 w 252"/>
              <a:gd name="T39" fmla="*/ 212 h 212"/>
              <a:gd name="T40" fmla="*/ 0 w 252"/>
              <a:gd name="T41" fmla="*/ 208 h 212"/>
              <a:gd name="T42" fmla="*/ 0 w 252"/>
              <a:gd name="T43" fmla="*/ 208 h 212"/>
              <a:gd name="T44" fmla="*/ 0 w 252"/>
              <a:gd name="T45" fmla="*/ 204 h 212"/>
              <a:gd name="T46" fmla="*/ 4 w 252"/>
              <a:gd name="T47" fmla="*/ 200 h 212"/>
              <a:gd name="T48" fmla="*/ 8 w 252"/>
              <a:gd name="T49" fmla="*/ 196 h 212"/>
              <a:gd name="T50" fmla="*/ 12 w 252"/>
              <a:gd name="T51" fmla="*/ 188 h 212"/>
              <a:gd name="T52" fmla="*/ 20 w 252"/>
              <a:gd name="T53" fmla="*/ 184 h 212"/>
              <a:gd name="T54" fmla="*/ 28 w 252"/>
              <a:gd name="T55" fmla="*/ 176 h 212"/>
              <a:gd name="T56" fmla="*/ 40 w 252"/>
              <a:gd name="T57" fmla="*/ 168 h 212"/>
              <a:gd name="T58" fmla="*/ 64 w 252"/>
              <a:gd name="T59" fmla="*/ 152 h 212"/>
              <a:gd name="T60" fmla="*/ 84 w 252"/>
              <a:gd name="T61" fmla="*/ 136 h 212"/>
              <a:gd name="T62" fmla="*/ 100 w 252"/>
              <a:gd name="T63" fmla="*/ 124 h 212"/>
              <a:gd name="T64" fmla="*/ 112 w 252"/>
              <a:gd name="T65" fmla="*/ 108 h 212"/>
              <a:gd name="T66" fmla="*/ 140 w 252"/>
              <a:gd name="T67" fmla="*/ 84 h 212"/>
              <a:gd name="T68" fmla="*/ 160 w 252"/>
              <a:gd name="T69" fmla="*/ 56 h 212"/>
              <a:gd name="T70" fmla="*/ 164 w 252"/>
              <a:gd name="T71" fmla="*/ 48 h 212"/>
              <a:gd name="T72" fmla="*/ 168 w 252"/>
              <a:gd name="T73" fmla="*/ 44 h 212"/>
              <a:gd name="T74" fmla="*/ 172 w 252"/>
              <a:gd name="T75" fmla="*/ 36 h 212"/>
              <a:gd name="T76" fmla="*/ 176 w 252"/>
              <a:gd name="T77" fmla="*/ 32 h 212"/>
              <a:gd name="T78" fmla="*/ 176 w 252"/>
              <a:gd name="T79" fmla="*/ 24 h 212"/>
              <a:gd name="T80" fmla="*/ 172 w 252"/>
              <a:gd name="T81" fmla="*/ 20 h 212"/>
              <a:gd name="T82" fmla="*/ 168 w 252"/>
              <a:gd name="T83" fmla="*/ 16 h 212"/>
              <a:gd name="T84" fmla="*/ 168 w 252"/>
              <a:gd name="T85" fmla="*/ 12 h 212"/>
              <a:gd name="T86" fmla="*/ 172 w 252"/>
              <a:gd name="T87" fmla="*/ 8 h 212"/>
              <a:gd name="T88" fmla="*/ 176 w 252"/>
              <a:gd name="T89" fmla="*/ 4 h 212"/>
              <a:gd name="T90" fmla="*/ 180 w 252"/>
              <a:gd name="T91" fmla="*/ 0 h 212"/>
              <a:gd name="T92" fmla="*/ 192 w 252"/>
              <a:gd name="T93" fmla="*/ 0 h 212"/>
              <a:gd name="T94" fmla="*/ 204 w 252"/>
              <a:gd name="T95" fmla="*/ 4 h 212"/>
              <a:gd name="T96" fmla="*/ 220 w 252"/>
              <a:gd name="T97" fmla="*/ 8 h 212"/>
              <a:gd name="T98" fmla="*/ 232 w 252"/>
              <a:gd name="T99" fmla="*/ 12 h 212"/>
              <a:gd name="T100" fmla="*/ 244 w 252"/>
              <a:gd name="T101" fmla="*/ 20 h 212"/>
              <a:gd name="T102" fmla="*/ 248 w 252"/>
              <a:gd name="T103" fmla="*/ 24 h 212"/>
              <a:gd name="T104" fmla="*/ 248 w 252"/>
              <a:gd name="T105" fmla="*/ 24 h 212"/>
              <a:gd name="T106" fmla="*/ 252 w 252"/>
              <a:gd name="T107" fmla="*/ 28 h 212"/>
              <a:gd name="T108" fmla="*/ 252 w 252"/>
              <a:gd name="T109" fmla="*/ 36 h 212"/>
              <a:gd name="T110" fmla="*/ 252 w 252"/>
              <a:gd name="T111" fmla="*/ 36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52" h="212">
                <a:moveTo>
                  <a:pt x="252" y="36"/>
                </a:moveTo>
                <a:lnTo>
                  <a:pt x="248" y="44"/>
                </a:lnTo>
                <a:lnTo>
                  <a:pt x="240" y="52"/>
                </a:lnTo>
                <a:lnTo>
                  <a:pt x="228" y="64"/>
                </a:lnTo>
                <a:lnTo>
                  <a:pt x="216" y="80"/>
                </a:lnTo>
                <a:lnTo>
                  <a:pt x="200" y="96"/>
                </a:lnTo>
                <a:lnTo>
                  <a:pt x="180" y="112"/>
                </a:lnTo>
                <a:lnTo>
                  <a:pt x="160" y="128"/>
                </a:lnTo>
                <a:lnTo>
                  <a:pt x="140" y="144"/>
                </a:lnTo>
                <a:lnTo>
                  <a:pt x="120" y="160"/>
                </a:lnTo>
                <a:lnTo>
                  <a:pt x="96" y="172"/>
                </a:lnTo>
                <a:lnTo>
                  <a:pt x="76" y="188"/>
                </a:lnTo>
                <a:lnTo>
                  <a:pt x="52" y="196"/>
                </a:lnTo>
                <a:lnTo>
                  <a:pt x="40" y="204"/>
                </a:lnTo>
                <a:lnTo>
                  <a:pt x="32" y="208"/>
                </a:lnTo>
                <a:lnTo>
                  <a:pt x="24" y="208"/>
                </a:lnTo>
                <a:lnTo>
                  <a:pt x="16" y="212"/>
                </a:lnTo>
                <a:lnTo>
                  <a:pt x="8" y="212"/>
                </a:lnTo>
                <a:lnTo>
                  <a:pt x="4" y="212"/>
                </a:lnTo>
                <a:lnTo>
                  <a:pt x="0" y="212"/>
                </a:lnTo>
                <a:lnTo>
                  <a:pt x="0" y="208"/>
                </a:lnTo>
                <a:lnTo>
                  <a:pt x="0" y="208"/>
                </a:lnTo>
                <a:lnTo>
                  <a:pt x="0" y="204"/>
                </a:lnTo>
                <a:lnTo>
                  <a:pt x="4" y="200"/>
                </a:lnTo>
                <a:lnTo>
                  <a:pt x="8" y="196"/>
                </a:lnTo>
                <a:lnTo>
                  <a:pt x="12" y="188"/>
                </a:lnTo>
                <a:lnTo>
                  <a:pt x="20" y="184"/>
                </a:lnTo>
                <a:lnTo>
                  <a:pt x="28" y="176"/>
                </a:lnTo>
                <a:lnTo>
                  <a:pt x="40" y="168"/>
                </a:lnTo>
                <a:lnTo>
                  <a:pt x="64" y="152"/>
                </a:lnTo>
                <a:lnTo>
                  <a:pt x="84" y="136"/>
                </a:lnTo>
                <a:lnTo>
                  <a:pt x="100" y="124"/>
                </a:lnTo>
                <a:lnTo>
                  <a:pt x="112" y="108"/>
                </a:lnTo>
                <a:lnTo>
                  <a:pt x="140" y="84"/>
                </a:lnTo>
                <a:lnTo>
                  <a:pt x="160" y="56"/>
                </a:lnTo>
                <a:lnTo>
                  <a:pt x="164" y="48"/>
                </a:lnTo>
                <a:lnTo>
                  <a:pt x="168" y="44"/>
                </a:lnTo>
                <a:lnTo>
                  <a:pt x="172" y="36"/>
                </a:lnTo>
                <a:lnTo>
                  <a:pt x="176" y="32"/>
                </a:lnTo>
                <a:lnTo>
                  <a:pt x="176" y="24"/>
                </a:lnTo>
                <a:lnTo>
                  <a:pt x="172" y="20"/>
                </a:lnTo>
                <a:lnTo>
                  <a:pt x="168" y="16"/>
                </a:lnTo>
                <a:lnTo>
                  <a:pt x="168" y="12"/>
                </a:lnTo>
                <a:lnTo>
                  <a:pt x="172" y="8"/>
                </a:lnTo>
                <a:lnTo>
                  <a:pt x="176" y="4"/>
                </a:lnTo>
                <a:lnTo>
                  <a:pt x="180" y="0"/>
                </a:lnTo>
                <a:lnTo>
                  <a:pt x="192" y="0"/>
                </a:lnTo>
                <a:lnTo>
                  <a:pt x="204" y="4"/>
                </a:lnTo>
                <a:lnTo>
                  <a:pt x="220" y="8"/>
                </a:lnTo>
                <a:lnTo>
                  <a:pt x="232" y="12"/>
                </a:lnTo>
                <a:lnTo>
                  <a:pt x="244" y="20"/>
                </a:lnTo>
                <a:lnTo>
                  <a:pt x="248" y="24"/>
                </a:lnTo>
                <a:lnTo>
                  <a:pt x="248" y="24"/>
                </a:lnTo>
                <a:lnTo>
                  <a:pt x="252" y="28"/>
                </a:lnTo>
                <a:lnTo>
                  <a:pt x="252" y="36"/>
                </a:lnTo>
                <a:lnTo>
                  <a:pt x="252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506">
            <a:extLst>
              <a:ext uri="{FF2B5EF4-FFF2-40B4-BE49-F238E27FC236}">
                <a16:creationId xmlns:a16="http://schemas.microsoft.com/office/drawing/2014/main" xmlns="" id="{9F40A6D0-D823-4EFC-9870-D5A458DCD815}"/>
              </a:ext>
            </a:extLst>
          </p:cNvPr>
          <p:cNvSpPr>
            <a:spLocks/>
          </p:cNvSpPr>
          <p:nvPr/>
        </p:nvSpPr>
        <p:spPr bwMode="auto">
          <a:xfrm>
            <a:off x="5519670" y="4371579"/>
            <a:ext cx="1286437" cy="337216"/>
          </a:xfrm>
          <a:custGeom>
            <a:avLst/>
            <a:gdLst>
              <a:gd name="T0" fmla="*/ 32 w 336"/>
              <a:gd name="T1" fmla="*/ 72 h 72"/>
              <a:gd name="T2" fmla="*/ 28 w 336"/>
              <a:gd name="T3" fmla="*/ 68 h 72"/>
              <a:gd name="T4" fmla="*/ 20 w 336"/>
              <a:gd name="T5" fmla="*/ 60 h 72"/>
              <a:gd name="T6" fmla="*/ 12 w 336"/>
              <a:gd name="T7" fmla="*/ 52 h 72"/>
              <a:gd name="T8" fmla="*/ 0 w 336"/>
              <a:gd name="T9" fmla="*/ 36 h 72"/>
              <a:gd name="T10" fmla="*/ 12 w 336"/>
              <a:gd name="T11" fmla="*/ 36 h 72"/>
              <a:gd name="T12" fmla="*/ 24 w 336"/>
              <a:gd name="T13" fmla="*/ 36 h 72"/>
              <a:gd name="T14" fmla="*/ 36 w 336"/>
              <a:gd name="T15" fmla="*/ 36 h 72"/>
              <a:gd name="T16" fmla="*/ 52 w 336"/>
              <a:gd name="T17" fmla="*/ 32 h 72"/>
              <a:gd name="T18" fmla="*/ 72 w 336"/>
              <a:gd name="T19" fmla="*/ 32 h 72"/>
              <a:gd name="T20" fmla="*/ 92 w 336"/>
              <a:gd name="T21" fmla="*/ 28 h 72"/>
              <a:gd name="T22" fmla="*/ 116 w 336"/>
              <a:gd name="T23" fmla="*/ 24 h 72"/>
              <a:gd name="T24" fmla="*/ 140 w 336"/>
              <a:gd name="T25" fmla="*/ 20 h 72"/>
              <a:gd name="T26" fmla="*/ 164 w 336"/>
              <a:gd name="T27" fmla="*/ 16 h 72"/>
              <a:gd name="T28" fmla="*/ 184 w 336"/>
              <a:gd name="T29" fmla="*/ 12 h 72"/>
              <a:gd name="T30" fmla="*/ 204 w 336"/>
              <a:gd name="T31" fmla="*/ 8 h 72"/>
              <a:gd name="T32" fmla="*/ 224 w 336"/>
              <a:gd name="T33" fmla="*/ 8 h 72"/>
              <a:gd name="T34" fmla="*/ 240 w 336"/>
              <a:gd name="T35" fmla="*/ 4 h 72"/>
              <a:gd name="T36" fmla="*/ 252 w 336"/>
              <a:gd name="T37" fmla="*/ 4 h 72"/>
              <a:gd name="T38" fmla="*/ 264 w 336"/>
              <a:gd name="T39" fmla="*/ 0 h 72"/>
              <a:gd name="T40" fmla="*/ 272 w 336"/>
              <a:gd name="T41" fmla="*/ 0 h 72"/>
              <a:gd name="T42" fmla="*/ 288 w 336"/>
              <a:gd name="T43" fmla="*/ 4 h 72"/>
              <a:gd name="T44" fmla="*/ 300 w 336"/>
              <a:gd name="T45" fmla="*/ 4 h 72"/>
              <a:gd name="T46" fmla="*/ 312 w 336"/>
              <a:gd name="T47" fmla="*/ 4 h 72"/>
              <a:gd name="T48" fmla="*/ 320 w 336"/>
              <a:gd name="T49" fmla="*/ 8 h 72"/>
              <a:gd name="T50" fmla="*/ 328 w 336"/>
              <a:gd name="T51" fmla="*/ 8 h 72"/>
              <a:gd name="T52" fmla="*/ 332 w 336"/>
              <a:gd name="T53" fmla="*/ 12 h 72"/>
              <a:gd name="T54" fmla="*/ 336 w 336"/>
              <a:gd name="T55" fmla="*/ 16 h 72"/>
              <a:gd name="T56" fmla="*/ 336 w 336"/>
              <a:gd name="T57" fmla="*/ 20 h 72"/>
              <a:gd name="T58" fmla="*/ 336 w 336"/>
              <a:gd name="T59" fmla="*/ 24 h 72"/>
              <a:gd name="T60" fmla="*/ 332 w 336"/>
              <a:gd name="T61" fmla="*/ 24 h 72"/>
              <a:gd name="T62" fmla="*/ 332 w 336"/>
              <a:gd name="T63" fmla="*/ 28 h 72"/>
              <a:gd name="T64" fmla="*/ 328 w 336"/>
              <a:gd name="T65" fmla="*/ 28 h 72"/>
              <a:gd name="T66" fmla="*/ 316 w 336"/>
              <a:gd name="T67" fmla="*/ 32 h 72"/>
              <a:gd name="T68" fmla="*/ 304 w 336"/>
              <a:gd name="T69" fmla="*/ 36 h 72"/>
              <a:gd name="T70" fmla="*/ 284 w 336"/>
              <a:gd name="T71" fmla="*/ 40 h 72"/>
              <a:gd name="T72" fmla="*/ 264 w 336"/>
              <a:gd name="T73" fmla="*/ 44 h 72"/>
              <a:gd name="T74" fmla="*/ 240 w 336"/>
              <a:gd name="T75" fmla="*/ 48 h 72"/>
              <a:gd name="T76" fmla="*/ 216 w 336"/>
              <a:gd name="T77" fmla="*/ 52 h 72"/>
              <a:gd name="T78" fmla="*/ 100 w 336"/>
              <a:gd name="T79" fmla="*/ 64 h 72"/>
              <a:gd name="T80" fmla="*/ 88 w 336"/>
              <a:gd name="T81" fmla="*/ 68 h 72"/>
              <a:gd name="T82" fmla="*/ 76 w 336"/>
              <a:gd name="T83" fmla="*/ 68 h 72"/>
              <a:gd name="T84" fmla="*/ 64 w 336"/>
              <a:gd name="T85" fmla="*/ 68 h 72"/>
              <a:gd name="T86" fmla="*/ 56 w 336"/>
              <a:gd name="T87" fmla="*/ 72 h 72"/>
              <a:gd name="T88" fmla="*/ 48 w 336"/>
              <a:gd name="T89" fmla="*/ 72 h 72"/>
              <a:gd name="T90" fmla="*/ 40 w 336"/>
              <a:gd name="T91" fmla="*/ 72 h 72"/>
              <a:gd name="T92" fmla="*/ 36 w 336"/>
              <a:gd name="T93" fmla="*/ 72 h 72"/>
              <a:gd name="T94" fmla="*/ 32 w 336"/>
              <a:gd name="T95" fmla="*/ 72 h 72"/>
              <a:gd name="T96" fmla="*/ 32 w 336"/>
              <a:gd name="T97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36" h="72">
                <a:moveTo>
                  <a:pt x="32" y="72"/>
                </a:moveTo>
                <a:lnTo>
                  <a:pt x="28" y="68"/>
                </a:lnTo>
                <a:lnTo>
                  <a:pt x="20" y="60"/>
                </a:lnTo>
                <a:lnTo>
                  <a:pt x="12" y="52"/>
                </a:lnTo>
                <a:lnTo>
                  <a:pt x="0" y="36"/>
                </a:lnTo>
                <a:lnTo>
                  <a:pt x="12" y="36"/>
                </a:lnTo>
                <a:lnTo>
                  <a:pt x="24" y="36"/>
                </a:lnTo>
                <a:lnTo>
                  <a:pt x="36" y="36"/>
                </a:lnTo>
                <a:lnTo>
                  <a:pt x="52" y="32"/>
                </a:lnTo>
                <a:lnTo>
                  <a:pt x="72" y="32"/>
                </a:lnTo>
                <a:lnTo>
                  <a:pt x="92" y="28"/>
                </a:lnTo>
                <a:lnTo>
                  <a:pt x="116" y="24"/>
                </a:lnTo>
                <a:lnTo>
                  <a:pt x="140" y="20"/>
                </a:lnTo>
                <a:lnTo>
                  <a:pt x="164" y="16"/>
                </a:lnTo>
                <a:lnTo>
                  <a:pt x="184" y="12"/>
                </a:lnTo>
                <a:lnTo>
                  <a:pt x="204" y="8"/>
                </a:lnTo>
                <a:lnTo>
                  <a:pt x="224" y="8"/>
                </a:lnTo>
                <a:lnTo>
                  <a:pt x="240" y="4"/>
                </a:lnTo>
                <a:lnTo>
                  <a:pt x="252" y="4"/>
                </a:lnTo>
                <a:lnTo>
                  <a:pt x="264" y="0"/>
                </a:lnTo>
                <a:lnTo>
                  <a:pt x="272" y="0"/>
                </a:lnTo>
                <a:lnTo>
                  <a:pt x="288" y="4"/>
                </a:lnTo>
                <a:lnTo>
                  <a:pt x="300" y="4"/>
                </a:lnTo>
                <a:lnTo>
                  <a:pt x="312" y="4"/>
                </a:lnTo>
                <a:lnTo>
                  <a:pt x="320" y="8"/>
                </a:lnTo>
                <a:lnTo>
                  <a:pt x="328" y="8"/>
                </a:lnTo>
                <a:lnTo>
                  <a:pt x="332" y="12"/>
                </a:lnTo>
                <a:lnTo>
                  <a:pt x="336" y="16"/>
                </a:lnTo>
                <a:lnTo>
                  <a:pt x="336" y="20"/>
                </a:lnTo>
                <a:lnTo>
                  <a:pt x="336" y="24"/>
                </a:lnTo>
                <a:lnTo>
                  <a:pt x="332" y="24"/>
                </a:lnTo>
                <a:lnTo>
                  <a:pt x="332" y="28"/>
                </a:lnTo>
                <a:lnTo>
                  <a:pt x="328" y="28"/>
                </a:lnTo>
                <a:lnTo>
                  <a:pt x="316" y="32"/>
                </a:lnTo>
                <a:lnTo>
                  <a:pt x="304" y="36"/>
                </a:lnTo>
                <a:lnTo>
                  <a:pt x="284" y="40"/>
                </a:lnTo>
                <a:lnTo>
                  <a:pt x="264" y="44"/>
                </a:lnTo>
                <a:lnTo>
                  <a:pt x="240" y="48"/>
                </a:lnTo>
                <a:lnTo>
                  <a:pt x="216" y="52"/>
                </a:lnTo>
                <a:lnTo>
                  <a:pt x="100" y="64"/>
                </a:lnTo>
                <a:lnTo>
                  <a:pt x="88" y="68"/>
                </a:lnTo>
                <a:lnTo>
                  <a:pt x="76" y="68"/>
                </a:lnTo>
                <a:lnTo>
                  <a:pt x="64" y="68"/>
                </a:lnTo>
                <a:lnTo>
                  <a:pt x="56" y="72"/>
                </a:lnTo>
                <a:lnTo>
                  <a:pt x="48" y="72"/>
                </a:lnTo>
                <a:lnTo>
                  <a:pt x="40" y="72"/>
                </a:lnTo>
                <a:lnTo>
                  <a:pt x="36" y="72"/>
                </a:lnTo>
                <a:lnTo>
                  <a:pt x="32" y="72"/>
                </a:lnTo>
                <a:lnTo>
                  <a:pt x="32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507">
            <a:extLst>
              <a:ext uri="{FF2B5EF4-FFF2-40B4-BE49-F238E27FC236}">
                <a16:creationId xmlns:a16="http://schemas.microsoft.com/office/drawing/2014/main" xmlns="" id="{B3ADC5ED-3473-4E3F-A328-A580F8161DE5}"/>
              </a:ext>
            </a:extLst>
          </p:cNvPr>
          <p:cNvSpPr>
            <a:spLocks/>
          </p:cNvSpPr>
          <p:nvPr/>
        </p:nvSpPr>
        <p:spPr bwMode="auto">
          <a:xfrm>
            <a:off x="5703447" y="4577655"/>
            <a:ext cx="245036" cy="1161520"/>
          </a:xfrm>
          <a:custGeom>
            <a:avLst/>
            <a:gdLst>
              <a:gd name="T0" fmla="*/ 8 w 64"/>
              <a:gd name="T1" fmla="*/ 160 h 248"/>
              <a:gd name="T2" fmla="*/ 8 w 64"/>
              <a:gd name="T3" fmla="*/ 144 h 248"/>
              <a:gd name="T4" fmla="*/ 12 w 64"/>
              <a:gd name="T5" fmla="*/ 124 h 248"/>
              <a:gd name="T6" fmla="*/ 12 w 64"/>
              <a:gd name="T7" fmla="*/ 112 h 248"/>
              <a:gd name="T8" fmla="*/ 12 w 64"/>
              <a:gd name="T9" fmla="*/ 96 h 248"/>
              <a:gd name="T10" fmla="*/ 12 w 64"/>
              <a:gd name="T11" fmla="*/ 88 h 248"/>
              <a:gd name="T12" fmla="*/ 12 w 64"/>
              <a:gd name="T13" fmla="*/ 80 h 248"/>
              <a:gd name="T14" fmla="*/ 12 w 64"/>
              <a:gd name="T15" fmla="*/ 72 h 248"/>
              <a:gd name="T16" fmla="*/ 8 w 64"/>
              <a:gd name="T17" fmla="*/ 60 h 248"/>
              <a:gd name="T18" fmla="*/ 8 w 64"/>
              <a:gd name="T19" fmla="*/ 48 h 248"/>
              <a:gd name="T20" fmla="*/ 8 w 64"/>
              <a:gd name="T21" fmla="*/ 32 h 248"/>
              <a:gd name="T22" fmla="*/ 4 w 64"/>
              <a:gd name="T23" fmla="*/ 16 h 248"/>
              <a:gd name="T24" fmla="*/ 4 w 64"/>
              <a:gd name="T25" fmla="*/ 0 h 248"/>
              <a:gd name="T26" fmla="*/ 16 w 64"/>
              <a:gd name="T27" fmla="*/ 4 h 248"/>
              <a:gd name="T28" fmla="*/ 28 w 64"/>
              <a:gd name="T29" fmla="*/ 12 h 248"/>
              <a:gd name="T30" fmla="*/ 40 w 64"/>
              <a:gd name="T31" fmla="*/ 16 h 248"/>
              <a:gd name="T32" fmla="*/ 48 w 64"/>
              <a:gd name="T33" fmla="*/ 20 h 248"/>
              <a:gd name="T34" fmla="*/ 56 w 64"/>
              <a:gd name="T35" fmla="*/ 24 h 248"/>
              <a:gd name="T36" fmla="*/ 60 w 64"/>
              <a:gd name="T37" fmla="*/ 28 h 248"/>
              <a:gd name="T38" fmla="*/ 64 w 64"/>
              <a:gd name="T39" fmla="*/ 28 h 248"/>
              <a:gd name="T40" fmla="*/ 64 w 64"/>
              <a:gd name="T41" fmla="*/ 32 h 248"/>
              <a:gd name="T42" fmla="*/ 64 w 64"/>
              <a:gd name="T43" fmla="*/ 36 h 248"/>
              <a:gd name="T44" fmla="*/ 64 w 64"/>
              <a:gd name="T45" fmla="*/ 40 h 248"/>
              <a:gd name="T46" fmla="*/ 64 w 64"/>
              <a:gd name="T47" fmla="*/ 48 h 248"/>
              <a:gd name="T48" fmla="*/ 60 w 64"/>
              <a:gd name="T49" fmla="*/ 56 h 248"/>
              <a:gd name="T50" fmla="*/ 60 w 64"/>
              <a:gd name="T51" fmla="*/ 64 h 248"/>
              <a:gd name="T52" fmla="*/ 60 w 64"/>
              <a:gd name="T53" fmla="*/ 72 h 248"/>
              <a:gd name="T54" fmla="*/ 60 w 64"/>
              <a:gd name="T55" fmla="*/ 80 h 248"/>
              <a:gd name="T56" fmla="*/ 60 w 64"/>
              <a:gd name="T57" fmla="*/ 88 h 248"/>
              <a:gd name="T58" fmla="*/ 60 w 64"/>
              <a:gd name="T59" fmla="*/ 96 h 248"/>
              <a:gd name="T60" fmla="*/ 60 w 64"/>
              <a:gd name="T61" fmla="*/ 108 h 248"/>
              <a:gd name="T62" fmla="*/ 60 w 64"/>
              <a:gd name="T63" fmla="*/ 120 h 248"/>
              <a:gd name="T64" fmla="*/ 56 w 64"/>
              <a:gd name="T65" fmla="*/ 148 h 248"/>
              <a:gd name="T66" fmla="*/ 56 w 64"/>
              <a:gd name="T67" fmla="*/ 168 h 248"/>
              <a:gd name="T68" fmla="*/ 56 w 64"/>
              <a:gd name="T69" fmla="*/ 192 h 248"/>
              <a:gd name="T70" fmla="*/ 52 w 64"/>
              <a:gd name="T71" fmla="*/ 212 h 248"/>
              <a:gd name="T72" fmla="*/ 52 w 64"/>
              <a:gd name="T73" fmla="*/ 220 h 248"/>
              <a:gd name="T74" fmla="*/ 52 w 64"/>
              <a:gd name="T75" fmla="*/ 228 h 248"/>
              <a:gd name="T76" fmla="*/ 48 w 64"/>
              <a:gd name="T77" fmla="*/ 232 h 248"/>
              <a:gd name="T78" fmla="*/ 48 w 64"/>
              <a:gd name="T79" fmla="*/ 240 h 248"/>
              <a:gd name="T80" fmla="*/ 48 w 64"/>
              <a:gd name="T81" fmla="*/ 244 h 248"/>
              <a:gd name="T82" fmla="*/ 44 w 64"/>
              <a:gd name="T83" fmla="*/ 244 h 248"/>
              <a:gd name="T84" fmla="*/ 40 w 64"/>
              <a:gd name="T85" fmla="*/ 248 h 248"/>
              <a:gd name="T86" fmla="*/ 40 w 64"/>
              <a:gd name="T87" fmla="*/ 248 h 248"/>
              <a:gd name="T88" fmla="*/ 32 w 64"/>
              <a:gd name="T89" fmla="*/ 248 h 248"/>
              <a:gd name="T90" fmla="*/ 28 w 64"/>
              <a:gd name="T91" fmla="*/ 244 h 248"/>
              <a:gd name="T92" fmla="*/ 20 w 64"/>
              <a:gd name="T93" fmla="*/ 236 h 248"/>
              <a:gd name="T94" fmla="*/ 16 w 64"/>
              <a:gd name="T95" fmla="*/ 228 h 248"/>
              <a:gd name="T96" fmla="*/ 8 w 64"/>
              <a:gd name="T97" fmla="*/ 220 h 248"/>
              <a:gd name="T98" fmla="*/ 4 w 64"/>
              <a:gd name="T99" fmla="*/ 216 h 248"/>
              <a:gd name="T100" fmla="*/ 0 w 64"/>
              <a:gd name="T101" fmla="*/ 208 h 248"/>
              <a:gd name="T102" fmla="*/ 0 w 64"/>
              <a:gd name="T103" fmla="*/ 204 h 248"/>
              <a:gd name="T104" fmla="*/ 0 w 64"/>
              <a:gd name="T105" fmla="*/ 196 h 248"/>
              <a:gd name="T106" fmla="*/ 0 w 64"/>
              <a:gd name="T107" fmla="*/ 188 h 248"/>
              <a:gd name="T108" fmla="*/ 4 w 64"/>
              <a:gd name="T109" fmla="*/ 176 h 248"/>
              <a:gd name="T110" fmla="*/ 8 w 64"/>
              <a:gd name="T111" fmla="*/ 160 h 248"/>
              <a:gd name="T112" fmla="*/ 8 w 64"/>
              <a:gd name="T113" fmla="*/ 16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4" h="248">
                <a:moveTo>
                  <a:pt x="8" y="160"/>
                </a:moveTo>
                <a:lnTo>
                  <a:pt x="8" y="144"/>
                </a:lnTo>
                <a:lnTo>
                  <a:pt x="12" y="124"/>
                </a:lnTo>
                <a:lnTo>
                  <a:pt x="12" y="112"/>
                </a:lnTo>
                <a:lnTo>
                  <a:pt x="12" y="96"/>
                </a:lnTo>
                <a:lnTo>
                  <a:pt x="12" y="88"/>
                </a:lnTo>
                <a:lnTo>
                  <a:pt x="12" y="80"/>
                </a:lnTo>
                <a:lnTo>
                  <a:pt x="12" y="72"/>
                </a:lnTo>
                <a:lnTo>
                  <a:pt x="8" y="60"/>
                </a:lnTo>
                <a:lnTo>
                  <a:pt x="8" y="48"/>
                </a:lnTo>
                <a:lnTo>
                  <a:pt x="8" y="32"/>
                </a:lnTo>
                <a:lnTo>
                  <a:pt x="4" y="16"/>
                </a:lnTo>
                <a:lnTo>
                  <a:pt x="4" y="0"/>
                </a:lnTo>
                <a:lnTo>
                  <a:pt x="16" y="4"/>
                </a:lnTo>
                <a:lnTo>
                  <a:pt x="28" y="12"/>
                </a:lnTo>
                <a:lnTo>
                  <a:pt x="40" y="16"/>
                </a:lnTo>
                <a:lnTo>
                  <a:pt x="48" y="20"/>
                </a:lnTo>
                <a:lnTo>
                  <a:pt x="56" y="24"/>
                </a:lnTo>
                <a:lnTo>
                  <a:pt x="60" y="28"/>
                </a:lnTo>
                <a:lnTo>
                  <a:pt x="64" y="28"/>
                </a:lnTo>
                <a:lnTo>
                  <a:pt x="64" y="32"/>
                </a:lnTo>
                <a:lnTo>
                  <a:pt x="64" y="36"/>
                </a:lnTo>
                <a:lnTo>
                  <a:pt x="64" y="40"/>
                </a:lnTo>
                <a:lnTo>
                  <a:pt x="64" y="48"/>
                </a:lnTo>
                <a:lnTo>
                  <a:pt x="60" y="56"/>
                </a:lnTo>
                <a:lnTo>
                  <a:pt x="60" y="64"/>
                </a:lnTo>
                <a:lnTo>
                  <a:pt x="60" y="72"/>
                </a:lnTo>
                <a:lnTo>
                  <a:pt x="60" y="80"/>
                </a:lnTo>
                <a:lnTo>
                  <a:pt x="60" y="88"/>
                </a:lnTo>
                <a:lnTo>
                  <a:pt x="60" y="96"/>
                </a:lnTo>
                <a:lnTo>
                  <a:pt x="60" y="108"/>
                </a:lnTo>
                <a:lnTo>
                  <a:pt x="60" y="120"/>
                </a:lnTo>
                <a:lnTo>
                  <a:pt x="56" y="148"/>
                </a:lnTo>
                <a:lnTo>
                  <a:pt x="56" y="168"/>
                </a:lnTo>
                <a:lnTo>
                  <a:pt x="56" y="192"/>
                </a:lnTo>
                <a:lnTo>
                  <a:pt x="52" y="212"/>
                </a:lnTo>
                <a:lnTo>
                  <a:pt x="52" y="220"/>
                </a:lnTo>
                <a:lnTo>
                  <a:pt x="52" y="228"/>
                </a:lnTo>
                <a:lnTo>
                  <a:pt x="48" y="232"/>
                </a:lnTo>
                <a:lnTo>
                  <a:pt x="48" y="240"/>
                </a:lnTo>
                <a:lnTo>
                  <a:pt x="48" y="244"/>
                </a:lnTo>
                <a:lnTo>
                  <a:pt x="44" y="244"/>
                </a:lnTo>
                <a:lnTo>
                  <a:pt x="40" y="248"/>
                </a:lnTo>
                <a:lnTo>
                  <a:pt x="40" y="248"/>
                </a:lnTo>
                <a:lnTo>
                  <a:pt x="32" y="248"/>
                </a:lnTo>
                <a:lnTo>
                  <a:pt x="28" y="244"/>
                </a:lnTo>
                <a:lnTo>
                  <a:pt x="20" y="236"/>
                </a:lnTo>
                <a:lnTo>
                  <a:pt x="16" y="228"/>
                </a:lnTo>
                <a:lnTo>
                  <a:pt x="8" y="220"/>
                </a:lnTo>
                <a:lnTo>
                  <a:pt x="4" y="216"/>
                </a:lnTo>
                <a:lnTo>
                  <a:pt x="0" y="208"/>
                </a:lnTo>
                <a:lnTo>
                  <a:pt x="0" y="204"/>
                </a:lnTo>
                <a:lnTo>
                  <a:pt x="0" y="196"/>
                </a:lnTo>
                <a:lnTo>
                  <a:pt x="0" y="188"/>
                </a:lnTo>
                <a:lnTo>
                  <a:pt x="4" y="176"/>
                </a:lnTo>
                <a:lnTo>
                  <a:pt x="8" y="160"/>
                </a:lnTo>
                <a:lnTo>
                  <a:pt x="8" y="1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508">
            <a:extLst>
              <a:ext uri="{FF2B5EF4-FFF2-40B4-BE49-F238E27FC236}">
                <a16:creationId xmlns:a16="http://schemas.microsoft.com/office/drawing/2014/main" xmlns="" id="{768EB9EF-A7BB-4ACC-BB74-8E0541609B37}"/>
              </a:ext>
            </a:extLst>
          </p:cNvPr>
          <p:cNvSpPr>
            <a:spLocks/>
          </p:cNvSpPr>
          <p:nvPr/>
        </p:nvSpPr>
        <p:spPr bwMode="auto">
          <a:xfrm>
            <a:off x="5825965" y="4764997"/>
            <a:ext cx="719792" cy="243545"/>
          </a:xfrm>
          <a:custGeom>
            <a:avLst/>
            <a:gdLst>
              <a:gd name="T0" fmla="*/ 0 w 188"/>
              <a:gd name="T1" fmla="*/ 20 h 52"/>
              <a:gd name="T2" fmla="*/ 16 w 188"/>
              <a:gd name="T3" fmla="*/ 20 h 52"/>
              <a:gd name="T4" fmla="*/ 36 w 188"/>
              <a:gd name="T5" fmla="*/ 16 h 52"/>
              <a:gd name="T6" fmla="*/ 56 w 188"/>
              <a:gd name="T7" fmla="*/ 16 h 52"/>
              <a:gd name="T8" fmla="*/ 80 w 188"/>
              <a:gd name="T9" fmla="*/ 12 h 52"/>
              <a:gd name="T10" fmla="*/ 88 w 188"/>
              <a:gd name="T11" fmla="*/ 8 h 52"/>
              <a:gd name="T12" fmla="*/ 100 w 188"/>
              <a:gd name="T13" fmla="*/ 4 h 52"/>
              <a:gd name="T14" fmla="*/ 108 w 188"/>
              <a:gd name="T15" fmla="*/ 4 h 52"/>
              <a:gd name="T16" fmla="*/ 116 w 188"/>
              <a:gd name="T17" fmla="*/ 4 h 52"/>
              <a:gd name="T18" fmla="*/ 120 w 188"/>
              <a:gd name="T19" fmla="*/ 0 h 52"/>
              <a:gd name="T20" fmla="*/ 124 w 188"/>
              <a:gd name="T21" fmla="*/ 0 h 52"/>
              <a:gd name="T22" fmla="*/ 128 w 188"/>
              <a:gd name="T23" fmla="*/ 0 h 52"/>
              <a:gd name="T24" fmla="*/ 132 w 188"/>
              <a:gd name="T25" fmla="*/ 0 h 52"/>
              <a:gd name="T26" fmla="*/ 136 w 188"/>
              <a:gd name="T27" fmla="*/ 0 h 52"/>
              <a:gd name="T28" fmla="*/ 144 w 188"/>
              <a:gd name="T29" fmla="*/ 4 h 52"/>
              <a:gd name="T30" fmla="*/ 152 w 188"/>
              <a:gd name="T31" fmla="*/ 4 h 52"/>
              <a:gd name="T32" fmla="*/ 164 w 188"/>
              <a:gd name="T33" fmla="*/ 4 h 52"/>
              <a:gd name="T34" fmla="*/ 176 w 188"/>
              <a:gd name="T35" fmla="*/ 8 h 52"/>
              <a:gd name="T36" fmla="*/ 180 w 188"/>
              <a:gd name="T37" fmla="*/ 12 h 52"/>
              <a:gd name="T38" fmla="*/ 188 w 188"/>
              <a:gd name="T39" fmla="*/ 16 h 52"/>
              <a:gd name="T40" fmla="*/ 188 w 188"/>
              <a:gd name="T41" fmla="*/ 20 h 52"/>
              <a:gd name="T42" fmla="*/ 188 w 188"/>
              <a:gd name="T43" fmla="*/ 24 h 52"/>
              <a:gd name="T44" fmla="*/ 184 w 188"/>
              <a:gd name="T45" fmla="*/ 28 h 52"/>
              <a:gd name="T46" fmla="*/ 176 w 188"/>
              <a:gd name="T47" fmla="*/ 28 h 52"/>
              <a:gd name="T48" fmla="*/ 168 w 188"/>
              <a:gd name="T49" fmla="*/ 32 h 52"/>
              <a:gd name="T50" fmla="*/ 156 w 188"/>
              <a:gd name="T51" fmla="*/ 36 h 52"/>
              <a:gd name="T52" fmla="*/ 144 w 188"/>
              <a:gd name="T53" fmla="*/ 36 h 52"/>
              <a:gd name="T54" fmla="*/ 128 w 188"/>
              <a:gd name="T55" fmla="*/ 40 h 52"/>
              <a:gd name="T56" fmla="*/ 112 w 188"/>
              <a:gd name="T57" fmla="*/ 44 h 52"/>
              <a:gd name="T58" fmla="*/ 92 w 188"/>
              <a:gd name="T59" fmla="*/ 44 h 52"/>
              <a:gd name="T60" fmla="*/ 76 w 188"/>
              <a:gd name="T61" fmla="*/ 48 h 52"/>
              <a:gd name="T62" fmla="*/ 60 w 188"/>
              <a:gd name="T63" fmla="*/ 48 h 52"/>
              <a:gd name="T64" fmla="*/ 48 w 188"/>
              <a:gd name="T65" fmla="*/ 48 h 52"/>
              <a:gd name="T66" fmla="*/ 32 w 188"/>
              <a:gd name="T67" fmla="*/ 52 h 52"/>
              <a:gd name="T68" fmla="*/ 20 w 188"/>
              <a:gd name="T69" fmla="*/ 52 h 52"/>
              <a:gd name="T70" fmla="*/ 12 w 188"/>
              <a:gd name="T71" fmla="*/ 52 h 52"/>
              <a:gd name="T72" fmla="*/ 0 w 188"/>
              <a:gd name="T73" fmla="*/ 52 h 52"/>
              <a:gd name="T74" fmla="*/ 0 w 188"/>
              <a:gd name="T75" fmla="*/ 20 h 52"/>
              <a:gd name="T76" fmla="*/ 0 w 188"/>
              <a:gd name="T77" fmla="*/ 2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8" h="52">
                <a:moveTo>
                  <a:pt x="0" y="20"/>
                </a:moveTo>
                <a:lnTo>
                  <a:pt x="16" y="20"/>
                </a:lnTo>
                <a:lnTo>
                  <a:pt x="36" y="16"/>
                </a:lnTo>
                <a:lnTo>
                  <a:pt x="56" y="16"/>
                </a:lnTo>
                <a:lnTo>
                  <a:pt x="80" y="12"/>
                </a:lnTo>
                <a:lnTo>
                  <a:pt x="88" y="8"/>
                </a:lnTo>
                <a:lnTo>
                  <a:pt x="100" y="4"/>
                </a:lnTo>
                <a:lnTo>
                  <a:pt x="108" y="4"/>
                </a:lnTo>
                <a:lnTo>
                  <a:pt x="116" y="4"/>
                </a:lnTo>
                <a:lnTo>
                  <a:pt x="120" y="0"/>
                </a:lnTo>
                <a:lnTo>
                  <a:pt x="124" y="0"/>
                </a:lnTo>
                <a:lnTo>
                  <a:pt x="128" y="0"/>
                </a:lnTo>
                <a:lnTo>
                  <a:pt x="132" y="0"/>
                </a:lnTo>
                <a:lnTo>
                  <a:pt x="136" y="0"/>
                </a:lnTo>
                <a:lnTo>
                  <a:pt x="144" y="4"/>
                </a:lnTo>
                <a:lnTo>
                  <a:pt x="152" y="4"/>
                </a:lnTo>
                <a:lnTo>
                  <a:pt x="164" y="4"/>
                </a:lnTo>
                <a:lnTo>
                  <a:pt x="176" y="8"/>
                </a:lnTo>
                <a:lnTo>
                  <a:pt x="180" y="12"/>
                </a:lnTo>
                <a:lnTo>
                  <a:pt x="188" y="16"/>
                </a:lnTo>
                <a:lnTo>
                  <a:pt x="188" y="20"/>
                </a:lnTo>
                <a:lnTo>
                  <a:pt x="188" y="24"/>
                </a:lnTo>
                <a:lnTo>
                  <a:pt x="184" y="28"/>
                </a:lnTo>
                <a:lnTo>
                  <a:pt x="176" y="28"/>
                </a:lnTo>
                <a:lnTo>
                  <a:pt x="168" y="32"/>
                </a:lnTo>
                <a:lnTo>
                  <a:pt x="156" y="36"/>
                </a:lnTo>
                <a:lnTo>
                  <a:pt x="144" y="36"/>
                </a:lnTo>
                <a:lnTo>
                  <a:pt x="128" y="40"/>
                </a:lnTo>
                <a:lnTo>
                  <a:pt x="112" y="44"/>
                </a:lnTo>
                <a:lnTo>
                  <a:pt x="92" y="44"/>
                </a:lnTo>
                <a:lnTo>
                  <a:pt x="76" y="48"/>
                </a:lnTo>
                <a:lnTo>
                  <a:pt x="60" y="48"/>
                </a:lnTo>
                <a:lnTo>
                  <a:pt x="48" y="48"/>
                </a:lnTo>
                <a:lnTo>
                  <a:pt x="32" y="52"/>
                </a:lnTo>
                <a:lnTo>
                  <a:pt x="20" y="52"/>
                </a:lnTo>
                <a:lnTo>
                  <a:pt x="12" y="52"/>
                </a:lnTo>
                <a:lnTo>
                  <a:pt x="0" y="52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509">
            <a:extLst>
              <a:ext uri="{FF2B5EF4-FFF2-40B4-BE49-F238E27FC236}">
                <a16:creationId xmlns:a16="http://schemas.microsoft.com/office/drawing/2014/main" xmlns="" id="{BE8B99E8-4418-4BBF-9DB8-837A14355F89}"/>
              </a:ext>
            </a:extLst>
          </p:cNvPr>
          <p:cNvSpPr>
            <a:spLocks/>
          </p:cNvSpPr>
          <p:nvPr/>
        </p:nvSpPr>
        <p:spPr bwMode="auto">
          <a:xfrm>
            <a:off x="5795335" y="5120947"/>
            <a:ext cx="765736" cy="206076"/>
          </a:xfrm>
          <a:custGeom>
            <a:avLst/>
            <a:gdLst>
              <a:gd name="T0" fmla="*/ 124 w 200"/>
              <a:gd name="T1" fmla="*/ 36 h 44"/>
              <a:gd name="T2" fmla="*/ 88 w 200"/>
              <a:gd name="T3" fmla="*/ 40 h 44"/>
              <a:gd name="T4" fmla="*/ 56 w 200"/>
              <a:gd name="T5" fmla="*/ 44 h 44"/>
              <a:gd name="T6" fmla="*/ 28 w 200"/>
              <a:gd name="T7" fmla="*/ 44 h 44"/>
              <a:gd name="T8" fmla="*/ 12 w 200"/>
              <a:gd name="T9" fmla="*/ 44 h 44"/>
              <a:gd name="T10" fmla="*/ 0 w 200"/>
              <a:gd name="T11" fmla="*/ 44 h 44"/>
              <a:gd name="T12" fmla="*/ 0 w 200"/>
              <a:gd name="T13" fmla="*/ 16 h 44"/>
              <a:gd name="T14" fmla="*/ 20 w 200"/>
              <a:gd name="T15" fmla="*/ 16 h 44"/>
              <a:gd name="T16" fmla="*/ 40 w 200"/>
              <a:gd name="T17" fmla="*/ 16 h 44"/>
              <a:gd name="T18" fmla="*/ 64 w 200"/>
              <a:gd name="T19" fmla="*/ 12 h 44"/>
              <a:gd name="T20" fmla="*/ 88 w 200"/>
              <a:gd name="T21" fmla="*/ 8 h 44"/>
              <a:gd name="T22" fmla="*/ 108 w 200"/>
              <a:gd name="T23" fmla="*/ 4 h 44"/>
              <a:gd name="T24" fmla="*/ 124 w 200"/>
              <a:gd name="T25" fmla="*/ 0 h 44"/>
              <a:gd name="T26" fmla="*/ 140 w 200"/>
              <a:gd name="T27" fmla="*/ 0 h 44"/>
              <a:gd name="T28" fmla="*/ 152 w 200"/>
              <a:gd name="T29" fmla="*/ 0 h 44"/>
              <a:gd name="T30" fmla="*/ 164 w 200"/>
              <a:gd name="T31" fmla="*/ 0 h 44"/>
              <a:gd name="T32" fmla="*/ 172 w 200"/>
              <a:gd name="T33" fmla="*/ 0 h 44"/>
              <a:gd name="T34" fmla="*/ 180 w 200"/>
              <a:gd name="T35" fmla="*/ 0 h 44"/>
              <a:gd name="T36" fmla="*/ 188 w 200"/>
              <a:gd name="T37" fmla="*/ 0 h 44"/>
              <a:gd name="T38" fmla="*/ 192 w 200"/>
              <a:gd name="T39" fmla="*/ 4 h 44"/>
              <a:gd name="T40" fmla="*/ 196 w 200"/>
              <a:gd name="T41" fmla="*/ 8 h 44"/>
              <a:gd name="T42" fmla="*/ 200 w 200"/>
              <a:gd name="T43" fmla="*/ 12 h 44"/>
              <a:gd name="T44" fmla="*/ 200 w 200"/>
              <a:gd name="T45" fmla="*/ 16 h 44"/>
              <a:gd name="T46" fmla="*/ 200 w 200"/>
              <a:gd name="T47" fmla="*/ 20 h 44"/>
              <a:gd name="T48" fmla="*/ 196 w 200"/>
              <a:gd name="T49" fmla="*/ 24 h 44"/>
              <a:gd name="T50" fmla="*/ 192 w 200"/>
              <a:gd name="T51" fmla="*/ 24 h 44"/>
              <a:gd name="T52" fmla="*/ 184 w 200"/>
              <a:gd name="T53" fmla="*/ 28 h 44"/>
              <a:gd name="T54" fmla="*/ 172 w 200"/>
              <a:gd name="T55" fmla="*/ 28 h 44"/>
              <a:gd name="T56" fmla="*/ 160 w 200"/>
              <a:gd name="T57" fmla="*/ 32 h 44"/>
              <a:gd name="T58" fmla="*/ 144 w 200"/>
              <a:gd name="T59" fmla="*/ 36 h 44"/>
              <a:gd name="T60" fmla="*/ 124 w 200"/>
              <a:gd name="T61" fmla="*/ 36 h 44"/>
              <a:gd name="T62" fmla="*/ 124 w 200"/>
              <a:gd name="T63" fmla="*/ 3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0" h="44">
                <a:moveTo>
                  <a:pt x="124" y="36"/>
                </a:moveTo>
                <a:lnTo>
                  <a:pt x="88" y="40"/>
                </a:lnTo>
                <a:lnTo>
                  <a:pt x="56" y="44"/>
                </a:lnTo>
                <a:lnTo>
                  <a:pt x="28" y="44"/>
                </a:lnTo>
                <a:lnTo>
                  <a:pt x="12" y="44"/>
                </a:lnTo>
                <a:lnTo>
                  <a:pt x="0" y="44"/>
                </a:lnTo>
                <a:lnTo>
                  <a:pt x="0" y="16"/>
                </a:lnTo>
                <a:lnTo>
                  <a:pt x="20" y="16"/>
                </a:lnTo>
                <a:lnTo>
                  <a:pt x="40" y="16"/>
                </a:lnTo>
                <a:lnTo>
                  <a:pt x="64" y="12"/>
                </a:lnTo>
                <a:lnTo>
                  <a:pt x="88" y="8"/>
                </a:lnTo>
                <a:lnTo>
                  <a:pt x="108" y="4"/>
                </a:lnTo>
                <a:lnTo>
                  <a:pt x="124" y="0"/>
                </a:lnTo>
                <a:lnTo>
                  <a:pt x="140" y="0"/>
                </a:lnTo>
                <a:lnTo>
                  <a:pt x="152" y="0"/>
                </a:lnTo>
                <a:lnTo>
                  <a:pt x="164" y="0"/>
                </a:lnTo>
                <a:lnTo>
                  <a:pt x="172" y="0"/>
                </a:lnTo>
                <a:lnTo>
                  <a:pt x="180" y="0"/>
                </a:lnTo>
                <a:lnTo>
                  <a:pt x="188" y="0"/>
                </a:lnTo>
                <a:lnTo>
                  <a:pt x="192" y="4"/>
                </a:lnTo>
                <a:lnTo>
                  <a:pt x="196" y="8"/>
                </a:lnTo>
                <a:lnTo>
                  <a:pt x="200" y="12"/>
                </a:lnTo>
                <a:lnTo>
                  <a:pt x="200" y="16"/>
                </a:lnTo>
                <a:lnTo>
                  <a:pt x="200" y="20"/>
                </a:lnTo>
                <a:lnTo>
                  <a:pt x="196" y="24"/>
                </a:lnTo>
                <a:lnTo>
                  <a:pt x="192" y="24"/>
                </a:lnTo>
                <a:lnTo>
                  <a:pt x="184" y="28"/>
                </a:lnTo>
                <a:lnTo>
                  <a:pt x="172" y="28"/>
                </a:lnTo>
                <a:lnTo>
                  <a:pt x="160" y="32"/>
                </a:lnTo>
                <a:lnTo>
                  <a:pt x="144" y="36"/>
                </a:lnTo>
                <a:lnTo>
                  <a:pt x="124" y="36"/>
                </a:lnTo>
                <a:lnTo>
                  <a:pt x="124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510">
            <a:extLst>
              <a:ext uri="{FF2B5EF4-FFF2-40B4-BE49-F238E27FC236}">
                <a16:creationId xmlns:a16="http://schemas.microsoft.com/office/drawing/2014/main" xmlns="" id="{EC8328DF-8DFE-4165-A269-AD318D9EE126}"/>
              </a:ext>
            </a:extLst>
          </p:cNvPr>
          <p:cNvSpPr>
            <a:spLocks/>
          </p:cNvSpPr>
          <p:nvPr/>
        </p:nvSpPr>
        <p:spPr bwMode="auto">
          <a:xfrm>
            <a:off x="4876452" y="5551833"/>
            <a:ext cx="367553" cy="749368"/>
          </a:xfrm>
          <a:custGeom>
            <a:avLst/>
            <a:gdLst>
              <a:gd name="T0" fmla="*/ 80 w 96"/>
              <a:gd name="T1" fmla="*/ 112 h 160"/>
              <a:gd name="T2" fmla="*/ 76 w 96"/>
              <a:gd name="T3" fmla="*/ 124 h 160"/>
              <a:gd name="T4" fmla="*/ 68 w 96"/>
              <a:gd name="T5" fmla="*/ 132 h 160"/>
              <a:gd name="T6" fmla="*/ 60 w 96"/>
              <a:gd name="T7" fmla="*/ 144 h 160"/>
              <a:gd name="T8" fmla="*/ 52 w 96"/>
              <a:gd name="T9" fmla="*/ 148 h 160"/>
              <a:gd name="T10" fmla="*/ 44 w 96"/>
              <a:gd name="T11" fmla="*/ 152 h 160"/>
              <a:gd name="T12" fmla="*/ 36 w 96"/>
              <a:gd name="T13" fmla="*/ 156 h 160"/>
              <a:gd name="T14" fmla="*/ 32 w 96"/>
              <a:gd name="T15" fmla="*/ 160 h 160"/>
              <a:gd name="T16" fmla="*/ 28 w 96"/>
              <a:gd name="T17" fmla="*/ 160 h 160"/>
              <a:gd name="T18" fmla="*/ 20 w 96"/>
              <a:gd name="T19" fmla="*/ 160 h 160"/>
              <a:gd name="T20" fmla="*/ 16 w 96"/>
              <a:gd name="T21" fmla="*/ 156 h 160"/>
              <a:gd name="T22" fmla="*/ 8 w 96"/>
              <a:gd name="T23" fmla="*/ 148 h 160"/>
              <a:gd name="T24" fmla="*/ 4 w 96"/>
              <a:gd name="T25" fmla="*/ 140 h 160"/>
              <a:gd name="T26" fmla="*/ 0 w 96"/>
              <a:gd name="T27" fmla="*/ 132 h 160"/>
              <a:gd name="T28" fmla="*/ 0 w 96"/>
              <a:gd name="T29" fmla="*/ 124 h 160"/>
              <a:gd name="T30" fmla="*/ 0 w 96"/>
              <a:gd name="T31" fmla="*/ 120 h 160"/>
              <a:gd name="T32" fmla="*/ 0 w 96"/>
              <a:gd name="T33" fmla="*/ 116 h 160"/>
              <a:gd name="T34" fmla="*/ 0 w 96"/>
              <a:gd name="T35" fmla="*/ 112 h 160"/>
              <a:gd name="T36" fmla="*/ 4 w 96"/>
              <a:gd name="T37" fmla="*/ 104 h 160"/>
              <a:gd name="T38" fmla="*/ 8 w 96"/>
              <a:gd name="T39" fmla="*/ 100 h 160"/>
              <a:gd name="T40" fmla="*/ 16 w 96"/>
              <a:gd name="T41" fmla="*/ 92 h 160"/>
              <a:gd name="T42" fmla="*/ 24 w 96"/>
              <a:gd name="T43" fmla="*/ 80 h 160"/>
              <a:gd name="T44" fmla="*/ 32 w 96"/>
              <a:gd name="T45" fmla="*/ 68 h 160"/>
              <a:gd name="T46" fmla="*/ 40 w 96"/>
              <a:gd name="T47" fmla="*/ 56 h 160"/>
              <a:gd name="T48" fmla="*/ 48 w 96"/>
              <a:gd name="T49" fmla="*/ 36 h 160"/>
              <a:gd name="T50" fmla="*/ 48 w 96"/>
              <a:gd name="T51" fmla="*/ 28 h 160"/>
              <a:gd name="T52" fmla="*/ 52 w 96"/>
              <a:gd name="T53" fmla="*/ 24 h 160"/>
              <a:gd name="T54" fmla="*/ 56 w 96"/>
              <a:gd name="T55" fmla="*/ 16 h 160"/>
              <a:gd name="T56" fmla="*/ 60 w 96"/>
              <a:gd name="T57" fmla="*/ 12 h 160"/>
              <a:gd name="T58" fmla="*/ 68 w 96"/>
              <a:gd name="T59" fmla="*/ 4 h 160"/>
              <a:gd name="T60" fmla="*/ 72 w 96"/>
              <a:gd name="T61" fmla="*/ 0 h 160"/>
              <a:gd name="T62" fmla="*/ 80 w 96"/>
              <a:gd name="T63" fmla="*/ 0 h 160"/>
              <a:gd name="T64" fmla="*/ 84 w 96"/>
              <a:gd name="T65" fmla="*/ 4 h 160"/>
              <a:gd name="T66" fmla="*/ 88 w 96"/>
              <a:gd name="T67" fmla="*/ 8 h 160"/>
              <a:gd name="T68" fmla="*/ 92 w 96"/>
              <a:gd name="T69" fmla="*/ 12 h 160"/>
              <a:gd name="T70" fmla="*/ 92 w 96"/>
              <a:gd name="T71" fmla="*/ 20 h 160"/>
              <a:gd name="T72" fmla="*/ 96 w 96"/>
              <a:gd name="T73" fmla="*/ 32 h 160"/>
              <a:gd name="T74" fmla="*/ 96 w 96"/>
              <a:gd name="T75" fmla="*/ 44 h 160"/>
              <a:gd name="T76" fmla="*/ 96 w 96"/>
              <a:gd name="T77" fmla="*/ 56 h 160"/>
              <a:gd name="T78" fmla="*/ 96 w 96"/>
              <a:gd name="T79" fmla="*/ 72 h 160"/>
              <a:gd name="T80" fmla="*/ 92 w 96"/>
              <a:gd name="T81" fmla="*/ 84 h 160"/>
              <a:gd name="T82" fmla="*/ 88 w 96"/>
              <a:gd name="T83" fmla="*/ 100 h 160"/>
              <a:gd name="T84" fmla="*/ 80 w 96"/>
              <a:gd name="T85" fmla="*/ 112 h 160"/>
              <a:gd name="T86" fmla="*/ 80 w 96"/>
              <a:gd name="T87" fmla="*/ 11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160">
                <a:moveTo>
                  <a:pt x="80" y="112"/>
                </a:moveTo>
                <a:lnTo>
                  <a:pt x="76" y="124"/>
                </a:lnTo>
                <a:lnTo>
                  <a:pt x="68" y="132"/>
                </a:lnTo>
                <a:lnTo>
                  <a:pt x="60" y="144"/>
                </a:lnTo>
                <a:lnTo>
                  <a:pt x="52" y="148"/>
                </a:lnTo>
                <a:lnTo>
                  <a:pt x="44" y="152"/>
                </a:lnTo>
                <a:lnTo>
                  <a:pt x="36" y="156"/>
                </a:lnTo>
                <a:lnTo>
                  <a:pt x="32" y="160"/>
                </a:lnTo>
                <a:lnTo>
                  <a:pt x="28" y="160"/>
                </a:lnTo>
                <a:lnTo>
                  <a:pt x="20" y="160"/>
                </a:lnTo>
                <a:lnTo>
                  <a:pt x="16" y="156"/>
                </a:lnTo>
                <a:lnTo>
                  <a:pt x="8" y="148"/>
                </a:lnTo>
                <a:lnTo>
                  <a:pt x="4" y="140"/>
                </a:lnTo>
                <a:lnTo>
                  <a:pt x="0" y="132"/>
                </a:lnTo>
                <a:lnTo>
                  <a:pt x="0" y="124"/>
                </a:lnTo>
                <a:lnTo>
                  <a:pt x="0" y="120"/>
                </a:lnTo>
                <a:lnTo>
                  <a:pt x="0" y="116"/>
                </a:lnTo>
                <a:lnTo>
                  <a:pt x="0" y="112"/>
                </a:lnTo>
                <a:lnTo>
                  <a:pt x="4" y="104"/>
                </a:lnTo>
                <a:lnTo>
                  <a:pt x="8" y="100"/>
                </a:lnTo>
                <a:lnTo>
                  <a:pt x="16" y="92"/>
                </a:lnTo>
                <a:lnTo>
                  <a:pt x="24" y="80"/>
                </a:lnTo>
                <a:lnTo>
                  <a:pt x="32" y="68"/>
                </a:lnTo>
                <a:lnTo>
                  <a:pt x="40" y="56"/>
                </a:lnTo>
                <a:lnTo>
                  <a:pt x="48" y="36"/>
                </a:lnTo>
                <a:lnTo>
                  <a:pt x="48" y="28"/>
                </a:lnTo>
                <a:lnTo>
                  <a:pt x="52" y="24"/>
                </a:lnTo>
                <a:lnTo>
                  <a:pt x="56" y="16"/>
                </a:lnTo>
                <a:lnTo>
                  <a:pt x="60" y="12"/>
                </a:lnTo>
                <a:lnTo>
                  <a:pt x="68" y="4"/>
                </a:lnTo>
                <a:lnTo>
                  <a:pt x="72" y="0"/>
                </a:lnTo>
                <a:lnTo>
                  <a:pt x="80" y="0"/>
                </a:lnTo>
                <a:lnTo>
                  <a:pt x="84" y="4"/>
                </a:lnTo>
                <a:lnTo>
                  <a:pt x="88" y="8"/>
                </a:lnTo>
                <a:lnTo>
                  <a:pt x="92" y="12"/>
                </a:lnTo>
                <a:lnTo>
                  <a:pt x="92" y="20"/>
                </a:lnTo>
                <a:lnTo>
                  <a:pt x="96" y="32"/>
                </a:lnTo>
                <a:lnTo>
                  <a:pt x="96" y="44"/>
                </a:lnTo>
                <a:lnTo>
                  <a:pt x="96" y="56"/>
                </a:lnTo>
                <a:lnTo>
                  <a:pt x="96" y="72"/>
                </a:lnTo>
                <a:lnTo>
                  <a:pt x="92" y="84"/>
                </a:lnTo>
                <a:lnTo>
                  <a:pt x="88" y="100"/>
                </a:lnTo>
                <a:lnTo>
                  <a:pt x="80" y="112"/>
                </a:lnTo>
                <a:lnTo>
                  <a:pt x="80" y="1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512">
            <a:extLst>
              <a:ext uri="{FF2B5EF4-FFF2-40B4-BE49-F238E27FC236}">
                <a16:creationId xmlns:a16="http://schemas.microsoft.com/office/drawing/2014/main" xmlns="" id="{55BAA31A-2A19-4AD4-B38C-684B35A6F583}"/>
              </a:ext>
            </a:extLst>
          </p:cNvPr>
          <p:cNvSpPr>
            <a:spLocks/>
          </p:cNvSpPr>
          <p:nvPr/>
        </p:nvSpPr>
        <p:spPr bwMode="auto">
          <a:xfrm>
            <a:off x="5887224" y="5626770"/>
            <a:ext cx="474756" cy="337216"/>
          </a:xfrm>
          <a:custGeom>
            <a:avLst/>
            <a:gdLst>
              <a:gd name="T0" fmla="*/ 120 w 124"/>
              <a:gd name="T1" fmla="*/ 32 h 72"/>
              <a:gd name="T2" fmla="*/ 124 w 124"/>
              <a:gd name="T3" fmla="*/ 40 h 72"/>
              <a:gd name="T4" fmla="*/ 124 w 124"/>
              <a:gd name="T5" fmla="*/ 48 h 72"/>
              <a:gd name="T6" fmla="*/ 120 w 124"/>
              <a:gd name="T7" fmla="*/ 52 h 72"/>
              <a:gd name="T8" fmla="*/ 116 w 124"/>
              <a:gd name="T9" fmla="*/ 60 h 72"/>
              <a:gd name="T10" fmla="*/ 112 w 124"/>
              <a:gd name="T11" fmla="*/ 64 h 72"/>
              <a:gd name="T12" fmla="*/ 104 w 124"/>
              <a:gd name="T13" fmla="*/ 68 h 72"/>
              <a:gd name="T14" fmla="*/ 100 w 124"/>
              <a:gd name="T15" fmla="*/ 68 h 72"/>
              <a:gd name="T16" fmla="*/ 96 w 124"/>
              <a:gd name="T17" fmla="*/ 72 h 72"/>
              <a:gd name="T18" fmla="*/ 88 w 124"/>
              <a:gd name="T19" fmla="*/ 68 h 72"/>
              <a:gd name="T20" fmla="*/ 76 w 124"/>
              <a:gd name="T21" fmla="*/ 64 h 72"/>
              <a:gd name="T22" fmla="*/ 68 w 124"/>
              <a:gd name="T23" fmla="*/ 60 h 72"/>
              <a:gd name="T24" fmla="*/ 60 w 124"/>
              <a:gd name="T25" fmla="*/ 56 h 72"/>
              <a:gd name="T26" fmla="*/ 52 w 124"/>
              <a:gd name="T27" fmla="*/ 48 h 72"/>
              <a:gd name="T28" fmla="*/ 44 w 124"/>
              <a:gd name="T29" fmla="*/ 40 h 72"/>
              <a:gd name="T30" fmla="*/ 32 w 124"/>
              <a:gd name="T31" fmla="*/ 32 h 72"/>
              <a:gd name="T32" fmla="*/ 24 w 124"/>
              <a:gd name="T33" fmla="*/ 28 h 72"/>
              <a:gd name="T34" fmla="*/ 16 w 124"/>
              <a:gd name="T35" fmla="*/ 24 h 72"/>
              <a:gd name="T36" fmla="*/ 12 w 124"/>
              <a:gd name="T37" fmla="*/ 16 h 72"/>
              <a:gd name="T38" fmla="*/ 4 w 124"/>
              <a:gd name="T39" fmla="*/ 12 h 72"/>
              <a:gd name="T40" fmla="*/ 0 w 124"/>
              <a:gd name="T41" fmla="*/ 12 h 72"/>
              <a:gd name="T42" fmla="*/ 0 w 124"/>
              <a:gd name="T43" fmla="*/ 8 h 72"/>
              <a:gd name="T44" fmla="*/ 0 w 124"/>
              <a:gd name="T45" fmla="*/ 4 h 72"/>
              <a:gd name="T46" fmla="*/ 0 w 124"/>
              <a:gd name="T47" fmla="*/ 4 h 72"/>
              <a:gd name="T48" fmla="*/ 8 w 124"/>
              <a:gd name="T49" fmla="*/ 0 h 72"/>
              <a:gd name="T50" fmla="*/ 16 w 124"/>
              <a:gd name="T51" fmla="*/ 0 h 72"/>
              <a:gd name="T52" fmla="*/ 20 w 124"/>
              <a:gd name="T53" fmla="*/ 0 h 72"/>
              <a:gd name="T54" fmla="*/ 28 w 124"/>
              <a:gd name="T55" fmla="*/ 0 h 72"/>
              <a:gd name="T56" fmla="*/ 44 w 124"/>
              <a:gd name="T57" fmla="*/ 0 h 72"/>
              <a:gd name="T58" fmla="*/ 56 w 124"/>
              <a:gd name="T59" fmla="*/ 0 h 72"/>
              <a:gd name="T60" fmla="*/ 72 w 124"/>
              <a:gd name="T61" fmla="*/ 4 h 72"/>
              <a:gd name="T62" fmla="*/ 84 w 124"/>
              <a:gd name="T63" fmla="*/ 8 h 72"/>
              <a:gd name="T64" fmla="*/ 96 w 124"/>
              <a:gd name="T65" fmla="*/ 12 h 72"/>
              <a:gd name="T66" fmla="*/ 108 w 124"/>
              <a:gd name="T67" fmla="*/ 20 h 72"/>
              <a:gd name="T68" fmla="*/ 112 w 124"/>
              <a:gd name="T69" fmla="*/ 24 h 72"/>
              <a:gd name="T70" fmla="*/ 120 w 124"/>
              <a:gd name="T71" fmla="*/ 32 h 72"/>
              <a:gd name="T72" fmla="*/ 120 w 124"/>
              <a:gd name="T73" fmla="*/ 3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4" h="72">
                <a:moveTo>
                  <a:pt x="120" y="32"/>
                </a:moveTo>
                <a:lnTo>
                  <a:pt x="124" y="40"/>
                </a:lnTo>
                <a:lnTo>
                  <a:pt x="124" y="48"/>
                </a:lnTo>
                <a:lnTo>
                  <a:pt x="120" y="52"/>
                </a:lnTo>
                <a:lnTo>
                  <a:pt x="116" y="60"/>
                </a:lnTo>
                <a:lnTo>
                  <a:pt x="112" y="64"/>
                </a:lnTo>
                <a:lnTo>
                  <a:pt x="104" y="68"/>
                </a:lnTo>
                <a:lnTo>
                  <a:pt x="100" y="68"/>
                </a:lnTo>
                <a:lnTo>
                  <a:pt x="96" y="72"/>
                </a:lnTo>
                <a:lnTo>
                  <a:pt x="88" y="68"/>
                </a:lnTo>
                <a:lnTo>
                  <a:pt x="76" y="64"/>
                </a:lnTo>
                <a:lnTo>
                  <a:pt x="68" y="60"/>
                </a:lnTo>
                <a:lnTo>
                  <a:pt x="60" y="56"/>
                </a:lnTo>
                <a:lnTo>
                  <a:pt x="52" y="48"/>
                </a:lnTo>
                <a:lnTo>
                  <a:pt x="44" y="40"/>
                </a:lnTo>
                <a:lnTo>
                  <a:pt x="32" y="32"/>
                </a:lnTo>
                <a:lnTo>
                  <a:pt x="24" y="28"/>
                </a:lnTo>
                <a:lnTo>
                  <a:pt x="16" y="24"/>
                </a:lnTo>
                <a:lnTo>
                  <a:pt x="12" y="16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44" y="0"/>
                </a:lnTo>
                <a:lnTo>
                  <a:pt x="56" y="0"/>
                </a:lnTo>
                <a:lnTo>
                  <a:pt x="72" y="4"/>
                </a:lnTo>
                <a:lnTo>
                  <a:pt x="84" y="8"/>
                </a:lnTo>
                <a:lnTo>
                  <a:pt x="96" y="12"/>
                </a:lnTo>
                <a:lnTo>
                  <a:pt x="108" y="20"/>
                </a:lnTo>
                <a:lnTo>
                  <a:pt x="112" y="24"/>
                </a:lnTo>
                <a:lnTo>
                  <a:pt x="120" y="32"/>
                </a:lnTo>
                <a:lnTo>
                  <a:pt x="120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513">
            <a:extLst>
              <a:ext uri="{FF2B5EF4-FFF2-40B4-BE49-F238E27FC236}">
                <a16:creationId xmlns:a16="http://schemas.microsoft.com/office/drawing/2014/main" xmlns="" id="{F4209068-E63B-447C-BC6C-A9B66E3E8E4B}"/>
              </a:ext>
            </a:extLst>
          </p:cNvPr>
          <p:cNvSpPr>
            <a:spLocks/>
          </p:cNvSpPr>
          <p:nvPr/>
        </p:nvSpPr>
        <p:spPr bwMode="auto">
          <a:xfrm>
            <a:off x="6591701" y="5476896"/>
            <a:ext cx="658533" cy="393418"/>
          </a:xfrm>
          <a:custGeom>
            <a:avLst/>
            <a:gdLst>
              <a:gd name="T0" fmla="*/ 148 w 172"/>
              <a:gd name="T1" fmla="*/ 24 h 84"/>
              <a:gd name="T2" fmla="*/ 156 w 172"/>
              <a:gd name="T3" fmla="*/ 28 h 84"/>
              <a:gd name="T4" fmla="*/ 160 w 172"/>
              <a:gd name="T5" fmla="*/ 32 h 84"/>
              <a:gd name="T6" fmla="*/ 164 w 172"/>
              <a:gd name="T7" fmla="*/ 36 h 84"/>
              <a:gd name="T8" fmla="*/ 168 w 172"/>
              <a:gd name="T9" fmla="*/ 40 h 84"/>
              <a:gd name="T10" fmla="*/ 172 w 172"/>
              <a:gd name="T11" fmla="*/ 48 h 84"/>
              <a:gd name="T12" fmla="*/ 172 w 172"/>
              <a:gd name="T13" fmla="*/ 52 h 84"/>
              <a:gd name="T14" fmla="*/ 172 w 172"/>
              <a:gd name="T15" fmla="*/ 60 h 84"/>
              <a:gd name="T16" fmla="*/ 168 w 172"/>
              <a:gd name="T17" fmla="*/ 72 h 84"/>
              <a:gd name="T18" fmla="*/ 164 w 172"/>
              <a:gd name="T19" fmla="*/ 80 h 84"/>
              <a:gd name="T20" fmla="*/ 160 w 172"/>
              <a:gd name="T21" fmla="*/ 84 h 84"/>
              <a:gd name="T22" fmla="*/ 156 w 172"/>
              <a:gd name="T23" fmla="*/ 84 h 84"/>
              <a:gd name="T24" fmla="*/ 152 w 172"/>
              <a:gd name="T25" fmla="*/ 84 h 84"/>
              <a:gd name="T26" fmla="*/ 144 w 172"/>
              <a:gd name="T27" fmla="*/ 80 h 84"/>
              <a:gd name="T28" fmla="*/ 136 w 172"/>
              <a:gd name="T29" fmla="*/ 80 h 84"/>
              <a:gd name="T30" fmla="*/ 128 w 172"/>
              <a:gd name="T31" fmla="*/ 76 h 84"/>
              <a:gd name="T32" fmla="*/ 116 w 172"/>
              <a:gd name="T33" fmla="*/ 72 h 84"/>
              <a:gd name="T34" fmla="*/ 104 w 172"/>
              <a:gd name="T35" fmla="*/ 64 h 84"/>
              <a:gd name="T36" fmla="*/ 88 w 172"/>
              <a:gd name="T37" fmla="*/ 56 h 84"/>
              <a:gd name="T38" fmla="*/ 72 w 172"/>
              <a:gd name="T39" fmla="*/ 48 h 84"/>
              <a:gd name="T40" fmla="*/ 56 w 172"/>
              <a:gd name="T41" fmla="*/ 40 h 84"/>
              <a:gd name="T42" fmla="*/ 40 w 172"/>
              <a:gd name="T43" fmla="*/ 36 h 84"/>
              <a:gd name="T44" fmla="*/ 28 w 172"/>
              <a:gd name="T45" fmla="*/ 28 h 84"/>
              <a:gd name="T46" fmla="*/ 16 w 172"/>
              <a:gd name="T47" fmla="*/ 24 h 84"/>
              <a:gd name="T48" fmla="*/ 8 w 172"/>
              <a:gd name="T49" fmla="*/ 20 h 84"/>
              <a:gd name="T50" fmla="*/ 4 w 172"/>
              <a:gd name="T51" fmla="*/ 16 h 84"/>
              <a:gd name="T52" fmla="*/ 0 w 172"/>
              <a:gd name="T53" fmla="*/ 12 h 84"/>
              <a:gd name="T54" fmla="*/ 0 w 172"/>
              <a:gd name="T55" fmla="*/ 8 h 84"/>
              <a:gd name="T56" fmla="*/ 0 w 172"/>
              <a:gd name="T57" fmla="*/ 4 h 84"/>
              <a:gd name="T58" fmla="*/ 8 w 172"/>
              <a:gd name="T59" fmla="*/ 4 h 84"/>
              <a:gd name="T60" fmla="*/ 12 w 172"/>
              <a:gd name="T61" fmla="*/ 0 h 84"/>
              <a:gd name="T62" fmla="*/ 16 w 172"/>
              <a:gd name="T63" fmla="*/ 0 h 84"/>
              <a:gd name="T64" fmla="*/ 20 w 172"/>
              <a:gd name="T65" fmla="*/ 0 h 84"/>
              <a:gd name="T66" fmla="*/ 28 w 172"/>
              <a:gd name="T67" fmla="*/ 0 h 84"/>
              <a:gd name="T68" fmla="*/ 56 w 172"/>
              <a:gd name="T69" fmla="*/ 0 h 84"/>
              <a:gd name="T70" fmla="*/ 88 w 172"/>
              <a:gd name="T71" fmla="*/ 4 h 84"/>
              <a:gd name="T72" fmla="*/ 104 w 172"/>
              <a:gd name="T73" fmla="*/ 4 h 84"/>
              <a:gd name="T74" fmla="*/ 120 w 172"/>
              <a:gd name="T75" fmla="*/ 8 h 84"/>
              <a:gd name="T76" fmla="*/ 132 w 172"/>
              <a:gd name="T77" fmla="*/ 16 h 84"/>
              <a:gd name="T78" fmla="*/ 148 w 172"/>
              <a:gd name="T79" fmla="*/ 24 h 84"/>
              <a:gd name="T80" fmla="*/ 148 w 172"/>
              <a:gd name="T81" fmla="*/ 2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2" h="84">
                <a:moveTo>
                  <a:pt x="148" y="24"/>
                </a:moveTo>
                <a:lnTo>
                  <a:pt x="156" y="28"/>
                </a:lnTo>
                <a:lnTo>
                  <a:pt x="160" y="32"/>
                </a:lnTo>
                <a:lnTo>
                  <a:pt x="164" y="36"/>
                </a:lnTo>
                <a:lnTo>
                  <a:pt x="168" y="40"/>
                </a:lnTo>
                <a:lnTo>
                  <a:pt x="172" y="48"/>
                </a:lnTo>
                <a:lnTo>
                  <a:pt x="172" y="52"/>
                </a:lnTo>
                <a:lnTo>
                  <a:pt x="172" y="60"/>
                </a:lnTo>
                <a:lnTo>
                  <a:pt x="168" y="72"/>
                </a:lnTo>
                <a:lnTo>
                  <a:pt x="164" y="80"/>
                </a:lnTo>
                <a:lnTo>
                  <a:pt x="160" y="84"/>
                </a:lnTo>
                <a:lnTo>
                  <a:pt x="156" y="84"/>
                </a:lnTo>
                <a:lnTo>
                  <a:pt x="152" y="84"/>
                </a:lnTo>
                <a:lnTo>
                  <a:pt x="144" y="80"/>
                </a:lnTo>
                <a:lnTo>
                  <a:pt x="136" y="80"/>
                </a:lnTo>
                <a:lnTo>
                  <a:pt x="128" y="76"/>
                </a:lnTo>
                <a:lnTo>
                  <a:pt x="116" y="72"/>
                </a:lnTo>
                <a:lnTo>
                  <a:pt x="104" y="64"/>
                </a:lnTo>
                <a:lnTo>
                  <a:pt x="88" y="56"/>
                </a:lnTo>
                <a:lnTo>
                  <a:pt x="72" y="48"/>
                </a:lnTo>
                <a:lnTo>
                  <a:pt x="56" y="40"/>
                </a:lnTo>
                <a:lnTo>
                  <a:pt x="40" y="36"/>
                </a:lnTo>
                <a:lnTo>
                  <a:pt x="28" y="28"/>
                </a:lnTo>
                <a:lnTo>
                  <a:pt x="16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56" y="0"/>
                </a:lnTo>
                <a:lnTo>
                  <a:pt x="88" y="4"/>
                </a:lnTo>
                <a:lnTo>
                  <a:pt x="104" y="4"/>
                </a:lnTo>
                <a:lnTo>
                  <a:pt x="120" y="8"/>
                </a:lnTo>
                <a:lnTo>
                  <a:pt x="132" y="16"/>
                </a:lnTo>
                <a:lnTo>
                  <a:pt x="148" y="24"/>
                </a:lnTo>
                <a:lnTo>
                  <a:pt x="14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519">
            <a:extLst>
              <a:ext uri="{FF2B5EF4-FFF2-40B4-BE49-F238E27FC236}">
                <a16:creationId xmlns:a16="http://schemas.microsoft.com/office/drawing/2014/main" xmlns="" id="{6AEFB6F6-F483-450A-9199-6AD341CBA649}"/>
              </a:ext>
            </a:extLst>
          </p:cNvPr>
          <p:cNvSpPr>
            <a:spLocks/>
          </p:cNvSpPr>
          <p:nvPr/>
        </p:nvSpPr>
        <p:spPr bwMode="auto">
          <a:xfrm>
            <a:off x="8946757" y="4116573"/>
            <a:ext cx="321609" cy="2323042"/>
          </a:xfrm>
          <a:custGeom>
            <a:avLst/>
            <a:gdLst>
              <a:gd name="T0" fmla="*/ 80 w 84"/>
              <a:gd name="T1" fmla="*/ 44 h 496"/>
              <a:gd name="T2" fmla="*/ 80 w 84"/>
              <a:gd name="T3" fmla="*/ 56 h 496"/>
              <a:gd name="T4" fmla="*/ 76 w 84"/>
              <a:gd name="T5" fmla="*/ 80 h 496"/>
              <a:gd name="T6" fmla="*/ 76 w 84"/>
              <a:gd name="T7" fmla="*/ 112 h 496"/>
              <a:gd name="T8" fmla="*/ 76 w 84"/>
              <a:gd name="T9" fmla="*/ 152 h 496"/>
              <a:gd name="T10" fmla="*/ 72 w 84"/>
              <a:gd name="T11" fmla="*/ 196 h 496"/>
              <a:gd name="T12" fmla="*/ 72 w 84"/>
              <a:gd name="T13" fmla="*/ 248 h 496"/>
              <a:gd name="T14" fmla="*/ 72 w 84"/>
              <a:gd name="T15" fmla="*/ 308 h 496"/>
              <a:gd name="T16" fmla="*/ 68 w 84"/>
              <a:gd name="T17" fmla="*/ 368 h 496"/>
              <a:gd name="T18" fmla="*/ 64 w 84"/>
              <a:gd name="T19" fmla="*/ 420 h 496"/>
              <a:gd name="T20" fmla="*/ 60 w 84"/>
              <a:gd name="T21" fmla="*/ 452 h 496"/>
              <a:gd name="T22" fmla="*/ 56 w 84"/>
              <a:gd name="T23" fmla="*/ 476 h 496"/>
              <a:gd name="T24" fmla="*/ 52 w 84"/>
              <a:gd name="T25" fmla="*/ 488 h 496"/>
              <a:gd name="T26" fmla="*/ 40 w 84"/>
              <a:gd name="T27" fmla="*/ 496 h 496"/>
              <a:gd name="T28" fmla="*/ 28 w 84"/>
              <a:gd name="T29" fmla="*/ 492 h 496"/>
              <a:gd name="T30" fmla="*/ 20 w 84"/>
              <a:gd name="T31" fmla="*/ 480 h 496"/>
              <a:gd name="T32" fmla="*/ 12 w 84"/>
              <a:gd name="T33" fmla="*/ 460 h 496"/>
              <a:gd name="T34" fmla="*/ 8 w 84"/>
              <a:gd name="T35" fmla="*/ 444 h 496"/>
              <a:gd name="T36" fmla="*/ 8 w 84"/>
              <a:gd name="T37" fmla="*/ 436 h 496"/>
              <a:gd name="T38" fmla="*/ 8 w 84"/>
              <a:gd name="T39" fmla="*/ 428 h 496"/>
              <a:gd name="T40" fmla="*/ 12 w 84"/>
              <a:gd name="T41" fmla="*/ 412 h 496"/>
              <a:gd name="T42" fmla="*/ 16 w 84"/>
              <a:gd name="T43" fmla="*/ 388 h 496"/>
              <a:gd name="T44" fmla="*/ 20 w 84"/>
              <a:gd name="T45" fmla="*/ 344 h 496"/>
              <a:gd name="T46" fmla="*/ 20 w 84"/>
              <a:gd name="T47" fmla="*/ 308 h 496"/>
              <a:gd name="T48" fmla="*/ 24 w 84"/>
              <a:gd name="T49" fmla="*/ 272 h 496"/>
              <a:gd name="T50" fmla="*/ 28 w 84"/>
              <a:gd name="T51" fmla="*/ 228 h 496"/>
              <a:gd name="T52" fmla="*/ 28 w 84"/>
              <a:gd name="T53" fmla="*/ 184 h 496"/>
              <a:gd name="T54" fmla="*/ 28 w 84"/>
              <a:gd name="T55" fmla="*/ 144 h 496"/>
              <a:gd name="T56" fmla="*/ 24 w 84"/>
              <a:gd name="T57" fmla="*/ 112 h 496"/>
              <a:gd name="T58" fmla="*/ 24 w 84"/>
              <a:gd name="T59" fmla="*/ 80 h 496"/>
              <a:gd name="T60" fmla="*/ 20 w 84"/>
              <a:gd name="T61" fmla="*/ 56 h 496"/>
              <a:gd name="T62" fmla="*/ 16 w 84"/>
              <a:gd name="T63" fmla="*/ 40 h 496"/>
              <a:gd name="T64" fmla="*/ 12 w 84"/>
              <a:gd name="T65" fmla="*/ 28 h 496"/>
              <a:gd name="T66" fmla="*/ 8 w 84"/>
              <a:gd name="T67" fmla="*/ 24 h 496"/>
              <a:gd name="T68" fmla="*/ 0 w 84"/>
              <a:gd name="T69" fmla="*/ 16 h 496"/>
              <a:gd name="T70" fmla="*/ 0 w 84"/>
              <a:gd name="T71" fmla="*/ 8 h 496"/>
              <a:gd name="T72" fmla="*/ 8 w 84"/>
              <a:gd name="T73" fmla="*/ 0 h 496"/>
              <a:gd name="T74" fmla="*/ 16 w 84"/>
              <a:gd name="T75" fmla="*/ 0 h 496"/>
              <a:gd name="T76" fmla="*/ 32 w 84"/>
              <a:gd name="T77" fmla="*/ 0 h 496"/>
              <a:gd name="T78" fmla="*/ 56 w 84"/>
              <a:gd name="T79" fmla="*/ 8 h 496"/>
              <a:gd name="T80" fmla="*/ 72 w 84"/>
              <a:gd name="T81" fmla="*/ 12 h 496"/>
              <a:gd name="T82" fmla="*/ 80 w 84"/>
              <a:gd name="T83" fmla="*/ 20 h 496"/>
              <a:gd name="T84" fmla="*/ 84 w 84"/>
              <a:gd name="T85" fmla="*/ 24 h 496"/>
              <a:gd name="T86" fmla="*/ 84 w 84"/>
              <a:gd name="T87" fmla="*/ 36 h 496"/>
              <a:gd name="T88" fmla="*/ 80 w 84"/>
              <a:gd name="T89" fmla="*/ 40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4" h="496">
                <a:moveTo>
                  <a:pt x="80" y="40"/>
                </a:moveTo>
                <a:lnTo>
                  <a:pt x="80" y="44"/>
                </a:lnTo>
                <a:lnTo>
                  <a:pt x="80" y="48"/>
                </a:lnTo>
                <a:lnTo>
                  <a:pt x="80" y="56"/>
                </a:lnTo>
                <a:lnTo>
                  <a:pt x="76" y="68"/>
                </a:lnTo>
                <a:lnTo>
                  <a:pt x="76" y="80"/>
                </a:lnTo>
                <a:lnTo>
                  <a:pt x="76" y="92"/>
                </a:lnTo>
                <a:lnTo>
                  <a:pt x="76" y="112"/>
                </a:lnTo>
                <a:lnTo>
                  <a:pt x="76" y="128"/>
                </a:lnTo>
                <a:lnTo>
                  <a:pt x="76" y="152"/>
                </a:lnTo>
                <a:lnTo>
                  <a:pt x="72" y="172"/>
                </a:lnTo>
                <a:lnTo>
                  <a:pt x="72" y="196"/>
                </a:lnTo>
                <a:lnTo>
                  <a:pt x="72" y="224"/>
                </a:lnTo>
                <a:lnTo>
                  <a:pt x="72" y="248"/>
                </a:lnTo>
                <a:lnTo>
                  <a:pt x="72" y="280"/>
                </a:lnTo>
                <a:lnTo>
                  <a:pt x="72" y="308"/>
                </a:lnTo>
                <a:lnTo>
                  <a:pt x="68" y="340"/>
                </a:lnTo>
                <a:lnTo>
                  <a:pt x="68" y="368"/>
                </a:lnTo>
                <a:lnTo>
                  <a:pt x="68" y="396"/>
                </a:lnTo>
                <a:lnTo>
                  <a:pt x="64" y="420"/>
                </a:lnTo>
                <a:lnTo>
                  <a:pt x="64" y="436"/>
                </a:lnTo>
                <a:lnTo>
                  <a:pt x="60" y="452"/>
                </a:lnTo>
                <a:lnTo>
                  <a:pt x="60" y="468"/>
                </a:lnTo>
                <a:lnTo>
                  <a:pt x="56" y="476"/>
                </a:lnTo>
                <a:lnTo>
                  <a:pt x="56" y="480"/>
                </a:lnTo>
                <a:lnTo>
                  <a:pt x="52" y="488"/>
                </a:lnTo>
                <a:lnTo>
                  <a:pt x="48" y="492"/>
                </a:lnTo>
                <a:lnTo>
                  <a:pt x="40" y="496"/>
                </a:lnTo>
                <a:lnTo>
                  <a:pt x="36" y="496"/>
                </a:lnTo>
                <a:lnTo>
                  <a:pt x="28" y="492"/>
                </a:lnTo>
                <a:lnTo>
                  <a:pt x="24" y="488"/>
                </a:lnTo>
                <a:lnTo>
                  <a:pt x="20" y="480"/>
                </a:lnTo>
                <a:lnTo>
                  <a:pt x="16" y="472"/>
                </a:lnTo>
                <a:lnTo>
                  <a:pt x="12" y="460"/>
                </a:lnTo>
                <a:lnTo>
                  <a:pt x="12" y="448"/>
                </a:lnTo>
                <a:lnTo>
                  <a:pt x="8" y="444"/>
                </a:lnTo>
                <a:lnTo>
                  <a:pt x="8" y="440"/>
                </a:lnTo>
                <a:lnTo>
                  <a:pt x="8" y="436"/>
                </a:lnTo>
                <a:lnTo>
                  <a:pt x="8" y="432"/>
                </a:lnTo>
                <a:lnTo>
                  <a:pt x="8" y="428"/>
                </a:lnTo>
                <a:lnTo>
                  <a:pt x="12" y="420"/>
                </a:lnTo>
                <a:lnTo>
                  <a:pt x="12" y="412"/>
                </a:lnTo>
                <a:lnTo>
                  <a:pt x="12" y="400"/>
                </a:lnTo>
                <a:lnTo>
                  <a:pt x="16" y="388"/>
                </a:lnTo>
                <a:lnTo>
                  <a:pt x="16" y="376"/>
                </a:lnTo>
                <a:lnTo>
                  <a:pt x="20" y="344"/>
                </a:lnTo>
                <a:lnTo>
                  <a:pt x="20" y="328"/>
                </a:lnTo>
                <a:lnTo>
                  <a:pt x="20" y="308"/>
                </a:lnTo>
                <a:lnTo>
                  <a:pt x="24" y="292"/>
                </a:lnTo>
                <a:lnTo>
                  <a:pt x="24" y="272"/>
                </a:lnTo>
                <a:lnTo>
                  <a:pt x="24" y="248"/>
                </a:lnTo>
                <a:lnTo>
                  <a:pt x="28" y="228"/>
                </a:lnTo>
                <a:lnTo>
                  <a:pt x="28" y="204"/>
                </a:lnTo>
                <a:lnTo>
                  <a:pt x="28" y="184"/>
                </a:lnTo>
                <a:lnTo>
                  <a:pt x="28" y="164"/>
                </a:lnTo>
                <a:lnTo>
                  <a:pt x="28" y="144"/>
                </a:lnTo>
                <a:lnTo>
                  <a:pt x="28" y="128"/>
                </a:lnTo>
                <a:lnTo>
                  <a:pt x="24" y="112"/>
                </a:lnTo>
                <a:lnTo>
                  <a:pt x="24" y="96"/>
                </a:lnTo>
                <a:lnTo>
                  <a:pt x="24" y="80"/>
                </a:lnTo>
                <a:lnTo>
                  <a:pt x="20" y="68"/>
                </a:lnTo>
                <a:lnTo>
                  <a:pt x="20" y="56"/>
                </a:lnTo>
                <a:lnTo>
                  <a:pt x="20" y="48"/>
                </a:lnTo>
                <a:lnTo>
                  <a:pt x="16" y="40"/>
                </a:lnTo>
                <a:lnTo>
                  <a:pt x="16" y="32"/>
                </a:lnTo>
                <a:lnTo>
                  <a:pt x="12" y="28"/>
                </a:lnTo>
                <a:lnTo>
                  <a:pt x="12" y="24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4"/>
                </a:lnTo>
                <a:lnTo>
                  <a:pt x="56" y="8"/>
                </a:lnTo>
                <a:lnTo>
                  <a:pt x="68" y="12"/>
                </a:lnTo>
                <a:lnTo>
                  <a:pt x="72" y="12"/>
                </a:lnTo>
                <a:lnTo>
                  <a:pt x="76" y="16"/>
                </a:lnTo>
                <a:lnTo>
                  <a:pt x="80" y="20"/>
                </a:lnTo>
                <a:lnTo>
                  <a:pt x="80" y="20"/>
                </a:lnTo>
                <a:lnTo>
                  <a:pt x="84" y="24"/>
                </a:lnTo>
                <a:lnTo>
                  <a:pt x="84" y="32"/>
                </a:lnTo>
                <a:lnTo>
                  <a:pt x="84" y="36"/>
                </a:lnTo>
                <a:lnTo>
                  <a:pt x="80" y="40"/>
                </a:lnTo>
                <a:lnTo>
                  <a:pt x="80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520">
            <a:extLst>
              <a:ext uri="{FF2B5EF4-FFF2-40B4-BE49-F238E27FC236}">
                <a16:creationId xmlns:a16="http://schemas.microsoft.com/office/drawing/2014/main" xmlns="" id="{942C70D6-BEB7-48F4-B66A-7849DF689BE5}"/>
              </a:ext>
            </a:extLst>
          </p:cNvPr>
          <p:cNvSpPr>
            <a:spLocks/>
          </p:cNvSpPr>
          <p:nvPr/>
        </p:nvSpPr>
        <p:spPr bwMode="auto">
          <a:xfrm>
            <a:off x="8502630" y="4753536"/>
            <a:ext cx="1072030" cy="281013"/>
          </a:xfrm>
          <a:custGeom>
            <a:avLst/>
            <a:gdLst>
              <a:gd name="T0" fmla="*/ 236 w 280"/>
              <a:gd name="T1" fmla="*/ 36 h 60"/>
              <a:gd name="T2" fmla="*/ 216 w 280"/>
              <a:gd name="T3" fmla="*/ 40 h 60"/>
              <a:gd name="T4" fmla="*/ 212 w 280"/>
              <a:gd name="T5" fmla="*/ 40 h 60"/>
              <a:gd name="T6" fmla="*/ 204 w 280"/>
              <a:gd name="T7" fmla="*/ 44 h 60"/>
              <a:gd name="T8" fmla="*/ 188 w 280"/>
              <a:gd name="T9" fmla="*/ 44 h 60"/>
              <a:gd name="T10" fmla="*/ 168 w 280"/>
              <a:gd name="T11" fmla="*/ 48 h 60"/>
              <a:gd name="T12" fmla="*/ 140 w 280"/>
              <a:gd name="T13" fmla="*/ 52 h 60"/>
              <a:gd name="T14" fmla="*/ 108 w 280"/>
              <a:gd name="T15" fmla="*/ 56 h 60"/>
              <a:gd name="T16" fmla="*/ 88 w 280"/>
              <a:gd name="T17" fmla="*/ 56 h 60"/>
              <a:gd name="T18" fmla="*/ 68 w 280"/>
              <a:gd name="T19" fmla="*/ 60 h 60"/>
              <a:gd name="T20" fmla="*/ 60 w 280"/>
              <a:gd name="T21" fmla="*/ 60 h 60"/>
              <a:gd name="T22" fmla="*/ 44 w 280"/>
              <a:gd name="T23" fmla="*/ 60 h 60"/>
              <a:gd name="T24" fmla="*/ 24 w 280"/>
              <a:gd name="T25" fmla="*/ 52 h 60"/>
              <a:gd name="T26" fmla="*/ 8 w 280"/>
              <a:gd name="T27" fmla="*/ 44 h 60"/>
              <a:gd name="T28" fmla="*/ 0 w 280"/>
              <a:gd name="T29" fmla="*/ 36 h 60"/>
              <a:gd name="T30" fmla="*/ 8 w 280"/>
              <a:gd name="T31" fmla="*/ 32 h 60"/>
              <a:gd name="T32" fmla="*/ 24 w 280"/>
              <a:gd name="T33" fmla="*/ 32 h 60"/>
              <a:gd name="T34" fmla="*/ 36 w 280"/>
              <a:gd name="T35" fmla="*/ 28 h 60"/>
              <a:gd name="T36" fmla="*/ 56 w 280"/>
              <a:gd name="T37" fmla="*/ 28 h 60"/>
              <a:gd name="T38" fmla="*/ 88 w 280"/>
              <a:gd name="T39" fmla="*/ 20 h 60"/>
              <a:gd name="T40" fmla="*/ 124 w 280"/>
              <a:gd name="T41" fmla="*/ 16 h 60"/>
              <a:gd name="T42" fmla="*/ 164 w 280"/>
              <a:gd name="T43" fmla="*/ 8 h 60"/>
              <a:gd name="T44" fmla="*/ 192 w 280"/>
              <a:gd name="T45" fmla="*/ 4 h 60"/>
              <a:gd name="T46" fmla="*/ 216 w 280"/>
              <a:gd name="T47" fmla="*/ 0 h 60"/>
              <a:gd name="T48" fmla="*/ 228 w 280"/>
              <a:gd name="T49" fmla="*/ 0 h 60"/>
              <a:gd name="T50" fmla="*/ 248 w 280"/>
              <a:gd name="T51" fmla="*/ 0 h 60"/>
              <a:gd name="T52" fmla="*/ 264 w 280"/>
              <a:gd name="T53" fmla="*/ 4 h 60"/>
              <a:gd name="T54" fmla="*/ 276 w 280"/>
              <a:gd name="T55" fmla="*/ 8 h 60"/>
              <a:gd name="T56" fmla="*/ 280 w 280"/>
              <a:gd name="T57" fmla="*/ 16 h 60"/>
              <a:gd name="T58" fmla="*/ 272 w 280"/>
              <a:gd name="T59" fmla="*/ 24 h 60"/>
              <a:gd name="T60" fmla="*/ 264 w 280"/>
              <a:gd name="T61" fmla="*/ 28 h 60"/>
              <a:gd name="T62" fmla="*/ 252 w 280"/>
              <a:gd name="T63" fmla="*/ 3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80" h="60">
                <a:moveTo>
                  <a:pt x="252" y="36"/>
                </a:moveTo>
                <a:lnTo>
                  <a:pt x="236" y="36"/>
                </a:lnTo>
                <a:lnTo>
                  <a:pt x="224" y="40"/>
                </a:lnTo>
                <a:lnTo>
                  <a:pt x="216" y="40"/>
                </a:lnTo>
                <a:lnTo>
                  <a:pt x="212" y="40"/>
                </a:lnTo>
                <a:lnTo>
                  <a:pt x="212" y="40"/>
                </a:lnTo>
                <a:lnTo>
                  <a:pt x="208" y="40"/>
                </a:lnTo>
                <a:lnTo>
                  <a:pt x="204" y="44"/>
                </a:lnTo>
                <a:lnTo>
                  <a:pt x="196" y="44"/>
                </a:lnTo>
                <a:lnTo>
                  <a:pt x="188" y="44"/>
                </a:lnTo>
                <a:lnTo>
                  <a:pt x="180" y="44"/>
                </a:lnTo>
                <a:lnTo>
                  <a:pt x="168" y="48"/>
                </a:lnTo>
                <a:lnTo>
                  <a:pt x="156" y="48"/>
                </a:lnTo>
                <a:lnTo>
                  <a:pt x="140" y="52"/>
                </a:lnTo>
                <a:lnTo>
                  <a:pt x="124" y="52"/>
                </a:lnTo>
                <a:lnTo>
                  <a:pt x="108" y="56"/>
                </a:lnTo>
                <a:lnTo>
                  <a:pt x="96" y="56"/>
                </a:lnTo>
                <a:lnTo>
                  <a:pt x="88" y="56"/>
                </a:lnTo>
                <a:lnTo>
                  <a:pt x="76" y="60"/>
                </a:lnTo>
                <a:lnTo>
                  <a:pt x="68" y="60"/>
                </a:lnTo>
                <a:lnTo>
                  <a:pt x="64" y="60"/>
                </a:lnTo>
                <a:lnTo>
                  <a:pt x="60" y="60"/>
                </a:lnTo>
                <a:lnTo>
                  <a:pt x="52" y="60"/>
                </a:lnTo>
                <a:lnTo>
                  <a:pt x="44" y="60"/>
                </a:lnTo>
                <a:lnTo>
                  <a:pt x="36" y="56"/>
                </a:lnTo>
                <a:lnTo>
                  <a:pt x="24" y="52"/>
                </a:lnTo>
                <a:lnTo>
                  <a:pt x="16" y="48"/>
                </a:lnTo>
                <a:lnTo>
                  <a:pt x="8" y="44"/>
                </a:lnTo>
                <a:lnTo>
                  <a:pt x="4" y="40"/>
                </a:lnTo>
                <a:lnTo>
                  <a:pt x="0" y="36"/>
                </a:lnTo>
                <a:lnTo>
                  <a:pt x="4" y="36"/>
                </a:lnTo>
                <a:lnTo>
                  <a:pt x="8" y="32"/>
                </a:lnTo>
                <a:lnTo>
                  <a:pt x="12" y="32"/>
                </a:lnTo>
                <a:lnTo>
                  <a:pt x="24" y="32"/>
                </a:lnTo>
                <a:lnTo>
                  <a:pt x="28" y="28"/>
                </a:lnTo>
                <a:lnTo>
                  <a:pt x="36" y="28"/>
                </a:lnTo>
                <a:lnTo>
                  <a:pt x="48" y="28"/>
                </a:lnTo>
                <a:lnTo>
                  <a:pt x="56" y="28"/>
                </a:lnTo>
                <a:lnTo>
                  <a:pt x="72" y="24"/>
                </a:lnTo>
                <a:lnTo>
                  <a:pt x="88" y="20"/>
                </a:lnTo>
                <a:lnTo>
                  <a:pt x="104" y="20"/>
                </a:lnTo>
                <a:lnTo>
                  <a:pt x="124" y="16"/>
                </a:lnTo>
                <a:lnTo>
                  <a:pt x="144" y="12"/>
                </a:lnTo>
                <a:lnTo>
                  <a:pt x="164" y="8"/>
                </a:lnTo>
                <a:lnTo>
                  <a:pt x="180" y="4"/>
                </a:lnTo>
                <a:lnTo>
                  <a:pt x="192" y="4"/>
                </a:lnTo>
                <a:lnTo>
                  <a:pt x="204" y="4"/>
                </a:lnTo>
                <a:lnTo>
                  <a:pt x="216" y="0"/>
                </a:lnTo>
                <a:lnTo>
                  <a:pt x="224" y="0"/>
                </a:lnTo>
                <a:lnTo>
                  <a:pt x="228" y="0"/>
                </a:lnTo>
                <a:lnTo>
                  <a:pt x="240" y="0"/>
                </a:lnTo>
                <a:lnTo>
                  <a:pt x="248" y="0"/>
                </a:lnTo>
                <a:lnTo>
                  <a:pt x="256" y="4"/>
                </a:lnTo>
                <a:lnTo>
                  <a:pt x="264" y="4"/>
                </a:lnTo>
                <a:lnTo>
                  <a:pt x="272" y="8"/>
                </a:lnTo>
                <a:lnTo>
                  <a:pt x="276" y="8"/>
                </a:lnTo>
                <a:lnTo>
                  <a:pt x="280" y="12"/>
                </a:lnTo>
                <a:lnTo>
                  <a:pt x="280" y="16"/>
                </a:lnTo>
                <a:lnTo>
                  <a:pt x="276" y="20"/>
                </a:lnTo>
                <a:lnTo>
                  <a:pt x="272" y="24"/>
                </a:lnTo>
                <a:lnTo>
                  <a:pt x="268" y="28"/>
                </a:lnTo>
                <a:lnTo>
                  <a:pt x="264" y="28"/>
                </a:lnTo>
                <a:lnTo>
                  <a:pt x="256" y="32"/>
                </a:lnTo>
                <a:lnTo>
                  <a:pt x="252" y="36"/>
                </a:lnTo>
                <a:lnTo>
                  <a:pt x="252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521">
            <a:extLst>
              <a:ext uri="{FF2B5EF4-FFF2-40B4-BE49-F238E27FC236}">
                <a16:creationId xmlns:a16="http://schemas.microsoft.com/office/drawing/2014/main" xmlns="" id="{9770D831-C8AE-4DD3-9965-038BF6395D8E}"/>
              </a:ext>
            </a:extLst>
          </p:cNvPr>
          <p:cNvSpPr>
            <a:spLocks/>
          </p:cNvSpPr>
          <p:nvPr/>
        </p:nvSpPr>
        <p:spPr bwMode="auto">
          <a:xfrm>
            <a:off x="8334168" y="4828473"/>
            <a:ext cx="842309" cy="1086584"/>
          </a:xfrm>
          <a:custGeom>
            <a:avLst/>
            <a:gdLst>
              <a:gd name="T0" fmla="*/ 0 w 220"/>
              <a:gd name="T1" fmla="*/ 228 h 232"/>
              <a:gd name="T2" fmla="*/ 0 w 220"/>
              <a:gd name="T3" fmla="*/ 224 h 232"/>
              <a:gd name="T4" fmla="*/ 4 w 220"/>
              <a:gd name="T5" fmla="*/ 220 h 232"/>
              <a:gd name="T6" fmla="*/ 8 w 220"/>
              <a:gd name="T7" fmla="*/ 216 h 232"/>
              <a:gd name="T8" fmla="*/ 12 w 220"/>
              <a:gd name="T9" fmla="*/ 212 h 232"/>
              <a:gd name="T10" fmla="*/ 20 w 220"/>
              <a:gd name="T11" fmla="*/ 204 h 232"/>
              <a:gd name="T12" fmla="*/ 28 w 220"/>
              <a:gd name="T13" fmla="*/ 196 h 232"/>
              <a:gd name="T14" fmla="*/ 40 w 220"/>
              <a:gd name="T15" fmla="*/ 188 h 232"/>
              <a:gd name="T16" fmla="*/ 52 w 220"/>
              <a:gd name="T17" fmla="*/ 176 h 232"/>
              <a:gd name="T18" fmla="*/ 64 w 220"/>
              <a:gd name="T19" fmla="*/ 164 h 232"/>
              <a:gd name="T20" fmla="*/ 80 w 220"/>
              <a:gd name="T21" fmla="*/ 152 h 232"/>
              <a:gd name="T22" fmla="*/ 96 w 220"/>
              <a:gd name="T23" fmla="*/ 132 h 232"/>
              <a:gd name="T24" fmla="*/ 116 w 220"/>
              <a:gd name="T25" fmla="*/ 112 h 232"/>
              <a:gd name="T26" fmla="*/ 136 w 220"/>
              <a:gd name="T27" fmla="*/ 88 h 232"/>
              <a:gd name="T28" fmla="*/ 156 w 220"/>
              <a:gd name="T29" fmla="*/ 64 h 232"/>
              <a:gd name="T30" fmla="*/ 180 w 220"/>
              <a:gd name="T31" fmla="*/ 32 h 232"/>
              <a:gd name="T32" fmla="*/ 204 w 220"/>
              <a:gd name="T33" fmla="*/ 0 h 232"/>
              <a:gd name="T34" fmla="*/ 220 w 220"/>
              <a:gd name="T35" fmla="*/ 52 h 232"/>
              <a:gd name="T36" fmla="*/ 208 w 220"/>
              <a:gd name="T37" fmla="*/ 68 h 232"/>
              <a:gd name="T38" fmla="*/ 196 w 220"/>
              <a:gd name="T39" fmla="*/ 84 h 232"/>
              <a:gd name="T40" fmla="*/ 184 w 220"/>
              <a:gd name="T41" fmla="*/ 100 h 232"/>
              <a:gd name="T42" fmla="*/ 172 w 220"/>
              <a:gd name="T43" fmla="*/ 116 h 232"/>
              <a:gd name="T44" fmla="*/ 160 w 220"/>
              <a:gd name="T45" fmla="*/ 128 h 232"/>
              <a:gd name="T46" fmla="*/ 152 w 220"/>
              <a:gd name="T47" fmla="*/ 140 h 232"/>
              <a:gd name="T48" fmla="*/ 140 w 220"/>
              <a:gd name="T49" fmla="*/ 148 h 232"/>
              <a:gd name="T50" fmla="*/ 132 w 220"/>
              <a:gd name="T51" fmla="*/ 160 h 232"/>
              <a:gd name="T52" fmla="*/ 112 w 220"/>
              <a:gd name="T53" fmla="*/ 176 h 232"/>
              <a:gd name="T54" fmla="*/ 92 w 220"/>
              <a:gd name="T55" fmla="*/ 192 h 232"/>
              <a:gd name="T56" fmla="*/ 68 w 220"/>
              <a:gd name="T57" fmla="*/ 204 h 232"/>
              <a:gd name="T58" fmla="*/ 48 w 220"/>
              <a:gd name="T59" fmla="*/ 216 h 232"/>
              <a:gd name="T60" fmla="*/ 40 w 220"/>
              <a:gd name="T61" fmla="*/ 220 h 232"/>
              <a:gd name="T62" fmla="*/ 28 w 220"/>
              <a:gd name="T63" fmla="*/ 224 h 232"/>
              <a:gd name="T64" fmla="*/ 20 w 220"/>
              <a:gd name="T65" fmla="*/ 228 h 232"/>
              <a:gd name="T66" fmla="*/ 16 w 220"/>
              <a:gd name="T67" fmla="*/ 232 h 232"/>
              <a:gd name="T68" fmla="*/ 8 w 220"/>
              <a:gd name="T69" fmla="*/ 232 h 232"/>
              <a:gd name="T70" fmla="*/ 8 w 220"/>
              <a:gd name="T71" fmla="*/ 232 h 232"/>
              <a:gd name="T72" fmla="*/ 4 w 220"/>
              <a:gd name="T73" fmla="*/ 232 h 232"/>
              <a:gd name="T74" fmla="*/ 0 w 220"/>
              <a:gd name="T75" fmla="*/ 228 h 232"/>
              <a:gd name="T76" fmla="*/ 0 w 220"/>
              <a:gd name="T77" fmla="*/ 228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20" h="232">
                <a:moveTo>
                  <a:pt x="0" y="228"/>
                </a:moveTo>
                <a:lnTo>
                  <a:pt x="0" y="224"/>
                </a:lnTo>
                <a:lnTo>
                  <a:pt x="4" y="220"/>
                </a:lnTo>
                <a:lnTo>
                  <a:pt x="8" y="216"/>
                </a:lnTo>
                <a:lnTo>
                  <a:pt x="12" y="212"/>
                </a:lnTo>
                <a:lnTo>
                  <a:pt x="20" y="204"/>
                </a:lnTo>
                <a:lnTo>
                  <a:pt x="28" y="196"/>
                </a:lnTo>
                <a:lnTo>
                  <a:pt x="40" y="188"/>
                </a:lnTo>
                <a:lnTo>
                  <a:pt x="52" y="176"/>
                </a:lnTo>
                <a:lnTo>
                  <a:pt x="64" y="164"/>
                </a:lnTo>
                <a:lnTo>
                  <a:pt x="80" y="152"/>
                </a:lnTo>
                <a:lnTo>
                  <a:pt x="96" y="132"/>
                </a:lnTo>
                <a:lnTo>
                  <a:pt x="116" y="112"/>
                </a:lnTo>
                <a:lnTo>
                  <a:pt x="136" y="88"/>
                </a:lnTo>
                <a:lnTo>
                  <a:pt x="156" y="64"/>
                </a:lnTo>
                <a:lnTo>
                  <a:pt x="180" y="32"/>
                </a:lnTo>
                <a:lnTo>
                  <a:pt x="204" y="0"/>
                </a:lnTo>
                <a:lnTo>
                  <a:pt x="220" y="52"/>
                </a:lnTo>
                <a:lnTo>
                  <a:pt x="208" y="68"/>
                </a:lnTo>
                <a:lnTo>
                  <a:pt x="196" y="84"/>
                </a:lnTo>
                <a:lnTo>
                  <a:pt x="184" y="100"/>
                </a:lnTo>
                <a:lnTo>
                  <a:pt x="172" y="116"/>
                </a:lnTo>
                <a:lnTo>
                  <a:pt x="160" y="128"/>
                </a:lnTo>
                <a:lnTo>
                  <a:pt x="152" y="140"/>
                </a:lnTo>
                <a:lnTo>
                  <a:pt x="140" y="148"/>
                </a:lnTo>
                <a:lnTo>
                  <a:pt x="132" y="160"/>
                </a:lnTo>
                <a:lnTo>
                  <a:pt x="112" y="176"/>
                </a:lnTo>
                <a:lnTo>
                  <a:pt x="92" y="192"/>
                </a:lnTo>
                <a:lnTo>
                  <a:pt x="68" y="204"/>
                </a:lnTo>
                <a:lnTo>
                  <a:pt x="48" y="216"/>
                </a:lnTo>
                <a:lnTo>
                  <a:pt x="40" y="220"/>
                </a:lnTo>
                <a:lnTo>
                  <a:pt x="28" y="224"/>
                </a:lnTo>
                <a:lnTo>
                  <a:pt x="20" y="228"/>
                </a:lnTo>
                <a:lnTo>
                  <a:pt x="16" y="232"/>
                </a:lnTo>
                <a:lnTo>
                  <a:pt x="8" y="232"/>
                </a:lnTo>
                <a:lnTo>
                  <a:pt x="8" y="232"/>
                </a:lnTo>
                <a:lnTo>
                  <a:pt x="4" y="232"/>
                </a:lnTo>
                <a:lnTo>
                  <a:pt x="0" y="228"/>
                </a:lnTo>
                <a:lnTo>
                  <a:pt x="0" y="2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522">
            <a:extLst>
              <a:ext uri="{FF2B5EF4-FFF2-40B4-BE49-F238E27FC236}">
                <a16:creationId xmlns:a16="http://schemas.microsoft.com/office/drawing/2014/main" xmlns="" id="{14E7AEC6-4310-44CA-9C91-187CB7E6AC33}"/>
              </a:ext>
            </a:extLst>
          </p:cNvPr>
          <p:cNvSpPr>
            <a:spLocks/>
          </p:cNvSpPr>
          <p:nvPr/>
        </p:nvSpPr>
        <p:spPr bwMode="auto">
          <a:xfrm>
            <a:off x="9084589" y="5146954"/>
            <a:ext cx="459441" cy="281013"/>
          </a:xfrm>
          <a:custGeom>
            <a:avLst/>
            <a:gdLst>
              <a:gd name="T0" fmla="*/ 0 w 120"/>
              <a:gd name="T1" fmla="*/ 0 h 60"/>
              <a:gd name="T2" fmla="*/ 20 w 120"/>
              <a:gd name="T3" fmla="*/ 0 h 60"/>
              <a:gd name="T4" fmla="*/ 36 w 120"/>
              <a:gd name="T5" fmla="*/ 4 h 60"/>
              <a:gd name="T6" fmla="*/ 52 w 120"/>
              <a:gd name="T7" fmla="*/ 4 h 60"/>
              <a:gd name="T8" fmla="*/ 64 w 120"/>
              <a:gd name="T9" fmla="*/ 4 h 60"/>
              <a:gd name="T10" fmla="*/ 76 w 120"/>
              <a:gd name="T11" fmla="*/ 8 h 60"/>
              <a:gd name="T12" fmla="*/ 84 w 120"/>
              <a:gd name="T13" fmla="*/ 8 h 60"/>
              <a:gd name="T14" fmla="*/ 92 w 120"/>
              <a:gd name="T15" fmla="*/ 12 h 60"/>
              <a:gd name="T16" fmla="*/ 100 w 120"/>
              <a:gd name="T17" fmla="*/ 12 h 60"/>
              <a:gd name="T18" fmla="*/ 108 w 120"/>
              <a:gd name="T19" fmla="*/ 20 h 60"/>
              <a:gd name="T20" fmla="*/ 112 w 120"/>
              <a:gd name="T21" fmla="*/ 24 h 60"/>
              <a:gd name="T22" fmla="*/ 116 w 120"/>
              <a:gd name="T23" fmla="*/ 32 h 60"/>
              <a:gd name="T24" fmla="*/ 120 w 120"/>
              <a:gd name="T25" fmla="*/ 40 h 60"/>
              <a:gd name="T26" fmla="*/ 116 w 120"/>
              <a:gd name="T27" fmla="*/ 48 h 60"/>
              <a:gd name="T28" fmla="*/ 116 w 120"/>
              <a:gd name="T29" fmla="*/ 56 h 60"/>
              <a:gd name="T30" fmla="*/ 108 w 120"/>
              <a:gd name="T31" fmla="*/ 56 h 60"/>
              <a:gd name="T32" fmla="*/ 100 w 120"/>
              <a:gd name="T33" fmla="*/ 60 h 60"/>
              <a:gd name="T34" fmla="*/ 96 w 120"/>
              <a:gd name="T35" fmla="*/ 60 h 60"/>
              <a:gd name="T36" fmla="*/ 88 w 120"/>
              <a:gd name="T37" fmla="*/ 56 h 60"/>
              <a:gd name="T38" fmla="*/ 76 w 120"/>
              <a:gd name="T39" fmla="*/ 52 h 60"/>
              <a:gd name="T40" fmla="*/ 64 w 120"/>
              <a:gd name="T41" fmla="*/ 48 h 60"/>
              <a:gd name="T42" fmla="*/ 52 w 120"/>
              <a:gd name="T43" fmla="*/ 36 h 60"/>
              <a:gd name="T44" fmla="*/ 36 w 120"/>
              <a:gd name="T45" fmla="*/ 28 h 60"/>
              <a:gd name="T46" fmla="*/ 20 w 120"/>
              <a:gd name="T47" fmla="*/ 16 h 60"/>
              <a:gd name="T48" fmla="*/ 0 w 120"/>
              <a:gd name="T49" fmla="*/ 0 h 60"/>
              <a:gd name="T50" fmla="*/ 0 w 120"/>
              <a:gd name="T51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20" h="60">
                <a:moveTo>
                  <a:pt x="0" y="0"/>
                </a:moveTo>
                <a:lnTo>
                  <a:pt x="20" y="0"/>
                </a:lnTo>
                <a:lnTo>
                  <a:pt x="36" y="4"/>
                </a:lnTo>
                <a:lnTo>
                  <a:pt x="52" y="4"/>
                </a:lnTo>
                <a:lnTo>
                  <a:pt x="64" y="4"/>
                </a:lnTo>
                <a:lnTo>
                  <a:pt x="76" y="8"/>
                </a:lnTo>
                <a:lnTo>
                  <a:pt x="84" y="8"/>
                </a:lnTo>
                <a:lnTo>
                  <a:pt x="92" y="12"/>
                </a:lnTo>
                <a:lnTo>
                  <a:pt x="100" y="12"/>
                </a:lnTo>
                <a:lnTo>
                  <a:pt x="108" y="20"/>
                </a:lnTo>
                <a:lnTo>
                  <a:pt x="112" y="24"/>
                </a:lnTo>
                <a:lnTo>
                  <a:pt x="116" y="32"/>
                </a:lnTo>
                <a:lnTo>
                  <a:pt x="120" y="40"/>
                </a:lnTo>
                <a:lnTo>
                  <a:pt x="116" y="48"/>
                </a:lnTo>
                <a:lnTo>
                  <a:pt x="116" y="56"/>
                </a:lnTo>
                <a:lnTo>
                  <a:pt x="108" y="56"/>
                </a:lnTo>
                <a:lnTo>
                  <a:pt x="100" y="60"/>
                </a:lnTo>
                <a:lnTo>
                  <a:pt x="96" y="60"/>
                </a:lnTo>
                <a:lnTo>
                  <a:pt x="88" y="56"/>
                </a:lnTo>
                <a:lnTo>
                  <a:pt x="76" y="52"/>
                </a:lnTo>
                <a:lnTo>
                  <a:pt x="64" y="48"/>
                </a:lnTo>
                <a:lnTo>
                  <a:pt x="52" y="36"/>
                </a:lnTo>
                <a:lnTo>
                  <a:pt x="36" y="28"/>
                </a:lnTo>
                <a:lnTo>
                  <a:pt x="20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523">
            <a:extLst>
              <a:ext uri="{FF2B5EF4-FFF2-40B4-BE49-F238E27FC236}">
                <a16:creationId xmlns:a16="http://schemas.microsoft.com/office/drawing/2014/main" xmlns="" id="{61343AB3-BD20-4D4D-89CA-5217B9B663FB}"/>
              </a:ext>
            </a:extLst>
          </p:cNvPr>
          <p:cNvSpPr>
            <a:spLocks/>
          </p:cNvSpPr>
          <p:nvPr/>
        </p:nvSpPr>
        <p:spPr bwMode="auto">
          <a:xfrm>
            <a:off x="9620604" y="4228978"/>
            <a:ext cx="382868" cy="393418"/>
          </a:xfrm>
          <a:custGeom>
            <a:avLst/>
            <a:gdLst>
              <a:gd name="T0" fmla="*/ 0 w 100"/>
              <a:gd name="T1" fmla="*/ 12 h 84"/>
              <a:gd name="T2" fmla="*/ 4 w 100"/>
              <a:gd name="T3" fmla="*/ 8 h 84"/>
              <a:gd name="T4" fmla="*/ 8 w 100"/>
              <a:gd name="T5" fmla="*/ 4 h 84"/>
              <a:gd name="T6" fmla="*/ 16 w 100"/>
              <a:gd name="T7" fmla="*/ 4 h 84"/>
              <a:gd name="T8" fmla="*/ 24 w 100"/>
              <a:gd name="T9" fmla="*/ 0 h 84"/>
              <a:gd name="T10" fmla="*/ 36 w 100"/>
              <a:gd name="T11" fmla="*/ 0 h 84"/>
              <a:gd name="T12" fmla="*/ 48 w 100"/>
              <a:gd name="T13" fmla="*/ 4 h 84"/>
              <a:gd name="T14" fmla="*/ 60 w 100"/>
              <a:gd name="T15" fmla="*/ 4 h 84"/>
              <a:gd name="T16" fmla="*/ 68 w 100"/>
              <a:gd name="T17" fmla="*/ 12 h 84"/>
              <a:gd name="T18" fmla="*/ 80 w 100"/>
              <a:gd name="T19" fmla="*/ 16 h 84"/>
              <a:gd name="T20" fmla="*/ 88 w 100"/>
              <a:gd name="T21" fmla="*/ 24 h 84"/>
              <a:gd name="T22" fmla="*/ 92 w 100"/>
              <a:gd name="T23" fmla="*/ 32 h 84"/>
              <a:gd name="T24" fmla="*/ 100 w 100"/>
              <a:gd name="T25" fmla="*/ 40 h 84"/>
              <a:gd name="T26" fmla="*/ 100 w 100"/>
              <a:gd name="T27" fmla="*/ 48 h 84"/>
              <a:gd name="T28" fmla="*/ 100 w 100"/>
              <a:gd name="T29" fmla="*/ 56 h 84"/>
              <a:gd name="T30" fmla="*/ 96 w 100"/>
              <a:gd name="T31" fmla="*/ 64 h 84"/>
              <a:gd name="T32" fmla="*/ 92 w 100"/>
              <a:gd name="T33" fmla="*/ 72 h 84"/>
              <a:gd name="T34" fmla="*/ 88 w 100"/>
              <a:gd name="T35" fmla="*/ 76 h 84"/>
              <a:gd name="T36" fmla="*/ 80 w 100"/>
              <a:gd name="T37" fmla="*/ 80 h 84"/>
              <a:gd name="T38" fmla="*/ 76 w 100"/>
              <a:gd name="T39" fmla="*/ 80 h 84"/>
              <a:gd name="T40" fmla="*/ 72 w 100"/>
              <a:gd name="T41" fmla="*/ 84 h 84"/>
              <a:gd name="T42" fmla="*/ 68 w 100"/>
              <a:gd name="T43" fmla="*/ 80 h 84"/>
              <a:gd name="T44" fmla="*/ 68 w 100"/>
              <a:gd name="T45" fmla="*/ 80 h 84"/>
              <a:gd name="T46" fmla="*/ 64 w 100"/>
              <a:gd name="T47" fmla="*/ 76 h 84"/>
              <a:gd name="T48" fmla="*/ 56 w 100"/>
              <a:gd name="T49" fmla="*/ 72 h 84"/>
              <a:gd name="T50" fmla="*/ 44 w 100"/>
              <a:gd name="T51" fmla="*/ 64 h 84"/>
              <a:gd name="T52" fmla="*/ 32 w 100"/>
              <a:gd name="T53" fmla="*/ 48 h 84"/>
              <a:gd name="T54" fmla="*/ 24 w 100"/>
              <a:gd name="T55" fmla="*/ 44 h 84"/>
              <a:gd name="T56" fmla="*/ 16 w 100"/>
              <a:gd name="T57" fmla="*/ 36 h 84"/>
              <a:gd name="T58" fmla="*/ 12 w 100"/>
              <a:gd name="T59" fmla="*/ 28 h 84"/>
              <a:gd name="T60" fmla="*/ 4 w 100"/>
              <a:gd name="T61" fmla="*/ 24 h 84"/>
              <a:gd name="T62" fmla="*/ 0 w 100"/>
              <a:gd name="T63" fmla="*/ 20 h 84"/>
              <a:gd name="T64" fmla="*/ 0 w 100"/>
              <a:gd name="T65" fmla="*/ 16 h 84"/>
              <a:gd name="T66" fmla="*/ 0 w 100"/>
              <a:gd name="T67" fmla="*/ 12 h 84"/>
              <a:gd name="T68" fmla="*/ 0 w 100"/>
              <a:gd name="T69" fmla="*/ 12 h 84"/>
              <a:gd name="T70" fmla="*/ 0 w 100"/>
              <a:gd name="T71" fmla="*/ 1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0" h="84">
                <a:moveTo>
                  <a:pt x="0" y="12"/>
                </a:moveTo>
                <a:lnTo>
                  <a:pt x="4" y="8"/>
                </a:lnTo>
                <a:lnTo>
                  <a:pt x="8" y="4"/>
                </a:lnTo>
                <a:lnTo>
                  <a:pt x="16" y="4"/>
                </a:lnTo>
                <a:lnTo>
                  <a:pt x="24" y="0"/>
                </a:lnTo>
                <a:lnTo>
                  <a:pt x="36" y="0"/>
                </a:lnTo>
                <a:lnTo>
                  <a:pt x="48" y="4"/>
                </a:lnTo>
                <a:lnTo>
                  <a:pt x="60" y="4"/>
                </a:lnTo>
                <a:lnTo>
                  <a:pt x="68" y="12"/>
                </a:lnTo>
                <a:lnTo>
                  <a:pt x="80" y="16"/>
                </a:lnTo>
                <a:lnTo>
                  <a:pt x="88" y="24"/>
                </a:lnTo>
                <a:lnTo>
                  <a:pt x="92" y="32"/>
                </a:lnTo>
                <a:lnTo>
                  <a:pt x="100" y="40"/>
                </a:lnTo>
                <a:lnTo>
                  <a:pt x="100" y="48"/>
                </a:lnTo>
                <a:lnTo>
                  <a:pt x="100" y="56"/>
                </a:lnTo>
                <a:lnTo>
                  <a:pt x="96" y="64"/>
                </a:lnTo>
                <a:lnTo>
                  <a:pt x="92" y="72"/>
                </a:lnTo>
                <a:lnTo>
                  <a:pt x="88" y="76"/>
                </a:lnTo>
                <a:lnTo>
                  <a:pt x="80" y="80"/>
                </a:lnTo>
                <a:lnTo>
                  <a:pt x="76" y="80"/>
                </a:lnTo>
                <a:lnTo>
                  <a:pt x="72" y="84"/>
                </a:lnTo>
                <a:lnTo>
                  <a:pt x="68" y="80"/>
                </a:lnTo>
                <a:lnTo>
                  <a:pt x="68" y="80"/>
                </a:lnTo>
                <a:lnTo>
                  <a:pt x="64" y="76"/>
                </a:lnTo>
                <a:lnTo>
                  <a:pt x="56" y="72"/>
                </a:lnTo>
                <a:lnTo>
                  <a:pt x="44" y="64"/>
                </a:lnTo>
                <a:lnTo>
                  <a:pt x="32" y="48"/>
                </a:lnTo>
                <a:lnTo>
                  <a:pt x="24" y="44"/>
                </a:lnTo>
                <a:lnTo>
                  <a:pt x="16" y="36"/>
                </a:lnTo>
                <a:lnTo>
                  <a:pt x="12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524">
            <a:extLst>
              <a:ext uri="{FF2B5EF4-FFF2-40B4-BE49-F238E27FC236}">
                <a16:creationId xmlns:a16="http://schemas.microsoft.com/office/drawing/2014/main" xmlns="" id="{D21C5DA3-8672-4033-A01E-5BA7B2C64431}"/>
              </a:ext>
            </a:extLst>
          </p:cNvPr>
          <p:cNvSpPr>
            <a:spLocks/>
          </p:cNvSpPr>
          <p:nvPr/>
        </p:nvSpPr>
        <p:spPr bwMode="auto">
          <a:xfrm>
            <a:off x="10095360" y="4060370"/>
            <a:ext cx="581959" cy="580760"/>
          </a:xfrm>
          <a:custGeom>
            <a:avLst/>
            <a:gdLst>
              <a:gd name="T0" fmla="*/ 72 w 152"/>
              <a:gd name="T1" fmla="*/ 20 h 124"/>
              <a:gd name="T2" fmla="*/ 68 w 152"/>
              <a:gd name="T3" fmla="*/ 16 h 124"/>
              <a:gd name="T4" fmla="*/ 68 w 152"/>
              <a:gd name="T5" fmla="*/ 12 h 124"/>
              <a:gd name="T6" fmla="*/ 68 w 152"/>
              <a:gd name="T7" fmla="*/ 8 h 124"/>
              <a:gd name="T8" fmla="*/ 72 w 152"/>
              <a:gd name="T9" fmla="*/ 4 h 124"/>
              <a:gd name="T10" fmla="*/ 76 w 152"/>
              <a:gd name="T11" fmla="*/ 0 h 124"/>
              <a:gd name="T12" fmla="*/ 80 w 152"/>
              <a:gd name="T13" fmla="*/ 0 h 124"/>
              <a:gd name="T14" fmla="*/ 92 w 152"/>
              <a:gd name="T15" fmla="*/ 0 h 124"/>
              <a:gd name="T16" fmla="*/ 100 w 152"/>
              <a:gd name="T17" fmla="*/ 0 h 124"/>
              <a:gd name="T18" fmla="*/ 120 w 152"/>
              <a:gd name="T19" fmla="*/ 8 h 124"/>
              <a:gd name="T20" fmla="*/ 140 w 152"/>
              <a:gd name="T21" fmla="*/ 16 h 124"/>
              <a:gd name="T22" fmla="*/ 144 w 152"/>
              <a:gd name="T23" fmla="*/ 20 h 124"/>
              <a:gd name="T24" fmla="*/ 148 w 152"/>
              <a:gd name="T25" fmla="*/ 24 h 124"/>
              <a:gd name="T26" fmla="*/ 152 w 152"/>
              <a:gd name="T27" fmla="*/ 28 h 124"/>
              <a:gd name="T28" fmla="*/ 152 w 152"/>
              <a:gd name="T29" fmla="*/ 32 h 124"/>
              <a:gd name="T30" fmla="*/ 152 w 152"/>
              <a:gd name="T31" fmla="*/ 36 h 124"/>
              <a:gd name="T32" fmla="*/ 152 w 152"/>
              <a:gd name="T33" fmla="*/ 40 h 124"/>
              <a:gd name="T34" fmla="*/ 148 w 152"/>
              <a:gd name="T35" fmla="*/ 40 h 124"/>
              <a:gd name="T36" fmla="*/ 144 w 152"/>
              <a:gd name="T37" fmla="*/ 44 h 124"/>
              <a:gd name="T38" fmla="*/ 140 w 152"/>
              <a:gd name="T39" fmla="*/ 48 h 124"/>
              <a:gd name="T40" fmla="*/ 132 w 152"/>
              <a:gd name="T41" fmla="*/ 56 h 124"/>
              <a:gd name="T42" fmla="*/ 128 w 152"/>
              <a:gd name="T43" fmla="*/ 60 h 124"/>
              <a:gd name="T44" fmla="*/ 120 w 152"/>
              <a:gd name="T45" fmla="*/ 64 h 124"/>
              <a:gd name="T46" fmla="*/ 84 w 152"/>
              <a:gd name="T47" fmla="*/ 88 h 124"/>
              <a:gd name="T48" fmla="*/ 64 w 152"/>
              <a:gd name="T49" fmla="*/ 100 h 124"/>
              <a:gd name="T50" fmla="*/ 44 w 152"/>
              <a:gd name="T51" fmla="*/ 108 h 124"/>
              <a:gd name="T52" fmla="*/ 36 w 152"/>
              <a:gd name="T53" fmla="*/ 112 h 124"/>
              <a:gd name="T54" fmla="*/ 28 w 152"/>
              <a:gd name="T55" fmla="*/ 116 h 124"/>
              <a:gd name="T56" fmla="*/ 20 w 152"/>
              <a:gd name="T57" fmla="*/ 120 h 124"/>
              <a:gd name="T58" fmla="*/ 16 w 152"/>
              <a:gd name="T59" fmla="*/ 124 h 124"/>
              <a:gd name="T60" fmla="*/ 8 w 152"/>
              <a:gd name="T61" fmla="*/ 124 h 124"/>
              <a:gd name="T62" fmla="*/ 4 w 152"/>
              <a:gd name="T63" fmla="*/ 124 h 124"/>
              <a:gd name="T64" fmla="*/ 4 w 152"/>
              <a:gd name="T65" fmla="*/ 124 h 124"/>
              <a:gd name="T66" fmla="*/ 0 w 152"/>
              <a:gd name="T67" fmla="*/ 124 h 124"/>
              <a:gd name="T68" fmla="*/ 0 w 152"/>
              <a:gd name="T69" fmla="*/ 120 h 124"/>
              <a:gd name="T70" fmla="*/ 0 w 152"/>
              <a:gd name="T71" fmla="*/ 120 h 124"/>
              <a:gd name="T72" fmla="*/ 0 w 152"/>
              <a:gd name="T73" fmla="*/ 116 h 124"/>
              <a:gd name="T74" fmla="*/ 4 w 152"/>
              <a:gd name="T75" fmla="*/ 112 h 124"/>
              <a:gd name="T76" fmla="*/ 8 w 152"/>
              <a:gd name="T77" fmla="*/ 108 h 124"/>
              <a:gd name="T78" fmla="*/ 12 w 152"/>
              <a:gd name="T79" fmla="*/ 104 h 124"/>
              <a:gd name="T80" fmla="*/ 16 w 152"/>
              <a:gd name="T81" fmla="*/ 96 h 124"/>
              <a:gd name="T82" fmla="*/ 24 w 152"/>
              <a:gd name="T83" fmla="*/ 88 h 124"/>
              <a:gd name="T84" fmla="*/ 40 w 152"/>
              <a:gd name="T85" fmla="*/ 76 h 124"/>
              <a:gd name="T86" fmla="*/ 52 w 152"/>
              <a:gd name="T87" fmla="*/ 64 h 124"/>
              <a:gd name="T88" fmla="*/ 60 w 152"/>
              <a:gd name="T89" fmla="*/ 52 h 124"/>
              <a:gd name="T90" fmla="*/ 68 w 152"/>
              <a:gd name="T91" fmla="*/ 44 h 124"/>
              <a:gd name="T92" fmla="*/ 72 w 152"/>
              <a:gd name="T93" fmla="*/ 32 h 124"/>
              <a:gd name="T94" fmla="*/ 76 w 152"/>
              <a:gd name="T95" fmla="*/ 28 h 124"/>
              <a:gd name="T96" fmla="*/ 76 w 152"/>
              <a:gd name="T97" fmla="*/ 24 h 124"/>
              <a:gd name="T98" fmla="*/ 72 w 152"/>
              <a:gd name="T99" fmla="*/ 20 h 124"/>
              <a:gd name="T100" fmla="*/ 72 w 152"/>
              <a:gd name="T101" fmla="*/ 20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2" h="124">
                <a:moveTo>
                  <a:pt x="72" y="20"/>
                </a:moveTo>
                <a:lnTo>
                  <a:pt x="68" y="16"/>
                </a:lnTo>
                <a:lnTo>
                  <a:pt x="68" y="12"/>
                </a:lnTo>
                <a:lnTo>
                  <a:pt x="68" y="8"/>
                </a:lnTo>
                <a:lnTo>
                  <a:pt x="72" y="4"/>
                </a:lnTo>
                <a:lnTo>
                  <a:pt x="76" y="0"/>
                </a:lnTo>
                <a:lnTo>
                  <a:pt x="80" y="0"/>
                </a:lnTo>
                <a:lnTo>
                  <a:pt x="92" y="0"/>
                </a:lnTo>
                <a:lnTo>
                  <a:pt x="100" y="0"/>
                </a:lnTo>
                <a:lnTo>
                  <a:pt x="120" y="8"/>
                </a:lnTo>
                <a:lnTo>
                  <a:pt x="140" y="16"/>
                </a:lnTo>
                <a:lnTo>
                  <a:pt x="144" y="20"/>
                </a:lnTo>
                <a:lnTo>
                  <a:pt x="148" y="24"/>
                </a:lnTo>
                <a:lnTo>
                  <a:pt x="152" y="28"/>
                </a:lnTo>
                <a:lnTo>
                  <a:pt x="152" y="32"/>
                </a:lnTo>
                <a:lnTo>
                  <a:pt x="152" y="36"/>
                </a:lnTo>
                <a:lnTo>
                  <a:pt x="152" y="40"/>
                </a:lnTo>
                <a:lnTo>
                  <a:pt x="148" y="40"/>
                </a:lnTo>
                <a:lnTo>
                  <a:pt x="144" y="44"/>
                </a:lnTo>
                <a:lnTo>
                  <a:pt x="140" y="48"/>
                </a:lnTo>
                <a:lnTo>
                  <a:pt x="132" y="56"/>
                </a:lnTo>
                <a:lnTo>
                  <a:pt x="128" y="60"/>
                </a:lnTo>
                <a:lnTo>
                  <a:pt x="120" y="64"/>
                </a:lnTo>
                <a:lnTo>
                  <a:pt x="84" y="88"/>
                </a:lnTo>
                <a:lnTo>
                  <a:pt x="64" y="100"/>
                </a:lnTo>
                <a:lnTo>
                  <a:pt x="44" y="108"/>
                </a:lnTo>
                <a:lnTo>
                  <a:pt x="36" y="112"/>
                </a:lnTo>
                <a:lnTo>
                  <a:pt x="28" y="116"/>
                </a:lnTo>
                <a:lnTo>
                  <a:pt x="20" y="120"/>
                </a:lnTo>
                <a:lnTo>
                  <a:pt x="16" y="124"/>
                </a:lnTo>
                <a:lnTo>
                  <a:pt x="8" y="124"/>
                </a:lnTo>
                <a:lnTo>
                  <a:pt x="4" y="124"/>
                </a:lnTo>
                <a:lnTo>
                  <a:pt x="4" y="124"/>
                </a:lnTo>
                <a:lnTo>
                  <a:pt x="0" y="124"/>
                </a:lnTo>
                <a:lnTo>
                  <a:pt x="0" y="120"/>
                </a:lnTo>
                <a:lnTo>
                  <a:pt x="0" y="120"/>
                </a:lnTo>
                <a:lnTo>
                  <a:pt x="0" y="116"/>
                </a:lnTo>
                <a:lnTo>
                  <a:pt x="4" y="112"/>
                </a:lnTo>
                <a:lnTo>
                  <a:pt x="8" y="108"/>
                </a:lnTo>
                <a:lnTo>
                  <a:pt x="12" y="104"/>
                </a:lnTo>
                <a:lnTo>
                  <a:pt x="16" y="96"/>
                </a:lnTo>
                <a:lnTo>
                  <a:pt x="24" y="88"/>
                </a:lnTo>
                <a:lnTo>
                  <a:pt x="40" y="76"/>
                </a:lnTo>
                <a:lnTo>
                  <a:pt x="52" y="64"/>
                </a:lnTo>
                <a:lnTo>
                  <a:pt x="60" y="52"/>
                </a:lnTo>
                <a:lnTo>
                  <a:pt x="68" y="44"/>
                </a:lnTo>
                <a:lnTo>
                  <a:pt x="72" y="32"/>
                </a:lnTo>
                <a:lnTo>
                  <a:pt x="76" y="28"/>
                </a:lnTo>
                <a:lnTo>
                  <a:pt x="76" y="24"/>
                </a:lnTo>
                <a:lnTo>
                  <a:pt x="72" y="20"/>
                </a:lnTo>
                <a:lnTo>
                  <a:pt x="72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525">
            <a:extLst>
              <a:ext uri="{FF2B5EF4-FFF2-40B4-BE49-F238E27FC236}">
                <a16:creationId xmlns:a16="http://schemas.microsoft.com/office/drawing/2014/main" xmlns="" id="{CF504E65-8995-4BDA-94C4-124582BF221F}"/>
              </a:ext>
            </a:extLst>
          </p:cNvPr>
          <p:cNvSpPr>
            <a:spLocks/>
          </p:cNvSpPr>
          <p:nvPr/>
        </p:nvSpPr>
        <p:spPr bwMode="auto">
          <a:xfrm>
            <a:off x="9620604" y="4622396"/>
            <a:ext cx="1026086" cy="281013"/>
          </a:xfrm>
          <a:custGeom>
            <a:avLst/>
            <a:gdLst>
              <a:gd name="T0" fmla="*/ 0 w 268"/>
              <a:gd name="T1" fmla="*/ 48 h 60"/>
              <a:gd name="T2" fmla="*/ 0 w 268"/>
              <a:gd name="T3" fmla="*/ 44 h 60"/>
              <a:gd name="T4" fmla="*/ 4 w 268"/>
              <a:gd name="T5" fmla="*/ 40 h 60"/>
              <a:gd name="T6" fmla="*/ 16 w 268"/>
              <a:gd name="T7" fmla="*/ 36 h 60"/>
              <a:gd name="T8" fmla="*/ 24 w 268"/>
              <a:gd name="T9" fmla="*/ 32 h 60"/>
              <a:gd name="T10" fmla="*/ 32 w 268"/>
              <a:gd name="T11" fmla="*/ 32 h 60"/>
              <a:gd name="T12" fmla="*/ 40 w 268"/>
              <a:gd name="T13" fmla="*/ 32 h 60"/>
              <a:gd name="T14" fmla="*/ 52 w 268"/>
              <a:gd name="T15" fmla="*/ 28 h 60"/>
              <a:gd name="T16" fmla="*/ 64 w 268"/>
              <a:gd name="T17" fmla="*/ 24 h 60"/>
              <a:gd name="T18" fmla="*/ 76 w 268"/>
              <a:gd name="T19" fmla="*/ 24 h 60"/>
              <a:gd name="T20" fmla="*/ 92 w 268"/>
              <a:gd name="T21" fmla="*/ 20 h 60"/>
              <a:gd name="T22" fmla="*/ 108 w 268"/>
              <a:gd name="T23" fmla="*/ 16 h 60"/>
              <a:gd name="T24" fmla="*/ 124 w 268"/>
              <a:gd name="T25" fmla="*/ 12 h 60"/>
              <a:gd name="T26" fmla="*/ 144 w 268"/>
              <a:gd name="T27" fmla="*/ 8 h 60"/>
              <a:gd name="T28" fmla="*/ 160 w 268"/>
              <a:gd name="T29" fmla="*/ 4 h 60"/>
              <a:gd name="T30" fmla="*/ 172 w 268"/>
              <a:gd name="T31" fmla="*/ 4 h 60"/>
              <a:gd name="T32" fmla="*/ 184 w 268"/>
              <a:gd name="T33" fmla="*/ 0 h 60"/>
              <a:gd name="T34" fmla="*/ 196 w 268"/>
              <a:gd name="T35" fmla="*/ 0 h 60"/>
              <a:gd name="T36" fmla="*/ 204 w 268"/>
              <a:gd name="T37" fmla="*/ 0 h 60"/>
              <a:gd name="T38" fmla="*/ 212 w 268"/>
              <a:gd name="T39" fmla="*/ 0 h 60"/>
              <a:gd name="T40" fmla="*/ 220 w 268"/>
              <a:gd name="T41" fmla="*/ 0 h 60"/>
              <a:gd name="T42" fmla="*/ 228 w 268"/>
              <a:gd name="T43" fmla="*/ 0 h 60"/>
              <a:gd name="T44" fmla="*/ 240 w 268"/>
              <a:gd name="T45" fmla="*/ 0 h 60"/>
              <a:gd name="T46" fmla="*/ 248 w 268"/>
              <a:gd name="T47" fmla="*/ 0 h 60"/>
              <a:gd name="T48" fmla="*/ 252 w 268"/>
              <a:gd name="T49" fmla="*/ 4 h 60"/>
              <a:gd name="T50" fmla="*/ 260 w 268"/>
              <a:gd name="T51" fmla="*/ 8 h 60"/>
              <a:gd name="T52" fmla="*/ 264 w 268"/>
              <a:gd name="T53" fmla="*/ 12 h 60"/>
              <a:gd name="T54" fmla="*/ 268 w 268"/>
              <a:gd name="T55" fmla="*/ 16 h 60"/>
              <a:gd name="T56" fmla="*/ 268 w 268"/>
              <a:gd name="T57" fmla="*/ 20 h 60"/>
              <a:gd name="T58" fmla="*/ 268 w 268"/>
              <a:gd name="T59" fmla="*/ 20 h 60"/>
              <a:gd name="T60" fmla="*/ 264 w 268"/>
              <a:gd name="T61" fmla="*/ 24 h 60"/>
              <a:gd name="T62" fmla="*/ 256 w 268"/>
              <a:gd name="T63" fmla="*/ 28 h 60"/>
              <a:gd name="T64" fmla="*/ 244 w 268"/>
              <a:gd name="T65" fmla="*/ 28 h 60"/>
              <a:gd name="T66" fmla="*/ 232 w 268"/>
              <a:gd name="T67" fmla="*/ 32 h 60"/>
              <a:gd name="T68" fmla="*/ 216 w 268"/>
              <a:gd name="T69" fmla="*/ 36 h 60"/>
              <a:gd name="T70" fmla="*/ 196 w 268"/>
              <a:gd name="T71" fmla="*/ 40 h 60"/>
              <a:gd name="T72" fmla="*/ 176 w 268"/>
              <a:gd name="T73" fmla="*/ 44 h 60"/>
              <a:gd name="T74" fmla="*/ 152 w 268"/>
              <a:gd name="T75" fmla="*/ 48 h 60"/>
              <a:gd name="T76" fmla="*/ 132 w 268"/>
              <a:gd name="T77" fmla="*/ 48 h 60"/>
              <a:gd name="T78" fmla="*/ 112 w 268"/>
              <a:gd name="T79" fmla="*/ 52 h 60"/>
              <a:gd name="T80" fmla="*/ 92 w 268"/>
              <a:gd name="T81" fmla="*/ 56 h 60"/>
              <a:gd name="T82" fmla="*/ 76 w 268"/>
              <a:gd name="T83" fmla="*/ 56 h 60"/>
              <a:gd name="T84" fmla="*/ 64 w 268"/>
              <a:gd name="T85" fmla="*/ 56 h 60"/>
              <a:gd name="T86" fmla="*/ 52 w 268"/>
              <a:gd name="T87" fmla="*/ 56 h 60"/>
              <a:gd name="T88" fmla="*/ 40 w 268"/>
              <a:gd name="T89" fmla="*/ 60 h 60"/>
              <a:gd name="T90" fmla="*/ 32 w 268"/>
              <a:gd name="T91" fmla="*/ 56 h 60"/>
              <a:gd name="T92" fmla="*/ 24 w 268"/>
              <a:gd name="T93" fmla="*/ 56 h 60"/>
              <a:gd name="T94" fmla="*/ 16 w 268"/>
              <a:gd name="T95" fmla="*/ 56 h 60"/>
              <a:gd name="T96" fmla="*/ 8 w 268"/>
              <a:gd name="T97" fmla="*/ 56 h 60"/>
              <a:gd name="T98" fmla="*/ 4 w 268"/>
              <a:gd name="T99" fmla="*/ 56 h 60"/>
              <a:gd name="T100" fmla="*/ 0 w 268"/>
              <a:gd name="T101" fmla="*/ 52 h 60"/>
              <a:gd name="T102" fmla="*/ 0 w 268"/>
              <a:gd name="T103" fmla="*/ 52 h 60"/>
              <a:gd name="T104" fmla="*/ 0 w 268"/>
              <a:gd name="T105" fmla="*/ 48 h 60"/>
              <a:gd name="T106" fmla="*/ 0 w 268"/>
              <a:gd name="T107" fmla="*/ 48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68" h="60">
                <a:moveTo>
                  <a:pt x="0" y="48"/>
                </a:moveTo>
                <a:lnTo>
                  <a:pt x="0" y="44"/>
                </a:lnTo>
                <a:lnTo>
                  <a:pt x="4" y="40"/>
                </a:lnTo>
                <a:lnTo>
                  <a:pt x="16" y="36"/>
                </a:lnTo>
                <a:lnTo>
                  <a:pt x="24" y="32"/>
                </a:lnTo>
                <a:lnTo>
                  <a:pt x="32" y="32"/>
                </a:lnTo>
                <a:lnTo>
                  <a:pt x="40" y="32"/>
                </a:lnTo>
                <a:lnTo>
                  <a:pt x="52" y="28"/>
                </a:lnTo>
                <a:lnTo>
                  <a:pt x="64" y="24"/>
                </a:lnTo>
                <a:lnTo>
                  <a:pt x="76" y="24"/>
                </a:lnTo>
                <a:lnTo>
                  <a:pt x="92" y="20"/>
                </a:lnTo>
                <a:lnTo>
                  <a:pt x="108" y="16"/>
                </a:lnTo>
                <a:lnTo>
                  <a:pt x="124" y="12"/>
                </a:lnTo>
                <a:lnTo>
                  <a:pt x="144" y="8"/>
                </a:lnTo>
                <a:lnTo>
                  <a:pt x="160" y="4"/>
                </a:lnTo>
                <a:lnTo>
                  <a:pt x="172" y="4"/>
                </a:lnTo>
                <a:lnTo>
                  <a:pt x="184" y="0"/>
                </a:lnTo>
                <a:lnTo>
                  <a:pt x="196" y="0"/>
                </a:lnTo>
                <a:lnTo>
                  <a:pt x="204" y="0"/>
                </a:lnTo>
                <a:lnTo>
                  <a:pt x="212" y="0"/>
                </a:lnTo>
                <a:lnTo>
                  <a:pt x="220" y="0"/>
                </a:lnTo>
                <a:lnTo>
                  <a:pt x="228" y="0"/>
                </a:lnTo>
                <a:lnTo>
                  <a:pt x="240" y="0"/>
                </a:lnTo>
                <a:lnTo>
                  <a:pt x="248" y="0"/>
                </a:lnTo>
                <a:lnTo>
                  <a:pt x="252" y="4"/>
                </a:lnTo>
                <a:lnTo>
                  <a:pt x="260" y="8"/>
                </a:lnTo>
                <a:lnTo>
                  <a:pt x="264" y="12"/>
                </a:lnTo>
                <a:lnTo>
                  <a:pt x="268" y="16"/>
                </a:lnTo>
                <a:lnTo>
                  <a:pt x="268" y="20"/>
                </a:lnTo>
                <a:lnTo>
                  <a:pt x="268" y="20"/>
                </a:lnTo>
                <a:lnTo>
                  <a:pt x="264" y="24"/>
                </a:lnTo>
                <a:lnTo>
                  <a:pt x="256" y="28"/>
                </a:lnTo>
                <a:lnTo>
                  <a:pt x="244" y="28"/>
                </a:lnTo>
                <a:lnTo>
                  <a:pt x="232" y="32"/>
                </a:lnTo>
                <a:lnTo>
                  <a:pt x="216" y="36"/>
                </a:lnTo>
                <a:lnTo>
                  <a:pt x="196" y="40"/>
                </a:lnTo>
                <a:lnTo>
                  <a:pt x="176" y="44"/>
                </a:lnTo>
                <a:lnTo>
                  <a:pt x="152" y="48"/>
                </a:lnTo>
                <a:lnTo>
                  <a:pt x="132" y="48"/>
                </a:lnTo>
                <a:lnTo>
                  <a:pt x="112" y="52"/>
                </a:lnTo>
                <a:lnTo>
                  <a:pt x="92" y="56"/>
                </a:lnTo>
                <a:lnTo>
                  <a:pt x="76" y="56"/>
                </a:lnTo>
                <a:lnTo>
                  <a:pt x="64" y="56"/>
                </a:lnTo>
                <a:lnTo>
                  <a:pt x="52" y="56"/>
                </a:lnTo>
                <a:lnTo>
                  <a:pt x="40" y="60"/>
                </a:lnTo>
                <a:lnTo>
                  <a:pt x="32" y="56"/>
                </a:lnTo>
                <a:lnTo>
                  <a:pt x="24" y="56"/>
                </a:lnTo>
                <a:lnTo>
                  <a:pt x="16" y="56"/>
                </a:lnTo>
                <a:lnTo>
                  <a:pt x="8" y="56"/>
                </a:lnTo>
                <a:lnTo>
                  <a:pt x="4" y="56"/>
                </a:lnTo>
                <a:lnTo>
                  <a:pt x="0" y="52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526">
            <a:extLst>
              <a:ext uri="{FF2B5EF4-FFF2-40B4-BE49-F238E27FC236}">
                <a16:creationId xmlns:a16="http://schemas.microsoft.com/office/drawing/2014/main" xmlns="" id="{884C6E5A-EA58-490B-9803-8AA932029300}"/>
              </a:ext>
            </a:extLst>
          </p:cNvPr>
          <p:cNvSpPr>
            <a:spLocks/>
          </p:cNvSpPr>
          <p:nvPr/>
        </p:nvSpPr>
        <p:spPr bwMode="auto">
          <a:xfrm>
            <a:off x="9666548" y="5015815"/>
            <a:ext cx="918883" cy="243545"/>
          </a:xfrm>
          <a:custGeom>
            <a:avLst/>
            <a:gdLst>
              <a:gd name="T0" fmla="*/ 88 w 240"/>
              <a:gd name="T1" fmla="*/ 12 h 52"/>
              <a:gd name="T2" fmla="*/ 112 w 240"/>
              <a:gd name="T3" fmla="*/ 8 h 52"/>
              <a:gd name="T4" fmla="*/ 132 w 240"/>
              <a:gd name="T5" fmla="*/ 8 h 52"/>
              <a:gd name="T6" fmla="*/ 148 w 240"/>
              <a:gd name="T7" fmla="*/ 4 h 52"/>
              <a:gd name="T8" fmla="*/ 164 w 240"/>
              <a:gd name="T9" fmla="*/ 4 h 52"/>
              <a:gd name="T10" fmla="*/ 172 w 240"/>
              <a:gd name="T11" fmla="*/ 0 h 52"/>
              <a:gd name="T12" fmla="*/ 184 w 240"/>
              <a:gd name="T13" fmla="*/ 0 h 52"/>
              <a:gd name="T14" fmla="*/ 192 w 240"/>
              <a:gd name="T15" fmla="*/ 0 h 52"/>
              <a:gd name="T16" fmla="*/ 196 w 240"/>
              <a:gd name="T17" fmla="*/ 0 h 52"/>
              <a:gd name="T18" fmla="*/ 204 w 240"/>
              <a:gd name="T19" fmla="*/ 0 h 52"/>
              <a:gd name="T20" fmla="*/ 208 w 240"/>
              <a:gd name="T21" fmla="*/ 0 h 52"/>
              <a:gd name="T22" fmla="*/ 228 w 240"/>
              <a:gd name="T23" fmla="*/ 4 h 52"/>
              <a:gd name="T24" fmla="*/ 232 w 240"/>
              <a:gd name="T25" fmla="*/ 8 h 52"/>
              <a:gd name="T26" fmla="*/ 236 w 240"/>
              <a:gd name="T27" fmla="*/ 8 h 52"/>
              <a:gd name="T28" fmla="*/ 240 w 240"/>
              <a:gd name="T29" fmla="*/ 12 h 52"/>
              <a:gd name="T30" fmla="*/ 240 w 240"/>
              <a:gd name="T31" fmla="*/ 16 h 52"/>
              <a:gd name="T32" fmla="*/ 240 w 240"/>
              <a:gd name="T33" fmla="*/ 20 h 52"/>
              <a:gd name="T34" fmla="*/ 240 w 240"/>
              <a:gd name="T35" fmla="*/ 24 h 52"/>
              <a:gd name="T36" fmla="*/ 236 w 240"/>
              <a:gd name="T37" fmla="*/ 24 h 52"/>
              <a:gd name="T38" fmla="*/ 232 w 240"/>
              <a:gd name="T39" fmla="*/ 28 h 52"/>
              <a:gd name="T40" fmla="*/ 224 w 240"/>
              <a:gd name="T41" fmla="*/ 32 h 52"/>
              <a:gd name="T42" fmla="*/ 208 w 240"/>
              <a:gd name="T43" fmla="*/ 36 h 52"/>
              <a:gd name="T44" fmla="*/ 192 w 240"/>
              <a:gd name="T45" fmla="*/ 36 h 52"/>
              <a:gd name="T46" fmla="*/ 168 w 240"/>
              <a:gd name="T47" fmla="*/ 40 h 52"/>
              <a:gd name="T48" fmla="*/ 144 w 240"/>
              <a:gd name="T49" fmla="*/ 44 h 52"/>
              <a:gd name="T50" fmla="*/ 116 w 240"/>
              <a:gd name="T51" fmla="*/ 44 h 52"/>
              <a:gd name="T52" fmla="*/ 104 w 240"/>
              <a:gd name="T53" fmla="*/ 48 h 52"/>
              <a:gd name="T54" fmla="*/ 92 w 240"/>
              <a:gd name="T55" fmla="*/ 48 h 52"/>
              <a:gd name="T56" fmla="*/ 80 w 240"/>
              <a:gd name="T57" fmla="*/ 48 h 52"/>
              <a:gd name="T58" fmla="*/ 68 w 240"/>
              <a:gd name="T59" fmla="*/ 52 h 52"/>
              <a:gd name="T60" fmla="*/ 60 w 240"/>
              <a:gd name="T61" fmla="*/ 52 h 52"/>
              <a:gd name="T62" fmla="*/ 56 w 240"/>
              <a:gd name="T63" fmla="*/ 52 h 52"/>
              <a:gd name="T64" fmla="*/ 48 w 240"/>
              <a:gd name="T65" fmla="*/ 52 h 52"/>
              <a:gd name="T66" fmla="*/ 44 w 240"/>
              <a:gd name="T67" fmla="*/ 52 h 52"/>
              <a:gd name="T68" fmla="*/ 40 w 240"/>
              <a:gd name="T69" fmla="*/ 52 h 52"/>
              <a:gd name="T70" fmla="*/ 32 w 240"/>
              <a:gd name="T71" fmla="*/ 52 h 52"/>
              <a:gd name="T72" fmla="*/ 24 w 240"/>
              <a:gd name="T73" fmla="*/ 48 h 52"/>
              <a:gd name="T74" fmla="*/ 16 w 240"/>
              <a:gd name="T75" fmla="*/ 44 h 52"/>
              <a:gd name="T76" fmla="*/ 12 w 240"/>
              <a:gd name="T77" fmla="*/ 44 h 52"/>
              <a:gd name="T78" fmla="*/ 4 w 240"/>
              <a:gd name="T79" fmla="*/ 40 h 52"/>
              <a:gd name="T80" fmla="*/ 4 w 240"/>
              <a:gd name="T81" fmla="*/ 36 h 52"/>
              <a:gd name="T82" fmla="*/ 0 w 240"/>
              <a:gd name="T83" fmla="*/ 36 h 52"/>
              <a:gd name="T84" fmla="*/ 4 w 240"/>
              <a:gd name="T85" fmla="*/ 32 h 52"/>
              <a:gd name="T86" fmla="*/ 8 w 240"/>
              <a:gd name="T87" fmla="*/ 32 h 52"/>
              <a:gd name="T88" fmla="*/ 16 w 240"/>
              <a:gd name="T89" fmla="*/ 28 h 52"/>
              <a:gd name="T90" fmla="*/ 24 w 240"/>
              <a:gd name="T91" fmla="*/ 24 h 52"/>
              <a:gd name="T92" fmla="*/ 36 w 240"/>
              <a:gd name="T93" fmla="*/ 24 h 52"/>
              <a:gd name="T94" fmla="*/ 52 w 240"/>
              <a:gd name="T95" fmla="*/ 20 h 52"/>
              <a:gd name="T96" fmla="*/ 68 w 240"/>
              <a:gd name="T97" fmla="*/ 16 h 52"/>
              <a:gd name="T98" fmla="*/ 88 w 240"/>
              <a:gd name="T99" fmla="*/ 12 h 52"/>
              <a:gd name="T100" fmla="*/ 88 w 240"/>
              <a:gd name="T101" fmla="*/ 1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40" h="52">
                <a:moveTo>
                  <a:pt x="88" y="12"/>
                </a:moveTo>
                <a:lnTo>
                  <a:pt x="112" y="8"/>
                </a:lnTo>
                <a:lnTo>
                  <a:pt x="132" y="8"/>
                </a:lnTo>
                <a:lnTo>
                  <a:pt x="148" y="4"/>
                </a:lnTo>
                <a:lnTo>
                  <a:pt x="164" y="4"/>
                </a:lnTo>
                <a:lnTo>
                  <a:pt x="172" y="0"/>
                </a:lnTo>
                <a:lnTo>
                  <a:pt x="184" y="0"/>
                </a:lnTo>
                <a:lnTo>
                  <a:pt x="192" y="0"/>
                </a:lnTo>
                <a:lnTo>
                  <a:pt x="196" y="0"/>
                </a:lnTo>
                <a:lnTo>
                  <a:pt x="204" y="0"/>
                </a:lnTo>
                <a:lnTo>
                  <a:pt x="208" y="0"/>
                </a:lnTo>
                <a:lnTo>
                  <a:pt x="228" y="4"/>
                </a:lnTo>
                <a:lnTo>
                  <a:pt x="232" y="8"/>
                </a:lnTo>
                <a:lnTo>
                  <a:pt x="236" y="8"/>
                </a:lnTo>
                <a:lnTo>
                  <a:pt x="240" y="12"/>
                </a:lnTo>
                <a:lnTo>
                  <a:pt x="240" y="16"/>
                </a:lnTo>
                <a:lnTo>
                  <a:pt x="240" y="20"/>
                </a:lnTo>
                <a:lnTo>
                  <a:pt x="240" y="24"/>
                </a:lnTo>
                <a:lnTo>
                  <a:pt x="236" y="24"/>
                </a:lnTo>
                <a:lnTo>
                  <a:pt x="232" y="28"/>
                </a:lnTo>
                <a:lnTo>
                  <a:pt x="224" y="32"/>
                </a:lnTo>
                <a:lnTo>
                  <a:pt x="208" y="36"/>
                </a:lnTo>
                <a:lnTo>
                  <a:pt x="192" y="36"/>
                </a:lnTo>
                <a:lnTo>
                  <a:pt x="168" y="40"/>
                </a:lnTo>
                <a:lnTo>
                  <a:pt x="144" y="44"/>
                </a:lnTo>
                <a:lnTo>
                  <a:pt x="116" y="44"/>
                </a:lnTo>
                <a:lnTo>
                  <a:pt x="104" y="48"/>
                </a:lnTo>
                <a:lnTo>
                  <a:pt x="92" y="48"/>
                </a:lnTo>
                <a:lnTo>
                  <a:pt x="80" y="48"/>
                </a:lnTo>
                <a:lnTo>
                  <a:pt x="68" y="52"/>
                </a:lnTo>
                <a:lnTo>
                  <a:pt x="60" y="52"/>
                </a:lnTo>
                <a:lnTo>
                  <a:pt x="56" y="52"/>
                </a:lnTo>
                <a:lnTo>
                  <a:pt x="48" y="52"/>
                </a:lnTo>
                <a:lnTo>
                  <a:pt x="44" y="52"/>
                </a:lnTo>
                <a:lnTo>
                  <a:pt x="40" y="52"/>
                </a:lnTo>
                <a:lnTo>
                  <a:pt x="32" y="52"/>
                </a:lnTo>
                <a:lnTo>
                  <a:pt x="24" y="48"/>
                </a:lnTo>
                <a:lnTo>
                  <a:pt x="16" y="44"/>
                </a:lnTo>
                <a:lnTo>
                  <a:pt x="12" y="44"/>
                </a:lnTo>
                <a:lnTo>
                  <a:pt x="4" y="40"/>
                </a:lnTo>
                <a:lnTo>
                  <a:pt x="4" y="36"/>
                </a:lnTo>
                <a:lnTo>
                  <a:pt x="0" y="36"/>
                </a:lnTo>
                <a:lnTo>
                  <a:pt x="4" y="32"/>
                </a:lnTo>
                <a:lnTo>
                  <a:pt x="8" y="32"/>
                </a:lnTo>
                <a:lnTo>
                  <a:pt x="16" y="28"/>
                </a:lnTo>
                <a:lnTo>
                  <a:pt x="24" y="24"/>
                </a:lnTo>
                <a:lnTo>
                  <a:pt x="36" y="24"/>
                </a:lnTo>
                <a:lnTo>
                  <a:pt x="52" y="20"/>
                </a:lnTo>
                <a:lnTo>
                  <a:pt x="68" y="16"/>
                </a:lnTo>
                <a:lnTo>
                  <a:pt x="88" y="12"/>
                </a:lnTo>
                <a:lnTo>
                  <a:pt x="88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527">
            <a:extLst>
              <a:ext uri="{FF2B5EF4-FFF2-40B4-BE49-F238E27FC236}">
                <a16:creationId xmlns:a16="http://schemas.microsoft.com/office/drawing/2014/main" xmlns="" id="{97986A72-36F1-40CF-AC23-A6257E037951}"/>
              </a:ext>
            </a:extLst>
          </p:cNvPr>
          <p:cNvSpPr>
            <a:spLocks/>
          </p:cNvSpPr>
          <p:nvPr/>
        </p:nvSpPr>
        <p:spPr bwMode="auto">
          <a:xfrm>
            <a:off x="10064731" y="4809738"/>
            <a:ext cx="107203" cy="1779750"/>
          </a:xfrm>
          <a:custGeom>
            <a:avLst/>
            <a:gdLst>
              <a:gd name="T0" fmla="*/ 20 w 28"/>
              <a:gd name="T1" fmla="*/ 380 h 380"/>
              <a:gd name="T2" fmla="*/ 20 w 28"/>
              <a:gd name="T3" fmla="*/ 380 h 380"/>
              <a:gd name="T4" fmla="*/ 20 w 28"/>
              <a:gd name="T5" fmla="*/ 372 h 380"/>
              <a:gd name="T6" fmla="*/ 20 w 28"/>
              <a:gd name="T7" fmla="*/ 364 h 380"/>
              <a:gd name="T8" fmla="*/ 16 w 28"/>
              <a:gd name="T9" fmla="*/ 356 h 380"/>
              <a:gd name="T10" fmla="*/ 16 w 28"/>
              <a:gd name="T11" fmla="*/ 348 h 380"/>
              <a:gd name="T12" fmla="*/ 12 w 28"/>
              <a:gd name="T13" fmla="*/ 336 h 380"/>
              <a:gd name="T14" fmla="*/ 12 w 28"/>
              <a:gd name="T15" fmla="*/ 320 h 380"/>
              <a:gd name="T16" fmla="*/ 12 w 28"/>
              <a:gd name="T17" fmla="*/ 304 h 380"/>
              <a:gd name="T18" fmla="*/ 12 w 28"/>
              <a:gd name="T19" fmla="*/ 280 h 380"/>
              <a:gd name="T20" fmla="*/ 8 w 28"/>
              <a:gd name="T21" fmla="*/ 256 h 380"/>
              <a:gd name="T22" fmla="*/ 8 w 28"/>
              <a:gd name="T23" fmla="*/ 228 h 380"/>
              <a:gd name="T24" fmla="*/ 8 w 28"/>
              <a:gd name="T25" fmla="*/ 196 h 380"/>
              <a:gd name="T26" fmla="*/ 8 w 28"/>
              <a:gd name="T27" fmla="*/ 164 h 380"/>
              <a:gd name="T28" fmla="*/ 8 w 28"/>
              <a:gd name="T29" fmla="*/ 136 h 380"/>
              <a:gd name="T30" fmla="*/ 8 w 28"/>
              <a:gd name="T31" fmla="*/ 108 h 380"/>
              <a:gd name="T32" fmla="*/ 8 w 28"/>
              <a:gd name="T33" fmla="*/ 84 h 380"/>
              <a:gd name="T34" fmla="*/ 4 w 28"/>
              <a:gd name="T35" fmla="*/ 60 h 380"/>
              <a:gd name="T36" fmla="*/ 4 w 28"/>
              <a:gd name="T37" fmla="*/ 36 h 380"/>
              <a:gd name="T38" fmla="*/ 4 w 28"/>
              <a:gd name="T39" fmla="*/ 16 h 380"/>
              <a:gd name="T40" fmla="*/ 0 w 28"/>
              <a:gd name="T41" fmla="*/ 0 h 380"/>
              <a:gd name="T42" fmla="*/ 28 w 28"/>
              <a:gd name="T43" fmla="*/ 0 h 380"/>
              <a:gd name="T44" fmla="*/ 28 w 28"/>
              <a:gd name="T45" fmla="*/ 28 h 380"/>
              <a:gd name="T46" fmla="*/ 28 w 28"/>
              <a:gd name="T47" fmla="*/ 60 h 380"/>
              <a:gd name="T48" fmla="*/ 28 w 28"/>
              <a:gd name="T49" fmla="*/ 84 h 380"/>
              <a:gd name="T50" fmla="*/ 28 w 28"/>
              <a:gd name="T51" fmla="*/ 112 h 380"/>
              <a:gd name="T52" fmla="*/ 28 w 28"/>
              <a:gd name="T53" fmla="*/ 136 h 380"/>
              <a:gd name="T54" fmla="*/ 28 w 28"/>
              <a:gd name="T55" fmla="*/ 160 h 380"/>
              <a:gd name="T56" fmla="*/ 28 w 28"/>
              <a:gd name="T57" fmla="*/ 180 h 380"/>
              <a:gd name="T58" fmla="*/ 28 w 28"/>
              <a:gd name="T59" fmla="*/ 200 h 380"/>
              <a:gd name="T60" fmla="*/ 28 w 28"/>
              <a:gd name="T61" fmla="*/ 220 h 380"/>
              <a:gd name="T62" fmla="*/ 28 w 28"/>
              <a:gd name="T63" fmla="*/ 236 h 380"/>
              <a:gd name="T64" fmla="*/ 28 w 28"/>
              <a:gd name="T65" fmla="*/ 256 h 380"/>
              <a:gd name="T66" fmla="*/ 24 w 28"/>
              <a:gd name="T67" fmla="*/ 268 h 380"/>
              <a:gd name="T68" fmla="*/ 24 w 28"/>
              <a:gd name="T69" fmla="*/ 284 h 380"/>
              <a:gd name="T70" fmla="*/ 24 w 28"/>
              <a:gd name="T71" fmla="*/ 292 h 380"/>
              <a:gd name="T72" fmla="*/ 24 w 28"/>
              <a:gd name="T73" fmla="*/ 304 h 380"/>
              <a:gd name="T74" fmla="*/ 24 w 28"/>
              <a:gd name="T75" fmla="*/ 312 h 380"/>
              <a:gd name="T76" fmla="*/ 24 w 28"/>
              <a:gd name="T77" fmla="*/ 328 h 380"/>
              <a:gd name="T78" fmla="*/ 20 w 28"/>
              <a:gd name="T79" fmla="*/ 344 h 380"/>
              <a:gd name="T80" fmla="*/ 20 w 28"/>
              <a:gd name="T81" fmla="*/ 352 h 380"/>
              <a:gd name="T82" fmla="*/ 20 w 28"/>
              <a:gd name="T83" fmla="*/ 364 h 380"/>
              <a:gd name="T84" fmla="*/ 20 w 28"/>
              <a:gd name="T85" fmla="*/ 372 h 380"/>
              <a:gd name="T86" fmla="*/ 20 w 28"/>
              <a:gd name="T87" fmla="*/ 376 h 380"/>
              <a:gd name="T88" fmla="*/ 20 w 28"/>
              <a:gd name="T89" fmla="*/ 380 h 380"/>
              <a:gd name="T90" fmla="*/ 20 w 28"/>
              <a:gd name="T91" fmla="*/ 380 h 380"/>
              <a:gd name="T92" fmla="*/ 20 w 28"/>
              <a:gd name="T93" fmla="*/ 380 h 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8" h="380">
                <a:moveTo>
                  <a:pt x="20" y="380"/>
                </a:moveTo>
                <a:lnTo>
                  <a:pt x="20" y="380"/>
                </a:lnTo>
                <a:lnTo>
                  <a:pt x="20" y="372"/>
                </a:lnTo>
                <a:lnTo>
                  <a:pt x="20" y="364"/>
                </a:lnTo>
                <a:lnTo>
                  <a:pt x="16" y="356"/>
                </a:lnTo>
                <a:lnTo>
                  <a:pt x="16" y="348"/>
                </a:lnTo>
                <a:lnTo>
                  <a:pt x="12" y="336"/>
                </a:lnTo>
                <a:lnTo>
                  <a:pt x="12" y="320"/>
                </a:lnTo>
                <a:lnTo>
                  <a:pt x="12" y="304"/>
                </a:lnTo>
                <a:lnTo>
                  <a:pt x="12" y="280"/>
                </a:lnTo>
                <a:lnTo>
                  <a:pt x="8" y="256"/>
                </a:lnTo>
                <a:lnTo>
                  <a:pt x="8" y="228"/>
                </a:lnTo>
                <a:lnTo>
                  <a:pt x="8" y="196"/>
                </a:lnTo>
                <a:lnTo>
                  <a:pt x="8" y="164"/>
                </a:lnTo>
                <a:lnTo>
                  <a:pt x="8" y="136"/>
                </a:lnTo>
                <a:lnTo>
                  <a:pt x="8" y="108"/>
                </a:lnTo>
                <a:lnTo>
                  <a:pt x="8" y="84"/>
                </a:lnTo>
                <a:lnTo>
                  <a:pt x="4" y="60"/>
                </a:lnTo>
                <a:lnTo>
                  <a:pt x="4" y="36"/>
                </a:lnTo>
                <a:lnTo>
                  <a:pt x="4" y="16"/>
                </a:lnTo>
                <a:lnTo>
                  <a:pt x="0" y="0"/>
                </a:lnTo>
                <a:lnTo>
                  <a:pt x="28" y="0"/>
                </a:lnTo>
                <a:lnTo>
                  <a:pt x="28" y="28"/>
                </a:lnTo>
                <a:lnTo>
                  <a:pt x="28" y="60"/>
                </a:lnTo>
                <a:lnTo>
                  <a:pt x="28" y="84"/>
                </a:lnTo>
                <a:lnTo>
                  <a:pt x="28" y="112"/>
                </a:lnTo>
                <a:lnTo>
                  <a:pt x="28" y="136"/>
                </a:lnTo>
                <a:lnTo>
                  <a:pt x="28" y="160"/>
                </a:lnTo>
                <a:lnTo>
                  <a:pt x="28" y="180"/>
                </a:lnTo>
                <a:lnTo>
                  <a:pt x="28" y="200"/>
                </a:lnTo>
                <a:lnTo>
                  <a:pt x="28" y="220"/>
                </a:lnTo>
                <a:lnTo>
                  <a:pt x="28" y="236"/>
                </a:lnTo>
                <a:lnTo>
                  <a:pt x="28" y="256"/>
                </a:lnTo>
                <a:lnTo>
                  <a:pt x="24" y="268"/>
                </a:lnTo>
                <a:lnTo>
                  <a:pt x="24" y="284"/>
                </a:lnTo>
                <a:lnTo>
                  <a:pt x="24" y="292"/>
                </a:lnTo>
                <a:lnTo>
                  <a:pt x="24" y="304"/>
                </a:lnTo>
                <a:lnTo>
                  <a:pt x="24" y="312"/>
                </a:lnTo>
                <a:lnTo>
                  <a:pt x="24" y="328"/>
                </a:lnTo>
                <a:lnTo>
                  <a:pt x="20" y="344"/>
                </a:lnTo>
                <a:lnTo>
                  <a:pt x="20" y="352"/>
                </a:lnTo>
                <a:lnTo>
                  <a:pt x="20" y="364"/>
                </a:lnTo>
                <a:lnTo>
                  <a:pt x="20" y="372"/>
                </a:lnTo>
                <a:lnTo>
                  <a:pt x="20" y="376"/>
                </a:lnTo>
                <a:lnTo>
                  <a:pt x="20" y="380"/>
                </a:lnTo>
                <a:lnTo>
                  <a:pt x="20" y="380"/>
                </a:lnTo>
                <a:lnTo>
                  <a:pt x="20" y="3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528">
            <a:extLst>
              <a:ext uri="{FF2B5EF4-FFF2-40B4-BE49-F238E27FC236}">
                <a16:creationId xmlns:a16="http://schemas.microsoft.com/office/drawing/2014/main" xmlns="" id="{60EFD1B3-F0CA-4F53-B55E-0BDE4155DA15}"/>
              </a:ext>
            </a:extLst>
          </p:cNvPr>
          <p:cNvSpPr>
            <a:spLocks/>
          </p:cNvSpPr>
          <p:nvPr/>
        </p:nvSpPr>
        <p:spPr bwMode="auto">
          <a:xfrm>
            <a:off x="9329624" y="5353030"/>
            <a:ext cx="1745878" cy="355950"/>
          </a:xfrm>
          <a:custGeom>
            <a:avLst/>
            <a:gdLst>
              <a:gd name="T0" fmla="*/ 84 w 456"/>
              <a:gd name="T1" fmla="*/ 72 h 76"/>
              <a:gd name="T2" fmla="*/ 60 w 456"/>
              <a:gd name="T3" fmla="*/ 76 h 76"/>
              <a:gd name="T4" fmla="*/ 44 w 456"/>
              <a:gd name="T5" fmla="*/ 76 h 76"/>
              <a:gd name="T6" fmla="*/ 28 w 456"/>
              <a:gd name="T7" fmla="*/ 76 h 76"/>
              <a:gd name="T8" fmla="*/ 12 w 456"/>
              <a:gd name="T9" fmla="*/ 64 h 76"/>
              <a:gd name="T10" fmla="*/ 0 w 456"/>
              <a:gd name="T11" fmla="*/ 52 h 76"/>
              <a:gd name="T12" fmla="*/ 0 w 456"/>
              <a:gd name="T13" fmla="*/ 48 h 76"/>
              <a:gd name="T14" fmla="*/ 4 w 456"/>
              <a:gd name="T15" fmla="*/ 44 h 76"/>
              <a:gd name="T16" fmla="*/ 16 w 456"/>
              <a:gd name="T17" fmla="*/ 44 h 76"/>
              <a:gd name="T18" fmla="*/ 32 w 456"/>
              <a:gd name="T19" fmla="*/ 44 h 76"/>
              <a:gd name="T20" fmla="*/ 40 w 456"/>
              <a:gd name="T21" fmla="*/ 44 h 76"/>
              <a:gd name="T22" fmla="*/ 56 w 456"/>
              <a:gd name="T23" fmla="*/ 40 h 76"/>
              <a:gd name="T24" fmla="*/ 76 w 456"/>
              <a:gd name="T25" fmla="*/ 36 h 76"/>
              <a:gd name="T26" fmla="*/ 100 w 456"/>
              <a:gd name="T27" fmla="*/ 32 h 76"/>
              <a:gd name="T28" fmla="*/ 132 w 456"/>
              <a:gd name="T29" fmla="*/ 28 h 76"/>
              <a:gd name="T30" fmla="*/ 164 w 456"/>
              <a:gd name="T31" fmla="*/ 24 h 76"/>
              <a:gd name="T32" fmla="*/ 208 w 456"/>
              <a:gd name="T33" fmla="*/ 20 h 76"/>
              <a:gd name="T34" fmla="*/ 252 w 456"/>
              <a:gd name="T35" fmla="*/ 12 h 76"/>
              <a:gd name="T36" fmla="*/ 300 w 456"/>
              <a:gd name="T37" fmla="*/ 8 h 76"/>
              <a:gd name="T38" fmla="*/ 336 w 456"/>
              <a:gd name="T39" fmla="*/ 4 h 76"/>
              <a:gd name="T40" fmla="*/ 364 w 456"/>
              <a:gd name="T41" fmla="*/ 0 h 76"/>
              <a:gd name="T42" fmla="*/ 384 w 456"/>
              <a:gd name="T43" fmla="*/ 0 h 76"/>
              <a:gd name="T44" fmla="*/ 408 w 456"/>
              <a:gd name="T45" fmla="*/ 4 h 76"/>
              <a:gd name="T46" fmla="*/ 432 w 456"/>
              <a:gd name="T47" fmla="*/ 12 h 76"/>
              <a:gd name="T48" fmla="*/ 448 w 456"/>
              <a:gd name="T49" fmla="*/ 24 h 76"/>
              <a:gd name="T50" fmla="*/ 456 w 456"/>
              <a:gd name="T51" fmla="*/ 36 h 76"/>
              <a:gd name="T52" fmla="*/ 452 w 456"/>
              <a:gd name="T53" fmla="*/ 40 h 76"/>
              <a:gd name="T54" fmla="*/ 436 w 456"/>
              <a:gd name="T55" fmla="*/ 44 h 76"/>
              <a:gd name="T56" fmla="*/ 416 w 456"/>
              <a:gd name="T57" fmla="*/ 48 h 76"/>
              <a:gd name="T58" fmla="*/ 384 w 456"/>
              <a:gd name="T59" fmla="*/ 48 h 76"/>
              <a:gd name="T60" fmla="*/ 304 w 456"/>
              <a:gd name="T61" fmla="*/ 48 h 76"/>
              <a:gd name="T62" fmla="*/ 220 w 456"/>
              <a:gd name="T63" fmla="*/ 56 h 76"/>
              <a:gd name="T64" fmla="*/ 176 w 456"/>
              <a:gd name="T65" fmla="*/ 60 h 76"/>
              <a:gd name="T66" fmla="*/ 140 w 456"/>
              <a:gd name="T67" fmla="*/ 68 h 76"/>
              <a:gd name="T68" fmla="*/ 112 w 456"/>
              <a:gd name="T69" fmla="*/ 72 h 76"/>
              <a:gd name="T70" fmla="*/ 92 w 456"/>
              <a:gd name="T71" fmla="*/ 7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56" h="76">
                <a:moveTo>
                  <a:pt x="92" y="72"/>
                </a:moveTo>
                <a:lnTo>
                  <a:pt x="84" y="72"/>
                </a:lnTo>
                <a:lnTo>
                  <a:pt x="76" y="76"/>
                </a:lnTo>
                <a:lnTo>
                  <a:pt x="60" y="76"/>
                </a:lnTo>
                <a:lnTo>
                  <a:pt x="52" y="76"/>
                </a:lnTo>
                <a:lnTo>
                  <a:pt x="44" y="76"/>
                </a:lnTo>
                <a:lnTo>
                  <a:pt x="36" y="76"/>
                </a:lnTo>
                <a:lnTo>
                  <a:pt x="28" y="76"/>
                </a:lnTo>
                <a:lnTo>
                  <a:pt x="20" y="72"/>
                </a:lnTo>
                <a:lnTo>
                  <a:pt x="12" y="64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  <a:lnTo>
                  <a:pt x="4" y="48"/>
                </a:lnTo>
                <a:lnTo>
                  <a:pt x="4" y="44"/>
                </a:lnTo>
                <a:lnTo>
                  <a:pt x="8" y="44"/>
                </a:lnTo>
                <a:lnTo>
                  <a:pt x="16" y="44"/>
                </a:lnTo>
                <a:lnTo>
                  <a:pt x="24" y="44"/>
                </a:lnTo>
                <a:lnTo>
                  <a:pt x="32" y="44"/>
                </a:lnTo>
                <a:lnTo>
                  <a:pt x="36" y="44"/>
                </a:lnTo>
                <a:lnTo>
                  <a:pt x="40" y="44"/>
                </a:lnTo>
                <a:lnTo>
                  <a:pt x="48" y="40"/>
                </a:lnTo>
                <a:lnTo>
                  <a:pt x="56" y="40"/>
                </a:lnTo>
                <a:lnTo>
                  <a:pt x="64" y="40"/>
                </a:lnTo>
                <a:lnTo>
                  <a:pt x="76" y="36"/>
                </a:lnTo>
                <a:lnTo>
                  <a:pt x="88" y="36"/>
                </a:lnTo>
                <a:lnTo>
                  <a:pt x="100" y="32"/>
                </a:lnTo>
                <a:lnTo>
                  <a:pt x="116" y="32"/>
                </a:lnTo>
                <a:lnTo>
                  <a:pt x="132" y="28"/>
                </a:lnTo>
                <a:lnTo>
                  <a:pt x="148" y="28"/>
                </a:lnTo>
                <a:lnTo>
                  <a:pt x="164" y="24"/>
                </a:lnTo>
                <a:lnTo>
                  <a:pt x="184" y="24"/>
                </a:lnTo>
                <a:lnTo>
                  <a:pt x="208" y="20"/>
                </a:lnTo>
                <a:lnTo>
                  <a:pt x="228" y="16"/>
                </a:lnTo>
                <a:lnTo>
                  <a:pt x="252" y="12"/>
                </a:lnTo>
                <a:lnTo>
                  <a:pt x="276" y="8"/>
                </a:lnTo>
                <a:lnTo>
                  <a:pt x="300" y="8"/>
                </a:lnTo>
                <a:lnTo>
                  <a:pt x="320" y="4"/>
                </a:lnTo>
                <a:lnTo>
                  <a:pt x="336" y="4"/>
                </a:lnTo>
                <a:lnTo>
                  <a:pt x="352" y="0"/>
                </a:lnTo>
                <a:lnTo>
                  <a:pt x="364" y="0"/>
                </a:lnTo>
                <a:lnTo>
                  <a:pt x="372" y="0"/>
                </a:lnTo>
                <a:lnTo>
                  <a:pt x="384" y="0"/>
                </a:lnTo>
                <a:lnTo>
                  <a:pt x="396" y="0"/>
                </a:lnTo>
                <a:lnTo>
                  <a:pt x="408" y="4"/>
                </a:lnTo>
                <a:lnTo>
                  <a:pt x="420" y="8"/>
                </a:lnTo>
                <a:lnTo>
                  <a:pt x="432" y="12"/>
                </a:lnTo>
                <a:lnTo>
                  <a:pt x="444" y="20"/>
                </a:lnTo>
                <a:lnTo>
                  <a:pt x="448" y="24"/>
                </a:lnTo>
                <a:lnTo>
                  <a:pt x="456" y="32"/>
                </a:lnTo>
                <a:lnTo>
                  <a:pt x="456" y="36"/>
                </a:lnTo>
                <a:lnTo>
                  <a:pt x="456" y="40"/>
                </a:lnTo>
                <a:lnTo>
                  <a:pt x="452" y="40"/>
                </a:lnTo>
                <a:lnTo>
                  <a:pt x="444" y="44"/>
                </a:lnTo>
                <a:lnTo>
                  <a:pt x="436" y="44"/>
                </a:lnTo>
                <a:lnTo>
                  <a:pt x="428" y="44"/>
                </a:lnTo>
                <a:lnTo>
                  <a:pt x="416" y="48"/>
                </a:lnTo>
                <a:lnTo>
                  <a:pt x="400" y="48"/>
                </a:lnTo>
                <a:lnTo>
                  <a:pt x="384" y="48"/>
                </a:lnTo>
                <a:lnTo>
                  <a:pt x="344" y="48"/>
                </a:lnTo>
                <a:lnTo>
                  <a:pt x="304" y="48"/>
                </a:lnTo>
                <a:lnTo>
                  <a:pt x="264" y="52"/>
                </a:lnTo>
                <a:lnTo>
                  <a:pt x="220" y="56"/>
                </a:lnTo>
                <a:lnTo>
                  <a:pt x="196" y="60"/>
                </a:lnTo>
                <a:lnTo>
                  <a:pt x="176" y="60"/>
                </a:lnTo>
                <a:lnTo>
                  <a:pt x="156" y="64"/>
                </a:lnTo>
                <a:lnTo>
                  <a:pt x="140" y="68"/>
                </a:lnTo>
                <a:lnTo>
                  <a:pt x="128" y="68"/>
                </a:lnTo>
                <a:lnTo>
                  <a:pt x="112" y="72"/>
                </a:lnTo>
                <a:lnTo>
                  <a:pt x="104" y="72"/>
                </a:lnTo>
                <a:lnTo>
                  <a:pt x="92" y="72"/>
                </a:lnTo>
                <a:lnTo>
                  <a:pt x="92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481">
            <a:extLst>
              <a:ext uri="{FF2B5EF4-FFF2-40B4-BE49-F238E27FC236}">
                <a16:creationId xmlns:a16="http://schemas.microsoft.com/office/drawing/2014/main" xmlns="" id="{24F96CBD-A016-4109-A744-B4F1F9F8A1AB}"/>
              </a:ext>
            </a:extLst>
          </p:cNvPr>
          <p:cNvSpPr>
            <a:spLocks/>
          </p:cNvSpPr>
          <p:nvPr/>
        </p:nvSpPr>
        <p:spPr bwMode="auto">
          <a:xfrm>
            <a:off x="1454044" y="4193509"/>
            <a:ext cx="872939" cy="2266837"/>
          </a:xfrm>
          <a:custGeom>
            <a:avLst/>
            <a:gdLst>
              <a:gd name="T0" fmla="*/ 192 w 228"/>
              <a:gd name="T1" fmla="*/ 300 h 484"/>
              <a:gd name="T2" fmla="*/ 176 w 228"/>
              <a:gd name="T3" fmla="*/ 336 h 484"/>
              <a:gd name="T4" fmla="*/ 156 w 228"/>
              <a:gd name="T5" fmla="*/ 372 h 484"/>
              <a:gd name="T6" fmla="*/ 124 w 228"/>
              <a:gd name="T7" fmla="*/ 408 h 484"/>
              <a:gd name="T8" fmla="*/ 92 w 228"/>
              <a:gd name="T9" fmla="*/ 440 h 484"/>
              <a:gd name="T10" fmla="*/ 56 w 228"/>
              <a:gd name="T11" fmla="*/ 460 h 484"/>
              <a:gd name="T12" fmla="*/ 28 w 228"/>
              <a:gd name="T13" fmla="*/ 476 h 484"/>
              <a:gd name="T14" fmla="*/ 8 w 228"/>
              <a:gd name="T15" fmla="*/ 484 h 484"/>
              <a:gd name="T16" fmla="*/ 0 w 228"/>
              <a:gd name="T17" fmla="*/ 480 h 484"/>
              <a:gd name="T18" fmla="*/ 0 w 228"/>
              <a:gd name="T19" fmla="*/ 472 h 484"/>
              <a:gd name="T20" fmla="*/ 8 w 228"/>
              <a:gd name="T21" fmla="*/ 464 h 484"/>
              <a:gd name="T22" fmla="*/ 20 w 228"/>
              <a:gd name="T23" fmla="*/ 452 h 484"/>
              <a:gd name="T24" fmla="*/ 44 w 228"/>
              <a:gd name="T25" fmla="*/ 428 h 484"/>
              <a:gd name="T26" fmla="*/ 80 w 228"/>
              <a:gd name="T27" fmla="*/ 388 h 484"/>
              <a:gd name="T28" fmla="*/ 112 w 228"/>
              <a:gd name="T29" fmla="*/ 340 h 484"/>
              <a:gd name="T30" fmla="*/ 136 w 228"/>
              <a:gd name="T31" fmla="*/ 288 h 484"/>
              <a:gd name="T32" fmla="*/ 152 w 228"/>
              <a:gd name="T33" fmla="*/ 228 h 484"/>
              <a:gd name="T34" fmla="*/ 160 w 228"/>
              <a:gd name="T35" fmla="*/ 156 h 484"/>
              <a:gd name="T36" fmla="*/ 160 w 228"/>
              <a:gd name="T37" fmla="*/ 116 h 484"/>
              <a:gd name="T38" fmla="*/ 160 w 228"/>
              <a:gd name="T39" fmla="*/ 80 h 484"/>
              <a:gd name="T40" fmla="*/ 160 w 228"/>
              <a:gd name="T41" fmla="*/ 52 h 484"/>
              <a:gd name="T42" fmla="*/ 156 w 228"/>
              <a:gd name="T43" fmla="*/ 32 h 484"/>
              <a:gd name="T44" fmla="*/ 156 w 228"/>
              <a:gd name="T45" fmla="*/ 20 h 484"/>
              <a:gd name="T46" fmla="*/ 152 w 228"/>
              <a:gd name="T47" fmla="*/ 8 h 484"/>
              <a:gd name="T48" fmla="*/ 152 w 228"/>
              <a:gd name="T49" fmla="*/ 4 h 484"/>
              <a:gd name="T50" fmla="*/ 160 w 228"/>
              <a:gd name="T51" fmla="*/ 0 h 484"/>
              <a:gd name="T52" fmla="*/ 172 w 228"/>
              <a:gd name="T53" fmla="*/ 4 h 484"/>
              <a:gd name="T54" fmla="*/ 196 w 228"/>
              <a:gd name="T55" fmla="*/ 8 h 484"/>
              <a:gd name="T56" fmla="*/ 228 w 228"/>
              <a:gd name="T57" fmla="*/ 12 h 484"/>
              <a:gd name="T58" fmla="*/ 224 w 228"/>
              <a:gd name="T59" fmla="*/ 76 h 484"/>
              <a:gd name="T60" fmla="*/ 224 w 228"/>
              <a:gd name="T61" fmla="*/ 112 h 484"/>
              <a:gd name="T62" fmla="*/ 220 w 228"/>
              <a:gd name="T63" fmla="*/ 152 h 484"/>
              <a:gd name="T64" fmla="*/ 216 w 228"/>
              <a:gd name="T65" fmla="*/ 192 h 484"/>
              <a:gd name="T66" fmla="*/ 212 w 228"/>
              <a:gd name="T67" fmla="*/ 228 h 484"/>
              <a:gd name="T68" fmla="*/ 204 w 228"/>
              <a:gd name="T69" fmla="*/ 256 h 484"/>
              <a:gd name="T70" fmla="*/ 200 w 228"/>
              <a:gd name="T71" fmla="*/ 280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28" h="484">
                <a:moveTo>
                  <a:pt x="200" y="280"/>
                </a:moveTo>
                <a:lnTo>
                  <a:pt x="192" y="300"/>
                </a:lnTo>
                <a:lnTo>
                  <a:pt x="184" y="316"/>
                </a:lnTo>
                <a:lnTo>
                  <a:pt x="176" y="336"/>
                </a:lnTo>
                <a:lnTo>
                  <a:pt x="168" y="356"/>
                </a:lnTo>
                <a:lnTo>
                  <a:pt x="156" y="372"/>
                </a:lnTo>
                <a:lnTo>
                  <a:pt x="140" y="392"/>
                </a:lnTo>
                <a:lnTo>
                  <a:pt x="124" y="408"/>
                </a:lnTo>
                <a:lnTo>
                  <a:pt x="108" y="424"/>
                </a:lnTo>
                <a:lnTo>
                  <a:pt x="92" y="440"/>
                </a:lnTo>
                <a:lnTo>
                  <a:pt x="72" y="452"/>
                </a:lnTo>
                <a:lnTo>
                  <a:pt x="56" y="460"/>
                </a:lnTo>
                <a:lnTo>
                  <a:pt x="40" y="472"/>
                </a:lnTo>
                <a:lnTo>
                  <a:pt x="28" y="476"/>
                </a:lnTo>
                <a:lnTo>
                  <a:pt x="16" y="480"/>
                </a:lnTo>
                <a:lnTo>
                  <a:pt x="8" y="484"/>
                </a:lnTo>
                <a:lnTo>
                  <a:pt x="0" y="484"/>
                </a:lnTo>
                <a:lnTo>
                  <a:pt x="0" y="480"/>
                </a:lnTo>
                <a:lnTo>
                  <a:pt x="0" y="476"/>
                </a:lnTo>
                <a:lnTo>
                  <a:pt x="0" y="472"/>
                </a:lnTo>
                <a:lnTo>
                  <a:pt x="4" y="468"/>
                </a:lnTo>
                <a:lnTo>
                  <a:pt x="8" y="464"/>
                </a:lnTo>
                <a:lnTo>
                  <a:pt x="12" y="460"/>
                </a:lnTo>
                <a:lnTo>
                  <a:pt x="20" y="452"/>
                </a:lnTo>
                <a:lnTo>
                  <a:pt x="28" y="444"/>
                </a:lnTo>
                <a:lnTo>
                  <a:pt x="44" y="428"/>
                </a:lnTo>
                <a:lnTo>
                  <a:pt x="64" y="408"/>
                </a:lnTo>
                <a:lnTo>
                  <a:pt x="80" y="388"/>
                </a:lnTo>
                <a:lnTo>
                  <a:pt x="96" y="364"/>
                </a:lnTo>
                <a:lnTo>
                  <a:pt x="112" y="340"/>
                </a:lnTo>
                <a:lnTo>
                  <a:pt x="124" y="316"/>
                </a:lnTo>
                <a:lnTo>
                  <a:pt x="136" y="288"/>
                </a:lnTo>
                <a:lnTo>
                  <a:pt x="148" y="260"/>
                </a:lnTo>
                <a:lnTo>
                  <a:pt x="152" y="228"/>
                </a:lnTo>
                <a:lnTo>
                  <a:pt x="156" y="196"/>
                </a:lnTo>
                <a:lnTo>
                  <a:pt x="160" y="156"/>
                </a:lnTo>
                <a:lnTo>
                  <a:pt x="160" y="136"/>
                </a:lnTo>
                <a:lnTo>
                  <a:pt x="160" y="116"/>
                </a:lnTo>
                <a:lnTo>
                  <a:pt x="160" y="96"/>
                </a:lnTo>
                <a:lnTo>
                  <a:pt x="160" y="80"/>
                </a:lnTo>
                <a:lnTo>
                  <a:pt x="160" y="64"/>
                </a:lnTo>
                <a:lnTo>
                  <a:pt x="160" y="52"/>
                </a:lnTo>
                <a:lnTo>
                  <a:pt x="160" y="40"/>
                </a:lnTo>
                <a:lnTo>
                  <a:pt x="156" y="32"/>
                </a:lnTo>
                <a:lnTo>
                  <a:pt x="156" y="24"/>
                </a:lnTo>
                <a:lnTo>
                  <a:pt x="156" y="20"/>
                </a:lnTo>
                <a:lnTo>
                  <a:pt x="152" y="12"/>
                </a:lnTo>
                <a:lnTo>
                  <a:pt x="152" y="8"/>
                </a:lnTo>
                <a:lnTo>
                  <a:pt x="152" y="4"/>
                </a:lnTo>
                <a:lnTo>
                  <a:pt x="152" y="4"/>
                </a:lnTo>
                <a:lnTo>
                  <a:pt x="156" y="4"/>
                </a:lnTo>
                <a:lnTo>
                  <a:pt x="160" y="0"/>
                </a:lnTo>
                <a:lnTo>
                  <a:pt x="164" y="4"/>
                </a:lnTo>
                <a:lnTo>
                  <a:pt x="172" y="4"/>
                </a:lnTo>
                <a:lnTo>
                  <a:pt x="184" y="4"/>
                </a:lnTo>
                <a:lnTo>
                  <a:pt x="196" y="8"/>
                </a:lnTo>
                <a:lnTo>
                  <a:pt x="212" y="8"/>
                </a:lnTo>
                <a:lnTo>
                  <a:pt x="228" y="12"/>
                </a:lnTo>
                <a:lnTo>
                  <a:pt x="224" y="40"/>
                </a:lnTo>
                <a:lnTo>
                  <a:pt x="224" y="76"/>
                </a:lnTo>
                <a:lnTo>
                  <a:pt x="224" y="92"/>
                </a:lnTo>
                <a:lnTo>
                  <a:pt x="224" y="112"/>
                </a:lnTo>
                <a:lnTo>
                  <a:pt x="220" y="132"/>
                </a:lnTo>
                <a:lnTo>
                  <a:pt x="220" y="152"/>
                </a:lnTo>
                <a:lnTo>
                  <a:pt x="220" y="172"/>
                </a:lnTo>
                <a:lnTo>
                  <a:pt x="216" y="192"/>
                </a:lnTo>
                <a:lnTo>
                  <a:pt x="216" y="212"/>
                </a:lnTo>
                <a:lnTo>
                  <a:pt x="212" y="228"/>
                </a:lnTo>
                <a:lnTo>
                  <a:pt x="208" y="244"/>
                </a:lnTo>
                <a:lnTo>
                  <a:pt x="204" y="256"/>
                </a:lnTo>
                <a:lnTo>
                  <a:pt x="204" y="268"/>
                </a:lnTo>
                <a:lnTo>
                  <a:pt x="200" y="280"/>
                </a:lnTo>
                <a:lnTo>
                  <a:pt x="200" y="2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483">
            <a:extLst>
              <a:ext uri="{FF2B5EF4-FFF2-40B4-BE49-F238E27FC236}">
                <a16:creationId xmlns:a16="http://schemas.microsoft.com/office/drawing/2014/main" xmlns="" id="{BB960ADD-7AB5-4A89-AEF3-869955DC9E6E}"/>
              </a:ext>
            </a:extLst>
          </p:cNvPr>
          <p:cNvSpPr>
            <a:spLocks/>
          </p:cNvSpPr>
          <p:nvPr/>
        </p:nvSpPr>
        <p:spPr bwMode="auto">
          <a:xfrm>
            <a:off x="2127892" y="4699332"/>
            <a:ext cx="719792" cy="243544"/>
          </a:xfrm>
          <a:custGeom>
            <a:avLst/>
            <a:gdLst>
              <a:gd name="T0" fmla="*/ 80 w 188"/>
              <a:gd name="T1" fmla="*/ 12 h 52"/>
              <a:gd name="T2" fmla="*/ 104 w 188"/>
              <a:gd name="T3" fmla="*/ 4 h 52"/>
              <a:gd name="T4" fmla="*/ 128 w 188"/>
              <a:gd name="T5" fmla="*/ 0 h 52"/>
              <a:gd name="T6" fmla="*/ 140 w 188"/>
              <a:gd name="T7" fmla="*/ 0 h 52"/>
              <a:gd name="T8" fmla="*/ 148 w 188"/>
              <a:gd name="T9" fmla="*/ 0 h 52"/>
              <a:gd name="T10" fmla="*/ 156 w 188"/>
              <a:gd name="T11" fmla="*/ 0 h 52"/>
              <a:gd name="T12" fmla="*/ 164 w 188"/>
              <a:gd name="T13" fmla="*/ 0 h 52"/>
              <a:gd name="T14" fmla="*/ 172 w 188"/>
              <a:gd name="T15" fmla="*/ 4 h 52"/>
              <a:gd name="T16" fmla="*/ 180 w 188"/>
              <a:gd name="T17" fmla="*/ 8 h 52"/>
              <a:gd name="T18" fmla="*/ 184 w 188"/>
              <a:gd name="T19" fmla="*/ 12 h 52"/>
              <a:gd name="T20" fmla="*/ 188 w 188"/>
              <a:gd name="T21" fmla="*/ 16 h 52"/>
              <a:gd name="T22" fmla="*/ 188 w 188"/>
              <a:gd name="T23" fmla="*/ 20 h 52"/>
              <a:gd name="T24" fmla="*/ 184 w 188"/>
              <a:gd name="T25" fmla="*/ 24 h 52"/>
              <a:gd name="T26" fmla="*/ 180 w 188"/>
              <a:gd name="T27" fmla="*/ 28 h 52"/>
              <a:gd name="T28" fmla="*/ 172 w 188"/>
              <a:gd name="T29" fmla="*/ 32 h 52"/>
              <a:gd name="T30" fmla="*/ 172 w 188"/>
              <a:gd name="T31" fmla="*/ 32 h 52"/>
              <a:gd name="T32" fmla="*/ 168 w 188"/>
              <a:gd name="T33" fmla="*/ 36 h 52"/>
              <a:gd name="T34" fmla="*/ 164 w 188"/>
              <a:gd name="T35" fmla="*/ 36 h 52"/>
              <a:gd name="T36" fmla="*/ 156 w 188"/>
              <a:gd name="T37" fmla="*/ 36 h 52"/>
              <a:gd name="T38" fmla="*/ 152 w 188"/>
              <a:gd name="T39" fmla="*/ 40 h 52"/>
              <a:gd name="T40" fmla="*/ 144 w 188"/>
              <a:gd name="T41" fmla="*/ 40 h 52"/>
              <a:gd name="T42" fmla="*/ 132 w 188"/>
              <a:gd name="T43" fmla="*/ 40 h 52"/>
              <a:gd name="T44" fmla="*/ 124 w 188"/>
              <a:gd name="T45" fmla="*/ 40 h 52"/>
              <a:gd name="T46" fmla="*/ 112 w 188"/>
              <a:gd name="T47" fmla="*/ 44 h 52"/>
              <a:gd name="T48" fmla="*/ 100 w 188"/>
              <a:gd name="T49" fmla="*/ 44 h 52"/>
              <a:gd name="T50" fmla="*/ 84 w 188"/>
              <a:gd name="T51" fmla="*/ 44 h 52"/>
              <a:gd name="T52" fmla="*/ 72 w 188"/>
              <a:gd name="T53" fmla="*/ 48 h 52"/>
              <a:gd name="T54" fmla="*/ 56 w 188"/>
              <a:gd name="T55" fmla="*/ 48 h 52"/>
              <a:gd name="T56" fmla="*/ 36 w 188"/>
              <a:gd name="T57" fmla="*/ 52 h 52"/>
              <a:gd name="T58" fmla="*/ 20 w 188"/>
              <a:gd name="T59" fmla="*/ 52 h 52"/>
              <a:gd name="T60" fmla="*/ 0 w 188"/>
              <a:gd name="T61" fmla="*/ 52 h 52"/>
              <a:gd name="T62" fmla="*/ 0 w 188"/>
              <a:gd name="T63" fmla="*/ 40 h 52"/>
              <a:gd name="T64" fmla="*/ 0 w 188"/>
              <a:gd name="T65" fmla="*/ 24 h 52"/>
              <a:gd name="T66" fmla="*/ 8 w 188"/>
              <a:gd name="T67" fmla="*/ 24 h 52"/>
              <a:gd name="T68" fmla="*/ 12 w 188"/>
              <a:gd name="T69" fmla="*/ 24 h 52"/>
              <a:gd name="T70" fmla="*/ 20 w 188"/>
              <a:gd name="T71" fmla="*/ 20 h 52"/>
              <a:gd name="T72" fmla="*/ 32 w 188"/>
              <a:gd name="T73" fmla="*/ 20 h 52"/>
              <a:gd name="T74" fmla="*/ 40 w 188"/>
              <a:gd name="T75" fmla="*/ 20 h 52"/>
              <a:gd name="T76" fmla="*/ 52 w 188"/>
              <a:gd name="T77" fmla="*/ 16 h 52"/>
              <a:gd name="T78" fmla="*/ 64 w 188"/>
              <a:gd name="T79" fmla="*/ 12 h 52"/>
              <a:gd name="T80" fmla="*/ 80 w 188"/>
              <a:gd name="T81" fmla="*/ 12 h 52"/>
              <a:gd name="T82" fmla="*/ 80 w 188"/>
              <a:gd name="T83" fmla="*/ 1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88" h="52">
                <a:moveTo>
                  <a:pt x="80" y="12"/>
                </a:moveTo>
                <a:lnTo>
                  <a:pt x="104" y="4"/>
                </a:lnTo>
                <a:lnTo>
                  <a:pt x="128" y="0"/>
                </a:lnTo>
                <a:lnTo>
                  <a:pt x="140" y="0"/>
                </a:lnTo>
                <a:lnTo>
                  <a:pt x="148" y="0"/>
                </a:lnTo>
                <a:lnTo>
                  <a:pt x="156" y="0"/>
                </a:lnTo>
                <a:lnTo>
                  <a:pt x="164" y="0"/>
                </a:lnTo>
                <a:lnTo>
                  <a:pt x="172" y="4"/>
                </a:lnTo>
                <a:lnTo>
                  <a:pt x="180" y="8"/>
                </a:lnTo>
                <a:lnTo>
                  <a:pt x="184" y="12"/>
                </a:lnTo>
                <a:lnTo>
                  <a:pt x="188" y="16"/>
                </a:lnTo>
                <a:lnTo>
                  <a:pt x="188" y="20"/>
                </a:lnTo>
                <a:lnTo>
                  <a:pt x="184" y="24"/>
                </a:lnTo>
                <a:lnTo>
                  <a:pt x="180" y="28"/>
                </a:lnTo>
                <a:lnTo>
                  <a:pt x="172" y="32"/>
                </a:lnTo>
                <a:lnTo>
                  <a:pt x="172" y="32"/>
                </a:lnTo>
                <a:lnTo>
                  <a:pt x="168" y="36"/>
                </a:lnTo>
                <a:lnTo>
                  <a:pt x="164" y="36"/>
                </a:lnTo>
                <a:lnTo>
                  <a:pt x="156" y="36"/>
                </a:lnTo>
                <a:lnTo>
                  <a:pt x="152" y="40"/>
                </a:lnTo>
                <a:lnTo>
                  <a:pt x="144" y="40"/>
                </a:lnTo>
                <a:lnTo>
                  <a:pt x="132" y="40"/>
                </a:lnTo>
                <a:lnTo>
                  <a:pt x="124" y="40"/>
                </a:lnTo>
                <a:lnTo>
                  <a:pt x="112" y="44"/>
                </a:lnTo>
                <a:lnTo>
                  <a:pt x="100" y="44"/>
                </a:lnTo>
                <a:lnTo>
                  <a:pt x="84" y="44"/>
                </a:lnTo>
                <a:lnTo>
                  <a:pt x="72" y="48"/>
                </a:lnTo>
                <a:lnTo>
                  <a:pt x="56" y="48"/>
                </a:lnTo>
                <a:lnTo>
                  <a:pt x="36" y="52"/>
                </a:lnTo>
                <a:lnTo>
                  <a:pt x="20" y="52"/>
                </a:lnTo>
                <a:lnTo>
                  <a:pt x="0" y="52"/>
                </a:lnTo>
                <a:lnTo>
                  <a:pt x="0" y="40"/>
                </a:lnTo>
                <a:lnTo>
                  <a:pt x="0" y="24"/>
                </a:lnTo>
                <a:lnTo>
                  <a:pt x="8" y="24"/>
                </a:lnTo>
                <a:lnTo>
                  <a:pt x="12" y="24"/>
                </a:lnTo>
                <a:lnTo>
                  <a:pt x="20" y="20"/>
                </a:lnTo>
                <a:lnTo>
                  <a:pt x="32" y="20"/>
                </a:lnTo>
                <a:lnTo>
                  <a:pt x="40" y="20"/>
                </a:lnTo>
                <a:lnTo>
                  <a:pt x="52" y="16"/>
                </a:lnTo>
                <a:lnTo>
                  <a:pt x="64" y="12"/>
                </a:lnTo>
                <a:lnTo>
                  <a:pt x="80" y="12"/>
                </a:lnTo>
                <a:lnTo>
                  <a:pt x="8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Freeform 484">
            <a:extLst>
              <a:ext uri="{FF2B5EF4-FFF2-40B4-BE49-F238E27FC236}">
                <a16:creationId xmlns:a16="http://schemas.microsoft.com/office/drawing/2014/main" xmlns="" id="{E0AAACC2-670B-49C3-8756-DF407A6C47BA}"/>
              </a:ext>
            </a:extLst>
          </p:cNvPr>
          <p:cNvSpPr>
            <a:spLocks/>
          </p:cNvSpPr>
          <p:nvPr/>
        </p:nvSpPr>
        <p:spPr bwMode="auto">
          <a:xfrm>
            <a:off x="2097262" y="5186421"/>
            <a:ext cx="765736" cy="224810"/>
          </a:xfrm>
          <a:custGeom>
            <a:avLst/>
            <a:gdLst>
              <a:gd name="T0" fmla="*/ 0 w 200"/>
              <a:gd name="T1" fmla="*/ 48 h 48"/>
              <a:gd name="T2" fmla="*/ 0 w 200"/>
              <a:gd name="T3" fmla="*/ 16 h 48"/>
              <a:gd name="T4" fmla="*/ 24 w 200"/>
              <a:gd name="T5" fmla="*/ 16 h 48"/>
              <a:gd name="T6" fmla="*/ 44 w 200"/>
              <a:gd name="T7" fmla="*/ 12 h 48"/>
              <a:gd name="T8" fmla="*/ 68 w 200"/>
              <a:gd name="T9" fmla="*/ 8 h 48"/>
              <a:gd name="T10" fmla="*/ 88 w 200"/>
              <a:gd name="T11" fmla="*/ 4 h 48"/>
              <a:gd name="T12" fmla="*/ 108 w 200"/>
              <a:gd name="T13" fmla="*/ 4 h 48"/>
              <a:gd name="T14" fmla="*/ 124 w 200"/>
              <a:gd name="T15" fmla="*/ 0 h 48"/>
              <a:gd name="T16" fmla="*/ 140 w 200"/>
              <a:gd name="T17" fmla="*/ 0 h 48"/>
              <a:gd name="T18" fmla="*/ 152 w 200"/>
              <a:gd name="T19" fmla="*/ 0 h 48"/>
              <a:gd name="T20" fmla="*/ 160 w 200"/>
              <a:gd name="T21" fmla="*/ 0 h 48"/>
              <a:gd name="T22" fmla="*/ 172 w 200"/>
              <a:gd name="T23" fmla="*/ 0 h 48"/>
              <a:gd name="T24" fmla="*/ 180 w 200"/>
              <a:gd name="T25" fmla="*/ 4 h 48"/>
              <a:gd name="T26" fmla="*/ 188 w 200"/>
              <a:gd name="T27" fmla="*/ 4 h 48"/>
              <a:gd name="T28" fmla="*/ 192 w 200"/>
              <a:gd name="T29" fmla="*/ 8 h 48"/>
              <a:gd name="T30" fmla="*/ 196 w 200"/>
              <a:gd name="T31" fmla="*/ 16 h 48"/>
              <a:gd name="T32" fmla="*/ 200 w 200"/>
              <a:gd name="T33" fmla="*/ 16 h 48"/>
              <a:gd name="T34" fmla="*/ 200 w 200"/>
              <a:gd name="T35" fmla="*/ 20 h 48"/>
              <a:gd name="T36" fmla="*/ 200 w 200"/>
              <a:gd name="T37" fmla="*/ 24 h 48"/>
              <a:gd name="T38" fmla="*/ 196 w 200"/>
              <a:gd name="T39" fmla="*/ 24 h 48"/>
              <a:gd name="T40" fmla="*/ 192 w 200"/>
              <a:gd name="T41" fmla="*/ 28 h 48"/>
              <a:gd name="T42" fmla="*/ 188 w 200"/>
              <a:gd name="T43" fmla="*/ 32 h 48"/>
              <a:gd name="T44" fmla="*/ 176 w 200"/>
              <a:gd name="T45" fmla="*/ 32 h 48"/>
              <a:gd name="T46" fmla="*/ 168 w 200"/>
              <a:gd name="T47" fmla="*/ 36 h 48"/>
              <a:gd name="T48" fmla="*/ 156 w 200"/>
              <a:gd name="T49" fmla="*/ 36 h 48"/>
              <a:gd name="T50" fmla="*/ 140 w 200"/>
              <a:gd name="T51" fmla="*/ 40 h 48"/>
              <a:gd name="T52" fmla="*/ 108 w 200"/>
              <a:gd name="T53" fmla="*/ 44 h 48"/>
              <a:gd name="T54" fmla="*/ 72 w 200"/>
              <a:gd name="T55" fmla="*/ 48 h 48"/>
              <a:gd name="T56" fmla="*/ 36 w 200"/>
              <a:gd name="T57" fmla="*/ 48 h 48"/>
              <a:gd name="T58" fmla="*/ 0 w 200"/>
              <a:gd name="T59" fmla="*/ 48 h 48"/>
              <a:gd name="T60" fmla="*/ 0 w 200"/>
              <a:gd name="T61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00" h="48">
                <a:moveTo>
                  <a:pt x="0" y="48"/>
                </a:moveTo>
                <a:lnTo>
                  <a:pt x="0" y="16"/>
                </a:lnTo>
                <a:lnTo>
                  <a:pt x="24" y="16"/>
                </a:lnTo>
                <a:lnTo>
                  <a:pt x="44" y="12"/>
                </a:lnTo>
                <a:lnTo>
                  <a:pt x="68" y="8"/>
                </a:lnTo>
                <a:lnTo>
                  <a:pt x="88" y="4"/>
                </a:lnTo>
                <a:lnTo>
                  <a:pt x="108" y="4"/>
                </a:lnTo>
                <a:lnTo>
                  <a:pt x="124" y="0"/>
                </a:lnTo>
                <a:lnTo>
                  <a:pt x="140" y="0"/>
                </a:lnTo>
                <a:lnTo>
                  <a:pt x="152" y="0"/>
                </a:lnTo>
                <a:lnTo>
                  <a:pt x="160" y="0"/>
                </a:lnTo>
                <a:lnTo>
                  <a:pt x="172" y="0"/>
                </a:lnTo>
                <a:lnTo>
                  <a:pt x="180" y="4"/>
                </a:lnTo>
                <a:lnTo>
                  <a:pt x="188" y="4"/>
                </a:lnTo>
                <a:lnTo>
                  <a:pt x="192" y="8"/>
                </a:lnTo>
                <a:lnTo>
                  <a:pt x="196" y="16"/>
                </a:lnTo>
                <a:lnTo>
                  <a:pt x="200" y="16"/>
                </a:lnTo>
                <a:lnTo>
                  <a:pt x="200" y="20"/>
                </a:lnTo>
                <a:lnTo>
                  <a:pt x="200" y="24"/>
                </a:lnTo>
                <a:lnTo>
                  <a:pt x="196" y="24"/>
                </a:lnTo>
                <a:lnTo>
                  <a:pt x="192" y="28"/>
                </a:lnTo>
                <a:lnTo>
                  <a:pt x="188" y="32"/>
                </a:lnTo>
                <a:lnTo>
                  <a:pt x="176" y="32"/>
                </a:lnTo>
                <a:lnTo>
                  <a:pt x="168" y="36"/>
                </a:lnTo>
                <a:lnTo>
                  <a:pt x="156" y="36"/>
                </a:lnTo>
                <a:lnTo>
                  <a:pt x="140" y="40"/>
                </a:lnTo>
                <a:lnTo>
                  <a:pt x="108" y="44"/>
                </a:lnTo>
                <a:lnTo>
                  <a:pt x="72" y="48"/>
                </a:lnTo>
                <a:lnTo>
                  <a:pt x="36" y="48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013EA623-E5B0-4012-A1C5-2E72FAAE995B}"/>
              </a:ext>
            </a:extLst>
          </p:cNvPr>
          <p:cNvSpPr/>
          <p:nvPr/>
        </p:nvSpPr>
        <p:spPr>
          <a:xfrm>
            <a:off x="1921941" y="1211849"/>
            <a:ext cx="1240442" cy="318482"/>
          </a:xfrm>
          <a:custGeom>
            <a:avLst/>
            <a:gdLst>
              <a:gd name="connsiteX0" fmla="*/ 903569 w 1240442"/>
              <a:gd name="connsiteY0" fmla="*/ 0 h 318482"/>
              <a:gd name="connsiteX1" fmla="*/ 934199 w 1240442"/>
              <a:gd name="connsiteY1" fmla="*/ 0 h 318482"/>
              <a:gd name="connsiteX2" fmla="*/ 949513 w 1240442"/>
              <a:gd name="connsiteY2" fmla="*/ 18734 h 318482"/>
              <a:gd name="connsiteX3" fmla="*/ 980143 w 1240442"/>
              <a:gd name="connsiteY3" fmla="*/ 18734 h 318482"/>
              <a:gd name="connsiteX4" fmla="*/ 1026087 w 1240442"/>
              <a:gd name="connsiteY4" fmla="*/ 37468 h 318482"/>
              <a:gd name="connsiteX5" fmla="*/ 1072031 w 1240442"/>
              <a:gd name="connsiteY5" fmla="*/ 56203 h 318482"/>
              <a:gd name="connsiteX6" fmla="*/ 1117975 w 1240442"/>
              <a:gd name="connsiteY6" fmla="*/ 93671 h 318482"/>
              <a:gd name="connsiteX7" fmla="*/ 1148605 w 1240442"/>
              <a:gd name="connsiteY7" fmla="*/ 93671 h 318482"/>
              <a:gd name="connsiteX8" fmla="*/ 1179234 w 1240442"/>
              <a:gd name="connsiteY8" fmla="*/ 112405 h 318482"/>
              <a:gd name="connsiteX9" fmla="*/ 1209864 w 1240442"/>
              <a:gd name="connsiteY9" fmla="*/ 149874 h 318482"/>
              <a:gd name="connsiteX10" fmla="*/ 1225178 w 1240442"/>
              <a:gd name="connsiteY10" fmla="*/ 168608 h 318482"/>
              <a:gd name="connsiteX11" fmla="*/ 1240442 w 1240442"/>
              <a:gd name="connsiteY11" fmla="*/ 187280 h 318482"/>
              <a:gd name="connsiteX12" fmla="*/ 934199 w 1240442"/>
              <a:gd name="connsiteY12" fmla="*/ 231398 h 318482"/>
              <a:gd name="connsiteX13" fmla="*/ 934199 w 1240442"/>
              <a:gd name="connsiteY13" fmla="*/ 224811 h 318482"/>
              <a:gd name="connsiteX14" fmla="*/ 918884 w 1240442"/>
              <a:gd name="connsiteY14" fmla="*/ 206076 h 318482"/>
              <a:gd name="connsiteX15" fmla="*/ 903569 w 1240442"/>
              <a:gd name="connsiteY15" fmla="*/ 206076 h 318482"/>
              <a:gd name="connsiteX16" fmla="*/ 872940 w 1240442"/>
              <a:gd name="connsiteY16" fmla="*/ 187342 h 318482"/>
              <a:gd name="connsiteX17" fmla="*/ 857625 w 1240442"/>
              <a:gd name="connsiteY17" fmla="*/ 187342 h 318482"/>
              <a:gd name="connsiteX18" fmla="*/ 826995 w 1240442"/>
              <a:gd name="connsiteY18" fmla="*/ 187342 h 318482"/>
              <a:gd name="connsiteX19" fmla="*/ 811681 w 1240442"/>
              <a:gd name="connsiteY19" fmla="*/ 206076 h 318482"/>
              <a:gd name="connsiteX20" fmla="*/ 765737 w 1240442"/>
              <a:gd name="connsiteY20" fmla="*/ 206076 h 318482"/>
              <a:gd name="connsiteX21" fmla="*/ 735107 w 1240442"/>
              <a:gd name="connsiteY21" fmla="*/ 206076 h 318482"/>
              <a:gd name="connsiteX22" fmla="*/ 673848 w 1240442"/>
              <a:gd name="connsiteY22" fmla="*/ 224811 h 318482"/>
              <a:gd name="connsiteX23" fmla="*/ 627904 w 1240442"/>
              <a:gd name="connsiteY23" fmla="*/ 224811 h 318482"/>
              <a:gd name="connsiteX24" fmla="*/ 566645 w 1240442"/>
              <a:gd name="connsiteY24" fmla="*/ 243545 h 318482"/>
              <a:gd name="connsiteX25" fmla="*/ 490071 w 1240442"/>
              <a:gd name="connsiteY25" fmla="*/ 243545 h 318482"/>
              <a:gd name="connsiteX26" fmla="*/ 352239 w 1240442"/>
              <a:gd name="connsiteY26" fmla="*/ 281013 h 318482"/>
              <a:gd name="connsiteX27" fmla="*/ 229721 w 1240442"/>
              <a:gd name="connsiteY27" fmla="*/ 299747 h 318482"/>
              <a:gd name="connsiteX28" fmla="*/ 107203 w 1240442"/>
              <a:gd name="connsiteY28" fmla="*/ 299747 h 318482"/>
              <a:gd name="connsiteX29" fmla="*/ 0 w 1240442"/>
              <a:gd name="connsiteY29" fmla="*/ 318482 h 318482"/>
              <a:gd name="connsiteX30" fmla="*/ 0 w 1240442"/>
              <a:gd name="connsiteY30" fmla="*/ 168608 h 318482"/>
              <a:gd name="connsiteX31" fmla="*/ 153147 w 1240442"/>
              <a:gd name="connsiteY31" fmla="*/ 149874 h 318482"/>
              <a:gd name="connsiteX32" fmla="*/ 306295 w 1240442"/>
              <a:gd name="connsiteY32" fmla="*/ 131140 h 318482"/>
              <a:gd name="connsiteX33" fmla="*/ 382868 w 1240442"/>
              <a:gd name="connsiteY33" fmla="*/ 112405 h 318482"/>
              <a:gd name="connsiteX34" fmla="*/ 459442 w 1240442"/>
              <a:gd name="connsiteY34" fmla="*/ 112405 h 318482"/>
              <a:gd name="connsiteX35" fmla="*/ 536016 w 1240442"/>
              <a:gd name="connsiteY35" fmla="*/ 93671 h 318482"/>
              <a:gd name="connsiteX36" fmla="*/ 643219 w 1240442"/>
              <a:gd name="connsiteY36" fmla="*/ 74937 h 318482"/>
              <a:gd name="connsiteX37" fmla="*/ 689163 w 1240442"/>
              <a:gd name="connsiteY37" fmla="*/ 74937 h 318482"/>
              <a:gd name="connsiteX38" fmla="*/ 735107 w 1240442"/>
              <a:gd name="connsiteY38" fmla="*/ 56203 h 318482"/>
              <a:gd name="connsiteX39" fmla="*/ 765737 w 1240442"/>
              <a:gd name="connsiteY39" fmla="*/ 56203 h 318482"/>
              <a:gd name="connsiteX40" fmla="*/ 796366 w 1240442"/>
              <a:gd name="connsiteY40" fmla="*/ 56203 h 318482"/>
              <a:gd name="connsiteX41" fmla="*/ 826995 w 1240442"/>
              <a:gd name="connsiteY41" fmla="*/ 37468 h 318482"/>
              <a:gd name="connsiteX42" fmla="*/ 842310 w 1240442"/>
              <a:gd name="connsiteY42" fmla="*/ 37468 h 318482"/>
              <a:gd name="connsiteX43" fmla="*/ 857625 w 1240442"/>
              <a:gd name="connsiteY43" fmla="*/ 37468 h 318482"/>
              <a:gd name="connsiteX44" fmla="*/ 872940 w 1240442"/>
              <a:gd name="connsiteY44" fmla="*/ 18734 h 318482"/>
              <a:gd name="connsiteX45" fmla="*/ 888254 w 1240442"/>
              <a:gd name="connsiteY45" fmla="*/ 18734 h 318482"/>
              <a:gd name="connsiteX46" fmla="*/ 903569 w 1240442"/>
              <a:gd name="connsiteY46" fmla="*/ 0 h 318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240442" h="318482">
                <a:moveTo>
                  <a:pt x="903569" y="0"/>
                </a:moveTo>
                <a:lnTo>
                  <a:pt x="934199" y="0"/>
                </a:lnTo>
                <a:lnTo>
                  <a:pt x="949513" y="18734"/>
                </a:lnTo>
                <a:lnTo>
                  <a:pt x="980143" y="18734"/>
                </a:lnTo>
                <a:lnTo>
                  <a:pt x="1026087" y="37468"/>
                </a:lnTo>
                <a:lnTo>
                  <a:pt x="1072031" y="56203"/>
                </a:lnTo>
                <a:lnTo>
                  <a:pt x="1117975" y="93671"/>
                </a:lnTo>
                <a:lnTo>
                  <a:pt x="1148605" y="93671"/>
                </a:lnTo>
                <a:lnTo>
                  <a:pt x="1179234" y="112405"/>
                </a:lnTo>
                <a:lnTo>
                  <a:pt x="1209864" y="149874"/>
                </a:lnTo>
                <a:lnTo>
                  <a:pt x="1225178" y="168608"/>
                </a:lnTo>
                <a:lnTo>
                  <a:pt x="1240442" y="187280"/>
                </a:lnTo>
                <a:lnTo>
                  <a:pt x="934199" y="231398"/>
                </a:lnTo>
                <a:lnTo>
                  <a:pt x="934199" y="224811"/>
                </a:lnTo>
                <a:lnTo>
                  <a:pt x="918884" y="206076"/>
                </a:lnTo>
                <a:lnTo>
                  <a:pt x="903569" y="206076"/>
                </a:lnTo>
                <a:lnTo>
                  <a:pt x="872940" y="187342"/>
                </a:lnTo>
                <a:lnTo>
                  <a:pt x="857625" y="187342"/>
                </a:lnTo>
                <a:lnTo>
                  <a:pt x="826995" y="187342"/>
                </a:lnTo>
                <a:lnTo>
                  <a:pt x="811681" y="206076"/>
                </a:lnTo>
                <a:lnTo>
                  <a:pt x="765737" y="206076"/>
                </a:lnTo>
                <a:lnTo>
                  <a:pt x="735107" y="206076"/>
                </a:lnTo>
                <a:lnTo>
                  <a:pt x="673848" y="224811"/>
                </a:lnTo>
                <a:lnTo>
                  <a:pt x="627904" y="224811"/>
                </a:lnTo>
                <a:lnTo>
                  <a:pt x="566645" y="243545"/>
                </a:lnTo>
                <a:lnTo>
                  <a:pt x="490071" y="243545"/>
                </a:lnTo>
                <a:lnTo>
                  <a:pt x="352239" y="281013"/>
                </a:lnTo>
                <a:lnTo>
                  <a:pt x="229721" y="299747"/>
                </a:lnTo>
                <a:lnTo>
                  <a:pt x="107203" y="299747"/>
                </a:lnTo>
                <a:lnTo>
                  <a:pt x="0" y="318482"/>
                </a:lnTo>
                <a:lnTo>
                  <a:pt x="0" y="168608"/>
                </a:lnTo>
                <a:lnTo>
                  <a:pt x="153147" y="149874"/>
                </a:lnTo>
                <a:lnTo>
                  <a:pt x="306295" y="131140"/>
                </a:lnTo>
                <a:lnTo>
                  <a:pt x="382868" y="112405"/>
                </a:lnTo>
                <a:lnTo>
                  <a:pt x="459442" y="112405"/>
                </a:lnTo>
                <a:lnTo>
                  <a:pt x="536016" y="93671"/>
                </a:lnTo>
                <a:lnTo>
                  <a:pt x="643219" y="74937"/>
                </a:lnTo>
                <a:lnTo>
                  <a:pt x="689163" y="74937"/>
                </a:lnTo>
                <a:lnTo>
                  <a:pt x="735107" y="56203"/>
                </a:lnTo>
                <a:lnTo>
                  <a:pt x="765737" y="56203"/>
                </a:lnTo>
                <a:lnTo>
                  <a:pt x="796366" y="56203"/>
                </a:lnTo>
                <a:lnTo>
                  <a:pt x="826995" y="37468"/>
                </a:lnTo>
                <a:lnTo>
                  <a:pt x="842310" y="37468"/>
                </a:lnTo>
                <a:lnTo>
                  <a:pt x="857625" y="37468"/>
                </a:lnTo>
                <a:lnTo>
                  <a:pt x="872940" y="18734"/>
                </a:lnTo>
                <a:lnTo>
                  <a:pt x="888254" y="18734"/>
                </a:lnTo>
                <a:lnTo>
                  <a:pt x="90356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F821DF0F-11FC-4C88-A008-0FB71EC6705D}"/>
              </a:ext>
            </a:extLst>
          </p:cNvPr>
          <p:cNvSpPr/>
          <p:nvPr/>
        </p:nvSpPr>
        <p:spPr>
          <a:xfrm>
            <a:off x="8732618" y="1701794"/>
            <a:ext cx="807784" cy="259538"/>
          </a:xfrm>
          <a:custGeom>
            <a:avLst/>
            <a:gdLst>
              <a:gd name="connsiteX0" fmla="*/ 565449 w 807784"/>
              <a:gd name="connsiteY0" fmla="*/ 0 h 259538"/>
              <a:gd name="connsiteX1" fmla="*/ 581604 w 807784"/>
              <a:gd name="connsiteY1" fmla="*/ 0 h 259538"/>
              <a:gd name="connsiteX2" fmla="*/ 613916 w 807784"/>
              <a:gd name="connsiteY2" fmla="*/ 0 h 259538"/>
              <a:gd name="connsiteX3" fmla="*/ 630072 w 807784"/>
              <a:gd name="connsiteY3" fmla="*/ 18538 h 259538"/>
              <a:gd name="connsiteX4" fmla="*/ 662383 w 807784"/>
              <a:gd name="connsiteY4" fmla="*/ 37077 h 259538"/>
              <a:gd name="connsiteX5" fmla="*/ 694694 w 807784"/>
              <a:gd name="connsiteY5" fmla="*/ 55615 h 259538"/>
              <a:gd name="connsiteX6" fmla="*/ 727006 w 807784"/>
              <a:gd name="connsiteY6" fmla="*/ 92692 h 259538"/>
              <a:gd name="connsiteX7" fmla="*/ 759317 w 807784"/>
              <a:gd name="connsiteY7" fmla="*/ 111230 h 259538"/>
              <a:gd name="connsiteX8" fmla="*/ 791628 w 807784"/>
              <a:gd name="connsiteY8" fmla="*/ 148307 h 259538"/>
              <a:gd name="connsiteX9" fmla="*/ 807784 w 807784"/>
              <a:gd name="connsiteY9" fmla="*/ 166846 h 259538"/>
              <a:gd name="connsiteX10" fmla="*/ 807784 w 807784"/>
              <a:gd name="connsiteY10" fmla="*/ 176854 h 259538"/>
              <a:gd name="connsiteX11" fmla="*/ 516982 w 807784"/>
              <a:gd name="connsiteY11" fmla="*/ 215461 h 259538"/>
              <a:gd name="connsiteX12" fmla="*/ 516982 w 807784"/>
              <a:gd name="connsiteY12" fmla="*/ 203922 h 259538"/>
              <a:gd name="connsiteX13" fmla="*/ 500826 w 807784"/>
              <a:gd name="connsiteY13" fmla="*/ 203922 h 259538"/>
              <a:gd name="connsiteX14" fmla="*/ 484670 w 807784"/>
              <a:gd name="connsiteY14" fmla="*/ 203922 h 259538"/>
              <a:gd name="connsiteX15" fmla="*/ 452359 w 807784"/>
              <a:gd name="connsiteY15" fmla="*/ 203922 h 259538"/>
              <a:gd name="connsiteX16" fmla="*/ 420048 w 807784"/>
              <a:gd name="connsiteY16" fmla="*/ 203922 h 259538"/>
              <a:gd name="connsiteX17" fmla="*/ 403892 w 807784"/>
              <a:gd name="connsiteY17" fmla="*/ 203922 h 259538"/>
              <a:gd name="connsiteX18" fmla="*/ 371581 w 807784"/>
              <a:gd name="connsiteY18" fmla="*/ 203922 h 259538"/>
              <a:gd name="connsiteX19" fmla="*/ 323114 w 807784"/>
              <a:gd name="connsiteY19" fmla="*/ 222461 h 259538"/>
              <a:gd name="connsiteX20" fmla="*/ 274647 w 807784"/>
              <a:gd name="connsiteY20" fmla="*/ 222461 h 259538"/>
              <a:gd name="connsiteX21" fmla="*/ 226180 w 807784"/>
              <a:gd name="connsiteY21" fmla="*/ 222461 h 259538"/>
              <a:gd name="connsiteX22" fmla="*/ 161557 w 807784"/>
              <a:gd name="connsiteY22" fmla="*/ 240999 h 259538"/>
              <a:gd name="connsiteX23" fmla="*/ 80778 w 807784"/>
              <a:gd name="connsiteY23" fmla="*/ 240999 h 259538"/>
              <a:gd name="connsiteX24" fmla="*/ 0 w 807784"/>
              <a:gd name="connsiteY24" fmla="*/ 259538 h 259538"/>
              <a:gd name="connsiteX25" fmla="*/ 0 w 807784"/>
              <a:gd name="connsiteY25" fmla="*/ 148307 h 259538"/>
              <a:gd name="connsiteX26" fmla="*/ 113090 w 807784"/>
              <a:gd name="connsiteY26" fmla="*/ 111230 h 259538"/>
              <a:gd name="connsiteX27" fmla="*/ 210024 w 807784"/>
              <a:gd name="connsiteY27" fmla="*/ 92692 h 259538"/>
              <a:gd name="connsiteX28" fmla="*/ 306958 w 807784"/>
              <a:gd name="connsiteY28" fmla="*/ 92692 h 259538"/>
              <a:gd name="connsiteX29" fmla="*/ 371581 w 807784"/>
              <a:gd name="connsiteY29" fmla="*/ 74154 h 259538"/>
              <a:gd name="connsiteX30" fmla="*/ 436203 w 807784"/>
              <a:gd name="connsiteY30" fmla="*/ 55615 h 259538"/>
              <a:gd name="connsiteX31" fmla="*/ 468515 w 807784"/>
              <a:gd name="connsiteY31" fmla="*/ 55615 h 259538"/>
              <a:gd name="connsiteX32" fmla="*/ 500826 w 807784"/>
              <a:gd name="connsiteY32" fmla="*/ 37077 h 259538"/>
              <a:gd name="connsiteX33" fmla="*/ 533137 w 807784"/>
              <a:gd name="connsiteY33" fmla="*/ 37077 h 259538"/>
              <a:gd name="connsiteX34" fmla="*/ 549293 w 807784"/>
              <a:gd name="connsiteY34" fmla="*/ 18538 h 259538"/>
              <a:gd name="connsiteX35" fmla="*/ 565449 w 807784"/>
              <a:gd name="connsiteY35" fmla="*/ 0 h 2595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07784" h="259538">
                <a:moveTo>
                  <a:pt x="565449" y="0"/>
                </a:moveTo>
                <a:lnTo>
                  <a:pt x="581604" y="0"/>
                </a:lnTo>
                <a:lnTo>
                  <a:pt x="613916" y="0"/>
                </a:lnTo>
                <a:lnTo>
                  <a:pt x="630072" y="18538"/>
                </a:lnTo>
                <a:lnTo>
                  <a:pt x="662383" y="37077"/>
                </a:lnTo>
                <a:lnTo>
                  <a:pt x="694694" y="55615"/>
                </a:lnTo>
                <a:lnTo>
                  <a:pt x="727006" y="92692"/>
                </a:lnTo>
                <a:lnTo>
                  <a:pt x="759317" y="111230"/>
                </a:lnTo>
                <a:lnTo>
                  <a:pt x="791628" y="148307"/>
                </a:lnTo>
                <a:lnTo>
                  <a:pt x="807784" y="166846"/>
                </a:lnTo>
                <a:lnTo>
                  <a:pt x="807784" y="176854"/>
                </a:lnTo>
                <a:lnTo>
                  <a:pt x="516982" y="215461"/>
                </a:lnTo>
                <a:lnTo>
                  <a:pt x="516982" y="203922"/>
                </a:lnTo>
                <a:lnTo>
                  <a:pt x="500826" y="203922"/>
                </a:lnTo>
                <a:lnTo>
                  <a:pt x="484670" y="203922"/>
                </a:lnTo>
                <a:lnTo>
                  <a:pt x="452359" y="203922"/>
                </a:lnTo>
                <a:lnTo>
                  <a:pt x="420048" y="203922"/>
                </a:lnTo>
                <a:lnTo>
                  <a:pt x="403892" y="203922"/>
                </a:lnTo>
                <a:lnTo>
                  <a:pt x="371581" y="203922"/>
                </a:lnTo>
                <a:lnTo>
                  <a:pt x="323114" y="222461"/>
                </a:lnTo>
                <a:lnTo>
                  <a:pt x="274647" y="222461"/>
                </a:lnTo>
                <a:lnTo>
                  <a:pt x="226180" y="222461"/>
                </a:lnTo>
                <a:lnTo>
                  <a:pt x="161557" y="240999"/>
                </a:lnTo>
                <a:lnTo>
                  <a:pt x="80778" y="240999"/>
                </a:lnTo>
                <a:lnTo>
                  <a:pt x="0" y="259538"/>
                </a:lnTo>
                <a:lnTo>
                  <a:pt x="0" y="148307"/>
                </a:lnTo>
                <a:lnTo>
                  <a:pt x="113090" y="111230"/>
                </a:lnTo>
                <a:lnTo>
                  <a:pt x="210024" y="92692"/>
                </a:lnTo>
                <a:lnTo>
                  <a:pt x="306958" y="92692"/>
                </a:lnTo>
                <a:lnTo>
                  <a:pt x="371581" y="74154"/>
                </a:lnTo>
                <a:lnTo>
                  <a:pt x="436203" y="55615"/>
                </a:lnTo>
                <a:lnTo>
                  <a:pt x="468515" y="55615"/>
                </a:lnTo>
                <a:lnTo>
                  <a:pt x="500826" y="37077"/>
                </a:lnTo>
                <a:lnTo>
                  <a:pt x="533137" y="37077"/>
                </a:lnTo>
                <a:lnTo>
                  <a:pt x="549293" y="18538"/>
                </a:lnTo>
                <a:lnTo>
                  <a:pt x="56544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6A7A6F69-E59C-447C-BADC-7EE2E0A835A3}"/>
              </a:ext>
            </a:extLst>
          </p:cNvPr>
          <p:cNvSpPr/>
          <p:nvPr/>
        </p:nvSpPr>
        <p:spPr>
          <a:xfrm>
            <a:off x="2573870" y="2683901"/>
            <a:ext cx="324839" cy="430887"/>
          </a:xfrm>
          <a:custGeom>
            <a:avLst/>
            <a:gdLst>
              <a:gd name="connsiteX0" fmla="*/ 0 w 324839"/>
              <a:gd name="connsiteY0" fmla="*/ 0 h 430887"/>
              <a:gd name="connsiteX1" fmla="*/ 15314 w 324839"/>
              <a:gd name="connsiteY1" fmla="*/ 0 h 430887"/>
              <a:gd name="connsiteX2" fmla="*/ 30629 w 324839"/>
              <a:gd name="connsiteY2" fmla="*/ 0 h 430887"/>
              <a:gd name="connsiteX3" fmla="*/ 45944 w 324839"/>
              <a:gd name="connsiteY3" fmla="*/ 0 h 430887"/>
              <a:gd name="connsiteX4" fmla="*/ 76573 w 324839"/>
              <a:gd name="connsiteY4" fmla="*/ 0 h 430887"/>
              <a:gd name="connsiteX5" fmla="*/ 91888 w 324839"/>
              <a:gd name="connsiteY5" fmla="*/ 0 h 430887"/>
              <a:gd name="connsiteX6" fmla="*/ 122518 w 324839"/>
              <a:gd name="connsiteY6" fmla="*/ 0 h 430887"/>
              <a:gd name="connsiteX7" fmla="*/ 168462 w 324839"/>
              <a:gd name="connsiteY7" fmla="*/ 18735 h 430887"/>
              <a:gd name="connsiteX8" fmla="*/ 199091 w 324839"/>
              <a:gd name="connsiteY8" fmla="*/ 37469 h 430887"/>
              <a:gd name="connsiteX9" fmla="*/ 229721 w 324839"/>
              <a:gd name="connsiteY9" fmla="*/ 37469 h 430887"/>
              <a:gd name="connsiteX10" fmla="*/ 260350 w 324839"/>
              <a:gd name="connsiteY10" fmla="*/ 56203 h 430887"/>
              <a:gd name="connsiteX11" fmla="*/ 275665 w 324839"/>
              <a:gd name="connsiteY11" fmla="*/ 56203 h 430887"/>
              <a:gd name="connsiteX12" fmla="*/ 290584 w 324839"/>
              <a:gd name="connsiteY12" fmla="*/ 56203 h 430887"/>
              <a:gd name="connsiteX13" fmla="*/ 324839 w 324839"/>
              <a:gd name="connsiteY13" fmla="*/ 430887 h 430887"/>
              <a:gd name="connsiteX14" fmla="*/ 321609 w 324839"/>
              <a:gd name="connsiteY14" fmla="*/ 430887 h 430887"/>
              <a:gd name="connsiteX15" fmla="*/ 306294 w 324839"/>
              <a:gd name="connsiteY15" fmla="*/ 412153 h 430887"/>
              <a:gd name="connsiteX16" fmla="*/ 290980 w 324839"/>
              <a:gd name="connsiteY16" fmla="*/ 374685 h 430887"/>
              <a:gd name="connsiteX17" fmla="*/ 275665 w 324839"/>
              <a:gd name="connsiteY17" fmla="*/ 337216 h 430887"/>
              <a:gd name="connsiteX18" fmla="*/ 275665 w 324839"/>
              <a:gd name="connsiteY18" fmla="*/ 318482 h 430887"/>
              <a:gd name="connsiteX19" fmla="*/ 260350 w 324839"/>
              <a:gd name="connsiteY19" fmla="*/ 299748 h 430887"/>
              <a:gd name="connsiteX20" fmla="*/ 245035 w 324839"/>
              <a:gd name="connsiteY20" fmla="*/ 281014 h 430887"/>
              <a:gd name="connsiteX21" fmla="*/ 229721 w 324839"/>
              <a:gd name="connsiteY21" fmla="*/ 262279 h 430887"/>
              <a:gd name="connsiteX22" fmla="*/ 183776 w 324839"/>
              <a:gd name="connsiteY22" fmla="*/ 206077 h 430887"/>
              <a:gd name="connsiteX23" fmla="*/ 122518 w 324839"/>
              <a:gd name="connsiteY23" fmla="*/ 149874 h 430887"/>
              <a:gd name="connsiteX24" fmla="*/ 91888 w 324839"/>
              <a:gd name="connsiteY24" fmla="*/ 131140 h 430887"/>
              <a:gd name="connsiteX25" fmla="*/ 61259 w 324839"/>
              <a:gd name="connsiteY25" fmla="*/ 112406 h 430887"/>
              <a:gd name="connsiteX26" fmla="*/ 30629 w 324839"/>
              <a:gd name="connsiteY26" fmla="*/ 93671 h 430887"/>
              <a:gd name="connsiteX27" fmla="*/ 15314 w 324839"/>
              <a:gd name="connsiteY27" fmla="*/ 74937 h 430887"/>
              <a:gd name="connsiteX28" fmla="*/ 0 w 324839"/>
              <a:gd name="connsiteY28" fmla="*/ 56203 h 430887"/>
              <a:gd name="connsiteX29" fmla="*/ 0 w 324839"/>
              <a:gd name="connsiteY29" fmla="*/ 37469 h 430887"/>
              <a:gd name="connsiteX30" fmla="*/ 0 w 324839"/>
              <a:gd name="connsiteY30" fmla="*/ 18735 h 430887"/>
              <a:gd name="connsiteX31" fmla="*/ 0 w 324839"/>
              <a:gd name="connsiteY31" fmla="*/ 0 h 4308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24839" h="430887">
                <a:moveTo>
                  <a:pt x="0" y="0"/>
                </a:moveTo>
                <a:lnTo>
                  <a:pt x="15314" y="0"/>
                </a:lnTo>
                <a:lnTo>
                  <a:pt x="30629" y="0"/>
                </a:lnTo>
                <a:lnTo>
                  <a:pt x="45944" y="0"/>
                </a:lnTo>
                <a:lnTo>
                  <a:pt x="76573" y="0"/>
                </a:lnTo>
                <a:lnTo>
                  <a:pt x="91888" y="0"/>
                </a:lnTo>
                <a:lnTo>
                  <a:pt x="122518" y="0"/>
                </a:lnTo>
                <a:lnTo>
                  <a:pt x="168462" y="18735"/>
                </a:lnTo>
                <a:lnTo>
                  <a:pt x="199091" y="37469"/>
                </a:lnTo>
                <a:lnTo>
                  <a:pt x="229721" y="37469"/>
                </a:lnTo>
                <a:lnTo>
                  <a:pt x="260350" y="56203"/>
                </a:lnTo>
                <a:lnTo>
                  <a:pt x="275665" y="56203"/>
                </a:lnTo>
                <a:lnTo>
                  <a:pt x="290584" y="56203"/>
                </a:lnTo>
                <a:lnTo>
                  <a:pt x="324839" y="430887"/>
                </a:lnTo>
                <a:lnTo>
                  <a:pt x="321609" y="430887"/>
                </a:lnTo>
                <a:lnTo>
                  <a:pt x="306294" y="412153"/>
                </a:lnTo>
                <a:lnTo>
                  <a:pt x="290980" y="374685"/>
                </a:lnTo>
                <a:lnTo>
                  <a:pt x="275665" y="337216"/>
                </a:lnTo>
                <a:lnTo>
                  <a:pt x="275665" y="318482"/>
                </a:lnTo>
                <a:lnTo>
                  <a:pt x="260350" y="299748"/>
                </a:lnTo>
                <a:lnTo>
                  <a:pt x="245035" y="281014"/>
                </a:lnTo>
                <a:lnTo>
                  <a:pt x="229721" y="262279"/>
                </a:lnTo>
                <a:lnTo>
                  <a:pt x="183776" y="206077"/>
                </a:lnTo>
                <a:lnTo>
                  <a:pt x="122518" y="149874"/>
                </a:lnTo>
                <a:lnTo>
                  <a:pt x="91888" y="131140"/>
                </a:lnTo>
                <a:lnTo>
                  <a:pt x="61259" y="112406"/>
                </a:lnTo>
                <a:lnTo>
                  <a:pt x="30629" y="93671"/>
                </a:lnTo>
                <a:lnTo>
                  <a:pt x="15314" y="74937"/>
                </a:lnTo>
                <a:lnTo>
                  <a:pt x="0" y="56203"/>
                </a:lnTo>
                <a:lnTo>
                  <a:pt x="0" y="37469"/>
                </a:lnTo>
                <a:lnTo>
                  <a:pt x="0" y="18735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22254B2E-4C90-41E5-A9DB-BA11F436ED32}"/>
              </a:ext>
            </a:extLst>
          </p:cNvPr>
          <p:cNvSpPr/>
          <p:nvPr/>
        </p:nvSpPr>
        <p:spPr>
          <a:xfrm>
            <a:off x="9039577" y="2739945"/>
            <a:ext cx="194859" cy="324990"/>
          </a:xfrm>
          <a:custGeom>
            <a:avLst/>
            <a:gdLst>
              <a:gd name="connsiteX0" fmla="*/ 16156 w 194859"/>
              <a:gd name="connsiteY0" fmla="*/ 0 h 324990"/>
              <a:gd name="connsiteX1" fmla="*/ 32311 w 194859"/>
              <a:gd name="connsiteY1" fmla="*/ 0 h 324990"/>
              <a:gd name="connsiteX2" fmla="*/ 64623 w 194859"/>
              <a:gd name="connsiteY2" fmla="*/ 0 h 324990"/>
              <a:gd name="connsiteX3" fmla="*/ 96934 w 194859"/>
              <a:gd name="connsiteY3" fmla="*/ 0 h 324990"/>
              <a:gd name="connsiteX4" fmla="*/ 145401 w 194859"/>
              <a:gd name="connsiteY4" fmla="*/ 18538 h 324990"/>
              <a:gd name="connsiteX5" fmla="*/ 161557 w 194859"/>
              <a:gd name="connsiteY5" fmla="*/ 18538 h 324990"/>
              <a:gd name="connsiteX6" fmla="*/ 177712 w 194859"/>
              <a:gd name="connsiteY6" fmla="*/ 18538 h 324990"/>
              <a:gd name="connsiteX7" fmla="*/ 193868 w 194859"/>
              <a:gd name="connsiteY7" fmla="*/ 18538 h 324990"/>
              <a:gd name="connsiteX8" fmla="*/ 194859 w 194859"/>
              <a:gd name="connsiteY8" fmla="*/ 18538 h 324990"/>
              <a:gd name="connsiteX9" fmla="*/ 194859 w 194859"/>
              <a:gd name="connsiteY9" fmla="*/ 324990 h 324990"/>
              <a:gd name="connsiteX10" fmla="*/ 177712 w 194859"/>
              <a:gd name="connsiteY10" fmla="*/ 315152 h 324990"/>
              <a:gd name="connsiteX11" fmla="*/ 177712 w 194859"/>
              <a:gd name="connsiteY11" fmla="*/ 278076 h 324990"/>
              <a:gd name="connsiteX12" fmla="*/ 161557 w 194859"/>
              <a:gd name="connsiteY12" fmla="*/ 240999 h 324990"/>
              <a:gd name="connsiteX13" fmla="*/ 145401 w 194859"/>
              <a:gd name="connsiteY13" fmla="*/ 203922 h 324990"/>
              <a:gd name="connsiteX14" fmla="*/ 129245 w 194859"/>
              <a:gd name="connsiteY14" fmla="*/ 166845 h 324990"/>
              <a:gd name="connsiteX15" fmla="*/ 96934 w 194859"/>
              <a:gd name="connsiteY15" fmla="*/ 129768 h 324990"/>
              <a:gd name="connsiteX16" fmla="*/ 48467 w 194859"/>
              <a:gd name="connsiteY16" fmla="*/ 92692 h 324990"/>
              <a:gd name="connsiteX17" fmla="*/ 16156 w 194859"/>
              <a:gd name="connsiteY17" fmla="*/ 55615 h 324990"/>
              <a:gd name="connsiteX18" fmla="*/ 0 w 194859"/>
              <a:gd name="connsiteY18" fmla="*/ 37076 h 324990"/>
              <a:gd name="connsiteX19" fmla="*/ 0 w 194859"/>
              <a:gd name="connsiteY19" fmla="*/ 18538 h 324990"/>
              <a:gd name="connsiteX20" fmla="*/ 16156 w 194859"/>
              <a:gd name="connsiteY20" fmla="*/ 0 h 324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94859" h="324990">
                <a:moveTo>
                  <a:pt x="16156" y="0"/>
                </a:moveTo>
                <a:lnTo>
                  <a:pt x="32311" y="0"/>
                </a:lnTo>
                <a:lnTo>
                  <a:pt x="64623" y="0"/>
                </a:lnTo>
                <a:lnTo>
                  <a:pt x="96934" y="0"/>
                </a:lnTo>
                <a:lnTo>
                  <a:pt x="145401" y="18538"/>
                </a:lnTo>
                <a:lnTo>
                  <a:pt x="161557" y="18538"/>
                </a:lnTo>
                <a:lnTo>
                  <a:pt x="177712" y="18538"/>
                </a:lnTo>
                <a:lnTo>
                  <a:pt x="193868" y="18538"/>
                </a:lnTo>
                <a:lnTo>
                  <a:pt x="194859" y="18538"/>
                </a:lnTo>
                <a:lnTo>
                  <a:pt x="194859" y="324990"/>
                </a:lnTo>
                <a:lnTo>
                  <a:pt x="177712" y="315152"/>
                </a:lnTo>
                <a:lnTo>
                  <a:pt x="177712" y="278076"/>
                </a:lnTo>
                <a:lnTo>
                  <a:pt x="161557" y="240999"/>
                </a:lnTo>
                <a:lnTo>
                  <a:pt x="145401" y="203922"/>
                </a:lnTo>
                <a:lnTo>
                  <a:pt x="129245" y="166845"/>
                </a:lnTo>
                <a:lnTo>
                  <a:pt x="96934" y="129768"/>
                </a:lnTo>
                <a:lnTo>
                  <a:pt x="48467" y="92692"/>
                </a:lnTo>
                <a:lnTo>
                  <a:pt x="16156" y="55615"/>
                </a:lnTo>
                <a:lnTo>
                  <a:pt x="0" y="37076"/>
                </a:lnTo>
                <a:lnTo>
                  <a:pt x="0" y="18538"/>
                </a:lnTo>
                <a:lnTo>
                  <a:pt x="1615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D6A653D0-63CC-4ECC-AA67-77B88738D684}"/>
              </a:ext>
            </a:extLst>
          </p:cNvPr>
          <p:cNvSpPr/>
          <p:nvPr/>
        </p:nvSpPr>
        <p:spPr>
          <a:xfrm>
            <a:off x="2127892" y="4081105"/>
            <a:ext cx="1117974" cy="318481"/>
          </a:xfrm>
          <a:custGeom>
            <a:avLst/>
            <a:gdLst>
              <a:gd name="connsiteX0" fmla="*/ 750421 w 1117974"/>
              <a:gd name="connsiteY0" fmla="*/ 0 h 318481"/>
              <a:gd name="connsiteX1" fmla="*/ 781050 w 1117974"/>
              <a:gd name="connsiteY1" fmla="*/ 0 h 318481"/>
              <a:gd name="connsiteX2" fmla="*/ 811680 w 1117974"/>
              <a:gd name="connsiteY2" fmla="*/ 0 h 318481"/>
              <a:gd name="connsiteX3" fmla="*/ 842309 w 1117974"/>
              <a:gd name="connsiteY3" fmla="*/ 0 h 318481"/>
              <a:gd name="connsiteX4" fmla="*/ 888253 w 1117974"/>
              <a:gd name="connsiteY4" fmla="*/ 18734 h 318481"/>
              <a:gd name="connsiteX5" fmla="*/ 934198 w 1117974"/>
              <a:gd name="connsiteY5" fmla="*/ 37469 h 318481"/>
              <a:gd name="connsiteX6" fmla="*/ 995456 w 1117974"/>
              <a:gd name="connsiteY6" fmla="*/ 56203 h 318481"/>
              <a:gd name="connsiteX7" fmla="*/ 1056715 w 1117974"/>
              <a:gd name="connsiteY7" fmla="*/ 93671 h 318481"/>
              <a:gd name="connsiteX8" fmla="*/ 1087345 w 1117974"/>
              <a:gd name="connsiteY8" fmla="*/ 131140 h 318481"/>
              <a:gd name="connsiteX9" fmla="*/ 1102659 w 1117974"/>
              <a:gd name="connsiteY9" fmla="*/ 149874 h 318481"/>
              <a:gd name="connsiteX10" fmla="*/ 1117974 w 1117974"/>
              <a:gd name="connsiteY10" fmla="*/ 149874 h 318481"/>
              <a:gd name="connsiteX11" fmla="*/ 1117974 w 1117974"/>
              <a:gd name="connsiteY11" fmla="*/ 160546 h 318481"/>
              <a:gd name="connsiteX12" fmla="*/ 772952 w 1117974"/>
              <a:gd name="connsiteY12" fmla="*/ 214904 h 318481"/>
              <a:gd name="connsiteX13" fmla="*/ 765736 w 1117974"/>
              <a:gd name="connsiteY13" fmla="*/ 206076 h 318481"/>
              <a:gd name="connsiteX14" fmla="*/ 750421 w 1117974"/>
              <a:gd name="connsiteY14" fmla="*/ 206076 h 318481"/>
              <a:gd name="connsiteX15" fmla="*/ 719792 w 1117974"/>
              <a:gd name="connsiteY15" fmla="*/ 206076 h 318481"/>
              <a:gd name="connsiteX16" fmla="*/ 704477 w 1117974"/>
              <a:gd name="connsiteY16" fmla="*/ 206076 h 318481"/>
              <a:gd name="connsiteX17" fmla="*/ 673847 w 1117974"/>
              <a:gd name="connsiteY17" fmla="*/ 206076 h 318481"/>
              <a:gd name="connsiteX18" fmla="*/ 643218 w 1117974"/>
              <a:gd name="connsiteY18" fmla="*/ 224811 h 318481"/>
              <a:gd name="connsiteX19" fmla="*/ 597274 w 1117974"/>
              <a:gd name="connsiteY19" fmla="*/ 224811 h 318481"/>
              <a:gd name="connsiteX20" fmla="*/ 551330 w 1117974"/>
              <a:gd name="connsiteY20" fmla="*/ 224811 h 318481"/>
              <a:gd name="connsiteX21" fmla="*/ 505386 w 1117974"/>
              <a:gd name="connsiteY21" fmla="*/ 243545 h 318481"/>
              <a:gd name="connsiteX22" fmla="*/ 444127 w 1117974"/>
              <a:gd name="connsiteY22" fmla="*/ 243545 h 318481"/>
              <a:gd name="connsiteX23" fmla="*/ 382868 w 1117974"/>
              <a:gd name="connsiteY23" fmla="*/ 262279 h 318481"/>
              <a:gd name="connsiteX24" fmla="*/ 321609 w 1117974"/>
              <a:gd name="connsiteY24" fmla="*/ 262279 h 318481"/>
              <a:gd name="connsiteX25" fmla="*/ 245036 w 1117974"/>
              <a:gd name="connsiteY25" fmla="*/ 281013 h 318481"/>
              <a:gd name="connsiteX26" fmla="*/ 168462 w 1117974"/>
              <a:gd name="connsiteY26" fmla="*/ 281013 h 318481"/>
              <a:gd name="connsiteX27" fmla="*/ 91888 w 1117974"/>
              <a:gd name="connsiteY27" fmla="*/ 299747 h 318481"/>
              <a:gd name="connsiteX28" fmla="*/ 0 w 1117974"/>
              <a:gd name="connsiteY28" fmla="*/ 318481 h 318481"/>
              <a:gd name="connsiteX29" fmla="*/ 0 w 1117974"/>
              <a:gd name="connsiteY29" fmla="*/ 149874 h 318481"/>
              <a:gd name="connsiteX30" fmla="*/ 76574 w 1117974"/>
              <a:gd name="connsiteY30" fmla="*/ 149874 h 318481"/>
              <a:gd name="connsiteX31" fmla="*/ 183777 w 1117974"/>
              <a:gd name="connsiteY31" fmla="*/ 149874 h 318481"/>
              <a:gd name="connsiteX32" fmla="*/ 229721 w 1117974"/>
              <a:gd name="connsiteY32" fmla="*/ 149874 h 318481"/>
              <a:gd name="connsiteX33" fmla="*/ 290980 w 1117974"/>
              <a:gd name="connsiteY33" fmla="*/ 131140 h 318481"/>
              <a:gd name="connsiteX34" fmla="*/ 352239 w 1117974"/>
              <a:gd name="connsiteY34" fmla="*/ 131140 h 318481"/>
              <a:gd name="connsiteX35" fmla="*/ 413497 w 1117974"/>
              <a:gd name="connsiteY35" fmla="*/ 112405 h 318481"/>
              <a:gd name="connsiteX36" fmla="*/ 474756 w 1117974"/>
              <a:gd name="connsiteY36" fmla="*/ 112405 h 318481"/>
              <a:gd name="connsiteX37" fmla="*/ 536015 w 1117974"/>
              <a:gd name="connsiteY37" fmla="*/ 93671 h 318481"/>
              <a:gd name="connsiteX38" fmla="*/ 581959 w 1117974"/>
              <a:gd name="connsiteY38" fmla="*/ 74937 h 318481"/>
              <a:gd name="connsiteX39" fmla="*/ 627903 w 1117974"/>
              <a:gd name="connsiteY39" fmla="*/ 74937 h 318481"/>
              <a:gd name="connsiteX40" fmla="*/ 658533 w 1117974"/>
              <a:gd name="connsiteY40" fmla="*/ 56203 h 318481"/>
              <a:gd name="connsiteX41" fmla="*/ 689162 w 1117974"/>
              <a:gd name="connsiteY41" fmla="*/ 56203 h 318481"/>
              <a:gd name="connsiteX42" fmla="*/ 704477 w 1117974"/>
              <a:gd name="connsiteY42" fmla="*/ 37469 h 318481"/>
              <a:gd name="connsiteX43" fmla="*/ 719792 w 1117974"/>
              <a:gd name="connsiteY43" fmla="*/ 37469 h 318481"/>
              <a:gd name="connsiteX44" fmla="*/ 735106 w 1117974"/>
              <a:gd name="connsiteY44" fmla="*/ 18734 h 318481"/>
              <a:gd name="connsiteX45" fmla="*/ 750421 w 1117974"/>
              <a:gd name="connsiteY45" fmla="*/ 0 h 318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117974" h="318481">
                <a:moveTo>
                  <a:pt x="750421" y="0"/>
                </a:moveTo>
                <a:lnTo>
                  <a:pt x="781050" y="0"/>
                </a:lnTo>
                <a:lnTo>
                  <a:pt x="811680" y="0"/>
                </a:lnTo>
                <a:lnTo>
                  <a:pt x="842309" y="0"/>
                </a:lnTo>
                <a:lnTo>
                  <a:pt x="888253" y="18734"/>
                </a:lnTo>
                <a:lnTo>
                  <a:pt x="934198" y="37469"/>
                </a:lnTo>
                <a:lnTo>
                  <a:pt x="995456" y="56203"/>
                </a:lnTo>
                <a:lnTo>
                  <a:pt x="1056715" y="93671"/>
                </a:lnTo>
                <a:lnTo>
                  <a:pt x="1087345" y="131140"/>
                </a:lnTo>
                <a:lnTo>
                  <a:pt x="1102659" y="149874"/>
                </a:lnTo>
                <a:lnTo>
                  <a:pt x="1117974" y="149874"/>
                </a:lnTo>
                <a:lnTo>
                  <a:pt x="1117974" y="160546"/>
                </a:lnTo>
                <a:lnTo>
                  <a:pt x="772952" y="214904"/>
                </a:lnTo>
                <a:lnTo>
                  <a:pt x="765736" y="206076"/>
                </a:lnTo>
                <a:lnTo>
                  <a:pt x="750421" y="206076"/>
                </a:lnTo>
                <a:lnTo>
                  <a:pt x="719792" y="206076"/>
                </a:lnTo>
                <a:lnTo>
                  <a:pt x="704477" y="206076"/>
                </a:lnTo>
                <a:lnTo>
                  <a:pt x="673847" y="206076"/>
                </a:lnTo>
                <a:lnTo>
                  <a:pt x="643218" y="224811"/>
                </a:lnTo>
                <a:lnTo>
                  <a:pt x="597274" y="224811"/>
                </a:lnTo>
                <a:lnTo>
                  <a:pt x="551330" y="224811"/>
                </a:lnTo>
                <a:lnTo>
                  <a:pt x="505386" y="243545"/>
                </a:lnTo>
                <a:lnTo>
                  <a:pt x="444127" y="243545"/>
                </a:lnTo>
                <a:lnTo>
                  <a:pt x="382868" y="262279"/>
                </a:lnTo>
                <a:lnTo>
                  <a:pt x="321609" y="262279"/>
                </a:lnTo>
                <a:lnTo>
                  <a:pt x="245036" y="281013"/>
                </a:lnTo>
                <a:lnTo>
                  <a:pt x="168462" y="281013"/>
                </a:lnTo>
                <a:lnTo>
                  <a:pt x="91888" y="299747"/>
                </a:lnTo>
                <a:lnTo>
                  <a:pt x="0" y="318481"/>
                </a:lnTo>
                <a:lnTo>
                  <a:pt x="0" y="149874"/>
                </a:lnTo>
                <a:lnTo>
                  <a:pt x="76574" y="149874"/>
                </a:lnTo>
                <a:lnTo>
                  <a:pt x="183777" y="149874"/>
                </a:lnTo>
                <a:lnTo>
                  <a:pt x="229721" y="149874"/>
                </a:lnTo>
                <a:lnTo>
                  <a:pt x="290980" y="131140"/>
                </a:lnTo>
                <a:lnTo>
                  <a:pt x="352239" y="131140"/>
                </a:lnTo>
                <a:lnTo>
                  <a:pt x="413497" y="112405"/>
                </a:lnTo>
                <a:lnTo>
                  <a:pt x="474756" y="112405"/>
                </a:lnTo>
                <a:lnTo>
                  <a:pt x="536015" y="93671"/>
                </a:lnTo>
                <a:lnTo>
                  <a:pt x="581959" y="74937"/>
                </a:lnTo>
                <a:lnTo>
                  <a:pt x="627903" y="74937"/>
                </a:lnTo>
                <a:lnTo>
                  <a:pt x="658533" y="56203"/>
                </a:lnTo>
                <a:lnTo>
                  <a:pt x="689162" y="56203"/>
                </a:lnTo>
                <a:lnTo>
                  <a:pt x="704477" y="37469"/>
                </a:lnTo>
                <a:lnTo>
                  <a:pt x="719792" y="37469"/>
                </a:lnTo>
                <a:lnTo>
                  <a:pt x="735106" y="18734"/>
                </a:lnTo>
                <a:lnTo>
                  <a:pt x="75042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B7A8964D-5481-4175-9E87-7E24DC2C0A30}"/>
              </a:ext>
            </a:extLst>
          </p:cNvPr>
          <p:cNvSpPr/>
          <p:nvPr/>
        </p:nvSpPr>
        <p:spPr>
          <a:xfrm>
            <a:off x="6561072" y="5897758"/>
            <a:ext cx="477812" cy="340954"/>
          </a:xfrm>
          <a:custGeom>
            <a:avLst/>
            <a:gdLst>
              <a:gd name="connsiteX0" fmla="*/ 0 w 477812"/>
              <a:gd name="connsiteY0" fmla="*/ 0 h 340954"/>
              <a:gd name="connsiteX1" fmla="*/ 15315 w 477812"/>
              <a:gd name="connsiteY1" fmla="*/ 0 h 340954"/>
              <a:gd name="connsiteX2" fmla="*/ 30630 w 477812"/>
              <a:gd name="connsiteY2" fmla="*/ 0 h 340954"/>
              <a:gd name="connsiteX3" fmla="*/ 45944 w 477812"/>
              <a:gd name="connsiteY3" fmla="*/ 0 h 340954"/>
              <a:gd name="connsiteX4" fmla="*/ 61259 w 477812"/>
              <a:gd name="connsiteY4" fmla="*/ 18734 h 340954"/>
              <a:gd name="connsiteX5" fmla="*/ 76574 w 477812"/>
              <a:gd name="connsiteY5" fmla="*/ 18734 h 340954"/>
              <a:gd name="connsiteX6" fmla="*/ 107203 w 477812"/>
              <a:gd name="connsiteY6" fmla="*/ 37468 h 340954"/>
              <a:gd name="connsiteX7" fmla="*/ 122518 w 477812"/>
              <a:gd name="connsiteY7" fmla="*/ 74937 h 340954"/>
              <a:gd name="connsiteX8" fmla="*/ 168462 w 477812"/>
              <a:gd name="connsiteY8" fmla="*/ 93671 h 340954"/>
              <a:gd name="connsiteX9" fmla="*/ 199092 w 477812"/>
              <a:gd name="connsiteY9" fmla="*/ 131139 h 340954"/>
              <a:gd name="connsiteX10" fmla="*/ 260351 w 477812"/>
              <a:gd name="connsiteY10" fmla="*/ 206076 h 340954"/>
              <a:gd name="connsiteX11" fmla="*/ 321609 w 477812"/>
              <a:gd name="connsiteY11" fmla="*/ 243545 h 340954"/>
              <a:gd name="connsiteX12" fmla="*/ 382868 w 477812"/>
              <a:gd name="connsiteY12" fmla="*/ 281013 h 340954"/>
              <a:gd name="connsiteX13" fmla="*/ 428813 w 477812"/>
              <a:gd name="connsiteY13" fmla="*/ 299747 h 340954"/>
              <a:gd name="connsiteX14" fmla="*/ 459442 w 477812"/>
              <a:gd name="connsiteY14" fmla="*/ 318481 h 340954"/>
              <a:gd name="connsiteX15" fmla="*/ 474757 w 477812"/>
              <a:gd name="connsiteY15" fmla="*/ 337216 h 340954"/>
              <a:gd name="connsiteX16" fmla="*/ 477812 w 477812"/>
              <a:gd name="connsiteY16" fmla="*/ 340954 h 340954"/>
              <a:gd name="connsiteX17" fmla="*/ 76574 w 477812"/>
              <a:gd name="connsiteY17" fmla="*/ 323000 h 340954"/>
              <a:gd name="connsiteX18" fmla="*/ 76574 w 477812"/>
              <a:gd name="connsiteY18" fmla="*/ 318481 h 340954"/>
              <a:gd name="connsiteX19" fmla="*/ 61259 w 477812"/>
              <a:gd name="connsiteY19" fmla="*/ 281013 h 340954"/>
              <a:gd name="connsiteX20" fmla="*/ 45944 w 477812"/>
              <a:gd name="connsiteY20" fmla="*/ 243545 h 340954"/>
              <a:gd name="connsiteX21" fmla="*/ 30630 w 477812"/>
              <a:gd name="connsiteY21" fmla="*/ 168608 h 340954"/>
              <a:gd name="connsiteX22" fmla="*/ 15315 w 477812"/>
              <a:gd name="connsiteY22" fmla="*/ 112405 h 340954"/>
              <a:gd name="connsiteX23" fmla="*/ 0 w 477812"/>
              <a:gd name="connsiteY23" fmla="*/ 56203 h 340954"/>
              <a:gd name="connsiteX24" fmla="*/ 0 w 477812"/>
              <a:gd name="connsiteY24" fmla="*/ 37468 h 340954"/>
              <a:gd name="connsiteX25" fmla="*/ 0 w 477812"/>
              <a:gd name="connsiteY25" fmla="*/ 18734 h 340954"/>
              <a:gd name="connsiteX26" fmla="*/ 0 w 477812"/>
              <a:gd name="connsiteY26" fmla="*/ 0 h 34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77812" h="340954">
                <a:moveTo>
                  <a:pt x="0" y="0"/>
                </a:moveTo>
                <a:lnTo>
                  <a:pt x="15315" y="0"/>
                </a:lnTo>
                <a:lnTo>
                  <a:pt x="30630" y="0"/>
                </a:lnTo>
                <a:lnTo>
                  <a:pt x="45944" y="0"/>
                </a:lnTo>
                <a:lnTo>
                  <a:pt x="61259" y="18734"/>
                </a:lnTo>
                <a:lnTo>
                  <a:pt x="76574" y="18734"/>
                </a:lnTo>
                <a:lnTo>
                  <a:pt x="107203" y="37468"/>
                </a:lnTo>
                <a:lnTo>
                  <a:pt x="122518" y="74937"/>
                </a:lnTo>
                <a:lnTo>
                  <a:pt x="168462" y="93671"/>
                </a:lnTo>
                <a:lnTo>
                  <a:pt x="199092" y="131139"/>
                </a:lnTo>
                <a:lnTo>
                  <a:pt x="260351" y="206076"/>
                </a:lnTo>
                <a:lnTo>
                  <a:pt x="321609" y="243545"/>
                </a:lnTo>
                <a:lnTo>
                  <a:pt x="382868" y="281013"/>
                </a:lnTo>
                <a:lnTo>
                  <a:pt x="428813" y="299747"/>
                </a:lnTo>
                <a:lnTo>
                  <a:pt x="459442" y="318481"/>
                </a:lnTo>
                <a:lnTo>
                  <a:pt x="474757" y="337216"/>
                </a:lnTo>
                <a:lnTo>
                  <a:pt x="477812" y="340954"/>
                </a:lnTo>
                <a:lnTo>
                  <a:pt x="76574" y="323000"/>
                </a:lnTo>
                <a:lnTo>
                  <a:pt x="76574" y="318481"/>
                </a:lnTo>
                <a:lnTo>
                  <a:pt x="61259" y="281013"/>
                </a:lnTo>
                <a:lnTo>
                  <a:pt x="45944" y="243545"/>
                </a:lnTo>
                <a:lnTo>
                  <a:pt x="30630" y="168608"/>
                </a:lnTo>
                <a:lnTo>
                  <a:pt x="15315" y="112405"/>
                </a:lnTo>
                <a:lnTo>
                  <a:pt x="0" y="56203"/>
                </a:lnTo>
                <a:lnTo>
                  <a:pt x="0" y="37468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91DB6D1E-27F7-47B7-B5BF-55245FDDDFEF}"/>
              </a:ext>
            </a:extLst>
          </p:cNvPr>
          <p:cNvSpPr/>
          <p:nvPr/>
        </p:nvSpPr>
        <p:spPr>
          <a:xfrm>
            <a:off x="2602649" y="5973258"/>
            <a:ext cx="331725" cy="399433"/>
          </a:xfrm>
          <a:custGeom>
            <a:avLst/>
            <a:gdLst>
              <a:gd name="connsiteX0" fmla="*/ 30630 w 331725"/>
              <a:gd name="connsiteY0" fmla="*/ 0 h 399433"/>
              <a:gd name="connsiteX1" fmla="*/ 45944 w 331725"/>
              <a:gd name="connsiteY1" fmla="*/ 0 h 399433"/>
              <a:gd name="connsiteX2" fmla="*/ 76574 w 331725"/>
              <a:gd name="connsiteY2" fmla="*/ 0 h 399433"/>
              <a:gd name="connsiteX3" fmla="*/ 91889 w 331725"/>
              <a:gd name="connsiteY3" fmla="*/ 0 h 399433"/>
              <a:gd name="connsiteX4" fmla="*/ 122518 w 331725"/>
              <a:gd name="connsiteY4" fmla="*/ 0 h 399433"/>
              <a:gd name="connsiteX5" fmla="*/ 168462 w 331725"/>
              <a:gd name="connsiteY5" fmla="*/ 0 h 399433"/>
              <a:gd name="connsiteX6" fmla="*/ 229721 w 331725"/>
              <a:gd name="connsiteY6" fmla="*/ 18734 h 399433"/>
              <a:gd name="connsiteX7" fmla="*/ 275665 w 331725"/>
              <a:gd name="connsiteY7" fmla="*/ 18734 h 399433"/>
              <a:gd name="connsiteX8" fmla="*/ 290980 w 331725"/>
              <a:gd name="connsiteY8" fmla="*/ 37469 h 399433"/>
              <a:gd name="connsiteX9" fmla="*/ 306294 w 331725"/>
              <a:gd name="connsiteY9" fmla="*/ 37469 h 399433"/>
              <a:gd name="connsiteX10" fmla="*/ 321609 w 331725"/>
              <a:gd name="connsiteY10" fmla="*/ 37469 h 399433"/>
              <a:gd name="connsiteX11" fmla="*/ 331725 w 331725"/>
              <a:gd name="connsiteY11" fmla="*/ 37469 h 399433"/>
              <a:gd name="connsiteX12" fmla="*/ 331725 w 331725"/>
              <a:gd name="connsiteY12" fmla="*/ 399433 h 399433"/>
              <a:gd name="connsiteX13" fmla="*/ 321609 w 331725"/>
              <a:gd name="connsiteY13" fmla="*/ 374684 h 399433"/>
              <a:gd name="connsiteX14" fmla="*/ 321609 w 331725"/>
              <a:gd name="connsiteY14" fmla="*/ 337216 h 399433"/>
              <a:gd name="connsiteX15" fmla="*/ 306294 w 331725"/>
              <a:gd name="connsiteY15" fmla="*/ 318481 h 399433"/>
              <a:gd name="connsiteX16" fmla="*/ 290980 w 331725"/>
              <a:gd name="connsiteY16" fmla="*/ 281013 h 399433"/>
              <a:gd name="connsiteX17" fmla="*/ 275665 w 331725"/>
              <a:gd name="connsiteY17" fmla="*/ 262279 h 399433"/>
              <a:gd name="connsiteX18" fmla="*/ 245036 w 331725"/>
              <a:gd name="connsiteY18" fmla="*/ 243545 h 399433"/>
              <a:gd name="connsiteX19" fmla="*/ 214406 w 331725"/>
              <a:gd name="connsiteY19" fmla="*/ 224810 h 399433"/>
              <a:gd name="connsiteX20" fmla="*/ 183777 w 331725"/>
              <a:gd name="connsiteY20" fmla="*/ 187342 h 399433"/>
              <a:gd name="connsiteX21" fmla="*/ 153147 w 331725"/>
              <a:gd name="connsiteY21" fmla="*/ 168608 h 399433"/>
              <a:gd name="connsiteX22" fmla="*/ 122518 w 331725"/>
              <a:gd name="connsiteY22" fmla="*/ 149874 h 399433"/>
              <a:gd name="connsiteX23" fmla="*/ 91889 w 331725"/>
              <a:gd name="connsiteY23" fmla="*/ 112405 h 399433"/>
              <a:gd name="connsiteX24" fmla="*/ 61259 w 331725"/>
              <a:gd name="connsiteY24" fmla="*/ 93671 h 399433"/>
              <a:gd name="connsiteX25" fmla="*/ 45944 w 331725"/>
              <a:gd name="connsiteY25" fmla="*/ 74937 h 399433"/>
              <a:gd name="connsiteX26" fmla="*/ 15315 w 331725"/>
              <a:gd name="connsiteY26" fmla="*/ 74937 h 399433"/>
              <a:gd name="connsiteX27" fmla="*/ 15315 w 331725"/>
              <a:gd name="connsiteY27" fmla="*/ 56203 h 399433"/>
              <a:gd name="connsiteX28" fmla="*/ 0 w 331725"/>
              <a:gd name="connsiteY28" fmla="*/ 37469 h 399433"/>
              <a:gd name="connsiteX29" fmla="*/ 15315 w 331725"/>
              <a:gd name="connsiteY29" fmla="*/ 18734 h 399433"/>
              <a:gd name="connsiteX30" fmla="*/ 30630 w 331725"/>
              <a:gd name="connsiteY30" fmla="*/ 0 h 3994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31725" h="399433">
                <a:moveTo>
                  <a:pt x="30630" y="0"/>
                </a:moveTo>
                <a:lnTo>
                  <a:pt x="45944" y="0"/>
                </a:lnTo>
                <a:lnTo>
                  <a:pt x="76574" y="0"/>
                </a:lnTo>
                <a:lnTo>
                  <a:pt x="91889" y="0"/>
                </a:lnTo>
                <a:lnTo>
                  <a:pt x="122518" y="0"/>
                </a:lnTo>
                <a:lnTo>
                  <a:pt x="168462" y="0"/>
                </a:lnTo>
                <a:lnTo>
                  <a:pt x="229721" y="18734"/>
                </a:lnTo>
                <a:lnTo>
                  <a:pt x="275665" y="18734"/>
                </a:lnTo>
                <a:lnTo>
                  <a:pt x="290980" y="37469"/>
                </a:lnTo>
                <a:lnTo>
                  <a:pt x="306294" y="37469"/>
                </a:lnTo>
                <a:lnTo>
                  <a:pt x="321609" y="37469"/>
                </a:lnTo>
                <a:lnTo>
                  <a:pt x="331725" y="37469"/>
                </a:lnTo>
                <a:lnTo>
                  <a:pt x="331725" y="399433"/>
                </a:lnTo>
                <a:lnTo>
                  <a:pt x="321609" y="374684"/>
                </a:lnTo>
                <a:lnTo>
                  <a:pt x="321609" y="337216"/>
                </a:lnTo>
                <a:lnTo>
                  <a:pt x="306294" y="318481"/>
                </a:lnTo>
                <a:lnTo>
                  <a:pt x="290980" y="281013"/>
                </a:lnTo>
                <a:lnTo>
                  <a:pt x="275665" y="262279"/>
                </a:lnTo>
                <a:lnTo>
                  <a:pt x="245036" y="243545"/>
                </a:lnTo>
                <a:lnTo>
                  <a:pt x="214406" y="224810"/>
                </a:lnTo>
                <a:lnTo>
                  <a:pt x="183777" y="187342"/>
                </a:lnTo>
                <a:lnTo>
                  <a:pt x="153147" y="168608"/>
                </a:lnTo>
                <a:lnTo>
                  <a:pt x="122518" y="149874"/>
                </a:lnTo>
                <a:lnTo>
                  <a:pt x="91889" y="112405"/>
                </a:lnTo>
                <a:lnTo>
                  <a:pt x="61259" y="93671"/>
                </a:lnTo>
                <a:lnTo>
                  <a:pt x="45944" y="74937"/>
                </a:lnTo>
                <a:lnTo>
                  <a:pt x="15315" y="74937"/>
                </a:lnTo>
                <a:lnTo>
                  <a:pt x="15315" y="56203"/>
                </a:lnTo>
                <a:lnTo>
                  <a:pt x="0" y="37469"/>
                </a:lnTo>
                <a:lnTo>
                  <a:pt x="15315" y="18734"/>
                </a:lnTo>
                <a:lnTo>
                  <a:pt x="3063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A556DE05-1341-452E-96A1-33FE5DD98A0A}"/>
              </a:ext>
            </a:extLst>
          </p:cNvPr>
          <p:cNvSpPr/>
          <p:nvPr/>
        </p:nvSpPr>
        <p:spPr>
          <a:xfrm>
            <a:off x="2855744" y="1391178"/>
            <a:ext cx="306690" cy="1723609"/>
          </a:xfrm>
          <a:custGeom>
            <a:avLst/>
            <a:gdLst>
              <a:gd name="connsiteX0" fmla="*/ 306639 w 306690"/>
              <a:gd name="connsiteY0" fmla="*/ 0 h 1723609"/>
              <a:gd name="connsiteX1" fmla="*/ 306690 w 306690"/>
              <a:gd name="connsiteY1" fmla="*/ 62 h 1723609"/>
              <a:gd name="connsiteX2" fmla="*/ 306690 w 306690"/>
              <a:gd name="connsiteY2" fmla="*/ 18796 h 1723609"/>
              <a:gd name="connsiteX3" fmla="*/ 306690 w 306690"/>
              <a:gd name="connsiteY3" fmla="*/ 37531 h 1723609"/>
              <a:gd name="connsiteX4" fmla="*/ 291375 w 306690"/>
              <a:gd name="connsiteY4" fmla="*/ 56265 h 1723609"/>
              <a:gd name="connsiteX5" fmla="*/ 276061 w 306690"/>
              <a:gd name="connsiteY5" fmla="*/ 56265 h 1723609"/>
              <a:gd name="connsiteX6" fmla="*/ 276061 w 306690"/>
              <a:gd name="connsiteY6" fmla="*/ 74999 h 1723609"/>
              <a:gd name="connsiteX7" fmla="*/ 260746 w 306690"/>
              <a:gd name="connsiteY7" fmla="*/ 93733 h 1723609"/>
              <a:gd name="connsiteX8" fmla="*/ 260746 w 306690"/>
              <a:gd name="connsiteY8" fmla="*/ 112467 h 1723609"/>
              <a:gd name="connsiteX9" fmla="*/ 260746 w 306690"/>
              <a:gd name="connsiteY9" fmla="*/ 149936 h 1723609"/>
              <a:gd name="connsiteX10" fmla="*/ 245431 w 306690"/>
              <a:gd name="connsiteY10" fmla="*/ 187404 h 1723609"/>
              <a:gd name="connsiteX11" fmla="*/ 245431 w 306690"/>
              <a:gd name="connsiteY11" fmla="*/ 243607 h 1723609"/>
              <a:gd name="connsiteX12" fmla="*/ 245431 w 306690"/>
              <a:gd name="connsiteY12" fmla="*/ 299809 h 1723609"/>
              <a:gd name="connsiteX13" fmla="*/ 260746 w 306690"/>
              <a:gd name="connsiteY13" fmla="*/ 374746 h 1723609"/>
              <a:gd name="connsiteX14" fmla="*/ 260746 w 306690"/>
              <a:gd name="connsiteY14" fmla="*/ 449683 h 1723609"/>
              <a:gd name="connsiteX15" fmla="*/ 260746 w 306690"/>
              <a:gd name="connsiteY15" fmla="*/ 505886 h 1723609"/>
              <a:gd name="connsiteX16" fmla="*/ 260746 w 306690"/>
              <a:gd name="connsiteY16" fmla="*/ 580823 h 1723609"/>
              <a:gd name="connsiteX17" fmla="*/ 260746 w 306690"/>
              <a:gd name="connsiteY17" fmla="*/ 637025 h 1723609"/>
              <a:gd name="connsiteX18" fmla="*/ 260746 w 306690"/>
              <a:gd name="connsiteY18" fmla="*/ 693228 h 1723609"/>
              <a:gd name="connsiteX19" fmla="*/ 260746 w 306690"/>
              <a:gd name="connsiteY19" fmla="*/ 730696 h 1723609"/>
              <a:gd name="connsiteX20" fmla="*/ 260746 w 306690"/>
              <a:gd name="connsiteY20" fmla="*/ 768165 h 1723609"/>
              <a:gd name="connsiteX21" fmla="*/ 260746 w 306690"/>
              <a:gd name="connsiteY21" fmla="*/ 805633 h 1723609"/>
              <a:gd name="connsiteX22" fmla="*/ 260746 w 306690"/>
              <a:gd name="connsiteY22" fmla="*/ 955507 h 1723609"/>
              <a:gd name="connsiteX23" fmla="*/ 276061 w 306690"/>
              <a:gd name="connsiteY23" fmla="*/ 1030444 h 1723609"/>
              <a:gd name="connsiteX24" fmla="*/ 276061 w 306690"/>
              <a:gd name="connsiteY24" fmla="*/ 1124115 h 1723609"/>
              <a:gd name="connsiteX25" fmla="*/ 276061 w 306690"/>
              <a:gd name="connsiteY25" fmla="*/ 1292722 h 1723609"/>
              <a:gd name="connsiteX26" fmla="*/ 276061 w 306690"/>
              <a:gd name="connsiteY26" fmla="*/ 1367659 h 1723609"/>
              <a:gd name="connsiteX27" fmla="*/ 260746 w 306690"/>
              <a:gd name="connsiteY27" fmla="*/ 1442596 h 1723609"/>
              <a:gd name="connsiteX28" fmla="*/ 260746 w 306690"/>
              <a:gd name="connsiteY28" fmla="*/ 1517533 h 1723609"/>
              <a:gd name="connsiteX29" fmla="*/ 230117 w 306690"/>
              <a:gd name="connsiteY29" fmla="*/ 1573736 h 1723609"/>
              <a:gd name="connsiteX30" fmla="*/ 214802 w 306690"/>
              <a:gd name="connsiteY30" fmla="*/ 1611204 h 1723609"/>
              <a:gd name="connsiteX31" fmla="*/ 184172 w 306690"/>
              <a:gd name="connsiteY31" fmla="*/ 1667407 h 1723609"/>
              <a:gd name="connsiteX32" fmla="*/ 138228 w 306690"/>
              <a:gd name="connsiteY32" fmla="*/ 1686141 h 1723609"/>
              <a:gd name="connsiteX33" fmla="*/ 107599 w 306690"/>
              <a:gd name="connsiteY33" fmla="*/ 1704875 h 1723609"/>
              <a:gd name="connsiteX34" fmla="*/ 76969 w 306690"/>
              <a:gd name="connsiteY34" fmla="*/ 1723609 h 1723609"/>
              <a:gd name="connsiteX35" fmla="*/ 61655 w 306690"/>
              <a:gd name="connsiteY35" fmla="*/ 1723609 h 1723609"/>
              <a:gd name="connsiteX36" fmla="*/ 34255 w 306690"/>
              <a:gd name="connsiteY36" fmla="*/ 1723609 h 1723609"/>
              <a:gd name="connsiteX37" fmla="*/ 0 w 306690"/>
              <a:gd name="connsiteY37" fmla="*/ 1348925 h 1723609"/>
              <a:gd name="connsiteX38" fmla="*/ 396 w 306690"/>
              <a:gd name="connsiteY38" fmla="*/ 1348925 h 1723609"/>
              <a:gd name="connsiteX39" fmla="*/ 15710 w 306690"/>
              <a:gd name="connsiteY39" fmla="*/ 1348925 h 1723609"/>
              <a:gd name="connsiteX40" fmla="*/ 31025 w 306690"/>
              <a:gd name="connsiteY40" fmla="*/ 1348925 h 1723609"/>
              <a:gd name="connsiteX41" fmla="*/ 31025 w 306690"/>
              <a:gd name="connsiteY41" fmla="*/ 1330191 h 1723609"/>
              <a:gd name="connsiteX42" fmla="*/ 46340 w 306690"/>
              <a:gd name="connsiteY42" fmla="*/ 1292722 h 1723609"/>
              <a:gd name="connsiteX43" fmla="*/ 46340 w 306690"/>
              <a:gd name="connsiteY43" fmla="*/ 1255254 h 1723609"/>
              <a:gd name="connsiteX44" fmla="*/ 46340 w 306690"/>
              <a:gd name="connsiteY44" fmla="*/ 1199051 h 1723609"/>
              <a:gd name="connsiteX45" fmla="*/ 46340 w 306690"/>
              <a:gd name="connsiteY45" fmla="*/ 1142849 h 1723609"/>
              <a:gd name="connsiteX46" fmla="*/ 46340 w 306690"/>
              <a:gd name="connsiteY46" fmla="*/ 1086646 h 1723609"/>
              <a:gd name="connsiteX47" fmla="*/ 61655 w 306690"/>
              <a:gd name="connsiteY47" fmla="*/ 992975 h 1723609"/>
              <a:gd name="connsiteX48" fmla="*/ 46340 w 306690"/>
              <a:gd name="connsiteY48" fmla="*/ 824367 h 1723609"/>
              <a:gd name="connsiteX49" fmla="*/ 46340 w 306690"/>
              <a:gd name="connsiteY49" fmla="*/ 674494 h 1723609"/>
              <a:gd name="connsiteX50" fmla="*/ 31025 w 306690"/>
              <a:gd name="connsiteY50" fmla="*/ 356012 h 1723609"/>
              <a:gd name="connsiteX51" fmla="*/ 31025 w 306690"/>
              <a:gd name="connsiteY51" fmla="*/ 281075 h 1723609"/>
              <a:gd name="connsiteX52" fmla="*/ 15710 w 306690"/>
              <a:gd name="connsiteY52" fmla="*/ 224873 h 1723609"/>
              <a:gd name="connsiteX53" fmla="*/ 15710 w 306690"/>
              <a:gd name="connsiteY53" fmla="*/ 168670 h 1723609"/>
              <a:gd name="connsiteX54" fmla="*/ 15710 w 306690"/>
              <a:gd name="connsiteY54" fmla="*/ 112467 h 1723609"/>
              <a:gd name="connsiteX55" fmla="*/ 15710 w 306690"/>
              <a:gd name="connsiteY55" fmla="*/ 74999 h 1723609"/>
              <a:gd name="connsiteX56" fmla="*/ 396 w 306690"/>
              <a:gd name="connsiteY56" fmla="*/ 56265 h 1723609"/>
              <a:gd name="connsiteX57" fmla="*/ 396 w 306690"/>
              <a:gd name="connsiteY57" fmla="*/ 44118 h 1723609"/>
              <a:gd name="connsiteX58" fmla="*/ 306639 w 306690"/>
              <a:gd name="connsiteY58" fmla="*/ 0 h 1723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306690" h="1723609">
                <a:moveTo>
                  <a:pt x="306639" y="0"/>
                </a:moveTo>
                <a:lnTo>
                  <a:pt x="306690" y="62"/>
                </a:lnTo>
                <a:lnTo>
                  <a:pt x="306690" y="18796"/>
                </a:lnTo>
                <a:lnTo>
                  <a:pt x="306690" y="37531"/>
                </a:lnTo>
                <a:lnTo>
                  <a:pt x="291375" y="56265"/>
                </a:lnTo>
                <a:lnTo>
                  <a:pt x="276061" y="56265"/>
                </a:lnTo>
                <a:lnTo>
                  <a:pt x="276061" y="74999"/>
                </a:lnTo>
                <a:lnTo>
                  <a:pt x="260746" y="93733"/>
                </a:lnTo>
                <a:lnTo>
                  <a:pt x="260746" y="112467"/>
                </a:lnTo>
                <a:lnTo>
                  <a:pt x="260746" y="149936"/>
                </a:lnTo>
                <a:lnTo>
                  <a:pt x="245431" y="187404"/>
                </a:lnTo>
                <a:lnTo>
                  <a:pt x="245431" y="243607"/>
                </a:lnTo>
                <a:lnTo>
                  <a:pt x="245431" y="299809"/>
                </a:lnTo>
                <a:lnTo>
                  <a:pt x="260746" y="374746"/>
                </a:lnTo>
                <a:lnTo>
                  <a:pt x="260746" y="449683"/>
                </a:lnTo>
                <a:lnTo>
                  <a:pt x="260746" y="505886"/>
                </a:lnTo>
                <a:lnTo>
                  <a:pt x="260746" y="580823"/>
                </a:lnTo>
                <a:lnTo>
                  <a:pt x="260746" y="637025"/>
                </a:lnTo>
                <a:lnTo>
                  <a:pt x="260746" y="693228"/>
                </a:lnTo>
                <a:lnTo>
                  <a:pt x="260746" y="730696"/>
                </a:lnTo>
                <a:lnTo>
                  <a:pt x="260746" y="768165"/>
                </a:lnTo>
                <a:lnTo>
                  <a:pt x="260746" y="805633"/>
                </a:lnTo>
                <a:lnTo>
                  <a:pt x="260746" y="955507"/>
                </a:lnTo>
                <a:lnTo>
                  <a:pt x="276061" y="1030444"/>
                </a:lnTo>
                <a:lnTo>
                  <a:pt x="276061" y="1124115"/>
                </a:lnTo>
                <a:lnTo>
                  <a:pt x="276061" y="1292722"/>
                </a:lnTo>
                <a:lnTo>
                  <a:pt x="276061" y="1367659"/>
                </a:lnTo>
                <a:lnTo>
                  <a:pt x="260746" y="1442596"/>
                </a:lnTo>
                <a:lnTo>
                  <a:pt x="260746" y="1517533"/>
                </a:lnTo>
                <a:lnTo>
                  <a:pt x="230117" y="1573736"/>
                </a:lnTo>
                <a:lnTo>
                  <a:pt x="214802" y="1611204"/>
                </a:lnTo>
                <a:lnTo>
                  <a:pt x="184172" y="1667407"/>
                </a:lnTo>
                <a:lnTo>
                  <a:pt x="138228" y="1686141"/>
                </a:lnTo>
                <a:lnTo>
                  <a:pt x="107599" y="1704875"/>
                </a:lnTo>
                <a:lnTo>
                  <a:pt x="76969" y="1723609"/>
                </a:lnTo>
                <a:lnTo>
                  <a:pt x="61655" y="1723609"/>
                </a:lnTo>
                <a:lnTo>
                  <a:pt x="34255" y="1723609"/>
                </a:lnTo>
                <a:lnTo>
                  <a:pt x="0" y="1348925"/>
                </a:lnTo>
                <a:lnTo>
                  <a:pt x="396" y="1348925"/>
                </a:lnTo>
                <a:lnTo>
                  <a:pt x="15710" y="1348925"/>
                </a:lnTo>
                <a:lnTo>
                  <a:pt x="31025" y="1348925"/>
                </a:lnTo>
                <a:lnTo>
                  <a:pt x="31025" y="1330191"/>
                </a:lnTo>
                <a:lnTo>
                  <a:pt x="46340" y="1292722"/>
                </a:lnTo>
                <a:lnTo>
                  <a:pt x="46340" y="1255254"/>
                </a:lnTo>
                <a:lnTo>
                  <a:pt x="46340" y="1199051"/>
                </a:lnTo>
                <a:lnTo>
                  <a:pt x="46340" y="1142849"/>
                </a:lnTo>
                <a:lnTo>
                  <a:pt x="46340" y="1086646"/>
                </a:lnTo>
                <a:lnTo>
                  <a:pt x="61655" y="992975"/>
                </a:lnTo>
                <a:lnTo>
                  <a:pt x="46340" y="824367"/>
                </a:lnTo>
                <a:lnTo>
                  <a:pt x="46340" y="674494"/>
                </a:lnTo>
                <a:lnTo>
                  <a:pt x="31025" y="356012"/>
                </a:lnTo>
                <a:lnTo>
                  <a:pt x="31025" y="281075"/>
                </a:lnTo>
                <a:lnTo>
                  <a:pt x="15710" y="224873"/>
                </a:lnTo>
                <a:lnTo>
                  <a:pt x="15710" y="168670"/>
                </a:lnTo>
                <a:lnTo>
                  <a:pt x="15710" y="112467"/>
                </a:lnTo>
                <a:lnTo>
                  <a:pt x="15710" y="74999"/>
                </a:lnTo>
                <a:lnTo>
                  <a:pt x="396" y="56265"/>
                </a:lnTo>
                <a:lnTo>
                  <a:pt x="396" y="44118"/>
                </a:lnTo>
                <a:lnTo>
                  <a:pt x="30663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59104958-ACF4-4165-8B83-556F29B99562}"/>
              </a:ext>
            </a:extLst>
          </p:cNvPr>
          <p:cNvSpPr/>
          <p:nvPr/>
        </p:nvSpPr>
        <p:spPr>
          <a:xfrm>
            <a:off x="9234436" y="1878648"/>
            <a:ext cx="305967" cy="1213526"/>
          </a:xfrm>
          <a:custGeom>
            <a:avLst/>
            <a:gdLst>
              <a:gd name="connsiteX0" fmla="*/ 305967 w 305967"/>
              <a:gd name="connsiteY0" fmla="*/ 0 h 1213526"/>
              <a:gd name="connsiteX1" fmla="*/ 305967 w 305967"/>
              <a:gd name="connsiteY1" fmla="*/ 8530 h 1213526"/>
              <a:gd name="connsiteX2" fmla="*/ 305967 w 305967"/>
              <a:gd name="connsiteY2" fmla="*/ 27068 h 1213526"/>
              <a:gd name="connsiteX3" fmla="*/ 289811 w 305967"/>
              <a:gd name="connsiteY3" fmla="*/ 45607 h 1213526"/>
              <a:gd name="connsiteX4" fmla="*/ 273656 w 305967"/>
              <a:gd name="connsiteY4" fmla="*/ 45607 h 1213526"/>
              <a:gd name="connsiteX5" fmla="*/ 257500 w 305967"/>
              <a:gd name="connsiteY5" fmla="*/ 64145 h 1213526"/>
              <a:gd name="connsiteX6" fmla="*/ 241344 w 305967"/>
              <a:gd name="connsiteY6" fmla="*/ 101222 h 1213526"/>
              <a:gd name="connsiteX7" fmla="*/ 225189 w 305967"/>
              <a:gd name="connsiteY7" fmla="*/ 138299 h 1213526"/>
              <a:gd name="connsiteX8" fmla="*/ 225189 w 305967"/>
              <a:gd name="connsiteY8" fmla="*/ 175376 h 1213526"/>
              <a:gd name="connsiteX9" fmla="*/ 225189 w 305967"/>
              <a:gd name="connsiteY9" fmla="*/ 212452 h 1213526"/>
              <a:gd name="connsiteX10" fmla="*/ 225189 w 305967"/>
              <a:gd name="connsiteY10" fmla="*/ 249529 h 1213526"/>
              <a:gd name="connsiteX11" fmla="*/ 225189 w 305967"/>
              <a:gd name="connsiteY11" fmla="*/ 305145 h 1213526"/>
              <a:gd name="connsiteX12" fmla="*/ 225189 w 305967"/>
              <a:gd name="connsiteY12" fmla="*/ 342221 h 1213526"/>
              <a:gd name="connsiteX13" fmla="*/ 225189 w 305967"/>
              <a:gd name="connsiteY13" fmla="*/ 416375 h 1213526"/>
              <a:gd name="connsiteX14" fmla="*/ 241344 w 305967"/>
              <a:gd name="connsiteY14" fmla="*/ 471990 h 1213526"/>
              <a:gd name="connsiteX15" fmla="*/ 241344 w 305967"/>
              <a:gd name="connsiteY15" fmla="*/ 546144 h 1213526"/>
              <a:gd name="connsiteX16" fmla="*/ 241344 w 305967"/>
              <a:gd name="connsiteY16" fmla="*/ 620297 h 1213526"/>
              <a:gd name="connsiteX17" fmla="*/ 241344 w 305967"/>
              <a:gd name="connsiteY17" fmla="*/ 694451 h 1213526"/>
              <a:gd name="connsiteX18" fmla="*/ 241344 w 305967"/>
              <a:gd name="connsiteY18" fmla="*/ 768605 h 1213526"/>
              <a:gd name="connsiteX19" fmla="*/ 241344 w 305967"/>
              <a:gd name="connsiteY19" fmla="*/ 842758 h 1213526"/>
              <a:gd name="connsiteX20" fmla="*/ 241344 w 305967"/>
              <a:gd name="connsiteY20" fmla="*/ 898373 h 1213526"/>
              <a:gd name="connsiteX21" fmla="*/ 241344 w 305967"/>
              <a:gd name="connsiteY21" fmla="*/ 953989 h 1213526"/>
              <a:gd name="connsiteX22" fmla="*/ 225189 w 305967"/>
              <a:gd name="connsiteY22" fmla="*/ 1009604 h 1213526"/>
              <a:gd name="connsiteX23" fmla="*/ 209033 w 305967"/>
              <a:gd name="connsiteY23" fmla="*/ 1046681 h 1213526"/>
              <a:gd name="connsiteX24" fmla="*/ 209033 w 305967"/>
              <a:gd name="connsiteY24" fmla="*/ 1083757 h 1213526"/>
              <a:gd name="connsiteX25" fmla="*/ 176722 w 305967"/>
              <a:gd name="connsiteY25" fmla="*/ 1139373 h 1213526"/>
              <a:gd name="connsiteX26" fmla="*/ 144410 w 305967"/>
              <a:gd name="connsiteY26" fmla="*/ 1176449 h 1213526"/>
              <a:gd name="connsiteX27" fmla="*/ 112099 w 305967"/>
              <a:gd name="connsiteY27" fmla="*/ 1213526 h 1213526"/>
              <a:gd name="connsiteX28" fmla="*/ 79787 w 305967"/>
              <a:gd name="connsiteY28" fmla="*/ 1213526 h 1213526"/>
              <a:gd name="connsiteX29" fmla="*/ 31320 w 305967"/>
              <a:gd name="connsiteY29" fmla="*/ 1213526 h 1213526"/>
              <a:gd name="connsiteX30" fmla="*/ 15165 w 305967"/>
              <a:gd name="connsiteY30" fmla="*/ 1194988 h 1213526"/>
              <a:gd name="connsiteX31" fmla="*/ 0 w 305967"/>
              <a:gd name="connsiteY31" fmla="*/ 1186287 h 1213526"/>
              <a:gd name="connsiteX32" fmla="*/ 0 w 305967"/>
              <a:gd name="connsiteY32" fmla="*/ 879835 h 1213526"/>
              <a:gd name="connsiteX33" fmla="*/ 15165 w 305967"/>
              <a:gd name="connsiteY33" fmla="*/ 879835 h 1213526"/>
              <a:gd name="connsiteX34" fmla="*/ 15165 w 305967"/>
              <a:gd name="connsiteY34" fmla="*/ 861297 h 1213526"/>
              <a:gd name="connsiteX35" fmla="*/ 31320 w 305967"/>
              <a:gd name="connsiteY35" fmla="*/ 824220 h 1213526"/>
              <a:gd name="connsiteX36" fmla="*/ 31320 w 305967"/>
              <a:gd name="connsiteY36" fmla="*/ 768605 h 1213526"/>
              <a:gd name="connsiteX37" fmla="*/ 47476 w 305967"/>
              <a:gd name="connsiteY37" fmla="*/ 712989 h 1213526"/>
              <a:gd name="connsiteX38" fmla="*/ 47476 w 305967"/>
              <a:gd name="connsiteY38" fmla="*/ 638836 h 1213526"/>
              <a:gd name="connsiteX39" fmla="*/ 47476 w 305967"/>
              <a:gd name="connsiteY39" fmla="*/ 564682 h 1213526"/>
              <a:gd name="connsiteX40" fmla="*/ 47476 w 305967"/>
              <a:gd name="connsiteY40" fmla="*/ 471990 h 1213526"/>
              <a:gd name="connsiteX41" fmla="*/ 47476 w 305967"/>
              <a:gd name="connsiteY41" fmla="*/ 397837 h 1213526"/>
              <a:gd name="connsiteX42" fmla="*/ 31320 w 305967"/>
              <a:gd name="connsiteY42" fmla="*/ 305145 h 1213526"/>
              <a:gd name="connsiteX43" fmla="*/ 31320 w 305967"/>
              <a:gd name="connsiteY43" fmla="*/ 230991 h 1213526"/>
              <a:gd name="connsiteX44" fmla="*/ 31320 w 305967"/>
              <a:gd name="connsiteY44" fmla="*/ 156837 h 1213526"/>
              <a:gd name="connsiteX45" fmla="*/ 31320 w 305967"/>
              <a:gd name="connsiteY45" fmla="*/ 101222 h 1213526"/>
              <a:gd name="connsiteX46" fmla="*/ 31320 w 305967"/>
              <a:gd name="connsiteY46" fmla="*/ 64145 h 1213526"/>
              <a:gd name="connsiteX47" fmla="*/ 15165 w 305967"/>
              <a:gd name="connsiteY47" fmla="*/ 45607 h 1213526"/>
              <a:gd name="connsiteX48" fmla="*/ 15165 w 305967"/>
              <a:gd name="connsiteY48" fmla="*/ 38607 h 1213526"/>
              <a:gd name="connsiteX49" fmla="*/ 305967 w 305967"/>
              <a:gd name="connsiteY49" fmla="*/ 0 h 1213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05967" h="1213526">
                <a:moveTo>
                  <a:pt x="305967" y="0"/>
                </a:moveTo>
                <a:lnTo>
                  <a:pt x="305967" y="8530"/>
                </a:lnTo>
                <a:lnTo>
                  <a:pt x="305967" y="27068"/>
                </a:lnTo>
                <a:lnTo>
                  <a:pt x="289811" y="45607"/>
                </a:lnTo>
                <a:lnTo>
                  <a:pt x="273656" y="45607"/>
                </a:lnTo>
                <a:lnTo>
                  <a:pt x="257500" y="64145"/>
                </a:lnTo>
                <a:lnTo>
                  <a:pt x="241344" y="101222"/>
                </a:lnTo>
                <a:lnTo>
                  <a:pt x="225189" y="138299"/>
                </a:lnTo>
                <a:lnTo>
                  <a:pt x="225189" y="175376"/>
                </a:lnTo>
                <a:lnTo>
                  <a:pt x="225189" y="212452"/>
                </a:lnTo>
                <a:lnTo>
                  <a:pt x="225189" y="249529"/>
                </a:lnTo>
                <a:lnTo>
                  <a:pt x="225189" y="305145"/>
                </a:lnTo>
                <a:lnTo>
                  <a:pt x="225189" y="342221"/>
                </a:lnTo>
                <a:lnTo>
                  <a:pt x="225189" y="416375"/>
                </a:lnTo>
                <a:lnTo>
                  <a:pt x="241344" y="471990"/>
                </a:lnTo>
                <a:lnTo>
                  <a:pt x="241344" y="546144"/>
                </a:lnTo>
                <a:lnTo>
                  <a:pt x="241344" y="620297"/>
                </a:lnTo>
                <a:lnTo>
                  <a:pt x="241344" y="694451"/>
                </a:lnTo>
                <a:lnTo>
                  <a:pt x="241344" y="768605"/>
                </a:lnTo>
                <a:lnTo>
                  <a:pt x="241344" y="842758"/>
                </a:lnTo>
                <a:lnTo>
                  <a:pt x="241344" y="898373"/>
                </a:lnTo>
                <a:lnTo>
                  <a:pt x="241344" y="953989"/>
                </a:lnTo>
                <a:lnTo>
                  <a:pt x="225189" y="1009604"/>
                </a:lnTo>
                <a:lnTo>
                  <a:pt x="209033" y="1046681"/>
                </a:lnTo>
                <a:lnTo>
                  <a:pt x="209033" y="1083757"/>
                </a:lnTo>
                <a:lnTo>
                  <a:pt x="176722" y="1139373"/>
                </a:lnTo>
                <a:lnTo>
                  <a:pt x="144410" y="1176449"/>
                </a:lnTo>
                <a:lnTo>
                  <a:pt x="112099" y="1213526"/>
                </a:lnTo>
                <a:lnTo>
                  <a:pt x="79787" y="1213526"/>
                </a:lnTo>
                <a:lnTo>
                  <a:pt x="31320" y="1213526"/>
                </a:lnTo>
                <a:lnTo>
                  <a:pt x="15165" y="1194988"/>
                </a:lnTo>
                <a:lnTo>
                  <a:pt x="0" y="1186287"/>
                </a:lnTo>
                <a:lnTo>
                  <a:pt x="0" y="879835"/>
                </a:lnTo>
                <a:lnTo>
                  <a:pt x="15165" y="879835"/>
                </a:lnTo>
                <a:lnTo>
                  <a:pt x="15165" y="861297"/>
                </a:lnTo>
                <a:lnTo>
                  <a:pt x="31320" y="824220"/>
                </a:lnTo>
                <a:lnTo>
                  <a:pt x="31320" y="768605"/>
                </a:lnTo>
                <a:lnTo>
                  <a:pt x="47476" y="712989"/>
                </a:lnTo>
                <a:lnTo>
                  <a:pt x="47476" y="638836"/>
                </a:lnTo>
                <a:lnTo>
                  <a:pt x="47476" y="564682"/>
                </a:lnTo>
                <a:lnTo>
                  <a:pt x="47476" y="471990"/>
                </a:lnTo>
                <a:lnTo>
                  <a:pt x="47476" y="397837"/>
                </a:lnTo>
                <a:lnTo>
                  <a:pt x="31320" y="305145"/>
                </a:lnTo>
                <a:lnTo>
                  <a:pt x="31320" y="230991"/>
                </a:lnTo>
                <a:lnTo>
                  <a:pt x="31320" y="156837"/>
                </a:lnTo>
                <a:lnTo>
                  <a:pt x="31320" y="101222"/>
                </a:lnTo>
                <a:lnTo>
                  <a:pt x="31320" y="64145"/>
                </a:lnTo>
                <a:lnTo>
                  <a:pt x="15165" y="45607"/>
                </a:lnTo>
                <a:lnTo>
                  <a:pt x="15165" y="38607"/>
                </a:lnTo>
                <a:lnTo>
                  <a:pt x="30596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390E938A-B302-4750-89F8-7C2193A4A9F8}"/>
              </a:ext>
            </a:extLst>
          </p:cNvPr>
          <p:cNvSpPr/>
          <p:nvPr/>
        </p:nvSpPr>
        <p:spPr>
          <a:xfrm>
            <a:off x="2890796" y="4241650"/>
            <a:ext cx="345022" cy="2218696"/>
          </a:xfrm>
          <a:custGeom>
            <a:avLst/>
            <a:gdLst>
              <a:gd name="connsiteX0" fmla="*/ 345022 w 345022"/>
              <a:gd name="connsiteY0" fmla="*/ 0 h 2218696"/>
              <a:gd name="connsiteX1" fmla="*/ 345022 w 345022"/>
              <a:gd name="connsiteY1" fmla="*/ 8062 h 2218696"/>
              <a:gd name="connsiteX2" fmla="*/ 345022 w 345022"/>
              <a:gd name="connsiteY2" fmla="*/ 26796 h 2218696"/>
              <a:gd name="connsiteX3" fmla="*/ 345022 w 345022"/>
              <a:gd name="connsiteY3" fmla="*/ 45530 h 2218696"/>
              <a:gd name="connsiteX4" fmla="*/ 345022 w 345022"/>
              <a:gd name="connsiteY4" fmla="*/ 64265 h 2218696"/>
              <a:gd name="connsiteX5" fmla="*/ 329707 w 345022"/>
              <a:gd name="connsiteY5" fmla="*/ 82999 h 2218696"/>
              <a:gd name="connsiteX6" fmla="*/ 314393 w 345022"/>
              <a:gd name="connsiteY6" fmla="*/ 101733 h 2218696"/>
              <a:gd name="connsiteX7" fmla="*/ 299078 w 345022"/>
              <a:gd name="connsiteY7" fmla="*/ 101733 h 2218696"/>
              <a:gd name="connsiteX8" fmla="*/ 299078 w 345022"/>
              <a:gd name="connsiteY8" fmla="*/ 120467 h 2218696"/>
              <a:gd name="connsiteX9" fmla="*/ 283763 w 345022"/>
              <a:gd name="connsiteY9" fmla="*/ 157935 h 2218696"/>
              <a:gd name="connsiteX10" fmla="*/ 283763 w 345022"/>
              <a:gd name="connsiteY10" fmla="*/ 195404 h 2218696"/>
              <a:gd name="connsiteX11" fmla="*/ 283763 w 345022"/>
              <a:gd name="connsiteY11" fmla="*/ 232872 h 2218696"/>
              <a:gd name="connsiteX12" fmla="*/ 283763 w 345022"/>
              <a:gd name="connsiteY12" fmla="*/ 289075 h 2218696"/>
              <a:gd name="connsiteX13" fmla="*/ 283763 w 345022"/>
              <a:gd name="connsiteY13" fmla="*/ 345277 h 2218696"/>
              <a:gd name="connsiteX14" fmla="*/ 283763 w 345022"/>
              <a:gd name="connsiteY14" fmla="*/ 420214 h 2218696"/>
              <a:gd name="connsiteX15" fmla="*/ 283763 w 345022"/>
              <a:gd name="connsiteY15" fmla="*/ 570088 h 2218696"/>
              <a:gd name="connsiteX16" fmla="*/ 299078 w 345022"/>
              <a:gd name="connsiteY16" fmla="*/ 757429 h 2218696"/>
              <a:gd name="connsiteX17" fmla="*/ 299078 w 345022"/>
              <a:gd name="connsiteY17" fmla="*/ 926037 h 2218696"/>
              <a:gd name="connsiteX18" fmla="*/ 314393 w 345022"/>
              <a:gd name="connsiteY18" fmla="*/ 1132113 h 2218696"/>
              <a:gd name="connsiteX19" fmla="*/ 314393 w 345022"/>
              <a:gd name="connsiteY19" fmla="*/ 1225784 h 2218696"/>
              <a:gd name="connsiteX20" fmla="*/ 314393 w 345022"/>
              <a:gd name="connsiteY20" fmla="*/ 1319455 h 2218696"/>
              <a:gd name="connsiteX21" fmla="*/ 329707 w 345022"/>
              <a:gd name="connsiteY21" fmla="*/ 1413126 h 2218696"/>
              <a:gd name="connsiteX22" fmla="*/ 329707 w 345022"/>
              <a:gd name="connsiteY22" fmla="*/ 1506797 h 2218696"/>
              <a:gd name="connsiteX23" fmla="*/ 329707 w 345022"/>
              <a:gd name="connsiteY23" fmla="*/ 1581734 h 2218696"/>
              <a:gd name="connsiteX24" fmla="*/ 314393 w 345022"/>
              <a:gd name="connsiteY24" fmla="*/ 1656671 h 2218696"/>
              <a:gd name="connsiteX25" fmla="*/ 314393 w 345022"/>
              <a:gd name="connsiteY25" fmla="*/ 1712873 h 2218696"/>
              <a:gd name="connsiteX26" fmla="*/ 314393 w 345022"/>
              <a:gd name="connsiteY26" fmla="*/ 1787810 h 2218696"/>
              <a:gd name="connsiteX27" fmla="*/ 299078 w 345022"/>
              <a:gd name="connsiteY27" fmla="*/ 1881481 h 2218696"/>
              <a:gd name="connsiteX28" fmla="*/ 283763 w 345022"/>
              <a:gd name="connsiteY28" fmla="*/ 1975152 h 2218696"/>
              <a:gd name="connsiteX29" fmla="*/ 253134 w 345022"/>
              <a:gd name="connsiteY29" fmla="*/ 2050088 h 2218696"/>
              <a:gd name="connsiteX30" fmla="*/ 222504 w 345022"/>
              <a:gd name="connsiteY30" fmla="*/ 2106291 h 2218696"/>
              <a:gd name="connsiteX31" fmla="*/ 191875 w 345022"/>
              <a:gd name="connsiteY31" fmla="*/ 2162494 h 2218696"/>
              <a:gd name="connsiteX32" fmla="*/ 161246 w 345022"/>
              <a:gd name="connsiteY32" fmla="*/ 2181228 h 2218696"/>
              <a:gd name="connsiteX33" fmla="*/ 130616 w 345022"/>
              <a:gd name="connsiteY33" fmla="*/ 2199962 h 2218696"/>
              <a:gd name="connsiteX34" fmla="*/ 99987 w 345022"/>
              <a:gd name="connsiteY34" fmla="*/ 2218696 h 2218696"/>
              <a:gd name="connsiteX35" fmla="*/ 69357 w 345022"/>
              <a:gd name="connsiteY35" fmla="*/ 2199962 h 2218696"/>
              <a:gd name="connsiteX36" fmla="*/ 54043 w 345022"/>
              <a:gd name="connsiteY36" fmla="*/ 2181228 h 2218696"/>
              <a:gd name="connsiteX37" fmla="*/ 38728 w 345022"/>
              <a:gd name="connsiteY37" fmla="*/ 2143759 h 2218696"/>
              <a:gd name="connsiteX38" fmla="*/ 33529 w 345022"/>
              <a:gd name="connsiteY38" fmla="*/ 2131040 h 2218696"/>
              <a:gd name="connsiteX39" fmla="*/ 33529 w 345022"/>
              <a:gd name="connsiteY39" fmla="*/ 1769076 h 2218696"/>
              <a:gd name="connsiteX40" fmla="*/ 38728 w 345022"/>
              <a:gd name="connsiteY40" fmla="*/ 1769076 h 2218696"/>
              <a:gd name="connsiteX41" fmla="*/ 38728 w 345022"/>
              <a:gd name="connsiteY41" fmla="*/ 1750341 h 2218696"/>
              <a:gd name="connsiteX42" fmla="*/ 54043 w 345022"/>
              <a:gd name="connsiteY42" fmla="*/ 1750341 h 2218696"/>
              <a:gd name="connsiteX43" fmla="*/ 54043 w 345022"/>
              <a:gd name="connsiteY43" fmla="*/ 1731607 h 2218696"/>
              <a:gd name="connsiteX44" fmla="*/ 54043 w 345022"/>
              <a:gd name="connsiteY44" fmla="*/ 1712873 h 2218696"/>
              <a:gd name="connsiteX45" fmla="*/ 69357 w 345022"/>
              <a:gd name="connsiteY45" fmla="*/ 1694139 h 2218696"/>
              <a:gd name="connsiteX46" fmla="*/ 69357 w 345022"/>
              <a:gd name="connsiteY46" fmla="*/ 1656671 h 2218696"/>
              <a:gd name="connsiteX47" fmla="*/ 69357 w 345022"/>
              <a:gd name="connsiteY47" fmla="*/ 1619202 h 2218696"/>
              <a:gd name="connsiteX48" fmla="*/ 69357 w 345022"/>
              <a:gd name="connsiteY48" fmla="*/ 1581734 h 2218696"/>
              <a:gd name="connsiteX49" fmla="*/ 69357 w 345022"/>
              <a:gd name="connsiteY49" fmla="*/ 1525531 h 2218696"/>
              <a:gd name="connsiteX50" fmla="*/ 69357 w 345022"/>
              <a:gd name="connsiteY50" fmla="*/ 1469329 h 2218696"/>
              <a:gd name="connsiteX51" fmla="*/ 69357 w 345022"/>
              <a:gd name="connsiteY51" fmla="*/ 1394392 h 2218696"/>
              <a:gd name="connsiteX52" fmla="*/ 69357 w 345022"/>
              <a:gd name="connsiteY52" fmla="*/ 1244518 h 2218696"/>
              <a:gd name="connsiteX53" fmla="*/ 69357 w 345022"/>
              <a:gd name="connsiteY53" fmla="*/ 1075911 h 2218696"/>
              <a:gd name="connsiteX54" fmla="*/ 69357 w 345022"/>
              <a:gd name="connsiteY54" fmla="*/ 926037 h 2218696"/>
              <a:gd name="connsiteX55" fmla="*/ 54043 w 345022"/>
              <a:gd name="connsiteY55" fmla="*/ 757429 h 2218696"/>
              <a:gd name="connsiteX56" fmla="*/ 54043 w 345022"/>
              <a:gd name="connsiteY56" fmla="*/ 663759 h 2218696"/>
              <a:gd name="connsiteX57" fmla="*/ 54043 w 345022"/>
              <a:gd name="connsiteY57" fmla="*/ 607556 h 2218696"/>
              <a:gd name="connsiteX58" fmla="*/ 54043 w 345022"/>
              <a:gd name="connsiteY58" fmla="*/ 532619 h 2218696"/>
              <a:gd name="connsiteX59" fmla="*/ 54043 w 345022"/>
              <a:gd name="connsiteY59" fmla="*/ 476417 h 2218696"/>
              <a:gd name="connsiteX60" fmla="*/ 38728 w 345022"/>
              <a:gd name="connsiteY60" fmla="*/ 438948 h 2218696"/>
              <a:gd name="connsiteX61" fmla="*/ 38728 w 345022"/>
              <a:gd name="connsiteY61" fmla="*/ 401480 h 2218696"/>
              <a:gd name="connsiteX62" fmla="*/ 38728 w 345022"/>
              <a:gd name="connsiteY62" fmla="*/ 364012 h 2218696"/>
              <a:gd name="connsiteX63" fmla="*/ 38728 w 345022"/>
              <a:gd name="connsiteY63" fmla="*/ 345277 h 2218696"/>
              <a:gd name="connsiteX64" fmla="*/ 38728 w 345022"/>
              <a:gd name="connsiteY64" fmla="*/ 326543 h 2218696"/>
              <a:gd name="connsiteX65" fmla="*/ 38728 w 345022"/>
              <a:gd name="connsiteY65" fmla="*/ 270341 h 2218696"/>
              <a:gd name="connsiteX66" fmla="*/ 38728 w 345022"/>
              <a:gd name="connsiteY66" fmla="*/ 232872 h 2218696"/>
              <a:gd name="connsiteX67" fmla="*/ 38728 w 345022"/>
              <a:gd name="connsiteY67" fmla="*/ 176670 h 2218696"/>
              <a:gd name="connsiteX68" fmla="*/ 23413 w 345022"/>
              <a:gd name="connsiteY68" fmla="*/ 139201 h 2218696"/>
              <a:gd name="connsiteX69" fmla="*/ 23413 w 345022"/>
              <a:gd name="connsiteY69" fmla="*/ 101733 h 2218696"/>
              <a:gd name="connsiteX70" fmla="*/ 8098 w 345022"/>
              <a:gd name="connsiteY70" fmla="*/ 64265 h 2218696"/>
              <a:gd name="connsiteX71" fmla="*/ 0 w 345022"/>
              <a:gd name="connsiteY71" fmla="*/ 54358 h 2218696"/>
              <a:gd name="connsiteX72" fmla="*/ 345022 w 345022"/>
              <a:gd name="connsiteY72" fmla="*/ 0 h 2218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345022" h="2218696">
                <a:moveTo>
                  <a:pt x="345022" y="0"/>
                </a:moveTo>
                <a:lnTo>
                  <a:pt x="345022" y="8062"/>
                </a:lnTo>
                <a:lnTo>
                  <a:pt x="345022" y="26796"/>
                </a:lnTo>
                <a:lnTo>
                  <a:pt x="345022" y="45530"/>
                </a:lnTo>
                <a:lnTo>
                  <a:pt x="345022" y="64265"/>
                </a:lnTo>
                <a:lnTo>
                  <a:pt x="329707" y="82999"/>
                </a:lnTo>
                <a:lnTo>
                  <a:pt x="314393" y="101733"/>
                </a:lnTo>
                <a:lnTo>
                  <a:pt x="299078" y="101733"/>
                </a:lnTo>
                <a:lnTo>
                  <a:pt x="299078" y="120467"/>
                </a:lnTo>
                <a:lnTo>
                  <a:pt x="283763" y="157935"/>
                </a:lnTo>
                <a:lnTo>
                  <a:pt x="283763" y="195404"/>
                </a:lnTo>
                <a:lnTo>
                  <a:pt x="283763" y="232872"/>
                </a:lnTo>
                <a:lnTo>
                  <a:pt x="283763" y="289075"/>
                </a:lnTo>
                <a:lnTo>
                  <a:pt x="283763" y="345277"/>
                </a:lnTo>
                <a:lnTo>
                  <a:pt x="283763" y="420214"/>
                </a:lnTo>
                <a:lnTo>
                  <a:pt x="283763" y="570088"/>
                </a:lnTo>
                <a:lnTo>
                  <a:pt x="299078" y="757429"/>
                </a:lnTo>
                <a:lnTo>
                  <a:pt x="299078" y="926037"/>
                </a:lnTo>
                <a:lnTo>
                  <a:pt x="314393" y="1132113"/>
                </a:lnTo>
                <a:lnTo>
                  <a:pt x="314393" y="1225784"/>
                </a:lnTo>
                <a:lnTo>
                  <a:pt x="314393" y="1319455"/>
                </a:lnTo>
                <a:lnTo>
                  <a:pt x="329707" y="1413126"/>
                </a:lnTo>
                <a:lnTo>
                  <a:pt x="329707" y="1506797"/>
                </a:lnTo>
                <a:lnTo>
                  <a:pt x="329707" y="1581734"/>
                </a:lnTo>
                <a:lnTo>
                  <a:pt x="314393" y="1656671"/>
                </a:lnTo>
                <a:lnTo>
                  <a:pt x="314393" y="1712873"/>
                </a:lnTo>
                <a:lnTo>
                  <a:pt x="314393" y="1787810"/>
                </a:lnTo>
                <a:lnTo>
                  <a:pt x="299078" y="1881481"/>
                </a:lnTo>
                <a:lnTo>
                  <a:pt x="283763" y="1975152"/>
                </a:lnTo>
                <a:lnTo>
                  <a:pt x="253134" y="2050088"/>
                </a:lnTo>
                <a:lnTo>
                  <a:pt x="222504" y="2106291"/>
                </a:lnTo>
                <a:lnTo>
                  <a:pt x="191875" y="2162494"/>
                </a:lnTo>
                <a:lnTo>
                  <a:pt x="161246" y="2181228"/>
                </a:lnTo>
                <a:lnTo>
                  <a:pt x="130616" y="2199962"/>
                </a:lnTo>
                <a:lnTo>
                  <a:pt x="99987" y="2218696"/>
                </a:lnTo>
                <a:lnTo>
                  <a:pt x="69357" y="2199962"/>
                </a:lnTo>
                <a:lnTo>
                  <a:pt x="54043" y="2181228"/>
                </a:lnTo>
                <a:lnTo>
                  <a:pt x="38728" y="2143759"/>
                </a:lnTo>
                <a:lnTo>
                  <a:pt x="33529" y="2131040"/>
                </a:lnTo>
                <a:lnTo>
                  <a:pt x="33529" y="1769076"/>
                </a:lnTo>
                <a:lnTo>
                  <a:pt x="38728" y="1769076"/>
                </a:lnTo>
                <a:lnTo>
                  <a:pt x="38728" y="1750341"/>
                </a:lnTo>
                <a:lnTo>
                  <a:pt x="54043" y="1750341"/>
                </a:lnTo>
                <a:lnTo>
                  <a:pt x="54043" y="1731607"/>
                </a:lnTo>
                <a:lnTo>
                  <a:pt x="54043" y="1712873"/>
                </a:lnTo>
                <a:lnTo>
                  <a:pt x="69357" y="1694139"/>
                </a:lnTo>
                <a:lnTo>
                  <a:pt x="69357" y="1656671"/>
                </a:lnTo>
                <a:lnTo>
                  <a:pt x="69357" y="1619202"/>
                </a:lnTo>
                <a:lnTo>
                  <a:pt x="69357" y="1581734"/>
                </a:lnTo>
                <a:lnTo>
                  <a:pt x="69357" y="1525531"/>
                </a:lnTo>
                <a:lnTo>
                  <a:pt x="69357" y="1469329"/>
                </a:lnTo>
                <a:lnTo>
                  <a:pt x="69357" y="1394392"/>
                </a:lnTo>
                <a:lnTo>
                  <a:pt x="69357" y="1244518"/>
                </a:lnTo>
                <a:lnTo>
                  <a:pt x="69357" y="1075911"/>
                </a:lnTo>
                <a:lnTo>
                  <a:pt x="69357" y="926037"/>
                </a:lnTo>
                <a:lnTo>
                  <a:pt x="54043" y="757429"/>
                </a:lnTo>
                <a:lnTo>
                  <a:pt x="54043" y="663759"/>
                </a:lnTo>
                <a:lnTo>
                  <a:pt x="54043" y="607556"/>
                </a:lnTo>
                <a:lnTo>
                  <a:pt x="54043" y="532619"/>
                </a:lnTo>
                <a:lnTo>
                  <a:pt x="54043" y="476417"/>
                </a:lnTo>
                <a:lnTo>
                  <a:pt x="38728" y="438948"/>
                </a:lnTo>
                <a:lnTo>
                  <a:pt x="38728" y="401480"/>
                </a:lnTo>
                <a:lnTo>
                  <a:pt x="38728" y="364012"/>
                </a:lnTo>
                <a:lnTo>
                  <a:pt x="38728" y="345277"/>
                </a:lnTo>
                <a:lnTo>
                  <a:pt x="38728" y="326543"/>
                </a:lnTo>
                <a:lnTo>
                  <a:pt x="38728" y="270341"/>
                </a:lnTo>
                <a:lnTo>
                  <a:pt x="38728" y="232872"/>
                </a:lnTo>
                <a:lnTo>
                  <a:pt x="38728" y="176670"/>
                </a:lnTo>
                <a:lnTo>
                  <a:pt x="23413" y="139201"/>
                </a:lnTo>
                <a:lnTo>
                  <a:pt x="23413" y="101733"/>
                </a:lnTo>
                <a:lnTo>
                  <a:pt x="8098" y="64265"/>
                </a:lnTo>
                <a:lnTo>
                  <a:pt x="0" y="54358"/>
                </a:lnTo>
                <a:lnTo>
                  <a:pt x="34502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FE1AB17B-B789-4351-8C1D-DD3A6CED6A6D}"/>
              </a:ext>
            </a:extLst>
          </p:cNvPr>
          <p:cNvSpPr/>
          <p:nvPr/>
        </p:nvSpPr>
        <p:spPr>
          <a:xfrm>
            <a:off x="5397153" y="5645504"/>
            <a:ext cx="1669305" cy="824305"/>
          </a:xfrm>
          <a:custGeom>
            <a:avLst/>
            <a:gdLst>
              <a:gd name="connsiteX0" fmla="*/ 0 w 1669305"/>
              <a:gd name="connsiteY0" fmla="*/ 0 h 824305"/>
              <a:gd name="connsiteX1" fmla="*/ 15315 w 1669305"/>
              <a:gd name="connsiteY1" fmla="*/ 0 h 824305"/>
              <a:gd name="connsiteX2" fmla="*/ 30630 w 1669305"/>
              <a:gd name="connsiteY2" fmla="*/ 0 h 824305"/>
              <a:gd name="connsiteX3" fmla="*/ 45944 w 1669305"/>
              <a:gd name="connsiteY3" fmla="*/ 0 h 824305"/>
              <a:gd name="connsiteX4" fmla="*/ 61259 w 1669305"/>
              <a:gd name="connsiteY4" fmla="*/ 18734 h 824305"/>
              <a:gd name="connsiteX5" fmla="*/ 91889 w 1669305"/>
              <a:gd name="connsiteY5" fmla="*/ 37469 h 824305"/>
              <a:gd name="connsiteX6" fmla="*/ 122518 w 1669305"/>
              <a:gd name="connsiteY6" fmla="*/ 56203 h 824305"/>
              <a:gd name="connsiteX7" fmla="*/ 137833 w 1669305"/>
              <a:gd name="connsiteY7" fmla="*/ 93671 h 824305"/>
              <a:gd name="connsiteX8" fmla="*/ 168462 w 1669305"/>
              <a:gd name="connsiteY8" fmla="*/ 131140 h 824305"/>
              <a:gd name="connsiteX9" fmla="*/ 214406 w 1669305"/>
              <a:gd name="connsiteY9" fmla="*/ 187342 h 824305"/>
              <a:gd name="connsiteX10" fmla="*/ 275665 w 1669305"/>
              <a:gd name="connsiteY10" fmla="*/ 281013 h 824305"/>
              <a:gd name="connsiteX11" fmla="*/ 352239 w 1669305"/>
              <a:gd name="connsiteY11" fmla="*/ 355950 h 824305"/>
              <a:gd name="connsiteX12" fmla="*/ 444127 w 1669305"/>
              <a:gd name="connsiteY12" fmla="*/ 430887 h 824305"/>
              <a:gd name="connsiteX13" fmla="*/ 536016 w 1669305"/>
              <a:gd name="connsiteY13" fmla="*/ 487090 h 824305"/>
              <a:gd name="connsiteX14" fmla="*/ 643219 w 1669305"/>
              <a:gd name="connsiteY14" fmla="*/ 524558 h 824305"/>
              <a:gd name="connsiteX15" fmla="*/ 750422 w 1669305"/>
              <a:gd name="connsiteY15" fmla="*/ 562026 h 824305"/>
              <a:gd name="connsiteX16" fmla="*/ 857625 w 1669305"/>
              <a:gd name="connsiteY16" fmla="*/ 580761 h 824305"/>
              <a:gd name="connsiteX17" fmla="*/ 980143 w 1669305"/>
              <a:gd name="connsiteY17" fmla="*/ 580761 h 824305"/>
              <a:gd name="connsiteX18" fmla="*/ 1041402 w 1669305"/>
              <a:gd name="connsiteY18" fmla="*/ 580761 h 824305"/>
              <a:gd name="connsiteX19" fmla="*/ 1087346 w 1669305"/>
              <a:gd name="connsiteY19" fmla="*/ 580761 h 824305"/>
              <a:gd name="connsiteX20" fmla="*/ 1133290 w 1669305"/>
              <a:gd name="connsiteY20" fmla="*/ 580761 h 824305"/>
              <a:gd name="connsiteX21" fmla="*/ 1163919 w 1669305"/>
              <a:gd name="connsiteY21" fmla="*/ 580761 h 824305"/>
              <a:gd name="connsiteX22" fmla="*/ 1194549 w 1669305"/>
              <a:gd name="connsiteY22" fmla="*/ 580761 h 824305"/>
              <a:gd name="connsiteX23" fmla="*/ 1209863 w 1669305"/>
              <a:gd name="connsiteY23" fmla="*/ 580761 h 824305"/>
              <a:gd name="connsiteX24" fmla="*/ 1225178 w 1669305"/>
              <a:gd name="connsiteY24" fmla="*/ 580761 h 824305"/>
              <a:gd name="connsiteX25" fmla="*/ 1240493 w 1669305"/>
              <a:gd name="connsiteY25" fmla="*/ 580761 h 824305"/>
              <a:gd name="connsiteX26" fmla="*/ 1240493 w 1669305"/>
              <a:gd name="connsiteY26" fmla="*/ 566545 h 824305"/>
              <a:gd name="connsiteX27" fmla="*/ 1641731 w 1669305"/>
              <a:gd name="connsiteY27" fmla="*/ 584499 h 824305"/>
              <a:gd name="connsiteX28" fmla="*/ 1653990 w 1669305"/>
              <a:gd name="connsiteY28" fmla="*/ 599495 h 824305"/>
              <a:gd name="connsiteX29" fmla="*/ 1669305 w 1669305"/>
              <a:gd name="connsiteY29" fmla="*/ 618229 h 824305"/>
              <a:gd name="connsiteX30" fmla="*/ 1669305 w 1669305"/>
              <a:gd name="connsiteY30" fmla="*/ 636963 h 824305"/>
              <a:gd name="connsiteX31" fmla="*/ 1653990 w 1669305"/>
              <a:gd name="connsiteY31" fmla="*/ 655697 h 824305"/>
              <a:gd name="connsiteX32" fmla="*/ 1638676 w 1669305"/>
              <a:gd name="connsiteY32" fmla="*/ 674432 h 824305"/>
              <a:gd name="connsiteX33" fmla="*/ 1623361 w 1669305"/>
              <a:gd name="connsiteY33" fmla="*/ 693166 h 824305"/>
              <a:gd name="connsiteX34" fmla="*/ 1608046 w 1669305"/>
              <a:gd name="connsiteY34" fmla="*/ 711900 h 824305"/>
              <a:gd name="connsiteX35" fmla="*/ 1592732 w 1669305"/>
              <a:gd name="connsiteY35" fmla="*/ 711900 h 824305"/>
              <a:gd name="connsiteX36" fmla="*/ 1562102 w 1669305"/>
              <a:gd name="connsiteY36" fmla="*/ 730634 h 824305"/>
              <a:gd name="connsiteX37" fmla="*/ 1531473 w 1669305"/>
              <a:gd name="connsiteY37" fmla="*/ 749368 h 824305"/>
              <a:gd name="connsiteX38" fmla="*/ 1454899 w 1669305"/>
              <a:gd name="connsiteY38" fmla="*/ 768103 h 824305"/>
              <a:gd name="connsiteX39" fmla="*/ 1347696 w 1669305"/>
              <a:gd name="connsiteY39" fmla="*/ 805571 h 824305"/>
              <a:gd name="connsiteX40" fmla="*/ 1240493 w 1669305"/>
              <a:gd name="connsiteY40" fmla="*/ 824305 h 824305"/>
              <a:gd name="connsiteX41" fmla="*/ 1133290 w 1669305"/>
              <a:gd name="connsiteY41" fmla="*/ 824305 h 824305"/>
              <a:gd name="connsiteX42" fmla="*/ 995457 w 1669305"/>
              <a:gd name="connsiteY42" fmla="*/ 824305 h 824305"/>
              <a:gd name="connsiteX43" fmla="*/ 872940 w 1669305"/>
              <a:gd name="connsiteY43" fmla="*/ 824305 h 824305"/>
              <a:gd name="connsiteX44" fmla="*/ 765736 w 1669305"/>
              <a:gd name="connsiteY44" fmla="*/ 805571 h 824305"/>
              <a:gd name="connsiteX45" fmla="*/ 673848 w 1669305"/>
              <a:gd name="connsiteY45" fmla="*/ 768103 h 824305"/>
              <a:gd name="connsiteX46" fmla="*/ 566645 w 1669305"/>
              <a:gd name="connsiteY46" fmla="*/ 730634 h 824305"/>
              <a:gd name="connsiteX47" fmla="*/ 474757 w 1669305"/>
              <a:gd name="connsiteY47" fmla="*/ 693166 h 824305"/>
              <a:gd name="connsiteX48" fmla="*/ 398183 w 1669305"/>
              <a:gd name="connsiteY48" fmla="*/ 636963 h 824305"/>
              <a:gd name="connsiteX49" fmla="*/ 306295 w 1669305"/>
              <a:gd name="connsiteY49" fmla="*/ 562026 h 824305"/>
              <a:gd name="connsiteX50" fmla="*/ 229721 w 1669305"/>
              <a:gd name="connsiteY50" fmla="*/ 505824 h 824305"/>
              <a:gd name="connsiteX51" fmla="*/ 153147 w 1669305"/>
              <a:gd name="connsiteY51" fmla="*/ 412153 h 824305"/>
              <a:gd name="connsiteX52" fmla="*/ 91889 w 1669305"/>
              <a:gd name="connsiteY52" fmla="*/ 318482 h 824305"/>
              <a:gd name="connsiteX53" fmla="*/ 45944 w 1669305"/>
              <a:gd name="connsiteY53" fmla="*/ 224811 h 824305"/>
              <a:gd name="connsiteX54" fmla="*/ 30630 w 1669305"/>
              <a:gd name="connsiteY54" fmla="*/ 168608 h 824305"/>
              <a:gd name="connsiteX55" fmla="*/ 15315 w 1669305"/>
              <a:gd name="connsiteY55" fmla="*/ 131140 h 824305"/>
              <a:gd name="connsiteX56" fmla="*/ 0 w 1669305"/>
              <a:gd name="connsiteY56" fmla="*/ 93671 h 824305"/>
              <a:gd name="connsiteX57" fmla="*/ 0 w 1669305"/>
              <a:gd name="connsiteY57" fmla="*/ 56203 h 824305"/>
              <a:gd name="connsiteX58" fmla="*/ 0 w 1669305"/>
              <a:gd name="connsiteY58" fmla="*/ 37469 h 824305"/>
              <a:gd name="connsiteX59" fmla="*/ 0 w 1669305"/>
              <a:gd name="connsiteY59" fmla="*/ 18734 h 824305"/>
              <a:gd name="connsiteX60" fmla="*/ 0 w 1669305"/>
              <a:gd name="connsiteY60" fmla="*/ 0 h 8243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1669305" h="824305">
                <a:moveTo>
                  <a:pt x="0" y="0"/>
                </a:moveTo>
                <a:lnTo>
                  <a:pt x="15315" y="0"/>
                </a:lnTo>
                <a:lnTo>
                  <a:pt x="30630" y="0"/>
                </a:lnTo>
                <a:lnTo>
                  <a:pt x="45944" y="0"/>
                </a:lnTo>
                <a:lnTo>
                  <a:pt x="61259" y="18734"/>
                </a:lnTo>
                <a:lnTo>
                  <a:pt x="91889" y="37469"/>
                </a:lnTo>
                <a:lnTo>
                  <a:pt x="122518" y="56203"/>
                </a:lnTo>
                <a:lnTo>
                  <a:pt x="137833" y="93671"/>
                </a:lnTo>
                <a:lnTo>
                  <a:pt x="168462" y="131140"/>
                </a:lnTo>
                <a:lnTo>
                  <a:pt x="214406" y="187342"/>
                </a:lnTo>
                <a:lnTo>
                  <a:pt x="275665" y="281013"/>
                </a:lnTo>
                <a:lnTo>
                  <a:pt x="352239" y="355950"/>
                </a:lnTo>
                <a:lnTo>
                  <a:pt x="444127" y="430887"/>
                </a:lnTo>
                <a:lnTo>
                  <a:pt x="536016" y="487090"/>
                </a:lnTo>
                <a:lnTo>
                  <a:pt x="643219" y="524558"/>
                </a:lnTo>
                <a:lnTo>
                  <a:pt x="750422" y="562026"/>
                </a:lnTo>
                <a:lnTo>
                  <a:pt x="857625" y="580761"/>
                </a:lnTo>
                <a:lnTo>
                  <a:pt x="980143" y="580761"/>
                </a:lnTo>
                <a:lnTo>
                  <a:pt x="1041402" y="580761"/>
                </a:lnTo>
                <a:lnTo>
                  <a:pt x="1087346" y="580761"/>
                </a:lnTo>
                <a:lnTo>
                  <a:pt x="1133290" y="580761"/>
                </a:lnTo>
                <a:lnTo>
                  <a:pt x="1163919" y="580761"/>
                </a:lnTo>
                <a:lnTo>
                  <a:pt x="1194549" y="580761"/>
                </a:lnTo>
                <a:lnTo>
                  <a:pt x="1209863" y="580761"/>
                </a:lnTo>
                <a:lnTo>
                  <a:pt x="1225178" y="580761"/>
                </a:lnTo>
                <a:lnTo>
                  <a:pt x="1240493" y="580761"/>
                </a:lnTo>
                <a:lnTo>
                  <a:pt x="1240493" y="566545"/>
                </a:lnTo>
                <a:lnTo>
                  <a:pt x="1641731" y="584499"/>
                </a:lnTo>
                <a:lnTo>
                  <a:pt x="1653990" y="599495"/>
                </a:lnTo>
                <a:lnTo>
                  <a:pt x="1669305" y="618229"/>
                </a:lnTo>
                <a:lnTo>
                  <a:pt x="1669305" y="636963"/>
                </a:lnTo>
                <a:lnTo>
                  <a:pt x="1653990" y="655697"/>
                </a:lnTo>
                <a:lnTo>
                  <a:pt x="1638676" y="674432"/>
                </a:lnTo>
                <a:lnTo>
                  <a:pt x="1623361" y="693166"/>
                </a:lnTo>
                <a:lnTo>
                  <a:pt x="1608046" y="711900"/>
                </a:lnTo>
                <a:lnTo>
                  <a:pt x="1592732" y="711900"/>
                </a:lnTo>
                <a:lnTo>
                  <a:pt x="1562102" y="730634"/>
                </a:lnTo>
                <a:lnTo>
                  <a:pt x="1531473" y="749368"/>
                </a:lnTo>
                <a:lnTo>
                  <a:pt x="1454899" y="768103"/>
                </a:lnTo>
                <a:lnTo>
                  <a:pt x="1347696" y="805571"/>
                </a:lnTo>
                <a:lnTo>
                  <a:pt x="1240493" y="824305"/>
                </a:lnTo>
                <a:lnTo>
                  <a:pt x="1133290" y="824305"/>
                </a:lnTo>
                <a:lnTo>
                  <a:pt x="995457" y="824305"/>
                </a:lnTo>
                <a:lnTo>
                  <a:pt x="872940" y="824305"/>
                </a:lnTo>
                <a:lnTo>
                  <a:pt x="765736" y="805571"/>
                </a:lnTo>
                <a:lnTo>
                  <a:pt x="673848" y="768103"/>
                </a:lnTo>
                <a:lnTo>
                  <a:pt x="566645" y="730634"/>
                </a:lnTo>
                <a:lnTo>
                  <a:pt x="474757" y="693166"/>
                </a:lnTo>
                <a:lnTo>
                  <a:pt x="398183" y="636963"/>
                </a:lnTo>
                <a:lnTo>
                  <a:pt x="306295" y="562026"/>
                </a:lnTo>
                <a:lnTo>
                  <a:pt x="229721" y="505824"/>
                </a:lnTo>
                <a:lnTo>
                  <a:pt x="153147" y="412153"/>
                </a:lnTo>
                <a:lnTo>
                  <a:pt x="91889" y="318482"/>
                </a:lnTo>
                <a:lnTo>
                  <a:pt x="45944" y="224811"/>
                </a:lnTo>
                <a:lnTo>
                  <a:pt x="30630" y="168608"/>
                </a:lnTo>
                <a:lnTo>
                  <a:pt x="15315" y="131140"/>
                </a:lnTo>
                <a:lnTo>
                  <a:pt x="0" y="93671"/>
                </a:lnTo>
                <a:lnTo>
                  <a:pt x="0" y="56203"/>
                </a:lnTo>
                <a:lnTo>
                  <a:pt x="0" y="37469"/>
                </a:lnTo>
                <a:lnTo>
                  <a:pt x="0" y="18734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1DDBEDB5-0CB8-4FE2-B2DB-FA537BAB7A92}"/>
              </a:ext>
            </a:extLst>
          </p:cNvPr>
          <p:cNvSpPr/>
          <p:nvPr/>
        </p:nvSpPr>
        <p:spPr>
          <a:xfrm rot="19395878">
            <a:off x="8495147" y="1362001"/>
            <a:ext cx="1057759" cy="409351"/>
          </a:xfrm>
          <a:custGeom>
            <a:avLst/>
            <a:gdLst>
              <a:gd name="connsiteX0" fmla="*/ 980075 w 1057759"/>
              <a:gd name="connsiteY0" fmla="*/ 247375 h 409351"/>
              <a:gd name="connsiteX1" fmla="*/ 1057759 w 1057759"/>
              <a:gd name="connsiteY1" fmla="*/ 305354 h 409351"/>
              <a:gd name="connsiteX2" fmla="*/ 980141 w 1057759"/>
              <a:gd name="connsiteY2" fmla="*/ 409351 h 409351"/>
              <a:gd name="connsiteX3" fmla="*/ 878422 w 1057759"/>
              <a:gd name="connsiteY3" fmla="*/ 356566 h 409351"/>
              <a:gd name="connsiteX4" fmla="*/ 776703 w 1057759"/>
              <a:gd name="connsiteY4" fmla="*/ 303782 h 409351"/>
              <a:gd name="connsiteX5" fmla="*/ 662037 w 1057759"/>
              <a:gd name="connsiteY5" fmla="*/ 241335 h 409351"/>
              <a:gd name="connsiteX6" fmla="*/ 512247 w 1057759"/>
              <a:gd name="connsiteY6" fmla="*/ 198938 h 409351"/>
              <a:gd name="connsiteX7" fmla="*/ 449369 w 1057759"/>
              <a:gd name="connsiteY7" fmla="*/ 175143 h 409351"/>
              <a:gd name="connsiteX8" fmla="*/ 386492 w 1057759"/>
              <a:gd name="connsiteY8" fmla="*/ 151347 h 409351"/>
              <a:gd name="connsiteX9" fmla="*/ 323616 w 1057759"/>
              <a:gd name="connsiteY9" fmla="*/ 127552 h 409351"/>
              <a:gd name="connsiteX10" fmla="*/ 286632 w 1057759"/>
              <a:gd name="connsiteY10" fmla="*/ 123082 h 409351"/>
              <a:gd name="connsiteX11" fmla="*/ 236702 w 1057759"/>
              <a:gd name="connsiteY11" fmla="*/ 108950 h 409351"/>
              <a:gd name="connsiteX12" fmla="*/ 199719 w 1057759"/>
              <a:gd name="connsiteY12" fmla="*/ 104481 h 409351"/>
              <a:gd name="connsiteX13" fmla="*/ 175684 w 1057759"/>
              <a:gd name="connsiteY13" fmla="*/ 109675 h 409351"/>
              <a:gd name="connsiteX14" fmla="*/ 162737 w 1057759"/>
              <a:gd name="connsiteY14" fmla="*/ 100012 h 409351"/>
              <a:gd name="connsiteX15" fmla="*/ 114666 w 1057759"/>
              <a:gd name="connsiteY15" fmla="*/ 110399 h 409351"/>
              <a:gd name="connsiteX16" fmla="*/ 88771 w 1057759"/>
              <a:gd name="connsiteY16" fmla="*/ 91073 h 409351"/>
              <a:gd name="connsiteX17" fmla="*/ 38842 w 1057759"/>
              <a:gd name="connsiteY17" fmla="*/ 76941 h 409351"/>
              <a:gd name="connsiteX18" fmla="*/ 12947 w 1057759"/>
              <a:gd name="connsiteY18" fmla="*/ 57614 h 409351"/>
              <a:gd name="connsiteX19" fmla="*/ 0 w 1057759"/>
              <a:gd name="connsiteY19" fmla="*/ 47952 h 409351"/>
              <a:gd name="connsiteX20" fmla="*/ 9229 w 1057759"/>
              <a:gd name="connsiteY20" fmla="*/ 8575 h 409351"/>
              <a:gd name="connsiteX21" fmla="*/ 11239 w 1057759"/>
              <a:gd name="connsiteY21" fmla="*/ 0 h 409351"/>
              <a:gd name="connsiteX22" fmla="*/ 493651 w 1057759"/>
              <a:gd name="connsiteY22" fmla="*/ 0 h 409351"/>
              <a:gd name="connsiteX23" fmla="*/ 510321 w 1057759"/>
              <a:gd name="connsiteY23" fmla="*/ 12442 h 409351"/>
              <a:gd name="connsiteX24" fmla="*/ 560251 w 1057759"/>
              <a:gd name="connsiteY24" fmla="*/ 26575 h 409351"/>
              <a:gd name="connsiteX25" fmla="*/ 599093 w 1057759"/>
              <a:gd name="connsiteY25" fmla="*/ 55564 h 409351"/>
              <a:gd name="connsiteX26" fmla="*/ 661971 w 1057759"/>
              <a:gd name="connsiteY26" fmla="*/ 79359 h 409351"/>
              <a:gd name="connsiteX27" fmla="*/ 776636 w 1057759"/>
              <a:gd name="connsiteY27" fmla="*/ 141806 h 409351"/>
              <a:gd name="connsiteX28" fmla="*/ 878355 w 1057759"/>
              <a:gd name="connsiteY28" fmla="*/ 194591 h 409351"/>
              <a:gd name="connsiteX29" fmla="*/ 980075 w 1057759"/>
              <a:gd name="connsiteY29" fmla="*/ 247375 h 409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1057759" h="409351">
                <a:moveTo>
                  <a:pt x="980075" y="247375"/>
                </a:moveTo>
                <a:lnTo>
                  <a:pt x="1057759" y="305354"/>
                </a:lnTo>
                <a:lnTo>
                  <a:pt x="980141" y="409351"/>
                </a:lnTo>
                <a:lnTo>
                  <a:pt x="878422" y="356566"/>
                </a:lnTo>
                <a:lnTo>
                  <a:pt x="776703" y="303782"/>
                </a:lnTo>
                <a:lnTo>
                  <a:pt x="662037" y="241335"/>
                </a:lnTo>
                <a:lnTo>
                  <a:pt x="512247" y="198938"/>
                </a:lnTo>
                <a:lnTo>
                  <a:pt x="449369" y="175143"/>
                </a:lnTo>
                <a:lnTo>
                  <a:pt x="386492" y="151347"/>
                </a:lnTo>
                <a:lnTo>
                  <a:pt x="323616" y="127552"/>
                </a:lnTo>
                <a:lnTo>
                  <a:pt x="286632" y="123082"/>
                </a:lnTo>
                <a:lnTo>
                  <a:pt x="236702" y="108950"/>
                </a:lnTo>
                <a:lnTo>
                  <a:pt x="199719" y="104481"/>
                </a:lnTo>
                <a:lnTo>
                  <a:pt x="175684" y="109675"/>
                </a:lnTo>
                <a:lnTo>
                  <a:pt x="162737" y="100012"/>
                </a:lnTo>
                <a:lnTo>
                  <a:pt x="114666" y="110399"/>
                </a:lnTo>
                <a:lnTo>
                  <a:pt x="88771" y="91073"/>
                </a:lnTo>
                <a:lnTo>
                  <a:pt x="38842" y="76941"/>
                </a:lnTo>
                <a:lnTo>
                  <a:pt x="12947" y="57614"/>
                </a:lnTo>
                <a:lnTo>
                  <a:pt x="0" y="47952"/>
                </a:lnTo>
                <a:lnTo>
                  <a:pt x="9229" y="8575"/>
                </a:lnTo>
                <a:lnTo>
                  <a:pt x="11239" y="0"/>
                </a:lnTo>
                <a:lnTo>
                  <a:pt x="493651" y="0"/>
                </a:lnTo>
                <a:lnTo>
                  <a:pt x="510321" y="12442"/>
                </a:lnTo>
                <a:lnTo>
                  <a:pt x="560251" y="26575"/>
                </a:lnTo>
                <a:lnTo>
                  <a:pt x="599093" y="55564"/>
                </a:lnTo>
                <a:lnTo>
                  <a:pt x="661971" y="79359"/>
                </a:lnTo>
                <a:lnTo>
                  <a:pt x="776636" y="141806"/>
                </a:lnTo>
                <a:lnTo>
                  <a:pt x="878355" y="194591"/>
                </a:lnTo>
                <a:lnTo>
                  <a:pt x="980075" y="24737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76BF0A41-CE7B-4756-A164-518170FAF0DA}"/>
              </a:ext>
            </a:extLst>
          </p:cNvPr>
          <p:cNvSpPr/>
          <p:nvPr/>
        </p:nvSpPr>
        <p:spPr>
          <a:xfrm rot="19395878">
            <a:off x="8235482" y="955449"/>
            <a:ext cx="1118427" cy="468893"/>
          </a:xfrm>
          <a:custGeom>
            <a:avLst/>
            <a:gdLst>
              <a:gd name="connsiteX0" fmla="*/ 975940 w 1118427"/>
              <a:gd name="connsiteY0" fmla="*/ 4469 h 468893"/>
              <a:gd name="connsiteX1" fmla="*/ 1014782 w 1118427"/>
              <a:gd name="connsiteY1" fmla="*/ 33458 h 468893"/>
              <a:gd name="connsiteX2" fmla="*/ 1053624 w 1118427"/>
              <a:gd name="connsiteY2" fmla="*/ 62447 h 468893"/>
              <a:gd name="connsiteX3" fmla="*/ 1070289 w 1118427"/>
              <a:gd name="connsiteY3" fmla="*/ 121150 h 468893"/>
              <a:gd name="connsiteX4" fmla="*/ 1110991 w 1118427"/>
              <a:gd name="connsiteY4" fmla="*/ 174659 h 468893"/>
              <a:gd name="connsiteX5" fmla="*/ 1114708 w 1118427"/>
              <a:gd name="connsiteY5" fmla="*/ 223698 h 468893"/>
              <a:gd name="connsiteX6" fmla="*/ 1116568 w 1118427"/>
              <a:gd name="connsiteY6" fmla="*/ 248218 h 468893"/>
              <a:gd name="connsiteX7" fmla="*/ 1118427 w 1118427"/>
              <a:gd name="connsiteY7" fmla="*/ 272739 h 468893"/>
              <a:gd name="connsiteX8" fmla="*/ 1107339 w 1118427"/>
              <a:gd name="connsiteY8" fmla="*/ 287595 h 468893"/>
              <a:gd name="connsiteX9" fmla="*/ 1096250 w 1118427"/>
              <a:gd name="connsiteY9" fmla="*/ 302452 h 468893"/>
              <a:gd name="connsiteX10" fmla="*/ 1072215 w 1118427"/>
              <a:gd name="connsiteY10" fmla="*/ 307646 h 468893"/>
              <a:gd name="connsiteX11" fmla="*/ 1037091 w 1118427"/>
              <a:gd name="connsiteY11" fmla="*/ 327696 h 468893"/>
              <a:gd name="connsiteX12" fmla="*/ 989021 w 1118427"/>
              <a:gd name="connsiteY12" fmla="*/ 338083 h 468893"/>
              <a:gd name="connsiteX13" fmla="*/ 940950 w 1118427"/>
              <a:gd name="connsiteY13" fmla="*/ 348471 h 468893"/>
              <a:gd name="connsiteX14" fmla="*/ 892878 w 1118427"/>
              <a:gd name="connsiteY14" fmla="*/ 358858 h 468893"/>
              <a:gd name="connsiteX15" fmla="*/ 820772 w 1118427"/>
              <a:gd name="connsiteY15" fmla="*/ 374440 h 468893"/>
              <a:gd name="connsiteX16" fmla="*/ 735719 w 1118427"/>
              <a:gd name="connsiteY16" fmla="*/ 380358 h 468893"/>
              <a:gd name="connsiteX17" fmla="*/ 650665 w 1118427"/>
              <a:gd name="connsiteY17" fmla="*/ 386277 h 468893"/>
              <a:gd name="connsiteX18" fmla="*/ 578559 w 1118427"/>
              <a:gd name="connsiteY18" fmla="*/ 401858 h 468893"/>
              <a:gd name="connsiteX19" fmla="*/ 530487 w 1118427"/>
              <a:gd name="connsiteY19" fmla="*/ 412245 h 468893"/>
              <a:gd name="connsiteX20" fmla="*/ 469470 w 1118427"/>
              <a:gd name="connsiteY20" fmla="*/ 412969 h 468893"/>
              <a:gd name="connsiteX21" fmla="*/ 445434 w 1118427"/>
              <a:gd name="connsiteY21" fmla="*/ 418164 h 468893"/>
              <a:gd name="connsiteX22" fmla="*/ 421399 w 1118427"/>
              <a:gd name="connsiteY22" fmla="*/ 423357 h 468893"/>
              <a:gd name="connsiteX23" fmla="*/ 397363 w 1118427"/>
              <a:gd name="connsiteY23" fmla="*/ 428550 h 468893"/>
              <a:gd name="connsiteX24" fmla="*/ 410311 w 1118427"/>
              <a:gd name="connsiteY24" fmla="*/ 438213 h 468893"/>
              <a:gd name="connsiteX25" fmla="*/ 436205 w 1118427"/>
              <a:gd name="connsiteY25" fmla="*/ 457539 h 468893"/>
              <a:gd name="connsiteX26" fmla="*/ 460241 w 1118427"/>
              <a:gd name="connsiteY26" fmla="*/ 452346 h 468893"/>
              <a:gd name="connsiteX27" fmla="*/ 482412 w 1118427"/>
              <a:gd name="connsiteY27" fmla="*/ 468893 h 468893"/>
              <a:gd name="connsiteX28" fmla="*/ 0 w 1118427"/>
              <a:gd name="connsiteY28" fmla="*/ 468893 h 468893"/>
              <a:gd name="connsiteX29" fmla="*/ 7218 w 1118427"/>
              <a:gd name="connsiteY29" fmla="*/ 438092 h 468893"/>
              <a:gd name="connsiteX30" fmla="*/ 16448 w 1118427"/>
              <a:gd name="connsiteY30" fmla="*/ 398715 h 468893"/>
              <a:gd name="connsiteX31" fmla="*/ 25677 w 1118427"/>
              <a:gd name="connsiteY31" fmla="*/ 359338 h 468893"/>
              <a:gd name="connsiteX32" fmla="*/ 36765 w 1118427"/>
              <a:gd name="connsiteY32" fmla="*/ 344482 h 468893"/>
              <a:gd name="connsiteX33" fmla="*/ 47854 w 1118427"/>
              <a:gd name="connsiteY33" fmla="*/ 329624 h 468893"/>
              <a:gd name="connsiteX34" fmla="*/ 58941 w 1118427"/>
              <a:gd name="connsiteY34" fmla="*/ 314768 h 468893"/>
              <a:gd name="connsiteX35" fmla="*/ 82978 w 1118427"/>
              <a:gd name="connsiteY35" fmla="*/ 309574 h 468893"/>
              <a:gd name="connsiteX36" fmla="*/ 107012 w 1118427"/>
              <a:gd name="connsiteY36" fmla="*/ 304380 h 468893"/>
              <a:gd name="connsiteX37" fmla="*/ 131048 w 1118427"/>
              <a:gd name="connsiteY37" fmla="*/ 299187 h 468893"/>
              <a:gd name="connsiteX38" fmla="*/ 168030 w 1118427"/>
              <a:gd name="connsiteY38" fmla="*/ 303655 h 468893"/>
              <a:gd name="connsiteX39" fmla="*/ 229049 w 1118427"/>
              <a:gd name="connsiteY39" fmla="*/ 302931 h 468893"/>
              <a:gd name="connsiteX40" fmla="*/ 314102 w 1118427"/>
              <a:gd name="connsiteY40" fmla="*/ 297013 h 468893"/>
              <a:gd name="connsiteX41" fmla="*/ 362173 w 1118427"/>
              <a:gd name="connsiteY41" fmla="*/ 286626 h 468893"/>
              <a:gd name="connsiteX42" fmla="*/ 421333 w 1118427"/>
              <a:gd name="connsiteY42" fmla="*/ 261381 h 468893"/>
              <a:gd name="connsiteX43" fmla="*/ 517474 w 1118427"/>
              <a:gd name="connsiteY43" fmla="*/ 240607 h 468893"/>
              <a:gd name="connsiteX44" fmla="*/ 613616 w 1118427"/>
              <a:gd name="connsiteY44" fmla="*/ 219831 h 468893"/>
              <a:gd name="connsiteX45" fmla="*/ 696810 w 1118427"/>
              <a:gd name="connsiteY45" fmla="*/ 189393 h 468893"/>
              <a:gd name="connsiteX46" fmla="*/ 767058 w 1118427"/>
              <a:gd name="connsiteY46" fmla="*/ 149292 h 468893"/>
              <a:gd name="connsiteX47" fmla="*/ 815129 w 1118427"/>
              <a:gd name="connsiteY47" fmla="*/ 138904 h 468893"/>
              <a:gd name="connsiteX48" fmla="*/ 861341 w 1118427"/>
              <a:gd name="connsiteY48" fmla="*/ 103997 h 468893"/>
              <a:gd name="connsiteX49" fmla="*/ 883517 w 1118427"/>
              <a:gd name="connsiteY49" fmla="*/ 74284 h 468893"/>
              <a:gd name="connsiteX50" fmla="*/ 881658 w 1118427"/>
              <a:gd name="connsiteY50" fmla="*/ 49764 h 468893"/>
              <a:gd name="connsiteX51" fmla="*/ 879798 w 1118427"/>
              <a:gd name="connsiteY51" fmla="*/ 25244 h 468893"/>
              <a:gd name="connsiteX52" fmla="*/ 890887 w 1118427"/>
              <a:gd name="connsiteY52" fmla="*/ 10387 h 468893"/>
              <a:gd name="connsiteX53" fmla="*/ 914922 w 1118427"/>
              <a:gd name="connsiteY53" fmla="*/ 5194 h 468893"/>
              <a:gd name="connsiteX54" fmla="*/ 938958 w 1118427"/>
              <a:gd name="connsiteY54" fmla="*/ 0 h 468893"/>
              <a:gd name="connsiteX55" fmla="*/ 975940 w 1118427"/>
              <a:gd name="connsiteY55" fmla="*/ 4469 h 4688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1118427" h="468893">
                <a:moveTo>
                  <a:pt x="975940" y="4469"/>
                </a:moveTo>
                <a:lnTo>
                  <a:pt x="1014782" y="33458"/>
                </a:lnTo>
                <a:lnTo>
                  <a:pt x="1053624" y="62447"/>
                </a:lnTo>
                <a:lnTo>
                  <a:pt x="1070289" y="121150"/>
                </a:lnTo>
                <a:lnTo>
                  <a:pt x="1110991" y="174659"/>
                </a:lnTo>
                <a:lnTo>
                  <a:pt x="1114708" y="223698"/>
                </a:lnTo>
                <a:lnTo>
                  <a:pt x="1116568" y="248218"/>
                </a:lnTo>
                <a:lnTo>
                  <a:pt x="1118427" y="272739"/>
                </a:lnTo>
                <a:lnTo>
                  <a:pt x="1107339" y="287595"/>
                </a:lnTo>
                <a:lnTo>
                  <a:pt x="1096250" y="302452"/>
                </a:lnTo>
                <a:lnTo>
                  <a:pt x="1072215" y="307646"/>
                </a:lnTo>
                <a:lnTo>
                  <a:pt x="1037091" y="327696"/>
                </a:lnTo>
                <a:lnTo>
                  <a:pt x="989021" y="338083"/>
                </a:lnTo>
                <a:lnTo>
                  <a:pt x="940950" y="348471"/>
                </a:lnTo>
                <a:lnTo>
                  <a:pt x="892878" y="358858"/>
                </a:lnTo>
                <a:lnTo>
                  <a:pt x="820772" y="374440"/>
                </a:lnTo>
                <a:lnTo>
                  <a:pt x="735719" y="380358"/>
                </a:lnTo>
                <a:lnTo>
                  <a:pt x="650665" y="386277"/>
                </a:lnTo>
                <a:lnTo>
                  <a:pt x="578559" y="401858"/>
                </a:lnTo>
                <a:lnTo>
                  <a:pt x="530487" y="412245"/>
                </a:lnTo>
                <a:lnTo>
                  <a:pt x="469470" y="412969"/>
                </a:lnTo>
                <a:lnTo>
                  <a:pt x="445434" y="418164"/>
                </a:lnTo>
                <a:lnTo>
                  <a:pt x="421399" y="423357"/>
                </a:lnTo>
                <a:lnTo>
                  <a:pt x="397363" y="428550"/>
                </a:lnTo>
                <a:lnTo>
                  <a:pt x="410311" y="438213"/>
                </a:lnTo>
                <a:lnTo>
                  <a:pt x="436205" y="457539"/>
                </a:lnTo>
                <a:lnTo>
                  <a:pt x="460241" y="452346"/>
                </a:lnTo>
                <a:lnTo>
                  <a:pt x="482412" y="468893"/>
                </a:lnTo>
                <a:lnTo>
                  <a:pt x="0" y="468893"/>
                </a:lnTo>
                <a:lnTo>
                  <a:pt x="7218" y="438092"/>
                </a:lnTo>
                <a:lnTo>
                  <a:pt x="16448" y="398715"/>
                </a:lnTo>
                <a:lnTo>
                  <a:pt x="25677" y="359338"/>
                </a:lnTo>
                <a:lnTo>
                  <a:pt x="36765" y="344482"/>
                </a:lnTo>
                <a:lnTo>
                  <a:pt x="47854" y="329624"/>
                </a:lnTo>
                <a:lnTo>
                  <a:pt x="58941" y="314768"/>
                </a:lnTo>
                <a:lnTo>
                  <a:pt x="82978" y="309574"/>
                </a:lnTo>
                <a:lnTo>
                  <a:pt x="107012" y="304380"/>
                </a:lnTo>
                <a:lnTo>
                  <a:pt x="131048" y="299187"/>
                </a:lnTo>
                <a:lnTo>
                  <a:pt x="168030" y="303655"/>
                </a:lnTo>
                <a:lnTo>
                  <a:pt x="229049" y="302931"/>
                </a:lnTo>
                <a:lnTo>
                  <a:pt x="314102" y="297013"/>
                </a:lnTo>
                <a:lnTo>
                  <a:pt x="362173" y="286626"/>
                </a:lnTo>
                <a:lnTo>
                  <a:pt x="421333" y="261381"/>
                </a:lnTo>
                <a:lnTo>
                  <a:pt x="517474" y="240607"/>
                </a:lnTo>
                <a:lnTo>
                  <a:pt x="613616" y="219831"/>
                </a:lnTo>
                <a:lnTo>
                  <a:pt x="696810" y="189393"/>
                </a:lnTo>
                <a:lnTo>
                  <a:pt x="767058" y="149292"/>
                </a:lnTo>
                <a:lnTo>
                  <a:pt x="815129" y="138904"/>
                </a:lnTo>
                <a:lnTo>
                  <a:pt x="861341" y="103997"/>
                </a:lnTo>
                <a:lnTo>
                  <a:pt x="883517" y="74284"/>
                </a:lnTo>
                <a:lnTo>
                  <a:pt x="881658" y="49764"/>
                </a:lnTo>
                <a:lnTo>
                  <a:pt x="879798" y="25244"/>
                </a:lnTo>
                <a:lnTo>
                  <a:pt x="890887" y="10387"/>
                </a:lnTo>
                <a:lnTo>
                  <a:pt x="914922" y="5194"/>
                </a:lnTo>
                <a:lnTo>
                  <a:pt x="938958" y="0"/>
                </a:lnTo>
                <a:lnTo>
                  <a:pt x="975940" y="446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2CF0F75F-248B-4F24-B59F-86BB2DD40575}"/>
              </a:ext>
            </a:extLst>
          </p:cNvPr>
          <p:cNvSpPr/>
          <p:nvPr/>
        </p:nvSpPr>
        <p:spPr>
          <a:xfrm>
            <a:off x="10038304" y="1588493"/>
            <a:ext cx="713775" cy="205993"/>
          </a:xfrm>
          <a:custGeom>
            <a:avLst/>
            <a:gdLst>
              <a:gd name="connsiteX0" fmla="*/ 363764 w 713775"/>
              <a:gd name="connsiteY0" fmla="*/ 0 h 205993"/>
              <a:gd name="connsiteX1" fmla="*/ 712873 w 713775"/>
              <a:gd name="connsiteY1" fmla="*/ 0 h 205993"/>
              <a:gd name="connsiteX2" fmla="*/ 713775 w 713775"/>
              <a:gd name="connsiteY2" fmla="*/ 2071 h 205993"/>
              <a:gd name="connsiteX3" fmla="*/ 713775 w 713775"/>
              <a:gd name="connsiteY3" fmla="*/ 20609 h 205993"/>
              <a:gd name="connsiteX4" fmla="*/ 713775 w 713775"/>
              <a:gd name="connsiteY4" fmla="*/ 39148 h 205993"/>
              <a:gd name="connsiteX5" fmla="*/ 713775 w 713775"/>
              <a:gd name="connsiteY5" fmla="*/ 57686 h 205993"/>
              <a:gd name="connsiteX6" fmla="*/ 697619 w 713775"/>
              <a:gd name="connsiteY6" fmla="*/ 76224 h 205993"/>
              <a:gd name="connsiteX7" fmla="*/ 681464 w 713775"/>
              <a:gd name="connsiteY7" fmla="*/ 94763 h 205993"/>
              <a:gd name="connsiteX8" fmla="*/ 665308 w 713775"/>
              <a:gd name="connsiteY8" fmla="*/ 113301 h 205993"/>
              <a:gd name="connsiteX9" fmla="*/ 632997 w 713775"/>
              <a:gd name="connsiteY9" fmla="*/ 131839 h 205993"/>
              <a:gd name="connsiteX10" fmla="*/ 568374 w 713775"/>
              <a:gd name="connsiteY10" fmla="*/ 168916 h 205993"/>
              <a:gd name="connsiteX11" fmla="*/ 487595 w 713775"/>
              <a:gd name="connsiteY11" fmla="*/ 187455 h 205993"/>
              <a:gd name="connsiteX12" fmla="*/ 390661 w 713775"/>
              <a:gd name="connsiteY12" fmla="*/ 187455 h 205993"/>
              <a:gd name="connsiteX13" fmla="*/ 342194 w 713775"/>
              <a:gd name="connsiteY13" fmla="*/ 205993 h 205993"/>
              <a:gd name="connsiteX14" fmla="*/ 277572 w 713775"/>
              <a:gd name="connsiteY14" fmla="*/ 205993 h 205993"/>
              <a:gd name="connsiteX15" fmla="*/ 180637 w 713775"/>
              <a:gd name="connsiteY15" fmla="*/ 205993 h 205993"/>
              <a:gd name="connsiteX16" fmla="*/ 83703 w 713775"/>
              <a:gd name="connsiteY16" fmla="*/ 205993 h 205993"/>
              <a:gd name="connsiteX17" fmla="*/ 2925 w 713775"/>
              <a:gd name="connsiteY17" fmla="*/ 187455 h 205993"/>
              <a:gd name="connsiteX18" fmla="*/ 0 w 713775"/>
              <a:gd name="connsiteY18" fmla="*/ 186784 h 205993"/>
              <a:gd name="connsiteX19" fmla="*/ 0 w 713775"/>
              <a:gd name="connsiteY19" fmla="*/ 393 h 205993"/>
              <a:gd name="connsiteX20" fmla="*/ 2925 w 713775"/>
              <a:gd name="connsiteY20" fmla="*/ 2071 h 205993"/>
              <a:gd name="connsiteX21" fmla="*/ 19081 w 713775"/>
              <a:gd name="connsiteY21" fmla="*/ 2071 h 205993"/>
              <a:gd name="connsiteX22" fmla="*/ 83703 w 713775"/>
              <a:gd name="connsiteY22" fmla="*/ 2071 h 205993"/>
              <a:gd name="connsiteX23" fmla="*/ 148326 w 713775"/>
              <a:gd name="connsiteY23" fmla="*/ 2071 h 205993"/>
              <a:gd name="connsiteX24" fmla="*/ 229105 w 713775"/>
              <a:gd name="connsiteY24" fmla="*/ 20609 h 205993"/>
              <a:gd name="connsiteX25" fmla="*/ 293727 w 713775"/>
              <a:gd name="connsiteY25" fmla="*/ 20609 h 205993"/>
              <a:gd name="connsiteX26" fmla="*/ 358350 w 713775"/>
              <a:gd name="connsiteY26" fmla="*/ 2071 h 205993"/>
              <a:gd name="connsiteX27" fmla="*/ 363764 w 713775"/>
              <a:gd name="connsiteY27" fmla="*/ 0 h 205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713775" h="205993">
                <a:moveTo>
                  <a:pt x="363764" y="0"/>
                </a:moveTo>
                <a:lnTo>
                  <a:pt x="712873" y="0"/>
                </a:lnTo>
                <a:lnTo>
                  <a:pt x="713775" y="2071"/>
                </a:lnTo>
                <a:lnTo>
                  <a:pt x="713775" y="20609"/>
                </a:lnTo>
                <a:lnTo>
                  <a:pt x="713775" y="39148"/>
                </a:lnTo>
                <a:lnTo>
                  <a:pt x="713775" y="57686"/>
                </a:lnTo>
                <a:lnTo>
                  <a:pt x="697619" y="76224"/>
                </a:lnTo>
                <a:lnTo>
                  <a:pt x="681464" y="94763"/>
                </a:lnTo>
                <a:lnTo>
                  <a:pt x="665308" y="113301"/>
                </a:lnTo>
                <a:lnTo>
                  <a:pt x="632997" y="131839"/>
                </a:lnTo>
                <a:lnTo>
                  <a:pt x="568374" y="168916"/>
                </a:lnTo>
                <a:lnTo>
                  <a:pt x="487595" y="187455"/>
                </a:lnTo>
                <a:lnTo>
                  <a:pt x="390661" y="187455"/>
                </a:lnTo>
                <a:lnTo>
                  <a:pt x="342194" y="205993"/>
                </a:lnTo>
                <a:lnTo>
                  <a:pt x="277572" y="205993"/>
                </a:lnTo>
                <a:lnTo>
                  <a:pt x="180637" y="205993"/>
                </a:lnTo>
                <a:lnTo>
                  <a:pt x="83703" y="205993"/>
                </a:lnTo>
                <a:lnTo>
                  <a:pt x="2925" y="187455"/>
                </a:lnTo>
                <a:lnTo>
                  <a:pt x="0" y="186784"/>
                </a:lnTo>
                <a:lnTo>
                  <a:pt x="0" y="393"/>
                </a:lnTo>
                <a:lnTo>
                  <a:pt x="2925" y="2071"/>
                </a:lnTo>
                <a:lnTo>
                  <a:pt x="19081" y="2071"/>
                </a:lnTo>
                <a:lnTo>
                  <a:pt x="83703" y="2071"/>
                </a:lnTo>
                <a:lnTo>
                  <a:pt x="148326" y="2071"/>
                </a:lnTo>
                <a:lnTo>
                  <a:pt x="229105" y="20609"/>
                </a:lnTo>
                <a:lnTo>
                  <a:pt x="293727" y="20609"/>
                </a:lnTo>
                <a:lnTo>
                  <a:pt x="358350" y="2071"/>
                </a:lnTo>
                <a:lnTo>
                  <a:pt x="36376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EBA2276E-1918-4309-98E7-CDE693E2C38B}"/>
              </a:ext>
            </a:extLst>
          </p:cNvPr>
          <p:cNvSpPr/>
          <p:nvPr/>
        </p:nvSpPr>
        <p:spPr>
          <a:xfrm>
            <a:off x="10048351" y="2771835"/>
            <a:ext cx="978374" cy="227646"/>
          </a:xfrm>
          <a:custGeom>
            <a:avLst/>
            <a:gdLst>
              <a:gd name="connsiteX0" fmla="*/ 0 w 978374"/>
              <a:gd name="connsiteY0" fmla="*/ 0 h 227646"/>
              <a:gd name="connsiteX1" fmla="*/ 64618 w 978374"/>
              <a:gd name="connsiteY1" fmla="*/ 0 h 227646"/>
              <a:gd name="connsiteX2" fmla="*/ 73656 w 978374"/>
              <a:gd name="connsiteY2" fmla="*/ 5185 h 227646"/>
              <a:gd name="connsiteX3" fmla="*/ 105967 w 978374"/>
              <a:gd name="connsiteY3" fmla="*/ 23724 h 227646"/>
              <a:gd name="connsiteX4" fmla="*/ 154434 w 978374"/>
              <a:gd name="connsiteY4" fmla="*/ 23724 h 227646"/>
              <a:gd name="connsiteX5" fmla="*/ 186745 w 978374"/>
              <a:gd name="connsiteY5" fmla="*/ 23724 h 227646"/>
              <a:gd name="connsiteX6" fmla="*/ 235213 w 978374"/>
              <a:gd name="connsiteY6" fmla="*/ 23724 h 227646"/>
              <a:gd name="connsiteX7" fmla="*/ 283680 w 978374"/>
              <a:gd name="connsiteY7" fmla="*/ 23724 h 227646"/>
              <a:gd name="connsiteX8" fmla="*/ 348302 w 978374"/>
              <a:gd name="connsiteY8" fmla="*/ 23724 h 227646"/>
              <a:gd name="connsiteX9" fmla="*/ 396769 w 978374"/>
              <a:gd name="connsiteY9" fmla="*/ 23724 h 227646"/>
              <a:gd name="connsiteX10" fmla="*/ 461392 w 978374"/>
              <a:gd name="connsiteY10" fmla="*/ 5185 h 227646"/>
              <a:gd name="connsiteX11" fmla="*/ 509859 w 978374"/>
              <a:gd name="connsiteY11" fmla="*/ 5185 h 227646"/>
              <a:gd name="connsiteX12" fmla="*/ 523415 w 978374"/>
              <a:gd name="connsiteY12" fmla="*/ 0 h 227646"/>
              <a:gd name="connsiteX13" fmla="*/ 976115 w 978374"/>
              <a:gd name="connsiteY13" fmla="*/ 0 h 227646"/>
              <a:gd name="connsiteX14" fmla="*/ 978374 w 978374"/>
              <a:gd name="connsiteY14" fmla="*/ 5185 h 227646"/>
              <a:gd name="connsiteX15" fmla="*/ 978374 w 978374"/>
              <a:gd name="connsiteY15" fmla="*/ 42262 h 227646"/>
              <a:gd name="connsiteX16" fmla="*/ 962218 w 978374"/>
              <a:gd name="connsiteY16" fmla="*/ 42262 h 227646"/>
              <a:gd name="connsiteX17" fmla="*/ 946063 w 978374"/>
              <a:gd name="connsiteY17" fmla="*/ 60801 h 227646"/>
              <a:gd name="connsiteX18" fmla="*/ 929907 w 978374"/>
              <a:gd name="connsiteY18" fmla="*/ 79339 h 227646"/>
              <a:gd name="connsiteX19" fmla="*/ 913751 w 978374"/>
              <a:gd name="connsiteY19" fmla="*/ 97877 h 227646"/>
              <a:gd name="connsiteX20" fmla="*/ 865284 w 978374"/>
              <a:gd name="connsiteY20" fmla="*/ 116416 h 227646"/>
              <a:gd name="connsiteX21" fmla="*/ 832973 w 978374"/>
              <a:gd name="connsiteY21" fmla="*/ 134954 h 227646"/>
              <a:gd name="connsiteX22" fmla="*/ 768350 w 978374"/>
              <a:gd name="connsiteY22" fmla="*/ 172031 h 227646"/>
              <a:gd name="connsiteX23" fmla="*/ 719883 w 978374"/>
              <a:gd name="connsiteY23" fmla="*/ 190569 h 227646"/>
              <a:gd name="connsiteX24" fmla="*/ 687572 w 978374"/>
              <a:gd name="connsiteY24" fmla="*/ 209108 h 227646"/>
              <a:gd name="connsiteX25" fmla="*/ 639105 w 978374"/>
              <a:gd name="connsiteY25" fmla="*/ 209108 h 227646"/>
              <a:gd name="connsiteX26" fmla="*/ 590638 w 978374"/>
              <a:gd name="connsiteY26" fmla="*/ 209108 h 227646"/>
              <a:gd name="connsiteX27" fmla="*/ 542171 w 978374"/>
              <a:gd name="connsiteY27" fmla="*/ 209108 h 227646"/>
              <a:gd name="connsiteX28" fmla="*/ 493703 w 978374"/>
              <a:gd name="connsiteY28" fmla="*/ 227646 h 227646"/>
              <a:gd name="connsiteX29" fmla="*/ 429081 w 978374"/>
              <a:gd name="connsiteY29" fmla="*/ 227646 h 227646"/>
              <a:gd name="connsiteX30" fmla="*/ 364458 w 978374"/>
              <a:gd name="connsiteY30" fmla="*/ 227646 h 227646"/>
              <a:gd name="connsiteX31" fmla="*/ 283680 w 978374"/>
              <a:gd name="connsiteY31" fmla="*/ 227646 h 227646"/>
              <a:gd name="connsiteX32" fmla="*/ 219057 w 978374"/>
              <a:gd name="connsiteY32" fmla="*/ 227646 h 227646"/>
              <a:gd name="connsiteX33" fmla="*/ 154434 w 978374"/>
              <a:gd name="connsiteY33" fmla="*/ 227646 h 227646"/>
              <a:gd name="connsiteX34" fmla="*/ 89811 w 978374"/>
              <a:gd name="connsiteY34" fmla="*/ 227646 h 227646"/>
              <a:gd name="connsiteX35" fmla="*/ 25189 w 978374"/>
              <a:gd name="connsiteY35" fmla="*/ 209108 h 227646"/>
              <a:gd name="connsiteX36" fmla="*/ 0 w 978374"/>
              <a:gd name="connsiteY36" fmla="*/ 199473 h 227646"/>
              <a:gd name="connsiteX37" fmla="*/ 0 w 978374"/>
              <a:gd name="connsiteY37" fmla="*/ 0 h 227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978374" h="227646">
                <a:moveTo>
                  <a:pt x="0" y="0"/>
                </a:moveTo>
                <a:lnTo>
                  <a:pt x="64618" y="0"/>
                </a:lnTo>
                <a:lnTo>
                  <a:pt x="73656" y="5185"/>
                </a:lnTo>
                <a:lnTo>
                  <a:pt x="105967" y="23724"/>
                </a:lnTo>
                <a:lnTo>
                  <a:pt x="154434" y="23724"/>
                </a:lnTo>
                <a:lnTo>
                  <a:pt x="186745" y="23724"/>
                </a:lnTo>
                <a:lnTo>
                  <a:pt x="235213" y="23724"/>
                </a:lnTo>
                <a:lnTo>
                  <a:pt x="283680" y="23724"/>
                </a:lnTo>
                <a:lnTo>
                  <a:pt x="348302" y="23724"/>
                </a:lnTo>
                <a:lnTo>
                  <a:pt x="396769" y="23724"/>
                </a:lnTo>
                <a:lnTo>
                  <a:pt x="461392" y="5185"/>
                </a:lnTo>
                <a:lnTo>
                  <a:pt x="509859" y="5185"/>
                </a:lnTo>
                <a:lnTo>
                  <a:pt x="523415" y="0"/>
                </a:lnTo>
                <a:lnTo>
                  <a:pt x="976115" y="0"/>
                </a:lnTo>
                <a:lnTo>
                  <a:pt x="978374" y="5185"/>
                </a:lnTo>
                <a:lnTo>
                  <a:pt x="978374" y="42262"/>
                </a:lnTo>
                <a:lnTo>
                  <a:pt x="962218" y="42262"/>
                </a:lnTo>
                <a:lnTo>
                  <a:pt x="946063" y="60801"/>
                </a:lnTo>
                <a:lnTo>
                  <a:pt x="929907" y="79339"/>
                </a:lnTo>
                <a:lnTo>
                  <a:pt x="913751" y="97877"/>
                </a:lnTo>
                <a:lnTo>
                  <a:pt x="865284" y="116416"/>
                </a:lnTo>
                <a:lnTo>
                  <a:pt x="832973" y="134954"/>
                </a:lnTo>
                <a:lnTo>
                  <a:pt x="768350" y="172031"/>
                </a:lnTo>
                <a:lnTo>
                  <a:pt x="719883" y="190569"/>
                </a:lnTo>
                <a:lnTo>
                  <a:pt x="687572" y="209108"/>
                </a:lnTo>
                <a:lnTo>
                  <a:pt x="639105" y="209108"/>
                </a:lnTo>
                <a:lnTo>
                  <a:pt x="590638" y="209108"/>
                </a:lnTo>
                <a:lnTo>
                  <a:pt x="542171" y="209108"/>
                </a:lnTo>
                <a:lnTo>
                  <a:pt x="493703" y="227646"/>
                </a:lnTo>
                <a:lnTo>
                  <a:pt x="429081" y="227646"/>
                </a:lnTo>
                <a:lnTo>
                  <a:pt x="364458" y="227646"/>
                </a:lnTo>
                <a:lnTo>
                  <a:pt x="283680" y="227646"/>
                </a:lnTo>
                <a:lnTo>
                  <a:pt x="219057" y="227646"/>
                </a:lnTo>
                <a:lnTo>
                  <a:pt x="154434" y="227646"/>
                </a:lnTo>
                <a:lnTo>
                  <a:pt x="89811" y="227646"/>
                </a:lnTo>
                <a:lnTo>
                  <a:pt x="25189" y="209108"/>
                </a:lnTo>
                <a:lnTo>
                  <a:pt x="0" y="199473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1" name="任意多边形: 形状 140">
            <a:extLst>
              <a:ext uri="{FF2B5EF4-FFF2-40B4-BE49-F238E27FC236}">
                <a16:creationId xmlns:a16="http://schemas.microsoft.com/office/drawing/2014/main" xmlns="" id="{97C62456-EB26-48E5-8D48-887C618A3904}"/>
              </a:ext>
            </a:extLst>
          </p:cNvPr>
          <p:cNvSpPr/>
          <p:nvPr/>
        </p:nvSpPr>
        <p:spPr>
          <a:xfrm>
            <a:off x="9685803" y="626566"/>
            <a:ext cx="352500" cy="1148710"/>
          </a:xfrm>
          <a:custGeom>
            <a:avLst/>
            <a:gdLst>
              <a:gd name="connsiteX0" fmla="*/ 16156 w 352500"/>
              <a:gd name="connsiteY0" fmla="*/ 0 h 1148710"/>
              <a:gd name="connsiteX1" fmla="*/ 48467 w 352500"/>
              <a:gd name="connsiteY1" fmla="*/ 0 h 1148710"/>
              <a:gd name="connsiteX2" fmla="*/ 80778 w 352500"/>
              <a:gd name="connsiteY2" fmla="*/ 0 h 1148710"/>
              <a:gd name="connsiteX3" fmla="*/ 129245 w 352500"/>
              <a:gd name="connsiteY3" fmla="*/ 18538 h 1148710"/>
              <a:gd name="connsiteX4" fmla="*/ 177713 w 352500"/>
              <a:gd name="connsiteY4" fmla="*/ 37077 h 1148710"/>
              <a:gd name="connsiteX5" fmla="*/ 210024 w 352500"/>
              <a:gd name="connsiteY5" fmla="*/ 55615 h 1148710"/>
              <a:gd name="connsiteX6" fmla="*/ 242335 w 352500"/>
              <a:gd name="connsiteY6" fmla="*/ 74154 h 1148710"/>
              <a:gd name="connsiteX7" fmla="*/ 274647 w 352500"/>
              <a:gd name="connsiteY7" fmla="*/ 74154 h 1148710"/>
              <a:gd name="connsiteX8" fmla="*/ 290802 w 352500"/>
              <a:gd name="connsiteY8" fmla="*/ 111230 h 1148710"/>
              <a:gd name="connsiteX9" fmla="*/ 306958 w 352500"/>
              <a:gd name="connsiteY9" fmla="*/ 129769 h 1148710"/>
              <a:gd name="connsiteX10" fmla="*/ 306958 w 352500"/>
              <a:gd name="connsiteY10" fmla="*/ 148307 h 1148710"/>
              <a:gd name="connsiteX11" fmla="*/ 306958 w 352500"/>
              <a:gd name="connsiteY11" fmla="*/ 185384 h 1148710"/>
              <a:gd name="connsiteX12" fmla="*/ 290802 w 352500"/>
              <a:gd name="connsiteY12" fmla="*/ 259538 h 1148710"/>
              <a:gd name="connsiteX13" fmla="*/ 258491 w 352500"/>
              <a:gd name="connsiteY13" fmla="*/ 352230 h 1148710"/>
              <a:gd name="connsiteX14" fmla="*/ 258491 w 352500"/>
              <a:gd name="connsiteY14" fmla="*/ 389306 h 1148710"/>
              <a:gd name="connsiteX15" fmla="*/ 258491 w 352500"/>
              <a:gd name="connsiteY15" fmla="*/ 444922 h 1148710"/>
              <a:gd name="connsiteX16" fmla="*/ 258491 w 352500"/>
              <a:gd name="connsiteY16" fmla="*/ 537614 h 1148710"/>
              <a:gd name="connsiteX17" fmla="*/ 242335 w 352500"/>
              <a:gd name="connsiteY17" fmla="*/ 593229 h 1148710"/>
              <a:gd name="connsiteX18" fmla="*/ 242335 w 352500"/>
              <a:gd name="connsiteY18" fmla="*/ 648844 h 1148710"/>
              <a:gd name="connsiteX19" fmla="*/ 242335 w 352500"/>
              <a:gd name="connsiteY19" fmla="*/ 704459 h 1148710"/>
              <a:gd name="connsiteX20" fmla="*/ 258491 w 352500"/>
              <a:gd name="connsiteY20" fmla="*/ 760074 h 1148710"/>
              <a:gd name="connsiteX21" fmla="*/ 258491 w 352500"/>
              <a:gd name="connsiteY21" fmla="*/ 815690 h 1148710"/>
              <a:gd name="connsiteX22" fmla="*/ 274647 w 352500"/>
              <a:gd name="connsiteY22" fmla="*/ 871305 h 1148710"/>
              <a:gd name="connsiteX23" fmla="*/ 290802 w 352500"/>
              <a:gd name="connsiteY23" fmla="*/ 908382 h 1148710"/>
              <a:gd name="connsiteX24" fmla="*/ 306958 w 352500"/>
              <a:gd name="connsiteY24" fmla="*/ 926920 h 1148710"/>
              <a:gd name="connsiteX25" fmla="*/ 306958 w 352500"/>
              <a:gd name="connsiteY25" fmla="*/ 945458 h 1148710"/>
              <a:gd name="connsiteX26" fmla="*/ 323114 w 352500"/>
              <a:gd name="connsiteY26" fmla="*/ 945458 h 1148710"/>
              <a:gd name="connsiteX27" fmla="*/ 352500 w 352500"/>
              <a:gd name="connsiteY27" fmla="*/ 962319 h 1148710"/>
              <a:gd name="connsiteX28" fmla="*/ 352500 w 352500"/>
              <a:gd name="connsiteY28" fmla="*/ 1148710 h 1148710"/>
              <a:gd name="connsiteX29" fmla="*/ 274647 w 352500"/>
              <a:gd name="connsiteY29" fmla="*/ 1130842 h 1148710"/>
              <a:gd name="connsiteX30" fmla="*/ 226180 w 352500"/>
              <a:gd name="connsiteY30" fmla="*/ 1112304 h 1148710"/>
              <a:gd name="connsiteX31" fmla="*/ 177713 w 352500"/>
              <a:gd name="connsiteY31" fmla="*/ 1075227 h 1148710"/>
              <a:gd name="connsiteX32" fmla="*/ 129245 w 352500"/>
              <a:gd name="connsiteY32" fmla="*/ 1019612 h 1148710"/>
              <a:gd name="connsiteX33" fmla="*/ 113090 w 352500"/>
              <a:gd name="connsiteY33" fmla="*/ 963997 h 1148710"/>
              <a:gd name="connsiteX34" fmla="*/ 96934 w 352500"/>
              <a:gd name="connsiteY34" fmla="*/ 926920 h 1148710"/>
              <a:gd name="connsiteX35" fmla="*/ 80778 w 352500"/>
              <a:gd name="connsiteY35" fmla="*/ 889843 h 1148710"/>
              <a:gd name="connsiteX36" fmla="*/ 80778 w 352500"/>
              <a:gd name="connsiteY36" fmla="*/ 834228 h 1148710"/>
              <a:gd name="connsiteX37" fmla="*/ 80778 w 352500"/>
              <a:gd name="connsiteY37" fmla="*/ 797151 h 1148710"/>
              <a:gd name="connsiteX38" fmla="*/ 64623 w 352500"/>
              <a:gd name="connsiteY38" fmla="*/ 667382 h 1148710"/>
              <a:gd name="connsiteX39" fmla="*/ 64623 w 352500"/>
              <a:gd name="connsiteY39" fmla="*/ 537614 h 1148710"/>
              <a:gd name="connsiteX40" fmla="*/ 64623 w 352500"/>
              <a:gd name="connsiteY40" fmla="*/ 481998 h 1148710"/>
              <a:gd name="connsiteX41" fmla="*/ 64623 w 352500"/>
              <a:gd name="connsiteY41" fmla="*/ 407845 h 1148710"/>
              <a:gd name="connsiteX42" fmla="*/ 48467 w 352500"/>
              <a:gd name="connsiteY42" fmla="*/ 370768 h 1148710"/>
              <a:gd name="connsiteX43" fmla="*/ 48467 w 352500"/>
              <a:gd name="connsiteY43" fmla="*/ 315153 h 1148710"/>
              <a:gd name="connsiteX44" fmla="*/ 48467 w 352500"/>
              <a:gd name="connsiteY44" fmla="*/ 278076 h 1148710"/>
              <a:gd name="connsiteX45" fmla="*/ 48467 w 352500"/>
              <a:gd name="connsiteY45" fmla="*/ 240999 h 1148710"/>
              <a:gd name="connsiteX46" fmla="*/ 48467 w 352500"/>
              <a:gd name="connsiteY46" fmla="*/ 203922 h 1148710"/>
              <a:gd name="connsiteX47" fmla="*/ 48467 w 352500"/>
              <a:gd name="connsiteY47" fmla="*/ 185384 h 1148710"/>
              <a:gd name="connsiteX48" fmla="*/ 48467 w 352500"/>
              <a:gd name="connsiteY48" fmla="*/ 166846 h 1148710"/>
              <a:gd name="connsiteX49" fmla="*/ 48467 w 352500"/>
              <a:gd name="connsiteY49" fmla="*/ 148307 h 1148710"/>
              <a:gd name="connsiteX50" fmla="*/ 32311 w 352500"/>
              <a:gd name="connsiteY50" fmla="*/ 129769 h 1148710"/>
              <a:gd name="connsiteX51" fmla="*/ 16156 w 352500"/>
              <a:gd name="connsiteY51" fmla="*/ 111230 h 1148710"/>
              <a:gd name="connsiteX52" fmla="*/ 0 w 352500"/>
              <a:gd name="connsiteY52" fmla="*/ 92692 h 1148710"/>
              <a:gd name="connsiteX53" fmla="*/ 0 w 352500"/>
              <a:gd name="connsiteY53" fmla="*/ 74154 h 1148710"/>
              <a:gd name="connsiteX54" fmla="*/ 0 w 352500"/>
              <a:gd name="connsiteY54" fmla="*/ 55615 h 1148710"/>
              <a:gd name="connsiteX55" fmla="*/ 0 w 352500"/>
              <a:gd name="connsiteY55" fmla="*/ 18538 h 1148710"/>
              <a:gd name="connsiteX56" fmla="*/ 16156 w 352500"/>
              <a:gd name="connsiteY56" fmla="*/ 0 h 1148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352500" h="1148710">
                <a:moveTo>
                  <a:pt x="16156" y="0"/>
                </a:moveTo>
                <a:lnTo>
                  <a:pt x="48467" y="0"/>
                </a:lnTo>
                <a:lnTo>
                  <a:pt x="80778" y="0"/>
                </a:lnTo>
                <a:lnTo>
                  <a:pt x="129245" y="18538"/>
                </a:lnTo>
                <a:lnTo>
                  <a:pt x="177713" y="37077"/>
                </a:lnTo>
                <a:lnTo>
                  <a:pt x="210024" y="55615"/>
                </a:lnTo>
                <a:lnTo>
                  <a:pt x="242335" y="74154"/>
                </a:lnTo>
                <a:lnTo>
                  <a:pt x="274647" y="74154"/>
                </a:lnTo>
                <a:lnTo>
                  <a:pt x="290802" y="111230"/>
                </a:lnTo>
                <a:lnTo>
                  <a:pt x="306958" y="129769"/>
                </a:lnTo>
                <a:lnTo>
                  <a:pt x="306958" y="148307"/>
                </a:lnTo>
                <a:lnTo>
                  <a:pt x="306958" y="185384"/>
                </a:lnTo>
                <a:lnTo>
                  <a:pt x="290802" y="259538"/>
                </a:lnTo>
                <a:lnTo>
                  <a:pt x="258491" y="352230"/>
                </a:lnTo>
                <a:lnTo>
                  <a:pt x="258491" y="389306"/>
                </a:lnTo>
                <a:lnTo>
                  <a:pt x="258491" y="444922"/>
                </a:lnTo>
                <a:lnTo>
                  <a:pt x="258491" y="537614"/>
                </a:lnTo>
                <a:lnTo>
                  <a:pt x="242335" y="593229"/>
                </a:lnTo>
                <a:lnTo>
                  <a:pt x="242335" y="648844"/>
                </a:lnTo>
                <a:lnTo>
                  <a:pt x="242335" y="704459"/>
                </a:lnTo>
                <a:lnTo>
                  <a:pt x="258491" y="760074"/>
                </a:lnTo>
                <a:lnTo>
                  <a:pt x="258491" y="815690"/>
                </a:lnTo>
                <a:lnTo>
                  <a:pt x="274647" y="871305"/>
                </a:lnTo>
                <a:lnTo>
                  <a:pt x="290802" y="908382"/>
                </a:lnTo>
                <a:lnTo>
                  <a:pt x="306958" y="926920"/>
                </a:lnTo>
                <a:lnTo>
                  <a:pt x="306958" y="945458"/>
                </a:lnTo>
                <a:lnTo>
                  <a:pt x="323114" y="945458"/>
                </a:lnTo>
                <a:lnTo>
                  <a:pt x="352500" y="962319"/>
                </a:lnTo>
                <a:lnTo>
                  <a:pt x="352500" y="1148710"/>
                </a:lnTo>
                <a:lnTo>
                  <a:pt x="274647" y="1130842"/>
                </a:lnTo>
                <a:lnTo>
                  <a:pt x="226180" y="1112304"/>
                </a:lnTo>
                <a:lnTo>
                  <a:pt x="177713" y="1075227"/>
                </a:lnTo>
                <a:lnTo>
                  <a:pt x="129245" y="1019612"/>
                </a:lnTo>
                <a:lnTo>
                  <a:pt x="113090" y="963997"/>
                </a:lnTo>
                <a:lnTo>
                  <a:pt x="96934" y="926920"/>
                </a:lnTo>
                <a:lnTo>
                  <a:pt x="80778" y="889843"/>
                </a:lnTo>
                <a:lnTo>
                  <a:pt x="80778" y="834228"/>
                </a:lnTo>
                <a:lnTo>
                  <a:pt x="80778" y="797151"/>
                </a:lnTo>
                <a:lnTo>
                  <a:pt x="64623" y="667382"/>
                </a:lnTo>
                <a:lnTo>
                  <a:pt x="64623" y="537614"/>
                </a:lnTo>
                <a:lnTo>
                  <a:pt x="64623" y="481998"/>
                </a:lnTo>
                <a:lnTo>
                  <a:pt x="64623" y="407845"/>
                </a:lnTo>
                <a:lnTo>
                  <a:pt x="48467" y="370768"/>
                </a:lnTo>
                <a:lnTo>
                  <a:pt x="48467" y="315153"/>
                </a:lnTo>
                <a:lnTo>
                  <a:pt x="48467" y="278076"/>
                </a:lnTo>
                <a:lnTo>
                  <a:pt x="48467" y="240999"/>
                </a:lnTo>
                <a:lnTo>
                  <a:pt x="48467" y="203922"/>
                </a:lnTo>
                <a:lnTo>
                  <a:pt x="48467" y="185384"/>
                </a:lnTo>
                <a:lnTo>
                  <a:pt x="48467" y="166846"/>
                </a:lnTo>
                <a:lnTo>
                  <a:pt x="48467" y="148307"/>
                </a:lnTo>
                <a:lnTo>
                  <a:pt x="32311" y="129769"/>
                </a:lnTo>
                <a:lnTo>
                  <a:pt x="16156" y="111230"/>
                </a:lnTo>
                <a:lnTo>
                  <a:pt x="0" y="92692"/>
                </a:lnTo>
                <a:lnTo>
                  <a:pt x="0" y="74154"/>
                </a:lnTo>
                <a:lnTo>
                  <a:pt x="0" y="55615"/>
                </a:lnTo>
                <a:lnTo>
                  <a:pt x="0" y="18538"/>
                </a:lnTo>
                <a:lnTo>
                  <a:pt x="1615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6" name="任意多边形: 形状 145">
            <a:extLst>
              <a:ext uri="{FF2B5EF4-FFF2-40B4-BE49-F238E27FC236}">
                <a16:creationId xmlns:a16="http://schemas.microsoft.com/office/drawing/2014/main" xmlns="" id="{7C546730-0AA6-4C22-8556-F70C8E007B5A}"/>
              </a:ext>
            </a:extLst>
          </p:cNvPr>
          <p:cNvSpPr/>
          <p:nvPr/>
        </p:nvSpPr>
        <p:spPr>
          <a:xfrm>
            <a:off x="10402068" y="1238334"/>
            <a:ext cx="349109" cy="350159"/>
          </a:xfrm>
          <a:custGeom>
            <a:avLst/>
            <a:gdLst>
              <a:gd name="connsiteX0" fmla="*/ 236921 w 349109"/>
              <a:gd name="connsiteY0" fmla="*/ 0 h 350159"/>
              <a:gd name="connsiteX1" fmla="*/ 269233 w 349109"/>
              <a:gd name="connsiteY1" fmla="*/ 18539 h 350159"/>
              <a:gd name="connsiteX2" fmla="*/ 269233 w 349109"/>
              <a:gd name="connsiteY2" fmla="*/ 37077 h 350159"/>
              <a:gd name="connsiteX3" fmla="*/ 285388 w 349109"/>
              <a:gd name="connsiteY3" fmla="*/ 37077 h 350159"/>
              <a:gd name="connsiteX4" fmla="*/ 285388 w 349109"/>
              <a:gd name="connsiteY4" fmla="*/ 55615 h 350159"/>
              <a:gd name="connsiteX5" fmla="*/ 285388 w 349109"/>
              <a:gd name="connsiteY5" fmla="*/ 92692 h 350159"/>
              <a:gd name="connsiteX6" fmla="*/ 301544 w 349109"/>
              <a:gd name="connsiteY6" fmla="*/ 111231 h 350159"/>
              <a:gd name="connsiteX7" fmla="*/ 301544 w 349109"/>
              <a:gd name="connsiteY7" fmla="*/ 148307 h 350159"/>
              <a:gd name="connsiteX8" fmla="*/ 317700 w 349109"/>
              <a:gd name="connsiteY8" fmla="*/ 222461 h 350159"/>
              <a:gd name="connsiteX9" fmla="*/ 317700 w 349109"/>
              <a:gd name="connsiteY9" fmla="*/ 278076 h 350159"/>
              <a:gd name="connsiteX10" fmla="*/ 333855 w 349109"/>
              <a:gd name="connsiteY10" fmla="*/ 315153 h 350159"/>
              <a:gd name="connsiteX11" fmla="*/ 349109 w 349109"/>
              <a:gd name="connsiteY11" fmla="*/ 350159 h 350159"/>
              <a:gd name="connsiteX12" fmla="*/ 0 w 349109"/>
              <a:gd name="connsiteY12" fmla="*/ 350159 h 350159"/>
              <a:gd name="connsiteX13" fmla="*/ 43053 w 349109"/>
              <a:gd name="connsiteY13" fmla="*/ 333691 h 350159"/>
              <a:gd name="connsiteX14" fmla="*/ 59209 w 349109"/>
              <a:gd name="connsiteY14" fmla="*/ 333691 h 350159"/>
              <a:gd name="connsiteX15" fmla="*/ 75364 w 349109"/>
              <a:gd name="connsiteY15" fmla="*/ 315153 h 350159"/>
              <a:gd name="connsiteX16" fmla="*/ 107676 w 349109"/>
              <a:gd name="connsiteY16" fmla="*/ 278076 h 350159"/>
              <a:gd name="connsiteX17" fmla="*/ 123831 w 349109"/>
              <a:gd name="connsiteY17" fmla="*/ 222461 h 350159"/>
              <a:gd name="connsiteX18" fmla="*/ 139987 w 349109"/>
              <a:gd name="connsiteY18" fmla="*/ 166846 h 350159"/>
              <a:gd name="connsiteX19" fmla="*/ 172299 w 349109"/>
              <a:gd name="connsiteY19" fmla="*/ 92692 h 350159"/>
              <a:gd name="connsiteX20" fmla="*/ 188454 w 349109"/>
              <a:gd name="connsiteY20" fmla="*/ 55615 h 350159"/>
              <a:gd name="connsiteX21" fmla="*/ 204610 w 349109"/>
              <a:gd name="connsiteY21" fmla="*/ 37077 h 350159"/>
              <a:gd name="connsiteX22" fmla="*/ 220766 w 349109"/>
              <a:gd name="connsiteY22" fmla="*/ 18539 h 350159"/>
              <a:gd name="connsiteX23" fmla="*/ 236921 w 349109"/>
              <a:gd name="connsiteY23" fmla="*/ 0 h 350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49109" h="350159">
                <a:moveTo>
                  <a:pt x="236921" y="0"/>
                </a:moveTo>
                <a:lnTo>
                  <a:pt x="269233" y="18539"/>
                </a:lnTo>
                <a:lnTo>
                  <a:pt x="269233" y="37077"/>
                </a:lnTo>
                <a:lnTo>
                  <a:pt x="285388" y="37077"/>
                </a:lnTo>
                <a:lnTo>
                  <a:pt x="285388" y="55615"/>
                </a:lnTo>
                <a:lnTo>
                  <a:pt x="285388" y="92692"/>
                </a:lnTo>
                <a:lnTo>
                  <a:pt x="301544" y="111231"/>
                </a:lnTo>
                <a:lnTo>
                  <a:pt x="301544" y="148307"/>
                </a:lnTo>
                <a:lnTo>
                  <a:pt x="317700" y="222461"/>
                </a:lnTo>
                <a:lnTo>
                  <a:pt x="317700" y="278076"/>
                </a:lnTo>
                <a:lnTo>
                  <a:pt x="333855" y="315153"/>
                </a:lnTo>
                <a:lnTo>
                  <a:pt x="349109" y="350159"/>
                </a:lnTo>
                <a:lnTo>
                  <a:pt x="0" y="350159"/>
                </a:lnTo>
                <a:lnTo>
                  <a:pt x="43053" y="333691"/>
                </a:lnTo>
                <a:lnTo>
                  <a:pt x="59209" y="333691"/>
                </a:lnTo>
                <a:lnTo>
                  <a:pt x="75364" y="315153"/>
                </a:lnTo>
                <a:lnTo>
                  <a:pt x="107676" y="278076"/>
                </a:lnTo>
                <a:lnTo>
                  <a:pt x="123831" y="222461"/>
                </a:lnTo>
                <a:lnTo>
                  <a:pt x="139987" y="166846"/>
                </a:lnTo>
                <a:lnTo>
                  <a:pt x="172299" y="92692"/>
                </a:lnTo>
                <a:lnTo>
                  <a:pt x="188454" y="55615"/>
                </a:lnTo>
                <a:lnTo>
                  <a:pt x="204610" y="37077"/>
                </a:lnTo>
                <a:lnTo>
                  <a:pt x="220766" y="18539"/>
                </a:lnTo>
                <a:lnTo>
                  <a:pt x="23692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7" name="任意多边形: 形状 146">
            <a:extLst>
              <a:ext uri="{FF2B5EF4-FFF2-40B4-BE49-F238E27FC236}">
                <a16:creationId xmlns:a16="http://schemas.microsoft.com/office/drawing/2014/main" xmlns="" id="{0CD13CA7-4F79-4D51-A152-FD0595114050}"/>
              </a:ext>
            </a:extLst>
          </p:cNvPr>
          <p:cNvSpPr/>
          <p:nvPr/>
        </p:nvSpPr>
        <p:spPr>
          <a:xfrm>
            <a:off x="9750427" y="1813023"/>
            <a:ext cx="362543" cy="1158284"/>
          </a:xfrm>
          <a:custGeom>
            <a:avLst/>
            <a:gdLst>
              <a:gd name="connsiteX0" fmla="*/ 48467 w 362543"/>
              <a:gd name="connsiteY0" fmla="*/ 0 h 1158284"/>
              <a:gd name="connsiteX1" fmla="*/ 80778 w 362543"/>
              <a:gd name="connsiteY1" fmla="*/ 0 h 1158284"/>
              <a:gd name="connsiteX2" fmla="*/ 129245 w 362543"/>
              <a:gd name="connsiteY2" fmla="*/ 18538 h 1158284"/>
              <a:gd name="connsiteX3" fmla="*/ 161557 w 362543"/>
              <a:gd name="connsiteY3" fmla="*/ 37077 h 1158284"/>
              <a:gd name="connsiteX4" fmla="*/ 210024 w 362543"/>
              <a:gd name="connsiteY4" fmla="*/ 55615 h 1158284"/>
              <a:gd name="connsiteX5" fmla="*/ 242335 w 362543"/>
              <a:gd name="connsiteY5" fmla="*/ 92692 h 1158284"/>
              <a:gd name="connsiteX6" fmla="*/ 258491 w 362543"/>
              <a:gd name="connsiteY6" fmla="*/ 111230 h 1158284"/>
              <a:gd name="connsiteX7" fmla="*/ 258491 w 362543"/>
              <a:gd name="connsiteY7" fmla="*/ 148307 h 1158284"/>
              <a:gd name="connsiteX8" fmla="*/ 258491 w 362543"/>
              <a:gd name="connsiteY8" fmla="*/ 185384 h 1158284"/>
              <a:gd name="connsiteX9" fmla="*/ 258491 w 362543"/>
              <a:gd name="connsiteY9" fmla="*/ 240999 h 1158284"/>
              <a:gd name="connsiteX10" fmla="*/ 242335 w 362543"/>
              <a:gd name="connsiteY10" fmla="*/ 296614 h 1158284"/>
              <a:gd name="connsiteX11" fmla="*/ 226180 w 362543"/>
              <a:gd name="connsiteY11" fmla="*/ 463460 h 1158284"/>
              <a:gd name="connsiteX12" fmla="*/ 226180 w 362543"/>
              <a:gd name="connsiteY12" fmla="*/ 537613 h 1158284"/>
              <a:gd name="connsiteX13" fmla="*/ 226180 w 362543"/>
              <a:gd name="connsiteY13" fmla="*/ 630305 h 1158284"/>
              <a:gd name="connsiteX14" fmla="*/ 226180 w 362543"/>
              <a:gd name="connsiteY14" fmla="*/ 722997 h 1158284"/>
              <a:gd name="connsiteX15" fmla="*/ 242335 w 362543"/>
              <a:gd name="connsiteY15" fmla="*/ 778613 h 1158284"/>
              <a:gd name="connsiteX16" fmla="*/ 242335 w 362543"/>
              <a:gd name="connsiteY16" fmla="*/ 834228 h 1158284"/>
              <a:gd name="connsiteX17" fmla="*/ 258491 w 362543"/>
              <a:gd name="connsiteY17" fmla="*/ 871305 h 1158284"/>
              <a:gd name="connsiteX18" fmla="*/ 274647 w 362543"/>
              <a:gd name="connsiteY18" fmla="*/ 889843 h 1158284"/>
              <a:gd name="connsiteX19" fmla="*/ 290802 w 362543"/>
              <a:gd name="connsiteY19" fmla="*/ 926920 h 1158284"/>
              <a:gd name="connsiteX20" fmla="*/ 323114 w 362543"/>
              <a:gd name="connsiteY20" fmla="*/ 945458 h 1158284"/>
              <a:gd name="connsiteX21" fmla="*/ 339269 w 362543"/>
              <a:gd name="connsiteY21" fmla="*/ 945458 h 1158284"/>
              <a:gd name="connsiteX22" fmla="*/ 362543 w 362543"/>
              <a:gd name="connsiteY22" fmla="*/ 958811 h 1158284"/>
              <a:gd name="connsiteX23" fmla="*/ 297925 w 362543"/>
              <a:gd name="connsiteY23" fmla="*/ 958811 h 1158284"/>
              <a:gd name="connsiteX24" fmla="*/ 297925 w 362543"/>
              <a:gd name="connsiteY24" fmla="*/ 1158284 h 1158284"/>
              <a:gd name="connsiteX25" fmla="*/ 274647 w 362543"/>
              <a:gd name="connsiteY25" fmla="*/ 1149380 h 1158284"/>
              <a:gd name="connsiteX26" fmla="*/ 242335 w 362543"/>
              <a:gd name="connsiteY26" fmla="*/ 1130842 h 1158284"/>
              <a:gd name="connsiteX27" fmla="*/ 193868 w 362543"/>
              <a:gd name="connsiteY27" fmla="*/ 1112304 h 1158284"/>
              <a:gd name="connsiteX28" fmla="*/ 161557 w 362543"/>
              <a:gd name="connsiteY28" fmla="*/ 1093765 h 1158284"/>
              <a:gd name="connsiteX29" fmla="*/ 113090 w 362543"/>
              <a:gd name="connsiteY29" fmla="*/ 1038150 h 1158284"/>
              <a:gd name="connsiteX30" fmla="*/ 80778 w 362543"/>
              <a:gd name="connsiteY30" fmla="*/ 982535 h 1158284"/>
              <a:gd name="connsiteX31" fmla="*/ 64623 w 362543"/>
              <a:gd name="connsiteY31" fmla="*/ 945458 h 1158284"/>
              <a:gd name="connsiteX32" fmla="*/ 64623 w 362543"/>
              <a:gd name="connsiteY32" fmla="*/ 889843 h 1158284"/>
              <a:gd name="connsiteX33" fmla="*/ 48467 w 362543"/>
              <a:gd name="connsiteY33" fmla="*/ 834228 h 1158284"/>
              <a:gd name="connsiteX34" fmla="*/ 48467 w 362543"/>
              <a:gd name="connsiteY34" fmla="*/ 778613 h 1158284"/>
              <a:gd name="connsiteX35" fmla="*/ 48467 w 362543"/>
              <a:gd name="connsiteY35" fmla="*/ 722997 h 1158284"/>
              <a:gd name="connsiteX36" fmla="*/ 48467 w 362543"/>
              <a:gd name="connsiteY36" fmla="*/ 593229 h 1158284"/>
              <a:gd name="connsiteX37" fmla="*/ 48467 w 362543"/>
              <a:gd name="connsiteY37" fmla="*/ 500537 h 1158284"/>
              <a:gd name="connsiteX38" fmla="*/ 48467 w 362543"/>
              <a:gd name="connsiteY38" fmla="*/ 389306 h 1158284"/>
              <a:gd name="connsiteX39" fmla="*/ 48467 w 362543"/>
              <a:gd name="connsiteY39" fmla="*/ 296614 h 1158284"/>
              <a:gd name="connsiteX40" fmla="*/ 48467 w 362543"/>
              <a:gd name="connsiteY40" fmla="*/ 240999 h 1158284"/>
              <a:gd name="connsiteX41" fmla="*/ 32311 w 362543"/>
              <a:gd name="connsiteY41" fmla="*/ 166846 h 1158284"/>
              <a:gd name="connsiteX42" fmla="*/ 32311 w 362543"/>
              <a:gd name="connsiteY42" fmla="*/ 129769 h 1158284"/>
              <a:gd name="connsiteX43" fmla="*/ 16156 w 362543"/>
              <a:gd name="connsiteY43" fmla="*/ 92692 h 1158284"/>
              <a:gd name="connsiteX44" fmla="*/ 0 w 362543"/>
              <a:gd name="connsiteY44" fmla="*/ 74154 h 1158284"/>
              <a:gd name="connsiteX45" fmla="*/ 0 w 362543"/>
              <a:gd name="connsiteY45" fmla="*/ 55615 h 1158284"/>
              <a:gd name="connsiteX46" fmla="*/ 0 w 362543"/>
              <a:gd name="connsiteY46" fmla="*/ 37077 h 1158284"/>
              <a:gd name="connsiteX47" fmla="*/ 16156 w 362543"/>
              <a:gd name="connsiteY47" fmla="*/ 18538 h 1158284"/>
              <a:gd name="connsiteX48" fmla="*/ 48467 w 362543"/>
              <a:gd name="connsiteY48" fmla="*/ 0 h 11582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362543" h="1158284">
                <a:moveTo>
                  <a:pt x="48467" y="0"/>
                </a:moveTo>
                <a:lnTo>
                  <a:pt x="80778" y="0"/>
                </a:lnTo>
                <a:lnTo>
                  <a:pt x="129245" y="18538"/>
                </a:lnTo>
                <a:lnTo>
                  <a:pt x="161557" y="37077"/>
                </a:lnTo>
                <a:lnTo>
                  <a:pt x="210024" y="55615"/>
                </a:lnTo>
                <a:lnTo>
                  <a:pt x="242335" y="92692"/>
                </a:lnTo>
                <a:lnTo>
                  <a:pt x="258491" y="111230"/>
                </a:lnTo>
                <a:lnTo>
                  <a:pt x="258491" y="148307"/>
                </a:lnTo>
                <a:lnTo>
                  <a:pt x="258491" y="185384"/>
                </a:lnTo>
                <a:lnTo>
                  <a:pt x="258491" y="240999"/>
                </a:lnTo>
                <a:lnTo>
                  <a:pt x="242335" y="296614"/>
                </a:lnTo>
                <a:lnTo>
                  <a:pt x="226180" y="463460"/>
                </a:lnTo>
                <a:lnTo>
                  <a:pt x="226180" y="537613"/>
                </a:lnTo>
                <a:lnTo>
                  <a:pt x="226180" y="630305"/>
                </a:lnTo>
                <a:lnTo>
                  <a:pt x="226180" y="722997"/>
                </a:lnTo>
                <a:lnTo>
                  <a:pt x="242335" y="778613"/>
                </a:lnTo>
                <a:lnTo>
                  <a:pt x="242335" y="834228"/>
                </a:lnTo>
                <a:lnTo>
                  <a:pt x="258491" y="871305"/>
                </a:lnTo>
                <a:lnTo>
                  <a:pt x="274647" y="889843"/>
                </a:lnTo>
                <a:lnTo>
                  <a:pt x="290802" y="926920"/>
                </a:lnTo>
                <a:lnTo>
                  <a:pt x="323114" y="945458"/>
                </a:lnTo>
                <a:lnTo>
                  <a:pt x="339269" y="945458"/>
                </a:lnTo>
                <a:lnTo>
                  <a:pt x="362543" y="958811"/>
                </a:lnTo>
                <a:lnTo>
                  <a:pt x="297925" y="958811"/>
                </a:lnTo>
                <a:lnTo>
                  <a:pt x="297925" y="1158284"/>
                </a:lnTo>
                <a:lnTo>
                  <a:pt x="274647" y="1149380"/>
                </a:lnTo>
                <a:lnTo>
                  <a:pt x="242335" y="1130842"/>
                </a:lnTo>
                <a:lnTo>
                  <a:pt x="193868" y="1112304"/>
                </a:lnTo>
                <a:lnTo>
                  <a:pt x="161557" y="1093765"/>
                </a:lnTo>
                <a:lnTo>
                  <a:pt x="113090" y="1038150"/>
                </a:lnTo>
                <a:lnTo>
                  <a:pt x="80778" y="982535"/>
                </a:lnTo>
                <a:lnTo>
                  <a:pt x="64623" y="945458"/>
                </a:lnTo>
                <a:lnTo>
                  <a:pt x="64623" y="889843"/>
                </a:lnTo>
                <a:lnTo>
                  <a:pt x="48467" y="834228"/>
                </a:lnTo>
                <a:lnTo>
                  <a:pt x="48467" y="778613"/>
                </a:lnTo>
                <a:lnTo>
                  <a:pt x="48467" y="722997"/>
                </a:lnTo>
                <a:lnTo>
                  <a:pt x="48467" y="593229"/>
                </a:lnTo>
                <a:lnTo>
                  <a:pt x="48467" y="500537"/>
                </a:lnTo>
                <a:lnTo>
                  <a:pt x="48467" y="389306"/>
                </a:lnTo>
                <a:lnTo>
                  <a:pt x="48467" y="296614"/>
                </a:lnTo>
                <a:lnTo>
                  <a:pt x="48467" y="240999"/>
                </a:lnTo>
                <a:lnTo>
                  <a:pt x="32311" y="166846"/>
                </a:lnTo>
                <a:lnTo>
                  <a:pt x="32311" y="129769"/>
                </a:lnTo>
                <a:lnTo>
                  <a:pt x="16156" y="92692"/>
                </a:lnTo>
                <a:lnTo>
                  <a:pt x="0" y="74154"/>
                </a:lnTo>
                <a:lnTo>
                  <a:pt x="0" y="55615"/>
                </a:lnTo>
                <a:lnTo>
                  <a:pt x="0" y="37077"/>
                </a:lnTo>
                <a:lnTo>
                  <a:pt x="16156" y="18538"/>
                </a:lnTo>
                <a:lnTo>
                  <a:pt x="4846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8" name="任意多边形: 形状 147">
            <a:extLst>
              <a:ext uri="{FF2B5EF4-FFF2-40B4-BE49-F238E27FC236}">
                <a16:creationId xmlns:a16="http://schemas.microsoft.com/office/drawing/2014/main" xmlns="" id="{76F3710D-52F8-4464-A925-79BF2BBCC186}"/>
              </a:ext>
            </a:extLst>
          </p:cNvPr>
          <p:cNvSpPr/>
          <p:nvPr/>
        </p:nvSpPr>
        <p:spPr>
          <a:xfrm>
            <a:off x="10571766" y="2295022"/>
            <a:ext cx="452700" cy="476813"/>
          </a:xfrm>
          <a:custGeom>
            <a:avLst/>
            <a:gdLst>
              <a:gd name="connsiteX0" fmla="*/ 277246 w 452700"/>
              <a:gd name="connsiteY0" fmla="*/ 0 h 476813"/>
              <a:gd name="connsiteX1" fmla="*/ 293402 w 452700"/>
              <a:gd name="connsiteY1" fmla="*/ 0 h 476813"/>
              <a:gd name="connsiteX2" fmla="*/ 309558 w 452700"/>
              <a:gd name="connsiteY2" fmla="*/ 0 h 476813"/>
              <a:gd name="connsiteX3" fmla="*/ 325714 w 452700"/>
              <a:gd name="connsiteY3" fmla="*/ 0 h 476813"/>
              <a:gd name="connsiteX4" fmla="*/ 341869 w 452700"/>
              <a:gd name="connsiteY4" fmla="*/ 18539 h 476813"/>
              <a:gd name="connsiteX5" fmla="*/ 341869 w 452700"/>
              <a:gd name="connsiteY5" fmla="*/ 37077 h 476813"/>
              <a:gd name="connsiteX6" fmla="*/ 358025 w 452700"/>
              <a:gd name="connsiteY6" fmla="*/ 74154 h 476813"/>
              <a:gd name="connsiteX7" fmla="*/ 374181 w 452700"/>
              <a:gd name="connsiteY7" fmla="*/ 92692 h 476813"/>
              <a:gd name="connsiteX8" fmla="*/ 374181 w 452700"/>
              <a:gd name="connsiteY8" fmla="*/ 129769 h 476813"/>
              <a:gd name="connsiteX9" fmla="*/ 374181 w 452700"/>
              <a:gd name="connsiteY9" fmla="*/ 166846 h 476813"/>
              <a:gd name="connsiteX10" fmla="*/ 390336 w 452700"/>
              <a:gd name="connsiteY10" fmla="*/ 259538 h 476813"/>
              <a:gd name="connsiteX11" fmla="*/ 406492 w 452700"/>
              <a:gd name="connsiteY11" fmla="*/ 333691 h 476813"/>
              <a:gd name="connsiteX12" fmla="*/ 422648 w 452700"/>
              <a:gd name="connsiteY12" fmla="*/ 389307 h 476813"/>
              <a:gd name="connsiteX13" fmla="*/ 438803 w 452700"/>
              <a:gd name="connsiteY13" fmla="*/ 444922 h 476813"/>
              <a:gd name="connsiteX14" fmla="*/ 452700 w 452700"/>
              <a:gd name="connsiteY14" fmla="*/ 476813 h 476813"/>
              <a:gd name="connsiteX15" fmla="*/ 0 w 452700"/>
              <a:gd name="connsiteY15" fmla="*/ 476813 h 476813"/>
              <a:gd name="connsiteX16" fmla="*/ 34911 w 452700"/>
              <a:gd name="connsiteY16" fmla="*/ 463460 h 476813"/>
              <a:gd name="connsiteX17" fmla="*/ 67223 w 452700"/>
              <a:gd name="connsiteY17" fmla="*/ 444922 h 476813"/>
              <a:gd name="connsiteX18" fmla="*/ 83378 w 452700"/>
              <a:gd name="connsiteY18" fmla="*/ 444922 h 476813"/>
              <a:gd name="connsiteX19" fmla="*/ 99534 w 452700"/>
              <a:gd name="connsiteY19" fmla="*/ 426383 h 476813"/>
              <a:gd name="connsiteX20" fmla="*/ 115690 w 452700"/>
              <a:gd name="connsiteY20" fmla="*/ 407845 h 476813"/>
              <a:gd name="connsiteX21" fmla="*/ 131845 w 452700"/>
              <a:gd name="connsiteY21" fmla="*/ 370768 h 476813"/>
              <a:gd name="connsiteX22" fmla="*/ 148001 w 452700"/>
              <a:gd name="connsiteY22" fmla="*/ 333691 h 476813"/>
              <a:gd name="connsiteX23" fmla="*/ 164157 w 452700"/>
              <a:gd name="connsiteY23" fmla="*/ 296615 h 476813"/>
              <a:gd name="connsiteX24" fmla="*/ 180312 w 452700"/>
              <a:gd name="connsiteY24" fmla="*/ 259538 h 476813"/>
              <a:gd name="connsiteX25" fmla="*/ 196468 w 452700"/>
              <a:gd name="connsiteY25" fmla="*/ 203923 h 476813"/>
              <a:gd name="connsiteX26" fmla="*/ 196468 w 452700"/>
              <a:gd name="connsiteY26" fmla="*/ 148307 h 476813"/>
              <a:gd name="connsiteX27" fmla="*/ 212624 w 452700"/>
              <a:gd name="connsiteY27" fmla="*/ 111231 h 476813"/>
              <a:gd name="connsiteX28" fmla="*/ 228779 w 452700"/>
              <a:gd name="connsiteY28" fmla="*/ 74154 h 476813"/>
              <a:gd name="connsiteX29" fmla="*/ 228779 w 452700"/>
              <a:gd name="connsiteY29" fmla="*/ 55615 h 476813"/>
              <a:gd name="connsiteX30" fmla="*/ 244935 w 452700"/>
              <a:gd name="connsiteY30" fmla="*/ 18539 h 476813"/>
              <a:gd name="connsiteX31" fmla="*/ 261091 w 452700"/>
              <a:gd name="connsiteY31" fmla="*/ 18539 h 476813"/>
              <a:gd name="connsiteX32" fmla="*/ 277246 w 452700"/>
              <a:gd name="connsiteY32" fmla="*/ 0 h 4768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452700" h="476813">
                <a:moveTo>
                  <a:pt x="277246" y="0"/>
                </a:moveTo>
                <a:lnTo>
                  <a:pt x="293402" y="0"/>
                </a:lnTo>
                <a:lnTo>
                  <a:pt x="309558" y="0"/>
                </a:lnTo>
                <a:lnTo>
                  <a:pt x="325714" y="0"/>
                </a:lnTo>
                <a:lnTo>
                  <a:pt x="341869" y="18539"/>
                </a:lnTo>
                <a:lnTo>
                  <a:pt x="341869" y="37077"/>
                </a:lnTo>
                <a:lnTo>
                  <a:pt x="358025" y="74154"/>
                </a:lnTo>
                <a:lnTo>
                  <a:pt x="374181" y="92692"/>
                </a:lnTo>
                <a:lnTo>
                  <a:pt x="374181" y="129769"/>
                </a:lnTo>
                <a:lnTo>
                  <a:pt x="374181" y="166846"/>
                </a:lnTo>
                <a:lnTo>
                  <a:pt x="390336" y="259538"/>
                </a:lnTo>
                <a:lnTo>
                  <a:pt x="406492" y="333691"/>
                </a:lnTo>
                <a:lnTo>
                  <a:pt x="422648" y="389307"/>
                </a:lnTo>
                <a:lnTo>
                  <a:pt x="438803" y="444922"/>
                </a:lnTo>
                <a:lnTo>
                  <a:pt x="452700" y="476813"/>
                </a:lnTo>
                <a:lnTo>
                  <a:pt x="0" y="476813"/>
                </a:lnTo>
                <a:lnTo>
                  <a:pt x="34911" y="463460"/>
                </a:lnTo>
                <a:lnTo>
                  <a:pt x="67223" y="444922"/>
                </a:lnTo>
                <a:lnTo>
                  <a:pt x="83378" y="444922"/>
                </a:lnTo>
                <a:lnTo>
                  <a:pt x="99534" y="426383"/>
                </a:lnTo>
                <a:lnTo>
                  <a:pt x="115690" y="407845"/>
                </a:lnTo>
                <a:lnTo>
                  <a:pt x="131845" y="370768"/>
                </a:lnTo>
                <a:lnTo>
                  <a:pt x="148001" y="333691"/>
                </a:lnTo>
                <a:lnTo>
                  <a:pt x="164157" y="296615"/>
                </a:lnTo>
                <a:lnTo>
                  <a:pt x="180312" y="259538"/>
                </a:lnTo>
                <a:lnTo>
                  <a:pt x="196468" y="203923"/>
                </a:lnTo>
                <a:lnTo>
                  <a:pt x="196468" y="148307"/>
                </a:lnTo>
                <a:lnTo>
                  <a:pt x="212624" y="111231"/>
                </a:lnTo>
                <a:lnTo>
                  <a:pt x="228779" y="74154"/>
                </a:lnTo>
                <a:lnTo>
                  <a:pt x="228779" y="55615"/>
                </a:lnTo>
                <a:lnTo>
                  <a:pt x="244935" y="18539"/>
                </a:lnTo>
                <a:lnTo>
                  <a:pt x="261091" y="18539"/>
                </a:lnTo>
                <a:lnTo>
                  <a:pt x="27724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5486918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8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3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88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250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400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2300"/>
                            </p:stCondLst>
                            <p:childTnLst>
                              <p:par>
                                <p:cTn id="6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3800"/>
                            </p:stCondLst>
                            <p:childTnLst>
                              <p:par>
                                <p:cTn id="6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5300"/>
                            </p:stCondLst>
                            <p:childTnLst>
                              <p:par>
                                <p:cTn id="6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6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840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99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1400"/>
                            </p:stCondLst>
                            <p:childTnLst>
                              <p:par>
                                <p:cTn id="86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8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2900"/>
                            </p:stCondLst>
                            <p:childTnLst>
                              <p:par>
                                <p:cTn id="90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2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4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8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15600"/>
                            </p:stCondLst>
                            <p:childTnLst>
                              <p:par>
                                <p:cTn id="100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2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7100"/>
                            </p:stCondLst>
                            <p:childTnLst>
                              <p:par>
                                <p:cTn id="10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6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ntr" presetSubtype="4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2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7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000"/>
                            </p:stCondLst>
                            <p:childTnLst>
                              <p:par>
                                <p:cTn id="11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1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4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7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4200"/>
                            </p:stCondLst>
                            <p:childTnLst>
                              <p:par>
                                <p:cTn id="12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5700"/>
                            </p:stCondLst>
                            <p:childTnLst>
                              <p:par>
                                <p:cTn id="13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0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1000"/>
                            </p:stCondLst>
                            <p:childTnLst>
                              <p:par>
                                <p:cTn id="14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4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2500"/>
                            </p:stCondLst>
                            <p:childTnLst>
                              <p:par>
                                <p:cTn id="14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8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4000"/>
                            </p:stCondLst>
                            <p:childTnLst>
                              <p:par>
                                <p:cTn id="1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2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5500"/>
                            </p:stCondLst>
                            <p:childTnLst>
                              <p:par>
                                <p:cTn id="15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6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7000"/>
                            </p:stCondLst>
                            <p:childTnLst>
                              <p:par>
                                <p:cTn id="15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0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8500"/>
                            </p:stCondLst>
                            <p:childTnLst>
                              <p:par>
                                <p:cTn id="16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4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22" presetClass="entr" presetSubtype="4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7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8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2300"/>
                            </p:stCondLst>
                            <p:childTnLst>
                              <p:par>
                                <p:cTn id="1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5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0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1000"/>
                            </p:stCondLst>
                            <p:childTnLst>
                              <p:par>
                                <p:cTn id="18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4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" fill="hold">
                            <p:stCondLst>
                              <p:cond delay="2500"/>
                            </p:stCondLst>
                            <p:childTnLst>
                              <p:par>
                                <p:cTn id="18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8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40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5500"/>
                            </p:stCondLst>
                            <p:childTnLst>
                              <p:par>
                                <p:cTn id="19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6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>
                            <p:stCondLst>
                              <p:cond delay="7000"/>
                            </p:stCondLst>
                            <p:childTnLst>
                              <p:par>
                                <p:cTn id="19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0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1" fill="hold">
                            <p:stCondLst>
                              <p:cond delay="8500"/>
                            </p:stCondLst>
                            <p:childTnLst>
                              <p:par>
                                <p:cTn id="20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4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10000"/>
                            </p:stCondLst>
                            <p:childTnLst>
                              <p:par>
                                <p:cTn id="20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8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11500"/>
                            </p:stCondLst>
                            <p:childTnLst>
                              <p:par>
                                <p:cTn id="21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2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13000"/>
                            </p:stCondLst>
                            <p:childTnLst>
                              <p:par>
                                <p:cTn id="21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6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70" grpId="0" animBg="1"/>
      <p:bldP spid="71" grpId="0" animBg="1"/>
      <p:bldP spid="77" grpId="0" animBg="1"/>
      <p:bldP spid="78" grpId="0" animBg="1"/>
      <p:bldP spid="79" grpId="0" animBg="1"/>
      <p:bldP spid="81" grpId="0" animBg="1"/>
      <p:bldP spid="86" grpId="0" animBg="1"/>
      <p:bldP spid="87" grpId="0" animBg="1"/>
      <p:bldP spid="88" grpId="0" animBg="1"/>
      <p:bldP spid="89" grpId="0" animBg="1"/>
      <p:bldP spid="91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2" grpId="0" animBg="1"/>
      <p:bldP spid="114" grpId="0" animBg="1"/>
      <p:bldP spid="116" grpId="0" animBg="1"/>
      <p:bldP spid="117" grpId="0" animBg="1"/>
      <p:bldP spid="119" grpId="0" animBg="1"/>
      <p:bldP spid="120" grpId="0" animBg="1"/>
      <p:bldP spid="123" grpId="0" animBg="1"/>
      <p:bldP spid="126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41" grpId="0" animBg="1"/>
      <p:bldP spid="146" grpId="0" animBg="1"/>
      <p:bldP spid="147" grpId="0" animBg="1"/>
      <p:bldP spid="148" grpId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Freeform 33"/>
          <p:cNvSpPr>
            <a:spLocks/>
          </p:cNvSpPr>
          <p:nvPr/>
        </p:nvSpPr>
        <p:spPr bwMode="auto">
          <a:xfrm>
            <a:off x="1756101" y="640583"/>
            <a:ext cx="326608" cy="2392464"/>
          </a:xfrm>
          <a:custGeom>
            <a:avLst/>
            <a:gdLst>
              <a:gd name="T0" fmla="*/ 16 w 123"/>
              <a:gd name="T1" fmla="*/ 32 h 901"/>
              <a:gd name="T2" fmla="*/ 12 w 123"/>
              <a:gd name="T3" fmla="*/ 20 h 901"/>
              <a:gd name="T4" fmla="*/ 12 w 123"/>
              <a:gd name="T5" fmla="*/ 12 h 901"/>
              <a:gd name="T6" fmla="*/ 24 w 123"/>
              <a:gd name="T7" fmla="*/ 0 h 901"/>
              <a:gd name="T8" fmla="*/ 48 w 123"/>
              <a:gd name="T9" fmla="*/ 0 h 901"/>
              <a:gd name="T10" fmla="*/ 60 w 123"/>
              <a:gd name="T11" fmla="*/ 4 h 901"/>
              <a:gd name="T12" fmla="*/ 80 w 123"/>
              <a:gd name="T13" fmla="*/ 8 h 901"/>
              <a:gd name="T14" fmla="*/ 107 w 123"/>
              <a:gd name="T15" fmla="*/ 28 h 901"/>
              <a:gd name="T16" fmla="*/ 115 w 123"/>
              <a:gd name="T17" fmla="*/ 32 h 901"/>
              <a:gd name="T18" fmla="*/ 123 w 123"/>
              <a:gd name="T19" fmla="*/ 40 h 901"/>
              <a:gd name="T20" fmla="*/ 123 w 123"/>
              <a:gd name="T21" fmla="*/ 59 h 901"/>
              <a:gd name="T22" fmla="*/ 119 w 123"/>
              <a:gd name="T23" fmla="*/ 75 h 901"/>
              <a:gd name="T24" fmla="*/ 119 w 123"/>
              <a:gd name="T25" fmla="*/ 95 h 901"/>
              <a:gd name="T26" fmla="*/ 115 w 123"/>
              <a:gd name="T27" fmla="*/ 107 h 901"/>
              <a:gd name="T28" fmla="*/ 115 w 123"/>
              <a:gd name="T29" fmla="*/ 123 h 901"/>
              <a:gd name="T30" fmla="*/ 115 w 123"/>
              <a:gd name="T31" fmla="*/ 147 h 901"/>
              <a:gd name="T32" fmla="*/ 111 w 123"/>
              <a:gd name="T33" fmla="*/ 171 h 901"/>
              <a:gd name="T34" fmla="*/ 111 w 123"/>
              <a:gd name="T35" fmla="*/ 198 h 901"/>
              <a:gd name="T36" fmla="*/ 107 w 123"/>
              <a:gd name="T37" fmla="*/ 234 h 901"/>
              <a:gd name="T38" fmla="*/ 107 w 123"/>
              <a:gd name="T39" fmla="*/ 270 h 901"/>
              <a:gd name="T40" fmla="*/ 107 w 123"/>
              <a:gd name="T41" fmla="*/ 309 h 901"/>
              <a:gd name="T42" fmla="*/ 104 w 123"/>
              <a:gd name="T43" fmla="*/ 393 h 901"/>
              <a:gd name="T44" fmla="*/ 100 w 123"/>
              <a:gd name="T45" fmla="*/ 468 h 901"/>
              <a:gd name="T46" fmla="*/ 100 w 123"/>
              <a:gd name="T47" fmla="*/ 528 h 901"/>
              <a:gd name="T48" fmla="*/ 100 w 123"/>
              <a:gd name="T49" fmla="*/ 579 h 901"/>
              <a:gd name="T50" fmla="*/ 92 w 123"/>
              <a:gd name="T51" fmla="*/ 679 h 901"/>
              <a:gd name="T52" fmla="*/ 88 w 123"/>
              <a:gd name="T53" fmla="*/ 786 h 901"/>
              <a:gd name="T54" fmla="*/ 80 w 123"/>
              <a:gd name="T55" fmla="*/ 837 h 901"/>
              <a:gd name="T56" fmla="*/ 76 w 123"/>
              <a:gd name="T57" fmla="*/ 873 h 901"/>
              <a:gd name="T58" fmla="*/ 68 w 123"/>
              <a:gd name="T59" fmla="*/ 893 h 901"/>
              <a:gd name="T60" fmla="*/ 60 w 123"/>
              <a:gd name="T61" fmla="*/ 901 h 901"/>
              <a:gd name="T62" fmla="*/ 44 w 123"/>
              <a:gd name="T63" fmla="*/ 897 h 901"/>
              <a:gd name="T64" fmla="*/ 36 w 123"/>
              <a:gd name="T65" fmla="*/ 889 h 901"/>
              <a:gd name="T66" fmla="*/ 28 w 123"/>
              <a:gd name="T67" fmla="*/ 877 h 901"/>
              <a:gd name="T68" fmla="*/ 16 w 123"/>
              <a:gd name="T69" fmla="*/ 853 h 901"/>
              <a:gd name="T70" fmla="*/ 4 w 123"/>
              <a:gd name="T71" fmla="*/ 829 h 901"/>
              <a:gd name="T72" fmla="*/ 0 w 123"/>
              <a:gd name="T73" fmla="*/ 809 h 901"/>
              <a:gd name="T74" fmla="*/ 4 w 123"/>
              <a:gd name="T75" fmla="*/ 790 h 901"/>
              <a:gd name="T76" fmla="*/ 12 w 123"/>
              <a:gd name="T77" fmla="*/ 766 h 901"/>
              <a:gd name="T78" fmla="*/ 20 w 123"/>
              <a:gd name="T79" fmla="*/ 742 h 901"/>
              <a:gd name="T80" fmla="*/ 24 w 123"/>
              <a:gd name="T81" fmla="*/ 702 h 901"/>
              <a:gd name="T82" fmla="*/ 28 w 123"/>
              <a:gd name="T83" fmla="*/ 655 h 901"/>
              <a:gd name="T84" fmla="*/ 32 w 123"/>
              <a:gd name="T85" fmla="*/ 595 h 901"/>
              <a:gd name="T86" fmla="*/ 36 w 123"/>
              <a:gd name="T87" fmla="*/ 544 h 901"/>
              <a:gd name="T88" fmla="*/ 36 w 123"/>
              <a:gd name="T89" fmla="*/ 504 h 901"/>
              <a:gd name="T90" fmla="*/ 40 w 123"/>
              <a:gd name="T91" fmla="*/ 476 h 901"/>
              <a:gd name="T92" fmla="*/ 40 w 123"/>
              <a:gd name="T93" fmla="*/ 444 h 901"/>
              <a:gd name="T94" fmla="*/ 40 w 123"/>
              <a:gd name="T95" fmla="*/ 405 h 901"/>
              <a:gd name="T96" fmla="*/ 40 w 123"/>
              <a:gd name="T97" fmla="*/ 373 h 901"/>
              <a:gd name="T98" fmla="*/ 44 w 123"/>
              <a:gd name="T99" fmla="*/ 321 h 901"/>
              <a:gd name="T100" fmla="*/ 44 w 123"/>
              <a:gd name="T101" fmla="*/ 282 h 901"/>
              <a:gd name="T102" fmla="*/ 40 w 123"/>
              <a:gd name="T103" fmla="*/ 238 h 901"/>
              <a:gd name="T104" fmla="*/ 40 w 123"/>
              <a:gd name="T105" fmla="*/ 186 h 901"/>
              <a:gd name="T106" fmla="*/ 36 w 123"/>
              <a:gd name="T107" fmla="*/ 143 h 901"/>
              <a:gd name="T108" fmla="*/ 36 w 123"/>
              <a:gd name="T109" fmla="*/ 107 h 901"/>
              <a:gd name="T110" fmla="*/ 36 w 123"/>
              <a:gd name="T111" fmla="*/ 83 h 901"/>
              <a:gd name="T112" fmla="*/ 36 w 123"/>
              <a:gd name="T113" fmla="*/ 67 h 901"/>
              <a:gd name="T114" fmla="*/ 32 w 123"/>
              <a:gd name="T115" fmla="*/ 55 h 901"/>
              <a:gd name="T116" fmla="*/ 20 w 123"/>
              <a:gd name="T117" fmla="*/ 36 h 9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3" h="901">
                <a:moveTo>
                  <a:pt x="20" y="36"/>
                </a:moveTo>
                <a:lnTo>
                  <a:pt x="16" y="32"/>
                </a:lnTo>
                <a:lnTo>
                  <a:pt x="12" y="24"/>
                </a:lnTo>
                <a:lnTo>
                  <a:pt x="12" y="20"/>
                </a:lnTo>
                <a:lnTo>
                  <a:pt x="12" y="16"/>
                </a:lnTo>
                <a:lnTo>
                  <a:pt x="12" y="12"/>
                </a:lnTo>
                <a:lnTo>
                  <a:pt x="16" y="8"/>
                </a:lnTo>
                <a:lnTo>
                  <a:pt x="24" y="0"/>
                </a:lnTo>
                <a:lnTo>
                  <a:pt x="32" y="0"/>
                </a:lnTo>
                <a:lnTo>
                  <a:pt x="48" y="0"/>
                </a:lnTo>
                <a:lnTo>
                  <a:pt x="52" y="0"/>
                </a:lnTo>
                <a:lnTo>
                  <a:pt x="60" y="4"/>
                </a:lnTo>
                <a:lnTo>
                  <a:pt x="68" y="4"/>
                </a:lnTo>
                <a:lnTo>
                  <a:pt x="80" y="8"/>
                </a:lnTo>
                <a:lnTo>
                  <a:pt x="96" y="20"/>
                </a:lnTo>
                <a:lnTo>
                  <a:pt x="107" y="28"/>
                </a:lnTo>
                <a:lnTo>
                  <a:pt x="111" y="28"/>
                </a:lnTo>
                <a:lnTo>
                  <a:pt x="115" y="32"/>
                </a:lnTo>
                <a:lnTo>
                  <a:pt x="119" y="36"/>
                </a:lnTo>
                <a:lnTo>
                  <a:pt x="123" y="40"/>
                </a:lnTo>
                <a:lnTo>
                  <a:pt x="123" y="47"/>
                </a:lnTo>
                <a:lnTo>
                  <a:pt x="123" y="59"/>
                </a:lnTo>
                <a:lnTo>
                  <a:pt x="123" y="67"/>
                </a:lnTo>
                <a:lnTo>
                  <a:pt x="119" y="75"/>
                </a:lnTo>
                <a:lnTo>
                  <a:pt x="119" y="83"/>
                </a:lnTo>
                <a:lnTo>
                  <a:pt x="119" y="95"/>
                </a:lnTo>
                <a:lnTo>
                  <a:pt x="119" y="99"/>
                </a:lnTo>
                <a:lnTo>
                  <a:pt x="115" y="107"/>
                </a:lnTo>
                <a:lnTo>
                  <a:pt x="115" y="115"/>
                </a:lnTo>
                <a:lnTo>
                  <a:pt x="115" y="123"/>
                </a:lnTo>
                <a:lnTo>
                  <a:pt x="115" y="135"/>
                </a:lnTo>
                <a:lnTo>
                  <a:pt x="115" y="147"/>
                </a:lnTo>
                <a:lnTo>
                  <a:pt x="111" y="159"/>
                </a:lnTo>
                <a:lnTo>
                  <a:pt x="111" y="171"/>
                </a:lnTo>
                <a:lnTo>
                  <a:pt x="111" y="186"/>
                </a:lnTo>
                <a:lnTo>
                  <a:pt x="111" y="198"/>
                </a:lnTo>
                <a:lnTo>
                  <a:pt x="111" y="214"/>
                </a:lnTo>
                <a:lnTo>
                  <a:pt x="107" y="234"/>
                </a:lnTo>
                <a:lnTo>
                  <a:pt x="107" y="250"/>
                </a:lnTo>
                <a:lnTo>
                  <a:pt x="107" y="270"/>
                </a:lnTo>
                <a:lnTo>
                  <a:pt x="107" y="290"/>
                </a:lnTo>
                <a:lnTo>
                  <a:pt x="107" y="309"/>
                </a:lnTo>
                <a:lnTo>
                  <a:pt x="104" y="353"/>
                </a:lnTo>
                <a:lnTo>
                  <a:pt x="104" y="393"/>
                </a:lnTo>
                <a:lnTo>
                  <a:pt x="104" y="432"/>
                </a:lnTo>
                <a:lnTo>
                  <a:pt x="100" y="468"/>
                </a:lnTo>
                <a:lnTo>
                  <a:pt x="100" y="500"/>
                </a:lnTo>
                <a:lnTo>
                  <a:pt x="100" y="528"/>
                </a:lnTo>
                <a:lnTo>
                  <a:pt x="100" y="555"/>
                </a:lnTo>
                <a:lnTo>
                  <a:pt x="100" y="579"/>
                </a:lnTo>
                <a:lnTo>
                  <a:pt x="96" y="627"/>
                </a:lnTo>
                <a:lnTo>
                  <a:pt x="92" y="679"/>
                </a:lnTo>
                <a:lnTo>
                  <a:pt x="88" y="730"/>
                </a:lnTo>
                <a:lnTo>
                  <a:pt x="88" y="786"/>
                </a:lnTo>
                <a:lnTo>
                  <a:pt x="84" y="813"/>
                </a:lnTo>
                <a:lnTo>
                  <a:pt x="80" y="837"/>
                </a:lnTo>
                <a:lnTo>
                  <a:pt x="76" y="857"/>
                </a:lnTo>
                <a:lnTo>
                  <a:pt x="76" y="873"/>
                </a:lnTo>
                <a:lnTo>
                  <a:pt x="72" y="885"/>
                </a:lnTo>
                <a:lnTo>
                  <a:pt x="68" y="893"/>
                </a:lnTo>
                <a:lnTo>
                  <a:pt x="64" y="901"/>
                </a:lnTo>
                <a:lnTo>
                  <a:pt x="60" y="901"/>
                </a:lnTo>
                <a:lnTo>
                  <a:pt x="48" y="901"/>
                </a:lnTo>
                <a:lnTo>
                  <a:pt x="44" y="897"/>
                </a:lnTo>
                <a:lnTo>
                  <a:pt x="40" y="893"/>
                </a:lnTo>
                <a:lnTo>
                  <a:pt x="36" y="889"/>
                </a:lnTo>
                <a:lnTo>
                  <a:pt x="32" y="885"/>
                </a:lnTo>
                <a:lnTo>
                  <a:pt x="28" y="877"/>
                </a:lnTo>
                <a:lnTo>
                  <a:pt x="24" y="869"/>
                </a:lnTo>
                <a:lnTo>
                  <a:pt x="16" y="853"/>
                </a:lnTo>
                <a:lnTo>
                  <a:pt x="8" y="841"/>
                </a:lnTo>
                <a:lnTo>
                  <a:pt x="4" y="829"/>
                </a:lnTo>
                <a:lnTo>
                  <a:pt x="4" y="821"/>
                </a:lnTo>
                <a:lnTo>
                  <a:pt x="0" y="809"/>
                </a:lnTo>
                <a:lnTo>
                  <a:pt x="0" y="802"/>
                </a:lnTo>
                <a:lnTo>
                  <a:pt x="4" y="790"/>
                </a:lnTo>
                <a:lnTo>
                  <a:pt x="12" y="774"/>
                </a:lnTo>
                <a:lnTo>
                  <a:pt x="12" y="766"/>
                </a:lnTo>
                <a:lnTo>
                  <a:pt x="16" y="754"/>
                </a:lnTo>
                <a:lnTo>
                  <a:pt x="20" y="742"/>
                </a:lnTo>
                <a:lnTo>
                  <a:pt x="20" y="722"/>
                </a:lnTo>
                <a:lnTo>
                  <a:pt x="24" y="702"/>
                </a:lnTo>
                <a:lnTo>
                  <a:pt x="28" y="679"/>
                </a:lnTo>
                <a:lnTo>
                  <a:pt x="28" y="655"/>
                </a:lnTo>
                <a:lnTo>
                  <a:pt x="32" y="627"/>
                </a:lnTo>
                <a:lnTo>
                  <a:pt x="32" y="595"/>
                </a:lnTo>
                <a:lnTo>
                  <a:pt x="32" y="571"/>
                </a:lnTo>
                <a:lnTo>
                  <a:pt x="36" y="544"/>
                </a:lnTo>
                <a:lnTo>
                  <a:pt x="36" y="524"/>
                </a:lnTo>
                <a:lnTo>
                  <a:pt x="36" y="504"/>
                </a:lnTo>
                <a:lnTo>
                  <a:pt x="36" y="488"/>
                </a:lnTo>
                <a:lnTo>
                  <a:pt x="40" y="476"/>
                </a:lnTo>
                <a:lnTo>
                  <a:pt x="40" y="464"/>
                </a:lnTo>
                <a:lnTo>
                  <a:pt x="40" y="444"/>
                </a:lnTo>
                <a:lnTo>
                  <a:pt x="40" y="421"/>
                </a:lnTo>
                <a:lnTo>
                  <a:pt x="40" y="405"/>
                </a:lnTo>
                <a:lnTo>
                  <a:pt x="40" y="389"/>
                </a:lnTo>
                <a:lnTo>
                  <a:pt x="40" y="373"/>
                </a:lnTo>
                <a:lnTo>
                  <a:pt x="44" y="357"/>
                </a:lnTo>
                <a:lnTo>
                  <a:pt x="44" y="321"/>
                </a:lnTo>
                <a:lnTo>
                  <a:pt x="44" y="301"/>
                </a:lnTo>
                <a:lnTo>
                  <a:pt x="44" y="282"/>
                </a:lnTo>
                <a:lnTo>
                  <a:pt x="40" y="258"/>
                </a:lnTo>
                <a:lnTo>
                  <a:pt x="40" y="238"/>
                </a:lnTo>
                <a:lnTo>
                  <a:pt x="40" y="214"/>
                </a:lnTo>
                <a:lnTo>
                  <a:pt x="40" y="186"/>
                </a:lnTo>
                <a:lnTo>
                  <a:pt x="36" y="163"/>
                </a:lnTo>
                <a:lnTo>
                  <a:pt x="36" y="143"/>
                </a:lnTo>
                <a:lnTo>
                  <a:pt x="36" y="123"/>
                </a:lnTo>
                <a:lnTo>
                  <a:pt x="36" y="107"/>
                </a:lnTo>
                <a:lnTo>
                  <a:pt x="36" y="95"/>
                </a:lnTo>
                <a:lnTo>
                  <a:pt x="36" y="83"/>
                </a:lnTo>
                <a:lnTo>
                  <a:pt x="36" y="75"/>
                </a:lnTo>
                <a:lnTo>
                  <a:pt x="36" y="67"/>
                </a:lnTo>
                <a:lnTo>
                  <a:pt x="32" y="63"/>
                </a:lnTo>
                <a:lnTo>
                  <a:pt x="32" y="55"/>
                </a:lnTo>
                <a:lnTo>
                  <a:pt x="24" y="44"/>
                </a:lnTo>
                <a:lnTo>
                  <a:pt x="20" y="36"/>
                </a:lnTo>
                <a:lnTo>
                  <a:pt x="20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34"/>
          <p:cNvSpPr>
            <a:spLocks/>
          </p:cNvSpPr>
          <p:nvPr/>
        </p:nvSpPr>
        <p:spPr bwMode="auto">
          <a:xfrm>
            <a:off x="1219722" y="1535434"/>
            <a:ext cx="695700" cy="1001065"/>
          </a:xfrm>
          <a:custGeom>
            <a:avLst/>
            <a:gdLst>
              <a:gd name="T0" fmla="*/ 127 w 262"/>
              <a:gd name="T1" fmla="*/ 258 h 377"/>
              <a:gd name="T2" fmla="*/ 111 w 262"/>
              <a:gd name="T3" fmla="*/ 274 h 377"/>
              <a:gd name="T4" fmla="*/ 99 w 262"/>
              <a:gd name="T5" fmla="*/ 290 h 377"/>
              <a:gd name="T6" fmla="*/ 87 w 262"/>
              <a:gd name="T7" fmla="*/ 302 h 377"/>
              <a:gd name="T8" fmla="*/ 75 w 262"/>
              <a:gd name="T9" fmla="*/ 314 h 377"/>
              <a:gd name="T10" fmla="*/ 63 w 262"/>
              <a:gd name="T11" fmla="*/ 322 h 377"/>
              <a:gd name="T12" fmla="*/ 55 w 262"/>
              <a:gd name="T13" fmla="*/ 334 h 377"/>
              <a:gd name="T14" fmla="*/ 43 w 262"/>
              <a:gd name="T15" fmla="*/ 342 h 377"/>
              <a:gd name="T16" fmla="*/ 35 w 262"/>
              <a:gd name="T17" fmla="*/ 349 h 377"/>
              <a:gd name="T18" fmla="*/ 27 w 262"/>
              <a:gd name="T19" fmla="*/ 353 h 377"/>
              <a:gd name="T20" fmla="*/ 19 w 262"/>
              <a:gd name="T21" fmla="*/ 361 h 377"/>
              <a:gd name="T22" fmla="*/ 16 w 262"/>
              <a:gd name="T23" fmla="*/ 365 h 377"/>
              <a:gd name="T24" fmla="*/ 12 w 262"/>
              <a:gd name="T25" fmla="*/ 369 h 377"/>
              <a:gd name="T26" fmla="*/ 8 w 262"/>
              <a:gd name="T27" fmla="*/ 373 h 377"/>
              <a:gd name="T28" fmla="*/ 4 w 262"/>
              <a:gd name="T29" fmla="*/ 377 h 377"/>
              <a:gd name="T30" fmla="*/ 4 w 262"/>
              <a:gd name="T31" fmla="*/ 377 h 377"/>
              <a:gd name="T32" fmla="*/ 0 w 262"/>
              <a:gd name="T33" fmla="*/ 377 h 377"/>
              <a:gd name="T34" fmla="*/ 4 w 262"/>
              <a:gd name="T35" fmla="*/ 377 h 377"/>
              <a:gd name="T36" fmla="*/ 4 w 262"/>
              <a:gd name="T37" fmla="*/ 377 h 377"/>
              <a:gd name="T38" fmla="*/ 8 w 262"/>
              <a:gd name="T39" fmla="*/ 373 h 377"/>
              <a:gd name="T40" fmla="*/ 12 w 262"/>
              <a:gd name="T41" fmla="*/ 369 h 377"/>
              <a:gd name="T42" fmla="*/ 16 w 262"/>
              <a:gd name="T43" fmla="*/ 365 h 377"/>
              <a:gd name="T44" fmla="*/ 19 w 262"/>
              <a:gd name="T45" fmla="*/ 357 h 377"/>
              <a:gd name="T46" fmla="*/ 27 w 262"/>
              <a:gd name="T47" fmla="*/ 349 h 377"/>
              <a:gd name="T48" fmla="*/ 35 w 262"/>
              <a:gd name="T49" fmla="*/ 338 h 377"/>
              <a:gd name="T50" fmla="*/ 55 w 262"/>
              <a:gd name="T51" fmla="*/ 318 h 377"/>
              <a:gd name="T52" fmla="*/ 75 w 262"/>
              <a:gd name="T53" fmla="*/ 294 h 377"/>
              <a:gd name="T54" fmla="*/ 95 w 262"/>
              <a:gd name="T55" fmla="*/ 270 h 377"/>
              <a:gd name="T56" fmla="*/ 115 w 262"/>
              <a:gd name="T57" fmla="*/ 242 h 377"/>
              <a:gd name="T58" fmla="*/ 127 w 262"/>
              <a:gd name="T59" fmla="*/ 226 h 377"/>
              <a:gd name="T60" fmla="*/ 139 w 262"/>
              <a:gd name="T61" fmla="*/ 207 h 377"/>
              <a:gd name="T62" fmla="*/ 155 w 262"/>
              <a:gd name="T63" fmla="*/ 179 h 377"/>
              <a:gd name="T64" fmla="*/ 162 w 262"/>
              <a:gd name="T65" fmla="*/ 167 h 377"/>
              <a:gd name="T66" fmla="*/ 166 w 262"/>
              <a:gd name="T67" fmla="*/ 151 h 377"/>
              <a:gd name="T68" fmla="*/ 174 w 262"/>
              <a:gd name="T69" fmla="*/ 135 h 377"/>
              <a:gd name="T70" fmla="*/ 186 w 262"/>
              <a:gd name="T71" fmla="*/ 119 h 377"/>
              <a:gd name="T72" fmla="*/ 194 w 262"/>
              <a:gd name="T73" fmla="*/ 103 h 377"/>
              <a:gd name="T74" fmla="*/ 202 w 262"/>
              <a:gd name="T75" fmla="*/ 84 h 377"/>
              <a:gd name="T76" fmla="*/ 210 w 262"/>
              <a:gd name="T77" fmla="*/ 64 h 377"/>
              <a:gd name="T78" fmla="*/ 222 w 262"/>
              <a:gd name="T79" fmla="*/ 44 h 377"/>
              <a:gd name="T80" fmla="*/ 230 w 262"/>
              <a:gd name="T81" fmla="*/ 24 h 377"/>
              <a:gd name="T82" fmla="*/ 242 w 262"/>
              <a:gd name="T83" fmla="*/ 0 h 377"/>
              <a:gd name="T84" fmla="*/ 262 w 262"/>
              <a:gd name="T85" fmla="*/ 48 h 377"/>
              <a:gd name="T86" fmla="*/ 242 w 262"/>
              <a:gd name="T87" fmla="*/ 84 h 377"/>
              <a:gd name="T88" fmla="*/ 222 w 262"/>
              <a:gd name="T89" fmla="*/ 115 h 377"/>
              <a:gd name="T90" fmla="*/ 206 w 262"/>
              <a:gd name="T91" fmla="*/ 147 h 377"/>
              <a:gd name="T92" fmla="*/ 186 w 262"/>
              <a:gd name="T93" fmla="*/ 175 h 377"/>
              <a:gd name="T94" fmla="*/ 170 w 262"/>
              <a:gd name="T95" fmla="*/ 199 h 377"/>
              <a:gd name="T96" fmla="*/ 155 w 262"/>
              <a:gd name="T97" fmla="*/ 222 h 377"/>
              <a:gd name="T98" fmla="*/ 139 w 262"/>
              <a:gd name="T99" fmla="*/ 242 h 377"/>
              <a:gd name="T100" fmla="*/ 127 w 262"/>
              <a:gd name="T101" fmla="*/ 258 h 377"/>
              <a:gd name="T102" fmla="*/ 127 w 262"/>
              <a:gd name="T103" fmla="*/ 258 h 3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62" h="377">
                <a:moveTo>
                  <a:pt x="127" y="258"/>
                </a:moveTo>
                <a:lnTo>
                  <a:pt x="111" y="274"/>
                </a:lnTo>
                <a:lnTo>
                  <a:pt x="99" y="290"/>
                </a:lnTo>
                <a:lnTo>
                  <a:pt x="87" y="302"/>
                </a:lnTo>
                <a:lnTo>
                  <a:pt x="75" y="314"/>
                </a:lnTo>
                <a:lnTo>
                  <a:pt x="63" y="322"/>
                </a:lnTo>
                <a:lnTo>
                  <a:pt x="55" y="334"/>
                </a:lnTo>
                <a:lnTo>
                  <a:pt x="43" y="342"/>
                </a:lnTo>
                <a:lnTo>
                  <a:pt x="35" y="349"/>
                </a:lnTo>
                <a:lnTo>
                  <a:pt x="27" y="353"/>
                </a:lnTo>
                <a:lnTo>
                  <a:pt x="19" y="361"/>
                </a:lnTo>
                <a:lnTo>
                  <a:pt x="16" y="365"/>
                </a:lnTo>
                <a:lnTo>
                  <a:pt x="12" y="369"/>
                </a:lnTo>
                <a:lnTo>
                  <a:pt x="8" y="373"/>
                </a:lnTo>
                <a:lnTo>
                  <a:pt x="4" y="377"/>
                </a:lnTo>
                <a:lnTo>
                  <a:pt x="4" y="377"/>
                </a:lnTo>
                <a:lnTo>
                  <a:pt x="0" y="377"/>
                </a:lnTo>
                <a:lnTo>
                  <a:pt x="4" y="377"/>
                </a:lnTo>
                <a:lnTo>
                  <a:pt x="4" y="377"/>
                </a:lnTo>
                <a:lnTo>
                  <a:pt x="8" y="373"/>
                </a:lnTo>
                <a:lnTo>
                  <a:pt x="12" y="369"/>
                </a:lnTo>
                <a:lnTo>
                  <a:pt x="16" y="365"/>
                </a:lnTo>
                <a:lnTo>
                  <a:pt x="19" y="357"/>
                </a:lnTo>
                <a:lnTo>
                  <a:pt x="27" y="349"/>
                </a:lnTo>
                <a:lnTo>
                  <a:pt x="35" y="338"/>
                </a:lnTo>
                <a:lnTo>
                  <a:pt x="55" y="318"/>
                </a:lnTo>
                <a:lnTo>
                  <a:pt x="75" y="294"/>
                </a:lnTo>
                <a:lnTo>
                  <a:pt x="95" y="270"/>
                </a:lnTo>
                <a:lnTo>
                  <a:pt x="115" y="242"/>
                </a:lnTo>
                <a:lnTo>
                  <a:pt x="127" y="226"/>
                </a:lnTo>
                <a:lnTo>
                  <a:pt x="139" y="207"/>
                </a:lnTo>
                <a:lnTo>
                  <a:pt x="155" y="179"/>
                </a:lnTo>
                <a:lnTo>
                  <a:pt x="162" y="167"/>
                </a:lnTo>
                <a:lnTo>
                  <a:pt x="166" y="151"/>
                </a:lnTo>
                <a:lnTo>
                  <a:pt x="174" y="135"/>
                </a:lnTo>
                <a:lnTo>
                  <a:pt x="186" y="119"/>
                </a:lnTo>
                <a:lnTo>
                  <a:pt x="194" y="103"/>
                </a:lnTo>
                <a:lnTo>
                  <a:pt x="202" y="84"/>
                </a:lnTo>
                <a:lnTo>
                  <a:pt x="210" y="64"/>
                </a:lnTo>
                <a:lnTo>
                  <a:pt x="222" y="44"/>
                </a:lnTo>
                <a:lnTo>
                  <a:pt x="230" y="24"/>
                </a:lnTo>
                <a:lnTo>
                  <a:pt x="242" y="0"/>
                </a:lnTo>
                <a:lnTo>
                  <a:pt x="262" y="48"/>
                </a:lnTo>
                <a:lnTo>
                  <a:pt x="242" y="84"/>
                </a:lnTo>
                <a:lnTo>
                  <a:pt x="222" y="115"/>
                </a:lnTo>
                <a:lnTo>
                  <a:pt x="206" y="147"/>
                </a:lnTo>
                <a:lnTo>
                  <a:pt x="186" y="175"/>
                </a:lnTo>
                <a:lnTo>
                  <a:pt x="170" y="199"/>
                </a:lnTo>
                <a:lnTo>
                  <a:pt x="155" y="222"/>
                </a:lnTo>
                <a:lnTo>
                  <a:pt x="139" y="242"/>
                </a:lnTo>
                <a:lnTo>
                  <a:pt x="127" y="258"/>
                </a:lnTo>
                <a:lnTo>
                  <a:pt x="127" y="25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35"/>
          <p:cNvSpPr>
            <a:spLocks/>
          </p:cNvSpPr>
          <p:nvPr/>
        </p:nvSpPr>
        <p:spPr bwMode="auto">
          <a:xfrm>
            <a:off x="1915422" y="1819555"/>
            <a:ext cx="358472" cy="276156"/>
          </a:xfrm>
          <a:custGeom>
            <a:avLst/>
            <a:gdLst>
              <a:gd name="T0" fmla="*/ 0 w 135"/>
              <a:gd name="T1" fmla="*/ 0 h 104"/>
              <a:gd name="T2" fmla="*/ 20 w 135"/>
              <a:gd name="T3" fmla="*/ 0 h 104"/>
              <a:gd name="T4" fmla="*/ 44 w 135"/>
              <a:gd name="T5" fmla="*/ 4 h 104"/>
              <a:gd name="T6" fmla="*/ 67 w 135"/>
              <a:gd name="T7" fmla="*/ 8 h 104"/>
              <a:gd name="T8" fmla="*/ 91 w 135"/>
              <a:gd name="T9" fmla="*/ 16 h 104"/>
              <a:gd name="T10" fmla="*/ 99 w 135"/>
              <a:gd name="T11" fmla="*/ 20 h 104"/>
              <a:gd name="T12" fmla="*/ 107 w 135"/>
              <a:gd name="T13" fmla="*/ 24 h 104"/>
              <a:gd name="T14" fmla="*/ 115 w 135"/>
              <a:gd name="T15" fmla="*/ 32 h 104"/>
              <a:gd name="T16" fmla="*/ 123 w 135"/>
              <a:gd name="T17" fmla="*/ 36 h 104"/>
              <a:gd name="T18" fmla="*/ 127 w 135"/>
              <a:gd name="T19" fmla="*/ 44 h 104"/>
              <a:gd name="T20" fmla="*/ 131 w 135"/>
              <a:gd name="T21" fmla="*/ 52 h 104"/>
              <a:gd name="T22" fmla="*/ 135 w 135"/>
              <a:gd name="T23" fmla="*/ 60 h 104"/>
              <a:gd name="T24" fmla="*/ 135 w 135"/>
              <a:gd name="T25" fmla="*/ 68 h 104"/>
              <a:gd name="T26" fmla="*/ 135 w 135"/>
              <a:gd name="T27" fmla="*/ 76 h 104"/>
              <a:gd name="T28" fmla="*/ 131 w 135"/>
              <a:gd name="T29" fmla="*/ 84 h 104"/>
              <a:gd name="T30" fmla="*/ 131 w 135"/>
              <a:gd name="T31" fmla="*/ 92 h 104"/>
              <a:gd name="T32" fmla="*/ 127 w 135"/>
              <a:gd name="T33" fmla="*/ 96 h 104"/>
              <a:gd name="T34" fmla="*/ 123 w 135"/>
              <a:gd name="T35" fmla="*/ 100 h 104"/>
              <a:gd name="T36" fmla="*/ 119 w 135"/>
              <a:gd name="T37" fmla="*/ 104 h 104"/>
              <a:gd name="T38" fmla="*/ 115 w 135"/>
              <a:gd name="T39" fmla="*/ 104 h 104"/>
              <a:gd name="T40" fmla="*/ 111 w 135"/>
              <a:gd name="T41" fmla="*/ 104 h 104"/>
              <a:gd name="T42" fmla="*/ 103 w 135"/>
              <a:gd name="T43" fmla="*/ 104 h 104"/>
              <a:gd name="T44" fmla="*/ 95 w 135"/>
              <a:gd name="T45" fmla="*/ 100 h 104"/>
              <a:gd name="T46" fmla="*/ 83 w 135"/>
              <a:gd name="T47" fmla="*/ 96 h 104"/>
              <a:gd name="T48" fmla="*/ 71 w 135"/>
              <a:gd name="T49" fmla="*/ 84 h 104"/>
              <a:gd name="T50" fmla="*/ 55 w 135"/>
              <a:gd name="T51" fmla="*/ 76 h 104"/>
              <a:gd name="T52" fmla="*/ 40 w 135"/>
              <a:gd name="T53" fmla="*/ 60 h 104"/>
              <a:gd name="T54" fmla="*/ 20 w 135"/>
              <a:gd name="T55" fmla="*/ 44 h 104"/>
              <a:gd name="T56" fmla="*/ 0 w 135"/>
              <a:gd name="T57" fmla="*/ 24 h 104"/>
              <a:gd name="T58" fmla="*/ 0 w 135"/>
              <a:gd name="T59" fmla="*/ 0 h 104"/>
              <a:gd name="T60" fmla="*/ 0 w 135"/>
              <a:gd name="T61" fmla="*/ 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5" h="104">
                <a:moveTo>
                  <a:pt x="0" y="0"/>
                </a:moveTo>
                <a:lnTo>
                  <a:pt x="20" y="0"/>
                </a:lnTo>
                <a:lnTo>
                  <a:pt x="44" y="4"/>
                </a:lnTo>
                <a:lnTo>
                  <a:pt x="67" y="8"/>
                </a:lnTo>
                <a:lnTo>
                  <a:pt x="91" y="16"/>
                </a:lnTo>
                <a:lnTo>
                  <a:pt x="99" y="20"/>
                </a:lnTo>
                <a:lnTo>
                  <a:pt x="107" y="24"/>
                </a:lnTo>
                <a:lnTo>
                  <a:pt x="115" y="32"/>
                </a:lnTo>
                <a:lnTo>
                  <a:pt x="123" y="36"/>
                </a:lnTo>
                <a:lnTo>
                  <a:pt x="127" y="44"/>
                </a:lnTo>
                <a:lnTo>
                  <a:pt x="131" y="52"/>
                </a:lnTo>
                <a:lnTo>
                  <a:pt x="135" y="60"/>
                </a:lnTo>
                <a:lnTo>
                  <a:pt x="135" y="68"/>
                </a:lnTo>
                <a:lnTo>
                  <a:pt x="135" y="76"/>
                </a:lnTo>
                <a:lnTo>
                  <a:pt x="131" y="84"/>
                </a:lnTo>
                <a:lnTo>
                  <a:pt x="131" y="92"/>
                </a:lnTo>
                <a:lnTo>
                  <a:pt x="127" y="96"/>
                </a:lnTo>
                <a:lnTo>
                  <a:pt x="123" y="100"/>
                </a:lnTo>
                <a:lnTo>
                  <a:pt x="119" y="104"/>
                </a:lnTo>
                <a:lnTo>
                  <a:pt x="115" y="104"/>
                </a:lnTo>
                <a:lnTo>
                  <a:pt x="111" y="104"/>
                </a:lnTo>
                <a:lnTo>
                  <a:pt x="103" y="104"/>
                </a:lnTo>
                <a:lnTo>
                  <a:pt x="95" y="100"/>
                </a:lnTo>
                <a:lnTo>
                  <a:pt x="83" y="96"/>
                </a:lnTo>
                <a:lnTo>
                  <a:pt x="71" y="84"/>
                </a:lnTo>
                <a:lnTo>
                  <a:pt x="55" y="76"/>
                </a:lnTo>
                <a:lnTo>
                  <a:pt x="40" y="60"/>
                </a:lnTo>
                <a:lnTo>
                  <a:pt x="20" y="44"/>
                </a:lnTo>
                <a:lnTo>
                  <a:pt x="0" y="2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36"/>
          <p:cNvSpPr>
            <a:spLocks/>
          </p:cNvSpPr>
          <p:nvPr/>
        </p:nvSpPr>
        <p:spPr bwMode="auto">
          <a:xfrm>
            <a:off x="1280796" y="1368147"/>
            <a:ext cx="1024962" cy="294744"/>
          </a:xfrm>
          <a:custGeom>
            <a:avLst/>
            <a:gdLst>
              <a:gd name="T0" fmla="*/ 235 w 386"/>
              <a:gd name="T1" fmla="*/ 12 h 111"/>
              <a:gd name="T2" fmla="*/ 267 w 386"/>
              <a:gd name="T3" fmla="*/ 4 h 111"/>
              <a:gd name="T4" fmla="*/ 290 w 386"/>
              <a:gd name="T5" fmla="*/ 0 h 111"/>
              <a:gd name="T6" fmla="*/ 310 w 386"/>
              <a:gd name="T7" fmla="*/ 0 h 111"/>
              <a:gd name="T8" fmla="*/ 330 w 386"/>
              <a:gd name="T9" fmla="*/ 0 h 111"/>
              <a:gd name="T10" fmla="*/ 354 w 386"/>
              <a:gd name="T11" fmla="*/ 4 h 111"/>
              <a:gd name="T12" fmla="*/ 374 w 386"/>
              <a:gd name="T13" fmla="*/ 12 h 111"/>
              <a:gd name="T14" fmla="*/ 382 w 386"/>
              <a:gd name="T15" fmla="*/ 24 h 111"/>
              <a:gd name="T16" fmla="*/ 386 w 386"/>
              <a:gd name="T17" fmla="*/ 35 h 111"/>
              <a:gd name="T18" fmla="*/ 378 w 386"/>
              <a:gd name="T19" fmla="*/ 47 h 111"/>
              <a:gd name="T20" fmla="*/ 370 w 386"/>
              <a:gd name="T21" fmla="*/ 51 h 111"/>
              <a:gd name="T22" fmla="*/ 354 w 386"/>
              <a:gd name="T23" fmla="*/ 59 h 111"/>
              <a:gd name="T24" fmla="*/ 334 w 386"/>
              <a:gd name="T25" fmla="*/ 67 h 111"/>
              <a:gd name="T26" fmla="*/ 306 w 386"/>
              <a:gd name="T27" fmla="*/ 71 h 111"/>
              <a:gd name="T28" fmla="*/ 271 w 386"/>
              <a:gd name="T29" fmla="*/ 79 h 111"/>
              <a:gd name="T30" fmla="*/ 227 w 386"/>
              <a:gd name="T31" fmla="*/ 87 h 111"/>
              <a:gd name="T32" fmla="*/ 175 w 386"/>
              <a:gd name="T33" fmla="*/ 95 h 111"/>
              <a:gd name="T34" fmla="*/ 136 w 386"/>
              <a:gd name="T35" fmla="*/ 103 h 111"/>
              <a:gd name="T36" fmla="*/ 104 w 386"/>
              <a:gd name="T37" fmla="*/ 107 h 111"/>
              <a:gd name="T38" fmla="*/ 88 w 386"/>
              <a:gd name="T39" fmla="*/ 111 h 111"/>
              <a:gd name="T40" fmla="*/ 76 w 386"/>
              <a:gd name="T41" fmla="*/ 107 h 111"/>
              <a:gd name="T42" fmla="*/ 52 w 386"/>
              <a:gd name="T43" fmla="*/ 103 h 111"/>
              <a:gd name="T44" fmla="*/ 24 w 386"/>
              <a:gd name="T45" fmla="*/ 91 h 111"/>
              <a:gd name="T46" fmla="*/ 8 w 386"/>
              <a:gd name="T47" fmla="*/ 79 h 111"/>
              <a:gd name="T48" fmla="*/ 0 w 386"/>
              <a:gd name="T49" fmla="*/ 67 h 111"/>
              <a:gd name="T50" fmla="*/ 0 w 386"/>
              <a:gd name="T51" fmla="*/ 59 h 111"/>
              <a:gd name="T52" fmla="*/ 12 w 386"/>
              <a:gd name="T53" fmla="*/ 55 h 111"/>
              <a:gd name="T54" fmla="*/ 28 w 386"/>
              <a:gd name="T55" fmla="*/ 55 h 111"/>
              <a:gd name="T56" fmla="*/ 40 w 386"/>
              <a:gd name="T57" fmla="*/ 51 h 111"/>
              <a:gd name="T58" fmla="*/ 60 w 386"/>
              <a:gd name="T59" fmla="*/ 47 h 111"/>
              <a:gd name="T60" fmla="*/ 80 w 386"/>
              <a:gd name="T61" fmla="*/ 43 h 111"/>
              <a:gd name="T62" fmla="*/ 120 w 386"/>
              <a:gd name="T63" fmla="*/ 35 h 111"/>
              <a:gd name="T64" fmla="*/ 163 w 386"/>
              <a:gd name="T65" fmla="*/ 27 h 111"/>
              <a:gd name="T66" fmla="*/ 199 w 386"/>
              <a:gd name="T67" fmla="*/ 20 h 111"/>
              <a:gd name="T68" fmla="*/ 219 w 386"/>
              <a:gd name="T69" fmla="*/ 16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86" h="111">
                <a:moveTo>
                  <a:pt x="219" y="16"/>
                </a:moveTo>
                <a:lnTo>
                  <a:pt x="235" y="12"/>
                </a:lnTo>
                <a:lnTo>
                  <a:pt x="251" y="8"/>
                </a:lnTo>
                <a:lnTo>
                  <a:pt x="267" y="4"/>
                </a:lnTo>
                <a:lnTo>
                  <a:pt x="279" y="4"/>
                </a:lnTo>
                <a:lnTo>
                  <a:pt x="290" y="0"/>
                </a:lnTo>
                <a:lnTo>
                  <a:pt x="298" y="0"/>
                </a:lnTo>
                <a:lnTo>
                  <a:pt x="310" y="0"/>
                </a:lnTo>
                <a:lnTo>
                  <a:pt x="318" y="0"/>
                </a:lnTo>
                <a:lnTo>
                  <a:pt x="330" y="0"/>
                </a:lnTo>
                <a:lnTo>
                  <a:pt x="346" y="0"/>
                </a:lnTo>
                <a:lnTo>
                  <a:pt x="354" y="4"/>
                </a:lnTo>
                <a:lnTo>
                  <a:pt x="366" y="8"/>
                </a:lnTo>
                <a:lnTo>
                  <a:pt x="374" y="12"/>
                </a:lnTo>
                <a:lnTo>
                  <a:pt x="378" y="16"/>
                </a:lnTo>
                <a:lnTo>
                  <a:pt x="382" y="24"/>
                </a:lnTo>
                <a:lnTo>
                  <a:pt x="386" y="31"/>
                </a:lnTo>
                <a:lnTo>
                  <a:pt x="386" y="35"/>
                </a:lnTo>
                <a:lnTo>
                  <a:pt x="382" y="43"/>
                </a:lnTo>
                <a:lnTo>
                  <a:pt x="378" y="47"/>
                </a:lnTo>
                <a:lnTo>
                  <a:pt x="374" y="47"/>
                </a:lnTo>
                <a:lnTo>
                  <a:pt x="370" y="51"/>
                </a:lnTo>
                <a:lnTo>
                  <a:pt x="362" y="55"/>
                </a:lnTo>
                <a:lnTo>
                  <a:pt x="354" y="59"/>
                </a:lnTo>
                <a:lnTo>
                  <a:pt x="346" y="63"/>
                </a:lnTo>
                <a:lnTo>
                  <a:pt x="334" y="67"/>
                </a:lnTo>
                <a:lnTo>
                  <a:pt x="322" y="67"/>
                </a:lnTo>
                <a:lnTo>
                  <a:pt x="306" y="71"/>
                </a:lnTo>
                <a:lnTo>
                  <a:pt x="286" y="75"/>
                </a:lnTo>
                <a:lnTo>
                  <a:pt x="271" y="79"/>
                </a:lnTo>
                <a:lnTo>
                  <a:pt x="247" y="83"/>
                </a:lnTo>
                <a:lnTo>
                  <a:pt x="227" y="87"/>
                </a:lnTo>
                <a:lnTo>
                  <a:pt x="203" y="91"/>
                </a:lnTo>
                <a:lnTo>
                  <a:pt x="175" y="95"/>
                </a:lnTo>
                <a:lnTo>
                  <a:pt x="155" y="99"/>
                </a:lnTo>
                <a:lnTo>
                  <a:pt x="136" y="103"/>
                </a:lnTo>
                <a:lnTo>
                  <a:pt x="120" y="107"/>
                </a:lnTo>
                <a:lnTo>
                  <a:pt x="104" y="107"/>
                </a:lnTo>
                <a:lnTo>
                  <a:pt x="92" y="107"/>
                </a:lnTo>
                <a:lnTo>
                  <a:pt x="88" y="111"/>
                </a:lnTo>
                <a:lnTo>
                  <a:pt x="80" y="111"/>
                </a:lnTo>
                <a:lnTo>
                  <a:pt x="76" y="107"/>
                </a:lnTo>
                <a:lnTo>
                  <a:pt x="64" y="107"/>
                </a:lnTo>
                <a:lnTo>
                  <a:pt x="52" y="103"/>
                </a:lnTo>
                <a:lnTo>
                  <a:pt x="36" y="95"/>
                </a:lnTo>
                <a:lnTo>
                  <a:pt x="24" y="91"/>
                </a:lnTo>
                <a:lnTo>
                  <a:pt x="12" y="87"/>
                </a:lnTo>
                <a:lnTo>
                  <a:pt x="8" y="79"/>
                </a:lnTo>
                <a:lnTo>
                  <a:pt x="0" y="71"/>
                </a:lnTo>
                <a:lnTo>
                  <a:pt x="0" y="67"/>
                </a:lnTo>
                <a:lnTo>
                  <a:pt x="0" y="63"/>
                </a:lnTo>
                <a:lnTo>
                  <a:pt x="0" y="59"/>
                </a:lnTo>
                <a:lnTo>
                  <a:pt x="4" y="59"/>
                </a:lnTo>
                <a:lnTo>
                  <a:pt x="12" y="55"/>
                </a:lnTo>
                <a:lnTo>
                  <a:pt x="20" y="55"/>
                </a:lnTo>
                <a:lnTo>
                  <a:pt x="28" y="55"/>
                </a:lnTo>
                <a:lnTo>
                  <a:pt x="32" y="51"/>
                </a:lnTo>
                <a:lnTo>
                  <a:pt x="40" y="51"/>
                </a:lnTo>
                <a:lnTo>
                  <a:pt x="48" y="51"/>
                </a:lnTo>
                <a:lnTo>
                  <a:pt x="60" y="47"/>
                </a:lnTo>
                <a:lnTo>
                  <a:pt x="68" y="47"/>
                </a:lnTo>
                <a:lnTo>
                  <a:pt x="80" y="43"/>
                </a:lnTo>
                <a:lnTo>
                  <a:pt x="92" y="39"/>
                </a:lnTo>
                <a:lnTo>
                  <a:pt x="120" y="35"/>
                </a:lnTo>
                <a:lnTo>
                  <a:pt x="147" y="31"/>
                </a:lnTo>
                <a:lnTo>
                  <a:pt x="163" y="27"/>
                </a:lnTo>
                <a:lnTo>
                  <a:pt x="179" y="24"/>
                </a:lnTo>
                <a:lnTo>
                  <a:pt x="199" y="20"/>
                </a:lnTo>
                <a:lnTo>
                  <a:pt x="219" y="16"/>
                </a:lnTo>
                <a:lnTo>
                  <a:pt x="219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37"/>
          <p:cNvSpPr>
            <a:spLocks/>
          </p:cNvSpPr>
          <p:nvPr/>
        </p:nvSpPr>
        <p:spPr bwMode="auto">
          <a:xfrm>
            <a:off x="2021635" y="1187584"/>
            <a:ext cx="1043550" cy="1476370"/>
          </a:xfrm>
          <a:custGeom>
            <a:avLst/>
            <a:gdLst>
              <a:gd name="T0" fmla="*/ 393 w 393"/>
              <a:gd name="T1" fmla="*/ 88 h 556"/>
              <a:gd name="T2" fmla="*/ 393 w 393"/>
              <a:gd name="T3" fmla="*/ 92 h 556"/>
              <a:gd name="T4" fmla="*/ 393 w 393"/>
              <a:gd name="T5" fmla="*/ 99 h 556"/>
              <a:gd name="T6" fmla="*/ 389 w 393"/>
              <a:gd name="T7" fmla="*/ 107 h 556"/>
              <a:gd name="T8" fmla="*/ 385 w 393"/>
              <a:gd name="T9" fmla="*/ 115 h 556"/>
              <a:gd name="T10" fmla="*/ 381 w 393"/>
              <a:gd name="T11" fmla="*/ 127 h 556"/>
              <a:gd name="T12" fmla="*/ 373 w 393"/>
              <a:gd name="T13" fmla="*/ 139 h 556"/>
              <a:gd name="T14" fmla="*/ 369 w 393"/>
              <a:gd name="T15" fmla="*/ 151 h 556"/>
              <a:gd name="T16" fmla="*/ 361 w 393"/>
              <a:gd name="T17" fmla="*/ 163 h 556"/>
              <a:gd name="T18" fmla="*/ 341 w 393"/>
              <a:gd name="T19" fmla="*/ 195 h 556"/>
              <a:gd name="T20" fmla="*/ 321 w 393"/>
              <a:gd name="T21" fmla="*/ 230 h 556"/>
              <a:gd name="T22" fmla="*/ 301 w 393"/>
              <a:gd name="T23" fmla="*/ 262 h 556"/>
              <a:gd name="T24" fmla="*/ 282 w 393"/>
              <a:gd name="T25" fmla="*/ 298 h 556"/>
              <a:gd name="T26" fmla="*/ 262 w 393"/>
              <a:gd name="T27" fmla="*/ 330 h 556"/>
              <a:gd name="T28" fmla="*/ 238 w 393"/>
              <a:gd name="T29" fmla="*/ 361 h 556"/>
              <a:gd name="T30" fmla="*/ 210 w 393"/>
              <a:gd name="T31" fmla="*/ 389 h 556"/>
              <a:gd name="T32" fmla="*/ 186 w 393"/>
              <a:gd name="T33" fmla="*/ 421 h 556"/>
              <a:gd name="T34" fmla="*/ 158 w 393"/>
              <a:gd name="T35" fmla="*/ 449 h 556"/>
              <a:gd name="T36" fmla="*/ 131 w 393"/>
              <a:gd name="T37" fmla="*/ 473 h 556"/>
              <a:gd name="T38" fmla="*/ 103 w 393"/>
              <a:gd name="T39" fmla="*/ 496 h 556"/>
              <a:gd name="T40" fmla="*/ 71 w 393"/>
              <a:gd name="T41" fmla="*/ 520 h 556"/>
              <a:gd name="T42" fmla="*/ 55 w 393"/>
              <a:gd name="T43" fmla="*/ 532 h 556"/>
              <a:gd name="T44" fmla="*/ 39 w 393"/>
              <a:gd name="T45" fmla="*/ 540 h 556"/>
              <a:gd name="T46" fmla="*/ 27 w 393"/>
              <a:gd name="T47" fmla="*/ 548 h 556"/>
              <a:gd name="T48" fmla="*/ 19 w 393"/>
              <a:gd name="T49" fmla="*/ 552 h 556"/>
              <a:gd name="T50" fmla="*/ 11 w 393"/>
              <a:gd name="T51" fmla="*/ 556 h 556"/>
              <a:gd name="T52" fmla="*/ 4 w 393"/>
              <a:gd name="T53" fmla="*/ 556 h 556"/>
              <a:gd name="T54" fmla="*/ 0 w 393"/>
              <a:gd name="T55" fmla="*/ 556 h 556"/>
              <a:gd name="T56" fmla="*/ 0 w 393"/>
              <a:gd name="T57" fmla="*/ 556 h 556"/>
              <a:gd name="T58" fmla="*/ 0 w 393"/>
              <a:gd name="T59" fmla="*/ 552 h 556"/>
              <a:gd name="T60" fmla="*/ 4 w 393"/>
              <a:gd name="T61" fmla="*/ 544 h 556"/>
              <a:gd name="T62" fmla="*/ 7 w 393"/>
              <a:gd name="T63" fmla="*/ 532 h 556"/>
              <a:gd name="T64" fmla="*/ 15 w 393"/>
              <a:gd name="T65" fmla="*/ 520 h 556"/>
              <a:gd name="T66" fmla="*/ 31 w 393"/>
              <a:gd name="T67" fmla="*/ 504 h 556"/>
              <a:gd name="T68" fmla="*/ 43 w 393"/>
              <a:gd name="T69" fmla="*/ 484 h 556"/>
              <a:gd name="T70" fmla="*/ 63 w 393"/>
              <a:gd name="T71" fmla="*/ 461 h 556"/>
              <a:gd name="T72" fmla="*/ 87 w 393"/>
              <a:gd name="T73" fmla="*/ 437 h 556"/>
              <a:gd name="T74" fmla="*/ 131 w 393"/>
              <a:gd name="T75" fmla="*/ 381 h 556"/>
              <a:gd name="T76" fmla="*/ 170 w 393"/>
              <a:gd name="T77" fmla="*/ 326 h 556"/>
              <a:gd name="T78" fmla="*/ 206 w 393"/>
              <a:gd name="T79" fmla="*/ 266 h 556"/>
              <a:gd name="T80" fmla="*/ 242 w 393"/>
              <a:gd name="T81" fmla="*/ 207 h 556"/>
              <a:gd name="T82" fmla="*/ 254 w 393"/>
              <a:gd name="T83" fmla="*/ 179 h 556"/>
              <a:gd name="T84" fmla="*/ 266 w 393"/>
              <a:gd name="T85" fmla="*/ 147 h 556"/>
              <a:gd name="T86" fmla="*/ 278 w 393"/>
              <a:gd name="T87" fmla="*/ 119 h 556"/>
              <a:gd name="T88" fmla="*/ 286 w 393"/>
              <a:gd name="T89" fmla="*/ 95 h 556"/>
              <a:gd name="T90" fmla="*/ 293 w 393"/>
              <a:gd name="T91" fmla="*/ 68 h 556"/>
              <a:gd name="T92" fmla="*/ 297 w 393"/>
              <a:gd name="T93" fmla="*/ 44 h 556"/>
              <a:gd name="T94" fmla="*/ 301 w 393"/>
              <a:gd name="T95" fmla="*/ 20 h 556"/>
              <a:gd name="T96" fmla="*/ 301 w 393"/>
              <a:gd name="T97" fmla="*/ 0 h 556"/>
              <a:gd name="T98" fmla="*/ 313 w 393"/>
              <a:gd name="T99" fmla="*/ 4 h 556"/>
              <a:gd name="T100" fmla="*/ 325 w 393"/>
              <a:gd name="T101" fmla="*/ 12 h 556"/>
              <a:gd name="T102" fmla="*/ 337 w 393"/>
              <a:gd name="T103" fmla="*/ 16 h 556"/>
              <a:gd name="T104" fmla="*/ 345 w 393"/>
              <a:gd name="T105" fmla="*/ 24 h 556"/>
              <a:gd name="T106" fmla="*/ 353 w 393"/>
              <a:gd name="T107" fmla="*/ 32 h 556"/>
              <a:gd name="T108" fmla="*/ 361 w 393"/>
              <a:gd name="T109" fmla="*/ 36 h 556"/>
              <a:gd name="T110" fmla="*/ 369 w 393"/>
              <a:gd name="T111" fmla="*/ 44 h 556"/>
              <a:gd name="T112" fmla="*/ 373 w 393"/>
              <a:gd name="T113" fmla="*/ 48 h 556"/>
              <a:gd name="T114" fmla="*/ 381 w 393"/>
              <a:gd name="T115" fmla="*/ 60 h 556"/>
              <a:gd name="T116" fmla="*/ 389 w 393"/>
              <a:gd name="T117" fmla="*/ 72 h 556"/>
              <a:gd name="T118" fmla="*/ 393 w 393"/>
              <a:gd name="T119" fmla="*/ 80 h 556"/>
              <a:gd name="T120" fmla="*/ 393 w 393"/>
              <a:gd name="T121" fmla="*/ 88 h 556"/>
              <a:gd name="T122" fmla="*/ 393 w 393"/>
              <a:gd name="T123" fmla="*/ 88 h 5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93" h="556">
                <a:moveTo>
                  <a:pt x="393" y="88"/>
                </a:moveTo>
                <a:lnTo>
                  <a:pt x="393" y="92"/>
                </a:lnTo>
                <a:lnTo>
                  <a:pt x="393" y="99"/>
                </a:lnTo>
                <a:lnTo>
                  <a:pt x="389" y="107"/>
                </a:lnTo>
                <a:lnTo>
                  <a:pt x="385" y="115"/>
                </a:lnTo>
                <a:lnTo>
                  <a:pt x="381" y="127"/>
                </a:lnTo>
                <a:lnTo>
                  <a:pt x="373" y="139"/>
                </a:lnTo>
                <a:lnTo>
                  <a:pt x="369" y="151"/>
                </a:lnTo>
                <a:lnTo>
                  <a:pt x="361" y="163"/>
                </a:lnTo>
                <a:lnTo>
                  <a:pt x="341" y="195"/>
                </a:lnTo>
                <a:lnTo>
                  <a:pt x="321" y="230"/>
                </a:lnTo>
                <a:lnTo>
                  <a:pt x="301" y="262"/>
                </a:lnTo>
                <a:lnTo>
                  <a:pt x="282" y="298"/>
                </a:lnTo>
                <a:lnTo>
                  <a:pt x="262" y="330"/>
                </a:lnTo>
                <a:lnTo>
                  <a:pt x="238" y="361"/>
                </a:lnTo>
                <a:lnTo>
                  <a:pt x="210" y="389"/>
                </a:lnTo>
                <a:lnTo>
                  <a:pt x="186" y="421"/>
                </a:lnTo>
                <a:lnTo>
                  <a:pt x="158" y="449"/>
                </a:lnTo>
                <a:lnTo>
                  <a:pt x="131" y="473"/>
                </a:lnTo>
                <a:lnTo>
                  <a:pt x="103" y="496"/>
                </a:lnTo>
                <a:lnTo>
                  <a:pt x="71" y="520"/>
                </a:lnTo>
                <a:lnTo>
                  <a:pt x="55" y="532"/>
                </a:lnTo>
                <a:lnTo>
                  <a:pt x="39" y="540"/>
                </a:lnTo>
                <a:lnTo>
                  <a:pt x="27" y="548"/>
                </a:lnTo>
                <a:lnTo>
                  <a:pt x="19" y="552"/>
                </a:lnTo>
                <a:lnTo>
                  <a:pt x="11" y="556"/>
                </a:lnTo>
                <a:lnTo>
                  <a:pt x="4" y="556"/>
                </a:lnTo>
                <a:lnTo>
                  <a:pt x="0" y="556"/>
                </a:lnTo>
                <a:lnTo>
                  <a:pt x="0" y="556"/>
                </a:lnTo>
                <a:lnTo>
                  <a:pt x="0" y="552"/>
                </a:lnTo>
                <a:lnTo>
                  <a:pt x="4" y="544"/>
                </a:lnTo>
                <a:lnTo>
                  <a:pt x="7" y="532"/>
                </a:lnTo>
                <a:lnTo>
                  <a:pt x="15" y="520"/>
                </a:lnTo>
                <a:lnTo>
                  <a:pt x="31" y="504"/>
                </a:lnTo>
                <a:lnTo>
                  <a:pt x="43" y="484"/>
                </a:lnTo>
                <a:lnTo>
                  <a:pt x="63" y="461"/>
                </a:lnTo>
                <a:lnTo>
                  <a:pt x="87" y="437"/>
                </a:lnTo>
                <a:lnTo>
                  <a:pt x="131" y="381"/>
                </a:lnTo>
                <a:lnTo>
                  <a:pt x="170" y="326"/>
                </a:lnTo>
                <a:lnTo>
                  <a:pt x="206" y="266"/>
                </a:lnTo>
                <a:lnTo>
                  <a:pt x="242" y="207"/>
                </a:lnTo>
                <a:lnTo>
                  <a:pt x="254" y="179"/>
                </a:lnTo>
                <a:lnTo>
                  <a:pt x="266" y="147"/>
                </a:lnTo>
                <a:lnTo>
                  <a:pt x="278" y="119"/>
                </a:lnTo>
                <a:lnTo>
                  <a:pt x="286" y="95"/>
                </a:lnTo>
                <a:lnTo>
                  <a:pt x="293" y="68"/>
                </a:lnTo>
                <a:lnTo>
                  <a:pt x="297" y="44"/>
                </a:lnTo>
                <a:lnTo>
                  <a:pt x="301" y="20"/>
                </a:lnTo>
                <a:lnTo>
                  <a:pt x="301" y="0"/>
                </a:lnTo>
                <a:lnTo>
                  <a:pt x="313" y="4"/>
                </a:lnTo>
                <a:lnTo>
                  <a:pt x="325" y="12"/>
                </a:lnTo>
                <a:lnTo>
                  <a:pt x="337" y="16"/>
                </a:lnTo>
                <a:lnTo>
                  <a:pt x="345" y="24"/>
                </a:lnTo>
                <a:lnTo>
                  <a:pt x="353" y="32"/>
                </a:lnTo>
                <a:lnTo>
                  <a:pt x="361" y="36"/>
                </a:lnTo>
                <a:lnTo>
                  <a:pt x="369" y="44"/>
                </a:lnTo>
                <a:lnTo>
                  <a:pt x="373" y="48"/>
                </a:lnTo>
                <a:lnTo>
                  <a:pt x="381" y="60"/>
                </a:lnTo>
                <a:lnTo>
                  <a:pt x="389" y="72"/>
                </a:lnTo>
                <a:lnTo>
                  <a:pt x="393" y="80"/>
                </a:lnTo>
                <a:lnTo>
                  <a:pt x="393" y="88"/>
                </a:lnTo>
                <a:lnTo>
                  <a:pt x="393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38"/>
          <p:cNvSpPr>
            <a:spLocks/>
          </p:cNvSpPr>
          <p:nvPr/>
        </p:nvSpPr>
        <p:spPr bwMode="auto">
          <a:xfrm>
            <a:off x="2188923" y="1073405"/>
            <a:ext cx="1391399" cy="347851"/>
          </a:xfrm>
          <a:custGeom>
            <a:avLst/>
            <a:gdLst>
              <a:gd name="T0" fmla="*/ 234 w 524"/>
              <a:gd name="T1" fmla="*/ 31 h 131"/>
              <a:gd name="T2" fmla="*/ 274 w 524"/>
              <a:gd name="T3" fmla="*/ 23 h 131"/>
              <a:gd name="T4" fmla="*/ 310 w 524"/>
              <a:gd name="T5" fmla="*/ 15 h 131"/>
              <a:gd name="T6" fmla="*/ 342 w 524"/>
              <a:gd name="T7" fmla="*/ 11 h 131"/>
              <a:gd name="T8" fmla="*/ 370 w 524"/>
              <a:gd name="T9" fmla="*/ 8 h 131"/>
              <a:gd name="T10" fmla="*/ 389 w 524"/>
              <a:gd name="T11" fmla="*/ 4 h 131"/>
              <a:gd name="T12" fmla="*/ 409 w 524"/>
              <a:gd name="T13" fmla="*/ 0 h 131"/>
              <a:gd name="T14" fmla="*/ 425 w 524"/>
              <a:gd name="T15" fmla="*/ 0 h 131"/>
              <a:gd name="T16" fmla="*/ 449 w 524"/>
              <a:gd name="T17" fmla="*/ 0 h 131"/>
              <a:gd name="T18" fmla="*/ 485 w 524"/>
              <a:gd name="T19" fmla="*/ 8 h 131"/>
              <a:gd name="T20" fmla="*/ 513 w 524"/>
              <a:gd name="T21" fmla="*/ 19 h 131"/>
              <a:gd name="T22" fmla="*/ 524 w 524"/>
              <a:gd name="T23" fmla="*/ 35 h 131"/>
              <a:gd name="T24" fmla="*/ 524 w 524"/>
              <a:gd name="T25" fmla="*/ 51 h 131"/>
              <a:gd name="T26" fmla="*/ 520 w 524"/>
              <a:gd name="T27" fmla="*/ 63 h 131"/>
              <a:gd name="T28" fmla="*/ 505 w 524"/>
              <a:gd name="T29" fmla="*/ 67 h 131"/>
              <a:gd name="T30" fmla="*/ 485 w 524"/>
              <a:gd name="T31" fmla="*/ 75 h 131"/>
              <a:gd name="T32" fmla="*/ 449 w 524"/>
              <a:gd name="T33" fmla="*/ 79 h 131"/>
              <a:gd name="T34" fmla="*/ 397 w 524"/>
              <a:gd name="T35" fmla="*/ 83 h 131"/>
              <a:gd name="T36" fmla="*/ 350 w 524"/>
              <a:gd name="T37" fmla="*/ 83 h 131"/>
              <a:gd name="T38" fmla="*/ 306 w 524"/>
              <a:gd name="T39" fmla="*/ 87 h 131"/>
              <a:gd name="T40" fmla="*/ 274 w 524"/>
              <a:gd name="T41" fmla="*/ 91 h 131"/>
              <a:gd name="T42" fmla="*/ 250 w 524"/>
              <a:gd name="T43" fmla="*/ 95 h 131"/>
              <a:gd name="T44" fmla="*/ 219 w 524"/>
              <a:gd name="T45" fmla="*/ 103 h 131"/>
              <a:gd name="T46" fmla="*/ 187 w 524"/>
              <a:gd name="T47" fmla="*/ 111 h 131"/>
              <a:gd name="T48" fmla="*/ 147 w 524"/>
              <a:gd name="T49" fmla="*/ 119 h 131"/>
              <a:gd name="T50" fmla="*/ 119 w 524"/>
              <a:gd name="T51" fmla="*/ 127 h 131"/>
              <a:gd name="T52" fmla="*/ 99 w 524"/>
              <a:gd name="T53" fmla="*/ 131 h 131"/>
              <a:gd name="T54" fmla="*/ 87 w 524"/>
              <a:gd name="T55" fmla="*/ 131 h 131"/>
              <a:gd name="T56" fmla="*/ 80 w 524"/>
              <a:gd name="T57" fmla="*/ 131 h 131"/>
              <a:gd name="T58" fmla="*/ 72 w 524"/>
              <a:gd name="T59" fmla="*/ 131 h 131"/>
              <a:gd name="T60" fmla="*/ 56 w 524"/>
              <a:gd name="T61" fmla="*/ 127 h 131"/>
              <a:gd name="T62" fmla="*/ 28 w 524"/>
              <a:gd name="T63" fmla="*/ 119 h 131"/>
              <a:gd name="T64" fmla="*/ 16 w 524"/>
              <a:gd name="T65" fmla="*/ 115 h 131"/>
              <a:gd name="T66" fmla="*/ 4 w 524"/>
              <a:gd name="T67" fmla="*/ 107 h 131"/>
              <a:gd name="T68" fmla="*/ 0 w 524"/>
              <a:gd name="T69" fmla="*/ 99 h 131"/>
              <a:gd name="T70" fmla="*/ 0 w 524"/>
              <a:gd name="T71" fmla="*/ 83 h 131"/>
              <a:gd name="T72" fmla="*/ 12 w 524"/>
              <a:gd name="T73" fmla="*/ 75 h 131"/>
              <a:gd name="T74" fmla="*/ 24 w 524"/>
              <a:gd name="T75" fmla="*/ 75 h 131"/>
              <a:gd name="T76" fmla="*/ 36 w 524"/>
              <a:gd name="T77" fmla="*/ 75 h 131"/>
              <a:gd name="T78" fmla="*/ 48 w 524"/>
              <a:gd name="T79" fmla="*/ 71 h 131"/>
              <a:gd name="T80" fmla="*/ 68 w 524"/>
              <a:gd name="T81" fmla="*/ 67 h 131"/>
              <a:gd name="T82" fmla="*/ 91 w 524"/>
              <a:gd name="T83" fmla="*/ 63 h 131"/>
              <a:gd name="T84" fmla="*/ 123 w 524"/>
              <a:gd name="T85" fmla="*/ 59 h 131"/>
              <a:gd name="T86" fmla="*/ 155 w 524"/>
              <a:gd name="T87" fmla="*/ 51 h 131"/>
              <a:gd name="T88" fmla="*/ 195 w 524"/>
              <a:gd name="T89" fmla="*/ 43 h 131"/>
              <a:gd name="T90" fmla="*/ 215 w 524"/>
              <a:gd name="T91" fmla="*/ 39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24" h="131">
                <a:moveTo>
                  <a:pt x="215" y="39"/>
                </a:moveTo>
                <a:lnTo>
                  <a:pt x="234" y="31"/>
                </a:lnTo>
                <a:lnTo>
                  <a:pt x="254" y="27"/>
                </a:lnTo>
                <a:lnTo>
                  <a:pt x="274" y="23"/>
                </a:lnTo>
                <a:lnTo>
                  <a:pt x="294" y="19"/>
                </a:lnTo>
                <a:lnTo>
                  <a:pt x="310" y="15"/>
                </a:lnTo>
                <a:lnTo>
                  <a:pt x="326" y="15"/>
                </a:lnTo>
                <a:lnTo>
                  <a:pt x="342" y="11"/>
                </a:lnTo>
                <a:lnTo>
                  <a:pt x="354" y="8"/>
                </a:lnTo>
                <a:lnTo>
                  <a:pt x="370" y="8"/>
                </a:lnTo>
                <a:lnTo>
                  <a:pt x="381" y="4"/>
                </a:lnTo>
                <a:lnTo>
                  <a:pt x="389" y="4"/>
                </a:lnTo>
                <a:lnTo>
                  <a:pt x="401" y="0"/>
                </a:lnTo>
                <a:lnTo>
                  <a:pt x="409" y="0"/>
                </a:lnTo>
                <a:lnTo>
                  <a:pt x="417" y="0"/>
                </a:lnTo>
                <a:lnTo>
                  <a:pt x="425" y="0"/>
                </a:lnTo>
                <a:lnTo>
                  <a:pt x="429" y="0"/>
                </a:lnTo>
                <a:lnTo>
                  <a:pt x="449" y="0"/>
                </a:lnTo>
                <a:lnTo>
                  <a:pt x="469" y="4"/>
                </a:lnTo>
                <a:lnTo>
                  <a:pt x="485" y="8"/>
                </a:lnTo>
                <a:lnTo>
                  <a:pt x="501" y="11"/>
                </a:lnTo>
                <a:lnTo>
                  <a:pt x="513" y="19"/>
                </a:lnTo>
                <a:lnTo>
                  <a:pt x="520" y="27"/>
                </a:lnTo>
                <a:lnTo>
                  <a:pt x="524" y="35"/>
                </a:lnTo>
                <a:lnTo>
                  <a:pt x="524" y="47"/>
                </a:lnTo>
                <a:lnTo>
                  <a:pt x="524" y="51"/>
                </a:lnTo>
                <a:lnTo>
                  <a:pt x="524" y="59"/>
                </a:lnTo>
                <a:lnTo>
                  <a:pt x="520" y="63"/>
                </a:lnTo>
                <a:lnTo>
                  <a:pt x="513" y="67"/>
                </a:lnTo>
                <a:lnTo>
                  <a:pt x="505" y="67"/>
                </a:lnTo>
                <a:lnTo>
                  <a:pt x="497" y="71"/>
                </a:lnTo>
                <a:lnTo>
                  <a:pt x="485" y="75"/>
                </a:lnTo>
                <a:lnTo>
                  <a:pt x="473" y="75"/>
                </a:lnTo>
                <a:lnTo>
                  <a:pt x="449" y="79"/>
                </a:lnTo>
                <a:lnTo>
                  <a:pt x="421" y="83"/>
                </a:lnTo>
                <a:lnTo>
                  <a:pt x="397" y="83"/>
                </a:lnTo>
                <a:lnTo>
                  <a:pt x="374" y="83"/>
                </a:lnTo>
                <a:lnTo>
                  <a:pt x="350" y="83"/>
                </a:lnTo>
                <a:lnTo>
                  <a:pt x="330" y="83"/>
                </a:lnTo>
                <a:lnTo>
                  <a:pt x="306" y="87"/>
                </a:lnTo>
                <a:lnTo>
                  <a:pt x="286" y="87"/>
                </a:lnTo>
                <a:lnTo>
                  <a:pt x="274" y="91"/>
                </a:lnTo>
                <a:lnTo>
                  <a:pt x="262" y="91"/>
                </a:lnTo>
                <a:lnTo>
                  <a:pt x="250" y="95"/>
                </a:lnTo>
                <a:lnTo>
                  <a:pt x="234" y="99"/>
                </a:lnTo>
                <a:lnTo>
                  <a:pt x="219" y="103"/>
                </a:lnTo>
                <a:lnTo>
                  <a:pt x="203" y="107"/>
                </a:lnTo>
                <a:lnTo>
                  <a:pt x="187" y="111"/>
                </a:lnTo>
                <a:lnTo>
                  <a:pt x="167" y="115"/>
                </a:lnTo>
                <a:lnTo>
                  <a:pt x="147" y="119"/>
                </a:lnTo>
                <a:lnTo>
                  <a:pt x="131" y="123"/>
                </a:lnTo>
                <a:lnTo>
                  <a:pt x="119" y="127"/>
                </a:lnTo>
                <a:lnTo>
                  <a:pt x="107" y="127"/>
                </a:lnTo>
                <a:lnTo>
                  <a:pt x="99" y="131"/>
                </a:lnTo>
                <a:lnTo>
                  <a:pt x="91" y="131"/>
                </a:lnTo>
                <a:lnTo>
                  <a:pt x="87" y="131"/>
                </a:lnTo>
                <a:lnTo>
                  <a:pt x="84" y="131"/>
                </a:lnTo>
                <a:lnTo>
                  <a:pt x="80" y="131"/>
                </a:lnTo>
                <a:lnTo>
                  <a:pt x="80" y="131"/>
                </a:lnTo>
                <a:lnTo>
                  <a:pt x="72" y="131"/>
                </a:lnTo>
                <a:lnTo>
                  <a:pt x="68" y="127"/>
                </a:lnTo>
                <a:lnTo>
                  <a:pt x="56" y="127"/>
                </a:lnTo>
                <a:lnTo>
                  <a:pt x="40" y="123"/>
                </a:lnTo>
                <a:lnTo>
                  <a:pt x="28" y="119"/>
                </a:lnTo>
                <a:lnTo>
                  <a:pt x="20" y="119"/>
                </a:lnTo>
                <a:lnTo>
                  <a:pt x="16" y="115"/>
                </a:lnTo>
                <a:lnTo>
                  <a:pt x="8" y="111"/>
                </a:lnTo>
                <a:lnTo>
                  <a:pt x="4" y="107"/>
                </a:lnTo>
                <a:lnTo>
                  <a:pt x="0" y="103"/>
                </a:lnTo>
                <a:lnTo>
                  <a:pt x="0" y="99"/>
                </a:lnTo>
                <a:lnTo>
                  <a:pt x="0" y="91"/>
                </a:lnTo>
                <a:lnTo>
                  <a:pt x="0" y="83"/>
                </a:lnTo>
                <a:lnTo>
                  <a:pt x="4" y="79"/>
                </a:lnTo>
                <a:lnTo>
                  <a:pt x="12" y="75"/>
                </a:lnTo>
                <a:lnTo>
                  <a:pt x="24" y="75"/>
                </a:lnTo>
                <a:lnTo>
                  <a:pt x="24" y="75"/>
                </a:lnTo>
                <a:lnTo>
                  <a:pt x="32" y="75"/>
                </a:lnTo>
                <a:lnTo>
                  <a:pt x="36" y="75"/>
                </a:lnTo>
                <a:lnTo>
                  <a:pt x="40" y="75"/>
                </a:lnTo>
                <a:lnTo>
                  <a:pt x="48" y="71"/>
                </a:lnTo>
                <a:lnTo>
                  <a:pt x="60" y="71"/>
                </a:lnTo>
                <a:lnTo>
                  <a:pt x="68" y="67"/>
                </a:lnTo>
                <a:lnTo>
                  <a:pt x="80" y="67"/>
                </a:lnTo>
                <a:lnTo>
                  <a:pt x="91" y="63"/>
                </a:lnTo>
                <a:lnTo>
                  <a:pt x="107" y="63"/>
                </a:lnTo>
                <a:lnTo>
                  <a:pt x="123" y="59"/>
                </a:lnTo>
                <a:lnTo>
                  <a:pt x="139" y="55"/>
                </a:lnTo>
                <a:lnTo>
                  <a:pt x="155" y="51"/>
                </a:lnTo>
                <a:lnTo>
                  <a:pt x="175" y="47"/>
                </a:lnTo>
                <a:lnTo>
                  <a:pt x="195" y="43"/>
                </a:lnTo>
                <a:lnTo>
                  <a:pt x="215" y="39"/>
                </a:lnTo>
                <a:lnTo>
                  <a:pt x="215" y="3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39"/>
          <p:cNvSpPr>
            <a:spLocks/>
          </p:cNvSpPr>
          <p:nvPr/>
        </p:nvSpPr>
        <p:spPr bwMode="auto">
          <a:xfrm>
            <a:off x="2706714" y="1641648"/>
            <a:ext cx="241637" cy="1526822"/>
          </a:xfrm>
          <a:custGeom>
            <a:avLst/>
            <a:gdLst>
              <a:gd name="T0" fmla="*/ 12 w 91"/>
              <a:gd name="T1" fmla="*/ 4 h 575"/>
              <a:gd name="T2" fmla="*/ 20 w 91"/>
              <a:gd name="T3" fmla="*/ 0 h 575"/>
              <a:gd name="T4" fmla="*/ 32 w 91"/>
              <a:gd name="T5" fmla="*/ 0 h 575"/>
              <a:gd name="T6" fmla="*/ 43 w 91"/>
              <a:gd name="T7" fmla="*/ 8 h 575"/>
              <a:gd name="T8" fmla="*/ 63 w 91"/>
              <a:gd name="T9" fmla="*/ 24 h 575"/>
              <a:gd name="T10" fmla="*/ 83 w 91"/>
              <a:gd name="T11" fmla="*/ 40 h 575"/>
              <a:gd name="T12" fmla="*/ 91 w 91"/>
              <a:gd name="T13" fmla="*/ 59 h 575"/>
              <a:gd name="T14" fmla="*/ 91 w 91"/>
              <a:gd name="T15" fmla="*/ 71 h 575"/>
              <a:gd name="T16" fmla="*/ 91 w 91"/>
              <a:gd name="T17" fmla="*/ 79 h 575"/>
              <a:gd name="T18" fmla="*/ 87 w 91"/>
              <a:gd name="T19" fmla="*/ 91 h 575"/>
              <a:gd name="T20" fmla="*/ 87 w 91"/>
              <a:gd name="T21" fmla="*/ 107 h 575"/>
              <a:gd name="T22" fmla="*/ 87 w 91"/>
              <a:gd name="T23" fmla="*/ 127 h 575"/>
              <a:gd name="T24" fmla="*/ 87 w 91"/>
              <a:gd name="T25" fmla="*/ 155 h 575"/>
              <a:gd name="T26" fmla="*/ 83 w 91"/>
              <a:gd name="T27" fmla="*/ 186 h 575"/>
              <a:gd name="T28" fmla="*/ 83 w 91"/>
              <a:gd name="T29" fmla="*/ 226 h 575"/>
              <a:gd name="T30" fmla="*/ 83 w 91"/>
              <a:gd name="T31" fmla="*/ 274 h 575"/>
              <a:gd name="T32" fmla="*/ 83 w 91"/>
              <a:gd name="T33" fmla="*/ 325 h 575"/>
              <a:gd name="T34" fmla="*/ 79 w 91"/>
              <a:gd name="T35" fmla="*/ 373 h 575"/>
              <a:gd name="T36" fmla="*/ 79 w 91"/>
              <a:gd name="T37" fmla="*/ 413 h 575"/>
              <a:gd name="T38" fmla="*/ 79 w 91"/>
              <a:gd name="T39" fmla="*/ 448 h 575"/>
              <a:gd name="T40" fmla="*/ 75 w 91"/>
              <a:gd name="T41" fmla="*/ 480 h 575"/>
              <a:gd name="T42" fmla="*/ 75 w 91"/>
              <a:gd name="T43" fmla="*/ 504 h 575"/>
              <a:gd name="T44" fmla="*/ 71 w 91"/>
              <a:gd name="T45" fmla="*/ 524 h 575"/>
              <a:gd name="T46" fmla="*/ 67 w 91"/>
              <a:gd name="T47" fmla="*/ 536 h 575"/>
              <a:gd name="T48" fmla="*/ 63 w 91"/>
              <a:gd name="T49" fmla="*/ 556 h 575"/>
              <a:gd name="T50" fmla="*/ 51 w 91"/>
              <a:gd name="T51" fmla="*/ 571 h 575"/>
              <a:gd name="T52" fmla="*/ 47 w 91"/>
              <a:gd name="T53" fmla="*/ 575 h 575"/>
              <a:gd name="T54" fmla="*/ 35 w 91"/>
              <a:gd name="T55" fmla="*/ 571 h 575"/>
              <a:gd name="T56" fmla="*/ 24 w 91"/>
              <a:gd name="T57" fmla="*/ 559 h 575"/>
              <a:gd name="T58" fmla="*/ 16 w 91"/>
              <a:gd name="T59" fmla="*/ 536 h 575"/>
              <a:gd name="T60" fmla="*/ 8 w 91"/>
              <a:gd name="T61" fmla="*/ 508 h 575"/>
              <a:gd name="T62" fmla="*/ 0 w 91"/>
              <a:gd name="T63" fmla="*/ 476 h 575"/>
              <a:gd name="T64" fmla="*/ 0 w 91"/>
              <a:gd name="T65" fmla="*/ 444 h 575"/>
              <a:gd name="T66" fmla="*/ 4 w 91"/>
              <a:gd name="T67" fmla="*/ 425 h 575"/>
              <a:gd name="T68" fmla="*/ 8 w 91"/>
              <a:gd name="T69" fmla="*/ 397 h 575"/>
              <a:gd name="T70" fmla="*/ 8 w 91"/>
              <a:gd name="T71" fmla="*/ 361 h 575"/>
              <a:gd name="T72" fmla="*/ 12 w 91"/>
              <a:gd name="T73" fmla="*/ 309 h 575"/>
              <a:gd name="T74" fmla="*/ 12 w 91"/>
              <a:gd name="T75" fmla="*/ 254 h 575"/>
              <a:gd name="T76" fmla="*/ 16 w 91"/>
              <a:gd name="T77" fmla="*/ 202 h 575"/>
              <a:gd name="T78" fmla="*/ 16 w 91"/>
              <a:gd name="T79" fmla="*/ 163 h 575"/>
              <a:gd name="T80" fmla="*/ 16 w 91"/>
              <a:gd name="T81" fmla="*/ 131 h 575"/>
              <a:gd name="T82" fmla="*/ 12 w 91"/>
              <a:gd name="T83" fmla="*/ 95 h 575"/>
              <a:gd name="T84" fmla="*/ 8 w 91"/>
              <a:gd name="T85" fmla="*/ 63 h 575"/>
              <a:gd name="T86" fmla="*/ 0 w 91"/>
              <a:gd name="T87" fmla="*/ 36 h 575"/>
              <a:gd name="T88" fmla="*/ 0 w 91"/>
              <a:gd name="T89" fmla="*/ 20 h 575"/>
              <a:gd name="T90" fmla="*/ 4 w 91"/>
              <a:gd name="T91" fmla="*/ 12 h 575"/>
              <a:gd name="T92" fmla="*/ 8 w 91"/>
              <a:gd name="T93" fmla="*/ 8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" h="575">
                <a:moveTo>
                  <a:pt x="8" y="8"/>
                </a:moveTo>
                <a:lnTo>
                  <a:pt x="12" y="4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2" y="0"/>
                </a:lnTo>
                <a:lnTo>
                  <a:pt x="39" y="4"/>
                </a:lnTo>
                <a:lnTo>
                  <a:pt x="43" y="8"/>
                </a:lnTo>
                <a:lnTo>
                  <a:pt x="51" y="12"/>
                </a:lnTo>
                <a:lnTo>
                  <a:pt x="63" y="24"/>
                </a:lnTo>
                <a:lnTo>
                  <a:pt x="75" y="32"/>
                </a:lnTo>
                <a:lnTo>
                  <a:pt x="83" y="40"/>
                </a:lnTo>
                <a:lnTo>
                  <a:pt x="87" y="48"/>
                </a:lnTo>
                <a:lnTo>
                  <a:pt x="91" y="59"/>
                </a:lnTo>
                <a:lnTo>
                  <a:pt x="91" y="63"/>
                </a:lnTo>
                <a:lnTo>
                  <a:pt x="91" y="71"/>
                </a:lnTo>
                <a:lnTo>
                  <a:pt x="91" y="79"/>
                </a:lnTo>
                <a:lnTo>
                  <a:pt x="91" y="79"/>
                </a:lnTo>
                <a:lnTo>
                  <a:pt x="91" y="83"/>
                </a:lnTo>
                <a:lnTo>
                  <a:pt x="87" y="91"/>
                </a:lnTo>
                <a:lnTo>
                  <a:pt x="87" y="95"/>
                </a:lnTo>
                <a:lnTo>
                  <a:pt x="87" y="107"/>
                </a:lnTo>
                <a:lnTo>
                  <a:pt x="87" y="115"/>
                </a:lnTo>
                <a:lnTo>
                  <a:pt x="87" y="127"/>
                </a:lnTo>
                <a:lnTo>
                  <a:pt x="87" y="139"/>
                </a:lnTo>
                <a:lnTo>
                  <a:pt x="87" y="155"/>
                </a:lnTo>
                <a:lnTo>
                  <a:pt x="83" y="171"/>
                </a:lnTo>
                <a:lnTo>
                  <a:pt x="83" y="186"/>
                </a:lnTo>
                <a:lnTo>
                  <a:pt x="83" y="206"/>
                </a:lnTo>
                <a:lnTo>
                  <a:pt x="83" y="226"/>
                </a:lnTo>
                <a:lnTo>
                  <a:pt x="83" y="250"/>
                </a:lnTo>
                <a:lnTo>
                  <a:pt x="83" y="274"/>
                </a:lnTo>
                <a:lnTo>
                  <a:pt x="83" y="298"/>
                </a:lnTo>
                <a:lnTo>
                  <a:pt x="83" y="325"/>
                </a:lnTo>
                <a:lnTo>
                  <a:pt x="83" y="349"/>
                </a:lnTo>
                <a:lnTo>
                  <a:pt x="79" y="373"/>
                </a:lnTo>
                <a:lnTo>
                  <a:pt x="79" y="393"/>
                </a:lnTo>
                <a:lnTo>
                  <a:pt x="79" y="413"/>
                </a:lnTo>
                <a:lnTo>
                  <a:pt x="79" y="432"/>
                </a:lnTo>
                <a:lnTo>
                  <a:pt x="79" y="448"/>
                </a:lnTo>
                <a:lnTo>
                  <a:pt x="75" y="464"/>
                </a:lnTo>
                <a:lnTo>
                  <a:pt x="75" y="480"/>
                </a:lnTo>
                <a:lnTo>
                  <a:pt x="75" y="492"/>
                </a:lnTo>
                <a:lnTo>
                  <a:pt x="75" y="504"/>
                </a:lnTo>
                <a:lnTo>
                  <a:pt x="71" y="516"/>
                </a:lnTo>
                <a:lnTo>
                  <a:pt x="71" y="524"/>
                </a:lnTo>
                <a:lnTo>
                  <a:pt x="71" y="532"/>
                </a:lnTo>
                <a:lnTo>
                  <a:pt x="67" y="536"/>
                </a:lnTo>
                <a:lnTo>
                  <a:pt x="67" y="540"/>
                </a:lnTo>
                <a:lnTo>
                  <a:pt x="63" y="556"/>
                </a:lnTo>
                <a:lnTo>
                  <a:pt x="55" y="567"/>
                </a:lnTo>
                <a:lnTo>
                  <a:pt x="51" y="571"/>
                </a:lnTo>
                <a:lnTo>
                  <a:pt x="51" y="571"/>
                </a:lnTo>
                <a:lnTo>
                  <a:pt x="47" y="575"/>
                </a:lnTo>
                <a:lnTo>
                  <a:pt x="43" y="575"/>
                </a:lnTo>
                <a:lnTo>
                  <a:pt x="35" y="571"/>
                </a:lnTo>
                <a:lnTo>
                  <a:pt x="28" y="567"/>
                </a:lnTo>
                <a:lnTo>
                  <a:pt x="24" y="559"/>
                </a:lnTo>
                <a:lnTo>
                  <a:pt x="20" y="552"/>
                </a:lnTo>
                <a:lnTo>
                  <a:pt x="16" y="536"/>
                </a:lnTo>
                <a:lnTo>
                  <a:pt x="12" y="524"/>
                </a:lnTo>
                <a:lnTo>
                  <a:pt x="8" y="508"/>
                </a:lnTo>
                <a:lnTo>
                  <a:pt x="4" y="492"/>
                </a:lnTo>
                <a:lnTo>
                  <a:pt x="0" y="476"/>
                </a:lnTo>
                <a:lnTo>
                  <a:pt x="0" y="460"/>
                </a:lnTo>
                <a:lnTo>
                  <a:pt x="0" y="444"/>
                </a:lnTo>
                <a:lnTo>
                  <a:pt x="4" y="432"/>
                </a:lnTo>
                <a:lnTo>
                  <a:pt x="4" y="425"/>
                </a:lnTo>
                <a:lnTo>
                  <a:pt x="8" y="413"/>
                </a:lnTo>
                <a:lnTo>
                  <a:pt x="8" y="397"/>
                </a:lnTo>
                <a:lnTo>
                  <a:pt x="8" y="381"/>
                </a:lnTo>
                <a:lnTo>
                  <a:pt x="8" y="361"/>
                </a:lnTo>
                <a:lnTo>
                  <a:pt x="8" y="337"/>
                </a:lnTo>
                <a:lnTo>
                  <a:pt x="12" y="309"/>
                </a:lnTo>
                <a:lnTo>
                  <a:pt x="12" y="282"/>
                </a:lnTo>
                <a:lnTo>
                  <a:pt x="12" y="254"/>
                </a:lnTo>
                <a:lnTo>
                  <a:pt x="16" y="226"/>
                </a:lnTo>
                <a:lnTo>
                  <a:pt x="16" y="202"/>
                </a:lnTo>
                <a:lnTo>
                  <a:pt x="16" y="178"/>
                </a:lnTo>
                <a:lnTo>
                  <a:pt x="16" y="163"/>
                </a:lnTo>
                <a:lnTo>
                  <a:pt x="16" y="143"/>
                </a:lnTo>
                <a:lnTo>
                  <a:pt x="16" y="131"/>
                </a:lnTo>
                <a:lnTo>
                  <a:pt x="16" y="115"/>
                </a:lnTo>
                <a:lnTo>
                  <a:pt x="12" y="95"/>
                </a:lnTo>
                <a:lnTo>
                  <a:pt x="8" y="79"/>
                </a:lnTo>
                <a:lnTo>
                  <a:pt x="8" y="63"/>
                </a:lnTo>
                <a:lnTo>
                  <a:pt x="4" y="48"/>
                </a:lnTo>
                <a:lnTo>
                  <a:pt x="0" y="36"/>
                </a:lnTo>
                <a:lnTo>
                  <a:pt x="0" y="28"/>
                </a:lnTo>
                <a:lnTo>
                  <a:pt x="0" y="20"/>
                </a:lnTo>
                <a:lnTo>
                  <a:pt x="0" y="16"/>
                </a:lnTo>
                <a:lnTo>
                  <a:pt x="4" y="12"/>
                </a:lnTo>
                <a:lnTo>
                  <a:pt x="8" y="8"/>
                </a:lnTo>
                <a:lnTo>
                  <a:pt x="8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40"/>
          <p:cNvSpPr>
            <a:spLocks/>
          </p:cNvSpPr>
          <p:nvPr/>
        </p:nvSpPr>
        <p:spPr bwMode="auto">
          <a:xfrm>
            <a:off x="2969593" y="2010740"/>
            <a:ext cx="695700" cy="547000"/>
          </a:xfrm>
          <a:custGeom>
            <a:avLst/>
            <a:gdLst>
              <a:gd name="T0" fmla="*/ 80 w 262"/>
              <a:gd name="T1" fmla="*/ 87 h 206"/>
              <a:gd name="T2" fmla="*/ 60 w 262"/>
              <a:gd name="T3" fmla="*/ 71 h 206"/>
              <a:gd name="T4" fmla="*/ 44 w 262"/>
              <a:gd name="T5" fmla="*/ 59 h 206"/>
              <a:gd name="T6" fmla="*/ 28 w 262"/>
              <a:gd name="T7" fmla="*/ 47 h 206"/>
              <a:gd name="T8" fmla="*/ 16 w 262"/>
              <a:gd name="T9" fmla="*/ 36 h 206"/>
              <a:gd name="T10" fmla="*/ 8 w 262"/>
              <a:gd name="T11" fmla="*/ 28 h 206"/>
              <a:gd name="T12" fmla="*/ 4 w 262"/>
              <a:gd name="T13" fmla="*/ 20 h 206"/>
              <a:gd name="T14" fmla="*/ 0 w 262"/>
              <a:gd name="T15" fmla="*/ 16 h 206"/>
              <a:gd name="T16" fmla="*/ 0 w 262"/>
              <a:gd name="T17" fmla="*/ 12 h 206"/>
              <a:gd name="T18" fmla="*/ 4 w 262"/>
              <a:gd name="T19" fmla="*/ 8 h 206"/>
              <a:gd name="T20" fmla="*/ 12 w 262"/>
              <a:gd name="T21" fmla="*/ 4 h 206"/>
              <a:gd name="T22" fmla="*/ 24 w 262"/>
              <a:gd name="T23" fmla="*/ 0 h 206"/>
              <a:gd name="T24" fmla="*/ 36 w 262"/>
              <a:gd name="T25" fmla="*/ 0 h 206"/>
              <a:gd name="T26" fmla="*/ 44 w 262"/>
              <a:gd name="T27" fmla="*/ 0 h 206"/>
              <a:gd name="T28" fmla="*/ 56 w 262"/>
              <a:gd name="T29" fmla="*/ 0 h 206"/>
              <a:gd name="T30" fmla="*/ 64 w 262"/>
              <a:gd name="T31" fmla="*/ 4 h 206"/>
              <a:gd name="T32" fmla="*/ 80 w 262"/>
              <a:gd name="T33" fmla="*/ 8 h 206"/>
              <a:gd name="T34" fmla="*/ 91 w 262"/>
              <a:gd name="T35" fmla="*/ 12 h 206"/>
              <a:gd name="T36" fmla="*/ 107 w 262"/>
              <a:gd name="T37" fmla="*/ 20 h 206"/>
              <a:gd name="T38" fmla="*/ 127 w 262"/>
              <a:gd name="T39" fmla="*/ 24 h 206"/>
              <a:gd name="T40" fmla="*/ 143 w 262"/>
              <a:gd name="T41" fmla="*/ 32 h 206"/>
              <a:gd name="T42" fmla="*/ 163 w 262"/>
              <a:gd name="T43" fmla="*/ 39 h 206"/>
              <a:gd name="T44" fmla="*/ 179 w 262"/>
              <a:gd name="T45" fmla="*/ 47 h 206"/>
              <a:gd name="T46" fmla="*/ 195 w 262"/>
              <a:gd name="T47" fmla="*/ 55 h 206"/>
              <a:gd name="T48" fmla="*/ 207 w 262"/>
              <a:gd name="T49" fmla="*/ 63 h 206"/>
              <a:gd name="T50" fmla="*/ 219 w 262"/>
              <a:gd name="T51" fmla="*/ 71 h 206"/>
              <a:gd name="T52" fmla="*/ 230 w 262"/>
              <a:gd name="T53" fmla="*/ 79 h 206"/>
              <a:gd name="T54" fmla="*/ 238 w 262"/>
              <a:gd name="T55" fmla="*/ 87 h 206"/>
              <a:gd name="T56" fmla="*/ 242 w 262"/>
              <a:gd name="T57" fmla="*/ 95 h 206"/>
              <a:gd name="T58" fmla="*/ 250 w 262"/>
              <a:gd name="T59" fmla="*/ 111 h 206"/>
              <a:gd name="T60" fmla="*/ 258 w 262"/>
              <a:gd name="T61" fmla="*/ 123 h 206"/>
              <a:gd name="T62" fmla="*/ 262 w 262"/>
              <a:gd name="T63" fmla="*/ 135 h 206"/>
              <a:gd name="T64" fmla="*/ 262 w 262"/>
              <a:gd name="T65" fmla="*/ 143 h 206"/>
              <a:gd name="T66" fmla="*/ 262 w 262"/>
              <a:gd name="T67" fmla="*/ 155 h 206"/>
              <a:gd name="T68" fmla="*/ 262 w 262"/>
              <a:gd name="T69" fmla="*/ 166 h 206"/>
              <a:gd name="T70" fmla="*/ 262 w 262"/>
              <a:gd name="T71" fmla="*/ 174 h 206"/>
              <a:gd name="T72" fmla="*/ 258 w 262"/>
              <a:gd name="T73" fmla="*/ 186 h 206"/>
              <a:gd name="T74" fmla="*/ 254 w 262"/>
              <a:gd name="T75" fmla="*/ 194 h 206"/>
              <a:gd name="T76" fmla="*/ 250 w 262"/>
              <a:gd name="T77" fmla="*/ 202 h 206"/>
              <a:gd name="T78" fmla="*/ 242 w 262"/>
              <a:gd name="T79" fmla="*/ 206 h 206"/>
              <a:gd name="T80" fmla="*/ 234 w 262"/>
              <a:gd name="T81" fmla="*/ 206 h 206"/>
              <a:gd name="T82" fmla="*/ 226 w 262"/>
              <a:gd name="T83" fmla="*/ 206 h 206"/>
              <a:gd name="T84" fmla="*/ 215 w 262"/>
              <a:gd name="T85" fmla="*/ 202 h 206"/>
              <a:gd name="T86" fmla="*/ 203 w 262"/>
              <a:gd name="T87" fmla="*/ 194 h 206"/>
              <a:gd name="T88" fmla="*/ 187 w 262"/>
              <a:gd name="T89" fmla="*/ 182 h 206"/>
              <a:gd name="T90" fmla="*/ 179 w 262"/>
              <a:gd name="T91" fmla="*/ 174 h 206"/>
              <a:gd name="T92" fmla="*/ 171 w 262"/>
              <a:gd name="T93" fmla="*/ 166 h 206"/>
              <a:gd name="T94" fmla="*/ 159 w 262"/>
              <a:gd name="T95" fmla="*/ 159 h 206"/>
              <a:gd name="T96" fmla="*/ 147 w 262"/>
              <a:gd name="T97" fmla="*/ 147 h 206"/>
              <a:gd name="T98" fmla="*/ 131 w 262"/>
              <a:gd name="T99" fmla="*/ 135 h 206"/>
              <a:gd name="T100" fmla="*/ 115 w 262"/>
              <a:gd name="T101" fmla="*/ 119 h 206"/>
              <a:gd name="T102" fmla="*/ 99 w 262"/>
              <a:gd name="T103" fmla="*/ 103 h 206"/>
              <a:gd name="T104" fmla="*/ 80 w 262"/>
              <a:gd name="T105" fmla="*/ 87 h 206"/>
              <a:gd name="T106" fmla="*/ 80 w 262"/>
              <a:gd name="T107" fmla="*/ 87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62" h="206">
                <a:moveTo>
                  <a:pt x="80" y="87"/>
                </a:moveTo>
                <a:lnTo>
                  <a:pt x="60" y="71"/>
                </a:lnTo>
                <a:lnTo>
                  <a:pt x="44" y="59"/>
                </a:lnTo>
                <a:lnTo>
                  <a:pt x="28" y="47"/>
                </a:lnTo>
                <a:lnTo>
                  <a:pt x="16" y="36"/>
                </a:lnTo>
                <a:lnTo>
                  <a:pt x="8" y="28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12" y="4"/>
                </a:lnTo>
                <a:lnTo>
                  <a:pt x="24" y="0"/>
                </a:lnTo>
                <a:lnTo>
                  <a:pt x="36" y="0"/>
                </a:lnTo>
                <a:lnTo>
                  <a:pt x="44" y="0"/>
                </a:lnTo>
                <a:lnTo>
                  <a:pt x="56" y="0"/>
                </a:lnTo>
                <a:lnTo>
                  <a:pt x="64" y="4"/>
                </a:lnTo>
                <a:lnTo>
                  <a:pt x="80" y="8"/>
                </a:lnTo>
                <a:lnTo>
                  <a:pt x="91" y="12"/>
                </a:lnTo>
                <a:lnTo>
                  <a:pt x="107" y="20"/>
                </a:lnTo>
                <a:lnTo>
                  <a:pt x="127" y="24"/>
                </a:lnTo>
                <a:lnTo>
                  <a:pt x="143" y="32"/>
                </a:lnTo>
                <a:lnTo>
                  <a:pt x="163" y="39"/>
                </a:lnTo>
                <a:lnTo>
                  <a:pt x="179" y="47"/>
                </a:lnTo>
                <a:lnTo>
                  <a:pt x="195" y="55"/>
                </a:lnTo>
                <a:lnTo>
                  <a:pt x="207" y="63"/>
                </a:lnTo>
                <a:lnTo>
                  <a:pt x="219" y="71"/>
                </a:lnTo>
                <a:lnTo>
                  <a:pt x="230" y="79"/>
                </a:lnTo>
                <a:lnTo>
                  <a:pt x="238" y="87"/>
                </a:lnTo>
                <a:lnTo>
                  <a:pt x="242" y="95"/>
                </a:lnTo>
                <a:lnTo>
                  <a:pt x="250" y="111"/>
                </a:lnTo>
                <a:lnTo>
                  <a:pt x="258" y="123"/>
                </a:lnTo>
                <a:lnTo>
                  <a:pt x="262" y="135"/>
                </a:lnTo>
                <a:lnTo>
                  <a:pt x="262" y="143"/>
                </a:lnTo>
                <a:lnTo>
                  <a:pt x="262" y="155"/>
                </a:lnTo>
                <a:lnTo>
                  <a:pt x="262" y="166"/>
                </a:lnTo>
                <a:lnTo>
                  <a:pt x="262" y="174"/>
                </a:lnTo>
                <a:lnTo>
                  <a:pt x="258" y="186"/>
                </a:lnTo>
                <a:lnTo>
                  <a:pt x="254" y="194"/>
                </a:lnTo>
                <a:lnTo>
                  <a:pt x="250" y="202"/>
                </a:lnTo>
                <a:lnTo>
                  <a:pt x="242" y="206"/>
                </a:lnTo>
                <a:lnTo>
                  <a:pt x="234" y="206"/>
                </a:lnTo>
                <a:lnTo>
                  <a:pt x="226" y="206"/>
                </a:lnTo>
                <a:lnTo>
                  <a:pt x="215" y="202"/>
                </a:lnTo>
                <a:lnTo>
                  <a:pt x="203" y="194"/>
                </a:lnTo>
                <a:lnTo>
                  <a:pt x="187" y="182"/>
                </a:lnTo>
                <a:lnTo>
                  <a:pt x="179" y="174"/>
                </a:lnTo>
                <a:lnTo>
                  <a:pt x="171" y="166"/>
                </a:lnTo>
                <a:lnTo>
                  <a:pt x="159" y="159"/>
                </a:lnTo>
                <a:lnTo>
                  <a:pt x="147" y="147"/>
                </a:lnTo>
                <a:lnTo>
                  <a:pt x="131" y="135"/>
                </a:lnTo>
                <a:lnTo>
                  <a:pt x="115" y="119"/>
                </a:lnTo>
                <a:lnTo>
                  <a:pt x="99" y="103"/>
                </a:lnTo>
                <a:lnTo>
                  <a:pt x="80" y="87"/>
                </a:lnTo>
                <a:lnTo>
                  <a:pt x="80" y="8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42"/>
          <p:cNvSpPr>
            <a:spLocks/>
          </p:cNvSpPr>
          <p:nvPr/>
        </p:nvSpPr>
        <p:spPr bwMode="auto">
          <a:xfrm>
            <a:off x="5464560" y="673775"/>
            <a:ext cx="1340948" cy="799259"/>
          </a:xfrm>
          <a:custGeom>
            <a:avLst/>
            <a:gdLst>
              <a:gd name="T0" fmla="*/ 461 w 505"/>
              <a:gd name="T1" fmla="*/ 111 h 301"/>
              <a:gd name="T2" fmla="*/ 449 w 505"/>
              <a:gd name="T3" fmla="*/ 123 h 301"/>
              <a:gd name="T4" fmla="*/ 429 w 505"/>
              <a:gd name="T5" fmla="*/ 134 h 301"/>
              <a:gd name="T6" fmla="*/ 409 w 505"/>
              <a:gd name="T7" fmla="*/ 154 h 301"/>
              <a:gd name="T8" fmla="*/ 381 w 505"/>
              <a:gd name="T9" fmla="*/ 178 h 301"/>
              <a:gd name="T10" fmla="*/ 354 w 505"/>
              <a:gd name="T11" fmla="*/ 206 h 301"/>
              <a:gd name="T12" fmla="*/ 318 w 505"/>
              <a:gd name="T13" fmla="*/ 242 h 301"/>
              <a:gd name="T14" fmla="*/ 282 w 505"/>
              <a:gd name="T15" fmla="*/ 281 h 301"/>
              <a:gd name="T16" fmla="*/ 230 w 505"/>
              <a:gd name="T17" fmla="*/ 265 h 301"/>
              <a:gd name="T18" fmla="*/ 258 w 505"/>
              <a:gd name="T19" fmla="*/ 226 h 301"/>
              <a:gd name="T20" fmla="*/ 286 w 505"/>
              <a:gd name="T21" fmla="*/ 190 h 301"/>
              <a:gd name="T22" fmla="*/ 306 w 505"/>
              <a:gd name="T23" fmla="*/ 162 h 301"/>
              <a:gd name="T24" fmla="*/ 322 w 505"/>
              <a:gd name="T25" fmla="*/ 134 h 301"/>
              <a:gd name="T26" fmla="*/ 338 w 505"/>
              <a:gd name="T27" fmla="*/ 115 h 301"/>
              <a:gd name="T28" fmla="*/ 346 w 505"/>
              <a:gd name="T29" fmla="*/ 103 h 301"/>
              <a:gd name="T30" fmla="*/ 354 w 505"/>
              <a:gd name="T31" fmla="*/ 91 h 301"/>
              <a:gd name="T32" fmla="*/ 354 w 505"/>
              <a:gd name="T33" fmla="*/ 87 h 301"/>
              <a:gd name="T34" fmla="*/ 342 w 505"/>
              <a:gd name="T35" fmla="*/ 87 h 301"/>
              <a:gd name="T36" fmla="*/ 334 w 505"/>
              <a:gd name="T37" fmla="*/ 87 h 301"/>
              <a:gd name="T38" fmla="*/ 314 w 505"/>
              <a:gd name="T39" fmla="*/ 95 h 301"/>
              <a:gd name="T40" fmla="*/ 282 w 505"/>
              <a:gd name="T41" fmla="*/ 103 h 301"/>
              <a:gd name="T42" fmla="*/ 234 w 505"/>
              <a:gd name="T43" fmla="*/ 115 h 301"/>
              <a:gd name="T44" fmla="*/ 179 w 505"/>
              <a:gd name="T45" fmla="*/ 131 h 301"/>
              <a:gd name="T46" fmla="*/ 131 w 505"/>
              <a:gd name="T47" fmla="*/ 142 h 301"/>
              <a:gd name="T48" fmla="*/ 99 w 505"/>
              <a:gd name="T49" fmla="*/ 150 h 301"/>
              <a:gd name="T50" fmla="*/ 80 w 505"/>
              <a:gd name="T51" fmla="*/ 154 h 301"/>
              <a:gd name="T52" fmla="*/ 64 w 505"/>
              <a:gd name="T53" fmla="*/ 154 h 301"/>
              <a:gd name="T54" fmla="*/ 56 w 505"/>
              <a:gd name="T55" fmla="*/ 150 h 301"/>
              <a:gd name="T56" fmla="*/ 44 w 505"/>
              <a:gd name="T57" fmla="*/ 138 h 301"/>
              <a:gd name="T58" fmla="*/ 32 w 505"/>
              <a:gd name="T59" fmla="*/ 127 h 301"/>
              <a:gd name="T60" fmla="*/ 8 w 505"/>
              <a:gd name="T61" fmla="*/ 103 h 301"/>
              <a:gd name="T62" fmla="*/ 0 w 505"/>
              <a:gd name="T63" fmla="*/ 91 h 301"/>
              <a:gd name="T64" fmla="*/ 0 w 505"/>
              <a:gd name="T65" fmla="*/ 79 h 301"/>
              <a:gd name="T66" fmla="*/ 52 w 505"/>
              <a:gd name="T67" fmla="*/ 79 h 301"/>
              <a:gd name="T68" fmla="*/ 103 w 505"/>
              <a:gd name="T69" fmla="*/ 71 h 301"/>
              <a:gd name="T70" fmla="*/ 127 w 505"/>
              <a:gd name="T71" fmla="*/ 67 h 301"/>
              <a:gd name="T72" fmla="*/ 159 w 505"/>
              <a:gd name="T73" fmla="*/ 63 h 301"/>
              <a:gd name="T74" fmla="*/ 199 w 505"/>
              <a:gd name="T75" fmla="*/ 55 h 301"/>
              <a:gd name="T76" fmla="*/ 242 w 505"/>
              <a:gd name="T77" fmla="*/ 47 h 301"/>
              <a:gd name="T78" fmla="*/ 282 w 505"/>
              <a:gd name="T79" fmla="*/ 35 h 301"/>
              <a:gd name="T80" fmla="*/ 314 w 505"/>
              <a:gd name="T81" fmla="*/ 27 h 301"/>
              <a:gd name="T82" fmla="*/ 338 w 505"/>
              <a:gd name="T83" fmla="*/ 19 h 301"/>
              <a:gd name="T84" fmla="*/ 350 w 505"/>
              <a:gd name="T85" fmla="*/ 11 h 301"/>
              <a:gd name="T86" fmla="*/ 366 w 505"/>
              <a:gd name="T87" fmla="*/ 4 h 301"/>
              <a:gd name="T88" fmla="*/ 381 w 505"/>
              <a:gd name="T89" fmla="*/ 0 h 301"/>
              <a:gd name="T90" fmla="*/ 393 w 505"/>
              <a:gd name="T91" fmla="*/ 0 h 301"/>
              <a:gd name="T92" fmla="*/ 409 w 505"/>
              <a:gd name="T93" fmla="*/ 7 h 301"/>
              <a:gd name="T94" fmla="*/ 429 w 505"/>
              <a:gd name="T95" fmla="*/ 15 h 301"/>
              <a:gd name="T96" fmla="*/ 453 w 505"/>
              <a:gd name="T97" fmla="*/ 27 h 301"/>
              <a:gd name="T98" fmla="*/ 477 w 505"/>
              <a:gd name="T99" fmla="*/ 43 h 301"/>
              <a:gd name="T100" fmla="*/ 493 w 505"/>
              <a:gd name="T101" fmla="*/ 55 h 301"/>
              <a:gd name="T102" fmla="*/ 501 w 505"/>
              <a:gd name="T103" fmla="*/ 67 h 301"/>
              <a:gd name="T104" fmla="*/ 505 w 505"/>
              <a:gd name="T105" fmla="*/ 75 h 301"/>
              <a:gd name="T106" fmla="*/ 505 w 505"/>
              <a:gd name="T107" fmla="*/ 87 h 301"/>
              <a:gd name="T108" fmla="*/ 497 w 505"/>
              <a:gd name="T109" fmla="*/ 95 h 301"/>
              <a:gd name="T110" fmla="*/ 485 w 505"/>
              <a:gd name="T111" fmla="*/ 103 h 301"/>
              <a:gd name="T112" fmla="*/ 465 w 505"/>
              <a:gd name="T113" fmla="*/ 111 h 3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05" h="301">
                <a:moveTo>
                  <a:pt x="465" y="111"/>
                </a:moveTo>
                <a:lnTo>
                  <a:pt x="461" y="111"/>
                </a:lnTo>
                <a:lnTo>
                  <a:pt x="453" y="119"/>
                </a:lnTo>
                <a:lnTo>
                  <a:pt x="449" y="123"/>
                </a:lnTo>
                <a:lnTo>
                  <a:pt x="441" y="131"/>
                </a:lnTo>
                <a:lnTo>
                  <a:pt x="429" y="134"/>
                </a:lnTo>
                <a:lnTo>
                  <a:pt x="421" y="146"/>
                </a:lnTo>
                <a:lnTo>
                  <a:pt x="409" y="154"/>
                </a:lnTo>
                <a:lnTo>
                  <a:pt x="397" y="166"/>
                </a:lnTo>
                <a:lnTo>
                  <a:pt x="381" y="178"/>
                </a:lnTo>
                <a:lnTo>
                  <a:pt x="370" y="194"/>
                </a:lnTo>
                <a:lnTo>
                  <a:pt x="354" y="206"/>
                </a:lnTo>
                <a:lnTo>
                  <a:pt x="338" y="226"/>
                </a:lnTo>
                <a:lnTo>
                  <a:pt x="318" y="242"/>
                </a:lnTo>
                <a:lnTo>
                  <a:pt x="302" y="261"/>
                </a:lnTo>
                <a:lnTo>
                  <a:pt x="282" y="281"/>
                </a:lnTo>
                <a:lnTo>
                  <a:pt x="262" y="301"/>
                </a:lnTo>
                <a:lnTo>
                  <a:pt x="230" y="265"/>
                </a:lnTo>
                <a:lnTo>
                  <a:pt x="246" y="246"/>
                </a:lnTo>
                <a:lnTo>
                  <a:pt x="258" y="226"/>
                </a:lnTo>
                <a:lnTo>
                  <a:pt x="274" y="206"/>
                </a:lnTo>
                <a:lnTo>
                  <a:pt x="286" y="190"/>
                </a:lnTo>
                <a:lnTo>
                  <a:pt x="294" y="174"/>
                </a:lnTo>
                <a:lnTo>
                  <a:pt x="306" y="162"/>
                </a:lnTo>
                <a:lnTo>
                  <a:pt x="314" y="146"/>
                </a:lnTo>
                <a:lnTo>
                  <a:pt x="322" y="134"/>
                </a:lnTo>
                <a:lnTo>
                  <a:pt x="330" y="127"/>
                </a:lnTo>
                <a:lnTo>
                  <a:pt x="338" y="115"/>
                </a:lnTo>
                <a:lnTo>
                  <a:pt x="342" y="107"/>
                </a:lnTo>
                <a:lnTo>
                  <a:pt x="346" y="103"/>
                </a:lnTo>
                <a:lnTo>
                  <a:pt x="350" y="95"/>
                </a:lnTo>
                <a:lnTo>
                  <a:pt x="354" y="91"/>
                </a:lnTo>
                <a:lnTo>
                  <a:pt x="354" y="91"/>
                </a:lnTo>
                <a:lnTo>
                  <a:pt x="354" y="87"/>
                </a:lnTo>
                <a:lnTo>
                  <a:pt x="346" y="87"/>
                </a:lnTo>
                <a:lnTo>
                  <a:pt x="342" y="87"/>
                </a:lnTo>
                <a:lnTo>
                  <a:pt x="338" y="87"/>
                </a:lnTo>
                <a:lnTo>
                  <a:pt x="334" y="87"/>
                </a:lnTo>
                <a:lnTo>
                  <a:pt x="326" y="91"/>
                </a:lnTo>
                <a:lnTo>
                  <a:pt x="314" y="95"/>
                </a:lnTo>
                <a:lnTo>
                  <a:pt x="298" y="99"/>
                </a:lnTo>
                <a:lnTo>
                  <a:pt x="282" y="103"/>
                </a:lnTo>
                <a:lnTo>
                  <a:pt x="258" y="107"/>
                </a:lnTo>
                <a:lnTo>
                  <a:pt x="234" y="115"/>
                </a:lnTo>
                <a:lnTo>
                  <a:pt x="207" y="123"/>
                </a:lnTo>
                <a:lnTo>
                  <a:pt x="179" y="131"/>
                </a:lnTo>
                <a:lnTo>
                  <a:pt x="151" y="138"/>
                </a:lnTo>
                <a:lnTo>
                  <a:pt x="131" y="142"/>
                </a:lnTo>
                <a:lnTo>
                  <a:pt x="115" y="146"/>
                </a:lnTo>
                <a:lnTo>
                  <a:pt x="99" y="150"/>
                </a:lnTo>
                <a:lnTo>
                  <a:pt x="87" y="154"/>
                </a:lnTo>
                <a:lnTo>
                  <a:pt x="80" y="154"/>
                </a:lnTo>
                <a:lnTo>
                  <a:pt x="76" y="154"/>
                </a:lnTo>
                <a:lnTo>
                  <a:pt x="64" y="154"/>
                </a:lnTo>
                <a:lnTo>
                  <a:pt x="60" y="154"/>
                </a:lnTo>
                <a:lnTo>
                  <a:pt x="56" y="150"/>
                </a:lnTo>
                <a:lnTo>
                  <a:pt x="52" y="146"/>
                </a:lnTo>
                <a:lnTo>
                  <a:pt x="44" y="138"/>
                </a:lnTo>
                <a:lnTo>
                  <a:pt x="36" y="134"/>
                </a:lnTo>
                <a:lnTo>
                  <a:pt x="32" y="127"/>
                </a:lnTo>
                <a:lnTo>
                  <a:pt x="16" y="115"/>
                </a:lnTo>
                <a:lnTo>
                  <a:pt x="8" y="103"/>
                </a:lnTo>
                <a:lnTo>
                  <a:pt x="4" y="95"/>
                </a:lnTo>
                <a:lnTo>
                  <a:pt x="0" y="91"/>
                </a:lnTo>
                <a:lnTo>
                  <a:pt x="0" y="83"/>
                </a:lnTo>
                <a:lnTo>
                  <a:pt x="0" y="79"/>
                </a:lnTo>
                <a:lnTo>
                  <a:pt x="24" y="79"/>
                </a:lnTo>
                <a:lnTo>
                  <a:pt x="52" y="79"/>
                </a:lnTo>
                <a:lnTo>
                  <a:pt x="80" y="75"/>
                </a:lnTo>
                <a:lnTo>
                  <a:pt x="103" y="71"/>
                </a:lnTo>
                <a:lnTo>
                  <a:pt x="115" y="71"/>
                </a:lnTo>
                <a:lnTo>
                  <a:pt x="127" y="67"/>
                </a:lnTo>
                <a:lnTo>
                  <a:pt x="143" y="63"/>
                </a:lnTo>
                <a:lnTo>
                  <a:pt x="159" y="63"/>
                </a:lnTo>
                <a:lnTo>
                  <a:pt x="179" y="59"/>
                </a:lnTo>
                <a:lnTo>
                  <a:pt x="199" y="55"/>
                </a:lnTo>
                <a:lnTo>
                  <a:pt x="219" y="51"/>
                </a:lnTo>
                <a:lnTo>
                  <a:pt x="242" y="47"/>
                </a:lnTo>
                <a:lnTo>
                  <a:pt x="262" y="39"/>
                </a:lnTo>
                <a:lnTo>
                  <a:pt x="282" y="35"/>
                </a:lnTo>
                <a:lnTo>
                  <a:pt x="298" y="31"/>
                </a:lnTo>
                <a:lnTo>
                  <a:pt x="314" y="27"/>
                </a:lnTo>
                <a:lnTo>
                  <a:pt x="326" y="23"/>
                </a:lnTo>
                <a:lnTo>
                  <a:pt x="338" y="19"/>
                </a:lnTo>
                <a:lnTo>
                  <a:pt x="346" y="15"/>
                </a:lnTo>
                <a:lnTo>
                  <a:pt x="350" y="11"/>
                </a:lnTo>
                <a:lnTo>
                  <a:pt x="358" y="7"/>
                </a:lnTo>
                <a:lnTo>
                  <a:pt x="366" y="4"/>
                </a:lnTo>
                <a:lnTo>
                  <a:pt x="373" y="0"/>
                </a:lnTo>
                <a:lnTo>
                  <a:pt x="381" y="0"/>
                </a:lnTo>
                <a:lnTo>
                  <a:pt x="385" y="0"/>
                </a:lnTo>
                <a:lnTo>
                  <a:pt x="393" y="0"/>
                </a:lnTo>
                <a:lnTo>
                  <a:pt x="401" y="4"/>
                </a:lnTo>
                <a:lnTo>
                  <a:pt x="409" y="7"/>
                </a:lnTo>
                <a:lnTo>
                  <a:pt x="417" y="11"/>
                </a:lnTo>
                <a:lnTo>
                  <a:pt x="429" y="15"/>
                </a:lnTo>
                <a:lnTo>
                  <a:pt x="441" y="23"/>
                </a:lnTo>
                <a:lnTo>
                  <a:pt x="453" y="27"/>
                </a:lnTo>
                <a:lnTo>
                  <a:pt x="465" y="35"/>
                </a:lnTo>
                <a:lnTo>
                  <a:pt x="477" y="43"/>
                </a:lnTo>
                <a:lnTo>
                  <a:pt x="485" y="51"/>
                </a:lnTo>
                <a:lnTo>
                  <a:pt x="493" y="55"/>
                </a:lnTo>
                <a:lnTo>
                  <a:pt x="497" y="59"/>
                </a:lnTo>
                <a:lnTo>
                  <a:pt x="501" y="67"/>
                </a:lnTo>
                <a:lnTo>
                  <a:pt x="505" y="71"/>
                </a:lnTo>
                <a:lnTo>
                  <a:pt x="505" y="75"/>
                </a:lnTo>
                <a:lnTo>
                  <a:pt x="505" y="79"/>
                </a:lnTo>
                <a:lnTo>
                  <a:pt x="505" y="87"/>
                </a:lnTo>
                <a:lnTo>
                  <a:pt x="501" y="91"/>
                </a:lnTo>
                <a:lnTo>
                  <a:pt x="497" y="95"/>
                </a:lnTo>
                <a:lnTo>
                  <a:pt x="489" y="99"/>
                </a:lnTo>
                <a:lnTo>
                  <a:pt x="485" y="103"/>
                </a:lnTo>
                <a:lnTo>
                  <a:pt x="477" y="107"/>
                </a:lnTo>
                <a:lnTo>
                  <a:pt x="465" y="111"/>
                </a:lnTo>
                <a:lnTo>
                  <a:pt x="465" y="1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43"/>
          <p:cNvSpPr>
            <a:spLocks/>
          </p:cNvSpPr>
          <p:nvPr/>
        </p:nvSpPr>
        <p:spPr bwMode="auto">
          <a:xfrm>
            <a:off x="5695574" y="1263261"/>
            <a:ext cx="677113" cy="1895914"/>
          </a:xfrm>
          <a:custGeom>
            <a:avLst/>
            <a:gdLst>
              <a:gd name="T0" fmla="*/ 36 w 255"/>
              <a:gd name="T1" fmla="*/ 587 h 714"/>
              <a:gd name="T2" fmla="*/ 16 w 255"/>
              <a:gd name="T3" fmla="*/ 567 h 714"/>
              <a:gd name="T4" fmla="*/ 4 w 255"/>
              <a:gd name="T5" fmla="*/ 555 h 714"/>
              <a:gd name="T6" fmla="*/ 0 w 255"/>
              <a:gd name="T7" fmla="*/ 544 h 714"/>
              <a:gd name="T8" fmla="*/ 0 w 255"/>
              <a:gd name="T9" fmla="*/ 532 h 714"/>
              <a:gd name="T10" fmla="*/ 12 w 255"/>
              <a:gd name="T11" fmla="*/ 532 h 714"/>
              <a:gd name="T12" fmla="*/ 28 w 255"/>
              <a:gd name="T13" fmla="*/ 532 h 714"/>
              <a:gd name="T14" fmla="*/ 56 w 255"/>
              <a:gd name="T15" fmla="*/ 536 h 714"/>
              <a:gd name="T16" fmla="*/ 88 w 255"/>
              <a:gd name="T17" fmla="*/ 547 h 714"/>
              <a:gd name="T18" fmla="*/ 112 w 255"/>
              <a:gd name="T19" fmla="*/ 555 h 714"/>
              <a:gd name="T20" fmla="*/ 132 w 255"/>
              <a:gd name="T21" fmla="*/ 559 h 714"/>
              <a:gd name="T22" fmla="*/ 143 w 255"/>
              <a:gd name="T23" fmla="*/ 559 h 714"/>
              <a:gd name="T24" fmla="*/ 147 w 255"/>
              <a:gd name="T25" fmla="*/ 555 h 714"/>
              <a:gd name="T26" fmla="*/ 151 w 255"/>
              <a:gd name="T27" fmla="*/ 544 h 714"/>
              <a:gd name="T28" fmla="*/ 155 w 255"/>
              <a:gd name="T29" fmla="*/ 524 h 714"/>
              <a:gd name="T30" fmla="*/ 159 w 255"/>
              <a:gd name="T31" fmla="*/ 496 h 714"/>
              <a:gd name="T32" fmla="*/ 163 w 255"/>
              <a:gd name="T33" fmla="*/ 460 h 714"/>
              <a:gd name="T34" fmla="*/ 167 w 255"/>
              <a:gd name="T35" fmla="*/ 417 h 714"/>
              <a:gd name="T36" fmla="*/ 167 w 255"/>
              <a:gd name="T37" fmla="*/ 369 h 714"/>
              <a:gd name="T38" fmla="*/ 163 w 255"/>
              <a:gd name="T39" fmla="*/ 317 h 714"/>
              <a:gd name="T40" fmla="*/ 159 w 255"/>
              <a:gd name="T41" fmla="*/ 258 h 714"/>
              <a:gd name="T42" fmla="*/ 155 w 255"/>
              <a:gd name="T43" fmla="*/ 210 h 714"/>
              <a:gd name="T44" fmla="*/ 151 w 255"/>
              <a:gd name="T45" fmla="*/ 170 h 714"/>
              <a:gd name="T46" fmla="*/ 147 w 255"/>
              <a:gd name="T47" fmla="*/ 139 h 714"/>
              <a:gd name="T48" fmla="*/ 136 w 255"/>
              <a:gd name="T49" fmla="*/ 103 h 714"/>
              <a:gd name="T50" fmla="*/ 120 w 255"/>
              <a:gd name="T51" fmla="*/ 67 h 714"/>
              <a:gd name="T52" fmla="*/ 104 w 255"/>
              <a:gd name="T53" fmla="*/ 36 h 714"/>
              <a:gd name="T54" fmla="*/ 96 w 255"/>
              <a:gd name="T55" fmla="*/ 16 h 714"/>
              <a:gd name="T56" fmla="*/ 96 w 255"/>
              <a:gd name="T57" fmla="*/ 8 h 714"/>
              <a:gd name="T58" fmla="*/ 104 w 255"/>
              <a:gd name="T59" fmla="*/ 0 h 714"/>
              <a:gd name="T60" fmla="*/ 116 w 255"/>
              <a:gd name="T61" fmla="*/ 0 h 714"/>
              <a:gd name="T62" fmla="*/ 128 w 255"/>
              <a:gd name="T63" fmla="*/ 4 h 714"/>
              <a:gd name="T64" fmla="*/ 155 w 255"/>
              <a:gd name="T65" fmla="*/ 16 h 714"/>
              <a:gd name="T66" fmla="*/ 187 w 255"/>
              <a:gd name="T67" fmla="*/ 39 h 714"/>
              <a:gd name="T68" fmla="*/ 207 w 255"/>
              <a:gd name="T69" fmla="*/ 71 h 714"/>
              <a:gd name="T70" fmla="*/ 223 w 255"/>
              <a:gd name="T71" fmla="*/ 103 h 714"/>
              <a:gd name="T72" fmla="*/ 231 w 255"/>
              <a:gd name="T73" fmla="*/ 139 h 714"/>
              <a:gd name="T74" fmla="*/ 235 w 255"/>
              <a:gd name="T75" fmla="*/ 170 h 714"/>
              <a:gd name="T76" fmla="*/ 243 w 255"/>
              <a:gd name="T77" fmla="*/ 210 h 714"/>
              <a:gd name="T78" fmla="*/ 247 w 255"/>
              <a:gd name="T79" fmla="*/ 258 h 714"/>
              <a:gd name="T80" fmla="*/ 251 w 255"/>
              <a:gd name="T81" fmla="*/ 317 h 714"/>
              <a:gd name="T82" fmla="*/ 255 w 255"/>
              <a:gd name="T83" fmla="*/ 373 h 714"/>
              <a:gd name="T84" fmla="*/ 255 w 255"/>
              <a:gd name="T85" fmla="*/ 420 h 714"/>
              <a:gd name="T86" fmla="*/ 255 w 255"/>
              <a:gd name="T87" fmla="*/ 464 h 714"/>
              <a:gd name="T88" fmla="*/ 255 w 255"/>
              <a:gd name="T89" fmla="*/ 508 h 714"/>
              <a:gd name="T90" fmla="*/ 247 w 255"/>
              <a:gd name="T91" fmla="*/ 544 h 714"/>
              <a:gd name="T92" fmla="*/ 243 w 255"/>
              <a:gd name="T93" fmla="*/ 575 h 714"/>
              <a:gd name="T94" fmla="*/ 235 w 255"/>
              <a:gd name="T95" fmla="*/ 603 h 714"/>
              <a:gd name="T96" fmla="*/ 223 w 255"/>
              <a:gd name="T97" fmla="*/ 635 h 714"/>
              <a:gd name="T98" fmla="*/ 203 w 255"/>
              <a:gd name="T99" fmla="*/ 671 h 714"/>
              <a:gd name="T100" fmla="*/ 175 w 255"/>
              <a:gd name="T101" fmla="*/ 698 h 714"/>
              <a:gd name="T102" fmla="*/ 151 w 255"/>
              <a:gd name="T103" fmla="*/ 710 h 714"/>
              <a:gd name="T104" fmla="*/ 132 w 255"/>
              <a:gd name="T105" fmla="*/ 714 h 714"/>
              <a:gd name="T106" fmla="*/ 120 w 255"/>
              <a:gd name="T107" fmla="*/ 710 h 714"/>
              <a:gd name="T108" fmla="*/ 116 w 255"/>
              <a:gd name="T109" fmla="*/ 702 h 714"/>
              <a:gd name="T110" fmla="*/ 112 w 255"/>
              <a:gd name="T111" fmla="*/ 686 h 714"/>
              <a:gd name="T112" fmla="*/ 108 w 255"/>
              <a:gd name="T113" fmla="*/ 667 h 714"/>
              <a:gd name="T114" fmla="*/ 100 w 255"/>
              <a:gd name="T115" fmla="*/ 651 h 714"/>
              <a:gd name="T116" fmla="*/ 84 w 255"/>
              <a:gd name="T117" fmla="*/ 631 h 714"/>
              <a:gd name="T118" fmla="*/ 64 w 255"/>
              <a:gd name="T119" fmla="*/ 607 h 714"/>
              <a:gd name="T120" fmla="*/ 52 w 255"/>
              <a:gd name="T121" fmla="*/ 595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5" h="714">
                <a:moveTo>
                  <a:pt x="52" y="595"/>
                </a:moveTo>
                <a:lnTo>
                  <a:pt x="36" y="587"/>
                </a:lnTo>
                <a:lnTo>
                  <a:pt x="24" y="575"/>
                </a:lnTo>
                <a:lnTo>
                  <a:pt x="16" y="567"/>
                </a:lnTo>
                <a:lnTo>
                  <a:pt x="8" y="559"/>
                </a:lnTo>
                <a:lnTo>
                  <a:pt x="4" y="555"/>
                </a:lnTo>
                <a:lnTo>
                  <a:pt x="0" y="547"/>
                </a:lnTo>
                <a:lnTo>
                  <a:pt x="0" y="544"/>
                </a:lnTo>
                <a:lnTo>
                  <a:pt x="0" y="536"/>
                </a:lnTo>
                <a:lnTo>
                  <a:pt x="0" y="532"/>
                </a:lnTo>
                <a:lnTo>
                  <a:pt x="4" y="532"/>
                </a:lnTo>
                <a:lnTo>
                  <a:pt x="12" y="532"/>
                </a:lnTo>
                <a:lnTo>
                  <a:pt x="20" y="532"/>
                </a:lnTo>
                <a:lnTo>
                  <a:pt x="28" y="532"/>
                </a:lnTo>
                <a:lnTo>
                  <a:pt x="40" y="536"/>
                </a:lnTo>
                <a:lnTo>
                  <a:pt x="56" y="536"/>
                </a:lnTo>
                <a:lnTo>
                  <a:pt x="72" y="544"/>
                </a:lnTo>
                <a:lnTo>
                  <a:pt x="88" y="547"/>
                </a:lnTo>
                <a:lnTo>
                  <a:pt x="100" y="551"/>
                </a:lnTo>
                <a:lnTo>
                  <a:pt x="112" y="555"/>
                </a:lnTo>
                <a:lnTo>
                  <a:pt x="124" y="559"/>
                </a:lnTo>
                <a:lnTo>
                  <a:pt x="132" y="559"/>
                </a:lnTo>
                <a:lnTo>
                  <a:pt x="139" y="559"/>
                </a:lnTo>
                <a:lnTo>
                  <a:pt x="143" y="559"/>
                </a:lnTo>
                <a:lnTo>
                  <a:pt x="147" y="559"/>
                </a:lnTo>
                <a:lnTo>
                  <a:pt x="147" y="555"/>
                </a:lnTo>
                <a:lnTo>
                  <a:pt x="151" y="551"/>
                </a:lnTo>
                <a:lnTo>
                  <a:pt x="151" y="544"/>
                </a:lnTo>
                <a:lnTo>
                  <a:pt x="155" y="536"/>
                </a:lnTo>
                <a:lnTo>
                  <a:pt x="155" y="524"/>
                </a:lnTo>
                <a:lnTo>
                  <a:pt x="159" y="508"/>
                </a:lnTo>
                <a:lnTo>
                  <a:pt x="159" y="496"/>
                </a:lnTo>
                <a:lnTo>
                  <a:pt x="163" y="476"/>
                </a:lnTo>
                <a:lnTo>
                  <a:pt x="163" y="460"/>
                </a:lnTo>
                <a:lnTo>
                  <a:pt x="163" y="440"/>
                </a:lnTo>
                <a:lnTo>
                  <a:pt x="167" y="417"/>
                </a:lnTo>
                <a:lnTo>
                  <a:pt x="167" y="397"/>
                </a:lnTo>
                <a:lnTo>
                  <a:pt x="167" y="369"/>
                </a:lnTo>
                <a:lnTo>
                  <a:pt x="163" y="345"/>
                </a:lnTo>
                <a:lnTo>
                  <a:pt x="163" y="317"/>
                </a:lnTo>
                <a:lnTo>
                  <a:pt x="163" y="286"/>
                </a:lnTo>
                <a:lnTo>
                  <a:pt x="159" y="258"/>
                </a:lnTo>
                <a:lnTo>
                  <a:pt x="159" y="234"/>
                </a:lnTo>
                <a:lnTo>
                  <a:pt x="155" y="210"/>
                </a:lnTo>
                <a:lnTo>
                  <a:pt x="155" y="190"/>
                </a:lnTo>
                <a:lnTo>
                  <a:pt x="151" y="170"/>
                </a:lnTo>
                <a:lnTo>
                  <a:pt x="147" y="151"/>
                </a:lnTo>
                <a:lnTo>
                  <a:pt x="147" y="139"/>
                </a:lnTo>
                <a:lnTo>
                  <a:pt x="143" y="127"/>
                </a:lnTo>
                <a:lnTo>
                  <a:pt x="136" y="103"/>
                </a:lnTo>
                <a:lnTo>
                  <a:pt x="128" y="83"/>
                </a:lnTo>
                <a:lnTo>
                  <a:pt x="120" y="67"/>
                </a:lnTo>
                <a:lnTo>
                  <a:pt x="112" y="47"/>
                </a:lnTo>
                <a:lnTo>
                  <a:pt x="104" y="36"/>
                </a:lnTo>
                <a:lnTo>
                  <a:pt x="96" y="28"/>
                </a:lnTo>
                <a:lnTo>
                  <a:pt x="96" y="16"/>
                </a:lnTo>
                <a:lnTo>
                  <a:pt x="96" y="12"/>
                </a:lnTo>
                <a:lnTo>
                  <a:pt x="96" y="8"/>
                </a:lnTo>
                <a:lnTo>
                  <a:pt x="100" y="0"/>
                </a:lnTo>
                <a:lnTo>
                  <a:pt x="104" y="0"/>
                </a:lnTo>
                <a:lnTo>
                  <a:pt x="108" y="0"/>
                </a:lnTo>
                <a:lnTo>
                  <a:pt x="116" y="0"/>
                </a:lnTo>
                <a:lnTo>
                  <a:pt x="120" y="0"/>
                </a:lnTo>
                <a:lnTo>
                  <a:pt x="128" y="4"/>
                </a:lnTo>
                <a:lnTo>
                  <a:pt x="139" y="8"/>
                </a:lnTo>
                <a:lnTo>
                  <a:pt x="155" y="16"/>
                </a:lnTo>
                <a:lnTo>
                  <a:pt x="171" y="28"/>
                </a:lnTo>
                <a:lnTo>
                  <a:pt x="187" y="39"/>
                </a:lnTo>
                <a:lnTo>
                  <a:pt x="199" y="51"/>
                </a:lnTo>
                <a:lnTo>
                  <a:pt x="207" y="71"/>
                </a:lnTo>
                <a:lnTo>
                  <a:pt x="215" y="87"/>
                </a:lnTo>
                <a:lnTo>
                  <a:pt x="223" y="103"/>
                </a:lnTo>
                <a:lnTo>
                  <a:pt x="231" y="127"/>
                </a:lnTo>
                <a:lnTo>
                  <a:pt x="231" y="139"/>
                </a:lnTo>
                <a:lnTo>
                  <a:pt x="235" y="151"/>
                </a:lnTo>
                <a:lnTo>
                  <a:pt x="235" y="170"/>
                </a:lnTo>
                <a:lnTo>
                  <a:pt x="239" y="190"/>
                </a:lnTo>
                <a:lnTo>
                  <a:pt x="243" y="210"/>
                </a:lnTo>
                <a:lnTo>
                  <a:pt x="247" y="234"/>
                </a:lnTo>
                <a:lnTo>
                  <a:pt x="247" y="258"/>
                </a:lnTo>
                <a:lnTo>
                  <a:pt x="251" y="286"/>
                </a:lnTo>
                <a:lnTo>
                  <a:pt x="251" y="317"/>
                </a:lnTo>
                <a:lnTo>
                  <a:pt x="255" y="345"/>
                </a:lnTo>
                <a:lnTo>
                  <a:pt x="255" y="373"/>
                </a:lnTo>
                <a:lnTo>
                  <a:pt x="255" y="397"/>
                </a:lnTo>
                <a:lnTo>
                  <a:pt x="255" y="420"/>
                </a:lnTo>
                <a:lnTo>
                  <a:pt x="255" y="444"/>
                </a:lnTo>
                <a:lnTo>
                  <a:pt x="255" y="464"/>
                </a:lnTo>
                <a:lnTo>
                  <a:pt x="255" y="488"/>
                </a:lnTo>
                <a:lnTo>
                  <a:pt x="255" y="508"/>
                </a:lnTo>
                <a:lnTo>
                  <a:pt x="251" y="524"/>
                </a:lnTo>
                <a:lnTo>
                  <a:pt x="247" y="544"/>
                </a:lnTo>
                <a:lnTo>
                  <a:pt x="247" y="559"/>
                </a:lnTo>
                <a:lnTo>
                  <a:pt x="243" y="575"/>
                </a:lnTo>
                <a:lnTo>
                  <a:pt x="239" y="591"/>
                </a:lnTo>
                <a:lnTo>
                  <a:pt x="235" y="603"/>
                </a:lnTo>
                <a:lnTo>
                  <a:pt x="231" y="615"/>
                </a:lnTo>
                <a:lnTo>
                  <a:pt x="223" y="635"/>
                </a:lnTo>
                <a:lnTo>
                  <a:pt x="211" y="655"/>
                </a:lnTo>
                <a:lnTo>
                  <a:pt x="203" y="671"/>
                </a:lnTo>
                <a:lnTo>
                  <a:pt x="191" y="686"/>
                </a:lnTo>
                <a:lnTo>
                  <a:pt x="175" y="698"/>
                </a:lnTo>
                <a:lnTo>
                  <a:pt x="163" y="706"/>
                </a:lnTo>
                <a:lnTo>
                  <a:pt x="151" y="710"/>
                </a:lnTo>
                <a:lnTo>
                  <a:pt x="139" y="714"/>
                </a:lnTo>
                <a:lnTo>
                  <a:pt x="132" y="714"/>
                </a:lnTo>
                <a:lnTo>
                  <a:pt x="128" y="714"/>
                </a:lnTo>
                <a:lnTo>
                  <a:pt x="120" y="710"/>
                </a:lnTo>
                <a:lnTo>
                  <a:pt x="116" y="706"/>
                </a:lnTo>
                <a:lnTo>
                  <a:pt x="116" y="702"/>
                </a:lnTo>
                <a:lnTo>
                  <a:pt x="112" y="694"/>
                </a:lnTo>
                <a:lnTo>
                  <a:pt x="112" y="686"/>
                </a:lnTo>
                <a:lnTo>
                  <a:pt x="112" y="678"/>
                </a:lnTo>
                <a:lnTo>
                  <a:pt x="108" y="667"/>
                </a:lnTo>
                <a:lnTo>
                  <a:pt x="104" y="659"/>
                </a:lnTo>
                <a:lnTo>
                  <a:pt x="100" y="651"/>
                </a:lnTo>
                <a:lnTo>
                  <a:pt x="92" y="639"/>
                </a:lnTo>
                <a:lnTo>
                  <a:pt x="84" y="631"/>
                </a:lnTo>
                <a:lnTo>
                  <a:pt x="76" y="619"/>
                </a:lnTo>
                <a:lnTo>
                  <a:pt x="64" y="607"/>
                </a:lnTo>
                <a:lnTo>
                  <a:pt x="52" y="595"/>
                </a:lnTo>
                <a:lnTo>
                  <a:pt x="52" y="59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44"/>
          <p:cNvSpPr>
            <a:spLocks/>
          </p:cNvSpPr>
          <p:nvPr/>
        </p:nvSpPr>
        <p:spPr bwMode="auto">
          <a:xfrm>
            <a:off x="4946768" y="1441169"/>
            <a:ext cx="2373876" cy="507171"/>
          </a:xfrm>
          <a:custGeom>
            <a:avLst/>
            <a:gdLst>
              <a:gd name="T0" fmla="*/ 851 w 894"/>
              <a:gd name="T1" fmla="*/ 103 h 191"/>
              <a:gd name="T2" fmla="*/ 815 w 894"/>
              <a:gd name="T3" fmla="*/ 103 h 191"/>
              <a:gd name="T4" fmla="*/ 763 w 894"/>
              <a:gd name="T5" fmla="*/ 99 h 191"/>
              <a:gd name="T6" fmla="*/ 704 w 894"/>
              <a:gd name="T7" fmla="*/ 99 h 191"/>
              <a:gd name="T8" fmla="*/ 656 w 894"/>
              <a:gd name="T9" fmla="*/ 103 h 191"/>
              <a:gd name="T10" fmla="*/ 616 w 894"/>
              <a:gd name="T11" fmla="*/ 107 h 191"/>
              <a:gd name="T12" fmla="*/ 568 w 894"/>
              <a:gd name="T13" fmla="*/ 111 h 191"/>
              <a:gd name="T14" fmla="*/ 513 w 894"/>
              <a:gd name="T15" fmla="*/ 119 h 191"/>
              <a:gd name="T16" fmla="*/ 421 w 894"/>
              <a:gd name="T17" fmla="*/ 131 h 191"/>
              <a:gd name="T18" fmla="*/ 294 w 894"/>
              <a:gd name="T19" fmla="*/ 151 h 191"/>
              <a:gd name="T20" fmla="*/ 191 w 894"/>
              <a:gd name="T21" fmla="*/ 171 h 191"/>
              <a:gd name="T22" fmla="*/ 139 w 894"/>
              <a:gd name="T23" fmla="*/ 183 h 191"/>
              <a:gd name="T24" fmla="*/ 100 w 894"/>
              <a:gd name="T25" fmla="*/ 191 h 191"/>
              <a:gd name="T26" fmla="*/ 76 w 894"/>
              <a:gd name="T27" fmla="*/ 191 h 191"/>
              <a:gd name="T28" fmla="*/ 64 w 894"/>
              <a:gd name="T29" fmla="*/ 191 h 191"/>
              <a:gd name="T30" fmla="*/ 56 w 894"/>
              <a:gd name="T31" fmla="*/ 187 h 191"/>
              <a:gd name="T32" fmla="*/ 44 w 894"/>
              <a:gd name="T33" fmla="*/ 175 h 191"/>
              <a:gd name="T34" fmla="*/ 20 w 894"/>
              <a:gd name="T35" fmla="*/ 155 h 191"/>
              <a:gd name="T36" fmla="*/ 8 w 894"/>
              <a:gd name="T37" fmla="*/ 143 h 191"/>
              <a:gd name="T38" fmla="*/ 4 w 894"/>
              <a:gd name="T39" fmla="*/ 131 h 191"/>
              <a:gd name="T40" fmla="*/ 0 w 894"/>
              <a:gd name="T41" fmla="*/ 127 h 191"/>
              <a:gd name="T42" fmla="*/ 4 w 894"/>
              <a:gd name="T43" fmla="*/ 119 h 191"/>
              <a:gd name="T44" fmla="*/ 16 w 894"/>
              <a:gd name="T45" fmla="*/ 119 h 191"/>
              <a:gd name="T46" fmla="*/ 36 w 894"/>
              <a:gd name="T47" fmla="*/ 115 h 191"/>
              <a:gd name="T48" fmla="*/ 64 w 894"/>
              <a:gd name="T49" fmla="*/ 115 h 191"/>
              <a:gd name="T50" fmla="*/ 112 w 894"/>
              <a:gd name="T51" fmla="*/ 111 h 191"/>
              <a:gd name="T52" fmla="*/ 187 w 894"/>
              <a:gd name="T53" fmla="*/ 103 h 191"/>
              <a:gd name="T54" fmla="*/ 231 w 894"/>
              <a:gd name="T55" fmla="*/ 96 h 191"/>
              <a:gd name="T56" fmla="*/ 322 w 894"/>
              <a:gd name="T57" fmla="*/ 80 h 191"/>
              <a:gd name="T58" fmla="*/ 402 w 894"/>
              <a:gd name="T59" fmla="*/ 68 h 191"/>
              <a:gd name="T60" fmla="*/ 485 w 894"/>
              <a:gd name="T61" fmla="*/ 52 h 191"/>
              <a:gd name="T62" fmla="*/ 596 w 894"/>
              <a:gd name="T63" fmla="*/ 32 h 191"/>
              <a:gd name="T64" fmla="*/ 684 w 894"/>
              <a:gd name="T65" fmla="*/ 16 h 191"/>
              <a:gd name="T66" fmla="*/ 731 w 894"/>
              <a:gd name="T67" fmla="*/ 4 h 191"/>
              <a:gd name="T68" fmla="*/ 767 w 894"/>
              <a:gd name="T69" fmla="*/ 0 h 191"/>
              <a:gd name="T70" fmla="*/ 791 w 894"/>
              <a:gd name="T71" fmla="*/ 0 h 191"/>
              <a:gd name="T72" fmla="*/ 815 w 894"/>
              <a:gd name="T73" fmla="*/ 8 h 191"/>
              <a:gd name="T74" fmla="*/ 847 w 894"/>
              <a:gd name="T75" fmla="*/ 24 h 191"/>
              <a:gd name="T76" fmla="*/ 874 w 894"/>
              <a:gd name="T77" fmla="*/ 44 h 191"/>
              <a:gd name="T78" fmla="*/ 890 w 894"/>
              <a:gd name="T79" fmla="*/ 60 h 191"/>
              <a:gd name="T80" fmla="*/ 894 w 894"/>
              <a:gd name="T81" fmla="*/ 80 h 191"/>
              <a:gd name="T82" fmla="*/ 886 w 894"/>
              <a:gd name="T83" fmla="*/ 92 h 191"/>
              <a:gd name="T84" fmla="*/ 874 w 894"/>
              <a:gd name="T85" fmla="*/ 99 h 191"/>
              <a:gd name="T86" fmla="*/ 866 w 894"/>
              <a:gd name="T87" fmla="*/ 99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94" h="191">
                <a:moveTo>
                  <a:pt x="866" y="99"/>
                </a:moveTo>
                <a:lnTo>
                  <a:pt x="851" y="103"/>
                </a:lnTo>
                <a:lnTo>
                  <a:pt x="835" y="103"/>
                </a:lnTo>
                <a:lnTo>
                  <a:pt x="815" y="103"/>
                </a:lnTo>
                <a:lnTo>
                  <a:pt x="791" y="99"/>
                </a:lnTo>
                <a:lnTo>
                  <a:pt x="763" y="99"/>
                </a:lnTo>
                <a:lnTo>
                  <a:pt x="735" y="99"/>
                </a:lnTo>
                <a:lnTo>
                  <a:pt x="704" y="99"/>
                </a:lnTo>
                <a:lnTo>
                  <a:pt x="672" y="99"/>
                </a:lnTo>
                <a:lnTo>
                  <a:pt x="656" y="103"/>
                </a:lnTo>
                <a:lnTo>
                  <a:pt x="636" y="103"/>
                </a:lnTo>
                <a:lnTo>
                  <a:pt x="616" y="107"/>
                </a:lnTo>
                <a:lnTo>
                  <a:pt x="592" y="111"/>
                </a:lnTo>
                <a:lnTo>
                  <a:pt x="568" y="111"/>
                </a:lnTo>
                <a:lnTo>
                  <a:pt x="541" y="115"/>
                </a:lnTo>
                <a:lnTo>
                  <a:pt x="513" y="119"/>
                </a:lnTo>
                <a:lnTo>
                  <a:pt x="485" y="123"/>
                </a:lnTo>
                <a:lnTo>
                  <a:pt x="421" y="131"/>
                </a:lnTo>
                <a:lnTo>
                  <a:pt x="358" y="143"/>
                </a:lnTo>
                <a:lnTo>
                  <a:pt x="294" y="151"/>
                </a:lnTo>
                <a:lnTo>
                  <a:pt x="227" y="163"/>
                </a:lnTo>
                <a:lnTo>
                  <a:pt x="191" y="171"/>
                </a:lnTo>
                <a:lnTo>
                  <a:pt x="163" y="179"/>
                </a:lnTo>
                <a:lnTo>
                  <a:pt x="139" y="183"/>
                </a:lnTo>
                <a:lnTo>
                  <a:pt x="120" y="187"/>
                </a:lnTo>
                <a:lnTo>
                  <a:pt x="100" y="191"/>
                </a:lnTo>
                <a:lnTo>
                  <a:pt x="88" y="191"/>
                </a:lnTo>
                <a:lnTo>
                  <a:pt x="76" y="191"/>
                </a:lnTo>
                <a:lnTo>
                  <a:pt x="72" y="191"/>
                </a:lnTo>
                <a:lnTo>
                  <a:pt x="64" y="191"/>
                </a:lnTo>
                <a:lnTo>
                  <a:pt x="60" y="187"/>
                </a:lnTo>
                <a:lnTo>
                  <a:pt x="56" y="187"/>
                </a:lnTo>
                <a:lnTo>
                  <a:pt x="48" y="183"/>
                </a:lnTo>
                <a:lnTo>
                  <a:pt x="44" y="175"/>
                </a:lnTo>
                <a:lnTo>
                  <a:pt x="36" y="171"/>
                </a:lnTo>
                <a:lnTo>
                  <a:pt x="20" y="155"/>
                </a:lnTo>
                <a:lnTo>
                  <a:pt x="16" y="147"/>
                </a:lnTo>
                <a:lnTo>
                  <a:pt x="8" y="143"/>
                </a:lnTo>
                <a:lnTo>
                  <a:pt x="4" y="135"/>
                </a:lnTo>
                <a:lnTo>
                  <a:pt x="4" y="131"/>
                </a:lnTo>
                <a:lnTo>
                  <a:pt x="0" y="127"/>
                </a:lnTo>
                <a:lnTo>
                  <a:pt x="0" y="127"/>
                </a:lnTo>
                <a:lnTo>
                  <a:pt x="0" y="123"/>
                </a:lnTo>
                <a:lnTo>
                  <a:pt x="4" y="119"/>
                </a:lnTo>
                <a:lnTo>
                  <a:pt x="8" y="119"/>
                </a:lnTo>
                <a:lnTo>
                  <a:pt x="16" y="119"/>
                </a:lnTo>
                <a:lnTo>
                  <a:pt x="24" y="119"/>
                </a:lnTo>
                <a:lnTo>
                  <a:pt x="36" y="115"/>
                </a:lnTo>
                <a:lnTo>
                  <a:pt x="48" y="115"/>
                </a:lnTo>
                <a:lnTo>
                  <a:pt x="64" y="115"/>
                </a:lnTo>
                <a:lnTo>
                  <a:pt x="80" y="115"/>
                </a:lnTo>
                <a:lnTo>
                  <a:pt x="112" y="111"/>
                </a:lnTo>
                <a:lnTo>
                  <a:pt x="147" y="111"/>
                </a:lnTo>
                <a:lnTo>
                  <a:pt x="187" y="103"/>
                </a:lnTo>
                <a:lnTo>
                  <a:pt x="207" y="99"/>
                </a:lnTo>
                <a:lnTo>
                  <a:pt x="231" y="96"/>
                </a:lnTo>
                <a:lnTo>
                  <a:pt x="275" y="88"/>
                </a:lnTo>
                <a:lnTo>
                  <a:pt x="322" y="80"/>
                </a:lnTo>
                <a:lnTo>
                  <a:pt x="374" y="72"/>
                </a:lnTo>
                <a:lnTo>
                  <a:pt x="402" y="68"/>
                </a:lnTo>
                <a:lnTo>
                  <a:pt x="429" y="64"/>
                </a:lnTo>
                <a:lnTo>
                  <a:pt x="485" y="52"/>
                </a:lnTo>
                <a:lnTo>
                  <a:pt x="541" y="44"/>
                </a:lnTo>
                <a:lnTo>
                  <a:pt x="596" y="32"/>
                </a:lnTo>
                <a:lnTo>
                  <a:pt x="656" y="20"/>
                </a:lnTo>
                <a:lnTo>
                  <a:pt x="684" y="16"/>
                </a:lnTo>
                <a:lnTo>
                  <a:pt x="708" y="8"/>
                </a:lnTo>
                <a:lnTo>
                  <a:pt x="731" y="4"/>
                </a:lnTo>
                <a:lnTo>
                  <a:pt x="747" y="4"/>
                </a:lnTo>
                <a:lnTo>
                  <a:pt x="767" y="0"/>
                </a:lnTo>
                <a:lnTo>
                  <a:pt x="779" y="0"/>
                </a:lnTo>
                <a:lnTo>
                  <a:pt x="791" y="0"/>
                </a:lnTo>
                <a:lnTo>
                  <a:pt x="799" y="4"/>
                </a:lnTo>
                <a:lnTo>
                  <a:pt x="815" y="8"/>
                </a:lnTo>
                <a:lnTo>
                  <a:pt x="831" y="16"/>
                </a:lnTo>
                <a:lnTo>
                  <a:pt x="847" y="24"/>
                </a:lnTo>
                <a:lnTo>
                  <a:pt x="858" y="32"/>
                </a:lnTo>
                <a:lnTo>
                  <a:pt x="874" y="44"/>
                </a:lnTo>
                <a:lnTo>
                  <a:pt x="882" y="52"/>
                </a:lnTo>
                <a:lnTo>
                  <a:pt x="890" y="60"/>
                </a:lnTo>
                <a:lnTo>
                  <a:pt x="894" y="72"/>
                </a:lnTo>
                <a:lnTo>
                  <a:pt x="894" y="80"/>
                </a:lnTo>
                <a:lnTo>
                  <a:pt x="890" y="88"/>
                </a:lnTo>
                <a:lnTo>
                  <a:pt x="886" y="92"/>
                </a:lnTo>
                <a:lnTo>
                  <a:pt x="882" y="96"/>
                </a:lnTo>
                <a:lnTo>
                  <a:pt x="874" y="99"/>
                </a:lnTo>
                <a:lnTo>
                  <a:pt x="866" y="99"/>
                </a:lnTo>
                <a:lnTo>
                  <a:pt x="866" y="9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41">
            <a:extLst>
              <a:ext uri="{FF2B5EF4-FFF2-40B4-BE49-F238E27FC236}">
                <a16:creationId xmlns:a16="http://schemas.microsoft.com/office/drawing/2014/main" xmlns="" id="{2217E5F3-C1AD-420A-BDDE-32AE3CD928F7}"/>
              </a:ext>
            </a:extLst>
          </p:cNvPr>
          <p:cNvSpPr>
            <a:spLocks/>
          </p:cNvSpPr>
          <p:nvPr/>
        </p:nvSpPr>
        <p:spPr bwMode="auto">
          <a:xfrm>
            <a:off x="2723434" y="5025577"/>
            <a:ext cx="827579" cy="758428"/>
          </a:xfrm>
          <a:custGeom>
            <a:avLst/>
            <a:gdLst>
              <a:gd name="T0" fmla="*/ 0 w 236"/>
              <a:gd name="T1" fmla="*/ 16 h 152"/>
              <a:gd name="T2" fmla="*/ 0 w 236"/>
              <a:gd name="T3" fmla="*/ 12 h 152"/>
              <a:gd name="T4" fmla="*/ 0 w 236"/>
              <a:gd name="T5" fmla="*/ 8 h 152"/>
              <a:gd name="T6" fmla="*/ 4 w 236"/>
              <a:gd name="T7" fmla="*/ 4 h 152"/>
              <a:gd name="T8" fmla="*/ 12 w 236"/>
              <a:gd name="T9" fmla="*/ 0 h 152"/>
              <a:gd name="T10" fmla="*/ 16 w 236"/>
              <a:gd name="T11" fmla="*/ 0 h 152"/>
              <a:gd name="T12" fmla="*/ 20 w 236"/>
              <a:gd name="T13" fmla="*/ 0 h 152"/>
              <a:gd name="T14" fmla="*/ 28 w 236"/>
              <a:gd name="T15" fmla="*/ 4 h 152"/>
              <a:gd name="T16" fmla="*/ 40 w 236"/>
              <a:gd name="T17" fmla="*/ 8 h 152"/>
              <a:gd name="T18" fmla="*/ 52 w 236"/>
              <a:gd name="T19" fmla="*/ 12 h 152"/>
              <a:gd name="T20" fmla="*/ 68 w 236"/>
              <a:gd name="T21" fmla="*/ 16 h 152"/>
              <a:gd name="T22" fmla="*/ 84 w 236"/>
              <a:gd name="T23" fmla="*/ 24 h 152"/>
              <a:gd name="T24" fmla="*/ 104 w 236"/>
              <a:gd name="T25" fmla="*/ 32 h 152"/>
              <a:gd name="T26" fmla="*/ 124 w 236"/>
              <a:gd name="T27" fmla="*/ 36 h 152"/>
              <a:gd name="T28" fmla="*/ 140 w 236"/>
              <a:gd name="T29" fmla="*/ 44 h 152"/>
              <a:gd name="T30" fmla="*/ 156 w 236"/>
              <a:gd name="T31" fmla="*/ 52 h 152"/>
              <a:gd name="T32" fmla="*/ 168 w 236"/>
              <a:gd name="T33" fmla="*/ 56 h 152"/>
              <a:gd name="T34" fmla="*/ 180 w 236"/>
              <a:gd name="T35" fmla="*/ 60 h 152"/>
              <a:gd name="T36" fmla="*/ 188 w 236"/>
              <a:gd name="T37" fmla="*/ 64 h 152"/>
              <a:gd name="T38" fmla="*/ 196 w 236"/>
              <a:gd name="T39" fmla="*/ 68 h 152"/>
              <a:gd name="T40" fmla="*/ 204 w 236"/>
              <a:gd name="T41" fmla="*/ 72 h 152"/>
              <a:gd name="T42" fmla="*/ 212 w 236"/>
              <a:gd name="T43" fmla="*/ 80 h 152"/>
              <a:gd name="T44" fmla="*/ 220 w 236"/>
              <a:gd name="T45" fmla="*/ 84 h 152"/>
              <a:gd name="T46" fmla="*/ 224 w 236"/>
              <a:gd name="T47" fmla="*/ 96 h 152"/>
              <a:gd name="T48" fmla="*/ 232 w 236"/>
              <a:gd name="T49" fmla="*/ 104 h 152"/>
              <a:gd name="T50" fmla="*/ 232 w 236"/>
              <a:gd name="T51" fmla="*/ 112 h 152"/>
              <a:gd name="T52" fmla="*/ 236 w 236"/>
              <a:gd name="T53" fmla="*/ 124 h 152"/>
              <a:gd name="T54" fmla="*/ 236 w 236"/>
              <a:gd name="T55" fmla="*/ 132 h 152"/>
              <a:gd name="T56" fmla="*/ 236 w 236"/>
              <a:gd name="T57" fmla="*/ 136 h 152"/>
              <a:gd name="T58" fmla="*/ 232 w 236"/>
              <a:gd name="T59" fmla="*/ 144 h 152"/>
              <a:gd name="T60" fmla="*/ 228 w 236"/>
              <a:gd name="T61" fmla="*/ 148 h 152"/>
              <a:gd name="T62" fmla="*/ 224 w 236"/>
              <a:gd name="T63" fmla="*/ 152 h 152"/>
              <a:gd name="T64" fmla="*/ 220 w 236"/>
              <a:gd name="T65" fmla="*/ 152 h 152"/>
              <a:gd name="T66" fmla="*/ 212 w 236"/>
              <a:gd name="T67" fmla="*/ 152 h 152"/>
              <a:gd name="T68" fmla="*/ 200 w 236"/>
              <a:gd name="T69" fmla="*/ 148 h 152"/>
              <a:gd name="T70" fmla="*/ 188 w 236"/>
              <a:gd name="T71" fmla="*/ 144 h 152"/>
              <a:gd name="T72" fmla="*/ 176 w 236"/>
              <a:gd name="T73" fmla="*/ 136 h 152"/>
              <a:gd name="T74" fmla="*/ 168 w 236"/>
              <a:gd name="T75" fmla="*/ 132 h 152"/>
              <a:gd name="T76" fmla="*/ 160 w 236"/>
              <a:gd name="T77" fmla="*/ 128 h 152"/>
              <a:gd name="T78" fmla="*/ 148 w 236"/>
              <a:gd name="T79" fmla="*/ 124 h 152"/>
              <a:gd name="T80" fmla="*/ 136 w 236"/>
              <a:gd name="T81" fmla="*/ 116 h 152"/>
              <a:gd name="T82" fmla="*/ 124 w 236"/>
              <a:gd name="T83" fmla="*/ 108 h 152"/>
              <a:gd name="T84" fmla="*/ 112 w 236"/>
              <a:gd name="T85" fmla="*/ 100 h 152"/>
              <a:gd name="T86" fmla="*/ 96 w 236"/>
              <a:gd name="T87" fmla="*/ 88 h 152"/>
              <a:gd name="T88" fmla="*/ 76 w 236"/>
              <a:gd name="T89" fmla="*/ 76 h 152"/>
              <a:gd name="T90" fmla="*/ 60 w 236"/>
              <a:gd name="T91" fmla="*/ 64 h 152"/>
              <a:gd name="T92" fmla="*/ 44 w 236"/>
              <a:gd name="T93" fmla="*/ 56 h 152"/>
              <a:gd name="T94" fmla="*/ 32 w 236"/>
              <a:gd name="T95" fmla="*/ 48 h 152"/>
              <a:gd name="T96" fmla="*/ 24 w 236"/>
              <a:gd name="T97" fmla="*/ 40 h 152"/>
              <a:gd name="T98" fmla="*/ 12 w 236"/>
              <a:gd name="T99" fmla="*/ 32 h 152"/>
              <a:gd name="T100" fmla="*/ 8 w 236"/>
              <a:gd name="T101" fmla="*/ 24 h 152"/>
              <a:gd name="T102" fmla="*/ 4 w 236"/>
              <a:gd name="T103" fmla="*/ 20 h 152"/>
              <a:gd name="T104" fmla="*/ 0 w 236"/>
              <a:gd name="T105" fmla="*/ 16 h 152"/>
              <a:gd name="T106" fmla="*/ 0 w 236"/>
              <a:gd name="T107" fmla="*/ 1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36" h="152">
                <a:moveTo>
                  <a:pt x="0" y="16"/>
                </a:move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4"/>
                </a:lnTo>
                <a:lnTo>
                  <a:pt x="40" y="8"/>
                </a:lnTo>
                <a:lnTo>
                  <a:pt x="52" y="12"/>
                </a:lnTo>
                <a:lnTo>
                  <a:pt x="68" y="16"/>
                </a:lnTo>
                <a:lnTo>
                  <a:pt x="84" y="24"/>
                </a:lnTo>
                <a:lnTo>
                  <a:pt x="104" y="32"/>
                </a:lnTo>
                <a:lnTo>
                  <a:pt x="124" y="36"/>
                </a:lnTo>
                <a:lnTo>
                  <a:pt x="140" y="44"/>
                </a:lnTo>
                <a:lnTo>
                  <a:pt x="156" y="52"/>
                </a:lnTo>
                <a:lnTo>
                  <a:pt x="168" y="56"/>
                </a:lnTo>
                <a:lnTo>
                  <a:pt x="180" y="60"/>
                </a:lnTo>
                <a:lnTo>
                  <a:pt x="188" y="64"/>
                </a:lnTo>
                <a:lnTo>
                  <a:pt x="196" y="68"/>
                </a:lnTo>
                <a:lnTo>
                  <a:pt x="204" y="72"/>
                </a:lnTo>
                <a:lnTo>
                  <a:pt x="212" y="80"/>
                </a:lnTo>
                <a:lnTo>
                  <a:pt x="220" y="84"/>
                </a:lnTo>
                <a:lnTo>
                  <a:pt x="224" y="96"/>
                </a:lnTo>
                <a:lnTo>
                  <a:pt x="232" y="104"/>
                </a:lnTo>
                <a:lnTo>
                  <a:pt x="232" y="112"/>
                </a:lnTo>
                <a:lnTo>
                  <a:pt x="236" y="124"/>
                </a:lnTo>
                <a:lnTo>
                  <a:pt x="236" y="132"/>
                </a:lnTo>
                <a:lnTo>
                  <a:pt x="236" y="136"/>
                </a:lnTo>
                <a:lnTo>
                  <a:pt x="232" y="144"/>
                </a:lnTo>
                <a:lnTo>
                  <a:pt x="228" y="148"/>
                </a:lnTo>
                <a:lnTo>
                  <a:pt x="224" y="152"/>
                </a:lnTo>
                <a:lnTo>
                  <a:pt x="220" y="152"/>
                </a:lnTo>
                <a:lnTo>
                  <a:pt x="212" y="152"/>
                </a:lnTo>
                <a:lnTo>
                  <a:pt x="200" y="148"/>
                </a:lnTo>
                <a:lnTo>
                  <a:pt x="188" y="144"/>
                </a:lnTo>
                <a:lnTo>
                  <a:pt x="176" y="136"/>
                </a:lnTo>
                <a:lnTo>
                  <a:pt x="168" y="132"/>
                </a:lnTo>
                <a:lnTo>
                  <a:pt x="160" y="128"/>
                </a:lnTo>
                <a:lnTo>
                  <a:pt x="148" y="124"/>
                </a:lnTo>
                <a:lnTo>
                  <a:pt x="136" y="116"/>
                </a:lnTo>
                <a:lnTo>
                  <a:pt x="124" y="108"/>
                </a:lnTo>
                <a:lnTo>
                  <a:pt x="112" y="100"/>
                </a:lnTo>
                <a:lnTo>
                  <a:pt x="96" y="88"/>
                </a:lnTo>
                <a:lnTo>
                  <a:pt x="76" y="76"/>
                </a:lnTo>
                <a:lnTo>
                  <a:pt x="60" y="64"/>
                </a:lnTo>
                <a:lnTo>
                  <a:pt x="44" y="56"/>
                </a:lnTo>
                <a:lnTo>
                  <a:pt x="32" y="48"/>
                </a:lnTo>
                <a:lnTo>
                  <a:pt x="24" y="40"/>
                </a:lnTo>
                <a:lnTo>
                  <a:pt x="12" y="32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42">
            <a:extLst>
              <a:ext uri="{FF2B5EF4-FFF2-40B4-BE49-F238E27FC236}">
                <a16:creationId xmlns:a16="http://schemas.microsoft.com/office/drawing/2014/main" xmlns="" id="{88A2AE23-A6E8-4C8E-80A6-FCF08710CA58}"/>
              </a:ext>
            </a:extLst>
          </p:cNvPr>
          <p:cNvSpPr>
            <a:spLocks/>
          </p:cNvSpPr>
          <p:nvPr/>
        </p:nvSpPr>
        <p:spPr bwMode="auto">
          <a:xfrm>
            <a:off x="1573240" y="4147397"/>
            <a:ext cx="1907640" cy="439090"/>
          </a:xfrm>
          <a:custGeom>
            <a:avLst/>
            <a:gdLst>
              <a:gd name="T0" fmla="*/ 272 w 544"/>
              <a:gd name="T1" fmla="*/ 64 h 88"/>
              <a:gd name="T2" fmla="*/ 232 w 544"/>
              <a:gd name="T3" fmla="*/ 68 h 88"/>
              <a:gd name="T4" fmla="*/ 200 w 544"/>
              <a:gd name="T5" fmla="*/ 72 h 88"/>
              <a:gd name="T6" fmla="*/ 176 w 544"/>
              <a:gd name="T7" fmla="*/ 76 h 88"/>
              <a:gd name="T8" fmla="*/ 156 w 544"/>
              <a:gd name="T9" fmla="*/ 76 h 88"/>
              <a:gd name="T10" fmla="*/ 140 w 544"/>
              <a:gd name="T11" fmla="*/ 80 h 88"/>
              <a:gd name="T12" fmla="*/ 124 w 544"/>
              <a:gd name="T13" fmla="*/ 84 h 88"/>
              <a:gd name="T14" fmla="*/ 112 w 544"/>
              <a:gd name="T15" fmla="*/ 88 h 88"/>
              <a:gd name="T16" fmla="*/ 92 w 544"/>
              <a:gd name="T17" fmla="*/ 88 h 88"/>
              <a:gd name="T18" fmla="*/ 64 w 544"/>
              <a:gd name="T19" fmla="*/ 84 h 88"/>
              <a:gd name="T20" fmla="*/ 40 w 544"/>
              <a:gd name="T21" fmla="*/ 80 h 88"/>
              <a:gd name="T22" fmla="*/ 12 w 544"/>
              <a:gd name="T23" fmla="*/ 68 h 88"/>
              <a:gd name="T24" fmla="*/ 0 w 544"/>
              <a:gd name="T25" fmla="*/ 60 h 88"/>
              <a:gd name="T26" fmla="*/ 0 w 544"/>
              <a:gd name="T27" fmla="*/ 56 h 88"/>
              <a:gd name="T28" fmla="*/ 8 w 544"/>
              <a:gd name="T29" fmla="*/ 52 h 88"/>
              <a:gd name="T30" fmla="*/ 16 w 544"/>
              <a:gd name="T31" fmla="*/ 52 h 88"/>
              <a:gd name="T32" fmla="*/ 32 w 544"/>
              <a:gd name="T33" fmla="*/ 52 h 88"/>
              <a:gd name="T34" fmla="*/ 48 w 544"/>
              <a:gd name="T35" fmla="*/ 48 h 88"/>
              <a:gd name="T36" fmla="*/ 76 w 544"/>
              <a:gd name="T37" fmla="*/ 48 h 88"/>
              <a:gd name="T38" fmla="*/ 104 w 544"/>
              <a:gd name="T39" fmla="*/ 44 h 88"/>
              <a:gd name="T40" fmla="*/ 144 w 544"/>
              <a:gd name="T41" fmla="*/ 40 h 88"/>
              <a:gd name="T42" fmla="*/ 188 w 544"/>
              <a:gd name="T43" fmla="*/ 36 h 88"/>
              <a:gd name="T44" fmla="*/ 244 w 544"/>
              <a:gd name="T45" fmla="*/ 28 h 88"/>
              <a:gd name="T46" fmla="*/ 300 w 544"/>
              <a:gd name="T47" fmla="*/ 20 h 88"/>
              <a:gd name="T48" fmla="*/ 348 w 544"/>
              <a:gd name="T49" fmla="*/ 16 h 88"/>
              <a:gd name="T50" fmla="*/ 384 w 544"/>
              <a:gd name="T51" fmla="*/ 8 h 88"/>
              <a:gd name="T52" fmla="*/ 408 w 544"/>
              <a:gd name="T53" fmla="*/ 4 h 88"/>
              <a:gd name="T54" fmla="*/ 428 w 544"/>
              <a:gd name="T55" fmla="*/ 0 h 88"/>
              <a:gd name="T56" fmla="*/ 448 w 544"/>
              <a:gd name="T57" fmla="*/ 0 h 88"/>
              <a:gd name="T58" fmla="*/ 468 w 544"/>
              <a:gd name="T59" fmla="*/ 0 h 88"/>
              <a:gd name="T60" fmla="*/ 496 w 544"/>
              <a:gd name="T61" fmla="*/ 4 h 88"/>
              <a:gd name="T62" fmla="*/ 524 w 544"/>
              <a:gd name="T63" fmla="*/ 12 h 88"/>
              <a:gd name="T64" fmla="*/ 540 w 544"/>
              <a:gd name="T65" fmla="*/ 20 h 88"/>
              <a:gd name="T66" fmla="*/ 544 w 544"/>
              <a:gd name="T67" fmla="*/ 28 h 88"/>
              <a:gd name="T68" fmla="*/ 544 w 544"/>
              <a:gd name="T69" fmla="*/ 36 h 88"/>
              <a:gd name="T70" fmla="*/ 532 w 544"/>
              <a:gd name="T71" fmla="*/ 44 h 88"/>
              <a:gd name="T72" fmla="*/ 520 w 544"/>
              <a:gd name="T73" fmla="*/ 44 h 88"/>
              <a:gd name="T74" fmla="*/ 504 w 544"/>
              <a:gd name="T75" fmla="*/ 48 h 88"/>
              <a:gd name="T76" fmla="*/ 484 w 544"/>
              <a:gd name="T77" fmla="*/ 48 h 88"/>
              <a:gd name="T78" fmla="*/ 460 w 544"/>
              <a:gd name="T79" fmla="*/ 48 h 88"/>
              <a:gd name="T80" fmla="*/ 416 w 544"/>
              <a:gd name="T81" fmla="*/ 48 h 88"/>
              <a:gd name="T82" fmla="*/ 360 w 544"/>
              <a:gd name="T83" fmla="*/ 56 h 88"/>
              <a:gd name="T84" fmla="*/ 316 w 544"/>
              <a:gd name="T85" fmla="*/ 60 h 88"/>
              <a:gd name="T86" fmla="*/ 296 w 544"/>
              <a:gd name="T87" fmla="*/ 6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44" h="88">
                <a:moveTo>
                  <a:pt x="296" y="60"/>
                </a:moveTo>
                <a:lnTo>
                  <a:pt x="272" y="64"/>
                </a:lnTo>
                <a:lnTo>
                  <a:pt x="252" y="64"/>
                </a:lnTo>
                <a:lnTo>
                  <a:pt x="232" y="68"/>
                </a:lnTo>
                <a:lnTo>
                  <a:pt x="216" y="72"/>
                </a:lnTo>
                <a:lnTo>
                  <a:pt x="200" y="72"/>
                </a:lnTo>
                <a:lnTo>
                  <a:pt x="188" y="72"/>
                </a:lnTo>
                <a:lnTo>
                  <a:pt x="176" y="76"/>
                </a:lnTo>
                <a:lnTo>
                  <a:pt x="164" y="76"/>
                </a:lnTo>
                <a:lnTo>
                  <a:pt x="156" y="76"/>
                </a:lnTo>
                <a:lnTo>
                  <a:pt x="148" y="80"/>
                </a:lnTo>
                <a:lnTo>
                  <a:pt x="140" y="80"/>
                </a:lnTo>
                <a:lnTo>
                  <a:pt x="136" y="80"/>
                </a:lnTo>
                <a:lnTo>
                  <a:pt x="124" y="84"/>
                </a:lnTo>
                <a:lnTo>
                  <a:pt x="120" y="84"/>
                </a:lnTo>
                <a:lnTo>
                  <a:pt x="112" y="88"/>
                </a:lnTo>
                <a:lnTo>
                  <a:pt x="104" y="88"/>
                </a:lnTo>
                <a:lnTo>
                  <a:pt x="92" y="88"/>
                </a:lnTo>
                <a:lnTo>
                  <a:pt x="80" y="84"/>
                </a:lnTo>
                <a:lnTo>
                  <a:pt x="64" y="84"/>
                </a:lnTo>
                <a:lnTo>
                  <a:pt x="52" y="84"/>
                </a:lnTo>
                <a:lnTo>
                  <a:pt x="40" y="80"/>
                </a:lnTo>
                <a:lnTo>
                  <a:pt x="24" y="76"/>
                </a:lnTo>
                <a:lnTo>
                  <a:pt x="12" y="68"/>
                </a:lnTo>
                <a:lnTo>
                  <a:pt x="4" y="64"/>
                </a:lnTo>
                <a:lnTo>
                  <a:pt x="0" y="60"/>
                </a:lnTo>
                <a:lnTo>
                  <a:pt x="0" y="60"/>
                </a:lnTo>
                <a:lnTo>
                  <a:pt x="0" y="56"/>
                </a:lnTo>
                <a:lnTo>
                  <a:pt x="4" y="52"/>
                </a:lnTo>
                <a:lnTo>
                  <a:pt x="8" y="52"/>
                </a:lnTo>
                <a:lnTo>
                  <a:pt x="12" y="52"/>
                </a:lnTo>
                <a:lnTo>
                  <a:pt x="16" y="52"/>
                </a:lnTo>
                <a:lnTo>
                  <a:pt x="24" y="52"/>
                </a:lnTo>
                <a:lnTo>
                  <a:pt x="32" y="52"/>
                </a:lnTo>
                <a:lnTo>
                  <a:pt x="40" y="52"/>
                </a:lnTo>
                <a:lnTo>
                  <a:pt x="48" y="48"/>
                </a:lnTo>
                <a:lnTo>
                  <a:pt x="60" y="48"/>
                </a:lnTo>
                <a:lnTo>
                  <a:pt x="76" y="48"/>
                </a:lnTo>
                <a:lnTo>
                  <a:pt x="88" y="44"/>
                </a:lnTo>
                <a:lnTo>
                  <a:pt x="104" y="44"/>
                </a:lnTo>
                <a:lnTo>
                  <a:pt x="124" y="44"/>
                </a:lnTo>
                <a:lnTo>
                  <a:pt x="144" y="40"/>
                </a:lnTo>
                <a:lnTo>
                  <a:pt x="164" y="40"/>
                </a:lnTo>
                <a:lnTo>
                  <a:pt x="188" y="36"/>
                </a:lnTo>
                <a:lnTo>
                  <a:pt x="216" y="32"/>
                </a:lnTo>
                <a:lnTo>
                  <a:pt x="244" y="28"/>
                </a:lnTo>
                <a:lnTo>
                  <a:pt x="272" y="24"/>
                </a:lnTo>
                <a:lnTo>
                  <a:pt x="300" y="20"/>
                </a:lnTo>
                <a:lnTo>
                  <a:pt x="324" y="16"/>
                </a:lnTo>
                <a:lnTo>
                  <a:pt x="348" y="16"/>
                </a:lnTo>
                <a:lnTo>
                  <a:pt x="364" y="12"/>
                </a:lnTo>
                <a:lnTo>
                  <a:pt x="384" y="8"/>
                </a:lnTo>
                <a:lnTo>
                  <a:pt x="396" y="8"/>
                </a:lnTo>
                <a:lnTo>
                  <a:pt x="408" y="4"/>
                </a:lnTo>
                <a:lnTo>
                  <a:pt x="416" y="4"/>
                </a:lnTo>
                <a:lnTo>
                  <a:pt x="428" y="0"/>
                </a:lnTo>
                <a:lnTo>
                  <a:pt x="440" y="0"/>
                </a:lnTo>
                <a:lnTo>
                  <a:pt x="448" y="0"/>
                </a:lnTo>
                <a:lnTo>
                  <a:pt x="460" y="0"/>
                </a:lnTo>
                <a:lnTo>
                  <a:pt x="468" y="0"/>
                </a:lnTo>
                <a:lnTo>
                  <a:pt x="480" y="0"/>
                </a:lnTo>
                <a:lnTo>
                  <a:pt x="496" y="4"/>
                </a:lnTo>
                <a:lnTo>
                  <a:pt x="512" y="8"/>
                </a:lnTo>
                <a:lnTo>
                  <a:pt x="524" y="12"/>
                </a:lnTo>
                <a:lnTo>
                  <a:pt x="536" y="20"/>
                </a:lnTo>
                <a:lnTo>
                  <a:pt x="540" y="20"/>
                </a:lnTo>
                <a:lnTo>
                  <a:pt x="540" y="24"/>
                </a:lnTo>
                <a:lnTo>
                  <a:pt x="544" y="28"/>
                </a:lnTo>
                <a:lnTo>
                  <a:pt x="544" y="32"/>
                </a:lnTo>
                <a:lnTo>
                  <a:pt x="544" y="36"/>
                </a:lnTo>
                <a:lnTo>
                  <a:pt x="540" y="40"/>
                </a:lnTo>
                <a:lnTo>
                  <a:pt x="532" y="44"/>
                </a:lnTo>
                <a:lnTo>
                  <a:pt x="524" y="44"/>
                </a:lnTo>
                <a:lnTo>
                  <a:pt x="520" y="44"/>
                </a:lnTo>
                <a:lnTo>
                  <a:pt x="512" y="48"/>
                </a:lnTo>
                <a:lnTo>
                  <a:pt x="504" y="48"/>
                </a:lnTo>
                <a:lnTo>
                  <a:pt x="496" y="48"/>
                </a:lnTo>
                <a:lnTo>
                  <a:pt x="484" y="48"/>
                </a:lnTo>
                <a:lnTo>
                  <a:pt x="472" y="48"/>
                </a:lnTo>
                <a:lnTo>
                  <a:pt x="460" y="48"/>
                </a:lnTo>
                <a:lnTo>
                  <a:pt x="448" y="48"/>
                </a:lnTo>
                <a:lnTo>
                  <a:pt x="416" y="48"/>
                </a:lnTo>
                <a:lnTo>
                  <a:pt x="380" y="52"/>
                </a:lnTo>
                <a:lnTo>
                  <a:pt x="360" y="56"/>
                </a:lnTo>
                <a:lnTo>
                  <a:pt x="340" y="56"/>
                </a:lnTo>
                <a:lnTo>
                  <a:pt x="316" y="60"/>
                </a:lnTo>
                <a:lnTo>
                  <a:pt x="296" y="60"/>
                </a:lnTo>
                <a:lnTo>
                  <a:pt x="296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43">
            <a:extLst>
              <a:ext uri="{FF2B5EF4-FFF2-40B4-BE49-F238E27FC236}">
                <a16:creationId xmlns:a16="http://schemas.microsoft.com/office/drawing/2014/main" xmlns="" id="{1201A03F-4F01-42FD-82A5-018418577433}"/>
              </a:ext>
            </a:extLst>
          </p:cNvPr>
          <p:cNvSpPr>
            <a:spLocks/>
          </p:cNvSpPr>
          <p:nvPr/>
        </p:nvSpPr>
        <p:spPr bwMode="auto">
          <a:xfrm>
            <a:off x="1390892" y="4327025"/>
            <a:ext cx="1472810" cy="1556773"/>
          </a:xfrm>
          <a:custGeom>
            <a:avLst/>
            <a:gdLst>
              <a:gd name="T0" fmla="*/ 404 w 420"/>
              <a:gd name="T1" fmla="*/ 28 h 312"/>
              <a:gd name="T2" fmla="*/ 416 w 420"/>
              <a:gd name="T3" fmla="*/ 40 h 312"/>
              <a:gd name="T4" fmla="*/ 420 w 420"/>
              <a:gd name="T5" fmla="*/ 48 h 312"/>
              <a:gd name="T6" fmla="*/ 412 w 420"/>
              <a:gd name="T7" fmla="*/ 60 h 312"/>
              <a:gd name="T8" fmla="*/ 400 w 420"/>
              <a:gd name="T9" fmla="*/ 68 h 312"/>
              <a:gd name="T10" fmla="*/ 388 w 420"/>
              <a:gd name="T11" fmla="*/ 76 h 312"/>
              <a:gd name="T12" fmla="*/ 368 w 420"/>
              <a:gd name="T13" fmla="*/ 96 h 312"/>
              <a:gd name="T14" fmla="*/ 344 w 420"/>
              <a:gd name="T15" fmla="*/ 120 h 312"/>
              <a:gd name="T16" fmla="*/ 296 w 420"/>
              <a:gd name="T17" fmla="*/ 164 h 312"/>
              <a:gd name="T18" fmla="*/ 232 w 420"/>
              <a:gd name="T19" fmla="*/ 216 h 312"/>
              <a:gd name="T20" fmla="*/ 168 w 420"/>
              <a:gd name="T21" fmla="*/ 252 h 312"/>
              <a:gd name="T22" fmla="*/ 100 w 420"/>
              <a:gd name="T23" fmla="*/ 284 h 312"/>
              <a:gd name="T24" fmla="*/ 52 w 420"/>
              <a:gd name="T25" fmla="*/ 300 h 312"/>
              <a:gd name="T26" fmla="*/ 28 w 420"/>
              <a:gd name="T27" fmla="*/ 308 h 312"/>
              <a:gd name="T28" fmla="*/ 12 w 420"/>
              <a:gd name="T29" fmla="*/ 312 h 312"/>
              <a:gd name="T30" fmla="*/ 4 w 420"/>
              <a:gd name="T31" fmla="*/ 312 h 312"/>
              <a:gd name="T32" fmla="*/ 0 w 420"/>
              <a:gd name="T33" fmla="*/ 304 h 312"/>
              <a:gd name="T34" fmla="*/ 4 w 420"/>
              <a:gd name="T35" fmla="*/ 300 h 312"/>
              <a:gd name="T36" fmla="*/ 20 w 420"/>
              <a:gd name="T37" fmla="*/ 288 h 312"/>
              <a:gd name="T38" fmla="*/ 40 w 420"/>
              <a:gd name="T39" fmla="*/ 276 h 312"/>
              <a:gd name="T40" fmla="*/ 80 w 420"/>
              <a:gd name="T41" fmla="*/ 256 h 312"/>
              <a:gd name="T42" fmla="*/ 136 w 420"/>
              <a:gd name="T43" fmla="*/ 224 h 312"/>
              <a:gd name="T44" fmla="*/ 188 w 420"/>
              <a:gd name="T45" fmla="*/ 188 h 312"/>
              <a:gd name="T46" fmla="*/ 236 w 420"/>
              <a:gd name="T47" fmla="*/ 152 h 312"/>
              <a:gd name="T48" fmla="*/ 272 w 420"/>
              <a:gd name="T49" fmla="*/ 116 h 312"/>
              <a:gd name="T50" fmla="*/ 304 w 420"/>
              <a:gd name="T51" fmla="*/ 84 h 312"/>
              <a:gd name="T52" fmla="*/ 328 w 420"/>
              <a:gd name="T53" fmla="*/ 56 h 312"/>
              <a:gd name="T54" fmla="*/ 336 w 420"/>
              <a:gd name="T55" fmla="*/ 32 h 312"/>
              <a:gd name="T56" fmla="*/ 332 w 420"/>
              <a:gd name="T57" fmla="*/ 20 h 312"/>
              <a:gd name="T58" fmla="*/ 336 w 420"/>
              <a:gd name="T59" fmla="*/ 8 h 312"/>
              <a:gd name="T60" fmla="*/ 344 w 420"/>
              <a:gd name="T61" fmla="*/ 0 h 312"/>
              <a:gd name="T62" fmla="*/ 356 w 420"/>
              <a:gd name="T63" fmla="*/ 0 h 312"/>
              <a:gd name="T64" fmla="*/ 372 w 420"/>
              <a:gd name="T65" fmla="*/ 4 h 312"/>
              <a:gd name="T66" fmla="*/ 388 w 420"/>
              <a:gd name="T67" fmla="*/ 16 h 312"/>
              <a:gd name="T68" fmla="*/ 396 w 420"/>
              <a:gd name="T69" fmla="*/ 24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20" h="312">
                <a:moveTo>
                  <a:pt x="396" y="24"/>
                </a:moveTo>
                <a:lnTo>
                  <a:pt x="404" y="28"/>
                </a:lnTo>
                <a:lnTo>
                  <a:pt x="412" y="36"/>
                </a:lnTo>
                <a:lnTo>
                  <a:pt x="416" y="40"/>
                </a:lnTo>
                <a:lnTo>
                  <a:pt x="420" y="44"/>
                </a:lnTo>
                <a:lnTo>
                  <a:pt x="420" y="48"/>
                </a:lnTo>
                <a:lnTo>
                  <a:pt x="416" y="52"/>
                </a:lnTo>
                <a:lnTo>
                  <a:pt x="412" y="60"/>
                </a:lnTo>
                <a:lnTo>
                  <a:pt x="404" y="64"/>
                </a:lnTo>
                <a:lnTo>
                  <a:pt x="400" y="68"/>
                </a:lnTo>
                <a:lnTo>
                  <a:pt x="396" y="72"/>
                </a:lnTo>
                <a:lnTo>
                  <a:pt x="388" y="76"/>
                </a:lnTo>
                <a:lnTo>
                  <a:pt x="380" y="84"/>
                </a:lnTo>
                <a:lnTo>
                  <a:pt x="368" y="96"/>
                </a:lnTo>
                <a:lnTo>
                  <a:pt x="356" y="104"/>
                </a:lnTo>
                <a:lnTo>
                  <a:pt x="344" y="120"/>
                </a:lnTo>
                <a:lnTo>
                  <a:pt x="328" y="136"/>
                </a:lnTo>
                <a:lnTo>
                  <a:pt x="296" y="164"/>
                </a:lnTo>
                <a:lnTo>
                  <a:pt x="264" y="192"/>
                </a:lnTo>
                <a:lnTo>
                  <a:pt x="232" y="216"/>
                </a:lnTo>
                <a:lnTo>
                  <a:pt x="200" y="236"/>
                </a:lnTo>
                <a:lnTo>
                  <a:pt x="168" y="252"/>
                </a:lnTo>
                <a:lnTo>
                  <a:pt x="136" y="272"/>
                </a:lnTo>
                <a:lnTo>
                  <a:pt x="100" y="284"/>
                </a:lnTo>
                <a:lnTo>
                  <a:pt x="68" y="296"/>
                </a:lnTo>
                <a:lnTo>
                  <a:pt x="52" y="300"/>
                </a:lnTo>
                <a:lnTo>
                  <a:pt x="40" y="304"/>
                </a:lnTo>
                <a:lnTo>
                  <a:pt x="28" y="308"/>
                </a:lnTo>
                <a:lnTo>
                  <a:pt x="20" y="312"/>
                </a:lnTo>
                <a:lnTo>
                  <a:pt x="12" y="312"/>
                </a:lnTo>
                <a:lnTo>
                  <a:pt x="8" y="312"/>
                </a:lnTo>
                <a:lnTo>
                  <a:pt x="4" y="312"/>
                </a:lnTo>
                <a:lnTo>
                  <a:pt x="0" y="308"/>
                </a:lnTo>
                <a:lnTo>
                  <a:pt x="0" y="304"/>
                </a:lnTo>
                <a:lnTo>
                  <a:pt x="4" y="304"/>
                </a:lnTo>
                <a:lnTo>
                  <a:pt x="4" y="300"/>
                </a:lnTo>
                <a:lnTo>
                  <a:pt x="12" y="296"/>
                </a:lnTo>
                <a:lnTo>
                  <a:pt x="20" y="288"/>
                </a:lnTo>
                <a:lnTo>
                  <a:pt x="28" y="284"/>
                </a:lnTo>
                <a:lnTo>
                  <a:pt x="40" y="276"/>
                </a:lnTo>
                <a:lnTo>
                  <a:pt x="52" y="272"/>
                </a:lnTo>
                <a:lnTo>
                  <a:pt x="80" y="256"/>
                </a:lnTo>
                <a:lnTo>
                  <a:pt x="112" y="240"/>
                </a:lnTo>
                <a:lnTo>
                  <a:pt x="136" y="224"/>
                </a:lnTo>
                <a:lnTo>
                  <a:pt x="164" y="204"/>
                </a:lnTo>
                <a:lnTo>
                  <a:pt x="188" y="188"/>
                </a:lnTo>
                <a:lnTo>
                  <a:pt x="212" y="172"/>
                </a:lnTo>
                <a:lnTo>
                  <a:pt x="236" y="152"/>
                </a:lnTo>
                <a:lnTo>
                  <a:pt x="256" y="136"/>
                </a:lnTo>
                <a:lnTo>
                  <a:pt x="272" y="116"/>
                </a:lnTo>
                <a:lnTo>
                  <a:pt x="288" y="100"/>
                </a:lnTo>
                <a:lnTo>
                  <a:pt x="304" y="84"/>
                </a:lnTo>
                <a:lnTo>
                  <a:pt x="316" y="68"/>
                </a:lnTo>
                <a:lnTo>
                  <a:pt x="328" y="56"/>
                </a:lnTo>
                <a:lnTo>
                  <a:pt x="332" y="44"/>
                </a:lnTo>
                <a:lnTo>
                  <a:pt x="336" y="32"/>
                </a:lnTo>
                <a:lnTo>
                  <a:pt x="336" y="24"/>
                </a:lnTo>
                <a:lnTo>
                  <a:pt x="332" y="20"/>
                </a:lnTo>
                <a:lnTo>
                  <a:pt x="332" y="16"/>
                </a:lnTo>
                <a:lnTo>
                  <a:pt x="336" y="8"/>
                </a:lnTo>
                <a:lnTo>
                  <a:pt x="336" y="4"/>
                </a:lnTo>
                <a:lnTo>
                  <a:pt x="344" y="0"/>
                </a:lnTo>
                <a:lnTo>
                  <a:pt x="348" y="0"/>
                </a:lnTo>
                <a:lnTo>
                  <a:pt x="356" y="0"/>
                </a:lnTo>
                <a:lnTo>
                  <a:pt x="364" y="0"/>
                </a:lnTo>
                <a:lnTo>
                  <a:pt x="372" y="4"/>
                </a:lnTo>
                <a:lnTo>
                  <a:pt x="380" y="8"/>
                </a:lnTo>
                <a:lnTo>
                  <a:pt x="388" y="16"/>
                </a:lnTo>
                <a:lnTo>
                  <a:pt x="396" y="24"/>
                </a:lnTo>
                <a:lnTo>
                  <a:pt x="396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44">
            <a:extLst>
              <a:ext uri="{FF2B5EF4-FFF2-40B4-BE49-F238E27FC236}">
                <a16:creationId xmlns:a16="http://schemas.microsoft.com/office/drawing/2014/main" xmlns="" id="{1D4BE6B8-3873-495B-8977-E66BCE891575}"/>
              </a:ext>
            </a:extLst>
          </p:cNvPr>
          <p:cNvSpPr>
            <a:spLocks/>
          </p:cNvSpPr>
          <p:nvPr/>
        </p:nvSpPr>
        <p:spPr bwMode="auto">
          <a:xfrm>
            <a:off x="2288605" y="4626404"/>
            <a:ext cx="294562" cy="1676525"/>
          </a:xfrm>
          <a:custGeom>
            <a:avLst/>
            <a:gdLst>
              <a:gd name="T0" fmla="*/ 4 w 84"/>
              <a:gd name="T1" fmla="*/ 24 h 336"/>
              <a:gd name="T2" fmla="*/ 0 w 84"/>
              <a:gd name="T3" fmla="*/ 16 h 336"/>
              <a:gd name="T4" fmla="*/ 8 w 84"/>
              <a:gd name="T5" fmla="*/ 4 h 336"/>
              <a:gd name="T6" fmla="*/ 24 w 84"/>
              <a:gd name="T7" fmla="*/ 0 h 336"/>
              <a:gd name="T8" fmla="*/ 44 w 84"/>
              <a:gd name="T9" fmla="*/ 4 h 336"/>
              <a:gd name="T10" fmla="*/ 60 w 84"/>
              <a:gd name="T11" fmla="*/ 12 h 336"/>
              <a:gd name="T12" fmla="*/ 76 w 84"/>
              <a:gd name="T13" fmla="*/ 24 h 336"/>
              <a:gd name="T14" fmla="*/ 84 w 84"/>
              <a:gd name="T15" fmla="*/ 36 h 336"/>
              <a:gd name="T16" fmla="*/ 84 w 84"/>
              <a:gd name="T17" fmla="*/ 60 h 336"/>
              <a:gd name="T18" fmla="*/ 80 w 84"/>
              <a:gd name="T19" fmla="*/ 92 h 336"/>
              <a:gd name="T20" fmla="*/ 80 w 84"/>
              <a:gd name="T21" fmla="*/ 112 h 336"/>
              <a:gd name="T22" fmla="*/ 80 w 84"/>
              <a:gd name="T23" fmla="*/ 132 h 336"/>
              <a:gd name="T24" fmla="*/ 80 w 84"/>
              <a:gd name="T25" fmla="*/ 156 h 336"/>
              <a:gd name="T26" fmla="*/ 84 w 84"/>
              <a:gd name="T27" fmla="*/ 188 h 336"/>
              <a:gd name="T28" fmla="*/ 84 w 84"/>
              <a:gd name="T29" fmla="*/ 228 h 336"/>
              <a:gd name="T30" fmla="*/ 84 w 84"/>
              <a:gd name="T31" fmla="*/ 260 h 336"/>
              <a:gd name="T32" fmla="*/ 84 w 84"/>
              <a:gd name="T33" fmla="*/ 284 h 336"/>
              <a:gd name="T34" fmla="*/ 84 w 84"/>
              <a:gd name="T35" fmla="*/ 304 h 336"/>
              <a:gd name="T36" fmla="*/ 80 w 84"/>
              <a:gd name="T37" fmla="*/ 320 h 336"/>
              <a:gd name="T38" fmla="*/ 76 w 84"/>
              <a:gd name="T39" fmla="*/ 328 h 336"/>
              <a:gd name="T40" fmla="*/ 68 w 84"/>
              <a:gd name="T41" fmla="*/ 336 h 336"/>
              <a:gd name="T42" fmla="*/ 48 w 84"/>
              <a:gd name="T43" fmla="*/ 332 h 336"/>
              <a:gd name="T44" fmla="*/ 36 w 84"/>
              <a:gd name="T45" fmla="*/ 320 h 336"/>
              <a:gd name="T46" fmla="*/ 24 w 84"/>
              <a:gd name="T47" fmla="*/ 304 h 336"/>
              <a:gd name="T48" fmla="*/ 16 w 84"/>
              <a:gd name="T49" fmla="*/ 288 h 336"/>
              <a:gd name="T50" fmla="*/ 16 w 84"/>
              <a:gd name="T51" fmla="*/ 280 h 336"/>
              <a:gd name="T52" fmla="*/ 20 w 84"/>
              <a:gd name="T53" fmla="*/ 264 h 336"/>
              <a:gd name="T54" fmla="*/ 24 w 84"/>
              <a:gd name="T55" fmla="*/ 236 h 336"/>
              <a:gd name="T56" fmla="*/ 28 w 84"/>
              <a:gd name="T57" fmla="*/ 196 h 336"/>
              <a:gd name="T58" fmla="*/ 28 w 84"/>
              <a:gd name="T59" fmla="*/ 144 h 336"/>
              <a:gd name="T60" fmla="*/ 24 w 84"/>
              <a:gd name="T61" fmla="*/ 96 h 336"/>
              <a:gd name="T62" fmla="*/ 20 w 84"/>
              <a:gd name="T63" fmla="*/ 64 h 336"/>
              <a:gd name="T64" fmla="*/ 16 w 84"/>
              <a:gd name="T65" fmla="*/ 44 h 336"/>
              <a:gd name="T66" fmla="*/ 4 w 84"/>
              <a:gd name="T67" fmla="*/ 24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4" h="336">
                <a:moveTo>
                  <a:pt x="4" y="24"/>
                </a:move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4" y="12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4" y="4"/>
                </a:lnTo>
                <a:lnTo>
                  <a:pt x="52" y="8"/>
                </a:lnTo>
                <a:lnTo>
                  <a:pt x="60" y="12"/>
                </a:lnTo>
                <a:lnTo>
                  <a:pt x="68" y="20"/>
                </a:lnTo>
                <a:lnTo>
                  <a:pt x="76" y="24"/>
                </a:lnTo>
                <a:lnTo>
                  <a:pt x="80" y="28"/>
                </a:lnTo>
                <a:lnTo>
                  <a:pt x="84" y="36"/>
                </a:lnTo>
                <a:lnTo>
                  <a:pt x="84" y="48"/>
                </a:lnTo>
                <a:lnTo>
                  <a:pt x="84" y="60"/>
                </a:lnTo>
                <a:lnTo>
                  <a:pt x="80" y="84"/>
                </a:lnTo>
                <a:lnTo>
                  <a:pt x="80" y="92"/>
                </a:lnTo>
                <a:lnTo>
                  <a:pt x="80" y="104"/>
                </a:lnTo>
                <a:lnTo>
                  <a:pt x="80" y="112"/>
                </a:lnTo>
                <a:lnTo>
                  <a:pt x="80" y="120"/>
                </a:lnTo>
                <a:lnTo>
                  <a:pt x="80" y="132"/>
                </a:lnTo>
                <a:lnTo>
                  <a:pt x="80" y="144"/>
                </a:lnTo>
                <a:lnTo>
                  <a:pt x="80" y="156"/>
                </a:lnTo>
                <a:lnTo>
                  <a:pt x="84" y="172"/>
                </a:lnTo>
                <a:lnTo>
                  <a:pt x="84" y="188"/>
                </a:lnTo>
                <a:lnTo>
                  <a:pt x="84" y="208"/>
                </a:lnTo>
                <a:lnTo>
                  <a:pt x="84" y="228"/>
                </a:lnTo>
                <a:lnTo>
                  <a:pt x="84" y="244"/>
                </a:lnTo>
                <a:lnTo>
                  <a:pt x="84" y="260"/>
                </a:lnTo>
                <a:lnTo>
                  <a:pt x="84" y="272"/>
                </a:lnTo>
                <a:lnTo>
                  <a:pt x="84" y="284"/>
                </a:lnTo>
                <a:lnTo>
                  <a:pt x="84" y="296"/>
                </a:lnTo>
                <a:lnTo>
                  <a:pt x="84" y="304"/>
                </a:lnTo>
                <a:lnTo>
                  <a:pt x="80" y="312"/>
                </a:lnTo>
                <a:lnTo>
                  <a:pt x="80" y="320"/>
                </a:lnTo>
                <a:lnTo>
                  <a:pt x="80" y="324"/>
                </a:lnTo>
                <a:lnTo>
                  <a:pt x="76" y="328"/>
                </a:lnTo>
                <a:lnTo>
                  <a:pt x="72" y="332"/>
                </a:lnTo>
                <a:lnTo>
                  <a:pt x="68" y="336"/>
                </a:lnTo>
                <a:lnTo>
                  <a:pt x="60" y="336"/>
                </a:lnTo>
                <a:lnTo>
                  <a:pt x="48" y="332"/>
                </a:lnTo>
                <a:lnTo>
                  <a:pt x="44" y="328"/>
                </a:lnTo>
                <a:lnTo>
                  <a:pt x="36" y="320"/>
                </a:lnTo>
                <a:lnTo>
                  <a:pt x="28" y="312"/>
                </a:lnTo>
                <a:lnTo>
                  <a:pt x="24" y="304"/>
                </a:lnTo>
                <a:lnTo>
                  <a:pt x="20" y="296"/>
                </a:lnTo>
                <a:lnTo>
                  <a:pt x="16" y="288"/>
                </a:lnTo>
                <a:lnTo>
                  <a:pt x="16" y="284"/>
                </a:lnTo>
                <a:lnTo>
                  <a:pt x="16" y="280"/>
                </a:lnTo>
                <a:lnTo>
                  <a:pt x="20" y="272"/>
                </a:lnTo>
                <a:lnTo>
                  <a:pt x="20" y="264"/>
                </a:lnTo>
                <a:lnTo>
                  <a:pt x="24" y="252"/>
                </a:lnTo>
                <a:lnTo>
                  <a:pt x="24" y="236"/>
                </a:lnTo>
                <a:lnTo>
                  <a:pt x="28" y="216"/>
                </a:lnTo>
                <a:lnTo>
                  <a:pt x="28" y="196"/>
                </a:lnTo>
                <a:lnTo>
                  <a:pt x="28" y="172"/>
                </a:lnTo>
                <a:lnTo>
                  <a:pt x="28" y="144"/>
                </a:lnTo>
                <a:lnTo>
                  <a:pt x="28" y="120"/>
                </a:lnTo>
                <a:lnTo>
                  <a:pt x="24" y="96"/>
                </a:lnTo>
                <a:lnTo>
                  <a:pt x="24" y="76"/>
                </a:lnTo>
                <a:lnTo>
                  <a:pt x="20" y="64"/>
                </a:lnTo>
                <a:lnTo>
                  <a:pt x="20" y="56"/>
                </a:lnTo>
                <a:lnTo>
                  <a:pt x="16" y="44"/>
                </a:lnTo>
                <a:lnTo>
                  <a:pt x="12" y="32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46">
            <a:extLst>
              <a:ext uri="{FF2B5EF4-FFF2-40B4-BE49-F238E27FC236}">
                <a16:creationId xmlns:a16="http://schemas.microsoft.com/office/drawing/2014/main" xmlns="" id="{DCAFF3C3-740A-4E84-BDC5-964F5710CDCD}"/>
              </a:ext>
            </a:extLst>
          </p:cNvPr>
          <p:cNvSpPr>
            <a:spLocks/>
          </p:cNvSpPr>
          <p:nvPr/>
        </p:nvSpPr>
        <p:spPr bwMode="auto">
          <a:xfrm>
            <a:off x="5112503" y="4299165"/>
            <a:ext cx="322616" cy="638676"/>
          </a:xfrm>
          <a:custGeom>
            <a:avLst/>
            <a:gdLst>
              <a:gd name="T0" fmla="*/ 56 w 92"/>
              <a:gd name="T1" fmla="*/ 112 h 128"/>
              <a:gd name="T2" fmla="*/ 48 w 92"/>
              <a:gd name="T3" fmla="*/ 120 h 128"/>
              <a:gd name="T4" fmla="*/ 40 w 92"/>
              <a:gd name="T5" fmla="*/ 124 h 128"/>
              <a:gd name="T6" fmla="*/ 36 w 92"/>
              <a:gd name="T7" fmla="*/ 128 h 128"/>
              <a:gd name="T8" fmla="*/ 32 w 92"/>
              <a:gd name="T9" fmla="*/ 128 h 128"/>
              <a:gd name="T10" fmla="*/ 24 w 92"/>
              <a:gd name="T11" fmla="*/ 128 h 128"/>
              <a:gd name="T12" fmla="*/ 20 w 92"/>
              <a:gd name="T13" fmla="*/ 124 h 128"/>
              <a:gd name="T14" fmla="*/ 16 w 92"/>
              <a:gd name="T15" fmla="*/ 116 h 128"/>
              <a:gd name="T16" fmla="*/ 8 w 92"/>
              <a:gd name="T17" fmla="*/ 108 h 128"/>
              <a:gd name="T18" fmla="*/ 8 w 92"/>
              <a:gd name="T19" fmla="*/ 100 h 128"/>
              <a:gd name="T20" fmla="*/ 4 w 92"/>
              <a:gd name="T21" fmla="*/ 96 h 128"/>
              <a:gd name="T22" fmla="*/ 0 w 92"/>
              <a:gd name="T23" fmla="*/ 88 h 128"/>
              <a:gd name="T24" fmla="*/ 0 w 92"/>
              <a:gd name="T25" fmla="*/ 84 h 128"/>
              <a:gd name="T26" fmla="*/ 4 w 92"/>
              <a:gd name="T27" fmla="*/ 84 h 128"/>
              <a:gd name="T28" fmla="*/ 4 w 92"/>
              <a:gd name="T29" fmla="*/ 80 h 128"/>
              <a:gd name="T30" fmla="*/ 12 w 92"/>
              <a:gd name="T31" fmla="*/ 72 h 128"/>
              <a:gd name="T32" fmla="*/ 20 w 92"/>
              <a:gd name="T33" fmla="*/ 64 h 128"/>
              <a:gd name="T34" fmla="*/ 28 w 92"/>
              <a:gd name="T35" fmla="*/ 56 h 128"/>
              <a:gd name="T36" fmla="*/ 36 w 92"/>
              <a:gd name="T37" fmla="*/ 48 h 128"/>
              <a:gd name="T38" fmla="*/ 40 w 92"/>
              <a:gd name="T39" fmla="*/ 40 h 128"/>
              <a:gd name="T40" fmla="*/ 44 w 92"/>
              <a:gd name="T41" fmla="*/ 28 h 128"/>
              <a:gd name="T42" fmla="*/ 48 w 92"/>
              <a:gd name="T43" fmla="*/ 20 h 128"/>
              <a:gd name="T44" fmla="*/ 52 w 92"/>
              <a:gd name="T45" fmla="*/ 12 h 128"/>
              <a:gd name="T46" fmla="*/ 56 w 92"/>
              <a:gd name="T47" fmla="*/ 8 h 128"/>
              <a:gd name="T48" fmla="*/ 60 w 92"/>
              <a:gd name="T49" fmla="*/ 4 h 128"/>
              <a:gd name="T50" fmla="*/ 64 w 92"/>
              <a:gd name="T51" fmla="*/ 0 h 128"/>
              <a:gd name="T52" fmla="*/ 68 w 92"/>
              <a:gd name="T53" fmla="*/ 0 h 128"/>
              <a:gd name="T54" fmla="*/ 72 w 92"/>
              <a:gd name="T55" fmla="*/ 0 h 128"/>
              <a:gd name="T56" fmla="*/ 76 w 92"/>
              <a:gd name="T57" fmla="*/ 4 h 128"/>
              <a:gd name="T58" fmla="*/ 84 w 92"/>
              <a:gd name="T59" fmla="*/ 12 h 128"/>
              <a:gd name="T60" fmla="*/ 88 w 92"/>
              <a:gd name="T61" fmla="*/ 16 h 128"/>
              <a:gd name="T62" fmla="*/ 88 w 92"/>
              <a:gd name="T63" fmla="*/ 24 h 128"/>
              <a:gd name="T64" fmla="*/ 92 w 92"/>
              <a:gd name="T65" fmla="*/ 36 h 128"/>
              <a:gd name="T66" fmla="*/ 92 w 92"/>
              <a:gd name="T67" fmla="*/ 48 h 128"/>
              <a:gd name="T68" fmla="*/ 88 w 92"/>
              <a:gd name="T69" fmla="*/ 56 h 128"/>
              <a:gd name="T70" fmla="*/ 88 w 92"/>
              <a:gd name="T71" fmla="*/ 68 h 128"/>
              <a:gd name="T72" fmla="*/ 84 w 92"/>
              <a:gd name="T73" fmla="*/ 76 h 128"/>
              <a:gd name="T74" fmla="*/ 80 w 92"/>
              <a:gd name="T75" fmla="*/ 84 h 128"/>
              <a:gd name="T76" fmla="*/ 72 w 92"/>
              <a:gd name="T77" fmla="*/ 96 h 128"/>
              <a:gd name="T78" fmla="*/ 64 w 92"/>
              <a:gd name="T79" fmla="*/ 104 h 128"/>
              <a:gd name="T80" fmla="*/ 56 w 92"/>
              <a:gd name="T81" fmla="*/ 112 h 128"/>
              <a:gd name="T82" fmla="*/ 56 w 92"/>
              <a:gd name="T83" fmla="*/ 11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2" h="128">
                <a:moveTo>
                  <a:pt x="56" y="112"/>
                </a:moveTo>
                <a:lnTo>
                  <a:pt x="48" y="120"/>
                </a:lnTo>
                <a:lnTo>
                  <a:pt x="40" y="124"/>
                </a:lnTo>
                <a:lnTo>
                  <a:pt x="36" y="128"/>
                </a:lnTo>
                <a:lnTo>
                  <a:pt x="32" y="128"/>
                </a:lnTo>
                <a:lnTo>
                  <a:pt x="24" y="128"/>
                </a:lnTo>
                <a:lnTo>
                  <a:pt x="20" y="124"/>
                </a:lnTo>
                <a:lnTo>
                  <a:pt x="16" y="116"/>
                </a:lnTo>
                <a:lnTo>
                  <a:pt x="8" y="108"/>
                </a:lnTo>
                <a:lnTo>
                  <a:pt x="8" y="100"/>
                </a:lnTo>
                <a:lnTo>
                  <a:pt x="4" y="96"/>
                </a:lnTo>
                <a:lnTo>
                  <a:pt x="0" y="88"/>
                </a:lnTo>
                <a:lnTo>
                  <a:pt x="0" y="84"/>
                </a:lnTo>
                <a:lnTo>
                  <a:pt x="4" y="84"/>
                </a:lnTo>
                <a:lnTo>
                  <a:pt x="4" y="80"/>
                </a:lnTo>
                <a:lnTo>
                  <a:pt x="12" y="72"/>
                </a:lnTo>
                <a:lnTo>
                  <a:pt x="20" y="64"/>
                </a:lnTo>
                <a:lnTo>
                  <a:pt x="28" y="56"/>
                </a:lnTo>
                <a:lnTo>
                  <a:pt x="36" y="48"/>
                </a:lnTo>
                <a:lnTo>
                  <a:pt x="40" y="40"/>
                </a:lnTo>
                <a:lnTo>
                  <a:pt x="44" y="28"/>
                </a:lnTo>
                <a:lnTo>
                  <a:pt x="48" y="20"/>
                </a:lnTo>
                <a:lnTo>
                  <a:pt x="52" y="12"/>
                </a:lnTo>
                <a:lnTo>
                  <a:pt x="56" y="8"/>
                </a:lnTo>
                <a:lnTo>
                  <a:pt x="60" y="4"/>
                </a:lnTo>
                <a:lnTo>
                  <a:pt x="64" y="0"/>
                </a:lnTo>
                <a:lnTo>
                  <a:pt x="68" y="0"/>
                </a:lnTo>
                <a:lnTo>
                  <a:pt x="72" y="0"/>
                </a:lnTo>
                <a:lnTo>
                  <a:pt x="76" y="4"/>
                </a:lnTo>
                <a:lnTo>
                  <a:pt x="84" y="12"/>
                </a:lnTo>
                <a:lnTo>
                  <a:pt x="88" y="16"/>
                </a:lnTo>
                <a:lnTo>
                  <a:pt x="88" y="24"/>
                </a:lnTo>
                <a:lnTo>
                  <a:pt x="92" y="36"/>
                </a:lnTo>
                <a:lnTo>
                  <a:pt x="92" y="48"/>
                </a:lnTo>
                <a:lnTo>
                  <a:pt x="88" y="56"/>
                </a:lnTo>
                <a:lnTo>
                  <a:pt x="88" y="68"/>
                </a:lnTo>
                <a:lnTo>
                  <a:pt x="84" y="76"/>
                </a:lnTo>
                <a:lnTo>
                  <a:pt x="80" y="84"/>
                </a:lnTo>
                <a:lnTo>
                  <a:pt x="72" y="96"/>
                </a:lnTo>
                <a:lnTo>
                  <a:pt x="64" y="104"/>
                </a:lnTo>
                <a:lnTo>
                  <a:pt x="56" y="112"/>
                </a:lnTo>
                <a:lnTo>
                  <a:pt x="56" y="1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47">
            <a:extLst>
              <a:ext uri="{FF2B5EF4-FFF2-40B4-BE49-F238E27FC236}">
                <a16:creationId xmlns:a16="http://schemas.microsoft.com/office/drawing/2014/main" xmlns="" id="{73A233FE-C4A6-497F-ACDD-8EE2AA061176}"/>
              </a:ext>
            </a:extLst>
          </p:cNvPr>
          <p:cNvSpPr>
            <a:spLocks/>
          </p:cNvSpPr>
          <p:nvPr/>
        </p:nvSpPr>
        <p:spPr bwMode="auto">
          <a:xfrm>
            <a:off x="5827868" y="3959868"/>
            <a:ext cx="406776" cy="359255"/>
          </a:xfrm>
          <a:custGeom>
            <a:avLst/>
            <a:gdLst>
              <a:gd name="T0" fmla="*/ 108 w 116"/>
              <a:gd name="T1" fmla="*/ 60 h 72"/>
              <a:gd name="T2" fmla="*/ 104 w 116"/>
              <a:gd name="T3" fmla="*/ 64 h 72"/>
              <a:gd name="T4" fmla="*/ 100 w 116"/>
              <a:gd name="T5" fmla="*/ 68 h 72"/>
              <a:gd name="T6" fmla="*/ 92 w 116"/>
              <a:gd name="T7" fmla="*/ 72 h 72"/>
              <a:gd name="T8" fmla="*/ 88 w 116"/>
              <a:gd name="T9" fmla="*/ 72 h 72"/>
              <a:gd name="T10" fmla="*/ 80 w 116"/>
              <a:gd name="T11" fmla="*/ 72 h 72"/>
              <a:gd name="T12" fmla="*/ 72 w 116"/>
              <a:gd name="T13" fmla="*/ 68 h 72"/>
              <a:gd name="T14" fmla="*/ 60 w 116"/>
              <a:gd name="T15" fmla="*/ 64 h 72"/>
              <a:gd name="T16" fmla="*/ 48 w 116"/>
              <a:gd name="T17" fmla="*/ 52 h 72"/>
              <a:gd name="T18" fmla="*/ 32 w 116"/>
              <a:gd name="T19" fmla="*/ 40 h 72"/>
              <a:gd name="T20" fmla="*/ 20 w 116"/>
              <a:gd name="T21" fmla="*/ 32 h 72"/>
              <a:gd name="T22" fmla="*/ 12 w 116"/>
              <a:gd name="T23" fmla="*/ 24 h 72"/>
              <a:gd name="T24" fmla="*/ 4 w 116"/>
              <a:gd name="T25" fmla="*/ 20 h 72"/>
              <a:gd name="T26" fmla="*/ 0 w 116"/>
              <a:gd name="T27" fmla="*/ 16 h 72"/>
              <a:gd name="T28" fmla="*/ 0 w 116"/>
              <a:gd name="T29" fmla="*/ 12 h 72"/>
              <a:gd name="T30" fmla="*/ 0 w 116"/>
              <a:gd name="T31" fmla="*/ 8 h 72"/>
              <a:gd name="T32" fmla="*/ 0 w 116"/>
              <a:gd name="T33" fmla="*/ 4 h 72"/>
              <a:gd name="T34" fmla="*/ 0 w 116"/>
              <a:gd name="T35" fmla="*/ 0 h 72"/>
              <a:gd name="T36" fmla="*/ 8 w 116"/>
              <a:gd name="T37" fmla="*/ 0 h 72"/>
              <a:gd name="T38" fmla="*/ 12 w 116"/>
              <a:gd name="T39" fmla="*/ 0 h 72"/>
              <a:gd name="T40" fmla="*/ 16 w 116"/>
              <a:gd name="T41" fmla="*/ 0 h 72"/>
              <a:gd name="T42" fmla="*/ 20 w 116"/>
              <a:gd name="T43" fmla="*/ 0 h 72"/>
              <a:gd name="T44" fmla="*/ 28 w 116"/>
              <a:gd name="T45" fmla="*/ 0 h 72"/>
              <a:gd name="T46" fmla="*/ 40 w 116"/>
              <a:gd name="T47" fmla="*/ 0 h 72"/>
              <a:gd name="T48" fmla="*/ 56 w 116"/>
              <a:gd name="T49" fmla="*/ 0 h 72"/>
              <a:gd name="T50" fmla="*/ 68 w 116"/>
              <a:gd name="T51" fmla="*/ 4 h 72"/>
              <a:gd name="T52" fmla="*/ 84 w 116"/>
              <a:gd name="T53" fmla="*/ 8 h 72"/>
              <a:gd name="T54" fmla="*/ 96 w 116"/>
              <a:gd name="T55" fmla="*/ 16 h 72"/>
              <a:gd name="T56" fmla="*/ 104 w 116"/>
              <a:gd name="T57" fmla="*/ 20 h 72"/>
              <a:gd name="T58" fmla="*/ 112 w 116"/>
              <a:gd name="T59" fmla="*/ 28 h 72"/>
              <a:gd name="T60" fmla="*/ 112 w 116"/>
              <a:gd name="T61" fmla="*/ 36 h 72"/>
              <a:gd name="T62" fmla="*/ 116 w 116"/>
              <a:gd name="T63" fmla="*/ 40 h 72"/>
              <a:gd name="T64" fmla="*/ 116 w 116"/>
              <a:gd name="T65" fmla="*/ 48 h 72"/>
              <a:gd name="T66" fmla="*/ 112 w 116"/>
              <a:gd name="T67" fmla="*/ 52 h 72"/>
              <a:gd name="T68" fmla="*/ 108 w 116"/>
              <a:gd name="T69" fmla="*/ 60 h 72"/>
              <a:gd name="T70" fmla="*/ 108 w 116"/>
              <a:gd name="T71" fmla="*/ 6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6" h="72">
                <a:moveTo>
                  <a:pt x="108" y="60"/>
                </a:moveTo>
                <a:lnTo>
                  <a:pt x="104" y="64"/>
                </a:lnTo>
                <a:lnTo>
                  <a:pt x="100" y="68"/>
                </a:lnTo>
                <a:lnTo>
                  <a:pt x="92" y="72"/>
                </a:lnTo>
                <a:lnTo>
                  <a:pt x="88" y="72"/>
                </a:lnTo>
                <a:lnTo>
                  <a:pt x="80" y="72"/>
                </a:lnTo>
                <a:lnTo>
                  <a:pt x="72" y="68"/>
                </a:lnTo>
                <a:lnTo>
                  <a:pt x="60" y="64"/>
                </a:lnTo>
                <a:lnTo>
                  <a:pt x="48" y="52"/>
                </a:lnTo>
                <a:lnTo>
                  <a:pt x="32" y="40"/>
                </a:lnTo>
                <a:lnTo>
                  <a:pt x="20" y="32"/>
                </a:lnTo>
                <a:lnTo>
                  <a:pt x="12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40" y="0"/>
                </a:lnTo>
                <a:lnTo>
                  <a:pt x="56" y="0"/>
                </a:lnTo>
                <a:lnTo>
                  <a:pt x="68" y="4"/>
                </a:lnTo>
                <a:lnTo>
                  <a:pt x="84" y="8"/>
                </a:lnTo>
                <a:lnTo>
                  <a:pt x="96" y="16"/>
                </a:lnTo>
                <a:lnTo>
                  <a:pt x="104" y="20"/>
                </a:lnTo>
                <a:lnTo>
                  <a:pt x="112" y="28"/>
                </a:lnTo>
                <a:lnTo>
                  <a:pt x="112" y="36"/>
                </a:lnTo>
                <a:lnTo>
                  <a:pt x="116" y="40"/>
                </a:lnTo>
                <a:lnTo>
                  <a:pt x="116" y="48"/>
                </a:lnTo>
                <a:lnTo>
                  <a:pt x="112" y="52"/>
                </a:lnTo>
                <a:lnTo>
                  <a:pt x="108" y="60"/>
                </a:lnTo>
                <a:lnTo>
                  <a:pt x="108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48">
            <a:extLst>
              <a:ext uri="{FF2B5EF4-FFF2-40B4-BE49-F238E27FC236}">
                <a16:creationId xmlns:a16="http://schemas.microsoft.com/office/drawing/2014/main" xmlns="" id="{49B2F9EB-1849-45DA-BE8B-FBDEE4A9DFCA}"/>
              </a:ext>
            </a:extLst>
          </p:cNvPr>
          <p:cNvSpPr>
            <a:spLocks/>
          </p:cNvSpPr>
          <p:nvPr/>
        </p:nvSpPr>
        <p:spPr bwMode="auto">
          <a:xfrm>
            <a:off x="5336931" y="4558627"/>
            <a:ext cx="645231" cy="758428"/>
          </a:xfrm>
          <a:custGeom>
            <a:avLst/>
            <a:gdLst>
              <a:gd name="T0" fmla="*/ 156 w 184"/>
              <a:gd name="T1" fmla="*/ 68 h 152"/>
              <a:gd name="T2" fmla="*/ 144 w 184"/>
              <a:gd name="T3" fmla="*/ 80 h 152"/>
              <a:gd name="T4" fmla="*/ 132 w 184"/>
              <a:gd name="T5" fmla="*/ 92 h 152"/>
              <a:gd name="T6" fmla="*/ 100 w 184"/>
              <a:gd name="T7" fmla="*/ 112 h 152"/>
              <a:gd name="T8" fmla="*/ 84 w 184"/>
              <a:gd name="T9" fmla="*/ 124 h 152"/>
              <a:gd name="T10" fmla="*/ 68 w 184"/>
              <a:gd name="T11" fmla="*/ 132 h 152"/>
              <a:gd name="T12" fmla="*/ 52 w 184"/>
              <a:gd name="T13" fmla="*/ 140 h 152"/>
              <a:gd name="T14" fmla="*/ 36 w 184"/>
              <a:gd name="T15" fmla="*/ 144 h 152"/>
              <a:gd name="T16" fmla="*/ 24 w 184"/>
              <a:gd name="T17" fmla="*/ 152 h 152"/>
              <a:gd name="T18" fmla="*/ 12 w 184"/>
              <a:gd name="T19" fmla="*/ 152 h 152"/>
              <a:gd name="T20" fmla="*/ 4 w 184"/>
              <a:gd name="T21" fmla="*/ 152 h 152"/>
              <a:gd name="T22" fmla="*/ 0 w 184"/>
              <a:gd name="T23" fmla="*/ 152 h 152"/>
              <a:gd name="T24" fmla="*/ 0 w 184"/>
              <a:gd name="T25" fmla="*/ 148 h 152"/>
              <a:gd name="T26" fmla="*/ 4 w 184"/>
              <a:gd name="T27" fmla="*/ 148 h 152"/>
              <a:gd name="T28" fmla="*/ 4 w 184"/>
              <a:gd name="T29" fmla="*/ 140 h 152"/>
              <a:gd name="T30" fmla="*/ 12 w 184"/>
              <a:gd name="T31" fmla="*/ 136 h 152"/>
              <a:gd name="T32" fmla="*/ 16 w 184"/>
              <a:gd name="T33" fmla="*/ 132 h 152"/>
              <a:gd name="T34" fmla="*/ 24 w 184"/>
              <a:gd name="T35" fmla="*/ 124 h 152"/>
              <a:gd name="T36" fmla="*/ 36 w 184"/>
              <a:gd name="T37" fmla="*/ 116 h 152"/>
              <a:gd name="T38" fmla="*/ 44 w 184"/>
              <a:gd name="T39" fmla="*/ 104 h 152"/>
              <a:gd name="T40" fmla="*/ 56 w 184"/>
              <a:gd name="T41" fmla="*/ 96 h 152"/>
              <a:gd name="T42" fmla="*/ 68 w 184"/>
              <a:gd name="T43" fmla="*/ 84 h 152"/>
              <a:gd name="T44" fmla="*/ 76 w 184"/>
              <a:gd name="T45" fmla="*/ 76 h 152"/>
              <a:gd name="T46" fmla="*/ 84 w 184"/>
              <a:gd name="T47" fmla="*/ 68 h 152"/>
              <a:gd name="T48" fmla="*/ 92 w 184"/>
              <a:gd name="T49" fmla="*/ 60 h 152"/>
              <a:gd name="T50" fmla="*/ 100 w 184"/>
              <a:gd name="T51" fmla="*/ 56 h 152"/>
              <a:gd name="T52" fmla="*/ 104 w 184"/>
              <a:gd name="T53" fmla="*/ 48 h 152"/>
              <a:gd name="T54" fmla="*/ 108 w 184"/>
              <a:gd name="T55" fmla="*/ 44 h 152"/>
              <a:gd name="T56" fmla="*/ 112 w 184"/>
              <a:gd name="T57" fmla="*/ 36 h 152"/>
              <a:gd name="T58" fmla="*/ 116 w 184"/>
              <a:gd name="T59" fmla="*/ 28 h 152"/>
              <a:gd name="T60" fmla="*/ 116 w 184"/>
              <a:gd name="T61" fmla="*/ 20 h 152"/>
              <a:gd name="T62" fmla="*/ 112 w 184"/>
              <a:gd name="T63" fmla="*/ 16 h 152"/>
              <a:gd name="T64" fmla="*/ 112 w 184"/>
              <a:gd name="T65" fmla="*/ 12 h 152"/>
              <a:gd name="T66" fmla="*/ 112 w 184"/>
              <a:gd name="T67" fmla="*/ 4 h 152"/>
              <a:gd name="T68" fmla="*/ 116 w 184"/>
              <a:gd name="T69" fmla="*/ 0 h 152"/>
              <a:gd name="T70" fmla="*/ 124 w 184"/>
              <a:gd name="T71" fmla="*/ 0 h 152"/>
              <a:gd name="T72" fmla="*/ 132 w 184"/>
              <a:gd name="T73" fmla="*/ 0 h 152"/>
              <a:gd name="T74" fmla="*/ 140 w 184"/>
              <a:gd name="T75" fmla="*/ 0 h 152"/>
              <a:gd name="T76" fmla="*/ 152 w 184"/>
              <a:gd name="T77" fmla="*/ 4 h 152"/>
              <a:gd name="T78" fmla="*/ 164 w 184"/>
              <a:gd name="T79" fmla="*/ 8 h 152"/>
              <a:gd name="T80" fmla="*/ 172 w 184"/>
              <a:gd name="T81" fmla="*/ 16 h 152"/>
              <a:gd name="T82" fmla="*/ 180 w 184"/>
              <a:gd name="T83" fmla="*/ 20 h 152"/>
              <a:gd name="T84" fmla="*/ 184 w 184"/>
              <a:gd name="T85" fmla="*/ 24 h 152"/>
              <a:gd name="T86" fmla="*/ 184 w 184"/>
              <a:gd name="T87" fmla="*/ 32 h 152"/>
              <a:gd name="T88" fmla="*/ 180 w 184"/>
              <a:gd name="T89" fmla="*/ 36 h 152"/>
              <a:gd name="T90" fmla="*/ 176 w 184"/>
              <a:gd name="T91" fmla="*/ 44 h 152"/>
              <a:gd name="T92" fmla="*/ 168 w 184"/>
              <a:gd name="T93" fmla="*/ 56 h 152"/>
              <a:gd name="T94" fmla="*/ 156 w 184"/>
              <a:gd name="T95" fmla="*/ 68 h 152"/>
              <a:gd name="T96" fmla="*/ 156 w 184"/>
              <a:gd name="T97" fmla="*/ 6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84" h="152">
                <a:moveTo>
                  <a:pt x="156" y="68"/>
                </a:moveTo>
                <a:lnTo>
                  <a:pt x="144" y="80"/>
                </a:lnTo>
                <a:lnTo>
                  <a:pt x="132" y="92"/>
                </a:lnTo>
                <a:lnTo>
                  <a:pt x="100" y="112"/>
                </a:lnTo>
                <a:lnTo>
                  <a:pt x="84" y="124"/>
                </a:lnTo>
                <a:lnTo>
                  <a:pt x="68" y="132"/>
                </a:lnTo>
                <a:lnTo>
                  <a:pt x="52" y="140"/>
                </a:lnTo>
                <a:lnTo>
                  <a:pt x="36" y="144"/>
                </a:lnTo>
                <a:lnTo>
                  <a:pt x="24" y="152"/>
                </a:lnTo>
                <a:lnTo>
                  <a:pt x="12" y="152"/>
                </a:lnTo>
                <a:lnTo>
                  <a:pt x="4" y="152"/>
                </a:lnTo>
                <a:lnTo>
                  <a:pt x="0" y="152"/>
                </a:lnTo>
                <a:lnTo>
                  <a:pt x="0" y="148"/>
                </a:lnTo>
                <a:lnTo>
                  <a:pt x="4" y="148"/>
                </a:lnTo>
                <a:lnTo>
                  <a:pt x="4" y="140"/>
                </a:lnTo>
                <a:lnTo>
                  <a:pt x="12" y="136"/>
                </a:lnTo>
                <a:lnTo>
                  <a:pt x="16" y="132"/>
                </a:lnTo>
                <a:lnTo>
                  <a:pt x="24" y="124"/>
                </a:lnTo>
                <a:lnTo>
                  <a:pt x="36" y="116"/>
                </a:lnTo>
                <a:lnTo>
                  <a:pt x="44" y="104"/>
                </a:lnTo>
                <a:lnTo>
                  <a:pt x="56" y="96"/>
                </a:lnTo>
                <a:lnTo>
                  <a:pt x="68" y="84"/>
                </a:lnTo>
                <a:lnTo>
                  <a:pt x="76" y="76"/>
                </a:lnTo>
                <a:lnTo>
                  <a:pt x="84" y="68"/>
                </a:lnTo>
                <a:lnTo>
                  <a:pt x="92" y="60"/>
                </a:lnTo>
                <a:lnTo>
                  <a:pt x="100" y="56"/>
                </a:lnTo>
                <a:lnTo>
                  <a:pt x="104" y="48"/>
                </a:lnTo>
                <a:lnTo>
                  <a:pt x="108" y="44"/>
                </a:lnTo>
                <a:lnTo>
                  <a:pt x="112" y="36"/>
                </a:lnTo>
                <a:lnTo>
                  <a:pt x="116" y="28"/>
                </a:lnTo>
                <a:lnTo>
                  <a:pt x="116" y="20"/>
                </a:lnTo>
                <a:lnTo>
                  <a:pt x="112" y="16"/>
                </a:lnTo>
                <a:lnTo>
                  <a:pt x="112" y="12"/>
                </a:lnTo>
                <a:lnTo>
                  <a:pt x="112" y="4"/>
                </a:lnTo>
                <a:lnTo>
                  <a:pt x="116" y="0"/>
                </a:lnTo>
                <a:lnTo>
                  <a:pt x="124" y="0"/>
                </a:lnTo>
                <a:lnTo>
                  <a:pt x="132" y="0"/>
                </a:lnTo>
                <a:lnTo>
                  <a:pt x="140" y="0"/>
                </a:lnTo>
                <a:lnTo>
                  <a:pt x="152" y="4"/>
                </a:lnTo>
                <a:lnTo>
                  <a:pt x="164" y="8"/>
                </a:lnTo>
                <a:lnTo>
                  <a:pt x="172" y="16"/>
                </a:lnTo>
                <a:lnTo>
                  <a:pt x="180" y="20"/>
                </a:lnTo>
                <a:lnTo>
                  <a:pt x="184" y="24"/>
                </a:lnTo>
                <a:lnTo>
                  <a:pt x="184" y="32"/>
                </a:lnTo>
                <a:lnTo>
                  <a:pt x="180" y="36"/>
                </a:lnTo>
                <a:lnTo>
                  <a:pt x="176" y="44"/>
                </a:lnTo>
                <a:lnTo>
                  <a:pt x="168" y="56"/>
                </a:lnTo>
                <a:lnTo>
                  <a:pt x="156" y="68"/>
                </a:lnTo>
                <a:lnTo>
                  <a:pt x="156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49">
            <a:extLst>
              <a:ext uri="{FF2B5EF4-FFF2-40B4-BE49-F238E27FC236}">
                <a16:creationId xmlns:a16="http://schemas.microsoft.com/office/drawing/2014/main" xmlns="" id="{8AAEA42C-BD63-4FF9-A22A-20F8CB8715ED}"/>
              </a:ext>
            </a:extLst>
          </p:cNvPr>
          <p:cNvSpPr>
            <a:spLocks/>
          </p:cNvSpPr>
          <p:nvPr/>
        </p:nvSpPr>
        <p:spPr bwMode="auto">
          <a:xfrm>
            <a:off x="4817941" y="4718296"/>
            <a:ext cx="1683212" cy="1397104"/>
          </a:xfrm>
          <a:custGeom>
            <a:avLst/>
            <a:gdLst>
              <a:gd name="T0" fmla="*/ 112 w 480"/>
              <a:gd name="T1" fmla="*/ 224 h 280"/>
              <a:gd name="T2" fmla="*/ 188 w 480"/>
              <a:gd name="T3" fmla="*/ 192 h 280"/>
              <a:gd name="T4" fmla="*/ 264 w 480"/>
              <a:gd name="T5" fmla="*/ 148 h 280"/>
              <a:gd name="T6" fmla="*/ 296 w 480"/>
              <a:gd name="T7" fmla="*/ 128 h 280"/>
              <a:gd name="T8" fmla="*/ 324 w 480"/>
              <a:gd name="T9" fmla="*/ 108 h 280"/>
              <a:gd name="T10" fmla="*/ 344 w 480"/>
              <a:gd name="T11" fmla="*/ 84 h 280"/>
              <a:gd name="T12" fmla="*/ 364 w 480"/>
              <a:gd name="T13" fmla="*/ 68 h 280"/>
              <a:gd name="T14" fmla="*/ 376 w 480"/>
              <a:gd name="T15" fmla="*/ 56 h 280"/>
              <a:gd name="T16" fmla="*/ 384 w 480"/>
              <a:gd name="T17" fmla="*/ 48 h 280"/>
              <a:gd name="T18" fmla="*/ 388 w 480"/>
              <a:gd name="T19" fmla="*/ 44 h 280"/>
              <a:gd name="T20" fmla="*/ 380 w 480"/>
              <a:gd name="T21" fmla="*/ 44 h 280"/>
              <a:gd name="T22" fmla="*/ 368 w 480"/>
              <a:gd name="T23" fmla="*/ 44 h 280"/>
              <a:gd name="T24" fmla="*/ 356 w 480"/>
              <a:gd name="T25" fmla="*/ 48 h 280"/>
              <a:gd name="T26" fmla="*/ 336 w 480"/>
              <a:gd name="T27" fmla="*/ 48 h 280"/>
              <a:gd name="T28" fmla="*/ 304 w 480"/>
              <a:gd name="T29" fmla="*/ 48 h 280"/>
              <a:gd name="T30" fmla="*/ 264 w 480"/>
              <a:gd name="T31" fmla="*/ 52 h 280"/>
              <a:gd name="T32" fmla="*/ 284 w 480"/>
              <a:gd name="T33" fmla="*/ 24 h 280"/>
              <a:gd name="T34" fmla="*/ 316 w 480"/>
              <a:gd name="T35" fmla="*/ 20 h 280"/>
              <a:gd name="T36" fmla="*/ 340 w 480"/>
              <a:gd name="T37" fmla="*/ 16 h 280"/>
              <a:gd name="T38" fmla="*/ 360 w 480"/>
              <a:gd name="T39" fmla="*/ 16 h 280"/>
              <a:gd name="T40" fmla="*/ 376 w 480"/>
              <a:gd name="T41" fmla="*/ 12 h 280"/>
              <a:gd name="T42" fmla="*/ 396 w 480"/>
              <a:gd name="T43" fmla="*/ 8 h 280"/>
              <a:gd name="T44" fmla="*/ 408 w 480"/>
              <a:gd name="T45" fmla="*/ 4 h 280"/>
              <a:gd name="T46" fmla="*/ 420 w 480"/>
              <a:gd name="T47" fmla="*/ 0 h 280"/>
              <a:gd name="T48" fmla="*/ 432 w 480"/>
              <a:gd name="T49" fmla="*/ 4 h 280"/>
              <a:gd name="T50" fmla="*/ 448 w 480"/>
              <a:gd name="T51" fmla="*/ 12 h 280"/>
              <a:gd name="T52" fmla="*/ 468 w 480"/>
              <a:gd name="T53" fmla="*/ 24 h 280"/>
              <a:gd name="T54" fmla="*/ 480 w 480"/>
              <a:gd name="T55" fmla="*/ 32 h 280"/>
              <a:gd name="T56" fmla="*/ 480 w 480"/>
              <a:gd name="T57" fmla="*/ 44 h 280"/>
              <a:gd name="T58" fmla="*/ 472 w 480"/>
              <a:gd name="T59" fmla="*/ 52 h 280"/>
              <a:gd name="T60" fmla="*/ 460 w 480"/>
              <a:gd name="T61" fmla="*/ 52 h 280"/>
              <a:gd name="T62" fmla="*/ 452 w 480"/>
              <a:gd name="T63" fmla="*/ 60 h 280"/>
              <a:gd name="T64" fmla="*/ 436 w 480"/>
              <a:gd name="T65" fmla="*/ 72 h 280"/>
              <a:gd name="T66" fmla="*/ 420 w 480"/>
              <a:gd name="T67" fmla="*/ 88 h 280"/>
              <a:gd name="T68" fmla="*/ 388 w 480"/>
              <a:gd name="T69" fmla="*/ 116 h 280"/>
              <a:gd name="T70" fmla="*/ 340 w 480"/>
              <a:gd name="T71" fmla="*/ 152 h 280"/>
              <a:gd name="T72" fmla="*/ 280 w 480"/>
              <a:gd name="T73" fmla="*/ 188 h 280"/>
              <a:gd name="T74" fmla="*/ 216 w 480"/>
              <a:gd name="T75" fmla="*/ 220 h 280"/>
              <a:gd name="T76" fmla="*/ 152 w 480"/>
              <a:gd name="T77" fmla="*/ 248 h 280"/>
              <a:gd name="T78" fmla="*/ 88 w 480"/>
              <a:gd name="T79" fmla="*/ 264 h 280"/>
              <a:gd name="T80" fmla="*/ 44 w 480"/>
              <a:gd name="T81" fmla="*/ 276 h 280"/>
              <a:gd name="T82" fmla="*/ 24 w 480"/>
              <a:gd name="T83" fmla="*/ 276 h 280"/>
              <a:gd name="T84" fmla="*/ 8 w 480"/>
              <a:gd name="T85" fmla="*/ 280 h 280"/>
              <a:gd name="T86" fmla="*/ 0 w 480"/>
              <a:gd name="T87" fmla="*/ 276 h 280"/>
              <a:gd name="T88" fmla="*/ 0 w 480"/>
              <a:gd name="T89" fmla="*/ 272 h 280"/>
              <a:gd name="T90" fmla="*/ 12 w 480"/>
              <a:gd name="T91" fmla="*/ 264 h 280"/>
              <a:gd name="T92" fmla="*/ 32 w 480"/>
              <a:gd name="T93" fmla="*/ 256 h 280"/>
              <a:gd name="T94" fmla="*/ 60 w 480"/>
              <a:gd name="T95" fmla="*/ 244 h 280"/>
              <a:gd name="T96" fmla="*/ 76 w 480"/>
              <a:gd name="T97" fmla="*/ 236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80" h="280">
                <a:moveTo>
                  <a:pt x="76" y="236"/>
                </a:moveTo>
                <a:lnTo>
                  <a:pt x="112" y="224"/>
                </a:lnTo>
                <a:lnTo>
                  <a:pt x="152" y="208"/>
                </a:lnTo>
                <a:lnTo>
                  <a:pt x="188" y="192"/>
                </a:lnTo>
                <a:lnTo>
                  <a:pt x="228" y="172"/>
                </a:lnTo>
                <a:lnTo>
                  <a:pt x="264" y="148"/>
                </a:lnTo>
                <a:lnTo>
                  <a:pt x="280" y="140"/>
                </a:lnTo>
                <a:lnTo>
                  <a:pt x="296" y="128"/>
                </a:lnTo>
                <a:lnTo>
                  <a:pt x="312" y="116"/>
                </a:lnTo>
                <a:lnTo>
                  <a:pt x="324" y="108"/>
                </a:lnTo>
                <a:lnTo>
                  <a:pt x="336" y="96"/>
                </a:lnTo>
                <a:lnTo>
                  <a:pt x="344" y="84"/>
                </a:lnTo>
                <a:lnTo>
                  <a:pt x="356" y="76"/>
                </a:lnTo>
                <a:lnTo>
                  <a:pt x="364" y="68"/>
                </a:lnTo>
                <a:lnTo>
                  <a:pt x="372" y="60"/>
                </a:lnTo>
                <a:lnTo>
                  <a:pt x="376" y="56"/>
                </a:lnTo>
                <a:lnTo>
                  <a:pt x="380" y="52"/>
                </a:lnTo>
                <a:lnTo>
                  <a:pt x="384" y="48"/>
                </a:lnTo>
                <a:lnTo>
                  <a:pt x="388" y="44"/>
                </a:lnTo>
                <a:lnTo>
                  <a:pt x="388" y="44"/>
                </a:lnTo>
                <a:lnTo>
                  <a:pt x="384" y="44"/>
                </a:lnTo>
                <a:lnTo>
                  <a:pt x="380" y="44"/>
                </a:lnTo>
                <a:lnTo>
                  <a:pt x="376" y="44"/>
                </a:lnTo>
                <a:lnTo>
                  <a:pt x="368" y="44"/>
                </a:lnTo>
                <a:lnTo>
                  <a:pt x="364" y="48"/>
                </a:lnTo>
                <a:lnTo>
                  <a:pt x="356" y="48"/>
                </a:lnTo>
                <a:lnTo>
                  <a:pt x="348" y="48"/>
                </a:lnTo>
                <a:lnTo>
                  <a:pt x="336" y="48"/>
                </a:lnTo>
                <a:lnTo>
                  <a:pt x="320" y="48"/>
                </a:lnTo>
                <a:lnTo>
                  <a:pt x="304" y="48"/>
                </a:lnTo>
                <a:lnTo>
                  <a:pt x="284" y="48"/>
                </a:lnTo>
                <a:lnTo>
                  <a:pt x="264" y="52"/>
                </a:lnTo>
                <a:lnTo>
                  <a:pt x="264" y="24"/>
                </a:lnTo>
                <a:lnTo>
                  <a:pt x="284" y="24"/>
                </a:lnTo>
                <a:lnTo>
                  <a:pt x="300" y="24"/>
                </a:lnTo>
                <a:lnTo>
                  <a:pt x="316" y="20"/>
                </a:lnTo>
                <a:lnTo>
                  <a:pt x="328" y="20"/>
                </a:lnTo>
                <a:lnTo>
                  <a:pt x="340" y="16"/>
                </a:lnTo>
                <a:lnTo>
                  <a:pt x="352" y="16"/>
                </a:lnTo>
                <a:lnTo>
                  <a:pt x="360" y="16"/>
                </a:lnTo>
                <a:lnTo>
                  <a:pt x="368" y="16"/>
                </a:lnTo>
                <a:lnTo>
                  <a:pt x="376" y="12"/>
                </a:lnTo>
                <a:lnTo>
                  <a:pt x="388" y="12"/>
                </a:lnTo>
                <a:lnTo>
                  <a:pt x="396" y="8"/>
                </a:lnTo>
                <a:lnTo>
                  <a:pt x="400" y="4"/>
                </a:lnTo>
                <a:lnTo>
                  <a:pt x="408" y="4"/>
                </a:lnTo>
                <a:lnTo>
                  <a:pt x="412" y="0"/>
                </a:lnTo>
                <a:lnTo>
                  <a:pt x="420" y="0"/>
                </a:lnTo>
                <a:lnTo>
                  <a:pt x="424" y="0"/>
                </a:lnTo>
                <a:lnTo>
                  <a:pt x="432" y="4"/>
                </a:lnTo>
                <a:lnTo>
                  <a:pt x="440" y="8"/>
                </a:lnTo>
                <a:lnTo>
                  <a:pt x="448" y="12"/>
                </a:lnTo>
                <a:lnTo>
                  <a:pt x="460" y="16"/>
                </a:lnTo>
                <a:lnTo>
                  <a:pt x="468" y="24"/>
                </a:lnTo>
                <a:lnTo>
                  <a:pt x="476" y="28"/>
                </a:lnTo>
                <a:lnTo>
                  <a:pt x="480" y="32"/>
                </a:lnTo>
                <a:lnTo>
                  <a:pt x="480" y="40"/>
                </a:lnTo>
                <a:lnTo>
                  <a:pt x="480" y="44"/>
                </a:lnTo>
                <a:lnTo>
                  <a:pt x="476" y="48"/>
                </a:lnTo>
                <a:lnTo>
                  <a:pt x="472" y="52"/>
                </a:lnTo>
                <a:lnTo>
                  <a:pt x="468" y="52"/>
                </a:lnTo>
                <a:lnTo>
                  <a:pt x="460" y="52"/>
                </a:lnTo>
                <a:lnTo>
                  <a:pt x="456" y="56"/>
                </a:lnTo>
                <a:lnTo>
                  <a:pt x="452" y="60"/>
                </a:lnTo>
                <a:lnTo>
                  <a:pt x="444" y="64"/>
                </a:lnTo>
                <a:lnTo>
                  <a:pt x="436" y="72"/>
                </a:lnTo>
                <a:lnTo>
                  <a:pt x="428" y="80"/>
                </a:lnTo>
                <a:lnTo>
                  <a:pt x="420" y="88"/>
                </a:lnTo>
                <a:lnTo>
                  <a:pt x="412" y="96"/>
                </a:lnTo>
                <a:lnTo>
                  <a:pt x="388" y="116"/>
                </a:lnTo>
                <a:lnTo>
                  <a:pt x="364" y="136"/>
                </a:lnTo>
                <a:lnTo>
                  <a:pt x="340" y="152"/>
                </a:lnTo>
                <a:lnTo>
                  <a:pt x="312" y="172"/>
                </a:lnTo>
                <a:lnTo>
                  <a:pt x="280" y="188"/>
                </a:lnTo>
                <a:lnTo>
                  <a:pt x="252" y="204"/>
                </a:lnTo>
                <a:lnTo>
                  <a:pt x="216" y="220"/>
                </a:lnTo>
                <a:lnTo>
                  <a:pt x="184" y="232"/>
                </a:lnTo>
                <a:lnTo>
                  <a:pt x="152" y="248"/>
                </a:lnTo>
                <a:lnTo>
                  <a:pt x="120" y="256"/>
                </a:lnTo>
                <a:lnTo>
                  <a:pt x="88" y="264"/>
                </a:lnTo>
                <a:lnTo>
                  <a:pt x="60" y="272"/>
                </a:lnTo>
                <a:lnTo>
                  <a:pt x="44" y="276"/>
                </a:lnTo>
                <a:lnTo>
                  <a:pt x="32" y="276"/>
                </a:lnTo>
                <a:lnTo>
                  <a:pt x="24" y="276"/>
                </a:lnTo>
                <a:lnTo>
                  <a:pt x="16" y="280"/>
                </a:lnTo>
                <a:lnTo>
                  <a:pt x="8" y="280"/>
                </a:lnTo>
                <a:lnTo>
                  <a:pt x="4" y="276"/>
                </a:lnTo>
                <a:lnTo>
                  <a:pt x="0" y="276"/>
                </a:lnTo>
                <a:lnTo>
                  <a:pt x="0" y="272"/>
                </a:lnTo>
                <a:lnTo>
                  <a:pt x="0" y="272"/>
                </a:lnTo>
                <a:lnTo>
                  <a:pt x="4" y="268"/>
                </a:lnTo>
                <a:lnTo>
                  <a:pt x="12" y="264"/>
                </a:lnTo>
                <a:lnTo>
                  <a:pt x="20" y="260"/>
                </a:lnTo>
                <a:lnTo>
                  <a:pt x="32" y="256"/>
                </a:lnTo>
                <a:lnTo>
                  <a:pt x="44" y="248"/>
                </a:lnTo>
                <a:lnTo>
                  <a:pt x="60" y="244"/>
                </a:lnTo>
                <a:lnTo>
                  <a:pt x="76" y="236"/>
                </a:lnTo>
                <a:lnTo>
                  <a:pt x="76" y="2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50">
            <a:extLst>
              <a:ext uri="{FF2B5EF4-FFF2-40B4-BE49-F238E27FC236}">
                <a16:creationId xmlns:a16="http://schemas.microsoft.com/office/drawing/2014/main" xmlns="" id="{DBE9E53B-10EF-43E6-B414-40825523C13D}"/>
              </a:ext>
            </a:extLst>
          </p:cNvPr>
          <p:cNvSpPr>
            <a:spLocks/>
          </p:cNvSpPr>
          <p:nvPr/>
        </p:nvSpPr>
        <p:spPr bwMode="auto">
          <a:xfrm>
            <a:off x="5603440" y="4997717"/>
            <a:ext cx="1809452" cy="918097"/>
          </a:xfrm>
          <a:custGeom>
            <a:avLst/>
            <a:gdLst>
              <a:gd name="T0" fmla="*/ 516 w 516"/>
              <a:gd name="T1" fmla="*/ 156 h 184"/>
              <a:gd name="T2" fmla="*/ 516 w 516"/>
              <a:gd name="T3" fmla="*/ 160 h 184"/>
              <a:gd name="T4" fmla="*/ 516 w 516"/>
              <a:gd name="T5" fmla="*/ 164 h 184"/>
              <a:gd name="T6" fmla="*/ 512 w 516"/>
              <a:gd name="T7" fmla="*/ 164 h 184"/>
              <a:gd name="T8" fmla="*/ 504 w 516"/>
              <a:gd name="T9" fmla="*/ 168 h 184"/>
              <a:gd name="T10" fmla="*/ 496 w 516"/>
              <a:gd name="T11" fmla="*/ 168 h 184"/>
              <a:gd name="T12" fmla="*/ 488 w 516"/>
              <a:gd name="T13" fmla="*/ 172 h 184"/>
              <a:gd name="T14" fmla="*/ 476 w 516"/>
              <a:gd name="T15" fmla="*/ 172 h 184"/>
              <a:gd name="T16" fmla="*/ 464 w 516"/>
              <a:gd name="T17" fmla="*/ 176 h 184"/>
              <a:gd name="T18" fmla="*/ 440 w 516"/>
              <a:gd name="T19" fmla="*/ 180 h 184"/>
              <a:gd name="T20" fmla="*/ 416 w 516"/>
              <a:gd name="T21" fmla="*/ 184 h 184"/>
              <a:gd name="T22" fmla="*/ 396 w 516"/>
              <a:gd name="T23" fmla="*/ 184 h 184"/>
              <a:gd name="T24" fmla="*/ 380 w 516"/>
              <a:gd name="T25" fmla="*/ 184 h 184"/>
              <a:gd name="T26" fmla="*/ 364 w 516"/>
              <a:gd name="T27" fmla="*/ 184 h 184"/>
              <a:gd name="T28" fmla="*/ 348 w 516"/>
              <a:gd name="T29" fmla="*/ 184 h 184"/>
              <a:gd name="T30" fmla="*/ 336 w 516"/>
              <a:gd name="T31" fmla="*/ 184 h 184"/>
              <a:gd name="T32" fmla="*/ 324 w 516"/>
              <a:gd name="T33" fmla="*/ 180 h 184"/>
              <a:gd name="T34" fmla="*/ 320 w 516"/>
              <a:gd name="T35" fmla="*/ 180 h 184"/>
              <a:gd name="T36" fmla="*/ 316 w 516"/>
              <a:gd name="T37" fmla="*/ 176 h 184"/>
              <a:gd name="T38" fmla="*/ 308 w 516"/>
              <a:gd name="T39" fmla="*/ 172 h 184"/>
              <a:gd name="T40" fmla="*/ 296 w 516"/>
              <a:gd name="T41" fmla="*/ 168 h 184"/>
              <a:gd name="T42" fmla="*/ 284 w 516"/>
              <a:gd name="T43" fmla="*/ 164 h 184"/>
              <a:gd name="T44" fmla="*/ 268 w 516"/>
              <a:gd name="T45" fmla="*/ 156 h 184"/>
              <a:gd name="T46" fmla="*/ 252 w 516"/>
              <a:gd name="T47" fmla="*/ 148 h 184"/>
              <a:gd name="T48" fmla="*/ 232 w 516"/>
              <a:gd name="T49" fmla="*/ 140 h 184"/>
              <a:gd name="T50" fmla="*/ 212 w 516"/>
              <a:gd name="T51" fmla="*/ 128 h 184"/>
              <a:gd name="T52" fmla="*/ 188 w 516"/>
              <a:gd name="T53" fmla="*/ 116 h 184"/>
              <a:gd name="T54" fmla="*/ 164 w 516"/>
              <a:gd name="T55" fmla="*/ 104 h 184"/>
              <a:gd name="T56" fmla="*/ 136 w 516"/>
              <a:gd name="T57" fmla="*/ 88 h 184"/>
              <a:gd name="T58" fmla="*/ 104 w 516"/>
              <a:gd name="T59" fmla="*/ 72 h 184"/>
              <a:gd name="T60" fmla="*/ 72 w 516"/>
              <a:gd name="T61" fmla="*/ 56 h 184"/>
              <a:gd name="T62" fmla="*/ 40 w 516"/>
              <a:gd name="T63" fmla="*/ 40 h 184"/>
              <a:gd name="T64" fmla="*/ 0 w 516"/>
              <a:gd name="T65" fmla="*/ 20 h 184"/>
              <a:gd name="T66" fmla="*/ 16 w 516"/>
              <a:gd name="T67" fmla="*/ 0 h 184"/>
              <a:gd name="T68" fmla="*/ 44 w 516"/>
              <a:gd name="T69" fmla="*/ 12 h 184"/>
              <a:gd name="T70" fmla="*/ 72 w 516"/>
              <a:gd name="T71" fmla="*/ 20 h 184"/>
              <a:gd name="T72" fmla="*/ 96 w 516"/>
              <a:gd name="T73" fmla="*/ 32 h 184"/>
              <a:gd name="T74" fmla="*/ 120 w 516"/>
              <a:gd name="T75" fmla="*/ 44 h 184"/>
              <a:gd name="T76" fmla="*/ 144 w 516"/>
              <a:gd name="T77" fmla="*/ 52 h 184"/>
              <a:gd name="T78" fmla="*/ 164 w 516"/>
              <a:gd name="T79" fmla="*/ 60 h 184"/>
              <a:gd name="T80" fmla="*/ 184 w 516"/>
              <a:gd name="T81" fmla="*/ 68 h 184"/>
              <a:gd name="T82" fmla="*/ 204 w 516"/>
              <a:gd name="T83" fmla="*/ 76 h 184"/>
              <a:gd name="T84" fmla="*/ 220 w 516"/>
              <a:gd name="T85" fmla="*/ 84 h 184"/>
              <a:gd name="T86" fmla="*/ 236 w 516"/>
              <a:gd name="T87" fmla="*/ 88 h 184"/>
              <a:gd name="T88" fmla="*/ 252 w 516"/>
              <a:gd name="T89" fmla="*/ 96 h 184"/>
              <a:gd name="T90" fmla="*/ 268 w 516"/>
              <a:gd name="T91" fmla="*/ 100 h 184"/>
              <a:gd name="T92" fmla="*/ 280 w 516"/>
              <a:gd name="T93" fmla="*/ 104 h 184"/>
              <a:gd name="T94" fmla="*/ 292 w 516"/>
              <a:gd name="T95" fmla="*/ 108 h 184"/>
              <a:gd name="T96" fmla="*/ 300 w 516"/>
              <a:gd name="T97" fmla="*/ 112 h 184"/>
              <a:gd name="T98" fmla="*/ 308 w 516"/>
              <a:gd name="T99" fmla="*/ 112 h 184"/>
              <a:gd name="T100" fmla="*/ 340 w 516"/>
              <a:gd name="T101" fmla="*/ 120 h 184"/>
              <a:gd name="T102" fmla="*/ 372 w 516"/>
              <a:gd name="T103" fmla="*/ 128 h 184"/>
              <a:gd name="T104" fmla="*/ 408 w 516"/>
              <a:gd name="T105" fmla="*/ 136 h 184"/>
              <a:gd name="T106" fmla="*/ 444 w 516"/>
              <a:gd name="T107" fmla="*/ 140 h 184"/>
              <a:gd name="T108" fmla="*/ 460 w 516"/>
              <a:gd name="T109" fmla="*/ 140 h 184"/>
              <a:gd name="T110" fmla="*/ 476 w 516"/>
              <a:gd name="T111" fmla="*/ 144 h 184"/>
              <a:gd name="T112" fmla="*/ 488 w 516"/>
              <a:gd name="T113" fmla="*/ 148 h 184"/>
              <a:gd name="T114" fmla="*/ 500 w 516"/>
              <a:gd name="T115" fmla="*/ 148 h 184"/>
              <a:gd name="T116" fmla="*/ 508 w 516"/>
              <a:gd name="T117" fmla="*/ 152 h 184"/>
              <a:gd name="T118" fmla="*/ 512 w 516"/>
              <a:gd name="T119" fmla="*/ 152 h 184"/>
              <a:gd name="T120" fmla="*/ 516 w 516"/>
              <a:gd name="T121" fmla="*/ 156 h 184"/>
              <a:gd name="T122" fmla="*/ 516 w 516"/>
              <a:gd name="T123" fmla="*/ 156 h 184"/>
              <a:gd name="T124" fmla="*/ 516 w 516"/>
              <a:gd name="T125" fmla="*/ 156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16" h="184">
                <a:moveTo>
                  <a:pt x="516" y="156"/>
                </a:moveTo>
                <a:lnTo>
                  <a:pt x="516" y="160"/>
                </a:lnTo>
                <a:lnTo>
                  <a:pt x="516" y="164"/>
                </a:lnTo>
                <a:lnTo>
                  <a:pt x="512" y="164"/>
                </a:lnTo>
                <a:lnTo>
                  <a:pt x="504" y="168"/>
                </a:lnTo>
                <a:lnTo>
                  <a:pt x="496" y="168"/>
                </a:lnTo>
                <a:lnTo>
                  <a:pt x="488" y="172"/>
                </a:lnTo>
                <a:lnTo>
                  <a:pt x="476" y="172"/>
                </a:lnTo>
                <a:lnTo>
                  <a:pt x="464" y="176"/>
                </a:lnTo>
                <a:lnTo>
                  <a:pt x="440" y="180"/>
                </a:lnTo>
                <a:lnTo>
                  <a:pt x="416" y="184"/>
                </a:lnTo>
                <a:lnTo>
                  <a:pt x="396" y="184"/>
                </a:lnTo>
                <a:lnTo>
                  <a:pt x="380" y="184"/>
                </a:lnTo>
                <a:lnTo>
                  <a:pt x="364" y="184"/>
                </a:lnTo>
                <a:lnTo>
                  <a:pt x="348" y="184"/>
                </a:lnTo>
                <a:lnTo>
                  <a:pt x="336" y="184"/>
                </a:lnTo>
                <a:lnTo>
                  <a:pt x="324" y="180"/>
                </a:lnTo>
                <a:lnTo>
                  <a:pt x="320" y="180"/>
                </a:lnTo>
                <a:lnTo>
                  <a:pt x="316" y="176"/>
                </a:lnTo>
                <a:lnTo>
                  <a:pt x="308" y="172"/>
                </a:lnTo>
                <a:lnTo>
                  <a:pt x="296" y="168"/>
                </a:lnTo>
                <a:lnTo>
                  <a:pt x="284" y="164"/>
                </a:lnTo>
                <a:lnTo>
                  <a:pt x="268" y="156"/>
                </a:lnTo>
                <a:lnTo>
                  <a:pt x="252" y="148"/>
                </a:lnTo>
                <a:lnTo>
                  <a:pt x="232" y="140"/>
                </a:lnTo>
                <a:lnTo>
                  <a:pt x="212" y="128"/>
                </a:lnTo>
                <a:lnTo>
                  <a:pt x="188" y="116"/>
                </a:lnTo>
                <a:lnTo>
                  <a:pt x="164" y="104"/>
                </a:lnTo>
                <a:lnTo>
                  <a:pt x="136" y="88"/>
                </a:lnTo>
                <a:lnTo>
                  <a:pt x="104" y="72"/>
                </a:lnTo>
                <a:lnTo>
                  <a:pt x="72" y="56"/>
                </a:lnTo>
                <a:lnTo>
                  <a:pt x="40" y="40"/>
                </a:lnTo>
                <a:lnTo>
                  <a:pt x="0" y="20"/>
                </a:lnTo>
                <a:lnTo>
                  <a:pt x="16" y="0"/>
                </a:lnTo>
                <a:lnTo>
                  <a:pt x="44" y="12"/>
                </a:lnTo>
                <a:lnTo>
                  <a:pt x="72" y="20"/>
                </a:lnTo>
                <a:lnTo>
                  <a:pt x="96" y="32"/>
                </a:lnTo>
                <a:lnTo>
                  <a:pt x="120" y="44"/>
                </a:lnTo>
                <a:lnTo>
                  <a:pt x="144" y="52"/>
                </a:lnTo>
                <a:lnTo>
                  <a:pt x="164" y="60"/>
                </a:lnTo>
                <a:lnTo>
                  <a:pt x="184" y="68"/>
                </a:lnTo>
                <a:lnTo>
                  <a:pt x="204" y="76"/>
                </a:lnTo>
                <a:lnTo>
                  <a:pt x="220" y="84"/>
                </a:lnTo>
                <a:lnTo>
                  <a:pt x="236" y="88"/>
                </a:lnTo>
                <a:lnTo>
                  <a:pt x="252" y="96"/>
                </a:lnTo>
                <a:lnTo>
                  <a:pt x="268" y="100"/>
                </a:lnTo>
                <a:lnTo>
                  <a:pt x="280" y="104"/>
                </a:lnTo>
                <a:lnTo>
                  <a:pt x="292" y="108"/>
                </a:lnTo>
                <a:lnTo>
                  <a:pt x="300" y="112"/>
                </a:lnTo>
                <a:lnTo>
                  <a:pt x="308" y="112"/>
                </a:lnTo>
                <a:lnTo>
                  <a:pt x="340" y="120"/>
                </a:lnTo>
                <a:lnTo>
                  <a:pt x="372" y="128"/>
                </a:lnTo>
                <a:lnTo>
                  <a:pt x="408" y="136"/>
                </a:lnTo>
                <a:lnTo>
                  <a:pt x="444" y="140"/>
                </a:lnTo>
                <a:lnTo>
                  <a:pt x="460" y="140"/>
                </a:lnTo>
                <a:lnTo>
                  <a:pt x="476" y="144"/>
                </a:lnTo>
                <a:lnTo>
                  <a:pt x="488" y="148"/>
                </a:lnTo>
                <a:lnTo>
                  <a:pt x="500" y="148"/>
                </a:lnTo>
                <a:lnTo>
                  <a:pt x="508" y="152"/>
                </a:lnTo>
                <a:lnTo>
                  <a:pt x="512" y="152"/>
                </a:lnTo>
                <a:lnTo>
                  <a:pt x="516" y="156"/>
                </a:lnTo>
                <a:lnTo>
                  <a:pt x="516" y="156"/>
                </a:lnTo>
                <a:lnTo>
                  <a:pt x="516" y="1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51">
            <a:extLst>
              <a:ext uri="{FF2B5EF4-FFF2-40B4-BE49-F238E27FC236}">
                <a16:creationId xmlns:a16="http://schemas.microsoft.com/office/drawing/2014/main" xmlns="" id="{00C351D5-E3F9-476E-B901-2E61E4709C85}"/>
              </a:ext>
            </a:extLst>
          </p:cNvPr>
          <p:cNvSpPr>
            <a:spLocks/>
          </p:cNvSpPr>
          <p:nvPr/>
        </p:nvSpPr>
        <p:spPr bwMode="auto">
          <a:xfrm>
            <a:off x="5491226" y="5796062"/>
            <a:ext cx="280535" cy="738469"/>
          </a:xfrm>
          <a:custGeom>
            <a:avLst/>
            <a:gdLst>
              <a:gd name="T0" fmla="*/ 8 w 80"/>
              <a:gd name="T1" fmla="*/ 28 h 148"/>
              <a:gd name="T2" fmla="*/ 4 w 80"/>
              <a:gd name="T3" fmla="*/ 20 h 148"/>
              <a:gd name="T4" fmla="*/ 0 w 80"/>
              <a:gd name="T5" fmla="*/ 16 h 148"/>
              <a:gd name="T6" fmla="*/ 0 w 80"/>
              <a:gd name="T7" fmla="*/ 8 h 148"/>
              <a:gd name="T8" fmla="*/ 0 w 80"/>
              <a:gd name="T9" fmla="*/ 4 h 148"/>
              <a:gd name="T10" fmla="*/ 4 w 80"/>
              <a:gd name="T11" fmla="*/ 0 h 148"/>
              <a:gd name="T12" fmla="*/ 12 w 80"/>
              <a:gd name="T13" fmla="*/ 0 h 148"/>
              <a:gd name="T14" fmla="*/ 24 w 80"/>
              <a:gd name="T15" fmla="*/ 0 h 148"/>
              <a:gd name="T16" fmla="*/ 36 w 80"/>
              <a:gd name="T17" fmla="*/ 0 h 148"/>
              <a:gd name="T18" fmla="*/ 48 w 80"/>
              <a:gd name="T19" fmla="*/ 0 h 148"/>
              <a:gd name="T20" fmla="*/ 56 w 80"/>
              <a:gd name="T21" fmla="*/ 4 h 148"/>
              <a:gd name="T22" fmla="*/ 64 w 80"/>
              <a:gd name="T23" fmla="*/ 8 h 148"/>
              <a:gd name="T24" fmla="*/ 68 w 80"/>
              <a:gd name="T25" fmla="*/ 12 h 148"/>
              <a:gd name="T26" fmla="*/ 68 w 80"/>
              <a:gd name="T27" fmla="*/ 12 h 148"/>
              <a:gd name="T28" fmla="*/ 68 w 80"/>
              <a:gd name="T29" fmla="*/ 16 h 148"/>
              <a:gd name="T30" fmla="*/ 68 w 80"/>
              <a:gd name="T31" fmla="*/ 20 h 148"/>
              <a:gd name="T32" fmla="*/ 72 w 80"/>
              <a:gd name="T33" fmla="*/ 24 h 148"/>
              <a:gd name="T34" fmla="*/ 72 w 80"/>
              <a:gd name="T35" fmla="*/ 40 h 148"/>
              <a:gd name="T36" fmla="*/ 76 w 80"/>
              <a:gd name="T37" fmla="*/ 56 h 148"/>
              <a:gd name="T38" fmla="*/ 76 w 80"/>
              <a:gd name="T39" fmla="*/ 64 h 148"/>
              <a:gd name="T40" fmla="*/ 76 w 80"/>
              <a:gd name="T41" fmla="*/ 72 h 148"/>
              <a:gd name="T42" fmla="*/ 76 w 80"/>
              <a:gd name="T43" fmla="*/ 80 h 148"/>
              <a:gd name="T44" fmla="*/ 80 w 80"/>
              <a:gd name="T45" fmla="*/ 88 h 148"/>
              <a:gd name="T46" fmla="*/ 80 w 80"/>
              <a:gd name="T47" fmla="*/ 92 h 148"/>
              <a:gd name="T48" fmla="*/ 80 w 80"/>
              <a:gd name="T49" fmla="*/ 96 h 148"/>
              <a:gd name="T50" fmla="*/ 80 w 80"/>
              <a:gd name="T51" fmla="*/ 100 h 148"/>
              <a:gd name="T52" fmla="*/ 80 w 80"/>
              <a:gd name="T53" fmla="*/ 100 h 148"/>
              <a:gd name="T54" fmla="*/ 80 w 80"/>
              <a:gd name="T55" fmla="*/ 104 h 148"/>
              <a:gd name="T56" fmla="*/ 80 w 80"/>
              <a:gd name="T57" fmla="*/ 108 h 148"/>
              <a:gd name="T58" fmla="*/ 80 w 80"/>
              <a:gd name="T59" fmla="*/ 116 h 148"/>
              <a:gd name="T60" fmla="*/ 80 w 80"/>
              <a:gd name="T61" fmla="*/ 124 h 148"/>
              <a:gd name="T62" fmla="*/ 80 w 80"/>
              <a:gd name="T63" fmla="*/ 132 h 148"/>
              <a:gd name="T64" fmla="*/ 76 w 80"/>
              <a:gd name="T65" fmla="*/ 140 h 148"/>
              <a:gd name="T66" fmla="*/ 72 w 80"/>
              <a:gd name="T67" fmla="*/ 148 h 148"/>
              <a:gd name="T68" fmla="*/ 64 w 80"/>
              <a:gd name="T69" fmla="*/ 148 h 148"/>
              <a:gd name="T70" fmla="*/ 60 w 80"/>
              <a:gd name="T71" fmla="*/ 148 h 148"/>
              <a:gd name="T72" fmla="*/ 56 w 80"/>
              <a:gd name="T73" fmla="*/ 148 h 148"/>
              <a:gd name="T74" fmla="*/ 52 w 80"/>
              <a:gd name="T75" fmla="*/ 144 h 148"/>
              <a:gd name="T76" fmla="*/ 48 w 80"/>
              <a:gd name="T77" fmla="*/ 140 h 148"/>
              <a:gd name="T78" fmla="*/ 44 w 80"/>
              <a:gd name="T79" fmla="*/ 132 h 148"/>
              <a:gd name="T80" fmla="*/ 40 w 80"/>
              <a:gd name="T81" fmla="*/ 124 h 148"/>
              <a:gd name="T82" fmla="*/ 36 w 80"/>
              <a:gd name="T83" fmla="*/ 112 h 148"/>
              <a:gd name="T84" fmla="*/ 32 w 80"/>
              <a:gd name="T85" fmla="*/ 96 h 148"/>
              <a:gd name="T86" fmla="*/ 32 w 80"/>
              <a:gd name="T87" fmla="*/ 84 h 148"/>
              <a:gd name="T88" fmla="*/ 28 w 80"/>
              <a:gd name="T89" fmla="*/ 72 h 148"/>
              <a:gd name="T90" fmla="*/ 24 w 80"/>
              <a:gd name="T91" fmla="*/ 60 h 148"/>
              <a:gd name="T92" fmla="*/ 20 w 80"/>
              <a:gd name="T93" fmla="*/ 52 h 148"/>
              <a:gd name="T94" fmla="*/ 16 w 80"/>
              <a:gd name="T95" fmla="*/ 44 h 148"/>
              <a:gd name="T96" fmla="*/ 16 w 80"/>
              <a:gd name="T97" fmla="*/ 36 h 148"/>
              <a:gd name="T98" fmla="*/ 12 w 80"/>
              <a:gd name="T99" fmla="*/ 32 h 148"/>
              <a:gd name="T100" fmla="*/ 8 w 80"/>
              <a:gd name="T101" fmla="*/ 28 h 148"/>
              <a:gd name="T102" fmla="*/ 8 w 80"/>
              <a:gd name="T103" fmla="*/ 2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0" h="148">
                <a:moveTo>
                  <a:pt x="8" y="28"/>
                </a:move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4" y="0"/>
                </a:lnTo>
                <a:lnTo>
                  <a:pt x="36" y="0"/>
                </a:lnTo>
                <a:lnTo>
                  <a:pt x="48" y="0"/>
                </a:lnTo>
                <a:lnTo>
                  <a:pt x="56" y="4"/>
                </a:lnTo>
                <a:lnTo>
                  <a:pt x="64" y="8"/>
                </a:lnTo>
                <a:lnTo>
                  <a:pt x="68" y="12"/>
                </a:lnTo>
                <a:lnTo>
                  <a:pt x="68" y="12"/>
                </a:lnTo>
                <a:lnTo>
                  <a:pt x="68" y="16"/>
                </a:lnTo>
                <a:lnTo>
                  <a:pt x="68" y="20"/>
                </a:lnTo>
                <a:lnTo>
                  <a:pt x="72" y="24"/>
                </a:lnTo>
                <a:lnTo>
                  <a:pt x="72" y="40"/>
                </a:lnTo>
                <a:lnTo>
                  <a:pt x="76" y="56"/>
                </a:lnTo>
                <a:lnTo>
                  <a:pt x="76" y="64"/>
                </a:lnTo>
                <a:lnTo>
                  <a:pt x="76" y="72"/>
                </a:lnTo>
                <a:lnTo>
                  <a:pt x="76" y="80"/>
                </a:lnTo>
                <a:lnTo>
                  <a:pt x="80" y="88"/>
                </a:lnTo>
                <a:lnTo>
                  <a:pt x="80" y="92"/>
                </a:lnTo>
                <a:lnTo>
                  <a:pt x="80" y="96"/>
                </a:lnTo>
                <a:lnTo>
                  <a:pt x="80" y="100"/>
                </a:lnTo>
                <a:lnTo>
                  <a:pt x="80" y="100"/>
                </a:lnTo>
                <a:lnTo>
                  <a:pt x="80" y="104"/>
                </a:lnTo>
                <a:lnTo>
                  <a:pt x="80" y="108"/>
                </a:lnTo>
                <a:lnTo>
                  <a:pt x="80" y="116"/>
                </a:lnTo>
                <a:lnTo>
                  <a:pt x="80" y="124"/>
                </a:lnTo>
                <a:lnTo>
                  <a:pt x="80" y="132"/>
                </a:lnTo>
                <a:lnTo>
                  <a:pt x="76" y="140"/>
                </a:lnTo>
                <a:lnTo>
                  <a:pt x="72" y="148"/>
                </a:lnTo>
                <a:lnTo>
                  <a:pt x="64" y="148"/>
                </a:lnTo>
                <a:lnTo>
                  <a:pt x="60" y="148"/>
                </a:lnTo>
                <a:lnTo>
                  <a:pt x="56" y="148"/>
                </a:lnTo>
                <a:lnTo>
                  <a:pt x="52" y="144"/>
                </a:lnTo>
                <a:lnTo>
                  <a:pt x="48" y="140"/>
                </a:lnTo>
                <a:lnTo>
                  <a:pt x="44" y="132"/>
                </a:lnTo>
                <a:lnTo>
                  <a:pt x="40" y="124"/>
                </a:lnTo>
                <a:lnTo>
                  <a:pt x="36" y="112"/>
                </a:lnTo>
                <a:lnTo>
                  <a:pt x="32" y="96"/>
                </a:lnTo>
                <a:lnTo>
                  <a:pt x="32" y="84"/>
                </a:lnTo>
                <a:lnTo>
                  <a:pt x="28" y="72"/>
                </a:lnTo>
                <a:lnTo>
                  <a:pt x="24" y="60"/>
                </a:lnTo>
                <a:lnTo>
                  <a:pt x="20" y="52"/>
                </a:lnTo>
                <a:lnTo>
                  <a:pt x="16" y="44"/>
                </a:lnTo>
                <a:lnTo>
                  <a:pt x="16" y="36"/>
                </a:lnTo>
                <a:lnTo>
                  <a:pt x="12" y="32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52">
            <a:extLst>
              <a:ext uri="{FF2B5EF4-FFF2-40B4-BE49-F238E27FC236}">
                <a16:creationId xmlns:a16="http://schemas.microsoft.com/office/drawing/2014/main" xmlns="" id="{96D142DD-3A98-436D-85C8-FC52FE309365}"/>
              </a:ext>
            </a:extLst>
          </p:cNvPr>
          <p:cNvSpPr>
            <a:spLocks/>
          </p:cNvSpPr>
          <p:nvPr/>
        </p:nvSpPr>
        <p:spPr bwMode="auto">
          <a:xfrm>
            <a:off x="5645520" y="5756145"/>
            <a:ext cx="897713" cy="498966"/>
          </a:xfrm>
          <a:custGeom>
            <a:avLst/>
            <a:gdLst>
              <a:gd name="T0" fmla="*/ 180 w 256"/>
              <a:gd name="T1" fmla="*/ 4 h 100"/>
              <a:gd name="T2" fmla="*/ 188 w 256"/>
              <a:gd name="T3" fmla="*/ 4 h 100"/>
              <a:gd name="T4" fmla="*/ 196 w 256"/>
              <a:gd name="T5" fmla="*/ 0 h 100"/>
              <a:gd name="T6" fmla="*/ 200 w 256"/>
              <a:gd name="T7" fmla="*/ 0 h 100"/>
              <a:gd name="T8" fmla="*/ 208 w 256"/>
              <a:gd name="T9" fmla="*/ 4 h 100"/>
              <a:gd name="T10" fmla="*/ 220 w 256"/>
              <a:gd name="T11" fmla="*/ 8 h 100"/>
              <a:gd name="T12" fmla="*/ 232 w 256"/>
              <a:gd name="T13" fmla="*/ 16 h 100"/>
              <a:gd name="T14" fmla="*/ 240 w 256"/>
              <a:gd name="T15" fmla="*/ 20 h 100"/>
              <a:gd name="T16" fmla="*/ 248 w 256"/>
              <a:gd name="T17" fmla="*/ 28 h 100"/>
              <a:gd name="T18" fmla="*/ 256 w 256"/>
              <a:gd name="T19" fmla="*/ 28 h 100"/>
              <a:gd name="T20" fmla="*/ 256 w 256"/>
              <a:gd name="T21" fmla="*/ 32 h 100"/>
              <a:gd name="T22" fmla="*/ 256 w 256"/>
              <a:gd name="T23" fmla="*/ 32 h 100"/>
              <a:gd name="T24" fmla="*/ 256 w 256"/>
              <a:gd name="T25" fmla="*/ 36 h 100"/>
              <a:gd name="T26" fmla="*/ 252 w 256"/>
              <a:gd name="T27" fmla="*/ 36 h 100"/>
              <a:gd name="T28" fmla="*/ 244 w 256"/>
              <a:gd name="T29" fmla="*/ 40 h 100"/>
              <a:gd name="T30" fmla="*/ 240 w 256"/>
              <a:gd name="T31" fmla="*/ 40 h 100"/>
              <a:gd name="T32" fmla="*/ 236 w 256"/>
              <a:gd name="T33" fmla="*/ 44 h 100"/>
              <a:gd name="T34" fmla="*/ 232 w 256"/>
              <a:gd name="T35" fmla="*/ 48 h 100"/>
              <a:gd name="T36" fmla="*/ 228 w 256"/>
              <a:gd name="T37" fmla="*/ 56 h 100"/>
              <a:gd name="T38" fmla="*/ 224 w 256"/>
              <a:gd name="T39" fmla="*/ 64 h 100"/>
              <a:gd name="T40" fmla="*/ 216 w 256"/>
              <a:gd name="T41" fmla="*/ 72 h 100"/>
              <a:gd name="T42" fmla="*/ 212 w 256"/>
              <a:gd name="T43" fmla="*/ 84 h 100"/>
              <a:gd name="T44" fmla="*/ 204 w 256"/>
              <a:gd name="T45" fmla="*/ 100 h 100"/>
              <a:gd name="T46" fmla="*/ 188 w 256"/>
              <a:gd name="T47" fmla="*/ 100 h 100"/>
              <a:gd name="T48" fmla="*/ 192 w 256"/>
              <a:gd name="T49" fmla="*/ 88 h 100"/>
              <a:gd name="T50" fmla="*/ 196 w 256"/>
              <a:gd name="T51" fmla="*/ 76 h 100"/>
              <a:gd name="T52" fmla="*/ 200 w 256"/>
              <a:gd name="T53" fmla="*/ 68 h 100"/>
              <a:gd name="T54" fmla="*/ 200 w 256"/>
              <a:gd name="T55" fmla="*/ 60 h 100"/>
              <a:gd name="T56" fmla="*/ 204 w 256"/>
              <a:gd name="T57" fmla="*/ 52 h 100"/>
              <a:gd name="T58" fmla="*/ 204 w 256"/>
              <a:gd name="T59" fmla="*/ 48 h 100"/>
              <a:gd name="T60" fmla="*/ 208 w 256"/>
              <a:gd name="T61" fmla="*/ 44 h 100"/>
              <a:gd name="T62" fmla="*/ 208 w 256"/>
              <a:gd name="T63" fmla="*/ 40 h 100"/>
              <a:gd name="T64" fmla="*/ 208 w 256"/>
              <a:gd name="T65" fmla="*/ 32 h 100"/>
              <a:gd name="T66" fmla="*/ 204 w 256"/>
              <a:gd name="T67" fmla="*/ 28 h 100"/>
              <a:gd name="T68" fmla="*/ 200 w 256"/>
              <a:gd name="T69" fmla="*/ 20 h 100"/>
              <a:gd name="T70" fmla="*/ 196 w 256"/>
              <a:gd name="T71" fmla="*/ 20 h 100"/>
              <a:gd name="T72" fmla="*/ 184 w 256"/>
              <a:gd name="T73" fmla="*/ 16 h 100"/>
              <a:gd name="T74" fmla="*/ 172 w 256"/>
              <a:gd name="T75" fmla="*/ 16 h 100"/>
              <a:gd name="T76" fmla="*/ 160 w 256"/>
              <a:gd name="T77" fmla="*/ 16 h 100"/>
              <a:gd name="T78" fmla="*/ 152 w 256"/>
              <a:gd name="T79" fmla="*/ 16 h 100"/>
              <a:gd name="T80" fmla="*/ 136 w 256"/>
              <a:gd name="T81" fmla="*/ 20 h 100"/>
              <a:gd name="T82" fmla="*/ 124 w 256"/>
              <a:gd name="T83" fmla="*/ 20 h 100"/>
              <a:gd name="T84" fmla="*/ 104 w 256"/>
              <a:gd name="T85" fmla="*/ 20 h 100"/>
              <a:gd name="T86" fmla="*/ 80 w 256"/>
              <a:gd name="T87" fmla="*/ 20 h 100"/>
              <a:gd name="T88" fmla="*/ 56 w 256"/>
              <a:gd name="T89" fmla="*/ 24 h 100"/>
              <a:gd name="T90" fmla="*/ 28 w 256"/>
              <a:gd name="T91" fmla="*/ 24 h 100"/>
              <a:gd name="T92" fmla="*/ 0 w 256"/>
              <a:gd name="T93" fmla="*/ 28 h 100"/>
              <a:gd name="T94" fmla="*/ 0 w 256"/>
              <a:gd name="T95" fmla="*/ 24 h 100"/>
              <a:gd name="T96" fmla="*/ 24 w 256"/>
              <a:gd name="T97" fmla="*/ 24 h 100"/>
              <a:gd name="T98" fmla="*/ 52 w 256"/>
              <a:gd name="T99" fmla="*/ 20 h 100"/>
              <a:gd name="T100" fmla="*/ 84 w 256"/>
              <a:gd name="T101" fmla="*/ 20 h 100"/>
              <a:gd name="T102" fmla="*/ 112 w 256"/>
              <a:gd name="T103" fmla="*/ 16 h 100"/>
              <a:gd name="T104" fmla="*/ 128 w 256"/>
              <a:gd name="T105" fmla="*/ 12 h 100"/>
              <a:gd name="T106" fmla="*/ 140 w 256"/>
              <a:gd name="T107" fmla="*/ 12 h 100"/>
              <a:gd name="T108" fmla="*/ 148 w 256"/>
              <a:gd name="T109" fmla="*/ 8 h 100"/>
              <a:gd name="T110" fmla="*/ 160 w 256"/>
              <a:gd name="T111" fmla="*/ 8 h 100"/>
              <a:gd name="T112" fmla="*/ 168 w 256"/>
              <a:gd name="T113" fmla="*/ 8 h 100"/>
              <a:gd name="T114" fmla="*/ 172 w 256"/>
              <a:gd name="T115" fmla="*/ 8 h 100"/>
              <a:gd name="T116" fmla="*/ 176 w 256"/>
              <a:gd name="T117" fmla="*/ 8 h 100"/>
              <a:gd name="T118" fmla="*/ 180 w 256"/>
              <a:gd name="T119" fmla="*/ 4 h 100"/>
              <a:gd name="T120" fmla="*/ 180 w 256"/>
              <a:gd name="T121" fmla="*/ 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6" h="100">
                <a:moveTo>
                  <a:pt x="180" y="4"/>
                </a:moveTo>
                <a:lnTo>
                  <a:pt x="188" y="4"/>
                </a:lnTo>
                <a:lnTo>
                  <a:pt x="196" y="0"/>
                </a:lnTo>
                <a:lnTo>
                  <a:pt x="200" y="0"/>
                </a:lnTo>
                <a:lnTo>
                  <a:pt x="208" y="4"/>
                </a:lnTo>
                <a:lnTo>
                  <a:pt x="220" y="8"/>
                </a:lnTo>
                <a:lnTo>
                  <a:pt x="232" y="16"/>
                </a:lnTo>
                <a:lnTo>
                  <a:pt x="240" y="20"/>
                </a:lnTo>
                <a:lnTo>
                  <a:pt x="248" y="28"/>
                </a:lnTo>
                <a:lnTo>
                  <a:pt x="256" y="28"/>
                </a:lnTo>
                <a:lnTo>
                  <a:pt x="256" y="32"/>
                </a:lnTo>
                <a:lnTo>
                  <a:pt x="256" y="32"/>
                </a:lnTo>
                <a:lnTo>
                  <a:pt x="256" y="36"/>
                </a:lnTo>
                <a:lnTo>
                  <a:pt x="252" y="36"/>
                </a:lnTo>
                <a:lnTo>
                  <a:pt x="244" y="40"/>
                </a:lnTo>
                <a:lnTo>
                  <a:pt x="240" y="40"/>
                </a:lnTo>
                <a:lnTo>
                  <a:pt x="236" y="44"/>
                </a:lnTo>
                <a:lnTo>
                  <a:pt x="232" y="48"/>
                </a:lnTo>
                <a:lnTo>
                  <a:pt x="228" y="56"/>
                </a:lnTo>
                <a:lnTo>
                  <a:pt x="224" y="64"/>
                </a:lnTo>
                <a:lnTo>
                  <a:pt x="216" y="72"/>
                </a:lnTo>
                <a:lnTo>
                  <a:pt x="212" y="84"/>
                </a:lnTo>
                <a:lnTo>
                  <a:pt x="204" y="100"/>
                </a:lnTo>
                <a:lnTo>
                  <a:pt x="188" y="100"/>
                </a:lnTo>
                <a:lnTo>
                  <a:pt x="192" y="88"/>
                </a:lnTo>
                <a:lnTo>
                  <a:pt x="196" y="76"/>
                </a:lnTo>
                <a:lnTo>
                  <a:pt x="200" y="68"/>
                </a:lnTo>
                <a:lnTo>
                  <a:pt x="200" y="60"/>
                </a:lnTo>
                <a:lnTo>
                  <a:pt x="204" y="52"/>
                </a:lnTo>
                <a:lnTo>
                  <a:pt x="204" y="48"/>
                </a:lnTo>
                <a:lnTo>
                  <a:pt x="208" y="44"/>
                </a:lnTo>
                <a:lnTo>
                  <a:pt x="208" y="40"/>
                </a:lnTo>
                <a:lnTo>
                  <a:pt x="208" y="32"/>
                </a:lnTo>
                <a:lnTo>
                  <a:pt x="204" y="28"/>
                </a:lnTo>
                <a:lnTo>
                  <a:pt x="200" y="20"/>
                </a:lnTo>
                <a:lnTo>
                  <a:pt x="196" y="20"/>
                </a:lnTo>
                <a:lnTo>
                  <a:pt x="184" y="16"/>
                </a:lnTo>
                <a:lnTo>
                  <a:pt x="172" y="16"/>
                </a:lnTo>
                <a:lnTo>
                  <a:pt x="160" y="16"/>
                </a:lnTo>
                <a:lnTo>
                  <a:pt x="152" y="16"/>
                </a:lnTo>
                <a:lnTo>
                  <a:pt x="136" y="20"/>
                </a:lnTo>
                <a:lnTo>
                  <a:pt x="124" y="20"/>
                </a:lnTo>
                <a:lnTo>
                  <a:pt x="104" y="20"/>
                </a:lnTo>
                <a:lnTo>
                  <a:pt x="80" y="20"/>
                </a:lnTo>
                <a:lnTo>
                  <a:pt x="56" y="24"/>
                </a:lnTo>
                <a:lnTo>
                  <a:pt x="28" y="24"/>
                </a:lnTo>
                <a:lnTo>
                  <a:pt x="0" y="28"/>
                </a:lnTo>
                <a:lnTo>
                  <a:pt x="0" y="24"/>
                </a:lnTo>
                <a:lnTo>
                  <a:pt x="24" y="24"/>
                </a:lnTo>
                <a:lnTo>
                  <a:pt x="52" y="20"/>
                </a:lnTo>
                <a:lnTo>
                  <a:pt x="84" y="20"/>
                </a:lnTo>
                <a:lnTo>
                  <a:pt x="112" y="16"/>
                </a:lnTo>
                <a:lnTo>
                  <a:pt x="128" y="12"/>
                </a:lnTo>
                <a:lnTo>
                  <a:pt x="140" y="12"/>
                </a:lnTo>
                <a:lnTo>
                  <a:pt x="148" y="8"/>
                </a:lnTo>
                <a:lnTo>
                  <a:pt x="160" y="8"/>
                </a:lnTo>
                <a:lnTo>
                  <a:pt x="168" y="8"/>
                </a:lnTo>
                <a:lnTo>
                  <a:pt x="172" y="8"/>
                </a:lnTo>
                <a:lnTo>
                  <a:pt x="176" y="8"/>
                </a:lnTo>
                <a:lnTo>
                  <a:pt x="180" y="4"/>
                </a:lnTo>
                <a:lnTo>
                  <a:pt x="18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53">
            <a:extLst>
              <a:ext uri="{FF2B5EF4-FFF2-40B4-BE49-F238E27FC236}">
                <a16:creationId xmlns:a16="http://schemas.microsoft.com/office/drawing/2014/main" xmlns="" id="{3EB15741-647C-43A1-ADB3-08153D4967EE}"/>
              </a:ext>
            </a:extLst>
          </p:cNvPr>
          <p:cNvSpPr>
            <a:spLocks/>
          </p:cNvSpPr>
          <p:nvPr/>
        </p:nvSpPr>
        <p:spPr bwMode="auto">
          <a:xfrm>
            <a:off x="5701627" y="6215193"/>
            <a:ext cx="771472" cy="119752"/>
          </a:xfrm>
          <a:custGeom>
            <a:avLst/>
            <a:gdLst>
              <a:gd name="T0" fmla="*/ 0 w 220"/>
              <a:gd name="T1" fmla="*/ 20 h 24"/>
              <a:gd name="T2" fmla="*/ 20 w 220"/>
              <a:gd name="T3" fmla="*/ 16 h 24"/>
              <a:gd name="T4" fmla="*/ 44 w 220"/>
              <a:gd name="T5" fmla="*/ 16 h 24"/>
              <a:gd name="T6" fmla="*/ 60 w 220"/>
              <a:gd name="T7" fmla="*/ 16 h 24"/>
              <a:gd name="T8" fmla="*/ 80 w 220"/>
              <a:gd name="T9" fmla="*/ 12 h 24"/>
              <a:gd name="T10" fmla="*/ 96 w 220"/>
              <a:gd name="T11" fmla="*/ 12 h 24"/>
              <a:gd name="T12" fmla="*/ 112 w 220"/>
              <a:gd name="T13" fmla="*/ 12 h 24"/>
              <a:gd name="T14" fmla="*/ 124 w 220"/>
              <a:gd name="T15" fmla="*/ 8 h 24"/>
              <a:gd name="T16" fmla="*/ 140 w 220"/>
              <a:gd name="T17" fmla="*/ 8 h 24"/>
              <a:gd name="T18" fmla="*/ 152 w 220"/>
              <a:gd name="T19" fmla="*/ 8 h 24"/>
              <a:gd name="T20" fmla="*/ 160 w 220"/>
              <a:gd name="T21" fmla="*/ 8 h 24"/>
              <a:gd name="T22" fmla="*/ 168 w 220"/>
              <a:gd name="T23" fmla="*/ 4 h 24"/>
              <a:gd name="T24" fmla="*/ 176 w 220"/>
              <a:gd name="T25" fmla="*/ 4 h 24"/>
              <a:gd name="T26" fmla="*/ 184 w 220"/>
              <a:gd name="T27" fmla="*/ 4 h 24"/>
              <a:gd name="T28" fmla="*/ 188 w 220"/>
              <a:gd name="T29" fmla="*/ 4 h 24"/>
              <a:gd name="T30" fmla="*/ 192 w 220"/>
              <a:gd name="T31" fmla="*/ 4 h 24"/>
              <a:gd name="T32" fmla="*/ 192 w 220"/>
              <a:gd name="T33" fmla="*/ 4 h 24"/>
              <a:gd name="T34" fmla="*/ 200 w 220"/>
              <a:gd name="T35" fmla="*/ 0 h 24"/>
              <a:gd name="T36" fmla="*/ 208 w 220"/>
              <a:gd name="T37" fmla="*/ 4 h 24"/>
              <a:gd name="T38" fmla="*/ 212 w 220"/>
              <a:gd name="T39" fmla="*/ 4 h 24"/>
              <a:gd name="T40" fmla="*/ 216 w 220"/>
              <a:gd name="T41" fmla="*/ 8 h 24"/>
              <a:gd name="T42" fmla="*/ 220 w 220"/>
              <a:gd name="T43" fmla="*/ 12 h 24"/>
              <a:gd name="T44" fmla="*/ 220 w 220"/>
              <a:gd name="T45" fmla="*/ 12 h 24"/>
              <a:gd name="T46" fmla="*/ 220 w 220"/>
              <a:gd name="T47" fmla="*/ 12 h 24"/>
              <a:gd name="T48" fmla="*/ 220 w 220"/>
              <a:gd name="T49" fmla="*/ 12 h 24"/>
              <a:gd name="T50" fmla="*/ 220 w 220"/>
              <a:gd name="T51" fmla="*/ 12 h 24"/>
              <a:gd name="T52" fmla="*/ 216 w 220"/>
              <a:gd name="T53" fmla="*/ 16 h 24"/>
              <a:gd name="T54" fmla="*/ 208 w 220"/>
              <a:gd name="T55" fmla="*/ 16 h 24"/>
              <a:gd name="T56" fmla="*/ 204 w 220"/>
              <a:gd name="T57" fmla="*/ 16 h 24"/>
              <a:gd name="T58" fmla="*/ 196 w 220"/>
              <a:gd name="T59" fmla="*/ 16 h 24"/>
              <a:gd name="T60" fmla="*/ 184 w 220"/>
              <a:gd name="T61" fmla="*/ 16 h 24"/>
              <a:gd name="T62" fmla="*/ 172 w 220"/>
              <a:gd name="T63" fmla="*/ 16 h 24"/>
              <a:gd name="T64" fmla="*/ 160 w 220"/>
              <a:gd name="T65" fmla="*/ 16 h 24"/>
              <a:gd name="T66" fmla="*/ 148 w 220"/>
              <a:gd name="T67" fmla="*/ 16 h 24"/>
              <a:gd name="T68" fmla="*/ 132 w 220"/>
              <a:gd name="T69" fmla="*/ 16 h 24"/>
              <a:gd name="T70" fmla="*/ 112 w 220"/>
              <a:gd name="T71" fmla="*/ 16 h 24"/>
              <a:gd name="T72" fmla="*/ 96 w 220"/>
              <a:gd name="T73" fmla="*/ 20 h 24"/>
              <a:gd name="T74" fmla="*/ 72 w 220"/>
              <a:gd name="T75" fmla="*/ 20 h 24"/>
              <a:gd name="T76" fmla="*/ 52 w 220"/>
              <a:gd name="T77" fmla="*/ 20 h 24"/>
              <a:gd name="T78" fmla="*/ 28 w 220"/>
              <a:gd name="T79" fmla="*/ 20 h 24"/>
              <a:gd name="T80" fmla="*/ 4 w 220"/>
              <a:gd name="T81" fmla="*/ 24 h 24"/>
              <a:gd name="T82" fmla="*/ 0 w 220"/>
              <a:gd name="T83" fmla="*/ 20 h 24"/>
              <a:gd name="T84" fmla="*/ 0 w 220"/>
              <a:gd name="T85" fmla="*/ 2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20" h="24">
                <a:moveTo>
                  <a:pt x="0" y="20"/>
                </a:moveTo>
                <a:lnTo>
                  <a:pt x="20" y="16"/>
                </a:lnTo>
                <a:lnTo>
                  <a:pt x="44" y="16"/>
                </a:lnTo>
                <a:lnTo>
                  <a:pt x="60" y="16"/>
                </a:lnTo>
                <a:lnTo>
                  <a:pt x="80" y="12"/>
                </a:lnTo>
                <a:lnTo>
                  <a:pt x="96" y="12"/>
                </a:lnTo>
                <a:lnTo>
                  <a:pt x="112" y="12"/>
                </a:lnTo>
                <a:lnTo>
                  <a:pt x="124" y="8"/>
                </a:lnTo>
                <a:lnTo>
                  <a:pt x="140" y="8"/>
                </a:lnTo>
                <a:lnTo>
                  <a:pt x="152" y="8"/>
                </a:lnTo>
                <a:lnTo>
                  <a:pt x="160" y="8"/>
                </a:lnTo>
                <a:lnTo>
                  <a:pt x="168" y="4"/>
                </a:lnTo>
                <a:lnTo>
                  <a:pt x="176" y="4"/>
                </a:lnTo>
                <a:lnTo>
                  <a:pt x="184" y="4"/>
                </a:lnTo>
                <a:lnTo>
                  <a:pt x="188" y="4"/>
                </a:lnTo>
                <a:lnTo>
                  <a:pt x="192" y="4"/>
                </a:lnTo>
                <a:lnTo>
                  <a:pt x="192" y="4"/>
                </a:lnTo>
                <a:lnTo>
                  <a:pt x="200" y="0"/>
                </a:lnTo>
                <a:lnTo>
                  <a:pt x="208" y="4"/>
                </a:lnTo>
                <a:lnTo>
                  <a:pt x="212" y="4"/>
                </a:lnTo>
                <a:lnTo>
                  <a:pt x="216" y="8"/>
                </a:lnTo>
                <a:lnTo>
                  <a:pt x="220" y="12"/>
                </a:lnTo>
                <a:lnTo>
                  <a:pt x="220" y="12"/>
                </a:lnTo>
                <a:lnTo>
                  <a:pt x="220" y="12"/>
                </a:lnTo>
                <a:lnTo>
                  <a:pt x="220" y="12"/>
                </a:lnTo>
                <a:lnTo>
                  <a:pt x="220" y="12"/>
                </a:lnTo>
                <a:lnTo>
                  <a:pt x="216" y="16"/>
                </a:lnTo>
                <a:lnTo>
                  <a:pt x="208" y="16"/>
                </a:lnTo>
                <a:lnTo>
                  <a:pt x="204" y="16"/>
                </a:lnTo>
                <a:lnTo>
                  <a:pt x="196" y="16"/>
                </a:lnTo>
                <a:lnTo>
                  <a:pt x="184" y="16"/>
                </a:lnTo>
                <a:lnTo>
                  <a:pt x="172" y="16"/>
                </a:lnTo>
                <a:lnTo>
                  <a:pt x="160" y="16"/>
                </a:lnTo>
                <a:lnTo>
                  <a:pt x="148" y="16"/>
                </a:lnTo>
                <a:lnTo>
                  <a:pt x="132" y="16"/>
                </a:lnTo>
                <a:lnTo>
                  <a:pt x="112" y="16"/>
                </a:lnTo>
                <a:lnTo>
                  <a:pt x="96" y="20"/>
                </a:lnTo>
                <a:lnTo>
                  <a:pt x="72" y="20"/>
                </a:lnTo>
                <a:lnTo>
                  <a:pt x="52" y="20"/>
                </a:lnTo>
                <a:lnTo>
                  <a:pt x="28" y="20"/>
                </a:lnTo>
                <a:lnTo>
                  <a:pt x="4" y="24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54">
            <a:extLst>
              <a:ext uri="{FF2B5EF4-FFF2-40B4-BE49-F238E27FC236}">
                <a16:creationId xmlns:a16="http://schemas.microsoft.com/office/drawing/2014/main" xmlns="" id="{E6C242D4-A210-41A6-B13E-2C5DF453C9F4}"/>
              </a:ext>
            </a:extLst>
          </p:cNvPr>
          <p:cNvSpPr>
            <a:spLocks/>
          </p:cNvSpPr>
          <p:nvPr/>
        </p:nvSpPr>
        <p:spPr bwMode="auto">
          <a:xfrm>
            <a:off x="5322904" y="4239289"/>
            <a:ext cx="1725292" cy="498966"/>
          </a:xfrm>
          <a:custGeom>
            <a:avLst/>
            <a:gdLst>
              <a:gd name="T0" fmla="*/ 376 w 492"/>
              <a:gd name="T1" fmla="*/ 0 h 100"/>
              <a:gd name="T2" fmla="*/ 396 w 492"/>
              <a:gd name="T3" fmla="*/ 0 h 100"/>
              <a:gd name="T4" fmla="*/ 412 w 492"/>
              <a:gd name="T5" fmla="*/ 4 h 100"/>
              <a:gd name="T6" fmla="*/ 432 w 492"/>
              <a:gd name="T7" fmla="*/ 12 h 100"/>
              <a:gd name="T8" fmla="*/ 452 w 492"/>
              <a:gd name="T9" fmla="*/ 24 h 100"/>
              <a:gd name="T10" fmla="*/ 476 w 492"/>
              <a:gd name="T11" fmla="*/ 40 h 100"/>
              <a:gd name="T12" fmla="*/ 492 w 492"/>
              <a:gd name="T13" fmla="*/ 52 h 100"/>
              <a:gd name="T14" fmla="*/ 488 w 492"/>
              <a:gd name="T15" fmla="*/ 64 h 100"/>
              <a:gd name="T16" fmla="*/ 472 w 492"/>
              <a:gd name="T17" fmla="*/ 68 h 100"/>
              <a:gd name="T18" fmla="*/ 460 w 492"/>
              <a:gd name="T19" fmla="*/ 72 h 100"/>
              <a:gd name="T20" fmla="*/ 432 w 492"/>
              <a:gd name="T21" fmla="*/ 72 h 100"/>
              <a:gd name="T22" fmla="*/ 400 w 492"/>
              <a:gd name="T23" fmla="*/ 84 h 100"/>
              <a:gd name="T24" fmla="*/ 376 w 492"/>
              <a:gd name="T25" fmla="*/ 96 h 100"/>
              <a:gd name="T26" fmla="*/ 364 w 492"/>
              <a:gd name="T27" fmla="*/ 100 h 100"/>
              <a:gd name="T28" fmla="*/ 356 w 492"/>
              <a:gd name="T29" fmla="*/ 92 h 100"/>
              <a:gd name="T30" fmla="*/ 364 w 492"/>
              <a:gd name="T31" fmla="*/ 72 h 100"/>
              <a:gd name="T32" fmla="*/ 372 w 492"/>
              <a:gd name="T33" fmla="*/ 48 h 100"/>
              <a:gd name="T34" fmla="*/ 376 w 492"/>
              <a:gd name="T35" fmla="*/ 40 h 100"/>
              <a:gd name="T36" fmla="*/ 368 w 492"/>
              <a:gd name="T37" fmla="*/ 40 h 100"/>
              <a:gd name="T38" fmla="*/ 360 w 492"/>
              <a:gd name="T39" fmla="*/ 40 h 100"/>
              <a:gd name="T40" fmla="*/ 340 w 492"/>
              <a:gd name="T41" fmla="*/ 40 h 100"/>
              <a:gd name="T42" fmla="*/ 308 w 492"/>
              <a:gd name="T43" fmla="*/ 44 h 100"/>
              <a:gd name="T44" fmla="*/ 292 w 492"/>
              <a:gd name="T45" fmla="*/ 44 h 100"/>
              <a:gd name="T46" fmla="*/ 272 w 492"/>
              <a:gd name="T47" fmla="*/ 48 h 100"/>
              <a:gd name="T48" fmla="*/ 244 w 492"/>
              <a:gd name="T49" fmla="*/ 48 h 100"/>
              <a:gd name="T50" fmla="*/ 212 w 492"/>
              <a:gd name="T51" fmla="*/ 52 h 100"/>
              <a:gd name="T52" fmla="*/ 168 w 492"/>
              <a:gd name="T53" fmla="*/ 56 h 100"/>
              <a:gd name="T54" fmla="*/ 120 w 492"/>
              <a:gd name="T55" fmla="*/ 60 h 100"/>
              <a:gd name="T56" fmla="*/ 64 w 492"/>
              <a:gd name="T57" fmla="*/ 64 h 100"/>
              <a:gd name="T58" fmla="*/ 0 w 492"/>
              <a:gd name="T59" fmla="*/ 72 h 100"/>
              <a:gd name="T60" fmla="*/ 8 w 492"/>
              <a:gd name="T61" fmla="*/ 40 h 100"/>
              <a:gd name="T62" fmla="*/ 28 w 492"/>
              <a:gd name="T63" fmla="*/ 40 h 100"/>
              <a:gd name="T64" fmla="*/ 60 w 492"/>
              <a:gd name="T65" fmla="*/ 36 h 100"/>
              <a:gd name="T66" fmla="*/ 104 w 492"/>
              <a:gd name="T67" fmla="*/ 32 h 100"/>
              <a:gd name="T68" fmla="*/ 160 w 492"/>
              <a:gd name="T69" fmla="*/ 28 h 100"/>
              <a:gd name="T70" fmla="*/ 204 w 492"/>
              <a:gd name="T71" fmla="*/ 24 h 100"/>
              <a:gd name="T72" fmla="*/ 248 w 492"/>
              <a:gd name="T73" fmla="*/ 20 h 100"/>
              <a:gd name="T74" fmla="*/ 280 w 492"/>
              <a:gd name="T75" fmla="*/ 16 h 100"/>
              <a:gd name="T76" fmla="*/ 308 w 492"/>
              <a:gd name="T77" fmla="*/ 12 h 100"/>
              <a:gd name="T78" fmla="*/ 332 w 492"/>
              <a:gd name="T79" fmla="*/ 8 h 100"/>
              <a:gd name="T80" fmla="*/ 348 w 492"/>
              <a:gd name="T81" fmla="*/ 8 h 100"/>
              <a:gd name="T82" fmla="*/ 360 w 492"/>
              <a:gd name="T83" fmla="*/ 4 h 100"/>
              <a:gd name="T84" fmla="*/ 364 w 492"/>
              <a:gd name="T85" fmla="*/ 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92" h="100">
                <a:moveTo>
                  <a:pt x="364" y="4"/>
                </a:moveTo>
                <a:lnTo>
                  <a:pt x="376" y="0"/>
                </a:lnTo>
                <a:lnTo>
                  <a:pt x="388" y="0"/>
                </a:lnTo>
                <a:lnTo>
                  <a:pt x="396" y="0"/>
                </a:lnTo>
                <a:lnTo>
                  <a:pt x="404" y="0"/>
                </a:lnTo>
                <a:lnTo>
                  <a:pt x="412" y="4"/>
                </a:lnTo>
                <a:lnTo>
                  <a:pt x="420" y="8"/>
                </a:lnTo>
                <a:lnTo>
                  <a:pt x="432" y="12"/>
                </a:lnTo>
                <a:lnTo>
                  <a:pt x="440" y="20"/>
                </a:lnTo>
                <a:lnTo>
                  <a:pt x="452" y="24"/>
                </a:lnTo>
                <a:lnTo>
                  <a:pt x="464" y="32"/>
                </a:lnTo>
                <a:lnTo>
                  <a:pt x="476" y="40"/>
                </a:lnTo>
                <a:lnTo>
                  <a:pt x="484" y="48"/>
                </a:lnTo>
                <a:lnTo>
                  <a:pt x="492" y="52"/>
                </a:lnTo>
                <a:lnTo>
                  <a:pt x="492" y="60"/>
                </a:lnTo>
                <a:lnTo>
                  <a:pt x="488" y="64"/>
                </a:lnTo>
                <a:lnTo>
                  <a:pt x="484" y="68"/>
                </a:lnTo>
                <a:lnTo>
                  <a:pt x="472" y="68"/>
                </a:lnTo>
                <a:lnTo>
                  <a:pt x="468" y="68"/>
                </a:lnTo>
                <a:lnTo>
                  <a:pt x="460" y="72"/>
                </a:lnTo>
                <a:lnTo>
                  <a:pt x="444" y="72"/>
                </a:lnTo>
                <a:lnTo>
                  <a:pt x="432" y="72"/>
                </a:lnTo>
                <a:lnTo>
                  <a:pt x="416" y="80"/>
                </a:lnTo>
                <a:lnTo>
                  <a:pt x="400" y="84"/>
                </a:lnTo>
                <a:lnTo>
                  <a:pt x="388" y="92"/>
                </a:lnTo>
                <a:lnTo>
                  <a:pt x="376" y="96"/>
                </a:lnTo>
                <a:lnTo>
                  <a:pt x="368" y="100"/>
                </a:lnTo>
                <a:lnTo>
                  <a:pt x="364" y="100"/>
                </a:lnTo>
                <a:lnTo>
                  <a:pt x="360" y="96"/>
                </a:lnTo>
                <a:lnTo>
                  <a:pt x="356" y="92"/>
                </a:lnTo>
                <a:lnTo>
                  <a:pt x="360" y="80"/>
                </a:lnTo>
                <a:lnTo>
                  <a:pt x="364" y="72"/>
                </a:lnTo>
                <a:lnTo>
                  <a:pt x="368" y="60"/>
                </a:lnTo>
                <a:lnTo>
                  <a:pt x="372" y="48"/>
                </a:lnTo>
                <a:lnTo>
                  <a:pt x="376" y="44"/>
                </a:lnTo>
                <a:lnTo>
                  <a:pt x="376" y="40"/>
                </a:lnTo>
                <a:lnTo>
                  <a:pt x="372" y="40"/>
                </a:lnTo>
                <a:lnTo>
                  <a:pt x="368" y="40"/>
                </a:lnTo>
                <a:lnTo>
                  <a:pt x="364" y="40"/>
                </a:lnTo>
                <a:lnTo>
                  <a:pt x="360" y="40"/>
                </a:lnTo>
                <a:lnTo>
                  <a:pt x="352" y="40"/>
                </a:lnTo>
                <a:lnTo>
                  <a:pt x="340" y="40"/>
                </a:lnTo>
                <a:lnTo>
                  <a:pt x="324" y="44"/>
                </a:lnTo>
                <a:lnTo>
                  <a:pt x="308" y="44"/>
                </a:lnTo>
                <a:lnTo>
                  <a:pt x="300" y="44"/>
                </a:lnTo>
                <a:lnTo>
                  <a:pt x="292" y="44"/>
                </a:lnTo>
                <a:lnTo>
                  <a:pt x="284" y="44"/>
                </a:lnTo>
                <a:lnTo>
                  <a:pt x="272" y="48"/>
                </a:lnTo>
                <a:lnTo>
                  <a:pt x="260" y="48"/>
                </a:lnTo>
                <a:lnTo>
                  <a:pt x="244" y="48"/>
                </a:lnTo>
                <a:lnTo>
                  <a:pt x="228" y="48"/>
                </a:lnTo>
                <a:lnTo>
                  <a:pt x="212" y="52"/>
                </a:lnTo>
                <a:lnTo>
                  <a:pt x="192" y="52"/>
                </a:lnTo>
                <a:lnTo>
                  <a:pt x="168" y="56"/>
                </a:lnTo>
                <a:lnTo>
                  <a:pt x="144" y="56"/>
                </a:lnTo>
                <a:lnTo>
                  <a:pt x="120" y="60"/>
                </a:lnTo>
                <a:lnTo>
                  <a:pt x="92" y="60"/>
                </a:lnTo>
                <a:lnTo>
                  <a:pt x="64" y="64"/>
                </a:lnTo>
                <a:lnTo>
                  <a:pt x="32" y="68"/>
                </a:lnTo>
                <a:lnTo>
                  <a:pt x="0" y="72"/>
                </a:lnTo>
                <a:lnTo>
                  <a:pt x="0" y="40"/>
                </a:lnTo>
                <a:lnTo>
                  <a:pt x="8" y="40"/>
                </a:lnTo>
                <a:lnTo>
                  <a:pt x="16" y="40"/>
                </a:lnTo>
                <a:lnTo>
                  <a:pt x="28" y="40"/>
                </a:lnTo>
                <a:lnTo>
                  <a:pt x="44" y="40"/>
                </a:lnTo>
                <a:lnTo>
                  <a:pt x="60" y="36"/>
                </a:lnTo>
                <a:lnTo>
                  <a:pt x="84" y="36"/>
                </a:lnTo>
                <a:lnTo>
                  <a:pt x="104" y="32"/>
                </a:lnTo>
                <a:lnTo>
                  <a:pt x="132" y="28"/>
                </a:lnTo>
                <a:lnTo>
                  <a:pt x="160" y="28"/>
                </a:lnTo>
                <a:lnTo>
                  <a:pt x="184" y="24"/>
                </a:lnTo>
                <a:lnTo>
                  <a:pt x="204" y="24"/>
                </a:lnTo>
                <a:lnTo>
                  <a:pt x="228" y="20"/>
                </a:lnTo>
                <a:lnTo>
                  <a:pt x="248" y="20"/>
                </a:lnTo>
                <a:lnTo>
                  <a:pt x="264" y="16"/>
                </a:lnTo>
                <a:lnTo>
                  <a:pt x="280" y="16"/>
                </a:lnTo>
                <a:lnTo>
                  <a:pt x="296" y="16"/>
                </a:lnTo>
                <a:lnTo>
                  <a:pt x="308" y="12"/>
                </a:lnTo>
                <a:lnTo>
                  <a:pt x="320" y="12"/>
                </a:lnTo>
                <a:lnTo>
                  <a:pt x="332" y="8"/>
                </a:lnTo>
                <a:lnTo>
                  <a:pt x="340" y="8"/>
                </a:lnTo>
                <a:lnTo>
                  <a:pt x="348" y="8"/>
                </a:lnTo>
                <a:lnTo>
                  <a:pt x="352" y="4"/>
                </a:lnTo>
                <a:lnTo>
                  <a:pt x="360" y="4"/>
                </a:lnTo>
                <a:lnTo>
                  <a:pt x="364" y="4"/>
                </a:lnTo>
                <a:lnTo>
                  <a:pt x="36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Freeform 56">
            <a:extLst>
              <a:ext uri="{FF2B5EF4-FFF2-40B4-BE49-F238E27FC236}">
                <a16:creationId xmlns:a16="http://schemas.microsoft.com/office/drawing/2014/main" xmlns="" id="{A1C45C8D-5AEE-4A95-BD8E-FE9FEAFCB1C7}"/>
              </a:ext>
            </a:extLst>
          </p:cNvPr>
          <p:cNvSpPr>
            <a:spLocks/>
          </p:cNvSpPr>
          <p:nvPr/>
        </p:nvSpPr>
        <p:spPr bwMode="auto">
          <a:xfrm>
            <a:off x="8649560" y="4925784"/>
            <a:ext cx="2244282" cy="1536814"/>
          </a:xfrm>
          <a:custGeom>
            <a:avLst/>
            <a:gdLst>
              <a:gd name="T0" fmla="*/ 624 w 640"/>
              <a:gd name="T1" fmla="*/ 304 h 308"/>
              <a:gd name="T2" fmla="*/ 596 w 640"/>
              <a:gd name="T3" fmla="*/ 308 h 308"/>
              <a:gd name="T4" fmla="*/ 564 w 640"/>
              <a:gd name="T5" fmla="*/ 308 h 308"/>
              <a:gd name="T6" fmla="*/ 484 w 640"/>
              <a:gd name="T7" fmla="*/ 300 h 308"/>
              <a:gd name="T8" fmla="*/ 408 w 640"/>
              <a:gd name="T9" fmla="*/ 276 h 308"/>
              <a:gd name="T10" fmla="*/ 352 w 640"/>
              <a:gd name="T11" fmla="*/ 236 h 308"/>
              <a:gd name="T12" fmla="*/ 324 w 640"/>
              <a:gd name="T13" fmla="*/ 180 h 308"/>
              <a:gd name="T14" fmla="*/ 316 w 640"/>
              <a:gd name="T15" fmla="*/ 116 h 308"/>
              <a:gd name="T16" fmla="*/ 324 w 640"/>
              <a:gd name="T17" fmla="*/ 76 h 308"/>
              <a:gd name="T18" fmla="*/ 328 w 640"/>
              <a:gd name="T19" fmla="*/ 60 h 308"/>
              <a:gd name="T20" fmla="*/ 328 w 640"/>
              <a:gd name="T21" fmla="*/ 52 h 308"/>
              <a:gd name="T22" fmla="*/ 308 w 640"/>
              <a:gd name="T23" fmla="*/ 52 h 308"/>
              <a:gd name="T24" fmla="*/ 256 w 640"/>
              <a:gd name="T25" fmla="*/ 64 h 308"/>
              <a:gd name="T26" fmla="*/ 172 w 640"/>
              <a:gd name="T27" fmla="*/ 80 h 308"/>
              <a:gd name="T28" fmla="*/ 108 w 640"/>
              <a:gd name="T29" fmla="*/ 92 h 308"/>
              <a:gd name="T30" fmla="*/ 68 w 640"/>
              <a:gd name="T31" fmla="*/ 96 h 308"/>
              <a:gd name="T32" fmla="*/ 32 w 640"/>
              <a:gd name="T33" fmla="*/ 92 h 308"/>
              <a:gd name="T34" fmla="*/ 12 w 640"/>
              <a:gd name="T35" fmla="*/ 80 h 308"/>
              <a:gd name="T36" fmla="*/ 0 w 640"/>
              <a:gd name="T37" fmla="*/ 64 h 308"/>
              <a:gd name="T38" fmla="*/ 8 w 640"/>
              <a:gd name="T39" fmla="*/ 56 h 308"/>
              <a:gd name="T40" fmla="*/ 28 w 640"/>
              <a:gd name="T41" fmla="*/ 56 h 308"/>
              <a:gd name="T42" fmla="*/ 52 w 640"/>
              <a:gd name="T43" fmla="*/ 56 h 308"/>
              <a:gd name="T44" fmla="*/ 84 w 640"/>
              <a:gd name="T45" fmla="*/ 52 h 308"/>
              <a:gd name="T46" fmla="*/ 140 w 640"/>
              <a:gd name="T47" fmla="*/ 48 h 308"/>
              <a:gd name="T48" fmla="*/ 244 w 640"/>
              <a:gd name="T49" fmla="*/ 32 h 308"/>
              <a:gd name="T50" fmla="*/ 292 w 640"/>
              <a:gd name="T51" fmla="*/ 24 h 308"/>
              <a:gd name="T52" fmla="*/ 324 w 640"/>
              <a:gd name="T53" fmla="*/ 12 h 308"/>
              <a:gd name="T54" fmla="*/ 344 w 640"/>
              <a:gd name="T55" fmla="*/ 4 h 308"/>
              <a:gd name="T56" fmla="*/ 364 w 640"/>
              <a:gd name="T57" fmla="*/ 0 h 308"/>
              <a:gd name="T58" fmla="*/ 384 w 640"/>
              <a:gd name="T59" fmla="*/ 4 h 308"/>
              <a:gd name="T60" fmla="*/ 412 w 640"/>
              <a:gd name="T61" fmla="*/ 20 h 308"/>
              <a:gd name="T62" fmla="*/ 416 w 640"/>
              <a:gd name="T63" fmla="*/ 32 h 308"/>
              <a:gd name="T64" fmla="*/ 400 w 640"/>
              <a:gd name="T65" fmla="*/ 48 h 308"/>
              <a:gd name="T66" fmla="*/ 376 w 640"/>
              <a:gd name="T67" fmla="*/ 80 h 308"/>
              <a:gd name="T68" fmla="*/ 368 w 640"/>
              <a:gd name="T69" fmla="*/ 124 h 308"/>
              <a:gd name="T70" fmla="*/ 372 w 640"/>
              <a:gd name="T71" fmla="*/ 168 h 308"/>
              <a:gd name="T72" fmla="*/ 388 w 640"/>
              <a:gd name="T73" fmla="*/ 200 h 308"/>
              <a:gd name="T74" fmla="*/ 404 w 640"/>
              <a:gd name="T75" fmla="*/ 216 h 308"/>
              <a:gd name="T76" fmla="*/ 448 w 640"/>
              <a:gd name="T77" fmla="*/ 240 h 308"/>
              <a:gd name="T78" fmla="*/ 504 w 640"/>
              <a:gd name="T79" fmla="*/ 256 h 308"/>
              <a:gd name="T80" fmla="*/ 540 w 640"/>
              <a:gd name="T81" fmla="*/ 256 h 308"/>
              <a:gd name="T82" fmla="*/ 556 w 640"/>
              <a:gd name="T83" fmla="*/ 252 h 308"/>
              <a:gd name="T84" fmla="*/ 560 w 640"/>
              <a:gd name="T85" fmla="*/ 240 h 308"/>
              <a:gd name="T86" fmla="*/ 568 w 640"/>
              <a:gd name="T87" fmla="*/ 216 h 308"/>
              <a:gd name="T88" fmla="*/ 572 w 640"/>
              <a:gd name="T89" fmla="*/ 184 h 308"/>
              <a:gd name="T90" fmla="*/ 580 w 640"/>
              <a:gd name="T91" fmla="*/ 164 h 308"/>
              <a:gd name="T92" fmla="*/ 592 w 640"/>
              <a:gd name="T93" fmla="*/ 152 h 308"/>
              <a:gd name="T94" fmla="*/ 600 w 640"/>
              <a:gd name="T95" fmla="*/ 160 h 308"/>
              <a:gd name="T96" fmla="*/ 612 w 640"/>
              <a:gd name="T97" fmla="*/ 180 h 308"/>
              <a:gd name="T98" fmla="*/ 616 w 640"/>
              <a:gd name="T99" fmla="*/ 216 h 308"/>
              <a:gd name="T100" fmla="*/ 624 w 640"/>
              <a:gd name="T101" fmla="*/ 252 h 308"/>
              <a:gd name="T102" fmla="*/ 632 w 640"/>
              <a:gd name="T103" fmla="*/ 272 h 308"/>
              <a:gd name="T104" fmla="*/ 640 w 640"/>
              <a:gd name="T105" fmla="*/ 288 h 308"/>
              <a:gd name="T106" fmla="*/ 632 w 640"/>
              <a:gd name="T107" fmla="*/ 300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40" h="308">
                <a:moveTo>
                  <a:pt x="632" y="300"/>
                </a:moveTo>
                <a:lnTo>
                  <a:pt x="628" y="304"/>
                </a:lnTo>
                <a:lnTo>
                  <a:pt x="624" y="304"/>
                </a:lnTo>
                <a:lnTo>
                  <a:pt x="616" y="304"/>
                </a:lnTo>
                <a:lnTo>
                  <a:pt x="608" y="308"/>
                </a:lnTo>
                <a:lnTo>
                  <a:pt x="596" y="308"/>
                </a:lnTo>
                <a:lnTo>
                  <a:pt x="588" y="308"/>
                </a:lnTo>
                <a:lnTo>
                  <a:pt x="576" y="308"/>
                </a:lnTo>
                <a:lnTo>
                  <a:pt x="564" y="308"/>
                </a:lnTo>
                <a:lnTo>
                  <a:pt x="536" y="308"/>
                </a:lnTo>
                <a:lnTo>
                  <a:pt x="508" y="304"/>
                </a:lnTo>
                <a:lnTo>
                  <a:pt x="484" y="300"/>
                </a:lnTo>
                <a:lnTo>
                  <a:pt x="456" y="296"/>
                </a:lnTo>
                <a:lnTo>
                  <a:pt x="432" y="284"/>
                </a:lnTo>
                <a:lnTo>
                  <a:pt x="408" y="276"/>
                </a:lnTo>
                <a:lnTo>
                  <a:pt x="388" y="264"/>
                </a:lnTo>
                <a:lnTo>
                  <a:pt x="368" y="248"/>
                </a:lnTo>
                <a:lnTo>
                  <a:pt x="352" y="236"/>
                </a:lnTo>
                <a:lnTo>
                  <a:pt x="340" y="220"/>
                </a:lnTo>
                <a:lnTo>
                  <a:pt x="332" y="200"/>
                </a:lnTo>
                <a:lnTo>
                  <a:pt x="324" y="180"/>
                </a:lnTo>
                <a:lnTo>
                  <a:pt x="316" y="160"/>
                </a:lnTo>
                <a:lnTo>
                  <a:pt x="316" y="140"/>
                </a:lnTo>
                <a:lnTo>
                  <a:pt x="316" y="116"/>
                </a:lnTo>
                <a:lnTo>
                  <a:pt x="320" y="96"/>
                </a:lnTo>
                <a:lnTo>
                  <a:pt x="320" y="84"/>
                </a:lnTo>
                <a:lnTo>
                  <a:pt x="324" y="76"/>
                </a:lnTo>
                <a:lnTo>
                  <a:pt x="324" y="68"/>
                </a:lnTo>
                <a:lnTo>
                  <a:pt x="328" y="64"/>
                </a:lnTo>
                <a:lnTo>
                  <a:pt x="328" y="60"/>
                </a:lnTo>
                <a:lnTo>
                  <a:pt x="328" y="56"/>
                </a:lnTo>
                <a:lnTo>
                  <a:pt x="328" y="52"/>
                </a:lnTo>
                <a:lnTo>
                  <a:pt x="328" y="52"/>
                </a:lnTo>
                <a:lnTo>
                  <a:pt x="324" y="52"/>
                </a:lnTo>
                <a:lnTo>
                  <a:pt x="320" y="52"/>
                </a:lnTo>
                <a:lnTo>
                  <a:pt x="308" y="52"/>
                </a:lnTo>
                <a:lnTo>
                  <a:pt x="296" y="56"/>
                </a:lnTo>
                <a:lnTo>
                  <a:pt x="276" y="60"/>
                </a:lnTo>
                <a:lnTo>
                  <a:pt x="256" y="64"/>
                </a:lnTo>
                <a:lnTo>
                  <a:pt x="232" y="68"/>
                </a:lnTo>
                <a:lnTo>
                  <a:pt x="204" y="72"/>
                </a:lnTo>
                <a:lnTo>
                  <a:pt x="172" y="80"/>
                </a:lnTo>
                <a:lnTo>
                  <a:pt x="148" y="84"/>
                </a:lnTo>
                <a:lnTo>
                  <a:pt x="124" y="88"/>
                </a:lnTo>
                <a:lnTo>
                  <a:pt x="108" y="92"/>
                </a:lnTo>
                <a:lnTo>
                  <a:pt x="92" y="96"/>
                </a:lnTo>
                <a:lnTo>
                  <a:pt x="80" y="96"/>
                </a:lnTo>
                <a:lnTo>
                  <a:pt x="68" y="96"/>
                </a:lnTo>
                <a:lnTo>
                  <a:pt x="64" y="96"/>
                </a:lnTo>
                <a:lnTo>
                  <a:pt x="48" y="96"/>
                </a:lnTo>
                <a:lnTo>
                  <a:pt x="32" y="92"/>
                </a:lnTo>
                <a:lnTo>
                  <a:pt x="24" y="88"/>
                </a:lnTo>
                <a:lnTo>
                  <a:pt x="16" y="84"/>
                </a:lnTo>
                <a:lnTo>
                  <a:pt x="12" y="80"/>
                </a:lnTo>
                <a:lnTo>
                  <a:pt x="4" y="72"/>
                </a:lnTo>
                <a:lnTo>
                  <a:pt x="4" y="68"/>
                </a:lnTo>
                <a:lnTo>
                  <a:pt x="0" y="64"/>
                </a:lnTo>
                <a:lnTo>
                  <a:pt x="0" y="60"/>
                </a:lnTo>
                <a:lnTo>
                  <a:pt x="4" y="56"/>
                </a:lnTo>
                <a:lnTo>
                  <a:pt x="8" y="56"/>
                </a:lnTo>
                <a:lnTo>
                  <a:pt x="12" y="56"/>
                </a:lnTo>
                <a:lnTo>
                  <a:pt x="20" y="56"/>
                </a:lnTo>
                <a:lnTo>
                  <a:pt x="28" y="56"/>
                </a:lnTo>
                <a:lnTo>
                  <a:pt x="36" y="56"/>
                </a:lnTo>
                <a:lnTo>
                  <a:pt x="44" y="56"/>
                </a:lnTo>
                <a:lnTo>
                  <a:pt x="52" y="56"/>
                </a:lnTo>
                <a:lnTo>
                  <a:pt x="60" y="56"/>
                </a:lnTo>
                <a:lnTo>
                  <a:pt x="72" y="56"/>
                </a:lnTo>
                <a:lnTo>
                  <a:pt x="84" y="52"/>
                </a:lnTo>
                <a:lnTo>
                  <a:pt x="96" y="52"/>
                </a:lnTo>
                <a:lnTo>
                  <a:pt x="108" y="52"/>
                </a:lnTo>
                <a:lnTo>
                  <a:pt x="140" y="48"/>
                </a:lnTo>
                <a:lnTo>
                  <a:pt x="172" y="44"/>
                </a:lnTo>
                <a:lnTo>
                  <a:pt x="204" y="36"/>
                </a:lnTo>
                <a:lnTo>
                  <a:pt x="244" y="32"/>
                </a:lnTo>
                <a:lnTo>
                  <a:pt x="260" y="28"/>
                </a:lnTo>
                <a:lnTo>
                  <a:pt x="276" y="24"/>
                </a:lnTo>
                <a:lnTo>
                  <a:pt x="292" y="24"/>
                </a:lnTo>
                <a:lnTo>
                  <a:pt x="304" y="20"/>
                </a:lnTo>
                <a:lnTo>
                  <a:pt x="316" y="16"/>
                </a:lnTo>
                <a:lnTo>
                  <a:pt x="324" y="12"/>
                </a:lnTo>
                <a:lnTo>
                  <a:pt x="332" y="12"/>
                </a:lnTo>
                <a:lnTo>
                  <a:pt x="336" y="8"/>
                </a:lnTo>
                <a:lnTo>
                  <a:pt x="344" y="4"/>
                </a:lnTo>
                <a:lnTo>
                  <a:pt x="352" y="0"/>
                </a:lnTo>
                <a:lnTo>
                  <a:pt x="360" y="0"/>
                </a:lnTo>
                <a:lnTo>
                  <a:pt x="364" y="0"/>
                </a:lnTo>
                <a:lnTo>
                  <a:pt x="368" y="0"/>
                </a:lnTo>
                <a:lnTo>
                  <a:pt x="376" y="0"/>
                </a:lnTo>
                <a:lnTo>
                  <a:pt x="384" y="4"/>
                </a:lnTo>
                <a:lnTo>
                  <a:pt x="396" y="8"/>
                </a:lnTo>
                <a:lnTo>
                  <a:pt x="404" y="12"/>
                </a:lnTo>
                <a:lnTo>
                  <a:pt x="412" y="20"/>
                </a:lnTo>
                <a:lnTo>
                  <a:pt x="416" y="24"/>
                </a:lnTo>
                <a:lnTo>
                  <a:pt x="420" y="28"/>
                </a:lnTo>
                <a:lnTo>
                  <a:pt x="416" y="32"/>
                </a:lnTo>
                <a:lnTo>
                  <a:pt x="416" y="36"/>
                </a:lnTo>
                <a:lnTo>
                  <a:pt x="408" y="44"/>
                </a:lnTo>
                <a:lnTo>
                  <a:pt x="400" y="48"/>
                </a:lnTo>
                <a:lnTo>
                  <a:pt x="388" y="56"/>
                </a:lnTo>
                <a:lnTo>
                  <a:pt x="380" y="68"/>
                </a:lnTo>
                <a:lnTo>
                  <a:pt x="376" y="80"/>
                </a:lnTo>
                <a:lnTo>
                  <a:pt x="372" y="96"/>
                </a:lnTo>
                <a:lnTo>
                  <a:pt x="372" y="112"/>
                </a:lnTo>
                <a:lnTo>
                  <a:pt x="368" y="124"/>
                </a:lnTo>
                <a:lnTo>
                  <a:pt x="368" y="140"/>
                </a:lnTo>
                <a:lnTo>
                  <a:pt x="368" y="152"/>
                </a:lnTo>
                <a:lnTo>
                  <a:pt x="372" y="168"/>
                </a:lnTo>
                <a:lnTo>
                  <a:pt x="376" y="180"/>
                </a:lnTo>
                <a:lnTo>
                  <a:pt x="380" y="192"/>
                </a:lnTo>
                <a:lnTo>
                  <a:pt x="388" y="200"/>
                </a:lnTo>
                <a:lnTo>
                  <a:pt x="392" y="208"/>
                </a:lnTo>
                <a:lnTo>
                  <a:pt x="400" y="212"/>
                </a:lnTo>
                <a:lnTo>
                  <a:pt x="404" y="216"/>
                </a:lnTo>
                <a:lnTo>
                  <a:pt x="412" y="220"/>
                </a:lnTo>
                <a:lnTo>
                  <a:pt x="428" y="232"/>
                </a:lnTo>
                <a:lnTo>
                  <a:pt x="448" y="240"/>
                </a:lnTo>
                <a:lnTo>
                  <a:pt x="468" y="248"/>
                </a:lnTo>
                <a:lnTo>
                  <a:pt x="484" y="252"/>
                </a:lnTo>
                <a:lnTo>
                  <a:pt x="504" y="256"/>
                </a:lnTo>
                <a:lnTo>
                  <a:pt x="520" y="256"/>
                </a:lnTo>
                <a:lnTo>
                  <a:pt x="532" y="256"/>
                </a:lnTo>
                <a:lnTo>
                  <a:pt x="540" y="256"/>
                </a:lnTo>
                <a:lnTo>
                  <a:pt x="548" y="256"/>
                </a:lnTo>
                <a:lnTo>
                  <a:pt x="552" y="256"/>
                </a:lnTo>
                <a:lnTo>
                  <a:pt x="556" y="252"/>
                </a:lnTo>
                <a:lnTo>
                  <a:pt x="556" y="248"/>
                </a:lnTo>
                <a:lnTo>
                  <a:pt x="560" y="244"/>
                </a:lnTo>
                <a:lnTo>
                  <a:pt x="560" y="240"/>
                </a:lnTo>
                <a:lnTo>
                  <a:pt x="564" y="232"/>
                </a:lnTo>
                <a:lnTo>
                  <a:pt x="564" y="224"/>
                </a:lnTo>
                <a:lnTo>
                  <a:pt x="568" y="216"/>
                </a:lnTo>
                <a:lnTo>
                  <a:pt x="568" y="204"/>
                </a:lnTo>
                <a:lnTo>
                  <a:pt x="568" y="196"/>
                </a:lnTo>
                <a:lnTo>
                  <a:pt x="572" y="184"/>
                </a:lnTo>
                <a:lnTo>
                  <a:pt x="576" y="176"/>
                </a:lnTo>
                <a:lnTo>
                  <a:pt x="576" y="168"/>
                </a:lnTo>
                <a:lnTo>
                  <a:pt x="580" y="164"/>
                </a:lnTo>
                <a:lnTo>
                  <a:pt x="584" y="160"/>
                </a:lnTo>
                <a:lnTo>
                  <a:pt x="588" y="156"/>
                </a:lnTo>
                <a:lnTo>
                  <a:pt x="592" y="152"/>
                </a:lnTo>
                <a:lnTo>
                  <a:pt x="596" y="152"/>
                </a:lnTo>
                <a:lnTo>
                  <a:pt x="600" y="156"/>
                </a:lnTo>
                <a:lnTo>
                  <a:pt x="600" y="160"/>
                </a:lnTo>
                <a:lnTo>
                  <a:pt x="604" y="164"/>
                </a:lnTo>
                <a:lnTo>
                  <a:pt x="608" y="172"/>
                </a:lnTo>
                <a:lnTo>
                  <a:pt x="612" y="180"/>
                </a:lnTo>
                <a:lnTo>
                  <a:pt x="612" y="192"/>
                </a:lnTo>
                <a:lnTo>
                  <a:pt x="616" y="204"/>
                </a:lnTo>
                <a:lnTo>
                  <a:pt x="616" y="216"/>
                </a:lnTo>
                <a:lnTo>
                  <a:pt x="620" y="228"/>
                </a:lnTo>
                <a:lnTo>
                  <a:pt x="620" y="240"/>
                </a:lnTo>
                <a:lnTo>
                  <a:pt x="624" y="252"/>
                </a:lnTo>
                <a:lnTo>
                  <a:pt x="628" y="260"/>
                </a:lnTo>
                <a:lnTo>
                  <a:pt x="628" y="268"/>
                </a:lnTo>
                <a:lnTo>
                  <a:pt x="632" y="272"/>
                </a:lnTo>
                <a:lnTo>
                  <a:pt x="636" y="280"/>
                </a:lnTo>
                <a:lnTo>
                  <a:pt x="640" y="284"/>
                </a:lnTo>
                <a:lnTo>
                  <a:pt x="640" y="288"/>
                </a:lnTo>
                <a:lnTo>
                  <a:pt x="640" y="292"/>
                </a:lnTo>
                <a:lnTo>
                  <a:pt x="640" y="300"/>
                </a:lnTo>
                <a:lnTo>
                  <a:pt x="632" y="300"/>
                </a:lnTo>
                <a:lnTo>
                  <a:pt x="632" y="3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57">
            <a:extLst>
              <a:ext uri="{FF2B5EF4-FFF2-40B4-BE49-F238E27FC236}">
                <a16:creationId xmlns:a16="http://schemas.microsoft.com/office/drawing/2014/main" xmlns="" id="{B669D962-046D-455E-A383-DE06E3CAD73E}"/>
              </a:ext>
            </a:extLst>
          </p:cNvPr>
          <p:cNvSpPr>
            <a:spLocks/>
          </p:cNvSpPr>
          <p:nvPr/>
        </p:nvSpPr>
        <p:spPr bwMode="auto">
          <a:xfrm>
            <a:off x="9042309" y="4606446"/>
            <a:ext cx="897713" cy="299379"/>
          </a:xfrm>
          <a:custGeom>
            <a:avLst/>
            <a:gdLst>
              <a:gd name="T0" fmla="*/ 104 w 256"/>
              <a:gd name="T1" fmla="*/ 16 h 60"/>
              <a:gd name="T2" fmla="*/ 124 w 256"/>
              <a:gd name="T3" fmla="*/ 12 h 60"/>
              <a:gd name="T4" fmla="*/ 140 w 256"/>
              <a:gd name="T5" fmla="*/ 8 h 60"/>
              <a:gd name="T6" fmla="*/ 156 w 256"/>
              <a:gd name="T7" fmla="*/ 4 h 60"/>
              <a:gd name="T8" fmla="*/ 172 w 256"/>
              <a:gd name="T9" fmla="*/ 4 h 60"/>
              <a:gd name="T10" fmla="*/ 184 w 256"/>
              <a:gd name="T11" fmla="*/ 0 h 60"/>
              <a:gd name="T12" fmla="*/ 196 w 256"/>
              <a:gd name="T13" fmla="*/ 0 h 60"/>
              <a:gd name="T14" fmla="*/ 200 w 256"/>
              <a:gd name="T15" fmla="*/ 0 h 60"/>
              <a:gd name="T16" fmla="*/ 208 w 256"/>
              <a:gd name="T17" fmla="*/ 0 h 60"/>
              <a:gd name="T18" fmla="*/ 224 w 256"/>
              <a:gd name="T19" fmla="*/ 0 h 60"/>
              <a:gd name="T20" fmla="*/ 240 w 256"/>
              <a:gd name="T21" fmla="*/ 4 h 60"/>
              <a:gd name="T22" fmla="*/ 244 w 256"/>
              <a:gd name="T23" fmla="*/ 4 h 60"/>
              <a:gd name="T24" fmla="*/ 252 w 256"/>
              <a:gd name="T25" fmla="*/ 8 h 60"/>
              <a:gd name="T26" fmla="*/ 252 w 256"/>
              <a:gd name="T27" fmla="*/ 12 h 60"/>
              <a:gd name="T28" fmla="*/ 256 w 256"/>
              <a:gd name="T29" fmla="*/ 12 h 60"/>
              <a:gd name="T30" fmla="*/ 252 w 256"/>
              <a:gd name="T31" fmla="*/ 16 h 60"/>
              <a:gd name="T32" fmla="*/ 252 w 256"/>
              <a:gd name="T33" fmla="*/ 16 h 60"/>
              <a:gd name="T34" fmla="*/ 248 w 256"/>
              <a:gd name="T35" fmla="*/ 20 h 60"/>
              <a:gd name="T36" fmla="*/ 244 w 256"/>
              <a:gd name="T37" fmla="*/ 24 h 60"/>
              <a:gd name="T38" fmla="*/ 236 w 256"/>
              <a:gd name="T39" fmla="*/ 32 h 60"/>
              <a:gd name="T40" fmla="*/ 228 w 256"/>
              <a:gd name="T41" fmla="*/ 36 h 60"/>
              <a:gd name="T42" fmla="*/ 212 w 256"/>
              <a:gd name="T43" fmla="*/ 40 h 60"/>
              <a:gd name="T44" fmla="*/ 204 w 256"/>
              <a:gd name="T45" fmla="*/ 40 h 60"/>
              <a:gd name="T46" fmla="*/ 196 w 256"/>
              <a:gd name="T47" fmla="*/ 44 h 60"/>
              <a:gd name="T48" fmla="*/ 176 w 256"/>
              <a:gd name="T49" fmla="*/ 48 h 60"/>
              <a:gd name="T50" fmla="*/ 152 w 256"/>
              <a:gd name="T51" fmla="*/ 52 h 60"/>
              <a:gd name="T52" fmla="*/ 128 w 256"/>
              <a:gd name="T53" fmla="*/ 56 h 60"/>
              <a:gd name="T54" fmla="*/ 104 w 256"/>
              <a:gd name="T55" fmla="*/ 56 h 60"/>
              <a:gd name="T56" fmla="*/ 80 w 256"/>
              <a:gd name="T57" fmla="*/ 60 h 60"/>
              <a:gd name="T58" fmla="*/ 60 w 256"/>
              <a:gd name="T59" fmla="*/ 60 h 60"/>
              <a:gd name="T60" fmla="*/ 40 w 256"/>
              <a:gd name="T61" fmla="*/ 60 h 60"/>
              <a:gd name="T62" fmla="*/ 24 w 256"/>
              <a:gd name="T63" fmla="*/ 56 h 60"/>
              <a:gd name="T64" fmla="*/ 16 w 256"/>
              <a:gd name="T65" fmla="*/ 52 h 60"/>
              <a:gd name="T66" fmla="*/ 8 w 256"/>
              <a:gd name="T67" fmla="*/ 52 h 60"/>
              <a:gd name="T68" fmla="*/ 4 w 256"/>
              <a:gd name="T69" fmla="*/ 48 h 60"/>
              <a:gd name="T70" fmla="*/ 0 w 256"/>
              <a:gd name="T71" fmla="*/ 48 h 60"/>
              <a:gd name="T72" fmla="*/ 0 w 256"/>
              <a:gd name="T73" fmla="*/ 48 h 60"/>
              <a:gd name="T74" fmla="*/ 0 w 256"/>
              <a:gd name="T75" fmla="*/ 44 h 60"/>
              <a:gd name="T76" fmla="*/ 0 w 256"/>
              <a:gd name="T77" fmla="*/ 44 h 60"/>
              <a:gd name="T78" fmla="*/ 4 w 256"/>
              <a:gd name="T79" fmla="*/ 40 h 60"/>
              <a:gd name="T80" fmla="*/ 4 w 256"/>
              <a:gd name="T81" fmla="*/ 40 h 60"/>
              <a:gd name="T82" fmla="*/ 12 w 256"/>
              <a:gd name="T83" fmla="*/ 36 h 60"/>
              <a:gd name="T84" fmla="*/ 20 w 256"/>
              <a:gd name="T85" fmla="*/ 36 h 60"/>
              <a:gd name="T86" fmla="*/ 32 w 256"/>
              <a:gd name="T87" fmla="*/ 32 h 60"/>
              <a:gd name="T88" fmla="*/ 44 w 256"/>
              <a:gd name="T89" fmla="*/ 28 h 60"/>
              <a:gd name="T90" fmla="*/ 60 w 256"/>
              <a:gd name="T91" fmla="*/ 24 h 60"/>
              <a:gd name="T92" fmla="*/ 80 w 256"/>
              <a:gd name="T93" fmla="*/ 20 h 60"/>
              <a:gd name="T94" fmla="*/ 104 w 256"/>
              <a:gd name="T95" fmla="*/ 16 h 60"/>
              <a:gd name="T96" fmla="*/ 104 w 256"/>
              <a:gd name="T97" fmla="*/ 1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6" h="60">
                <a:moveTo>
                  <a:pt x="104" y="16"/>
                </a:moveTo>
                <a:lnTo>
                  <a:pt x="124" y="12"/>
                </a:lnTo>
                <a:lnTo>
                  <a:pt x="140" y="8"/>
                </a:lnTo>
                <a:lnTo>
                  <a:pt x="156" y="4"/>
                </a:lnTo>
                <a:lnTo>
                  <a:pt x="172" y="4"/>
                </a:lnTo>
                <a:lnTo>
                  <a:pt x="184" y="0"/>
                </a:lnTo>
                <a:lnTo>
                  <a:pt x="196" y="0"/>
                </a:lnTo>
                <a:lnTo>
                  <a:pt x="200" y="0"/>
                </a:lnTo>
                <a:lnTo>
                  <a:pt x="208" y="0"/>
                </a:lnTo>
                <a:lnTo>
                  <a:pt x="224" y="0"/>
                </a:lnTo>
                <a:lnTo>
                  <a:pt x="240" y="4"/>
                </a:lnTo>
                <a:lnTo>
                  <a:pt x="244" y="4"/>
                </a:lnTo>
                <a:lnTo>
                  <a:pt x="252" y="8"/>
                </a:lnTo>
                <a:lnTo>
                  <a:pt x="252" y="12"/>
                </a:lnTo>
                <a:lnTo>
                  <a:pt x="256" y="12"/>
                </a:lnTo>
                <a:lnTo>
                  <a:pt x="252" y="16"/>
                </a:lnTo>
                <a:lnTo>
                  <a:pt x="252" y="16"/>
                </a:lnTo>
                <a:lnTo>
                  <a:pt x="248" y="20"/>
                </a:lnTo>
                <a:lnTo>
                  <a:pt x="244" y="24"/>
                </a:lnTo>
                <a:lnTo>
                  <a:pt x="236" y="32"/>
                </a:lnTo>
                <a:lnTo>
                  <a:pt x="228" y="36"/>
                </a:lnTo>
                <a:lnTo>
                  <a:pt x="212" y="40"/>
                </a:lnTo>
                <a:lnTo>
                  <a:pt x="204" y="40"/>
                </a:lnTo>
                <a:lnTo>
                  <a:pt x="196" y="44"/>
                </a:lnTo>
                <a:lnTo>
                  <a:pt x="176" y="48"/>
                </a:lnTo>
                <a:lnTo>
                  <a:pt x="152" y="52"/>
                </a:lnTo>
                <a:lnTo>
                  <a:pt x="128" y="56"/>
                </a:lnTo>
                <a:lnTo>
                  <a:pt x="104" y="56"/>
                </a:lnTo>
                <a:lnTo>
                  <a:pt x="80" y="60"/>
                </a:lnTo>
                <a:lnTo>
                  <a:pt x="60" y="60"/>
                </a:lnTo>
                <a:lnTo>
                  <a:pt x="40" y="60"/>
                </a:lnTo>
                <a:lnTo>
                  <a:pt x="24" y="56"/>
                </a:lnTo>
                <a:lnTo>
                  <a:pt x="16" y="52"/>
                </a:lnTo>
                <a:lnTo>
                  <a:pt x="8" y="52"/>
                </a:lnTo>
                <a:lnTo>
                  <a:pt x="4" y="48"/>
                </a:lnTo>
                <a:lnTo>
                  <a:pt x="0" y="48"/>
                </a:lnTo>
                <a:lnTo>
                  <a:pt x="0" y="48"/>
                </a:lnTo>
                <a:lnTo>
                  <a:pt x="0" y="44"/>
                </a:lnTo>
                <a:lnTo>
                  <a:pt x="0" y="44"/>
                </a:lnTo>
                <a:lnTo>
                  <a:pt x="4" y="40"/>
                </a:lnTo>
                <a:lnTo>
                  <a:pt x="4" y="40"/>
                </a:lnTo>
                <a:lnTo>
                  <a:pt x="12" y="36"/>
                </a:lnTo>
                <a:lnTo>
                  <a:pt x="20" y="36"/>
                </a:lnTo>
                <a:lnTo>
                  <a:pt x="32" y="32"/>
                </a:lnTo>
                <a:lnTo>
                  <a:pt x="44" y="28"/>
                </a:lnTo>
                <a:lnTo>
                  <a:pt x="60" y="24"/>
                </a:lnTo>
                <a:lnTo>
                  <a:pt x="80" y="20"/>
                </a:lnTo>
                <a:lnTo>
                  <a:pt x="104" y="16"/>
                </a:lnTo>
                <a:lnTo>
                  <a:pt x="10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58">
            <a:extLst>
              <a:ext uri="{FF2B5EF4-FFF2-40B4-BE49-F238E27FC236}">
                <a16:creationId xmlns:a16="http://schemas.microsoft.com/office/drawing/2014/main" xmlns="" id="{5610FE50-5C13-4967-8B03-546ADDF52733}"/>
              </a:ext>
            </a:extLst>
          </p:cNvPr>
          <p:cNvSpPr>
            <a:spLocks/>
          </p:cNvSpPr>
          <p:nvPr/>
        </p:nvSpPr>
        <p:spPr bwMode="auto">
          <a:xfrm>
            <a:off x="9126470" y="4167356"/>
            <a:ext cx="1037980" cy="319338"/>
          </a:xfrm>
          <a:custGeom>
            <a:avLst/>
            <a:gdLst>
              <a:gd name="T0" fmla="*/ 132 w 296"/>
              <a:gd name="T1" fmla="*/ 16 h 64"/>
              <a:gd name="T2" fmla="*/ 156 w 296"/>
              <a:gd name="T3" fmla="*/ 12 h 64"/>
              <a:gd name="T4" fmla="*/ 176 w 296"/>
              <a:gd name="T5" fmla="*/ 8 h 64"/>
              <a:gd name="T6" fmla="*/ 192 w 296"/>
              <a:gd name="T7" fmla="*/ 8 h 64"/>
              <a:gd name="T8" fmla="*/ 208 w 296"/>
              <a:gd name="T9" fmla="*/ 4 h 64"/>
              <a:gd name="T10" fmla="*/ 224 w 296"/>
              <a:gd name="T11" fmla="*/ 4 h 64"/>
              <a:gd name="T12" fmla="*/ 236 w 296"/>
              <a:gd name="T13" fmla="*/ 0 h 64"/>
              <a:gd name="T14" fmla="*/ 244 w 296"/>
              <a:gd name="T15" fmla="*/ 0 h 64"/>
              <a:gd name="T16" fmla="*/ 252 w 296"/>
              <a:gd name="T17" fmla="*/ 0 h 64"/>
              <a:gd name="T18" fmla="*/ 268 w 296"/>
              <a:gd name="T19" fmla="*/ 0 h 64"/>
              <a:gd name="T20" fmla="*/ 280 w 296"/>
              <a:gd name="T21" fmla="*/ 0 h 64"/>
              <a:gd name="T22" fmla="*/ 288 w 296"/>
              <a:gd name="T23" fmla="*/ 4 h 64"/>
              <a:gd name="T24" fmla="*/ 292 w 296"/>
              <a:gd name="T25" fmla="*/ 8 h 64"/>
              <a:gd name="T26" fmla="*/ 296 w 296"/>
              <a:gd name="T27" fmla="*/ 12 h 64"/>
              <a:gd name="T28" fmla="*/ 296 w 296"/>
              <a:gd name="T29" fmla="*/ 16 h 64"/>
              <a:gd name="T30" fmla="*/ 292 w 296"/>
              <a:gd name="T31" fmla="*/ 20 h 64"/>
              <a:gd name="T32" fmla="*/ 288 w 296"/>
              <a:gd name="T33" fmla="*/ 28 h 64"/>
              <a:gd name="T34" fmla="*/ 280 w 296"/>
              <a:gd name="T35" fmla="*/ 32 h 64"/>
              <a:gd name="T36" fmla="*/ 272 w 296"/>
              <a:gd name="T37" fmla="*/ 36 h 64"/>
              <a:gd name="T38" fmla="*/ 260 w 296"/>
              <a:gd name="T39" fmla="*/ 40 h 64"/>
              <a:gd name="T40" fmla="*/ 244 w 296"/>
              <a:gd name="T41" fmla="*/ 40 h 64"/>
              <a:gd name="T42" fmla="*/ 236 w 296"/>
              <a:gd name="T43" fmla="*/ 44 h 64"/>
              <a:gd name="T44" fmla="*/ 228 w 296"/>
              <a:gd name="T45" fmla="*/ 44 h 64"/>
              <a:gd name="T46" fmla="*/ 208 w 296"/>
              <a:gd name="T47" fmla="*/ 48 h 64"/>
              <a:gd name="T48" fmla="*/ 180 w 296"/>
              <a:gd name="T49" fmla="*/ 52 h 64"/>
              <a:gd name="T50" fmla="*/ 156 w 296"/>
              <a:gd name="T51" fmla="*/ 56 h 64"/>
              <a:gd name="T52" fmla="*/ 128 w 296"/>
              <a:gd name="T53" fmla="*/ 60 h 64"/>
              <a:gd name="T54" fmla="*/ 100 w 296"/>
              <a:gd name="T55" fmla="*/ 64 h 64"/>
              <a:gd name="T56" fmla="*/ 80 w 296"/>
              <a:gd name="T57" fmla="*/ 64 h 64"/>
              <a:gd name="T58" fmla="*/ 56 w 296"/>
              <a:gd name="T59" fmla="*/ 64 h 64"/>
              <a:gd name="T60" fmla="*/ 40 w 296"/>
              <a:gd name="T61" fmla="*/ 60 h 64"/>
              <a:gd name="T62" fmla="*/ 24 w 296"/>
              <a:gd name="T63" fmla="*/ 60 h 64"/>
              <a:gd name="T64" fmla="*/ 12 w 296"/>
              <a:gd name="T65" fmla="*/ 60 h 64"/>
              <a:gd name="T66" fmla="*/ 0 w 296"/>
              <a:gd name="T67" fmla="*/ 56 h 64"/>
              <a:gd name="T68" fmla="*/ 0 w 296"/>
              <a:gd name="T69" fmla="*/ 36 h 64"/>
              <a:gd name="T70" fmla="*/ 12 w 296"/>
              <a:gd name="T71" fmla="*/ 36 h 64"/>
              <a:gd name="T72" fmla="*/ 28 w 296"/>
              <a:gd name="T73" fmla="*/ 32 h 64"/>
              <a:gd name="T74" fmla="*/ 40 w 296"/>
              <a:gd name="T75" fmla="*/ 32 h 64"/>
              <a:gd name="T76" fmla="*/ 56 w 296"/>
              <a:gd name="T77" fmla="*/ 32 h 64"/>
              <a:gd name="T78" fmla="*/ 72 w 296"/>
              <a:gd name="T79" fmla="*/ 28 h 64"/>
              <a:gd name="T80" fmla="*/ 92 w 296"/>
              <a:gd name="T81" fmla="*/ 24 h 64"/>
              <a:gd name="T82" fmla="*/ 112 w 296"/>
              <a:gd name="T83" fmla="*/ 20 h 64"/>
              <a:gd name="T84" fmla="*/ 132 w 296"/>
              <a:gd name="T85" fmla="*/ 16 h 64"/>
              <a:gd name="T86" fmla="*/ 132 w 296"/>
              <a:gd name="T87" fmla="*/ 16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96" h="64">
                <a:moveTo>
                  <a:pt x="132" y="16"/>
                </a:moveTo>
                <a:lnTo>
                  <a:pt x="156" y="12"/>
                </a:lnTo>
                <a:lnTo>
                  <a:pt x="176" y="8"/>
                </a:lnTo>
                <a:lnTo>
                  <a:pt x="192" y="8"/>
                </a:lnTo>
                <a:lnTo>
                  <a:pt x="208" y="4"/>
                </a:lnTo>
                <a:lnTo>
                  <a:pt x="224" y="4"/>
                </a:lnTo>
                <a:lnTo>
                  <a:pt x="236" y="0"/>
                </a:lnTo>
                <a:lnTo>
                  <a:pt x="244" y="0"/>
                </a:lnTo>
                <a:lnTo>
                  <a:pt x="252" y="0"/>
                </a:lnTo>
                <a:lnTo>
                  <a:pt x="268" y="0"/>
                </a:lnTo>
                <a:lnTo>
                  <a:pt x="280" y="0"/>
                </a:lnTo>
                <a:lnTo>
                  <a:pt x="288" y="4"/>
                </a:lnTo>
                <a:lnTo>
                  <a:pt x="292" y="8"/>
                </a:lnTo>
                <a:lnTo>
                  <a:pt x="296" y="12"/>
                </a:lnTo>
                <a:lnTo>
                  <a:pt x="296" y="16"/>
                </a:lnTo>
                <a:lnTo>
                  <a:pt x="292" y="20"/>
                </a:lnTo>
                <a:lnTo>
                  <a:pt x="288" y="28"/>
                </a:lnTo>
                <a:lnTo>
                  <a:pt x="280" y="32"/>
                </a:lnTo>
                <a:lnTo>
                  <a:pt x="272" y="36"/>
                </a:lnTo>
                <a:lnTo>
                  <a:pt x="260" y="40"/>
                </a:lnTo>
                <a:lnTo>
                  <a:pt x="244" y="40"/>
                </a:lnTo>
                <a:lnTo>
                  <a:pt x="236" y="44"/>
                </a:lnTo>
                <a:lnTo>
                  <a:pt x="228" y="44"/>
                </a:lnTo>
                <a:lnTo>
                  <a:pt x="208" y="48"/>
                </a:lnTo>
                <a:lnTo>
                  <a:pt x="180" y="52"/>
                </a:lnTo>
                <a:lnTo>
                  <a:pt x="156" y="56"/>
                </a:lnTo>
                <a:lnTo>
                  <a:pt x="128" y="60"/>
                </a:lnTo>
                <a:lnTo>
                  <a:pt x="100" y="64"/>
                </a:lnTo>
                <a:lnTo>
                  <a:pt x="80" y="64"/>
                </a:lnTo>
                <a:lnTo>
                  <a:pt x="56" y="64"/>
                </a:lnTo>
                <a:lnTo>
                  <a:pt x="40" y="60"/>
                </a:lnTo>
                <a:lnTo>
                  <a:pt x="24" y="60"/>
                </a:lnTo>
                <a:lnTo>
                  <a:pt x="12" y="60"/>
                </a:lnTo>
                <a:lnTo>
                  <a:pt x="0" y="56"/>
                </a:lnTo>
                <a:lnTo>
                  <a:pt x="0" y="36"/>
                </a:lnTo>
                <a:lnTo>
                  <a:pt x="12" y="36"/>
                </a:lnTo>
                <a:lnTo>
                  <a:pt x="28" y="32"/>
                </a:lnTo>
                <a:lnTo>
                  <a:pt x="40" y="32"/>
                </a:lnTo>
                <a:lnTo>
                  <a:pt x="56" y="32"/>
                </a:lnTo>
                <a:lnTo>
                  <a:pt x="72" y="28"/>
                </a:lnTo>
                <a:lnTo>
                  <a:pt x="92" y="24"/>
                </a:lnTo>
                <a:lnTo>
                  <a:pt x="112" y="20"/>
                </a:lnTo>
                <a:lnTo>
                  <a:pt x="132" y="16"/>
                </a:lnTo>
                <a:lnTo>
                  <a:pt x="132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59">
            <a:extLst>
              <a:ext uri="{FF2B5EF4-FFF2-40B4-BE49-F238E27FC236}">
                <a16:creationId xmlns:a16="http://schemas.microsoft.com/office/drawing/2014/main" xmlns="" id="{7598619D-C00F-4241-A804-AD3D3693E4A7}"/>
              </a:ext>
            </a:extLst>
          </p:cNvPr>
          <p:cNvSpPr>
            <a:spLocks/>
          </p:cNvSpPr>
          <p:nvPr/>
        </p:nvSpPr>
        <p:spPr bwMode="auto">
          <a:xfrm>
            <a:off x="8579426" y="3987728"/>
            <a:ext cx="855633" cy="918097"/>
          </a:xfrm>
          <a:custGeom>
            <a:avLst/>
            <a:gdLst>
              <a:gd name="T0" fmla="*/ 168 w 244"/>
              <a:gd name="T1" fmla="*/ 36 h 184"/>
              <a:gd name="T2" fmla="*/ 172 w 244"/>
              <a:gd name="T3" fmla="*/ 28 h 184"/>
              <a:gd name="T4" fmla="*/ 172 w 244"/>
              <a:gd name="T5" fmla="*/ 20 h 184"/>
              <a:gd name="T6" fmla="*/ 172 w 244"/>
              <a:gd name="T7" fmla="*/ 16 h 184"/>
              <a:gd name="T8" fmla="*/ 168 w 244"/>
              <a:gd name="T9" fmla="*/ 12 h 184"/>
              <a:gd name="T10" fmla="*/ 168 w 244"/>
              <a:gd name="T11" fmla="*/ 12 h 184"/>
              <a:gd name="T12" fmla="*/ 164 w 244"/>
              <a:gd name="T13" fmla="*/ 8 h 184"/>
              <a:gd name="T14" fmla="*/ 164 w 244"/>
              <a:gd name="T15" fmla="*/ 8 h 184"/>
              <a:gd name="T16" fmla="*/ 164 w 244"/>
              <a:gd name="T17" fmla="*/ 8 h 184"/>
              <a:gd name="T18" fmla="*/ 168 w 244"/>
              <a:gd name="T19" fmla="*/ 4 h 184"/>
              <a:gd name="T20" fmla="*/ 176 w 244"/>
              <a:gd name="T21" fmla="*/ 0 h 184"/>
              <a:gd name="T22" fmla="*/ 184 w 244"/>
              <a:gd name="T23" fmla="*/ 0 h 184"/>
              <a:gd name="T24" fmla="*/ 196 w 244"/>
              <a:gd name="T25" fmla="*/ 0 h 184"/>
              <a:gd name="T26" fmla="*/ 208 w 244"/>
              <a:gd name="T27" fmla="*/ 4 h 184"/>
              <a:gd name="T28" fmla="*/ 220 w 244"/>
              <a:gd name="T29" fmla="*/ 8 h 184"/>
              <a:gd name="T30" fmla="*/ 228 w 244"/>
              <a:gd name="T31" fmla="*/ 16 h 184"/>
              <a:gd name="T32" fmla="*/ 236 w 244"/>
              <a:gd name="T33" fmla="*/ 20 h 184"/>
              <a:gd name="T34" fmla="*/ 240 w 244"/>
              <a:gd name="T35" fmla="*/ 28 h 184"/>
              <a:gd name="T36" fmla="*/ 244 w 244"/>
              <a:gd name="T37" fmla="*/ 32 h 184"/>
              <a:gd name="T38" fmla="*/ 240 w 244"/>
              <a:gd name="T39" fmla="*/ 36 h 184"/>
              <a:gd name="T40" fmla="*/ 240 w 244"/>
              <a:gd name="T41" fmla="*/ 40 h 184"/>
              <a:gd name="T42" fmla="*/ 236 w 244"/>
              <a:gd name="T43" fmla="*/ 44 h 184"/>
              <a:gd name="T44" fmla="*/ 228 w 244"/>
              <a:gd name="T45" fmla="*/ 52 h 184"/>
              <a:gd name="T46" fmla="*/ 224 w 244"/>
              <a:gd name="T47" fmla="*/ 60 h 184"/>
              <a:gd name="T48" fmla="*/ 216 w 244"/>
              <a:gd name="T49" fmla="*/ 68 h 184"/>
              <a:gd name="T50" fmla="*/ 204 w 244"/>
              <a:gd name="T51" fmla="*/ 76 h 184"/>
              <a:gd name="T52" fmla="*/ 192 w 244"/>
              <a:gd name="T53" fmla="*/ 88 h 184"/>
              <a:gd name="T54" fmla="*/ 164 w 244"/>
              <a:gd name="T55" fmla="*/ 108 h 184"/>
              <a:gd name="T56" fmla="*/ 136 w 244"/>
              <a:gd name="T57" fmla="*/ 128 h 184"/>
              <a:gd name="T58" fmla="*/ 104 w 244"/>
              <a:gd name="T59" fmla="*/ 144 h 184"/>
              <a:gd name="T60" fmla="*/ 72 w 244"/>
              <a:gd name="T61" fmla="*/ 160 h 184"/>
              <a:gd name="T62" fmla="*/ 56 w 244"/>
              <a:gd name="T63" fmla="*/ 168 h 184"/>
              <a:gd name="T64" fmla="*/ 44 w 244"/>
              <a:gd name="T65" fmla="*/ 172 h 184"/>
              <a:gd name="T66" fmla="*/ 32 w 244"/>
              <a:gd name="T67" fmla="*/ 176 h 184"/>
              <a:gd name="T68" fmla="*/ 20 w 244"/>
              <a:gd name="T69" fmla="*/ 180 h 184"/>
              <a:gd name="T70" fmla="*/ 12 w 244"/>
              <a:gd name="T71" fmla="*/ 184 h 184"/>
              <a:gd name="T72" fmla="*/ 8 w 244"/>
              <a:gd name="T73" fmla="*/ 184 h 184"/>
              <a:gd name="T74" fmla="*/ 0 w 244"/>
              <a:gd name="T75" fmla="*/ 184 h 184"/>
              <a:gd name="T76" fmla="*/ 0 w 244"/>
              <a:gd name="T77" fmla="*/ 180 h 184"/>
              <a:gd name="T78" fmla="*/ 0 w 244"/>
              <a:gd name="T79" fmla="*/ 176 h 184"/>
              <a:gd name="T80" fmla="*/ 0 w 244"/>
              <a:gd name="T81" fmla="*/ 176 h 184"/>
              <a:gd name="T82" fmla="*/ 0 w 244"/>
              <a:gd name="T83" fmla="*/ 172 h 184"/>
              <a:gd name="T84" fmla="*/ 8 w 244"/>
              <a:gd name="T85" fmla="*/ 164 h 184"/>
              <a:gd name="T86" fmla="*/ 12 w 244"/>
              <a:gd name="T87" fmla="*/ 160 h 184"/>
              <a:gd name="T88" fmla="*/ 24 w 244"/>
              <a:gd name="T89" fmla="*/ 152 h 184"/>
              <a:gd name="T90" fmla="*/ 32 w 244"/>
              <a:gd name="T91" fmla="*/ 144 h 184"/>
              <a:gd name="T92" fmla="*/ 48 w 244"/>
              <a:gd name="T93" fmla="*/ 136 h 184"/>
              <a:gd name="T94" fmla="*/ 60 w 244"/>
              <a:gd name="T95" fmla="*/ 128 h 184"/>
              <a:gd name="T96" fmla="*/ 72 w 244"/>
              <a:gd name="T97" fmla="*/ 120 h 184"/>
              <a:gd name="T98" fmla="*/ 84 w 244"/>
              <a:gd name="T99" fmla="*/ 112 h 184"/>
              <a:gd name="T100" fmla="*/ 96 w 244"/>
              <a:gd name="T101" fmla="*/ 104 h 184"/>
              <a:gd name="T102" fmla="*/ 112 w 244"/>
              <a:gd name="T103" fmla="*/ 88 h 184"/>
              <a:gd name="T104" fmla="*/ 128 w 244"/>
              <a:gd name="T105" fmla="*/ 76 h 184"/>
              <a:gd name="T106" fmla="*/ 140 w 244"/>
              <a:gd name="T107" fmla="*/ 64 h 184"/>
              <a:gd name="T108" fmla="*/ 152 w 244"/>
              <a:gd name="T109" fmla="*/ 52 h 184"/>
              <a:gd name="T110" fmla="*/ 160 w 244"/>
              <a:gd name="T111" fmla="*/ 44 h 184"/>
              <a:gd name="T112" fmla="*/ 168 w 244"/>
              <a:gd name="T113" fmla="*/ 36 h 184"/>
              <a:gd name="T114" fmla="*/ 168 w 244"/>
              <a:gd name="T115" fmla="*/ 36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44" h="184">
                <a:moveTo>
                  <a:pt x="168" y="36"/>
                </a:moveTo>
                <a:lnTo>
                  <a:pt x="172" y="28"/>
                </a:lnTo>
                <a:lnTo>
                  <a:pt x="172" y="20"/>
                </a:lnTo>
                <a:lnTo>
                  <a:pt x="172" y="16"/>
                </a:lnTo>
                <a:lnTo>
                  <a:pt x="168" y="12"/>
                </a:lnTo>
                <a:lnTo>
                  <a:pt x="168" y="12"/>
                </a:lnTo>
                <a:lnTo>
                  <a:pt x="164" y="8"/>
                </a:lnTo>
                <a:lnTo>
                  <a:pt x="164" y="8"/>
                </a:lnTo>
                <a:lnTo>
                  <a:pt x="164" y="8"/>
                </a:lnTo>
                <a:lnTo>
                  <a:pt x="168" y="4"/>
                </a:lnTo>
                <a:lnTo>
                  <a:pt x="176" y="0"/>
                </a:lnTo>
                <a:lnTo>
                  <a:pt x="184" y="0"/>
                </a:lnTo>
                <a:lnTo>
                  <a:pt x="196" y="0"/>
                </a:lnTo>
                <a:lnTo>
                  <a:pt x="208" y="4"/>
                </a:lnTo>
                <a:lnTo>
                  <a:pt x="220" y="8"/>
                </a:lnTo>
                <a:lnTo>
                  <a:pt x="228" y="16"/>
                </a:lnTo>
                <a:lnTo>
                  <a:pt x="236" y="20"/>
                </a:lnTo>
                <a:lnTo>
                  <a:pt x="240" y="28"/>
                </a:lnTo>
                <a:lnTo>
                  <a:pt x="244" y="32"/>
                </a:lnTo>
                <a:lnTo>
                  <a:pt x="240" y="36"/>
                </a:lnTo>
                <a:lnTo>
                  <a:pt x="240" y="40"/>
                </a:lnTo>
                <a:lnTo>
                  <a:pt x="236" y="44"/>
                </a:lnTo>
                <a:lnTo>
                  <a:pt x="228" y="52"/>
                </a:lnTo>
                <a:lnTo>
                  <a:pt x="224" y="60"/>
                </a:lnTo>
                <a:lnTo>
                  <a:pt x="216" y="68"/>
                </a:lnTo>
                <a:lnTo>
                  <a:pt x="204" y="76"/>
                </a:lnTo>
                <a:lnTo>
                  <a:pt x="192" y="88"/>
                </a:lnTo>
                <a:lnTo>
                  <a:pt x="164" y="108"/>
                </a:lnTo>
                <a:lnTo>
                  <a:pt x="136" y="128"/>
                </a:lnTo>
                <a:lnTo>
                  <a:pt x="104" y="144"/>
                </a:lnTo>
                <a:lnTo>
                  <a:pt x="72" y="160"/>
                </a:lnTo>
                <a:lnTo>
                  <a:pt x="56" y="168"/>
                </a:lnTo>
                <a:lnTo>
                  <a:pt x="44" y="172"/>
                </a:lnTo>
                <a:lnTo>
                  <a:pt x="32" y="176"/>
                </a:lnTo>
                <a:lnTo>
                  <a:pt x="20" y="180"/>
                </a:lnTo>
                <a:lnTo>
                  <a:pt x="12" y="184"/>
                </a:lnTo>
                <a:lnTo>
                  <a:pt x="8" y="184"/>
                </a:lnTo>
                <a:lnTo>
                  <a:pt x="0" y="184"/>
                </a:lnTo>
                <a:lnTo>
                  <a:pt x="0" y="180"/>
                </a:lnTo>
                <a:lnTo>
                  <a:pt x="0" y="176"/>
                </a:lnTo>
                <a:lnTo>
                  <a:pt x="0" y="176"/>
                </a:lnTo>
                <a:lnTo>
                  <a:pt x="0" y="172"/>
                </a:lnTo>
                <a:lnTo>
                  <a:pt x="8" y="164"/>
                </a:lnTo>
                <a:lnTo>
                  <a:pt x="12" y="160"/>
                </a:lnTo>
                <a:lnTo>
                  <a:pt x="24" y="152"/>
                </a:lnTo>
                <a:lnTo>
                  <a:pt x="32" y="144"/>
                </a:lnTo>
                <a:lnTo>
                  <a:pt x="48" y="136"/>
                </a:lnTo>
                <a:lnTo>
                  <a:pt x="60" y="128"/>
                </a:lnTo>
                <a:lnTo>
                  <a:pt x="72" y="120"/>
                </a:lnTo>
                <a:lnTo>
                  <a:pt x="84" y="112"/>
                </a:lnTo>
                <a:lnTo>
                  <a:pt x="96" y="104"/>
                </a:lnTo>
                <a:lnTo>
                  <a:pt x="112" y="88"/>
                </a:lnTo>
                <a:lnTo>
                  <a:pt x="128" y="76"/>
                </a:lnTo>
                <a:lnTo>
                  <a:pt x="140" y="64"/>
                </a:lnTo>
                <a:lnTo>
                  <a:pt x="152" y="52"/>
                </a:lnTo>
                <a:lnTo>
                  <a:pt x="160" y="44"/>
                </a:lnTo>
                <a:lnTo>
                  <a:pt x="168" y="36"/>
                </a:lnTo>
                <a:lnTo>
                  <a:pt x="168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Freeform 402">
            <a:extLst>
              <a:ext uri="{FF2B5EF4-FFF2-40B4-BE49-F238E27FC236}">
                <a16:creationId xmlns:a16="http://schemas.microsoft.com/office/drawing/2014/main" xmlns="" id="{B4C68359-9996-47F1-AECF-5978F5A4A649}"/>
              </a:ext>
            </a:extLst>
          </p:cNvPr>
          <p:cNvSpPr>
            <a:spLocks/>
          </p:cNvSpPr>
          <p:nvPr/>
        </p:nvSpPr>
        <p:spPr bwMode="auto">
          <a:xfrm>
            <a:off x="8261562" y="806033"/>
            <a:ext cx="1497874" cy="1957531"/>
          </a:xfrm>
          <a:custGeom>
            <a:avLst/>
            <a:gdLst>
              <a:gd name="T0" fmla="*/ 0 w 396"/>
              <a:gd name="T1" fmla="*/ 412 h 420"/>
              <a:gd name="T2" fmla="*/ 8 w 396"/>
              <a:gd name="T3" fmla="*/ 404 h 420"/>
              <a:gd name="T4" fmla="*/ 20 w 396"/>
              <a:gd name="T5" fmla="*/ 396 h 420"/>
              <a:gd name="T6" fmla="*/ 36 w 396"/>
              <a:gd name="T7" fmla="*/ 384 h 420"/>
              <a:gd name="T8" fmla="*/ 60 w 396"/>
              <a:gd name="T9" fmla="*/ 372 h 420"/>
              <a:gd name="T10" fmla="*/ 88 w 396"/>
              <a:gd name="T11" fmla="*/ 352 h 420"/>
              <a:gd name="T12" fmla="*/ 116 w 396"/>
              <a:gd name="T13" fmla="*/ 332 h 420"/>
              <a:gd name="T14" fmla="*/ 148 w 396"/>
              <a:gd name="T15" fmla="*/ 304 h 420"/>
              <a:gd name="T16" fmla="*/ 196 w 396"/>
              <a:gd name="T17" fmla="*/ 256 h 420"/>
              <a:gd name="T18" fmla="*/ 236 w 396"/>
              <a:gd name="T19" fmla="*/ 212 h 420"/>
              <a:gd name="T20" fmla="*/ 260 w 396"/>
              <a:gd name="T21" fmla="*/ 180 h 420"/>
              <a:gd name="T22" fmla="*/ 284 w 396"/>
              <a:gd name="T23" fmla="*/ 136 h 420"/>
              <a:gd name="T24" fmla="*/ 304 w 396"/>
              <a:gd name="T25" fmla="*/ 88 h 420"/>
              <a:gd name="T26" fmla="*/ 312 w 396"/>
              <a:gd name="T27" fmla="*/ 52 h 420"/>
              <a:gd name="T28" fmla="*/ 312 w 396"/>
              <a:gd name="T29" fmla="*/ 28 h 420"/>
              <a:gd name="T30" fmla="*/ 308 w 396"/>
              <a:gd name="T31" fmla="*/ 16 h 420"/>
              <a:gd name="T32" fmla="*/ 308 w 396"/>
              <a:gd name="T33" fmla="*/ 8 h 420"/>
              <a:gd name="T34" fmla="*/ 320 w 396"/>
              <a:gd name="T35" fmla="*/ 4 h 420"/>
              <a:gd name="T36" fmla="*/ 340 w 396"/>
              <a:gd name="T37" fmla="*/ 4 h 420"/>
              <a:gd name="T38" fmla="*/ 360 w 396"/>
              <a:gd name="T39" fmla="*/ 12 h 420"/>
              <a:gd name="T40" fmla="*/ 376 w 396"/>
              <a:gd name="T41" fmla="*/ 20 h 420"/>
              <a:gd name="T42" fmla="*/ 392 w 396"/>
              <a:gd name="T43" fmla="*/ 32 h 420"/>
              <a:gd name="T44" fmla="*/ 396 w 396"/>
              <a:gd name="T45" fmla="*/ 44 h 420"/>
              <a:gd name="T46" fmla="*/ 396 w 396"/>
              <a:gd name="T47" fmla="*/ 52 h 420"/>
              <a:gd name="T48" fmla="*/ 392 w 396"/>
              <a:gd name="T49" fmla="*/ 60 h 420"/>
              <a:gd name="T50" fmla="*/ 384 w 396"/>
              <a:gd name="T51" fmla="*/ 76 h 420"/>
              <a:gd name="T52" fmla="*/ 376 w 396"/>
              <a:gd name="T53" fmla="*/ 100 h 420"/>
              <a:gd name="T54" fmla="*/ 356 w 396"/>
              <a:gd name="T55" fmla="*/ 140 h 420"/>
              <a:gd name="T56" fmla="*/ 320 w 396"/>
              <a:gd name="T57" fmla="*/ 192 h 420"/>
              <a:gd name="T58" fmla="*/ 280 w 396"/>
              <a:gd name="T59" fmla="*/ 244 h 420"/>
              <a:gd name="T60" fmla="*/ 228 w 396"/>
              <a:gd name="T61" fmla="*/ 296 h 420"/>
              <a:gd name="T62" fmla="*/ 184 w 396"/>
              <a:gd name="T63" fmla="*/ 336 h 420"/>
              <a:gd name="T64" fmla="*/ 156 w 396"/>
              <a:gd name="T65" fmla="*/ 360 h 420"/>
              <a:gd name="T66" fmla="*/ 128 w 396"/>
              <a:gd name="T67" fmla="*/ 376 h 420"/>
              <a:gd name="T68" fmla="*/ 104 w 396"/>
              <a:gd name="T69" fmla="*/ 388 h 420"/>
              <a:gd name="T70" fmla="*/ 72 w 396"/>
              <a:gd name="T71" fmla="*/ 404 h 420"/>
              <a:gd name="T72" fmla="*/ 36 w 396"/>
              <a:gd name="T73" fmla="*/ 416 h 420"/>
              <a:gd name="T74" fmla="*/ 16 w 396"/>
              <a:gd name="T75" fmla="*/ 420 h 420"/>
              <a:gd name="T76" fmla="*/ 4 w 396"/>
              <a:gd name="T77" fmla="*/ 416 h 420"/>
              <a:gd name="T78" fmla="*/ 0 w 396"/>
              <a:gd name="T79" fmla="*/ 412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96" h="420">
                <a:moveTo>
                  <a:pt x="0" y="412"/>
                </a:moveTo>
                <a:lnTo>
                  <a:pt x="0" y="412"/>
                </a:lnTo>
                <a:lnTo>
                  <a:pt x="4" y="408"/>
                </a:lnTo>
                <a:lnTo>
                  <a:pt x="8" y="404"/>
                </a:lnTo>
                <a:lnTo>
                  <a:pt x="12" y="400"/>
                </a:lnTo>
                <a:lnTo>
                  <a:pt x="20" y="396"/>
                </a:lnTo>
                <a:lnTo>
                  <a:pt x="28" y="388"/>
                </a:lnTo>
                <a:lnTo>
                  <a:pt x="36" y="384"/>
                </a:lnTo>
                <a:lnTo>
                  <a:pt x="48" y="380"/>
                </a:lnTo>
                <a:lnTo>
                  <a:pt x="60" y="372"/>
                </a:lnTo>
                <a:lnTo>
                  <a:pt x="72" y="364"/>
                </a:lnTo>
                <a:lnTo>
                  <a:pt x="88" y="352"/>
                </a:lnTo>
                <a:lnTo>
                  <a:pt x="100" y="344"/>
                </a:lnTo>
                <a:lnTo>
                  <a:pt x="116" y="332"/>
                </a:lnTo>
                <a:lnTo>
                  <a:pt x="132" y="316"/>
                </a:lnTo>
                <a:lnTo>
                  <a:pt x="148" y="304"/>
                </a:lnTo>
                <a:lnTo>
                  <a:pt x="168" y="288"/>
                </a:lnTo>
                <a:lnTo>
                  <a:pt x="196" y="256"/>
                </a:lnTo>
                <a:lnTo>
                  <a:pt x="224" y="224"/>
                </a:lnTo>
                <a:lnTo>
                  <a:pt x="236" y="212"/>
                </a:lnTo>
                <a:lnTo>
                  <a:pt x="248" y="196"/>
                </a:lnTo>
                <a:lnTo>
                  <a:pt x="260" y="180"/>
                </a:lnTo>
                <a:lnTo>
                  <a:pt x="268" y="164"/>
                </a:lnTo>
                <a:lnTo>
                  <a:pt x="284" y="136"/>
                </a:lnTo>
                <a:lnTo>
                  <a:pt x="296" y="112"/>
                </a:lnTo>
                <a:lnTo>
                  <a:pt x="304" y="88"/>
                </a:lnTo>
                <a:lnTo>
                  <a:pt x="312" y="68"/>
                </a:lnTo>
                <a:lnTo>
                  <a:pt x="312" y="52"/>
                </a:lnTo>
                <a:lnTo>
                  <a:pt x="316" y="40"/>
                </a:lnTo>
                <a:lnTo>
                  <a:pt x="312" y="28"/>
                </a:lnTo>
                <a:lnTo>
                  <a:pt x="312" y="20"/>
                </a:lnTo>
                <a:lnTo>
                  <a:pt x="308" y="16"/>
                </a:lnTo>
                <a:lnTo>
                  <a:pt x="308" y="12"/>
                </a:lnTo>
                <a:lnTo>
                  <a:pt x="308" y="8"/>
                </a:lnTo>
                <a:lnTo>
                  <a:pt x="312" y="4"/>
                </a:lnTo>
                <a:lnTo>
                  <a:pt x="320" y="4"/>
                </a:lnTo>
                <a:lnTo>
                  <a:pt x="328" y="0"/>
                </a:lnTo>
                <a:lnTo>
                  <a:pt x="340" y="4"/>
                </a:lnTo>
                <a:lnTo>
                  <a:pt x="348" y="8"/>
                </a:lnTo>
                <a:lnTo>
                  <a:pt x="360" y="12"/>
                </a:lnTo>
                <a:lnTo>
                  <a:pt x="368" y="16"/>
                </a:lnTo>
                <a:lnTo>
                  <a:pt x="376" y="20"/>
                </a:lnTo>
                <a:lnTo>
                  <a:pt x="384" y="28"/>
                </a:lnTo>
                <a:lnTo>
                  <a:pt x="392" y="32"/>
                </a:lnTo>
                <a:lnTo>
                  <a:pt x="396" y="36"/>
                </a:lnTo>
                <a:lnTo>
                  <a:pt x="396" y="44"/>
                </a:lnTo>
                <a:lnTo>
                  <a:pt x="396" y="48"/>
                </a:lnTo>
                <a:lnTo>
                  <a:pt x="396" y="52"/>
                </a:lnTo>
                <a:lnTo>
                  <a:pt x="392" y="56"/>
                </a:lnTo>
                <a:lnTo>
                  <a:pt x="392" y="60"/>
                </a:lnTo>
                <a:lnTo>
                  <a:pt x="388" y="68"/>
                </a:lnTo>
                <a:lnTo>
                  <a:pt x="384" y="76"/>
                </a:lnTo>
                <a:lnTo>
                  <a:pt x="380" y="88"/>
                </a:lnTo>
                <a:lnTo>
                  <a:pt x="376" y="100"/>
                </a:lnTo>
                <a:lnTo>
                  <a:pt x="368" y="112"/>
                </a:lnTo>
                <a:lnTo>
                  <a:pt x="356" y="140"/>
                </a:lnTo>
                <a:lnTo>
                  <a:pt x="340" y="164"/>
                </a:lnTo>
                <a:lnTo>
                  <a:pt x="320" y="192"/>
                </a:lnTo>
                <a:lnTo>
                  <a:pt x="300" y="220"/>
                </a:lnTo>
                <a:lnTo>
                  <a:pt x="280" y="244"/>
                </a:lnTo>
                <a:lnTo>
                  <a:pt x="256" y="272"/>
                </a:lnTo>
                <a:lnTo>
                  <a:pt x="228" y="296"/>
                </a:lnTo>
                <a:lnTo>
                  <a:pt x="200" y="324"/>
                </a:lnTo>
                <a:lnTo>
                  <a:pt x="184" y="336"/>
                </a:lnTo>
                <a:lnTo>
                  <a:pt x="168" y="348"/>
                </a:lnTo>
                <a:lnTo>
                  <a:pt x="156" y="360"/>
                </a:lnTo>
                <a:lnTo>
                  <a:pt x="140" y="368"/>
                </a:lnTo>
                <a:lnTo>
                  <a:pt x="128" y="376"/>
                </a:lnTo>
                <a:lnTo>
                  <a:pt x="116" y="384"/>
                </a:lnTo>
                <a:lnTo>
                  <a:pt x="104" y="388"/>
                </a:lnTo>
                <a:lnTo>
                  <a:pt x="92" y="396"/>
                </a:lnTo>
                <a:lnTo>
                  <a:pt x="72" y="404"/>
                </a:lnTo>
                <a:lnTo>
                  <a:pt x="52" y="412"/>
                </a:lnTo>
                <a:lnTo>
                  <a:pt x="36" y="416"/>
                </a:lnTo>
                <a:lnTo>
                  <a:pt x="24" y="420"/>
                </a:lnTo>
                <a:lnTo>
                  <a:pt x="16" y="420"/>
                </a:lnTo>
                <a:lnTo>
                  <a:pt x="8" y="420"/>
                </a:lnTo>
                <a:lnTo>
                  <a:pt x="4" y="416"/>
                </a:lnTo>
                <a:lnTo>
                  <a:pt x="0" y="412"/>
                </a:lnTo>
                <a:lnTo>
                  <a:pt x="0" y="4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403">
            <a:extLst>
              <a:ext uri="{FF2B5EF4-FFF2-40B4-BE49-F238E27FC236}">
                <a16:creationId xmlns:a16="http://schemas.microsoft.com/office/drawing/2014/main" xmlns="" id="{052F7C70-3230-46E7-930B-AA11D563F664}"/>
              </a:ext>
            </a:extLst>
          </p:cNvPr>
          <p:cNvSpPr>
            <a:spLocks/>
          </p:cNvSpPr>
          <p:nvPr/>
        </p:nvSpPr>
        <p:spPr bwMode="auto">
          <a:xfrm>
            <a:off x="9350925" y="1421256"/>
            <a:ext cx="1724825" cy="1360949"/>
          </a:xfrm>
          <a:custGeom>
            <a:avLst/>
            <a:gdLst>
              <a:gd name="T0" fmla="*/ 456 w 456"/>
              <a:gd name="T1" fmla="*/ 268 h 292"/>
              <a:gd name="T2" fmla="*/ 456 w 456"/>
              <a:gd name="T3" fmla="*/ 272 h 292"/>
              <a:gd name="T4" fmla="*/ 452 w 456"/>
              <a:gd name="T5" fmla="*/ 276 h 292"/>
              <a:gd name="T6" fmla="*/ 448 w 456"/>
              <a:gd name="T7" fmla="*/ 276 h 292"/>
              <a:gd name="T8" fmla="*/ 440 w 456"/>
              <a:gd name="T9" fmla="*/ 280 h 292"/>
              <a:gd name="T10" fmla="*/ 432 w 456"/>
              <a:gd name="T11" fmla="*/ 280 h 292"/>
              <a:gd name="T12" fmla="*/ 420 w 456"/>
              <a:gd name="T13" fmla="*/ 284 h 292"/>
              <a:gd name="T14" fmla="*/ 408 w 456"/>
              <a:gd name="T15" fmla="*/ 284 h 292"/>
              <a:gd name="T16" fmla="*/ 392 w 456"/>
              <a:gd name="T17" fmla="*/ 288 h 292"/>
              <a:gd name="T18" fmla="*/ 376 w 456"/>
              <a:gd name="T19" fmla="*/ 288 h 292"/>
              <a:gd name="T20" fmla="*/ 360 w 456"/>
              <a:gd name="T21" fmla="*/ 288 h 292"/>
              <a:gd name="T22" fmla="*/ 348 w 456"/>
              <a:gd name="T23" fmla="*/ 292 h 292"/>
              <a:gd name="T24" fmla="*/ 336 w 456"/>
              <a:gd name="T25" fmla="*/ 292 h 292"/>
              <a:gd name="T26" fmla="*/ 324 w 456"/>
              <a:gd name="T27" fmla="*/ 292 h 292"/>
              <a:gd name="T28" fmla="*/ 316 w 456"/>
              <a:gd name="T29" fmla="*/ 292 h 292"/>
              <a:gd name="T30" fmla="*/ 308 w 456"/>
              <a:gd name="T31" fmla="*/ 292 h 292"/>
              <a:gd name="T32" fmla="*/ 300 w 456"/>
              <a:gd name="T33" fmla="*/ 292 h 292"/>
              <a:gd name="T34" fmla="*/ 288 w 456"/>
              <a:gd name="T35" fmla="*/ 292 h 292"/>
              <a:gd name="T36" fmla="*/ 276 w 456"/>
              <a:gd name="T37" fmla="*/ 292 h 292"/>
              <a:gd name="T38" fmla="*/ 268 w 456"/>
              <a:gd name="T39" fmla="*/ 288 h 292"/>
              <a:gd name="T40" fmla="*/ 260 w 456"/>
              <a:gd name="T41" fmla="*/ 288 h 292"/>
              <a:gd name="T42" fmla="*/ 252 w 456"/>
              <a:gd name="T43" fmla="*/ 284 h 292"/>
              <a:gd name="T44" fmla="*/ 248 w 456"/>
              <a:gd name="T45" fmla="*/ 280 h 292"/>
              <a:gd name="T46" fmla="*/ 240 w 456"/>
              <a:gd name="T47" fmla="*/ 272 h 292"/>
              <a:gd name="T48" fmla="*/ 228 w 456"/>
              <a:gd name="T49" fmla="*/ 264 h 292"/>
              <a:gd name="T50" fmla="*/ 220 w 456"/>
              <a:gd name="T51" fmla="*/ 256 h 292"/>
              <a:gd name="T52" fmla="*/ 208 w 456"/>
              <a:gd name="T53" fmla="*/ 244 h 292"/>
              <a:gd name="T54" fmla="*/ 192 w 456"/>
              <a:gd name="T55" fmla="*/ 232 h 292"/>
              <a:gd name="T56" fmla="*/ 180 w 456"/>
              <a:gd name="T57" fmla="*/ 216 h 292"/>
              <a:gd name="T58" fmla="*/ 160 w 456"/>
              <a:gd name="T59" fmla="*/ 200 h 292"/>
              <a:gd name="T60" fmla="*/ 144 w 456"/>
              <a:gd name="T61" fmla="*/ 184 h 292"/>
              <a:gd name="T62" fmla="*/ 124 w 456"/>
              <a:gd name="T63" fmla="*/ 160 h 292"/>
              <a:gd name="T64" fmla="*/ 100 w 456"/>
              <a:gd name="T65" fmla="*/ 140 h 292"/>
              <a:gd name="T66" fmla="*/ 76 w 456"/>
              <a:gd name="T67" fmla="*/ 116 h 292"/>
              <a:gd name="T68" fmla="*/ 52 w 456"/>
              <a:gd name="T69" fmla="*/ 88 h 292"/>
              <a:gd name="T70" fmla="*/ 28 w 456"/>
              <a:gd name="T71" fmla="*/ 56 h 292"/>
              <a:gd name="T72" fmla="*/ 0 w 456"/>
              <a:gd name="T73" fmla="*/ 24 h 292"/>
              <a:gd name="T74" fmla="*/ 12 w 456"/>
              <a:gd name="T75" fmla="*/ 0 h 292"/>
              <a:gd name="T76" fmla="*/ 36 w 456"/>
              <a:gd name="T77" fmla="*/ 20 h 292"/>
              <a:gd name="T78" fmla="*/ 60 w 456"/>
              <a:gd name="T79" fmla="*/ 44 h 292"/>
              <a:gd name="T80" fmla="*/ 88 w 456"/>
              <a:gd name="T81" fmla="*/ 68 h 292"/>
              <a:gd name="T82" fmla="*/ 116 w 456"/>
              <a:gd name="T83" fmla="*/ 92 h 292"/>
              <a:gd name="T84" fmla="*/ 144 w 456"/>
              <a:gd name="T85" fmla="*/ 116 h 292"/>
              <a:gd name="T86" fmla="*/ 168 w 456"/>
              <a:gd name="T87" fmla="*/ 136 h 292"/>
              <a:gd name="T88" fmla="*/ 196 w 456"/>
              <a:gd name="T89" fmla="*/ 156 h 292"/>
              <a:gd name="T90" fmla="*/ 220 w 456"/>
              <a:gd name="T91" fmla="*/ 176 h 292"/>
              <a:gd name="T92" fmla="*/ 232 w 456"/>
              <a:gd name="T93" fmla="*/ 184 h 292"/>
              <a:gd name="T94" fmla="*/ 248 w 456"/>
              <a:gd name="T95" fmla="*/ 192 h 292"/>
              <a:gd name="T96" fmla="*/ 264 w 456"/>
              <a:gd name="T97" fmla="*/ 200 h 292"/>
              <a:gd name="T98" fmla="*/ 280 w 456"/>
              <a:gd name="T99" fmla="*/ 208 h 292"/>
              <a:gd name="T100" fmla="*/ 300 w 456"/>
              <a:gd name="T101" fmla="*/ 212 h 292"/>
              <a:gd name="T102" fmla="*/ 320 w 456"/>
              <a:gd name="T103" fmla="*/ 220 h 292"/>
              <a:gd name="T104" fmla="*/ 340 w 456"/>
              <a:gd name="T105" fmla="*/ 228 h 292"/>
              <a:gd name="T106" fmla="*/ 364 w 456"/>
              <a:gd name="T107" fmla="*/ 236 h 292"/>
              <a:gd name="T108" fmla="*/ 384 w 456"/>
              <a:gd name="T109" fmla="*/ 240 h 292"/>
              <a:gd name="T110" fmla="*/ 404 w 456"/>
              <a:gd name="T111" fmla="*/ 244 h 292"/>
              <a:gd name="T112" fmla="*/ 420 w 456"/>
              <a:gd name="T113" fmla="*/ 252 h 292"/>
              <a:gd name="T114" fmla="*/ 432 w 456"/>
              <a:gd name="T115" fmla="*/ 256 h 292"/>
              <a:gd name="T116" fmla="*/ 444 w 456"/>
              <a:gd name="T117" fmla="*/ 260 h 292"/>
              <a:gd name="T118" fmla="*/ 452 w 456"/>
              <a:gd name="T119" fmla="*/ 264 h 292"/>
              <a:gd name="T120" fmla="*/ 456 w 456"/>
              <a:gd name="T121" fmla="*/ 268 h 292"/>
              <a:gd name="T122" fmla="*/ 456 w 456"/>
              <a:gd name="T123" fmla="*/ 268 h 292"/>
              <a:gd name="T124" fmla="*/ 456 w 456"/>
              <a:gd name="T125" fmla="*/ 268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" h="292">
                <a:moveTo>
                  <a:pt x="456" y="268"/>
                </a:moveTo>
                <a:lnTo>
                  <a:pt x="456" y="272"/>
                </a:lnTo>
                <a:lnTo>
                  <a:pt x="452" y="276"/>
                </a:lnTo>
                <a:lnTo>
                  <a:pt x="448" y="276"/>
                </a:lnTo>
                <a:lnTo>
                  <a:pt x="440" y="280"/>
                </a:lnTo>
                <a:lnTo>
                  <a:pt x="432" y="280"/>
                </a:lnTo>
                <a:lnTo>
                  <a:pt x="420" y="284"/>
                </a:lnTo>
                <a:lnTo>
                  <a:pt x="408" y="284"/>
                </a:lnTo>
                <a:lnTo>
                  <a:pt x="392" y="288"/>
                </a:lnTo>
                <a:lnTo>
                  <a:pt x="376" y="288"/>
                </a:lnTo>
                <a:lnTo>
                  <a:pt x="360" y="288"/>
                </a:lnTo>
                <a:lnTo>
                  <a:pt x="348" y="292"/>
                </a:lnTo>
                <a:lnTo>
                  <a:pt x="336" y="292"/>
                </a:lnTo>
                <a:lnTo>
                  <a:pt x="324" y="292"/>
                </a:lnTo>
                <a:lnTo>
                  <a:pt x="316" y="292"/>
                </a:lnTo>
                <a:lnTo>
                  <a:pt x="308" y="292"/>
                </a:lnTo>
                <a:lnTo>
                  <a:pt x="300" y="292"/>
                </a:lnTo>
                <a:lnTo>
                  <a:pt x="288" y="292"/>
                </a:lnTo>
                <a:lnTo>
                  <a:pt x="276" y="292"/>
                </a:lnTo>
                <a:lnTo>
                  <a:pt x="268" y="288"/>
                </a:lnTo>
                <a:lnTo>
                  <a:pt x="260" y="288"/>
                </a:lnTo>
                <a:lnTo>
                  <a:pt x="252" y="284"/>
                </a:lnTo>
                <a:lnTo>
                  <a:pt x="248" y="280"/>
                </a:lnTo>
                <a:lnTo>
                  <a:pt x="240" y="272"/>
                </a:lnTo>
                <a:lnTo>
                  <a:pt x="228" y="264"/>
                </a:lnTo>
                <a:lnTo>
                  <a:pt x="220" y="256"/>
                </a:lnTo>
                <a:lnTo>
                  <a:pt x="208" y="244"/>
                </a:lnTo>
                <a:lnTo>
                  <a:pt x="192" y="232"/>
                </a:lnTo>
                <a:lnTo>
                  <a:pt x="180" y="216"/>
                </a:lnTo>
                <a:lnTo>
                  <a:pt x="160" y="200"/>
                </a:lnTo>
                <a:lnTo>
                  <a:pt x="144" y="184"/>
                </a:lnTo>
                <a:lnTo>
                  <a:pt x="124" y="160"/>
                </a:lnTo>
                <a:lnTo>
                  <a:pt x="100" y="140"/>
                </a:lnTo>
                <a:lnTo>
                  <a:pt x="76" y="116"/>
                </a:lnTo>
                <a:lnTo>
                  <a:pt x="52" y="88"/>
                </a:lnTo>
                <a:lnTo>
                  <a:pt x="28" y="56"/>
                </a:lnTo>
                <a:lnTo>
                  <a:pt x="0" y="24"/>
                </a:lnTo>
                <a:lnTo>
                  <a:pt x="12" y="0"/>
                </a:lnTo>
                <a:lnTo>
                  <a:pt x="36" y="20"/>
                </a:lnTo>
                <a:lnTo>
                  <a:pt x="60" y="44"/>
                </a:lnTo>
                <a:lnTo>
                  <a:pt x="88" y="68"/>
                </a:lnTo>
                <a:lnTo>
                  <a:pt x="116" y="92"/>
                </a:lnTo>
                <a:lnTo>
                  <a:pt x="144" y="116"/>
                </a:lnTo>
                <a:lnTo>
                  <a:pt x="168" y="136"/>
                </a:lnTo>
                <a:lnTo>
                  <a:pt x="196" y="156"/>
                </a:lnTo>
                <a:lnTo>
                  <a:pt x="220" y="176"/>
                </a:lnTo>
                <a:lnTo>
                  <a:pt x="232" y="184"/>
                </a:lnTo>
                <a:lnTo>
                  <a:pt x="248" y="192"/>
                </a:lnTo>
                <a:lnTo>
                  <a:pt x="264" y="200"/>
                </a:lnTo>
                <a:lnTo>
                  <a:pt x="280" y="208"/>
                </a:lnTo>
                <a:lnTo>
                  <a:pt x="300" y="212"/>
                </a:lnTo>
                <a:lnTo>
                  <a:pt x="320" y="220"/>
                </a:lnTo>
                <a:lnTo>
                  <a:pt x="340" y="228"/>
                </a:lnTo>
                <a:lnTo>
                  <a:pt x="364" y="236"/>
                </a:lnTo>
                <a:lnTo>
                  <a:pt x="384" y="240"/>
                </a:lnTo>
                <a:lnTo>
                  <a:pt x="404" y="244"/>
                </a:lnTo>
                <a:lnTo>
                  <a:pt x="420" y="252"/>
                </a:lnTo>
                <a:lnTo>
                  <a:pt x="432" y="256"/>
                </a:lnTo>
                <a:lnTo>
                  <a:pt x="444" y="260"/>
                </a:lnTo>
                <a:lnTo>
                  <a:pt x="452" y="264"/>
                </a:lnTo>
                <a:lnTo>
                  <a:pt x="456" y="268"/>
                </a:lnTo>
                <a:lnTo>
                  <a:pt x="456" y="268"/>
                </a:lnTo>
                <a:lnTo>
                  <a:pt x="456" y="2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33">
            <a:extLst>
              <a:ext uri="{FF2B5EF4-FFF2-40B4-BE49-F238E27FC236}">
                <a16:creationId xmlns:a16="http://schemas.microsoft.com/office/drawing/2014/main" xmlns="" id="{793475D1-DA44-4219-A275-DF907204CCFA}"/>
              </a:ext>
            </a:extLst>
          </p:cNvPr>
          <p:cNvSpPr>
            <a:spLocks/>
          </p:cNvSpPr>
          <p:nvPr/>
        </p:nvSpPr>
        <p:spPr bwMode="auto">
          <a:xfrm>
            <a:off x="1756101" y="640583"/>
            <a:ext cx="326608" cy="2392464"/>
          </a:xfrm>
          <a:custGeom>
            <a:avLst/>
            <a:gdLst>
              <a:gd name="T0" fmla="*/ 16 w 123"/>
              <a:gd name="T1" fmla="*/ 32 h 901"/>
              <a:gd name="T2" fmla="*/ 12 w 123"/>
              <a:gd name="T3" fmla="*/ 20 h 901"/>
              <a:gd name="T4" fmla="*/ 12 w 123"/>
              <a:gd name="T5" fmla="*/ 12 h 901"/>
              <a:gd name="T6" fmla="*/ 24 w 123"/>
              <a:gd name="T7" fmla="*/ 0 h 901"/>
              <a:gd name="T8" fmla="*/ 48 w 123"/>
              <a:gd name="T9" fmla="*/ 0 h 901"/>
              <a:gd name="T10" fmla="*/ 60 w 123"/>
              <a:gd name="T11" fmla="*/ 4 h 901"/>
              <a:gd name="T12" fmla="*/ 80 w 123"/>
              <a:gd name="T13" fmla="*/ 8 h 901"/>
              <a:gd name="T14" fmla="*/ 107 w 123"/>
              <a:gd name="T15" fmla="*/ 28 h 901"/>
              <a:gd name="T16" fmla="*/ 115 w 123"/>
              <a:gd name="T17" fmla="*/ 32 h 901"/>
              <a:gd name="T18" fmla="*/ 123 w 123"/>
              <a:gd name="T19" fmla="*/ 40 h 901"/>
              <a:gd name="T20" fmla="*/ 123 w 123"/>
              <a:gd name="T21" fmla="*/ 59 h 901"/>
              <a:gd name="T22" fmla="*/ 119 w 123"/>
              <a:gd name="T23" fmla="*/ 75 h 901"/>
              <a:gd name="T24" fmla="*/ 119 w 123"/>
              <a:gd name="T25" fmla="*/ 95 h 901"/>
              <a:gd name="T26" fmla="*/ 115 w 123"/>
              <a:gd name="T27" fmla="*/ 107 h 901"/>
              <a:gd name="T28" fmla="*/ 115 w 123"/>
              <a:gd name="T29" fmla="*/ 123 h 901"/>
              <a:gd name="T30" fmla="*/ 115 w 123"/>
              <a:gd name="T31" fmla="*/ 147 h 901"/>
              <a:gd name="T32" fmla="*/ 111 w 123"/>
              <a:gd name="T33" fmla="*/ 171 h 901"/>
              <a:gd name="T34" fmla="*/ 111 w 123"/>
              <a:gd name="T35" fmla="*/ 198 h 901"/>
              <a:gd name="T36" fmla="*/ 107 w 123"/>
              <a:gd name="T37" fmla="*/ 234 h 901"/>
              <a:gd name="T38" fmla="*/ 107 w 123"/>
              <a:gd name="T39" fmla="*/ 270 h 901"/>
              <a:gd name="T40" fmla="*/ 107 w 123"/>
              <a:gd name="T41" fmla="*/ 309 h 901"/>
              <a:gd name="T42" fmla="*/ 104 w 123"/>
              <a:gd name="T43" fmla="*/ 393 h 901"/>
              <a:gd name="T44" fmla="*/ 100 w 123"/>
              <a:gd name="T45" fmla="*/ 468 h 901"/>
              <a:gd name="T46" fmla="*/ 100 w 123"/>
              <a:gd name="T47" fmla="*/ 528 h 901"/>
              <a:gd name="T48" fmla="*/ 100 w 123"/>
              <a:gd name="T49" fmla="*/ 579 h 901"/>
              <a:gd name="T50" fmla="*/ 92 w 123"/>
              <a:gd name="T51" fmla="*/ 679 h 901"/>
              <a:gd name="T52" fmla="*/ 88 w 123"/>
              <a:gd name="T53" fmla="*/ 786 h 901"/>
              <a:gd name="T54" fmla="*/ 80 w 123"/>
              <a:gd name="T55" fmla="*/ 837 h 901"/>
              <a:gd name="T56" fmla="*/ 76 w 123"/>
              <a:gd name="T57" fmla="*/ 873 h 901"/>
              <a:gd name="T58" fmla="*/ 68 w 123"/>
              <a:gd name="T59" fmla="*/ 893 h 901"/>
              <a:gd name="T60" fmla="*/ 60 w 123"/>
              <a:gd name="T61" fmla="*/ 901 h 901"/>
              <a:gd name="T62" fmla="*/ 44 w 123"/>
              <a:gd name="T63" fmla="*/ 897 h 901"/>
              <a:gd name="T64" fmla="*/ 36 w 123"/>
              <a:gd name="T65" fmla="*/ 889 h 901"/>
              <a:gd name="T66" fmla="*/ 28 w 123"/>
              <a:gd name="T67" fmla="*/ 877 h 901"/>
              <a:gd name="T68" fmla="*/ 16 w 123"/>
              <a:gd name="T69" fmla="*/ 853 h 901"/>
              <a:gd name="T70" fmla="*/ 4 w 123"/>
              <a:gd name="T71" fmla="*/ 829 h 901"/>
              <a:gd name="T72" fmla="*/ 0 w 123"/>
              <a:gd name="T73" fmla="*/ 809 h 901"/>
              <a:gd name="T74" fmla="*/ 4 w 123"/>
              <a:gd name="T75" fmla="*/ 790 h 901"/>
              <a:gd name="T76" fmla="*/ 12 w 123"/>
              <a:gd name="T77" fmla="*/ 766 h 901"/>
              <a:gd name="T78" fmla="*/ 20 w 123"/>
              <a:gd name="T79" fmla="*/ 742 h 901"/>
              <a:gd name="T80" fmla="*/ 24 w 123"/>
              <a:gd name="T81" fmla="*/ 702 h 901"/>
              <a:gd name="T82" fmla="*/ 28 w 123"/>
              <a:gd name="T83" fmla="*/ 655 h 901"/>
              <a:gd name="T84" fmla="*/ 32 w 123"/>
              <a:gd name="T85" fmla="*/ 595 h 901"/>
              <a:gd name="T86" fmla="*/ 36 w 123"/>
              <a:gd name="T87" fmla="*/ 544 h 901"/>
              <a:gd name="T88" fmla="*/ 36 w 123"/>
              <a:gd name="T89" fmla="*/ 504 h 901"/>
              <a:gd name="T90" fmla="*/ 40 w 123"/>
              <a:gd name="T91" fmla="*/ 476 h 901"/>
              <a:gd name="T92" fmla="*/ 40 w 123"/>
              <a:gd name="T93" fmla="*/ 444 h 901"/>
              <a:gd name="T94" fmla="*/ 40 w 123"/>
              <a:gd name="T95" fmla="*/ 405 h 901"/>
              <a:gd name="T96" fmla="*/ 40 w 123"/>
              <a:gd name="T97" fmla="*/ 373 h 901"/>
              <a:gd name="T98" fmla="*/ 44 w 123"/>
              <a:gd name="T99" fmla="*/ 321 h 901"/>
              <a:gd name="T100" fmla="*/ 44 w 123"/>
              <a:gd name="T101" fmla="*/ 282 h 901"/>
              <a:gd name="T102" fmla="*/ 40 w 123"/>
              <a:gd name="T103" fmla="*/ 238 h 901"/>
              <a:gd name="T104" fmla="*/ 40 w 123"/>
              <a:gd name="T105" fmla="*/ 186 h 901"/>
              <a:gd name="T106" fmla="*/ 36 w 123"/>
              <a:gd name="T107" fmla="*/ 143 h 901"/>
              <a:gd name="T108" fmla="*/ 36 w 123"/>
              <a:gd name="T109" fmla="*/ 107 h 901"/>
              <a:gd name="T110" fmla="*/ 36 w 123"/>
              <a:gd name="T111" fmla="*/ 83 h 901"/>
              <a:gd name="T112" fmla="*/ 36 w 123"/>
              <a:gd name="T113" fmla="*/ 67 h 901"/>
              <a:gd name="T114" fmla="*/ 32 w 123"/>
              <a:gd name="T115" fmla="*/ 55 h 901"/>
              <a:gd name="T116" fmla="*/ 20 w 123"/>
              <a:gd name="T117" fmla="*/ 36 h 9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23" h="901">
                <a:moveTo>
                  <a:pt x="20" y="36"/>
                </a:moveTo>
                <a:lnTo>
                  <a:pt x="16" y="32"/>
                </a:lnTo>
                <a:lnTo>
                  <a:pt x="12" y="24"/>
                </a:lnTo>
                <a:lnTo>
                  <a:pt x="12" y="20"/>
                </a:lnTo>
                <a:lnTo>
                  <a:pt x="12" y="16"/>
                </a:lnTo>
                <a:lnTo>
                  <a:pt x="12" y="12"/>
                </a:lnTo>
                <a:lnTo>
                  <a:pt x="16" y="8"/>
                </a:lnTo>
                <a:lnTo>
                  <a:pt x="24" y="0"/>
                </a:lnTo>
                <a:lnTo>
                  <a:pt x="32" y="0"/>
                </a:lnTo>
                <a:lnTo>
                  <a:pt x="48" y="0"/>
                </a:lnTo>
                <a:lnTo>
                  <a:pt x="52" y="0"/>
                </a:lnTo>
                <a:lnTo>
                  <a:pt x="60" y="4"/>
                </a:lnTo>
                <a:lnTo>
                  <a:pt x="68" y="4"/>
                </a:lnTo>
                <a:lnTo>
                  <a:pt x="80" y="8"/>
                </a:lnTo>
                <a:lnTo>
                  <a:pt x="96" y="20"/>
                </a:lnTo>
                <a:lnTo>
                  <a:pt x="107" y="28"/>
                </a:lnTo>
                <a:lnTo>
                  <a:pt x="111" y="28"/>
                </a:lnTo>
                <a:lnTo>
                  <a:pt x="115" y="32"/>
                </a:lnTo>
                <a:lnTo>
                  <a:pt x="119" y="36"/>
                </a:lnTo>
                <a:lnTo>
                  <a:pt x="123" y="40"/>
                </a:lnTo>
                <a:lnTo>
                  <a:pt x="123" y="47"/>
                </a:lnTo>
                <a:lnTo>
                  <a:pt x="123" y="59"/>
                </a:lnTo>
                <a:lnTo>
                  <a:pt x="123" y="67"/>
                </a:lnTo>
                <a:lnTo>
                  <a:pt x="119" y="75"/>
                </a:lnTo>
                <a:lnTo>
                  <a:pt x="119" y="83"/>
                </a:lnTo>
                <a:lnTo>
                  <a:pt x="119" y="95"/>
                </a:lnTo>
                <a:lnTo>
                  <a:pt x="119" y="99"/>
                </a:lnTo>
                <a:lnTo>
                  <a:pt x="115" y="107"/>
                </a:lnTo>
                <a:lnTo>
                  <a:pt x="115" y="115"/>
                </a:lnTo>
                <a:lnTo>
                  <a:pt x="115" y="123"/>
                </a:lnTo>
                <a:lnTo>
                  <a:pt x="115" y="135"/>
                </a:lnTo>
                <a:lnTo>
                  <a:pt x="115" y="147"/>
                </a:lnTo>
                <a:lnTo>
                  <a:pt x="111" y="159"/>
                </a:lnTo>
                <a:lnTo>
                  <a:pt x="111" y="171"/>
                </a:lnTo>
                <a:lnTo>
                  <a:pt x="111" y="186"/>
                </a:lnTo>
                <a:lnTo>
                  <a:pt x="111" y="198"/>
                </a:lnTo>
                <a:lnTo>
                  <a:pt x="111" y="214"/>
                </a:lnTo>
                <a:lnTo>
                  <a:pt x="107" y="234"/>
                </a:lnTo>
                <a:lnTo>
                  <a:pt x="107" y="250"/>
                </a:lnTo>
                <a:lnTo>
                  <a:pt x="107" y="270"/>
                </a:lnTo>
                <a:lnTo>
                  <a:pt x="107" y="290"/>
                </a:lnTo>
                <a:lnTo>
                  <a:pt x="107" y="309"/>
                </a:lnTo>
                <a:lnTo>
                  <a:pt x="104" y="353"/>
                </a:lnTo>
                <a:lnTo>
                  <a:pt x="104" y="393"/>
                </a:lnTo>
                <a:lnTo>
                  <a:pt x="104" y="432"/>
                </a:lnTo>
                <a:lnTo>
                  <a:pt x="100" y="468"/>
                </a:lnTo>
                <a:lnTo>
                  <a:pt x="100" y="500"/>
                </a:lnTo>
                <a:lnTo>
                  <a:pt x="100" y="528"/>
                </a:lnTo>
                <a:lnTo>
                  <a:pt x="100" y="555"/>
                </a:lnTo>
                <a:lnTo>
                  <a:pt x="100" y="579"/>
                </a:lnTo>
                <a:lnTo>
                  <a:pt x="96" y="627"/>
                </a:lnTo>
                <a:lnTo>
                  <a:pt x="92" y="679"/>
                </a:lnTo>
                <a:lnTo>
                  <a:pt x="88" y="730"/>
                </a:lnTo>
                <a:lnTo>
                  <a:pt x="88" y="786"/>
                </a:lnTo>
                <a:lnTo>
                  <a:pt x="84" y="813"/>
                </a:lnTo>
                <a:lnTo>
                  <a:pt x="80" y="837"/>
                </a:lnTo>
                <a:lnTo>
                  <a:pt x="76" y="857"/>
                </a:lnTo>
                <a:lnTo>
                  <a:pt x="76" y="873"/>
                </a:lnTo>
                <a:lnTo>
                  <a:pt x="72" y="885"/>
                </a:lnTo>
                <a:lnTo>
                  <a:pt x="68" y="893"/>
                </a:lnTo>
                <a:lnTo>
                  <a:pt x="64" y="901"/>
                </a:lnTo>
                <a:lnTo>
                  <a:pt x="60" y="901"/>
                </a:lnTo>
                <a:lnTo>
                  <a:pt x="48" y="901"/>
                </a:lnTo>
                <a:lnTo>
                  <a:pt x="44" y="897"/>
                </a:lnTo>
                <a:lnTo>
                  <a:pt x="40" y="893"/>
                </a:lnTo>
                <a:lnTo>
                  <a:pt x="36" y="889"/>
                </a:lnTo>
                <a:lnTo>
                  <a:pt x="32" y="885"/>
                </a:lnTo>
                <a:lnTo>
                  <a:pt x="28" y="877"/>
                </a:lnTo>
                <a:lnTo>
                  <a:pt x="24" y="869"/>
                </a:lnTo>
                <a:lnTo>
                  <a:pt x="16" y="853"/>
                </a:lnTo>
                <a:lnTo>
                  <a:pt x="8" y="841"/>
                </a:lnTo>
                <a:lnTo>
                  <a:pt x="4" y="829"/>
                </a:lnTo>
                <a:lnTo>
                  <a:pt x="4" y="821"/>
                </a:lnTo>
                <a:lnTo>
                  <a:pt x="0" y="809"/>
                </a:lnTo>
                <a:lnTo>
                  <a:pt x="0" y="802"/>
                </a:lnTo>
                <a:lnTo>
                  <a:pt x="4" y="790"/>
                </a:lnTo>
                <a:lnTo>
                  <a:pt x="12" y="774"/>
                </a:lnTo>
                <a:lnTo>
                  <a:pt x="12" y="766"/>
                </a:lnTo>
                <a:lnTo>
                  <a:pt x="16" y="754"/>
                </a:lnTo>
                <a:lnTo>
                  <a:pt x="20" y="742"/>
                </a:lnTo>
                <a:lnTo>
                  <a:pt x="20" y="722"/>
                </a:lnTo>
                <a:lnTo>
                  <a:pt x="24" y="702"/>
                </a:lnTo>
                <a:lnTo>
                  <a:pt x="28" y="679"/>
                </a:lnTo>
                <a:lnTo>
                  <a:pt x="28" y="655"/>
                </a:lnTo>
                <a:lnTo>
                  <a:pt x="32" y="627"/>
                </a:lnTo>
                <a:lnTo>
                  <a:pt x="32" y="595"/>
                </a:lnTo>
                <a:lnTo>
                  <a:pt x="32" y="571"/>
                </a:lnTo>
                <a:lnTo>
                  <a:pt x="36" y="544"/>
                </a:lnTo>
                <a:lnTo>
                  <a:pt x="36" y="524"/>
                </a:lnTo>
                <a:lnTo>
                  <a:pt x="36" y="504"/>
                </a:lnTo>
                <a:lnTo>
                  <a:pt x="36" y="488"/>
                </a:lnTo>
                <a:lnTo>
                  <a:pt x="40" y="476"/>
                </a:lnTo>
                <a:lnTo>
                  <a:pt x="40" y="464"/>
                </a:lnTo>
                <a:lnTo>
                  <a:pt x="40" y="444"/>
                </a:lnTo>
                <a:lnTo>
                  <a:pt x="40" y="421"/>
                </a:lnTo>
                <a:lnTo>
                  <a:pt x="40" y="405"/>
                </a:lnTo>
                <a:lnTo>
                  <a:pt x="40" y="389"/>
                </a:lnTo>
                <a:lnTo>
                  <a:pt x="40" y="373"/>
                </a:lnTo>
                <a:lnTo>
                  <a:pt x="44" y="357"/>
                </a:lnTo>
                <a:lnTo>
                  <a:pt x="44" y="321"/>
                </a:lnTo>
                <a:lnTo>
                  <a:pt x="44" y="301"/>
                </a:lnTo>
                <a:lnTo>
                  <a:pt x="44" y="282"/>
                </a:lnTo>
                <a:lnTo>
                  <a:pt x="40" y="258"/>
                </a:lnTo>
                <a:lnTo>
                  <a:pt x="40" y="238"/>
                </a:lnTo>
                <a:lnTo>
                  <a:pt x="40" y="214"/>
                </a:lnTo>
                <a:lnTo>
                  <a:pt x="40" y="186"/>
                </a:lnTo>
                <a:lnTo>
                  <a:pt x="36" y="163"/>
                </a:lnTo>
                <a:lnTo>
                  <a:pt x="36" y="143"/>
                </a:lnTo>
                <a:lnTo>
                  <a:pt x="36" y="123"/>
                </a:lnTo>
                <a:lnTo>
                  <a:pt x="36" y="107"/>
                </a:lnTo>
                <a:lnTo>
                  <a:pt x="36" y="95"/>
                </a:lnTo>
                <a:lnTo>
                  <a:pt x="36" y="83"/>
                </a:lnTo>
                <a:lnTo>
                  <a:pt x="36" y="75"/>
                </a:lnTo>
                <a:lnTo>
                  <a:pt x="36" y="67"/>
                </a:lnTo>
                <a:lnTo>
                  <a:pt x="32" y="63"/>
                </a:lnTo>
                <a:lnTo>
                  <a:pt x="32" y="55"/>
                </a:lnTo>
                <a:lnTo>
                  <a:pt x="24" y="44"/>
                </a:lnTo>
                <a:lnTo>
                  <a:pt x="20" y="36"/>
                </a:lnTo>
                <a:lnTo>
                  <a:pt x="20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34">
            <a:extLst>
              <a:ext uri="{FF2B5EF4-FFF2-40B4-BE49-F238E27FC236}">
                <a16:creationId xmlns:a16="http://schemas.microsoft.com/office/drawing/2014/main" xmlns="" id="{E18ED17F-6AA7-4B2B-BCE3-9B66A31AC078}"/>
              </a:ext>
            </a:extLst>
          </p:cNvPr>
          <p:cNvSpPr>
            <a:spLocks/>
          </p:cNvSpPr>
          <p:nvPr/>
        </p:nvSpPr>
        <p:spPr bwMode="auto">
          <a:xfrm>
            <a:off x="1219722" y="1535434"/>
            <a:ext cx="695700" cy="1001065"/>
          </a:xfrm>
          <a:custGeom>
            <a:avLst/>
            <a:gdLst>
              <a:gd name="T0" fmla="*/ 127 w 262"/>
              <a:gd name="T1" fmla="*/ 258 h 377"/>
              <a:gd name="T2" fmla="*/ 111 w 262"/>
              <a:gd name="T3" fmla="*/ 274 h 377"/>
              <a:gd name="T4" fmla="*/ 99 w 262"/>
              <a:gd name="T5" fmla="*/ 290 h 377"/>
              <a:gd name="T6" fmla="*/ 87 w 262"/>
              <a:gd name="T7" fmla="*/ 302 h 377"/>
              <a:gd name="T8" fmla="*/ 75 w 262"/>
              <a:gd name="T9" fmla="*/ 314 h 377"/>
              <a:gd name="T10" fmla="*/ 63 w 262"/>
              <a:gd name="T11" fmla="*/ 322 h 377"/>
              <a:gd name="T12" fmla="*/ 55 w 262"/>
              <a:gd name="T13" fmla="*/ 334 h 377"/>
              <a:gd name="T14" fmla="*/ 43 w 262"/>
              <a:gd name="T15" fmla="*/ 342 h 377"/>
              <a:gd name="T16" fmla="*/ 35 w 262"/>
              <a:gd name="T17" fmla="*/ 349 h 377"/>
              <a:gd name="T18" fmla="*/ 27 w 262"/>
              <a:gd name="T19" fmla="*/ 353 h 377"/>
              <a:gd name="T20" fmla="*/ 19 w 262"/>
              <a:gd name="T21" fmla="*/ 361 h 377"/>
              <a:gd name="T22" fmla="*/ 16 w 262"/>
              <a:gd name="T23" fmla="*/ 365 h 377"/>
              <a:gd name="T24" fmla="*/ 12 w 262"/>
              <a:gd name="T25" fmla="*/ 369 h 377"/>
              <a:gd name="T26" fmla="*/ 8 w 262"/>
              <a:gd name="T27" fmla="*/ 373 h 377"/>
              <a:gd name="T28" fmla="*/ 4 w 262"/>
              <a:gd name="T29" fmla="*/ 377 h 377"/>
              <a:gd name="T30" fmla="*/ 4 w 262"/>
              <a:gd name="T31" fmla="*/ 377 h 377"/>
              <a:gd name="T32" fmla="*/ 0 w 262"/>
              <a:gd name="T33" fmla="*/ 377 h 377"/>
              <a:gd name="T34" fmla="*/ 4 w 262"/>
              <a:gd name="T35" fmla="*/ 377 h 377"/>
              <a:gd name="T36" fmla="*/ 4 w 262"/>
              <a:gd name="T37" fmla="*/ 377 h 377"/>
              <a:gd name="T38" fmla="*/ 8 w 262"/>
              <a:gd name="T39" fmla="*/ 373 h 377"/>
              <a:gd name="T40" fmla="*/ 12 w 262"/>
              <a:gd name="T41" fmla="*/ 369 h 377"/>
              <a:gd name="T42" fmla="*/ 16 w 262"/>
              <a:gd name="T43" fmla="*/ 365 h 377"/>
              <a:gd name="T44" fmla="*/ 19 w 262"/>
              <a:gd name="T45" fmla="*/ 357 h 377"/>
              <a:gd name="T46" fmla="*/ 27 w 262"/>
              <a:gd name="T47" fmla="*/ 349 h 377"/>
              <a:gd name="T48" fmla="*/ 35 w 262"/>
              <a:gd name="T49" fmla="*/ 338 h 377"/>
              <a:gd name="T50" fmla="*/ 55 w 262"/>
              <a:gd name="T51" fmla="*/ 318 h 377"/>
              <a:gd name="T52" fmla="*/ 75 w 262"/>
              <a:gd name="T53" fmla="*/ 294 h 377"/>
              <a:gd name="T54" fmla="*/ 95 w 262"/>
              <a:gd name="T55" fmla="*/ 270 h 377"/>
              <a:gd name="T56" fmla="*/ 115 w 262"/>
              <a:gd name="T57" fmla="*/ 242 h 377"/>
              <a:gd name="T58" fmla="*/ 127 w 262"/>
              <a:gd name="T59" fmla="*/ 226 h 377"/>
              <a:gd name="T60" fmla="*/ 139 w 262"/>
              <a:gd name="T61" fmla="*/ 207 h 377"/>
              <a:gd name="T62" fmla="*/ 155 w 262"/>
              <a:gd name="T63" fmla="*/ 179 h 377"/>
              <a:gd name="T64" fmla="*/ 162 w 262"/>
              <a:gd name="T65" fmla="*/ 167 h 377"/>
              <a:gd name="T66" fmla="*/ 166 w 262"/>
              <a:gd name="T67" fmla="*/ 151 h 377"/>
              <a:gd name="T68" fmla="*/ 174 w 262"/>
              <a:gd name="T69" fmla="*/ 135 h 377"/>
              <a:gd name="T70" fmla="*/ 186 w 262"/>
              <a:gd name="T71" fmla="*/ 119 h 377"/>
              <a:gd name="T72" fmla="*/ 194 w 262"/>
              <a:gd name="T73" fmla="*/ 103 h 377"/>
              <a:gd name="T74" fmla="*/ 202 w 262"/>
              <a:gd name="T75" fmla="*/ 84 h 377"/>
              <a:gd name="T76" fmla="*/ 210 w 262"/>
              <a:gd name="T77" fmla="*/ 64 h 377"/>
              <a:gd name="T78" fmla="*/ 222 w 262"/>
              <a:gd name="T79" fmla="*/ 44 h 377"/>
              <a:gd name="T80" fmla="*/ 230 w 262"/>
              <a:gd name="T81" fmla="*/ 24 h 377"/>
              <a:gd name="T82" fmla="*/ 242 w 262"/>
              <a:gd name="T83" fmla="*/ 0 h 377"/>
              <a:gd name="T84" fmla="*/ 262 w 262"/>
              <a:gd name="T85" fmla="*/ 48 h 377"/>
              <a:gd name="T86" fmla="*/ 242 w 262"/>
              <a:gd name="T87" fmla="*/ 84 h 377"/>
              <a:gd name="T88" fmla="*/ 222 w 262"/>
              <a:gd name="T89" fmla="*/ 115 h 377"/>
              <a:gd name="T90" fmla="*/ 206 w 262"/>
              <a:gd name="T91" fmla="*/ 147 h 377"/>
              <a:gd name="T92" fmla="*/ 186 w 262"/>
              <a:gd name="T93" fmla="*/ 175 h 377"/>
              <a:gd name="T94" fmla="*/ 170 w 262"/>
              <a:gd name="T95" fmla="*/ 199 h 377"/>
              <a:gd name="T96" fmla="*/ 155 w 262"/>
              <a:gd name="T97" fmla="*/ 222 h 377"/>
              <a:gd name="T98" fmla="*/ 139 w 262"/>
              <a:gd name="T99" fmla="*/ 242 h 377"/>
              <a:gd name="T100" fmla="*/ 127 w 262"/>
              <a:gd name="T101" fmla="*/ 258 h 377"/>
              <a:gd name="T102" fmla="*/ 127 w 262"/>
              <a:gd name="T103" fmla="*/ 258 h 3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62" h="377">
                <a:moveTo>
                  <a:pt x="127" y="258"/>
                </a:moveTo>
                <a:lnTo>
                  <a:pt x="111" y="274"/>
                </a:lnTo>
                <a:lnTo>
                  <a:pt x="99" y="290"/>
                </a:lnTo>
                <a:lnTo>
                  <a:pt x="87" y="302"/>
                </a:lnTo>
                <a:lnTo>
                  <a:pt x="75" y="314"/>
                </a:lnTo>
                <a:lnTo>
                  <a:pt x="63" y="322"/>
                </a:lnTo>
                <a:lnTo>
                  <a:pt x="55" y="334"/>
                </a:lnTo>
                <a:lnTo>
                  <a:pt x="43" y="342"/>
                </a:lnTo>
                <a:lnTo>
                  <a:pt x="35" y="349"/>
                </a:lnTo>
                <a:lnTo>
                  <a:pt x="27" y="353"/>
                </a:lnTo>
                <a:lnTo>
                  <a:pt x="19" y="361"/>
                </a:lnTo>
                <a:lnTo>
                  <a:pt x="16" y="365"/>
                </a:lnTo>
                <a:lnTo>
                  <a:pt x="12" y="369"/>
                </a:lnTo>
                <a:lnTo>
                  <a:pt x="8" y="373"/>
                </a:lnTo>
                <a:lnTo>
                  <a:pt x="4" y="377"/>
                </a:lnTo>
                <a:lnTo>
                  <a:pt x="4" y="377"/>
                </a:lnTo>
                <a:lnTo>
                  <a:pt x="0" y="377"/>
                </a:lnTo>
                <a:lnTo>
                  <a:pt x="4" y="377"/>
                </a:lnTo>
                <a:lnTo>
                  <a:pt x="4" y="377"/>
                </a:lnTo>
                <a:lnTo>
                  <a:pt x="8" y="373"/>
                </a:lnTo>
                <a:lnTo>
                  <a:pt x="12" y="369"/>
                </a:lnTo>
                <a:lnTo>
                  <a:pt x="16" y="365"/>
                </a:lnTo>
                <a:lnTo>
                  <a:pt x="19" y="357"/>
                </a:lnTo>
                <a:lnTo>
                  <a:pt x="27" y="349"/>
                </a:lnTo>
                <a:lnTo>
                  <a:pt x="35" y="338"/>
                </a:lnTo>
                <a:lnTo>
                  <a:pt x="55" y="318"/>
                </a:lnTo>
                <a:lnTo>
                  <a:pt x="75" y="294"/>
                </a:lnTo>
                <a:lnTo>
                  <a:pt x="95" y="270"/>
                </a:lnTo>
                <a:lnTo>
                  <a:pt x="115" y="242"/>
                </a:lnTo>
                <a:lnTo>
                  <a:pt x="127" y="226"/>
                </a:lnTo>
                <a:lnTo>
                  <a:pt x="139" y="207"/>
                </a:lnTo>
                <a:lnTo>
                  <a:pt x="155" y="179"/>
                </a:lnTo>
                <a:lnTo>
                  <a:pt x="162" y="167"/>
                </a:lnTo>
                <a:lnTo>
                  <a:pt x="166" y="151"/>
                </a:lnTo>
                <a:lnTo>
                  <a:pt x="174" y="135"/>
                </a:lnTo>
                <a:lnTo>
                  <a:pt x="186" y="119"/>
                </a:lnTo>
                <a:lnTo>
                  <a:pt x="194" y="103"/>
                </a:lnTo>
                <a:lnTo>
                  <a:pt x="202" y="84"/>
                </a:lnTo>
                <a:lnTo>
                  <a:pt x="210" y="64"/>
                </a:lnTo>
                <a:lnTo>
                  <a:pt x="222" y="44"/>
                </a:lnTo>
                <a:lnTo>
                  <a:pt x="230" y="24"/>
                </a:lnTo>
                <a:lnTo>
                  <a:pt x="242" y="0"/>
                </a:lnTo>
                <a:lnTo>
                  <a:pt x="262" y="48"/>
                </a:lnTo>
                <a:lnTo>
                  <a:pt x="242" y="84"/>
                </a:lnTo>
                <a:lnTo>
                  <a:pt x="222" y="115"/>
                </a:lnTo>
                <a:lnTo>
                  <a:pt x="206" y="147"/>
                </a:lnTo>
                <a:lnTo>
                  <a:pt x="186" y="175"/>
                </a:lnTo>
                <a:lnTo>
                  <a:pt x="170" y="199"/>
                </a:lnTo>
                <a:lnTo>
                  <a:pt x="155" y="222"/>
                </a:lnTo>
                <a:lnTo>
                  <a:pt x="139" y="242"/>
                </a:lnTo>
                <a:lnTo>
                  <a:pt x="127" y="258"/>
                </a:lnTo>
                <a:lnTo>
                  <a:pt x="127" y="25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35">
            <a:extLst>
              <a:ext uri="{FF2B5EF4-FFF2-40B4-BE49-F238E27FC236}">
                <a16:creationId xmlns:a16="http://schemas.microsoft.com/office/drawing/2014/main" xmlns="" id="{17B995C3-96B3-4C60-8791-551ED9025387}"/>
              </a:ext>
            </a:extLst>
          </p:cNvPr>
          <p:cNvSpPr>
            <a:spLocks/>
          </p:cNvSpPr>
          <p:nvPr/>
        </p:nvSpPr>
        <p:spPr bwMode="auto">
          <a:xfrm>
            <a:off x="1915422" y="1819555"/>
            <a:ext cx="358472" cy="276156"/>
          </a:xfrm>
          <a:custGeom>
            <a:avLst/>
            <a:gdLst>
              <a:gd name="T0" fmla="*/ 0 w 135"/>
              <a:gd name="T1" fmla="*/ 0 h 104"/>
              <a:gd name="T2" fmla="*/ 20 w 135"/>
              <a:gd name="T3" fmla="*/ 0 h 104"/>
              <a:gd name="T4" fmla="*/ 44 w 135"/>
              <a:gd name="T5" fmla="*/ 4 h 104"/>
              <a:gd name="T6" fmla="*/ 67 w 135"/>
              <a:gd name="T7" fmla="*/ 8 h 104"/>
              <a:gd name="T8" fmla="*/ 91 w 135"/>
              <a:gd name="T9" fmla="*/ 16 h 104"/>
              <a:gd name="T10" fmla="*/ 99 w 135"/>
              <a:gd name="T11" fmla="*/ 20 h 104"/>
              <a:gd name="T12" fmla="*/ 107 w 135"/>
              <a:gd name="T13" fmla="*/ 24 h 104"/>
              <a:gd name="T14" fmla="*/ 115 w 135"/>
              <a:gd name="T15" fmla="*/ 32 h 104"/>
              <a:gd name="T16" fmla="*/ 123 w 135"/>
              <a:gd name="T17" fmla="*/ 36 h 104"/>
              <a:gd name="T18" fmla="*/ 127 w 135"/>
              <a:gd name="T19" fmla="*/ 44 h 104"/>
              <a:gd name="T20" fmla="*/ 131 w 135"/>
              <a:gd name="T21" fmla="*/ 52 h 104"/>
              <a:gd name="T22" fmla="*/ 135 w 135"/>
              <a:gd name="T23" fmla="*/ 60 h 104"/>
              <a:gd name="T24" fmla="*/ 135 w 135"/>
              <a:gd name="T25" fmla="*/ 68 h 104"/>
              <a:gd name="T26" fmla="*/ 135 w 135"/>
              <a:gd name="T27" fmla="*/ 76 h 104"/>
              <a:gd name="T28" fmla="*/ 131 w 135"/>
              <a:gd name="T29" fmla="*/ 84 h 104"/>
              <a:gd name="T30" fmla="*/ 131 w 135"/>
              <a:gd name="T31" fmla="*/ 92 h 104"/>
              <a:gd name="T32" fmla="*/ 127 w 135"/>
              <a:gd name="T33" fmla="*/ 96 h 104"/>
              <a:gd name="T34" fmla="*/ 123 w 135"/>
              <a:gd name="T35" fmla="*/ 100 h 104"/>
              <a:gd name="T36" fmla="*/ 119 w 135"/>
              <a:gd name="T37" fmla="*/ 104 h 104"/>
              <a:gd name="T38" fmla="*/ 115 w 135"/>
              <a:gd name="T39" fmla="*/ 104 h 104"/>
              <a:gd name="T40" fmla="*/ 111 w 135"/>
              <a:gd name="T41" fmla="*/ 104 h 104"/>
              <a:gd name="T42" fmla="*/ 103 w 135"/>
              <a:gd name="T43" fmla="*/ 104 h 104"/>
              <a:gd name="T44" fmla="*/ 95 w 135"/>
              <a:gd name="T45" fmla="*/ 100 h 104"/>
              <a:gd name="T46" fmla="*/ 83 w 135"/>
              <a:gd name="T47" fmla="*/ 96 h 104"/>
              <a:gd name="T48" fmla="*/ 71 w 135"/>
              <a:gd name="T49" fmla="*/ 84 h 104"/>
              <a:gd name="T50" fmla="*/ 55 w 135"/>
              <a:gd name="T51" fmla="*/ 76 h 104"/>
              <a:gd name="T52" fmla="*/ 40 w 135"/>
              <a:gd name="T53" fmla="*/ 60 h 104"/>
              <a:gd name="T54" fmla="*/ 20 w 135"/>
              <a:gd name="T55" fmla="*/ 44 h 104"/>
              <a:gd name="T56" fmla="*/ 0 w 135"/>
              <a:gd name="T57" fmla="*/ 24 h 104"/>
              <a:gd name="T58" fmla="*/ 0 w 135"/>
              <a:gd name="T59" fmla="*/ 0 h 104"/>
              <a:gd name="T60" fmla="*/ 0 w 135"/>
              <a:gd name="T61" fmla="*/ 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35" h="104">
                <a:moveTo>
                  <a:pt x="0" y="0"/>
                </a:moveTo>
                <a:lnTo>
                  <a:pt x="20" y="0"/>
                </a:lnTo>
                <a:lnTo>
                  <a:pt x="44" y="4"/>
                </a:lnTo>
                <a:lnTo>
                  <a:pt x="67" y="8"/>
                </a:lnTo>
                <a:lnTo>
                  <a:pt x="91" y="16"/>
                </a:lnTo>
                <a:lnTo>
                  <a:pt x="99" y="20"/>
                </a:lnTo>
                <a:lnTo>
                  <a:pt x="107" y="24"/>
                </a:lnTo>
                <a:lnTo>
                  <a:pt x="115" y="32"/>
                </a:lnTo>
                <a:lnTo>
                  <a:pt x="123" y="36"/>
                </a:lnTo>
                <a:lnTo>
                  <a:pt x="127" y="44"/>
                </a:lnTo>
                <a:lnTo>
                  <a:pt x="131" y="52"/>
                </a:lnTo>
                <a:lnTo>
                  <a:pt x="135" y="60"/>
                </a:lnTo>
                <a:lnTo>
                  <a:pt x="135" y="68"/>
                </a:lnTo>
                <a:lnTo>
                  <a:pt x="135" y="76"/>
                </a:lnTo>
                <a:lnTo>
                  <a:pt x="131" y="84"/>
                </a:lnTo>
                <a:lnTo>
                  <a:pt x="131" y="92"/>
                </a:lnTo>
                <a:lnTo>
                  <a:pt x="127" y="96"/>
                </a:lnTo>
                <a:lnTo>
                  <a:pt x="123" y="100"/>
                </a:lnTo>
                <a:lnTo>
                  <a:pt x="119" y="104"/>
                </a:lnTo>
                <a:lnTo>
                  <a:pt x="115" y="104"/>
                </a:lnTo>
                <a:lnTo>
                  <a:pt x="111" y="104"/>
                </a:lnTo>
                <a:lnTo>
                  <a:pt x="103" y="104"/>
                </a:lnTo>
                <a:lnTo>
                  <a:pt x="95" y="100"/>
                </a:lnTo>
                <a:lnTo>
                  <a:pt x="83" y="96"/>
                </a:lnTo>
                <a:lnTo>
                  <a:pt x="71" y="84"/>
                </a:lnTo>
                <a:lnTo>
                  <a:pt x="55" y="76"/>
                </a:lnTo>
                <a:lnTo>
                  <a:pt x="40" y="60"/>
                </a:lnTo>
                <a:lnTo>
                  <a:pt x="20" y="44"/>
                </a:lnTo>
                <a:lnTo>
                  <a:pt x="0" y="2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83" name="Freeform 36">
            <a:extLst>
              <a:ext uri="{FF2B5EF4-FFF2-40B4-BE49-F238E27FC236}">
                <a16:creationId xmlns:a16="http://schemas.microsoft.com/office/drawing/2014/main" xmlns="" id="{2922E059-2544-4D1C-89BD-3C1898F8EA9E}"/>
              </a:ext>
            </a:extLst>
          </p:cNvPr>
          <p:cNvSpPr>
            <a:spLocks/>
          </p:cNvSpPr>
          <p:nvPr/>
        </p:nvSpPr>
        <p:spPr bwMode="auto">
          <a:xfrm>
            <a:off x="1280796" y="1368147"/>
            <a:ext cx="1024962" cy="294744"/>
          </a:xfrm>
          <a:custGeom>
            <a:avLst/>
            <a:gdLst>
              <a:gd name="T0" fmla="*/ 235 w 386"/>
              <a:gd name="T1" fmla="*/ 12 h 111"/>
              <a:gd name="T2" fmla="*/ 267 w 386"/>
              <a:gd name="T3" fmla="*/ 4 h 111"/>
              <a:gd name="T4" fmla="*/ 290 w 386"/>
              <a:gd name="T5" fmla="*/ 0 h 111"/>
              <a:gd name="T6" fmla="*/ 310 w 386"/>
              <a:gd name="T7" fmla="*/ 0 h 111"/>
              <a:gd name="T8" fmla="*/ 330 w 386"/>
              <a:gd name="T9" fmla="*/ 0 h 111"/>
              <a:gd name="T10" fmla="*/ 354 w 386"/>
              <a:gd name="T11" fmla="*/ 4 h 111"/>
              <a:gd name="T12" fmla="*/ 374 w 386"/>
              <a:gd name="T13" fmla="*/ 12 h 111"/>
              <a:gd name="T14" fmla="*/ 382 w 386"/>
              <a:gd name="T15" fmla="*/ 24 h 111"/>
              <a:gd name="T16" fmla="*/ 386 w 386"/>
              <a:gd name="T17" fmla="*/ 35 h 111"/>
              <a:gd name="T18" fmla="*/ 378 w 386"/>
              <a:gd name="T19" fmla="*/ 47 h 111"/>
              <a:gd name="T20" fmla="*/ 370 w 386"/>
              <a:gd name="T21" fmla="*/ 51 h 111"/>
              <a:gd name="T22" fmla="*/ 354 w 386"/>
              <a:gd name="T23" fmla="*/ 59 h 111"/>
              <a:gd name="T24" fmla="*/ 334 w 386"/>
              <a:gd name="T25" fmla="*/ 67 h 111"/>
              <a:gd name="T26" fmla="*/ 306 w 386"/>
              <a:gd name="T27" fmla="*/ 71 h 111"/>
              <a:gd name="T28" fmla="*/ 271 w 386"/>
              <a:gd name="T29" fmla="*/ 79 h 111"/>
              <a:gd name="T30" fmla="*/ 227 w 386"/>
              <a:gd name="T31" fmla="*/ 87 h 111"/>
              <a:gd name="T32" fmla="*/ 175 w 386"/>
              <a:gd name="T33" fmla="*/ 95 h 111"/>
              <a:gd name="T34" fmla="*/ 136 w 386"/>
              <a:gd name="T35" fmla="*/ 103 h 111"/>
              <a:gd name="T36" fmla="*/ 104 w 386"/>
              <a:gd name="T37" fmla="*/ 107 h 111"/>
              <a:gd name="T38" fmla="*/ 88 w 386"/>
              <a:gd name="T39" fmla="*/ 111 h 111"/>
              <a:gd name="T40" fmla="*/ 76 w 386"/>
              <a:gd name="T41" fmla="*/ 107 h 111"/>
              <a:gd name="T42" fmla="*/ 52 w 386"/>
              <a:gd name="T43" fmla="*/ 103 h 111"/>
              <a:gd name="T44" fmla="*/ 24 w 386"/>
              <a:gd name="T45" fmla="*/ 91 h 111"/>
              <a:gd name="T46" fmla="*/ 8 w 386"/>
              <a:gd name="T47" fmla="*/ 79 h 111"/>
              <a:gd name="T48" fmla="*/ 0 w 386"/>
              <a:gd name="T49" fmla="*/ 67 h 111"/>
              <a:gd name="T50" fmla="*/ 0 w 386"/>
              <a:gd name="T51" fmla="*/ 59 h 111"/>
              <a:gd name="T52" fmla="*/ 12 w 386"/>
              <a:gd name="T53" fmla="*/ 55 h 111"/>
              <a:gd name="T54" fmla="*/ 28 w 386"/>
              <a:gd name="T55" fmla="*/ 55 h 111"/>
              <a:gd name="T56" fmla="*/ 40 w 386"/>
              <a:gd name="T57" fmla="*/ 51 h 111"/>
              <a:gd name="T58" fmla="*/ 60 w 386"/>
              <a:gd name="T59" fmla="*/ 47 h 111"/>
              <a:gd name="T60" fmla="*/ 80 w 386"/>
              <a:gd name="T61" fmla="*/ 43 h 111"/>
              <a:gd name="T62" fmla="*/ 120 w 386"/>
              <a:gd name="T63" fmla="*/ 35 h 111"/>
              <a:gd name="T64" fmla="*/ 163 w 386"/>
              <a:gd name="T65" fmla="*/ 27 h 111"/>
              <a:gd name="T66" fmla="*/ 199 w 386"/>
              <a:gd name="T67" fmla="*/ 20 h 111"/>
              <a:gd name="T68" fmla="*/ 219 w 386"/>
              <a:gd name="T69" fmla="*/ 16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86" h="111">
                <a:moveTo>
                  <a:pt x="219" y="16"/>
                </a:moveTo>
                <a:lnTo>
                  <a:pt x="235" y="12"/>
                </a:lnTo>
                <a:lnTo>
                  <a:pt x="251" y="8"/>
                </a:lnTo>
                <a:lnTo>
                  <a:pt x="267" y="4"/>
                </a:lnTo>
                <a:lnTo>
                  <a:pt x="279" y="4"/>
                </a:lnTo>
                <a:lnTo>
                  <a:pt x="290" y="0"/>
                </a:lnTo>
                <a:lnTo>
                  <a:pt x="298" y="0"/>
                </a:lnTo>
                <a:lnTo>
                  <a:pt x="310" y="0"/>
                </a:lnTo>
                <a:lnTo>
                  <a:pt x="318" y="0"/>
                </a:lnTo>
                <a:lnTo>
                  <a:pt x="330" y="0"/>
                </a:lnTo>
                <a:lnTo>
                  <a:pt x="346" y="0"/>
                </a:lnTo>
                <a:lnTo>
                  <a:pt x="354" y="4"/>
                </a:lnTo>
                <a:lnTo>
                  <a:pt x="366" y="8"/>
                </a:lnTo>
                <a:lnTo>
                  <a:pt x="374" y="12"/>
                </a:lnTo>
                <a:lnTo>
                  <a:pt x="378" y="16"/>
                </a:lnTo>
                <a:lnTo>
                  <a:pt x="382" y="24"/>
                </a:lnTo>
                <a:lnTo>
                  <a:pt x="386" y="31"/>
                </a:lnTo>
                <a:lnTo>
                  <a:pt x="386" y="35"/>
                </a:lnTo>
                <a:lnTo>
                  <a:pt x="382" y="43"/>
                </a:lnTo>
                <a:lnTo>
                  <a:pt x="378" y="47"/>
                </a:lnTo>
                <a:lnTo>
                  <a:pt x="374" y="47"/>
                </a:lnTo>
                <a:lnTo>
                  <a:pt x="370" y="51"/>
                </a:lnTo>
                <a:lnTo>
                  <a:pt x="362" y="55"/>
                </a:lnTo>
                <a:lnTo>
                  <a:pt x="354" y="59"/>
                </a:lnTo>
                <a:lnTo>
                  <a:pt x="346" y="63"/>
                </a:lnTo>
                <a:lnTo>
                  <a:pt x="334" y="67"/>
                </a:lnTo>
                <a:lnTo>
                  <a:pt x="322" y="67"/>
                </a:lnTo>
                <a:lnTo>
                  <a:pt x="306" y="71"/>
                </a:lnTo>
                <a:lnTo>
                  <a:pt x="286" y="75"/>
                </a:lnTo>
                <a:lnTo>
                  <a:pt x="271" y="79"/>
                </a:lnTo>
                <a:lnTo>
                  <a:pt x="247" y="83"/>
                </a:lnTo>
                <a:lnTo>
                  <a:pt x="227" y="87"/>
                </a:lnTo>
                <a:lnTo>
                  <a:pt x="203" y="91"/>
                </a:lnTo>
                <a:lnTo>
                  <a:pt x="175" y="95"/>
                </a:lnTo>
                <a:lnTo>
                  <a:pt x="155" y="99"/>
                </a:lnTo>
                <a:lnTo>
                  <a:pt x="136" y="103"/>
                </a:lnTo>
                <a:lnTo>
                  <a:pt x="120" y="107"/>
                </a:lnTo>
                <a:lnTo>
                  <a:pt x="104" y="107"/>
                </a:lnTo>
                <a:lnTo>
                  <a:pt x="92" y="107"/>
                </a:lnTo>
                <a:lnTo>
                  <a:pt x="88" y="111"/>
                </a:lnTo>
                <a:lnTo>
                  <a:pt x="80" y="111"/>
                </a:lnTo>
                <a:lnTo>
                  <a:pt x="76" y="107"/>
                </a:lnTo>
                <a:lnTo>
                  <a:pt x="64" y="107"/>
                </a:lnTo>
                <a:lnTo>
                  <a:pt x="52" y="103"/>
                </a:lnTo>
                <a:lnTo>
                  <a:pt x="36" y="95"/>
                </a:lnTo>
                <a:lnTo>
                  <a:pt x="24" y="91"/>
                </a:lnTo>
                <a:lnTo>
                  <a:pt x="12" y="87"/>
                </a:lnTo>
                <a:lnTo>
                  <a:pt x="8" y="79"/>
                </a:lnTo>
                <a:lnTo>
                  <a:pt x="0" y="71"/>
                </a:lnTo>
                <a:lnTo>
                  <a:pt x="0" y="67"/>
                </a:lnTo>
                <a:lnTo>
                  <a:pt x="0" y="63"/>
                </a:lnTo>
                <a:lnTo>
                  <a:pt x="0" y="59"/>
                </a:lnTo>
                <a:lnTo>
                  <a:pt x="4" y="59"/>
                </a:lnTo>
                <a:lnTo>
                  <a:pt x="12" y="55"/>
                </a:lnTo>
                <a:lnTo>
                  <a:pt x="20" y="55"/>
                </a:lnTo>
                <a:lnTo>
                  <a:pt x="28" y="55"/>
                </a:lnTo>
                <a:lnTo>
                  <a:pt x="32" y="51"/>
                </a:lnTo>
                <a:lnTo>
                  <a:pt x="40" y="51"/>
                </a:lnTo>
                <a:lnTo>
                  <a:pt x="48" y="51"/>
                </a:lnTo>
                <a:lnTo>
                  <a:pt x="60" y="47"/>
                </a:lnTo>
                <a:lnTo>
                  <a:pt x="68" y="47"/>
                </a:lnTo>
                <a:lnTo>
                  <a:pt x="80" y="43"/>
                </a:lnTo>
                <a:lnTo>
                  <a:pt x="92" y="39"/>
                </a:lnTo>
                <a:lnTo>
                  <a:pt x="120" y="35"/>
                </a:lnTo>
                <a:lnTo>
                  <a:pt x="147" y="31"/>
                </a:lnTo>
                <a:lnTo>
                  <a:pt x="163" y="27"/>
                </a:lnTo>
                <a:lnTo>
                  <a:pt x="179" y="24"/>
                </a:lnTo>
                <a:lnTo>
                  <a:pt x="199" y="20"/>
                </a:lnTo>
                <a:lnTo>
                  <a:pt x="219" y="16"/>
                </a:lnTo>
                <a:lnTo>
                  <a:pt x="219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37">
            <a:extLst>
              <a:ext uri="{FF2B5EF4-FFF2-40B4-BE49-F238E27FC236}">
                <a16:creationId xmlns:a16="http://schemas.microsoft.com/office/drawing/2014/main" xmlns="" id="{53ADBFFC-54B0-42C9-A467-FF6E0911CE69}"/>
              </a:ext>
            </a:extLst>
          </p:cNvPr>
          <p:cNvSpPr>
            <a:spLocks/>
          </p:cNvSpPr>
          <p:nvPr/>
        </p:nvSpPr>
        <p:spPr bwMode="auto">
          <a:xfrm>
            <a:off x="2021635" y="1187584"/>
            <a:ext cx="1043550" cy="1476370"/>
          </a:xfrm>
          <a:custGeom>
            <a:avLst/>
            <a:gdLst>
              <a:gd name="T0" fmla="*/ 393 w 393"/>
              <a:gd name="T1" fmla="*/ 88 h 556"/>
              <a:gd name="T2" fmla="*/ 393 w 393"/>
              <a:gd name="T3" fmla="*/ 92 h 556"/>
              <a:gd name="T4" fmla="*/ 393 w 393"/>
              <a:gd name="T5" fmla="*/ 99 h 556"/>
              <a:gd name="T6" fmla="*/ 389 w 393"/>
              <a:gd name="T7" fmla="*/ 107 h 556"/>
              <a:gd name="T8" fmla="*/ 385 w 393"/>
              <a:gd name="T9" fmla="*/ 115 h 556"/>
              <a:gd name="T10" fmla="*/ 381 w 393"/>
              <a:gd name="T11" fmla="*/ 127 h 556"/>
              <a:gd name="T12" fmla="*/ 373 w 393"/>
              <a:gd name="T13" fmla="*/ 139 h 556"/>
              <a:gd name="T14" fmla="*/ 369 w 393"/>
              <a:gd name="T15" fmla="*/ 151 h 556"/>
              <a:gd name="T16" fmla="*/ 361 w 393"/>
              <a:gd name="T17" fmla="*/ 163 h 556"/>
              <a:gd name="T18" fmla="*/ 341 w 393"/>
              <a:gd name="T19" fmla="*/ 195 h 556"/>
              <a:gd name="T20" fmla="*/ 321 w 393"/>
              <a:gd name="T21" fmla="*/ 230 h 556"/>
              <a:gd name="T22" fmla="*/ 301 w 393"/>
              <a:gd name="T23" fmla="*/ 262 h 556"/>
              <a:gd name="T24" fmla="*/ 282 w 393"/>
              <a:gd name="T25" fmla="*/ 298 h 556"/>
              <a:gd name="T26" fmla="*/ 262 w 393"/>
              <a:gd name="T27" fmla="*/ 330 h 556"/>
              <a:gd name="T28" fmla="*/ 238 w 393"/>
              <a:gd name="T29" fmla="*/ 361 h 556"/>
              <a:gd name="T30" fmla="*/ 210 w 393"/>
              <a:gd name="T31" fmla="*/ 389 h 556"/>
              <a:gd name="T32" fmla="*/ 186 w 393"/>
              <a:gd name="T33" fmla="*/ 421 h 556"/>
              <a:gd name="T34" fmla="*/ 158 w 393"/>
              <a:gd name="T35" fmla="*/ 449 h 556"/>
              <a:gd name="T36" fmla="*/ 131 w 393"/>
              <a:gd name="T37" fmla="*/ 473 h 556"/>
              <a:gd name="T38" fmla="*/ 103 w 393"/>
              <a:gd name="T39" fmla="*/ 496 h 556"/>
              <a:gd name="T40" fmla="*/ 71 w 393"/>
              <a:gd name="T41" fmla="*/ 520 h 556"/>
              <a:gd name="T42" fmla="*/ 55 w 393"/>
              <a:gd name="T43" fmla="*/ 532 h 556"/>
              <a:gd name="T44" fmla="*/ 39 w 393"/>
              <a:gd name="T45" fmla="*/ 540 h 556"/>
              <a:gd name="T46" fmla="*/ 27 w 393"/>
              <a:gd name="T47" fmla="*/ 548 h 556"/>
              <a:gd name="T48" fmla="*/ 19 w 393"/>
              <a:gd name="T49" fmla="*/ 552 h 556"/>
              <a:gd name="T50" fmla="*/ 11 w 393"/>
              <a:gd name="T51" fmla="*/ 556 h 556"/>
              <a:gd name="T52" fmla="*/ 4 w 393"/>
              <a:gd name="T53" fmla="*/ 556 h 556"/>
              <a:gd name="T54" fmla="*/ 0 w 393"/>
              <a:gd name="T55" fmla="*/ 556 h 556"/>
              <a:gd name="T56" fmla="*/ 0 w 393"/>
              <a:gd name="T57" fmla="*/ 556 h 556"/>
              <a:gd name="T58" fmla="*/ 0 w 393"/>
              <a:gd name="T59" fmla="*/ 552 h 556"/>
              <a:gd name="T60" fmla="*/ 4 w 393"/>
              <a:gd name="T61" fmla="*/ 544 h 556"/>
              <a:gd name="T62" fmla="*/ 7 w 393"/>
              <a:gd name="T63" fmla="*/ 532 h 556"/>
              <a:gd name="T64" fmla="*/ 15 w 393"/>
              <a:gd name="T65" fmla="*/ 520 h 556"/>
              <a:gd name="T66" fmla="*/ 31 w 393"/>
              <a:gd name="T67" fmla="*/ 504 h 556"/>
              <a:gd name="T68" fmla="*/ 43 w 393"/>
              <a:gd name="T69" fmla="*/ 484 h 556"/>
              <a:gd name="T70" fmla="*/ 63 w 393"/>
              <a:gd name="T71" fmla="*/ 461 h 556"/>
              <a:gd name="T72" fmla="*/ 87 w 393"/>
              <a:gd name="T73" fmla="*/ 437 h 556"/>
              <a:gd name="T74" fmla="*/ 131 w 393"/>
              <a:gd name="T75" fmla="*/ 381 h 556"/>
              <a:gd name="T76" fmla="*/ 170 w 393"/>
              <a:gd name="T77" fmla="*/ 326 h 556"/>
              <a:gd name="T78" fmla="*/ 206 w 393"/>
              <a:gd name="T79" fmla="*/ 266 h 556"/>
              <a:gd name="T80" fmla="*/ 242 w 393"/>
              <a:gd name="T81" fmla="*/ 207 h 556"/>
              <a:gd name="T82" fmla="*/ 254 w 393"/>
              <a:gd name="T83" fmla="*/ 179 h 556"/>
              <a:gd name="T84" fmla="*/ 266 w 393"/>
              <a:gd name="T85" fmla="*/ 147 h 556"/>
              <a:gd name="T86" fmla="*/ 278 w 393"/>
              <a:gd name="T87" fmla="*/ 119 h 556"/>
              <a:gd name="T88" fmla="*/ 286 w 393"/>
              <a:gd name="T89" fmla="*/ 95 h 556"/>
              <a:gd name="T90" fmla="*/ 293 w 393"/>
              <a:gd name="T91" fmla="*/ 68 h 556"/>
              <a:gd name="T92" fmla="*/ 297 w 393"/>
              <a:gd name="T93" fmla="*/ 44 h 556"/>
              <a:gd name="T94" fmla="*/ 301 w 393"/>
              <a:gd name="T95" fmla="*/ 20 h 556"/>
              <a:gd name="T96" fmla="*/ 301 w 393"/>
              <a:gd name="T97" fmla="*/ 0 h 556"/>
              <a:gd name="T98" fmla="*/ 313 w 393"/>
              <a:gd name="T99" fmla="*/ 4 h 556"/>
              <a:gd name="T100" fmla="*/ 325 w 393"/>
              <a:gd name="T101" fmla="*/ 12 h 556"/>
              <a:gd name="T102" fmla="*/ 337 w 393"/>
              <a:gd name="T103" fmla="*/ 16 h 556"/>
              <a:gd name="T104" fmla="*/ 345 w 393"/>
              <a:gd name="T105" fmla="*/ 24 h 556"/>
              <a:gd name="T106" fmla="*/ 353 w 393"/>
              <a:gd name="T107" fmla="*/ 32 h 556"/>
              <a:gd name="T108" fmla="*/ 361 w 393"/>
              <a:gd name="T109" fmla="*/ 36 h 556"/>
              <a:gd name="T110" fmla="*/ 369 w 393"/>
              <a:gd name="T111" fmla="*/ 44 h 556"/>
              <a:gd name="T112" fmla="*/ 373 w 393"/>
              <a:gd name="T113" fmla="*/ 48 h 556"/>
              <a:gd name="T114" fmla="*/ 381 w 393"/>
              <a:gd name="T115" fmla="*/ 60 h 556"/>
              <a:gd name="T116" fmla="*/ 389 w 393"/>
              <a:gd name="T117" fmla="*/ 72 h 556"/>
              <a:gd name="T118" fmla="*/ 393 w 393"/>
              <a:gd name="T119" fmla="*/ 80 h 556"/>
              <a:gd name="T120" fmla="*/ 393 w 393"/>
              <a:gd name="T121" fmla="*/ 88 h 556"/>
              <a:gd name="T122" fmla="*/ 393 w 393"/>
              <a:gd name="T123" fmla="*/ 88 h 5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93" h="556">
                <a:moveTo>
                  <a:pt x="393" y="88"/>
                </a:moveTo>
                <a:lnTo>
                  <a:pt x="393" y="92"/>
                </a:lnTo>
                <a:lnTo>
                  <a:pt x="393" y="99"/>
                </a:lnTo>
                <a:lnTo>
                  <a:pt x="389" y="107"/>
                </a:lnTo>
                <a:lnTo>
                  <a:pt x="385" y="115"/>
                </a:lnTo>
                <a:lnTo>
                  <a:pt x="381" y="127"/>
                </a:lnTo>
                <a:lnTo>
                  <a:pt x="373" y="139"/>
                </a:lnTo>
                <a:lnTo>
                  <a:pt x="369" y="151"/>
                </a:lnTo>
                <a:lnTo>
                  <a:pt x="361" y="163"/>
                </a:lnTo>
                <a:lnTo>
                  <a:pt x="341" y="195"/>
                </a:lnTo>
                <a:lnTo>
                  <a:pt x="321" y="230"/>
                </a:lnTo>
                <a:lnTo>
                  <a:pt x="301" y="262"/>
                </a:lnTo>
                <a:lnTo>
                  <a:pt x="282" y="298"/>
                </a:lnTo>
                <a:lnTo>
                  <a:pt x="262" y="330"/>
                </a:lnTo>
                <a:lnTo>
                  <a:pt x="238" y="361"/>
                </a:lnTo>
                <a:lnTo>
                  <a:pt x="210" y="389"/>
                </a:lnTo>
                <a:lnTo>
                  <a:pt x="186" y="421"/>
                </a:lnTo>
                <a:lnTo>
                  <a:pt x="158" y="449"/>
                </a:lnTo>
                <a:lnTo>
                  <a:pt x="131" y="473"/>
                </a:lnTo>
                <a:lnTo>
                  <a:pt x="103" y="496"/>
                </a:lnTo>
                <a:lnTo>
                  <a:pt x="71" y="520"/>
                </a:lnTo>
                <a:lnTo>
                  <a:pt x="55" y="532"/>
                </a:lnTo>
                <a:lnTo>
                  <a:pt x="39" y="540"/>
                </a:lnTo>
                <a:lnTo>
                  <a:pt x="27" y="548"/>
                </a:lnTo>
                <a:lnTo>
                  <a:pt x="19" y="552"/>
                </a:lnTo>
                <a:lnTo>
                  <a:pt x="11" y="556"/>
                </a:lnTo>
                <a:lnTo>
                  <a:pt x="4" y="556"/>
                </a:lnTo>
                <a:lnTo>
                  <a:pt x="0" y="556"/>
                </a:lnTo>
                <a:lnTo>
                  <a:pt x="0" y="556"/>
                </a:lnTo>
                <a:lnTo>
                  <a:pt x="0" y="552"/>
                </a:lnTo>
                <a:lnTo>
                  <a:pt x="4" y="544"/>
                </a:lnTo>
                <a:lnTo>
                  <a:pt x="7" y="532"/>
                </a:lnTo>
                <a:lnTo>
                  <a:pt x="15" y="520"/>
                </a:lnTo>
                <a:lnTo>
                  <a:pt x="31" y="504"/>
                </a:lnTo>
                <a:lnTo>
                  <a:pt x="43" y="484"/>
                </a:lnTo>
                <a:lnTo>
                  <a:pt x="63" y="461"/>
                </a:lnTo>
                <a:lnTo>
                  <a:pt x="87" y="437"/>
                </a:lnTo>
                <a:lnTo>
                  <a:pt x="131" y="381"/>
                </a:lnTo>
                <a:lnTo>
                  <a:pt x="170" y="326"/>
                </a:lnTo>
                <a:lnTo>
                  <a:pt x="206" y="266"/>
                </a:lnTo>
                <a:lnTo>
                  <a:pt x="242" y="207"/>
                </a:lnTo>
                <a:lnTo>
                  <a:pt x="254" y="179"/>
                </a:lnTo>
                <a:lnTo>
                  <a:pt x="266" y="147"/>
                </a:lnTo>
                <a:lnTo>
                  <a:pt x="278" y="119"/>
                </a:lnTo>
                <a:lnTo>
                  <a:pt x="286" y="95"/>
                </a:lnTo>
                <a:lnTo>
                  <a:pt x="293" y="68"/>
                </a:lnTo>
                <a:lnTo>
                  <a:pt x="297" y="44"/>
                </a:lnTo>
                <a:lnTo>
                  <a:pt x="301" y="20"/>
                </a:lnTo>
                <a:lnTo>
                  <a:pt x="301" y="0"/>
                </a:lnTo>
                <a:lnTo>
                  <a:pt x="313" y="4"/>
                </a:lnTo>
                <a:lnTo>
                  <a:pt x="325" y="12"/>
                </a:lnTo>
                <a:lnTo>
                  <a:pt x="337" y="16"/>
                </a:lnTo>
                <a:lnTo>
                  <a:pt x="345" y="24"/>
                </a:lnTo>
                <a:lnTo>
                  <a:pt x="353" y="32"/>
                </a:lnTo>
                <a:lnTo>
                  <a:pt x="361" y="36"/>
                </a:lnTo>
                <a:lnTo>
                  <a:pt x="369" y="44"/>
                </a:lnTo>
                <a:lnTo>
                  <a:pt x="373" y="48"/>
                </a:lnTo>
                <a:lnTo>
                  <a:pt x="381" y="60"/>
                </a:lnTo>
                <a:lnTo>
                  <a:pt x="389" y="72"/>
                </a:lnTo>
                <a:lnTo>
                  <a:pt x="393" y="80"/>
                </a:lnTo>
                <a:lnTo>
                  <a:pt x="393" y="88"/>
                </a:lnTo>
                <a:lnTo>
                  <a:pt x="393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38">
            <a:extLst>
              <a:ext uri="{FF2B5EF4-FFF2-40B4-BE49-F238E27FC236}">
                <a16:creationId xmlns:a16="http://schemas.microsoft.com/office/drawing/2014/main" xmlns="" id="{59AFEBB2-88ED-44CF-A8EA-FF777115D58D}"/>
              </a:ext>
            </a:extLst>
          </p:cNvPr>
          <p:cNvSpPr>
            <a:spLocks/>
          </p:cNvSpPr>
          <p:nvPr/>
        </p:nvSpPr>
        <p:spPr bwMode="auto">
          <a:xfrm>
            <a:off x="2188923" y="1073405"/>
            <a:ext cx="1391399" cy="347851"/>
          </a:xfrm>
          <a:custGeom>
            <a:avLst/>
            <a:gdLst>
              <a:gd name="T0" fmla="*/ 234 w 524"/>
              <a:gd name="T1" fmla="*/ 31 h 131"/>
              <a:gd name="T2" fmla="*/ 274 w 524"/>
              <a:gd name="T3" fmla="*/ 23 h 131"/>
              <a:gd name="T4" fmla="*/ 310 w 524"/>
              <a:gd name="T5" fmla="*/ 15 h 131"/>
              <a:gd name="T6" fmla="*/ 342 w 524"/>
              <a:gd name="T7" fmla="*/ 11 h 131"/>
              <a:gd name="T8" fmla="*/ 370 w 524"/>
              <a:gd name="T9" fmla="*/ 8 h 131"/>
              <a:gd name="T10" fmla="*/ 389 w 524"/>
              <a:gd name="T11" fmla="*/ 4 h 131"/>
              <a:gd name="T12" fmla="*/ 409 w 524"/>
              <a:gd name="T13" fmla="*/ 0 h 131"/>
              <a:gd name="T14" fmla="*/ 425 w 524"/>
              <a:gd name="T15" fmla="*/ 0 h 131"/>
              <a:gd name="T16" fmla="*/ 449 w 524"/>
              <a:gd name="T17" fmla="*/ 0 h 131"/>
              <a:gd name="T18" fmla="*/ 485 w 524"/>
              <a:gd name="T19" fmla="*/ 8 h 131"/>
              <a:gd name="T20" fmla="*/ 513 w 524"/>
              <a:gd name="T21" fmla="*/ 19 h 131"/>
              <a:gd name="T22" fmla="*/ 524 w 524"/>
              <a:gd name="T23" fmla="*/ 35 h 131"/>
              <a:gd name="T24" fmla="*/ 524 w 524"/>
              <a:gd name="T25" fmla="*/ 51 h 131"/>
              <a:gd name="T26" fmla="*/ 520 w 524"/>
              <a:gd name="T27" fmla="*/ 63 h 131"/>
              <a:gd name="T28" fmla="*/ 505 w 524"/>
              <a:gd name="T29" fmla="*/ 67 h 131"/>
              <a:gd name="T30" fmla="*/ 485 w 524"/>
              <a:gd name="T31" fmla="*/ 75 h 131"/>
              <a:gd name="T32" fmla="*/ 449 w 524"/>
              <a:gd name="T33" fmla="*/ 79 h 131"/>
              <a:gd name="T34" fmla="*/ 397 w 524"/>
              <a:gd name="T35" fmla="*/ 83 h 131"/>
              <a:gd name="T36" fmla="*/ 350 w 524"/>
              <a:gd name="T37" fmla="*/ 83 h 131"/>
              <a:gd name="T38" fmla="*/ 306 w 524"/>
              <a:gd name="T39" fmla="*/ 87 h 131"/>
              <a:gd name="T40" fmla="*/ 274 w 524"/>
              <a:gd name="T41" fmla="*/ 91 h 131"/>
              <a:gd name="T42" fmla="*/ 250 w 524"/>
              <a:gd name="T43" fmla="*/ 95 h 131"/>
              <a:gd name="T44" fmla="*/ 219 w 524"/>
              <a:gd name="T45" fmla="*/ 103 h 131"/>
              <a:gd name="T46" fmla="*/ 187 w 524"/>
              <a:gd name="T47" fmla="*/ 111 h 131"/>
              <a:gd name="T48" fmla="*/ 147 w 524"/>
              <a:gd name="T49" fmla="*/ 119 h 131"/>
              <a:gd name="T50" fmla="*/ 119 w 524"/>
              <a:gd name="T51" fmla="*/ 127 h 131"/>
              <a:gd name="T52" fmla="*/ 99 w 524"/>
              <a:gd name="T53" fmla="*/ 131 h 131"/>
              <a:gd name="T54" fmla="*/ 87 w 524"/>
              <a:gd name="T55" fmla="*/ 131 h 131"/>
              <a:gd name="T56" fmla="*/ 80 w 524"/>
              <a:gd name="T57" fmla="*/ 131 h 131"/>
              <a:gd name="T58" fmla="*/ 72 w 524"/>
              <a:gd name="T59" fmla="*/ 131 h 131"/>
              <a:gd name="T60" fmla="*/ 56 w 524"/>
              <a:gd name="T61" fmla="*/ 127 h 131"/>
              <a:gd name="T62" fmla="*/ 28 w 524"/>
              <a:gd name="T63" fmla="*/ 119 h 131"/>
              <a:gd name="T64" fmla="*/ 16 w 524"/>
              <a:gd name="T65" fmla="*/ 115 h 131"/>
              <a:gd name="T66" fmla="*/ 4 w 524"/>
              <a:gd name="T67" fmla="*/ 107 h 131"/>
              <a:gd name="T68" fmla="*/ 0 w 524"/>
              <a:gd name="T69" fmla="*/ 99 h 131"/>
              <a:gd name="T70" fmla="*/ 0 w 524"/>
              <a:gd name="T71" fmla="*/ 83 h 131"/>
              <a:gd name="T72" fmla="*/ 12 w 524"/>
              <a:gd name="T73" fmla="*/ 75 h 131"/>
              <a:gd name="T74" fmla="*/ 24 w 524"/>
              <a:gd name="T75" fmla="*/ 75 h 131"/>
              <a:gd name="T76" fmla="*/ 36 w 524"/>
              <a:gd name="T77" fmla="*/ 75 h 131"/>
              <a:gd name="T78" fmla="*/ 48 w 524"/>
              <a:gd name="T79" fmla="*/ 71 h 131"/>
              <a:gd name="T80" fmla="*/ 68 w 524"/>
              <a:gd name="T81" fmla="*/ 67 h 131"/>
              <a:gd name="T82" fmla="*/ 91 w 524"/>
              <a:gd name="T83" fmla="*/ 63 h 131"/>
              <a:gd name="T84" fmla="*/ 123 w 524"/>
              <a:gd name="T85" fmla="*/ 59 h 131"/>
              <a:gd name="T86" fmla="*/ 155 w 524"/>
              <a:gd name="T87" fmla="*/ 51 h 131"/>
              <a:gd name="T88" fmla="*/ 195 w 524"/>
              <a:gd name="T89" fmla="*/ 43 h 131"/>
              <a:gd name="T90" fmla="*/ 215 w 524"/>
              <a:gd name="T91" fmla="*/ 39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24" h="131">
                <a:moveTo>
                  <a:pt x="215" y="39"/>
                </a:moveTo>
                <a:lnTo>
                  <a:pt x="234" y="31"/>
                </a:lnTo>
                <a:lnTo>
                  <a:pt x="254" y="27"/>
                </a:lnTo>
                <a:lnTo>
                  <a:pt x="274" y="23"/>
                </a:lnTo>
                <a:lnTo>
                  <a:pt x="294" y="19"/>
                </a:lnTo>
                <a:lnTo>
                  <a:pt x="310" y="15"/>
                </a:lnTo>
                <a:lnTo>
                  <a:pt x="326" y="15"/>
                </a:lnTo>
                <a:lnTo>
                  <a:pt x="342" y="11"/>
                </a:lnTo>
                <a:lnTo>
                  <a:pt x="354" y="8"/>
                </a:lnTo>
                <a:lnTo>
                  <a:pt x="370" y="8"/>
                </a:lnTo>
                <a:lnTo>
                  <a:pt x="381" y="4"/>
                </a:lnTo>
                <a:lnTo>
                  <a:pt x="389" y="4"/>
                </a:lnTo>
                <a:lnTo>
                  <a:pt x="401" y="0"/>
                </a:lnTo>
                <a:lnTo>
                  <a:pt x="409" y="0"/>
                </a:lnTo>
                <a:lnTo>
                  <a:pt x="417" y="0"/>
                </a:lnTo>
                <a:lnTo>
                  <a:pt x="425" y="0"/>
                </a:lnTo>
                <a:lnTo>
                  <a:pt x="429" y="0"/>
                </a:lnTo>
                <a:lnTo>
                  <a:pt x="449" y="0"/>
                </a:lnTo>
                <a:lnTo>
                  <a:pt x="469" y="4"/>
                </a:lnTo>
                <a:lnTo>
                  <a:pt x="485" y="8"/>
                </a:lnTo>
                <a:lnTo>
                  <a:pt x="501" y="11"/>
                </a:lnTo>
                <a:lnTo>
                  <a:pt x="513" y="19"/>
                </a:lnTo>
                <a:lnTo>
                  <a:pt x="520" y="27"/>
                </a:lnTo>
                <a:lnTo>
                  <a:pt x="524" y="35"/>
                </a:lnTo>
                <a:lnTo>
                  <a:pt x="524" y="47"/>
                </a:lnTo>
                <a:lnTo>
                  <a:pt x="524" y="51"/>
                </a:lnTo>
                <a:lnTo>
                  <a:pt x="524" y="59"/>
                </a:lnTo>
                <a:lnTo>
                  <a:pt x="520" y="63"/>
                </a:lnTo>
                <a:lnTo>
                  <a:pt x="513" y="67"/>
                </a:lnTo>
                <a:lnTo>
                  <a:pt x="505" y="67"/>
                </a:lnTo>
                <a:lnTo>
                  <a:pt x="497" y="71"/>
                </a:lnTo>
                <a:lnTo>
                  <a:pt x="485" y="75"/>
                </a:lnTo>
                <a:lnTo>
                  <a:pt x="473" y="75"/>
                </a:lnTo>
                <a:lnTo>
                  <a:pt x="449" y="79"/>
                </a:lnTo>
                <a:lnTo>
                  <a:pt x="421" y="83"/>
                </a:lnTo>
                <a:lnTo>
                  <a:pt x="397" y="83"/>
                </a:lnTo>
                <a:lnTo>
                  <a:pt x="374" y="83"/>
                </a:lnTo>
                <a:lnTo>
                  <a:pt x="350" y="83"/>
                </a:lnTo>
                <a:lnTo>
                  <a:pt x="330" y="83"/>
                </a:lnTo>
                <a:lnTo>
                  <a:pt x="306" y="87"/>
                </a:lnTo>
                <a:lnTo>
                  <a:pt x="286" y="87"/>
                </a:lnTo>
                <a:lnTo>
                  <a:pt x="274" y="91"/>
                </a:lnTo>
                <a:lnTo>
                  <a:pt x="262" y="91"/>
                </a:lnTo>
                <a:lnTo>
                  <a:pt x="250" y="95"/>
                </a:lnTo>
                <a:lnTo>
                  <a:pt x="234" y="99"/>
                </a:lnTo>
                <a:lnTo>
                  <a:pt x="219" y="103"/>
                </a:lnTo>
                <a:lnTo>
                  <a:pt x="203" y="107"/>
                </a:lnTo>
                <a:lnTo>
                  <a:pt x="187" y="111"/>
                </a:lnTo>
                <a:lnTo>
                  <a:pt x="167" y="115"/>
                </a:lnTo>
                <a:lnTo>
                  <a:pt x="147" y="119"/>
                </a:lnTo>
                <a:lnTo>
                  <a:pt x="131" y="123"/>
                </a:lnTo>
                <a:lnTo>
                  <a:pt x="119" y="127"/>
                </a:lnTo>
                <a:lnTo>
                  <a:pt x="107" y="127"/>
                </a:lnTo>
                <a:lnTo>
                  <a:pt x="99" y="131"/>
                </a:lnTo>
                <a:lnTo>
                  <a:pt x="91" y="131"/>
                </a:lnTo>
                <a:lnTo>
                  <a:pt x="87" y="131"/>
                </a:lnTo>
                <a:lnTo>
                  <a:pt x="84" y="131"/>
                </a:lnTo>
                <a:lnTo>
                  <a:pt x="80" y="131"/>
                </a:lnTo>
                <a:lnTo>
                  <a:pt x="80" y="131"/>
                </a:lnTo>
                <a:lnTo>
                  <a:pt x="72" y="131"/>
                </a:lnTo>
                <a:lnTo>
                  <a:pt x="68" y="127"/>
                </a:lnTo>
                <a:lnTo>
                  <a:pt x="56" y="127"/>
                </a:lnTo>
                <a:lnTo>
                  <a:pt x="40" y="123"/>
                </a:lnTo>
                <a:lnTo>
                  <a:pt x="28" y="119"/>
                </a:lnTo>
                <a:lnTo>
                  <a:pt x="20" y="119"/>
                </a:lnTo>
                <a:lnTo>
                  <a:pt x="16" y="115"/>
                </a:lnTo>
                <a:lnTo>
                  <a:pt x="8" y="111"/>
                </a:lnTo>
                <a:lnTo>
                  <a:pt x="4" y="107"/>
                </a:lnTo>
                <a:lnTo>
                  <a:pt x="0" y="103"/>
                </a:lnTo>
                <a:lnTo>
                  <a:pt x="0" y="99"/>
                </a:lnTo>
                <a:lnTo>
                  <a:pt x="0" y="91"/>
                </a:lnTo>
                <a:lnTo>
                  <a:pt x="0" y="83"/>
                </a:lnTo>
                <a:lnTo>
                  <a:pt x="4" y="79"/>
                </a:lnTo>
                <a:lnTo>
                  <a:pt x="12" y="75"/>
                </a:lnTo>
                <a:lnTo>
                  <a:pt x="24" y="75"/>
                </a:lnTo>
                <a:lnTo>
                  <a:pt x="24" y="75"/>
                </a:lnTo>
                <a:lnTo>
                  <a:pt x="32" y="75"/>
                </a:lnTo>
                <a:lnTo>
                  <a:pt x="36" y="75"/>
                </a:lnTo>
                <a:lnTo>
                  <a:pt x="40" y="75"/>
                </a:lnTo>
                <a:lnTo>
                  <a:pt x="48" y="71"/>
                </a:lnTo>
                <a:lnTo>
                  <a:pt x="60" y="71"/>
                </a:lnTo>
                <a:lnTo>
                  <a:pt x="68" y="67"/>
                </a:lnTo>
                <a:lnTo>
                  <a:pt x="80" y="67"/>
                </a:lnTo>
                <a:lnTo>
                  <a:pt x="91" y="63"/>
                </a:lnTo>
                <a:lnTo>
                  <a:pt x="107" y="63"/>
                </a:lnTo>
                <a:lnTo>
                  <a:pt x="123" y="59"/>
                </a:lnTo>
                <a:lnTo>
                  <a:pt x="139" y="55"/>
                </a:lnTo>
                <a:lnTo>
                  <a:pt x="155" y="51"/>
                </a:lnTo>
                <a:lnTo>
                  <a:pt x="175" y="47"/>
                </a:lnTo>
                <a:lnTo>
                  <a:pt x="195" y="43"/>
                </a:lnTo>
                <a:lnTo>
                  <a:pt x="215" y="39"/>
                </a:lnTo>
                <a:lnTo>
                  <a:pt x="215" y="3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39">
            <a:extLst>
              <a:ext uri="{FF2B5EF4-FFF2-40B4-BE49-F238E27FC236}">
                <a16:creationId xmlns:a16="http://schemas.microsoft.com/office/drawing/2014/main" xmlns="" id="{0D9A11CD-F779-4A46-916F-C81CF81C1A86}"/>
              </a:ext>
            </a:extLst>
          </p:cNvPr>
          <p:cNvSpPr>
            <a:spLocks/>
          </p:cNvSpPr>
          <p:nvPr/>
        </p:nvSpPr>
        <p:spPr bwMode="auto">
          <a:xfrm>
            <a:off x="2706714" y="1641648"/>
            <a:ext cx="241637" cy="1526822"/>
          </a:xfrm>
          <a:custGeom>
            <a:avLst/>
            <a:gdLst>
              <a:gd name="T0" fmla="*/ 12 w 91"/>
              <a:gd name="T1" fmla="*/ 4 h 575"/>
              <a:gd name="T2" fmla="*/ 20 w 91"/>
              <a:gd name="T3" fmla="*/ 0 h 575"/>
              <a:gd name="T4" fmla="*/ 32 w 91"/>
              <a:gd name="T5" fmla="*/ 0 h 575"/>
              <a:gd name="T6" fmla="*/ 43 w 91"/>
              <a:gd name="T7" fmla="*/ 8 h 575"/>
              <a:gd name="T8" fmla="*/ 63 w 91"/>
              <a:gd name="T9" fmla="*/ 24 h 575"/>
              <a:gd name="T10" fmla="*/ 83 w 91"/>
              <a:gd name="T11" fmla="*/ 40 h 575"/>
              <a:gd name="T12" fmla="*/ 91 w 91"/>
              <a:gd name="T13" fmla="*/ 59 h 575"/>
              <a:gd name="T14" fmla="*/ 91 w 91"/>
              <a:gd name="T15" fmla="*/ 71 h 575"/>
              <a:gd name="T16" fmla="*/ 91 w 91"/>
              <a:gd name="T17" fmla="*/ 79 h 575"/>
              <a:gd name="T18" fmla="*/ 87 w 91"/>
              <a:gd name="T19" fmla="*/ 91 h 575"/>
              <a:gd name="T20" fmla="*/ 87 w 91"/>
              <a:gd name="T21" fmla="*/ 107 h 575"/>
              <a:gd name="T22" fmla="*/ 87 w 91"/>
              <a:gd name="T23" fmla="*/ 127 h 575"/>
              <a:gd name="T24" fmla="*/ 87 w 91"/>
              <a:gd name="T25" fmla="*/ 155 h 575"/>
              <a:gd name="T26" fmla="*/ 83 w 91"/>
              <a:gd name="T27" fmla="*/ 186 h 575"/>
              <a:gd name="T28" fmla="*/ 83 w 91"/>
              <a:gd name="T29" fmla="*/ 226 h 575"/>
              <a:gd name="T30" fmla="*/ 83 w 91"/>
              <a:gd name="T31" fmla="*/ 274 h 575"/>
              <a:gd name="T32" fmla="*/ 83 w 91"/>
              <a:gd name="T33" fmla="*/ 325 h 575"/>
              <a:gd name="T34" fmla="*/ 79 w 91"/>
              <a:gd name="T35" fmla="*/ 373 h 575"/>
              <a:gd name="T36" fmla="*/ 79 w 91"/>
              <a:gd name="T37" fmla="*/ 413 h 575"/>
              <a:gd name="T38" fmla="*/ 79 w 91"/>
              <a:gd name="T39" fmla="*/ 448 h 575"/>
              <a:gd name="T40" fmla="*/ 75 w 91"/>
              <a:gd name="T41" fmla="*/ 480 h 575"/>
              <a:gd name="T42" fmla="*/ 75 w 91"/>
              <a:gd name="T43" fmla="*/ 504 h 575"/>
              <a:gd name="T44" fmla="*/ 71 w 91"/>
              <a:gd name="T45" fmla="*/ 524 h 575"/>
              <a:gd name="T46" fmla="*/ 67 w 91"/>
              <a:gd name="T47" fmla="*/ 536 h 575"/>
              <a:gd name="T48" fmla="*/ 63 w 91"/>
              <a:gd name="T49" fmla="*/ 556 h 575"/>
              <a:gd name="T50" fmla="*/ 51 w 91"/>
              <a:gd name="T51" fmla="*/ 571 h 575"/>
              <a:gd name="T52" fmla="*/ 47 w 91"/>
              <a:gd name="T53" fmla="*/ 575 h 575"/>
              <a:gd name="T54" fmla="*/ 35 w 91"/>
              <a:gd name="T55" fmla="*/ 571 h 575"/>
              <a:gd name="T56" fmla="*/ 24 w 91"/>
              <a:gd name="T57" fmla="*/ 559 h 575"/>
              <a:gd name="T58" fmla="*/ 16 w 91"/>
              <a:gd name="T59" fmla="*/ 536 h 575"/>
              <a:gd name="T60" fmla="*/ 8 w 91"/>
              <a:gd name="T61" fmla="*/ 508 h 575"/>
              <a:gd name="T62" fmla="*/ 0 w 91"/>
              <a:gd name="T63" fmla="*/ 476 h 575"/>
              <a:gd name="T64" fmla="*/ 0 w 91"/>
              <a:gd name="T65" fmla="*/ 444 h 575"/>
              <a:gd name="T66" fmla="*/ 4 w 91"/>
              <a:gd name="T67" fmla="*/ 425 h 575"/>
              <a:gd name="T68" fmla="*/ 8 w 91"/>
              <a:gd name="T69" fmla="*/ 397 h 575"/>
              <a:gd name="T70" fmla="*/ 8 w 91"/>
              <a:gd name="T71" fmla="*/ 361 h 575"/>
              <a:gd name="T72" fmla="*/ 12 w 91"/>
              <a:gd name="T73" fmla="*/ 309 h 575"/>
              <a:gd name="T74" fmla="*/ 12 w 91"/>
              <a:gd name="T75" fmla="*/ 254 h 575"/>
              <a:gd name="T76" fmla="*/ 16 w 91"/>
              <a:gd name="T77" fmla="*/ 202 h 575"/>
              <a:gd name="T78" fmla="*/ 16 w 91"/>
              <a:gd name="T79" fmla="*/ 163 h 575"/>
              <a:gd name="T80" fmla="*/ 16 w 91"/>
              <a:gd name="T81" fmla="*/ 131 h 575"/>
              <a:gd name="T82" fmla="*/ 12 w 91"/>
              <a:gd name="T83" fmla="*/ 95 h 575"/>
              <a:gd name="T84" fmla="*/ 8 w 91"/>
              <a:gd name="T85" fmla="*/ 63 h 575"/>
              <a:gd name="T86" fmla="*/ 0 w 91"/>
              <a:gd name="T87" fmla="*/ 36 h 575"/>
              <a:gd name="T88" fmla="*/ 0 w 91"/>
              <a:gd name="T89" fmla="*/ 20 h 575"/>
              <a:gd name="T90" fmla="*/ 4 w 91"/>
              <a:gd name="T91" fmla="*/ 12 h 575"/>
              <a:gd name="T92" fmla="*/ 8 w 91"/>
              <a:gd name="T93" fmla="*/ 8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" h="575">
                <a:moveTo>
                  <a:pt x="8" y="8"/>
                </a:moveTo>
                <a:lnTo>
                  <a:pt x="12" y="4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2" y="0"/>
                </a:lnTo>
                <a:lnTo>
                  <a:pt x="39" y="4"/>
                </a:lnTo>
                <a:lnTo>
                  <a:pt x="43" y="8"/>
                </a:lnTo>
                <a:lnTo>
                  <a:pt x="51" y="12"/>
                </a:lnTo>
                <a:lnTo>
                  <a:pt x="63" y="24"/>
                </a:lnTo>
                <a:lnTo>
                  <a:pt x="75" y="32"/>
                </a:lnTo>
                <a:lnTo>
                  <a:pt x="83" y="40"/>
                </a:lnTo>
                <a:lnTo>
                  <a:pt x="87" y="48"/>
                </a:lnTo>
                <a:lnTo>
                  <a:pt x="91" y="59"/>
                </a:lnTo>
                <a:lnTo>
                  <a:pt x="91" y="63"/>
                </a:lnTo>
                <a:lnTo>
                  <a:pt x="91" y="71"/>
                </a:lnTo>
                <a:lnTo>
                  <a:pt x="91" y="79"/>
                </a:lnTo>
                <a:lnTo>
                  <a:pt x="91" y="79"/>
                </a:lnTo>
                <a:lnTo>
                  <a:pt x="91" y="83"/>
                </a:lnTo>
                <a:lnTo>
                  <a:pt x="87" y="91"/>
                </a:lnTo>
                <a:lnTo>
                  <a:pt x="87" y="95"/>
                </a:lnTo>
                <a:lnTo>
                  <a:pt x="87" y="107"/>
                </a:lnTo>
                <a:lnTo>
                  <a:pt x="87" y="115"/>
                </a:lnTo>
                <a:lnTo>
                  <a:pt x="87" y="127"/>
                </a:lnTo>
                <a:lnTo>
                  <a:pt x="87" y="139"/>
                </a:lnTo>
                <a:lnTo>
                  <a:pt x="87" y="155"/>
                </a:lnTo>
                <a:lnTo>
                  <a:pt x="83" y="171"/>
                </a:lnTo>
                <a:lnTo>
                  <a:pt x="83" y="186"/>
                </a:lnTo>
                <a:lnTo>
                  <a:pt x="83" y="206"/>
                </a:lnTo>
                <a:lnTo>
                  <a:pt x="83" y="226"/>
                </a:lnTo>
                <a:lnTo>
                  <a:pt x="83" y="250"/>
                </a:lnTo>
                <a:lnTo>
                  <a:pt x="83" y="274"/>
                </a:lnTo>
                <a:lnTo>
                  <a:pt x="83" y="298"/>
                </a:lnTo>
                <a:lnTo>
                  <a:pt x="83" y="325"/>
                </a:lnTo>
                <a:lnTo>
                  <a:pt x="83" y="349"/>
                </a:lnTo>
                <a:lnTo>
                  <a:pt x="79" y="373"/>
                </a:lnTo>
                <a:lnTo>
                  <a:pt x="79" y="393"/>
                </a:lnTo>
                <a:lnTo>
                  <a:pt x="79" y="413"/>
                </a:lnTo>
                <a:lnTo>
                  <a:pt x="79" y="432"/>
                </a:lnTo>
                <a:lnTo>
                  <a:pt x="79" y="448"/>
                </a:lnTo>
                <a:lnTo>
                  <a:pt x="75" y="464"/>
                </a:lnTo>
                <a:lnTo>
                  <a:pt x="75" y="480"/>
                </a:lnTo>
                <a:lnTo>
                  <a:pt x="75" y="492"/>
                </a:lnTo>
                <a:lnTo>
                  <a:pt x="75" y="504"/>
                </a:lnTo>
                <a:lnTo>
                  <a:pt x="71" y="516"/>
                </a:lnTo>
                <a:lnTo>
                  <a:pt x="71" y="524"/>
                </a:lnTo>
                <a:lnTo>
                  <a:pt x="71" y="532"/>
                </a:lnTo>
                <a:lnTo>
                  <a:pt x="67" y="536"/>
                </a:lnTo>
                <a:lnTo>
                  <a:pt x="67" y="540"/>
                </a:lnTo>
                <a:lnTo>
                  <a:pt x="63" y="556"/>
                </a:lnTo>
                <a:lnTo>
                  <a:pt x="55" y="567"/>
                </a:lnTo>
                <a:lnTo>
                  <a:pt x="51" y="571"/>
                </a:lnTo>
                <a:lnTo>
                  <a:pt x="51" y="571"/>
                </a:lnTo>
                <a:lnTo>
                  <a:pt x="47" y="575"/>
                </a:lnTo>
                <a:lnTo>
                  <a:pt x="43" y="575"/>
                </a:lnTo>
                <a:lnTo>
                  <a:pt x="35" y="571"/>
                </a:lnTo>
                <a:lnTo>
                  <a:pt x="28" y="567"/>
                </a:lnTo>
                <a:lnTo>
                  <a:pt x="24" y="559"/>
                </a:lnTo>
                <a:lnTo>
                  <a:pt x="20" y="552"/>
                </a:lnTo>
                <a:lnTo>
                  <a:pt x="16" y="536"/>
                </a:lnTo>
                <a:lnTo>
                  <a:pt x="12" y="524"/>
                </a:lnTo>
                <a:lnTo>
                  <a:pt x="8" y="508"/>
                </a:lnTo>
                <a:lnTo>
                  <a:pt x="4" y="492"/>
                </a:lnTo>
                <a:lnTo>
                  <a:pt x="0" y="476"/>
                </a:lnTo>
                <a:lnTo>
                  <a:pt x="0" y="460"/>
                </a:lnTo>
                <a:lnTo>
                  <a:pt x="0" y="444"/>
                </a:lnTo>
                <a:lnTo>
                  <a:pt x="4" y="432"/>
                </a:lnTo>
                <a:lnTo>
                  <a:pt x="4" y="425"/>
                </a:lnTo>
                <a:lnTo>
                  <a:pt x="8" y="413"/>
                </a:lnTo>
                <a:lnTo>
                  <a:pt x="8" y="397"/>
                </a:lnTo>
                <a:lnTo>
                  <a:pt x="8" y="381"/>
                </a:lnTo>
                <a:lnTo>
                  <a:pt x="8" y="361"/>
                </a:lnTo>
                <a:lnTo>
                  <a:pt x="8" y="337"/>
                </a:lnTo>
                <a:lnTo>
                  <a:pt x="12" y="309"/>
                </a:lnTo>
                <a:lnTo>
                  <a:pt x="12" y="282"/>
                </a:lnTo>
                <a:lnTo>
                  <a:pt x="12" y="254"/>
                </a:lnTo>
                <a:lnTo>
                  <a:pt x="16" y="226"/>
                </a:lnTo>
                <a:lnTo>
                  <a:pt x="16" y="202"/>
                </a:lnTo>
                <a:lnTo>
                  <a:pt x="16" y="178"/>
                </a:lnTo>
                <a:lnTo>
                  <a:pt x="16" y="163"/>
                </a:lnTo>
                <a:lnTo>
                  <a:pt x="16" y="143"/>
                </a:lnTo>
                <a:lnTo>
                  <a:pt x="16" y="131"/>
                </a:lnTo>
                <a:lnTo>
                  <a:pt x="16" y="115"/>
                </a:lnTo>
                <a:lnTo>
                  <a:pt x="12" y="95"/>
                </a:lnTo>
                <a:lnTo>
                  <a:pt x="8" y="79"/>
                </a:lnTo>
                <a:lnTo>
                  <a:pt x="8" y="63"/>
                </a:lnTo>
                <a:lnTo>
                  <a:pt x="4" y="48"/>
                </a:lnTo>
                <a:lnTo>
                  <a:pt x="0" y="36"/>
                </a:lnTo>
                <a:lnTo>
                  <a:pt x="0" y="28"/>
                </a:lnTo>
                <a:lnTo>
                  <a:pt x="0" y="20"/>
                </a:lnTo>
                <a:lnTo>
                  <a:pt x="0" y="16"/>
                </a:lnTo>
                <a:lnTo>
                  <a:pt x="4" y="12"/>
                </a:lnTo>
                <a:lnTo>
                  <a:pt x="8" y="8"/>
                </a:lnTo>
                <a:lnTo>
                  <a:pt x="8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40">
            <a:extLst>
              <a:ext uri="{FF2B5EF4-FFF2-40B4-BE49-F238E27FC236}">
                <a16:creationId xmlns:a16="http://schemas.microsoft.com/office/drawing/2014/main" xmlns="" id="{4421801A-EBFF-4878-8B00-2BBAD1FF932E}"/>
              </a:ext>
            </a:extLst>
          </p:cNvPr>
          <p:cNvSpPr>
            <a:spLocks/>
          </p:cNvSpPr>
          <p:nvPr/>
        </p:nvSpPr>
        <p:spPr bwMode="auto">
          <a:xfrm>
            <a:off x="2969593" y="2010740"/>
            <a:ext cx="695700" cy="547000"/>
          </a:xfrm>
          <a:custGeom>
            <a:avLst/>
            <a:gdLst>
              <a:gd name="T0" fmla="*/ 80 w 262"/>
              <a:gd name="T1" fmla="*/ 87 h 206"/>
              <a:gd name="T2" fmla="*/ 60 w 262"/>
              <a:gd name="T3" fmla="*/ 71 h 206"/>
              <a:gd name="T4" fmla="*/ 44 w 262"/>
              <a:gd name="T5" fmla="*/ 59 h 206"/>
              <a:gd name="T6" fmla="*/ 28 w 262"/>
              <a:gd name="T7" fmla="*/ 47 h 206"/>
              <a:gd name="T8" fmla="*/ 16 w 262"/>
              <a:gd name="T9" fmla="*/ 36 h 206"/>
              <a:gd name="T10" fmla="*/ 8 w 262"/>
              <a:gd name="T11" fmla="*/ 28 h 206"/>
              <a:gd name="T12" fmla="*/ 4 w 262"/>
              <a:gd name="T13" fmla="*/ 20 h 206"/>
              <a:gd name="T14" fmla="*/ 0 w 262"/>
              <a:gd name="T15" fmla="*/ 16 h 206"/>
              <a:gd name="T16" fmla="*/ 0 w 262"/>
              <a:gd name="T17" fmla="*/ 12 h 206"/>
              <a:gd name="T18" fmla="*/ 4 w 262"/>
              <a:gd name="T19" fmla="*/ 8 h 206"/>
              <a:gd name="T20" fmla="*/ 12 w 262"/>
              <a:gd name="T21" fmla="*/ 4 h 206"/>
              <a:gd name="T22" fmla="*/ 24 w 262"/>
              <a:gd name="T23" fmla="*/ 0 h 206"/>
              <a:gd name="T24" fmla="*/ 36 w 262"/>
              <a:gd name="T25" fmla="*/ 0 h 206"/>
              <a:gd name="T26" fmla="*/ 44 w 262"/>
              <a:gd name="T27" fmla="*/ 0 h 206"/>
              <a:gd name="T28" fmla="*/ 56 w 262"/>
              <a:gd name="T29" fmla="*/ 0 h 206"/>
              <a:gd name="T30" fmla="*/ 64 w 262"/>
              <a:gd name="T31" fmla="*/ 4 h 206"/>
              <a:gd name="T32" fmla="*/ 80 w 262"/>
              <a:gd name="T33" fmla="*/ 8 h 206"/>
              <a:gd name="T34" fmla="*/ 91 w 262"/>
              <a:gd name="T35" fmla="*/ 12 h 206"/>
              <a:gd name="T36" fmla="*/ 107 w 262"/>
              <a:gd name="T37" fmla="*/ 20 h 206"/>
              <a:gd name="T38" fmla="*/ 127 w 262"/>
              <a:gd name="T39" fmla="*/ 24 h 206"/>
              <a:gd name="T40" fmla="*/ 143 w 262"/>
              <a:gd name="T41" fmla="*/ 32 h 206"/>
              <a:gd name="T42" fmla="*/ 163 w 262"/>
              <a:gd name="T43" fmla="*/ 39 h 206"/>
              <a:gd name="T44" fmla="*/ 179 w 262"/>
              <a:gd name="T45" fmla="*/ 47 h 206"/>
              <a:gd name="T46" fmla="*/ 195 w 262"/>
              <a:gd name="T47" fmla="*/ 55 h 206"/>
              <a:gd name="T48" fmla="*/ 207 w 262"/>
              <a:gd name="T49" fmla="*/ 63 h 206"/>
              <a:gd name="T50" fmla="*/ 219 w 262"/>
              <a:gd name="T51" fmla="*/ 71 h 206"/>
              <a:gd name="T52" fmla="*/ 230 w 262"/>
              <a:gd name="T53" fmla="*/ 79 h 206"/>
              <a:gd name="T54" fmla="*/ 238 w 262"/>
              <a:gd name="T55" fmla="*/ 87 h 206"/>
              <a:gd name="T56" fmla="*/ 242 w 262"/>
              <a:gd name="T57" fmla="*/ 95 h 206"/>
              <a:gd name="T58" fmla="*/ 250 w 262"/>
              <a:gd name="T59" fmla="*/ 111 h 206"/>
              <a:gd name="T60" fmla="*/ 258 w 262"/>
              <a:gd name="T61" fmla="*/ 123 h 206"/>
              <a:gd name="T62" fmla="*/ 262 w 262"/>
              <a:gd name="T63" fmla="*/ 135 h 206"/>
              <a:gd name="T64" fmla="*/ 262 w 262"/>
              <a:gd name="T65" fmla="*/ 143 h 206"/>
              <a:gd name="T66" fmla="*/ 262 w 262"/>
              <a:gd name="T67" fmla="*/ 155 h 206"/>
              <a:gd name="T68" fmla="*/ 262 w 262"/>
              <a:gd name="T69" fmla="*/ 166 h 206"/>
              <a:gd name="T70" fmla="*/ 262 w 262"/>
              <a:gd name="T71" fmla="*/ 174 h 206"/>
              <a:gd name="T72" fmla="*/ 258 w 262"/>
              <a:gd name="T73" fmla="*/ 186 h 206"/>
              <a:gd name="T74" fmla="*/ 254 w 262"/>
              <a:gd name="T75" fmla="*/ 194 h 206"/>
              <a:gd name="T76" fmla="*/ 250 w 262"/>
              <a:gd name="T77" fmla="*/ 202 h 206"/>
              <a:gd name="T78" fmla="*/ 242 w 262"/>
              <a:gd name="T79" fmla="*/ 206 h 206"/>
              <a:gd name="T80" fmla="*/ 234 w 262"/>
              <a:gd name="T81" fmla="*/ 206 h 206"/>
              <a:gd name="T82" fmla="*/ 226 w 262"/>
              <a:gd name="T83" fmla="*/ 206 h 206"/>
              <a:gd name="T84" fmla="*/ 215 w 262"/>
              <a:gd name="T85" fmla="*/ 202 h 206"/>
              <a:gd name="T86" fmla="*/ 203 w 262"/>
              <a:gd name="T87" fmla="*/ 194 h 206"/>
              <a:gd name="T88" fmla="*/ 187 w 262"/>
              <a:gd name="T89" fmla="*/ 182 h 206"/>
              <a:gd name="T90" fmla="*/ 179 w 262"/>
              <a:gd name="T91" fmla="*/ 174 h 206"/>
              <a:gd name="T92" fmla="*/ 171 w 262"/>
              <a:gd name="T93" fmla="*/ 166 h 206"/>
              <a:gd name="T94" fmla="*/ 159 w 262"/>
              <a:gd name="T95" fmla="*/ 159 h 206"/>
              <a:gd name="T96" fmla="*/ 147 w 262"/>
              <a:gd name="T97" fmla="*/ 147 h 206"/>
              <a:gd name="T98" fmla="*/ 131 w 262"/>
              <a:gd name="T99" fmla="*/ 135 h 206"/>
              <a:gd name="T100" fmla="*/ 115 w 262"/>
              <a:gd name="T101" fmla="*/ 119 h 206"/>
              <a:gd name="T102" fmla="*/ 99 w 262"/>
              <a:gd name="T103" fmla="*/ 103 h 206"/>
              <a:gd name="T104" fmla="*/ 80 w 262"/>
              <a:gd name="T105" fmla="*/ 87 h 206"/>
              <a:gd name="T106" fmla="*/ 80 w 262"/>
              <a:gd name="T107" fmla="*/ 87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62" h="206">
                <a:moveTo>
                  <a:pt x="80" y="87"/>
                </a:moveTo>
                <a:lnTo>
                  <a:pt x="60" y="71"/>
                </a:lnTo>
                <a:lnTo>
                  <a:pt x="44" y="59"/>
                </a:lnTo>
                <a:lnTo>
                  <a:pt x="28" y="47"/>
                </a:lnTo>
                <a:lnTo>
                  <a:pt x="16" y="36"/>
                </a:lnTo>
                <a:lnTo>
                  <a:pt x="8" y="28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12" y="4"/>
                </a:lnTo>
                <a:lnTo>
                  <a:pt x="24" y="0"/>
                </a:lnTo>
                <a:lnTo>
                  <a:pt x="36" y="0"/>
                </a:lnTo>
                <a:lnTo>
                  <a:pt x="44" y="0"/>
                </a:lnTo>
                <a:lnTo>
                  <a:pt x="56" y="0"/>
                </a:lnTo>
                <a:lnTo>
                  <a:pt x="64" y="4"/>
                </a:lnTo>
                <a:lnTo>
                  <a:pt x="80" y="8"/>
                </a:lnTo>
                <a:lnTo>
                  <a:pt x="91" y="12"/>
                </a:lnTo>
                <a:lnTo>
                  <a:pt x="107" y="20"/>
                </a:lnTo>
                <a:lnTo>
                  <a:pt x="127" y="24"/>
                </a:lnTo>
                <a:lnTo>
                  <a:pt x="143" y="32"/>
                </a:lnTo>
                <a:lnTo>
                  <a:pt x="163" y="39"/>
                </a:lnTo>
                <a:lnTo>
                  <a:pt x="179" y="47"/>
                </a:lnTo>
                <a:lnTo>
                  <a:pt x="195" y="55"/>
                </a:lnTo>
                <a:lnTo>
                  <a:pt x="207" y="63"/>
                </a:lnTo>
                <a:lnTo>
                  <a:pt x="219" y="71"/>
                </a:lnTo>
                <a:lnTo>
                  <a:pt x="230" y="79"/>
                </a:lnTo>
                <a:lnTo>
                  <a:pt x="238" y="87"/>
                </a:lnTo>
                <a:lnTo>
                  <a:pt x="242" y="95"/>
                </a:lnTo>
                <a:lnTo>
                  <a:pt x="250" y="111"/>
                </a:lnTo>
                <a:lnTo>
                  <a:pt x="258" y="123"/>
                </a:lnTo>
                <a:lnTo>
                  <a:pt x="262" y="135"/>
                </a:lnTo>
                <a:lnTo>
                  <a:pt x="262" y="143"/>
                </a:lnTo>
                <a:lnTo>
                  <a:pt x="262" y="155"/>
                </a:lnTo>
                <a:lnTo>
                  <a:pt x="262" y="166"/>
                </a:lnTo>
                <a:lnTo>
                  <a:pt x="262" y="174"/>
                </a:lnTo>
                <a:lnTo>
                  <a:pt x="258" y="186"/>
                </a:lnTo>
                <a:lnTo>
                  <a:pt x="254" y="194"/>
                </a:lnTo>
                <a:lnTo>
                  <a:pt x="250" y="202"/>
                </a:lnTo>
                <a:lnTo>
                  <a:pt x="242" y="206"/>
                </a:lnTo>
                <a:lnTo>
                  <a:pt x="234" y="206"/>
                </a:lnTo>
                <a:lnTo>
                  <a:pt x="226" y="206"/>
                </a:lnTo>
                <a:lnTo>
                  <a:pt x="215" y="202"/>
                </a:lnTo>
                <a:lnTo>
                  <a:pt x="203" y="194"/>
                </a:lnTo>
                <a:lnTo>
                  <a:pt x="187" y="182"/>
                </a:lnTo>
                <a:lnTo>
                  <a:pt x="179" y="174"/>
                </a:lnTo>
                <a:lnTo>
                  <a:pt x="171" y="166"/>
                </a:lnTo>
                <a:lnTo>
                  <a:pt x="159" y="159"/>
                </a:lnTo>
                <a:lnTo>
                  <a:pt x="147" y="147"/>
                </a:lnTo>
                <a:lnTo>
                  <a:pt x="131" y="135"/>
                </a:lnTo>
                <a:lnTo>
                  <a:pt x="115" y="119"/>
                </a:lnTo>
                <a:lnTo>
                  <a:pt x="99" y="103"/>
                </a:lnTo>
                <a:lnTo>
                  <a:pt x="80" y="87"/>
                </a:lnTo>
                <a:lnTo>
                  <a:pt x="80" y="8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88" name="Freeform 44">
            <a:extLst>
              <a:ext uri="{FF2B5EF4-FFF2-40B4-BE49-F238E27FC236}">
                <a16:creationId xmlns:a16="http://schemas.microsoft.com/office/drawing/2014/main" xmlns="" id="{A0725028-9461-457D-980C-E6328031F710}"/>
              </a:ext>
            </a:extLst>
          </p:cNvPr>
          <p:cNvSpPr>
            <a:spLocks/>
          </p:cNvSpPr>
          <p:nvPr/>
        </p:nvSpPr>
        <p:spPr bwMode="auto">
          <a:xfrm>
            <a:off x="4946768" y="1441169"/>
            <a:ext cx="2373876" cy="507171"/>
          </a:xfrm>
          <a:custGeom>
            <a:avLst/>
            <a:gdLst>
              <a:gd name="T0" fmla="*/ 851 w 894"/>
              <a:gd name="T1" fmla="*/ 103 h 191"/>
              <a:gd name="T2" fmla="*/ 815 w 894"/>
              <a:gd name="T3" fmla="*/ 103 h 191"/>
              <a:gd name="T4" fmla="*/ 763 w 894"/>
              <a:gd name="T5" fmla="*/ 99 h 191"/>
              <a:gd name="T6" fmla="*/ 704 w 894"/>
              <a:gd name="T7" fmla="*/ 99 h 191"/>
              <a:gd name="T8" fmla="*/ 656 w 894"/>
              <a:gd name="T9" fmla="*/ 103 h 191"/>
              <a:gd name="T10" fmla="*/ 616 w 894"/>
              <a:gd name="T11" fmla="*/ 107 h 191"/>
              <a:gd name="T12" fmla="*/ 568 w 894"/>
              <a:gd name="T13" fmla="*/ 111 h 191"/>
              <a:gd name="T14" fmla="*/ 513 w 894"/>
              <a:gd name="T15" fmla="*/ 119 h 191"/>
              <a:gd name="T16" fmla="*/ 421 w 894"/>
              <a:gd name="T17" fmla="*/ 131 h 191"/>
              <a:gd name="T18" fmla="*/ 294 w 894"/>
              <a:gd name="T19" fmla="*/ 151 h 191"/>
              <a:gd name="T20" fmla="*/ 191 w 894"/>
              <a:gd name="T21" fmla="*/ 171 h 191"/>
              <a:gd name="T22" fmla="*/ 139 w 894"/>
              <a:gd name="T23" fmla="*/ 183 h 191"/>
              <a:gd name="T24" fmla="*/ 100 w 894"/>
              <a:gd name="T25" fmla="*/ 191 h 191"/>
              <a:gd name="T26" fmla="*/ 76 w 894"/>
              <a:gd name="T27" fmla="*/ 191 h 191"/>
              <a:gd name="T28" fmla="*/ 64 w 894"/>
              <a:gd name="T29" fmla="*/ 191 h 191"/>
              <a:gd name="T30" fmla="*/ 56 w 894"/>
              <a:gd name="T31" fmla="*/ 187 h 191"/>
              <a:gd name="T32" fmla="*/ 44 w 894"/>
              <a:gd name="T33" fmla="*/ 175 h 191"/>
              <a:gd name="T34" fmla="*/ 20 w 894"/>
              <a:gd name="T35" fmla="*/ 155 h 191"/>
              <a:gd name="T36" fmla="*/ 8 w 894"/>
              <a:gd name="T37" fmla="*/ 143 h 191"/>
              <a:gd name="T38" fmla="*/ 4 w 894"/>
              <a:gd name="T39" fmla="*/ 131 h 191"/>
              <a:gd name="T40" fmla="*/ 0 w 894"/>
              <a:gd name="T41" fmla="*/ 127 h 191"/>
              <a:gd name="T42" fmla="*/ 4 w 894"/>
              <a:gd name="T43" fmla="*/ 119 h 191"/>
              <a:gd name="T44" fmla="*/ 16 w 894"/>
              <a:gd name="T45" fmla="*/ 119 h 191"/>
              <a:gd name="T46" fmla="*/ 36 w 894"/>
              <a:gd name="T47" fmla="*/ 115 h 191"/>
              <a:gd name="T48" fmla="*/ 64 w 894"/>
              <a:gd name="T49" fmla="*/ 115 h 191"/>
              <a:gd name="T50" fmla="*/ 112 w 894"/>
              <a:gd name="T51" fmla="*/ 111 h 191"/>
              <a:gd name="T52" fmla="*/ 187 w 894"/>
              <a:gd name="T53" fmla="*/ 103 h 191"/>
              <a:gd name="T54" fmla="*/ 231 w 894"/>
              <a:gd name="T55" fmla="*/ 96 h 191"/>
              <a:gd name="T56" fmla="*/ 322 w 894"/>
              <a:gd name="T57" fmla="*/ 80 h 191"/>
              <a:gd name="T58" fmla="*/ 402 w 894"/>
              <a:gd name="T59" fmla="*/ 68 h 191"/>
              <a:gd name="T60" fmla="*/ 485 w 894"/>
              <a:gd name="T61" fmla="*/ 52 h 191"/>
              <a:gd name="T62" fmla="*/ 596 w 894"/>
              <a:gd name="T63" fmla="*/ 32 h 191"/>
              <a:gd name="T64" fmla="*/ 684 w 894"/>
              <a:gd name="T65" fmla="*/ 16 h 191"/>
              <a:gd name="T66" fmla="*/ 731 w 894"/>
              <a:gd name="T67" fmla="*/ 4 h 191"/>
              <a:gd name="T68" fmla="*/ 767 w 894"/>
              <a:gd name="T69" fmla="*/ 0 h 191"/>
              <a:gd name="T70" fmla="*/ 791 w 894"/>
              <a:gd name="T71" fmla="*/ 0 h 191"/>
              <a:gd name="T72" fmla="*/ 815 w 894"/>
              <a:gd name="T73" fmla="*/ 8 h 191"/>
              <a:gd name="T74" fmla="*/ 847 w 894"/>
              <a:gd name="T75" fmla="*/ 24 h 191"/>
              <a:gd name="T76" fmla="*/ 874 w 894"/>
              <a:gd name="T77" fmla="*/ 44 h 191"/>
              <a:gd name="T78" fmla="*/ 890 w 894"/>
              <a:gd name="T79" fmla="*/ 60 h 191"/>
              <a:gd name="T80" fmla="*/ 894 w 894"/>
              <a:gd name="T81" fmla="*/ 80 h 191"/>
              <a:gd name="T82" fmla="*/ 886 w 894"/>
              <a:gd name="T83" fmla="*/ 92 h 191"/>
              <a:gd name="T84" fmla="*/ 874 w 894"/>
              <a:gd name="T85" fmla="*/ 99 h 191"/>
              <a:gd name="T86" fmla="*/ 866 w 894"/>
              <a:gd name="T87" fmla="*/ 99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94" h="191">
                <a:moveTo>
                  <a:pt x="866" y="99"/>
                </a:moveTo>
                <a:lnTo>
                  <a:pt x="851" y="103"/>
                </a:lnTo>
                <a:lnTo>
                  <a:pt x="835" y="103"/>
                </a:lnTo>
                <a:lnTo>
                  <a:pt x="815" y="103"/>
                </a:lnTo>
                <a:lnTo>
                  <a:pt x="791" y="99"/>
                </a:lnTo>
                <a:lnTo>
                  <a:pt x="763" y="99"/>
                </a:lnTo>
                <a:lnTo>
                  <a:pt x="735" y="99"/>
                </a:lnTo>
                <a:lnTo>
                  <a:pt x="704" y="99"/>
                </a:lnTo>
                <a:lnTo>
                  <a:pt x="672" y="99"/>
                </a:lnTo>
                <a:lnTo>
                  <a:pt x="656" y="103"/>
                </a:lnTo>
                <a:lnTo>
                  <a:pt x="636" y="103"/>
                </a:lnTo>
                <a:lnTo>
                  <a:pt x="616" y="107"/>
                </a:lnTo>
                <a:lnTo>
                  <a:pt x="592" y="111"/>
                </a:lnTo>
                <a:lnTo>
                  <a:pt x="568" y="111"/>
                </a:lnTo>
                <a:lnTo>
                  <a:pt x="541" y="115"/>
                </a:lnTo>
                <a:lnTo>
                  <a:pt x="513" y="119"/>
                </a:lnTo>
                <a:lnTo>
                  <a:pt x="485" y="123"/>
                </a:lnTo>
                <a:lnTo>
                  <a:pt x="421" y="131"/>
                </a:lnTo>
                <a:lnTo>
                  <a:pt x="358" y="143"/>
                </a:lnTo>
                <a:lnTo>
                  <a:pt x="294" y="151"/>
                </a:lnTo>
                <a:lnTo>
                  <a:pt x="227" y="163"/>
                </a:lnTo>
                <a:lnTo>
                  <a:pt x="191" y="171"/>
                </a:lnTo>
                <a:lnTo>
                  <a:pt x="163" y="179"/>
                </a:lnTo>
                <a:lnTo>
                  <a:pt x="139" y="183"/>
                </a:lnTo>
                <a:lnTo>
                  <a:pt x="120" y="187"/>
                </a:lnTo>
                <a:lnTo>
                  <a:pt x="100" y="191"/>
                </a:lnTo>
                <a:lnTo>
                  <a:pt x="88" y="191"/>
                </a:lnTo>
                <a:lnTo>
                  <a:pt x="76" y="191"/>
                </a:lnTo>
                <a:lnTo>
                  <a:pt x="72" y="191"/>
                </a:lnTo>
                <a:lnTo>
                  <a:pt x="64" y="191"/>
                </a:lnTo>
                <a:lnTo>
                  <a:pt x="60" y="187"/>
                </a:lnTo>
                <a:lnTo>
                  <a:pt x="56" y="187"/>
                </a:lnTo>
                <a:lnTo>
                  <a:pt x="48" y="183"/>
                </a:lnTo>
                <a:lnTo>
                  <a:pt x="44" y="175"/>
                </a:lnTo>
                <a:lnTo>
                  <a:pt x="36" y="171"/>
                </a:lnTo>
                <a:lnTo>
                  <a:pt x="20" y="155"/>
                </a:lnTo>
                <a:lnTo>
                  <a:pt x="16" y="147"/>
                </a:lnTo>
                <a:lnTo>
                  <a:pt x="8" y="143"/>
                </a:lnTo>
                <a:lnTo>
                  <a:pt x="4" y="135"/>
                </a:lnTo>
                <a:lnTo>
                  <a:pt x="4" y="131"/>
                </a:lnTo>
                <a:lnTo>
                  <a:pt x="0" y="127"/>
                </a:lnTo>
                <a:lnTo>
                  <a:pt x="0" y="127"/>
                </a:lnTo>
                <a:lnTo>
                  <a:pt x="0" y="123"/>
                </a:lnTo>
                <a:lnTo>
                  <a:pt x="4" y="119"/>
                </a:lnTo>
                <a:lnTo>
                  <a:pt x="8" y="119"/>
                </a:lnTo>
                <a:lnTo>
                  <a:pt x="16" y="119"/>
                </a:lnTo>
                <a:lnTo>
                  <a:pt x="24" y="119"/>
                </a:lnTo>
                <a:lnTo>
                  <a:pt x="36" y="115"/>
                </a:lnTo>
                <a:lnTo>
                  <a:pt x="48" y="115"/>
                </a:lnTo>
                <a:lnTo>
                  <a:pt x="64" y="115"/>
                </a:lnTo>
                <a:lnTo>
                  <a:pt x="80" y="115"/>
                </a:lnTo>
                <a:lnTo>
                  <a:pt x="112" y="111"/>
                </a:lnTo>
                <a:lnTo>
                  <a:pt x="147" y="111"/>
                </a:lnTo>
                <a:lnTo>
                  <a:pt x="187" y="103"/>
                </a:lnTo>
                <a:lnTo>
                  <a:pt x="207" y="99"/>
                </a:lnTo>
                <a:lnTo>
                  <a:pt x="231" y="96"/>
                </a:lnTo>
                <a:lnTo>
                  <a:pt x="275" y="88"/>
                </a:lnTo>
                <a:lnTo>
                  <a:pt x="322" y="80"/>
                </a:lnTo>
                <a:lnTo>
                  <a:pt x="374" y="72"/>
                </a:lnTo>
                <a:lnTo>
                  <a:pt x="402" y="68"/>
                </a:lnTo>
                <a:lnTo>
                  <a:pt x="429" y="64"/>
                </a:lnTo>
                <a:lnTo>
                  <a:pt x="485" y="52"/>
                </a:lnTo>
                <a:lnTo>
                  <a:pt x="541" y="44"/>
                </a:lnTo>
                <a:lnTo>
                  <a:pt x="596" y="32"/>
                </a:lnTo>
                <a:lnTo>
                  <a:pt x="656" y="20"/>
                </a:lnTo>
                <a:lnTo>
                  <a:pt x="684" y="16"/>
                </a:lnTo>
                <a:lnTo>
                  <a:pt x="708" y="8"/>
                </a:lnTo>
                <a:lnTo>
                  <a:pt x="731" y="4"/>
                </a:lnTo>
                <a:lnTo>
                  <a:pt x="747" y="4"/>
                </a:lnTo>
                <a:lnTo>
                  <a:pt x="767" y="0"/>
                </a:lnTo>
                <a:lnTo>
                  <a:pt x="779" y="0"/>
                </a:lnTo>
                <a:lnTo>
                  <a:pt x="791" y="0"/>
                </a:lnTo>
                <a:lnTo>
                  <a:pt x="799" y="4"/>
                </a:lnTo>
                <a:lnTo>
                  <a:pt x="815" y="8"/>
                </a:lnTo>
                <a:lnTo>
                  <a:pt x="831" y="16"/>
                </a:lnTo>
                <a:lnTo>
                  <a:pt x="847" y="24"/>
                </a:lnTo>
                <a:lnTo>
                  <a:pt x="858" y="32"/>
                </a:lnTo>
                <a:lnTo>
                  <a:pt x="874" y="44"/>
                </a:lnTo>
                <a:lnTo>
                  <a:pt x="882" y="52"/>
                </a:lnTo>
                <a:lnTo>
                  <a:pt x="890" y="60"/>
                </a:lnTo>
                <a:lnTo>
                  <a:pt x="894" y="72"/>
                </a:lnTo>
                <a:lnTo>
                  <a:pt x="894" y="80"/>
                </a:lnTo>
                <a:lnTo>
                  <a:pt x="890" y="88"/>
                </a:lnTo>
                <a:lnTo>
                  <a:pt x="886" y="92"/>
                </a:lnTo>
                <a:lnTo>
                  <a:pt x="882" y="96"/>
                </a:lnTo>
                <a:lnTo>
                  <a:pt x="874" y="99"/>
                </a:lnTo>
                <a:lnTo>
                  <a:pt x="866" y="99"/>
                </a:lnTo>
                <a:lnTo>
                  <a:pt x="866" y="9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41">
            <a:extLst>
              <a:ext uri="{FF2B5EF4-FFF2-40B4-BE49-F238E27FC236}">
                <a16:creationId xmlns:a16="http://schemas.microsoft.com/office/drawing/2014/main" xmlns="" id="{5F4D11D7-C8BF-4118-8152-3A344F0425B4}"/>
              </a:ext>
            </a:extLst>
          </p:cNvPr>
          <p:cNvSpPr>
            <a:spLocks/>
          </p:cNvSpPr>
          <p:nvPr/>
        </p:nvSpPr>
        <p:spPr bwMode="auto">
          <a:xfrm>
            <a:off x="2723434" y="5025577"/>
            <a:ext cx="827579" cy="758428"/>
          </a:xfrm>
          <a:custGeom>
            <a:avLst/>
            <a:gdLst>
              <a:gd name="T0" fmla="*/ 0 w 236"/>
              <a:gd name="T1" fmla="*/ 16 h 152"/>
              <a:gd name="T2" fmla="*/ 0 w 236"/>
              <a:gd name="T3" fmla="*/ 12 h 152"/>
              <a:gd name="T4" fmla="*/ 0 w 236"/>
              <a:gd name="T5" fmla="*/ 8 h 152"/>
              <a:gd name="T6" fmla="*/ 4 w 236"/>
              <a:gd name="T7" fmla="*/ 4 h 152"/>
              <a:gd name="T8" fmla="*/ 12 w 236"/>
              <a:gd name="T9" fmla="*/ 0 h 152"/>
              <a:gd name="T10" fmla="*/ 16 w 236"/>
              <a:gd name="T11" fmla="*/ 0 h 152"/>
              <a:gd name="T12" fmla="*/ 20 w 236"/>
              <a:gd name="T13" fmla="*/ 0 h 152"/>
              <a:gd name="T14" fmla="*/ 28 w 236"/>
              <a:gd name="T15" fmla="*/ 4 h 152"/>
              <a:gd name="T16" fmla="*/ 40 w 236"/>
              <a:gd name="T17" fmla="*/ 8 h 152"/>
              <a:gd name="T18" fmla="*/ 52 w 236"/>
              <a:gd name="T19" fmla="*/ 12 h 152"/>
              <a:gd name="T20" fmla="*/ 68 w 236"/>
              <a:gd name="T21" fmla="*/ 16 h 152"/>
              <a:gd name="T22" fmla="*/ 84 w 236"/>
              <a:gd name="T23" fmla="*/ 24 h 152"/>
              <a:gd name="T24" fmla="*/ 104 w 236"/>
              <a:gd name="T25" fmla="*/ 32 h 152"/>
              <a:gd name="T26" fmla="*/ 124 w 236"/>
              <a:gd name="T27" fmla="*/ 36 h 152"/>
              <a:gd name="T28" fmla="*/ 140 w 236"/>
              <a:gd name="T29" fmla="*/ 44 h 152"/>
              <a:gd name="T30" fmla="*/ 156 w 236"/>
              <a:gd name="T31" fmla="*/ 52 h 152"/>
              <a:gd name="T32" fmla="*/ 168 w 236"/>
              <a:gd name="T33" fmla="*/ 56 h 152"/>
              <a:gd name="T34" fmla="*/ 180 w 236"/>
              <a:gd name="T35" fmla="*/ 60 h 152"/>
              <a:gd name="T36" fmla="*/ 188 w 236"/>
              <a:gd name="T37" fmla="*/ 64 h 152"/>
              <a:gd name="T38" fmla="*/ 196 w 236"/>
              <a:gd name="T39" fmla="*/ 68 h 152"/>
              <a:gd name="T40" fmla="*/ 204 w 236"/>
              <a:gd name="T41" fmla="*/ 72 h 152"/>
              <a:gd name="T42" fmla="*/ 212 w 236"/>
              <a:gd name="T43" fmla="*/ 80 h 152"/>
              <a:gd name="T44" fmla="*/ 220 w 236"/>
              <a:gd name="T45" fmla="*/ 84 h 152"/>
              <a:gd name="T46" fmla="*/ 224 w 236"/>
              <a:gd name="T47" fmla="*/ 96 h 152"/>
              <a:gd name="T48" fmla="*/ 232 w 236"/>
              <a:gd name="T49" fmla="*/ 104 h 152"/>
              <a:gd name="T50" fmla="*/ 232 w 236"/>
              <a:gd name="T51" fmla="*/ 112 h 152"/>
              <a:gd name="T52" fmla="*/ 236 w 236"/>
              <a:gd name="T53" fmla="*/ 124 h 152"/>
              <a:gd name="T54" fmla="*/ 236 w 236"/>
              <a:gd name="T55" fmla="*/ 132 h 152"/>
              <a:gd name="T56" fmla="*/ 236 w 236"/>
              <a:gd name="T57" fmla="*/ 136 h 152"/>
              <a:gd name="T58" fmla="*/ 232 w 236"/>
              <a:gd name="T59" fmla="*/ 144 h 152"/>
              <a:gd name="T60" fmla="*/ 228 w 236"/>
              <a:gd name="T61" fmla="*/ 148 h 152"/>
              <a:gd name="T62" fmla="*/ 224 w 236"/>
              <a:gd name="T63" fmla="*/ 152 h 152"/>
              <a:gd name="T64" fmla="*/ 220 w 236"/>
              <a:gd name="T65" fmla="*/ 152 h 152"/>
              <a:gd name="T66" fmla="*/ 212 w 236"/>
              <a:gd name="T67" fmla="*/ 152 h 152"/>
              <a:gd name="T68" fmla="*/ 200 w 236"/>
              <a:gd name="T69" fmla="*/ 148 h 152"/>
              <a:gd name="T70" fmla="*/ 188 w 236"/>
              <a:gd name="T71" fmla="*/ 144 h 152"/>
              <a:gd name="T72" fmla="*/ 176 w 236"/>
              <a:gd name="T73" fmla="*/ 136 h 152"/>
              <a:gd name="T74" fmla="*/ 168 w 236"/>
              <a:gd name="T75" fmla="*/ 132 h 152"/>
              <a:gd name="T76" fmla="*/ 160 w 236"/>
              <a:gd name="T77" fmla="*/ 128 h 152"/>
              <a:gd name="T78" fmla="*/ 148 w 236"/>
              <a:gd name="T79" fmla="*/ 124 h 152"/>
              <a:gd name="T80" fmla="*/ 136 w 236"/>
              <a:gd name="T81" fmla="*/ 116 h 152"/>
              <a:gd name="T82" fmla="*/ 124 w 236"/>
              <a:gd name="T83" fmla="*/ 108 h 152"/>
              <a:gd name="T84" fmla="*/ 112 w 236"/>
              <a:gd name="T85" fmla="*/ 100 h 152"/>
              <a:gd name="T86" fmla="*/ 96 w 236"/>
              <a:gd name="T87" fmla="*/ 88 h 152"/>
              <a:gd name="T88" fmla="*/ 76 w 236"/>
              <a:gd name="T89" fmla="*/ 76 h 152"/>
              <a:gd name="T90" fmla="*/ 60 w 236"/>
              <a:gd name="T91" fmla="*/ 64 h 152"/>
              <a:gd name="T92" fmla="*/ 44 w 236"/>
              <a:gd name="T93" fmla="*/ 56 h 152"/>
              <a:gd name="T94" fmla="*/ 32 w 236"/>
              <a:gd name="T95" fmla="*/ 48 h 152"/>
              <a:gd name="T96" fmla="*/ 24 w 236"/>
              <a:gd name="T97" fmla="*/ 40 h 152"/>
              <a:gd name="T98" fmla="*/ 12 w 236"/>
              <a:gd name="T99" fmla="*/ 32 h 152"/>
              <a:gd name="T100" fmla="*/ 8 w 236"/>
              <a:gd name="T101" fmla="*/ 24 h 152"/>
              <a:gd name="T102" fmla="*/ 4 w 236"/>
              <a:gd name="T103" fmla="*/ 20 h 152"/>
              <a:gd name="T104" fmla="*/ 0 w 236"/>
              <a:gd name="T105" fmla="*/ 16 h 152"/>
              <a:gd name="T106" fmla="*/ 0 w 236"/>
              <a:gd name="T107" fmla="*/ 16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36" h="152">
                <a:moveTo>
                  <a:pt x="0" y="16"/>
                </a:move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4"/>
                </a:lnTo>
                <a:lnTo>
                  <a:pt x="40" y="8"/>
                </a:lnTo>
                <a:lnTo>
                  <a:pt x="52" y="12"/>
                </a:lnTo>
                <a:lnTo>
                  <a:pt x="68" y="16"/>
                </a:lnTo>
                <a:lnTo>
                  <a:pt x="84" y="24"/>
                </a:lnTo>
                <a:lnTo>
                  <a:pt x="104" y="32"/>
                </a:lnTo>
                <a:lnTo>
                  <a:pt x="124" y="36"/>
                </a:lnTo>
                <a:lnTo>
                  <a:pt x="140" y="44"/>
                </a:lnTo>
                <a:lnTo>
                  <a:pt x="156" y="52"/>
                </a:lnTo>
                <a:lnTo>
                  <a:pt x="168" y="56"/>
                </a:lnTo>
                <a:lnTo>
                  <a:pt x="180" y="60"/>
                </a:lnTo>
                <a:lnTo>
                  <a:pt x="188" y="64"/>
                </a:lnTo>
                <a:lnTo>
                  <a:pt x="196" y="68"/>
                </a:lnTo>
                <a:lnTo>
                  <a:pt x="204" y="72"/>
                </a:lnTo>
                <a:lnTo>
                  <a:pt x="212" y="80"/>
                </a:lnTo>
                <a:lnTo>
                  <a:pt x="220" y="84"/>
                </a:lnTo>
                <a:lnTo>
                  <a:pt x="224" y="96"/>
                </a:lnTo>
                <a:lnTo>
                  <a:pt x="232" y="104"/>
                </a:lnTo>
                <a:lnTo>
                  <a:pt x="232" y="112"/>
                </a:lnTo>
                <a:lnTo>
                  <a:pt x="236" y="124"/>
                </a:lnTo>
                <a:lnTo>
                  <a:pt x="236" y="132"/>
                </a:lnTo>
                <a:lnTo>
                  <a:pt x="236" y="136"/>
                </a:lnTo>
                <a:lnTo>
                  <a:pt x="232" y="144"/>
                </a:lnTo>
                <a:lnTo>
                  <a:pt x="228" y="148"/>
                </a:lnTo>
                <a:lnTo>
                  <a:pt x="224" y="152"/>
                </a:lnTo>
                <a:lnTo>
                  <a:pt x="220" y="152"/>
                </a:lnTo>
                <a:lnTo>
                  <a:pt x="212" y="152"/>
                </a:lnTo>
                <a:lnTo>
                  <a:pt x="200" y="148"/>
                </a:lnTo>
                <a:lnTo>
                  <a:pt x="188" y="144"/>
                </a:lnTo>
                <a:lnTo>
                  <a:pt x="176" y="136"/>
                </a:lnTo>
                <a:lnTo>
                  <a:pt x="168" y="132"/>
                </a:lnTo>
                <a:lnTo>
                  <a:pt x="160" y="128"/>
                </a:lnTo>
                <a:lnTo>
                  <a:pt x="148" y="124"/>
                </a:lnTo>
                <a:lnTo>
                  <a:pt x="136" y="116"/>
                </a:lnTo>
                <a:lnTo>
                  <a:pt x="124" y="108"/>
                </a:lnTo>
                <a:lnTo>
                  <a:pt x="112" y="100"/>
                </a:lnTo>
                <a:lnTo>
                  <a:pt x="96" y="88"/>
                </a:lnTo>
                <a:lnTo>
                  <a:pt x="76" y="76"/>
                </a:lnTo>
                <a:lnTo>
                  <a:pt x="60" y="64"/>
                </a:lnTo>
                <a:lnTo>
                  <a:pt x="44" y="56"/>
                </a:lnTo>
                <a:lnTo>
                  <a:pt x="32" y="48"/>
                </a:lnTo>
                <a:lnTo>
                  <a:pt x="24" y="40"/>
                </a:lnTo>
                <a:lnTo>
                  <a:pt x="12" y="32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42">
            <a:extLst>
              <a:ext uri="{FF2B5EF4-FFF2-40B4-BE49-F238E27FC236}">
                <a16:creationId xmlns:a16="http://schemas.microsoft.com/office/drawing/2014/main" xmlns="" id="{B9EE4E49-F121-4675-86C3-706D0A406031}"/>
              </a:ext>
            </a:extLst>
          </p:cNvPr>
          <p:cNvSpPr>
            <a:spLocks/>
          </p:cNvSpPr>
          <p:nvPr/>
        </p:nvSpPr>
        <p:spPr bwMode="auto">
          <a:xfrm>
            <a:off x="1573240" y="4147397"/>
            <a:ext cx="1907640" cy="439090"/>
          </a:xfrm>
          <a:custGeom>
            <a:avLst/>
            <a:gdLst>
              <a:gd name="T0" fmla="*/ 272 w 544"/>
              <a:gd name="T1" fmla="*/ 64 h 88"/>
              <a:gd name="T2" fmla="*/ 232 w 544"/>
              <a:gd name="T3" fmla="*/ 68 h 88"/>
              <a:gd name="T4" fmla="*/ 200 w 544"/>
              <a:gd name="T5" fmla="*/ 72 h 88"/>
              <a:gd name="T6" fmla="*/ 176 w 544"/>
              <a:gd name="T7" fmla="*/ 76 h 88"/>
              <a:gd name="T8" fmla="*/ 156 w 544"/>
              <a:gd name="T9" fmla="*/ 76 h 88"/>
              <a:gd name="T10" fmla="*/ 140 w 544"/>
              <a:gd name="T11" fmla="*/ 80 h 88"/>
              <a:gd name="T12" fmla="*/ 124 w 544"/>
              <a:gd name="T13" fmla="*/ 84 h 88"/>
              <a:gd name="T14" fmla="*/ 112 w 544"/>
              <a:gd name="T15" fmla="*/ 88 h 88"/>
              <a:gd name="T16" fmla="*/ 92 w 544"/>
              <a:gd name="T17" fmla="*/ 88 h 88"/>
              <a:gd name="T18" fmla="*/ 64 w 544"/>
              <a:gd name="T19" fmla="*/ 84 h 88"/>
              <a:gd name="T20" fmla="*/ 40 w 544"/>
              <a:gd name="T21" fmla="*/ 80 h 88"/>
              <a:gd name="T22" fmla="*/ 12 w 544"/>
              <a:gd name="T23" fmla="*/ 68 h 88"/>
              <a:gd name="T24" fmla="*/ 0 w 544"/>
              <a:gd name="T25" fmla="*/ 60 h 88"/>
              <a:gd name="T26" fmla="*/ 0 w 544"/>
              <a:gd name="T27" fmla="*/ 56 h 88"/>
              <a:gd name="T28" fmla="*/ 8 w 544"/>
              <a:gd name="T29" fmla="*/ 52 h 88"/>
              <a:gd name="T30" fmla="*/ 16 w 544"/>
              <a:gd name="T31" fmla="*/ 52 h 88"/>
              <a:gd name="T32" fmla="*/ 32 w 544"/>
              <a:gd name="T33" fmla="*/ 52 h 88"/>
              <a:gd name="T34" fmla="*/ 48 w 544"/>
              <a:gd name="T35" fmla="*/ 48 h 88"/>
              <a:gd name="T36" fmla="*/ 76 w 544"/>
              <a:gd name="T37" fmla="*/ 48 h 88"/>
              <a:gd name="T38" fmla="*/ 104 w 544"/>
              <a:gd name="T39" fmla="*/ 44 h 88"/>
              <a:gd name="T40" fmla="*/ 144 w 544"/>
              <a:gd name="T41" fmla="*/ 40 h 88"/>
              <a:gd name="T42" fmla="*/ 188 w 544"/>
              <a:gd name="T43" fmla="*/ 36 h 88"/>
              <a:gd name="T44" fmla="*/ 244 w 544"/>
              <a:gd name="T45" fmla="*/ 28 h 88"/>
              <a:gd name="T46" fmla="*/ 300 w 544"/>
              <a:gd name="T47" fmla="*/ 20 h 88"/>
              <a:gd name="T48" fmla="*/ 348 w 544"/>
              <a:gd name="T49" fmla="*/ 16 h 88"/>
              <a:gd name="T50" fmla="*/ 384 w 544"/>
              <a:gd name="T51" fmla="*/ 8 h 88"/>
              <a:gd name="T52" fmla="*/ 408 w 544"/>
              <a:gd name="T53" fmla="*/ 4 h 88"/>
              <a:gd name="T54" fmla="*/ 428 w 544"/>
              <a:gd name="T55" fmla="*/ 0 h 88"/>
              <a:gd name="T56" fmla="*/ 448 w 544"/>
              <a:gd name="T57" fmla="*/ 0 h 88"/>
              <a:gd name="T58" fmla="*/ 468 w 544"/>
              <a:gd name="T59" fmla="*/ 0 h 88"/>
              <a:gd name="T60" fmla="*/ 496 w 544"/>
              <a:gd name="T61" fmla="*/ 4 h 88"/>
              <a:gd name="T62" fmla="*/ 524 w 544"/>
              <a:gd name="T63" fmla="*/ 12 h 88"/>
              <a:gd name="T64" fmla="*/ 540 w 544"/>
              <a:gd name="T65" fmla="*/ 20 h 88"/>
              <a:gd name="T66" fmla="*/ 544 w 544"/>
              <a:gd name="T67" fmla="*/ 28 h 88"/>
              <a:gd name="T68" fmla="*/ 544 w 544"/>
              <a:gd name="T69" fmla="*/ 36 h 88"/>
              <a:gd name="T70" fmla="*/ 532 w 544"/>
              <a:gd name="T71" fmla="*/ 44 h 88"/>
              <a:gd name="T72" fmla="*/ 520 w 544"/>
              <a:gd name="T73" fmla="*/ 44 h 88"/>
              <a:gd name="T74" fmla="*/ 504 w 544"/>
              <a:gd name="T75" fmla="*/ 48 h 88"/>
              <a:gd name="T76" fmla="*/ 484 w 544"/>
              <a:gd name="T77" fmla="*/ 48 h 88"/>
              <a:gd name="T78" fmla="*/ 460 w 544"/>
              <a:gd name="T79" fmla="*/ 48 h 88"/>
              <a:gd name="T80" fmla="*/ 416 w 544"/>
              <a:gd name="T81" fmla="*/ 48 h 88"/>
              <a:gd name="T82" fmla="*/ 360 w 544"/>
              <a:gd name="T83" fmla="*/ 56 h 88"/>
              <a:gd name="T84" fmla="*/ 316 w 544"/>
              <a:gd name="T85" fmla="*/ 60 h 88"/>
              <a:gd name="T86" fmla="*/ 296 w 544"/>
              <a:gd name="T87" fmla="*/ 6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44" h="88">
                <a:moveTo>
                  <a:pt x="296" y="60"/>
                </a:moveTo>
                <a:lnTo>
                  <a:pt x="272" y="64"/>
                </a:lnTo>
                <a:lnTo>
                  <a:pt x="252" y="64"/>
                </a:lnTo>
                <a:lnTo>
                  <a:pt x="232" y="68"/>
                </a:lnTo>
                <a:lnTo>
                  <a:pt x="216" y="72"/>
                </a:lnTo>
                <a:lnTo>
                  <a:pt x="200" y="72"/>
                </a:lnTo>
                <a:lnTo>
                  <a:pt x="188" y="72"/>
                </a:lnTo>
                <a:lnTo>
                  <a:pt x="176" y="76"/>
                </a:lnTo>
                <a:lnTo>
                  <a:pt x="164" y="76"/>
                </a:lnTo>
                <a:lnTo>
                  <a:pt x="156" y="76"/>
                </a:lnTo>
                <a:lnTo>
                  <a:pt x="148" y="80"/>
                </a:lnTo>
                <a:lnTo>
                  <a:pt x="140" y="80"/>
                </a:lnTo>
                <a:lnTo>
                  <a:pt x="136" y="80"/>
                </a:lnTo>
                <a:lnTo>
                  <a:pt x="124" y="84"/>
                </a:lnTo>
                <a:lnTo>
                  <a:pt x="120" y="84"/>
                </a:lnTo>
                <a:lnTo>
                  <a:pt x="112" y="88"/>
                </a:lnTo>
                <a:lnTo>
                  <a:pt x="104" y="88"/>
                </a:lnTo>
                <a:lnTo>
                  <a:pt x="92" y="88"/>
                </a:lnTo>
                <a:lnTo>
                  <a:pt x="80" y="84"/>
                </a:lnTo>
                <a:lnTo>
                  <a:pt x="64" y="84"/>
                </a:lnTo>
                <a:lnTo>
                  <a:pt x="52" y="84"/>
                </a:lnTo>
                <a:lnTo>
                  <a:pt x="40" y="80"/>
                </a:lnTo>
                <a:lnTo>
                  <a:pt x="24" y="76"/>
                </a:lnTo>
                <a:lnTo>
                  <a:pt x="12" y="68"/>
                </a:lnTo>
                <a:lnTo>
                  <a:pt x="4" y="64"/>
                </a:lnTo>
                <a:lnTo>
                  <a:pt x="0" y="60"/>
                </a:lnTo>
                <a:lnTo>
                  <a:pt x="0" y="60"/>
                </a:lnTo>
                <a:lnTo>
                  <a:pt x="0" y="56"/>
                </a:lnTo>
                <a:lnTo>
                  <a:pt x="4" y="52"/>
                </a:lnTo>
                <a:lnTo>
                  <a:pt x="8" y="52"/>
                </a:lnTo>
                <a:lnTo>
                  <a:pt x="12" y="52"/>
                </a:lnTo>
                <a:lnTo>
                  <a:pt x="16" y="52"/>
                </a:lnTo>
                <a:lnTo>
                  <a:pt x="24" y="52"/>
                </a:lnTo>
                <a:lnTo>
                  <a:pt x="32" y="52"/>
                </a:lnTo>
                <a:lnTo>
                  <a:pt x="40" y="52"/>
                </a:lnTo>
                <a:lnTo>
                  <a:pt x="48" y="48"/>
                </a:lnTo>
                <a:lnTo>
                  <a:pt x="60" y="48"/>
                </a:lnTo>
                <a:lnTo>
                  <a:pt x="76" y="48"/>
                </a:lnTo>
                <a:lnTo>
                  <a:pt x="88" y="44"/>
                </a:lnTo>
                <a:lnTo>
                  <a:pt x="104" y="44"/>
                </a:lnTo>
                <a:lnTo>
                  <a:pt x="124" y="44"/>
                </a:lnTo>
                <a:lnTo>
                  <a:pt x="144" y="40"/>
                </a:lnTo>
                <a:lnTo>
                  <a:pt x="164" y="40"/>
                </a:lnTo>
                <a:lnTo>
                  <a:pt x="188" y="36"/>
                </a:lnTo>
                <a:lnTo>
                  <a:pt x="216" y="32"/>
                </a:lnTo>
                <a:lnTo>
                  <a:pt x="244" y="28"/>
                </a:lnTo>
                <a:lnTo>
                  <a:pt x="272" y="24"/>
                </a:lnTo>
                <a:lnTo>
                  <a:pt x="300" y="20"/>
                </a:lnTo>
                <a:lnTo>
                  <a:pt x="324" y="16"/>
                </a:lnTo>
                <a:lnTo>
                  <a:pt x="348" y="16"/>
                </a:lnTo>
                <a:lnTo>
                  <a:pt x="364" y="12"/>
                </a:lnTo>
                <a:lnTo>
                  <a:pt x="384" y="8"/>
                </a:lnTo>
                <a:lnTo>
                  <a:pt x="396" y="8"/>
                </a:lnTo>
                <a:lnTo>
                  <a:pt x="408" y="4"/>
                </a:lnTo>
                <a:lnTo>
                  <a:pt x="416" y="4"/>
                </a:lnTo>
                <a:lnTo>
                  <a:pt x="428" y="0"/>
                </a:lnTo>
                <a:lnTo>
                  <a:pt x="440" y="0"/>
                </a:lnTo>
                <a:lnTo>
                  <a:pt x="448" y="0"/>
                </a:lnTo>
                <a:lnTo>
                  <a:pt x="460" y="0"/>
                </a:lnTo>
                <a:lnTo>
                  <a:pt x="468" y="0"/>
                </a:lnTo>
                <a:lnTo>
                  <a:pt x="480" y="0"/>
                </a:lnTo>
                <a:lnTo>
                  <a:pt x="496" y="4"/>
                </a:lnTo>
                <a:lnTo>
                  <a:pt x="512" y="8"/>
                </a:lnTo>
                <a:lnTo>
                  <a:pt x="524" y="12"/>
                </a:lnTo>
                <a:lnTo>
                  <a:pt x="536" y="20"/>
                </a:lnTo>
                <a:lnTo>
                  <a:pt x="540" y="20"/>
                </a:lnTo>
                <a:lnTo>
                  <a:pt x="540" y="24"/>
                </a:lnTo>
                <a:lnTo>
                  <a:pt x="544" y="28"/>
                </a:lnTo>
                <a:lnTo>
                  <a:pt x="544" y="32"/>
                </a:lnTo>
                <a:lnTo>
                  <a:pt x="544" y="36"/>
                </a:lnTo>
                <a:lnTo>
                  <a:pt x="540" y="40"/>
                </a:lnTo>
                <a:lnTo>
                  <a:pt x="532" y="44"/>
                </a:lnTo>
                <a:lnTo>
                  <a:pt x="524" y="44"/>
                </a:lnTo>
                <a:lnTo>
                  <a:pt x="520" y="44"/>
                </a:lnTo>
                <a:lnTo>
                  <a:pt x="512" y="48"/>
                </a:lnTo>
                <a:lnTo>
                  <a:pt x="504" y="48"/>
                </a:lnTo>
                <a:lnTo>
                  <a:pt x="496" y="48"/>
                </a:lnTo>
                <a:lnTo>
                  <a:pt x="484" y="48"/>
                </a:lnTo>
                <a:lnTo>
                  <a:pt x="472" y="48"/>
                </a:lnTo>
                <a:lnTo>
                  <a:pt x="460" y="48"/>
                </a:lnTo>
                <a:lnTo>
                  <a:pt x="448" y="48"/>
                </a:lnTo>
                <a:lnTo>
                  <a:pt x="416" y="48"/>
                </a:lnTo>
                <a:lnTo>
                  <a:pt x="380" y="52"/>
                </a:lnTo>
                <a:lnTo>
                  <a:pt x="360" y="56"/>
                </a:lnTo>
                <a:lnTo>
                  <a:pt x="340" y="56"/>
                </a:lnTo>
                <a:lnTo>
                  <a:pt x="316" y="60"/>
                </a:lnTo>
                <a:lnTo>
                  <a:pt x="296" y="60"/>
                </a:lnTo>
                <a:lnTo>
                  <a:pt x="296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43">
            <a:extLst>
              <a:ext uri="{FF2B5EF4-FFF2-40B4-BE49-F238E27FC236}">
                <a16:creationId xmlns:a16="http://schemas.microsoft.com/office/drawing/2014/main" xmlns="" id="{8A0F7AA1-F55C-4BBD-A4CE-DDA3FA34DDF4}"/>
              </a:ext>
            </a:extLst>
          </p:cNvPr>
          <p:cNvSpPr>
            <a:spLocks/>
          </p:cNvSpPr>
          <p:nvPr/>
        </p:nvSpPr>
        <p:spPr bwMode="auto">
          <a:xfrm>
            <a:off x="1390892" y="4327025"/>
            <a:ext cx="1472810" cy="1556773"/>
          </a:xfrm>
          <a:custGeom>
            <a:avLst/>
            <a:gdLst>
              <a:gd name="T0" fmla="*/ 404 w 420"/>
              <a:gd name="T1" fmla="*/ 28 h 312"/>
              <a:gd name="T2" fmla="*/ 416 w 420"/>
              <a:gd name="T3" fmla="*/ 40 h 312"/>
              <a:gd name="T4" fmla="*/ 420 w 420"/>
              <a:gd name="T5" fmla="*/ 48 h 312"/>
              <a:gd name="T6" fmla="*/ 412 w 420"/>
              <a:gd name="T7" fmla="*/ 60 h 312"/>
              <a:gd name="T8" fmla="*/ 400 w 420"/>
              <a:gd name="T9" fmla="*/ 68 h 312"/>
              <a:gd name="T10" fmla="*/ 388 w 420"/>
              <a:gd name="T11" fmla="*/ 76 h 312"/>
              <a:gd name="T12" fmla="*/ 368 w 420"/>
              <a:gd name="T13" fmla="*/ 96 h 312"/>
              <a:gd name="T14" fmla="*/ 344 w 420"/>
              <a:gd name="T15" fmla="*/ 120 h 312"/>
              <a:gd name="T16" fmla="*/ 296 w 420"/>
              <a:gd name="T17" fmla="*/ 164 h 312"/>
              <a:gd name="T18" fmla="*/ 232 w 420"/>
              <a:gd name="T19" fmla="*/ 216 h 312"/>
              <a:gd name="T20" fmla="*/ 168 w 420"/>
              <a:gd name="T21" fmla="*/ 252 h 312"/>
              <a:gd name="T22" fmla="*/ 100 w 420"/>
              <a:gd name="T23" fmla="*/ 284 h 312"/>
              <a:gd name="T24" fmla="*/ 52 w 420"/>
              <a:gd name="T25" fmla="*/ 300 h 312"/>
              <a:gd name="T26" fmla="*/ 28 w 420"/>
              <a:gd name="T27" fmla="*/ 308 h 312"/>
              <a:gd name="T28" fmla="*/ 12 w 420"/>
              <a:gd name="T29" fmla="*/ 312 h 312"/>
              <a:gd name="T30" fmla="*/ 4 w 420"/>
              <a:gd name="T31" fmla="*/ 312 h 312"/>
              <a:gd name="T32" fmla="*/ 0 w 420"/>
              <a:gd name="T33" fmla="*/ 304 h 312"/>
              <a:gd name="T34" fmla="*/ 4 w 420"/>
              <a:gd name="T35" fmla="*/ 300 h 312"/>
              <a:gd name="T36" fmla="*/ 20 w 420"/>
              <a:gd name="T37" fmla="*/ 288 h 312"/>
              <a:gd name="T38" fmla="*/ 40 w 420"/>
              <a:gd name="T39" fmla="*/ 276 h 312"/>
              <a:gd name="T40" fmla="*/ 80 w 420"/>
              <a:gd name="T41" fmla="*/ 256 h 312"/>
              <a:gd name="T42" fmla="*/ 136 w 420"/>
              <a:gd name="T43" fmla="*/ 224 h 312"/>
              <a:gd name="T44" fmla="*/ 188 w 420"/>
              <a:gd name="T45" fmla="*/ 188 h 312"/>
              <a:gd name="T46" fmla="*/ 236 w 420"/>
              <a:gd name="T47" fmla="*/ 152 h 312"/>
              <a:gd name="T48" fmla="*/ 272 w 420"/>
              <a:gd name="T49" fmla="*/ 116 h 312"/>
              <a:gd name="T50" fmla="*/ 304 w 420"/>
              <a:gd name="T51" fmla="*/ 84 h 312"/>
              <a:gd name="T52" fmla="*/ 328 w 420"/>
              <a:gd name="T53" fmla="*/ 56 h 312"/>
              <a:gd name="T54" fmla="*/ 336 w 420"/>
              <a:gd name="T55" fmla="*/ 32 h 312"/>
              <a:gd name="T56" fmla="*/ 332 w 420"/>
              <a:gd name="T57" fmla="*/ 20 h 312"/>
              <a:gd name="T58" fmla="*/ 336 w 420"/>
              <a:gd name="T59" fmla="*/ 8 h 312"/>
              <a:gd name="T60" fmla="*/ 344 w 420"/>
              <a:gd name="T61" fmla="*/ 0 h 312"/>
              <a:gd name="T62" fmla="*/ 356 w 420"/>
              <a:gd name="T63" fmla="*/ 0 h 312"/>
              <a:gd name="T64" fmla="*/ 372 w 420"/>
              <a:gd name="T65" fmla="*/ 4 h 312"/>
              <a:gd name="T66" fmla="*/ 388 w 420"/>
              <a:gd name="T67" fmla="*/ 16 h 312"/>
              <a:gd name="T68" fmla="*/ 396 w 420"/>
              <a:gd name="T69" fmla="*/ 24 h 3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20" h="312">
                <a:moveTo>
                  <a:pt x="396" y="24"/>
                </a:moveTo>
                <a:lnTo>
                  <a:pt x="404" y="28"/>
                </a:lnTo>
                <a:lnTo>
                  <a:pt x="412" y="36"/>
                </a:lnTo>
                <a:lnTo>
                  <a:pt x="416" y="40"/>
                </a:lnTo>
                <a:lnTo>
                  <a:pt x="420" y="44"/>
                </a:lnTo>
                <a:lnTo>
                  <a:pt x="420" y="48"/>
                </a:lnTo>
                <a:lnTo>
                  <a:pt x="416" y="52"/>
                </a:lnTo>
                <a:lnTo>
                  <a:pt x="412" y="60"/>
                </a:lnTo>
                <a:lnTo>
                  <a:pt x="404" y="64"/>
                </a:lnTo>
                <a:lnTo>
                  <a:pt x="400" y="68"/>
                </a:lnTo>
                <a:lnTo>
                  <a:pt x="396" y="72"/>
                </a:lnTo>
                <a:lnTo>
                  <a:pt x="388" y="76"/>
                </a:lnTo>
                <a:lnTo>
                  <a:pt x="380" y="84"/>
                </a:lnTo>
                <a:lnTo>
                  <a:pt x="368" y="96"/>
                </a:lnTo>
                <a:lnTo>
                  <a:pt x="356" y="104"/>
                </a:lnTo>
                <a:lnTo>
                  <a:pt x="344" y="120"/>
                </a:lnTo>
                <a:lnTo>
                  <a:pt x="328" y="136"/>
                </a:lnTo>
                <a:lnTo>
                  <a:pt x="296" y="164"/>
                </a:lnTo>
                <a:lnTo>
                  <a:pt x="264" y="192"/>
                </a:lnTo>
                <a:lnTo>
                  <a:pt x="232" y="216"/>
                </a:lnTo>
                <a:lnTo>
                  <a:pt x="200" y="236"/>
                </a:lnTo>
                <a:lnTo>
                  <a:pt x="168" y="252"/>
                </a:lnTo>
                <a:lnTo>
                  <a:pt x="136" y="272"/>
                </a:lnTo>
                <a:lnTo>
                  <a:pt x="100" y="284"/>
                </a:lnTo>
                <a:lnTo>
                  <a:pt x="68" y="296"/>
                </a:lnTo>
                <a:lnTo>
                  <a:pt x="52" y="300"/>
                </a:lnTo>
                <a:lnTo>
                  <a:pt x="40" y="304"/>
                </a:lnTo>
                <a:lnTo>
                  <a:pt x="28" y="308"/>
                </a:lnTo>
                <a:lnTo>
                  <a:pt x="20" y="312"/>
                </a:lnTo>
                <a:lnTo>
                  <a:pt x="12" y="312"/>
                </a:lnTo>
                <a:lnTo>
                  <a:pt x="8" y="312"/>
                </a:lnTo>
                <a:lnTo>
                  <a:pt x="4" y="312"/>
                </a:lnTo>
                <a:lnTo>
                  <a:pt x="0" y="308"/>
                </a:lnTo>
                <a:lnTo>
                  <a:pt x="0" y="304"/>
                </a:lnTo>
                <a:lnTo>
                  <a:pt x="4" y="304"/>
                </a:lnTo>
                <a:lnTo>
                  <a:pt x="4" y="300"/>
                </a:lnTo>
                <a:lnTo>
                  <a:pt x="12" y="296"/>
                </a:lnTo>
                <a:lnTo>
                  <a:pt x="20" y="288"/>
                </a:lnTo>
                <a:lnTo>
                  <a:pt x="28" y="284"/>
                </a:lnTo>
                <a:lnTo>
                  <a:pt x="40" y="276"/>
                </a:lnTo>
                <a:lnTo>
                  <a:pt x="52" y="272"/>
                </a:lnTo>
                <a:lnTo>
                  <a:pt x="80" y="256"/>
                </a:lnTo>
                <a:lnTo>
                  <a:pt x="112" y="240"/>
                </a:lnTo>
                <a:lnTo>
                  <a:pt x="136" y="224"/>
                </a:lnTo>
                <a:lnTo>
                  <a:pt x="164" y="204"/>
                </a:lnTo>
                <a:lnTo>
                  <a:pt x="188" y="188"/>
                </a:lnTo>
                <a:lnTo>
                  <a:pt x="212" y="172"/>
                </a:lnTo>
                <a:lnTo>
                  <a:pt x="236" y="152"/>
                </a:lnTo>
                <a:lnTo>
                  <a:pt x="256" y="136"/>
                </a:lnTo>
                <a:lnTo>
                  <a:pt x="272" y="116"/>
                </a:lnTo>
                <a:lnTo>
                  <a:pt x="288" y="100"/>
                </a:lnTo>
                <a:lnTo>
                  <a:pt x="304" y="84"/>
                </a:lnTo>
                <a:lnTo>
                  <a:pt x="316" y="68"/>
                </a:lnTo>
                <a:lnTo>
                  <a:pt x="328" y="56"/>
                </a:lnTo>
                <a:lnTo>
                  <a:pt x="332" y="44"/>
                </a:lnTo>
                <a:lnTo>
                  <a:pt x="336" y="32"/>
                </a:lnTo>
                <a:lnTo>
                  <a:pt x="336" y="24"/>
                </a:lnTo>
                <a:lnTo>
                  <a:pt x="332" y="20"/>
                </a:lnTo>
                <a:lnTo>
                  <a:pt x="332" y="16"/>
                </a:lnTo>
                <a:lnTo>
                  <a:pt x="336" y="8"/>
                </a:lnTo>
                <a:lnTo>
                  <a:pt x="336" y="4"/>
                </a:lnTo>
                <a:lnTo>
                  <a:pt x="344" y="0"/>
                </a:lnTo>
                <a:lnTo>
                  <a:pt x="348" y="0"/>
                </a:lnTo>
                <a:lnTo>
                  <a:pt x="356" y="0"/>
                </a:lnTo>
                <a:lnTo>
                  <a:pt x="364" y="0"/>
                </a:lnTo>
                <a:lnTo>
                  <a:pt x="372" y="4"/>
                </a:lnTo>
                <a:lnTo>
                  <a:pt x="380" y="8"/>
                </a:lnTo>
                <a:lnTo>
                  <a:pt x="388" y="16"/>
                </a:lnTo>
                <a:lnTo>
                  <a:pt x="396" y="24"/>
                </a:lnTo>
                <a:lnTo>
                  <a:pt x="396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44">
            <a:extLst>
              <a:ext uri="{FF2B5EF4-FFF2-40B4-BE49-F238E27FC236}">
                <a16:creationId xmlns:a16="http://schemas.microsoft.com/office/drawing/2014/main" xmlns="" id="{15577597-AB08-4322-9419-791DE432E4B1}"/>
              </a:ext>
            </a:extLst>
          </p:cNvPr>
          <p:cNvSpPr>
            <a:spLocks/>
          </p:cNvSpPr>
          <p:nvPr/>
        </p:nvSpPr>
        <p:spPr bwMode="auto">
          <a:xfrm>
            <a:off x="2288605" y="4626404"/>
            <a:ext cx="294562" cy="1676525"/>
          </a:xfrm>
          <a:custGeom>
            <a:avLst/>
            <a:gdLst>
              <a:gd name="T0" fmla="*/ 4 w 84"/>
              <a:gd name="T1" fmla="*/ 24 h 336"/>
              <a:gd name="T2" fmla="*/ 0 w 84"/>
              <a:gd name="T3" fmla="*/ 16 h 336"/>
              <a:gd name="T4" fmla="*/ 8 w 84"/>
              <a:gd name="T5" fmla="*/ 4 h 336"/>
              <a:gd name="T6" fmla="*/ 24 w 84"/>
              <a:gd name="T7" fmla="*/ 0 h 336"/>
              <a:gd name="T8" fmla="*/ 44 w 84"/>
              <a:gd name="T9" fmla="*/ 4 h 336"/>
              <a:gd name="T10" fmla="*/ 60 w 84"/>
              <a:gd name="T11" fmla="*/ 12 h 336"/>
              <a:gd name="T12" fmla="*/ 76 w 84"/>
              <a:gd name="T13" fmla="*/ 24 h 336"/>
              <a:gd name="T14" fmla="*/ 84 w 84"/>
              <a:gd name="T15" fmla="*/ 36 h 336"/>
              <a:gd name="T16" fmla="*/ 84 w 84"/>
              <a:gd name="T17" fmla="*/ 60 h 336"/>
              <a:gd name="T18" fmla="*/ 80 w 84"/>
              <a:gd name="T19" fmla="*/ 92 h 336"/>
              <a:gd name="T20" fmla="*/ 80 w 84"/>
              <a:gd name="T21" fmla="*/ 112 h 336"/>
              <a:gd name="T22" fmla="*/ 80 w 84"/>
              <a:gd name="T23" fmla="*/ 132 h 336"/>
              <a:gd name="T24" fmla="*/ 80 w 84"/>
              <a:gd name="T25" fmla="*/ 156 h 336"/>
              <a:gd name="T26" fmla="*/ 84 w 84"/>
              <a:gd name="T27" fmla="*/ 188 h 336"/>
              <a:gd name="T28" fmla="*/ 84 w 84"/>
              <a:gd name="T29" fmla="*/ 228 h 336"/>
              <a:gd name="T30" fmla="*/ 84 w 84"/>
              <a:gd name="T31" fmla="*/ 260 h 336"/>
              <a:gd name="T32" fmla="*/ 84 w 84"/>
              <a:gd name="T33" fmla="*/ 284 h 336"/>
              <a:gd name="T34" fmla="*/ 84 w 84"/>
              <a:gd name="T35" fmla="*/ 304 h 336"/>
              <a:gd name="T36" fmla="*/ 80 w 84"/>
              <a:gd name="T37" fmla="*/ 320 h 336"/>
              <a:gd name="T38" fmla="*/ 76 w 84"/>
              <a:gd name="T39" fmla="*/ 328 h 336"/>
              <a:gd name="T40" fmla="*/ 68 w 84"/>
              <a:gd name="T41" fmla="*/ 336 h 336"/>
              <a:gd name="T42" fmla="*/ 48 w 84"/>
              <a:gd name="T43" fmla="*/ 332 h 336"/>
              <a:gd name="T44" fmla="*/ 36 w 84"/>
              <a:gd name="T45" fmla="*/ 320 h 336"/>
              <a:gd name="T46" fmla="*/ 24 w 84"/>
              <a:gd name="T47" fmla="*/ 304 h 336"/>
              <a:gd name="T48" fmla="*/ 16 w 84"/>
              <a:gd name="T49" fmla="*/ 288 h 336"/>
              <a:gd name="T50" fmla="*/ 16 w 84"/>
              <a:gd name="T51" fmla="*/ 280 h 336"/>
              <a:gd name="T52" fmla="*/ 20 w 84"/>
              <a:gd name="T53" fmla="*/ 264 h 336"/>
              <a:gd name="T54" fmla="*/ 24 w 84"/>
              <a:gd name="T55" fmla="*/ 236 h 336"/>
              <a:gd name="T56" fmla="*/ 28 w 84"/>
              <a:gd name="T57" fmla="*/ 196 h 336"/>
              <a:gd name="T58" fmla="*/ 28 w 84"/>
              <a:gd name="T59" fmla="*/ 144 h 336"/>
              <a:gd name="T60" fmla="*/ 24 w 84"/>
              <a:gd name="T61" fmla="*/ 96 h 336"/>
              <a:gd name="T62" fmla="*/ 20 w 84"/>
              <a:gd name="T63" fmla="*/ 64 h 336"/>
              <a:gd name="T64" fmla="*/ 16 w 84"/>
              <a:gd name="T65" fmla="*/ 44 h 336"/>
              <a:gd name="T66" fmla="*/ 4 w 84"/>
              <a:gd name="T67" fmla="*/ 24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4" h="336">
                <a:moveTo>
                  <a:pt x="4" y="24"/>
                </a:move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4" y="12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4" y="4"/>
                </a:lnTo>
                <a:lnTo>
                  <a:pt x="52" y="8"/>
                </a:lnTo>
                <a:lnTo>
                  <a:pt x="60" y="12"/>
                </a:lnTo>
                <a:lnTo>
                  <a:pt x="68" y="20"/>
                </a:lnTo>
                <a:lnTo>
                  <a:pt x="76" y="24"/>
                </a:lnTo>
                <a:lnTo>
                  <a:pt x="80" y="28"/>
                </a:lnTo>
                <a:lnTo>
                  <a:pt x="84" y="36"/>
                </a:lnTo>
                <a:lnTo>
                  <a:pt x="84" y="48"/>
                </a:lnTo>
                <a:lnTo>
                  <a:pt x="84" y="60"/>
                </a:lnTo>
                <a:lnTo>
                  <a:pt x="80" y="84"/>
                </a:lnTo>
                <a:lnTo>
                  <a:pt x="80" y="92"/>
                </a:lnTo>
                <a:lnTo>
                  <a:pt x="80" y="104"/>
                </a:lnTo>
                <a:lnTo>
                  <a:pt x="80" y="112"/>
                </a:lnTo>
                <a:lnTo>
                  <a:pt x="80" y="120"/>
                </a:lnTo>
                <a:lnTo>
                  <a:pt x="80" y="132"/>
                </a:lnTo>
                <a:lnTo>
                  <a:pt x="80" y="144"/>
                </a:lnTo>
                <a:lnTo>
                  <a:pt x="80" y="156"/>
                </a:lnTo>
                <a:lnTo>
                  <a:pt x="84" y="172"/>
                </a:lnTo>
                <a:lnTo>
                  <a:pt x="84" y="188"/>
                </a:lnTo>
                <a:lnTo>
                  <a:pt x="84" y="208"/>
                </a:lnTo>
                <a:lnTo>
                  <a:pt x="84" y="228"/>
                </a:lnTo>
                <a:lnTo>
                  <a:pt x="84" y="244"/>
                </a:lnTo>
                <a:lnTo>
                  <a:pt x="84" y="260"/>
                </a:lnTo>
                <a:lnTo>
                  <a:pt x="84" y="272"/>
                </a:lnTo>
                <a:lnTo>
                  <a:pt x="84" y="284"/>
                </a:lnTo>
                <a:lnTo>
                  <a:pt x="84" y="296"/>
                </a:lnTo>
                <a:lnTo>
                  <a:pt x="84" y="304"/>
                </a:lnTo>
                <a:lnTo>
                  <a:pt x="80" y="312"/>
                </a:lnTo>
                <a:lnTo>
                  <a:pt x="80" y="320"/>
                </a:lnTo>
                <a:lnTo>
                  <a:pt x="80" y="324"/>
                </a:lnTo>
                <a:lnTo>
                  <a:pt x="76" y="328"/>
                </a:lnTo>
                <a:lnTo>
                  <a:pt x="72" y="332"/>
                </a:lnTo>
                <a:lnTo>
                  <a:pt x="68" y="336"/>
                </a:lnTo>
                <a:lnTo>
                  <a:pt x="60" y="336"/>
                </a:lnTo>
                <a:lnTo>
                  <a:pt x="48" y="332"/>
                </a:lnTo>
                <a:lnTo>
                  <a:pt x="44" y="328"/>
                </a:lnTo>
                <a:lnTo>
                  <a:pt x="36" y="320"/>
                </a:lnTo>
                <a:lnTo>
                  <a:pt x="28" y="312"/>
                </a:lnTo>
                <a:lnTo>
                  <a:pt x="24" y="304"/>
                </a:lnTo>
                <a:lnTo>
                  <a:pt x="20" y="296"/>
                </a:lnTo>
                <a:lnTo>
                  <a:pt x="16" y="288"/>
                </a:lnTo>
                <a:lnTo>
                  <a:pt x="16" y="284"/>
                </a:lnTo>
                <a:lnTo>
                  <a:pt x="16" y="280"/>
                </a:lnTo>
                <a:lnTo>
                  <a:pt x="20" y="272"/>
                </a:lnTo>
                <a:lnTo>
                  <a:pt x="20" y="264"/>
                </a:lnTo>
                <a:lnTo>
                  <a:pt x="24" y="252"/>
                </a:lnTo>
                <a:lnTo>
                  <a:pt x="24" y="236"/>
                </a:lnTo>
                <a:lnTo>
                  <a:pt x="28" y="216"/>
                </a:lnTo>
                <a:lnTo>
                  <a:pt x="28" y="196"/>
                </a:lnTo>
                <a:lnTo>
                  <a:pt x="28" y="172"/>
                </a:lnTo>
                <a:lnTo>
                  <a:pt x="28" y="144"/>
                </a:lnTo>
                <a:lnTo>
                  <a:pt x="28" y="120"/>
                </a:lnTo>
                <a:lnTo>
                  <a:pt x="24" y="96"/>
                </a:lnTo>
                <a:lnTo>
                  <a:pt x="24" y="76"/>
                </a:lnTo>
                <a:lnTo>
                  <a:pt x="20" y="64"/>
                </a:lnTo>
                <a:lnTo>
                  <a:pt x="20" y="56"/>
                </a:lnTo>
                <a:lnTo>
                  <a:pt x="16" y="44"/>
                </a:lnTo>
                <a:lnTo>
                  <a:pt x="12" y="32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46">
            <a:extLst>
              <a:ext uri="{FF2B5EF4-FFF2-40B4-BE49-F238E27FC236}">
                <a16:creationId xmlns:a16="http://schemas.microsoft.com/office/drawing/2014/main" xmlns="" id="{409EE29C-1553-4F53-9C7F-7537BC0031D9}"/>
              </a:ext>
            </a:extLst>
          </p:cNvPr>
          <p:cNvSpPr>
            <a:spLocks/>
          </p:cNvSpPr>
          <p:nvPr/>
        </p:nvSpPr>
        <p:spPr bwMode="auto">
          <a:xfrm>
            <a:off x="5112503" y="4299165"/>
            <a:ext cx="322616" cy="638676"/>
          </a:xfrm>
          <a:custGeom>
            <a:avLst/>
            <a:gdLst>
              <a:gd name="T0" fmla="*/ 56 w 92"/>
              <a:gd name="T1" fmla="*/ 112 h 128"/>
              <a:gd name="T2" fmla="*/ 48 w 92"/>
              <a:gd name="T3" fmla="*/ 120 h 128"/>
              <a:gd name="T4" fmla="*/ 40 w 92"/>
              <a:gd name="T5" fmla="*/ 124 h 128"/>
              <a:gd name="T6" fmla="*/ 36 w 92"/>
              <a:gd name="T7" fmla="*/ 128 h 128"/>
              <a:gd name="T8" fmla="*/ 32 w 92"/>
              <a:gd name="T9" fmla="*/ 128 h 128"/>
              <a:gd name="T10" fmla="*/ 24 w 92"/>
              <a:gd name="T11" fmla="*/ 128 h 128"/>
              <a:gd name="T12" fmla="*/ 20 w 92"/>
              <a:gd name="T13" fmla="*/ 124 h 128"/>
              <a:gd name="T14" fmla="*/ 16 w 92"/>
              <a:gd name="T15" fmla="*/ 116 h 128"/>
              <a:gd name="T16" fmla="*/ 8 w 92"/>
              <a:gd name="T17" fmla="*/ 108 h 128"/>
              <a:gd name="T18" fmla="*/ 8 w 92"/>
              <a:gd name="T19" fmla="*/ 100 h 128"/>
              <a:gd name="T20" fmla="*/ 4 w 92"/>
              <a:gd name="T21" fmla="*/ 96 h 128"/>
              <a:gd name="T22" fmla="*/ 0 w 92"/>
              <a:gd name="T23" fmla="*/ 88 h 128"/>
              <a:gd name="T24" fmla="*/ 0 w 92"/>
              <a:gd name="T25" fmla="*/ 84 h 128"/>
              <a:gd name="T26" fmla="*/ 4 w 92"/>
              <a:gd name="T27" fmla="*/ 84 h 128"/>
              <a:gd name="T28" fmla="*/ 4 w 92"/>
              <a:gd name="T29" fmla="*/ 80 h 128"/>
              <a:gd name="T30" fmla="*/ 12 w 92"/>
              <a:gd name="T31" fmla="*/ 72 h 128"/>
              <a:gd name="T32" fmla="*/ 20 w 92"/>
              <a:gd name="T33" fmla="*/ 64 h 128"/>
              <a:gd name="T34" fmla="*/ 28 w 92"/>
              <a:gd name="T35" fmla="*/ 56 h 128"/>
              <a:gd name="T36" fmla="*/ 36 w 92"/>
              <a:gd name="T37" fmla="*/ 48 h 128"/>
              <a:gd name="T38" fmla="*/ 40 w 92"/>
              <a:gd name="T39" fmla="*/ 40 h 128"/>
              <a:gd name="T40" fmla="*/ 44 w 92"/>
              <a:gd name="T41" fmla="*/ 28 h 128"/>
              <a:gd name="T42" fmla="*/ 48 w 92"/>
              <a:gd name="T43" fmla="*/ 20 h 128"/>
              <a:gd name="T44" fmla="*/ 52 w 92"/>
              <a:gd name="T45" fmla="*/ 12 h 128"/>
              <a:gd name="T46" fmla="*/ 56 w 92"/>
              <a:gd name="T47" fmla="*/ 8 h 128"/>
              <a:gd name="T48" fmla="*/ 60 w 92"/>
              <a:gd name="T49" fmla="*/ 4 h 128"/>
              <a:gd name="T50" fmla="*/ 64 w 92"/>
              <a:gd name="T51" fmla="*/ 0 h 128"/>
              <a:gd name="T52" fmla="*/ 68 w 92"/>
              <a:gd name="T53" fmla="*/ 0 h 128"/>
              <a:gd name="T54" fmla="*/ 72 w 92"/>
              <a:gd name="T55" fmla="*/ 0 h 128"/>
              <a:gd name="T56" fmla="*/ 76 w 92"/>
              <a:gd name="T57" fmla="*/ 4 h 128"/>
              <a:gd name="T58" fmla="*/ 84 w 92"/>
              <a:gd name="T59" fmla="*/ 12 h 128"/>
              <a:gd name="T60" fmla="*/ 88 w 92"/>
              <a:gd name="T61" fmla="*/ 16 h 128"/>
              <a:gd name="T62" fmla="*/ 88 w 92"/>
              <a:gd name="T63" fmla="*/ 24 h 128"/>
              <a:gd name="T64" fmla="*/ 92 w 92"/>
              <a:gd name="T65" fmla="*/ 36 h 128"/>
              <a:gd name="T66" fmla="*/ 92 w 92"/>
              <a:gd name="T67" fmla="*/ 48 h 128"/>
              <a:gd name="T68" fmla="*/ 88 w 92"/>
              <a:gd name="T69" fmla="*/ 56 h 128"/>
              <a:gd name="T70" fmla="*/ 88 w 92"/>
              <a:gd name="T71" fmla="*/ 68 h 128"/>
              <a:gd name="T72" fmla="*/ 84 w 92"/>
              <a:gd name="T73" fmla="*/ 76 h 128"/>
              <a:gd name="T74" fmla="*/ 80 w 92"/>
              <a:gd name="T75" fmla="*/ 84 h 128"/>
              <a:gd name="T76" fmla="*/ 72 w 92"/>
              <a:gd name="T77" fmla="*/ 96 h 128"/>
              <a:gd name="T78" fmla="*/ 64 w 92"/>
              <a:gd name="T79" fmla="*/ 104 h 128"/>
              <a:gd name="T80" fmla="*/ 56 w 92"/>
              <a:gd name="T81" fmla="*/ 112 h 128"/>
              <a:gd name="T82" fmla="*/ 56 w 92"/>
              <a:gd name="T83" fmla="*/ 112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2" h="128">
                <a:moveTo>
                  <a:pt x="56" y="112"/>
                </a:moveTo>
                <a:lnTo>
                  <a:pt x="48" y="120"/>
                </a:lnTo>
                <a:lnTo>
                  <a:pt x="40" y="124"/>
                </a:lnTo>
                <a:lnTo>
                  <a:pt x="36" y="128"/>
                </a:lnTo>
                <a:lnTo>
                  <a:pt x="32" y="128"/>
                </a:lnTo>
                <a:lnTo>
                  <a:pt x="24" y="128"/>
                </a:lnTo>
                <a:lnTo>
                  <a:pt x="20" y="124"/>
                </a:lnTo>
                <a:lnTo>
                  <a:pt x="16" y="116"/>
                </a:lnTo>
                <a:lnTo>
                  <a:pt x="8" y="108"/>
                </a:lnTo>
                <a:lnTo>
                  <a:pt x="8" y="100"/>
                </a:lnTo>
                <a:lnTo>
                  <a:pt x="4" y="96"/>
                </a:lnTo>
                <a:lnTo>
                  <a:pt x="0" y="88"/>
                </a:lnTo>
                <a:lnTo>
                  <a:pt x="0" y="84"/>
                </a:lnTo>
                <a:lnTo>
                  <a:pt x="4" y="84"/>
                </a:lnTo>
                <a:lnTo>
                  <a:pt x="4" y="80"/>
                </a:lnTo>
                <a:lnTo>
                  <a:pt x="12" y="72"/>
                </a:lnTo>
                <a:lnTo>
                  <a:pt x="20" y="64"/>
                </a:lnTo>
                <a:lnTo>
                  <a:pt x="28" y="56"/>
                </a:lnTo>
                <a:lnTo>
                  <a:pt x="36" y="48"/>
                </a:lnTo>
                <a:lnTo>
                  <a:pt x="40" y="40"/>
                </a:lnTo>
                <a:lnTo>
                  <a:pt x="44" y="28"/>
                </a:lnTo>
                <a:lnTo>
                  <a:pt x="48" y="20"/>
                </a:lnTo>
                <a:lnTo>
                  <a:pt x="52" y="12"/>
                </a:lnTo>
                <a:lnTo>
                  <a:pt x="56" y="8"/>
                </a:lnTo>
                <a:lnTo>
                  <a:pt x="60" y="4"/>
                </a:lnTo>
                <a:lnTo>
                  <a:pt x="64" y="0"/>
                </a:lnTo>
                <a:lnTo>
                  <a:pt x="68" y="0"/>
                </a:lnTo>
                <a:lnTo>
                  <a:pt x="72" y="0"/>
                </a:lnTo>
                <a:lnTo>
                  <a:pt x="76" y="4"/>
                </a:lnTo>
                <a:lnTo>
                  <a:pt x="84" y="12"/>
                </a:lnTo>
                <a:lnTo>
                  <a:pt x="88" y="16"/>
                </a:lnTo>
                <a:lnTo>
                  <a:pt x="88" y="24"/>
                </a:lnTo>
                <a:lnTo>
                  <a:pt x="92" y="36"/>
                </a:lnTo>
                <a:lnTo>
                  <a:pt x="92" y="48"/>
                </a:lnTo>
                <a:lnTo>
                  <a:pt x="88" y="56"/>
                </a:lnTo>
                <a:lnTo>
                  <a:pt x="88" y="68"/>
                </a:lnTo>
                <a:lnTo>
                  <a:pt x="84" y="76"/>
                </a:lnTo>
                <a:lnTo>
                  <a:pt x="80" y="84"/>
                </a:lnTo>
                <a:lnTo>
                  <a:pt x="72" y="96"/>
                </a:lnTo>
                <a:lnTo>
                  <a:pt x="64" y="104"/>
                </a:lnTo>
                <a:lnTo>
                  <a:pt x="56" y="112"/>
                </a:lnTo>
                <a:lnTo>
                  <a:pt x="56" y="1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47">
            <a:extLst>
              <a:ext uri="{FF2B5EF4-FFF2-40B4-BE49-F238E27FC236}">
                <a16:creationId xmlns:a16="http://schemas.microsoft.com/office/drawing/2014/main" xmlns="" id="{068534C8-AE9F-4049-92FB-F435EEF8B072}"/>
              </a:ext>
            </a:extLst>
          </p:cNvPr>
          <p:cNvSpPr>
            <a:spLocks/>
          </p:cNvSpPr>
          <p:nvPr/>
        </p:nvSpPr>
        <p:spPr bwMode="auto">
          <a:xfrm>
            <a:off x="5827868" y="3959868"/>
            <a:ext cx="406776" cy="359255"/>
          </a:xfrm>
          <a:custGeom>
            <a:avLst/>
            <a:gdLst>
              <a:gd name="T0" fmla="*/ 108 w 116"/>
              <a:gd name="T1" fmla="*/ 60 h 72"/>
              <a:gd name="T2" fmla="*/ 104 w 116"/>
              <a:gd name="T3" fmla="*/ 64 h 72"/>
              <a:gd name="T4" fmla="*/ 100 w 116"/>
              <a:gd name="T5" fmla="*/ 68 h 72"/>
              <a:gd name="T6" fmla="*/ 92 w 116"/>
              <a:gd name="T7" fmla="*/ 72 h 72"/>
              <a:gd name="T8" fmla="*/ 88 w 116"/>
              <a:gd name="T9" fmla="*/ 72 h 72"/>
              <a:gd name="T10" fmla="*/ 80 w 116"/>
              <a:gd name="T11" fmla="*/ 72 h 72"/>
              <a:gd name="T12" fmla="*/ 72 w 116"/>
              <a:gd name="T13" fmla="*/ 68 h 72"/>
              <a:gd name="T14" fmla="*/ 60 w 116"/>
              <a:gd name="T15" fmla="*/ 64 h 72"/>
              <a:gd name="T16" fmla="*/ 48 w 116"/>
              <a:gd name="T17" fmla="*/ 52 h 72"/>
              <a:gd name="T18" fmla="*/ 32 w 116"/>
              <a:gd name="T19" fmla="*/ 40 h 72"/>
              <a:gd name="T20" fmla="*/ 20 w 116"/>
              <a:gd name="T21" fmla="*/ 32 h 72"/>
              <a:gd name="T22" fmla="*/ 12 w 116"/>
              <a:gd name="T23" fmla="*/ 24 h 72"/>
              <a:gd name="T24" fmla="*/ 4 w 116"/>
              <a:gd name="T25" fmla="*/ 20 h 72"/>
              <a:gd name="T26" fmla="*/ 0 w 116"/>
              <a:gd name="T27" fmla="*/ 16 h 72"/>
              <a:gd name="T28" fmla="*/ 0 w 116"/>
              <a:gd name="T29" fmla="*/ 12 h 72"/>
              <a:gd name="T30" fmla="*/ 0 w 116"/>
              <a:gd name="T31" fmla="*/ 8 h 72"/>
              <a:gd name="T32" fmla="*/ 0 w 116"/>
              <a:gd name="T33" fmla="*/ 4 h 72"/>
              <a:gd name="T34" fmla="*/ 0 w 116"/>
              <a:gd name="T35" fmla="*/ 0 h 72"/>
              <a:gd name="T36" fmla="*/ 8 w 116"/>
              <a:gd name="T37" fmla="*/ 0 h 72"/>
              <a:gd name="T38" fmla="*/ 12 w 116"/>
              <a:gd name="T39" fmla="*/ 0 h 72"/>
              <a:gd name="T40" fmla="*/ 16 w 116"/>
              <a:gd name="T41" fmla="*/ 0 h 72"/>
              <a:gd name="T42" fmla="*/ 20 w 116"/>
              <a:gd name="T43" fmla="*/ 0 h 72"/>
              <a:gd name="T44" fmla="*/ 28 w 116"/>
              <a:gd name="T45" fmla="*/ 0 h 72"/>
              <a:gd name="T46" fmla="*/ 40 w 116"/>
              <a:gd name="T47" fmla="*/ 0 h 72"/>
              <a:gd name="T48" fmla="*/ 56 w 116"/>
              <a:gd name="T49" fmla="*/ 0 h 72"/>
              <a:gd name="T50" fmla="*/ 68 w 116"/>
              <a:gd name="T51" fmla="*/ 4 h 72"/>
              <a:gd name="T52" fmla="*/ 84 w 116"/>
              <a:gd name="T53" fmla="*/ 8 h 72"/>
              <a:gd name="T54" fmla="*/ 96 w 116"/>
              <a:gd name="T55" fmla="*/ 16 h 72"/>
              <a:gd name="T56" fmla="*/ 104 w 116"/>
              <a:gd name="T57" fmla="*/ 20 h 72"/>
              <a:gd name="T58" fmla="*/ 112 w 116"/>
              <a:gd name="T59" fmla="*/ 28 h 72"/>
              <a:gd name="T60" fmla="*/ 112 w 116"/>
              <a:gd name="T61" fmla="*/ 36 h 72"/>
              <a:gd name="T62" fmla="*/ 116 w 116"/>
              <a:gd name="T63" fmla="*/ 40 h 72"/>
              <a:gd name="T64" fmla="*/ 116 w 116"/>
              <a:gd name="T65" fmla="*/ 48 h 72"/>
              <a:gd name="T66" fmla="*/ 112 w 116"/>
              <a:gd name="T67" fmla="*/ 52 h 72"/>
              <a:gd name="T68" fmla="*/ 108 w 116"/>
              <a:gd name="T69" fmla="*/ 60 h 72"/>
              <a:gd name="T70" fmla="*/ 108 w 116"/>
              <a:gd name="T71" fmla="*/ 6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6" h="72">
                <a:moveTo>
                  <a:pt x="108" y="60"/>
                </a:moveTo>
                <a:lnTo>
                  <a:pt x="104" y="64"/>
                </a:lnTo>
                <a:lnTo>
                  <a:pt x="100" y="68"/>
                </a:lnTo>
                <a:lnTo>
                  <a:pt x="92" y="72"/>
                </a:lnTo>
                <a:lnTo>
                  <a:pt x="88" y="72"/>
                </a:lnTo>
                <a:lnTo>
                  <a:pt x="80" y="72"/>
                </a:lnTo>
                <a:lnTo>
                  <a:pt x="72" y="68"/>
                </a:lnTo>
                <a:lnTo>
                  <a:pt x="60" y="64"/>
                </a:lnTo>
                <a:lnTo>
                  <a:pt x="48" y="52"/>
                </a:lnTo>
                <a:lnTo>
                  <a:pt x="32" y="40"/>
                </a:lnTo>
                <a:lnTo>
                  <a:pt x="20" y="32"/>
                </a:lnTo>
                <a:lnTo>
                  <a:pt x="12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40" y="0"/>
                </a:lnTo>
                <a:lnTo>
                  <a:pt x="56" y="0"/>
                </a:lnTo>
                <a:lnTo>
                  <a:pt x="68" y="4"/>
                </a:lnTo>
                <a:lnTo>
                  <a:pt x="84" y="8"/>
                </a:lnTo>
                <a:lnTo>
                  <a:pt x="96" y="16"/>
                </a:lnTo>
                <a:lnTo>
                  <a:pt x="104" y="20"/>
                </a:lnTo>
                <a:lnTo>
                  <a:pt x="112" y="28"/>
                </a:lnTo>
                <a:lnTo>
                  <a:pt x="112" y="36"/>
                </a:lnTo>
                <a:lnTo>
                  <a:pt x="116" y="40"/>
                </a:lnTo>
                <a:lnTo>
                  <a:pt x="116" y="48"/>
                </a:lnTo>
                <a:lnTo>
                  <a:pt x="112" y="52"/>
                </a:lnTo>
                <a:lnTo>
                  <a:pt x="108" y="60"/>
                </a:lnTo>
                <a:lnTo>
                  <a:pt x="108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48">
            <a:extLst>
              <a:ext uri="{FF2B5EF4-FFF2-40B4-BE49-F238E27FC236}">
                <a16:creationId xmlns:a16="http://schemas.microsoft.com/office/drawing/2014/main" xmlns="" id="{BE408E91-BBA0-43B4-A280-DCEF1C41CE93}"/>
              </a:ext>
            </a:extLst>
          </p:cNvPr>
          <p:cNvSpPr>
            <a:spLocks/>
          </p:cNvSpPr>
          <p:nvPr/>
        </p:nvSpPr>
        <p:spPr bwMode="auto">
          <a:xfrm>
            <a:off x="5336931" y="4558627"/>
            <a:ext cx="645231" cy="758428"/>
          </a:xfrm>
          <a:custGeom>
            <a:avLst/>
            <a:gdLst>
              <a:gd name="T0" fmla="*/ 156 w 184"/>
              <a:gd name="T1" fmla="*/ 68 h 152"/>
              <a:gd name="T2" fmla="*/ 144 w 184"/>
              <a:gd name="T3" fmla="*/ 80 h 152"/>
              <a:gd name="T4" fmla="*/ 132 w 184"/>
              <a:gd name="T5" fmla="*/ 92 h 152"/>
              <a:gd name="T6" fmla="*/ 100 w 184"/>
              <a:gd name="T7" fmla="*/ 112 h 152"/>
              <a:gd name="T8" fmla="*/ 84 w 184"/>
              <a:gd name="T9" fmla="*/ 124 h 152"/>
              <a:gd name="T10" fmla="*/ 68 w 184"/>
              <a:gd name="T11" fmla="*/ 132 h 152"/>
              <a:gd name="T12" fmla="*/ 52 w 184"/>
              <a:gd name="T13" fmla="*/ 140 h 152"/>
              <a:gd name="T14" fmla="*/ 36 w 184"/>
              <a:gd name="T15" fmla="*/ 144 h 152"/>
              <a:gd name="T16" fmla="*/ 24 w 184"/>
              <a:gd name="T17" fmla="*/ 152 h 152"/>
              <a:gd name="T18" fmla="*/ 12 w 184"/>
              <a:gd name="T19" fmla="*/ 152 h 152"/>
              <a:gd name="T20" fmla="*/ 4 w 184"/>
              <a:gd name="T21" fmla="*/ 152 h 152"/>
              <a:gd name="T22" fmla="*/ 0 w 184"/>
              <a:gd name="T23" fmla="*/ 152 h 152"/>
              <a:gd name="T24" fmla="*/ 0 w 184"/>
              <a:gd name="T25" fmla="*/ 148 h 152"/>
              <a:gd name="T26" fmla="*/ 4 w 184"/>
              <a:gd name="T27" fmla="*/ 148 h 152"/>
              <a:gd name="T28" fmla="*/ 4 w 184"/>
              <a:gd name="T29" fmla="*/ 140 h 152"/>
              <a:gd name="T30" fmla="*/ 12 w 184"/>
              <a:gd name="T31" fmla="*/ 136 h 152"/>
              <a:gd name="T32" fmla="*/ 16 w 184"/>
              <a:gd name="T33" fmla="*/ 132 h 152"/>
              <a:gd name="T34" fmla="*/ 24 w 184"/>
              <a:gd name="T35" fmla="*/ 124 h 152"/>
              <a:gd name="T36" fmla="*/ 36 w 184"/>
              <a:gd name="T37" fmla="*/ 116 h 152"/>
              <a:gd name="T38" fmla="*/ 44 w 184"/>
              <a:gd name="T39" fmla="*/ 104 h 152"/>
              <a:gd name="T40" fmla="*/ 56 w 184"/>
              <a:gd name="T41" fmla="*/ 96 h 152"/>
              <a:gd name="T42" fmla="*/ 68 w 184"/>
              <a:gd name="T43" fmla="*/ 84 h 152"/>
              <a:gd name="T44" fmla="*/ 76 w 184"/>
              <a:gd name="T45" fmla="*/ 76 h 152"/>
              <a:gd name="T46" fmla="*/ 84 w 184"/>
              <a:gd name="T47" fmla="*/ 68 h 152"/>
              <a:gd name="T48" fmla="*/ 92 w 184"/>
              <a:gd name="T49" fmla="*/ 60 h 152"/>
              <a:gd name="T50" fmla="*/ 100 w 184"/>
              <a:gd name="T51" fmla="*/ 56 h 152"/>
              <a:gd name="T52" fmla="*/ 104 w 184"/>
              <a:gd name="T53" fmla="*/ 48 h 152"/>
              <a:gd name="T54" fmla="*/ 108 w 184"/>
              <a:gd name="T55" fmla="*/ 44 h 152"/>
              <a:gd name="T56" fmla="*/ 112 w 184"/>
              <a:gd name="T57" fmla="*/ 36 h 152"/>
              <a:gd name="T58" fmla="*/ 116 w 184"/>
              <a:gd name="T59" fmla="*/ 28 h 152"/>
              <a:gd name="T60" fmla="*/ 116 w 184"/>
              <a:gd name="T61" fmla="*/ 20 h 152"/>
              <a:gd name="T62" fmla="*/ 112 w 184"/>
              <a:gd name="T63" fmla="*/ 16 h 152"/>
              <a:gd name="T64" fmla="*/ 112 w 184"/>
              <a:gd name="T65" fmla="*/ 12 h 152"/>
              <a:gd name="T66" fmla="*/ 112 w 184"/>
              <a:gd name="T67" fmla="*/ 4 h 152"/>
              <a:gd name="T68" fmla="*/ 116 w 184"/>
              <a:gd name="T69" fmla="*/ 0 h 152"/>
              <a:gd name="T70" fmla="*/ 124 w 184"/>
              <a:gd name="T71" fmla="*/ 0 h 152"/>
              <a:gd name="T72" fmla="*/ 132 w 184"/>
              <a:gd name="T73" fmla="*/ 0 h 152"/>
              <a:gd name="T74" fmla="*/ 140 w 184"/>
              <a:gd name="T75" fmla="*/ 0 h 152"/>
              <a:gd name="T76" fmla="*/ 152 w 184"/>
              <a:gd name="T77" fmla="*/ 4 h 152"/>
              <a:gd name="T78" fmla="*/ 164 w 184"/>
              <a:gd name="T79" fmla="*/ 8 h 152"/>
              <a:gd name="T80" fmla="*/ 172 w 184"/>
              <a:gd name="T81" fmla="*/ 16 h 152"/>
              <a:gd name="T82" fmla="*/ 180 w 184"/>
              <a:gd name="T83" fmla="*/ 20 h 152"/>
              <a:gd name="T84" fmla="*/ 184 w 184"/>
              <a:gd name="T85" fmla="*/ 24 h 152"/>
              <a:gd name="T86" fmla="*/ 184 w 184"/>
              <a:gd name="T87" fmla="*/ 32 h 152"/>
              <a:gd name="T88" fmla="*/ 180 w 184"/>
              <a:gd name="T89" fmla="*/ 36 h 152"/>
              <a:gd name="T90" fmla="*/ 176 w 184"/>
              <a:gd name="T91" fmla="*/ 44 h 152"/>
              <a:gd name="T92" fmla="*/ 168 w 184"/>
              <a:gd name="T93" fmla="*/ 56 h 152"/>
              <a:gd name="T94" fmla="*/ 156 w 184"/>
              <a:gd name="T95" fmla="*/ 68 h 152"/>
              <a:gd name="T96" fmla="*/ 156 w 184"/>
              <a:gd name="T97" fmla="*/ 6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84" h="152">
                <a:moveTo>
                  <a:pt x="156" y="68"/>
                </a:moveTo>
                <a:lnTo>
                  <a:pt x="144" y="80"/>
                </a:lnTo>
                <a:lnTo>
                  <a:pt x="132" y="92"/>
                </a:lnTo>
                <a:lnTo>
                  <a:pt x="100" y="112"/>
                </a:lnTo>
                <a:lnTo>
                  <a:pt x="84" y="124"/>
                </a:lnTo>
                <a:lnTo>
                  <a:pt x="68" y="132"/>
                </a:lnTo>
                <a:lnTo>
                  <a:pt x="52" y="140"/>
                </a:lnTo>
                <a:lnTo>
                  <a:pt x="36" y="144"/>
                </a:lnTo>
                <a:lnTo>
                  <a:pt x="24" y="152"/>
                </a:lnTo>
                <a:lnTo>
                  <a:pt x="12" y="152"/>
                </a:lnTo>
                <a:lnTo>
                  <a:pt x="4" y="152"/>
                </a:lnTo>
                <a:lnTo>
                  <a:pt x="0" y="152"/>
                </a:lnTo>
                <a:lnTo>
                  <a:pt x="0" y="148"/>
                </a:lnTo>
                <a:lnTo>
                  <a:pt x="4" y="148"/>
                </a:lnTo>
                <a:lnTo>
                  <a:pt x="4" y="140"/>
                </a:lnTo>
                <a:lnTo>
                  <a:pt x="12" y="136"/>
                </a:lnTo>
                <a:lnTo>
                  <a:pt x="16" y="132"/>
                </a:lnTo>
                <a:lnTo>
                  <a:pt x="24" y="124"/>
                </a:lnTo>
                <a:lnTo>
                  <a:pt x="36" y="116"/>
                </a:lnTo>
                <a:lnTo>
                  <a:pt x="44" y="104"/>
                </a:lnTo>
                <a:lnTo>
                  <a:pt x="56" y="96"/>
                </a:lnTo>
                <a:lnTo>
                  <a:pt x="68" y="84"/>
                </a:lnTo>
                <a:lnTo>
                  <a:pt x="76" y="76"/>
                </a:lnTo>
                <a:lnTo>
                  <a:pt x="84" y="68"/>
                </a:lnTo>
                <a:lnTo>
                  <a:pt x="92" y="60"/>
                </a:lnTo>
                <a:lnTo>
                  <a:pt x="100" y="56"/>
                </a:lnTo>
                <a:lnTo>
                  <a:pt x="104" y="48"/>
                </a:lnTo>
                <a:lnTo>
                  <a:pt x="108" y="44"/>
                </a:lnTo>
                <a:lnTo>
                  <a:pt x="112" y="36"/>
                </a:lnTo>
                <a:lnTo>
                  <a:pt x="116" y="28"/>
                </a:lnTo>
                <a:lnTo>
                  <a:pt x="116" y="20"/>
                </a:lnTo>
                <a:lnTo>
                  <a:pt x="112" y="16"/>
                </a:lnTo>
                <a:lnTo>
                  <a:pt x="112" y="12"/>
                </a:lnTo>
                <a:lnTo>
                  <a:pt x="112" y="4"/>
                </a:lnTo>
                <a:lnTo>
                  <a:pt x="116" y="0"/>
                </a:lnTo>
                <a:lnTo>
                  <a:pt x="124" y="0"/>
                </a:lnTo>
                <a:lnTo>
                  <a:pt x="132" y="0"/>
                </a:lnTo>
                <a:lnTo>
                  <a:pt x="140" y="0"/>
                </a:lnTo>
                <a:lnTo>
                  <a:pt x="152" y="4"/>
                </a:lnTo>
                <a:lnTo>
                  <a:pt x="164" y="8"/>
                </a:lnTo>
                <a:lnTo>
                  <a:pt x="172" y="16"/>
                </a:lnTo>
                <a:lnTo>
                  <a:pt x="180" y="20"/>
                </a:lnTo>
                <a:lnTo>
                  <a:pt x="184" y="24"/>
                </a:lnTo>
                <a:lnTo>
                  <a:pt x="184" y="32"/>
                </a:lnTo>
                <a:lnTo>
                  <a:pt x="180" y="36"/>
                </a:lnTo>
                <a:lnTo>
                  <a:pt x="176" y="44"/>
                </a:lnTo>
                <a:lnTo>
                  <a:pt x="168" y="56"/>
                </a:lnTo>
                <a:lnTo>
                  <a:pt x="156" y="68"/>
                </a:lnTo>
                <a:lnTo>
                  <a:pt x="156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50">
            <a:extLst>
              <a:ext uri="{FF2B5EF4-FFF2-40B4-BE49-F238E27FC236}">
                <a16:creationId xmlns:a16="http://schemas.microsoft.com/office/drawing/2014/main" xmlns="" id="{CD259B03-CCA7-4FBB-91A9-2BAE06917F21}"/>
              </a:ext>
            </a:extLst>
          </p:cNvPr>
          <p:cNvSpPr>
            <a:spLocks/>
          </p:cNvSpPr>
          <p:nvPr/>
        </p:nvSpPr>
        <p:spPr bwMode="auto">
          <a:xfrm>
            <a:off x="5603440" y="4997717"/>
            <a:ext cx="1809452" cy="918097"/>
          </a:xfrm>
          <a:custGeom>
            <a:avLst/>
            <a:gdLst>
              <a:gd name="T0" fmla="*/ 516 w 516"/>
              <a:gd name="T1" fmla="*/ 156 h 184"/>
              <a:gd name="T2" fmla="*/ 516 w 516"/>
              <a:gd name="T3" fmla="*/ 160 h 184"/>
              <a:gd name="T4" fmla="*/ 516 w 516"/>
              <a:gd name="T5" fmla="*/ 164 h 184"/>
              <a:gd name="T6" fmla="*/ 512 w 516"/>
              <a:gd name="T7" fmla="*/ 164 h 184"/>
              <a:gd name="T8" fmla="*/ 504 w 516"/>
              <a:gd name="T9" fmla="*/ 168 h 184"/>
              <a:gd name="T10" fmla="*/ 496 w 516"/>
              <a:gd name="T11" fmla="*/ 168 h 184"/>
              <a:gd name="T12" fmla="*/ 488 w 516"/>
              <a:gd name="T13" fmla="*/ 172 h 184"/>
              <a:gd name="T14" fmla="*/ 476 w 516"/>
              <a:gd name="T15" fmla="*/ 172 h 184"/>
              <a:gd name="T16" fmla="*/ 464 w 516"/>
              <a:gd name="T17" fmla="*/ 176 h 184"/>
              <a:gd name="T18" fmla="*/ 440 w 516"/>
              <a:gd name="T19" fmla="*/ 180 h 184"/>
              <a:gd name="T20" fmla="*/ 416 w 516"/>
              <a:gd name="T21" fmla="*/ 184 h 184"/>
              <a:gd name="T22" fmla="*/ 396 w 516"/>
              <a:gd name="T23" fmla="*/ 184 h 184"/>
              <a:gd name="T24" fmla="*/ 380 w 516"/>
              <a:gd name="T25" fmla="*/ 184 h 184"/>
              <a:gd name="T26" fmla="*/ 364 w 516"/>
              <a:gd name="T27" fmla="*/ 184 h 184"/>
              <a:gd name="T28" fmla="*/ 348 w 516"/>
              <a:gd name="T29" fmla="*/ 184 h 184"/>
              <a:gd name="T30" fmla="*/ 336 w 516"/>
              <a:gd name="T31" fmla="*/ 184 h 184"/>
              <a:gd name="T32" fmla="*/ 324 w 516"/>
              <a:gd name="T33" fmla="*/ 180 h 184"/>
              <a:gd name="T34" fmla="*/ 320 w 516"/>
              <a:gd name="T35" fmla="*/ 180 h 184"/>
              <a:gd name="T36" fmla="*/ 316 w 516"/>
              <a:gd name="T37" fmla="*/ 176 h 184"/>
              <a:gd name="T38" fmla="*/ 308 w 516"/>
              <a:gd name="T39" fmla="*/ 172 h 184"/>
              <a:gd name="T40" fmla="*/ 296 w 516"/>
              <a:gd name="T41" fmla="*/ 168 h 184"/>
              <a:gd name="T42" fmla="*/ 284 w 516"/>
              <a:gd name="T43" fmla="*/ 164 h 184"/>
              <a:gd name="T44" fmla="*/ 268 w 516"/>
              <a:gd name="T45" fmla="*/ 156 h 184"/>
              <a:gd name="T46" fmla="*/ 252 w 516"/>
              <a:gd name="T47" fmla="*/ 148 h 184"/>
              <a:gd name="T48" fmla="*/ 232 w 516"/>
              <a:gd name="T49" fmla="*/ 140 h 184"/>
              <a:gd name="T50" fmla="*/ 212 w 516"/>
              <a:gd name="T51" fmla="*/ 128 h 184"/>
              <a:gd name="T52" fmla="*/ 188 w 516"/>
              <a:gd name="T53" fmla="*/ 116 h 184"/>
              <a:gd name="T54" fmla="*/ 164 w 516"/>
              <a:gd name="T55" fmla="*/ 104 h 184"/>
              <a:gd name="T56" fmla="*/ 136 w 516"/>
              <a:gd name="T57" fmla="*/ 88 h 184"/>
              <a:gd name="T58" fmla="*/ 104 w 516"/>
              <a:gd name="T59" fmla="*/ 72 h 184"/>
              <a:gd name="T60" fmla="*/ 72 w 516"/>
              <a:gd name="T61" fmla="*/ 56 h 184"/>
              <a:gd name="T62" fmla="*/ 40 w 516"/>
              <a:gd name="T63" fmla="*/ 40 h 184"/>
              <a:gd name="T64" fmla="*/ 0 w 516"/>
              <a:gd name="T65" fmla="*/ 20 h 184"/>
              <a:gd name="T66" fmla="*/ 16 w 516"/>
              <a:gd name="T67" fmla="*/ 0 h 184"/>
              <a:gd name="T68" fmla="*/ 44 w 516"/>
              <a:gd name="T69" fmla="*/ 12 h 184"/>
              <a:gd name="T70" fmla="*/ 72 w 516"/>
              <a:gd name="T71" fmla="*/ 20 h 184"/>
              <a:gd name="T72" fmla="*/ 96 w 516"/>
              <a:gd name="T73" fmla="*/ 32 h 184"/>
              <a:gd name="T74" fmla="*/ 120 w 516"/>
              <a:gd name="T75" fmla="*/ 44 h 184"/>
              <a:gd name="T76" fmla="*/ 144 w 516"/>
              <a:gd name="T77" fmla="*/ 52 h 184"/>
              <a:gd name="T78" fmla="*/ 164 w 516"/>
              <a:gd name="T79" fmla="*/ 60 h 184"/>
              <a:gd name="T80" fmla="*/ 184 w 516"/>
              <a:gd name="T81" fmla="*/ 68 h 184"/>
              <a:gd name="T82" fmla="*/ 204 w 516"/>
              <a:gd name="T83" fmla="*/ 76 h 184"/>
              <a:gd name="T84" fmla="*/ 220 w 516"/>
              <a:gd name="T85" fmla="*/ 84 h 184"/>
              <a:gd name="T86" fmla="*/ 236 w 516"/>
              <a:gd name="T87" fmla="*/ 88 h 184"/>
              <a:gd name="T88" fmla="*/ 252 w 516"/>
              <a:gd name="T89" fmla="*/ 96 h 184"/>
              <a:gd name="T90" fmla="*/ 268 w 516"/>
              <a:gd name="T91" fmla="*/ 100 h 184"/>
              <a:gd name="T92" fmla="*/ 280 w 516"/>
              <a:gd name="T93" fmla="*/ 104 h 184"/>
              <a:gd name="T94" fmla="*/ 292 w 516"/>
              <a:gd name="T95" fmla="*/ 108 h 184"/>
              <a:gd name="T96" fmla="*/ 300 w 516"/>
              <a:gd name="T97" fmla="*/ 112 h 184"/>
              <a:gd name="T98" fmla="*/ 308 w 516"/>
              <a:gd name="T99" fmla="*/ 112 h 184"/>
              <a:gd name="T100" fmla="*/ 340 w 516"/>
              <a:gd name="T101" fmla="*/ 120 h 184"/>
              <a:gd name="T102" fmla="*/ 372 w 516"/>
              <a:gd name="T103" fmla="*/ 128 h 184"/>
              <a:gd name="T104" fmla="*/ 408 w 516"/>
              <a:gd name="T105" fmla="*/ 136 h 184"/>
              <a:gd name="T106" fmla="*/ 444 w 516"/>
              <a:gd name="T107" fmla="*/ 140 h 184"/>
              <a:gd name="T108" fmla="*/ 460 w 516"/>
              <a:gd name="T109" fmla="*/ 140 h 184"/>
              <a:gd name="T110" fmla="*/ 476 w 516"/>
              <a:gd name="T111" fmla="*/ 144 h 184"/>
              <a:gd name="T112" fmla="*/ 488 w 516"/>
              <a:gd name="T113" fmla="*/ 148 h 184"/>
              <a:gd name="T114" fmla="*/ 500 w 516"/>
              <a:gd name="T115" fmla="*/ 148 h 184"/>
              <a:gd name="T116" fmla="*/ 508 w 516"/>
              <a:gd name="T117" fmla="*/ 152 h 184"/>
              <a:gd name="T118" fmla="*/ 512 w 516"/>
              <a:gd name="T119" fmla="*/ 152 h 184"/>
              <a:gd name="T120" fmla="*/ 516 w 516"/>
              <a:gd name="T121" fmla="*/ 156 h 184"/>
              <a:gd name="T122" fmla="*/ 516 w 516"/>
              <a:gd name="T123" fmla="*/ 156 h 184"/>
              <a:gd name="T124" fmla="*/ 516 w 516"/>
              <a:gd name="T125" fmla="*/ 156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16" h="184">
                <a:moveTo>
                  <a:pt x="516" y="156"/>
                </a:moveTo>
                <a:lnTo>
                  <a:pt x="516" y="160"/>
                </a:lnTo>
                <a:lnTo>
                  <a:pt x="516" y="164"/>
                </a:lnTo>
                <a:lnTo>
                  <a:pt x="512" y="164"/>
                </a:lnTo>
                <a:lnTo>
                  <a:pt x="504" y="168"/>
                </a:lnTo>
                <a:lnTo>
                  <a:pt x="496" y="168"/>
                </a:lnTo>
                <a:lnTo>
                  <a:pt x="488" y="172"/>
                </a:lnTo>
                <a:lnTo>
                  <a:pt x="476" y="172"/>
                </a:lnTo>
                <a:lnTo>
                  <a:pt x="464" y="176"/>
                </a:lnTo>
                <a:lnTo>
                  <a:pt x="440" y="180"/>
                </a:lnTo>
                <a:lnTo>
                  <a:pt x="416" y="184"/>
                </a:lnTo>
                <a:lnTo>
                  <a:pt x="396" y="184"/>
                </a:lnTo>
                <a:lnTo>
                  <a:pt x="380" y="184"/>
                </a:lnTo>
                <a:lnTo>
                  <a:pt x="364" y="184"/>
                </a:lnTo>
                <a:lnTo>
                  <a:pt x="348" y="184"/>
                </a:lnTo>
                <a:lnTo>
                  <a:pt x="336" y="184"/>
                </a:lnTo>
                <a:lnTo>
                  <a:pt x="324" y="180"/>
                </a:lnTo>
                <a:lnTo>
                  <a:pt x="320" y="180"/>
                </a:lnTo>
                <a:lnTo>
                  <a:pt x="316" y="176"/>
                </a:lnTo>
                <a:lnTo>
                  <a:pt x="308" y="172"/>
                </a:lnTo>
                <a:lnTo>
                  <a:pt x="296" y="168"/>
                </a:lnTo>
                <a:lnTo>
                  <a:pt x="284" y="164"/>
                </a:lnTo>
                <a:lnTo>
                  <a:pt x="268" y="156"/>
                </a:lnTo>
                <a:lnTo>
                  <a:pt x="252" y="148"/>
                </a:lnTo>
                <a:lnTo>
                  <a:pt x="232" y="140"/>
                </a:lnTo>
                <a:lnTo>
                  <a:pt x="212" y="128"/>
                </a:lnTo>
                <a:lnTo>
                  <a:pt x="188" y="116"/>
                </a:lnTo>
                <a:lnTo>
                  <a:pt x="164" y="104"/>
                </a:lnTo>
                <a:lnTo>
                  <a:pt x="136" y="88"/>
                </a:lnTo>
                <a:lnTo>
                  <a:pt x="104" y="72"/>
                </a:lnTo>
                <a:lnTo>
                  <a:pt x="72" y="56"/>
                </a:lnTo>
                <a:lnTo>
                  <a:pt x="40" y="40"/>
                </a:lnTo>
                <a:lnTo>
                  <a:pt x="0" y="20"/>
                </a:lnTo>
                <a:lnTo>
                  <a:pt x="16" y="0"/>
                </a:lnTo>
                <a:lnTo>
                  <a:pt x="44" y="12"/>
                </a:lnTo>
                <a:lnTo>
                  <a:pt x="72" y="20"/>
                </a:lnTo>
                <a:lnTo>
                  <a:pt x="96" y="32"/>
                </a:lnTo>
                <a:lnTo>
                  <a:pt x="120" y="44"/>
                </a:lnTo>
                <a:lnTo>
                  <a:pt x="144" y="52"/>
                </a:lnTo>
                <a:lnTo>
                  <a:pt x="164" y="60"/>
                </a:lnTo>
                <a:lnTo>
                  <a:pt x="184" y="68"/>
                </a:lnTo>
                <a:lnTo>
                  <a:pt x="204" y="76"/>
                </a:lnTo>
                <a:lnTo>
                  <a:pt x="220" y="84"/>
                </a:lnTo>
                <a:lnTo>
                  <a:pt x="236" y="88"/>
                </a:lnTo>
                <a:lnTo>
                  <a:pt x="252" y="96"/>
                </a:lnTo>
                <a:lnTo>
                  <a:pt x="268" y="100"/>
                </a:lnTo>
                <a:lnTo>
                  <a:pt x="280" y="104"/>
                </a:lnTo>
                <a:lnTo>
                  <a:pt x="292" y="108"/>
                </a:lnTo>
                <a:lnTo>
                  <a:pt x="300" y="112"/>
                </a:lnTo>
                <a:lnTo>
                  <a:pt x="308" y="112"/>
                </a:lnTo>
                <a:lnTo>
                  <a:pt x="340" y="120"/>
                </a:lnTo>
                <a:lnTo>
                  <a:pt x="372" y="128"/>
                </a:lnTo>
                <a:lnTo>
                  <a:pt x="408" y="136"/>
                </a:lnTo>
                <a:lnTo>
                  <a:pt x="444" y="140"/>
                </a:lnTo>
                <a:lnTo>
                  <a:pt x="460" y="140"/>
                </a:lnTo>
                <a:lnTo>
                  <a:pt x="476" y="144"/>
                </a:lnTo>
                <a:lnTo>
                  <a:pt x="488" y="148"/>
                </a:lnTo>
                <a:lnTo>
                  <a:pt x="500" y="148"/>
                </a:lnTo>
                <a:lnTo>
                  <a:pt x="508" y="152"/>
                </a:lnTo>
                <a:lnTo>
                  <a:pt x="512" y="152"/>
                </a:lnTo>
                <a:lnTo>
                  <a:pt x="516" y="156"/>
                </a:lnTo>
                <a:lnTo>
                  <a:pt x="516" y="156"/>
                </a:lnTo>
                <a:lnTo>
                  <a:pt x="516" y="1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51">
            <a:extLst>
              <a:ext uri="{FF2B5EF4-FFF2-40B4-BE49-F238E27FC236}">
                <a16:creationId xmlns:a16="http://schemas.microsoft.com/office/drawing/2014/main" xmlns="" id="{DF17A2D4-C38E-42A3-9E2E-6DEFC3399F81}"/>
              </a:ext>
            </a:extLst>
          </p:cNvPr>
          <p:cNvSpPr>
            <a:spLocks/>
          </p:cNvSpPr>
          <p:nvPr/>
        </p:nvSpPr>
        <p:spPr bwMode="auto">
          <a:xfrm>
            <a:off x="5491226" y="5796062"/>
            <a:ext cx="280535" cy="738469"/>
          </a:xfrm>
          <a:custGeom>
            <a:avLst/>
            <a:gdLst>
              <a:gd name="T0" fmla="*/ 8 w 80"/>
              <a:gd name="T1" fmla="*/ 28 h 148"/>
              <a:gd name="T2" fmla="*/ 4 w 80"/>
              <a:gd name="T3" fmla="*/ 20 h 148"/>
              <a:gd name="T4" fmla="*/ 0 w 80"/>
              <a:gd name="T5" fmla="*/ 16 h 148"/>
              <a:gd name="T6" fmla="*/ 0 w 80"/>
              <a:gd name="T7" fmla="*/ 8 h 148"/>
              <a:gd name="T8" fmla="*/ 0 w 80"/>
              <a:gd name="T9" fmla="*/ 4 h 148"/>
              <a:gd name="T10" fmla="*/ 4 w 80"/>
              <a:gd name="T11" fmla="*/ 0 h 148"/>
              <a:gd name="T12" fmla="*/ 12 w 80"/>
              <a:gd name="T13" fmla="*/ 0 h 148"/>
              <a:gd name="T14" fmla="*/ 24 w 80"/>
              <a:gd name="T15" fmla="*/ 0 h 148"/>
              <a:gd name="T16" fmla="*/ 36 w 80"/>
              <a:gd name="T17" fmla="*/ 0 h 148"/>
              <a:gd name="T18" fmla="*/ 48 w 80"/>
              <a:gd name="T19" fmla="*/ 0 h 148"/>
              <a:gd name="T20" fmla="*/ 56 w 80"/>
              <a:gd name="T21" fmla="*/ 4 h 148"/>
              <a:gd name="T22" fmla="*/ 64 w 80"/>
              <a:gd name="T23" fmla="*/ 8 h 148"/>
              <a:gd name="T24" fmla="*/ 68 w 80"/>
              <a:gd name="T25" fmla="*/ 12 h 148"/>
              <a:gd name="T26" fmla="*/ 68 w 80"/>
              <a:gd name="T27" fmla="*/ 12 h 148"/>
              <a:gd name="T28" fmla="*/ 68 w 80"/>
              <a:gd name="T29" fmla="*/ 16 h 148"/>
              <a:gd name="T30" fmla="*/ 68 w 80"/>
              <a:gd name="T31" fmla="*/ 20 h 148"/>
              <a:gd name="T32" fmla="*/ 72 w 80"/>
              <a:gd name="T33" fmla="*/ 24 h 148"/>
              <a:gd name="T34" fmla="*/ 72 w 80"/>
              <a:gd name="T35" fmla="*/ 40 h 148"/>
              <a:gd name="T36" fmla="*/ 76 w 80"/>
              <a:gd name="T37" fmla="*/ 56 h 148"/>
              <a:gd name="T38" fmla="*/ 76 w 80"/>
              <a:gd name="T39" fmla="*/ 64 h 148"/>
              <a:gd name="T40" fmla="*/ 76 w 80"/>
              <a:gd name="T41" fmla="*/ 72 h 148"/>
              <a:gd name="T42" fmla="*/ 76 w 80"/>
              <a:gd name="T43" fmla="*/ 80 h 148"/>
              <a:gd name="T44" fmla="*/ 80 w 80"/>
              <a:gd name="T45" fmla="*/ 88 h 148"/>
              <a:gd name="T46" fmla="*/ 80 w 80"/>
              <a:gd name="T47" fmla="*/ 92 h 148"/>
              <a:gd name="T48" fmla="*/ 80 w 80"/>
              <a:gd name="T49" fmla="*/ 96 h 148"/>
              <a:gd name="T50" fmla="*/ 80 w 80"/>
              <a:gd name="T51" fmla="*/ 100 h 148"/>
              <a:gd name="T52" fmla="*/ 80 w 80"/>
              <a:gd name="T53" fmla="*/ 100 h 148"/>
              <a:gd name="T54" fmla="*/ 80 w 80"/>
              <a:gd name="T55" fmla="*/ 104 h 148"/>
              <a:gd name="T56" fmla="*/ 80 w 80"/>
              <a:gd name="T57" fmla="*/ 108 h 148"/>
              <a:gd name="T58" fmla="*/ 80 w 80"/>
              <a:gd name="T59" fmla="*/ 116 h 148"/>
              <a:gd name="T60" fmla="*/ 80 w 80"/>
              <a:gd name="T61" fmla="*/ 124 h 148"/>
              <a:gd name="T62" fmla="*/ 80 w 80"/>
              <a:gd name="T63" fmla="*/ 132 h 148"/>
              <a:gd name="T64" fmla="*/ 76 w 80"/>
              <a:gd name="T65" fmla="*/ 140 h 148"/>
              <a:gd name="T66" fmla="*/ 72 w 80"/>
              <a:gd name="T67" fmla="*/ 148 h 148"/>
              <a:gd name="T68" fmla="*/ 64 w 80"/>
              <a:gd name="T69" fmla="*/ 148 h 148"/>
              <a:gd name="T70" fmla="*/ 60 w 80"/>
              <a:gd name="T71" fmla="*/ 148 h 148"/>
              <a:gd name="T72" fmla="*/ 56 w 80"/>
              <a:gd name="T73" fmla="*/ 148 h 148"/>
              <a:gd name="T74" fmla="*/ 52 w 80"/>
              <a:gd name="T75" fmla="*/ 144 h 148"/>
              <a:gd name="T76" fmla="*/ 48 w 80"/>
              <a:gd name="T77" fmla="*/ 140 h 148"/>
              <a:gd name="T78" fmla="*/ 44 w 80"/>
              <a:gd name="T79" fmla="*/ 132 h 148"/>
              <a:gd name="T80" fmla="*/ 40 w 80"/>
              <a:gd name="T81" fmla="*/ 124 h 148"/>
              <a:gd name="T82" fmla="*/ 36 w 80"/>
              <a:gd name="T83" fmla="*/ 112 h 148"/>
              <a:gd name="T84" fmla="*/ 32 w 80"/>
              <a:gd name="T85" fmla="*/ 96 h 148"/>
              <a:gd name="T86" fmla="*/ 32 w 80"/>
              <a:gd name="T87" fmla="*/ 84 h 148"/>
              <a:gd name="T88" fmla="*/ 28 w 80"/>
              <a:gd name="T89" fmla="*/ 72 h 148"/>
              <a:gd name="T90" fmla="*/ 24 w 80"/>
              <a:gd name="T91" fmla="*/ 60 h 148"/>
              <a:gd name="T92" fmla="*/ 20 w 80"/>
              <a:gd name="T93" fmla="*/ 52 h 148"/>
              <a:gd name="T94" fmla="*/ 16 w 80"/>
              <a:gd name="T95" fmla="*/ 44 h 148"/>
              <a:gd name="T96" fmla="*/ 16 w 80"/>
              <a:gd name="T97" fmla="*/ 36 h 148"/>
              <a:gd name="T98" fmla="*/ 12 w 80"/>
              <a:gd name="T99" fmla="*/ 32 h 148"/>
              <a:gd name="T100" fmla="*/ 8 w 80"/>
              <a:gd name="T101" fmla="*/ 28 h 148"/>
              <a:gd name="T102" fmla="*/ 8 w 80"/>
              <a:gd name="T103" fmla="*/ 2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0" h="148">
                <a:moveTo>
                  <a:pt x="8" y="28"/>
                </a:move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4" y="0"/>
                </a:lnTo>
                <a:lnTo>
                  <a:pt x="36" y="0"/>
                </a:lnTo>
                <a:lnTo>
                  <a:pt x="48" y="0"/>
                </a:lnTo>
                <a:lnTo>
                  <a:pt x="56" y="4"/>
                </a:lnTo>
                <a:lnTo>
                  <a:pt x="64" y="8"/>
                </a:lnTo>
                <a:lnTo>
                  <a:pt x="68" y="12"/>
                </a:lnTo>
                <a:lnTo>
                  <a:pt x="68" y="12"/>
                </a:lnTo>
                <a:lnTo>
                  <a:pt x="68" y="16"/>
                </a:lnTo>
                <a:lnTo>
                  <a:pt x="68" y="20"/>
                </a:lnTo>
                <a:lnTo>
                  <a:pt x="72" y="24"/>
                </a:lnTo>
                <a:lnTo>
                  <a:pt x="72" y="40"/>
                </a:lnTo>
                <a:lnTo>
                  <a:pt x="76" y="56"/>
                </a:lnTo>
                <a:lnTo>
                  <a:pt x="76" y="64"/>
                </a:lnTo>
                <a:lnTo>
                  <a:pt x="76" y="72"/>
                </a:lnTo>
                <a:lnTo>
                  <a:pt x="76" y="80"/>
                </a:lnTo>
                <a:lnTo>
                  <a:pt x="80" y="88"/>
                </a:lnTo>
                <a:lnTo>
                  <a:pt x="80" y="92"/>
                </a:lnTo>
                <a:lnTo>
                  <a:pt x="80" y="96"/>
                </a:lnTo>
                <a:lnTo>
                  <a:pt x="80" y="100"/>
                </a:lnTo>
                <a:lnTo>
                  <a:pt x="80" y="100"/>
                </a:lnTo>
                <a:lnTo>
                  <a:pt x="80" y="104"/>
                </a:lnTo>
                <a:lnTo>
                  <a:pt x="80" y="108"/>
                </a:lnTo>
                <a:lnTo>
                  <a:pt x="80" y="116"/>
                </a:lnTo>
                <a:lnTo>
                  <a:pt x="80" y="124"/>
                </a:lnTo>
                <a:lnTo>
                  <a:pt x="80" y="132"/>
                </a:lnTo>
                <a:lnTo>
                  <a:pt x="76" y="140"/>
                </a:lnTo>
                <a:lnTo>
                  <a:pt x="72" y="148"/>
                </a:lnTo>
                <a:lnTo>
                  <a:pt x="64" y="148"/>
                </a:lnTo>
                <a:lnTo>
                  <a:pt x="60" y="148"/>
                </a:lnTo>
                <a:lnTo>
                  <a:pt x="56" y="148"/>
                </a:lnTo>
                <a:lnTo>
                  <a:pt x="52" y="144"/>
                </a:lnTo>
                <a:lnTo>
                  <a:pt x="48" y="140"/>
                </a:lnTo>
                <a:lnTo>
                  <a:pt x="44" y="132"/>
                </a:lnTo>
                <a:lnTo>
                  <a:pt x="40" y="124"/>
                </a:lnTo>
                <a:lnTo>
                  <a:pt x="36" y="112"/>
                </a:lnTo>
                <a:lnTo>
                  <a:pt x="32" y="96"/>
                </a:lnTo>
                <a:lnTo>
                  <a:pt x="32" y="84"/>
                </a:lnTo>
                <a:lnTo>
                  <a:pt x="28" y="72"/>
                </a:lnTo>
                <a:lnTo>
                  <a:pt x="24" y="60"/>
                </a:lnTo>
                <a:lnTo>
                  <a:pt x="20" y="52"/>
                </a:lnTo>
                <a:lnTo>
                  <a:pt x="16" y="44"/>
                </a:lnTo>
                <a:lnTo>
                  <a:pt x="16" y="36"/>
                </a:lnTo>
                <a:lnTo>
                  <a:pt x="12" y="32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53">
            <a:extLst>
              <a:ext uri="{FF2B5EF4-FFF2-40B4-BE49-F238E27FC236}">
                <a16:creationId xmlns:a16="http://schemas.microsoft.com/office/drawing/2014/main" xmlns="" id="{73477427-9A3C-4036-9CCB-EC342C06B727}"/>
              </a:ext>
            </a:extLst>
          </p:cNvPr>
          <p:cNvSpPr>
            <a:spLocks/>
          </p:cNvSpPr>
          <p:nvPr/>
        </p:nvSpPr>
        <p:spPr bwMode="auto">
          <a:xfrm>
            <a:off x="5701627" y="6215193"/>
            <a:ext cx="771472" cy="119752"/>
          </a:xfrm>
          <a:custGeom>
            <a:avLst/>
            <a:gdLst>
              <a:gd name="T0" fmla="*/ 0 w 220"/>
              <a:gd name="T1" fmla="*/ 20 h 24"/>
              <a:gd name="T2" fmla="*/ 20 w 220"/>
              <a:gd name="T3" fmla="*/ 16 h 24"/>
              <a:gd name="T4" fmla="*/ 44 w 220"/>
              <a:gd name="T5" fmla="*/ 16 h 24"/>
              <a:gd name="T6" fmla="*/ 60 w 220"/>
              <a:gd name="T7" fmla="*/ 16 h 24"/>
              <a:gd name="T8" fmla="*/ 80 w 220"/>
              <a:gd name="T9" fmla="*/ 12 h 24"/>
              <a:gd name="T10" fmla="*/ 96 w 220"/>
              <a:gd name="T11" fmla="*/ 12 h 24"/>
              <a:gd name="T12" fmla="*/ 112 w 220"/>
              <a:gd name="T13" fmla="*/ 12 h 24"/>
              <a:gd name="T14" fmla="*/ 124 w 220"/>
              <a:gd name="T15" fmla="*/ 8 h 24"/>
              <a:gd name="T16" fmla="*/ 140 w 220"/>
              <a:gd name="T17" fmla="*/ 8 h 24"/>
              <a:gd name="T18" fmla="*/ 152 w 220"/>
              <a:gd name="T19" fmla="*/ 8 h 24"/>
              <a:gd name="T20" fmla="*/ 160 w 220"/>
              <a:gd name="T21" fmla="*/ 8 h 24"/>
              <a:gd name="T22" fmla="*/ 168 w 220"/>
              <a:gd name="T23" fmla="*/ 4 h 24"/>
              <a:gd name="T24" fmla="*/ 176 w 220"/>
              <a:gd name="T25" fmla="*/ 4 h 24"/>
              <a:gd name="T26" fmla="*/ 184 w 220"/>
              <a:gd name="T27" fmla="*/ 4 h 24"/>
              <a:gd name="T28" fmla="*/ 188 w 220"/>
              <a:gd name="T29" fmla="*/ 4 h 24"/>
              <a:gd name="T30" fmla="*/ 192 w 220"/>
              <a:gd name="T31" fmla="*/ 4 h 24"/>
              <a:gd name="T32" fmla="*/ 192 w 220"/>
              <a:gd name="T33" fmla="*/ 4 h 24"/>
              <a:gd name="T34" fmla="*/ 200 w 220"/>
              <a:gd name="T35" fmla="*/ 0 h 24"/>
              <a:gd name="T36" fmla="*/ 208 w 220"/>
              <a:gd name="T37" fmla="*/ 4 h 24"/>
              <a:gd name="T38" fmla="*/ 212 w 220"/>
              <a:gd name="T39" fmla="*/ 4 h 24"/>
              <a:gd name="T40" fmla="*/ 216 w 220"/>
              <a:gd name="T41" fmla="*/ 8 h 24"/>
              <a:gd name="T42" fmla="*/ 220 w 220"/>
              <a:gd name="T43" fmla="*/ 12 h 24"/>
              <a:gd name="T44" fmla="*/ 220 w 220"/>
              <a:gd name="T45" fmla="*/ 12 h 24"/>
              <a:gd name="T46" fmla="*/ 220 w 220"/>
              <a:gd name="T47" fmla="*/ 12 h 24"/>
              <a:gd name="T48" fmla="*/ 220 w 220"/>
              <a:gd name="T49" fmla="*/ 12 h 24"/>
              <a:gd name="T50" fmla="*/ 220 w 220"/>
              <a:gd name="T51" fmla="*/ 12 h 24"/>
              <a:gd name="T52" fmla="*/ 216 w 220"/>
              <a:gd name="T53" fmla="*/ 16 h 24"/>
              <a:gd name="T54" fmla="*/ 208 w 220"/>
              <a:gd name="T55" fmla="*/ 16 h 24"/>
              <a:gd name="T56" fmla="*/ 204 w 220"/>
              <a:gd name="T57" fmla="*/ 16 h 24"/>
              <a:gd name="T58" fmla="*/ 196 w 220"/>
              <a:gd name="T59" fmla="*/ 16 h 24"/>
              <a:gd name="T60" fmla="*/ 184 w 220"/>
              <a:gd name="T61" fmla="*/ 16 h 24"/>
              <a:gd name="T62" fmla="*/ 172 w 220"/>
              <a:gd name="T63" fmla="*/ 16 h 24"/>
              <a:gd name="T64" fmla="*/ 160 w 220"/>
              <a:gd name="T65" fmla="*/ 16 h 24"/>
              <a:gd name="T66" fmla="*/ 148 w 220"/>
              <a:gd name="T67" fmla="*/ 16 h 24"/>
              <a:gd name="T68" fmla="*/ 132 w 220"/>
              <a:gd name="T69" fmla="*/ 16 h 24"/>
              <a:gd name="T70" fmla="*/ 112 w 220"/>
              <a:gd name="T71" fmla="*/ 16 h 24"/>
              <a:gd name="T72" fmla="*/ 96 w 220"/>
              <a:gd name="T73" fmla="*/ 20 h 24"/>
              <a:gd name="T74" fmla="*/ 72 w 220"/>
              <a:gd name="T75" fmla="*/ 20 h 24"/>
              <a:gd name="T76" fmla="*/ 52 w 220"/>
              <a:gd name="T77" fmla="*/ 20 h 24"/>
              <a:gd name="T78" fmla="*/ 28 w 220"/>
              <a:gd name="T79" fmla="*/ 20 h 24"/>
              <a:gd name="T80" fmla="*/ 4 w 220"/>
              <a:gd name="T81" fmla="*/ 24 h 24"/>
              <a:gd name="T82" fmla="*/ 0 w 220"/>
              <a:gd name="T83" fmla="*/ 20 h 24"/>
              <a:gd name="T84" fmla="*/ 0 w 220"/>
              <a:gd name="T85" fmla="*/ 2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20" h="24">
                <a:moveTo>
                  <a:pt x="0" y="20"/>
                </a:moveTo>
                <a:lnTo>
                  <a:pt x="20" y="16"/>
                </a:lnTo>
                <a:lnTo>
                  <a:pt x="44" y="16"/>
                </a:lnTo>
                <a:lnTo>
                  <a:pt x="60" y="16"/>
                </a:lnTo>
                <a:lnTo>
                  <a:pt x="80" y="12"/>
                </a:lnTo>
                <a:lnTo>
                  <a:pt x="96" y="12"/>
                </a:lnTo>
                <a:lnTo>
                  <a:pt x="112" y="12"/>
                </a:lnTo>
                <a:lnTo>
                  <a:pt x="124" y="8"/>
                </a:lnTo>
                <a:lnTo>
                  <a:pt x="140" y="8"/>
                </a:lnTo>
                <a:lnTo>
                  <a:pt x="152" y="8"/>
                </a:lnTo>
                <a:lnTo>
                  <a:pt x="160" y="8"/>
                </a:lnTo>
                <a:lnTo>
                  <a:pt x="168" y="4"/>
                </a:lnTo>
                <a:lnTo>
                  <a:pt x="176" y="4"/>
                </a:lnTo>
                <a:lnTo>
                  <a:pt x="184" y="4"/>
                </a:lnTo>
                <a:lnTo>
                  <a:pt x="188" y="4"/>
                </a:lnTo>
                <a:lnTo>
                  <a:pt x="192" y="4"/>
                </a:lnTo>
                <a:lnTo>
                  <a:pt x="192" y="4"/>
                </a:lnTo>
                <a:lnTo>
                  <a:pt x="200" y="0"/>
                </a:lnTo>
                <a:lnTo>
                  <a:pt x="208" y="4"/>
                </a:lnTo>
                <a:lnTo>
                  <a:pt x="212" y="4"/>
                </a:lnTo>
                <a:lnTo>
                  <a:pt x="216" y="8"/>
                </a:lnTo>
                <a:lnTo>
                  <a:pt x="220" y="12"/>
                </a:lnTo>
                <a:lnTo>
                  <a:pt x="220" y="12"/>
                </a:lnTo>
                <a:lnTo>
                  <a:pt x="220" y="12"/>
                </a:lnTo>
                <a:lnTo>
                  <a:pt x="220" y="12"/>
                </a:lnTo>
                <a:lnTo>
                  <a:pt x="220" y="12"/>
                </a:lnTo>
                <a:lnTo>
                  <a:pt x="216" y="16"/>
                </a:lnTo>
                <a:lnTo>
                  <a:pt x="208" y="16"/>
                </a:lnTo>
                <a:lnTo>
                  <a:pt x="204" y="16"/>
                </a:lnTo>
                <a:lnTo>
                  <a:pt x="196" y="16"/>
                </a:lnTo>
                <a:lnTo>
                  <a:pt x="184" y="16"/>
                </a:lnTo>
                <a:lnTo>
                  <a:pt x="172" y="16"/>
                </a:lnTo>
                <a:lnTo>
                  <a:pt x="160" y="16"/>
                </a:lnTo>
                <a:lnTo>
                  <a:pt x="148" y="16"/>
                </a:lnTo>
                <a:lnTo>
                  <a:pt x="132" y="16"/>
                </a:lnTo>
                <a:lnTo>
                  <a:pt x="112" y="16"/>
                </a:lnTo>
                <a:lnTo>
                  <a:pt x="96" y="20"/>
                </a:lnTo>
                <a:lnTo>
                  <a:pt x="72" y="20"/>
                </a:lnTo>
                <a:lnTo>
                  <a:pt x="52" y="20"/>
                </a:lnTo>
                <a:lnTo>
                  <a:pt x="28" y="20"/>
                </a:lnTo>
                <a:lnTo>
                  <a:pt x="4" y="24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402">
            <a:extLst>
              <a:ext uri="{FF2B5EF4-FFF2-40B4-BE49-F238E27FC236}">
                <a16:creationId xmlns:a16="http://schemas.microsoft.com/office/drawing/2014/main" xmlns="" id="{6B358E2B-AAE9-43FF-8D59-7761B695CF2B}"/>
              </a:ext>
            </a:extLst>
          </p:cNvPr>
          <p:cNvSpPr>
            <a:spLocks/>
          </p:cNvSpPr>
          <p:nvPr/>
        </p:nvSpPr>
        <p:spPr bwMode="auto">
          <a:xfrm>
            <a:off x="8261562" y="806033"/>
            <a:ext cx="1497874" cy="1957531"/>
          </a:xfrm>
          <a:custGeom>
            <a:avLst/>
            <a:gdLst>
              <a:gd name="T0" fmla="*/ 0 w 396"/>
              <a:gd name="T1" fmla="*/ 412 h 420"/>
              <a:gd name="T2" fmla="*/ 8 w 396"/>
              <a:gd name="T3" fmla="*/ 404 h 420"/>
              <a:gd name="T4" fmla="*/ 20 w 396"/>
              <a:gd name="T5" fmla="*/ 396 h 420"/>
              <a:gd name="T6" fmla="*/ 36 w 396"/>
              <a:gd name="T7" fmla="*/ 384 h 420"/>
              <a:gd name="T8" fmla="*/ 60 w 396"/>
              <a:gd name="T9" fmla="*/ 372 h 420"/>
              <a:gd name="T10" fmla="*/ 88 w 396"/>
              <a:gd name="T11" fmla="*/ 352 h 420"/>
              <a:gd name="T12" fmla="*/ 116 w 396"/>
              <a:gd name="T13" fmla="*/ 332 h 420"/>
              <a:gd name="T14" fmla="*/ 148 w 396"/>
              <a:gd name="T15" fmla="*/ 304 h 420"/>
              <a:gd name="T16" fmla="*/ 196 w 396"/>
              <a:gd name="T17" fmla="*/ 256 h 420"/>
              <a:gd name="T18" fmla="*/ 236 w 396"/>
              <a:gd name="T19" fmla="*/ 212 h 420"/>
              <a:gd name="T20" fmla="*/ 260 w 396"/>
              <a:gd name="T21" fmla="*/ 180 h 420"/>
              <a:gd name="T22" fmla="*/ 284 w 396"/>
              <a:gd name="T23" fmla="*/ 136 h 420"/>
              <a:gd name="T24" fmla="*/ 304 w 396"/>
              <a:gd name="T25" fmla="*/ 88 h 420"/>
              <a:gd name="T26" fmla="*/ 312 w 396"/>
              <a:gd name="T27" fmla="*/ 52 h 420"/>
              <a:gd name="T28" fmla="*/ 312 w 396"/>
              <a:gd name="T29" fmla="*/ 28 h 420"/>
              <a:gd name="T30" fmla="*/ 308 w 396"/>
              <a:gd name="T31" fmla="*/ 16 h 420"/>
              <a:gd name="T32" fmla="*/ 308 w 396"/>
              <a:gd name="T33" fmla="*/ 8 h 420"/>
              <a:gd name="T34" fmla="*/ 320 w 396"/>
              <a:gd name="T35" fmla="*/ 4 h 420"/>
              <a:gd name="T36" fmla="*/ 340 w 396"/>
              <a:gd name="T37" fmla="*/ 4 h 420"/>
              <a:gd name="T38" fmla="*/ 360 w 396"/>
              <a:gd name="T39" fmla="*/ 12 h 420"/>
              <a:gd name="T40" fmla="*/ 376 w 396"/>
              <a:gd name="T41" fmla="*/ 20 h 420"/>
              <a:gd name="T42" fmla="*/ 392 w 396"/>
              <a:gd name="T43" fmla="*/ 32 h 420"/>
              <a:gd name="T44" fmla="*/ 396 w 396"/>
              <a:gd name="T45" fmla="*/ 44 h 420"/>
              <a:gd name="T46" fmla="*/ 396 w 396"/>
              <a:gd name="T47" fmla="*/ 52 h 420"/>
              <a:gd name="T48" fmla="*/ 392 w 396"/>
              <a:gd name="T49" fmla="*/ 60 h 420"/>
              <a:gd name="T50" fmla="*/ 384 w 396"/>
              <a:gd name="T51" fmla="*/ 76 h 420"/>
              <a:gd name="T52" fmla="*/ 376 w 396"/>
              <a:gd name="T53" fmla="*/ 100 h 420"/>
              <a:gd name="T54" fmla="*/ 356 w 396"/>
              <a:gd name="T55" fmla="*/ 140 h 420"/>
              <a:gd name="T56" fmla="*/ 320 w 396"/>
              <a:gd name="T57" fmla="*/ 192 h 420"/>
              <a:gd name="T58" fmla="*/ 280 w 396"/>
              <a:gd name="T59" fmla="*/ 244 h 420"/>
              <a:gd name="T60" fmla="*/ 228 w 396"/>
              <a:gd name="T61" fmla="*/ 296 h 420"/>
              <a:gd name="T62" fmla="*/ 184 w 396"/>
              <a:gd name="T63" fmla="*/ 336 h 420"/>
              <a:gd name="T64" fmla="*/ 156 w 396"/>
              <a:gd name="T65" fmla="*/ 360 h 420"/>
              <a:gd name="T66" fmla="*/ 128 w 396"/>
              <a:gd name="T67" fmla="*/ 376 h 420"/>
              <a:gd name="T68" fmla="*/ 104 w 396"/>
              <a:gd name="T69" fmla="*/ 388 h 420"/>
              <a:gd name="T70" fmla="*/ 72 w 396"/>
              <a:gd name="T71" fmla="*/ 404 h 420"/>
              <a:gd name="T72" fmla="*/ 36 w 396"/>
              <a:gd name="T73" fmla="*/ 416 h 420"/>
              <a:gd name="T74" fmla="*/ 16 w 396"/>
              <a:gd name="T75" fmla="*/ 420 h 420"/>
              <a:gd name="T76" fmla="*/ 4 w 396"/>
              <a:gd name="T77" fmla="*/ 416 h 420"/>
              <a:gd name="T78" fmla="*/ 0 w 396"/>
              <a:gd name="T79" fmla="*/ 412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96" h="420">
                <a:moveTo>
                  <a:pt x="0" y="412"/>
                </a:moveTo>
                <a:lnTo>
                  <a:pt x="0" y="412"/>
                </a:lnTo>
                <a:lnTo>
                  <a:pt x="4" y="408"/>
                </a:lnTo>
                <a:lnTo>
                  <a:pt x="8" y="404"/>
                </a:lnTo>
                <a:lnTo>
                  <a:pt x="12" y="400"/>
                </a:lnTo>
                <a:lnTo>
                  <a:pt x="20" y="396"/>
                </a:lnTo>
                <a:lnTo>
                  <a:pt x="28" y="388"/>
                </a:lnTo>
                <a:lnTo>
                  <a:pt x="36" y="384"/>
                </a:lnTo>
                <a:lnTo>
                  <a:pt x="48" y="380"/>
                </a:lnTo>
                <a:lnTo>
                  <a:pt x="60" y="372"/>
                </a:lnTo>
                <a:lnTo>
                  <a:pt x="72" y="364"/>
                </a:lnTo>
                <a:lnTo>
                  <a:pt x="88" y="352"/>
                </a:lnTo>
                <a:lnTo>
                  <a:pt x="100" y="344"/>
                </a:lnTo>
                <a:lnTo>
                  <a:pt x="116" y="332"/>
                </a:lnTo>
                <a:lnTo>
                  <a:pt x="132" y="316"/>
                </a:lnTo>
                <a:lnTo>
                  <a:pt x="148" y="304"/>
                </a:lnTo>
                <a:lnTo>
                  <a:pt x="168" y="288"/>
                </a:lnTo>
                <a:lnTo>
                  <a:pt x="196" y="256"/>
                </a:lnTo>
                <a:lnTo>
                  <a:pt x="224" y="224"/>
                </a:lnTo>
                <a:lnTo>
                  <a:pt x="236" y="212"/>
                </a:lnTo>
                <a:lnTo>
                  <a:pt x="248" y="196"/>
                </a:lnTo>
                <a:lnTo>
                  <a:pt x="260" y="180"/>
                </a:lnTo>
                <a:lnTo>
                  <a:pt x="268" y="164"/>
                </a:lnTo>
                <a:lnTo>
                  <a:pt x="284" y="136"/>
                </a:lnTo>
                <a:lnTo>
                  <a:pt x="296" y="112"/>
                </a:lnTo>
                <a:lnTo>
                  <a:pt x="304" y="88"/>
                </a:lnTo>
                <a:lnTo>
                  <a:pt x="312" y="68"/>
                </a:lnTo>
                <a:lnTo>
                  <a:pt x="312" y="52"/>
                </a:lnTo>
                <a:lnTo>
                  <a:pt x="316" y="40"/>
                </a:lnTo>
                <a:lnTo>
                  <a:pt x="312" y="28"/>
                </a:lnTo>
                <a:lnTo>
                  <a:pt x="312" y="20"/>
                </a:lnTo>
                <a:lnTo>
                  <a:pt x="308" y="16"/>
                </a:lnTo>
                <a:lnTo>
                  <a:pt x="308" y="12"/>
                </a:lnTo>
                <a:lnTo>
                  <a:pt x="308" y="8"/>
                </a:lnTo>
                <a:lnTo>
                  <a:pt x="312" y="4"/>
                </a:lnTo>
                <a:lnTo>
                  <a:pt x="320" y="4"/>
                </a:lnTo>
                <a:lnTo>
                  <a:pt x="328" y="0"/>
                </a:lnTo>
                <a:lnTo>
                  <a:pt x="340" y="4"/>
                </a:lnTo>
                <a:lnTo>
                  <a:pt x="348" y="8"/>
                </a:lnTo>
                <a:lnTo>
                  <a:pt x="360" y="12"/>
                </a:lnTo>
                <a:lnTo>
                  <a:pt x="368" y="16"/>
                </a:lnTo>
                <a:lnTo>
                  <a:pt x="376" y="20"/>
                </a:lnTo>
                <a:lnTo>
                  <a:pt x="384" y="28"/>
                </a:lnTo>
                <a:lnTo>
                  <a:pt x="392" y="32"/>
                </a:lnTo>
                <a:lnTo>
                  <a:pt x="396" y="36"/>
                </a:lnTo>
                <a:lnTo>
                  <a:pt x="396" y="44"/>
                </a:lnTo>
                <a:lnTo>
                  <a:pt x="396" y="48"/>
                </a:lnTo>
                <a:lnTo>
                  <a:pt x="396" y="52"/>
                </a:lnTo>
                <a:lnTo>
                  <a:pt x="392" y="56"/>
                </a:lnTo>
                <a:lnTo>
                  <a:pt x="392" y="60"/>
                </a:lnTo>
                <a:lnTo>
                  <a:pt x="388" y="68"/>
                </a:lnTo>
                <a:lnTo>
                  <a:pt x="384" y="76"/>
                </a:lnTo>
                <a:lnTo>
                  <a:pt x="380" y="88"/>
                </a:lnTo>
                <a:lnTo>
                  <a:pt x="376" y="100"/>
                </a:lnTo>
                <a:lnTo>
                  <a:pt x="368" y="112"/>
                </a:lnTo>
                <a:lnTo>
                  <a:pt x="356" y="140"/>
                </a:lnTo>
                <a:lnTo>
                  <a:pt x="340" y="164"/>
                </a:lnTo>
                <a:lnTo>
                  <a:pt x="320" y="192"/>
                </a:lnTo>
                <a:lnTo>
                  <a:pt x="300" y="220"/>
                </a:lnTo>
                <a:lnTo>
                  <a:pt x="280" y="244"/>
                </a:lnTo>
                <a:lnTo>
                  <a:pt x="256" y="272"/>
                </a:lnTo>
                <a:lnTo>
                  <a:pt x="228" y="296"/>
                </a:lnTo>
                <a:lnTo>
                  <a:pt x="200" y="324"/>
                </a:lnTo>
                <a:lnTo>
                  <a:pt x="184" y="336"/>
                </a:lnTo>
                <a:lnTo>
                  <a:pt x="168" y="348"/>
                </a:lnTo>
                <a:lnTo>
                  <a:pt x="156" y="360"/>
                </a:lnTo>
                <a:lnTo>
                  <a:pt x="140" y="368"/>
                </a:lnTo>
                <a:lnTo>
                  <a:pt x="128" y="376"/>
                </a:lnTo>
                <a:lnTo>
                  <a:pt x="116" y="384"/>
                </a:lnTo>
                <a:lnTo>
                  <a:pt x="104" y="388"/>
                </a:lnTo>
                <a:lnTo>
                  <a:pt x="92" y="396"/>
                </a:lnTo>
                <a:lnTo>
                  <a:pt x="72" y="404"/>
                </a:lnTo>
                <a:lnTo>
                  <a:pt x="52" y="412"/>
                </a:lnTo>
                <a:lnTo>
                  <a:pt x="36" y="416"/>
                </a:lnTo>
                <a:lnTo>
                  <a:pt x="24" y="420"/>
                </a:lnTo>
                <a:lnTo>
                  <a:pt x="16" y="420"/>
                </a:lnTo>
                <a:lnTo>
                  <a:pt x="8" y="420"/>
                </a:lnTo>
                <a:lnTo>
                  <a:pt x="4" y="416"/>
                </a:lnTo>
                <a:lnTo>
                  <a:pt x="0" y="412"/>
                </a:lnTo>
                <a:lnTo>
                  <a:pt x="0" y="4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403">
            <a:extLst>
              <a:ext uri="{FF2B5EF4-FFF2-40B4-BE49-F238E27FC236}">
                <a16:creationId xmlns:a16="http://schemas.microsoft.com/office/drawing/2014/main" xmlns="" id="{3A6C7699-2C34-459E-BB40-3437984BCF50}"/>
              </a:ext>
            </a:extLst>
          </p:cNvPr>
          <p:cNvSpPr>
            <a:spLocks/>
          </p:cNvSpPr>
          <p:nvPr/>
        </p:nvSpPr>
        <p:spPr bwMode="auto">
          <a:xfrm>
            <a:off x="9350925" y="1421256"/>
            <a:ext cx="1724825" cy="1360949"/>
          </a:xfrm>
          <a:custGeom>
            <a:avLst/>
            <a:gdLst>
              <a:gd name="T0" fmla="*/ 456 w 456"/>
              <a:gd name="T1" fmla="*/ 268 h 292"/>
              <a:gd name="T2" fmla="*/ 456 w 456"/>
              <a:gd name="T3" fmla="*/ 272 h 292"/>
              <a:gd name="T4" fmla="*/ 452 w 456"/>
              <a:gd name="T5" fmla="*/ 276 h 292"/>
              <a:gd name="T6" fmla="*/ 448 w 456"/>
              <a:gd name="T7" fmla="*/ 276 h 292"/>
              <a:gd name="T8" fmla="*/ 440 w 456"/>
              <a:gd name="T9" fmla="*/ 280 h 292"/>
              <a:gd name="T10" fmla="*/ 432 w 456"/>
              <a:gd name="T11" fmla="*/ 280 h 292"/>
              <a:gd name="T12" fmla="*/ 420 w 456"/>
              <a:gd name="T13" fmla="*/ 284 h 292"/>
              <a:gd name="T14" fmla="*/ 408 w 456"/>
              <a:gd name="T15" fmla="*/ 284 h 292"/>
              <a:gd name="T16" fmla="*/ 392 w 456"/>
              <a:gd name="T17" fmla="*/ 288 h 292"/>
              <a:gd name="T18" fmla="*/ 376 w 456"/>
              <a:gd name="T19" fmla="*/ 288 h 292"/>
              <a:gd name="T20" fmla="*/ 360 w 456"/>
              <a:gd name="T21" fmla="*/ 288 h 292"/>
              <a:gd name="T22" fmla="*/ 348 w 456"/>
              <a:gd name="T23" fmla="*/ 292 h 292"/>
              <a:gd name="T24" fmla="*/ 336 w 456"/>
              <a:gd name="T25" fmla="*/ 292 h 292"/>
              <a:gd name="T26" fmla="*/ 324 w 456"/>
              <a:gd name="T27" fmla="*/ 292 h 292"/>
              <a:gd name="T28" fmla="*/ 316 w 456"/>
              <a:gd name="T29" fmla="*/ 292 h 292"/>
              <a:gd name="T30" fmla="*/ 308 w 456"/>
              <a:gd name="T31" fmla="*/ 292 h 292"/>
              <a:gd name="T32" fmla="*/ 300 w 456"/>
              <a:gd name="T33" fmla="*/ 292 h 292"/>
              <a:gd name="T34" fmla="*/ 288 w 456"/>
              <a:gd name="T35" fmla="*/ 292 h 292"/>
              <a:gd name="T36" fmla="*/ 276 w 456"/>
              <a:gd name="T37" fmla="*/ 292 h 292"/>
              <a:gd name="T38" fmla="*/ 268 w 456"/>
              <a:gd name="T39" fmla="*/ 288 h 292"/>
              <a:gd name="T40" fmla="*/ 260 w 456"/>
              <a:gd name="T41" fmla="*/ 288 h 292"/>
              <a:gd name="T42" fmla="*/ 252 w 456"/>
              <a:gd name="T43" fmla="*/ 284 h 292"/>
              <a:gd name="T44" fmla="*/ 248 w 456"/>
              <a:gd name="T45" fmla="*/ 280 h 292"/>
              <a:gd name="T46" fmla="*/ 240 w 456"/>
              <a:gd name="T47" fmla="*/ 272 h 292"/>
              <a:gd name="T48" fmla="*/ 228 w 456"/>
              <a:gd name="T49" fmla="*/ 264 h 292"/>
              <a:gd name="T50" fmla="*/ 220 w 456"/>
              <a:gd name="T51" fmla="*/ 256 h 292"/>
              <a:gd name="T52" fmla="*/ 208 w 456"/>
              <a:gd name="T53" fmla="*/ 244 h 292"/>
              <a:gd name="T54" fmla="*/ 192 w 456"/>
              <a:gd name="T55" fmla="*/ 232 h 292"/>
              <a:gd name="T56" fmla="*/ 180 w 456"/>
              <a:gd name="T57" fmla="*/ 216 h 292"/>
              <a:gd name="T58" fmla="*/ 160 w 456"/>
              <a:gd name="T59" fmla="*/ 200 h 292"/>
              <a:gd name="T60" fmla="*/ 144 w 456"/>
              <a:gd name="T61" fmla="*/ 184 h 292"/>
              <a:gd name="T62" fmla="*/ 124 w 456"/>
              <a:gd name="T63" fmla="*/ 160 h 292"/>
              <a:gd name="T64" fmla="*/ 100 w 456"/>
              <a:gd name="T65" fmla="*/ 140 h 292"/>
              <a:gd name="T66" fmla="*/ 76 w 456"/>
              <a:gd name="T67" fmla="*/ 116 h 292"/>
              <a:gd name="T68" fmla="*/ 52 w 456"/>
              <a:gd name="T69" fmla="*/ 88 h 292"/>
              <a:gd name="T70" fmla="*/ 28 w 456"/>
              <a:gd name="T71" fmla="*/ 56 h 292"/>
              <a:gd name="T72" fmla="*/ 0 w 456"/>
              <a:gd name="T73" fmla="*/ 24 h 292"/>
              <a:gd name="T74" fmla="*/ 12 w 456"/>
              <a:gd name="T75" fmla="*/ 0 h 292"/>
              <a:gd name="T76" fmla="*/ 36 w 456"/>
              <a:gd name="T77" fmla="*/ 20 h 292"/>
              <a:gd name="T78" fmla="*/ 60 w 456"/>
              <a:gd name="T79" fmla="*/ 44 h 292"/>
              <a:gd name="T80" fmla="*/ 88 w 456"/>
              <a:gd name="T81" fmla="*/ 68 h 292"/>
              <a:gd name="T82" fmla="*/ 116 w 456"/>
              <a:gd name="T83" fmla="*/ 92 h 292"/>
              <a:gd name="T84" fmla="*/ 144 w 456"/>
              <a:gd name="T85" fmla="*/ 116 h 292"/>
              <a:gd name="T86" fmla="*/ 168 w 456"/>
              <a:gd name="T87" fmla="*/ 136 h 292"/>
              <a:gd name="T88" fmla="*/ 196 w 456"/>
              <a:gd name="T89" fmla="*/ 156 h 292"/>
              <a:gd name="T90" fmla="*/ 220 w 456"/>
              <a:gd name="T91" fmla="*/ 176 h 292"/>
              <a:gd name="T92" fmla="*/ 232 w 456"/>
              <a:gd name="T93" fmla="*/ 184 h 292"/>
              <a:gd name="T94" fmla="*/ 248 w 456"/>
              <a:gd name="T95" fmla="*/ 192 h 292"/>
              <a:gd name="T96" fmla="*/ 264 w 456"/>
              <a:gd name="T97" fmla="*/ 200 h 292"/>
              <a:gd name="T98" fmla="*/ 280 w 456"/>
              <a:gd name="T99" fmla="*/ 208 h 292"/>
              <a:gd name="T100" fmla="*/ 300 w 456"/>
              <a:gd name="T101" fmla="*/ 212 h 292"/>
              <a:gd name="T102" fmla="*/ 320 w 456"/>
              <a:gd name="T103" fmla="*/ 220 h 292"/>
              <a:gd name="T104" fmla="*/ 340 w 456"/>
              <a:gd name="T105" fmla="*/ 228 h 292"/>
              <a:gd name="T106" fmla="*/ 364 w 456"/>
              <a:gd name="T107" fmla="*/ 236 h 292"/>
              <a:gd name="T108" fmla="*/ 384 w 456"/>
              <a:gd name="T109" fmla="*/ 240 h 292"/>
              <a:gd name="T110" fmla="*/ 404 w 456"/>
              <a:gd name="T111" fmla="*/ 244 h 292"/>
              <a:gd name="T112" fmla="*/ 420 w 456"/>
              <a:gd name="T113" fmla="*/ 252 h 292"/>
              <a:gd name="T114" fmla="*/ 432 w 456"/>
              <a:gd name="T115" fmla="*/ 256 h 292"/>
              <a:gd name="T116" fmla="*/ 444 w 456"/>
              <a:gd name="T117" fmla="*/ 260 h 292"/>
              <a:gd name="T118" fmla="*/ 452 w 456"/>
              <a:gd name="T119" fmla="*/ 264 h 292"/>
              <a:gd name="T120" fmla="*/ 456 w 456"/>
              <a:gd name="T121" fmla="*/ 268 h 292"/>
              <a:gd name="T122" fmla="*/ 456 w 456"/>
              <a:gd name="T123" fmla="*/ 268 h 292"/>
              <a:gd name="T124" fmla="*/ 456 w 456"/>
              <a:gd name="T125" fmla="*/ 268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" h="292">
                <a:moveTo>
                  <a:pt x="456" y="268"/>
                </a:moveTo>
                <a:lnTo>
                  <a:pt x="456" y="272"/>
                </a:lnTo>
                <a:lnTo>
                  <a:pt x="452" y="276"/>
                </a:lnTo>
                <a:lnTo>
                  <a:pt x="448" y="276"/>
                </a:lnTo>
                <a:lnTo>
                  <a:pt x="440" y="280"/>
                </a:lnTo>
                <a:lnTo>
                  <a:pt x="432" y="280"/>
                </a:lnTo>
                <a:lnTo>
                  <a:pt x="420" y="284"/>
                </a:lnTo>
                <a:lnTo>
                  <a:pt x="408" y="284"/>
                </a:lnTo>
                <a:lnTo>
                  <a:pt x="392" y="288"/>
                </a:lnTo>
                <a:lnTo>
                  <a:pt x="376" y="288"/>
                </a:lnTo>
                <a:lnTo>
                  <a:pt x="360" y="288"/>
                </a:lnTo>
                <a:lnTo>
                  <a:pt x="348" y="292"/>
                </a:lnTo>
                <a:lnTo>
                  <a:pt x="336" y="292"/>
                </a:lnTo>
                <a:lnTo>
                  <a:pt x="324" y="292"/>
                </a:lnTo>
                <a:lnTo>
                  <a:pt x="316" y="292"/>
                </a:lnTo>
                <a:lnTo>
                  <a:pt x="308" y="292"/>
                </a:lnTo>
                <a:lnTo>
                  <a:pt x="300" y="292"/>
                </a:lnTo>
                <a:lnTo>
                  <a:pt x="288" y="292"/>
                </a:lnTo>
                <a:lnTo>
                  <a:pt x="276" y="292"/>
                </a:lnTo>
                <a:lnTo>
                  <a:pt x="268" y="288"/>
                </a:lnTo>
                <a:lnTo>
                  <a:pt x="260" y="288"/>
                </a:lnTo>
                <a:lnTo>
                  <a:pt x="252" y="284"/>
                </a:lnTo>
                <a:lnTo>
                  <a:pt x="248" y="280"/>
                </a:lnTo>
                <a:lnTo>
                  <a:pt x="240" y="272"/>
                </a:lnTo>
                <a:lnTo>
                  <a:pt x="228" y="264"/>
                </a:lnTo>
                <a:lnTo>
                  <a:pt x="220" y="256"/>
                </a:lnTo>
                <a:lnTo>
                  <a:pt x="208" y="244"/>
                </a:lnTo>
                <a:lnTo>
                  <a:pt x="192" y="232"/>
                </a:lnTo>
                <a:lnTo>
                  <a:pt x="180" y="216"/>
                </a:lnTo>
                <a:lnTo>
                  <a:pt x="160" y="200"/>
                </a:lnTo>
                <a:lnTo>
                  <a:pt x="144" y="184"/>
                </a:lnTo>
                <a:lnTo>
                  <a:pt x="124" y="160"/>
                </a:lnTo>
                <a:lnTo>
                  <a:pt x="100" y="140"/>
                </a:lnTo>
                <a:lnTo>
                  <a:pt x="76" y="116"/>
                </a:lnTo>
                <a:lnTo>
                  <a:pt x="52" y="88"/>
                </a:lnTo>
                <a:lnTo>
                  <a:pt x="28" y="56"/>
                </a:lnTo>
                <a:lnTo>
                  <a:pt x="0" y="24"/>
                </a:lnTo>
                <a:lnTo>
                  <a:pt x="12" y="0"/>
                </a:lnTo>
                <a:lnTo>
                  <a:pt x="36" y="20"/>
                </a:lnTo>
                <a:lnTo>
                  <a:pt x="60" y="44"/>
                </a:lnTo>
                <a:lnTo>
                  <a:pt x="88" y="68"/>
                </a:lnTo>
                <a:lnTo>
                  <a:pt x="116" y="92"/>
                </a:lnTo>
                <a:lnTo>
                  <a:pt x="144" y="116"/>
                </a:lnTo>
                <a:lnTo>
                  <a:pt x="168" y="136"/>
                </a:lnTo>
                <a:lnTo>
                  <a:pt x="196" y="156"/>
                </a:lnTo>
                <a:lnTo>
                  <a:pt x="220" y="176"/>
                </a:lnTo>
                <a:lnTo>
                  <a:pt x="232" y="184"/>
                </a:lnTo>
                <a:lnTo>
                  <a:pt x="248" y="192"/>
                </a:lnTo>
                <a:lnTo>
                  <a:pt x="264" y="200"/>
                </a:lnTo>
                <a:lnTo>
                  <a:pt x="280" y="208"/>
                </a:lnTo>
                <a:lnTo>
                  <a:pt x="300" y="212"/>
                </a:lnTo>
                <a:lnTo>
                  <a:pt x="320" y="220"/>
                </a:lnTo>
                <a:lnTo>
                  <a:pt x="340" y="228"/>
                </a:lnTo>
                <a:lnTo>
                  <a:pt x="364" y="236"/>
                </a:lnTo>
                <a:lnTo>
                  <a:pt x="384" y="240"/>
                </a:lnTo>
                <a:lnTo>
                  <a:pt x="404" y="244"/>
                </a:lnTo>
                <a:lnTo>
                  <a:pt x="420" y="252"/>
                </a:lnTo>
                <a:lnTo>
                  <a:pt x="432" y="256"/>
                </a:lnTo>
                <a:lnTo>
                  <a:pt x="444" y="260"/>
                </a:lnTo>
                <a:lnTo>
                  <a:pt x="452" y="264"/>
                </a:lnTo>
                <a:lnTo>
                  <a:pt x="456" y="268"/>
                </a:lnTo>
                <a:lnTo>
                  <a:pt x="456" y="268"/>
                </a:lnTo>
                <a:lnTo>
                  <a:pt x="456" y="2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6C55C260-3331-4114-919C-F75C40A2CBC7}"/>
              </a:ext>
            </a:extLst>
          </p:cNvPr>
          <p:cNvSpPr/>
          <p:nvPr/>
        </p:nvSpPr>
        <p:spPr>
          <a:xfrm rot="19592045">
            <a:off x="5968315" y="927956"/>
            <a:ext cx="893227" cy="323280"/>
          </a:xfrm>
          <a:custGeom>
            <a:avLst/>
            <a:gdLst>
              <a:gd name="connsiteX0" fmla="*/ 844149 w 893227"/>
              <a:gd name="connsiteY0" fmla="*/ 0 h 323280"/>
              <a:gd name="connsiteX1" fmla="*/ 857335 w 893227"/>
              <a:gd name="connsiteY1" fmla="*/ 31302 h 323280"/>
              <a:gd name="connsiteX2" fmla="*/ 872203 w 893227"/>
              <a:gd name="connsiteY2" fmla="*/ 66594 h 323280"/>
              <a:gd name="connsiteX3" fmla="*/ 878209 w 893227"/>
              <a:gd name="connsiteY3" fmla="*/ 96029 h 323280"/>
              <a:gd name="connsiteX4" fmla="*/ 890074 w 893227"/>
              <a:gd name="connsiteY4" fmla="*/ 116604 h 323280"/>
              <a:gd name="connsiteX5" fmla="*/ 893077 w 893227"/>
              <a:gd name="connsiteY5" fmla="*/ 131321 h 323280"/>
              <a:gd name="connsiteX6" fmla="*/ 890224 w 893227"/>
              <a:gd name="connsiteY6" fmla="*/ 154899 h 323280"/>
              <a:gd name="connsiteX7" fmla="*/ 893227 w 893227"/>
              <a:gd name="connsiteY7" fmla="*/ 169617 h 323280"/>
              <a:gd name="connsiteX8" fmla="*/ 887370 w 893227"/>
              <a:gd name="connsiteY8" fmla="*/ 178477 h 323280"/>
              <a:gd name="connsiteX9" fmla="*/ 881513 w 893227"/>
              <a:gd name="connsiteY9" fmla="*/ 187338 h 323280"/>
              <a:gd name="connsiteX10" fmla="*/ 869799 w 893227"/>
              <a:gd name="connsiteY10" fmla="*/ 205059 h 323280"/>
              <a:gd name="connsiteX11" fmla="*/ 855082 w 893227"/>
              <a:gd name="connsiteY11" fmla="*/ 208062 h 323280"/>
              <a:gd name="connsiteX12" fmla="*/ 840363 w 893227"/>
              <a:gd name="connsiteY12" fmla="*/ 211066 h 323280"/>
              <a:gd name="connsiteX13" fmla="*/ 816786 w 893227"/>
              <a:gd name="connsiteY13" fmla="*/ 208212 h 323280"/>
              <a:gd name="connsiteX14" fmla="*/ 802068 w 893227"/>
              <a:gd name="connsiteY14" fmla="*/ 211216 h 323280"/>
              <a:gd name="connsiteX15" fmla="*/ 778490 w 893227"/>
              <a:gd name="connsiteY15" fmla="*/ 208362 h 323280"/>
              <a:gd name="connsiteX16" fmla="*/ 746051 w 893227"/>
              <a:gd name="connsiteY16" fmla="*/ 199651 h 323280"/>
              <a:gd name="connsiteX17" fmla="*/ 737191 w 893227"/>
              <a:gd name="connsiteY17" fmla="*/ 193794 h 323280"/>
              <a:gd name="connsiteX18" fmla="*/ 707756 w 893227"/>
              <a:gd name="connsiteY18" fmla="*/ 199801 h 323280"/>
              <a:gd name="connsiteX19" fmla="*/ 693038 w 893227"/>
              <a:gd name="connsiteY19" fmla="*/ 202805 h 323280"/>
              <a:gd name="connsiteX20" fmla="*/ 663603 w 893227"/>
              <a:gd name="connsiteY20" fmla="*/ 208811 h 323280"/>
              <a:gd name="connsiteX21" fmla="*/ 632629 w 893227"/>
              <a:gd name="connsiteY21" fmla="*/ 197886 h 323280"/>
              <a:gd name="connsiteX22" fmla="*/ 597337 w 893227"/>
              <a:gd name="connsiteY22" fmla="*/ 212753 h 323280"/>
              <a:gd name="connsiteX23" fmla="*/ 559041 w 893227"/>
              <a:gd name="connsiteY23" fmla="*/ 212903 h 323280"/>
              <a:gd name="connsiteX24" fmla="*/ 514888 w 893227"/>
              <a:gd name="connsiteY24" fmla="*/ 221913 h 323280"/>
              <a:gd name="connsiteX25" fmla="*/ 461875 w 893227"/>
              <a:gd name="connsiteY25" fmla="*/ 225067 h 323280"/>
              <a:gd name="connsiteX26" fmla="*/ 414081 w 893227"/>
              <a:gd name="connsiteY26" fmla="*/ 244402 h 323280"/>
              <a:gd name="connsiteX27" fmla="*/ 361067 w 893227"/>
              <a:gd name="connsiteY27" fmla="*/ 247555 h 323280"/>
              <a:gd name="connsiteX28" fmla="*/ 296340 w 893227"/>
              <a:gd name="connsiteY28" fmla="*/ 268429 h 323280"/>
              <a:gd name="connsiteX29" fmla="*/ 228609 w 893227"/>
              <a:gd name="connsiteY29" fmla="*/ 274586 h 323280"/>
              <a:gd name="connsiteX30" fmla="*/ 165347 w 893227"/>
              <a:gd name="connsiteY30" fmla="*/ 293245 h 323280"/>
              <a:gd name="connsiteX31" fmla="*/ 91759 w 893227"/>
              <a:gd name="connsiteY31" fmla="*/ 308263 h 323280"/>
              <a:gd name="connsiteX32" fmla="*/ 18171 w 893227"/>
              <a:gd name="connsiteY32" fmla="*/ 323280 h 323280"/>
              <a:gd name="connsiteX33" fmla="*/ 0 w 893227"/>
              <a:gd name="connsiteY33" fmla="*/ 196679 h 323280"/>
              <a:gd name="connsiteX34" fmla="*/ 63263 w 893227"/>
              <a:gd name="connsiteY34" fmla="*/ 178019 h 323280"/>
              <a:gd name="connsiteX35" fmla="*/ 119131 w 893227"/>
              <a:gd name="connsiteY35" fmla="*/ 151288 h 323280"/>
              <a:gd name="connsiteX36" fmla="*/ 183858 w 893227"/>
              <a:gd name="connsiteY36" fmla="*/ 130414 h 323280"/>
              <a:gd name="connsiteX37" fmla="*/ 233867 w 893227"/>
              <a:gd name="connsiteY37" fmla="*/ 112543 h 323280"/>
              <a:gd name="connsiteX38" fmla="*/ 275017 w 893227"/>
              <a:gd name="connsiteY38" fmla="*/ 88815 h 323280"/>
              <a:gd name="connsiteX39" fmla="*/ 319169 w 893227"/>
              <a:gd name="connsiteY39" fmla="*/ 79805 h 323280"/>
              <a:gd name="connsiteX40" fmla="*/ 360319 w 893227"/>
              <a:gd name="connsiteY40" fmla="*/ 56077 h 323280"/>
              <a:gd name="connsiteX41" fmla="*/ 395611 w 893227"/>
              <a:gd name="connsiteY41" fmla="*/ 41210 h 323280"/>
              <a:gd name="connsiteX42" fmla="*/ 423581 w 893227"/>
              <a:gd name="connsiteY42" fmla="*/ 37418 h 323280"/>
              <a:gd name="connsiteX43" fmla="*/ 458874 w 893227"/>
              <a:gd name="connsiteY43" fmla="*/ 22551 h 323280"/>
              <a:gd name="connsiteX44" fmla="*/ 479448 w 893227"/>
              <a:gd name="connsiteY44" fmla="*/ 10686 h 323280"/>
              <a:gd name="connsiteX45" fmla="*/ 494166 w 893227"/>
              <a:gd name="connsiteY45" fmla="*/ 7683 h 323280"/>
              <a:gd name="connsiteX46" fmla="*/ 507490 w 893227"/>
              <a:gd name="connsiteY46" fmla="*/ 0 h 323280"/>
              <a:gd name="connsiteX47" fmla="*/ 844149 w 893227"/>
              <a:gd name="connsiteY47" fmla="*/ 0 h 323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893227" h="323280">
                <a:moveTo>
                  <a:pt x="844149" y="0"/>
                </a:moveTo>
                <a:lnTo>
                  <a:pt x="857335" y="31302"/>
                </a:lnTo>
                <a:lnTo>
                  <a:pt x="872203" y="66594"/>
                </a:lnTo>
                <a:lnTo>
                  <a:pt x="878209" y="96029"/>
                </a:lnTo>
                <a:lnTo>
                  <a:pt x="890074" y="116604"/>
                </a:lnTo>
                <a:lnTo>
                  <a:pt x="893077" y="131321"/>
                </a:lnTo>
                <a:lnTo>
                  <a:pt x="890224" y="154899"/>
                </a:lnTo>
                <a:lnTo>
                  <a:pt x="893227" y="169617"/>
                </a:lnTo>
                <a:lnTo>
                  <a:pt x="887370" y="178477"/>
                </a:lnTo>
                <a:lnTo>
                  <a:pt x="881513" y="187338"/>
                </a:lnTo>
                <a:lnTo>
                  <a:pt x="869799" y="205059"/>
                </a:lnTo>
                <a:lnTo>
                  <a:pt x="855082" y="208062"/>
                </a:lnTo>
                <a:lnTo>
                  <a:pt x="840363" y="211066"/>
                </a:lnTo>
                <a:lnTo>
                  <a:pt x="816786" y="208212"/>
                </a:lnTo>
                <a:lnTo>
                  <a:pt x="802068" y="211216"/>
                </a:lnTo>
                <a:lnTo>
                  <a:pt x="778490" y="208362"/>
                </a:lnTo>
                <a:lnTo>
                  <a:pt x="746051" y="199651"/>
                </a:lnTo>
                <a:lnTo>
                  <a:pt x="737191" y="193794"/>
                </a:lnTo>
                <a:lnTo>
                  <a:pt x="707756" y="199801"/>
                </a:lnTo>
                <a:lnTo>
                  <a:pt x="693038" y="202805"/>
                </a:lnTo>
                <a:lnTo>
                  <a:pt x="663603" y="208811"/>
                </a:lnTo>
                <a:lnTo>
                  <a:pt x="632629" y="197886"/>
                </a:lnTo>
                <a:lnTo>
                  <a:pt x="597337" y="212753"/>
                </a:lnTo>
                <a:lnTo>
                  <a:pt x="559041" y="212903"/>
                </a:lnTo>
                <a:lnTo>
                  <a:pt x="514888" y="221913"/>
                </a:lnTo>
                <a:lnTo>
                  <a:pt x="461875" y="225067"/>
                </a:lnTo>
                <a:lnTo>
                  <a:pt x="414081" y="244402"/>
                </a:lnTo>
                <a:lnTo>
                  <a:pt x="361067" y="247555"/>
                </a:lnTo>
                <a:lnTo>
                  <a:pt x="296340" y="268429"/>
                </a:lnTo>
                <a:lnTo>
                  <a:pt x="228609" y="274586"/>
                </a:lnTo>
                <a:lnTo>
                  <a:pt x="165347" y="293245"/>
                </a:lnTo>
                <a:lnTo>
                  <a:pt x="91759" y="308263"/>
                </a:lnTo>
                <a:lnTo>
                  <a:pt x="18171" y="323280"/>
                </a:lnTo>
                <a:lnTo>
                  <a:pt x="0" y="196679"/>
                </a:lnTo>
                <a:lnTo>
                  <a:pt x="63263" y="178019"/>
                </a:lnTo>
                <a:lnTo>
                  <a:pt x="119131" y="151288"/>
                </a:lnTo>
                <a:lnTo>
                  <a:pt x="183858" y="130414"/>
                </a:lnTo>
                <a:lnTo>
                  <a:pt x="233867" y="112543"/>
                </a:lnTo>
                <a:lnTo>
                  <a:pt x="275017" y="88815"/>
                </a:lnTo>
                <a:lnTo>
                  <a:pt x="319169" y="79805"/>
                </a:lnTo>
                <a:lnTo>
                  <a:pt x="360319" y="56077"/>
                </a:lnTo>
                <a:lnTo>
                  <a:pt x="395611" y="41210"/>
                </a:lnTo>
                <a:lnTo>
                  <a:pt x="423581" y="37418"/>
                </a:lnTo>
                <a:lnTo>
                  <a:pt x="458874" y="22551"/>
                </a:lnTo>
                <a:lnTo>
                  <a:pt x="479448" y="10686"/>
                </a:lnTo>
                <a:lnTo>
                  <a:pt x="494166" y="7683"/>
                </a:lnTo>
                <a:lnTo>
                  <a:pt x="507490" y="0"/>
                </a:lnTo>
                <a:lnTo>
                  <a:pt x="84414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34B3A11A-572A-4672-AD3A-CE82A6805110}"/>
              </a:ext>
            </a:extLst>
          </p:cNvPr>
          <p:cNvSpPr/>
          <p:nvPr/>
        </p:nvSpPr>
        <p:spPr>
          <a:xfrm rot="19592045">
            <a:off x="5506309" y="529675"/>
            <a:ext cx="1098845" cy="552116"/>
          </a:xfrm>
          <a:custGeom>
            <a:avLst/>
            <a:gdLst>
              <a:gd name="connsiteX0" fmla="*/ 959490 w 1098845"/>
              <a:gd name="connsiteY0" fmla="*/ 371176 h 552116"/>
              <a:gd name="connsiteX1" fmla="*/ 977211 w 1098845"/>
              <a:gd name="connsiteY1" fmla="*/ 382890 h 552116"/>
              <a:gd name="connsiteX2" fmla="*/ 986071 w 1098845"/>
              <a:gd name="connsiteY2" fmla="*/ 388747 h 552116"/>
              <a:gd name="connsiteX3" fmla="*/ 1003792 w 1098845"/>
              <a:gd name="connsiteY3" fmla="*/ 400461 h 552116"/>
              <a:gd name="connsiteX4" fmla="*/ 1015657 w 1098845"/>
              <a:gd name="connsiteY4" fmla="*/ 421036 h 552116"/>
              <a:gd name="connsiteX5" fmla="*/ 1028984 w 1098845"/>
              <a:gd name="connsiteY5" fmla="*/ 439395 h 552116"/>
              <a:gd name="connsiteX6" fmla="*/ 1040848 w 1098845"/>
              <a:gd name="connsiteY6" fmla="*/ 459970 h 552116"/>
              <a:gd name="connsiteX7" fmla="*/ 1061572 w 1098845"/>
              <a:gd name="connsiteY7" fmla="*/ 486402 h 552116"/>
              <a:gd name="connsiteX8" fmla="*/ 1076440 w 1098845"/>
              <a:gd name="connsiteY8" fmla="*/ 521694 h 552116"/>
              <a:gd name="connsiteX9" fmla="*/ 1097164 w 1098845"/>
              <a:gd name="connsiteY9" fmla="*/ 548125 h 552116"/>
              <a:gd name="connsiteX10" fmla="*/ 1098845 w 1098845"/>
              <a:gd name="connsiteY10" fmla="*/ 552116 h 552116"/>
              <a:gd name="connsiteX11" fmla="*/ 762186 w 1098845"/>
              <a:gd name="connsiteY11" fmla="*/ 552116 h 552116"/>
              <a:gd name="connsiteX12" fmla="*/ 769436 w 1098845"/>
              <a:gd name="connsiteY12" fmla="*/ 547935 h 552116"/>
              <a:gd name="connsiteX13" fmla="*/ 784154 w 1098845"/>
              <a:gd name="connsiteY13" fmla="*/ 544931 h 552116"/>
              <a:gd name="connsiteX14" fmla="*/ 790011 w 1098845"/>
              <a:gd name="connsiteY14" fmla="*/ 536071 h 552116"/>
              <a:gd name="connsiteX15" fmla="*/ 772290 w 1098845"/>
              <a:gd name="connsiteY15" fmla="*/ 524357 h 552116"/>
              <a:gd name="connsiteX16" fmla="*/ 763429 w 1098845"/>
              <a:gd name="connsiteY16" fmla="*/ 518500 h 552116"/>
              <a:gd name="connsiteX17" fmla="*/ 754569 w 1098845"/>
              <a:gd name="connsiteY17" fmla="*/ 512643 h 552116"/>
              <a:gd name="connsiteX18" fmla="*/ 745709 w 1098845"/>
              <a:gd name="connsiteY18" fmla="*/ 506786 h 552116"/>
              <a:gd name="connsiteX19" fmla="*/ 722131 w 1098845"/>
              <a:gd name="connsiteY19" fmla="*/ 503932 h 552116"/>
              <a:gd name="connsiteX20" fmla="*/ 689692 w 1098845"/>
              <a:gd name="connsiteY20" fmla="*/ 495222 h 552116"/>
              <a:gd name="connsiteX21" fmla="*/ 648393 w 1098845"/>
              <a:gd name="connsiteY21" fmla="*/ 480653 h 552116"/>
              <a:gd name="connsiteX22" fmla="*/ 607094 w 1098845"/>
              <a:gd name="connsiteY22" fmla="*/ 466087 h 552116"/>
              <a:gd name="connsiteX23" fmla="*/ 548074 w 1098845"/>
              <a:gd name="connsiteY23" fmla="*/ 439804 h 552116"/>
              <a:gd name="connsiteX24" fmla="*/ 483196 w 1098845"/>
              <a:gd name="connsiteY24" fmla="*/ 422383 h 552116"/>
              <a:gd name="connsiteX25" fmla="*/ 411674 w 1098845"/>
              <a:gd name="connsiteY25" fmla="*/ 400569 h 552116"/>
              <a:gd name="connsiteX26" fmla="*/ 337937 w 1098845"/>
              <a:gd name="connsiteY26" fmla="*/ 377290 h 552116"/>
              <a:gd name="connsiteX27" fmla="*/ 265663 w 1098845"/>
              <a:gd name="connsiteY27" fmla="*/ 351797 h 552116"/>
              <a:gd name="connsiteX28" fmla="*/ 215504 w 1098845"/>
              <a:gd name="connsiteY28" fmla="*/ 331372 h 552116"/>
              <a:gd name="connsiteX29" fmla="*/ 174205 w 1098845"/>
              <a:gd name="connsiteY29" fmla="*/ 316804 h 552116"/>
              <a:gd name="connsiteX30" fmla="*/ 132906 w 1098845"/>
              <a:gd name="connsiteY30" fmla="*/ 302237 h 552116"/>
              <a:gd name="connsiteX31" fmla="*/ 100467 w 1098845"/>
              <a:gd name="connsiteY31" fmla="*/ 293526 h 552116"/>
              <a:gd name="connsiteX32" fmla="*/ 84962 w 1098845"/>
              <a:gd name="connsiteY32" fmla="*/ 283276 h 552116"/>
              <a:gd name="connsiteX33" fmla="*/ 76101 w 1098845"/>
              <a:gd name="connsiteY33" fmla="*/ 277419 h 552116"/>
              <a:gd name="connsiteX34" fmla="*/ 49519 w 1098845"/>
              <a:gd name="connsiteY34" fmla="*/ 259848 h 552116"/>
              <a:gd name="connsiteX35" fmla="*/ 40659 w 1098845"/>
              <a:gd name="connsiteY35" fmla="*/ 253991 h 552116"/>
              <a:gd name="connsiteX36" fmla="*/ 37655 w 1098845"/>
              <a:gd name="connsiteY36" fmla="*/ 239273 h 552116"/>
              <a:gd name="connsiteX37" fmla="*/ 34652 w 1098845"/>
              <a:gd name="connsiteY37" fmla="*/ 224555 h 552116"/>
              <a:gd name="connsiteX38" fmla="*/ 28645 w 1098845"/>
              <a:gd name="connsiteY38" fmla="*/ 195121 h 552116"/>
              <a:gd name="connsiteX39" fmla="*/ 16782 w 1098845"/>
              <a:gd name="connsiteY39" fmla="*/ 174546 h 552116"/>
              <a:gd name="connsiteX40" fmla="*/ 18170 w 1098845"/>
              <a:gd name="connsiteY40" fmla="*/ 153183 h 552116"/>
              <a:gd name="connsiteX41" fmla="*/ 300 w 1098845"/>
              <a:gd name="connsiteY41" fmla="*/ 103174 h 552116"/>
              <a:gd name="connsiteX42" fmla="*/ 150 w 1098845"/>
              <a:gd name="connsiteY42" fmla="*/ 64878 h 552116"/>
              <a:gd name="connsiteX43" fmla="*/ 3004 w 1098845"/>
              <a:gd name="connsiteY43" fmla="*/ 41300 h 552116"/>
              <a:gd name="connsiteX44" fmla="*/ 0 w 1098845"/>
              <a:gd name="connsiteY44" fmla="*/ 26582 h 552116"/>
              <a:gd name="connsiteX45" fmla="*/ 11714 w 1098845"/>
              <a:gd name="connsiteY45" fmla="*/ 8861 h 552116"/>
              <a:gd name="connsiteX46" fmla="*/ 17571 w 1098845"/>
              <a:gd name="connsiteY46" fmla="*/ 0 h 552116"/>
              <a:gd name="connsiteX47" fmla="*/ 70734 w 1098845"/>
              <a:gd name="connsiteY47" fmla="*/ 35142 h 552116"/>
              <a:gd name="connsiteX48" fmla="*/ 132758 w 1098845"/>
              <a:gd name="connsiteY48" fmla="*/ 76142 h 552116"/>
              <a:gd name="connsiteX49" fmla="*/ 200639 w 1098845"/>
              <a:gd name="connsiteY49" fmla="*/ 108281 h 552116"/>
              <a:gd name="connsiteX50" fmla="*/ 257443 w 1098845"/>
              <a:gd name="connsiteY50" fmla="*/ 133099 h 552116"/>
              <a:gd name="connsiteX51" fmla="*/ 284025 w 1098845"/>
              <a:gd name="connsiteY51" fmla="*/ 150671 h 552116"/>
              <a:gd name="connsiteX52" fmla="*/ 316464 w 1098845"/>
              <a:gd name="connsiteY52" fmla="*/ 159381 h 552116"/>
              <a:gd name="connsiteX53" fmla="*/ 357762 w 1098845"/>
              <a:gd name="connsiteY53" fmla="*/ 173948 h 552116"/>
              <a:gd name="connsiteX54" fmla="*/ 393204 w 1098845"/>
              <a:gd name="connsiteY54" fmla="*/ 197377 h 552116"/>
              <a:gd name="connsiteX55" fmla="*/ 443364 w 1098845"/>
              <a:gd name="connsiteY55" fmla="*/ 217801 h 552116"/>
              <a:gd name="connsiteX56" fmla="*/ 493523 w 1098845"/>
              <a:gd name="connsiteY56" fmla="*/ 238226 h 552116"/>
              <a:gd name="connsiteX57" fmla="*/ 543683 w 1098845"/>
              <a:gd name="connsiteY57" fmla="*/ 258651 h 552116"/>
              <a:gd name="connsiteX58" fmla="*/ 600488 w 1098845"/>
              <a:gd name="connsiteY58" fmla="*/ 283468 h 552116"/>
              <a:gd name="connsiteX59" fmla="*/ 656505 w 1098845"/>
              <a:gd name="connsiteY59" fmla="*/ 295032 h 552116"/>
              <a:gd name="connsiteX60" fmla="*/ 706664 w 1098845"/>
              <a:gd name="connsiteY60" fmla="*/ 315458 h 552116"/>
              <a:gd name="connsiteX61" fmla="*/ 747963 w 1098845"/>
              <a:gd name="connsiteY61" fmla="*/ 330025 h 552116"/>
              <a:gd name="connsiteX62" fmla="*/ 789262 w 1098845"/>
              <a:gd name="connsiteY62" fmla="*/ 344593 h 552116"/>
              <a:gd name="connsiteX63" fmla="*/ 821701 w 1098845"/>
              <a:gd name="connsiteY63" fmla="*/ 353304 h 552116"/>
              <a:gd name="connsiteX64" fmla="*/ 854139 w 1098845"/>
              <a:gd name="connsiteY64" fmla="*/ 362015 h 552116"/>
              <a:gd name="connsiteX65" fmla="*/ 877718 w 1098845"/>
              <a:gd name="connsiteY65" fmla="*/ 364868 h 552116"/>
              <a:gd name="connsiteX66" fmla="*/ 892435 w 1098845"/>
              <a:gd name="connsiteY66" fmla="*/ 361865 h 552116"/>
              <a:gd name="connsiteX67" fmla="*/ 916013 w 1098845"/>
              <a:gd name="connsiteY67" fmla="*/ 364718 h 552116"/>
              <a:gd name="connsiteX68" fmla="*/ 938127 w 1098845"/>
              <a:gd name="connsiteY68" fmla="*/ 369787 h 552116"/>
              <a:gd name="connsiteX69" fmla="*/ 959490 w 1098845"/>
              <a:gd name="connsiteY69" fmla="*/ 371176 h 5521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1098845" h="552116">
                <a:moveTo>
                  <a:pt x="959490" y="371176"/>
                </a:moveTo>
                <a:lnTo>
                  <a:pt x="977211" y="382890"/>
                </a:lnTo>
                <a:lnTo>
                  <a:pt x="986071" y="388747"/>
                </a:lnTo>
                <a:lnTo>
                  <a:pt x="1003792" y="400461"/>
                </a:lnTo>
                <a:lnTo>
                  <a:pt x="1015657" y="421036"/>
                </a:lnTo>
                <a:lnTo>
                  <a:pt x="1028984" y="439395"/>
                </a:lnTo>
                <a:lnTo>
                  <a:pt x="1040848" y="459970"/>
                </a:lnTo>
                <a:lnTo>
                  <a:pt x="1061572" y="486402"/>
                </a:lnTo>
                <a:lnTo>
                  <a:pt x="1076440" y="521694"/>
                </a:lnTo>
                <a:lnTo>
                  <a:pt x="1097164" y="548125"/>
                </a:lnTo>
                <a:lnTo>
                  <a:pt x="1098845" y="552116"/>
                </a:lnTo>
                <a:lnTo>
                  <a:pt x="762186" y="552116"/>
                </a:lnTo>
                <a:lnTo>
                  <a:pt x="769436" y="547935"/>
                </a:lnTo>
                <a:lnTo>
                  <a:pt x="784154" y="544931"/>
                </a:lnTo>
                <a:lnTo>
                  <a:pt x="790011" y="536071"/>
                </a:lnTo>
                <a:lnTo>
                  <a:pt x="772290" y="524357"/>
                </a:lnTo>
                <a:lnTo>
                  <a:pt x="763429" y="518500"/>
                </a:lnTo>
                <a:lnTo>
                  <a:pt x="754569" y="512643"/>
                </a:lnTo>
                <a:lnTo>
                  <a:pt x="745709" y="506786"/>
                </a:lnTo>
                <a:lnTo>
                  <a:pt x="722131" y="503932"/>
                </a:lnTo>
                <a:lnTo>
                  <a:pt x="689692" y="495222"/>
                </a:lnTo>
                <a:lnTo>
                  <a:pt x="648393" y="480653"/>
                </a:lnTo>
                <a:lnTo>
                  <a:pt x="607094" y="466087"/>
                </a:lnTo>
                <a:lnTo>
                  <a:pt x="548074" y="439804"/>
                </a:lnTo>
                <a:lnTo>
                  <a:pt x="483196" y="422383"/>
                </a:lnTo>
                <a:lnTo>
                  <a:pt x="411674" y="400569"/>
                </a:lnTo>
                <a:lnTo>
                  <a:pt x="337937" y="377290"/>
                </a:lnTo>
                <a:lnTo>
                  <a:pt x="265663" y="351797"/>
                </a:lnTo>
                <a:lnTo>
                  <a:pt x="215504" y="331372"/>
                </a:lnTo>
                <a:lnTo>
                  <a:pt x="174205" y="316804"/>
                </a:lnTo>
                <a:lnTo>
                  <a:pt x="132906" y="302237"/>
                </a:lnTo>
                <a:lnTo>
                  <a:pt x="100467" y="293526"/>
                </a:lnTo>
                <a:lnTo>
                  <a:pt x="84962" y="283276"/>
                </a:lnTo>
                <a:lnTo>
                  <a:pt x="76101" y="277419"/>
                </a:lnTo>
                <a:lnTo>
                  <a:pt x="49519" y="259848"/>
                </a:lnTo>
                <a:lnTo>
                  <a:pt x="40659" y="253991"/>
                </a:lnTo>
                <a:lnTo>
                  <a:pt x="37655" y="239273"/>
                </a:lnTo>
                <a:lnTo>
                  <a:pt x="34652" y="224555"/>
                </a:lnTo>
                <a:lnTo>
                  <a:pt x="28645" y="195121"/>
                </a:lnTo>
                <a:lnTo>
                  <a:pt x="16782" y="174546"/>
                </a:lnTo>
                <a:lnTo>
                  <a:pt x="18170" y="153183"/>
                </a:lnTo>
                <a:lnTo>
                  <a:pt x="300" y="103174"/>
                </a:lnTo>
                <a:lnTo>
                  <a:pt x="150" y="64878"/>
                </a:lnTo>
                <a:lnTo>
                  <a:pt x="3004" y="41300"/>
                </a:lnTo>
                <a:lnTo>
                  <a:pt x="0" y="26582"/>
                </a:lnTo>
                <a:lnTo>
                  <a:pt x="11714" y="8861"/>
                </a:lnTo>
                <a:lnTo>
                  <a:pt x="17571" y="0"/>
                </a:lnTo>
                <a:lnTo>
                  <a:pt x="70734" y="35142"/>
                </a:lnTo>
                <a:lnTo>
                  <a:pt x="132758" y="76142"/>
                </a:lnTo>
                <a:lnTo>
                  <a:pt x="200639" y="108281"/>
                </a:lnTo>
                <a:lnTo>
                  <a:pt x="257443" y="133099"/>
                </a:lnTo>
                <a:lnTo>
                  <a:pt x="284025" y="150671"/>
                </a:lnTo>
                <a:lnTo>
                  <a:pt x="316464" y="159381"/>
                </a:lnTo>
                <a:lnTo>
                  <a:pt x="357762" y="173948"/>
                </a:lnTo>
                <a:lnTo>
                  <a:pt x="393204" y="197377"/>
                </a:lnTo>
                <a:lnTo>
                  <a:pt x="443364" y="217801"/>
                </a:lnTo>
                <a:lnTo>
                  <a:pt x="493523" y="238226"/>
                </a:lnTo>
                <a:lnTo>
                  <a:pt x="543683" y="258651"/>
                </a:lnTo>
                <a:lnTo>
                  <a:pt x="600488" y="283468"/>
                </a:lnTo>
                <a:lnTo>
                  <a:pt x="656505" y="295032"/>
                </a:lnTo>
                <a:lnTo>
                  <a:pt x="706664" y="315458"/>
                </a:lnTo>
                <a:lnTo>
                  <a:pt x="747963" y="330025"/>
                </a:lnTo>
                <a:lnTo>
                  <a:pt x="789262" y="344593"/>
                </a:lnTo>
                <a:lnTo>
                  <a:pt x="821701" y="353304"/>
                </a:lnTo>
                <a:lnTo>
                  <a:pt x="854139" y="362015"/>
                </a:lnTo>
                <a:lnTo>
                  <a:pt x="877718" y="364868"/>
                </a:lnTo>
                <a:lnTo>
                  <a:pt x="892435" y="361865"/>
                </a:lnTo>
                <a:lnTo>
                  <a:pt x="916013" y="364718"/>
                </a:lnTo>
                <a:lnTo>
                  <a:pt x="938127" y="369787"/>
                </a:lnTo>
                <a:lnTo>
                  <a:pt x="959490" y="37117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9284A204-7312-4FAC-BADE-2B98D1FA5BF8}"/>
              </a:ext>
            </a:extLst>
          </p:cNvPr>
          <p:cNvSpPr/>
          <p:nvPr/>
        </p:nvSpPr>
        <p:spPr>
          <a:xfrm rot="20974782">
            <a:off x="6285671" y="5830791"/>
            <a:ext cx="291570" cy="393724"/>
          </a:xfrm>
          <a:custGeom>
            <a:avLst/>
            <a:gdLst>
              <a:gd name="connsiteX0" fmla="*/ 220343 w 291570"/>
              <a:gd name="connsiteY0" fmla="*/ 1 h 393724"/>
              <a:gd name="connsiteX1" fmla="*/ 243608 w 291570"/>
              <a:gd name="connsiteY1" fmla="*/ 23967 h 393724"/>
              <a:gd name="connsiteX2" fmla="*/ 263980 w 291570"/>
              <a:gd name="connsiteY2" fmla="*/ 68301 h 393724"/>
              <a:gd name="connsiteX3" fmla="*/ 291570 w 291570"/>
              <a:gd name="connsiteY3" fmla="*/ 73374 h 393724"/>
              <a:gd name="connsiteX4" fmla="*/ 287960 w 291570"/>
              <a:gd name="connsiteY4" fmla="*/ 93003 h 393724"/>
              <a:gd name="connsiteX5" fmla="*/ 284350 w 291570"/>
              <a:gd name="connsiteY5" fmla="*/ 112633 h 393724"/>
              <a:gd name="connsiteX6" fmla="*/ 270555 w 291570"/>
              <a:gd name="connsiteY6" fmla="*/ 110096 h 393724"/>
              <a:gd name="connsiteX7" fmla="*/ 239354 w 291570"/>
              <a:gd name="connsiteY7" fmla="*/ 124652 h 393724"/>
              <a:gd name="connsiteX8" fmla="*/ 225559 w 291570"/>
              <a:gd name="connsiteY8" fmla="*/ 122115 h 393724"/>
              <a:gd name="connsiteX9" fmla="*/ 208153 w 291570"/>
              <a:gd name="connsiteY9" fmla="*/ 139207 h 393724"/>
              <a:gd name="connsiteX10" fmla="*/ 190749 w 291570"/>
              <a:gd name="connsiteY10" fmla="*/ 156300 h 393724"/>
              <a:gd name="connsiteX11" fmla="*/ 169733 w 291570"/>
              <a:gd name="connsiteY11" fmla="*/ 193021 h 393724"/>
              <a:gd name="connsiteX12" fmla="*/ 148718 w 291570"/>
              <a:gd name="connsiteY12" fmla="*/ 229743 h 393724"/>
              <a:gd name="connsiteX13" fmla="*/ 113908 w 291570"/>
              <a:gd name="connsiteY13" fmla="*/ 263929 h 393724"/>
              <a:gd name="connsiteX14" fmla="*/ 89283 w 291570"/>
              <a:gd name="connsiteY14" fmla="*/ 320280 h 393724"/>
              <a:gd name="connsiteX15" fmla="*/ 47252 w 291570"/>
              <a:gd name="connsiteY15" fmla="*/ 393724 h 393724"/>
              <a:gd name="connsiteX16" fmla="*/ 0 w 291570"/>
              <a:gd name="connsiteY16" fmla="*/ 385034 h 393724"/>
              <a:gd name="connsiteX17" fmla="*/ 0 w 291570"/>
              <a:gd name="connsiteY17" fmla="*/ 365429 h 393724"/>
              <a:gd name="connsiteX18" fmla="*/ 16695 w 291570"/>
              <a:gd name="connsiteY18" fmla="*/ 327224 h 393724"/>
              <a:gd name="connsiteX19" fmla="*/ 41321 w 291570"/>
              <a:gd name="connsiteY19" fmla="*/ 270873 h 393724"/>
              <a:gd name="connsiteX20" fmla="*/ 62335 w 291570"/>
              <a:gd name="connsiteY20" fmla="*/ 234151 h 393724"/>
              <a:gd name="connsiteX21" fmla="*/ 69555 w 291570"/>
              <a:gd name="connsiteY21" fmla="*/ 194892 h 393724"/>
              <a:gd name="connsiteX22" fmla="*/ 90570 w 291570"/>
              <a:gd name="connsiteY22" fmla="*/ 158171 h 393724"/>
              <a:gd name="connsiteX23" fmla="*/ 94180 w 291570"/>
              <a:gd name="connsiteY23" fmla="*/ 138541 h 393724"/>
              <a:gd name="connsiteX24" fmla="*/ 111586 w 291570"/>
              <a:gd name="connsiteY24" fmla="*/ 121448 h 393724"/>
              <a:gd name="connsiteX25" fmla="*/ 115195 w 291570"/>
              <a:gd name="connsiteY25" fmla="*/ 101819 h 393724"/>
              <a:gd name="connsiteX26" fmla="*/ 122415 w 291570"/>
              <a:gd name="connsiteY26" fmla="*/ 62559 h 393724"/>
              <a:gd name="connsiteX27" fmla="*/ 112229 w 291570"/>
              <a:gd name="connsiteY27" fmla="*/ 40394 h 393724"/>
              <a:gd name="connsiteX28" fmla="*/ 105874 w 291570"/>
              <a:gd name="connsiteY28" fmla="*/ 0 h 393724"/>
              <a:gd name="connsiteX29" fmla="*/ 220343 w 291570"/>
              <a:gd name="connsiteY29" fmla="*/ 1 h 3937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91570" h="393724">
                <a:moveTo>
                  <a:pt x="220343" y="1"/>
                </a:moveTo>
                <a:lnTo>
                  <a:pt x="243608" y="23967"/>
                </a:lnTo>
                <a:lnTo>
                  <a:pt x="263980" y="68301"/>
                </a:lnTo>
                <a:lnTo>
                  <a:pt x="291570" y="73374"/>
                </a:lnTo>
                <a:lnTo>
                  <a:pt x="287960" y="93003"/>
                </a:lnTo>
                <a:lnTo>
                  <a:pt x="284350" y="112633"/>
                </a:lnTo>
                <a:lnTo>
                  <a:pt x="270555" y="110096"/>
                </a:lnTo>
                <a:lnTo>
                  <a:pt x="239354" y="124652"/>
                </a:lnTo>
                <a:lnTo>
                  <a:pt x="225559" y="122115"/>
                </a:lnTo>
                <a:lnTo>
                  <a:pt x="208153" y="139207"/>
                </a:lnTo>
                <a:lnTo>
                  <a:pt x="190749" y="156300"/>
                </a:lnTo>
                <a:lnTo>
                  <a:pt x="169733" y="193021"/>
                </a:lnTo>
                <a:lnTo>
                  <a:pt x="148718" y="229743"/>
                </a:lnTo>
                <a:lnTo>
                  <a:pt x="113908" y="263929"/>
                </a:lnTo>
                <a:lnTo>
                  <a:pt x="89283" y="320280"/>
                </a:lnTo>
                <a:lnTo>
                  <a:pt x="47252" y="393724"/>
                </a:lnTo>
                <a:lnTo>
                  <a:pt x="0" y="385034"/>
                </a:lnTo>
                <a:lnTo>
                  <a:pt x="0" y="365429"/>
                </a:lnTo>
                <a:lnTo>
                  <a:pt x="16695" y="327224"/>
                </a:lnTo>
                <a:lnTo>
                  <a:pt x="41321" y="270873"/>
                </a:lnTo>
                <a:lnTo>
                  <a:pt x="62335" y="234151"/>
                </a:lnTo>
                <a:lnTo>
                  <a:pt x="69555" y="194892"/>
                </a:lnTo>
                <a:lnTo>
                  <a:pt x="90570" y="158171"/>
                </a:lnTo>
                <a:lnTo>
                  <a:pt x="94180" y="138541"/>
                </a:lnTo>
                <a:lnTo>
                  <a:pt x="111586" y="121448"/>
                </a:lnTo>
                <a:lnTo>
                  <a:pt x="115195" y="101819"/>
                </a:lnTo>
                <a:lnTo>
                  <a:pt x="122415" y="62559"/>
                </a:lnTo>
                <a:lnTo>
                  <a:pt x="112229" y="40394"/>
                </a:lnTo>
                <a:lnTo>
                  <a:pt x="105874" y="0"/>
                </a:lnTo>
                <a:lnTo>
                  <a:pt x="220343" y="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B7E4067B-28F2-42F5-A59D-217FCB16A4D9}"/>
              </a:ext>
            </a:extLst>
          </p:cNvPr>
          <p:cNvSpPr/>
          <p:nvPr/>
        </p:nvSpPr>
        <p:spPr>
          <a:xfrm rot="20974782">
            <a:off x="5981107" y="5780062"/>
            <a:ext cx="514757" cy="102088"/>
          </a:xfrm>
          <a:custGeom>
            <a:avLst/>
            <a:gdLst>
              <a:gd name="connsiteX0" fmla="*/ 404322 w 514757"/>
              <a:gd name="connsiteY0" fmla="*/ 0 h 102088"/>
              <a:gd name="connsiteX1" fmla="*/ 418117 w 514757"/>
              <a:gd name="connsiteY1" fmla="*/ 2537 h 102088"/>
              <a:gd name="connsiteX2" fmla="*/ 442098 w 514757"/>
              <a:gd name="connsiteY2" fmla="*/ 27241 h 102088"/>
              <a:gd name="connsiteX3" fmla="*/ 479874 w 514757"/>
              <a:gd name="connsiteY3" fmla="*/ 54481 h 102088"/>
              <a:gd name="connsiteX4" fmla="*/ 514042 w 514757"/>
              <a:gd name="connsiteY4" fmla="*/ 101351 h 102088"/>
              <a:gd name="connsiteX5" fmla="*/ 514757 w 514757"/>
              <a:gd name="connsiteY5" fmla="*/ 102088 h 102088"/>
              <a:gd name="connsiteX6" fmla="*/ 400288 w 514757"/>
              <a:gd name="connsiteY6" fmla="*/ 102087 h 102088"/>
              <a:gd name="connsiteX7" fmla="*/ 400068 w 514757"/>
              <a:gd name="connsiteY7" fmla="*/ 100684 h 102088"/>
              <a:gd name="connsiteX8" fmla="*/ 386273 w 514757"/>
              <a:gd name="connsiteY8" fmla="*/ 98147 h 102088"/>
              <a:gd name="connsiteX9" fmla="*/ 348496 w 514757"/>
              <a:gd name="connsiteY9" fmla="*/ 70907 h 102088"/>
              <a:gd name="connsiteX10" fmla="*/ 307110 w 514757"/>
              <a:gd name="connsiteY10" fmla="*/ 63296 h 102088"/>
              <a:gd name="connsiteX11" fmla="*/ 265724 w 514757"/>
              <a:gd name="connsiteY11" fmla="*/ 55685 h 102088"/>
              <a:gd name="connsiteX12" fmla="*/ 238132 w 514757"/>
              <a:gd name="connsiteY12" fmla="*/ 50611 h 102088"/>
              <a:gd name="connsiteX13" fmla="*/ 179341 w 514757"/>
              <a:gd name="connsiteY13" fmla="*/ 60092 h 102088"/>
              <a:gd name="connsiteX14" fmla="*/ 137955 w 514757"/>
              <a:gd name="connsiteY14" fmla="*/ 52481 h 102088"/>
              <a:gd name="connsiteX15" fmla="*/ 68978 w 514757"/>
              <a:gd name="connsiteY15" fmla="*/ 39796 h 102088"/>
              <a:gd name="connsiteX16" fmla="*/ 0 w 514757"/>
              <a:gd name="connsiteY16" fmla="*/ 27111 h 102088"/>
              <a:gd name="connsiteX17" fmla="*/ 100179 w 514757"/>
              <a:gd name="connsiteY17" fmla="*/ 25241 h 102088"/>
              <a:gd name="connsiteX18" fmla="*/ 158970 w 514757"/>
              <a:gd name="connsiteY18" fmla="*/ 15760 h 102088"/>
              <a:gd name="connsiteX19" fmla="*/ 200356 w 514757"/>
              <a:gd name="connsiteY19" fmla="*/ 23370 h 102088"/>
              <a:gd name="connsiteX20" fmla="*/ 231557 w 514757"/>
              <a:gd name="connsiteY20" fmla="*/ 8816 h 102088"/>
              <a:gd name="connsiteX21" fmla="*/ 272943 w 514757"/>
              <a:gd name="connsiteY21" fmla="*/ 16427 h 102088"/>
              <a:gd name="connsiteX22" fmla="*/ 300534 w 514757"/>
              <a:gd name="connsiteY22" fmla="*/ 21500 h 102088"/>
              <a:gd name="connsiteX23" fmla="*/ 314329 w 514757"/>
              <a:gd name="connsiteY23" fmla="*/ 24038 h 102088"/>
              <a:gd name="connsiteX24" fmla="*/ 328125 w 514757"/>
              <a:gd name="connsiteY24" fmla="*/ 26575 h 102088"/>
              <a:gd name="connsiteX25" fmla="*/ 345531 w 514757"/>
              <a:gd name="connsiteY25" fmla="*/ 9482 h 102088"/>
              <a:gd name="connsiteX26" fmla="*/ 373121 w 514757"/>
              <a:gd name="connsiteY26" fmla="*/ 14556 h 102088"/>
              <a:gd name="connsiteX27" fmla="*/ 404322 w 514757"/>
              <a:gd name="connsiteY27" fmla="*/ 0 h 1020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14757" h="102088">
                <a:moveTo>
                  <a:pt x="404322" y="0"/>
                </a:moveTo>
                <a:lnTo>
                  <a:pt x="418117" y="2537"/>
                </a:lnTo>
                <a:lnTo>
                  <a:pt x="442098" y="27241"/>
                </a:lnTo>
                <a:lnTo>
                  <a:pt x="479874" y="54481"/>
                </a:lnTo>
                <a:lnTo>
                  <a:pt x="514042" y="101351"/>
                </a:lnTo>
                <a:lnTo>
                  <a:pt x="514757" y="102088"/>
                </a:lnTo>
                <a:lnTo>
                  <a:pt x="400288" y="102087"/>
                </a:lnTo>
                <a:lnTo>
                  <a:pt x="400068" y="100684"/>
                </a:lnTo>
                <a:lnTo>
                  <a:pt x="386273" y="98147"/>
                </a:lnTo>
                <a:lnTo>
                  <a:pt x="348496" y="70907"/>
                </a:lnTo>
                <a:lnTo>
                  <a:pt x="307110" y="63296"/>
                </a:lnTo>
                <a:lnTo>
                  <a:pt x="265724" y="55685"/>
                </a:lnTo>
                <a:lnTo>
                  <a:pt x="238132" y="50611"/>
                </a:lnTo>
                <a:lnTo>
                  <a:pt x="179341" y="60092"/>
                </a:lnTo>
                <a:lnTo>
                  <a:pt x="137955" y="52481"/>
                </a:lnTo>
                <a:lnTo>
                  <a:pt x="68978" y="39796"/>
                </a:lnTo>
                <a:lnTo>
                  <a:pt x="0" y="27111"/>
                </a:lnTo>
                <a:lnTo>
                  <a:pt x="100179" y="25241"/>
                </a:lnTo>
                <a:lnTo>
                  <a:pt x="158970" y="15760"/>
                </a:lnTo>
                <a:lnTo>
                  <a:pt x="200356" y="23370"/>
                </a:lnTo>
                <a:lnTo>
                  <a:pt x="231557" y="8816"/>
                </a:lnTo>
                <a:lnTo>
                  <a:pt x="272943" y="16427"/>
                </a:lnTo>
                <a:lnTo>
                  <a:pt x="300534" y="21500"/>
                </a:lnTo>
                <a:lnTo>
                  <a:pt x="314329" y="24038"/>
                </a:lnTo>
                <a:lnTo>
                  <a:pt x="328125" y="26575"/>
                </a:lnTo>
                <a:lnTo>
                  <a:pt x="345531" y="9482"/>
                </a:lnTo>
                <a:lnTo>
                  <a:pt x="373121" y="14556"/>
                </a:lnTo>
                <a:lnTo>
                  <a:pt x="40432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C8B6CE79-542C-4531-A6BA-C7A5519EDC9F}"/>
              </a:ext>
            </a:extLst>
          </p:cNvPr>
          <p:cNvSpPr/>
          <p:nvPr/>
        </p:nvSpPr>
        <p:spPr>
          <a:xfrm rot="20974782">
            <a:off x="5792475" y="5837467"/>
            <a:ext cx="283128" cy="35518"/>
          </a:xfrm>
          <a:custGeom>
            <a:avLst/>
            <a:gdLst>
              <a:gd name="connsiteX0" fmla="*/ 186560 w 283128"/>
              <a:gd name="connsiteY0" fmla="*/ 13351 h 35518"/>
              <a:gd name="connsiteX1" fmla="*/ 283128 w 283128"/>
              <a:gd name="connsiteY1" fmla="*/ 31110 h 35518"/>
              <a:gd name="connsiteX2" fmla="*/ 196746 w 283128"/>
              <a:gd name="connsiteY2" fmla="*/ 35518 h 35518"/>
              <a:gd name="connsiteX3" fmla="*/ 100177 w 283128"/>
              <a:gd name="connsiteY3" fmla="*/ 17759 h 35518"/>
              <a:gd name="connsiteX4" fmla="*/ 0 w 283128"/>
              <a:gd name="connsiteY4" fmla="*/ 19630 h 35518"/>
              <a:gd name="connsiteX5" fmla="*/ 3610 w 283128"/>
              <a:gd name="connsiteY5" fmla="*/ 0 h 35518"/>
              <a:gd name="connsiteX6" fmla="*/ 86382 w 283128"/>
              <a:gd name="connsiteY6" fmla="*/ 15222 h 35518"/>
              <a:gd name="connsiteX7" fmla="*/ 186560 w 283128"/>
              <a:gd name="connsiteY7" fmla="*/ 13351 h 35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83128" h="35518">
                <a:moveTo>
                  <a:pt x="186560" y="13351"/>
                </a:moveTo>
                <a:lnTo>
                  <a:pt x="283128" y="31110"/>
                </a:lnTo>
                <a:lnTo>
                  <a:pt x="196746" y="35518"/>
                </a:lnTo>
                <a:lnTo>
                  <a:pt x="100177" y="17759"/>
                </a:lnTo>
                <a:lnTo>
                  <a:pt x="0" y="19630"/>
                </a:lnTo>
                <a:lnTo>
                  <a:pt x="3610" y="0"/>
                </a:lnTo>
                <a:lnTo>
                  <a:pt x="86382" y="15222"/>
                </a:lnTo>
                <a:lnTo>
                  <a:pt x="186560" y="1335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97806061-7F6E-4346-9368-C72B2288BCA7}"/>
              </a:ext>
            </a:extLst>
          </p:cNvPr>
          <p:cNvSpPr/>
          <p:nvPr/>
        </p:nvSpPr>
        <p:spPr>
          <a:xfrm rot="20974782">
            <a:off x="4534021" y="5952566"/>
            <a:ext cx="7930" cy="19605"/>
          </a:xfrm>
          <a:custGeom>
            <a:avLst/>
            <a:gdLst>
              <a:gd name="connsiteX0" fmla="*/ 7930 w 7930"/>
              <a:gd name="connsiteY0" fmla="*/ 0 h 19605"/>
              <a:gd name="connsiteX1" fmla="*/ 7930 w 7930"/>
              <a:gd name="connsiteY1" fmla="*/ 19605 h 19605"/>
              <a:gd name="connsiteX2" fmla="*/ 0 w 7930"/>
              <a:gd name="connsiteY2" fmla="*/ 18147 h 19605"/>
              <a:gd name="connsiteX3" fmla="*/ 7930 w 7930"/>
              <a:gd name="connsiteY3" fmla="*/ 0 h 19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30" h="19605">
                <a:moveTo>
                  <a:pt x="7930" y="0"/>
                </a:moveTo>
                <a:lnTo>
                  <a:pt x="7930" y="19605"/>
                </a:lnTo>
                <a:lnTo>
                  <a:pt x="0" y="18147"/>
                </a:lnTo>
                <a:lnTo>
                  <a:pt x="793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294CD645-8DB1-45AB-9BFC-DFACCF10DA8D}"/>
              </a:ext>
            </a:extLst>
          </p:cNvPr>
          <p:cNvSpPr/>
          <p:nvPr/>
        </p:nvSpPr>
        <p:spPr>
          <a:xfrm rot="645734">
            <a:off x="5675776" y="2691243"/>
            <a:ext cx="376744" cy="389971"/>
          </a:xfrm>
          <a:custGeom>
            <a:avLst/>
            <a:gdLst>
              <a:gd name="connsiteX0" fmla="*/ 0 w 376744"/>
              <a:gd name="connsiteY0" fmla="*/ 17333 h 389971"/>
              <a:gd name="connsiteX1" fmla="*/ 10435 w 376744"/>
              <a:gd name="connsiteY1" fmla="*/ 15349 h 389971"/>
              <a:gd name="connsiteX2" fmla="*/ 31303 w 376744"/>
              <a:gd name="connsiteY2" fmla="*/ 11383 h 389971"/>
              <a:gd name="connsiteX3" fmla="*/ 52173 w 376744"/>
              <a:gd name="connsiteY3" fmla="*/ 7416 h 389971"/>
              <a:gd name="connsiteX4" fmla="*/ 73042 w 376744"/>
              <a:gd name="connsiteY4" fmla="*/ 3449 h 389971"/>
              <a:gd name="connsiteX5" fmla="*/ 106329 w 376744"/>
              <a:gd name="connsiteY5" fmla="*/ 7933 h 389971"/>
              <a:gd name="connsiteX6" fmla="*/ 148068 w 376744"/>
              <a:gd name="connsiteY6" fmla="*/ 0 h 389971"/>
              <a:gd name="connsiteX7" fmla="*/ 193772 w 376744"/>
              <a:gd name="connsiteY7" fmla="*/ 12936 h 389971"/>
              <a:gd name="connsiteX8" fmla="*/ 236998 w 376744"/>
              <a:gd name="connsiteY8" fmla="*/ 12828 h 389971"/>
              <a:gd name="connsiteX9" fmla="*/ 270285 w 376744"/>
              <a:gd name="connsiteY9" fmla="*/ 17312 h 389971"/>
              <a:gd name="connsiteX10" fmla="*/ 303572 w 376744"/>
              <a:gd name="connsiteY10" fmla="*/ 21797 h 389971"/>
              <a:gd name="connsiteX11" fmla="*/ 336859 w 376744"/>
              <a:gd name="connsiteY11" fmla="*/ 26281 h 389971"/>
              <a:gd name="connsiteX12" fmla="*/ 357728 w 376744"/>
              <a:gd name="connsiteY12" fmla="*/ 22314 h 389971"/>
              <a:gd name="connsiteX13" fmla="*/ 375988 w 376744"/>
              <a:gd name="connsiteY13" fmla="*/ 18844 h 389971"/>
              <a:gd name="connsiteX14" fmla="*/ 376744 w 376744"/>
              <a:gd name="connsiteY14" fmla="*/ 18700 h 389971"/>
              <a:gd name="connsiteX15" fmla="*/ 376744 w 376744"/>
              <a:gd name="connsiteY15" fmla="*/ 389971 h 389971"/>
              <a:gd name="connsiteX16" fmla="*/ 372494 w 376744"/>
              <a:gd name="connsiteY16" fmla="*/ 384397 h 389971"/>
              <a:gd name="connsiteX17" fmla="*/ 368527 w 376744"/>
              <a:gd name="connsiteY17" fmla="*/ 363529 h 389971"/>
              <a:gd name="connsiteX18" fmla="*/ 364561 w 376744"/>
              <a:gd name="connsiteY18" fmla="*/ 342659 h 389971"/>
              <a:gd name="connsiteX19" fmla="*/ 348672 w 376744"/>
              <a:gd name="connsiteY19" fmla="*/ 315947 h 389971"/>
              <a:gd name="connsiteX20" fmla="*/ 334270 w 376744"/>
              <a:gd name="connsiteY20" fmla="*/ 297061 h 389971"/>
              <a:gd name="connsiteX21" fmla="*/ 319869 w 376744"/>
              <a:gd name="connsiteY21" fmla="*/ 278176 h 389971"/>
              <a:gd name="connsiteX22" fmla="*/ 293050 w 376744"/>
              <a:gd name="connsiteY22" fmla="*/ 250840 h 389971"/>
              <a:gd name="connsiteX23" fmla="*/ 268214 w 376744"/>
              <a:gd name="connsiteY23" fmla="*/ 233937 h 389971"/>
              <a:gd name="connsiteX24" fmla="*/ 241394 w 376744"/>
              <a:gd name="connsiteY24" fmla="*/ 206600 h 389971"/>
              <a:gd name="connsiteX25" fmla="*/ 204141 w 376744"/>
              <a:gd name="connsiteY25" fmla="*/ 181247 h 389971"/>
              <a:gd name="connsiteX26" fmla="*/ 166887 w 376744"/>
              <a:gd name="connsiteY26" fmla="*/ 155893 h 389971"/>
              <a:gd name="connsiteX27" fmla="*/ 121183 w 376744"/>
              <a:gd name="connsiteY27" fmla="*/ 142957 h 389971"/>
              <a:gd name="connsiteX28" fmla="*/ 83929 w 376744"/>
              <a:gd name="connsiteY28" fmla="*/ 117604 h 389971"/>
              <a:gd name="connsiteX29" fmla="*/ 59093 w 376744"/>
              <a:gd name="connsiteY29" fmla="*/ 100701 h 389971"/>
              <a:gd name="connsiteX30" fmla="*/ 34257 w 376744"/>
              <a:gd name="connsiteY30" fmla="*/ 83799 h 389971"/>
              <a:gd name="connsiteX31" fmla="*/ 21839 w 376744"/>
              <a:gd name="connsiteY31" fmla="*/ 75348 h 389971"/>
              <a:gd name="connsiteX32" fmla="*/ 7437 w 376744"/>
              <a:gd name="connsiteY32" fmla="*/ 56462 h 389971"/>
              <a:gd name="connsiteX33" fmla="*/ 5950 w 376744"/>
              <a:gd name="connsiteY33" fmla="*/ 48636 h 389971"/>
              <a:gd name="connsiteX34" fmla="*/ 1983 w 376744"/>
              <a:gd name="connsiteY34" fmla="*/ 27767 h 389971"/>
              <a:gd name="connsiteX35" fmla="*/ 0 w 376744"/>
              <a:gd name="connsiteY35" fmla="*/ 17333 h 389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76744" h="389971">
                <a:moveTo>
                  <a:pt x="0" y="17333"/>
                </a:moveTo>
                <a:lnTo>
                  <a:pt x="10435" y="15349"/>
                </a:lnTo>
                <a:lnTo>
                  <a:pt x="31303" y="11383"/>
                </a:lnTo>
                <a:lnTo>
                  <a:pt x="52173" y="7416"/>
                </a:lnTo>
                <a:lnTo>
                  <a:pt x="73042" y="3449"/>
                </a:lnTo>
                <a:lnTo>
                  <a:pt x="106329" y="7933"/>
                </a:lnTo>
                <a:lnTo>
                  <a:pt x="148068" y="0"/>
                </a:lnTo>
                <a:lnTo>
                  <a:pt x="193772" y="12936"/>
                </a:lnTo>
                <a:lnTo>
                  <a:pt x="236998" y="12828"/>
                </a:lnTo>
                <a:lnTo>
                  <a:pt x="270285" y="17312"/>
                </a:lnTo>
                <a:lnTo>
                  <a:pt x="303572" y="21797"/>
                </a:lnTo>
                <a:lnTo>
                  <a:pt x="336859" y="26281"/>
                </a:lnTo>
                <a:lnTo>
                  <a:pt x="357728" y="22314"/>
                </a:lnTo>
                <a:lnTo>
                  <a:pt x="375988" y="18844"/>
                </a:lnTo>
                <a:lnTo>
                  <a:pt x="376744" y="18700"/>
                </a:lnTo>
                <a:lnTo>
                  <a:pt x="376744" y="389971"/>
                </a:lnTo>
                <a:lnTo>
                  <a:pt x="372494" y="384397"/>
                </a:lnTo>
                <a:lnTo>
                  <a:pt x="368527" y="363529"/>
                </a:lnTo>
                <a:lnTo>
                  <a:pt x="364561" y="342659"/>
                </a:lnTo>
                <a:lnTo>
                  <a:pt x="348672" y="315947"/>
                </a:lnTo>
                <a:lnTo>
                  <a:pt x="334270" y="297061"/>
                </a:lnTo>
                <a:lnTo>
                  <a:pt x="319869" y="278176"/>
                </a:lnTo>
                <a:lnTo>
                  <a:pt x="293050" y="250840"/>
                </a:lnTo>
                <a:lnTo>
                  <a:pt x="268214" y="233937"/>
                </a:lnTo>
                <a:lnTo>
                  <a:pt x="241394" y="206600"/>
                </a:lnTo>
                <a:lnTo>
                  <a:pt x="204141" y="181247"/>
                </a:lnTo>
                <a:lnTo>
                  <a:pt x="166887" y="155893"/>
                </a:lnTo>
                <a:lnTo>
                  <a:pt x="121183" y="142957"/>
                </a:lnTo>
                <a:lnTo>
                  <a:pt x="83929" y="117604"/>
                </a:lnTo>
                <a:lnTo>
                  <a:pt x="59093" y="100701"/>
                </a:lnTo>
                <a:lnTo>
                  <a:pt x="34257" y="83799"/>
                </a:lnTo>
                <a:lnTo>
                  <a:pt x="21839" y="75348"/>
                </a:lnTo>
                <a:lnTo>
                  <a:pt x="7437" y="56462"/>
                </a:lnTo>
                <a:lnTo>
                  <a:pt x="5950" y="48636"/>
                </a:lnTo>
                <a:lnTo>
                  <a:pt x="1983" y="27767"/>
                </a:lnTo>
                <a:lnTo>
                  <a:pt x="0" y="1733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2AF52733-B190-4055-A55C-D67A245798BE}"/>
              </a:ext>
            </a:extLst>
          </p:cNvPr>
          <p:cNvSpPr/>
          <p:nvPr/>
        </p:nvSpPr>
        <p:spPr>
          <a:xfrm rot="645734">
            <a:off x="5771105" y="1281919"/>
            <a:ext cx="667113" cy="1858599"/>
          </a:xfrm>
          <a:custGeom>
            <a:avLst/>
            <a:gdLst>
              <a:gd name="connsiteX0" fmla="*/ 6468 w 667113"/>
              <a:gd name="connsiteY0" fmla="*/ 9917 h 1858599"/>
              <a:gd name="connsiteX1" fmla="*/ 16902 w 667113"/>
              <a:gd name="connsiteY1" fmla="*/ 7934 h 1858599"/>
              <a:gd name="connsiteX2" fmla="*/ 27338 w 667113"/>
              <a:gd name="connsiteY2" fmla="*/ 5950 h 1858599"/>
              <a:gd name="connsiteX3" fmla="*/ 48206 w 667113"/>
              <a:gd name="connsiteY3" fmla="*/ 1984 h 1858599"/>
              <a:gd name="connsiteX4" fmla="*/ 58641 w 667113"/>
              <a:gd name="connsiteY4" fmla="*/ 0 h 1858599"/>
              <a:gd name="connsiteX5" fmla="*/ 81493 w 667113"/>
              <a:gd name="connsiteY5" fmla="*/ 6468 h 1858599"/>
              <a:gd name="connsiteX6" fmla="*/ 112171 w 667113"/>
              <a:gd name="connsiteY6" fmla="*/ 11449 h 1858599"/>
              <a:gd name="connsiteX7" fmla="*/ 157877 w 667113"/>
              <a:gd name="connsiteY7" fmla="*/ 24384 h 1858599"/>
              <a:gd name="connsiteX8" fmla="*/ 205565 w 667113"/>
              <a:gd name="connsiteY8" fmla="*/ 47754 h 1858599"/>
              <a:gd name="connsiteX9" fmla="*/ 252758 w 667113"/>
              <a:gd name="connsiteY9" fmla="*/ 68515 h 1858599"/>
              <a:gd name="connsiteX10" fmla="*/ 290011 w 667113"/>
              <a:gd name="connsiteY10" fmla="*/ 93870 h 1858599"/>
              <a:gd name="connsiteX11" fmla="*/ 320797 w 667113"/>
              <a:gd name="connsiteY11" fmla="*/ 142075 h 1858599"/>
              <a:gd name="connsiteX12" fmla="*/ 349599 w 667113"/>
              <a:gd name="connsiteY12" fmla="*/ 179847 h 1858599"/>
              <a:gd name="connsiteX13" fmla="*/ 378402 w 667113"/>
              <a:gd name="connsiteY13" fmla="*/ 217618 h 1858599"/>
              <a:gd name="connsiteX14" fmla="*/ 411172 w 667113"/>
              <a:gd name="connsiteY14" fmla="*/ 276259 h 1858599"/>
              <a:gd name="connsiteX15" fmla="*/ 417122 w 667113"/>
              <a:gd name="connsiteY15" fmla="*/ 307562 h 1858599"/>
              <a:gd name="connsiteX16" fmla="*/ 433506 w 667113"/>
              <a:gd name="connsiteY16" fmla="*/ 336883 h 1858599"/>
              <a:gd name="connsiteX17" fmla="*/ 442927 w 667113"/>
              <a:gd name="connsiteY17" fmla="*/ 386446 h 1858599"/>
              <a:gd name="connsiteX18" fmla="*/ 463279 w 667113"/>
              <a:gd name="connsiteY18" fmla="*/ 436636 h 1858599"/>
              <a:gd name="connsiteX19" fmla="*/ 483630 w 667113"/>
              <a:gd name="connsiteY19" fmla="*/ 486825 h 1858599"/>
              <a:gd name="connsiteX20" fmla="*/ 505964 w 667113"/>
              <a:gd name="connsiteY20" fmla="*/ 547449 h 1858599"/>
              <a:gd name="connsiteX21" fmla="*/ 517865 w 667113"/>
              <a:gd name="connsiteY21" fmla="*/ 610056 h 1858599"/>
              <a:gd name="connsiteX22" fmla="*/ 542183 w 667113"/>
              <a:gd name="connsiteY22" fmla="*/ 681115 h 1858599"/>
              <a:gd name="connsiteX23" fmla="*/ 557554 w 667113"/>
              <a:gd name="connsiteY23" fmla="*/ 761982 h 1858599"/>
              <a:gd name="connsiteX24" fmla="*/ 581872 w 667113"/>
              <a:gd name="connsiteY24" fmla="*/ 833041 h 1858599"/>
              <a:gd name="connsiteX25" fmla="*/ 595756 w 667113"/>
              <a:gd name="connsiteY25" fmla="*/ 906083 h 1858599"/>
              <a:gd name="connsiteX26" fmla="*/ 607656 w 667113"/>
              <a:gd name="connsiteY26" fmla="*/ 968690 h 1858599"/>
              <a:gd name="connsiteX27" fmla="*/ 619060 w 667113"/>
              <a:gd name="connsiteY27" fmla="*/ 1028689 h 1858599"/>
              <a:gd name="connsiteX28" fmla="*/ 630961 w 667113"/>
              <a:gd name="connsiteY28" fmla="*/ 1091296 h 1858599"/>
              <a:gd name="connsiteX29" fmla="*/ 640878 w 667113"/>
              <a:gd name="connsiteY29" fmla="*/ 1143469 h 1858599"/>
              <a:gd name="connsiteX30" fmla="*/ 652778 w 667113"/>
              <a:gd name="connsiteY30" fmla="*/ 1206076 h 1858599"/>
              <a:gd name="connsiteX31" fmla="*/ 662695 w 667113"/>
              <a:gd name="connsiteY31" fmla="*/ 1258249 h 1858599"/>
              <a:gd name="connsiteX32" fmla="*/ 660194 w 667113"/>
              <a:gd name="connsiteY32" fmla="*/ 1301970 h 1858599"/>
              <a:gd name="connsiteX33" fmla="*/ 659675 w 667113"/>
              <a:gd name="connsiteY33" fmla="*/ 1356126 h 1858599"/>
              <a:gd name="connsiteX34" fmla="*/ 667113 w 667113"/>
              <a:gd name="connsiteY34" fmla="*/ 1395256 h 1858599"/>
              <a:gd name="connsiteX35" fmla="*/ 664612 w 667113"/>
              <a:gd name="connsiteY35" fmla="*/ 1438978 h 1858599"/>
              <a:gd name="connsiteX36" fmla="*/ 662112 w 667113"/>
              <a:gd name="connsiteY36" fmla="*/ 1482699 h 1858599"/>
              <a:gd name="connsiteX37" fmla="*/ 657627 w 667113"/>
              <a:gd name="connsiteY37" fmla="*/ 1515986 h 1858599"/>
              <a:gd name="connsiteX38" fmla="*/ 653143 w 667113"/>
              <a:gd name="connsiteY38" fmla="*/ 1549272 h 1858599"/>
              <a:gd name="connsiteX39" fmla="*/ 642190 w 667113"/>
              <a:gd name="connsiteY39" fmla="*/ 1605412 h 1858599"/>
              <a:gd name="connsiteX40" fmla="*/ 620803 w 667113"/>
              <a:gd name="connsiteY40" fmla="*/ 1663535 h 1858599"/>
              <a:gd name="connsiteX41" fmla="*/ 607867 w 667113"/>
              <a:gd name="connsiteY41" fmla="*/ 1709240 h 1858599"/>
              <a:gd name="connsiteX42" fmla="*/ 584002 w 667113"/>
              <a:gd name="connsiteY42" fmla="*/ 1754320 h 1858599"/>
              <a:gd name="connsiteX43" fmla="*/ 548214 w 667113"/>
              <a:gd name="connsiteY43" fmla="*/ 1793557 h 1858599"/>
              <a:gd name="connsiteX44" fmla="*/ 520876 w 667113"/>
              <a:gd name="connsiteY44" fmla="*/ 1820376 h 1858599"/>
              <a:gd name="connsiteX45" fmla="*/ 491556 w 667113"/>
              <a:gd name="connsiteY45" fmla="*/ 1836761 h 1858599"/>
              <a:gd name="connsiteX46" fmla="*/ 462236 w 667113"/>
              <a:gd name="connsiteY46" fmla="*/ 1853145 h 1858599"/>
              <a:gd name="connsiteX47" fmla="*/ 443976 w 667113"/>
              <a:gd name="connsiteY47" fmla="*/ 1856616 h 1858599"/>
              <a:gd name="connsiteX48" fmla="*/ 433541 w 667113"/>
              <a:gd name="connsiteY48" fmla="*/ 1858599 h 1858599"/>
              <a:gd name="connsiteX49" fmla="*/ 410689 w 667113"/>
              <a:gd name="connsiteY49" fmla="*/ 1852132 h 1858599"/>
              <a:gd name="connsiteX50" fmla="*/ 398270 w 667113"/>
              <a:gd name="connsiteY50" fmla="*/ 1843680 h 1858599"/>
              <a:gd name="connsiteX51" fmla="*/ 396287 w 667113"/>
              <a:gd name="connsiteY51" fmla="*/ 1833246 h 1858599"/>
              <a:gd name="connsiteX52" fmla="*/ 386136 w 667113"/>
              <a:gd name="connsiteY52" fmla="*/ 1819934 h 1858599"/>
              <a:gd name="connsiteX53" fmla="*/ 386136 w 667113"/>
              <a:gd name="connsiteY53" fmla="*/ 1448663 h 1858599"/>
              <a:gd name="connsiteX54" fmla="*/ 395816 w 667113"/>
              <a:gd name="connsiteY54" fmla="*/ 1446823 h 1858599"/>
              <a:gd name="connsiteX55" fmla="*/ 406250 w 667113"/>
              <a:gd name="connsiteY55" fmla="*/ 1444840 h 1858599"/>
              <a:gd name="connsiteX56" fmla="*/ 404266 w 667113"/>
              <a:gd name="connsiteY56" fmla="*/ 1434406 h 1858599"/>
              <a:gd name="connsiteX57" fmla="*/ 412717 w 667113"/>
              <a:gd name="connsiteY57" fmla="*/ 1421987 h 1858599"/>
              <a:gd name="connsiteX58" fmla="*/ 409246 w 667113"/>
              <a:gd name="connsiteY58" fmla="*/ 1403727 h 1858599"/>
              <a:gd name="connsiteX59" fmla="*/ 415715 w 667113"/>
              <a:gd name="connsiteY59" fmla="*/ 1380874 h 1858599"/>
              <a:gd name="connsiteX60" fmla="*/ 409765 w 667113"/>
              <a:gd name="connsiteY60" fmla="*/ 1349571 h 1858599"/>
              <a:gd name="connsiteX61" fmla="*/ 412265 w 667113"/>
              <a:gd name="connsiteY61" fmla="*/ 1305850 h 1858599"/>
              <a:gd name="connsiteX62" fmla="*/ 406315 w 667113"/>
              <a:gd name="connsiteY62" fmla="*/ 1274546 h 1858599"/>
              <a:gd name="connsiteX63" fmla="*/ 406833 w 667113"/>
              <a:gd name="connsiteY63" fmla="*/ 1220390 h 1858599"/>
              <a:gd name="connsiteX64" fmla="*/ 398899 w 667113"/>
              <a:gd name="connsiteY64" fmla="*/ 1178651 h 1858599"/>
              <a:gd name="connsiteX65" fmla="*/ 388982 w 667113"/>
              <a:gd name="connsiteY65" fmla="*/ 1126479 h 1858599"/>
              <a:gd name="connsiteX66" fmla="*/ 388013 w 667113"/>
              <a:gd name="connsiteY66" fmla="*/ 1064497 h 1858599"/>
              <a:gd name="connsiteX67" fmla="*/ 378096 w 667113"/>
              <a:gd name="connsiteY67" fmla="*/ 1012324 h 1858599"/>
              <a:gd name="connsiteX68" fmla="*/ 364213 w 667113"/>
              <a:gd name="connsiteY68" fmla="*/ 939282 h 1858599"/>
              <a:gd name="connsiteX69" fmla="*/ 341877 w 667113"/>
              <a:gd name="connsiteY69" fmla="*/ 878658 h 1858599"/>
              <a:gd name="connsiteX70" fmla="*/ 327994 w 667113"/>
              <a:gd name="connsiteY70" fmla="*/ 805616 h 1858599"/>
              <a:gd name="connsiteX71" fmla="*/ 312623 w 667113"/>
              <a:gd name="connsiteY71" fmla="*/ 724749 h 1858599"/>
              <a:gd name="connsiteX72" fmla="*/ 288305 w 667113"/>
              <a:gd name="connsiteY72" fmla="*/ 653690 h 1858599"/>
              <a:gd name="connsiteX73" fmla="*/ 276405 w 667113"/>
              <a:gd name="connsiteY73" fmla="*/ 591083 h 1858599"/>
              <a:gd name="connsiteX74" fmla="*/ 254070 w 667113"/>
              <a:gd name="connsiteY74" fmla="*/ 530459 h 1858599"/>
              <a:gd name="connsiteX75" fmla="*/ 244153 w 667113"/>
              <a:gd name="connsiteY75" fmla="*/ 478286 h 1858599"/>
              <a:gd name="connsiteX76" fmla="*/ 223801 w 667113"/>
              <a:gd name="connsiteY76" fmla="*/ 428097 h 1858599"/>
              <a:gd name="connsiteX77" fmla="*/ 203946 w 667113"/>
              <a:gd name="connsiteY77" fmla="*/ 380517 h 1858599"/>
              <a:gd name="connsiteX78" fmla="*/ 197996 w 667113"/>
              <a:gd name="connsiteY78" fmla="*/ 349213 h 1858599"/>
              <a:gd name="connsiteX79" fmla="*/ 181612 w 667113"/>
              <a:gd name="connsiteY79" fmla="*/ 319893 h 1858599"/>
              <a:gd name="connsiteX80" fmla="*/ 151450 w 667113"/>
              <a:gd name="connsiteY80" fmla="*/ 260756 h 1858599"/>
              <a:gd name="connsiteX81" fmla="*/ 120664 w 667113"/>
              <a:gd name="connsiteY81" fmla="*/ 212550 h 1858599"/>
              <a:gd name="connsiteX82" fmla="*/ 91862 w 667113"/>
              <a:gd name="connsiteY82" fmla="*/ 174779 h 1858599"/>
              <a:gd name="connsiteX83" fmla="*/ 61076 w 667113"/>
              <a:gd name="connsiteY83" fmla="*/ 126573 h 1858599"/>
              <a:gd name="connsiteX84" fmla="*/ 34753 w 667113"/>
              <a:gd name="connsiteY84" fmla="*/ 101844 h 1858599"/>
              <a:gd name="connsiteX85" fmla="*/ 9917 w 667113"/>
              <a:gd name="connsiteY85" fmla="*/ 84943 h 1858599"/>
              <a:gd name="connsiteX86" fmla="*/ 3967 w 667113"/>
              <a:gd name="connsiteY86" fmla="*/ 53639 h 1858599"/>
              <a:gd name="connsiteX87" fmla="*/ 1983 w 667113"/>
              <a:gd name="connsiteY87" fmla="*/ 43204 h 1858599"/>
              <a:gd name="connsiteX88" fmla="*/ 0 w 667113"/>
              <a:gd name="connsiteY88" fmla="*/ 32770 h 1858599"/>
              <a:gd name="connsiteX89" fmla="*/ 6468 w 667113"/>
              <a:gd name="connsiteY89" fmla="*/ 9917 h 1858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667113" h="1858599">
                <a:moveTo>
                  <a:pt x="6468" y="9917"/>
                </a:moveTo>
                <a:lnTo>
                  <a:pt x="16902" y="7934"/>
                </a:lnTo>
                <a:lnTo>
                  <a:pt x="27338" y="5950"/>
                </a:lnTo>
                <a:lnTo>
                  <a:pt x="48206" y="1984"/>
                </a:lnTo>
                <a:lnTo>
                  <a:pt x="58641" y="0"/>
                </a:lnTo>
                <a:lnTo>
                  <a:pt x="81493" y="6468"/>
                </a:lnTo>
                <a:lnTo>
                  <a:pt x="112171" y="11449"/>
                </a:lnTo>
                <a:lnTo>
                  <a:pt x="157877" y="24384"/>
                </a:lnTo>
                <a:lnTo>
                  <a:pt x="205565" y="47754"/>
                </a:lnTo>
                <a:lnTo>
                  <a:pt x="252758" y="68515"/>
                </a:lnTo>
                <a:lnTo>
                  <a:pt x="290011" y="93870"/>
                </a:lnTo>
                <a:lnTo>
                  <a:pt x="320797" y="142075"/>
                </a:lnTo>
                <a:lnTo>
                  <a:pt x="349599" y="179847"/>
                </a:lnTo>
                <a:lnTo>
                  <a:pt x="378402" y="217618"/>
                </a:lnTo>
                <a:lnTo>
                  <a:pt x="411172" y="276259"/>
                </a:lnTo>
                <a:lnTo>
                  <a:pt x="417122" y="307562"/>
                </a:lnTo>
                <a:lnTo>
                  <a:pt x="433506" y="336883"/>
                </a:lnTo>
                <a:lnTo>
                  <a:pt x="442927" y="386446"/>
                </a:lnTo>
                <a:lnTo>
                  <a:pt x="463279" y="436636"/>
                </a:lnTo>
                <a:lnTo>
                  <a:pt x="483630" y="486825"/>
                </a:lnTo>
                <a:lnTo>
                  <a:pt x="505964" y="547449"/>
                </a:lnTo>
                <a:lnTo>
                  <a:pt x="517865" y="610056"/>
                </a:lnTo>
                <a:lnTo>
                  <a:pt x="542183" y="681115"/>
                </a:lnTo>
                <a:lnTo>
                  <a:pt x="557554" y="761982"/>
                </a:lnTo>
                <a:lnTo>
                  <a:pt x="581872" y="833041"/>
                </a:lnTo>
                <a:lnTo>
                  <a:pt x="595756" y="906083"/>
                </a:lnTo>
                <a:lnTo>
                  <a:pt x="607656" y="968690"/>
                </a:lnTo>
                <a:lnTo>
                  <a:pt x="619060" y="1028689"/>
                </a:lnTo>
                <a:lnTo>
                  <a:pt x="630961" y="1091296"/>
                </a:lnTo>
                <a:lnTo>
                  <a:pt x="640878" y="1143469"/>
                </a:lnTo>
                <a:lnTo>
                  <a:pt x="652778" y="1206076"/>
                </a:lnTo>
                <a:lnTo>
                  <a:pt x="662695" y="1258249"/>
                </a:lnTo>
                <a:lnTo>
                  <a:pt x="660194" y="1301970"/>
                </a:lnTo>
                <a:lnTo>
                  <a:pt x="659675" y="1356126"/>
                </a:lnTo>
                <a:lnTo>
                  <a:pt x="667113" y="1395256"/>
                </a:lnTo>
                <a:lnTo>
                  <a:pt x="664612" y="1438978"/>
                </a:lnTo>
                <a:lnTo>
                  <a:pt x="662112" y="1482699"/>
                </a:lnTo>
                <a:lnTo>
                  <a:pt x="657627" y="1515986"/>
                </a:lnTo>
                <a:lnTo>
                  <a:pt x="653143" y="1549272"/>
                </a:lnTo>
                <a:lnTo>
                  <a:pt x="642190" y="1605412"/>
                </a:lnTo>
                <a:lnTo>
                  <a:pt x="620803" y="1663535"/>
                </a:lnTo>
                <a:lnTo>
                  <a:pt x="607867" y="1709240"/>
                </a:lnTo>
                <a:lnTo>
                  <a:pt x="584002" y="1754320"/>
                </a:lnTo>
                <a:lnTo>
                  <a:pt x="548214" y="1793557"/>
                </a:lnTo>
                <a:lnTo>
                  <a:pt x="520876" y="1820376"/>
                </a:lnTo>
                <a:lnTo>
                  <a:pt x="491556" y="1836761"/>
                </a:lnTo>
                <a:lnTo>
                  <a:pt x="462236" y="1853145"/>
                </a:lnTo>
                <a:lnTo>
                  <a:pt x="443976" y="1856616"/>
                </a:lnTo>
                <a:lnTo>
                  <a:pt x="433541" y="1858599"/>
                </a:lnTo>
                <a:lnTo>
                  <a:pt x="410689" y="1852132"/>
                </a:lnTo>
                <a:lnTo>
                  <a:pt x="398270" y="1843680"/>
                </a:lnTo>
                <a:lnTo>
                  <a:pt x="396287" y="1833246"/>
                </a:lnTo>
                <a:lnTo>
                  <a:pt x="386136" y="1819934"/>
                </a:lnTo>
                <a:lnTo>
                  <a:pt x="386136" y="1448663"/>
                </a:lnTo>
                <a:lnTo>
                  <a:pt x="395816" y="1446823"/>
                </a:lnTo>
                <a:lnTo>
                  <a:pt x="406250" y="1444840"/>
                </a:lnTo>
                <a:lnTo>
                  <a:pt x="404266" y="1434406"/>
                </a:lnTo>
                <a:lnTo>
                  <a:pt x="412717" y="1421987"/>
                </a:lnTo>
                <a:lnTo>
                  <a:pt x="409246" y="1403727"/>
                </a:lnTo>
                <a:lnTo>
                  <a:pt x="415715" y="1380874"/>
                </a:lnTo>
                <a:lnTo>
                  <a:pt x="409765" y="1349571"/>
                </a:lnTo>
                <a:lnTo>
                  <a:pt x="412265" y="1305850"/>
                </a:lnTo>
                <a:lnTo>
                  <a:pt x="406315" y="1274546"/>
                </a:lnTo>
                <a:lnTo>
                  <a:pt x="406833" y="1220390"/>
                </a:lnTo>
                <a:lnTo>
                  <a:pt x="398899" y="1178651"/>
                </a:lnTo>
                <a:lnTo>
                  <a:pt x="388982" y="1126479"/>
                </a:lnTo>
                <a:lnTo>
                  <a:pt x="388013" y="1064497"/>
                </a:lnTo>
                <a:lnTo>
                  <a:pt x="378096" y="1012324"/>
                </a:lnTo>
                <a:lnTo>
                  <a:pt x="364213" y="939282"/>
                </a:lnTo>
                <a:lnTo>
                  <a:pt x="341877" y="878658"/>
                </a:lnTo>
                <a:lnTo>
                  <a:pt x="327994" y="805616"/>
                </a:lnTo>
                <a:lnTo>
                  <a:pt x="312623" y="724749"/>
                </a:lnTo>
                <a:lnTo>
                  <a:pt x="288305" y="653690"/>
                </a:lnTo>
                <a:lnTo>
                  <a:pt x="276405" y="591083"/>
                </a:lnTo>
                <a:lnTo>
                  <a:pt x="254070" y="530459"/>
                </a:lnTo>
                <a:lnTo>
                  <a:pt x="244153" y="478286"/>
                </a:lnTo>
                <a:lnTo>
                  <a:pt x="223801" y="428097"/>
                </a:lnTo>
                <a:lnTo>
                  <a:pt x="203946" y="380517"/>
                </a:lnTo>
                <a:lnTo>
                  <a:pt x="197996" y="349213"/>
                </a:lnTo>
                <a:lnTo>
                  <a:pt x="181612" y="319893"/>
                </a:lnTo>
                <a:lnTo>
                  <a:pt x="151450" y="260756"/>
                </a:lnTo>
                <a:lnTo>
                  <a:pt x="120664" y="212550"/>
                </a:lnTo>
                <a:lnTo>
                  <a:pt x="91862" y="174779"/>
                </a:lnTo>
                <a:lnTo>
                  <a:pt x="61076" y="126573"/>
                </a:lnTo>
                <a:lnTo>
                  <a:pt x="34753" y="101844"/>
                </a:lnTo>
                <a:lnTo>
                  <a:pt x="9917" y="84943"/>
                </a:lnTo>
                <a:lnTo>
                  <a:pt x="3967" y="53639"/>
                </a:lnTo>
                <a:lnTo>
                  <a:pt x="1983" y="43204"/>
                </a:lnTo>
                <a:lnTo>
                  <a:pt x="0" y="32770"/>
                </a:lnTo>
                <a:lnTo>
                  <a:pt x="6468" y="991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2" name="Freeform 57">
            <a:extLst>
              <a:ext uri="{FF2B5EF4-FFF2-40B4-BE49-F238E27FC236}">
                <a16:creationId xmlns:a16="http://schemas.microsoft.com/office/drawing/2014/main" xmlns="" id="{0559E6F5-D133-420B-AA68-13474394AB14}"/>
              </a:ext>
            </a:extLst>
          </p:cNvPr>
          <p:cNvSpPr>
            <a:spLocks/>
          </p:cNvSpPr>
          <p:nvPr/>
        </p:nvSpPr>
        <p:spPr bwMode="auto">
          <a:xfrm>
            <a:off x="9029787" y="4603291"/>
            <a:ext cx="897713" cy="299379"/>
          </a:xfrm>
          <a:custGeom>
            <a:avLst/>
            <a:gdLst>
              <a:gd name="T0" fmla="*/ 104 w 256"/>
              <a:gd name="T1" fmla="*/ 16 h 60"/>
              <a:gd name="T2" fmla="*/ 124 w 256"/>
              <a:gd name="T3" fmla="*/ 12 h 60"/>
              <a:gd name="T4" fmla="*/ 140 w 256"/>
              <a:gd name="T5" fmla="*/ 8 h 60"/>
              <a:gd name="T6" fmla="*/ 156 w 256"/>
              <a:gd name="T7" fmla="*/ 4 h 60"/>
              <a:gd name="T8" fmla="*/ 172 w 256"/>
              <a:gd name="T9" fmla="*/ 4 h 60"/>
              <a:gd name="T10" fmla="*/ 184 w 256"/>
              <a:gd name="T11" fmla="*/ 0 h 60"/>
              <a:gd name="T12" fmla="*/ 196 w 256"/>
              <a:gd name="T13" fmla="*/ 0 h 60"/>
              <a:gd name="T14" fmla="*/ 200 w 256"/>
              <a:gd name="T15" fmla="*/ 0 h 60"/>
              <a:gd name="T16" fmla="*/ 208 w 256"/>
              <a:gd name="T17" fmla="*/ 0 h 60"/>
              <a:gd name="T18" fmla="*/ 224 w 256"/>
              <a:gd name="T19" fmla="*/ 0 h 60"/>
              <a:gd name="T20" fmla="*/ 240 w 256"/>
              <a:gd name="T21" fmla="*/ 4 h 60"/>
              <a:gd name="T22" fmla="*/ 244 w 256"/>
              <a:gd name="T23" fmla="*/ 4 h 60"/>
              <a:gd name="T24" fmla="*/ 252 w 256"/>
              <a:gd name="T25" fmla="*/ 8 h 60"/>
              <a:gd name="T26" fmla="*/ 252 w 256"/>
              <a:gd name="T27" fmla="*/ 12 h 60"/>
              <a:gd name="T28" fmla="*/ 256 w 256"/>
              <a:gd name="T29" fmla="*/ 12 h 60"/>
              <a:gd name="T30" fmla="*/ 252 w 256"/>
              <a:gd name="T31" fmla="*/ 16 h 60"/>
              <a:gd name="T32" fmla="*/ 252 w 256"/>
              <a:gd name="T33" fmla="*/ 16 h 60"/>
              <a:gd name="T34" fmla="*/ 248 w 256"/>
              <a:gd name="T35" fmla="*/ 20 h 60"/>
              <a:gd name="T36" fmla="*/ 244 w 256"/>
              <a:gd name="T37" fmla="*/ 24 h 60"/>
              <a:gd name="T38" fmla="*/ 236 w 256"/>
              <a:gd name="T39" fmla="*/ 32 h 60"/>
              <a:gd name="T40" fmla="*/ 228 w 256"/>
              <a:gd name="T41" fmla="*/ 36 h 60"/>
              <a:gd name="T42" fmla="*/ 212 w 256"/>
              <a:gd name="T43" fmla="*/ 40 h 60"/>
              <a:gd name="T44" fmla="*/ 204 w 256"/>
              <a:gd name="T45" fmla="*/ 40 h 60"/>
              <a:gd name="T46" fmla="*/ 196 w 256"/>
              <a:gd name="T47" fmla="*/ 44 h 60"/>
              <a:gd name="T48" fmla="*/ 176 w 256"/>
              <a:gd name="T49" fmla="*/ 48 h 60"/>
              <a:gd name="T50" fmla="*/ 152 w 256"/>
              <a:gd name="T51" fmla="*/ 52 h 60"/>
              <a:gd name="T52" fmla="*/ 128 w 256"/>
              <a:gd name="T53" fmla="*/ 56 h 60"/>
              <a:gd name="T54" fmla="*/ 104 w 256"/>
              <a:gd name="T55" fmla="*/ 56 h 60"/>
              <a:gd name="T56" fmla="*/ 80 w 256"/>
              <a:gd name="T57" fmla="*/ 60 h 60"/>
              <a:gd name="T58" fmla="*/ 60 w 256"/>
              <a:gd name="T59" fmla="*/ 60 h 60"/>
              <a:gd name="T60" fmla="*/ 40 w 256"/>
              <a:gd name="T61" fmla="*/ 60 h 60"/>
              <a:gd name="T62" fmla="*/ 24 w 256"/>
              <a:gd name="T63" fmla="*/ 56 h 60"/>
              <a:gd name="T64" fmla="*/ 16 w 256"/>
              <a:gd name="T65" fmla="*/ 52 h 60"/>
              <a:gd name="T66" fmla="*/ 8 w 256"/>
              <a:gd name="T67" fmla="*/ 52 h 60"/>
              <a:gd name="T68" fmla="*/ 4 w 256"/>
              <a:gd name="T69" fmla="*/ 48 h 60"/>
              <a:gd name="T70" fmla="*/ 0 w 256"/>
              <a:gd name="T71" fmla="*/ 48 h 60"/>
              <a:gd name="T72" fmla="*/ 0 w 256"/>
              <a:gd name="T73" fmla="*/ 48 h 60"/>
              <a:gd name="T74" fmla="*/ 0 w 256"/>
              <a:gd name="T75" fmla="*/ 44 h 60"/>
              <a:gd name="T76" fmla="*/ 0 w 256"/>
              <a:gd name="T77" fmla="*/ 44 h 60"/>
              <a:gd name="T78" fmla="*/ 4 w 256"/>
              <a:gd name="T79" fmla="*/ 40 h 60"/>
              <a:gd name="T80" fmla="*/ 4 w 256"/>
              <a:gd name="T81" fmla="*/ 40 h 60"/>
              <a:gd name="T82" fmla="*/ 12 w 256"/>
              <a:gd name="T83" fmla="*/ 36 h 60"/>
              <a:gd name="T84" fmla="*/ 20 w 256"/>
              <a:gd name="T85" fmla="*/ 36 h 60"/>
              <a:gd name="T86" fmla="*/ 32 w 256"/>
              <a:gd name="T87" fmla="*/ 32 h 60"/>
              <a:gd name="T88" fmla="*/ 44 w 256"/>
              <a:gd name="T89" fmla="*/ 28 h 60"/>
              <a:gd name="T90" fmla="*/ 60 w 256"/>
              <a:gd name="T91" fmla="*/ 24 h 60"/>
              <a:gd name="T92" fmla="*/ 80 w 256"/>
              <a:gd name="T93" fmla="*/ 20 h 60"/>
              <a:gd name="T94" fmla="*/ 104 w 256"/>
              <a:gd name="T95" fmla="*/ 16 h 60"/>
              <a:gd name="T96" fmla="*/ 104 w 256"/>
              <a:gd name="T97" fmla="*/ 1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56" h="60">
                <a:moveTo>
                  <a:pt x="104" y="16"/>
                </a:moveTo>
                <a:lnTo>
                  <a:pt x="124" y="12"/>
                </a:lnTo>
                <a:lnTo>
                  <a:pt x="140" y="8"/>
                </a:lnTo>
                <a:lnTo>
                  <a:pt x="156" y="4"/>
                </a:lnTo>
                <a:lnTo>
                  <a:pt x="172" y="4"/>
                </a:lnTo>
                <a:lnTo>
                  <a:pt x="184" y="0"/>
                </a:lnTo>
                <a:lnTo>
                  <a:pt x="196" y="0"/>
                </a:lnTo>
                <a:lnTo>
                  <a:pt x="200" y="0"/>
                </a:lnTo>
                <a:lnTo>
                  <a:pt x="208" y="0"/>
                </a:lnTo>
                <a:lnTo>
                  <a:pt x="224" y="0"/>
                </a:lnTo>
                <a:lnTo>
                  <a:pt x="240" y="4"/>
                </a:lnTo>
                <a:lnTo>
                  <a:pt x="244" y="4"/>
                </a:lnTo>
                <a:lnTo>
                  <a:pt x="252" y="8"/>
                </a:lnTo>
                <a:lnTo>
                  <a:pt x="252" y="12"/>
                </a:lnTo>
                <a:lnTo>
                  <a:pt x="256" y="12"/>
                </a:lnTo>
                <a:lnTo>
                  <a:pt x="252" y="16"/>
                </a:lnTo>
                <a:lnTo>
                  <a:pt x="252" y="16"/>
                </a:lnTo>
                <a:lnTo>
                  <a:pt x="248" y="20"/>
                </a:lnTo>
                <a:lnTo>
                  <a:pt x="244" y="24"/>
                </a:lnTo>
                <a:lnTo>
                  <a:pt x="236" y="32"/>
                </a:lnTo>
                <a:lnTo>
                  <a:pt x="228" y="36"/>
                </a:lnTo>
                <a:lnTo>
                  <a:pt x="212" y="40"/>
                </a:lnTo>
                <a:lnTo>
                  <a:pt x="204" y="40"/>
                </a:lnTo>
                <a:lnTo>
                  <a:pt x="196" y="44"/>
                </a:lnTo>
                <a:lnTo>
                  <a:pt x="176" y="48"/>
                </a:lnTo>
                <a:lnTo>
                  <a:pt x="152" y="52"/>
                </a:lnTo>
                <a:lnTo>
                  <a:pt x="128" y="56"/>
                </a:lnTo>
                <a:lnTo>
                  <a:pt x="104" y="56"/>
                </a:lnTo>
                <a:lnTo>
                  <a:pt x="80" y="60"/>
                </a:lnTo>
                <a:lnTo>
                  <a:pt x="60" y="60"/>
                </a:lnTo>
                <a:lnTo>
                  <a:pt x="40" y="60"/>
                </a:lnTo>
                <a:lnTo>
                  <a:pt x="24" y="56"/>
                </a:lnTo>
                <a:lnTo>
                  <a:pt x="16" y="52"/>
                </a:lnTo>
                <a:lnTo>
                  <a:pt x="8" y="52"/>
                </a:lnTo>
                <a:lnTo>
                  <a:pt x="4" y="48"/>
                </a:lnTo>
                <a:lnTo>
                  <a:pt x="0" y="48"/>
                </a:lnTo>
                <a:lnTo>
                  <a:pt x="0" y="48"/>
                </a:lnTo>
                <a:lnTo>
                  <a:pt x="0" y="44"/>
                </a:lnTo>
                <a:lnTo>
                  <a:pt x="0" y="44"/>
                </a:lnTo>
                <a:lnTo>
                  <a:pt x="4" y="40"/>
                </a:lnTo>
                <a:lnTo>
                  <a:pt x="4" y="40"/>
                </a:lnTo>
                <a:lnTo>
                  <a:pt x="12" y="36"/>
                </a:lnTo>
                <a:lnTo>
                  <a:pt x="20" y="36"/>
                </a:lnTo>
                <a:lnTo>
                  <a:pt x="32" y="32"/>
                </a:lnTo>
                <a:lnTo>
                  <a:pt x="44" y="28"/>
                </a:lnTo>
                <a:lnTo>
                  <a:pt x="60" y="24"/>
                </a:lnTo>
                <a:lnTo>
                  <a:pt x="80" y="20"/>
                </a:lnTo>
                <a:lnTo>
                  <a:pt x="104" y="16"/>
                </a:lnTo>
                <a:lnTo>
                  <a:pt x="10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Freeform 58">
            <a:extLst>
              <a:ext uri="{FF2B5EF4-FFF2-40B4-BE49-F238E27FC236}">
                <a16:creationId xmlns:a16="http://schemas.microsoft.com/office/drawing/2014/main" xmlns="" id="{E7626697-868D-41A7-A5FB-715D7500B0BC}"/>
              </a:ext>
            </a:extLst>
          </p:cNvPr>
          <p:cNvSpPr>
            <a:spLocks/>
          </p:cNvSpPr>
          <p:nvPr/>
        </p:nvSpPr>
        <p:spPr bwMode="auto">
          <a:xfrm>
            <a:off x="9136659" y="4177336"/>
            <a:ext cx="1037980" cy="319338"/>
          </a:xfrm>
          <a:custGeom>
            <a:avLst/>
            <a:gdLst>
              <a:gd name="T0" fmla="*/ 132 w 296"/>
              <a:gd name="T1" fmla="*/ 16 h 64"/>
              <a:gd name="T2" fmla="*/ 156 w 296"/>
              <a:gd name="T3" fmla="*/ 12 h 64"/>
              <a:gd name="T4" fmla="*/ 176 w 296"/>
              <a:gd name="T5" fmla="*/ 8 h 64"/>
              <a:gd name="T6" fmla="*/ 192 w 296"/>
              <a:gd name="T7" fmla="*/ 8 h 64"/>
              <a:gd name="T8" fmla="*/ 208 w 296"/>
              <a:gd name="T9" fmla="*/ 4 h 64"/>
              <a:gd name="T10" fmla="*/ 224 w 296"/>
              <a:gd name="T11" fmla="*/ 4 h 64"/>
              <a:gd name="T12" fmla="*/ 236 w 296"/>
              <a:gd name="T13" fmla="*/ 0 h 64"/>
              <a:gd name="T14" fmla="*/ 244 w 296"/>
              <a:gd name="T15" fmla="*/ 0 h 64"/>
              <a:gd name="T16" fmla="*/ 252 w 296"/>
              <a:gd name="T17" fmla="*/ 0 h 64"/>
              <a:gd name="T18" fmla="*/ 268 w 296"/>
              <a:gd name="T19" fmla="*/ 0 h 64"/>
              <a:gd name="T20" fmla="*/ 280 w 296"/>
              <a:gd name="T21" fmla="*/ 0 h 64"/>
              <a:gd name="T22" fmla="*/ 288 w 296"/>
              <a:gd name="T23" fmla="*/ 4 h 64"/>
              <a:gd name="T24" fmla="*/ 292 w 296"/>
              <a:gd name="T25" fmla="*/ 8 h 64"/>
              <a:gd name="T26" fmla="*/ 296 w 296"/>
              <a:gd name="T27" fmla="*/ 12 h 64"/>
              <a:gd name="T28" fmla="*/ 296 w 296"/>
              <a:gd name="T29" fmla="*/ 16 h 64"/>
              <a:gd name="T30" fmla="*/ 292 w 296"/>
              <a:gd name="T31" fmla="*/ 20 h 64"/>
              <a:gd name="T32" fmla="*/ 288 w 296"/>
              <a:gd name="T33" fmla="*/ 28 h 64"/>
              <a:gd name="T34" fmla="*/ 280 w 296"/>
              <a:gd name="T35" fmla="*/ 32 h 64"/>
              <a:gd name="T36" fmla="*/ 272 w 296"/>
              <a:gd name="T37" fmla="*/ 36 h 64"/>
              <a:gd name="T38" fmla="*/ 260 w 296"/>
              <a:gd name="T39" fmla="*/ 40 h 64"/>
              <a:gd name="T40" fmla="*/ 244 w 296"/>
              <a:gd name="T41" fmla="*/ 40 h 64"/>
              <a:gd name="T42" fmla="*/ 236 w 296"/>
              <a:gd name="T43" fmla="*/ 44 h 64"/>
              <a:gd name="T44" fmla="*/ 228 w 296"/>
              <a:gd name="T45" fmla="*/ 44 h 64"/>
              <a:gd name="T46" fmla="*/ 208 w 296"/>
              <a:gd name="T47" fmla="*/ 48 h 64"/>
              <a:gd name="T48" fmla="*/ 180 w 296"/>
              <a:gd name="T49" fmla="*/ 52 h 64"/>
              <a:gd name="T50" fmla="*/ 156 w 296"/>
              <a:gd name="T51" fmla="*/ 56 h 64"/>
              <a:gd name="T52" fmla="*/ 128 w 296"/>
              <a:gd name="T53" fmla="*/ 60 h 64"/>
              <a:gd name="T54" fmla="*/ 100 w 296"/>
              <a:gd name="T55" fmla="*/ 64 h 64"/>
              <a:gd name="T56" fmla="*/ 80 w 296"/>
              <a:gd name="T57" fmla="*/ 64 h 64"/>
              <a:gd name="T58" fmla="*/ 56 w 296"/>
              <a:gd name="T59" fmla="*/ 64 h 64"/>
              <a:gd name="T60" fmla="*/ 40 w 296"/>
              <a:gd name="T61" fmla="*/ 60 h 64"/>
              <a:gd name="T62" fmla="*/ 24 w 296"/>
              <a:gd name="T63" fmla="*/ 60 h 64"/>
              <a:gd name="T64" fmla="*/ 12 w 296"/>
              <a:gd name="T65" fmla="*/ 60 h 64"/>
              <a:gd name="T66" fmla="*/ 0 w 296"/>
              <a:gd name="T67" fmla="*/ 56 h 64"/>
              <a:gd name="T68" fmla="*/ 0 w 296"/>
              <a:gd name="T69" fmla="*/ 36 h 64"/>
              <a:gd name="T70" fmla="*/ 12 w 296"/>
              <a:gd name="T71" fmla="*/ 36 h 64"/>
              <a:gd name="T72" fmla="*/ 28 w 296"/>
              <a:gd name="T73" fmla="*/ 32 h 64"/>
              <a:gd name="T74" fmla="*/ 40 w 296"/>
              <a:gd name="T75" fmla="*/ 32 h 64"/>
              <a:gd name="T76" fmla="*/ 56 w 296"/>
              <a:gd name="T77" fmla="*/ 32 h 64"/>
              <a:gd name="T78" fmla="*/ 72 w 296"/>
              <a:gd name="T79" fmla="*/ 28 h 64"/>
              <a:gd name="T80" fmla="*/ 92 w 296"/>
              <a:gd name="T81" fmla="*/ 24 h 64"/>
              <a:gd name="T82" fmla="*/ 112 w 296"/>
              <a:gd name="T83" fmla="*/ 20 h 64"/>
              <a:gd name="T84" fmla="*/ 132 w 296"/>
              <a:gd name="T85" fmla="*/ 16 h 64"/>
              <a:gd name="T86" fmla="*/ 132 w 296"/>
              <a:gd name="T87" fmla="*/ 16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96" h="64">
                <a:moveTo>
                  <a:pt x="132" y="16"/>
                </a:moveTo>
                <a:lnTo>
                  <a:pt x="156" y="12"/>
                </a:lnTo>
                <a:lnTo>
                  <a:pt x="176" y="8"/>
                </a:lnTo>
                <a:lnTo>
                  <a:pt x="192" y="8"/>
                </a:lnTo>
                <a:lnTo>
                  <a:pt x="208" y="4"/>
                </a:lnTo>
                <a:lnTo>
                  <a:pt x="224" y="4"/>
                </a:lnTo>
                <a:lnTo>
                  <a:pt x="236" y="0"/>
                </a:lnTo>
                <a:lnTo>
                  <a:pt x="244" y="0"/>
                </a:lnTo>
                <a:lnTo>
                  <a:pt x="252" y="0"/>
                </a:lnTo>
                <a:lnTo>
                  <a:pt x="268" y="0"/>
                </a:lnTo>
                <a:lnTo>
                  <a:pt x="280" y="0"/>
                </a:lnTo>
                <a:lnTo>
                  <a:pt x="288" y="4"/>
                </a:lnTo>
                <a:lnTo>
                  <a:pt x="292" y="8"/>
                </a:lnTo>
                <a:lnTo>
                  <a:pt x="296" y="12"/>
                </a:lnTo>
                <a:lnTo>
                  <a:pt x="296" y="16"/>
                </a:lnTo>
                <a:lnTo>
                  <a:pt x="292" y="20"/>
                </a:lnTo>
                <a:lnTo>
                  <a:pt x="288" y="28"/>
                </a:lnTo>
                <a:lnTo>
                  <a:pt x="280" y="32"/>
                </a:lnTo>
                <a:lnTo>
                  <a:pt x="272" y="36"/>
                </a:lnTo>
                <a:lnTo>
                  <a:pt x="260" y="40"/>
                </a:lnTo>
                <a:lnTo>
                  <a:pt x="244" y="40"/>
                </a:lnTo>
                <a:lnTo>
                  <a:pt x="236" y="44"/>
                </a:lnTo>
                <a:lnTo>
                  <a:pt x="228" y="44"/>
                </a:lnTo>
                <a:lnTo>
                  <a:pt x="208" y="48"/>
                </a:lnTo>
                <a:lnTo>
                  <a:pt x="180" y="52"/>
                </a:lnTo>
                <a:lnTo>
                  <a:pt x="156" y="56"/>
                </a:lnTo>
                <a:lnTo>
                  <a:pt x="128" y="60"/>
                </a:lnTo>
                <a:lnTo>
                  <a:pt x="100" y="64"/>
                </a:lnTo>
                <a:lnTo>
                  <a:pt x="80" y="64"/>
                </a:lnTo>
                <a:lnTo>
                  <a:pt x="56" y="64"/>
                </a:lnTo>
                <a:lnTo>
                  <a:pt x="40" y="60"/>
                </a:lnTo>
                <a:lnTo>
                  <a:pt x="24" y="60"/>
                </a:lnTo>
                <a:lnTo>
                  <a:pt x="12" y="60"/>
                </a:lnTo>
                <a:lnTo>
                  <a:pt x="0" y="56"/>
                </a:lnTo>
                <a:lnTo>
                  <a:pt x="0" y="36"/>
                </a:lnTo>
                <a:lnTo>
                  <a:pt x="12" y="36"/>
                </a:lnTo>
                <a:lnTo>
                  <a:pt x="28" y="32"/>
                </a:lnTo>
                <a:lnTo>
                  <a:pt x="40" y="32"/>
                </a:lnTo>
                <a:lnTo>
                  <a:pt x="56" y="32"/>
                </a:lnTo>
                <a:lnTo>
                  <a:pt x="72" y="28"/>
                </a:lnTo>
                <a:lnTo>
                  <a:pt x="92" y="24"/>
                </a:lnTo>
                <a:lnTo>
                  <a:pt x="112" y="20"/>
                </a:lnTo>
                <a:lnTo>
                  <a:pt x="132" y="16"/>
                </a:lnTo>
                <a:lnTo>
                  <a:pt x="132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59">
            <a:extLst>
              <a:ext uri="{FF2B5EF4-FFF2-40B4-BE49-F238E27FC236}">
                <a16:creationId xmlns:a16="http://schemas.microsoft.com/office/drawing/2014/main" xmlns="" id="{14D7D5DC-01C5-4FFF-BE1A-E8949F14CF66}"/>
              </a:ext>
            </a:extLst>
          </p:cNvPr>
          <p:cNvSpPr>
            <a:spLocks/>
          </p:cNvSpPr>
          <p:nvPr/>
        </p:nvSpPr>
        <p:spPr bwMode="auto">
          <a:xfrm>
            <a:off x="8588724" y="3975887"/>
            <a:ext cx="855633" cy="918097"/>
          </a:xfrm>
          <a:custGeom>
            <a:avLst/>
            <a:gdLst>
              <a:gd name="T0" fmla="*/ 168 w 244"/>
              <a:gd name="T1" fmla="*/ 36 h 184"/>
              <a:gd name="T2" fmla="*/ 172 w 244"/>
              <a:gd name="T3" fmla="*/ 28 h 184"/>
              <a:gd name="T4" fmla="*/ 172 w 244"/>
              <a:gd name="T5" fmla="*/ 20 h 184"/>
              <a:gd name="T6" fmla="*/ 172 w 244"/>
              <a:gd name="T7" fmla="*/ 16 h 184"/>
              <a:gd name="T8" fmla="*/ 168 w 244"/>
              <a:gd name="T9" fmla="*/ 12 h 184"/>
              <a:gd name="T10" fmla="*/ 168 w 244"/>
              <a:gd name="T11" fmla="*/ 12 h 184"/>
              <a:gd name="T12" fmla="*/ 164 w 244"/>
              <a:gd name="T13" fmla="*/ 8 h 184"/>
              <a:gd name="T14" fmla="*/ 164 w 244"/>
              <a:gd name="T15" fmla="*/ 8 h 184"/>
              <a:gd name="T16" fmla="*/ 164 w 244"/>
              <a:gd name="T17" fmla="*/ 8 h 184"/>
              <a:gd name="T18" fmla="*/ 168 w 244"/>
              <a:gd name="T19" fmla="*/ 4 h 184"/>
              <a:gd name="T20" fmla="*/ 176 w 244"/>
              <a:gd name="T21" fmla="*/ 0 h 184"/>
              <a:gd name="T22" fmla="*/ 184 w 244"/>
              <a:gd name="T23" fmla="*/ 0 h 184"/>
              <a:gd name="T24" fmla="*/ 196 w 244"/>
              <a:gd name="T25" fmla="*/ 0 h 184"/>
              <a:gd name="T26" fmla="*/ 208 w 244"/>
              <a:gd name="T27" fmla="*/ 4 h 184"/>
              <a:gd name="T28" fmla="*/ 220 w 244"/>
              <a:gd name="T29" fmla="*/ 8 h 184"/>
              <a:gd name="T30" fmla="*/ 228 w 244"/>
              <a:gd name="T31" fmla="*/ 16 h 184"/>
              <a:gd name="T32" fmla="*/ 236 w 244"/>
              <a:gd name="T33" fmla="*/ 20 h 184"/>
              <a:gd name="T34" fmla="*/ 240 w 244"/>
              <a:gd name="T35" fmla="*/ 28 h 184"/>
              <a:gd name="T36" fmla="*/ 244 w 244"/>
              <a:gd name="T37" fmla="*/ 32 h 184"/>
              <a:gd name="T38" fmla="*/ 240 w 244"/>
              <a:gd name="T39" fmla="*/ 36 h 184"/>
              <a:gd name="T40" fmla="*/ 240 w 244"/>
              <a:gd name="T41" fmla="*/ 40 h 184"/>
              <a:gd name="T42" fmla="*/ 236 w 244"/>
              <a:gd name="T43" fmla="*/ 44 h 184"/>
              <a:gd name="T44" fmla="*/ 228 w 244"/>
              <a:gd name="T45" fmla="*/ 52 h 184"/>
              <a:gd name="T46" fmla="*/ 224 w 244"/>
              <a:gd name="T47" fmla="*/ 60 h 184"/>
              <a:gd name="T48" fmla="*/ 216 w 244"/>
              <a:gd name="T49" fmla="*/ 68 h 184"/>
              <a:gd name="T50" fmla="*/ 204 w 244"/>
              <a:gd name="T51" fmla="*/ 76 h 184"/>
              <a:gd name="T52" fmla="*/ 192 w 244"/>
              <a:gd name="T53" fmla="*/ 88 h 184"/>
              <a:gd name="T54" fmla="*/ 164 w 244"/>
              <a:gd name="T55" fmla="*/ 108 h 184"/>
              <a:gd name="T56" fmla="*/ 136 w 244"/>
              <a:gd name="T57" fmla="*/ 128 h 184"/>
              <a:gd name="T58" fmla="*/ 104 w 244"/>
              <a:gd name="T59" fmla="*/ 144 h 184"/>
              <a:gd name="T60" fmla="*/ 72 w 244"/>
              <a:gd name="T61" fmla="*/ 160 h 184"/>
              <a:gd name="T62" fmla="*/ 56 w 244"/>
              <a:gd name="T63" fmla="*/ 168 h 184"/>
              <a:gd name="T64" fmla="*/ 44 w 244"/>
              <a:gd name="T65" fmla="*/ 172 h 184"/>
              <a:gd name="T66" fmla="*/ 32 w 244"/>
              <a:gd name="T67" fmla="*/ 176 h 184"/>
              <a:gd name="T68" fmla="*/ 20 w 244"/>
              <a:gd name="T69" fmla="*/ 180 h 184"/>
              <a:gd name="T70" fmla="*/ 12 w 244"/>
              <a:gd name="T71" fmla="*/ 184 h 184"/>
              <a:gd name="T72" fmla="*/ 8 w 244"/>
              <a:gd name="T73" fmla="*/ 184 h 184"/>
              <a:gd name="T74" fmla="*/ 0 w 244"/>
              <a:gd name="T75" fmla="*/ 184 h 184"/>
              <a:gd name="T76" fmla="*/ 0 w 244"/>
              <a:gd name="T77" fmla="*/ 180 h 184"/>
              <a:gd name="T78" fmla="*/ 0 w 244"/>
              <a:gd name="T79" fmla="*/ 176 h 184"/>
              <a:gd name="T80" fmla="*/ 0 w 244"/>
              <a:gd name="T81" fmla="*/ 176 h 184"/>
              <a:gd name="T82" fmla="*/ 0 w 244"/>
              <a:gd name="T83" fmla="*/ 172 h 184"/>
              <a:gd name="T84" fmla="*/ 8 w 244"/>
              <a:gd name="T85" fmla="*/ 164 h 184"/>
              <a:gd name="T86" fmla="*/ 12 w 244"/>
              <a:gd name="T87" fmla="*/ 160 h 184"/>
              <a:gd name="T88" fmla="*/ 24 w 244"/>
              <a:gd name="T89" fmla="*/ 152 h 184"/>
              <a:gd name="T90" fmla="*/ 32 w 244"/>
              <a:gd name="T91" fmla="*/ 144 h 184"/>
              <a:gd name="T92" fmla="*/ 48 w 244"/>
              <a:gd name="T93" fmla="*/ 136 h 184"/>
              <a:gd name="T94" fmla="*/ 60 w 244"/>
              <a:gd name="T95" fmla="*/ 128 h 184"/>
              <a:gd name="T96" fmla="*/ 72 w 244"/>
              <a:gd name="T97" fmla="*/ 120 h 184"/>
              <a:gd name="T98" fmla="*/ 84 w 244"/>
              <a:gd name="T99" fmla="*/ 112 h 184"/>
              <a:gd name="T100" fmla="*/ 96 w 244"/>
              <a:gd name="T101" fmla="*/ 104 h 184"/>
              <a:gd name="T102" fmla="*/ 112 w 244"/>
              <a:gd name="T103" fmla="*/ 88 h 184"/>
              <a:gd name="T104" fmla="*/ 128 w 244"/>
              <a:gd name="T105" fmla="*/ 76 h 184"/>
              <a:gd name="T106" fmla="*/ 140 w 244"/>
              <a:gd name="T107" fmla="*/ 64 h 184"/>
              <a:gd name="T108" fmla="*/ 152 w 244"/>
              <a:gd name="T109" fmla="*/ 52 h 184"/>
              <a:gd name="T110" fmla="*/ 160 w 244"/>
              <a:gd name="T111" fmla="*/ 44 h 184"/>
              <a:gd name="T112" fmla="*/ 168 w 244"/>
              <a:gd name="T113" fmla="*/ 36 h 184"/>
              <a:gd name="T114" fmla="*/ 168 w 244"/>
              <a:gd name="T115" fmla="*/ 36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44" h="184">
                <a:moveTo>
                  <a:pt x="168" y="36"/>
                </a:moveTo>
                <a:lnTo>
                  <a:pt x="172" y="28"/>
                </a:lnTo>
                <a:lnTo>
                  <a:pt x="172" y="20"/>
                </a:lnTo>
                <a:lnTo>
                  <a:pt x="172" y="16"/>
                </a:lnTo>
                <a:lnTo>
                  <a:pt x="168" y="12"/>
                </a:lnTo>
                <a:lnTo>
                  <a:pt x="168" y="12"/>
                </a:lnTo>
                <a:lnTo>
                  <a:pt x="164" y="8"/>
                </a:lnTo>
                <a:lnTo>
                  <a:pt x="164" y="8"/>
                </a:lnTo>
                <a:lnTo>
                  <a:pt x="164" y="8"/>
                </a:lnTo>
                <a:lnTo>
                  <a:pt x="168" y="4"/>
                </a:lnTo>
                <a:lnTo>
                  <a:pt x="176" y="0"/>
                </a:lnTo>
                <a:lnTo>
                  <a:pt x="184" y="0"/>
                </a:lnTo>
                <a:lnTo>
                  <a:pt x="196" y="0"/>
                </a:lnTo>
                <a:lnTo>
                  <a:pt x="208" y="4"/>
                </a:lnTo>
                <a:lnTo>
                  <a:pt x="220" y="8"/>
                </a:lnTo>
                <a:lnTo>
                  <a:pt x="228" y="16"/>
                </a:lnTo>
                <a:lnTo>
                  <a:pt x="236" y="20"/>
                </a:lnTo>
                <a:lnTo>
                  <a:pt x="240" y="28"/>
                </a:lnTo>
                <a:lnTo>
                  <a:pt x="244" y="32"/>
                </a:lnTo>
                <a:lnTo>
                  <a:pt x="240" y="36"/>
                </a:lnTo>
                <a:lnTo>
                  <a:pt x="240" y="40"/>
                </a:lnTo>
                <a:lnTo>
                  <a:pt x="236" y="44"/>
                </a:lnTo>
                <a:lnTo>
                  <a:pt x="228" y="52"/>
                </a:lnTo>
                <a:lnTo>
                  <a:pt x="224" y="60"/>
                </a:lnTo>
                <a:lnTo>
                  <a:pt x="216" y="68"/>
                </a:lnTo>
                <a:lnTo>
                  <a:pt x="204" y="76"/>
                </a:lnTo>
                <a:lnTo>
                  <a:pt x="192" y="88"/>
                </a:lnTo>
                <a:lnTo>
                  <a:pt x="164" y="108"/>
                </a:lnTo>
                <a:lnTo>
                  <a:pt x="136" y="128"/>
                </a:lnTo>
                <a:lnTo>
                  <a:pt x="104" y="144"/>
                </a:lnTo>
                <a:lnTo>
                  <a:pt x="72" y="160"/>
                </a:lnTo>
                <a:lnTo>
                  <a:pt x="56" y="168"/>
                </a:lnTo>
                <a:lnTo>
                  <a:pt x="44" y="172"/>
                </a:lnTo>
                <a:lnTo>
                  <a:pt x="32" y="176"/>
                </a:lnTo>
                <a:lnTo>
                  <a:pt x="20" y="180"/>
                </a:lnTo>
                <a:lnTo>
                  <a:pt x="12" y="184"/>
                </a:lnTo>
                <a:lnTo>
                  <a:pt x="8" y="184"/>
                </a:lnTo>
                <a:lnTo>
                  <a:pt x="0" y="184"/>
                </a:lnTo>
                <a:lnTo>
                  <a:pt x="0" y="180"/>
                </a:lnTo>
                <a:lnTo>
                  <a:pt x="0" y="176"/>
                </a:lnTo>
                <a:lnTo>
                  <a:pt x="0" y="176"/>
                </a:lnTo>
                <a:lnTo>
                  <a:pt x="0" y="172"/>
                </a:lnTo>
                <a:lnTo>
                  <a:pt x="8" y="164"/>
                </a:lnTo>
                <a:lnTo>
                  <a:pt x="12" y="160"/>
                </a:lnTo>
                <a:lnTo>
                  <a:pt x="24" y="152"/>
                </a:lnTo>
                <a:lnTo>
                  <a:pt x="32" y="144"/>
                </a:lnTo>
                <a:lnTo>
                  <a:pt x="48" y="136"/>
                </a:lnTo>
                <a:lnTo>
                  <a:pt x="60" y="128"/>
                </a:lnTo>
                <a:lnTo>
                  <a:pt x="72" y="120"/>
                </a:lnTo>
                <a:lnTo>
                  <a:pt x="84" y="112"/>
                </a:lnTo>
                <a:lnTo>
                  <a:pt x="96" y="104"/>
                </a:lnTo>
                <a:lnTo>
                  <a:pt x="112" y="88"/>
                </a:lnTo>
                <a:lnTo>
                  <a:pt x="128" y="76"/>
                </a:lnTo>
                <a:lnTo>
                  <a:pt x="140" y="64"/>
                </a:lnTo>
                <a:lnTo>
                  <a:pt x="152" y="52"/>
                </a:lnTo>
                <a:lnTo>
                  <a:pt x="160" y="44"/>
                </a:lnTo>
                <a:lnTo>
                  <a:pt x="168" y="36"/>
                </a:lnTo>
                <a:lnTo>
                  <a:pt x="168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任意多边形: 形状 70">
            <a:extLst>
              <a:ext uri="{FF2B5EF4-FFF2-40B4-BE49-F238E27FC236}">
                <a16:creationId xmlns:a16="http://schemas.microsoft.com/office/drawing/2014/main" xmlns="" id="{F661575D-F762-4276-BAA7-E7BA4673DDEC}"/>
              </a:ext>
            </a:extLst>
          </p:cNvPr>
          <p:cNvSpPr/>
          <p:nvPr/>
        </p:nvSpPr>
        <p:spPr>
          <a:xfrm rot="21416726">
            <a:off x="6565594" y="4435856"/>
            <a:ext cx="486867" cy="284931"/>
          </a:xfrm>
          <a:custGeom>
            <a:avLst/>
            <a:gdLst>
              <a:gd name="connsiteX0" fmla="*/ 83191 w 486867"/>
              <a:gd name="connsiteY0" fmla="*/ 0 h 284931"/>
              <a:gd name="connsiteX1" fmla="*/ 442167 w 486867"/>
              <a:gd name="connsiteY1" fmla="*/ 19156 h 284931"/>
              <a:gd name="connsiteX2" fmla="*/ 459918 w 486867"/>
              <a:gd name="connsiteY2" fmla="*/ 47513 h 284931"/>
              <a:gd name="connsiteX3" fmla="*/ 486867 w 486867"/>
              <a:gd name="connsiteY3" fmla="*/ 68939 h 284931"/>
              <a:gd name="connsiteX4" fmla="*/ 484740 w 486867"/>
              <a:gd name="connsiteY4" fmla="*/ 108799 h 284931"/>
              <a:gd name="connsiteX5" fmla="*/ 469670 w 486867"/>
              <a:gd name="connsiteY5" fmla="*/ 127981 h 284931"/>
              <a:gd name="connsiteX6" fmla="*/ 454600 w 486867"/>
              <a:gd name="connsiteY6" fmla="*/ 147164 h 284931"/>
              <a:gd name="connsiteX7" fmla="*/ 412579 w 486867"/>
              <a:gd name="connsiteY7" fmla="*/ 144922 h 284931"/>
              <a:gd name="connsiteX8" fmla="*/ 398573 w 486867"/>
              <a:gd name="connsiteY8" fmla="*/ 144175 h 284931"/>
              <a:gd name="connsiteX9" fmla="*/ 369495 w 486867"/>
              <a:gd name="connsiteY9" fmla="*/ 162610 h 284931"/>
              <a:gd name="connsiteX10" fmla="*/ 313468 w 486867"/>
              <a:gd name="connsiteY10" fmla="*/ 159621 h 284931"/>
              <a:gd name="connsiteX11" fmla="*/ 271448 w 486867"/>
              <a:gd name="connsiteY11" fmla="*/ 157378 h 284931"/>
              <a:gd name="connsiteX12" fmla="*/ 213293 w 486867"/>
              <a:gd name="connsiteY12" fmla="*/ 194249 h 284931"/>
              <a:gd name="connsiteX13" fmla="*/ 156202 w 486867"/>
              <a:gd name="connsiteY13" fmla="*/ 211190 h 284931"/>
              <a:gd name="connsiteX14" fmla="*/ 112054 w 486867"/>
              <a:gd name="connsiteY14" fmla="*/ 248808 h 284931"/>
              <a:gd name="connsiteX15" fmla="*/ 68970 w 486867"/>
              <a:gd name="connsiteY15" fmla="*/ 266496 h 284931"/>
              <a:gd name="connsiteX16" fmla="*/ 39893 w 486867"/>
              <a:gd name="connsiteY16" fmla="*/ 284931 h 284931"/>
              <a:gd name="connsiteX17" fmla="*/ 25887 w 486867"/>
              <a:gd name="connsiteY17" fmla="*/ 284183 h 284931"/>
              <a:gd name="connsiteX18" fmla="*/ 12943 w 486867"/>
              <a:gd name="connsiteY18" fmla="*/ 263506 h 284931"/>
              <a:gd name="connsiteX19" fmla="*/ 0 w 486867"/>
              <a:gd name="connsiteY19" fmla="*/ 242828 h 284931"/>
              <a:gd name="connsiteX20" fmla="*/ 17197 w 486867"/>
              <a:gd name="connsiteY20" fmla="*/ 183785 h 284931"/>
              <a:gd name="connsiteX21" fmla="*/ 33331 w 486867"/>
              <a:gd name="connsiteY21" fmla="*/ 144672 h 284931"/>
              <a:gd name="connsiteX22" fmla="*/ 50528 w 486867"/>
              <a:gd name="connsiteY22" fmla="*/ 85628 h 284931"/>
              <a:gd name="connsiteX23" fmla="*/ 67726 w 486867"/>
              <a:gd name="connsiteY23" fmla="*/ 26585 h 284931"/>
              <a:gd name="connsiteX24" fmla="*/ 82796 w 486867"/>
              <a:gd name="connsiteY24" fmla="*/ 7401 h 284931"/>
              <a:gd name="connsiteX25" fmla="*/ 83191 w 486867"/>
              <a:gd name="connsiteY25" fmla="*/ 0 h 284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486867" h="284931">
                <a:moveTo>
                  <a:pt x="83191" y="0"/>
                </a:moveTo>
                <a:lnTo>
                  <a:pt x="442167" y="19156"/>
                </a:lnTo>
                <a:lnTo>
                  <a:pt x="459918" y="47513"/>
                </a:lnTo>
                <a:lnTo>
                  <a:pt x="486867" y="68939"/>
                </a:lnTo>
                <a:lnTo>
                  <a:pt x="484740" y="108799"/>
                </a:lnTo>
                <a:lnTo>
                  <a:pt x="469670" y="127981"/>
                </a:lnTo>
                <a:lnTo>
                  <a:pt x="454600" y="147164"/>
                </a:lnTo>
                <a:lnTo>
                  <a:pt x="412579" y="144922"/>
                </a:lnTo>
                <a:lnTo>
                  <a:pt x="398573" y="144175"/>
                </a:lnTo>
                <a:lnTo>
                  <a:pt x="369495" y="162610"/>
                </a:lnTo>
                <a:lnTo>
                  <a:pt x="313468" y="159621"/>
                </a:lnTo>
                <a:lnTo>
                  <a:pt x="271448" y="157378"/>
                </a:lnTo>
                <a:lnTo>
                  <a:pt x="213293" y="194249"/>
                </a:lnTo>
                <a:lnTo>
                  <a:pt x="156202" y="211190"/>
                </a:lnTo>
                <a:lnTo>
                  <a:pt x="112054" y="248808"/>
                </a:lnTo>
                <a:lnTo>
                  <a:pt x="68970" y="266496"/>
                </a:lnTo>
                <a:lnTo>
                  <a:pt x="39893" y="284931"/>
                </a:lnTo>
                <a:lnTo>
                  <a:pt x="25887" y="284183"/>
                </a:lnTo>
                <a:lnTo>
                  <a:pt x="12943" y="263506"/>
                </a:lnTo>
                <a:lnTo>
                  <a:pt x="0" y="242828"/>
                </a:lnTo>
                <a:lnTo>
                  <a:pt x="17197" y="183785"/>
                </a:lnTo>
                <a:lnTo>
                  <a:pt x="33331" y="144672"/>
                </a:lnTo>
                <a:lnTo>
                  <a:pt x="50528" y="85628"/>
                </a:lnTo>
                <a:lnTo>
                  <a:pt x="67726" y="26585"/>
                </a:lnTo>
                <a:lnTo>
                  <a:pt x="82796" y="7401"/>
                </a:lnTo>
                <a:lnTo>
                  <a:pt x="8319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" name="任意多边形: 形状 71">
            <a:extLst>
              <a:ext uri="{FF2B5EF4-FFF2-40B4-BE49-F238E27FC236}">
                <a16:creationId xmlns:a16="http://schemas.microsoft.com/office/drawing/2014/main" xmlns="" id="{3CDE2C6C-A1DA-4DB5-B3B4-E2A370F01D6E}"/>
              </a:ext>
            </a:extLst>
          </p:cNvPr>
          <p:cNvSpPr/>
          <p:nvPr/>
        </p:nvSpPr>
        <p:spPr>
          <a:xfrm rot="21416726">
            <a:off x="4789591" y="5002434"/>
            <a:ext cx="1722666" cy="1063929"/>
          </a:xfrm>
          <a:custGeom>
            <a:avLst/>
            <a:gdLst>
              <a:gd name="connsiteX0" fmla="*/ 1722666 w 1722666"/>
              <a:gd name="connsiteY0" fmla="*/ 0 h 1063929"/>
              <a:gd name="connsiteX1" fmla="*/ 1712366 w 1722666"/>
              <a:gd name="connsiteY1" fmla="*/ 13112 h 1063929"/>
              <a:gd name="connsiteX2" fmla="*/ 1698359 w 1722666"/>
              <a:gd name="connsiteY2" fmla="*/ 12364 h 1063929"/>
              <a:gd name="connsiteX3" fmla="*/ 1670344 w 1722666"/>
              <a:gd name="connsiteY3" fmla="*/ 10870 h 1063929"/>
              <a:gd name="connsiteX4" fmla="*/ 1655275 w 1722666"/>
              <a:gd name="connsiteY4" fmla="*/ 30053 h 1063929"/>
              <a:gd name="connsiteX5" fmla="*/ 1640204 w 1722666"/>
              <a:gd name="connsiteY5" fmla="*/ 49236 h 1063929"/>
              <a:gd name="connsiteX6" fmla="*/ 1611126 w 1722666"/>
              <a:gd name="connsiteY6" fmla="*/ 67671 h 1063929"/>
              <a:gd name="connsiteX7" fmla="*/ 1580986 w 1722666"/>
              <a:gd name="connsiteY7" fmla="*/ 106037 h 1063929"/>
              <a:gd name="connsiteX8" fmla="*/ 1550845 w 1722666"/>
              <a:gd name="connsiteY8" fmla="*/ 144403 h 1063929"/>
              <a:gd name="connsiteX9" fmla="*/ 1520705 w 1722666"/>
              <a:gd name="connsiteY9" fmla="*/ 182768 h 1063929"/>
              <a:gd name="connsiteX10" fmla="*/ 1490564 w 1722666"/>
              <a:gd name="connsiteY10" fmla="*/ 221133 h 1063929"/>
              <a:gd name="connsiteX11" fmla="*/ 1401206 w 1722666"/>
              <a:gd name="connsiteY11" fmla="*/ 316300 h 1063929"/>
              <a:gd name="connsiteX12" fmla="*/ 1311846 w 1722666"/>
              <a:gd name="connsiteY12" fmla="*/ 411467 h 1063929"/>
              <a:gd name="connsiteX13" fmla="*/ 1223551 w 1722666"/>
              <a:gd name="connsiteY13" fmla="*/ 486703 h 1063929"/>
              <a:gd name="connsiteX14" fmla="*/ 1120186 w 1722666"/>
              <a:gd name="connsiteY14" fmla="*/ 581122 h 1063929"/>
              <a:gd name="connsiteX15" fmla="*/ 1003877 w 1722666"/>
              <a:gd name="connsiteY15" fmla="*/ 654865 h 1063929"/>
              <a:gd name="connsiteX16" fmla="*/ 901575 w 1722666"/>
              <a:gd name="connsiteY16" fmla="*/ 729353 h 1063929"/>
              <a:gd name="connsiteX17" fmla="*/ 771260 w 1722666"/>
              <a:gd name="connsiteY17" fmla="*/ 802348 h 1063929"/>
              <a:gd name="connsiteX18" fmla="*/ 656013 w 1722666"/>
              <a:gd name="connsiteY18" fmla="*/ 856159 h 1063929"/>
              <a:gd name="connsiteX19" fmla="*/ 539705 w 1722666"/>
              <a:gd name="connsiteY19" fmla="*/ 929900 h 1063929"/>
              <a:gd name="connsiteX20" fmla="*/ 425523 w 1722666"/>
              <a:gd name="connsiteY20" fmla="*/ 963781 h 1063929"/>
              <a:gd name="connsiteX21" fmla="*/ 311341 w 1722666"/>
              <a:gd name="connsiteY21" fmla="*/ 997662 h 1063929"/>
              <a:gd name="connsiteX22" fmla="*/ 211167 w 1722666"/>
              <a:gd name="connsiteY22" fmla="*/ 1032291 h 1063929"/>
              <a:gd name="connsiteX23" fmla="*/ 154076 w 1722666"/>
              <a:gd name="connsiteY23" fmla="*/ 1049231 h 1063929"/>
              <a:gd name="connsiteX24" fmla="*/ 112055 w 1722666"/>
              <a:gd name="connsiteY24" fmla="*/ 1046989 h 1063929"/>
              <a:gd name="connsiteX25" fmla="*/ 84042 w 1722666"/>
              <a:gd name="connsiteY25" fmla="*/ 1045494 h 1063929"/>
              <a:gd name="connsiteX26" fmla="*/ 54964 w 1722666"/>
              <a:gd name="connsiteY26" fmla="*/ 1063929 h 1063929"/>
              <a:gd name="connsiteX27" fmla="*/ 26951 w 1722666"/>
              <a:gd name="connsiteY27" fmla="*/ 1062434 h 1063929"/>
              <a:gd name="connsiteX28" fmla="*/ 14007 w 1722666"/>
              <a:gd name="connsiteY28" fmla="*/ 1041757 h 1063929"/>
              <a:gd name="connsiteX29" fmla="*/ 0 w 1722666"/>
              <a:gd name="connsiteY29" fmla="*/ 1041010 h 1063929"/>
              <a:gd name="connsiteX30" fmla="*/ 1064 w 1722666"/>
              <a:gd name="connsiteY30" fmla="*/ 1021079 h 1063929"/>
              <a:gd name="connsiteX31" fmla="*/ 16134 w 1722666"/>
              <a:gd name="connsiteY31" fmla="*/ 1001896 h 1063929"/>
              <a:gd name="connsiteX32" fmla="*/ 45212 w 1722666"/>
              <a:gd name="connsiteY32" fmla="*/ 983461 h 1063929"/>
              <a:gd name="connsiteX33" fmla="*/ 74289 w 1722666"/>
              <a:gd name="connsiteY33" fmla="*/ 965025 h 1063929"/>
              <a:gd name="connsiteX34" fmla="*/ 117372 w 1722666"/>
              <a:gd name="connsiteY34" fmla="*/ 947337 h 1063929"/>
              <a:gd name="connsiteX35" fmla="*/ 161521 w 1722666"/>
              <a:gd name="connsiteY35" fmla="*/ 909719 h 1063929"/>
              <a:gd name="connsiteX36" fmla="*/ 218612 w 1722666"/>
              <a:gd name="connsiteY36" fmla="*/ 892779 h 1063929"/>
              <a:gd name="connsiteX37" fmla="*/ 276766 w 1722666"/>
              <a:gd name="connsiteY37" fmla="*/ 855908 h 1063929"/>
              <a:gd name="connsiteX38" fmla="*/ 406018 w 1722666"/>
              <a:gd name="connsiteY38" fmla="*/ 802844 h 1063929"/>
              <a:gd name="connsiteX39" fmla="*/ 550340 w 1722666"/>
              <a:gd name="connsiteY39" fmla="*/ 730597 h 1063929"/>
              <a:gd name="connsiteX40" fmla="*/ 680656 w 1722666"/>
              <a:gd name="connsiteY40" fmla="*/ 657603 h 1063929"/>
              <a:gd name="connsiteX41" fmla="*/ 826042 w 1722666"/>
              <a:gd name="connsiteY41" fmla="*/ 565426 h 1063929"/>
              <a:gd name="connsiteX42" fmla="*/ 958485 w 1722666"/>
              <a:gd name="connsiteY42" fmla="*/ 452571 h 1063929"/>
              <a:gd name="connsiteX43" fmla="*/ 1016639 w 1722666"/>
              <a:gd name="connsiteY43" fmla="*/ 415701 h 1063929"/>
              <a:gd name="connsiteX44" fmla="*/ 1075857 w 1722666"/>
              <a:gd name="connsiteY44" fmla="*/ 358900 h 1063929"/>
              <a:gd name="connsiteX45" fmla="*/ 1135075 w 1722666"/>
              <a:gd name="connsiteY45" fmla="*/ 302098 h 1063929"/>
              <a:gd name="connsiteX46" fmla="*/ 1179222 w 1722666"/>
              <a:gd name="connsiteY46" fmla="*/ 264480 h 1063929"/>
              <a:gd name="connsiteX47" fmla="*/ 1224434 w 1722666"/>
              <a:gd name="connsiteY47" fmla="*/ 206932 h 1063929"/>
              <a:gd name="connsiteX48" fmla="*/ 1255638 w 1722666"/>
              <a:gd name="connsiteY48" fmla="*/ 148636 h 1063929"/>
              <a:gd name="connsiteX49" fmla="*/ 1299785 w 1722666"/>
              <a:gd name="connsiteY49" fmla="*/ 111018 h 1063929"/>
              <a:gd name="connsiteX50" fmla="*/ 1329927 w 1722666"/>
              <a:gd name="connsiteY50" fmla="*/ 72653 h 1063929"/>
              <a:gd name="connsiteX51" fmla="*/ 1360067 w 1722666"/>
              <a:gd name="connsiteY51" fmla="*/ 34287 h 1063929"/>
              <a:gd name="connsiteX52" fmla="*/ 1375137 w 1722666"/>
              <a:gd name="connsiteY52" fmla="*/ 15104 h 1063929"/>
              <a:gd name="connsiteX53" fmla="*/ 1387003 w 1722666"/>
              <a:gd name="connsiteY53" fmla="*/ 0 h 1063929"/>
              <a:gd name="connsiteX54" fmla="*/ 1722666 w 1722666"/>
              <a:gd name="connsiteY54" fmla="*/ 0 h 10639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1722666" h="1063929">
                <a:moveTo>
                  <a:pt x="1722666" y="0"/>
                </a:moveTo>
                <a:lnTo>
                  <a:pt x="1712366" y="13112"/>
                </a:lnTo>
                <a:lnTo>
                  <a:pt x="1698359" y="12364"/>
                </a:lnTo>
                <a:lnTo>
                  <a:pt x="1670344" y="10870"/>
                </a:lnTo>
                <a:lnTo>
                  <a:pt x="1655275" y="30053"/>
                </a:lnTo>
                <a:lnTo>
                  <a:pt x="1640204" y="49236"/>
                </a:lnTo>
                <a:lnTo>
                  <a:pt x="1611126" y="67671"/>
                </a:lnTo>
                <a:lnTo>
                  <a:pt x="1580986" y="106037"/>
                </a:lnTo>
                <a:lnTo>
                  <a:pt x="1550845" y="144403"/>
                </a:lnTo>
                <a:lnTo>
                  <a:pt x="1520705" y="182768"/>
                </a:lnTo>
                <a:lnTo>
                  <a:pt x="1490564" y="221133"/>
                </a:lnTo>
                <a:lnTo>
                  <a:pt x="1401206" y="316300"/>
                </a:lnTo>
                <a:lnTo>
                  <a:pt x="1311846" y="411467"/>
                </a:lnTo>
                <a:lnTo>
                  <a:pt x="1223551" y="486703"/>
                </a:lnTo>
                <a:lnTo>
                  <a:pt x="1120186" y="581122"/>
                </a:lnTo>
                <a:lnTo>
                  <a:pt x="1003877" y="654865"/>
                </a:lnTo>
                <a:lnTo>
                  <a:pt x="901575" y="729353"/>
                </a:lnTo>
                <a:lnTo>
                  <a:pt x="771260" y="802348"/>
                </a:lnTo>
                <a:lnTo>
                  <a:pt x="656013" y="856159"/>
                </a:lnTo>
                <a:lnTo>
                  <a:pt x="539705" y="929900"/>
                </a:lnTo>
                <a:lnTo>
                  <a:pt x="425523" y="963781"/>
                </a:lnTo>
                <a:lnTo>
                  <a:pt x="311341" y="997662"/>
                </a:lnTo>
                <a:lnTo>
                  <a:pt x="211167" y="1032291"/>
                </a:lnTo>
                <a:lnTo>
                  <a:pt x="154076" y="1049231"/>
                </a:lnTo>
                <a:lnTo>
                  <a:pt x="112055" y="1046989"/>
                </a:lnTo>
                <a:lnTo>
                  <a:pt x="84042" y="1045494"/>
                </a:lnTo>
                <a:lnTo>
                  <a:pt x="54964" y="1063929"/>
                </a:lnTo>
                <a:lnTo>
                  <a:pt x="26951" y="1062434"/>
                </a:lnTo>
                <a:lnTo>
                  <a:pt x="14007" y="1041757"/>
                </a:lnTo>
                <a:lnTo>
                  <a:pt x="0" y="1041010"/>
                </a:lnTo>
                <a:lnTo>
                  <a:pt x="1064" y="1021079"/>
                </a:lnTo>
                <a:lnTo>
                  <a:pt x="16134" y="1001896"/>
                </a:lnTo>
                <a:lnTo>
                  <a:pt x="45212" y="983461"/>
                </a:lnTo>
                <a:lnTo>
                  <a:pt x="74289" y="965025"/>
                </a:lnTo>
                <a:lnTo>
                  <a:pt x="117372" y="947337"/>
                </a:lnTo>
                <a:lnTo>
                  <a:pt x="161521" y="909719"/>
                </a:lnTo>
                <a:lnTo>
                  <a:pt x="218612" y="892779"/>
                </a:lnTo>
                <a:lnTo>
                  <a:pt x="276766" y="855908"/>
                </a:lnTo>
                <a:lnTo>
                  <a:pt x="406018" y="802844"/>
                </a:lnTo>
                <a:lnTo>
                  <a:pt x="550340" y="730597"/>
                </a:lnTo>
                <a:lnTo>
                  <a:pt x="680656" y="657603"/>
                </a:lnTo>
                <a:lnTo>
                  <a:pt x="826042" y="565426"/>
                </a:lnTo>
                <a:lnTo>
                  <a:pt x="958485" y="452571"/>
                </a:lnTo>
                <a:lnTo>
                  <a:pt x="1016639" y="415701"/>
                </a:lnTo>
                <a:lnTo>
                  <a:pt x="1075857" y="358900"/>
                </a:lnTo>
                <a:lnTo>
                  <a:pt x="1135075" y="302098"/>
                </a:lnTo>
                <a:lnTo>
                  <a:pt x="1179222" y="264480"/>
                </a:lnTo>
                <a:lnTo>
                  <a:pt x="1224434" y="206932"/>
                </a:lnTo>
                <a:lnTo>
                  <a:pt x="1255638" y="148636"/>
                </a:lnTo>
                <a:lnTo>
                  <a:pt x="1299785" y="111018"/>
                </a:lnTo>
                <a:lnTo>
                  <a:pt x="1329927" y="72653"/>
                </a:lnTo>
                <a:lnTo>
                  <a:pt x="1360067" y="34287"/>
                </a:lnTo>
                <a:lnTo>
                  <a:pt x="1375137" y="15104"/>
                </a:lnTo>
                <a:lnTo>
                  <a:pt x="1387003" y="0"/>
                </a:lnTo>
                <a:lnTo>
                  <a:pt x="17226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3" name="任意多边形: 形状 72">
            <a:extLst>
              <a:ext uri="{FF2B5EF4-FFF2-40B4-BE49-F238E27FC236}">
                <a16:creationId xmlns:a16="http://schemas.microsoft.com/office/drawing/2014/main" xmlns="" id="{7D8F2DFD-67F3-4886-8B47-57191E4C57DF}"/>
              </a:ext>
            </a:extLst>
          </p:cNvPr>
          <p:cNvSpPr/>
          <p:nvPr/>
        </p:nvSpPr>
        <p:spPr>
          <a:xfrm rot="21416726">
            <a:off x="9759286" y="5200107"/>
            <a:ext cx="295359" cy="1100545"/>
          </a:xfrm>
          <a:custGeom>
            <a:avLst/>
            <a:gdLst>
              <a:gd name="connsiteX0" fmla="*/ 69681 w 295359"/>
              <a:gd name="connsiteY0" fmla="*/ 0 h 1100545"/>
              <a:gd name="connsiteX1" fmla="*/ 279952 w 295359"/>
              <a:gd name="connsiteY1" fmla="*/ 11221 h 1100545"/>
              <a:gd name="connsiteX2" fmla="*/ 279775 w 295359"/>
              <a:gd name="connsiteY2" fmla="*/ 11371 h 1100545"/>
              <a:gd name="connsiteX3" fmla="*/ 248571 w 295359"/>
              <a:gd name="connsiteY3" fmla="*/ 69667 h 1100545"/>
              <a:gd name="connsiteX4" fmla="*/ 231374 w 295359"/>
              <a:gd name="connsiteY4" fmla="*/ 128710 h 1100545"/>
              <a:gd name="connsiteX5" fmla="*/ 213113 w 295359"/>
              <a:gd name="connsiteY5" fmla="*/ 207684 h 1100545"/>
              <a:gd name="connsiteX6" fmla="*/ 208859 w 295359"/>
              <a:gd name="connsiteY6" fmla="*/ 287405 h 1100545"/>
              <a:gd name="connsiteX7" fmla="*/ 191661 w 295359"/>
              <a:gd name="connsiteY7" fmla="*/ 346449 h 1100545"/>
              <a:gd name="connsiteX8" fmla="*/ 187407 w 295359"/>
              <a:gd name="connsiteY8" fmla="*/ 426169 h 1100545"/>
              <a:gd name="connsiteX9" fmla="*/ 184216 w 295359"/>
              <a:gd name="connsiteY9" fmla="*/ 485960 h 1100545"/>
              <a:gd name="connsiteX10" fmla="*/ 193969 w 295359"/>
              <a:gd name="connsiteY10" fmla="*/ 566428 h 1100545"/>
              <a:gd name="connsiteX11" fmla="*/ 204786 w 295359"/>
              <a:gd name="connsiteY11" fmla="*/ 626967 h 1100545"/>
              <a:gd name="connsiteX12" fmla="*/ 215601 w 295359"/>
              <a:gd name="connsiteY12" fmla="*/ 687505 h 1100545"/>
              <a:gd name="connsiteX13" fmla="*/ 241488 w 295359"/>
              <a:gd name="connsiteY13" fmla="*/ 728860 h 1100545"/>
              <a:gd name="connsiteX14" fmla="*/ 253368 w 295359"/>
              <a:gd name="connsiteY14" fmla="*/ 769469 h 1100545"/>
              <a:gd name="connsiteX15" fmla="*/ 280318 w 295359"/>
              <a:gd name="connsiteY15" fmla="*/ 790893 h 1100545"/>
              <a:gd name="connsiteX16" fmla="*/ 293261 w 295359"/>
              <a:gd name="connsiteY16" fmla="*/ 811571 h 1100545"/>
              <a:gd name="connsiteX17" fmla="*/ 295359 w 295359"/>
              <a:gd name="connsiteY17" fmla="*/ 813240 h 1100545"/>
              <a:gd name="connsiteX18" fmla="*/ 280028 w 295359"/>
              <a:gd name="connsiteY18" fmla="*/ 1100545 h 1100545"/>
              <a:gd name="connsiteX19" fmla="*/ 224472 w 295359"/>
              <a:gd name="connsiteY19" fmla="*/ 1047744 h 1100545"/>
              <a:gd name="connsiteX20" fmla="*/ 158691 w 295359"/>
              <a:gd name="connsiteY20" fmla="*/ 964287 h 1100545"/>
              <a:gd name="connsiteX21" fmla="*/ 105855 w 295359"/>
              <a:gd name="connsiteY21" fmla="*/ 901506 h 1100545"/>
              <a:gd name="connsiteX22" fmla="*/ 68089 w 295359"/>
              <a:gd name="connsiteY22" fmla="*/ 819542 h 1100545"/>
              <a:gd name="connsiteX23" fmla="*/ 45392 w 295359"/>
              <a:gd name="connsiteY23" fmla="*/ 718396 h 1100545"/>
              <a:gd name="connsiteX24" fmla="*/ 22697 w 295359"/>
              <a:gd name="connsiteY24" fmla="*/ 617250 h 1100545"/>
              <a:gd name="connsiteX25" fmla="*/ 0 w 295359"/>
              <a:gd name="connsiteY25" fmla="*/ 516104 h 1100545"/>
              <a:gd name="connsiteX26" fmla="*/ 5318 w 295359"/>
              <a:gd name="connsiteY26" fmla="*/ 416452 h 1100545"/>
              <a:gd name="connsiteX27" fmla="*/ 11699 w 295359"/>
              <a:gd name="connsiteY27" fmla="*/ 296871 h 1100545"/>
              <a:gd name="connsiteX28" fmla="*/ 31024 w 295359"/>
              <a:gd name="connsiteY28" fmla="*/ 197967 h 1100545"/>
              <a:gd name="connsiteX29" fmla="*/ 34214 w 295359"/>
              <a:gd name="connsiteY29" fmla="*/ 138176 h 1100545"/>
              <a:gd name="connsiteX30" fmla="*/ 50349 w 295359"/>
              <a:gd name="connsiteY30" fmla="*/ 99063 h 1100545"/>
              <a:gd name="connsiteX31" fmla="*/ 52476 w 295359"/>
              <a:gd name="connsiteY31" fmla="*/ 59203 h 1100545"/>
              <a:gd name="connsiteX32" fmla="*/ 67545 w 295359"/>
              <a:gd name="connsiteY32" fmla="*/ 40019 h 1100545"/>
              <a:gd name="connsiteX33" fmla="*/ 68609 w 295359"/>
              <a:gd name="connsiteY33" fmla="*/ 20090 h 1100545"/>
              <a:gd name="connsiteX34" fmla="*/ 69672 w 295359"/>
              <a:gd name="connsiteY34" fmla="*/ 159 h 1100545"/>
              <a:gd name="connsiteX35" fmla="*/ 69681 w 295359"/>
              <a:gd name="connsiteY35" fmla="*/ 0 h 1100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95359" h="1100545">
                <a:moveTo>
                  <a:pt x="69681" y="0"/>
                </a:moveTo>
                <a:lnTo>
                  <a:pt x="279952" y="11221"/>
                </a:lnTo>
                <a:lnTo>
                  <a:pt x="279775" y="11371"/>
                </a:lnTo>
                <a:lnTo>
                  <a:pt x="248571" y="69667"/>
                </a:lnTo>
                <a:lnTo>
                  <a:pt x="231374" y="128710"/>
                </a:lnTo>
                <a:lnTo>
                  <a:pt x="213113" y="207684"/>
                </a:lnTo>
                <a:lnTo>
                  <a:pt x="208859" y="287405"/>
                </a:lnTo>
                <a:lnTo>
                  <a:pt x="191661" y="346449"/>
                </a:lnTo>
                <a:lnTo>
                  <a:pt x="187407" y="426169"/>
                </a:lnTo>
                <a:lnTo>
                  <a:pt x="184216" y="485960"/>
                </a:lnTo>
                <a:lnTo>
                  <a:pt x="193969" y="566428"/>
                </a:lnTo>
                <a:lnTo>
                  <a:pt x="204786" y="626967"/>
                </a:lnTo>
                <a:lnTo>
                  <a:pt x="215601" y="687505"/>
                </a:lnTo>
                <a:lnTo>
                  <a:pt x="241488" y="728860"/>
                </a:lnTo>
                <a:lnTo>
                  <a:pt x="253368" y="769469"/>
                </a:lnTo>
                <a:lnTo>
                  <a:pt x="280318" y="790893"/>
                </a:lnTo>
                <a:lnTo>
                  <a:pt x="293261" y="811571"/>
                </a:lnTo>
                <a:lnTo>
                  <a:pt x="295359" y="813240"/>
                </a:lnTo>
                <a:lnTo>
                  <a:pt x="280028" y="1100545"/>
                </a:lnTo>
                <a:lnTo>
                  <a:pt x="224472" y="1047744"/>
                </a:lnTo>
                <a:lnTo>
                  <a:pt x="158691" y="964287"/>
                </a:lnTo>
                <a:lnTo>
                  <a:pt x="105855" y="901506"/>
                </a:lnTo>
                <a:lnTo>
                  <a:pt x="68089" y="819542"/>
                </a:lnTo>
                <a:lnTo>
                  <a:pt x="45392" y="718396"/>
                </a:lnTo>
                <a:lnTo>
                  <a:pt x="22697" y="617250"/>
                </a:lnTo>
                <a:lnTo>
                  <a:pt x="0" y="516104"/>
                </a:lnTo>
                <a:lnTo>
                  <a:pt x="5318" y="416452"/>
                </a:lnTo>
                <a:lnTo>
                  <a:pt x="11699" y="296871"/>
                </a:lnTo>
                <a:lnTo>
                  <a:pt x="31024" y="197967"/>
                </a:lnTo>
                <a:lnTo>
                  <a:pt x="34214" y="138176"/>
                </a:lnTo>
                <a:lnTo>
                  <a:pt x="50349" y="99063"/>
                </a:lnTo>
                <a:lnTo>
                  <a:pt x="52476" y="59203"/>
                </a:lnTo>
                <a:lnTo>
                  <a:pt x="67545" y="40019"/>
                </a:lnTo>
                <a:lnTo>
                  <a:pt x="68609" y="20090"/>
                </a:lnTo>
                <a:lnTo>
                  <a:pt x="69672" y="159"/>
                </a:lnTo>
                <a:lnTo>
                  <a:pt x="6968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4" name="任意多边形: 形状 73">
            <a:extLst>
              <a:ext uri="{FF2B5EF4-FFF2-40B4-BE49-F238E27FC236}">
                <a16:creationId xmlns:a16="http://schemas.microsoft.com/office/drawing/2014/main" xmlns="" id="{44303672-675C-42D2-A136-B4F51D8788E2}"/>
              </a:ext>
            </a:extLst>
          </p:cNvPr>
          <p:cNvSpPr/>
          <p:nvPr/>
        </p:nvSpPr>
        <p:spPr>
          <a:xfrm rot="21416726">
            <a:off x="10581546" y="5685719"/>
            <a:ext cx="245073" cy="510959"/>
          </a:xfrm>
          <a:custGeom>
            <a:avLst/>
            <a:gdLst>
              <a:gd name="connsiteX0" fmla="*/ 157640 w 245073"/>
              <a:gd name="connsiteY0" fmla="*/ 0 h 510959"/>
              <a:gd name="connsiteX1" fmla="*/ 171647 w 245073"/>
              <a:gd name="connsiteY1" fmla="*/ 747 h 510959"/>
              <a:gd name="connsiteX2" fmla="*/ 184590 w 245073"/>
              <a:gd name="connsiteY2" fmla="*/ 21425 h 510959"/>
              <a:gd name="connsiteX3" fmla="*/ 183526 w 245073"/>
              <a:gd name="connsiteY3" fmla="*/ 41355 h 510959"/>
              <a:gd name="connsiteX4" fmla="*/ 196470 w 245073"/>
              <a:gd name="connsiteY4" fmla="*/ 62033 h 510959"/>
              <a:gd name="connsiteX5" fmla="*/ 208350 w 245073"/>
              <a:gd name="connsiteY5" fmla="*/ 102641 h 510959"/>
              <a:gd name="connsiteX6" fmla="*/ 220230 w 245073"/>
              <a:gd name="connsiteY6" fmla="*/ 143249 h 510959"/>
              <a:gd name="connsiteX7" fmla="*/ 217039 w 245073"/>
              <a:gd name="connsiteY7" fmla="*/ 203040 h 510959"/>
              <a:gd name="connsiteX8" fmla="*/ 227856 w 245073"/>
              <a:gd name="connsiteY8" fmla="*/ 263578 h 510959"/>
              <a:gd name="connsiteX9" fmla="*/ 224665 w 245073"/>
              <a:gd name="connsiteY9" fmla="*/ 323369 h 510959"/>
              <a:gd name="connsiteX10" fmla="*/ 235480 w 245073"/>
              <a:gd name="connsiteY10" fmla="*/ 383907 h 510959"/>
              <a:gd name="connsiteX11" fmla="*/ 232290 w 245073"/>
              <a:gd name="connsiteY11" fmla="*/ 443698 h 510959"/>
              <a:gd name="connsiteX12" fmla="*/ 243106 w 245073"/>
              <a:gd name="connsiteY12" fmla="*/ 504236 h 510959"/>
              <a:gd name="connsiteX13" fmla="*/ 245073 w 245073"/>
              <a:gd name="connsiteY13" fmla="*/ 510959 h 510959"/>
              <a:gd name="connsiteX14" fmla="*/ 0 w 245073"/>
              <a:gd name="connsiteY14" fmla="*/ 497881 h 510959"/>
              <a:gd name="connsiteX15" fmla="*/ 4990 w 245073"/>
              <a:gd name="connsiteY15" fmla="*/ 491529 h 510959"/>
              <a:gd name="connsiteX16" fmla="*/ 6054 w 245073"/>
              <a:gd name="connsiteY16" fmla="*/ 471599 h 510959"/>
              <a:gd name="connsiteX17" fmla="*/ 21124 w 245073"/>
              <a:gd name="connsiteY17" fmla="*/ 452416 h 510959"/>
              <a:gd name="connsiteX18" fmla="*/ 22188 w 245073"/>
              <a:gd name="connsiteY18" fmla="*/ 432487 h 510959"/>
              <a:gd name="connsiteX19" fmla="*/ 38322 w 245073"/>
              <a:gd name="connsiteY19" fmla="*/ 393373 h 510959"/>
              <a:gd name="connsiteX20" fmla="*/ 40449 w 245073"/>
              <a:gd name="connsiteY20" fmla="*/ 353512 h 510959"/>
              <a:gd name="connsiteX21" fmla="*/ 56582 w 245073"/>
              <a:gd name="connsiteY21" fmla="*/ 314400 h 510959"/>
              <a:gd name="connsiteX22" fmla="*/ 59773 w 245073"/>
              <a:gd name="connsiteY22" fmla="*/ 254609 h 510959"/>
              <a:gd name="connsiteX23" fmla="*/ 61900 w 245073"/>
              <a:gd name="connsiteY23" fmla="*/ 214748 h 510959"/>
              <a:gd name="connsiteX24" fmla="*/ 79097 w 245073"/>
              <a:gd name="connsiteY24" fmla="*/ 155705 h 510959"/>
              <a:gd name="connsiteX25" fmla="*/ 95232 w 245073"/>
              <a:gd name="connsiteY25" fmla="*/ 116592 h 510959"/>
              <a:gd name="connsiteX26" fmla="*/ 97359 w 245073"/>
              <a:gd name="connsiteY26" fmla="*/ 76731 h 510959"/>
              <a:gd name="connsiteX27" fmla="*/ 112428 w 245073"/>
              <a:gd name="connsiteY27" fmla="*/ 57549 h 510959"/>
              <a:gd name="connsiteX28" fmla="*/ 127499 w 245073"/>
              <a:gd name="connsiteY28" fmla="*/ 38365 h 510959"/>
              <a:gd name="connsiteX29" fmla="*/ 142569 w 245073"/>
              <a:gd name="connsiteY29" fmla="*/ 19183 h 510959"/>
              <a:gd name="connsiteX30" fmla="*/ 157640 w 245073"/>
              <a:gd name="connsiteY30" fmla="*/ 0 h 510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45073" h="510959">
                <a:moveTo>
                  <a:pt x="157640" y="0"/>
                </a:moveTo>
                <a:lnTo>
                  <a:pt x="171647" y="747"/>
                </a:lnTo>
                <a:lnTo>
                  <a:pt x="184590" y="21425"/>
                </a:lnTo>
                <a:lnTo>
                  <a:pt x="183526" y="41355"/>
                </a:lnTo>
                <a:lnTo>
                  <a:pt x="196470" y="62033"/>
                </a:lnTo>
                <a:lnTo>
                  <a:pt x="208350" y="102641"/>
                </a:lnTo>
                <a:lnTo>
                  <a:pt x="220230" y="143249"/>
                </a:lnTo>
                <a:lnTo>
                  <a:pt x="217039" y="203040"/>
                </a:lnTo>
                <a:lnTo>
                  <a:pt x="227856" y="263578"/>
                </a:lnTo>
                <a:lnTo>
                  <a:pt x="224665" y="323369"/>
                </a:lnTo>
                <a:lnTo>
                  <a:pt x="235480" y="383907"/>
                </a:lnTo>
                <a:lnTo>
                  <a:pt x="232290" y="443698"/>
                </a:lnTo>
                <a:lnTo>
                  <a:pt x="243106" y="504236"/>
                </a:lnTo>
                <a:lnTo>
                  <a:pt x="245073" y="510959"/>
                </a:lnTo>
                <a:lnTo>
                  <a:pt x="0" y="497881"/>
                </a:lnTo>
                <a:lnTo>
                  <a:pt x="4990" y="491529"/>
                </a:lnTo>
                <a:lnTo>
                  <a:pt x="6054" y="471599"/>
                </a:lnTo>
                <a:lnTo>
                  <a:pt x="21124" y="452416"/>
                </a:lnTo>
                <a:lnTo>
                  <a:pt x="22188" y="432487"/>
                </a:lnTo>
                <a:lnTo>
                  <a:pt x="38322" y="393373"/>
                </a:lnTo>
                <a:lnTo>
                  <a:pt x="40449" y="353512"/>
                </a:lnTo>
                <a:lnTo>
                  <a:pt x="56582" y="314400"/>
                </a:lnTo>
                <a:lnTo>
                  <a:pt x="59773" y="254609"/>
                </a:lnTo>
                <a:lnTo>
                  <a:pt x="61900" y="214748"/>
                </a:lnTo>
                <a:lnTo>
                  <a:pt x="79097" y="155705"/>
                </a:lnTo>
                <a:lnTo>
                  <a:pt x="95232" y="116592"/>
                </a:lnTo>
                <a:lnTo>
                  <a:pt x="97359" y="76731"/>
                </a:lnTo>
                <a:lnTo>
                  <a:pt x="112428" y="57549"/>
                </a:lnTo>
                <a:lnTo>
                  <a:pt x="127499" y="38365"/>
                </a:lnTo>
                <a:lnTo>
                  <a:pt x="142569" y="19183"/>
                </a:lnTo>
                <a:lnTo>
                  <a:pt x="15764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5" name="任意多边形: 形状 74">
            <a:extLst>
              <a:ext uri="{FF2B5EF4-FFF2-40B4-BE49-F238E27FC236}">
                <a16:creationId xmlns:a16="http://schemas.microsoft.com/office/drawing/2014/main" xmlns="" id="{C8D61500-CE70-453B-B030-2246D2050642}"/>
              </a:ext>
            </a:extLst>
          </p:cNvPr>
          <p:cNvSpPr/>
          <p:nvPr/>
        </p:nvSpPr>
        <p:spPr>
          <a:xfrm rot="21416726">
            <a:off x="5314022" y="4265411"/>
            <a:ext cx="1683458" cy="288486"/>
          </a:xfrm>
          <a:custGeom>
            <a:avLst/>
            <a:gdLst>
              <a:gd name="connsiteX0" fmla="*/ 1335786 w 1683458"/>
              <a:gd name="connsiteY0" fmla="*/ 0 h 288486"/>
              <a:gd name="connsiteX1" fmla="*/ 1377806 w 1683458"/>
              <a:gd name="connsiteY1" fmla="*/ 2243 h 288486"/>
              <a:gd name="connsiteX2" fmla="*/ 1405821 w 1683458"/>
              <a:gd name="connsiteY2" fmla="*/ 3738 h 288486"/>
              <a:gd name="connsiteX3" fmla="*/ 1433834 w 1683458"/>
              <a:gd name="connsiteY3" fmla="*/ 5233 h 288486"/>
              <a:gd name="connsiteX4" fmla="*/ 1460784 w 1683458"/>
              <a:gd name="connsiteY4" fmla="*/ 26658 h 288486"/>
              <a:gd name="connsiteX5" fmla="*/ 1487734 w 1683458"/>
              <a:gd name="connsiteY5" fmla="*/ 48084 h 288486"/>
              <a:gd name="connsiteX6" fmla="*/ 1528692 w 1683458"/>
              <a:gd name="connsiteY6" fmla="*/ 70256 h 288486"/>
              <a:gd name="connsiteX7" fmla="*/ 1554578 w 1683458"/>
              <a:gd name="connsiteY7" fmla="*/ 111611 h 288486"/>
              <a:gd name="connsiteX8" fmla="*/ 1595535 w 1683458"/>
              <a:gd name="connsiteY8" fmla="*/ 133784 h 288486"/>
              <a:gd name="connsiteX9" fmla="*/ 1635429 w 1683458"/>
              <a:gd name="connsiteY9" fmla="*/ 175886 h 288486"/>
              <a:gd name="connsiteX10" fmla="*/ 1675322 w 1683458"/>
              <a:gd name="connsiteY10" fmla="*/ 217990 h 288486"/>
              <a:gd name="connsiteX11" fmla="*/ 1683458 w 1683458"/>
              <a:gd name="connsiteY11" fmla="*/ 230988 h 288486"/>
              <a:gd name="connsiteX12" fmla="*/ 1324482 w 1683458"/>
              <a:gd name="connsiteY12" fmla="*/ 211832 h 288486"/>
              <a:gd name="connsiteX13" fmla="*/ 1325151 w 1683458"/>
              <a:gd name="connsiteY13" fmla="*/ 199304 h 288486"/>
              <a:gd name="connsiteX14" fmla="*/ 1311144 w 1683458"/>
              <a:gd name="connsiteY14" fmla="*/ 198556 h 288486"/>
              <a:gd name="connsiteX15" fmla="*/ 1297137 w 1683458"/>
              <a:gd name="connsiteY15" fmla="*/ 197809 h 288486"/>
              <a:gd name="connsiteX16" fmla="*/ 1283131 w 1683458"/>
              <a:gd name="connsiteY16" fmla="*/ 197062 h 288486"/>
              <a:gd name="connsiteX17" fmla="*/ 1269124 w 1683458"/>
              <a:gd name="connsiteY17" fmla="*/ 196314 h 288486"/>
              <a:gd name="connsiteX18" fmla="*/ 1241109 w 1683458"/>
              <a:gd name="connsiteY18" fmla="*/ 194819 h 288486"/>
              <a:gd name="connsiteX19" fmla="*/ 1199089 w 1683458"/>
              <a:gd name="connsiteY19" fmla="*/ 192577 h 288486"/>
              <a:gd name="connsiteX20" fmla="*/ 1141998 w 1683458"/>
              <a:gd name="connsiteY20" fmla="*/ 209517 h 288486"/>
              <a:gd name="connsiteX21" fmla="*/ 1085971 w 1683458"/>
              <a:gd name="connsiteY21" fmla="*/ 206527 h 288486"/>
              <a:gd name="connsiteX22" fmla="*/ 1057958 w 1683458"/>
              <a:gd name="connsiteY22" fmla="*/ 205032 h 288486"/>
              <a:gd name="connsiteX23" fmla="*/ 1029944 w 1683458"/>
              <a:gd name="connsiteY23" fmla="*/ 203537 h 288486"/>
              <a:gd name="connsiteX24" fmla="*/ 1001930 w 1683458"/>
              <a:gd name="connsiteY24" fmla="*/ 202042 h 288486"/>
              <a:gd name="connsiteX25" fmla="*/ 958846 w 1683458"/>
              <a:gd name="connsiteY25" fmla="*/ 219731 h 288486"/>
              <a:gd name="connsiteX26" fmla="*/ 916826 w 1683458"/>
              <a:gd name="connsiteY26" fmla="*/ 217488 h 288486"/>
              <a:gd name="connsiteX27" fmla="*/ 860798 w 1683458"/>
              <a:gd name="connsiteY27" fmla="*/ 214498 h 288486"/>
              <a:gd name="connsiteX28" fmla="*/ 804771 w 1683458"/>
              <a:gd name="connsiteY28" fmla="*/ 211509 h 288486"/>
              <a:gd name="connsiteX29" fmla="*/ 747680 w 1683458"/>
              <a:gd name="connsiteY29" fmla="*/ 228450 h 288486"/>
              <a:gd name="connsiteX30" fmla="*/ 677646 w 1683458"/>
              <a:gd name="connsiteY30" fmla="*/ 224712 h 288486"/>
              <a:gd name="connsiteX31" fmla="*/ 592541 w 1683458"/>
              <a:gd name="connsiteY31" fmla="*/ 240157 h 288486"/>
              <a:gd name="connsiteX32" fmla="*/ 508501 w 1683458"/>
              <a:gd name="connsiteY32" fmla="*/ 235673 h 288486"/>
              <a:gd name="connsiteX33" fmla="*/ 423396 w 1683458"/>
              <a:gd name="connsiteY33" fmla="*/ 251119 h 288486"/>
              <a:gd name="connsiteX34" fmla="*/ 325348 w 1683458"/>
              <a:gd name="connsiteY34" fmla="*/ 245887 h 288486"/>
              <a:gd name="connsiteX35" fmla="*/ 226236 w 1683458"/>
              <a:gd name="connsiteY35" fmla="*/ 260584 h 288486"/>
              <a:gd name="connsiteX36" fmla="*/ 113118 w 1683458"/>
              <a:gd name="connsiteY36" fmla="*/ 274535 h 288486"/>
              <a:gd name="connsiteX37" fmla="*/ 0 w 1683458"/>
              <a:gd name="connsiteY37" fmla="*/ 288486 h 288486"/>
              <a:gd name="connsiteX38" fmla="*/ 8508 w 1683458"/>
              <a:gd name="connsiteY38" fmla="*/ 129044 h 288486"/>
              <a:gd name="connsiteX39" fmla="*/ 36522 w 1683458"/>
              <a:gd name="connsiteY39" fmla="*/ 130539 h 288486"/>
              <a:gd name="connsiteX40" fmla="*/ 64535 w 1683458"/>
              <a:gd name="connsiteY40" fmla="*/ 132034 h 288486"/>
              <a:gd name="connsiteX41" fmla="*/ 106557 w 1683458"/>
              <a:gd name="connsiteY41" fmla="*/ 134276 h 288486"/>
              <a:gd name="connsiteX42" fmla="*/ 162584 w 1683458"/>
              <a:gd name="connsiteY42" fmla="*/ 137266 h 288486"/>
              <a:gd name="connsiteX43" fmla="*/ 219675 w 1683458"/>
              <a:gd name="connsiteY43" fmla="*/ 120325 h 288486"/>
              <a:gd name="connsiteX44" fmla="*/ 303715 w 1683458"/>
              <a:gd name="connsiteY44" fmla="*/ 124810 h 288486"/>
              <a:gd name="connsiteX45" fmla="*/ 374813 w 1683458"/>
              <a:gd name="connsiteY45" fmla="*/ 108616 h 288486"/>
              <a:gd name="connsiteX46" fmla="*/ 473924 w 1683458"/>
              <a:gd name="connsiteY46" fmla="*/ 93919 h 288486"/>
              <a:gd name="connsiteX47" fmla="*/ 571973 w 1683458"/>
              <a:gd name="connsiteY47" fmla="*/ 99151 h 288486"/>
              <a:gd name="connsiteX48" fmla="*/ 657077 w 1683458"/>
              <a:gd name="connsiteY48" fmla="*/ 83705 h 288486"/>
              <a:gd name="connsiteX49" fmla="*/ 727111 w 1683458"/>
              <a:gd name="connsiteY49" fmla="*/ 87442 h 288486"/>
              <a:gd name="connsiteX50" fmla="*/ 812216 w 1683458"/>
              <a:gd name="connsiteY50" fmla="*/ 71996 h 288486"/>
              <a:gd name="connsiteX51" fmla="*/ 882250 w 1683458"/>
              <a:gd name="connsiteY51" fmla="*/ 75733 h 288486"/>
              <a:gd name="connsiteX52" fmla="*/ 939341 w 1683458"/>
              <a:gd name="connsiteY52" fmla="*/ 58794 h 288486"/>
              <a:gd name="connsiteX53" fmla="*/ 995368 w 1683458"/>
              <a:gd name="connsiteY53" fmla="*/ 61783 h 288486"/>
              <a:gd name="connsiteX54" fmla="*/ 1051396 w 1683458"/>
              <a:gd name="connsiteY54" fmla="*/ 64773 h 288486"/>
              <a:gd name="connsiteX55" fmla="*/ 1094479 w 1683458"/>
              <a:gd name="connsiteY55" fmla="*/ 47085 h 288486"/>
              <a:gd name="connsiteX56" fmla="*/ 1136500 w 1683458"/>
              <a:gd name="connsiteY56" fmla="*/ 49327 h 288486"/>
              <a:gd name="connsiteX57" fmla="*/ 1179584 w 1683458"/>
              <a:gd name="connsiteY57" fmla="*/ 31640 h 288486"/>
              <a:gd name="connsiteX58" fmla="*/ 1207598 w 1683458"/>
              <a:gd name="connsiteY58" fmla="*/ 33135 h 288486"/>
              <a:gd name="connsiteX59" fmla="*/ 1235612 w 1683458"/>
              <a:gd name="connsiteY59" fmla="*/ 34630 h 288486"/>
              <a:gd name="connsiteX60" fmla="*/ 1250681 w 1683458"/>
              <a:gd name="connsiteY60" fmla="*/ 15446 h 288486"/>
              <a:gd name="connsiteX61" fmla="*/ 1278695 w 1683458"/>
              <a:gd name="connsiteY61" fmla="*/ 16941 h 288486"/>
              <a:gd name="connsiteX62" fmla="*/ 1292702 w 1683458"/>
              <a:gd name="connsiteY62" fmla="*/ 17689 h 288486"/>
              <a:gd name="connsiteX63" fmla="*/ 1335786 w 1683458"/>
              <a:gd name="connsiteY63" fmla="*/ 0 h 288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1683458" h="288486">
                <a:moveTo>
                  <a:pt x="1335786" y="0"/>
                </a:moveTo>
                <a:lnTo>
                  <a:pt x="1377806" y="2243"/>
                </a:lnTo>
                <a:lnTo>
                  <a:pt x="1405821" y="3738"/>
                </a:lnTo>
                <a:lnTo>
                  <a:pt x="1433834" y="5233"/>
                </a:lnTo>
                <a:lnTo>
                  <a:pt x="1460784" y="26658"/>
                </a:lnTo>
                <a:lnTo>
                  <a:pt x="1487734" y="48084"/>
                </a:lnTo>
                <a:lnTo>
                  <a:pt x="1528692" y="70256"/>
                </a:lnTo>
                <a:lnTo>
                  <a:pt x="1554578" y="111611"/>
                </a:lnTo>
                <a:lnTo>
                  <a:pt x="1595535" y="133784"/>
                </a:lnTo>
                <a:lnTo>
                  <a:pt x="1635429" y="175886"/>
                </a:lnTo>
                <a:lnTo>
                  <a:pt x="1675322" y="217990"/>
                </a:lnTo>
                <a:lnTo>
                  <a:pt x="1683458" y="230988"/>
                </a:lnTo>
                <a:lnTo>
                  <a:pt x="1324482" y="211832"/>
                </a:lnTo>
                <a:lnTo>
                  <a:pt x="1325151" y="199304"/>
                </a:lnTo>
                <a:lnTo>
                  <a:pt x="1311144" y="198556"/>
                </a:lnTo>
                <a:lnTo>
                  <a:pt x="1297137" y="197809"/>
                </a:lnTo>
                <a:lnTo>
                  <a:pt x="1283131" y="197062"/>
                </a:lnTo>
                <a:lnTo>
                  <a:pt x="1269124" y="196314"/>
                </a:lnTo>
                <a:lnTo>
                  <a:pt x="1241109" y="194819"/>
                </a:lnTo>
                <a:lnTo>
                  <a:pt x="1199089" y="192577"/>
                </a:lnTo>
                <a:lnTo>
                  <a:pt x="1141998" y="209517"/>
                </a:lnTo>
                <a:lnTo>
                  <a:pt x="1085971" y="206527"/>
                </a:lnTo>
                <a:lnTo>
                  <a:pt x="1057958" y="205032"/>
                </a:lnTo>
                <a:lnTo>
                  <a:pt x="1029944" y="203537"/>
                </a:lnTo>
                <a:lnTo>
                  <a:pt x="1001930" y="202042"/>
                </a:lnTo>
                <a:lnTo>
                  <a:pt x="958846" y="219731"/>
                </a:lnTo>
                <a:lnTo>
                  <a:pt x="916826" y="217488"/>
                </a:lnTo>
                <a:lnTo>
                  <a:pt x="860798" y="214498"/>
                </a:lnTo>
                <a:lnTo>
                  <a:pt x="804771" y="211509"/>
                </a:lnTo>
                <a:lnTo>
                  <a:pt x="747680" y="228450"/>
                </a:lnTo>
                <a:lnTo>
                  <a:pt x="677646" y="224712"/>
                </a:lnTo>
                <a:lnTo>
                  <a:pt x="592541" y="240157"/>
                </a:lnTo>
                <a:lnTo>
                  <a:pt x="508501" y="235673"/>
                </a:lnTo>
                <a:lnTo>
                  <a:pt x="423396" y="251119"/>
                </a:lnTo>
                <a:lnTo>
                  <a:pt x="325348" y="245887"/>
                </a:lnTo>
                <a:lnTo>
                  <a:pt x="226236" y="260584"/>
                </a:lnTo>
                <a:lnTo>
                  <a:pt x="113118" y="274535"/>
                </a:lnTo>
                <a:lnTo>
                  <a:pt x="0" y="288486"/>
                </a:lnTo>
                <a:lnTo>
                  <a:pt x="8508" y="129044"/>
                </a:lnTo>
                <a:lnTo>
                  <a:pt x="36522" y="130539"/>
                </a:lnTo>
                <a:lnTo>
                  <a:pt x="64535" y="132034"/>
                </a:lnTo>
                <a:lnTo>
                  <a:pt x="106557" y="134276"/>
                </a:lnTo>
                <a:lnTo>
                  <a:pt x="162584" y="137266"/>
                </a:lnTo>
                <a:lnTo>
                  <a:pt x="219675" y="120325"/>
                </a:lnTo>
                <a:lnTo>
                  <a:pt x="303715" y="124810"/>
                </a:lnTo>
                <a:lnTo>
                  <a:pt x="374813" y="108616"/>
                </a:lnTo>
                <a:lnTo>
                  <a:pt x="473924" y="93919"/>
                </a:lnTo>
                <a:lnTo>
                  <a:pt x="571973" y="99151"/>
                </a:lnTo>
                <a:lnTo>
                  <a:pt x="657077" y="83705"/>
                </a:lnTo>
                <a:lnTo>
                  <a:pt x="727111" y="87442"/>
                </a:lnTo>
                <a:lnTo>
                  <a:pt x="812216" y="71996"/>
                </a:lnTo>
                <a:lnTo>
                  <a:pt x="882250" y="75733"/>
                </a:lnTo>
                <a:lnTo>
                  <a:pt x="939341" y="58794"/>
                </a:lnTo>
                <a:lnTo>
                  <a:pt x="995368" y="61783"/>
                </a:lnTo>
                <a:lnTo>
                  <a:pt x="1051396" y="64773"/>
                </a:lnTo>
                <a:lnTo>
                  <a:pt x="1094479" y="47085"/>
                </a:lnTo>
                <a:lnTo>
                  <a:pt x="1136500" y="49327"/>
                </a:lnTo>
                <a:lnTo>
                  <a:pt x="1179584" y="31640"/>
                </a:lnTo>
                <a:lnTo>
                  <a:pt x="1207598" y="33135"/>
                </a:lnTo>
                <a:lnTo>
                  <a:pt x="1235612" y="34630"/>
                </a:lnTo>
                <a:lnTo>
                  <a:pt x="1250681" y="15446"/>
                </a:lnTo>
                <a:lnTo>
                  <a:pt x="1278695" y="16941"/>
                </a:lnTo>
                <a:lnTo>
                  <a:pt x="1292702" y="17689"/>
                </a:lnTo>
                <a:lnTo>
                  <a:pt x="133578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6" name="任意多边形: 形状 75">
            <a:extLst>
              <a:ext uri="{FF2B5EF4-FFF2-40B4-BE49-F238E27FC236}">
                <a16:creationId xmlns:a16="http://schemas.microsoft.com/office/drawing/2014/main" xmlns="" id="{6B1656AA-7D34-4F42-97E9-AFE8592635B6}"/>
              </a:ext>
            </a:extLst>
          </p:cNvPr>
          <p:cNvSpPr/>
          <p:nvPr/>
        </p:nvSpPr>
        <p:spPr>
          <a:xfrm rot="21416726">
            <a:off x="5737687" y="4726172"/>
            <a:ext cx="761686" cy="257193"/>
          </a:xfrm>
          <a:custGeom>
            <a:avLst/>
            <a:gdLst>
              <a:gd name="connsiteX0" fmla="*/ 532078 w 761686"/>
              <a:gd name="connsiteY0" fmla="*/ 0 h 257193"/>
              <a:gd name="connsiteX1" fmla="*/ 560093 w 761686"/>
              <a:gd name="connsiteY1" fmla="*/ 1495 h 257193"/>
              <a:gd name="connsiteX2" fmla="*/ 574099 w 761686"/>
              <a:gd name="connsiteY2" fmla="*/ 2242 h 257193"/>
              <a:gd name="connsiteX3" fmla="*/ 601049 w 761686"/>
              <a:gd name="connsiteY3" fmla="*/ 23668 h 257193"/>
              <a:gd name="connsiteX4" fmla="*/ 628000 w 761686"/>
              <a:gd name="connsiteY4" fmla="*/ 45093 h 257193"/>
              <a:gd name="connsiteX5" fmla="*/ 654950 w 761686"/>
              <a:gd name="connsiteY5" fmla="*/ 66518 h 257193"/>
              <a:gd name="connsiteX6" fmla="*/ 695906 w 761686"/>
              <a:gd name="connsiteY6" fmla="*/ 88691 h 257193"/>
              <a:gd name="connsiteX7" fmla="*/ 721793 w 761686"/>
              <a:gd name="connsiteY7" fmla="*/ 130046 h 257193"/>
              <a:gd name="connsiteX8" fmla="*/ 748743 w 761686"/>
              <a:gd name="connsiteY8" fmla="*/ 151471 h 257193"/>
              <a:gd name="connsiteX9" fmla="*/ 761686 w 761686"/>
              <a:gd name="connsiteY9" fmla="*/ 172149 h 257193"/>
              <a:gd name="connsiteX10" fmla="*/ 759559 w 761686"/>
              <a:gd name="connsiteY10" fmla="*/ 212010 h 257193"/>
              <a:gd name="connsiteX11" fmla="*/ 758496 w 761686"/>
              <a:gd name="connsiteY11" fmla="*/ 231940 h 257193"/>
              <a:gd name="connsiteX12" fmla="*/ 743425 w 761686"/>
              <a:gd name="connsiteY12" fmla="*/ 251123 h 257193"/>
              <a:gd name="connsiteX13" fmla="*/ 738656 w 761686"/>
              <a:gd name="connsiteY13" fmla="*/ 257193 h 257193"/>
              <a:gd name="connsiteX14" fmla="*/ 402993 w 761686"/>
              <a:gd name="connsiteY14" fmla="*/ 257193 h 257193"/>
              <a:gd name="connsiteX15" fmla="*/ 406198 w 761686"/>
              <a:gd name="connsiteY15" fmla="*/ 253114 h 257193"/>
              <a:gd name="connsiteX16" fmla="*/ 421269 w 761686"/>
              <a:gd name="connsiteY16" fmla="*/ 233932 h 257193"/>
              <a:gd name="connsiteX17" fmla="*/ 436339 w 761686"/>
              <a:gd name="connsiteY17" fmla="*/ 214748 h 257193"/>
              <a:gd name="connsiteX18" fmla="*/ 422332 w 761686"/>
              <a:gd name="connsiteY18" fmla="*/ 214001 h 257193"/>
              <a:gd name="connsiteX19" fmla="*/ 408325 w 761686"/>
              <a:gd name="connsiteY19" fmla="*/ 213253 h 257193"/>
              <a:gd name="connsiteX20" fmla="*/ 394318 w 761686"/>
              <a:gd name="connsiteY20" fmla="*/ 212506 h 257193"/>
              <a:gd name="connsiteX21" fmla="*/ 366305 w 761686"/>
              <a:gd name="connsiteY21" fmla="*/ 211011 h 257193"/>
              <a:gd name="connsiteX22" fmla="*/ 351234 w 761686"/>
              <a:gd name="connsiteY22" fmla="*/ 230194 h 257193"/>
              <a:gd name="connsiteX23" fmla="*/ 323220 w 761686"/>
              <a:gd name="connsiteY23" fmla="*/ 228699 h 257193"/>
              <a:gd name="connsiteX24" fmla="*/ 295207 w 761686"/>
              <a:gd name="connsiteY24" fmla="*/ 227205 h 257193"/>
              <a:gd name="connsiteX25" fmla="*/ 253187 w 761686"/>
              <a:gd name="connsiteY25" fmla="*/ 224962 h 257193"/>
              <a:gd name="connsiteX26" fmla="*/ 197159 w 761686"/>
              <a:gd name="connsiteY26" fmla="*/ 221972 h 257193"/>
              <a:gd name="connsiteX27" fmla="*/ 141131 w 761686"/>
              <a:gd name="connsiteY27" fmla="*/ 218983 h 257193"/>
              <a:gd name="connsiteX28" fmla="*/ 71098 w 761686"/>
              <a:gd name="connsiteY28" fmla="*/ 215245 h 257193"/>
              <a:gd name="connsiteX29" fmla="*/ 0 w 761686"/>
              <a:gd name="connsiteY29" fmla="*/ 231438 h 257193"/>
              <a:gd name="connsiteX30" fmla="*/ 7445 w 761686"/>
              <a:gd name="connsiteY30" fmla="*/ 91926 h 257193"/>
              <a:gd name="connsiteX31" fmla="*/ 77479 w 761686"/>
              <a:gd name="connsiteY31" fmla="*/ 95664 h 257193"/>
              <a:gd name="connsiteX32" fmla="*/ 133506 w 761686"/>
              <a:gd name="connsiteY32" fmla="*/ 98653 h 257193"/>
              <a:gd name="connsiteX33" fmla="*/ 190597 w 761686"/>
              <a:gd name="connsiteY33" fmla="*/ 81712 h 257193"/>
              <a:gd name="connsiteX34" fmla="*/ 232617 w 761686"/>
              <a:gd name="connsiteY34" fmla="*/ 83955 h 257193"/>
              <a:gd name="connsiteX35" fmla="*/ 275701 w 761686"/>
              <a:gd name="connsiteY35" fmla="*/ 66267 h 257193"/>
              <a:gd name="connsiteX36" fmla="*/ 317722 w 761686"/>
              <a:gd name="connsiteY36" fmla="*/ 68510 h 257193"/>
              <a:gd name="connsiteX37" fmla="*/ 345735 w 761686"/>
              <a:gd name="connsiteY37" fmla="*/ 70005 h 257193"/>
              <a:gd name="connsiteX38" fmla="*/ 373750 w 761686"/>
              <a:gd name="connsiteY38" fmla="*/ 71500 h 257193"/>
              <a:gd name="connsiteX39" fmla="*/ 402826 w 761686"/>
              <a:gd name="connsiteY39" fmla="*/ 53064 h 257193"/>
              <a:gd name="connsiteX40" fmla="*/ 444847 w 761686"/>
              <a:gd name="connsiteY40" fmla="*/ 55306 h 257193"/>
              <a:gd name="connsiteX41" fmla="*/ 473924 w 761686"/>
              <a:gd name="connsiteY41" fmla="*/ 36871 h 257193"/>
              <a:gd name="connsiteX42" fmla="*/ 488995 w 761686"/>
              <a:gd name="connsiteY42" fmla="*/ 17688 h 257193"/>
              <a:gd name="connsiteX43" fmla="*/ 517008 w 761686"/>
              <a:gd name="connsiteY43" fmla="*/ 19183 h 257193"/>
              <a:gd name="connsiteX44" fmla="*/ 532078 w 761686"/>
              <a:gd name="connsiteY44" fmla="*/ 0 h 257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761686" h="257193">
                <a:moveTo>
                  <a:pt x="532078" y="0"/>
                </a:moveTo>
                <a:lnTo>
                  <a:pt x="560093" y="1495"/>
                </a:lnTo>
                <a:lnTo>
                  <a:pt x="574099" y="2242"/>
                </a:lnTo>
                <a:lnTo>
                  <a:pt x="601049" y="23668"/>
                </a:lnTo>
                <a:lnTo>
                  <a:pt x="628000" y="45093"/>
                </a:lnTo>
                <a:lnTo>
                  <a:pt x="654950" y="66518"/>
                </a:lnTo>
                <a:lnTo>
                  <a:pt x="695906" y="88691"/>
                </a:lnTo>
                <a:lnTo>
                  <a:pt x="721793" y="130046"/>
                </a:lnTo>
                <a:lnTo>
                  <a:pt x="748743" y="151471"/>
                </a:lnTo>
                <a:lnTo>
                  <a:pt x="761686" y="172149"/>
                </a:lnTo>
                <a:lnTo>
                  <a:pt x="759559" y="212010"/>
                </a:lnTo>
                <a:lnTo>
                  <a:pt x="758496" y="231940"/>
                </a:lnTo>
                <a:lnTo>
                  <a:pt x="743425" y="251123"/>
                </a:lnTo>
                <a:lnTo>
                  <a:pt x="738656" y="257193"/>
                </a:lnTo>
                <a:lnTo>
                  <a:pt x="402993" y="257193"/>
                </a:lnTo>
                <a:lnTo>
                  <a:pt x="406198" y="253114"/>
                </a:lnTo>
                <a:lnTo>
                  <a:pt x="421269" y="233932"/>
                </a:lnTo>
                <a:lnTo>
                  <a:pt x="436339" y="214748"/>
                </a:lnTo>
                <a:lnTo>
                  <a:pt x="422332" y="214001"/>
                </a:lnTo>
                <a:lnTo>
                  <a:pt x="408325" y="213253"/>
                </a:lnTo>
                <a:lnTo>
                  <a:pt x="394318" y="212506"/>
                </a:lnTo>
                <a:lnTo>
                  <a:pt x="366305" y="211011"/>
                </a:lnTo>
                <a:lnTo>
                  <a:pt x="351234" y="230194"/>
                </a:lnTo>
                <a:lnTo>
                  <a:pt x="323220" y="228699"/>
                </a:lnTo>
                <a:lnTo>
                  <a:pt x="295207" y="227205"/>
                </a:lnTo>
                <a:lnTo>
                  <a:pt x="253187" y="224962"/>
                </a:lnTo>
                <a:lnTo>
                  <a:pt x="197159" y="221972"/>
                </a:lnTo>
                <a:lnTo>
                  <a:pt x="141131" y="218983"/>
                </a:lnTo>
                <a:lnTo>
                  <a:pt x="71098" y="215245"/>
                </a:lnTo>
                <a:lnTo>
                  <a:pt x="0" y="231438"/>
                </a:lnTo>
                <a:lnTo>
                  <a:pt x="7445" y="91926"/>
                </a:lnTo>
                <a:lnTo>
                  <a:pt x="77479" y="95664"/>
                </a:lnTo>
                <a:lnTo>
                  <a:pt x="133506" y="98653"/>
                </a:lnTo>
                <a:lnTo>
                  <a:pt x="190597" y="81712"/>
                </a:lnTo>
                <a:lnTo>
                  <a:pt x="232617" y="83955"/>
                </a:lnTo>
                <a:lnTo>
                  <a:pt x="275701" y="66267"/>
                </a:lnTo>
                <a:lnTo>
                  <a:pt x="317722" y="68510"/>
                </a:lnTo>
                <a:lnTo>
                  <a:pt x="345735" y="70005"/>
                </a:lnTo>
                <a:lnTo>
                  <a:pt x="373750" y="71500"/>
                </a:lnTo>
                <a:lnTo>
                  <a:pt x="402826" y="53064"/>
                </a:lnTo>
                <a:lnTo>
                  <a:pt x="444847" y="55306"/>
                </a:lnTo>
                <a:lnTo>
                  <a:pt x="473924" y="36871"/>
                </a:lnTo>
                <a:lnTo>
                  <a:pt x="488995" y="17688"/>
                </a:lnTo>
                <a:lnTo>
                  <a:pt x="517008" y="19183"/>
                </a:lnTo>
                <a:lnTo>
                  <a:pt x="53207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xmlns="" id="{96CB1282-3F8E-4162-9E0C-E2EF4E3EE5E2}"/>
              </a:ext>
            </a:extLst>
          </p:cNvPr>
          <p:cNvSpPr/>
          <p:nvPr/>
        </p:nvSpPr>
        <p:spPr>
          <a:xfrm rot="21416726">
            <a:off x="8646470" y="4962152"/>
            <a:ext cx="1480290" cy="429742"/>
          </a:xfrm>
          <a:custGeom>
            <a:avLst/>
            <a:gdLst>
              <a:gd name="connsiteX0" fmla="*/ 1249618 w 1480290"/>
              <a:gd name="connsiteY0" fmla="*/ 0 h 429742"/>
              <a:gd name="connsiteX1" fmla="*/ 1277632 w 1480290"/>
              <a:gd name="connsiteY1" fmla="*/ 1495 h 429742"/>
              <a:gd name="connsiteX2" fmla="*/ 1291638 w 1480290"/>
              <a:gd name="connsiteY2" fmla="*/ 2242 h 429742"/>
              <a:gd name="connsiteX3" fmla="*/ 1305645 w 1480290"/>
              <a:gd name="connsiteY3" fmla="*/ 2990 h 429742"/>
              <a:gd name="connsiteX4" fmla="*/ 1333660 w 1480290"/>
              <a:gd name="connsiteY4" fmla="*/ 4485 h 429742"/>
              <a:gd name="connsiteX5" fmla="*/ 1360609 w 1480290"/>
              <a:gd name="connsiteY5" fmla="*/ 25910 h 429742"/>
              <a:gd name="connsiteX6" fmla="*/ 1401567 w 1480290"/>
              <a:gd name="connsiteY6" fmla="*/ 48082 h 429742"/>
              <a:gd name="connsiteX7" fmla="*/ 1428517 w 1480290"/>
              <a:gd name="connsiteY7" fmla="*/ 69508 h 429742"/>
              <a:gd name="connsiteX8" fmla="*/ 1454403 w 1480290"/>
              <a:gd name="connsiteY8" fmla="*/ 110863 h 429742"/>
              <a:gd name="connsiteX9" fmla="*/ 1467346 w 1480290"/>
              <a:gd name="connsiteY9" fmla="*/ 131541 h 429742"/>
              <a:gd name="connsiteX10" fmla="*/ 1480290 w 1480290"/>
              <a:gd name="connsiteY10" fmla="*/ 152219 h 429742"/>
              <a:gd name="connsiteX11" fmla="*/ 1465219 w 1480290"/>
              <a:gd name="connsiteY11" fmla="*/ 171401 h 429742"/>
              <a:gd name="connsiteX12" fmla="*/ 1464155 w 1480290"/>
              <a:gd name="connsiteY12" fmla="*/ 191332 h 429742"/>
              <a:gd name="connsiteX13" fmla="*/ 1434015 w 1480290"/>
              <a:gd name="connsiteY13" fmla="*/ 229697 h 429742"/>
              <a:gd name="connsiteX14" fmla="*/ 1404938 w 1480290"/>
              <a:gd name="connsiteY14" fmla="*/ 248133 h 429742"/>
              <a:gd name="connsiteX15" fmla="*/ 1360967 w 1480290"/>
              <a:gd name="connsiteY15" fmla="*/ 285601 h 429742"/>
              <a:gd name="connsiteX16" fmla="*/ 1150696 w 1480290"/>
              <a:gd name="connsiteY16" fmla="*/ 274380 h 429742"/>
              <a:gd name="connsiteX17" fmla="*/ 1151751 w 1480290"/>
              <a:gd name="connsiteY17" fmla="*/ 254609 h 429742"/>
              <a:gd name="connsiteX18" fmla="*/ 1137745 w 1480290"/>
              <a:gd name="connsiteY18" fmla="*/ 253861 h 429742"/>
              <a:gd name="connsiteX19" fmla="*/ 1123738 w 1480290"/>
              <a:gd name="connsiteY19" fmla="*/ 253114 h 429742"/>
              <a:gd name="connsiteX20" fmla="*/ 1081717 w 1480290"/>
              <a:gd name="connsiteY20" fmla="*/ 250871 h 429742"/>
              <a:gd name="connsiteX21" fmla="*/ 1038633 w 1480290"/>
              <a:gd name="connsiteY21" fmla="*/ 268560 h 429742"/>
              <a:gd name="connsiteX22" fmla="*/ 967536 w 1480290"/>
              <a:gd name="connsiteY22" fmla="*/ 284753 h 429742"/>
              <a:gd name="connsiteX23" fmla="*/ 896438 w 1480290"/>
              <a:gd name="connsiteY23" fmla="*/ 300946 h 429742"/>
              <a:gd name="connsiteX24" fmla="*/ 811333 w 1480290"/>
              <a:gd name="connsiteY24" fmla="*/ 316391 h 429742"/>
              <a:gd name="connsiteX25" fmla="*/ 712222 w 1480290"/>
              <a:gd name="connsiteY25" fmla="*/ 331089 h 429742"/>
              <a:gd name="connsiteX26" fmla="*/ 598040 w 1480290"/>
              <a:gd name="connsiteY26" fmla="*/ 364971 h 429742"/>
              <a:gd name="connsiteX27" fmla="*/ 512935 w 1480290"/>
              <a:gd name="connsiteY27" fmla="*/ 380416 h 429742"/>
              <a:gd name="connsiteX28" fmla="*/ 427831 w 1480290"/>
              <a:gd name="connsiteY28" fmla="*/ 395862 h 429742"/>
              <a:gd name="connsiteX29" fmla="*/ 370740 w 1480290"/>
              <a:gd name="connsiteY29" fmla="*/ 412803 h 429742"/>
              <a:gd name="connsiteX30" fmla="*/ 313650 w 1480290"/>
              <a:gd name="connsiteY30" fmla="*/ 429742 h 429742"/>
              <a:gd name="connsiteX31" fmla="*/ 271628 w 1480290"/>
              <a:gd name="connsiteY31" fmla="*/ 427500 h 429742"/>
              <a:gd name="connsiteX32" fmla="*/ 229608 w 1480290"/>
              <a:gd name="connsiteY32" fmla="*/ 425258 h 429742"/>
              <a:gd name="connsiteX33" fmla="*/ 215601 w 1480290"/>
              <a:gd name="connsiteY33" fmla="*/ 424510 h 429742"/>
              <a:gd name="connsiteX34" fmla="*/ 159574 w 1480290"/>
              <a:gd name="connsiteY34" fmla="*/ 421521 h 429742"/>
              <a:gd name="connsiteX35" fmla="*/ 104610 w 1480290"/>
              <a:gd name="connsiteY35" fmla="*/ 398601 h 429742"/>
              <a:gd name="connsiteX36" fmla="*/ 77661 w 1480290"/>
              <a:gd name="connsiteY36" fmla="*/ 377176 h 429742"/>
              <a:gd name="connsiteX37" fmla="*/ 50710 w 1480290"/>
              <a:gd name="connsiteY37" fmla="*/ 355750 h 429742"/>
              <a:gd name="connsiteX38" fmla="*/ 37766 w 1480290"/>
              <a:gd name="connsiteY38" fmla="*/ 335073 h 429742"/>
              <a:gd name="connsiteX39" fmla="*/ 11880 w 1480290"/>
              <a:gd name="connsiteY39" fmla="*/ 293717 h 429742"/>
              <a:gd name="connsiteX40" fmla="*/ 12944 w 1480290"/>
              <a:gd name="connsiteY40" fmla="*/ 273787 h 429742"/>
              <a:gd name="connsiteX41" fmla="*/ 0 w 1480290"/>
              <a:gd name="connsiteY41" fmla="*/ 253109 h 429742"/>
              <a:gd name="connsiteX42" fmla="*/ 1064 w 1480290"/>
              <a:gd name="connsiteY42" fmla="*/ 233179 h 429742"/>
              <a:gd name="connsiteX43" fmla="*/ 16134 w 1480290"/>
              <a:gd name="connsiteY43" fmla="*/ 213996 h 429742"/>
              <a:gd name="connsiteX44" fmla="*/ 30142 w 1480290"/>
              <a:gd name="connsiteY44" fmla="*/ 214744 h 429742"/>
              <a:gd name="connsiteX45" fmla="*/ 44148 w 1480290"/>
              <a:gd name="connsiteY45" fmla="*/ 215491 h 429742"/>
              <a:gd name="connsiteX46" fmla="*/ 72162 w 1480290"/>
              <a:gd name="connsiteY46" fmla="*/ 216986 h 429742"/>
              <a:gd name="connsiteX47" fmla="*/ 100175 w 1480290"/>
              <a:gd name="connsiteY47" fmla="*/ 218481 h 429742"/>
              <a:gd name="connsiteX48" fmla="*/ 128189 w 1480290"/>
              <a:gd name="connsiteY48" fmla="*/ 219976 h 429742"/>
              <a:gd name="connsiteX49" fmla="*/ 156202 w 1480290"/>
              <a:gd name="connsiteY49" fmla="*/ 221471 h 429742"/>
              <a:gd name="connsiteX50" fmla="*/ 184216 w 1480290"/>
              <a:gd name="connsiteY50" fmla="*/ 222966 h 429742"/>
              <a:gd name="connsiteX51" fmla="*/ 212229 w 1480290"/>
              <a:gd name="connsiteY51" fmla="*/ 224460 h 429742"/>
              <a:gd name="connsiteX52" fmla="*/ 254251 w 1480290"/>
              <a:gd name="connsiteY52" fmla="*/ 226703 h 429742"/>
              <a:gd name="connsiteX53" fmla="*/ 297334 w 1480290"/>
              <a:gd name="connsiteY53" fmla="*/ 209015 h 429742"/>
              <a:gd name="connsiteX54" fmla="*/ 339355 w 1480290"/>
              <a:gd name="connsiteY54" fmla="*/ 211257 h 429742"/>
              <a:gd name="connsiteX55" fmla="*/ 381376 w 1480290"/>
              <a:gd name="connsiteY55" fmla="*/ 213499 h 429742"/>
              <a:gd name="connsiteX56" fmla="*/ 494494 w 1480290"/>
              <a:gd name="connsiteY56" fmla="*/ 199549 h 429742"/>
              <a:gd name="connsiteX57" fmla="*/ 607612 w 1480290"/>
              <a:gd name="connsiteY57" fmla="*/ 185598 h 429742"/>
              <a:gd name="connsiteX58" fmla="*/ 721794 w 1480290"/>
              <a:gd name="connsiteY58" fmla="*/ 151717 h 429742"/>
              <a:gd name="connsiteX59" fmla="*/ 862925 w 1480290"/>
              <a:gd name="connsiteY59" fmla="*/ 139261 h 429742"/>
              <a:gd name="connsiteX60" fmla="*/ 920017 w 1480290"/>
              <a:gd name="connsiteY60" fmla="*/ 122321 h 429742"/>
              <a:gd name="connsiteX61" fmla="*/ 977108 w 1480290"/>
              <a:gd name="connsiteY61" fmla="*/ 105380 h 429742"/>
              <a:gd name="connsiteX62" fmla="*/ 1033135 w 1480290"/>
              <a:gd name="connsiteY62" fmla="*/ 108370 h 429742"/>
              <a:gd name="connsiteX63" fmla="*/ 1076219 w 1480290"/>
              <a:gd name="connsiteY63" fmla="*/ 90682 h 429742"/>
              <a:gd name="connsiteX64" fmla="*/ 1119302 w 1480290"/>
              <a:gd name="connsiteY64" fmla="*/ 72994 h 429742"/>
              <a:gd name="connsiteX65" fmla="*/ 1148380 w 1480290"/>
              <a:gd name="connsiteY65" fmla="*/ 54559 h 429742"/>
              <a:gd name="connsiteX66" fmla="*/ 1176393 w 1480290"/>
              <a:gd name="connsiteY66" fmla="*/ 56054 h 429742"/>
              <a:gd name="connsiteX67" fmla="*/ 1191464 w 1480290"/>
              <a:gd name="connsiteY67" fmla="*/ 36870 h 429742"/>
              <a:gd name="connsiteX68" fmla="*/ 1220541 w 1480290"/>
              <a:gd name="connsiteY68" fmla="*/ 18436 h 429742"/>
              <a:gd name="connsiteX69" fmla="*/ 1249618 w 1480290"/>
              <a:gd name="connsiteY69" fmla="*/ 0 h 429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1480290" h="429742">
                <a:moveTo>
                  <a:pt x="1249618" y="0"/>
                </a:moveTo>
                <a:lnTo>
                  <a:pt x="1277632" y="1495"/>
                </a:lnTo>
                <a:lnTo>
                  <a:pt x="1291638" y="2242"/>
                </a:lnTo>
                <a:lnTo>
                  <a:pt x="1305645" y="2990"/>
                </a:lnTo>
                <a:lnTo>
                  <a:pt x="1333660" y="4485"/>
                </a:lnTo>
                <a:lnTo>
                  <a:pt x="1360609" y="25910"/>
                </a:lnTo>
                <a:lnTo>
                  <a:pt x="1401567" y="48082"/>
                </a:lnTo>
                <a:lnTo>
                  <a:pt x="1428517" y="69508"/>
                </a:lnTo>
                <a:lnTo>
                  <a:pt x="1454403" y="110863"/>
                </a:lnTo>
                <a:lnTo>
                  <a:pt x="1467346" y="131541"/>
                </a:lnTo>
                <a:lnTo>
                  <a:pt x="1480290" y="152219"/>
                </a:lnTo>
                <a:lnTo>
                  <a:pt x="1465219" y="171401"/>
                </a:lnTo>
                <a:lnTo>
                  <a:pt x="1464155" y="191332"/>
                </a:lnTo>
                <a:lnTo>
                  <a:pt x="1434015" y="229697"/>
                </a:lnTo>
                <a:lnTo>
                  <a:pt x="1404938" y="248133"/>
                </a:lnTo>
                <a:lnTo>
                  <a:pt x="1360967" y="285601"/>
                </a:lnTo>
                <a:lnTo>
                  <a:pt x="1150696" y="274380"/>
                </a:lnTo>
                <a:lnTo>
                  <a:pt x="1151751" y="254609"/>
                </a:lnTo>
                <a:lnTo>
                  <a:pt x="1137745" y="253861"/>
                </a:lnTo>
                <a:lnTo>
                  <a:pt x="1123738" y="253114"/>
                </a:lnTo>
                <a:lnTo>
                  <a:pt x="1081717" y="250871"/>
                </a:lnTo>
                <a:lnTo>
                  <a:pt x="1038633" y="268560"/>
                </a:lnTo>
                <a:lnTo>
                  <a:pt x="967536" y="284753"/>
                </a:lnTo>
                <a:lnTo>
                  <a:pt x="896438" y="300946"/>
                </a:lnTo>
                <a:lnTo>
                  <a:pt x="811333" y="316391"/>
                </a:lnTo>
                <a:lnTo>
                  <a:pt x="712222" y="331089"/>
                </a:lnTo>
                <a:lnTo>
                  <a:pt x="598040" y="364971"/>
                </a:lnTo>
                <a:lnTo>
                  <a:pt x="512935" y="380416"/>
                </a:lnTo>
                <a:lnTo>
                  <a:pt x="427831" y="395862"/>
                </a:lnTo>
                <a:lnTo>
                  <a:pt x="370740" y="412803"/>
                </a:lnTo>
                <a:lnTo>
                  <a:pt x="313650" y="429742"/>
                </a:lnTo>
                <a:lnTo>
                  <a:pt x="271628" y="427500"/>
                </a:lnTo>
                <a:lnTo>
                  <a:pt x="229608" y="425258"/>
                </a:lnTo>
                <a:lnTo>
                  <a:pt x="215601" y="424510"/>
                </a:lnTo>
                <a:lnTo>
                  <a:pt x="159574" y="421521"/>
                </a:lnTo>
                <a:lnTo>
                  <a:pt x="104610" y="398601"/>
                </a:lnTo>
                <a:lnTo>
                  <a:pt x="77661" y="377176"/>
                </a:lnTo>
                <a:lnTo>
                  <a:pt x="50710" y="355750"/>
                </a:lnTo>
                <a:lnTo>
                  <a:pt x="37766" y="335073"/>
                </a:lnTo>
                <a:lnTo>
                  <a:pt x="11880" y="293717"/>
                </a:lnTo>
                <a:lnTo>
                  <a:pt x="12944" y="273787"/>
                </a:lnTo>
                <a:lnTo>
                  <a:pt x="0" y="253109"/>
                </a:lnTo>
                <a:lnTo>
                  <a:pt x="1064" y="233179"/>
                </a:lnTo>
                <a:lnTo>
                  <a:pt x="16134" y="213996"/>
                </a:lnTo>
                <a:lnTo>
                  <a:pt x="30142" y="214744"/>
                </a:lnTo>
                <a:lnTo>
                  <a:pt x="44148" y="215491"/>
                </a:lnTo>
                <a:lnTo>
                  <a:pt x="72162" y="216986"/>
                </a:lnTo>
                <a:lnTo>
                  <a:pt x="100175" y="218481"/>
                </a:lnTo>
                <a:lnTo>
                  <a:pt x="128189" y="219976"/>
                </a:lnTo>
                <a:lnTo>
                  <a:pt x="156202" y="221471"/>
                </a:lnTo>
                <a:lnTo>
                  <a:pt x="184216" y="222966"/>
                </a:lnTo>
                <a:lnTo>
                  <a:pt x="212229" y="224460"/>
                </a:lnTo>
                <a:lnTo>
                  <a:pt x="254251" y="226703"/>
                </a:lnTo>
                <a:lnTo>
                  <a:pt x="297334" y="209015"/>
                </a:lnTo>
                <a:lnTo>
                  <a:pt x="339355" y="211257"/>
                </a:lnTo>
                <a:lnTo>
                  <a:pt x="381376" y="213499"/>
                </a:lnTo>
                <a:lnTo>
                  <a:pt x="494494" y="199549"/>
                </a:lnTo>
                <a:lnTo>
                  <a:pt x="607612" y="185598"/>
                </a:lnTo>
                <a:lnTo>
                  <a:pt x="721794" y="151717"/>
                </a:lnTo>
                <a:lnTo>
                  <a:pt x="862925" y="139261"/>
                </a:lnTo>
                <a:lnTo>
                  <a:pt x="920017" y="122321"/>
                </a:lnTo>
                <a:lnTo>
                  <a:pt x="977108" y="105380"/>
                </a:lnTo>
                <a:lnTo>
                  <a:pt x="1033135" y="108370"/>
                </a:lnTo>
                <a:lnTo>
                  <a:pt x="1076219" y="90682"/>
                </a:lnTo>
                <a:lnTo>
                  <a:pt x="1119302" y="72994"/>
                </a:lnTo>
                <a:lnTo>
                  <a:pt x="1148380" y="54559"/>
                </a:lnTo>
                <a:lnTo>
                  <a:pt x="1176393" y="56054"/>
                </a:lnTo>
                <a:lnTo>
                  <a:pt x="1191464" y="36870"/>
                </a:lnTo>
                <a:lnTo>
                  <a:pt x="1220541" y="18436"/>
                </a:lnTo>
                <a:lnTo>
                  <a:pt x="124961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xmlns="" id="{CF4C6E0F-EDD8-4864-9E5B-6FA44E402901}"/>
              </a:ext>
            </a:extLst>
          </p:cNvPr>
          <p:cNvSpPr/>
          <p:nvPr/>
        </p:nvSpPr>
        <p:spPr>
          <a:xfrm rot="21416726">
            <a:off x="10065738" y="5983681"/>
            <a:ext cx="821556" cy="494847"/>
          </a:xfrm>
          <a:custGeom>
            <a:avLst/>
            <a:gdLst>
              <a:gd name="connsiteX0" fmla="*/ 15331 w 821556"/>
              <a:gd name="connsiteY0" fmla="*/ 0 h 494847"/>
              <a:gd name="connsiteX1" fmla="*/ 40183 w 821556"/>
              <a:gd name="connsiteY1" fmla="*/ 19756 h 494847"/>
              <a:gd name="connsiteX2" fmla="*/ 93021 w 821556"/>
              <a:gd name="connsiteY2" fmla="*/ 82537 h 494847"/>
              <a:gd name="connsiteX3" fmla="*/ 160927 w 821556"/>
              <a:gd name="connsiteY3" fmla="*/ 126135 h 494847"/>
              <a:gd name="connsiteX4" fmla="*/ 228834 w 821556"/>
              <a:gd name="connsiteY4" fmla="*/ 169733 h 494847"/>
              <a:gd name="connsiteX5" fmla="*/ 283798 w 821556"/>
              <a:gd name="connsiteY5" fmla="*/ 192652 h 494847"/>
              <a:gd name="connsiteX6" fmla="*/ 352769 w 821556"/>
              <a:gd name="connsiteY6" fmla="*/ 216320 h 494847"/>
              <a:gd name="connsiteX7" fmla="*/ 408796 w 821556"/>
              <a:gd name="connsiteY7" fmla="*/ 219310 h 494847"/>
              <a:gd name="connsiteX8" fmla="*/ 450816 w 821556"/>
              <a:gd name="connsiteY8" fmla="*/ 221552 h 494847"/>
              <a:gd name="connsiteX9" fmla="*/ 478830 w 821556"/>
              <a:gd name="connsiteY9" fmla="*/ 223047 h 494847"/>
              <a:gd name="connsiteX10" fmla="*/ 506843 w 821556"/>
              <a:gd name="connsiteY10" fmla="*/ 224542 h 494847"/>
              <a:gd name="connsiteX11" fmla="*/ 520851 w 821556"/>
              <a:gd name="connsiteY11" fmla="*/ 225289 h 494847"/>
              <a:gd name="connsiteX12" fmla="*/ 530931 w 821556"/>
              <a:gd name="connsiteY12" fmla="*/ 212458 h 494847"/>
              <a:gd name="connsiteX13" fmla="*/ 776004 w 821556"/>
              <a:gd name="connsiteY13" fmla="*/ 225536 h 494847"/>
              <a:gd name="connsiteX14" fmla="*/ 785917 w 821556"/>
              <a:gd name="connsiteY14" fmla="*/ 259421 h 494847"/>
              <a:gd name="connsiteX15" fmla="*/ 783790 w 821556"/>
              <a:gd name="connsiteY15" fmla="*/ 299282 h 494847"/>
              <a:gd name="connsiteX16" fmla="*/ 796733 w 821556"/>
              <a:gd name="connsiteY16" fmla="*/ 319960 h 494847"/>
              <a:gd name="connsiteX17" fmla="*/ 808613 w 821556"/>
              <a:gd name="connsiteY17" fmla="*/ 360567 h 494847"/>
              <a:gd name="connsiteX18" fmla="*/ 821556 w 821556"/>
              <a:gd name="connsiteY18" fmla="*/ 381245 h 494847"/>
              <a:gd name="connsiteX19" fmla="*/ 820493 w 821556"/>
              <a:gd name="connsiteY19" fmla="*/ 401175 h 494847"/>
              <a:gd name="connsiteX20" fmla="*/ 819429 w 821556"/>
              <a:gd name="connsiteY20" fmla="*/ 421106 h 494847"/>
              <a:gd name="connsiteX21" fmla="*/ 817302 w 821556"/>
              <a:gd name="connsiteY21" fmla="*/ 460966 h 494847"/>
              <a:gd name="connsiteX22" fmla="*/ 789288 w 821556"/>
              <a:gd name="connsiteY22" fmla="*/ 459471 h 494847"/>
              <a:gd name="connsiteX23" fmla="*/ 774218 w 821556"/>
              <a:gd name="connsiteY23" fmla="*/ 478654 h 494847"/>
              <a:gd name="connsiteX24" fmla="*/ 760211 w 821556"/>
              <a:gd name="connsiteY24" fmla="*/ 477907 h 494847"/>
              <a:gd name="connsiteX25" fmla="*/ 732198 w 821556"/>
              <a:gd name="connsiteY25" fmla="*/ 476412 h 494847"/>
              <a:gd name="connsiteX26" fmla="*/ 703121 w 821556"/>
              <a:gd name="connsiteY26" fmla="*/ 494847 h 494847"/>
              <a:gd name="connsiteX27" fmla="*/ 661100 w 821556"/>
              <a:gd name="connsiteY27" fmla="*/ 492605 h 494847"/>
              <a:gd name="connsiteX28" fmla="*/ 633086 w 821556"/>
              <a:gd name="connsiteY28" fmla="*/ 491110 h 494847"/>
              <a:gd name="connsiteX29" fmla="*/ 591066 w 821556"/>
              <a:gd name="connsiteY29" fmla="*/ 488867 h 494847"/>
              <a:gd name="connsiteX30" fmla="*/ 549046 w 821556"/>
              <a:gd name="connsiteY30" fmla="*/ 486625 h 494847"/>
              <a:gd name="connsiteX31" fmla="*/ 450997 w 821556"/>
              <a:gd name="connsiteY31" fmla="*/ 481393 h 494847"/>
              <a:gd name="connsiteX32" fmla="*/ 354013 w 821556"/>
              <a:gd name="connsiteY32" fmla="*/ 456231 h 494847"/>
              <a:gd name="connsiteX33" fmla="*/ 271035 w 821556"/>
              <a:gd name="connsiteY33" fmla="*/ 431816 h 494847"/>
              <a:gd name="connsiteX34" fmla="*/ 174051 w 821556"/>
              <a:gd name="connsiteY34" fmla="*/ 406653 h 494847"/>
              <a:gd name="connsiteX35" fmla="*/ 93201 w 821556"/>
              <a:gd name="connsiteY35" fmla="*/ 342377 h 494847"/>
              <a:gd name="connsiteX36" fmla="*/ 11287 w 821556"/>
              <a:gd name="connsiteY36" fmla="*/ 298033 h 494847"/>
              <a:gd name="connsiteX37" fmla="*/ 0 w 821556"/>
              <a:gd name="connsiteY37" fmla="*/ 287305 h 494847"/>
              <a:gd name="connsiteX38" fmla="*/ 15331 w 821556"/>
              <a:gd name="connsiteY38" fmla="*/ 0 h 4948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821556" h="494847">
                <a:moveTo>
                  <a:pt x="15331" y="0"/>
                </a:moveTo>
                <a:lnTo>
                  <a:pt x="40183" y="19756"/>
                </a:lnTo>
                <a:lnTo>
                  <a:pt x="93021" y="82537"/>
                </a:lnTo>
                <a:lnTo>
                  <a:pt x="160927" y="126135"/>
                </a:lnTo>
                <a:lnTo>
                  <a:pt x="228834" y="169733"/>
                </a:lnTo>
                <a:lnTo>
                  <a:pt x="283798" y="192652"/>
                </a:lnTo>
                <a:lnTo>
                  <a:pt x="352769" y="216320"/>
                </a:lnTo>
                <a:lnTo>
                  <a:pt x="408796" y="219310"/>
                </a:lnTo>
                <a:lnTo>
                  <a:pt x="450816" y="221552"/>
                </a:lnTo>
                <a:lnTo>
                  <a:pt x="478830" y="223047"/>
                </a:lnTo>
                <a:lnTo>
                  <a:pt x="506843" y="224542"/>
                </a:lnTo>
                <a:lnTo>
                  <a:pt x="520851" y="225289"/>
                </a:lnTo>
                <a:lnTo>
                  <a:pt x="530931" y="212458"/>
                </a:lnTo>
                <a:lnTo>
                  <a:pt x="776004" y="225536"/>
                </a:lnTo>
                <a:lnTo>
                  <a:pt x="785917" y="259421"/>
                </a:lnTo>
                <a:lnTo>
                  <a:pt x="783790" y="299282"/>
                </a:lnTo>
                <a:lnTo>
                  <a:pt x="796733" y="319960"/>
                </a:lnTo>
                <a:lnTo>
                  <a:pt x="808613" y="360567"/>
                </a:lnTo>
                <a:lnTo>
                  <a:pt x="821556" y="381245"/>
                </a:lnTo>
                <a:lnTo>
                  <a:pt x="820493" y="401175"/>
                </a:lnTo>
                <a:lnTo>
                  <a:pt x="819429" y="421106"/>
                </a:lnTo>
                <a:lnTo>
                  <a:pt x="817302" y="460966"/>
                </a:lnTo>
                <a:lnTo>
                  <a:pt x="789288" y="459471"/>
                </a:lnTo>
                <a:lnTo>
                  <a:pt x="774218" y="478654"/>
                </a:lnTo>
                <a:lnTo>
                  <a:pt x="760211" y="477907"/>
                </a:lnTo>
                <a:lnTo>
                  <a:pt x="732198" y="476412"/>
                </a:lnTo>
                <a:lnTo>
                  <a:pt x="703121" y="494847"/>
                </a:lnTo>
                <a:lnTo>
                  <a:pt x="661100" y="492605"/>
                </a:lnTo>
                <a:lnTo>
                  <a:pt x="633086" y="491110"/>
                </a:lnTo>
                <a:lnTo>
                  <a:pt x="591066" y="488867"/>
                </a:lnTo>
                <a:lnTo>
                  <a:pt x="549046" y="486625"/>
                </a:lnTo>
                <a:lnTo>
                  <a:pt x="450997" y="481393"/>
                </a:lnTo>
                <a:lnTo>
                  <a:pt x="354013" y="456231"/>
                </a:lnTo>
                <a:lnTo>
                  <a:pt x="271035" y="431816"/>
                </a:lnTo>
                <a:lnTo>
                  <a:pt x="174051" y="406653"/>
                </a:lnTo>
                <a:lnTo>
                  <a:pt x="93201" y="342377"/>
                </a:lnTo>
                <a:lnTo>
                  <a:pt x="11287" y="298033"/>
                </a:lnTo>
                <a:lnTo>
                  <a:pt x="0" y="287305"/>
                </a:lnTo>
                <a:lnTo>
                  <a:pt x="1533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5937004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0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2300"/>
                            </p:stCondLst>
                            <p:childTnLst>
                              <p:par>
                                <p:cTn id="4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0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46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0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000"/>
                            </p:stCondLst>
                            <p:childTnLst>
                              <p:par>
                                <p:cTn id="7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500"/>
                            </p:stCondLst>
                            <p:childTnLst>
                              <p:par>
                                <p:cTn id="7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4000"/>
                            </p:stCondLst>
                            <p:childTnLst>
                              <p:par>
                                <p:cTn id="7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0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00"/>
                            </p:stCondLst>
                            <p:childTnLst>
                              <p:par>
                                <p:cTn id="8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25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6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4300"/>
                            </p:stCondLst>
                            <p:childTnLst>
                              <p:par>
                                <p:cTn id="9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0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5800"/>
                            </p:stCondLst>
                            <p:childTnLst>
                              <p:par>
                                <p:cTn id="10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2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76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9100"/>
                            </p:stCondLst>
                            <p:childTnLst>
                              <p:par>
                                <p:cTn id="1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5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06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21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1" fill="hold" grpId="0" nodeType="withEffect">
                                  <p:stCondLst>
                                    <p:cond delay="12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6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4300"/>
                            </p:stCondLst>
                            <p:childTnLst>
                              <p:par>
                                <p:cTn id="1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0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5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000"/>
                            </p:stCondLst>
                            <p:childTnLst>
                              <p:par>
                                <p:cTn id="13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2500"/>
                            </p:stCondLst>
                            <p:childTnLst>
                              <p:par>
                                <p:cTn id="14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4000"/>
                            </p:stCondLst>
                            <p:childTnLst>
                              <p:par>
                                <p:cTn id="14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0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22" presetClass="entr" presetSubtype="8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3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22" presetClass="entr" presetSubtype="4" fill="hold" grpId="0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6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8" grpId="0" animBg="1"/>
      <p:bldP spid="108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4" grpId="0" animBg="1"/>
      <p:bldP spid="127" grpId="0" animBg="1"/>
      <p:bldP spid="128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Freeform 378">
            <a:extLst>
              <a:ext uri="{FF2B5EF4-FFF2-40B4-BE49-F238E27FC236}">
                <a16:creationId xmlns:a16="http://schemas.microsoft.com/office/drawing/2014/main" xmlns="" id="{08F622D1-C848-4AD8-AC3F-59BE53255DED}"/>
              </a:ext>
            </a:extLst>
          </p:cNvPr>
          <p:cNvSpPr>
            <a:spLocks/>
          </p:cNvSpPr>
          <p:nvPr/>
        </p:nvSpPr>
        <p:spPr bwMode="auto">
          <a:xfrm>
            <a:off x="9136447" y="1286110"/>
            <a:ext cx="467376" cy="376895"/>
          </a:xfrm>
          <a:custGeom>
            <a:avLst/>
            <a:gdLst>
              <a:gd name="T0" fmla="*/ 0 w 120"/>
              <a:gd name="T1" fmla="*/ 8 h 80"/>
              <a:gd name="T2" fmla="*/ 4 w 120"/>
              <a:gd name="T3" fmla="*/ 4 h 80"/>
              <a:gd name="T4" fmla="*/ 12 w 120"/>
              <a:gd name="T5" fmla="*/ 0 h 80"/>
              <a:gd name="T6" fmla="*/ 24 w 120"/>
              <a:gd name="T7" fmla="*/ 0 h 80"/>
              <a:gd name="T8" fmla="*/ 36 w 120"/>
              <a:gd name="T9" fmla="*/ 0 h 80"/>
              <a:gd name="T10" fmla="*/ 52 w 120"/>
              <a:gd name="T11" fmla="*/ 0 h 80"/>
              <a:gd name="T12" fmla="*/ 68 w 120"/>
              <a:gd name="T13" fmla="*/ 4 h 80"/>
              <a:gd name="T14" fmla="*/ 80 w 120"/>
              <a:gd name="T15" fmla="*/ 8 h 80"/>
              <a:gd name="T16" fmla="*/ 96 w 120"/>
              <a:gd name="T17" fmla="*/ 16 h 80"/>
              <a:gd name="T18" fmla="*/ 104 w 120"/>
              <a:gd name="T19" fmla="*/ 24 h 80"/>
              <a:gd name="T20" fmla="*/ 112 w 120"/>
              <a:gd name="T21" fmla="*/ 36 h 80"/>
              <a:gd name="T22" fmla="*/ 116 w 120"/>
              <a:gd name="T23" fmla="*/ 44 h 80"/>
              <a:gd name="T24" fmla="*/ 120 w 120"/>
              <a:gd name="T25" fmla="*/ 56 h 80"/>
              <a:gd name="T26" fmla="*/ 116 w 120"/>
              <a:gd name="T27" fmla="*/ 68 h 80"/>
              <a:gd name="T28" fmla="*/ 116 w 120"/>
              <a:gd name="T29" fmla="*/ 72 h 80"/>
              <a:gd name="T30" fmla="*/ 108 w 120"/>
              <a:gd name="T31" fmla="*/ 76 h 80"/>
              <a:gd name="T32" fmla="*/ 100 w 120"/>
              <a:gd name="T33" fmla="*/ 80 h 80"/>
              <a:gd name="T34" fmla="*/ 92 w 120"/>
              <a:gd name="T35" fmla="*/ 76 h 80"/>
              <a:gd name="T36" fmla="*/ 84 w 120"/>
              <a:gd name="T37" fmla="*/ 76 h 80"/>
              <a:gd name="T38" fmla="*/ 76 w 120"/>
              <a:gd name="T39" fmla="*/ 72 h 80"/>
              <a:gd name="T40" fmla="*/ 68 w 120"/>
              <a:gd name="T41" fmla="*/ 68 h 80"/>
              <a:gd name="T42" fmla="*/ 60 w 120"/>
              <a:gd name="T43" fmla="*/ 60 h 80"/>
              <a:gd name="T44" fmla="*/ 48 w 120"/>
              <a:gd name="T45" fmla="*/ 56 h 80"/>
              <a:gd name="T46" fmla="*/ 36 w 120"/>
              <a:gd name="T47" fmla="*/ 44 h 80"/>
              <a:gd name="T48" fmla="*/ 24 w 120"/>
              <a:gd name="T49" fmla="*/ 36 h 80"/>
              <a:gd name="T50" fmla="*/ 12 w 120"/>
              <a:gd name="T51" fmla="*/ 24 h 80"/>
              <a:gd name="T52" fmla="*/ 4 w 120"/>
              <a:gd name="T53" fmla="*/ 16 h 80"/>
              <a:gd name="T54" fmla="*/ 4 w 120"/>
              <a:gd name="T55" fmla="*/ 16 h 80"/>
              <a:gd name="T56" fmla="*/ 0 w 120"/>
              <a:gd name="T57" fmla="*/ 12 h 80"/>
              <a:gd name="T58" fmla="*/ 0 w 120"/>
              <a:gd name="T59" fmla="*/ 8 h 80"/>
              <a:gd name="T60" fmla="*/ 0 w 120"/>
              <a:gd name="T61" fmla="*/ 8 h 80"/>
              <a:gd name="T62" fmla="*/ 0 w 120"/>
              <a:gd name="T63" fmla="*/ 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0" h="80">
                <a:moveTo>
                  <a:pt x="0" y="8"/>
                </a:moveTo>
                <a:lnTo>
                  <a:pt x="4" y="4"/>
                </a:lnTo>
                <a:lnTo>
                  <a:pt x="12" y="0"/>
                </a:lnTo>
                <a:lnTo>
                  <a:pt x="24" y="0"/>
                </a:lnTo>
                <a:lnTo>
                  <a:pt x="36" y="0"/>
                </a:lnTo>
                <a:lnTo>
                  <a:pt x="52" y="0"/>
                </a:lnTo>
                <a:lnTo>
                  <a:pt x="68" y="4"/>
                </a:lnTo>
                <a:lnTo>
                  <a:pt x="80" y="8"/>
                </a:lnTo>
                <a:lnTo>
                  <a:pt x="96" y="16"/>
                </a:lnTo>
                <a:lnTo>
                  <a:pt x="104" y="24"/>
                </a:lnTo>
                <a:lnTo>
                  <a:pt x="112" y="36"/>
                </a:lnTo>
                <a:lnTo>
                  <a:pt x="116" y="44"/>
                </a:lnTo>
                <a:lnTo>
                  <a:pt x="120" y="56"/>
                </a:lnTo>
                <a:lnTo>
                  <a:pt x="116" y="68"/>
                </a:lnTo>
                <a:lnTo>
                  <a:pt x="116" y="72"/>
                </a:lnTo>
                <a:lnTo>
                  <a:pt x="108" y="76"/>
                </a:lnTo>
                <a:lnTo>
                  <a:pt x="100" y="80"/>
                </a:lnTo>
                <a:lnTo>
                  <a:pt x="92" y="76"/>
                </a:lnTo>
                <a:lnTo>
                  <a:pt x="84" y="76"/>
                </a:lnTo>
                <a:lnTo>
                  <a:pt x="76" y="72"/>
                </a:lnTo>
                <a:lnTo>
                  <a:pt x="68" y="68"/>
                </a:lnTo>
                <a:lnTo>
                  <a:pt x="60" y="60"/>
                </a:lnTo>
                <a:lnTo>
                  <a:pt x="48" y="56"/>
                </a:lnTo>
                <a:lnTo>
                  <a:pt x="36" y="44"/>
                </a:lnTo>
                <a:lnTo>
                  <a:pt x="24" y="36"/>
                </a:lnTo>
                <a:lnTo>
                  <a:pt x="12" y="24"/>
                </a:lnTo>
                <a:lnTo>
                  <a:pt x="4" y="16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379">
            <a:extLst>
              <a:ext uri="{FF2B5EF4-FFF2-40B4-BE49-F238E27FC236}">
                <a16:creationId xmlns:a16="http://schemas.microsoft.com/office/drawing/2014/main" xmlns="" id="{03CDA35D-2B45-43F7-BAB3-B2C8E01B118B}"/>
              </a:ext>
            </a:extLst>
          </p:cNvPr>
          <p:cNvSpPr>
            <a:spLocks/>
          </p:cNvSpPr>
          <p:nvPr/>
        </p:nvSpPr>
        <p:spPr bwMode="auto">
          <a:xfrm>
            <a:off x="8731388" y="1587626"/>
            <a:ext cx="1324233" cy="753790"/>
          </a:xfrm>
          <a:custGeom>
            <a:avLst/>
            <a:gdLst>
              <a:gd name="T0" fmla="*/ 176 w 340"/>
              <a:gd name="T1" fmla="*/ 104 h 160"/>
              <a:gd name="T2" fmla="*/ 120 w 340"/>
              <a:gd name="T3" fmla="*/ 132 h 160"/>
              <a:gd name="T4" fmla="*/ 88 w 340"/>
              <a:gd name="T5" fmla="*/ 148 h 160"/>
              <a:gd name="T6" fmla="*/ 72 w 340"/>
              <a:gd name="T7" fmla="*/ 152 h 160"/>
              <a:gd name="T8" fmla="*/ 64 w 340"/>
              <a:gd name="T9" fmla="*/ 156 h 160"/>
              <a:gd name="T10" fmla="*/ 56 w 340"/>
              <a:gd name="T11" fmla="*/ 160 h 160"/>
              <a:gd name="T12" fmla="*/ 44 w 340"/>
              <a:gd name="T13" fmla="*/ 160 h 160"/>
              <a:gd name="T14" fmla="*/ 24 w 340"/>
              <a:gd name="T15" fmla="*/ 148 h 160"/>
              <a:gd name="T16" fmla="*/ 4 w 340"/>
              <a:gd name="T17" fmla="*/ 128 h 160"/>
              <a:gd name="T18" fmla="*/ 0 w 340"/>
              <a:gd name="T19" fmla="*/ 116 h 160"/>
              <a:gd name="T20" fmla="*/ 0 w 340"/>
              <a:gd name="T21" fmla="*/ 108 h 160"/>
              <a:gd name="T22" fmla="*/ 4 w 340"/>
              <a:gd name="T23" fmla="*/ 100 h 160"/>
              <a:gd name="T24" fmla="*/ 16 w 340"/>
              <a:gd name="T25" fmla="*/ 96 h 160"/>
              <a:gd name="T26" fmla="*/ 32 w 340"/>
              <a:gd name="T27" fmla="*/ 100 h 160"/>
              <a:gd name="T28" fmla="*/ 40 w 340"/>
              <a:gd name="T29" fmla="*/ 100 h 160"/>
              <a:gd name="T30" fmla="*/ 44 w 340"/>
              <a:gd name="T31" fmla="*/ 100 h 160"/>
              <a:gd name="T32" fmla="*/ 52 w 340"/>
              <a:gd name="T33" fmla="*/ 100 h 160"/>
              <a:gd name="T34" fmla="*/ 60 w 340"/>
              <a:gd name="T35" fmla="*/ 96 h 160"/>
              <a:gd name="T36" fmla="*/ 72 w 340"/>
              <a:gd name="T37" fmla="*/ 92 h 160"/>
              <a:gd name="T38" fmla="*/ 92 w 340"/>
              <a:gd name="T39" fmla="*/ 84 h 160"/>
              <a:gd name="T40" fmla="*/ 116 w 340"/>
              <a:gd name="T41" fmla="*/ 76 h 160"/>
              <a:gd name="T42" fmla="*/ 140 w 340"/>
              <a:gd name="T43" fmla="*/ 64 h 160"/>
              <a:gd name="T44" fmla="*/ 172 w 340"/>
              <a:gd name="T45" fmla="*/ 52 h 160"/>
              <a:gd name="T46" fmla="*/ 208 w 340"/>
              <a:gd name="T47" fmla="*/ 40 h 160"/>
              <a:gd name="T48" fmla="*/ 240 w 340"/>
              <a:gd name="T49" fmla="*/ 28 h 160"/>
              <a:gd name="T50" fmla="*/ 268 w 340"/>
              <a:gd name="T51" fmla="*/ 20 h 160"/>
              <a:gd name="T52" fmla="*/ 292 w 340"/>
              <a:gd name="T53" fmla="*/ 12 h 160"/>
              <a:gd name="T54" fmla="*/ 308 w 340"/>
              <a:gd name="T55" fmla="*/ 4 h 160"/>
              <a:gd name="T56" fmla="*/ 324 w 340"/>
              <a:gd name="T57" fmla="*/ 4 h 160"/>
              <a:gd name="T58" fmla="*/ 332 w 340"/>
              <a:gd name="T59" fmla="*/ 0 h 160"/>
              <a:gd name="T60" fmla="*/ 340 w 340"/>
              <a:gd name="T61" fmla="*/ 4 h 160"/>
              <a:gd name="T62" fmla="*/ 340 w 340"/>
              <a:gd name="T63" fmla="*/ 4 h 160"/>
              <a:gd name="T64" fmla="*/ 336 w 340"/>
              <a:gd name="T65" fmla="*/ 12 h 160"/>
              <a:gd name="T66" fmla="*/ 328 w 340"/>
              <a:gd name="T67" fmla="*/ 16 h 160"/>
              <a:gd name="T68" fmla="*/ 316 w 340"/>
              <a:gd name="T69" fmla="*/ 24 h 160"/>
              <a:gd name="T70" fmla="*/ 300 w 340"/>
              <a:gd name="T71" fmla="*/ 36 h 160"/>
              <a:gd name="T72" fmla="*/ 280 w 340"/>
              <a:gd name="T73" fmla="*/ 48 h 160"/>
              <a:gd name="T74" fmla="*/ 256 w 340"/>
              <a:gd name="T75" fmla="*/ 64 h 160"/>
              <a:gd name="T76" fmla="*/ 224 w 340"/>
              <a:gd name="T77" fmla="*/ 80 h 160"/>
              <a:gd name="T78" fmla="*/ 208 w 340"/>
              <a:gd name="T79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40" h="160">
                <a:moveTo>
                  <a:pt x="208" y="88"/>
                </a:moveTo>
                <a:lnTo>
                  <a:pt x="176" y="104"/>
                </a:lnTo>
                <a:lnTo>
                  <a:pt x="144" y="120"/>
                </a:lnTo>
                <a:lnTo>
                  <a:pt x="120" y="132"/>
                </a:lnTo>
                <a:lnTo>
                  <a:pt x="100" y="144"/>
                </a:lnTo>
                <a:lnTo>
                  <a:pt x="88" y="148"/>
                </a:lnTo>
                <a:lnTo>
                  <a:pt x="80" y="152"/>
                </a:lnTo>
                <a:lnTo>
                  <a:pt x="72" y="152"/>
                </a:lnTo>
                <a:lnTo>
                  <a:pt x="68" y="156"/>
                </a:lnTo>
                <a:lnTo>
                  <a:pt x="64" y="156"/>
                </a:lnTo>
                <a:lnTo>
                  <a:pt x="60" y="160"/>
                </a:lnTo>
                <a:lnTo>
                  <a:pt x="56" y="160"/>
                </a:lnTo>
                <a:lnTo>
                  <a:pt x="52" y="160"/>
                </a:lnTo>
                <a:lnTo>
                  <a:pt x="44" y="160"/>
                </a:lnTo>
                <a:lnTo>
                  <a:pt x="36" y="156"/>
                </a:lnTo>
                <a:lnTo>
                  <a:pt x="24" y="148"/>
                </a:lnTo>
                <a:lnTo>
                  <a:pt x="16" y="136"/>
                </a:lnTo>
                <a:lnTo>
                  <a:pt x="4" y="128"/>
                </a:lnTo>
                <a:lnTo>
                  <a:pt x="0" y="120"/>
                </a:lnTo>
                <a:lnTo>
                  <a:pt x="0" y="116"/>
                </a:lnTo>
                <a:lnTo>
                  <a:pt x="0" y="112"/>
                </a:lnTo>
                <a:lnTo>
                  <a:pt x="0" y="108"/>
                </a:lnTo>
                <a:lnTo>
                  <a:pt x="0" y="104"/>
                </a:lnTo>
                <a:lnTo>
                  <a:pt x="4" y="100"/>
                </a:lnTo>
                <a:lnTo>
                  <a:pt x="8" y="96"/>
                </a:lnTo>
                <a:lnTo>
                  <a:pt x="16" y="96"/>
                </a:lnTo>
                <a:lnTo>
                  <a:pt x="24" y="96"/>
                </a:lnTo>
                <a:lnTo>
                  <a:pt x="32" y="100"/>
                </a:lnTo>
                <a:lnTo>
                  <a:pt x="36" y="100"/>
                </a:lnTo>
                <a:lnTo>
                  <a:pt x="40" y="100"/>
                </a:lnTo>
                <a:lnTo>
                  <a:pt x="44" y="104"/>
                </a:lnTo>
                <a:lnTo>
                  <a:pt x="44" y="100"/>
                </a:lnTo>
                <a:lnTo>
                  <a:pt x="48" y="100"/>
                </a:lnTo>
                <a:lnTo>
                  <a:pt x="52" y="100"/>
                </a:lnTo>
                <a:lnTo>
                  <a:pt x="56" y="100"/>
                </a:lnTo>
                <a:lnTo>
                  <a:pt x="60" y="96"/>
                </a:lnTo>
                <a:lnTo>
                  <a:pt x="68" y="96"/>
                </a:lnTo>
                <a:lnTo>
                  <a:pt x="72" y="92"/>
                </a:lnTo>
                <a:lnTo>
                  <a:pt x="84" y="88"/>
                </a:lnTo>
                <a:lnTo>
                  <a:pt x="92" y="84"/>
                </a:lnTo>
                <a:lnTo>
                  <a:pt x="104" y="80"/>
                </a:lnTo>
                <a:lnTo>
                  <a:pt x="116" y="76"/>
                </a:lnTo>
                <a:lnTo>
                  <a:pt x="128" y="72"/>
                </a:lnTo>
                <a:lnTo>
                  <a:pt x="140" y="64"/>
                </a:lnTo>
                <a:lnTo>
                  <a:pt x="156" y="60"/>
                </a:lnTo>
                <a:lnTo>
                  <a:pt x="172" y="52"/>
                </a:lnTo>
                <a:lnTo>
                  <a:pt x="192" y="48"/>
                </a:lnTo>
                <a:lnTo>
                  <a:pt x="208" y="40"/>
                </a:lnTo>
                <a:lnTo>
                  <a:pt x="224" y="32"/>
                </a:lnTo>
                <a:lnTo>
                  <a:pt x="240" y="28"/>
                </a:lnTo>
                <a:lnTo>
                  <a:pt x="256" y="24"/>
                </a:lnTo>
                <a:lnTo>
                  <a:pt x="268" y="20"/>
                </a:lnTo>
                <a:lnTo>
                  <a:pt x="280" y="16"/>
                </a:lnTo>
                <a:lnTo>
                  <a:pt x="292" y="12"/>
                </a:lnTo>
                <a:lnTo>
                  <a:pt x="300" y="8"/>
                </a:lnTo>
                <a:lnTo>
                  <a:pt x="308" y="4"/>
                </a:lnTo>
                <a:lnTo>
                  <a:pt x="316" y="4"/>
                </a:lnTo>
                <a:lnTo>
                  <a:pt x="324" y="4"/>
                </a:lnTo>
                <a:lnTo>
                  <a:pt x="328" y="0"/>
                </a:lnTo>
                <a:lnTo>
                  <a:pt x="332" y="0"/>
                </a:lnTo>
                <a:lnTo>
                  <a:pt x="336" y="0"/>
                </a:lnTo>
                <a:lnTo>
                  <a:pt x="340" y="4"/>
                </a:lnTo>
                <a:lnTo>
                  <a:pt x="340" y="4"/>
                </a:lnTo>
                <a:lnTo>
                  <a:pt x="340" y="4"/>
                </a:lnTo>
                <a:lnTo>
                  <a:pt x="340" y="8"/>
                </a:lnTo>
                <a:lnTo>
                  <a:pt x="336" y="12"/>
                </a:lnTo>
                <a:lnTo>
                  <a:pt x="332" y="12"/>
                </a:lnTo>
                <a:lnTo>
                  <a:pt x="328" y="16"/>
                </a:lnTo>
                <a:lnTo>
                  <a:pt x="324" y="20"/>
                </a:lnTo>
                <a:lnTo>
                  <a:pt x="316" y="24"/>
                </a:lnTo>
                <a:lnTo>
                  <a:pt x="308" y="32"/>
                </a:lnTo>
                <a:lnTo>
                  <a:pt x="300" y="36"/>
                </a:lnTo>
                <a:lnTo>
                  <a:pt x="292" y="44"/>
                </a:lnTo>
                <a:lnTo>
                  <a:pt x="280" y="48"/>
                </a:lnTo>
                <a:lnTo>
                  <a:pt x="268" y="56"/>
                </a:lnTo>
                <a:lnTo>
                  <a:pt x="256" y="64"/>
                </a:lnTo>
                <a:lnTo>
                  <a:pt x="240" y="72"/>
                </a:lnTo>
                <a:lnTo>
                  <a:pt x="224" y="80"/>
                </a:lnTo>
                <a:lnTo>
                  <a:pt x="208" y="88"/>
                </a:lnTo>
                <a:lnTo>
                  <a:pt x="208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380">
            <a:extLst>
              <a:ext uri="{FF2B5EF4-FFF2-40B4-BE49-F238E27FC236}">
                <a16:creationId xmlns:a16="http://schemas.microsoft.com/office/drawing/2014/main" xmlns="" id="{D79D5BC5-48AC-45C6-8DA8-53AC0F65CEB2}"/>
              </a:ext>
            </a:extLst>
          </p:cNvPr>
          <p:cNvSpPr>
            <a:spLocks/>
          </p:cNvSpPr>
          <p:nvPr/>
        </p:nvSpPr>
        <p:spPr bwMode="auto">
          <a:xfrm>
            <a:off x="8871601" y="720768"/>
            <a:ext cx="1713713" cy="2242524"/>
          </a:xfrm>
          <a:custGeom>
            <a:avLst/>
            <a:gdLst>
              <a:gd name="T0" fmla="*/ 344 w 440"/>
              <a:gd name="T1" fmla="*/ 64 h 476"/>
              <a:gd name="T2" fmla="*/ 340 w 440"/>
              <a:gd name="T3" fmla="*/ 56 h 476"/>
              <a:gd name="T4" fmla="*/ 316 w 440"/>
              <a:gd name="T5" fmla="*/ 56 h 476"/>
              <a:gd name="T6" fmla="*/ 272 w 440"/>
              <a:gd name="T7" fmla="*/ 56 h 476"/>
              <a:gd name="T8" fmla="*/ 212 w 440"/>
              <a:gd name="T9" fmla="*/ 64 h 476"/>
              <a:gd name="T10" fmla="*/ 132 w 440"/>
              <a:gd name="T11" fmla="*/ 80 h 476"/>
              <a:gd name="T12" fmla="*/ 92 w 440"/>
              <a:gd name="T13" fmla="*/ 88 h 476"/>
              <a:gd name="T14" fmla="*/ 64 w 440"/>
              <a:gd name="T15" fmla="*/ 88 h 476"/>
              <a:gd name="T16" fmla="*/ 48 w 440"/>
              <a:gd name="T17" fmla="*/ 84 h 476"/>
              <a:gd name="T18" fmla="*/ 12 w 440"/>
              <a:gd name="T19" fmla="*/ 68 h 476"/>
              <a:gd name="T20" fmla="*/ 0 w 440"/>
              <a:gd name="T21" fmla="*/ 44 h 476"/>
              <a:gd name="T22" fmla="*/ 68 w 440"/>
              <a:gd name="T23" fmla="*/ 40 h 476"/>
              <a:gd name="T24" fmla="*/ 116 w 440"/>
              <a:gd name="T25" fmla="*/ 36 h 476"/>
              <a:gd name="T26" fmla="*/ 164 w 440"/>
              <a:gd name="T27" fmla="*/ 32 h 476"/>
              <a:gd name="T28" fmla="*/ 224 w 440"/>
              <a:gd name="T29" fmla="*/ 24 h 476"/>
              <a:gd name="T30" fmla="*/ 280 w 440"/>
              <a:gd name="T31" fmla="*/ 20 h 476"/>
              <a:gd name="T32" fmla="*/ 312 w 440"/>
              <a:gd name="T33" fmla="*/ 12 h 476"/>
              <a:gd name="T34" fmla="*/ 324 w 440"/>
              <a:gd name="T35" fmla="*/ 4 h 476"/>
              <a:gd name="T36" fmla="*/ 340 w 440"/>
              <a:gd name="T37" fmla="*/ 0 h 476"/>
              <a:gd name="T38" fmla="*/ 372 w 440"/>
              <a:gd name="T39" fmla="*/ 4 h 476"/>
              <a:gd name="T40" fmla="*/ 428 w 440"/>
              <a:gd name="T41" fmla="*/ 36 h 476"/>
              <a:gd name="T42" fmla="*/ 440 w 440"/>
              <a:gd name="T43" fmla="*/ 52 h 476"/>
              <a:gd name="T44" fmla="*/ 432 w 440"/>
              <a:gd name="T45" fmla="*/ 64 h 476"/>
              <a:gd name="T46" fmla="*/ 424 w 440"/>
              <a:gd name="T47" fmla="*/ 72 h 476"/>
              <a:gd name="T48" fmla="*/ 420 w 440"/>
              <a:gd name="T49" fmla="*/ 96 h 476"/>
              <a:gd name="T50" fmla="*/ 416 w 440"/>
              <a:gd name="T51" fmla="*/ 136 h 476"/>
              <a:gd name="T52" fmla="*/ 404 w 440"/>
              <a:gd name="T53" fmla="*/ 256 h 476"/>
              <a:gd name="T54" fmla="*/ 384 w 440"/>
              <a:gd name="T55" fmla="*/ 344 h 476"/>
              <a:gd name="T56" fmla="*/ 364 w 440"/>
              <a:gd name="T57" fmla="*/ 400 h 476"/>
              <a:gd name="T58" fmla="*/ 332 w 440"/>
              <a:gd name="T59" fmla="*/ 440 h 476"/>
              <a:gd name="T60" fmla="*/ 292 w 440"/>
              <a:gd name="T61" fmla="*/ 472 h 476"/>
              <a:gd name="T62" fmla="*/ 260 w 440"/>
              <a:gd name="T63" fmla="*/ 476 h 476"/>
              <a:gd name="T64" fmla="*/ 252 w 440"/>
              <a:gd name="T65" fmla="*/ 456 h 476"/>
              <a:gd name="T66" fmla="*/ 244 w 440"/>
              <a:gd name="T67" fmla="*/ 440 h 476"/>
              <a:gd name="T68" fmla="*/ 228 w 440"/>
              <a:gd name="T69" fmla="*/ 424 h 476"/>
              <a:gd name="T70" fmla="*/ 196 w 440"/>
              <a:gd name="T71" fmla="*/ 404 h 476"/>
              <a:gd name="T72" fmla="*/ 172 w 440"/>
              <a:gd name="T73" fmla="*/ 388 h 476"/>
              <a:gd name="T74" fmla="*/ 164 w 440"/>
              <a:gd name="T75" fmla="*/ 380 h 476"/>
              <a:gd name="T76" fmla="*/ 168 w 440"/>
              <a:gd name="T77" fmla="*/ 372 h 476"/>
              <a:gd name="T78" fmla="*/ 188 w 440"/>
              <a:gd name="T79" fmla="*/ 372 h 476"/>
              <a:gd name="T80" fmla="*/ 220 w 440"/>
              <a:gd name="T81" fmla="*/ 380 h 476"/>
              <a:gd name="T82" fmla="*/ 256 w 440"/>
              <a:gd name="T83" fmla="*/ 384 h 476"/>
              <a:gd name="T84" fmla="*/ 276 w 440"/>
              <a:gd name="T85" fmla="*/ 388 h 476"/>
              <a:gd name="T86" fmla="*/ 288 w 440"/>
              <a:gd name="T87" fmla="*/ 380 h 476"/>
              <a:gd name="T88" fmla="*/ 308 w 440"/>
              <a:gd name="T89" fmla="*/ 352 h 476"/>
              <a:gd name="T90" fmla="*/ 316 w 440"/>
              <a:gd name="T91" fmla="*/ 320 h 476"/>
              <a:gd name="T92" fmla="*/ 328 w 440"/>
              <a:gd name="T93" fmla="*/ 280 h 476"/>
              <a:gd name="T94" fmla="*/ 340 w 440"/>
              <a:gd name="T95" fmla="*/ 216 h 476"/>
              <a:gd name="T96" fmla="*/ 348 w 440"/>
              <a:gd name="T97" fmla="*/ 136 h 476"/>
              <a:gd name="T98" fmla="*/ 348 w 440"/>
              <a:gd name="T99" fmla="*/ 104 h 476"/>
              <a:gd name="T100" fmla="*/ 348 w 440"/>
              <a:gd name="T101" fmla="*/ 76 h 4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40" h="476">
                <a:moveTo>
                  <a:pt x="348" y="76"/>
                </a:moveTo>
                <a:lnTo>
                  <a:pt x="344" y="68"/>
                </a:lnTo>
                <a:lnTo>
                  <a:pt x="344" y="64"/>
                </a:lnTo>
                <a:lnTo>
                  <a:pt x="344" y="60"/>
                </a:lnTo>
                <a:lnTo>
                  <a:pt x="340" y="56"/>
                </a:lnTo>
                <a:lnTo>
                  <a:pt x="340" y="56"/>
                </a:lnTo>
                <a:lnTo>
                  <a:pt x="336" y="56"/>
                </a:lnTo>
                <a:lnTo>
                  <a:pt x="328" y="56"/>
                </a:lnTo>
                <a:lnTo>
                  <a:pt x="316" y="56"/>
                </a:lnTo>
                <a:lnTo>
                  <a:pt x="304" y="56"/>
                </a:lnTo>
                <a:lnTo>
                  <a:pt x="288" y="56"/>
                </a:lnTo>
                <a:lnTo>
                  <a:pt x="272" y="56"/>
                </a:lnTo>
                <a:lnTo>
                  <a:pt x="252" y="60"/>
                </a:lnTo>
                <a:lnTo>
                  <a:pt x="232" y="60"/>
                </a:lnTo>
                <a:lnTo>
                  <a:pt x="212" y="64"/>
                </a:lnTo>
                <a:lnTo>
                  <a:pt x="188" y="68"/>
                </a:lnTo>
                <a:lnTo>
                  <a:pt x="164" y="72"/>
                </a:lnTo>
                <a:lnTo>
                  <a:pt x="132" y="80"/>
                </a:lnTo>
                <a:lnTo>
                  <a:pt x="120" y="84"/>
                </a:lnTo>
                <a:lnTo>
                  <a:pt x="104" y="84"/>
                </a:lnTo>
                <a:lnTo>
                  <a:pt x="92" y="88"/>
                </a:lnTo>
                <a:lnTo>
                  <a:pt x="80" y="88"/>
                </a:lnTo>
                <a:lnTo>
                  <a:pt x="72" y="88"/>
                </a:lnTo>
                <a:lnTo>
                  <a:pt x="64" y="88"/>
                </a:lnTo>
                <a:lnTo>
                  <a:pt x="60" y="88"/>
                </a:lnTo>
                <a:lnTo>
                  <a:pt x="56" y="88"/>
                </a:lnTo>
                <a:lnTo>
                  <a:pt x="48" y="84"/>
                </a:lnTo>
                <a:lnTo>
                  <a:pt x="36" y="80"/>
                </a:lnTo>
                <a:lnTo>
                  <a:pt x="20" y="72"/>
                </a:lnTo>
                <a:lnTo>
                  <a:pt x="12" y="68"/>
                </a:lnTo>
                <a:lnTo>
                  <a:pt x="4" y="60"/>
                </a:lnTo>
                <a:lnTo>
                  <a:pt x="0" y="52"/>
                </a:lnTo>
                <a:lnTo>
                  <a:pt x="0" y="44"/>
                </a:lnTo>
                <a:lnTo>
                  <a:pt x="20" y="44"/>
                </a:lnTo>
                <a:lnTo>
                  <a:pt x="44" y="44"/>
                </a:lnTo>
                <a:lnTo>
                  <a:pt x="68" y="40"/>
                </a:lnTo>
                <a:lnTo>
                  <a:pt x="92" y="40"/>
                </a:lnTo>
                <a:lnTo>
                  <a:pt x="104" y="40"/>
                </a:lnTo>
                <a:lnTo>
                  <a:pt x="116" y="36"/>
                </a:lnTo>
                <a:lnTo>
                  <a:pt x="132" y="36"/>
                </a:lnTo>
                <a:lnTo>
                  <a:pt x="148" y="36"/>
                </a:lnTo>
                <a:lnTo>
                  <a:pt x="164" y="32"/>
                </a:lnTo>
                <a:lnTo>
                  <a:pt x="184" y="32"/>
                </a:lnTo>
                <a:lnTo>
                  <a:pt x="204" y="28"/>
                </a:lnTo>
                <a:lnTo>
                  <a:pt x="224" y="24"/>
                </a:lnTo>
                <a:lnTo>
                  <a:pt x="244" y="24"/>
                </a:lnTo>
                <a:lnTo>
                  <a:pt x="264" y="20"/>
                </a:lnTo>
                <a:lnTo>
                  <a:pt x="280" y="20"/>
                </a:lnTo>
                <a:lnTo>
                  <a:pt x="292" y="16"/>
                </a:lnTo>
                <a:lnTo>
                  <a:pt x="304" y="16"/>
                </a:lnTo>
                <a:lnTo>
                  <a:pt x="312" y="12"/>
                </a:lnTo>
                <a:lnTo>
                  <a:pt x="316" y="8"/>
                </a:lnTo>
                <a:lnTo>
                  <a:pt x="320" y="8"/>
                </a:lnTo>
                <a:lnTo>
                  <a:pt x="324" y="4"/>
                </a:lnTo>
                <a:lnTo>
                  <a:pt x="328" y="4"/>
                </a:lnTo>
                <a:lnTo>
                  <a:pt x="336" y="0"/>
                </a:lnTo>
                <a:lnTo>
                  <a:pt x="340" y="0"/>
                </a:lnTo>
                <a:lnTo>
                  <a:pt x="348" y="0"/>
                </a:lnTo>
                <a:lnTo>
                  <a:pt x="360" y="4"/>
                </a:lnTo>
                <a:lnTo>
                  <a:pt x="372" y="4"/>
                </a:lnTo>
                <a:lnTo>
                  <a:pt x="384" y="8"/>
                </a:lnTo>
                <a:lnTo>
                  <a:pt x="404" y="20"/>
                </a:lnTo>
                <a:lnTo>
                  <a:pt x="428" y="36"/>
                </a:lnTo>
                <a:lnTo>
                  <a:pt x="436" y="40"/>
                </a:lnTo>
                <a:lnTo>
                  <a:pt x="440" y="48"/>
                </a:lnTo>
                <a:lnTo>
                  <a:pt x="440" y="52"/>
                </a:lnTo>
                <a:lnTo>
                  <a:pt x="440" y="52"/>
                </a:lnTo>
                <a:lnTo>
                  <a:pt x="436" y="60"/>
                </a:lnTo>
                <a:lnTo>
                  <a:pt x="432" y="64"/>
                </a:lnTo>
                <a:lnTo>
                  <a:pt x="428" y="64"/>
                </a:lnTo>
                <a:lnTo>
                  <a:pt x="428" y="68"/>
                </a:lnTo>
                <a:lnTo>
                  <a:pt x="424" y="72"/>
                </a:lnTo>
                <a:lnTo>
                  <a:pt x="424" y="76"/>
                </a:lnTo>
                <a:lnTo>
                  <a:pt x="424" y="84"/>
                </a:lnTo>
                <a:lnTo>
                  <a:pt x="420" y="96"/>
                </a:lnTo>
                <a:lnTo>
                  <a:pt x="420" y="108"/>
                </a:lnTo>
                <a:lnTo>
                  <a:pt x="420" y="120"/>
                </a:lnTo>
                <a:lnTo>
                  <a:pt x="416" y="136"/>
                </a:lnTo>
                <a:lnTo>
                  <a:pt x="416" y="168"/>
                </a:lnTo>
                <a:lnTo>
                  <a:pt x="412" y="196"/>
                </a:lnTo>
                <a:lnTo>
                  <a:pt x="404" y="256"/>
                </a:lnTo>
                <a:lnTo>
                  <a:pt x="400" y="284"/>
                </a:lnTo>
                <a:lnTo>
                  <a:pt x="392" y="316"/>
                </a:lnTo>
                <a:lnTo>
                  <a:pt x="384" y="344"/>
                </a:lnTo>
                <a:lnTo>
                  <a:pt x="376" y="372"/>
                </a:lnTo>
                <a:lnTo>
                  <a:pt x="368" y="384"/>
                </a:lnTo>
                <a:lnTo>
                  <a:pt x="364" y="400"/>
                </a:lnTo>
                <a:lnTo>
                  <a:pt x="356" y="412"/>
                </a:lnTo>
                <a:lnTo>
                  <a:pt x="348" y="420"/>
                </a:lnTo>
                <a:lnTo>
                  <a:pt x="332" y="440"/>
                </a:lnTo>
                <a:lnTo>
                  <a:pt x="320" y="456"/>
                </a:lnTo>
                <a:lnTo>
                  <a:pt x="304" y="464"/>
                </a:lnTo>
                <a:lnTo>
                  <a:pt x="292" y="472"/>
                </a:lnTo>
                <a:lnTo>
                  <a:pt x="280" y="476"/>
                </a:lnTo>
                <a:lnTo>
                  <a:pt x="268" y="476"/>
                </a:lnTo>
                <a:lnTo>
                  <a:pt x="260" y="476"/>
                </a:lnTo>
                <a:lnTo>
                  <a:pt x="252" y="472"/>
                </a:lnTo>
                <a:lnTo>
                  <a:pt x="252" y="464"/>
                </a:lnTo>
                <a:lnTo>
                  <a:pt x="252" y="456"/>
                </a:lnTo>
                <a:lnTo>
                  <a:pt x="252" y="452"/>
                </a:lnTo>
                <a:lnTo>
                  <a:pt x="248" y="448"/>
                </a:lnTo>
                <a:lnTo>
                  <a:pt x="244" y="440"/>
                </a:lnTo>
                <a:lnTo>
                  <a:pt x="240" y="436"/>
                </a:lnTo>
                <a:lnTo>
                  <a:pt x="232" y="428"/>
                </a:lnTo>
                <a:lnTo>
                  <a:pt x="228" y="424"/>
                </a:lnTo>
                <a:lnTo>
                  <a:pt x="216" y="416"/>
                </a:lnTo>
                <a:lnTo>
                  <a:pt x="208" y="412"/>
                </a:lnTo>
                <a:lnTo>
                  <a:pt x="196" y="404"/>
                </a:lnTo>
                <a:lnTo>
                  <a:pt x="188" y="400"/>
                </a:lnTo>
                <a:lnTo>
                  <a:pt x="180" y="396"/>
                </a:lnTo>
                <a:lnTo>
                  <a:pt x="172" y="388"/>
                </a:lnTo>
                <a:lnTo>
                  <a:pt x="168" y="384"/>
                </a:lnTo>
                <a:lnTo>
                  <a:pt x="164" y="384"/>
                </a:lnTo>
                <a:lnTo>
                  <a:pt x="164" y="380"/>
                </a:lnTo>
                <a:lnTo>
                  <a:pt x="164" y="376"/>
                </a:lnTo>
                <a:lnTo>
                  <a:pt x="164" y="372"/>
                </a:lnTo>
                <a:lnTo>
                  <a:pt x="168" y="372"/>
                </a:lnTo>
                <a:lnTo>
                  <a:pt x="172" y="372"/>
                </a:lnTo>
                <a:lnTo>
                  <a:pt x="180" y="372"/>
                </a:lnTo>
                <a:lnTo>
                  <a:pt x="188" y="372"/>
                </a:lnTo>
                <a:lnTo>
                  <a:pt x="196" y="376"/>
                </a:lnTo>
                <a:lnTo>
                  <a:pt x="208" y="376"/>
                </a:lnTo>
                <a:lnTo>
                  <a:pt x="220" y="380"/>
                </a:lnTo>
                <a:lnTo>
                  <a:pt x="236" y="380"/>
                </a:lnTo>
                <a:lnTo>
                  <a:pt x="244" y="384"/>
                </a:lnTo>
                <a:lnTo>
                  <a:pt x="256" y="384"/>
                </a:lnTo>
                <a:lnTo>
                  <a:pt x="264" y="384"/>
                </a:lnTo>
                <a:lnTo>
                  <a:pt x="272" y="388"/>
                </a:lnTo>
                <a:lnTo>
                  <a:pt x="276" y="388"/>
                </a:lnTo>
                <a:lnTo>
                  <a:pt x="280" y="388"/>
                </a:lnTo>
                <a:lnTo>
                  <a:pt x="284" y="384"/>
                </a:lnTo>
                <a:lnTo>
                  <a:pt x="288" y="380"/>
                </a:lnTo>
                <a:lnTo>
                  <a:pt x="292" y="376"/>
                </a:lnTo>
                <a:lnTo>
                  <a:pt x="300" y="364"/>
                </a:lnTo>
                <a:lnTo>
                  <a:pt x="308" y="352"/>
                </a:lnTo>
                <a:lnTo>
                  <a:pt x="312" y="344"/>
                </a:lnTo>
                <a:lnTo>
                  <a:pt x="312" y="332"/>
                </a:lnTo>
                <a:lnTo>
                  <a:pt x="316" y="320"/>
                </a:lnTo>
                <a:lnTo>
                  <a:pt x="320" y="308"/>
                </a:lnTo>
                <a:lnTo>
                  <a:pt x="324" y="296"/>
                </a:lnTo>
                <a:lnTo>
                  <a:pt x="328" y="280"/>
                </a:lnTo>
                <a:lnTo>
                  <a:pt x="328" y="264"/>
                </a:lnTo>
                <a:lnTo>
                  <a:pt x="332" y="248"/>
                </a:lnTo>
                <a:lnTo>
                  <a:pt x="340" y="216"/>
                </a:lnTo>
                <a:lnTo>
                  <a:pt x="344" y="184"/>
                </a:lnTo>
                <a:lnTo>
                  <a:pt x="344" y="156"/>
                </a:lnTo>
                <a:lnTo>
                  <a:pt x="348" y="136"/>
                </a:lnTo>
                <a:lnTo>
                  <a:pt x="348" y="124"/>
                </a:lnTo>
                <a:lnTo>
                  <a:pt x="348" y="112"/>
                </a:lnTo>
                <a:lnTo>
                  <a:pt x="348" y="104"/>
                </a:lnTo>
                <a:lnTo>
                  <a:pt x="348" y="96"/>
                </a:lnTo>
                <a:lnTo>
                  <a:pt x="348" y="84"/>
                </a:lnTo>
                <a:lnTo>
                  <a:pt x="348" y="76"/>
                </a:lnTo>
                <a:lnTo>
                  <a:pt x="348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538">
            <a:extLst>
              <a:ext uri="{FF2B5EF4-FFF2-40B4-BE49-F238E27FC236}">
                <a16:creationId xmlns:a16="http://schemas.microsoft.com/office/drawing/2014/main" xmlns="" id="{863A52EE-6971-4458-AD06-200537BD1E76}"/>
              </a:ext>
            </a:extLst>
          </p:cNvPr>
          <p:cNvSpPr>
            <a:spLocks/>
          </p:cNvSpPr>
          <p:nvPr/>
        </p:nvSpPr>
        <p:spPr bwMode="auto">
          <a:xfrm>
            <a:off x="1475724" y="1230857"/>
            <a:ext cx="405059" cy="942237"/>
          </a:xfrm>
          <a:custGeom>
            <a:avLst/>
            <a:gdLst>
              <a:gd name="T0" fmla="*/ 24 w 104"/>
              <a:gd name="T1" fmla="*/ 0 h 200"/>
              <a:gd name="T2" fmla="*/ 36 w 104"/>
              <a:gd name="T3" fmla="*/ 0 h 200"/>
              <a:gd name="T4" fmla="*/ 48 w 104"/>
              <a:gd name="T5" fmla="*/ 4 h 200"/>
              <a:gd name="T6" fmla="*/ 64 w 104"/>
              <a:gd name="T7" fmla="*/ 8 h 200"/>
              <a:gd name="T8" fmla="*/ 80 w 104"/>
              <a:gd name="T9" fmla="*/ 12 h 200"/>
              <a:gd name="T10" fmla="*/ 92 w 104"/>
              <a:gd name="T11" fmla="*/ 68 h 200"/>
              <a:gd name="T12" fmla="*/ 100 w 104"/>
              <a:gd name="T13" fmla="*/ 128 h 200"/>
              <a:gd name="T14" fmla="*/ 104 w 104"/>
              <a:gd name="T15" fmla="*/ 144 h 200"/>
              <a:gd name="T16" fmla="*/ 104 w 104"/>
              <a:gd name="T17" fmla="*/ 160 h 200"/>
              <a:gd name="T18" fmla="*/ 104 w 104"/>
              <a:gd name="T19" fmla="*/ 168 h 200"/>
              <a:gd name="T20" fmla="*/ 100 w 104"/>
              <a:gd name="T21" fmla="*/ 180 h 200"/>
              <a:gd name="T22" fmla="*/ 100 w 104"/>
              <a:gd name="T23" fmla="*/ 188 h 200"/>
              <a:gd name="T24" fmla="*/ 96 w 104"/>
              <a:gd name="T25" fmla="*/ 192 h 200"/>
              <a:gd name="T26" fmla="*/ 92 w 104"/>
              <a:gd name="T27" fmla="*/ 196 h 200"/>
              <a:gd name="T28" fmla="*/ 88 w 104"/>
              <a:gd name="T29" fmla="*/ 200 h 200"/>
              <a:gd name="T30" fmla="*/ 80 w 104"/>
              <a:gd name="T31" fmla="*/ 200 h 200"/>
              <a:gd name="T32" fmla="*/ 76 w 104"/>
              <a:gd name="T33" fmla="*/ 196 h 200"/>
              <a:gd name="T34" fmla="*/ 72 w 104"/>
              <a:gd name="T35" fmla="*/ 192 h 200"/>
              <a:gd name="T36" fmla="*/ 68 w 104"/>
              <a:gd name="T37" fmla="*/ 188 h 200"/>
              <a:gd name="T38" fmla="*/ 64 w 104"/>
              <a:gd name="T39" fmla="*/ 184 h 200"/>
              <a:gd name="T40" fmla="*/ 60 w 104"/>
              <a:gd name="T41" fmla="*/ 176 h 200"/>
              <a:gd name="T42" fmla="*/ 60 w 104"/>
              <a:gd name="T43" fmla="*/ 164 h 200"/>
              <a:gd name="T44" fmla="*/ 56 w 104"/>
              <a:gd name="T45" fmla="*/ 152 h 200"/>
              <a:gd name="T46" fmla="*/ 48 w 104"/>
              <a:gd name="T47" fmla="*/ 128 h 200"/>
              <a:gd name="T48" fmla="*/ 44 w 104"/>
              <a:gd name="T49" fmla="*/ 108 h 200"/>
              <a:gd name="T50" fmla="*/ 40 w 104"/>
              <a:gd name="T51" fmla="*/ 88 h 200"/>
              <a:gd name="T52" fmla="*/ 36 w 104"/>
              <a:gd name="T53" fmla="*/ 72 h 200"/>
              <a:gd name="T54" fmla="*/ 28 w 104"/>
              <a:gd name="T55" fmla="*/ 56 h 200"/>
              <a:gd name="T56" fmla="*/ 24 w 104"/>
              <a:gd name="T57" fmla="*/ 44 h 200"/>
              <a:gd name="T58" fmla="*/ 16 w 104"/>
              <a:gd name="T59" fmla="*/ 36 h 200"/>
              <a:gd name="T60" fmla="*/ 12 w 104"/>
              <a:gd name="T61" fmla="*/ 28 h 200"/>
              <a:gd name="T62" fmla="*/ 4 w 104"/>
              <a:gd name="T63" fmla="*/ 24 h 200"/>
              <a:gd name="T64" fmla="*/ 0 w 104"/>
              <a:gd name="T65" fmla="*/ 20 h 200"/>
              <a:gd name="T66" fmla="*/ 0 w 104"/>
              <a:gd name="T67" fmla="*/ 12 h 200"/>
              <a:gd name="T68" fmla="*/ 0 w 104"/>
              <a:gd name="T69" fmla="*/ 8 h 200"/>
              <a:gd name="T70" fmla="*/ 0 w 104"/>
              <a:gd name="T71" fmla="*/ 4 h 200"/>
              <a:gd name="T72" fmla="*/ 4 w 104"/>
              <a:gd name="T73" fmla="*/ 4 h 200"/>
              <a:gd name="T74" fmla="*/ 12 w 104"/>
              <a:gd name="T75" fmla="*/ 0 h 200"/>
              <a:gd name="T76" fmla="*/ 24 w 104"/>
              <a:gd name="T77" fmla="*/ 0 h 200"/>
              <a:gd name="T78" fmla="*/ 24 w 104"/>
              <a:gd name="T79" fmla="*/ 0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4" h="200">
                <a:moveTo>
                  <a:pt x="24" y="0"/>
                </a:moveTo>
                <a:lnTo>
                  <a:pt x="36" y="0"/>
                </a:lnTo>
                <a:lnTo>
                  <a:pt x="48" y="4"/>
                </a:lnTo>
                <a:lnTo>
                  <a:pt x="64" y="8"/>
                </a:lnTo>
                <a:lnTo>
                  <a:pt x="80" y="12"/>
                </a:lnTo>
                <a:lnTo>
                  <a:pt x="92" y="68"/>
                </a:lnTo>
                <a:lnTo>
                  <a:pt x="100" y="128"/>
                </a:lnTo>
                <a:lnTo>
                  <a:pt x="104" y="144"/>
                </a:lnTo>
                <a:lnTo>
                  <a:pt x="104" y="160"/>
                </a:lnTo>
                <a:lnTo>
                  <a:pt x="104" y="168"/>
                </a:lnTo>
                <a:lnTo>
                  <a:pt x="100" y="180"/>
                </a:lnTo>
                <a:lnTo>
                  <a:pt x="100" y="188"/>
                </a:lnTo>
                <a:lnTo>
                  <a:pt x="96" y="192"/>
                </a:lnTo>
                <a:lnTo>
                  <a:pt x="92" y="196"/>
                </a:lnTo>
                <a:lnTo>
                  <a:pt x="88" y="200"/>
                </a:lnTo>
                <a:lnTo>
                  <a:pt x="80" y="200"/>
                </a:lnTo>
                <a:lnTo>
                  <a:pt x="76" y="196"/>
                </a:lnTo>
                <a:lnTo>
                  <a:pt x="72" y="192"/>
                </a:lnTo>
                <a:lnTo>
                  <a:pt x="68" y="188"/>
                </a:lnTo>
                <a:lnTo>
                  <a:pt x="64" y="184"/>
                </a:lnTo>
                <a:lnTo>
                  <a:pt x="60" y="176"/>
                </a:lnTo>
                <a:lnTo>
                  <a:pt x="60" y="164"/>
                </a:lnTo>
                <a:lnTo>
                  <a:pt x="56" y="152"/>
                </a:lnTo>
                <a:lnTo>
                  <a:pt x="48" y="128"/>
                </a:lnTo>
                <a:lnTo>
                  <a:pt x="44" y="108"/>
                </a:lnTo>
                <a:lnTo>
                  <a:pt x="40" y="88"/>
                </a:lnTo>
                <a:lnTo>
                  <a:pt x="36" y="72"/>
                </a:lnTo>
                <a:lnTo>
                  <a:pt x="28" y="56"/>
                </a:lnTo>
                <a:lnTo>
                  <a:pt x="24" y="44"/>
                </a:lnTo>
                <a:lnTo>
                  <a:pt x="16" y="36"/>
                </a:lnTo>
                <a:lnTo>
                  <a:pt x="12" y="28"/>
                </a:ln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12" y="0"/>
                </a:lnTo>
                <a:lnTo>
                  <a:pt x="24" y="0"/>
                </a:lnTo>
                <a:lnTo>
                  <a:pt x="24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539">
            <a:extLst>
              <a:ext uri="{FF2B5EF4-FFF2-40B4-BE49-F238E27FC236}">
                <a16:creationId xmlns:a16="http://schemas.microsoft.com/office/drawing/2014/main" xmlns="" id="{07126AFD-3BC7-44B3-BAEC-B6D80904D741}"/>
              </a:ext>
            </a:extLst>
          </p:cNvPr>
          <p:cNvSpPr>
            <a:spLocks/>
          </p:cNvSpPr>
          <p:nvPr/>
        </p:nvSpPr>
        <p:spPr bwMode="auto">
          <a:xfrm>
            <a:off x="2270263" y="552446"/>
            <a:ext cx="342742" cy="2638264"/>
          </a:xfrm>
          <a:custGeom>
            <a:avLst/>
            <a:gdLst>
              <a:gd name="T0" fmla="*/ 4 w 88"/>
              <a:gd name="T1" fmla="*/ 0 h 560"/>
              <a:gd name="T2" fmla="*/ 12 w 88"/>
              <a:gd name="T3" fmla="*/ 0 h 560"/>
              <a:gd name="T4" fmla="*/ 24 w 88"/>
              <a:gd name="T5" fmla="*/ 0 h 560"/>
              <a:gd name="T6" fmla="*/ 36 w 88"/>
              <a:gd name="T7" fmla="*/ 0 h 560"/>
              <a:gd name="T8" fmla="*/ 56 w 88"/>
              <a:gd name="T9" fmla="*/ 8 h 560"/>
              <a:gd name="T10" fmla="*/ 72 w 88"/>
              <a:gd name="T11" fmla="*/ 12 h 560"/>
              <a:gd name="T12" fmla="*/ 80 w 88"/>
              <a:gd name="T13" fmla="*/ 16 h 560"/>
              <a:gd name="T14" fmla="*/ 88 w 88"/>
              <a:gd name="T15" fmla="*/ 24 h 560"/>
              <a:gd name="T16" fmla="*/ 88 w 88"/>
              <a:gd name="T17" fmla="*/ 36 h 560"/>
              <a:gd name="T18" fmla="*/ 84 w 88"/>
              <a:gd name="T19" fmla="*/ 44 h 560"/>
              <a:gd name="T20" fmla="*/ 84 w 88"/>
              <a:gd name="T21" fmla="*/ 48 h 560"/>
              <a:gd name="T22" fmla="*/ 84 w 88"/>
              <a:gd name="T23" fmla="*/ 60 h 560"/>
              <a:gd name="T24" fmla="*/ 80 w 88"/>
              <a:gd name="T25" fmla="*/ 76 h 560"/>
              <a:gd name="T26" fmla="*/ 80 w 88"/>
              <a:gd name="T27" fmla="*/ 100 h 560"/>
              <a:gd name="T28" fmla="*/ 80 w 88"/>
              <a:gd name="T29" fmla="*/ 128 h 560"/>
              <a:gd name="T30" fmla="*/ 80 w 88"/>
              <a:gd name="T31" fmla="*/ 164 h 560"/>
              <a:gd name="T32" fmla="*/ 80 w 88"/>
              <a:gd name="T33" fmla="*/ 208 h 560"/>
              <a:gd name="T34" fmla="*/ 80 w 88"/>
              <a:gd name="T35" fmla="*/ 256 h 560"/>
              <a:gd name="T36" fmla="*/ 80 w 88"/>
              <a:gd name="T37" fmla="*/ 308 h 560"/>
              <a:gd name="T38" fmla="*/ 80 w 88"/>
              <a:gd name="T39" fmla="*/ 352 h 560"/>
              <a:gd name="T40" fmla="*/ 80 w 88"/>
              <a:gd name="T41" fmla="*/ 392 h 560"/>
              <a:gd name="T42" fmla="*/ 76 w 88"/>
              <a:gd name="T43" fmla="*/ 424 h 560"/>
              <a:gd name="T44" fmla="*/ 76 w 88"/>
              <a:gd name="T45" fmla="*/ 456 h 560"/>
              <a:gd name="T46" fmla="*/ 76 w 88"/>
              <a:gd name="T47" fmla="*/ 480 h 560"/>
              <a:gd name="T48" fmla="*/ 76 w 88"/>
              <a:gd name="T49" fmla="*/ 500 h 560"/>
              <a:gd name="T50" fmla="*/ 72 w 88"/>
              <a:gd name="T51" fmla="*/ 512 h 560"/>
              <a:gd name="T52" fmla="*/ 68 w 88"/>
              <a:gd name="T53" fmla="*/ 532 h 560"/>
              <a:gd name="T54" fmla="*/ 64 w 88"/>
              <a:gd name="T55" fmla="*/ 548 h 560"/>
              <a:gd name="T56" fmla="*/ 56 w 88"/>
              <a:gd name="T57" fmla="*/ 560 h 560"/>
              <a:gd name="T58" fmla="*/ 52 w 88"/>
              <a:gd name="T59" fmla="*/ 560 h 560"/>
              <a:gd name="T60" fmla="*/ 44 w 88"/>
              <a:gd name="T61" fmla="*/ 560 h 560"/>
              <a:gd name="T62" fmla="*/ 36 w 88"/>
              <a:gd name="T63" fmla="*/ 552 h 560"/>
              <a:gd name="T64" fmla="*/ 32 w 88"/>
              <a:gd name="T65" fmla="*/ 540 h 560"/>
              <a:gd name="T66" fmla="*/ 28 w 88"/>
              <a:gd name="T67" fmla="*/ 528 h 560"/>
              <a:gd name="T68" fmla="*/ 24 w 88"/>
              <a:gd name="T69" fmla="*/ 496 h 560"/>
              <a:gd name="T70" fmla="*/ 20 w 88"/>
              <a:gd name="T71" fmla="*/ 468 h 560"/>
              <a:gd name="T72" fmla="*/ 20 w 88"/>
              <a:gd name="T73" fmla="*/ 456 h 560"/>
              <a:gd name="T74" fmla="*/ 20 w 88"/>
              <a:gd name="T75" fmla="*/ 444 h 560"/>
              <a:gd name="T76" fmla="*/ 20 w 88"/>
              <a:gd name="T77" fmla="*/ 424 h 560"/>
              <a:gd name="T78" fmla="*/ 16 w 88"/>
              <a:gd name="T79" fmla="*/ 396 h 560"/>
              <a:gd name="T80" fmla="*/ 16 w 88"/>
              <a:gd name="T81" fmla="*/ 364 h 560"/>
              <a:gd name="T82" fmla="*/ 16 w 88"/>
              <a:gd name="T83" fmla="*/ 328 h 560"/>
              <a:gd name="T84" fmla="*/ 16 w 88"/>
              <a:gd name="T85" fmla="*/ 284 h 560"/>
              <a:gd name="T86" fmla="*/ 16 w 88"/>
              <a:gd name="T87" fmla="*/ 236 h 560"/>
              <a:gd name="T88" fmla="*/ 16 w 88"/>
              <a:gd name="T89" fmla="*/ 188 h 560"/>
              <a:gd name="T90" fmla="*/ 16 w 88"/>
              <a:gd name="T91" fmla="*/ 144 h 560"/>
              <a:gd name="T92" fmla="*/ 16 w 88"/>
              <a:gd name="T93" fmla="*/ 108 h 560"/>
              <a:gd name="T94" fmla="*/ 12 w 88"/>
              <a:gd name="T95" fmla="*/ 80 h 560"/>
              <a:gd name="T96" fmla="*/ 12 w 88"/>
              <a:gd name="T97" fmla="*/ 56 h 560"/>
              <a:gd name="T98" fmla="*/ 8 w 88"/>
              <a:gd name="T99" fmla="*/ 36 h 560"/>
              <a:gd name="T100" fmla="*/ 8 w 88"/>
              <a:gd name="T101" fmla="*/ 24 h 560"/>
              <a:gd name="T102" fmla="*/ 8 w 88"/>
              <a:gd name="T103" fmla="*/ 20 h 560"/>
              <a:gd name="T104" fmla="*/ 0 w 88"/>
              <a:gd name="T105" fmla="*/ 12 h 560"/>
              <a:gd name="T106" fmla="*/ 4 w 88"/>
              <a:gd name="T107" fmla="*/ 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8" h="560">
                <a:moveTo>
                  <a:pt x="4" y="0"/>
                </a:move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28" y="0"/>
                </a:lnTo>
                <a:lnTo>
                  <a:pt x="36" y="0"/>
                </a:lnTo>
                <a:lnTo>
                  <a:pt x="48" y="4"/>
                </a:lnTo>
                <a:lnTo>
                  <a:pt x="56" y="8"/>
                </a:lnTo>
                <a:lnTo>
                  <a:pt x="64" y="8"/>
                </a:lnTo>
                <a:lnTo>
                  <a:pt x="72" y="12"/>
                </a:lnTo>
                <a:lnTo>
                  <a:pt x="76" y="12"/>
                </a:lnTo>
                <a:lnTo>
                  <a:pt x="80" y="16"/>
                </a:lnTo>
                <a:lnTo>
                  <a:pt x="84" y="20"/>
                </a:lnTo>
                <a:lnTo>
                  <a:pt x="88" y="24"/>
                </a:lnTo>
                <a:lnTo>
                  <a:pt x="88" y="28"/>
                </a:lnTo>
                <a:lnTo>
                  <a:pt x="88" y="36"/>
                </a:lnTo>
                <a:lnTo>
                  <a:pt x="88" y="40"/>
                </a:lnTo>
                <a:lnTo>
                  <a:pt x="84" y="44"/>
                </a:lnTo>
                <a:lnTo>
                  <a:pt x="84" y="44"/>
                </a:lnTo>
                <a:lnTo>
                  <a:pt x="84" y="48"/>
                </a:lnTo>
                <a:lnTo>
                  <a:pt x="84" y="52"/>
                </a:lnTo>
                <a:lnTo>
                  <a:pt x="84" y="60"/>
                </a:lnTo>
                <a:lnTo>
                  <a:pt x="84" y="68"/>
                </a:lnTo>
                <a:lnTo>
                  <a:pt x="80" y="76"/>
                </a:lnTo>
                <a:lnTo>
                  <a:pt x="80" y="88"/>
                </a:lnTo>
                <a:lnTo>
                  <a:pt x="80" y="100"/>
                </a:lnTo>
                <a:lnTo>
                  <a:pt x="80" y="112"/>
                </a:lnTo>
                <a:lnTo>
                  <a:pt x="80" y="128"/>
                </a:lnTo>
                <a:lnTo>
                  <a:pt x="80" y="148"/>
                </a:lnTo>
                <a:lnTo>
                  <a:pt x="80" y="164"/>
                </a:lnTo>
                <a:lnTo>
                  <a:pt x="80" y="188"/>
                </a:lnTo>
                <a:lnTo>
                  <a:pt x="80" y="208"/>
                </a:lnTo>
                <a:lnTo>
                  <a:pt x="80" y="232"/>
                </a:lnTo>
                <a:lnTo>
                  <a:pt x="80" y="256"/>
                </a:lnTo>
                <a:lnTo>
                  <a:pt x="80" y="284"/>
                </a:lnTo>
                <a:lnTo>
                  <a:pt x="80" y="308"/>
                </a:lnTo>
                <a:lnTo>
                  <a:pt x="80" y="328"/>
                </a:lnTo>
                <a:lnTo>
                  <a:pt x="80" y="352"/>
                </a:lnTo>
                <a:lnTo>
                  <a:pt x="80" y="372"/>
                </a:lnTo>
                <a:lnTo>
                  <a:pt x="80" y="392"/>
                </a:lnTo>
                <a:lnTo>
                  <a:pt x="76" y="408"/>
                </a:lnTo>
                <a:lnTo>
                  <a:pt x="76" y="424"/>
                </a:lnTo>
                <a:lnTo>
                  <a:pt x="76" y="440"/>
                </a:lnTo>
                <a:lnTo>
                  <a:pt x="76" y="456"/>
                </a:lnTo>
                <a:lnTo>
                  <a:pt x="76" y="468"/>
                </a:lnTo>
                <a:lnTo>
                  <a:pt x="76" y="480"/>
                </a:lnTo>
                <a:lnTo>
                  <a:pt x="76" y="488"/>
                </a:lnTo>
                <a:lnTo>
                  <a:pt x="76" y="500"/>
                </a:lnTo>
                <a:lnTo>
                  <a:pt x="76" y="504"/>
                </a:lnTo>
                <a:lnTo>
                  <a:pt x="72" y="512"/>
                </a:lnTo>
                <a:lnTo>
                  <a:pt x="72" y="524"/>
                </a:lnTo>
                <a:lnTo>
                  <a:pt x="68" y="532"/>
                </a:lnTo>
                <a:lnTo>
                  <a:pt x="64" y="544"/>
                </a:lnTo>
                <a:lnTo>
                  <a:pt x="64" y="548"/>
                </a:lnTo>
                <a:lnTo>
                  <a:pt x="60" y="556"/>
                </a:lnTo>
                <a:lnTo>
                  <a:pt x="56" y="560"/>
                </a:lnTo>
                <a:lnTo>
                  <a:pt x="52" y="560"/>
                </a:lnTo>
                <a:lnTo>
                  <a:pt x="52" y="560"/>
                </a:lnTo>
                <a:lnTo>
                  <a:pt x="48" y="560"/>
                </a:lnTo>
                <a:lnTo>
                  <a:pt x="44" y="560"/>
                </a:lnTo>
                <a:lnTo>
                  <a:pt x="40" y="556"/>
                </a:lnTo>
                <a:lnTo>
                  <a:pt x="36" y="552"/>
                </a:lnTo>
                <a:lnTo>
                  <a:pt x="36" y="548"/>
                </a:lnTo>
                <a:lnTo>
                  <a:pt x="32" y="540"/>
                </a:lnTo>
                <a:lnTo>
                  <a:pt x="32" y="536"/>
                </a:lnTo>
                <a:lnTo>
                  <a:pt x="28" y="528"/>
                </a:lnTo>
                <a:lnTo>
                  <a:pt x="24" y="508"/>
                </a:lnTo>
                <a:lnTo>
                  <a:pt x="24" y="496"/>
                </a:lnTo>
                <a:lnTo>
                  <a:pt x="20" y="480"/>
                </a:lnTo>
                <a:lnTo>
                  <a:pt x="20" y="468"/>
                </a:lnTo>
                <a:lnTo>
                  <a:pt x="20" y="464"/>
                </a:lnTo>
                <a:lnTo>
                  <a:pt x="20" y="456"/>
                </a:lnTo>
                <a:lnTo>
                  <a:pt x="20" y="452"/>
                </a:lnTo>
                <a:lnTo>
                  <a:pt x="20" y="444"/>
                </a:lnTo>
                <a:lnTo>
                  <a:pt x="20" y="432"/>
                </a:lnTo>
                <a:lnTo>
                  <a:pt x="20" y="424"/>
                </a:lnTo>
                <a:lnTo>
                  <a:pt x="20" y="412"/>
                </a:lnTo>
                <a:lnTo>
                  <a:pt x="16" y="396"/>
                </a:lnTo>
                <a:lnTo>
                  <a:pt x="16" y="384"/>
                </a:lnTo>
                <a:lnTo>
                  <a:pt x="16" y="364"/>
                </a:lnTo>
                <a:lnTo>
                  <a:pt x="16" y="348"/>
                </a:lnTo>
                <a:lnTo>
                  <a:pt x="16" y="328"/>
                </a:lnTo>
                <a:lnTo>
                  <a:pt x="16" y="308"/>
                </a:lnTo>
                <a:lnTo>
                  <a:pt x="16" y="284"/>
                </a:lnTo>
                <a:lnTo>
                  <a:pt x="16" y="260"/>
                </a:lnTo>
                <a:lnTo>
                  <a:pt x="16" y="236"/>
                </a:lnTo>
                <a:lnTo>
                  <a:pt x="16" y="212"/>
                </a:lnTo>
                <a:lnTo>
                  <a:pt x="16" y="188"/>
                </a:lnTo>
                <a:lnTo>
                  <a:pt x="16" y="164"/>
                </a:lnTo>
                <a:lnTo>
                  <a:pt x="16" y="144"/>
                </a:lnTo>
                <a:lnTo>
                  <a:pt x="16" y="128"/>
                </a:lnTo>
                <a:lnTo>
                  <a:pt x="16" y="108"/>
                </a:lnTo>
                <a:lnTo>
                  <a:pt x="12" y="92"/>
                </a:lnTo>
                <a:lnTo>
                  <a:pt x="12" y="80"/>
                </a:lnTo>
                <a:lnTo>
                  <a:pt x="12" y="64"/>
                </a:lnTo>
                <a:lnTo>
                  <a:pt x="12" y="56"/>
                </a:lnTo>
                <a:lnTo>
                  <a:pt x="12" y="44"/>
                </a:lnTo>
                <a:lnTo>
                  <a:pt x="8" y="36"/>
                </a:lnTo>
                <a:lnTo>
                  <a:pt x="8" y="32"/>
                </a:lnTo>
                <a:lnTo>
                  <a:pt x="8" y="24"/>
                </a:lnTo>
                <a:lnTo>
                  <a:pt x="8" y="20"/>
                </a:lnTo>
                <a:lnTo>
                  <a:pt x="8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540">
            <a:extLst>
              <a:ext uri="{FF2B5EF4-FFF2-40B4-BE49-F238E27FC236}">
                <a16:creationId xmlns:a16="http://schemas.microsoft.com/office/drawing/2014/main" xmlns="" id="{F3426592-DC29-4585-8DD3-AE76253A4CC2}"/>
              </a:ext>
            </a:extLst>
          </p:cNvPr>
          <p:cNvSpPr>
            <a:spLocks/>
          </p:cNvSpPr>
          <p:nvPr/>
        </p:nvSpPr>
        <p:spPr bwMode="auto">
          <a:xfrm>
            <a:off x="1787308" y="1815044"/>
            <a:ext cx="1433286" cy="169603"/>
          </a:xfrm>
          <a:custGeom>
            <a:avLst/>
            <a:gdLst>
              <a:gd name="T0" fmla="*/ 356 w 368"/>
              <a:gd name="T1" fmla="*/ 4 h 36"/>
              <a:gd name="T2" fmla="*/ 360 w 368"/>
              <a:gd name="T3" fmla="*/ 4 h 36"/>
              <a:gd name="T4" fmla="*/ 364 w 368"/>
              <a:gd name="T5" fmla="*/ 8 h 36"/>
              <a:gd name="T6" fmla="*/ 368 w 368"/>
              <a:gd name="T7" fmla="*/ 8 h 36"/>
              <a:gd name="T8" fmla="*/ 368 w 368"/>
              <a:gd name="T9" fmla="*/ 8 h 36"/>
              <a:gd name="T10" fmla="*/ 368 w 368"/>
              <a:gd name="T11" fmla="*/ 12 h 36"/>
              <a:gd name="T12" fmla="*/ 364 w 368"/>
              <a:gd name="T13" fmla="*/ 12 h 36"/>
              <a:gd name="T14" fmla="*/ 364 w 368"/>
              <a:gd name="T15" fmla="*/ 16 h 36"/>
              <a:gd name="T16" fmla="*/ 360 w 368"/>
              <a:gd name="T17" fmla="*/ 16 h 36"/>
              <a:gd name="T18" fmla="*/ 356 w 368"/>
              <a:gd name="T19" fmla="*/ 16 h 36"/>
              <a:gd name="T20" fmla="*/ 352 w 368"/>
              <a:gd name="T21" fmla="*/ 16 h 36"/>
              <a:gd name="T22" fmla="*/ 348 w 368"/>
              <a:gd name="T23" fmla="*/ 16 h 36"/>
              <a:gd name="T24" fmla="*/ 340 w 368"/>
              <a:gd name="T25" fmla="*/ 16 h 36"/>
              <a:gd name="T26" fmla="*/ 332 w 368"/>
              <a:gd name="T27" fmla="*/ 16 h 36"/>
              <a:gd name="T28" fmla="*/ 324 w 368"/>
              <a:gd name="T29" fmla="*/ 16 h 36"/>
              <a:gd name="T30" fmla="*/ 316 w 368"/>
              <a:gd name="T31" fmla="*/ 16 h 36"/>
              <a:gd name="T32" fmla="*/ 304 w 368"/>
              <a:gd name="T33" fmla="*/ 16 h 36"/>
              <a:gd name="T34" fmla="*/ 288 w 368"/>
              <a:gd name="T35" fmla="*/ 16 h 36"/>
              <a:gd name="T36" fmla="*/ 276 w 368"/>
              <a:gd name="T37" fmla="*/ 20 h 36"/>
              <a:gd name="T38" fmla="*/ 260 w 368"/>
              <a:gd name="T39" fmla="*/ 20 h 36"/>
              <a:gd name="T40" fmla="*/ 240 w 368"/>
              <a:gd name="T41" fmla="*/ 20 h 36"/>
              <a:gd name="T42" fmla="*/ 220 w 368"/>
              <a:gd name="T43" fmla="*/ 24 h 36"/>
              <a:gd name="T44" fmla="*/ 200 w 368"/>
              <a:gd name="T45" fmla="*/ 24 h 36"/>
              <a:gd name="T46" fmla="*/ 172 w 368"/>
              <a:gd name="T47" fmla="*/ 24 h 36"/>
              <a:gd name="T48" fmla="*/ 148 w 368"/>
              <a:gd name="T49" fmla="*/ 28 h 36"/>
              <a:gd name="T50" fmla="*/ 120 w 368"/>
              <a:gd name="T51" fmla="*/ 32 h 36"/>
              <a:gd name="T52" fmla="*/ 96 w 368"/>
              <a:gd name="T53" fmla="*/ 32 h 36"/>
              <a:gd name="T54" fmla="*/ 76 w 368"/>
              <a:gd name="T55" fmla="*/ 36 h 36"/>
              <a:gd name="T56" fmla="*/ 56 w 368"/>
              <a:gd name="T57" fmla="*/ 36 h 36"/>
              <a:gd name="T58" fmla="*/ 40 w 368"/>
              <a:gd name="T59" fmla="*/ 36 h 36"/>
              <a:gd name="T60" fmla="*/ 24 w 368"/>
              <a:gd name="T61" fmla="*/ 36 h 36"/>
              <a:gd name="T62" fmla="*/ 12 w 368"/>
              <a:gd name="T63" fmla="*/ 36 h 36"/>
              <a:gd name="T64" fmla="*/ 0 w 368"/>
              <a:gd name="T65" fmla="*/ 36 h 36"/>
              <a:gd name="T66" fmla="*/ 0 w 368"/>
              <a:gd name="T67" fmla="*/ 24 h 36"/>
              <a:gd name="T68" fmla="*/ 8 w 368"/>
              <a:gd name="T69" fmla="*/ 24 h 36"/>
              <a:gd name="T70" fmla="*/ 20 w 368"/>
              <a:gd name="T71" fmla="*/ 24 h 36"/>
              <a:gd name="T72" fmla="*/ 32 w 368"/>
              <a:gd name="T73" fmla="*/ 24 h 36"/>
              <a:gd name="T74" fmla="*/ 44 w 368"/>
              <a:gd name="T75" fmla="*/ 24 h 36"/>
              <a:gd name="T76" fmla="*/ 52 w 368"/>
              <a:gd name="T77" fmla="*/ 24 h 36"/>
              <a:gd name="T78" fmla="*/ 64 w 368"/>
              <a:gd name="T79" fmla="*/ 20 h 36"/>
              <a:gd name="T80" fmla="*/ 80 w 368"/>
              <a:gd name="T81" fmla="*/ 20 h 36"/>
              <a:gd name="T82" fmla="*/ 96 w 368"/>
              <a:gd name="T83" fmla="*/ 20 h 36"/>
              <a:gd name="T84" fmla="*/ 116 w 368"/>
              <a:gd name="T85" fmla="*/ 16 h 36"/>
              <a:gd name="T86" fmla="*/ 140 w 368"/>
              <a:gd name="T87" fmla="*/ 16 h 36"/>
              <a:gd name="T88" fmla="*/ 168 w 368"/>
              <a:gd name="T89" fmla="*/ 12 h 36"/>
              <a:gd name="T90" fmla="*/ 196 w 368"/>
              <a:gd name="T91" fmla="*/ 8 h 36"/>
              <a:gd name="T92" fmla="*/ 228 w 368"/>
              <a:gd name="T93" fmla="*/ 8 h 36"/>
              <a:gd name="T94" fmla="*/ 252 w 368"/>
              <a:gd name="T95" fmla="*/ 4 h 36"/>
              <a:gd name="T96" fmla="*/ 276 w 368"/>
              <a:gd name="T97" fmla="*/ 4 h 36"/>
              <a:gd name="T98" fmla="*/ 296 w 368"/>
              <a:gd name="T99" fmla="*/ 0 h 36"/>
              <a:gd name="T100" fmla="*/ 308 w 368"/>
              <a:gd name="T101" fmla="*/ 0 h 36"/>
              <a:gd name="T102" fmla="*/ 320 w 368"/>
              <a:gd name="T103" fmla="*/ 0 h 36"/>
              <a:gd name="T104" fmla="*/ 332 w 368"/>
              <a:gd name="T105" fmla="*/ 0 h 36"/>
              <a:gd name="T106" fmla="*/ 336 w 368"/>
              <a:gd name="T107" fmla="*/ 0 h 36"/>
              <a:gd name="T108" fmla="*/ 348 w 368"/>
              <a:gd name="T109" fmla="*/ 0 h 36"/>
              <a:gd name="T110" fmla="*/ 356 w 368"/>
              <a:gd name="T111" fmla="*/ 4 h 36"/>
              <a:gd name="T112" fmla="*/ 356 w 368"/>
              <a:gd name="T113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68" h="36">
                <a:moveTo>
                  <a:pt x="356" y="4"/>
                </a:moveTo>
                <a:lnTo>
                  <a:pt x="360" y="4"/>
                </a:lnTo>
                <a:lnTo>
                  <a:pt x="364" y="8"/>
                </a:lnTo>
                <a:lnTo>
                  <a:pt x="368" y="8"/>
                </a:lnTo>
                <a:lnTo>
                  <a:pt x="368" y="8"/>
                </a:lnTo>
                <a:lnTo>
                  <a:pt x="368" y="12"/>
                </a:lnTo>
                <a:lnTo>
                  <a:pt x="364" y="12"/>
                </a:lnTo>
                <a:lnTo>
                  <a:pt x="364" y="16"/>
                </a:lnTo>
                <a:lnTo>
                  <a:pt x="360" y="16"/>
                </a:lnTo>
                <a:lnTo>
                  <a:pt x="356" y="16"/>
                </a:lnTo>
                <a:lnTo>
                  <a:pt x="352" y="16"/>
                </a:lnTo>
                <a:lnTo>
                  <a:pt x="348" y="16"/>
                </a:lnTo>
                <a:lnTo>
                  <a:pt x="340" y="16"/>
                </a:lnTo>
                <a:lnTo>
                  <a:pt x="332" y="16"/>
                </a:lnTo>
                <a:lnTo>
                  <a:pt x="324" y="16"/>
                </a:lnTo>
                <a:lnTo>
                  <a:pt x="316" y="16"/>
                </a:lnTo>
                <a:lnTo>
                  <a:pt x="304" y="16"/>
                </a:lnTo>
                <a:lnTo>
                  <a:pt x="288" y="16"/>
                </a:lnTo>
                <a:lnTo>
                  <a:pt x="276" y="20"/>
                </a:lnTo>
                <a:lnTo>
                  <a:pt x="260" y="20"/>
                </a:lnTo>
                <a:lnTo>
                  <a:pt x="240" y="20"/>
                </a:lnTo>
                <a:lnTo>
                  <a:pt x="220" y="24"/>
                </a:lnTo>
                <a:lnTo>
                  <a:pt x="200" y="24"/>
                </a:lnTo>
                <a:lnTo>
                  <a:pt x="172" y="24"/>
                </a:lnTo>
                <a:lnTo>
                  <a:pt x="148" y="28"/>
                </a:lnTo>
                <a:lnTo>
                  <a:pt x="120" y="32"/>
                </a:lnTo>
                <a:lnTo>
                  <a:pt x="96" y="32"/>
                </a:lnTo>
                <a:lnTo>
                  <a:pt x="76" y="36"/>
                </a:lnTo>
                <a:lnTo>
                  <a:pt x="56" y="36"/>
                </a:lnTo>
                <a:lnTo>
                  <a:pt x="40" y="36"/>
                </a:lnTo>
                <a:lnTo>
                  <a:pt x="24" y="36"/>
                </a:ln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8" y="24"/>
                </a:lnTo>
                <a:lnTo>
                  <a:pt x="20" y="24"/>
                </a:lnTo>
                <a:lnTo>
                  <a:pt x="32" y="24"/>
                </a:lnTo>
                <a:lnTo>
                  <a:pt x="44" y="24"/>
                </a:lnTo>
                <a:lnTo>
                  <a:pt x="52" y="24"/>
                </a:lnTo>
                <a:lnTo>
                  <a:pt x="64" y="20"/>
                </a:lnTo>
                <a:lnTo>
                  <a:pt x="80" y="20"/>
                </a:lnTo>
                <a:lnTo>
                  <a:pt x="96" y="20"/>
                </a:lnTo>
                <a:lnTo>
                  <a:pt x="116" y="16"/>
                </a:lnTo>
                <a:lnTo>
                  <a:pt x="140" y="16"/>
                </a:lnTo>
                <a:lnTo>
                  <a:pt x="168" y="12"/>
                </a:lnTo>
                <a:lnTo>
                  <a:pt x="196" y="8"/>
                </a:lnTo>
                <a:lnTo>
                  <a:pt x="228" y="8"/>
                </a:lnTo>
                <a:lnTo>
                  <a:pt x="252" y="4"/>
                </a:lnTo>
                <a:lnTo>
                  <a:pt x="276" y="4"/>
                </a:lnTo>
                <a:lnTo>
                  <a:pt x="296" y="0"/>
                </a:lnTo>
                <a:lnTo>
                  <a:pt x="308" y="0"/>
                </a:lnTo>
                <a:lnTo>
                  <a:pt x="320" y="0"/>
                </a:lnTo>
                <a:lnTo>
                  <a:pt x="332" y="0"/>
                </a:lnTo>
                <a:lnTo>
                  <a:pt x="336" y="0"/>
                </a:lnTo>
                <a:lnTo>
                  <a:pt x="348" y="0"/>
                </a:lnTo>
                <a:lnTo>
                  <a:pt x="356" y="4"/>
                </a:lnTo>
                <a:lnTo>
                  <a:pt x="356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541">
            <a:extLst>
              <a:ext uri="{FF2B5EF4-FFF2-40B4-BE49-F238E27FC236}">
                <a16:creationId xmlns:a16="http://schemas.microsoft.com/office/drawing/2014/main" xmlns="" id="{831F3F46-F3CC-4CB0-B54F-09C6AF730E48}"/>
              </a:ext>
            </a:extLst>
          </p:cNvPr>
          <p:cNvSpPr>
            <a:spLocks/>
          </p:cNvSpPr>
          <p:nvPr/>
        </p:nvSpPr>
        <p:spPr bwMode="auto">
          <a:xfrm>
            <a:off x="1615937" y="1098944"/>
            <a:ext cx="1869503" cy="772634"/>
          </a:xfrm>
          <a:custGeom>
            <a:avLst/>
            <a:gdLst>
              <a:gd name="T0" fmla="*/ 376 w 480"/>
              <a:gd name="T1" fmla="*/ 44 h 164"/>
              <a:gd name="T2" fmla="*/ 368 w 480"/>
              <a:gd name="T3" fmla="*/ 44 h 164"/>
              <a:gd name="T4" fmla="*/ 356 w 480"/>
              <a:gd name="T5" fmla="*/ 44 h 164"/>
              <a:gd name="T6" fmla="*/ 336 w 480"/>
              <a:gd name="T7" fmla="*/ 44 h 164"/>
              <a:gd name="T8" fmla="*/ 320 w 480"/>
              <a:gd name="T9" fmla="*/ 48 h 164"/>
              <a:gd name="T10" fmla="*/ 300 w 480"/>
              <a:gd name="T11" fmla="*/ 48 h 164"/>
              <a:gd name="T12" fmla="*/ 272 w 480"/>
              <a:gd name="T13" fmla="*/ 52 h 164"/>
              <a:gd name="T14" fmla="*/ 240 w 480"/>
              <a:gd name="T15" fmla="*/ 52 h 164"/>
              <a:gd name="T16" fmla="*/ 196 w 480"/>
              <a:gd name="T17" fmla="*/ 56 h 164"/>
              <a:gd name="T18" fmla="*/ 148 w 480"/>
              <a:gd name="T19" fmla="*/ 60 h 164"/>
              <a:gd name="T20" fmla="*/ 96 w 480"/>
              <a:gd name="T21" fmla="*/ 64 h 164"/>
              <a:gd name="T22" fmla="*/ 36 w 480"/>
              <a:gd name="T23" fmla="*/ 72 h 164"/>
              <a:gd name="T24" fmla="*/ 0 w 480"/>
              <a:gd name="T25" fmla="*/ 36 h 164"/>
              <a:gd name="T26" fmla="*/ 28 w 480"/>
              <a:gd name="T27" fmla="*/ 36 h 164"/>
              <a:gd name="T28" fmla="*/ 68 w 480"/>
              <a:gd name="T29" fmla="*/ 32 h 164"/>
              <a:gd name="T30" fmla="*/ 116 w 480"/>
              <a:gd name="T31" fmla="*/ 32 h 164"/>
              <a:gd name="T32" fmla="*/ 180 w 480"/>
              <a:gd name="T33" fmla="*/ 24 h 164"/>
              <a:gd name="T34" fmla="*/ 240 w 480"/>
              <a:gd name="T35" fmla="*/ 20 h 164"/>
              <a:gd name="T36" fmla="*/ 288 w 480"/>
              <a:gd name="T37" fmla="*/ 16 h 164"/>
              <a:gd name="T38" fmla="*/ 324 w 480"/>
              <a:gd name="T39" fmla="*/ 16 h 164"/>
              <a:gd name="T40" fmla="*/ 344 w 480"/>
              <a:gd name="T41" fmla="*/ 12 h 164"/>
              <a:gd name="T42" fmla="*/ 368 w 480"/>
              <a:gd name="T43" fmla="*/ 8 h 164"/>
              <a:gd name="T44" fmla="*/ 384 w 480"/>
              <a:gd name="T45" fmla="*/ 4 h 164"/>
              <a:gd name="T46" fmla="*/ 388 w 480"/>
              <a:gd name="T47" fmla="*/ 0 h 164"/>
              <a:gd name="T48" fmla="*/ 404 w 480"/>
              <a:gd name="T49" fmla="*/ 0 h 164"/>
              <a:gd name="T50" fmla="*/ 420 w 480"/>
              <a:gd name="T51" fmla="*/ 4 h 164"/>
              <a:gd name="T52" fmla="*/ 448 w 480"/>
              <a:gd name="T53" fmla="*/ 20 h 164"/>
              <a:gd name="T54" fmla="*/ 472 w 480"/>
              <a:gd name="T55" fmla="*/ 36 h 164"/>
              <a:gd name="T56" fmla="*/ 480 w 480"/>
              <a:gd name="T57" fmla="*/ 44 h 164"/>
              <a:gd name="T58" fmla="*/ 480 w 480"/>
              <a:gd name="T59" fmla="*/ 48 h 164"/>
              <a:gd name="T60" fmla="*/ 476 w 480"/>
              <a:gd name="T61" fmla="*/ 56 h 164"/>
              <a:gd name="T62" fmla="*/ 468 w 480"/>
              <a:gd name="T63" fmla="*/ 60 h 164"/>
              <a:gd name="T64" fmla="*/ 456 w 480"/>
              <a:gd name="T65" fmla="*/ 68 h 164"/>
              <a:gd name="T66" fmla="*/ 444 w 480"/>
              <a:gd name="T67" fmla="*/ 88 h 164"/>
              <a:gd name="T68" fmla="*/ 424 w 480"/>
              <a:gd name="T69" fmla="*/ 120 h 164"/>
              <a:gd name="T70" fmla="*/ 404 w 480"/>
              <a:gd name="T71" fmla="*/ 160 h 164"/>
              <a:gd name="T72" fmla="*/ 352 w 480"/>
              <a:gd name="T73" fmla="*/ 148 h 164"/>
              <a:gd name="T74" fmla="*/ 360 w 480"/>
              <a:gd name="T75" fmla="*/ 124 h 164"/>
              <a:gd name="T76" fmla="*/ 368 w 480"/>
              <a:gd name="T77" fmla="*/ 104 h 164"/>
              <a:gd name="T78" fmla="*/ 376 w 480"/>
              <a:gd name="T79" fmla="*/ 84 h 164"/>
              <a:gd name="T80" fmla="*/ 376 w 480"/>
              <a:gd name="T81" fmla="*/ 68 h 164"/>
              <a:gd name="T82" fmla="*/ 380 w 480"/>
              <a:gd name="T83" fmla="*/ 52 h 164"/>
              <a:gd name="T84" fmla="*/ 380 w 480"/>
              <a:gd name="T85" fmla="*/ 48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80" h="164">
                <a:moveTo>
                  <a:pt x="380" y="48"/>
                </a:moveTo>
                <a:lnTo>
                  <a:pt x="376" y="44"/>
                </a:lnTo>
                <a:lnTo>
                  <a:pt x="376" y="44"/>
                </a:lnTo>
                <a:lnTo>
                  <a:pt x="368" y="44"/>
                </a:lnTo>
                <a:lnTo>
                  <a:pt x="364" y="44"/>
                </a:lnTo>
                <a:lnTo>
                  <a:pt x="356" y="44"/>
                </a:lnTo>
                <a:lnTo>
                  <a:pt x="348" y="44"/>
                </a:lnTo>
                <a:lnTo>
                  <a:pt x="336" y="44"/>
                </a:lnTo>
                <a:lnTo>
                  <a:pt x="328" y="48"/>
                </a:lnTo>
                <a:lnTo>
                  <a:pt x="320" y="48"/>
                </a:lnTo>
                <a:lnTo>
                  <a:pt x="308" y="48"/>
                </a:lnTo>
                <a:lnTo>
                  <a:pt x="300" y="48"/>
                </a:lnTo>
                <a:lnTo>
                  <a:pt x="288" y="48"/>
                </a:lnTo>
                <a:lnTo>
                  <a:pt x="272" y="52"/>
                </a:lnTo>
                <a:lnTo>
                  <a:pt x="256" y="52"/>
                </a:lnTo>
                <a:lnTo>
                  <a:pt x="240" y="52"/>
                </a:lnTo>
                <a:lnTo>
                  <a:pt x="220" y="56"/>
                </a:lnTo>
                <a:lnTo>
                  <a:pt x="196" y="56"/>
                </a:lnTo>
                <a:lnTo>
                  <a:pt x="176" y="60"/>
                </a:lnTo>
                <a:lnTo>
                  <a:pt x="148" y="60"/>
                </a:lnTo>
                <a:lnTo>
                  <a:pt x="124" y="64"/>
                </a:lnTo>
                <a:lnTo>
                  <a:pt x="96" y="64"/>
                </a:lnTo>
                <a:lnTo>
                  <a:pt x="68" y="68"/>
                </a:lnTo>
                <a:lnTo>
                  <a:pt x="36" y="72"/>
                </a:lnTo>
                <a:lnTo>
                  <a:pt x="0" y="76"/>
                </a:lnTo>
                <a:lnTo>
                  <a:pt x="0" y="36"/>
                </a:lnTo>
                <a:lnTo>
                  <a:pt x="12" y="36"/>
                </a:lnTo>
                <a:lnTo>
                  <a:pt x="28" y="36"/>
                </a:lnTo>
                <a:lnTo>
                  <a:pt x="48" y="36"/>
                </a:lnTo>
                <a:lnTo>
                  <a:pt x="68" y="32"/>
                </a:lnTo>
                <a:lnTo>
                  <a:pt x="92" y="32"/>
                </a:lnTo>
                <a:lnTo>
                  <a:pt x="116" y="32"/>
                </a:lnTo>
                <a:lnTo>
                  <a:pt x="148" y="28"/>
                </a:lnTo>
                <a:lnTo>
                  <a:pt x="180" y="24"/>
                </a:lnTo>
                <a:lnTo>
                  <a:pt x="212" y="24"/>
                </a:lnTo>
                <a:lnTo>
                  <a:pt x="240" y="20"/>
                </a:lnTo>
                <a:lnTo>
                  <a:pt x="268" y="20"/>
                </a:lnTo>
                <a:lnTo>
                  <a:pt x="288" y="16"/>
                </a:lnTo>
                <a:lnTo>
                  <a:pt x="308" y="16"/>
                </a:lnTo>
                <a:lnTo>
                  <a:pt x="324" y="16"/>
                </a:lnTo>
                <a:lnTo>
                  <a:pt x="336" y="12"/>
                </a:lnTo>
                <a:lnTo>
                  <a:pt x="344" y="12"/>
                </a:lnTo>
                <a:lnTo>
                  <a:pt x="356" y="12"/>
                </a:lnTo>
                <a:lnTo>
                  <a:pt x="368" y="8"/>
                </a:lnTo>
                <a:lnTo>
                  <a:pt x="376" y="4"/>
                </a:lnTo>
                <a:lnTo>
                  <a:pt x="384" y="4"/>
                </a:lnTo>
                <a:lnTo>
                  <a:pt x="384" y="0"/>
                </a:lnTo>
                <a:lnTo>
                  <a:pt x="388" y="0"/>
                </a:lnTo>
                <a:lnTo>
                  <a:pt x="396" y="0"/>
                </a:lnTo>
                <a:lnTo>
                  <a:pt x="404" y="0"/>
                </a:lnTo>
                <a:lnTo>
                  <a:pt x="412" y="0"/>
                </a:lnTo>
                <a:lnTo>
                  <a:pt x="420" y="4"/>
                </a:lnTo>
                <a:lnTo>
                  <a:pt x="432" y="8"/>
                </a:lnTo>
                <a:lnTo>
                  <a:pt x="448" y="20"/>
                </a:lnTo>
                <a:lnTo>
                  <a:pt x="464" y="28"/>
                </a:lnTo>
                <a:lnTo>
                  <a:pt x="472" y="36"/>
                </a:lnTo>
                <a:lnTo>
                  <a:pt x="476" y="40"/>
                </a:lnTo>
                <a:lnTo>
                  <a:pt x="480" y="44"/>
                </a:lnTo>
                <a:lnTo>
                  <a:pt x="480" y="44"/>
                </a:lnTo>
                <a:lnTo>
                  <a:pt x="480" y="48"/>
                </a:lnTo>
                <a:lnTo>
                  <a:pt x="480" y="52"/>
                </a:lnTo>
                <a:lnTo>
                  <a:pt x="476" y="56"/>
                </a:lnTo>
                <a:lnTo>
                  <a:pt x="472" y="60"/>
                </a:lnTo>
                <a:lnTo>
                  <a:pt x="468" y="60"/>
                </a:lnTo>
                <a:lnTo>
                  <a:pt x="460" y="64"/>
                </a:lnTo>
                <a:lnTo>
                  <a:pt x="456" y="68"/>
                </a:lnTo>
                <a:lnTo>
                  <a:pt x="448" y="80"/>
                </a:lnTo>
                <a:lnTo>
                  <a:pt x="444" y="88"/>
                </a:lnTo>
                <a:lnTo>
                  <a:pt x="432" y="104"/>
                </a:lnTo>
                <a:lnTo>
                  <a:pt x="424" y="120"/>
                </a:lnTo>
                <a:lnTo>
                  <a:pt x="412" y="140"/>
                </a:lnTo>
                <a:lnTo>
                  <a:pt x="404" y="160"/>
                </a:lnTo>
                <a:lnTo>
                  <a:pt x="348" y="164"/>
                </a:lnTo>
                <a:lnTo>
                  <a:pt x="352" y="148"/>
                </a:lnTo>
                <a:lnTo>
                  <a:pt x="356" y="136"/>
                </a:lnTo>
                <a:lnTo>
                  <a:pt x="360" y="124"/>
                </a:lnTo>
                <a:lnTo>
                  <a:pt x="364" y="112"/>
                </a:lnTo>
                <a:lnTo>
                  <a:pt x="368" y="104"/>
                </a:lnTo>
                <a:lnTo>
                  <a:pt x="372" y="92"/>
                </a:lnTo>
                <a:lnTo>
                  <a:pt x="376" y="84"/>
                </a:lnTo>
                <a:lnTo>
                  <a:pt x="376" y="80"/>
                </a:lnTo>
                <a:lnTo>
                  <a:pt x="376" y="68"/>
                </a:lnTo>
                <a:lnTo>
                  <a:pt x="380" y="60"/>
                </a:lnTo>
                <a:lnTo>
                  <a:pt x="380" y="52"/>
                </a:lnTo>
                <a:lnTo>
                  <a:pt x="380" y="48"/>
                </a:lnTo>
                <a:lnTo>
                  <a:pt x="380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543">
            <a:extLst>
              <a:ext uri="{FF2B5EF4-FFF2-40B4-BE49-F238E27FC236}">
                <a16:creationId xmlns:a16="http://schemas.microsoft.com/office/drawing/2014/main" xmlns="" id="{34CE9474-E407-47A8-9245-4574A477CEA5}"/>
              </a:ext>
            </a:extLst>
          </p:cNvPr>
          <p:cNvSpPr>
            <a:spLocks/>
          </p:cNvSpPr>
          <p:nvPr/>
        </p:nvSpPr>
        <p:spPr bwMode="auto">
          <a:xfrm>
            <a:off x="3262078" y="4197595"/>
            <a:ext cx="296005" cy="2016387"/>
          </a:xfrm>
          <a:custGeom>
            <a:avLst/>
            <a:gdLst>
              <a:gd name="T0" fmla="*/ 8 w 76"/>
              <a:gd name="T1" fmla="*/ 32 h 428"/>
              <a:gd name="T2" fmla="*/ 4 w 76"/>
              <a:gd name="T3" fmla="*/ 24 h 428"/>
              <a:gd name="T4" fmla="*/ 0 w 76"/>
              <a:gd name="T5" fmla="*/ 16 h 428"/>
              <a:gd name="T6" fmla="*/ 4 w 76"/>
              <a:gd name="T7" fmla="*/ 8 h 428"/>
              <a:gd name="T8" fmla="*/ 8 w 76"/>
              <a:gd name="T9" fmla="*/ 4 h 428"/>
              <a:gd name="T10" fmla="*/ 12 w 76"/>
              <a:gd name="T11" fmla="*/ 0 h 428"/>
              <a:gd name="T12" fmla="*/ 16 w 76"/>
              <a:gd name="T13" fmla="*/ 0 h 428"/>
              <a:gd name="T14" fmla="*/ 24 w 76"/>
              <a:gd name="T15" fmla="*/ 0 h 428"/>
              <a:gd name="T16" fmla="*/ 32 w 76"/>
              <a:gd name="T17" fmla="*/ 0 h 428"/>
              <a:gd name="T18" fmla="*/ 40 w 76"/>
              <a:gd name="T19" fmla="*/ 0 h 428"/>
              <a:gd name="T20" fmla="*/ 48 w 76"/>
              <a:gd name="T21" fmla="*/ 4 h 428"/>
              <a:gd name="T22" fmla="*/ 60 w 76"/>
              <a:gd name="T23" fmla="*/ 4 h 428"/>
              <a:gd name="T24" fmla="*/ 76 w 76"/>
              <a:gd name="T25" fmla="*/ 8 h 428"/>
              <a:gd name="T26" fmla="*/ 76 w 76"/>
              <a:gd name="T27" fmla="*/ 60 h 428"/>
              <a:gd name="T28" fmla="*/ 76 w 76"/>
              <a:gd name="T29" fmla="*/ 108 h 428"/>
              <a:gd name="T30" fmla="*/ 72 w 76"/>
              <a:gd name="T31" fmla="*/ 152 h 428"/>
              <a:gd name="T32" fmla="*/ 72 w 76"/>
              <a:gd name="T33" fmla="*/ 196 h 428"/>
              <a:gd name="T34" fmla="*/ 72 w 76"/>
              <a:gd name="T35" fmla="*/ 232 h 428"/>
              <a:gd name="T36" fmla="*/ 72 w 76"/>
              <a:gd name="T37" fmla="*/ 268 h 428"/>
              <a:gd name="T38" fmla="*/ 72 w 76"/>
              <a:gd name="T39" fmla="*/ 296 h 428"/>
              <a:gd name="T40" fmla="*/ 68 w 76"/>
              <a:gd name="T41" fmla="*/ 324 h 428"/>
              <a:gd name="T42" fmla="*/ 68 w 76"/>
              <a:gd name="T43" fmla="*/ 348 h 428"/>
              <a:gd name="T44" fmla="*/ 64 w 76"/>
              <a:gd name="T45" fmla="*/ 372 h 428"/>
              <a:gd name="T46" fmla="*/ 60 w 76"/>
              <a:gd name="T47" fmla="*/ 388 h 428"/>
              <a:gd name="T48" fmla="*/ 60 w 76"/>
              <a:gd name="T49" fmla="*/ 404 h 428"/>
              <a:gd name="T50" fmla="*/ 56 w 76"/>
              <a:gd name="T51" fmla="*/ 416 h 428"/>
              <a:gd name="T52" fmla="*/ 52 w 76"/>
              <a:gd name="T53" fmla="*/ 424 h 428"/>
              <a:gd name="T54" fmla="*/ 48 w 76"/>
              <a:gd name="T55" fmla="*/ 428 h 428"/>
              <a:gd name="T56" fmla="*/ 44 w 76"/>
              <a:gd name="T57" fmla="*/ 428 h 428"/>
              <a:gd name="T58" fmla="*/ 36 w 76"/>
              <a:gd name="T59" fmla="*/ 428 h 428"/>
              <a:gd name="T60" fmla="*/ 28 w 76"/>
              <a:gd name="T61" fmla="*/ 424 h 428"/>
              <a:gd name="T62" fmla="*/ 24 w 76"/>
              <a:gd name="T63" fmla="*/ 420 h 428"/>
              <a:gd name="T64" fmla="*/ 20 w 76"/>
              <a:gd name="T65" fmla="*/ 412 h 428"/>
              <a:gd name="T66" fmla="*/ 16 w 76"/>
              <a:gd name="T67" fmla="*/ 404 h 428"/>
              <a:gd name="T68" fmla="*/ 12 w 76"/>
              <a:gd name="T69" fmla="*/ 392 h 428"/>
              <a:gd name="T70" fmla="*/ 12 w 76"/>
              <a:gd name="T71" fmla="*/ 384 h 428"/>
              <a:gd name="T72" fmla="*/ 12 w 76"/>
              <a:gd name="T73" fmla="*/ 376 h 428"/>
              <a:gd name="T74" fmla="*/ 12 w 76"/>
              <a:gd name="T75" fmla="*/ 368 h 428"/>
              <a:gd name="T76" fmla="*/ 12 w 76"/>
              <a:gd name="T77" fmla="*/ 360 h 428"/>
              <a:gd name="T78" fmla="*/ 12 w 76"/>
              <a:gd name="T79" fmla="*/ 352 h 428"/>
              <a:gd name="T80" fmla="*/ 12 w 76"/>
              <a:gd name="T81" fmla="*/ 340 h 428"/>
              <a:gd name="T82" fmla="*/ 12 w 76"/>
              <a:gd name="T83" fmla="*/ 324 h 428"/>
              <a:gd name="T84" fmla="*/ 16 w 76"/>
              <a:gd name="T85" fmla="*/ 308 h 428"/>
              <a:gd name="T86" fmla="*/ 16 w 76"/>
              <a:gd name="T87" fmla="*/ 292 h 428"/>
              <a:gd name="T88" fmla="*/ 20 w 76"/>
              <a:gd name="T89" fmla="*/ 272 h 428"/>
              <a:gd name="T90" fmla="*/ 20 w 76"/>
              <a:gd name="T91" fmla="*/ 252 h 428"/>
              <a:gd name="T92" fmla="*/ 24 w 76"/>
              <a:gd name="T93" fmla="*/ 232 h 428"/>
              <a:gd name="T94" fmla="*/ 24 w 76"/>
              <a:gd name="T95" fmla="*/ 216 h 428"/>
              <a:gd name="T96" fmla="*/ 24 w 76"/>
              <a:gd name="T97" fmla="*/ 200 h 428"/>
              <a:gd name="T98" fmla="*/ 28 w 76"/>
              <a:gd name="T99" fmla="*/ 188 h 428"/>
              <a:gd name="T100" fmla="*/ 28 w 76"/>
              <a:gd name="T101" fmla="*/ 176 h 428"/>
              <a:gd name="T102" fmla="*/ 28 w 76"/>
              <a:gd name="T103" fmla="*/ 168 h 428"/>
              <a:gd name="T104" fmla="*/ 28 w 76"/>
              <a:gd name="T105" fmla="*/ 156 h 428"/>
              <a:gd name="T106" fmla="*/ 28 w 76"/>
              <a:gd name="T107" fmla="*/ 140 h 428"/>
              <a:gd name="T108" fmla="*/ 24 w 76"/>
              <a:gd name="T109" fmla="*/ 124 h 428"/>
              <a:gd name="T110" fmla="*/ 24 w 76"/>
              <a:gd name="T111" fmla="*/ 88 h 428"/>
              <a:gd name="T112" fmla="*/ 24 w 76"/>
              <a:gd name="T113" fmla="*/ 68 h 428"/>
              <a:gd name="T114" fmla="*/ 20 w 76"/>
              <a:gd name="T115" fmla="*/ 56 h 428"/>
              <a:gd name="T116" fmla="*/ 12 w 76"/>
              <a:gd name="T117" fmla="*/ 40 h 428"/>
              <a:gd name="T118" fmla="*/ 8 w 76"/>
              <a:gd name="T119" fmla="*/ 32 h 428"/>
              <a:gd name="T120" fmla="*/ 8 w 76"/>
              <a:gd name="T121" fmla="*/ 32 h 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6" h="428">
                <a:moveTo>
                  <a:pt x="8" y="32"/>
                </a:moveTo>
                <a:lnTo>
                  <a:pt x="4" y="24"/>
                </a:lnTo>
                <a:lnTo>
                  <a:pt x="0" y="16"/>
                </a:lnTo>
                <a:lnTo>
                  <a:pt x="4" y="8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0"/>
                </a:lnTo>
                <a:lnTo>
                  <a:pt x="48" y="4"/>
                </a:lnTo>
                <a:lnTo>
                  <a:pt x="60" y="4"/>
                </a:lnTo>
                <a:lnTo>
                  <a:pt x="76" y="8"/>
                </a:lnTo>
                <a:lnTo>
                  <a:pt x="76" y="60"/>
                </a:lnTo>
                <a:lnTo>
                  <a:pt x="76" y="108"/>
                </a:lnTo>
                <a:lnTo>
                  <a:pt x="72" y="152"/>
                </a:lnTo>
                <a:lnTo>
                  <a:pt x="72" y="196"/>
                </a:lnTo>
                <a:lnTo>
                  <a:pt x="72" y="232"/>
                </a:lnTo>
                <a:lnTo>
                  <a:pt x="72" y="268"/>
                </a:lnTo>
                <a:lnTo>
                  <a:pt x="72" y="296"/>
                </a:lnTo>
                <a:lnTo>
                  <a:pt x="68" y="324"/>
                </a:lnTo>
                <a:lnTo>
                  <a:pt x="68" y="348"/>
                </a:lnTo>
                <a:lnTo>
                  <a:pt x="64" y="372"/>
                </a:lnTo>
                <a:lnTo>
                  <a:pt x="60" y="388"/>
                </a:lnTo>
                <a:lnTo>
                  <a:pt x="60" y="404"/>
                </a:lnTo>
                <a:lnTo>
                  <a:pt x="56" y="416"/>
                </a:lnTo>
                <a:lnTo>
                  <a:pt x="52" y="424"/>
                </a:lnTo>
                <a:lnTo>
                  <a:pt x="48" y="428"/>
                </a:lnTo>
                <a:lnTo>
                  <a:pt x="44" y="428"/>
                </a:lnTo>
                <a:lnTo>
                  <a:pt x="36" y="428"/>
                </a:lnTo>
                <a:lnTo>
                  <a:pt x="28" y="424"/>
                </a:lnTo>
                <a:lnTo>
                  <a:pt x="24" y="420"/>
                </a:lnTo>
                <a:lnTo>
                  <a:pt x="20" y="412"/>
                </a:lnTo>
                <a:lnTo>
                  <a:pt x="16" y="404"/>
                </a:lnTo>
                <a:lnTo>
                  <a:pt x="12" y="392"/>
                </a:lnTo>
                <a:lnTo>
                  <a:pt x="12" y="384"/>
                </a:lnTo>
                <a:lnTo>
                  <a:pt x="12" y="376"/>
                </a:lnTo>
                <a:lnTo>
                  <a:pt x="12" y="368"/>
                </a:lnTo>
                <a:lnTo>
                  <a:pt x="12" y="360"/>
                </a:lnTo>
                <a:lnTo>
                  <a:pt x="12" y="352"/>
                </a:lnTo>
                <a:lnTo>
                  <a:pt x="12" y="340"/>
                </a:lnTo>
                <a:lnTo>
                  <a:pt x="12" y="324"/>
                </a:lnTo>
                <a:lnTo>
                  <a:pt x="16" y="308"/>
                </a:lnTo>
                <a:lnTo>
                  <a:pt x="16" y="292"/>
                </a:lnTo>
                <a:lnTo>
                  <a:pt x="20" y="272"/>
                </a:lnTo>
                <a:lnTo>
                  <a:pt x="20" y="252"/>
                </a:lnTo>
                <a:lnTo>
                  <a:pt x="24" y="232"/>
                </a:lnTo>
                <a:lnTo>
                  <a:pt x="24" y="216"/>
                </a:lnTo>
                <a:lnTo>
                  <a:pt x="24" y="200"/>
                </a:lnTo>
                <a:lnTo>
                  <a:pt x="28" y="188"/>
                </a:lnTo>
                <a:lnTo>
                  <a:pt x="28" y="176"/>
                </a:lnTo>
                <a:lnTo>
                  <a:pt x="28" y="168"/>
                </a:lnTo>
                <a:lnTo>
                  <a:pt x="28" y="156"/>
                </a:lnTo>
                <a:lnTo>
                  <a:pt x="28" y="140"/>
                </a:lnTo>
                <a:lnTo>
                  <a:pt x="24" y="124"/>
                </a:lnTo>
                <a:lnTo>
                  <a:pt x="24" y="88"/>
                </a:lnTo>
                <a:lnTo>
                  <a:pt x="24" y="68"/>
                </a:lnTo>
                <a:lnTo>
                  <a:pt x="20" y="56"/>
                </a:lnTo>
                <a:lnTo>
                  <a:pt x="12" y="40"/>
                </a:lnTo>
                <a:lnTo>
                  <a:pt x="8" y="32"/>
                </a:lnTo>
                <a:lnTo>
                  <a:pt x="8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544">
            <a:extLst>
              <a:ext uri="{FF2B5EF4-FFF2-40B4-BE49-F238E27FC236}">
                <a16:creationId xmlns:a16="http://schemas.microsoft.com/office/drawing/2014/main" xmlns="" id="{9A29129B-132D-43E3-A64C-307F19F3748A}"/>
              </a:ext>
            </a:extLst>
          </p:cNvPr>
          <p:cNvSpPr>
            <a:spLocks/>
          </p:cNvSpPr>
          <p:nvPr/>
        </p:nvSpPr>
        <p:spPr bwMode="auto">
          <a:xfrm>
            <a:off x="3729455" y="4423732"/>
            <a:ext cx="965912" cy="263826"/>
          </a:xfrm>
          <a:custGeom>
            <a:avLst/>
            <a:gdLst>
              <a:gd name="T0" fmla="*/ 0 w 248"/>
              <a:gd name="T1" fmla="*/ 32 h 56"/>
              <a:gd name="T2" fmla="*/ 20 w 248"/>
              <a:gd name="T3" fmla="*/ 28 h 56"/>
              <a:gd name="T4" fmla="*/ 40 w 248"/>
              <a:gd name="T5" fmla="*/ 24 h 56"/>
              <a:gd name="T6" fmla="*/ 60 w 248"/>
              <a:gd name="T7" fmla="*/ 20 h 56"/>
              <a:gd name="T8" fmla="*/ 76 w 248"/>
              <a:gd name="T9" fmla="*/ 16 h 56"/>
              <a:gd name="T10" fmla="*/ 92 w 248"/>
              <a:gd name="T11" fmla="*/ 16 h 56"/>
              <a:gd name="T12" fmla="*/ 108 w 248"/>
              <a:gd name="T13" fmla="*/ 12 h 56"/>
              <a:gd name="T14" fmla="*/ 124 w 248"/>
              <a:gd name="T15" fmla="*/ 12 h 56"/>
              <a:gd name="T16" fmla="*/ 136 w 248"/>
              <a:gd name="T17" fmla="*/ 8 h 56"/>
              <a:gd name="T18" fmla="*/ 148 w 248"/>
              <a:gd name="T19" fmla="*/ 8 h 56"/>
              <a:gd name="T20" fmla="*/ 160 w 248"/>
              <a:gd name="T21" fmla="*/ 4 h 56"/>
              <a:gd name="T22" fmla="*/ 168 w 248"/>
              <a:gd name="T23" fmla="*/ 4 h 56"/>
              <a:gd name="T24" fmla="*/ 180 w 248"/>
              <a:gd name="T25" fmla="*/ 4 h 56"/>
              <a:gd name="T26" fmla="*/ 184 w 248"/>
              <a:gd name="T27" fmla="*/ 4 h 56"/>
              <a:gd name="T28" fmla="*/ 192 w 248"/>
              <a:gd name="T29" fmla="*/ 0 h 56"/>
              <a:gd name="T30" fmla="*/ 196 w 248"/>
              <a:gd name="T31" fmla="*/ 0 h 56"/>
              <a:gd name="T32" fmla="*/ 200 w 248"/>
              <a:gd name="T33" fmla="*/ 0 h 56"/>
              <a:gd name="T34" fmla="*/ 212 w 248"/>
              <a:gd name="T35" fmla="*/ 0 h 56"/>
              <a:gd name="T36" fmla="*/ 224 w 248"/>
              <a:gd name="T37" fmla="*/ 4 h 56"/>
              <a:gd name="T38" fmla="*/ 232 w 248"/>
              <a:gd name="T39" fmla="*/ 4 h 56"/>
              <a:gd name="T40" fmla="*/ 240 w 248"/>
              <a:gd name="T41" fmla="*/ 4 h 56"/>
              <a:gd name="T42" fmla="*/ 244 w 248"/>
              <a:gd name="T43" fmla="*/ 8 h 56"/>
              <a:gd name="T44" fmla="*/ 248 w 248"/>
              <a:gd name="T45" fmla="*/ 12 h 56"/>
              <a:gd name="T46" fmla="*/ 248 w 248"/>
              <a:gd name="T47" fmla="*/ 16 h 56"/>
              <a:gd name="T48" fmla="*/ 244 w 248"/>
              <a:gd name="T49" fmla="*/ 20 h 56"/>
              <a:gd name="T50" fmla="*/ 240 w 248"/>
              <a:gd name="T51" fmla="*/ 24 h 56"/>
              <a:gd name="T52" fmla="*/ 232 w 248"/>
              <a:gd name="T53" fmla="*/ 28 h 56"/>
              <a:gd name="T54" fmla="*/ 224 w 248"/>
              <a:gd name="T55" fmla="*/ 28 h 56"/>
              <a:gd name="T56" fmla="*/ 212 w 248"/>
              <a:gd name="T57" fmla="*/ 32 h 56"/>
              <a:gd name="T58" fmla="*/ 200 w 248"/>
              <a:gd name="T59" fmla="*/ 36 h 56"/>
              <a:gd name="T60" fmla="*/ 184 w 248"/>
              <a:gd name="T61" fmla="*/ 40 h 56"/>
              <a:gd name="T62" fmla="*/ 164 w 248"/>
              <a:gd name="T63" fmla="*/ 40 h 56"/>
              <a:gd name="T64" fmla="*/ 144 w 248"/>
              <a:gd name="T65" fmla="*/ 44 h 56"/>
              <a:gd name="T66" fmla="*/ 120 w 248"/>
              <a:gd name="T67" fmla="*/ 48 h 56"/>
              <a:gd name="T68" fmla="*/ 100 w 248"/>
              <a:gd name="T69" fmla="*/ 52 h 56"/>
              <a:gd name="T70" fmla="*/ 84 w 248"/>
              <a:gd name="T71" fmla="*/ 52 h 56"/>
              <a:gd name="T72" fmla="*/ 68 w 248"/>
              <a:gd name="T73" fmla="*/ 56 h 56"/>
              <a:gd name="T74" fmla="*/ 56 w 248"/>
              <a:gd name="T75" fmla="*/ 56 h 56"/>
              <a:gd name="T76" fmla="*/ 44 w 248"/>
              <a:gd name="T77" fmla="*/ 56 h 56"/>
              <a:gd name="T78" fmla="*/ 36 w 248"/>
              <a:gd name="T79" fmla="*/ 56 h 56"/>
              <a:gd name="T80" fmla="*/ 32 w 248"/>
              <a:gd name="T81" fmla="*/ 56 h 56"/>
              <a:gd name="T82" fmla="*/ 24 w 248"/>
              <a:gd name="T83" fmla="*/ 52 h 56"/>
              <a:gd name="T84" fmla="*/ 12 w 248"/>
              <a:gd name="T85" fmla="*/ 48 h 56"/>
              <a:gd name="T86" fmla="*/ 4 w 248"/>
              <a:gd name="T87" fmla="*/ 40 h 56"/>
              <a:gd name="T88" fmla="*/ 0 w 248"/>
              <a:gd name="T89" fmla="*/ 32 h 56"/>
              <a:gd name="T90" fmla="*/ 0 w 248"/>
              <a:gd name="T91" fmla="*/ 3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48" h="56">
                <a:moveTo>
                  <a:pt x="0" y="32"/>
                </a:moveTo>
                <a:lnTo>
                  <a:pt x="20" y="28"/>
                </a:lnTo>
                <a:lnTo>
                  <a:pt x="40" y="24"/>
                </a:lnTo>
                <a:lnTo>
                  <a:pt x="60" y="20"/>
                </a:lnTo>
                <a:lnTo>
                  <a:pt x="76" y="16"/>
                </a:lnTo>
                <a:lnTo>
                  <a:pt x="92" y="16"/>
                </a:lnTo>
                <a:lnTo>
                  <a:pt x="108" y="12"/>
                </a:lnTo>
                <a:lnTo>
                  <a:pt x="124" y="12"/>
                </a:lnTo>
                <a:lnTo>
                  <a:pt x="136" y="8"/>
                </a:lnTo>
                <a:lnTo>
                  <a:pt x="148" y="8"/>
                </a:lnTo>
                <a:lnTo>
                  <a:pt x="160" y="4"/>
                </a:lnTo>
                <a:lnTo>
                  <a:pt x="168" y="4"/>
                </a:lnTo>
                <a:lnTo>
                  <a:pt x="180" y="4"/>
                </a:lnTo>
                <a:lnTo>
                  <a:pt x="184" y="4"/>
                </a:lnTo>
                <a:lnTo>
                  <a:pt x="192" y="0"/>
                </a:lnTo>
                <a:lnTo>
                  <a:pt x="196" y="0"/>
                </a:lnTo>
                <a:lnTo>
                  <a:pt x="200" y="0"/>
                </a:lnTo>
                <a:lnTo>
                  <a:pt x="212" y="0"/>
                </a:lnTo>
                <a:lnTo>
                  <a:pt x="224" y="4"/>
                </a:lnTo>
                <a:lnTo>
                  <a:pt x="232" y="4"/>
                </a:lnTo>
                <a:lnTo>
                  <a:pt x="240" y="4"/>
                </a:lnTo>
                <a:lnTo>
                  <a:pt x="244" y="8"/>
                </a:lnTo>
                <a:lnTo>
                  <a:pt x="248" y="12"/>
                </a:lnTo>
                <a:lnTo>
                  <a:pt x="248" y="16"/>
                </a:lnTo>
                <a:lnTo>
                  <a:pt x="244" y="20"/>
                </a:lnTo>
                <a:lnTo>
                  <a:pt x="240" y="24"/>
                </a:lnTo>
                <a:lnTo>
                  <a:pt x="232" y="28"/>
                </a:lnTo>
                <a:lnTo>
                  <a:pt x="224" y="28"/>
                </a:lnTo>
                <a:lnTo>
                  <a:pt x="212" y="32"/>
                </a:lnTo>
                <a:lnTo>
                  <a:pt x="200" y="36"/>
                </a:lnTo>
                <a:lnTo>
                  <a:pt x="184" y="40"/>
                </a:lnTo>
                <a:lnTo>
                  <a:pt x="164" y="40"/>
                </a:lnTo>
                <a:lnTo>
                  <a:pt x="144" y="44"/>
                </a:lnTo>
                <a:lnTo>
                  <a:pt x="120" y="48"/>
                </a:lnTo>
                <a:lnTo>
                  <a:pt x="100" y="52"/>
                </a:lnTo>
                <a:lnTo>
                  <a:pt x="84" y="52"/>
                </a:lnTo>
                <a:lnTo>
                  <a:pt x="68" y="56"/>
                </a:lnTo>
                <a:lnTo>
                  <a:pt x="56" y="56"/>
                </a:lnTo>
                <a:lnTo>
                  <a:pt x="44" y="56"/>
                </a:lnTo>
                <a:lnTo>
                  <a:pt x="36" y="56"/>
                </a:lnTo>
                <a:lnTo>
                  <a:pt x="32" y="56"/>
                </a:lnTo>
                <a:lnTo>
                  <a:pt x="24" y="52"/>
                </a:lnTo>
                <a:lnTo>
                  <a:pt x="12" y="48"/>
                </a:lnTo>
                <a:lnTo>
                  <a:pt x="4" y="40"/>
                </a:lnTo>
                <a:lnTo>
                  <a:pt x="0" y="32"/>
                </a:lnTo>
                <a:lnTo>
                  <a:pt x="0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545">
            <a:extLst>
              <a:ext uri="{FF2B5EF4-FFF2-40B4-BE49-F238E27FC236}">
                <a16:creationId xmlns:a16="http://schemas.microsoft.com/office/drawing/2014/main" xmlns="" id="{FEB292C7-B18C-4C04-B618-FC54A75B5D48}"/>
              </a:ext>
            </a:extLst>
          </p:cNvPr>
          <p:cNvSpPr>
            <a:spLocks/>
          </p:cNvSpPr>
          <p:nvPr/>
        </p:nvSpPr>
        <p:spPr bwMode="auto">
          <a:xfrm>
            <a:off x="3791772" y="4857161"/>
            <a:ext cx="872437" cy="263826"/>
          </a:xfrm>
          <a:custGeom>
            <a:avLst/>
            <a:gdLst>
              <a:gd name="T0" fmla="*/ 192 w 224"/>
              <a:gd name="T1" fmla="*/ 32 h 56"/>
              <a:gd name="T2" fmla="*/ 172 w 224"/>
              <a:gd name="T3" fmla="*/ 36 h 56"/>
              <a:gd name="T4" fmla="*/ 152 w 224"/>
              <a:gd name="T5" fmla="*/ 40 h 56"/>
              <a:gd name="T6" fmla="*/ 128 w 224"/>
              <a:gd name="T7" fmla="*/ 44 h 56"/>
              <a:gd name="T8" fmla="*/ 100 w 224"/>
              <a:gd name="T9" fmla="*/ 48 h 56"/>
              <a:gd name="T10" fmla="*/ 88 w 224"/>
              <a:gd name="T11" fmla="*/ 48 h 56"/>
              <a:gd name="T12" fmla="*/ 76 w 224"/>
              <a:gd name="T13" fmla="*/ 52 h 56"/>
              <a:gd name="T14" fmla="*/ 64 w 224"/>
              <a:gd name="T15" fmla="*/ 52 h 56"/>
              <a:gd name="T16" fmla="*/ 56 w 224"/>
              <a:gd name="T17" fmla="*/ 52 h 56"/>
              <a:gd name="T18" fmla="*/ 48 w 224"/>
              <a:gd name="T19" fmla="*/ 52 h 56"/>
              <a:gd name="T20" fmla="*/ 40 w 224"/>
              <a:gd name="T21" fmla="*/ 52 h 56"/>
              <a:gd name="T22" fmla="*/ 36 w 224"/>
              <a:gd name="T23" fmla="*/ 52 h 56"/>
              <a:gd name="T24" fmla="*/ 36 w 224"/>
              <a:gd name="T25" fmla="*/ 56 h 56"/>
              <a:gd name="T26" fmla="*/ 32 w 224"/>
              <a:gd name="T27" fmla="*/ 52 h 56"/>
              <a:gd name="T28" fmla="*/ 28 w 224"/>
              <a:gd name="T29" fmla="*/ 52 h 56"/>
              <a:gd name="T30" fmla="*/ 20 w 224"/>
              <a:gd name="T31" fmla="*/ 52 h 56"/>
              <a:gd name="T32" fmla="*/ 16 w 224"/>
              <a:gd name="T33" fmla="*/ 48 h 56"/>
              <a:gd name="T34" fmla="*/ 8 w 224"/>
              <a:gd name="T35" fmla="*/ 48 h 56"/>
              <a:gd name="T36" fmla="*/ 4 w 224"/>
              <a:gd name="T37" fmla="*/ 44 h 56"/>
              <a:gd name="T38" fmla="*/ 0 w 224"/>
              <a:gd name="T39" fmla="*/ 40 h 56"/>
              <a:gd name="T40" fmla="*/ 0 w 224"/>
              <a:gd name="T41" fmla="*/ 32 h 56"/>
              <a:gd name="T42" fmla="*/ 28 w 224"/>
              <a:gd name="T43" fmla="*/ 28 h 56"/>
              <a:gd name="T44" fmla="*/ 56 w 224"/>
              <a:gd name="T45" fmla="*/ 24 h 56"/>
              <a:gd name="T46" fmla="*/ 84 w 224"/>
              <a:gd name="T47" fmla="*/ 20 h 56"/>
              <a:gd name="T48" fmla="*/ 112 w 224"/>
              <a:gd name="T49" fmla="*/ 12 h 56"/>
              <a:gd name="T50" fmla="*/ 124 w 224"/>
              <a:gd name="T51" fmla="*/ 12 h 56"/>
              <a:gd name="T52" fmla="*/ 136 w 224"/>
              <a:gd name="T53" fmla="*/ 8 h 56"/>
              <a:gd name="T54" fmla="*/ 148 w 224"/>
              <a:gd name="T55" fmla="*/ 4 h 56"/>
              <a:gd name="T56" fmla="*/ 156 w 224"/>
              <a:gd name="T57" fmla="*/ 4 h 56"/>
              <a:gd name="T58" fmla="*/ 164 w 224"/>
              <a:gd name="T59" fmla="*/ 4 h 56"/>
              <a:gd name="T60" fmla="*/ 172 w 224"/>
              <a:gd name="T61" fmla="*/ 0 h 56"/>
              <a:gd name="T62" fmla="*/ 180 w 224"/>
              <a:gd name="T63" fmla="*/ 0 h 56"/>
              <a:gd name="T64" fmla="*/ 184 w 224"/>
              <a:gd name="T65" fmla="*/ 0 h 56"/>
              <a:gd name="T66" fmla="*/ 196 w 224"/>
              <a:gd name="T67" fmla="*/ 4 h 56"/>
              <a:gd name="T68" fmla="*/ 208 w 224"/>
              <a:gd name="T69" fmla="*/ 4 h 56"/>
              <a:gd name="T70" fmla="*/ 216 w 224"/>
              <a:gd name="T71" fmla="*/ 8 h 56"/>
              <a:gd name="T72" fmla="*/ 220 w 224"/>
              <a:gd name="T73" fmla="*/ 12 h 56"/>
              <a:gd name="T74" fmla="*/ 224 w 224"/>
              <a:gd name="T75" fmla="*/ 12 h 56"/>
              <a:gd name="T76" fmla="*/ 224 w 224"/>
              <a:gd name="T77" fmla="*/ 16 h 56"/>
              <a:gd name="T78" fmla="*/ 224 w 224"/>
              <a:gd name="T79" fmla="*/ 20 h 56"/>
              <a:gd name="T80" fmla="*/ 220 w 224"/>
              <a:gd name="T81" fmla="*/ 24 h 56"/>
              <a:gd name="T82" fmla="*/ 220 w 224"/>
              <a:gd name="T83" fmla="*/ 24 h 56"/>
              <a:gd name="T84" fmla="*/ 216 w 224"/>
              <a:gd name="T85" fmla="*/ 28 h 56"/>
              <a:gd name="T86" fmla="*/ 204 w 224"/>
              <a:gd name="T87" fmla="*/ 28 h 56"/>
              <a:gd name="T88" fmla="*/ 192 w 224"/>
              <a:gd name="T89" fmla="*/ 32 h 56"/>
              <a:gd name="T90" fmla="*/ 192 w 224"/>
              <a:gd name="T91" fmla="*/ 3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24" h="56">
                <a:moveTo>
                  <a:pt x="192" y="32"/>
                </a:moveTo>
                <a:lnTo>
                  <a:pt x="172" y="36"/>
                </a:lnTo>
                <a:lnTo>
                  <a:pt x="152" y="40"/>
                </a:lnTo>
                <a:lnTo>
                  <a:pt x="128" y="44"/>
                </a:lnTo>
                <a:lnTo>
                  <a:pt x="100" y="48"/>
                </a:lnTo>
                <a:lnTo>
                  <a:pt x="88" y="48"/>
                </a:lnTo>
                <a:lnTo>
                  <a:pt x="76" y="52"/>
                </a:lnTo>
                <a:lnTo>
                  <a:pt x="64" y="52"/>
                </a:lnTo>
                <a:lnTo>
                  <a:pt x="56" y="52"/>
                </a:lnTo>
                <a:lnTo>
                  <a:pt x="48" y="52"/>
                </a:lnTo>
                <a:lnTo>
                  <a:pt x="40" y="52"/>
                </a:lnTo>
                <a:lnTo>
                  <a:pt x="36" y="52"/>
                </a:lnTo>
                <a:lnTo>
                  <a:pt x="36" y="56"/>
                </a:lnTo>
                <a:lnTo>
                  <a:pt x="32" y="52"/>
                </a:lnTo>
                <a:lnTo>
                  <a:pt x="28" y="52"/>
                </a:lnTo>
                <a:lnTo>
                  <a:pt x="20" y="52"/>
                </a:lnTo>
                <a:lnTo>
                  <a:pt x="16" y="48"/>
                </a:lnTo>
                <a:lnTo>
                  <a:pt x="8" y="48"/>
                </a:lnTo>
                <a:lnTo>
                  <a:pt x="4" y="44"/>
                </a:lnTo>
                <a:lnTo>
                  <a:pt x="0" y="40"/>
                </a:lnTo>
                <a:lnTo>
                  <a:pt x="0" y="32"/>
                </a:lnTo>
                <a:lnTo>
                  <a:pt x="28" y="28"/>
                </a:lnTo>
                <a:lnTo>
                  <a:pt x="56" y="24"/>
                </a:lnTo>
                <a:lnTo>
                  <a:pt x="84" y="20"/>
                </a:lnTo>
                <a:lnTo>
                  <a:pt x="112" y="12"/>
                </a:lnTo>
                <a:lnTo>
                  <a:pt x="124" y="12"/>
                </a:lnTo>
                <a:lnTo>
                  <a:pt x="136" y="8"/>
                </a:lnTo>
                <a:lnTo>
                  <a:pt x="148" y="4"/>
                </a:lnTo>
                <a:lnTo>
                  <a:pt x="156" y="4"/>
                </a:lnTo>
                <a:lnTo>
                  <a:pt x="164" y="4"/>
                </a:lnTo>
                <a:lnTo>
                  <a:pt x="172" y="0"/>
                </a:lnTo>
                <a:lnTo>
                  <a:pt x="180" y="0"/>
                </a:lnTo>
                <a:lnTo>
                  <a:pt x="184" y="0"/>
                </a:lnTo>
                <a:lnTo>
                  <a:pt x="196" y="4"/>
                </a:lnTo>
                <a:lnTo>
                  <a:pt x="208" y="4"/>
                </a:lnTo>
                <a:lnTo>
                  <a:pt x="216" y="8"/>
                </a:lnTo>
                <a:lnTo>
                  <a:pt x="220" y="12"/>
                </a:lnTo>
                <a:lnTo>
                  <a:pt x="224" y="12"/>
                </a:lnTo>
                <a:lnTo>
                  <a:pt x="224" y="16"/>
                </a:lnTo>
                <a:lnTo>
                  <a:pt x="224" y="20"/>
                </a:lnTo>
                <a:lnTo>
                  <a:pt x="220" y="24"/>
                </a:lnTo>
                <a:lnTo>
                  <a:pt x="220" y="24"/>
                </a:lnTo>
                <a:lnTo>
                  <a:pt x="216" y="28"/>
                </a:lnTo>
                <a:lnTo>
                  <a:pt x="204" y="28"/>
                </a:lnTo>
                <a:lnTo>
                  <a:pt x="192" y="32"/>
                </a:lnTo>
                <a:lnTo>
                  <a:pt x="192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546">
            <a:extLst>
              <a:ext uri="{FF2B5EF4-FFF2-40B4-BE49-F238E27FC236}">
                <a16:creationId xmlns:a16="http://schemas.microsoft.com/office/drawing/2014/main" xmlns="" id="{BD2F5473-35B5-44EC-A937-EE562EDBE9DD}"/>
              </a:ext>
            </a:extLst>
          </p:cNvPr>
          <p:cNvSpPr>
            <a:spLocks/>
          </p:cNvSpPr>
          <p:nvPr/>
        </p:nvSpPr>
        <p:spPr bwMode="auto">
          <a:xfrm>
            <a:off x="4430520" y="5064453"/>
            <a:ext cx="358322" cy="282671"/>
          </a:xfrm>
          <a:custGeom>
            <a:avLst/>
            <a:gdLst>
              <a:gd name="T0" fmla="*/ 64 w 92"/>
              <a:gd name="T1" fmla="*/ 12 h 60"/>
              <a:gd name="T2" fmla="*/ 76 w 92"/>
              <a:gd name="T3" fmla="*/ 20 h 60"/>
              <a:gd name="T4" fmla="*/ 84 w 92"/>
              <a:gd name="T5" fmla="*/ 24 h 60"/>
              <a:gd name="T6" fmla="*/ 88 w 92"/>
              <a:gd name="T7" fmla="*/ 32 h 60"/>
              <a:gd name="T8" fmla="*/ 92 w 92"/>
              <a:gd name="T9" fmla="*/ 40 h 60"/>
              <a:gd name="T10" fmla="*/ 88 w 92"/>
              <a:gd name="T11" fmla="*/ 48 h 60"/>
              <a:gd name="T12" fmla="*/ 88 w 92"/>
              <a:gd name="T13" fmla="*/ 52 h 60"/>
              <a:gd name="T14" fmla="*/ 80 w 92"/>
              <a:gd name="T15" fmla="*/ 56 h 60"/>
              <a:gd name="T16" fmla="*/ 72 w 92"/>
              <a:gd name="T17" fmla="*/ 60 h 60"/>
              <a:gd name="T18" fmla="*/ 64 w 92"/>
              <a:gd name="T19" fmla="*/ 56 h 60"/>
              <a:gd name="T20" fmla="*/ 52 w 92"/>
              <a:gd name="T21" fmla="*/ 52 h 60"/>
              <a:gd name="T22" fmla="*/ 44 w 92"/>
              <a:gd name="T23" fmla="*/ 48 h 60"/>
              <a:gd name="T24" fmla="*/ 28 w 92"/>
              <a:gd name="T25" fmla="*/ 40 h 60"/>
              <a:gd name="T26" fmla="*/ 24 w 92"/>
              <a:gd name="T27" fmla="*/ 36 h 60"/>
              <a:gd name="T28" fmla="*/ 16 w 92"/>
              <a:gd name="T29" fmla="*/ 32 h 60"/>
              <a:gd name="T30" fmla="*/ 12 w 92"/>
              <a:gd name="T31" fmla="*/ 28 h 60"/>
              <a:gd name="T32" fmla="*/ 8 w 92"/>
              <a:gd name="T33" fmla="*/ 24 h 60"/>
              <a:gd name="T34" fmla="*/ 0 w 92"/>
              <a:gd name="T35" fmla="*/ 20 h 60"/>
              <a:gd name="T36" fmla="*/ 0 w 92"/>
              <a:gd name="T37" fmla="*/ 12 h 60"/>
              <a:gd name="T38" fmla="*/ 0 w 92"/>
              <a:gd name="T39" fmla="*/ 8 h 60"/>
              <a:gd name="T40" fmla="*/ 4 w 92"/>
              <a:gd name="T41" fmla="*/ 4 h 60"/>
              <a:gd name="T42" fmla="*/ 8 w 92"/>
              <a:gd name="T43" fmla="*/ 4 h 60"/>
              <a:gd name="T44" fmla="*/ 20 w 92"/>
              <a:gd name="T45" fmla="*/ 0 h 60"/>
              <a:gd name="T46" fmla="*/ 28 w 92"/>
              <a:gd name="T47" fmla="*/ 0 h 60"/>
              <a:gd name="T48" fmla="*/ 40 w 92"/>
              <a:gd name="T49" fmla="*/ 4 h 60"/>
              <a:gd name="T50" fmla="*/ 52 w 92"/>
              <a:gd name="T51" fmla="*/ 8 h 60"/>
              <a:gd name="T52" fmla="*/ 64 w 92"/>
              <a:gd name="T53" fmla="*/ 12 h 60"/>
              <a:gd name="T54" fmla="*/ 64 w 92"/>
              <a:gd name="T55" fmla="*/ 1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92" h="60">
                <a:moveTo>
                  <a:pt x="64" y="12"/>
                </a:moveTo>
                <a:lnTo>
                  <a:pt x="76" y="20"/>
                </a:lnTo>
                <a:lnTo>
                  <a:pt x="84" y="24"/>
                </a:lnTo>
                <a:lnTo>
                  <a:pt x="88" y="32"/>
                </a:lnTo>
                <a:lnTo>
                  <a:pt x="92" y="40"/>
                </a:lnTo>
                <a:lnTo>
                  <a:pt x="88" y="48"/>
                </a:lnTo>
                <a:lnTo>
                  <a:pt x="88" y="52"/>
                </a:lnTo>
                <a:lnTo>
                  <a:pt x="80" y="56"/>
                </a:lnTo>
                <a:lnTo>
                  <a:pt x="72" y="60"/>
                </a:lnTo>
                <a:lnTo>
                  <a:pt x="64" y="56"/>
                </a:lnTo>
                <a:lnTo>
                  <a:pt x="52" y="52"/>
                </a:lnTo>
                <a:lnTo>
                  <a:pt x="44" y="48"/>
                </a:lnTo>
                <a:lnTo>
                  <a:pt x="28" y="40"/>
                </a:lnTo>
                <a:lnTo>
                  <a:pt x="24" y="36"/>
                </a:lnTo>
                <a:lnTo>
                  <a:pt x="16" y="32"/>
                </a:lnTo>
                <a:lnTo>
                  <a:pt x="12" y="28"/>
                </a:lnTo>
                <a:lnTo>
                  <a:pt x="8" y="24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20" y="0"/>
                </a:lnTo>
                <a:lnTo>
                  <a:pt x="28" y="0"/>
                </a:lnTo>
                <a:lnTo>
                  <a:pt x="40" y="4"/>
                </a:lnTo>
                <a:lnTo>
                  <a:pt x="52" y="8"/>
                </a:lnTo>
                <a:lnTo>
                  <a:pt x="64" y="12"/>
                </a:lnTo>
                <a:lnTo>
                  <a:pt x="64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547">
            <a:extLst>
              <a:ext uri="{FF2B5EF4-FFF2-40B4-BE49-F238E27FC236}">
                <a16:creationId xmlns:a16="http://schemas.microsoft.com/office/drawing/2014/main" xmlns="" id="{1412B201-4FFC-47A3-BB06-223F398356C3}"/>
              </a:ext>
            </a:extLst>
          </p:cNvPr>
          <p:cNvSpPr>
            <a:spLocks/>
          </p:cNvSpPr>
          <p:nvPr/>
        </p:nvSpPr>
        <p:spPr bwMode="auto">
          <a:xfrm>
            <a:off x="4134515" y="4593335"/>
            <a:ext cx="124634" cy="904547"/>
          </a:xfrm>
          <a:custGeom>
            <a:avLst/>
            <a:gdLst>
              <a:gd name="T0" fmla="*/ 0 w 32"/>
              <a:gd name="T1" fmla="*/ 0 h 192"/>
              <a:gd name="T2" fmla="*/ 4 w 32"/>
              <a:gd name="T3" fmla="*/ 4 h 192"/>
              <a:gd name="T4" fmla="*/ 8 w 32"/>
              <a:gd name="T5" fmla="*/ 8 h 192"/>
              <a:gd name="T6" fmla="*/ 12 w 32"/>
              <a:gd name="T7" fmla="*/ 8 h 192"/>
              <a:gd name="T8" fmla="*/ 16 w 32"/>
              <a:gd name="T9" fmla="*/ 12 h 192"/>
              <a:gd name="T10" fmla="*/ 20 w 32"/>
              <a:gd name="T11" fmla="*/ 12 h 192"/>
              <a:gd name="T12" fmla="*/ 24 w 32"/>
              <a:gd name="T13" fmla="*/ 16 h 192"/>
              <a:gd name="T14" fmla="*/ 28 w 32"/>
              <a:gd name="T15" fmla="*/ 24 h 192"/>
              <a:gd name="T16" fmla="*/ 32 w 32"/>
              <a:gd name="T17" fmla="*/ 28 h 192"/>
              <a:gd name="T18" fmla="*/ 32 w 32"/>
              <a:gd name="T19" fmla="*/ 32 h 192"/>
              <a:gd name="T20" fmla="*/ 32 w 32"/>
              <a:gd name="T21" fmla="*/ 40 h 192"/>
              <a:gd name="T22" fmla="*/ 28 w 32"/>
              <a:gd name="T23" fmla="*/ 44 h 192"/>
              <a:gd name="T24" fmla="*/ 28 w 32"/>
              <a:gd name="T25" fmla="*/ 48 h 192"/>
              <a:gd name="T26" fmla="*/ 28 w 32"/>
              <a:gd name="T27" fmla="*/ 56 h 192"/>
              <a:gd name="T28" fmla="*/ 28 w 32"/>
              <a:gd name="T29" fmla="*/ 72 h 192"/>
              <a:gd name="T30" fmla="*/ 24 w 32"/>
              <a:gd name="T31" fmla="*/ 88 h 192"/>
              <a:gd name="T32" fmla="*/ 24 w 32"/>
              <a:gd name="T33" fmla="*/ 108 h 192"/>
              <a:gd name="T34" fmla="*/ 24 w 32"/>
              <a:gd name="T35" fmla="*/ 132 h 192"/>
              <a:gd name="T36" fmla="*/ 24 w 32"/>
              <a:gd name="T37" fmla="*/ 160 h 192"/>
              <a:gd name="T38" fmla="*/ 24 w 32"/>
              <a:gd name="T39" fmla="*/ 192 h 192"/>
              <a:gd name="T40" fmla="*/ 8 w 32"/>
              <a:gd name="T41" fmla="*/ 192 h 192"/>
              <a:gd name="T42" fmla="*/ 8 w 32"/>
              <a:gd name="T43" fmla="*/ 160 h 192"/>
              <a:gd name="T44" fmla="*/ 8 w 32"/>
              <a:gd name="T45" fmla="*/ 132 h 192"/>
              <a:gd name="T46" fmla="*/ 8 w 32"/>
              <a:gd name="T47" fmla="*/ 104 h 192"/>
              <a:gd name="T48" fmla="*/ 8 w 32"/>
              <a:gd name="T49" fmla="*/ 80 h 192"/>
              <a:gd name="T50" fmla="*/ 4 w 32"/>
              <a:gd name="T51" fmla="*/ 56 h 192"/>
              <a:gd name="T52" fmla="*/ 4 w 32"/>
              <a:gd name="T53" fmla="*/ 36 h 192"/>
              <a:gd name="T54" fmla="*/ 4 w 32"/>
              <a:gd name="T55" fmla="*/ 16 h 192"/>
              <a:gd name="T56" fmla="*/ 0 w 32"/>
              <a:gd name="T57" fmla="*/ 0 h 192"/>
              <a:gd name="T58" fmla="*/ 0 w 32"/>
              <a:gd name="T59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" h="192">
                <a:moveTo>
                  <a:pt x="0" y="0"/>
                </a:moveTo>
                <a:lnTo>
                  <a:pt x="4" y="4"/>
                </a:lnTo>
                <a:lnTo>
                  <a:pt x="8" y="8"/>
                </a:lnTo>
                <a:lnTo>
                  <a:pt x="12" y="8"/>
                </a:lnTo>
                <a:lnTo>
                  <a:pt x="16" y="12"/>
                </a:lnTo>
                <a:lnTo>
                  <a:pt x="20" y="12"/>
                </a:lnTo>
                <a:lnTo>
                  <a:pt x="24" y="16"/>
                </a:lnTo>
                <a:lnTo>
                  <a:pt x="28" y="24"/>
                </a:lnTo>
                <a:lnTo>
                  <a:pt x="32" y="28"/>
                </a:lnTo>
                <a:lnTo>
                  <a:pt x="32" y="32"/>
                </a:lnTo>
                <a:lnTo>
                  <a:pt x="32" y="40"/>
                </a:lnTo>
                <a:lnTo>
                  <a:pt x="28" y="44"/>
                </a:lnTo>
                <a:lnTo>
                  <a:pt x="28" y="48"/>
                </a:lnTo>
                <a:lnTo>
                  <a:pt x="28" y="56"/>
                </a:lnTo>
                <a:lnTo>
                  <a:pt x="28" y="72"/>
                </a:lnTo>
                <a:lnTo>
                  <a:pt x="24" y="88"/>
                </a:lnTo>
                <a:lnTo>
                  <a:pt x="24" y="108"/>
                </a:lnTo>
                <a:lnTo>
                  <a:pt x="24" y="132"/>
                </a:lnTo>
                <a:lnTo>
                  <a:pt x="24" y="160"/>
                </a:lnTo>
                <a:lnTo>
                  <a:pt x="24" y="192"/>
                </a:lnTo>
                <a:lnTo>
                  <a:pt x="8" y="192"/>
                </a:lnTo>
                <a:lnTo>
                  <a:pt x="8" y="160"/>
                </a:lnTo>
                <a:lnTo>
                  <a:pt x="8" y="132"/>
                </a:lnTo>
                <a:lnTo>
                  <a:pt x="8" y="104"/>
                </a:lnTo>
                <a:lnTo>
                  <a:pt x="8" y="80"/>
                </a:lnTo>
                <a:lnTo>
                  <a:pt x="4" y="56"/>
                </a:lnTo>
                <a:lnTo>
                  <a:pt x="4" y="36"/>
                </a:lnTo>
                <a:lnTo>
                  <a:pt x="4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548">
            <a:extLst>
              <a:ext uri="{FF2B5EF4-FFF2-40B4-BE49-F238E27FC236}">
                <a16:creationId xmlns:a16="http://schemas.microsoft.com/office/drawing/2014/main" xmlns="" id="{C5ED5C89-8F9D-4750-9E29-3D49F2246940}"/>
              </a:ext>
            </a:extLst>
          </p:cNvPr>
          <p:cNvSpPr>
            <a:spLocks/>
          </p:cNvSpPr>
          <p:nvPr/>
        </p:nvSpPr>
        <p:spPr bwMode="auto">
          <a:xfrm>
            <a:off x="3573662" y="5365969"/>
            <a:ext cx="1355393" cy="282671"/>
          </a:xfrm>
          <a:custGeom>
            <a:avLst/>
            <a:gdLst>
              <a:gd name="T0" fmla="*/ 16 w 348"/>
              <a:gd name="T1" fmla="*/ 52 h 60"/>
              <a:gd name="T2" fmla="*/ 8 w 348"/>
              <a:gd name="T3" fmla="*/ 48 h 60"/>
              <a:gd name="T4" fmla="*/ 4 w 348"/>
              <a:gd name="T5" fmla="*/ 44 h 60"/>
              <a:gd name="T6" fmla="*/ 4 w 348"/>
              <a:gd name="T7" fmla="*/ 36 h 60"/>
              <a:gd name="T8" fmla="*/ 0 w 348"/>
              <a:gd name="T9" fmla="*/ 32 h 60"/>
              <a:gd name="T10" fmla="*/ 20 w 348"/>
              <a:gd name="T11" fmla="*/ 32 h 60"/>
              <a:gd name="T12" fmla="*/ 36 w 348"/>
              <a:gd name="T13" fmla="*/ 28 h 60"/>
              <a:gd name="T14" fmla="*/ 56 w 348"/>
              <a:gd name="T15" fmla="*/ 28 h 60"/>
              <a:gd name="T16" fmla="*/ 76 w 348"/>
              <a:gd name="T17" fmla="*/ 24 h 60"/>
              <a:gd name="T18" fmla="*/ 100 w 348"/>
              <a:gd name="T19" fmla="*/ 24 h 60"/>
              <a:gd name="T20" fmla="*/ 120 w 348"/>
              <a:gd name="T21" fmla="*/ 20 h 60"/>
              <a:gd name="T22" fmla="*/ 172 w 348"/>
              <a:gd name="T23" fmla="*/ 12 h 60"/>
              <a:gd name="T24" fmla="*/ 196 w 348"/>
              <a:gd name="T25" fmla="*/ 12 h 60"/>
              <a:gd name="T26" fmla="*/ 216 w 348"/>
              <a:gd name="T27" fmla="*/ 8 h 60"/>
              <a:gd name="T28" fmla="*/ 236 w 348"/>
              <a:gd name="T29" fmla="*/ 8 h 60"/>
              <a:gd name="T30" fmla="*/ 252 w 348"/>
              <a:gd name="T31" fmla="*/ 4 h 60"/>
              <a:gd name="T32" fmla="*/ 264 w 348"/>
              <a:gd name="T33" fmla="*/ 4 h 60"/>
              <a:gd name="T34" fmla="*/ 276 w 348"/>
              <a:gd name="T35" fmla="*/ 4 h 60"/>
              <a:gd name="T36" fmla="*/ 284 w 348"/>
              <a:gd name="T37" fmla="*/ 0 h 60"/>
              <a:gd name="T38" fmla="*/ 292 w 348"/>
              <a:gd name="T39" fmla="*/ 0 h 60"/>
              <a:gd name="T40" fmla="*/ 300 w 348"/>
              <a:gd name="T41" fmla="*/ 4 h 60"/>
              <a:gd name="T42" fmla="*/ 312 w 348"/>
              <a:gd name="T43" fmla="*/ 4 h 60"/>
              <a:gd name="T44" fmla="*/ 320 w 348"/>
              <a:gd name="T45" fmla="*/ 8 h 60"/>
              <a:gd name="T46" fmla="*/ 332 w 348"/>
              <a:gd name="T47" fmla="*/ 12 h 60"/>
              <a:gd name="T48" fmla="*/ 340 w 348"/>
              <a:gd name="T49" fmla="*/ 16 h 60"/>
              <a:gd name="T50" fmla="*/ 344 w 348"/>
              <a:gd name="T51" fmla="*/ 20 h 60"/>
              <a:gd name="T52" fmla="*/ 348 w 348"/>
              <a:gd name="T53" fmla="*/ 28 h 60"/>
              <a:gd name="T54" fmla="*/ 348 w 348"/>
              <a:gd name="T55" fmla="*/ 32 h 60"/>
              <a:gd name="T56" fmla="*/ 348 w 348"/>
              <a:gd name="T57" fmla="*/ 36 h 60"/>
              <a:gd name="T58" fmla="*/ 344 w 348"/>
              <a:gd name="T59" fmla="*/ 36 h 60"/>
              <a:gd name="T60" fmla="*/ 340 w 348"/>
              <a:gd name="T61" fmla="*/ 40 h 60"/>
              <a:gd name="T62" fmla="*/ 328 w 348"/>
              <a:gd name="T63" fmla="*/ 40 h 60"/>
              <a:gd name="T64" fmla="*/ 320 w 348"/>
              <a:gd name="T65" fmla="*/ 40 h 60"/>
              <a:gd name="T66" fmla="*/ 304 w 348"/>
              <a:gd name="T67" fmla="*/ 44 h 60"/>
              <a:gd name="T68" fmla="*/ 292 w 348"/>
              <a:gd name="T69" fmla="*/ 44 h 60"/>
              <a:gd name="T70" fmla="*/ 272 w 348"/>
              <a:gd name="T71" fmla="*/ 44 h 60"/>
              <a:gd name="T72" fmla="*/ 236 w 348"/>
              <a:gd name="T73" fmla="*/ 44 h 60"/>
              <a:gd name="T74" fmla="*/ 200 w 348"/>
              <a:gd name="T75" fmla="*/ 44 h 60"/>
              <a:gd name="T76" fmla="*/ 168 w 348"/>
              <a:gd name="T77" fmla="*/ 48 h 60"/>
              <a:gd name="T78" fmla="*/ 132 w 348"/>
              <a:gd name="T79" fmla="*/ 52 h 60"/>
              <a:gd name="T80" fmla="*/ 116 w 348"/>
              <a:gd name="T81" fmla="*/ 52 h 60"/>
              <a:gd name="T82" fmla="*/ 104 w 348"/>
              <a:gd name="T83" fmla="*/ 56 h 60"/>
              <a:gd name="T84" fmla="*/ 88 w 348"/>
              <a:gd name="T85" fmla="*/ 56 h 60"/>
              <a:gd name="T86" fmla="*/ 80 w 348"/>
              <a:gd name="T87" fmla="*/ 56 h 60"/>
              <a:gd name="T88" fmla="*/ 68 w 348"/>
              <a:gd name="T89" fmla="*/ 60 h 60"/>
              <a:gd name="T90" fmla="*/ 60 w 348"/>
              <a:gd name="T91" fmla="*/ 60 h 60"/>
              <a:gd name="T92" fmla="*/ 52 w 348"/>
              <a:gd name="T93" fmla="*/ 60 h 60"/>
              <a:gd name="T94" fmla="*/ 48 w 348"/>
              <a:gd name="T95" fmla="*/ 60 h 60"/>
              <a:gd name="T96" fmla="*/ 32 w 348"/>
              <a:gd name="T97" fmla="*/ 56 h 60"/>
              <a:gd name="T98" fmla="*/ 24 w 348"/>
              <a:gd name="T99" fmla="*/ 56 h 60"/>
              <a:gd name="T100" fmla="*/ 16 w 348"/>
              <a:gd name="T101" fmla="*/ 52 h 60"/>
              <a:gd name="T102" fmla="*/ 16 w 348"/>
              <a:gd name="T103" fmla="*/ 5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8" h="60">
                <a:moveTo>
                  <a:pt x="16" y="52"/>
                </a:moveTo>
                <a:lnTo>
                  <a:pt x="8" y="48"/>
                </a:lnTo>
                <a:lnTo>
                  <a:pt x="4" y="44"/>
                </a:lnTo>
                <a:lnTo>
                  <a:pt x="4" y="36"/>
                </a:lnTo>
                <a:lnTo>
                  <a:pt x="0" y="32"/>
                </a:lnTo>
                <a:lnTo>
                  <a:pt x="20" y="32"/>
                </a:lnTo>
                <a:lnTo>
                  <a:pt x="36" y="28"/>
                </a:lnTo>
                <a:lnTo>
                  <a:pt x="56" y="28"/>
                </a:lnTo>
                <a:lnTo>
                  <a:pt x="76" y="24"/>
                </a:lnTo>
                <a:lnTo>
                  <a:pt x="100" y="24"/>
                </a:lnTo>
                <a:lnTo>
                  <a:pt x="120" y="20"/>
                </a:lnTo>
                <a:lnTo>
                  <a:pt x="172" y="12"/>
                </a:lnTo>
                <a:lnTo>
                  <a:pt x="196" y="12"/>
                </a:lnTo>
                <a:lnTo>
                  <a:pt x="216" y="8"/>
                </a:lnTo>
                <a:lnTo>
                  <a:pt x="236" y="8"/>
                </a:lnTo>
                <a:lnTo>
                  <a:pt x="252" y="4"/>
                </a:lnTo>
                <a:lnTo>
                  <a:pt x="264" y="4"/>
                </a:lnTo>
                <a:lnTo>
                  <a:pt x="276" y="4"/>
                </a:lnTo>
                <a:lnTo>
                  <a:pt x="284" y="0"/>
                </a:lnTo>
                <a:lnTo>
                  <a:pt x="292" y="0"/>
                </a:lnTo>
                <a:lnTo>
                  <a:pt x="300" y="4"/>
                </a:lnTo>
                <a:lnTo>
                  <a:pt x="312" y="4"/>
                </a:lnTo>
                <a:lnTo>
                  <a:pt x="320" y="8"/>
                </a:lnTo>
                <a:lnTo>
                  <a:pt x="332" y="12"/>
                </a:lnTo>
                <a:lnTo>
                  <a:pt x="340" y="16"/>
                </a:lnTo>
                <a:lnTo>
                  <a:pt x="344" y="20"/>
                </a:lnTo>
                <a:lnTo>
                  <a:pt x="348" y="28"/>
                </a:lnTo>
                <a:lnTo>
                  <a:pt x="348" y="32"/>
                </a:lnTo>
                <a:lnTo>
                  <a:pt x="348" y="36"/>
                </a:lnTo>
                <a:lnTo>
                  <a:pt x="344" y="36"/>
                </a:lnTo>
                <a:lnTo>
                  <a:pt x="340" y="40"/>
                </a:lnTo>
                <a:lnTo>
                  <a:pt x="328" y="40"/>
                </a:lnTo>
                <a:lnTo>
                  <a:pt x="320" y="40"/>
                </a:lnTo>
                <a:lnTo>
                  <a:pt x="304" y="44"/>
                </a:lnTo>
                <a:lnTo>
                  <a:pt x="292" y="44"/>
                </a:lnTo>
                <a:lnTo>
                  <a:pt x="272" y="44"/>
                </a:lnTo>
                <a:lnTo>
                  <a:pt x="236" y="44"/>
                </a:lnTo>
                <a:lnTo>
                  <a:pt x="200" y="44"/>
                </a:lnTo>
                <a:lnTo>
                  <a:pt x="168" y="48"/>
                </a:lnTo>
                <a:lnTo>
                  <a:pt x="132" y="52"/>
                </a:lnTo>
                <a:lnTo>
                  <a:pt x="116" y="52"/>
                </a:lnTo>
                <a:lnTo>
                  <a:pt x="104" y="56"/>
                </a:lnTo>
                <a:lnTo>
                  <a:pt x="88" y="56"/>
                </a:lnTo>
                <a:lnTo>
                  <a:pt x="80" y="56"/>
                </a:lnTo>
                <a:lnTo>
                  <a:pt x="68" y="60"/>
                </a:lnTo>
                <a:lnTo>
                  <a:pt x="60" y="60"/>
                </a:lnTo>
                <a:lnTo>
                  <a:pt x="52" y="60"/>
                </a:lnTo>
                <a:lnTo>
                  <a:pt x="48" y="60"/>
                </a:lnTo>
                <a:lnTo>
                  <a:pt x="32" y="56"/>
                </a:lnTo>
                <a:lnTo>
                  <a:pt x="24" y="56"/>
                </a:lnTo>
                <a:lnTo>
                  <a:pt x="16" y="52"/>
                </a:lnTo>
                <a:lnTo>
                  <a:pt x="16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549">
            <a:extLst>
              <a:ext uri="{FF2B5EF4-FFF2-40B4-BE49-F238E27FC236}">
                <a16:creationId xmlns:a16="http://schemas.microsoft.com/office/drawing/2014/main" xmlns="" id="{181B5605-5AE7-44F8-B95D-C68D65BE4DF0}"/>
              </a:ext>
            </a:extLst>
          </p:cNvPr>
          <p:cNvSpPr>
            <a:spLocks/>
          </p:cNvSpPr>
          <p:nvPr/>
        </p:nvSpPr>
        <p:spPr bwMode="auto">
          <a:xfrm>
            <a:off x="3371133" y="4009148"/>
            <a:ext cx="1900665" cy="2355592"/>
          </a:xfrm>
          <a:custGeom>
            <a:avLst/>
            <a:gdLst>
              <a:gd name="T0" fmla="*/ 340 w 488"/>
              <a:gd name="T1" fmla="*/ 16 h 500"/>
              <a:gd name="T2" fmla="*/ 364 w 488"/>
              <a:gd name="T3" fmla="*/ 12 h 500"/>
              <a:gd name="T4" fmla="*/ 384 w 488"/>
              <a:gd name="T5" fmla="*/ 0 h 500"/>
              <a:gd name="T6" fmla="*/ 400 w 488"/>
              <a:gd name="T7" fmla="*/ 0 h 500"/>
              <a:gd name="T8" fmla="*/ 432 w 488"/>
              <a:gd name="T9" fmla="*/ 12 h 500"/>
              <a:gd name="T10" fmla="*/ 460 w 488"/>
              <a:gd name="T11" fmla="*/ 24 h 500"/>
              <a:gd name="T12" fmla="*/ 480 w 488"/>
              <a:gd name="T13" fmla="*/ 36 h 500"/>
              <a:gd name="T14" fmla="*/ 488 w 488"/>
              <a:gd name="T15" fmla="*/ 44 h 500"/>
              <a:gd name="T16" fmla="*/ 488 w 488"/>
              <a:gd name="T17" fmla="*/ 56 h 500"/>
              <a:gd name="T18" fmla="*/ 476 w 488"/>
              <a:gd name="T19" fmla="*/ 68 h 500"/>
              <a:gd name="T20" fmla="*/ 472 w 488"/>
              <a:gd name="T21" fmla="*/ 100 h 500"/>
              <a:gd name="T22" fmla="*/ 472 w 488"/>
              <a:gd name="T23" fmla="*/ 136 h 500"/>
              <a:gd name="T24" fmla="*/ 476 w 488"/>
              <a:gd name="T25" fmla="*/ 192 h 500"/>
              <a:gd name="T26" fmla="*/ 480 w 488"/>
              <a:gd name="T27" fmla="*/ 268 h 500"/>
              <a:gd name="T28" fmla="*/ 480 w 488"/>
              <a:gd name="T29" fmla="*/ 332 h 500"/>
              <a:gd name="T30" fmla="*/ 484 w 488"/>
              <a:gd name="T31" fmla="*/ 380 h 500"/>
              <a:gd name="T32" fmla="*/ 480 w 488"/>
              <a:gd name="T33" fmla="*/ 432 h 500"/>
              <a:gd name="T34" fmla="*/ 456 w 488"/>
              <a:gd name="T35" fmla="*/ 480 h 500"/>
              <a:gd name="T36" fmla="*/ 440 w 488"/>
              <a:gd name="T37" fmla="*/ 496 h 500"/>
              <a:gd name="T38" fmla="*/ 424 w 488"/>
              <a:gd name="T39" fmla="*/ 500 h 500"/>
              <a:gd name="T40" fmla="*/ 412 w 488"/>
              <a:gd name="T41" fmla="*/ 476 h 500"/>
              <a:gd name="T42" fmla="*/ 388 w 488"/>
              <a:gd name="T43" fmla="*/ 436 h 500"/>
              <a:gd name="T44" fmla="*/ 360 w 488"/>
              <a:gd name="T45" fmla="*/ 404 h 500"/>
              <a:gd name="T46" fmla="*/ 360 w 488"/>
              <a:gd name="T47" fmla="*/ 388 h 500"/>
              <a:gd name="T48" fmla="*/ 384 w 488"/>
              <a:gd name="T49" fmla="*/ 388 h 500"/>
              <a:gd name="T50" fmla="*/ 408 w 488"/>
              <a:gd name="T51" fmla="*/ 396 h 500"/>
              <a:gd name="T52" fmla="*/ 420 w 488"/>
              <a:gd name="T53" fmla="*/ 392 h 500"/>
              <a:gd name="T54" fmla="*/ 424 w 488"/>
              <a:gd name="T55" fmla="*/ 368 h 500"/>
              <a:gd name="T56" fmla="*/ 428 w 488"/>
              <a:gd name="T57" fmla="*/ 340 h 500"/>
              <a:gd name="T58" fmla="*/ 428 w 488"/>
              <a:gd name="T59" fmla="*/ 296 h 500"/>
              <a:gd name="T60" fmla="*/ 424 w 488"/>
              <a:gd name="T61" fmla="*/ 236 h 500"/>
              <a:gd name="T62" fmla="*/ 420 w 488"/>
              <a:gd name="T63" fmla="*/ 180 h 500"/>
              <a:gd name="T64" fmla="*/ 420 w 488"/>
              <a:gd name="T65" fmla="*/ 136 h 500"/>
              <a:gd name="T66" fmla="*/ 412 w 488"/>
              <a:gd name="T67" fmla="*/ 88 h 500"/>
              <a:gd name="T68" fmla="*/ 400 w 488"/>
              <a:gd name="T69" fmla="*/ 60 h 500"/>
              <a:gd name="T70" fmla="*/ 388 w 488"/>
              <a:gd name="T71" fmla="*/ 48 h 500"/>
              <a:gd name="T72" fmla="*/ 376 w 488"/>
              <a:gd name="T73" fmla="*/ 48 h 500"/>
              <a:gd name="T74" fmla="*/ 348 w 488"/>
              <a:gd name="T75" fmla="*/ 52 h 500"/>
              <a:gd name="T76" fmla="*/ 292 w 488"/>
              <a:gd name="T77" fmla="*/ 56 h 500"/>
              <a:gd name="T78" fmla="*/ 180 w 488"/>
              <a:gd name="T79" fmla="*/ 68 h 500"/>
              <a:gd name="T80" fmla="*/ 48 w 488"/>
              <a:gd name="T81" fmla="*/ 76 h 500"/>
              <a:gd name="T82" fmla="*/ 24 w 488"/>
              <a:gd name="T83" fmla="*/ 48 h 500"/>
              <a:gd name="T84" fmla="*/ 104 w 488"/>
              <a:gd name="T85" fmla="*/ 40 h 500"/>
              <a:gd name="T86" fmla="*/ 192 w 488"/>
              <a:gd name="T87" fmla="*/ 32 h 500"/>
              <a:gd name="T88" fmla="*/ 320 w 488"/>
              <a:gd name="T89" fmla="*/ 20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88" h="500">
                <a:moveTo>
                  <a:pt x="320" y="20"/>
                </a:moveTo>
                <a:lnTo>
                  <a:pt x="332" y="16"/>
                </a:lnTo>
                <a:lnTo>
                  <a:pt x="340" y="16"/>
                </a:lnTo>
                <a:lnTo>
                  <a:pt x="348" y="16"/>
                </a:lnTo>
                <a:lnTo>
                  <a:pt x="356" y="12"/>
                </a:lnTo>
                <a:lnTo>
                  <a:pt x="364" y="12"/>
                </a:lnTo>
                <a:lnTo>
                  <a:pt x="368" y="8"/>
                </a:lnTo>
                <a:lnTo>
                  <a:pt x="376" y="4"/>
                </a:lnTo>
                <a:lnTo>
                  <a:pt x="384" y="0"/>
                </a:lnTo>
                <a:lnTo>
                  <a:pt x="388" y="0"/>
                </a:lnTo>
                <a:lnTo>
                  <a:pt x="396" y="0"/>
                </a:lnTo>
                <a:lnTo>
                  <a:pt x="400" y="0"/>
                </a:lnTo>
                <a:lnTo>
                  <a:pt x="408" y="0"/>
                </a:lnTo>
                <a:lnTo>
                  <a:pt x="420" y="4"/>
                </a:lnTo>
                <a:lnTo>
                  <a:pt x="432" y="12"/>
                </a:lnTo>
                <a:lnTo>
                  <a:pt x="440" y="16"/>
                </a:lnTo>
                <a:lnTo>
                  <a:pt x="452" y="20"/>
                </a:lnTo>
                <a:lnTo>
                  <a:pt x="460" y="24"/>
                </a:lnTo>
                <a:lnTo>
                  <a:pt x="468" y="28"/>
                </a:lnTo>
                <a:lnTo>
                  <a:pt x="476" y="32"/>
                </a:lnTo>
                <a:lnTo>
                  <a:pt x="480" y="36"/>
                </a:lnTo>
                <a:lnTo>
                  <a:pt x="484" y="40"/>
                </a:lnTo>
                <a:lnTo>
                  <a:pt x="488" y="40"/>
                </a:lnTo>
                <a:lnTo>
                  <a:pt x="488" y="44"/>
                </a:lnTo>
                <a:lnTo>
                  <a:pt x="488" y="48"/>
                </a:lnTo>
                <a:lnTo>
                  <a:pt x="488" y="52"/>
                </a:lnTo>
                <a:lnTo>
                  <a:pt x="488" y="56"/>
                </a:lnTo>
                <a:lnTo>
                  <a:pt x="484" y="60"/>
                </a:lnTo>
                <a:lnTo>
                  <a:pt x="480" y="60"/>
                </a:lnTo>
                <a:lnTo>
                  <a:pt x="476" y="68"/>
                </a:lnTo>
                <a:lnTo>
                  <a:pt x="472" y="76"/>
                </a:lnTo>
                <a:lnTo>
                  <a:pt x="472" y="88"/>
                </a:lnTo>
                <a:lnTo>
                  <a:pt x="472" y="100"/>
                </a:lnTo>
                <a:lnTo>
                  <a:pt x="472" y="108"/>
                </a:lnTo>
                <a:lnTo>
                  <a:pt x="472" y="120"/>
                </a:lnTo>
                <a:lnTo>
                  <a:pt x="472" y="136"/>
                </a:lnTo>
                <a:lnTo>
                  <a:pt x="472" y="152"/>
                </a:lnTo>
                <a:lnTo>
                  <a:pt x="476" y="172"/>
                </a:lnTo>
                <a:lnTo>
                  <a:pt x="476" y="192"/>
                </a:lnTo>
                <a:lnTo>
                  <a:pt x="476" y="216"/>
                </a:lnTo>
                <a:lnTo>
                  <a:pt x="476" y="240"/>
                </a:lnTo>
                <a:lnTo>
                  <a:pt x="480" y="268"/>
                </a:lnTo>
                <a:lnTo>
                  <a:pt x="480" y="292"/>
                </a:lnTo>
                <a:lnTo>
                  <a:pt x="480" y="312"/>
                </a:lnTo>
                <a:lnTo>
                  <a:pt x="480" y="332"/>
                </a:lnTo>
                <a:lnTo>
                  <a:pt x="480" y="352"/>
                </a:lnTo>
                <a:lnTo>
                  <a:pt x="484" y="368"/>
                </a:lnTo>
                <a:lnTo>
                  <a:pt x="484" y="380"/>
                </a:lnTo>
                <a:lnTo>
                  <a:pt x="484" y="392"/>
                </a:lnTo>
                <a:lnTo>
                  <a:pt x="480" y="412"/>
                </a:lnTo>
                <a:lnTo>
                  <a:pt x="480" y="432"/>
                </a:lnTo>
                <a:lnTo>
                  <a:pt x="472" y="448"/>
                </a:lnTo>
                <a:lnTo>
                  <a:pt x="464" y="468"/>
                </a:lnTo>
                <a:lnTo>
                  <a:pt x="456" y="480"/>
                </a:lnTo>
                <a:lnTo>
                  <a:pt x="448" y="492"/>
                </a:lnTo>
                <a:lnTo>
                  <a:pt x="444" y="496"/>
                </a:lnTo>
                <a:lnTo>
                  <a:pt x="440" y="496"/>
                </a:lnTo>
                <a:lnTo>
                  <a:pt x="436" y="500"/>
                </a:lnTo>
                <a:lnTo>
                  <a:pt x="432" y="500"/>
                </a:lnTo>
                <a:lnTo>
                  <a:pt x="424" y="500"/>
                </a:lnTo>
                <a:lnTo>
                  <a:pt x="416" y="496"/>
                </a:lnTo>
                <a:lnTo>
                  <a:pt x="412" y="488"/>
                </a:lnTo>
                <a:lnTo>
                  <a:pt x="412" y="476"/>
                </a:lnTo>
                <a:lnTo>
                  <a:pt x="408" y="464"/>
                </a:lnTo>
                <a:lnTo>
                  <a:pt x="400" y="452"/>
                </a:lnTo>
                <a:lnTo>
                  <a:pt x="388" y="436"/>
                </a:lnTo>
                <a:lnTo>
                  <a:pt x="376" y="424"/>
                </a:lnTo>
                <a:lnTo>
                  <a:pt x="368" y="416"/>
                </a:lnTo>
                <a:lnTo>
                  <a:pt x="360" y="404"/>
                </a:lnTo>
                <a:lnTo>
                  <a:pt x="356" y="396"/>
                </a:lnTo>
                <a:lnTo>
                  <a:pt x="356" y="392"/>
                </a:lnTo>
                <a:lnTo>
                  <a:pt x="360" y="388"/>
                </a:lnTo>
                <a:lnTo>
                  <a:pt x="368" y="384"/>
                </a:lnTo>
                <a:lnTo>
                  <a:pt x="376" y="388"/>
                </a:lnTo>
                <a:lnTo>
                  <a:pt x="384" y="388"/>
                </a:lnTo>
                <a:lnTo>
                  <a:pt x="388" y="392"/>
                </a:lnTo>
                <a:lnTo>
                  <a:pt x="400" y="396"/>
                </a:lnTo>
                <a:lnTo>
                  <a:pt x="408" y="396"/>
                </a:lnTo>
                <a:lnTo>
                  <a:pt x="416" y="396"/>
                </a:lnTo>
                <a:lnTo>
                  <a:pt x="420" y="396"/>
                </a:lnTo>
                <a:lnTo>
                  <a:pt x="420" y="392"/>
                </a:lnTo>
                <a:lnTo>
                  <a:pt x="420" y="388"/>
                </a:lnTo>
                <a:lnTo>
                  <a:pt x="424" y="380"/>
                </a:lnTo>
                <a:lnTo>
                  <a:pt x="424" y="368"/>
                </a:lnTo>
                <a:lnTo>
                  <a:pt x="424" y="360"/>
                </a:lnTo>
                <a:lnTo>
                  <a:pt x="428" y="352"/>
                </a:lnTo>
                <a:lnTo>
                  <a:pt x="428" y="340"/>
                </a:lnTo>
                <a:lnTo>
                  <a:pt x="428" y="328"/>
                </a:lnTo>
                <a:lnTo>
                  <a:pt x="428" y="312"/>
                </a:lnTo>
                <a:lnTo>
                  <a:pt x="428" y="296"/>
                </a:lnTo>
                <a:lnTo>
                  <a:pt x="424" y="276"/>
                </a:lnTo>
                <a:lnTo>
                  <a:pt x="424" y="256"/>
                </a:lnTo>
                <a:lnTo>
                  <a:pt x="424" y="236"/>
                </a:lnTo>
                <a:lnTo>
                  <a:pt x="424" y="216"/>
                </a:lnTo>
                <a:lnTo>
                  <a:pt x="424" y="196"/>
                </a:lnTo>
                <a:lnTo>
                  <a:pt x="420" y="180"/>
                </a:lnTo>
                <a:lnTo>
                  <a:pt x="420" y="164"/>
                </a:lnTo>
                <a:lnTo>
                  <a:pt x="420" y="148"/>
                </a:lnTo>
                <a:lnTo>
                  <a:pt x="420" y="136"/>
                </a:lnTo>
                <a:lnTo>
                  <a:pt x="420" y="124"/>
                </a:lnTo>
                <a:lnTo>
                  <a:pt x="416" y="108"/>
                </a:lnTo>
                <a:lnTo>
                  <a:pt x="412" y="88"/>
                </a:lnTo>
                <a:lnTo>
                  <a:pt x="408" y="76"/>
                </a:lnTo>
                <a:lnTo>
                  <a:pt x="404" y="68"/>
                </a:lnTo>
                <a:lnTo>
                  <a:pt x="400" y="60"/>
                </a:lnTo>
                <a:lnTo>
                  <a:pt x="396" y="52"/>
                </a:lnTo>
                <a:lnTo>
                  <a:pt x="392" y="48"/>
                </a:lnTo>
                <a:lnTo>
                  <a:pt x="388" y="48"/>
                </a:lnTo>
                <a:lnTo>
                  <a:pt x="388" y="48"/>
                </a:lnTo>
                <a:lnTo>
                  <a:pt x="384" y="48"/>
                </a:lnTo>
                <a:lnTo>
                  <a:pt x="376" y="48"/>
                </a:lnTo>
                <a:lnTo>
                  <a:pt x="372" y="48"/>
                </a:lnTo>
                <a:lnTo>
                  <a:pt x="360" y="48"/>
                </a:lnTo>
                <a:lnTo>
                  <a:pt x="348" y="52"/>
                </a:lnTo>
                <a:lnTo>
                  <a:pt x="336" y="52"/>
                </a:lnTo>
                <a:lnTo>
                  <a:pt x="324" y="52"/>
                </a:lnTo>
                <a:lnTo>
                  <a:pt x="292" y="56"/>
                </a:lnTo>
                <a:lnTo>
                  <a:pt x="256" y="60"/>
                </a:lnTo>
                <a:lnTo>
                  <a:pt x="220" y="64"/>
                </a:lnTo>
                <a:lnTo>
                  <a:pt x="180" y="68"/>
                </a:lnTo>
                <a:lnTo>
                  <a:pt x="136" y="72"/>
                </a:lnTo>
                <a:lnTo>
                  <a:pt x="92" y="72"/>
                </a:lnTo>
                <a:lnTo>
                  <a:pt x="48" y="76"/>
                </a:lnTo>
                <a:lnTo>
                  <a:pt x="0" y="76"/>
                </a:lnTo>
                <a:lnTo>
                  <a:pt x="0" y="48"/>
                </a:lnTo>
                <a:lnTo>
                  <a:pt x="24" y="48"/>
                </a:lnTo>
                <a:lnTo>
                  <a:pt x="48" y="44"/>
                </a:lnTo>
                <a:lnTo>
                  <a:pt x="76" y="44"/>
                </a:lnTo>
                <a:lnTo>
                  <a:pt x="104" y="40"/>
                </a:lnTo>
                <a:lnTo>
                  <a:pt x="136" y="40"/>
                </a:lnTo>
                <a:lnTo>
                  <a:pt x="164" y="36"/>
                </a:lnTo>
                <a:lnTo>
                  <a:pt x="192" y="32"/>
                </a:lnTo>
                <a:lnTo>
                  <a:pt x="220" y="28"/>
                </a:lnTo>
                <a:lnTo>
                  <a:pt x="272" y="24"/>
                </a:lnTo>
                <a:lnTo>
                  <a:pt x="320" y="20"/>
                </a:lnTo>
                <a:lnTo>
                  <a:pt x="32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550">
            <a:extLst>
              <a:ext uri="{FF2B5EF4-FFF2-40B4-BE49-F238E27FC236}">
                <a16:creationId xmlns:a16="http://schemas.microsoft.com/office/drawing/2014/main" xmlns="" id="{A6D2B5FD-8516-4178-BBE7-21B8FD0A83FB}"/>
              </a:ext>
            </a:extLst>
          </p:cNvPr>
          <p:cNvSpPr>
            <a:spLocks/>
          </p:cNvSpPr>
          <p:nvPr/>
        </p:nvSpPr>
        <p:spPr bwMode="auto">
          <a:xfrm>
            <a:off x="3433449" y="5818243"/>
            <a:ext cx="1417709" cy="150758"/>
          </a:xfrm>
          <a:custGeom>
            <a:avLst/>
            <a:gdLst>
              <a:gd name="T0" fmla="*/ 0 w 364"/>
              <a:gd name="T1" fmla="*/ 24 h 32"/>
              <a:gd name="T2" fmla="*/ 8 w 364"/>
              <a:gd name="T3" fmla="*/ 24 h 32"/>
              <a:gd name="T4" fmla="*/ 16 w 364"/>
              <a:gd name="T5" fmla="*/ 24 h 32"/>
              <a:gd name="T6" fmla="*/ 28 w 364"/>
              <a:gd name="T7" fmla="*/ 24 h 32"/>
              <a:gd name="T8" fmla="*/ 44 w 364"/>
              <a:gd name="T9" fmla="*/ 24 h 32"/>
              <a:gd name="T10" fmla="*/ 64 w 364"/>
              <a:gd name="T11" fmla="*/ 20 h 32"/>
              <a:gd name="T12" fmla="*/ 88 w 364"/>
              <a:gd name="T13" fmla="*/ 16 h 32"/>
              <a:gd name="T14" fmla="*/ 116 w 364"/>
              <a:gd name="T15" fmla="*/ 16 h 32"/>
              <a:gd name="T16" fmla="*/ 148 w 364"/>
              <a:gd name="T17" fmla="*/ 12 h 32"/>
              <a:gd name="T18" fmla="*/ 180 w 364"/>
              <a:gd name="T19" fmla="*/ 8 h 32"/>
              <a:gd name="T20" fmla="*/ 208 w 364"/>
              <a:gd name="T21" fmla="*/ 8 h 32"/>
              <a:gd name="T22" fmla="*/ 232 w 364"/>
              <a:gd name="T23" fmla="*/ 4 h 32"/>
              <a:gd name="T24" fmla="*/ 252 w 364"/>
              <a:gd name="T25" fmla="*/ 4 h 32"/>
              <a:gd name="T26" fmla="*/ 272 w 364"/>
              <a:gd name="T27" fmla="*/ 0 h 32"/>
              <a:gd name="T28" fmla="*/ 288 w 364"/>
              <a:gd name="T29" fmla="*/ 0 h 32"/>
              <a:gd name="T30" fmla="*/ 304 w 364"/>
              <a:gd name="T31" fmla="*/ 0 h 32"/>
              <a:gd name="T32" fmla="*/ 316 w 364"/>
              <a:gd name="T33" fmla="*/ 0 h 32"/>
              <a:gd name="T34" fmla="*/ 324 w 364"/>
              <a:gd name="T35" fmla="*/ 0 h 32"/>
              <a:gd name="T36" fmla="*/ 332 w 364"/>
              <a:gd name="T37" fmla="*/ 0 h 32"/>
              <a:gd name="T38" fmla="*/ 348 w 364"/>
              <a:gd name="T39" fmla="*/ 4 h 32"/>
              <a:gd name="T40" fmla="*/ 356 w 364"/>
              <a:gd name="T41" fmla="*/ 8 h 32"/>
              <a:gd name="T42" fmla="*/ 364 w 364"/>
              <a:gd name="T43" fmla="*/ 12 h 32"/>
              <a:gd name="T44" fmla="*/ 340 w 364"/>
              <a:gd name="T45" fmla="*/ 12 h 32"/>
              <a:gd name="T46" fmla="*/ 320 w 364"/>
              <a:gd name="T47" fmla="*/ 12 h 32"/>
              <a:gd name="T48" fmla="*/ 296 w 364"/>
              <a:gd name="T49" fmla="*/ 16 h 32"/>
              <a:gd name="T50" fmla="*/ 276 w 364"/>
              <a:gd name="T51" fmla="*/ 16 h 32"/>
              <a:gd name="T52" fmla="*/ 264 w 364"/>
              <a:gd name="T53" fmla="*/ 16 h 32"/>
              <a:gd name="T54" fmla="*/ 252 w 364"/>
              <a:gd name="T55" fmla="*/ 16 h 32"/>
              <a:gd name="T56" fmla="*/ 240 w 364"/>
              <a:gd name="T57" fmla="*/ 20 h 32"/>
              <a:gd name="T58" fmla="*/ 224 w 364"/>
              <a:gd name="T59" fmla="*/ 20 h 32"/>
              <a:gd name="T60" fmla="*/ 208 w 364"/>
              <a:gd name="T61" fmla="*/ 20 h 32"/>
              <a:gd name="T62" fmla="*/ 188 w 364"/>
              <a:gd name="T63" fmla="*/ 24 h 32"/>
              <a:gd name="T64" fmla="*/ 168 w 364"/>
              <a:gd name="T65" fmla="*/ 24 h 32"/>
              <a:gd name="T66" fmla="*/ 148 w 364"/>
              <a:gd name="T67" fmla="*/ 24 h 32"/>
              <a:gd name="T68" fmla="*/ 128 w 364"/>
              <a:gd name="T69" fmla="*/ 28 h 32"/>
              <a:gd name="T70" fmla="*/ 108 w 364"/>
              <a:gd name="T71" fmla="*/ 28 h 32"/>
              <a:gd name="T72" fmla="*/ 88 w 364"/>
              <a:gd name="T73" fmla="*/ 28 h 32"/>
              <a:gd name="T74" fmla="*/ 68 w 364"/>
              <a:gd name="T75" fmla="*/ 32 h 32"/>
              <a:gd name="T76" fmla="*/ 36 w 364"/>
              <a:gd name="T77" fmla="*/ 32 h 32"/>
              <a:gd name="T78" fmla="*/ 4 w 364"/>
              <a:gd name="T79" fmla="*/ 32 h 32"/>
              <a:gd name="T80" fmla="*/ 0 w 364"/>
              <a:gd name="T81" fmla="*/ 24 h 32"/>
              <a:gd name="T82" fmla="*/ 0 w 364"/>
              <a:gd name="T83" fmla="*/ 2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64" h="32">
                <a:moveTo>
                  <a:pt x="0" y="24"/>
                </a:moveTo>
                <a:lnTo>
                  <a:pt x="8" y="24"/>
                </a:lnTo>
                <a:lnTo>
                  <a:pt x="16" y="24"/>
                </a:lnTo>
                <a:lnTo>
                  <a:pt x="28" y="24"/>
                </a:lnTo>
                <a:lnTo>
                  <a:pt x="44" y="24"/>
                </a:lnTo>
                <a:lnTo>
                  <a:pt x="64" y="20"/>
                </a:lnTo>
                <a:lnTo>
                  <a:pt x="88" y="16"/>
                </a:lnTo>
                <a:lnTo>
                  <a:pt x="116" y="16"/>
                </a:lnTo>
                <a:lnTo>
                  <a:pt x="148" y="12"/>
                </a:lnTo>
                <a:lnTo>
                  <a:pt x="180" y="8"/>
                </a:lnTo>
                <a:lnTo>
                  <a:pt x="208" y="8"/>
                </a:lnTo>
                <a:lnTo>
                  <a:pt x="232" y="4"/>
                </a:lnTo>
                <a:lnTo>
                  <a:pt x="252" y="4"/>
                </a:lnTo>
                <a:lnTo>
                  <a:pt x="272" y="0"/>
                </a:lnTo>
                <a:lnTo>
                  <a:pt x="288" y="0"/>
                </a:lnTo>
                <a:lnTo>
                  <a:pt x="304" y="0"/>
                </a:lnTo>
                <a:lnTo>
                  <a:pt x="316" y="0"/>
                </a:lnTo>
                <a:lnTo>
                  <a:pt x="324" y="0"/>
                </a:lnTo>
                <a:lnTo>
                  <a:pt x="332" y="0"/>
                </a:lnTo>
                <a:lnTo>
                  <a:pt x="348" y="4"/>
                </a:lnTo>
                <a:lnTo>
                  <a:pt x="356" y="8"/>
                </a:lnTo>
                <a:lnTo>
                  <a:pt x="364" y="12"/>
                </a:lnTo>
                <a:lnTo>
                  <a:pt x="340" y="12"/>
                </a:lnTo>
                <a:lnTo>
                  <a:pt x="320" y="12"/>
                </a:lnTo>
                <a:lnTo>
                  <a:pt x="296" y="16"/>
                </a:lnTo>
                <a:lnTo>
                  <a:pt x="276" y="16"/>
                </a:lnTo>
                <a:lnTo>
                  <a:pt x="264" y="16"/>
                </a:lnTo>
                <a:lnTo>
                  <a:pt x="252" y="16"/>
                </a:lnTo>
                <a:lnTo>
                  <a:pt x="240" y="20"/>
                </a:lnTo>
                <a:lnTo>
                  <a:pt x="224" y="20"/>
                </a:lnTo>
                <a:lnTo>
                  <a:pt x="208" y="20"/>
                </a:lnTo>
                <a:lnTo>
                  <a:pt x="188" y="24"/>
                </a:lnTo>
                <a:lnTo>
                  <a:pt x="168" y="24"/>
                </a:lnTo>
                <a:lnTo>
                  <a:pt x="148" y="24"/>
                </a:lnTo>
                <a:lnTo>
                  <a:pt x="128" y="28"/>
                </a:lnTo>
                <a:lnTo>
                  <a:pt x="108" y="28"/>
                </a:lnTo>
                <a:lnTo>
                  <a:pt x="88" y="28"/>
                </a:lnTo>
                <a:lnTo>
                  <a:pt x="68" y="32"/>
                </a:lnTo>
                <a:lnTo>
                  <a:pt x="36" y="32"/>
                </a:lnTo>
                <a:lnTo>
                  <a:pt x="4" y="32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565">
            <a:extLst>
              <a:ext uri="{FF2B5EF4-FFF2-40B4-BE49-F238E27FC236}">
                <a16:creationId xmlns:a16="http://schemas.microsoft.com/office/drawing/2014/main" xmlns="" id="{0A5133C9-5029-44AC-BE10-E6EEACC80E51}"/>
              </a:ext>
            </a:extLst>
          </p:cNvPr>
          <p:cNvSpPr>
            <a:spLocks/>
          </p:cNvSpPr>
          <p:nvPr/>
        </p:nvSpPr>
        <p:spPr bwMode="auto">
          <a:xfrm>
            <a:off x="5761501" y="547153"/>
            <a:ext cx="327164" cy="753790"/>
          </a:xfrm>
          <a:custGeom>
            <a:avLst/>
            <a:gdLst>
              <a:gd name="T0" fmla="*/ 76 w 84"/>
              <a:gd name="T1" fmla="*/ 160 h 160"/>
              <a:gd name="T2" fmla="*/ 24 w 84"/>
              <a:gd name="T3" fmla="*/ 160 h 160"/>
              <a:gd name="T4" fmla="*/ 24 w 84"/>
              <a:gd name="T5" fmla="*/ 140 h 160"/>
              <a:gd name="T6" fmla="*/ 24 w 84"/>
              <a:gd name="T7" fmla="*/ 120 h 160"/>
              <a:gd name="T8" fmla="*/ 24 w 84"/>
              <a:gd name="T9" fmla="*/ 104 h 160"/>
              <a:gd name="T10" fmla="*/ 24 w 84"/>
              <a:gd name="T11" fmla="*/ 88 h 160"/>
              <a:gd name="T12" fmla="*/ 24 w 84"/>
              <a:gd name="T13" fmla="*/ 76 h 160"/>
              <a:gd name="T14" fmla="*/ 20 w 84"/>
              <a:gd name="T15" fmla="*/ 64 h 160"/>
              <a:gd name="T16" fmla="*/ 20 w 84"/>
              <a:gd name="T17" fmla="*/ 56 h 160"/>
              <a:gd name="T18" fmla="*/ 20 w 84"/>
              <a:gd name="T19" fmla="*/ 52 h 160"/>
              <a:gd name="T20" fmla="*/ 16 w 84"/>
              <a:gd name="T21" fmla="*/ 40 h 160"/>
              <a:gd name="T22" fmla="*/ 16 w 84"/>
              <a:gd name="T23" fmla="*/ 32 h 160"/>
              <a:gd name="T24" fmla="*/ 12 w 84"/>
              <a:gd name="T25" fmla="*/ 28 h 160"/>
              <a:gd name="T26" fmla="*/ 8 w 84"/>
              <a:gd name="T27" fmla="*/ 24 h 160"/>
              <a:gd name="T28" fmla="*/ 4 w 84"/>
              <a:gd name="T29" fmla="*/ 24 h 160"/>
              <a:gd name="T30" fmla="*/ 0 w 84"/>
              <a:gd name="T31" fmla="*/ 20 h 160"/>
              <a:gd name="T32" fmla="*/ 0 w 84"/>
              <a:gd name="T33" fmla="*/ 12 h 160"/>
              <a:gd name="T34" fmla="*/ 4 w 84"/>
              <a:gd name="T35" fmla="*/ 8 h 160"/>
              <a:gd name="T36" fmla="*/ 4 w 84"/>
              <a:gd name="T37" fmla="*/ 4 h 160"/>
              <a:gd name="T38" fmla="*/ 12 w 84"/>
              <a:gd name="T39" fmla="*/ 0 h 160"/>
              <a:gd name="T40" fmla="*/ 16 w 84"/>
              <a:gd name="T41" fmla="*/ 0 h 160"/>
              <a:gd name="T42" fmla="*/ 20 w 84"/>
              <a:gd name="T43" fmla="*/ 0 h 160"/>
              <a:gd name="T44" fmla="*/ 28 w 84"/>
              <a:gd name="T45" fmla="*/ 0 h 160"/>
              <a:gd name="T46" fmla="*/ 36 w 84"/>
              <a:gd name="T47" fmla="*/ 0 h 160"/>
              <a:gd name="T48" fmla="*/ 48 w 84"/>
              <a:gd name="T49" fmla="*/ 4 h 160"/>
              <a:gd name="T50" fmla="*/ 60 w 84"/>
              <a:gd name="T51" fmla="*/ 8 h 160"/>
              <a:gd name="T52" fmla="*/ 68 w 84"/>
              <a:gd name="T53" fmla="*/ 8 h 160"/>
              <a:gd name="T54" fmla="*/ 76 w 84"/>
              <a:gd name="T55" fmla="*/ 12 h 160"/>
              <a:gd name="T56" fmla="*/ 80 w 84"/>
              <a:gd name="T57" fmla="*/ 16 h 160"/>
              <a:gd name="T58" fmla="*/ 84 w 84"/>
              <a:gd name="T59" fmla="*/ 20 h 160"/>
              <a:gd name="T60" fmla="*/ 84 w 84"/>
              <a:gd name="T61" fmla="*/ 28 h 160"/>
              <a:gd name="T62" fmla="*/ 80 w 84"/>
              <a:gd name="T63" fmla="*/ 32 h 160"/>
              <a:gd name="T64" fmla="*/ 80 w 84"/>
              <a:gd name="T65" fmla="*/ 36 h 160"/>
              <a:gd name="T66" fmla="*/ 80 w 84"/>
              <a:gd name="T67" fmla="*/ 44 h 160"/>
              <a:gd name="T68" fmla="*/ 80 w 84"/>
              <a:gd name="T69" fmla="*/ 56 h 160"/>
              <a:gd name="T70" fmla="*/ 76 w 84"/>
              <a:gd name="T71" fmla="*/ 72 h 160"/>
              <a:gd name="T72" fmla="*/ 76 w 84"/>
              <a:gd name="T73" fmla="*/ 88 h 160"/>
              <a:gd name="T74" fmla="*/ 76 w 84"/>
              <a:gd name="T75" fmla="*/ 108 h 160"/>
              <a:gd name="T76" fmla="*/ 76 w 84"/>
              <a:gd name="T77" fmla="*/ 132 h 160"/>
              <a:gd name="T78" fmla="*/ 76 w 84"/>
              <a:gd name="T79" fmla="*/ 160 h 160"/>
              <a:gd name="T80" fmla="*/ 76 w 84"/>
              <a:gd name="T81" fmla="*/ 1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4" h="160">
                <a:moveTo>
                  <a:pt x="76" y="160"/>
                </a:moveTo>
                <a:lnTo>
                  <a:pt x="24" y="160"/>
                </a:lnTo>
                <a:lnTo>
                  <a:pt x="24" y="140"/>
                </a:lnTo>
                <a:lnTo>
                  <a:pt x="24" y="120"/>
                </a:lnTo>
                <a:lnTo>
                  <a:pt x="24" y="104"/>
                </a:lnTo>
                <a:lnTo>
                  <a:pt x="24" y="88"/>
                </a:lnTo>
                <a:lnTo>
                  <a:pt x="24" y="76"/>
                </a:lnTo>
                <a:lnTo>
                  <a:pt x="20" y="64"/>
                </a:lnTo>
                <a:lnTo>
                  <a:pt x="20" y="56"/>
                </a:lnTo>
                <a:lnTo>
                  <a:pt x="20" y="52"/>
                </a:lnTo>
                <a:lnTo>
                  <a:pt x="16" y="40"/>
                </a:lnTo>
                <a:lnTo>
                  <a:pt x="16" y="32"/>
                </a:lnTo>
                <a:lnTo>
                  <a:pt x="12" y="28"/>
                </a:lnTo>
                <a:lnTo>
                  <a:pt x="8" y="24"/>
                </a:ln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4" y="8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8" y="4"/>
                </a:lnTo>
                <a:lnTo>
                  <a:pt x="60" y="8"/>
                </a:lnTo>
                <a:lnTo>
                  <a:pt x="68" y="8"/>
                </a:lnTo>
                <a:lnTo>
                  <a:pt x="76" y="12"/>
                </a:lnTo>
                <a:lnTo>
                  <a:pt x="80" y="16"/>
                </a:lnTo>
                <a:lnTo>
                  <a:pt x="84" y="20"/>
                </a:lnTo>
                <a:lnTo>
                  <a:pt x="84" y="28"/>
                </a:lnTo>
                <a:lnTo>
                  <a:pt x="80" y="32"/>
                </a:lnTo>
                <a:lnTo>
                  <a:pt x="80" y="36"/>
                </a:lnTo>
                <a:lnTo>
                  <a:pt x="80" y="44"/>
                </a:lnTo>
                <a:lnTo>
                  <a:pt x="80" y="56"/>
                </a:lnTo>
                <a:lnTo>
                  <a:pt x="76" y="72"/>
                </a:lnTo>
                <a:lnTo>
                  <a:pt x="76" y="88"/>
                </a:lnTo>
                <a:lnTo>
                  <a:pt x="76" y="108"/>
                </a:lnTo>
                <a:lnTo>
                  <a:pt x="76" y="132"/>
                </a:lnTo>
                <a:lnTo>
                  <a:pt x="76" y="160"/>
                </a:lnTo>
                <a:lnTo>
                  <a:pt x="76" y="1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566">
            <a:extLst>
              <a:ext uri="{FF2B5EF4-FFF2-40B4-BE49-F238E27FC236}">
                <a16:creationId xmlns:a16="http://schemas.microsoft.com/office/drawing/2014/main" xmlns="" id="{31FD8AB9-6A37-4F27-B116-6B70D949F146}"/>
              </a:ext>
            </a:extLst>
          </p:cNvPr>
          <p:cNvSpPr>
            <a:spLocks/>
          </p:cNvSpPr>
          <p:nvPr/>
        </p:nvSpPr>
        <p:spPr bwMode="auto">
          <a:xfrm>
            <a:off x="5932872" y="735600"/>
            <a:ext cx="747802" cy="226137"/>
          </a:xfrm>
          <a:custGeom>
            <a:avLst/>
            <a:gdLst>
              <a:gd name="T0" fmla="*/ 132 w 192"/>
              <a:gd name="T1" fmla="*/ 36 h 48"/>
              <a:gd name="T2" fmla="*/ 104 w 192"/>
              <a:gd name="T3" fmla="*/ 40 h 48"/>
              <a:gd name="T4" fmla="*/ 72 w 192"/>
              <a:gd name="T5" fmla="*/ 44 h 48"/>
              <a:gd name="T6" fmla="*/ 36 w 192"/>
              <a:gd name="T7" fmla="*/ 48 h 48"/>
              <a:gd name="T8" fmla="*/ 0 w 192"/>
              <a:gd name="T9" fmla="*/ 48 h 48"/>
              <a:gd name="T10" fmla="*/ 0 w 192"/>
              <a:gd name="T11" fmla="*/ 16 h 48"/>
              <a:gd name="T12" fmla="*/ 16 w 192"/>
              <a:gd name="T13" fmla="*/ 16 h 48"/>
              <a:gd name="T14" fmla="*/ 32 w 192"/>
              <a:gd name="T15" fmla="*/ 16 h 48"/>
              <a:gd name="T16" fmla="*/ 52 w 192"/>
              <a:gd name="T17" fmla="*/ 12 h 48"/>
              <a:gd name="T18" fmla="*/ 76 w 192"/>
              <a:gd name="T19" fmla="*/ 8 h 48"/>
              <a:gd name="T20" fmla="*/ 88 w 192"/>
              <a:gd name="T21" fmla="*/ 4 h 48"/>
              <a:gd name="T22" fmla="*/ 96 w 192"/>
              <a:gd name="T23" fmla="*/ 4 h 48"/>
              <a:gd name="T24" fmla="*/ 108 w 192"/>
              <a:gd name="T25" fmla="*/ 0 h 48"/>
              <a:gd name="T26" fmla="*/ 116 w 192"/>
              <a:gd name="T27" fmla="*/ 0 h 48"/>
              <a:gd name="T28" fmla="*/ 128 w 192"/>
              <a:gd name="T29" fmla="*/ 0 h 48"/>
              <a:gd name="T30" fmla="*/ 140 w 192"/>
              <a:gd name="T31" fmla="*/ 0 h 48"/>
              <a:gd name="T32" fmla="*/ 156 w 192"/>
              <a:gd name="T33" fmla="*/ 0 h 48"/>
              <a:gd name="T34" fmla="*/ 164 w 192"/>
              <a:gd name="T35" fmla="*/ 4 h 48"/>
              <a:gd name="T36" fmla="*/ 176 w 192"/>
              <a:gd name="T37" fmla="*/ 4 h 48"/>
              <a:gd name="T38" fmla="*/ 184 w 192"/>
              <a:gd name="T39" fmla="*/ 8 h 48"/>
              <a:gd name="T40" fmla="*/ 188 w 192"/>
              <a:gd name="T41" fmla="*/ 12 h 48"/>
              <a:gd name="T42" fmla="*/ 192 w 192"/>
              <a:gd name="T43" fmla="*/ 16 h 48"/>
              <a:gd name="T44" fmla="*/ 192 w 192"/>
              <a:gd name="T45" fmla="*/ 20 h 48"/>
              <a:gd name="T46" fmla="*/ 192 w 192"/>
              <a:gd name="T47" fmla="*/ 24 h 48"/>
              <a:gd name="T48" fmla="*/ 188 w 192"/>
              <a:gd name="T49" fmla="*/ 28 h 48"/>
              <a:gd name="T50" fmla="*/ 184 w 192"/>
              <a:gd name="T51" fmla="*/ 28 h 48"/>
              <a:gd name="T52" fmla="*/ 176 w 192"/>
              <a:gd name="T53" fmla="*/ 32 h 48"/>
              <a:gd name="T54" fmla="*/ 168 w 192"/>
              <a:gd name="T55" fmla="*/ 32 h 48"/>
              <a:gd name="T56" fmla="*/ 160 w 192"/>
              <a:gd name="T57" fmla="*/ 36 h 48"/>
              <a:gd name="T58" fmla="*/ 148 w 192"/>
              <a:gd name="T59" fmla="*/ 36 h 48"/>
              <a:gd name="T60" fmla="*/ 132 w 192"/>
              <a:gd name="T61" fmla="*/ 36 h 48"/>
              <a:gd name="T62" fmla="*/ 132 w 192"/>
              <a:gd name="T63" fmla="*/ 36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2" h="48">
                <a:moveTo>
                  <a:pt x="132" y="36"/>
                </a:moveTo>
                <a:lnTo>
                  <a:pt x="104" y="40"/>
                </a:lnTo>
                <a:lnTo>
                  <a:pt x="72" y="44"/>
                </a:lnTo>
                <a:lnTo>
                  <a:pt x="36" y="48"/>
                </a:lnTo>
                <a:lnTo>
                  <a:pt x="0" y="48"/>
                </a:lnTo>
                <a:lnTo>
                  <a:pt x="0" y="16"/>
                </a:lnTo>
                <a:lnTo>
                  <a:pt x="16" y="16"/>
                </a:lnTo>
                <a:lnTo>
                  <a:pt x="32" y="16"/>
                </a:lnTo>
                <a:lnTo>
                  <a:pt x="52" y="12"/>
                </a:lnTo>
                <a:lnTo>
                  <a:pt x="76" y="8"/>
                </a:lnTo>
                <a:lnTo>
                  <a:pt x="88" y="4"/>
                </a:lnTo>
                <a:lnTo>
                  <a:pt x="96" y="4"/>
                </a:lnTo>
                <a:lnTo>
                  <a:pt x="108" y="0"/>
                </a:lnTo>
                <a:lnTo>
                  <a:pt x="116" y="0"/>
                </a:lnTo>
                <a:lnTo>
                  <a:pt x="128" y="0"/>
                </a:lnTo>
                <a:lnTo>
                  <a:pt x="140" y="0"/>
                </a:lnTo>
                <a:lnTo>
                  <a:pt x="156" y="0"/>
                </a:lnTo>
                <a:lnTo>
                  <a:pt x="164" y="4"/>
                </a:lnTo>
                <a:lnTo>
                  <a:pt x="176" y="4"/>
                </a:lnTo>
                <a:lnTo>
                  <a:pt x="184" y="8"/>
                </a:lnTo>
                <a:lnTo>
                  <a:pt x="188" y="12"/>
                </a:lnTo>
                <a:lnTo>
                  <a:pt x="192" y="16"/>
                </a:lnTo>
                <a:lnTo>
                  <a:pt x="192" y="20"/>
                </a:lnTo>
                <a:lnTo>
                  <a:pt x="192" y="24"/>
                </a:lnTo>
                <a:lnTo>
                  <a:pt x="188" y="28"/>
                </a:lnTo>
                <a:lnTo>
                  <a:pt x="184" y="28"/>
                </a:lnTo>
                <a:lnTo>
                  <a:pt x="176" y="32"/>
                </a:lnTo>
                <a:lnTo>
                  <a:pt x="168" y="32"/>
                </a:lnTo>
                <a:lnTo>
                  <a:pt x="160" y="36"/>
                </a:lnTo>
                <a:lnTo>
                  <a:pt x="148" y="36"/>
                </a:lnTo>
                <a:lnTo>
                  <a:pt x="132" y="36"/>
                </a:lnTo>
                <a:lnTo>
                  <a:pt x="132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567">
            <a:extLst>
              <a:ext uri="{FF2B5EF4-FFF2-40B4-BE49-F238E27FC236}">
                <a16:creationId xmlns:a16="http://schemas.microsoft.com/office/drawing/2014/main" xmlns="" id="{2E7C93DF-F351-43AA-9E73-6482E2075BD4}"/>
              </a:ext>
            </a:extLst>
          </p:cNvPr>
          <p:cNvSpPr>
            <a:spLocks/>
          </p:cNvSpPr>
          <p:nvPr/>
        </p:nvSpPr>
        <p:spPr bwMode="auto">
          <a:xfrm>
            <a:off x="5278545" y="1263253"/>
            <a:ext cx="389480" cy="716100"/>
          </a:xfrm>
          <a:custGeom>
            <a:avLst/>
            <a:gdLst>
              <a:gd name="T0" fmla="*/ 76 w 100"/>
              <a:gd name="T1" fmla="*/ 4 h 152"/>
              <a:gd name="T2" fmla="*/ 76 w 100"/>
              <a:gd name="T3" fmla="*/ 12 h 152"/>
              <a:gd name="T4" fmla="*/ 76 w 100"/>
              <a:gd name="T5" fmla="*/ 24 h 152"/>
              <a:gd name="T6" fmla="*/ 80 w 100"/>
              <a:gd name="T7" fmla="*/ 32 h 152"/>
              <a:gd name="T8" fmla="*/ 84 w 100"/>
              <a:gd name="T9" fmla="*/ 36 h 152"/>
              <a:gd name="T10" fmla="*/ 84 w 100"/>
              <a:gd name="T11" fmla="*/ 40 h 152"/>
              <a:gd name="T12" fmla="*/ 84 w 100"/>
              <a:gd name="T13" fmla="*/ 44 h 152"/>
              <a:gd name="T14" fmla="*/ 88 w 100"/>
              <a:gd name="T15" fmla="*/ 60 h 152"/>
              <a:gd name="T16" fmla="*/ 92 w 100"/>
              <a:gd name="T17" fmla="*/ 76 h 152"/>
              <a:gd name="T18" fmla="*/ 96 w 100"/>
              <a:gd name="T19" fmla="*/ 96 h 152"/>
              <a:gd name="T20" fmla="*/ 96 w 100"/>
              <a:gd name="T21" fmla="*/ 108 h 152"/>
              <a:gd name="T22" fmla="*/ 96 w 100"/>
              <a:gd name="T23" fmla="*/ 116 h 152"/>
              <a:gd name="T24" fmla="*/ 100 w 100"/>
              <a:gd name="T25" fmla="*/ 124 h 152"/>
              <a:gd name="T26" fmla="*/ 100 w 100"/>
              <a:gd name="T27" fmla="*/ 132 h 152"/>
              <a:gd name="T28" fmla="*/ 100 w 100"/>
              <a:gd name="T29" fmla="*/ 140 h 152"/>
              <a:gd name="T30" fmla="*/ 100 w 100"/>
              <a:gd name="T31" fmla="*/ 144 h 152"/>
              <a:gd name="T32" fmla="*/ 96 w 100"/>
              <a:gd name="T33" fmla="*/ 144 h 152"/>
              <a:gd name="T34" fmla="*/ 96 w 100"/>
              <a:gd name="T35" fmla="*/ 148 h 152"/>
              <a:gd name="T36" fmla="*/ 88 w 100"/>
              <a:gd name="T37" fmla="*/ 152 h 152"/>
              <a:gd name="T38" fmla="*/ 84 w 100"/>
              <a:gd name="T39" fmla="*/ 152 h 152"/>
              <a:gd name="T40" fmla="*/ 76 w 100"/>
              <a:gd name="T41" fmla="*/ 152 h 152"/>
              <a:gd name="T42" fmla="*/ 72 w 100"/>
              <a:gd name="T43" fmla="*/ 152 h 152"/>
              <a:gd name="T44" fmla="*/ 68 w 100"/>
              <a:gd name="T45" fmla="*/ 148 h 152"/>
              <a:gd name="T46" fmla="*/ 68 w 100"/>
              <a:gd name="T47" fmla="*/ 144 h 152"/>
              <a:gd name="T48" fmla="*/ 64 w 100"/>
              <a:gd name="T49" fmla="*/ 136 h 152"/>
              <a:gd name="T50" fmla="*/ 60 w 100"/>
              <a:gd name="T51" fmla="*/ 128 h 152"/>
              <a:gd name="T52" fmla="*/ 56 w 100"/>
              <a:gd name="T53" fmla="*/ 120 h 152"/>
              <a:gd name="T54" fmla="*/ 52 w 100"/>
              <a:gd name="T55" fmla="*/ 108 h 152"/>
              <a:gd name="T56" fmla="*/ 48 w 100"/>
              <a:gd name="T57" fmla="*/ 96 h 152"/>
              <a:gd name="T58" fmla="*/ 44 w 100"/>
              <a:gd name="T59" fmla="*/ 84 h 152"/>
              <a:gd name="T60" fmla="*/ 40 w 100"/>
              <a:gd name="T61" fmla="*/ 72 h 152"/>
              <a:gd name="T62" fmla="*/ 36 w 100"/>
              <a:gd name="T63" fmla="*/ 64 h 152"/>
              <a:gd name="T64" fmla="*/ 28 w 100"/>
              <a:gd name="T65" fmla="*/ 52 h 152"/>
              <a:gd name="T66" fmla="*/ 24 w 100"/>
              <a:gd name="T67" fmla="*/ 44 h 152"/>
              <a:gd name="T68" fmla="*/ 24 w 100"/>
              <a:gd name="T69" fmla="*/ 40 h 152"/>
              <a:gd name="T70" fmla="*/ 20 w 100"/>
              <a:gd name="T71" fmla="*/ 36 h 152"/>
              <a:gd name="T72" fmla="*/ 16 w 100"/>
              <a:gd name="T73" fmla="*/ 32 h 152"/>
              <a:gd name="T74" fmla="*/ 8 w 100"/>
              <a:gd name="T75" fmla="*/ 28 h 152"/>
              <a:gd name="T76" fmla="*/ 4 w 100"/>
              <a:gd name="T77" fmla="*/ 20 h 152"/>
              <a:gd name="T78" fmla="*/ 0 w 100"/>
              <a:gd name="T79" fmla="*/ 16 h 152"/>
              <a:gd name="T80" fmla="*/ 0 w 100"/>
              <a:gd name="T81" fmla="*/ 8 h 152"/>
              <a:gd name="T82" fmla="*/ 4 w 100"/>
              <a:gd name="T83" fmla="*/ 4 h 152"/>
              <a:gd name="T84" fmla="*/ 8 w 100"/>
              <a:gd name="T85" fmla="*/ 0 h 152"/>
              <a:gd name="T86" fmla="*/ 12 w 100"/>
              <a:gd name="T87" fmla="*/ 0 h 152"/>
              <a:gd name="T88" fmla="*/ 20 w 100"/>
              <a:gd name="T89" fmla="*/ 0 h 152"/>
              <a:gd name="T90" fmla="*/ 32 w 100"/>
              <a:gd name="T91" fmla="*/ 0 h 152"/>
              <a:gd name="T92" fmla="*/ 44 w 100"/>
              <a:gd name="T93" fmla="*/ 0 h 152"/>
              <a:gd name="T94" fmla="*/ 60 w 100"/>
              <a:gd name="T95" fmla="*/ 0 h 152"/>
              <a:gd name="T96" fmla="*/ 76 w 100"/>
              <a:gd name="T97" fmla="*/ 4 h 152"/>
              <a:gd name="T98" fmla="*/ 76 w 100"/>
              <a:gd name="T99" fmla="*/ 4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0" h="152">
                <a:moveTo>
                  <a:pt x="76" y="4"/>
                </a:moveTo>
                <a:lnTo>
                  <a:pt x="76" y="12"/>
                </a:lnTo>
                <a:lnTo>
                  <a:pt x="76" y="24"/>
                </a:lnTo>
                <a:lnTo>
                  <a:pt x="80" y="32"/>
                </a:lnTo>
                <a:lnTo>
                  <a:pt x="84" y="36"/>
                </a:lnTo>
                <a:lnTo>
                  <a:pt x="84" y="40"/>
                </a:lnTo>
                <a:lnTo>
                  <a:pt x="84" y="44"/>
                </a:lnTo>
                <a:lnTo>
                  <a:pt x="88" y="60"/>
                </a:lnTo>
                <a:lnTo>
                  <a:pt x="92" y="76"/>
                </a:lnTo>
                <a:lnTo>
                  <a:pt x="96" y="96"/>
                </a:lnTo>
                <a:lnTo>
                  <a:pt x="96" y="108"/>
                </a:lnTo>
                <a:lnTo>
                  <a:pt x="96" y="116"/>
                </a:lnTo>
                <a:lnTo>
                  <a:pt x="100" y="124"/>
                </a:lnTo>
                <a:lnTo>
                  <a:pt x="100" y="132"/>
                </a:lnTo>
                <a:lnTo>
                  <a:pt x="100" y="140"/>
                </a:lnTo>
                <a:lnTo>
                  <a:pt x="100" y="144"/>
                </a:lnTo>
                <a:lnTo>
                  <a:pt x="96" y="144"/>
                </a:lnTo>
                <a:lnTo>
                  <a:pt x="96" y="148"/>
                </a:lnTo>
                <a:lnTo>
                  <a:pt x="88" y="152"/>
                </a:lnTo>
                <a:lnTo>
                  <a:pt x="84" y="152"/>
                </a:lnTo>
                <a:lnTo>
                  <a:pt x="76" y="152"/>
                </a:lnTo>
                <a:lnTo>
                  <a:pt x="72" y="152"/>
                </a:lnTo>
                <a:lnTo>
                  <a:pt x="68" y="148"/>
                </a:lnTo>
                <a:lnTo>
                  <a:pt x="68" y="144"/>
                </a:lnTo>
                <a:lnTo>
                  <a:pt x="64" y="136"/>
                </a:lnTo>
                <a:lnTo>
                  <a:pt x="60" y="128"/>
                </a:lnTo>
                <a:lnTo>
                  <a:pt x="56" y="120"/>
                </a:lnTo>
                <a:lnTo>
                  <a:pt x="52" y="108"/>
                </a:lnTo>
                <a:lnTo>
                  <a:pt x="48" y="96"/>
                </a:lnTo>
                <a:lnTo>
                  <a:pt x="44" y="84"/>
                </a:lnTo>
                <a:lnTo>
                  <a:pt x="40" y="72"/>
                </a:lnTo>
                <a:lnTo>
                  <a:pt x="36" y="64"/>
                </a:lnTo>
                <a:lnTo>
                  <a:pt x="28" y="52"/>
                </a:lnTo>
                <a:lnTo>
                  <a:pt x="24" y="44"/>
                </a:lnTo>
                <a:lnTo>
                  <a:pt x="24" y="40"/>
                </a:lnTo>
                <a:lnTo>
                  <a:pt x="20" y="36"/>
                </a:lnTo>
                <a:lnTo>
                  <a:pt x="16" y="32"/>
                </a:lnTo>
                <a:lnTo>
                  <a:pt x="8" y="28"/>
                </a:ln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4" y="0"/>
                </a:lnTo>
                <a:lnTo>
                  <a:pt x="60" y="0"/>
                </a:lnTo>
                <a:lnTo>
                  <a:pt x="76" y="4"/>
                </a:lnTo>
                <a:lnTo>
                  <a:pt x="76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568">
            <a:extLst>
              <a:ext uri="{FF2B5EF4-FFF2-40B4-BE49-F238E27FC236}">
                <a16:creationId xmlns:a16="http://schemas.microsoft.com/office/drawing/2014/main" xmlns="" id="{DE80147A-90D3-4FC5-812A-427095A96055}"/>
              </a:ext>
            </a:extLst>
          </p:cNvPr>
          <p:cNvSpPr>
            <a:spLocks/>
          </p:cNvSpPr>
          <p:nvPr/>
        </p:nvSpPr>
        <p:spPr bwMode="auto">
          <a:xfrm>
            <a:off x="5418758" y="1112495"/>
            <a:ext cx="1417709" cy="772634"/>
          </a:xfrm>
          <a:custGeom>
            <a:avLst/>
            <a:gdLst>
              <a:gd name="T0" fmla="*/ 292 w 364"/>
              <a:gd name="T1" fmla="*/ 128 h 164"/>
              <a:gd name="T2" fmla="*/ 276 w 364"/>
              <a:gd name="T3" fmla="*/ 148 h 164"/>
              <a:gd name="T4" fmla="*/ 256 w 364"/>
              <a:gd name="T5" fmla="*/ 160 h 164"/>
              <a:gd name="T6" fmla="*/ 236 w 364"/>
              <a:gd name="T7" fmla="*/ 164 h 164"/>
              <a:gd name="T8" fmla="*/ 236 w 364"/>
              <a:gd name="T9" fmla="*/ 140 h 164"/>
              <a:gd name="T10" fmla="*/ 252 w 364"/>
              <a:gd name="T11" fmla="*/ 100 h 164"/>
              <a:gd name="T12" fmla="*/ 260 w 364"/>
              <a:gd name="T13" fmla="*/ 68 h 164"/>
              <a:gd name="T14" fmla="*/ 264 w 364"/>
              <a:gd name="T15" fmla="*/ 52 h 164"/>
              <a:gd name="T16" fmla="*/ 264 w 364"/>
              <a:gd name="T17" fmla="*/ 48 h 164"/>
              <a:gd name="T18" fmla="*/ 260 w 364"/>
              <a:gd name="T19" fmla="*/ 40 h 164"/>
              <a:gd name="T20" fmla="*/ 248 w 364"/>
              <a:gd name="T21" fmla="*/ 36 h 164"/>
              <a:gd name="T22" fmla="*/ 220 w 364"/>
              <a:gd name="T23" fmla="*/ 40 h 164"/>
              <a:gd name="T24" fmla="*/ 212 w 364"/>
              <a:gd name="T25" fmla="*/ 44 h 164"/>
              <a:gd name="T26" fmla="*/ 196 w 364"/>
              <a:gd name="T27" fmla="*/ 44 h 164"/>
              <a:gd name="T28" fmla="*/ 176 w 364"/>
              <a:gd name="T29" fmla="*/ 48 h 164"/>
              <a:gd name="T30" fmla="*/ 152 w 364"/>
              <a:gd name="T31" fmla="*/ 52 h 164"/>
              <a:gd name="T32" fmla="*/ 120 w 364"/>
              <a:gd name="T33" fmla="*/ 56 h 164"/>
              <a:gd name="T34" fmla="*/ 84 w 364"/>
              <a:gd name="T35" fmla="*/ 60 h 164"/>
              <a:gd name="T36" fmla="*/ 44 w 364"/>
              <a:gd name="T37" fmla="*/ 64 h 164"/>
              <a:gd name="T38" fmla="*/ 0 w 364"/>
              <a:gd name="T39" fmla="*/ 72 h 164"/>
              <a:gd name="T40" fmla="*/ 24 w 364"/>
              <a:gd name="T41" fmla="*/ 32 h 164"/>
              <a:gd name="T42" fmla="*/ 64 w 364"/>
              <a:gd name="T43" fmla="*/ 32 h 164"/>
              <a:gd name="T44" fmla="*/ 100 w 364"/>
              <a:gd name="T45" fmla="*/ 28 h 164"/>
              <a:gd name="T46" fmla="*/ 136 w 364"/>
              <a:gd name="T47" fmla="*/ 24 h 164"/>
              <a:gd name="T48" fmla="*/ 168 w 364"/>
              <a:gd name="T49" fmla="*/ 20 h 164"/>
              <a:gd name="T50" fmla="*/ 192 w 364"/>
              <a:gd name="T51" fmla="*/ 16 h 164"/>
              <a:gd name="T52" fmla="*/ 212 w 364"/>
              <a:gd name="T53" fmla="*/ 12 h 164"/>
              <a:gd name="T54" fmla="*/ 236 w 364"/>
              <a:gd name="T55" fmla="*/ 8 h 164"/>
              <a:gd name="T56" fmla="*/ 252 w 364"/>
              <a:gd name="T57" fmla="*/ 4 h 164"/>
              <a:gd name="T58" fmla="*/ 260 w 364"/>
              <a:gd name="T59" fmla="*/ 0 h 164"/>
              <a:gd name="T60" fmla="*/ 268 w 364"/>
              <a:gd name="T61" fmla="*/ 0 h 164"/>
              <a:gd name="T62" fmla="*/ 284 w 364"/>
              <a:gd name="T63" fmla="*/ 0 h 164"/>
              <a:gd name="T64" fmla="*/ 308 w 364"/>
              <a:gd name="T65" fmla="*/ 8 h 164"/>
              <a:gd name="T66" fmla="*/ 324 w 364"/>
              <a:gd name="T67" fmla="*/ 16 h 164"/>
              <a:gd name="T68" fmla="*/ 340 w 364"/>
              <a:gd name="T69" fmla="*/ 24 h 164"/>
              <a:gd name="T70" fmla="*/ 352 w 364"/>
              <a:gd name="T71" fmla="*/ 28 h 164"/>
              <a:gd name="T72" fmla="*/ 360 w 364"/>
              <a:gd name="T73" fmla="*/ 36 h 164"/>
              <a:gd name="T74" fmla="*/ 364 w 364"/>
              <a:gd name="T75" fmla="*/ 40 h 164"/>
              <a:gd name="T76" fmla="*/ 360 w 364"/>
              <a:gd name="T77" fmla="*/ 48 h 164"/>
              <a:gd name="T78" fmla="*/ 348 w 364"/>
              <a:gd name="T79" fmla="*/ 56 h 164"/>
              <a:gd name="T80" fmla="*/ 340 w 364"/>
              <a:gd name="T81" fmla="*/ 60 h 164"/>
              <a:gd name="T82" fmla="*/ 328 w 364"/>
              <a:gd name="T83" fmla="*/ 72 h 164"/>
              <a:gd name="T84" fmla="*/ 316 w 364"/>
              <a:gd name="T85" fmla="*/ 88 h 164"/>
              <a:gd name="T86" fmla="*/ 300 w 364"/>
              <a:gd name="T87" fmla="*/ 116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64" h="164">
                <a:moveTo>
                  <a:pt x="300" y="116"/>
                </a:moveTo>
                <a:lnTo>
                  <a:pt x="292" y="128"/>
                </a:lnTo>
                <a:lnTo>
                  <a:pt x="284" y="136"/>
                </a:lnTo>
                <a:lnTo>
                  <a:pt x="276" y="148"/>
                </a:lnTo>
                <a:lnTo>
                  <a:pt x="268" y="152"/>
                </a:lnTo>
                <a:lnTo>
                  <a:pt x="256" y="160"/>
                </a:lnTo>
                <a:lnTo>
                  <a:pt x="248" y="164"/>
                </a:lnTo>
                <a:lnTo>
                  <a:pt x="236" y="164"/>
                </a:lnTo>
                <a:lnTo>
                  <a:pt x="228" y="164"/>
                </a:lnTo>
                <a:lnTo>
                  <a:pt x="236" y="140"/>
                </a:lnTo>
                <a:lnTo>
                  <a:pt x="244" y="116"/>
                </a:lnTo>
                <a:lnTo>
                  <a:pt x="252" y="100"/>
                </a:lnTo>
                <a:lnTo>
                  <a:pt x="256" y="84"/>
                </a:lnTo>
                <a:lnTo>
                  <a:pt x="260" y="68"/>
                </a:lnTo>
                <a:lnTo>
                  <a:pt x="264" y="60"/>
                </a:lnTo>
                <a:lnTo>
                  <a:pt x="264" y="52"/>
                </a:lnTo>
                <a:lnTo>
                  <a:pt x="264" y="48"/>
                </a:lnTo>
                <a:lnTo>
                  <a:pt x="264" y="48"/>
                </a:lnTo>
                <a:lnTo>
                  <a:pt x="264" y="44"/>
                </a:lnTo>
                <a:lnTo>
                  <a:pt x="260" y="40"/>
                </a:lnTo>
                <a:lnTo>
                  <a:pt x="256" y="36"/>
                </a:lnTo>
                <a:lnTo>
                  <a:pt x="248" y="36"/>
                </a:lnTo>
                <a:lnTo>
                  <a:pt x="236" y="40"/>
                </a:lnTo>
                <a:lnTo>
                  <a:pt x="220" y="40"/>
                </a:lnTo>
                <a:lnTo>
                  <a:pt x="216" y="40"/>
                </a:lnTo>
                <a:lnTo>
                  <a:pt x="212" y="44"/>
                </a:lnTo>
                <a:lnTo>
                  <a:pt x="204" y="44"/>
                </a:lnTo>
                <a:lnTo>
                  <a:pt x="196" y="44"/>
                </a:lnTo>
                <a:lnTo>
                  <a:pt x="188" y="48"/>
                </a:lnTo>
                <a:lnTo>
                  <a:pt x="176" y="48"/>
                </a:lnTo>
                <a:lnTo>
                  <a:pt x="164" y="48"/>
                </a:lnTo>
                <a:lnTo>
                  <a:pt x="152" y="52"/>
                </a:lnTo>
                <a:lnTo>
                  <a:pt x="136" y="52"/>
                </a:lnTo>
                <a:lnTo>
                  <a:pt x="120" y="56"/>
                </a:lnTo>
                <a:lnTo>
                  <a:pt x="104" y="56"/>
                </a:lnTo>
                <a:lnTo>
                  <a:pt x="84" y="60"/>
                </a:lnTo>
                <a:lnTo>
                  <a:pt x="68" y="64"/>
                </a:lnTo>
                <a:lnTo>
                  <a:pt x="44" y="64"/>
                </a:lnTo>
                <a:lnTo>
                  <a:pt x="24" y="68"/>
                </a:lnTo>
                <a:lnTo>
                  <a:pt x="0" y="72"/>
                </a:lnTo>
                <a:lnTo>
                  <a:pt x="0" y="32"/>
                </a:lnTo>
                <a:lnTo>
                  <a:pt x="24" y="32"/>
                </a:lnTo>
                <a:lnTo>
                  <a:pt x="52" y="32"/>
                </a:lnTo>
                <a:lnTo>
                  <a:pt x="64" y="32"/>
                </a:lnTo>
                <a:lnTo>
                  <a:pt x="80" y="28"/>
                </a:lnTo>
                <a:lnTo>
                  <a:pt x="100" y="28"/>
                </a:lnTo>
                <a:lnTo>
                  <a:pt x="116" y="24"/>
                </a:lnTo>
                <a:lnTo>
                  <a:pt x="136" y="24"/>
                </a:lnTo>
                <a:lnTo>
                  <a:pt x="152" y="20"/>
                </a:lnTo>
                <a:lnTo>
                  <a:pt x="168" y="20"/>
                </a:lnTo>
                <a:lnTo>
                  <a:pt x="180" y="16"/>
                </a:lnTo>
                <a:lnTo>
                  <a:pt x="192" y="16"/>
                </a:lnTo>
                <a:lnTo>
                  <a:pt x="204" y="16"/>
                </a:lnTo>
                <a:lnTo>
                  <a:pt x="212" y="12"/>
                </a:lnTo>
                <a:lnTo>
                  <a:pt x="220" y="12"/>
                </a:lnTo>
                <a:lnTo>
                  <a:pt x="236" y="8"/>
                </a:lnTo>
                <a:lnTo>
                  <a:pt x="248" y="4"/>
                </a:lnTo>
                <a:lnTo>
                  <a:pt x="252" y="4"/>
                </a:lnTo>
                <a:lnTo>
                  <a:pt x="256" y="0"/>
                </a:lnTo>
                <a:lnTo>
                  <a:pt x="260" y="0"/>
                </a:lnTo>
                <a:lnTo>
                  <a:pt x="264" y="0"/>
                </a:lnTo>
                <a:lnTo>
                  <a:pt x="268" y="0"/>
                </a:lnTo>
                <a:lnTo>
                  <a:pt x="276" y="0"/>
                </a:lnTo>
                <a:lnTo>
                  <a:pt x="284" y="0"/>
                </a:lnTo>
                <a:lnTo>
                  <a:pt x="292" y="4"/>
                </a:lnTo>
                <a:lnTo>
                  <a:pt x="308" y="8"/>
                </a:lnTo>
                <a:lnTo>
                  <a:pt x="316" y="12"/>
                </a:lnTo>
                <a:lnTo>
                  <a:pt x="324" y="16"/>
                </a:lnTo>
                <a:lnTo>
                  <a:pt x="332" y="20"/>
                </a:lnTo>
                <a:lnTo>
                  <a:pt x="340" y="24"/>
                </a:lnTo>
                <a:lnTo>
                  <a:pt x="348" y="28"/>
                </a:lnTo>
                <a:lnTo>
                  <a:pt x="352" y="28"/>
                </a:lnTo>
                <a:lnTo>
                  <a:pt x="356" y="32"/>
                </a:lnTo>
                <a:lnTo>
                  <a:pt x="360" y="36"/>
                </a:lnTo>
                <a:lnTo>
                  <a:pt x="364" y="36"/>
                </a:lnTo>
                <a:lnTo>
                  <a:pt x="364" y="40"/>
                </a:lnTo>
                <a:lnTo>
                  <a:pt x="360" y="44"/>
                </a:lnTo>
                <a:lnTo>
                  <a:pt x="360" y="48"/>
                </a:lnTo>
                <a:lnTo>
                  <a:pt x="352" y="52"/>
                </a:lnTo>
                <a:lnTo>
                  <a:pt x="348" y="56"/>
                </a:lnTo>
                <a:lnTo>
                  <a:pt x="344" y="56"/>
                </a:lnTo>
                <a:lnTo>
                  <a:pt x="340" y="60"/>
                </a:lnTo>
                <a:lnTo>
                  <a:pt x="332" y="64"/>
                </a:lnTo>
                <a:lnTo>
                  <a:pt x="328" y="72"/>
                </a:lnTo>
                <a:lnTo>
                  <a:pt x="320" y="80"/>
                </a:lnTo>
                <a:lnTo>
                  <a:pt x="316" y="88"/>
                </a:lnTo>
                <a:lnTo>
                  <a:pt x="308" y="100"/>
                </a:lnTo>
                <a:lnTo>
                  <a:pt x="300" y="116"/>
                </a:lnTo>
                <a:lnTo>
                  <a:pt x="300" y="1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569">
            <a:extLst>
              <a:ext uri="{FF2B5EF4-FFF2-40B4-BE49-F238E27FC236}">
                <a16:creationId xmlns:a16="http://schemas.microsoft.com/office/drawing/2014/main" xmlns="" id="{B14BEED9-C509-4522-8B79-2205D31E7A4F}"/>
              </a:ext>
            </a:extLst>
          </p:cNvPr>
          <p:cNvSpPr>
            <a:spLocks/>
          </p:cNvSpPr>
          <p:nvPr/>
        </p:nvSpPr>
        <p:spPr bwMode="auto">
          <a:xfrm>
            <a:off x="5512233" y="1451700"/>
            <a:ext cx="810119" cy="226137"/>
          </a:xfrm>
          <a:custGeom>
            <a:avLst/>
            <a:gdLst>
              <a:gd name="T0" fmla="*/ 0 w 208"/>
              <a:gd name="T1" fmla="*/ 24 h 48"/>
              <a:gd name="T2" fmla="*/ 4 w 208"/>
              <a:gd name="T3" fmla="*/ 24 h 48"/>
              <a:gd name="T4" fmla="*/ 12 w 208"/>
              <a:gd name="T5" fmla="*/ 24 h 48"/>
              <a:gd name="T6" fmla="*/ 20 w 208"/>
              <a:gd name="T7" fmla="*/ 24 h 48"/>
              <a:gd name="T8" fmla="*/ 32 w 208"/>
              <a:gd name="T9" fmla="*/ 20 h 48"/>
              <a:gd name="T10" fmla="*/ 44 w 208"/>
              <a:gd name="T11" fmla="*/ 20 h 48"/>
              <a:gd name="T12" fmla="*/ 56 w 208"/>
              <a:gd name="T13" fmla="*/ 16 h 48"/>
              <a:gd name="T14" fmla="*/ 72 w 208"/>
              <a:gd name="T15" fmla="*/ 12 h 48"/>
              <a:gd name="T16" fmla="*/ 88 w 208"/>
              <a:gd name="T17" fmla="*/ 12 h 48"/>
              <a:gd name="T18" fmla="*/ 104 w 208"/>
              <a:gd name="T19" fmla="*/ 8 h 48"/>
              <a:gd name="T20" fmla="*/ 116 w 208"/>
              <a:gd name="T21" fmla="*/ 4 h 48"/>
              <a:gd name="T22" fmla="*/ 128 w 208"/>
              <a:gd name="T23" fmla="*/ 4 h 48"/>
              <a:gd name="T24" fmla="*/ 140 w 208"/>
              <a:gd name="T25" fmla="*/ 0 h 48"/>
              <a:gd name="T26" fmla="*/ 148 w 208"/>
              <a:gd name="T27" fmla="*/ 0 h 48"/>
              <a:gd name="T28" fmla="*/ 156 w 208"/>
              <a:gd name="T29" fmla="*/ 0 h 48"/>
              <a:gd name="T30" fmla="*/ 160 w 208"/>
              <a:gd name="T31" fmla="*/ 0 h 48"/>
              <a:gd name="T32" fmla="*/ 164 w 208"/>
              <a:gd name="T33" fmla="*/ 0 h 48"/>
              <a:gd name="T34" fmla="*/ 180 w 208"/>
              <a:gd name="T35" fmla="*/ 0 h 48"/>
              <a:gd name="T36" fmla="*/ 188 w 208"/>
              <a:gd name="T37" fmla="*/ 0 h 48"/>
              <a:gd name="T38" fmla="*/ 196 w 208"/>
              <a:gd name="T39" fmla="*/ 4 h 48"/>
              <a:gd name="T40" fmla="*/ 200 w 208"/>
              <a:gd name="T41" fmla="*/ 4 h 48"/>
              <a:gd name="T42" fmla="*/ 204 w 208"/>
              <a:gd name="T43" fmla="*/ 8 h 48"/>
              <a:gd name="T44" fmla="*/ 208 w 208"/>
              <a:gd name="T45" fmla="*/ 12 h 48"/>
              <a:gd name="T46" fmla="*/ 208 w 208"/>
              <a:gd name="T47" fmla="*/ 16 h 48"/>
              <a:gd name="T48" fmla="*/ 208 w 208"/>
              <a:gd name="T49" fmla="*/ 16 h 48"/>
              <a:gd name="T50" fmla="*/ 204 w 208"/>
              <a:gd name="T51" fmla="*/ 20 h 48"/>
              <a:gd name="T52" fmla="*/ 200 w 208"/>
              <a:gd name="T53" fmla="*/ 24 h 48"/>
              <a:gd name="T54" fmla="*/ 192 w 208"/>
              <a:gd name="T55" fmla="*/ 24 h 48"/>
              <a:gd name="T56" fmla="*/ 180 w 208"/>
              <a:gd name="T57" fmla="*/ 28 h 48"/>
              <a:gd name="T58" fmla="*/ 168 w 208"/>
              <a:gd name="T59" fmla="*/ 32 h 48"/>
              <a:gd name="T60" fmla="*/ 152 w 208"/>
              <a:gd name="T61" fmla="*/ 32 h 48"/>
              <a:gd name="T62" fmla="*/ 132 w 208"/>
              <a:gd name="T63" fmla="*/ 36 h 48"/>
              <a:gd name="T64" fmla="*/ 96 w 208"/>
              <a:gd name="T65" fmla="*/ 40 h 48"/>
              <a:gd name="T66" fmla="*/ 60 w 208"/>
              <a:gd name="T67" fmla="*/ 44 h 48"/>
              <a:gd name="T68" fmla="*/ 28 w 208"/>
              <a:gd name="T69" fmla="*/ 48 h 48"/>
              <a:gd name="T70" fmla="*/ 0 w 208"/>
              <a:gd name="T71" fmla="*/ 48 h 48"/>
              <a:gd name="T72" fmla="*/ 0 w 208"/>
              <a:gd name="T73" fmla="*/ 24 h 48"/>
              <a:gd name="T74" fmla="*/ 0 w 208"/>
              <a:gd name="T75" fmla="*/ 24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08" h="48">
                <a:moveTo>
                  <a:pt x="0" y="24"/>
                </a:moveTo>
                <a:lnTo>
                  <a:pt x="4" y="24"/>
                </a:lnTo>
                <a:lnTo>
                  <a:pt x="12" y="24"/>
                </a:lnTo>
                <a:lnTo>
                  <a:pt x="20" y="24"/>
                </a:lnTo>
                <a:lnTo>
                  <a:pt x="32" y="20"/>
                </a:lnTo>
                <a:lnTo>
                  <a:pt x="44" y="20"/>
                </a:lnTo>
                <a:lnTo>
                  <a:pt x="56" y="16"/>
                </a:lnTo>
                <a:lnTo>
                  <a:pt x="72" y="12"/>
                </a:lnTo>
                <a:lnTo>
                  <a:pt x="88" y="12"/>
                </a:lnTo>
                <a:lnTo>
                  <a:pt x="104" y="8"/>
                </a:lnTo>
                <a:lnTo>
                  <a:pt x="116" y="4"/>
                </a:lnTo>
                <a:lnTo>
                  <a:pt x="128" y="4"/>
                </a:lnTo>
                <a:lnTo>
                  <a:pt x="140" y="0"/>
                </a:lnTo>
                <a:lnTo>
                  <a:pt x="148" y="0"/>
                </a:lnTo>
                <a:lnTo>
                  <a:pt x="156" y="0"/>
                </a:lnTo>
                <a:lnTo>
                  <a:pt x="160" y="0"/>
                </a:lnTo>
                <a:lnTo>
                  <a:pt x="164" y="0"/>
                </a:lnTo>
                <a:lnTo>
                  <a:pt x="180" y="0"/>
                </a:lnTo>
                <a:lnTo>
                  <a:pt x="188" y="0"/>
                </a:lnTo>
                <a:lnTo>
                  <a:pt x="196" y="4"/>
                </a:lnTo>
                <a:lnTo>
                  <a:pt x="200" y="4"/>
                </a:lnTo>
                <a:lnTo>
                  <a:pt x="204" y="8"/>
                </a:lnTo>
                <a:lnTo>
                  <a:pt x="208" y="12"/>
                </a:lnTo>
                <a:lnTo>
                  <a:pt x="208" y="16"/>
                </a:lnTo>
                <a:lnTo>
                  <a:pt x="208" y="16"/>
                </a:lnTo>
                <a:lnTo>
                  <a:pt x="204" y="20"/>
                </a:lnTo>
                <a:lnTo>
                  <a:pt x="200" y="24"/>
                </a:lnTo>
                <a:lnTo>
                  <a:pt x="192" y="24"/>
                </a:lnTo>
                <a:lnTo>
                  <a:pt x="180" y="28"/>
                </a:lnTo>
                <a:lnTo>
                  <a:pt x="168" y="32"/>
                </a:lnTo>
                <a:lnTo>
                  <a:pt x="152" y="32"/>
                </a:lnTo>
                <a:lnTo>
                  <a:pt x="132" y="36"/>
                </a:lnTo>
                <a:lnTo>
                  <a:pt x="96" y="40"/>
                </a:lnTo>
                <a:lnTo>
                  <a:pt x="60" y="44"/>
                </a:lnTo>
                <a:lnTo>
                  <a:pt x="28" y="48"/>
                </a:lnTo>
                <a:lnTo>
                  <a:pt x="0" y="48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570">
            <a:extLst>
              <a:ext uri="{FF2B5EF4-FFF2-40B4-BE49-F238E27FC236}">
                <a16:creationId xmlns:a16="http://schemas.microsoft.com/office/drawing/2014/main" xmlns="" id="{6AE159F2-0FCC-456E-8706-1CA7C05A63FA}"/>
              </a:ext>
            </a:extLst>
          </p:cNvPr>
          <p:cNvSpPr>
            <a:spLocks/>
          </p:cNvSpPr>
          <p:nvPr/>
        </p:nvSpPr>
        <p:spPr bwMode="auto">
          <a:xfrm>
            <a:off x="5605709" y="1790906"/>
            <a:ext cx="763382" cy="94224"/>
          </a:xfrm>
          <a:custGeom>
            <a:avLst/>
            <a:gdLst>
              <a:gd name="T0" fmla="*/ 196 w 196"/>
              <a:gd name="T1" fmla="*/ 4 h 20"/>
              <a:gd name="T2" fmla="*/ 176 w 196"/>
              <a:gd name="T3" fmla="*/ 4 h 20"/>
              <a:gd name="T4" fmla="*/ 164 w 196"/>
              <a:gd name="T5" fmla="*/ 4 h 20"/>
              <a:gd name="T6" fmla="*/ 152 w 196"/>
              <a:gd name="T7" fmla="*/ 4 h 20"/>
              <a:gd name="T8" fmla="*/ 136 w 196"/>
              <a:gd name="T9" fmla="*/ 4 h 20"/>
              <a:gd name="T10" fmla="*/ 120 w 196"/>
              <a:gd name="T11" fmla="*/ 8 h 20"/>
              <a:gd name="T12" fmla="*/ 104 w 196"/>
              <a:gd name="T13" fmla="*/ 8 h 20"/>
              <a:gd name="T14" fmla="*/ 88 w 196"/>
              <a:gd name="T15" fmla="*/ 12 h 20"/>
              <a:gd name="T16" fmla="*/ 68 w 196"/>
              <a:gd name="T17" fmla="*/ 16 h 20"/>
              <a:gd name="T18" fmla="*/ 52 w 196"/>
              <a:gd name="T19" fmla="*/ 16 h 20"/>
              <a:gd name="T20" fmla="*/ 40 w 196"/>
              <a:gd name="T21" fmla="*/ 16 h 20"/>
              <a:gd name="T22" fmla="*/ 28 w 196"/>
              <a:gd name="T23" fmla="*/ 20 h 20"/>
              <a:gd name="T24" fmla="*/ 20 w 196"/>
              <a:gd name="T25" fmla="*/ 20 h 20"/>
              <a:gd name="T26" fmla="*/ 12 w 196"/>
              <a:gd name="T27" fmla="*/ 20 h 20"/>
              <a:gd name="T28" fmla="*/ 4 w 196"/>
              <a:gd name="T29" fmla="*/ 20 h 20"/>
              <a:gd name="T30" fmla="*/ 0 w 196"/>
              <a:gd name="T31" fmla="*/ 20 h 20"/>
              <a:gd name="T32" fmla="*/ 0 w 196"/>
              <a:gd name="T33" fmla="*/ 16 h 20"/>
              <a:gd name="T34" fmla="*/ 4 w 196"/>
              <a:gd name="T35" fmla="*/ 16 h 20"/>
              <a:gd name="T36" fmla="*/ 8 w 196"/>
              <a:gd name="T37" fmla="*/ 16 h 20"/>
              <a:gd name="T38" fmla="*/ 12 w 196"/>
              <a:gd name="T39" fmla="*/ 16 h 20"/>
              <a:gd name="T40" fmla="*/ 20 w 196"/>
              <a:gd name="T41" fmla="*/ 16 h 20"/>
              <a:gd name="T42" fmla="*/ 28 w 196"/>
              <a:gd name="T43" fmla="*/ 12 h 20"/>
              <a:gd name="T44" fmla="*/ 40 w 196"/>
              <a:gd name="T45" fmla="*/ 12 h 20"/>
              <a:gd name="T46" fmla="*/ 52 w 196"/>
              <a:gd name="T47" fmla="*/ 8 h 20"/>
              <a:gd name="T48" fmla="*/ 64 w 196"/>
              <a:gd name="T49" fmla="*/ 8 h 20"/>
              <a:gd name="T50" fmla="*/ 96 w 196"/>
              <a:gd name="T51" fmla="*/ 4 h 20"/>
              <a:gd name="T52" fmla="*/ 128 w 196"/>
              <a:gd name="T53" fmla="*/ 0 h 20"/>
              <a:gd name="T54" fmla="*/ 160 w 196"/>
              <a:gd name="T55" fmla="*/ 0 h 20"/>
              <a:gd name="T56" fmla="*/ 196 w 196"/>
              <a:gd name="T57" fmla="*/ 0 h 20"/>
              <a:gd name="T58" fmla="*/ 196 w 196"/>
              <a:gd name="T59" fmla="*/ 4 h 20"/>
              <a:gd name="T60" fmla="*/ 196 w 196"/>
              <a:gd name="T61" fmla="*/ 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96" h="20">
                <a:moveTo>
                  <a:pt x="196" y="4"/>
                </a:moveTo>
                <a:lnTo>
                  <a:pt x="176" y="4"/>
                </a:lnTo>
                <a:lnTo>
                  <a:pt x="164" y="4"/>
                </a:lnTo>
                <a:lnTo>
                  <a:pt x="152" y="4"/>
                </a:lnTo>
                <a:lnTo>
                  <a:pt x="136" y="4"/>
                </a:lnTo>
                <a:lnTo>
                  <a:pt x="120" y="8"/>
                </a:lnTo>
                <a:lnTo>
                  <a:pt x="104" y="8"/>
                </a:lnTo>
                <a:lnTo>
                  <a:pt x="88" y="12"/>
                </a:lnTo>
                <a:lnTo>
                  <a:pt x="68" y="16"/>
                </a:lnTo>
                <a:lnTo>
                  <a:pt x="52" y="16"/>
                </a:lnTo>
                <a:lnTo>
                  <a:pt x="40" y="16"/>
                </a:lnTo>
                <a:lnTo>
                  <a:pt x="28" y="20"/>
                </a:lnTo>
                <a:lnTo>
                  <a:pt x="20" y="20"/>
                </a:lnTo>
                <a:lnTo>
                  <a:pt x="12" y="20"/>
                </a:lnTo>
                <a:lnTo>
                  <a:pt x="4" y="20"/>
                </a:lnTo>
                <a:lnTo>
                  <a:pt x="0" y="20"/>
                </a:lnTo>
                <a:lnTo>
                  <a:pt x="0" y="16"/>
                </a:lnTo>
                <a:lnTo>
                  <a:pt x="4" y="16"/>
                </a:lnTo>
                <a:lnTo>
                  <a:pt x="8" y="16"/>
                </a:lnTo>
                <a:lnTo>
                  <a:pt x="12" y="16"/>
                </a:lnTo>
                <a:lnTo>
                  <a:pt x="20" y="16"/>
                </a:lnTo>
                <a:lnTo>
                  <a:pt x="28" y="12"/>
                </a:lnTo>
                <a:lnTo>
                  <a:pt x="40" y="12"/>
                </a:lnTo>
                <a:lnTo>
                  <a:pt x="52" y="8"/>
                </a:lnTo>
                <a:lnTo>
                  <a:pt x="64" y="8"/>
                </a:lnTo>
                <a:lnTo>
                  <a:pt x="96" y="4"/>
                </a:lnTo>
                <a:lnTo>
                  <a:pt x="128" y="0"/>
                </a:lnTo>
                <a:lnTo>
                  <a:pt x="160" y="0"/>
                </a:lnTo>
                <a:lnTo>
                  <a:pt x="196" y="0"/>
                </a:lnTo>
                <a:lnTo>
                  <a:pt x="196" y="4"/>
                </a:lnTo>
                <a:lnTo>
                  <a:pt x="196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571">
            <a:extLst>
              <a:ext uri="{FF2B5EF4-FFF2-40B4-BE49-F238E27FC236}">
                <a16:creationId xmlns:a16="http://schemas.microsoft.com/office/drawing/2014/main" xmlns="" id="{69463410-1FFB-490A-B872-AB2BFD627503}"/>
              </a:ext>
            </a:extLst>
          </p:cNvPr>
          <p:cNvSpPr>
            <a:spLocks/>
          </p:cNvSpPr>
          <p:nvPr/>
        </p:nvSpPr>
        <p:spPr bwMode="auto">
          <a:xfrm>
            <a:off x="4857906" y="2017043"/>
            <a:ext cx="2321303" cy="376895"/>
          </a:xfrm>
          <a:custGeom>
            <a:avLst/>
            <a:gdLst>
              <a:gd name="T0" fmla="*/ 408 w 596"/>
              <a:gd name="T1" fmla="*/ 8 h 80"/>
              <a:gd name="T2" fmla="*/ 424 w 596"/>
              <a:gd name="T3" fmla="*/ 4 h 80"/>
              <a:gd name="T4" fmla="*/ 440 w 596"/>
              <a:gd name="T5" fmla="*/ 4 h 80"/>
              <a:gd name="T6" fmla="*/ 468 w 596"/>
              <a:gd name="T7" fmla="*/ 0 h 80"/>
              <a:gd name="T8" fmla="*/ 492 w 596"/>
              <a:gd name="T9" fmla="*/ 0 h 80"/>
              <a:gd name="T10" fmla="*/ 512 w 596"/>
              <a:gd name="T11" fmla="*/ 0 h 80"/>
              <a:gd name="T12" fmla="*/ 528 w 596"/>
              <a:gd name="T13" fmla="*/ 0 h 80"/>
              <a:gd name="T14" fmla="*/ 544 w 596"/>
              <a:gd name="T15" fmla="*/ 0 h 80"/>
              <a:gd name="T16" fmla="*/ 560 w 596"/>
              <a:gd name="T17" fmla="*/ 4 h 80"/>
              <a:gd name="T18" fmla="*/ 572 w 596"/>
              <a:gd name="T19" fmla="*/ 4 h 80"/>
              <a:gd name="T20" fmla="*/ 580 w 596"/>
              <a:gd name="T21" fmla="*/ 8 h 80"/>
              <a:gd name="T22" fmla="*/ 588 w 596"/>
              <a:gd name="T23" fmla="*/ 12 h 80"/>
              <a:gd name="T24" fmla="*/ 592 w 596"/>
              <a:gd name="T25" fmla="*/ 20 h 80"/>
              <a:gd name="T26" fmla="*/ 596 w 596"/>
              <a:gd name="T27" fmla="*/ 28 h 80"/>
              <a:gd name="T28" fmla="*/ 596 w 596"/>
              <a:gd name="T29" fmla="*/ 28 h 80"/>
              <a:gd name="T30" fmla="*/ 596 w 596"/>
              <a:gd name="T31" fmla="*/ 32 h 80"/>
              <a:gd name="T32" fmla="*/ 592 w 596"/>
              <a:gd name="T33" fmla="*/ 36 h 80"/>
              <a:gd name="T34" fmla="*/ 584 w 596"/>
              <a:gd name="T35" fmla="*/ 36 h 80"/>
              <a:gd name="T36" fmla="*/ 576 w 596"/>
              <a:gd name="T37" fmla="*/ 40 h 80"/>
              <a:gd name="T38" fmla="*/ 564 w 596"/>
              <a:gd name="T39" fmla="*/ 40 h 80"/>
              <a:gd name="T40" fmla="*/ 552 w 596"/>
              <a:gd name="T41" fmla="*/ 40 h 80"/>
              <a:gd name="T42" fmla="*/ 540 w 596"/>
              <a:gd name="T43" fmla="*/ 40 h 80"/>
              <a:gd name="T44" fmla="*/ 476 w 596"/>
              <a:gd name="T45" fmla="*/ 40 h 80"/>
              <a:gd name="T46" fmla="*/ 416 w 596"/>
              <a:gd name="T47" fmla="*/ 44 h 80"/>
              <a:gd name="T48" fmla="*/ 384 w 596"/>
              <a:gd name="T49" fmla="*/ 44 h 80"/>
              <a:gd name="T50" fmla="*/ 352 w 596"/>
              <a:gd name="T51" fmla="*/ 48 h 80"/>
              <a:gd name="T52" fmla="*/ 316 w 596"/>
              <a:gd name="T53" fmla="*/ 52 h 80"/>
              <a:gd name="T54" fmla="*/ 280 w 596"/>
              <a:gd name="T55" fmla="*/ 56 h 80"/>
              <a:gd name="T56" fmla="*/ 244 w 596"/>
              <a:gd name="T57" fmla="*/ 60 h 80"/>
              <a:gd name="T58" fmla="*/ 212 w 596"/>
              <a:gd name="T59" fmla="*/ 64 h 80"/>
              <a:gd name="T60" fmla="*/ 180 w 596"/>
              <a:gd name="T61" fmla="*/ 68 h 80"/>
              <a:gd name="T62" fmla="*/ 148 w 596"/>
              <a:gd name="T63" fmla="*/ 72 h 80"/>
              <a:gd name="T64" fmla="*/ 136 w 596"/>
              <a:gd name="T65" fmla="*/ 76 h 80"/>
              <a:gd name="T66" fmla="*/ 124 w 596"/>
              <a:gd name="T67" fmla="*/ 76 h 80"/>
              <a:gd name="T68" fmla="*/ 112 w 596"/>
              <a:gd name="T69" fmla="*/ 80 h 80"/>
              <a:gd name="T70" fmla="*/ 104 w 596"/>
              <a:gd name="T71" fmla="*/ 80 h 80"/>
              <a:gd name="T72" fmla="*/ 96 w 596"/>
              <a:gd name="T73" fmla="*/ 80 h 80"/>
              <a:gd name="T74" fmla="*/ 88 w 596"/>
              <a:gd name="T75" fmla="*/ 80 h 80"/>
              <a:gd name="T76" fmla="*/ 84 w 596"/>
              <a:gd name="T77" fmla="*/ 80 h 80"/>
              <a:gd name="T78" fmla="*/ 80 w 596"/>
              <a:gd name="T79" fmla="*/ 80 h 80"/>
              <a:gd name="T80" fmla="*/ 72 w 596"/>
              <a:gd name="T81" fmla="*/ 80 h 80"/>
              <a:gd name="T82" fmla="*/ 68 w 596"/>
              <a:gd name="T83" fmla="*/ 80 h 80"/>
              <a:gd name="T84" fmla="*/ 60 w 596"/>
              <a:gd name="T85" fmla="*/ 76 h 80"/>
              <a:gd name="T86" fmla="*/ 52 w 596"/>
              <a:gd name="T87" fmla="*/ 72 h 80"/>
              <a:gd name="T88" fmla="*/ 40 w 596"/>
              <a:gd name="T89" fmla="*/ 68 h 80"/>
              <a:gd name="T90" fmla="*/ 28 w 596"/>
              <a:gd name="T91" fmla="*/ 64 h 80"/>
              <a:gd name="T92" fmla="*/ 16 w 596"/>
              <a:gd name="T93" fmla="*/ 56 h 80"/>
              <a:gd name="T94" fmla="*/ 0 w 596"/>
              <a:gd name="T95" fmla="*/ 48 h 80"/>
              <a:gd name="T96" fmla="*/ 40 w 596"/>
              <a:gd name="T97" fmla="*/ 44 h 80"/>
              <a:gd name="T98" fmla="*/ 80 w 596"/>
              <a:gd name="T99" fmla="*/ 40 h 80"/>
              <a:gd name="T100" fmla="*/ 112 w 596"/>
              <a:gd name="T101" fmla="*/ 40 h 80"/>
              <a:gd name="T102" fmla="*/ 148 w 596"/>
              <a:gd name="T103" fmla="*/ 36 h 80"/>
              <a:gd name="T104" fmla="*/ 176 w 596"/>
              <a:gd name="T105" fmla="*/ 32 h 80"/>
              <a:gd name="T106" fmla="*/ 204 w 596"/>
              <a:gd name="T107" fmla="*/ 32 h 80"/>
              <a:gd name="T108" fmla="*/ 232 w 596"/>
              <a:gd name="T109" fmla="*/ 28 h 80"/>
              <a:gd name="T110" fmla="*/ 256 w 596"/>
              <a:gd name="T111" fmla="*/ 28 h 80"/>
              <a:gd name="T112" fmla="*/ 296 w 596"/>
              <a:gd name="T113" fmla="*/ 20 h 80"/>
              <a:gd name="T114" fmla="*/ 336 w 596"/>
              <a:gd name="T115" fmla="*/ 16 h 80"/>
              <a:gd name="T116" fmla="*/ 376 w 596"/>
              <a:gd name="T117" fmla="*/ 12 h 80"/>
              <a:gd name="T118" fmla="*/ 408 w 596"/>
              <a:gd name="T119" fmla="*/ 8 h 80"/>
              <a:gd name="T120" fmla="*/ 408 w 596"/>
              <a:gd name="T121" fmla="*/ 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96" h="80">
                <a:moveTo>
                  <a:pt x="408" y="8"/>
                </a:moveTo>
                <a:lnTo>
                  <a:pt x="424" y="4"/>
                </a:lnTo>
                <a:lnTo>
                  <a:pt x="440" y="4"/>
                </a:lnTo>
                <a:lnTo>
                  <a:pt x="468" y="0"/>
                </a:lnTo>
                <a:lnTo>
                  <a:pt x="492" y="0"/>
                </a:lnTo>
                <a:lnTo>
                  <a:pt x="512" y="0"/>
                </a:lnTo>
                <a:lnTo>
                  <a:pt x="528" y="0"/>
                </a:lnTo>
                <a:lnTo>
                  <a:pt x="544" y="0"/>
                </a:lnTo>
                <a:lnTo>
                  <a:pt x="560" y="4"/>
                </a:lnTo>
                <a:lnTo>
                  <a:pt x="572" y="4"/>
                </a:lnTo>
                <a:lnTo>
                  <a:pt x="580" y="8"/>
                </a:lnTo>
                <a:lnTo>
                  <a:pt x="588" y="12"/>
                </a:lnTo>
                <a:lnTo>
                  <a:pt x="592" y="20"/>
                </a:lnTo>
                <a:lnTo>
                  <a:pt x="596" y="28"/>
                </a:lnTo>
                <a:lnTo>
                  <a:pt x="596" y="28"/>
                </a:lnTo>
                <a:lnTo>
                  <a:pt x="596" y="32"/>
                </a:lnTo>
                <a:lnTo>
                  <a:pt x="592" y="36"/>
                </a:lnTo>
                <a:lnTo>
                  <a:pt x="584" y="36"/>
                </a:lnTo>
                <a:lnTo>
                  <a:pt x="576" y="40"/>
                </a:lnTo>
                <a:lnTo>
                  <a:pt x="564" y="40"/>
                </a:lnTo>
                <a:lnTo>
                  <a:pt x="552" y="40"/>
                </a:lnTo>
                <a:lnTo>
                  <a:pt x="540" y="40"/>
                </a:lnTo>
                <a:lnTo>
                  <a:pt x="476" y="40"/>
                </a:lnTo>
                <a:lnTo>
                  <a:pt x="416" y="44"/>
                </a:lnTo>
                <a:lnTo>
                  <a:pt x="384" y="44"/>
                </a:lnTo>
                <a:lnTo>
                  <a:pt x="352" y="48"/>
                </a:lnTo>
                <a:lnTo>
                  <a:pt x="316" y="52"/>
                </a:lnTo>
                <a:lnTo>
                  <a:pt x="280" y="56"/>
                </a:lnTo>
                <a:lnTo>
                  <a:pt x="244" y="60"/>
                </a:lnTo>
                <a:lnTo>
                  <a:pt x="212" y="64"/>
                </a:lnTo>
                <a:lnTo>
                  <a:pt x="180" y="68"/>
                </a:lnTo>
                <a:lnTo>
                  <a:pt x="148" y="72"/>
                </a:lnTo>
                <a:lnTo>
                  <a:pt x="136" y="76"/>
                </a:lnTo>
                <a:lnTo>
                  <a:pt x="124" y="76"/>
                </a:lnTo>
                <a:lnTo>
                  <a:pt x="112" y="80"/>
                </a:lnTo>
                <a:lnTo>
                  <a:pt x="104" y="80"/>
                </a:lnTo>
                <a:lnTo>
                  <a:pt x="96" y="80"/>
                </a:lnTo>
                <a:lnTo>
                  <a:pt x="88" y="80"/>
                </a:lnTo>
                <a:lnTo>
                  <a:pt x="84" y="80"/>
                </a:lnTo>
                <a:lnTo>
                  <a:pt x="80" y="80"/>
                </a:lnTo>
                <a:lnTo>
                  <a:pt x="72" y="80"/>
                </a:lnTo>
                <a:lnTo>
                  <a:pt x="68" y="80"/>
                </a:lnTo>
                <a:lnTo>
                  <a:pt x="60" y="76"/>
                </a:lnTo>
                <a:lnTo>
                  <a:pt x="52" y="72"/>
                </a:lnTo>
                <a:lnTo>
                  <a:pt x="40" y="68"/>
                </a:lnTo>
                <a:lnTo>
                  <a:pt x="28" y="64"/>
                </a:lnTo>
                <a:lnTo>
                  <a:pt x="16" y="56"/>
                </a:lnTo>
                <a:lnTo>
                  <a:pt x="0" y="48"/>
                </a:lnTo>
                <a:lnTo>
                  <a:pt x="40" y="44"/>
                </a:lnTo>
                <a:lnTo>
                  <a:pt x="80" y="40"/>
                </a:lnTo>
                <a:lnTo>
                  <a:pt x="112" y="40"/>
                </a:lnTo>
                <a:lnTo>
                  <a:pt x="148" y="36"/>
                </a:lnTo>
                <a:lnTo>
                  <a:pt x="176" y="32"/>
                </a:lnTo>
                <a:lnTo>
                  <a:pt x="204" y="32"/>
                </a:lnTo>
                <a:lnTo>
                  <a:pt x="232" y="28"/>
                </a:lnTo>
                <a:lnTo>
                  <a:pt x="256" y="28"/>
                </a:lnTo>
                <a:lnTo>
                  <a:pt x="296" y="20"/>
                </a:lnTo>
                <a:lnTo>
                  <a:pt x="336" y="16"/>
                </a:lnTo>
                <a:lnTo>
                  <a:pt x="376" y="12"/>
                </a:lnTo>
                <a:lnTo>
                  <a:pt x="408" y="8"/>
                </a:lnTo>
                <a:lnTo>
                  <a:pt x="408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572">
            <a:extLst>
              <a:ext uri="{FF2B5EF4-FFF2-40B4-BE49-F238E27FC236}">
                <a16:creationId xmlns:a16="http://schemas.microsoft.com/office/drawing/2014/main" xmlns="" id="{259975F5-888A-4235-BC3F-3C6B9D808988}"/>
              </a:ext>
            </a:extLst>
          </p:cNvPr>
          <p:cNvSpPr>
            <a:spLocks/>
          </p:cNvSpPr>
          <p:nvPr/>
        </p:nvSpPr>
        <p:spPr bwMode="auto">
          <a:xfrm>
            <a:off x="4842327" y="2148956"/>
            <a:ext cx="1199600" cy="866858"/>
          </a:xfrm>
          <a:custGeom>
            <a:avLst/>
            <a:gdLst>
              <a:gd name="T0" fmla="*/ 308 w 308"/>
              <a:gd name="T1" fmla="*/ 4 h 184"/>
              <a:gd name="T2" fmla="*/ 280 w 308"/>
              <a:gd name="T3" fmla="*/ 36 h 184"/>
              <a:gd name="T4" fmla="*/ 252 w 308"/>
              <a:gd name="T5" fmla="*/ 64 h 184"/>
              <a:gd name="T6" fmla="*/ 224 w 308"/>
              <a:gd name="T7" fmla="*/ 88 h 184"/>
              <a:gd name="T8" fmla="*/ 196 w 308"/>
              <a:gd name="T9" fmla="*/ 108 h 184"/>
              <a:gd name="T10" fmla="*/ 168 w 308"/>
              <a:gd name="T11" fmla="*/ 128 h 184"/>
              <a:gd name="T12" fmla="*/ 136 w 308"/>
              <a:gd name="T13" fmla="*/ 144 h 184"/>
              <a:gd name="T14" fmla="*/ 108 w 308"/>
              <a:gd name="T15" fmla="*/ 160 h 184"/>
              <a:gd name="T16" fmla="*/ 76 w 308"/>
              <a:gd name="T17" fmla="*/ 172 h 184"/>
              <a:gd name="T18" fmla="*/ 56 w 308"/>
              <a:gd name="T19" fmla="*/ 176 h 184"/>
              <a:gd name="T20" fmla="*/ 44 w 308"/>
              <a:gd name="T21" fmla="*/ 180 h 184"/>
              <a:gd name="T22" fmla="*/ 32 w 308"/>
              <a:gd name="T23" fmla="*/ 184 h 184"/>
              <a:gd name="T24" fmla="*/ 20 w 308"/>
              <a:gd name="T25" fmla="*/ 184 h 184"/>
              <a:gd name="T26" fmla="*/ 12 w 308"/>
              <a:gd name="T27" fmla="*/ 184 h 184"/>
              <a:gd name="T28" fmla="*/ 8 w 308"/>
              <a:gd name="T29" fmla="*/ 184 h 184"/>
              <a:gd name="T30" fmla="*/ 4 w 308"/>
              <a:gd name="T31" fmla="*/ 184 h 184"/>
              <a:gd name="T32" fmla="*/ 0 w 308"/>
              <a:gd name="T33" fmla="*/ 184 h 184"/>
              <a:gd name="T34" fmla="*/ 0 w 308"/>
              <a:gd name="T35" fmla="*/ 180 h 184"/>
              <a:gd name="T36" fmla="*/ 0 w 308"/>
              <a:gd name="T37" fmla="*/ 176 h 184"/>
              <a:gd name="T38" fmla="*/ 4 w 308"/>
              <a:gd name="T39" fmla="*/ 176 h 184"/>
              <a:gd name="T40" fmla="*/ 4 w 308"/>
              <a:gd name="T41" fmla="*/ 172 h 184"/>
              <a:gd name="T42" fmla="*/ 12 w 308"/>
              <a:gd name="T43" fmla="*/ 168 h 184"/>
              <a:gd name="T44" fmla="*/ 16 w 308"/>
              <a:gd name="T45" fmla="*/ 164 h 184"/>
              <a:gd name="T46" fmla="*/ 24 w 308"/>
              <a:gd name="T47" fmla="*/ 164 h 184"/>
              <a:gd name="T48" fmla="*/ 32 w 308"/>
              <a:gd name="T49" fmla="*/ 160 h 184"/>
              <a:gd name="T50" fmla="*/ 48 w 308"/>
              <a:gd name="T51" fmla="*/ 152 h 184"/>
              <a:gd name="T52" fmla="*/ 68 w 308"/>
              <a:gd name="T53" fmla="*/ 140 h 184"/>
              <a:gd name="T54" fmla="*/ 88 w 308"/>
              <a:gd name="T55" fmla="*/ 128 h 184"/>
              <a:gd name="T56" fmla="*/ 112 w 308"/>
              <a:gd name="T57" fmla="*/ 116 h 184"/>
              <a:gd name="T58" fmla="*/ 124 w 308"/>
              <a:gd name="T59" fmla="*/ 108 h 184"/>
              <a:gd name="T60" fmla="*/ 140 w 308"/>
              <a:gd name="T61" fmla="*/ 96 h 184"/>
              <a:gd name="T62" fmla="*/ 156 w 308"/>
              <a:gd name="T63" fmla="*/ 84 h 184"/>
              <a:gd name="T64" fmla="*/ 172 w 308"/>
              <a:gd name="T65" fmla="*/ 72 h 184"/>
              <a:gd name="T66" fmla="*/ 188 w 308"/>
              <a:gd name="T67" fmla="*/ 56 h 184"/>
              <a:gd name="T68" fmla="*/ 208 w 308"/>
              <a:gd name="T69" fmla="*/ 40 h 184"/>
              <a:gd name="T70" fmla="*/ 232 w 308"/>
              <a:gd name="T71" fmla="*/ 20 h 184"/>
              <a:gd name="T72" fmla="*/ 252 w 308"/>
              <a:gd name="T73" fmla="*/ 0 h 184"/>
              <a:gd name="T74" fmla="*/ 280 w 308"/>
              <a:gd name="T75" fmla="*/ 4 h 184"/>
              <a:gd name="T76" fmla="*/ 308 w 308"/>
              <a:gd name="T77" fmla="*/ 4 h 184"/>
              <a:gd name="T78" fmla="*/ 308 w 308"/>
              <a:gd name="T79" fmla="*/ 4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08" h="184">
                <a:moveTo>
                  <a:pt x="308" y="4"/>
                </a:moveTo>
                <a:lnTo>
                  <a:pt x="280" y="36"/>
                </a:lnTo>
                <a:lnTo>
                  <a:pt x="252" y="64"/>
                </a:lnTo>
                <a:lnTo>
                  <a:pt x="224" y="88"/>
                </a:lnTo>
                <a:lnTo>
                  <a:pt x="196" y="108"/>
                </a:lnTo>
                <a:lnTo>
                  <a:pt x="168" y="128"/>
                </a:lnTo>
                <a:lnTo>
                  <a:pt x="136" y="144"/>
                </a:lnTo>
                <a:lnTo>
                  <a:pt x="108" y="160"/>
                </a:lnTo>
                <a:lnTo>
                  <a:pt x="76" y="172"/>
                </a:lnTo>
                <a:lnTo>
                  <a:pt x="56" y="176"/>
                </a:lnTo>
                <a:lnTo>
                  <a:pt x="44" y="180"/>
                </a:lnTo>
                <a:lnTo>
                  <a:pt x="32" y="184"/>
                </a:lnTo>
                <a:lnTo>
                  <a:pt x="20" y="184"/>
                </a:lnTo>
                <a:lnTo>
                  <a:pt x="12" y="184"/>
                </a:lnTo>
                <a:lnTo>
                  <a:pt x="8" y="184"/>
                </a:lnTo>
                <a:lnTo>
                  <a:pt x="4" y="184"/>
                </a:lnTo>
                <a:lnTo>
                  <a:pt x="0" y="184"/>
                </a:lnTo>
                <a:lnTo>
                  <a:pt x="0" y="180"/>
                </a:lnTo>
                <a:lnTo>
                  <a:pt x="0" y="176"/>
                </a:lnTo>
                <a:lnTo>
                  <a:pt x="4" y="176"/>
                </a:lnTo>
                <a:lnTo>
                  <a:pt x="4" y="172"/>
                </a:lnTo>
                <a:lnTo>
                  <a:pt x="12" y="168"/>
                </a:lnTo>
                <a:lnTo>
                  <a:pt x="16" y="164"/>
                </a:lnTo>
                <a:lnTo>
                  <a:pt x="24" y="164"/>
                </a:lnTo>
                <a:lnTo>
                  <a:pt x="32" y="160"/>
                </a:lnTo>
                <a:lnTo>
                  <a:pt x="48" y="152"/>
                </a:lnTo>
                <a:lnTo>
                  <a:pt x="68" y="140"/>
                </a:lnTo>
                <a:lnTo>
                  <a:pt x="88" y="128"/>
                </a:lnTo>
                <a:lnTo>
                  <a:pt x="112" y="116"/>
                </a:lnTo>
                <a:lnTo>
                  <a:pt x="124" y="108"/>
                </a:lnTo>
                <a:lnTo>
                  <a:pt x="140" y="96"/>
                </a:lnTo>
                <a:lnTo>
                  <a:pt x="156" y="84"/>
                </a:lnTo>
                <a:lnTo>
                  <a:pt x="172" y="72"/>
                </a:lnTo>
                <a:lnTo>
                  <a:pt x="188" y="56"/>
                </a:lnTo>
                <a:lnTo>
                  <a:pt x="208" y="40"/>
                </a:lnTo>
                <a:lnTo>
                  <a:pt x="232" y="20"/>
                </a:lnTo>
                <a:lnTo>
                  <a:pt x="252" y="0"/>
                </a:lnTo>
                <a:lnTo>
                  <a:pt x="280" y="4"/>
                </a:lnTo>
                <a:lnTo>
                  <a:pt x="308" y="4"/>
                </a:lnTo>
                <a:lnTo>
                  <a:pt x="308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573">
            <a:extLst>
              <a:ext uri="{FF2B5EF4-FFF2-40B4-BE49-F238E27FC236}">
                <a16:creationId xmlns:a16="http://schemas.microsoft.com/office/drawing/2014/main" xmlns="" id="{194670C1-F6FB-4457-A843-9E14E967A931}"/>
              </a:ext>
            </a:extLst>
          </p:cNvPr>
          <p:cNvSpPr>
            <a:spLocks/>
          </p:cNvSpPr>
          <p:nvPr/>
        </p:nvSpPr>
        <p:spPr bwMode="auto">
          <a:xfrm>
            <a:off x="5948451" y="2167800"/>
            <a:ext cx="1402130" cy="772634"/>
          </a:xfrm>
          <a:custGeom>
            <a:avLst/>
            <a:gdLst>
              <a:gd name="T0" fmla="*/ 0 w 360"/>
              <a:gd name="T1" fmla="*/ 20 h 164"/>
              <a:gd name="T2" fmla="*/ 8 w 360"/>
              <a:gd name="T3" fmla="*/ 12 h 164"/>
              <a:gd name="T4" fmla="*/ 16 w 360"/>
              <a:gd name="T5" fmla="*/ 0 h 164"/>
              <a:gd name="T6" fmla="*/ 40 w 360"/>
              <a:gd name="T7" fmla="*/ 16 h 164"/>
              <a:gd name="T8" fmla="*/ 68 w 360"/>
              <a:gd name="T9" fmla="*/ 28 h 164"/>
              <a:gd name="T10" fmla="*/ 96 w 360"/>
              <a:gd name="T11" fmla="*/ 44 h 164"/>
              <a:gd name="T12" fmla="*/ 124 w 360"/>
              <a:gd name="T13" fmla="*/ 60 h 164"/>
              <a:gd name="T14" fmla="*/ 140 w 360"/>
              <a:gd name="T15" fmla="*/ 68 h 164"/>
              <a:gd name="T16" fmla="*/ 156 w 360"/>
              <a:gd name="T17" fmla="*/ 72 h 164"/>
              <a:gd name="T18" fmla="*/ 172 w 360"/>
              <a:gd name="T19" fmla="*/ 80 h 164"/>
              <a:gd name="T20" fmla="*/ 188 w 360"/>
              <a:gd name="T21" fmla="*/ 88 h 164"/>
              <a:gd name="T22" fmla="*/ 208 w 360"/>
              <a:gd name="T23" fmla="*/ 92 h 164"/>
              <a:gd name="T24" fmla="*/ 228 w 360"/>
              <a:gd name="T25" fmla="*/ 100 h 164"/>
              <a:gd name="T26" fmla="*/ 252 w 360"/>
              <a:gd name="T27" fmla="*/ 104 h 164"/>
              <a:gd name="T28" fmla="*/ 272 w 360"/>
              <a:gd name="T29" fmla="*/ 108 h 164"/>
              <a:gd name="T30" fmla="*/ 296 w 360"/>
              <a:gd name="T31" fmla="*/ 116 h 164"/>
              <a:gd name="T32" fmla="*/ 312 w 360"/>
              <a:gd name="T33" fmla="*/ 120 h 164"/>
              <a:gd name="T34" fmla="*/ 328 w 360"/>
              <a:gd name="T35" fmla="*/ 124 h 164"/>
              <a:gd name="T36" fmla="*/ 340 w 360"/>
              <a:gd name="T37" fmla="*/ 128 h 164"/>
              <a:gd name="T38" fmla="*/ 352 w 360"/>
              <a:gd name="T39" fmla="*/ 132 h 164"/>
              <a:gd name="T40" fmla="*/ 356 w 360"/>
              <a:gd name="T41" fmla="*/ 136 h 164"/>
              <a:gd name="T42" fmla="*/ 360 w 360"/>
              <a:gd name="T43" fmla="*/ 140 h 164"/>
              <a:gd name="T44" fmla="*/ 360 w 360"/>
              <a:gd name="T45" fmla="*/ 140 h 164"/>
              <a:gd name="T46" fmla="*/ 360 w 360"/>
              <a:gd name="T47" fmla="*/ 144 h 164"/>
              <a:gd name="T48" fmla="*/ 356 w 360"/>
              <a:gd name="T49" fmla="*/ 148 h 164"/>
              <a:gd name="T50" fmla="*/ 352 w 360"/>
              <a:gd name="T51" fmla="*/ 148 h 164"/>
              <a:gd name="T52" fmla="*/ 344 w 360"/>
              <a:gd name="T53" fmla="*/ 152 h 164"/>
              <a:gd name="T54" fmla="*/ 336 w 360"/>
              <a:gd name="T55" fmla="*/ 156 h 164"/>
              <a:gd name="T56" fmla="*/ 324 w 360"/>
              <a:gd name="T57" fmla="*/ 156 h 164"/>
              <a:gd name="T58" fmla="*/ 312 w 360"/>
              <a:gd name="T59" fmla="*/ 160 h 164"/>
              <a:gd name="T60" fmla="*/ 300 w 360"/>
              <a:gd name="T61" fmla="*/ 160 h 164"/>
              <a:gd name="T62" fmla="*/ 272 w 360"/>
              <a:gd name="T63" fmla="*/ 160 h 164"/>
              <a:gd name="T64" fmla="*/ 248 w 360"/>
              <a:gd name="T65" fmla="*/ 164 h 164"/>
              <a:gd name="T66" fmla="*/ 240 w 360"/>
              <a:gd name="T67" fmla="*/ 164 h 164"/>
              <a:gd name="T68" fmla="*/ 228 w 360"/>
              <a:gd name="T69" fmla="*/ 164 h 164"/>
              <a:gd name="T70" fmla="*/ 220 w 360"/>
              <a:gd name="T71" fmla="*/ 164 h 164"/>
              <a:gd name="T72" fmla="*/ 216 w 360"/>
              <a:gd name="T73" fmla="*/ 164 h 164"/>
              <a:gd name="T74" fmla="*/ 212 w 360"/>
              <a:gd name="T75" fmla="*/ 160 h 164"/>
              <a:gd name="T76" fmla="*/ 204 w 360"/>
              <a:gd name="T77" fmla="*/ 160 h 164"/>
              <a:gd name="T78" fmla="*/ 200 w 360"/>
              <a:gd name="T79" fmla="*/ 156 h 164"/>
              <a:gd name="T80" fmla="*/ 192 w 360"/>
              <a:gd name="T81" fmla="*/ 152 h 164"/>
              <a:gd name="T82" fmla="*/ 184 w 360"/>
              <a:gd name="T83" fmla="*/ 148 h 164"/>
              <a:gd name="T84" fmla="*/ 172 w 360"/>
              <a:gd name="T85" fmla="*/ 140 h 164"/>
              <a:gd name="T86" fmla="*/ 160 w 360"/>
              <a:gd name="T87" fmla="*/ 136 h 164"/>
              <a:gd name="T88" fmla="*/ 148 w 360"/>
              <a:gd name="T89" fmla="*/ 124 h 164"/>
              <a:gd name="T90" fmla="*/ 136 w 360"/>
              <a:gd name="T91" fmla="*/ 116 h 164"/>
              <a:gd name="T92" fmla="*/ 120 w 360"/>
              <a:gd name="T93" fmla="*/ 108 h 164"/>
              <a:gd name="T94" fmla="*/ 104 w 360"/>
              <a:gd name="T95" fmla="*/ 96 h 164"/>
              <a:gd name="T96" fmla="*/ 84 w 360"/>
              <a:gd name="T97" fmla="*/ 80 h 164"/>
              <a:gd name="T98" fmla="*/ 64 w 360"/>
              <a:gd name="T99" fmla="*/ 68 h 164"/>
              <a:gd name="T100" fmla="*/ 44 w 360"/>
              <a:gd name="T101" fmla="*/ 52 h 164"/>
              <a:gd name="T102" fmla="*/ 24 w 360"/>
              <a:gd name="T103" fmla="*/ 36 h 164"/>
              <a:gd name="T104" fmla="*/ 0 w 360"/>
              <a:gd name="T105" fmla="*/ 20 h 164"/>
              <a:gd name="T106" fmla="*/ 0 w 360"/>
              <a:gd name="T107" fmla="*/ 2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60" h="164">
                <a:moveTo>
                  <a:pt x="0" y="20"/>
                </a:moveTo>
                <a:lnTo>
                  <a:pt x="8" y="12"/>
                </a:lnTo>
                <a:lnTo>
                  <a:pt x="16" y="0"/>
                </a:lnTo>
                <a:lnTo>
                  <a:pt x="40" y="16"/>
                </a:lnTo>
                <a:lnTo>
                  <a:pt x="68" y="28"/>
                </a:lnTo>
                <a:lnTo>
                  <a:pt x="96" y="44"/>
                </a:lnTo>
                <a:lnTo>
                  <a:pt x="124" y="60"/>
                </a:lnTo>
                <a:lnTo>
                  <a:pt x="140" y="68"/>
                </a:lnTo>
                <a:lnTo>
                  <a:pt x="156" y="72"/>
                </a:lnTo>
                <a:lnTo>
                  <a:pt x="172" y="80"/>
                </a:lnTo>
                <a:lnTo>
                  <a:pt x="188" y="88"/>
                </a:lnTo>
                <a:lnTo>
                  <a:pt x="208" y="92"/>
                </a:lnTo>
                <a:lnTo>
                  <a:pt x="228" y="100"/>
                </a:lnTo>
                <a:lnTo>
                  <a:pt x="252" y="104"/>
                </a:lnTo>
                <a:lnTo>
                  <a:pt x="272" y="108"/>
                </a:lnTo>
                <a:lnTo>
                  <a:pt x="296" y="116"/>
                </a:lnTo>
                <a:lnTo>
                  <a:pt x="312" y="120"/>
                </a:lnTo>
                <a:lnTo>
                  <a:pt x="328" y="124"/>
                </a:lnTo>
                <a:lnTo>
                  <a:pt x="340" y="128"/>
                </a:lnTo>
                <a:lnTo>
                  <a:pt x="352" y="132"/>
                </a:lnTo>
                <a:lnTo>
                  <a:pt x="356" y="136"/>
                </a:lnTo>
                <a:lnTo>
                  <a:pt x="360" y="140"/>
                </a:lnTo>
                <a:lnTo>
                  <a:pt x="360" y="140"/>
                </a:lnTo>
                <a:lnTo>
                  <a:pt x="360" y="144"/>
                </a:lnTo>
                <a:lnTo>
                  <a:pt x="356" y="148"/>
                </a:lnTo>
                <a:lnTo>
                  <a:pt x="352" y="148"/>
                </a:lnTo>
                <a:lnTo>
                  <a:pt x="344" y="152"/>
                </a:lnTo>
                <a:lnTo>
                  <a:pt x="336" y="156"/>
                </a:lnTo>
                <a:lnTo>
                  <a:pt x="324" y="156"/>
                </a:lnTo>
                <a:lnTo>
                  <a:pt x="312" y="160"/>
                </a:lnTo>
                <a:lnTo>
                  <a:pt x="300" y="160"/>
                </a:lnTo>
                <a:lnTo>
                  <a:pt x="272" y="160"/>
                </a:lnTo>
                <a:lnTo>
                  <a:pt x="248" y="164"/>
                </a:lnTo>
                <a:lnTo>
                  <a:pt x="240" y="164"/>
                </a:lnTo>
                <a:lnTo>
                  <a:pt x="228" y="164"/>
                </a:lnTo>
                <a:lnTo>
                  <a:pt x="220" y="164"/>
                </a:lnTo>
                <a:lnTo>
                  <a:pt x="216" y="164"/>
                </a:lnTo>
                <a:lnTo>
                  <a:pt x="212" y="160"/>
                </a:lnTo>
                <a:lnTo>
                  <a:pt x="204" y="160"/>
                </a:lnTo>
                <a:lnTo>
                  <a:pt x="200" y="156"/>
                </a:lnTo>
                <a:lnTo>
                  <a:pt x="192" y="152"/>
                </a:lnTo>
                <a:lnTo>
                  <a:pt x="184" y="148"/>
                </a:lnTo>
                <a:lnTo>
                  <a:pt x="172" y="140"/>
                </a:lnTo>
                <a:lnTo>
                  <a:pt x="160" y="136"/>
                </a:lnTo>
                <a:lnTo>
                  <a:pt x="148" y="124"/>
                </a:lnTo>
                <a:lnTo>
                  <a:pt x="136" y="116"/>
                </a:lnTo>
                <a:lnTo>
                  <a:pt x="120" y="108"/>
                </a:lnTo>
                <a:lnTo>
                  <a:pt x="104" y="96"/>
                </a:lnTo>
                <a:lnTo>
                  <a:pt x="84" y="80"/>
                </a:lnTo>
                <a:lnTo>
                  <a:pt x="64" y="68"/>
                </a:lnTo>
                <a:lnTo>
                  <a:pt x="44" y="52"/>
                </a:lnTo>
                <a:lnTo>
                  <a:pt x="24" y="36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574">
            <a:extLst>
              <a:ext uri="{FF2B5EF4-FFF2-40B4-BE49-F238E27FC236}">
                <a16:creationId xmlns:a16="http://schemas.microsoft.com/office/drawing/2014/main" xmlns="" id="{C093CE2A-E26D-4C71-941E-2B58D434CC37}"/>
              </a:ext>
            </a:extLst>
          </p:cNvPr>
          <p:cNvSpPr>
            <a:spLocks/>
          </p:cNvSpPr>
          <p:nvPr/>
        </p:nvSpPr>
        <p:spPr bwMode="auto">
          <a:xfrm>
            <a:off x="5948451" y="1866285"/>
            <a:ext cx="109055" cy="1337976"/>
          </a:xfrm>
          <a:custGeom>
            <a:avLst/>
            <a:gdLst>
              <a:gd name="T0" fmla="*/ 4 w 28"/>
              <a:gd name="T1" fmla="*/ 224 h 284"/>
              <a:gd name="T2" fmla="*/ 4 w 28"/>
              <a:gd name="T3" fmla="*/ 216 h 284"/>
              <a:gd name="T4" fmla="*/ 8 w 28"/>
              <a:gd name="T5" fmla="*/ 208 h 284"/>
              <a:gd name="T6" fmla="*/ 8 w 28"/>
              <a:gd name="T7" fmla="*/ 200 h 284"/>
              <a:gd name="T8" fmla="*/ 8 w 28"/>
              <a:gd name="T9" fmla="*/ 188 h 284"/>
              <a:gd name="T10" fmla="*/ 8 w 28"/>
              <a:gd name="T11" fmla="*/ 180 h 284"/>
              <a:gd name="T12" fmla="*/ 12 w 28"/>
              <a:gd name="T13" fmla="*/ 164 h 284"/>
              <a:gd name="T14" fmla="*/ 12 w 28"/>
              <a:gd name="T15" fmla="*/ 152 h 284"/>
              <a:gd name="T16" fmla="*/ 12 w 28"/>
              <a:gd name="T17" fmla="*/ 136 h 284"/>
              <a:gd name="T18" fmla="*/ 12 w 28"/>
              <a:gd name="T19" fmla="*/ 104 h 284"/>
              <a:gd name="T20" fmla="*/ 8 w 28"/>
              <a:gd name="T21" fmla="*/ 72 h 284"/>
              <a:gd name="T22" fmla="*/ 4 w 28"/>
              <a:gd name="T23" fmla="*/ 36 h 284"/>
              <a:gd name="T24" fmla="*/ 0 w 28"/>
              <a:gd name="T25" fmla="*/ 0 h 284"/>
              <a:gd name="T26" fmla="*/ 8 w 28"/>
              <a:gd name="T27" fmla="*/ 12 h 284"/>
              <a:gd name="T28" fmla="*/ 16 w 28"/>
              <a:gd name="T29" fmla="*/ 20 h 284"/>
              <a:gd name="T30" fmla="*/ 20 w 28"/>
              <a:gd name="T31" fmla="*/ 28 h 284"/>
              <a:gd name="T32" fmla="*/ 24 w 28"/>
              <a:gd name="T33" fmla="*/ 32 h 284"/>
              <a:gd name="T34" fmla="*/ 24 w 28"/>
              <a:gd name="T35" fmla="*/ 36 h 284"/>
              <a:gd name="T36" fmla="*/ 24 w 28"/>
              <a:gd name="T37" fmla="*/ 40 h 284"/>
              <a:gd name="T38" fmla="*/ 28 w 28"/>
              <a:gd name="T39" fmla="*/ 52 h 284"/>
              <a:gd name="T40" fmla="*/ 28 w 28"/>
              <a:gd name="T41" fmla="*/ 64 h 284"/>
              <a:gd name="T42" fmla="*/ 28 w 28"/>
              <a:gd name="T43" fmla="*/ 80 h 284"/>
              <a:gd name="T44" fmla="*/ 24 w 28"/>
              <a:gd name="T45" fmla="*/ 100 h 284"/>
              <a:gd name="T46" fmla="*/ 24 w 28"/>
              <a:gd name="T47" fmla="*/ 120 h 284"/>
              <a:gd name="T48" fmla="*/ 24 w 28"/>
              <a:gd name="T49" fmla="*/ 144 h 284"/>
              <a:gd name="T50" fmla="*/ 24 w 28"/>
              <a:gd name="T51" fmla="*/ 172 h 284"/>
              <a:gd name="T52" fmla="*/ 24 w 28"/>
              <a:gd name="T53" fmla="*/ 192 h 284"/>
              <a:gd name="T54" fmla="*/ 20 w 28"/>
              <a:gd name="T55" fmla="*/ 212 h 284"/>
              <a:gd name="T56" fmla="*/ 20 w 28"/>
              <a:gd name="T57" fmla="*/ 228 h 284"/>
              <a:gd name="T58" fmla="*/ 20 w 28"/>
              <a:gd name="T59" fmla="*/ 244 h 284"/>
              <a:gd name="T60" fmla="*/ 16 w 28"/>
              <a:gd name="T61" fmla="*/ 252 h 284"/>
              <a:gd name="T62" fmla="*/ 16 w 28"/>
              <a:gd name="T63" fmla="*/ 264 h 284"/>
              <a:gd name="T64" fmla="*/ 16 w 28"/>
              <a:gd name="T65" fmla="*/ 268 h 284"/>
              <a:gd name="T66" fmla="*/ 12 w 28"/>
              <a:gd name="T67" fmla="*/ 276 h 284"/>
              <a:gd name="T68" fmla="*/ 12 w 28"/>
              <a:gd name="T69" fmla="*/ 280 h 284"/>
              <a:gd name="T70" fmla="*/ 12 w 28"/>
              <a:gd name="T71" fmla="*/ 284 h 284"/>
              <a:gd name="T72" fmla="*/ 12 w 28"/>
              <a:gd name="T73" fmla="*/ 284 h 284"/>
              <a:gd name="T74" fmla="*/ 12 w 28"/>
              <a:gd name="T75" fmla="*/ 284 h 284"/>
              <a:gd name="T76" fmla="*/ 12 w 28"/>
              <a:gd name="T77" fmla="*/ 280 h 284"/>
              <a:gd name="T78" fmla="*/ 12 w 28"/>
              <a:gd name="T79" fmla="*/ 272 h 284"/>
              <a:gd name="T80" fmla="*/ 8 w 28"/>
              <a:gd name="T81" fmla="*/ 264 h 284"/>
              <a:gd name="T82" fmla="*/ 0 w 28"/>
              <a:gd name="T83" fmla="*/ 256 h 284"/>
              <a:gd name="T84" fmla="*/ 0 w 28"/>
              <a:gd name="T85" fmla="*/ 248 h 284"/>
              <a:gd name="T86" fmla="*/ 0 w 28"/>
              <a:gd name="T87" fmla="*/ 236 h 284"/>
              <a:gd name="T88" fmla="*/ 4 w 28"/>
              <a:gd name="T89" fmla="*/ 224 h 284"/>
              <a:gd name="T90" fmla="*/ 4 w 28"/>
              <a:gd name="T91" fmla="*/ 224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" h="284">
                <a:moveTo>
                  <a:pt x="4" y="224"/>
                </a:moveTo>
                <a:lnTo>
                  <a:pt x="4" y="216"/>
                </a:lnTo>
                <a:lnTo>
                  <a:pt x="8" y="208"/>
                </a:lnTo>
                <a:lnTo>
                  <a:pt x="8" y="200"/>
                </a:lnTo>
                <a:lnTo>
                  <a:pt x="8" y="188"/>
                </a:lnTo>
                <a:lnTo>
                  <a:pt x="8" y="180"/>
                </a:lnTo>
                <a:lnTo>
                  <a:pt x="12" y="164"/>
                </a:lnTo>
                <a:lnTo>
                  <a:pt x="12" y="152"/>
                </a:lnTo>
                <a:lnTo>
                  <a:pt x="12" y="136"/>
                </a:lnTo>
                <a:lnTo>
                  <a:pt x="12" y="104"/>
                </a:lnTo>
                <a:lnTo>
                  <a:pt x="8" y="72"/>
                </a:lnTo>
                <a:lnTo>
                  <a:pt x="4" y="36"/>
                </a:lnTo>
                <a:lnTo>
                  <a:pt x="0" y="0"/>
                </a:lnTo>
                <a:lnTo>
                  <a:pt x="8" y="12"/>
                </a:lnTo>
                <a:lnTo>
                  <a:pt x="16" y="20"/>
                </a:lnTo>
                <a:lnTo>
                  <a:pt x="20" y="28"/>
                </a:lnTo>
                <a:lnTo>
                  <a:pt x="24" y="32"/>
                </a:lnTo>
                <a:lnTo>
                  <a:pt x="24" y="36"/>
                </a:lnTo>
                <a:lnTo>
                  <a:pt x="24" y="40"/>
                </a:lnTo>
                <a:lnTo>
                  <a:pt x="28" y="52"/>
                </a:lnTo>
                <a:lnTo>
                  <a:pt x="28" y="64"/>
                </a:lnTo>
                <a:lnTo>
                  <a:pt x="28" y="80"/>
                </a:lnTo>
                <a:lnTo>
                  <a:pt x="24" y="100"/>
                </a:lnTo>
                <a:lnTo>
                  <a:pt x="24" y="120"/>
                </a:lnTo>
                <a:lnTo>
                  <a:pt x="24" y="144"/>
                </a:lnTo>
                <a:lnTo>
                  <a:pt x="24" y="172"/>
                </a:lnTo>
                <a:lnTo>
                  <a:pt x="24" y="192"/>
                </a:lnTo>
                <a:lnTo>
                  <a:pt x="20" y="212"/>
                </a:lnTo>
                <a:lnTo>
                  <a:pt x="20" y="228"/>
                </a:lnTo>
                <a:lnTo>
                  <a:pt x="20" y="244"/>
                </a:lnTo>
                <a:lnTo>
                  <a:pt x="16" y="252"/>
                </a:lnTo>
                <a:lnTo>
                  <a:pt x="16" y="264"/>
                </a:lnTo>
                <a:lnTo>
                  <a:pt x="16" y="268"/>
                </a:lnTo>
                <a:lnTo>
                  <a:pt x="12" y="276"/>
                </a:lnTo>
                <a:lnTo>
                  <a:pt x="12" y="280"/>
                </a:lnTo>
                <a:lnTo>
                  <a:pt x="12" y="284"/>
                </a:lnTo>
                <a:lnTo>
                  <a:pt x="12" y="284"/>
                </a:lnTo>
                <a:lnTo>
                  <a:pt x="12" y="284"/>
                </a:lnTo>
                <a:lnTo>
                  <a:pt x="12" y="280"/>
                </a:lnTo>
                <a:lnTo>
                  <a:pt x="12" y="272"/>
                </a:lnTo>
                <a:lnTo>
                  <a:pt x="8" y="264"/>
                </a:lnTo>
                <a:lnTo>
                  <a:pt x="0" y="256"/>
                </a:lnTo>
                <a:lnTo>
                  <a:pt x="0" y="248"/>
                </a:lnTo>
                <a:lnTo>
                  <a:pt x="0" y="236"/>
                </a:lnTo>
                <a:lnTo>
                  <a:pt x="4" y="224"/>
                </a:lnTo>
                <a:lnTo>
                  <a:pt x="4" y="2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457">
            <a:extLst>
              <a:ext uri="{FF2B5EF4-FFF2-40B4-BE49-F238E27FC236}">
                <a16:creationId xmlns:a16="http://schemas.microsoft.com/office/drawing/2014/main" xmlns="" id="{5CB2EE3F-5C8C-4312-A116-CDE70B7AB3BF}"/>
              </a:ext>
            </a:extLst>
          </p:cNvPr>
          <p:cNvSpPr>
            <a:spLocks/>
          </p:cNvSpPr>
          <p:nvPr/>
        </p:nvSpPr>
        <p:spPr bwMode="auto">
          <a:xfrm>
            <a:off x="6586265" y="4695704"/>
            <a:ext cx="1059386" cy="282671"/>
          </a:xfrm>
          <a:custGeom>
            <a:avLst/>
            <a:gdLst>
              <a:gd name="T0" fmla="*/ 24 w 272"/>
              <a:gd name="T1" fmla="*/ 56 h 60"/>
              <a:gd name="T2" fmla="*/ 20 w 272"/>
              <a:gd name="T3" fmla="*/ 52 h 60"/>
              <a:gd name="T4" fmla="*/ 12 w 272"/>
              <a:gd name="T5" fmla="*/ 48 h 60"/>
              <a:gd name="T6" fmla="*/ 8 w 272"/>
              <a:gd name="T7" fmla="*/ 44 h 60"/>
              <a:gd name="T8" fmla="*/ 4 w 272"/>
              <a:gd name="T9" fmla="*/ 40 h 60"/>
              <a:gd name="T10" fmla="*/ 0 w 272"/>
              <a:gd name="T11" fmla="*/ 36 h 60"/>
              <a:gd name="T12" fmla="*/ 4 w 272"/>
              <a:gd name="T13" fmla="*/ 32 h 60"/>
              <a:gd name="T14" fmla="*/ 8 w 272"/>
              <a:gd name="T15" fmla="*/ 28 h 60"/>
              <a:gd name="T16" fmla="*/ 12 w 272"/>
              <a:gd name="T17" fmla="*/ 28 h 60"/>
              <a:gd name="T18" fmla="*/ 16 w 272"/>
              <a:gd name="T19" fmla="*/ 28 h 60"/>
              <a:gd name="T20" fmla="*/ 24 w 272"/>
              <a:gd name="T21" fmla="*/ 28 h 60"/>
              <a:gd name="T22" fmla="*/ 36 w 272"/>
              <a:gd name="T23" fmla="*/ 28 h 60"/>
              <a:gd name="T24" fmla="*/ 44 w 272"/>
              <a:gd name="T25" fmla="*/ 24 h 60"/>
              <a:gd name="T26" fmla="*/ 60 w 272"/>
              <a:gd name="T27" fmla="*/ 24 h 60"/>
              <a:gd name="T28" fmla="*/ 76 w 272"/>
              <a:gd name="T29" fmla="*/ 20 h 60"/>
              <a:gd name="T30" fmla="*/ 96 w 272"/>
              <a:gd name="T31" fmla="*/ 16 h 60"/>
              <a:gd name="T32" fmla="*/ 116 w 272"/>
              <a:gd name="T33" fmla="*/ 12 h 60"/>
              <a:gd name="T34" fmla="*/ 136 w 272"/>
              <a:gd name="T35" fmla="*/ 8 h 60"/>
              <a:gd name="T36" fmla="*/ 156 w 272"/>
              <a:gd name="T37" fmla="*/ 4 h 60"/>
              <a:gd name="T38" fmla="*/ 172 w 272"/>
              <a:gd name="T39" fmla="*/ 4 h 60"/>
              <a:gd name="T40" fmla="*/ 188 w 272"/>
              <a:gd name="T41" fmla="*/ 0 h 60"/>
              <a:gd name="T42" fmla="*/ 204 w 272"/>
              <a:gd name="T43" fmla="*/ 0 h 60"/>
              <a:gd name="T44" fmla="*/ 216 w 272"/>
              <a:gd name="T45" fmla="*/ 0 h 60"/>
              <a:gd name="T46" fmla="*/ 228 w 272"/>
              <a:gd name="T47" fmla="*/ 0 h 60"/>
              <a:gd name="T48" fmla="*/ 240 w 272"/>
              <a:gd name="T49" fmla="*/ 0 h 60"/>
              <a:gd name="T50" fmla="*/ 248 w 272"/>
              <a:gd name="T51" fmla="*/ 0 h 60"/>
              <a:gd name="T52" fmla="*/ 252 w 272"/>
              <a:gd name="T53" fmla="*/ 0 h 60"/>
              <a:gd name="T54" fmla="*/ 260 w 272"/>
              <a:gd name="T55" fmla="*/ 0 h 60"/>
              <a:gd name="T56" fmla="*/ 264 w 272"/>
              <a:gd name="T57" fmla="*/ 0 h 60"/>
              <a:gd name="T58" fmla="*/ 268 w 272"/>
              <a:gd name="T59" fmla="*/ 0 h 60"/>
              <a:gd name="T60" fmla="*/ 272 w 272"/>
              <a:gd name="T61" fmla="*/ 4 h 60"/>
              <a:gd name="T62" fmla="*/ 272 w 272"/>
              <a:gd name="T63" fmla="*/ 4 h 60"/>
              <a:gd name="T64" fmla="*/ 272 w 272"/>
              <a:gd name="T65" fmla="*/ 8 h 60"/>
              <a:gd name="T66" fmla="*/ 272 w 272"/>
              <a:gd name="T67" fmla="*/ 12 h 60"/>
              <a:gd name="T68" fmla="*/ 268 w 272"/>
              <a:gd name="T69" fmla="*/ 16 h 60"/>
              <a:gd name="T70" fmla="*/ 264 w 272"/>
              <a:gd name="T71" fmla="*/ 20 h 60"/>
              <a:gd name="T72" fmla="*/ 252 w 272"/>
              <a:gd name="T73" fmla="*/ 24 h 60"/>
              <a:gd name="T74" fmla="*/ 248 w 272"/>
              <a:gd name="T75" fmla="*/ 28 h 60"/>
              <a:gd name="T76" fmla="*/ 240 w 272"/>
              <a:gd name="T77" fmla="*/ 32 h 60"/>
              <a:gd name="T78" fmla="*/ 228 w 272"/>
              <a:gd name="T79" fmla="*/ 32 h 60"/>
              <a:gd name="T80" fmla="*/ 220 w 272"/>
              <a:gd name="T81" fmla="*/ 36 h 60"/>
              <a:gd name="T82" fmla="*/ 204 w 272"/>
              <a:gd name="T83" fmla="*/ 40 h 60"/>
              <a:gd name="T84" fmla="*/ 192 w 272"/>
              <a:gd name="T85" fmla="*/ 40 h 60"/>
              <a:gd name="T86" fmla="*/ 176 w 272"/>
              <a:gd name="T87" fmla="*/ 44 h 60"/>
              <a:gd name="T88" fmla="*/ 160 w 272"/>
              <a:gd name="T89" fmla="*/ 48 h 60"/>
              <a:gd name="T90" fmla="*/ 144 w 272"/>
              <a:gd name="T91" fmla="*/ 48 h 60"/>
              <a:gd name="T92" fmla="*/ 128 w 272"/>
              <a:gd name="T93" fmla="*/ 52 h 60"/>
              <a:gd name="T94" fmla="*/ 112 w 272"/>
              <a:gd name="T95" fmla="*/ 52 h 60"/>
              <a:gd name="T96" fmla="*/ 100 w 272"/>
              <a:gd name="T97" fmla="*/ 56 h 60"/>
              <a:gd name="T98" fmla="*/ 88 w 272"/>
              <a:gd name="T99" fmla="*/ 56 h 60"/>
              <a:gd name="T100" fmla="*/ 80 w 272"/>
              <a:gd name="T101" fmla="*/ 56 h 60"/>
              <a:gd name="T102" fmla="*/ 72 w 272"/>
              <a:gd name="T103" fmla="*/ 56 h 60"/>
              <a:gd name="T104" fmla="*/ 64 w 272"/>
              <a:gd name="T105" fmla="*/ 60 h 60"/>
              <a:gd name="T106" fmla="*/ 52 w 272"/>
              <a:gd name="T107" fmla="*/ 60 h 60"/>
              <a:gd name="T108" fmla="*/ 40 w 272"/>
              <a:gd name="T109" fmla="*/ 60 h 60"/>
              <a:gd name="T110" fmla="*/ 32 w 272"/>
              <a:gd name="T111" fmla="*/ 56 h 60"/>
              <a:gd name="T112" fmla="*/ 24 w 272"/>
              <a:gd name="T113" fmla="*/ 56 h 60"/>
              <a:gd name="T114" fmla="*/ 24 w 272"/>
              <a:gd name="T115" fmla="*/ 5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2" h="60">
                <a:moveTo>
                  <a:pt x="24" y="56"/>
                </a:moveTo>
                <a:lnTo>
                  <a:pt x="20" y="52"/>
                </a:lnTo>
                <a:lnTo>
                  <a:pt x="12" y="48"/>
                </a:lnTo>
                <a:lnTo>
                  <a:pt x="8" y="44"/>
                </a:lnTo>
                <a:lnTo>
                  <a:pt x="4" y="40"/>
                </a:lnTo>
                <a:lnTo>
                  <a:pt x="0" y="36"/>
                </a:lnTo>
                <a:lnTo>
                  <a:pt x="4" y="32"/>
                </a:lnTo>
                <a:lnTo>
                  <a:pt x="8" y="28"/>
                </a:lnTo>
                <a:lnTo>
                  <a:pt x="12" y="28"/>
                </a:lnTo>
                <a:lnTo>
                  <a:pt x="16" y="28"/>
                </a:lnTo>
                <a:lnTo>
                  <a:pt x="24" y="28"/>
                </a:lnTo>
                <a:lnTo>
                  <a:pt x="36" y="28"/>
                </a:lnTo>
                <a:lnTo>
                  <a:pt x="44" y="24"/>
                </a:lnTo>
                <a:lnTo>
                  <a:pt x="60" y="24"/>
                </a:lnTo>
                <a:lnTo>
                  <a:pt x="76" y="20"/>
                </a:lnTo>
                <a:lnTo>
                  <a:pt x="96" y="16"/>
                </a:lnTo>
                <a:lnTo>
                  <a:pt x="116" y="12"/>
                </a:lnTo>
                <a:lnTo>
                  <a:pt x="136" y="8"/>
                </a:lnTo>
                <a:lnTo>
                  <a:pt x="156" y="4"/>
                </a:lnTo>
                <a:lnTo>
                  <a:pt x="172" y="4"/>
                </a:lnTo>
                <a:lnTo>
                  <a:pt x="188" y="0"/>
                </a:lnTo>
                <a:lnTo>
                  <a:pt x="204" y="0"/>
                </a:lnTo>
                <a:lnTo>
                  <a:pt x="216" y="0"/>
                </a:lnTo>
                <a:lnTo>
                  <a:pt x="228" y="0"/>
                </a:lnTo>
                <a:lnTo>
                  <a:pt x="240" y="0"/>
                </a:lnTo>
                <a:lnTo>
                  <a:pt x="248" y="0"/>
                </a:lnTo>
                <a:lnTo>
                  <a:pt x="252" y="0"/>
                </a:lnTo>
                <a:lnTo>
                  <a:pt x="260" y="0"/>
                </a:lnTo>
                <a:lnTo>
                  <a:pt x="264" y="0"/>
                </a:lnTo>
                <a:lnTo>
                  <a:pt x="268" y="0"/>
                </a:lnTo>
                <a:lnTo>
                  <a:pt x="272" y="4"/>
                </a:lnTo>
                <a:lnTo>
                  <a:pt x="272" y="4"/>
                </a:lnTo>
                <a:lnTo>
                  <a:pt x="272" y="8"/>
                </a:lnTo>
                <a:lnTo>
                  <a:pt x="272" y="12"/>
                </a:lnTo>
                <a:lnTo>
                  <a:pt x="268" y="16"/>
                </a:lnTo>
                <a:lnTo>
                  <a:pt x="264" y="20"/>
                </a:lnTo>
                <a:lnTo>
                  <a:pt x="252" y="24"/>
                </a:lnTo>
                <a:lnTo>
                  <a:pt x="248" y="28"/>
                </a:lnTo>
                <a:lnTo>
                  <a:pt x="240" y="32"/>
                </a:lnTo>
                <a:lnTo>
                  <a:pt x="228" y="32"/>
                </a:lnTo>
                <a:lnTo>
                  <a:pt x="220" y="36"/>
                </a:lnTo>
                <a:lnTo>
                  <a:pt x="204" y="40"/>
                </a:lnTo>
                <a:lnTo>
                  <a:pt x="192" y="40"/>
                </a:lnTo>
                <a:lnTo>
                  <a:pt x="176" y="44"/>
                </a:lnTo>
                <a:lnTo>
                  <a:pt x="160" y="48"/>
                </a:lnTo>
                <a:lnTo>
                  <a:pt x="144" y="48"/>
                </a:lnTo>
                <a:lnTo>
                  <a:pt x="128" y="52"/>
                </a:lnTo>
                <a:lnTo>
                  <a:pt x="112" y="52"/>
                </a:lnTo>
                <a:lnTo>
                  <a:pt x="100" y="56"/>
                </a:lnTo>
                <a:lnTo>
                  <a:pt x="88" y="56"/>
                </a:lnTo>
                <a:lnTo>
                  <a:pt x="80" y="56"/>
                </a:lnTo>
                <a:lnTo>
                  <a:pt x="72" y="56"/>
                </a:lnTo>
                <a:lnTo>
                  <a:pt x="64" y="60"/>
                </a:lnTo>
                <a:lnTo>
                  <a:pt x="52" y="60"/>
                </a:lnTo>
                <a:lnTo>
                  <a:pt x="40" y="60"/>
                </a:lnTo>
                <a:lnTo>
                  <a:pt x="32" y="56"/>
                </a:lnTo>
                <a:lnTo>
                  <a:pt x="24" y="56"/>
                </a:lnTo>
                <a:lnTo>
                  <a:pt x="24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458">
            <a:extLst>
              <a:ext uri="{FF2B5EF4-FFF2-40B4-BE49-F238E27FC236}">
                <a16:creationId xmlns:a16="http://schemas.microsoft.com/office/drawing/2014/main" xmlns="" id="{B1E4D419-C65C-4D55-AABD-A6A0161B3752}"/>
              </a:ext>
            </a:extLst>
          </p:cNvPr>
          <p:cNvSpPr>
            <a:spLocks/>
          </p:cNvSpPr>
          <p:nvPr/>
        </p:nvSpPr>
        <p:spPr bwMode="auto">
          <a:xfrm>
            <a:off x="6446052" y="4771083"/>
            <a:ext cx="825698" cy="1036461"/>
          </a:xfrm>
          <a:custGeom>
            <a:avLst/>
            <a:gdLst>
              <a:gd name="T0" fmla="*/ 48 w 212"/>
              <a:gd name="T1" fmla="*/ 204 h 220"/>
              <a:gd name="T2" fmla="*/ 28 w 212"/>
              <a:gd name="T3" fmla="*/ 216 h 220"/>
              <a:gd name="T4" fmla="*/ 20 w 212"/>
              <a:gd name="T5" fmla="*/ 216 h 220"/>
              <a:gd name="T6" fmla="*/ 16 w 212"/>
              <a:gd name="T7" fmla="*/ 220 h 220"/>
              <a:gd name="T8" fmla="*/ 8 w 212"/>
              <a:gd name="T9" fmla="*/ 220 h 220"/>
              <a:gd name="T10" fmla="*/ 4 w 212"/>
              <a:gd name="T11" fmla="*/ 220 h 220"/>
              <a:gd name="T12" fmla="*/ 0 w 212"/>
              <a:gd name="T13" fmla="*/ 220 h 220"/>
              <a:gd name="T14" fmla="*/ 0 w 212"/>
              <a:gd name="T15" fmla="*/ 216 h 220"/>
              <a:gd name="T16" fmla="*/ 0 w 212"/>
              <a:gd name="T17" fmla="*/ 212 h 220"/>
              <a:gd name="T18" fmla="*/ 4 w 212"/>
              <a:gd name="T19" fmla="*/ 208 h 220"/>
              <a:gd name="T20" fmla="*/ 4 w 212"/>
              <a:gd name="T21" fmla="*/ 204 h 220"/>
              <a:gd name="T22" fmla="*/ 8 w 212"/>
              <a:gd name="T23" fmla="*/ 200 h 220"/>
              <a:gd name="T24" fmla="*/ 16 w 212"/>
              <a:gd name="T25" fmla="*/ 196 h 220"/>
              <a:gd name="T26" fmla="*/ 20 w 212"/>
              <a:gd name="T27" fmla="*/ 192 h 220"/>
              <a:gd name="T28" fmla="*/ 32 w 212"/>
              <a:gd name="T29" fmla="*/ 180 h 220"/>
              <a:gd name="T30" fmla="*/ 48 w 212"/>
              <a:gd name="T31" fmla="*/ 168 h 220"/>
              <a:gd name="T32" fmla="*/ 68 w 212"/>
              <a:gd name="T33" fmla="*/ 152 h 220"/>
              <a:gd name="T34" fmla="*/ 88 w 212"/>
              <a:gd name="T35" fmla="*/ 136 h 220"/>
              <a:gd name="T36" fmla="*/ 96 w 212"/>
              <a:gd name="T37" fmla="*/ 124 h 220"/>
              <a:gd name="T38" fmla="*/ 108 w 212"/>
              <a:gd name="T39" fmla="*/ 112 h 220"/>
              <a:gd name="T40" fmla="*/ 124 w 212"/>
              <a:gd name="T41" fmla="*/ 96 h 220"/>
              <a:gd name="T42" fmla="*/ 136 w 212"/>
              <a:gd name="T43" fmla="*/ 80 h 220"/>
              <a:gd name="T44" fmla="*/ 152 w 212"/>
              <a:gd name="T45" fmla="*/ 64 h 220"/>
              <a:gd name="T46" fmla="*/ 172 w 212"/>
              <a:gd name="T47" fmla="*/ 44 h 220"/>
              <a:gd name="T48" fmla="*/ 192 w 212"/>
              <a:gd name="T49" fmla="*/ 24 h 220"/>
              <a:gd name="T50" fmla="*/ 212 w 212"/>
              <a:gd name="T51" fmla="*/ 0 h 220"/>
              <a:gd name="T52" fmla="*/ 212 w 212"/>
              <a:gd name="T53" fmla="*/ 60 h 220"/>
              <a:gd name="T54" fmla="*/ 196 w 212"/>
              <a:gd name="T55" fmla="*/ 80 h 220"/>
              <a:gd name="T56" fmla="*/ 184 w 212"/>
              <a:gd name="T57" fmla="*/ 92 h 220"/>
              <a:gd name="T58" fmla="*/ 172 w 212"/>
              <a:gd name="T59" fmla="*/ 108 h 220"/>
              <a:gd name="T60" fmla="*/ 160 w 212"/>
              <a:gd name="T61" fmla="*/ 120 h 220"/>
              <a:gd name="T62" fmla="*/ 148 w 212"/>
              <a:gd name="T63" fmla="*/ 132 h 220"/>
              <a:gd name="T64" fmla="*/ 140 w 212"/>
              <a:gd name="T65" fmla="*/ 144 h 220"/>
              <a:gd name="T66" fmla="*/ 128 w 212"/>
              <a:gd name="T67" fmla="*/ 152 h 220"/>
              <a:gd name="T68" fmla="*/ 120 w 212"/>
              <a:gd name="T69" fmla="*/ 160 h 220"/>
              <a:gd name="T70" fmla="*/ 100 w 212"/>
              <a:gd name="T71" fmla="*/ 172 h 220"/>
              <a:gd name="T72" fmla="*/ 84 w 212"/>
              <a:gd name="T73" fmla="*/ 184 h 220"/>
              <a:gd name="T74" fmla="*/ 64 w 212"/>
              <a:gd name="T75" fmla="*/ 196 h 220"/>
              <a:gd name="T76" fmla="*/ 48 w 212"/>
              <a:gd name="T77" fmla="*/ 204 h 220"/>
              <a:gd name="T78" fmla="*/ 48 w 212"/>
              <a:gd name="T79" fmla="*/ 204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12" h="220">
                <a:moveTo>
                  <a:pt x="48" y="204"/>
                </a:moveTo>
                <a:lnTo>
                  <a:pt x="28" y="216"/>
                </a:lnTo>
                <a:lnTo>
                  <a:pt x="20" y="216"/>
                </a:lnTo>
                <a:lnTo>
                  <a:pt x="16" y="220"/>
                </a:lnTo>
                <a:lnTo>
                  <a:pt x="8" y="220"/>
                </a:lnTo>
                <a:lnTo>
                  <a:pt x="4" y="220"/>
                </a:lnTo>
                <a:lnTo>
                  <a:pt x="0" y="220"/>
                </a:lnTo>
                <a:lnTo>
                  <a:pt x="0" y="216"/>
                </a:lnTo>
                <a:lnTo>
                  <a:pt x="0" y="212"/>
                </a:lnTo>
                <a:lnTo>
                  <a:pt x="4" y="208"/>
                </a:lnTo>
                <a:lnTo>
                  <a:pt x="4" y="204"/>
                </a:lnTo>
                <a:lnTo>
                  <a:pt x="8" y="200"/>
                </a:lnTo>
                <a:lnTo>
                  <a:pt x="16" y="196"/>
                </a:lnTo>
                <a:lnTo>
                  <a:pt x="20" y="192"/>
                </a:lnTo>
                <a:lnTo>
                  <a:pt x="32" y="180"/>
                </a:lnTo>
                <a:lnTo>
                  <a:pt x="48" y="168"/>
                </a:lnTo>
                <a:lnTo>
                  <a:pt x="68" y="152"/>
                </a:lnTo>
                <a:lnTo>
                  <a:pt x="88" y="136"/>
                </a:lnTo>
                <a:lnTo>
                  <a:pt x="96" y="124"/>
                </a:lnTo>
                <a:lnTo>
                  <a:pt x="108" y="112"/>
                </a:lnTo>
                <a:lnTo>
                  <a:pt x="124" y="96"/>
                </a:lnTo>
                <a:lnTo>
                  <a:pt x="136" y="80"/>
                </a:lnTo>
                <a:lnTo>
                  <a:pt x="152" y="64"/>
                </a:lnTo>
                <a:lnTo>
                  <a:pt x="172" y="44"/>
                </a:lnTo>
                <a:lnTo>
                  <a:pt x="192" y="24"/>
                </a:lnTo>
                <a:lnTo>
                  <a:pt x="212" y="0"/>
                </a:lnTo>
                <a:lnTo>
                  <a:pt x="212" y="60"/>
                </a:lnTo>
                <a:lnTo>
                  <a:pt x="196" y="80"/>
                </a:lnTo>
                <a:lnTo>
                  <a:pt x="184" y="92"/>
                </a:lnTo>
                <a:lnTo>
                  <a:pt x="172" y="108"/>
                </a:lnTo>
                <a:lnTo>
                  <a:pt x="160" y="120"/>
                </a:lnTo>
                <a:lnTo>
                  <a:pt x="148" y="132"/>
                </a:lnTo>
                <a:lnTo>
                  <a:pt x="140" y="144"/>
                </a:lnTo>
                <a:lnTo>
                  <a:pt x="128" y="152"/>
                </a:lnTo>
                <a:lnTo>
                  <a:pt x="120" y="160"/>
                </a:lnTo>
                <a:lnTo>
                  <a:pt x="100" y="172"/>
                </a:lnTo>
                <a:lnTo>
                  <a:pt x="84" y="184"/>
                </a:lnTo>
                <a:lnTo>
                  <a:pt x="64" y="196"/>
                </a:lnTo>
                <a:lnTo>
                  <a:pt x="48" y="204"/>
                </a:lnTo>
                <a:lnTo>
                  <a:pt x="48" y="2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459">
            <a:extLst>
              <a:ext uri="{FF2B5EF4-FFF2-40B4-BE49-F238E27FC236}">
                <a16:creationId xmlns:a16="http://schemas.microsoft.com/office/drawing/2014/main" xmlns="" id="{85DC2B43-2812-4174-9FEC-BF451B2B7EAF}"/>
              </a:ext>
            </a:extLst>
          </p:cNvPr>
          <p:cNvSpPr>
            <a:spLocks/>
          </p:cNvSpPr>
          <p:nvPr/>
        </p:nvSpPr>
        <p:spPr bwMode="auto">
          <a:xfrm>
            <a:off x="7193854" y="5072599"/>
            <a:ext cx="373901" cy="301516"/>
          </a:xfrm>
          <a:custGeom>
            <a:avLst/>
            <a:gdLst>
              <a:gd name="T0" fmla="*/ 0 w 96"/>
              <a:gd name="T1" fmla="*/ 0 h 64"/>
              <a:gd name="T2" fmla="*/ 24 w 96"/>
              <a:gd name="T3" fmla="*/ 0 h 64"/>
              <a:gd name="T4" fmla="*/ 44 w 96"/>
              <a:gd name="T5" fmla="*/ 4 h 64"/>
              <a:gd name="T6" fmla="*/ 60 w 96"/>
              <a:gd name="T7" fmla="*/ 8 h 64"/>
              <a:gd name="T8" fmla="*/ 68 w 96"/>
              <a:gd name="T9" fmla="*/ 12 h 64"/>
              <a:gd name="T10" fmla="*/ 76 w 96"/>
              <a:gd name="T11" fmla="*/ 12 h 64"/>
              <a:gd name="T12" fmla="*/ 84 w 96"/>
              <a:gd name="T13" fmla="*/ 20 h 64"/>
              <a:gd name="T14" fmla="*/ 92 w 96"/>
              <a:gd name="T15" fmla="*/ 28 h 64"/>
              <a:gd name="T16" fmla="*/ 96 w 96"/>
              <a:gd name="T17" fmla="*/ 36 h 64"/>
              <a:gd name="T18" fmla="*/ 96 w 96"/>
              <a:gd name="T19" fmla="*/ 40 h 64"/>
              <a:gd name="T20" fmla="*/ 96 w 96"/>
              <a:gd name="T21" fmla="*/ 44 h 64"/>
              <a:gd name="T22" fmla="*/ 92 w 96"/>
              <a:gd name="T23" fmla="*/ 52 h 64"/>
              <a:gd name="T24" fmla="*/ 88 w 96"/>
              <a:gd name="T25" fmla="*/ 60 h 64"/>
              <a:gd name="T26" fmla="*/ 84 w 96"/>
              <a:gd name="T27" fmla="*/ 64 h 64"/>
              <a:gd name="T28" fmla="*/ 76 w 96"/>
              <a:gd name="T29" fmla="*/ 64 h 64"/>
              <a:gd name="T30" fmla="*/ 72 w 96"/>
              <a:gd name="T31" fmla="*/ 64 h 64"/>
              <a:gd name="T32" fmla="*/ 68 w 96"/>
              <a:gd name="T33" fmla="*/ 64 h 64"/>
              <a:gd name="T34" fmla="*/ 60 w 96"/>
              <a:gd name="T35" fmla="*/ 56 h 64"/>
              <a:gd name="T36" fmla="*/ 52 w 96"/>
              <a:gd name="T37" fmla="*/ 52 h 64"/>
              <a:gd name="T38" fmla="*/ 40 w 96"/>
              <a:gd name="T39" fmla="*/ 40 h 64"/>
              <a:gd name="T40" fmla="*/ 28 w 96"/>
              <a:gd name="T41" fmla="*/ 32 h 64"/>
              <a:gd name="T42" fmla="*/ 16 w 96"/>
              <a:gd name="T43" fmla="*/ 16 h 64"/>
              <a:gd name="T44" fmla="*/ 0 w 96"/>
              <a:gd name="T45" fmla="*/ 0 h 64"/>
              <a:gd name="T46" fmla="*/ 0 w 96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96" h="64">
                <a:moveTo>
                  <a:pt x="0" y="0"/>
                </a:moveTo>
                <a:lnTo>
                  <a:pt x="24" y="0"/>
                </a:lnTo>
                <a:lnTo>
                  <a:pt x="44" y="4"/>
                </a:lnTo>
                <a:lnTo>
                  <a:pt x="60" y="8"/>
                </a:lnTo>
                <a:lnTo>
                  <a:pt x="68" y="12"/>
                </a:lnTo>
                <a:lnTo>
                  <a:pt x="76" y="12"/>
                </a:lnTo>
                <a:lnTo>
                  <a:pt x="84" y="20"/>
                </a:lnTo>
                <a:lnTo>
                  <a:pt x="92" y="28"/>
                </a:lnTo>
                <a:lnTo>
                  <a:pt x="96" y="36"/>
                </a:lnTo>
                <a:lnTo>
                  <a:pt x="96" y="40"/>
                </a:lnTo>
                <a:lnTo>
                  <a:pt x="96" y="44"/>
                </a:lnTo>
                <a:lnTo>
                  <a:pt x="92" y="52"/>
                </a:lnTo>
                <a:lnTo>
                  <a:pt x="88" y="60"/>
                </a:lnTo>
                <a:lnTo>
                  <a:pt x="84" y="64"/>
                </a:lnTo>
                <a:lnTo>
                  <a:pt x="76" y="64"/>
                </a:lnTo>
                <a:lnTo>
                  <a:pt x="72" y="64"/>
                </a:lnTo>
                <a:lnTo>
                  <a:pt x="68" y="64"/>
                </a:lnTo>
                <a:lnTo>
                  <a:pt x="60" y="56"/>
                </a:lnTo>
                <a:lnTo>
                  <a:pt x="52" y="52"/>
                </a:lnTo>
                <a:lnTo>
                  <a:pt x="40" y="40"/>
                </a:lnTo>
                <a:lnTo>
                  <a:pt x="28" y="32"/>
                </a:lnTo>
                <a:lnTo>
                  <a:pt x="16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Freeform 460">
            <a:extLst>
              <a:ext uri="{FF2B5EF4-FFF2-40B4-BE49-F238E27FC236}">
                <a16:creationId xmlns:a16="http://schemas.microsoft.com/office/drawing/2014/main" xmlns="" id="{D325EC57-7425-4AC7-B4C6-90DC7E34CFE8}"/>
              </a:ext>
            </a:extLst>
          </p:cNvPr>
          <p:cNvSpPr>
            <a:spLocks/>
          </p:cNvSpPr>
          <p:nvPr/>
        </p:nvSpPr>
        <p:spPr bwMode="auto">
          <a:xfrm>
            <a:off x="7754706" y="3866535"/>
            <a:ext cx="623168" cy="1092995"/>
          </a:xfrm>
          <a:custGeom>
            <a:avLst/>
            <a:gdLst>
              <a:gd name="T0" fmla="*/ 48 w 160"/>
              <a:gd name="T1" fmla="*/ 216 h 232"/>
              <a:gd name="T2" fmla="*/ 36 w 160"/>
              <a:gd name="T3" fmla="*/ 220 h 232"/>
              <a:gd name="T4" fmla="*/ 28 w 160"/>
              <a:gd name="T5" fmla="*/ 224 h 232"/>
              <a:gd name="T6" fmla="*/ 20 w 160"/>
              <a:gd name="T7" fmla="*/ 228 h 232"/>
              <a:gd name="T8" fmla="*/ 16 w 160"/>
              <a:gd name="T9" fmla="*/ 232 h 232"/>
              <a:gd name="T10" fmla="*/ 8 w 160"/>
              <a:gd name="T11" fmla="*/ 232 h 232"/>
              <a:gd name="T12" fmla="*/ 4 w 160"/>
              <a:gd name="T13" fmla="*/ 232 h 232"/>
              <a:gd name="T14" fmla="*/ 0 w 160"/>
              <a:gd name="T15" fmla="*/ 232 h 232"/>
              <a:gd name="T16" fmla="*/ 0 w 160"/>
              <a:gd name="T17" fmla="*/ 228 h 232"/>
              <a:gd name="T18" fmla="*/ 0 w 160"/>
              <a:gd name="T19" fmla="*/ 228 h 232"/>
              <a:gd name="T20" fmla="*/ 0 w 160"/>
              <a:gd name="T21" fmla="*/ 224 h 232"/>
              <a:gd name="T22" fmla="*/ 0 w 160"/>
              <a:gd name="T23" fmla="*/ 220 h 232"/>
              <a:gd name="T24" fmla="*/ 4 w 160"/>
              <a:gd name="T25" fmla="*/ 216 h 232"/>
              <a:gd name="T26" fmla="*/ 8 w 160"/>
              <a:gd name="T27" fmla="*/ 212 h 232"/>
              <a:gd name="T28" fmla="*/ 16 w 160"/>
              <a:gd name="T29" fmla="*/ 208 h 232"/>
              <a:gd name="T30" fmla="*/ 20 w 160"/>
              <a:gd name="T31" fmla="*/ 200 h 232"/>
              <a:gd name="T32" fmla="*/ 28 w 160"/>
              <a:gd name="T33" fmla="*/ 196 h 232"/>
              <a:gd name="T34" fmla="*/ 44 w 160"/>
              <a:gd name="T35" fmla="*/ 180 h 232"/>
              <a:gd name="T36" fmla="*/ 56 w 160"/>
              <a:gd name="T37" fmla="*/ 164 h 232"/>
              <a:gd name="T38" fmla="*/ 68 w 160"/>
              <a:gd name="T39" fmla="*/ 148 h 232"/>
              <a:gd name="T40" fmla="*/ 80 w 160"/>
              <a:gd name="T41" fmla="*/ 128 h 232"/>
              <a:gd name="T42" fmla="*/ 84 w 160"/>
              <a:gd name="T43" fmla="*/ 108 h 232"/>
              <a:gd name="T44" fmla="*/ 92 w 160"/>
              <a:gd name="T45" fmla="*/ 92 h 232"/>
              <a:gd name="T46" fmla="*/ 92 w 160"/>
              <a:gd name="T47" fmla="*/ 76 h 232"/>
              <a:gd name="T48" fmla="*/ 96 w 160"/>
              <a:gd name="T49" fmla="*/ 60 h 232"/>
              <a:gd name="T50" fmla="*/ 96 w 160"/>
              <a:gd name="T51" fmla="*/ 44 h 232"/>
              <a:gd name="T52" fmla="*/ 96 w 160"/>
              <a:gd name="T53" fmla="*/ 36 h 232"/>
              <a:gd name="T54" fmla="*/ 92 w 160"/>
              <a:gd name="T55" fmla="*/ 24 h 232"/>
              <a:gd name="T56" fmla="*/ 92 w 160"/>
              <a:gd name="T57" fmla="*/ 20 h 232"/>
              <a:gd name="T58" fmla="*/ 88 w 160"/>
              <a:gd name="T59" fmla="*/ 16 h 232"/>
              <a:gd name="T60" fmla="*/ 88 w 160"/>
              <a:gd name="T61" fmla="*/ 12 h 232"/>
              <a:gd name="T62" fmla="*/ 88 w 160"/>
              <a:gd name="T63" fmla="*/ 8 h 232"/>
              <a:gd name="T64" fmla="*/ 88 w 160"/>
              <a:gd name="T65" fmla="*/ 4 h 232"/>
              <a:gd name="T66" fmla="*/ 92 w 160"/>
              <a:gd name="T67" fmla="*/ 0 h 232"/>
              <a:gd name="T68" fmla="*/ 96 w 160"/>
              <a:gd name="T69" fmla="*/ 0 h 232"/>
              <a:gd name="T70" fmla="*/ 104 w 160"/>
              <a:gd name="T71" fmla="*/ 0 h 232"/>
              <a:gd name="T72" fmla="*/ 116 w 160"/>
              <a:gd name="T73" fmla="*/ 0 h 232"/>
              <a:gd name="T74" fmla="*/ 132 w 160"/>
              <a:gd name="T75" fmla="*/ 8 h 232"/>
              <a:gd name="T76" fmla="*/ 148 w 160"/>
              <a:gd name="T77" fmla="*/ 12 h 232"/>
              <a:gd name="T78" fmla="*/ 152 w 160"/>
              <a:gd name="T79" fmla="*/ 16 h 232"/>
              <a:gd name="T80" fmla="*/ 156 w 160"/>
              <a:gd name="T81" fmla="*/ 20 h 232"/>
              <a:gd name="T82" fmla="*/ 160 w 160"/>
              <a:gd name="T83" fmla="*/ 24 h 232"/>
              <a:gd name="T84" fmla="*/ 160 w 160"/>
              <a:gd name="T85" fmla="*/ 28 h 232"/>
              <a:gd name="T86" fmla="*/ 160 w 160"/>
              <a:gd name="T87" fmla="*/ 32 h 232"/>
              <a:gd name="T88" fmla="*/ 160 w 160"/>
              <a:gd name="T89" fmla="*/ 36 h 232"/>
              <a:gd name="T90" fmla="*/ 160 w 160"/>
              <a:gd name="T91" fmla="*/ 40 h 232"/>
              <a:gd name="T92" fmla="*/ 156 w 160"/>
              <a:gd name="T93" fmla="*/ 48 h 232"/>
              <a:gd name="T94" fmla="*/ 156 w 160"/>
              <a:gd name="T95" fmla="*/ 52 h 232"/>
              <a:gd name="T96" fmla="*/ 152 w 160"/>
              <a:gd name="T97" fmla="*/ 64 h 232"/>
              <a:gd name="T98" fmla="*/ 148 w 160"/>
              <a:gd name="T99" fmla="*/ 72 h 232"/>
              <a:gd name="T100" fmla="*/ 148 w 160"/>
              <a:gd name="T101" fmla="*/ 84 h 232"/>
              <a:gd name="T102" fmla="*/ 140 w 160"/>
              <a:gd name="T103" fmla="*/ 108 h 232"/>
              <a:gd name="T104" fmla="*/ 132 w 160"/>
              <a:gd name="T105" fmla="*/ 128 h 232"/>
              <a:gd name="T106" fmla="*/ 120 w 160"/>
              <a:gd name="T107" fmla="*/ 148 h 232"/>
              <a:gd name="T108" fmla="*/ 112 w 160"/>
              <a:gd name="T109" fmla="*/ 164 h 232"/>
              <a:gd name="T110" fmla="*/ 100 w 160"/>
              <a:gd name="T111" fmla="*/ 180 h 232"/>
              <a:gd name="T112" fmla="*/ 84 w 160"/>
              <a:gd name="T113" fmla="*/ 192 h 232"/>
              <a:gd name="T114" fmla="*/ 68 w 160"/>
              <a:gd name="T115" fmla="*/ 204 h 232"/>
              <a:gd name="T116" fmla="*/ 48 w 160"/>
              <a:gd name="T117" fmla="*/ 216 h 232"/>
              <a:gd name="T118" fmla="*/ 48 w 160"/>
              <a:gd name="T119" fmla="*/ 216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232">
                <a:moveTo>
                  <a:pt x="48" y="216"/>
                </a:moveTo>
                <a:lnTo>
                  <a:pt x="36" y="220"/>
                </a:lnTo>
                <a:lnTo>
                  <a:pt x="28" y="224"/>
                </a:lnTo>
                <a:lnTo>
                  <a:pt x="20" y="228"/>
                </a:lnTo>
                <a:lnTo>
                  <a:pt x="16" y="232"/>
                </a:lnTo>
                <a:lnTo>
                  <a:pt x="8" y="232"/>
                </a:lnTo>
                <a:lnTo>
                  <a:pt x="4" y="232"/>
                </a:lnTo>
                <a:lnTo>
                  <a:pt x="0" y="232"/>
                </a:lnTo>
                <a:lnTo>
                  <a:pt x="0" y="228"/>
                </a:lnTo>
                <a:lnTo>
                  <a:pt x="0" y="228"/>
                </a:lnTo>
                <a:lnTo>
                  <a:pt x="0" y="224"/>
                </a:lnTo>
                <a:lnTo>
                  <a:pt x="0" y="220"/>
                </a:lnTo>
                <a:lnTo>
                  <a:pt x="4" y="216"/>
                </a:lnTo>
                <a:lnTo>
                  <a:pt x="8" y="212"/>
                </a:lnTo>
                <a:lnTo>
                  <a:pt x="16" y="208"/>
                </a:lnTo>
                <a:lnTo>
                  <a:pt x="20" y="200"/>
                </a:lnTo>
                <a:lnTo>
                  <a:pt x="28" y="196"/>
                </a:lnTo>
                <a:lnTo>
                  <a:pt x="44" y="180"/>
                </a:lnTo>
                <a:lnTo>
                  <a:pt x="56" y="164"/>
                </a:lnTo>
                <a:lnTo>
                  <a:pt x="68" y="148"/>
                </a:lnTo>
                <a:lnTo>
                  <a:pt x="80" y="128"/>
                </a:lnTo>
                <a:lnTo>
                  <a:pt x="84" y="108"/>
                </a:lnTo>
                <a:lnTo>
                  <a:pt x="92" y="92"/>
                </a:lnTo>
                <a:lnTo>
                  <a:pt x="92" y="76"/>
                </a:lnTo>
                <a:lnTo>
                  <a:pt x="96" y="60"/>
                </a:lnTo>
                <a:lnTo>
                  <a:pt x="96" y="44"/>
                </a:lnTo>
                <a:lnTo>
                  <a:pt x="96" y="36"/>
                </a:lnTo>
                <a:lnTo>
                  <a:pt x="92" y="24"/>
                </a:lnTo>
                <a:lnTo>
                  <a:pt x="92" y="20"/>
                </a:lnTo>
                <a:lnTo>
                  <a:pt x="88" y="16"/>
                </a:lnTo>
                <a:lnTo>
                  <a:pt x="88" y="12"/>
                </a:lnTo>
                <a:lnTo>
                  <a:pt x="88" y="8"/>
                </a:lnTo>
                <a:lnTo>
                  <a:pt x="88" y="4"/>
                </a:lnTo>
                <a:lnTo>
                  <a:pt x="92" y="0"/>
                </a:lnTo>
                <a:lnTo>
                  <a:pt x="96" y="0"/>
                </a:lnTo>
                <a:lnTo>
                  <a:pt x="104" y="0"/>
                </a:lnTo>
                <a:lnTo>
                  <a:pt x="116" y="0"/>
                </a:lnTo>
                <a:lnTo>
                  <a:pt x="132" y="8"/>
                </a:lnTo>
                <a:lnTo>
                  <a:pt x="148" y="12"/>
                </a:lnTo>
                <a:lnTo>
                  <a:pt x="152" y="16"/>
                </a:lnTo>
                <a:lnTo>
                  <a:pt x="156" y="20"/>
                </a:lnTo>
                <a:lnTo>
                  <a:pt x="160" y="24"/>
                </a:lnTo>
                <a:lnTo>
                  <a:pt x="160" y="28"/>
                </a:lnTo>
                <a:lnTo>
                  <a:pt x="160" y="32"/>
                </a:lnTo>
                <a:lnTo>
                  <a:pt x="160" y="36"/>
                </a:lnTo>
                <a:lnTo>
                  <a:pt x="160" y="40"/>
                </a:lnTo>
                <a:lnTo>
                  <a:pt x="156" y="48"/>
                </a:lnTo>
                <a:lnTo>
                  <a:pt x="156" y="52"/>
                </a:lnTo>
                <a:lnTo>
                  <a:pt x="152" y="64"/>
                </a:lnTo>
                <a:lnTo>
                  <a:pt x="148" y="72"/>
                </a:lnTo>
                <a:lnTo>
                  <a:pt x="148" y="84"/>
                </a:lnTo>
                <a:lnTo>
                  <a:pt x="140" y="108"/>
                </a:lnTo>
                <a:lnTo>
                  <a:pt x="132" y="128"/>
                </a:lnTo>
                <a:lnTo>
                  <a:pt x="120" y="148"/>
                </a:lnTo>
                <a:lnTo>
                  <a:pt x="112" y="164"/>
                </a:lnTo>
                <a:lnTo>
                  <a:pt x="100" y="180"/>
                </a:lnTo>
                <a:lnTo>
                  <a:pt x="84" y="192"/>
                </a:lnTo>
                <a:lnTo>
                  <a:pt x="68" y="204"/>
                </a:lnTo>
                <a:lnTo>
                  <a:pt x="48" y="216"/>
                </a:lnTo>
                <a:lnTo>
                  <a:pt x="48" y="2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461">
            <a:extLst>
              <a:ext uri="{FF2B5EF4-FFF2-40B4-BE49-F238E27FC236}">
                <a16:creationId xmlns:a16="http://schemas.microsoft.com/office/drawing/2014/main" xmlns="" id="{5E7A469E-53C4-458B-8BC5-CC08FF563A0B}"/>
              </a:ext>
            </a:extLst>
          </p:cNvPr>
          <p:cNvSpPr>
            <a:spLocks/>
          </p:cNvSpPr>
          <p:nvPr/>
        </p:nvSpPr>
        <p:spPr bwMode="auto">
          <a:xfrm>
            <a:off x="7723547" y="4318809"/>
            <a:ext cx="1043807" cy="263826"/>
          </a:xfrm>
          <a:custGeom>
            <a:avLst/>
            <a:gdLst>
              <a:gd name="T0" fmla="*/ 40 w 268"/>
              <a:gd name="T1" fmla="*/ 56 h 56"/>
              <a:gd name="T2" fmla="*/ 36 w 268"/>
              <a:gd name="T3" fmla="*/ 56 h 56"/>
              <a:gd name="T4" fmla="*/ 28 w 268"/>
              <a:gd name="T5" fmla="*/ 56 h 56"/>
              <a:gd name="T6" fmla="*/ 24 w 268"/>
              <a:gd name="T7" fmla="*/ 52 h 56"/>
              <a:gd name="T8" fmla="*/ 16 w 268"/>
              <a:gd name="T9" fmla="*/ 48 h 56"/>
              <a:gd name="T10" fmla="*/ 8 w 268"/>
              <a:gd name="T11" fmla="*/ 48 h 56"/>
              <a:gd name="T12" fmla="*/ 4 w 268"/>
              <a:gd name="T13" fmla="*/ 44 h 56"/>
              <a:gd name="T14" fmla="*/ 4 w 268"/>
              <a:gd name="T15" fmla="*/ 44 h 56"/>
              <a:gd name="T16" fmla="*/ 0 w 268"/>
              <a:gd name="T17" fmla="*/ 40 h 56"/>
              <a:gd name="T18" fmla="*/ 0 w 268"/>
              <a:gd name="T19" fmla="*/ 40 h 56"/>
              <a:gd name="T20" fmla="*/ 4 w 268"/>
              <a:gd name="T21" fmla="*/ 36 h 56"/>
              <a:gd name="T22" fmla="*/ 4 w 268"/>
              <a:gd name="T23" fmla="*/ 36 h 56"/>
              <a:gd name="T24" fmla="*/ 12 w 268"/>
              <a:gd name="T25" fmla="*/ 32 h 56"/>
              <a:gd name="T26" fmla="*/ 20 w 268"/>
              <a:gd name="T27" fmla="*/ 32 h 56"/>
              <a:gd name="T28" fmla="*/ 32 w 268"/>
              <a:gd name="T29" fmla="*/ 28 h 56"/>
              <a:gd name="T30" fmla="*/ 44 w 268"/>
              <a:gd name="T31" fmla="*/ 28 h 56"/>
              <a:gd name="T32" fmla="*/ 60 w 268"/>
              <a:gd name="T33" fmla="*/ 24 h 56"/>
              <a:gd name="T34" fmla="*/ 76 w 268"/>
              <a:gd name="T35" fmla="*/ 20 h 56"/>
              <a:gd name="T36" fmla="*/ 96 w 268"/>
              <a:gd name="T37" fmla="*/ 16 h 56"/>
              <a:gd name="T38" fmla="*/ 116 w 268"/>
              <a:gd name="T39" fmla="*/ 12 h 56"/>
              <a:gd name="T40" fmla="*/ 136 w 268"/>
              <a:gd name="T41" fmla="*/ 8 h 56"/>
              <a:gd name="T42" fmla="*/ 152 w 268"/>
              <a:gd name="T43" fmla="*/ 4 h 56"/>
              <a:gd name="T44" fmla="*/ 168 w 268"/>
              <a:gd name="T45" fmla="*/ 4 h 56"/>
              <a:gd name="T46" fmla="*/ 180 w 268"/>
              <a:gd name="T47" fmla="*/ 0 h 56"/>
              <a:gd name="T48" fmla="*/ 192 w 268"/>
              <a:gd name="T49" fmla="*/ 0 h 56"/>
              <a:gd name="T50" fmla="*/ 200 w 268"/>
              <a:gd name="T51" fmla="*/ 0 h 56"/>
              <a:gd name="T52" fmla="*/ 212 w 268"/>
              <a:gd name="T53" fmla="*/ 0 h 56"/>
              <a:gd name="T54" fmla="*/ 224 w 268"/>
              <a:gd name="T55" fmla="*/ 0 h 56"/>
              <a:gd name="T56" fmla="*/ 236 w 268"/>
              <a:gd name="T57" fmla="*/ 0 h 56"/>
              <a:gd name="T58" fmla="*/ 248 w 268"/>
              <a:gd name="T59" fmla="*/ 4 h 56"/>
              <a:gd name="T60" fmla="*/ 256 w 268"/>
              <a:gd name="T61" fmla="*/ 4 h 56"/>
              <a:gd name="T62" fmla="*/ 264 w 268"/>
              <a:gd name="T63" fmla="*/ 8 h 56"/>
              <a:gd name="T64" fmla="*/ 264 w 268"/>
              <a:gd name="T65" fmla="*/ 8 h 56"/>
              <a:gd name="T66" fmla="*/ 268 w 268"/>
              <a:gd name="T67" fmla="*/ 12 h 56"/>
              <a:gd name="T68" fmla="*/ 264 w 268"/>
              <a:gd name="T69" fmla="*/ 20 h 56"/>
              <a:gd name="T70" fmla="*/ 264 w 268"/>
              <a:gd name="T71" fmla="*/ 20 h 56"/>
              <a:gd name="T72" fmla="*/ 260 w 268"/>
              <a:gd name="T73" fmla="*/ 24 h 56"/>
              <a:gd name="T74" fmla="*/ 256 w 268"/>
              <a:gd name="T75" fmla="*/ 24 h 56"/>
              <a:gd name="T76" fmla="*/ 248 w 268"/>
              <a:gd name="T77" fmla="*/ 28 h 56"/>
              <a:gd name="T78" fmla="*/ 240 w 268"/>
              <a:gd name="T79" fmla="*/ 28 h 56"/>
              <a:gd name="T80" fmla="*/ 232 w 268"/>
              <a:gd name="T81" fmla="*/ 32 h 56"/>
              <a:gd name="T82" fmla="*/ 220 w 268"/>
              <a:gd name="T83" fmla="*/ 36 h 56"/>
              <a:gd name="T84" fmla="*/ 208 w 268"/>
              <a:gd name="T85" fmla="*/ 36 h 56"/>
              <a:gd name="T86" fmla="*/ 180 w 268"/>
              <a:gd name="T87" fmla="*/ 40 h 56"/>
              <a:gd name="T88" fmla="*/ 152 w 268"/>
              <a:gd name="T89" fmla="*/ 48 h 56"/>
              <a:gd name="T90" fmla="*/ 128 w 268"/>
              <a:gd name="T91" fmla="*/ 52 h 56"/>
              <a:gd name="T92" fmla="*/ 100 w 268"/>
              <a:gd name="T93" fmla="*/ 52 h 56"/>
              <a:gd name="T94" fmla="*/ 88 w 268"/>
              <a:gd name="T95" fmla="*/ 52 h 56"/>
              <a:gd name="T96" fmla="*/ 80 w 268"/>
              <a:gd name="T97" fmla="*/ 56 h 56"/>
              <a:gd name="T98" fmla="*/ 68 w 268"/>
              <a:gd name="T99" fmla="*/ 56 h 56"/>
              <a:gd name="T100" fmla="*/ 60 w 268"/>
              <a:gd name="T101" fmla="*/ 56 h 56"/>
              <a:gd name="T102" fmla="*/ 52 w 268"/>
              <a:gd name="T103" fmla="*/ 56 h 56"/>
              <a:gd name="T104" fmla="*/ 48 w 268"/>
              <a:gd name="T105" fmla="*/ 56 h 56"/>
              <a:gd name="T106" fmla="*/ 44 w 268"/>
              <a:gd name="T107" fmla="*/ 56 h 56"/>
              <a:gd name="T108" fmla="*/ 40 w 268"/>
              <a:gd name="T109" fmla="*/ 56 h 56"/>
              <a:gd name="T110" fmla="*/ 40 w 268"/>
              <a:gd name="T111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68" h="56">
                <a:moveTo>
                  <a:pt x="40" y="56"/>
                </a:moveTo>
                <a:lnTo>
                  <a:pt x="36" y="56"/>
                </a:lnTo>
                <a:lnTo>
                  <a:pt x="28" y="56"/>
                </a:lnTo>
                <a:lnTo>
                  <a:pt x="24" y="52"/>
                </a:lnTo>
                <a:lnTo>
                  <a:pt x="16" y="48"/>
                </a:lnTo>
                <a:lnTo>
                  <a:pt x="8" y="48"/>
                </a:lnTo>
                <a:lnTo>
                  <a:pt x="4" y="44"/>
                </a:lnTo>
                <a:lnTo>
                  <a:pt x="4" y="44"/>
                </a:lnTo>
                <a:lnTo>
                  <a:pt x="0" y="40"/>
                </a:lnTo>
                <a:lnTo>
                  <a:pt x="0" y="40"/>
                </a:lnTo>
                <a:lnTo>
                  <a:pt x="4" y="36"/>
                </a:lnTo>
                <a:lnTo>
                  <a:pt x="4" y="36"/>
                </a:lnTo>
                <a:lnTo>
                  <a:pt x="12" y="32"/>
                </a:lnTo>
                <a:lnTo>
                  <a:pt x="20" y="32"/>
                </a:lnTo>
                <a:lnTo>
                  <a:pt x="32" y="28"/>
                </a:lnTo>
                <a:lnTo>
                  <a:pt x="44" y="28"/>
                </a:lnTo>
                <a:lnTo>
                  <a:pt x="60" y="24"/>
                </a:lnTo>
                <a:lnTo>
                  <a:pt x="76" y="20"/>
                </a:lnTo>
                <a:lnTo>
                  <a:pt x="96" y="16"/>
                </a:lnTo>
                <a:lnTo>
                  <a:pt x="116" y="12"/>
                </a:lnTo>
                <a:lnTo>
                  <a:pt x="136" y="8"/>
                </a:lnTo>
                <a:lnTo>
                  <a:pt x="152" y="4"/>
                </a:lnTo>
                <a:lnTo>
                  <a:pt x="168" y="4"/>
                </a:lnTo>
                <a:lnTo>
                  <a:pt x="180" y="0"/>
                </a:lnTo>
                <a:lnTo>
                  <a:pt x="192" y="0"/>
                </a:lnTo>
                <a:lnTo>
                  <a:pt x="200" y="0"/>
                </a:lnTo>
                <a:lnTo>
                  <a:pt x="212" y="0"/>
                </a:lnTo>
                <a:lnTo>
                  <a:pt x="224" y="0"/>
                </a:lnTo>
                <a:lnTo>
                  <a:pt x="236" y="0"/>
                </a:lnTo>
                <a:lnTo>
                  <a:pt x="248" y="4"/>
                </a:lnTo>
                <a:lnTo>
                  <a:pt x="256" y="4"/>
                </a:lnTo>
                <a:lnTo>
                  <a:pt x="264" y="8"/>
                </a:lnTo>
                <a:lnTo>
                  <a:pt x="264" y="8"/>
                </a:lnTo>
                <a:lnTo>
                  <a:pt x="268" y="12"/>
                </a:lnTo>
                <a:lnTo>
                  <a:pt x="264" y="20"/>
                </a:lnTo>
                <a:lnTo>
                  <a:pt x="264" y="20"/>
                </a:lnTo>
                <a:lnTo>
                  <a:pt x="260" y="24"/>
                </a:lnTo>
                <a:lnTo>
                  <a:pt x="256" y="24"/>
                </a:lnTo>
                <a:lnTo>
                  <a:pt x="248" y="28"/>
                </a:lnTo>
                <a:lnTo>
                  <a:pt x="240" y="28"/>
                </a:lnTo>
                <a:lnTo>
                  <a:pt x="232" y="32"/>
                </a:lnTo>
                <a:lnTo>
                  <a:pt x="220" y="36"/>
                </a:lnTo>
                <a:lnTo>
                  <a:pt x="208" y="36"/>
                </a:lnTo>
                <a:lnTo>
                  <a:pt x="180" y="40"/>
                </a:lnTo>
                <a:lnTo>
                  <a:pt x="152" y="48"/>
                </a:lnTo>
                <a:lnTo>
                  <a:pt x="128" y="52"/>
                </a:lnTo>
                <a:lnTo>
                  <a:pt x="100" y="52"/>
                </a:lnTo>
                <a:lnTo>
                  <a:pt x="88" y="52"/>
                </a:lnTo>
                <a:lnTo>
                  <a:pt x="80" y="56"/>
                </a:lnTo>
                <a:lnTo>
                  <a:pt x="68" y="56"/>
                </a:lnTo>
                <a:lnTo>
                  <a:pt x="60" y="56"/>
                </a:lnTo>
                <a:lnTo>
                  <a:pt x="52" y="56"/>
                </a:lnTo>
                <a:lnTo>
                  <a:pt x="48" y="56"/>
                </a:lnTo>
                <a:lnTo>
                  <a:pt x="44" y="56"/>
                </a:lnTo>
                <a:lnTo>
                  <a:pt x="40" y="56"/>
                </a:lnTo>
                <a:lnTo>
                  <a:pt x="40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462">
            <a:extLst>
              <a:ext uri="{FF2B5EF4-FFF2-40B4-BE49-F238E27FC236}">
                <a16:creationId xmlns:a16="http://schemas.microsoft.com/office/drawing/2014/main" xmlns="" id="{185AC439-0F7B-49DD-AC83-931E0739FBFE}"/>
              </a:ext>
            </a:extLst>
          </p:cNvPr>
          <p:cNvSpPr>
            <a:spLocks/>
          </p:cNvSpPr>
          <p:nvPr/>
        </p:nvSpPr>
        <p:spPr bwMode="auto">
          <a:xfrm>
            <a:off x="8144186" y="4563791"/>
            <a:ext cx="467376" cy="320361"/>
          </a:xfrm>
          <a:custGeom>
            <a:avLst/>
            <a:gdLst>
              <a:gd name="T0" fmla="*/ 84 w 120"/>
              <a:gd name="T1" fmla="*/ 12 h 68"/>
              <a:gd name="T2" fmla="*/ 92 w 120"/>
              <a:gd name="T3" fmla="*/ 16 h 68"/>
              <a:gd name="T4" fmla="*/ 100 w 120"/>
              <a:gd name="T5" fmla="*/ 20 h 68"/>
              <a:gd name="T6" fmla="*/ 104 w 120"/>
              <a:gd name="T7" fmla="*/ 24 h 68"/>
              <a:gd name="T8" fmla="*/ 112 w 120"/>
              <a:gd name="T9" fmla="*/ 28 h 68"/>
              <a:gd name="T10" fmla="*/ 116 w 120"/>
              <a:gd name="T11" fmla="*/ 32 h 68"/>
              <a:gd name="T12" fmla="*/ 116 w 120"/>
              <a:gd name="T13" fmla="*/ 36 h 68"/>
              <a:gd name="T14" fmla="*/ 120 w 120"/>
              <a:gd name="T15" fmla="*/ 44 h 68"/>
              <a:gd name="T16" fmla="*/ 120 w 120"/>
              <a:gd name="T17" fmla="*/ 48 h 68"/>
              <a:gd name="T18" fmla="*/ 120 w 120"/>
              <a:gd name="T19" fmla="*/ 56 h 68"/>
              <a:gd name="T20" fmla="*/ 116 w 120"/>
              <a:gd name="T21" fmla="*/ 64 h 68"/>
              <a:gd name="T22" fmla="*/ 112 w 120"/>
              <a:gd name="T23" fmla="*/ 68 h 68"/>
              <a:gd name="T24" fmla="*/ 104 w 120"/>
              <a:gd name="T25" fmla="*/ 68 h 68"/>
              <a:gd name="T26" fmla="*/ 100 w 120"/>
              <a:gd name="T27" fmla="*/ 68 h 68"/>
              <a:gd name="T28" fmla="*/ 96 w 120"/>
              <a:gd name="T29" fmla="*/ 64 h 68"/>
              <a:gd name="T30" fmla="*/ 92 w 120"/>
              <a:gd name="T31" fmla="*/ 64 h 68"/>
              <a:gd name="T32" fmla="*/ 84 w 120"/>
              <a:gd name="T33" fmla="*/ 60 h 68"/>
              <a:gd name="T34" fmla="*/ 68 w 120"/>
              <a:gd name="T35" fmla="*/ 52 h 68"/>
              <a:gd name="T36" fmla="*/ 48 w 120"/>
              <a:gd name="T37" fmla="*/ 44 h 68"/>
              <a:gd name="T38" fmla="*/ 36 w 120"/>
              <a:gd name="T39" fmla="*/ 36 h 68"/>
              <a:gd name="T40" fmla="*/ 24 w 120"/>
              <a:gd name="T41" fmla="*/ 32 h 68"/>
              <a:gd name="T42" fmla="*/ 16 w 120"/>
              <a:gd name="T43" fmla="*/ 28 h 68"/>
              <a:gd name="T44" fmla="*/ 12 w 120"/>
              <a:gd name="T45" fmla="*/ 20 h 68"/>
              <a:gd name="T46" fmla="*/ 8 w 120"/>
              <a:gd name="T47" fmla="*/ 16 h 68"/>
              <a:gd name="T48" fmla="*/ 4 w 120"/>
              <a:gd name="T49" fmla="*/ 16 h 68"/>
              <a:gd name="T50" fmla="*/ 0 w 120"/>
              <a:gd name="T51" fmla="*/ 12 h 68"/>
              <a:gd name="T52" fmla="*/ 0 w 120"/>
              <a:gd name="T53" fmla="*/ 8 h 68"/>
              <a:gd name="T54" fmla="*/ 0 w 120"/>
              <a:gd name="T55" fmla="*/ 8 h 68"/>
              <a:gd name="T56" fmla="*/ 8 w 120"/>
              <a:gd name="T57" fmla="*/ 4 h 68"/>
              <a:gd name="T58" fmla="*/ 16 w 120"/>
              <a:gd name="T59" fmla="*/ 0 h 68"/>
              <a:gd name="T60" fmla="*/ 28 w 120"/>
              <a:gd name="T61" fmla="*/ 0 h 68"/>
              <a:gd name="T62" fmla="*/ 40 w 120"/>
              <a:gd name="T63" fmla="*/ 0 h 68"/>
              <a:gd name="T64" fmla="*/ 52 w 120"/>
              <a:gd name="T65" fmla="*/ 0 h 68"/>
              <a:gd name="T66" fmla="*/ 68 w 120"/>
              <a:gd name="T67" fmla="*/ 4 h 68"/>
              <a:gd name="T68" fmla="*/ 84 w 120"/>
              <a:gd name="T69" fmla="*/ 12 h 68"/>
              <a:gd name="T70" fmla="*/ 84 w 120"/>
              <a:gd name="T71" fmla="*/ 1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0" h="68">
                <a:moveTo>
                  <a:pt x="84" y="12"/>
                </a:moveTo>
                <a:lnTo>
                  <a:pt x="92" y="16"/>
                </a:lnTo>
                <a:lnTo>
                  <a:pt x="100" y="20"/>
                </a:lnTo>
                <a:lnTo>
                  <a:pt x="104" y="24"/>
                </a:lnTo>
                <a:lnTo>
                  <a:pt x="112" y="28"/>
                </a:lnTo>
                <a:lnTo>
                  <a:pt x="116" y="32"/>
                </a:lnTo>
                <a:lnTo>
                  <a:pt x="116" y="36"/>
                </a:lnTo>
                <a:lnTo>
                  <a:pt x="120" y="44"/>
                </a:lnTo>
                <a:lnTo>
                  <a:pt x="120" y="48"/>
                </a:lnTo>
                <a:lnTo>
                  <a:pt x="120" y="56"/>
                </a:lnTo>
                <a:lnTo>
                  <a:pt x="116" y="64"/>
                </a:lnTo>
                <a:lnTo>
                  <a:pt x="112" y="68"/>
                </a:lnTo>
                <a:lnTo>
                  <a:pt x="104" y="68"/>
                </a:lnTo>
                <a:lnTo>
                  <a:pt x="100" y="68"/>
                </a:lnTo>
                <a:lnTo>
                  <a:pt x="96" y="64"/>
                </a:lnTo>
                <a:lnTo>
                  <a:pt x="92" y="64"/>
                </a:lnTo>
                <a:lnTo>
                  <a:pt x="84" y="60"/>
                </a:lnTo>
                <a:lnTo>
                  <a:pt x="68" y="52"/>
                </a:lnTo>
                <a:lnTo>
                  <a:pt x="48" y="44"/>
                </a:lnTo>
                <a:lnTo>
                  <a:pt x="36" y="36"/>
                </a:lnTo>
                <a:lnTo>
                  <a:pt x="24" y="32"/>
                </a:lnTo>
                <a:lnTo>
                  <a:pt x="16" y="28"/>
                </a:lnTo>
                <a:lnTo>
                  <a:pt x="12" y="20"/>
                </a:lnTo>
                <a:lnTo>
                  <a:pt x="8" y="16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8" y="4"/>
                </a:lnTo>
                <a:lnTo>
                  <a:pt x="16" y="0"/>
                </a:lnTo>
                <a:lnTo>
                  <a:pt x="28" y="0"/>
                </a:lnTo>
                <a:lnTo>
                  <a:pt x="40" y="0"/>
                </a:lnTo>
                <a:lnTo>
                  <a:pt x="52" y="0"/>
                </a:lnTo>
                <a:lnTo>
                  <a:pt x="68" y="4"/>
                </a:lnTo>
                <a:lnTo>
                  <a:pt x="84" y="12"/>
                </a:lnTo>
                <a:lnTo>
                  <a:pt x="84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463">
            <a:extLst>
              <a:ext uri="{FF2B5EF4-FFF2-40B4-BE49-F238E27FC236}">
                <a16:creationId xmlns:a16="http://schemas.microsoft.com/office/drawing/2014/main" xmlns="" id="{C38B19EE-C2FC-4A07-810D-6F64C95AEF4E}"/>
              </a:ext>
            </a:extLst>
          </p:cNvPr>
          <p:cNvSpPr>
            <a:spLocks/>
          </p:cNvSpPr>
          <p:nvPr/>
        </p:nvSpPr>
        <p:spPr bwMode="auto">
          <a:xfrm>
            <a:off x="7521017" y="4808772"/>
            <a:ext cx="1760451" cy="358050"/>
          </a:xfrm>
          <a:custGeom>
            <a:avLst/>
            <a:gdLst>
              <a:gd name="T0" fmla="*/ 144 w 452"/>
              <a:gd name="T1" fmla="*/ 32 h 76"/>
              <a:gd name="T2" fmla="*/ 176 w 452"/>
              <a:gd name="T3" fmla="*/ 28 h 76"/>
              <a:gd name="T4" fmla="*/ 212 w 452"/>
              <a:gd name="T5" fmla="*/ 24 h 76"/>
              <a:gd name="T6" fmla="*/ 252 w 452"/>
              <a:gd name="T7" fmla="*/ 16 h 76"/>
              <a:gd name="T8" fmla="*/ 296 w 452"/>
              <a:gd name="T9" fmla="*/ 8 h 76"/>
              <a:gd name="T10" fmla="*/ 332 w 452"/>
              <a:gd name="T11" fmla="*/ 4 h 76"/>
              <a:gd name="T12" fmla="*/ 356 w 452"/>
              <a:gd name="T13" fmla="*/ 0 h 76"/>
              <a:gd name="T14" fmla="*/ 376 w 452"/>
              <a:gd name="T15" fmla="*/ 0 h 76"/>
              <a:gd name="T16" fmla="*/ 392 w 452"/>
              <a:gd name="T17" fmla="*/ 0 h 76"/>
              <a:gd name="T18" fmla="*/ 416 w 452"/>
              <a:gd name="T19" fmla="*/ 8 h 76"/>
              <a:gd name="T20" fmla="*/ 436 w 452"/>
              <a:gd name="T21" fmla="*/ 16 h 76"/>
              <a:gd name="T22" fmla="*/ 444 w 452"/>
              <a:gd name="T23" fmla="*/ 20 h 76"/>
              <a:gd name="T24" fmla="*/ 452 w 452"/>
              <a:gd name="T25" fmla="*/ 28 h 76"/>
              <a:gd name="T26" fmla="*/ 448 w 452"/>
              <a:gd name="T27" fmla="*/ 36 h 76"/>
              <a:gd name="T28" fmla="*/ 436 w 452"/>
              <a:gd name="T29" fmla="*/ 40 h 76"/>
              <a:gd name="T30" fmla="*/ 416 w 452"/>
              <a:gd name="T31" fmla="*/ 44 h 76"/>
              <a:gd name="T32" fmla="*/ 392 w 452"/>
              <a:gd name="T33" fmla="*/ 44 h 76"/>
              <a:gd name="T34" fmla="*/ 348 w 452"/>
              <a:gd name="T35" fmla="*/ 44 h 76"/>
              <a:gd name="T36" fmla="*/ 280 w 452"/>
              <a:gd name="T37" fmla="*/ 48 h 76"/>
              <a:gd name="T38" fmla="*/ 212 w 452"/>
              <a:gd name="T39" fmla="*/ 56 h 76"/>
              <a:gd name="T40" fmla="*/ 148 w 452"/>
              <a:gd name="T41" fmla="*/ 64 h 76"/>
              <a:gd name="T42" fmla="*/ 100 w 452"/>
              <a:gd name="T43" fmla="*/ 72 h 76"/>
              <a:gd name="T44" fmla="*/ 76 w 452"/>
              <a:gd name="T45" fmla="*/ 76 h 76"/>
              <a:gd name="T46" fmla="*/ 60 w 452"/>
              <a:gd name="T47" fmla="*/ 76 h 76"/>
              <a:gd name="T48" fmla="*/ 48 w 452"/>
              <a:gd name="T49" fmla="*/ 76 h 76"/>
              <a:gd name="T50" fmla="*/ 40 w 452"/>
              <a:gd name="T51" fmla="*/ 76 h 76"/>
              <a:gd name="T52" fmla="*/ 24 w 452"/>
              <a:gd name="T53" fmla="*/ 68 h 76"/>
              <a:gd name="T54" fmla="*/ 12 w 452"/>
              <a:gd name="T55" fmla="*/ 60 h 76"/>
              <a:gd name="T56" fmla="*/ 4 w 452"/>
              <a:gd name="T57" fmla="*/ 56 h 76"/>
              <a:gd name="T58" fmla="*/ 0 w 452"/>
              <a:gd name="T59" fmla="*/ 52 h 76"/>
              <a:gd name="T60" fmla="*/ 8 w 452"/>
              <a:gd name="T61" fmla="*/ 48 h 76"/>
              <a:gd name="T62" fmla="*/ 12 w 452"/>
              <a:gd name="T63" fmla="*/ 44 h 76"/>
              <a:gd name="T64" fmla="*/ 24 w 452"/>
              <a:gd name="T65" fmla="*/ 44 h 76"/>
              <a:gd name="T66" fmla="*/ 40 w 452"/>
              <a:gd name="T67" fmla="*/ 40 h 76"/>
              <a:gd name="T68" fmla="*/ 68 w 452"/>
              <a:gd name="T69" fmla="*/ 40 h 76"/>
              <a:gd name="T70" fmla="*/ 108 w 452"/>
              <a:gd name="T71" fmla="*/ 36 h 76"/>
              <a:gd name="T72" fmla="*/ 132 w 452"/>
              <a:gd name="T73" fmla="*/ 3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52" h="76">
                <a:moveTo>
                  <a:pt x="132" y="32"/>
                </a:moveTo>
                <a:lnTo>
                  <a:pt x="144" y="32"/>
                </a:lnTo>
                <a:lnTo>
                  <a:pt x="160" y="28"/>
                </a:lnTo>
                <a:lnTo>
                  <a:pt x="176" y="28"/>
                </a:lnTo>
                <a:lnTo>
                  <a:pt x="192" y="24"/>
                </a:lnTo>
                <a:lnTo>
                  <a:pt x="212" y="24"/>
                </a:lnTo>
                <a:lnTo>
                  <a:pt x="232" y="20"/>
                </a:lnTo>
                <a:lnTo>
                  <a:pt x="252" y="16"/>
                </a:lnTo>
                <a:lnTo>
                  <a:pt x="276" y="12"/>
                </a:lnTo>
                <a:lnTo>
                  <a:pt x="296" y="8"/>
                </a:lnTo>
                <a:lnTo>
                  <a:pt x="312" y="8"/>
                </a:lnTo>
                <a:lnTo>
                  <a:pt x="332" y="4"/>
                </a:lnTo>
                <a:lnTo>
                  <a:pt x="344" y="4"/>
                </a:lnTo>
                <a:lnTo>
                  <a:pt x="356" y="0"/>
                </a:lnTo>
                <a:lnTo>
                  <a:pt x="368" y="0"/>
                </a:lnTo>
                <a:lnTo>
                  <a:pt x="376" y="0"/>
                </a:lnTo>
                <a:lnTo>
                  <a:pt x="384" y="0"/>
                </a:lnTo>
                <a:lnTo>
                  <a:pt x="392" y="0"/>
                </a:lnTo>
                <a:lnTo>
                  <a:pt x="404" y="4"/>
                </a:lnTo>
                <a:lnTo>
                  <a:pt x="416" y="8"/>
                </a:lnTo>
                <a:lnTo>
                  <a:pt x="428" y="12"/>
                </a:lnTo>
                <a:lnTo>
                  <a:pt x="436" y="16"/>
                </a:lnTo>
                <a:lnTo>
                  <a:pt x="440" y="16"/>
                </a:lnTo>
                <a:lnTo>
                  <a:pt x="444" y="20"/>
                </a:lnTo>
                <a:lnTo>
                  <a:pt x="448" y="24"/>
                </a:lnTo>
                <a:lnTo>
                  <a:pt x="452" y="28"/>
                </a:lnTo>
                <a:lnTo>
                  <a:pt x="448" y="36"/>
                </a:lnTo>
                <a:lnTo>
                  <a:pt x="448" y="36"/>
                </a:lnTo>
                <a:lnTo>
                  <a:pt x="440" y="40"/>
                </a:lnTo>
                <a:lnTo>
                  <a:pt x="436" y="40"/>
                </a:lnTo>
                <a:lnTo>
                  <a:pt x="428" y="44"/>
                </a:lnTo>
                <a:lnTo>
                  <a:pt x="416" y="44"/>
                </a:lnTo>
                <a:lnTo>
                  <a:pt x="408" y="44"/>
                </a:lnTo>
                <a:lnTo>
                  <a:pt x="392" y="44"/>
                </a:lnTo>
                <a:lnTo>
                  <a:pt x="380" y="44"/>
                </a:lnTo>
                <a:lnTo>
                  <a:pt x="348" y="44"/>
                </a:lnTo>
                <a:lnTo>
                  <a:pt x="316" y="48"/>
                </a:lnTo>
                <a:lnTo>
                  <a:pt x="280" y="48"/>
                </a:lnTo>
                <a:lnTo>
                  <a:pt x="248" y="52"/>
                </a:lnTo>
                <a:lnTo>
                  <a:pt x="212" y="56"/>
                </a:lnTo>
                <a:lnTo>
                  <a:pt x="180" y="60"/>
                </a:lnTo>
                <a:lnTo>
                  <a:pt x="148" y="64"/>
                </a:lnTo>
                <a:lnTo>
                  <a:pt x="116" y="68"/>
                </a:lnTo>
                <a:lnTo>
                  <a:pt x="100" y="72"/>
                </a:lnTo>
                <a:lnTo>
                  <a:pt x="88" y="72"/>
                </a:lnTo>
                <a:lnTo>
                  <a:pt x="76" y="76"/>
                </a:lnTo>
                <a:lnTo>
                  <a:pt x="68" y="76"/>
                </a:lnTo>
                <a:lnTo>
                  <a:pt x="60" y="76"/>
                </a:lnTo>
                <a:lnTo>
                  <a:pt x="52" y="76"/>
                </a:lnTo>
                <a:lnTo>
                  <a:pt x="48" y="76"/>
                </a:lnTo>
                <a:lnTo>
                  <a:pt x="44" y="76"/>
                </a:lnTo>
                <a:lnTo>
                  <a:pt x="40" y="76"/>
                </a:lnTo>
                <a:lnTo>
                  <a:pt x="32" y="76"/>
                </a:lnTo>
                <a:lnTo>
                  <a:pt x="24" y="68"/>
                </a:lnTo>
                <a:lnTo>
                  <a:pt x="16" y="64"/>
                </a:lnTo>
                <a:lnTo>
                  <a:pt x="12" y="60"/>
                </a:lnTo>
                <a:lnTo>
                  <a:pt x="8" y="60"/>
                </a:lnTo>
                <a:lnTo>
                  <a:pt x="4" y="56"/>
                </a:lnTo>
                <a:lnTo>
                  <a:pt x="4" y="56"/>
                </a:lnTo>
                <a:lnTo>
                  <a:pt x="0" y="52"/>
                </a:lnTo>
                <a:lnTo>
                  <a:pt x="4" y="48"/>
                </a:lnTo>
                <a:lnTo>
                  <a:pt x="8" y="48"/>
                </a:lnTo>
                <a:lnTo>
                  <a:pt x="8" y="44"/>
                </a:lnTo>
                <a:lnTo>
                  <a:pt x="12" y="44"/>
                </a:lnTo>
                <a:lnTo>
                  <a:pt x="16" y="44"/>
                </a:lnTo>
                <a:lnTo>
                  <a:pt x="24" y="44"/>
                </a:lnTo>
                <a:lnTo>
                  <a:pt x="32" y="44"/>
                </a:lnTo>
                <a:lnTo>
                  <a:pt x="40" y="40"/>
                </a:lnTo>
                <a:lnTo>
                  <a:pt x="48" y="40"/>
                </a:lnTo>
                <a:lnTo>
                  <a:pt x="68" y="40"/>
                </a:lnTo>
                <a:lnTo>
                  <a:pt x="88" y="36"/>
                </a:lnTo>
                <a:lnTo>
                  <a:pt x="108" y="36"/>
                </a:lnTo>
                <a:lnTo>
                  <a:pt x="132" y="32"/>
                </a:lnTo>
                <a:lnTo>
                  <a:pt x="132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464">
            <a:extLst>
              <a:ext uri="{FF2B5EF4-FFF2-40B4-BE49-F238E27FC236}">
                <a16:creationId xmlns:a16="http://schemas.microsoft.com/office/drawing/2014/main" xmlns="" id="{06D05E51-4DF4-4D1C-B418-9736FF3DADF8}"/>
              </a:ext>
            </a:extLst>
          </p:cNvPr>
          <p:cNvSpPr>
            <a:spLocks/>
          </p:cNvSpPr>
          <p:nvPr/>
        </p:nvSpPr>
        <p:spPr bwMode="auto">
          <a:xfrm>
            <a:off x="8035131" y="4997220"/>
            <a:ext cx="623168" cy="1545269"/>
          </a:xfrm>
          <a:custGeom>
            <a:avLst/>
            <a:gdLst>
              <a:gd name="T0" fmla="*/ 56 w 160"/>
              <a:gd name="T1" fmla="*/ 244 h 328"/>
              <a:gd name="T2" fmla="*/ 76 w 160"/>
              <a:gd name="T3" fmla="*/ 248 h 328"/>
              <a:gd name="T4" fmla="*/ 88 w 160"/>
              <a:gd name="T5" fmla="*/ 248 h 328"/>
              <a:gd name="T6" fmla="*/ 92 w 160"/>
              <a:gd name="T7" fmla="*/ 248 h 328"/>
              <a:gd name="T8" fmla="*/ 96 w 160"/>
              <a:gd name="T9" fmla="*/ 248 h 328"/>
              <a:gd name="T10" fmla="*/ 100 w 160"/>
              <a:gd name="T11" fmla="*/ 236 h 328"/>
              <a:gd name="T12" fmla="*/ 100 w 160"/>
              <a:gd name="T13" fmla="*/ 216 h 328"/>
              <a:gd name="T14" fmla="*/ 104 w 160"/>
              <a:gd name="T15" fmla="*/ 200 h 328"/>
              <a:gd name="T16" fmla="*/ 104 w 160"/>
              <a:gd name="T17" fmla="*/ 176 h 328"/>
              <a:gd name="T18" fmla="*/ 104 w 160"/>
              <a:gd name="T19" fmla="*/ 148 h 328"/>
              <a:gd name="T20" fmla="*/ 104 w 160"/>
              <a:gd name="T21" fmla="*/ 112 h 328"/>
              <a:gd name="T22" fmla="*/ 104 w 160"/>
              <a:gd name="T23" fmla="*/ 84 h 328"/>
              <a:gd name="T24" fmla="*/ 104 w 160"/>
              <a:gd name="T25" fmla="*/ 64 h 328"/>
              <a:gd name="T26" fmla="*/ 100 w 160"/>
              <a:gd name="T27" fmla="*/ 48 h 328"/>
              <a:gd name="T28" fmla="*/ 100 w 160"/>
              <a:gd name="T29" fmla="*/ 36 h 328"/>
              <a:gd name="T30" fmla="*/ 92 w 160"/>
              <a:gd name="T31" fmla="*/ 24 h 328"/>
              <a:gd name="T32" fmla="*/ 84 w 160"/>
              <a:gd name="T33" fmla="*/ 20 h 328"/>
              <a:gd name="T34" fmla="*/ 80 w 160"/>
              <a:gd name="T35" fmla="*/ 12 h 328"/>
              <a:gd name="T36" fmla="*/ 88 w 160"/>
              <a:gd name="T37" fmla="*/ 0 h 328"/>
              <a:gd name="T38" fmla="*/ 104 w 160"/>
              <a:gd name="T39" fmla="*/ 0 h 328"/>
              <a:gd name="T40" fmla="*/ 120 w 160"/>
              <a:gd name="T41" fmla="*/ 4 h 328"/>
              <a:gd name="T42" fmla="*/ 136 w 160"/>
              <a:gd name="T43" fmla="*/ 8 h 328"/>
              <a:gd name="T44" fmla="*/ 148 w 160"/>
              <a:gd name="T45" fmla="*/ 12 h 328"/>
              <a:gd name="T46" fmla="*/ 160 w 160"/>
              <a:gd name="T47" fmla="*/ 20 h 328"/>
              <a:gd name="T48" fmla="*/ 160 w 160"/>
              <a:gd name="T49" fmla="*/ 36 h 328"/>
              <a:gd name="T50" fmla="*/ 156 w 160"/>
              <a:gd name="T51" fmla="*/ 52 h 328"/>
              <a:gd name="T52" fmla="*/ 156 w 160"/>
              <a:gd name="T53" fmla="*/ 64 h 328"/>
              <a:gd name="T54" fmla="*/ 156 w 160"/>
              <a:gd name="T55" fmla="*/ 84 h 328"/>
              <a:gd name="T56" fmla="*/ 156 w 160"/>
              <a:gd name="T57" fmla="*/ 108 h 328"/>
              <a:gd name="T58" fmla="*/ 156 w 160"/>
              <a:gd name="T59" fmla="*/ 136 h 328"/>
              <a:gd name="T60" fmla="*/ 160 w 160"/>
              <a:gd name="T61" fmla="*/ 196 h 328"/>
              <a:gd name="T62" fmla="*/ 156 w 160"/>
              <a:gd name="T63" fmla="*/ 248 h 328"/>
              <a:gd name="T64" fmla="*/ 152 w 160"/>
              <a:gd name="T65" fmla="*/ 268 h 328"/>
              <a:gd name="T66" fmla="*/ 144 w 160"/>
              <a:gd name="T67" fmla="*/ 300 h 328"/>
              <a:gd name="T68" fmla="*/ 124 w 160"/>
              <a:gd name="T69" fmla="*/ 320 h 328"/>
              <a:gd name="T70" fmla="*/ 108 w 160"/>
              <a:gd name="T71" fmla="*/ 328 h 328"/>
              <a:gd name="T72" fmla="*/ 92 w 160"/>
              <a:gd name="T73" fmla="*/ 328 h 328"/>
              <a:gd name="T74" fmla="*/ 84 w 160"/>
              <a:gd name="T75" fmla="*/ 316 h 328"/>
              <a:gd name="T76" fmla="*/ 80 w 160"/>
              <a:gd name="T77" fmla="*/ 304 h 328"/>
              <a:gd name="T78" fmla="*/ 76 w 160"/>
              <a:gd name="T79" fmla="*/ 296 h 328"/>
              <a:gd name="T80" fmla="*/ 68 w 160"/>
              <a:gd name="T81" fmla="*/ 288 h 328"/>
              <a:gd name="T82" fmla="*/ 52 w 160"/>
              <a:gd name="T83" fmla="*/ 280 h 328"/>
              <a:gd name="T84" fmla="*/ 32 w 160"/>
              <a:gd name="T85" fmla="*/ 272 h 328"/>
              <a:gd name="T86" fmla="*/ 16 w 160"/>
              <a:gd name="T87" fmla="*/ 264 h 328"/>
              <a:gd name="T88" fmla="*/ 8 w 160"/>
              <a:gd name="T89" fmla="*/ 256 h 328"/>
              <a:gd name="T90" fmla="*/ 0 w 160"/>
              <a:gd name="T91" fmla="*/ 248 h 328"/>
              <a:gd name="T92" fmla="*/ 0 w 160"/>
              <a:gd name="T93" fmla="*/ 244 h 328"/>
              <a:gd name="T94" fmla="*/ 8 w 160"/>
              <a:gd name="T95" fmla="*/ 240 h 328"/>
              <a:gd name="T96" fmla="*/ 20 w 160"/>
              <a:gd name="T97" fmla="*/ 240 h 328"/>
              <a:gd name="T98" fmla="*/ 36 w 160"/>
              <a:gd name="T99" fmla="*/ 240 h 328"/>
              <a:gd name="T100" fmla="*/ 44 w 160"/>
              <a:gd name="T101" fmla="*/ 244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0" h="328">
                <a:moveTo>
                  <a:pt x="44" y="244"/>
                </a:moveTo>
                <a:lnTo>
                  <a:pt x="56" y="244"/>
                </a:lnTo>
                <a:lnTo>
                  <a:pt x="68" y="244"/>
                </a:lnTo>
                <a:lnTo>
                  <a:pt x="76" y="248"/>
                </a:lnTo>
                <a:lnTo>
                  <a:pt x="80" y="248"/>
                </a:lnTo>
                <a:lnTo>
                  <a:pt x="88" y="248"/>
                </a:lnTo>
                <a:lnTo>
                  <a:pt x="92" y="248"/>
                </a:lnTo>
                <a:lnTo>
                  <a:pt x="92" y="248"/>
                </a:lnTo>
                <a:lnTo>
                  <a:pt x="96" y="248"/>
                </a:lnTo>
                <a:lnTo>
                  <a:pt x="96" y="248"/>
                </a:lnTo>
                <a:lnTo>
                  <a:pt x="100" y="244"/>
                </a:lnTo>
                <a:lnTo>
                  <a:pt x="100" y="236"/>
                </a:lnTo>
                <a:lnTo>
                  <a:pt x="100" y="224"/>
                </a:lnTo>
                <a:lnTo>
                  <a:pt x="100" y="216"/>
                </a:lnTo>
                <a:lnTo>
                  <a:pt x="104" y="208"/>
                </a:lnTo>
                <a:lnTo>
                  <a:pt x="104" y="200"/>
                </a:lnTo>
                <a:lnTo>
                  <a:pt x="104" y="188"/>
                </a:lnTo>
                <a:lnTo>
                  <a:pt x="104" y="176"/>
                </a:lnTo>
                <a:lnTo>
                  <a:pt x="104" y="164"/>
                </a:lnTo>
                <a:lnTo>
                  <a:pt x="104" y="148"/>
                </a:lnTo>
                <a:lnTo>
                  <a:pt x="104" y="132"/>
                </a:lnTo>
                <a:lnTo>
                  <a:pt x="104" y="112"/>
                </a:lnTo>
                <a:lnTo>
                  <a:pt x="104" y="100"/>
                </a:lnTo>
                <a:lnTo>
                  <a:pt x="104" y="84"/>
                </a:lnTo>
                <a:lnTo>
                  <a:pt x="104" y="76"/>
                </a:lnTo>
                <a:lnTo>
                  <a:pt x="104" y="64"/>
                </a:lnTo>
                <a:lnTo>
                  <a:pt x="104" y="56"/>
                </a:lnTo>
                <a:lnTo>
                  <a:pt x="100" y="48"/>
                </a:lnTo>
                <a:lnTo>
                  <a:pt x="100" y="44"/>
                </a:lnTo>
                <a:lnTo>
                  <a:pt x="100" y="36"/>
                </a:lnTo>
                <a:lnTo>
                  <a:pt x="96" y="32"/>
                </a:lnTo>
                <a:lnTo>
                  <a:pt x="92" y="24"/>
                </a:lnTo>
                <a:lnTo>
                  <a:pt x="88" y="20"/>
                </a:lnTo>
                <a:lnTo>
                  <a:pt x="84" y="20"/>
                </a:lnTo>
                <a:lnTo>
                  <a:pt x="80" y="16"/>
                </a:lnTo>
                <a:lnTo>
                  <a:pt x="80" y="12"/>
                </a:lnTo>
                <a:lnTo>
                  <a:pt x="84" y="4"/>
                </a:lnTo>
                <a:lnTo>
                  <a:pt x="88" y="0"/>
                </a:lnTo>
                <a:lnTo>
                  <a:pt x="96" y="0"/>
                </a:lnTo>
                <a:lnTo>
                  <a:pt x="104" y="0"/>
                </a:lnTo>
                <a:lnTo>
                  <a:pt x="112" y="0"/>
                </a:lnTo>
                <a:lnTo>
                  <a:pt x="120" y="4"/>
                </a:lnTo>
                <a:lnTo>
                  <a:pt x="128" y="4"/>
                </a:lnTo>
                <a:lnTo>
                  <a:pt x="136" y="8"/>
                </a:lnTo>
                <a:lnTo>
                  <a:pt x="144" y="12"/>
                </a:lnTo>
                <a:lnTo>
                  <a:pt x="148" y="12"/>
                </a:lnTo>
                <a:lnTo>
                  <a:pt x="156" y="16"/>
                </a:lnTo>
                <a:lnTo>
                  <a:pt x="160" y="20"/>
                </a:lnTo>
                <a:lnTo>
                  <a:pt x="160" y="28"/>
                </a:lnTo>
                <a:lnTo>
                  <a:pt x="160" y="36"/>
                </a:lnTo>
                <a:lnTo>
                  <a:pt x="160" y="44"/>
                </a:lnTo>
                <a:lnTo>
                  <a:pt x="156" y="52"/>
                </a:lnTo>
                <a:lnTo>
                  <a:pt x="156" y="56"/>
                </a:lnTo>
                <a:lnTo>
                  <a:pt x="156" y="64"/>
                </a:lnTo>
                <a:lnTo>
                  <a:pt x="156" y="72"/>
                </a:lnTo>
                <a:lnTo>
                  <a:pt x="156" y="84"/>
                </a:lnTo>
                <a:lnTo>
                  <a:pt x="156" y="92"/>
                </a:lnTo>
                <a:lnTo>
                  <a:pt x="156" y="108"/>
                </a:lnTo>
                <a:lnTo>
                  <a:pt x="156" y="120"/>
                </a:lnTo>
                <a:lnTo>
                  <a:pt x="156" y="136"/>
                </a:lnTo>
                <a:lnTo>
                  <a:pt x="160" y="168"/>
                </a:lnTo>
                <a:lnTo>
                  <a:pt x="160" y="196"/>
                </a:lnTo>
                <a:lnTo>
                  <a:pt x="160" y="224"/>
                </a:lnTo>
                <a:lnTo>
                  <a:pt x="156" y="248"/>
                </a:lnTo>
                <a:lnTo>
                  <a:pt x="156" y="260"/>
                </a:lnTo>
                <a:lnTo>
                  <a:pt x="152" y="268"/>
                </a:lnTo>
                <a:lnTo>
                  <a:pt x="148" y="288"/>
                </a:lnTo>
                <a:lnTo>
                  <a:pt x="144" y="300"/>
                </a:lnTo>
                <a:lnTo>
                  <a:pt x="136" y="312"/>
                </a:lnTo>
                <a:lnTo>
                  <a:pt x="124" y="320"/>
                </a:lnTo>
                <a:lnTo>
                  <a:pt x="116" y="324"/>
                </a:lnTo>
                <a:lnTo>
                  <a:pt x="108" y="328"/>
                </a:lnTo>
                <a:lnTo>
                  <a:pt x="100" y="328"/>
                </a:lnTo>
                <a:lnTo>
                  <a:pt x="92" y="328"/>
                </a:lnTo>
                <a:lnTo>
                  <a:pt x="88" y="324"/>
                </a:lnTo>
                <a:lnTo>
                  <a:pt x="84" y="316"/>
                </a:lnTo>
                <a:lnTo>
                  <a:pt x="84" y="308"/>
                </a:lnTo>
                <a:lnTo>
                  <a:pt x="80" y="304"/>
                </a:lnTo>
                <a:lnTo>
                  <a:pt x="80" y="300"/>
                </a:lnTo>
                <a:lnTo>
                  <a:pt x="76" y="296"/>
                </a:lnTo>
                <a:lnTo>
                  <a:pt x="72" y="292"/>
                </a:lnTo>
                <a:lnTo>
                  <a:pt x="68" y="288"/>
                </a:lnTo>
                <a:lnTo>
                  <a:pt x="60" y="284"/>
                </a:lnTo>
                <a:lnTo>
                  <a:pt x="52" y="280"/>
                </a:lnTo>
                <a:lnTo>
                  <a:pt x="44" y="276"/>
                </a:lnTo>
                <a:lnTo>
                  <a:pt x="32" y="272"/>
                </a:lnTo>
                <a:lnTo>
                  <a:pt x="24" y="268"/>
                </a:lnTo>
                <a:lnTo>
                  <a:pt x="16" y="264"/>
                </a:lnTo>
                <a:lnTo>
                  <a:pt x="12" y="260"/>
                </a:lnTo>
                <a:lnTo>
                  <a:pt x="8" y="256"/>
                </a:lnTo>
                <a:lnTo>
                  <a:pt x="4" y="252"/>
                </a:lnTo>
                <a:lnTo>
                  <a:pt x="0" y="248"/>
                </a:lnTo>
                <a:lnTo>
                  <a:pt x="0" y="244"/>
                </a:lnTo>
                <a:lnTo>
                  <a:pt x="0" y="244"/>
                </a:lnTo>
                <a:lnTo>
                  <a:pt x="4" y="240"/>
                </a:lnTo>
                <a:lnTo>
                  <a:pt x="8" y="240"/>
                </a:lnTo>
                <a:lnTo>
                  <a:pt x="12" y="240"/>
                </a:lnTo>
                <a:lnTo>
                  <a:pt x="20" y="240"/>
                </a:lnTo>
                <a:lnTo>
                  <a:pt x="24" y="240"/>
                </a:lnTo>
                <a:lnTo>
                  <a:pt x="36" y="240"/>
                </a:lnTo>
                <a:lnTo>
                  <a:pt x="44" y="244"/>
                </a:lnTo>
                <a:lnTo>
                  <a:pt x="44" y="2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465">
            <a:extLst>
              <a:ext uri="{FF2B5EF4-FFF2-40B4-BE49-F238E27FC236}">
                <a16:creationId xmlns:a16="http://schemas.microsoft.com/office/drawing/2014/main" xmlns="" id="{5BE5674E-A77C-4013-A888-72C63387330D}"/>
              </a:ext>
            </a:extLst>
          </p:cNvPr>
          <p:cNvSpPr>
            <a:spLocks/>
          </p:cNvSpPr>
          <p:nvPr/>
        </p:nvSpPr>
        <p:spPr bwMode="auto">
          <a:xfrm>
            <a:off x="7536597" y="5279891"/>
            <a:ext cx="233688" cy="621877"/>
          </a:xfrm>
          <a:custGeom>
            <a:avLst/>
            <a:gdLst>
              <a:gd name="T0" fmla="*/ 4 w 60"/>
              <a:gd name="T1" fmla="*/ 24 h 132"/>
              <a:gd name="T2" fmla="*/ 0 w 60"/>
              <a:gd name="T3" fmla="*/ 20 h 132"/>
              <a:gd name="T4" fmla="*/ 4 w 60"/>
              <a:gd name="T5" fmla="*/ 12 h 132"/>
              <a:gd name="T6" fmla="*/ 4 w 60"/>
              <a:gd name="T7" fmla="*/ 8 h 132"/>
              <a:gd name="T8" fmla="*/ 8 w 60"/>
              <a:gd name="T9" fmla="*/ 4 h 132"/>
              <a:gd name="T10" fmla="*/ 12 w 60"/>
              <a:gd name="T11" fmla="*/ 0 h 132"/>
              <a:gd name="T12" fmla="*/ 16 w 60"/>
              <a:gd name="T13" fmla="*/ 0 h 132"/>
              <a:gd name="T14" fmla="*/ 20 w 60"/>
              <a:gd name="T15" fmla="*/ 0 h 132"/>
              <a:gd name="T16" fmla="*/ 28 w 60"/>
              <a:gd name="T17" fmla="*/ 0 h 132"/>
              <a:gd name="T18" fmla="*/ 40 w 60"/>
              <a:gd name="T19" fmla="*/ 4 h 132"/>
              <a:gd name="T20" fmla="*/ 60 w 60"/>
              <a:gd name="T21" fmla="*/ 12 h 132"/>
              <a:gd name="T22" fmla="*/ 60 w 60"/>
              <a:gd name="T23" fmla="*/ 40 h 132"/>
              <a:gd name="T24" fmla="*/ 60 w 60"/>
              <a:gd name="T25" fmla="*/ 64 h 132"/>
              <a:gd name="T26" fmla="*/ 60 w 60"/>
              <a:gd name="T27" fmla="*/ 84 h 132"/>
              <a:gd name="T28" fmla="*/ 56 w 60"/>
              <a:gd name="T29" fmla="*/ 100 h 132"/>
              <a:gd name="T30" fmla="*/ 56 w 60"/>
              <a:gd name="T31" fmla="*/ 116 h 132"/>
              <a:gd name="T32" fmla="*/ 52 w 60"/>
              <a:gd name="T33" fmla="*/ 124 h 132"/>
              <a:gd name="T34" fmla="*/ 48 w 60"/>
              <a:gd name="T35" fmla="*/ 132 h 132"/>
              <a:gd name="T36" fmla="*/ 44 w 60"/>
              <a:gd name="T37" fmla="*/ 132 h 132"/>
              <a:gd name="T38" fmla="*/ 36 w 60"/>
              <a:gd name="T39" fmla="*/ 132 h 132"/>
              <a:gd name="T40" fmla="*/ 28 w 60"/>
              <a:gd name="T41" fmla="*/ 128 h 132"/>
              <a:gd name="T42" fmla="*/ 24 w 60"/>
              <a:gd name="T43" fmla="*/ 120 h 132"/>
              <a:gd name="T44" fmla="*/ 20 w 60"/>
              <a:gd name="T45" fmla="*/ 112 h 132"/>
              <a:gd name="T46" fmla="*/ 20 w 60"/>
              <a:gd name="T47" fmla="*/ 100 h 132"/>
              <a:gd name="T48" fmla="*/ 16 w 60"/>
              <a:gd name="T49" fmla="*/ 92 h 132"/>
              <a:gd name="T50" fmla="*/ 16 w 60"/>
              <a:gd name="T51" fmla="*/ 76 h 132"/>
              <a:gd name="T52" fmla="*/ 16 w 60"/>
              <a:gd name="T53" fmla="*/ 64 h 132"/>
              <a:gd name="T54" fmla="*/ 12 w 60"/>
              <a:gd name="T55" fmla="*/ 52 h 132"/>
              <a:gd name="T56" fmla="*/ 12 w 60"/>
              <a:gd name="T57" fmla="*/ 40 h 132"/>
              <a:gd name="T58" fmla="*/ 8 w 60"/>
              <a:gd name="T59" fmla="*/ 32 h 132"/>
              <a:gd name="T60" fmla="*/ 4 w 60"/>
              <a:gd name="T61" fmla="*/ 24 h 132"/>
              <a:gd name="T62" fmla="*/ 4 w 60"/>
              <a:gd name="T63" fmla="*/ 24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0" h="132">
                <a:moveTo>
                  <a:pt x="4" y="24"/>
                </a:moveTo>
                <a:lnTo>
                  <a:pt x="0" y="20"/>
                </a:lnTo>
                <a:lnTo>
                  <a:pt x="4" y="12"/>
                </a:lnTo>
                <a:lnTo>
                  <a:pt x="4" y="8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40" y="4"/>
                </a:lnTo>
                <a:lnTo>
                  <a:pt x="60" y="12"/>
                </a:lnTo>
                <a:lnTo>
                  <a:pt x="60" y="40"/>
                </a:lnTo>
                <a:lnTo>
                  <a:pt x="60" y="64"/>
                </a:lnTo>
                <a:lnTo>
                  <a:pt x="60" y="84"/>
                </a:lnTo>
                <a:lnTo>
                  <a:pt x="56" y="100"/>
                </a:lnTo>
                <a:lnTo>
                  <a:pt x="56" y="116"/>
                </a:lnTo>
                <a:lnTo>
                  <a:pt x="52" y="124"/>
                </a:lnTo>
                <a:lnTo>
                  <a:pt x="48" y="132"/>
                </a:lnTo>
                <a:lnTo>
                  <a:pt x="44" y="132"/>
                </a:lnTo>
                <a:lnTo>
                  <a:pt x="36" y="132"/>
                </a:lnTo>
                <a:lnTo>
                  <a:pt x="28" y="128"/>
                </a:lnTo>
                <a:lnTo>
                  <a:pt x="24" y="120"/>
                </a:lnTo>
                <a:lnTo>
                  <a:pt x="20" y="112"/>
                </a:lnTo>
                <a:lnTo>
                  <a:pt x="20" y="100"/>
                </a:lnTo>
                <a:lnTo>
                  <a:pt x="16" y="92"/>
                </a:lnTo>
                <a:lnTo>
                  <a:pt x="16" y="76"/>
                </a:lnTo>
                <a:lnTo>
                  <a:pt x="16" y="64"/>
                </a:lnTo>
                <a:lnTo>
                  <a:pt x="12" y="52"/>
                </a:lnTo>
                <a:lnTo>
                  <a:pt x="12" y="40"/>
                </a:lnTo>
                <a:lnTo>
                  <a:pt x="8" y="32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466">
            <a:extLst>
              <a:ext uri="{FF2B5EF4-FFF2-40B4-BE49-F238E27FC236}">
                <a16:creationId xmlns:a16="http://schemas.microsoft.com/office/drawing/2014/main" xmlns="" id="{6C55C5AE-9A07-4C20-936D-6C61AC83C5F4}"/>
              </a:ext>
            </a:extLst>
          </p:cNvPr>
          <p:cNvSpPr>
            <a:spLocks/>
          </p:cNvSpPr>
          <p:nvPr/>
        </p:nvSpPr>
        <p:spPr bwMode="auto">
          <a:xfrm>
            <a:off x="7707968" y="5279891"/>
            <a:ext cx="529693" cy="358050"/>
          </a:xfrm>
          <a:custGeom>
            <a:avLst/>
            <a:gdLst>
              <a:gd name="T0" fmla="*/ 100 w 136"/>
              <a:gd name="T1" fmla="*/ 76 h 76"/>
              <a:gd name="T2" fmla="*/ 84 w 136"/>
              <a:gd name="T3" fmla="*/ 76 h 76"/>
              <a:gd name="T4" fmla="*/ 88 w 136"/>
              <a:gd name="T5" fmla="*/ 64 h 76"/>
              <a:gd name="T6" fmla="*/ 88 w 136"/>
              <a:gd name="T7" fmla="*/ 52 h 76"/>
              <a:gd name="T8" fmla="*/ 88 w 136"/>
              <a:gd name="T9" fmla="*/ 44 h 76"/>
              <a:gd name="T10" fmla="*/ 88 w 136"/>
              <a:gd name="T11" fmla="*/ 36 h 76"/>
              <a:gd name="T12" fmla="*/ 92 w 136"/>
              <a:gd name="T13" fmla="*/ 32 h 76"/>
              <a:gd name="T14" fmla="*/ 88 w 136"/>
              <a:gd name="T15" fmla="*/ 24 h 76"/>
              <a:gd name="T16" fmla="*/ 88 w 136"/>
              <a:gd name="T17" fmla="*/ 20 h 76"/>
              <a:gd name="T18" fmla="*/ 88 w 136"/>
              <a:gd name="T19" fmla="*/ 20 h 76"/>
              <a:gd name="T20" fmla="*/ 84 w 136"/>
              <a:gd name="T21" fmla="*/ 16 h 76"/>
              <a:gd name="T22" fmla="*/ 76 w 136"/>
              <a:gd name="T23" fmla="*/ 16 h 76"/>
              <a:gd name="T24" fmla="*/ 68 w 136"/>
              <a:gd name="T25" fmla="*/ 16 h 76"/>
              <a:gd name="T26" fmla="*/ 60 w 136"/>
              <a:gd name="T27" fmla="*/ 20 h 76"/>
              <a:gd name="T28" fmla="*/ 48 w 136"/>
              <a:gd name="T29" fmla="*/ 20 h 76"/>
              <a:gd name="T30" fmla="*/ 32 w 136"/>
              <a:gd name="T31" fmla="*/ 24 h 76"/>
              <a:gd name="T32" fmla="*/ 20 w 136"/>
              <a:gd name="T33" fmla="*/ 24 h 76"/>
              <a:gd name="T34" fmla="*/ 0 w 136"/>
              <a:gd name="T35" fmla="*/ 24 h 76"/>
              <a:gd name="T36" fmla="*/ 0 w 136"/>
              <a:gd name="T37" fmla="*/ 20 h 76"/>
              <a:gd name="T38" fmla="*/ 0 w 136"/>
              <a:gd name="T39" fmla="*/ 20 h 76"/>
              <a:gd name="T40" fmla="*/ 16 w 136"/>
              <a:gd name="T41" fmla="*/ 20 h 76"/>
              <a:gd name="T42" fmla="*/ 28 w 136"/>
              <a:gd name="T43" fmla="*/ 16 h 76"/>
              <a:gd name="T44" fmla="*/ 44 w 136"/>
              <a:gd name="T45" fmla="*/ 16 h 76"/>
              <a:gd name="T46" fmla="*/ 60 w 136"/>
              <a:gd name="T47" fmla="*/ 16 h 76"/>
              <a:gd name="T48" fmla="*/ 72 w 136"/>
              <a:gd name="T49" fmla="*/ 12 h 76"/>
              <a:gd name="T50" fmla="*/ 80 w 136"/>
              <a:gd name="T51" fmla="*/ 8 h 76"/>
              <a:gd name="T52" fmla="*/ 88 w 136"/>
              <a:gd name="T53" fmla="*/ 8 h 76"/>
              <a:gd name="T54" fmla="*/ 92 w 136"/>
              <a:gd name="T55" fmla="*/ 4 h 76"/>
              <a:gd name="T56" fmla="*/ 96 w 136"/>
              <a:gd name="T57" fmla="*/ 0 h 76"/>
              <a:gd name="T58" fmla="*/ 100 w 136"/>
              <a:gd name="T59" fmla="*/ 0 h 76"/>
              <a:gd name="T60" fmla="*/ 104 w 136"/>
              <a:gd name="T61" fmla="*/ 0 h 76"/>
              <a:gd name="T62" fmla="*/ 108 w 136"/>
              <a:gd name="T63" fmla="*/ 0 h 76"/>
              <a:gd name="T64" fmla="*/ 112 w 136"/>
              <a:gd name="T65" fmla="*/ 4 h 76"/>
              <a:gd name="T66" fmla="*/ 120 w 136"/>
              <a:gd name="T67" fmla="*/ 8 h 76"/>
              <a:gd name="T68" fmla="*/ 128 w 136"/>
              <a:gd name="T69" fmla="*/ 12 h 76"/>
              <a:gd name="T70" fmla="*/ 132 w 136"/>
              <a:gd name="T71" fmla="*/ 16 h 76"/>
              <a:gd name="T72" fmla="*/ 136 w 136"/>
              <a:gd name="T73" fmla="*/ 20 h 76"/>
              <a:gd name="T74" fmla="*/ 136 w 136"/>
              <a:gd name="T75" fmla="*/ 20 h 76"/>
              <a:gd name="T76" fmla="*/ 136 w 136"/>
              <a:gd name="T77" fmla="*/ 24 h 76"/>
              <a:gd name="T78" fmla="*/ 132 w 136"/>
              <a:gd name="T79" fmla="*/ 28 h 76"/>
              <a:gd name="T80" fmla="*/ 128 w 136"/>
              <a:gd name="T81" fmla="*/ 28 h 76"/>
              <a:gd name="T82" fmla="*/ 124 w 136"/>
              <a:gd name="T83" fmla="*/ 32 h 76"/>
              <a:gd name="T84" fmla="*/ 120 w 136"/>
              <a:gd name="T85" fmla="*/ 32 h 76"/>
              <a:gd name="T86" fmla="*/ 116 w 136"/>
              <a:gd name="T87" fmla="*/ 36 h 76"/>
              <a:gd name="T88" fmla="*/ 112 w 136"/>
              <a:gd name="T89" fmla="*/ 40 h 76"/>
              <a:gd name="T90" fmla="*/ 112 w 136"/>
              <a:gd name="T91" fmla="*/ 44 h 76"/>
              <a:gd name="T92" fmla="*/ 108 w 136"/>
              <a:gd name="T93" fmla="*/ 52 h 76"/>
              <a:gd name="T94" fmla="*/ 104 w 136"/>
              <a:gd name="T95" fmla="*/ 60 h 76"/>
              <a:gd name="T96" fmla="*/ 104 w 136"/>
              <a:gd name="T97" fmla="*/ 68 h 76"/>
              <a:gd name="T98" fmla="*/ 100 w 136"/>
              <a:gd name="T99" fmla="*/ 76 h 76"/>
              <a:gd name="T100" fmla="*/ 100 w 136"/>
              <a:gd name="T101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6" h="76">
                <a:moveTo>
                  <a:pt x="100" y="76"/>
                </a:moveTo>
                <a:lnTo>
                  <a:pt x="84" y="76"/>
                </a:lnTo>
                <a:lnTo>
                  <a:pt x="88" y="64"/>
                </a:lnTo>
                <a:lnTo>
                  <a:pt x="88" y="52"/>
                </a:lnTo>
                <a:lnTo>
                  <a:pt x="88" y="44"/>
                </a:lnTo>
                <a:lnTo>
                  <a:pt x="88" y="36"/>
                </a:lnTo>
                <a:lnTo>
                  <a:pt x="92" y="32"/>
                </a:lnTo>
                <a:lnTo>
                  <a:pt x="88" y="24"/>
                </a:lnTo>
                <a:lnTo>
                  <a:pt x="88" y="20"/>
                </a:lnTo>
                <a:lnTo>
                  <a:pt x="88" y="20"/>
                </a:lnTo>
                <a:lnTo>
                  <a:pt x="84" y="16"/>
                </a:lnTo>
                <a:lnTo>
                  <a:pt x="76" y="16"/>
                </a:lnTo>
                <a:lnTo>
                  <a:pt x="68" y="16"/>
                </a:lnTo>
                <a:lnTo>
                  <a:pt x="60" y="20"/>
                </a:lnTo>
                <a:lnTo>
                  <a:pt x="48" y="20"/>
                </a:lnTo>
                <a:lnTo>
                  <a:pt x="32" y="24"/>
                </a:lnTo>
                <a:lnTo>
                  <a:pt x="20" y="24"/>
                </a:lnTo>
                <a:lnTo>
                  <a:pt x="0" y="24"/>
                </a:lnTo>
                <a:lnTo>
                  <a:pt x="0" y="20"/>
                </a:lnTo>
                <a:lnTo>
                  <a:pt x="0" y="20"/>
                </a:lnTo>
                <a:lnTo>
                  <a:pt x="16" y="20"/>
                </a:lnTo>
                <a:lnTo>
                  <a:pt x="28" y="16"/>
                </a:lnTo>
                <a:lnTo>
                  <a:pt x="44" y="16"/>
                </a:lnTo>
                <a:lnTo>
                  <a:pt x="60" y="16"/>
                </a:lnTo>
                <a:lnTo>
                  <a:pt x="72" y="12"/>
                </a:lnTo>
                <a:lnTo>
                  <a:pt x="80" y="8"/>
                </a:lnTo>
                <a:lnTo>
                  <a:pt x="88" y="8"/>
                </a:lnTo>
                <a:lnTo>
                  <a:pt x="92" y="4"/>
                </a:lnTo>
                <a:lnTo>
                  <a:pt x="96" y="0"/>
                </a:lnTo>
                <a:lnTo>
                  <a:pt x="100" y="0"/>
                </a:lnTo>
                <a:lnTo>
                  <a:pt x="104" y="0"/>
                </a:lnTo>
                <a:lnTo>
                  <a:pt x="108" y="0"/>
                </a:lnTo>
                <a:lnTo>
                  <a:pt x="112" y="4"/>
                </a:lnTo>
                <a:lnTo>
                  <a:pt x="120" y="8"/>
                </a:lnTo>
                <a:lnTo>
                  <a:pt x="128" y="12"/>
                </a:lnTo>
                <a:lnTo>
                  <a:pt x="132" y="16"/>
                </a:lnTo>
                <a:lnTo>
                  <a:pt x="136" y="20"/>
                </a:lnTo>
                <a:lnTo>
                  <a:pt x="136" y="20"/>
                </a:lnTo>
                <a:lnTo>
                  <a:pt x="136" y="24"/>
                </a:lnTo>
                <a:lnTo>
                  <a:pt x="132" y="28"/>
                </a:lnTo>
                <a:lnTo>
                  <a:pt x="128" y="28"/>
                </a:lnTo>
                <a:lnTo>
                  <a:pt x="124" y="32"/>
                </a:lnTo>
                <a:lnTo>
                  <a:pt x="120" y="32"/>
                </a:lnTo>
                <a:lnTo>
                  <a:pt x="116" y="36"/>
                </a:lnTo>
                <a:lnTo>
                  <a:pt x="112" y="40"/>
                </a:lnTo>
                <a:lnTo>
                  <a:pt x="112" y="44"/>
                </a:lnTo>
                <a:lnTo>
                  <a:pt x="108" y="52"/>
                </a:lnTo>
                <a:lnTo>
                  <a:pt x="104" y="60"/>
                </a:lnTo>
                <a:lnTo>
                  <a:pt x="104" y="68"/>
                </a:lnTo>
                <a:lnTo>
                  <a:pt x="100" y="76"/>
                </a:lnTo>
                <a:lnTo>
                  <a:pt x="100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467">
            <a:extLst>
              <a:ext uri="{FF2B5EF4-FFF2-40B4-BE49-F238E27FC236}">
                <a16:creationId xmlns:a16="http://schemas.microsoft.com/office/drawing/2014/main" xmlns="" id="{717C3136-6800-489B-B0A8-C4FF255D29E7}"/>
              </a:ext>
            </a:extLst>
          </p:cNvPr>
          <p:cNvSpPr>
            <a:spLocks/>
          </p:cNvSpPr>
          <p:nvPr/>
        </p:nvSpPr>
        <p:spPr bwMode="auto">
          <a:xfrm>
            <a:off x="7739126" y="5656786"/>
            <a:ext cx="420639" cy="75379"/>
          </a:xfrm>
          <a:custGeom>
            <a:avLst/>
            <a:gdLst>
              <a:gd name="T0" fmla="*/ 64 w 108"/>
              <a:gd name="T1" fmla="*/ 4 h 16"/>
              <a:gd name="T2" fmla="*/ 80 w 108"/>
              <a:gd name="T3" fmla="*/ 4 h 16"/>
              <a:gd name="T4" fmla="*/ 92 w 108"/>
              <a:gd name="T5" fmla="*/ 0 h 16"/>
              <a:gd name="T6" fmla="*/ 96 w 108"/>
              <a:gd name="T7" fmla="*/ 0 h 16"/>
              <a:gd name="T8" fmla="*/ 100 w 108"/>
              <a:gd name="T9" fmla="*/ 0 h 16"/>
              <a:gd name="T10" fmla="*/ 100 w 108"/>
              <a:gd name="T11" fmla="*/ 0 h 16"/>
              <a:gd name="T12" fmla="*/ 104 w 108"/>
              <a:gd name="T13" fmla="*/ 0 h 16"/>
              <a:gd name="T14" fmla="*/ 104 w 108"/>
              <a:gd name="T15" fmla="*/ 0 h 16"/>
              <a:gd name="T16" fmla="*/ 108 w 108"/>
              <a:gd name="T17" fmla="*/ 0 h 16"/>
              <a:gd name="T18" fmla="*/ 108 w 108"/>
              <a:gd name="T19" fmla="*/ 4 h 16"/>
              <a:gd name="T20" fmla="*/ 108 w 108"/>
              <a:gd name="T21" fmla="*/ 4 h 16"/>
              <a:gd name="T22" fmla="*/ 104 w 108"/>
              <a:gd name="T23" fmla="*/ 4 h 16"/>
              <a:gd name="T24" fmla="*/ 100 w 108"/>
              <a:gd name="T25" fmla="*/ 8 h 16"/>
              <a:gd name="T26" fmla="*/ 96 w 108"/>
              <a:gd name="T27" fmla="*/ 8 h 16"/>
              <a:gd name="T28" fmla="*/ 92 w 108"/>
              <a:gd name="T29" fmla="*/ 8 h 16"/>
              <a:gd name="T30" fmla="*/ 84 w 108"/>
              <a:gd name="T31" fmla="*/ 8 h 16"/>
              <a:gd name="T32" fmla="*/ 76 w 108"/>
              <a:gd name="T33" fmla="*/ 8 h 16"/>
              <a:gd name="T34" fmla="*/ 68 w 108"/>
              <a:gd name="T35" fmla="*/ 12 h 16"/>
              <a:gd name="T36" fmla="*/ 48 w 108"/>
              <a:gd name="T37" fmla="*/ 12 h 16"/>
              <a:gd name="T38" fmla="*/ 32 w 108"/>
              <a:gd name="T39" fmla="*/ 12 h 16"/>
              <a:gd name="T40" fmla="*/ 16 w 108"/>
              <a:gd name="T41" fmla="*/ 16 h 16"/>
              <a:gd name="T42" fmla="*/ 0 w 108"/>
              <a:gd name="T43" fmla="*/ 16 h 16"/>
              <a:gd name="T44" fmla="*/ 0 w 108"/>
              <a:gd name="T45" fmla="*/ 8 h 16"/>
              <a:gd name="T46" fmla="*/ 12 w 108"/>
              <a:gd name="T47" fmla="*/ 8 h 16"/>
              <a:gd name="T48" fmla="*/ 28 w 108"/>
              <a:gd name="T49" fmla="*/ 8 h 16"/>
              <a:gd name="T50" fmla="*/ 44 w 108"/>
              <a:gd name="T51" fmla="*/ 4 h 16"/>
              <a:gd name="T52" fmla="*/ 64 w 108"/>
              <a:gd name="T53" fmla="*/ 4 h 16"/>
              <a:gd name="T54" fmla="*/ 64 w 108"/>
              <a:gd name="T55" fmla="*/ 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08" h="16">
                <a:moveTo>
                  <a:pt x="64" y="4"/>
                </a:moveTo>
                <a:lnTo>
                  <a:pt x="80" y="4"/>
                </a:lnTo>
                <a:lnTo>
                  <a:pt x="92" y="0"/>
                </a:lnTo>
                <a:lnTo>
                  <a:pt x="96" y="0"/>
                </a:lnTo>
                <a:lnTo>
                  <a:pt x="100" y="0"/>
                </a:lnTo>
                <a:lnTo>
                  <a:pt x="100" y="0"/>
                </a:lnTo>
                <a:lnTo>
                  <a:pt x="104" y="0"/>
                </a:lnTo>
                <a:lnTo>
                  <a:pt x="104" y="0"/>
                </a:lnTo>
                <a:lnTo>
                  <a:pt x="108" y="0"/>
                </a:lnTo>
                <a:lnTo>
                  <a:pt x="108" y="4"/>
                </a:lnTo>
                <a:lnTo>
                  <a:pt x="108" y="4"/>
                </a:lnTo>
                <a:lnTo>
                  <a:pt x="104" y="4"/>
                </a:lnTo>
                <a:lnTo>
                  <a:pt x="100" y="8"/>
                </a:lnTo>
                <a:lnTo>
                  <a:pt x="96" y="8"/>
                </a:lnTo>
                <a:lnTo>
                  <a:pt x="92" y="8"/>
                </a:lnTo>
                <a:lnTo>
                  <a:pt x="84" y="8"/>
                </a:lnTo>
                <a:lnTo>
                  <a:pt x="76" y="8"/>
                </a:lnTo>
                <a:lnTo>
                  <a:pt x="68" y="12"/>
                </a:lnTo>
                <a:lnTo>
                  <a:pt x="48" y="12"/>
                </a:lnTo>
                <a:lnTo>
                  <a:pt x="32" y="12"/>
                </a:lnTo>
                <a:lnTo>
                  <a:pt x="16" y="16"/>
                </a:lnTo>
                <a:lnTo>
                  <a:pt x="0" y="16"/>
                </a:lnTo>
                <a:lnTo>
                  <a:pt x="0" y="8"/>
                </a:lnTo>
                <a:lnTo>
                  <a:pt x="12" y="8"/>
                </a:lnTo>
                <a:lnTo>
                  <a:pt x="28" y="8"/>
                </a:lnTo>
                <a:lnTo>
                  <a:pt x="44" y="4"/>
                </a:lnTo>
                <a:lnTo>
                  <a:pt x="64" y="4"/>
                </a:lnTo>
                <a:lnTo>
                  <a:pt x="6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Freeform 468">
            <a:extLst>
              <a:ext uri="{FF2B5EF4-FFF2-40B4-BE49-F238E27FC236}">
                <a16:creationId xmlns:a16="http://schemas.microsoft.com/office/drawing/2014/main" xmlns="" id="{97042503-D95C-420F-B70B-B6B195E3E587}"/>
              </a:ext>
            </a:extLst>
          </p:cNvPr>
          <p:cNvSpPr>
            <a:spLocks/>
          </p:cNvSpPr>
          <p:nvPr/>
        </p:nvSpPr>
        <p:spPr bwMode="auto">
          <a:xfrm>
            <a:off x="7053641" y="3941914"/>
            <a:ext cx="342743" cy="2355593"/>
          </a:xfrm>
          <a:custGeom>
            <a:avLst/>
            <a:gdLst>
              <a:gd name="T0" fmla="*/ 20 w 88"/>
              <a:gd name="T1" fmla="*/ 64 h 500"/>
              <a:gd name="T2" fmla="*/ 20 w 88"/>
              <a:gd name="T3" fmla="*/ 44 h 500"/>
              <a:gd name="T4" fmla="*/ 16 w 88"/>
              <a:gd name="T5" fmla="*/ 32 h 500"/>
              <a:gd name="T6" fmla="*/ 12 w 88"/>
              <a:gd name="T7" fmla="*/ 24 h 500"/>
              <a:gd name="T8" fmla="*/ 8 w 88"/>
              <a:gd name="T9" fmla="*/ 20 h 500"/>
              <a:gd name="T10" fmla="*/ 4 w 88"/>
              <a:gd name="T11" fmla="*/ 12 h 500"/>
              <a:gd name="T12" fmla="*/ 8 w 88"/>
              <a:gd name="T13" fmla="*/ 0 h 500"/>
              <a:gd name="T14" fmla="*/ 16 w 88"/>
              <a:gd name="T15" fmla="*/ 0 h 500"/>
              <a:gd name="T16" fmla="*/ 28 w 88"/>
              <a:gd name="T17" fmla="*/ 0 h 500"/>
              <a:gd name="T18" fmla="*/ 44 w 88"/>
              <a:gd name="T19" fmla="*/ 4 h 500"/>
              <a:gd name="T20" fmla="*/ 64 w 88"/>
              <a:gd name="T21" fmla="*/ 8 h 500"/>
              <a:gd name="T22" fmla="*/ 76 w 88"/>
              <a:gd name="T23" fmla="*/ 12 h 500"/>
              <a:gd name="T24" fmla="*/ 84 w 88"/>
              <a:gd name="T25" fmla="*/ 16 h 500"/>
              <a:gd name="T26" fmla="*/ 88 w 88"/>
              <a:gd name="T27" fmla="*/ 32 h 500"/>
              <a:gd name="T28" fmla="*/ 84 w 88"/>
              <a:gd name="T29" fmla="*/ 40 h 500"/>
              <a:gd name="T30" fmla="*/ 80 w 88"/>
              <a:gd name="T31" fmla="*/ 52 h 500"/>
              <a:gd name="T32" fmla="*/ 76 w 88"/>
              <a:gd name="T33" fmla="*/ 76 h 500"/>
              <a:gd name="T34" fmla="*/ 76 w 88"/>
              <a:gd name="T35" fmla="*/ 116 h 500"/>
              <a:gd name="T36" fmla="*/ 72 w 88"/>
              <a:gd name="T37" fmla="*/ 164 h 500"/>
              <a:gd name="T38" fmla="*/ 72 w 88"/>
              <a:gd name="T39" fmla="*/ 192 h 500"/>
              <a:gd name="T40" fmla="*/ 68 w 88"/>
              <a:gd name="T41" fmla="*/ 232 h 500"/>
              <a:gd name="T42" fmla="*/ 68 w 88"/>
              <a:gd name="T43" fmla="*/ 276 h 500"/>
              <a:gd name="T44" fmla="*/ 68 w 88"/>
              <a:gd name="T45" fmla="*/ 328 h 500"/>
              <a:gd name="T46" fmla="*/ 64 w 88"/>
              <a:gd name="T47" fmla="*/ 380 h 500"/>
              <a:gd name="T48" fmla="*/ 60 w 88"/>
              <a:gd name="T49" fmla="*/ 420 h 500"/>
              <a:gd name="T50" fmla="*/ 60 w 88"/>
              <a:gd name="T51" fmla="*/ 452 h 500"/>
              <a:gd name="T52" fmla="*/ 56 w 88"/>
              <a:gd name="T53" fmla="*/ 472 h 500"/>
              <a:gd name="T54" fmla="*/ 52 w 88"/>
              <a:gd name="T55" fmla="*/ 484 h 500"/>
              <a:gd name="T56" fmla="*/ 44 w 88"/>
              <a:gd name="T57" fmla="*/ 500 h 500"/>
              <a:gd name="T58" fmla="*/ 28 w 88"/>
              <a:gd name="T59" fmla="*/ 500 h 500"/>
              <a:gd name="T60" fmla="*/ 20 w 88"/>
              <a:gd name="T61" fmla="*/ 488 h 500"/>
              <a:gd name="T62" fmla="*/ 8 w 88"/>
              <a:gd name="T63" fmla="*/ 472 h 500"/>
              <a:gd name="T64" fmla="*/ 4 w 88"/>
              <a:gd name="T65" fmla="*/ 460 h 500"/>
              <a:gd name="T66" fmla="*/ 4 w 88"/>
              <a:gd name="T67" fmla="*/ 452 h 500"/>
              <a:gd name="T68" fmla="*/ 4 w 88"/>
              <a:gd name="T69" fmla="*/ 440 h 500"/>
              <a:gd name="T70" fmla="*/ 8 w 88"/>
              <a:gd name="T71" fmla="*/ 424 h 500"/>
              <a:gd name="T72" fmla="*/ 12 w 88"/>
              <a:gd name="T73" fmla="*/ 396 h 500"/>
              <a:gd name="T74" fmla="*/ 16 w 88"/>
              <a:gd name="T75" fmla="*/ 364 h 500"/>
              <a:gd name="T76" fmla="*/ 16 w 88"/>
              <a:gd name="T77" fmla="*/ 328 h 500"/>
              <a:gd name="T78" fmla="*/ 20 w 88"/>
              <a:gd name="T79" fmla="*/ 300 h 500"/>
              <a:gd name="T80" fmla="*/ 20 w 88"/>
              <a:gd name="T81" fmla="*/ 276 h 500"/>
              <a:gd name="T82" fmla="*/ 24 w 88"/>
              <a:gd name="T83" fmla="*/ 248 h 500"/>
              <a:gd name="T84" fmla="*/ 24 w 88"/>
              <a:gd name="T85" fmla="*/ 216 h 500"/>
              <a:gd name="T86" fmla="*/ 24 w 88"/>
              <a:gd name="T87" fmla="*/ 164 h 500"/>
              <a:gd name="T88" fmla="*/ 24 w 88"/>
              <a:gd name="T89" fmla="*/ 104 h 500"/>
              <a:gd name="T90" fmla="*/ 24 w 88"/>
              <a:gd name="T91" fmla="*/ 76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8" h="500">
                <a:moveTo>
                  <a:pt x="24" y="76"/>
                </a:moveTo>
                <a:lnTo>
                  <a:pt x="20" y="64"/>
                </a:lnTo>
                <a:lnTo>
                  <a:pt x="20" y="56"/>
                </a:lnTo>
                <a:lnTo>
                  <a:pt x="20" y="44"/>
                </a:lnTo>
                <a:lnTo>
                  <a:pt x="16" y="36"/>
                </a:lnTo>
                <a:lnTo>
                  <a:pt x="16" y="32"/>
                </a:lnTo>
                <a:lnTo>
                  <a:pt x="16" y="28"/>
                </a:lnTo>
                <a:lnTo>
                  <a:pt x="12" y="24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56" y="8"/>
                </a:lnTo>
                <a:lnTo>
                  <a:pt x="64" y="8"/>
                </a:lnTo>
                <a:lnTo>
                  <a:pt x="68" y="12"/>
                </a:lnTo>
                <a:lnTo>
                  <a:pt x="76" y="12"/>
                </a:lnTo>
                <a:lnTo>
                  <a:pt x="80" y="16"/>
                </a:lnTo>
                <a:lnTo>
                  <a:pt x="84" y="16"/>
                </a:lnTo>
                <a:lnTo>
                  <a:pt x="88" y="24"/>
                </a:lnTo>
                <a:lnTo>
                  <a:pt x="88" y="32"/>
                </a:lnTo>
                <a:lnTo>
                  <a:pt x="84" y="36"/>
                </a:lnTo>
                <a:lnTo>
                  <a:pt x="84" y="40"/>
                </a:lnTo>
                <a:lnTo>
                  <a:pt x="80" y="44"/>
                </a:lnTo>
                <a:lnTo>
                  <a:pt x="80" y="52"/>
                </a:lnTo>
                <a:lnTo>
                  <a:pt x="80" y="64"/>
                </a:lnTo>
                <a:lnTo>
                  <a:pt x="76" y="76"/>
                </a:lnTo>
                <a:lnTo>
                  <a:pt x="76" y="96"/>
                </a:lnTo>
                <a:lnTo>
                  <a:pt x="76" y="116"/>
                </a:lnTo>
                <a:lnTo>
                  <a:pt x="72" y="136"/>
                </a:lnTo>
                <a:lnTo>
                  <a:pt x="72" y="164"/>
                </a:lnTo>
                <a:lnTo>
                  <a:pt x="72" y="176"/>
                </a:lnTo>
                <a:lnTo>
                  <a:pt x="72" y="192"/>
                </a:lnTo>
                <a:lnTo>
                  <a:pt x="68" y="212"/>
                </a:lnTo>
                <a:lnTo>
                  <a:pt x="68" y="232"/>
                </a:lnTo>
                <a:lnTo>
                  <a:pt x="68" y="252"/>
                </a:lnTo>
                <a:lnTo>
                  <a:pt x="68" y="276"/>
                </a:lnTo>
                <a:lnTo>
                  <a:pt x="68" y="300"/>
                </a:lnTo>
                <a:lnTo>
                  <a:pt x="68" y="328"/>
                </a:lnTo>
                <a:lnTo>
                  <a:pt x="64" y="356"/>
                </a:lnTo>
                <a:lnTo>
                  <a:pt x="64" y="380"/>
                </a:lnTo>
                <a:lnTo>
                  <a:pt x="64" y="400"/>
                </a:lnTo>
                <a:lnTo>
                  <a:pt x="60" y="420"/>
                </a:lnTo>
                <a:lnTo>
                  <a:pt x="60" y="436"/>
                </a:lnTo>
                <a:lnTo>
                  <a:pt x="60" y="452"/>
                </a:lnTo>
                <a:lnTo>
                  <a:pt x="60" y="464"/>
                </a:lnTo>
                <a:lnTo>
                  <a:pt x="56" y="472"/>
                </a:lnTo>
                <a:lnTo>
                  <a:pt x="56" y="480"/>
                </a:lnTo>
                <a:lnTo>
                  <a:pt x="52" y="484"/>
                </a:lnTo>
                <a:lnTo>
                  <a:pt x="48" y="496"/>
                </a:lnTo>
                <a:lnTo>
                  <a:pt x="44" y="500"/>
                </a:lnTo>
                <a:lnTo>
                  <a:pt x="36" y="500"/>
                </a:lnTo>
                <a:lnTo>
                  <a:pt x="28" y="500"/>
                </a:lnTo>
                <a:lnTo>
                  <a:pt x="24" y="496"/>
                </a:lnTo>
                <a:lnTo>
                  <a:pt x="20" y="488"/>
                </a:lnTo>
                <a:lnTo>
                  <a:pt x="12" y="480"/>
                </a:lnTo>
                <a:lnTo>
                  <a:pt x="8" y="472"/>
                </a:lnTo>
                <a:lnTo>
                  <a:pt x="4" y="464"/>
                </a:lnTo>
                <a:lnTo>
                  <a:pt x="4" y="460"/>
                </a:lnTo>
                <a:lnTo>
                  <a:pt x="0" y="456"/>
                </a:lnTo>
                <a:lnTo>
                  <a:pt x="4" y="452"/>
                </a:lnTo>
                <a:lnTo>
                  <a:pt x="4" y="448"/>
                </a:lnTo>
                <a:lnTo>
                  <a:pt x="4" y="440"/>
                </a:lnTo>
                <a:lnTo>
                  <a:pt x="8" y="432"/>
                </a:lnTo>
                <a:lnTo>
                  <a:pt x="8" y="424"/>
                </a:lnTo>
                <a:lnTo>
                  <a:pt x="12" y="412"/>
                </a:lnTo>
                <a:lnTo>
                  <a:pt x="12" y="396"/>
                </a:lnTo>
                <a:lnTo>
                  <a:pt x="12" y="380"/>
                </a:lnTo>
                <a:lnTo>
                  <a:pt x="16" y="364"/>
                </a:lnTo>
                <a:lnTo>
                  <a:pt x="16" y="348"/>
                </a:lnTo>
                <a:lnTo>
                  <a:pt x="16" y="328"/>
                </a:lnTo>
                <a:lnTo>
                  <a:pt x="20" y="312"/>
                </a:lnTo>
                <a:lnTo>
                  <a:pt x="20" y="300"/>
                </a:lnTo>
                <a:lnTo>
                  <a:pt x="20" y="288"/>
                </a:lnTo>
                <a:lnTo>
                  <a:pt x="20" y="276"/>
                </a:lnTo>
                <a:lnTo>
                  <a:pt x="24" y="264"/>
                </a:lnTo>
                <a:lnTo>
                  <a:pt x="24" y="248"/>
                </a:lnTo>
                <a:lnTo>
                  <a:pt x="24" y="232"/>
                </a:lnTo>
                <a:lnTo>
                  <a:pt x="24" y="216"/>
                </a:lnTo>
                <a:lnTo>
                  <a:pt x="24" y="200"/>
                </a:lnTo>
                <a:lnTo>
                  <a:pt x="24" y="164"/>
                </a:lnTo>
                <a:lnTo>
                  <a:pt x="24" y="132"/>
                </a:lnTo>
                <a:lnTo>
                  <a:pt x="24" y="104"/>
                </a:lnTo>
                <a:lnTo>
                  <a:pt x="24" y="76"/>
                </a:lnTo>
                <a:lnTo>
                  <a:pt x="24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378">
            <a:extLst>
              <a:ext uri="{FF2B5EF4-FFF2-40B4-BE49-F238E27FC236}">
                <a16:creationId xmlns:a16="http://schemas.microsoft.com/office/drawing/2014/main" xmlns="" id="{3F926BDC-2B6A-477C-B5C4-A18BE11796FE}"/>
              </a:ext>
            </a:extLst>
          </p:cNvPr>
          <p:cNvSpPr>
            <a:spLocks/>
          </p:cNvSpPr>
          <p:nvPr/>
        </p:nvSpPr>
        <p:spPr bwMode="auto">
          <a:xfrm>
            <a:off x="9136447" y="1286110"/>
            <a:ext cx="467376" cy="376895"/>
          </a:xfrm>
          <a:custGeom>
            <a:avLst/>
            <a:gdLst>
              <a:gd name="T0" fmla="*/ 0 w 120"/>
              <a:gd name="T1" fmla="*/ 8 h 80"/>
              <a:gd name="T2" fmla="*/ 4 w 120"/>
              <a:gd name="T3" fmla="*/ 4 h 80"/>
              <a:gd name="T4" fmla="*/ 12 w 120"/>
              <a:gd name="T5" fmla="*/ 0 h 80"/>
              <a:gd name="T6" fmla="*/ 24 w 120"/>
              <a:gd name="T7" fmla="*/ 0 h 80"/>
              <a:gd name="T8" fmla="*/ 36 w 120"/>
              <a:gd name="T9" fmla="*/ 0 h 80"/>
              <a:gd name="T10" fmla="*/ 52 w 120"/>
              <a:gd name="T11" fmla="*/ 0 h 80"/>
              <a:gd name="T12" fmla="*/ 68 w 120"/>
              <a:gd name="T13" fmla="*/ 4 h 80"/>
              <a:gd name="T14" fmla="*/ 80 w 120"/>
              <a:gd name="T15" fmla="*/ 8 h 80"/>
              <a:gd name="T16" fmla="*/ 96 w 120"/>
              <a:gd name="T17" fmla="*/ 16 h 80"/>
              <a:gd name="T18" fmla="*/ 104 w 120"/>
              <a:gd name="T19" fmla="*/ 24 h 80"/>
              <a:gd name="T20" fmla="*/ 112 w 120"/>
              <a:gd name="T21" fmla="*/ 36 h 80"/>
              <a:gd name="T22" fmla="*/ 116 w 120"/>
              <a:gd name="T23" fmla="*/ 44 h 80"/>
              <a:gd name="T24" fmla="*/ 120 w 120"/>
              <a:gd name="T25" fmla="*/ 56 h 80"/>
              <a:gd name="T26" fmla="*/ 116 w 120"/>
              <a:gd name="T27" fmla="*/ 68 h 80"/>
              <a:gd name="T28" fmla="*/ 116 w 120"/>
              <a:gd name="T29" fmla="*/ 72 h 80"/>
              <a:gd name="T30" fmla="*/ 108 w 120"/>
              <a:gd name="T31" fmla="*/ 76 h 80"/>
              <a:gd name="T32" fmla="*/ 100 w 120"/>
              <a:gd name="T33" fmla="*/ 80 h 80"/>
              <a:gd name="T34" fmla="*/ 92 w 120"/>
              <a:gd name="T35" fmla="*/ 76 h 80"/>
              <a:gd name="T36" fmla="*/ 84 w 120"/>
              <a:gd name="T37" fmla="*/ 76 h 80"/>
              <a:gd name="T38" fmla="*/ 76 w 120"/>
              <a:gd name="T39" fmla="*/ 72 h 80"/>
              <a:gd name="T40" fmla="*/ 68 w 120"/>
              <a:gd name="T41" fmla="*/ 68 h 80"/>
              <a:gd name="T42" fmla="*/ 60 w 120"/>
              <a:gd name="T43" fmla="*/ 60 h 80"/>
              <a:gd name="T44" fmla="*/ 48 w 120"/>
              <a:gd name="T45" fmla="*/ 56 h 80"/>
              <a:gd name="T46" fmla="*/ 36 w 120"/>
              <a:gd name="T47" fmla="*/ 44 h 80"/>
              <a:gd name="T48" fmla="*/ 24 w 120"/>
              <a:gd name="T49" fmla="*/ 36 h 80"/>
              <a:gd name="T50" fmla="*/ 12 w 120"/>
              <a:gd name="T51" fmla="*/ 24 h 80"/>
              <a:gd name="T52" fmla="*/ 4 w 120"/>
              <a:gd name="T53" fmla="*/ 16 h 80"/>
              <a:gd name="T54" fmla="*/ 4 w 120"/>
              <a:gd name="T55" fmla="*/ 16 h 80"/>
              <a:gd name="T56" fmla="*/ 0 w 120"/>
              <a:gd name="T57" fmla="*/ 12 h 80"/>
              <a:gd name="T58" fmla="*/ 0 w 120"/>
              <a:gd name="T59" fmla="*/ 8 h 80"/>
              <a:gd name="T60" fmla="*/ 0 w 120"/>
              <a:gd name="T61" fmla="*/ 8 h 80"/>
              <a:gd name="T62" fmla="*/ 0 w 120"/>
              <a:gd name="T63" fmla="*/ 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0" h="80">
                <a:moveTo>
                  <a:pt x="0" y="8"/>
                </a:moveTo>
                <a:lnTo>
                  <a:pt x="4" y="4"/>
                </a:lnTo>
                <a:lnTo>
                  <a:pt x="12" y="0"/>
                </a:lnTo>
                <a:lnTo>
                  <a:pt x="24" y="0"/>
                </a:lnTo>
                <a:lnTo>
                  <a:pt x="36" y="0"/>
                </a:lnTo>
                <a:lnTo>
                  <a:pt x="52" y="0"/>
                </a:lnTo>
                <a:lnTo>
                  <a:pt x="68" y="4"/>
                </a:lnTo>
                <a:lnTo>
                  <a:pt x="80" y="8"/>
                </a:lnTo>
                <a:lnTo>
                  <a:pt x="96" y="16"/>
                </a:lnTo>
                <a:lnTo>
                  <a:pt x="104" y="24"/>
                </a:lnTo>
                <a:lnTo>
                  <a:pt x="112" y="36"/>
                </a:lnTo>
                <a:lnTo>
                  <a:pt x="116" y="44"/>
                </a:lnTo>
                <a:lnTo>
                  <a:pt x="120" y="56"/>
                </a:lnTo>
                <a:lnTo>
                  <a:pt x="116" y="68"/>
                </a:lnTo>
                <a:lnTo>
                  <a:pt x="116" y="72"/>
                </a:lnTo>
                <a:lnTo>
                  <a:pt x="108" y="76"/>
                </a:lnTo>
                <a:lnTo>
                  <a:pt x="100" y="80"/>
                </a:lnTo>
                <a:lnTo>
                  <a:pt x="92" y="76"/>
                </a:lnTo>
                <a:lnTo>
                  <a:pt x="84" y="76"/>
                </a:lnTo>
                <a:lnTo>
                  <a:pt x="76" y="72"/>
                </a:lnTo>
                <a:lnTo>
                  <a:pt x="68" y="68"/>
                </a:lnTo>
                <a:lnTo>
                  <a:pt x="60" y="60"/>
                </a:lnTo>
                <a:lnTo>
                  <a:pt x="48" y="56"/>
                </a:lnTo>
                <a:lnTo>
                  <a:pt x="36" y="44"/>
                </a:lnTo>
                <a:lnTo>
                  <a:pt x="24" y="36"/>
                </a:lnTo>
                <a:lnTo>
                  <a:pt x="12" y="24"/>
                </a:lnTo>
                <a:lnTo>
                  <a:pt x="4" y="16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379">
            <a:extLst>
              <a:ext uri="{FF2B5EF4-FFF2-40B4-BE49-F238E27FC236}">
                <a16:creationId xmlns:a16="http://schemas.microsoft.com/office/drawing/2014/main" xmlns="" id="{6D2EE445-176B-46D5-A369-009AF931E20F}"/>
              </a:ext>
            </a:extLst>
          </p:cNvPr>
          <p:cNvSpPr>
            <a:spLocks/>
          </p:cNvSpPr>
          <p:nvPr/>
        </p:nvSpPr>
        <p:spPr bwMode="auto">
          <a:xfrm>
            <a:off x="8731388" y="1587626"/>
            <a:ext cx="1324233" cy="753790"/>
          </a:xfrm>
          <a:custGeom>
            <a:avLst/>
            <a:gdLst>
              <a:gd name="T0" fmla="*/ 176 w 340"/>
              <a:gd name="T1" fmla="*/ 104 h 160"/>
              <a:gd name="T2" fmla="*/ 120 w 340"/>
              <a:gd name="T3" fmla="*/ 132 h 160"/>
              <a:gd name="T4" fmla="*/ 88 w 340"/>
              <a:gd name="T5" fmla="*/ 148 h 160"/>
              <a:gd name="T6" fmla="*/ 72 w 340"/>
              <a:gd name="T7" fmla="*/ 152 h 160"/>
              <a:gd name="T8" fmla="*/ 64 w 340"/>
              <a:gd name="T9" fmla="*/ 156 h 160"/>
              <a:gd name="T10" fmla="*/ 56 w 340"/>
              <a:gd name="T11" fmla="*/ 160 h 160"/>
              <a:gd name="T12" fmla="*/ 44 w 340"/>
              <a:gd name="T13" fmla="*/ 160 h 160"/>
              <a:gd name="T14" fmla="*/ 24 w 340"/>
              <a:gd name="T15" fmla="*/ 148 h 160"/>
              <a:gd name="T16" fmla="*/ 4 w 340"/>
              <a:gd name="T17" fmla="*/ 128 h 160"/>
              <a:gd name="T18" fmla="*/ 0 w 340"/>
              <a:gd name="T19" fmla="*/ 116 h 160"/>
              <a:gd name="T20" fmla="*/ 0 w 340"/>
              <a:gd name="T21" fmla="*/ 108 h 160"/>
              <a:gd name="T22" fmla="*/ 4 w 340"/>
              <a:gd name="T23" fmla="*/ 100 h 160"/>
              <a:gd name="T24" fmla="*/ 16 w 340"/>
              <a:gd name="T25" fmla="*/ 96 h 160"/>
              <a:gd name="T26" fmla="*/ 32 w 340"/>
              <a:gd name="T27" fmla="*/ 100 h 160"/>
              <a:gd name="T28" fmla="*/ 40 w 340"/>
              <a:gd name="T29" fmla="*/ 100 h 160"/>
              <a:gd name="T30" fmla="*/ 44 w 340"/>
              <a:gd name="T31" fmla="*/ 100 h 160"/>
              <a:gd name="T32" fmla="*/ 52 w 340"/>
              <a:gd name="T33" fmla="*/ 100 h 160"/>
              <a:gd name="T34" fmla="*/ 60 w 340"/>
              <a:gd name="T35" fmla="*/ 96 h 160"/>
              <a:gd name="T36" fmla="*/ 72 w 340"/>
              <a:gd name="T37" fmla="*/ 92 h 160"/>
              <a:gd name="T38" fmla="*/ 92 w 340"/>
              <a:gd name="T39" fmla="*/ 84 h 160"/>
              <a:gd name="T40" fmla="*/ 116 w 340"/>
              <a:gd name="T41" fmla="*/ 76 h 160"/>
              <a:gd name="T42" fmla="*/ 140 w 340"/>
              <a:gd name="T43" fmla="*/ 64 h 160"/>
              <a:gd name="T44" fmla="*/ 172 w 340"/>
              <a:gd name="T45" fmla="*/ 52 h 160"/>
              <a:gd name="T46" fmla="*/ 208 w 340"/>
              <a:gd name="T47" fmla="*/ 40 h 160"/>
              <a:gd name="T48" fmla="*/ 240 w 340"/>
              <a:gd name="T49" fmla="*/ 28 h 160"/>
              <a:gd name="T50" fmla="*/ 268 w 340"/>
              <a:gd name="T51" fmla="*/ 20 h 160"/>
              <a:gd name="T52" fmla="*/ 292 w 340"/>
              <a:gd name="T53" fmla="*/ 12 h 160"/>
              <a:gd name="T54" fmla="*/ 308 w 340"/>
              <a:gd name="T55" fmla="*/ 4 h 160"/>
              <a:gd name="T56" fmla="*/ 324 w 340"/>
              <a:gd name="T57" fmla="*/ 4 h 160"/>
              <a:gd name="T58" fmla="*/ 332 w 340"/>
              <a:gd name="T59" fmla="*/ 0 h 160"/>
              <a:gd name="T60" fmla="*/ 340 w 340"/>
              <a:gd name="T61" fmla="*/ 4 h 160"/>
              <a:gd name="T62" fmla="*/ 340 w 340"/>
              <a:gd name="T63" fmla="*/ 4 h 160"/>
              <a:gd name="T64" fmla="*/ 336 w 340"/>
              <a:gd name="T65" fmla="*/ 12 h 160"/>
              <a:gd name="T66" fmla="*/ 328 w 340"/>
              <a:gd name="T67" fmla="*/ 16 h 160"/>
              <a:gd name="T68" fmla="*/ 316 w 340"/>
              <a:gd name="T69" fmla="*/ 24 h 160"/>
              <a:gd name="T70" fmla="*/ 300 w 340"/>
              <a:gd name="T71" fmla="*/ 36 h 160"/>
              <a:gd name="T72" fmla="*/ 280 w 340"/>
              <a:gd name="T73" fmla="*/ 48 h 160"/>
              <a:gd name="T74" fmla="*/ 256 w 340"/>
              <a:gd name="T75" fmla="*/ 64 h 160"/>
              <a:gd name="T76" fmla="*/ 224 w 340"/>
              <a:gd name="T77" fmla="*/ 80 h 160"/>
              <a:gd name="T78" fmla="*/ 208 w 340"/>
              <a:gd name="T79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40" h="160">
                <a:moveTo>
                  <a:pt x="208" y="88"/>
                </a:moveTo>
                <a:lnTo>
                  <a:pt x="176" y="104"/>
                </a:lnTo>
                <a:lnTo>
                  <a:pt x="144" y="120"/>
                </a:lnTo>
                <a:lnTo>
                  <a:pt x="120" y="132"/>
                </a:lnTo>
                <a:lnTo>
                  <a:pt x="100" y="144"/>
                </a:lnTo>
                <a:lnTo>
                  <a:pt x="88" y="148"/>
                </a:lnTo>
                <a:lnTo>
                  <a:pt x="80" y="152"/>
                </a:lnTo>
                <a:lnTo>
                  <a:pt x="72" y="152"/>
                </a:lnTo>
                <a:lnTo>
                  <a:pt x="68" y="156"/>
                </a:lnTo>
                <a:lnTo>
                  <a:pt x="64" y="156"/>
                </a:lnTo>
                <a:lnTo>
                  <a:pt x="60" y="160"/>
                </a:lnTo>
                <a:lnTo>
                  <a:pt x="56" y="160"/>
                </a:lnTo>
                <a:lnTo>
                  <a:pt x="52" y="160"/>
                </a:lnTo>
                <a:lnTo>
                  <a:pt x="44" y="160"/>
                </a:lnTo>
                <a:lnTo>
                  <a:pt x="36" y="156"/>
                </a:lnTo>
                <a:lnTo>
                  <a:pt x="24" y="148"/>
                </a:lnTo>
                <a:lnTo>
                  <a:pt x="16" y="136"/>
                </a:lnTo>
                <a:lnTo>
                  <a:pt x="4" y="128"/>
                </a:lnTo>
                <a:lnTo>
                  <a:pt x="0" y="120"/>
                </a:lnTo>
                <a:lnTo>
                  <a:pt x="0" y="116"/>
                </a:lnTo>
                <a:lnTo>
                  <a:pt x="0" y="112"/>
                </a:lnTo>
                <a:lnTo>
                  <a:pt x="0" y="108"/>
                </a:lnTo>
                <a:lnTo>
                  <a:pt x="0" y="104"/>
                </a:lnTo>
                <a:lnTo>
                  <a:pt x="4" y="100"/>
                </a:lnTo>
                <a:lnTo>
                  <a:pt x="8" y="96"/>
                </a:lnTo>
                <a:lnTo>
                  <a:pt x="16" y="96"/>
                </a:lnTo>
                <a:lnTo>
                  <a:pt x="24" y="96"/>
                </a:lnTo>
                <a:lnTo>
                  <a:pt x="32" y="100"/>
                </a:lnTo>
                <a:lnTo>
                  <a:pt x="36" y="100"/>
                </a:lnTo>
                <a:lnTo>
                  <a:pt x="40" y="100"/>
                </a:lnTo>
                <a:lnTo>
                  <a:pt x="44" y="104"/>
                </a:lnTo>
                <a:lnTo>
                  <a:pt x="44" y="100"/>
                </a:lnTo>
                <a:lnTo>
                  <a:pt x="48" y="100"/>
                </a:lnTo>
                <a:lnTo>
                  <a:pt x="52" y="100"/>
                </a:lnTo>
                <a:lnTo>
                  <a:pt x="56" y="100"/>
                </a:lnTo>
                <a:lnTo>
                  <a:pt x="60" y="96"/>
                </a:lnTo>
                <a:lnTo>
                  <a:pt x="68" y="96"/>
                </a:lnTo>
                <a:lnTo>
                  <a:pt x="72" y="92"/>
                </a:lnTo>
                <a:lnTo>
                  <a:pt x="84" y="88"/>
                </a:lnTo>
                <a:lnTo>
                  <a:pt x="92" y="84"/>
                </a:lnTo>
                <a:lnTo>
                  <a:pt x="104" y="80"/>
                </a:lnTo>
                <a:lnTo>
                  <a:pt x="116" y="76"/>
                </a:lnTo>
                <a:lnTo>
                  <a:pt x="128" y="72"/>
                </a:lnTo>
                <a:lnTo>
                  <a:pt x="140" y="64"/>
                </a:lnTo>
                <a:lnTo>
                  <a:pt x="156" y="60"/>
                </a:lnTo>
                <a:lnTo>
                  <a:pt x="172" y="52"/>
                </a:lnTo>
                <a:lnTo>
                  <a:pt x="192" y="48"/>
                </a:lnTo>
                <a:lnTo>
                  <a:pt x="208" y="40"/>
                </a:lnTo>
                <a:lnTo>
                  <a:pt x="224" y="32"/>
                </a:lnTo>
                <a:lnTo>
                  <a:pt x="240" y="28"/>
                </a:lnTo>
                <a:lnTo>
                  <a:pt x="256" y="24"/>
                </a:lnTo>
                <a:lnTo>
                  <a:pt x="268" y="20"/>
                </a:lnTo>
                <a:lnTo>
                  <a:pt x="280" y="16"/>
                </a:lnTo>
                <a:lnTo>
                  <a:pt x="292" y="12"/>
                </a:lnTo>
                <a:lnTo>
                  <a:pt x="300" y="8"/>
                </a:lnTo>
                <a:lnTo>
                  <a:pt x="308" y="4"/>
                </a:lnTo>
                <a:lnTo>
                  <a:pt x="316" y="4"/>
                </a:lnTo>
                <a:lnTo>
                  <a:pt x="324" y="4"/>
                </a:lnTo>
                <a:lnTo>
                  <a:pt x="328" y="0"/>
                </a:lnTo>
                <a:lnTo>
                  <a:pt x="332" y="0"/>
                </a:lnTo>
                <a:lnTo>
                  <a:pt x="336" y="0"/>
                </a:lnTo>
                <a:lnTo>
                  <a:pt x="340" y="4"/>
                </a:lnTo>
                <a:lnTo>
                  <a:pt x="340" y="4"/>
                </a:lnTo>
                <a:lnTo>
                  <a:pt x="340" y="4"/>
                </a:lnTo>
                <a:lnTo>
                  <a:pt x="340" y="8"/>
                </a:lnTo>
                <a:lnTo>
                  <a:pt x="336" y="12"/>
                </a:lnTo>
                <a:lnTo>
                  <a:pt x="332" y="12"/>
                </a:lnTo>
                <a:lnTo>
                  <a:pt x="328" y="16"/>
                </a:lnTo>
                <a:lnTo>
                  <a:pt x="324" y="20"/>
                </a:lnTo>
                <a:lnTo>
                  <a:pt x="316" y="24"/>
                </a:lnTo>
                <a:lnTo>
                  <a:pt x="308" y="32"/>
                </a:lnTo>
                <a:lnTo>
                  <a:pt x="300" y="36"/>
                </a:lnTo>
                <a:lnTo>
                  <a:pt x="292" y="44"/>
                </a:lnTo>
                <a:lnTo>
                  <a:pt x="280" y="48"/>
                </a:lnTo>
                <a:lnTo>
                  <a:pt x="268" y="56"/>
                </a:lnTo>
                <a:lnTo>
                  <a:pt x="256" y="64"/>
                </a:lnTo>
                <a:lnTo>
                  <a:pt x="240" y="72"/>
                </a:lnTo>
                <a:lnTo>
                  <a:pt x="224" y="80"/>
                </a:lnTo>
                <a:lnTo>
                  <a:pt x="208" y="88"/>
                </a:lnTo>
                <a:lnTo>
                  <a:pt x="208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538">
            <a:extLst>
              <a:ext uri="{FF2B5EF4-FFF2-40B4-BE49-F238E27FC236}">
                <a16:creationId xmlns:a16="http://schemas.microsoft.com/office/drawing/2014/main" xmlns="" id="{54A090E2-248A-483B-A56A-C6F7C85A0436}"/>
              </a:ext>
            </a:extLst>
          </p:cNvPr>
          <p:cNvSpPr>
            <a:spLocks/>
          </p:cNvSpPr>
          <p:nvPr/>
        </p:nvSpPr>
        <p:spPr bwMode="auto">
          <a:xfrm>
            <a:off x="1475724" y="1230857"/>
            <a:ext cx="405059" cy="942237"/>
          </a:xfrm>
          <a:custGeom>
            <a:avLst/>
            <a:gdLst>
              <a:gd name="T0" fmla="*/ 24 w 104"/>
              <a:gd name="T1" fmla="*/ 0 h 200"/>
              <a:gd name="T2" fmla="*/ 36 w 104"/>
              <a:gd name="T3" fmla="*/ 0 h 200"/>
              <a:gd name="T4" fmla="*/ 48 w 104"/>
              <a:gd name="T5" fmla="*/ 4 h 200"/>
              <a:gd name="T6" fmla="*/ 64 w 104"/>
              <a:gd name="T7" fmla="*/ 8 h 200"/>
              <a:gd name="T8" fmla="*/ 80 w 104"/>
              <a:gd name="T9" fmla="*/ 12 h 200"/>
              <a:gd name="T10" fmla="*/ 92 w 104"/>
              <a:gd name="T11" fmla="*/ 68 h 200"/>
              <a:gd name="T12" fmla="*/ 100 w 104"/>
              <a:gd name="T13" fmla="*/ 128 h 200"/>
              <a:gd name="T14" fmla="*/ 104 w 104"/>
              <a:gd name="T15" fmla="*/ 144 h 200"/>
              <a:gd name="T16" fmla="*/ 104 w 104"/>
              <a:gd name="T17" fmla="*/ 160 h 200"/>
              <a:gd name="T18" fmla="*/ 104 w 104"/>
              <a:gd name="T19" fmla="*/ 168 h 200"/>
              <a:gd name="T20" fmla="*/ 100 w 104"/>
              <a:gd name="T21" fmla="*/ 180 h 200"/>
              <a:gd name="T22" fmla="*/ 100 w 104"/>
              <a:gd name="T23" fmla="*/ 188 h 200"/>
              <a:gd name="T24" fmla="*/ 96 w 104"/>
              <a:gd name="T25" fmla="*/ 192 h 200"/>
              <a:gd name="T26" fmla="*/ 92 w 104"/>
              <a:gd name="T27" fmla="*/ 196 h 200"/>
              <a:gd name="T28" fmla="*/ 88 w 104"/>
              <a:gd name="T29" fmla="*/ 200 h 200"/>
              <a:gd name="T30" fmla="*/ 80 w 104"/>
              <a:gd name="T31" fmla="*/ 200 h 200"/>
              <a:gd name="T32" fmla="*/ 76 w 104"/>
              <a:gd name="T33" fmla="*/ 196 h 200"/>
              <a:gd name="T34" fmla="*/ 72 w 104"/>
              <a:gd name="T35" fmla="*/ 192 h 200"/>
              <a:gd name="T36" fmla="*/ 68 w 104"/>
              <a:gd name="T37" fmla="*/ 188 h 200"/>
              <a:gd name="T38" fmla="*/ 64 w 104"/>
              <a:gd name="T39" fmla="*/ 184 h 200"/>
              <a:gd name="T40" fmla="*/ 60 w 104"/>
              <a:gd name="T41" fmla="*/ 176 h 200"/>
              <a:gd name="T42" fmla="*/ 60 w 104"/>
              <a:gd name="T43" fmla="*/ 164 h 200"/>
              <a:gd name="T44" fmla="*/ 56 w 104"/>
              <a:gd name="T45" fmla="*/ 152 h 200"/>
              <a:gd name="T46" fmla="*/ 48 w 104"/>
              <a:gd name="T47" fmla="*/ 128 h 200"/>
              <a:gd name="T48" fmla="*/ 44 w 104"/>
              <a:gd name="T49" fmla="*/ 108 h 200"/>
              <a:gd name="T50" fmla="*/ 40 w 104"/>
              <a:gd name="T51" fmla="*/ 88 h 200"/>
              <a:gd name="T52" fmla="*/ 36 w 104"/>
              <a:gd name="T53" fmla="*/ 72 h 200"/>
              <a:gd name="T54" fmla="*/ 28 w 104"/>
              <a:gd name="T55" fmla="*/ 56 h 200"/>
              <a:gd name="T56" fmla="*/ 24 w 104"/>
              <a:gd name="T57" fmla="*/ 44 h 200"/>
              <a:gd name="T58" fmla="*/ 16 w 104"/>
              <a:gd name="T59" fmla="*/ 36 h 200"/>
              <a:gd name="T60" fmla="*/ 12 w 104"/>
              <a:gd name="T61" fmla="*/ 28 h 200"/>
              <a:gd name="T62" fmla="*/ 4 w 104"/>
              <a:gd name="T63" fmla="*/ 24 h 200"/>
              <a:gd name="T64" fmla="*/ 0 w 104"/>
              <a:gd name="T65" fmla="*/ 20 h 200"/>
              <a:gd name="T66" fmla="*/ 0 w 104"/>
              <a:gd name="T67" fmla="*/ 12 h 200"/>
              <a:gd name="T68" fmla="*/ 0 w 104"/>
              <a:gd name="T69" fmla="*/ 8 h 200"/>
              <a:gd name="T70" fmla="*/ 0 w 104"/>
              <a:gd name="T71" fmla="*/ 4 h 200"/>
              <a:gd name="T72" fmla="*/ 4 w 104"/>
              <a:gd name="T73" fmla="*/ 4 h 200"/>
              <a:gd name="T74" fmla="*/ 12 w 104"/>
              <a:gd name="T75" fmla="*/ 0 h 200"/>
              <a:gd name="T76" fmla="*/ 24 w 104"/>
              <a:gd name="T77" fmla="*/ 0 h 200"/>
              <a:gd name="T78" fmla="*/ 24 w 104"/>
              <a:gd name="T79" fmla="*/ 0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4" h="200">
                <a:moveTo>
                  <a:pt x="24" y="0"/>
                </a:moveTo>
                <a:lnTo>
                  <a:pt x="36" y="0"/>
                </a:lnTo>
                <a:lnTo>
                  <a:pt x="48" y="4"/>
                </a:lnTo>
                <a:lnTo>
                  <a:pt x="64" y="8"/>
                </a:lnTo>
                <a:lnTo>
                  <a:pt x="80" y="12"/>
                </a:lnTo>
                <a:lnTo>
                  <a:pt x="92" y="68"/>
                </a:lnTo>
                <a:lnTo>
                  <a:pt x="100" y="128"/>
                </a:lnTo>
                <a:lnTo>
                  <a:pt x="104" y="144"/>
                </a:lnTo>
                <a:lnTo>
                  <a:pt x="104" y="160"/>
                </a:lnTo>
                <a:lnTo>
                  <a:pt x="104" y="168"/>
                </a:lnTo>
                <a:lnTo>
                  <a:pt x="100" y="180"/>
                </a:lnTo>
                <a:lnTo>
                  <a:pt x="100" y="188"/>
                </a:lnTo>
                <a:lnTo>
                  <a:pt x="96" y="192"/>
                </a:lnTo>
                <a:lnTo>
                  <a:pt x="92" y="196"/>
                </a:lnTo>
                <a:lnTo>
                  <a:pt x="88" y="200"/>
                </a:lnTo>
                <a:lnTo>
                  <a:pt x="80" y="200"/>
                </a:lnTo>
                <a:lnTo>
                  <a:pt x="76" y="196"/>
                </a:lnTo>
                <a:lnTo>
                  <a:pt x="72" y="192"/>
                </a:lnTo>
                <a:lnTo>
                  <a:pt x="68" y="188"/>
                </a:lnTo>
                <a:lnTo>
                  <a:pt x="64" y="184"/>
                </a:lnTo>
                <a:lnTo>
                  <a:pt x="60" y="176"/>
                </a:lnTo>
                <a:lnTo>
                  <a:pt x="60" y="164"/>
                </a:lnTo>
                <a:lnTo>
                  <a:pt x="56" y="152"/>
                </a:lnTo>
                <a:lnTo>
                  <a:pt x="48" y="128"/>
                </a:lnTo>
                <a:lnTo>
                  <a:pt x="44" y="108"/>
                </a:lnTo>
                <a:lnTo>
                  <a:pt x="40" y="88"/>
                </a:lnTo>
                <a:lnTo>
                  <a:pt x="36" y="72"/>
                </a:lnTo>
                <a:lnTo>
                  <a:pt x="28" y="56"/>
                </a:lnTo>
                <a:lnTo>
                  <a:pt x="24" y="44"/>
                </a:lnTo>
                <a:lnTo>
                  <a:pt x="16" y="36"/>
                </a:lnTo>
                <a:lnTo>
                  <a:pt x="12" y="28"/>
                </a:ln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12" y="0"/>
                </a:lnTo>
                <a:lnTo>
                  <a:pt x="24" y="0"/>
                </a:lnTo>
                <a:lnTo>
                  <a:pt x="24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539">
            <a:extLst>
              <a:ext uri="{FF2B5EF4-FFF2-40B4-BE49-F238E27FC236}">
                <a16:creationId xmlns:a16="http://schemas.microsoft.com/office/drawing/2014/main" xmlns="" id="{7590348B-03EC-424B-AB64-25DB78CCB703}"/>
              </a:ext>
            </a:extLst>
          </p:cNvPr>
          <p:cNvSpPr>
            <a:spLocks/>
          </p:cNvSpPr>
          <p:nvPr/>
        </p:nvSpPr>
        <p:spPr bwMode="auto">
          <a:xfrm>
            <a:off x="2270263" y="552446"/>
            <a:ext cx="342742" cy="2638264"/>
          </a:xfrm>
          <a:custGeom>
            <a:avLst/>
            <a:gdLst>
              <a:gd name="T0" fmla="*/ 4 w 88"/>
              <a:gd name="T1" fmla="*/ 0 h 560"/>
              <a:gd name="T2" fmla="*/ 12 w 88"/>
              <a:gd name="T3" fmla="*/ 0 h 560"/>
              <a:gd name="T4" fmla="*/ 24 w 88"/>
              <a:gd name="T5" fmla="*/ 0 h 560"/>
              <a:gd name="T6" fmla="*/ 36 w 88"/>
              <a:gd name="T7" fmla="*/ 0 h 560"/>
              <a:gd name="T8" fmla="*/ 56 w 88"/>
              <a:gd name="T9" fmla="*/ 8 h 560"/>
              <a:gd name="T10" fmla="*/ 72 w 88"/>
              <a:gd name="T11" fmla="*/ 12 h 560"/>
              <a:gd name="T12" fmla="*/ 80 w 88"/>
              <a:gd name="T13" fmla="*/ 16 h 560"/>
              <a:gd name="T14" fmla="*/ 88 w 88"/>
              <a:gd name="T15" fmla="*/ 24 h 560"/>
              <a:gd name="T16" fmla="*/ 88 w 88"/>
              <a:gd name="T17" fmla="*/ 36 h 560"/>
              <a:gd name="T18" fmla="*/ 84 w 88"/>
              <a:gd name="T19" fmla="*/ 44 h 560"/>
              <a:gd name="T20" fmla="*/ 84 w 88"/>
              <a:gd name="T21" fmla="*/ 48 h 560"/>
              <a:gd name="T22" fmla="*/ 84 w 88"/>
              <a:gd name="T23" fmla="*/ 60 h 560"/>
              <a:gd name="T24" fmla="*/ 80 w 88"/>
              <a:gd name="T25" fmla="*/ 76 h 560"/>
              <a:gd name="T26" fmla="*/ 80 w 88"/>
              <a:gd name="T27" fmla="*/ 100 h 560"/>
              <a:gd name="T28" fmla="*/ 80 w 88"/>
              <a:gd name="T29" fmla="*/ 128 h 560"/>
              <a:gd name="T30" fmla="*/ 80 w 88"/>
              <a:gd name="T31" fmla="*/ 164 h 560"/>
              <a:gd name="T32" fmla="*/ 80 w 88"/>
              <a:gd name="T33" fmla="*/ 208 h 560"/>
              <a:gd name="T34" fmla="*/ 80 w 88"/>
              <a:gd name="T35" fmla="*/ 256 h 560"/>
              <a:gd name="T36" fmla="*/ 80 w 88"/>
              <a:gd name="T37" fmla="*/ 308 h 560"/>
              <a:gd name="T38" fmla="*/ 80 w 88"/>
              <a:gd name="T39" fmla="*/ 352 h 560"/>
              <a:gd name="T40" fmla="*/ 80 w 88"/>
              <a:gd name="T41" fmla="*/ 392 h 560"/>
              <a:gd name="T42" fmla="*/ 76 w 88"/>
              <a:gd name="T43" fmla="*/ 424 h 560"/>
              <a:gd name="T44" fmla="*/ 76 w 88"/>
              <a:gd name="T45" fmla="*/ 456 h 560"/>
              <a:gd name="T46" fmla="*/ 76 w 88"/>
              <a:gd name="T47" fmla="*/ 480 h 560"/>
              <a:gd name="T48" fmla="*/ 76 w 88"/>
              <a:gd name="T49" fmla="*/ 500 h 560"/>
              <a:gd name="T50" fmla="*/ 72 w 88"/>
              <a:gd name="T51" fmla="*/ 512 h 560"/>
              <a:gd name="T52" fmla="*/ 68 w 88"/>
              <a:gd name="T53" fmla="*/ 532 h 560"/>
              <a:gd name="T54" fmla="*/ 64 w 88"/>
              <a:gd name="T55" fmla="*/ 548 h 560"/>
              <a:gd name="T56" fmla="*/ 56 w 88"/>
              <a:gd name="T57" fmla="*/ 560 h 560"/>
              <a:gd name="T58" fmla="*/ 52 w 88"/>
              <a:gd name="T59" fmla="*/ 560 h 560"/>
              <a:gd name="T60" fmla="*/ 44 w 88"/>
              <a:gd name="T61" fmla="*/ 560 h 560"/>
              <a:gd name="T62" fmla="*/ 36 w 88"/>
              <a:gd name="T63" fmla="*/ 552 h 560"/>
              <a:gd name="T64" fmla="*/ 32 w 88"/>
              <a:gd name="T65" fmla="*/ 540 h 560"/>
              <a:gd name="T66" fmla="*/ 28 w 88"/>
              <a:gd name="T67" fmla="*/ 528 h 560"/>
              <a:gd name="T68" fmla="*/ 24 w 88"/>
              <a:gd name="T69" fmla="*/ 496 h 560"/>
              <a:gd name="T70" fmla="*/ 20 w 88"/>
              <a:gd name="T71" fmla="*/ 468 h 560"/>
              <a:gd name="T72" fmla="*/ 20 w 88"/>
              <a:gd name="T73" fmla="*/ 456 h 560"/>
              <a:gd name="T74" fmla="*/ 20 w 88"/>
              <a:gd name="T75" fmla="*/ 444 h 560"/>
              <a:gd name="T76" fmla="*/ 20 w 88"/>
              <a:gd name="T77" fmla="*/ 424 h 560"/>
              <a:gd name="T78" fmla="*/ 16 w 88"/>
              <a:gd name="T79" fmla="*/ 396 h 560"/>
              <a:gd name="T80" fmla="*/ 16 w 88"/>
              <a:gd name="T81" fmla="*/ 364 h 560"/>
              <a:gd name="T82" fmla="*/ 16 w 88"/>
              <a:gd name="T83" fmla="*/ 328 h 560"/>
              <a:gd name="T84" fmla="*/ 16 w 88"/>
              <a:gd name="T85" fmla="*/ 284 h 560"/>
              <a:gd name="T86" fmla="*/ 16 w 88"/>
              <a:gd name="T87" fmla="*/ 236 h 560"/>
              <a:gd name="T88" fmla="*/ 16 w 88"/>
              <a:gd name="T89" fmla="*/ 188 h 560"/>
              <a:gd name="T90" fmla="*/ 16 w 88"/>
              <a:gd name="T91" fmla="*/ 144 h 560"/>
              <a:gd name="T92" fmla="*/ 16 w 88"/>
              <a:gd name="T93" fmla="*/ 108 h 560"/>
              <a:gd name="T94" fmla="*/ 12 w 88"/>
              <a:gd name="T95" fmla="*/ 80 h 560"/>
              <a:gd name="T96" fmla="*/ 12 w 88"/>
              <a:gd name="T97" fmla="*/ 56 h 560"/>
              <a:gd name="T98" fmla="*/ 8 w 88"/>
              <a:gd name="T99" fmla="*/ 36 h 560"/>
              <a:gd name="T100" fmla="*/ 8 w 88"/>
              <a:gd name="T101" fmla="*/ 24 h 560"/>
              <a:gd name="T102" fmla="*/ 8 w 88"/>
              <a:gd name="T103" fmla="*/ 20 h 560"/>
              <a:gd name="T104" fmla="*/ 0 w 88"/>
              <a:gd name="T105" fmla="*/ 12 h 560"/>
              <a:gd name="T106" fmla="*/ 4 w 88"/>
              <a:gd name="T107" fmla="*/ 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8" h="560">
                <a:moveTo>
                  <a:pt x="4" y="0"/>
                </a:move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28" y="0"/>
                </a:lnTo>
                <a:lnTo>
                  <a:pt x="36" y="0"/>
                </a:lnTo>
                <a:lnTo>
                  <a:pt x="48" y="4"/>
                </a:lnTo>
                <a:lnTo>
                  <a:pt x="56" y="8"/>
                </a:lnTo>
                <a:lnTo>
                  <a:pt x="64" y="8"/>
                </a:lnTo>
                <a:lnTo>
                  <a:pt x="72" y="12"/>
                </a:lnTo>
                <a:lnTo>
                  <a:pt x="76" y="12"/>
                </a:lnTo>
                <a:lnTo>
                  <a:pt x="80" y="16"/>
                </a:lnTo>
                <a:lnTo>
                  <a:pt x="84" y="20"/>
                </a:lnTo>
                <a:lnTo>
                  <a:pt x="88" y="24"/>
                </a:lnTo>
                <a:lnTo>
                  <a:pt x="88" y="28"/>
                </a:lnTo>
                <a:lnTo>
                  <a:pt x="88" y="36"/>
                </a:lnTo>
                <a:lnTo>
                  <a:pt x="88" y="40"/>
                </a:lnTo>
                <a:lnTo>
                  <a:pt x="84" y="44"/>
                </a:lnTo>
                <a:lnTo>
                  <a:pt x="84" y="44"/>
                </a:lnTo>
                <a:lnTo>
                  <a:pt x="84" y="48"/>
                </a:lnTo>
                <a:lnTo>
                  <a:pt x="84" y="52"/>
                </a:lnTo>
                <a:lnTo>
                  <a:pt x="84" y="60"/>
                </a:lnTo>
                <a:lnTo>
                  <a:pt x="84" y="68"/>
                </a:lnTo>
                <a:lnTo>
                  <a:pt x="80" y="76"/>
                </a:lnTo>
                <a:lnTo>
                  <a:pt x="80" y="88"/>
                </a:lnTo>
                <a:lnTo>
                  <a:pt x="80" y="100"/>
                </a:lnTo>
                <a:lnTo>
                  <a:pt x="80" y="112"/>
                </a:lnTo>
                <a:lnTo>
                  <a:pt x="80" y="128"/>
                </a:lnTo>
                <a:lnTo>
                  <a:pt x="80" y="148"/>
                </a:lnTo>
                <a:lnTo>
                  <a:pt x="80" y="164"/>
                </a:lnTo>
                <a:lnTo>
                  <a:pt x="80" y="188"/>
                </a:lnTo>
                <a:lnTo>
                  <a:pt x="80" y="208"/>
                </a:lnTo>
                <a:lnTo>
                  <a:pt x="80" y="232"/>
                </a:lnTo>
                <a:lnTo>
                  <a:pt x="80" y="256"/>
                </a:lnTo>
                <a:lnTo>
                  <a:pt x="80" y="284"/>
                </a:lnTo>
                <a:lnTo>
                  <a:pt x="80" y="308"/>
                </a:lnTo>
                <a:lnTo>
                  <a:pt x="80" y="328"/>
                </a:lnTo>
                <a:lnTo>
                  <a:pt x="80" y="352"/>
                </a:lnTo>
                <a:lnTo>
                  <a:pt x="80" y="372"/>
                </a:lnTo>
                <a:lnTo>
                  <a:pt x="80" y="392"/>
                </a:lnTo>
                <a:lnTo>
                  <a:pt x="76" y="408"/>
                </a:lnTo>
                <a:lnTo>
                  <a:pt x="76" y="424"/>
                </a:lnTo>
                <a:lnTo>
                  <a:pt x="76" y="440"/>
                </a:lnTo>
                <a:lnTo>
                  <a:pt x="76" y="456"/>
                </a:lnTo>
                <a:lnTo>
                  <a:pt x="76" y="468"/>
                </a:lnTo>
                <a:lnTo>
                  <a:pt x="76" y="480"/>
                </a:lnTo>
                <a:lnTo>
                  <a:pt x="76" y="488"/>
                </a:lnTo>
                <a:lnTo>
                  <a:pt x="76" y="500"/>
                </a:lnTo>
                <a:lnTo>
                  <a:pt x="76" y="504"/>
                </a:lnTo>
                <a:lnTo>
                  <a:pt x="72" y="512"/>
                </a:lnTo>
                <a:lnTo>
                  <a:pt x="72" y="524"/>
                </a:lnTo>
                <a:lnTo>
                  <a:pt x="68" y="532"/>
                </a:lnTo>
                <a:lnTo>
                  <a:pt x="64" y="544"/>
                </a:lnTo>
                <a:lnTo>
                  <a:pt x="64" y="548"/>
                </a:lnTo>
                <a:lnTo>
                  <a:pt x="60" y="556"/>
                </a:lnTo>
                <a:lnTo>
                  <a:pt x="56" y="560"/>
                </a:lnTo>
                <a:lnTo>
                  <a:pt x="52" y="560"/>
                </a:lnTo>
                <a:lnTo>
                  <a:pt x="52" y="560"/>
                </a:lnTo>
                <a:lnTo>
                  <a:pt x="48" y="560"/>
                </a:lnTo>
                <a:lnTo>
                  <a:pt x="44" y="560"/>
                </a:lnTo>
                <a:lnTo>
                  <a:pt x="40" y="556"/>
                </a:lnTo>
                <a:lnTo>
                  <a:pt x="36" y="552"/>
                </a:lnTo>
                <a:lnTo>
                  <a:pt x="36" y="548"/>
                </a:lnTo>
                <a:lnTo>
                  <a:pt x="32" y="540"/>
                </a:lnTo>
                <a:lnTo>
                  <a:pt x="32" y="536"/>
                </a:lnTo>
                <a:lnTo>
                  <a:pt x="28" y="528"/>
                </a:lnTo>
                <a:lnTo>
                  <a:pt x="24" y="508"/>
                </a:lnTo>
                <a:lnTo>
                  <a:pt x="24" y="496"/>
                </a:lnTo>
                <a:lnTo>
                  <a:pt x="20" y="480"/>
                </a:lnTo>
                <a:lnTo>
                  <a:pt x="20" y="468"/>
                </a:lnTo>
                <a:lnTo>
                  <a:pt x="20" y="464"/>
                </a:lnTo>
                <a:lnTo>
                  <a:pt x="20" y="456"/>
                </a:lnTo>
                <a:lnTo>
                  <a:pt x="20" y="452"/>
                </a:lnTo>
                <a:lnTo>
                  <a:pt x="20" y="444"/>
                </a:lnTo>
                <a:lnTo>
                  <a:pt x="20" y="432"/>
                </a:lnTo>
                <a:lnTo>
                  <a:pt x="20" y="424"/>
                </a:lnTo>
                <a:lnTo>
                  <a:pt x="20" y="412"/>
                </a:lnTo>
                <a:lnTo>
                  <a:pt x="16" y="396"/>
                </a:lnTo>
                <a:lnTo>
                  <a:pt x="16" y="384"/>
                </a:lnTo>
                <a:lnTo>
                  <a:pt x="16" y="364"/>
                </a:lnTo>
                <a:lnTo>
                  <a:pt x="16" y="348"/>
                </a:lnTo>
                <a:lnTo>
                  <a:pt x="16" y="328"/>
                </a:lnTo>
                <a:lnTo>
                  <a:pt x="16" y="308"/>
                </a:lnTo>
                <a:lnTo>
                  <a:pt x="16" y="284"/>
                </a:lnTo>
                <a:lnTo>
                  <a:pt x="16" y="260"/>
                </a:lnTo>
                <a:lnTo>
                  <a:pt x="16" y="236"/>
                </a:lnTo>
                <a:lnTo>
                  <a:pt x="16" y="212"/>
                </a:lnTo>
                <a:lnTo>
                  <a:pt x="16" y="188"/>
                </a:lnTo>
                <a:lnTo>
                  <a:pt x="16" y="164"/>
                </a:lnTo>
                <a:lnTo>
                  <a:pt x="16" y="144"/>
                </a:lnTo>
                <a:lnTo>
                  <a:pt x="16" y="128"/>
                </a:lnTo>
                <a:lnTo>
                  <a:pt x="16" y="108"/>
                </a:lnTo>
                <a:lnTo>
                  <a:pt x="12" y="92"/>
                </a:lnTo>
                <a:lnTo>
                  <a:pt x="12" y="80"/>
                </a:lnTo>
                <a:lnTo>
                  <a:pt x="12" y="64"/>
                </a:lnTo>
                <a:lnTo>
                  <a:pt x="12" y="56"/>
                </a:lnTo>
                <a:lnTo>
                  <a:pt x="12" y="44"/>
                </a:lnTo>
                <a:lnTo>
                  <a:pt x="8" y="36"/>
                </a:lnTo>
                <a:lnTo>
                  <a:pt x="8" y="32"/>
                </a:lnTo>
                <a:lnTo>
                  <a:pt x="8" y="24"/>
                </a:lnTo>
                <a:lnTo>
                  <a:pt x="8" y="20"/>
                </a:lnTo>
                <a:lnTo>
                  <a:pt x="8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43" name="Freeform 540">
            <a:extLst>
              <a:ext uri="{FF2B5EF4-FFF2-40B4-BE49-F238E27FC236}">
                <a16:creationId xmlns:a16="http://schemas.microsoft.com/office/drawing/2014/main" xmlns="" id="{421CDCBA-005A-42AF-80F9-387508056422}"/>
              </a:ext>
            </a:extLst>
          </p:cNvPr>
          <p:cNvSpPr>
            <a:spLocks/>
          </p:cNvSpPr>
          <p:nvPr/>
        </p:nvSpPr>
        <p:spPr bwMode="auto">
          <a:xfrm>
            <a:off x="1787308" y="1815044"/>
            <a:ext cx="1433286" cy="169603"/>
          </a:xfrm>
          <a:custGeom>
            <a:avLst/>
            <a:gdLst>
              <a:gd name="T0" fmla="*/ 356 w 368"/>
              <a:gd name="T1" fmla="*/ 4 h 36"/>
              <a:gd name="T2" fmla="*/ 360 w 368"/>
              <a:gd name="T3" fmla="*/ 4 h 36"/>
              <a:gd name="T4" fmla="*/ 364 w 368"/>
              <a:gd name="T5" fmla="*/ 8 h 36"/>
              <a:gd name="T6" fmla="*/ 368 w 368"/>
              <a:gd name="T7" fmla="*/ 8 h 36"/>
              <a:gd name="T8" fmla="*/ 368 w 368"/>
              <a:gd name="T9" fmla="*/ 8 h 36"/>
              <a:gd name="T10" fmla="*/ 368 w 368"/>
              <a:gd name="T11" fmla="*/ 12 h 36"/>
              <a:gd name="T12" fmla="*/ 364 w 368"/>
              <a:gd name="T13" fmla="*/ 12 h 36"/>
              <a:gd name="T14" fmla="*/ 364 w 368"/>
              <a:gd name="T15" fmla="*/ 16 h 36"/>
              <a:gd name="T16" fmla="*/ 360 w 368"/>
              <a:gd name="T17" fmla="*/ 16 h 36"/>
              <a:gd name="T18" fmla="*/ 356 w 368"/>
              <a:gd name="T19" fmla="*/ 16 h 36"/>
              <a:gd name="T20" fmla="*/ 352 w 368"/>
              <a:gd name="T21" fmla="*/ 16 h 36"/>
              <a:gd name="T22" fmla="*/ 348 w 368"/>
              <a:gd name="T23" fmla="*/ 16 h 36"/>
              <a:gd name="T24" fmla="*/ 340 w 368"/>
              <a:gd name="T25" fmla="*/ 16 h 36"/>
              <a:gd name="T26" fmla="*/ 332 w 368"/>
              <a:gd name="T27" fmla="*/ 16 h 36"/>
              <a:gd name="T28" fmla="*/ 324 w 368"/>
              <a:gd name="T29" fmla="*/ 16 h 36"/>
              <a:gd name="T30" fmla="*/ 316 w 368"/>
              <a:gd name="T31" fmla="*/ 16 h 36"/>
              <a:gd name="T32" fmla="*/ 304 w 368"/>
              <a:gd name="T33" fmla="*/ 16 h 36"/>
              <a:gd name="T34" fmla="*/ 288 w 368"/>
              <a:gd name="T35" fmla="*/ 16 h 36"/>
              <a:gd name="T36" fmla="*/ 276 w 368"/>
              <a:gd name="T37" fmla="*/ 20 h 36"/>
              <a:gd name="T38" fmla="*/ 260 w 368"/>
              <a:gd name="T39" fmla="*/ 20 h 36"/>
              <a:gd name="T40" fmla="*/ 240 w 368"/>
              <a:gd name="T41" fmla="*/ 20 h 36"/>
              <a:gd name="T42" fmla="*/ 220 w 368"/>
              <a:gd name="T43" fmla="*/ 24 h 36"/>
              <a:gd name="T44" fmla="*/ 200 w 368"/>
              <a:gd name="T45" fmla="*/ 24 h 36"/>
              <a:gd name="T46" fmla="*/ 172 w 368"/>
              <a:gd name="T47" fmla="*/ 24 h 36"/>
              <a:gd name="T48" fmla="*/ 148 w 368"/>
              <a:gd name="T49" fmla="*/ 28 h 36"/>
              <a:gd name="T50" fmla="*/ 120 w 368"/>
              <a:gd name="T51" fmla="*/ 32 h 36"/>
              <a:gd name="T52" fmla="*/ 96 w 368"/>
              <a:gd name="T53" fmla="*/ 32 h 36"/>
              <a:gd name="T54" fmla="*/ 76 w 368"/>
              <a:gd name="T55" fmla="*/ 36 h 36"/>
              <a:gd name="T56" fmla="*/ 56 w 368"/>
              <a:gd name="T57" fmla="*/ 36 h 36"/>
              <a:gd name="T58" fmla="*/ 40 w 368"/>
              <a:gd name="T59" fmla="*/ 36 h 36"/>
              <a:gd name="T60" fmla="*/ 24 w 368"/>
              <a:gd name="T61" fmla="*/ 36 h 36"/>
              <a:gd name="T62" fmla="*/ 12 w 368"/>
              <a:gd name="T63" fmla="*/ 36 h 36"/>
              <a:gd name="T64" fmla="*/ 0 w 368"/>
              <a:gd name="T65" fmla="*/ 36 h 36"/>
              <a:gd name="T66" fmla="*/ 0 w 368"/>
              <a:gd name="T67" fmla="*/ 24 h 36"/>
              <a:gd name="T68" fmla="*/ 8 w 368"/>
              <a:gd name="T69" fmla="*/ 24 h 36"/>
              <a:gd name="T70" fmla="*/ 20 w 368"/>
              <a:gd name="T71" fmla="*/ 24 h 36"/>
              <a:gd name="T72" fmla="*/ 32 w 368"/>
              <a:gd name="T73" fmla="*/ 24 h 36"/>
              <a:gd name="T74" fmla="*/ 44 w 368"/>
              <a:gd name="T75" fmla="*/ 24 h 36"/>
              <a:gd name="T76" fmla="*/ 52 w 368"/>
              <a:gd name="T77" fmla="*/ 24 h 36"/>
              <a:gd name="T78" fmla="*/ 64 w 368"/>
              <a:gd name="T79" fmla="*/ 20 h 36"/>
              <a:gd name="T80" fmla="*/ 80 w 368"/>
              <a:gd name="T81" fmla="*/ 20 h 36"/>
              <a:gd name="T82" fmla="*/ 96 w 368"/>
              <a:gd name="T83" fmla="*/ 20 h 36"/>
              <a:gd name="T84" fmla="*/ 116 w 368"/>
              <a:gd name="T85" fmla="*/ 16 h 36"/>
              <a:gd name="T86" fmla="*/ 140 w 368"/>
              <a:gd name="T87" fmla="*/ 16 h 36"/>
              <a:gd name="T88" fmla="*/ 168 w 368"/>
              <a:gd name="T89" fmla="*/ 12 h 36"/>
              <a:gd name="T90" fmla="*/ 196 w 368"/>
              <a:gd name="T91" fmla="*/ 8 h 36"/>
              <a:gd name="T92" fmla="*/ 228 w 368"/>
              <a:gd name="T93" fmla="*/ 8 h 36"/>
              <a:gd name="T94" fmla="*/ 252 w 368"/>
              <a:gd name="T95" fmla="*/ 4 h 36"/>
              <a:gd name="T96" fmla="*/ 276 w 368"/>
              <a:gd name="T97" fmla="*/ 4 h 36"/>
              <a:gd name="T98" fmla="*/ 296 w 368"/>
              <a:gd name="T99" fmla="*/ 0 h 36"/>
              <a:gd name="T100" fmla="*/ 308 w 368"/>
              <a:gd name="T101" fmla="*/ 0 h 36"/>
              <a:gd name="T102" fmla="*/ 320 w 368"/>
              <a:gd name="T103" fmla="*/ 0 h 36"/>
              <a:gd name="T104" fmla="*/ 332 w 368"/>
              <a:gd name="T105" fmla="*/ 0 h 36"/>
              <a:gd name="T106" fmla="*/ 336 w 368"/>
              <a:gd name="T107" fmla="*/ 0 h 36"/>
              <a:gd name="T108" fmla="*/ 348 w 368"/>
              <a:gd name="T109" fmla="*/ 0 h 36"/>
              <a:gd name="T110" fmla="*/ 356 w 368"/>
              <a:gd name="T111" fmla="*/ 4 h 36"/>
              <a:gd name="T112" fmla="*/ 356 w 368"/>
              <a:gd name="T113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68" h="36">
                <a:moveTo>
                  <a:pt x="356" y="4"/>
                </a:moveTo>
                <a:lnTo>
                  <a:pt x="360" y="4"/>
                </a:lnTo>
                <a:lnTo>
                  <a:pt x="364" y="8"/>
                </a:lnTo>
                <a:lnTo>
                  <a:pt x="368" y="8"/>
                </a:lnTo>
                <a:lnTo>
                  <a:pt x="368" y="8"/>
                </a:lnTo>
                <a:lnTo>
                  <a:pt x="368" y="12"/>
                </a:lnTo>
                <a:lnTo>
                  <a:pt x="364" y="12"/>
                </a:lnTo>
                <a:lnTo>
                  <a:pt x="364" y="16"/>
                </a:lnTo>
                <a:lnTo>
                  <a:pt x="360" y="16"/>
                </a:lnTo>
                <a:lnTo>
                  <a:pt x="356" y="16"/>
                </a:lnTo>
                <a:lnTo>
                  <a:pt x="352" y="16"/>
                </a:lnTo>
                <a:lnTo>
                  <a:pt x="348" y="16"/>
                </a:lnTo>
                <a:lnTo>
                  <a:pt x="340" y="16"/>
                </a:lnTo>
                <a:lnTo>
                  <a:pt x="332" y="16"/>
                </a:lnTo>
                <a:lnTo>
                  <a:pt x="324" y="16"/>
                </a:lnTo>
                <a:lnTo>
                  <a:pt x="316" y="16"/>
                </a:lnTo>
                <a:lnTo>
                  <a:pt x="304" y="16"/>
                </a:lnTo>
                <a:lnTo>
                  <a:pt x="288" y="16"/>
                </a:lnTo>
                <a:lnTo>
                  <a:pt x="276" y="20"/>
                </a:lnTo>
                <a:lnTo>
                  <a:pt x="260" y="20"/>
                </a:lnTo>
                <a:lnTo>
                  <a:pt x="240" y="20"/>
                </a:lnTo>
                <a:lnTo>
                  <a:pt x="220" y="24"/>
                </a:lnTo>
                <a:lnTo>
                  <a:pt x="200" y="24"/>
                </a:lnTo>
                <a:lnTo>
                  <a:pt x="172" y="24"/>
                </a:lnTo>
                <a:lnTo>
                  <a:pt x="148" y="28"/>
                </a:lnTo>
                <a:lnTo>
                  <a:pt x="120" y="32"/>
                </a:lnTo>
                <a:lnTo>
                  <a:pt x="96" y="32"/>
                </a:lnTo>
                <a:lnTo>
                  <a:pt x="76" y="36"/>
                </a:lnTo>
                <a:lnTo>
                  <a:pt x="56" y="36"/>
                </a:lnTo>
                <a:lnTo>
                  <a:pt x="40" y="36"/>
                </a:lnTo>
                <a:lnTo>
                  <a:pt x="24" y="36"/>
                </a:lnTo>
                <a:lnTo>
                  <a:pt x="12" y="36"/>
                </a:lnTo>
                <a:lnTo>
                  <a:pt x="0" y="36"/>
                </a:lnTo>
                <a:lnTo>
                  <a:pt x="0" y="24"/>
                </a:lnTo>
                <a:lnTo>
                  <a:pt x="8" y="24"/>
                </a:lnTo>
                <a:lnTo>
                  <a:pt x="20" y="24"/>
                </a:lnTo>
                <a:lnTo>
                  <a:pt x="32" y="24"/>
                </a:lnTo>
                <a:lnTo>
                  <a:pt x="44" y="24"/>
                </a:lnTo>
                <a:lnTo>
                  <a:pt x="52" y="24"/>
                </a:lnTo>
                <a:lnTo>
                  <a:pt x="64" y="20"/>
                </a:lnTo>
                <a:lnTo>
                  <a:pt x="80" y="20"/>
                </a:lnTo>
                <a:lnTo>
                  <a:pt x="96" y="20"/>
                </a:lnTo>
                <a:lnTo>
                  <a:pt x="116" y="16"/>
                </a:lnTo>
                <a:lnTo>
                  <a:pt x="140" y="16"/>
                </a:lnTo>
                <a:lnTo>
                  <a:pt x="168" y="12"/>
                </a:lnTo>
                <a:lnTo>
                  <a:pt x="196" y="8"/>
                </a:lnTo>
                <a:lnTo>
                  <a:pt x="228" y="8"/>
                </a:lnTo>
                <a:lnTo>
                  <a:pt x="252" y="4"/>
                </a:lnTo>
                <a:lnTo>
                  <a:pt x="276" y="4"/>
                </a:lnTo>
                <a:lnTo>
                  <a:pt x="296" y="0"/>
                </a:lnTo>
                <a:lnTo>
                  <a:pt x="308" y="0"/>
                </a:lnTo>
                <a:lnTo>
                  <a:pt x="320" y="0"/>
                </a:lnTo>
                <a:lnTo>
                  <a:pt x="332" y="0"/>
                </a:lnTo>
                <a:lnTo>
                  <a:pt x="336" y="0"/>
                </a:lnTo>
                <a:lnTo>
                  <a:pt x="348" y="0"/>
                </a:lnTo>
                <a:lnTo>
                  <a:pt x="356" y="4"/>
                </a:lnTo>
                <a:lnTo>
                  <a:pt x="356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543">
            <a:extLst>
              <a:ext uri="{FF2B5EF4-FFF2-40B4-BE49-F238E27FC236}">
                <a16:creationId xmlns:a16="http://schemas.microsoft.com/office/drawing/2014/main" xmlns="" id="{27311EB2-9621-4071-AA0C-6A451F9621EF}"/>
              </a:ext>
            </a:extLst>
          </p:cNvPr>
          <p:cNvSpPr>
            <a:spLocks/>
          </p:cNvSpPr>
          <p:nvPr/>
        </p:nvSpPr>
        <p:spPr bwMode="auto">
          <a:xfrm>
            <a:off x="3262078" y="4197595"/>
            <a:ext cx="296005" cy="2016387"/>
          </a:xfrm>
          <a:custGeom>
            <a:avLst/>
            <a:gdLst>
              <a:gd name="T0" fmla="*/ 8 w 76"/>
              <a:gd name="T1" fmla="*/ 32 h 428"/>
              <a:gd name="T2" fmla="*/ 4 w 76"/>
              <a:gd name="T3" fmla="*/ 24 h 428"/>
              <a:gd name="T4" fmla="*/ 0 w 76"/>
              <a:gd name="T5" fmla="*/ 16 h 428"/>
              <a:gd name="T6" fmla="*/ 4 w 76"/>
              <a:gd name="T7" fmla="*/ 8 h 428"/>
              <a:gd name="T8" fmla="*/ 8 w 76"/>
              <a:gd name="T9" fmla="*/ 4 h 428"/>
              <a:gd name="T10" fmla="*/ 12 w 76"/>
              <a:gd name="T11" fmla="*/ 0 h 428"/>
              <a:gd name="T12" fmla="*/ 16 w 76"/>
              <a:gd name="T13" fmla="*/ 0 h 428"/>
              <a:gd name="T14" fmla="*/ 24 w 76"/>
              <a:gd name="T15" fmla="*/ 0 h 428"/>
              <a:gd name="T16" fmla="*/ 32 w 76"/>
              <a:gd name="T17" fmla="*/ 0 h 428"/>
              <a:gd name="T18" fmla="*/ 40 w 76"/>
              <a:gd name="T19" fmla="*/ 0 h 428"/>
              <a:gd name="T20" fmla="*/ 48 w 76"/>
              <a:gd name="T21" fmla="*/ 4 h 428"/>
              <a:gd name="T22" fmla="*/ 60 w 76"/>
              <a:gd name="T23" fmla="*/ 4 h 428"/>
              <a:gd name="T24" fmla="*/ 76 w 76"/>
              <a:gd name="T25" fmla="*/ 8 h 428"/>
              <a:gd name="T26" fmla="*/ 76 w 76"/>
              <a:gd name="T27" fmla="*/ 60 h 428"/>
              <a:gd name="T28" fmla="*/ 76 w 76"/>
              <a:gd name="T29" fmla="*/ 108 h 428"/>
              <a:gd name="T30" fmla="*/ 72 w 76"/>
              <a:gd name="T31" fmla="*/ 152 h 428"/>
              <a:gd name="T32" fmla="*/ 72 w 76"/>
              <a:gd name="T33" fmla="*/ 196 h 428"/>
              <a:gd name="T34" fmla="*/ 72 w 76"/>
              <a:gd name="T35" fmla="*/ 232 h 428"/>
              <a:gd name="T36" fmla="*/ 72 w 76"/>
              <a:gd name="T37" fmla="*/ 268 h 428"/>
              <a:gd name="T38" fmla="*/ 72 w 76"/>
              <a:gd name="T39" fmla="*/ 296 h 428"/>
              <a:gd name="T40" fmla="*/ 68 w 76"/>
              <a:gd name="T41" fmla="*/ 324 h 428"/>
              <a:gd name="T42" fmla="*/ 68 w 76"/>
              <a:gd name="T43" fmla="*/ 348 h 428"/>
              <a:gd name="T44" fmla="*/ 64 w 76"/>
              <a:gd name="T45" fmla="*/ 372 h 428"/>
              <a:gd name="T46" fmla="*/ 60 w 76"/>
              <a:gd name="T47" fmla="*/ 388 h 428"/>
              <a:gd name="T48" fmla="*/ 60 w 76"/>
              <a:gd name="T49" fmla="*/ 404 h 428"/>
              <a:gd name="T50" fmla="*/ 56 w 76"/>
              <a:gd name="T51" fmla="*/ 416 h 428"/>
              <a:gd name="T52" fmla="*/ 52 w 76"/>
              <a:gd name="T53" fmla="*/ 424 h 428"/>
              <a:gd name="T54" fmla="*/ 48 w 76"/>
              <a:gd name="T55" fmla="*/ 428 h 428"/>
              <a:gd name="T56" fmla="*/ 44 w 76"/>
              <a:gd name="T57" fmla="*/ 428 h 428"/>
              <a:gd name="T58" fmla="*/ 36 w 76"/>
              <a:gd name="T59" fmla="*/ 428 h 428"/>
              <a:gd name="T60" fmla="*/ 28 w 76"/>
              <a:gd name="T61" fmla="*/ 424 h 428"/>
              <a:gd name="T62" fmla="*/ 24 w 76"/>
              <a:gd name="T63" fmla="*/ 420 h 428"/>
              <a:gd name="T64" fmla="*/ 20 w 76"/>
              <a:gd name="T65" fmla="*/ 412 h 428"/>
              <a:gd name="T66" fmla="*/ 16 w 76"/>
              <a:gd name="T67" fmla="*/ 404 h 428"/>
              <a:gd name="T68" fmla="*/ 12 w 76"/>
              <a:gd name="T69" fmla="*/ 392 h 428"/>
              <a:gd name="T70" fmla="*/ 12 w 76"/>
              <a:gd name="T71" fmla="*/ 384 h 428"/>
              <a:gd name="T72" fmla="*/ 12 w 76"/>
              <a:gd name="T73" fmla="*/ 376 h 428"/>
              <a:gd name="T74" fmla="*/ 12 w 76"/>
              <a:gd name="T75" fmla="*/ 368 h 428"/>
              <a:gd name="T76" fmla="*/ 12 w 76"/>
              <a:gd name="T77" fmla="*/ 360 h 428"/>
              <a:gd name="T78" fmla="*/ 12 w 76"/>
              <a:gd name="T79" fmla="*/ 352 h 428"/>
              <a:gd name="T80" fmla="*/ 12 w 76"/>
              <a:gd name="T81" fmla="*/ 340 h 428"/>
              <a:gd name="T82" fmla="*/ 12 w 76"/>
              <a:gd name="T83" fmla="*/ 324 h 428"/>
              <a:gd name="T84" fmla="*/ 16 w 76"/>
              <a:gd name="T85" fmla="*/ 308 h 428"/>
              <a:gd name="T86" fmla="*/ 16 w 76"/>
              <a:gd name="T87" fmla="*/ 292 h 428"/>
              <a:gd name="T88" fmla="*/ 20 w 76"/>
              <a:gd name="T89" fmla="*/ 272 h 428"/>
              <a:gd name="T90" fmla="*/ 20 w 76"/>
              <a:gd name="T91" fmla="*/ 252 h 428"/>
              <a:gd name="T92" fmla="*/ 24 w 76"/>
              <a:gd name="T93" fmla="*/ 232 h 428"/>
              <a:gd name="T94" fmla="*/ 24 w 76"/>
              <a:gd name="T95" fmla="*/ 216 h 428"/>
              <a:gd name="T96" fmla="*/ 24 w 76"/>
              <a:gd name="T97" fmla="*/ 200 h 428"/>
              <a:gd name="T98" fmla="*/ 28 w 76"/>
              <a:gd name="T99" fmla="*/ 188 h 428"/>
              <a:gd name="T100" fmla="*/ 28 w 76"/>
              <a:gd name="T101" fmla="*/ 176 h 428"/>
              <a:gd name="T102" fmla="*/ 28 w 76"/>
              <a:gd name="T103" fmla="*/ 168 h 428"/>
              <a:gd name="T104" fmla="*/ 28 w 76"/>
              <a:gd name="T105" fmla="*/ 156 h 428"/>
              <a:gd name="T106" fmla="*/ 28 w 76"/>
              <a:gd name="T107" fmla="*/ 140 h 428"/>
              <a:gd name="T108" fmla="*/ 24 w 76"/>
              <a:gd name="T109" fmla="*/ 124 h 428"/>
              <a:gd name="T110" fmla="*/ 24 w 76"/>
              <a:gd name="T111" fmla="*/ 88 h 428"/>
              <a:gd name="T112" fmla="*/ 24 w 76"/>
              <a:gd name="T113" fmla="*/ 68 h 428"/>
              <a:gd name="T114" fmla="*/ 20 w 76"/>
              <a:gd name="T115" fmla="*/ 56 h 428"/>
              <a:gd name="T116" fmla="*/ 12 w 76"/>
              <a:gd name="T117" fmla="*/ 40 h 428"/>
              <a:gd name="T118" fmla="*/ 8 w 76"/>
              <a:gd name="T119" fmla="*/ 32 h 428"/>
              <a:gd name="T120" fmla="*/ 8 w 76"/>
              <a:gd name="T121" fmla="*/ 32 h 4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6" h="428">
                <a:moveTo>
                  <a:pt x="8" y="32"/>
                </a:moveTo>
                <a:lnTo>
                  <a:pt x="4" y="24"/>
                </a:lnTo>
                <a:lnTo>
                  <a:pt x="0" y="16"/>
                </a:lnTo>
                <a:lnTo>
                  <a:pt x="4" y="8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0"/>
                </a:lnTo>
                <a:lnTo>
                  <a:pt x="48" y="4"/>
                </a:lnTo>
                <a:lnTo>
                  <a:pt x="60" y="4"/>
                </a:lnTo>
                <a:lnTo>
                  <a:pt x="76" y="8"/>
                </a:lnTo>
                <a:lnTo>
                  <a:pt x="76" y="60"/>
                </a:lnTo>
                <a:lnTo>
                  <a:pt x="76" y="108"/>
                </a:lnTo>
                <a:lnTo>
                  <a:pt x="72" y="152"/>
                </a:lnTo>
                <a:lnTo>
                  <a:pt x="72" y="196"/>
                </a:lnTo>
                <a:lnTo>
                  <a:pt x="72" y="232"/>
                </a:lnTo>
                <a:lnTo>
                  <a:pt x="72" y="268"/>
                </a:lnTo>
                <a:lnTo>
                  <a:pt x="72" y="296"/>
                </a:lnTo>
                <a:lnTo>
                  <a:pt x="68" y="324"/>
                </a:lnTo>
                <a:lnTo>
                  <a:pt x="68" y="348"/>
                </a:lnTo>
                <a:lnTo>
                  <a:pt x="64" y="372"/>
                </a:lnTo>
                <a:lnTo>
                  <a:pt x="60" y="388"/>
                </a:lnTo>
                <a:lnTo>
                  <a:pt x="60" y="404"/>
                </a:lnTo>
                <a:lnTo>
                  <a:pt x="56" y="416"/>
                </a:lnTo>
                <a:lnTo>
                  <a:pt x="52" y="424"/>
                </a:lnTo>
                <a:lnTo>
                  <a:pt x="48" y="428"/>
                </a:lnTo>
                <a:lnTo>
                  <a:pt x="44" y="428"/>
                </a:lnTo>
                <a:lnTo>
                  <a:pt x="36" y="428"/>
                </a:lnTo>
                <a:lnTo>
                  <a:pt x="28" y="424"/>
                </a:lnTo>
                <a:lnTo>
                  <a:pt x="24" y="420"/>
                </a:lnTo>
                <a:lnTo>
                  <a:pt x="20" y="412"/>
                </a:lnTo>
                <a:lnTo>
                  <a:pt x="16" y="404"/>
                </a:lnTo>
                <a:lnTo>
                  <a:pt x="12" y="392"/>
                </a:lnTo>
                <a:lnTo>
                  <a:pt x="12" y="384"/>
                </a:lnTo>
                <a:lnTo>
                  <a:pt x="12" y="376"/>
                </a:lnTo>
                <a:lnTo>
                  <a:pt x="12" y="368"/>
                </a:lnTo>
                <a:lnTo>
                  <a:pt x="12" y="360"/>
                </a:lnTo>
                <a:lnTo>
                  <a:pt x="12" y="352"/>
                </a:lnTo>
                <a:lnTo>
                  <a:pt x="12" y="340"/>
                </a:lnTo>
                <a:lnTo>
                  <a:pt x="12" y="324"/>
                </a:lnTo>
                <a:lnTo>
                  <a:pt x="16" y="308"/>
                </a:lnTo>
                <a:lnTo>
                  <a:pt x="16" y="292"/>
                </a:lnTo>
                <a:lnTo>
                  <a:pt x="20" y="272"/>
                </a:lnTo>
                <a:lnTo>
                  <a:pt x="20" y="252"/>
                </a:lnTo>
                <a:lnTo>
                  <a:pt x="24" y="232"/>
                </a:lnTo>
                <a:lnTo>
                  <a:pt x="24" y="216"/>
                </a:lnTo>
                <a:lnTo>
                  <a:pt x="24" y="200"/>
                </a:lnTo>
                <a:lnTo>
                  <a:pt x="28" y="188"/>
                </a:lnTo>
                <a:lnTo>
                  <a:pt x="28" y="176"/>
                </a:lnTo>
                <a:lnTo>
                  <a:pt x="28" y="168"/>
                </a:lnTo>
                <a:lnTo>
                  <a:pt x="28" y="156"/>
                </a:lnTo>
                <a:lnTo>
                  <a:pt x="28" y="140"/>
                </a:lnTo>
                <a:lnTo>
                  <a:pt x="24" y="124"/>
                </a:lnTo>
                <a:lnTo>
                  <a:pt x="24" y="88"/>
                </a:lnTo>
                <a:lnTo>
                  <a:pt x="24" y="68"/>
                </a:lnTo>
                <a:lnTo>
                  <a:pt x="20" y="56"/>
                </a:lnTo>
                <a:lnTo>
                  <a:pt x="12" y="40"/>
                </a:lnTo>
                <a:lnTo>
                  <a:pt x="8" y="32"/>
                </a:lnTo>
                <a:lnTo>
                  <a:pt x="8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544">
            <a:extLst>
              <a:ext uri="{FF2B5EF4-FFF2-40B4-BE49-F238E27FC236}">
                <a16:creationId xmlns:a16="http://schemas.microsoft.com/office/drawing/2014/main" xmlns="" id="{5E0110DC-3E4C-43E5-94F3-DF9B057AF28B}"/>
              </a:ext>
            </a:extLst>
          </p:cNvPr>
          <p:cNvSpPr>
            <a:spLocks/>
          </p:cNvSpPr>
          <p:nvPr/>
        </p:nvSpPr>
        <p:spPr bwMode="auto">
          <a:xfrm>
            <a:off x="3729455" y="4423732"/>
            <a:ext cx="965912" cy="263826"/>
          </a:xfrm>
          <a:custGeom>
            <a:avLst/>
            <a:gdLst>
              <a:gd name="T0" fmla="*/ 0 w 248"/>
              <a:gd name="T1" fmla="*/ 32 h 56"/>
              <a:gd name="T2" fmla="*/ 20 w 248"/>
              <a:gd name="T3" fmla="*/ 28 h 56"/>
              <a:gd name="T4" fmla="*/ 40 w 248"/>
              <a:gd name="T5" fmla="*/ 24 h 56"/>
              <a:gd name="T6" fmla="*/ 60 w 248"/>
              <a:gd name="T7" fmla="*/ 20 h 56"/>
              <a:gd name="T8" fmla="*/ 76 w 248"/>
              <a:gd name="T9" fmla="*/ 16 h 56"/>
              <a:gd name="T10" fmla="*/ 92 w 248"/>
              <a:gd name="T11" fmla="*/ 16 h 56"/>
              <a:gd name="T12" fmla="*/ 108 w 248"/>
              <a:gd name="T13" fmla="*/ 12 h 56"/>
              <a:gd name="T14" fmla="*/ 124 w 248"/>
              <a:gd name="T15" fmla="*/ 12 h 56"/>
              <a:gd name="T16" fmla="*/ 136 w 248"/>
              <a:gd name="T17" fmla="*/ 8 h 56"/>
              <a:gd name="T18" fmla="*/ 148 w 248"/>
              <a:gd name="T19" fmla="*/ 8 h 56"/>
              <a:gd name="T20" fmla="*/ 160 w 248"/>
              <a:gd name="T21" fmla="*/ 4 h 56"/>
              <a:gd name="T22" fmla="*/ 168 w 248"/>
              <a:gd name="T23" fmla="*/ 4 h 56"/>
              <a:gd name="T24" fmla="*/ 180 w 248"/>
              <a:gd name="T25" fmla="*/ 4 h 56"/>
              <a:gd name="T26" fmla="*/ 184 w 248"/>
              <a:gd name="T27" fmla="*/ 4 h 56"/>
              <a:gd name="T28" fmla="*/ 192 w 248"/>
              <a:gd name="T29" fmla="*/ 0 h 56"/>
              <a:gd name="T30" fmla="*/ 196 w 248"/>
              <a:gd name="T31" fmla="*/ 0 h 56"/>
              <a:gd name="T32" fmla="*/ 200 w 248"/>
              <a:gd name="T33" fmla="*/ 0 h 56"/>
              <a:gd name="T34" fmla="*/ 212 w 248"/>
              <a:gd name="T35" fmla="*/ 0 h 56"/>
              <a:gd name="T36" fmla="*/ 224 w 248"/>
              <a:gd name="T37" fmla="*/ 4 h 56"/>
              <a:gd name="T38" fmla="*/ 232 w 248"/>
              <a:gd name="T39" fmla="*/ 4 h 56"/>
              <a:gd name="T40" fmla="*/ 240 w 248"/>
              <a:gd name="T41" fmla="*/ 4 h 56"/>
              <a:gd name="T42" fmla="*/ 244 w 248"/>
              <a:gd name="T43" fmla="*/ 8 h 56"/>
              <a:gd name="T44" fmla="*/ 248 w 248"/>
              <a:gd name="T45" fmla="*/ 12 h 56"/>
              <a:gd name="T46" fmla="*/ 248 w 248"/>
              <a:gd name="T47" fmla="*/ 16 h 56"/>
              <a:gd name="T48" fmla="*/ 244 w 248"/>
              <a:gd name="T49" fmla="*/ 20 h 56"/>
              <a:gd name="T50" fmla="*/ 240 w 248"/>
              <a:gd name="T51" fmla="*/ 24 h 56"/>
              <a:gd name="T52" fmla="*/ 232 w 248"/>
              <a:gd name="T53" fmla="*/ 28 h 56"/>
              <a:gd name="T54" fmla="*/ 224 w 248"/>
              <a:gd name="T55" fmla="*/ 28 h 56"/>
              <a:gd name="T56" fmla="*/ 212 w 248"/>
              <a:gd name="T57" fmla="*/ 32 h 56"/>
              <a:gd name="T58" fmla="*/ 200 w 248"/>
              <a:gd name="T59" fmla="*/ 36 h 56"/>
              <a:gd name="T60" fmla="*/ 184 w 248"/>
              <a:gd name="T61" fmla="*/ 40 h 56"/>
              <a:gd name="T62" fmla="*/ 164 w 248"/>
              <a:gd name="T63" fmla="*/ 40 h 56"/>
              <a:gd name="T64" fmla="*/ 144 w 248"/>
              <a:gd name="T65" fmla="*/ 44 h 56"/>
              <a:gd name="T66" fmla="*/ 120 w 248"/>
              <a:gd name="T67" fmla="*/ 48 h 56"/>
              <a:gd name="T68" fmla="*/ 100 w 248"/>
              <a:gd name="T69" fmla="*/ 52 h 56"/>
              <a:gd name="T70" fmla="*/ 84 w 248"/>
              <a:gd name="T71" fmla="*/ 52 h 56"/>
              <a:gd name="T72" fmla="*/ 68 w 248"/>
              <a:gd name="T73" fmla="*/ 56 h 56"/>
              <a:gd name="T74" fmla="*/ 56 w 248"/>
              <a:gd name="T75" fmla="*/ 56 h 56"/>
              <a:gd name="T76" fmla="*/ 44 w 248"/>
              <a:gd name="T77" fmla="*/ 56 h 56"/>
              <a:gd name="T78" fmla="*/ 36 w 248"/>
              <a:gd name="T79" fmla="*/ 56 h 56"/>
              <a:gd name="T80" fmla="*/ 32 w 248"/>
              <a:gd name="T81" fmla="*/ 56 h 56"/>
              <a:gd name="T82" fmla="*/ 24 w 248"/>
              <a:gd name="T83" fmla="*/ 52 h 56"/>
              <a:gd name="T84" fmla="*/ 12 w 248"/>
              <a:gd name="T85" fmla="*/ 48 h 56"/>
              <a:gd name="T86" fmla="*/ 4 w 248"/>
              <a:gd name="T87" fmla="*/ 40 h 56"/>
              <a:gd name="T88" fmla="*/ 0 w 248"/>
              <a:gd name="T89" fmla="*/ 32 h 56"/>
              <a:gd name="T90" fmla="*/ 0 w 248"/>
              <a:gd name="T91" fmla="*/ 3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48" h="56">
                <a:moveTo>
                  <a:pt x="0" y="32"/>
                </a:moveTo>
                <a:lnTo>
                  <a:pt x="20" y="28"/>
                </a:lnTo>
                <a:lnTo>
                  <a:pt x="40" y="24"/>
                </a:lnTo>
                <a:lnTo>
                  <a:pt x="60" y="20"/>
                </a:lnTo>
                <a:lnTo>
                  <a:pt x="76" y="16"/>
                </a:lnTo>
                <a:lnTo>
                  <a:pt x="92" y="16"/>
                </a:lnTo>
                <a:lnTo>
                  <a:pt x="108" y="12"/>
                </a:lnTo>
                <a:lnTo>
                  <a:pt x="124" y="12"/>
                </a:lnTo>
                <a:lnTo>
                  <a:pt x="136" y="8"/>
                </a:lnTo>
                <a:lnTo>
                  <a:pt x="148" y="8"/>
                </a:lnTo>
                <a:lnTo>
                  <a:pt x="160" y="4"/>
                </a:lnTo>
                <a:lnTo>
                  <a:pt x="168" y="4"/>
                </a:lnTo>
                <a:lnTo>
                  <a:pt x="180" y="4"/>
                </a:lnTo>
                <a:lnTo>
                  <a:pt x="184" y="4"/>
                </a:lnTo>
                <a:lnTo>
                  <a:pt x="192" y="0"/>
                </a:lnTo>
                <a:lnTo>
                  <a:pt x="196" y="0"/>
                </a:lnTo>
                <a:lnTo>
                  <a:pt x="200" y="0"/>
                </a:lnTo>
                <a:lnTo>
                  <a:pt x="212" y="0"/>
                </a:lnTo>
                <a:lnTo>
                  <a:pt x="224" y="4"/>
                </a:lnTo>
                <a:lnTo>
                  <a:pt x="232" y="4"/>
                </a:lnTo>
                <a:lnTo>
                  <a:pt x="240" y="4"/>
                </a:lnTo>
                <a:lnTo>
                  <a:pt x="244" y="8"/>
                </a:lnTo>
                <a:lnTo>
                  <a:pt x="248" y="12"/>
                </a:lnTo>
                <a:lnTo>
                  <a:pt x="248" y="16"/>
                </a:lnTo>
                <a:lnTo>
                  <a:pt x="244" y="20"/>
                </a:lnTo>
                <a:lnTo>
                  <a:pt x="240" y="24"/>
                </a:lnTo>
                <a:lnTo>
                  <a:pt x="232" y="28"/>
                </a:lnTo>
                <a:lnTo>
                  <a:pt x="224" y="28"/>
                </a:lnTo>
                <a:lnTo>
                  <a:pt x="212" y="32"/>
                </a:lnTo>
                <a:lnTo>
                  <a:pt x="200" y="36"/>
                </a:lnTo>
                <a:lnTo>
                  <a:pt x="184" y="40"/>
                </a:lnTo>
                <a:lnTo>
                  <a:pt x="164" y="40"/>
                </a:lnTo>
                <a:lnTo>
                  <a:pt x="144" y="44"/>
                </a:lnTo>
                <a:lnTo>
                  <a:pt x="120" y="48"/>
                </a:lnTo>
                <a:lnTo>
                  <a:pt x="100" y="52"/>
                </a:lnTo>
                <a:lnTo>
                  <a:pt x="84" y="52"/>
                </a:lnTo>
                <a:lnTo>
                  <a:pt x="68" y="56"/>
                </a:lnTo>
                <a:lnTo>
                  <a:pt x="56" y="56"/>
                </a:lnTo>
                <a:lnTo>
                  <a:pt x="44" y="56"/>
                </a:lnTo>
                <a:lnTo>
                  <a:pt x="36" y="56"/>
                </a:lnTo>
                <a:lnTo>
                  <a:pt x="32" y="56"/>
                </a:lnTo>
                <a:lnTo>
                  <a:pt x="24" y="52"/>
                </a:lnTo>
                <a:lnTo>
                  <a:pt x="12" y="48"/>
                </a:lnTo>
                <a:lnTo>
                  <a:pt x="4" y="40"/>
                </a:lnTo>
                <a:lnTo>
                  <a:pt x="0" y="32"/>
                </a:lnTo>
                <a:lnTo>
                  <a:pt x="0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545">
            <a:extLst>
              <a:ext uri="{FF2B5EF4-FFF2-40B4-BE49-F238E27FC236}">
                <a16:creationId xmlns:a16="http://schemas.microsoft.com/office/drawing/2014/main" xmlns="" id="{A8F03950-8D63-4C35-AF43-A6386E2D1EF0}"/>
              </a:ext>
            </a:extLst>
          </p:cNvPr>
          <p:cNvSpPr>
            <a:spLocks/>
          </p:cNvSpPr>
          <p:nvPr/>
        </p:nvSpPr>
        <p:spPr bwMode="auto">
          <a:xfrm>
            <a:off x="3791772" y="4857161"/>
            <a:ext cx="872437" cy="263826"/>
          </a:xfrm>
          <a:custGeom>
            <a:avLst/>
            <a:gdLst>
              <a:gd name="T0" fmla="*/ 192 w 224"/>
              <a:gd name="T1" fmla="*/ 32 h 56"/>
              <a:gd name="T2" fmla="*/ 172 w 224"/>
              <a:gd name="T3" fmla="*/ 36 h 56"/>
              <a:gd name="T4" fmla="*/ 152 w 224"/>
              <a:gd name="T5" fmla="*/ 40 h 56"/>
              <a:gd name="T6" fmla="*/ 128 w 224"/>
              <a:gd name="T7" fmla="*/ 44 h 56"/>
              <a:gd name="T8" fmla="*/ 100 w 224"/>
              <a:gd name="T9" fmla="*/ 48 h 56"/>
              <a:gd name="T10" fmla="*/ 88 w 224"/>
              <a:gd name="T11" fmla="*/ 48 h 56"/>
              <a:gd name="T12" fmla="*/ 76 w 224"/>
              <a:gd name="T13" fmla="*/ 52 h 56"/>
              <a:gd name="T14" fmla="*/ 64 w 224"/>
              <a:gd name="T15" fmla="*/ 52 h 56"/>
              <a:gd name="T16" fmla="*/ 56 w 224"/>
              <a:gd name="T17" fmla="*/ 52 h 56"/>
              <a:gd name="T18" fmla="*/ 48 w 224"/>
              <a:gd name="T19" fmla="*/ 52 h 56"/>
              <a:gd name="T20" fmla="*/ 40 w 224"/>
              <a:gd name="T21" fmla="*/ 52 h 56"/>
              <a:gd name="T22" fmla="*/ 36 w 224"/>
              <a:gd name="T23" fmla="*/ 52 h 56"/>
              <a:gd name="T24" fmla="*/ 36 w 224"/>
              <a:gd name="T25" fmla="*/ 56 h 56"/>
              <a:gd name="T26" fmla="*/ 32 w 224"/>
              <a:gd name="T27" fmla="*/ 52 h 56"/>
              <a:gd name="T28" fmla="*/ 28 w 224"/>
              <a:gd name="T29" fmla="*/ 52 h 56"/>
              <a:gd name="T30" fmla="*/ 20 w 224"/>
              <a:gd name="T31" fmla="*/ 52 h 56"/>
              <a:gd name="T32" fmla="*/ 16 w 224"/>
              <a:gd name="T33" fmla="*/ 48 h 56"/>
              <a:gd name="T34" fmla="*/ 8 w 224"/>
              <a:gd name="T35" fmla="*/ 48 h 56"/>
              <a:gd name="T36" fmla="*/ 4 w 224"/>
              <a:gd name="T37" fmla="*/ 44 h 56"/>
              <a:gd name="T38" fmla="*/ 0 w 224"/>
              <a:gd name="T39" fmla="*/ 40 h 56"/>
              <a:gd name="T40" fmla="*/ 0 w 224"/>
              <a:gd name="T41" fmla="*/ 32 h 56"/>
              <a:gd name="T42" fmla="*/ 28 w 224"/>
              <a:gd name="T43" fmla="*/ 28 h 56"/>
              <a:gd name="T44" fmla="*/ 56 w 224"/>
              <a:gd name="T45" fmla="*/ 24 h 56"/>
              <a:gd name="T46" fmla="*/ 84 w 224"/>
              <a:gd name="T47" fmla="*/ 20 h 56"/>
              <a:gd name="T48" fmla="*/ 112 w 224"/>
              <a:gd name="T49" fmla="*/ 12 h 56"/>
              <a:gd name="T50" fmla="*/ 124 w 224"/>
              <a:gd name="T51" fmla="*/ 12 h 56"/>
              <a:gd name="T52" fmla="*/ 136 w 224"/>
              <a:gd name="T53" fmla="*/ 8 h 56"/>
              <a:gd name="T54" fmla="*/ 148 w 224"/>
              <a:gd name="T55" fmla="*/ 4 h 56"/>
              <a:gd name="T56" fmla="*/ 156 w 224"/>
              <a:gd name="T57" fmla="*/ 4 h 56"/>
              <a:gd name="T58" fmla="*/ 164 w 224"/>
              <a:gd name="T59" fmla="*/ 4 h 56"/>
              <a:gd name="T60" fmla="*/ 172 w 224"/>
              <a:gd name="T61" fmla="*/ 0 h 56"/>
              <a:gd name="T62" fmla="*/ 180 w 224"/>
              <a:gd name="T63" fmla="*/ 0 h 56"/>
              <a:gd name="T64" fmla="*/ 184 w 224"/>
              <a:gd name="T65" fmla="*/ 0 h 56"/>
              <a:gd name="T66" fmla="*/ 196 w 224"/>
              <a:gd name="T67" fmla="*/ 4 h 56"/>
              <a:gd name="T68" fmla="*/ 208 w 224"/>
              <a:gd name="T69" fmla="*/ 4 h 56"/>
              <a:gd name="T70" fmla="*/ 216 w 224"/>
              <a:gd name="T71" fmla="*/ 8 h 56"/>
              <a:gd name="T72" fmla="*/ 220 w 224"/>
              <a:gd name="T73" fmla="*/ 12 h 56"/>
              <a:gd name="T74" fmla="*/ 224 w 224"/>
              <a:gd name="T75" fmla="*/ 12 h 56"/>
              <a:gd name="T76" fmla="*/ 224 w 224"/>
              <a:gd name="T77" fmla="*/ 16 h 56"/>
              <a:gd name="T78" fmla="*/ 224 w 224"/>
              <a:gd name="T79" fmla="*/ 20 h 56"/>
              <a:gd name="T80" fmla="*/ 220 w 224"/>
              <a:gd name="T81" fmla="*/ 24 h 56"/>
              <a:gd name="T82" fmla="*/ 220 w 224"/>
              <a:gd name="T83" fmla="*/ 24 h 56"/>
              <a:gd name="T84" fmla="*/ 216 w 224"/>
              <a:gd name="T85" fmla="*/ 28 h 56"/>
              <a:gd name="T86" fmla="*/ 204 w 224"/>
              <a:gd name="T87" fmla="*/ 28 h 56"/>
              <a:gd name="T88" fmla="*/ 192 w 224"/>
              <a:gd name="T89" fmla="*/ 32 h 56"/>
              <a:gd name="T90" fmla="*/ 192 w 224"/>
              <a:gd name="T91" fmla="*/ 3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24" h="56">
                <a:moveTo>
                  <a:pt x="192" y="32"/>
                </a:moveTo>
                <a:lnTo>
                  <a:pt x="172" y="36"/>
                </a:lnTo>
                <a:lnTo>
                  <a:pt x="152" y="40"/>
                </a:lnTo>
                <a:lnTo>
                  <a:pt x="128" y="44"/>
                </a:lnTo>
                <a:lnTo>
                  <a:pt x="100" y="48"/>
                </a:lnTo>
                <a:lnTo>
                  <a:pt x="88" y="48"/>
                </a:lnTo>
                <a:lnTo>
                  <a:pt x="76" y="52"/>
                </a:lnTo>
                <a:lnTo>
                  <a:pt x="64" y="52"/>
                </a:lnTo>
                <a:lnTo>
                  <a:pt x="56" y="52"/>
                </a:lnTo>
                <a:lnTo>
                  <a:pt x="48" y="52"/>
                </a:lnTo>
                <a:lnTo>
                  <a:pt x="40" y="52"/>
                </a:lnTo>
                <a:lnTo>
                  <a:pt x="36" y="52"/>
                </a:lnTo>
                <a:lnTo>
                  <a:pt x="36" y="56"/>
                </a:lnTo>
                <a:lnTo>
                  <a:pt x="32" y="52"/>
                </a:lnTo>
                <a:lnTo>
                  <a:pt x="28" y="52"/>
                </a:lnTo>
                <a:lnTo>
                  <a:pt x="20" y="52"/>
                </a:lnTo>
                <a:lnTo>
                  <a:pt x="16" y="48"/>
                </a:lnTo>
                <a:lnTo>
                  <a:pt x="8" y="48"/>
                </a:lnTo>
                <a:lnTo>
                  <a:pt x="4" y="44"/>
                </a:lnTo>
                <a:lnTo>
                  <a:pt x="0" y="40"/>
                </a:lnTo>
                <a:lnTo>
                  <a:pt x="0" y="32"/>
                </a:lnTo>
                <a:lnTo>
                  <a:pt x="28" y="28"/>
                </a:lnTo>
                <a:lnTo>
                  <a:pt x="56" y="24"/>
                </a:lnTo>
                <a:lnTo>
                  <a:pt x="84" y="20"/>
                </a:lnTo>
                <a:lnTo>
                  <a:pt x="112" y="12"/>
                </a:lnTo>
                <a:lnTo>
                  <a:pt x="124" y="12"/>
                </a:lnTo>
                <a:lnTo>
                  <a:pt x="136" y="8"/>
                </a:lnTo>
                <a:lnTo>
                  <a:pt x="148" y="4"/>
                </a:lnTo>
                <a:lnTo>
                  <a:pt x="156" y="4"/>
                </a:lnTo>
                <a:lnTo>
                  <a:pt x="164" y="4"/>
                </a:lnTo>
                <a:lnTo>
                  <a:pt x="172" y="0"/>
                </a:lnTo>
                <a:lnTo>
                  <a:pt x="180" y="0"/>
                </a:lnTo>
                <a:lnTo>
                  <a:pt x="184" y="0"/>
                </a:lnTo>
                <a:lnTo>
                  <a:pt x="196" y="4"/>
                </a:lnTo>
                <a:lnTo>
                  <a:pt x="208" y="4"/>
                </a:lnTo>
                <a:lnTo>
                  <a:pt x="216" y="8"/>
                </a:lnTo>
                <a:lnTo>
                  <a:pt x="220" y="12"/>
                </a:lnTo>
                <a:lnTo>
                  <a:pt x="224" y="12"/>
                </a:lnTo>
                <a:lnTo>
                  <a:pt x="224" y="16"/>
                </a:lnTo>
                <a:lnTo>
                  <a:pt x="224" y="20"/>
                </a:lnTo>
                <a:lnTo>
                  <a:pt x="220" y="24"/>
                </a:lnTo>
                <a:lnTo>
                  <a:pt x="220" y="24"/>
                </a:lnTo>
                <a:lnTo>
                  <a:pt x="216" y="28"/>
                </a:lnTo>
                <a:lnTo>
                  <a:pt x="204" y="28"/>
                </a:lnTo>
                <a:lnTo>
                  <a:pt x="192" y="32"/>
                </a:lnTo>
                <a:lnTo>
                  <a:pt x="192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546">
            <a:extLst>
              <a:ext uri="{FF2B5EF4-FFF2-40B4-BE49-F238E27FC236}">
                <a16:creationId xmlns:a16="http://schemas.microsoft.com/office/drawing/2014/main" xmlns="" id="{7983AEC8-8F14-41FF-8078-F0B133F5CB0B}"/>
              </a:ext>
            </a:extLst>
          </p:cNvPr>
          <p:cNvSpPr>
            <a:spLocks/>
          </p:cNvSpPr>
          <p:nvPr/>
        </p:nvSpPr>
        <p:spPr bwMode="auto">
          <a:xfrm>
            <a:off x="4430520" y="5064453"/>
            <a:ext cx="358322" cy="282671"/>
          </a:xfrm>
          <a:custGeom>
            <a:avLst/>
            <a:gdLst>
              <a:gd name="T0" fmla="*/ 64 w 92"/>
              <a:gd name="T1" fmla="*/ 12 h 60"/>
              <a:gd name="T2" fmla="*/ 76 w 92"/>
              <a:gd name="T3" fmla="*/ 20 h 60"/>
              <a:gd name="T4" fmla="*/ 84 w 92"/>
              <a:gd name="T5" fmla="*/ 24 h 60"/>
              <a:gd name="T6" fmla="*/ 88 w 92"/>
              <a:gd name="T7" fmla="*/ 32 h 60"/>
              <a:gd name="T8" fmla="*/ 92 w 92"/>
              <a:gd name="T9" fmla="*/ 40 h 60"/>
              <a:gd name="T10" fmla="*/ 88 w 92"/>
              <a:gd name="T11" fmla="*/ 48 h 60"/>
              <a:gd name="T12" fmla="*/ 88 w 92"/>
              <a:gd name="T13" fmla="*/ 52 h 60"/>
              <a:gd name="T14" fmla="*/ 80 w 92"/>
              <a:gd name="T15" fmla="*/ 56 h 60"/>
              <a:gd name="T16" fmla="*/ 72 w 92"/>
              <a:gd name="T17" fmla="*/ 60 h 60"/>
              <a:gd name="T18" fmla="*/ 64 w 92"/>
              <a:gd name="T19" fmla="*/ 56 h 60"/>
              <a:gd name="T20" fmla="*/ 52 w 92"/>
              <a:gd name="T21" fmla="*/ 52 h 60"/>
              <a:gd name="T22" fmla="*/ 44 w 92"/>
              <a:gd name="T23" fmla="*/ 48 h 60"/>
              <a:gd name="T24" fmla="*/ 28 w 92"/>
              <a:gd name="T25" fmla="*/ 40 h 60"/>
              <a:gd name="T26" fmla="*/ 24 w 92"/>
              <a:gd name="T27" fmla="*/ 36 h 60"/>
              <a:gd name="T28" fmla="*/ 16 w 92"/>
              <a:gd name="T29" fmla="*/ 32 h 60"/>
              <a:gd name="T30" fmla="*/ 12 w 92"/>
              <a:gd name="T31" fmla="*/ 28 h 60"/>
              <a:gd name="T32" fmla="*/ 8 w 92"/>
              <a:gd name="T33" fmla="*/ 24 h 60"/>
              <a:gd name="T34" fmla="*/ 0 w 92"/>
              <a:gd name="T35" fmla="*/ 20 h 60"/>
              <a:gd name="T36" fmla="*/ 0 w 92"/>
              <a:gd name="T37" fmla="*/ 12 h 60"/>
              <a:gd name="T38" fmla="*/ 0 w 92"/>
              <a:gd name="T39" fmla="*/ 8 h 60"/>
              <a:gd name="T40" fmla="*/ 4 w 92"/>
              <a:gd name="T41" fmla="*/ 4 h 60"/>
              <a:gd name="T42" fmla="*/ 8 w 92"/>
              <a:gd name="T43" fmla="*/ 4 h 60"/>
              <a:gd name="T44" fmla="*/ 20 w 92"/>
              <a:gd name="T45" fmla="*/ 0 h 60"/>
              <a:gd name="T46" fmla="*/ 28 w 92"/>
              <a:gd name="T47" fmla="*/ 0 h 60"/>
              <a:gd name="T48" fmla="*/ 40 w 92"/>
              <a:gd name="T49" fmla="*/ 4 h 60"/>
              <a:gd name="T50" fmla="*/ 52 w 92"/>
              <a:gd name="T51" fmla="*/ 8 h 60"/>
              <a:gd name="T52" fmla="*/ 64 w 92"/>
              <a:gd name="T53" fmla="*/ 12 h 60"/>
              <a:gd name="T54" fmla="*/ 64 w 92"/>
              <a:gd name="T55" fmla="*/ 1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92" h="60">
                <a:moveTo>
                  <a:pt x="64" y="12"/>
                </a:moveTo>
                <a:lnTo>
                  <a:pt x="76" y="20"/>
                </a:lnTo>
                <a:lnTo>
                  <a:pt x="84" y="24"/>
                </a:lnTo>
                <a:lnTo>
                  <a:pt x="88" y="32"/>
                </a:lnTo>
                <a:lnTo>
                  <a:pt x="92" y="40"/>
                </a:lnTo>
                <a:lnTo>
                  <a:pt x="88" y="48"/>
                </a:lnTo>
                <a:lnTo>
                  <a:pt x="88" y="52"/>
                </a:lnTo>
                <a:lnTo>
                  <a:pt x="80" y="56"/>
                </a:lnTo>
                <a:lnTo>
                  <a:pt x="72" y="60"/>
                </a:lnTo>
                <a:lnTo>
                  <a:pt x="64" y="56"/>
                </a:lnTo>
                <a:lnTo>
                  <a:pt x="52" y="52"/>
                </a:lnTo>
                <a:lnTo>
                  <a:pt x="44" y="48"/>
                </a:lnTo>
                <a:lnTo>
                  <a:pt x="28" y="40"/>
                </a:lnTo>
                <a:lnTo>
                  <a:pt x="24" y="36"/>
                </a:lnTo>
                <a:lnTo>
                  <a:pt x="16" y="32"/>
                </a:lnTo>
                <a:lnTo>
                  <a:pt x="12" y="28"/>
                </a:lnTo>
                <a:lnTo>
                  <a:pt x="8" y="24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20" y="0"/>
                </a:lnTo>
                <a:lnTo>
                  <a:pt x="28" y="0"/>
                </a:lnTo>
                <a:lnTo>
                  <a:pt x="40" y="4"/>
                </a:lnTo>
                <a:lnTo>
                  <a:pt x="52" y="8"/>
                </a:lnTo>
                <a:lnTo>
                  <a:pt x="64" y="12"/>
                </a:lnTo>
                <a:lnTo>
                  <a:pt x="64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5" name="Freeform 547">
            <a:extLst>
              <a:ext uri="{FF2B5EF4-FFF2-40B4-BE49-F238E27FC236}">
                <a16:creationId xmlns:a16="http://schemas.microsoft.com/office/drawing/2014/main" xmlns="" id="{012AF252-EFBC-4C12-B193-447634D77B8F}"/>
              </a:ext>
            </a:extLst>
          </p:cNvPr>
          <p:cNvSpPr>
            <a:spLocks/>
          </p:cNvSpPr>
          <p:nvPr/>
        </p:nvSpPr>
        <p:spPr bwMode="auto">
          <a:xfrm>
            <a:off x="4134515" y="4593335"/>
            <a:ext cx="124634" cy="904547"/>
          </a:xfrm>
          <a:custGeom>
            <a:avLst/>
            <a:gdLst>
              <a:gd name="T0" fmla="*/ 0 w 32"/>
              <a:gd name="T1" fmla="*/ 0 h 192"/>
              <a:gd name="T2" fmla="*/ 4 w 32"/>
              <a:gd name="T3" fmla="*/ 4 h 192"/>
              <a:gd name="T4" fmla="*/ 8 w 32"/>
              <a:gd name="T5" fmla="*/ 8 h 192"/>
              <a:gd name="T6" fmla="*/ 12 w 32"/>
              <a:gd name="T7" fmla="*/ 8 h 192"/>
              <a:gd name="T8" fmla="*/ 16 w 32"/>
              <a:gd name="T9" fmla="*/ 12 h 192"/>
              <a:gd name="T10" fmla="*/ 20 w 32"/>
              <a:gd name="T11" fmla="*/ 12 h 192"/>
              <a:gd name="T12" fmla="*/ 24 w 32"/>
              <a:gd name="T13" fmla="*/ 16 h 192"/>
              <a:gd name="T14" fmla="*/ 28 w 32"/>
              <a:gd name="T15" fmla="*/ 24 h 192"/>
              <a:gd name="T16" fmla="*/ 32 w 32"/>
              <a:gd name="T17" fmla="*/ 28 h 192"/>
              <a:gd name="T18" fmla="*/ 32 w 32"/>
              <a:gd name="T19" fmla="*/ 32 h 192"/>
              <a:gd name="T20" fmla="*/ 32 w 32"/>
              <a:gd name="T21" fmla="*/ 40 h 192"/>
              <a:gd name="T22" fmla="*/ 28 w 32"/>
              <a:gd name="T23" fmla="*/ 44 h 192"/>
              <a:gd name="T24" fmla="*/ 28 w 32"/>
              <a:gd name="T25" fmla="*/ 48 h 192"/>
              <a:gd name="T26" fmla="*/ 28 w 32"/>
              <a:gd name="T27" fmla="*/ 56 h 192"/>
              <a:gd name="T28" fmla="*/ 28 w 32"/>
              <a:gd name="T29" fmla="*/ 72 h 192"/>
              <a:gd name="T30" fmla="*/ 24 w 32"/>
              <a:gd name="T31" fmla="*/ 88 h 192"/>
              <a:gd name="T32" fmla="*/ 24 w 32"/>
              <a:gd name="T33" fmla="*/ 108 h 192"/>
              <a:gd name="T34" fmla="*/ 24 w 32"/>
              <a:gd name="T35" fmla="*/ 132 h 192"/>
              <a:gd name="T36" fmla="*/ 24 w 32"/>
              <a:gd name="T37" fmla="*/ 160 h 192"/>
              <a:gd name="T38" fmla="*/ 24 w 32"/>
              <a:gd name="T39" fmla="*/ 192 h 192"/>
              <a:gd name="T40" fmla="*/ 8 w 32"/>
              <a:gd name="T41" fmla="*/ 192 h 192"/>
              <a:gd name="T42" fmla="*/ 8 w 32"/>
              <a:gd name="T43" fmla="*/ 160 h 192"/>
              <a:gd name="T44" fmla="*/ 8 w 32"/>
              <a:gd name="T45" fmla="*/ 132 h 192"/>
              <a:gd name="T46" fmla="*/ 8 w 32"/>
              <a:gd name="T47" fmla="*/ 104 h 192"/>
              <a:gd name="T48" fmla="*/ 8 w 32"/>
              <a:gd name="T49" fmla="*/ 80 h 192"/>
              <a:gd name="T50" fmla="*/ 4 w 32"/>
              <a:gd name="T51" fmla="*/ 56 h 192"/>
              <a:gd name="T52" fmla="*/ 4 w 32"/>
              <a:gd name="T53" fmla="*/ 36 h 192"/>
              <a:gd name="T54" fmla="*/ 4 w 32"/>
              <a:gd name="T55" fmla="*/ 16 h 192"/>
              <a:gd name="T56" fmla="*/ 0 w 32"/>
              <a:gd name="T57" fmla="*/ 0 h 192"/>
              <a:gd name="T58" fmla="*/ 0 w 32"/>
              <a:gd name="T59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2" h="192">
                <a:moveTo>
                  <a:pt x="0" y="0"/>
                </a:moveTo>
                <a:lnTo>
                  <a:pt x="4" y="4"/>
                </a:lnTo>
                <a:lnTo>
                  <a:pt x="8" y="8"/>
                </a:lnTo>
                <a:lnTo>
                  <a:pt x="12" y="8"/>
                </a:lnTo>
                <a:lnTo>
                  <a:pt x="16" y="12"/>
                </a:lnTo>
                <a:lnTo>
                  <a:pt x="20" y="12"/>
                </a:lnTo>
                <a:lnTo>
                  <a:pt x="24" y="16"/>
                </a:lnTo>
                <a:lnTo>
                  <a:pt x="28" y="24"/>
                </a:lnTo>
                <a:lnTo>
                  <a:pt x="32" y="28"/>
                </a:lnTo>
                <a:lnTo>
                  <a:pt x="32" y="32"/>
                </a:lnTo>
                <a:lnTo>
                  <a:pt x="32" y="40"/>
                </a:lnTo>
                <a:lnTo>
                  <a:pt x="28" y="44"/>
                </a:lnTo>
                <a:lnTo>
                  <a:pt x="28" y="48"/>
                </a:lnTo>
                <a:lnTo>
                  <a:pt x="28" y="56"/>
                </a:lnTo>
                <a:lnTo>
                  <a:pt x="28" y="72"/>
                </a:lnTo>
                <a:lnTo>
                  <a:pt x="24" y="88"/>
                </a:lnTo>
                <a:lnTo>
                  <a:pt x="24" y="108"/>
                </a:lnTo>
                <a:lnTo>
                  <a:pt x="24" y="132"/>
                </a:lnTo>
                <a:lnTo>
                  <a:pt x="24" y="160"/>
                </a:lnTo>
                <a:lnTo>
                  <a:pt x="24" y="192"/>
                </a:lnTo>
                <a:lnTo>
                  <a:pt x="8" y="192"/>
                </a:lnTo>
                <a:lnTo>
                  <a:pt x="8" y="160"/>
                </a:lnTo>
                <a:lnTo>
                  <a:pt x="8" y="132"/>
                </a:lnTo>
                <a:lnTo>
                  <a:pt x="8" y="104"/>
                </a:lnTo>
                <a:lnTo>
                  <a:pt x="8" y="80"/>
                </a:lnTo>
                <a:lnTo>
                  <a:pt x="4" y="56"/>
                </a:lnTo>
                <a:lnTo>
                  <a:pt x="4" y="36"/>
                </a:lnTo>
                <a:lnTo>
                  <a:pt x="4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548">
            <a:extLst>
              <a:ext uri="{FF2B5EF4-FFF2-40B4-BE49-F238E27FC236}">
                <a16:creationId xmlns:a16="http://schemas.microsoft.com/office/drawing/2014/main" xmlns="" id="{9222CB62-5AAE-4ADB-A6D7-FCB38D1BE564}"/>
              </a:ext>
            </a:extLst>
          </p:cNvPr>
          <p:cNvSpPr>
            <a:spLocks/>
          </p:cNvSpPr>
          <p:nvPr/>
        </p:nvSpPr>
        <p:spPr bwMode="auto">
          <a:xfrm>
            <a:off x="3573662" y="5365969"/>
            <a:ext cx="1355393" cy="282671"/>
          </a:xfrm>
          <a:custGeom>
            <a:avLst/>
            <a:gdLst>
              <a:gd name="T0" fmla="*/ 16 w 348"/>
              <a:gd name="T1" fmla="*/ 52 h 60"/>
              <a:gd name="T2" fmla="*/ 8 w 348"/>
              <a:gd name="T3" fmla="*/ 48 h 60"/>
              <a:gd name="T4" fmla="*/ 4 w 348"/>
              <a:gd name="T5" fmla="*/ 44 h 60"/>
              <a:gd name="T6" fmla="*/ 4 w 348"/>
              <a:gd name="T7" fmla="*/ 36 h 60"/>
              <a:gd name="T8" fmla="*/ 0 w 348"/>
              <a:gd name="T9" fmla="*/ 32 h 60"/>
              <a:gd name="T10" fmla="*/ 20 w 348"/>
              <a:gd name="T11" fmla="*/ 32 h 60"/>
              <a:gd name="T12" fmla="*/ 36 w 348"/>
              <a:gd name="T13" fmla="*/ 28 h 60"/>
              <a:gd name="T14" fmla="*/ 56 w 348"/>
              <a:gd name="T15" fmla="*/ 28 h 60"/>
              <a:gd name="T16" fmla="*/ 76 w 348"/>
              <a:gd name="T17" fmla="*/ 24 h 60"/>
              <a:gd name="T18" fmla="*/ 100 w 348"/>
              <a:gd name="T19" fmla="*/ 24 h 60"/>
              <a:gd name="T20" fmla="*/ 120 w 348"/>
              <a:gd name="T21" fmla="*/ 20 h 60"/>
              <a:gd name="T22" fmla="*/ 172 w 348"/>
              <a:gd name="T23" fmla="*/ 12 h 60"/>
              <a:gd name="T24" fmla="*/ 196 w 348"/>
              <a:gd name="T25" fmla="*/ 12 h 60"/>
              <a:gd name="T26" fmla="*/ 216 w 348"/>
              <a:gd name="T27" fmla="*/ 8 h 60"/>
              <a:gd name="T28" fmla="*/ 236 w 348"/>
              <a:gd name="T29" fmla="*/ 8 h 60"/>
              <a:gd name="T30" fmla="*/ 252 w 348"/>
              <a:gd name="T31" fmla="*/ 4 h 60"/>
              <a:gd name="T32" fmla="*/ 264 w 348"/>
              <a:gd name="T33" fmla="*/ 4 h 60"/>
              <a:gd name="T34" fmla="*/ 276 w 348"/>
              <a:gd name="T35" fmla="*/ 4 h 60"/>
              <a:gd name="T36" fmla="*/ 284 w 348"/>
              <a:gd name="T37" fmla="*/ 0 h 60"/>
              <a:gd name="T38" fmla="*/ 292 w 348"/>
              <a:gd name="T39" fmla="*/ 0 h 60"/>
              <a:gd name="T40" fmla="*/ 300 w 348"/>
              <a:gd name="T41" fmla="*/ 4 h 60"/>
              <a:gd name="T42" fmla="*/ 312 w 348"/>
              <a:gd name="T43" fmla="*/ 4 h 60"/>
              <a:gd name="T44" fmla="*/ 320 w 348"/>
              <a:gd name="T45" fmla="*/ 8 h 60"/>
              <a:gd name="T46" fmla="*/ 332 w 348"/>
              <a:gd name="T47" fmla="*/ 12 h 60"/>
              <a:gd name="T48" fmla="*/ 340 w 348"/>
              <a:gd name="T49" fmla="*/ 16 h 60"/>
              <a:gd name="T50" fmla="*/ 344 w 348"/>
              <a:gd name="T51" fmla="*/ 20 h 60"/>
              <a:gd name="T52" fmla="*/ 348 w 348"/>
              <a:gd name="T53" fmla="*/ 28 h 60"/>
              <a:gd name="T54" fmla="*/ 348 w 348"/>
              <a:gd name="T55" fmla="*/ 32 h 60"/>
              <a:gd name="T56" fmla="*/ 348 w 348"/>
              <a:gd name="T57" fmla="*/ 36 h 60"/>
              <a:gd name="T58" fmla="*/ 344 w 348"/>
              <a:gd name="T59" fmla="*/ 36 h 60"/>
              <a:gd name="T60" fmla="*/ 340 w 348"/>
              <a:gd name="T61" fmla="*/ 40 h 60"/>
              <a:gd name="T62" fmla="*/ 328 w 348"/>
              <a:gd name="T63" fmla="*/ 40 h 60"/>
              <a:gd name="T64" fmla="*/ 320 w 348"/>
              <a:gd name="T65" fmla="*/ 40 h 60"/>
              <a:gd name="T66" fmla="*/ 304 w 348"/>
              <a:gd name="T67" fmla="*/ 44 h 60"/>
              <a:gd name="T68" fmla="*/ 292 w 348"/>
              <a:gd name="T69" fmla="*/ 44 h 60"/>
              <a:gd name="T70" fmla="*/ 272 w 348"/>
              <a:gd name="T71" fmla="*/ 44 h 60"/>
              <a:gd name="T72" fmla="*/ 236 w 348"/>
              <a:gd name="T73" fmla="*/ 44 h 60"/>
              <a:gd name="T74" fmla="*/ 200 w 348"/>
              <a:gd name="T75" fmla="*/ 44 h 60"/>
              <a:gd name="T76" fmla="*/ 168 w 348"/>
              <a:gd name="T77" fmla="*/ 48 h 60"/>
              <a:gd name="T78" fmla="*/ 132 w 348"/>
              <a:gd name="T79" fmla="*/ 52 h 60"/>
              <a:gd name="T80" fmla="*/ 116 w 348"/>
              <a:gd name="T81" fmla="*/ 52 h 60"/>
              <a:gd name="T82" fmla="*/ 104 w 348"/>
              <a:gd name="T83" fmla="*/ 56 h 60"/>
              <a:gd name="T84" fmla="*/ 88 w 348"/>
              <a:gd name="T85" fmla="*/ 56 h 60"/>
              <a:gd name="T86" fmla="*/ 80 w 348"/>
              <a:gd name="T87" fmla="*/ 56 h 60"/>
              <a:gd name="T88" fmla="*/ 68 w 348"/>
              <a:gd name="T89" fmla="*/ 60 h 60"/>
              <a:gd name="T90" fmla="*/ 60 w 348"/>
              <a:gd name="T91" fmla="*/ 60 h 60"/>
              <a:gd name="T92" fmla="*/ 52 w 348"/>
              <a:gd name="T93" fmla="*/ 60 h 60"/>
              <a:gd name="T94" fmla="*/ 48 w 348"/>
              <a:gd name="T95" fmla="*/ 60 h 60"/>
              <a:gd name="T96" fmla="*/ 32 w 348"/>
              <a:gd name="T97" fmla="*/ 56 h 60"/>
              <a:gd name="T98" fmla="*/ 24 w 348"/>
              <a:gd name="T99" fmla="*/ 56 h 60"/>
              <a:gd name="T100" fmla="*/ 16 w 348"/>
              <a:gd name="T101" fmla="*/ 52 h 60"/>
              <a:gd name="T102" fmla="*/ 16 w 348"/>
              <a:gd name="T103" fmla="*/ 5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8" h="60">
                <a:moveTo>
                  <a:pt x="16" y="52"/>
                </a:moveTo>
                <a:lnTo>
                  <a:pt x="8" y="48"/>
                </a:lnTo>
                <a:lnTo>
                  <a:pt x="4" y="44"/>
                </a:lnTo>
                <a:lnTo>
                  <a:pt x="4" y="36"/>
                </a:lnTo>
                <a:lnTo>
                  <a:pt x="0" y="32"/>
                </a:lnTo>
                <a:lnTo>
                  <a:pt x="20" y="32"/>
                </a:lnTo>
                <a:lnTo>
                  <a:pt x="36" y="28"/>
                </a:lnTo>
                <a:lnTo>
                  <a:pt x="56" y="28"/>
                </a:lnTo>
                <a:lnTo>
                  <a:pt x="76" y="24"/>
                </a:lnTo>
                <a:lnTo>
                  <a:pt x="100" y="24"/>
                </a:lnTo>
                <a:lnTo>
                  <a:pt x="120" y="20"/>
                </a:lnTo>
                <a:lnTo>
                  <a:pt x="172" y="12"/>
                </a:lnTo>
                <a:lnTo>
                  <a:pt x="196" y="12"/>
                </a:lnTo>
                <a:lnTo>
                  <a:pt x="216" y="8"/>
                </a:lnTo>
                <a:lnTo>
                  <a:pt x="236" y="8"/>
                </a:lnTo>
                <a:lnTo>
                  <a:pt x="252" y="4"/>
                </a:lnTo>
                <a:lnTo>
                  <a:pt x="264" y="4"/>
                </a:lnTo>
                <a:lnTo>
                  <a:pt x="276" y="4"/>
                </a:lnTo>
                <a:lnTo>
                  <a:pt x="284" y="0"/>
                </a:lnTo>
                <a:lnTo>
                  <a:pt x="292" y="0"/>
                </a:lnTo>
                <a:lnTo>
                  <a:pt x="300" y="4"/>
                </a:lnTo>
                <a:lnTo>
                  <a:pt x="312" y="4"/>
                </a:lnTo>
                <a:lnTo>
                  <a:pt x="320" y="8"/>
                </a:lnTo>
                <a:lnTo>
                  <a:pt x="332" y="12"/>
                </a:lnTo>
                <a:lnTo>
                  <a:pt x="340" y="16"/>
                </a:lnTo>
                <a:lnTo>
                  <a:pt x="344" y="20"/>
                </a:lnTo>
                <a:lnTo>
                  <a:pt x="348" y="28"/>
                </a:lnTo>
                <a:lnTo>
                  <a:pt x="348" y="32"/>
                </a:lnTo>
                <a:lnTo>
                  <a:pt x="348" y="36"/>
                </a:lnTo>
                <a:lnTo>
                  <a:pt x="344" y="36"/>
                </a:lnTo>
                <a:lnTo>
                  <a:pt x="340" y="40"/>
                </a:lnTo>
                <a:lnTo>
                  <a:pt x="328" y="40"/>
                </a:lnTo>
                <a:lnTo>
                  <a:pt x="320" y="40"/>
                </a:lnTo>
                <a:lnTo>
                  <a:pt x="304" y="44"/>
                </a:lnTo>
                <a:lnTo>
                  <a:pt x="292" y="44"/>
                </a:lnTo>
                <a:lnTo>
                  <a:pt x="272" y="44"/>
                </a:lnTo>
                <a:lnTo>
                  <a:pt x="236" y="44"/>
                </a:lnTo>
                <a:lnTo>
                  <a:pt x="200" y="44"/>
                </a:lnTo>
                <a:lnTo>
                  <a:pt x="168" y="48"/>
                </a:lnTo>
                <a:lnTo>
                  <a:pt x="132" y="52"/>
                </a:lnTo>
                <a:lnTo>
                  <a:pt x="116" y="52"/>
                </a:lnTo>
                <a:lnTo>
                  <a:pt x="104" y="56"/>
                </a:lnTo>
                <a:lnTo>
                  <a:pt x="88" y="56"/>
                </a:lnTo>
                <a:lnTo>
                  <a:pt x="80" y="56"/>
                </a:lnTo>
                <a:lnTo>
                  <a:pt x="68" y="60"/>
                </a:lnTo>
                <a:lnTo>
                  <a:pt x="60" y="60"/>
                </a:lnTo>
                <a:lnTo>
                  <a:pt x="52" y="60"/>
                </a:lnTo>
                <a:lnTo>
                  <a:pt x="48" y="60"/>
                </a:lnTo>
                <a:lnTo>
                  <a:pt x="32" y="56"/>
                </a:lnTo>
                <a:lnTo>
                  <a:pt x="24" y="56"/>
                </a:lnTo>
                <a:lnTo>
                  <a:pt x="16" y="52"/>
                </a:lnTo>
                <a:lnTo>
                  <a:pt x="16" y="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550">
            <a:extLst>
              <a:ext uri="{FF2B5EF4-FFF2-40B4-BE49-F238E27FC236}">
                <a16:creationId xmlns:a16="http://schemas.microsoft.com/office/drawing/2014/main" xmlns="" id="{D25B8796-FD6A-433B-9C8C-1CFCF3222720}"/>
              </a:ext>
            </a:extLst>
          </p:cNvPr>
          <p:cNvSpPr>
            <a:spLocks/>
          </p:cNvSpPr>
          <p:nvPr/>
        </p:nvSpPr>
        <p:spPr bwMode="auto">
          <a:xfrm>
            <a:off x="3433449" y="5818243"/>
            <a:ext cx="1417709" cy="150758"/>
          </a:xfrm>
          <a:custGeom>
            <a:avLst/>
            <a:gdLst>
              <a:gd name="T0" fmla="*/ 0 w 364"/>
              <a:gd name="T1" fmla="*/ 24 h 32"/>
              <a:gd name="T2" fmla="*/ 8 w 364"/>
              <a:gd name="T3" fmla="*/ 24 h 32"/>
              <a:gd name="T4" fmla="*/ 16 w 364"/>
              <a:gd name="T5" fmla="*/ 24 h 32"/>
              <a:gd name="T6" fmla="*/ 28 w 364"/>
              <a:gd name="T7" fmla="*/ 24 h 32"/>
              <a:gd name="T8" fmla="*/ 44 w 364"/>
              <a:gd name="T9" fmla="*/ 24 h 32"/>
              <a:gd name="T10" fmla="*/ 64 w 364"/>
              <a:gd name="T11" fmla="*/ 20 h 32"/>
              <a:gd name="T12" fmla="*/ 88 w 364"/>
              <a:gd name="T13" fmla="*/ 16 h 32"/>
              <a:gd name="T14" fmla="*/ 116 w 364"/>
              <a:gd name="T15" fmla="*/ 16 h 32"/>
              <a:gd name="T16" fmla="*/ 148 w 364"/>
              <a:gd name="T17" fmla="*/ 12 h 32"/>
              <a:gd name="T18" fmla="*/ 180 w 364"/>
              <a:gd name="T19" fmla="*/ 8 h 32"/>
              <a:gd name="T20" fmla="*/ 208 w 364"/>
              <a:gd name="T21" fmla="*/ 8 h 32"/>
              <a:gd name="T22" fmla="*/ 232 w 364"/>
              <a:gd name="T23" fmla="*/ 4 h 32"/>
              <a:gd name="T24" fmla="*/ 252 w 364"/>
              <a:gd name="T25" fmla="*/ 4 h 32"/>
              <a:gd name="T26" fmla="*/ 272 w 364"/>
              <a:gd name="T27" fmla="*/ 0 h 32"/>
              <a:gd name="T28" fmla="*/ 288 w 364"/>
              <a:gd name="T29" fmla="*/ 0 h 32"/>
              <a:gd name="T30" fmla="*/ 304 w 364"/>
              <a:gd name="T31" fmla="*/ 0 h 32"/>
              <a:gd name="T32" fmla="*/ 316 w 364"/>
              <a:gd name="T33" fmla="*/ 0 h 32"/>
              <a:gd name="T34" fmla="*/ 324 w 364"/>
              <a:gd name="T35" fmla="*/ 0 h 32"/>
              <a:gd name="T36" fmla="*/ 332 w 364"/>
              <a:gd name="T37" fmla="*/ 0 h 32"/>
              <a:gd name="T38" fmla="*/ 348 w 364"/>
              <a:gd name="T39" fmla="*/ 4 h 32"/>
              <a:gd name="T40" fmla="*/ 356 w 364"/>
              <a:gd name="T41" fmla="*/ 8 h 32"/>
              <a:gd name="T42" fmla="*/ 364 w 364"/>
              <a:gd name="T43" fmla="*/ 12 h 32"/>
              <a:gd name="T44" fmla="*/ 340 w 364"/>
              <a:gd name="T45" fmla="*/ 12 h 32"/>
              <a:gd name="T46" fmla="*/ 320 w 364"/>
              <a:gd name="T47" fmla="*/ 12 h 32"/>
              <a:gd name="T48" fmla="*/ 296 w 364"/>
              <a:gd name="T49" fmla="*/ 16 h 32"/>
              <a:gd name="T50" fmla="*/ 276 w 364"/>
              <a:gd name="T51" fmla="*/ 16 h 32"/>
              <a:gd name="T52" fmla="*/ 264 w 364"/>
              <a:gd name="T53" fmla="*/ 16 h 32"/>
              <a:gd name="T54" fmla="*/ 252 w 364"/>
              <a:gd name="T55" fmla="*/ 16 h 32"/>
              <a:gd name="T56" fmla="*/ 240 w 364"/>
              <a:gd name="T57" fmla="*/ 20 h 32"/>
              <a:gd name="T58" fmla="*/ 224 w 364"/>
              <a:gd name="T59" fmla="*/ 20 h 32"/>
              <a:gd name="T60" fmla="*/ 208 w 364"/>
              <a:gd name="T61" fmla="*/ 20 h 32"/>
              <a:gd name="T62" fmla="*/ 188 w 364"/>
              <a:gd name="T63" fmla="*/ 24 h 32"/>
              <a:gd name="T64" fmla="*/ 168 w 364"/>
              <a:gd name="T65" fmla="*/ 24 h 32"/>
              <a:gd name="T66" fmla="*/ 148 w 364"/>
              <a:gd name="T67" fmla="*/ 24 h 32"/>
              <a:gd name="T68" fmla="*/ 128 w 364"/>
              <a:gd name="T69" fmla="*/ 28 h 32"/>
              <a:gd name="T70" fmla="*/ 108 w 364"/>
              <a:gd name="T71" fmla="*/ 28 h 32"/>
              <a:gd name="T72" fmla="*/ 88 w 364"/>
              <a:gd name="T73" fmla="*/ 28 h 32"/>
              <a:gd name="T74" fmla="*/ 68 w 364"/>
              <a:gd name="T75" fmla="*/ 32 h 32"/>
              <a:gd name="T76" fmla="*/ 36 w 364"/>
              <a:gd name="T77" fmla="*/ 32 h 32"/>
              <a:gd name="T78" fmla="*/ 4 w 364"/>
              <a:gd name="T79" fmla="*/ 32 h 32"/>
              <a:gd name="T80" fmla="*/ 0 w 364"/>
              <a:gd name="T81" fmla="*/ 24 h 32"/>
              <a:gd name="T82" fmla="*/ 0 w 364"/>
              <a:gd name="T83" fmla="*/ 2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64" h="32">
                <a:moveTo>
                  <a:pt x="0" y="24"/>
                </a:moveTo>
                <a:lnTo>
                  <a:pt x="8" y="24"/>
                </a:lnTo>
                <a:lnTo>
                  <a:pt x="16" y="24"/>
                </a:lnTo>
                <a:lnTo>
                  <a:pt x="28" y="24"/>
                </a:lnTo>
                <a:lnTo>
                  <a:pt x="44" y="24"/>
                </a:lnTo>
                <a:lnTo>
                  <a:pt x="64" y="20"/>
                </a:lnTo>
                <a:lnTo>
                  <a:pt x="88" y="16"/>
                </a:lnTo>
                <a:lnTo>
                  <a:pt x="116" y="16"/>
                </a:lnTo>
                <a:lnTo>
                  <a:pt x="148" y="12"/>
                </a:lnTo>
                <a:lnTo>
                  <a:pt x="180" y="8"/>
                </a:lnTo>
                <a:lnTo>
                  <a:pt x="208" y="8"/>
                </a:lnTo>
                <a:lnTo>
                  <a:pt x="232" y="4"/>
                </a:lnTo>
                <a:lnTo>
                  <a:pt x="252" y="4"/>
                </a:lnTo>
                <a:lnTo>
                  <a:pt x="272" y="0"/>
                </a:lnTo>
                <a:lnTo>
                  <a:pt x="288" y="0"/>
                </a:lnTo>
                <a:lnTo>
                  <a:pt x="304" y="0"/>
                </a:lnTo>
                <a:lnTo>
                  <a:pt x="316" y="0"/>
                </a:lnTo>
                <a:lnTo>
                  <a:pt x="324" y="0"/>
                </a:lnTo>
                <a:lnTo>
                  <a:pt x="332" y="0"/>
                </a:lnTo>
                <a:lnTo>
                  <a:pt x="348" y="4"/>
                </a:lnTo>
                <a:lnTo>
                  <a:pt x="356" y="8"/>
                </a:lnTo>
                <a:lnTo>
                  <a:pt x="364" y="12"/>
                </a:lnTo>
                <a:lnTo>
                  <a:pt x="340" y="12"/>
                </a:lnTo>
                <a:lnTo>
                  <a:pt x="320" y="12"/>
                </a:lnTo>
                <a:lnTo>
                  <a:pt x="296" y="16"/>
                </a:lnTo>
                <a:lnTo>
                  <a:pt x="276" y="16"/>
                </a:lnTo>
                <a:lnTo>
                  <a:pt x="264" y="16"/>
                </a:lnTo>
                <a:lnTo>
                  <a:pt x="252" y="16"/>
                </a:lnTo>
                <a:lnTo>
                  <a:pt x="240" y="20"/>
                </a:lnTo>
                <a:lnTo>
                  <a:pt x="224" y="20"/>
                </a:lnTo>
                <a:lnTo>
                  <a:pt x="208" y="20"/>
                </a:lnTo>
                <a:lnTo>
                  <a:pt x="188" y="24"/>
                </a:lnTo>
                <a:lnTo>
                  <a:pt x="168" y="24"/>
                </a:lnTo>
                <a:lnTo>
                  <a:pt x="148" y="24"/>
                </a:lnTo>
                <a:lnTo>
                  <a:pt x="128" y="28"/>
                </a:lnTo>
                <a:lnTo>
                  <a:pt x="108" y="28"/>
                </a:lnTo>
                <a:lnTo>
                  <a:pt x="88" y="28"/>
                </a:lnTo>
                <a:lnTo>
                  <a:pt x="68" y="32"/>
                </a:lnTo>
                <a:lnTo>
                  <a:pt x="36" y="32"/>
                </a:lnTo>
                <a:lnTo>
                  <a:pt x="4" y="32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565">
            <a:extLst>
              <a:ext uri="{FF2B5EF4-FFF2-40B4-BE49-F238E27FC236}">
                <a16:creationId xmlns:a16="http://schemas.microsoft.com/office/drawing/2014/main" xmlns="" id="{3B27025E-6532-4373-804F-5D57B2DD8180}"/>
              </a:ext>
            </a:extLst>
          </p:cNvPr>
          <p:cNvSpPr>
            <a:spLocks/>
          </p:cNvSpPr>
          <p:nvPr/>
        </p:nvSpPr>
        <p:spPr bwMode="auto">
          <a:xfrm>
            <a:off x="5761501" y="547153"/>
            <a:ext cx="327164" cy="753790"/>
          </a:xfrm>
          <a:custGeom>
            <a:avLst/>
            <a:gdLst>
              <a:gd name="T0" fmla="*/ 76 w 84"/>
              <a:gd name="T1" fmla="*/ 160 h 160"/>
              <a:gd name="T2" fmla="*/ 24 w 84"/>
              <a:gd name="T3" fmla="*/ 160 h 160"/>
              <a:gd name="T4" fmla="*/ 24 w 84"/>
              <a:gd name="T5" fmla="*/ 140 h 160"/>
              <a:gd name="T6" fmla="*/ 24 w 84"/>
              <a:gd name="T7" fmla="*/ 120 h 160"/>
              <a:gd name="T8" fmla="*/ 24 w 84"/>
              <a:gd name="T9" fmla="*/ 104 h 160"/>
              <a:gd name="T10" fmla="*/ 24 w 84"/>
              <a:gd name="T11" fmla="*/ 88 h 160"/>
              <a:gd name="T12" fmla="*/ 24 w 84"/>
              <a:gd name="T13" fmla="*/ 76 h 160"/>
              <a:gd name="T14" fmla="*/ 20 w 84"/>
              <a:gd name="T15" fmla="*/ 64 h 160"/>
              <a:gd name="T16" fmla="*/ 20 w 84"/>
              <a:gd name="T17" fmla="*/ 56 h 160"/>
              <a:gd name="T18" fmla="*/ 20 w 84"/>
              <a:gd name="T19" fmla="*/ 52 h 160"/>
              <a:gd name="T20" fmla="*/ 16 w 84"/>
              <a:gd name="T21" fmla="*/ 40 h 160"/>
              <a:gd name="T22" fmla="*/ 16 w 84"/>
              <a:gd name="T23" fmla="*/ 32 h 160"/>
              <a:gd name="T24" fmla="*/ 12 w 84"/>
              <a:gd name="T25" fmla="*/ 28 h 160"/>
              <a:gd name="T26" fmla="*/ 8 w 84"/>
              <a:gd name="T27" fmla="*/ 24 h 160"/>
              <a:gd name="T28" fmla="*/ 4 w 84"/>
              <a:gd name="T29" fmla="*/ 24 h 160"/>
              <a:gd name="T30" fmla="*/ 0 w 84"/>
              <a:gd name="T31" fmla="*/ 20 h 160"/>
              <a:gd name="T32" fmla="*/ 0 w 84"/>
              <a:gd name="T33" fmla="*/ 12 h 160"/>
              <a:gd name="T34" fmla="*/ 4 w 84"/>
              <a:gd name="T35" fmla="*/ 8 h 160"/>
              <a:gd name="T36" fmla="*/ 4 w 84"/>
              <a:gd name="T37" fmla="*/ 4 h 160"/>
              <a:gd name="T38" fmla="*/ 12 w 84"/>
              <a:gd name="T39" fmla="*/ 0 h 160"/>
              <a:gd name="T40" fmla="*/ 16 w 84"/>
              <a:gd name="T41" fmla="*/ 0 h 160"/>
              <a:gd name="T42" fmla="*/ 20 w 84"/>
              <a:gd name="T43" fmla="*/ 0 h 160"/>
              <a:gd name="T44" fmla="*/ 28 w 84"/>
              <a:gd name="T45" fmla="*/ 0 h 160"/>
              <a:gd name="T46" fmla="*/ 36 w 84"/>
              <a:gd name="T47" fmla="*/ 0 h 160"/>
              <a:gd name="T48" fmla="*/ 48 w 84"/>
              <a:gd name="T49" fmla="*/ 4 h 160"/>
              <a:gd name="T50" fmla="*/ 60 w 84"/>
              <a:gd name="T51" fmla="*/ 8 h 160"/>
              <a:gd name="T52" fmla="*/ 68 w 84"/>
              <a:gd name="T53" fmla="*/ 8 h 160"/>
              <a:gd name="T54" fmla="*/ 76 w 84"/>
              <a:gd name="T55" fmla="*/ 12 h 160"/>
              <a:gd name="T56" fmla="*/ 80 w 84"/>
              <a:gd name="T57" fmla="*/ 16 h 160"/>
              <a:gd name="T58" fmla="*/ 84 w 84"/>
              <a:gd name="T59" fmla="*/ 20 h 160"/>
              <a:gd name="T60" fmla="*/ 84 w 84"/>
              <a:gd name="T61" fmla="*/ 28 h 160"/>
              <a:gd name="T62" fmla="*/ 80 w 84"/>
              <a:gd name="T63" fmla="*/ 32 h 160"/>
              <a:gd name="T64" fmla="*/ 80 w 84"/>
              <a:gd name="T65" fmla="*/ 36 h 160"/>
              <a:gd name="T66" fmla="*/ 80 w 84"/>
              <a:gd name="T67" fmla="*/ 44 h 160"/>
              <a:gd name="T68" fmla="*/ 80 w 84"/>
              <a:gd name="T69" fmla="*/ 56 h 160"/>
              <a:gd name="T70" fmla="*/ 76 w 84"/>
              <a:gd name="T71" fmla="*/ 72 h 160"/>
              <a:gd name="T72" fmla="*/ 76 w 84"/>
              <a:gd name="T73" fmla="*/ 88 h 160"/>
              <a:gd name="T74" fmla="*/ 76 w 84"/>
              <a:gd name="T75" fmla="*/ 108 h 160"/>
              <a:gd name="T76" fmla="*/ 76 w 84"/>
              <a:gd name="T77" fmla="*/ 132 h 160"/>
              <a:gd name="T78" fmla="*/ 76 w 84"/>
              <a:gd name="T79" fmla="*/ 160 h 160"/>
              <a:gd name="T80" fmla="*/ 76 w 84"/>
              <a:gd name="T81" fmla="*/ 16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4" h="160">
                <a:moveTo>
                  <a:pt x="76" y="160"/>
                </a:moveTo>
                <a:lnTo>
                  <a:pt x="24" y="160"/>
                </a:lnTo>
                <a:lnTo>
                  <a:pt x="24" y="140"/>
                </a:lnTo>
                <a:lnTo>
                  <a:pt x="24" y="120"/>
                </a:lnTo>
                <a:lnTo>
                  <a:pt x="24" y="104"/>
                </a:lnTo>
                <a:lnTo>
                  <a:pt x="24" y="88"/>
                </a:lnTo>
                <a:lnTo>
                  <a:pt x="24" y="76"/>
                </a:lnTo>
                <a:lnTo>
                  <a:pt x="20" y="64"/>
                </a:lnTo>
                <a:lnTo>
                  <a:pt x="20" y="56"/>
                </a:lnTo>
                <a:lnTo>
                  <a:pt x="20" y="52"/>
                </a:lnTo>
                <a:lnTo>
                  <a:pt x="16" y="40"/>
                </a:lnTo>
                <a:lnTo>
                  <a:pt x="16" y="32"/>
                </a:lnTo>
                <a:lnTo>
                  <a:pt x="12" y="28"/>
                </a:lnTo>
                <a:lnTo>
                  <a:pt x="8" y="24"/>
                </a:ln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4" y="8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8" y="4"/>
                </a:lnTo>
                <a:lnTo>
                  <a:pt x="60" y="8"/>
                </a:lnTo>
                <a:lnTo>
                  <a:pt x="68" y="8"/>
                </a:lnTo>
                <a:lnTo>
                  <a:pt x="76" y="12"/>
                </a:lnTo>
                <a:lnTo>
                  <a:pt x="80" y="16"/>
                </a:lnTo>
                <a:lnTo>
                  <a:pt x="84" y="20"/>
                </a:lnTo>
                <a:lnTo>
                  <a:pt x="84" y="28"/>
                </a:lnTo>
                <a:lnTo>
                  <a:pt x="80" y="32"/>
                </a:lnTo>
                <a:lnTo>
                  <a:pt x="80" y="36"/>
                </a:lnTo>
                <a:lnTo>
                  <a:pt x="80" y="44"/>
                </a:lnTo>
                <a:lnTo>
                  <a:pt x="80" y="56"/>
                </a:lnTo>
                <a:lnTo>
                  <a:pt x="76" y="72"/>
                </a:lnTo>
                <a:lnTo>
                  <a:pt x="76" y="88"/>
                </a:lnTo>
                <a:lnTo>
                  <a:pt x="76" y="108"/>
                </a:lnTo>
                <a:lnTo>
                  <a:pt x="76" y="132"/>
                </a:lnTo>
                <a:lnTo>
                  <a:pt x="76" y="160"/>
                </a:lnTo>
                <a:lnTo>
                  <a:pt x="76" y="1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566">
            <a:extLst>
              <a:ext uri="{FF2B5EF4-FFF2-40B4-BE49-F238E27FC236}">
                <a16:creationId xmlns:a16="http://schemas.microsoft.com/office/drawing/2014/main" xmlns="" id="{B84ED00D-1996-4559-B02D-0F84E3578B98}"/>
              </a:ext>
            </a:extLst>
          </p:cNvPr>
          <p:cNvSpPr>
            <a:spLocks/>
          </p:cNvSpPr>
          <p:nvPr/>
        </p:nvSpPr>
        <p:spPr bwMode="auto">
          <a:xfrm>
            <a:off x="5932872" y="735600"/>
            <a:ext cx="747802" cy="226137"/>
          </a:xfrm>
          <a:custGeom>
            <a:avLst/>
            <a:gdLst>
              <a:gd name="T0" fmla="*/ 132 w 192"/>
              <a:gd name="T1" fmla="*/ 36 h 48"/>
              <a:gd name="T2" fmla="*/ 104 w 192"/>
              <a:gd name="T3" fmla="*/ 40 h 48"/>
              <a:gd name="T4" fmla="*/ 72 w 192"/>
              <a:gd name="T5" fmla="*/ 44 h 48"/>
              <a:gd name="T6" fmla="*/ 36 w 192"/>
              <a:gd name="T7" fmla="*/ 48 h 48"/>
              <a:gd name="T8" fmla="*/ 0 w 192"/>
              <a:gd name="T9" fmla="*/ 48 h 48"/>
              <a:gd name="T10" fmla="*/ 0 w 192"/>
              <a:gd name="T11" fmla="*/ 16 h 48"/>
              <a:gd name="T12" fmla="*/ 16 w 192"/>
              <a:gd name="T13" fmla="*/ 16 h 48"/>
              <a:gd name="T14" fmla="*/ 32 w 192"/>
              <a:gd name="T15" fmla="*/ 16 h 48"/>
              <a:gd name="T16" fmla="*/ 52 w 192"/>
              <a:gd name="T17" fmla="*/ 12 h 48"/>
              <a:gd name="T18" fmla="*/ 76 w 192"/>
              <a:gd name="T19" fmla="*/ 8 h 48"/>
              <a:gd name="T20" fmla="*/ 88 w 192"/>
              <a:gd name="T21" fmla="*/ 4 h 48"/>
              <a:gd name="T22" fmla="*/ 96 w 192"/>
              <a:gd name="T23" fmla="*/ 4 h 48"/>
              <a:gd name="T24" fmla="*/ 108 w 192"/>
              <a:gd name="T25" fmla="*/ 0 h 48"/>
              <a:gd name="T26" fmla="*/ 116 w 192"/>
              <a:gd name="T27" fmla="*/ 0 h 48"/>
              <a:gd name="T28" fmla="*/ 128 w 192"/>
              <a:gd name="T29" fmla="*/ 0 h 48"/>
              <a:gd name="T30" fmla="*/ 140 w 192"/>
              <a:gd name="T31" fmla="*/ 0 h 48"/>
              <a:gd name="T32" fmla="*/ 156 w 192"/>
              <a:gd name="T33" fmla="*/ 0 h 48"/>
              <a:gd name="T34" fmla="*/ 164 w 192"/>
              <a:gd name="T35" fmla="*/ 4 h 48"/>
              <a:gd name="T36" fmla="*/ 176 w 192"/>
              <a:gd name="T37" fmla="*/ 4 h 48"/>
              <a:gd name="T38" fmla="*/ 184 w 192"/>
              <a:gd name="T39" fmla="*/ 8 h 48"/>
              <a:gd name="T40" fmla="*/ 188 w 192"/>
              <a:gd name="T41" fmla="*/ 12 h 48"/>
              <a:gd name="T42" fmla="*/ 192 w 192"/>
              <a:gd name="T43" fmla="*/ 16 h 48"/>
              <a:gd name="T44" fmla="*/ 192 w 192"/>
              <a:gd name="T45" fmla="*/ 20 h 48"/>
              <a:gd name="T46" fmla="*/ 192 w 192"/>
              <a:gd name="T47" fmla="*/ 24 h 48"/>
              <a:gd name="T48" fmla="*/ 188 w 192"/>
              <a:gd name="T49" fmla="*/ 28 h 48"/>
              <a:gd name="T50" fmla="*/ 184 w 192"/>
              <a:gd name="T51" fmla="*/ 28 h 48"/>
              <a:gd name="T52" fmla="*/ 176 w 192"/>
              <a:gd name="T53" fmla="*/ 32 h 48"/>
              <a:gd name="T54" fmla="*/ 168 w 192"/>
              <a:gd name="T55" fmla="*/ 32 h 48"/>
              <a:gd name="T56" fmla="*/ 160 w 192"/>
              <a:gd name="T57" fmla="*/ 36 h 48"/>
              <a:gd name="T58" fmla="*/ 148 w 192"/>
              <a:gd name="T59" fmla="*/ 36 h 48"/>
              <a:gd name="T60" fmla="*/ 132 w 192"/>
              <a:gd name="T61" fmla="*/ 36 h 48"/>
              <a:gd name="T62" fmla="*/ 132 w 192"/>
              <a:gd name="T63" fmla="*/ 36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2" h="48">
                <a:moveTo>
                  <a:pt x="132" y="36"/>
                </a:moveTo>
                <a:lnTo>
                  <a:pt x="104" y="40"/>
                </a:lnTo>
                <a:lnTo>
                  <a:pt x="72" y="44"/>
                </a:lnTo>
                <a:lnTo>
                  <a:pt x="36" y="48"/>
                </a:lnTo>
                <a:lnTo>
                  <a:pt x="0" y="48"/>
                </a:lnTo>
                <a:lnTo>
                  <a:pt x="0" y="16"/>
                </a:lnTo>
                <a:lnTo>
                  <a:pt x="16" y="16"/>
                </a:lnTo>
                <a:lnTo>
                  <a:pt x="32" y="16"/>
                </a:lnTo>
                <a:lnTo>
                  <a:pt x="52" y="12"/>
                </a:lnTo>
                <a:lnTo>
                  <a:pt x="76" y="8"/>
                </a:lnTo>
                <a:lnTo>
                  <a:pt x="88" y="4"/>
                </a:lnTo>
                <a:lnTo>
                  <a:pt x="96" y="4"/>
                </a:lnTo>
                <a:lnTo>
                  <a:pt x="108" y="0"/>
                </a:lnTo>
                <a:lnTo>
                  <a:pt x="116" y="0"/>
                </a:lnTo>
                <a:lnTo>
                  <a:pt x="128" y="0"/>
                </a:lnTo>
                <a:lnTo>
                  <a:pt x="140" y="0"/>
                </a:lnTo>
                <a:lnTo>
                  <a:pt x="156" y="0"/>
                </a:lnTo>
                <a:lnTo>
                  <a:pt x="164" y="4"/>
                </a:lnTo>
                <a:lnTo>
                  <a:pt x="176" y="4"/>
                </a:lnTo>
                <a:lnTo>
                  <a:pt x="184" y="8"/>
                </a:lnTo>
                <a:lnTo>
                  <a:pt x="188" y="12"/>
                </a:lnTo>
                <a:lnTo>
                  <a:pt x="192" y="16"/>
                </a:lnTo>
                <a:lnTo>
                  <a:pt x="192" y="20"/>
                </a:lnTo>
                <a:lnTo>
                  <a:pt x="192" y="24"/>
                </a:lnTo>
                <a:lnTo>
                  <a:pt x="188" y="28"/>
                </a:lnTo>
                <a:lnTo>
                  <a:pt x="184" y="28"/>
                </a:lnTo>
                <a:lnTo>
                  <a:pt x="176" y="32"/>
                </a:lnTo>
                <a:lnTo>
                  <a:pt x="168" y="32"/>
                </a:lnTo>
                <a:lnTo>
                  <a:pt x="160" y="36"/>
                </a:lnTo>
                <a:lnTo>
                  <a:pt x="148" y="36"/>
                </a:lnTo>
                <a:lnTo>
                  <a:pt x="132" y="36"/>
                </a:lnTo>
                <a:lnTo>
                  <a:pt x="132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567">
            <a:extLst>
              <a:ext uri="{FF2B5EF4-FFF2-40B4-BE49-F238E27FC236}">
                <a16:creationId xmlns:a16="http://schemas.microsoft.com/office/drawing/2014/main" xmlns="" id="{C212437F-17B4-4587-A001-CBE2F590A4BE}"/>
              </a:ext>
            </a:extLst>
          </p:cNvPr>
          <p:cNvSpPr>
            <a:spLocks/>
          </p:cNvSpPr>
          <p:nvPr/>
        </p:nvSpPr>
        <p:spPr bwMode="auto">
          <a:xfrm>
            <a:off x="5278545" y="1263253"/>
            <a:ext cx="389480" cy="716100"/>
          </a:xfrm>
          <a:custGeom>
            <a:avLst/>
            <a:gdLst>
              <a:gd name="T0" fmla="*/ 76 w 100"/>
              <a:gd name="T1" fmla="*/ 4 h 152"/>
              <a:gd name="T2" fmla="*/ 76 w 100"/>
              <a:gd name="T3" fmla="*/ 12 h 152"/>
              <a:gd name="T4" fmla="*/ 76 w 100"/>
              <a:gd name="T5" fmla="*/ 24 h 152"/>
              <a:gd name="T6" fmla="*/ 80 w 100"/>
              <a:gd name="T7" fmla="*/ 32 h 152"/>
              <a:gd name="T8" fmla="*/ 84 w 100"/>
              <a:gd name="T9" fmla="*/ 36 h 152"/>
              <a:gd name="T10" fmla="*/ 84 w 100"/>
              <a:gd name="T11" fmla="*/ 40 h 152"/>
              <a:gd name="T12" fmla="*/ 84 w 100"/>
              <a:gd name="T13" fmla="*/ 44 h 152"/>
              <a:gd name="T14" fmla="*/ 88 w 100"/>
              <a:gd name="T15" fmla="*/ 60 h 152"/>
              <a:gd name="T16" fmla="*/ 92 w 100"/>
              <a:gd name="T17" fmla="*/ 76 h 152"/>
              <a:gd name="T18" fmla="*/ 96 w 100"/>
              <a:gd name="T19" fmla="*/ 96 h 152"/>
              <a:gd name="T20" fmla="*/ 96 w 100"/>
              <a:gd name="T21" fmla="*/ 108 h 152"/>
              <a:gd name="T22" fmla="*/ 96 w 100"/>
              <a:gd name="T23" fmla="*/ 116 h 152"/>
              <a:gd name="T24" fmla="*/ 100 w 100"/>
              <a:gd name="T25" fmla="*/ 124 h 152"/>
              <a:gd name="T26" fmla="*/ 100 w 100"/>
              <a:gd name="T27" fmla="*/ 132 h 152"/>
              <a:gd name="T28" fmla="*/ 100 w 100"/>
              <a:gd name="T29" fmla="*/ 140 h 152"/>
              <a:gd name="T30" fmla="*/ 100 w 100"/>
              <a:gd name="T31" fmla="*/ 144 h 152"/>
              <a:gd name="T32" fmla="*/ 96 w 100"/>
              <a:gd name="T33" fmla="*/ 144 h 152"/>
              <a:gd name="T34" fmla="*/ 96 w 100"/>
              <a:gd name="T35" fmla="*/ 148 h 152"/>
              <a:gd name="T36" fmla="*/ 88 w 100"/>
              <a:gd name="T37" fmla="*/ 152 h 152"/>
              <a:gd name="T38" fmla="*/ 84 w 100"/>
              <a:gd name="T39" fmla="*/ 152 h 152"/>
              <a:gd name="T40" fmla="*/ 76 w 100"/>
              <a:gd name="T41" fmla="*/ 152 h 152"/>
              <a:gd name="T42" fmla="*/ 72 w 100"/>
              <a:gd name="T43" fmla="*/ 152 h 152"/>
              <a:gd name="T44" fmla="*/ 68 w 100"/>
              <a:gd name="T45" fmla="*/ 148 h 152"/>
              <a:gd name="T46" fmla="*/ 68 w 100"/>
              <a:gd name="T47" fmla="*/ 144 h 152"/>
              <a:gd name="T48" fmla="*/ 64 w 100"/>
              <a:gd name="T49" fmla="*/ 136 h 152"/>
              <a:gd name="T50" fmla="*/ 60 w 100"/>
              <a:gd name="T51" fmla="*/ 128 h 152"/>
              <a:gd name="T52" fmla="*/ 56 w 100"/>
              <a:gd name="T53" fmla="*/ 120 h 152"/>
              <a:gd name="T54" fmla="*/ 52 w 100"/>
              <a:gd name="T55" fmla="*/ 108 h 152"/>
              <a:gd name="T56" fmla="*/ 48 w 100"/>
              <a:gd name="T57" fmla="*/ 96 h 152"/>
              <a:gd name="T58" fmla="*/ 44 w 100"/>
              <a:gd name="T59" fmla="*/ 84 h 152"/>
              <a:gd name="T60" fmla="*/ 40 w 100"/>
              <a:gd name="T61" fmla="*/ 72 h 152"/>
              <a:gd name="T62" fmla="*/ 36 w 100"/>
              <a:gd name="T63" fmla="*/ 64 h 152"/>
              <a:gd name="T64" fmla="*/ 28 w 100"/>
              <a:gd name="T65" fmla="*/ 52 h 152"/>
              <a:gd name="T66" fmla="*/ 24 w 100"/>
              <a:gd name="T67" fmla="*/ 44 h 152"/>
              <a:gd name="T68" fmla="*/ 24 w 100"/>
              <a:gd name="T69" fmla="*/ 40 h 152"/>
              <a:gd name="T70" fmla="*/ 20 w 100"/>
              <a:gd name="T71" fmla="*/ 36 h 152"/>
              <a:gd name="T72" fmla="*/ 16 w 100"/>
              <a:gd name="T73" fmla="*/ 32 h 152"/>
              <a:gd name="T74" fmla="*/ 8 w 100"/>
              <a:gd name="T75" fmla="*/ 28 h 152"/>
              <a:gd name="T76" fmla="*/ 4 w 100"/>
              <a:gd name="T77" fmla="*/ 20 h 152"/>
              <a:gd name="T78" fmla="*/ 0 w 100"/>
              <a:gd name="T79" fmla="*/ 16 h 152"/>
              <a:gd name="T80" fmla="*/ 0 w 100"/>
              <a:gd name="T81" fmla="*/ 8 h 152"/>
              <a:gd name="T82" fmla="*/ 4 w 100"/>
              <a:gd name="T83" fmla="*/ 4 h 152"/>
              <a:gd name="T84" fmla="*/ 8 w 100"/>
              <a:gd name="T85" fmla="*/ 0 h 152"/>
              <a:gd name="T86" fmla="*/ 12 w 100"/>
              <a:gd name="T87" fmla="*/ 0 h 152"/>
              <a:gd name="T88" fmla="*/ 20 w 100"/>
              <a:gd name="T89" fmla="*/ 0 h 152"/>
              <a:gd name="T90" fmla="*/ 32 w 100"/>
              <a:gd name="T91" fmla="*/ 0 h 152"/>
              <a:gd name="T92" fmla="*/ 44 w 100"/>
              <a:gd name="T93" fmla="*/ 0 h 152"/>
              <a:gd name="T94" fmla="*/ 60 w 100"/>
              <a:gd name="T95" fmla="*/ 0 h 152"/>
              <a:gd name="T96" fmla="*/ 76 w 100"/>
              <a:gd name="T97" fmla="*/ 4 h 152"/>
              <a:gd name="T98" fmla="*/ 76 w 100"/>
              <a:gd name="T99" fmla="*/ 4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0" h="152">
                <a:moveTo>
                  <a:pt x="76" y="4"/>
                </a:moveTo>
                <a:lnTo>
                  <a:pt x="76" y="12"/>
                </a:lnTo>
                <a:lnTo>
                  <a:pt x="76" y="24"/>
                </a:lnTo>
                <a:lnTo>
                  <a:pt x="80" y="32"/>
                </a:lnTo>
                <a:lnTo>
                  <a:pt x="84" y="36"/>
                </a:lnTo>
                <a:lnTo>
                  <a:pt x="84" y="40"/>
                </a:lnTo>
                <a:lnTo>
                  <a:pt x="84" y="44"/>
                </a:lnTo>
                <a:lnTo>
                  <a:pt x="88" y="60"/>
                </a:lnTo>
                <a:lnTo>
                  <a:pt x="92" y="76"/>
                </a:lnTo>
                <a:lnTo>
                  <a:pt x="96" y="96"/>
                </a:lnTo>
                <a:lnTo>
                  <a:pt x="96" y="108"/>
                </a:lnTo>
                <a:lnTo>
                  <a:pt x="96" y="116"/>
                </a:lnTo>
                <a:lnTo>
                  <a:pt x="100" y="124"/>
                </a:lnTo>
                <a:lnTo>
                  <a:pt x="100" y="132"/>
                </a:lnTo>
                <a:lnTo>
                  <a:pt x="100" y="140"/>
                </a:lnTo>
                <a:lnTo>
                  <a:pt x="100" y="144"/>
                </a:lnTo>
                <a:lnTo>
                  <a:pt x="96" y="144"/>
                </a:lnTo>
                <a:lnTo>
                  <a:pt x="96" y="148"/>
                </a:lnTo>
                <a:lnTo>
                  <a:pt x="88" y="152"/>
                </a:lnTo>
                <a:lnTo>
                  <a:pt x="84" y="152"/>
                </a:lnTo>
                <a:lnTo>
                  <a:pt x="76" y="152"/>
                </a:lnTo>
                <a:lnTo>
                  <a:pt x="72" y="152"/>
                </a:lnTo>
                <a:lnTo>
                  <a:pt x="68" y="148"/>
                </a:lnTo>
                <a:lnTo>
                  <a:pt x="68" y="144"/>
                </a:lnTo>
                <a:lnTo>
                  <a:pt x="64" y="136"/>
                </a:lnTo>
                <a:lnTo>
                  <a:pt x="60" y="128"/>
                </a:lnTo>
                <a:lnTo>
                  <a:pt x="56" y="120"/>
                </a:lnTo>
                <a:lnTo>
                  <a:pt x="52" y="108"/>
                </a:lnTo>
                <a:lnTo>
                  <a:pt x="48" y="96"/>
                </a:lnTo>
                <a:lnTo>
                  <a:pt x="44" y="84"/>
                </a:lnTo>
                <a:lnTo>
                  <a:pt x="40" y="72"/>
                </a:lnTo>
                <a:lnTo>
                  <a:pt x="36" y="64"/>
                </a:lnTo>
                <a:lnTo>
                  <a:pt x="28" y="52"/>
                </a:lnTo>
                <a:lnTo>
                  <a:pt x="24" y="44"/>
                </a:lnTo>
                <a:lnTo>
                  <a:pt x="24" y="40"/>
                </a:lnTo>
                <a:lnTo>
                  <a:pt x="20" y="36"/>
                </a:lnTo>
                <a:lnTo>
                  <a:pt x="16" y="32"/>
                </a:lnTo>
                <a:lnTo>
                  <a:pt x="8" y="28"/>
                </a:ln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4" y="0"/>
                </a:lnTo>
                <a:lnTo>
                  <a:pt x="60" y="0"/>
                </a:lnTo>
                <a:lnTo>
                  <a:pt x="76" y="4"/>
                </a:lnTo>
                <a:lnTo>
                  <a:pt x="76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569">
            <a:extLst>
              <a:ext uri="{FF2B5EF4-FFF2-40B4-BE49-F238E27FC236}">
                <a16:creationId xmlns:a16="http://schemas.microsoft.com/office/drawing/2014/main" xmlns="" id="{B018F732-C304-4C95-8A6B-EC9B167325C0}"/>
              </a:ext>
            </a:extLst>
          </p:cNvPr>
          <p:cNvSpPr>
            <a:spLocks/>
          </p:cNvSpPr>
          <p:nvPr/>
        </p:nvSpPr>
        <p:spPr bwMode="auto">
          <a:xfrm>
            <a:off x="5512233" y="1451700"/>
            <a:ext cx="810119" cy="226137"/>
          </a:xfrm>
          <a:custGeom>
            <a:avLst/>
            <a:gdLst>
              <a:gd name="T0" fmla="*/ 0 w 208"/>
              <a:gd name="T1" fmla="*/ 24 h 48"/>
              <a:gd name="T2" fmla="*/ 4 w 208"/>
              <a:gd name="T3" fmla="*/ 24 h 48"/>
              <a:gd name="T4" fmla="*/ 12 w 208"/>
              <a:gd name="T5" fmla="*/ 24 h 48"/>
              <a:gd name="T6" fmla="*/ 20 w 208"/>
              <a:gd name="T7" fmla="*/ 24 h 48"/>
              <a:gd name="T8" fmla="*/ 32 w 208"/>
              <a:gd name="T9" fmla="*/ 20 h 48"/>
              <a:gd name="T10" fmla="*/ 44 w 208"/>
              <a:gd name="T11" fmla="*/ 20 h 48"/>
              <a:gd name="T12" fmla="*/ 56 w 208"/>
              <a:gd name="T13" fmla="*/ 16 h 48"/>
              <a:gd name="T14" fmla="*/ 72 w 208"/>
              <a:gd name="T15" fmla="*/ 12 h 48"/>
              <a:gd name="T16" fmla="*/ 88 w 208"/>
              <a:gd name="T17" fmla="*/ 12 h 48"/>
              <a:gd name="T18" fmla="*/ 104 w 208"/>
              <a:gd name="T19" fmla="*/ 8 h 48"/>
              <a:gd name="T20" fmla="*/ 116 w 208"/>
              <a:gd name="T21" fmla="*/ 4 h 48"/>
              <a:gd name="T22" fmla="*/ 128 w 208"/>
              <a:gd name="T23" fmla="*/ 4 h 48"/>
              <a:gd name="T24" fmla="*/ 140 w 208"/>
              <a:gd name="T25" fmla="*/ 0 h 48"/>
              <a:gd name="T26" fmla="*/ 148 w 208"/>
              <a:gd name="T27" fmla="*/ 0 h 48"/>
              <a:gd name="T28" fmla="*/ 156 w 208"/>
              <a:gd name="T29" fmla="*/ 0 h 48"/>
              <a:gd name="T30" fmla="*/ 160 w 208"/>
              <a:gd name="T31" fmla="*/ 0 h 48"/>
              <a:gd name="T32" fmla="*/ 164 w 208"/>
              <a:gd name="T33" fmla="*/ 0 h 48"/>
              <a:gd name="T34" fmla="*/ 180 w 208"/>
              <a:gd name="T35" fmla="*/ 0 h 48"/>
              <a:gd name="T36" fmla="*/ 188 w 208"/>
              <a:gd name="T37" fmla="*/ 0 h 48"/>
              <a:gd name="T38" fmla="*/ 196 w 208"/>
              <a:gd name="T39" fmla="*/ 4 h 48"/>
              <a:gd name="T40" fmla="*/ 200 w 208"/>
              <a:gd name="T41" fmla="*/ 4 h 48"/>
              <a:gd name="T42" fmla="*/ 204 w 208"/>
              <a:gd name="T43" fmla="*/ 8 h 48"/>
              <a:gd name="T44" fmla="*/ 208 w 208"/>
              <a:gd name="T45" fmla="*/ 12 h 48"/>
              <a:gd name="T46" fmla="*/ 208 w 208"/>
              <a:gd name="T47" fmla="*/ 16 h 48"/>
              <a:gd name="T48" fmla="*/ 208 w 208"/>
              <a:gd name="T49" fmla="*/ 16 h 48"/>
              <a:gd name="T50" fmla="*/ 204 w 208"/>
              <a:gd name="T51" fmla="*/ 20 h 48"/>
              <a:gd name="T52" fmla="*/ 200 w 208"/>
              <a:gd name="T53" fmla="*/ 24 h 48"/>
              <a:gd name="T54" fmla="*/ 192 w 208"/>
              <a:gd name="T55" fmla="*/ 24 h 48"/>
              <a:gd name="T56" fmla="*/ 180 w 208"/>
              <a:gd name="T57" fmla="*/ 28 h 48"/>
              <a:gd name="T58" fmla="*/ 168 w 208"/>
              <a:gd name="T59" fmla="*/ 32 h 48"/>
              <a:gd name="T60" fmla="*/ 152 w 208"/>
              <a:gd name="T61" fmla="*/ 32 h 48"/>
              <a:gd name="T62" fmla="*/ 132 w 208"/>
              <a:gd name="T63" fmla="*/ 36 h 48"/>
              <a:gd name="T64" fmla="*/ 96 w 208"/>
              <a:gd name="T65" fmla="*/ 40 h 48"/>
              <a:gd name="T66" fmla="*/ 60 w 208"/>
              <a:gd name="T67" fmla="*/ 44 h 48"/>
              <a:gd name="T68" fmla="*/ 28 w 208"/>
              <a:gd name="T69" fmla="*/ 48 h 48"/>
              <a:gd name="T70" fmla="*/ 0 w 208"/>
              <a:gd name="T71" fmla="*/ 48 h 48"/>
              <a:gd name="T72" fmla="*/ 0 w 208"/>
              <a:gd name="T73" fmla="*/ 24 h 48"/>
              <a:gd name="T74" fmla="*/ 0 w 208"/>
              <a:gd name="T75" fmla="*/ 24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08" h="48">
                <a:moveTo>
                  <a:pt x="0" y="24"/>
                </a:moveTo>
                <a:lnTo>
                  <a:pt x="4" y="24"/>
                </a:lnTo>
                <a:lnTo>
                  <a:pt x="12" y="24"/>
                </a:lnTo>
                <a:lnTo>
                  <a:pt x="20" y="24"/>
                </a:lnTo>
                <a:lnTo>
                  <a:pt x="32" y="20"/>
                </a:lnTo>
                <a:lnTo>
                  <a:pt x="44" y="20"/>
                </a:lnTo>
                <a:lnTo>
                  <a:pt x="56" y="16"/>
                </a:lnTo>
                <a:lnTo>
                  <a:pt x="72" y="12"/>
                </a:lnTo>
                <a:lnTo>
                  <a:pt x="88" y="12"/>
                </a:lnTo>
                <a:lnTo>
                  <a:pt x="104" y="8"/>
                </a:lnTo>
                <a:lnTo>
                  <a:pt x="116" y="4"/>
                </a:lnTo>
                <a:lnTo>
                  <a:pt x="128" y="4"/>
                </a:lnTo>
                <a:lnTo>
                  <a:pt x="140" y="0"/>
                </a:lnTo>
                <a:lnTo>
                  <a:pt x="148" y="0"/>
                </a:lnTo>
                <a:lnTo>
                  <a:pt x="156" y="0"/>
                </a:lnTo>
                <a:lnTo>
                  <a:pt x="160" y="0"/>
                </a:lnTo>
                <a:lnTo>
                  <a:pt x="164" y="0"/>
                </a:lnTo>
                <a:lnTo>
                  <a:pt x="180" y="0"/>
                </a:lnTo>
                <a:lnTo>
                  <a:pt x="188" y="0"/>
                </a:lnTo>
                <a:lnTo>
                  <a:pt x="196" y="4"/>
                </a:lnTo>
                <a:lnTo>
                  <a:pt x="200" y="4"/>
                </a:lnTo>
                <a:lnTo>
                  <a:pt x="204" y="8"/>
                </a:lnTo>
                <a:lnTo>
                  <a:pt x="208" y="12"/>
                </a:lnTo>
                <a:lnTo>
                  <a:pt x="208" y="16"/>
                </a:lnTo>
                <a:lnTo>
                  <a:pt x="208" y="16"/>
                </a:lnTo>
                <a:lnTo>
                  <a:pt x="204" y="20"/>
                </a:lnTo>
                <a:lnTo>
                  <a:pt x="200" y="24"/>
                </a:lnTo>
                <a:lnTo>
                  <a:pt x="192" y="24"/>
                </a:lnTo>
                <a:lnTo>
                  <a:pt x="180" y="28"/>
                </a:lnTo>
                <a:lnTo>
                  <a:pt x="168" y="32"/>
                </a:lnTo>
                <a:lnTo>
                  <a:pt x="152" y="32"/>
                </a:lnTo>
                <a:lnTo>
                  <a:pt x="132" y="36"/>
                </a:lnTo>
                <a:lnTo>
                  <a:pt x="96" y="40"/>
                </a:lnTo>
                <a:lnTo>
                  <a:pt x="60" y="44"/>
                </a:lnTo>
                <a:lnTo>
                  <a:pt x="28" y="48"/>
                </a:lnTo>
                <a:lnTo>
                  <a:pt x="0" y="48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570">
            <a:extLst>
              <a:ext uri="{FF2B5EF4-FFF2-40B4-BE49-F238E27FC236}">
                <a16:creationId xmlns:a16="http://schemas.microsoft.com/office/drawing/2014/main" xmlns="" id="{3DC52B12-B915-48BF-A086-900D07CDF389}"/>
              </a:ext>
            </a:extLst>
          </p:cNvPr>
          <p:cNvSpPr>
            <a:spLocks/>
          </p:cNvSpPr>
          <p:nvPr/>
        </p:nvSpPr>
        <p:spPr bwMode="auto">
          <a:xfrm>
            <a:off x="5605709" y="1790906"/>
            <a:ext cx="763382" cy="94224"/>
          </a:xfrm>
          <a:custGeom>
            <a:avLst/>
            <a:gdLst>
              <a:gd name="T0" fmla="*/ 196 w 196"/>
              <a:gd name="T1" fmla="*/ 4 h 20"/>
              <a:gd name="T2" fmla="*/ 176 w 196"/>
              <a:gd name="T3" fmla="*/ 4 h 20"/>
              <a:gd name="T4" fmla="*/ 164 w 196"/>
              <a:gd name="T5" fmla="*/ 4 h 20"/>
              <a:gd name="T6" fmla="*/ 152 w 196"/>
              <a:gd name="T7" fmla="*/ 4 h 20"/>
              <a:gd name="T8" fmla="*/ 136 w 196"/>
              <a:gd name="T9" fmla="*/ 4 h 20"/>
              <a:gd name="T10" fmla="*/ 120 w 196"/>
              <a:gd name="T11" fmla="*/ 8 h 20"/>
              <a:gd name="T12" fmla="*/ 104 w 196"/>
              <a:gd name="T13" fmla="*/ 8 h 20"/>
              <a:gd name="T14" fmla="*/ 88 w 196"/>
              <a:gd name="T15" fmla="*/ 12 h 20"/>
              <a:gd name="T16" fmla="*/ 68 w 196"/>
              <a:gd name="T17" fmla="*/ 16 h 20"/>
              <a:gd name="T18" fmla="*/ 52 w 196"/>
              <a:gd name="T19" fmla="*/ 16 h 20"/>
              <a:gd name="T20" fmla="*/ 40 w 196"/>
              <a:gd name="T21" fmla="*/ 16 h 20"/>
              <a:gd name="T22" fmla="*/ 28 w 196"/>
              <a:gd name="T23" fmla="*/ 20 h 20"/>
              <a:gd name="T24" fmla="*/ 20 w 196"/>
              <a:gd name="T25" fmla="*/ 20 h 20"/>
              <a:gd name="T26" fmla="*/ 12 w 196"/>
              <a:gd name="T27" fmla="*/ 20 h 20"/>
              <a:gd name="T28" fmla="*/ 4 w 196"/>
              <a:gd name="T29" fmla="*/ 20 h 20"/>
              <a:gd name="T30" fmla="*/ 0 w 196"/>
              <a:gd name="T31" fmla="*/ 20 h 20"/>
              <a:gd name="T32" fmla="*/ 0 w 196"/>
              <a:gd name="T33" fmla="*/ 16 h 20"/>
              <a:gd name="T34" fmla="*/ 4 w 196"/>
              <a:gd name="T35" fmla="*/ 16 h 20"/>
              <a:gd name="T36" fmla="*/ 8 w 196"/>
              <a:gd name="T37" fmla="*/ 16 h 20"/>
              <a:gd name="T38" fmla="*/ 12 w 196"/>
              <a:gd name="T39" fmla="*/ 16 h 20"/>
              <a:gd name="T40" fmla="*/ 20 w 196"/>
              <a:gd name="T41" fmla="*/ 16 h 20"/>
              <a:gd name="T42" fmla="*/ 28 w 196"/>
              <a:gd name="T43" fmla="*/ 12 h 20"/>
              <a:gd name="T44" fmla="*/ 40 w 196"/>
              <a:gd name="T45" fmla="*/ 12 h 20"/>
              <a:gd name="T46" fmla="*/ 52 w 196"/>
              <a:gd name="T47" fmla="*/ 8 h 20"/>
              <a:gd name="T48" fmla="*/ 64 w 196"/>
              <a:gd name="T49" fmla="*/ 8 h 20"/>
              <a:gd name="T50" fmla="*/ 96 w 196"/>
              <a:gd name="T51" fmla="*/ 4 h 20"/>
              <a:gd name="T52" fmla="*/ 128 w 196"/>
              <a:gd name="T53" fmla="*/ 0 h 20"/>
              <a:gd name="T54" fmla="*/ 160 w 196"/>
              <a:gd name="T55" fmla="*/ 0 h 20"/>
              <a:gd name="T56" fmla="*/ 196 w 196"/>
              <a:gd name="T57" fmla="*/ 0 h 20"/>
              <a:gd name="T58" fmla="*/ 196 w 196"/>
              <a:gd name="T59" fmla="*/ 4 h 20"/>
              <a:gd name="T60" fmla="*/ 196 w 196"/>
              <a:gd name="T61" fmla="*/ 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96" h="20">
                <a:moveTo>
                  <a:pt x="196" y="4"/>
                </a:moveTo>
                <a:lnTo>
                  <a:pt x="176" y="4"/>
                </a:lnTo>
                <a:lnTo>
                  <a:pt x="164" y="4"/>
                </a:lnTo>
                <a:lnTo>
                  <a:pt x="152" y="4"/>
                </a:lnTo>
                <a:lnTo>
                  <a:pt x="136" y="4"/>
                </a:lnTo>
                <a:lnTo>
                  <a:pt x="120" y="8"/>
                </a:lnTo>
                <a:lnTo>
                  <a:pt x="104" y="8"/>
                </a:lnTo>
                <a:lnTo>
                  <a:pt x="88" y="12"/>
                </a:lnTo>
                <a:lnTo>
                  <a:pt x="68" y="16"/>
                </a:lnTo>
                <a:lnTo>
                  <a:pt x="52" y="16"/>
                </a:lnTo>
                <a:lnTo>
                  <a:pt x="40" y="16"/>
                </a:lnTo>
                <a:lnTo>
                  <a:pt x="28" y="20"/>
                </a:lnTo>
                <a:lnTo>
                  <a:pt x="20" y="20"/>
                </a:lnTo>
                <a:lnTo>
                  <a:pt x="12" y="20"/>
                </a:lnTo>
                <a:lnTo>
                  <a:pt x="4" y="20"/>
                </a:lnTo>
                <a:lnTo>
                  <a:pt x="0" y="20"/>
                </a:lnTo>
                <a:lnTo>
                  <a:pt x="0" y="16"/>
                </a:lnTo>
                <a:lnTo>
                  <a:pt x="4" y="16"/>
                </a:lnTo>
                <a:lnTo>
                  <a:pt x="8" y="16"/>
                </a:lnTo>
                <a:lnTo>
                  <a:pt x="12" y="16"/>
                </a:lnTo>
                <a:lnTo>
                  <a:pt x="20" y="16"/>
                </a:lnTo>
                <a:lnTo>
                  <a:pt x="28" y="12"/>
                </a:lnTo>
                <a:lnTo>
                  <a:pt x="40" y="12"/>
                </a:lnTo>
                <a:lnTo>
                  <a:pt x="52" y="8"/>
                </a:lnTo>
                <a:lnTo>
                  <a:pt x="64" y="8"/>
                </a:lnTo>
                <a:lnTo>
                  <a:pt x="96" y="4"/>
                </a:lnTo>
                <a:lnTo>
                  <a:pt x="128" y="0"/>
                </a:lnTo>
                <a:lnTo>
                  <a:pt x="160" y="0"/>
                </a:lnTo>
                <a:lnTo>
                  <a:pt x="196" y="0"/>
                </a:lnTo>
                <a:lnTo>
                  <a:pt x="196" y="4"/>
                </a:lnTo>
                <a:lnTo>
                  <a:pt x="196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571">
            <a:extLst>
              <a:ext uri="{FF2B5EF4-FFF2-40B4-BE49-F238E27FC236}">
                <a16:creationId xmlns:a16="http://schemas.microsoft.com/office/drawing/2014/main" xmlns="" id="{6765A393-64B3-434E-952D-F4215437E9E5}"/>
              </a:ext>
            </a:extLst>
          </p:cNvPr>
          <p:cNvSpPr>
            <a:spLocks/>
          </p:cNvSpPr>
          <p:nvPr/>
        </p:nvSpPr>
        <p:spPr bwMode="auto">
          <a:xfrm>
            <a:off x="4857906" y="2017043"/>
            <a:ext cx="2321303" cy="376895"/>
          </a:xfrm>
          <a:custGeom>
            <a:avLst/>
            <a:gdLst>
              <a:gd name="T0" fmla="*/ 408 w 596"/>
              <a:gd name="T1" fmla="*/ 8 h 80"/>
              <a:gd name="T2" fmla="*/ 424 w 596"/>
              <a:gd name="T3" fmla="*/ 4 h 80"/>
              <a:gd name="T4" fmla="*/ 440 w 596"/>
              <a:gd name="T5" fmla="*/ 4 h 80"/>
              <a:gd name="T6" fmla="*/ 468 w 596"/>
              <a:gd name="T7" fmla="*/ 0 h 80"/>
              <a:gd name="T8" fmla="*/ 492 w 596"/>
              <a:gd name="T9" fmla="*/ 0 h 80"/>
              <a:gd name="T10" fmla="*/ 512 w 596"/>
              <a:gd name="T11" fmla="*/ 0 h 80"/>
              <a:gd name="T12" fmla="*/ 528 w 596"/>
              <a:gd name="T13" fmla="*/ 0 h 80"/>
              <a:gd name="T14" fmla="*/ 544 w 596"/>
              <a:gd name="T15" fmla="*/ 0 h 80"/>
              <a:gd name="T16" fmla="*/ 560 w 596"/>
              <a:gd name="T17" fmla="*/ 4 h 80"/>
              <a:gd name="T18" fmla="*/ 572 w 596"/>
              <a:gd name="T19" fmla="*/ 4 h 80"/>
              <a:gd name="T20" fmla="*/ 580 w 596"/>
              <a:gd name="T21" fmla="*/ 8 h 80"/>
              <a:gd name="T22" fmla="*/ 588 w 596"/>
              <a:gd name="T23" fmla="*/ 12 h 80"/>
              <a:gd name="T24" fmla="*/ 592 w 596"/>
              <a:gd name="T25" fmla="*/ 20 h 80"/>
              <a:gd name="T26" fmla="*/ 596 w 596"/>
              <a:gd name="T27" fmla="*/ 28 h 80"/>
              <a:gd name="T28" fmla="*/ 596 w 596"/>
              <a:gd name="T29" fmla="*/ 28 h 80"/>
              <a:gd name="T30" fmla="*/ 596 w 596"/>
              <a:gd name="T31" fmla="*/ 32 h 80"/>
              <a:gd name="T32" fmla="*/ 592 w 596"/>
              <a:gd name="T33" fmla="*/ 36 h 80"/>
              <a:gd name="T34" fmla="*/ 584 w 596"/>
              <a:gd name="T35" fmla="*/ 36 h 80"/>
              <a:gd name="T36" fmla="*/ 576 w 596"/>
              <a:gd name="T37" fmla="*/ 40 h 80"/>
              <a:gd name="T38" fmla="*/ 564 w 596"/>
              <a:gd name="T39" fmla="*/ 40 h 80"/>
              <a:gd name="T40" fmla="*/ 552 w 596"/>
              <a:gd name="T41" fmla="*/ 40 h 80"/>
              <a:gd name="T42" fmla="*/ 540 w 596"/>
              <a:gd name="T43" fmla="*/ 40 h 80"/>
              <a:gd name="T44" fmla="*/ 476 w 596"/>
              <a:gd name="T45" fmla="*/ 40 h 80"/>
              <a:gd name="T46" fmla="*/ 416 w 596"/>
              <a:gd name="T47" fmla="*/ 44 h 80"/>
              <a:gd name="T48" fmla="*/ 384 w 596"/>
              <a:gd name="T49" fmla="*/ 44 h 80"/>
              <a:gd name="T50" fmla="*/ 352 w 596"/>
              <a:gd name="T51" fmla="*/ 48 h 80"/>
              <a:gd name="T52" fmla="*/ 316 w 596"/>
              <a:gd name="T53" fmla="*/ 52 h 80"/>
              <a:gd name="T54" fmla="*/ 280 w 596"/>
              <a:gd name="T55" fmla="*/ 56 h 80"/>
              <a:gd name="T56" fmla="*/ 244 w 596"/>
              <a:gd name="T57" fmla="*/ 60 h 80"/>
              <a:gd name="T58" fmla="*/ 212 w 596"/>
              <a:gd name="T59" fmla="*/ 64 h 80"/>
              <a:gd name="T60" fmla="*/ 180 w 596"/>
              <a:gd name="T61" fmla="*/ 68 h 80"/>
              <a:gd name="T62" fmla="*/ 148 w 596"/>
              <a:gd name="T63" fmla="*/ 72 h 80"/>
              <a:gd name="T64" fmla="*/ 136 w 596"/>
              <a:gd name="T65" fmla="*/ 76 h 80"/>
              <a:gd name="T66" fmla="*/ 124 w 596"/>
              <a:gd name="T67" fmla="*/ 76 h 80"/>
              <a:gd name="T68" fmla="*/ 112 w 596"/>
              <a:gd name="T69" fmla="*/ 80 h 80"/>
              <a:gd name="T70" fmla="*/ 104 w 596"/>
              <a:gd name="T71" fmla="*/ 80 h 80"/>
              <a:gd name="T72" fmla="*/ 96 w 596"/>
              <a:gd name="T73" fmla="*/ 80 h 80"/>
              <a:gd name="T74" fmla="*/ 88 w 596"/>
              <a:gd name="T75" fmla="*/ 80 h 80"/>
              <a:gd name="T76" fmla="*/ 84 w 596"/>
              <a:gd name="T77" fmla="*/ 80 h 80"/>
              <a:gd name="T78" fmla="*/ 80 w 596"/>
              <a:gd name="T79" fmla="*/ 80 h 80"/>
              <a:gd name="T80" fmla="*/ 72 w 596"/>
              <a:gd name="T81" fmla="*/ 80 h 80"/>
              <a:gd name="T82" fmla="*/ 68 w 596"/>
              <a:gd name="T83" fmla="*/ 80 h 80"/>
              <a:gd name="T84" fmla="*/ 60 w 596"/>
              <a:gd name="T85" fmla="*/ 76 h 80"/>
              <a:gd name="T86" fmla="*/ 52 w 596"/>
              <a:gd name="T87" fmla="*/ 72 h 80"/>
              <a:gd name="T88" fmla="*/ 40 w 596"/>
              <a:gd name="T89" fmla="*/ 68 h 80"/>
              <a:gd name="T90" fmla="*/ 28 w 596"/>
              <a:gd name="T91" fmla="*/ 64 h 80"/>
              <a:gd name="T92" fmla="*/ 16 w 596"/>
              <a:gd name="T93" fmla="*/ 56 h 80"/>
              <a:gd name="T94" fmla="*/ 0 w 596"/>
              <a:gd name="T95" fmla="*/ 48 h 80"/>
              <a:gd name="T96" fmla="*/ 40 w 596"/>
              <a:gd name="T97" fmla="*/ 44 h 80"/>
              <a:gd name="T98" fmla="*/ 80 w 596"/>
              <a:gd name="T99" fmla="*/ 40 h 80"/>
              <a:gd name="T100" fmla="*/ 112 w 596"/>
              <a:gd name="T101" fmla="*/ 40 h 80"/>
              <a:gd name="T102" fmla="*/ 148 w 596"/>
              <a:gd name="T103" fmla="*/ 36 h 80"/>
              <a:gd name="T104" fmla="*/ 176 w 596"/>
              <a:gd name="T105" fmla="*/ 32 h 80"/>
              <a:gd name="T106" fmla="*/ 204 w 596"/>
              <a:gd name="T107" fmla="*/ 32 h 80"/>
              <a:gd name="T108" fmla="*/ 232 w 596"/>
              <a:gd name="T109" fmla="*/ 28 h 80"/>
              <a:gd name="T110" fmla="*/ 256 w 596"/>
              <a:gd name="T111" fmla="*/ 28 h 80"/>
              <a:gd name="T112" fmla="*/ 296 w 596"/>
              <a:gd name="T113" fmla="*/ 20 h 80"/>
              <a:gd name="T114" fmla="*/ 336 w 596"/>
              <a:gd name="T115" fmla="*/ 16 h 80"/>
              <a:gd name="T116" fmla="*/ 376 w 596"/>
              <a:gd name="T117" fmla="*/ 12 h 80"/>
              <a:gd name="T118" fmla="*/ 408 w 596"/>
              <a:gd name="T119" fmla="*/ 8 h 80"/>
              <a:gd name="T120" fmla="*/ 408 w 596"/>
              <a:gd name="T121" fmla="*/ 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96" h="80">
                <a:moveTo>
                  <a:pt x="408" y="8"/>
                </a:moveTo>
                <a:lnTo>
                  <a:pt x="424" y="4"/>
                </a:lnTo>
                <a:lnTo>
                  <a:pt x="440" y="4"/>
                </a:lnTo>
                <a:lnTo>
                  <a:pt x="468" y="0"/>
                </a:lnTo>
                <a:lnTo>
                  <a:pt x="492" y="0"/>
                </a:lnTo>
                <a:lnTo>
                  <a:pt x="512" y="0"/>
                </a:lnTo>
                <a:lnTo>
                  <a:pt x="528" y="0"/>
                </a:lnTo>
                <a:lnTo>
                  <a:pt x="544" y="0"/>
                </a:lnTo>
                <a:lnTo>
                  <a:pt x="560" y="4"/>
                </a:lnTo>
                <a:lnTo>
                  <a:pt x="572" y="4"/>
                </a:lnTo>
                <a:lnTo>
                  <a:pt x="580" y="8"/>
                </a:lnTo>
                <a:lnTo>
                  <a:pt x="588" y="12"/>
                </a:lnTo>
                <a:lnTo>
                  <a:pt x="592" y="20"/>
                </a:lnTo>
                <a:lnTo>
                  <a:pt x="596" y="28"/>
                </a:lnTo>
                <a:lnTo>
                  <a:pt x="596" y="28"/>
                </a:lnTo>
                <a:lnTo>
                  <a:pt x="596" y="32"/>
                </a:lnTo>
                <a:lnTo>
                  <a:pt x="592" y="36"/>
                </a:lnTo>
                <a:lnTo>
                  <a:pt x="584" y="36"/>
                </a:lnTo>
                <a:lnTo>
                  <a:pt x="576" y="40"/>
                </a:lnTo>
                <a:lnTo>
                  <a:pt x="564" y="40"/>
                </a:lnTo>
                <a:lnTo>
                  <a:pt x="552" y="40"/>
                </a:lnTo>
                <a:lnTo>
                  <a:pt x="540" y="40"/>
                </a:lnTo>
                <a:lnTo>
                  <a:pt x="476" y="40"/>
                </a:lnTo>
                <a:lnTo>
                  <a:pt x="416" y="44"/>
                </a:lnTo>
                <a:lnTo>
                  <a:pt x="384" y="44"/>
                </a:lnTo>
                <a:lnTo>
                  <a:pt x="352" y="48"/>
                </a:lnTo>
                <a:lnTo>
                  <a:pt x="316" y="52"/>
                </a:lnTo>
                <a:lnTo>
                  <a:pt x="280" y="56"/>
                </a:lnTo>
                <a:lnTo>
                  <a:pt x="244" y="60"/>
                </a:lnTo>
                <a:lnTo>
                  <a:pt x="212" y="64"/>
                </a:lnTo>
                <a:lnTo>
                  <a:pt x="180" y="68"/>
                </a:lnTo>
                <a:lnTo>
                  <a:pt x="148" y="72"/>
                </a:lnTo>
                <a:lnTo>
                  <a:pt x="136" y="76"/>
                </a:lnTo>
                <a:lnTo>
                  <a:pt x="124" y="76"/>
                </a:lnTo>
                <a:lnTo>
                  <a:pt x="112" y="80"/>
                </a:lnTo>
                <a:lnTo>
                  <a:pt x="104" y="80"/>
                </a:lnTo>
                <a:lnTo>
                  <a:pt x="96" y="80"/>
                </a:lnTo>
                <a:lnTo>
                  <a:pt x="88" y="80"/>
                </a:lnTo>
                <a:lnTo>
                  <a:pt x="84" y="80"/>
                </a:lnTo>
                <a:lnTo>
                  <a:pt x="80" y="80"/>
                </a:lnTo>
                <a:lnTo>
                  <a:pt x="72" y="80"/>
                </a:lnTo>
                <a:lnTo>
                  <a:pt x="68" y="80"/>
                </a:lnTo>
                <a:lnTo>
                  <a:pt x="60" y="76"/>
                </a:lnTo>
                <a:lnTo>
                  <a:pt x="52" y="72"/>
                </a:lnTo>
                <a:lnTo>
                  <a:pt x="40" y="68"/>
                </a:lnTo>
                <a:lnTo>
                  <a:pt x="28" y="64"/>
                </a:lnTo>
                <a:lnTo>
                  <a:pt x="16" y="56"/>
                </a:lnTo>
                <a:lnTo>
                  <a:pt x="0" y="48"/>
                </a:lnTo>
                <a:lnTo>
                  <a:pt x="40" y="44"/>
                </a:lnTo>
                <a:lnTo>
                  <a:pt x="80" y="40"/>
                </a:lnTo>
                <a:lnTo>
                  <a:pt x="112" y="40"/>
                </a:lnTo>
                <a:lnTo>
                  <a:pt x="148" y="36"/>
                </a:lnTo>
                <a:lnTo>
                  <a:pt x="176" y="32"/>
                </a:lnTo>
                <a:lnTo>
                  <a:pt x="204" y="32"/>
                </a:lnTo>
                <a:lnTo>
                  <a:pt x="232" y="28"/>
                </a:lnTo>
                <a:lnTo>
                  <a:pt x="256" y="28"/>
                </a:lnTo>
                <a:lnTo>
                  <a:pt x="296" y="20"/>
                </a:lnTo>
                <a:lnTo>
                  <a:pt x="336" y="16"/>
                </a:lnTo>
                <a:lnTo>
                  <a:pt x="376" y="12"/>
                </a:lnTo>
                <a:lnTo>
                  <a:pt x="408" y="8"/>
                </a:lnTo>
                <a:lnTo>
                  <a:pt x="408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572">
            <a:extLst>
              <a:ext uri="{FF2B5EF4-FFF2-40B4-BE49-F238E27FC236}">
                <a16:creationId xmlns:a16="http://schemas.microsoft.com/office/drawing/2014/main" xmlns="" id="{048E80D7-7915-4888-95BD-AC29C44E16A8}"/>
              </a:ext>
            </a:extLst>
          </p:cNvPr>
          <p:cNvSpPr>
            <a:spLocks/>
          </p:cNvSpPr>
          <p:nvPr/>
        </p:nvSpPr>
        <p:spPr bwMode="auto">
          <a:xfrm>
            <a:off x="4842327" y="2148956"/>
            <a:ext cx="1199600" cy="866858"/>
          </a:xfrm>
          <a:custGeom>
            <a:avLst/>
            <a:gdLst>
              <a:gd name="T0" fmla="*/ 308 w 308"/>
              <a:gd name="T1" fmla="*/ 4 h 184"/>
              <a:gd name="T2" fmla="*/ 280 w 308"/>
              <a:gd name="T3" fmla="*/ 36 h 184"/>
              <a:gd name="T4" fmla="*/ 252 w 308"/>
              <a:gd name="T5" fmla="*/ 64 h 184"/>
              <a:gd name="T6" fmla="*/ 224 w 308"/>
              <a:gd name="T7" fmla="*/ 88 h 184"/>
              <a:gd name="T8" fmla="*/ 196 w 308"/>
              <a:gd name="T9" fmla="*/ 108 h 184"/>
              <a:gd name="T10" fmla="*/ 168 w 308"/>
              <a:gd name="T11" fmla="*/ 128 h 184"/>
              <a:gd name="T12" fmla="*/ 136 w 308"/>
              <a:gd name="T13" fmla="*/ 144 h 184"/>
              <a:gd name="T14" fmla="*/ 108 w 308"/>
              <a:gd name="T15" fmla="*/ 160 h 184"/>
              <a:gd name="T16" fmla="*/ 76 w 308"/>
              <a:gd name="T17" fmla="*/ 172 h 184"/>
              <a:gd name="T18" fmla="*/ 56 w 308"/>
              <a:gd name="T19" fmla="*/ 176 h 184"/>
              <a:gd name="T20" fmla="*/ 44 w 308"/>
              <a:gd name="T21" fmla="*/ 180 h 184"/>
              <a:gd name="T22" fmla="*/ 32 w 308"/>
              <a:gd name="T23" fmla="*/ 184 h 184"/>
              <a:gd name="T24" fmla="*/ 20 w 308"/>
              <a:gd name="T25" fmla="*/ 184 h 184"/>
              <a:gd name="T26" fmla="*/ 12 w 308"/>
              <a:gd name="T27" fmla="*/ 184 h 184"/>
              <a:gd name="T28" fmla="*/ 8 w 308"/>
              <a:gd name="T29" fmla="*/ 184 h 184"/>
              <a:gd name="T30" fmla="*/ 4 w 308"/>
              <a:gd name="T31" fmla="*/ 184 h 184"/>
              <a:gd name="T32" fmla="*/ 0 w 308"/>
              <a:gd name="T33" fmla="*/ 184 h 184"/>
              <a:gd name="T34" fmla="*/ 0 w 308"/>
              <a:gd name="T35" fmla="*/ 180 h 184"/>
              <a:gd name="T36" fmla="*/ 0 w 308"/>
              <a:gd name="T37" fmla="*/ 176 h 184"/>
              <a:gd name="T38" fmla="*/ 4 w 308"/>
              <a:gd name="T39" fmla="*/ 176 h 184"/>
              <a:gd name="T40" fmla="*/ 4 w 308"/>
              <a:gd name="T41" fmla="*/ 172 h 184"/>
              <a:gd name="T42" fmla="*/ 12 w 308"/>
              <a:gd name="T43" fmla="*/ 168 h 184"/>
              <a:gd name="T44" fmla="*/ 16 w 308"/>
              <a:gd name="T45" fmla="*/ 164 h 184"/>
              <a:gd name="T46" fmla="*/ 24 w 308"/>
              <a:gd name="T47" fmla="*/ 164 h 184"/>
              <a:gd name="T48" fmla="*/ 32 w 308"/>
              <a:gd name="T49" fmla="*/ 160 h 184"/>
              <a:gd name="T50" fmla="*/ 48 w 308"/>
              <a:gd name="T51" fmla="*/ 152 h 184"/>
              <a:gd name="T52" fmla="*/ 68 w 308"/>
              <a:gd name="T53" fmla="*/ 140 h 184"/>
              <a:gd name="T54" fmla="*/ 88 w 308"/>
              <a:gd name="T55" fmla="*/ 128 h 184"/>
              <a:gd name="T56" fmla="*/ 112 w 308"/>
              <a:gd name="T57" fmla="*/ 116 h 184"/>
              <a:gd name="T58" fmla="*/ 124 w 308"/>
              <a:gd name="T59" fmla="*/ 108 h 184"/>
              <a:gd name="T60" fmla="*/ 140 w 308"/>
              <a:gd name="T61" fmla="*/ 96 h 184"/>
              <a:gd name="T62" fmla="*/ 156 w 308"/>
              <a:gd name="T63" fmla="*/ 84 h 184"/>
              <a:gd name="T64" fmla="*/ 172 w 308"/>
              <a:gd name="T65" fmla="*/ 72 h 184"/>
              <a:gd name="T66" fmla="*/ 188 w 308"/>
              <a:gd name="T67" fmla="*/ 56 h 184"/>
              <a:gd name="T68" fmla="*/ 208 w 308"/>
              <a:gd name="T69" fmla="*/ 40 h 184"/>
              <a:gd name="T70" fmla="*/ 232 w 308"/>
              <a:gd name="T71" fmla="*/ 20 h 184"/>
              <a:gd name="T72" fmla="*/ 252 w 308"/>
              <a:gd name="T73" fmla="*/ 0 h 184"/>
              <a:gd name="T74" fmla="*/ 280 w 308"/>
              <a:gd name="T75" fmla="*/ 4 h 184"/>
              <a:gd name="T76" fmla="*/ 308 w 308"/>
              <a:gd name="T77" fmla="*/ 4 h 184"/>
              <a:gd name="T78" fmla="*/ 308 w 308"/>
              <a:gd name="T79" fmla="*/ 4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08" h="184">
                <a:moveTo>
                  <a:pt x="308" y="4"/>
                </a:moveTo>
                <a:lnTo>
                  <a:pt x="280" y="36"/>
                </a:lnTo>
                <a:lnTo>
                  <a:pt x="252" y="64"/>
                </a:lnTo>
                <a:lnTo>
                  <a:pt x="224" y="88"/>
                </a:lnTo>
                <a:lnTo>
                  <a:pt x="196" y="108"/>
                </a:lnTo>
                <a:lnTo>
                  <a:pt x="168" y="128"/>
                </a:lnTo>
                <a:lnTo>
                  <a:pt x="136" y="144"/>
                </a:lnTo>
                <a:lnTo>
                  <a:pt x="108" y="160"/>
                </a:lnTo>
                <a:lnTo>
                  <a:pt x="76" y="172"/>
                </a:lnTo>
                <a:lnTo>
                  <a:pt x="56" y="176"/>
                </a:lnTo>
                <a:lnTo>
                  <a:pt x="44" y="180"/>
                </a:lnTo>
                <a:lnTo>
                  <a:pt x="32" y="184"/>
                </a:lnTo>
                <a:lnTo>
                  <a:pt x="20" y="184"/>
                </a:lnTo>
                <a:lnTo>
                  <a:pt x="12" y="184"/>
                </a:lnTo>
                <a:lnTo>
                  <a:pt x="8" y="184"/>
                </a:lnTo>
                <a:lnTo>
                  <a:pt x="4" y="184"/>
                </a:lnTo>
                <a:lnTo>
                  <a:pt x="0" y="184"/>
                </a:lnTo>
                <a:lnTo>
                  <a:pt x="0" y="180"/>
                </a:lnTo>
                <a:lnTo>
                  <a:pt x="0" y="176"/>
                </a:lnTo>
                <a:lnTo>
                  <a:pt x="4" y="176"/>
                </a:lnTo>
                <a:lnTo>
                  <a:pt x="4" y="172"/>
                </a:lnTo>
                <a:lnTo>
                  <a:pt x="12" y="168"/>
                </a:lnTo>
                <a:lnTo>
                  <a:pt x="16" y="164"/>
                </a:lnTo>
                <a:lnTo>
                  <a:pt x="24" y="164"/>
                </a:lnTo>
                <a:lnTo>
                  <a:pt x="32" y="160"/>
                </a:lnTo>
                <a:lnTo>
                  <a:pt x="48" y="152"/>
                </a:lnTo>
                <a:lnTo>
                  <a:pt x="68" y="140"/>
                </a:lnTo>
                <a:lnTo>
                  <a:pt x="88" y="128"/>
                </a:lnTo>
                <a:lnTo>
                  <a:pt x="112" y="116"/>
                </a:lnTo>
                <a:lnTo>
                  <a:pt x="124" y="108"/>
                </a:lnTo>
                <a:lnTo>
                  <a:pt x="140" y="96"/>
                </a:lnTo>
                <a:lnTo>
                  <a:pt x="156" y="84"/>
                </a:lnTo>
                <a:lnTo>
                  <a:pt x="172" y="72"/>
                </a:lnTo>
                <a:lnTo>
                  <a:pt x="188" y="56"/>
                </a:lnTo>
                <a:lnTo>
                  <a:pt x="208" y="40"/>
                </a:lnTo>
                <a:lnTo>
                  <a:pt x="232" y="20"/>
                </a:lnTo>
                <a:lnTo>
                  <a:pt x="252" y="0"/>
                </a:lnTo>
                <a:lnTo>
                  <a:pt x="280" y="4"/>
                </a:lnTo>
                <a:lnTo>
                  <a:pt x="308" y="4"/>
                </a:lnTo>
                <a:lnTo>
                  <a:pt x="308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9" name="Freeform 573">
            <a:extLst>
              <a:ext uri="{FF2B5EF4-FFF2-40B4-BE49-F238E27FC236}">
                <a16:creationId xmlns:a16="http://schemas.microsoft.com/office/drawing/2014/main" xmlns="" id="{DCE5264E-E526-47B6-8E75-9F4CBA13B87E}"/>
              </a:ext>
            </a:extLst>
          </p:cNvPr>
          <p:cNvSpPr>
            <a:spLocks/>
          </p:cNvSpPr>
          <p:nvPr/>
        </p:nvSpPr>
        <p:spPr bwMode="auto">
          <a:xfrm>
            <a:off x="5948451" y="2167800"/>
            <a:ext cx="1402130" cy="772634"/>
          </a:xfrm>
          <a:custGeom>
            <a:avLst/>
            <a:gdLst>
              <a:gd name="T0" fmla="*/ 0 w 360"/>
              <a:gd name="T1" fmla="*/ 20 h 164"/>
              <a:gd name="T2" fmla="*/ 8 w 360"/>
              <a:gd name="T3" fmla="*/ 12 h 164"/>
              <a:gd name="T4" fmla="*/ 16 w 360"/>
              <a:gd name="T5" fmla="*/ 0 h 164"/>
              <a:gd name="T6" fmla="*/ 40 w 360"/>
              <a:gd name="T7" fmla="*/ 16 h 164"/>
              <a:gd name="T8" fmla="*/ 68 w 360"/>
              <a:gd name="T9" fmla="*/ 28 h 164"/>
              <a:gd name="T10" fmla="*/ 96 w 360"/>
              <a:gd name="T11" fmla="*/ 44 h 164"/>
              <a:gd name="T12" fmla="*/ 124 w 360"/>
              <a:gd name="T13" fmla="*/ 60 h 164"/>
              <a:gd name="T14" fmla="*/ 140 w 360"/>
              <a:gd name="T15" fmla="*/ 68 h 164"/>
              <a:gd name="T16" fmla="*/ 156 w 360"/>
              <a:gd name="T17" fmla="*/ 72 h 164"/>
              <a:gd name="T18" fmla="*/ 172 w 360"/>
              <a:gd name="T19" fmla="*/ 80 h 164"/>
              <a:gd name="T20" fmla="*/ 188 w 360"/>
              <a:gd name="T21" fmla="*/ 88 h 164"/>
              <a:gd name="T22" fmla="*/ 208 w 360"/>
              <a:gd name="T23" fmla="*/ 92 h 164"/>
              <a:gd name="T24" fmla="*/ 228 w 360"/>
              <a:gd name="T25" fmla="*/ 100 h 164"/>
              <a:gd name="T26" fmla="*/ 252 w 360"/>
              <a:gd name="T27" fmla="*/ 104 h 164"/>
              <a:gd name="T28" fmla="*/ 272 w 360"/>
              <a:gd name="T29" fmla="*/ 108 h 164"/>
              <a:gd name="T30" fmla="*/ 296 w 360"/>
              <a:gd name="T31" fmla="*/ 116 h 164"/>
              <a:gd name="T32" fmla="*/ 312 w 360"/>
              <a:gd name="T33" fmla="*/ 120 h 164"/>
              <a:gd name="T34" fmla="*/ 328 w 360"/>
              <a:gd name="T35" fmla="*/ 124 h 164"/>
              <a:gd name="T36" fmla="*/ 340 w 360"/>
              <a:gd name="T37" fmla="*/ 128 h 164"/>
              <a:gd name="T38" fmla="*/ 352 w 360"/>
              <a:gd name="T39" fmla="*/ 132 h 164"/>
              <a:gd name="T40" fmla="*/ 356 w 360"/>
              <a:gd name="T41" fmla="*/ 136 h 164"/>
              <a:gd name="T42" fmla="*/ 360 w 360"/>
              <a:gd name="T43" fmla="*/ 140 h 164"/>
              <a:gd name="T44" fmla="*/ 360 w 360"/>
              <a:gd name="T45" fmla="*/ 140 h 164"/>
              <a:gd name="T46" fmla="*/ 360 w 360"/>
              <a:gd name="T47" fmla="*/ 144 h 164"/>
              <a:gd name="T48" fmla="*/ 356 w 360"/>
              <a:gd name="T49" fmla="*/ 148 h 164"/>
              <a:gd name="T50" fmla="*/ 352 w 360"/>
              <a:gd name="T51" fmla="*/ 148 h 164"/>
              <a:gd name="T52" fmla="*/ 344 w 360"/>
              <a:gd name="T53" fmla="*/ 152 h 164"/>
              <a:gd name="T54" fmla="*/ 336 w 360"/>
              <a:gd name="T55" fmla="*/ 156 h 164"/>
              <a:gd name="T56" fmla="*/ 324 w 360"/>
              <a:gd name="T57" fmla="*/ 156 h 164"/>
              <a:gd name="T58" fmla="*/ 312 w 360"/>
              <a:gd name="T59" fmla="*/ 160 h 164"/>
              <a:gd name="T60" fmla="*/ 300 w 360"/>
              <a:gd name="T61" fmla="*/ 160 h 164"/>
              <a:gd name="T62" fmla="*/ 272 w 360"/>
              <a:gd name="T63" fmla="*/ 160 h 164"/>
              <a:gd name="T64" fmla="*/ 248 w 360"/>
              <a:gd name="T65" fmla="*/ 164 h 164"/>
              <a:gd name="T66" fmla="*/ 240 w 360"/>
              <a:gd name="T67" fmla="*/ 164 h 164"/>
              <a:gd name="T68" fmla="*/ 228 w 360"/>
              <a:gd name="T69" fmla="*/ 164 h 164"/>
              <a:gd name="T70" fmla="*/ 220 w 360"/>
              <a:gd name="T71" fmla="*/ 164 h 164"/>
              <a:gd name="T72" fmla="*/ 216 w 360"/>
              <a:gd name="T73" fmla="*/ 164 h 164"/>
              <a:gd name="T74" fmla="*/ 212 w 360"/>
              <a:gd name="T75" fmla="*/ 160 h 164"/>
              <a:gd name="T76" fmla="*/ 204 w 360"/>
              <a:gd name="T77" fmla="*/ 160 h 164"/>
              <a:gd name="T78" fmla="*/ 200 w 360"/>
              <a:gd name="T79" fmla="*/ 156 h 164"/>
              <a:gd name="T80" fmla="*/ 192 w 360"/>
              <a:gd name="T81" fmla="*/ 152 h 164"/>
              <a:gd name="T82" fmla="*/ 184 w 360"/>
              <a:gd name="T83" fmla="*/ 148 h 164"/>
              <a:gd name="T84" fmla="*/ 172 w 360"/>
              <a:gd name="T85" fmla="*/ 140 h 164"/>
              <a:gd name="T86" fmla="*/ 160 w 360"/>
              <a:gd name="T87" fmla="*/ 136 h 164"/>
              <a:gd name="T88" fmla="*/ 148 w 360"/>
              <a:gd name="T89" fmla="*/ 124 h 164"/>
              <a:gd name="T90" fmla="*/ 136 w 360"/>
              <a:gd name="T91" fmla="*/ 116 h 164"/>
              <a:gd name="T92" fmla="*/ 120 w 360"/>
              <a:gd name="T93" fmla="*/ 108 h 164"/>
              <a:gd name="T94" fmla="*/ 104 w 360"/>
              <a:gd name="T95" fmla="*/ 96 h 164"/>
              <a:gd name="T96" fmla="*/ 84 w 360"/>
              <a:gd name="T97" fmla="*/ 80 h 164"/>
              <a:gd name="T98" fmla="*/ 64 w 360"/>
              <a:gd name="T99" fmla="*/ 68 h 164"/>
              <a:gd name="T100" fmla="*/ 44 w 360"/>
              <a:gd name="T101" fmla="*/ 52 h 164"/>
              <a:gd name="T102" fmla="*/ 24 w 360"/>
              <a:gd name="T103" fmla="*/ 36 h 164"/>
              <a:gd name="T104" fmla="*/ 0 w 360"/>
              <a:gd name="T105" fmla="*/ 20 h 164"/>
              <a:gd name="T106" fmla="*/ 0 w 360"/>
              <a:gd name="T107" fmla="*/ 2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60" h="164">
                <a:moveTo>
                  <a:pt x="0" y="20"/>
                </a:moveTo>
                <a:lnTo>
                  <a:pt x="8" y="12"/>
                </a:lnTo>
                <a:lnTo>
                  <a:pt x="16" y="0"/>
                </a:lnTo>
                <a:lnTo>
                  <a:pt x="40" y="16"/>
                </a:lnTo>
                <a:lnTo>
                  <a:pt x="68" y="28"/>
                </a:lnTo>
                <a:lnTo>
                  <a:pt x="96" y="44"/>
                </a:lnTo>
                <a:lnTo>
                  <a:pt x="124" y="60"/>
                </a:lnTo>
                <a:lnTo>
                  <a:pt x="140" y="68"/>
                </a:lnTo>
                <a:lnTo>
                  <a:pt x="156" y="72"/>
                </a:lnTo>
                <a:lnTo>
                  <a:pt x="172" y="80"/>
                </a:lnTo>
                <a:lnTo>
                  <a:pt x="188" y="88"/>
                </a:lnTo>
                <a:lnTo>
                  <a:pt x="208" y="92"/>
                </a:lnTo>
                <a:lnTo>
                  <a:pt x="228" y="100"/>
                </a:lnTo>
                <a:lnTo>
                  <a:pt x="252" y="104"/>
                </a:lnTo>
                <a:lnTo>
                  <a:pt x="272" y="108"/>
                </a:lnTo>
                <a:lnTo>
                  <a:pt x="296" y="116"/>
                </a:lnTo>
                <a:lnTo>
                  <a:pt x="312" y="120"/>
                </a:lnTo>
                <a:lnTo>
                  <a:pt x="328" y="124"/>
                </a:lnTo>
                <a:lnTo>
                  <a:pt x="340" y="128"/>
                </a:lnTo>
                <a:lnTo>
                  <a:pt x="352" y="132"/>
                </a:lnTo>
                <a:lnTo>
                  <a:pt x="356" y="136"/>
                </a:lnTo>
                <a:lnTo>
                  <a:pt x="360" y="140"/>
                </a:lnTo>
                <a:lnTo>
                  <a:pt x="360" y="140"/>
                </a:lnTo>
                <a:lnTo>
                  <a:pt x="360" y="144"/>
                </a:lnTo>
                <a:lnTo>
                  <a:pt x="356" y="148"/>
                </a:lnTo>
                <a:lnTo>
                  <a:pt x="352" y="148"/>
                </a:lnTo>
                <a:lnTo>
                  <a:pt x="344" y="152"/>
                </a:lnTo>
                <a:lnTo>
                  <a:pt x="336" y="156"/>
                </a:lnTo>
                <a:lnTo>
                  <a:pt x="324" y="156"/>
                </a:lnTo>
                <a:lnTo>
                  <a:pt x="312" y="160"/>
                </a:lnTo>
                <a:lnTo>
                  <a:pt x="300" y="160"/>
                </a:lnTo>
                <a:lnTo>
                  <a:pt x="272" y="160"/>
                </a:lnTo>
                <a:lnTo>
                  <a:pt x="248" y="164"/>
                </a:lnTo>
                <a:lnTo>
                  <a:pt x="240" y="164"/>
                </a:lnTo>
                <a:lnTo>
                  <a:pt x="228" y="164"/>
                </a:lnTo>
                <a:lnTo>
                  <a:pt x="220" y="164"/>
                </a:lnTo>
                <a:lnTo>
                  <a:pt x="216" y="164"/>
                </a:lnTo>
                <a:lnTo>
                  <a:pt x="212" y="160"/>
                </a:lnTo>
                <a:lnTo>
                  <a:pt x="204" y="160"/>
                </a:lnTo>
                <a:lnTo>
                  <a:pt x="200" y="156"/>
                </a:lnTo>
                <a:lnTo>
                  <a:pt x="192" y="152"/>
                </a:lnTo>
                <a:lnTo>
                  <a:pt x="184" y="148"/>
                </a:lnTo>
                <a:lnTo>
                  <a:pt x="172" y="140"/>
                </a:lnTo>
                <a:lnTo>
                  <a:pt x="160" y="136"/>
                </a:lnTo>
                <a:lnTo>
                  <a:pt x="148" y="124"/>
                </a:lnTo>
                <a:lnTo>
                  <a:pt x="136" y="116"/>
                </a:lnTo>
                <a:lnTo>
                  <a:pt x="120" y="108"/>
                </a:lnTo>
                <a:lnTo>
                  <a:pt x="104" y="96"/>
                </a:lnTo>
                <a:lnTo>
                  <a:pt x="84" y="80"/>
                </a:lnTo>
                <a:lnTo>
                  <a:pt x="64" y="68"/>
                </a:lnTo>
                <a:lnTo>
                  <a:pt x="44" y="52"/>
                </a:lnTo>
                <a:lnTo>
                  <a:pt x="24" y="36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2" name="Freeform 574">
            <a:extLst>
              <a:ext uri="{FF2B5EF4-FFF2-40B4-BE49-F238E27FC236}">
                <a16:creationId xmlns:a16="http://schemas.microsoft.com/office/drawing/2014/main" xmlns="" id="{4C103C89-2253-466A-BBC9-8B9567272015}"/>
              </a:ext>
            </a:extLst>
          </p:cNvPr>
          <p:cNvSpPr>
            <a:spLocks/>
          </p:cNvSpPr>
          <p:nvPr/>
        </p:nvSpPr>
        <p:spPr bwMode="auto">
          <a:xfrm>
            <a:off x="5948451" y="1866285"/>
            <a:ext cx="109055" cy="1337976"/>
          </a:xfrm>
          <a:custGeom>
            <a:avLst/>
            <a:gdLst>
              <a:gd name="T0" fmla="*/ 4 w 28"/>
              <a:gd name="T1" fmla="*/ 224 h 284"/>
              <a:gd name="T2" fmla="*/ 4 w 28"/>
              <a:gd name="T3" fmla="*/ 216 h 284"/>
              <a:gd name="T4" fmla="*/ 8 w 28"/>
              <a:gd name="T5" fmla="*/ 208 h 284"/>
              <a:gd name="T6" fmla="*/ 8 w 28"/>
              <a:gd name="T7" fmla="*/ 200 h 284"/>
              <a:gd name="T8" fmla="*/ 8 w 28"/>
              <a:gd name="T9" fmla="*/ 188 h 284"/>
              <a:gd name="T10" fmla="*/ 8 w 28"/>
              <a:gd name="T11" fmla="*/ 180 h 284"/>
              <a:gd name="T12" fmla="*/ 12 w 28"/>
              <a:gd name="T13" fmla="*/ 164 h 284"/>
              <a:gd name="T14" fmla="*/ 12 w 28"/>
              <a:gd name="T15" fmla="*/ 152 h 284"/>
              <a:gd name="T16" fmla="*/ 12 w 28"/>
              <a:gd name="T17" fmla="*/ 136 h 284"/>
              <a:gd name="T18" fmla="*/ 12 w 28"/>
              <a:gd name="T19" fmla="*/ 104 h 284"/>
              <a:gd name="T20" fmla="*/ 8 w 28"/>
              <a:gd name="T21" fmla="*/ 72 h 284"/>
              <a:gd name="T22" fmla="*/ 4 w 28"/>
              <a:gd name="T23" fmla="*/ 36 h 284"/>
              <a:gd name="T24" fmla="*/ 0 w 28"/>
              <a:gd name="T25" fmla="*/ 0 h 284"/>
              <a:gd name="T26" fmla="*/ 8 w 28"/>
              <a:gd name="T27" fmla="*/ 12 h 284"/>
              <a:gd name="T28" fmla="*/ 16 w 28"/>
              <a:gd name="T29" fmla="*/ 20 h 284"/>
              <a:gd name="T30" fmla="*/ 20 w 28"/>
              <a:gd name="T31" fmla="*/ 28 h 284"/>
              <a:gd name="T32" fmla="*/ 24 w 28"/>
              <a:gd name="T33" fmla="*/ 32 h 284"/>
              <a:gd name="T34" fmla="*/ 24 w 28"/>
              <a:gd name="T35" fmla="*/ 36 h 284"/>
              <a:gd name="T36" fmla="*/ 24 w 28"/>
              <a:gd name="T37" fmla="*/ 40 h 284"/>
              <a:gd name="T38" fmla="*/ 28 w 28"/>
              <a:gd name="T39" fmla="*/ 52 h 284"/>
              <a:gd name="T40" fmla="*/ 28 w 28"/>
              <a:gd name="T41" fmla="*/ 64 h 284"/>
              <a:gd name="T42" fmla="*/ 28 w 28"/>
              <a:gd name="T43" fmla="*/ 80 h 284"/>
              <a:gd name="T44" fmla="*/ 24 w 28"/>
              <a:gd name="T45" fmla="*/ 100 h 284"/>
              <a:gd name="T46" fmla="*/ 24 w 28"/>
              <a:gd name="T47" fmla="*/ 120 h 284"/>
              <a:gd name="T48" fmla="*/ 24 w 28"/>
              <a:gd name="T49" fmla="*/ 144 h 284"/>
              <a:gd name="T50" fmla="*/ 24 w 28"/>
              <a:gd name="T51" fmla="*/ 172 h 284"/>
              <a:gd name="T52" fmla="*/ 24 w 28"/>
              <a:gd name="T53" fmla="*/ 192 h 284"/>
              <a:gd name="T54" fmla="*/ 20 w 28"/>
              <a:gd name="T55" fmla="*/ 212 h 284"/>
              <a:gd name="T56" fmla="*/ 20 w 28"/>
              <a:gd name="T57" fmla="*/ 228 h 284"/>
              <a:gd name="T58" fmla="*/ 20 w 28"/>
              <a:gd name="T59" fmla="*/ 244 h 284"/>
              <a:gd name="T60" fmla="*/ 16 w 28"/>
              <a:gd name="T61" fmla="*/ 252 h 284"/>
              <a:gd name="T62" fmla="*/ 16 w 28"/>
              <a:gd name="T63" fmla="*/ 264 h 284"/>
              <a:gd name="T64" fmla="*/ 16 w 28"/>
              <a:gd name="T65" fmla="*/ 268 h 284"/>
              <a:gd name="T66" fmla="*/ 12 w 28"/>
              <a:gd name="T67" fmla="*/ 276 h 284"/>
              <a:gd name="T68" fmla="*/ 12 w 28"/>
              <a:gd name="T69" fmla="*/ 280 h 284"/>
              <a:gd name="T70" fmla="*/ 12 w 28"/>
              <a:gd name="T71" fmla="*/ 284 h 284"/>
              <a:gd name="T72" fmla="*/ 12 w 28"/>
              <a:gd name="T73" fmla="*/ 284 h 284"/>
              <a:gd name="T74" fmla="*/ 12 w 28"/>
              <a:gd name="T75" fmla="*/ 284 h 284"/>
              <a:gd name="T76" fmla="*/ 12 w 28"/>
              <a:gd name="T77" fmla="*/ 280 h 284"/>
              <a:gd name="T78" fmla="*/ 12 w 28"/>
              <a:gd name="T79" fmla="*/ 272 h 284"/>
              <a:gd name="T80" fmla="*/ 8 w 28"/>
              <a:gd name="T81" fmla="*/ 264 h 284"/>
              <a:gd name="T82" fmla="*/ 0 w 28"/>
              <a:gd name="T83" fmla="*/ 256 h 284"/>
              <a:gd name="T84" fmla="*/ 0 w 28"/>
              <a:gd name="T85" fmla="*/ 248 h 284"/>
              <a:gd name="T86" fmla="*/ 0 w 28"/>
              <a:gd name="T87" fmla="*/ 236 h 284"/>
              <a:gd name="T88" fmla="*/ 4 w 28"/>
              <a:gd name="T89" fmla="*/ 224 h 284"/>
              <a:gd name="T90" fmla="*/ 4 w 28"/>
              <a:gd name="T91" fmla="*/ 224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" h="284">
                <a:moveTo>
                  <a:pt x="4" y="224"/>
                </a:moveTo>
                <a:lnTo>
                  <a:pt x="4" y="216"/>
                </a:lnTo>
                <a:lnTo>
                  <a:pt x="8" y="208"/>
                </a:lnTo>
                <a:lnTo>
                  <a:pt x="8" y="200"/>
                </a:lnTo>
                <a:lnTo>
                  <a:pt x="8" y="188"/>
                </a:lnTo>
                <a:lnTo>
                  <a:pt x="8" y="180"/>
                </a:lnTo>
                <a:lnTo>
                  <a:pt x="12" y="164"/>
                </a:lnTo>
                <a:lnTo>
                  <a:pt x="12" y="152"/>
                </a:lnTo>
                <a:lnTo>
                  <a:pt x="12" y="136"/>
                </a:lnTo>
                <a:lnTo>
                  <a:pt x="12" y="104"/>
                </a:lnTo>
                <a:lnTo>
                  <a:pt x="8" y="72"/>
                </a:lnTo>
                <a:lnTo>
                  <a:pt x="4" y="36"/>
                </a:lnTo>
                <a:lnTo>
                  <a:pt x="0" y="0"/>
                </a:lnTo>
                <a:lnTo>
                  <a:pt x="8" y="12"/>
                </a:lnTo>
                <a:lnTo>
                  <a:pt x="16" y="20"/>
                </a:lnTo>
                <a:lnTo>
                  <a:pt x="20" y="28"/>
                </a:lnTo>
                <a:lnTo>
                  <a:pt x="24" y="32"/>
                </a:lnTo>
                <a:lnTo>
                  <a:pt x="24" y="36"/>
                </a:lnTo>
                <a:lnTo>
                  <a:pt x="24" y="40"/>
                </a:lnTo>
                <a:lnTo>
                  <a:pt x="28" y="52"/>
                </a:lnTo>
                <a:lnTo>
                  <a:pt x="28" y="64"/>
                </a:lnTo>
                <a:lnTo>
                  <a:pt x="28" y="80"/>
                </a:lnTo>
                <a:lnTo>
                  <a:pt x="24" y="100"/>
                </a:lnTo>
                <a:lnTo>
                  <a:pt x="24" y="120"/>
                </a:lnTo>
                <a:lnTo>
                  <a:pt x="24" y="144"/>
                </a:lnTo>
                <a:lnTo>
                  <a:pt x="24" y="172"/>
                </a:lnTo>
                <a:lnTo>
                  <a:pt x="24" y="192"/>
                </a:lnTo>
                <a:lnTo>
                  <a:pt x="20" y="212"/>
                </a:lnTo>
                <a:lnTo>
                  <a:pt x="20" y="228"/>
                </a:lnTo>
                <a:lnTo>
                  <a:pt x="20" y="244"/>
                </a:lnTo>
                <a:lnTo>
                  <a:pt x="16" y="252"/>
                </a:lnTo>
                <a:lnTo>
                  <a:pt x="16" y="264"/>
                </a:lnTo>
                <a:lnTo>
                  <a:pt x="16" y="268"/>
                </a:lnTo>
                <a:lnTo>
                  <a:pt x="12" y="276"/>
                </a:lnTo>
                <a:lnTo>
                  <a:pt x="12" y="280"/>
                </a:lnTo>
                <a:lnTo>
                  <a:pt x="12" y="284"/>
                </a:lnTo>
                <a:lnTo>
                  <a:pt x="12" y="284"/>
                </a:lnTo>
                <a:lnTo>
                  <a:pt x="12" y="284"/>
                </a:lnTo>
                <a:lnTo>
                  <a:pt x="12" y="280"/>
                </a:lnTo>
                <a:lnTo>
                  <a:pt x="12" y="272"/>
                </a:lnTo>
                <a:lnTo>
                  <a:pt x="8" y="264"/>
                </a:lnTo>
                <a:lnTo>
                  <a:pt x="0" y="256"/>
                </a:lnTo>
                <a:lnTo>
                  <a:pt x="0" y="248"/>
                </a:lnTo>
                <a:lnTo>
                  <a:pt x="0" y="236"/>
                </a:lnTo>
                <a:lnTo>
                  <a:pt x="4" y="224"/>
                </a:lnTo>
                <a:lnTo>
                  <a:pt x="4" y="2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457">
            <a:extLst>
              <a:ext uri="{FF2B5EF4-FFF2-40B4-BE49-F238E27FC236}">
                <a16:creationId xmlns:a16="http://schemas.microsoft.com/office/drawing/2014/main" xmlns="" id="{0B1A71B4-0BE8-45C1-9B10-A443636D0811}"/>
              </a:ext>
            </a:extLst>
          </p:cNvPr>
          <p:cNvSpPr>
            <a:spLocks/>
          </p:cNvSpPr>
          <p:nvPr/>
        </p:nvSpPr>
        <p:spPr bwMode="auto">
          <a:xfrm>
            <a:off x="6586265" y="4695704"/>
            <a:ext cx="1059386" cy="282671"/>
          </a:xfrm>
          <a:custGeom>
            <a:avLst/>
            <a:gdLst>
              <a:gd name="T0" fmla="*/ 24 w 272"/>
              <a:gd name="T1" fmla="*/ 56 h 60"/>
              <a:gd name="T2" fmla="*/ 20 w 272"/>
              <a:gd name="T3" fmla="*/ 52 h 60"/>
              <a:gd name="T4" fmla="*/ 12 w 272"/>
              <a:gd name="T5" fmla="*/ 48 h 60"/>
              <a:gd name="T6" fmla="*/ 8 w 272"/>
              <a:gd name="T7" fmla="*/ 44 h 60"/>
              <a:gd name="T8" fmla="*/ 4 w 272"/>
              <a:gd name="T9" fmla="*/ 40 h 60"/>
              <a:gd name="T10" fmla="*/ 0 w 272"/>
              <a:gd name="T11" fmla="*/ 36 h 60"/>
              <a:gd name="T12" fmla="*/ 4 w 272"/>
              <a:gd name="T13" fmla="*/ 32 h 60"/>
              <a:gd name="T14" fmla="*/ 8 w 272"/>
              <a:gd name="T15" fmla="*/ 28 h 60"/>
              <a:gd name="T16" fmla="*/ 12 w 272"/>
              <a:gd name="T17" fmla="*/ 28 h 60"/>
              <a:gd name="T18" fmla="*/ 16 w 272"/>
              <a:gd name="T19" fmla="*/ 28 h 60"/>
              <a:gd name="T20" fmla="*/ 24 w 272"/>
              <a:gd name="T21" fmla="*/ 28 h 60"/>
              <a:gd name="T22" fmla="*/ 36 w 272"/>
              <a:gd name="T23" fmla="*/ 28 h 60"/>
              <a:gd name="T24" fmla="*/ 44 w 272"/>
              <a:gd name="T25" fmla="*/ 24 h 60"/>
              <a:gd name="T26" fmla="*/ 60 w 272"/>
              <a:gd name="T27" fmla="*/ 24 h 60"/>
              <a:gd name="T28" fmla="*/ 76 w 272"/>
              <a:gd name="T29" fmla="*/ 20 h 60"/>
              <a:gd name="T30" fmla="*/ 96 w 272"/>
              <a:gd name="T31" fmla="*/ 16 h 60"/>
              <a:gd name="T32" fmla="*/ 116 w 272"/>
              <a:gd name="T33" fmla="*/ 12 h 60"/>
              <a:gd name="T34" fmla="*/ 136 w 272"/>
              <a:gd name="T35" fmla="*/ 8 h 60"/>
              <a:gd name="T36" fmla="*/ 156 w 272"/>
              <a:gd name="T37" fmla="*/ 4 h 60"/>
              <a:gd name="T38" fmla="*/ 172 w 272"/>
              <a:gd name="T39" fmla="*/ 4 h 60"/>
              <a:gd name="T40" fmla="*/ 188 w 272"/>
              <a:gd name="T41" fmla="*/ 0 h 60"/>
              <a:gd name="T42" fmla="*/ 204 w 272"/>
              <a:gd name="T43" fmla="*/ 0 h 60"/>
              <a:gd name="T44" fmla="*/ 216 w 272"/>
              <a:gd name="T45" fmla="*/ 0 h 60"/>
              <a:gd name="T46" fmla="*/ 228 w 272"/>
              <a:gd name="T47" fmla="*/ 0 h 60"/>
              <a:gd name="T48" fmla="*/ 240 w 272"/>
              <a:gd name="T49" fmla="*/ 0 h 60"/>
              <a:gd name="T50" fmla="*/ 248 w 272"/>
              <a:gd name="T51" fmla="*/ 0 h 60"/>
              <a:gd name="T52" fmla="*/ 252 w 272"/>
              <a:gd name="T53" fmla="*/ 0 h 60"/>
              <a:gd name="T54" fmla="*/ 260 w 272"/>
              <a:gd name="T55" fmla="*/ 0 h 60"/>
              <a:gd name="T56" fmla="*/ 264 w 272"/>
              <a:gd name="T57" fmla="*/ 0 h 60"/>
              <a:gd name="T58" fmla="*/ 268 w 272"/>
              <a:gd name="T59" fmla="*/ 0 h 60"/>
              <a:gd name="T60" fmla="*/ 272 w 272"/>
              <a:gd name="T61" fmla="*/ 4 h 60"/>
              <a:gd name="T62" fmla="*/ 272 w 272"/>
              <a:gd name="T63" fmla="*/ 4 h 60"/>
              <a:gd name="T64" fmla="*/ 272 w 272"/>
              <a:gd name="T65" fmla="*/ 8 h 60"/>
              <a:gd name="T66" fmla="*/ 272 w 272"/>
              <a:gd name="T67" fmla="*/ 12 h 60"/>
              <a:gd name="T68" fmla="*/ 268 w 272"/>
              <a:gd name="T69" fmla="*/ 16 h 60"/>
              <a:gd name="T70" fmla="*/ 264 w 272"/>
              <a:gd name="T71" fmla="*/ 20 h 60"/>
              <a:gd name="T72" fmla="*/ 252 w 272"/>
              <a:gd name="T73" fmla="*/ 24 h 60"/>
              <a:gd name="T74" fmla="*/ 248 w 272"/>
              <a:gd name="T75" fmla="*/ 28 h 60"/>
              <a:gd name="T76" fmla="*/ 240 w 272"/>
              <a:gd name="T77" fmla="*/ 32 h 60"/>
              <a:gd name="T78" fmla="*/ 228 w 272"/>
              <a:gd name="T79" fmla="*/ 32 h 60"/>
              <a:gd name="T80" fmla="*/ 220 w 272"/>
              <a:gd name="T81" fmla="*/ 36 h 60"/>
              <a:gd name="T82" fmla="*/ 204 w 272"/>
              <a:gd name="T83" fmla="*/ 40 h 60"/>
              <a:gd name="T84" fmla="*/ 192 w 272"/>
              <a:gd name="T85" fmla="*/ 40 h 60"/>
              <a:gd name="T86" fmla="*/ 176 w 272"/>
              <a:gd name="T87" fmla="*/ 44 h 60"/>
              <a:gd name="T88" fmla="*/ 160 w 272"/>
              <a:gd name="T89" fmla="*/ 48 h 60"/>
              <a:gd name="T90" fmla="*/ 144 w 272"/>
              <a:gd name="T91" fmla="*/ 48 h 60"/>
              <a:gd name="T92" fmla="*/ 128 w 272"/>
              <a:gd name="T93" fmla="*/ 52 h 60"/>
              <a:gd name="T94" fmla="*/ 112 w 272"/>
              <a:gd name="T95" fmla="*/ 52 h 60"/>
              <a:gd name="T96" fmla="*/ 100 w 272"/>
              <a:gd name="T97" fmla="*/ 56 h 60"/>
              <a:gd name="T98" fmla="*/ 88 w 272"/>
              <a:gd name="T99" fmla="*/ 56 h 60"/>
              <a:gd name="T100" fmla="*/ 80 w 272"/>
              <a:gd name="T101" fmla="*/ 56 h 60"/>
              <a:gd name="T102" fmla="*/ 72 w 272"/>
              <a:gd name="T103" fmla="*/ 56 h 60"/>
              <a:gd name="T104" fmla="*/ 64 w 272"/>
              <a:gd name="T105" fmla="*/ 60 h 60"/>
              <a:gd name="T106" fmla="*/ 52 w 272"/>
              <a:gd name="T107" fmla="*/ 60 h 60"/>
              <a:gd name="T108" fmla="*/ 40 w 272"/>
              <a:gd name="T109" fmla="*/ 60 h 60"/>
              <a:gd name="T110" fmla="*/ 32 w 272"/>
              <a:gd name="T111" fmla="*/ 56 h 60"/>
              <a:gd name="T112" fmla="*/ 24 w 272"/>
              <a:gd name="T113" fmla="*/ 56 h 60"/>
              <a:gd name="T114" fmla="*/ 24 w 272"/>
              <a:gd name="T115" fmla="*/ 5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72" h="60">
                <a:moveTo>
                  <a:pt x="24" y="56"/>
                </a:moveTo>
                <a:lnTo>
                  <a:pt x="20" y="52"/>
                </a:lnTo>
                <a:lnTo>
                  <a:pt x="12" y="48"/>
                </a:lnTo>
                <a:lnTo>
                  <a:pt x="8" y="44"/>
                </a:lnTo>
                <a:lnTo>
                  <a:pt x="4" y="40"/>
                </a:lnTo>
                <a:lnTo>
                  <a:pt x="0" y="36"/>
                </a:lnTo>
                <a:lnTo>
                  <a:pt x="4" y="32"/>
                </a:lnTo>
                <a:lnTo>
                  <a:pt x="8" y="28"/>
                </a:lnTo>
                <a:lnTo>
                  <a:pt x="12" y="28"/>
                </a:lnTo>
                <a:lnTo>
                  <a:pt x="16" y="28"/>
                </a:lnTo>
                <a:lnTo>
                  <a:pt x="24" y="28"/>
                </a:lnTo>
                <a:lnTo>
                  <a:pt x="36" y="28"/>
                </a:lnTo>
                <a:lnTo>
                  <a:pt x="44" y="24"/>
                </a:lnTo>
                <a:lnTo>
                  <a:pt x="60" y="24"/>
                </a:lnTo>
                <a:lnTo>
                  <a:pt x="76" y="20"/>
                </a:lnTo>
                <a:lnTo>
                  <a:pt x="96" y="16"/>
                </a:lnTo>
                <a:lnTo>
                  <a:pt x="116" y="12"/>
                </a:lnTo>
                <a:lnTo>
                  <a:pt x="136" y="8"/>
                </a:lnTo>
                <a:lnTo>
                  <a:pt x="156" y="4"/>
                </a:lnTo>
                <a:lnTo>
                  <a:pt x="172" y="4"/>
                </a:lnTo>
                <a:lnTo>
                  <a:pt x="188" y="0"/>
                </a:lnTo>
                <a:lnTo>
                  <a:pt x="204" y="0"/>
                </a:lnTo>
                <a:lnTo>
                  <a:pt x="216" y="0"/>
                </a:lnTo>
                <a:lnTo>
                  <a:pt x="228" y="0"/>
                </a:lnTo>
                <a:lnTo>
                  <a:pt x="240" y="0"/>
                </a:lnTo>
                <a:lnTo>
                  <a:pt x="248" y="0"/>
                </a:lnTo>
                <a:lnTo>
                  <a:pt x="252" y="0"/>
                </a:lnTo>
                <a:lnTo>
                  <a:pt x="260" y="0"/>
                </a:lnTo>
                <a:lnTo>
                  <a:pt x="264" y="0"/>
                </a:lnTo>
                <a:lnTo>
                  <a:pt x="268" y="0"/>
                </a:lnTo>
                <a:lnTo>
                  <a:pt x="272" y="4"/>
                </a:lnTo>
                <a:lnTo>
                  <a:pt x="272" y="4"/>
                </a:lnTo>
                <a:lnTo>
                  <a:pt x="272" y="8"/>
                </a:lnTo>
                <a:lnTo>
                  <a:pt x="272" y="12"/>
                </a:lnTo>
                <a:lnTo>
                  <a:pt x="268" y="16"/>
                </a:lnTo>
                <a:lnTo>
                  <a:pt x="264" y="20"/>
                </a:lnTo>
                <a:lnTo>
                  <a:pt x="252" y="24"/>
                </a:lnTo>
                <a:lnTo>
                  <a:pt x="248" y="28"/>
                </a:lnTo>
                <a:lnTo>
                  <a:pt x="240" y="32"/>
                </a:lnTo>
                <a:lnTo>
                  <a:pt x="228" y="32"/>
                </a:lnTo>
                <a:lnTo>
                  <a:pt x="220" y="36"/>
                </a:lnTo>
                <a:lnTo>
                  <a:pt x="204" y="40"/>
                </a:lnTo>
                <a:lnTo>
                  <a:pt x="192" y="40"/>
                </a:lnTo>
                <a:lnTo>
                  <a:pt x="176" y="44"/>
                </a:lnTo>
                <a:lnTo>
                  <a:pt x="160" y="48"/>
                </a:lnTo>
                <a:lnTo>
                  <a:pt x="144" y="48"/>
                </a:lnTo>
                <a:lnTo>
                  <a:pt x="128" y="52"/>
                </a:lnTo>
                <a:lnTo>
                  <a:pt x="112" y="52"/>
                </a:lnTo>
                <a:lnTo>
                  <a:pt x="100" y="56"/>
                </a:lnTo>
                <a:lnTo>
                  <a:pt x="88" y="56"/>
                </a:lnTo>
                <a:lnTo>
                  <a:pt x="80" y="56"/>
                </a:lnTo>
                <a:lnTo>
                  <a:pt x="72" y="56"/>
                </a:lnTo>
                <a:lnTo>
                  <a:pt x="64" y="60"/>
                </a:lnTo>
                <a:lnTo>
                  <a:pt x="52" y="60"/>
                </a:lnTo>
                <a:lnTo>
                  <a:pt x="40" y="60"/>
                </a:lnTo>
                <a:lnTo>
                  <a:pt x="32" y="56"/>
                </a:lnTo>
                <a:lnTo>
                  <a:pt x="24" y="56"/>
                </a:lnTo>
                <a:lnTo>
                  <a:pt x="24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458">
            <a:extLst>
              <a:ext uri="{FF2B5EF4-FFF2-40B4-BE49-F238E27FC236}">
                <a16:creationId xmlns:a16="http://schemas.microsoft.com/office/drawing/2014/main" xmlns="" id="{29B4D2EF-A84F-47CE-AAAB-E2CC794C2FE3}"/>
              </a:ext>
            </a:extLst>
          </p:cNvPr>
          <p:cNvSpPr>
            <a:spLocks/>
          </p:cNvSpPr>
          <p:nvPr/>
        </p:nvSpPr>
        <p:spPr bwMode="auto">
          <a:xfrm>
            <a:off x="6446052" y="4771083"/>
            <a:ext cx="825698" cy="1036461"/>
          </a:xfrm>
          <a:custGeom>
            <a:avLst/>
            <a:gdLst>
              <a:gd name="T0" fmla="*/ 48 w 212"/>
              <a:gd name="T1" fmla="*/ 204 h 220"/>
              <a:gd name="T2" fmla="*/ 28 w 212"/>
              <a:gd name="T3" fmla="*/ 216 h 220"/>
              <a:gd name="T4" fmla="*/ 20 w 212"/>
              <a:gd name="T5" fmla="*/ 216 h 220"/>
              <a:gd name="T6" fmla="*/ 16 w 212"/>
              <a:gd name="T7" fmla="*/ 220 h 220"/>
              <a:gd name="T8" fmla="*/ 8 w 212"/>
              <a:gd name="T9" fmla="*/ 220 h 220"/>
              <a:gd name="T10" fmla="*/ 4 w 212"/>
              <a:gd name="T11" fmla="*/ 220 h 220"/>
              <a:gd name="T12" fmla="*/ 0 w 212"/>
              <a:gd name="T13" fmla="*/ 220 h 220"/>
              <a:gd name="T14" fmla="*/ 0 w 212"/>
              <a:gd name="T15" fmla="*/ 216 h 220"/>
              <a:gd name="T16" fmla="*/ 0 w 212"/>
              <a:gd name="T17" fmla="*/ 212 h 220"/>
              <a:gd name="T18" fmla="*/ 4 w 212"/>
              <a:gd name="T19" fmla="*/ 208 h 220"/>
              <a:gd name="T20" fmla="*/ 4 w 212"/>
              <a:gd name="T21" fmla="*/ 204 h 220"/>
              <a:gd name="T22" fmla="*/ 8 w 212"/>
              <a:gd name="T23" fmla="*/ 200 h 220"/>
              <a:gd name="T24" fmla="*/ 16 w 212"/>
              <a:gd name="T25" fmla="*/ 196 h 220"/>
              <a:gd name="T26" fmla="*/ 20 w 212"/>
              <a:gd name="T27" fmla="*/ 192 h 220"/>
              <a:gd name="T28" fmla="*/ 32 w 212"/>
              <a:gd name="T29" fmla="*/ 180 h 220"/>
              <a:gd name="T30" fmla="*/ 48 w 212"/>
              <a:gd name="T31" fmla="*/ 168 h 220"/>
              <a:gd name="T32" fmla="*/ 68 w 212"/>
              <a:gd name="T33" fmla="*/ 152 h 220"/>
              <a:gd name="T34" fmla="*/ 88 w 212"/>
              <a:gd name="T35" fmla="*/ 136 h 220"/>
              <a:gd name="T36" fmla="*/ 96 w 212"/>
              <a:gd name="T37" fmla="*/ 124 h 220"/>
              <a:gd name="T38" fmla="*/ 108 w 212"/>
              <a:gd name="T39" fmla="*/ 112 h 220"/>
              <a:gd name="T40" fmla="*/ 124 w 212"/>
              <a:gd name="T41" fmla="*/ 96 h 220"/>
              <a:gd name="T42" fmla="*/ 136 w 212"/>
              <a:gd name="T43" fmla="*/ 80 h 220"/>
              <a:gd name="T44" fmla="*/ 152 w 212"/>
              <a:gd name="T45" fmla="*/ 64 h 220"/>
              <a:gd name="T46" fmla="*/ 172 w 212"/>
              <a:gd name="T47" fmla="*/ 44 h 220"/>
              <a:gd name="T48" fmla="*/ 192 w 212"/>
              <a:gd name="T49" fmla="*/ 24 h 220"/>
              <a:gd name="T50" fmla="*/ 212 w 212"/>
              <a:gd name="T51" fmla="*/ 0 h 220"/>
              <a:gd name="T52" fmla="*/ 212 w 212"/>
              <a:gd name="T53" fmla="*/ 60 h 220"/>
              <a:gd name="T54" fmla="*/ 196 w 212"/>
              <a:gd name="T55" fmla="*/ 80 h 220"/>
              <a:gd name="T56" fmla="*/ 184 w 212"/>
              <a:gd name="T57" fmla="*/ 92 h 220"/>
              <a:gd name="T58" fmla="*/ 172 w 212"/>
              <a:gd name="T59" fmla="*/ 108 h 220"/>
              <a:gd name="T60" fmla="*/ 160 w 212"/>
              <a:gd name="T61" fmla="*/ 120 h 220"/>
              <a:gd name="T62" fmla="*/ 148 w 212"/>
              <a:gd name="T63" fmla="*/ 132 h 220"/>
              <a:gd name="T64" fmla="*/ 140 w 212"/>
              <a:gd name="T65" fmla="*/ 144 h 220"/>
              <a:gd name="T66" fmla="*/ 128 w 212"/>
              <a:gd name="T67" fmla="*/ 152 h 220"/>
              <a:gd name="T68" fmla="*/ 120 w 212"/>
              <a:gd name="T69" fmla="*/ 160 h 220"/>
              <a:gd name="T70" fmla="*/ 100 w 212"/>
              <a:gd name="T71" fmla="*/ 172 h 220"/>
              <a:gd name="T72" fmla="*/ 84 w 212"/>
              <a:gd name="T73" fmla="*/ 184 h 220"/>
              <a:gd name="T74" fmla="*/ 64 w 212"/>
              <a:gd name="T75" fmla="*/ 196 h 220"/>
              <a:gd name="T76" fmla="*/ 48 w 212"/>
              <a:gd name="T77" fmla="*/ 204 h 220"/>
              <a:gd name="T78" fmla="*/ 48 w 212"/>
              <a:gd name="T79" fmla="*/ 204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12" h="220">
                <a:moveTo>
                  <a:pt x="48" y="204"/>
                </a:moveTo>
                <a:lnTo>
                  <a:pt x="28" y="216"/>
                </a:lnTo>
                <a:lnTo>
                  <a:pt x="20" y="216"/>
                </a:lnTo>
                <a:lnTo>
                  <a:pt x="16" y="220"/>
                </a:lnTo>
                <a:lnTo>
                  <a:pt x="8" y="220"/>
                </a:lnTo>
                <a:lnTo>
                  <a:pt x="4" y="220"/>
                </a:lnTo>
                <a:lnTo>
                  <a:pt x="0" y="220"/>
                </a:lnTo>
                <a:lnTo>
                  <a:pt x="0" y="216"/>
                </a:lnTo>
                <a:lnTo>
                  <a:pt x="0" y="212"/>
                </a:lnTo>
                <a:lnTo>
                  <a:pt x="4" y="208"/>
                </a:lnTo>
                <a:lnTo>
                  <a:pt x="4" y="204"/>
                </a:lnTo>
                <a:lnTo>
                  <a:pt x="8" y="200"/>
                </a:lnTo>
                <a:lnTo>
                  <a:pt x="16" y="196"/>
                </a:lnTo>
                <a:lnTo>
                  <a:pt x="20" y="192"/>
                </a:lnTo>
                <a:lnTo>
                  <a:pt x="32" y="180"/>
                </a:lnTo>
                <a:lnTo>
                  <a:pt x="48" y="168"/>
                </a:lnTo>
                <a:lnTo>
                  <a:pt x="68" y="152"/>
                </a:lnTo>
                <a:lnTo>
                  <a:pt x="88" y="136"/>
                </a:lnTo>
                <a:lnTo>
                  <a:pt x="96" y="124"/>
                </a:lnTo>
                <a:lnTo>
                  <a:pt x="108" y="112"/>
                </a:lnTo>
                <a:lnTo>
                  <a:pt x="124" y="96"/>
                </a:lnTo>
                <a:lnTo>
                  <a:pt x="136" y="80"/>
                </a:lnTo>
                <a:lnTo>
                  <a:pt x="152" y="64"/>
                </a:lnTo>
                <a:lnTo>
                  <a:pt x="172" y="44"/>
                </a:lnTo>
                <a:lnTo>
                  <a:pt x="192" y="24"/>
                </a:lnTo>
                <a:lnTo>
                  <a:pt x="212" y="0"/>
                </a:lnTo>
                <a:lnTo>
                  <a:pt x="212" y="60"/>
                </a:lnTo>
                <a:lnTo>
                  <a:pt x="196" y="80"/>
                </a:lnTo>
                <a:lnTo>
                  <a:pt x="184" y="92"/>
                </a:lnTo>
                <a:lnTo>
                  <a:pt x="172" y="108"/>
                </a:lnTo>
                <a:lnTo>
                  <a:pt x="160" y="120"/>
                </a:lnTo>
                <a:lnTo>
                  <a:pt x="148" y="132"/>
                </a:lnTo>
                <a:lnTo>
                  <a:pt x="140" y="144"/>
                </a:lnTo>
                <a:lnTo>
                  <a:pt x="128" y="152"/>
                </a:lnTo>
                <a:lnTo>
                  <a:pt x="120" y="160"/>
                </a:lnTo>
                <a:lnTo>
                  <a:pt x="100" y="172"/>
                </a:lnTo>
                <a:lnTo>
                  <a:pt x="84" y="184"/>
                </a:lnTo>
                <a:lnTo>
                  <a:pt x="64" y="196"/>
                </a:lnTo>
                <a:lnTo>
                  <a:pt x="48" y="204"/>
                </a:lnTo>
                <a:lnTo>
                  <a:pt x="48" y="20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459">
            <a:extLst>
              <a:ext uri="{FF2B5EF4-FFF2-40B4-BE49-F238E27FC236}">
                <a16:creationId xmlns:a16="http://schemas.microsoft.com/office/drawing/2014/main" xmlns="" id="{05EB4519-D56A-4383-BA41-F5AB155C7035}"/>
              </a:ext>
            </a:extLst>
          </p:cNvPr>
          <p:cNvSpPr>
            <a:spLocks/>
          </p:cNvSpPr>
          <p:nvPr/>
        </p:nvSpPr>
        <p:spPr bwMode="auto">
          <a:xfrm>
            <a:off x="7193854" y="5072599"/>
            <a:ext cx="373901" cy="301516"/>
          </a:xfrm>
          <a:custGeom>
            <a:avLst/>
            <a:gdLst>
              <a:gd name="T0" fmla="*/ 0 w 96"/>
              <a:gd name="T1" fmla="*/ 0 h 64"/>
              <a:gd name="T2" fmla="*/ 24 w 96"/>
              <a:gd name="T3" fmla="*/ 0 h 64"/>
              <a:gd name="T4" fmla="*/ 44 w 96"/>
              <a:gd name="T5" fmla="*/ 4 h 64"/>
              <a:gd name="T6" fmla="*/ 60 w 96"/>
              <a:gd name="T7" fmla="*/ 8 h 64"/>
              <a:gd name="T8" fmla="*/ 68 w 96"/>
              <a:gd name="T9" fmla="*/ 12 h 64"/>
              <a:gd name="T10" fmla="*/ 76 w 96"/>
              <a:gd name="T11" fmla="*/ 12 h 64"/>
              <a:gd name="T12" fmla="*/ 84 w 96"/>
              <a:gd name="T13" fmla="*/ 20 h 64"/>
              <a:gd name="T14" fmla="*/ 92 w 96"/>
              <a:gd name="T15" fmla="*/ 28 h 64"/>
              <a:gd name="T16" fmla="*/ 96 w 96"/>
              <a:gd name="T17" fmla="*/ 36 h 64"/>
              <a:gd name="T18" fmla="*/ 96 w 96"/>
              <a:gd name="T19" fmla="*/ 40 h 64"/>
              <a:gd name="T20" fmla="*/ 96 w 96"/>
              <a:gd name="T21" fmla="*/ 44 h 64"/>
              <a:gd name="T22" fmla="*/ 92 w 96"/>
              <a:gd name="T23" fmla="*/ 52 h 64"/>
              <a:gd name="T24" fmla="*/ 88 w 96"/>
              <a:gd name="T25" fmla="*/ 60 h 64"/>
              <a:gd name="T26" fmla="*/ 84 w 96"/>
              <a:gd name="T27" fmla="*/ 64 h 64"/>
              <a:gd name="T28" fmla="*/ 76 w 96"/>
              <a:gd name="T29" fmla="*/ 64 h 64"/>
              <a:gd name="T30" fmla="*/ 72 w 96"/>
              <a:gd name="T31" fmla="*/ 64 h 64"/>
              <a:gd name="T32" fmla="*/ 68 w 96"/>
              <a:gd name="T33" fmla="*/ 64 h 64"/>
              <a:gd name="T34" fmla="*/ 60 w 96"/>
              <a:gd name="T35" fmla="*/ 56 h 64"/>
              <a:gd name="T36" fmla="*/ 52 w 96"/>
              <a:gd name="T37" fmla="*/ 52 h 64"/>
              <a:gd name="T38" fmla="*/ 40 w 96"/>
              <a:gd name="T39" fmla="*/ 40 h 64"/>
              <a:gd name="T40" fmla="*/ 28 w 96"/>
              <a:gd name="T41" fmla="*/ 32 h 64"/>
              <a:gd name="T42" fmla="*/ 16 w 96"/>
              <a:gd name="T43" fmla="*/ 16 h 64"/>
              <a:gd name="T44" fmla="*/ 0 w 96"/>
              <a:gd name="T45" fmla="*/ 0 h 64"/>
              <a:gd name="T46" fmla="*/ 0 w 96"/>
              <a:gd name="T47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96" h="64">
                <a:moveTo>
                  <a:pt x="0" y="0"/>
                </a:moveTo>
                <a:lnTo>
                  <a:pt x="24" y="0"/>
                </a:lnTo>
                <a:lnTo>
                  <a:pt x="44" y="4"/>
                </a:lnTo>
                <a:lnTo>
                  <a:pt x="60" y="8"/>
                </a:lnTo>
                <a:lnTo>
                  <a:pt x="68" y="12"/>
                </a:lnTo>
                <a:lnTo>
                  <a:pt x="76" y="12"/>
                </a:lnTo>
                <a:lnTo>
                  <a:pt x="84" y="20"/>
                </a:lnTo>
                <a:lnTo>
                  <a:pt x="92" y="28"/>
                </a:lnTo>
                <a:lnTo>
                  <a:pt x="96" y="36"/>
                </a:lnTo>
                <a:lnTo>
                  <a:pt x="96" y="40"/>
                </a:lnTo>
                <a:lnTo>
                  <a:pt x="96" y="44"/>
                </a:lnTo>
                <a:lnTo>
                  <a:pt x="92" y="52"/>
                </a:lnTo>
                <a:lnTo>
                  <a:pt x="88" y="60"/>
                </a:lnTo>
                <a:lnTo>
                  <a:pt x="84" y="64"/>
                </a:lnTo>
                <a:lnTo>
                  <a:pt x="76" y="64"/>
                </a:lnTo>
                <a:lnTo>
                  <a:pt x="72" y="64"/>
                </a:lnTo>
                <a:lnTo>
                  <a:pt x="68" y="64"/>
                </a:lnTo>
                <a:lnTo>
                  <a:pt x="60" y="56"/>
                </a:lnTo>
                <a:lnTo>
                  <a:pt x="52" y="52"/>
                </a:lnTo>
                <a:lnTo>
                  <a:pt x="40" y="40"/>
                </a:lnTo>
                <a:lnTo>
                  <a:pt x="28" y="32"/>
                </a:lnTo>
                <a:lnTo>
                  <a:pt x="16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460">
            <a:extLst>
              <a:ext uri="{FF2B5EF4-FFF2-40B4-BE49-F238E27FC236}">
                <a16:creationId xmlns:a16="http://schemas.microsoft.com/office/drawing/2014/main" xmlns="" id="{FFE7DD04-8B1B-468B-A2C6-117351747800}"/>
              </a:ext>
            </a:extLst>
          </p:cNvPr>
          <p:cNvSpPr>
            <a:spLocks/>
          </p:cNvSpPr>
          <p:nvPr/>
        </p:nvSpPr>
        <p:spPr bwMode="auto">
          <a:xfrm>
            <a:off x="7754706" y="3866535"/>
            <a:ext cx="623168" cy="1092995"/>
          </a:xfrm>
          <a:custGeom>
            <a:avLst/>
            <a:gdLst>
              <a:gd name="T0" fmla="*/ 48 w 160"/>
              <a:gd name="T1" fmla="*/ 216 h 232"/>
              <a:gd name="T2" fmla="*/ 36 w 160"/>
              <a:gd name="T3" fmla="*/ 220 h 232"/>
              <a:gd name="T4" fmla="*/ 28 w 160"/>
              <a:gd name="T5" fmla="*/ 224 h 232"/>
              <a:gd name="T6" fmla="*/ 20 w 160"/>
              <a:gd name="T7" fmla="*/ 228 h 232"/>
              <a:gd name="T8" fmla="*/ 16 w 160"/>
              <a:gd name="T9" fmla="*/ 232 h 232"/>
              <a:gd name="T10" fmla="*/ 8 w 160"/>
              <a:gd name="T11" fmla="*/ 232 h 232"/>
              <a:gd name="T12" fmla="*/ 4 w 160"/>
              <a:gd name="T13" fmla="*/ 232 h 232"/>
              <a:gd name="T14" fmla="*/ 0 w 160"/>
              <a:gd name="T15" fmla="*/ 232 h 232"/>
              <a:gd name="T16" fmla="*/ 0 w 160"/>
              <a:gd name="T17" fmla="*/ 228 h 232"/>
              <a:gd name="T18" fmla="*/ 0 w 160"/>
              <a:gd name="T19" fmla="*/ 228 h 232"/>
              <a:gd name="T20" fmla="*/ 0 w 160"/>
              <a:gd name="T21" fmla="*/ 224 h 232"/>
              <a:gd name="T22" fmla="*/ 0 w 160"/>
              <a:gd name="T23" fmla="*/ 220 h 232"/>
              <a:gd name="T24" fmla="*/ 4 w 160"/>
              <a:gd name="T25" fmla="*/ 216 h 232"/>
              <a:gd name="T26" fmla="*/ 8 w 160"/>
              <a:gd name="T27" fmla="*/ 212 h 232"/>
              <a:gd name="T28" fmla="*/ 16 w 160"/>
              <a:gd name="T29" fmla="*/ 208 h 232"/>
              <a:gd name="T30" fmla="*/ 20 w 160"/>
              <a:gd name="T31" fmla="*/ 200 h 232"/>
              <a:gd name="T32" fmla="*/ 28 w 160"/>
              <a:gd name="T33" fmla="*/ 196 h 232"/>
              <a:gd name="T34" fmla="*/ 44 w 160"/>
              <a:gd name="T35" fmla="*/ 180 h 232"/>
              <a:gd name="T36" fmla="*/ 56 w 160"/>
              <a:gd name="T37" fmla="*/ 164 h 232"/>
              <a:gd name="T38" fmla="*/ 68 w 160"/>
              <a:gd name="T39" fmla="*/ 148 h 232"/>
              <a:gd name="T40" fmla="*/ 80 w 160"/>
              <a:gd name="T41" fmla="*/ 128 h 232"/>
              <a:gd name="T42" fmla="*/ 84 w 160"/>
              <a:gd name="T43" fmla="*/ 108 h 232"/>
              <a:gd name="T44" fmla="*/ 92 w 160"/>
              <a:gd name="T45" fmla="*/ 92 h 232"/>
              <a:gd name="T46" fmla="*/ 92 w 160"/>
              <a:gd name="T47" fmla="*/ 76 h 232"/>
              <a:gd name="T48" fmla="*/ 96 w 160"/>
              <a:gd name="T49" fmla="*/ 60 h 232"/>
              <a:gd name="T50" fmla="*/ 96 w 160"/>
              <a:gd name="T51" fmla="*/ 44 h 232"/>
              <a:gd name="T52" fmla="*/ 96 w 160"/>
              <a:gd name="T53" fmla="*/ 36 h 232"/>
              <a:gd name="T54" fmla="*/ 92 w 160"/>
              <a:gd name="T55" fmla="*/ 24 h 232"/>
              <a:gd name="T56" fmla="*/ 92 w 160"/>
              <a:gd name="T57" fmla="*/ 20 h 232"/>
              <a:gd name="T58" fmla="*/ 88 w 160"/>
              <a:gd name="T59" fmla="*/ 16 h 232"/>
              <a:gd name="T60" fmla="*/ 88 w 160"/>
              <a:gd name="T61" fmla="*/ 12 h 232"/>
              <a:gd name="T62" fmla="*/ 88 w 160"/>
              <a:gd name="T63" fmla="*/ 8 h 232"/>
              <a:gd name="T64" fmla="*/ 88 w 160"/>
              <a:gd name="T65" fmla="*/ 4 h 232"/>
              <a:gd name="T66" fmla="*/ 92 w 160"/>
              <a:gd name="T67" fmla="*/ 0 h 232"/>
              <a:gd name="T68" fmla="*/ 96 w 160"/>
              <a:gd name="T69" fmla="*/ 0 h 232"/>
              <a:gd name="T70" fmla="*/ 104 w 160"/>
              <a:gd name="T71" fmla="*/ 0 h 232"/>
              <a:gd name="T72" fmla="*/ 116 w 160"/>
              <a:gd name="T73" fmla="*/ 0 h 232"/>
              <a:gd name="T74" fmla="*/ 132 w 160"/>
              <a:gd name="T75" fmla="*/ 8 h 232"/>
              <a:gd name="T76" fmla="*/ 148 w 160"/>
              <a:gd name="T77" fmla="*/ 12 h 232"/>
              <a:gd name="T78" fmla="*/ 152 w 160"/>
              <a:gd name="T79" fmla="*/ 16 h 232"/>
              <a:gd name="T80" fmla="*/ 156 w 160"/>
              <a:gd name="T81" fmla="*/ 20 h 232"/>
              <a:gd name="T82" fmla="*/ 160 w 160"/>
              <a:gd name="T83" fmla="*/ 24 h 232"/>
              <a:gd name="T84" fmla="*/ 160 w 160"/>
              <a:gd name="T85" fmla="*/ 28 h 232"/>
              <a:gd name="T86" fmla="*/ 160 w 160"/>
              <a:gd name="T87" fmla="*/ 32 h 232"/>
              <a:gd name="T88" fmla="*/ 160 w 160"/>
              <a:gd name="T89" fmla="*/ 36 h 232"/>
              <a:gd name="T90" fmla="*/ 160 w 160"/>
              <a:gd name="T91" fmla="*/ 40 h 232"/>
              <a:gd name="T92" fmla="*/ 156 w 160"/>
              <a:gd name="T93" fmla="*/ 48 h 232"/>
              <a:gd name="T94" fmla="*/ 156 w 160"/>
              <a:gd name="T95" fmla="*/ 52 h 232"/>
              <a:gd name="T96" fmla="*/ 152 w 160"/>
              <a:gd name="T97" fmla="*/ 64 h 232"/>
              <a:gd name="T98" fmla="*/ 148 w 160"/>
              <a:gd name="T99" fmla="*/ 72 h 232"/>
              <a:gd name="T100" fmla="*/ 148 w 160"/>
              <a:gd name="T101" fmla="*/ 84 h 232"/>
              <a:gd name="T102" fmla="*/ 140 w 160"/>
              <a:gd name="T103" fmla="*/ 108 h 232"/>
              <a:gd name="T104" fmla="*/ 132 w 160"/>
              <a:gd name="T105" fmla="*/ 128 h 232"/>
              <a:gd name="T106" fmla="*/ 120 w 160"/>
              <a:gd name="T107" fmla="*/ 148 h 232"/>
              <a:gd name="T108" fmla="*/ 112 w 160"/>
              <a:gd name="T109" fmla="*/ 164 h 232"/>
              <a:gd name="T110" fmla="*/ 100 w 160"/>
              <a:gd name="T111" fmla="*/ 180 h 232"/>
              <a:gd name="T112" fmla="*/ 84 w 160"/>
              <a:gd name="T113" fmla="*/ 192 h 232"/>
              <a:gd name="T114" fmla="*/ 68 w 160"/>
              <a:gd name="T115" fmla="*/ 204 h 232"/>
              <a:gd name="T116" fmla="*/ 48 w 160"/>
              <a:gd name="T117" fmla="*/ 216 h 232"/>
              <a:gd name="T118" fmla="*/ 48 w 160"/>
              <a:gd name="T119" fmla="*/ 216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0" h="232">
                <a:moveTo>
                  <a:pt x="48" y="216"/>
                </a:moveTo>
                <a:lnTo>
                  <a:pt x="36" y="220"/>
                </a:lnTo>
                <a:lnTo>
                  <a:pt x="28" y="224"/>
                </a:lnTo>
                <a:lnTo>
                  <a:pt x="20" y="228"/>
                </a:lnTo>
                <a:lnTo>
                  <a:pt x="16" y="232"/>
                </a:lnTo>
                <a:lnTo>
                  <a:pt x="8" y="232"/>
                </a:lnTo>
                <a:lnTo>
                  <a:pt x="4" y="232"/>
                </a:lnTo>
                <a:lnTo>
                  <a:pt x="0" y="232"/>
                </a:lnTo>
                <a:lnTo>
                  <a:pt x="0" y="228"/>
                </a:lnTo>
                <a:lnTo>
                  <a:pt x="0" y="228"/>
                </a:lnTo>
                <a:lnTo>
                  <a:pt x="0" y="224"/>
                </a:lnTo>
                <a:lnTo>
                  <a:pt x="0" y="220"/>
                </a:lnTo>
                <a:lnTo>
                  <a:pt x="4" y="216"/>
                </a:lnTo>
                <a:lnTo>
                  <a:pt x="8" y="212"/>
                </a:lnTo>
                <a:lnTo>
                  <a:pt x="16" y="208"/>
                </a:lnTo>
                <a:lnTo>
                  <a:pt x="20" y="200"/>
                </a:lnTo>
                <a:lnTo>
                  <a:pt x="28" y="196"/>
                </a:lnTo>
                <a:lnTo>
                  <a:pt x="44" y="180"/>
                </a:lnTo>
                <a:lnTo>
                  <a:pt x="56" y="164"/>
                </a:lnTo>
                <a:lnTo>
                  <a:pt x="68" y="148"/>
                </a:lnTo>
                <a:lnTo>
                  <a:pt x="80" y="128"/>
                </a:lnTo>
                <a:lnTo>
                  <a:pt x="84" y="108"/>
                </a:lnTo>
                <a:lnTo>
                  <a:pt x="92" y="92"/>
                </a:lnTo>
                <a:lnTo>
                  <a:pt x="92" y="76"/>
                </a:lnTo>
                <a:lnTo>
                  <a:pt x="96" y="60"/>
                </a:lnTo>
                <a:lnTo>
                  <a:pt x="96" y="44"/>
                </a:lnTo>
                <a:lnTo>
                  <a:pt x="96" y="36"/>
                </a:lnTo>
                <a:lnTo>
                  <a:pt x="92" y="24"/>
                </a:lnTo>
                <a:lnTo>
                  <a:pt x="92" y="20"/>
                </a:lnTo>
                <a:lnTo>
                  <a:pt x="88" y="16"/>
                </a:lnTo>
                <a:lnTo>
                  <a:pt x="88" y="12"/>
                </a:lnTo>
                <a:lnTo>
                  <a:pt x="88" y="8"/>
                </a:lnTo>
                <a:lnTo>
                  <a:pt x="88" y="4"/>
                </a:lnTo>
                <a:lnTo>
                  <a:pt x="92" y="0"/>
                </a:lnTo>
                <a:lnTo>
                  <a:pt x="96" y="0"/>
                </a:lnTo>
                <a:lnTo>
                  <a:pt x="104" y="0"/>
                </a:lnTo>
                <a:lnTo>
                  <a:pt x="116" y="0"/>
                </a:lnTo>
                <a:lnTo>
                  <a:pt x="132" y="8"/>
                </a:lnTo>
                <a:lnTo>
                  <a:pt x="148" y="12"/>
                </a:lnTo>
                <a:lnTo>
                  <a:pt x="152" y="16"/>
                </a:lnTo>
                <a:lnTo>
                  <a:pt x="156" y="20"/>
                </a:lnTo>
                <a:lnTo>
                  <a:pt x="160" y="24"/>
                </a:lnTo>
                <a:lnTo>
                  <a:pt x="160" y="28"/>
                </a:lnTo>
                <a:lnTo>
                  <a:pt x="160" y="32"/>
                </a:lnTo>
                <a:lnTo>
                  <a:pt x="160" y="36"/>
                </a:lnTo>
                <a:lnTo>
                  <a:pt x="160" y="40"/>
                </a:lnTo>
                <a:lnTo>
                  <a:pt x="156" y="48"/>
                </a:lnTo>
                <a:lnTo>
                  <a:pt x="156" y="52"/>
                </a:lnTo>
                <a:lnTo>
                  <a:pt x="152" y="64"/>
                </a:lnTo>
                <a:lnTo>
                  <a:pt x="148" y="72"/>
                </a:lnTo>
                <a:lnTo>
                  <a:pt x="148" y="84"/>
                </a:lnTo>
                <a:lnTo>
                  <a:pt x="140" y="108"/>
                </a:lnTo>
                <a:lnTo>
                  <a:pt x="132" y="128"/>
                </a:lnTo>
                <a:lnTo>
                  <a:pt x="120" y="148"/>
                </a:lnTo>
                <a:lnTo>
                  <a:pt x="112" y="164"/>
                </a:lnTo>
                <a:lnTo>
                  <a:pt x="100" y="180"/>
                </a:lnTo>
                <a:lnTo>
                  <a:pt x="84" y="192"/>
                </a:lnTo>
                <a:lnTo>
                  <a:pt x="68" y="204"/>
                </a:lnTo>
                <a:lnTo>
                  <a:pt x="48" y="216"/>
                </a:lnTo>
                <a:lnTo>
                  <a:pt x="48" y="2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461">
            <a:extLst>
              <a:ext uri="{FF2B5EF4-FFF2-40B4-BE49-F238E27FC236}">
                <a16:creationId xmlns:a16="http://schemas.microsoft.com/office/drawing/2014/main" xmlns="" id="{A89061A1-0155-4CD4-AC35-F56DF3FA4543}"/>
              </a:ext>
            </a:extLst>
          </p:cNvPr>
          <p:cNvSpPr>
            <a:spLocks/>
          </p:cNvSpPr>
          <p:nvPr/>
        </p:nvSpPr>
        <p:spPr bwMode="auto">
          <a:xfrm>
            <a:off x="7723547" y="4318809"/>
            <a:ext cx="1043807" cy="263826"/>
          </a:xfrm>
          <a:custGeom>
            <a:avLst/>
            <a:gdLst>
              <a:gd name="T0" fmla="*/ 40 w 268"/>
              <a:gd name="T1" fmla="*/ 56 h 56"/>
              <a:gd name="T2" fmla="*/ 36 w 268"/>
              <a:gd name="T3" fmla="*/ 56 h 56"/>
              <a:gd name="T4" fmla="*/ 28 w 268"/>
              <a:gd name="T5" fmla="*/ 56 h 56"/>
              <a:gd name="T6" fmla="*/ 24 w 268"/>
              <a:gd name="T7" fmla="*/ 52 h 56"/>
              <a:gd name="T8" fmla="*/ 16 w 268"/>
              <a:gd name="T9" fmla="*/ 48 h 56"/>
              <a:gd name="T10" fmla="*/ 8 w 268"/>
              <a:gd name="T11" fmla="*/ 48 h 56"/>
              <a:gd name="T12" fmla="*/ 4 w 268"/>
              <a:gd name="T13" fmla="*/ 44 h 56"/>
              <a:gd name="T14" fmla="*/ 4 w 268"/>
              <a:gd name="T15" fmla="*/ 44 h 56"/>
              <a:gd name="T16" fmla="*/ 0 w 268"/>
              <a:gd name="T17" fmla="*/ 40 h 56"/>
              <a:gd name="T18" fmla="*/ 0 w 268"/>
              <a:gd name="T19" fmla="*/ 40 h 56"/>
              <a:gd name="T20" fmla="*/ 4 w 268"/>
              <a:gd name="T21" fmla="*/ 36 h 56"/>
              <a:gd name="T22" fmla="*/ 4 w 268"/>
              <a:gd name="T23" fmla="*/ 36 h 56"/>
              <a:gd name="T24" fmla="*/ 12 w 268"/>
              <a:gd name="T25" fmla="*/ 32 h 56"/>
              <a:gd name="T26" fmla="*/ 20 w 268"/>
              <a:gd name="T27" fmla="*/ 32 h 56"/>
              <a:gd name="T28" fmla="*/ 32 w 268"/>
              <a:gd name="T29" fmla="*/ 28 h 56"/>
              <a:gd name="T30" fmla="*/ 44 w 268"/>
              <a:gd name="T31" fmla="*/ 28 h 56"/>
              <a:gd name="T32" fmla="*/ 60 w 268"/>
              <a:gd name="T33" fmla="*/ 24 h 56"/>
              <a:gd name="T34" fmla="*/ 76 w 268"/>
              <a:gd name="T35" fmla="*/ 20 h 56"/>
              <a:gd name="T36" fmla="*/ 96 w 268"/>
              <a:gd name="T37" fmla="*/ 16 h 56"/>
              <a:gd name="T38" fmla="*/ 116 w 268"/>
              <a:gd name="T39" fmla="*/ 12 h 56"/>
              <a:gd name="T40" fmla="*/ 136 w 268"/>
              <a:gd name="T41" fmla="*/ 8 h 56"/>
              <a:gd name="T42" fmla="*/ 152 w 268"/>
              <a:gd name="T43" fmla="*/ 4 h 56"/>
              <a:gd name="T44" fmla="*/ 168 w 268"/>
              <a:gd name="T45" fmla="*/ 4 h 56"/>
              <a:gd name="T46" fmla="*/ 180 w 268"/>
              <a:gd name="T47" fmla="*/ 0 h 56"/>
              <a:gd name="T48" fmla="*/ 192 w 268"/>
              <a:gd name="T49" fmla="*/ 0 h 56"/>
              <a:gd name="T50" fmla="*/ 200 w 268"/>
              <a:gd name="T51" fmla="*/ 0 h 56"/>
              <a:gd name="T52" fmla="*/ 212 w 268"/>
              <a:gd name="T53" fmla="*/ 0 h 56"/>
              <a:gd name="T54" fmla="*/ 224 w 268"/>
              <a:gd name="T55" fmla="*/ 0 h 56"/>
              <a:gd name="T56" fmla="*/ 236 w 268"/>
              <a:gd name="T57" fmla="*/ 0 h 56"/>
              <a:gd name="T58" fmla="*/ 248 w 268"/>
              <a:gd name="T59" fmla="*/ 4 h 56"/>
              <a:gd name="T60" fmla="*/ 256 w 268"/>
              <a:gd name="T61" fmla="*/ 4 h 56"/>
              <a:gd name="T62" fmla="*/ 264 w 268"/>
              <a:gd name="T63" fmla="*/ 8 h 56"/>
              <a:gd name="T64" fmla="*/ 264 w 268"/>
              <a:gd name="T65" fmla="*/ 8 h 56"/>
              <a:gd name="T66" fmla="*/ 268 w 268"/>
              <a:gd name="T67" fmla="*/ 12 h 56"/>
              <a:gd name="T68" fmla="*/ 264 w 268"/>
              <a:gd name="T69" fmla="*/ 20 h 56"/>
              <a:gd name="T70" fmla="*/ 264 w 268"/>
              <a:gd name="T71" fmla="*/ 20 h 56"/>
              <a:gd name="T72" fmla="*/ 260 w 268"/>
              <a:gd name="T73" fmla="*/ 24 h 56"/>
              <a:gd name="T74" fmla="*/ 256 w 268"/>
              <a:gd name="T75" fmla="*/ 24 h 56"/>
              <a:gd name="T76" fmla="*/ 248 w 268"/>
              <a:gd name="T77" fmla="*/ 28 h 56"/>
              <a:gd name="T78" fmla="*/ 240 w 268"/>
              <a:gd name="T79" fmla="*/ 28 h 56"/>
              <a:gd name="T80" fmla="*/ 232 w 268"/>
              <a:gd name="T81" fmla="*/ 32 h 56"/>
              <a:gd name="T82" fmla="*/ 220 w 268"/>
              <a:gd name="T83" fmla="*/ 36 h 56"/>
              <a:gd name="T84" fmla="*/ 208 w 268"/>
              <a:gd name="T85" fmla="*/ 36 h 56"/>
              <a:gd name="T86" fmla="*/ 180 w 268"/>
              <a:gd name="T87" fmla="*/ 40 h 56"/>
              <a:gd name="T88" fmla="*/ 152 w 268"/>
              <a:gd name="T89" fmla="*/ 48 h 56"/>
              <a:gd name="T90" fmla="*/ 128 w 268"/>
              <a:gd name="T91" fmla="*/ 52 h 56"/>
              <a:gd name="T92" fmla="*/ 100 w 268"/>
              <a:gd name="T93" fmla="*/ 52 h 56"/>
              <a:gd name="T94" fmla="*/ 88 w 268"/>
              <a:gd name="T95" fmla="*/ 52 h 56"/>
              <a:gd name="T96" fmla="*/ 80 w 268"/>
              <a:gd name="T97" fmla="*/ 56 h 56"/>
              <a:gd name="T98" fmla="*/ 68 w 268"/>
              <a:gd name="T99" fmla="*/ 56 h 56"/>
              <a:gd name="T100" fmla="*/ 60 w 268"/>
              <a:gd name="T101" fmla="*/ 56 h 56"/>
              <a:gd name="T102" fmla="*/ 52 w 268"/>
              <a:gd name="T103" fmla="*/ 56 h 56"/>
              <a:gd name="T104" fmla="*/ 48 w 268"/>
              <a:gd name="T105" fmla="*/ 56 h 56"/>
              <a:gd name="T106" fmla="*/ 44 w 268"/>
              <a:gd name="T107" fmla="*/ 56 h 56"/>
              <a:gd name="T108" fmla="*/ 40 w 268"/>
              <a:gd name="T109" fmla="*/ 56 h 56"/>
              <a:gd name="T110" fmla="*/ 40 w 268"/>
              <a:gd name="T111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68" h="56">
                <a:moveTo>
                  <a:pt x="40" y="56"/>
                </a:moveTo>
                <a:lnTo>
                  <a:pt x="36" y="56"/>
                </a:lnTo>
                <a:lnTo>
                  <a:pt x="28" y="56"/>
                </a:lnTo>
                <a:lnTo>
                  <a:pt x="24" y="52"/>
                </a:lnTo>
                <a:lnTo>
                  <a:pt x="16" y="48"/>
                </a:lnTo>
                <a:lnTo>
                  <a:pt x="8" y="48"/>
                </a:lnTo>
                <a:lnTo>
                  <a:pt x="4" y="44"/>
                </a:lnTo>
                <a:lnTo>
                  <a:pt x="4" y="44"/>
                </a:lnTo>
                <a:lnTo>
                  <a:pt x="0" y="40"/>
                </a:lnTo>
                <a:lnTo>
                  <a:pt x="0" y="40"/>
                </a:lnTo>
                <a:lnTo>
                  <a:pt x="4" y="36"/>
                </a:lnTo>
                <a:lnTo>
                  <a:pt x="4" y="36"/>
                </a:lnTo>
                <a:lnTo>
                  <a:pt x="12" y="32"/>
                </a:lnTo>
                <a:lnTo>
                  <a:pt x="20" y="32"/>
                </a:lnTo>
                <a:lnTo>
                  <a:pt x="32" y="28"/>
                </a:lnTo>
                <a:lnTo>
                  <a:pt x="44" y="28"/>
                </a:lnTo>
                <a:lnTo>
                  <a:pt x="60" y="24"/>
                </a:lnTo>
                <a:lnTo>
                  <a:pt x="76" y="20"/>
                </a:lnTo>
                <a:lnTo>
                  <a:pt x="96" y="16"/>
                </a:lnTo>
                <a:lnTo>
                  <a:pt x="116" y="12"/>
                </a:lnTo>
                <a:lnTo>
                  <a:pt x="136" y="8"/>
                </a:lnTo>
                <a:lnTo>
                  <a:pt x="152" y="4"/>
                </a:lnTo>
                <a:lnTo>
                  <a:pt x="168" y="4"/>
                </a:lnTo>
                <a:lnTo>
                  <a:pt x="180" y="0"/>
                </a:lnTo>
                <a:lnTo>
                  <a:pt x="192" y="0"/>
                </a:lnTo>
                <a:lnTo>
                  <a:pt x="200" y="0"/>
                </a:lnTo>
                <a:lnTo>
                  <a:pt x="212" y="0"/>
                </a:lnTo>
                <a:lnTo>
                  <a:pt x="224" y="0"/>
                </a:lnTo>
                <a:lnTo>
                  <a:pt x="236" y="0"/>
                </a:lnTo>
                <a:lnTo>
                  <a:pt x="248" y="4"/>
                </a:lnTo>
                <a:lnTo>
                  <a:pt x="256" y="4"/>
                </a:lnTo>
                <a:lnTo>
                  <a:pt x="264" y="8"/>
                </a:lnTo>
                <a:lnTo>
                  <a:pt x="264" y="8"/>
                </a:lnTo>
                <a:lnTo>
                  <a:pt x="268" y="12"/>
                </a:lnTo>
                <a:lnTo>
                  <a:pt x="264" y="20"/>
                </a:lnTo>
                <a:lnTo>
                  <a:pt x="264" y="20"/>
                </a:lnTo>
                <a:lnTo>
                  <a:pt x="260" y="24"/>
                </a:lnTo>
                <a:lnTo>
                  <a:pt x="256" y="24"/>
                </a:lnTo>
                <a:lnTo>
                  <a:pt x="248" y="28"/>
                </a:lnTo>
                <a:lnTo>
                  <a:pt x="240" y="28"/>
                </a:lnTo>
                <a:lnTo>
                  <a:pt x="232" y="32"/>
                </a:lnTo>
                <a:lnTo>
                  <a:pt x="220" y="36"/>
                </a:lnTo>
                <a:lnTo>
                  <a:pt x="208" y="36"/>
                </a:lnTo>
                <a:lnTo>
                  <a:pt x="180" y="40"/>
                </a:lnTo>
                <a:lnTo>
                  <a:pt x="152" y="48"/>
                </a:lnTo>
                <a:lnTo>
                  <a:pt x="128" y="52"/>
                </a:lnTo>
                <a:lnTo>
                  <a:pt x="100" y="52"/>
                </a:lnTo>
                <a:lnTo>
                  <a:pt x="88" y="52"/>
                </a:lnTo>
                <a:lnTo>
                  <a:pt x="80" y="56"/>
                </a:lnTo>
                <a:lnTo>
                  <a:pt x="68" y="56"/>
                </a:lnTo>
                <a:lnTo>
                  <a:pt x="60" y="56"/>
                </a:lnTo>
                <a:lnTo>
                  <a:pt x="52" y="56"/>
                </a:lnTo>
                <a:lnTo>
                  <a:pt x="48" y="56"/>
                </a:lnTo>
                <a:lnTo>
                  <a:pt x="44" y="56"/>
                </a:lnTo>
                <a:lnTo>
                  <a:pt x="40" y="56"/>
                </a:lnTo>
                <a:lnTo>
                  <a:pt x="40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462">
            <a:extLst>
              <a:ext uri="{FF2B5EF4-FFF2-40B4-BE49-F238E27FC236}">
                <a16:creationId xmlns:a16="http://schemas.microsoft.com/office/drawing/2014/main" xmlns="" id="{1F8FFB6C-21A6-41A7-AC34-237DBFAF2190}"/>
              </a:ext>
            </a:extLst>
          </p:cNvPr>
          <p:cNvSpPr>
            <a:spLocks/>
          </p:cNvSpPr>
          <p:nvPr/>
        </p:nvSpPr>
        <p:spPr bwMode="auto">
          <a:xfrm>
            <a:off x="8144186" y="4563791"/>
            <a:ext cx="467376" cy="320361"/>
          </a:xfrm>
          <a:custGeom>
            <a:avLst/>
            <a:gdLst>
              <a:gd name="T0" fmla="*/ 84 w 120"/>
              <a:gd name="T1" fmla="*/ 12 h 68"/>
              <a:gd name="T2" fmla="*/ 92 w 120"/>
              <a:gd name="T3" fmla="*/ 16 h 68"/>
              <a:gd name="T4" fmla="*/ 100 w 120"/>
              <a:gd name="T5" fmla="*/ 20 h 68"/>
              <a:gd name="T6" fmla="*/ 104 w 120"/>
              <a:gd name="T7" fmla="*/ 24 h 68"/>
              <a:gd name="T8" fmla="*/ 112 w 120"/>
              <a:gd name="T9" fmla="*/ 28 h 68"/>
              <a:gd name="T10" fmla="*/ 116 w 120"/>
              <a:gd name="T11" fmla="*/ 32 h 68"/>
              <a:gd name="T12" fmla="*/ 116 w 120"/>
              <a:gd name="T13" fmla="*/ 36 h 68"/>
              <a:gd name="T14" fmla="*/ 120 w 120"/>
              <a:gd name="T15" fmla="*/ 44 h 68"/>
              <a:gd name="T16" fmla="*/ 120 w 120"/>
              <a:gd name="T17" fmla="*/ 48 h 68"/>
              <a:gd name="T18" fmla="*/ 120 w 120"/>
              <a:gd name="T19" fmla="*/ 56 h 68"/>
              <a:gd name="T20" fmla="*/ 116 w 120"/>
              <a:gd name="T21" fmla="*/ 64 h 68"/>
              <a:gd name="T22" fmla="*/ 112 w 120"/>
              <a:gd name="T23" fmla="*/ 68 h 68"/>
              <a:gd name="T24" fmla="*/ 104 w 120"/>
              <a:gd name="T25" fmla="*/ 68 h 68"/>
              <a:gd name="T26" fmla="*/ 100 w 120"/>
              <a:gd name="T27" fmla="*/ 68 h 68"/>
              <a:gd name="T28" fmla="*/ 96 w 120"/>
              <a:gd name="T29" fmla="*/ 64 h 68"/>
              <a:gd name="T30" fmla="*/ 92 w 120"/>
              <a:gd name="T31" fmla="*/ 64 h 68"/>
              <a:gd name="T32" fmla="*/ 84 w 120"/>
              <a:gd name="T33" fmla="*/ 60 h 68"/>
              <a:gd name="T34" fmla="*/ 68 w 120"/>
              <a:gd name="T35" fmla="*/ 52 h 68"/>
              <a:gd name="T36" fmla="*/ 48 w 120"/>
              <a:gd name="T37" fmla="*/ 44 h 68"/>
              <a:gd name="T38" fmla="*/ 36 w 120"/>
              <a:gd name="T39" fmla="*/ 36 h 68"/>
              <a:gd name="T40" fmla="*/ 24 w 120"/>
              <a:gd name="T41" fmla="*/ 32 h 68"/>
              <a:gd name="T42" fmla="*/ 16 w 120"/>
              <a:gd name="T43" fmla="*/ 28 h 68"/>
              <a:gd name="T44" fmla="*/ 12 w 120"/>
              <a:gd name="T45" fmla="*/ 20 h 68"/>
              <a:gd name="T46" fmla="*/ 8 w 120"/>
              <a:gd name="T47" fmla="*/ 16 h 68"/>
              <a:gd name="T48" fmla="*/ 4 w 120"/>
              <a:gd name="T49" fmla="*/ 16 h 68"/>
              <a:gd name="T50" fmla="*/ 0 w 120"/>
              <a:gd name="T51" fmla="*/ 12 h 68"/>
              <a:gd name="T52" fmla="*/ 0 w 120"/>
              <a:gd name="T53" fmla="*/ 8 h 68"/>
              <a:gd name="T54" fmla="*/ 0 w 120"/>
              <a:gd name="T55" fmla="*/ 8 h 68"/>
              <a:gd name="T56" fmla="*/ 8 w 120"/>
              <a:gd name="T57" fmla="*/ 4 h 68"/>
              <a:gd name="T58" fmla="*/ 16 w 120"/>
              <a:gd name="T59" fmla="*/ 0 h 68"/>
              <a:gd name="T60" fmla="*/ 28 w 120"/>
              <a:gd name="T61" fmla="*/ 0 h 68"/>
              <a:gd name="T62" fmla="*/ 40 w 120"/>
              <a:gd name="T63" fmla="*/ 0 h 68"/>
              <a:gd name="T64" fmla="*/ 52 w 120"/>
              <a:gd name="T65" fmla="*/ 0 h 68"/>
              <a:gd name="T66" fmla="*/ 68 w 120"/>
              <a:gd name="T67" fmla="*/ 4 h 68"/>
              <a:gd name="T68" fmla="*/ 84 w 120"/>
              <a:gd name="T69" fmla="*/ 12 h 68"/>
              <a:gd name="T70" fmla="*/ 84 w 120"/>
              <a:gd name="T71" fmla="*/ 1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0" h="68">
                <a:moveTo>
                  <a:pt x="84" y="12"/>
                </a:moveTo>
                <a:lnTo>
                  <a:pt x="92" y="16"/>
                </a:lnTo>
                <a:lnTo>
                  <a:pt x="100" y="20"/>
                </a:lnTo>
                <a:lnTo>
                  <a:pt x="104" y="24"/>
                </a:lnTo>
                <a:lnTo>
                  <a:pt x="112" y="28"/>
                </a:lnTo>
                <a:lnTo>
                  <a:pt x="116" y="32"/>
                </a:lnTo>
                <a:lnTo>
                  <a:pt x="116" y="36"/>
                </a:lnTo>
                <a:lnTo>
                  <a:pt x="120" y="44"/>
                </a:lnTo>
                <a:lnTo>
                  <a:pt x="120" y="48"/>
                </a:lnTo>
                <a:lnTo>
                  <a:pt x="120" y="56"/>
                </a:lnTo>
                <a:lnTo>
                  <a:pt x="116" y="64"/>
                </a:lnTo>
                <a:lnTo>
                  <a:pt x="112" y="68"/>
                </a:lnTo>
                <a:lnTo>
                  <a:pt x="104" y="68"/>
                </a:lnTo>
                <a:lnTo>
                  <a:pt x="100" y="68"/>
                </a:lnTo>
                <a:lnTo>
                  <a:pt x="96" y="64"/>
                </a:lnTo>
                <a:lnTo>
                  <a:pt x="92" y="64"/>
                </a:lnTo>
                <a:lnTo>
                  <a:pt x="84" y="60"/>
                </a:lnTo>
                <a:lnTo>
                  <a:pt x="68" y="52"/>
                </a:lnTo>
                <a:lnTo>
                  <a:pt x="48" y="44"/>
                </a:lnTo>
                <a:lnTo>
                  <a:pt x="36" y="36"/>
                </a:lnTo>
                <a:lnTo>
                  <a:pt x="24" y="32"/>
                </a:lnTo>
                <a:lnTo>
                  <a:pt x="16" y="28"/>
                </a:lnTo>
                <a:lnTo>
                  <a:pt x="12" y="20"/>
                </a:lnTo>
                <a:lnTo>
                  <a:pt x="8" y="16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8" y="4"/>
                </a:lnTo>
                <a:lnTo>
                  <a:pt x="16" y="0"/>
                </a:lnTo>
                <a:lnTo>
                  <a:pt x="28" y="0"/>
                </a:lnTo>
                <a:lnTo>
                  <a:pt x="40" y="0"/>
                </a:lnTo>
                <a:lnTo>
                  <a:pt x="52" y="0"/>
                </a:lnTo>
                <a:lnTo>
                  <a:pt x="68" y="4"/>
                </a:lnTo>
                <a:lnTo>
                  <a:pt x="84" y="12"/>
                </a:lnTo>
                <a:lnTo>
                  <a:pt x="84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463">
            <a:extLst>
              <a:ext uri="{FF2B5EF4-FFF2-40B4-BE49-F238E27FC236}">
                <a16:creationId xmlns:a16="http://schemas.microsoft.com/office/drawing/2014/main" xmlns="" id="{77BEDB9E-9549-41D2-B5A4-7419871394D1}"/>
              </a:ext>
            </a:extLst>
          </p:cNvPr>
          <p:cNvSpPr>
            <a:spLocks/>
          </p:cNvSpPr>
          <p:nvPr/>
        </p:nvSpPr>
        <p:spPr bwMode="auto">
          <a:xfrm>
            <a:off x="7521017" y="4808772"/>
            <a:ext cx="1760451" cy="358050"/>
          </a:xfrm>
          <a:custGeom>
            <a:avLst/>
            <a:gdLst>
              <a:gd name="T0" fmla="*/ 144 w 452"/>
              <a:gd name="T1" fmla="*/ 32 h 76"/>
              <a:gd name="T2" fmla="*/ 176 w 452"/>
              <a:gd name="T3" fmla="*/ 28 h 76"/>
              <a:gd name="T4" fmla="*/ 212 w 452"/>
              <a:gd name="T5" fmla="*/ 24 h 76"/>
              <a:gd name="T6" fmla="*/ 252 w 452"/>
              <a:gd name="T7" fmla="*/ 16 h 76"/>
              <a:gd name="T8" fmla="*/ 296 w 452"/>
              <a:gd name="T9" fmla="*/ 8 h 76"/>
              <a:gd name="T10" fmla="*/ 332 w 452"/>
              <a:gd name="T11" fmla="*/ 4 h 76"/>
              <a:gd name="T12" fmla="*/ 356 w 452"/>
              <a:gd name="T13" fmla="*/ 0 h 76"/>
              <a:gd name="T14" fmla="*/ 376 w 452"/>
              <a:gd name="T15" fmla="*/ 0 h 76"/>
              <a:gd name="T16" fmla="*/ 392 w 452"/>
              <a:gd name="T17" fmla="*/ 0 h 76"/>
              <a:gd name="T18" fmla="*/ 416 w 452"/>
              <a:gd name="T19" fmla="*/ 8 h 76"/>
              <a:gd name="T20" fmla="*/ 436 w 452"/>
              <a:gd name="T21" fmla="*/ 16 h 76"/>
              <a:gd name="T22" fmla="*/ 444 w 452"/>
              <a:gd name="T23" fmla="*/ 20 h 76"/>
              <a:gd name="T24" fmla="*/ 452 w 452"/>
              <a:gd name="T25" fmla="*/ 28 h 76"/>
              <a:gd name="T26" fmla="*/ 448 w 452"/>
              <a:gd name="T27" fmla="*/ 36 h 76"/>
              <a:gd name="T28" fmla="*/ 436 w 452"/>
              <a:gd name="T29" fmla="*/ 40 h 76"/>
              <a:gd name="T30" fmla="*/ 416 w 452"/>
              <a:gd name="T31" fmla="*/ 44 h 76"/>
              <a:gd name="T32" fmla="*/ 392 w 452"/>
              <a:gd name="T33" fmla="*/ 44 h 76"/>
              <a:gd name="T34" fmla="*/ 348 w 452"/>
              <a:gd name="T35" fmla="*/ 44 h 76"/>
              <a:gd name="T36" fmla="*/ 280 w 452"/>
              <a:gd name="T37" fmla="*/ 48 h 76"/>
              <a:gd name="T38" fmla="*/ 212 w 452"/>
              <a:gd name="T39" fmla="*/ 56 h 76"/>
              <a:gd name="T40" fmla="*/ 148 w 452"/>
              <a:gd name="T41" fmla="*/ 64 h 76"/>
              <a:gd name="T42" fmla="*/ 100 w 452"/>
              <a:gd name="T43" fmla="*/ 72 h 76"/>
              <a:gd name="T44" fmla="*/ 76 w 452"/>
              <a:gd name="T45" fmla="*/ 76 h 76"/>
              <a:gd name="T46" fmla="*/ 60 w 452"/>
              <a:gd name="T47" fmla="*/ 76 h 76"/>
              <a:gd name="T48" fmla="*/ 48 w 452"/>
              <a:gd name="T49" fmla="*/ 76 h 76"/>
              <a:gd name="T50" fmla="*/ 40 w 452"/>
              <a:gd name="T51" fmla="*/ 76 h 76"/>
              <a:gd name="T52" fmla="*/ 24 w 452"/>
              <a:gd name="T53" fmla="*/ 68 h 76"/>
              <a:gd name="T54" fmla="*/ 12 w 452"/>
              <a:gd name="T55" fmla="*/ 60 h 76"/>
              <a:gd name="T56" fmla="*/ 4 w 452"/>
              <a:gd name="T57" fmla="*/ 56 h 76"/>
              <a:gd name="T58" fmla="*/ 0 w 452"/>
              <a:gd name="T59" fmla="*/ 52 h 76"/>
              <a:gd name="T60" fmla="*/ 8 w 452"/>
              <a:gd name="T61" fmla="*/ 48 h 76"/>
              <a:gd name="T62" fmla="*/ 12 w 452"/>
              <a:gd name="T63" fmla="*/ 44 h 76"/>
              <a:gd name="T64" fmla="*/ 24 w 452"/>
              <a:gd name="T65" fmla="*/ 44 h 76"/>
              <a:gd name="T66" fmla="*/ 40 w 452"/>
              <a:gd name="T67" fmla="*/ 40 h 76"/>
              <a:gd name="T68" fmla="*/ 68 w 452"/>
              <a:gd name="T69" fmla="*/ 40 h 76"/>
              <a:gd name="T70" fmla="*/ 108 w 452"/>
              <a:gd name="T71" fmla="*/ 36 h 76"/>
              <a:gd name="T72" fmla="*/ 132 w 452"/>
              <a:gd name="T73" fmla="*/ 3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52" h="76">
                <a:moveTo>
                  <a:pt x="132" y="32"/>
                </a:moveTo>
                <a:lnTo>
                  <a:pt x="144" y="32"/>
                </a:lnTo>
                <a:lnTo>
                  <a:pt x="160" y="28"/>
                </a:lnTo>
                <a:lnTo>
                  <a:pt x="176" y="28"/>
                </a:lnTo>
                <a:lnTo>
                  <a:pt x="192" y="24"/>
                </a:lnTo>
                <a:lnTo>
                  <a:pt x="212" y="24"/>
                </a:lnTo>
                <a:lnTo>
                  <a:pt x="232" y="20"/>
                </a:lnTo>
                <a:lnTo>
                  <a:pt x="252" y="16"/>
                </a:lnTo>
                <a:lnTo>
                  <a:pt x="276" y="12"/>
                </a:lnTo>
                <a:lnTo>
                  <a:pt x="296" y="8"/>
                </a:lnTo>
                <a:lnTo>
                  <a:pt x="312" y="8"/>
                </a:lnTo>
                <a:lnTo>
                  <a:pt x="332" y="4"/>
                </a:lnTo>
                <a:lnTo>
                  <a:pt x="344" y="4"/>
                </a:lnTo>
                <a:lnTo>
                  <a:pt x="356" y="0"/>
                </a:lnTo>
                <a:lnTo>
                  <a:pt x="368" y="0"/>
                </a:lnTo>
                <a:lnTo>
                  <a:pt x="376" y="0"/>
                </a:lnTo>
                <a:lnTo>
                  <a:pt x="384" y="0"/>
                </a:lnTo>
                <a:lnTo>
                  <a:pt x="392" y="0"/>
                </a:lnTo>
                <a:lnTo>
                  <a:pt x="404" y="4"/>
                </a:lnTo>
                <a:lnTo>
                  <a:pt x="416" y="8"/>
                </a:lnTo>
                <a:lnTo>
                  <a:pt x="428" y="12"/>
                </a:lnTo>
                <a:lnTo>
                  <a:pt x="436" y="16"/>
                </a:lnTo>
                <a:lnTo>
                  <a:pt x="440" y="16"/>
                </a:lnTo>
                <a:lnTo>
                  <a:pt x="444" y="20"/>
                </a:lnTo>
                <a:lnTo>
                  <a:pt x="448" y="24"/>
                </a:lnTo>
                <a:lnTo>
                  <a:pt x="452" y="28"/>
                </a:lnTo>
                <a:lnTo>
                  <a:pt x="448" y="36"/>
                </a:lnTo>
                <a:lnTo>
                  <a:pt x="448" y="36"/>
                </a:lnTo>
                <a:lnTo>
                  <a:pt x="440" y="40"/>
                </a:lnTo>
                <a:lnTo>
                  <a:pt x="436" y="40"/>
                </a:lnTo>
                <a:lnTo>
                  <a:pt x="428" y="44"/>
                </a:lnTo>
                <a:lnTo>
                  <a:pt x="416" y="44"/>
                </a:lnTo>
                <a:lnTo>
                  <a:pt x="408" y="44"/>
                </a:lnTo>
                <a:lnTo>
                  <a:pt x="392" y="44"/>
                </a:lnTo>
                <a:lnTo>
                  <a:pt x="380" y="44"/>
                </a:lnTo>
                <a:lnTo>
                  <a:pt x="348" y="44"/>
                </a:lnTo>
                <a:lnTo>
                  <a:pt x="316" y="48"/>
                </a:lnTo>
                <a:lnTo>
                  <a:pt x="280" y="48"/>
                </a:lnTo>
                <a:lnTo>
                  <a:pt x="248" y="52"/>
                </a:lnTo>
                <a:lnTo>
                  <a:pt x="212" y="56"/>
                </a:lnTo>
                <a:lnTo>
                  <a:pt x="180" y="60"/>
                </a:lnTo>
                <a:lnTo>
                  <a:pt x="148" y="64"/>
                </a:lnTo>
                <a:lnTo>
                  <a:pt x="116" y="68"/>
                </a:lnTo>
                <a:lnTo>
                  <a:pt x="100" y="72"/>
                </a:lnTo>
                <a:lnTo>
                  <a:pt x="88" y="72"/>
                </a:lnTo>
                <a:lnTo>
                  <a:pt x="76" y="76"/>
                </a:lnTo>
                <a:lnTo>
                  <a:pt x="68" y="76"/>
                </a:lnTo>
                <a:lnTo>
                  <a:pt x="60" y="76"/>
                </a:lnTo>
                <a:lnTo>
                  <a:pt x="52" y="76"/>
                </a:lnTo>
                <a:lnTo>
                  <a:pt x="48" y="76"/>
                </a:lnTo>
                <a:lnTo>
                  <a:pt x="44" y="76"/>
                </a:lnTo>
                <a:lnTo>
                  <a:pt x="40" y="76"/>
                </a:lnTo>
                <a:lnTo>
                  <a:pt x="32" y="76"/>
                </a:lnTo>
                <a:lnTo>
                  <a:pt x="24" y="68"/>
                </a:lnTo>
                <a:lnTo>
                  <a:pt x="16" y="64"/>
                </a:lnTo>
                <a:lnTo>
                  <a:pt x="12" y="60"/>
                </a:lnTo>
                <a:lnTo>
                  <a:pt x="8" y="60"/>
                </a:lnTo>
                <a:lnTo>
                  <a:pt x="4" y="56"/>
                </a:lnTo>
                <a:lnTo>
                  <a:pt x="4" y="56"/>
                </a:lnTo>
                <a:lnTo>
                  <a:pt x="0" y="52"/>
                </a:lnTo>
                <a:lnTo>
                  <a:pt x="4" y="48"/>
                </a:lnTo>
                <a:lnTo>
                  <a:pt x="8" y="48"/>
                </a:lnTo>
                <a:lnTo>
                  <a:pt x="8" y="44"/>
                </a:lnTo>
                <a:lnTo>
                  <a:pt x="12" y="44"/>
                </a:lnTo>
                <a:lnTo>
                  <a:pt x="16" y="44"/>
                </a:lnTo>
                <a:lnTo>
                  <a:pt x="24" y="44"/>
                </a:lnTo>
                <a:lnTo>
                  <a:pt x="32" y="44"/>
                </a:lnTo>
                <a:lnTo>
                  <a:pt x="40" y="40"/>
                </a:lnTo>
                <a:lnTo>
                  <a:pt x="48" y="40"/>
                </a:lnTo>
                <a:lnTo>
                  <a:pt x="68" y="40"/>
                </a:lnTo>
                <a:lnTo>
                  <a:pt x="88" y="36"/>
                </a:lnTo>
                <a:lnTo>
                  <a:pt x="108" y="36"/>
                </a:lnTo>
                <a:lnTo>
                  <a:pt x="132" y="32"/>
                </a:lnTo>
                <a:lnTo>
                  <a:pt x="132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465">
            <a:extLst>
              <a:ext uri="{FF2B5EF4-FFF2-40B4-BE49-F238E27FC236}">
                <a16:creationId xmlns:a16="http://schemas.microsoft.com/office/drawing/2014/main" xmlns="" id="{E3133499-3840-4E76-AFC2-7F90792DF264}"/>
              </a:ext>
            </a:extLst>
          </p:cNvPr>
          <p:cNvSpPr>
            <a:spLocks/>
          </p:cNvSpPr>
          <p:nvPr/>
        </p:nvSpPr>
        <p:spPr bwMode="auto">
          <a:xfrm>
            <a:off x="7536597" y="5279891"/>
            <a:ext cx="233688" cy="621877"/>
          </a:xfrm>
          <a:custGeom>
            <a:avLst/>
            <a:gdLst>
              <a:gd name="T0" fmla="*/ 4 w 60"/>
              <a:gd name="T1" fmla="*/ 24 h 132"/>
              <a:gd name="T2" fmla="*/ 0 w 60"/>
              <a:gd name="T3" fmla="*/ 20 h 132"/>
              <a:gd name="T4" fmla="*/ 4 w 60"/>
              <a:gd name="T5" fmla="*/ 12 h 132"/>
              <a:gd name="T6" fmla="*/ 4 w 60"/>
              <a:gd name="T7" fmla="*/ 8 h 132"/>
              <a:gd name="T8" fmla="*/ 8 w 60"/>
              <a:gd name="T9" fmla="*/ 4 h 132"/>
              <a:gd name="T10" fmla="*/ 12 w 60"/>
              <a:gd name="T11" fmla="*/ 0 h 132"/>
              <a:gd name="T12" fmla="*/ 16 w 60"/>
              <a:gd name="T13" fmla="*/ 0 h 132"/>
              <a:gd name="T14" fmla="*/ 20 w 60"/>
              <a:gd name="T15" fmla="*/ 0 h 132"/>
              <a:gd name="T16" fmla="*/ 28 w 60"/>
              <a:gd name="T17" fmla="*/ 0 h 132"/>
              <a:gd name="T18" fmla="*/ 40 w 60"/>
              <a:gd name="T19" fmla="*/ 4 h 132"/>
              <a:gd name="T20" fmla="*/ 60 w 60"/>
              <a:gd name="T21" fmla="*/ 12 h 132"/>
              <a:gd name="T22" fmla="*/ 60 w 60"/>
              <a:gd name="T23" fmla="*/ 40 h 132"/>
              <a:gd name="T24" fmla="*/ 60 w 60"/>
              <a:gd name="T25" fmla="*/ 64 h 132"/>
              <a:gd name="T26" fmla="*/ 60 w 60"/>
              <a:gd name="T27" fmla="*/ 84 h 132"/>
              <a:gd name="T28" fmla="*/ 56 w 60"/>
              <a:gd name="T29" fmla="*/ 100 h 132"/>
              <a:gd name="T30" fmla="*/ 56 w 60"/>
              <a:gd name="T31" fmla="*/ 116 h 132"/>
              <a:gd name="T32" fmla="*/ 52 w 60"/>
              <a:gd name="T33" fmla="*/ 124 h 132"/>
              <a:gd name="T34" fmla="*/ 48 w 60"/>
              <a:gd name="T35" fmla="*/ 132 h 132"/>
              <a:gd name="T36" fmla="*/ 44 w 60"/>
              <a:gd name="T37" fmla="*/ 132 h 132"/>
              <a:gd name="T38" fmla="*/ 36 w 60"/>
              <a:gd name="T39" fmla="*/ 132 h 132"/>
              <a:gd name="T40" fmla="*/ 28 w 60"/>
              <a:gd name="T41" fmla="*/ 128 h 132"/>
              <a:gd name="T42" fmla="*/ 24 w 60"/>
              <a:gd name="T43" fmla="*/ 120 h 132"/>
              <a:gd name="T44" fmla="*/ 20 w 60"/>
              <a:gd name="T45" fmla="*/ 112 h 132"/>
              <a:gd name="T46" fmla="*/ 20 w 60"/>
              <a:gd name="T47" fmla="*/ 100 h 132"/>
              <a:gd name="T48" fmla="*/ 16 w 60"/>
              <a:gd name="T49" fmla="*/ 92 h 132"/>
              <a:gd name="T50" fmla="*/ 16 w 60"/>
              <a:gd name="T51" fmla="*/ 76 h 132"/>
              <a:gd name="T52" fmla="*/ 16 w 60"/>
              <a:gd name="T53" fmla="*/ 64 h 132"/>
              <a:gd name="T54" fmla="*/ 12 w 60"/>
              <a:gd name="T55" fmla="*/ 52 h 132"/>
              <a:gd name="T56" fmla="*/ 12 w 60"/>
              <a:gd name="T57" fmla="*/ 40 h 132"/>
              <a:gd name="T58" fmla="*/ 8 w 60"/>
              <a:gd name="T59" fmla="*/ 32 h 132"/>
              <a:gd name="T60" fmla="*/ 4 w 60"/>
              <a:gd name="T61" fmla="*/ 24 h 132"/>
              <a:gd name="T62" fmla="*/ 4 w 60"/>
              <a:gd name="T63" fmla="*/ 24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0" h="132">
                <a:moveTo>
                  <a:pt x="4" y="24"/>
                </a:moveTo>
                <a:lnTo>
                  <a:pt x="0" y="20"/>
                </a:lnTo>
                <a:lnTo>
                  <a:pt x="4" y="12"/>
                </a:lnTo>
                <a:lnTo>
                  <a:pt x="4" y="8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40" y="4"/>
                </a:lnTo>
                <a:lnTo>
                  <a:pt x="60" y="12"/>
                </a:lnTo>
                <a:lnTo>
                  <a:pt x="60" y="40"/>
                </a:lnTo>
                <a:lnTo>
                  <a:pt x="60" y="64"/>
                </a:lnTo>
                <a:lnTo>
                  <a:pt x="60" y="84"/>
                </a:lnTo>
                <a:lnTo>
                  <a:pt x="56" y="100"/>
                </a:lnTo>
                <a:lnTo>
                  <a:pt x="56" y="116"/>
                </a:lnTo>
                <a:lnTo>
                  <a:pt x="52" y="124"/>
                </a:lnTo>
                <a:lnTo>
                  <a:pt x="48" y="132"/>
                </a:lnTo>
                <a:lnTo>
                  <a:pt x="44" y="132"/>
                </a:lnTo>
                <a:lnTo>
                  <a:pt x="36" y="132"/>
                </a:lnTo>
                <a:lnTo>
                  <a:pt x="28" y="128"/>
                </a:lnTo>
                <a:lnTo>
                  <a:pt x="24" y="120"/>
                </a:lnTo>
                <a:lnTo>
                  <a:pt x="20" y="112"/>
                </a:lnTo>
                <a:lnTo>
                  <a:pt x="20" y="100"/>
                </a:lnTo>
                <a:lnTo>
                  <a:pt x="16" y="92"/>
                </a:lnTo>
                <a:lnTo>
                  <a:pt x="16" y="76"/>
                </a:lnTo>
                <a:lnTo>
                  <a:pt x="16" y="64"/>
                </a:lnTo>
                <a:lnTo>
                  <a:pt x="12" y="52"/>
                </a:lnTo>
                <a:lnTo>
                  <a:pt x="12" y="40"/>
                </a:lnTo>
                <a:lnTo>
                  <a:pt x="8" y="32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467">
            <a:extLst>
              <a:ext uri="{FF2B5EF4-FFF2-40B4-BE49-F238E27FC236}">
                <a16:creationId xmlns:a16="http://schemas.microsoft.com/office/drawing/2014/main" xmlns="" id="{40CC1044-DBF7-4CD5-8EE5-95CD609941EE}"/>
              </a:ext>
            </a:extLst>
          </p:cNvPr>
          <p:cNvSpPr>
            <a:spLocks/>
          </p:cNvSpPr>
          <p:nvPr/>
        </p:nvSpPr>
        <p:spPr bwMode="auto">
          <a:xfrm>
            <a:off x="7739126" y="5656786"/>
            <a:ext cx="420639" cy="75379"/>
          </a:xfrm>
          <a:custGeom>
            <a:avLst/>
            <a:gdLst>
              <a:gd name="T0" fmla="*/ 64 w 108"/>
              <a:gd name="T1" fmla="*/ 4 h 16"/>
              <a:gd name="T2" fmla="*/ 80 w 108"/>
              <a:gd name="T3" fmla="*/ 4 h 16"/>
              <a:gd name="T4" fmla="*/ 92 w 108"/>
              <a:gd name="T5" fmla="*/ 0 h 16"/>
              <a:gd name="T6" fmla="*/ 96 w 108"/>
              <a:gd name="T7" fmla="*/ 0 h 16"/>
              <a:gd name="T8" fmla="*/ 100 w 108"/>
              <a:gd name="T9" fmla="*/ 0 h 16"/>
              <a:gd name="T10" fmla="*/ 100 w 108"/>
              <a:gd name="T11" fmla="*/ 0 h 16"/>
              <a:gd name="T12" fmla="*/ 104 w 108"/>
              <a:gd name="T13" fmla="*/ 0 h 16"/>
              <a:gd name="T14" fmla="*/ 104 w 108"/>
              <a:gd name="T15" fmla="*/ 0 h 16"/>
              <a:gd name="T16" fmla="*/ 108 w 108"/>
              <a:gd name="T17" fmla="*/ 0 h 16"/>
              <a:gd name="T18" fmla="*/ 108 w 108"/>
              <a:gd name="T19" fmla="*/ 4 h 16"/>
              <a:gd name="T20" fmla="*/ 108 w 108"/>
              <a:gd name="T21" fmla="*/ 4 h 16"/>
              <a:gd name="T22" fmla="*/ 104 w 108"/>
              <a:gd name="T23" fmla="*/ 4 h 16"/>
              <a:gd name="T24" fmla="*/ 100 w 108"/>
              <a:gd name="T25" fmla="*/ 8 h 16"/>
              <a:gd name="T26" fmla="*/ 96 w 108"/>
              <a:gd name="T27" fmla="*/ 8 h 16"/>
              <a:gd name="T28" fmla="*/ 92 w 108"/>
              <a:gd name="T29" fmla="*/ 8 h 16"/>
              <a:gd name="T30" fmla="*/ 84 w 108"/>
              <a:gd name="T31" fmla="*/ 8 h 16"/>
              <a:gd name="T32" fmla="*/ 76 w 108"/>
              <a:gd name="T33" fmla="*/ 8 h 16"/>
              <a:gd name="T34" fmla="*/ 68 w 108"/>
              <a:gd name="T35" fmla="*/ 12 h 16"/>
              <a:gd name="T36" fmla="*/ 48 w 108"/>
              <a:gd name="T37" fmla="*/ 12 h 16"/>
              <a:gd name="T38" fmla="*/ 32 w 108"/>
              <a:gd name="T39" fmla="*/ 12 h 16"/>
              <a:gd name="T40" fmla="*/ 16 w 108"/>
              <a:gd name="T41" fmla="*/ 16 h 16"/>
              <a:gd name="T42" fmla="*/ 0 w 108"/>
              <a:gd name="T43" fmla="*/ 16 h 16"/>
              <a:gd name="T44" fmla="*/ 0 w 108"/>
              <a:gd name="T45" fmla="*/ 8 h 16"/>
              <a:gd name="T46" fmla="*/ 12 w 108"/>
              <a:gd name="T47" fmla="*/ 8 h 16"/>
              <a:gd name="T48" fmla="*/ 28 w 108"/>
              <a:gd name="T49" fmla="*/ 8 h 16"/>
              <a:gd name="T50" fmla="*/ 44 w 108"/>
              <a:gd name="T51" fmla="*/ 4 h 16"/>
              <a:gd name="T52" fmla="*/ 64 w 108"/>
              <a:gd name="T53" fmla="*/ 4 h 16"/>
              <a:gd name="T54" fmla="*/ 64 w 108"/>
              <a:gd name="T55" fmla="*/ 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08" h="16">
                <a:moveTo>
                  <a:pt x="64" y="4"/>
                </a:moveTo>
                <a:lnTo>
                  <a:pt x="80" y="4"/>
                </a:lnTo>
                <a:lnTo>
                  <a:pt x="92" y="0"/>
                </a:lnTo>
                <a:lnTo>
                  <a:pt x="96" y="0"/>
                </a:lnTo>
                <a:lnTo>
                  <a:pt x="100" y="0"/>
                </a:lnTo>
                <a:lnTo>
                  <a:pt x="100" y="0"/>
                </a:lnTo>
                <a:lnTo>
                  <a:pt x="104" y="0"/>
                </a:lnTo>
                <a:lnTo>
                  <a:pt x="104" y="0"/>
                </a:lnTo>
                <a:lnTo>
                  <a:pt x="108" y="0"/>
                </a:lnTo>
                <a:lnTo>
                  <a:pt x="108" y="4"/>
                </a:lnTo>
                <a:lnTo>
                  <a:pt x="108" y="4"/>
                </a:lnTo>
                <a:lnTo>
                  <a:pt x="104" y="4"/>
                </a:lnTo>
                <a:lnTo>
                  <a:pt x="100" y="8"/>
                </a:lnTo>
                <a:lnTo>
                  <a:pt x="96" y="8"/>
                </a:lnTo>
                <a:lnTo>
                  <a:pt x="92" y="8"/>
                </a:lnTo>
                <a:lnTo>
                  <a:pt x="84" y="8"/>
                </a:lnTo>
                <a:lnTo>
                  <a:pt x="76" y="8"/>
                </a:lnTo>
                <a:lnTo>
                  <a:pt x="68" y="12"/>
                </a:lnTo>
                <a:lnTo>
                  <a:pt x="48" y="12"/>
                </a:lnTo>
                <a:lnTo>
                  <a:pt x="32" y="12"/>
                </a:lnTo>
                <a:lnTo>
                  <a:pt x="16" y="16"/>
                </a:lnTo>
                <a:lnTo>
                  <a:pt x="0" y="16"/>
                </a:lnTo>
                <a:lnTo>
                  <a:pt x="0" y="8"/>
                </a:lnTo>
                <a:lnTo>
                  <a:pt x="12" y="8"/>
                </a:lnTo>
                <a:lnTo>
                  <a:pt x="28" y="8"/>
                </a:lnTo>
                <a:lnTo>
                  <a:pt x="44" y="4"/>
                </a:lnTo>
                <a:lnTo>
                  <a:pt x="64" y="4"/>
                </a:lnTo>
                <a:lnTo>
                  <a:pt x="6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468">
            <a:extLst>
              <a:ext uri="{FF2B5EF4-FFF2-40B4-BE49-F238E27FC236}">
                <a16:creationId xmlns:a16="http://schemas.microsoft.com/office/drawing/2014/main" xmlns="" id="{46926DD8-B979-4225-AD83-F30FF2846FC6}"/>
              </a:ext>
            </a:extLst>
          </p:cNvPr>
          <p:cNvSpPr>
            <a:spLocks/>
          </p:cNvSpPr>
          <p:nvPr/>
        </p:nvSpPr>
        <p:spPr bwMode="auto">
          <a:xfrm>
            <a:off x="7053641" y="3941914"/>
            <a:ext cx="342743" cy="2355593"/>
          </a:xfrm>
          <a:custGeom>
            <a:avLst/>
            <a:gdLst>
              <a:gd name="T0" fmla="*/ 20 w 88"/>
              <a:gd name="T1" fmla="*/ 64 h 500"/>
              <a:gd name="T2" fmla="*/ 20 w 88"/>
              <a:gd name="T3" fmla="*/ 44 h 500"/>
              <a:gd name="T4" fmla="*/ 16 w 88"/>
              <a:gd name="T5" fmla="*/ 32 h 500"/>
              <a:gd name="T6" fmla="*/ 12 w 88"/>
              <a:gd name="T7" fmla="*/ 24 h 500"/>
              <a:gd name="T8" fmla="*/ 8 w 88"/>
              <a:gd name="T9" fmla="*/ 20 h 500"/>
              <a:gd name="T10" fmla="*/ 4 w 88"/>
              <a:gd name="T11" fmla="*/ 12 h 500"/>
              <a:gd name="T12" fmla="*/ 8 w 88"/>
              <a:gd name="T13" fmla="*/ 0 h 500"/>
              <a:gd name="T14" fmla="*/ 16 w 88"/>
              <a:gd name="T15" fmla="*/ 0 h 500"/>
              <a:gd name="T16" fmla="*/ 28 w 88"/>
              <a:gd name="T17" fmla="*/ 0 h 500"/>
              <a:gd name="T18" fmla="*/ 44 w 88"/>
              <a:gd name="T19" fmla="*/ 4 h 500"/>
              <a:gd name="T20" fmla="*/ 64 w 88"/>
              <a:gd name="T21" fmla="*/ 8 h 500"/>
              <a:gd name="T22" fmla="*/ 76 w 88"/>
              <a:gd name="T23" fmla="*/ 12 h 500"/>
              <a:gd name="T24" fmla="*/ 84 w 88"/>
              <a:gd name="T25" fmla="*/ 16 h 500"/>
              <a:gd name="T26" fmla="*/ 88 w 88"/>
              <a:gd name="T27" fmla="*/ 32 h 500"/>
              <a:gd name="T28" fmla="*/ 84 w 88"/>
              <a:gd name="T29" fmla="*/ 40 h 500"/>
              <a:gd name="T30" fmla="*/ 80 w 88"/>
              <a:gd name="T31" fmla="*/ 52 h 500"/>
              <a:gd name="T32" fmla="*/ 76 w 88"/>
              <a:gd name="T33" fmla="*/ 76 h 500"/>
              <a:gd name="T34" fmla="*/ 76 w 88"/>
              <a:gd name="T35" fmla="*/ 116 h 500"/>
              <a:gd name="T36" fmla="*/ 72 w 88"/>
              <a:gd name="T37" fmla="*/ 164 h 500"/>
              <a:gd name="T38" fmla="*/ 72 w 88"/>
              <a:gd name="T39" fmla="*/ 192 h 500"/>
              <a:gd name="T40" fmla="*/ 68 w 88"/>
              <a:gd name="T41" fmla="*/ 232 h 500"/>
              <a:gd name="T42" fmla="*/ 68 w 88"/>
              <a:gd name="T43" fmla="*/ 276 h 500"/>
              <a:gd name="T44" fmla="*/ 68 w 88"/>
              <a:gd name="T45" fmla="*/ 328 h 500"/>
              <a:gd name="T46" fmla="*/ 64 w 88"/>
              <a:gd name="T47" fmla="*/ 380 h 500"/>
              <a:gd name="T48" fmla="*/ 60 w 88"/>
              <a:gd name="T49" fmla="*/ 420 h 500"/>
              <a:gd name="T50" fmla="*/ 60 w 88"/>
              <a:gd name="T51" fmla="*/ 452 h 500"/>
              <a:gd name="T52" fmla="*/ 56 w 88"/>
              <a:gd name="T53" fmla="*/ 472 h 500"/>
              <a:gd name="T54" fmla="*/ 52 w 88"/>
              <a:gd name="T55" fmla="*/ 484 h 500"/>
              <a:gd name="T56" fmla="*/ 44 w 88"/>
              <a:gd name="T57" fmla="*/ 500 h 500"/>
              <a:gd name="T58" fmla="*/ 28 w 88"/>
              <a:gd name="T59" fmla="*/ 500 h 500"/>
              <a:gd name="T60" fmla="*/ 20 w 88"/>
              <a:gd name="T61" fmla="*/ 488 h 500"/>
              <a:gd name="T62" fmla="*/ 8 w 88"/>
              <a:gd name="T63" fmla="*/ 472 h 500"/>
              <a:gd name="T64" fmla="*/ 4 w 88"/>
              <a:gd name="T65" fmla="*/ 460 h 500"/>
              <a:gd name="T66" fmla="*/ 4 w 88"/>
              <a:gd name="T67" fmla="*/ 452 h 500"/>
              <a:gd name="T68" fmla="*/ 4 w 88"/>
              <a:gd name="T69" fmla="*/ 440 h 500"/>
              <a:gd name="T70" fmla="*/ 8 w 88"/>
              <a:gd name="T71" fmla="*/ 424 h 500"/>
              <a:gd name="T72" fmla="*/ 12 w 88"/>
              <a:gd name="T73" fmla="*/ 396 h 500"/>
              <a:gd name="T74" fmla="*/ 16 w 88"/>
              <a:gd name="T75" fmla="*/ 364 h 500"/>
              <a:gd name="T76" fmla="*/ 16 w 88"/>
              <a:gd name="T77" fmla="*/ 328 h 500"/>
              <a:gd name="T78" fmla="*/ 20 w 88"/>
              <a:gd name="T79" fmla="*/ 300 h 500"/>
              <a:gd name="T80" fmla="*/ 20 w 88"/>
              <a:gd name="T81" fmla="*/ 276 h 500"/>
              <a:gd name="T82" fmla="*/ 24 w 88"/>
              <a:gd name="T83" fmla="*/ 248 h 500"/>
              <a:gd name="T84" fmla="*/ 24 w 88"/>
              <a:gd name="T85" fmla="*/ 216 h 500"/>
              <a:gd name="T86" fmla="*/ 24 w 88"/>
              <a:gd name="T87" fmla="*/ 164 h 500"/>
              <a:gd name="T88" fmla="*/ 24 w 88"/>
              <a:gd name="T89" fmla="*/ 104 h 500"/>
              <a:gd name="T90" fmla="*/ 24 w 88"/>
              <a:gd name="T91" fmla="*/ 76 h 5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8" h="500">
                <a:moveTo>
                  <a:pt x="24" y="76"/>
                </a:moveTo>
                <a:lnTo>
                  <a:pt x="20" y="64"/>
                </a:lnTo>
                <a:lnTo>
                  <a:pt x="20" y="56"/>
                </a:lnTo>
                <a:lnTo>
                  <a:pt x="20" y="44"/>
                </a:lnTo>
                <a:lnTo>
                  <a:pt x="16" y="36"/>
                </a:lnTo>
                <a:lnTo>
                  <a:pt x="16" y="32"/>
                </a:lnTo>
                <a:lnTo>
                  <a:pt x="16" y="28"/>
                </a:lnTo>
                <a:lnTo>
                  <a:pt x="12" y="24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56" y="8"/>
                </a:lnTo>
                <a:lnTo>
                  <a:pt x="64" y="8"/>
                </a:lnTo>
                <a:lnTo>
                  <a:pt x="68" y="12"/>
                </a:lnTo>
                <a:lnTo>
                  <a:pt x="76" y="12"/>
                </a:lnTo>
                <a:lnTo>
                  <a:pt x="80" y="16"/>
                </a:lnTo>
                <a:lnTo>
                  <a:pt x="84" y="16"/>
                </a:lnTo>
                <a:lnTo>
                  <a:pt x="88" y="24"/>
                </a:lnTo>
                <a:lnTo>
                  <a:pt x="88" y="32"/>
                </a:lnTo>
                <a:lnTo>
                  <a:pt x="84" y="36"/>
                </a:lnTo>
                <a:lnTo>
                  <a:pt x="84" y="40"/>
                </a:lnTo>
                <a:lnTo>
                  <a:pt x="80" y="44"/>
                </a:lnTo>
                <a:lnTo>
                  <a:pt x="80" y="52"/>
                </a:lnTo>
                <a:lnTo>
                  <a:pt x="80" y="64"/>
                </a:lnTo>
                <a:lnTo>
                  <a:pt x="76" y="76"/>
                </a:lnTo>
                <a:lnTo>
                  <a:pt x="76" y="96"/>
                </a:lnTo>
                <a:lnTo>
                  <a:pt x="76" y="116"/>
                </a:lnTo>
                <a:lnTo>
                  <a:pt x="72" y="136"/>
                </a:lnTo>
                <a:lnTo>
                  <a:pt x="72" y="164"/>
                </a:lnTo>
                <a:lnTo>
                  <a:pt x="72" y="176"/>
                </a:lnTo>
                <a:lnTo>
                  <a:pt x="72" y="192"/>
                </a:lnTo>
                <a:lnTo>
                  <a:pt x="68" y="212"/>
                </a:lnTo>
                <a:lnTo>
                  <a:pt x="68" y="232"/>
                </a:lnTo>
                <a:lnTo>
                  <a:pt x="68" y="252"/>
                </a:lnTo>
                <a:lnTo>
                  <a:pt x="68" y="276"/>
                </a:lnTo>
                <a:lnTo>
                  <a:pt x="68" y="300"/>
                </a:lnTo>
                <a:lnTo>
                  <a:pt x="68" y="328"/>
                </a:lnTo>
                <a:lnTo>
                  <a:pt x="64" y="356"/>
                </a:lnTo>
                <a:lnTo>
                  <a:pt x="64" y="380"/>
                </a:lnTo>
                <a:lnTo>
                  <a:pt x="64" y="400"/>
                </a:lnTo>
                <a:lnTo>
                  <a:pt x="60" y="420"/>
                </a:lnTo>
                <a:lnTo>
                  <a:pt x="60" y="436"/>
                </a:lnTo>
                <a:lnTo>
                  <a:pt x="60" y="452"/>
                </a:lnTo>
                <a:lnTo>
                  <a:pt x="60" y="464"/>
                </a:lnTo>
                <a:lnTo>
                  <a:pt x="56" y="472"/>
                </a:lnTo>
                <a:lnTo>
                  <a:pt x="56" y="480"/>
                </a:lnTo>
                <a:lnTo>
                  <a:pt x="52" y="484"/>
                </a:lnTo>
                <a:lnTo>
                  <a:pt x="48" y="496"/>
                </a:lnTo>
                <a:lnTo>
                  <a:pt x="44" y="500"/>
                </a:lnTo>
                <a:lnTo>
                  <a:pt x="36" y="500"/>
                </a:lnTo>
                <a:lnTo>
                  <a:pt x="28" y="500"/>
                </a:lnTo>
                <a:lnTo>
                  <a:pt x="24" y="496"/>
                </a:lnTo>
                <a:lnTo>
                  <a:pt x="20" y="488"/>
                </a:lnTo>
                <a:lnTo>
                  <a:pt x="12" y="480"/>
                </a:lnTo>
                <a:lnTo>
                  <a:pt x="8" y="472"/>
                </a:lnTo>
                <a:lnTo>
                  <a:pt x="4" y="464"/>
                </a:lnTo>
                <a:lnTo>
                  <a:pt x="4" y="460"/>
                </a:lnTo>
                <a:lnTo>
                  <a:pt x="0" y="456"/>
                </a:lnTo>
                <a:lnTo>
                  <a:pt x="4" y="452"/>
                </a:lnTo>
                <a:lnTo>
                  <a:pt x="4" y="448"/>
                </a:lnTo>
                <a:lnTo>
                  <a:pt x="4" y="440"/>
                </a:lnTo>
                <a:lnTo>
                  <a:pt x="8" y="432"/>
                </a:lnTo>
                <a:lnTo>
                  <a:pt x="8" y="424"/>
                </a:lnTo>
                <a:lnTo>
                  <a:pt x="12" y="412"/>
                </a:lnTo>
                <a:lnTo>
                  <a:pt x="12" y="396"/>
                </a:lnTo>
                <a:lnTo>
                  <a:pt x="12" y="380"/>
                </a:lnTo>
                <a:lnTo>
                  <a:pt x="16" y="364"/>
                </a:lnTo>
                <a:lnTo>
                  <a:pt x="16" y="348"/>
                </a:lnTo>
                <a:lnTo>
                  <a:pt x="16" y="328"/>
                </a:lnTo>
                <a:lnTo>
                  <a:pt x="20" y="312"/>
                </a:lnTo>
                <a:lnTo>
                  <a:pt x="20" y="300"/>
                </a:lnTo>
                <a:lnTo>
                  <a:pt x="20" y="288"/>
                </a:lnTo>
                <a:lnTo>
                  <a:pt x="20" y="276"/>
                </a:lnTo>
                <a:lnTo>
                  <a:pt x="24" y="264"/>
                </a:lnTo>
                <a:lnTo>
                  <a:pt x="24" y="248"/>
                </a:lnTo>
                <a:lnTo>
                  <a:pt x="24" y="232"/>
                </a:lnTo>
                <a:lnTo>
                  <a:pt x="24" y="216"/>
                </a:lnTo>
                <a:lnTo>
                  <a:pt x="24" y="200"/>
                </a:lnTo>
                <a:lnTo>
                  <a:pt x="24" y="164"/>
                </a:lnTo>
                <a:lnTo>
                  <a:pt x="24" y="132"/>
                </a:lnTo>
                <a:lnTo>
                  <a:pt x="24" y="104"/>
                </a:lnTo>
                <a:lnTo>
                  <a:pt x="24" y="76"/>
                </a:lnTo>
                <a:lnTo>
                  <a:pt x="24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xmlns="" id="{19D18CEA-EB20-4154-98B0-6DF425E0FDBF}"/>
              </a:ext>
            </a:extLst>
          </p:cNvPr>
          <p:cNvSpPr/>
          <p:nvPr/>
        </p:nvSpPr>
        <p:spPr>
          <a:xfrm rot="21267742">
            <a:off x="9910472" y="1012955"/>
            <a:ext cx="759673" cy="1901251"/>
          </a:xfrm>
          <a:custGeom>
            <a:avLst/>
            <a:gdLst>
              <a:gd name="connsiteX0" fmla="*/ 759673 w 759673"/>
              <a:gd name="connsiteY0" fmla="*/ 4885 h 1901251"/>
              <a:gd name="connsiteX1" fmla="*/ 750612 w 759673"/>
              <a:gd name="connsiteY1" fmla="*/ 21929 h 1901251"/>
              <a:gd name="connsiteX2" fmla="*/ 733287 w 759673"/>
              <a:gd name="connsiteY2" fmla="*/ 39183 h 1901251"/>
              <a:gd name="connsiteX3" fmla="*/ 717780 w 759673"/>
              <a:gd name="connsiteY3" fmla="*/ 37679 h 1901251"/>
              <a:gd name="connsiteX4" fmla="*/ 715961 w 759673"/>
              <a:gd name="connsiteY4" fmla="*/ 56436 h 1901251"/>
              <a:gd name="connsiteX5" fmla="*/ 698636 w 759673"/>
              <a:gd name="connsiteY5" fmla="*/ 73689 h 1901251"/>
              <a:gd name="connsiteX6" fmla="*/ 696818 w 759673"/>
              <a:gd name="connsiteY6" fmla="*/ 92446 h 1901251"/>
              <a:gd name="connsiteX7" fmla="*/ 693181 w 759673"/>
              <a:gd name="connsiteY7" fmla="*/ 129960 h 1901251"/>
              <a:gd name="connsiteX8" fmla="*/ 672219 w 759673"/>
              <a:gd name="connsiteY8" fmla="*/ 184727 h 1901251"/>
              <a:gd name="connsiteX9" fmla="*/ 666764 w 759673"/>
              <a:gd name="connsiteY9" fmla="*/ 240997 h 1901251"/>
              <a:gd name="connsiteX10" fmla="*/ 661308 w 759673"/>
              <a:gd name="connsiteY10" fmla="*/ 297267 h 1901251"/>
              <a:gd name="connsiteX11" fmla="*/ 638528 w 759673"/>
              <a:gd name="connsiteY11" fmla="*/ 370791 h 1901251"/>
              <a:gd name="connsiteX12" fmla="*/ 623980 w 759673"/>
              <a:gd name="connsiteY12" fmla="*/ 520845 h 1901251"/>
              <a:gd name="connsiteX13" fmla="*/ 595744 w 759673"/>
              <a:gd name="connsiteY13" fmla="*/ 650639 h 1901251"/>
              <a:gd name="connsiteX14" fmla="*/ 537453 w 759673"/>
              <a:gd name="connsiteY14" fmla="*/ 928984 h 1901251"/>
              <a:gd name="connsiteX15" fmla="*/ 509217 w 759673"/>
              <a:gd name="connsiteY15" fmla="*/ 1058779 h 1901251"/>
              <a:gd name="connsiteX16" fmla="*/ 463656 w 759673"/>
              <a:gd name="connsiteY16" fmla="*/ 1205827 h 1901251"/>
              <a:gd name="connsiteX17" fmla="*/ 419913 w 759673"/>
              <a:gd name="connsiteY17" fmla="*/ 1334118 h 1901251"/>
              <a:gd name="connsiteX18" fmla="*/ 376171 w 759673"/>
              <a:gd name="connsiteY18" fmla="*/ 1462408 h 1901251"/>
              <a:gd name="connsiteX19" fmla="*/ 339702 w 759673"/>
              <a:gd name="connsiteY19" fmla="*/ 1515671 h 1901251"/>
              <a:gd name="connsiteX20" fmla="*/ 316921 w 759673"/>
              <a:gd name="connsiteY20" fmla="*/ 1589195 h 1901251"/>
              <a:gd name="connsiteX21" fmla="*/ 280453 w 759673"/>
              <a:gd name="connsiteY21" fmla="*/ 1642459 h 1901251"/>
              <a:gd name="connsiteX22" fmla="*/ 245803 w 759673"/>
              <a:gd name="connsiteY22" fmla="*/ 1676966 h 1901251"/>
              <a:gd name="connsiteX23" fmla="*/ 174684 w 759673"/>
              <a:gd name="connsiteY23" fmla="*/ 1764737 h 1901251"/>
              <a:gd name="connsiteX24" fmla="*/ 120891 w 759673"/>
              <a:gd name="connsiteY24" fmla="*/ 1835253 h 1901251"/>
              <a:gd name="connsiteX25" fmla="*/ 55228 w 759673"/>
              <a:gd name="connsiteY25" fmla="*/ 1866753 h 1901251"/>
              <a:gd name="connsiteX26" fmla="*/ 5071 w 759673"/>
              <a:gd name="connsiteY26" fmla="*/ 1899756 h 1901251"/>
              <a:gd name="connsiteX27" fmla="*/ 0 w 759673"/>
              <a:gd name="connsiteY27" fmla="*/ 1901251 h 1901251"/>
              <a:gd name="connsiteX28" fmla="*/ 5439 w 759673"/>
              <a:gd name="connsiteY28" fmla="*/ 1492691 h 1901251"/>
              <a:gd name="connsiteX29" fmla="*/ 14066 w 759673"/>
              <a:gd name="connsiteY29" fmla="*/ 1484100 h 1901251"/>
              <a:gd name="connsiteX30" fmla="*/ 31390 w 759673"/>
              <a:gd name="connsiteY30" fmla="*/ 1466847 h 1901251"/>
              <a:gd name="connsiteX31" fmla="*/ 48715 w 759673"/>
              <a:gd name="connsiteY31" fmla="*/ 1449594 h 1901251"/>
              <a:gd name="connsiteX32" fmla="*/ 85184 w 759673"/>
              <a:gd name="connsiteY32" fmla="*/ 1396330 h 1901251"/>
              <a:gd name="connsiteX33" fmla="*/ 121652 w 759673"/>
              <a:gd name="connsiteY33" fmla="*/ 1343066 h 1901251"/>
              <a:gd name="connsiteX34" fmla="*/ 140796 w 759673"/>
              <a:gd name="connsiteY34" fmla="*/ 1307057 h 1901251"/>
              <a:gd name="connsiteX35" fmla="*/ 146251 w 759673"/>
              <a:gd name="connsiteY35" fmla="*/ 1250786 h 1901251"/>
              <a:gd name="connsiteX36" fmla="*/ 167213 w 759673"/>
              <a:gd name="connsiteY36" fmla="*/ 1196019 h 1901251"/>
              <a:gd name="connsiteX37" fmla="*/ 188176 w 759673"/>
              <a:gd name="connsiteY37" fmla="*/ 1141252 h 1901251"/>
              <a:gd name="connsiteX38" fmla="*/ 209138 w 759673"/>
              <a:gd name="connsiteY38" fmla="*/ 1086485 h 1901251"/>
              <a:gd name="connsiteX39" fmla="*/ 231918 w 759673"/>
              <a:gd name="connsiteY39" fmla="*/ 1012961 h 1901251"/>
              <a:gd name="connsiteX40" fmla="*/ 239192 w 759673"/>
              <a:gd name="connsiteY40" fmla="*/ 937934 h 1901251"/>
              <a:gd name="connsiteX41" fmla="*/ 261972 w 759673"/>
              <a:gd name="connsiteY41" fmla="*/ 864410 h 1901251"/>
              <a:gd name="connsiteX42" fmla="*/ 307534 w 759673"/>
              <a:gd name="connsiteY42" fmla="*/ 717363 h 1901251"/>
              <a:gd name="connsiteX43" fmla="*/ 337588 w 759673"/>
              <a:gd name="connsiteY43" fmla="*/ 568812 h 1901251"/>
              <a:gd name="connsiteX44" fmla="*/ 350318 w 759673"/>
              <a:gd name="connsiteY44" fmla="*/ 437514 h 1901251"/>
              <a:gd name="connsiteX45" fmla="*/ 374917 w 759673"/>
              <a:gd name="connsiteY45" fmla="*/ 345233 h 1901251"/>
              <a:gd name="connsiteX46" fmla="*/ 380372 w 759673"/>
              <a:gd name="connsiteY46" fmla="*/ 288963 h 1901251"/>
              <a:gd name="connsiteX47" fmla="*/ 385828 w 759673"/>
              <a:gd name="connsiteY47" fmla="*/ 232693 h 1901251"/>
              <a:gd name="connsiteX48" fmla="*/ 389465 w 759673"/>
              <a:gd name="connsiteY48" fmla="*/ 195179 h 1901251"/>
              <a:gd name="connsiteX49" fmla="*/ 393102 w 759673"/>
              <a:gd name="connsiteY49" fmla="*/ 157666 h 1901251"/>
              <a:gd name="connsiteX50" fmla="*/ 398557 w 759673"/>
              <a:gd name="connsiteY50" fmla="*/ 101396 h 1901251"/>
              <a:gd name="connsiteX51" fmla="*/ 402194 w 759673"/>
              <a:gd name="connsiteY51" fmla="*/ 63882 h 1901251"/>
              <a:gd name="connsiteX52" fmla="*/ 390325 w 759673"/>
              <a:gd name="connsiteY52" fmla="*/ 24865 h 1901251"/>
              <a:gd name="connsiteX53" fmla="*/ 392144 w 759673"/>
              <a:gd name="connsiteY53" fmla="*/ 6108 h 1901251"/>
              <a:gd name="connsiteX54" fmla="*/ 392736 w 759673"/>
              <a:gd name="connsiteY54" fmla="*/ 0 h 1901251"/>
              <a:gd name="connsiteX55" fmla="*/ 759673 w 759673"/>
              <a:gd name="connsiteY55" fmla="*/ 4885 h 1901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759673" h="1901251">
                <a:moveTo>
                  <a:pt x="759673" y="4885"/>
                </a:moveTo>
                <a:lnTo>
                  <a:pt x="750612" y="21929"/>
                </a:lnTo>
                <a:lnTo>
                  <a:pt x="733287" y="39183"/>
                </a:lnTo>
                <a:lnTo>
                  <a:pt x="717780" y="37679"/>
                </a:lnTo>
                <a:lnTo>
                  <a:pt x="715961" y="56436"/>
                </a:lnTo>
                <a:lnTo>
                  <a:pt x="698636" y="73689"/>
                </a:lnTo>
                <a:lnTo>
                  <a:pt x="696818" y="92446"/>
                </a:lnTo>
                <a:lnTo>
                  <a:pt x="693181" y="129960"/>
                </a:lnTo>
                <a:lnTo>
                  <a:pt x="672219" y="184727"/>
                </a:lnTo>
                <a:lnTo>
                  <a:pt x="666764" y="240997"/>
                </a:lnTo>
                <a:lnTo>
                  <a:pt x="661308" y="297267"/>
                </a:lnTo>
                <a:lnTo>
                  <a:pt x="638528" y="370791"/>
                </a:lnTo>
                <a:lnTo>
                  <a:pt x="623980" y="520845"/>
                </a:lnTo>
                <a:lnTo>
                  <a:pt x="595744" y="650639"/>
                </a:lnTo>
                <a:lnTo>
                  <a:pt x="537453" y="928984"/>
                </a:lnTo>
                <a:lnTo>
                  <a:pt x="509217" y="1058779"/>
                </a:lnTo>
                <a:lnTo>
                  <a:pt x="463656" y="1205827"/>
                </a:lnTo>
                <a:lnTo>
                  <a:pt x="419913" y="1334118"/>
                </a:lnTo>
                <a:lnTo>
                  <a:pt x="376171" y="1462408"/>
                </a:lnTo>
                <a:lnTo>
                  <a:pt x="339702" y="1515671"/>
                </a:lnTo>
                <a:lnTo>
                  <a:pt x="316921" y="1589195"/>
                </a:lnTo>
                <a:lnTo>
                  <a:pt x="280453" y="1642459"/>
                </a:lnTo>
                <a:lnTo>
                  <a:pt x="245803" y="1676966"/>
                </a:lnTo>
                <a:lnTo>
                  <a:pt x="174684" y="1764737"/>
                </a:lnTo>
                <a:lnTo>
                  <a:pt x="120891" y="1835253"/>
                </a:lnTo>
                <a:lnTo>
                  <a:pt x="55228" y="1866753"/>
                </a:lnTo>
                <a:lnTo>
                  <a:pt x="5071" y="1899756"/>
                </a:lnTo>
                <a:lnTo>
                  <a:pt x="0" y="1901251"/>
                </a:lnTo>
                <a:lnTo>
                  <a:pt x="5439" y="1492691"/>
                </a:lnTo>
                <a:lnTo>
                  <a:pt x="14066" y="1484100"/>
                </a:lnTo>
                <a:lnTo>
                  <a:pt x="31390" y="1466847"/>
                </a:lnTo>
                <a:lnTo>
                  <a:pt x="48715" y="1449594"/>
                </a:lnTo>
                <a:lnTo>
                  <a:pt x="85184" y="1396330"/>
                </a:lnTo>
                <a:lnTo>
                  <a:pt x="121652" y="1343066"/>
                </a:lnTo>
                <a:lnTo>
                  <a:pt x="140796" y="1307057"/>
                </a:lnTo>
                <a:lnTo>
                  <a:pt x="146251" y="1250786"/>
                </a:lnTo>
                <a:lnTo>
                  <a:pt x="167213" y="1196019"/>
                </a:lnTo>
                <a:lnTo>
                  <a:pt x="188176" y="1141252"/>
                </a:lnTo>
                <a:lnTo>
                  <a:pt x="209138" y="1086485"/>
                </a:lnTo>
                <a:lnTo>
                  <a:pt x="231918" y="1012961"/>
                </a:lnTo>
                <a:lnTo>
                  <a:pt x="239192" y="937934"/>
                </a:lnTo>
                <a:lnTo>
                  <a:pt x="261972" y="864410"/>
                </a:lnTo>
                <a:lnTo>
                  <a:pt x="307534" y="717363"/>
                </a:lnTo>
                <a:lnTo>
                  <a:pt x="337588" y="568812"/>
                </a:lnTo>
                <a:lnTo>
                  <a:pt x="350318" y="437514"/>
                </a:lnTo>
                <a:lnTo>
                  <a:pt x="374917" y="345233"/>
                </a:lnTo>
                <a:lnTo>
                  <a:pt x="380372" y="288963"/>
                </a:lnTo>
                <a:lnTo>
                  <a:pt x="385828" y="232693"/>
                </a:lnTo>
                <a:lnTo>
                  <a:pt x="389465" y="195179"/>
                </a:lnTo>
                <a:lnTo>
                  <a:pt x="393102" y="157666"/>
                </a:lnTo>
                <a:lnTo>
                  <a:pt x="398557" y="101396"/>
                </a:lnTo>
                <a:lnTo>
                  <a:pt x="402194" y="63882"/>
                </a:lnTo>
                <a:lnTo>
                  <a:pt x="390325" y="24865"/>
                </a:lnTo>
                <a:lnTo>
                  <a:pt x="392144" y="6108"/>
                </a:lnTo>
                <a:lnTo>
                  <a:pt x="392736" y="0"/>
                </a:lnTo>
                <a:lnTo>
                  <a:pt x="759673" y="488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xmlns="" id="{A74BAA2F-28FF-495A-81BC-E0BE8927106E}"/>
              </a:ext>
            </a:extLst>
          </p:cNvPr>
          <p:cNvSpPr/>
          <p:nvPr/>
        </p:nvSpPr>
        <p:spPr>
          <a:xfrm rot="21267742">
            <a:off x="6276195" y="1245329"/>
            <a:ext cx="585413" cy="620483"/>
          </a:xfrm>
          <a:custGeom>
            <a:avLst/>
            <a:gdLst>
              <a:gd name="connsiteX0" fmla="*/ 499745 w 585413"/>
              <a:gd name="connsiteY0" fmla="*/ 0 h 620483"/>
              <a:gd name="connsiteX1" fmla="*/ 527024 w 585413"/>
              <a:gd name="connsiteY1" fmla="*/ 20337 h 620483"/>
              <a:gd name="connsiteX2" fmla="*/ 542532 w 585413"/>
              <a:gd name="connsiteY2" fmla="*/ 21841 h 620483"/>
              <a:gd name="connsiteX3" fmla="*/ 556219 w 585413"/>
              <a:gd name="connsiteY3" fmla="*/ 42101 h 620483"/>
              <a:gd name="connsiteX4" fmla="*/ 569907 w 585413"/>
              <a:gd name="connsiteY4" fmla="*/ 62361 h 620483"/>
              <a:gd name="connsiteX5" fmla="*/ 585413 w 585413"/>
              <a:gd name="connsiteY5" fmla="*/ 63865 h 620483"/>
              <a:gd name="connsiteX6" fmla="*/ 583595 w 585413"/>
              <a:gd name="connsiteY6" fmla="*/ 82621 h 620483"/>
              <a:gd name="connsiteX7" fmla="*/ 566270 w 585413"/>
              <a:gd name="connsiteY7" fmla="*/ 99875 h 620483"/>
              <a:gd name="connsiteX8" fmla="*/ 564452 w 585413"/>
              <a:gd name="connsiteY8" fmla="*/ 118632 h 620483"/>
              <a:gd name="connsiteX9" fmla="*/ 531621 w 585413"/>
              <a:gd name="connsiteY9" fmla="*/ 134382 h 620483"/>
              <a:gd name="connsiteX10" fmla="*/ 514295 w 585413"/>
              <a:gd name="connsiteY10" fmla="*/ 151634 h 620483"/>
              <a:gd name="connsiteX11" fmla="*/ 498789 w 585413"/>
              <a:gd name="connsiteY11" fmla="*/ 150131 h 620483"/>
              <a:gd name="connsiteX12" fmla="*/ 481464 w 585413"/>
              <a:gd name="connsiteY12" fmla="*/ 167385 h 620483"/>
              <a:gd name="connsiteX13" fmla="*/ 448632 w 585413"/>
              <a:gd name="connsiteY13" fmla="*/ 183135 h 620483"/>
              <a:gd name="connsiteX14" fmla="*/ 429488 w 585413"/>
              <a:gd name="connsiteY14" fmla="*/ 219145 h 620483"/>
              <a:gd name="connsiteX15" fmla="*/ 394839 w 585413"/>
              <a:gd name="connsiteY15" fmla="*/ 253652 h 620483"/>
              <a:gd name="connsiteX16" fmla="*/ 375695 w 585413"/>
              <a:gd name="connsiteY16" fmla="*/ 289662 h 620483"/>
              <a:gd name="connsiteX17" fmla="*/ 339226 w 585413"/>
              <a:gd name="connsiteY17" fmla="*/ 342925 h 620483"/>
              <a:gd name="connsiteX18" fmla="*/ 300940 w 585413"/>
              <a:gd name="connsiteY18" fmla="*/ 414946 h 620483"/>
              <a:gd name="connsiteX19" fmla="*/ 264471 w 585413"/>
              <a:gd name="connsiteY19" fmla="*/ 468210 h 620483"/>
              <a:gd name="connsiteX20" fmla="*/ 229821 w 585413"/>
              <a:gd name="connsiteY20" fmla="*/ 502716 h 620483"/>
              <a:gd name="connsiteX21" fmla="*/ 193352 w 585413"/>
              <a:gd name="connsiteY21" fmla="*/ 555980 h 620483"/>
              <a:gd name="connsiteX22" fmla="*/ 160521 w 585413"/>
              <a:gd name="connsiteY22" fmla="*/ 571730 h 620483"/>
              <a:gd name="connsiteX23" fmla="*/ 110364 w 585413"/>
              <a:gd name="connsiteY23" fmla="*/ 604733 h 620483"/>
              <a:gd name="connsiteX24" fmla="*/ 77533 w 585413"/>
              <a:gd name="connsiteY24" fmla="*/ 620483 h 620483"/>
              <a:gd name="connsiteX25" fmla="*/ 31013 w 585413"/>
              <a:gd name="connsiteY25" fmla="*/ 615973 h 620483"/>
              <a:gd name="connsiteX26" fmla="*/ 0 w 585413"/>
              <a:gd name="connsiteY26" fmla="*/ 612966 h 620483"/>
              <a:gd name="connsiteX27" fmla="*/ 41924 w 585413"/>
              <a:gd name="connsiteY27" fmla="*/ 503433 h 620483"/>
              <a:gd name="connsiteX28" fmla="*/ 83849 w 585413"/>
              <a:gd name="connsiteY28" fmla="*/ 393898 h 620483"/>
              <a:gd name="connsiteX29" fmla="*/ 122135 w 585413"/>
              <a:gd name="connsiteY29" fmla="*/ 321878 h 620483"/>
              <a:gd name="connsiteX30" fmla="*/ 144916 w 585413"/>
              <a:gd name="connsiteY30" fmla="*/ 248354 h 620483"/>
              <a:gd name="connsiteX31" fmla="*/ 167697 w 585413"/>
              <a:gd name="connsiteY31" fmla="*/ 174831 h 620483"/>
              <a:gd name="connsiteX32" fmla="*/ 186840 w 585413"/>
              <a:gd name="connsiteY32" fmla="*/ 138820 h 620483"/>
              <a:gd name="connsiteX33" fmla="*/ 190477 w 585413"/>
              <a:gd name="connsiteY33" fmla="*/ 101307 h 620483"/>
              <a:gd name="connsiteX34" fmla="*/ 192296 w 585413"/>
              <a:gd name="connsiteY34" fmla="*/ 82550 h 620483"/>
              <a:gd name="connsiteX35" fmla="*/ 194114 w 585413"/>
              <a:gd name="connsiteY35" fmla="*/ 63793 h 620483"/>
              <a:gd name="connsiteX36" fmla="*/ 183805 w 585413"/>
              <a:gd name="connsiteY36" fmla="*/ 48533 h 620483"/>
              <a:gd name="connsiteX37" fmla="*/ 499745 w 585413"/>
              <a:gd name="connsiteY37" fmla="*/ 0 h 620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585413" h="620483">
                <a:moveTo>
                  <a:pt x="499745" y="0"/>
                </a:moveTo>
                <a:lnTo>
                  <a:pt x="527024" y="20337"/>
                </a:lnTo>
                <a:lnTo>
                  <a:pt x="542532" y="21841"/>
                </a:lnTo>
                <a:lnTo>
                  <a:pt x="556219" y="42101"/>
                </a:lnTo>
                <a:lnTo>
                  <a:pt x="569907" y="62361"/>
                </a:lnTo>
                <a:lnTo>
                  <a:pt x="585413" y="63865"/>
                </a:lnTo>
                <a:lnTo>
                  <a:pt x="583595" y="82621"/>
                </a:lnTo>
                <a:lnTo>
                  <a:pt x="566270" y="99875"/>
                </a:lnTo>
                <a:lnTo>
                  <a:pt x="564452" y="118632"/>
                </a:lnTo>
                <a:lnTo>
                  <a:pt x="531621" y="134382"/>
                </a:lnTo>
                <a:lnTo>
                  <a:pt x="514295" y="151634"/>
                </a:lnTo>
                <a:lnTo>
                  <a:pt x="498789" y="150131"/>
                </a:lnTo>
                <a:lnTo>
                  <a:pt x="481464" y="167385"/>
                </a:lnTo>
                <a:lnTo>
                  <a:pt x="448632" y="183135"/>
                </a:lnTo>
                <a:lnTo>
                  <a:pt x="429488" y="219145"/>
                </a:lnTo>
                <a:lnTo>
                  <a:pt x="394839" y="253652"/>
                </a:lnTo>
                <a:lnTo>
                  <a:pt x="375695" y="289662"/>
                </a:lnTo>
                <a:lnTo>
                  <a:pt x="339226" y="342925"/>
                </a:lnTo>
                <a:lnTo>
                  <a:pt x="300940" y="414946"/>
                </a:lnTo>
                <a:lnTo>
                  <a:pt x="264471" y="468210"/>
                </a:lnTo>
                <a:lnTo>
                  <a:pt x="229821" y="502716"/>
                </a:lnTo>
                <a:lnTo>
                  <a:pt x="193352" y="555980"/>
                </a:lnTo>
                <a:lnTo>
                  <a:pt x="160521" y="571730"/>
                </a:lnTo>
                <a:lnTo>
                  <a:pt x="110364" y="604733"/>
                </a:lnTo>
                <a:lnTo>
                  <a:pt x="77533" y="620483"/>
                </a:lnTo>
                <a:lnTo>
                  <a:pt x="31013" y="615973"/>
                </a:lnTo>
                <a:lnTo>
                  <a:pt x="0" y="612966"/>
                </a:lnTo>
                <a:lnTo>
                  <a:pt x="41924" y="503433"/>
                </a:lnTo>
                <a:lnTo>
                  <a:pt x="83849" y="393898"/>
                </a:lnTo>
                <a:lnTo>
                  <a:pt x="122135" y="321878"/>
                </a:lnTo>
                <a:lnTo>
                  <a:pt x="144916" y="248354"/>
                </a:lnTo>
                <a:lnTo>
                  <a:pt x="167697" y="174831"/>
                </a:lnTo>
                <a:lnTo>
                  <a:pt x="186840" y="138820"/>
                </a:lnTo>
                <a:lnTo>
                  <a:pt x="190477" y="101307"/>
                </a:lnTo>
                <a:lnTo>
                  <a:pt x="192296" y="82550"/>
                </a:lnTo>
                <a:lnTo>
                  <a:pt x="194114" y="63793"/>
                </a:lnTo>
                <a:lnTo>
                  <a:pt x="183805" y="48533"/>
                </a:lnTo>
                <a:lnTo>
                  <a:pt x="49974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xmlns="" id="{4F2B5F0D-A70A-4088-BAF2-79E4F88DA710}"/>
              </a:ext>
            </a:extLst>
          </p:cNvPr>
          <p:cNvSpPr/>
          <p:nvPr/>
        </p:nvSpPr>
        <p:spPr>
          <a:xfrm rot="21267742">
            <a:off x="2944285" y="1310152"/>
            <a:ext cx="566269" cy="537639"/>
          </a:xfrm>
          <a:custGeom>
            <a:avLst/>
            <a:gdLst>
              <a:gd name="connsiteX0" fmla="*/ 551233 w 566269"/>
              <a:gd name="connsiteY0" fmla="*/ 0 h 537639"/>
              <a:gd name="connsiteX1" fmla="*/ 552582 w 566269"/>
              <a:gd name="connsiteY1" fmla="*/ 1996 h 537639"/>
              <a:gd name="connsiteX2" fmla="*/ 566269 w 566269"/>
              <a:gd name="connsiteY2" fmla="*/ 22257 h 537639"/>
              <a:gd name="connsiteX3" fmla="*/ 564451 w 566269"/>
              <a:gd name="connsiteY3" fmla="*/ 41014 h 537639"/>
              <a:gd name="connsiteX4" fmla="*/ 562632 w 566269"/>
              <a:gd name="connsiteY4" fmla="*/ 59771 h 537639"/>
              <a:gd name="connsiteX5" fmla="*/ 545308 w 566269"/>
              <a:gd name="connsiteY5" fmla="*/ 77023 h 537639"/>
              <a:gd name="connsiteX6" fmla="*/ 527983 w 566269"/>
              <a:gd name="connsiteY6" fmla="*/ 94277 h 537639"/>
              <a:gd name="connsiteX7" fmla="*/ 512476 w 566269"/>
              <a:gd name="connsiteY7" fmla="*/ 92774 h 537639"/>
              <a:gd name="connsiteX8" fmla="*/ 479644 w 566269"/>
              <a:gd name="connsiteY8" fmla="*/ 108524 h 537639"/>
              <a:gd name="connsiteX9" fmla="*/ 462319 w 566269"/>
              <a:gd name="connsiteY9" fmla="*/ 125778 h 537639"/>
              <a:gd name="connsiteX10" fmla="*/ 425851 w 566269"/>
              <a:gd name="connsiteY10" fmla="*/ 179041 h 537639"/>
              <a:gd name="connsiteX11" fmla="*/ 406707 w 566269"/>
              <a:gd name="connsiteY11" fmla="*/ 215051 h 537639"/>
              <a:gd name="connsiteX12" fmla="*/ 352914 w 566269"/>
              <a:gd name="connsiteY12" fmla="*/ 285568 h 537639"/>
              <a:gd name="connsiteX13" fmla="*/ 314628 w 566269"/>
              <a:gd name="connsiteY13" fmla="*/ 357588 h 537639"/>
              <a:gd name="connsiteX14" fmla="*/ 259015 w 566269"/>
              <a:gd name="connsiteY14" fmla="*/ 446862 h 537639"/>
              <a:gd name="connsiteX15" fmla="*/ 218910 w 566269"/>
              <a:gd name="connsiteY15" fmla="*/ 537639 h 537639"/>
              <a:gd name="connsiteX16" fmla="*/ 0 w 566269"/>
              <a:gd name="connsiteY16" fmla="*/ 535348 h 537639"/>
              <a:gd name="connsiteX17" fmla="*/ 22781 w 566269"/>
              <a:gd name="connsiteY17" fmla="*/ 461825 h 537639"/>
              <a:gd name="connsiteX18" fmla="*/ 43743 w 566269"/>
              <a:gd name="connsiteY18" fmla="*/ 407058 h 537639"/>
              <a:gd name="connsiteX19" fmla="*/ 64704 w 566269"/>
              <a:gd name="connsiteY19" fmla="*/ 352291 h 537639"/>
              <a:gd name="connsiteX20" fmla="*/ 85667 w 566269"/>
              <a:gd name="connsiteY20" fmla="*/ 297524 h 537639"/>
              <a:gd name="connsiteX21" fmla="*/ 104810 w 566269"/>
              <a:gd name="connsiteY21" fmla="*/ 261514 h 537639"/>
              <a:gd name="connsiteX22" fmla="*/ 125772 w 566269"/>
              <a:gd name="connsiteY22" fmla="*/ 206747 h 537639"/>
              <a:gd name="connsiteX23" fmla="*/ 144916 w 566269"/>
              <a:gd name="connsiteY23" fmla="*/ 170736 h 537639"/>
              <a:gd name="connsiteX24" fmla="*/ 146734 w 566269"/>
              <a:gd name="connsiteY24" fmla="*/ 151980 h 537639"/>
              <a:gd name="connsiteX25" fmla="*/ 152190 w 566269"/>
              <a:gd name="connsiteY25" fmla="*/ 95710 h 537639"/>
              <a:gd name="connsiteX26" fmla="*/ 171333 w 566269"/>
              <a:gd name="connsiteY26" fmla="*/ 59699 h 537639"/>
              <a:gd name="connsiteX27" fmla="*/ 174970 w 566269"/>
              <a:gd name="connsiteY27" fmla="*/ 22186 h 537639"/>
              <a:gd name="connsiteX28" fmla="*/ 176505 w 566269"/>
              <a:gd name="connsiteY28" fmla="*/ 6357 h 537639"/>
              <a:gd name="connsiteX29" fmla="*/ 551233 w 566269"/>
              <a:gd name="connsiteY29" fmla="*/ 0 h 5376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566269" h="537639">
                <a:moveTo>
                  <a:pt x="551233" y="0"/>
                </a:moveTo>
                <a:lnTo>
                  <a:pt x="552582" y="1996"/>
                </a:lnTo>
                <a:lnTo>
                  <a:pt x="566269" y="22257"/>
                </a:lnTo>
                <a:lnTo>
                  <a:pt x="564451" y="41014"/>
                </a:lnTo>
                <a:lnTo>
                  <a:pt x="562632" y="59771"/>
                </a:lnTo>
                <a:lnTo>
                  <a:pt x="545308" y="77023"/>
                </a:lnTo>
                <a:lnTo>
                  <a:pt x="527983" y="94277"/>
                </a:lnTo>
                <a:lnTo>
                  <a:pt x="512476" y="92774"/>
                </a:lnTo>
                <a:lnTo>
                  <a:pt x="479644" y="108524"/>
                </a:lnTo>
                <a:lnTo>
                  <a:pt x="462319" y="125778"/>
                </a:lnTo>
                <a:lnTo>
                  <a:pt x="425851" y="179041"/>
                </a:lnTo>
                <a:lnTo>
                  <a:pt x="406707" y="215051"/>
                </a:lnTo>
                <a:lnTo>
                  <a:pt x="352914" y="285568"/>
                </a:lnTo>
                <a:lnTo>
                  <a:pt x="314628" y="357588"/>
                </a:lnTo>
                <a:lnTo>
                  <a:pt x="259015" y="446862"/>
                </a:lnTo>
                <a:lnTo>
                  <a:pt x="218910" y="537639"/>
                </a:lnTo>
                <a:lnTo>
                  <a:pt x="0" y="535348"/>
                </a:lnTo>
                <a:lnTo>
                  <a:pt x="22781" y="461825"/>
                </a:lnTo>
                <a:lnTo>
                  <a:pt x="43743" y="407058"/>
                </a:lnTo>
                <a:lnTo>
                  <a:pt x="64704" y="352291"/>
                </a:lnTo>
                <a:lnTo>
                  <a:pt x="85667" y="297524"/>
                </a:lnTo>
                <a:lnTo>
                  <a:pt x="104810" y="261514"/>
                </a:lnTo>
                <a:lnTo>
                  <a:pt x="125772" y="206747"/>
                </a:lnTo>
                <a:lnTo>
                  <a:pt x="144916" y="170736"/>
                </a:lnTo>
                <a:lnTo>
                  <a:pt x="146734" y="151980"/>
                </a:lnTo>
                <a:lnTo>
                  <a:pt x="152190" y="95710"/>
                </a:lnTo>
                <a:lnTo>
                  <a:pt x="171333" y="59699"/>
                </a:lnTo>
                <a:lnTo>
                  <a:pt x="174970" y="22186"/>
                </a:lnTo>
                <a:lnTo>
                  <a:pt x="176505" y="6357"/>
                </a:lnTo>
                <a:lnTo>
                  <a:pt x="55123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xmlns="" id="{4CE0A230-30E3-4B87-B1A6-23F85C86D4DD}"/>
              </a:ext>
            </a:extLst>
          </p:cNvPr>
          <p:cNvSpPr/>
          <p:nvPr/>
        </p:nvSpPr>
        <p:spPr>
          <a:xfrm rot="21267742">
            <a:off x="4942875" y="4226255"/>
            <a:ext cx="432443" cy="2124570"/>
          </a:xfrm>
          <a:custGeom>
            <a:avLst/>
            <a:gdLst>
              <a:gd name="connsiteX0" fmla="*/ 432443 w 432443"/>
              <a:gd name="connsiteY0" fmla="*/ 0 h 2124570"/>
              <a:gd name="connsiteX1" fmla="*/ 431855 w 432443"/>
              <a:gd name="connsiteY1" fmla="*/ 6064 h 2124570"/>
              <a:gd name="connsiteX2" fmla="*/ 430037 w 432443"/>
              <a:gd name="connsiteY2" fmla="*/ 24821 h 2124570"/>
              <a:gd name="connsiteX3" fmla="*/ 428218 w 432443"/>
              <a:gd name="connsiteY3" fmla="*/ 43579 h 2124570"/>
              <a:gd name="connsiteX4" fmla="*/ 426399 w 432443"/>
              <a:gd name="connsiteY4" fmla="*/ 62336 h 2124570"/>
              <a:gd name="connsiteX5" fmla="*/ 409075 w 432443"/>
              <a:gd name="connsiteY5" fmla="*/ 79588 h 2124570"/>
              <a:gd name="connsiteX6" fmla="*/ 393568 w 432443"/>
              <a:gd name="connsiteY6" fmla="*/ 78085 h 2124570"/>
              <a:gd name="connsiteX7" fmla="*/ 374425 w 432443"/>
              <a:gd name="connsiteY7" fmla="*/ 114096 h 2124570"/>
              <a:gd name="connsiteX8" fmla="*/ 355281 w 432443"/>
              <a:gd name="connsiteY8" fmla="*/ 150105 h 2124570"/>
              <a:gd name="connsiteX9" fmla="*/ 349825 w 432443"/>
              <a:gd name="connsiteY9" fmla="*/ 206375 h 2124570"/>
              <a:gd name="connsiteX10" fmla="*/ 344370 w 432443"/>
              <a:gd name="connsiteY10" fmla="*/ 262647 h 2124570"/>
              <a:gd name="connsiteX11" fmla="*/ 340733 w 432443"/>
              <a:gd name="connsiteY11" fmla="*/ 300160 h 2124570"/>
              <a:gd name="connsiteX12" fmla="*/ 335277 w 432443"/>
              <a:gd name="connsiteY12" fmla="*/ 356430 h 2124570"/>
              <a:gd name="connsiteX13" fmla="*/ 328003 w 432443"/>
              <a:gd name="connsiteY13" fmla="*/ 431457 h 2124570"/>
              <a:gd name="connsiteX14" fmla="*/ 320729 w 432443"/>
              <a:gd name="connsiteY14" fmla="*/ 506484 h 2124570"/>
              <a:gd name="connsiteX15" fmla="*/ 327144 w 432443"/>
              <a:gd name="connsiteY15" fmla="*/ 601772 h 2124570"/>
              <a:gd name="connsiteX16" fmla="*/ 318051 w 432443"/>
              <a:gd name="connsiteY16" fmla="*/ 695556 h 2124570"/>
              <a:gd name="connsiteX17" fmla="*/ 307140 w 432443"/>
              <a:gd name="connsiteY17" fmla="*/ 808097 h 2124570"/>
              <a:gd name="connsiteX18" fmla="*/ 296229 w 432443"/>
              <a:gd name="connsiteY18" fmla="*/ 920637 h 2124570"/>
              <a:gd name="connsiteX19" fmla="*/ 299006 w 432443"/>
              <a:gd name="connsiteY19" fmla="*/ 1053438 h 2124570"/>
              <a:gd name="connsiteX20" fmla="*/ 288095 w 432443"/>
              <a:gd name="connsiteY20" fmla="*/ 1165979 h 2124570"/>
              <a:gd name="connsiteX21" fmla="*/ 279002 w 432443"/>
              <a:gd name="connsiteY21" fmla="*/ 1259763 h 2124570"/>
              <a:gd name="connsiteX22" fmla="*/ 269910 w 432443"/>
              <a:gd name="connsiteY22" fmla="*/ 1353546 h 2124570"/>
              <a:gd name="connsiteX23" fmla="*/ 260817 w 432443"/>
              <a:gd name="connsiteY23" fmla="*/ 1447331 h 2124570"/>
              <a:gd name="connsiteX24" fmla="*/ 269050 w 432443"/>
              <a:gd name="connsiteY24" fmla="*/ 1523861 h 2124570"/>
              <a:gd name="connsiteX25" fmla="*/ 263594 w 432443"/>
              <a:gd name="connsiteY25" fmla="*/ 1580131 h 2124570"/>
              <a:gd name="connsiteX26" fmla="*/ 258139 w 432443"/>
              <a:gd name="connsiteY26" fmla="*/ 1636402 h 2124570"/>
              <a:gd name="connsiteX27" fmla="*/ 233540 w 432443"/>
              <a:gd name="connsiteY27" fmla="*/ 1728683 h 2124570"/>
              <a:gd name="connsiteX28" fmla="*/ 224447 w 432443"/>
              <a:gd name="connsiteY28" fmla="*/ 1822467 h 2124570"/>
              <a:gd name="connsiteX29" fmla="*/ 186160 w 432443"/>
              <a:gd name="connsiteY29" fmla="*/ 1894487 h 2124570"/>
              <a:gd name="connsiteX30" fmla="*/ 146054 w 432443"/>
              <a:gd name="connsiteY30" fmla="*/ 1985264 h 2124570"/>
              <a:gd name="connsiteX31" fmla="*/ 109585 w 432443"/>
              <a:gd name="connsiteY31" fmla="*/ 2038527 h 2124570"/>
              <a:gd name="connsiteX32" fmla="*/ 73117 w 432443"/>
              <a:gd name="connsiteY32" fmla="*/ 2091791 h 2124570"/>
              <a:gd name="connsiteX33" fmla="*/ 55792 w 432443"/>
              <a:gd name="connsiteY33" fmla="*/ 2109044 h 2124570"/>
              <a:gd name="connsiteX34" fmla="*/ 40286 w 432443"/>
              <a:gd name="connsiteY34" fmla="*/ 2107541 h 2124570"/>
              <a:gd name="connsiteX35" fmla="*/ 23186 w 432443"/>
              <a:gd name="connsiteY35" fmla="*/ 2124570 h 2124570"/>
              <a:gd name="connsiteX36" fmla="*/ 0 w 432443"/>
              <a:gd name="connsiteY36" fmla="*/ 1630308 h 2124570"/>
              <a:gd name="connsiteX37" fmla="*/ 8215 w 432443"/>
              <a:gd name="connsiteY37" fmla="*/ 1631104 h 2124570"/>
              <a:gd name="connsiteX38" fmla="*/ 10034 w 432443"/>
              <a:gd name="connsiteY38" fmla="*/ 1612347 h 2124570"/>
              <a:gd name="connsiteX39" fmla="*/ 11852 w 432443"/>
              <a:gd name="connsiteY39" fmla="*/ 1593591 h 2124570"/>
              <a:gd name="connsiteX40" fmla="*/ 30997 w 432443"/>
              <a:gd name="connsiteY40" fmla="*/ 1557581 h 2124570"/>
              <a:gd name="connsiteX41" fmla="*/ 36452 w 432443"/>
              <a:gd name="connsiteY41" fmla="*/ 1501311 h 2124570"/>
              <a:gd name="connsiteX42" fmla="*/ 40089 w 432443"/>
              <a:gd name="connsiteY42" fmla="*/ 1463796 h 2124570"/>
              <a:gd name="connsiteX43" fmla="*/ 59233 w 432443"/>
              <a:gd name="connsiteY43" fmla="*/ 1427787 h 2124570"/>
              <a:gd name="connsiteX44" fmla="*/ 64688 w 432443"/>
              <a:gd name="connsiteY44" fmla="*/ 1371517 h 2124570"/>
              <a:gd name="connsiteX45" fmla="*/ 70144 w 432443"/>
              <a:gd name="connsiteY45" fmla="*/ 1315246 h 2124570"/>
              <a:gd name="connsiteX46" fmla="*/ 77418 w 432443"/>
              <a:gd name="connsiteY46" fmla="*/ 1240219 h 2124570"/>
              <a:gd name="connsiteX47" fmla="*/ 84692 w 432443"/>
              <a:gd name="connsiteY47" fmla="*/ 1165192 h 2124570"/>
              <a:gd name="connsiteX48" fmla="*/ 78278 w 432443"/>
              <a:gd name="connsiteY48" fmla="*/ 1069904 h 2124570"/>
              <a:gd name="connsiteX49" fmla="*/ 87370 w 432443"/>
              <a:gd name="connsiteY49" fmla="*/ 976120 h 2124570"/>
              <a:gd name="connsiteX50" fmla="*/ 96463 w 432443"/>
              <a:gd name="connsiteY50" fmla="*/ 882337 h 2124570"/>
              <a:gd name="connsiteX51" fmla="*/ 105556 w 432443"/>
              <a:gd name="connsiteY51" fmla="*/ 788553 h 2124570"/>
              <a:gd name="connsiteX52" fmla="*/ 114648 w 432443"/>
              <a:gd name="connsiteY52" fmla="*/ 694768 h 2124570"/>
              <a:gd name="connsiteX53" fmla="*/ 106415 w 432443"/>
              <a:gd name="connsiteY53" fmla="*/ 618238 h 2124570"/>
              <a:gd name="connsiteX54" fmla="*/ 113689 w 432443"/>
              <a:gd name="connsiteY54" fmla="*/ 543210 h 2124570"/>
              <a:gd name="connsiteX55" fmla="*/ 120963 w 432443"/>
              <a:gd name="connsiteY55" fmla="*/ 468183 h 2124570"/>
              <a:gd name="connsiteX56" fmla="*/ 126418 w 432443"/>
              <a:gd name="connsiteY56" fmla="*/ 411913 h 2124570"/>
              <a:gd name="connsiteX57" fmla="*/ 131874 w 432443"/>
              <a:gd name="connsiteY57" fmla="*/ 355643 h 2124570"/>
              <a:gd name="connsiteX58" fmla="*/ 123642 w 432443"/>
              <a:gd name="connsiteY58" fmla="*/ 279112 h 2124570"/>
              <a:gd name="connsiteX59" fmla="*/ 117228 w 432443"/>
              <a:gd name="connsiteY59" fmla="*/ 183825 h 2124570"/>
              <a:gd name="connsiteX60" fmla="*/ 107177 w 432443"/>
              <a:gd name="connsiteY60" fmla="*/ 126051 h 2124570"/>
              <a:gd name="connsiteX61" fmla="*/ 95308 w 432443"/>
              <a:gd name="connsiteY61" fmla="*/ 87035 h 2124570"/>
              <a:gd name="connsiteX62" fmla="*/ 83438 w 432443"/>
              <a:gd name="connsiteY62" fmla="*/ 48017 h 2124570"/>
              <a:gd name="connsiteX63" fmla="*/ 73946 w 432443"/>
              <a:gd name="connsiteY63" fmla="*/ 16818 h 2124570"/>
              <a:gd name="connsiteX64" fmla="*/ 432443 w 432443"/>
              <a:gd name="connsiteY64" fmla="*/ 0 h 2124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432443" h="2124570">
                <a:moveTo>
                  <a:pt x="432443" y="0"/>
                </a:moveTo>
                <a:lnTo>
                  <a:pt x="431855" y="6064"/>
                </a:lnTo>
                <a:lnTo>
                  <a:pt x="430037" y="24821"/>
                </a:lnTo>
                <a:lnTo>
                  <a:pt x="428218" y="43579"/>
                </a:lnTo>
                <a:lnTo>
                  <a:pt x="426399" y="62336"/>
                </a:lnTo>
                <a:lnTo>
                  <a:pt x="409075" y="79588"/>
                </a:lnTo>
                <a:lnTo>
                  <a:pt x="393568" y="78085"/>
                </a:lnTo>
                <a:lnTo>
                  <a:pt x="374425" y="114096"/>
                </a:lnTo>
                <a:lnTo>
                  <a:pt x="355281" y="150105"/>
                </a:lnTo>
                <a:lnTo>
                  <a:pt x="349825" y="206375"/>
                </a:lnTo>
                <a:lnTo>
                  <a:pt x="344370" y="262647"/>
                </a:lnTo>
                <a:lnTo>
                  <a:pt x="340733" y="300160"/>
                </a:lnTo>
                <a:lnTo>
                  <a:pt x="335277" y="356430"/>
                </a:lnTo>
                <a:lnTo>
                  <a:pt x="328003" y="431457"/>
                </a:lnTo>
                <a:lnTo>
                  <a:pt x="320729" y="506484"/>
                </a:lnTo>
                <a:lnTo>
                  <a:pt x="327144" y="601772"/>
                </a:lnTo>
                <a:lnTo>
                  <a:pt x="318051" y="695556"/>
                </a:lnTo>
                <a:lnTo>
                  <a:pt x="307140" y="808097"/>
                </a:lnTo>
                <a:lnTo>
                  <a:pt x="296229" y="920637"/>
                </a:lnTo>
                <a:lnTo>
                  <a:pt x="299006" y="1053438"/>
                </a:lnTo>
                <a:lnTo>
                  <a:pt x="288095" y="1165979"/>
                </a:lnTo>
                <a:lnTo>
                  <a:pt x="279002" y="1259763"/>
                </a:lnTo>
                <a:lnTo>
                  <a:pt x="269910" y="1353546"/>
                </a:lnTo>
                <a:lnTo>
                  <a:pt x="260817" y="1447331"/>
                </a:lnTo>
                <a:lnTo>
                  <a:pt x="269050" y="1523861"/>
                </a:lnTo>
                <a:lnTo>
                  <a:pt x="263594" y="1580131"/>
                </a:lnTo>
                <a:lnTo>
                  <a:pt x="258139" y="1636402"/>
                </a:lnTo>
                <a:lnTo>
                  <a:pt x="233540" y="1728683"/>
                </a:lnTo>
                <a:lnTo>
                  <a:pt x="224447" y="1822467"/>
                </a:lnTo>
                <a:lnTo>
                  <a:pt x="186160" y="1894487"/>
                </a:lnTo>
                <a:lnTo>
                  <a:pt x="146054" y="1985264"/>
                </a:lnTo>
                <a:lnTo>
                  <a:pt x="109585" y="2038527"/>
                </a:lnTo>
                <a:lnTo>
                  <a:pt x="73117" y="2091791"/>
                </a:lnTo>
                <a:lnTo>
                  <a:pt x="55792" y="2109044"/>
                </a:lnTo>
                <a:lnTo>
                  <a:pt x="40286" y="2107541"/>
                </a:lnTo>
                <a:lnTo>
                  <a:pt x="23186" y="2124570"/>
                </a:lnTo>
                <a:lnTo>
                  <a:pt x="0" y="1630308"/>
                </a:lnTo>
                <a:lnTo>
                  <a:pt x="8215" y="1631104"/>
                </a:lnTo>
                <a:lnTo>
                  <a:pt x="10034" y="1612347"/>
                </a:lnTo>
                <a:lnTo>
                  <a:pt x="11852" y="1593591"/>
                </a:lnTo>
                <a:lnTo>
                  <a:pt x="30997" y="1557581"/>
                </a:lnTo>
                <a:lnTo>
                  <a:pt x="36452" y="1501311"/>
                </a:lnTo>
                <a:lnTo>
                  <a:pt x="40089" y="1463796"/>
                </a:lnTo>
                <a:lnTo>
                  <a:pt x="59233" y="1427787"/>
                </a:lnTo>
                <a:lnTo>
                  <a:pt x="64688" y="1371517"/>
                </a:lnTo>
                <a:lnTo>
                  <a:pt x="70144" y="1315246"/>
                </a:lnTo>
                <a:lnTo>
                  <a:pt x="77418" y="1240219"/>
                </a:lnTo>
                <a:lnTo>
                  <a:pt x="84692" y="1165192"/>
                </a:lnTo>
                <a:lnTo>
                  <a:pt x="78278" y="1069904"/>
                </a:lnTo>
                <a:lnTo>
                  <a:pt x="87370" y="976120"/>
                </a:lnTo>
                <a:lnTo>
                  <a:pt x="96463" y="882337"/>
                </a:lnTo>
                <a:lnTo>
                  <a:pt x="105556" y="788553"/>
                </a:lnTo>
                <a:lnTo>
                  <a:pt x="114648" y="694768"/>
                </a:lnTo>
                <a:lnTo>
                  <a:pt x="106415" y="618238"/>
                </a:lnTo>
                <a:lnTo>
                  <a:pt x="113689" y="543210"/>
                </a:lnTo>
                <a:lnTo>
                  <a:pt x="120963" y="468183"/>
                </a:lnTo>
                <a:lnTo>
                  <a:pt x="126418" y="411913"/>
                </a:lnTo>
                <a:lnTo>
                  <a:pt x="131874" y="355643"/>
                </a:lnTo>
                <a:lnTo>
                  <a:pt x="123642" y="279112"/>
                </a:lnTo>
                <a:lnTo>
                  <a:pt x="117228" y="183825"/>
                </a:lnTo>
                <a:lnTo>
                  <a:pt x="107177" y="126051"/>
                </a:lnTo>
                <a:lnTo>
                  <a:pt x="95308" y="87035"/>
                </a:lnTo>
                <a:lnTo>
                  <a:pt x="83438" y="48017"/>
                </a:lnTo>
                <a:lnTo>
                  <a:pt x="73946" y="16818"/>
                </a:lnTo>
                <a:lnTo>
                  <a:pt x="43244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xmlns="" id="{F67B708F-4EFF-491E-B1A8-71A062639B27}"/>
              </a:ext>
            </a:extLst>
          </p:cNvPr>
          <p:cNvSpPr/>
          <p:nvPr/>
        </p:nvSpPr>
        <p:spPr>
          <a:xfrm rot="21267742">
            <a:off x="8020263" y="5324475"/>
            <a:ext cx="227042" cy="309219"/>
          </a:xfrm>
          <a:custGeom>
            <a:avLst/>
            <a:gdLst>
              <a:gd name="connsiteX0" fmla="*/ 173327 w 227042"/>
              <a:gd name="connsiteY0" fmla="*/ 0 h 309219"/>
              <a:gd name="connsiteX1" fmla="*/ 199667 w 227042"/>
              <a:gd name="connsiteY1" fmla="*/ 19634 h 309219"/>
              <a:gd name="connsiteX2" fmla="*/ 213355 w 227042"/>
              <a:gd name="connsiteY2" fmla="*/ 39895 h 309219"/>
              <a:gd name="connsiteX3" fmla="*/ 227042 w 227042"/>
              <a:gd name="connsiteY3" fmla="*/ 60155 h 309219"/>
              <a:gd name="connsiteX4" fmla="*/ 225224 w 227042"/>
              <a:gd name="connsiteY4" fmla="*/ 78912 h 309219"/>
              <a:gd name="connsiteX5" fmla="*/ 207899 w 227042"/>
              <a:gd name="connsiteY5" fmla="*/ 96165 h 309219"/>
              <a:gd name="connsiteX6" fmla="*/ 192393 w 227042"/>
              <a:gd name="connsiteY6" fmla="*/ 94661 h 309219"/>
              <a:gd name="connsiteX7" fmla="*/ 175068 w 227042"/>
              <a:gd name="connsiteY7" fmla="*/ 111915 h 309219"/>
              <a:gd name="connsiteX8" fmla="*/ 159561 w 227042"/>
              <a:gd name="connsiteY8" fmla="*/ 110412 h 309219"/>
              <a:gd name="connsiteX9" fmla="*/ 142236 w 227042"/>
              <a:gd name="connsiteY9" fmla="*/ 127665 h 309219"/>
              <a:gd name="connsiteX10" fmla="*/ 124911 w 227042"/>
              <a:gd name="connsiteY10" fmla="*/ 144919 h 309219"/>
              <a:gd name="connsiteX11" fmla="*/ 123093 w 227042"/>
              <a:gd name="connsiteY11" fmla="*/ 163675 h 309219"/>
              <a:gd name="connsiteX12" fmla="*/ 103949 w 227042"/>
              <a:gd name="connsiteY12" fmla="*/ 199686 h 309219"/>
              <a:gd name="connsiteX13" fmla="*/ 84806 w 227042"/>
              <a:gd name="connsiteY13" fmla="*/ 235696 h 309219"/>
              <a:gd name="connsiteX14" fmla="*/ 81169 w 227042"/>
              <a:gd name="connsiteY14" fmla="*/ 273210 h 309219"/>
              <a:gd name="connsiteX15" fmla="*/ 62025 w 227042"/>
              <a:gd name="connsiteY15" fmla="*/ 309219 h 309219"/>
              <a:gd name="connsiteX16" fmla="*/ 0 w 227042"/>
              <a:gd name="connsiteY16" fmla="*/ 303206 h 309219"/>
              <a:gd name="connsiteX17" fmla="*/ 20961 w 227042"/>
              <a:gd name="connsiteY17" fmla="*/ 248439 h 309219"/>
              <a:gd name="connsiteX18" fmla="*/ 26417 w 227042"/>
              <a:gd name="connsiteY18" fmla="*/ 192169 h 309219"/>
              <a:gd name="connsiteX19" fmla="*/ 30054 w 227042"/>
              <a:gd name="connsiteY19" fmla="*/ 154655 h 309219"/>
              <a:gd name="connsiteX20" fmla="*/ 33691 w 227042"/>
              <a:gd name="connsiteY20" fmla="*/ 117142 h 309219"/>
              <a:gd name="connsiteX21" fmla="*/ 51016 w 227042"/>
              <a:gd name="connsiteY21" fmla="*/ 99888 h 309219"/>
              <a:gd name="connsiteX22" fmla="*/ 39146 w 227042"/>
              <a:gd name="connsiteY22" fmla="*/ 60871 h 309219"/>
              <a:gd name="connsiteX23" fmla="*/ 40965 w 227042"/>
              <a:gd name="connsiteY23" fmla="*/ 42114 h 309219"/>
              <a:gd name="connsiteX24" fmla="*/ 33430 w 227042"/>
              <a:gd name="connsiteY24" fmla="*/ 30961 h 309219"/>
              <a:gd name="connsiteX25" fmla="*/ 173327 w 227042"/>
              <a:gd name="connsiteY25" fmla="*/ 0 h 309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27042" h="309219">
                <a:moveTo>
                  <a:pt x="173327" y="0"/>
                </a:moveTo>
                <a:lnTo>
                  <a:pt x="199667" y="19634"/>
                </a:lnTo>
                <a:lnTo>
                  <a:pt x="213355" y="39895"/>
                </a:lnTo>
                <a:lnTo>
                  <a:pt x="227042" y="60155"/>
                </a:lnTo>
                <a:lnTo>
                  <a:pt x="225224" y="78912"/>
                </a:lnTo>
                <a:lnTo>
                  <a:pt x="207899" y="96165"/>
                </a:lnTo>
                <a:lnTo>
                  <a:pt x="192393" y="94661"/>
                </a:lnTo>
                <a:lnTo>
                  <a:pt x="175068" y="111915"/>
                </a:lnTo>
                <a:lnTo>
                  <a:pt x="159561" y="110412"/>
                </a:lnTo>
                <a:lnTo>
                  <a:pt x="142236" y="127665"/>
                </a:lnTo>
                <a:lnTo>
                  <a:pt x="124911" y="144919"/>
                </a:lnTo>
                <a:lnTo>
                  <a:pt x="123093" y="163675"/>
                </a:lnTo>
                <a:lnTo>
                  <a:pt x="103949" y="199686"/>
                </a:lnTo>
                <a:lnTo>
                  <a:pt x="84806" y="235696"/>
                </a:lnTo>
                <a:lnTo>
                  <a:pt x="81169" y="273210"/>
                </a:lnTo>
                <a:lnTo>
                  <a:pt x="62025" y="309219"/>
                </a:lnTo>
                <a:lnTo>
                  <a:pt x="0" y="303206"/>
                </a:lnTo>
                <a:lnTo>
                  <a:pt x="20961" y="248439"/>
                </a:lnTo>
                <a:lnTo>
                  <a:pt x="26417" y="192169"/>
                </a:lnTo>
                <a:lnTo>
                  <a:pt x="30054" y="154655"/>
                </a:lnTo>
                <a:lnTo>
                  <a:pt x="33691" y="117142"/>
                </a:lnTo>
                <a:lnTo>
                  <a:pt x="51016" y="99888"/>
                </a:lnTo>
                <a:lnTo>
                  <a:pt x="39146" y="60871"/>
                </a:lnTo>
                <a:lnTo>
                  <a:pt x="40965" y="42114"/>
                </a:lnTo>
                <a:lnTo>
                  <a:pt x="33430" y="30961"/>
                </a:lnTo>
                <a:lnTo>
                  <a:pt x="17332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xmlns="" id="{BC09D5FE-6A1F-4144-860A-5787D90EA28F}"/>
              </a:ext>
            </a:extLst>
          </p:cNvPr>
          <p:cNvSpPr/>
          <p:nvPr/>
        </p:nvSpPr>
        <p:spPr>
          <a:xfrm rot="21267742">
            <a:off x="8052548" y="6110500"/>
            <a:ext cx="377176" cy="451240"/>
          </a:xfrm>
          <a:custGeom>
            <a:avLst/>
            <a:gdLst>
              <a:gd name="connsiteX0" fmla="*/ 19144 w 377176"/>
              <a:gd name="connsiteY0" fmla="*/ 0 h 451240"/>
              <a:gd name="connsiteX1" fmla="*/ 34651 w 377176"/>
              <a:gd name="connsiteY1" fmla="*/ 1504 h 451240"/>
              <a:gd name="connsiteX2" fmla="*/ 50157 w 377176"/>
              <a:gd name="connsiteY2" fmla="*/ 3007 h 451240"/>
              <a:gd name="connsiteX3" fmla="*/ 81170 w 377176"/>
              <a:gd name="connsiteY3" fmla="*/ 6014 h 451240"/>
              <a:gd name="connsiteX4" fmla="*/ 96676 w 377176"/>
              <a:gd name="connsiteY4" fmla="*/ 7517 h 451240"/>
              <a:gd name="connsiteX5" fmla="*/ 143196 w 377176"/>
              <a:gd name="connsiteY5" fmla="*/ 12028 h 451240"/>
              <a:gd name="connsiteX6" fmla="*/ 172390 w 377176"/>
              <a:gd name="connsiteY6" fmla="*/ 33791 h 451240"/>
              <a:gd name="connsiteX7" fmla="*/ 218910 w 377176"/>
              <a:gd name="connsiteY7" fmla="*/ 38302 h 451240"/>
              <a:gd name="connsiteX8" fmla="*/ 265430 w 377176"/>
              <a:gd name="connsiteY8" fmla="*/ 42812 h 451240"/>
              <a:gd name="connsiteX9" fmla="*/ 294624 w 377176"/>
              <a:gd name="connsiteY9" fmla="*/ 64574 h 451240"/>
              <a:gd name="connsiteX10" fmla="*/ 310130 w 377176"/>
              <a:gd name="connsiteY10" fmla="*/ 66078 h 451240"/>
              <a:gd name="connsiteX11" fmla="*/ 341144 w 377176"/>
              <a:gd name="connsiteY11" fmla="*/ 69085 h 451240"/>
              <a:gd name="connsiteX12" fmla="*/ 356650 w 377176"/>
              <a:gd name="connsiteY12" fmla="*/ 70588 h 451240"/>
              <a:gd name="connsiteX13" fmla="*/ 372156 w 377176"/>
              <a:gd name="connsiteY13" fmla="*/ 72091 h 451240"/>
              <a:gd name="connsiteX14" fmla="*/ 377176 w 377176"/>
              <a:gd name="connsiteY14" fmla="*/ 67093 h 451240"/>
              <a:gd name="connsiteX15" fmla="*/ 377176 w 377176"/>
              <a:gd name="connsiteY15" fmla="*/ 451240 h 451240"/>
              <a:gd name="connsiteX16" fmla="*/ 351292 w 377176"/>
              <a:gd name="connsiteY16" fmla="*/ 448731 h 451240"/>
              <a:gd name="connsiteX17" fmla="*/ 320280 w 377176"/>
              <a:gd name="connsiteY17" fmla="*/ 445724 h 451240"/>
              <a:gd name="connsiteX18" fmla="*/ 306592 w 377176"/>
              <a:gd name="connsiteY18" fmla="*/ 425464 h 451240"/>
              <a:gd name="connsiteX19" fmla="*/ 294722 w 377176"/>
              <a:gd name="connsiteY19" fmla="*/ 386447 h 451240"/>
              <a:gd name="connsiteX20" fmla="*/ 298359 w 377176"/>
              <a:gd name="connsiteY20" fmla="*/ 348933 h 451240"/>
              <a:gd name="connsiteX21" fmla="*/ 284671 w 377176"/>
              <a:gd name="connsiteY21" fmla="*/ 328674 h 451240"/>
              <a:gd name="connsiteX22" fmla="*/ 286489 w 377176"/>
              <a:gd name="connsiteY22" fmla="*/ 309917 h 451240"/>
              <a:gd name="connsiteX23" fmla="*/ 272802 w 377176"/>
              <a:gd name="connsiteY23" fmla="*/ 289656 h 451240"/>
              <a:gd name="connsiteX24" fmla="*/ 259114 w 377176"/>
              <a:gd name="connsiteY24" fmla="*/ 269396 h 451240"/>
              <a:gd name="connsiteX25" fmla="*/ 245426 w 377176"/>
              <a:gd name="connsiteY25" fmla="*/ 249136 h 451240"/>
              <a:gd name="connsiteX26" fmla="*/ 216231 w 377176"/>
              <a:gd name="connsiteY26" fmla="*/ 227372 h 451240"/>
              <a:gd name="connsiteX27" fmla="*/ 187037 w 377176"/>
              <a:gd name="connsiteY27" fmla="*/ 205609 h 451240"/>
              <a:gd name="connsiteX28" fmla="*/ 157842 w 377176"/>
              <a:gd name="connsiteY28" fmla="*/ 183846 h 451240"/>
              <a:gd name="connsiteX29" fmla="*/ 113141 w 377176"/>
              <a:gd name="connsiteY29" fmla="*/ 160579 h 451240"/>
              <a:gd name="connsiteX30" fmla="*/ 83946 w 377176"/>
              <a:gd name="connsiteY30" fmla="*/ 138815 h 451240"/>
              <a:gd name="connsiteX31" fmla="*/ 54752 w 377176"/>
              <a:gd name="connsiteY31" fmla="*/ 117051 h 451240"/>
              <a:gd name="connsiteX32" fmla="*/ 41065 w 377176"/>
              <a:gd name="connsiteY32" fmla="*/ 96791 h 451240"/>
              <a:gd name="connsiteX33" fmla="*/ 27377 w 377176"/>
              <a:gd name="connsiteY33" fmla="*/ 76531 h 451240"/>
              <a:gd name="connsiteX34" fmla="*/ 13688 w 377176"/>
              <a:gd name="connsiteY34" fmla="*/ 56271 h 451240"/>
              <a:gd name="connsiteX35" fmla="*/ 0 w 377176"/>
              <a:gd name="connsiteY35" fmla="*/ 36010 h 451240"/>
              <a:gd name="connsiteX36" fmla="*/ 1819 w 377176"/>
              <a:gd name="connsiteY36" fmla="*/ 17254 h 451240"/>
              <a:gd name="connsiteX37" fmla="*/ 19144 w 377176"/>
              <a:gd name="connsiteY37" fmla="*/ 0 h 451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77176" h="451240">
                <a:moveTo>
                  <a:pt x="19144" y="0"/>
                </a:moveTo>
                <a:lnTo>
                  <a:pt x="34651" y="1504"/>
                </a:lnTo>
                <a:lnTo>
                  <a:pt x="50157" y="3007"/>
                </a:lnTo>
                <a:lnTo>
                  <a:pt x="81170" y="6014"/>
                </a:lnTo>
                <a:lnTo>
                  <a:pt x="96676" y="7517"/>
                </a:lnTo>
                <a:lnTo>
                  <a:pt x="143196" y="12028"/>
                </a:lnTo>
                <a:lnTo>
                  <a:pt x="172390" y="33791"/>
                </a:lnTo>
                <a:lnTo>
                  <a:pt x="218910" y="38302"/>
                </a:lnTo>
                <a:lnTo>
                  <a:pt x="265430" y="42812"/>
                </a:lnTo>
                <a:lnTo>
                  <a:pt x="294624" y="64574"/>
                </a:lnTo>
                <a:lnTo>
                  <a:pt x="310130" y="66078"/>
                </a:lnTo>
                <a:lnTo>
                  <a:pt x="341144" y="69085"/>
                </a:lnTo>
                <a:lnTo>
                  <a:pt x="356650" y="70588"/>
                </a:lnTo>
                <a:lnTo>
                  <a:pt x="372156" y="72091"/>
                </a:lnTo>
                <a:lnTo>
                  <a:pt x="377176" y="67093"/>
                </a:lnTo>
                <a:lnTo>
                  <a:pt x="377176" y="451240"/>
                </a:lnTo>
                <a:lnTo>
                  <a:pt x="351292" y="448731"/>
                </a:lnTo>
                <a:lnTo>
                  <a:pt x="320280" y="445724"/>
                </a:lnTo>
                <a:lnTo>
                  <a:pt x="306592" y="425464"/>
                </a:lnTo>
                <a:lnTo>
                  <a:pt x="294722" y="386447"/>
                </a:lnTo>
                <a:lnTo>
                  <a:pt x="298359" y="348933"/>
                </a:lnTo>
                <a:lnTo>
                  <a:pt x="284671" y="328674"/>
                </a:lnTo>
                <a:lnTo>
                  <a:pt x="286489" y="309917"/>
                </a:lnTo>
                <a:lnTo>
                  <a:pt x="272802" y="289656"/>
                </a:lnTo>
                <a:lnTo>
                  <a:pt x="259114" y="269396"/>
                </a:lnTo>
                <a:lnTo>
                  <a:pt x="245426" y="249136"/>
                </a:lnTo>
                <a:lnTo>
                  <a:pt x="216231" y="227372"/>
                </a:lnTo>
                <a:lnTo>
                  <a:pt x="187037" y="205609"/>
                </a:lnTo>
                <a:lnTo>
                  <a:pt x="157842" y="183846"/>
                </a:lnTo>
                <a:lnTo>
                  <a:pt x="113141" y="160579"/>
                </a:lnTo>
                <a:lnTo>
                  <a:pt x="83946" y="138815"/>
                </a:lnTo>
                <a:lnTo>
                  <a:pt x="54752" y="117051"/>
                </a:lnTo>
                <a:lnTo>
                  <a:pt x="41065" y="96791"/>
                </a:lnTo>
                <a:lnTo>
                  <a:pt x="27377" y="76531"/>
                </a:lnTo>
                <a:lnTo>
                  <a:pt x="13688" y="56271"/>
                </a:lnTo>
                <a:lnTo>
                  <a:pt x="0" y="36010"/>
                </a:lnTo>
                <a:lnTo>
                  <a:pt x="1819" y="17254"/>
                </a:lnTo>
                <a:lnTo>
                  <a:pt x="1914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xmlns="" id="{CEA31F46-07EF-494B-A635-1756566B1C5C}"/>
              </a:ext>
            </a:extLst>
          </p:cNvPr>
          <p:cNvSpPr/>
          <p:nvPr/>
        </p:nvSpPr>
        <p:spPr>
          <a:xfrm rot="21267742">
            <a:off x="8871758" y="765608"/>
            <a:ext cx="1707534" cy="320943"/>
          </a:xfrm>
          <a:custGeom>
            <a:avLst/>
            <a:gdLst>
              <a:gd name="connsiteX0" fmla="*/ 1326187 w 1707534"/>
              <a:gd name="connsiteY0" fmla="*/ 0 h 320943"/>
              <a:gd name="connsiteX1" fmla="*/ 1341693 w 1707534"/>
              <a:gd name="connsiteY1" fmla="*/ 1504 h 320943"/>
              <a:gd name="connsiteX2" fmla="*/ 1372706 w 1707534"/>
              <a:gd name="connsiteY2" fmla="*/ 4511 h 320943"/>
              <a:gd name="connsiteX3" fmla="*/ 1417407 w 1707534"/>
              <a:gd name="connsiteY3" fmla="*/ 27778 h 320943"/>
              <a:gd name="connsiteX4" fmla="*/ 1463927 w 1707534"/>
              <a:gd name="connsiteY4" fmla="*/ 32288 h 320943"/>
              <a:gd name="connsiteX5" fmla="*/ 1508628 w 1707534"/>
              <a:gd name="connsiteY5" fmla="*/ 55555 h 320943"/>
              <a:gd name="connsiteX6" fmla="*/ 1580705 w 1707534"/>
              <a:gd name="connsiteY6" fmla="*/ 119342 h 320943"/>
              <a:gd name="connsiteX7" fmla="*/ 1666469 w 1707534"/>
              <a:gd name="connsiteY7" fmla="*/ 203390 h 320943"/>
              <a:gd name="connsiteX8" fmla="*/ 1695664 w 1707534"/>
              <a:gd name="connsiteY8" fmla="*/ 225153 h 320943"/>
              <a:gd name="connsiteX9" fmla="*/ 1707534 w 1707534"/>
              <a:gd name="connsiteY9" fmla="*/ 264170 h 320943"/>
              <a:gd name="connsiteX10" fmla="*/ 1705715 w 1707534"/>
              <a:gd name="connsiteY10" fmla="*/ 282927 h 320943"/>
              <a:gd name="connsiteX11" fmla="*/ 1695633 w 1707534"/>
              <a:gd name="connsiteY11" fmla="*/ 301893 h 320943"/>
              <a:gd name="connsiteX12" fmla="*/ 1328696 w 1707534"/>
              <a:gd name="connsiteY12" fmla="*/ 297008 h 320943"/>
              <a:gd name="connsiteX13" fmla="*/ 1329922 w 1707534"/>
              <a:gd name="connsiteY13" fmla="*/ 284359 h 320943"/>
              <a:gd name="connsiteX14" fmla="*/ 1316234 w 1707534"/>
              <a:gd name="connsiteY14" fmla="*/ 264099 h 320943"/>
              <a:gd name="connsiteX15" fmla="*/ 1300728 w 1707534"/>
              <a:gd name="connsiteY15" fmla="*/ 262595 h 320943"/>
              <a:gd name="connsiteX16" fmla="*/ 1269715 w 1707534"/>
              <a:gd name="connsiteY16" fmla="*/ 259588 h 320943"/>
              <a:gd name="connsiteX17" fmla="*/ 1223195 w 1707534"/>
              <a:gd name="connsiteY17" fmla="*/ 255078 h 320943"/>
              <a:gd name="connsiteX18" fmla="*/ 1176676 w 1707534"/>
              <a:gd name="connsiteY18" fmla="*/ 250568 h 320943"/>
              <a:gd name="connsiteX19" fmla="*/ 1114650 w 1707534"/>
              <a:gd name="connsiteY19" fmla="*/ 244555 h 320943"/>
              <a:gd name="connsiteX20" fmla="*/ 1052623 w 1707534"/>
              <a:gd name="connsiteY20" fmla="*/ 238541 h 320943"/>
              <a:gd name="connsiteX21" fmla="*/ 973272 w 1707534"/>
              <a:gd name="connsiteY21" fmla="*/ 249781 h 320943"/>
              <a:gd name="connsiteX22" fmla="*/ 895740 w 1707534"/>
              <a:gd name="connsiteY22" fmla="*/ 242264 h 320943"/>
              <a:gd name="connsiteX23" fmla="*/ 816389 w 1707534"/>
              <a:gd name="connsiteY23" fmla="*/ 253504 h 320943"/>
              <a:gd name="connsiteX24" fmla="*/ 721532 w 1707534"/>
              <a:gd name="connsiteY24" fmla="*/ 263241 h 320943"/>
              <a:gd name="connsiteX25" fmla="*/ 626674 w 1707534"/>
              <a:gd name="connsiteY25" fmla="*/ 272977 h 320943"/>
              <a:gd name="connsiteX26" fmla="*/ 498985 w 1707534"/>
              <a:gd name="connsiteY26" fmla="*/ 298464 h 320943"/>
              <a:gd name="connsiteX27" fmla="*/ 450647 w 1707534"/>
              <a:gd name="connsiteY27" fmla="*/ 312711 h 320943"/>
              <a:gd name="connsiteX28" fmla="*/ 388621 w 1707534"/>
              <a:gd name="connsiteY28" fmla="*/ 306697 h 320943"/>
              <a:gd name="connsiteX29" fmla="*/ 340283 w 1707534"/>
              <a:gd name="connsiteY29" fmla="*/ 320943 h 320943"/>
              <a:gd name="connsiteX30" fmla="*/ 293763 w 1707534"/>
              <a:gd name="connsiteY30" fmla="*/ 316433 h 320943"/>
              <a:gd name="connsiteX31" fmla="*/ 262751 w 1707534"/>
              <a:gd name="connsiteY31" fmla="*/ 313426 h 320943"/>
              <a:gd name="connsiteX32" fmla="*/ 231737 w 1707534"/>
              <a:gd name="connsiteY32" fmla="*/ 310419 h 320943"/>
              <a:gd name="connsiteX33" fmla="*/ 216231 w 1707534"/>
              <a:gd name="connsiteY33" fmla="*/ 308916 h 320943"/>
              <a:gd name="connsiteX34" fmla="*/ 200725 w 1707534"/>
              <a:gd name="connsiteY34" fmla="*/ 307413 h 320943"/>
              <a:gd name="connsiteX35" fmla="*/ 171530 w 1707534"/>
              <a:gd name="connsiteY35" fmla="*/ 285650 h 320943"/>
              <a:gd name="connsiteX36" fmla="*/ 126829 w 1707534"/>
              <a:gd name="connsiteY36" fmla="*/ 262382 h 320943"/>
              <a:gd name="connsiteX37" fmla="*/ 68440 w 1707534"/>
              <a:gd name="connsiteY37" fmla="*/ 218855 h 320943"/>
              <a:gd name="connsiteX38" fmla="*/ 39246 w 1707534"/>
              <a:gd name="connsiteY38" fmla="*/ 197092 h 320943"/>
              <a:gd name="connsiteX39" fmla="*/ 11869 w 1707534"/>
              <a:gd name="connsiteY39" fmla="*/ 156571 h 320943"/>
              <a:gd name="connsiteX40" fmla="*/ 0 w 1707534"/>
              <a:gd name="connsiteY40" fmla="*/ 117555 h 320943"/>
              <a:gd name="connsiteX41" fmla="*/ 3637 w 1707534"/>
              <a:gd name="connsiteY41" fmla="*/ 80041 h 320943"/>
              <a:gd name="connsiteX42" fmla="*/ 81170 w 1707534"/>
              <a:gd name="connsiteY42" fmla="*/ 87557 h 320943"/>
              <a:gd name="connsiteX43" fmla="*/ 174208 w 1707534"/>
              <a:gd name="connsiteY43" fmla="*/ 96578 h 320943"/>
              <a:gd name="connsiteX44" fmla="*/ 269067 w 1707534"/>
              <a:gd name="connsiteY44" fmla="*/ 86841 h 320943"/>
              <a:gd name="connsiteX45" fmla="*/ 362105 w 1707534"/>
              <a:gd name="connsiteY45" fmla="*/ 95861 h 320943"/>
              <a:gd name="connsiteX46" fmla="*/ 408624 w 1707534"/>
              <a:gd name="connsiteY46" fmla="*/ 100371 h 320943"/>
              <a:gd name="connsiteX47" fmla="*/ 456963 w 1707534"/>
              <a:gd name="connsiteY47" fmla="*/ 86126 h 320943"/>
              <a:gd name="connsiteX48" fmla="*/ 518989 w 1707534"/>
              <a:gd name="connsiteY48" fmla="*/ 92139 h 320943"/>
              <a:gd name="connsiteX49" fmla="*/ 581015 w 1707534"/>
              <a:gd name="connsiteY49" fmla="*/ 98153 h 320943"/>
              <a:gd name="connsiteX50" fmla="*/ 644860 w 1707534"/>
              <a:gd name="connsiteY50" fmla="*/ 85409 h 320943"/>
              <a:gd name="connsiteX51" fmla="*/ 722392 w 1707534"/>
              <a:gd name="connsiteY51" fmla="*/ 92926 h 320943"/>
              <a:gd name="connsiteX52" fmla="*/ 801743 w 1707534"/>
              <a:gd name="connsiteY52" fmla="*/ 81686 h 320943"/>
              <a:gd name="connsiteX53" fmla="*/ 881094 w 1707534"/>
              <a:gd name="connsiteY53" fmla="*/ 70446 h 320943"/>
              <a:gd name="connsiteX54" fmla="*/ 958626 w 1707534"/>
              <a:gd name="connsiteY54" fmla="*/ 77963 h 320943"/>
              <a:gd name="connsiteX55" fmla="*/ 1037977 w 1707534"/>
              <a:gd name="connsiteY55" fmla="*/ 66724 h 320943"/>
              <a:gd name="connsiteX56" fmla="*/ 1100004 w 1707534"/>
              <a:gd name="connsiteY56" fmla="*/ 72737 h 320943"/>
              <a:gd name="connsiteX57" fmla="*/ 1148341 w 1707534"/>
              <a:gd name="connsiteY57" fmla="*/ 58490 h 320943"/>
              <a:gd name="connsiteX58" fmla="*/ 1194861 w 1707534"/>
              <a:gd name="connsiteY58" fmla="*/ 63001 h 320943"/>
              <a:gd name="connsiteX59" fmla="*/ 1227692 w 1707534"/>
              <a:gd name="connsiteY59" fmla="*/ 47250 h 320943"/>
              <a:gd name="connsiteX60" fmla="*/ 1245017 w 1707534"/>
              <a:gd name="connsiteY60" fmla="*/ 29998 h 320943"/>
              <a:gd name="connsiteX61" fmla="*/ 1260524 w 1707534"/>
              <a:gd name="connsiteY61" fmla="*/ 31501 h 320943"/>
              <a:gd name="connsiteX62" fmla="*/ 1277849 w 1707534"/>
              <a:gd name="connsiteY62" fmla="*/ 14247 h 320943"/>
              <a:gd name="connsiteX63" fmla="*/ 1293355 w 1707534"/>
              <a:gd name="connsiteY63" fmla="*/ 15751 h 320943"/>
              <a:gd name="connsiteX64" fmla="*/ 1326187 w 1707534"/>
              <a:gd name="connsiteY64" fmla="*/ 0 h 3209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1707534" h="320943">
                <a:moveTo>
                  <a:pt x="1326187" y="0"/>
                </a:moveTo>
                <a:lnTo>
                  <a:pt x="1341693" y="1504"/>
                </a:lnTo>
                <a:lnTo>
                  <a:pt x="1372706" y="4511"/>
                </a:lnTo>
                <a:lnTo>
                  <a:pt x="1417407" y="27778"/>
                </a:lnTo>
                <a:lnTo>
                  <a:pt x="1463927" y="32288"/>
                </a:lnTo>
                <a:lnTo>
                  <a:pt x="1508628" y="55555"/>
                </a:lnTo>
                <a:lnTo>
                  <a:pt x="1580705" y="119342"/>
                </a:lnTo>
                <a:lnTo>
                  <a:pt x="1666469" y="203390"/>
                </a:lnTo>
                <a:lnTo>
                  <a:pt x="1695664" y="225153"/>
                </a:lnTo>
                <a:lnTo>
                  <a:pt x="1707534" y="264170"/>
                </a:lnTo>
                <a:lnTo>
                  <a:pt x="1705715" y="282927"/>
                </a:lnTo>
                <a:lnTo>
                  <a:pt x="1695633" y="301893"/>
                </a:lnTo>
                <a:lnTo>
                  <a:pt x="1328696" y="297008"/>
                </a:lnTo>
                <a:lnTo>
                  <a:pt x="1329922" y="284359"/>
                </a:lnTo>
                <a:lnTo>
                  <a:pt x="1316234" y="264099"/>
                </a:lnTo>
                <a:lnTo>
                  <a:pt x="1300728" y="262595"/>
                </a:lnTo>
                <a:lnTo>
                  <a:pt x="1269715" y="259588"/>
                </a:lnTo>
                <a:lnTo>
                  <a:pt x="1223195" y="255078"/>
                </a:lnTo>
                <a:lnTo>
                  <a:pt x="1176676" y="250568"/>
                </a:lnTo>
                <a:lnTo>
                  <a:pt x="1114650" y="244555"/>
                </a:lnTo>
                <a:lnTo>
                  <a:pt x="1052623" y="238541"/>
                </a:lnTo>
                <a:lnTo>
                  <a:pt x="973272" y="249781"/>
                </a:lnTo>
                <a:lnTo>
                  <a:pt x="895740" y="242264"/>
                </a:lnTo>
                <a:lnTo>
                  <a:pt x="816389" y="253504"/>
                </a:lnTo>
                <a:lnTo>
                  <a:pt x="721532" y="263241"/>
                </a:lnTo>
                <a:lnTo>
                  <a:pt x="626674" y="272977"/>
                </a:lnTo>
                <a:lnTo>
                  <a:pt x="498985" y="298464"/>
                </a:lnTo>
                <a:lnTo>
                  <a:pt x="450647" y="312711"/>
                </a:lnTo>
                <a:lnTo>
                  <a:pt x="388621" y="306697"/>
                </a:lnTo>
                <a:lnTo>
                  <a:pt x="340283" y="320943"/>
                </a:lnTo>
                <a:lnTo>
                  <a:pt x="293763" y="316433"/>
                </a:lnTo>
                <a:lnTo>
                  <a:pt x="262751" y="313426"/>
                </a:lnTo>
                <a:lnTo>
                  <a:pt x="231737" y="310419"/>
                </a:lnTo>
                <a:lnTo>
                  <a:pt x="216231" y="308916"/>
                </a:lnTo>
                <a:lnTo>
                  <a:pt x="200725" y="307413"/>
                </a:lnTo>
                <a:lnTo>
                  <a:pt x="171530" y="285650"/>
                </a:lnTo>
                <a:lnTo>
                  <a:pt x="126829" y="262382"/>
                </a:lnTo>
                <a:lnTo>
                  <a:pt x="68440" y="218855"/>
                </a:lnTo>
                <a:lnTo>
                  <a:pt x="39246" y="197092"/>
                </a:lnTo>
                <a:lnTo>
                  <a:pt x="11869" y="156571"/>
                </a:lnTo>
                <a:lnTo>
                  <a:pt x="0" y="117555"/>
                </a:lnTo>
                <a:lnTo>
                  <a:pt x="3637" y="80041"/>
                </a:lnTo>
                <a:lnTo>
                  <a:pt x="81170" y="87557"/>
                </a:lnTo>
                <a:lnTo>
                  <a:pt x="174208" y="96578"/>
                </a:lnTo>
                <a:lnTo>
                  <a:pt x="269067" y="86841"/>
                </a:lnTo>
                <a:lnTo>
                  <a:pt x="362105" y="95861"/>
                </a:lnTo>
                <a:lnTo>
                  <a:pt x="408624" y="100371"/>
                </a:lnTo>
                <a:lnTo>
                  <a:pt x="456963" y="86126"/>
                </a:lnTo>
                <a:lnTo>
                  <a:pt x="518989" y="92139"/>
                </a:lnTo>
                <a:lnTo>
                  <a:pt x="581015" y="98153"/>
                </a:lnTo>
                <a:lnTo>
                  <a:pt x="644860" y="85409"/>
                </a:lnTo>
                <a:lnTo>
                  <a:pt x="722392" y="92926"/>
                </a:lnTo>
                <a:lnTo>
                  <a:pt x="801743" y="81686"/>
                </a:lnTo>
                <a:lnTo>
                  <a:pt x="881094" y="70446"/>
                </a:lnTo>
                <a:lnTo>
                  <a:pt x="958626" y="77963"/>
                </a:lnTo>
                <a:lnTo>
                  <a:pt x="1037977" y="66724"/>
                </a:lnTo>
                <a:lnTo>
                  <a:pt x="1100004" y="72737"/>
                </a:lnTo>
                <a:lnTo>
                  <a:pt x="1148341" y="58490"/>
                </a:lnTo>
                <a:lnTo>
                  <a:pt x="1194861" y="63001"/>
                </a:lnTo>
                <a:lnTo>
                  <a:pt x="1227692" y="47250"/>
                </a:lnTo>
                <a:lnTo>
                  <a:pt x="1245017" y="29998"/>
                </a:lnTo>
                <a:lnTo>
                  <a:pt x="1260524" y="31501"/>
                </a:lnTo>
                <a:lnTo>
                  <a:pt x="1277849" y="14247"/>
                </a:lnTo>
                <a:lnTo>
                  <a:pt x="1293355" y="15751"/>
                </a:lnTo>
                <a:lnTo>
                  <a:pt x="132618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xmlns="" id="{C7E70639-110E-40FD-9488-1B780FC17905}"/>
              </a:ext>
            </a:extLst>
          </p:cNvPr>
          <p:cNvSpPr/>
          <p:nvPr/>
        </p:nvSpPr>
        <p:spPr>
          <a:xfrm rot="21267742">
            <a:off x="1602062" y="1155643"/>
            <a:ext cx="1860290" cy="226506"/>
          </a:xfrm>
          <a:custGeom>
            <a:avLst/>
            <a:gdLst>
              <a:gd name="connsiteX0" fmla="*/ 1523175 w 1860290"/>
              <a:gd name="connsiteY0" fmla="*/ 0 h 226506"/>
              <a:gd name="connsiteX1" fmla="*/ 1538681 w 1860290"/>
              <a:gd name="connsiteY1" fmla="*/ 1503 h 226506"/>
              <a:gd name="connsiteX2" fmla="*/ 1569694 w 1860290"/>
              <a:gd name="connsiteY2" fmla="*/ 4510 h 226506"/>
              <a:gd name="connsiteX3" fmla="*/ 1600707 w 1860290"/>
              <a:gd name="connsiteY3" fmla="*/ 7517 h 226506"/>
              <a:gd name="connsiteX4" fmla="*/ 1631720 w 1860290"/>
              <a:gd name="connsiteY4" fmla="*/ 10523 h 226506"/>
              <a:gd name="connsiteX5" fmla="*/ 1660914 w 1860290"/>
              <a:gd name="connsiteY5" fmla="*/ 32287 h 226506"/>
              <a:gd name="connsiteX6" fmla="*/ 1705615 w 1860290"/>
              <a:gd name="connsiteY6" fmla="*/ 55555 h 226506"/>
              <a:gd name="connsiteX7" fmla="*/ 1762186 w 1860290"/>
              <a:gd name="connsiteY7" fmla="*/ 117838 h 226506"/>
              <a:gd name="connsiteX8" fmla="*/ 1820574 w 1860290"/>
              <a:gd name="connsiteY8" fmla="*/ 161365 h 226506"/>
              <a:gd name="connsiteX9" fmla="*/ 1847951 w 1860290"/>
              <a:gd name="connsiteY9" fmla="*/ 201886 h 226506"/>
              <a:gd name="connsiteX10" fmla="*/ 1860290 w 1860290"/>
              <a:gd name="connsiteY10" fmla="*/ 220149 h 226506"/>
              <a:gd name="connsiteX11" fmla="*/ 1485562 w 1860290"/>
              <a:gd name="connsiteY11" fmla="*/ 226506 h 226506"/>
              <a:gd name="connsiteX12" fmla="*/ 1485845 w 1860290"/>
              <a:gd name="connsiteY12" fmla="*/ 223578 h 226506"/>
              <a:gd name="connsiteX13" fmla="*/ 1472158 w 1860290"/>
              <a:gd name="connsiteY13" fmla="*/ 203318 h 226506"/>
              <a:gd name="connsiteX14" fmla="*/ 1441145 w 1860290"/>
              <a:gd name="connsiteY14" fmla="*/ 200311 h 226506"/>
              <a:gd name="connsiteX15" fmla="*/ 1425639 w 1860290"/>
              <a:gd name="connsiteY15" fmla="*/ 198807 h 226506"/>
              <a:gd name="connsiteX16" fmla="*/ 1394625 w 1860290"/>
              <a:gd name="connsiteY16" fmla="*/ 195801 h 226506"/>
              <a:gd name="connsiteX17" fmla="*/ 1363613 w 1860290"/>
              <a:gd name="connsiteY17" fmla="*/ 192794 h 226506"/>
              <a:gd name="connsiteX18" fmla="*/ 1317093 w 1860290"/>
              <a:gd name="connsiteY18" fmla="*/ 188284 h 226506"/>
              <a:gd name="connsiteX19" fmla="*/ 1284262 w 1860290"/>
              <a:gd name="connsiteY19" fmla="*/ 204034 h 226506"/>
              <a:gd name="connsiteX20" fmla="*/ 1253249 w 1860290"/>
              <a:gd name="connsiteY20" fmla="*/ 201027 h 226506"/>
              <a:gd name="connsiteX21" fmla="*/ 1206729 w 1860290"/>
              <a:gd name="connsiteY21" fmla="*/ 196517 h 226506"/>
              <a:gd name="connsiteX22" fmla="*/ 1175717 w 1860290"/>
              <a:gd name="connsiteY22" fmla="*/ 193510 h 226506"/>
              <a:gd name="connsiteX23" fmla="*/ 1129197 w 1860290"/>
              <a:gd name="connsiteY23" fmla="*/ 189000 h 226506"/>
              <a:gd name="connsiteX24" fmla="*/ 1065352 w 1860290"/>
              <a:gd name="connsiteY24" fmla="*/ 201744 h 226506"/>
              <a:gd name="connsiteX25" fmla="*/ 1003326 w 1860290"/>
              <a:gd name="connsiteY25" fmla="*/ 195730 h 226506"/>
              <a:gd name="connsiteX26" fmla="*/ 941301 w 1860290"/>
              <a:gd name="connsiteY26" fmla="*/ 189717 h 226506"/>
              <a:gd name="connsiteX27" fmla="*/ 861950 w 1860290"/>
              <a:gd name="connsiteY27" fmla="*/ 200956 h 226506"/>
              <a:gd name="connsiteX28" fmla="*/ 768911 w 1860290"/>
              <a:gd name="connsiteY28" fmla="*/ 191935 h 226506"/>
              <a:gd name="connsiteX29" fmla="*/ 689560 w 1860290"/>
              <a:gd name="connsiteY29" fmla="*/ 203176 h 226506"/>
              <a:gd name="connsiteX30" fmla="*/ 581014 w 1860290"/>
              <a:gd name="connsiteY30" fmla="*/ 192652 h 226506"/>
              <a:gd name="connsiteX31" fmla="*/ 486157 w 1860290"/>
              <a:gd name="connsiteY31" fmla="*/ 202389 h 226506"/>
              <a:gd name="connsiteX32" fmla="*/ 377612 w 1860290"/>
              <a:gd name="connsiteY32" fmla="*/ 191865 h 226506"/>
              <a:gd name="connsiteX33" fmla="*/ 267247 w 1860290"/>
              <a:gd name="connsiteY33" fmla="*/ 200098 h 226506"/>
              <a:gd name="connsiteX34" fmla="*/ 141377 w 1860290"/>
              <a:gd name="connsiteY34" fmla="*/ 206827 h 226506"/>
              <a:gd name="connsiteX35" fmla="*/ 0 w 1860290"/>
              <a:gd name="connsiteY35" fmla="*/ 212054 h 226506"/>
              <a:gd name="connsiteX36" fmla="*/ 18185 w 1860290"/>
              <a:gd name="connsiteY36" fmla="*/ 24486 h 226506"/>
              <a:gd name="connsiteX37" fmla="*/ 64705 w 1860290"/>
              <a:gd name="connsiteY37" fmla="*/ 28996 h 226506"/>
              <a:gd name="connsiteX38" fmla="*/ 126730 w 1860290"/>
              <a:gd name="connsiteY38" fmla="*/ 35010 h 226506"/>
              <a:gd name="connsiteX39" fmla="*/ 204263 w 1860290"/>
              <a:gd name="connsiteY39" fmla="*/ 42527 h 226506"/>
              <a:gd name="connsiteX40" fmla="*/ 283614 w 1860290"/>
              <a:gd name="connsiteY40" fmla="*/ 31287 h 226506"/>
              <a:gd name="connsiteX41" fmla="*/ 376652 w 1860290"/>
              <a:gd name="connsiteY41" fmla="*/ 40307 h 226506"/>
              <a:gd name="connsiteX42" fmla="*/ 469692 w 1860290"/>
              <a:gd name="connsiteY42" fmla="*/ 49327 h 226506"/>
              <a:gd name="connsiteX43" fmla="*/ 595562 w 1860290"/>
              <a:gd name="connsiteY43" fmla="*/ 42597 h 226506"/>
              <a:gd name="connsiteX44" fmla="*/ 721433 w 1860290"/>
              <a:gd name="connsiteY44" fmla="*/ 35867 h 226506"/>
              <a:gd name="connsiteX45" fmla="*/ 845484 w 1860290"/>
              <a:gd name="connsiteY45" fmla="*/ 47895 h 226506"/>
              <a:gd name="connsiteX46" fmla="*/ 955849 w 1860290"/>
              <a:gd name="connsiteY46" fmla="*/ 39662 h 226506"/>
              <a:gd name="connsiteX47" fmla="*/ 1064394 w 1860290"/>
              <a:gd name="connsiteY47" fmla="*/ 50186 h 226506"/>
              <a:gd name="connsiteX48" fmla="*/ 1143745 w 1860290"/>
              <a:gd name="connsiteY48" fmla="*/ 38946 h 226506"/>
              <a:gd name="connsiteX49" fmla="*/ 1221277 w 1860290"/>
              <a:gd name="connsiteY49" fmla="*/ 46463 h 226506"/>
              <a:gd name="connsiteX50" fmla="*/ 1283303 w 1860290"/>
              <a:gd name="connsiteY50" fmla="*/ 52476 h 226506"/>
              <a:gd name="connsiteX51" fmla="*/ 1331641 w 1860290"/>
              <a:gd name="connsiteY51" fmla="*/ 38229 h 226506"/>
              <a:gd name="connsiteX52" fmla="*/ 1362654 w 1860290"/>
              <a:gd name="connsiteY52" fmla="*/ 41236 h 226506"/>
              <a:gd name="connsiteX53" fmla="*/ 1409173 w 1860290"/>
              <a:gd name="connsiteY53" fmla="*/ 45746 h 226506"/>
              <a:gd name="connsiteX54" fmla="*/ 1457512 w 1860290"/>
              <a:gd name="connsiteY54" fmla="*/ 31500 h 226506"/>
              <a:gd name="connsiteX55" fmla="*/ 1490343 w 1860290"/>
              <a:gd name="connsiteY55" fmla="*/ 15750 h 226506"/>
              <a:gd name="connsiteX56" fmla="*/ 1521356 w 1860290"/>
              <a:gd name="connsiteY56" fmla="*/ 18757 h 226506"/>
              <a:gd name="connsiteX57" fmla="*/ 1523175 w 1860290"/>
              <a:gd name="connsiteY57" fmla="*/ 0 h 2265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860290" h="226506">
                <a:moveTo>
                  <a:pt x="1523175" y="0"/>
                </a:moveTo>
                <a:lnTo>
                  <a:pt x="1538681" y="1503"/>
                </a:lnTo>
                <a:lnTo>
                  <a:pt x="1569694" y="4510"/>
                </a:lnTo>
                <a:lnTo>
                  <a:pt x="1600707" y="7517"/>
                </a:lnTo>
                <a:lnTo>
                  <a:pt x="1631720" y="10523"/>
                </a:lnTo>
                <a:lnTo>
                  <a:pt x="1660914" y="32287"/>
                </a:lnTo>
                <a:lnTo>
                  <a:pt x="1705615" y="55555"/>
                </a:lnTo>
                <a:lnTo>
                  <a:pt x="1762186" y="117838"/>
                </a:lnTo>
                <a:lnTo>
                  <a:pt x="1820574" y="161365"/>
                </a:lnTo>
                <a:lnTo>
                  <a:pt x="1847951" y="201886"/>
                </a:lnTo>
                <a:lnTo>
                  <a:pt x="1860290" y="220149"/>
                </a:lnTo>
                <a:lnTo>
                  <a:pt x="1485562" y="226506"/>
                </a:lnTo>
                <a:lnTo>
                  <a:pt x="1485845" y="223578"/>
                </a:lnTo>
                <a:lnTo>
                  <a:pt x="1472158" y="203318"/>
                </a:lnTo>
                <a:lnTo>
                  <a:pt x="1441145" y="200311"/>
                </a:lnTo>
                <a:lnTo>
                  <a:pt x="1425639" y="198807"/>
                </a:lnTo>
                <a:lnTo>
                  <a:pt x="1394625" y="195801"/>
                </a:lnTo>
                <a:lnTo>
                  <a:pt x="1363613" y="192794"/>
                </a:lnTo>
                <a:lnTo>
                  <a:pt x="1317093" y="188284"/>
                </a:lnTo>
                <a:lnTo>
                  <a:pt x="1284262" y="204034"/>
                </a:lnTo>
                <a:lnTo>
                  <a:pt x="1253249" y="201027"/>
                </a:lnTo>
                <a:lnTo>
                  <a:pt x="1206729" y="196517"/>
                </a:lnTo>
                <a:lnTo>
                  <a:pt x="1175717" y="193510"/>
                </a:lnTo>
                <a:lnTo>
                  <a:pt x="1129197" y="189000"/>
                </a:lnTo>
                <a:lnTo>
                  <a:pt x="1065352" y="201744"/>
                </a:lnTo>
                <a:lnTo>
                  <a:pt x="1003326" y="195730"/>
                </a:lnTo>
                <a:lnTo>
                  <a:pt x="941301" y="189717"/>
                </a:lnTo>
                <a:lnTo>
                  <a:pt x="861950" y="200956"/>
                </a:lnTo>
                <a:lnTo>
                  <a:pt x="768911" y="191935"/>
                </a:lnTo>
                <a:lnTo>
                  <a:pt x="689560" y="203176"/>
                </a:lnTo>
                <a:lnTo>
                  <a:pt x="581014" y="192652"/>
                </a:lnTo>
                <a:lnTo>
                  <a:pt x="486157" y="202389"/>
                </a:lnTo>
                <a:lnTo>
                  <a:pt x="377612" y="191865"/>
                </a:lnTo>
                <a:lnTo>
                  <a:pt x="267247" y="200098"/>
                </a:lnTo>
                <a:lnTo>
                  <a:pt x="141377" y="206827"/>
                </a:lnTo>
                <a:lnTo>
                  <a:pt x="0" y="212054"/>
                </a:lnTo>
                <a:lnTo>
                  <a:pt x="18185" y="24486"/>
                </a:lnTo>
                <a:lnTo>
                  <a:pt x="64705" y="28996"/>
                </a:lnTo>
                <a:lnTo>
                  <a:pt x="126730" y="35010"/>
                </a:lnTo>
                <a:lnTo>
                  <a:pt x="204263" y="42527"/>
                </a:lnTo>
                <a:lnTo>
                  <a:pt x="283614" y="31287"/>
                </a:lnTo>
                <a:lnTo>
                  <a:pt x="376652" y="40307"/>
                </a:lnTo>
                <a:lnTo>
                  <a:pt x="469692" y="49327"/>
                </a:lnTo>
                <a:lnTo>
                  <a:pt x="595562" y="42597"/>
                </a:lnTo>
                <a:lnTo>
                  <a:pt x="721433" y="35867"/>
                </a:lnTo>
                <a:lnTo>
                  <a:pt x="845484" y="47895"/>
                </a:lnTo>
                <a:lnTo>
                  <a:pt x="955849" y="39662"/>
                </a:lnTo>
                <a:lnTo>
                  <a:pt x="1064394" y="50186"/>
                </a:lnTo>
                <a:lnTo>
                  <a:pt x="1143745" y="38946"/>
                </a:lnTo>
                <a:lnTo>
                  <a:pt x="1221277" y="46463"/>
                </a:lnTo>
                <a:lnTo>
                  <a:pt x="1283303" y="52476"/>
                </a:lnTo>
                <a:lnTo>
                  <a:pt x="1331641" y="38229"/>
                </a:lnTo>
                <a:lnTo>
                  <a:pt x="1362654" y="41236"/>
                </a:lnTo>
                <a:lnTo>
                  <a:pt x="1409173" y="45746"/>
                </a:lnTo>
                <a:lnTo>
                  <a:pt x="1457512" y="31500"/>
                </a:lnTo>
                <a:lnTo>
                  <a:pt x="1490343" y="15750"/>
                </a:lnTo>
                <a:lnTo>
                  <a:pt x="1521356" y="18757"/>
                </a:lnTo>
                <a:lnTo>
                  <a:pt x="152317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xmlns="" id="{0A107FA9-BE4C-4089-8FEB-D9D55743B90D}"/>
              </a:ext>
            </a:extLst>
          </p:cNvPr>
          <p:cNvSpPr/>
          <p:nvPr/>
        </p:nvSpPr>
        <p:spPr>
          <a:xfrm rot="21267742">
            <a:off x="5403979" y="1146119"/>
            <a:ext cx="1341791" cy="241405"/>
          </a:xfrm>
          <a:custGeom>
            <a:avLst/>
            <a:gdLst>
              <a:gd name="connsiteX0" fmla="*/ 1025150 w 1341791"/>
              <a:gd name="connsiteY0" fmla="*/ 0 h 241405"/>
              <a:gd name="connsiteX1" fmla="*/ 1040657 w 1341791"/>
              <a:gd name="connsiteY1" fmla="*/ 1503 h 241405"/>
              <a:gd name="connsiteX2" fmla="*/ 1056164 w 1341791"/>
              <a:gd name="connsiteY2" fmla="*/ 3007 h 241405"/>
              <a:gd name="connsiteX3" fmla="*/ 1071670 w 1341791"/>
              <a:gd name="connsiteY3" fmla="*/ 4510 h 241405"/>
              <a:gd name="connsiteX4" fmla="*/ 1102683 w 1341791"/>
              <a:gd name="connsiteY4" fmla="*/ 7517 h 241405"/>
              <a:gd name="connsiteX5" fmla="*/ 1133696 w 1341791"/>
              <a:gd name="connsiteY5" fmla="*/ 10524 h 241405"/>
              <a:gd name="connsiteX6" fmla="*/ 1162890 w 1341791"/>
              <a:gd name="connsiteY6" fmla="*/ 32287 h 241405"/>
              <a:gd name="connsiteX7" fmla="*/ 1223098 w 1341791"/>
              <a:gd name="connsiteY7" fmla="*/ 57058 h 241405"/>
              <a:gd name="connsiteX8" fmla="*/ 1252293 w 1341791"/>
              <a:gd name="connsiteY8" fmla="*/ 78821 h 241405"/>
              <a:gd name="connsiteX9" fmla="*/ 1281487 w 1341791"/>
              <a:gd name="connsiteY9" fmla="*/ 100585 h 241405"/>
              <a:gd name="connsiteX10" fmla="*/ 1310681 w 1341791"/>
              <a:gd name="connsiteY10" fmla="*/ 122348 h 241405"/>
              <a:gd name="connsiteX11" fmla="*/ 1339876 w 1341791"/>
              <a:gd name="connsiteY11" fmla="*/ 144111 h 241405"/>
              <a:gd name="connsiteX12" fmla="*/ 1341791 w 1341791"/>
              <a:gd name="connsiteY12" fmla="*/ 145538 h 241405"/>
              <a:gd name="connsiteX13" fmla="*/ 1025851 w 1341791"/>
              <a:gd name="connsiteY13" fmla="*/ 194071 h 241405"/>
              <a:gd name="connsiteX14" fmla="*/ 1022472 w 1341791"/>
              <a:gd name="connsiteY14" fmla="*/ 189071 h 241405"/>
              <a:gd name="connsiteX15" fmla="*/ 1008784 w 1341791"/>
              <a:gd name="connsiteY15" fmla="*/ 168811 h 241405"/>
              <a:gd name="connsiteX16" fmla="*/ 977771 w 1341791"/>
              <a:gd name="connsiteY16" fmla="*/ 165805 h 241405"/>
              <a:gd name="connsiteX17" fmla="*/ 929433 w 1341791"/>
              <a:gd name="connsiteY17" fmla="*/ 180050 h 241405"/>
              <a:gd name="connsiteX18" fmla="*/ 867407 w 1341791"/>
              <a:gd name="connsiteY18" fmla="*/ 174037 h 241405"/>
              <a:gd name="connsiteX19" fmla="*/ 851900 w 1341791"/>
              <a:gd name="connsiteY19" fmla="*/ 172533 h 241405"/>
              <a:gd name="connsiteX20" fmla="*/ 834575 w 1341791"/>
              <a:gd name="connsiteY20" fmla="*/ 189787 h 241405"/>
              <a:gd name="connsiteX21" fmla="*/ 803562 w 1341791"/>
              <a:gd name="connsiteY21" fmla="*/ 186780 h 241405"/>
              <a:gd name="connsiteX22" fmla="*/ 772549 w 1341791"/>
              <a:gd name="connsiteY22" fmla="*/ 183774 h 241405"/>
              <a:gd name="connsiteX23" fmla="*/ 739718 w 1341791"/>
              <a:gd name="connsiteY23" fmla="*/ 199524 h 241405"/>
              <a:gd name="connsiteX24" fmla="*/ 693198 w 1341791"/>
              <a:gd name="connsiteY24" fmla="*/ 195014 h 241405"/>
              <a:gd name="connsiteX25" fmla="*/ 646678 w 1341791"/>
              <a:gd name="connsiteY25" fmla="*/ 190504 h 241405"/>
              <a:gd name="connsiteX26" fmla="*/ 598341 w 1341791"/>
              <a:gd name="connsiteY26" fmla="*/ 204751 h 241405"/>
              <a:gd name="connsiteX27" fmla="*/ 536315 w 1341791"/>
              <a:gd name="connsiteY27" fmla="*/ 198737 h 241405"/>
              <a:gd name="connsiteX28" fmla="*/ 472470 w 1341791"/>
              <a:gd name="connsiteY28" fmla="*/ 211479 h 241405"/>
              <a:gd name="connsiteX29" fmla="*/ 410444 w 1341791"/>
              <a:gd name="connsiteY29" fmla="*/ 205466 h 241405"/>
              <a:gd name="connsiteX30" fmla="*/ 331093 w 1341791"/>
              <a:gd name="connsiteY30" fmla="*/ 216706 h 241405"/>
              <a:gd name="connsiteX31" fmla="*/ 267248 w 1341791"/>
              <a:gd name="connsiteY31" fmla="*/ 229449 h 241405"/>
              <a:gd name="connsiteX32" fmla="*/ 174210 w 1341791"/>
              <a:gd name="connsiteY32" fmla="*/ 220429 h 241405"/>
              <a:gd name="connsiteX33" fmla="*/ 94859 w 1341791"/>
              <a:gd name="connsiteY33" fmla="*/ 231669 h 241405"/>
              <a:gd name="connsiteX34" fmla="*/ 0 w 1341791"/>
              <a:gd name="connsiteY34" fmla="*/ 241405 h 241405"/>
              <a:gd name="connsiteX35" fmla="*/ 18185 w 1341791"/>
              <a:gd name="connsiteY35" fmla="*/ 53837 h 241405"/>
              <a:gd name="connsiteX36" fmla="*/ 111225 w 1341791"/>
              <a:gd name="connsiteY36" fmla="*/ 62858 h 241405"/>
              <a:gd name="connsiteX37" fmla="*/ 219770 w 1341791"/>
              <a:gd name="connsiteY37" fmla="*/ 73382 h 241405"/>
              <a:gd name="connsiteX38" fmla="*/ 266290 w 1341791"/>
              <a:gd name="connsiteY38" fmla="*/ 77892 h 241405"/>
              <a:gd name="connsiteX39" fmla="*/ 330135 w 1341791"/>
              <a:gd name="connsiteY39" fmla="*/ 65148 h 241405"/>
              <a:gd name="connsiteX40" fmla="*/ 407667 w 1341791"/>
              <a:gd name="connsiteY40" fmla="*/ 72665 h 241405"/>
              <a:gd name="connsiteX41" fmla="*/ 471512 w 1341791"/>
              <a:gd name="connsiteY41" fmla="*/ 59922 h 241405"/>
              <a:gd name="connsiteX42" fmla="*/ 549044 w 1341791"/>
              <a:gd name="connsiteY42" fmla="*/ 67439 h 241405"/>
              <a:gd name="connsiteX43" fmla="*/ 612889 w 1341791"/>
              <a:gd name="connsiteY43" fmla="*/ 54696 h 241405"/>
              <a:gd name="connsiteX44" fmla="*/ 674914 w 1341791"/>
              <a:gd name="connsiteY44" fmla="*/ 60710 h 241405"/>
              <a:gd name="connsiteX45" fmla="*/ 723253 w 1341791"/>
              <a:gd name="connsiteY45" fmla="*/ 46463 h 241405"/>
              <a:gd name="connsiteX46" fmla="*/ 769772 w 1341791"/>
              <a:gd name="connsiteY46" fmla="*/ 50973 h 241405"/>
              <a:gd name="connsiteX47" fmla="*/ 816291 w 1341791"/>
              <a:gd name="connsiteY47" fmla="*/ 55483 h 241405"/>
              <a:gd name="connsiteX48" fmla="*/ 849123 w 1341791"/>
              <a:gd name="connsiteY48" fmla="*/ 39733 h 241405"/>
              <a:gd name="connsiteX49" fmla="*/ 880136 w 1341791"/>
              <a:gd name="connsiteY49" fmla="*/ 42739 h 241405"/>
              <a:gd name="connsiteX50" fmla="*/ 943981 w 1341791"/>
              <a:gd name="connsiteY50" fmla="*/ 29997 h 241405"/>
              <a:gd name="connsiteX51" fmla="*/ 992319 w 1341791"/>
              <a:gd name="connsiteY51" fmla="*/ 15750 h 241405"/>
              <a:gd name="connsiteX52" fmla="*/ 1007825 w 1341791"/>
              <a:gd name="connsiteY52" fmla="*/ 17254 h 241405"/>
              <a:gd name="connsiteX53" fmla="*/ 1025150 w 1341791"/>
              <a:gd name="connsiteY53" fmla="*/ 0 h 241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341791" h="241405">
                <a:moveTo>
                  <a:pt x="1025150" y="0"/>
                </a:moveTo>
                <a:lnTo>
                  <a:pt x="1040657" y="1503"/>
                </a:lnTo>
                <a:lnTo>
                  <a:pt x="1056164" y="3007"/>
                </a:lnTo>
                <a:lnTo>
                  <a:pt x="1071670" y="4510"/>
                </a:lnTo>
                <a:lnTo>
                  <a:pt x="1102683" y="7517"/>
                </a:lnTo>
                <a:lnTo>
                  <a:pt x="1133696" y="10524"/>
                </a:lnTo>
                <a:lnTo>
                  <a:pt x="1162890" y="32287"/>
                </a:lnTo>
                <a:lnTo>
                  <a:pt x="1223098" y="57058"/>
                </a:lnTo>
                <a:lnTo>
                  <a:pt x="1252293" y="78821"/>
                </a:lnTo>
                <a:lnTo>
                  <a:pt x="1281487" y="100585"/>
                </a:lnTo>
                <a:lnTo>
                  <a:pt x="1310681" y="122348"/>
                </a:lnTo>
                <a:lnTo>
                  <a:pt x="1339876" y="144111"/>
                </a:lnTo>
                <a:lnTo>
                  <a:pt x="1341791" y="145538"/>
                </a:lnTo>
                <a:lnTo>
                  <a:pt x="1025851" y="194071"/>
                </a:lnTo>
                <a:lnTo>
                  <a:pt x="1022472" y="189071"/>
                </a:lnTo>
                <a:lnTo>
                  <a:pt x="1008784" y="168811"/>
                </a:lnTo>
                <a:lnTo>
                  <a:pt x="977771" y="165805"/>
                </a:lnTo>
                <a:lnTo>
                  <a:pt x="929433" y="180050"/>
                </a:lnTo>
                <a:lnTo>
                  <a:pt x="867407" y="174037"/>
                </a:lnTo>
                <a:lnTo>
                  <a:pt x="851900" y="172533"/>
                </a:lnTo>
                <a:lnTo>
                  <a:pt x="834575" y="189787"/>
                </a:lnTo>
                <a:lnTo>
                  <a:pt x="803562" y="186780"/>
                </a:lnTo>
                <a:lnTo>
                  <a:pt x="772549" y="183774"/>
                </a:lnTo>
                <a:lnTo>
                  <a:pt x="739718" y="199524"/>
                </a:lnTo>
                <a:lnTo>
                  <a:pt x="693198" y="195014"/>
                </a:lnTo>
                <a:lnTo>
                  <a:pt x="646678" y="190504"/>
                </a:lnTo>
                <a:lnTo>
                  <a:pt x="598341" y="204751"/>
                </a:lnTo>
                <a:lnTo>
                  <a:pt x="536315" y="198737"/>
                </a:lnTo>
                <a:lnTo>
                  <a:pt x="472470" y="211479"/>
                </a:lnTo>
                <a:lnTo>
                  <a:pt x="410444" y="205466"/>
                </a:lnTo>
                <a:lnTo>
                  <a:pt x="331093" y="216706"/>
                </a:lnTo>
                <a:lnTo>
                  <a:pt x="267248" y="229449"/>
                </a:lnTo>
                <a:lnTo>
                  <a:pt x="174210" y="220429"/>
                </a:lnTo>
                <a:lnTo>
                  <a:pt x="94859" y="231669"/>
                </a:lnTo>
                <a:lnTo>
                  <a:pt x="0" y="241405"/>
                </a:lnTo>
                <a:lnTo>
                  <a:pt x="18185" y="53837"/>
                </a:lnTo>
                <a:lnTo>
                  <a:pt x="111225" y="62858"/>
                </a:lnTo>
                <a:lnTo>
                  <a:pt x="219770" y="73382"/>
                </a:lnTo>
                <a:lnTo>
                  <a:pt x="266290" y="77892"/>
                </a:lnTo>
                <a:lnTo>
                  <a:pt x="330135" y="65148"/>
                </a:lnTo>
                <a:lnTo>
                  <a:pt x="407667" y="72665"/>
                </a:lnTo>
                <a:lnTo>
                  <a:pt x="471512" y="59922"/>
                </a:lnTo>
                <a:lnTo>
                  <a:pt x="549044" y="67439"/>
                </a:lnTo>
                <a:lnTo>
                  <a:pt x="612889" y="54696"/>
                </a:lnTo>
                <a:lnTo>
                  <a:pt x="674914" y="60710"/>
                </a:lnTo>
                <a:lnTo>
                  <a:pt x="723253" y="46463"/>
                </a:lnTo>
                <a:lnTo>
                  <a:pt x="769772" y="50973"/>
                </a:lnTo>
                <a:lnTo>
                  <a:pt x="816291" y="55483"/>
                </a:lnTo>
                <a:lnTo>
                  <a:pt x="849123" y="39733"/>
                </a:lnTo>
                <a:lnTo>
                  <a:pt x="880136" y="42739"/>
                </a:lnTo>
                <a:lnTo>
                  <a:pt x="943981" y="29997"/>
                </a:lnTo>
                <a:lnTo>
                  <a:pt x="992319" y="15750"/>
                </a:lnTo>
                <a:lnTo>
                  <a:pt x="1007825" y="17254"/>
                </a:lnTo>
                <a:lnTo>
                  <a:pt x="102515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xmlns="" id="{00B168CB-55CA-4A91-A0C5-9D431390BDE1}"/>
              </a:ext>
            </a:extLst>
          </p:cNvPr>
          <p:cNvSpPr/>
          <p:nvPr/>
        </p:nvSpPr>
        <p:spPr>
          <a:xfrm rot="21267742">
            <a:off x="9529487" y="2450587"/>
            <a:ext cx="456568" cy="531274"/>
          </a:xfrm>
          <a:custGeom>
            <a:avLst/>
            <a:gdLst>
              <a:gd name="connsiteX0" fmla="*/ 5455 w 456568"/>
              <a:gd name="connsiteY0" fmla="*/ 0 h 531274"/>
              <a:gd name="connsiteX1" fmla="*/ 20962 w 456568"/>
              <a:gd name="connsiteY1" fmla="*/ 1503 h 531274"/>
              <a:gd name="connsiteX2" fmla="*/ 36468 w 456568"/>
              <a:gd name="connsiteY2" fmla="*/ 3006 h 531274"/>
              <a:gd name="connsiteX3" fmla="*/ 67480 w 456568"/>
              <a:gd name="connsiteY3" fmla="*/ 6013 h 531274"/>
              <a:gd name="connsiteX4" fmla="*/ 98494 w 456568"/>
              <a:gd name="connsiteY4" fmla="*/ 9020 h 531274"/>
              <a:gd name="connsiteX5" fmla="*/ 127688 w 456568"/>
              <a:gd name="connsiteY5" fmla="*/ 30784 h 531274"/>
              <a:gd name="connsiteX6" fmla="*/ 174208 w 456568"/>
              <a:gd name="connsiteY6" fmla="*/ 35294 h 531274"/>
              <a:gd name="connsiteX7" fmla="*/ 218909 w 456568"/>
              <a:gd name="connsiteY7" fmla="*/ 58560 h 531274"/>
              <a:gd name="connsiteX8" fmla="*/ 280935 w 456568"/>
              <a:gd name="connsiteY8" fmla="*/ 64574 h 531274"/>
              <a:gd name="connsiteX9" fmla="*/ 310130 w 456568"/>
              <a:gd name="connsiteY9" fmla="*/ 86338 h 531274"/>
              <a:gd name="connsiteX10" fmla="*/ 356649 w 456568"/>
              <a:gd name="connsiteY10" fmla="*/ 90848 h 531274"/>
              <a:gd name="connsiteX11" fmla="*/ 387662 w 456568"/>
              <a:gd name="connsiteY11" fmla="*/ 93854 h 531274"/>
              <a:gd name="connsiteX12" fmla="*/ 416856 w 456568"/>
              <a:gd name="connsiteY12" fmla="*/ 115618 h 531274"/>
              <a:gd name="connsiteX13" fmla="*/ 432362 w 456568"/>
              <a:gd name="connsiteY13" fmla="*/ 117122 h 531274"/>
              <a:gd name="connsiteX14" fmla="*/ 447870 w 456568"/>
              <a:gd name="connsiteY14" fmla="*/ 118625 h 531274"/>
              <a:gd name="connsiteX15" fmla="*/ 456568 w 456568"/>
              <a:gd name="connsiteY15" fmla="*/ 109962 h 531274"/>
              <a:gd name="connsiteX16" fmla="*/ 451129 w 456568"/>
              <a:gd name="connsiteY16" fmla="*/ 518522 h 531274"/>
              <a:gd name="connsiteX17" fmla="*/ 407863 w 456568"/>
              <a:gd name="connsiteY17" fmla="*/ 531274 h 531274"/>
              <a:gd name="connsiteX18" fmla="*/ 361343 w 456568"/>
              <a:gd name="connsiteY18" fmla="*/ 526764 h 531274"/>
              <a:gd name="connsiteX19" fmla="*/ 330330 w 456568"/>
              <a:gd name="connsiteY19" fmla="*/ 523757 h 531274"/>
              <a:gd name="connsiteX20" fmla="*/ 301135 w 456568"/>
              <a:gd name="connsiteY20" fmla="*/ 501993 h 531274"/>
              <a:gd name="connsiteX21" fmla="*/ 304772 w 456568"/>
              <a:gd name="connsiteY21" fmla="*/ 464480 h 531274"/>
              <a:gd name="connsiteX22" fmla="*/ 308409 w 456568"/>
              <a:gd name="connsiteY22" fmla="*/ 426966 h 531274"/>
              <a:gd name="connsiteX23" fmla="*/ 310228 w 456568"/>
              <a:gd name="connsiteY23" fmla="*/ 408210 h 531274"/>
              <a:gd name="connsiteX24" fmla="*/ 296540 w 456568"/>
              <a:gd name="connsiteY24" fmla="*/ 387950 h 531274"/>
              <a:gd name="connsiteX25" fmla="*/ 284670 w 456568"/>
              <a:gd name="connsiteY25" fmla="*/ 348933 h 531274"/>
              <a:gd name="connsiteX26" fmla="*/ 270983 w 456568"/>
              <a:gd name="connsiteY26" fmla="*/ 328673 h 531274"/>
              <a:gd name="connsiteX27" fmla="*/ 243606 w 456568"/>
              <a:gd name="connsiteY27" fmla="*/ 288152 h 531274"/>
              <a:gd name="connsiteX28" fmla="*/ 229918 w 456568"/>
              <a:gd name="connsiteY28" fmla="*/ 267893 h 531274"/>
              <a:gd name="connsiteX29" fmla="*/ 187036 w 456568"/>
              <a:gd name="connsiteY29" fmla="*/ 225868 h 531274"/>
              <a:gd name="connsiteX30" fmla="*/ 157841 w 456568"/>
              <a:gd name="connsiteY30" fmla="*/ 204104 h 531274"/>
              <a:gd name="connsiteX31" fmla="*/ 114959 w 456568"/>
              <a:gd name="connsiteY31" fmla="*/ 162081 h 531274"/>
              <a:gd name="connsiteX32" fmla="*/ 85765 w 456568"/>
              <a:gd name="connsiteY32" fmla="*/ 140317 h 531274"/>
              <a:gd name="connsiteX33" fmla="*/ 56569 w 456568"/>
              <a:gd name="connsiteY33" fmla="*/ 118553 h 531274"/>
              <a:gd name="connsiteX34" fmla="*/ 29194 w 456568"/>
              <a:gd name="connsiteY34" fmla="*/ 78034 h 531274"/>
              <a:gd name="connsiteX35" fmla="*/ 15506 w 456568"/>
              <a:gd name="connsiteY35" fmla="*/ 57773 h 531274"/>
              <a:gd name="connsiteX36" fmla="*/ 0 w 456568"/>
              <a:gd name="connsiteY36" fmla="*/ 56270 h 531274"/>
              <a:gd name="connsiteX37" fmla="*/ 1818 w 456568"/>
              <a:gd name="connsiteY37" fmla="*/ 37513 h 531274"/>
              <a:gd name="connsiteX38" fmla="*/ 3637 w 456568"/>
              <a:gd name="connsiteY38" fmla="*/ 18757 h 531274"/>
              <a:gd name="connsiteX39" fmla="*/ 5455 w 456568"/>
              <a:gd name="connsiteY39" fmla="*/ 0 h 531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456568" h="531274">
                <a:moveTo>
                  <a:pt x="5455" y="0"/>
                </a:moveTo>
                <a:lnTo>
                  <a:pt x="20962" y="1503"/>
                </a:lnTo>
                <a:lnTo>
                  <a:pt x="36468" y="3006"/>
                </a:lnTo>
                <a:lnTo>
                  <a:pt x="67480" y="6013"/>
                </a:lnTo>
                <a:lnTo>
                  <a:pt x="98494" y="9020"/>
                </a:lnTo>
                <a:lnTo>
                  <a:pt x="127688" y="30784"/>
                </a:lnTo>
                <a:lnTo>
                  <a:pt x="174208" y="35294"/>
                </a:lnTo>
                <a:lnTo>
                  <a:pt x="218909" y="58560"/>
                </a:lnTo>
                <a:lnTo>
                  <a:pt x="280935" y="64574"/>
                </a:lnTo>
                <a:lnTo>
                  <a:pt x="310130" y="86338"/>
                </a:lnTo>
                <a:lnTo>
                  <a:pt x="356649" y="90848"/>
                </a:lnTo>
                <a:lnTo>
                  <a:pt x="387662" y="93854"/>
                </a:lnTo>
                <a:lnTo>
                  <a:pt x="416856" y="115618"/>
                </a:lnTo>
                <a:lnTo>
                  <a:pt x="432362" y="117122"/>
                </a:lnTo>
                <a:lnTo>
                  <a:pt x="447870" y="118625"/>
                </a:lnTo>
                <a:lnTo>
                  <a:pt x="456568" y="109962"/>
                </a:lnTo>
                <a:lnTo>
                  <a:pt x="451129" y="518522"/>
                </a:lnTo>
                <a:lnTo>
                  <a:pt x="407863" y="531274"/>
                </a:lnTo>
                <a:lnTo>
                  <a:pt x="361343" y="526764"/>
                </a:lnTo>
                <a:lnTo>
                  <a:pt x="330330" y="523757"/>
                </a:lnTo>
                <a:lnTo>
                  <a:pt x="301135" y="501993"/>
                </a:lnTo>
                <a:lnTo>
                  <a:pt x="304772" y="464480"/>
                </a:lnTo>
                <a:lnTo>
                  <a:pt x="308409" y="426966"/>
                </a:lnTo>
                <a:lnTo>
                  <a:pt x="310228" y="408210"/>
                </a:lnTo>
                <a:lnTo>
                  <a:pt x="296540" y="387950"/>
                </a:lnTo>
                <a:lnTo>
                  <a:pt x="284670" y="348933"/>
                </a:lnTo>
                <a:lnTo>
                  <a:pt x="270983" y="328673"/>
                </a:lnTo>
                <a:lnTo>
                  <a:pt x="243606" y="288152"/>
                </a:lnTo>
                <a:lnTo>
                  <a:pt x="229918" y="267893"/>
                </a:lnTo>
                <a:lnTo>
                  <a:pt x="187036" y="225868"/>
                </a:lnTo>
                <a:lnTo>
                  <a:pt x="157841" y="204104"/>
                </a:lnTo>
                <a:lnTo>
                  <a:pt x="114959" y="162081"/>
                </a:lnTo>
                <a:lnTo>
                  <a:pt x="85765" y="140317"/>
                </a:lnTo>
                <a:lnTo>
                  <a:pt x="56569" y="118553"/>
                </a:lnTo>
                <a:lnTo>
                  <a:pt x="29194" y="78034"/>
                </a:lnTo>
                <a:lnTo>
                  <a:pt x="15506" y="57773"/>
                </a:lnTo>
                <a:lnTo>
                  <a:pt x="0" y="56270"/>
                </a:lnTo>
                <a:lnTo>
                  <a:pt x="1818" y="37513"/>
                </a:lnTo>
                <a:lnTo>
                  <a:pt x="3637" y="18757"/>
                </a:lnTo>
                <a:lnTo>
                  <a:pt x="545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xmlns="" id="{B38481C1-18F9-40BE-9687-21E7578FC21E}"/>
              </a:ext>
            </a:extLst>
          </p:cNvPr>
          <p:cNvSpPr/>
          <p:nvPr/>
        </p:nvSpPr>
        <p:spPr>
          <a:xfrm rot="21267742">
            <a:off x="3358577" y="4063468"/>
            <a:ext cx="1908162" cy="256166"/>
          </a:xfrm>
          <a:custGeom>
            <a:avLst/>
            <a:gdLst>
              <a:gd name="connsiteX0" fmla="*/ 1523177 w 1908162"/>
              <a:gd name="connsiteY0" fmla="*/ 0 h 256166"/>
              <a:gd name="connsiteX1" fmla="*/ 1538684 w 1908162"/>
              <a:gd name="connsiteY1" fmla="*/ 1503 h 256166"/>
              <a:gd name="connsiteX2" fmla="*/ 1569697 w 1908162"/>
              <a:gd name="connsiteY2" fmla="*/ 4510 h 256166"/>
              <a:gd name="connsiteX3" fmla="*/ 1585203 w 1908162"/>
              <a:gd name="connsiteY3" fmla="*/ 6013 h 256166"/>
              <a:gd name="connsiteX4" fmla="*/ 1616217 w 1908162"/>
              <a:gd name="connsiteY4" fmla="*/ 9020 h 256166"/>
              <a:gd name="connsiteX5" fmla="*/ 1660917 w 1908162"/>
              <a:gd name="connsiteY5" fmla="*/ 32287 h 256166"/>
              <a:gd name="connsiteX6" fmla="*/ 1703800 w 1908162"/>
              <a:gd name="connsiteY6" fmla="*/ 74311 h 256166"/>
              <a:gd name="connsiteX7" fmla="*/ 1732995 w 1908162"/>
              <a:gd name="connsiteY7" fmla="*/ 96074 h 256166"/>
              <a:gd name="connsiteX8" fmla="*/ 1777695 w 1908162"/>
              <a:gd name="connsiteY8" fmla="*/ 119342 h 256166"/>
              <a:gd name="connsiteX9" fmla="*/ 1806891 w 1908162"/>
              <a:gd name="connsiteY9" fmla="*/ 141106 h 256166"/>
              <a:gd name="connsiteX10" fmla="*/ 1836085 w 1908162"/>
              <a:gd name="connsiteY10" fmla="*/ 162868 h 256166"/>
              <a:gd name="connsiteX11" fmla="*/ 1865280 w 1908162"/>
              <a:gd name="connsiteY11" fmla="*/ 184632 h 256166"/>
              <a:gd name="connsiteX12" fmla="*/ 1878967 w 1908162"/>
              <a:gd name="connsiteY12" fmla="*/ 204893 h 256166"/>
              <a:gd name="connsiteX13" fmla="*/ 1892655 w 1908162"/>
              <a:gd name="connsiteY13" fmla="*/ 225153 h 256166"/>
              <a:gd name="connsiteX14" fmla="*/ 1908162 w 1908162"/>
              <a:gd name="connsiteY14" fmla="*/ 226656 h 256166"/>
              <a:gd name="connsiteX15" fmla="*/ 1906931 w 1908162"/>
              <a:gd name="connsiteY15" fmla="*/ 239348 h 256166"/>
              <a:gd name="connsiteX16" fmla="*/ 1548434 w 1908162"/>
              <a:gd name="connsiteY16" fmla="*/ 256166 h 256166"/>
              <a:gd name="connsiteX17" fmla="*/ 1546056 w 1908162"/>
              <a:gd name="connsiteY17" fmla="*/ 248349 h 256166"/>
              <a:gd name="connsiteX18" fmla="*/ 1532369 w 1908162"/>
              <a:gd name="connsiteY18" fmla="*/ 228088 h 256166"/>
              <a:gd name="connsiteX19" fmla="*/ 1516862 w 1908162"/>
              <a:gd name="connsiteY19" fmla="*/ 226585 h 256166"/>
              <a:gd name="connsiteX20" fmla="*/ 1501355 w 1908162"/>
              <a:gd name="connsiteY20" fmla="*/ 225081 h 256166"/>
              <a:gd name="connsiteX21" fmla="*/ 1470342 w 1908162"/>
              <a:gd name="connsiteY21" fmla="*/ 222075 h 256166"/>
              <a:gd name="connsiteX22" fmla="*/ 1454836 w 1908162"/>
              <a:gd name="connsiteY22" fmla="*/ 220571 h 256166"/>
              <a:gd name="connsiteX23" fmla="*/ 1408316 w 1908162"/>
              <a:gd name="connsiteY23" fmla="*/ 216061 h 256166"/>
              <a:gd name="connsiteX24" fmla="*/ 1359978 w 1908162"/>
              <a:gd name="connsiteY24" fmla="*/ 230308 h 256166"/>
              <a:gd name="connsiteX25" fmla="*/ 1313459 w 1908162"/>
              <a:gd name="connsiteY25" fmla="*/ 225798 h 256166"/>
              <a:gd name="connsiteX26" fmla="*/ 1266939 w 1908162"/>
              <a:gd name="connsiteY26" fmla="*/ 221288 h 256166"/>
              <a:gd name="connsiteX27" fmla="*/ 1141068 w 1908162"/>
              <a:gd name="connsiteY27" fmla="*/ 228018 h 256166"/>
              <a:gd name="connsiteX28" fmla="*/ 999691 w 1908162"/>
              <a:gd name="connsiteY28" fmla="*/ 233243 h 256166"/>
              <a:gd name="connsiteX29" fmla="*/ 858314 w 1908162"/>
              <a:gd name="connsiteY29" fmla="*/ 238470 h 256166"/>
              <a:gd name="connsiteX30" fmla="*/ 701430 w 1908162"/>
              <a:gd name="connsiteY30" fmla="*/ 242193 h 256166"/>
              <a:gd name="connsiteX31" fmla="*/ 529041 w 1908162"/>
              <a:gd name="connsiteY31" fmla="*/ 244412 h 256166"/>
              <a:gd name="connsiteX32" fmla="*/ 358469 w 1908162"/>
              <a:gd name="connsiteY32" fmla="*/ 227874 h 256166"/>
              <a:gd name="connsiteX33" fmla="*/ 186079 w 1908162"/>
              <a:gd name="connsiteY33" fmla="*/ 230094 h 256166"/>
              <a:gd name="connsiteX34" fmla="*/ 0 w 1908162"/>
              <a:gd name="connsiteY34" fmla="*/ 212054 h 256166"/>
              <a:gd name="connsiteX35" fmla="*/ 12730 w 1908162"/>
              <a:gd name="connsiteY35" fmla="*/ 80756 h 256166"/>
              <a:gd name="connsiteX36" fmla="*/ 105769 w 1908162"/>
              <a:gd name="connsiteY36" fmla="*/ 89777 h 256166"/>
              <a:gd name="connsiteX37" fmla="*/ 200627 w 1908162"/>
              <a:gd name="connsiteY37" fmla="*/ 80040 h 256166"/>
              <a:gd name="connsiteX38" fmla="*/ 309172 w 1908162"/>
              <a:gd name="connsiteY38" fmla="*/ 90564 h 256166"/>
              <a:gd name="connsiteX39" fmla="*/ 419536 w 1908162"/>
              <a:gd name="connsiteY39" fmla="*/ 82331 h 256166"/>
              <a:gd name="connsiteX40" fmla="*/ 543589 w 1908162"/>
              <a:gd name="connsiteY40" fmla="*/ 94358 h 256166"/>
              <a:gd name="connsiteX41" fmla="*/ 653952 w 1908162"/>
              <a:gd name="connsiteY41" fmla="*/ 86125 h 256166"/>
              <a:gd name="connsiteX42" fmla="*/ 764317 w 1908162"/>
              <a:gd name="connsiteY42" fmla="*/ 77892 h 256166"/>
              <a:gd name="connsiteX43" fmla="*/ 874681 w 1908162"/>
              <a:gd name="connsiteY43" fmla="*/ 69658 h 256166"/>
              <a:gd name="connsiteX44" fmla="*/ 1078084 w 1908162"/>
              <a:gd name="connsiteY44" fmla="*/ 70446 h 256166"/>
              <a:gd name="connsiteX45" fmla="*/ 1265981 w 1908162"/>
              <a:gd name="connsiteY45" fmla="*/ 69730 h 256166"/>
              <a:gd name="connsiteX46" fmla="*/ 1314319 w 1908162"/>
              <a:gd name="connsiteY46" fmla="*/ 55483 h 256166"/>
              <a:gd name="connsiteX47" fmla="*/ 1345332 w 1908162"/>
              <a:gd name="connsiteY47" fmla="*/ 58490 h 256166"/>
              <a:gd name="connsiteX48" fmla="*/ 1376344 w 1908162"/>
              <a:gd name="connsiteY48" fmla="*/ 61496 h 256166"/>
              <a:gd name="connsiteX49" fmla="*/ 1409177 w 1908162"/>
              <a:gd name="connsiteY49" fmla="*/ 45746 h 256166"/>
              <a:gd name="connsiteX50" fmla="*/ 1440189 w 1908162"/>
              <a:gd name="connsiteY50" fmla="*/ 48753 h 256166"/>
              <a:gd name="connsiteX51" fmla="*/ 1457515 w 1908162"/>
              <a:gd name="connsiteY51" fmla="*/ 31500 h 256166"/>
              <a:gd name="connsiteX52" fmla="*/ 1490346 w 1908162"/>
              <a:gd name="connsiteY52" fmla="*/ 15750 h 256166"/>
              <a:gd name="connsiteX53" fmla="*/ 1523177 w 1908162"/>
              <a:gd name="connsiteY53" fmla="*/ 0 h 256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908162" h="256166">
                <a:moveTo>
                  <a:pt x="1523177" y="0"/>
                </a:moveTo>
                <a:lnTo>
                  <a:pt x="1538684" y="1503"/>
                </a:lnTo>
                <a:lnTo>
                  <a:pt x="1569697" y="4510"/>
                </a:lnTo>
                <a:lnTo>
                  <a:pt x="1585203" y="6013"/>
                </a:lnTo>
                <a:lnTo>
                  <a:pt x="1616217" y="9020"/>
                </a:lnTo>
                <a:lnTo>
                  <a:pt x="1660917" y="32287"/>
                </a:lnTo>
                <a:lnTo>
                  <a:pt x="1703800" y="74311"/>
                </a:lnTo>
                <a:lnTo>
                  <a:pt x="1732995" y="96074"/>
                </a:lnTo>
                <a:lnTo>
                  <a:pt x="1777695" y="119342"/>
                </a:lnTo>
                <a:lnTo>
                  <a:pt x="1806891" y="141106"/>
                </a:lnTo>
                <a:lnTo>
                  <a:pt x="1836085" y="162868"/>
                </a:lnTo>
                <a:lnTo>
                  <a:pt x="1865280" y="184632"/>
                </a:lnTo>
                <a:lnTo>
                  <a:pt x="1878967" y="204893"/>
                </a:lnTo>
                <a:lnTo>
                  <a:pt x="1892655" y="225153"/>
                </a:lnTo>
                <a:lnTo>
                  <a:pt x="1908162" y="226656"/>
                </a:lnTo>
                <a:lnTo>
                  <a:pt x="1906931" y="239348"/>
                </a:lnTo>
                <a:lnTo>
                  <a:pt x="1548434" y="256166"/>
                </a:lnTo>
                <a:lnTo>
                  <a:pt x="1546056" y="248349"/>
                </a:lnTo>
                <a:lnTo>
                  <a:pt x="1532369" y="228088"/>
                </a:lnTo>
                <a:lnTo>
                  <a:pt x="1516862" y="226585"/>
                </a:lnTo>
                <a:lnTo>
                  <a:pt x="1501355" y="225081"/>
                </a:lnTo>
                <a:lnTo>
                  <a:pt x="1470342" y="222075"/>
                </a:lnTo>
                <a:lnTo>
                  <a:pt x="1454836" y="220571"/>
                </a:lnTo>
                <a:lnTo>
                  <a:pt x="1408316" y="216061"/>
                </a:lnTo>
                <a:lnTo>
                  <a:pt x="1359978" y="230308"/>
                </a:lnTo>
                <a:lnTo>
                  <a:pt x="1313459" y="225798"/>
                </a:lnTo>
                <a:lnTo>
                  <a:pt x="1266939" y="221288"/>
                </a:lnTo>
                <a:lnTo>
                  <a:pt x="1141068" y="228018"/>
                </a:lnTo>
                <a:lnTo>
                  <a:pt x="999691" y="233243"/>
                </a:lnTo>
                <a:lnTo>
                  <a:pt x="858314" y="238470"/>
                </a:lnTo>
                <a:lnTo>
                  <a:pt x="701430" y="242193"/>
                </a:lnTo>
                <a:lnTo>
                  <a:pt x="529041" y="244412"/>
                </a:lnTo>
                <a:lnTo>
                  <a:pt x="358469" y="227874"/>
                </a:lnTo>
                <a:lnTo>
                  <a:pt x="186079" y="230094"/>
                </a:lnTo>
                <a:lnTo>
                  <a:pt x="0" y="212054"/>
                </a:lnTo>
                <a:lnTo>
                  <a:pt x="12730" y="80756"/>
                </a:lnTo>
                <a:lnTo>
                  <a:pt x="105769" y="89777"/>
                </a:lnTo>
                <a:lnTo>
                  <a:pt x="200627" y="80040"/>
                </a:lnTo>
                <a:lnTo>
                  <a:pt x="309172" y="90564"/>
                </a:lnTo>
                <a:lnTo>
                  <a:pt x="419536" y="82331"/>
                </a:lnTo>
                <a:lnTo>
                  <a:pt x="543589" y="94358"/>
                </a:lnTo>
                <a:lnTo>
                  <a:pt x="653952" y="86125"/>
                </a:lnTo>
                <a:lnTo>
                  <a:pt x="764317" y="77892"/>
                </a:lnTo>
                <a:lnTo>
                  <a:pt x="874681" y="69658"/>
                </a:lnTo>
                <a:lnTo>
                  <a:pt x="1078084" y="70446"/>
                </a:lnTo>
                <a:lnTo>
                  <a:pt x="1265981" y="69730"/>
                </a:lnTo>
                <a:lnTo>
                  <a:pt x="1314319" y="55483"/>
                </a:lnTo>
                <a:lnTo>
                  <a:pt x="1345332" y="58490"/>
                </a:lnTo>
                <a:lnTo>
                  <a:pt x="1376344" y="61496"/>
                </a:lnTo>
                <a:lnTo>
                  <a:pt x="1409177" y="45746"/>
                </a:lnTo>
                <a:lnTo>
                  <a:pt x="1440189" y="48753"/>
                </a:lnTo>
                <a:lnTo>
                  <a:pt x="1457515" y="31500"/>
                </a:lnTo>
                <a:lnTo>
                  <a:pt x="1490346" y="15750"/>
                </a:lnTo>
                <a:lnTo>
                  <a:pt x="152317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2C197A37-3DC9-46E1-8C29-7EA710E078DB}"/>
              </a:ext>
            </a:extLst>
          </p:cNvPr>
          <p:cNvSpPr/>
          <p:nvPr/>
        </p:nvSpPr>
        <p:spPr>
          <a:xfrm rot="21267742">
            <a:off x="8375282" y="4984286"/>
            <a:ext cx="346739" cy="1545575"/>
          </a:xfrm>
          <a:custGeom>
            <a:avLst/>
            <a:gdLst>
              <a:gd name="connsiteX0" fmla="*/ 76715 w 346739"/>
              <a:gd name="connsiteY0" fmla="*/ 0 h 1545575"/>
              <a:gd name="connsiteX1" fmla="*/ 107728 w 346739"/>
              <a:gd name="connsiteY1" fmla="*/ 3007 h 1545575"/>
              <a:gd name="connsiteX2" fmla="*/ 138740 w 346739"/>
              <a:gd name="connsiteY2" fmla="*/ 6014 h 1545575"/>
              <a:gd name="connsiteX3" fmla="*/ 169754 w 346739"/>
              <a:gd name="connsiteY3" fmla="*/ 9021 h 1545575"/>
              <a:gd name="connsiteX4" fmla="*/ 198948 w 346739"/>
              <a:gd name="connsiteY4" fmla="*/ 30785 h 1545575"/>
              <a:gd name="connsiteX5" fmla="*/ 229961 w 346739"/>
              <a:gd name="connsiteY5" fmla="*/ 33791 h 1545575"/>
              <a:gd name="connsiteX6" fmla="*/ 259156 w 346739"/>
              <a:gd name="connsiteY6" fmla="*/ 55555 h 1545575"/>
              <a:gd name="connsiteX7" fmla="*/ 288350 w 346739"/>
              <a:gd name="connsiteY7" fmla="*/ 77318 h 1545575"/>
              <a:gd name="connsiteX8" fmla="*/ 303856 w 346739"/>
              <a:gd name="connsiteY8" fmla="*/ 78821 h 1545575"/>
              <a:gd name="connsiteX9" fmla="*/ 333051 w 346739"/>
              <a:gd name="connsiteY9" fmla="*/ 100585 h 1545575"/>
              <a:gd name="connsiteX10" fmla="*/ 346739 w 346739"/>
              <a:gd name="connsiteY10" fmla="*/ 120846 h 1545575"/>
              <a:gd name="connsiteX11" fmla="*/ 343102 w 346739"/>
              <a:gd name="connsiteY11" fmla="*/ 158359 h 1545575"/>
              <a:gd name="connsiteX12" fmla="*/ 339465 w 346739"/>
              <a:gd name="connsiteY12" fmla="*/ 195873 h 1545575"/>
              <a:gd name="connsiteX13" fmla="*/ 335828 w 346739"/>
              <a:gd name="connsiteY13" fmla="*/ 233386 h 1545575"/>
              <a:gd name="connsiteX14" fmla="*/ 316685 w 346739"/>
              <a:gd name="connsiteY14" fmla="*/ 269397 h 1545575"/>
              <a:gd name="connsiteX15" fmla="*/ 314866 w 346739"/>
              <a:gd name="connsiteY15" fmla="*/ 288154 h 1545575"/>
              <a:gd name="connsiteX16" fmla="*/ 311229 w 346739"/>
              <a:gd name="connsiteY16" fmla="*/ 325667 h 1545575"/>
              <a:gd name="connsiteX17" fmla="*/ 307592 w 346739"/>
              <a:gd name="connsiteY17" fmla="*/ 363181 h 1545575"/>
              <a:gd name="connsiteX18" fmla="*/ 302136 w 346739"/>
              <a:gd name="connsiteY18" fmla="*/ 419451 h 1545575"/>
              <a:gd name="connsiteX19" fmla="*/ 298499 w 346739"/>
              <a:gd name="connsiteY19" fmla="*/ 456964 h 1545575"/>
              <a:gd name="connsiteX20" fmla="*/ 291225 w 346739"/>
              <a:gd name="connsiteY20" fmla="*/ 531991 h 1545575"/>
              <a:gd name="connsiteX21" fmla="*/ 285770 w 346739"/>
              <a:gd name="connsiteY21" fmla="*/ 588263 h 1545575"/>
              <a:gd name="connsiteX22" fmla="*/ 278496 w 346739"/>
              <a:gd name="connsiteY22" fmla="*/ 663290 h 1545575"/>
              <a:gd name="connsiteX23" fmla="*/ 279454 w 346739"/>
              <a:gd name="connsiteY23" fmla="*/ 814847 h 1545575"/>
              <a:gd name="connsiteX24" fmla="*/ 266724 w 346739"/>
              <a:gd name="connsiteY24" fmla="*/ 946145 h 1545575"/>
              <a:gd name="connsiteX25" fmla="*/ 253995 w 346739"/>
              <a:gd name="connsiteY25" fmla="*/ 1077442 h 1545575"/>
              <a:gd name="connsiteX26" fmla="*/ 227578 w 346739"/>
              <a:gd name="connsiteY26" fmla="*/ 1188479 h 1545575"/>
              <a:gd name="connsiteX27" fmla="*/ 222122 w 346739"/>
              <a:gd name="connsiteY27" fmla="*/ 1244750 h 1545575"/>
              <a:gd name="connsiteX28" fmla="*/ 202979 w 346739"/>
              <a:gd name="connsiteY28" fmla="*/ 1280760 h 1545575"/>
              <a:gd name="connsiteX29" fmla="*/ 178379 w 346739"/>
              <a:gd name="connsiteY29" fmla="*/ 1373041 h 1545575"/>
              <a:gd name="connsiteX30" fmla="*/ 157417 w 346739"/>
              <a:gd name="connsiteY30" fmla="*/ 1427808 h 1545575"/>
              <a:gd name="connsiteX31" fmla="*/ 120949 w 346739"/>
              <a:gd name="connsiteY31" fmla="*/ 1481071 h 1545575"/>
              <a:gd name="connsiteX32" fmla="*/ 70792 w 346739"/>
              <a:gd name="connsiteY32" fmla="*/ 1514075 h 1545575"/>
              <a:gd name="connsiteX33" fmla="*/ 37961 w 346739"/>
              <a:gd name="connsiteY33" fmla="*/ 1529824 h 1545575"/>
              <a:gd name="connsiteX34" fmla="*/ 5129 w 346739"/>
              <a:gd name="connsiteY34" fmla="*/ 1545575 h 1545575"/>
              <a:gd name="connsiteX35" fmla="*/ 0 w 346739"/>
              <a:gd name="connsiteY35" fmla="*/ 1545077 h 1545575"/>
              <a:gd name="connsiteX36" fmla="*/ 0 w 346739"/>
              <a:gd name="connsiteY36" fmla="*/ 1160930 h 1545575"/>
              <a:gd name="connsiteX37" fmla="*/ 12305 w 346739"/>
              <a:gd name="connsiteY37" fmla="*/ 1148676 h 1545575"/>
              <a:gd name="connsiteX38" fmla="*/ 15942 w 346739"/>
              <a:gd name="connsiteY38" fmla="*/ 1111162 h 1545575"/>
              <a:gd name="connsiteX39" fmla="*/ 21398 w 346739"/>
              <a:gd name="connsiteY39" fmla="*/ 1054891 h 1545575"/>
              <a:gd name="connsiteX40" fmla="*/ 25035 w 346739"/>
              <a:gd name="connsiteY40" fmla="*/ 1017377 h 1545575"/>
              <a:gd name="connsiteX41" fmla="*/ 44178 w 346739"/>
              <a:gd name="connsiteY41" fmla="*/ 981368 h 1545575"/>
              <a:gd name="connsiteX42" fmla="*/ 47815 w 346739"/>
              <a:gd name="connsiteY42" fmla="*/ 943854 h 1545575"/>
              <a:gd name="connsiteX43" fmla="*/ 53270 w 346739"/>
              <a:gd name="connsiteY43" fmla="*/ 887583 h 1545575"/>
              <a:gd name="connsiteX44" fmla="*/ 58726 w 346739"/>
              <a:gd name="connsiteY44" fmla="*/ 831313 h 1545575"/>
              <a:gd name="connsiteX45" fmla="*/ 64181 w 346739"/>
              <a:gd name="connsiteY45" fmla="*/ 775043 h 1545575"/>
              <a:gd name="connsiteX46" fmla="*/ 71456 w 346739"/>
              <a:gd name="connsiteY46" fmla="*/ 700016 h 1545575"/>
              <a:gd name="connsiteX47" fmla="*/ 78730 w 346739"/>
              <a:gd name="connsiteY47" fmla="*/ 624989 h 1545575"/>
              <a:gd name="connsiteX48" fmla="*/ 87822 w 346739"/>
              <a:gd name="connsiteY48" fmla="*/ 531204 h 1545575"/>
              <a:gd name="connsiteX49" fmla="*/ 93278 w 346739"/>
              <a:gd name="connsiteY49" fmla="*/ 474934 h 1545575"/>
              <a:gd name="connsiteX50" fmla="*/ 100552 w 346739"/>
              <a:gd name="connsiteY50" fmla="*/ 399907 h 1545575"/>
              <a:gd name="connsiteX51" fmla="*/ 104189 w 346739"/>
              <a:gd name="connsiteY51" fmla="*/ 362393 h 1545575"/>
              <a:gd name="connsiteX52" fmla="*/ 109644 w 346739"/>
              <a:gd name="connsiteY52" fmla="*/ 306123 h 1545575"/>
              <a:gd name="connsiteX53" fmla="*/ 113281 w 346739"/>
              <a:gd name="connsiteY53" fmla="*/ 268610 h 1545575"/>
              <a:gd name="connsiteX54" fmla="*/ 101412 w 346739"/>
              <a:gd name="connsiteY54" fmla="*/ 229592 h 1545575"/>
              <a:gd name="connsiteX55" fmla="*/ 103231 w 346739"/>
              <a:gd name="connsiteY55" fmla="*/ 210835 h 1545575"/>
              <a:gd name="connsiteX56" fmla="*/ 106867 w 346739"/>
              <a:gd name="connsiteY56" fmla="*/ 173322 h 1545575"/>
              <a:gd name="connsiteX57" fmla="*/ 93180 w 346739"/>
              <a:gd name="connsiteY57" fmla="*/ 153062 h 1545575"/>
              <a:gd name="connsiteX58" fmla="*/ 81310 w 346739"/>
              <a:gd name="connsiteY58" fmla="*/ 114045 h 1545575"/>
              <a:gd name="connsiteX59" fmla="*/ 67623 w 346739"/>
              <a:gd name="connsiteY59" fmla="*/ 93785 h 1545575"/>
              <a:gd name="connsiteX60" fmla="*/ 52115 w 346739"/>
              <a:gd name="connsiteY60" fmla="*/ 92281 h 1545575"/>
              <a:gd name="connsiteX61" fmla="*/ 38428 w 346739"/>
              <a:gd name="connsiteY61" fmla="*/ 72021 h 1545575"/>
              <a:gd name="connsiteX62" fmla="*/ 40246 w 346739"/>
              <a:gd name="connsiteY62" fmla="*/ 53264 h 1545575"/>
              <a:gd name="connsiteX63" fmla="*/ 59389 w 346739"/>
              <a:gd name="connsiteY63" fmla="*/ 17254 h 1545575"/>
              <a:gd name="connsiteX64" fmla="*/ 76715 w 346739"/>
              <a:gd name="connsiteY64" fmla="*/ 0 h 1545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346739" h="1545575">
                <a:moveTo>
                  <a:pt x="76715" y="0"/>
                </a:moveTo>
                <a:lnTo>
                  <a:pt x="107728" y="3007"/>
                </a:lnTo>
                <a:lnTo>
                  <a:pt x="138740" y="6014"/>
                </a:lnTo>
                <a:lnTo>
                  <a:pt x="169754" y="9021"/>
                </a:lnTo>
                <a:lnTo>
                  <a:pt x="198948" y="30785"/>
                </a:lnTo>
                <a:lnTo>
                  <a:pt x="229961" y="33791"/>
                </a:lnTo>
                <a:lnTo>
                  <a:pt x="259156" y="55555"/>
                </a:lnTo>
                <a:lnTo>
                  <a:pt x="288350" y="77318"/>
                </a:lnTo>
                <a:lnTo>
                  <a:pt x="303856" y="78821"/>
                </a:lnTo>
                <a:lnTo>
                  <a:pt x="333051" y="100585"/>
                </a:lnTo>
                <a:lnTo>
                  <a:pt x="346739" y="120846"/>
                </a:lnTo>
                <a:lnTo>
                  <a:pt x="343102" y="158359"/>
                </a:lnTo>
                <a:lnTo>
                  <a:pt x="339465" y="195873"/>
                </a:lnTo>
                <a:lnTo>
                  <a:pt x="335828" y="233386"/>
                </a:lnTo>
                <a:lnTo>
                  <a:pt x="316685" y="269397"/>
                </a:lnTo>
                <a:lnTo>
                  <a:pt x="314866" y="288154"/>
                </a:lnTo>
                <a:lnTo>
                  <a:pt x="311229" y="325667"/>
                </a:lnTo>
                <a:lnTo>
                  <a:pt x="307592" y="363181"/>
                </a:lnTo>
                <a:lnTo>
                  <a:pt x="302136" y="419451"/>
                </a:lnTo>
                <a:lnTo>
                  <a:pt x="298499" y="456964"/>
                </a:lnTo>
                <a:lnTo>
                  <a:pt x="291225" y="531991"/>
                </a:lnTo>
                <a:lnTo>
                  <a:pt x="285770" y="588263"/>
                </a:lnTo>
                <a:lnTo>
                  <a:pt x="278496" y="663290"/>
                </a:lnTo>
                <a:lnTo>
                  <a:pt x="279454" y="814847"/>
                </a:lnTo>
                <a:lnTo>
                  <a:pt x="266724" y="946145"/>
                </a:lnTo>
                <a:lnTo>
                  <a:pt x="253995" y="1077442"/>
                </a:lnTo>
                <a:lnTo>
                  <a:pt x="227578" y="1188479"/>
                </a:lnTo>
                <a:lnTo>
                  <a:pt x="222122" y="1244750"/>
                </a:lnTo>
                <a:lnTo>
                  <a:pt x="202979" y="1280760"/>
                </a:lnTo>
                <a:lnTo>
                  <a:pt x="178379" y="1373041"/>
                </a:lnTo>
                <a:lnTo>
                  <a:pt x="157417" y="1427808"/>
                </a:lnTo>
                <a:lnTo>
                  <a:pt x="120949" y="1481071"/>
                </a:lnTo>
                <a:lnTo>
                  <a:pt x="70792" y="1514075"/>
                </a:lnTo>
                <a:lnTo>
                  <a:pt x="37961" y="1529824"/>
                </a:lnTo>
                <a:lnTo>
                  <a:pt x="5129" y="1545575"/>
                </a:lnTo>
                <a:lnTo>
                  <a:pt x="0" y="1545077"/>
                </a:lnTo>
                <a:lnTo>
                  <a:pt x="0" y="1160930"/>
                </a:lnTo>
                <a:lnTo>
                  <a:pt x="12305" y="1148676"/>
                </a:lnTo>
                <a:lnTo>
                  <a:pt x="15942" y="1111162"/>
                </a:lnTo>
                <a:lnTo>
                  <a:pt x="21398" y="1054891"/>
                </a:lnTo>
                <a:lnTo>
                  <a:pt x="25035" y="1017377"/>
                </a:lnTo>
                <a:lnTo>
                  <a:pt x="44178" y="981368"/>
                </a:lnTo>
                <a:lnTo>
                  <a:pt x="47815" y="943854"/>
                </a:lnTo>
                <a:lnTo>
                  <a:pt x="53270" y="887583"/>
                </a:lnTo>
                <a:lnTo>
                  <a:pt x="58726" y="831313"/>
                </a:lnTo>
                <a:lnTo>
                  <a:pt x="64181" y="775043"/>
                </a:lnTo>
                <a:lnTo>
                  <a:pt x="71456" y="700016"/>
                </a:lnTo>
                <a:lnTo>
                  <a:pt x="78730" y="624989"/>
                </a:lnTo>
                <a:lnTo>
                  <a:pt x="87822" y="531204"/>
                </a:lnTo>
                <a:lnTo>
                  <a:pt x="93278" y="474934"/>
                </a:lnTo>
                <a:lnTo>
                  <a:pt x="100552" y="399907"/>
                </a:lnTo>
                <a:lnTo>
                  <a:pt x="104189" y="362393"/>
                </a:lnTo>
                <a:lnTo>
                  <a:pt x="109644" y="306123"/>
                </a:lnTo>
                <a:lnTo>
                  <a:pt x="113281" y="268610"/>
                </a:lnTo>
                <a:lnTo>
                  <a:pt x="101412" y="229592"/>
                </a:lnTo>
                <a:lnTo>
                  <a:pt x="103231" y="210835"/>
                </a:lnTo>
                <a:lnTo>
                  <a:pt x="106867" y="173322"/>
                </a:lnTo>
                <a:lnTo>
                  <a:pt x="93180" y="153062"/>
                </a:lnTo>
                <a:lnTo>
                  <a:pt x="81310" y="114045"/>
                </a:lnTo>
                <a:lnTo>
                  <a:pt x="67623" y="93785"/>
                </a:lnTo>
                <a:lnTo>
                  <a:pt x="52115" y="92281"/>
                </a:lnTo>
                <a:lnTo>
                  <a:pt x="38428" y="72021"/>
                </a:lnTo>
                <a:lnTo>
                  <a:pt x="40246" y="53264"/>
                </a:lnTo>
                <a:lnTo>
                  <a:pt x="59389" y="17254"/>
                </a:lnTo>
                <a:lnTo>
                  <a:pt x="7671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A6517F7E-030E-49F2-A5DD-88DE4D3D91C4}"/>
              </a:ext>
            </a:extLst>
          </p:cNvPr>
          <p:cNvSpPr/>
          <p:nvPr/>
        </p:nvSpPr>
        <p:spPr>
          <a:xfrm rot="21267742">
            <a:off x="7703750" y="5293717"/>
            <a:ext cx="475324" cy="88487"/>
          </a:xfrm>
          <a:custGeom>
            <a:avLst/>
            <a:gdLst>
              <a:gd name="connsiteX0" fmla="*/ 383067 w 475324"/>
              <a:gd name="connsiteY0" fmla="*/ 0 h 88487"/>
              <a:gd name="connsiteX1" fmla="*/ 398573 w 475324"/>
              <a:gd name="connsiteY1" fmla="*/ 1503 h 88487"/>
              <a:gd name="connsiteX2" fmla="*/ 414081 w 475324"/>
              <a:gd name="connsiteY2" fmla="*/ 3007 h 88487"/>
              <a:gd name="connsiteX3" fmla="*/ 429587 w 475324"/>
              <a:gd name="connsiteY3" fmla="*/ 4510 h 88487"/>
              <a:gd name="connsiteX4" fmla="*/ 443275 w 475324"/>
              <a:gd name="connsiteY4" fmla="*/ 24771 h 88487"/>
              <a:gd name="connsiteX5" fmla="*/ 472469 w 475324"/>
              <a:gd name="connsiteY5" fmla="*/ 46534 h 88487"/>
              <a:gd name="connsiteX6" fmla="*/ 475324 w 475324"/>
              <a:gd name="connsiteY6" fmla="*/ 48663 h 88487"/>
              <a:gd name="connsiteX7" fmla="*/ 335427 w 475324"/>
              <a:gd name="connsiteY7" fmla="*/ 79624 h 88487"/>
              <a:gd name="connsiteX8" fmla="*/ 329274 w 475324"/>
              <a:gd name="connsiteY8" fmla="*/ 70517 h 88487"/>
              <a:gd name="connsiteX9" fmla="*/ 298261 w 475324"/>
              <a:gd name="connsiteY9" fmla="*/ 67510 h 88487"/>
              <a:gd name="connsiteX10" fmla="*/ 267248 w 475324"/>
              <a:gd name="connsiteY10" fmla="*/ 64503 h 88487"/>
              <a:gd name="connsiteX11" fmla="*/ 234416 w 475324"/>
              <a:gd name="connsiteY11" fmla="*/ 80254 h 88487"/>
              <a:gd name="connsiteX12" fmla="*/ 187897 w 475324"/>
              <a:gd name="connsiteY12" fmla="*/ 75744 h 88487"/>
              <a:gd name="connsiteX13" fmla="*/ 124052 w 475324"/>
              <a:gd name="connsiteY13" fmla="*/ 88487 h 88487"/>
              <a:gd name="connsiteX14" fmla="*/ 77532 w 475324"/>
              <a:gd name="connsiteY14" fmla="*/ 83977 h 88487"/>
              <a:gd name="connsiteX15" fmla="*/ 0 w 475324"/>
              <a:gd name="connsiteY15" fmla="*/ 76460 h 88487"/>
              <a:gd name="connsiteX16" fmla="*/ 1818 w 475324"/>
              <a:gd name="connsiteY16" fmla="*/ 57703 h 88487"/>
              <a:gd name="connsiteX17" fmla="*/ 63845 w 475324"/>
              <a:gd name="connsiteY17" fmla="*/ 63716 h 88487"/>
              <a:gd name="connsiteX18" fmla="*/ 112183 w 475324"/>
              <a:gd name="connsiteY18" fmla="*/ 49470 h 88487"/>
              <a:gd name="connsiteX19" fmla="*/ 174209 w 475324"/>
              <a:gd name="connsiteY19" fmla="*/ 55483 h 88487"/>
              <a:gd name="connsiteX20" fmla="*/ 236234 w 475324"/>
              <a:gd name="connsiteY20" fmla="*/ 61497 h 88487"/>
              <a:gd name="connsiteX21" fmla="*/ 284573 w 475324"/>
              <a:gd name="connsiteY21" fmla="*/ 47250 h 88487"/>
              <a:gd name="connsiteX22" fmla="*/ 317404 w 475324"/>
              <a:gd name="connsiteY22" fmla="*/ 31500 h 88487"/>
              <a:gd name="connsiteX23" fmla="*/ 348417 w 475324"/>
              <a:gd name="connsiteY23" fmla="*/ 34507 h 88487"/>
              <a:gd name="connsiteX24" fmla="*/ 365742 w 475324"/>
              <a:gd name="connsiteY24" fmla="*/ 17254 h 88487"/>
              <a:gd name="connsiteX25" fmla="*/ 383067 w 475324"/>
              <a:gd name="connsiteY25" fmla="*/ 0 h 884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475324" h="88487">
                <a:moveTo>
                  <a:pt x="383067" y="0"/>
                </a:moveTo>
                <a:lnTo>
                  <a:pt x="398573" y="1503"/>
                </a:lnTo>
                <a:lnTo>
                  <a:pt x="414081" y="3007"/>
                </a:lnTo>
                <a:lnTo>
                  <a:pt x="429587" y="4510"/>
                </a:lnTo>
                <a:lnTo>
                  <a:pt x="443275" y="24771"/>
                </a:lnTo>
                <a:lnTo>
                  <a:pt x="472469" y="46534"/>
                </a:lnTo>
                <a:lnTo>
                  <a:pt x="475324" y="48663"/>
                </a:lnTo>
                <a:lnTo>
                  <a:pt x="335427" y="79624"/>
                </a:lnTo>
                <a:lnTo>
                  <a:pt x="329274" y="70517"/>
                </a:lnTo>
                <a:lnTo>
                  <a:pt x="298261" y="67510"/>
                </a:lnTo>
                <a:lnTo>
                  <a:pt x="267248" y="64503"/>
                </a:lnTo>
                <a:lnTo>
                  <a:pt x="234416" y="80254"/>
                </a:lnTo>
                <a:lnTo>
                  <a:pt x="187897" y="75744"/>
                </a:lnTo>
                <a:lnTo>
                  <a:pt x="124052" y="88487"/>
                </a:lnTo>
                <a:lnTo>
                  <a:pt x="77532" y="83977"/>
                </a:lnTo>
                <a:lnTo>
                  <a:pt x="0" y="76460"/>
                </a:lnTo>
                <a:lnTo>
                  <a:pt x="1818" y="57703"/>
                </a:lnTo>
                <a:lnTo>
                  <a:pt x="63845" y="63716"/>
                </a:lnTo>
                <a:lnTo>
                  <a:pt x="112183" y="49470"/>
                </a:lnTo>
                <a:lnTo>
                  <a:pt x="174209" y="55483"/>
                </a:lnTo>
                <a:lnTo>
                  <a:pt x="236234" y="61497"/>
                </a:lnTo>
                <a:lnTo>
                  <a:pt x="284573" y="47250"/>
                </a:lnTo>
                <a:lnTo>
                  <a:pt x="317404" y="31500"/>
                </a:lnTo>
                <a:lnTo>
                  <a:pt x="348417" y="34507"/>
                </a:lnTo>
                <a:lnTo>
                  <a:pt x="365742" y="17254"/>
                </a:lnTo>
                <a:lnTo>
                  <a:pt x="38306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F47BF18D-50F8-49F9-8EF0-3DB3392480C3}"/>
              </a:ext>
            </a:extLst>
          </p:cNvPr>
          <p:cNvSpPr/>
          <p:nvPr/>
        </p:nvSpPr>
        <p:spPr>
          <a:xfrm rot="21267742">
            <a:off x="4779554" y="5809236"/>
            <a:ext cx="263074" cy="569504"/>
          </a:xfrm>
          <a:custGeom>
            <a:avLst/>
            <a:gdLst>
              <a:gd name="connsiteX0" fmla="*/ 51975 w 263074"/>
              <a:gd name="connsiteY0" fmla="*/ 0 h 569504"/>
              <a:gd name="connsiteX1" fmla="*/ 81169 w 263074"/>
              <a:gd name="connsiteY1" fmla="*/ 21764 h 569504"/>
              <a:gd name="connsiteX2" fmla="*/ 112182 w 263074"/>
              <a:gd name="connsiteY2" fmla="*/ 24771 h 569504"/>
              <a:gd name="connsiteX3" fmla="*/ 125871 w 263074"/>
              <a:gd name="connsiteY3" fmla="*/ 45030 h 569504"/>
              <a:gd name="connsiteX4" fmla="*/ 170571 w 263074"/>
              <a:gd name="connsiteY4" fmla="*/ 68297 h 569504"/>
              <a:gd name="connsiteX5" fmla="*/ 201585 w 263074"/>
              <a:gd name="connsiteY5" fmla="*/ 71304 h 569504"/>
              <a:gd name="connsiteX6" fmla="*/ 232597 w 263074"/>
              <a:gd name="connsiteY6" fmla="*/ 74311 h 569504"/>
              <a:gd name="connsiteX7" fmla="*/ 239888 w 263074"/>
              <a:gd name="connsiteY7" fmla="*/ 75018 h 569504"/>
              <a:gd name="connsiteX8" fmla="*/ 263074 w 263074"/>
              <a:gd name="connsiteY8" fmla="*/ 569280 h 569504"/>
              <a:gd name="connsiteX9" fmla="*/ 262848 w 263074"/>
              <a:gd name="connsiteY9" fmla="*/ 569504 h 569504"/>
              <a:gd name="connsiteX10" fmla="*/ 247342 w 263074"/>
              <a:gd name="connsiteY10" fmla="*/ 568001 h 569504"/>
              <a:gd name="connsiteX11" fmla="*/ 216329 w 263074"/>
              <a:gd name="connsiteY11" fmla="*/ 564994 h 569504"/>
              <a:gd name="connsiteX12" fmla="*/ 187134 w 263074"/>
              <a:gd name="connsiteY12" fmla="*/ 543230 h 569504"/>
              <a:gd name="connsiteX13" fmla="*/ 175265 w 263074"/>
              <a:gd name="connsiteY13" fmla="*/ 504214 h 569504"/>
              <a:gd name="connsiteX14" fmla="*/ 180721 w 263074"/>
              <a:gd name="connsiteY14" fmla="*/ 447944 h 569504"/>
              <a:gd name="connsiteX15" fmla="*/ 170670 w 263074"/>
              <a:gd name="connsiteY15" fmla="*/ 390170 h 569504"/>
              <a:gd name="connsiteX16" fmla="*/ 145112 w 263074"/>
              <a:gd name="connsiteY16" fmla="*/ 330892 h 569504"/>
              <a:gd name="connsiteX17" fmla="*/ 105867 w 263074"/>
              <a:gd name="connsiteY17" fmla="*/ 251355 h 569504"/>
              <a:gd name="connsiteX18" fmla="*/ 64803 w 263074"/>
              <a:gd name="connsiteY18" fmla="*/ 190575 h 569504"/>
              <a:gd name="connsiteX19" fmla="*/ 37427 w 263074"/>
              <a:gd name="connsiteY19" fmla="*/ 150055 h 569504"/>
              <a:gd name="connsiteX20" fmla="*/ 11869 w 263074"/>
              <a:gd name="connsiteY20" fmla="*/ 90778 h 569504"/>
              <a:gd name="connsiteX21" fmla="*/ 0 w 263074"/>
              <a:gd name="connsiteY21" fmla="*/ 51760 h 569504"/>
              <a:gd name="connsiteX22" fmla="*/ 1818 w 263074"/>
              <a:gd name="connsiteY22" fmla="*/ 33003 h 569504"/>
              <a:gd name="connsiteX23" fmla="*/ 19143 w 263074"/>
              <a:gd name="connsiteY23" fmla="*/ 15751 h 569504"/>
              <a:gd name="connsiteX24" fmla="*/ 51975 w 263074"/>
              <a:gd name="connsiteY24" fmla="*/ 0 h 569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63074" h="569504">
                <a:moveTo>
                  <a:pt x="51975" y="0"/>
                </a:moveTo>
                <a:lnTo>
                  <a:pt x="81169" y="21764"/>
                </a:lnTo>
                <a:lnTo>
                  <a:pt x="112182" y="24771"/>
                </a:lnTo>
                <a:lnTo>
                  <a:pt x="125871" y="45030"/>
                </a:lnTo>
                <a:lnTo>
                  <a:pt x="170571" y="68297"/>
                </a:lnTo>
                <a:lnTo>
                  <a:pt x="201585" y="71304"/>
                </a:lnTo>
                <a:lnTo>
                  <a:pt x="232597" y="74311"/>
                </a:lnTo>
                <a:lnTo>
                  <a:pt x="239888" y="75018"/>
                </a:lnTo>
                <a:lnTo>
                  <a:pt x="263074" y="569280"/>
                </a:lnTo>
                <a:lnTo>
                  <a:pt x="262848" y="569504"/>
                </a:lnTo>
                <a:lnTo>
                  <a:pt x="247342" y="568001"/>
                </a:lnTo>
                <a:lnTo>
                  <a:pt x="216329" y="564994"/>
                </a:lnTo>
                <a:lnTo>
                  <a:pt x="187134" y="543230"/>
                </a:lnTo>
                <a:lnTo>
                  <a:pt x="175265" y="504214"/>
                </a:lnTo>
                <a:lnTo>
                  <a:pt x="180721" y="447944"/>
                </a:lnTo>
                <a:lnTo>
                  <a:pt x="170670" y="390170"/>
                </a:lnTo>
                <a:lnTo>
                  <a:pt x="145112" y="330892"/>
                </a:lnTo>
                <a:lnTo>
                  <a:pt x="105867" y="251355"/>
                </a:lnTo>
                <a:lnTo>
                  <a:pt x="64803" y="190575"/>
                </a:lnTo>
                <a:lnTo>
                  <a:pt x="37427" y="150055"/>
                </a:lnTo>
                <a:lnTo>
                  <a:pt x="11869" y="90778"/>
                </a:lnTo>
                <a:lnTo>
                  <a:pt x="0" y="51760"/>
                </a:lnTo>
                <a:lnTo>
                  <a:pt x="1818" y="33003"/>
                </a:lnTo>
                <a:lnTo>
                  <a:pt x="19143" y="15751"/>
                </a:lnTo>
                <a:lnTo>
                  <a:pt x="5197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869641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800"/>
                            </p:stCondLst>
                            <p:childTnLst>
                              <p:par>
                                <p:cTn id="2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5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0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630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780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9300"/>
                            </p:stCondLst>
                            <p:childTnLst>
                              <p:par>
                                <p:cTn id="5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10800"/>
                            </p:stCondLst>
                            <p:childTnLst>
                              <p:par>
                                <p:cTn id="5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2300"/>
                            </p:stCondLst>
                            <p:childTnLst>
                              <p:par>
                                <p:cTn id="6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38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7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3200"/>
                            </p:stCondLst>
                            <p:childTnLst>
                              <p:par>
                                <p:cTn id="7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4700"/>
                            </p:stCondLst>
                            <p:childTnLst>
                              <p:par>
                                <p:cTn id="8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0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0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4200"/>
                            </p:stCondLst>
                            <p:childTnLst>
                              <p:par>
                                <p:cTn id="10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57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7200"/>
                            </p:stCondLst>
                            <p:childTnLst>
                              <p:par>
                                <p:cTn id="11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8700"/>
                            </p:stCondLst>
                            <p:childTnLst>
                              <p:par>
                                <p:cTn id="11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0200"/>
                            </p:stCondLst>
                            <p:childTnLst>
                              <p:par>
                                <p:cTn id="11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1700"/>
                            </p:stCondLst>
                            <p:childTnLst>
                              <p:par>
                                <p:cTn id="12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000"/>
                            </p:stCondLst>
                            <p:childTnLst>
                              <p:par>
                                <p:cTn id="13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3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2500"/>
                            </p:stCondLst>
                            <p:childTnLst>
                              <p:par>
                                <p:cTn id="13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4000"/>
                            </p:stCondLst>
                            <p:childTnLst>
                              <p:par>
                                <p:cTn id="13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5500"/>
                            </p:stCondLst>
                            <p:childTnLst>
                              <p:par>
                                <p:cTn id="14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5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7000"/>
                            </p:stCondLst>
                            <p:childTnLst>
                              <p:par>
                                <p:cTn id="14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9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8500"/>
                            </p:stCondLst>
                            <p:childTnLst>
                              <p:par>
                                <p:cTn id="15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3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0000"/>
                            </p:stCondLst>
                            <p:childTnLst>
                              <p:par>
                                <p:cTn id="15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7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11500"/>
                            </p:stCondLst>
                            <p:childTnLst>
                              <p:par>
                                <p:cTn id="15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1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" fill="hold">
                            <p:stCondLst>
                              <p:cond delay="13000"/>
                            </p:stCondLst>
                            <p:childTnLst>
                              <p:par>
                                <p:cTn id="16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5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8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15300"/>
                            </p:stCondLst>
                            <p:childTnLst>
                              <p:par>
                                <p:cTn id="17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2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" fill="hold">
                            <p:stCondLst>
                              <p:cond delay="16800"/>
                            </p:stCondLst>
                            <p:childTnLst>
                              <p:par>
                                <p:cTn id="17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6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22" presetClass="entr" presetSubtype="2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9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9" grpId="0" animBg="1"/>
      <p:bldP spid="50" grpId="0" animBg="1"/>
      <p:bldP spid="55" grpId="0" animBg="1"/>
      <p:bldP spid="56" grpId="0" animBg="1"/>
      <p:bldP spid="57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9" grpId="0" animBg="1"/>
      <p:bldP spid="80" grpId="0" animBg="1"/>
      <p:bldP spid="82" grpId="0" animBg="1"/>
      <p:bldP spid="83" grpId="0" animBg="1"/>
      <p:bldP spid="84" grpId="0" animBg="1"/>
      <p:bldP spid="85" grpId="0" animBg="1"/>
      <p:bldP spid="90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103" grpId="0" animBg="1"/>
      <p:bldP spid="104" grpId="0" animBg="1"/>
      <p:bldP spid="105" grpId="0" animBg="1"/>
      <p:bldP spid="115" grpId="0" animBg="1"/>
      <p:bldP spid="118" grpId="0" animBg="1"/>
      <p:bldP spid="120" grpId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" name="组合 53">
            <a:extLst>
              <a:ext uri="{FF2B5EF4-FFF2-40B4-BE49-F238E27FC236}">
                <a16:creationId xmlns:a16="http://schemas.microsoft.com/office/drawing/2014/main" xmlns="" id="{D158F925-6DA7-4E8D-A276-C2053E247A8E}"/>
              </a:ext>
            </a:extLst>
          </p:cNvPr>
          <p:cNvGrpSpPr/>
          <p:nvPr/>
        </p:nvGrpSpPr>
        <p:grpSpPr>
          <a:xfrm>
            <a:off x="8375949" y="568832"/>
            <a:ext cx="2637372" cy="2583542"/>
            <a:chOff x="1162349" y="3904344"/>
            <a:chExt cx="2637372" cy="2583542"/>
          </a:xfrm>
          <a:solidFill>
            <a:schemeClr val="bg2"/>
          </a:solidFill>
        </p:grpSpPr>
        <p:sp>
          <p:nvSpPr>
            <p:cNvPr id="2" name="Freeform 314">
              <a:extLst>
                <a:ext uri="{FF2B5EF4-FFF2-40B4-BE49-F238E27FC236}">
                  <a16:creationId xmlns:a16="http://schemas.microsoft.com/office/drawing/2014/main" xmlns="" id="{36E0E727-4369-4F1A-B681-298E3110E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134" y="4234571"/>
              <a:ext cx="420241" cy="369077"/>
            </a:xfrm>
            <a:custGeom>
              <a:avLst/>
              <a:gdLst>
                <a:gd name="T0" fmla="*/ 56 w 116"/>
                <a:gd name="T1" fmla="*/ 8 h 76"/>
                <a:gd name="T2" fmla="*/ 68 w 116"/>
                <a:gd name="T3" fmla="*/ 8 h 76"/>
                <a:gd name="T4" fmla="*/ 80 w 116"/>
                <a:gd name="T5" fmla="*/ 12 h 76"/>
                <a:gd name="T6" fmla="*/ 92 w 116"/>
                <a:gd name="T7" fmla="*/ 20 h 76"/>
                <a:gd name="T8" fmla="*/ 100 w 116"/>
                <a:gd name="T9" fmla="*/ 24 h 76"/>
                <a:gd name="T10" fmla="*/ 108 w 116"/>
                <a:gd name="T11" fmla="*/ 28 h 76"/>
                <a:gd name="T12" fmla="*/ 112 w 116"/>
                <a:gd name="T13" fmla="*/ 32 h 76"/>
                <a:gd name="T14" fmla="*/ 112 w 116"/>
                <a:gd name="T15" fmla="*/ 36 h 76"/>
                <a:gd name="T16" fmla="*/ 116 w 116"/>
                <a:gd name="T17" fmla="*/ 40 h 76"/>
                <a:gd name="T18" fmla="*/ 116 w 116"/>
                <a:gd name="T19" fmla="*/ 48 h 76"/>
                <a:gd name="T20" fmla="*/ 112 w 116"/>
                <a:gd name="T21" fmla="*/ 56 h 76"/>
                <a:gd name="T22" fmla="*/ 108 w 116"/>
                <a:gd name="T23" fmla="*/ 64 h 76"/>
                <a:gd name="T24" fmla="*/ 104 w 116"/>
                <a:gd name="T25" fmla="*/ 72 h 76"/>
                <a:gd name="T26" fmla="*/ 100 w 116"/>
                <a:gd name="T27" fmla="*/ 76 h 76"/>
                <a:gd name="T28" fmla="*/ 92 w 116"/>
                <a:gd name="T29" fmla="*/ 76 h 76"/>
                <a:gd name="T30" fmla="*/ 84 w 116"/>
                <a:gd name="T31" fmla="*/ 76 h 76"/>
                <a:gd name="T32" fmla="*/ 80 w 116"/>
                <a:gd name="T33" fmla="*/ 72 h 76"/>
                <a:gd name="T34" fmla="*/ 72 w 116"/>
                <a:gd name="T35" fmla="*/ 68 h 76"/>
                <a:gd name="T36" fmla="*/ 60 w 116"/>
                <a:gd name="T37" fmla="*/ 64 h 76"/>
                <a:gd name="T38" fmla="*/ 56 w 116"/>
                <a:gd name="T39" fmla="*/ 60 h 76"/>
                <a:gd name="T40" fmla="*/ 48 w 116"/>
                <a:gd name="T41" fmla="*/ 56 h 76"/>
                <a:gd name="T42" fmla="*/ 40 w 116"/>
                <a:gd name="T43" fmla="*/ 52 h 76"/>
                <a:gd name="T44" fmla="*/ 32 w 116"/>
                <a:gd name="T45" fmla="*/ 44 h 76"/>
                <a:gd name="T46" fmla="*/ 24 w 116"/>
                <a:gd name="T47" fmla="*/ 32 h 76"/>
                <a:gd name="T48" fmla="*/ 16 w 116"/>
                <a:gd name="T49" fmla="*/ 24 h 76"/>
                <a:gd name="T50" fmla="*/ 8 w 116"/>
                <a:gd name="T51" fmla="*/ 12 h 76"/>
                <a:gd name="T52" fmla="*/ 0 w 116"/>
                <a:gd name="T53" fmla="*/ 0 h 76"/>
                <a:gd name="T54" fmla="*/ 28 w 116"/>
                <a:gd name="T55" fmla="*/ 0 h 76"/>
                <a:gd name="T56" fmla="*/ 56 w 116"/>
                <a:gd name="T57" fmla="*/ 8 h 76"/>
                <a:gd name="T58" fmla="*/ 56 w 116"/>
                <a:gd name="T59" fmla="*/ 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16" h="76">
                  <a:moveTo>
                    <a:pt x="56" y="8"/>
                  </a:moveTo>
                  <a:lnTo>
                    <a:pt x="68" y="8"/>
                  </a:lnTo>
                  <a:lnTo>
                    <a:pt x="80" y="12"/>
                  </a:lnTo>
                  <a:lnTo>
                    <a:pt x="92" y="20"/>
                  </a:lnTo>
                  <a:lnTo>
                    <a:pt x="100" y="24"/>
                  </a:lnTo>
                  <a:lnTo>
                    <a:pt x="108" y="28"/>
                  </a:lnTo>
                  <a:lnTo>
                    <a:pt x="112" y="32"/>
                  </a:lnTo>
                  <a:lnTo>
                    <a:pt x="112" y="36"/>
                  </a:lnTo>
                  <a:lnTo>
                    <a:pt x="116" y="40"/>
                  </a:lnTo>
                  <a:lnTo>
                    <a:pt x="116" y="48"/>
                  </a:lnTo>
                  <a:lnTo>
                    <a:pt x="112" y="56"/>
                  </a:lnTo>
                  <a:lnTo>
                    <a:pt x="108" y="64"/>
                  </a:lnTo>
                  <a:lnTo>
                    <a:pt x="104" y="72"/>
                  </a:lnTo>
                  <a:lnTo>
                    <a:pt x="100" y="76"/>
                  </a:lnTo>
                  <a:lnTo>
                    <a:pt x="92" y="76"/>
                  </a:lnTo>
                  <a:lnTo>
                    <a:pt x="84" y="76"/>
                  </a:lnTo>
                  <a:lnTo>
                    <a:pt x="80" y="72"/>
                  </a:lnTo>
                  <a:lnTo>
                    <a:pt x="72" y="68"/>
                  </a:lnTo>
                  <a:lnTo>
                    <a:pt x="60" y="64"/>
                  </a:lnTo>
                  <a:lnTo>
                    <a:pt x="56" y="60"/>
                  </a:lnTo>
                  <a:lnTo>
                    <a:pt x="48" y="56"/>
                  </a:lnTo>
                  <a:lnTo>
                    <a:pt x="40" y="52"/>
                  </a:lnTo>
                  <a:lnTo>
                    <a:pt x="32" y="44"/>
                  </a:lnTo>
                  <a:lnTo>
                    <a:pt x="24" y="32"/>
                  </a:lnTo>
                  <a:lnTo>
                    <a:pt x="16" y="24"/>
                  </a:lnTo>
                  <a:lnTo>
                    <a:pt x="8" y="12"/>
                  </a:lnTo>
                  <a:lnTo>
                    <a:pt x="0" y="0"/>
                  </a:lnTo>
                  <a:lnTo>
                    <a:pt x="28" y="0"/>
                  </a:lnTo>
                  <a:lnTo>
                    <a:pt x="56" y="8"/>
                  </a:lnTo>
                  <a:lnTo>
                    <a:pt x="56" y="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" name="Freeform 315">
              <a:extLst>
                <a:ext uri="{FF2B5EF4-FFF2-40B4-BE49-F238E27FC236}">
                  <a16:creationId xmlns:a16="http://schemas.microsoft.com/office/drawing/2014/main" xmlns="" id="{FAA2B0A2-8620-4B0D-AD0F-5E0F48232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349" y="4875600"/>
              <a:ext cx="941919" cy="1359759"/>
            </a:xfrm>
            <a:custGeom>
              <a:avLst/>
              <a:gdLst>
                <a:gd name="T0" fmla="*/ 180 w 260"/>
                <a:gd name="T1" fmla="*/ 228 h 280"/>
                <a:gd name="T2" fmla="*/ 156 w 260"/>
                <a:gd name="T3" fmla="*/ 248 h 280"/>
                <a:gd name="T4" fmla="*/ 144 w 260"/>
                <a:gd name="T5" fmla="*/ 264 h 280"/>
                <a:gd name="T6" fmla="*/ 128 w 260"/>
                <a:gd name="T7" fmla="*/ 276 h 280"/>
                <a:gd name="T8" fmla="*/ 108 w 260"/>
                <a:gd name="T9" fmla="*/ 272 h 280"/>
                <a:gd name="T10" fmla="*/ 84 w 260"/>
                <a:gd name="T11" fmla="*/ 252 h 280"/>
                <a:gd name="T12" fmla="*/ 80 w 260"/>
                <a:gd name="T13" fmla="*/ 236 h 280"/>
                <a:gd name="T14" fmla="*/ 88 w 260"/>
                <a:gd name="T15" fmla="*/ 220 h 280"/>
                <a:gd name="T16" fmla="*/ 100 w 260"/>
                <a:gd name="T17" fmla="*/ 208 h 280"/>
                <a:gd name="T18" fmla="*/ 108 w 260"/>
                <a:gd name="T19" fmla="*/ 188 h 280"/>
                <a:gd name="T20" fmla="*/ 120 w 260"/>
                <a:gd name="T21" fmla="*/ 160 h 280"/>
                <a:gd name="T22" fmla="*/ 132 w 260"/>
                <a:gd name="T23" fmla="*/ 100 h 280"/>
                <a:gd name="T24" fmla="*/ 136 w 260"/>
                <a:gd name="T25" fmla="*/ 72 h 280"/>
                <a:gd name="T26" fmla="*/ 136 w 260"/>
                <a:gd name="T27" fmla="*/ 52 h 280"/>
                <a:gd name="T28" fmla="*/ 128 w 260"/>
                <a:gd name="T29" fmla="*/ 52 h 280"/>
                <a:gd name="T30" fmla="*/ 112 w 260"/>
                <a:gd name="T31" fmla="*/ 56 h 280"/>
                <a:gd name="T32" fmla="*/ 80 w 260"/>
                <a:gd name="T33" fmla="*/ 64 h 280"/>
                <a:gd name="T34" fmla="*/ 56 w 260"/>
                <a:gd name="T35" fmla="*/ 72 h 280"/>
                <a:gd name="T36" fmla="*/ 40 w 260"/>
                <a:gd name="T37" fmla="*/ 72 h 280"/>
                <a:gd name="T38" fmla="*/ 28 w 260"/>
                <a:gd name="T39" fmla="*/ 72 h 280"/>
                <a:gd name="T40" fmla="*/ 8 w 260"/>
                <a:gd name="T41" fmla="*/ 60 h 280"/>
                <a:gd name="T42" fmla="*/ 0 w 260"/>
                <a:gd name="T43" fmla="*/ 40 h 280"/>
                <a:gd name="T44" fmla="*/ 60 w 260"/>
                <a:gd name="T45" fmla="*/ 32 h 280"/>
                <a:gd name="T46" fmla="*/ 104 w 260"/>
                <a:gd name="T47" fmla="*/ 24 h 280"/>
                <a:gd name="T48" fmla="*/ 128 w 260"/>
                <a:gd name="T49" fmla="*/ 20 h 280"/>
                <a:gd name="T50" fmla="*/ 148 w 260"/>
                <a:gd name="T51" fmla="*/ 8 h 280"/>
                <a:gd name="T52" fmla="*/ 168 w 260"/>
                <a:gd name="T53" fmla="*/ 0 h 280"/>
                <a:gd name="T54" fmla="*/ 196 w 260"/>
                <a:gd name="T55" fmla="*/ 8 h 280"/>
                <a:gd name="T56" fmla="*/ 220 w 260"/>
                <a:gd name="T57" fmla="*/ 28 h 280"/>
                <a:gd name="T58" fmla="*/ 224 w 260"/>
                <a:gd name="T59" fmla="*/ 40 h 280"/>
                <a:gd name="T60" fmla="*/ 212 w 260"/>
                <a:gd name="T61" fmla="*/ 52 h 280"/>
                <a:gd name="T62" fmla="*/ 200 w 260"/>
                <a:gd name="T63" fmla="*/ 64 h 280"/>
                <a:gd name="T64" fmla="*/ 184 w 260"/>
                <a:gd name="T65" fmla="*/ 96 h 280"/>
                <a:gd name="T66" fmla="*/ 172 w 260"/>
                <a:gd name="T67" fmla="*/ 140 h 280"/>
                <a:gd name="T68" fmla="*/ 160 w 260"/>
                <a:gd name="T69" fmla="*/ 172 h 280"/>
                <a:gd name="T70" fmla="*/ 160 w 260"/>
                <a:gd name="T71" fmla="*/ 188 h 280"/>
                <a:gd name="T72" fmla="*/ 164 w 260"/>
                <a:gd name="T73" fmla="*/ 188 h 280"/>
                <a:gd name="T74" fmla="*/ 180 w 260"/>
                <a:gd name="T75" fmla="*/ 184 h 280"/>
                <a:gd name="T76" fmla="*/ 208 w 260"/>
                <a:gd name="T77" fmla="*/ 168 h 280"/>
                <a:gd name="T78" fmla="*/ 240 w 260"/>
                <a:gd name="T79" fmla="*/ 160 h 280"/>
                <a:gd name="T80" fmla="*/ 256 w 260"/>
                <a:gd name="T81" fmla="*/ 160 h 280"/>
                <a:gd name="T82" fmla="*/ 260 w 260"/>
                <a:gd name="T83" fmla="*/ 168 h 280"/>
                <a:gd name="T84" fmla="*/ 248 w 260"/>
                <a:gd name="T85" fmla="*/ 180 h 280"/>
                <a:gd name="T86" fmla="*/ 220 w 260"/>
                <a:gd name="T87" fmla="*/ 204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0" h="280">
                  <a:moveTo>
                    <a:pt x="204" y="212"/>
                  </a:moveTo>
                  <a:lnTo>
                    <a:pt x="192" y="220"/>
                  </a:lnTo>
                  <a:lnTo>
                    <a:pt x="180" y="228"/>
                  </a:lnTo>
                  <a:lnTo>
                    <a:pt x="172" y="236"/>
                  </a:lnTo>
                  <a:lnTo>
                    <a:pt x="164" y="244"/>
                  </a:lnTo>
                  <a:lnTo>
                    <a:pt x="156" y="248"/>
                  </a:lnTo>
                  <a:lnTo>
                    <a:pt x="148" y="252"/>
                  </a:lnTo>
                  <a:lnTo>
                    <a:pt x="148" y="260"/>
                  </a:lnTo>
                  <a:lnTo>
                    <a:pt x="144" y="264"/>
                  </a:lnTo>
                  <a:lnTo>
                    <a:pt x="140" y="268"/>
                  </a:lnTo>
                  <a:lnTo>
                    <a:pt x="136" y="276"/>
                  </a:lnTo>
                  <a:lnTo>
                    <a:pt x="128" y="276"/>
                  </a:lnTo>
                  <a:lnTo>
                    <a:pt x="120" y="280"/>
                  </a:lnTo>
                  <a:lnTo>
                    <a:pt x="116" y="276"/>
                  </a:lnTo>
                  <a:lnTo>
                    <a:pt x="108" y="272"/>
                  </a:lnTo>
                  <a:lnTo>
                    <a:pt x="100" y="268"/>
                  </a:lnTo>
                  <a:lnTo>
                    <a:pt x="92" y="260"/>
                  </a:lnTo>
                  <a:lnTo>
                    <a:pt x="84" y="252"/>
                  </a:lnTo>
                  <a:lnTo>
                    <a:pt x="80" y="244"/>
                  </a:lnTo>
                  <a:lnTo>
                    <a:pt x="80" y="240"/>
                  </a:lnTo>
                  <a:lnTo>
                    <a:pt x="80" y="236"/>
                  </a:lnTo>
                  <a:lnTo>
                    <a:pt x="80" y="232"/>
                  </a:lnTo>
                  <a:lnTo>
                    <a:pt x="84" y="228"/>
                  </a:lnTo>
                  <a:lnTo>
                    <a:pt x="88" y="220"/>
                  </a:lnTo>
                  <a:lnTo>
                    <a:pt x="96" y="216"/>
                  </a:lnTo>
                  <a:lnTo>
                    <a:pt x="100" y="212"/>
                  </a:lnTo>
                  <a:lnTo>
                    <a:pt x="100" y="208"/>
                  </a:lnTo>
                  <a:lnTo>
                    <a:pt x="104" y="204"/>
                  </a:lnTo>
                  <a:lnTo>
                    <a:pt x="108" y="196"/>
                  </a:lnTo>
                  <a:lnTo>
                    <a:pt x="108" y="188"/>
                  </a:lnTo>
                  <a:lnTo>
                    <a:pt x="112" y="180"/>
                  </a:lnTo>
                  <a:lnTo>
                    <a:pt x="116" y="172"/>
                  </a:lnTo>
                  <a:lnTo>
                    <a:pt x="120" y="160"/>
                  </a:lnTo>
                  <a:lnTo>
                    <a:pt x="124" y="140"/>
                  </a:lnTo>
                  <a:lnTo>
                    <a:pt x="128" y="120"/>
                  </a:lnTo>
                  <a:lnTo>
                    <a:pt x="132" y="100"/>
                  </a:lnTo>
                  <a:lnTo>
                    <a:pt x="132" y="84"/>
                  </a:lnTo>
                  <a:lnTo>
                    <a:pt x="132" y="76"/>
                  </a:lnTo>
                  <a:lnTo>
                    <a:pt x="136" y="72"/>
                  </a:lnTo>
                  <a:lnTo>
                    <a:pt x="136" y="60"/>
                  </a:lnTo>
                  <a:lnTo>
                    <a:pt x="136" y="56"/>
                  </a:lnTo>
                  <a:lnTo>
                    <a:pt x="136" y="52"/>
                  </a:lnTo>
                  <a:lnTo>
                    <a:pt x="136" y="52"/>
                  </a:lnTo>
                  <a:lnTo>
                    <a:pt x="132" y="52"/>
                  </a:lnTo>
                  <a:lnTo>
                    <a:pt x="128" y="52"/>
                  </a:lnTo>
                  <a:lnTo>
                    <a:pt x="124" y="52"/>
                  </a:lnTo>
                  <a:lnTo>
                    <a:pt x="120" y="56"/>
                  </a:lnTo>
                  <a:lnTo>
                    <a:pt x="112" y="56"/>
                  </a:lnTo>
                  <a:lnTo>
                    <a:pt x="104" y="60"/>
                  </a:lnTo>
                  <a:lnTo>
                    <a:pt x="92" y="60"/>
                  </a:lnTo>
                  <a:lnTo>
                    <a:pt x="80" y="64"/>
                  </a:lnTo>
                  <a:lnTo>
                    <a:pt x="72" y="68"/>
                  </a:lnTo>
                  <a:lnTo>
                    <a:pt x="60" y="72"/>
                  </a:lnTo>
                  <a:lnTo>
                    <a:pt x="56" y="72"/>
                  </a:lnTo>
                  <a:lnTo>
                    <a:pt x="48" y="72"/>
                  </a:lnTo>
                  <a:lnTo>
                    <a:pt x="44" y="72"/>
                  </a:lnTo>
                  <a:lnTo>
                    <a:pt x="40" y="72"/>
                  </a:lnTo>
                  <a:lnTo>
                    <a:pt x="36" y="72"/>
                  </a:lnTo>
                  <a:lnTo>
                    <a:pt x="32" y="72"/>
                  </a:lnTo>
                  <a:lnTo>
                    <a:pt x="28" y="72"/>
                  </a:lnTo>
                  <a:lnTo>
                    <a:pt x="20" y="68"/>
                  </a:lnTo>
                  <a:lnTo>
                    <a:pt x="16" y="64"/>
                  </a:lnTo>
                  <a:lnTo>
                    <a:pt x="8" y="60"/>
                  </a:lnTo>
                  <a:lnTo>
                    <a:pt x="4" y="52"/>
                  </a:lnTo>
                  <a:lnTo>
                    <a:pt x="0" y="48"/>
                  </a:lnTo>
                  <a:lnTo>
                    <a:pt x="0" y="40"/>
                  </a:lnTo>
                  <a:lnTo>
                    <a:pt x="16" y="40"/>
                  </a:lnTo>
                  <a:lnTo>
                    <a:pt x="36" y="36"/>
                  </a:lnTo>
                  <a:lnTo>
                    <a:pt x="60" y="32"/>
                  </a:lnTo>
                  <a:lnTo>
                    <a:pt x="84" y="28"/>
                  </a:lnTo>
                  <a:lnTo>
                    <a:pt x="96" y="28"/>
                  </a:lnTo>
                  <a:lnTo>
                    <a:pt x="104" y="24"/>
                  </a:lnTo>
                  <a:lnTo>
                    <a:pt x="112" y="24"/>
                  </a:lnTo>
                  <a:lnTo>
                    <a:pt x="120" y="20"/>
                  </a:lnTo>
                  <a:lnTo>
                    <a:pt x="128" y="20"/>
                  </a:lnTo>
                  <a:lnTo>
                    <a:pt x="132" y="16"/>
                  </a:lnTo>
                  <a:lnTo>
                    <a:pt x="140" y="12"/>
                  </a:lnTo>
                  <a:lnTo>
                    <a:pt x="148" y="8"/>
                  </a:lnTo>
                  <a:lnTo>
                    <a:pt x="156" y="4"/>
                  </a:lnTo>
                  <a:lnTo>
                    <a:pt x="160" y="4"/>
                  </a:lnTo>
                  <a:lnTo>
                    <a:pt x="168" y="0"/>
                  </a:lnTo>
                  <a:lnTo>
                    <a:pt x="176" y="4"/>
                  </a:lnTo>
                  <a:lnTo>
                    <a:pt x="184" y="4"/>
                  </a:lnTo>
                  <a:lnTo>
                    <a:pt x="196" y="8"/>
                  </a:lnTo>
                  <a:lnTo>
                    <a:pt x="204" y="16"/>
                  </a:lnTo>
                  <a:lnTo>
                    <a:pt x="216" y="24"/>
                  </a:lnTo>
                  <a:lnTo>
                    <a:pt x="220" y="28"/>
                  </a:lnTo>
                  <a:lnTo>
                    <a:pt x="224" y="32"/>
                  </a:lnTo>
                  <a:lnTo>
                    <a:pt x="228" y="36"/>
                  </a:lnTo>
                  <a:lnTo>
                    <a:pt x="224" y="40"/>
                  </a:lnTo>
                  <a:lnTo>
                    <a:pt x="224" y="44"/>
                  </a:lnTo>
                  <a:lnTo>
                    <a:pt x="216" y="48"/>
                  </a:lnTo>
                  <a:lnTo>
                    <a:pt x="212" y="52"/>
                  </a:lnTo>
                  <a:lnTo>
                    <a:pt x="208" y="56"/>
                  </a:lnTo>
                  <a:lnTo>
                    <a:pt x="204" y="60"/>
                  </a:lnTo>
                  <a:lnTo>
                    <a:pt x="200" y="64"/>
                  </a:lnTo>
                  <a:lnTo>
                    <a:pt x="196" y="72"/>
                  </a:lnTo>
                  <a:lnTo>
                    <a:pt x="188" y="84"/>
                  </a:lnTo>
                  <a:lnTo>
                    <a:pt x="184" y="96"/>
                  </a:lnTo>
                  <a:lnTo>
                    <a:pt x="180" y="108"/>
                  </a:lnTo>
                  <a:lnTo>
                    <a:pt x="176" y="124"/>
                  </a:lnTo>
                  <a:lnTo>
                    <a:pt x="172" y="140"/>
                  </a:lnTo>
                  <a:lnTo>
                    <a:pt x="168" y="152"/>
                  </a:lnTo>
                  <a:lnTo>
                    <a:pt x="164" y="164"/>
                  </a:lnTo>
                  <a:lnTo>
                    <a:pt x="160" y="172"/>
                  </a:lnTo>
                  <a:lnTo>
                    <a:pt x="160" y="180"/>
                  </a:lnTo>
                  <a:lnTo>
                    <a:pt x="160" y="188"/>
                  </a:lnTo>
                  <a:lnTo>
                    <a:pt x="160" y="188"/>
                  </a:lnTo>
                  <a:lnTo>
                    <a:pt x="160" y="192"/>
                  </a:lnTo>
                  <a:lnTo>
                    <a:pt x="160" y="192"/>
                  </a:lnTo>
                  <a:lnTo>
                    <a:pt x="164" y="188"/>
                  </a:lnTo>
                  <a:lnTo>
                    <a:pt x="168" y="188"/>
                  </a:lnTo>
                  <a:lnTo>
                    <a:pt x="172" y="184"/>
                  </a:lnTo>
                  <a:lnTo>
                    <a:pt x="180" y="184"/>
                  </a:lnTo>
                  <a:lnTo>
                    <a:pt x="188" y="180"/>
                  </a:lnTo>
                  <a:lnTo>
                    <a:pt x="196" y="176"/>
                  </a:lnTo>
                  <a:lnTo>
                    <a:pt x="208" y="168"/>
                  </a:lnTo>
                  <a:lnTo>
                    <a:pt x="220" y="168"/>
                  </a:lnTo>
                  <a:lnTo>
                    <a:pt x="232" y="164"/>
                  </a:lnTo>
                  <a:lnTo>
                    <a:pt x="240" y="160"/>
                  </a:lnTo>
                  <a:lnTo>
                    <a:pt x="248" y="160"/>
                  </a:lnTo>
                  <a:lnTo>
                    <a:pt x="252" y="160"/>
                  </a:lnTo>
                  <a:lnTo>
                    <a:pt x="256" y="160"/>
                  </a:lnTo>
                  <a:lnTo>
                    <a:pt x="260" y="160"/>
                  </a:lnTo>
                  <a:lnTo>
                    <a:pt x="260" y="164"/>
                  </a:lnTo>
                  <a:lnTo>
                    <a:pt x="260" y="168"/>
                  </a:lnTo>
                  <a:lnTo>
                    <a:pt x="260" y="172"/>
                  </a:lnTo>
                  <a:lnTo>
                    <a:pt x="256" y="176"/>
                  </a:lnTo>
                  <a:lnTo>
                    <a:pt x="248" y="180"/>
                  </a:lnTo>
                  <a:lnTo>
                    <a:pt x="240" y="188"/>
                  </a:lnTo>
                  <a:lnTo>
                    <a:pt x="232" y="196"/>
                  </a:lnTo>
                  <a:lnTo>
                    <a:pt x="220" y="204"/>
                  </a:lnTo>
                  <a:lnTo>
                    <a:pt x="204" y="212"/>
                  </a:lnTo>
                  <a:lnTo>
                    <a:pt x="204" y="21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316">
              <a:extLst>
                <a:ext uri="{FF2B5EF4-FFF2-40B4-BE49-F238E27FC236}">
                  <a16:creationId xmlns:a16="http://schemas.microsoft.com/office/drawing/2014/main" xmlns="" id="{CF9D7582-A1BD-4579-9CBD-3AB92E03B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1214" y="3904344"/>
              <a:ext cx="521678" cy="660454"/>
            </a:xfrm>
            <a:custGeom>
              <a:avLst/>
              <a:gdLst>
                <a:gd name="T0" fmla="*/ 144 w 144"/>
                <a:gd name="T1" fmla="*/ 32 h 136"/>
                <a:gd name="T2" fmla="*/ 144 w 144"/>
                <a:gd name="T3" fmla="*/ 36 h 136"/>
                <a:gd name="T4" fmla="*/ 140 w 144"/>
                <a:gd name="T5" fmla="*/ 40 h 136"/>
                <a:gd name="T6" fmla="*/ 136 w 144"/>
                <a:gd name="T7" fmla="*/ 48 h 136"/>
                <a:gd name="T8" fmla="*/ 132 w 144"/>
                <a:gd name="T9" fmla="*/ 52 h 136"/>
                <a:gd name="T10" fmla="*/ 124 w 144"/>
                <a:gd name="T11" fmla="*/ 60 h 136"/>
                <a:gd name="T12" fmla="*/ 116 w 144"/>
                <a:gd name="T13" fmla="*/ 68 h 136"/>
                <a:gd name="T14" fmla="*/ 104 w 144"/>
                <a:gd name="T15" fmla="*/ 80 h 136"/>
                <a:gd name="T16" fmla="*/ 92 w 144"/>
                <a:gd name="T17" fmla="*/ 88 h 136"/>
                <a:gd name="T18" fmla="*/ 80 w 144"/>
                <a:gd name="T19" fmla="*/ 100 h 136"/>
                <a:gd name="T20" fmla="*/ 68 w 144"/>
                <a:gd name="T21" fmla="*/ 108 h 136"/>
                <a:gd name="T22" fmla="*/ 56 w 144"/>
                <a:gd name="T23" fmla="*/ 116 h 136"/>
                <a:gd name="T24" fmla="*/ 44 w 144"/>
                <a:gd name="T25" fmla="*/ 124 h 136"/>
                <a:gd name="T26" fmla="*/ 32 w 144"/>
                <a:gd name="T27" fmla="*/ 128 h 136"/>
                <a:gd name="T28" fmla="*/ 20 w 144"/>
                <a:gd name="T29" fmla="*/ 132 h 136"/>
                <a:gd name="T30" fmla="*/ 12 w 144"/>
                <a:gd name="T31" fmla="*/ 136 h 136"/>
                <a:gd name="T32" fmla="*/ 0 w 144"/>
                <a:gd name="T33" fmla="*/ 136 h 136"/>
                <a:gd name="T34" fmla="*/ 16 w 144"/>
                <a:gd name="T35" fmla="*/ 116 h 136"/>
                <a:gd name="T36" fmla="*/ 28 w 144"/>
                <a:gd name="T37" fmla="*/ 104 h 136"/>
                <a:gd name="T38" fmla="*/ 36 w 144"/>
                <a:gd name="T39" fmla="*/ 88 h 136"/>
                <a:gd name="T40" fmla="*/ 44 w 144"/>
                <a:gd name="T41" fmla="*/ 76 h 136"/>
                <a:gd name="T42" fmla="*/ 52 w 144"/>
                <a:gd name="T43" fmla="*/ 68 h 136"/>
                <a:gd name="T44" fmla="*/ 60 w 144"/>
                <a:gd name="T45" fmla="*/ 60 h 136"/>
                <a:gd name="T46" fmla="*/ 64 w 144"/>
                <a:gd name="T47" fmla="*/ 52 h 136"/>
                <a:gd name="T48" fmla="*/ 64 w 144"/>
                <a:gd name="T49" fmla="*/ 48 h 136"/>
                <a:gd name="T50" fmla="*/ 68 w 144"/>
                <a:gd name="T51" fmla="*/ 40 h 136"/>
                <a:gd name="T52" fmla="*/ 72 w 144"/>
                <a:gd name="T53" fmla="*/ 32 h 136"/>
                <a:gd name="T54" fmla="*/ 68 w 144"/>
                <a:gd name="T55" fmla="*/ 28 h 136"/>
                <a:gd name="T56" fmla="*/ 68 w 144"/>
                <a:gd name="T57" fmla="*/ 20 h 136"/>
                <a:gd name="T58" fmla="*/ 68 w 144"/>
                <a:gd name="T59" fmla="*/ 20 h 136"/>
                <a:gd name="T60" fmla="*/ 68 w 144"/>
                <a:gd name="T61" fmla="*/ 16 h 136"/>
                <a:gd name="T62" fmla="*/ 68 w 144"/>
                <a:gd name="T63" fmla="*/ 12 h 136"/>
                <a:gd name="T64" fmla="*/ 68 w 144"/>
                <a:gd name="T65" fmla="*/ 4 h 136"/>
                <a:gd name="T66" fmla="*/ 72 w 144"/>
                <a:gd name="T67" fmla="*/ 0 h 136"/>
                <a:gd name="T68" fmla="*/ 76 w 144"/>
                <a:gd name="T69" fmla="*/ 0 h 136"/>
                <a:gd name="T70" fmla="*/ 88 w 144"/>
                <a:gd name="T71" fmla="*/ 0 h 136"/>
                <a:gd name="T72" fmla="*/ 96 w 144"/>
                <a:gd name="T73" fmla="*/ 4 h 136"/>
                <a:gd name="T74" fmla="*/ 108 w 144"/>
                <a:gd name="T75" fmla="*/ 8 h 136"/>
                <a:gd name="T76" fmla="*/ 120 w 144"/>
                <a:gd name="T77" fmla="*/ 12 h 136"/>
                <a:gd name="T78" fmla="*/ 128 w 144"/>
                <a:gd name="T79" fmla="*/ 12 h 136"/>
                <a:gd name="T80" fmla="*/ 136 w 144"/>
                <a:gd name="T81" fmla="*/ 16 h 136"/>
                <a:gd name="T82" fmla="*/ 140 w 144"/>
                <a:gd name="T83" fmla="*/ 20 h 136"/>
                <a:gd name="T84" fmla="*/ 144 w 144"/>
                <a:gd name="T85" fmla="*/ 24 h 136"/>
                <a:gd name="T86" fmla="*/ 144 w 144"/>
                <a:gd name="T87" fmla="*/ 28 h 136"/>
                <a:gd name="T88" fmla="*/ 144 w 144"/>
                <a:gd name="T89" fmla="*/ 32 h 136"/>
                <a:gd name="T90" fmla="*/ 144 w 144"/>
                <a:gd name="T91" fmla="*/ 3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4" h="136">
                  <a:moveTo>
                    <a:pt x="144" y="32"/>
                  </a:moveTo>
                  <a:lnTo>
                    <a:pt x="144" y="36"/>
                  </a:lnTo>
                  <a:lnTo>
                    <a:pt x="140" y="40"/>
                  </a:lnTo>
                  <a:lnTo>
                    <a:pt x="136" y="48"/>
                  </a:lnTo>
                  <a:lnTo>
                    <a:pt x="132" y="52"/>
                  </a:lnTo>
                  <a:lnTo>
                    <a:pt x="124" y="60"/>
                  </a:lnTo>
                  <a:lnTo>
                    <a:pt x="116" y="68"/>
                  </a:lnTo>
                  <a:lnTo>
                    <a:pt x="104" y="80"/>
                  </a:lnTo>
                  <a:lnTo>
                    <a:pt x="92" y="88"/>
                  </a:lnTo>
                  <a:lnTo>
                    <a:pt x="80" y="100"/>
                  </a:lnTo>
                  <a:lnTo>
                    <a:pt x="68" y="108"/>
                  </a:lnTo>
                  <a:lnTo>
                    <a:pt x="56" y="116"/>
                  </a:lnTo>
                  <a:lnTo>
                    <a:pt x="44" y="124"/>
                  </a:lnTo>
                  <a:lnTo>
                    <a:pt x="32" y="128"/>
                  </a:lnTo>
                  <a:lnTo>
                    <a:pt x="20" y="132"/>
                  </a:lnTo>
                  <a:lnTo>
                    <a:pt x="12" y="136"/>
                  </a:lnTo>
                  <a:lnTo>
                    <a:pt x="0" y="136"/>
                  </a:lnTo>
                  <a:lnTo>
                    <a:pt x="16" y="116"/>
                  </a:lnTo>
                  <a:lnTo>
                    <a:pt x="28" y="104"/>
                  </a:lnTo>
                  <a:lnTo>
                    <a:pt x="36" y="88"/>
                  </a:lnTo>
                  <a:lnTo>
                    <a:pt x="44" y="76"/>
                  </a:lnTo>
                  <a:lnTo>
                    <a:pt x="52" y="68"/>
                  </a:lnTo>
                  <a:lnTo>
                    <a:pt x="60" y="60"/>
                  </a:lnTo>
                  <a:lnTo>
                    <a:pt x="64" y="52"/>
                  </a:lnTo>
                  <a:lnTo>
                    <a:pt x="64" y="48"/>
                  </a:lnTo>
                  <a:lnTo>
                    <a:pt x="68" y="40"/>
                  </a:lnTo>
                  <a:lnTo>
                    <a:pt x="72" y="32"/>
                  </a:lnTo>
                  <a:lnTo>
                    <a:pt x="68" y="28"/>
                  </a:lnTo>
                  <a:lnTo>
                    <a:pt x="68" y="20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68" y="12"/>
                  </a:lnTo>
                  <a:lnTo>
                    <a:pt x="68" y="4"/>
                  </a:lnTo>
                  <a:lnTo>
                    <a:pt x="72" y="0"/>
                  </a:lnTo>
                  <a:lnTo>
                    <a:pt x="76" y="0"/>
                  </a:lnTo>
                  <a:lnTo>
                    <a:pt x="88" y="0"/>
                  </a:lnTo>
                  <a:lnTo>
                    <a:pt x="96" y="4"/>
                  </a:lnTo>
                  <a:lnTo>
                    <a:pt x="108" y="8"/>
                  </a:lnTo>
                  <a:lnTo>
                    <a:pt x="120" y="12"/>
                  </a:lnTo>
                  <a:lnTo>
                    <a:pt x="128" y="12"/>
                  </a:lnTo>
                  <a:lnTo>
                    <a:pt x="136" y="16"/>
                  </a:lnTo>
                  <a:lnTo>
                    <a:pt x="140" y="20"/>
                  </a:lnTo>
                  <a:lnTo>
                    <a:pt x="144" y="24"/>
                  </a:lnTo>
                  <a:lnTo>
                    <a:pt x="144" y="28"/>
                  </a:lnTo>
                  <a:lnTo>
                    <a:pt x="144" y="32"/>
                  </a:lnTo>
                  <a:lnTo>
                    <a:pt x="144" y="3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317">
              <a:extLst>
                <a:ext uri="{FF2B5EF4-FFF2-40B4-BE49-F238E27FC236}">
                  <a16:creationId xmlns:a16="http://schemas.microsoft.com/office/drawing/2014/main" xmlns="" id="{BFCC862F-8FC1-4840-8E5E-915BFEADC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3250" y="4409397"/>
              <a:ext cx="217366" cy="1010107"/>
            </a:xfrm>
            <a:custGeom>
              <a:avLst/>
              <a:gdLst>
                <a:gd name="T0" fmla="*/ 4 w 60"/>
                <a:gd name="T1" fmla="*/ 28 h 208"/>
                <a:gd name="T2" fmla="*/ 0 w 60"/>
                <a:gd name="T3" fmla="*/ 20 h 208"/>
                <a:gd name="T4" fmla="*/ 0 w 60"/>
                <a:gd name="T5" fmla="*/ 16 h 208"/>
                <a:gd name="T6" fmla="*/ 0 w 60"/>
                <a:gd name="T7" fmla="*/ 12 h 208"/>
                <a:gd name="T8" fmla="*/ 0 w 60"/>
                <a:gd name="T9" fmla="*/ 4 h 208"/>
                <a:gd name="T10" fmla="*/ 0 w 60"/>
                <a:gd name="T11" fmla="*/ 4 h 208"/>
                <a:gd name="T12" fmla="*/ 4 w 60"/>
                <a:gd name="T13" fmla="*/ 4 h 208"/>
                <a:gd name="T14" fmla="*/ 8 w 60"/>
                <a:gd name="T15" fmla="*/ 0 h 208"/>
                <a:gd name="T16" fmla="*/ 16 w 60"/>
                <a:gd name="T17" fmla="*/ 0 h 208"/>
                <a:gd name="T18" fmla="*/ 24 w 60"/>
                <a:gd name="T19" fmla="*/ 4 h 208"/>
                <a:gd name="T20" fmla="*/ 32 w 60"/>
                <a:gd name="T21" fmla="*/ 4 h 208"/>
                <a:gd name="T22" fmla="*/ 44 w 60"/>
                <a:gd name="T23" fmla="*/ 4 h 208"/>
                <a:gd name="T24" fmla="*/ 60 w 60"/>
                <a:gd name="T25" fmla="*/ 8 h 208"/>
                <a:gd name="T26" fmla="*/ 60 w 60"/>
                <a:gd name="T27" fmla="*/ 208 h 208"/>
                <a:gd name="T28" fmla="*/ 16 w 60"/>
                <a:gd name="T29" fmla="*/ 208 h 208"/>
                <a:gd name="T30" fmla="*/ 16 w 60"/>
                <a:gd name="T31" fmla="*/ 184 h 208"/>
                <a:gd name="T32" fmla="*/ 16 w 60"/>
                <a:gd name="T33" fmla="*/ 160 h 208"/>
                <a:gd name="T34" fmla="*/ 16 w 60"/>
                <a:gd name="T35" fmla="*/ 144 h 208"/>
                <a:gd name="T36" fmla="*/ 16 w 60"/>
                <a:gd name="T37" fmla="*/ 124 h 208"/>
                <a:gd name="T38" fmla="*/ 16 w 60"/>
                <a:gd name="T39" fmla="*/ 108 h 208"/>
                <a:gd name="T40" fmla="*/ 16 w 60"/>
                <a:gd name="T41" fmla="*/ 96 h 208"/>
                <a:gd name="T42" fmla="*/ 16 w 60"/>
                <a:gd name="T43" fmla="*/ 84 h 208"/>
                <a:gd name="T44" fmla="*/ 16 w 60"/>
                <a:gd name="T45" fmla="*/ 72 h 208"/>
                <a:gd name="T46" fmla="*/ 12 w 60"/>
                <a:gd name="T47" fmla="*/ 64 h 208"/>
                <a:gd name="T48" fmla="*/ 12 w 60"/>
                <a:gd name="T49" fmla="*/ 56 h 208"/>
                <a:gd name="T50" fmla="*/ 8 w 60"/>
                <a:gd name="T51" fmla="*/ 44 h 208"/>
                <a:gd name="T52" fmla="*/ 8 w 60"/>
                <a:gd name="T53" fmla="*/ 32 h 208"/>
                <a:gd name="T54" fmla="*/ 4 w 60"/>
                <a:gd name="T55" fmla="*/ 28 h 208"/>
                <a:gd name="T56" fmla="*/ 4 w 60"/>
                <a:gd name="T57" fmla="*/ 2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0" h="208">
                  <a:moveTo>
                    <a:pt x="4" y="28"/>
                  </a:moveTo>
                  <a:lnTo>
                    <a:pt x="0" y="20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4"/>
                  </a:lnTo>
                  <a:lnTo>
                    <a:pt x="8" y="0"/>
                  </a:lnTo>
                  <a:lnTo>
                    <a:pt x="16" y="0"/>
                  </a:lnTo>
                  <a:lnTo>
                    <a:pt x="24" y="4"/>
                  </a:lnTo>
                  <a:lnTo>
                    <a:pt x="32" y="4"/>
                  </a:lnTo>
                  <a:lnTo>
                    <a:pt x="44" y="4"/>
                  </a:lnTo>
                  <a:lnTo>
                    <a:pt x="60" y="8"/>
                  </a:lnTo>
                  <a:lnTo>
                    <a:pt x="60" y="208"/>
                  </a:lnTo>
                  <a:lnTo>
                    <a:pt x="16" y="208"/>
                  </a:lnTo>
                  <a:lnTo>
                    <a:pt x="16" y="184"/>
                  </a:lnTo>
                  <a:lnTo>
                    <a:pt x="16" y="160"/>
                  </a:lnTo>
                  <a:lnTo>
                    <a:pt x="16" y="144"/>
                  </a:lnTo>
                  <a:lnTo>
                    <a:pt x="16" y="124"/>
                  </a:lnTo>
                  <a:lnTo>
                    <a:pt x="16" y="108"/>
                  </a:lnTo>
                  <a:lnTo>
                    <a:pt x="16" y="96"/>
                  </a:lnTo>
                  <a:lnTo>
                    <a:pt x="16" y="84"/>
                  </a:lnTo>
                  <a:lnTo>
                    <a:pt x="16" y="72"/>
                  </a:lnTo>
                  <a:lnTo>
                    <a:pt x="12" y="64"/>
                  </a:lnTo>
                  <a:lnTo>
                    <a:pt x="12" y="56"/>
                  </a:lnTo>
                  <a:lnTo>
                    <a:pt x="8" y="44"/>
                  </a:lnTo>
                  <a:lnTo>
                    <a:pt x="8" y="32"/>
                  </a:lnTo>
                  <a:lnTo>
                    <a:pt x="4" y="28"/>
                  </a:lnTo>
                  <a:lnTo>
                    <a:pt x="4" y="2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318">
              <a:extLst>
                <a:ext uri="{FF2B5EF4-FFF2-40B4-BE49-F238E27FC236}">
                  <a16:creationId xmlns:a16="http://schemas.microsoft.com/office/drawing/2014/main" xmlns="" id="{B379973C-798F-491B-AE89-907217BAC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196" y="4351122"/>
              <a:ext cx="594133" cy="2136764"/>
            </a:xfrm>
            <a:custGeom>
              <a:avLst/>
              <a:gdLst>
                <a:gd name="T0" fmla="*/ 92 w 164"/>
                <a:gd name="T1" fmla="*/ 440 h 440"/>
                <a:gd name="T2" fmla="*/ 80 w 164"/>
                <a:gd name="T3" fmla="*/ 432 h 440"/>
                <a:gd name="T4" fmla="*/ 76 w 164"/>
                <a:gd name="T5" fmla="*/ 416 h 440"/>
                <a:gd name="T6" fmla="*/ 60 w 164"/>
                <a:gd name="T7" fmla="*/ 400 h 440"/>
                <a:gd name="T8" fmla="*/ 44 w 164"/>
                <a:gd name="T9" fmla="*/ 392 h 440"/>
                <a:gd name="T10" fmla="*/ 32 w 164"/>
                <a:gd name="T11" fmla="*/ 384 h 440"/>
                <a:gd name="T12" fmla="*/ 20 w 164"/>
                <a:gd name="T13" fmla="*/ 372 h 440"/>
                <a:gd name="T14" fmla="*/ 16 w 164"/>
                <a:gd name="T15" fmla="*/ 364 h 440"/>
                <a:gd name="T16" fmla="*/ 20 w 164"/>
                <a:gd name="T17" fmla="*/ 360 h 440"/>
                <a:gd name="T18" fmla="*/ 32 w 164"/>
                <a:gd name="T19" fmla="*/ 360 h 440"/>
                <a:gd name="T20" fmla="*/ 44 w 164"/>
                <a:gd name="T21" fmla="*/ 360 h 440"/>
                <a:gd name="T22" fmla="*/ 64 w 164"/>
                <a:gd name="T23" fmla="*/ 364 h 440"/>
                <a:gd name="T24" fmla="*/ 88 w 164"/>
                <a:gd name="T25" fmla="*/ 368 h 440"/>
                <a:gd name="T26" fmla="*/ 92 w 164"/>
                <a:gd name="T27" fmla="*/ 364 h 440"/>
                <a:gd name="T28" fmla="*/ 96 w 164"/>
                <a:gd name="T29" fmla="*/ 360 h 440"/>
                <a:gd name="T30" fmla="*/ 96 w 164"/>
                <a:gd name="T31" fmla="*/ 348 h 440"/>
                <a:gd name="T32" fmla="*/ 100 w 164"/>
                <a:gd name="T33" fmla="*/ 332 h 440"/>
                <a:gd name="T34" fmla="*/ 100 w 164"/>
                <a:gd name="T35" fmla="*/ 312 h 440"/>
                <a:gd name="T36" fmla="*/ 100 w 164"/>
                <a:gd name="T37" fmla="*/ 284 h 440"/>
                <a:gd name="T38" fmla="*/ 104 w 164"/>
                <a:gd name="T39" fmla="*/ 256 h 440"/>
                <a:gd name="T40" fmla="*/ 104 w 164"/>
                <a:gd name="T41" fmla="*/ 220 h 440"/>
                <a:gd name="T42" fmla="*/ 104 w 164"/>
                <a:gd name="T43" fmla="*/ 180 h 440"/>
                <a:gd name="T44" fmla="*/ 104 w 164"/>
                <a:gd name="T45" fmla="*/ 144 h 440"/>
                <a:gd name="T46" fmla="*/ 104 w 164"/>
                <a:gd name="T47" fmla="*/ 116 h 440"/>
                <a:gd name="T48" fmla="*/ 104 w 164"/>
                <a:gd name="T49" fmla="*/ 88 h 440"/>
                <a:gd name="T50" fmla="*/ 104 w 164"/>
                <a:gd name="T51" fmla="*/ 68 h 440"/>
                <a:gd name="T52" fmla="*/ 104 w 164"/>
                <a:gd name="T53" fmla="*/ 56 h 440"/>
                <a:gd name="T54" fmla="*/ 104 w 164"/>
                <a:gd name="T55" fmla="*/ 44 h 440"/>
                <a:gd name="T56" fmla="*/ 104 w 164"/>
                <a:gd name="T57" fmla="*/ 40 h 440"/>
                <a:gd name="T58" fmla="*/ 100 w 164"/>
                <a:gd name="T59" fmla="*/ 40 h 440"/>
                <a:gd name="T60" fmla="*/ 88 w 164"/>
                <a:gd name="T61" fmla="*/ 40 h 440"/>
                <a:gd name="T62" fmla="*/ 64 w 164"/>
                <a:gd name="T63" fmla="*/ 40 h 440"/>
                <a:gd name="T64" fmla="*/ 24 w 164"/>
                <a:gd name="T65" fmla="*/ 44 h 440"/>
                <a:gd name="T66" fmla="*/ 0 w 164"/>
                <a:gd name="T67" fmla="*/ 20 h 440"/>
                <a:gd name="T68" fmla="*/ 28 w 164"/>
                <a:gd name="T69" fmla="*/ 20 h 440"/>
                <a:gd name="T70" fmla="*/ 48 w 164"/>
                <a:gd name="T71" fmla="*/ 16 h 440"/>
                <a:gd name="T72" fmla="*/ 64 w 164"/>
                <a:gd name="T73" fmla="*/ 16 h 440"/>
                <a:gd name="T74" fmla="*/ 76 w 164"/>
                <a:gd name="T75" fmla="*/ 12 h 440"/>
                <a:gd name="T76" fmla="*/ 100 w 164"/>
                <a:gd name="T77" fmla="*/ 4 h 440"/>
                <a:gd name="T78" fmla="*/ 104 w 164"/>
                <a:gd name="T79" fmla="*/ 4 h 440"/>
                <a:gd name="T80" fmla="*/ 116 w 164"/>
                <a:gd name="T81" fmla="*/ 0 h 440"/>
                <a:gd name="T82" fmla="*/ 128 w 164"/>
                <a:gd name="T83" fmla="*/ 4 h 440"/>
                <a:gd name="T84" fmla="*/ 148 w 164"/>
                <a:gd name="T85" fmla="*/ 12 h 440"/>
                <a:gd name="T86" fmla="*/ 160 w 164"/>
                <a:gd name="T87" fmla="*/ 24 h 440"/>
                <a:gd name="T88" fmla="*/ 164 w 164"/>
                <a:gd name="T89" fmla="*/ 32 h 440"/>
                <a:gd name="T90" fmla="*/ 160 w 164"/>
                <a:gd name="T91" fmla="*/ 44 h 440"/>
                <a:gd name="T92" fmla="*/ 156 w 164"/>
                <a:gd name="T93" fmla="*/ 52 h 440"/>
                <a:gd name="T94" fmla="*/ 152 w 164"/>
                <a:gd name="T95" fmla="*/ 76 h 440"/>
                <a:gd name="T96" fmla="*/ 152 w 164"/>
                <a:gd name="T97" fmla="*/ 112 h 440"/>
                <a:gd name="T98" fmla="*/ 148 w 164"/>
                <a:gd name="T99" fmla="*/ 160 h 440"/>
                <a:gd name="T100" fmla="*/ 148 w 164"/>
                <a:gd name="T101" fmla="*/ 212 h 440"/>
                <a:gd name="T102" fmla="*/ 148 w 164"/>
                <a:gd name="T103" fmla="*/ 256 h 440"/>
                <a:gd name="T104" fmla="*/ 148 w 164"/>
                <a:gd name="T105" fmla="*/ 292 h 440"/>
                <a:gd name="T106" fmla="*/ 148 w 164"/>
                <a:gd name="T107" fmla="*/ 324 h 440"/>
                <a:gd name="T108" fmla="*/ 148 w 164"/>
                <a:gd name="T109" fmla="*/ 372 h 440"/>
                <a:gd name="T110" fmla="*/ 136 w 164"/>
                <a:gd name="T111" fmla="*/ 408 h 440"/>
                <a:gd name="T112" fmla="*/ 128 w 164"/>
                <a:gd name="T113" fmla="*/ 424 h 440"/>
                <a:gd name="T114" fmla="*/ 120 w 164"/>
                <a:gd name="T115" fmla="*/ 432 h 440"/>
                <a:gd name="T116" fmla="*/ 100 w 164"/>
                <a:gd name="T117" fmla="*/ 44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4" h="440">
                  <a:moveTo>
                    <a:pt x="100" y="440"/>
                  </a:moveTo>
                  <a:lnTo>
                    <a:pt x="92" y="440"/>
                  </a:lnTo>
                  <a:lnTo>
                    <a:pt x="84" y="436"/>
                  </a:lnTo>
                  <a:lnTo>
                    <a:pt x="80" y="432"/>
                  </a:lnTo>
                  <a:lnTo>
                    <a:pt x="76" y="424"/>
                  </a:lnTo>
                  <a:lnTo>
                    <a:pt x="76" y="416"/>
                  </a:lnTo>
                  <a:lnTo>
                    <a:pt x="68" y="408"/>
                  </a:lnTo>
                  <a:lnTo>
                    <a:pt x="60" y="400"/>
                  </a:lnTo>
                  <a:lnTo>
                    <a:pt x="52" y="396"/>
                  </a:lnTo>
                  <a:lnTo>
                    <a:pt x="44" y="392"/>
                  </a:lnTo>
                  <a:lnTo>
                    <a:pt x="40" y="388"/>
                  </a:lnTo>
                  <a:lnTo>
                    <a:pt x="32" y="384"/>
                  </a:lnTo>
                  <a:lnTo>
                    <a:pt x="24" y="376"/>
                  </a:lnTo>
                  <a:lnTo>
                    <a:pt x="20" y="372"/>
                  </a:lnTo>
                  <a:lnTo>
                    <a:pt x="16" y="364"/>
                  </a:lnTo>
                  <a:lnTo>
                    <a:pt x="16" y="364"/>
                  </a:lnTo>
                  <a:lnTo>
                    <a:pt x="20" y="360"/>
                  </a:lnTo>
                  <a:lnTo>
                    <a:pt x="20" y="360"/>
                  </a:lnTo>
                  <a:lnTo>
                    <a:pt x="24" y="360"/>
                  </a:lnTo>
                  <a:lnTo>
                    <a:pt x="32" y="360"/>
                  </a:lnTo>
                  <a:lnTo>
                    <a:pt x="36" y="360"/>
                  </a:lnTo>
                  <a:lnTo>
                    <a:pt x="44" y="360"/>
                  </a:lnTo>
                  <a:lnTo>
                    <a:pt x="52" y="360"/>
                  </a:lnTo>
                  <a:lnTo>
                    <a:pt x="64" y="364"/>
                  </a:lnTo>
                  <a:lnTo>
                    <a:pt x="76" y="368"/>
                  </a:lnTo>
                  <a:lnTo>
                    <a:pt x="88" y="368"/>
                  </a:lnTo>
                  <a:lnTo>
                    <a:pt x="92" y="364"/>
                  </a:lnTo>
                  <a:lnTo>
                    <a:pt x="92" y="364"/>
                  </a:lnTo>
                  <a:lnTo>
                    <a:pt x="96" y="364"/>
                  </a:lnTo>
                  <a:lnTo>
                    <a:pt x="96" y="360"/>
                  </a:lnTo>
                  <a:lnTo>
                    <a:pt x="96" y="352"/>
                  </a:lnTo>
                  <a:lnTo>
                    <a:pt x="96" y="348"/>
                  </a:lnTo>
                  <a:lnTo>
                    <a:pt x="100" y="340"/>
                  </a:lnTo>
                  <a:lnTo>
                    <a:pt x="100" y="332"/>
                  </a:lnTo>
                  <a:lnTo>
                    <a:pt x="100" y="324"/>
                  </a:lnTo>
                  <a:lnTo>
                    <a:pt x="100" y="312"/>
                  </a:lnTo>
                  <a:lnTo>
                    <a:pt x="100" y="300"/>
                  </a:lnTo>
                  <a:lnTo>
                    <a:pt x="100" y="284"/>
                  </a:lnTo>
                  <a:lnTo>
                    <a:pt x="104" y="272"/>
                  </a:lnTo>
                  <a:lnTo>
                    <a:pt x="104" y="256"/>
                  </a:lnTo>
                  <a:lnTo>
                    <a:pt x="104" y="236"/>
                  </a:lnTo>
                  <a:lnTo>
                    <a:pt x="104" y="220"/>
                  </a:lnTo>
                  <a:lnTo>
                    <a:pt x="104" y="200"/>
                  </a:lnTo>
                  <a:lnTo>
                    <a:pt x="104" y="180"/>
                  </a:lnTo>
                  <a:lnTo>
                    <a:pt x="104" y="160"/>
                  </a:lnTo>
                  <a:lnTo>
                    <a:pt x="104" y="144"/>
                  </a:lnTo>
                  <a:lnTo>
                    <a:pt x="104" y="128"/>
                  </a:lnTo>
                  <a:lnTo>
                    <a:pt x="104" y="116"/>
                  </a:lnTo>
                  <a:lnTo>
                    <a:pt x="104" y="100"/>
                  </a:lnTo>
                  <a:lnTo>
                    <a:pt x="104" y="88"/>
                  </a:lnTo>
                  <a:lnTo>
                    <a:pt x="104" y="80"/>
                  </a:lnTo>
                  <a:lnTo>
                    <a:pt x="104" y="68"/>
                  </a:lnTo>
                  <a:lnTo>
                    <a:pt x="104" y="60"/>
                  </a:lnTo>
                  <a:lnTo>
                    <a:pt x="104" y="56"/>
                  </a:lnTo>
                  <a:lnTo>
                    <a:pt x="104" y="48"/>
                  </a:lnTo>
                  <a:lnTo>
                    <a:pt x="104" y="44"/>
                  </a:lnTo>
                  <a:lnTo>
                    <a:pt x="104" y="40"/>
                  </a:lnTo>
                  <a:lnTo>
                    <a:pt x="104" y="40"/>
                  </a:lnTo>
                  <a:lnTo>
                    <a:pt x="104" y="40"/>
                  </a:lnTo>
                  <a:lnTo>
                    <a:pt x="100" y="40"/>
                  </a:lnTo>
                  <a:lnTo>
                    <a:pt x="96" y="40"/>
                  </a:lnTo>
                  <a:lnTo>
                    <a:pt x="88" y="40"/>
                  </a:lnTo>
                  <a:lnTo>
                    <a:pt x="76" y="40"/>
                  </a:lnTo>
                  <a:lnTo>
                    <a:pt x="64" y="40"/>
                  </a:lnTo>
                  <a:lnTo>
                    <a:pt x="44" y="44"/>
                  </a:lnTo>
                  <a:lnTo>
                    <a:pt x="24" y="44"/>
                  </a:lnTo>
                  <a:lnTo>
                    <a:pt x="0" y="48"/>
                  </a:lnTo>
                  <a:lnTo>
                    <a:pt x="0" y="20"/>
                  </a:lnTo>
                  <a:lnTo>
                    <a:pt x="16" y="20"/>
                  </a:lnTo>
                  <a:lnTo>
                    <a:pt x="28" y="20"/>
                  </a:lnTo>
                  <a:lnTo>
                    <a:pt x="40" y="16"/>
                  </a:lnTo>
                  <a:lnTo>
                    <a:pt x="48" y="16"/>
                  </a:lnTo>
                  <a:lnTo>
                    <a:pt x="56" y="16"/>
                  </a:lnTo>
                  <a:lnTo>
                    <a:pt x="64" y="16"/>
                  </a:lnTo>
                  <a:lnTo>
                    <a:pt x="72" y="12"/>
                  </a:lnTo>
                  <a:lnTo>
                    <a:pt x="76" y="12"/>
                  </a:lnTo>
                  <a:lnTo>
                    <a:pt x="88" y="8"/>
                  </a:lnTo>
                  <a:lnTo>
                    <a:pt x="100" y="4"/>
                  </a:lnTo>
                  <a:lnTo>
                    <a:pt x="100" y="4"/>
                  </a:lnTo>
                  <a:lnTo>
                    <a:pt x="104" y="4"/>
                  </a:lnTo>
                  <a:lnTo>
                    <a:pt x="108" y="0"/>
                  </a:lnTo>
                  <a:lnTo>
                    <a:pt x="116" y="0"/>
                  </a:lnTo>
                  <a:lnTo>
                    <a:pt x="124" y="4"/>
                  </a:lnTo>
                  <a:lnTo>
                    <a:pt x="128" y="4"/>
                  </a:lnTo>
                  <a:lnTo>
                    <a:pt x="140" y="8"/>
                  </a:lnTo>
                  <a:lnTo>
                    <a:pt x="148" y="12"/>
                  </a:lnTo>
                  <a:lnTo>
                    <a:pt x="156" y="20"/>
                  </a:lnTo>
                  <a:lnTo>
                    <a:pt x="160" y="24"/>
                  </a:lnTo>
                  <a:lnTo>
                    <a:pt x="164" y="28"/>
                  </a:lnTo>
                  <a:lnTo>
                    <a:pt x="164" y="32"/>
                  </a:lnTo>
                  <a:lnTo>
                    <a:pt x="164" y="40"/>
                  </a:lnTo>
                  <a:lnTo>
                    <a:pt x="160" y="44"/>
                  </a:lnTo>
                  <a:lnTo>
                    <a:pt x="156" y="48"/>
                  </a:lnTo>
                  <a:lnTo>
                    <a:pt x="156" y="52"/>
                  </a:lnTo>
                  <a:lnTo>
                    <a:pt x="156" y="64"/>
                  </a:lnTo>
                  <a:lnTo>
                    <a:pt x="152" y="76"/>
                  </a:lnTo>
                  <a:lnTo>
                    <a:pt x="152" y="92"/>
                  </a:lnTo>
                  <a:lnTo>
                    <a:pt x="152" y="112"/>
                  </a:lnTo>
                  <a:lnTo>
                    <a:pt x="148" y="132"/>
                  </a:lnTo>
                  <a:lnTo>
                    <a:pt x="148" y="160"/>
                  </a:lnTo>
                  <a:lnTo>
                    <a:pt x="148" y="184"/>
                  </a:lnTo>
                  <a:lnTo>
                    <a:pt x="148" y="212"/>
                  </a:lnTo>
                  <a:lnTo>
                    <a:pt x="148" y="232"/>
                  </a:lnTo>
                  <a:lnTo>
                    <a:pt x="148" y="256"/>
                  </a:lnTo>
                  <a:lnTo>
                    <a:pt x="148" y="276"/>
                  </a:lnTo>
                  <a:lnTo>
                    <a:pt x="148" y="292"/>
                  </a:lnTo>
                  <a:lnTo>
                    <a:pt x="148" y="308"/>
                  </a:lnTo>
                  <a:lnTo>
                    <a:pt x="148" y="324"/>
                  </a:lnTo>
                  <a:lnTo>
                    <a:pt x="148" y="352"/>
                  </a:lnTo>
                  <a:lnTo>
                    <a:pt x="148" y="372"/>
                  </a:lnTo>
                  <a:lnTo>
                    <a:pt x="144" y="392"/>
                  </a:lnTo>
                  <a:lnTo>
                    <a:pt x="136" y="408"/>
                  </a:lnTo>
                  <a:lnTo>
                    <a:pt x="132" y="416"/>
                  </a:lnTo>
                  <a:lnTo>
                    <a:pt x="128" y="424"/>
                  </a:lnTo>
                  <a:lnTo>
                    <a:pt x="124" y="428"/>
                  </a:lnTo>
                  <a:lnTo>
                    <a:pt x="120" y="432"/>
                  </a:lnTo>
                  <a:lnTo>
                    <a:pt x="112" y="436"/>
                  </a:lnTo>
                  <a:lnTo>
                    <a:pt x="100" y="440"/>
                  </a:lnTo>
                  <a:lnTo>
                    <a:pt x="100" y="44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319">
              <a:extLst>
                <a:ext uri="{FF2B5EF4-FFF2-40B4-BE49-F238E27FC236}">
                  <a16:creationId xmlns:a16="http://schemas.microsoft.com/office/drawing/2014/main" xmlns="" id="{16A26F0C-5394-4A43-B851-14357EE5E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196" y="4700774"/>
              <a:ext cx="347785" cy="155401"/>
            </a:xfrm>
            <a:custGeom>
              <a:avLst/>
              <a:gdLst>
                <a:gd name="T0" fmla="*/ 0 w 96"/>
                <a:gd name="T1" fmla="*/ 4 h 32"/>
                <a:gd name="T2" fmla="*/ 16 w 96"/>
                <a:gd name="T3" fmla="*/ 4 h 32"/>
                <a:gd name="T4" fmla="*/ 28 w 96"/>
                <a:gd name="T5" fmla="*/ 4 h 32"/>
                <a:gd name="T6" fmla="*/ 36 w 96"/>
                <a:gd name="T7" fmla="*/ 4 h 32"/>
                <a:gd name="T8" fmla="*/ 44 w 96"/>
                <a:gd name="T9" fmla="*/ 0 h 32"/>
                <a:gd name="T10" fmla="*/ 48 w 96"/>
                <a:gd name="T11" fmla="*/ 0 h 32"/>
                <a:gd name="T12" fmla="*/ 56 w 96"/>
                <a:gd name="T13" fmla="*/ 0 h 32"/>
                <a:gd name="T14" fmla="*/ 64 w 96"/>
                <a:gd name="T15" fmla="*/ 0 h 32"/>
                <a:gd name="T16" fmla="*/ 76 w 96"/>
                <a:gd name="T17" fmla="*/ 0 h 32"/>
                <a:gd name="T18" fmla="*/ 84 w 96"/>
                <a:gd name="T19" fmla="*/ 0 h 32"/>
                <a:gd name="T20" fmla="*/ 92 w 96"/>
                <a:gd name="T21" fmla="*/ 0 h 32"/>
                <a:gd name="T22" fmla="*/ 96 w 96"/>
                <a:gd name="T23" fmla="*/ 4 h 32"/>
                <a:gd name="T24" fmla="*/ 96 w 96"/>
                <a:gd name="T25" fmla="*/ 12 h 32"/>
                <a:gd name="T26" fmla="*/ 96 w 96"/>
                <a:gd name="T27" fmla="*/ 16 h 32"/>
                <a:gd name="T28" fmla="*/ 92 w 96"/>
                <a:gd name="T29" fmla="*/ 20 h 32"/>
                <a:gd name="T30" fmla="*/ 88 w 96"/>
                <a:gd name="T31" fmla="*/ 24 h 32"/>
                <a:gd name="T32" fmla="*/ 80 w 96"/>
                <a:gd name="T33" fmla="*/ 28 h 32"/>
                <a:gd name="T34" fmla="*/ 76 w 96"/>
                <a:gd name="T35" fmla="*/ 28 h 32"/>
                <a:gd name="T36" fmla="*/ 72 w 96"/>
                <a:gd name="T37" fmla="*/ 32 h 32"/>
                <a:gd name="T38" fmla="*/ 64 w 96"/>
                <a:gd name="T39" fmla="*/ 32 h 32"/>
                <a:gd name="T40" fmla="*/ 56 w 96"/>
                <a:gd name="T41" fmla="*/ 32 h 32"/>
                <a:gd name="T42" fmla="*/ 44 w 96"/>
                <a:gd name="T43" fmla="*/ 32 h 32"/>
                <a:gd name="T44" fmla="*/ 32 w 96"/>
                <a:gd name="T45" fmla="*/ 32 h 32"/>
                <a:gd name="T46" fmla="*/ 16 w 96"/>
                <a:gd name="T47" fmla="*/ 32 h 32"/>
                <a:gd name="T48" fmla="*/ 0 w 96"/>
                <a:gd name="T49" fmla="*/ 32 h 32"/>
                <a:gd name="T50" fmla="*/ 0 w 96"/>
                <a:gd name="T51" fmla="*/ 4 h 32"/>
                <a:gd name="T52" fmla="*/ 0 w 96"/>
                <a:gd name="T53" fmla="*/ 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6" h="32">
                  <a:moveTo>
                    <a:pt x="0" y="4"/>
                  </a:moveTo>
                  <a:lnTo>
                    <a:pt x="16" y="4"/>
                  </a:lnTo>
                  <a:lnTo>
                    <a:pt x="28" y="4"/>
                  </a:lnTo>
                  <a:lnTo>
                    <a:pt x="36" y="4"/>
                  </a:lnTo>
                  <a:lnTo>
                    <a:pt x="44" y="0"/>
                  </a:lnTo>
                  <a:lnTo>
                    <a:pt x="48" y="0"/>
                  </a:lnTo>
                  <a:lnTo>
                    <a:pt x="56" y="0"/>
                  </a:lnTo>
                  <a:lnTo>
                    <a:pt x="64" y="0"/>
                  </a:lnTo>
                  <a:lnTo>
                    <a:pt x="76" y="0"/>
                  </a:lnTo>
                  <a:lnTo>
                    <a:pt x="84" y="0"/>
                  </a:lnTo>
                  <a:lnTo>
                    <a:pt x="92" y="0"/>
                  </a:lnTo>
                  <a:lnTo>
                    <a:pt x="96" y="4"/>
                  </a:lnTo>
                  <a:lnTo>
                    <a:pt x="96" y="12"/>
                  </a:lnTo>
                  <a:lnTo>
                    <a:pt x="96" y="16"/>
                  </a:lnTo>
                  <a:lnTo>
                    <a:pt x="92" y="20"/>
                  </a:lnTo>
                  <a:lnTo>
                    <a:pt x="88" y="24"/>
                  </a:lnTo>
                  <a:lnTo>
                    <a:pt x="80" y="28"/>
                  </a:lnTo>
                  <a:lnTo>
                    <a:pt x="76" y="28"/>
                  </a:lnTo>
                  <a:lnTo>
                    <a:pt x="72" y="32"/>
                  </a:lnTo>
                  <a:lnTo>
                    <a:pt x="64" y="32"/>
                  </a:lnTo>
                  <a:lnTo>
                    <a:pt x="56" y="32"/>
                  </a:lnTo>
                  <a:lnTo>
                    <a:pt x="44" y="32"/>
                  </a:lnTo>
                  <a:lnTo>
                    <a:pt x="32" y="32"/>
                  </a:lnTo>
                  <a:lnTo>
                    <a:pt x="16" y="32"/>
                  </a:lnTo>
                  <a:lnTo>
                    <a:pt x="0" y="32"/>
                  </a:lnTo>
                  <a:lnTo>
                    <a:pt x="0" y="4"/>
                  </a:lnTo>
                  <a:lnTo>
                    <a:pt x="0" y="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320">
              <a:extLst>
                <a:ext uri="{FF2B5EF4-FFF2-40B4-BE49-F238E27FC236}">
                  <a16:creationId xmlns:a16="http://schemas.microsoft.com/office/drawing/2014/main" xmlns="" id="{C2E2C12F-5C44-473E-9295-B61532DE42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0196" y="4972726"/>
              <a:ext cx="376767" cy="174826"/>
            </a:xfrm>
            <a:custGeom>
              <a:avLst/>
              <a:gdLst>
                <a:gd name="T0" fmla="*/ 0 w 104"/>
                <a:gd name="T1" fmla="*/ 8 h 36"/>
                <a:gd name="T2" fmla="*/ 16 w 104"/>
                <a:gd name="T3" fmla="*/ 8 h 36"/>
                <a:gd name="T4" fmla="*/ 28 w 104"/>
                <a:gd name="T5" fmla="*/ 4 h 36"/>
                <a:gd name="T6" fmla="*/ 40 w 104"/>
                <a:gd name="T7" fmla="*/ 4 h 36"/>
                <a:gd name="T8" fmla="*/ 44 w 104"/>
                <a:gd name="T9" fmla="*/ 4 h 36"/>
                <a:gd name="T10" fmla="*/ 52 w 104"/>
                <a:gd name="T11" fmla="*/ 0 h 36"/>
                <a:gd name="T12" fmla="*/ 60 w 104"/>
                <a:gd name="T13" fmla="*/ 0 h 36"/>
                <a:gd name="T14" fmla="*/ 68 w 104"/>
                <a:gd name="T15" fmla="*/ 0 h 36"/>
                <a:gd name="T16" fmla="*/ 80 w 104"/>
                <a:gd name="T17" fmla="*/ 0 h 36"/>
                <a:gd name="T18" fmla="*/ 92 w 104"/>
                <a:gd name="T19" fmla="*/ 0 h 36"/>
                <a:gd name="T20" fmla="*/ 100 w 104"/>
                <a:gd name="T21" fmla="*/ 4 h 36"/>
                <a:gd name="T22" fmla="*/ 104 w 104"/>
                <a:gd name="T23" fmla="*/ 4 h 36"/>
                <a:gd name="T24" fmla="*/ 104 w 104"/>
                <a:gd name="T25" fmla="*/ 8 h 36"/>
                <a:gd name="T26" fmla="*/ 104 w 104"/>
                <a:gd name="T27" fmla="*/ 16 h 36"/>
                <a:gd name="T28" fmla="*/ 100 w 104"/>
                <a:gd name="T29" fmla="*/ 20 h 36"/>
                <a:gd name="T30" fmla="*/ 96 w 104"/>
                <a:gd name="T31" fmla="*/ 24 h 36"/>
                <a:gd name="T32" fmla="*/ 88 w 104"/>
                <a:gd name="T33" fmla="*/ 24 h 36"/>
                <a:gd name="T34" fmla="*/ 84 w 104"/>
                <a:gd name="T35" fmla="*/ 28 h 36"/>
                <a:gd name="T36" fmla="*/ 80 w 104"/>
                <a:gd name="T37" fmla="*/ 28 h 36"/>
                <a:gd name="T38" fmla="*/ 72 w 104"/>
                <a:gd name="T39" fmla="*/ 32 h 36"/>
                <a:gd name="T40" fmla="*/ 60 w 104"/>
                <a:gd name="T41" fmla="*/ 32 h 36"/>
                <a:gd name="T42" fmla="*/ 48 w 104"/>
                <a:gd name="T43" fmla="*/ 32 h 36"/>
                <a:gd name="T44" fmla="*/ 36 w 104"/>
                <a:gd name="T45" fmla="*/ 36 h 36"/>
                <a:gd name="T46" fmla="*/ 20 w 104"/>
                <a:gd name="T47" fmla="*/ 36 h 36"/>
                <a:gd name="T48" fmla="*/ 0 w 104"/>
                <a:gd name="T49" fmla="*/ 36 h 36"/>
                <a:gd name="T50" fmla="*/ 0 w 104"/>
                <a:gd name="T51" fmla="*/ 8 h 36"/>
                <a:gd name="T52" fmla="*/ 0 w 104"/>
                <a:gd name="T53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4" h="36">
                  <a:moveTo>
                    <a:pt x="0" y="8"/>
                  </a:moveTo>
                  <a:lnTo>
                    <a:pt x="16" y="8"/>
                  </a:lnTo>
                  <a:lnTo>
                    <a:pt x="28" y="4"/>
                  </a:lnTo>
                  <a:lnTo>
                    <a:pt x="40" y="4"/>
                  </a:lnTo>
                  <a:lnTo>
                    <a:pt x="44" y="4"/>
                  </a:lnTo>
                  <a:lnTo>
                    <a:pt x="52" y="0"/>
                  </a:lnTo>
                  <a:lnTo>
                    <a:pt x="60" y="0"/>
                  </a:lnTo>
                  <a:lnTo>
                    <a:pt x="68" y="0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100" y="4"/>
                  </a:lnTo>
                  <a:lnTo>
                    <a:pt x="104" y="4"/>
                  </a:lnTo>
                  <a:lnTo>
                    <a:pt x="104" y="8"/>
                  </a:lnTo>
                  <a:lnTo>
                    <a:pt x="104" y="16"/>
                  </a:lnTo>
                  <a:lnTo>
                    <a:pt x="100" y="20"/>
                  </a:lnTo>
                  <a:lnTo>
                    <a:pt x="96" y="24"/>
                  </a:lnTo>
                  <a:lnTo>
                    <a:pt x="88" y="24"/>
                  </a:lnTo>
                  <a:lnTo>
                    <a:pt x="84" y="28"/>
                  </a:lnTo>
                  <a:lnTo>
                    <a:pt x="80" y="28"/>
                  </a:lnTo>
                  <a:lnTo>
                    <a:pt x="72" y="32"/>
                  </a:lnTo>
                  <a:lnTo>
                    <a:pt x="60" y="32"/>
                  </a:lnTo>
                  <a:lnTo>
                    <a:pt x="48" y="32"/>
                  </a:lnTo>
                  <a:lnTo>
                    <a:pt x="36" y="36"/>
                  </a:lnTo>
                  <a:lnTo>
                    <a:pt x="20" y="36"/>
                  </a:lnTo>
                  <a:lnTo>
                    <a:pt x="0" y="36"/>
                  </a:lnTo>
                  <a:lnTo>
                    <a:pt x="0" y="8"/>
                  </a:lnTo>
                  <a:lnTo>
                    <a:pt x="0" y="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321">
              <a:extLst>
                <a:ext uri="{FF2B5EF4-FFF2-40B4-BE49-F238E27FC236}">
                  <a16:creationId xmlns:a16="http://schemas.microsoft.com/office/drawing/2014/main" xmlns="" id="{D4CE0D3C-AA97-42F8-A11D-9320A9B72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866" y="5283528"/>
              <a:ext cx="681080" cy="174826"/>
            </a:xfrm>
            <a:custGeom>
              <a:avLst/>
              <a:gdLst>
                <a:gd name="T0" fmla="*/ 88 w 188"/>
                <a:gd name="T1" fmla="*/ 16 h 36"/>
                <a:gd name="T2" fmla="*/ 116 w 188"/>
                <a:gd name="T3" fmla="*/ 12 h 36"/>
                <a:gd name="T4" fmla="*/ 132 w 188"/>
                <a:gd name="T5" fmla="*/ 8 h 36"/>
                <a:gd name="T6" fmla="*/ 144 w 188"/>
                <a:gd name="T7" fmla="*/ 8 h 36"/>
                <a:gd name="T8" fmla="*/ 156 w 188"/>
                <a:gd name="T9" fmla="*/ 4 h 36"/>
                <a:gd name="T10" fmla="*/ 168 w 188"/>
                <a:gd name="T11" fmla="*/ 4 h 36"/>
                <a:gd name="T12" fmla="*/ 176 w 188"/>
                <a:gd name="T13" fmla="*/ 0 h 36"/>
                <a:gd name="T14" fmla="*/ 188 w 188"/>
                <a:gd name="T15" fmla="*/ 0 h 36"/>
                <a:gd name="T16" fmla="*/ 188 w 188"/>
                <a:gd name="T17" fmla="*/ 8 h 36"/>
                <a:gd name="T18" fmla="*/ 168 w 188"/>
                <a:gd name="T19" fmla="*/ 12 h 36"/>
                <a:gd name="T20" fmla="*/ 152 w 188"/>
                <a:gd name="T21" fmla="*/ 16 h 36"/>
                <a:gd name="T22" fmla="*/ 136 w 188"/>
                <a:gd name="T23" fmla="*/ 20 h 36"/>
                <a:gd name="T24" fmla="*/ 120 w 188"/>
                <a:gd name="T25" fmla="*/ 24 h 36"/>
                <a:gd name="T26" fmla="*/ 104 w 188"/>
                <a:gd name="T27" fmla="*/ 24 h 36"/>
                <a:gd name="T28" fmla="*/ 92 w 188"/>
                <a:gd name="T29" fmla="*/ 28 h 36"/>
                <a:gd name="T30" fmla="*/ 80 w 188"/>
                <a:gd name="T31" fmla="*/ 28 h 36"/>
                <a:gd name="T32" fmla="*/ 72 w 188"/>
                <a:gd name="T33" fmla="*/ 32 h 36"/>
                <a:gd name="T34" fmla="*/ 64 w 188"/>
                <a:gd name="T35" fmla="*/ 32 h 36"/>
                <a:gd name="T36" fmla="*/ 56 w 188"/>
                <a:gd name="T37" fmla="*/ 32 h 36"/>
                <a:gd name="T38" fmla="*/ 48 w 188"/>
                <a:gd name="T39" fmla="*/ 36 h 36"/>
                <a:gd name="T40" fmla="*/ 44 w 188"/>
                <a:gd name="T41" fmla="*/ 36 h 36"/>
                <a:gd name="T42" fmla="*/ 36 w 188"/>
                <a:gd name="T43" fmla="*/ 36 h 36"/>
                <a:gd name="T44" fmla="*/ 36 w 188"/>
                <a:gd name="T45" fmla="*/ 36 h 36"/>
                <a:gd name="T46" fmla="*/ 32 w 188"/>
                <a:gd name="T47" fmla="*/ 36 h 36"/>
                <a:gd name="T48" fmla="*/ 32 w 188"/>
                <a:gd name="T49" fmla="*/ 36 h 36"/>
                <a:gd name="T50" fmla="*/ 28 w 188"/>
                <a:gd name="T51" fmla="*/ 36 h 36"/>
                <a:gd name="T52" fmla="*/ 24 w 188"/>
                <a:gd name="T53" fmla="*/ 36 h 36"/>
                <a:gd name="T54" fmla="*/ 20 w 188"/>
                <a:gd name="T55" fmla="*/ 36 h 36"/>
                <a:gd name="T56" fmla="*/ 16 w 188"/>
                <a:gd name="T57" fmla="*/ 36 h 36"/>
                <a:gd name="T58" fmla="*/ 0 w 188"/>
                <a:gd name="T59" fmla="*/ 28 h 36"/>
                <a:gd name="T60" fmla="*/ 4 w 188"/>
                <a:gd name="T61" fmla="*/ 28 h 36"/>
                <a:gd name="T62" fmla="*/ 12 w 188"/>
                <a:gd name="T63" fmla="*/ 28 h 36"/>
                <a:gd name="T64" fmla="*/ 20 w 188"/>
                <a:gd name="T65" fmla="*/ 28 h 36"/>
                <a:gd name="T66" fmla="*/ 28 w 188"/>
                <a:gd name="T67" fmla="*/ 24 h 36"/>
                <a:gd name="T68" fmla="*/ 40 w 188"/>
                <a:gd name="T69" fmla="*/ 24 h 36"/>
                <a:gd name="T70" fmla="*/ 56 w 188"/>
                <a:gd name="T71" fmla="*/ 20 h 36"/>
                <a:gd name="T72" fmla="*/ 68 w 188"/>
                <a:gd name="T73" fmla="*/ 20 h 36"/>
                <a:gd name="T74" fmla="*/ 88 w 188"/>
                <a:gd name="T75" fmla="*/ 16 h 36"/>
                <a:gd name="T76" fmla="*/ 88 w 188"/>
                <a:gd name="T77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8" h="36">
                  <a:moveTo>
                    <a:pt x="88" y="16"/>
                  </a:moveTo>
                  <a:lnTo>
                    <a:pt x="116" y="12"/>
                  </a:lnTo>
                  <a:lnTo>
                    <a:pt x="132" y="8"/>
                  </a:lnTo>
                  <a:lnTo>
                    <a:pt x="144" y="8"/>
                  </a:lnTo>
                  <a:lnTo>
                    <a:pt x="156" y="4"/>
                  </a:lnTo>
                  <a:lnTo>
                    <a:pt x="168" y="4"/>
                  </a:lnTo>
                  <a:lnTo>
                    <a:pt x="176" y="0"/>
                  </a:lnTo>
                  <a:lnTo>
                    <a:pt x="188" y="0"/>
                  </a:lnTo>
                  <a:lnTo>
                    <a:pt x="188" y="8"/>
                  </a:lnTo>
                  <a:lnTo>
                    <a:pt x="168" y="12"/>
                  </a:lnTo>
                  <a:lnTo>
                    <a:pt x="152" y="16"/>
                  </a:lnTo>
                  <a:lnTo>
                    <a:pt x="136" y="20"/>
                  </a:lnTo>
                  <a:lnTo>
                    <a:pt x="120" y="24"/>
                  </a:lnTo>
                  <a:lnTo>
                    <a:pt x="104" y="24"/>
                  </a:lnTo>
                  <a:lnTo>
                    <a:pt x="92" y="28"/>
                  </a:lnTo>
                  <a:lnTo>
                    <a:pt x="80" y="28"/>
                  </a:lnTo>
                  <a:lnTo>
                    <a:pt x="72" y="32"/>
                  </a:lnTo>
                  <a:lnTo>
                    <a:pt x="64" y="32"/>
                  </a:lnTo>
                  <a:lnTo>
                    <a:pt x="56" y="32"/>
                  </a:lnTo>
                  <a:lnTo>
                    <a:pt x="48" y="36"/>
                  </a:lnTo>
                  <a:lnTo>
                    <a:pt x="44" y="36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28" y="36"/>
                  </a:lnTo>
                  <a:lnTo>
                    <a:pt x="24" y="36"/>
                  </a:lnTo>
                  <a:lnTo>
                    <a:pt x="20" y="36"/>
                  </a:lnTo>
                  <a:lnTo>
                    <a:pt x="16" y="36"/>
                  </a:lnTo>
                  <a:lnTo>
                    <a:pt x="0" y="28"/>
                  </a:lnTo>
                  <a:lnTo>
                    <a:pt x="4" y="28"/>
                  </a:lnTo>
                  <a:lnTo>
                    <a:pt x="12" y="28"/>
                  </a:lnTo>
                  <a:lnTo>
                    <a:pt x="20" y="28"/>
                  </a:lnTo>
                  <a:lnTo>
                    <a:pt x="28" y="24"/>
                  </a:lnTo>
                  <a:lnTo>
                    <a:pt x="40" y="24"/>
                  </a:lnTo>
                  <a:lnTo>
                    <a:pt x="56" y="20"/>
                  </a:lnTo>
                  <a:lnTo>
                    <a:pt x="68" y="20"/>
                  </a:lnTo>
                  <a:lnTo>
                    <a:pt x="88" y="16"/>
                  </a:lnTo>
                  <a:lnTo>
                    <a:pt x="88" y="1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322">
              <a:extLst>
                <a:ext uri="{FF2B5EF4-FFF2-40B4-BE49-F238E27FC236}">
                  <a16:creationId xmlns:a16="http://schemas.microsoft.com/office/drawing/2014/main" xmlns="" id="{A9E50DCC-F728-4C0E-A67C-9EC4986C2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955" y="5283528"/>
              <a:ext cx="869463" cy="932406"/>
            </a:xfrm>
            <a:custGeom>
              <a:avLst/>
              <a:gdLst>
                <a:gd name="T0" fmla="*/ 240 w 240"/>
                <a:gd name="T1" fmla="*/ 4 h 192"/>
                <a:gd name="T2" fmla="*/ 220 w 240"/>
                <a:gd name="T3" fmla="*/ 32 h 192"/>
                <a:gd name="T4" fmla="*/ 200 w 240"/>
                <a:gd name="T5" fmla="*/ 60 h 192"/>
                <a:gd name="T6" fmla="*/ 180 w 240"/>
                <a:gd name="T7" fmla="*/ 84 h 192"/>
                <a:gd name="T8" fmla="*/ 160 w 240"/>
                <a:gd name="T9" fmla="*/ 104 h 192"/>
                <a:gd name="T10" fmla="*/ 136 w 240"/>
                <a:gd name="T11" fmla="*/ 124 h 192"/>
                <a:gd name="T12" fmla="*/ 112 w 240"/>
                <a:gd name="T13" fmla="*/ 144 h 192"/>
                <a:gd name="T14" fmla="*/ 88 w 240"/>
                <a:gd name="T15" fmla="*/ 156 h 192"/>
                <a:gd name="T16" fmla="*/ 64 w 240"/>
                <a:gd name="T17" fmla="*/ 172 h 192"/>
                <a:gd name="T18" fmla="*/ 48 w 240"/>
                <a:gd name="T19" fmla="*/ 176 h 192"/>
                <a:gd name="T20" fmla="*/ 40 w 240"/>
                <a:gd name="T21" fmla="*/ 184 h 192"/>
                <a:gd name="T22" fmla="*/ 28 w 240"/>
                <a:gd name="T23" fmla="*/ 188 h 192"/>
                <a:gd name="T24" fmla="*/ 20 w 240"/>
                <a:gd name="T25" fmla="*/ 192 h 192"/>
                <a:gd name="T26" fmla="*/ 12 w 240"/>
                <a:gd name="T27" fmla="*/ 192 h 192"/>
                <a:gd name="T28" fmla="*/ 8 w 240"/>
                <a:gd name="T29" fmla="*/ 192 h 192"/>
                <a:gd name="T30" fmla="*/ 4 w 240"/>
                <a:gd name="T31" fmla="*/ 192 h 192"/>
                <a:gd name="T32" fmla="*/ 0 w 240"/>
                <a:gd name="T33" fmla="*/ 192 h 192"/>
                <a:gd name="T34" fmla="*/ 0 w 240"/>
                <a:gd name="T35" fmla="*/ 192 h 192"/>
                <a:gd name="T36" fmla="*/ 0 w 240"/>
                <a:gd name="T37" fmla="*/ 188 h 192"/>
                <a:gd name="T38" fmla="*/ 0 w 240"/>
                <a:gd name="T39" fmla="*/ 184 h 192"/>
                <a:gd name="T40" fmla="*/ 0 w 240"/>
                <a:gd name="T41" fmla="*/ 180 h 192"/>
                <a:gd name="T42" fmla="*/ 4 w 240"/>
                <a:gd name="T43" fmla="*/ 180 h 192"/>
                <a:gd name="T44" fmla="*/ 8 w 240"/>
                <a:gd name="T45" fmla="*/ 176 h 192"/>
                <a:gd name="T46" fmla="*/ 16 w 240"/>
                <a:gd name="T47" fmla="*/ 168 h 192"/>
                <a:gd name="T48" fmla="*/ 20 w 240"/>
                <a:gd name="T49" fmla="*/ 164 h 192"/>
                <a:gd name="T50" fmla="*/ 36 w 240"/>
                <a:gd name="T51" fmla="*/ 156 h 192"/>
                <a:gd name="T52" fmla="*/ 52 w 240"/>
                <a:gd name="T53" fmla="*/ 144 h 192"/>
                <a:gd name="T54" fmla="*/ 68 w 240"/>
                <a:gd name="T55" fmla="*/ 132 h 192"/>
                <a:gd name="T56" fmla="*/ 84 w 240"/>
                <a:gd name="T57" fmla="*/ 120 h 192"/>
                <a:gd name="T58" fmla="*/ 92 w 240"/>
                <a:gd name="T59" fmla="*/ 112 h 192"/>
                <a:gd name="T60" fmla="*/ 104 w 240"/>
                <a:gd name="T61" fmla="*/ 100 h 192"/>
                <a:gd name="T62" fmla="*/ 116 w 240"/>
                <a:gd name="T63" fmla="*/ 88 h 192"/>
                <a:gd name="T64" fmla="*/ 128 w 240"/>
                <a:gd name="T65" fmla="*/ 76 h 192"/>
                <a:gd name="T66" fmla="*/ 140 w 240"/>
                <a:gd name="T67" fmla="*/ 60 h 192"/>
                <a:gd name="T68" fmla="*/ 156 w 240"/>
                <a:gd name="T69" fmla="*/ 40 h 192"/>
                <a:gd name="T70" fmla="*/ 172 w 240"/>
                <a:gd name="T71" fmla="*/ 20 h 192"/>
                <a:gd name="T72" fmla="*/ 192 w 240"/>
                <a:gd name="T73" fmla="*/ 0 h 192"/>
                <a:gd name="T74" fmla="*/ 240 w 240"/>
                <a:gd name="T75" fmla="*/ 4 h 192"/>
                <a:gd name="T76" fmla="*/ 240 w 240"/>
                <a:gd name="T77" fmla="*/ 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0" h="192">
                  <a:moveTo>
                    <a:pt x="240" y="4"/>
                  </a:moveTo>
                  <a:lnTo>
                    <a:pt x="220" y="32"/>
                  </a:lnTo>
                  <a:lnTo>
                    <a:pt x="200" y="60"/>
                  </a:lnTo>
                  <a:lnTo>
                    <a:pt x="180" y="84"/>
                  </a:lnTo>
                  <a:lnTo>
                    <a:pt x="160" y="104"/>
                  </a:lnTo>
                  <a:lnTo>
                    <a:pt x="136" y="124"/>
                  </a:lnTo>
                  <a:lnTo>
                    <a:pt x="112" y="144"/>
                  </a:lnTo>
                  <a:lnTo>
                    <a:pt x="88" y="156"/>
                  </a:lnTo>
                  <a:lnTo>
                    <a:pt x="64" y="172"/>
                  </a:lnTo>
                  <a:lnTo>
                    <a:pt x="48" y="176"/>
                  </a:lnTo>
                  <a:lnTo>
                    <a:pt x="40" y="184"/>
                  </a:lnTo>
                  <a:lnTo>
                    <a:pt x="28" y="188"/>
                  </a:lnTo>
                  <a:lnTo>
                    <a:pt x="20" y="192"/>
                  </a:lnTo>
                  <a:lnTo>
                    <a:pt x="12" y="192"/>
                  </a:lnTo>
                  <a:lnTo>
                    <a:pt x="8" y="192"/>
                  </a:lnTo>
                  <a:lnTo>
                    <a:pt x="4" y="192"/>
                  </a:lnTo>
                  <a:lnTo>
                    <a:pt x="0" y="192"/>
                  </a:lnTo>
                  <a:lnTo>
                    <a:pt x="0" y="192"/>
                  </a:lnTo>
                  <a:lnTo>
                    <a:pt x="0" y="188"/>
                  </a:lnTo>
                  <a:lnTo>
                    <a:pt x="0" y="184"/>
                  </a:lnTo>
                  <a:lnTo>
                    <a:pt x="0" y="180"/>
                  </a:lnTo>
                  <a:lnTo>
                    <a:pt x="4" y="180"/>
                  </a:lnTo>
                  <a:lnTo>
                    <a:pt x="8" y="176"/>
                  </a:lnTo>
                  <a:lnTo>
                    <a:pt x="16" y="168"/>
                  </a:lnTo>
                  <a:lnTo>
                    <a:pt x="20" y="164"/>
                  </a:lnTo>
                  <a:lnTo>
                    <a:pt x="36" y="156"/>
                  </a:lnTo>
                  <a:lnTo>
                    <a:pt x="52" y="144"/>
                  </a:lnTo>
                  <a:lnTo>
                    <a:pt x="68" y="132"/>
                  </a:lnTo>
                  <a:lnTo>
                    <a:pt x="84" y="120"/>
                  </a:lnTo>
                  <a:lnTo>
                    <a:pt x="92" y="112"/>
                  </a:lnTo>
                  <a:lnTo>
                    <a:pt x="104" y="100"/>
                  </a:lnTo>
                  <a:lnTo>
                    <a:pt x="116" y="88"/>
                  </a:lnTo>
                  <a:lnTo>
                    <a:pt x="128" y="76"/>
                  </a:lnTo>
                  <a:lnTo>
                    <a:pt x="140" y="60"/>
                  </a:lnTo>
                  <a:lnTo>
                    <a:pt x="156" y="40"/>
                  </a:lnTo>
                  <a:lnTo>
                    <a:pt x="172" y="20"/>
                  </a:lnTo>
                  <a:lnTo>
                    <a:pt x="192" y="0"/>
                  </a:lnTo>
                  <a:lnTo>
                    <a:pt x="240" y="4"/>
                  </a:lnTo>
                  <a:lnTo>
                    <a:pt x="240" y="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323">
              <a:extLst>
                <a:ext uri="{FF2B5EF4-FFF2-40B4-BE49-F238E27FC236}">
                  <a16:creationId xmlns:a16="http://schemas.microsoft.com/office/drawing/2014/main" xmlns="" id="{888E02BF-19B7-44CE-B329-6C4B3C3A3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8401" y="4856175"/>
              <a:ext cx="1101320" cy="291377"/>
            </a:xfrm>
            <a:custGeom>
              <a:avLst/>
              <a:gdLst>
                <a:gd name="T0" fmla="*/ 0 w 304"/>
                <a:gd name="T1" fmla="*/ 36 h 60"/>
                <a:gd name="T2" fmla="*/ 28 w 304"/>
                <a:gd name="T3" fmla="*/ 32 h 60"/>
                <a:gd name="T4" fmla="*/ 52 w 304"/>
                <a:gd name="T5" fmla="*/ 28 h 60"/>
                <a:gd name="T6" fmla="*/ 76 w 304"/>
                <a:gd name="T7" fmla="*/ 24 h 60"/>
                <a:gd name="T8" fmla="*/ 96 w 304"/>
                <a:gd name="T9" fmla="*/ 20 h 60"/>
                <a:gd name="T10" fmla="*/ 116 w 304"/>
                <a:gd name="T11" fmla="*/ 16 h 60"/>
                <a:gd name="T12" fmla="*/ 136 w 304"/>
                <a:gd name="T13" fmla="*/ 12 h 60"/>
                <a:gd name="T14" fmla="*/ 152 w 304"/>
                <a:gd name="T15" fmla="*/ 12 h 60"/>
                <a:gd name="T16" fmla="*/ 168 w 304"/>
                <a:gd name="T17" fmla="*/ 8 h 60"/>
                <a:gd name="T18" fmla="*/ 184 w 304"/>
                <a:gd name="T19" fmla="*/ 4 h 60"/>
                <a:gd name="T20" fmla="*/ 196 w 304"/>
                <a:gd name="T21" fmla="*/ 4 h 60"/>
                <a:gd name="T22" fmla="*/ 204 w 304"/>
                <a:gd name="T23" fmla="*/ 4 h 60"/>
                <a:gd name="T24" fmla="*/ 216 w 304"/>
                <a:gd name="T25" fmla="*/ 0 h 60"/>
                <a:gd name="T26" fmla="*/ 224 w 304"/>
                <a:gd name="T27" fmla="*/ 0 h 60"/>
                <a:gd name="T28" fmla="*/ 232 w 304"/>
                <a:gd name="T29" fmla="*/ 0 h 60"/>
                <a:gd name="T30" fmla="*/ 236 w 304"/>
                <a:gd name="T31" fmla="*/ 0 h 60"/>
                <a:gd name="T32" fmla="*/ 240 w 304"/>
                <a:gd name="T33" fmla="*/ 0 h 60"/>
                <a:gd name="T34" fmla="*/ 248 w 304"/>
                <a:gd name="T35" fmla="*/ 0 h 60"/>
                <a:gd name="T36" fmla="*/ 260 w 304"/>
                <a:gd name="T37" fmla="*/ 0 h 60"/>
                <a:gd name="T38" fmla="*/ 272 w 304"/>
                <a:gd name="T39" fmla="*/ 4 h 60"/>
                <a:gd name="T40" fmla="*/ 284 w 304"/>
                <a:gd name="T41" fmla="*/ 8 h 60"/>
                <a:gd name="T42" fmla="*/ 292 w 304"/>
                <a:gd name="T43" fmla="*/ 12 h 60"/>
                <a:gd name="T44" fmla="*/ 300 w 304"/>
                <a:gd name="T45" fmla="*/ 16 h 60"/>
                <a:gd name="T46" fmla="*/ 300 w 304"/>
                <a:gd name="T47" fmla="*/ 20 h 60"/>
                <a:gd name="T48" fmla="*/ 304 w 304"/>
                <a:gd name="T49" fmla="*/ 24 h 60"/>
                <a:gd name="T50" fmla="*/ 304 w 304"/>
                <a:gd name="T51" fmla="*/ 28 h 60"/>
                <a:gd name="T52" fmla="*/ 300 w 304"/>
                <a:gd name="T53" fmla="*/ 32 h 60"/>
                <a:gd name="T54" fmla="*/ 296 w 304"/>
                <a:gd name="T55" fmla="*/ 32 h 60"/>
                <a:gd name="T56" fmla="*/ 288 w 304"/>
                <a:gd name="T57" fmla="*/ 36 h 60"/>
                <a:gd name="T58" fmla="*/ 272 w 304"/>
                <a:gd name="T59" fmla="*/ 40 h 60"/>
                <a:gd name="T60" fmla="*/ 264 w 304"/>
                <a:gd name="T61" fmla="*/ 40 h 60"/>
                <a:gd name="T62" fmla="*/ 256 w 304"/>
                <a:gd name="T63" fmla="*/ 40 h 60"/>
                <a:gd name="T64" fmla="*/ 248 w 304"/>
                <a:gd name="T65" fmla="*/ 40 h 60"/>
                <a:gd name="T66" fmla="*/ 236 w 304"/>
                <a:gd name="T67" fmla="*/ 40 h 60"/>
                <a:gd name="T68" fmla="*/ 224 w 304"/>
                <a:gd name="T69" fmla="*/ 40 h 60"/>
                <a:gd name="T70" fmla="*/ 212 w 304"/>
                <a:gd name="T71" fmla="*/ 44 h 60"/>
                <a:gd name="T72" fmla="*/ 196 w 304"/>
                <a:gd name="T73" fmla="*/ 44 h 60"/>
                <a:gd name="T74" fmla="*/ 180 w 304"/>
                <a:gd name="T75" fmla="*/ 48 h 60"/>
                <a:gd name="T76" fmla="*/ 168 w 304"/>
                <a:gd name="T77" fmla="*/ 48 h 60"/>
                <a:gd name="T78" fmla="*/ 156 w 304"/>
                <a:gd name="T79" fmla="*/ 48 h 60"/>
                <a:gd name="T80" fmla="*/ 144 w 304"/>
                <a:gd name="T81" fmla="*/ 52 h 60"/>
                <a:gd name="T82" fmla="*/ 132 w 304"/>
                <a:gd name="T83" fmla="*/ 52 h 60"/>
                <a:gd name="T84" fmla="*/ 116 w 304"/>
                <a:gd name="T85" fmla="*/ 52 h 60"/>
                <a:gd name="T86" fmla="*/ 104 w 304"/>
                <a:gd name="T87" fmla="*/ 56 h 60"/>
                <a:gd name="T88" fmla="*/ 92 w 304"/>
                <a:gd name="T89" fmla="*/ 56 h 60"/>
                <a:gd name="T90" fmla="*/ 84 w 304"/>
                <a:gd name="T91" fmla="*/ 56 h 60"/>
                <a:gd name="T92" fmla="*/ 72 w 304"/>
                <a:gd name="T93" fmla="*/ 56 h 60"/>
                <a:gd name="T94" fmla="*/ 64 w 304"/>
                <a:gd name="T95" fmla="*/ 60 h 60"/>
                <a:gd name="T96" fmla="*/ 56 w 304"/>
                <a:gd name="T97" fmla="*/ 60 h 60"/>
                <a:gd name="T98" fmla="*/ 52 w 304"/>
                <a:gd name="T99" fmla="*/ 60 h 60"/>
                <a:gd name="T100" fmla="*/ 40 w 304"/>
                <a:gd name="T101" fmla="*/ 56 h 60"/>
                <a:gd name="T102" fmla="*/ 28 w 304"/>
                <a:gd name="T103" fmla="*/ 52 h 60"/>
                <a:gd name="T104" fmla="*/ 16 w 304"/>
                <a:gd name="T105" fmla="*/ 48 h 60"/>
                <a:gd name="T106" fmla="*/ 0 w 304"/>
                <a:gd name="T107" fmla="*/ 36 h 60"/>
                <a:gd name="T108" fmla="*/ 0 w 304"/>
                <a:gd name="T109" fmla="*/ 3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4" h="60">
                  <a:moveTo>
                    <a:pt x="0" y="36"/>
                  </a:moveTo>
                  <a:lnTo>
                    <a:pt x="28" y="32"/>
                  </a:lnTo>
                  <a:lnTo>
                    <a:pt x="52" y="28"/>
                  </a:lnTo>
                  <a:lnTo>
                    <a:pt x="76" y="24"/>
                  </a:lnTo>
                  <a:lnTo>
                    <a:pt x="96" y="20"/>
                  </a:lnTo>
                  <a:lnTo>
                    <a:pt x="116" y="16"/>
                  </a:lnTo>
                  <a:lnTo>
                    <a:pt x="136" y="12"/>
                  </a:lnTo>
                  <a:lnTo>
                    <a:pt x="152" y="12"/>
                  </a:lnTo>
                  <a:lnTo>
                    <a:pt x="168" y="8"/>
                  </a:lnTo>
                  <a:lnTo>
                    <a:pt x="184" y="4"/>
                  </a:lnTo>
                  <a:lnTo>
                    <a:pt x="196" y="4"/>
                  </a:lnTo>
                  <a:lnTo>
                    <a:pt x="204" y="4"/>
                  </a:lnTo>
                  <a:lnTo>
                    <a:pt x="216" y="0"/>
                  </a:lnTo>
                  <a:lnTo>
                    <a:pt x="224" y="0"/>
                  </a:lnTo>
                  <a:lnTo>
                    <a:pt x="232" y="0"/>
                  </a:lnTo>
                  <a:lnTo>
                    <a:pt x="236" y="0"/>
                  </a:lnTo>
                  <a:lnTo>
                    <a:pt x="240" y="0"/>
                  </a:lnTo>
                  <a:lnTo>
                    <a:pt x="248" y="0"/>
                  </a:lnTo>
                  <a:lnTo>
                    <a:pt x="260" y="0"/>
                  </a:lnTo>
                  <a:lnTo>
                    <a:pt x="272" y="4"/>
                  </a:lnTo>
                  <a:lnTo>
                    <a:pt x="284" y="8"/>
                  </a:lnTo>
                  <a:lnTo>
                    <a:pt x="292" y="12"/>
                  </a:lnTo>
                  <a:lnTo>
                    <a:pt x="300" y="16"/>
                  </a:lnTo>
                  <a:lnTo>
                    <a:pt x="300" y="20"/>
                  </a:lnTo>
                  <a:lnTo>
                    <a:pt x="304" y="24"/>
                  </a:lnTo>
                  <a:lnTo>
                    <a:pt x="304" y="28"/>
                  </a:lnTo>
                  <a:lnTo>
                    <a:pt x="300" y="32"/>
                  </a:lnTo>
                  <a:lnTo>
                    <a:pt x="296" y="32"/>
                  </a:lnTo>
                  <a:lnTo>
                    <a:pt x="288" y="36"/>
                  </a:lnTo>
                  <a:lnTo>
                    <a:pt x="272" y="40"/>
                  </a:lnTo>
                  <a:lnTo>
                    <a:pt x="264" y="40"/>
                  </a:lnTo>
                  <a:lnTo>
                    <a:pt x="256" y="40"/>
                  </a:lnTo>
                  <a:lnTo>
                    <a:pt x="248" y="40"/>
                  </a:lnTo>
                  <a:lnTo>
                    <a:pt x="236" y="40"/>
                  </a:lnTo>
                  <a:lnTo>
                    <a:pt x="224" y="40"/>
                  </a:lnTo>
                  <a:lnTo>
                    <a:pt x="212" y="44"/>
                  </a:lnTo>
                  <a:lnTo>
                    <a:pt x="196" y="44"/>
                  </a:lnTo>
                  <a:lnTo>
                    <a:pt x="180" y="48"/>
                  </a:lnTo>
                  <a:lnTo>
                    <a:pt x="168" y="48"/>
                  </a:lnTo>
                  <a:lnTo>
                    <a:pt x="156" y="48"/>
                  </a:lnTo>
                  <a:lnTo>
                    <a:pt x="144" y="52"/>
                  </a:lnTo>
                  <a:lnTo>
                    <a:pt x="132" y="52"/>
                  </a:lnTo>
                  <a:lnTo>
                    <a:pt x="116" y="52"/>
                  </a:lnTo>
                  <a:lnTo>
                    <a:pt x="104" y="56"/>
                  </a:lnTo>
                  <a:lnTo>
                    <a:pt x="92" y="56"/>
                  </a:lnTo>
                  <a:lnTo>
                    <a:pt x="84" y="56"/>
                  </a:lnTo>
                  <a:lnTo>
                    <a:pt x="72" y="56"/>
                  </a:lnTo>
                  <a:lnTo>
                    <a:pt x="64" y="60"/>
                  </a:lnTo>
                  <a:lnTo>
                    <a:pt x="56" y="60"/>
                  </a:lnTo>
                  <a:lnTo>
                    <a:pt x="52" y="60"/>
                  </a:lnTo>
                  <a:lnTo>
                    <a:pt x="40" y="56"/>
                  </a:lnTo>
                  <a:lnTo>
                    <a:pt x="28" y="52"/>
                  </a:lnTo>
                  <a:lnTo>
                    <a:pt x="16" y="48"/>
                  </a:lnTo>
                  <a:lnTo>
                    <a:pt x="0" y="36"/>
                  </a:lnTo>
                  <a:lnTo>
                    <a:pt x="0" y="3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324">
              <a:extLst>
                <a:ext uri="{FF2B5EF4-FFF2-40B4-BE49-F238E27FC236}">
                  <a16:creationId xmlns:a16="http://schemas.microsoft.com/office/drawing/2014/main" xmlns="" id="{D6BD27F7-23D8-4397-98AB-CB54926BC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749" y="4079170"/>
              <a:ext cx="463714" cy="2408716"/>
            </a:xfrm>
            <a:custGeom>
              <a:avLst/>
              <a:gdLst>
                <a:gd name="T0" fmla="*/ 12 w 128"/>
                <a:gd name="T1" fmla="*/ 436 h 496"/>
                <a:gd name="T2" fmla="*/ 4 w 128"/>
                <a:gd name="T3" fmla="*/ 424 h 496"/>
                <a:gd name="T4" fmla="*/ 0 w 128"/>
                <a:gd name="T5" fmla="*/ 416 h 496"/>
                <a:gd name="T6" fmla="*/ 0 w 128"/>
                <a:gd name="T7" fmla="*/ 412 h 496"/>
                <a:gd name="T8" fmla="*/ 4 w 128"/>
                <a:gd name="T9" fmla="*/ 408 h 496"/>
                <a:gd name="T10" fmla="*/ 24 w 128"/>
                <a:gd name="T11" fmla="*/ 408 h 496"/>
                <a:gd name="T12" fmla="*/ 48 w 128"/>
                <a:gd name="T13" fmla="*/ 416 h 496"/>
                <a:gd name="T14" fmla="*/ 64 w 128"/>
                <a:gd name="T15" fmla="*/ 420 h 496"/>
                <a:gd name="T16" fmla="*/ 68 w 128"/>
                <a:gd name="T17" fmla="*/ 420 h 496"/>
                <a:gd name="T18" fmla="*/ 72 w 128"/>
                <a:gd name="T19" fmla="*/ 412 h 496"/>
                <a:gd name="T20" fmla="*/ 72 w 128"/>
                <a:gd name="T21" fmla="*/ 400 h 496"/>
                <a:gd name="T22" fmla="*/ 72 w 128"/>
                <a:gd name="T23" fmla="*/ 380 h 496"/>
                <a:gd name="T24" fmla="*/ 72 w 128"/>
                <a:gd name="T25" fmla="*/ 352 h 496"/>
                <a:gd name="T26" fmla="*/ 72 w 128"/>
                <a:gd name="T27" fmla="*/ 316 h 496"/>
                <a:gd name="T28" fmla="*/ 72 w 128"/>
                <a:gd name="T29" fmla="*/ 276 h 496"/>
                <a:gd name="T30" fmla="*/ 68 w 128"/>
                <a:gd name="T31" fmla="*/ 224 h 496"/>
                <a:gd name="T32" fmla="*/ 68 w 128"/>
                <a:gd name="T33" fmla="*/ 164 h 496"/>
                <a:gd name="T34" fmla="*/ 64 w 128"/>
                <a:gd name="T35" fmla="*/ 116 h 496"/>
                <a:gd name="T36" fmla="*/ 64 w 128"/>
                <a:gd name="T37" fmla="*/ 80 h 496"/>
                <a:gd name="T38" fmla="*/ 64 w 128"/>
                <a:gd name="T39" fmla="*/ 56 h 496"/>
                <a:gd name="T40" fmla="*/ 60 w 128"/>
                <a:gd name="T41" fmla="*/ 44 h 496"/>
                <a:gd name="T42" fmla="*/ 56 w 128"/>
                <a:gd name="T43" fmla="*/ 28 h 496"/>
                <a:gd name="T44" fmla="*/ 48 w 128"/>
                <a:gd name="T45" fmla="*/ 20 h 496"/>
                <a:gd name="T46" fmla="*/ 48 w 128"/>
                <a:gd name="T47" fmla="*/ 12 h 496"/>
                <a:gd name="T48" fmla="*/ 52 w 128"/>
                <a:gd name="T49" fmla="*/ 4 h 496"/>
                <a:gd name="T50" fmla="*/ 64 w 128"/>
                <a:gd name="T51" fmla="*/ 0 h 496"/>
                <a:gd name="T52" fmla="*/ 88 w 128"/>
                <a:gd name="T53" fmla="*/ 8 h 496"/>
                <a:gd name="T54" fmla="*/ 108 w 128"/>
                <a:gd name="T55" fmla="*/ 16 h 496"/>
                <a:gd name="T56" fmla="*/ 120 w 128"/>
                <a:gd name="T57" fmla="*/ 24 h 496"/>
                <a:gd name="T58" fmla="*/ 128 w 128"/>
                <a:gd name="T59" fmla="*/ 32 h 496"/>
                <a:gd name="T60" fmla="*/ 124 w 128"/>
                <a:gd name="T61" fmla="*/ 44 h 496"/>
                <a:gd name="T62" fmla="*/ 120 w 128"/>
                <a:gd name="T63" fmla="*/ 60 h 496"/>
                <a:gd name="T64" fmla="*/ 116 w 128"/>
                <a:gd name="T65" fmla="*/ 76 h 496"/>
                <a:gd name="T66" fmla="*/ 116 w 128"/>
                <a:gd name="T67" fmla="*/ 104 h 496"/>
                <a:gd name="T68" fmla="*/ 116 w 128"/>
                <a:gd name="T69" fmla="*/ 144 h 496"/>
                <a:gd name="T70" fmla="*/ 116 w 128"/>
                <a:gd name="T71" fmla="*/ 216 h 496"/>
                <a:gd name="T72" fmla="*/ 120 w 128"/>
                <a:gd name="T73" fmla="*/ 312 h 496"/>
                <a:gd name="T74" fmla="*/ 124 w 128"/>
                <a:gd name="T75" fmla="*/ 376 h 496"/>
                <a:gd name="T76" fmla="*/ 124 w 128"/>
                <a:gd name="T77" fmla="*/ 412 h 496"/>
                <a:gd name="T78" fmla="*/ 120 w 128"/>
                <a:gd name="T79" fmla="*/ 440 h 496"/>
                <a:gd name="T80" fmla="*/ 112 w 128"/>
                <a:gd name="T81" fmla="*/ 464 h 496"/>
                <a:gd name="T82" fmla="*/ 100 w 128"/>
                <a:gd name="T83" fmla="*/ 484 h 496"/>
                <a:gd name="T84" fmla="*/ 80 w 128"/>
                <a:gd name="T85" fmla="*/ 496 h 496"/>
                <a:gd name="T86" fmla="*/ 60 w 128"/>
                <a:gd name="T87" fmla="*/ 496 h 496"/>
                <a:gd name="T88" fmla="*/ 52 w 128"/>
                <a:gd name="T89" fmla="*/ 488 h 496"/>
                <a:gd name="T90" fmla="*/ 48 w 128"/>
                <a:gd name="T91" fmla="*/ 472 h 496"/>
                <a:gd name="T92" fmla="*/ 32 w 128"/>
                <a:gd name="T93" fmla="*/ 452 h 496"/>
                <a:gd name="T94" fmla="*/ 20 w 128"/>
                <a:gd name="T95" fmla="*/ 440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8" h="496">
                  <a:moveTo>
                    <a:pt x="20" y="440"/>
                  </a:moveTo>
                  <a:lnTo>
                    <a:pt x="12" y="436"/>
                  </a:lnTo>
                  <a:lnTo>
                    <a:pt x="8" y="428"/>
                  </a:lnTo>
                  <a:lnTo>
                    <a:pt x="4" y="424"/>
                  </a:lnTo>
                  <a:lnTo>
                    <a:pt x="0" y="420"/>
                  </a:lnTo>
                  <a:lnTo>
                    <a:pt x="0" y="416"/>
                  </a:lnTo>
                  <a:lnTo>
                    <a:pt x="0" y="416"/>
                  </a:lnTo>
                  <a:lnTo>
                    <a:pt x="0" y="412"/>
                  </a:lnTo>
                  <a:lnTo>
                    <a:pt x="0" y="412"/>
                  </a:lnTo>
                  <a:lnTo>
                    <a:pt x="4" y="408"/>
                  </a:lnTo>
                  <a:lnTo>
                    <a:pt x="12" y="408"/>
                  </a:lnTo>
                  <a:lnTo>
                    <a:pt x="24" y="408"/>
                  </a:lnTo>
                  <a:lnTo>
                    <a:pt x="36" y="412"/>
                  </a:lnTo>
                  <a:lnTo>
                    <a:pt x="48" y="416"/>
                  </a:lnTo>
                  <a:lnTo>
                    <a:pt x="56" y="420"/>
                  </a:lnTo>
                  <a:lnTo>
                    <a:pt x="64" y="420"/>
                  </a:lnTo>
                  <a:lnTo>
                    <a:pt x="68" y="420"/>
                  </a:lnTo>
                  <a:lnTo>
                    <a:pt x="68" y="420"/>
                  </a:lnTo>
                  <a:lnTo>
                    <a:pt x="68" y="416"/>
                  </a:lnTo>
                  <a:lnTo>
                    <a:pt x="72" y="412"/>
                  </a:lnTo>
                  <a:lnTo>
                    <a:pt x="72" y="404"/>
                  </a:lnTo>
                  <a:lnTo>
                    <a:pt x="72" y="400"/>
                  </a:lnTo>
                  <a:lnTo>
                    <a:pt x="72" y="388"/>
                  </a:lnTo>
                  <a:lnTo>
                    <a:pt x="72" y="380"/>
                  </a:lnTo>
                  <a:lnTo>
                    <a:pt x="72" y="368"/>
                  </a:lnTo>
                  <a:lnTo>
                    <a:pt x="72" y="352"/>
                  </a:lnTo>
                  <a:lnTo>
                    <a:pt x="72" y="336"/>
                  </a:lnTo>
                  <a:lnTo>
                    <a:pt x="72" y="316"/>
                  </a:lnTo>
                  <a:lnTo>
                    <a:pt x="72" y="296"/>
                  </a:lnTo>
                  <a:lnTo>
                    <a:pt x="72" y="276"/>
                  </a:lnTo>
                  <a:lnTo>
                    <a:pt x="68" y="248"/>
                  </a:lnTo>
                  <a:lnTo>
                    <a:pt x="68" y="224"/>
                  </a:lnTo>
                  <a:lnTo>
                    <a:pt x="68" y="192"/>
                  </a:lnTo>
                  <a:lnTo>
                    <a:pt x="68" y="164"/>
                  </a:lnTo>
                  <a:lnTo>
                    <a:pt x="68" y="140"/>
                  </a:lnTo>
                  <a:lnTo>
                    <a:pt x="64" y="116"/>
                  </a:lnTo>
                  <a:lnTo>
                    <a:pt x="64" y="96"/>
                  </a:lnTo>
                  <a:lnTo>
                    <a:pt x="64" y="80"/>
                  </a:lnTo>
                  <a:lnTo>
                    <a:pt x="64" y="68"/>
                  </a:lnTo>
                  <a:lnTo>
                    <a:pt x="64" y="56"/>
                  </a:lnTo>
                  <a:lnTo>
                    <a:pt x="64" y="52"/>
                  </a:lnTo>
                  <a:lnTo>
                    <a:pt x="60" y="44"/>
                  </a:lnTo>
                  <a:lnTo>
                    <a:pt x="56" y="36"/>
                  </a:lnTo>
                  <a:lnTo>
                    <a:pt x="56" y="28"/>
                  </a:lnTo>
                  <a:lnTo>
                    <a:pt x="52" y="24"/>
                  </a:lnTo>
                  <a:lnTo>
                    <a:pt x="48" y="20"/>
                  </a:lnTo>
                  <a:lnTo>
                    <a:pt x="48" y="16"/>
                  </a:lnTo>
                  <a:lnTo>
                    <a:pt x="48" y="12"/>
                  </a:lnTo>
                  <a:lnTo>
                    <a:pt x="48" y="8"/>
                  </a:lnTo>
                  <a:lnTo>
                    <a:pt x="52" y="4"/>
                  </a:lnTo>
                  <a:lnTo>
                    <a:pt x="56" y="0"/>
                  </a:lnTo>
                  <a:lnTo>
                    <a:pt x="64" y="0"/>
                  </a:lnTo>
                  <a:lnTo>
                    <a:pt x="76" y="4"/>
                  </a:lnTo>
                  <a:lnTo>
                    <a:pt x="88" y="8"/>
                  </a:lnTo>
                  <a:lnTo>
                    <a:pt x="100" y="12"/>
                  </a:lnTo>
                  <a:lnTo>
                    <a:pt x="108" y="16"/>
                  </a:lnTo>
                  <a:lnTo>
                    <a:pt x="116" y="20"/>
                  </a:lnTo>
                  <a:lnTo>
                    <a:pt x="120" y="24"/>
                  </a:lnTo>
                  <a:lnTo>
                    <a:pt x="124" y="28"/>
                  </a:lnTo>
                  <a:lnTo>
                    <a:pt x="128" y="32"/>
                  </a:lnTo>
                  <a:lnTo>
                    <a:pt x="128" y="36"/>
                  </a:lnTo>
                  <a:lnTo>
                    <a:pt x="124" y="44"/>
                  </a:lnTo>
                  <a:lnTo>
                    <a:pt x="120" y="56"/>
                  </a:lnTo>
                  <a:lnTo>
                    <a:pt x="120" y="60"/>
                  </a:lnTo>
                  <a:lnTo>
                    <a:pt x="120" y="68"/>
                  </a:lnTo>
                  <a:lnTo>
                    <a:pt x="116" y="76"/>
                  </a:lnTo>
                  <a:lnTo>
                    <a:pt x="116" y="88"/>
                  </a:lnTo>
                  <a:lnTo>
                    <a:pt x="116" y="104"/>
                  </a:lnTo>
                  <a:lnTo>
                    <a:pt x="116" y="124"/>
                  </a:lnTo>
                  <a:lnTo>
                    <a:pt x="116" y="144"/>
                  </a:lnTo>
                  <a:lnTo>
                    <a:pt x="116" y="168"/>
                  </a:lnTo>
                  <a:lnTo>
                    <a:pt x="116" y="216"/>
                  </a:lnTo>
                  <a:lnTo>
                    <a:pt x="116" y="264"/>
                  </a:lnTo>
                  <a:lnTo>
                    <a:pt x="120" y="312"/>
                  </a:lnTo>
                  <a:lnTo>
                    <a:pt x="124" y="356"/>
                  </a:lnTo>
                  <a:lnTo>
                    <a:pt x="124" y="376"/>
                  </a:lnTo>
                  <a:lnTo>
                    <a:pt x="124" y="396"/>
                  </a:lnTo>
                  <a:lnTo>
                    <a:pt x="124" y="412"/>
                  </a:lnTo>
                  <a:lnTo>
                    <a:pt x="124" y="428"/>
                  </a:lnTo>
                  <a:lnTo>
                    <a:pt x="120" y="440"/>
                  </a:lnTo>
                  <a:lnTo>
                    <a:pt x="116" y="452"/>
                  </a:lnTo>
                  <a:lnTo>
                    <a:pt x="112" y="464"/>
                  </a:lnTo>
                  <a:lnTo>
                    <a:pt x="108" y="468"/>
                  </a:lnTo>
                  <a:lnTo>
                    <a:pt x="100" y="484"/>
                  </a:lnTo>
                  <a:lnTo>
                    <a:pt x="88" y="492"/>
                  </a:lnTo>
                  <a:lnTo>
                    <a:pt x="80" y="496"/>
                  </a:lnTo>
                  <a:lnTo>
                    <a:pt x="72" y="496"/>
                  </a:lnTo>
                  <a:lnTo>
                    <a:pt x="60" y="496"/>
                  </a:lnTo>
                  <a:lnTo>
                    <a:pt x="56" y="492"/>
                  </a:lnTo>
                  <a:lnTo>
                    <a:pt x="52" y="488"/>
                  </a:lnTo>
                  <a:lnTo>
                    <a:pt x="52" y="480"/>
                  </a:lnTo>
                  <a:lnTo>
                    <a:pt x="48" y="472"/>
                  </a:lnTo>
                  <a:lnTo>
                    <a:pt x="40" y="460"/>
                  </a:lnTo>
                  <a:lnTo>
                    <a:pt x="32" y="452"/>
                  </a:lnTo>
                  <a:lnTo>
                    <a:pt x="24" y="444"/>
                  </a:lnTo>
                  <a:lnTo>
                    <a:pt x="20" y="440"/>
                  </a:lnTo>
                  <a:lnTo>
                    <a:pt x="20" y="44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325">
              <a:extLst>
                <a:ext uri="{FF2B5EF4-FFF2-40B4-BE49-F238E27FC236}">
                  <a16:creationId xmlns:a16="http://schemas.microsoft.com/office/drawing/2014/main" xmlns="" id="{8744D908-B231-4BE6-AE02-3C9B75278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347" y="5302953"/>
              <a:ext cx="318803" cy="369077"/>
            </a:xfrm>
            <a:custGeom>
              <a:avLst/>
              <a:gdLst>
                <a:gd name="T0" fmla="*/ 68 w 88"/>
                <a:gd name="T1" fmla="*/ 76 h 76"/>
                <a:gd name="T2" fmla="*/ 64 w 88"/>
                <a:gd name="T3" fmla="*/ 72 h 76"/>
                <a:gd name="T4" fmla="*/ 56 w 88"/>
                <a:gd name="T5" fmla="*/ 68 h 76"/>
                <a:gd name="T6" fmla="*/ 44 w 88"/>
                <a:gd name="T7" fmla="*/ 60 h 76"/>
                <a:gd name="T8" fmla="*/ 32 w 88"/>
                <a:gd name="T9" fmla="*/ 48 h 76"/>
                <a:gd name="T10" fmla="*/ 16 w 88"/>
                <a:gd name="T11" fmla="*/ 36 h 76"/>
                <a:gd name="T12" fmla="*/ 8 w 88"/>
                <a:gd name="T13" fmla="*/ 24 h 76"/>
                <a:gd name="T14" fmla="*/ 4 w 88"/>
                <a:gd name="T15" fmla="*/ 16 h 76"/>
                <a:gd name="T16" fmla="*/ 0 w 88"/>
                <a:gd name="T17" fmla="*/ 12 h 76"/>
                <a:gd name="T18" fmla="*/ 0 w 88"/>
                <a:gd name="T19" fmla="*/ 8 h 76"/>
                <a:gd name="T20" fmla="*/ 0 w 88"/>
                <a:gd name="T21" fmla="*/ 0 h 76"/>
                <a:gd name="T22" fmla="*/ 12 w 88"/>
                <a:gd name="T23" fmla="*/ 4 h 76"/>
                <a:gd name="T24" fmla="*/ 28 w 88"/>
                <a:gd name="T25" fmla="*/ 8 h 76"/>
                <a:gd name="T26" fmla="*/ 36 w 88"/>
                <a:gd name="T27" fmla="*/ 8 h 76"/>
                <a:gd name="T28" fmla="*/ 48 w 88"/>
                <a:gd name="T29" fmla="*/ 12 h 76"/>
                <a:gd name="T30" fmla="*/ 56 w 88"/>
                <a:gd name="T31" fmla="*/ 16 h 76"/>
                <a:gd name="T32" fmla="*/ 64 w 88"/>
                <a:gd name="T33" fmla="*/ 16 h 76"/>
                <a:gd name="T34" fmla="*/ 72 w 88"/>
                <a:gd name="T35" fmla="*/ 20 h 76"/>
                <a:gd name="T36" fmla="*/ 76 w 88"/>
                <a:gd name="T37" fmla="*/ 24 h 76"/>
                <a:gd name="T38" fmla="*/ 84 w 88"/>
                <a:gd name="T39" fmla="*/ 32 h 76"/>
                <a:gd name="T40" fmla="*/ 88 w 88"/>
                <a:gd name="T41" fmla="*/ 40 h 76"/>
                <a:gd name="T42" fmla="*/ 88 w 88"/>
                <a:gd name="T43" fmla="*/ 48 h 76"/>
                <a:gd name="T44" fmla="*/ 84 w 88"/>
                <a:gd name="T45" fmla="*/ 56 h 76"/>
                <a:gd name="T46" fmla="*/ 80 w 88"/>
                <a:gd name="T47" fmla="*/ 64 h 76"/>
                <a:gd name="T48" fmla="*/ 76 w 88"/>
                <a:gd name="T49" fmla="*/ 72 h 76"/>
                <a:gd name="T50" fmla="*/ 72 w 88"/>
                <a:gd name="T51" fmla="*/ 72 h 76"/>
                <a:gd name="T52" fmla="*/ 68 w 88"/>
                <a:gd name="T53" fmla="*/ 76 h 76"/>
                <a:gd name="T54" fmla="*/ 68 w 88"/>
                <a:gd name="T55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8" h="76">
                  <a:moveTo>
                    <a:pt x="68" y="76"/>
                  </a:moveTo>
                  <a:lnTo>
                    <a:pt x="64" y="72"/>
                  </a:lnTo>
                  <a:lnTo>
                    <a:pt x="56" y="68"/>
                  </a:lnTo>
                  <a:lnTo>
                    <a:pt x="44" y="60"/>
                  </a:lnTo>
                  <a:lnTo>
                    <a:pt x="32" y="48"/>
                  </a:lnTo>
                  <a:lnTo>
                    <a:pt x="16" y="36"/>
                  </a:lnTo>
                  <a:lnTo>
                    <a:pt x="8" y="24"/>
                  </a:lnTo>
                  <a:lnTo>
                    <a:pt x="4" y="16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0"/>
                  </a:lnTo>
                  <a:lnTo>
                    <a:pt x="12" y="4"/>
                  </a:lnTo>
                  <a:lnTo>
                    <a:pt x="28" y="8"/>
                  </a:lnTo>
                  <a:lnTo>
                    <a:pt x="36" y="8"/>
                  </a:lnTo>
                  <a:lnTo>
                    <a:pt x="48" y="12"/>
                  </a:lnTo>
                  <a:lnTo>
                    <a:pt x="56" y="16"/>
                  </a:lnTo>
                  <a:lnTo>
                    <a:pt x="64" y="16"/>
                  </a:lnTo>
                  <a:lnTo>
                    <a:pt x="72" y="20"/>
                  </a:lnTo>
                  <a:lnTo>
                    <a:pt x="76" y="24"/>
                  </a:lnTo>
                  <a:lnTo>
                    <a:pt x="84" y="32"/>
                  </a:lnTo>
                  <a:lnTo>
                    <a:pt x="88" y="40"/>
                  </a:lnTo>
                  <a:lnTo>
                    <a:pt x="88" y="48"/>
                  </a:lnTo>
                  <a:lnTo>
                    <a:pt x="84" y="56"/>
                  </a:lnTo>
                  <a:lnTo>
                    <a:pt x="80" y="64"/>
                  </a:lnTo>
                  <a:lnTo>
                    <a:pt x="76" y="72"/>
                  </a:lnTo>
                  <a:lnTo>
                    <a:pt x="72" y="72"/>
                  </a:lnTo>
                  <a:lnTo>
                    <a:pt x="68" y="76"/>
                  </a:lnTo>
                  <a:lnTo>
                    <a:pt x="68" y="7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35" name="Freeform 602">
            <a:extLst>
              <a:ext uri="{FF2B5EF4-FFF2-40B4-BE49-F238E27FC236}">
                <a16:creationId xmlns:a16="http://schemas.microsoft.com/office/drawing/2014/main" xmlns="" id="{19C6226C-3C64-4AEC-AB25-C9EF9BD629EA}"/>
              </a:ext>
            </a:extLst>
          </p:cNvPr>
          <p:cNvSpPr>
            <a:spLocks/>
          </p:cNvSpPr>
          <p:nvPr/>
        </p:nvSpPr>
        <p:spPr bwMode="auto">
          <a:xfrm>
            <a:off x="2300151" y="766737"/>
            <a:ext cx="360135" cy="2187733"/>
          </a:xfrm>
          <a:custGeom>
            <a:avLst/>
            <a:gdLst>
              <a:gd name="T0" fmla="*/ 4 w 96"/>
              <a:gd name="T1" fmla="*/ 24 h 448"/>
              <a:gd name="T2" fmla="*/ 0 w 96"/>
              <a:gd name="T3" fmla="*/ 20 h 448"/>
              <a:gd name="T4" fmla="*/ 0 w 96"/>
              <a:gd name="T5" fmla="*/ 16 h 448"/>
              <a:gd name="T6" fmla="*/ 0 w 96"/>
              <a:gd name="T7" fmla="*/ 8 h 448"/>
              <a:gd name="T8" fmla="*/ 4 w 96"/>
              <a:gd name="T9" fmla="*/ 4 h 448"/>
              <a:gd name="T10" fmla="*/ 12 w 96"/>
              <a:gd name="T11" fmla="*/ 0 h 448"/>
              <a:gd name="T12" fmla="*/ 20 w 96"/>
              <a:gd name="T13" fmla="*/ 0 h 448"/>
              <a:gd name="T14" fmla="*/ 28 w 96"/>
              <a:gd name="T15" fmla="*/ 0 h 448"/>
              <a:gd name="T16" fmla="*/ 36 w 96"/>
              <a:gd name="T17" fmla="*/ 0 h 448"/>
              <a:gd name="T18" fmla="*/ 44 w 96"/>
              <a:gd name="T19" fmla="*/ 4 h 448"/>
              <a:gd name="T20" fmla="*/ 52 w 96"/>
              <a:gd name="T21" fmla="*/ 8 h 448"/>
              <a:gd name="T22" fmla="*/ 60 w 96"/>
              <a:gd name="T23" fmla="*/ 12 h 448"/>
              <a:gd name="T24" fmla="*/ 68 w 96"/>
              <a:gd name="T25" fmla="*/ 12 h 448"/>
              <a:gd name="T26" fmla="*/ 76 w 96"/>
              <a:gd name="T27" fmla="*/ 16 h 448"/>
              <a:gd name="T28" fmla="*/ 80 w 96"/>
              <a:gd name="T29" fmla="*/ 20 h 448"/>
              <a:gd name="T30" fmla="*/ 88 w 96"/>
              <a:gd name="T31" fmla="*/ 24 h 448"/>
              <a:gd name="T32" fmla="*/ 88 w 96"/>
              <a:gd name="T33" fmla="*/ 24 h 448"/>
              <a:gd name="T34" fmla="*/ 92 w 96"/>
              <a:gd name="T35" fmla="*/ 32 h 448"/>
              <a:gd name="T36" fmla="*/ 96 w 96"/>
              <a:gd name="T37" fmla="*/ 36 h 448"/>
              <a:gd name="T38" fmla="*/ 96 w 96"/>
              <a:gd name="T39" fmla="*/ 40 h 448"/>
              <a:gd name="T40" fmla="*/ 92 w 96"/>
              <a:gd name="T41" fmla="*/ 44 h 448"/>
              <a:gd name="T42" fmla="*/ 92 w 96"/>
              <a:gd name="T43" fmla="*/ 48 h 448"/>
              <a:gd name="T44" fmla="*/ 88 w 96"/>
              <a:gd name="T45" fmla="*/ 52 h 448"/>
              <a:gd name="T46" fmla="*/ 88 w 96"/>
              <a:gd name="T47" fmla="*/ 56 h 448"/>
              <a:gd name="T48" fmla="*/ 88 w 96"/>
              <a:gd name="T49" fmla="*/ 64 h 448"/>
              <a:gd name="T50" fmla="*/ 88 w 96"/>
              <a:gd name="T51" fmla="*/ 76 h 448"/>
              <a:gd name="T52" fmla="*/ 84 w 96"/>
              <a:gd name="T53" fmla="*/ 92 h 448"/>
              <a:gd name="T54" fmla="*/ 84 w 96"/>
              <a:gd name="T55" fmla="*/ 108 h 448"/>
              <a:gd name="T56" fmla="*/ 84 w 96"/>
              <a:gd name="T57" fmla="*/ 132 h 448"/>
              <a:gd name="T58" fmla="*/ 80 w 96"/>
              <a:gd name="T59" fmla="*/ 156 h 448"/>
              <a:gd name="T60" fmla="*/ 80 w 96"/>
              <a:gd name="T61" fmla="*/ 180 h 448"/>
              <a:gd name="T62" fmla="*/ 80 w 96"/>
              <a:gd name="T63" fmla="*/ 212 h 448"/>
              <a:gd name="T64" fmla="*/ 76 w 96"/>
              <a:gd name="T65" fmla="*/ 244 h 448"/>
              <a:gd name="T66" fmla="*/ 76 w 96"/>
              <a:gd name="T67" fmla="*/ 280 h 448"/>
              <a:gd name="T68" fmla="*/ 76 w 96"/>
              <a:gd name="T69" fmla="*/ 316 h 448"/>
              <a:gd name="T70" fmla="*/ 72 w 96"/>
              <a:gd name="T71" fmla="*/ 356 h 448"/>
              <a:gd name="T72" fmla="*/ 72 w 96"/>
              <a:gd name="T73" fmla="*/ 404 h 448"/>
              <a:gd name="T74" fmla="*/ 72 w 96"/>
              <a:gd name="T75" fmla="*/ 448 h 448"/>
              <a:gd name="T76" fmla="*/ 16 w 96"/>
              <a:gd name="T77" fmla="*/ 448 h 448"/>
              <a:gd name="T78" fmla="*/ 16 w 96"/>
              <a:gd name="T79" fmla="*/ 400 h 448"/>
              <a:gd name="T80" fmla="*/ 16 w 96"/>
              <a:gd name="T81" fmla="*/ 356 h 448"/>
              <a:gd name="T82" fmla="*/ 16 w 96"/>
              <a:gd name="T83" fmla="*/ 316 h 448"/>
              <a:gd name="T84" fmla="*/ 16 w 96"/>
              <a:gd name="T85" fmla="*/ 276 h 448"/>
              <a:gd name="T86" fmla="*/ 16 w 96"/>
              <a:gd name="T87" fmla="*/ 236 h 448"/>
              <a:gd name="T88" fmla="*/ 16 w 96"/>
              <a:gd name="T89" fmla="*/ 204 h 448"/>
              <a:gd name="T90" fmla="*/ 16 w 96"/>
              <a:gd name="T91" fmla="*/ 172 h 448"/>
              <a:gd name="T92" fmla="*/ 16 w 96"/>
              <a:gd name="T93" fmla="*/ 140 h 448"/>
              <a:gd name="T94" fmla="*/ 16 w 96"/>
              <a:gd name="T95" fmla="*/ 116 h 448"/>
              <a:gd name="T96" fmla="*/ 16 w 96"/>
              <a:gd name="T97" fmla="*/ 92 h 448"/>
              <a:gd name="T98" fmla="*/ 16 w 96"/>
              <a:gd name="T99" fmla="*/ 72 h 448"/>
              <a:gd name="T100" fmla="*/ 12 w 96"/>
              <a:gd name="T101" fmla="*/ 56 h 448"/>
              <a:gd name="T102" fmla="*/ 12 w 96"/>
              <a:gd name="T103" fmla="*/ 44 h 448"/>
              <a:gd name="T104" fmla="*/ 8 w 96"/>
              <a:gd name="T105" fmla="*/ 32 h 448"/>
              <a:gd name="T106" fmla="*/ 8 w 96"/>
              <a:gd name="T107" fmla="*/ 28 h 448"/>
              <a:gd name="T108" fmla="*/ 4 w 96"/>
              <a:gd name="T109" fmla="*/ 24 h 448"/>
              <a:gd name="T110" fmla="*/ 4 w 96"/>
              <a:gd name="T111" fmla="*/ 24 h 4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96" h="448">
                <a:moveTo>
                  <a:pt x="4" y="24"/>
                </a:moveTo>
                <a:lnTo>
                  <a:pt x="0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52" y="8"/>
                </a:lnTo>
                <a:lnTo>
                  <a:pt x="60" y="12"/>
                </a:lnTo>
                <a:lnTo>
                  <a:pt x="68" y="12"/>
                </a:lnTo>
                <a:lnTo>
                  <a:pt x="76" y="16"/>
                </a:lnTo>
                <a:lnTo>
                  <a:pt x="80" y="20"/>
                </a:lnTo>
                <a:lnTo>
                  <a:pt x="88" y="24"/>
                </a:lnTo>
                <a:lnTo>
                  <a:pt x="88" y="24"/>
                </a:lnTo>
                <a:lnTo>
                  <a:pt x="92" y="32"/>
                </a:lnTo>
                <a:lnTo>
                  <a:pt x="96" y="36"/>
                </a:lnTo>
                <a:lnTo>
                  <a:pt x="96" y="40"/>
                </a:lnTo>
                <a:lnTo>
                  <a:pt x="92" y="44"/>
                </a:lnTo>
                <a:lnTo>
                  <a:pt x="92" y="48"/>
                </a:lnTo>
                <a:lnTo>
                  <a:pt x="88" y="52"/>
                </a:lnTo>
                <a:lnTo>
                  <a:pt x="88" y="56"/>
                </a:lnTo>
                <a:lnTo>
                  <a:pt x="88" y="64"/>
                </a:lnTo>
                <a:lnTo>
                  <a:pt x="88" y="76"/>
                </a:lnTo>
                <a:lnTo>
                  <a:pt x="84" y="92"/>
                </a:lnTo>
                <a:lnTo>
                  <a:pt x="84" y="108"/>
                </a:lnTo>
                <a:lnTo>
                  <a:pt x="84" y="132"/>
                </a:lnTo>
                <a:lnTo>
                  <a:pt x="80" y="156"/>
                </a:lnTo>
                <a:lnTo>
                  <a:pt x="80" y="180"/>
                </a:lnTo>
                <a:lnTo>
                  <a:pt x="80" y="212"/>
                </a:lnTo>
                <a:lnTo>
                  <a:pt x="76" y="244"/>
                </a:lnTo>
                <a:lnTo>
                  <a:pt x="76" y="280"/>
                </a:lnTo>
                <a:lnTo>
                  <a:pt x="76" y="316"/>
                </a:lnTo>
                <a:lnTo>
                  <a:pt x="72" y="356"/>
                </a:lnTo>
                <a:lnTo>
                  <a:pt x="72" y="404"/>
                </a:lnTo>
                <a:lnTo>
                  <a:pt x="72" y="448"/>
                </a:lnTo>
                <a:lnTo>
                  <a:pt x="16" y="448"/>
                </a:lnTo>
                <a:lnTo>
                  <a:pt x="16" y="400"/>
                </a:lnTo>
                <a:lnTo>
                  <a:pt x="16" y="356"/>
                </a:lnTo>
                <a:lnTo>
                  <a:pt x="16" y="316"/>
                </a:lnTo>
                <a:lnTo>
                  <a:pt x="16" y="276"/>
                </a:lnTo>
                <a:lnTo>
                  <a:pt x="16" y="236"/>
                </a:lnTo>
                <a:lnTo>
                  <a:pt x="16" y="204"/>
                </a:lnTo>
                <a:lnTo>
                  <a:pt x="16" y="172"/>
                </a:lnTo>
                <a:lnTo>
                  <a:pt x="16" y="140"/>
                </a:lnTo>
                <a:lnTo>
                  <a:pt x="16" y="116"/>
                </a:lnTo>
                <a:lnTo>
                  <a:pt x="16" y="92"/>
                </a:lnTo>
                <a:lnTo>
                  <a:pt x="16" y="72"/>
                </a:lnTo>
                <a:lnTo>
                  <a:pt x="12" y="56"/>
                </a:lnTo>
                <a:lnTo>
                  <a:pt x="12" y="44"/>
                </a:lnTo>
                <a:lnTo>
                  <a:pt x="8" y="32"/>
                </a:lnTo>
                <a:lnTo>
                  <a:pt x="8" y="28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603">
            <a:extLst>
              <a:ext uri="{FF2B5EF4-FFF2-40B4-BE49-F238E27FC236}">
                <a16:creationId xmlns:a16="http://schemas.microsoft.com/office/drawing/2014/main" xmlns="" id="{94EC76BF-4340-4887-B1DE-5F82E021C61D}"/>
              </a:ext>
            </a:extLst>
          </p:cNvPr>
          <p:cNvSpPr>
            <a:spLocks/>
          </p:cNvSpPr>
          <p:nvPr/>
        </p:nvSpPr>
        <p:spPr bwMode="auto">
          <a:xfrm>
            <a:off x="1399814" y="1255070"/>
            <a:ext cx="705264" cy="1074333"/>
          </a:xfrm>
          <a:custGeom>
            <a:avLst/>
            <a:gdLst>
              <a:gd name="T0" fmla="*/ 4 w 188"/>
              <a:gd name="T1" fmla="*/ 220 h 220"/>
              <a:gd name="T2" fmla="*/ 0 w 188"/>
              <a:gd name="T3" fmla="*/ 216 h 220"/>
              <a:gd name="T4" fmla="*/ 0 w 188"/>
              <a:gd name="T5" fmla="*/ 216 h 220"/>
              <a:gd name="T6" fmla="*/ 4 w 188"/>
              <a:gd name="T7" fmla="*/ 208 h 220"/>
              <a:gd name="T8" fmla="*/ 4 w 188"/>
              <a:gd name="T9" fmla="*/ 204 h 220"/>
              <a:gd name="T10" fmla="*/ 8 w 188"/>
              <a:gd name="T11" fmla="*/ 200 h 220"/>
              <a:gd name="T12" fmla="*/ 12 w 188"/>
              <a:gd name="T13" fmla="*/ 192 h 220"/>
              <a:gd name="T14" fmla="*/ 20 w 188"/>
              <a:gd name="T15" fmla="*/ 188 h 220"/>
              <a:gd name="T16" fmla="*/ 28 w 188"/>
              <a:gd name="T17" fmla="*/ 180 h 220"/>
              <a:gd name="T18" fmla="*/ 40 w 188"/>
              <a:gd name="T19" fmla="*/ 164 h 220"/>
              <a:gd name="T20" fmla="*/ 56 w 188"/>
              <a:gd name="T21" fmla="*/ 148 h 220"/>
              <a:gd name="T22" fmla="*/ 68 w 188"/>
              <a:gd name="T23" fmla="*/ 132 h 220"/>
              <a:gd name="T24" fmla="*/ 80 w 188"/>
              <a:gd name="T25" fmla="*/ 116 h 220"/>
              <a:gd name="T26" fmla="*/ 96 w 188"/>
              <a:gd name="T27" fmla="*/ 84 h 220"/>
              <a:gd name="T28" fmla="*/ 108 w 188"/>
              <a:gd name="T29" fmla="*/ 56 h 220"/>
              <a:gd name="T30" fmla="*/ 112 w 188"/>
              <a:gd name="T31" fmla="*/ 40 h 220"/>
              <a:gd name="T32" fmla="*/ 112 w 188"/>
              <a:gd name="T33" fmla="*/ 32 h 220"/>
              <a:gd name="T34" fmla="*/ 112 w 188"/>
              <a:gd name="T35" fmla="*/ 24 h 220"/>
              <a:gd name="T36" fmla="*/ 112 w 188"/>
              <a:gd name="T37" fmla="*/ 16 h 220"/>
              <a:gd name="T38" fmla="*/ 108 w 188"/>
              <a:gd name="T39" fmla="*/ 12 h 220"/>
              <a:gd name="T40" fmla="*/ 108 w 188"/>
              <a:gd name="T41" fmla="*/ 8 h 220"/>
              <a:gd name="T42" fmla="*/ 112 w 188"/>
              <a:gd name="T43" fmla="*/ 4 h 220"/>
              <a:gd name="T44" fmla="*/ 120 w 188"/>
              <a:gd name="T45" fmla="*/ 0 h 220"/>
              <a:gd name="T46" fmla="*/ 128 w 188"/>
              <a:gd name="T47" fmla="*/ 0 h 220"/>
              <a:gd name="T48" fmla="*/ 136 w 188"/>
              <a:gd name="T49" fmla="*/ 0 h 220"/>
              <a:gd name="T50" fmla="*/ 148 w 188"/>
              <a:gd name="T51" fmla="*/ 4 h 220"/>
              <a:gd name="T52" fmla="*/ 160 w 188"/>
              <a:gd name="T53" fmla="*/ 8 h 220"/>
              <a:gd name="T54" fmla="*/ 172 w 188"/>
              <a:gd name="T55" fmla="*/ 16 h 220"/>
              <a:gd name="T56" fmla="*/ 180 w 188"/>
              <a:gd name="T57" fmla="*/ 20 h 220"/>
              <a:gd name="T58" fmla="*/ 184 w 188"/>
              <a:gd name="T59" fmla="*/ 28 h 220"/>
              <a:gd name="T60" fmla="*/ 188 w 188"/>
              <a:gd name="T61" fmla="*/ 32 h 220"/>
              <a:gd name="T62" fmla="*/ 188 w 188"/>
              <a:gd name="T63" fmla="*/ 36 h 220"/>
              <a:gd name="T64" fmla="*/ 184 w 188"/>
              <a:gd name="T65" fmla="*/ 40 h 220"/>
              <a:gd name="T66" fmla="*/ 180 w 188"/>
              <a:gd name="T67" fmla="*/ 48 h 220"/>
              <a:gd name="T68" fmla="*/ 176 w 188"/>
              <a:gd name="T69" fmla="*/ 52 h 220"/>
              <a:gd name="T70" fmla="*/ 172 w 188"/>
              <a:gd name="T71" fmla="*/ 64 h 220"/>
              <a:gd name="T72" fmla="*/ 164 w 188"/>
              <a:gd name="T73" fmla="*/ 76 h 220"/>
              <a:gd name="T74" fmla="*/ 160 w 188"/>
              <a:gd name="T75" fmla="*/ 88 h 220"/>
              <a:gd name="T76" fmla="*/ 148 w 188"/>
              <a:gd name="T77" fmla="*/ 100 h 220"/>
              <a:gd name="T78" fmla="*/ 128 w 188"/>
              <a:gd name="T79" fmla="*/ 128 h 220"/>
              <a:gd name="T80" fmla="*/ 108 w 188"/>
              <a:gd name="T81" fmla="*/ 152 h 220"/>
              <a:gd name="T82" fmla="*/ 88 w 188"/>
              <a:gd name="T83" fmla="*/ 176 h 220"/>
              <a:gd name="T84" fmla="*/ 64 w 188"/>
              <a:gd name="T85" fmla="*/ 192 h 220"/>
              <a:gd name="T86" fmla="*/ 52 w 188"/>
              <a:gd name="T87" fmla="*/ 200 h 220"/>
              <a:gd name="T88" fmla="*/ 44 w 188"/>
              <a:gd name="T89" fmla="*/ 208 h 220"/>
              <a:gd name="T90" fmla="*/ 32 w 188"/>
              <a:gd name="T91" fmla="*/ 212 h 220"/>
              <a:gd name="T92" fmla="*/ 24 w 188"/>
              <a:gd name="T93" fmla="*/ 216 h 220"/>
              <a:gd name="T94" fmla="*/ 16 w 188"/>
              <a:gd name="T95" fmla="*/ 220 h 220"/>
              <a:gd name="T96" fmla="*/ 12 w 188"/>
              <a:gd name="T97" fmla="*/ 220 h 220"/>
              <a:gd name="T98" fmla="*/ 8 w 188"/>
              <a:gd name="T99" fmla="*/ 220 h 220"/>
              <a:gd name="T100" fmla="*/ 4 w 188"/>
              <a:gd name="T101" fmla="*/ 220 h 220"/>
              <a:gd name="T102" fmla="*/ 4 w 188"/>
              <a:gd name="T103" fmla="*/ 22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88" h="220">
                <a:moveTo>
                  <a:pt x="4" y="220"/>
                </a:moveTo>
                <a:lnTo>
                  <a:pt x="0" y="216"/>
                </a:lnTo>
                <a:lnTo>
                  <a:pt x="0" y="216"/>
                </a:lnTo>
                <a:lnTo>
                  <a:pt x="4" y="208"/>
                </a:lnTo>
                <a:lnTo>
                  <a:pt x="4" y="204"/>
                </a:lnTo>
                <a:lnTo>
                  <a:pt x="8" y="200"/>
                </a:lnTo>
                <a:lnTo>
                  <a:pt x="12" y="192"/>
                </a:lnTo>
                <a:lnTo>
                  <a:pt x="20" y="188"/>
                </a:lnTo>
                <a:lnTo>
                  <a:pt x="28" y="180"/>
                </a:lnTo>
                <a:lnTo>
                  <a:pt x="40" y="164"/>
                </a:lnTo>
                <a:lnTo>
                  <a:pt x="56" y="148"/>
                </a:lnTo>
                <a:lnTo>
                  <a:pt x="68" y="132"/>
                </a:lnTo>
                <a:lnTo>
                  <a:pt x="80" y="116"/>
                </a:lnTo>
                <a:lnTo>
                  <a:pt x="96" y="84"/>
                </a:lnTo>
                <a:lnTo>
                  <a:pt x="108" y="56"/>
                </a:lnTo>
                <a:lnTo>
                  <a:pt x="112" y="40"/>
                </a:lnTo>
                <a:lnTo>
                  <a:pt x="112" y="32"/>
                </a:lnTo>
                <a:lnTo>
                  <a:pt x="112" y="24"/>
                </a:lnTo>
                <a:lnTo>
                  <a:pt x="112" y="16"/>
                </a:lnTo>
                <a:lnTo>
                  <a:pt x="108" y="12"/>
                </a:lnTo>
                <a:lnTo>
                  <a:pt x="108" y="8"/>
                </a:lnTo>
                <a:lnTo>
                  <a:pt x="112" y="4"/>
                </a:lnTo>
                <a:lnTo>
                  <a:pt x="120" y="0"/>
                </a:lnTo>
                <a:lnTo>
                  <a:pt x="128" y="0"/>
                </a:lnTo>
                <a:lnTo>
                  <a:pt x="136" y="0"/>
                </a:lnTo>
                <a:lnTo>
                  <a:pt x="148" y="4"/>
                </a:lnTo>
                <a:lnTo>
                  <a:pt x="160" y="8"/>
                </a:lnTo>
                <a:lnTo>
                  <a:pt x="172" y="16"/>
                </a:lnTo>
                <a:lnTo>
                  <a:pt x="180" y="20"/>
                </a:lnTo>
                <a:lnTo>
                  <a:pt x="184" y="28"/>
                </a:lnTo>
                <a:lnTo>
                  <a:pt x="188" y="32"/>
                </a:lnTo>
                <a:lnTo>
                  <a:pt x="188" y="36"/>
                </a:lnTo>
                <a:lnTo>
                  <a:pt x="184" y="40"/>
                </a:lnTo>
                <a:lnTo>
                  <a:pt x="180" y="48"/>
                </a:lnTo>
                <a:lnTo>
                  <a:pt x="176" y="52"/>
                </a:lnTo>
                <a:lnTo>
                  <a:pt x="172" y="64"/>
                </a:lnTo>
                <a:lnTo>
                  <a:pt x="164" y="76"/>
                </a:lnTo>
                <a:lnTo>
                  <a:pt x="160" y="88"/>
                </a:lnTo>
                <a:lnTo>
                  <a:pt x="148" y="100"/>
                </a:lnTo>
                <a:lnTo>
                  <a:pt x="128" y="128"/>
                </a:lnTo>
                <a:lnTo>
                  <a:pt x="108" y="152"/>
                </a:lnTo>
                <a:lnTo>
                  <a:pt x="88" y="176"/>
                </a:lnTo>
                <a:lnTo>
                  <a:pt x="64" y="192"/>
                </a:lnTo>
                <a:lnTo>
                  <a:pt x="52" y="200"/>
                </a:lnTo>
                <a:lnTo>
                  <a:pt x="44" y="208"/>
                </a:lnTo>
                <a:lnTo>
                  <a:pt x="32" y="212"/>
                </a:lnTo>
                <a:lnTo>
                  <a:pt x="24" y="216"/>
                </a:lnTo>
                <a:lnTo>
                  <a:pt x="16" y="220"/>
                </a:lnTo>
                <a:lnTo>
                  <a:pt x="12" y="220"/>
                </a:lnTo>
                <a:lnTo>
                  <a:pt x="8" y="220"/>
                </a:lnTo>
                <a:lnTo>
                  <a:pt x="4" y="220"/>
                </a:lnTo>
                <a:lnTo>
                  <a:pt x="4" y="2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604">
            <a:extLst>
              <a:ext uri="{FF2B5EF4-FFF2-40B4-BE49-F238E27FC236}">
                <a16:creationId xmlns:a16="http://schemas.microsoft.com/office/drawing/2014/main" xmlns="" id="{BDF81AF7-7C10-4A78-B9FF-A27FAE2AEFCB}"/>
              </a:ext>
            </a:extLst>
          </p:cNvPr>
          <p:cNvSpPr>
            <a:spLocks/>
          </p:cNvSpPr>
          <p:nvPr/>
        </p:nvSpPr>
        <p:spPr bwMode="auto">
          <a:xfrm>
            <a:off x="1834977" y="1762937"/>
            <a:ext cx="450168" cy="371133"/>
          </a:xfrm>
          <a:custGeom>
            <a:avLst/>
            <a:gdLst>
              <a:gd name="T0" fmla="*/ 104 w 120"/>
              <a:gd name="T1" fmla="*/ 24 h 76"/>
              <a:gd name="T2" fmla="*/ 108 w 120"/>
              <a:gd name="T3" fmla="*/ 32 h 76"/>
              <a:gd name="T4" fmla="*/ 116 w 120"/>
              <a:gd name="T5" fmla="*/ 40 h 76"/>
              <a:gd name="T6" fmla="*/ 116 w 120"/>
              <a:gd name="T7" fmla="*/ 48 h 76"/>
              <a:gd name="T8" fmla="*/ 120 w 120"/>
              <a:gd name="T9" fmla="*/ 56 h 76"/>
              <a:gd name="T10" fmla="*/ 116 w 120"/>
              <a:gd name="T11" fmla="*/ 64 h 76"/>
              <a:gd name="T12" fmla="*/ 112 w 120"/>
              <a:gd name="T13" fmla="*/ 72 h 76"/>
              <a:gd name="T14" fmla="*/ 108 w 120"/>
              <a:gd name="T15" fmla="*/ 76 h 76"/>
              <a:gd name="T16" fmla="*/ 100 w 120"/>
              <a:gd name="T17" fmla="*/ 76 h 76"/>
              <a:gd name="T18" fmla="*/ 96 w 120"/>
              <a:gd name="T19" fmla="*/ 76 h 76"/>
              <a:gd name="T20" fmla="*/ 88 w 120"/>
              <a:gd name="T21" fmla="*/ 72 h 76"/>
              <a:gd name="T22" fmla="*/ 80 w 120"/>
              <a:gd name="T23" fmla="*/ 68 h 76"/>
              <a:gd name="T24" fmla="*/ 68 w 120"/>
              <a:gd name="T25" fmla="*/ 60 h 76"/>
              <a:gd name="T26" fmla="*/ 52 w 120"/>
              <a:gd name="T27" fmla="*/ 52 h 76"/>
              <a:gd name="T28" fmla="*/ 36 w 120"/>
              <a:gd name="T29" fmla="*/ 40 h 76"/>
              <a:gd name="T30" fmla="*/ 20 w 120"/>
              <a:gd name="T31" fmla="*/ 24 h 76"/>
              <a:gd name="T32" fmla="*/ 0 w 120"/>
              <a:gd name="T33" fmla="*/ 8 h 76"/>
              <a:gd name="T34" fmla="*/ 12 w 120"/>
              <a:gd name="T35" fmla="*/ 4 h 76"/>
              <a:gd name="T36" fmla="*/ 28 w 120"/>
              <a:gd name="T37" fmla="*/ 0 h 76"/>
              <a:gd name="T38" fmla="*/ 44 w 120"/>
              <a:gd name="T39" fmla="*/ 0 h 76"/>
              <a:gd name="T40" fmla="*/ 60 w 120"/>
              <a:gd name="T41" fmla="*/ 4 h 76"/>
              <a:gd name="T42" fmla="*/ 72 w 120"/>
              <a:gd name="T43" fmla="*/ 8 h 76"/>
              <a:gd name="T44" fmla="*/ 84 w 120"/>
              <a:gd name="T45" fmla="*/ 12 h 76"/>
              <a:gd name="T46" fmla="*/ 96 w 120"/>
              <a:gd name="T47" fmla="*/ 16 h 76"/>
              <a:gd name="T48" fmla="*/ 104 w 120"/>
              <a:gd name="T49" fmla="*/ 24 h 76"/>
              <a:gd name="T50" fmla="*/ 104 w 120"/>
              <a:gd name="T51" fmla="*/ 2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20" h="76">
                <a:moveTo>
                  <a:pt x="104" y="24"/>
                </a:moveTo>
                <a:lnTo>
                  <a:pt x="108" y="32"/>
                </a:lnTo>
                <a:lnTo>
                  <a:pt x="116" y="40"/>
                </a:lnTo>
                <a:lnTo>
                  <a:pt x="116" y="48"/>
                </a:lnTo>
                <a:lnTo>
                  <a:pt x="120" y="56"/>
                </a:lnTo>
                <a:lnTo>
                  <a:pt x="116" y="64"/>
                </a:lnTo>
                <a:lnTo>
                  <a:pt x="112" y="72"/>
                </a:lnTo>
                <a:lnTo>
                  <a:pt x="108" y="76"/>
                </a:lnTo>
                <a:lnTo>
                  <a:pt x="100" y="76"/>
                </a:lnTo>
                <a:lnTo>
                  <a:pt x="96" y="76"/>
                </a:lnTo>
                <a:lnTo>
                  <a:pt x="88" y="72"/>
                </a:lnTo>
                <a:lnTo>
                  <a:pt x="80" y="68"/>
                </a:lnTo>
                <a:lnTo>
                  <a:pt x="68" y="60"/>
                </a:lnTo>
                <a:lnTo>
                  <a:pt x="52" y="52"/>
                </a:lnTo>
                <a:lnTo>
                  <a:pt x="36" y="40"/>
                </a:lnTo>
                <a:lnTo>
                  <a:pt x="20" y="24"/>
                </a:lnTo>
                <a:lnTo>
                  <a:pt x="0" y="8"/>
                </a:lnTo>
                <a:lnTo>
                  <a:pt x="12" y="4"/>
                </a:lnTo>
                <a:lnTo>
                  <a:pt x="28" y="0"/>
                </a:lnTo>
                <a:lnTo>
                  <a:pt x="44" y="0"/>
                </a:lnTo>
                <a:lnTo>
                  <a:pt x="60" y="4"/>
                </a:lnTo>
                <a:lnTo>
                  <a:pt x="72" y="8"/>
                </a:lnTo>
                <a:lnTo>
                  <a:pt x="84" y="12"/>
                </a:lnTo>
                <a:lnTo>
                  <a:pt x="96" y="16"/>
                </a:lnTo>
                <a:lnTo>
                  <a:pt x="104" y="24"/>
                </a:lnTo>
                <a:lnTo>
                  <a:pt x="10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605">
            <a:extLst>
              <a:ext uri="{FF2B5EF4-FFF2-40B4-BE49-F238E27FC236}">
                <a16:creationId xmlns:a16="http://schemas.microsoft.com/office/drawing/2014/main" xmlns="" id="{46AF6028-A6A1-4FE8-87DC-AF66FBEB3751}"/>
              </a:ext>
            </a:extLst>
          </p:cNvPr>
          <p:cNvSpPr>
            <a:spLocks/>
          </p:cNvSpPr>
          <p:nvPr/>
        </p:nvSpPr>
        <p:spPr bwMode="auto">
          <a:xfrm>
            <a:off x="2630274" y="1157404"/>
            <a:ext cx="615230" cy="976667"/>
          </a:xfrm>
          <a:custGeom>
            <a:avLst/>
            <a:gdLst>
              <a:gd name="T0" fmla="*/ 48 w 164"/>
              <a:gd name="T1" fmla="*/ 180 h 200"/>
              <a:gd name="T2" fmla="*/ 36 w 164"/>
              <a:gd name="T3" fmla="*/ 188 h 200"/>
              <a:gd name="T4" fmla="*/ 24 w 164"/>
              <a:gd name="T5" fmla="*/ 196 h 200"/>
              <a:gd name="T6" fmla="*/ 12 w 164"/>
              <a:gd name="T7" fmla="*/ 196 h 200"/>
              <a:gd name="T8" fmla="*/ 4 w 164"/>
              <a:gd name="T9" fmla="*/ 200 h 200"/>
              <a:gd name="T10" fmla="*/ 4 w 164"/>
              <a:gd name="T11" fmla="*/ 200 h 200"/>
              <a:gd name="T12" fmla="*/ 0 w 164"/>
              <a:gd name="T13" fmla="*/ 196 h 200"/>
              <a:gd name="T14" fmla="*/ 0 w 164"/>
              <a:gd name="T15" fmla="*/ 196 h 200"/>
              <a:gd name="T16" fmla="*/ 4 w 164"/>
              <a:gd name="T17" fmla="*/ 192 h 200"/>
              <a:gd name="T18" fmla="*/ 4 w 164"/>
              <a:gd name="T19" fmla="*/ 188 h 200"/>
              <a:gd name="T20" fmla="*/ 8 w 164"/>
              <a:gd name="T21" fmla="*/ 180 h 200"/>
              <a:gd name="T22" fmla="*/ 16 w 164"/>
              <a:gd name="T23" fmla="*/ 168 h 200"/>
              <a:gd name="T24" fmla="*/ 40 w 164"/>
              <a:gd name="T25" fmla="*/ 136 h 200"/>
              <a:gd name="T26" fmla="*/ 52 w 164"/>
              <a:gd name="T27" fmla="*/ 120 h 200"/>
              <a:gd name="T28" fmla="*/ 60 w 164"/>
              <a:gd name="T29" fmla="*/ 100 h 200"/>
              <a:gd name="T30" fmla="*/ 72 w 164"/>
              <a:gd name="T31" fmla="*/ 84 h 200"/>
              <a:gd name="T32" fmla="*/ 80 w 164"/>
              <a:gd name="T33" fmla="*/ 68 h 200"/>
              <a:gd name="T34" fmla="*/ 84 w 164"/>
              <a:gd name="T35" fmla="*/ 56 h 200"/>
              <a:gd name="T36" fmla="*/ 88 w 164"/>
              <a:gd name="T37" fmla="*/ 44 h 200"/>
              <a:gd name="T38" fmla="*/ 88 w 164"/>
              <a:gd name="T39" fmla="*/ 32 h 200"/>
              <a:gd name="T40" fmla="*/ 88 w 164"/>
              <a:gd name="T41" fmla="*/ 24 h 200"/>
              <a:gd name="T42" fmla="*/ 88 w 164"/>
              <a:gd name="T43" fmla="*/ 20 h 200"/>
              <a:gd name="T44" fmla="*/ 84 w 164"/>
              <a:gd name="T45" fmla="*/ 16 h 200"/>
              <a:gd name="T46" fmla="*/ 84 w 164"/>
              <a:gd name="T47" fmla="*/ 12 h 200"/>
              <a:gd name="T48" fmla="*/ 84 w 164"/>
              <a:gd name="T49" fmla="*/ 8 h 200"/>
              <a:gd name="T50" fmla="*/ 84 w 164"/>
              <a:gd name="T51" fmla="*/ 4 h 200"/>
              <a:gd name="T52" fmla="*/ 92 w 164"/>
              <a:gd name="T53" fmla="*/ 0 h 200"/>
              <a:gd name="T54" fmla="*/ 96 w 164"/>
              <a:gd name="T55" fmla="*/ 0 h 200"/>
              <a:gd name="T56" fmla="*/ 108 w 164"/>
              <a:gd name="T57" fmla="*/ 0 h 200"/>
              <a:gd name="T58" fmla="*/ 116 w 164"/>
              <a:gd name="T59" fmla="*/ 0 h 200"/>
              <a:gd name="T60" fmla="*/ 132 w 164"/>
              <a:gd name="T61" fmla="*/ 4 h 200"/>
              <a:gd name="T62" fmla="*/ 140 w 164"/>
              <a:gd name="T63" fmla="*/ 8 h 200"/>
              <a:gd name="T64" fmla="*/ 144 w 164"/>
              <a:gd name="T65" fmla="*/ 12 h 200"/>
              <a:gd name="T66" fmla="*/ 152 w 164"/>
              <a:gd name="T67" fmla="*/ 16 h 200"/>
              <a:gd name="T68" fmla="*/ 160 w 164"/>
              <a:gd name="T69" fmla="*/ 24 h 200"/>
              <a:gd name="T70" fmla="*/ 164 w 164"/>
              <a:gd name="T71" fmla="*/ 28 h 200"/>
              <a:gd name="T72" fmla="*/ 164 w 164"/>
              <a:gd name="T73" fmla="*/ 32 h 200"/>
              <a:gd name="T74" fmla="*/ 160 w 164"/>
              <a:gd name="T75" fmla="*/ 40 h 200"/>
              <a:gd name="T76" fmla="*/ 156 w 164"/>
              <a:gd name="T77" fmla="*/ 48 h 200"/>
              <a:gd name="T78" fmla="*/ 152 w 164"/>
              <a:gd name="T79" fmla="*/ 60 h 200"/>
              <a:gd name="T80" fmla="*/ 144 w 164"/>
              <a:gd name="T81" fmla="*/ 72 h 200"/>
              <a:gd name="T82" fmla="*/ 136 w 164"/>
              <a:gd name="T83" fmla="*/ 88 h 200"/>
              <a:gd name="T84" fmla="*/ 124 w 164"/>
              <a:gd name="T85" fmla="*/ 104 h 200"/>
              <a:gd name="T86" fmla="*/ 112 w 164"/>
              <a:gd name="T87" fmla="*/ 120 h 200"/>
              <a:gd name="T88" fmla="*/ 96 w 164"/>
              <a:gd name="T89" fmla="*/ 140 h 200"/>
              <a:gd name="T90" fmla="*/ 80 w 164"/>
              <a:gd name="T91" fmla="*/ 152 h 200"/>
              <a:gd name="T92" fmla="*/ 64 w 164"/>
              <a:gd name="T93" fmla="*/ 168 h 200"/>
              <a:gd name="T94" fmla="*/ 48 w 164"/>
              <a:gd name="T95" fmla="*/ 180 h 200"/>
              <a:gd name="T96" fmla="*/ 48 w 164"/>
              <a:gd name="T97" fmla="*/ 180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4" h="200">
                <a:moveTo>
                  <a:pt x="48" y="180"/>
                </a:moveTo>
                <a:lnTo>
                  <a:pt x="36" y="188"/>
                </a:lnTo>
                <a:lnTo>
                  <a:pt x="24" y="196"/>
                </a:lnTo>
                <a:lnTo>
                  <a:pt x="12" y="196"/>
                </a:lnTo>
                <a:lnTo>
                  <a:pt x="4" y="200"/>
                </a:lnTo>
                <a:lnTo>
                  <a:pt x="4" y="200"/>
                </a:lnTo>
                <a:lnTo>
                  <a:pt x="0" y="196"/>
                </a:lnTo>
                <a:lnTo>
                  <a:pt x="0" y="196"/>
                </a:lnTo>
                <a:lnTo>
                  <a:pt x="4" y="192"/>
                </a:lnTo>
                <a:lnTo>
                  <a:pt x="4" y="188"/>
                </a:lnTo>
                <a:lnTo>
                  <a:pt x="8" y="180"/>
                </a:lnTo>
                <a:lnTo>
                  <a:pt x="16" y="168"/>
                </a:lnTo>
                <a:lnTo>
                  <a:pt x="40" y="136"/>
                </a:lnTo>
                <a:lnTo>
                  <a:pt x="52" y="120"/>
                </a:lnTo>
                <a:lnTo>
                  <a:pt x="60" y="100"/>
                </a:lnTo>
                <a:lnTo>
                  <a:pt x="72" y="84"/>
                </a:lnTo>
                <a:lnTo>
                  <a:pt x="80" y="68"/>
                </a:lnTo>
                <a:lnTo>
                  <a:pt x="84" y="56"/>
                </a:lnTo>
                <a:lnTo>
                  <a:pt x="88" y="44"/>
                </a:lnTo>
                <a:lnTo>
                  <a:pt x="88" y="32"/>
                </a:lnTo>
                <a:lnTo>
                  <a:pt x="88" y="24"/>
                </a:lnTo>
                <a:lnTo>
                  <a:pt x="88" y="20"/>
                </a:lnTo>
                <a:lnTo>
                  <a:pt x="84" y="16"/>
                </a:lnTo>
                <a:lnTo>
                  <a:pt x="84" y="12"/>
                </a:lnTo>
                <a:lnTo>
                  <a:pt x="84" y="8"/>
                </a:lnTo>
                <a:lnTo>
                  <a:pt x="84" y="4"/>
                </a:lnTo>
                <a:lnTo>
                  <a:pt x="92" y="0"/>
                </a:lnTo>
                <a:lnTo>
                  <a:pt x="96" y="0"/>
                </a:lnTo>
                <a:lnTo>
                  <a:pt x="108" y="0"/>
                </a:lnTo>
                <a:lnTo>
                  <a:pt x="116" y="0"/>
                </a:lnTo>
                <a:lnTo>
                  <a:pt x="132" y="4"/>
                </a:lnTo>
                <a:lnTo>
                  <a:pt x="140" y="8"/>
                </a:lnTo>
                <a:lnTo>
                  <a:pt x="144" y="12"/>
                </a:lnTo>
                <a:lnTo>
                  <a:pt x="152" y="16"/>
                </a:lnTo>
                <a:lnTo>
                  <a:pt x="160" y="24"/>
                </a:lnTo>
                <a:lnTo>
                  <a:pt x="164" y="28"/>
                </a:lnTo>
                <a:lnTo>
                  <a:pt x="164" y="32"/>
                </a:lnTo>
                <a:lnTo>
                  <a:pt x="160" y="40"/>
                </a:lnTo>
                <a:lnTo>
                  <a:pt x="156" y="48"/>
                </a:lnTo>
                <a:lnTo>
                  <a:pt x="152" y="60"/>
                </a:lnTo>
                <a:lnTo>
                  <a:pt x="144" y="72"/>
                </a:lnTo>
                <a:lnTo>
                  <a:pt x="136" y="88"/>
                </a:lnTo>
                <a:lnTo>
                  <a:pt x="124" y="104"/>
                </a:lnTo>
                <a:lnTo>
                  <a:pt x="112" y="120"/>
                </a:lnTo>
                <a:lnTo>
                  <a:pt x="96" y="140"/>
                </a:lnTo>
                <a:lnTo>
                  <a:pt x="80" y="152"/>
                </a:lnTo>
                <a:lnTo>
                  <a:pt x="64" y="168"/>
                </a:lnTo>
                <a:lnTo>
                  <a:pt x="48" y="180"/>
                </a:lnTo>
                <a:lnTo>
                  <a:pt x="48" y="1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606">
            <a:extLst>
              <a:ext uri="{FF2B5EF4-FFF2-40B4-BE49-F238E27FC236}">
                <a16:creationId xmlns:a16="http://schemas.microsoft.com/office/drawing/2014/main" xmlns="" id="{096C4530-B041-4DDC-8DD0-E8BC2318CA68}"/>
              </a:ext>
            </a:extLst>
          </p:cNvPr>
          <p:cNvSpPr>
            <a:spLocks/>
          </p:cNvSpPr>
          <p:nvPr/>
        </p:nvSpPr>
        <p:spPr bwMode="auto">
          <a:xfrm>
            <a:off x="2945392" y="1665270"/>
            <a:ext cx="540202" cy="351600"/>
          </a:xfrm>
          <a:custGeom>
            <a:avLst/>
            <a:gdLst>
              <a:gd name="T0" fmla="*/ 100 w 144"/>
              <a:gd name="T1" fmla="*/ 8 h 72"/>
              <a:gd name="T2" fmla="*/ 108 w 144"/>
              <a:gd name="T3" fmla="*/ 12 h 72"/>
              <a:gd name="T4" fmla="*/ 116 w 144"/>
              <a:gd name="T5" fmla="*/ 16 h 72"/>
              <a:gd name="T6" fmla="*/ 124 w 144"/>
              <a:gd name="T7" fmla="*/ 20 h 72"/>
              <a:gd name="T8" fmla="*/ 132 w 144"/>
              <a:gd name="T9" fmla="*/ 24 h 72"/>
              <a:gd name="T10" fmla="*/ 136 w 144"/>
              <a:gd name="T11" fmla="*/ 32 h 72"/>
              <a:gd name="T12" fmla="*/ 140 w 144"/>
              <a:gd name="T13" fmla="*/ 36 h 72"/>
              <a:gd name="T14" fmla="*/ 144 w 144"/>
              <a:gd name="T15" fmla="*/ 40 h 72"/>
              <a:gd name="T16" fmla="*/ 144 w 144"/>
              <a:gd name="T17" fmla="*/ 48 h 72"/>
              <a:gd name="T18" fmla="*/ 144 w 144"/>
              <a:gd name="T19" fmla="*/ 56 h 72"/>
              <a:gd name="T20" fmla="*/ 144 w 144"/>
              <a:gd name="T21" fmla="*/ 64 h 72"/>
              <a:gd name="T22" fmla="*/ 136 w 144"/>
              <a:gd name="T23" fmla="*/ 72 h 72"/>
              <a:gd name="T24" fmla="*/ 128 w 144"/>
              <a:gd name="T25" fmla="*/ 72 h 72"/>
              <a:gd name="T26" fmla="*/ 124 w 144"/>
              <a:gd name="T27" fmla="*/ 72 h 72"/>
              <a:gd name="T28" fmla="*/ 116 w 144"/>
              <a:gd name="T29" fmla="*/ 68 h 72"/>
              <a:gd name="T30" fmla="*/ 104 w 144"/>
              <a:gd name="T31" fmla="*/ 64 h 72"/>
              <a:gd name="T32" fmla="*/ 88 w 144"/>
              <a:gd name="T33" fmla="*/ 56 h 72"/>
              <a:gd name="T34" fmla="*/ 72 w 144"/>
              <a:gd name="T35" fmla="*/ 44 h 72"/>
              <a:gd name="T36" fmla="*/ 48 w 144"/>
              <a:gd name="T37" fmla="*/ 32 h 72"/>
              <a:gd name="T38" fmla="*/ 28 w 144"/>
              <a:gd name="T39" fmla="*/ 20 h 72"/>
              <a:gd name="T40" fmla="*/ 0 w 144"/>
              <a:gd name="T41" fmla="*/ 4 h 72"/>
              <a:gd name="T42" fmla="*/ 28 w 144"/>
              <a:gd name="T43" fmla="*/ 0 h 72"/>
              <a:gd name="T44" fmla="*/ 52 w 144"/>
              <a:gd name="T45" fmla="*/ 0 h 72"/>
              <a:gd name="T46" fmla="*/ 76 w 144"/>
              <a:gd name="T47" fmla="*/ 0 h 72"/>
              <a:gd name="T48" fmla="*/ 100 w 144"/>
              <a:gd name="T49" fmla="*/ 8 h 72"/>
              <a:gd name="T50" fmla="*/ 100 w 144"/>
              <a:gd name="T51" fmla="*/ 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4" h="72">
                <a:moveTo>
                  <a:pt x="100" y="8"/>
                </a:moveTo>
                <a:lnTo>
                  <a:pt x="108" y="12"/>
                </a:lnTo>
                <a:lnTo>
                  <a:pt x="116" y="16"/>
                </a:lnTo>
                <a:lnTo>
                  <a:pt x="124" y="20"/>
                </a:lnTo>
                <a:lnTo>
                  <a:pt x="132" y="24"/>
                </a:lnTo>
                <a:lnTo>
                  <a:pt x="136" y="32"/>
                </a:lnTo>
                <a:lnTo>
                  <a:pt x="140" y="36"/>
                </a:lnTo>
                <a:lnTo>
                  <a:pt x="144" y="40"/>
                </a:lnTo>
                <a:lnTo>
                  <a:pt x="144" y="48"/>
                </a:lnTo>
                <a:lnTo>
                  <a:pt x="144" y="56"/>
                </a:lnTo>
                <a:lnTo>
                  <a:pt x="144" y="64"/>
                </a:lnTo>
                <a:lnTo>
                  <a:pt x="136" y="72"/>
                </a:lnTo>
                <a:lnTo>
                  <a:pt x="128" y="72"/>
                </a:lnTo>
                <a:lnTo>
                  <a:pt x="124" y="72"/>
                </a:lnTo>
                <a:lnTo>
                  <a:pt x="116" y="68"/>
                </a:lnTo>
                <a:lnTo>
                  <a:pt x="104" y="64"/>
                </a:lnTo>
                <a:lnTo>
                  <a:pt x="88" y="56"/>
                </a:lnTo>
                <a:lnTo>
                  <a:pt x="72" y="44"/>
                </a:lnTo>
                <a:lnTo>
                  <a:pt x="48" y="32"/>
                </a:lnTo>
                <a:lnTo>
                  <a:pt x="28" y="20"/>
                </a:lnTo>
                <a:lnTo>
                  <a:pt x="0" y="4"/>
                </a:lnTo>
                <a:lnTo>
                  <a:pt x="28" y="0"/>
                </a:lnTo>
                <a:lnTo>
                  <a:pt x="52" y="0"/>
                </a:lnTo>
                <a:lnTo>
                  <a:pt x="76" y="0"/>
                </a:lnTo>
                <a:lnTo>
                  <a:pt x="100" y="8"/>
                </a:lnTo>
                <a:lnTo>
                  <a:pt x="10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608">
            <a:extLst>
              <a:ext uri="{FF2B5EF4-FFF2-40B4-BE49-F238E27FC236}">
                <a16:creationId xmlns:a16="http://schemas.microsoft.com/office/drawing/2014/main" xmlns="" id="{A3A2AF7C-6E81-4CFE-B3A1-9CCD1FB4FF03}"/>
              </a:ext>
            </a:extLst>
          </p:cNvPr>
          <p:cNvSpPr>
            <a:spLocks/>
          </p:cNvSpPr>
          <p:nvPr/>
        </p:nvSpPr>
        <p:spPr bwMode="auto">
          <a:xfrm>
            <a:off x="1834977" y="2231737"/>
            <a:ext cx="1260471" cy="293000"/>
          </a:xfrm>
          <a:custGeom>
            <a:avLst/>
            <a:gdLst>
              <a:gd name="T0" fmla="*/ 336 w 336"/>
              <a:gd name="T1" fmla="*/ 20 h 60"/>
              <a:gd name="T2" fmla="*/ 336 w 336"/>
              <a:gd name="T3" fmla="*/ 24 h 60"/>
              <a:gd name="T4" fmla="*/ 332 w 336"/>
              <a:gd name="T5" fmla="*/ 28 h 60"/>
              <a:gd name="T6" fmla="*/ 328 w 336"/>
              <a:gd name="T7" fmla="*/ 32 h 60"/>
              <a:gd name="T8" fmla="*/ 324 w 336"/>
              <a:gd name="T9" fmla="*/ 36 h 60"/>
              <a:gd name="T10" fmla="*/ 320 w 336"/>
              <a:gd name="T11" fmla="*/ 36 h 60"/>
              <a:gd name="T12" fmla="*/ 308 w 336"/>
              <a:gd name="T13" fmla="*/ 36 h 60"/>
              <a:gd name="T14" fmla="*/ 300 w 336"/>
              <a:gd name="T15" fmla="*/ 36 h 60"/>
              <a:gd name="T16" fmla="*/ 284 w 336"/>
              <a:gd name="T17" fmla="*/ 40 h 60"/>
              <a:gd name="T18" fmla="*/ 264 w 336"/>
              <a:gd name="T19" fmla="*/ 40 h 60"/>
              <a:gd name="T20" fmla="*/ 244 w 336"/>
              <a:gd name="T21" fmla="*/ 44 h 60"/>
              <a:gd name="T22" fmla="*/ 220 w 336"/>
              <a:gd name="T23" fmla="*/ 44 h 60"/>
              <a:gd name="T24" fmla="*/ 196 w 336"/>
              <a:gd name="T25" fmla="*/ 48 h 60"/>
              <a:gd name="T26" fmla="*/ 168 w 336"/>
              <a:gd name="T27" fmla="*/ 52 h 60"/>
              <a:gd name="T28" fmla="*/ 140 w 336"/>
              <a:gd name="T29" fmla="*/ 52 h 60"/>
              <a:gd name="T30" fmla="*/ 120 w 336"/>
              <a:gd name="T31" fmla="*/ 56 h 60"/>
              <a:gd name="T32" fmla="*/ 100 w 336"/>
              <a:gd name="T33" fmla="*/ 56 h 60"/>
              <a:gd name="T34" fmla="*/ 84 w 336"/>
              <a:gd name="T35" fmla="*/ 56 h 60"/>
              <a:gd name="T36" fmla="*/ 72 w 336"/>
              <a:gd name="T37" fmla="*/ 60 h 60"/>
              <a:gd name="T38" fmla="*/ 64 w 336"/>
              <a:gd name="T39" fmla="*/ 60 h 60"/>
              <a:gd name="T40" fmla="*/ 56 w 336"/>
              <a:gd name="T41" fmla="*/ 60 h 60"/>
              <a:gd name="T42" fmla="*/ 48 w 336"/>
              <a:gd name="T43" fmla="*/ 60 h 60"/>
              <a:gd name="T44" fmla="*/ 36 w 336"/>
              <a:gd name="T45" fmla="*/ 56 h 60"/>
              <a:gd name="T46" fmla="*/ 28 w 336"/>
              <a:gd name="T47" fmla="*/ 56 h 60"/>
              <a:gd name="T48" fmla="*/ 20 w 336"/>
              <a:gd name="T49" fmla="*/ 52 h 60"/>
              <a:gd name="T50" fmla="*/ 12 w 336"/>
              <a:gd name="T51" fmla="*/ 52 h 60"/>
              <a:gd name="T52" fmla="*/ 8 w 336"/>
              <a:gd name="T53" fmla="*/ 48 h 60"/>
              <a:gd name="T54" fmla="*/ 4 w 336"/>
              <a:gd name="T55" fmla="*/ 44 h 60"/>
              <a:gd name="T56" fmla="*/ 0 w 336"/>
              <a:gd name="T57" fmla="*/ 40 h 60"/>
              <a:gd name="T58" fmla="*/ 0 w 336"/>
              <a:gd name="T59" fmla="*/ 40 h 60"/>
              <a:gd name="T60" fmla="*/ 4 w 336"/>
              <a:gd name="T61" fmla="*/ 36 h 60"/>
              <a:gd name="T62" fmla="*/ 4 w 336"/>
              <a:gd name="T63" fmla="*/ 36 h 60"/>
              <a:gd name="T64" fmla="*/ 8 w 336"/>
              <a:gd name="T65" fmla="*/ 36 h 60"/>
              <a:gd name="T66" fmla="*/ 12 w 336"/>
              <a:gd name="T67" fmla="*/ 36 h 60"/>
              <a:gd name="T68" fmla="*/ 16 w 336"/>
              <a:gd name="T69" fmla="*/ 32 h 60"/>
              <a:gd name="T70" fmla="*/ 24 w 336"/>
              <a:gd name="T71" fmla="*/ 32 h 60"/>
              <a:gd name="T72" fmla="*/ 28 w 336"/>
              <a:gd name="T73" fmla="*/ 32 h 60"/>
              <a:gd name="T74" fmla="*/ 48 w 336"/>
              <a:gd name="T75" fmla="*/ 28 h 60"/>
              <a:gd name="T76" fmla="*/ 68 w 336"/>
              <a:gd name="T77" fmla="*/ 24 h 60"/>
              <a:gd name="T78" fmla="*/ 92 w 336"/>
              <a:gd name="T79" fmla="*/ 20 h 60"/>
              <a:gd name="T80" fmla="*/ 120 w 336"/>
              <a:gd name="T81" fmla="*/ 16 h 60"/>
              <a:gd name="T82" fmla="*/ 152 w 336"/>
              <a:gd name="T83" fmla="*/ 12 h 60"/>
              <a:gd name="T84" fmla="*/ 176 w 336"/>
              <a:gd name="T85" fmla="*/ 8 h 60"/>
              <a:gd name="T86" fmla="*/ 200 w 336"/>
              <a:gd name="T87" fmla="*/ 4 h 60"/>
              <a:gd name="T88" fmla="*/ 220 w 336"/>
              <a:gd name="T89" fmla="*/ 4 h 60"/>
              <a:gd name="T90" fmla="*/ 240 w 336"/>
              <a:gd name="T91" fmla="*/ 0 h 60"/>
              <a:gd name="T92" fmla="*/ 256 w 336"/>
              <a:gd name="T93" fmla="*/ 0 h 60"/>
              <a:gd name="T94" fmla="*/ 268 w 336"/>
              <a:gd name="T95" fmla="*/ 0 h 60"/>
              <a:gd name="T96" fmla="*/ 276 w 336"/>
              <a:gd name="T97" fmla="*/ 0 h 60"/>
              <a:gd name="T98" fmla="*/ 292 w 336"/>
              <a:gd name="T99" fmla="*/ 0 h 60"/>
              <a:gd name="T100" fmla="*/ 304 w 336"/>
              <a:gd name="T101" fmla="*/ 0 h 60"/>
              <a:gd name="T102" fmla="*/ 316 w 336"/>
              <a:gd name="T103" fmla="*/ 4 h 60"/>
              <a:gd name="T104" fmla="*/ 324 w 336"/>
              <a:gd name="T105" fmla="*/ 8 h 60"/>
              <a:gd name="T106" fmla="*/ 328 w 336"/>
              <a:gd name="T107" fmla="*/ 12 h 60"/>
              <a:gd name="T108" fmla="*/ 332 w 336"/>
              <a:gd name="T109" fmla="*/ 12 h 60"/>
              <a:gd name="T110" fmla="*/ 336 w 336"/>
              <a:gd name="T111" fmla="*/ 16 h 60"/>
              <a:gd name="T112" fmla="*/ 336 w 336"/>
              <a:gd name="T113" fmla="*/ 20 h 60"/>
              <a:gd name="T114" fmla="*/ 336 w 336"/>
              <a:gd name="T115" fmla="*/ 2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36" h="60">
                <a:moveTo>
                  <a:pt x="336" y="20"/>
                </a:moveTo>
                <a:lnTo>
                  <a:pt x="336" y="24"/>
                </a:lnTo>
                <a:lnTo>
                  <a:pt x="332" y="28"/>
                </a:lnTo>
                <a:lnTo>
                  <a:pt x="328" y="32"/>
                </a:lnTo>
                <a:lnTo>
                  <a:pt x="324" y="36"/>
                </a:lnTo>
                <a:lnTo>
                  <a:pt x="320" y="36"/>
                </a:lnTo>
                <a:lnTo>
                  <a:pt x="308" y="36"/>
                </a:lnTo>
                <a:lnTo>
                  <a:pt x="300" y="36"/>
                </a:lnTo>
                <a:lnTo>
                  <a:pt x="284" y="40"/>
                </a:lnTo>
                <a:lnTo>
                  <a:pt x="264" y="40"/>
                </a:lnTo>
                <a:lnTo>
                  <a:pt x="244" y="44"/>
                </a:lnTo>
                <a:lnTo>
                  <a:pt x="220" y="44"/>
                </a:lnTo>
                <a:lnTo>
                  <a:pt x="196" y="48"/>
                </a:lnTo>
                <a:lnTo>
                  <a:pt x="168" y="52"/>
                </a:lnTo>
                <a:lnTo>
                  <a:pt x="140" y="52"/>
                </a:lnTo>
                <a:lnTo>
                  <a:pt x="120" y="56"/>
                </a:lnTo>
                <a:lnTo>
                  <a:pt x="100" y="56"/>
                </a:lnTo>
                <a:lnTo>
                  <a:pt x="84" y="56"/>
                </a:lnTo>
                <a:lnTo>
                  <a:pt x="72" y="60"/>
                </a:lnTo>
                <a:lnTo>
                  <a:pt x="64" y="60"/>
                </a:lnTo>
                <a:lnTo>
                  <a:pt x="56" y="60"/>
                </a:lnTo>
                <a:lnTo>
                  <a:pt x="48" y="60"/>
                </a:lnTo>
                <a:lnTo>
                  <a:pt x="36" y="56"/>
                </a:lnTo>
                <a:lnTo>
                  <a:pt x="28" y="56"/>
                </a:lnTo>
                <a:lnTo>
                  <a:pt x="20" y="52"/>
                </a:lnTo>
                <a:lnTo>
                  <a:pt x="12" y="52"/>
                </a:lnTo>
                <a:lnTo>
                  <a:pt x="8" y="48"/>
                </a:lnTo>
                <a:lnTo>
                  <a:pt x="4" y="44"/>
                </a:lnTo>
                <a:lnTo>
                  <a:pt x="0" y="40"/>
                </a:lnTo>
                <a:lnTo>
                  <a:pt x="0" y="40"/>
                </a:lnTo>
                <a:lnTo>
                  <a:pt x="4" y="36"/>
                </a:lnTo>
                <a:lnTo>
                  <a:pt x="4" y="36"/>
                </a:lnTo>
                <a:lnTo>
                  <a:pt x="8" y="36"/>
                </a:lnTo>
                <a:lnTo>
                  <a:pt x="12" y="36"/>
                </a:lnTo>
                <a:lnTo>
                  <a:pt x="16" y="32"/>
                </a:lnTo>
                <a:lnTo>
                  <a:pt x="24" y="32"/>
                </a:lnTo>
                <a:lnTo>
                  <a:pt x="28" y="32"/>
                </a:lnTo>
                <a:lnTo>
                  <a:pt x="48" y="28"/>
                </a:lnTo>
                <a:lnTo>
                  <a:pt x="68" y="24"/>
                </a:lnTo>
                <a:lnTo>
                  <a:pt x="92" y="20"/>
                </a:lnTo>
                <a:lnTo>
                  <a:pt x="120" y="16"/>
                </a:lnTo>
                <a:lnTo>
                  <a:pt x="152" y="12"/>
                </a:lnTo>
                <a:lnTo>
                  <a:pt x="176" y="8"/>
                </a:lnTo>
                <a:lnTo>
                  <a:pt x="200" y="4"/>
                </a:lnTo>
                <a:lnTo>
                  <a:pt x="220" y="4"/>
                </a:lnTo>
                <a:lnTo>
                  <a:pt x="240" y="0"/>
                </a:lnTo>
                <a:lnTo>
                  <a:pt x="256" y="0"/>
                </a:lnTo>
                <a:lnTo>
                  <a:pt x="268" y="0"/>
                </a:lnTo>
                <a:lnTo>
                  <a:pt x="276" y="0"/>
                </a:lnTo>
                <a:lnTo>
                  <a:pt x="292" y="0"/>
                </a:lnTo>
                <a:lnTo>
                  <a:pt x="304" y="0"/>
                </a:lnTo>
                <a:lnTo>
                  <a:pt x="316" y="4"/>
                </a:lnTo>
                <a:lnTo>
                  <a:pt x="324" y="8"/>
                </a:lnTo>
                <a:lnTo>
                  <a:pt x="328" y="12"/>
                </a:lnTo>
                <a:lnTo>
                  <a:pt x="332" y="12"/>
                </a:lnTo>
                <a:lnTo>
                  <a:pt x="336" y="16"/>
                </a:lnTo>
                <a:lnTo>
                  <a:pt x="336" y="20"/>
                </a:lnTo>
                <a:lnTo>
                  <a:pt x="336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609">
            <a:extLst>
              <a:ext uri="{FF2B5EF4-FFF2-40B4-BE49-F238E27FC236}">
                <a16:creationId xmlns:a16="http://schemas.microsoft.com/office/drawing/2014/main" xmlns="" id="{BF2C72FA-03B8-4684-B572-F260AD2749E2}"/>
              </a:ext>
            </a:extLst>
          </p:cNvPr>
          <p:cNvSpPr>
            <a:spLocks/>
          </p:cNvSpPr>
          <p:nvPr/>
        </p:nvSpPr>
        <p:spPr bwMode="auto">
          <a:xfrm>
            <a:off x="1369803" y="2759137"/>
            <a:ext cx="2280853" cy="351600"/>
          </a:xfrm>
          <a:custGeom>
            <a:avLst/>
            <a:gdLst>
              <a:gd name="T0" fmla="*/ 604 w 608"/>
              <a:gd name="T1" fmla="*/ 52 h 72"/>
              <a:gd name="T2" fmla="*/ 592 w 608"/>
              <a:gd name="T3" fmla="*/ 52 h 72"/>
              <a:gd name="T4" fmla="*/ 572 w 608"/>
              <a:gd name="T5" fmla="*/ 52 h 72"/>
              <a:gd name="T6" fmla="*/ 544 w 608"/>
              <a:gd name="T7" fmla="*/ 52 h 72"/>
              <a:gd name="T8" fmla="*/ 512 w 608"/>
              <a:gd name="T9" fmla="*/ 48 h 72"/>
              <a:gd name="T10" fmla="*/ 480 w 608"/>
              <a:gd name="T11" fmla="*/ 48 h 72"/>
              <a:gd name="T12" fmla="*/ 456 w 608"/>
              <a:gd name="T13" fmla="*/ 48 h 72"/>
              <a:gd name="T14" fmla="*/ 436 w 608"/>
              <a:gd name="T15" fmla="*/ 48 h 72"/>
              <a:gd name="T16" fmla="*/ 408 w 608"/>
              <a:gd name="T17" fmla="*/ 48 h 72"/>
              <a:gd name="T18" fmla="*/ 360 w 608"/>
              <a:gd name="T19" fmla="*/ 48 h 72"/>
              <a:gd name="T20" fmla="*/ 304 w 608"/>
              <a:gd name="T21" fmla="*/ 52 h 72"/>
              <a:gd name="T22" fmla="*/ 248 w 608"/>
              <a:gd name="T23" fmla="*/ 56 h 72"/>
              <a:gd name="T24" fmla="*/ 168 w 608"/>
              <a:gd name="T25" fmla="*/ 64 h 72"/>
              <a:gd name="T26" fmla="*/ 104 w 608"/>
              <a:gd name="T27" fmla="*/ 72 h 72"/>
              <a:gd name="T28" fmla="*/ 68 w 608"/>
              <a:gd name="T29" fmla="*/ 72 h 72"/>
              <a:gd name="T30" fmla="*/ 32 w 608"/>
              <a:gd name="T31" fmla="*/ 68 h 72"/>
              <a:gd name="T32" fmla="*/ 8 w 608"/>
              <a:gd name="T33" fmla="*/ 56 h 72"/>
              <a:gd name="T34" fmla="*/ 0 w 608"/>
              <a:gd name="T35" fmla="*/ 52 h 72"/>
              <a:gd name="T36" fmla="*/ 0 w 608"/>
              <a:gd name="T37" fmla="*/ 48 h 72"/>
              <a:gd name="T38" fmla="*/ 0 w 608"/>
              <a:gd name="T39" fmla="*/ 40 h 72"/>
              <a:gd name="T40" fmla="*/ 8 w 608"/>
              <a:gd name="T41" fmla="*/ 40 h 72"/>
              <a:gd name="T42" fmla="*/ 20 w 608"/>
              <a:gd name="T43" fmla="*/ 36 h 72"/>
              <a:gd name="T44" fmla="*/ 36 w 608"/>
              <a:gd name="T45" fmla="*/ 36 h 72"/>
              <a:gd name="T46" fmla="*/ 56 w 608"/>
              <a:gd name="T47" fmla="*/ 36 h 72"/>
              <a:gd name="T48" fmla="*/ 88 w 608"/>
              <a:gd name="T49" fmla="*/ 36 h 72"/>
              <a:gd name="T50" fmla="*/ 132 w 608"/>
              <a:gd name="T51" fmla="*/ 32 h 72"/>
              <a:gd name="T52" fmla="*/ 180 w 608"/>
              <a:gd name="T53" fmla="*/ 28 h 72"/>
              <a:gd name="T54" fmla="*/ 284 w 608"/>
              <a:gd name="T55" fmla="*/ 20 h 72"/>
              <a:gd name="T56" fmla="*/ 380 w 608"/>
              <a:gd name="T57" fmla="*/ 8 h 72"/>
              <a:gd name="T58" fmla="*/ 420 w 608"/>
              <a:gd name="T59" fmla="*/ 4 h 72"/>
              <a:gd name="T60" fmla="*/ 460 w 608"/>
              <a:gd name="T61" fmla="*/ 4 h 72"/>
              <a:gd name="T62" fmla="*/ 492 w 608"/>
              <a:gd name="T63" fmla="*/ 0 h 72"/>
              <a:gd name="T64" fmla="*/ 516 w 608"/>
              <a:gd name="T65" fmla="*/ 0 h 72"/>
              <a:gd name="T66" fmla="*/ 560 w 608"/>
              <a:gd name="T67" fmla="*/ 4 h 72"/>
              <a:gd name="T68" fmla="*/ 592 w 608"/>
              <a:gd name="T69" fmla="*/ 20 h 72"/>
              <a:gd name="T70" fmla="*/ 604 w 608"/>
              <a:gd name="T71" fmla="*/ 36 h 72"/>
              <a:gd name="T72" fmla="*/ 608 w 608"/>
              <a:gd name="T73" fmla="*/ 4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08" h="72">
                <a:moveTo>
                  <a:pt x="608" y="48"/>
                </a:moveTo>
                <a:lnTo>
                  <a:pt x="604" y="52"/>
                </a:lnTo>
                <a:lnTo>
                  <a:pt x="600" y="52"/>
                </a:lnTo>
                <a:lnTo>
                  <a:pt x="592" y="52"/>
                </a:lnTo>
                <a:lnTo>
                  <a:pt x="584" y="52"/>
                </a:lnTo>
                <a:lnTo>
                  <a:pt x="572" y="52"/>
                </a:lnTo>
                <a:lnTo>
                  <a:pt x="560" y="52"/>
                </a:lnTo>
                <a:lnTo>
                  <a:pt x="544" y="52"/>
                </a:lnTo>
                <a:lnTo>
                  <a:pt x="528" y="52"/>
                </a:lnTo>
                <a:lnTo>
                  <a:pt x="512" y="48"/>
                </a:lnTo>
                <a:lnTo>
                  <a:pt x="496" y="48"/>
                </a:lnTo>
                <a:lnTo>
                  <a:pt x="480" y="48"/>
                </a:lnTo>
                <a:lnTo>
                  <a:pt x="468" y="48"/>
                </a:lnTo>
                <a:lnTo>
                  <a:pt x="456" y="48"/>
                </a:lnTo>
                <a:lnTo>
                  <a:pt x="444" y="48"/>
                </a:lnTo>
                <a:lnTo>
                  <a:pt x="436" y="48"/>
                </a:lnTo>
                <a:lnTo>
                  <a:pt x="428" y="48"/>
                </a:lnTo>
                <a:lnTo>
                  <a:pt x="408" y="48"/>
                </a:lnTo>
                <a:lnTo>
                  <a:pt x="384" y="48"/>
                </a:lnTo>
                <a:lnTo>
                  <a:pt x="360" y="48"/>
                </a:lnTo>
                <a:lnTo>
                  <a:pt x="332" y="52"/>
                </a:lnTo>
                <a:lnTo>
                  <a:pt x="304" y="52"/>
                </a:lnTo>
                <a:lnTo>
                  <a:pt x="272" y="56"/>
                </a:lnTo>
                <a:lnTo>
                  <a:pt x="248" y="56"/>
                </a:lnTo>
                <a:lnTo>
                  <a:pt x="220" y="60"/>
                </a:lnTo>
                <a:lnTo>
                  <a:pt x="168" y="64"/>
                </a:lnTo>
                <a:lnTo>
                  <a:pt x="116" y="72"/>
                </a:lnTo>
                <a:lnTo>
                  <a:pt x="104" y="72"/>
                </a:lnTo>
                <a:lnTo>
                  <a:pt x="88" y="72"/>
                </a:lnTo>
                <a:lnTo>
                  <a:pt x="68" y="72"/>
                </a:lnTo>
                <a:lnTo>
                  <a:pt x="48" y="72"/>
                </a:lnTo>
                <a:lnTo>
                  <a:pt x="32" y="68"/>
                </a:lnTo>
                <a:lnTo>
                  <a:pt x="16" y="60"/>
                </a:lnTo>
                <a:lnTo>
                  <a:pt x="8" y="56"/>
                </a:lnTo>
                <a:lnTo>
                  <a:pt x="4" y="52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  <a:lnTo>
                  <a:pt x="0" y="44"/>
                </a:lnTo>
                <a:lnTo>
                  <a:pt x="0" y="40"/>
                </a:lnTo>
                <a:lnTo>
                  <a:pt x="4" y="40"/>
                </a:lnTo>
                <a:lnTo>
                  <a:pt x="8" y="40"/>
                </a:lnTo>
                <a:lnTo>
                  <a:pt x="12" y="40"/>
                </a:lnTo>
                <a:lnTo>
                  <a:pt x="20" y="36"/>
                </a:lnTo>
                <a:lnTo>
                  <a:pt x="24" y="36"/>
                </a:lnTo>
                <a:lnTo>
                  <a:pt x="36" y="36"/>
                </a:lnTo>
                <a:lnTo>
                  <a:pt x="44" y="36"/>
                </a:lnTo>
                <a:lnTo>
                  <a:pt x="56" y="36"/>
                </a:lnTo>
                <a:lnTo>
                  <a:pt x="72" y="36"/>
                </a:lnTo>
                <a:lnTo>
                  <a:pt x="88" y="36"/>
                </a:lnTo>
                <a:lnTo>
                  <a:pt x="108" y="32"/>
                </a:lnTo>
                <a:lnTo>
                  <a:pt x="132" y="32"/>
                </a:lnTo>
                <a:lnTo>
                  <a:pt x="156" y="32"/>
                </a:lnTo>
                <a:lnTo>
                  <a:pt x="180" y="28"/>
                </a:lnTo>
                <a:lnTo>
                  <a:pt x="232" y="24"/>
                </a:lnTo>
                <a:lnTo>
                  <a:pt x="284" y="20"/>
                </a:lnTo>
                <a:lnTo>
                  <a:pt x="332" y="16"/>
                </a:lnTo>
                <a:lnTo>
                  <a:pt x="380" y="8"/>
                </a:lnTo>
                <a:lnTo>
                  <a:pt x="400" y="8"/>
                </a:lnTo>
                <a:lnTo>
                  <a:pt x="420" y="4"/>
                </a:lnTo>
                <a:lnTo>
                  <a:pt x="440" y="4"/>
                </a:lnTo>
                <a:lnTo>
                  <a:pt x="460" y="4"/>
                </a:lnTo>
                <a:lnTo>
                  <a:pt x="476" y="0"/>
                </a:lnTo>
                <a:lnTo>
                  <a:pt x="492" y="0"/>
                </a:lnTo>
                <a:lnTo>
                  <a:pt x="504" y="0"/>
                </a:lnTo>
                <a:lnTo>
                  <a:pt x="516" y="0"/>
                </a:lnTo>
                <a:lnTo>
                  <a:pt x="540" y="0"/>
                </a:lnTo>
                <a:lnTo>
                  <a:pt x="560" y="4"/>
                </a:lnTo>
                <a:lnTo>
                  <a:pt x="576" y="12"/>
                </a:lnTo>
                <a:lnTo>
                  <a:pt x="592" y="20"/>
                </a:lnTo>
                <a:lnTo>
                  <a:pt x="600" y="32"/>
                </a:lnTo>
                <a:lnTo>
                  <a:pt x="604" y="36"/>
                </a:lnTo>
                <a:lnTo>
                  <a:pt x="608" y="44"/>
                </a:lnTo>
                <a:lnTo>
                  <a:pt x="608" y="48"/>
                </a:lnTo>
                <a:lnTo>
                  <a:pt x="608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611">
            <a:extLst>
              <a:ext uri="{FF2B5EF4-FFF2-40B4-BE49-F238E27FC236}">
                <a16:creationId xmlns:a16="http://schemas.microsoft.com/office/drawing/2014/main" xmlns="" id="{D1EEEACD-BB31-4942-A4FC-064D26C175DB}"/>
              </a:ext>
            </a:extLst>
          </p:cNvPr>
          <p:cNvSpPr>
            <a:spLocks/>
          </p:cNvSpPr>
          <p:nvPr/>
        </p:nvSpPr>
        <p:spPr bwMode="auto">
          <a:xfrm>
            <a:off x="4741588" y="766738"/>
            <a:ext cx="855320" cy="1347800"/>
          </a:xfrm>
          <a:custGeom>
            <a:avLst/>
            <a:gdLst>
              <a:gd name="T0" fmla="*/ 4 w 228"/>
              <a:gd name="T1" fmla="*/ 276 h 276"/>
              <a:gd name="T2" fmla="*/ 0 w 228"/>
              <a:gd name="T3" fmla="*/ 276 h 276"/>
              <a:gd name="T4" fmla="*/ 0 w 228"/>
              <a:gd name="T5" fmla="*/ 272 h 276"/>
              <a:gd name="T6" fmla="*/ 0 w 228"/>
              <a:gd name="T7" fmla="*/ 272 h 276"/>
              <a:gd name="T8" fmla="*/ 4 w 228"/>
              <a:gd name="T9" fmla="*/ 268 h 276"/>
              <a:gd name="T10" fmla="*/ 8 w 228"/>
              <a:gd name="T11" fmla="*/ 256 h 276"/>
              <a:gd name="T12" fmla="*/ 16 w 228"/>
              <a:gd name="T13" fmla="*/ 248 h 276"/>
              <a:gd name="T14" fmla="*/ 28 w 228"/>
              <a:gd name="T15" fmla="*/ 232 h 276"/>
              <a:gd name="T16" fmla="*/ 44 w 228"/>
              <a:gd name="T17" fmla="*/ 216 h 276"/>
              <a:gd name="T18" fmla="*/ 56 w 228"/>
              <a:gd name="T19" fmla="*/ 200 h 276"/>
              <a:gd name="T20" fmla="*/ 72 w 228"/>
              <a:gd name="T21" fmla="*/ 180 h 276"/>
              <a:gd name="T22" fmla="*/ 92 w 228"/>
              <a:gd name="T23" fmla="*/ 156 h 276"/>
              <a:gd name="T24" fmla="*/ 108 w 228"/>
              <a:gd name="T25" fmla="*/ 136 h 276"/>
              <a:gd name="T26" fmla="*/ 120 w 228"/>
              <a:gd name="T27" fmla="*/ 108 h 276"/>
              <a:gd name="T28" fmla="*/ 136 w 228"/>
              <a:gd name="T29" fmla="*/ 84 h 276"/>
              <a:gd name="T30" fmla="*/ 140 w 228"/>
              <a:gd name="T31" fmla="*/ 72 h 276"/>
              <a:gd name="T32" fmla="*/ 144 w 228"/>
              <a:gd name="T33" fmla="*/ 60 h 276"/>
              <a:gd name="T34" fmla="*/ 148 w 228"/>
              <a:gd name="T35" fmla="*/ 48 h 276"/>
              <a:gd name="T36" fmla="*/ 152 w 228"/>
              <a:gd name="T37" fmla="*/ 40 h 276"/>
              <a:gd name="T38" fmla="*/ 156 w 228"/>
              <a:gd name="T39" fmla="*/ 36 h 276"/>
              <a:gd name="T40" fmla="*/ 156 w 228"/>
              <a:gd name="T41" fmla="*/ 28 h 276"/>
              <a:gd name="T42" fmla="*/ 156 w 228"/>
              <a:gd name="T43" fmla="*/ 24 h 276"/>
              <a:gd name="T44" fmla="*/ 156 w 228"/>
              <a:gd name="T45" fmla="*/ 24 h 276"/>
              <a:gd name="T46" fmla="*/ 152 w 228"/>
              <a:gd name="T47" fmla="*/ 20 h 276"/>
              <a:gd name="T48" fmla="*/ 152 w 228"/>
              <a:gd name="T49" fmla="*/ 16 h 276"/>
              <a:gd name="T50" fmla="*/ 152 w 228"/>
              <a:gd name="T51" fmla="*/ 12 h 276"/>
              <a:gd name="T52" fmla="*/ 156 w 228"/>
              <a:gd name="T53" fmla="*/ 8 h 276"/>
              <a:gd name="T54" fmla="*/ 160 w 228"/>
              <a:gd name="T55" fmla="*/ 4 h 276"/>
              <a:gd name="T56" fmla="*/ 168 w 228"/>
              <a:gd name="T57" fmla="*/ 0 h 276"/>
              <a:gd name="T58" fmla="*/ 176 w 228"/>
              <a:gd name="T59" fmla="*/ 0 h 276"/>
              <a:gd name="T60" fmla="*/ 184 w 228"/>
              <a:gd name="T61" fmla="*/ 4 h 276"/>
              <a:gd name="T62" fmla="*/ 200 w 228"/>
              <a:gd name="T63" fmla="*/ 12 h 276"/>
              <a:gd name="T64" fmla="*/ 208 w 228"/>
              <a:gd name="T65" fmla="*/ 16 h 276"/>
              <a:gd name="T66" fmla="*/ 216 w 228"/>
              <a:gd name="T67" fmla="*/ 24 h 276"/>
              <a:gd name="T68" fmla="*/ 224 w 228"/>
              <a:gd name="T69" fmla="*/ 28 h 276"/>
              <a:gd name="T70" fmla="*/ 224 w 228"/>
              <a:gd name="T71" fmla="*/ 32 h 276"/>
              <a:gd name="T72" fmla="*/ 228 w 228"/>
              <a:gd name="T73" fmla="*/ 36 h 276"/>
              <a:gd name="T74" fmla="*/ 228 w 228"/>
              <a:gd name="T75" fmla="*/ 40 h 276"/>
              <a:gd name="T76" fmla="*/ 228 w 228"/>
              <a:gd name="T77" fmla="*/ 44 h 276"/>
              <a:gd name="T78" fmla="*/ 224 w 228"/>
              <a:gd name="T79" fmla="*/ 52 h 276"/>
              <a:gd name="T80" fmla="*/ 220 w 228"/>
              <a:gd name="T81" fmla="*/ 64 h 276"/>
              <a:gd name="T82" fmla="*/ 212 w 228"/>
              <a:gd name="T83" fmla="*/ 80 h 276"/>
              <a:gd name="T84" fmla="*/ 200 w 228"/>
              <a:gd name="T85" fmla="*/ 96 h 276"/>
              <a:gd name="T86" fmla="*/ 188 w 228"/>
              <a:gd name="T87" fmla="*/ 116 h 276"/>
              <a:gd name="T88" fmla="*/ 176 w 228"/>
              <a:gd name="T89" fmla="*/ 124 h 276"/>
              <a:gd name="T90" fmla="*/ 168 w 228"/>
              <a:gd name="T91" fmla="*/ 140 h 276"/>
              <a:gd name="T92" fmla="*/ 156 w 228"/>
              <a:gd name="T93" fmla="*/ 152 h 276"/>
              <a:gd name="T94" fmla="*/ 148 w 228"/>
              <a:gd name="T95" fmla="*/ 164 h 276"/>
              <a:gd name="T96" fmla="*/ 136 w 228"/>
              <a:gd name="T97" fmla="*/ 180 h 276"/>
              <a:gd name="T98" fmla="*/ 124 w 228"/>
              <a:gd name="T99" fmla="*/ 192 h 276"/>
              <a:gd name="T100" fmla="*/ 112 w 228"/>
              <a:gd name="T101" fmla="*/ 204 h 276"/>
              <a:gd name="T102" fmla="*/ 100 w 228"/>
              <a:gd name="T103" fmla="*/ 216 h 276"/>
              <a:gd name="T104" fmla="*/ 76 w 228"/>
              <a:gd name="T105" fmla="*/ 236 h 276"/>
              <a:gd name="T106" fmla="*/ 56 w 228"/>
              <a:gd name="T107" fmla="*/ 252 h 276"/>
              <a:gd name="T108" fmla="*/ 48 w 228"/>
              <a:gd name="T109" fmla="*/ 260 h 276"/>
              <a:gd name="T110" fmla="*/ 36 w 228"/>
              <a:gd name="T111" fmla="*/ 268 h 276"/>
              <a:gd name="T112" fmla="*/ 28 w 228"/>
              <a:gd name="T113" fmla="*/ 272 h 276"/>
              <a:gd name="T114" fmla="*/ 24 w 228"/>
              <a:gd name="T115" fmla="*/ 276 h 276"/>
              <a:gd name="T116" fmla="*/ 16 w 228"/>
              <a:gd name="T117" fmla="*/ 276 h 276"/>
              <a:gd name="T118" fmla="*/ 12 w 228"/>
              <a:gd name="T119" fmla="*/ 276 h 276"/>
              <a:gd name="T120" fmla="*/ 8 w 228"/>
              <a:gd name="T121" fmla="*/ 276 h 276"/>
              <a:gd name="T122" fmla="*/ 4 w 228"/>
              <a:gd name="T123" fmla="*/ 276 h 276"/>
              <a:gd name="T124" fmla="*/ 4 w 228"/>
              <a:gd name="T125" fmla="*/ 276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28" h="276">
                <a:moveTo>
                  <a:pt x="4" y="276"/>
                </a:moveTo>
                <a:lnTo>
                  <a:pt x="0" y="276"/>
                </a:lnTo>
                <a:lnTo>
                  <a:pt x="0" y="272"/>
                </a:lnTo>
                <a:lnTo>
                  <a:pt x="0" y="272"/>
                </a:lnTo>
                <a:lnTo>
                  <a:pt x="4" y="268"/>
                </a:lnTo>
                <a:lnTo>
                  <a:pt x="8" y="256"/>
                </a:lnTo>
                <a:lnTo>
                  <a:pt x="16" y="248"/>
                </a:lnTo>
                <a:lnTo>
                  <a:pt x="28" y="232"/>
                </a:lnTo>
                <a:lnTo>
                  <a:pt x="44" y="216"/>
                </a:lnTo>
                <a:lnTo>
                  <a:pt x="56" y="200"/>
                </a:lnTo>
                <a:lnTo>
                  <a:pt x="72" y="180"/>
                </a:lnTo>
                <a:lnTo>
                  <a:pt x="92" y="156"/>
                </a:lnTo>
                <a:lnTo>
                  <a:pt x="108" y="136"/>
                </a:lnTo>
                <a:lnTo>
                  <a:pt x="120" y="108"/>
                </a:lnTo>
                <a:lnTo>
                  <a:pt x="136" y="84"/>
                </a:lnTo>
                <a:lnTo>
                  <a:pt x="140" y="72"/>
                </a:lnTo>
                <a:lnTo>
                  <a:pt x="144" y="60"/>
                </a:lnTo>
                <a:lnTo>
                  <a:pt x="148" y="48"/>
                </a:lnTo>
                <a:lnTo>
                  <a:pt x="152" y="40"/>
                </a:lnTo>
                <a:lnTo>
                  <a:pt x="156" y="36"/>
                </a:lnTo>
                <a:lnTo>
                  <a:pt x="156" y="28"/>
                </a:lnTo>
                <a:lnTo>
                  <a:pt x="156" y="24"/>
                </a:lnTo>
                <a:lnTo>
                  <a:pt x="156" y="24"/>
                </a:lnTo>
                <a:lnTo>
                  <a:pt x="152" y="20"/>
                </a:lnTo>
                <a:lnTo>
                  <a:pt x="152" y="16"/>
                </a:lnTo>
                <a:lnTo>
                  <a:pt x="152" y="12"/>
                </a:lnTo>
                <a:lnTo>
                  <a:pt x="156" y="8"/>
                </a:lnTo>
                <a:lnTo>
                  <a:pt x="160" y="4"/>
                </a:lnTo>
                <a:lnTo>
                  <a:pt x="168" y="0"/>
                </a:lnTo>
                <a:lnTo>
                  <a:pt x="176" y="0"/>
                </a:lnTo>
                <a:lnTo>
                  <a:pt x="184" y="4"/>
                </a:lnTo>
                <a:lnTo>
                  <a:pt x="200" y="12"/>
                </a:lnTo>
                <a:lnTo>
                  <a:pt x="208" y="16"/>
                </a:lnTo>
                <a:lnTo>
                  <a:pt x="216" y="24"/>
                </a:lnTo>
                <a:lnTo>
                  <a:pt x="224" y="28"/>
                </a:lnTo>
                <a:lnTo>
                  <a:pt x="224" y="32"/>
                </a:lnTo>
                <a:lnTo>
                  <a:pt x="228" y="36"/>
                </a:lnTo>
                <a:lnTo>
                  <a:pt x="228" y="40"/>
                </a:lnTo>
                <a:lnTo>
                  <a:pt x="228" y="44"/>
                </a:lnTo>
                <a:lnTo>
                  <a:pt x="224" y="52"/>
                </a:lnTo>
                <a:lnTo>
                  <a:pt x="220" y="64"/>
                </a:lnTo>
                <a:lnTo>
                  <a:pt x="212" y="80"/>
                </a:lnTo>
                <a:lnTo>
                  <a:pt x="200" y="96"/>
                </a:lnTo>
                <a:lnTo>
                  <a:pt x="188" y="116"/>
                </a:lnTo>
                <a:lnTo>
                  <a:pt x="176" y="124"/>
                </a:lnTo>
                <a:lnTo>
                  <a:pt x="168" y="140"/>
                </a:lnTo>
                <a:lnTo>
                  <a:pt x="156" y="152"/>
                </a:lnTo>
                <a:lnTo>
                  <a:pt x="148" y="164"/>
                </a:lnTo>
                <a:lnTo>
                  <a:pt x="136" y="180"/>
                </a:lnTo>
                <a:lnTo>
                  <a:pt x="124" y="192"/>
                </a:lnTo>
                <a:lnTo>
                  <a:pt x="112" y="204"/>
                </a:lnTo>
                <a:lnTo>
                  <a:pt x="100" y="216"/>
                </a:lnTo>
                <a:lnTo>
                  <a:pt x="76" y="236"/>
                </a:lnTo>
                <a:lnTo>
                  <a:pt x="56" y="252"/>
                </a:lnTo>
                <a:lnTo>
                  <a:pt x="48" y="260"/>
                </a:lnTo>
                <a:lnTo>
                  <a:pt x="36" y="268"/>
                </a:lnTo>
                <a:lnTo>
                  <a:pt x="28" y="272"/>
                </a:lnTo>
                <a:lnTo>
                  <a:pt x="24" y="276"/>
                </a:lnTo>
                <a:lnTo>
                  <a:pt x="16" y="276"/>
                </a:lnTo>
                <a:lnTo>
                  <a:pt x="12" y="276"/>
                </a:lnTo>
                <a:lnTo>
                  <a:pt x="8" y="276"/>
                </a:lnTo>
                <a:lnTo>
                  <a:pt x="4" y="276"/>
                </a:lnTo>
                <a:lnTo>
                  <a:pt x="4" y="2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612">
            <a:extLst>
              <a:ext uri="{FF2B5EF4-FFF2-40B4-BE49-F238E27FC236}">
                <a16:creationId xmlns:a16="http://schemas.microsoft.com/office/drawing/2014/main" xmlns="" id="{F0B274E6-08E5-4AC7-9BC5-B40E69451863}"/>
              </a:ext>
            </a:extLst>
          </p:cNvPr>
          <p:cNvSpPr>
            <a:spLocks/>
          </p:cNvSpPr>
          <p:nvPr/>
        </p:nvSpPr>
        <p:spPr bwMode="auto">
          <a:xfrm>
            <a:off x="5146739" y="1528537"/>
            <a:ext cx="240090" cy="1582200"/>
          </a:xfrm>
          <a:custGeom>
            <a:avLst/>
            <a:gdLst>
              <a:gd name="T0" fmla="*/ 56 w 64"/>
              <a:gd name="T1" fmla="*/ 28 h 324"/>
              <a:gd name="T2" fmla="*/ 56 w 64"/>
              <a:gd name="T3" fmla="*/ 32 h 324"/>
              <a:gd name="T4" fmla="*/ 60 w 64"/>
              <a:gd name="T5" fmla="*/ 40 h 324"/>
              <a:gd name="T6" fmla="*/ 60 w 64"/>
              <a:gd name="T7" fmla="*/ 52 h 324"/>
              <a:gd name="T8" fmla="*/ 60 w 64"/>
              <a:gd name="T9" fmla="*/ 64 h 324"/>
              <a:gd name="T10" fmla="*/ 60 w 64"/>
              <a:gd name="T11" fmla="*/ 80 h 324"/>
              <a:gd name="T12" fmla="*/ 60 w 64"/>
              <a:gd name="T13" fmla="*/ 104 h 324"/>
              <a:gd name="T14" fmla="*/ 60 w 64"/>
              <a:gd name="T15" fmla="*/ 124 h 324"/>
              <a:gd name="T16" fmla="*/ 64 w 64"/>
              <a:gd name="T17" fmla="*/ 152 h 324"/>
              <a:gd name="T18" fmla="*/ 60 w 64"/>
              <a:gd name="T19" fmla="*/ 180 h 324"/>
              <a:gd name="T20" fmla="*/ 60 w 64"/>
              <a:gd name="T21" fmla="*/ 204 h 324"/>
              <a:gd name="T22" fmla="*/ 60 w 64"/>
              <a:gd name="T23" fmla="*/ 228 h 324"/>
              <a:gd name="T24" fmla="*/ 60 w 64"/>
              <a:gd name="T25" fmla="*/ 244 h 324"/>
              <a:gd name="T26" fmla="*/ 60 w 64"/>
              <a:gd name="T27" fmla="*/ 264 h 324"/>
              <a:gd name="T28" fmla="*/ 60 w 64"/>
              <a:gd name="T29" fmla="*/ 276 h 324"/>
              <a:gd name="T30" fmla="*/ 56 w 64"/>
              <a:gd name="T31" fmla="*/ 288 h 324"/>
              <a:gd name="T32" fmla="*/ 56 w 64"/>
              <a:gd name="T33" fmla="*/ 296 h 324"/>
              <a:gd name="T34" fmla="*/ 52 w 64"/>
              <a:gd name="T35" fmla="*/ 308 h 324"/>
              <a:gd name="T36" fmla="*/ 48 w 64"/>
              <a:gd name="T37" fmla="*/ 316 h 324"/>
              <a:gd name="T38" fmla="*/ 40 w 64"/>
              <a:gd name="T39" fmla="*/ 320 h 324"/>
              <a:gd name="T40" fmla="*/ 36 w 64"/>
              <a:gd name="T41" fmla="*/ 324 h 324"/>
              <a:gd name="T42" fmla="*/ 28 w 64"/>
              <a:gd name="T43" fmla="*/ 320 h 324"/>
              <a:gd name="T44" fmla="*/ 24 w 64"/>
              <a:gd name="T45" fmla="*/ 316 h 324"/>
              <a:gd name="T46" fmla="*/ 16 w 64"/>
              <a:gd name="T47" fmla="*/ 312 h 324"/>
              <a:gd name="T48" fmla="*/ 12 w 64"/>
              <a:gd name="T49" fmla="*/ 304 h 324"/>
              <a:gd name="T50" fmla="*/ 8 w 64"/>
              <a:gd name="T51" fmla="*/ 292 h 324"/>
              <a:gd name="T52" fmla="*/ 4 w 64"/>
              <a:gd name="T53" fmla="*/ 284 h 324"/>
              <a:gd name="T54" fmla="*/ 4 w 64"/>
              <a:gd name="T55" fmla="*/ 276 h 324"/>
              <a:gd name="T56" fmla="*/ 4 w 64"/>
              <a:gd name="T57" fmla="*/ 272 h 324"/>
              <a:gd name="T58" fmla="*/ 4 w 64"/>
              <a:gd name="T59" fmla="*/ 272 h 324"/>
              <a:gd name="T60" fmla="*/ 4 w 64"/>
              <a:gd name="T61" fmla="*/ 268 h 324"/>
              <a:gd name="T62" fmla="*/ 4 w 64"/>
              <a:gd name="T63" fmla="*/ 264 h 324"/>
              <a:gd name="T64" fmla="*/ 4 w 64"/>
              <a:gd name="T65" fmla="*/ 256 h 324"/>
              <a:gd name="T66" fmla="*/ 4 w 64"/>
              <a:gd name="T67" fmla="*/ 248 h 324"/>
              <a:gd name="T68" fmla="*/ 8 w 64"/>
              <a:gd name="T69" fmla="*/ 240 h 324"/>
              <a:gd name="T70" fmla="*/ 8 w 64"/>
              <a:gd name="T71" fmla="*/ 232 h 324"/>
              <a:gd name="T72" fmla="*/ 8 w 64"/>
              <a:gd name="T73" fmla="*/ 220 h 324"/>
              <a:gd name="T74" fmla="*/ 12 w 64"/>
              <a:gd name="T75" fmla="*/ 196 h 324"/>
              <a:gd name="T76" fmla="*/ 12 w 64"/>
              <a:gd name="T77" fmla="*/ 168 h 324"/>
              <a:gd name="T78" fmla="*/ 16 w 64"/>
              <a:gd name="T79" fmla="*/ 144 h 324"/>
              <a:gd name="T80" fmla="*/ 16 w 64"/>
              <a:gd name="T81" fmla="*/ 112 h 324"/>
              <a:gd name="T82" fmla="*/ 16 w 64"/>
              <a:gd name="T83" fmla="*/ 84 h 324"/>
              <a:gd name="T84" fmla="*/ 12 w 64"/>
              <a:gd name="T85" fmla="*/ 56 h 324"/>
              <a:gd name="T86" fmla="*/ 8 w 64"/>
              <a:gd name="T87" fmla="*/ 28 h 324"/>
              <a:gd name="T88" fmla="*/ 0 w 64"/>
              <a:gd name="T89" fmla="*/ 0 h 324"/>
              <a:gd name="T90" fmla="*/ 12 w 64"/>
              <a:gd name="T91" fmla="*/ 4 h 324"/>
              <a:gd name="T92" fmla="*/ 20 w 64"/>
              <a:gd name="T93" fmla="*/ 8 h 324"/>
              <a:gd name="T94" fmla="*/ 32 w 64"/>
              <a:gd name="T95" fmla="*/ 12 h 324"/>
              <a:gd name="T96" fmla="*/ 40 w 64"/>
              <a:gd name="T97" fmla="*/ 16 h 324"/>
              <a:gd name="T98" fmla="*/ 44 w 64"/>
              <a:gd name="T99" fmla="*/ 20 h 324"/>
              <a:gd name="T100" fmla="*/ 48 w 64"/>
              <a:gd name="T101" fmla="*/ 24 h 324"/>
              <a:gd name="T102" fmla="*/ 52 w 64"/>
              <a:gd name="T103" fmla="*/ 24 h 324"/>
              <a:gd name="T104" fmla="*/ 56 w 64"/>
              <a:gd name="T105" fmla="*/ 28 h 324"/>
              <a:gd name="T106" fmla="*/ 56 w 64"/>
              <a:gd name="T107" fmla="*/ 28 h 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4" h="324">
                <a:moveTo>
                  <a:pt x="56" y="28"/>
                </a:moveTo>
                <a:lnTo>
                  <a:pt x="56" y="32"/>
                </a:lnTo>
                <a:lnTo>
                  <a:pt x="60" y="40"/>
                </a:lnTo>
                <a:lnTo>
                  <a:pt x="60" y="52"/>
                </a:lnTo>
                <a:lnTo>
                  <a:pt x="60" y="64"/>
                </a:lnTo>
                <a:lnTo>
                  <a:pt x="60" y="80"/>
                </a:lnTo>
                <a:lnTo>
                  <a:pt x="60" y="104"/>
                </a:lnTo>
                <a:lnTo>
                  <a:pt x="60" y="124"/>
                </a:lnTo>
                <a:lnTo>
                  <a:pt x="64" y="152"/>
                </a:lnTo>
                <a:lnTo>
                  <a:pt x="60" y="180"/>
                </a:lnTo>
                <a:lnTo>
                  <a:pt x="60" y="204"/>
                </a:lnTo>
                <a:lnTo>
                  <a:pt x="60" y="228"/>
                </a:lnTo>
                <a:lnTo>
                  <a:pt x="60" y="244"/>
                </a:lnTo>
                <a:lnTo>
                  <a:pt x="60" y="264"/>
                </a:lnTo>
                <a:lnTo>
                  <a:pt x="60" y="276"/>
                </a:lnTo>
                <a:lnTo>
                  <a:pt x="56" y="288"/>
                </a:lnTo>
                <a:lnTo>
                  <a:pt x="56" y="296"/>
                </a:lnTo>
                <a:lnTo>
                  <a:pt x="52" y="308"/>
                </a:lnTo>
                <a:lnTo>
                  <a:pt x="48" y="316"/>
                </a:lnTo>
                <a:lnTo>
                  <a:pt x="40" y="320"/>
                </a:lnTo>
                <a:lnTo>
                  <a:pt x="36" y="324"/>
                </a:lnTo>
                <a:lnTo>
                  <a:pt x="28" y="320"/>
                </a:lnTo>
                <a:lnTo>
                  <a:pt x="24" y="316"/>
                </a:lnTo>
                <a:lnTo>
                  <a:pt x="16" y="312"/>
                </a:lnTo>
                <a:lnTo>
                  <a:pt x="12" y="304"/>
                </a:lnTo>
                <a:lnTo>
                  <a:pt x="8" y="292"/>
                </a:lnTo>
                <a:lnTo>
                  <a:pt x="4" y="284"/>
                </a:lnTo>
                <a:lnTo>
                  <a:pt x="4" y="276"/>
                </a:lnTo>
                <a:lnTo>
                  <a:pt x="4" y="272"/>
                </a:lnTo>
                <a:lnTo>
                  <a:pt x="4" y="272"/>
                </a:lnTo>
                <a:lnTo>
                  <a:pt x="4" y="268"/>
                </a:lnTo>
                <a:lnTo>
                  <a:pt x="4" y="264"/>
                </a:lnTo>
                <a:lnTo>
                  <a:pt x="4" y="256"/>
                </a:lnTo>
                <a:lnTo>
                  <a:pt x="4" y="248"/>
                </a:lnTo>
                <a:lnTo>
                  <a:pt x="8" y="240"/>
                </a:lnTo>
                <a:lnTo>
                  <a:pt x="8" y="232"/>
                </a:lnTo>
                <a:lnTo>
                  <a:pt x="8" y="220"/>
                </a:lnTo>
                <a:lnTo>
                  <a:pt x="12" y="196"/>
                </a:lnTo>
                <a:lnTo>
                  <a:pt x="12" y="168"/>
                </a:lnTo>
                <a:lnTo>
                  <a:pt x="16" y="144"/>
                </a:lnTo>
                <a:lnTo>
                  <a:pt x="16" y="112"/>
                </a:lnTo>
                <a:lnTo>
                  <a:pt x="16" y="84"/>
                </a:lnTo>
                <a:lnTo>
                  <a:pt x="12" y="56"/>
                </a:lnTo>
                <a:lnTo>
                  <a:pt x="8" y="28"/>
                </a:lnTo>
                <a:lnTo>
                  <a:pt x="0" y="0"/>
                </a:lnTo>
                <a:lnTo>
                  <a:pt x="12" y="4"/>
                </a:lnTo>
                <a:lnTo>
                  <a:pt x="20" y="8"/>
                </a:lnTo>
                <a:lnTo>
                  <a:pt x="32" y="12"/>
                </a:lnTo>
                <a:lnTo>
                  <a:pt x="40" y="16"/>
                </a:lnTo>
                <a:lnTo>
                  <a:pt x="44" y="20"/>
                </a:lnTo>
                <a:lnTo>
                  <a:pt x="48" y="24"/>
                </a:lnTo>
                <a:lnTo>
                  <a:pt x="52" y="24"/>
                </a:lnTo>
                <a:lnTo>
                  <a:pt x="56" y="28"/>
                </a:lnTo>
                <a:lnTo>
                  <a:pt x="56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613">
            <a:extLst>
              <a:ext uri="{FF2B5EF4-FFF2-40B4-BE49-F238E27FC236}">
                <a16:creationId xmlns:a16="http://schemas.microsoft.com/office/drawing/2014/main" xmlns="" id="{2564BB83-706F-49E3-9236-B1A8BC0518EC}"/>
              </a:ext>
            </a:extLst>
          </p:cNvPr>
          <p:cNvSpPr>
            <a:spLocks/>
          </p:cNvSpPr>
          <p:nvPr/>
        </p:nvSpPr>
        <p:spPr bwMode="auto">
          <a:xfrm>
            <a:off x="5731958" y="805804"/>
            <a:ext cx="285107" cy="1347800"/>
          </a:xfrm>
          <a:custGeom>
            <a:avLst/>
            <a:gdLst>
              <a:gd name="T0" fmla="*/ 64 w 76"/>
              <a:gd name="T1" fmla="*/ 120 h 276"/>
              <a:gd name="T2" fmla="*/ 64 w 76"/>
              <a:gd name="T3" fmla="*/ 136 h 276"/>
              <a:gd name="T4" fmla="*/ 60 w 76"/>
              <a:gd name="T5" fmla="*/ 152 h 276"/>
              <a:gd name="T6" fmla="*/ 60 w 76"/>
              <a:gd name="T7" fmla="*/ 168 h 276"/>
              <a:gd name="T8" fmla="*/ 56 w 76"/>
              <a:gd name="T9" fmla="*/ 188 h 276"/>
              <a:gd name="T10" fmla="*/ 56 w 76"/>
              <a:gd name="T11" fmla="*/ 204 h 276"/>
              <a:gd name="T12" fmla="*/ 52 w 76"/>
              <a:gd name="T13" fmla="*/ 228 h 276"/>
              <a:gd name="T14" fmla="*/ 48 w 76"/>
              <a:gd name="T15" fmla="*/ 248 h 276"/>
              <a:gd name="T16" fmla="*/ 48 w 76"/>
              <a:gd name="T17" fmla="*/ 272 h 276"/>
              <a:gd name="T18" fmla="*/ 4 w 76"/>
              <a:gd name="T19" fmla="*/ 276 h 276"/>
              <a:gd name="T20" fmla="*/ 4 w 76"/>
              <a:gd name="T21" fmla="*/ 248 h 276"/>
              <a:gd name="T22" fmla="*/ 8 w 76"/>
              <a:gd name="T23" fmla="*/ 220 h 276"/>
              <a:gd name="T24" fmla="*/ 8 w 76"/>
              <a:gd name="T25" fmla="*/ 196 h 276"/>
              <a:gd name="T26" fmla="*/ 8 w 76"/>
              <a:gd name="T27" fmla="*/ 172 h 276"/>
              <a:gd name="T28" fmla="*/ 12 w 76"/>
              <a:gd name="T29" fmla="*/ 148 h 276"/>
              <a:gd name="T30" fmla="*/ 12 w 76"/>
              <a:gd name="T31" fmla="*/ 128 h 276"/>
              <a:gd name="T32" fmla="*/ 12 w 76"/>
              <a:gd name="T33" fmla="*/ 112 h 276"/>
              <a:gd name="T34" fmla="*/ 16 w 76"/>
              <a:gd name="T35" fmla="*/ 92 h 276"/>
              <a:gd name="T36" fmla="*/ 12 w 76"/>
              <a:gd name="T37" fmla="*/ 76 h 276"/>
              <a:gd name="T38" fmla="*/ 12 w 76"/>
              <a:gd name="T39" fmla="*/ 64 h 276"/>
              <a:gd name="T40" fmla="*/ 12 w 76"/>
              <a:gd name="T41" fmla="*/ 52 h 276"/>
              <a:gd name="T42" fmla="*/ 12 w 76"/>
              <a:gd name="T43" fmla="*/ 44 h 276"/>
              <a:gd name="T44" fmla="*/ 12 w 76"/>
              <a:gd name="T45" fmla="*/ 32 h 276"/>
              <a:gd name="T46" fmla="*/ 8 w 76"/>
              <a:gd name="T47" fmla="*/ 28 h 276"/>
              <a:gd name="T48" fmla="*/ 8 w 76"/>
              <a:gd name="T49" fmla="*/ 24 h 276"/>
              <a:gd name="T50" fmla="*/ 4 w 76"/>
              <a:gd name="T51" fmla="*/ 20 h 276"/>
              <a:gd name="T52" fmla="*/ 4 w 76"/>
              <a:gd name="T53" fmla="*/ 16 h 276"/>
              <a:gd name="T54" fmla="*/ 0 w 76"/>
              <a:gd name="T55" fmla="*/ 12 h 276"/>
              <a:gd name="T56" fmla="*/ 4 w 76"/>
              <a:gd name="T57" fmla="*/ 8 h 276"/>
              <a:gd name="T58" fmla="*/ 8 w 76"/>
              <a:gd name="T59" fmla="*/ 4 h 276"/>
              <a:gd name="T60" fmla="*/ 12 w 76"/>
              <a:gd name="T61" fmla="*/ 0 h 276"/>
              <a:gd name="T62" fmla="*/ 20 w 76"/>
              <a:gd name="T63" fmla="*/ 0 h 276"/>
              <a:gd name="T64" fmla="*/ 32 w 76"/>
              <a:gd name="T65" fmla="*/ 4 h 276"/>
              <a:gd name="T66" fmla="*/ 48 w 76"/>
              <a:gd name="T67" fmla="*/ 8 h 276"/>
              <a:gd name="T68" fmla="*/ 52 w 76"/>
              <a:gd name="T69" fmla="*/ 12 h 276"/>
              <a:gd name="T70" fmla="*/ 60 w 76"/>
              <a:gd name="T71" fmla="*/ 16 h 276"/>
              <a:gd name="T72" fmla="*/ 64 w 76"/>
              <a:gd name="T73" fmla="*/ 16 h 276"/>
              <a:gd name="T74" fmla="*/ 68 w 76"/>
              <a:gd name="T75" fmla="*/ 20 h 276"/>
              <a:gd name="T76" fmla="*/ 72 w 76"/>
              <a:gd name="T77" fmla="*/ 24 h 276"/>
              <a:gd name="T78" fmla="*/ 76 w 76"/>
              <a:gd name="T79" fmla="*/ 28 h 276"/>
              <a:gd name="T80" fmla="*/ 76 w 76"/>
              <a:gd name="T81" fmla="*/ 40 h 276"/>
              <a:gd name="T82" fmla="*/ 76 w 76"/>
              <a:gd name="T83" fmla="*/ 44 h 276"/>
              <a:gd name="T84" fmla="*/ 72 w 76"/>
              <a:gd name="T85" fmla="*/ 52 h 276"/>
              <a:gd name="T86" fmla="*/ 72 w 76"/>
              <a:gd name="T87" fmla="*/ 56 h 276"/>
              <a:gd name="T88" fmla="*/ 72 w 76"/>
              <a:gd name="T89" fmla="*/ 60 h 276"/>
              <a:gd name="T90" fmla="*/ 68 w 76"/>
              <a:gd name="T91" fmla="*/ 68 h 276"/>
              <a:gd name="T92" fmla="*/ 68 w 76"/>
              <a:gd name="T93" fmla="*/ 76 h 276"/>
              <a:gd name="T94" fmla="*/ 68 w 76"/>
              <a:gd name="T95" fmla="*/ 84 h 276"/>
              <a:gd name="T96" fmla="*/ 68 w 76"/>
              <a:gd name="T97" fmla="*/ 96 h 276"/>
              <a:gd name="T98" fmla="*/ 64 w 76"/>
              <a:gd name="T99" fmla="*/ 108 h 276"/>
              <a:gd name="T100" fmla="*/ 64 w 76"/>
              <a:gd name="T101" fmla="*/ 120 h 276"/>
              <a:gd name="T102" fmla="*/ 64 w 76"/>
              <a:gd name="T103" fmla="*/ 120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6" h="276">
                <a:moveTo>
                  <a:pt x="64" y="120"/>
                </a:moveTo>
                <a:lnTo>
                  <a:pt x="64" y="136"/>
                </a:lnTo>
                <a:lnTo>
                  <a:pt x="60" y="152"/>
                </a:lnTo>
                <a:lnTo>
                  <a:pt x="60" y="168"/>
                </a:lnTo>
                <a:lnTo>
                  <a:pt x="56" y="188"/>
                </a:lnTo>
                <a:lnTo>
                  <a:pt x="56" y="204"/>
                </a:lnTo>
                <a:lnTo>
                  <a:pt x="52" y="228"/>
                </a:lnTo>
                <a:lnTo>
                  <a:pt x="48" y="248"/>
                </a:lnTo>
                <a:lnTo>
                  <a:pt x="48" y="272"/>
                </a:lnTo>
                <a:lnTo>
                  <a:pt x="4" y="276"/>
                </a:lnTo>
                <a:lnTo>
                  <a:pt x="4" y="248"/>
                </a:lnTo>
                <a:lnTo>
                  <a:pt x="8" y="220"/>
                </a:lnTo>
                <a:lnTo>
                  <a:pt x="8" y="196"/>
                </a:lnTo>
                <a:lnTo>
                  <a:pt x="8" y="172"/>
                </a:lnTo>
                <a:lnTo>
                  <a:pt x="12" y="148"/>
                </a:lnTo>
                <a:lnTo>
                  <a:pt x="12" y="128"/>
                </a:lnTo>
                <a:lnTo>
                  <a:pt x="12" y="112"/>
                </a:lnTo>
                <a:lnTo>
                  <a:pt x="16" y="92"/>
                </a:lnTo>
                <a:lnTo>
                  <a:pt x="12" y="76"/>
                </a:lnTo>
                <a:lnTo>
                  <a:pt x="12" y="64"/>
                </a:lnTo>
                <a:lnTo>
                  <a:pt x="12" y="52"/>
                </a:lnTo>
                <a:lnTo>
                  <a:pt x="12" y="44"/>
                </a:lnTo>
                <a:lnTo>
                  <a:pt x="12" y="32"/>
                </a:lnTo>
                <a:lnTo>
                  <a:pt x="8" y="28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32" y="4"/>
                </a:lnTo>
                <a:lnTo>
                  <a:pt x="48" y="8"/>
                </a:lnTo>
                <a:lnTo>
                  <a:pt x="52" y="12"/>
                </a:lnTo>
                <a:lnTo>
                  <a:pt x="60" y="16"/>
                </a:lnTo>
                <a:lnTo>
                  <a:pt x="64" y="16"/>
                </a:lnTo>
                <a:lnTo>
                  <a:pt x="68" y="20"/>
                </a:lnTo>
                <a:lnTo>
                  <a:pt x="72" y="24"/>
                </a:lnTo>
                <a:lnTo>
                  <a:pt x="76" y="28"/>
                </a:lnTo>
                <a:lnTo>
                  <a:pt x="76" y="40"/>
                </a:lnTo>
                <a:lnTo>
                  <a:pt x="76" y="44"/>
                </a:lnTo>
                <a:lnTo>
                  <a:pt x="72" y="52"/>
                </a:lnTo>
                <a:lnTo>
                  <a:pt x="72" y="56"/>
                </a:lnTo>
                <a:lnTo>
                  <a:pt x="72" y="60"/>
                </a:lnTo>
                <a:lnTo>
                  <a:pt x="68" y="68"/>
                </a:lnTo>
                <a:lnTo>
                  <a:pt x="68" y="76"/>
                </a:lnTo>
                <a:lnTo>
                  <a:pt x="68" y="84"/>
                </a:lnTo>
                <a:lnTo>
                  <a:pt x="68" y="96"/>
                </a:lnTo>
                <a:lnTo>
                  <a:pt x="64" y="108"/>
                </a:lnTo>
                <a:lnTo>
                  <a:pt x="64" y="120"/>
                </a:lnTo>
                <a:lnTo>
                  <a:pt x="64" y="1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614">
            <a:extLst>
              <a:ext uri="{FF2B5EF4-FFF2-40B4-BE49-F238E27FC236}">
                <a16:creationId xmlns:a16="http://schemas.microsoft.com/office/drawing/2014/main" xmlns="" id="{38257D7E-1E57-4C65-9823-7864FAFAD4B6}"/>
              </a:ext>
            </a:extLst>
          </p:cNvPr>
          <p:cNvSpPr>
            <a:spLocks/>
          </p:cNvSpPr>
          <p:nvPr/>
        </p:nvSpPr>
        <p:spPr bwMode="auto">
          <a:xfrm>
            <a:off x="5416840" y="1411337"/>
            <a:ext cx="855320" cy="332067"/>
          </a:xfrm>
          <a:custGeom>
            <a:avLst/>
            <a:gdLst>
              <a:gd name="T0" fmla="*/ 0 w 228"/>
              <a:gd name="T1" fmla="*/ 48 h 68"/>
              <a:gd name="T2" fmla="*/ 4 w 228"/>
              <a:gd name="T3" fmla="*/ 48 h 68"/>
              <a:gd name="T4" fmla="*/ 4 w 228"/>
              <a:gd name="T5" fmla="*/ 44 h 68"/>
              <a:gd name="T6" fmla="*/ 12 w 228"/>
              <a:gd name="T7" fmla="*/ 44 h 68"/>
              <a:gd name="T8" fmla="*/ 24 w 228"/>
              <a:gd name="T9" fmla="*/ 40 h 68"/>
              <a:gd name="T10" fmla="*/ 36 w 228"/>
              <a:gd name="T11" fmla="*/ 36 h 68"/>
              <a:gd name="T12" fmla="*/ 52 w 228"/>
              <a:gd name="T13" fmla="*/ 32 h 68"/>
              <a:gd name="T14" fmla="*/ 72 w 228"/>
              <a:gd name="T15" fmla="*/ 28 h 68"/>
              <a:gd name="T16" fmla="*/ 92 w 228"/>
              <a:gd name="T17" fmla="*/ 24 h 68"/>
              <a:gd name="T18" fmla="*/ 116 w 228"/>
              <a:gd name="T19" fmla="*/ 16 h 68"/>
              <a:gd name="T20" fmla="*/ 132 w 228"/>
              <a:gd name="T21" fmla="*/ 12 h 68"/>
              <a:gd name="T22" fmla="*/ 148 w 228"/>
              <a:gd name="T23" fmla="*/ 8 h 68"/>
              <a:gd name="T24" fmla="*/ 164 w 228"/>
              <a:gd name="T25" fmla="*/ 8 h 68"/>
              <a:gd name="T26" fmla="*/ 176 w 228"/>
              <a:gd name="T27" fmla="*/ 4 h 68"/>
              <a:gd name="T28" fmla="*/ 184 w 228"/>
              <a:gd name="T29" fmla="*/ 4 h 68"/>
              <a:gd name="T30" fmla="*/ 188 w 228"/>
              <a:gd name="T31" fmla="*/ 0 h 68"/>
              <a:gd name="T32" fmla="*/ 192 w 228"/>
              <a:gd name="T33" fmla="*/ 0 h 68"/>
              <a:gd name="T34" fmla="*/ 196 w 228"/>
              <a:gd name="T35" fmla="*/ 0 h 68"/>
              <a:gd name="T36" fmla="*/ 204 w 228"/>
              <a:gd name="T37" fmla="*/ 4 h 68"/>
              <a:gd name="T38" fmla="*/ 216 w 228"/>
              <a:gd name="T39" fmla="*/ 8 h 68"/>
              <a:gd name="T40" fmla="*/ 220 w 228"/>
              <a:gd name="T41" fmla="*/ 8 h 68"/>
              <a:gd name="T42" fmla="*/ 224 w 228"/>
              <a:gd name="T43" fmla="*/ 12 h 68"/>
              <a:gd name="T44" fmla="*/ 228 w 228"/>
              <a:gd name="T45" fmla="*/ 16 h 68"/>
              <a:gd name="T46" fmla="*/ 228 w 228"/>
              <a:gd name="T47" fmla="*/ 24 h 68"/>
              <a:gd name="T48" fmla="*/ 228 w 228"/>
              <a:gd name="T49" fmla="*/ 24 h 68"/>
              <a:gd name="T50" fmla="*/ 224 w 228"/>
              <a:gd name="T51" fmla="*/ 28 h 68"/>
              <a:gd name="T52" fmla="*/ 216 w 228"/>
              <a:gd name="T53" fmla="*/ 32 h 68"/>
              <a:gd name="T54" fmla="*/ 208 w 228"/>
              <a:gd name="T55" fmla="*/ 36 h 68"/>
              <a:gd name="T56" fmla="*/ 196 w 228"/>
              <a:gd name="T57" fmla="*/ 36 h 68"/>
              <a:gd name="T58" fmla="*/ 180 w 228"/>
              <a:gd name="T59" fmla="*/ 40 h 68"/>
              <a:gd name="T60" fmla="*/ 164 w 228"/>
              <a:gd name="T61" fmla="*/ 44 h 68"/>
              <a:gd name="T62" fmla="*/ 144 w 228"/>
              <a:gd name="T63" fmla="*/ 48 h 68"/>
              <a:gd name="T64" fmla="*/ 120 w 228"/>
              <a:gd name="T65" fmla="*/ 52 h 68"/>
              <a:gd name="T66" fmla="*/ 100 w 228"/>
              <a:gd name="T67" fmla="*/ 56 h 68"/>
              <a:gd name="T68" fmla="*/ 84 w 228"/>
              <a:gd name="T69" fmla="*/ 60 h 68"/>
              <a:gd name="T70" fmla="*/ 72 w 228"/>
              <a:gd name="T71" fmla="*/ 64 h 68"/>
              <a:gd name="T72" fmla="*/ 60 w 228"/>
              <a:gd name="T73" fmla="*/ 64 h 68"/>
              <a:gd name="T74" fmla="*/ 52 w 228"/>
              <a:gd name="T75" fmla="*/ 68 h 68"/>
              <a:gd name="T76" fmla="*/ 48 w 228"/>
              <a:gd name="T77" fmla="*/ 68 h 68"/>
              <a:gd name="T78" fmla="*/ 44 w 228"/>
              <a:gd name="T79" fmla="*/ 68 h 68"/>
              <a:gd name="T80" fmla="*/ 36 w 228"/>
              <a:gd name="T81" fmla="*/ 68 h 68"/>
              <a:gd name="T82" fmla="*/ 32 w 228"/>
              <a:gd name="T83" fmla="*/ 68 h 68"/>
              <a:gd name="T84" fmla="*/ 24 w 228"/>
              <a:gd name="T85" fmla="*/ 64 h 68"/>
              <a:gd name="T86" fmla="*/ 20 w 228"/>
              <a:gd name="T87" fmla="*/ 60 h 68"/>
              <a:gd name="T88" fmla="*/ 12 w 228"/>
              <a:gd name="T89" fmla="*/ 60 h 68"/>
              <a:gd name="T90" fmla="*/ 8 w 228"/>
              <a:gd name="T91" fmla="*/ 56 h 68"/>
              <a:gd name="T92" fmla="*/ 4 w 228"/>
              <a:gd name="T93" fmla="*/ 52 h 68"/>
              <a:gd name="T94" fmla="*/ 0 w 228"/>
              <a:gd name="T95" fmla="*/ 48 h 68"/>
              <a:gd name="T96" fmla="*/ 0 w 228"/>
              <a:gd name="T97" fmla="*/ 4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28" h="68">
                <a:moveTo>
                  <a:pt x="0" y="48"/>
                </a:moveTo>
                <a:lnTo>
                  <a:pt x="4" y="48"/>
                </a:lnTo>
                <a:lnTo>
                  <a:pt x="4" y="44"/>
                </a:lnTo>
                <a:lnTo>
                  <a:pt x="12" y="44"/>
                </a:lnTo>
                <a:lnTo>
                  <a:pt x="24" y="40"/>
                </a:lnTo>
                <a:lnTo>
                  <a:pt x="36" y="36"/>
                </a:lnTo>
                <a:lnTo>
                  <a:pt x="52" y="32"/>
                </a:lnTo>
                <a:lnTo>
                  <a:pt x="72" y="28"/>
                </a:lnTo>
                <a:lnTo>
                  <a:pt x="92" y="24"/>
                </a:lnTo>
                <a:lnTo>
                  <a:pt x="116" y="16"/>
                </a:lnTo>
                <a:lnTo>
                  <a:pt x="132" y="12"/>
                </a:lnTo>
                <a:lnTo>
                  <a:pt x="148" y="8"/>
                </a:lnTo>
                <a:lnTo>
                  <a:pt x="164" y="8"/>
                </a:lnTo>
                <a:lnTo>
                  <a:pt x="176" y="4"/>
                </a:lnTo>
                <a:lnTo>
                  <a:pt x="184" y="4"/>
                </a:lnTo>
                <a:lnTo>
                  <a:pt x="188" y="0"/>
                </a:lnTo>
                <a:lnTo>
                  <a:pt x="192" y="0"/>
                </a:lnTo>
                <a:lnTo>
                  <a:pt x="196" y="0"/>
                </a:lnTo>
                <a:lnTo>
                  <a:pt x="204" y="4"/>
                </a:lnTo>
                <a:lnTo>
                  <a:pt x="216" y="8"/>
                </a:lnTo>
                <a:lnTo>
                  <a:pt x="220" y="8"/>
                </a:lnTo>
                <a:lnTo>
                  <a:pt x="224" y="12"/>
                </a:lnTo>
                <a:lnTo>
                  <a:pt x="228" y="16"/>
                </a:lnTo>
                <a:lnTo>
                  <a:pt x="228" y="24"/>
                </a:lnTo>
                <a:lnTo>
                  <a:pt x="228" y="24"/>
                </a:lnTo>
                <a:lnTo>
                  <a:pt x="224" y="28"/>
                </a:lnTo>
                <a:lnTo>
                  <a:pt x="216" y="32"/>
                </a:lnTo>
                <a:lnTo>
                  <a:pt x="208" y="36"/>
                </a:lnTo>
                <a:lnTo>
                  <a:pt x="196" y="36"/>
                </a:lnTo>
                <a:lnTo>
                  <a:pt x="180" y="40"/>
                </a:lnTo>
                <a:lnTo>
                  <a:pt x="164" y="44"/>
                </a:lnTo>
                <a:lnTo>
                  <a:pt x="144" y="48"/>
                </a:lnTo>
                <a:lnTo>
                  <a:pt x="120" y="52"/>
                </a:lnTo>
                <a:lnTo>
                  <a:pt x="100" y="56"/>
                </a:lnTo>
                <a:lnTo>
                  <a:pt x="84" y="60"/>
                </a:lnTo>
                <a:lnTo>
                  <a:pt x="72" y="64"/>
                </a:lnTo>
                <a:lnTo>
                  <a:pt x="60" y="64"/>
                </a:lnTo>
                <a:lnTo>
                  <a:pt x="52" y="68"/>
                </a:lnTo>
                <a:lnTo>
                  <a:pt x="48" y="68"/>
                </a:lnTo>
                <a:lnTo>
                  <a:pt x="44" y="68"/>
                </a:lnTo>
                <a:lnTo>
                  <a:pt x="36" y="68"/>
                </a:lnTo>
                <a:lnTo>
                  <a:pt x="32" y="68"/>
                </a:lnTo>
                <a:lnTo>
                  <a:pt x="24" y="64"/>
                </a:lnTo>
                <a:lnTo>
                  <a:pt x="20" y="60"/>
                </a:lnTo>
                <a:lnTo>
                  <a:pt x="12" y="60"/>
                </a:lnTo>
                <a:lnTo>
                  <a:pt x="8" y="56"/>
                </a:lnTo>
                <a:lnTo>
                  <a:pt x="4" y="52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615">
            <a:extLst>
              <a:ext uri="{FF2B5EF4-FFF2-40B4-BE49-F238E27FC236}">
                <a16:creationId xmlns:a16="http://schemas.microsoft.com/office/drawing/2014/main" xmlns="" id="{2414E3AA-548B-4169-AEE6-D2F792226753}"/>
              </a:ext>
            </a:extLst>
          </p:cNvPr>
          <p:cNvSpPr>
            <a:spLocks/>
          </p:cNvSpPr>
          <p:nvPr/>
        </p:nvSpPr>
        <p:spPr bwMode="auto">
          <a:xfrm>
            <a:off x="5476863" y="2055937"/>
            <a:ext cx="240090" cy="722733"/>
          </a:xfrm>
          <a:custGeom>
            <a:avLst/>
            <a:gdLst>
              <a:gd name="T0" fmla="*/ 4 w 64"/>
              <a:gd name="T1" fmla="*/ 28 h 148"/>
              <a:gd name="T2" fmla="*/ 0 w 64"/>
              <a:gd name="T3" fmla="*/ 20 h 148"/>
              <a:gd name="T4" fmla="*/ 0 w 64"/>
              <a:gd name="T5" fmla="*/ 12 h 148"/>
              <a:gd name="T6" fmla="*/ 0 w 64"/>
              <a:gd name="T7" fmla="*/ 8 h 148"/>
              <a:gd name="T8" fmla="*/ 4 w 64"/>
              <a:gd name="T9" fmla="*/ 4 h 148"/>
              <a:gd name="T10" fmla="*/ 4 w 64"/>
              <a:gd name="T11" fmla="*/ 0 h 148"/>
              <a:gd name="T12" fmla="*/ 8 w 64"/>
              <a:gd name="T13" fmla="*/ 0 h 148"/>
              <a:gd name="T14" fmla="*/ 12 w 64"/>
              <a:gd name="T15" fmla="*/ 0 h 148"/>
              <a:gd name="T16" fmla="*/ 20 w 64"/>
              <a:gd name="T17" fmla="*/ 0 h 148"/>
              <a:gd name="T18" fmla="*/ 28 w 64"/>
              <a:gd name="T19" fmla="*/ 0 h 148"/>
              <a:gd name="T20" fmla="*/ 36 w 64"/>
              <a:gd name="T21" fmla="*/ 4 h 148"/>
              <a:gd name="T22" fmla="*/ 48 w 64"/>
              <a:gd name="T23" fmla="*/ 8 h 148"/>
              <a:gd name="T24" fmla="*/ 60 w 64"/>
              <a:gd name="T25" fmla="*/ 12 h 148"/>
              <a:gd name="T26" fmla="*/ 60 w 64"/>
              <a:gd name="T27" fmla="*/ 28 h 148"/>
              <a:gd name="T28" fmla="*/ 60 w 64"/>
              <a:gd name="T29" fmla="*/ 52 h 148"/>
              <a:gd name="T30" fmla="*/ 64 w 64"/>
              <a:gd name="T31" fmla="*/ 96 h 148"/>
              <a:gd name="T32" fmla="*/ 64 w 64"/>
              <a:gd name="T33" fmla="*/ 108 h 148"/>
              <a:gd name="T34" fmla="*/ 64 w 64"/>
              <a:gd name="T35" fmla="*/ 116 h 148"/>
              <a:gd name="T36" fmla="*/ 64 w 64"/>
              <a:gd name="T37" fmla="*/ 124 h 148"/>
              <a:gd name="T38" fmla="*/ 64 w 64"/>
              <a:gd name="T39" fmla="*/ 132 h 148"/>
              <a:gd name="T40" fmla="*/ 64 w 64"/>
              <a:gd name="T41" fmla="*/ 140 h 148"/>
              <a:gd name="T42" fmla="*/ 60 w 64"/>
              <a:gd name="T43" fmla="*/ 144 h 148"/>
              <a:gd name="T44" fmla="*/ 60 w 64"/>
              <a:gd name="T45" fmla="*/ 148 h 148"/>
              <a:gd name="T46" fmla="*/ 56 w 64"/>
              <a:gd name="T47" fmla="*/ 148 h 148"/>
              <a:gd name="T48" fmla="*/ 48 w 64"/>
              <a:gd name="T49" fmla="*/ 148 h 148"/>
              <a:gd name="T50" fmla="*/ 44 w 64"/>
              <a:gd name="T51" fmla="*/ 148 h 148"/>
              <a:gd name="T52" fmla="*/ 36 w 64"/>
              <a:gd name="T53" fmla="*/ 144 h 148"/>
              <a:gd name="T54" fmla="*/ 32 w 64"/>
              <a:gd name="T55" fmla="*/ 140 h 148"/>
              <a:gd name="T56" fmla="*/ 28 w 64"/>
              <a:gd name="T57" fmla="*/ 136 h 148"/>
              <a:gd name="T58" fmla="*/ 28 w 64"/>
              <a:gd name="T59" fmla="*/ 132 h 148"/>
              <a:gd name="T60" fmla="*/ 24 w 64"/>
              <a:gd name="T61" fmla="*/ 128 h 148"/>
              <a:gd name="T62" fmla="*/ 24 w 64"/>
              <a:gd name="T63" fmla="*/ 120 h 148"/>
              <a:gd name="T64" fmla="*/ 20 w 64"/>
              <a:gd name="T65" fmla="*/ 104 h 148"/>
              <a:gd name="T66" fmla="*/ 16 w 64"/>
              <a:gd name="T67" fmla="*/ 88 h 148"/>
              <a:gd name="T68" fmla="*/ 16 w 64"/>
              <a:gd name="T69" fmla="*/ 68 h 148"/>
              <a:gd name="T70" fmla="*/ 12 w 64"/>
              <a:gd name="T71" fmla="*/ 52 h 148"/>
              <a:gd name="T72" fmla="*/ 8 w 64"/>
              <a:gd name="T73" fmla="*/ 40 h 148"/>
              <a:gd name="T74" fmla="*/ 4 w 64"/>
              <a:gd name="T75" fmla="*/ 28 h 148"/>
              <a:gd name="T76" fmla="*/ 4 w 64"/>
              <a:gd name="T77" fmla="*/ 2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4" h="148">
                <a:moveTo>
                  <a:pt x="4" y="28"/>
                </a:move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48" y="8"/>
                </a:lnTo>
                <a:lnTo>
                  <a:pt x="60" y="12"/>
                </a:lnTo>
                <a:lnTo>
                  <a:pt x="60" y="28"/>
                </a:lnTo>
                <a:lnTo>
                  <a:pt x="60" y="52"/>
                </a:lnTo>
                <a:lnTo>
                  <a:pt x="64" y="96"/>
                </a:lnTo>
                <a:lnTo>
                  <a:pt x="64" y="108"/>
                </a:lnTo>
                <a:lnTo>
                  <a:pt x="64" y="116"/>
                </a:lnTo>
                <a:lnTo>
                  <a:pt x="64" y="124"/>
                </a:lnTo>
                <a:lnTo>
                  <a:pt x="64" y="132"/>
                </a:lnTo>
                <a:lnTo>
                  <a:pt x="64" y="140"/>
                </a:lnTo>
                <a:lnTo>
                  <a:pt x="60" y="144"/>
                </a:lnTo>
                <a:lnTo>
                  <a:pt x="60" y="148"/>
                </a:lnTo>
                <a:lnTo>
                  <a:pt x="56" y="148"/>
                </a:lnTo>
                <a:lnTo>
                  <a:pt x="48" y="148"/>
                </a:lnTo>
                <a:lnTo>
                  <a:pt x="44" y="148"/>
                </a:lnTo>
                <a:lnTo>
                  <a:pt x="36" y="144"/>
                </a:lnTo>
                <a:lnTo>
                  <a:pt x="32" y="140"/>
                </a:lnTo>
                <a:lnTo>
                  <a:pt x="28" y="136"/>
                </a:lnTo>
                <a:lnTo>
                  <a:pt x="28" y="132"/>
                </a:lnTo>
                <a:lnTo>
                  <a:pt x="24" y="128"/>
                </a:lnTo>
                <a:lnTo>
                  <a:pt x="24" y="120"/>
                </a:lnTo>
                <a:lnTo>
                  <a:pt x="20" y="104"/>
                </a:lnTo>
                <a:lnTo>
                  <a:pt x="16" y="88"/>
                </a:lnTo>
                <a:lnTo>
                  <a:pt x="16" y="68"/>
                </a:lnTo>
                <a:lnTo>
                  <a:pt x="12" y="52"/>
                </a:lnTo>
                <a:lnTo>
                  <a:pt x="8" y="40"/>
                </a:lnTo>
                <a:lnTo>
                  <a:pt x="4" y="28"/>
                </a:lnTo>
                <a:lnTo>
                  <a:pt x="4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616">
            <a:extLst>
              <a:ext uri="{FF2B5EF4-FFF2-40B4-BE49-F238E27FC236}">
                <a16:creationId xmlns:a16="http://schemas.microsoft.com/office/drawing/2014/main" xmlns="" id="{662DA4ED-848A-4A93-A163-D5F2BEC61D31}"/>
              </a:ext>
            </a:extLst>
          </p:cNvPr>
          <p:cNvSpPr>
            <a:spLocks/>
          </p:cNvSpPr>
          <p:nvPr/>
        </p:nvSpPr>
        <p:spPr bwMode="auto">
          <a:xfrm>
            <a:off x="5611913" y="2016871"/>
            <a:ext cx="570213" cy="488333"/>
          </a:xfrm>
          <a:custGeom>
            <a:avLst/>
            <a:gdLst>
              <a:gd name="T0" fmla="*/ 112 w 152"/>
              <a:gd name="T1" fmla="*/ 100 h 100"/>
              <a:gd name="T2" fmla="*/ 96 w 152"/>
              <a:gd name="T3" fmla="*/ 100 h 100"/>
              <a:gd name="T4" fmla="*/ 100 w 152"/>
              <a:gd name="T5" fmla="*/ 84 h 100"/>
              <a:gd name="T6" fmla="*/ 104 w 152"/>
              <a:gd name="T7" fmla="*/ 68 h 100"/>
              <a:gd name="T8" fmla="*/ 108 w 152"/>
              <a:gd name="T9" fmla="*/ 56 h 100"/>
              <a:gd name="T10" fmla="*/ 112 w 152"/>
              <a:gd name="T11" fmla="*/ 44 h 100"/>
              <a:gd name="T12" fmla="*/ 108 w 152"/>
              <a:gd name="T13" fmla="*/ 36 h 100"/>
              <a:gd name="T14" fmla="*/ 108 w 152"/>
              <a:gd name="T15" fmla="*/ 32 h 100"/>
              <a:gd name="T16" fmla="*/ 104 w 152"/>
              <a:gd name="T17" fmla="*/ 28 h 100"/>
              <a:gd name="T18" fmla="*/ 100 w 152"/>
              <a:gd name="T19" fmla="*/ 24 h 100"/>
              <a:gd name="T20" fmla="*/ 96 w 152"/>
              <a:gd name="T21" fmla="*/ 20 h 100"/>
              <a:gd name="T22" fmla="*/ 88 w 152"/>
              <a:gd name="T23" fmla="*/ 20 h 100"/>
              <a:gd name="T24" fmla="*/ 80 w 152"/>
              <a:gd name="T25" fmla="*/ 20 h 100"/>
              <a:gd name="T26" fmla="*/ 68 w 152"/>
              <a:gd name="T27" fmla="*/ 24 h 100"/>
              <a:gd name="T28" fmla="*/ 56 w 152"/>
              <a:gd name="T29" fmla="*/ 24 h 100"/>
              <a:gd name="T30" fmla="*/ 40 w 152"/>
              <a:gd name="T31" fmla="*/ 28 h 100"/>
              <a:gd name="T32" fmla="*/ 20 w 152"/>
              <a:gd name="T33" fmla="*/ 32 h 100"/>
              <a:gd name="T34" fmla="*/ 0 w 152"/>
              <a:gd name="T35" fmla="*/ 36 h 100"/>
              <a:gd name="T36" fmla="*/ 0 w 152"/>
              <a:gd name="T37" fmla="*/ 28 h 100"/>
              <a:gd name="T38" fmla="*/ 0 w 152"/>
              <a:gd name="T39" fmla="*/ 28 h 100"/>
              <a:gd name="T40" fmla="*/ 4 w 152"/>
              <a:gd name="T41" fmla="*/ 28 h 100"/>
              <a:gd name="T42" fmla="*/ 8 w 152"/>
              <a:gd name="T43" fmla="*/ 28 h 100"/>
              <a:gd name="T44" fmla="*/ 16 w 152"/>
              <a:gd name="T45" fmla="*/ 24 h 100"/>
              <a:gd name="T46" fmla="*/ 20 w 152"/>
              <a:gd name="T47" fmla="*/ 24 h 100"/>
              <a:gd name="T48" fmla="*/ 28 w 152"/>
              <a:gd name="T49" fmla="*/ 24 h 100"/>
              <a:gd name="T50" fmla="*/ 40 w 152"/>
              <a:gd name="T51" fmla="*/ 20 h 100"/>
              <a:gd name="T52" fmla="*/ 48 w 152"/>
              <a:gd name="T53" fmla="*/ 20 h 100"/>
              <a:gd name="T54" fmla="*/ 68 w 152"/>
              <a:gd name="T55" fmla="*/ 16 h 100"/>
              <a:gd name="T56" fmla="*/ 80 w 152"/>
              <a:gd name="T57" fmla="*/ 12 h 100"/>
              <a:gd name="T58" fmla="*/ 88 w 152"/>
              <a:gd name="T59" fmla="*/ 12 h 100"/>
              <a:gd name="T60" fmla="*/ 92 w 152"/>
              <a:gd name="T61" fmla="*/ 8 h 100"/>
              <a:gd name="T62" fmla="*/ 96 w 152"/>
              <a:gd name="T63" fmla="*/ 8 h 100"/>
              <a:gd name="T64" fmla="*/ 100 w 152"/>
              <a:gd name="T65" fmla="*/ 8 h 100"/>
              <a:gd name="T66" fmla="*/ 100 w 152"/>
              <a:gd name="T67" fmla="*/ 4 h 100"/>
              <a:gd name="T68" fmla="*/ 104 w 152"/>
              <a:gd name="T69" fmla="*/ 4 h 100"/>
              <a:gd name="T70" fmla="*/ 108 w 152"/>
              <a:gd name="T71" fmla="*/ 4 h 100"/>
              <a:gd name="T72" fmla="*/ 112 w 152"/>
              <a:gd name="T73" fmla="*/ 0 h 100"/>
              <a:gd name="T74" fmla="*/ 112 w 152"/>
              <a:gd name="T75" fmla="*/ 4 h 100"/>
              <a:gd name="T76" fmla="*/ 120 w 152"/>
              <a:gd name="T77" fmla="*/ 4 h 100"/>
              <a:gd name="T78" fmla="*/ 124 w 152"/>
              <a:gd name="T79" fmla="*/ 8 h 100"/>
              <a:gd name="T80" fmla="*/ 136 w 152"/>
              <a:gd name="T81" fmla="*/ 12 h 100"/>
              <a:gd name="T82" fmla="*/ 140 w 152"/>
              <a:gd name="T83" fmla="*/ 16 h 100"/>
              <a:gd name="T84" fmla="*/ 148 w 152"/>
              <a:gd name="T85" fmla="*/ 20 h 100"/>
              <a:gd name="T86" fmla="*/ 152 w 152"/>
              <a:gd name="T87" fmla="*/ 20 h 100"/>
              <a:gd name="T88" fmla="*/ 152 w 152"/>
              <a:gd name="T89" fmla="*/ 24 h 100"/>
              <a:gd name="T90" fmla="*/ 152 w 152"/>
              <a:gd name="T91" fmla="*/ 24 h 100"/>
              <a:gd name="T92" fmla="*/ 148 w 152"/>
              <a:gd name="T93" fmla="*/ 28 h 100"/>
              <a:gd name="T94" fmla="*/ 148 w 152"/>
              <a:gd name="T95" fmla="*/ 28 h 100"/>
              <a:gd name="T96" fmla="*/ 144 w 152"/>
              <a:gd name="T97" fmla="*/ 32 h 100"/>
              <a:gd name="T98" fmla="*/ 140 w 152"/>
              <a:gd name="T99" fmla="*/ 36 h 100"/>
              <a:gd name="T100" fmla="*/ 136 w 152"/>
              <a:gd name="T101" fmla="*/ 40 h 100"/>
              <a:gd name="T102" fmla="*/ 132 w 152"/>
              <a:gd name="T103" fmla="*/ 44 h 100"/>
              <a:gd name="T104" fmla="*/ 128 w 152"/>
              <a:gd name="T105" fmla="*/ 52 h 100"/>
              <a:gd name="T106" fmla="*/ 124 w 152"/>
              <a:gd name="T107" fmla="*/ 60 h 100"/>
              <a:gd name="T108" fmla="*/ 120 w 152"/>
              <a:gd name="T109" fmla="*/ 72 h 100"/>
              <a:gd name="T110" fmla="*/ 116 w 152"/>
              <a:gd name="T111" fmla="*/ 84 h 100"/>
              <a:gd name="T112" fmla="*/ 112 w 152"/>
              <a:gd name="T113" fmla="*/ 100 h 100"/>
              <a:gd name="T114" fmla="*/ 112 w 152"/>
              <a:gd name="T115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52" h="100">
                <a:moveTo>
                  <a:pt x="112" y="100"/>
                </a:moveTo>
                <a:lnTo>
                  <a:pt x="96" y="100"/>
                </a:lnTo>
                <a:lnTo>
                  <a:pt x="100" y="84"/>
                </a:lnTo>
                <a:lnTo>
                  <a:pt x="104" y="68"/>
                </a:lnTo>
                <a:lnTo>
                  <a:pt x="108" y="56"/>
                </a:lnTo>
                <a:lnTo>
                  <a:pt x="112" y="44"/>
                </a:lnTo>
                <a:lnTo>
                  <a:pt x="108" y="36"/>
                </a:lnTo>
                <a:lnTo>
                  <a:pt x="108" y="32"/>
                </a:lnTo>
                <a:lnTo>
                  <a:pt x="104" y="28"/>
                </a:lnTo>
                <a:lnTo>
                  <a:pt x="100" y="24"/>
                </a:lnTo>
                <a:lnTo>
                  <a:pt x="96" y="20"/>
                </a:lnTo>
                <a:lnTo>
                  <a:pt x="88" y="20"/>
                </a:lnTo>
                <a:lnTo>
                  <a:pt x="80" y="20"/>
                </a:lnTo>
                <a:lnTo>
                  <a:pt x="68" y="24"/>
                </a:lnTo>
                <a:lnTo>
                  <a:pt x="56" y="24"/>
                </a:lnTo>
                <a:lnTo>
                  <a:pt x="40" y="28"/>
                </a:lnTo>
                <a:lnTo>
                  <a:pt x="20" y="32"/>
                </a:lnTo>
                <a:lnTo>
                  <a:pt x="0" y="36"/>
                </a:lnTo>
                <a:lnTo>
                  <a:pt x="0" y="28"/>
                </a:lnTo>
                <a:lnTo>
                  <a:pt x="0" y="28"/>
                </a:lnTo>
                <a:lnTo>
                  <a:pt x="4" y="28"/>
                </a:lnTo>
                <a:lnTo>
                  <a:pt x="8" y="28"/>
                </a:lnTo>
                <a:lnTo>
                  <a:pt x="16" y="24"/>
                </a:lnTo>
                <a:lnTo>
                  <a:pt x="20" y="24"/>
                </a:lnTo>
                <a:lnTo>
                  <a:pt x="28" y="24"/>
                </a:lnTo>
                <a:lnTo>
                  <a:pt x="40" y="20"/>
                </a:lnTo>
                <a:lnTo>
                  <a:pt x="48" y="20"/>
                </a:lnTo>
                <a:lnTo>
                  <a:pt x="68" y="16"/>
                </a:lnTo>
                <a:lnTo>
                  <a:pt x="80" y="12"/>
                </a:lnTo>
                <a:lnTo>
                  <a:pt x="88" y="12"/>
                </a:lnTo>
                <a:lnTo>
                  <a:pt x="92" y="8"/>
                </a:lnTo>
                <a:lnTo>
                  <a:pt x="96" y="8"/>
                </a:lnTo>
                <a:lnTo>
                  <a:pt x="100" y="8"/>
                </a:lnTo>
                <a:lnTo>
                  <a:pt x="100" y="4"/>
                </a:lnTo>
                <a:lnTo>
                  <a:pt x="104" y="4"/>
                </a:lnTo>
                <a:lnTo>
                  <a:pt x="108" y="4"/>
                </a:lnTo>
                <a:lnTo>
                  <a:pt x="112" y="0"/>
                </a:lnTo>
                <a:lnTo>
                  <a:pt x="112" y="4"/>
                </a:lnTo>
                <a:lnTo>
                  <a:pt x="120" y="4"/>
                </a:lnTo>
                <a:lnTo>
                  <a:pt x="124" y="8"/>
                </a:lnTo>
                <a:lnTo>
                  <a:pt x="136" y="12"/>
                </a:lnTo>
                <a:lnTo>
                  <a:pt x="140" y="16"/>
                </a:lnTo>
                <a:lnTo>
                  <a:pt x="148" y="20"/>
                </a:lnTo>
                <a:lnTo>
                  <a:pt x="152" y="20"/>
                </a:lnTo>
                <a:lnTo>
                  <a:pt x="152" y="24"/>
                </a:lnTo>
                <a:lnTo>
                  <a:pt x="152" y="24"/>
                </a:lnTo>
                <a:lnTo>
                  <a:pt x="148" y="28"/>
                </a:lnTo>
                <a:lnTo>
                  <a:pt x="148" y="28"/>
                </a:lnTo>
                <a:lnTo>
                  <a:pt x="144" y="32"/>
                </a:lnTo>
                <a:lnTo>
                  <a:pt x="140" y="36"/>
                </a:lnTo>
                <a:lnTo>
                  <a:pt x="136" y="40"/>
                </a:lnTo>
                <a:lnTo>
                  <a:pt x="132" y="44"/>
                </a:lnTo>
                <a:lnTo>
                  <a:pt x="128" y="52"/>
                </a:lnTo>
                <a:lnTo>
                  <a:pt x="124" y="60"/>
                </a:lnTo>
                <a:lnTo>
                  <a:pt x="120" y="72"/>
                </a:lnTo>
                <a:lnTo>
                  <a:pt x="116" y="84"/>
                </a:lnTo>
                <a:lnTo>
                  <a:pt x="112" y="100"/>
                </a:lnTo>
                <a:lnTo>
                  <a:pt x="112" y="1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617">
            <a:extLst>
              <a:ext uri="{FF2B5EF4-FFF2-40B4-BE49-F238E27FC236}">
                <a16:creationId xmlns:a16="http://schemas.microsoft.com/office/drawing/2014/main" xmlns="" id="{7B69A7E7-7B43-4D95-9420-285DF0CCD565}"/>
              </a:ext>
            </a:extLst>
          </p:cNvPr>
          <p:cNvSpPr>
            <a:spLocks/>
          </p:cNvSpPr>
          <p:nvPr/>
        </p:nvSpPr>
        <p:spPr bwMode="auto">
          <a:xfrm>
            <a:off x="5671936" y="2505204"/>
            <a:ext cx="420157" cy="97667"/>
          </a:xfrm>
          <a:custGeom>
            <a:avLst/>
            <a:gdLst>
              <a:gd name="T0" fmla="*/ 52 w 112"/>
              <a:gd name="T1" fmla="*/ 4 h 20"/>
              <a:gd name="T2" fmla="*/ 68 w 112"/>
              <a:gd name="T3" fmla="*/ 4 h 20"/>
              <a:gd name="T4" fmla="*/ 80 w 112"/>
              <a:gd name="T5" fmla="*/ 0 h 20"/>
              <a:gd name="T6" fmla="*/ 88 w 112"/>
              <a:gd name="T7" fmla="*/ 0 h 20"/>
              <a:gd name="T8" fmla="*/ 96 w 112"/>
              <a:gd name="T9" fmla="*/ 0 h 20"/>
              <a:gd name="T10" fmla="*/ 104 w 112"/>
              <a:gd name="T11" fmla="*/ 0 h 20"/>
              <a:gd name="T12" fmla="*/ 108 w 112"/>
              <a:gd name="T13" fmla="*/ 0 h 20"/>
              <a:gd name="T14" fmla="*/ 108 w 112"/>
              <a:gd name="T15" fmla="*/ 0 h 20"/>
              <a:gd name="T16" fmla="*/ 112 w 112"/>
              <a:gd name="T17" fmla="*/ 4 h 20"/>
              <a:gd name="T18" fmla="*/ 112 w 112"/>
              <a:gd name="T19" fmla="*/ 4 h 20"/>
              <a:gd name="T20" fmla="*/ 104 w 112"/>
              <a:gd name="T21" fmla="*/ 4 h 20"/>
              <a:gd name="T22" fmla="*/ 96 w 112"/>
              <a:gd name="T23" fmla="*/ 8 h 20"/>
              <a:gd name="T24" fmla="*/ 84 w 112"/>
              <a:gd name="T25" fmla="*/ 8 h 20"/>
              <a:gd name="T26" fmla="*/ 68 w 112"/>
              <a:gd name="T27" fmla="*/ 12 h 20"/>
              <a:gd name="T28" fmla="*/ 48 w 112"/>
              <a:gd name="T29" fmla="*/ 16 h 20"/>
              <a:gd name="T30" fmla="*/ 28 w 112"/>
              <a:gd name="T31" fmla="*/ 20 h 20"/>
              <a:gd name="T32" fmla="*/ 0 w 112"/>
              <a:gd name="T33" fmla="*/ 20 h 20"/>
              <a:gd name="T34" fmla="*/ 0 w 112"/>
              <a:gd name="T35" fmla="*/ 12 h 20"/>
              <a:gd name="T36" fmla="*/ 12 w 112"/>
              <a:gd name="T37" fmla="*/ 8 h 20"/>
              <a:gd name="T38" fmla="*/ 24 w 112"/>
              <a:gd name="T39" fmla="*/ 8 h 20"/>
              <a:gd name="T40" fmla="*/ 40 w 112"/>
              <a:gd name="T41" fmla="*/ 8 h 20"/>
              <a:gd name="T42" fmla="*/ 52 w 112"/>
              <a:gd name="T43" fmla="*/ 4 h 20"/>
              <a:gd name="T44" fmla="*/ 52 w 112"/>
              <a:gd name="T45" fmla="*/ 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12" h="20">
                <a:moveTo>
                  <a:pt x="52" y="4"/>
                </a:moveTo>
                <a:lnTo>
                  <a:pt x="68" y="4"/>
                </a:lnTo>
                <a:lnTo>
                  <a:pt x="80" y="0"/>
                </a:lnTo>
                <a:lnTo>
                  <a:pt x="88" y="0"/>
                </a:lnTo>
                <a:lnTo>
                  <a:pt x="96" y="0"/>
                </a:lnTo>
                <a:lnTo>
                  <a:pt x="104" y="0"/>
                </a:lnTo>
                <a:lnTo>
                  <a:pt x="108" y="0"/>
                </a:lnTo>
                <a:lnTo>
                  <a:pt x="108" y="0"/>
                </a:lnTo>
                <a:lnTo>
                  <a:pt x="112" y="4"/>
                </a:lnTo>
                <a:lnTo>
                  <a:pt x="112" y="4"/>
                </a:lnTo>
                <a:lnTo>
                  <a:pt x="104" y="4"/>
                </a:lnTo>
                <a:lnTo>
                  <a:pt x="96" y="8"/>
                </a:lnTo>
                <a:lnTo>
                  <a:pt x="84" y="8"/>
                </a:lnTo>
                <a:lnTo>
                  <a:pt x="68" y="12"/>
                </a:lnTo>
                <a:lnTo>
                  <a:pt x="48" y="16"/>
                </a:lnTo>
                <a:lnTo>
                  <a:pt x="28" y="20"/>
                </a:lnTo>
                <a:lnTo>
                  <a:pt x="0" y="20"/>
                </a:lnTo>
                <a:lnTo>
                  <a:pt x="0" y="12"/>
                </a:lnTo>
                <a:lnTo>
                  <a:pt x="12" y="8"/>
                </a:lnTo>
                <a:lnTo>
                  <a:pt x="24" y="8"/>
                </a:lnTo>
                <a:lnTo>
                  <a:pt x="40" y="8"/>
                </a:lnTo>
                <a:lnTo>
                  <a:pt x="52" y="4"/>
                </a:lnTo>
                <a:lnTo>
                  <a:pt x="52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618">
            <a:extLst>
              <a:ext uri="{FF2B5EF4-FFF2-40B4-BE49-F238E27FC236}">
                <a16:creationId xmlns:a16="http://schemas.microsoft.com/office/drawing/2014/main" xmlns="" id="{8215451B-F54C-4863-B4F6-2A90B363F542}"/>
              </a:ext>
            </a:extLst>
          </p:cNvPr>
          <p:cNvSpPr>
            <a:spLocks/>
          </p:cNvSpPr>
          <p:nvPr/>
        </p:nvSpPr>
        <p:spPr bwMode="auto">
          <a:xfrm>
            <a:off x="6122104" y="727671"/>
            <a:ext cx="660247" cy="1269666"/>
          </a:xfrm>
          <a:custGeom>
            <a:avLst/>
            <a:gdLst>
              <a:gd name="T0" fmla="*/ 4 w 176"/>
              <a:gd name="T1" fmla="*/ 260 h 260"/>
              <a:gd name="T2" fmla="*/ 0 w 176"/>
              <a:gd name="T3" fmla="*/ 256 h 260"/>
              <a:gd name="T4" fmla="*/ 0 w 176"/>
              <a:gd name="T5" fmla="*/ 252 h 260"/>
              <a:gd name="T6" fmla="*/ 0 w 176"/>
              <a:gd name="T7" fmla="*/ 248 h 260"/>
              <a:gd name="T8" fmla="*/ 0 w 176"/>
              <a:gd name="T9" fmla="*/ 244 h 260"/>
              <a:gd name="T10" fmla="*/ 4 w 176"/>
              <a:gd name="T11" fmla="*/ 240 h 260"/>
              <a:gd name="T12" fmla="*/ 8 w 176"/>
              <a:gd name="T13" fmla="*/ 232 h 260"/>
              <a:gd name="T14" fmla="*/ 16 w 176"/>
              <a:gd name="T15" fmla="*/ 216 h 260"/>
              <a:gd name="T16" fmla="*/ 28 w 176"/>
              <a:gd name="T17" fmla="*/ 200 h 260"/>
              <a:gd name="T18" fmla="*/ 40 w 176"/>
              <a:gd name="T19" fmla="*/ 180 h 260"/>
              <a:gd name="T20" fmla="*/ 52 w 176"/>
              <a:gd name="T21" fmla="*/ 156 h 260"/>
              <a:gd name="T22" fmla="*/ 64 w 176"/>
              <a:gd name="T23" fmla="*/ 128 h 260"/>
              <a:gd name="T24" fmla="*/ 76 w 176"/>
              <a:gd name="T25" fmla="*/ 104 h 260"/>
              <a:gd name="T26" fmla="*/ 88 w 176"/>
              <a:gd name="T27" fmla="*/ 84 h 260"/>
              <a:gd name="T28" fmla="*/ 96 w 176"/>
              <a:gd name="T29" fmla="*/ 64 h 260"/>
              <a:gd name="T30" fmla="*/ 100 w 176"/>
              <a:gd name="T31" fmla="*/ 60 h 260"/>
              <a:gd name="T32" fmla="*/ 100 w 176"/>
              <a:gd name="T33" fmla="*/ 52 h 260"/>
              <a:gd name="T34" fmla="*/ 100 w 176"/>
              <a:gd name="T35" fmla="*/ 40 h 260"/>
              <a:gd name="T36" fmla="*/ 104 w 176"/>
              <a:gd name="T37" fmla="*/ 32 h 260"/>
              <a:gd name="T38" fmla="*/ 100 w 176"/>
              <a:gd name="T39" fmla="*/ 24 h 260"/>
              <a:gd name="T40" fmla="*/ 100 w 176"/>
              <a:gd name="T41" fmla="*/ 16 h 260"/>
              <a:gd name="T42" fmla="*/ 96 w 176"/>
              <a:gd name="T43" fmla="*/ 12 h 260"/>
              <a:gd name="T44" fmla="*/ 100 w 176"/>
              <a:gd name="T45" fmla="*/ 8 h 260"/>
              <a:gd name="T46" fmla="*/ 104 w 176"/>
              <a:gd name="T47" fmla="*/ 4 h 260"/>
              <a:gd name="T48" fmla="*/ 108 w 176"/>
              <a:gd name="T49" fmla="*/ 0 h 260"/>
              <a:gd name="T50" fmla="*/ 116 w 176"/>
              <a:gd name="T51" fmla="*/ 0 h 260"/>
              <a:gd name="T52" fmla="*/ 128 w 176"/>
              <a:gd name="T53" fmla="*/ 0 h 260"/>
              <a:gd name="T54" fmla="*/ 136 w 176"/>
              <a:gd name="T55" fmla="*/ 4 h 260"/>
              <a:gd name="T56" fmla="*/ 148 w 176"/>
              <a:gd name="T57" fmla="*/ 12 h 260"/>
              <a:gd name="T58" fmla="*/ 156 w 176"/>
              <a:gd name="T59" fmla="*/ 16 h 260"/>
              <a:gd name="T60" fmla="*/ 164 w 176"/>
              <a:gd name="T61" fmla="*/ 24 h 260"/>
              <a:gd name="T62" fmla="*/ 172 w 176"/>
              <a:gd name="T63" fmla="*/ 28 h 260"/>
              <a:gd name="T64" fmla="*/ 172 w 176"/>
              <a:gd name="T65" fmla="*/ 32 h 260"/>
              <a:gd name="T66" fmla="*/ 176 w 176"/>
              <a:gd name="T67" fmla="*/ 36 h 260"/>
              <a:gd name="T68" fmla="*/ 172 w 176"/>
              <a:gd name="T69" fmla="*/ 44 h 260"/>
              <a:gd name="T70" fmla="*/ 164 w 176"/>
              <a:gd name="T71" fmla="*/ 60 h 260"/>
              <a:gd name="T72" fmla="*/ 156 w 176"/>
              <a:gd name="T73" fmla="*/ 76 h 260"/>
              <a:gd name="T74" fmla="*/ 144 w 176"/>
              <a:gd name="T75" fmla="*/ 96 h 260"/>
              <a:gd name="T76" fmla="*/ 132 w 176"/>
              <a:gd name="T77" fmla="*/ 120 h 260"/>
              <a:gd name="T78" fmla="*/ 116 w 176"/>
              <a:gd name="T79" fmla="*/ 140 h 260"/>
              <a:gd name="T80" fmla="*/ 100 w 176"/>
              <a:gd name="T81" fmla="*/ 164 h 260"/>
              <a:gd name="T82" fmla="*/ 84 w 176"/>
              <a:gd name="T83" fmla="*/ 188 h 260"/>
              <a:gd name="T84" fmla="*/ 68 w 176"/>
              <a:gd name="T85" fmla="*/ 208 h 260"/>
              <a:gd name="T86" fmla="*/ 56 w 176"/>
              <a:gd name="T87" fmla="*/ 224 h 260"/>
              <a:gd name="T88" fmla="*/ 40 w 176"/>
              <a:gd name="T89" fmla="*/ 240 h 260"/>
              <a:gd name="T90" fmla="*/ 36 w 176"/>
              <a:gd name="T91" fmla="*/ 244 h 260"/>
              <a:gd name="T92" fmla="*/ 28 w 176"/>
              <a:gd name="T93" fmla="*/ 248 h 260"/>
              <a:gd name="T94" fmla="*/ 24 w 176"/>
              <a:gd name="T95" fmla="*/ 256 h 260"/>
              <a:gd name="T96" fmla="*/ 16 w 176"/>
              <a:gd name="T97" fmla="*/ 256 h 260"/>
              <a:gd name="T98" fmla="*/ 12 w 176"/>
              <a:gd name="T99" fmla="*/ 260 h 260"/>
              <a:gd name="T100" fmla="*/ 8 w 176"/>
              <a:gd name="T101" fmla="*/ 260 h 260"/>
              <a:gd name="T102" fmla="*/ 8 w 176"/>
              <a:gd name="T103" fmla="*/ 260 h 260"/>
              <a:gd name="T104" fmla="*/ 4 w 176"/>
              <a:gd name="T105" fmla="*/ 260 h 260"/>
              <a:gd name="T106" fmla="*/ 4 w 176"/>
              <a:gd name="T107" fmla="*/ 260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6" h="260">
                <a:moveTo>
                  <a:pt x="4" y="260"/>
                </a:moveTo>
                <a:lnTo>
                  <a:pt x="0" y="256"/>
                </a:lnTo>
                <a:lnTo>
                  <a:pt x="0" y="252"/>
                </a:lnTo>
                <a:lnTo>
                  <a:pt x="0" y="248"/>
                </a:lnTo>
                <a:lnTo>
                  <a:pt x="0" y="244"/>
                </a:lnTo>
                <a:lnTo>
                  <a:pt x="4" y="240"/>
                </a:lnTo>
                <a:lnTo>
                  <a:pt x="8" y="232"/>
                </a:lnTo>
                <a:lnTo>
                  <a:pt x="16" y="216"/>
                </a:lnTo>
                <a:lnTo>
                  <a:pt x="28" y="200"/>
                </a:lnTo>
                <a:lnTo>
                  <a:pt x="40" y="180"/>
                </a:lnTo>
                <a:lnTo>
                  <a:pt x="52" y="156"/>
                </a:lnTo>
                <a:lnTo>
                  <a:pt x="64" y="128"/>
                </a:lnTo>
                <a:lnTo>
                  <a:pt x="76" y="104"/>
                </a:lnTo>
                <a:lnTo>
                  <a:pt x="88" y="84"/>
                </a:lnTo>
                <a:lnTo>
                  <a:pt x="96" y="64"/>
                </a:lnTo>
                <a:lnTo>
                  <a:pt x="100" y="60"/>
                </a:lnTo>
                <a:lnTo>
                  <a:pt x="100" y="52"/>
                </a:lnTo>
                <a:lnTo>
                  <a:pt x="100" y="40"/>
                </a:lnTo>
                <a:lnTo>
                  <a:pt x="104" y="32"/>
                </a:lnTo>
                <a:lnTo>
                  <a:pt x="100" y="24"/>
                </a:lnTo>
                <a:lnTo>
                  <a:pt x="100" y="16"/>
                </a:lnTo>
                <a:lnTo>
                  <a:pt x="96" y="12"/>
                </a:lnTo>
                <a:lnTo>
                  <a:pt x="100" y="8"/>
                </a:lnTo>
                <a:lnTo>
                  <a:pt x="104" y="4"/>
                </a:lnTo>
                <a:lnTo>
                  <a:pt x="108" y="0"/>
                </a:lnTo>
                <a:lnTo>
                  <a:pt x="116" y="0"/>
                </a:lnTo>
                <a:lnTo>
                  <a:pt x="128" y="0"/>
                </a:lnTo>
                <a:lnTo>
                  <a:pt x="136" y="4"/>
                </a:lnTo>
                <a:lnTo>
                  <a:pt x="148" y="12"/>
                </a:lnTo>
                <a:lnTo>
                  <a:pt x="156" y="16"/>
                </a:lnTo>
                <a:lnTo>
                  <a:pt x="164" y="24"/>
                </a:lnTo>
                <a:lnTo>
                  <a:pt x="172" y="28"/>
                </a:lnTo>
                <a:lnTo>
                  <a:pt x="172" y="32"/>
                </a:lnTo>
                <a:lnTo>
                  <a:pt x="176" y="36"/>
                </a:lnTo>
                <a:lnTo>
                  <a:pt x="172" y="44"/>
                </a:lnTo>
                <a:lnTo>
                  <a:pt x="164" y="60"/>
                </a:lnTo>
                <a:lnTo>
                  <a:pt x="156" y="76"/>
                </a:lnTo>
                <a:lnTo>
                  <a:pt x="144" y="96"/>
                </a:lnTo>
                <a:lnTo>
                  <a:pt x="132" y="120"/>
                </a:lnTo>
                <a:lnTo>
                  <a:pt x="116" y="140"/>
                </a:lnTo>
                <a:lnTo>
                  <a:pt x="100" y="164"/>
                </a:lnTo>
                <a:lnTo>
                  <a:pt x="84" y="188"/>
                </a:lnTo>
                <a:lnTo>
                  <a:pt x="68" y="208"/>
                </a:lnTo>
                <a:lnTo>
                  <a:pt x="56" y="224"/>
                </a:lnTo>
                <a:lnTo>
                  <a:pt x="40" y="240"/>
                </a:lnTo>
                <a:lnTo>
                  <a:pt x="36" y="244"/>
                </a:lnTo>
                <a:lnTo>
                  <a:pt x="28" y="248"/>
                </a:lnTo>
                <a:lnTo>
                  <a:pt x="24" y="256"/>
                </a:lnTo>
                <a:lnTo>
                  <a:pt x="16" y="256"/>
                </a:lnTo>
                <a:lnTo>
                  <a:pt x="12" y="260"/>
                </a:lnTo>
                <a:lnTo>
                  <a:pt x="8" y="260"/>
                </a:lnTo>
                <a:lnTo>
                  <a:pt x="8" y="260"/>
                </a:lnTo>
                <a:lnTo>
                  <a:pt x="4" y="260"/>
                </a:lnTo>
                <a:lnTo>
                  <a:pt x="4" y="2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619">
            <a:extLst>
              <a:ext uri="{FF2B5EF4-FFF2-40B4-BE49-F238E27FC236}">
                <a16:creationId xmlns:a16="http://schemas.microsoft.com/office/drawing/2014/main" xmlns="" id="{1BDF52A8-B367-4B16-8130-034F362D8C04}"/>
              </a:ext>
            </a:extLst>
          </p:cNvPr>
          <p:cNvSpPr>
            <a:spLocks/>
          </p:cNvSpPr>
          <p:nvPr/>
        </p:nvSpPr>
        <p:spPr bwMode="auto">
          <a:xfrm>
            <a:off x="6362194" y="1333204"/>
            <a:ext cx="855320" cy="332067"/>
          </a:xfrm>
          <a:custGeom>
            <a:avLst/>
            <a:gdLst>
              <a:gd name="T0" fmla="*/ 228 w 228"/>
              <a:gd name="T1" fmla="*/ 24 h 68"/>
              <a:gd name="T2" fmla="*/ 228 w 228"/>
              <a:gd name="T3" fmla="*/ 24 h 68"/>
              <a:gd name="T4" fmla="*/ 224 w 228"/>
              <a:gd name="T5" fmla="*/ 28 h 68"/>
              <a:gd name="T6" fmla="*/ 216 w 228"/>
              <a:gd name="T7" fmla="*/ 32 h 68"/>
              <a:gd name="T8" fmla="*/ 204 w 228"/>
              <a:gd name="T9" fmla="*/ 32 h 68"/>
              <a:gd name="T10" fmla="*/ 192 w 228"/>
              <a:gd name="T11" fmla="*/ 36 h 68"/>
              <a:gd name="T12" fmla="*/ 176 w 228"/>
              <a:gd name="T13" fmla="*/ 40 h 68"/>
              <a:gd name="T14" fmla="*/ 156 w 228"/>
              <a:gd name="T15" fmla="*/ 44 h 68"/>
              <a:gd name="T16" fmla="*/ 136 w 228"/>
              <a:gd name="T17" fmla="*/ 48 h 68"/>
              <a:gd name="T18" fmla="*/ 112 w 228"/>
              <a:gd name="T19" fmla="*/ 52 h 68"/>
              <a:gd name="T20" fmla="*/ 92 w 228"/>
              <a:gd name="T21" fmla="*/ 56 h 68"/>
              <a:gd name="T22" fmla="*/ 72 w 228"/>
              <a:gd name="T23" fmla="*/ 60 h 68"/>
              <a:gd name="T24" fmla="*/ 52 w 228"/>
              <a:gd name="T25" fmla="*/ 64 h 68"/>
              <a:gd name="T26" fmla="*/ 36 w 228"/>
              <a:gd name="T27" fmla="*/ 64 h 68"/>
              <a:gd name="T28" fmla="*/ 20 w 228"/>
              <a:gd name="T29" fmla="*/ 68 h 68"/>
              <a:gd name="T30" fmla="*/ 8 w 228"/>
              <a:gd name="T31" fmla="*/ 68 h 68"/>
              <a:gd name="T32" fmla="*/ 0 w 228"/>
              <a:gd name="T33" fmla="*/ 68 h 68"/>
              <a:gd name="T34" fmla="*/ 0 w 228"/>
              <a:gd name="T35" fmla="*/ 36 h 68"/>
              <a:gd name="T36" fmla="*/ 20 w 228"/>
              <a:gd name="T37" fmla="*/ 36 h 68"/>
              <a:gd name="T38" fmla="*/ 44 w 228"/>
              <a:gd name="T39" fmla="*/ 32 h 68"/>
              <a:gd name="T40" fmla="*/ 72 w 228"/>
              <a:gd name="T41" fmla="*/ 24 h 68"/>
              <a:gd name="T42" fmla="*/ 84 w 228"/>
              <a:gd name="T43" fmla="*/ 20 h 68"/>
              <a:gd name="T44" fmla="*/ 100 w 228"/>
              <a:gd name="T45" fmla="*/ 16 h 68"/>
              <a:gd name="T46" fmla="*/ 116 w 228"/>
              <a:gd name="T47" fmla="*/ 12 h 68"/>
              <a:gd name="T48" fmla="*/ 132 w 228"/>
              <a:gd name="T49" fmla="*/ 8 h 68"/>
              <a:gd name="T50" fmla="*/ 144 w 228"/>
              <a:gd name="T51" fmla="*/ 8 h 68"/>
              <a:gd name="T52" fmla="*/ 152 w 228"/>
              <a:gd name="T53" fmla="*/ 4 h 68"/>
              <a:gd name="T54" fmla="*/ 164 w 228"/>
              <a:gd name="T55" fmla="*/ 0 h 68"/>
              <a:gd name="T56" fmla="*/ 172 w 228"/>
              <a:gd name="T57" fmla="*/ 0 h 68"/>
              <a:gd name="T58" fmla="*/ 176 w 228"/>
              <a:gd name="T59" fmla="*/ 0 h 68"/>
              <a:gd name="T60" fmla="*/ 180 w 228"/>
              <a:gd name="T61" fmla="*/ 0 h 68"/>
              <a:gd name="T62" fmla="*/ 188 w 228"/>
              <a:gd name="T63" fmla="*/ 0 h 68"/>
              <a:gd name="T64" fmla="*/ 192 w 228"/>
              <a:gd name="T65" fmla="*/ 0 h 68"/>
              <a:gd name="T66" fmla="*/ 204 w 228"/>
              <a:gd name="T67" fmla="*/ 4 h 68"/>
              <a:gd name="T68" fmla="*/ 212 w 228"/>
              <a:gd name="T69" fmla="*/ 4 h 68"/>
              <a:gd name="T70" fmla="*/ 220 w 228"/>
              <a:gd name="T71" fmla="*/ 8 h 68"/>
              <a:gd name="T72" fmla="*/ 224 w 228"/>
              <a:gd name="T73" fmla="*/ 12 h 68"/>
              <a:gd name="T74" fmla="*/ 228 w 228"/>
              <a:gd name="T75" fmla="*/ 16 h 68"/>
              <a:gd name="T76" fmla="*/ 228 w 228"/>
              <a:gd name="T77" fmla="*/ 24 h 68"/>
              <a:gd name="T78" fmla="*/ 228 w 228"/>
              <a:gd name="T79" fmla="*/ 2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8" h="68">
                <a:moveTo>
                  <a:pt x="228" y="24"/>
                </a:moveTo>
                <a:lnTo>
                  <a:pt x="228" y="24"/>
                </a:lnTo>
                <a:lnTo>
                  <a:pt x="224" y="28"/>
                </a:lnTo>
                <a:lnTo>
                  <a:pt x="216" y="32"/>
                </a:lnTo>
                <a:lnTo>
                  <a:pt x="204" y="32"/>
                </a:lnTo>
                <a:lnTo>
                  <a:pt x="192" y="36"/>
                </a:lnTo>
                <a:lnTo>
                  <a:pt x="176" y="40"/>
                </a:lnTo>
                <a:lnTo>
                  <a:pt x="156" y="44"/>
                </a:lnTo>
                <a:lnTo>
                  <a:pt x="136" y="48"/>
                </a:lnTo>
                <a:lnTo>
                  <a:pt x="112" y="52"/>
                </a:lnTo>
                <a:lnTo>
                  <a:pt x="92" y="56"/>
                </a:lnTo>
                <a:lnTo>
                  <a:pt x="72" y="60"/>
                </a:lnTo>
                <a:lnTo>
                  <a:pt x="52" y="64"/>
                </a:lnTo>
                <a:lnTo>
                  <a:pt x="36" y="64"/>
                </a:lnTo>
                <a:lnTo>
                  <a:pt x="20" y="68"/>
                </a:lnTo>
                <a:lnTo>
                  <a:pt x="8" y="68"/>
                </a:lnTo>
                <a:lnTo>
                  <a:pt x="0" y="68"/>
                </a:lnTo>
                <a:lnTo>
                  <a:pt x="0" y="36"/>
                </a:lnTo>
                <a:lnTo>
                  <a:pt x="20" y="36"/>
                </a:lnTo>
                <a:lnTo>
                  <a:pt x="44" y="32"/>
                </a:lnTo>
                <a:lnTo>
                  <a:pt x="72" y="24"/>
                </a:lnTo>
                <a:lnTo>
                  <a:pt x="84" y="20"/>
                </a:lnTo>
                <a:lnTo>
                  <a:pt x="100" y="16"/>
                </a:lnTo>
                <a:lnTo>
                  <a:pt x="116" y="12"/>
                </a:lnTo>
                <a:lnTo>
                  <a:pt x="132" y="8"/>
                </a:lnTo>
                <a:lnTo>
                  <a:pt x="144" y="8"/>
                </a:lnTo>
                <a:lnTo>
                  <a:pt x="152" y="4"/>
                </a:lnTo>
                <a:lnTo>
                  <a:pt x="164" y="0"/>
                </a:lnTo>
                <a:lnTo>
                  <a:pt x="172" y="0"/>
                </a:lnTo>
                <a:lnTo>
                  <a:pt x="176" y="0"/>
                </a:lnTo>
                <a:lnTo>
                  <a:pt x="180" y="0"/>
                </a:lnTo>
                <a:lnTo>
                  <a:pt x="188" y="0"/>
                </a:lnTo>
                <a:lnTo>
                  <a:pt x="192" y="0"/>
                </a:lnTo>
                <a:lnTo>
                  <a:pt x="204" y="4"/>
                </a:lnTo>
                <a:lnTo>
                  <a:pt x="212" y="4"/>
                </a:lnTo>
                <a:lnTo>
                  <a:pt x="220" y="8"/>
                </a:lnTo>
                <a:lnTo>
                  <a:pt x="224" y="12"/>
                </a:lnTo>
                <a:lnTo>
                  <a:pt x="228" y="16"/>
                </a:lnTo>
                <a:lnTo>
                  <a:pt x="228" y="24"/>
                </a:lnTo>
                <a:lnTo>
                  <a:pt x="22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620">
            <a:extLst>
              <a:ext uri="{FF2B5EF4-FFF2-40B4-BE49-F238E27FC236}">
                <a16:creationId xmlns:a16="http://schemas.microsoft.com/office/drawing/2014/main" xmlns="" id="{CCEE3F48-AB31-4D74-9F8F-4CC60489C036}"/>
              </a:ext>
            </a:extLst>
          </p:cNvPr>
          <p:cNvSpPr>
            <a:spLocks/>
          </p:cNvSpPr>
          <p:nvPr/>
        </p:nvSpPr>
        <p:spPr bwMode="auto">
          <a:xfrm>
            <a:off x="5867009" y="1489471"/>
            <a:ext cx="1035387" cy="1465000"/>
          </a:xfrm>
          <a:custGeom>
            <a:avLst/>
            <a:gdLst>
              <a:gd name="T0" fmla="*/ 0 w 276"/>
              <a:gd name="T1" fmla="*/ 292 h 300"/>
              <a:gd name="T2" fmla="*/ 4 w 276"/>
              <a:gd name="T3" fmla="*/ 288 h 300"/>
              <a:gd name="T4" fmla="*/ 8 w 276"/>
              <a:gd name="T5" fmla="*/ 288 h 300"/>
              <a:gd name="T6" fmla="*/ 12 w 276"/>
              <a:gd name="T7" fmla="*/ 284 h 300"/>
              <a:gd name="T8" fmla="*/ 16 w 276"/>
              <a:gd name="T9" fmla="*/ 280 h 300"/>
              <a:gd name="T10" fmla="*/ 24 w 276"/>
              <a:gd name="T11" fmla="*/ 276 h 300"/>
              <a:gd name="T12" fmla="*/ 36 w 276"/>
              <a:gd name="T13" fmla="*/ 272 h 300"/>
              <a:gd name="T14" fmla="*/ 44 w 276"/>
              <a:gd name="T15" fmla="*/ 264 h 300"/>
              <a:gd name="T16" fmla="*/ 56 w 276"/>
              <a:gd name="T17" fmla="*/ 260 h 300"/>
              <a:gd name="T18" fmla="*/ 80 w 276"/>
              <a:gd name="T19" fmla="*/ 248 h 300"/>
              <a:gd name="T20" fmla="*/ 104 w 276"/>
              <a:gd name="T21" fmla="*/ 232 h 300"/>
              <a:gd name="T22" fmla="*/ 124 w 276"/>
              <a:gd name="T23" fmla="*/ 216 h 300"/>
              <a:gd name="T24" fmla="*/ 144 w 276"/>
              <a:gd name="T25" fmla="*/ 196 h 300"/>
              <a:gd name="T26" fmla="*/ 160 w 276"/>
              <a:gd name="T27" fmla="*/ 172 h 300"/>
              <a:gd name="T28" fmla="*/ 176 w 276"/>
              <a:gd name="T29" fmla="*/ 148 h 300"/>
              <a:gd name="T30" fmla="*/ 188 w 276"/>
              <a:gd name="T31" fmla="*/ 128 h 300"/>
              <a:gd name="T32" fmla="*/ 196 w 276"/>
              <a:gd name="T33" fmla="*/ 104 h 300"/>
              <a:gd name="T34" fmla="*/ 200 w 276"/>
              <a:gd name="T35" fmla="*/ 80 h 300"/>
              <a:gd name="T36" fmla="*/ 204 w 276"/>
              <a:gd name="T37" fmla="*/ 52 h 300"/>
              <a:gd name="T38" fmla="*/ 208 w 276"/>
              <a:gd name="T39" fmla="*/ 28 h 300"/>
              <a:gd name="T40" fmla="*/ 208 w 276"/>
              <a:gd name="T41" fmla="*/ 0 h 300"/>
              <a:gd name="T42" fmla="*/ 224 w 276"/>
              <a:gd name="T43" fmla="*/ 8 h 300"/>
              <a:gd name="T44" fmla="*/ 236 w 276"/>
              <a:gd name="T45" fmla="*/ 16 h 300"/>
              <a:gd name="T46" fmla="*/ 248 w 276"/>
              <a:gd name="T47" fmla="*/ 20 h 300"/>
              <a:gd name="T48" fmla="*/ 256 w 276"/>
              <a:gd name="T49" fmla="*/ 28 h 300"/>
              <a:gd name="T50" fmla="*/ 264 w 276"/>
              <a:gd name="T51" fmla="*/ 32 h 300"/>
              <a:gd name="T52" fmla="*/ 268 w 276"/>
              <a:gd name="T53" fmla="*/ 36 h 300"/>
              <a:gd name="T54" fmla="*/ 272 w 276"/>
              <a:gd name="T55" fmla="*/ 40 h 300"/>
              <a:gd name="T56" fmla="*/ 272 w 276"/>
              <a:gd name="T57" fmla="*/ 40 h 300"/>
              <a:gd name="T58" fmla="*/ 276 w 276"/>
              <a:gd name="T59" fmla="*/ 44 h 300"/>
              <a:gd name="T60" fmla="*/ 276 w 276"/>
              <a:gd name="T61" fmla="*/ 52 h 300"/>
              <a:gd name="T62" fmla="*/ 272 w 276"/>
              <a:gd name="T63" fmla="*/ 64 h 300"/>
              <a:gd name="T64" fmla="*/ 268 w 276"/>
              <a:gd name="T65" fmla="*/ 76 h 300"/>
              <a:gd name="T66" fmla="*/ 264 w 276"/>
              <a:gd name="T67" fmla="*/ 92 h 300"/>
              <a:gd name="T68" fmla="*/ 256 w 276"/>
              <a:gd name="T69" fmla="*/ 112 h 300"/>
              <a:gd name="T70" fmla="*/ 248 w 276"/>
              <a:gd name="T71" fmla="*/ 132 h 300"/>
              <a:gd name="T72" fmla="*/ 240 w 276"/>
              <a:gd name="T73" fmla="*/ 152 h 300"/>
              <a:gd name="T74" fmla="*/ 228 w 276"/>
              <a:gd name="T75" fmla="*/ 172 h 300"/>
              <a:gd name="T76" fmla="*/ 212 w 276"/>
              <a:gd name="T77" fmla="*/ 192 h 300"/>
              <a:gd name="T78" fmla="*/ 200 w 276"/>
              <a:gd name="T79" fmla="*/ 212 h 300"/>
              <a:gd name="T80" fmla="*/ 180 w 276"/>
              <a:gd name="T81" fmla="*/ 228 h 300"/>
              <a:gd name="T82" fmla="*/ 160 w 276"/>
              <a:gd name="T83" fmla="*/ 244 h 300"/>
              <a:gd name="T84" fmla="*/ 140 w 276"/>
              <a:gd name="T85" fmla="*/ 260 h 300"/>
              <a:gd name="T86" fmla="*/ 116 w 276"/>
              <a:gd name="T87" fmla="*/ 272 h 300"/>
              <a:gd name="T88" fmla="*/ 92 w 276"/>
              <a:gd name="T89" fmla="*/ 280 h 300"/>
              <a:gd name="T90" fmla="*/ 68 w 276"/>
              <a:gd name="T91" fmla="*/ 288 h 300"/>
              <a:gd name="T92" fmla="*/ 52 w 276"/>
              <a:gd name="T93" fmla="*/ 292 h 300"/>
              <a:gd name="T94" fmla="*/ 36 w 276"/>
              <a:gd name="T95" fmla="*/ 296 h 300"/>
              <a:gd name="T96" fmla="*/ 24 w 276"/>
              <a:gd name="T97" fmla="*/ 300 h 300"/>
              <a:gd name="T98" fmla="*/ 12 w 276"/>
              <a:gd name="T99" fmla="*/ 300 h 300"/>
              <a:gd name="T100" fmla="*/ 4 w 276"/>
              <a:gd name="T101" fmla="*/ 300 h 300"/>
              <a:gd name="T102" fmla="*/ 0 w 276"/>
              <a:gd name="T103" fmla="*/ 296 h 300"/>
              <a:gd name="T104" fmla="*/ 0 w 276"/>
              <a:gd name="T105" fmla="*/ 296 h 300"/>
              <a:gd name="T106" fmla="*/ 0 w 276"/>
              <a:gd name="T107" fmla="*/ 292 h 300"/>
              <a:gd name="T108" fmla="*/ 0 w 276"/>
              <a:gd name="T109" fmla="*/ 292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76" h="300">
                <a:moveTo>
                  <a:pt x="0" y="292"/>
                </a:moveTo>
                <a:lnTo>
                  <a:pt x="4" y="288"/>
                </a:lnTo>
                <a:lnTo>
                  <a:pt x="8" y="288"/>
                </a:lnTo>
                <a:lnTo>
                  <a:pt x="12" y="284"/>
                </a:lnTo>
                <a:lnTo>
                  <a:pt x="16" y="280"/>
                </a:lnTo>
                <a:lnTo>
                  <a:pt x="24" y="276"/>
                </a:lnTo>
                <a:lnTo>
                  <a:pt x="36" y="272"/>
                </a:lnTo>
                <a:lnTo>
                  <a:pt x="44" y="264"/>
                </a:lnTo>
                <a:lnTo>
                  <a:pt x="56" y="260"/>
                </a:lnTo>
                <a:lnTo>
                  <a:pt x="80" y="248"/>
                </a:lnTo>
                <a:lnTo>
                  <a:pt x="104" y="232"/>
                </a:lnTo>
                <a:lnTo>
                  <a:pt x="124" y="216"/>
                </a:lnTo>
                <a:lnTo>
                  <a:pt x="144" y="196"/>
                </a:lnTo>
                <a:lnTo>
                  <a:pt x="160" y="172"/>
                </a:lnTo>
                <a:lnTo>
                  <a:pt x="176" y="148"/>
                </a:lnTo>
                <a:lnTo>
                  <a:pt x="188" y="128"/>
                </a:lnTo>
                <a:lnTo>
                  <a:pt x="196" y="104"/>
                </a:lnTo>
                <a:lnTo>
                  <a:pt x="200" y="80"/>
                </a:lnTo>
                <a:lnTo>
                  <a:pt x="204" y="52"/>
                </a:lnTo>
                <a:lnTo>
                  <a:pt x="208" y="28"/>
                </a:lnTo>
                <a:lnTo>
                  <a:pt x="208" y="0"/>
                </a:lnTo>
                <a:lnTo>
                  <a:pt x="224" y="8"/>
                </a:lnTo>
                <a:lnTo>
                  <a:pt x="236" y="16"/>
                </a:lnTo>
                <a:lnTo>
                  <a:pt x="248" y="20"/>
                </a:lnTo>
                <a:lnTo>
                  <a:pt x="256" y="28"/>
                </a:lnTo>
                <a:lnTo>
                  <a:pt x="264" y="32"/>
                </a:lnTo>
                <a:lnTo>
                  <a:pt x="268" y="36"/>
                </a:lnTo>
                <a:lnTo>
                  <a:pt x="272" y="40"/>
                </a:lnTo>
                <a:lnTo>
                  <a:pt x="272" y="40"/>
                </a:lnTo>
                <a:lnTo>
                  <a:pt x="276" y="44"/>
                </a:lnTo>
                <a:lnTo>
                  <a:pt x="276" y="52"/>
                </a:lnTo>
                <a:lnTo>
                  <a:pt x="272" y="64"/>
                </a:lnTo>
                <a:lnTo>
                  <a:pt x="268" y="76"/>
                </a:lnTo>
                <a:lnTo>
                  <a:pt x="264" y="92"/>
                </a:lnTo>
                <a:lnTo>
                  <a:pt x="256" y="112"/>
                </a:lnTo>
                <a:lnTo>
                  <a:pt x="248" y="132"/>
                </a:lnTo>
                <a:lnTo>
                  <a:pt x="240" y="152"/>
                </a:lnTo>
                <a:lnTo>
                  <a:pt x="228" y="172"/>
                </a:lnTo>
                <a:lnTo>
                  <a:pt x="212" y="192"/>
                </a:lnTo>
                <a:lnTo>
                  <a:pt x="200" y="212"/>
                </a:lnTo>
                <a:lnTo>
                  <a:pt x="180" y="228"/>
                </a:lnTo>
                <a:lnTo>
                  <a:pt x="160" y="244"/>
                </a:lnTo>
                <a:lnTo>
                  <a:pt x="140" y="260"/>
                </a:lnTo>
                <a:lnTo>
                  <a:pt x="116" y="272"/>
                </a:lnTo>
                <a:lnTo>
                  <a:pt x="92" y="280"/>
                </a:lnTo>
                <a:lnTo>
                  <a:pt x="68" y="288"/>
                </a:lnTo>
                <a:lnTo>
                  <a:pt x="52" y="292"/>
                </a:lnTo>
                <a:lnTo>
                  <a:pt x="36" y="296"/>
                </a:lnTo>
                <a:lnTo>
                  <a:pt x="24" y="300"/>
                </a:lnTo>
                <a:lnTo>
                  <a:pt x="12" y="300"/>
                </a:lnTo>
                <a:lnTo>
                  <a:pt x="4" y="300"/>
                </a:lnTo>
                <a:lnTo>
                  <a:pt x="0" y="296"/>
                </a:lnTo>
                <a:lnTo>
                  <a:pt x="0" y="296"/>
                </a:lnTo>
                <a:lnTo>
                  <a:pt x="0" y="292"/>
                </a:lnTo>
                <a:lnTo>
                  <a:pt x="0" y="2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621">
            <a:extLst>
              <a:ext uri="{FF2B5EF4-FFF2-40B4-BE49-F238E27FC236}">
                <a16:creationId xmlns:a16="http://schemas.microsoft.com/office/drawing/2014/main" xmlns="" id="{46D2D92A-6890-4A39-B896-623F6AF03A5D}"/>
              </a:ext>
            </a:extLst>
          </p:cNvPr>
          <p:cNvSpPr>
            <a:spLocks/>
          </p:cNvSpPr>
          <p:nvPr/>
        </p:nvSpPr>
        <p:spPr bwMode="auto">
          <a:xfrm>
            <a:off x="6242149" y="1919204"/>
            <a:ext cx="1260471" cy="1093866"/>
          </a:xfrm>
          <a:custGeom>
            <a:avLst/>
            <a:gdLst>
              <a:gd name="T0" fmla="*/ 0 w 336"/>
              <a:gd name="T1" fmla="*/ 0 h 224"/>
              <a:gd name="T2" fmla="*/ 16 w 336"/>
              <a:gd name="T3" fmla="*/ 0 h 224"/>
              <a:gd name="T4" fmla="*/ 28 w 336"/>
              <a:gd name="T5" fmla="*/ 4 h 224"/>
              <a:gd name="T6" fmla="*/ 40 w 336"/>
              <a:gd name="T7" fmla="*/ 8 h 224"/>
              <a:gd name="T8" fmla="*/ 52 w 336"/>
              <a:gd name="T9" fmla="*/ 12 h 224"/>
              <a:gd name="T10" fmla="*/ 56 w 336"/>
              <a:gd name="T11" fmla="*/ 16 h 224"/>
              <a:gd name="T12" fmla="*/ 64 w 336"/>
              <a:gd name="T13" fmla="*/ 24 h 224"/>
              <a:gd name="T14" fmla="*/ 72 w 336"/>
              <a:gd name="T15" fmla="*/ 32 h 224"/>
              <a:gd name="T16" fmla="*/ 80 w 336"/>
              <a:gd name="T17" fmla="*/ 40 h 224"/>
              <a:gd name="T18" fmla="*/ 88 w 336"/>
              <a:gd name="T19" fmla="*/ 48 h 224"/>
              <a:gd name="T20" fmla="*/ 100 w 336"/>
              <a:gd name="T21" fmla="*/ 60 h 224"/>
              <a:gd name="T22" fmla="*/ 112 w 336"/>
              <a:gd name="T23" fmla="*/ 72 h 224"/>
              <a:gd name="T24" fmla="*/ 128 w 336"/>
              <a:gd name="T25" fmla="*/ 84 h 224"/>
              <a:gd name="T26" fmla="*/ 140 w 336"/>
              <a:gd name="T27" fmla="*/ 96 h 224"/>
              <a:gd name="T28" fmla="*/ 156 w 336"/>
              <a:gd name="T29" fmla="*/ 112 h 224"/>
              <a:gd name="T30" fmla="*/ 188 w 336"/>
              <a:gd name="T31" fmla="*/ 132 h 224"/>
              <a:gd name="T32" fmla="*/ 224 w 336"/>
              <a:gd name="T33" fmla="*/ 152 h 224"/>
              <a:gd name="T34" fmla="*/ 260 w 336"/>
              <a:gd name="T35" fmla="*/ 168 h 224"/>
              <a:gd name="T36" fmla="*/ 276 w 336"/>
              <a:gd name="T37" fmla="*/ 176 h 224"/>
              <a:gd name="T38" fmla="*/ 292 w 336"/>
              <a:gd name="T39" fmla="*/ 184 h 224"/>
              <a:gd name="T40" fmla="*/ 304 w 336"/>
              <a:gd name="T41" fmla="*/ 188 h 224"/>
              <a:gd name="T42" fmla="*/ 316 w 336"/>
              <a:gd name="T43" fmla="*/ 196 h 224"/>
              <a:gd name="T44" fmla="*/ 324 w 336"/>
              <a:gd name="T45" fmla="*/ 200 h 224"/>
              <a:gd name="T46" fmla="*/ 328 w 336"/>
              <a:gd name="T47" fmla="*/ 200 h 224"/>
              <a:gd name="T48" fmla="*/ 332 w 336"/>
              <a:gd name="T49" fmla="*/ 204 h 224"/>
              <a:gd name="T50" fmla="*/ 336 w 336"/>
              <a:gd name="T51" fmla="*/ 208 h 224"/>
              <a:gd name="T52" fmla="*/ 336 w 336"/>
              <a:gd name="T53" fmla="*/ 208 h 224"/>
              <a:gd name="T54" fmla="*/ 332 w 336"/>
              <a:gd name="T55" fmla="*/ 212 h 224"/>
              <a:gd name="T56" fmla="*/ 332 w 336"/>
              <a:gd name="T57" fmla="*/ 212 h 224"/>
              <a:gd name="T58" fmla="*/ 324 w 336"/>
              <a:gd name="T59" fmla="*/ 216 h 224"/>
              <a:gd name="T60" fmla="*/ 320 w 336"/>
              <a:gd name="T61" fmla="*/ 216 h 224"/>
              <a:gd name="T62" fmla="*/ 312 w 336"/>
              <a:gd name="T63" fmla="*/ 216 h 224"/>
              <a:gd name="T64" fmla="*/ 304 w 336"/>
              <a:gd name="T65" fmla="*/ 220 h 224"/>
              <a:gd name="T66" fmla="*/ 292 w 336"/>
              <a:gd name="T67" fmla="*/ 220 h 224"/>
              <a:gd name="T68" fmla="*/ 268 w 336"/>
              <a:gd name="T69" fmla="*/ 220 h 224"/>
              <a:gd name="T70" fmla="*/ 248 w 336"/>
              <a:gd name="T71" fmla="*/ 224 h 224"/>
              <a:gd name="T72" fmla="*/ 232 w 336"/>
              <a:gd name="T73" fmla="*/ 224 h 224"/>
              <a:gd name="T74" fmla="*/ 220 w 336"/>
              <a:gd name="T75" fmla="*/ 224 h 224"/>
              <a:gd name="T76" fmla="*/ 208 w 336"/>
              <a:gd name="T77" fmla="*/ 220 h 224"/>
              <a:gd name="T78" fmla="*/ 200 w 336"/>
              <a:gd name="T79" fmla="*/ 216 h 224"/>
              <a:gd name="T80" fmla="*/ 192 w 336"/>
              <a:gd name="T81" fmla="*/ 212 h 224"/>
              <a:gd name="T82" fmla="*/ 184 w 336"/>
              <a:gd name="T83" fmla="*/ 208 h 224"/>
              <a:gd name="T84" fmla="*/ 180 w 336"/>
              <a:gd name="T85" fmla="*/ 204 h 224"/>
              <a:gd name="T86" fmla="*/ 176 w 336"/>
              <a:gd name="T87" fmla="*/ 200 h 224"/>
              <a:gd name="T88" fmla="*/ 172 w 336"/>
              <a:gd name="T89" fmla="*/ 196 h 224"/>
              <a:gd name="T90" fmla="*/ 164 w 336"/>
              <a:gd name="T91" fmla="*/ 188 h 224"/>
              <a:gd name="T92" fmla="*/ 156 w 336"/>
              <a:gd name="T93" fmla="*/ 180 h 224"/>
              <a:gd name="T94" fmla="*/ 148 w 336"/>
              <a:gd name="T95" fmla="*/ 172 h 224"/>
              <a:gd name="T96" fmla="*/ 140 w 336"/>
              <a:gd name="T97" fmla="*/ 160 h 224"/>
              <a:gd name="T98" fmla="*/ 128 w 336"/>
              <a:gd name="T99" fmla="*/ 148 h 224"/>
              <a:gd name="T100" fmla="*/ 116 w 336"/>
              <a:gd name="T101" fmla="*/ 136 h 224"/>
              <a:gd name="T102" fmla="*/ 100 w 336"/>
              <a:gd name="T103" fmla="*/ 120 h 224"/>
              <a:gd name="T104" fmla="*/ 88 w 336"/>
              <a:gd name="T105" fmla="*/ 104 h 224"/>
              <a:gd name="T106" fmla="*/ 72 w 336"/>
              <a:gd name="T107" fmla="*/ 84 h 224"/>
              <a:gd name="T108" fmla="*/ 56 w 336"/>
              <a:gd name="T109" fmla="*/ 68 h 224"/>
              <a:gd name="T110" fmla="*/ 36 w 336"/>
              <a:gd name="T111" fmla="*/ 44 h 224"/>
              <a:gd name="T112" fmla="*/ 20 w 336"/>
              <a:gd name="T113" fmla="*/ 24 h 224"/>
              <a:gd name="T114" fmla="*/ 0 w 336"/>
              <a:gd name="T115" fmla="*/ 0 h 224"/>
              <a:gd name="T116" fmla="*/ 0 w 336"/>
              <a:gd name="T117" fmla="*/ 0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36" h="224">
                <a:moveTo>
                  <a:pt x="0" y="0"/>
                </a:moveTo>
                <a:lnTo>
                  <a:pt x="16" y="0"/>
                </a:lnTo>
                <a:lnTo>
                  <a:pt x="28" y="4"/>
                </a:lnTo>
                <a:lnTo>
                  <a:pt x="40" y="8"/>
                </a:lnTo>
                <a:lnTo>
                  <a:pt x="52" y="12"/>
                </a:lnTo>
                <a:lnTo>
                  <a:pt x="56" y="16"/>
                </a:lnTo>
                <a:lnTo>
                  <a:pt x="64" y="24"/>
                </a:lnTo>
                <a:lnTo>
                  <a:pt x="72" y="32"/>
                </a:lnTo>
                <a:lnTo>
                  <a:pt x="80" y="40"/>
                </a:lnTo>
                <a:lnTo>
                  <a:pt x="88" y="48"/>
                </a:lnTo>
                <a:lnTo>
                  <a:pt x="100" y="60"/>
                </a:lnTo>
                <a:lnTo>
                  <a:pt x="112" y="72"/>
                </a:lnTo>
                <a:lnTo>
                  <a:pt x="128" y="84"/>
                </a:lnTo>
                <a:lnTo>
                  <a:pt x="140" y="96"/>
                </a:lnTo>
                <a:lnTo>
                  <a:pt x="156" y="112"/>
                </a:lnTo>
                <a:lnTo>
                  <a:pt x="188" y="132"/>
                </a:lnTo>
                <a:lnTo>
                  <a:pt x="224" y="152"/>
                </a:lnTo>
                <a:lnTo>
                  <a:pt x="260" y="168"/>
                </a:lnTo>
                <a:lnTo>
                  <a:pt x="276" y="176"/>
                </a:lnTo>
                <a:lnTo>
                  <a:pt x="292" y="184"/>
                </a:lnTo>
                <a:lnTo>
                  <a:pt x="304" y="188"/>
                </a:lnTo>
                <a:lnTo>
                  <a:pt x="316" y="196"/>
                </a:lnTo>
                <a:lnTo>
                  <a:pt x="324" y="200"/>
                </a:lnTo>
                <a:lnTo>
                  <a:pt x="328" y="200"/>
                </a:lnTo>
                <a:lnTo>
                  <a:pt x="332" y="204"/>
                </a:lnTo>
                <a:lnTo>
                  <a:pt x="336" y="208"/>
                </a:lnTo>
                <a:lnTo>
                  <a:pt x="336" y="208"/>
                </a:lnTo>
                <a:lnTo>
                  <a:pt x="332" y="212"/>
                </a:lnTo>
                <a:lnTo>
                  <a:pt x="332" y="212"/>
                </a:lnTo>
                <a:lnTo>
                  <a:pt x="324" y="216"/>
                </a:lnTo>
                <a:lnTo>
                  <a:pt x="320" y="216"/>
                </a:lnTo>
                <a:lnTo>
                  <a:pt x="312" y="216"/>
                </a:lnTo>
                <a:lnTo>
                  <a:pt x="304" y="220"/>
                </a:lnTo>
                <a:lnTo>
                  <a:pt x="292" y="220"/>
                </a:lnTo>
                <a:lnTo>
                  <a:pt x="268" y="220"/>
                </a:lnTo>
                <a:lnTo>
                  <a:pt x="248" y="224"/>
                </a:lnTo>
                <a:lnTo>
                  <a:pt x="232" y="224"/>
                </a:lnTo>
                <a:lnTo>
                  <a:pt x="220" y="224"/>
                </a:lnTo>
                <a:lnTo>
                  <a:pt x="208" y="220"/>
                </a:lnTo>
                <a:lnTo>
                  <a:pt x="200" y="216"/>
                </a:lnTo>
                <a:lnTo>
                  <a:pt x="192" y="212"/>
                </a:lnTo>
                <a:lnTo>
                  <a:pt x="184" y="208"/>
                </a:lnTo>
                <a:lnTo>
                  <a:pt x="180" y="204"/>
                </a:lnTo>
                <a:lnTo>
                  <a:pt x="176" y="200"/>
                </a:lnTo>
                <a:lnTo>
                  <a:pt x="172" y="196"/>
                </a:lnTo>
                <a:lnTo>
                  <a:pt x="164" y="188"/>
                </a:lnTo>
                <a:lnTo>
                  <a:pt x="156" y="180"/>
                </a:lnTo>
                <a:lnTo>
                  <a:pt x="148" y="172"/>
                </a:lnTo>
                <a:lnTo>
                  <a:pt x="140" y="160"/>
                </a:lnTo>
                <a:lnTo>
                  <a:pt x="128" y="148"/>
                </a:lnTo>
                <a:lnTo>
                  <a:pt x="116" y="136"/>
                </a:lnTo>
                <a:lnTo>
                  <a:pt x="100" y="120"/>
                </a:lnTo>
                <a:lnTo>
                  <a:pt x="88" y="104"/>
                </a:lnTo>
                <a:lnTo>
                  <a:pt x="72" y="84"/>
                </a:lnTo>
                <a:lnTo>
                  <a:pt x="56" y="68"/>
                </a:lnTo>
                <a:lnTo>
                  <a:pt x="36" y="44"/>
                </a:lnTo>
                <a:lnTo>
                  <a:pt x="20" y="2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314">
            <a:extLst>
              <a:ext uri="{FF2B5EF4-FFF2-40B4-BE49-F238E27FC236}">
                <a16:creationId xmlns:a16="http://schemas.microsoft.com/office/drawing/2014/main" xmlns="" id="{D805E618-571A-4EEE-B565-17819D92EFAF}"/>
              </a:ext>
            </a:extLst>
          </p:cNvPr>
          <p:cNvSpPr>
            <a:spLocks/>
          </p:cNvSpPr>
          <p:nvPr/>
        </p:nvSpPr>
        <p:spPr bwMode="auto">
          <a:xfrm>
            <a:off x="8723734" y="899059"/>
            <a:ext cx="420241" cy="369077"/>
          </a:xfrm>
          <a:custGeom>
            <a:avLst/>
            <a:gdLst>
              <a:gd name="T0" fmla="*/ 56 w 116"/>
              <a:gd name="T1" fmla="*/ 8 h 76"/>
              <a:gd name="T2" fmla="*/ 68 w 116"/>
              <a:gd name="T3" fmla="*/ 8 h 76"/>
              <a:gd name="T4" fmla="*/ 80 w 116"/>
              <a:gd name="T5" fmla="*/ 12 h 76"/>
              <a:gd name="T6" fmla="*/ 92 w 116"/>
              <a:gd name="T7" fmla="*/ 20 h 76"/>
              <a:gd name="T8" fmla="*/ 100 w 116"/>
              <a:gd name="T9" fmla="*/ 24 h 76"/>
              <a:gd name="T10" fmla="*/ 108 w 116"/>
              <a:gd name="T11" fmla="*/ 28 h 76"/>
              <a:gd name="T12" fmla="*/ 112 w 116"/>
              <a:gd name="T13" fmla="*/ 32 h 76"/>
              <a:gd name="T14" fmla="*/ 112 w 116"/>
              <a:gd name="T15" fmla="*/ 36 h 76"/>
              <a:gd name="T16" fmla="*/ 116 w 116"/>
              <a:gd name="T17" fmla="*/ 40 h 76"/>
              <a:gd name="T18" fmla="*/ 116 w 116"/>
              <a:gd name="T19" fmla="*/ 48 h 76"/>
              <a:gd name="T20" fmla="*/ 112 w 116"/>
              <a:gd name="T21" fmla="*/ 56 h 76"/>
              <a:gd name="T22" fmla="*/ 108 w 116"/>
              <a:gd name="T23" fmla="*/ 64 h 76"/>
              <a:gd name="T24" fmla="*/ 104 w 116"/>
              <a:gd name="T25" fmla="*/ 72 h 76"/>
              <a:gd name="T26" fmla="*/ 100 w 116"/>
              <a:gd name="T27" fmla="*/ 76 h 76"/>
              <a:gd name="T28" fmla="*/ 92 w 116"/>
              <a:gd name="T29" fmla="*/ 76 h 76"/>
              <a:gd name="T30" fmla="*/ 84 w 116"/>
              <a:gd name="T31" fmla="*/ 76 h 76"/>
              <a:gd name="T32" fmla="*/ 80 w 116"/>
              <a:gd name="T33" fmla="*/ 72 h 76"/>
              <a:gd name="T34" fmla="*/ 72 w 116"/>
              <a:gd name="T35" fmla="*/ 68 h 76"/>
              <a:gd name="T36" fmla="*/ 60 w 116"/>
              <a:gd name="T37" fmla="*/ 64 h 76"/>
              <a:gd name="T38" fmla="*/ 56 w 116"/>
              <a:gd name="T39" fmla="*/ 60 h 76"/>
              <a:gd name="T40" fmla="*/ 48 w 116"/>
              <a:gd name="T41" fmla="*/ 56 h 76"/>
              <a:gd name="T42" fmla="*/ 40 w 116"/>
              <a:gd name="T43" fmla="*/ 52 h 76"/>
              <a:gd name="T44" fmla="*/ 32 w 116"/>
              <a:gd name="T45" fmla="*/ 44 h 76"/>
              <a:gd name="T46" fmla="*/ 24 w 116"/>
              <a:gd name="T47" fmla="*/ 32 h 76"/>
              <a:gd name="T48" fmla="*/ 16 w 116"/>
              <a:gd name="T49" fmla="*/ 24 h 76"/>
              <a:gd name="T50" fmla="*/ 8 w 116"/>
              <a:gd name="T51" fmla="*/ 12 h 76"/>
              <a:gd name="T52" fmla="*/ 0 w 116"/>
              <a:gd name="T53" fmla="*/ 0 h 76"/>
              <a:gd name="T54" fmla="*/ 28 w 116"/>
              <a:gd name="T55" fmla="*/ 0 h 76"/>
              <a:gd name="T56" fmla="*/ 56 w 116"/>
              <a:gd name="T57" fmla="*/ 8 h 76"/>
              <a:gd name="T58" fmla="*/ 56 w 116"/>
              <a:gd name="T59" fmla="*/ 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6" h="76">
                <a:moveTo>
                  <a:pt x="56" y="8"/>
                </a:moveTo>
                <a:lnTo>
                  <a:pt x="68" y="8"/>
                </a:lnTo>
                <a:lnTo>
                  <a:pt x="80" y="12"/>
                </a:lnTo>
                <a:lnTo>
                  <a:pt x="92" y="20"/>
                </a:lnTo>
                <a:lnTo>
                  <a:pt x="100" y="24"/>
                </a:lnTo>
                <a:lnTo>
                  <a:pt x="108" y="28"/>
                </a:lnTo>
                <a:lnTo>
                  <a:pt x="112" y="32"/>
                </a:lnTo>
                <a:lnTo>
                  <a:pt x="112" y="36"/>
                </a:lnTo>
                <a:lnTo>
                  <a:pt x="116" y="40"/>
                </a:lnTo>
                <a:lnTo>
                  <a:pt x="116" y="48"/>
                </a:lnTo>
                <a:lnTo>
                  <a:pt x="112" y="56"/>
                </a:lnTo>
                <a:lnTo>
                  <a:pt x="108" y="64"/>
                </a:lnTo>
                <a:lnTo>
                  <a:pt x="104" y="72"/>
                </a:lnTo>
                <a:lnTo>
                  <a:pt x="100" y="76"/>
                </a:lnTo>
                <a:lnTo>
                  <a:pt x="92" y="76"/>
                </a:lnTo>
                <a:lnTo>
                  <a:pt x="84" y="76"/>
                </a:lnTo>
                <a:lnTo>
                  <a:pt x="80" y="72"/>
                </a:lnTo>
                <a:lnTo>
                  <a:pt x="72" y="68"/>
                </a:lnTo>
                <a:lnTo>
                  <a:pt x="60" y="64"/>
                </a:lnTo>
                <a:lnTo>
                  <a:pt x="56" y="60"/>
                </a:lnTo>
                <a:lnTo>
                  <a:pt x="48" y="56"/>
                </a:lnTo>
                <a:lnTo>
                  <a:pt x="40" y="52"/>
                </a:lnTo>
                <a:lnTo>
                  <a:pt x="32" y="44"/>
                </a:lnTo>
                <a:lnTo>
                  <a:pt x="24" y="32"/>
                </a:lnTo>
                <a:lnTo>
                  <a:pt x="16" y="24"/>
                </a:lnTo>
                <a:lnTo>
                  <a:pt x="8" y="12"/>
                </a:lnTo>
                <a:lnTo>
                  <a:pt x="0" y="0"/>
                </a:lnTo>
                <a:lnTo>
                  <a:pt x="28" y="0"/>
                </a:lnTo>
                <a:lnTo>
                  <a:pt x="56" y="8"/>
                </a:lnTo>
                <a:lnTo>
                  <a:pt x="56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316">
            <a:extLst>
              <a:ext uri="{FF2B5EF4-FFF2-40B4-BE49-F238E27FC236}">
                <a16:creationId xmlns:a16="http://schemas.microsoft.com/office/drawing/2014/main" xmlns="" id="{5AA67A2B-C3BD-4E2A-BD0E-8A4E6EDE3EF3}"/>
              </a:ext>
            </a:extLst>
          </p:cNvPr>
          <p:cNvSpPr>
            <a:spLocks/>
          </p:cNvSpPr>
          <p:nvPr/>
        </p:nvSpPr>
        <p:spPr bwMode="auto">
          <a:xfrm>
            <a:off x="9404814" y="568832"/>
            <a:ext cx="521678" cy="660454"/>
          </a:xfrm>
          <a:custGeom>
            <a:avLst/>
            <a:gdLst>
              <a:gd name="T0" fmla="*/ 144 w 144"/>
              <a:gd name="T1" fmla="*/ 32 h 136"/>
              <a:gd name="T2" fmla="*/ 144 w 144"/>
              <a:gd name="T3" fmla="*/ 36 h 136"/>
              <a:gd name="T4" fmla="*/ 140 w 144"/>
              <a:gd name="T5" fmla="*/ 40 h 136"/>
              <a:gd name="T6" fmla="*/ 136 w 144"/>
              <a:gd name="T7" fmla="*/ 48 h 136"/>
              <a:gd name="T8" fmla="*/ 132 w 144"/>
              <a:gd name="T9" fmla="*/ 52 h 136"/>
              <a:gd name="T10" fmla="*/ 124 w 144"/>
              <a:gd name="T11" fmla="*/ 60 h 136"/>
              <a:gd name="T12" fmla="*/ 116 w 144"/>
              <a:gd name="T13" fmla="*/ 68 h 136"/>
              <a:gd name="T14" fmla="*/ 104 w 144"/>
              <a:gd name="T15" fmla="*/ 80 h 136"/>
              <a:gd name="T16" fmla="*/ 92 w 144"/>
              <a:gd name="T17" fmla="*/ 88 h 136"/>
              <a:gd name="T18" fmla="*/ 80 w 144"/>
              <a:gd name="T19" fmla="*/ 100 h 136"/>
              <a:gd name="T20" fmla="*/ 68 w 144"/>
              <a:gd name="T21" fmla="*/ 108 h 136"/>
              <a:gd name="T22" fmla="*/ 56 w 144"/>
              <a:gd name="T23" fmla="*/ 116 h 136"/>
              <a:gd name="T24" fmla="*/ 44 w 144"/>
              <a:gd name="T25" fmla="*/ 124 h 136"/>
              <a:gd name="T26" fmla="*/ 32 w 144"/>
              <a:gd name="T27" fmla="*/ 128 h 136"/>
              <a:gd name="T28" fmla="*/ 20 w 144"/>
              <a:gd name="T29" fmla="*/ 132 h 136"/>
              <a:gd name="T30" fmla="*/ 12 w 144"/>
              <a:gd name="T31" fmla="*/ 136 h 136"/>
              <a:gd name="T32" fmla="*/ 0 w 144"/>
              <a:gd name="T33" fmla="*/ 136 h 136"/>
              <a:gd name="T34" fmla="*/ 16 w 144"/>
              <a:gd name="T35" fmla="*/ 116 h 136"/>
              <a:gd name="T36" fmla="*/ 28 w 144"/>
              <a:gd name="T37" fmla="*/ 104 h 136"/>
              <a:gd name="T38" fmla="*/ 36 w 144"/>
              <a:gd name="T39" fmla="*/ 88 h 136"/>
              <a:gd name="T40" fmla="*/ 44 w 144"/>
              <a:gd name="T41" fmla="*/ 76 h 136"/>
              <a:gd name="T42" fmla="*/ 52 w 144"/>
              <a:gd name="T43" fmla="*/ 68 h 136"/>
              <a:gd name="T44" fmla="*/ 60 w 144"/>
              <a:gd name="T45" fmla="*/ 60 h 136"/>
              <a:gd name="T46" fmla="*/ 64 w 144"/>
              <a:gd name="T47" fmla="*/ 52 h 136"/>
              <a:gd name="T48" fmla="*/ 64 w 144"/>
              <a:gd name="T49" fmla="*/ 48 h 136"/>
              <a:gd name="T50" fmla="*/ 68 w 144"/>
              <a:gd name="T51" fmla="*/ 40 h 136"/>
              <a:gd name="T52" fmla="*/ 72 w 144"/>
              <a:gd name="T53" fmla="*/ 32 h 136"/>
              <a:gd name="T54" fmla="*/ 68 w 144"/>
              <a:gd name="T55" fmla="*/ 28 h 136"/>
              <a:gd name="T56" fmla="*/ 68 w 144"/>
              <a:gd name="T57" fmla="*/ 20 h 136"/>
              <a:gd name="T58" fmla="*/ 68 w 144"/>
              <a:gd name="T59" fmla="*/ 20 h 136"/>
              <a:gd name="T60" fmla="*/ 68 w 144"/>
              <a:gd name="T61" fmla="*/ 16 h 136"/>
              <a:gd name="T62" fmla="*/ 68 w 144"/>
              <a:gd name="T63" fmla="*/ 12 h 136"/>
              <a:gd name="T64" fmla="*/ 68 w 144"/>
              <a:gd name="T65" fmla="*/ 4 h 136"/>
              <a:gd name="T66" fmla="*/ 72 w 144"/>
              <a:gd name="T67" fmla="*/ 0 h 136"/>
              <a:gd name="T68" fmla="*/ 76 w 144"/>
              <a:gd name="T69" fmla="*/ 0 h 136"/>
              <a:gd name="T70" fmla="*/ 88 w 144"/>
              <a:gd name="T71" fmla="*/ 0 h 136"/>
              <a:gd name="T72" fmla="*/ 96 w 144"/>
              <a:gd name="T73" fmla="*/ 4 h 136"/>
              <a:gd name="T74" fmla="*/ 108 w 144"/>
              <a:gd name="T75" fmla="*/ 8 h 136"/>
              <a:gd name="T76" fmla="*/ 120 w 144"/>
              <a:gd name="T77" fmla="*/ 12 h 136"/>
              <a:gd name="T78" fmla="*/ 128 w 144"/>
              <a:gd name="T79" fmla="*/ 12 h 136"/>
              <a:gd name="T80" fmla="*/ 136 w 144"/>
              <a:gd name="T81" fmla="*/ 16 h 136"/>
              <a:gd name="T82" fmla="*/ 140 w 144"/>
              <a:gd name="T83" fmla="*/ 20 h 136"/>
              <a:gd name="T84" fmla="*/ 144 w 144"/>
              <a:gd name="T85" fmla="*/ 24 h 136"/>
              <a:gd name="T86" fmla="*/ 144 w 144"/>
              <a:gd name="T87" fmla="*/ 28 h 136"/>
              <a:gd name="T88" fmla="*/ 144 w 144"/>
              <a:gd name="T89" fmla="*/ 32 h 136"/>
              <a:gd name="T90" fmla="*/ 144 w 144"/>
              <a:gd name="T91" fmla="*/ 32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4" h="136">
                <a:moveTo>
                  <a:pt x="144" y="32"/>
                </a:moveTo>
                <a:lnTo>
                  <a:pt x="144" y="36"/>
                </a:lnTo>
                <a:lnTo>
                  <a:pt x="140" y="40"/>
                </a:lnTo>
                <a:lnTo>
                  <a:pt x="136" y="48"/>
                </a:lnTo>
                <a:lnTo>
                  <a:pt x="132" y="52"/>
                </a:lnTo>
                <a:lnTo>
                  <a:pt x="124" y="60"/>
                </a:lnTo>
                <a:lnTo>
                  <a:pt x="116" y="68"/>
                </a:lnTo>
                <a:lnTo>
                  <a:pt x="104" y="80"/>
                </a:lnTo>
                <a:lnTo>
                  <a:pt x="92" y="88"/>
                </a:lnTo>
                <a:lnTo>
                  <a:pt x="80" y="100"/>
                </a:lnTo>
                <a:lnTo>
                  <a:pt x="68" y="108"/>
                </a:lnTo>
                <a:lnTo>
                  <a:pt x="56" y="116"/>
                </a:lnTo>
                <a:lnTo>
                  <a:pt x="44" y="124"/>
                </a:lnTo>
                <a:lnTo>
                  <a:pt x="32" y="128"/>
                </a:lnTo>
                <a:lnTo>
                  <a:pt x="20" y="132"/>
                </a:lnTo>
                <a:lnTo>
                  <a:pt x="12" y="136"/>
                </a:lnTo>
                <a:lnTo>
                  <a:pt x="0" y="136"/>
                </a:lnTo>
                <a:lnTo>
                  <a:pt x="16" y="116"/>
                </a:lnTo>
                <a:lnTo>
                  <a:pt x="28" y="104"/>
                </a:lnTo>
                <a:lnTo>
                  <a:pt x="36" y="88"/>
                </a:lnTo>
                <a:lnTo>
                  <a:pt x="44" y="76"/>
                </a:lnTo>
                <a:lnTo>
                  <a:pt x="52" y="68"/>
                </a:lnTo>
                <a:lnTo>
                  <a:pt x="60" y="60"/>
                </a:lnTo>
                <a:lnTo>
                  <a:pt x="64" y="52"/>
                </a:lnTo>
                <a:lnTo>
                  <a:pt x="64" y="48"/>
                </a:lnTo>
                <a:lnTo>
                  <a:pt x="68" y="40"/>
                </a:lnTo>
                <a:lnTo>
                  <a:pt x="72" y="32"/>
                </a:lnTo>
                <a:lnTo>
                  <a:pt x="68" y="28"/>
                </a:lnTo>
                <a:lnTo>
                  <a:pt x="68" y="20"/>
                </a:lnTo>
                <a:lnTo>
                  <a:pt x="68" y="20"/>
                </a:lnTo>
                <a:lnTo>
                  <a:pt x="68" y="16"/>
                </a:lnTo>
                <a:lnTo>
                  <a:pt x="68" y="12"/>
                </a:lnTo>
                <a:lnTo>
                  <a:pt x="68" y="4"/>
                </a:lnTo>
                <a:lnTo>
                  <a:pt x="72" y="0"/>
                </a:lnTo>
                <a:lnTo>
                  <a:pt x="76" y="0"/>
                </a:lnTo>
                <a:lnTo>
                  <a:pt x="88" y="0"/>
                </a:lnTo>
                <a:lnTo>
                  <a:pt x="96" y="4"/>
                </a:lnTo>
                <a:lnTo>
                  <a:pt x="108" y="8"/>
                </a:lnTo>
                <a:lnTo>
                  <a:pt x="120" y="12"/>
                </a:lnTo>
                <a:lnTo>
                  <a:pt x="128" y="12"/>
                </a:lnTo>
                <a:lnTo>
                  <a:pt x="136" y="16"/>
                </a:lnTo>
                <a:lnTo>
                  <a:pt x="140" y="20"/>
                </a:lnTo>
                <a:lnTo>
                  <a:pt x="144" y="24"/>
                </a:lnTo>
                <a:lnTo>
                  <a:pt x="144" y="28"/>
                </a:lnTo>
                <a:lnTo>
                  <a:pt x="144" y="32"/>
                </a:lnTo>
                <a:lnTo>
                  <a:pt x="144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317">
            <a:extLst>
              <a:ext uri="{FF2B5EF4-FFF2-40B4-BE49-F238E27FC236}">
                <a16:creationId xmlns:a16="http://schemas.microsoft.com/office/drawing/2014/main" xmlns="" id="{48D20C1F-AEFC-44B1-A311-F82908A267F3}"/>
              </a:ext>
            </a:extLst>
          </p:cNvPr>
          <p:cNvSpPr>
            <a:spLocks/>
          </p:cNvSpPr>
          <p:nvPr/>
        </p:nvSpPr>
        <p:spPr bwMode="auto">
          <a:xfrm>
            <a:off x="9346850" y="1073885"/>
            <a:ext cx="217366" cy="1010107"/>
          </a:xfrm>
          <a:custGeom>
            <a:avLst/>
            <a:gdLst>
              <a:gd name="T0" fmla="*/ 4 w 60"/>
              <a:gd name="T1" fmla="*/ 28 h 208"/>
              <a:gd name="T2" fmla="*/ 0 w 60"/>
              <a:gd name="T3" fmla="*/ 20 h 208"/>
              <a:gd name="T4" fmla="*/ 0 w 60"/>
              <a:gd name="T5" fmla="*/ 16 h 208"/>
              <a:gd name="T6" fmla="*/ 0 w 60"/>
              <a:gd name="T7" fmla="*/ 12 h 208"/>
              <a:gd name="T8" fmla="*/ 0 w 60"/>
              <a:gd name="T9" fmla="*/ 4 h 208"/>
              <a:gd name="T10" fmla="*/ 0 w 60"/>
              <a:gd name="T11" fmla="*/ 4 h 208"/>
              <a:gd name="T12" fmla="*/ 4 w 60"/>
              <a:gd name="T13" fmla="*/ 4 h 208"/>
              <a:gd name="T14" fmla="*/ 8 w 60"/>
              <a:gd name="T15" fmla="*/ 0 h 208"/>
              <a:gd name="T16" fmla="*/ 16 w 60"/>
              <a:gd name="T17" fmla="*/ 0 h 208"/>
              <a:gd name="T18" fmla="*/ 24 w 60"/>
              <a:gd name="T19" fmla="*/ 4 h 208"/>
              <a:gd name="T20" fmla="*/ 32 w 60"/>
              <a:gd name="T21" fmla="*/ 4 h 208"/>
              <a:gd name="T22" fmla="*/ 44 w 60"/>
              <a:gd name="T23" fmla="*/ 4 h 208"/>
              <a:gd name="T24" fmla="*/ 60 w 60"/>
              <a:gd name="T25" fmla="*/ 8 h 208"/>
              <a:gd name="T26" fmla="*/ 60 w 60"/>
              <a:gd name="T27" fmla="*/ 208 h 208"/>
              <a:gd name="T28" fmla="*/ 16 w 60"/>
              <a:gd name="T29" fmla="*/ 208 h 208"/>
              <a:gd name="T30" fmla="*/ 16 w 60"/>
              <a:gd name="T31" fmla="*/ 184 h 208"/>
              <a:gd name="T32" fmla="*/ 16 w 60"/>
              <a:gd name="T33" fmla="*/ 160 h 208"/>
              <a:gd name="T34" fmla="*/ 16 w 60"/>
              <a:gd name="T35" fmla="*/ 144 h 208"/>
              <a:gd name="T36" fmla="*/ 16 w 60"/>
              <a:gd name="T37" fmla="*/ 124 h 208"/>
              <a:gd name="T38" fmla="*/ 16 w 60"/>
              <a:gd name="T39" fmla="*/ 108 h 208"/>
              <a:gd name="T40" fmla="*/ 16 w 60"/>
              <a:gd name="T41" fmla="*/ 96 h 208"/>
              <a:gd name="T42" fmla="*/ 16 w 60"/>
              <a:gd name="T43" fmla="*/ 84 h 208"/>
              <a:gd name="T44" fmla="*/ 16 w 60"/>
              <a:gd name="T45" fmla="*/ 72 h 208"/>
              <a:gd name="T46" fmla="*/ 12 w 60"/>
              <a:gd name="T47" fmla="*/ 64 h 208"/>
              <a:gd name="T48" fmla="*/ 12 w 60"/>
              <a:gd name="T49" fmla="*/ 56 h 208"/>
              <a:gd name="T50" fmla="*/ 8 w 60"/>
              <a:gd name="T51" fmla="*/ 44 h 208"/>
              <a:gd name="T52" fmla="*/ 8 w 60"/>
              <a:gd name="T53" fmla="*/ 32 h 208"/>
              <a:gd name="T54" fmla="*/ 4 w 60"/>
              <a:gd name="T55" fmla="*/ 28 h 208"/>
              <a:gd name="T56" fmla="*/ 4 w 60"/>
              <a:gd name="T57" fmla="*/ 2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0" h="208">
                <a:moveTo>
                  <a:pt x="4" y="28"/>
                </a:move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4"/>
                </a:lnTo>
                <a:lnTo>
                  <a:pt x="32" y="4"/>
                </a:lnTo>
                <a:lnTo>
                  <a:pt x="44" y="4"/>
                </a:lnTo>
                <a:lnTo>
                  <a:pt x="60" y="8"/>
                </a:lnTo>
                <a:lnTo>
                  <a:pt x="60" y="208"/>
                </a:lnTo>
                <a:lnTo>
                  <a:pt x="16" y="208"/>
                </a:lnTo>
                <a:lnTo>
                  <a:pt x="16" y="184"/>
                </a:lnTo>
                <a:lnTo>
                  <a:pt x="16" y="160"/>
                </a:lnTo>
                <a:lnTo>
                  <a:pt x="16" y="144"/>
                </a:lnTo>
                <a:lnTo>
                  <a:pt x="16" y="124"/>
                </a:lnTo>
                <a:lnTo>
                  <a:pt x="16" y="108"/>
                </a:lnTo>
                <a:lnTo>
                  <a:pt x="16" y="96"/>
                </a:lnTo>
                <a:lnTo>
                  <a:pt x="16" y="84"/>
                </a:lnTo>
                <a:lnTo>
                  <a:pt x="16" y="72"/>
                </a:lnTo>
                <a:lnTo>
                  <a:pt x="12" y="64"/>
                </a:lnTo>
                <a:lnTo>
                  <a:pt x="12" y="56"/>
                </a:lnTo>
                <a:lnTo>
                  <a:pt x="8" y="44"/>
                </a:lnTo>
                <a:lnTo>
                  <a:pt x="8" y="32"/>
                </a:lnTo>
                <a:lnTo>
                  <a:pt x="4" y="28"/>
                </a:lnTo>
                <a:lnTo>
                  <a:pt x="4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319">
            <a:extLst>
              <a:ext uri="{FF2B5EF4-FFF2-40B4-BE49-F238E27FC236}">
                <a16:creationId xmlns:a16="http://schemas.microsoft.com/office/drawing/2014/main" xmlns="" id="{7CF6EC16-276F-4A38-BBB1-C3416546EE44}"/>
              </a:ext>
            </a:extLst>
          </p:cNvPr>
          <p:cNvSpPr>
            <a:spLocks/>
          </p:cNvSpPr>
          <p:nvPr/>
        </p:nvSpPr>
        <p:spPr bwMode="auto">
          <a:xfrm>
            <a:off x="9433796" y="1365262"/>
            <a:ext cx="347785" cy="155401"/>
          </a:xfrm>
          <a:custGeom>
            <a:avLst/>
            <a:gdLst>
              <a:gd name="T0" fmla="*/ 0 w 96"/>
              <a:gd name="T1" fmla="*/ 4 h 32"/>
              <a:gd name="T2" fmla="*/ 16 w 96"/>
              <a:gd name="T3" fmla="*/ 4 h 32"/>
              <a:gd name="T4" fmla="*/ 28 w 96"/>
              <a:gd name="T5" fmla="*/ 4 h 32"/>
              <a:gd name="T6" fmla="*/ 36 w 96"/>
              <a:gd name="T7" fmla="*/ 4 h 32"/>
              <a:gd name="T8" fmla="*/ 44 w 96"/>
              <a:gd name="T9" fmla="*/ 0 h 32"/>
              <a:gd name="T10" fmla="*/ 48 w 96"/>
              <a:gd name="T11" fmla="*/ 0 h 32"/>
              <a:gd name="T12" fmla="*/ 56 w 96"/>
              <a:gd name="T13" fmla="*/ 0 h 32"/>
              <a:gd name="T14" fmla="*/ 64 w 96"/>
              <a:gd name="T15" fmla="*/ 0 h 32"/>
              <a:gd name="T16" fmla="*/ 76 w 96"/>
              <a:gd name="T17" fmla="*/ 0 h 32"/>
              <a:gd name="T18" fmla="*/ 84 w 96"/>
              <a:gd name="T19" fmla="*/ 0 h 32"/>
              <a:gd name="T20" fmla="*/ 92 w 96"/>
              <a:gd name="T21" fmla="*/ 0 h 32"/>
              <a:gd name="T22" fmla="*/ 96 w 96"/>
              <a:gd name="T23" fmla="*/ 4 h 32"/>
              <a:gd name="T24" fmla="*/ 96 w 96"/>
              <a:gd name="T25" fmla="*/ 12 h 32"/>
              <a:gd name="T26" fmla="*/ 96 w 96"/>
              <a:gd name="T27" fmla="*/ 16 h 32"/>
              <a:gd name="T28" fmla="*/ 92 w 96"/>
              <a:gd name="T29" fmla="*/ 20 h 32"/>
              <a:gd name="T30" fmla="*/ 88 w 96"/>
              <a:gd name="T31" fmla="*/ 24 h 32"/>
              <a:gd name="T32" fmla="*/ 80 w 96"/>
              <a:gd name="T33" fmla="*/ 28 h 32"/>
              <a:gd name="T34" fmla="*/ 76 w 96"/>
              <a:gd name="T35" fmla="*/ 28 h 32"/>
              <a:gd name="T36" fmla="*/ 72 w 96"/>
              <a:gd name="T37" fmla="*/ 32 h 32"/>
              <a:gd name="T38" fmla="*/ 64 w 96"/>
              <a:gd name="T39" fmla="*/ 32 h 32"/>
              <a:gd name="T40" fmla="*/ 56 w 96"/>
              <a:gd name="T41" fmla="*/ 32 h 32"/>
              <a:gd name="T42" fmla="*/ 44 w 96"/>
              <a:gd name="T43" fmla="*/ 32 h 32"/>
              <a:gd name="T44" fmla="*/ 32 w 96"/>
              <a:gd name="T45" fmla="*/ 32 h 32"/>
              <a:gd name="T46" fmla="*/ 16 w 96"/>
              <a:gd name="T47" fmla="*/ 32 h 32"/>
              <a:gd name="T48" fmla="*/ 0 w 96"/>
              <a:gd name="T49" fmla="*/ 32 h 32"/>
              <a:gd name="T50" fmla="*/ 0 w 96"/>
              <a:gd name="T51" fmla="*/ 4 h 32"/>
              <a:gd name="T52" fmla="*/ 0 w 96"/>
              <a:gd name="T53" fmla="*/ 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96" h="32">
                <a:moveTo>
                  <a:pt x="0" y="4"/>
                </a:moveTo>
                <a:lnTo>
                  <a:pt x="16" y="4"/>
                </a:lnTo>
                <a:lnTo>
                  <a:pt x="28" y="4"/>
                </a:lnTo>
                <a:lnTo>
                  <a:pt x="36" y="4"/>
                </a:lnTo>
                <a:lnTo>
                  <a:pt x="44" y="0"/>
                </a:lnTo>
                <a:lnTo>
                  <a:pt x="48" y="0"/>
                </a:lnTo>
                <a:lnTo>
                  <a:pt x="56" y="0"/>
                </a:lnTo>
                <a:lnTo>
                  <a:pt x="64" y="0"/>
                </a:lnTo>
                <a:lnTo>
                  <a:pt x="76" y="0"/>
                </a:lnTo>
                <a:lnTo>
                  <a:pt x="84" y="0"/>
                </a:lnTo>
                <a:lnTo>
                  <a:pt x="92" y="0"/>
                </a:lnTo>
                <a:lnTo>
                  <a:pt x="96" y="4"/>
                </a:lnTo>
                <a:lnTo>
                  <a:pt x="96" y="12"/>
                </a:lnTo>
                <a:lnTo>
                  <a:pt x="96" y="16"/>
                </a:lnTo>
                <a:lnTo>
                  <a:pt x="92" y="20"/>
                </a:lnTo>
                <a:lnTo>
                  <a:pt x="88" y="24"/>
                </a:lnTo>
                <a:lnTo>
                  <a:pt x="80" y="28"/>
                </a:lnTo>
                <a:lnTo>
                  <a:pt x="76" y="28"/>
                </a:lnTo>
                <a:lnTo>
                  <a:pt x="72" y="32"/>
                </a:lnTo>
                <a:lnTo>
                  <a:pt x="64" y="32"/>
                </a:lnTo>
                <a:lnTo>
                  <a:pt x="56" y="32"/>
                </a:lnTo>
                <a:lnTo>
                  <a:pt x="44" y="32"/>
                </a:lnTo>
                <a:lnTo>
                  <a:pt x="32" y="32"/>
                </a:lnTo>
                <a:lnTo>
                  <a:pt x="16" y="32"/>
                </a:lnTo>
                <a:lnTo>
                  <a:pt x="0" y="32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8" name="Freeform 320">
            <a:extLst>
              <a:ext uri="{FF2B5EF4-FFF2-40B4-BE49-F238E27FC236}">
                <a16:creationId xmlns:a16="http://schemas.microsoft.com/office/drawing/2014/main" xmlns="" id="{7B9A3E70-CCF9-4AD4-B3AE-6A0FCD346E7E}"/>
              </a:ext>
            </a:extLst>
          </p:cNvPr>
          <p:cNvSpPr>
            <a:spLocks/>
          </p:cNvSpPr>
          <p:nvPr/>
        </p:nvSpPr>
        <p:spPr bwMode="auto">
          <a:xfrm>
            <a:off x="9433796" y="1637214"/>
            <a:ext cx="376767" cy="174826"/>
          </a:xfrm>
          <a:custGeom>
            <a:avLst/>
            <a:gdLst>
              <a:gd name="T0" fmla="*/ 0 w 104"/>
              <a:gd name="T1" fmla="*/ 8 h 36"/>
              <a:gd name="T2" fmla="*/ 16 w 104"/>
              <a:gd name="T3" fmla="*/ 8 h 36"/>
              <a:gd name="T4" fmla="*/ 28 w 104"/>
              <a:gd name="T5" fmla="*/ 4 h 36"/>
              <a:gd name="T6" fmla="*/ 40 w 104"/>
              <a:gd name="T7" fmla="*/ 4 h 36"/>
              <a:gd name="T8" fmla="*/ 44 w 104"/>
              <a:gd name="T9" fmla="*/ 4 h 36"/>
              <a:gd name="T10" fmla="*/ 52 w 104"/>
              <a:gd name="T11" fmla="*/ 0 h 36"/>
              <a:gd name="T12" fmla="*/ 60 w 104"/>
              <a:gd name="T13" fmla="*/ 0 h 36"/>
              <a:gd name="T14" fmla="*/ 68 w 104"/>
              <a:gd name="T15" fmla="*/ 0 h 36"/>
              <a:gd name="T16" fmla="*/ 80 w 104"/>
              <a:gd name="T17" fmla="*/ 0 h 36"/>
              <a:gd name="T18" fmla="*/ 92 w 104"/>
              <a:gd name="T19" fmla="*/ 0 h 36"/>
              <a:gd name="T20" fmla="*/ 100 w 104"/>
              <a:gd name="T21" fmla="*/ 4 h 36"/>
              <a:gd name="T22" fmla="*/ 104 w 104"/>
              <a:gd name="T23" fmla="*/ 4 h 36"/>
              <a:gd name="T24" fmla="*/ 104 w 104"/>
              <a:gd name="T25" fmla="*/ 8 h 36"/>
              <a:gd name="T26" fmla="*/ 104 w 104"/>
              <a:gd name="T27" fmla="*/ 16 h 36"/>
              <a:gd name="T28" fmla="*/ 100 w 104"/>
              <a:gd name="T29" fmla="*/ 20 h 36"/>
              <a:gd name="T30" fmla="*/ 96 w 104"/>
              <a:gd name="T31" fmla="*/ 24 h 36"/>
              <a:gd name="T32" fmla="*/ 88 w 104"/>
              <a:gd name="T33" fmla="*/ 24 h 36"/>
              <a:gd name="T34" fmla="*/ 84 w 104"/>
              <a:gd name="T35" fmla="*/ 28 h 36"/>
              <a:gd name="T36" fmla="*/ 80 w 104"/>
              <a:gd name="T37" fmla="*/ 28 h 36"/>
              <a:gd name="T38" fmla="*/ 72 w 104"/>
              <a:gd name="T39" fmla="*/ 32 h 36"/>
              <a:gd name="T40" fmla="*/ 60 w 104"/>
              <a:gd name="T41" fmla="*/ 32 h 36"/>
              <a:gd name="T42" fmla="*/ 48 w 104"/>
              <a:gd name="T43" fmla="*/ 32 h 36"/>
              <a:gd name="T44" fmla="*/ 36 w 104"/>
              <a:gd name="T45" fmla="*/ 36 h 36"/>
              <a:gd name="T46" fmla="*/ 20 w 104"/>
              <a:gd name="T47" fmla="*/ 36 h 36"/>
              <a:gd name="T48" fmla="*/ 0 w 104"/>
              <a:gd name="T49" fmla="*/ 36 h 36"/>
              <a:gd name="T50" fmla="*/ 0 w 104"/>
              <a:gd name="T51" fmla="*/ 8 h 36"/>
              <a:gd name="T52" fmla="*/ 0 w 104"/>
              <a:gd name="T53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4" h="36">
                <a:moveTo>
                  <a:pt x="0" y="8"/>
                </a:moveTo>
                <a:lnTo>
                  <a:pt x="16" y="8"/>
                </a:lnTo>
                <a:lnTo>
                  <a:pt x="28" y="4"/>
                </a:lnTo>
                <a:lnTo>
                  <a:pt x="40" y="4"/>
                </a:lnTo>
                <a:lnTo>
                  <a:pt x="44" y="4"/>
                </a:lnTo>
                <a:lnTo>
                  <a:pt x="52" y="0"/>
                </a:lnTo>
                <a:lnTo>
                  <a:pt x="60" y="0"/>
                </a:lnTo>
                <a:lnTo>
                  <a:pt x="68" y="0"/>
                </a:lnTo>
                <a:lnTo>
                  <a:pt x="80" y="0"/>
                </a:lnTo>
                <a:lnTo>
                  <a:pt x="92" y="0"/>
                </a:lnTo>
                <a:lnTo>
                  <a:pt x="100" y="4"/>
                </a:lnTo>
                <a:lnTo>
                  <a:pt x="104" y="4"/>
                </a:lnTo>
                <a:lnTo>
                  <a:pt x="104" y="8"/>
                </a:lnTo>
                <a:lnTo>
                  <a:pt x="104" y="16"/>
                </a:lnTo>
                <a:lnTo>
                  <a:pt x="100" y="20"/>
                </a:lnTo>
                <a:lnTo>
                  <a:pt x="96" y="24"/>
                </a:lnTo>
                <a:lnTo>
                  <a:pt x="88" y="24"/>
                </a:lnTo>
                <a:lnTo>
                  <a:pt x="84" y="28"/>
                </a:lnTo>
                <a:lnTo>
                  <a:pt x="80" y="28"/>
                </a:lnTo>
                <a:lnTo>
                  <a:pt x="72" y="32"/>
                </a:lnTo>
                <a:lnTo>
                  <a:pt x="60" y="32"/>
                </a:lnTo>
                <a:lnTo>
                  <a:pt x="48" y="32"/>
                </a:lnTo>
                <a:lnTo>
                  <a:pt x="36" y="36"/>
                </a:lnTo>
                <a:lnTo>
                  <a:pt x="20" y="36"/>
                </a:lnTo>
                <a:lnTo>
                  <a:pt x="0" y="36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321">
            <a:extLst>
              <a:ext uri="{FF2B5EF4-FFF2-40B4-BE49-F238E27FC236}">
                <a16:creationId xmlns:a16="http://schemas.microsoft.com/office/drawing/2014/main" xmlns="" id="{F1A5CC71-5140-416B-BA0A-CDFCE7E37DEC}"/>
              </a:ext>
            </a:extLst>
          </p:cNvPr>
          <p:cNvSpPr>
            <a:spLocks/>
          </p:cNvSpPr>
          <p:nvPr/>
        </p:nvSpPr>
        <p:spPr bwMode="auto">
          <a:xfrm>
            <a:off x="9158466" y="1948016"/>
            <a:ext cx="681080" cy="174826"/>
          </a:xfrm>
          <a:custGeom>
            <a:avLst/>
            <a:gdLst>
              <a:gd name="T0" fmla="*/ 88 w 188"/>
              <a:gd name="T1" fmla="*/ 16 h 36"/>
              <a:gd name="T2" fmla="*/ 116 w 188"/>
              <a:gd name="T3" fmla="*/ 12 h 36"/>
              <a:gd name="T4" fmla="*/ 132 w 188"/>
              <a:gd name="T5" fmla="*/ 8 h 36"/>
              <a:gd name="T6" fmla="*/ 144 w 188"/>
              <a:gd name="T7" fmla="*/ 8 h 36"/>
              <a:gd name="T8" fmla="*/ 156 w 188"/>
              <a:gd name="T9" fmla="*/ 4 h 36"/>
              <a:gd name="T10" fmla="*/ 168 w 188"/>
              <a:gd name="T11" fmla="*/ 4 h 36"/>
              <a:gd name="T12" fmla="*/ 176 w 188"/>
              <a:gd name="T13" fmla="*/ 0 h 36"/>
              <a:gd name="T14" fmla="*/ 188 w 188"/>
              <a:gd name="T15" fmla="*/ 0 h 36"/>
              <a:gd name="T16" fmla="*/ 188 w 188"/>
              <a:gd name="T17" fmla="*/ 8 h 36"/>
              <a:gd name="T18" fmla="*/ 168 w 188"/>
              <a:gd name="T19" fmla="*/ 12 h 36"/>
              <a:gd name="T20" fmla="*/ 152 w 188"/>
              <a:gd name="T21" fmla="*/ 16 h 36"/>
              <a:gd name="T22" fmla="*/ 136 w 188"/>
              <a:gd name="T23" fmla="*/ 20 h 36"/>
              <a:gd name="T24" fmla="*/ 120 w 188"/>
              <a:gd name="T25" fmla="*/ 24 h 36"/>
              <a:gd name="T26" fmla="*/ 104 w 188"/>
              <a:gd name="T27" fmla="*/ 24 h 36"/>
              <a:gd name="T28" fmla="*/ 92 w 188"/>
              <a:gd name="T29" fmla="*/ 28 h 36"/>
              <a:gd name="T30" fmla="*/ 80 w 188"/>
              <a:gd name="T31" fmla="*/ 28 h 36"/>
              <a:gd name="T32" fmla="*/ 72 w 188"/>
              <a:gd name="T33" fmla="*/ 32 h 36"/>
              <a:gd name="T34" fmla="*/ 64 w 188"/>
              <a:gd name="T35" fmla="*/ 32 h 36"/>
              <a:gd name="T36" fmla="*/ 56 w 188"/>
              <a:gd name="T37" fmla="*/ 32 h 36"/>
              <a:gd name="T38" fmla="*/ 48 w 188"/>
              <a:gd name="T39" fmla="*/ 36 h 36"/>
              <a:gd name="T40" fmla="*/ 44 w 188"/>
              <a:gd name="T41" fmla="*/ 36 h 36"/>
              <a:gd name="T42" fmla="*/ 36 w 188"/>
              <a:gd name="T43" fmla="*/ 36 h 36"/>
              <a:gd name="T44" fmla="*/ 36 w 188"/>
              <a:gd name="T45" fmla="*/ 36 h 36"/>
              <a:gd name="T46" fmla="*/ 32 w 188"/>
              <a:gd name="T47" fmla="*/ 36 h 36"/>
              <a:gd name="T48" fmla="*/ 32 w 188"/>
              <a:gd name="T49" fmla="*/ 36 h 36"/>
              <a:gd name="T50" fmla="*/ 28 w 188"/>
              <a:gd name="T51" fmla="*/ 36 h 36"/>
              <a:gd name="T52" fmla="*/ 24 w 188"/>
              <a:gd name="T53" fmla="*/ 36 h 36"/>
              <a:gd name="T54" fmla="*/ 20 w 188"/>
              <a:gd name="T55" fmla="*/ 36 h 36"/>
              <a:gd name="T56" fmla="*/ 16 w 188"/>
              <a:gd name="T57" fmla="*/ 36 h 36"/>
              <a:gd name="T58" fmla="*/ 0 w 188"/>
              <a:gd name="T59" fmla="*/ 28 h 36"/>
              <a:gd name="T60" fmla="*/ 4 w 188"/>
              <a:gd name="T61" fmla="*/ 28 h 36"/>
              <a:gd name="T62" fmla="*/ 12 w 188"/>
              <a:gd name="T63" fmla="*/ 28 h 36"/>
              <a:gd name="T64" fmla="*/ 20 w 188"/>
              <a:gd name="T65" fmla="*/ 28 h 36"/>
              <a:gd name="T66" fmla="*/ 28 w 188"/>
              <a:gd name="T67" fmla="*/ 24 h 36"/>
              <a:gd name="T68" fmla="*/ 40 w 188"/>
              <a:gd name="T69" fmla="*/ 24 h 36"/>
              <a:gd name="T70" fmla="*/ 56 w 188"/>
              <a:gd name="T71" fmla="*/ 20 h 36"/>
              <a:gd name="T72" fmla="*/ 68 w 188"/>
              <a:gd name="T73" fmla="*/ 20 h 36"/>
              <a:gd name="T74" fmla="*/ 88 w 188"/>
              <a:gd name="T75" fmla="*/ 16 h 36"/>
              <a:gd name="T76" fmla="*/ 88 w 188"/>
              <a:gd name="T77" fmla="*/ 1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8" h="36">
                <a:moveTo>
                  <a:pt x="88" y="16"/>
                </a:moveTo>
                <a:lnTo>
                  <a:pt x="116" y="12"/>
                </a:lnTo>
                <a:lnTo>
                  <a:pt x="132" y="8"/>
                </a:lnTo>
                <a:lnTo>
                  <a:pt x="144" y="8"/>
                </a:lnTo>
                <a:lnTo>
                  <a:pt x="156" y="4"/>
                </a:lnTo>
                <a:lnTo>
                  <a:pt x="168" y="4"/>
                </a:lnTo>
                <a:lnTo>
                  <a:pt x="176" y="0"/>
                </a:lnTo>
                <a:lnTo>
                  <a:pt x="188" y="0"/>
                </a:lnTo>
                <a:lnTo>
                  <a:pt x="188" y="8"/>
                </a:lnTo>
                <a:lnTo>
                  <a:pt x="168" y="12"/>
                </a:lnTo>
                <a:lnTo>
                  <a:pt x="152" y="16"/>
                </a:lnTo>
                <a:lnTo>
                  <a:pt x="136" y="20"/>
                </a:lnTo>
                <a:lnTo>
                  <a:pt x="120" y="24"/>
                </a:lnTo>
                <a:lnTo>
                  <a:pt x="104" y="24"/>
                </a:lnTo>
                <a:lnTo>
                  <a:pt x="92" y="28"/>
                </a:lnTo>
                <a:lnTo>
                  <a:pt x="80" y="28"/>
                </a:lnTo>
                <a:lnTo>
                  <a:pt x="72" y="32"/>
                </a:lnTo>
                <a:lnTo>
                  <a:pt x="64" y="32"/>
                </a:lnTo>
                <a:lnTo>
                  <a:pt x="56" y="32"/>
                </a:lnTo>
                <a:lnTo>
                  <a:pt x="48" y="36"/>
                </a:lnTo>
                <a:lnTo>
                  <a:pt x="44" y="36"/>
                </a:lnTo>
                <a:lnTo>
                  <a:pt x="36" y="36"/>
                </a:lnTo>
                <a:lnTo>
                  <a:pt x="36" y="36"/>
                </a:lnTo>
                <a:lnTo>
                  <a:pt x="32" y="36"/>
                </a:lnTo>
                <a:lnTo>
                  <a:pt x="32" y="36"/>
                </a:lnTo>
                <a:lnTo>
                  <a:pt x="28" y="36"/>
                </a:lnTo>
                <a:lnTo>
                  <a:pt x="24" y="36"/>
                </a:lnTo>
                <a:lnTo>
                  <a:pt x="20" y="36"/>
                </a:lnTo>
                <a:lnTo>
                  <a:pt x="16" y="36"/>
                </a:lnTo>
                <a:lnTo>
                  <a:pt x="0" y="28"/>
                </a:lnTo>
                <a:lnTo>
                  <a:pt x="4" y="28"/>
                </a:lnTo>
                <a:lnTo>
                  <a:pt x="12" y="28"/>
                </a:lnTo>
                <a:lnTo>
                  <a:pt x="20" y="28"/>
                </a:lnTo>
                <a:lnTo>
                  <a:pt x="28" y="24"/>
                </a:lnTo>
                <a:lnTo>
                  <a:pt x="40" y="24"/>
                </a:lnTo>
                <a:lnTo>
                  <a:pt x="56" y="20"/>
                </a:lnTo>
                <a:lnTo>
                  <a:pt x="68" y="20"/>
                </a:lnTo>
                <a:lnTo>
                  <a:pt x="88" y="16"/>
                </a:lnTo>
                <a:lnTo>
                  <a:pt x="88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322">
            <a:extLst>
              <a:ext uri="{FF2B5EF4-FFF2-40B4-BE49-F238E27FC236}">
                <a16:creationId xmlns:a16="http://schemas.microsoft.com/office/drawing/2014/main" xmlns="" id="{D8C1E8BD-FDFE-48BB-90DC-B6EE9E094B1E}"/>
              </a:ext>
            </a:extLst>
          </p:cNvPr>
          <p:cNvSpPr>
            <a:spLocks/>
          </p:cNvSpPr>
          <p:nvPr/>
        </p:nvSpPr>
        <p:spPr bwMode="auto">
          <a:xfrm>
            <a:off x="9013555" y="1948016"/>
            <a:ext cx="869463" cy="932406"/>
          </a:xfrm>
          <a:custGeom>
            <a:avLst/>
            <a:gdLst>
              <a:gd name="T0" fmla="*/ 240 w 240"/>
              <a:gd name="T1" fmla="*/ 4 h 192"/>
              <a:gd name="T2" fmla="*/ 220 w 240"/>
              <a:gd name="T3" fmla="*/ 32 h 192"/>
              <a:gd name="T4" fmla="*/ 200 w 240"/>
              <a:gd name="T5" fmla="*/ 60 h 192"/>
              <a:gd name="T6" fmla="*/ 180 w 240"/>
              <a:gd name="T7" fmla="*/ 84 h 192"/>
              <a:gd name="T8" fmla="*/ 160 w 240"/>
              <a:gd name="T9" fmla="*/ 104 h 192"/>
              <a:gd name="T10" fmla="*/ 136 w 240"/>
              <a:gd name="T11" fmla="*/ 124 h 192"/>
              <a:gd name="T12" fmla="*/ 112 w 240"/>
              <a:gd name="T13" fmla="*/ 144 h 192"/>
              <a:gd name="T14" fmla="*/ 88 w 240"/>
              <a:gd name="T15" fmla="*/ 156 h 192"/>
              <a:gd name="T16" fmla="*/ 64 w 240"/>
              <a:gd name="T17" fmla="*/ 172 h 192"/>
              <a:gd name="T18" fmla="*/ 48 w 240"/>
              <a:gd name="T19" fmla="*/ 176 h 192"/>
              <a:gd name="T20" fmla="*/ 40 w 240"/>
              <a:gd name="T21" fmla="*/ 184 h 192"/>
              <a:gd name="T22" fmla="*/ 28 w 240"/>
              <a:gd name="T23" fmla="*/ 188 h 192"/>
              <a:gd name="T24" fmla="*/ 20 w 240"/>
              <a:gd name="T25" fmla="*/ 192 h 192"/>
              <a:gd name="T26" fmla="*/ 12 w 240"/>
              <a:gd name="T27" fmla="*/ 192 h 192"/>
              <a:gd name="T28" fmla="*/ 8 w 240"/>
              <a:gd name="T29" fmla="*/ 192 h 192"/>
              <a:gd name="T30" fmla="*/ 4 w 240"/>
              <a:gd name="T31" fmla="*/ 192 h 192"/>
              <a:gd name="T32" fmla="*/ 0 w 240"/>
              <a:gd name="T33" fmla="*/ 192 h 192"/>
              <a:gd name="T34" fmla="*/ 0 w 240"/>
              <a:gd name="T35" fmla="*/ 192 h 192"/>
              <a:gd name="T36" fmla="*/ 0 w 240"/>
              <a:gd name="T37" fmla="*/ 188 h 192"/>
              <a:gd name="T38" fmla="*/ 0 w 240"/>
              <a:gd name="T39" fmla="*/ 184 h 192"/>
              <a:gd name="T40" fmla="*/ 0 w 240"/>
              <a:gd name="T41" fmla="*/ 180 h 192"/>
              <a:gd name="T42" fmla="*/ 4 w 240"/>
              <a:gd name="T43" fmla="*/ 180 h 192"/>
              <a:gd name="T44" fmla="*/ 8 w 240"/>
              <a:gd name="T45" fmla="*/ 176 h 192"/>
              <a:gd name="T46" fmla="*/ 16 w 240"/>
              <a:gd name="T47" fmla="*/ 168 h 192"/>
              <a:gd name="T48" fmla="*/ 20 w 240"/>
              <a:gd name="T49" fmla="*/ 164 h 192"/>
              <a:gd name="T50" fmla="*/ 36 w 240"/>
              <a:gd name="T51" fmla="*/ 156 h 192"/>
              <a:gd name="T52" fmla="*/ 52 w 240"/>
              <a:gd name="T53" fmla="*/ 144 h 192"/>
              <a:gd name="T54" fmla="*/ 68 w 240"/>
              <a:gd name="T55" fmla="*/ 132 h 192"/>
              <a:gd name="T56" fmla="*/ 84 w 240"/>
              <a:gd name="T57" fmla="*/ 120 h 192"/>
              <a:gd name="T58" fmla="*/ 92 w 240"/>
              <a:gd name="T59" fmla="*/ 112 h 192"/>
              <a:gd name="T60" fmla="*/ 104 w 240"/>
              <a:gd name="T61" fmla="*/ 100 h 192"/>
              <a:gd name="T62" fmla="*/ 116 w 240"/>
              <a:gd name="T63" fmla="*/ 88 h 192"/>
              <a:gd name="T64" fmla="*/ 128 w 240"/>
              <a:gd name="T65" fmla="*/ 76 h 192"/>
              <a:gd name="T66" fmla="*/ 140 w 240"/>
              <a:gd name="T67" fmla="*/ 60 h 192"/>
              <a:gd name="T68" fmla="*/ 156 w 240"/>
              <a:gd name="T69" fmla="*/ 40 h 192"/>
              <a:gd name="T70" fmla="*/ 172 w 240"/>
              <a:gd name="T71" fmla="*/ 20 h 192"/>
              <a:gd name="T72" fmla="*/ 192 w 240"/>
              <a:gd name="T73" fmla="*/ 0 h 192"/>
              <a:gd name="T74" fmla="*/ 240 w 240"/>
              <a:gd name="T75" fmla="*/ 4 h 192"/>
              <a:gd name="T76" fmla="*/ 240 w 240"/>
              <a:gd name="T77" fmla="*/ 4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0" h="192">
                <a:moveTo>
                  <a:pt x="240" y="4"/>
                </a:moveTo>
                <a:lnTo>
                  <a:pt x="220" y="32"/>
                </a:lnTo>
                <a:lnTo>
                  <a:pt x="200" y="60"/>
                </a:lnTo>
                <a:lnTo>
                  <a:pt x="180" y="84"/>
                </a:lnTo>
                <a:lnTo>
                  <a:pt x="160" y="104"/>
                </a:lnTo>
                <a:lnTo>
                  <a:pt x="136" y="124"/>
                </a:lnTo>
                <a:lnTo>
                  <a:pt x="112" y="144"/>
                </a:lnTo>
                <a:lnTo>
                  <a:pt x="88" y="156"/>
                </a:lnTo>
                <a:lnTo>
                  <a:pt x="64" y="172"/>
                </a:lnTo>
                <a:lnTo>
                  <a:pt x="48" y="176"/>
                </a:lnTo>
                <a:lnTo>
                  <a:pt x="40" y="184"/>
                </a:lnTo>
                <a:lnTo>
                  <a:pt x="28" y="188"/>
                </a:lnTo>
                <a:lnTo>
                  <a:pt x="20" y="192"/>
                </a:lnTo>
                <a:lnTo>
                  <a:pt x="12" y="192"/>
                </a:lnTo>
                <a:lnTo>
                  <a:pt x="8" y="192"/>
                </a:lnTo>
                <a:lnTo>
                  <a:pt x="4" y="192"/>
                </a:lnTo>
                <a:lnTo>
                  <a:pt x="0" y="192"/>
                </a:lnTo>
                <a:lnTo>
                  <a:pt x="0" y="192"/>
                </a:lnTo>
                <a:lnTo>
                  <a:pt x="0" y="188"/>
                </a:lnTo>
                <a:lnTo>
                  <a:pt x="0" y="184"/>
                </a:lnTo>
                <a:lnTo>
                  <a:pt x="0" y="180"/>
                </a:lnTo>
                <a:lnTo>
                  <a:pt x="4" y="180"/>
                </a:lnTo>
                <a:lnTo>
                  <a:pt x="8" y="176"/>
                </a:lnTo>
                <a:lnTo>
                  <a:pt x="16" y="168"/>
                </a:lnTo>
                <a:lnTo>
                  <a:pt x="20" y="164"/>
                </a:lnTo>
                <a:lnTo>
                  <a:pt x="36" y="156"/>
                </a:lnTo>
                <a:lnTo>
                  <a:pt x="52" y="144"/>
                </a:lnTo>
                <a:lnTo>
                  <a:pt x="68" y="132"/>
                </a:lnTo>
                <a:lnTo>
                  <a:pt x="84" y="120"/>
                </a:lnTo>
                <a:lnTo>
                  <a:pt x="92" y="112"/>
                </a:lnTo>
                <a:lnTo>
                  <a:pt x="104" y="100"/>
                </a:lnTo>
                <a:lnTo>
                  <a:pt x="116" y="88"/>
                </a:lnTo>
                <a:lnTo>
                  <a:pt x="128" y="76"/>
                </a:lnTo>
                <a:lnTo>
                  <a:pt x="140" y="60"/>
                </a:lnTo>
                <a:lnTo>
                  <a:pt x="156" y="40"/>
                </a:lnTo>
                <a:lnTo>
                  <a:pt x="172" y="20"/>
                </a:lnTo>
                <a:lnTo>
                  <a:pt x="192" y="0"/>
                </a:lnTo>
                <a:lnTo>
                  <a:pt x="240" y="4"/>
                </a:lnTo>
                <a:lnTo>
                  <a:pt x="24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323">
            <a:extLst>
              <a:ext uri="{FF2B5EF4-FFF2-40B4-BE49-F238E27FC236}">
                <a16:creationId xmlns:a16="http://schemas.microsoft.com/office/drawing/2014/main" xmlns="" id="{63F71C71-3A69-44AE-890C-F772CD9697F8}"/>
              </a:ext>
            </a:extLst>
          </p:cNvPr>
          <p:cNvSpPr>
            <a:spLocks/>
          </p:cNvSpPr>
          <p:nvPr/>
        </p:nvSpPr>
        <p:spPr bwMode="auto">
          <a:xfrm>
            <a:off x="9912001" y="1520663"/>
            <a:ext cx="1101320" cy="291377"/>
          </a:xfrm>
          <a:custGeom>
            <a:avLst/>
            <a:gdLst>
              <a:gd name="T0" fmla="*/ 0 w 304"/>
              <a:gd name="T1" fmla="*/ 36 h 60"/>
              <a:gd name="T2" fmla="*/ 28 w 304"/>
              <a:gd name="T3" fmla="*/ 32 h 60"/>
              <a:gd name="T4" fmla="*/ 52 w 304"/>
              <a:gd name="T5" fmla="*/ 28 h 60"/>
              <a:gd name="T6" fmla="*/ 76 w 304"/>
              <a:gd name="T7" fmla="*/ 24 h 60"/>
              <a:gd name="T8" fmla="*/ 96 w 304"/>
              <a:gd name="T9" fmla="*/ 20 h 60"/>
              <a:gd name="T10" fmla="*/ 116 w 304"/>
              <a:gd name="T11" fmla="*/ 16 h 60"/>
              <a:gd name="T12" fmla="*/ 136 w 304"/>
              <a:gd name="T13" fmla="*/ 12 h 60"/>
              <a:gd name="T14" fmla="*/ 152 w 304"/>
              <a:gd name="T15" fmla="*/ 12 h 60"/>
              <a:gd name="T16" fmla="*/ 168 w 304"/>
              <a:gd name="T17" fmla="*/ 8 h 60"/>
              <a:gd name="T18" fmla="*/ 184 w 304"/>
              <a:gd name="T19" fmla="*/ 4 h 60"/>
              <a:gd name="T20" fmla="*/ 196 w 304"/>
              <a:gd name="T21" fmla="*/ 4 h 60"/>
              <a:gd name="T22" fmla="*/ 204 w 304"/>
              <a:gd name="T23" fmla="*/ 4 h 60"/>
              <a:gd name="T24" fmla="*/ 216 w 304"/>
              <a:gd name="T25" fmla="*/ 0 h 60"/>
              <a:gd name="T26" fmla="*/ 224 w 304"/>
              <a:gd name="T27" fmla="*/ 0 h 60"/>
              <a:gd name="T28" fmla="*/ 232 w 304"/>
              <a:gd name="T29" fmla="*/ 0 h 60"/>
              <a:gd name="T30" fmla="*/ 236 w 304"/>
              <a:gd name="T31" fmla="*/ 0 h 60"/>
              <a:gd name="T32" fmla="*/ 240 w 304"/>
              <a:gd name="T33" fmla="*/ 0 h 60"/>
              <a:gd name="T34" fmla="*/ 248 w 304"/>
              <a:gd name="T35" fmla="*/ 0 h 60"/>
              <a:gd name="T36" fmla="*/ 260 w 304"/>
              <a:gd name="T37" fmla="*/ 0 h 60"/>
              <a:gd name="T38" fmla="*/ 272 w 304"/>
              <a:gd name="T39" fmla="*/ 4 h 60"/>
              <a:gd name="T40" fmla="*/ 284 w 304"/>
              <a:gd name="T41" fmla="*/ 8 h 60"/>
              <a:gd name="T42" fmla="*/ 292 w 304"/>
              <a:gd name="T43" fmla="*/ 12 h 60"/>
              <a:gd name="T44" fmla="*/ 300 w 304"/>
              <a:gd name="T45" fmla="*/ 16 h 60"/>
              <a:gd name="T46" fmla="*/ 300 w 304"/>
              <a:gd name="T47" fmla="*/ 20 h 60"/>
              <a:gd name="T48" fmla="*/ 304 w 304"/>
              <a:gd name="T49" fmla="*/ 24 h 60"/>
              <a:gd name="T50" fmla="*/ 304 w 304"/>
              <a:gd name="T51" fmla="*/ 28 h 60"/>
              <a:gd name="T52" fmla="*/ 300 w 304"/>
              <a:gd name="T53" fmla="*/ 32 h 60"/>
              <a:gd name="T54" fmla="*/ 296 w 304"/>
              <a:gd name="T55" fmla="*/ 32 h 60"/>
              <a:gd name="T56" fmla="*/ 288 w 304"/>
              <a:gd name="T57" fmla="*/ 36 h 60"/>
              <a:gd name="T58" fmla="*/ 272 w 304"/>
              <a:gd name="T59" fmla="*/ 40 h 60"/>
              <a:gd name="T60" fmla="*/ 264 w 304"/>
              <a:gd name="T61" fmla="*/ 40 h 60"/>
              <a:gd name="T62" fmla="*/ 256 w 304"/>
              <a:gd name="T63" fmla="*/ 40 h 60"/>
              <a:gd name="T64" fmla="*/ 248 w 304"/>
              <a:gd name="T65" fmla="*/ 40 h 60"/>
              <a:gd name="T66" fmla="*/ 236 w 304"/>
              <a:gd name="T67" fmla="*/ 40 h 60"/>
              <a:gd name="T68" fmla="*/ 224 w 304"/>
              <a:gd name="T69" fmla="*/ 40 h 60"/>
              <a:gd name="T70" fmla="*/ 212 w 304"/>
              <a:gd name="T71" fmla="*/ 44 h 60"/>
              <a:gd name="T72" fmla="*/ 196 w 304"/>
              <a:gd name="T73" fmla="*/ 44 h 60"/>
              <a:gd name="T74" fmla="*/ 180 w 304"/>
              <a:gd name="T75" fmla="*/ 48 h 60"/>
              <a:gd name="T76" fmla="*/ 168 w 304"/>
              <a:gd name="T77" fmla="*/ 48 h 60"/>
              <a:gd name="T78" fmla="*/ 156 w 304"/>
              <a:gd name="T79" fmla="*/ 48 h 60"/>
              <a:gd name="T80" fmla="*/ 144 w 304"/>
              <a:gd name="T81" fmla="*/ 52 h 60"/>
              <a:gd name="T82" fmla="*/ 132 w 304"/>
              <a:gd name="T83" fmla="*/ 52 h 60"/>
              <a:gd name="T84" fmla="*/ 116 w 304"/>
              <a:gd name="T85" fmla="*/ 52 h 60"/>
              <a:gd name="T86" fmla="*/ 104 w 304"/>
              <a:gd name="T87" fmla="*/ 56 h 60"/>
              <a:gd name="T88" fmla="*/ 92 w 304"/>
              <a:gd name="T89" fmla="*/ 56 h 60"/>
              <a:gd name="T90" fmla="*/ 84 w 304"/>
              <a:gd name="T91" fmla="*/ 56 h 60"/>
              <a:gd name="T92" fmla="*/ 72 w 304"/>
              <a:gd name="T93" fmla="*/ 56 h 60"/>
              <a:gd name="T94" fmla="*/ 64 w 304"/>
              <a:gd name="T95" fmla="*/ 60 h 60"/>
              <a:gd name="T96" fmla="*/ 56 w 304"/>
              <a:gd name="T97" fmla="*/ 60 h 60"/>
              <a:gd name="T98" fmla="*/ 52 w 304"/>
              <a:gd name="T99" fmla="*/ 60 h 60"/>
              <a:gd name="T100" fmla="*/ 40 w 304"/>
              <a:gd name="T101" fmla="*/ 56 h 60"/>
              <a:gd name="T102" fmla="*/ 28 w 304"/>
              <a:gd name="T103" fmla="*/ 52 h 60"/>
              <a:gd name="T104" fmla="*/ 16 w 304"/>
              <a:gd name="T105" fmla="*/ 48 h 60"/>
              <a:gd name="T106" fmla="*/ 0 w 304"/>
              <a:gd name="T107" fmla="*/ 36 h 60"/>
              <a:gd name="T108" fmla="*/ 0 w 304"/>
              <a:gd name="T109" fmla="*/ 3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04" h="60">
                <a:moveTo>
                  <a:pt x="0" y="36"/>
                </a:moveTo>
                <a:lnTo>
                  <a:pt x="28" y="32"/>
                </a:lnTo>
                <a:lnTo>
                  <a:pt x="52" y="28"/>
                </a:lnTo>
                <a:lnTo>
                  <a:pt x="76" y="24"/>
                </a:lnTo>
                <a:lnTo>
                  <a:pt x="96" y="20"/>
                </a:lnTo>
                <a:lnTo>
                  <a:pt x="116" y="16"/>
                </a:lnTo>
                <a:lnTo>
                  <a:pt x="136" y="12"/>
                </a:lnTo>
                <a:lnTo>
                  <a:pt x="152" y="12"/>
                </a:lnTo>
                <a:lnTo>
                  <a:pt x="168" y="8"/>
                </a:lnTo>
                <a:lnTo>
                  <a:pt x="184" y="4"/>
                </a:lnTo>
                <a:lnTo>
                  <a:pt x="196" y="4"/>
                </a:lnTo>
                <a:lnTo>
                  <a:pt x="204" y="4"/>
                </a:lnTo>
                <a:lnTo>
                  <a:pt x="216" y="0"/>
                </a:lnTo>
                <a:lnTo>
                  <a:pt x="224" y="0"/>
                </a:lnTo>
                <a:lnTo>
                  <a:pt x="232" y="0"/>
                </a:lnTo>
                <a:lnTo>
                  <a:pt x="236" y="0"/>
                </a:lnTo>
                <a:lnTo>
                  <a:pt x="240" y="0"/>
                </a:lnTo>
                <a:lnTo>
                  <a:pt x="248" y="0"/>
                </a:lnTo>
                <a:lnTo>
                  <a:pt x="260" y="0"/>
                </a:lnTo>
                <a:lnTo>
                  <a:pt x="272" y="4"/>
                </a:lnTo>
                <a:lnTo>
                  <a:pt x="284" y="8"/>
                </a:lnTo>
                <a:lnTo>
                  <a:pt x="292" y="12"/>
                </a:lnTo>
                <a:lnTo>
                  <a:pt x="300" y="16"/>
                </a:lnTo>
                <a:lnTo>
                  <a:pt x="300" y="20"/>
                </a:lnTo>
                <a:lnTo>
                  <a:pt x="304" y="24"/>
                </a:lnTo>
                <a:lnTo>
                  <a:pt x="304" y="28"/>
                </a:lnTo>
                <a:lnTo>
                  <a:pt x="300" y="32"/>
                </a:lnTo>
                <a:lnTo>
                  <a:pt x="296" y="32"/>
                </a:lnTo>
                <a:lnTo>
                  <a:pt x="288" y="36"/>
                </a:lnTo>
                <a:lnTo>
                  <a:pt x="272" y="40"/>
                </a:lnTo>
                <a:lnTo>
                  <a:pt x="264" y="40"/>
                </a:lnTo>
                <a:lnTo>
                  <a:pt x="256" y="40"/>
                </a:lnTo>
                <a:lnTo>
                  <a:pt x="248" y="40"/>
                </a:lnTo>
                <a:lnTo>
                  <a:pt x="236" y="40"/>
                </a:lnTo>
                <a:lnTo>
                  <a:pt x="224" y="40"/>
                </a:lnTo>
                <a:lnTo>
                  <a:pt x="212" y="44"/>
                </a:lnTo>
                <a:lnTo>
                  <a:pt x="196" y="44"/>
                </a:lnTo>
                <a:lnTo>
                  <a:pt x="180" y="48"/>
                </a:lnTo>
                <a:lnTo>
                  <a:pt x="168" y="48"/>
                </a:lnTo>
                <a:lnTo>
                  <a:pt x="156" y="48"/>
                </a:lnTo>
                <a:lnTo>
                  <a:pt x="144" y="52"/>
                </a:lnTo>
                <a:lnTo>
                  <a:pt x="132" y="52"/>
                </a:lnTo>
                <a:lnTo>
                  <a:pt x="116" y="52"/>
                </a:lnTo>
                <a:lnTo>
                  <a:pt x="104" y="56"/>
                </a:lnTo>
                <a:lnTo>
                  <a:pt x="92" y="56"/>
                </a:lnTo>
                <a:lnTo>
                  <a:pt x="84" y="56"/>
                </a:lnTo>
                <a:lnTo>
                  <a:pt x="72" y="56"/>
                </a:lnTo>
                <a:lnTo>
                  <a:pt x="64" y="60"/>
                </a:lnTo>
                <a:lnTo>
                  <a:pt x="56" y="60"/>
                </a:lnTo>
                <a:lnTo>
                  <a:pt x="52" y="60"/>
                </a:lnTo>
                <a:lnTo>
                  <a:pt x="40" y="56"/>
                </a:lnTo>
                <a:lnTo>
                  <a:pt x="28" y="52"/>
                </a:lnTo>
                <a:lnTo>
                  <a:pt x="16" y="48"/>
                </a:lnTo>
                <a:lnTo>
                  <a:pt x="0" y="36"/>
                </a:lnTo>
                <a:lnTo>
                  <a:pt x="0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325">
            <a:extLst>
              <a:ext uri="{FF2B5EF4-FFF2-40B4-BE49-F238E27FC236}">
                <a16:creationId xmlns:a16="http://schemas.microsoft.com/office/drawing/2014/main" xmlns="" id="{F040BEE6-80E7-40E2-95B9-857D18E6E39D}"/>
              </a:ext>
            </a:extLst>
          </p:cNvPr>
          <p:cNvSpPr>
            <a:spLocks/>
          </p:cNvSpPr>
          <p:nvPr/>
        </p:nvSpPr>
        <p:spPr bwMode="auto">
          <a:xfrm>
            <a:off x="9998947" y="1967441"/>
            <a:ext cx="318803" cy="369077"/>
          </a:xfrm>
          <a:custGeom>
            <a:avLst/>
            <a:gdLst>
              <a:gd name="T0" fmla="*/ 68 w 88"/>
              <a:gd name="T1" fmla="*/ 76 h 76"/>
              <a:gd name="T2" fmla="*/ 64 w 88"/>
              <a:gd name="T3" fmla="*/ 72 h 76"/>
              <a:gd name="T4" fmla="*/ 56 w 88"/>
              <a:gd name="T5" fmla="*/ 68 h 76"/>
              <a:gd name="T6" fmla="*/ 44 w 88"/>
              <a:gd name="T7" fmla="*/ 60 h 76"/>
              <a:gd name="T8" fmla="*/ 32 w 88"/>
              <a:gd name="T9" fmla="*/ 48 h 76"/>
              <a:gd name="T10" fmla="*/ 16 w 88"/>
              <a:gd name="T11" fmla="*/ 36 h 76"/>
              <a:gd name="T12" fmla="*/ 8 w 88"/>
              <a:gd name="T13" fmla="*/ 24 h 76"/>
              <a:gd name="T14" fmla="*/ 4 w 88"/>
              <a:gd name="T15" fmla="*/ 16 h 76"/>
              <a:gd name="T16" fmla="*/ 0 w 88"/>
              <a:gd name="T17" fmla="*/ 12 h 76"/>
              <a:gd name="T18" fmla="*/ 0 w 88"/>
              <a:gd name="T19" fmla="*/ 8 h 76"/>
              <a:gd name="T20" fmla="*/ 0 w 88"/>
              <a:gd name="T21" fmla="*/ 0 h 76"/>
              <a:gd name="T22" fmla="*/ 12 w 88"/>
              <a:gd name="T23" fmla="*/ 4 h 76"/>
              <a:gd name="T24" fmla="*/ 28 w 88"/>
              <a:gd name="T25" fmla="*/ 8 h 76"/>
              <a:gd name="T26" fmla="*/ 36 w 88"/>
              <a:gd name="T27" fmla="*/ 8 h 76"/>
              <a:gd name="T28" fmla="*/ 48 w 88"/>
              <a:gd name="T29" fmla="*/ 12 h 76"/>
              <a:gd name="T30" fmla="*/ 56 w 88"/>
              <a:gd name="T31" fmla="*/ 16 h 76"/>
              <a:gd name="T32" fmla="*/ 64 w 88"/>
              <a:gd name="T33" fmla="*/ 16 h 76"/>
              <a:gd name="T34" fmla="*/ 72 w 88"/>
              <a:gd name="T35" fmla="*/ 20 h 76"/>
              <a:gd name="T36" fmla="*/ 76 w 88"/>
              <a:gd name="T37" fmla="*/ 24 h 76"/>
              <a:gd name="T38" fmla="*/ 84 w 88"/>
              <a:gd name="T39" fmla="*/ 32 h 76"/>
              <a:gd name="T40" fmla="*/ 88 w 88"/>
              <a:gd name="T41" fmla="*/ 40 h 76"/>
              <a:gd name="T42" fmla="*/ 88 w 88"/>
              <a:gd name="T43" fmla="*/ 48 h 76"/>
              <a:gd name="T44" fmla="*/ 84 w 88"/>
              <a:gd name="T45" fmla="*/ 56 h 76"/>
              <a:gd name="T46" fmla="*/ 80 w 88"/>
              <a:gd name="T47" fmla="*/ 64 h 76"/>
              <a:gd name="T48" fmla="*/ 76 w 88"/>
              <a:gd name="T49" fmla="*/ 72 h 76"/>
              <a:gd name="T50" fmla="*/ 72 w 88"/>
              <a:gd name="T51" fmla="*/ 72 h 76"/>
              <a:gd name="T52" fmla="*/ 68 w 88"/>
              <a:gd name="T53" fmla="*/ 76 h 76"/>
              <a:gd name="T54" fmla="*/ 68 w 88"/>
              <a:gd name="T55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8" h="76">
                <a:moveTo>
                  <a:pt x="68" y="76"/>
                </a:moveTo>
                <a:lnTo>
                  <a:pt x="64" y="72"/>
                </a:lnTo>
                <a:lnTo>
                  <a:pt x="56" y="68"/>
                </a:lnTo>
                <a:lnTo>
                  <a:pt x="44" y="60"/>
                </a:lnTo>
                <a:lnTo>
                  <a:pt x="32" y="48"/>
                </a:lnTo>
                <a:lnTo>
                  <a:pt x="16" y="36"/>
                </a:lnTo>
                <a:lnTo>
                  <a:pt x="8" y="24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0"/>
                </a:lnTo>
                <a:lnTo>
                  <a:pt x="12" y="4"/>
                </a:lnTo>
                <a:lnTo>
                  <a:pt x="28" y="8"/>
                </a:lnTo>
                <a:lnTo>
                  <a:pt x="36" y="8"/>
                </a:lnTo>
                <a:lnTo>
                  <a:pt x="48" y="12"/>
                </a:lnTo>
                <a:lnTo>
                  <a:pt x="56" y="16"/>
                </a:lnTo>
                <a:lnTo>
                  <a:pt x="64" y="16"/>
                </a:lnTo>
                <a:lnTo>
                  <a:pt x="72" y="20"/>
                </a:lnTo>
                <a:lnTo>
                  <a:pt x="76" y="24"/>
                </a:lnTo>
                <a:lnTo>
                  <a:pt x="84" y="32"/>
                </a:lnTo>
                <a:lnTo>
                  <a:pt x="88" y="40"/>
                </a:lnTo>
                <a:lnTo>
                  <a:pt x="88" y="48"/>
                </a:lnTo>
                <a:lnTo>
                  <a:pt x="84" y="56"/>
                </a:lnTo>
                <a:lnTo>
                  <a:pt x="80" y="64"/>
                </a:lnTo>
                <a:lnTo>
                  <a:pt x="76" y="72"/>
                </a:lnTo>
                <a:lnTo>
                  <a:pt x="72" y="72"/>
                </a:lnTo>
                <a:lnTo>
                  <a:pt x="68" y="76"/>
                </a:lnTo>
                <a:lnTo>
                  <a:pt x="68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602">
            <a:extLst>
              <a:ext uri="{FF2B5EF4-FFF2-40B4-BE49-F238E27FC236}">
                <a16:creationId xmlns:a16="http://schemas.microsoft.com/office/drawing/2014/main" xmlns="" id="{F905A63A-CB79-4847-AF5B-F930F242DD38}"/>
              </a:ext>
            </a:extLst>
          </p:cNvPr>
          <p:cNvSpPr>
            <a:spLocks/>
          </p:cNvSpPr>
          <p:nvPr/>
        </p:nvSpPr>
        <p:spPr bwMode="auto">
          <a:xfrm>
            <a:off x="2300151" y="766737"/>
            <a:ext cx="360135" cy="2187733"/>
          </a:xfrm>
          <a:custGeom>
            <a:avLst/>
            <a:gdLst>
              <a:gd name="T0" fmla="*/ 4 w 96"/>
              <a:gd name="T1" fmla="*/ 24 h 448"/>
              <a:gd name="T2" fmla="*/ 0 w 96"/>
              <a:gd name="T3" fmla="*/ 20 h 448"/>
              <a:gd name="T4" fmla="*/ 0 w 96"/>
              <a:gd name="T5" fmla="*/ 16 h 448"/>
              <a:gd name="T6" fmla="*/ 0 w 96"/>
              <a:gd name="T7" fmla="*/ 8 h 448"/>
              <a:gd name="T8" fmla="*/ 4 w 96"/>
              <a:gd name="T9" fmla="*/ 4 h 448"/>
              <a:gd name="T10" fmla="*/ 12 w 96"/>
              <a:gd name="T11" fmla="*/ 0 h 448"/>
              <a:gd name="T12" fmla="*/ 20 w 96"/>
              <a:gd name="T13" fmla="*/ 0 h 448"/>
              <a:gd name="T14" fmla="*/ 28 w 96"/>
              <a:gd name="T15" fmla="*/ 0 h 448"/>
              <a:gd name="T16" fmla="*/ 36 w 96"/>
              <a:gd name="T17" fmla="*/ 0 h 448"/>
              <a:gd name="T18" fmla="*/ 44 w 96"/>
              <a:gd name="T19" fmla="*/ 4 h 448"/>
              <a:gd name="T20" fmla="*/ 52 w 96"/>
              <a:gd name="T21" fmla="*/ 8 h 448"/>
              <a:gd name="T22" fmla="*/ 60 w 96"/>
              <a:gd name="T23" fmla="*/ 12 h 448"/>
              <a:gd name="T24" fmla="*/ 68 w 96"/>
              <a:gd name="T25" fmla="*/ 12 h 448"/>
              <a:gd name="T26" fmla="*/ 76 w 96"/>
              <a:gd name="T27" fmla="*/ 16 h 448"/>
              <a:gd name="T28" fmla="*/ 80 w 96"/>
              <a:gd name="T29" fmla="*/ 20 h 448"/>
              <a:gd name="T30" fmla="*/ 88 w 96"/>
              <a:gd name="T31" fmla="*/ 24 h 448"/>
              <a:gd name="T32" fmla="*/ 88 w 96"/>
              <a:gd name="T33" fmla="*/ 24 h 448"/>
              <a:gd name="T34" fmla="*/ 92 w 96"/>
              <a:gd name="T35" fmla="*/ 32 h 448"/>
              <a:gd name="T36" fmla="*/ 96 w 96"/>
              <a:gd name="T37" fmla="*/ 36 h 448"/>
              <a:gd name="T38" fmla="*/ 96 w 96"/>
              <a:gd name="T39" fmla="*/ 40 h 448"/>
              <a:gd name="T40" fmla="*/ 92 w 96"/>
              <a:gd name="T41" fmla="*/ 44 h 448"/>
              <a:gd name="T42" fmla="*/ 92 w 96"/>
              <a:gd name="T43" fmla="*/ 48 h 448"/>
              <a:gd name="T44" fmla="*/ 88 w 96"/>
              <a:gd name="T45" fmla="*/ 52 h 448"/>
              <a:gd name="T46" fmla="*/ 88 w 96"/>
              <a:gd name="T47" fmla="*/ 56 h 448"/>
              <a:gd name="T48" fmla="*/ 88 w 96"/>
              <a:gd name="T49" fmla="*/ 64 h 448"/>
              <a:gd name="T50" fmla="*/ 88 w 96"/>
              <a:gd name="T51" fmla="*/ 76 h 448"/>
              <a:gd name="T52" fmla="*/ 84 w 96"/>
              <a:gd name="T53" fmla="*/ 92 h 448"/>
              <a:gd name="T54" fmla="*/ 84 w 96"/>
              <a:gd name="T55" fmla="*/ 108 h 448"/>
              <a:gd name="T56" fmla="*/ 84 w 96"/>
              <a:gd name="T57" fmla="*/ 132 h 448"/>
              <a:gd name="T58" fmla="*/ 80 w 96"/>
              <a:gd name="T59" fmla="*/ 156 h 448"/>
              <a:gd name="T60" fmla="*/ 80 w 96"/>
              <a:gd name="T61" fmla="*/ 180 h 448"/>
              <a:gd name="T62" fmla="*/ 80 w 96"/>
              <a:gd name="T63" fmla="*/ 212 h 448"/>
              <a:gd name="T64" fmla="*/ 76 w 96"/>
              <a:gd name="T65" fmla="*/ 244 h 448"/>
              <a:gd name="T66" fmla="*/ 76 w 96"/>
              <a:gd name="T67" fmla="*/ 280 h 448"/>
              <a:gd name="T68" fmla="*/ 76 w 96"/>
              <a:gd name="T69" fmla="*/ 316 h 448"/>
              <a:gd name="T70" fmla="*/ 72 w 96"/>
              <a:gd name="T71" fmla="*/ 356 h 448"/>
              <a:gd name="T72" fmla="*/ 72 w 96"/>
              <a:gd name="T73" fmla="*/ 404 h 448"/>
              <a:gd name="T74" fmla="*/ 72 w 96"/>
              <a:gd name="T75" fmla="*/ 448 h 448"/>
              <a:gd name="T76" fmla="*/ 16 w 96"/>
              <a:gd name="T77" fmla="*/ 448 h 448"/>
              <a:gd name="T78" fmla="*/ 16 w 96"/>
              <a:gd name="T79" fmla="*/ 400 h 448"/>
              <a:gd name="T80" fmla="*/ 16 w 96"/>
              <a:gd name="T81" fmla="*/ 356 h 448"/>
              <a:gd name="T82" fmla="*/ 16 w 96"/>
              <a:gd name="T83" fmla="*/ 316 h 448"/>
              <a:gd name="T84" fmla="*/ 16 w 96"/>
              <a:gd name="T85" fmla="*/ 276 h 448"/>
              <a:gd name="T86" fmla="*/ 16 w 96"/>
              <a:gd name="T87" fmla="*/ 236 h 448"/>
              <a:gd name="T88" fmla="*/ 16 w 96"/>
              <a:gd name="T89" fmla="*/ 204 h 448"/>
              <a:gd name="T90" fmla="*/ 16 w 96"/>
              <a:gd name="T91" fmla="*/ 172 h 448"/>
              <a:gd name="T92" fmla="*/ 16 w 96"/>
              <a:gd name="T93" fmla="*/ 140 h 448"/>
              <a:gd name="T94" fmla="*/ 16 w 96"/>
              <a:gd name="T95" fmla="*/ 116 h 448"/>
              <a:gd name="T96" fmla="*/ 16 w 96"/>
              <a:gd name="T97" fmla="*/ 92 h 448"/>
              <a:gd name="T98" fmla="*/ 16 w 96"/>
              <a:gd name="T99" fmla="*/ 72 h 448"/>
              <a:gd name="T100" fmla="*/ 12 w 96"/>
              <a:gd name="T101" fmla="*/ 56 h 448"/>
              <a:gd name="T102" fmla="*/ 12 w 96"/>
              <a:gd name="T103" fmla="*/ 44 h 448"/>
              <a:gd name="T104" fmla="*/ 8 w 96"/>
              <a:gd name="T105" fmla="*/ 32 h 448"/>
              <a:gd name="T106" fmla="*/ 8 w 96"/>
              <a:gd name="T107" fmla="*/ 28 h 448"/>
              <a:gd name="T108" fmla="*/ 4 w 96"/>
              <a:gd name="T109" fmla="*/ 24 h 448"/>
              <a:gd name="T110" fmla="*/ 4 w 96"/>
              <a:gd name="T111" fmla="*/ 24 h 4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96" h="448">
                <a:moveTo>
                  <a:pt x="4" y="24"/>
                </a:moveTo>
                <a:lnTo>
                  <a:pt x="0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52" y="8"/>
                </a:lnTo>
                <a:lnTo>
                  <a:pt x="60" y="12"/>
                </a:lnTo>
                <a:lnTo>
                  <a:pt x="68" y="12"/>
                </a:lnTo>
                <a:lnTo>
                  <a:pt x="76" y="16"/>
                </a:lnTo>
                <a:lnTo>
                  <a:pt x="80" y="20"/>
                </a:lnTo>
                <a:lnTo>
                  <a:pt x="88" y="24"/>
                </a:lnTo>
                <a:lnTo>
                  <a:pt x="88" y="24"/>
                </a:lnTo>
                <a:lnTo>
                  <a:pt x="92" y="32"/>
                </a:lnTo>
                <a:lnTo>
                  <a:pt x="96" y="36"/>
                </a:lnTo>
                <a:lnTo>
                  <a:pt x="96" y="40"/>
                </a:lnTo>
                <a:lnTo>
                  <a:pt x="92" y="44"/>
                </a:lnTo>
                <a:lnTo>
                  <a:pt x="92" y="48"/>
                </a:lnTo>
                <a:lnTo>
                  <a:pt x="88" y="52"/>
                </a:lnTo>
                <a:lnTo>
                  <a:pt x="88" y="56"/>
                </a:lnTo>
                <a:lnTo>
                  <a:pt x="88" y="64"/>
                </a:lnTo>
                <a:lnTo>
                  <a:pt x="88" y="76"/>
                </a:lnTo>
                <a:lnTo>
                  <a:pt x="84" y="92"/>
                </a:lnTo>
                <a:lnTo>
                  <a:pt x="84" y="108"/>
                </a:lnTo>
                <a:lnTo>
                  <a:pt x="84" y="132"/>
                </a:lnTo>
                <a:lnTo>
                  <a:pt x="80" y="156"/>
                </a:lnTo>
                <a:lnTo>
                  <a:pt x="80" y="180"/>
                </a:lnTo>
                <a:lnTo>
                  <a:pt x="80" y="212"/>
                </a:lnTo>
                <a:lnTo>
                  <a:pt x="76" y="244"/>
                </a:lnTo>
                <a:lnTo>
                  <a:pt x="76" y="280"/>
                </a:lnTo>
                <a:lnTo>
                  <a:pt x="76" y="316"/>
                </a:lnTo>
                <a:lnTo>
                  <a:pt x="72" y="356"/>
                </a:lnTo>
                <a:lnTo>
                  <a:pt x="72" y="404"/>
                </a:lnTo>
                <a:lnTo>
                  <a:pt x="72" y="448"/>
                </a:lnTo>
                <a:lnTo>
                  <a:pt x="16" y="448"/>
                </a:lnTo>
                <a:lnTo>
                  <a:pt x="16" y="400"/>
                </a:lnTo>
                <a:lnTo>
                  <a:pt x="16" y="356"/>
                </a:lnTo>
                <a:lnTo>
                  <a:pt x="16" y="316"/>
                </a:lnTo>
                <a:lnTo>
                  <a:pt x="16" y="276"/>
                </a:lnTo>
                <a:lnTo>
                  <a:pt x="16" y="236"/>
                </a:lnTo>
                <a:lnTo>
                  <a:pt x="16" y="204"/>
                </a:lnTo>
                <a:lnTo>
                  <a:pt x="16" y="172"/>
                </a:lnTo>
                <a:lnTo>
                  <a:pt x="16" y="140"/>
                </a:lnTo>
                <a:lnTo>
                  <a:pt x="16" y="116"/>
                </a:lnTo>
                <a:lnTo>
                  <a:pt x="16" y="92"/>
                </a:lnTo>
                <a:lnTo>
                  <a:pt x="16" y="72"/>
                </a:lnTo>
                <a:lnTo>
                  <a:pt x="12" y="56"/>
                </a:lnTo>
                <a:lnTo>
                  <a:pt x="12" y="44"/>
                </a:lnTo>
                <a:lnTo>
                  <a:pt x="8" y="32"/>
                </a:lnTo>
                <a:lnTo>
                  <a:pt x="8" y="28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603">
            <a:extLst>
              <a:ext uri="{FF2B5EF4-FFF2-40B4-BE49-F238E27FC236}">
                <a16:creationId xmlns:a16="http://schemas.microsoft.com/office/drawing/2014/main" xmlns="" id="{0C5FBE68-5B17-4241-8D6C-D7D9D7A46CBA}"/>
              </a:ext>
            </a:extLst>
          </p:cNvPr>
          <p:cNvSpPr>
            <a:spLocks/>
          </p:cNvSpPr>
          <p:nvPr/>
        </p:nvSpPr>
        <p:spPr bwMode="auto">
          <a:xfrm>
            <a:off x="1399814" y="1255070"/>
            <a:ext cx="705264" cy="1074333"/>
          </a:xfrm>
          <a:custGeom>
            <a:avLst/>
            <a:gdLst>
              <a:gd name="T0" fmla="*/ 4 w 188"/>
              <a:gd name="T1" fmla="*/ 220 h 220"/>
              <a:gd name="T2" fmla="*/ 0 w 188"/>
              <a:gd name="T3" fmla="*/ 216 h 220"/>
              <a:gd name="T4" fmla="*/ 0 w 188"/>
              <a:gd name="T5" fmla="*/ 216 h 220"/>
              <a:gd name="T6" fmla="*/ 4 w 188"/>
              <a:gd name="T7" fmla="*/ 208 h 220"/>
              <a:gd name="T8" fmla="*/ 4 w 188"/>
              <a:gd name="T9" fmla="*/ 204 h 220"/>
              <a:gd name="T10" fmla="*/ 8 w 188"/>
              <a:gd name="T11" fmla="*/ 200 h 220"/>
              <a:gd name="T12" fmla="*/ 12 w 188"/>
              <a:gd name="T13" fmla="*/ 192 h 220"/>
              <a:gd name="T14" fmla="*/ 20 w 188"/>
              <a:gd name="T15" fmla="*/ 188 h 220"/>
              <a:gd name="T16" fmla="*/ 28 w 188"/>
              <a:gd name="T17" fmla="*/ 180 h 220"/>
              <a:gd name="T18" fmla="*/ 40 w 188"/>
              <a:gd name="T19" fmla="*/ 164 h 220"/>
              <a:gd name="T20" fmla="*/ 56 w 188"/>
              <a:gd name="T21" fmla="*/ 148 h 220"/>
              <a:gd name="T22" fmla="*/ 68 w 188"/>
              <a:gd name="T23" fmla="*/ 132 h 220"/>
              <a:gd name="T24" fmla="*/ 80 w 188"/>
              <a:gd name="T25" fmla="*/ 116 h 220"/>
              <a:gd name="T26" fmla="*/ 96 w 188"/>
              <a:gd name="T27" fmla="*/ 84 h 220"/>
              <a:gd name="T28" fmla="*/ 108 w 188"/>
              <a:gd name="T29" fmla="*/ 56 h 220"/>
              <a:gd name="T30" fmla="*/ 112 w 188"/>
              <a:gd name="T31" fmla="*/ 40 h 220"/>
              <a:gd name="T32" fmla="*/ 112 w 188"/>
              <a:gd name="T33" fmla="*/ 32 h 220"/>
              <a:gd name="T34" fmla="*/ 112 w 188"/>
              <a:gd name="T35" fmla="*/ 24 h 220"/>
              <a:gd name="T36" fmla="*/ 112 w 188"/>
              <a:gd name="T37" fmla="*/ 16 h 220"/>
              <a:gd name="T38" fmla="*/ 108 w 188"/>
              <a:gd name="T39" fmla="*/ 12 h 220"/>
              <a:gd name="T40" fmla="*/ 108 w 188"/>
              <a:gd name="T41" fmla="*/ 8 h 220"/>
              <a:gd name="T42" fmla="*/ 112 w 188"/>
              <a:gd name="T43" fmla="*/ 4 h 220"/>
              <a:gd name="T44" fmla="*/ 120 w 188"/>
              <a:gd name="T45" fmla="*/ 0 h 220"/>
              <a:gd name="T46" fmla="*/ 128 w 188"/>
              <a:gd name="T47" fmla="*/ 0 h 220"/>
              <a:gd name="T48" fmla="*/ 136 w 188"/>
              <a:gd name="T49" fmla="*/ 0 h 220"/>
              <a:gd name="T50" fmla="*/ 148 w 188"/>
              <a:gd name="T51" fmla="*/ 4 h 220"/>
              <a:gd name="T52" fmla="*/ 160 w 188"/>
              <a:gd name="T53" fmla="*/ 8 h 220"/>
              <a:gd name="T54" fmla="*/ 172 w 188"/>
              <a:gd name="T55" fmla="*/ 16 h 220"/>
              <a:gd name="T56" fmla="*/ 180 w 188"/>
              <a:gd name="T57" fmla="*/ 20 h 220"/>
              <a:gd name="T58" fmla="*/ 184 w 188"/>
              <a:gd name="T59" fmla="*/ 28 h 220"/>
              <a:gd name="T60" fmla="*/ 188 w 188"/>
              <a:gd name="T61" fmla="*/ 32 h 220"/>
              <a:gd name="T62" fmla="*/ 188 w 188"/>
              <a:gd name="T63" fmla="*/ 36 h 220"/>
              <a:gd name="T64" fmla="*/ 184 w 188"/>
              <a:gd name="T65" fmla="*/ 40 h 220"/>
              <a:gd name="T66" fmla="*/ 180 w 188"/>
              <a:gd name="T67" fmla="*/ 48 h 220"/>
              <a:gd name="T68" fmla="*/ 176 w 188"/>
              <a:gd name="T69" fmla="*/ 52 h 220"/>
              <a:gd name="T70" fmla="*/ 172 w 188"/>
              <a:gd name="T71" fmla="*/ 64 h 220"/>
              <a:gd name="T72" fmla="*/ 164 w 188"/>
              <a:gd name="T73" fmla="*/ 76 h 220"/>
              <a:gd name="T74" fmla="*/ 160 w 188"/>
              <a:gd name="T75" fmla="*/ 88 h 220"/>
              <a:gd name="T76" fmla="*/ 148 w 188"/>
              <a:gd name="T77" fmla="*/ 100 h 220"/>
              <a:gd name="T78" fmla="*/ 128 w 188"/>
              <a:gd name="T79" fmla="*/ 128 h 220"/>
              <a:gd name="T80" fmla="*/ 108 w 188"/>
              <a:gd name="T81" fmla="*/ 152 h 220"/>
              <a:gd name="T82" fmla="*/ 88 w 188"/>
              <a:gd name="T83" fmla="*/ 176 h 220"/>
              <a:gd name="T84" fmla="*/ 64 w 188"/>
              <a:gd name="T85" fmla="*/ 192 h 220"/>
              <a:gd name="T86" fmla="*/ 52 w 188"/>
              <a:gd name="T87" fmla="*/ 200 h 220"/>
              <a:gd name="T88" fmla="*/ 44 w 188"/>
              <a:gd name="T89" fmla="*/ 208 h 220"/>
              <a:gd name="T90" fmla="*/ 32 w 188"/>
              <a:gd name="T91" fmla="*/ 212 h 220"/>
              <a:gd name="T92" fmla="*/ 24 w 188"/>
              <a:gd name="T93" fmla="*/ 216 h 220"/>
              <a:gd name="T94" fmla="*/ 16 w 188"/>
              <a:gd name="T95" fmla="*/ 220 h 220"/>
              <a:gd name="T96" fmla="*/ 12 w 188"/>
              <a:gd name="T97" fmla="*/ 220 h 220"/>
              <a:gd name="T98" fmla="*/ 8 w 188"/>
              <a:gd name="T99" fmla="*/ 220 h 220"/>
              <a:gd name="T100" fmla="*/ 4 w 188"/>
              <a:gd name="T101" fmla="*/ 220 h 220"/>
              <a:gd name="T102" fmla="*/ 4 w 188"/>
              <a:gd name="T103" fmla="*/ 22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88" h="220">
                <a:moveTo>
                  <a:pt x="4" y="220"/>
                </a:moveTo>
                <a:lnTo>
                  <a:pt x="0" y="216"/>
                </a:lnTo>
                <a:lnTo>
                  <a:pt x="0" y="216"/>
                </a:lnTo>
                <a:lnTo>
                  <a:pt x="4" y="208"/>
                </a:lnTo>
                <a:lnTo>
                  <a:pt x="4" y="204"/>
                </a:lnTo>
                <a:lnTo>
                  <a:pt x="8" y="200"/>
                </a:lnTo>
                <a:lnTo>
                  <a:pt x="12" y="192"/>
                </a:lnTo>
                <a:lnTo>
                  <a:pt x="20" y="188"/>
                </a:lnTo>
                <a:lnTo>
                  <a:pt x="28" y="180"/>
                </a:lnTo>
                <a:lnTo>
                  <a:pt x="40" y="164"/>
                </a:lnTo>
                <a:lnTo>
                  <a:pt x="56" y="148"/>
                </a:lnTo>
                <a:lnTo>
                  <a:pt x="68" y="132"/>
                </a:lnTo>
                <a:lnTo>
                  <a:pt x="80" y="116"/>
                </a:lnTo>
                <a:lnTo>
                  <a:pt x="96" y="84"/>
                </a:lnTo>
                <a:lnTo>
                  <a:pt x="108" y="56"/>
                </a:lnTo>
                <a:lnTo>
                  <a:pt x="112" y="40"/>
                </a:lnTo>
                <a:lnTo>
                  <a:pt x="112" y="32"/>
                </a:lnTo>
                <a:lnTo>
                  <a:pt x="112" y="24"/>
                </a:lnTo>
                <a:lnTo>
                  <a:pt x="112" y="16"/>
                </a:lnTo>
                <a:lnTo>
                  <a:pt x="108" y="12"/>
                </a:lnTo>
                <a:lnTo>
                  <a:pt x="108" y="8"/>
                </a:lnTo>
                <a:lnTo>
                  <a:pt x="112" y="4"/>
                </a:lnTo>
                <a:lnTo>
                  <a:pt x="120" y="0"/>
                </a:lnTo>
                <a:lnTo>
                  <a:pt x="128" y="0"/>
                </a:lnTo>
                <a:lnTo>
                  <a:pt x="136" y="0"/>
                </a:lnTo>
                <a:lnTo>
                  <a:pt x="148" y="4"/>
                </a:lnTo>
                <a:lnTo>
                  <a:pt x="160" y="8"/>
                </a:lnTo>
                <a:lnTo>
                  <a:pt x="172" y="16"/>
                </a:lnTo>
                <a:lnTo>
                  <a:pt x="180" y="20"/>
                </a:lnTo>
                <a:lnTo>
                  <a:pt x="184" y="28"/>
                </a:lnTo>
                <a:lnTo>
                  <a:pt x="188" y="32"/>
                </a:lnTo>
                <a:lnTo>
                  <a:pt x="188" y="36"/>
                </a:lnTo>
                <a:lnTo>
                  <a:pt x="184" y="40"/>
                </a:lnTo>
                <a:lnTo>
                  <a:pt x="180" y="48"/>
                </a:lnTo>
                <a:lnTo>
                  <a:pt x="176" y="52"/>
                </a:lnTo>
                <a:lnTo>
                  <a:pt x="172" y="64"/>
                </a:lnTo>
                <a:lnTo>
                  <a:pt x="164" y="76"/>
                </a:lnTo>
                <a:lnTo>
                  <a:pt x="160" y="88"/>
                </a:lnTo>
                <a:lnTo>
                  <a:pt x="148" y="100"/>
                </a:lnTo>
                <a:lnTo>
                  <a:pt x="128" y="128"/>
                </a:lnTo>
                <a:lnTo>
                  <a:pt x="108" y="152"/>
                </a:lnTo>
                <a:lnTo>
                  <a:pt x="88" y="176"/>
                </a:lnTo>
                <a:lnTo>
                  <a:pt x="64" y="192"/>
                </a:lnTo>
                <a:lnTo>
                  <a:pt x="52" y="200"/>
                </a:lnTo>
                <a:lnTo>
                  <a:pt x="44" y="208"/>
                </a:lnTo>
                <a:lnTo>
                  <a:pt x="32" y="212"/>
                </a:lnTo>
                <a:lnTo>
                  <a:pt x="24" y="216"/>
                </a:lnTo>
                <a:lnTo>
                  <a:pt x="16" y="220"/>
                </a:lnTo>
                <a:lnTo>
                  <a:pt x="12" y="220"/>
                </a:lnTo>
                <a:lnTo>
                  <a:pt x="8" y="220"/>
                </a:lnTo>
                <a:lnTo>
                  <a:pt x="4" y="220"/>
                </a:lnTo>
                <a:lnTo>
                  <a:pt x="4" y="2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604">
            <a:extLst>
              <a:ext uri="{FF2B5EF4-FFF2-40B4-BE49-F238E27FC236}">
                <a16:creationId xmlns:a16="http://schemas.microsoft.com/office/drawing/2014/main" xmlns="" id="{6F1B00E6-3741-40C3-8F71-DBA0B24C4493}"/>
              </a:ext>
            </a:extLst>
          </p:cNvPr>
          <p:cNvSpPr>
            <a:spLocks/>
          </p:cNvSpPr>
          <p:nvPr/>
        </p:nvSpPr>
        <p:spPr bwMode="auto">
          <a:xfrm>
            <a:off x="1834977" y="1762937"/>
            <a:ext cx="450168" cy="371133"/>
          </a:xfrm>
          <a:custGeom>
            <a:avLst/>
            <a:gdLst>
              <a:gd name="T0" fmla="*/ 104 w 120"/>
              <a:gd name="T1" fmla="*/ 24 h 76"/>
              <a:gd name="T2" fmla="*/ 108 w 120"/>
              <a:gd name="T3" fmla="*/ 32 h 76"/>
              <a:gd name="T4" fmla="*/ 116 w 120"/>
              <a:gd name="T5" fmla="*/ 40 h 76"/>
              <a:gd name="T6" fmla="*/ 116 w 120"/>
              <a:gd name="T7" fmla="*/ 48 h 76"/>
              <a:gd name="T8" fmla="*/ 120 w 120"/>
              <a:gd name="T9" fmla="*/ 56 h 76"/>
              <a:gd name="T10" fmla="*/ 116 w 120"/>
              <a:gd name="T11" fmla="*/ 64 h 76"/>
              <a:gd name="T12" fmla="*/ 112 w 120"/>
              <a:gd name="T13" fmla="*/ 72 h 76"/>
              <a:gd name="T14" fmla="*/ 108 w 120"/>
              <a:gd name="T15" fmla="*/ 76 h 76"/>
              <a:gd name="T16" fmla="*/ 100 w 120"/>
              <a:gd name="T17" fmla="*/ 76 h 76"/>
              <a:gd name="T18" fmla="*/ 96 w 120"/>
              <a:gd name="T19" fmla="*/ 76 h 76"/>
              <a:gd name="T20" fmla="*/ 88 w 120"/>
              <a:gd name="T21" fmla="*/ 72 h 76"/>
              <a:gd name="T22" fmla="*/ 80 w 120"/>
              <a:gd name="T23" fmla="*/ 68 h 76"/>
              <a:gd name="T24" fmla="*/ 68 w 120"/>
              <a:gd name="T25" fmla="*/ 60 h 76"/>
              <a:gd name="T26" fmla="*/ 52 w 120"/>
              <a:gd name="T27" fmla="*/ 52 h 76"/>
              <a:gd name="T28" fmla="*/ 36 w 120"/>
              <a:gd name="T29" fmla="*/ 40 h 76"/>
              <a:gd name="T30" fmla="*/ 20 w 120"/>
              <a:gd name="T31" fmla="*/ 24 h 76"/>
              <a:gd name="T32" fmla="*/ 0 w 120"/>
              <a:gd name="T33" fmla="*/ 8 h 76"/>
              <a:gd name="T34" fmla="*/ 12 w 120"/>
              <a:gd name="T35" fmla="*/ 4 h 76"/>
              <a:gd name="T36" fmla="*/ 28 w 120"/>
              <a:gd name="T37" fmla="*/ 0 h 76"/>
              <a:gd name="T38" fmla="*/ 44 w 120"/>
              <a:gd name="T39" fmla="*/ 0 h 76"/>
              <a:gd name="T40" fmla="*/ 60 w 120"/>
              <a:gd name="T41" fmla="*/ 4 h 76"/>
              <a:gd name="T42" fmla="*/ 72 w 120"/>
              <a:gd name="T43" fmla="*/ 8 h 76"/>
              <a:gd name="T44" fmla="*/ 84 w 120"/>
              <a:gd name="T45" fmla="*/ 12 h 76"/>
              <a:gd name="T46" fmla="*/ 96 w 120"/>
              <a:gd name="T47" fmla="*/ 16 h 76"/>
              <a:gd name="T48" fmla="*/ 104 w 120"/>
              <a:gd name="T49" fmla="*/ 24 h 76"/>
              <a:gd name="T50" fmla="*/ 104 w 120"/>
              <a:gd name="T51" fmla="*/ 2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20" h="76">
                <a:moveTo>
                  <a:pt x="104" y="24"/>
                </a:moveTo>
                <a:lnTo>
                  <a:pt x="108" y="32"/>
                </a:lnTo>
                <a:lnTo>
                  <a:pt x="116" y="40"/>
                </a:lnTo>
                <a:lnTo>
                  <a:pt x="116" y="48"/>
                </a:lnTo>
                <a:lnTo>
                  <a:pt x="120" y="56"/>
                </a:lnTo>
                <a:lnTo>
                  <a:pt x="116" y="64"/>
                </a:lnTo>
                <a:lnTo>
                  <a:pt x="112" y="72"/>
                </a:lnTo>
                <a:lnTo>
                  <a:pt x="108" y="76"/>
                </a:lnTo>
                <a:lnTo>
                  <a:pt x="100" y="76"/>
                </a:lnTo>
                <a:lnTo>
                  <a:pt x="96" y="76"/>
                </a:lnTo>
                <a:lnTo>
                  <a:pt x="88" y="72"/>
                </a:lnTo>
                <a:lnTo>
                  <a:pt x="80" y="68"/>
                </a:lnTo>
                <a:lnTo>
                  <a:pt x="68" y="60"/>
                </a:lnTo>
                <a:lnTo>
                  <a:pt x="52" y="52"/>
                </a:lnTo>
                <a:lnTo>
                  <a:pt x="36" y="40"/>
                </a:lnTo>
                <a:lnTo>
                  <a:pt x="20" y="24"/>
                </a:lnTo>
                <a:lnTo>
                  <a:pt x="0" y="8"/>
                </a:lnTo>
                <a:lnTo>
                  <a:pt x="12" y="4"/>
                </a:lnTo>
                <a:lnTo>
                  <a:pt x="28" y="0"/>
                </a:lnTo>
                <a:lnTo>
                  <a:pt x="44" y="0"/>
                </a:lnTo>
                <a:lnTo>
                  <a:pt x="60" y="4"/>
                </a:lnTo>
                <a:lnTo>
                  <a:pt x="72" y="8"/>
                </a:lnTo>
                <a:lnTo>
                  <a:pt x="84" y="12"/>
                </a:lnTo>
                <a:lnTo>
                  <a:pt x="96" y="16"/>
                </a:lnTo>
                <a:lnTo>
                  <a:pt x="104" y="24"/>
                </a:lnTo>
                <a:lnTo>
                  <a:pt x="10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6" name="Freeform 605">
            <a:extLst>
              <a:ext uri="{FF2B5EF4-FFF2-40B4-BE49-F238E27FC236}">
                <a16:creationId xmlns:a16="http://schemas.microsoft.com/office/drawing/2014/main" xmlns="" id="{84C9A1EE-6C60-4540-93FE-B44A6118C052}"/>
              </a:ext>
            </a:extLst>
          </p:cNvPr>
          <p:cNvSpPr>
            <a:spLocks/>
          </p:cNvSpPr>
          <p:nvPr/>
        </p:nvSpPr>
        <p:spPr bwMode="auto">
          <a:xfrm>
            <a:off x="2630274" y="1157404"/>
            <a:ext cx="615230" cy="976667"/>
          </a:xfrm>
          <a:custGeom>
            <a:avLst/>
            <a:gdLst>
              <a:gd name="T0" fmla="*/ 48 w 164"/>
              <a:gd name="T1" fmla="*/ 180 h 200"/>
              <a:gd name="T2" fmla="*/ 36 w 164"/>
              <a:gd name="T3" fmla="*/ 188 h 200"/>
              <a:gd name="T4" fmla="*/ 24 w 164"/>
              <a:gd name="T5" fmla="*/ 196 h 200"/>
              <a:gd name="T6" fmla="*/ 12 w 164"/>
              <a:gd name="T7" fmla="*/ 196 h 200"/>
              <a:gd name="T8" fmla="*/ 4 w 164"/>
              <a:gd name="T9" fmla="*/ 200 h 200"/>
              <a:gd name="T10" fmla="*/ 4 w 164"/>
              <a:gd name="T11" fmla="*/ 200 h 200"/>
              <a:gd name="T12" fmla="*/ 0 w 164"/>
              <a:gd name="T13" fmla="*/ 196 h 200"/>
              <a:gd name="T14" fmla="*/ 0 w 164"/>
              <a:gd name="T15" fmla="*/ 196 h 200"/>
              <a:gd name="T16" fmla="*/ 4 w 164"/>
              <a:gd name="T17" fmla="*/ 192 h 200"/>
              <a:gd name="T18" fmla="*/ 4 w 164"/>
              <a:gd name="T19" fmla="*/ 188 h 200"/>
              <a:gd name="T20" fmla="*/ 8 w 164"/>
              <a:gd name="T21" fmla="*/ 180 h 200"/>
              <a:gd name="T22" fmla="*/ 16 w 164"/>
              <a:gd name="T23" fmla="*/ 168 h 200"/>
              <a:gd name="T24" fmla="*/ 40 w 164"/>
              <a:gd name="T25" fmla="*/ 136 h 200"/>
              <a:gd name="T26" fmla="*/ 52 w 164"/>
              <a:gd name="T27" fmla="*/ 120 h 200"/>
              <a:gd name="T28" fmla="*/ 60 w 164"/>
              <a:gd name="T29" fmla="*/ 100 h 200"/>
              <a:gd name="T30" fmla="*/ 72 w 164"/>
              <a:gd name="T31" fmla="*/ 84 h 200"/>
              <a:gd name="T32" fmla="*/ 80 w 164"/>
              <a:gd name="T33" fmla="*/ 68 h 200"/>
              <a:gd name="T34" fmla="*/ 84 w 164"/>
              <a:gd name="T35" fmla="*/ 56 h 200"/>
              <a:gd name="T36" fmla="*/ 88 w 164"/>
              <a:gd name="T37" fmla="*/ 44 h 200"/>
              <a:gd name="T38" fmla="*/ 88 w 164"/>
              <a:gd name="T39" fmla="*/ 32 h 200"/>
              <a:gd name="T40" fmla="*/ 88 w 164"/>
              <a:gd name="T41" fmla="*/ 24 h 200"/>
              <a:gd name="T42" fmla="*/ 88 w 164"/>
              <a:gd name="T43" fmla="*/ 20 h 200"/>
              <a:gd name="T44" fmla="*/ 84 w 164"/>
              <a:gd name="T45" fmla="*/ 16 h 200"/>
              <a:gd name="T46" fmla="*/ 84 w 164"/>
              <a:gd name="T47" fmla="*/ 12 h 200"/>
              <a:gd name="T48" fmla="*/ 84 w 164"/>
              <a:gd name="T49" fmla="*/ 8 h 200"/>
              <a:gd name="T50" fmla="*/ 84 w 164"/>
              <a:gd name="T51" fmla="*/ 4 h 200"/>
              <a:gd name="T52" fmla="*/ 92 w 164"/>
              <a:gd name="T53" fmla="*/ 0 h 200"/>
              <a:gd name="T54" fmla="*/ 96 w 164"/>
              <a:gd name="T55" fmla="*/ 0 h 200"/>
              <a:gd name="T56" fmla="*/ 108 w 164"/>
              <a:gd name="T57" fmla="*/ 0 h 200"/>
              <a:gd name="T58" fmla="*/ 116 w 164"/>
              <a:gd name="T59" fmla="*/ 0 h 200"/>
              <a:gd name="T60" fmla="*/ 132 w 164"/>
              <a:gd name="T61" fmla="*/ 4 h 200"/>
              <a:gd name="T62" fmla="*/ 140 w 164"/>
              <a:gd name="T63" fmla="*/ 8 h 200"/>
              <a:gd name="T64" fmla="*/ 144 w 164"/>
              <a:gd name="T65" fmla="*/ 12 h 200"/>
              <a:gd name="T66" fmla="*/ 152 w 164"/>
              <a:gd name="T67" fmla="*/ 16 h 200"/>
              <a:gd name="T68" fmla="*/ 160 w 164"/>
              <a:gd name="T69" fmla="*/ 24 h 200"/>
              <a:gd name="T70" fmla="*/ 164 w 164"/>
              <a:gd name="T71" fmla="*/ 28 h 200"/>
              <a:gd name="T72" fmla="*/ 164 w 164"/>
              <a:gd name="T73" fmla="*/ 32 h 200"/>
              <a:gd name="T74" fmla="*/ 160 w 164"/>
              <a:gd name="T75" fmla="*/ 40 h 200"/>
              <a:gd name="T76" fmla="*/ 156 w 164"/>
              <a:gd name="T77" fmla="*/ 48 h 200"/>
              <a:gd name="T78" fmla="*/ 152 w 164"/>
              <a:gd name="T79" fmla="*/ 60 h 200"/>
              <a:gd name="T80" fmla="*/ 144 w 164"/>
              <a:gd name="T81" fmla="*/ 72 h 200"/>
              <a:gd name="T82" fmla="*/ 136 w 164"/>
              <a:gd name="T83" fmla="*/ 88 h 200"/>
              <a:gd name="T84" fmla="*/ 124 w 164"/>
              <a:gd name="T85" fmla="*/ 104 h 200"/>
              <a:gd name="T86" fmla="*/ 112 w 164"/>
              <a:gd name="T87" fmla="*/ 120 h 200"/>
              <a:gd name="T88" fmla="*/ 96 w 164"/>
              <a:gd name="T89" fmla="*/ 140 h 200"/>
              <a:gd name="T90" fmla="*/ 80 w 164"/>
              <a:gd name="T91" fmla="*/ 152 h 200"/>
              <a:gd name="T92" fmla="*/ 64 w 164"/>
              <a:gd name="T93" fmla="*/ 168 h 200"/>
              <a:gd name="T94" fmla="*/ 48 w 164"/>
              <a:gd name="T95" fmla="*/ 180 h 200"/>
              <a:gd name="T96" fmla="*/ 48 w 164"/>
              <a:gd name="T97" fmla="*/ 180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4" h="200">
                <a:moveTo>
                  <a:pt x="48" y="180"/>
                </a:moveTo>
                <a:lnTo>
                  <a:pt x="36" y="188"/>
                </a:lnTo>
                <a:lnTo>
                  <a:pt x="24" y="196"/>
                </a:lnTo>
                <a:lnTo>
                  <a:pt x="12" y="196"/>
                </a:lnTo>
                <a:lnTo>
                  <a:pt x="4" y="200"/>
                </a:lnTo>
                <a:lnTo>
                  <a:pt x="4" y="200"/>
                </a:lnTo>
                <a:lnTo>
                  <a:pt x="0" y="196"/>
                </a:lnTo>
                <a:lnTo>
                  <a:pt x="0" y="196"/>
                </a:lnTo>
                <a:lnTo>
                  <a:pt x="4" y="192"/>
                </a:lnTo>
                <a:lnTo>
                  <a:pt x="4" y="188"/>
                </a:lnTo>
                <a:lnTo>
                  <a:pt x="8" y="180"/>
                </a:lnTo>
                <a:lnTo>
                  <a:pt x="16" y="168"/>
                </a:lnTo>
                <a:lnTo>
                  <a:pt x="40" y="136"/>
                </a:lnTo>
                <a:lnTo>
                  <a:pt x="52" y="120"/>
                </a:lnTo>
                <a:lnTo>
                  <a:pt x="60" y="100"/>
                </a:lnTo>
                <a:lnTo>
                  <a:pt x="72" y="84"/>
                </a:lnTo>
                <a:lnTo>
                  <a:pt x="80" y="68"/>
                </a:lnTo>
                <a:lnTo>
                  <a:pt x="84" y="56"/>
                </a:lnTo>
                <a:lnTo>
                  <a:pt x="88" y="44"/>
                </a:lnTo>
                <a:lnTo>
                  <a:pt x="88" y="32"/>
                </a:lnTo>
                <a:lnTo>
                  <a:pt x="88" y="24"/>
                </a:lnTo>
                <a:lnTo>
                  <a:pt x="88" y="20"/>
                </a:lnTo>
                <a:lnTo>
                  <a:pt x="84" y="16"/>
                </a:lnTo>
                <a:lnTo>
                  <a:pt x="84" y="12"/>
                </a:lnTo>
                <a:lnTo>
                  <a:pt x="84" y="8"/>
                </a:lnTo>
                <a:lnTo>
                  <a:pt x="84" y="4"/>
                </a:lnTo>
                <a:lnTo>
                  <a:pt x="92" y="0"/>
                </a:lnTo>
                <a:lnTo>
                  <a:pt x="96" y="0"/>
                </a:lnTo>
                <a:lnTo>
                  <a:pt x="108" y="0"/>
                </a:lnTo>
                <a:lnTo>
                  <a:pt x="116" y="0"/>
                </a:lnTo>
                <a:lnTo>
                  <a:pt x="132" y="4"/>
                </a:lnTo>
                <a:lnTo>
                  <a:pt x="140" y="8"/>
                </a:lnTo>
                <a:lnTo>
                  <a:pt x="144" y="12"/>
                </a:lnTo>
                <a:lnTo>
                  <a:pt x="152" y="16"/>
                </a:lnTo>
                <a:lnTo>
                  <a:pt x="160" y="24"/>
                </a:lnTo>
                <a:lnTo>
                  <a:pt x="164" y="28"/>
                </a:lnTo>
                <a:lnTo>
                  <a:pt x="164" y="32"/>
                </a:lnTo>
                <a:lnTo>
                  <a:pt x="160" y="40"/>
                </a:lnTo>
                <a:lnTo>
                  <a:pt x="156" y="48"/>
                </a:lnTo>
                <a:lnTo>
                  <a:pt x="152" y="60"/>
                </a:lnTo>
                <a:lnTo>
                  <a:pt x="144" y="72"/>
                </a:lnTo>
                <a:lnTo>
                  <a:pt x="136" y="88"/>
                </a:lnTo>
                <a:lnTo>
                  <a:pt x="124" y="104"/>
                </a:lnTo>
                <a:lnTo>
                  <a:pt x="112" y="120"/>
                </a:lnTo>
                <a:lnTo>
                  <a:pt x="96" y="140"/>
                </a:lnTo>
                <a:lnTo>
                  <a:pt x="80" y="152"/>
                </a:lnTo>
                <a:lnTo>
                  <a:pt x="64" y="168"/>
                </a:lnTo>
                <a:lnTo>
                  <a:pt x="48" y="180"/>
                </a:lnTo>
                <a:lnTo>
                  <a:pt x="48" y="1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606">
            <a:extLst>
              <a:ext uri="{FF2B5EF4-FFF2-40B4-BE49-F238E27FC236}">
                <a16:creationId xmlns:a16="http://schemas.microsoft.com/office/drawing/2014/main" xmlns="" id="{92705C98-41C7-4115-BC7F-277757DDBBCC}"/>
              </a:ext>
            </a:extLst>
          </p:cNvPr>
          <p:cNvSpPr>
            <a:spLocks/>
          </p:cNvSpPr>
          <p:nvPr/>
        </p:nvSpPr>
        <p:spPr bwMode="auto">
          <a:xfrm>
            <a:off x="2945392" y="1665270"/>
            <a:ext cx="540202" cy="351600"/>
          </a:xfrm>
          <a:custGeom>
            <a:avLst/>
            <a:gdLst>
              <a:gd name="T0" fmla="*/ 100 w 144"/>
              <a:gd name="T1" fmla="*/ 8 h 72"/>
              <a:gd name="T2" fmla="*/ 108 w 144"/>
              <a:gd name="T3" fmla="*/ 12 h 72"/>
              <a:gd name="T4" fmla="*/ 116 w 144"/>
              <a:gd name="T5" fmla="*/ 16 h 72"/>
              <a:gd name="T6" fmla="*/ 124 w 144"/>
              <a:gd name="T7" fmla="*/ 20 h 72"/>
              <a:gd name="T8" fmla="*/ 132 w 144"/>
              <a:gd name="T9" fmla="*/ 24 h 72"/>
              <a:gd name="T10" fmla="*/ 136 w 144"/>
              <a:gd name="T11" fmla="*/ 32 h 72"/>
              <a:gd name="T12" fmla="*/ 140 w 144"/>
              <a:gd name="T13" fmla="*/ 36 h 72"/>
              <a:gd name="T14" fmla="*/ 144 w 144"/>
              <a:gd name="T15" fmla="*/ 40 h 72"/>
              <a:gd name="T16" fmla="*/ 144 w 144"/>
              <a:gd name="T17" fmla="*/ 48 h 72"/>
              <a:gd name="T18" fmla="*/ 144 w 144"/>
              <a:gd name="T19" fmla="*/ 56 h 72"/>
              <a:gd name="T20" fmla="*/ 144 w 144"/>
              <a:gd name="T21" fmla="*/ 64 h 72"/>
              <a:gd name="T22" fmla="*/ 136 w 144"/>
              <a:gd name="T23" fmla="*/ 72 h 72"/>
              <a:gd name="T24" fmla="*/ 128 w 144"/>
              <a:gd name="T25" fmla="*/ 72 h 72"/>
              <a:gd name="T26" fmla="*/ 124 w 144"/>
              <a:gd name="T27" fmla="*/ 72 h 72"/>
              <a:gd name="T28" fmla="*/ 116 w 144"/>
              <a:gd name="T29" fmla="*/ 68 h 72"/>
              <a:gd name="T30" fmla="*/ 104 w 144"/>
              <a:gd name="T31" fmla="*/ 64 h 72"/>
              <a:gd name="T32" fmla="*/ 88 w 144"/>
              <a:gd name="T33" fmla="*/ 56 h 72"/>
              <a:gd name="T34" fmla="*/ 72 w 144"/>
              <a:gd name="T35" fmla="*/ 44 h 72"/>
              <a:gd name="T36" fmla="*/ 48 w 144"/>
              <a:gd name="T37" fmla="*/ 32 h 72"/>
              <a:gd name="T38" fmla="*/ 28 w 144"/>
              <a:gd name="T39" fmla="*/ 20 h 72"/>
              <a:gd name="T40" fmla="*/ 0 w 144"/>
              <a:gd name="T41" fmla="*/ 4 h 72"/>
              <a:gd name="T42" fmla="*/ 28 w 144"/>
              <a:gd name="T43" fmla="*/ 0 h 72"/>
              <a:gd name="T44" fmla="*/ 52 w 144"/>
              <a:gd name="T45" fmla="*/ 0 h 72"/>
              <a:gd name="T46" fmla="*/ 76 w 144"/>
              <a:gd name="T47" fmla="*/ 0 h 72"/>
              <a:gd name="T48" fmla="*/ 100 w 144"/>
              <a:gd name="T49" fmla="*/ 8 h 72"/>
              <a:gd name="T50" fmla="*/ 100 w 144"/>
              <a:gd name="T51" fmla="*/ 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44" h="72">
                <a:moveTo>
                  <a:pt x="100" y="8"/>
                </a:moveTo>
                <a:lnTo>
                  <a:pt x="108" y="12"/>
                </a:lnTo>
                <a:lnTo>
                  <a:pt x="116" y="16"/>
                </a:lnTo>
                <a:lnTo>
                  <a:pt x="124" y="20"/>
                </a:lnTo>
                <a:lnTo>
                  <a:pt x="132" y="24"/>
                </a:lnTo>
                <a:lnTo>
                  <a:pt x="136" y="32"/>
                </a:lnTo>
                <a:lnTo>
                  <a:pt x="140" y="36"/>
                </a:lnTo>
                <a:lnTo>
                  <a:pt x="144" y="40"/>
                </a:lnTo>
                <a:lnTo>
                  <a:pt x="144" y="48"/>
                </a:lnTo>
                <a:lnTo>
                  <a:pt x="144" y="56"/>
                </a:lnTo>
                <a:lnTo>
                  <a:pt x="144" y="64"/>
                </a:lnTo>
                <a:lnTo>
                  <a:pt x="136" y="72"/>
                </a:lnTo>
                <a:lnTo>
                  <a:pt x="128" y="72"/>
                </a:lnTo>
                <a:lnTo>
                  <a:pt x="124" y="72"/>
                </a:lnTo>
                <a:lnTo>
                  <a:pt x="116" y="68"/>
                </a:lnTo>
                <a:lnTo>
                  <a:pt x="104" y="64"/>
                </a:lnTo>
                <a:lnTo>
                  <a:pt x="88" y="56"/>
                </a:lnTo>
                <a:lnTo>
                  <a:pt x="72" y="44"/>
                </a:lnTo>
                <a:lnTo>
                  <a:pt x="48" y="32"/>
                </a:lnTo>
                <a:lnTo>
                  <a:pt x="28" y="20"/>
                </a:lnTo>
                <a:lnTo>
                  <a:pt x="0" y="4"/>
                </a:lnTo>
                <a:lnTo>
                  <a:pt x="28" y="0"/>
                </a:lnTo>
                <a:lnTo>
                  <a:pt x="52" y="0"/>
                </a:lnTo>
                <a:lnTo>
                  <a:pt x="76" y="0"/>
                </a:lnTo>
                <a:lnTo>
                  <a:pt x="100" y="8"/>
                </a:lnTo>
                <a:lnTo>
                  <a:pt x="10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608">
            <a:extLst>
              <a:ext uri="{FF2B5EF4-FFF2-40B4-BE49-F238E27FC236}">
                <a16:creationId xmlns:a16="http://schemas.microsoft.com/office/drawing/2014/main" xmlns="" id="{4EC2EE39-16E5-4F1A-A88C-4378E7489904}"/>
              </a:ext>
            </a:extLst>
          </p:cNvPr>
          <p:cNvSpPr>
            <a:spLocks/>
          </p:cNvSpPr>
          <p:nvPr/>
        </p:nvSpPr>
        <p:spPr bwMode="auto">
          <a:xfrm>
            <a:off x="1834977" y="2231737"/>
            <a:ext cx="1260471" cy="293000"/>
          </a:xfrm>
          <a:custGeom>
            <a:avLst/>
            <a:gdLst>
              <a:gd name="T0" fmla="*/ 336 w 336"/>
              <a:gd name="T1" fmla="*/ 20 h 60"/>
              <a:gd name="T2" fmla="*/ 336 w 336"/>
              <a:gd name="T3" fmla="*/ 24 h 60"/>
              <a:gd name="T4" fmla="*/ 332 w 336"/>
              <a:gd name="T5" fmla="*/ 28 h 60"/>
              <a:gd name="T6" fmla="*/ 328 w 336"/>
              <a:gd name="T7" fmla="*/ 32 h 60"/>
              <a:gd name="T8" fmla="*/ 324 w 336"/>
              <a:gd name="T9" fmla="*/ 36 h 60"/>
              <a:gd name="T10" fmla="*/ 320 w 336"/>
              <a:gd name="T11" fmla="*/ 36 h 60"/>
              <a:gd name="T12" fmla="*/ 308 w 336"/>
              <a:gd name="T13" fmla="*/ 36 h 60"/>
              <a:gd name="T14" fmla="*/ 300 w 336"/>
              <a:gd name="T15" fmla="*/ 36 h 60"/>
              <a:gd name="T16" fmla="*/ 284 w 336"/>
              <a:gd name="T17" fmla="*/ 40 h 60"/>
              <a:gd name="T18" fmla="*/ 264 w 336"/>
              <a:gd name="T19" fmla="*/ 40 h 60"/>
              <a:gd name="T20" fmla="*/ 244 w 336"/>
              <a:gd name="T21" fmla="*/ 44 h 60"/>
              <a:gd name="T22" fmla="*/ 220 w 336"/>
              <a:gd name="T23" fmla="*/ 44 h 60"/>
              <a:gd name="T24" fmla="*/ 196 w 336"/>
              <a:gd name="T25" fmla="*/ 48 h 60"/>
              <a:gd name="T26" fmla="*/ 168 w 336"/>
              <a:gd name="T27" fmla="*/ 52 h 60"/>
              <a:gd name="T28" fmla="*/ 140 w 336"/>
              <a:gd name="T29" fmla="*/ 52 h 60"/>
              <a:gd name="T30" fmla="*/ 120 w 336"/>
              <a:gd name="T31" fmla="*/ 56 h 60"/>
              <a:gd name="T32" fmla="*/ 100 w 336"/>
              <a:gd name="T33" fmla="*/ 56 h 60"/>
              <a:gd name="T34" fmla="*/ 84 w 336"/>
              <a:gd name="T35" fmla="*/ 56 h 60"/>
              <a:gd name="T36" fmla="*/ 72 w 336"/>
              <a:gd name="T37" fmla="*/ 60 h 60"/>
              <a:gd name="T38" fmla="*/ 64 w 336"/>
              <a:gd name="T39" fmla="*/ 60 h 60"/>
              <a:gd name="T40" fmla="*/ 56 w 336"/>
              <a:gd name="T41" fmla="*/ 60 h 60"/>
              <a:gd name="T42" fmla="*/ 48 w 336"/>
              <a:gd name="T43" fmla="*/ 60 h 60"/>
              <a:gd name="T44" fmla="*/ 36 w 336"/>
              <a:gd name="T45" fmla="*/ 56 h 60"/>
              <a:gd name="T46" fmla="*/ 28 w 336"/>
              <a:gd name="T47" fmla="*/ 56 h 60"/>
              <a:gd name="T48" fmla="*/ 20 w 336"/>
              <a:gd name="T49" fmla="*/ 52 h 60"/>
              <a:gd name="T50" fmla="*/ 12 w 336"/>
              <a:gd name="T51" fmla="*/ 52 h 60"/>
              <a:gd name="T52" fmla="*/ 8 w 336"/>
              <a:gd name="T53" fmla="*/ 48 h 60"/>
              <a:gd name="T54" fmla="*/ 4 w 336"/>
              <a:gd name="T55" fmla="*/ 44 h 60"/>
              <a:gd name="T56" fmla="*/ 0 w 336"/>
              <a:gd name="T57" fmla="*/ 40 h 60"/>
              <a:gd name="T58" fmla="*/ 0 w 336"/>
              <a:gd name="T59" fmla="*/ 40 h 60"/>
              <a:gd name="T60" fmla="*/ 4 w 336"/>
              <a:gd name="T61" fmla="*/ 36 h 60"/>
              <a:gd name="T62" fmla="*/ 4 w 336"/>
              <a:gd name="T63" fmla="*/ 36 h 60"/>
              <a:gd name="T64" fmla="*/ 8 w 336"/>
              <a:gd name="T65" fmla="*/ 36 h 60"/>
              <a:gd name="T66" fmla="*/ 12 w 336"/>
              <a:gd name="T67" fmla="*/ 36 h 60"/>
              <a:gd name="T68" fmla="*/ 16 w 336"/>
              <a:gd name="T69" fmla="*/ 32 h 60"/>
              <a:gd name="T70" fmla="*/ 24 w 336"/>
              <a:gd name="T71" fmla="*/ 32 h 60"/>
              <a:gd name="T72" fmla="*/ 28 w 336"/>
              <a:gd name="T73" fmla="*/ 32 h 60"/>
              <a:gd name="T74" fmla="*/ 48 w 336"/>
              <a:gd name="T75" fmla="*/ 28 h 60"/>
              <a:gd name="T76" fmla="*/ 68 w 336"/>
              <a:gd name="T77" fmla="*/ 24 h 60"/>
              <a:gd name="T78" fmla="*/ 92 w 336"/>
              <a:gd name="T79" fmla="*/ 20 h 60"/>
              <a:gd name="T80" fmla="*/ 120 w 336"/>
              <a:gd name="T81" fmla="*/ 16 h 60"/>
              <a:gd name="T82" fmla="*/ 152 w 336"/>
              <a:gd name="T83" fmla="*/ 12 h 60"/>
              <a:gd name="T84" fmla="*/ 176 w 336"/>
              <a:gd name="T85" fmla="*/ 8 h 60"/>
              <a:gd name="T86" fmla="*/ 200 w 336"/>
              <a:gd name="T87" fmla="*/ 4 h 60"/>
              <a:gd name="T88" fmla="*/ 220 w 336"/>
              <a:gd name="T89" fmla="*/ 4 h 60"/>
              <a:gd name="T90" fmla="*/ 240 w 336"/>
              <a:gd name="T91" fmla="*/ 0 h 60"/>
              <a:gd name="T92" fmla="*/ 256 w 336"/>
              <a:gd name="T93" fmla="*/ 0 h 60"/>
              <a:gd name="T94" fmla="*/ 268 w 336"/>
              <a:gd name="T95" fmla="*/ 0 h 60"/>
              <a:gd name="T96" fmla="*/ 276 w 336"/>
              <a:gd name="T97" fmla="*/ 0 h 60"/>
              <a:gd name="T98" fmla="*/ 292 w 336"/>
              <a:gd name="T99" fmla="*/ 0 h 60"/>
              <a:gd name="T100" fmla="*/ 304 w 336"/>
              <a:gd name="T101" fmla="*/ 0 h 60"/>
              <a:gd name="T102" fmla="*/ 316 w 336"/>
              <a:gd name="T103" fmla="*/ 4 h 60"/>
              <a:gd name="T104" fmla="*/ 324 w 336"/>
              <a:gd name="T105" fmla="*/ 8 h 60"/>
              <a:gd name="T106" fmla="*/ 328 w 336"/>
              <a:gd name="T107" fmla="*/ 12 h 60"/>
              <a:gd name="T108" fmla="*/ 332 w 336"/>
              <a:gd name="T109" fmla="*/ 12 h 60"/>
              <a:gd name="T110" fmla="*/ 336 w 336"/>
              <a:gd name="T111" fmla="*/ 16 h 60"/>
              <a:gd name="T112" fmla="*/ 336 w 336"/>
              <a:gd name="T113" fmla="*/ 20 h 60"/>
              <a:gd name="T114" fmla="*/ 336 w 336"/>
              <a:gd name="T115" fmla="*/ 2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36" h="60">
                <a:moveTo>
                  <a:pt x="336" y="20"/>
                </a:moveTo>
                <a:lnTo>
                  <a:pt x="336" y="24"/>
                </a:lnTo>
                <a:lnTo>
                  <a:pt x="332" y="28"/>
                </a:lnTo>
                <a:lnTo>
                  <a:pt x="328" y="32"/>
                </a:lnTo>
                <a:lnTo>
                  <a:pt x="324" y="36"/>
                </a:lnTo>
                <a:lnTo>
                  <a:pt x="320" y="36"/>
                </a:lnTo>
                <a:lnTo>
                  <a:pt x="308" y="36"/>
                </a:lnTo>
                <a:lnTo>
                  <a:pt x="300" y="36"/>
                </a:lnTo>
                <a:lnTo>
                  <a:pt x="284" y="40"/>
                </a:lnTo>
                <a:lnTo>
                  <a:pt x="264" y="40"/>
                </a:lnTo>
                <a:lnTo>
                  <a:pt x="244" y="44"/>
                </a:lnTo>
                <a:lnTo>
                  <a:pt x="220" y="44"/>
                </a:lnTo>
                <a:lnTo>
                  <a:pt x="196" y="48"/>
                </a:lnTo>
                <a:lnTo>
                  <a:pt x="168" y="52"/>
                </a:lnTo>
                <a:lnTo>
                  <a:pt x="140" y="52"/>
                </a:lnTo>
                <a:lnTo>
                  <a:pt x="120" y="56"/>
                </a:lnTo>
                <a:lnTo>
                  <a:pt x="100" y="56"/>
                </a:lnTo>
                <a:lnTo>
                  <a:pt x="84" y="56"/>
                </a:lnTo>
                <a:lnTo>
                  <a:pt x="72" y="60"/>
                </a:lnTo>
                <a:lnTo>
                  <a:pt x="64" y="60"/>
                </a:lnTo>
                <a:lnTo>
                  <a:pt x="56" y="60"/>
                </a:lnTo>
                <a:lnTo>
                  <a:pt x="48" y="60"/>
                </a:lnTo>
                <a:lnTo>
                  <a:pt x="36" y="56"/>
                </a:lnTo>
                <a:lnTo>
                  <a:pt x="28" y="56"/>
                </a:lnTo>
                <a:lnTo>
                  <a:pt x="20" y="52"/>
                </a:lnTo>
                <a:lnTo>
                  <a:pt x="12" y="52"/>
                </a:lnTo>
                <a:lnTo>
                  <a:pt x="8" y="48"/>
                </a:lnTo>
                <a:lnTo>
                  <a:pt x="4" y="44"/>
                </a:lnTo>
                <a:lnTo>
                  <a:pt x="0" y="40"/>
                </a:lnTo>
                <a:lnTo>
                  <a:pt x="0" y="40"/>
                </a:lnTo>
                <a:lnTo>
                  <a:pt x="4" y="36"/>
                </a:lnTo>
                <a:lnTo>
                  <a:pt x="4" y="36"/>
                </a:lnTo>
                <a:lnTo>
                  <a:pt x="8" y="36"/>
                </a:lnTo>
                <a:lnTo>
                  <a:pt x="12" y="36"/>
                </a:lnTo>
                <a:lnTo>
                  <a:pt x="16" y="32"/>
                </a:lnTo>
                <a:lnTo>
                  <a:pt x="24" y="32"/>
                </a:lnTo>
                <a:lnTo>
                  <a:pt x="28" y="32"/>
                </a:lnTo>
                <a:lnTo>
                  <a:pt x="48" y="28"/>
                </a:lnTo>
                <a:lnTo>
                  <a:pt x="68" y="24"/>
                </a:lnTo>
                <a:lnTo>
                  <a:pt x="92" y="20"/>
                </a:lnTo>
                <a:lnTo>
                  <a:pt x="120" y="16"/>
                </a:lnTo>
                <a:lnTo>
                  <a:pt x="152" y="12"/>
                </a:lnTo>
                <a:lnTo>
                  <a:pt x="176" y="8"/>
                </a:lnTo>
                <a:lnTo>
                  <a:pt x="200" y="4"/>
                </a:lnTo>
                <a:lnTo>
                  <a:pt x="220" y="4"/>
                </a:lnTo>
                <a:lnTo>
                  <a:pt x="240" y="0"/>
                </a:lnTo>
                <a:lnTo>
                  <a:pt x="256" y="0"/>
                </a:lnTo>
                <a:lnTo>
                  <a:pt x="268" y="0"/>
                </a:lnTo>
                <a:lnTo>
                  <a:pt x="276" y="0"/>
                </a:lnTo>
                <a:lnTo>
                  <a:pt x="292" y="0"/>
                </a:lnTo>
                <a:lnTo>
                  <a:pt x="304" y="0"/>
                </a:lnTo>
                <a:lnTo>
                  <a:pt x="316" y="4"/>
                </a:lnTo>
                <a:lnTo>
                  <a:pt x="324" y="8"/>
                </a:lnTo>
                <a:lnTo>
                  <a:pt x="328" y="12"/>
                </a:lnTo>
                <a:lnTo>
                  <a:pt x="332" y="12"/>
                </a:lnTo>
                <a:lnTo>
                  <a:pt x="336" y="16"/>
                </a:lnTo>
                <a:lnTo>
                  <a:pt x="336" y="20"/>
                </a:lnTo>
                <a:lnTo>
                  <a:pt x="336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609">
            <a:extLst>
              <a:ext uri="{FF2B5EF4-FFF2-40B4-BE49-F238E27FC236}">
                <a16:creationId xmlns:a16="http://schemas.microsoft.com/office/drawing/2014/main" xmlns="" id="{46E99E54-FE50-46D1-B491-D353046FB090}"/>
              </a:ext>
            </a:extLst>
          </p:cNvPr>
          <p:cNvSpPr>
            <a:spLocks/>
          </p:cNvSpPr>
          <p:nvPr/>
        </p:nvSpPr>
        <p:spPr bwMode="auto">
          <a:xfrm>
            <a:off x="1369803" y="2759137"/>
            <a:ext cx="2280853" cy="351600"/>
          </a:xfrm>
          <a:custGeom>
            <a:avLst/>
            <a:gdLst>
              <a:gd name="T0" fmla="*/ 604 w 608"/>
              <a:gd name="T1" fmla="*/ 52 h 72"/>
              <a:gd name="T2" fmla="*/ 592 w 608"/>
              <a:gd name="T3" fmla="*/ 52 h 72"/>
              <a:gd name="T4" fmla="*/ 572 w 608"/>
              <a:gd name="T5" fmla="*/ 52 h 72"/>
              <a:gd name="T6" fmla="*/ 544 w 608"/>
              <a:gd name="T7" fmla="*/ 52 h 72"/>
              <a:gd name="T8" fmla="*/ 512 w 608"/>
              <a:gd name="T9" fmla="*/ 48 h 72"/>
              <a:gd name="T10" fmla="*/ 480 w 608"/>
              <a:gd name="T11" fmla="*/ 48 h 72"/>
              <a:gd name="T12" fmla="*/ 456 w 608"/>
              <a:gd name="T13" fmla="*/ 48 h 72"/>
              <a:gd name="T14" fmla="*/ 436 w 608"/>
              <a:gd name="T15" fmla="*/ 48 h 72"/>
              <a:gd name="T16" fmla="*/ 408 w 608"/>
              <a:gd name="T17" fmla="*/ 48 h 72"/>
              <a:gd name="T18" fmla="*/ 360 w 608"/>
              <a:gd name="T19" fmla="*/ 48 h 72"/>
              <a:gd name="T20" fmla="*/ 304 w 608"/>
              <a:gd name="T21" fmla="*/ 52 h 72"/>
              <a:gd name="T22" fmla="*/ 248 w 608"/>
              <a:gd name="T23" fmla="*/ 56 h 72"/>
              <a:gd name="T24" fmla="*/ 168 w 608"/>
              <a:gd name="T25" fmla="*/ 64 h 72"/>
              <a:gd name="T26" fmla="*/ 104 w 608"/>
              <a:gd name="T27" fmla="*/ 72 h 72"/>
              <a:gd name="T28" fmla="*/ 68 w 608"/>
              <a:gd name="T29" fmla="*/ 72 h 72"/>
              <a:gd name="T30" fmla="*/ 32 w 608"/>
              <a:gd name="T31" fmla="*/ 68 h 72"/>
              <a:gd name="T32" fmla="*/ 8 w 608"/>
              <a:gd name="T33" fmla="*/ 56 h 72"/>
              <a:gd name="T34" fmla="*/ 0 w 608"/>
              <a:gd name="T35" fmla="*/ 52 h 72"/>
              <a:gd name="T36" fmla="*/ 0 w 608"/>
              <a:gd name="T37" fmla="*/ 48 h 72"/>
              <a:gd name="T38" fmla="*/ 0 w 608"/>
              <a:gd name="T39" fmla="*/ 40 h 72"/>
              <a:gd name="T40" fmla="*/ 8 w 608"/>
              <a:gd name="T41" fmla="*/ 40 h 72"/>
              <a:gd name="T42" fmla="*/ 20 w 608"/>
              <a:gd name="T43" fmla="*/ 36 h 72"/>
              <a:gd name="T44" fmla="*/ 36 w 608"/>
              <a:gd name="T45" fmla="*/ 36 h 72"/>
              <a:gd name="T46" fmla="*/ 56 w 608"/>
              <a:gd name="T47" fmla="*/ 36 h 72"/>
              <a:gd name="T48" fmla="*/ 88 w 608"/>
              <a:gd name="T49" fmla="*/ 36 h 72"/>
              <a:gd name="T50" fmla="*/ 132 w 608"/>
              <a:gd name="T51" fmla="*/ 32 h 72"/>
              <a:gd name="T52" fmla="*/ 180 w 608"/>
              <a:gd name="T53" fmla="*/ 28 h 72"/>
              <a:gd name="T54" fmla="*/ 284 w 608"/>
              <a:gd name="T55" fmla="*/ 20 h 72"/>
              <a:gd name="T56" fmla="*/ 380 w 608"/>
              <a:gd name="T57" fmla="*/ 8 h 72"/>
              <a:gd name="T58" fmla="*/ 420 w 608"/>
              <a:gd name="T59" fmla="*/ 4 h 72"/>
              <a:gd name="T60" fmla="*/ 460 w 608"/>
              <a:gd name="T61" fmla="*/ 4 h 72"/>
              <a:gd name="T62" fmla="*/ 492 w 608"/>
              <a:gd name="T63" fmla="*/ 0 h 72"/>
              <a:gd name="T64" fmla="*/ 516 w 608"/>
              <a:gd name="T65" fmla="*/ 0 h 72"/>
              <a:gd name="T66" fmla="*/ 560 w 608"/>
              <a:gd name="T67" fmla="*/ 4 h 72"/>
              <a:gd name="T68" fmla="*/ 592 w 608"/>
              <a:gd name="T69" fmla="*/ 20 h 72"/>
              <a:gd name="T70" fmla="*/ 604 w 608"/>
              <a:gd name="T71" fmla="*/ 36 h 72"/>
              <a:gd name="T72" fmla="*/ 608 w 608"/>
              <a:gd name="T73" fmla="*/ 4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08" h="72">
                <a:moveTo>
                  <a:pt x="608" y="48"/>
                </a:moveTo>
                <a:lnTo>
                  <a:pt x="604" y="52"/>
                </a:lnTo>
                <a:lnTo>
                  <a:pt x="600" y="52"/>
                </a:lnTo>
                <a:lnTo>
                  <a:pt x="592" y="52"/>
                </a:lnTo>
                <a:lnTo>
                  <a:pt x="584" y="52"/>
                </a:lnTo>
                <a:lnTo>
                  <a:pt x="572" y="52"/>
                </a:lnTo>
                <a:lnTo>
                  <a:pt x="560" y="52"/>
                </a:lnTo>
                <a:lnTo>
                  <a:pt x="544" y="52"/>
                </a:lnTo>
                <a:lnTo>
                  <a:pt x="528" y="52"/>
                </a:lnTo>
                <a:lnTo>
                  <a:pt x="512" y="48"/>
                </a:lnTo>
                <a:lnTo>
                  <a:pt x="496" y="48"/>
                </a:lnTo>
                <a:lnTo>
                  <a:pt x="480" y="48"/>
                </a:lnTo>
                <a:lnTo>
                  <a:pt x="468" y="48"/>
                </a:lnTo>
                <a:lnTo>
                  <a:pt x="456" y="48"/>
                </a:lnTo>
                <a:lnTo>
                  <a:pt x="444" y="48"/>
                </a:lnTo>
                <a:lnTo>
                  <a:pt x="436" y="48"/>
                </a:lnTo>
                <a:lnTo>
                  <a:pt x="428" y="48"/>
                </a:lnTo>
                <a:lnTo>
                  <a:pt x="408" y="48"/>
                </a:lnTo>
                <a:lnTo>
                  <a:pt x="384" y="48"/>
                </a:lnTo>
                <a:lnTo>
                  <a:pt x="360" y="48"/>
                </a:lnTo>
                <a:lnTo>
                  <a:pt x="332" y="52"/>
                </a:lnTo>
                <a:lnTo>
                  <a:pt x="304" y="52"/>
                </a:lnTo>
                <a:lnTo>
                  <a:pt x="272" y="56"/>
                </a:lnTo>
                <a:lnTo>
                  <a:pt x="248" y="56"/>
                </a:lnTo>
                <a:lnTo>
                  <a:pt x="220" y="60"/>
                </a:lnTo>
                <a:lnTo>
                  <a:pt x="168" y="64"/>
                </a:lnTo>
                <a:lnTo>
                  <a:pt x="116" y="72"/>
                </a:lnTo>
                <a:lnTo>
                  <a:pt x="104" y="72"/>
                </a:lnTo>
                <a:lnTo>
                  <a:pt x="88" y="72"/>
                </a:lnTo>
                <a:lnTo>
                  <a:pt x="68" y="72"/>
                </a:lnTo>
                <a:lnTo>
                  <a:pt x="48" y="72"/>
                </a:lnTo>
                <a:lnTo>
                  <a:pt x="32" y="68"/>
                </a:lnTo>
                <a:lnTo>
                  <a:pt x="16" y="60"/>
                </a:lnTo>
                <a:lnTo>
                  <a:pt x="8" y="56"/>
                </a:lnTo>
                <a:lnTo>
                  <a:pt x="4" y="52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  <a:lnTo>
                  <a:pt x="0" y="44"/>
                </a:lnTo>
                <a:lnTo>
                  <a:pt x="0" y="40"/>
                </a:lnTo>
                <a:lnTo>
                  <a:pt x="4" y="40"/>
                </a:lnTo>
                <a:lnTo>
                  <a:pt x="8" y="40"/>
                </a:lnTo>
                <a:lnTo>
                  <a:pt x="12" y="40"/>
                </a:lnTo>
                <a:lnTo>
                  <a:pt x="20" y="36"/>
                </a:lnTo>
                <a:lnTo>
                  <a:pt x="24" y="36"/>
                </a:lnTo>
                <a:lnTo>
                  <a:pt x="36" y="36"/>
                </a:lnTo>
                <a:lnTo>
                  <a:pt x="44" y="36"/>
                </a:lnTo>
                <a:lnTo>
                  <a:pt x="56" y="36"/>
                </a:lnTo>
                <a:lnTo>
                  <a:pt x="72" y="36"/>
                </a:lnTo>
                <a:lnTo>
                  <a:pt x="88" y="36"/>
                </a:lnTo>
                <a:lnTo>
                  <a:pt x="108" y="32"/>
                </a:lnTo>
                <a:lnTo>
                  <a:pt x="132" y="32"/>
                </a:lnTo>
                <a:lnTo>
                  <a:pt x="156" y="32"/>
                </a:lnTo>
                <a:lnTo>
                  <a:pt x="180" y="28"/>
                </a:lnTo>
                <a:lnTo>
                  <a:pt x="232" y="24"/>
                </a:lnTo>
                <a:lnTo>
                  <a:pt x="284" y="20"/>
                </a:lnTo>
                <a:lnTo>
                  <a:pt x="332" y="16"/>
                </a:lnTo>
                <a:lnTo>
                  <a:pt x="380" y="8"/>
                </a:lnTo>
                <a:lnTo>
                  <a:pt x="400" y="8"/>
                </a:lnTo>
                <a:lnTo>
                  <a:pt x="420" y="4"/>
                </a:lnTo>
                <a:lnTo>
                  <a:pt x="440" y="4"/>
                </a:lnTo>
                <a:lnTo>
                  <a:pt x="460" y="4"/>
                </a:lnTo>
                <a:lnTo>
                  <a:pt x="476" y="0"/>
                </a:lnTo>
                <a:lnTo>
                  <a:pt x="492" y="0"/>
                </a:lnTo>
                <a:lnTo>
                  <a:pt x="504" y="0"/>
                </a:lnTo>
                <a:lnTo>
                  <a:pt x="516" y="0"/>
                </a:lnTo>
                <a:lnTo>
                  <a:pt x="540" y="0"/>
                </a:lnTo>
                <a:lnTo>
                  <a:pt x="560" y="4"/>
                </a:lnTo>
                <a:lnTo>
                  <a:pt x="576" y="12"/>
                </a:lnTo>
                <a:lnTo>
                  <a:pt x="592" y="20"/>
                </a:lnTo>
                <a:lnTo>
                  <a:pt x="600" y="32"/>
                </a:lnTo>
                <a:lnTo>
                  <a:pt x="604" y="36"/>
                </a:lnTo>
                <a:lnTo>
                  <a:pt x="608" y="44"/>
                </a:lnTo>
                <a:lnTo>
                  <a:pt x="608" y="48"/>
                </a:lnTo>
                <a:lnTo>
                  <a:pt x="608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0" name="Freeform 611">
            <a:extLst>
              <a:ext uri="{FF2B5EF4-FFF2-40B4-BE49-F238E27FC236}">
                <a16:creationId xmlns:a16="http://schemas.microsoft.com/office/drawing/2014/main" xmlns="" id="{A6EFF6C5-708F-43B6-B33B-C4C5BCD7A6CF}"/>
              </a:ext>
            </a:extLst>
          </p:cNvPr>
          <p:cNvSpPr>
            <a:spLocks/>
          </p:cNvSpPr>
          <p:nvPr/>
        </p:nvSpPr>
        <p:spPr bwMode="auto">
          <a:xfrm>
            <a:off x="4741588" y="766738"/>
            <a:ext cx="855320" cy="1347800"/>
          </a:xfrm>
          <a:custGeom>
            <a:avLst/>
            <a:gdLst>
              <a:gd name="T0" fmla="*/ 4 w 228"/>
              <a:gd name="T1" fmla="*/ 276 h 276"/>
              <a:gd name="T2" fmla="*/ 0 w 228"/>
              <a:gd name="T3" fmla="*/ 276 h 276"/>
              <a:gd name="T4" fmla="*/ 0 w 228"/>
              <a:gd name="T5" fmla="*/ 272 h 276"/>
              <a:gd name="T6" fmla="*/ 0 w 228"/>
              <a:gd name="T7" fmla="*/ 272 h 276"/>
              <a:gd name="T8" fmla="*/ 4 w 228"/>
              <a:gd name="T9" fmla="*/ 268 h 276"/>
              <a:gd name="T10" fmla="*/ 8 w 228"/>
              <a:gd name="T11" fmla="*/ 256 h 276"/>
              <a:gd name="T12" fmla="*/ 16 w 228"/>
              <a:gd name="T13" fmla="*/ 248 h 276"/>
              <a:gd name="T14" fmla="*/ 28 w 228"/>
              <a:gd name="T15" fmla="*/ 232 h 276"/>
              <a:gd name="T16" fmla="*/ 44 w 228"/>
              <a:gd name="T17" fmla="*/ 216 h 276"/>
              <a:gd name="T18" fmla="*/ 56 w 228"/>
              <a:gd name="T19" fmla="*/ 200 h 276"/>
              <a:gd name="T20" fmla="*/ 72 w 228"/>
              <a:gd name="T21" fmla="*/ 180 h 276"/>
              <a:gd name="T22" fmla="*/ 92 w 228"/>
              <a:gd name="T23" fmla="*/ 156 h 276"/>
              <a:gd name="T24" fmla="*/ 108 w 228"/>
              <a:gd name="T25" fmla="*/ 136 h 276"/>
              <a:gd name="T26" fmla="*/ 120 w 228"/>
              <a:gd name="T27" fmla="*/ 108 h 276"/>
              <a:gd name="T28" fmla="*/ 136 w 228"/>
              <a:gd name="T29" fmla="*/ 84 h 276"/>
              <a:gd name="T30" fmla="*/ 140 w 228"/>
              <a:gd name="T31" fmla="*/ 72 h 276"/>
              <a:gd name="T32" fmla="*/ 144 w 228"/>
              <a:gd name="T33" fmla="*/ 60 h 276"/>
              <a:gd name="T34" fmla="*/ 148 w 228"/>
              <a:gd name="T35" fmla="*/ 48 h 276"/>
              <a:gd name="T36" fmla="*/ 152 w 228"/>
              <a:gd name="T37" fmla="*/ 40 h 276"/>
              <a:gd name="T38" fmla="*/ 156 w 228"/>
              <a:gd name="T39" fmla="*/ 36 h 276"/>
              <a:gd name="T40" fmla="*/ 156 w 228"/>
              <a:gd name="T41" fmla="*/ 28 h 276"/>
              <a:gd name="T42" fmla="*/ 156 w 228"/>
              <a:gd name="T43" fmla="*/ 24 h 276"/>
              <a:gd name="T44" fmla="*/ 156 w 228"/>
              <a:gd name="T45" fmla="*/ 24 h 276"/>
              <a:gd name="T46" fmla="*/ 152 w 228"/>
              <a:gd name="T47" fmla="*/ 20 h 276"/>
              <a:gd name="T48" fmla="*/ 152 w 228"/>
              <a:gd name="T49" fmla="*/ 16 h 276"/>
              <a:gd name="T50" fmla="*/ 152 w 228"/>
              <a:gd name="T51" fmla="*/ 12 h 276"/>
              <a:gd name="T52" fmla="*/ 156 w 228"/>
              <a:gd name="T53" fmla="*/ 8 h 276"/>
              <a:gd name="T54" fmla="*/ 160 w 228"/>
              <a:gd name="T55" fmla="*/ 4 h 276"/>
              <a:gd name="T56" fmla="*/ 168 w 228"/>
              <a:gd name="T57" fmla="*/ 0 h 276"/>
              <a:gd name="T58" fmla="*/ 176 w 228"/>
              <a:gd name="T59" fmla="*/ 0 h 276"/>
              <a:gd name="T60" fmla="*/ 184 w 228"/>
              <a:gd name="T61" fmla="*/ 4 h 276"/>
              <a:gd name="T62" fmla="*/ 200 w 228"/>
              <a:gd name="T63" fmla="*/ 12 h 276"/>
              <a:gd name="T64" fmla="*/ 208 w 228"/>
              <a:gd name="T65" fmla="*/ 16 h 276"/>
              <a:gd name="T66" fmla="*/ 216 w 228"/>
              <a:gd name="T67" fmla="*/ 24 h 276"/>
              <a:gd name="T68" fmla="*/ 224 w 228"/>
              <a:gd name="T69" fmla="*/ 28 h 276"/>
              <a:gd name="T70" fmla="*/ 224 w 228"/>
              <a:gd name="T71" fmla="*/ 32 h 276"/>
              <a:gd name="T72" fmla="*/ 228 w 228"/>
              <a:gd name="T73" fmla="*/ 36 h 276"/>
              <a:gd name="T74" fmla="*/ 228 w 228"/>
              <a:gd name="T75" fmla="*/ 40 h 276"/>
              <a:gd name="T76" fmla="*/ 228 w 228"/>
              <a:gd name="T77" fmla="*/ 44 h 276"/>
              <a:gd name="T78" fmla="*/ 224 w 228"/>
              <a:gd name="T79" fmla="*/ 52 h 276"/>
              <a:gd name="T80" fmla="*/ 220 w 228"/>
              <a:gd name="T81" fmla="*/ 64 h 276"/>
              <a:gd name="T82" fmla="*/ 212 w 228"/>
              <a:gd name="T83" fmla="*/ 80 h 276"/>
              <a:gd name="T84" fmla="*/ 200 w 228"/>
              <a:gd name="T85" fmla="*/ 96 h 276"/>
              <a:gd name="T86" fmla="*/ 188 w 228"/>
              <a:gd name="T87" fmla="*/ 116 h 276"/>
              <a:gd name="T88" fmla="*/ 176 w 228"/>
              <a:gd name="T89" fmla="*/ 124 h 276"/>
              <a:gd name="T90" fmla="*/ 168 w 228"/>
              <a:gd name="T91" fmla="*/ 140 h 276"/>
              <a:gd name="T92" fmla="*/ 156 w 228"/>
              <a:gd name="T93" fmla="*/ 152 h 276"/>
              <a:gd name="T94" fmla="*/ 148 w 228"/>
              <a:gd name="T95" fmla="*/ 164 h 276"/>
              <a:gd name="T96" fmla="*/ 136 w 228"/>
              <a:gd name="T97" fmla="*/ 180 h 276"/>
              <a:gd name="T98" fmla="*/ 124 w 228"/>
              <a:gd name="T99" fmla="*/ 192 h 276"/>
              <a:gd name="T100" fmla="*/ 112 w 228"/>
              <a:gd name="T101" fmla="*/ 204 h 276"/>
              <a:gd name="T102" fmla="*/ 100 w 228"/>
              <a:gd name="T103" fmla="*/ 216 h 276"/>
              <a:gd name="T104" fmla="*/ 76 w 228"/>
              <a:gd name="T105" fmla="*/ 236 h 276"/>
              <a:gd name="T106" fmla="*/ 56 w 228"/>
              <a:gd name="T107" fmla="*/ 252 h 276"/>
              <a:gd name="T108" fmla="*/ 48 w 228"/>
              <a:gd name="T109" fmla="*/ 260 h 276"/>
              <a:gd name="T110" fmla="*/ 36 w 228"/>
              <a:gd name="T111" fmla="*/ 268 h 276"/>
              <a:gd name="T112" fmla="*/ 28 w 228"/>
              <a:gd name="T113" fmla="*/ 272 h 276"/>
              <a:gd name="T114" fmla="*/ 24 w 228"/>
              <a:gd name="T115" fmla="*/ 276 h 276"/>
              <a:gd name="T116" fmla="*/ 16 w 228"/>
              <a:gd name="T117" fmla="*/ 276 h 276"/>
              <a:gd name="T118" fmla="*/ 12 w 228"/>
              <a:gd name="T119" fmla="*/ 276 h 276"/>
              <a:gd name="T120" fmla="*/ 8 w 228"/>
              <a:gd name="T121" fmla="*/ 276 h 276"/>
              <a:gd name="T122" fmla="*/ 4 w 228"/>
              <a:gd name="T123" fmla="*/ 276 h 276"/>
              <a:gd name="T124" fmla="*/ 4 w 228"/>
              <a:gd name="T125" fmla="*/ 276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28" h="276">
                <a:moveTo>
                  <a:pt x="4" y="276"/>
                </a:moveTo>
                <a:lnTo>
                  <a:pt x="0" y="276"/>
                </a:lnTo>
                <a:lnTo>
                  <a:pt x="0" y="272"/>
                </a:lnTo>
                <a:lnTo>
                  <a:pt x="0" y="272"/>
                </a:lnTo>
                <a:lnTo>
                  <a:pt x="4" y="268"/>
                </a:lnTo>
                <a:lnTo>
                  <a:pt x="8" y="256"/>
                </a:lnTo>
                <a:lnTo>
                  <a:pt x="16" y="248"/>
                </a:lnTo>
                <a:lnTo>
                  <a:pt x="28" y="232"/>
                </a:lnTo>
                <a:lnTo>
                  <a:pt x="44" y="216"/>
                </a:lnTo>
                <a:lnTo>
                  <a:pt x="56" y="200"/>
                </a:lnTo>
                <a:lnTo>
                  <a:pt x="72" y="180"/>
                </a:lnTo>
                <a:lnTo>
                  <a:pt x="92" y="156"/>
                </a:lnTo>
                <a:lnTo>
                  <a:pt x="108" y="136"/>
                </a:lnTo>
                <a:lnTo>
                  <a:pt x="120" y="108"/>
                </a:lnTo>
                <a:lnTo>
                  <a:pt x="136" y="84"/>
                </a:lnTo>
                <a:lnTo>
                  <a:pt x="140" y="72"/>
                </a:lnTo>
                <a:lnTo>
                  <a:pt x="144" y="60"/>
                </a:lnTo>
                <a:lnTo>
                  <a:pt x="148" y="48"/>
                </a:lnTo>
                <a:lnTo>
                  <a:pt x="152" y="40"/>
                </a:lnTo>
                <a:lnTo>
                  <a:pt x="156" y="36"/>
                </a:lnTo>
                <a:lnTo>
                  <a:pt x="156" y="28"/>
                </a:lnTo>
                <a:lnTo>
                  <a:pt x="156" y="24"/>
                </a:lnTo>
                <a:lnTo>
                  <a:pt x="156" y="24"/>
                </a:lnTo>
                <a:lnTo>
                  <a:pt x="152" y="20"/>
                </a:lnTo>
                <a:lnTo>
                  <a:pt x="152" y="16"/>
                </a:lnTo>
                <a:lnTo>
                  <a:pt x="152" y="12"/>
                </a:lnTo>
                <a:lnTo>
                  <a:pt x="156" y="8"/>
                </a:lnTo>
                <a:lnTo>
                  <a:pt x="160" y="4"/>
                </a:lnTo>
                <a:lnTo>
                  <a:pt x="168" y="0"/>
                </a:lnTo>
                <a:lnTo>
                  <a:pt x="176" y="0"/>
                </a:lnTo>
                <a:lnTo>
                  <a:pt x="184" y="4"/>
                </a:lnTo>
                <a:lnTo>
                  <a:pt x="200" y="12"/>
                </a:lnTo>
                <a:lnTo>
                  <a:pt x="208" y="16"/>
                </a:lnTo>
                <a:lnTo>
                  <a:pt x="216" y="24"/>
                </a:lnTo>
                <a:lnTo>
                  <a:pt x="224" y="28"/>
                </a:lnTo>
                <a:lnTo>
                  <a:pt x="224" y="32"/>
                </a:lnTo>
                <a:lnTo>
                  <a:pt x="228" y="36"/>
                </a:lnTo>
                <a:lnTo>
                  <a:pt x="228" y="40"/>
                </a:lnTo>
                <a:lnTo>
                  <a:pt x="228" y="44"/>
                </a:lnTo>
                <a:lnTo>
                  <a:pt x="224" y="52"/>
                </a:lnTo>
                <a:lnTo>
                  <a:pt x="220" y="64"/>
                </a:lnTo>
                <a:lnTo>
                  <a:pt x="212" y="80"/>
                </a:lnTo>
                <a:lnTo>
                  <a:pt x="200" y="96"/>
                </a:lnTo>
                <a:lnTo>
                  <a:pt x="188" y="116"/>
                </a:lnTo>
                <a:lnTo>
                  <a:pt x="176" y="124"/>
                </a:lnTo>
                <a:lnTo>
                  <a:pt x="168" y="140"/>
                </a:lnTo>
                <a:lnTo>
                  <a:pt x="156" y="152"/>
                </a:lnTo>
                <a:lnTo>
                  <a:pt x="148" y="164"/>
                </a:lnTo>
                <a:lnTo>
                  <a:pt x="136" y="180"/>
                </a:lnTo>
                <a:lnTo>
                  <a:pt x="124" y="192"/>
                </a:lnTo>
                <a:lnTo>
                  <a:pt x="112" y="204"/>
                </a:lnTo>
                <a:lnTo>
                  <a:pt x="100" y="216"/>
                </a:lnTo>
                <a:lnTo>
                  <a:pt x="76" y="236"/>
                </a:lnTo>
                <a:lnTo>
                  <a:pt x="56" y="252"/>
                </a:lnTo>
                <a:lnTo>
                  <a:pt x="48" y="260"/>
                </a:lnTo>
                <a:lnTo>
                  <a:pt x="36" y="268"/>
                </a:lnTo>
                <a:lnTo>
                  <a:pt x="28" y="272"/>
                </a:lnTo>
                <a:lnTo>
                  <a:pt x="24" y="276"/>
                </a:lnTo>
                <a:lnTo>
                  <a:pt x="16" y="276"/>
                </a:lnTo>
                <a:lnTo>
                  <a:pt x="12" y="276"/>
                </a:lnTo>
                <a:lnTo>
                  <a:pt x="8" y="276"/>
                </a:lnTo>
                <a:lnTo>
                  <a:pt x="4" y="276"/>
                </a:lnTo>
                <a:lnTo>
                  <a:pt x="4" y="2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612">
            <a:extLst>
              <a:ext uri="{FF2B5EF4-FFF2-40B4-BE49-F238E27FC236}">
                <a16:creationId xmlns:a16="http://schemas.microsoft.com/office/drawing/2014/main" xmlns="" id="{71D81E70-64EB-4DC9-B2BB-44BEFC610303}"/>
              </a:ext>
            </a:extLst>
          </p:cNvPr>
          <p:cNvSpPr>
            <a:spLocks/>
          </p:cNvSpPr>
          <p:nvPr/>
        </p:nvSpPr>
        <p:spPr bwMode="auto">
          <a:xfrm>
            <a:off x="5146739" y="1528537"/>
            <a:ext cx="240090" cy="1582200"/>
          </a:xfrm>
          <a:custGeom>
            <a:avLst/>
            <a:gdLst>
              <a:gd name="T0" fmla="*/ 56 w 64"/>
              <a:gd name="T1" fmla="*/ 28 h 324"/>
              <a:gd name="T2" fmla="*/ 56 w 64"/>
              <a:gd name="T3" fmla="*/ 32 h 324"/>
              <a:gd name="T4" fmla="*/ 60 w 64"/>
              <a:gd name="T5" fmla="*/ 40 h 324"/>
              <a:gd name="T6" fmla="*/ 60 w 64"/>
              <a:gd name="T7" fmla="*/ 52 h 324"/>
              <a:gd name="T8" fmla="*/ 60 w 64"/>
              <a:gd name="T9" fmla="*/ 64 h 324"/>
              <a:gd name="T10" fmla="*/ 60 w 64"/>
              <a:gd name="T11" fmla="*/ 80 h 324"/>
              <a:gd name="T12" fmla="*/ 60 w 64"/>
              <a:gd name="T13" fmla="*/ 104 h 324"/>
              <a:gd name="T14" fmla="*/ 60 w 64"/>
              <a:gd name="T15" fmla="*/ 124 h 324"/>
              <a:gd name="T16" fmla="*/ 64 w 64"/>
              <a:gd name="T17" fmla="*/ 152 h 324"/>
              <a:gd name="T18" fmla="*/ 60 w 64"/>
              <a:gd name="T19" fmla="*/ 180 h 324"/>
              <a:gd name="T20" fmla="*/ 60 w 64"/>
              <a:gd name="T21" fmla="*/ 204 h 324"/>
              <a:gd name="T22" fmla="*/ 60 w 64"/>
              <a:gd name="T23" fmla="*/ 228 h 324"/>
              <a:gd name="T24" fmla="*/ 60 w 64"/>
              <a:gd name="T25" fmla="*/ 244 h 324"/>
              <a:gd name="T26" fmla="*/ 60 w 64"/>
              <a:gd name="T27" fmla="*/ 264 h 324"/>
              <a:gd name="T28" fmla="*/ 60 w 64"/>
              <a:gd name="T29" fmla="*/ 276 h 324"/>
              <a:gd name="T30" fmla="*/ 56 w 64"/>
              <a:gd name="T31" fmla="*/ 288 h 324"/>
              <a:gd name="T32" fmla="*/ 56 w 64"/>
              <a:gd name="T33" fmla="*/ 296 h 324"/>
              <a:gd name="T34" fmla="*/ 52 w 64"/>
              <a:gd name="T35" fmla="*/ 308 h 324"/>
              <a:gd name="T36" fmla="*/ 48 w 64"/>
              <a:gd name="T37" fmla="*/ 316 h 324"/>
              <a:gd name="T38" fmla="*/ 40 w 64"/>
              <a:gd name="T39" fmla="*/ 320 h 324"/>
              <a:gd name="T40" fmla="*/ 36 w 64"/>
              <a:gd name="T41" fmla="*/ 324 h 324"/>
              <a:gd name="T42" fmla="*/ 28 w 64"/>
              <a:gd name="T43" fmla="*/ 320 h 324"/>
              <a:gd name="T44" fmla="*/ 24 w 64"/>
              <a:gd name="T45" fmla="*/ 316 h 324"/>
              <a:gd name="T46" fmla="*/ 16 w 64"/>
              <a:gd name="T47" fmla="*/ 312 h 324"/>
              <a:gd name="T48" fmla="*/ 12 w 64"/>
              <a:gd name="T49" fmla="*/ 304 h 324"/>
              <a:gd name="T50" fmla="*/ 8 w 64"/>
              <a:gd name="T51" fmla="*/ 292 h 324"/>
              <a:gd name="T52" fmla="*/ 4 w 64"/>
              <a:gd name="T53" fmla="*/ 284 h 324"/>
              <a:gd name="T54" fmla="*/ 4 w 64"/>
              <a:gd name="T55" fmla="*/ 276 h 324"/>
              <a:gd name="T56" fmla="*/ 4 w 64"/>
              <a:gd name="T57" fmla="*/ 272 h 324"/>
              <a:gd name="T58" fmla="*/ 4 w 64"/>
              <a:gd name="T59" fmla="*/ 272 h 324"/>
              <a:gd name="T60" fmla="*/ 4 w 64"/>
              <a:gd name="T61" fmla="*/ 268 h 324"/>
              <a:gd name="T62" fmla="*/ 4 w 64"/>
              <a:gd name="T63" fmla="*/ 264 h 324"/>
              <a:gd name="T64" fmla="*/ 4 w 64"/>
              <a:gd name="T65" fmla="*/ 256 h 324"/>
              <a:gd name="T66" fmla="*/ 4 w 64"/>
              <a:gd name="T67" fmla="*/ 248 h 324"/>
              <a:gd name="T68" fmla="*/ 8 w 64"/>
              <a:gd name="T69" fmla="*/ 240 h 324"/>
              <a:gd name="T70" fmla="*/ 8 w 64"/>
              <a:gd name="T71" fmla="*/ 232 h 324"/>
              <a:gd name="T72" fmla="*/ 8 w 64"/>
              <a:gd name="T73" fmla="*/ 220 h 324"/>
              <a:gd name="T74" fmla="*/ 12 w 64"/>
              <a:gd name="T75" fmla="*/ 196 h 324"/>
              <a:gd name="T76" fmla="*/ 12 w 64"/>
              <a:gd name="T77" fmla="*/ 168 h 324"/>
              <a:gd name="T78" fmla="*/ 16 w 64"/>
              <a:gd name="T79" fmla="*/ 144 h 324"/>
              <a:gd name="T80" fmla="*/ 16 w 64"/>
              <a:gd name="T81" fmla="*/ 112 h 324"/>
              <a:gd name="T82" fmla="*/ 16 w 64"/>
              <a:gd name="T83" fmla="*/ 84 h 324"/>
              <a:gd name="T84" fmla="*/ 12 w 64"/>
              <a:gd name="T85" fmla="*/ 56 h 324"/>
              <a:gd name="T86" fmla="*/ 8 w 64"/>
              <a:gd name="T87" fmla="*/ 28 h 324"/>
              <a:gd name="T88" fmla="*/ 0 w 64"/>
              <a:gd name="T89" fmla="*/ 0 h 324"/>
              <a:gd name="T90" fmla="*/ 12 w 64"/>
              <a:gd name="T91" fmla="*/ 4 h 324"/>
              <a:gd name="T92" fmla="*/ 20 w 64"/>
              <a:gd name="T93" fmla="*/ 8 h 324"/>
              <a:gd name="T94" fmla="*/ 32 w 64"/>
              <a:gd name="T95" fmla="*/ 12 h 324"/>
              <a:gd name="T96" fmla="*/ 40 w 64"/>
              <a:gd name="T97" fmla="*/ 16 h 324"/>
              <a:gd name="T98" fmla="*/ 44 w 64"/>
              <a:gd name="T99" fmla="*/ 20 h 324"/>
              <a:gd name="T100" fmla="*/ 48 w 64"/>
              <a:gd name="T101" fmla="*/ 24 h 324"/>
              <a:gd name="T102" fmla="*/ 52 w 64"/>
              <a:gd name="T103" fmla="*/ 24 h 324"/>
              <a:gd name="T104" fmla="*/ 56 w 64"/>
              <a:gd name="T105" fmla="*/ 28 h 324"/>
              <a:gd name="T106" fmla="*/ 56 w 64"/>
              <a:gd name="T107" fmla="*/ 28 h 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4" h="324">
                <a:moveTo>
                  <a:pt x="56" y="28"/>
                </a:moveTo>
                <a:lnTo>
                  <a:pt x="56" y="32"/>
                </a:lnTo>
                <a:lnTo>
                  <a:pt x="60" y="40"/>
                </a:lnTo>
                <a:lnTo>
                  <a:pt x="60" y="52"/>
                </a:lnTo>
                <a:lnTo>
                  <a:pt x="60" y="64"/>
                </a:lnTo>
                <a:lnTo>
                  <a:pt x="60" y="80"/>
                </a:lnTo>
                <a:lnTo>
                  <a:pt x="60" y="104"/>
                </a:lnTo>
                <a:lnTo>
                  <a:pt x="60" y="124"/>
                </a:lnTo>
                <a:lnTo>
                  <a:pt x="64" y="152"/>
                </a:lnTo>
                <a:lnTo>
                  <a:pt x="60" y="180"/>
                </a:lnTo>
                <a:lnTo>
                  <a:pt x="60" y="204"/>
                </a:lnTo>
                <a:lnTo>
                  <a:pt x="60" y="228"/>
                </a:lnTo>
                <a:lnTo>
                  <a:pt x="60" y="244"/>
                </a:lnTo>
                <a:lnTo>
                  <a:pt x="60" y="264"/>
                </a:lnTo>
                <a:lnTo>
                  <a:pt x="60" y="276"/>
                </a:lnTo>
                <a:lnTo>
                  <a:pt x="56" y="288"/>
                </a:lnTo>
                <a:lnTo>
                  <a:pt x="56" y="296"/>
                </a:lnTo>
                <a:lnTo>
                  <a:pt x="52" y="308"/>
                </a:lnTo>
                <a:lnTo>
                  <a:pt x="48" y="316"/>
                </a:lnTo>
                <a:lnTo>
                  <a:pt x="40" y="320"/>
                </a:lnTo>
                <a:lnTo>
                  <a:pt x="36" y="324"/>
                </a:lnTo>
                <a:lnTo>
                  <a:pt x="28" y="320"/>
                </a:lnTo>
                <a:lnTo>
                  <a:pt x="24" y="316"/>
                </a:lnTo>
                <a:lnTo>
                  <a:pt x="16" y="312"/>
                </a:lnTo>
                <a:lnTo>
                  <a:pt x="12" y="304"/>
                </a:lnTo>
                <a:lnTo>
                  <a:pt x="8" y="292"/>
                </a:lnTo>
                <a:lnTo>
                  <a:pt x="4" y="284"/>
                </a:lnTo>
                <a:lnTo>
                  <a:pt x="4" y="276"/>
                </a:lnTo>
                <a:lnTo>
                  <a:pt x="4" y="272"/>
                </a:lnTo>
                <a:lnTo>
                  <a:pt x="4" y="272"/>
                </a:lnTo>
                <a:lnTo>
                  <a:pt x="4" y="268"/>
                </a:lnTo>
                <a:lnTo>
                  <a:pt x="4" y="264"/>
                </a:lnTo>
                <a:lnTo>
                  <a:pt x="4" y="256"/>
                </a:lnTo>
                <a:lnTo>
                  <a:pt x="4" y="248"/>
                </a:lnTo>
                <a:lnTo>
                  <a:pt x="8" y="240"/>
                </a:lnTo>
                <a:lnTo>
                  <a:pt x="8" y="232"/>
                </a:lnTo>
                <a:lnTo>
                  <a:pt x="8" y="220"/>
                </a:lnTo>
                <a:lnTo>
                  <a:pt x="12" y="196"/>
                </a:lnTo>
                <a:lnTo>
                  <a:pt x="12" y="168"/>
                </a:lnTo>
                <a:lnTo>
                  <a:pt x="16" y="144"/>
                </a:lnTo>
                <a:lnTo>
                  <a:pt x="16" y="112"/>
                </a:lnTo>
                <a:lnTo>
                  <a:pt x="16" y="84"/>
                </a:lnTo>
                <a:lnTo>
                  <a:pt x="12" y="56"/>
                </a:lnTo>
                <a:lnTo>
                  <a:pt x="8" y="28"/>
                </a:lnTo>
                <a:lnTo>
                  <a:pt x="0" y="0"/>
                </a:lnTo>
                <a:lnTo>
                  <a:pt x="12" y="4"/>
                </a:lnTo>
                <a:lnTo>
                  <a:pt x="20" y="8"/>
                </a:lnTo>
                <a:lnTo>
                  <a:pt x="32" y="12"/>
                </a:lnTo>
                <a:lnTo>
                  <a:pt x="40" y="16"/>
                </a:lnTo>
                <a:lnTo>
                  <a:pt x="44" y="20"/>
                </a:lnTo>
                <a:lnTo>
                  <a:pt x="48" y="24"/>
                </a:lnTo>
                <a:lnTo>
                  <a:pt x="52" y="24"/>
                </a:lnTo>
                <a:lnTo>
                  <a:pt x="56" y="28"/>
                </a:lnTo>
                <a:lnTo>
                  <a:pt x="56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613">
            <a:extLst>
              <a:ext uri="{FF2B5EF4-FFF2-40B4-BE49-F238E27FC236}">
                <a16:creationId xmlns:a16="http://schemas.microsoft.com/office/drawing/2014/main" xmlns="" id="{1640498A-814C-443C-ACEB-19662E8EDFBF}"/>
              </a:ext>
            </a:extLst>
          </p:cNvPr>
          <p:cNvSpPr>
            <a:spLocks/>
          </p:cNvSpPr>
          <p:nvPr/>
        </p:nvSpPr>
        <p:spPr bwMode="auto">
          <a:xfrm>
            <a:off x="5731958" y="805804"/>
            <a:ext cx="285107" cy="1347800"/>
          </a:xfrm>
          <a:custGeom>
            <a:avLst/>
            <a:gdLst>
              <a:gd name="T0" fmla="*/ 64 w 76"/>
              <a:gd name="T1" fmla="*/ 120 h 276"/>
              <a:gd name="T2" fmla="*/ 64 w 76"/>
              <a:gd name="T3" fmla="*/ 136 h 276"/>
              <a:gd name="T4" fmla="*/ 60 w 76"/>
              <a:gd name="T5" fmla="*/ 152 h 276"/>
              <a:gd name="T6" fmla="*/ 60 w 76"/>
              <a:gd name="T7" fmla="*/ 168 h 276"/>
              <a:gd name="T8" fmla="*/ 56 w 76"/>
              <a:gd name="T9" fmla="*/ 188 h 276"/>
              <a:gd name="T10" fmla="*/ 56 w 76"/>
              <a:gd name="T11" fmla="*/ 204 h 276"/>
              <a:gd name="T12" fmla="*/ 52 w 76"/>
              <a:gd name="T13" fmla="*/ 228 h 276"/>
              <a:gd name="T14" fmla="*/ 48 w 76"/>
              <a:gd name="T15" fmla="*/ 248 h 276"/>
              <a:gd name="T16" fmla="*/ 48 w 76"/>
              <a:gd name="T17" fmla="*/ 272 h 276"/>
              <a:gd name="T18" fmla="*/ 4 w 76"/>
              <a:gd name="T19" fmla="*/ 276 h 276"/>
              <a:gd name="T20" fmla="*/ 4 w 76"/>
              <a:gd name="T21" fmla="*/ 248 h 276"/>
              <a:gd name="T22" fmla="*/ 8 w 76"/>
              <a:gd name="T23" fmla="*/ 220 h 276"/>
              <a:gd name="T24" fmla="*/ 8 w 76"/>
              <a:gd name="T25" fmla="*/ 196 h 276"/>
              <a:gd name="T26" fmla="*/ 8 w 76"/>
              <a:gd name="T27" fmla="*/ 172 h 276"/>
              <a:gd name="T28" fmla="*/ 12 w 76"/>
              <a:gd name="T29" fmla="*/ 148 h 276"/>
              <a:gd name="T30" fmla="*/ 12 w 76"/>
              <a:gd name="T31" fmla="*/ 128 h 276"/>
              <a:gd name="T32" fmla="*/ 12 w 76"/>
              <a:gd name="T33" fmla="*/ 112 h 276"/>
              <a:gd name="T34" fmla="*/ 16 w 76"/>
              <a:gd name="T35" fmla="*/ 92 h 276"/>
              <a:gd name="T36" fmla="*/ 12 w 76"/>
              <a:gd name="T37" fmla="*/ 76 h 276"/>
              <a:gd name="T38" fmla="*/ 12 w 76"/>
              <a:gd name="T39" fmla="*/ 64 h 276"/>
              <a:gd name="T40" fmla="*/ 12 w 76"/>
              <a:gd name="T41" fmla="*/ 52 h 276"/>
              <a:gd name="T42" fmla="*/ 12 w 76"/>
              <a:gd name="T43" fmla="*/ 44 h 276"/>
              <a:gd name="T44" fmla="*/ 12 w 76"/>
              <a:gd name="T45" fmla="*/ 32 h 276"/>
              <a:gd name="T46" fmla="*/ 8 w 76"/>
              <a:gd name="T47" fmla="*/ 28 h 276"/>
              <a:gd name="T48" fmla="*/ 8 w 76"/>
              <a:gd name="T49" fmla="*/ 24 h 276"/>
              <a:gd name="T50" fmla="*/ 4 w 76"/>
              <a:gd name="T51" fmla="*/ 20 h 276"/>
              <a:gd name="T52" fmla="*/ 4 w 76"/>
              <a:gd name="T53" fmla="*/ 16 h 276"/>
              <a:gd name="T54" fmla="*/ 0 w 76"/>
              <a:gd name="T55" fmla="*/ 12 h 276"/>
              <a:gd name="T56" fmla="*/ 4 w 76"/>
              <a:gd name="T57" fmla="*/ 8 h 276"/>
              <a:gd name="T58" fmla="*/ 8 w 76"/>
              <a:gd name="T59" fmla="*/ 4 h 276"/>
              <a:gd name="T60" fmla="*/ 12 w 76"/>
              <a:gd name="T61" fmla="*/ 0 h 276"/>
              <a:gd name="T62" fmla="*/ 20 w 76"/>
              <a:gd name="T63" fmla="*/ 0 h 276"/>
              <a:gd name="T64" fmla="*/ 32 w 76"/>
              <a:gd name="T65" fmla="*/ 4 h 276"/>
              <a:gd name="T66" fmla="*/ 48 w 76"/>
              <a:gd name="T67" fmla="*/ 8 h 276"/>
              <a:gd name="T68" fmla="*/ 52 w 76"/>
              <a:gd name="T69" fmla="*/ 12 h 276"/>
              <a:gd name="T70" fmla="*/ 60 w 76"/>
              <a:gd name="T71" fmla="*/ 16 h 276"/>
              <a:gd name="T72" fmla="*/ 64 w 76"/>
              <a:gd name="T73" fmla="*/ 16 h 276"/>
              <a:gd name="T74" fmla="*/ 68 w 76"/>
              <a:gd name="T75" fmla="*/ 20 h 276"/>
              <a:gd name="T76" fmla="*/ 72 w 76"/>
              <a:gd name="T77" fmla="*/ 24 h 276"/>
              <a:gd name="T78" fmla="*/ 76 w 76"/>
              <a:gd name="T79" fmla="*/ 28 h 276"/>
              <a:gd name="T80" fmla="*/ 76 w 76"/>
              <a:gd name="T81" fmla="*/ 40 h 276"/>
              <a:gd name="T82" fmla="*/ 76 w 76"/>
              <a:gd name="T83" fmla="*/ 44 h 276"/>
              <a:gd name="T84" fmla="*/ 72 w 76"/>
              <a:gd name="T85" fmla="*/ 52 h 276"/>
              <a:gd name="T86" fmla="*/ 72 w 76"/>
              <a:gd name="T87" fmla="*/ 56 h 276"/>
              <a:gd name="T88" fmla="*/ 72 w 76"/>
              <a:gd name="T89" fmla="*/ 60 h 276"/>
              <a:gd name="T90" fmla="*/ 68 w 76"/>
              <a:gd name="T91" fmla="*/ 68 h 276"/>
              <a:gd name="T92" fmla="*/ 68 w 76"/>
              <a:gd name="T93" fmla="*/ 76 h 276"/>
              <a:gd name="T94" fmla="*/ 68 w 76"/>
              <a:gd name="T95" fmla="*/ 84 h 276"/>
              <a:gd name="T96" fmla="*/ 68 w 76"/>
              <a:gd name="T97" fmla="*/ 96 h 276"/>
              <a:gd name="T98" fmla="*/ 64 w 76"/>
              <a:gd name="T99" fmla="*/ 108 h 276"/>
              <a:gd name="T100" fmla="*/ 64 w 76"/>
              <a:gd name="T101" fmla="*/ 120 h 276"/>
              <a:gd name="T102" fmla="*/ 64 w 76"/>
              <a:gd name="T103" fmla="*/ 120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6" h="276">
                <a:moveTo>
                  <a:pt x="64" y="120"/>
                </a:moveTo>
                <a:lnTo>
                  <a:pt x="64" y="136"/>
                </a:lnTo>
                <a:lnTo>
                  <a:pt x="60" y="152"/>
                </a:lnTo>
                <a:lnTo>
                  <a:pt x="60" y="168"/>
                </a:lnTo>
                <a:lnTo>
                  <a:pt x="56" y="188"/>
                </a:lnTo>
                <a:lnTo>
                  <a:pt x="56" y="204"/>
                </a:lnTo>
                <a:lnTo>
                  <a:pt x="52" y="228"/>
                </a:lnTo>
                <a:lnTo>
                  <a:pt x="48" y="248"/>
                </a:lnTo>
                <a:lnTo>
                  <a:pt x="48" y="272"/>
                </a:lnTo>
                <a:lnTo>
                  <a:pt x="4" y="276"/>
                </a:lnTo>
                <a:lnTo>
                  <a:pt x="4" y="248"/>
                </a:lnTo>
                <a:lnTo>
                  <a:pt x="8" y="220"/>
                </a:lnTo>
                <a:lnTo>
                  <a:pt x="8" y="196"/>
                </a:lnTo>
                <a:lnTo>
                  <a:pt x="8" y="172"/>
                </a:lnTo>
                <a:lnTo>
                  <a:pt x="12" y="148"/>
                </a:lnTo>
                <a:lnTo>
                  <a:pt x="12" y="128"/>
                </a:lnTo>
                <a:lnTo>
                  <a:pt x="12" y="112"/>
                </a:lnTo>
                <a:lnTo>
                  <a:pt x="16" y="92"/>
                </a:lnTo>
                <a:lnTo>
                  <a:pt x="12" y="76"/>
                </a:lnTo>
                <a:lnTo>
                  <a:pt x="12" y="64"/>
                </a:lnTo>
                <a:lnTo>
                  <a:pt x="12" y="52"/>
                </a:lnTo>
                <a:lnTo>
                  <a:pt x="12" y="44"/>
                </a:lnTo>
                <a:lnTo>
                  <a:pt x="12" y="32"/>
                </a:lnTo>
                <a:lnTo>
                  <a:pt x="8" y="28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32" y="4"/>
                </a:lnTo>
                <a:lnTo>
                  <a:pt x="48" y="8"/>
                </a:lnTo>
                <a:lnTo>
                  <a:pt x="52" y="12"/>
                </a:lnTo>
                <a:lnTo>
                  <a:pt x="60" y="16"/>
                </a:lnTo>
                <a:lnTo>
                  <a:pt x="64" y="16"/>
                </a:lnTo>
                <a:lnTo>
                  <a:pt x="68" y="20"/>
                </a:lnTo>
                <a:lnTo>
                  <a:pt x="72" y="24"/>
                </a:lnTo>
                <a:lnTo>
                  <a:pt x="76" y="28"/>
                </a:lnTo>
                <a:lnTo>
                  <a:pt x="76" y="40"/>
                </a:lnTo>
                <a:lnTo>
                  <a:pt x="76" y="44"/>
                </a:lnTo>
                <a:lnTo>
                  <a:pt x="72" y="52"/>
                </a:lnTo>
                <a:lnTo>
                  <a:pt x="72" y="56"/>
                </a:lnTo>
                <a:lnTo>
                  <a:pt x="72" y="60"/>
                </a:lnTo>
                <a:lnTo>
                  <a:pt x="68" y="68"/>
                </a:lnTo>
                <a:lnTo>
                  <a:pt x="68" y="76"/>
                </a:lnTo>
                <a:lnTo>
                  <a:pt x="68" y="84"/>
                </a:lnTo>
                <a:lnTo>
                  <a:pt x="68" y="96"/>
                </a:lnTo>
                <a:lnTo>
                  <a:pt x="64" y="108"/>
                </a:lnTo>
                <a:lnTo>
                  <a:pt x="64" y="120"/>
                </a:lnTo>
                <a:lnTo>
                  <a:pt x="64" y="1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614">
            <a:extLst>
              <a:ext uri="{FF2B5EF4-FFF2-40B4-BE49-F238E27FC236}">
                <a16:creationId xmlns:a16="http://schemas.microsoft.com/office/drawing/2014/main" xmlns="" id="{83DB0422-5990-4BE8-8AA0-CB1311E7CF84}"/>
              </a:ext>
            </a:extLst>
          </p:cNvPr>
          <p:cNvSpPr>
            <a:spLocks/>
          </p:cNvSpPr>
          <p:nvPr/>
        </p:nvSpPr>
        <p:spPr bwMode="auto">
          <a:xfrm>
            <a:off x="5416840" y="1411337"/>
            <a:ext cx="855320" cy="332067"/>
          </a:xfrm>
          <a:custGeom>
            <a:avLst/>
            <a:gdLst>
              <a:gd name="T0" fmla="*/ 0 w 228"/>
              <a:gd name="T1" fmla="*/ 48 h 68"/>
              <a:gd name="T2" fmla="*/ 4 w 228"/>
              <a:gd name="T3" fmla="*/ 48 h 68"/>
              <a:gd name="T4" fmla="*/ 4 w 228"/>
              <a:gd name="T5" fmla="*/ 44 h 68"/>
              <a:gd name="T6" fmla="*/ 12 w 228"/>
              <a:gd name="T7" fmla="*/ 44 h 68"/>
              <a:gd name="T8" fmla="*/ 24 w 228"/>
              <a:gd name="T9" fmla="*/ 40 h 68"/>
              <a:gd name="T10" fmla="*/ 36 w 228"/>
              <a:gd name="T11" fmla="*/ 36 h 68"/>
              <a:gd name="T12" fmla="*/ 52 w 228"/>
              <a:gd name="T13" fmla="*/ 32 h 68"/>
              <a:gd name="T14" fmla="*/ 72 w 228"/>
              <a:gd name="T15" fmla="*/ 28 h 68"/>
              <a:gd name="T16" fmla="*/ 92 w 228"/>
              <a:gd name="T17" fmla="*/ 24 h 68"/>
              <a:gd name="T18" fmla="*/ 116 w 228"/>
              <a:gd name="T19" fmla="*/ 16 h 68"/>
              <a:gd name="T20" fmla="*/ 132 w 228"/>
              <a:gd name="T21" fmla="*/ 12 h 68"/>
              <a:gd name="T22" fmla="*/ 148 w 228"/>
              <a:gd name="T23" fmla="*/ 8 h 68"/>
              <a:gd name="T24" fmla="*/ 164 w 228"/>
              <a:gd name="T25" fmla="*/ 8 h 68"/>
              <a:gd name="T26" fmla="*/ 176 w 228"/>
              <a:gd name="T27" fmla="*/ 4 h 68"/>
              <a:gd name="T28" fmla="*/ 184 w 228"/>
              <a:gd name="T29" fmla="*/ 4 h 68"/>
              <a:gd name="T30" fmla="*/ 188 w 228"/>
              <a:gd name="T31" fmla="*/ 0 h 68"/>
              <a:gd name="T32" fmla="*/ 192 w 228"/>
              <a:gd name="T33" fmla="*/ 0 h 68"/>
              <a:gd name="T34" fmla="*/ 196 w 228"/>
              <a:gd name="T35" fmla="*/ 0 h 68"/>
              <a:gd name="T36" fmla="*/ 204 w 228"/>
              <a:gd name="T37" fmla="*/ 4 h 68"/>
              <a:gd name="T38" fmla="*/ 216 w 228"/>
              <a:gd name="T39" fmla="*/ 8 h 68"/>
              <a:gd name="T40" fmla="*/ 220 w 228"/>
              <a:gd name="T41" fmla="*/ 8 h 68"/>
              <a:gd name="T42" fmla="*/ 224 w 228"/>
              <a:gd name="T43" fmla="*/ 12 h 68"/>
              <a:gd name="T44" fmla="*/ 228 w 228"/>
              <a:gd name="T45" fmla="*/ 16 h 68"/>
              <a:gd name="T46" fmla="*/ 228 w 228"/>
              <a:gd name="T47" fmla="*/ 24 h 68"/>
              <a:gd name="T48" fmla="*/ 228 w 228"/>
              <a:gd name="T49" fmla="*/ 24 h 68"/>
              <a:gd name="T50" fmla="*/ 224 w 228"/>
              <a:gd name="T51" fmla="*/ 28 h 68"/>
              <a:gd name="T52" fmla="*/ 216 w 228"/>
              <a:gd name="T53" fmla="*/ 32 h 68"/>
              <a:gd name="T54" fmla="*/ 208 w 228"/>
              <a:gd name="T55" fmla="*/ 36 h 68"/>
              <a:gd name="T56" fmla="*/ 196 w 228"/>
              <a:gd name="T57" fmla="*/ 36 h 68"/>
              <a:gd name="T58" fmla="*/ 180 w 228"/>
              <a:gd name="T59" fmla="*/ 40 h 68"/>
              <a:gd name="T60" fmla="*/ 164 w 228"/>
              <a:gd name="T61" fmla="*/ 44 h 68"/>
              <a:gd name="T62" fmla="*/ 144 w 228"/>
              <a:gd name="T63" fmla="*/ 48 h 68"/>
              <a:gd name="T64" fmla="*/ 120 w 228"/>
              <a:gd name="T65" fmla="*/ 52 h 68"/>
              <a:gd name="T66" fmla="*/ 100 w 228"/>
              <a:gd name="T67" fmla="*/ 56 h 68"/>
              <a:gd name="T68" fmla="*/ 84 w 228"/>
              <a:gd name="T69" fmla="*/ 60 h 68"/>
              <a:gd name="T70" fmla="*/ 72 w 228"/>
              <a:gd name="T71" fmla="*/ 64 h 68"/>
              <a:gd name="T72" fmla="*/ 60 w 228"/>
              <a:gd name="T73" fmla="*/ 64 h 68"/>
              <a:gd name="T74" fmla="*/ 52 w 228"/>
              <a:gd name="T75" fmla="*/ 68 h 68"/>
              <a:gd name="T76" fmla="*/ 48 w 228"/>
              <a:gd name="T77" fmla="*/ 68 h 68"/>
              <a:gd name="T78" fmla="*/ 44 w 228"/>
              <a:gd name="T79" fmla="*/ 68 h 68"/>
              <a:gd name="T80" fmla="*/ 36 w 228"/>
              <a:gd name="T81" fmla="*/ 68 h 68"/>
              <a:gd name="T82" fmla="*/ 32 w 228"/>
              <a:gd name="T83" fmla="*/ 68 h 68"/>
              <a:gd name="T84" fmla="*/ 24 w 228"/>
              <a:gd name="T85" fmla="*/ 64 h 68"/>
              <a:gd name="T86" fmla="*/ 20 w 228"/>
              <a:gd name="T87" fmla="*/ 60 h 68"/>
              <a:gd name="T88" fmla="*/ 12 w 228"/>
              <a:gd name="T89" fmla="*/ 60 h 68"/>
              <a:gd name="T90" fmla="*/ 8 w 228"/>
              <a:gd name="T91" fmla="*/ 56 h 68"/>
              <a:gd name="T92" fmla="*/ 4 w 228"/>
              <a:gd name="T93" fmla="*/ 52 h 68"/>
              <a:gd name="T94" fmla="*/ 0 w 228"/>
              <a:gd name="T95" fmla="*/ 48 h 68"/>
              <a:gd name="T96" fmla="*/ 0 w 228"/>
              <a:gd name="T97" fmla="*/ 4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28" h="68">
                <a:moveTo>
                  <a:pt x="0" y="48"/>
                </a:moveTo>
                <a:lnTo>
                  <a:pt x="4" y="48"/>
                </a:lnTo>
                <a:lnTo>
                  <a:pt x="4" y="44"/>
                </a:lnTo>
                <a:lnTo>
                  <a:pt x="12" y="44"/>
                </a:lnTo>
                <a:lnTo>
                  <a:pt x="24" y="40"/>
                </a:lnTo>
                <a:lnTo>
                  <a:pt x="36" y="36"/>
                </a:lnTo>
                <a:lnTo>
                  <a:pt x="52" y="32"/>
                </a:lnTo>
                <a:lnTo>
                  <a:pt x="72" y="28"/>
                </a:lnTo>
                <a:lnTo>
                  <a:pt x="92" y="24"/>
                </a:lnTo>
                <a:lnTo>
                  <a:pt x="116" y="16"/>
                </a:lnTo>
                <a:lnTo>
                  <a:pt x="132" y="12"/>
                </a:lnTo>
                <a:lnTo>
                  <a:pt x="148" y="8"/>
                </a:lnTo>
                <a:lnTo>
                  <a:pt x="164" y="8"/>
                </a:lnTo>
                <a:lnTo>
                  <a:pt x="176" y="4"/>
                </a:lnTo>
                <a:lnTo>
                  <a:pt x="184" y="4"/>
                </a:lnTo>
                <a:lnTo>
                  <a:pt x="188" y="0"/>
                </a:lnTo>
                <a:lnTo>
                  <a:pt x="192" y="0"/>
                </a:lnTo>
                <a:lnTo>
                  <a:pt x="196" y="0"/>
                </a:lnTo>
                <a:lnTo>
                  <a:pt x="204" y="4"/>
                </a:lnTo>
                <a:lnTo>
                  <a:pt x="216" y="8"/>
                </a:lnTo>
                <a:lnTo>
                  <a:pt x="220" y="8"/>
                </a:lnTo>
                <a:lnTo>
                  <a:pt x="224" y="12"/>
                </a:lnTo>
                <a:lnTo>
                  <a:pt x="228" y="16"/>
                </a:lnTo>
                <a:lnTo>
                  <a:pt x="228" y="24"/>
                </a:lnTo>
                <a:lnTo>
                  <a:pt x="228" y="24"/>
                </a:lnTo>
                <a:lnTo>
                  <a:pt x="224" y="28"/>
                </a:lnTo>
                <a:lnTo>
                  <a:pt x="216" y="32"/>
                </a:lnTo>
                <a:lnTo>
                  <a:pt x="208" y="36"/>
                </a:lnTo>
                <a:lnTo>
                  <a:pt x="196" y="36"/>
                </a:lnTo>
                <a:lnTo>
                  <a:pt x="180" y="40"/>
                </a:lnTo>
                <a:lnTo>
                  <a:pt x="164" y="44"/>
                </a:lnTo>
                <a:lnTo>
                  <a:pt x="144" y="48"/>
                </a:lnTo>
                <a:lnTo>
                  <a:pt x="120" y="52"/>
                </a:lnTo>
                <a:lnTo>
                  <a:pt x="100" y="56"/>
                </a:lnTo>
                <a:lnTo>
                  <a:pt x="84" y="60"/>
                </a:lnTo>
                <a:lnTo>
                  <a:pt x="72" y="64"/>
                </a:lnTo>
                <a:lnTo>
                  <a:pt x="60" y="64"/>
                </a:lnTo>
                <a:lnTo>
                  <a:pt x="52" y="68"/>
                </a:lnTo>
                <a:lnTo>
                  <a:pt x="48" y="68"/>
                </a:lnTo>
                <a:lnTo>
                  <a:pt x="44" y="68"/>
                </a:lnTo>
                <a:lnTo>
                  <a:pt x="36" y="68"/>
                </a:lnTo>
                <a:lnTo>
                  <a:pt x="32" y="68"/>
                </a:lnTo>
                <a:lnTo>
                  <a:pt x="24" y="64"/>
                </a:lnTo>
                <a:lnTo>
                  <a:pt x="20" y="60"/>
                </a:lnTo>
                <a:lnTo>
                  <a:pt x="12" y="60"/>
                </a:lnTo>
                <a:lnTo>
                  <a:pt x="8" y="56"/>
                </a:lnTo>
                <a:lnTo>
                  <a:pt x="4" y="52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615">
            <a:extLst>
              <a:ext uri="{FF2B5EF4-FFF2-40B4-BE49-F238E27FC236}">
                <a16:creationId xmlns:a16="http://schemas.microsoft.com/office/drawing/2014/main" xmlns="" id="{347867A8-C5C8-43A4-B8E4-89703CBBFC84}"/>
              </a:ext>
            </a:extLst>
          </p:cNvPr>
          <p:cNvSpPr>
            <a:spLocks/>
          </p:cNvSpPr>
          <p:nvPr/>
        </p:nvSpPr>
        <p:spPr bwMode="auto">
          <a:xfrm>
            <a:off x="5476863" y="2055937"/>
            <a:ext cx="240090" cy="722733"/>
          </a:xfrm>
          <a:custGeom>
            <a:avLst/>
            <a:gdLst>
              <a:gd name="T0" fmla="*/ 4 w 64"/>
              <a:gd name="T1" fmla="*/ 28 h 148"/>
              <a:gd name="T2" fmla="*/ 0 w 64"/>
              <a:gd name="T3" fmla="*/ 20 h 148"/>
              <a:gd name="T4" fmla="*/ 0 w 64"/>
              <a:gd name="T5" fmla="*/ 12 h 148"/>
              <a:gd name="T6" fmla="*/ 0 w 64"/>
              <a:gd name="T7" fmla="*/ 8 h 148"/>
              <a:gd name="T8" fmla="*/ 4 w 64"/>
              <a:gd name="T9" fmla="*/ 4 h 148"/>
              <a:gd name="T10" fmla="*/ 4 w 64"/>
              <a:gd name="T11" fmla="*/ 0 h 148"/>
              <a:gd name="T12" fmla="*/ 8 w 64"/>
              <a:gd name="T13" fmla="*/ 0 h 148"/>
              <a:gd name="T14" fmla="*/ 12 w 64"/>
              <a:gd name="T15" fmla="*/ 0 h 148"/>
              <a:gd name="T16" fmla="*/ 20 w 64"/>
              <a:gd name="T17" fmla="*/ 0 h 148"/>
              <a:gd name="T18" fmla="*/ 28 w 64"/>
              <a:gd name="T19" fmla="*/ 0 h 148"/>
              <a:gd name="T20" fmla="*/ 36 w 64"/>
              <a:gd name="T21" fmla="*/ 4 h 148"/>
              <a:gd name="T22" fmla="*/ 48 w 64"/>
              <a:gd name="T23" fmla="*/ 8 h 148"/>
              <a:gd name="T24" fmla="*/ 60 w 64"/>
              <a:gd name="T25" fmla="*/ 12 h 148"/>
              <a:gd name="T26" fmla="*/ 60 w 64"/>
              <a:gd name="T27" fmla="*/ 28 h 148"/>
              <a:gd name="T28" fmla="*/ 60 w 64"/>
              <a:gd name="T29" fmla="*/ 52 h 148"/>
              <a:gd name="T30" fmla="*/ 64 w 64"/>
              <a:gd name="T31" fmla="*/ 96 h 148"/>
              <a:gd name="T32" fmla="*/ 64 w 64"/>
              <a:gd name="T33" fmla="*/ 108 h 148"/>
              <a:gd name="T34" fmla="*/ 64 w 64"/>
              <a:gd name="T35" fmla="*/ 116 h 148"/>
              <a:gd name="T36" fmla="*/ 64 w 64"/>
              <a:gd name="T37" fmla="*/ 124 h 148"/>
              <a:gd name="T38" fmla="*/ 64 w 64"/>
              <a:gd name="T39" fmla="*/ 132 h 148"/>
              <a:gd name="T40" fmla="*/ 64 w 64"/>
              <a:gd name="T41" fmla="*/ 140 h 148"/>
              <a:gd name="T42" fmla="*/ 60 w 64"/>
              <a:gd name="T43" fmla="*/ 144 h 148"/>
              <a:gd name="T44" fmla="*/ 60 w 64"/>
              <a:gd name="T45" fmla="*/ 148 h 148"/>
              <a:gd name="T46" fmla="*/ 56 w 64"/>
              <a:gd name="T47" fmla="*/ 148 h 148"/>
              <a:gd name="T48" fmla="*/ 48 w 64"/>
              <a:gd name="T49" fmla="*/ 148 h 148"/>
              <a:gd name="T50" fmla="*/ 44 w 64"/>
              <a:gd name="T51" fmla="*/ 148 h 148"/>
              <a:gd name="T52" fmla="*/ 36 w 64"/>
              <a:gd name="T53" fmla="*/ 144 h 148"/>
              <a:gd name="T54" fmla="*/ 32 w 64"/>
              <a:gd name="T55" fmla="*/ 140 h 148"/>
              <a:gd name="T56" fmla="*/ 28 w 64"/>
              <a:gd name="T57" fmla="*/ 136 h 148"/>
              <a:gd name="T58" fmla="*/ 28 w 64"/>
              <a:gd name="T59" fmla="*/ 132 h 148"/>
              <a:gd name="T60" fmla="*/ 24 w 64"/>
              <a:gd name="T61" fmla="*/ 128 h 148"/>
              <a:gd name="T62" fmla="*/ 24 w 64"/>
              <a:gd name="T63" fmla="*/ 120 h 148"/>
              <a:gd name="T64" fmla="*/ 20 w 64"/>
              <a:gd name="T65" fmla="*/ 104 h 148"/>
              <a:gd name="T66" fmla="*/ 16 w 64"/>
              <a:gd name="T67" fmla="*/ 88 h 148"/>
              <a:gd name="T68" fmla="*/ 16 w 64"/>
              <a:gd name="T69" fmla="*/ 68 h 148"/>
              <a:gd name="T70" fmla="*/ 12 w 64"/>
              <a:gd name="T71" fmla="*/ 52 h 148"/>
              <a:gd name="T72" fmla="*/ 8 w 64"/>
              <a:gd name="T73" fmla="*/ 40 h 148"/>
              <a:gd name="T74" fmla="*/ 4 w 64"/>
              <a:gd name="T75" fmla="*/ 28 h 148"/>
              <a:gd name="T76" fmla="*/ 4 w 64"/>
              <a:gd name="T77" fmla="*/ 2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4" h="148">
                <a:moveTo>
                  <a:pt x="4" y="28"/>
                </a:move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48" y="8"/>
                </a:lnTo>
                <a:lnTo>
                  <a:pt x="60" y="12"/>
                </a:lnTo>
                <a:lnTo>
                  <a:pt x="60" y="28"/>
                </a:lnTo>
                <a:lnTo>
                  <a:pt x="60" y="52"/>
                </a:lnTo>
                <a:lnTo>
                  <a:pt x="64" y="96"/>
                </a:lnTo>
                <a:lnTo>
                  <a:pt x="64" y="108"/>
                </a:lnTo>
                <a:lnTo>
                  <a:pt x="64" y="116"/>
                </a:lnTo>
                <a:lnTo>
                  <a:pt x="64" y="124"/>
                </a:lnTo>
                <a:lnTo>
                  <a:pt x="64" y="132"/>
                </a:lnTo>
                <a:lnTo>
                  <a:pt x="64" y="140"/>
                </a:lnTo>
                <a:lnTo>
                  <a:pt x="60" y="144"/>
                </a:lnTo>
                <a:lnTo>
                  <a:pt x="60" y="148"/>
                </a:lnTo>
                <a:lnTo>
                  <a:pt x="56" y="148"/>
                </a:lnTo>
                <a:lnTo>
                  <a:pt x="48" y="148"/>
                </a:lnTo>
                <a:lnTo>
                  <a:pt x="44" y="148"/>
                </a:lnTo>
                <a:lnTo>
                  <a:pt x="36" y="144"/>
                </a:lnTo>
                <a:lnTo>
                  <a:pt x="32" y="140"/>
                </a:lnTo>
                <a:lnTo>
                  <a:pt x="28" y="136"/>
                </a:lnTo>
                <a:lnTo>
                  <a:pt x="28" y="132"/>
                </a:lnTo>
                <a:lnTo>
                  <a:pt x="24" y="128"/>
                </a:lnTo>
                <a:lnTo>
                  <a:pt x="24" y="120"/>
                </a:lnTo>
                <a:lnTo>
                  <a:pt x="20" y="104"/>
                </a:lnTo>
                <a:lnTo>
                  <a:pt x="16" y="88"/>
                </a:lnTo>
                <a:lnTo>
                  <a:pt x="16" y="68"/>
                </a:lnTo>
                <a:lnTo>
                  <a:pt x="12" y="52"/>
                </a:lnTo>
                <a:lnTo>
                  <a:pt x="8" y="40"/>
                </a:lnTo>
                <a:lnTo>
                  <a:pt x="4" y="28"/>
                </a:lnTo>
                <a:lnTo>
                  <a:pt x="4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617">
            <a:extLst>
              <a:ext uri="{FF2B5EF4-FFF2-40B4-BE49-F238E27FC236}">
                <a16:creationId xmlns:a16="http://schemas.microsoft.com/office/drawing/2014/main" xmlns="" id="{DDC97F59-5D95-46D3-9236-AE75E34300B8}"/>
              </a:ext>
            </a:extLst>
          </p:cNvPr>
          <p:cNvSpPr>
            <a:spLocks/>
          </p:cNvSpPr>
          <p:nvPr/>
        </p:nvSpPr>
        <p:spPr bwMode="auto">
          <a:xfrm>
            <a:off x="5671936" y="2505204"/>
            <a:ext cx="420157" cy="97667"/>
          </a:xfrm>
          <a:custGeom>
            <a:avLst/>
            <a:gdLst>
              <a:gd name="T0" fmla="*/ 52 w 112"/>
              <a:gd name="T1" fmla="*/ 4 h 20"/>
              <a:gd name="T2" fmla="*/ 68 w 112"/>
              <a:gd name="T3" fmla="*/ 4 h 20"/>
              <a:gd name="T4" fmla="*/ 80 w 112"/>
              <a:gd name="T5" fmla="*/ 0 h 20"/>
              <a:gd name="T6" fmla="*/ 88 w 112"/>
              <a:gd name="T7" fmla="*/ 0 h 20"/>
              <a:gd name="T8" fmla="*/ 96 w 112"/>
              <a:gd name="T9" fmla="*/ 0 h 20"/>
              <a:gd name="T10" fmla="*/ 104 w 112"/>
              <a:gd name="T11" fmla="*/ 0 h 20"/>
              <a:gd name="T12" fmla="*/ 108 w 112"/>
              <a:gd name="T13" fmla="*/ 0 h 20"/>
              <a:gd name="T14" fmla="*/ 108 w 112"/>
              <a:gd name="T15" fmla="*/ 0 h 20"/>
              <a:gd name="T16" fmla="*/ 112 w 112"/>
              <a:gd name="T17" fmla="*/ 4 h 20"/>
              <a:gd name="T18" fmla="*/ 112 w 112"/>
              <a:gd name="T19" fmla="*/ 4 h 20"/>
              <a:gd name="T20" fmla="*/ 104 w 112"/>
              <a:gd name="T21" fmla="*/ 4 h 20"/>
              <a:gd name="T22" fmla="*/ 96 w 112"/>
              <a:gd name="T23" fmla="*/ 8 h 20"/>
              <a:gd name="T24" fmla="*/ 84 w 112"/>
              <a:gd name="T25" fmla="*/ 8 h 20"/>
              <a:gd name="T26" fmla="*/ 68 w 112"/>
              <a:gd name="T27" fmla="*/ 12 h 20"/>
              <a:gd name="T28" fmla="*/ 48 w 112"/>
              <a:gd name="T29" fmla="*/ 16 h 20"/>
              <a:gd name="T30" fmla="*/ 28 w 112"/>
              <a:gd name="T31" fmla="*/ 20 h 20"/>
              <a:gd name="T32" fmla="*/ 0 w 112"/>
              <a:gd name="T33" fmla="*/ 20 h 20"/>
              <a:gd name="T34" fmla="*/ 0 w 112"/>
              <a:gd name="T35" fmla="*/ 12 h 20"/>
              <a:gd name="T36" fmla="*/ 12 w 112"/>
              <a:gd name="T37" fmla="*/ 8 h 20"/>
              <a:gd name="T38" fmla="*/ 24 w 112"/>
              <a:gd name="T39" fmla="*/ 8 h 20"/>
              <a:gd name="T40" fmla="*/ 40 w 112"/>
              <a:gd name="T41" fmla="*/ 8 h 20"/>
              <a:gd name="T42" fmla="*/ 52 w 112"/>
              <a:gd name="T43" fmla="*/ 4 h 20"/>
              <a:gd name="T44" fmla="*/ 52 w 112"/>
              <a:gd name="T45" fmla="*/ 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12" h="20">
                <a:moveTo>
                  <a:pt x="52" y="4"/>
                </a:moveTo>
                <a:lnTo>
                  <a:pt x="68" y="4"/>
                </a:lnTo>
                <a:lnTo>
                  <a:pt x="80" y="0"/>
                </a:lnTo>
                <a:lnTo>
                  <a:pt x="88" y="0"/>
                </a:lnTo>
                <a:lnTo>
                  <a:pt x="96" y="0"/>
                </a:lnTo>
                <a:lnTo>
                  <a:pt x="104" y="0"/>
                </a:lnTo>
                <a:lnTo>
                  <a:pt x="108" y="0"/>
                </a:lnTo>
                <a:lnTo>
                  <a:pt x="108" y="0"/>
                </a:lnTo>
                <a:lnTo>
                  <a:pt x="112" y="4"/>
                </a:lnTo>
                <a:lnTo>
                  <a:pt x="112" y="4"/>
                </a:lnTo>
                <a:lnTo>
                  <a:pt x="104" y="4"/>
                </a:lnTo>
                <a:lnTo>
                  <a:pt x="96" y="8"/>
                </a:lnTo>
                <a:lnTo>
                  <a:pt x="84" y="8"/>
                </a:lnTo>
                <a:lnTo>
                  <a:pt x="68" y="12"/>
                </a:lnTo>
                <a:lnTo>
                  <a:pt x="48" y="16"/>
                </a:lnTo>
                <a:lnTo>
                  <a:pt x="28" y="20"/>
                </a:lnTo>
                <a:lnTo>
                  <a:pt x="0" y="20"/>
                </a:lnTo>
                <a:lnTo>
                  <a:pt x="0" y="12"/>
                </a:lnTo>
                <a:lnTo>
                  <a:pt x="12" y="8"/>
                </a:lnTo>
                <a:lnTo>
                  <a:pt x="24" y="8"/>
                </a:lnTo>
                <a:lnTo>
                  <a:pt x="40" y="8"/>
                </a:lnTo>
                <a:lnTo>
                  <a:pt x="52" y="4"/>
                </a:lnTo>
                <a:lnTo>
                  <a:pt x="52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618">
            <a:extLst>
              <a:ext uri="{FF2B5EF4-FFF2-40B4-BE49-F238E27FC236}">
                <a16:creationId xmlns:a16="http://schemas.microsoft.com/office/drawing/2014/main" xmlns="" id="{C461CAE2-E2F3-44D6-BCD4-EDEB29BAE39E}"/>
              </a:ext>
            </a:extLst>
          </p:cNvPr>
          <p:cNvSpPr>
            <a:spLocks/>
          </p:cNvSpPr>
          <p:nvPr/>
        </p:nvSpPr>
        <p:spPr bwMode="auto">
          <a:xfrm>
            <a:off x="6122104" y="727671"/>
            <a:ext cx="660247" cy="1269666"/>
          </a:xfrm>
          <a:custGeom>
            <a:avLst/>
            <a:gdLst>
              <a:gd name="T0" fmla="*/ 4 w 176"/>
              <a:gd name="T1" fmla="*/ 260 h 260"/>
              <a:gd name="T2" fmla="*/ 0 w 176"/>
              <a:gd name="T3" fmla="*/ 256 h 260"/>
              <a:gd name="T4" fmla="*/ 0 w 176"/>
              <a:gd name="T5" fmla="*/ 252 h 260"/>
              <a:gd name="T6" fmla="*/ 0 w 176"/>
              <a:gd name="T7" fmla="*/ 248 h 260"/>
              <a:gd name="T8" fmla="*/ 0 w 176"/>
              <a:gd name="T9" fmla="*/ 244 h 260"/>
              <a:gd name="T10" fmla="*/ 4 w 176"/>
              <a:gd name="T11" fmla="*/ 240 h 260"/>
              <a:gd name="T12" fmla="*/ 8 w 176"/>
              <a:gd name="T13" fmla="*/ 232 h 260"/>
              <a:gd name="T14" fmla="*/ 16 w 176"/>
              <a:gd name="T15" fmla="*/ 216 h 260"/>
              <a:gd name="T16" fmla="*/ 28 w 176"/>
              <a:gd name="T17" fmla="*/ 200 h 260"/>
              <a:gd name="T18" fmla="*/ 40 w 176"/>
              <a:gd name="T19" fmla="*/ 180 h 260"/>
              <a:gd name="T20" fmla="*/ 52 w 176"/>
              <a:gd name="T21" fmla="*/ 156 h 260"/>
              <a:gd name="T22" fmla="*/ 64 w 176"/>
              <a:gd name="T23" fmla="*/ 128 h 260"/>
              <a:gd name="T24" fmla="*/ 76 w 176"/>
              <a:gd name="T25" fmla="*/ 104 h 260"/>
              <a:gd name="T26" fmla="*/ 88 w 176"/>
              <a:gd name="T27" fmla="*/ 84 h 260"/>
              <a:gd name="T28" fmla="*/ 96 w 176"/>
              <a:gd name="T29" fmla="*/ 64 h 260"/>
              <a:gd name="T30" fmla="*/ 100 w 176"/>
              <a:gd name="T31" fmla="*/ 60 h 260"/>
              <a:gd name="T32" fmla="*/ 100 w 176"/>
              <a:gd name="T33" fmla="*/ 52 h 260"/>
              <a:gd name="T34" fmla="*/ 100 w 176"/>
              <a:gd name="T35" fmla="*/ 40 h 260"/>
              <a:gd name="T36" fmla="*/ 104 w 176"/>
              <a:gd name="T37" fmla="*/ 32 h 260"/>
              <a:gd name="T38" fmla="*/ 100 w 176"/>
              <a:gd name="T39" fmla="*/ 24 h 260"/>
              <a:gd name="T40" fmla="*/ 100 w 176"/>
              <a:gd name="T41" fmla="*/ 16 h 260"/>
              <a:gd name="T42" fmla="*/ 96 w 176"/>
              <a:gd name="T43" fmla="*/ 12 h 260"/>
              <a:gd name="T44" fmla="*/ 100 w 176"/>
              <a:gd name="T45" fmla="*/ 8 h 260"/>
              <a:gd name="T46" fmla="*/ 104 w 176"/>
              <a:gd name="T47" fmla="*/ 4 h 260"/>
              <a:gd name="T48" fmla="*/ 108 w 176"/>
              <a:gd name="T49" fmla="*/ 0 h 260"/>
              <a:gd name="T50" fmla="*/ 116 w 176"/>
              <a:gd name="T51" fmla="*/ 0 h 260"/>
              <a:gd name="T52" fmla="*/ 128 w 176"/>
              <a:gd name="T53" fmla="*/ 0 h 260"/>
              <a:gd name="T54" fmla="*/ 136 w 176"/>
              <a:gd name="T55" fmla="*/ 4 h 260"/>
              <a:gd name="T56" fmla="*/ 148 w 176"/>
              <a:gd name="T57" fmla="*/ 12 h 260"/>
              <a:gd name="T58" fmla="*/ 156 w 176"/>
              <a:gd name="T59" fmla="*/ 16 h 260"/>
              <a:gd name="T60" fmla="*/ 164 w 176"/>
              <a:gd name="T61" fmla="*/ 24 h 260"/>
              <a:gd name="T62" fmla="*/ 172 w 176"/>
              <a:gd name="T63" fmla="*/ 28 h 260"/>
              <a:gd name="T64" fmla="*/ 172 w 176"/>
              <a:gd name="T65" fmla="*/ 32 h 260"/>
              <a:gd name="T66" fmla="*/ 176 w 176"/>
              <a:gd name="T67" fmla="*/ 36 h 260"/>
              <a:gd name="T68" fmla="*/ 172 w 176"/>
              <a:gd name="T69" fmla="*/ 44 h 260"/>
              <a:gd name="T70" fmla="*/ 164 w 176"/>
              <a:gd name="T71" fmla="*/ 60 h 260"/>
              <a:gd name="T72" fmla="*/ 156 w 176"/>
              <a:gd name="T73" fmla="*/ 76 h 260"/>
              <a:gd name="T74" fmla="*/ 144 w 176"/>
              <a:gd name="T75" fmla="*/ 96 h 260"/>
              <a:gd name="T76" fmla="*/ 132 w 176"/>
              <a:gd name="T77" fmla="*/ 120 h 260"/>
              <a:gd name="T78" fmla="*/ 116 w 176"/>
              <a:gd name="T79" fmla="*/ 140 h 260"/>
              <a:gd name="T80" fmla="*/ 100 w 176"/>
              <a:gd name="T81" fmla="*/ 164 h 260"/>
              <a:gd name="T82" fmla="*/ 84 w 176"/>
              <a:gd name="T83" fmla="*/ 188 h 260"/>
              <a:gd name="T84" fmla="*/ 68 w 176"/>
              <a:gd name="T85" fmla="*/ 208 h 260"/>
              <a:gd name="T86" fmla="*/ 56 w 176"/>
              <a:gd name="T87" fmla="*/ 224 h 260"/>
              <a:gd name="T88" fmla="*/ 40 w 176"/>
              <a:gd name="T89" fmla="*/ 240 h 260"/>
              <a:gd name="T90" fmla="*/ 36 w 176"/>
              <a:gd name="T91" fmla="*/ 244 h 260"/>
              <a:gd name="T92" fmla="*/ 28 w 176"/>
              <a:gd name="T93" fmla="*/ 248 h 260"/>
              <a:gd name="T94" fmla="*/ 24 w 176"/>
              <a:gd name="T95" fmla="*/ 256 h 260"/>
              <a:gd name="T96" fmla="*/ 16 w 176"/>
              <a:gd name="T97" fmla="*/ 256 h 260"/>
              <a:gd name="T98" fmla="*/ 12 w 176"/>
              <a:gd name="T99" fmla="*/ 260 h 260"/>
              <a:gd name="T100" fmla="*/ 8 w 176"/>
              <a:gd name="T101" fmla="*/ 260 h 260"/>
              <a:gd name="T102" fmla="*/ 8 w 176"/>
              <a:gd name="T103" fmla="*/ 260 h 260"/>
              <a:gd name="T104" fmla="*/ 4 w 176"/>
              <a:gd name="T105" fmla="*/ 260 h 260"/>
              <a:gd name="T106" fmla="*/ 4 w 176"/>
              <a:gd name="T107" fmla="*/ 260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6" h="260">
                <a:moveTo>
                  <a:pt x="4" y="260"/>
                </a:moveTo>
                <a:lnTo>
                  <a:pt x="0" y="256"/>
                </a:lnTo>
                <a:lnTo>
                  <a:pt x="0" y="252"/>
                </a:lnTo>
                <a:lnTo>
                  <a:pt x="0" y="248"/>
                </a:lnTo>
                <a:lnTo>
                  <a:pt x="0" y="244"/>
                </a:lnTo>
                <a:lnTo>
                  <a:pt x="4" y="240"/>
                </a:lnTo>
                <a:lnTo>
                  <a:pt x="8" y="232"/>
                </a:lnTo>
                <a:lnTo>
                  <a:pt x="16" y="216"/>
                </a:lnTo>
                <a:lnTo>
                  <a:pt x="28" y="200"/>
                </a:lnTo>
                <a:lnTo>
                  <a:pt x="40" y="180"/>
                </a:lnTo>
                <a:lnTo>
                  <a:pt x="52" y="156"/>
                </a:lnTo>
                <a:lnTo>
                  <a:pt x="64" y="128"/>
                </a:lnTo>
                <a:lnTo>
                  <a:pt x="76" y="104"/>
                </a:lnTo>
                <a:lnTo>
                  <a:pt x="88" y="84"/>
                </a:lnTo>
                <a:lnTo>
                  <a:pt x="96" y="64"/>
                </a:lnTo>
                <a:lnTo>
                  <a:pt x="100" y="60"/>
                </a:lnTo>
                <a:lnTo>
                  <a:pt x="100" y="52"/>
                </a:lnTo>
                <a:lnTo>
                  <a:pt x="100" y="40"/>
                </a:lnTo>
                <a:lnTo>
                  <a:pt x="104" y="32"/>
                </a:lnTo>
                <a:lnTo>
                  <a:pt x="100" y="24"/>
                </a:lnTo>
                <a:lnTo>
                  <a:pt x="100" y="16"/>
                </a:lnTo>
                <a:lnTo>
                  <a:pt x="96" y="12"/>
                </a:lnTo>
                <a:lnTo>
                  <a:pt x="100" y="8"/>
                </a:lnTo>
                <a:lnTo>
                  <a:pt x="104" y="4"/>
                </a:lnTo>
                <a:lnTo>
                  <a:pt x="108" y="0"/>
                </a:lnTo>
                <a:lnTo>
                  <a:pt x="116" y="0"/>
                </a:lnTo>
                <a:lnTo>
                  <a:pt x="128" y="0"/>
                </a:lnTo>
                <a:lnTo>
                  <a:pt x="136" y="4"/>
                </a:lnTo>
                <a:lnTo>
                  <a:pt x="148" y="12"/>
                </a:lnTo>
                <a:lnTo>
                  <a:pt x="156" y="16"/>
                </a:lnTo>
                <a:lnTo>
                  <a:pt x="164" y="24"/>
                </a:lnTo>
                <a:lnTo>
                  <a:pt x="172" y="28"/>
                </a:lnTo>
                <a:lnTo>
                  <a:pt x="172" y="32"/>
                </a:lnTo>
                <a:lnTo>
                  <a:pt x="176" y="36"/>
                </a:lnTo>
                <a:lnTo>
                  <a:pt x="172" y="44"/>
                </a:lnTo>
                <a:lnTo>
                  <a:pt x="164" y="60"/>
                </a:lnTo>
                <a:lnTo>
                  <a:pt x="156" y="76"/>
                </a:lnTo>
                <a:lnTo>
                  <a:pt x="144" y="96"/>
                </a:lnTo>
                <a:lnTo>
                  <a:pt x="132" y="120"/>
                </a:lnTo>
                <a:lnTo>
                  <a:pt x="116" y="140"/>
                </a:lnTo>
                <a:lnTo>
                  <a:pt x="100" y="164"/>
                </a:lnTo>
                <a:lnTo>
                  <a:pt x="84" y="188"/>
                </a:lnTo>
                <a:lnTo>
                  <a:pt x="68" y="208"/>
                </a:lnTo>
                <a:lnTo>
                  <a:pt x="56" y="224"/>
                </a:lnTo>
                <a:lnTo>
                  <a:pt x="40" y="240"/>
                </a:lnTo>
                <a:lnTo>
                  <a:pt x="36" y="244"/>
                </a:lnTo>
                <a:lnTo>
                  <a:pt x="28" y="248"/>
                </a:lnTo>
                <a:lnTo>
                  <a:pt x="24" y="256"/>
                </a:lnTo>
                <a:lnTo>
                  <a:pt x="16" y="256"/>
                </a:lnTo>
                <a:lnTo>
                  <a:pt x="12" y="260"/>
                </a:lnTo>
                <a:lnTo>
                  <a:pt x="8" y="260"/>
                </a:lnTo>
                <a:lnTo>
                  <a:pt x="8" y="260"/>
                </a:lnTo>
                <a:lnTo>
                  <a:pt x="4" y="260"/>
                </a:lnTo>
                <a:lnTo>
                  <a:pt x="4" y="2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619">
            <a:extLst>
              <a:ext uri="{FF2B5EF4-FFF2-40B4-BE49-F238E27FC236}">
                <a16:creationId xmlns:a16="http://schemas.microsoft.com/office/drawing/2014/main" xmlns="" id="{9DB083AF-8A35-4027-85B4-0FBA6D061E0F}"/>
              </a:ext>
            </a:extLst>
          </p:cNvPr>
          <p:cNvSpPr>
            <a:spLocks/>
          </p:cNvSpPr>
          <p:nvPr/>
        </p:nvSpPr>
        <p:spPr bwMode="auto">
          <a:xfrm>
            <a:off x="6362194" y="1333204"/>
            <a:ext cx="855320" cy="332067"/>
          </a:xfrm>
          <a:custGeom>
            <a:avLst/>
            <a:gdLst>
              <a:gd name="T0" fmla="*/ 228 w 228"/>
              <a:gd name="T1" fmla="*/ 24 h 68"/>
              <a:gd name="T2" fmla="*/ 228 w 228"/>
              <a:gd name="T3" fmla="*/ 24 h 68"/>
              <a:gd name="T4" fmla="*/ 224 w 228"/>
              <a:gd name="T5" fmla="*/ 28 h 68"/>
              <a:gd name="T6" fmla="*/ 216 w 228"/>
              <a:gd name="T7" fmla="*/ 32 h 68"/>
              <a:gd name="T8" fmla="*/ 204 w 228"/>
              <a:gd name="T9" fmla="*/ 32 h 68"/>
              <a:gd name="T10" fmla="*/ 192 w 228"/>
              <a:gd name="T11" fmla="*/ 36 h 68"/>
              <a:gd name="T12" fmla="*/ 176 w 228"/>
              <a:gd name="T13" fmla="*/ 40 h 68"/>
              <a:gd name="T14" fmla="*/ 156 w 228"/>
              <a:gd name="T15" fmla="*/ 44 h 68"/>
              <a:gd name="T16" fmla="*/ 136 w 228"/>
              <a:gd name="T17" fmla="*/ 48 h 68"/>
              <a:gd name="T18" fmla="*/ 112 w 228"/>
              <a:gd name="T19" fmla="*/ 52 h 68"/>
              <a:gd name="T20" fmla="*/ 92 w 228"/>
              <a:gd name="T21" fmla="*/ 56 h 68"/>
              <a:gd name="T22" fmla="*/ 72 w 228"/>
              <a:gd name="T23" fmla="*/ 60 h 68"/>
              <a:gd name="T24" fmla="*/ 52 w 228"/>
              <a:gd name="T25" fmla="*/ 64 h 68"/>
              <a:gd name="T26" fmla="*/ 36 w 228"/>
              <a:gd name="T27" fmla="*/ 64 h 68"/>
              <a:gd name="T28" fmla="*/ 20 w 228"/>
              <a:gd name="T29" fmla="*/ 68 h 68"/>
              <a:gd name="T30" fmla="*/ 8 w 228"/>
              <a:gd name="T31" fmla="*/ 68 h 68"/>
              <a:gd name="T32" fmla="*/ 0 w 228"/>
              <a:gd name="T33" fmla="*/ 68 h 68"/>
              <a:gd name="T34" fmla="*/ 0 w 228"/>
              <a:gd name="T35" fmla="*/ 36 h 68"/>
              <a:gd name="T36" fmla="*/ 20 w 228"/>
              <a:gd name="T37" fmla="*/ 36 h 68"/>
              <a:gd name="T38" fmla="*/ 44 w 228"/>
              <a:gd name="T39" fmla="*/ 32 h 68"/>
              <a:gd name="T40" fmla="*/ 72 w 228"/>
              <a:gd name="T41" fmla="*/ 24 h 68"/>
              <a:gd name="T42" fmla="*/ 84 w 228"/>
              <a:gd name="T43" fmla="*/ 20 h 68"/>
              <a:gd name="T44" fmla="*/ 100 w 228"/>
              <a:gd name="T45" fmla="*/ 16 h 68"/>
              <a:gd name="T46" fmla="*/ 116 w 228"/>
              <a:gd name="T47" fmla="*/ 12 h 68"/>
              <a:gd name="T48" fmla="*/ 132 w 228"/>
              <a:gd name="T49" fmla="*/ 8 h 68"/>
              <a:gd name="T50" fmla="*/ 144 w 228"/>
              <a:gd name="T51" fmla="*/ 8 h 68"/>
              <a:gd name="T52" fmla="*/ 152 w 228"/>
              <a:gd name="T53" fmla="*/ 4 h 68"/>
              <a:gd name="T54" fmla="*/ 164 w 228"/>
              <a:gd name="T55" fmla="*/ 0 h 68"/>
              <a:gd name="T56" fmla="*/ 172 w 228"/>
              <a:gd name="T57" fmla="*/ 0 h 68"/>
              <a:gd name="T58" fmla="*/ 176 w 228"/>
              <a:gd name="T59" fmla="*/ 0 h 68"/>
              <a:gd name="T60" fmla="*/ 180 w 228"/>
              <a:gd name="T61" fmla="*/ 0 h 68"/>
              <a:gd name="T62" fmla="*/ 188 w 228"/>
              <a:gd name="T63" fmla="*/ 0 h 68"/>
              <a:gd name="T64" fmla="*/ 192 w 228"/>
              <a:gd name="T65" fmla="*/ 0 h 68"/>
              <a:gd name="T66" fmla="*/ 204 w 228"/>
              <a:gd name="T67" fmla="*/ 4 h 68"/>
              <a:gd name="T68" fmla="*/ 212 w 228"/>
              <a:gd name="T69" fmla="*/ 4 h 68"/>
              <a:gd name="T70" fmla="*/ 220 w 228"/>
              <a:gd name="T71" fmla="*/ 8 h 68"/>
              <a:gd name="T72" fmla="*/ 224 w 228"/>
              <a:gd name="T73" fmla="*/ 12 h 68"/>
              <a:gd name="T74" fmla="*/ 228 w 228"/>
              <a:gd name="T75" fmla="*/ 16 h 68"/>
              <a:gd name="T76" fmla="*/ 228 w 228"/>
              <a:gd name="T77" fmla="*/ 24 h 68"/>
              <a:gd name="T78" fmla="*/ 228 w 228"/>
              <a:gd name="T79" fmla="*/ 2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8" h="68">
                <a:moveTo>
                  <a:pt x="228" y="24"/>
                </a:moveTo>
                <a:lnTo>
                  <a:pt x="228" y="24"/>
                </a:lnTo>
                <a:lnTo>
                  <a:pt x="224" y="28"/>
                </a:lnTo>
                <a:lnTo>
                  <a:pt x="216" y="32"/>
                </a:lnTo>
                <a:lnTo>
                  <a:pt x="204" y="32"/>
                </a:lnTo>
                <a:lnTo>
                  <a:pt x="192" y="36"/>
                </a:lnTo>
                <a:lnTo>
                  <a:pt x="176" y="40"/>
                </a:lnTo>
                <a:lnTo>
                  <a:pt x="156" y="44"/>
                </a:lnTo>
                <a:lnTo>
                  <a:pt x="136" y="48"/>
                </a:lnTo>
                <a:lnTo>
                  <a:pt x="112" y="52"/>
                </a:lnTo>
                <a:lnTo>
                  <a:pt x="92" y="56"/>
                </a:lnTo>
                <a:lnTo>
                  <a:pt x="72" y="60"/>
                </a:lnTo>
                <a:lnTo>
                  <a:pt x="52" y="64"/>
                </a:lnTo>
                <a:lnTo>
                  <a:pt x="36" y="64"/>
                </a:lnTo>
                <a:lnTo>
                  <a:pt x="20" y="68"/>
                </a:lnTo>
                <a:lnTo>
                  <a:pt x="8" y="68"/>
                </a:lnTo>
                <a:lnTo>
                  <a:pt x="0" y="68"/>
                </a:lnTo>
                <a:lnTo>
                  <a:pt x="0" y="36"/>
                </a:lnTo>
                <a:lnTo>
                  <a:pt x="20" y="36"/>
                </a:lnTo>
                <a:lnTo>
                  <a:pt x="44" y="32"/>
                </a:lnTo>
                <a:lnTo>
                  <a:pt x="72" y="24"/>
                </a:lnTo>
                <a:lnTo>
                  <a:pt x="84" y="20"/>
                </a:lnTo>
                <a:lnTo>
                  <a:pt x="100" y="16"/>
                </a:lnTo>
                <a:lnTo>
                  <a:pt x="116" y="12"/>
                </a:lnTo>
                <a:lnTo>
                  <a:pt x="132" y="8"/>
                </a:lnTo>
                <a:lnTo>
                  <a:pt x="144" y="8"/>
                </a:lnTo>
                <a:lnTo>
                  <a:pt x="152" y="4"/>
                </a:lnTo>
                <a:lnTo>
                  <a:pt x="164" y="0"/>
                </a:lnTo>
                <a:lnTo>
                  <a:pt x="172" y="0"/>
                </a:lnTo>
                <a:lnTo>
                  <a:pt x="176" y="0"/>
                </a:lnTo>
                <a:lnTo>
                  <a:pt x="180" y="0"/>
                </a:lnTo>
                <a:lnTo>
                  <a:pt x="188" y="0"/>
                </a:lnTo>
                <a:lnTo>
                  <a:pt x="192" y="0"/>
                </a:lnTo>
                <a:lnTo>
                  <a:pt x="204" y="4"/>
                </a:lnTo>
                <a:lnTo>
                  <a:pt x="212" y="4"/>
                </a:lnTo>
                <a:lnTo>
                  <a:pt x="220" y="8"/>
                </a:lnTo>
                <a:lnTo>
                  <a:pt x="224" y="12"/>
                </a:lnTo>
                <a:lnTo>
                  <a:pt x="228" y="16"/>
                </a:lnTo>
                <a:lnTo>
                  <a:pt x="228" y="24"/>
                </a:lnTo>
                <a:lnTo>
                  <a:pt x="22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620">
            <a:extLst>
              <a:ext uri="{FF2B5EF4-FFF2-40B4-BE49-F238E27FC236}">
                <a16:creationId xmlns:a16="http://schemas.microsoft.com/office/drawing/2014/main" xmlns="" id="{0700A5FB-5E60-465B-B5DD-CD78C39D682F}"/>
              </a:ext>
            </a:extLst>
          </p:cNvPr>
          <p:cNvSpPr>
            <a:spLocks/>
          </p:cNvSpPr>
          <p:nvPr/>
        </p:nvSpPr>
        <p:spPr bwMode="auto">
          <a:xfrm>
            <a:off x="5867009" y="1489471"/>
            <a:ext cx="1035387" cy="1465000"/>
          </a:xfrm>
          <a:custGeom>
            <a:avLst/>
            <a:gdLst>
              <a:gd name="T0" fmla="*/ 0 w 276"/>
              <a:gd name="T1" fmla="*/ 292 h 300"/>
              <a:gd name="T2" fmla="*/ 4 w 276"/>
              <a:gd name="T3" fmla="*/ 288 h 300"/>
              <a:gd name="T4" fmla="*/ 8 w 276"/>
              <a:gd name="T5" fmla="*/ 288 h 300"/>
              <a:gd name="T6" fmla="*/ 12 w 276"/>
              <a:gd name="T7" fmla="*/ 284 h 300"/>
              <a:gd name="T8" fmla="*/ 16 w 276"/>
              <a:gd name="T9" fmla="*/ 280 h 300"/>
              <a:gd name="T10" fmla="*/ 24 w 276"/>
              <a:gd name="T11" fmla="*/ 276 h 300"/>
              <a:gd name="T12" fmla="*/ 36 w 276"/>
              <a:gd name="T13" fmla="*/ 272 h 300"/>
              <a:gd name="T14" fmla="*/ 44 w 276"/>
              <a:gd name="T15" fmla="*/ 264 h 300"/>
              <a:gd name="T16" fmla="*/ 56 w 276"/>
              <a:gd name="T17" fmla="*/ 260 h 300"/>
              <a:gd name="T18" fmla="*/ 80 w 276"/>
              <a:gd name="T19" fmla="*/ 248 h 300"/>
              <a:gd name="T20" fmla="*/ 104 w 276"/>
              <a:gd name="T21" fmla="*/ 232 h 300"/>
              <a:gd name="T22" fmla="*/ 124 w 276"/>
              <a:gd name="T23" fmla="*/ 216 h 300"/>
              <a:gd name="T24" fmla="*/ 144 w 276"/>
              <a:gd name="T25" fmla="*/ 196 h 300"/>
              <a:gd name="T26" fmla="*/ 160 w 276"/>
              <a:gd name="T27" fmla="*/ 172 h 300"/>
              <a:gd name="T28" fmla="*/ 176 w 276"/>
              <a:gd name="T29" fmla="*/ 148 h 300"/>
              <a:gd name="T30" fmla="*/ 188 w 276"/>
              <a:gd name="T31" fmla="*/ 128 h 300"/>
              <a:gd name="T32" fmla="*/ 196 w 276"/>
              <a:gd name="T33" fmla="*/ 104 h 300"/>
              <a:gd name="T34" fmla="*/ 200 w 276"/>
              <a:gd name="T35" fmla="*/ 80 h 300"/>
              <a:gd name="T36" fmla="*/ 204 w 276"/>
              <a:gd name="T37" fmla="*/ 52 h 300"/>
              <a:gd name="T38" fmla="*/ 208 w 276"/>
              <a:gd name="T39" fmla="*/ 28 h 300"/>
              <a:gd name="T40" fmla="*/ 208 w 276"/>
              <a:gd name="T41" fmla="*/ 0 h 300"/>
              <a:gd name="T42" fmla="*/ 224 w 276"/>
              <a:gd name="T43" fmla="*/ 8 h 300"/>
              <a:gd name="T44" fmla="*/ 236 w 276"/>
              <a:gd name="T45" fmla="*/ 16 h 300"/>
              <a:gd name="T46" fmla="*/ 248 w 276"/>
              <a:gd name="T47" fmla="*/ 20 h 300"/>
              <a:gd name="T48" fmla="*/ 256 w 276"/>
              <a:gd name="T49" fmla="*/ 28 h 300"/>
              <a:gd name="T50" fmla="*/ 264 w 276"/>
              <a:gd name="T51" fmla="*/ 32 h 300"/>
              <a:gd name="T52" fmla="*/ 268 w 276"/>
              <a:gd name="T53" fmla="*/ 36 h 300"/>
              <a:gd name="T54" fmla="*/ 272 w 276"/>
              <a:gd name="T55" fmla="*/ 40 h 300"/>
              <a:gd name="T56" fmla="*/ 272 w 276"/>
              <a:gd name="T57" fmla="*/ 40 h 300"/>
              <a:gd name="T58" fmla="*/ 276 w 276"/>
              <a:gd name="T59" fmla="*/ 44 h 300"/>
              <a:gd name="T60" fmla="*/ 276 w 276"/>
              <a:gd name="T61" fmla="*/ 52 h 300"/>
              <a:gd name="T62" fmla="*/ 272 w 276"/>
              <a:gd name="T63" fmla="*/ 64 h 300"/>
              <a:gd name="T64" fmla="*/ 268 w 276"/>
              <a:gd name="T65" fmla="*/ 76 h 300"/>
              <a:gd name="T66" fmla="*/ 264 w 276"/>
              <a:gd name="T67" fmla="*/ 92 h 300"/>
              <a:gd name="T68" fmla="*/ 256 w 276"/>
              <a:gd name="T69" fmla="*/ 112 h 300"/>
              <a:gd name="T70" fmla="*/ 248 w 276"/>
              <a:gd name="T71" fmla="*/ 132 h 300"/>
              <a:gd name="T72" fmla="*/ 240 w 276"/>
              <a:gd name="T73" fmla="*/ 152 h 300"/>
              <a:gd name="T74" fmla="*/ 228 w 276"/>
              <a:gd name="T75" fmla="*/ 172 h 300"/>
              <a:gd name="T76" fmla="*/ 212 w 276"/>
              <a:gd name="T77" fmla="*/ 192 h 300"/>
              <a:gd name="T78" fmla="*/ 200 w 276"/>
              <a:gd name="T79" fmla="*/ 212 h 300"/>
              <a:gd name="T80" fmla="*/ 180 w 276"/>
              <a:gd name="T81" fmla="*/ 228 h 300"/>
              <a:gd name="T82" fmla="*/ 160 w 276"/>
              <a:gd name="T83" fmla="*/ 244 h 300"/>
              <a:gd name="T84" fmla="*/ 140 w 276"/>
              <a:gd name="T85" fmla="*/ 260 h 300"/>
              <a:gd name="T86" fmla="*/ 116 w 276"/>
              <a:gd name="T87" fmla="*/ 272 h 300"/>
              <a:gd name="T88" fmla="*/ 92 w 276"/>
              <a:gd name="T89" fmla="*/ 280 h 300"/>
              <a:gd name="T90" fmla="*/ 68 w 276"/>
              <a:gd name="T91" fmla="*/ 288 h 300"/>
              <a:gd name="T92" fmla="*/ 52 w 276"/>
              <a:gd name="T93" fmla="*/ 292 h 300"/>
              <a:gd name="T94" fmla="*/ 36 w 276"/>
              <a:gd name="T95" fmla="*/ 296 h 300"/>
              <a:gd name="T96" fmla="*/ 24 w 276"/>
              <a:gd name="T97" fmla="*/ 300 h 300"/>
              <a:gd name="T98" fmla="*/ 12 w 276"/>
              <a:gd name="T99" fmla="*/ 300 h 300"/>
              <a:gd name="T100" fmla="*/ 4 w 276"/>
              <a:gd name="T101" fmla="*/ 300 h 300"/>
              <a:gd name="T102" fmla="*/ 0 w 276"/>
              <a:gd name="T103" fmla="*/ 296 h 300"/>
              <a:gd name="T104" fmla="*/ 0 w 276"/>
              <a:gd name="T105" fmla="*/ 296 h 300"/>
              <a:gd name="T106" fmla="*/ 0 w 276"/>
              <a:gd name="T107" fmla="*/ 292 h 300"/>
              <a:gd name="T108" fmla="*/ 0 w 276"/>
              <a:gd name="T109" fmla="*/ 292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76" h="300">
                <a:moveTo>
                  <a:pt x="0" y="292"/>
                </a:moveTo>
                <a:lnTo>
                  <a:pt x="4" y="288"/>
                </a:lnTo>
                <a:lnTo>
                  <a:pt x="8" y="288"/>
                </a:lnTo>
                <a:lnTo>
                  <a:pt x="12" y="284"/>
                </a:lnTo>
                <a:lnTo>
                  <a:pt x="16" y="280"/>
                </a:lnTo>
                <a:lnTo>
                  <a:pt x="24" y="276"/>
                </a:lnTo>
                <a:lnTo>
                  <a:pt x="36" y="272"/>
                </a:lnTo>
                <a:lnTo>
                  <a:pt x="44" y="264"/>
                </a:lnTo>
                <a:lnTo>
                  <a:pt x="56" y="260"/>
                </a:lnTo>
                <a:lnTo>
                  <a:pt x="80" y="248"/>
                </a:lnTo>
                <a:lnTo>
                  <a:pt x="104" y="232"/>
                </a:lnTo>
                <a:lnTo>
                  <a:pt x="124" y="216"/>
                </a:lnTo>
                <a:lnTo>
                  <a:pt x="144" y="196"/>
                </a:lnTo>
                <a:lnTo>
                  <a:pt x="160" y="172"/>
                </a:lnTo>
                <a:lnTo>
                  <a:pt x="176" y="148"/>
                </a:lnTo>
                <a:lnTo>
                  <a:pt x="188" y="128"/>
                </a:lnTo>
                <a:lnTo>
                  <a:pt x="196" y="104"/>
                </a:lnTo>
                <a:lnTo>
                  <a:pt x="200" y="80"/>
                </a:lnTo>
                <a:lnTo>
                  <a:pt x="204" y="52"/>
                </a:lnTo>
                <a:lnTo>
                  <a:pt x="208" y="28"/>
                </a:lnTo>
                <a:lnTo>
                  <a:pt x="208" y="0"/>
                </a:lnTo>
                <a:lnTo>
                  <a:pt x="224" y="8"/>
                </a:lnTo>
                <a:lnTo>
                  <a:pt x="236" y="16"/>
                </a:lnTo>
                <a:lnTo>
                  <a:pt x="248" y="20"/>
                </a:lnTo>
                <a:lnTo>
                  <a:pt x="256" y="28"/>
                </a:lnTo>
                <a:lnTo>
                  <a:pt x="264" y="32"/>
                </a:lnTo>
                <a:lnTo>
                  <a:pt x="268" y="36"/>
                </a:lnTo>
                <a:lnTo>
                  <a:pt x="272" y="40"/>
                </a:lnTo>
                <a:lnTo>
                  <a:pt x="272" y="40"/>
                </a:lnTo>
                <a:lnTo>
                  <a:pt x="276" y="44"/>
                </a:lnTo>
                <a:lnTo>
                  <a:pt x="276" y="52"/>
                </a:lnTo>
                <a:lnTo>
                  <a:pt x="272" y="64"/>
                </a:lnTo>
                <a:lnTo>
                  <a:pt x="268" y="76"/>
                </a:lnTo>
                <a:lnTo>
                  <a:pt x="264" y="92"/>
                </a:lnTo>
                <a:lnTo>
                  <a:pt x="256" y="112"/>
                </a:lnTo>
                <a:lnTo>
                  <a:pt x="248" y="132"/>
                </a:lnTo>
                <a:lnTo>
                  <a:pt x="240" y="152"/>
                </a:lnTo>
                <a:lnTo>
                  <a:pt x="228" y="172"/>
                </a:lnTo>
                <a:lnTo>
                  <a:pt x="212" y="192"/>
                </a:lnTo>
                <a:lnTo>
                  <a:pt x="200" y="212"/>
                </a:lnTo>
                <a:lnTo>
                  <a:pt x="180" y="228"/>
                </a:lnTo>
                <a:lnTo>
                  <a:pt x="160" y="244"/>
                </a:lnTo>
                <a:lnTo>
                  <a:pt x="140" y="260"/>
                </a:lnTo>
                <a:lnTo>
                  <a:pt x="116" y="272"/>
                </a:lnTo>
                <a:lnTo>
                  <a:pt x="92" y="280"/>
                </a:lnTo>
                <a:lnTo>
                  <a:pt x="68" y="288"/>
                </a:lnTo>
                <a:lnTo>
                  <a:pt x="52" y="292"/>
                </a:lnTo>
                <a:lnTo>
                  <a:pt x="36" y="296"/>
                </a:lnTo>
                <a:lnTo>
                  <a:pt x="24" y="300"/>
                </a:lnTo>
                <a:lnTo>
                  <a:pt x="12" y="300"/>
                </a:lnTo>
                <a:lnTo>
                  <a:pt x="4" y="300"/>
                </a:lnTo>
                <a:lnTo>
                  <a:pt x="0" y="296"/>
                </a:lnTo>
                <a:lnTo>
                  <a:pt x="0" y="296"/>
                </a:lnTo>
                <a:lnTo>
                  <a:pt x="0" y="292"/>
                </a:lnTo>
                <a:lnTo>
                  <a:pt x="0" y="2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621">
            <a:extLst>
              <a:ext uri="{FF2B5EF4-FFF2-40B4-BE49-F238E27FC236}">
                <a16:creationId xmlns:a16="http://schemas.microsoft.com/office/drawing/2014/main" xmlns="" id="{6A52CB26-C261-4632-82E6-EF661462C110}"/>
              </a:ext>
            </a:extLst>
          </p:cNvPr>
          <p:cNvSpPr>
            <a:spLocks/>
          </p:cNvSpPr>
          <p:nvPr/>
        </p:nvSpPr>
        <p:spPr bwMode="auto">
          <a:xfrm>
            <a:off x="6242149" y="1919204"/>
            <a:ext cx="1260471" cy="1093866"/>
          </a:xfrm>
          <a:custGeom>
            <a:avLst/>
            <a:gdLst>
              <a:gd name="T0" fmla="*/ 0 w 336"/>
              <a:gd name="T1" fmla="*/ 0 h 224"/>
              <a:gd name="T2" fmla="*/ 16 w 336"/>
              <a:gd name="T3" fmla="*/ 0 h 224"/>
              <a:gd name="T4" fmla="*/ 28 w 336"/>
              <a:gd name="T5" fmla="*/ 4 h 224"/>
              <a:gd name="T6" fmla="*/ 40 w 336"/>
              <a:gd name="T7" fmla="*/ 8 h 224"/>
              <a:gd name="T8" fmla="*/ 52 w 336"/>
              <a:gd name="T9" fmla="*/ 12 h 224"/>
              <a:gd name="T10" fmla="*/ 56 w 336"/>
              <a:gd name="T11" fmla="*/ 16 h 224"/>
              <a:gd name="T12" fmla="*/ 64 w 336"/>
              <a:gd name="T13" fmla="*/ 24 h 224"/>
              <a:gd name="T14" fmla="*/ 72 w 336"/>
              <a:gd name="T15" fmla="*/ 32 h 224"/>
              <a:gd name="T16" fmla="*/ 80 w 336"/>
              <a:gd name="T17" fmla="*/ 40 h 224"/>
              <a:gd name="T18" fmla="*/ 88 w 336"/>
              <a:gd name="T19" fmla="*/ 48 h 224"/>
              <a:gd name="T20" fmla="*/ 100 w 336"/>
              <a:gd name="T21" fmla="*/ 60 h 224"/>
              <a:gd name="T22" fmla="*/ 112 w 336"/>
              <a:gd name="T23" fmla="*/ 72 h 224"/>
              <a:gd name="T24" fmla="*/ 128 w 336"/>
              <a:gd name="T25" fmla="*/ 84 h 224"/>
              <a:gd name="T26" fmla="*/ 140 w 336"/>
              <a:gd name="T27" fmla="*/ 96 h 224"/>
              <a:gd name="T28" fmla="*/ 156 w 336"/>
              <a:gd name="T29" fmla="*/ 112 h 224"/>
              <a:gd name="T30" fmla="*/ 188 w 336"/>
              <a:gd name="T31" fmla="*/ 132 h 224"/>
              <a:gd name="T32" fmla="*/ 224 w 336"/>
              <a:gd name="T33" fmla="*/ 152 h 224"/>
              <a:gd name="T34" fmla="*/ 260 w 336"/>
              <a:gd name="T35" fmla="*/ 168 h 224"/>
              <a:gd name="T36" fmla="*/ 276 w 336"/>
              <a:gd name="T37" fmla="*/ 176 h 224"/>
              <a:gd name="T38" fmla="*/ 292 w 336"/>
              <a:gd name="T39" fmla="*/ 184 h 224"/>
              <a:gd name="T40" fmla="*/ 304 w 336"/>
              <a:gd name="T41" fmla="*/ 188 h 224"/>
              <a:gd name="T42" fmla="*/ 316 w 336"/>
              <a:gd name="T43" fmla="*/ 196 h 224"/>
              <a:gd name="T44" fmla="*/ 324 w 336"/>
              <a:gd name="T45" fmla="*/ 200 h 224"/>
              <a:gd name="T46" fmla="*/ 328 w 336"/>
              <a:gd name="T47" fmla="*/ 200 h 224"/>
              <a:gd name="T48" fmla="*/ 332 w 336"/>
              <a:gd name="T49" fmla="*/ 204 h 224"/>
              <a:gd name="T50" fmla="*/ 336 w 336"/>
              <a:gd name="T51" fmla="*/ 208 h 224"/>
              <a:gd name="T52" fmla="*/ 336 w 336"/>
              <a:gd name="T53" fmla="*/ 208 h 224"/>
              <a:gd name="T54" fmla="*/ 332 w 336"/>
              <a:gd name="T55" fmla="*/ 212 h 224"/>
              <a:gd name="T56" fmla="*/ 332 w 336"/>
              <a:gd name="T57" fmla="*/ 212 h 224"/>
              <a:gd name="T58" fmla="*/ 324 w 336"/>
              <a:gd name="T59" fmla="*/ 216 h 224"/>
              <a:gd name="T60" fmla="*/ 320 w 336"/>
              <a:gd name="T61" fmla="*/ 216 h 224"/>
              <a:gd name="T62" fmla="*/ 312 w 336"/>
              <a:gd name="T63" fmla="*/ 216 h 224"/>
              <a:gd name="T64" fmla="*/ 304 w 336"/>
              <a:gd name="T65" fmla="*/ 220 h 224"/>
              <a:gd name="T66" fmla="*/ 292 w 336"/>
              <a:gd name="T67" fmla="*/ 220 h 224"/>
              <a:gd name="T68" fmla="*/ 268 w 336"/>
              <a:gd name="T69" fmla="*/ 220 h 224"/>
              <a:gd name="T70" fmla="*/ 248 w 336"/>
              <a:gd name="T71" fmla="*/ 224 h 224"/>
              <a:gd name="T72" fmla="*/ 232 w 336"/>
              <a:gd name="T73" fmla="*/ 224 h 224"/>
              <a:gd name="T74" fmla="*/ 220 w 336"/>
              <a:gd name="T75" fmla="*/ 224 h 224"/>
              <a:gd name="T76" fmla="*/ 208 w 336"/>
              <a:gd name="T77" fmla="*/ 220 h 224"/>
              <a:gd name="T78" fmla="*/ 200 w 336"/>
              <a:gd name="T79" fmla="*/ 216 h 224"/>
              <a:gd name="T80" fmla="*/ 192 w 336"/>
              <a:gd name="T81" fmla="*/ 212 h 224"/>
              <a:gd name="T82" fmla="*/ 184 w 336"/>
              <a:gd name="T83" fmla="*/ 208 h 224"/>
              <a:gd name="T84" fmla="*/ 180 w 336"/>
              <a:gd name="T85" fmla="*/ 204 h 224"/>
              <a:gd name="T86" fmla="*/ 176 w 336"/>
              <a:gd name="T87" fmla="*/ 200 h 224"/>
              <a:gd name="T88" fmla="*/ 172 w 336"/>
              <a:gd name="T89" fmla="*/ 196 h 224"/>
              <a:gd name="T90" fmla="*/ 164 w 336"/>
              <a:gd name="T91" fmla="*/ 188 h 224"/>
              <a:gd name="T92" fmla="*/ 156 w 336"/>
              <a:gd name="T93" fmla="*/ 180 h 224"/>
              <a:gd name="T94" fmla="*/ 148 w 336"/>
              <a:gd name="T95" fmla="*/ 172 h 224"/>
              <a:gd name="T96" fmla="*/ 140 w 336"/>
              <a:gd name="T97" fmla="*/ 160 h 224"/>
              <a:gd name="T98" fmla="*/ 128 w 336"/>
              <a:gd name="T99" fmla="*/ 148 h 224"/>
              <a:gd name="T100" fmla="*/ 116 w 336"/>
              <a:gd name="T101" fmla="*/ 136 h 224"/>
              <a:gd name="T102" fmla="*/ 100 w 336"/>
              <a:gd name="T103" fmla="*/ 120 h 224"/>
              <a:gd name="T104" fmla="*/ 88 w 336"/>
              <a:gd name="T105" fmla="*/ 104 h 224"/>
              <a:gd name="T106" fmla="*/ 72 w 336"/>
              <a:gd name="T107" fmla="*/ 84 h 224"/>
              <a:gd name="T108" fmla="*/ 56 w 336"/>
              <a:gd name="T109" fmla="*/ 68 h 224"/>
              <a:gd name="T110" fmla="*/ 36 w 336"/>
              <a:gd name="T111" fmla="*/ 44 h 224"/>
              <a:gd name="T112" fmla="*/ 20 w 336"/>
              <a:gd name="T113" fmla="*/ 24 h 224"/>
              <a:gd name="T114" fmla="*/ 0 w 336"/>
              <a:gd name="T115" fmla="*/ 0 h 224"/>
              <a:gd name="T116" fmla="*/ 0 w 336"/>
              <a:gd name="T117" fmla="*/ 0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36" h="224">
                <a:moveTo>
                  <a:pt x="0" y="0"/>
                </a:moveTo>
                <a:lnTo>
                  <a:pt x="16" y="0"/>
                </a:lnTo>
                <a:lnTo>
                  <a:pt x="28" y="4"/>
                </a:lnTo>
                <a:lnTo>
                  <a:pt x="40" y="8"/>
                </a:lnTo>
                <a:lnTo>
                  <a:pt x="52" y="12"/>
                </a:lnTo>
                <a:lnTo>
                  <a:pt x="56" y="16"/>
                </a:lnTo>
                <a:lnTo>
                  <a:pt x="64" y="24"/>
                </a:lnTo>
                <a:lnTo>
                  <a:pt x="72" y="32"/>
                </a:lnTo>
                <a:lnTo>
                  <a:pt x="80" y="40"/>
                </a:lnTo>
                <a:lnTo>
                  <a:pt x="88" y="48"/>
                </a:lnTo>
                <a:lnTo>
                  <a:pt x="100" y="60"/>
                </a:lnTo>
                <a:lnTo>
                  <a:pt x="112" y="72"/>
                </a:lnTo>
                <a:lnTo>
                  <a:pt x="128" y="84"/>
                </a:lnTo>
                <a:lnTo>
                  <a:pt x="140" y="96"/>
                </a:lnTo>
                <a:lnTo>
                  <a:pt x="156" y="112"/>
                </a:lnTo>
                <a:lnTo>
                  <a:pt x="188" y="132"/>
                </a:lnTo>
                <a:lnTo>
                  <a:pt x="224" y="152"/>
                </a:lnTo>
                <a:lnTo>
                  <a:pt x="260" y="168"/>
                </a:lnTo>
                <a:lnTo>
                  <a:pt x="276" y="176"/>
                </a:lnTo>
                <a:lnTo>
                  <a:pt x="292" y="184"/>
                </a:lnTo>
                <a:lnTo>
                  <a:pt x="304" y="188"/>
                </a:lnTo>
                <a:lnTo>
                  <a:pt x="316" y="196"/>
                </a:lnTo>
                <a:lnTo>
                  <a:pt x="324" y="200"/>
                </a:lnTo>
                <a:lnTo>
                  <a:pt x="328" y="200"/>
                </a:lnTo>
                <a:lnTo>
                  <a:pt x="332" y="204"/>
                </a:lnTo>
                <a:lnTo>
                  <a:pt x="336" y="208"/>
                </a:lnTo>
                <a:lnTo>
                  <a:pt x="336" y="208"/>
                </a:lnTo>
                <a:lnTo>
                  <a:pt x="332" y="212"/>
                </a:lnTo>
                <a:lnTo>
                  <a:pt x="332" y="212"/>
                </a:lnTo>
                <a:lnTo>
                  <a:pt x="324" y="216"/>
                </a:lnTo>
                <a:lnTo>
                  <a:pt x="320" y="216"/>
                </a:lnTo>
                <a:lnTo>
                  <a:pt x="312" y="216"/>
                </a:lnTo>
                <a:lnTo>
                  <a:pt x="304" y="220"/>
                </a:lnTo>
                <a:lnTo>
                  <a:pt x="292" y="220"/>
                </a:lnTo>
                <a:lnTo>
                  <a:pt x="268" y="220"/>
                </a:lnTo>
                <a:lnTo>
                  <a:pt x="248" y="224"/>
                </a:lnTo>
                <a:lnTo>
                  <a:pt x="232" y="224"/>
                </a:lnTo>
                <a:lnTo>
                  <a:pt x="220" y="224"/>
                </a:lnTo>
                <a:lnTo>
                  <a:pt x="208" y="220"/>
                </a:lnTo>
                <a:lnTo>
                  <a:pt x="200" y="216"/>
                </a:lnTo>
                <a:lnTo>
                  <a:pt x="192" y="212"/>
                </a:lnTo>
                <a:lnTo>
                  <a:pt x="184" y="208"/>
                </a:lnTo>
                <a:lnTo>
                  <a:pt x="180" y="204"/>
                </a:lnTo>
                <a:lnTo>
                  <a:pt x="176" y="200"/>
                </a:lnTo>
                <a:lnTo>
                  <a:pt x="172" y="196"/>
                </a:lnTo>
                <a:lnTo>
                  <a:pt x="164" y="188"/>
                </a:lnTo>
                <a:lnTo>
                  <a:pt x="156" y="180"/>
                </a:lnTo>
                <a:lnTo>
                  <a:pt x="148" y="172"/>
                </a:lnTo>
                <a:lnTo>
                  <a:pt x="140" y="160"/>
                </a:lnTo>
                <a:lnTo>
                  <a:pt x="128" y="148"/>
                </a:lnTo>
                <a:lnTo>
                  <a:pt x="116" y="136"/>
                </a:lnTo>
                <a:lnTo>
                  <a:pt x="100" y="120"/>
                </a:lnTo>
                <a:lnTo>
                  <a:pt x="88" y="104"/>
                </a:lnTo>
                <a:lnTo>
                  <a:pt x="72" y="84"/>
                </a:lnTo>
                <a:lnTo>
                  <a:pt x="56" y="68"/>
                </a:lnTo>
                <a:lnTo>
                  <a:pt x="36" y="44"/>
                </a:lnTo>
                <a:lnTo>
                  <a:pt x="20" y="2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xmlns="" id="{2F483256-E676-4ABD-9CBF-85675FE25F04}"/>
              </a:ext>
            </a:extLst>
          </p:cNvPr>
          <p:cNvSpPr/>
          <p:nvPr/>
        </p:nvSpPr>
        <p:spPr>
          <a:xfrm rot="21388054">
            <a:off x="9426855" y="1021904"/>
            <a:ext cx="598989" cy="210258"/>
          </a:xfrm>
          <a:custGeom>
            <a:avLst/>
            <a:gdLst>
              <a:gd name="connsiteX0" fmla="*/ 404877 w 598989"/>
              <a:gd name="connsiteY0" fmla="*/ 0 h 210258"/>
              <a:gd name="connsiteX1" fmla="*/ 433804 w 598989"/>
              <a:gd name="connsiteY1" fmla="*/ 1785 h 210258"/>
              <a:gd name="connsiteX2" fmla="*/ 461534 w 598989"/>
              <a:gd name="connsiteY2" fmla="*/ 22959 h 210258"/>
              <a:gd name="connsiteX3" fmla="*/ 475999 w 598989"/>
              <a:gd name="connsiteY3" fmla="*/ 23852 h 210258"/>
              <a:gd name="connsiteX4" fmla="*/ 518192 w 598989"/>
              <a:gd name="connsiteY4" fmla="*/ 45919 h 210258"/>
              <a:gd name="connsiteX5" fmla="*/ 545922 w 598989"/>
              <a:gd name="connsiteY5" fmla="*/ 67092 h 210258"/>
              <a:gd name="connsiteX6" fmla="*/ 572456 w 598989"/>
              <a:gd name="connsiteY6" fmla="*/ 107655 h 210258"/>
              <a:gd name="connsiteX7" fmla="*/ 585722 w 598989"/>
              <a:gd name="connsiteY7" fmla="*/ 127936 h 210258"/>
              <a:gd name="connsiteX8" fmla="*/ 598989 w 598989"/>
              <a:gd name="connsiteY8" fmla="*/ 148217 h 210258"/>
              <a:gd name="connsiteX9" fmla="*/ 597792 w 598989"/>
              <a:gd name="connsiteY9" fmla="*/ 167605 h 210258"/>
              <a:gd name="connsiteX10" fmla="*/ 595998 w 598989"/>
              <a:gd name="connsiteY10" fmla="*/ 196666 h 210258"/>
              <a:gd name="connsiteX11" fmla="*/ 377379 w 598989"/>
              <a:gd name="connsiteY11" fmla="*/ 210258 h 210258"/>
              <a:gd name="connsiteX12" fmla="*/ 378445 w 598989"/>
              <a:gd name="connsiteY12" fmla="*/ 192989 h 210258"/>
              <a:gd name="connsiteX13" fmla="*/ 363982 w 598989"/>
              <a:gd name="connsiteY13" fmla="*/ 192096 h 210258"/>
              <a:gd name="connsiteX14" fmla="*/ 349518 w 598989"/>
              <a:gd name="connsiteY14" fmla="*/ 191203 h 210258"/>
              <a:gd name="connsiteX15" fmla="*/ 320592 w 598989"/>
              <a:gd name="connsiteY15" fmla="*/ 189417 h 210258"/>
              <a:gd name="connsiteX16" fmla="*/ 277201 w 598989"/>
              <a:gd name="connsiteY16" fmla="*/ 186739 h 210258"/>
              <a:gd name="connsiteX17" fmla="*/ 233811 w 598989"/>
              <a:gd name="connsiteY17" fmla="*/ 184060 h 210258"/>
              <a:gd name="connsiteX18" fmla="*/ 160297 w 598989"/>
              <a:gd name="connsiteY18" fmla="*/ 198984 h 210258"/>
              <a:gd name="connsiteX19" fmla="*/ 87978 w 598989"/>
              <a:gd name="connsiteY19" fmla="*/ 194520 h 210258"/>
              <a:gd name="connsiteX20" fmla="*/ 0 w 598989"/>
              <a:gd name="connsiteY20" fmla="*/ 208552 h 210258"/>
              <a:gd name="connsiteX21" fmla="*/ 8378 w 598989"/>
              <a:gd name="connsiteY21" fmla="*/ 72834 h 210258"/>
              <a:gd name="connsiteX22" fmla="*/ 66232 w 598989"/>
              <a:gd name="connsiteY22" fmla="*/ 76406 h 210258"/>
              <a:gd name="connsiteX23" fmla="*/ 109623 w 598989"/>
              <a:gd name="connsiteY23" fmla="*/ 79084 h 210258"/>
              <a:gd name="connsiteX24" fmla="*/ 154210 w 598989"/>
              <a:gd name="connsiteY24" fmla="*/ 62375 h 210258"/>
              <a:gd name="connsiteX25" fmla="*/ 183138 w 598989"/>
              <a:gd name="connsiteY25" fmla="*/ 64160 h 210258"/>
              <a:gd name="connsiteX26" fmla="*/ 212065 w 598989"/>
              <a:gd name="connsiteY26" fmla="*/ 65946 h 210258"/>
              <a:gd name="connsiteX27" fmla="*/ 240992 w 598989"/>
              <a:gd name="connsiteY27" fmla="*/ 67732 h 210258"/>
              <a:gd name="connsiteX28" fmla="*/ 271116 w 598989"/>
              <a:gd name="connsiteY28" fmla="*/ 50128 h 210258"/>
              <a:gd name="connsiteX29" fmla="*/ 285579 w 598989"/>
              <a:gd name="connsiteY29" fmla="*/ 51021 h 210258"/>
              <a:gd name="connsiteX30" fmla="*/ 330166 w 598989"/>
              <a:gd name="connsiteY30" fmla="*/ 34312 h 210258"/>
              <a:gd name="connsiteX31" fmla="*/ 374754 w 598989"/>
              <a:gd name="connsiteY31" fmla="*/ 17602 h 210258"/>
              <a:gd name="connsiteX32" fmla="*/ 389217 w 598989"/>
              <a:gd name="connsiteY32" fmla="*/ 18495 h 210258"/>
              <a:gd name="connsiteX33" fmla="*/ 404877 w 598989"/>
              <a:gd name="connsiteY33" fmla="*/ 0 h 210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598989" h="210258">
                <a:moveTo>
                  <a:pt x="404877" y="0"/>
                </a:moveTo>
                <a:lnTo>
                  <a:pt x="433804" y="1785"/>
                </a:lnTo>
                <a:lnTo>
                  <a:pt x="461534" y="22959"/>
                </a:lnTo>
                <a:lnTo>
                  <a:pt x="475999" y="23852"/>
                </a:lnTo>
                <a:lnTo>
                  <a:pt x="518192" y="45919"/>
                </a:lnTo>
                <a:lnTo>
                  <a:pt x="545922" y="67092"/>
                </a:lnTo>
                <a:lnTo>
                  <a:pt x="572456" y="107655"/>
                </a:lnTo>
                <a:lnTo>
                  <a:pt x="585722" y="127936"/>
                </a:lnTo>
                <a:lnTo>
                  <a:pt x="598989" y="148217"/>
                </a:lnTo>
                <a:lnTo>
                  <a:pt x="597792" y="167605"/>
                </a:lnTo>
                <a:lnTo>
                  <a:pt x="595998" y="196666"/>
                </a:lnTo>
                <a:lnTo>
                  <a:pt x="377379" y="210258"/>
                </a:lnTo>
                <a:lnTo>
                  <a:pt x="378445" y="192989"/>
                </a:lnTo>
                <a:lnTo>
                  <a:pt x="363982" y="192096"/>
                </a:lnTo>
                <a:lnTo>
                  <a:pt x="349518" y="191203"/>
                </a:lnTo>
                <a:lnTo>
                  <a:pt x="320592" y="189417"/>
                </a:lnTo>
                <a:lnTo>
                  <a:pt x="277201" y="186739"/>
                </a:lnTo>
                <a:lnTo>
                  <a:pt x="233811" y="184060"/>
                </a:lnTo>
                <a:lnTo>
                  <a:pt x="160297" y="198984"/>
                </a:lnTo>
                <a:lnTo>
                  <a:pt x="87978" y="194520"/>
                </a:lnTo>
                <a:lnTo>
                  <a:pt x="0" y="208552"/>
                </a:lnTo>
                <a:lnTo>
                  <a:pt x="8378" y="72834"/>
                </a:lnTo>
                <a:lnTo>
                  <a:pt x="66232" y="76406"/>
                </a:lnTo>
                <a:lnTo>
                  <a:pt x="109623" y="79084"/>
                </a:lnTo>
                <a:lnTo>
                  <a:pt x="154210" y="62375"/>
                </a:lnTo>
                <a:lnTo>
                  <a:pt x="183138" y="64160"/>
                </a:lnTo>
                <a:lnTo>
                  <a:pt x="212065" y="65946"/>
                </a:lnTo>
                <a:lnTo>
                  <a:pt x="240992" y="67732"/>
                </a:lnTo>
                <a:lnTo>
                  <a:pt x="271116" y="50128"/>
                </a:lnTo>
                <a:lnTo>
                  <a:pt x="285579" y="51021"/>
                </a:lnTo>
                <a:lnTo>
                  <a:pt x="330166" y="34312"/>
                </a:lnTo>
                <a:lnTo>
                  <a:pt x="374754" y="17602"/>
                </a:lnTo>
                <a:lnTo>
                  <a:pt x="389217" y="18495"/>
                </a:lnTo>
                <a:lnTo>
                  <a:pt x="40487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xmlns="" id="{57DB85B5-B641-4581-8264-E4A3EDF93F62}"/>
              </a:ext>
            </a:extLst>
          </p:cNvPr>
          <p:cNvSpPr/>
          <p:nvPr/>
        </p:nvSpPr>
        <p:spPr>
          <a:xfrm rot="21388054">
            <a:off x="8373146" y="1552584"/>
            <a:ext cx="828013" cy="324881"/>
          </a:xfrm>
          <a:custGeom>
            <a:avLst/>
            <a:gdLst>
              <a:gd name="connsiteX0" fmla="*/ 621831 w 828013"/>
              <a:gd name="connsiteY0" fmla="*/ 0 h 324881"/>
              <a:gd name="connsiteX1" fmla="*/ 649561 w 828013"/>
              <a:gd name="connsiteY1" fmla="*/ 21174 h 324881"/>
              <a:gd name="connsiteX2" fmla="*/ 678488 w 828013"/>
              <a:gd name="connsiteY2" fmla="*/ 22960 h 324881"/>
              <a:gd name="connsiteX3" fmla="*/ 720682 w 828013"/>
              <a:gd name="connsiteY3" fmla="*/ 45026 h 324881"/>
              <a:gd name="connsiteX4" fmla="*/ 747215 w 828013"/>
              <a:gd name="connsiteY4" fmla="*/ 85589 h 324881"/>
              <a:gd name="connsiteX5" fmla="*/ 788212 w 828013"/>
              <a:gd name="connsiteY5" fmla="*/ 127044 h 324881"/>
              <a:gd name="connsiteX6" fmla="*/ 801478 w 828013"/>
              <a:gd name="connsiteY6" fmla="*/ 147325 h 324881"/>
              <a:gd name="connsiteX7" fmla="*/ 814745 w 828013"/>
              <a:gd name="connsiteY7" fmla="*/ 167606 h 324881"/>
              <a:gd name="connsiteX8" fmla="*/ 828013 w 828013"/>
              <a:gd name="connsiteY8" fmla="*/ 187887 h 324881"/>
              <a:gd name="connsiteX9" fmla="*/ 812873 w 828013"/>
              <a:gd name="connsiteY9" fmla="*/ 205765 h 324881"/>
              <a:gd name="connsiteX10" fmla="*/ 488446 w 828013"/>
              <a:gd name="connsiteY10" fmla="*/ 279211 h 324881"/>
              <a:gd name="connsiteX11" fmla="*/ 489367 w 828013"/>
              <a:gd name="connsiteY11" fmla="*/ 264293 h 324881"/>
              <a:gd name="connsiteX12" fmla="*/ 490563 w 828013"/>
              <a:gd name="connsiteY12" fmla="*/ 244905 h 324881"/>
              <a:gd name="connsiteX13" fmla="*/ 476100 w 828013"/>
              <a:gd name="connsiteY13" fmla="*/ 244012 h 324881"/>
              <a:gd name="connsiteX14" fmla="*/ 461636 w 828013"/>
              <a:gd name="connsiteY14" fmla="*/ 243119 h 324881"/>
              <a:gd name="connsiteX15" fmla="*/ 447173 w 828013"/>
              <a:gd name="connsiteY15" fmla="*/ 242226 h 324881"/>
              <a:gd name="connsiteX16" fmla="*/ 431513 w 828013"/>
              <a:gd name="connsiteY16" fmla="*/ 260721 h 324881"/>
              <a:gd name="connsiteX17" fmla="*/ 402586 w 828013"/>
              <a:gd name="connsiteY17" fmla="*/ 258936 h 324881"/>
              <a:gd name="connsiteX18" fmla="*/ 372462 w 828013"/>
              <a:gd name="connsiteY18" fmla="*/ 276538 h 324881"/>
              <a:gd name="connsiteX19" fmla="*/ 329071 w 828013"/>
              <a:gd name="connsiteY19" fmla="*/ 273860 h 324881"/>
              <a:gd name="connsiteX20" fmla="*/ 284483 w 828013"/>
              <a:gd name="connsiteY20" fmla="*/ 290569 h 324881"/>
              <a:gd name="connsiteX21" fmla="*/ 254360 w 828013"/>
              <a:gd name="connsiteY21" fmla="*/ 308172 h 324881"/>
              <a:gd name="connsiteX22" fmla="*/ 209772 w 828013"/>
              <a:gd name="connsiteY22" fmla="*/ 324881 h 324881"/>
              <a:gd name="connsiteX23" fmla="*/ 195309 w 828013"/>
              <a:gd name="connsiteY23" fmla="*/ 323988 h 324881"/>
              <a:gd name="connsiteX24" fmla="*/ 166382 w 828013"/>
              <a:gd name="connsiteY24" fmla="*/ 322203 h 324881"/>
              <a:gd name="connsiteX25" fmla="*/ 151918 w 828013"/>
              <a:gd name="connsiteY25" fmla="*/ 321310 h 324881"/>
              <a:gd name="connsiteX26" fmla="*/ 137455 w 828013"/>
              <a:gd name="connsiteY26" fmla="*/ 320417 h 324881"/>
              <a:gd name="connsiteX27" fmla="*/ 122991 w 828013"/>
              <a:gd name="connsiteY27" fmla="*/ 319524 h 324881"/>
              <a:gd name="connsiteX28" fmla="*/ 108527 w 828013"/>
              <a:gd name="connsiteY28" fmla="*/ 318631 h 324881"/>
              <a:gd name="connsiteX29" fmla="*/ 94064 w 828013"/>
              <a:gd name="connsiteY29" fmla="*/ 317738 h 324881"/>
              <a:gd name="connsiteX30" fmla="*/ 66333 w 828013"/>
              <a:gd name="connsiteY30" fmla="*/ 296564 h 324881"/>
              <a:gd name="connsiteX31" fmla="*/ 53067 w 828013"/>
              <a:gd name="connsiteY31" fmla="*/ 276284 h 324881"/>
              <a:gd name="connsiteX32" fmla="*/ 25337 w 828013"/>
              <a:gd name="connsiteY32" fmla="*/ 255110 h 324881"/>
              <a:gd name="connsiteX33" fmla="*/ 13267 w 828013"/>
              <a:gd name="connsiteY33" fmla="*/ 215441 h 324881"/>
              <a:gd name="connsiteX34" fmla="*/ 0 w 828013"/>
              <a:gd name="connsiteY34" fmla="*/ 195160 h 324881"/>
              <a:gd name="connsiteX35" fmla="*/ 2394 w 828013"/>
              <a:gd name="connsiteY35" fmla="*/ 156383 h 324881"/>
              <a:gd name="connsiteX36" fmla="*/ 60248 w 828013"/>
              <a:gd name="connsiteY36" fmla="*/ 159954 h 324881"/>
              <a:gd name="connsiteX37" fmla="*/ 133763 w 828013"/>
              <a:gd name="connsiteY37" fmla="*/ 145030 h 324881"/>
              <a:gd name="connsiteX38" fmla="*/ 221741 w 828013"/>
              <a:gd name="connsiteY38" fmla="*/ 130999 h 324881"/>
              <a:gd name="connsiteX39" fmla="*/ 309718 w 828013"/>
              <a:gd name="connsiteY39" fmla="*/ 116968 h 324881"/>
              <a:gd name="connsiteX40" fmla="*/ 353109 w 828013"/>
              <a:gd name="connsiteY40" fmla="*/ 119647 h 324881"/>
              <a:gd name="connsiteX41" fmla="*/ 383234 w 828013"/>
              <a:gd name="connsiteY41" fmla="*/ 102044 h 324881"/>
              <a:gd name="connsiteX42" fmla="*/ 412161 w 828013"/>
              <a:gd name="connsiteY42" fmla="*/ 103830 h 324881"/>
              <a:gd name="connsiteX43" fmla="*/ 442284 w 828013"/>
              <a:gd name="connsiteY43" fmla="*/ 86228 h 324881"/>
              <a:gd name="connsiteX44" fmla="*/ 471211 w 828013"/>
              <a:gd name="connsiteY44" fmla="*/ 88013 h 324881"/>
              <a:gd name="connsiteX45" fmla="*/ 486872 w 828013"/>
              <a:gd name="connsiteY45" fmla="*/ 69518 h 324881"/>
              <a:gd name="connsiteX46" fmla="*/ 516995 w 828013"/>
              <a:gd name="connsiteY46" fmla="*/ 51915 h 324881"/>
              <a:gd name="connsiteX47" fmla="*/ 547119 w 828013"/>
              <a:gd name="connsiteY47" fmla="*/ 34312 h 324881"/>
              <a:gd name="connsiteX48" fmla="*/ 577243 w 828013"/>
              <a:gd name="connsiteY48" fmla="*/ 16710 h 324881"/>
              <a:gd name="connsiteX49" fmla="*/ 591706 w 828013"/>
              <a:gd name="connsiteY49" fmla="*/ 17603 h 324881"/>
              <a:gd name="connsiteX50" fmla="*/ 621831 w 828013"/>
              <a:gd name="connsiteY50" fmla="*/ 0 h 324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828013" h="324881">
                <a:moveTo>
                  <a:pt x="621831" y="0"/>
                </a:moveTo>
                <a:lnTo>
                  <a:pt x="649561" y="21174"/>
                </a:lnTo>
                <a:lnTo>
                  <a:pt x="678488" y="22960"/>
                </a:lnTo>
                <a:lnTo>
                  <a:pt x="720682" y="45026"/>
                </a:lnTo>
                <a:lnTo>
                  <a:pt x="747215" y="85589"/>
                </a:lnTo>
                <a:lnTo>
                  <a:pt x="788212" y="127044"/>
                </a:lnTo>
                <a:lnTo>
                  <a:pt x="801478" y="147325"/>
                </a:lnTo>
                <a:lnTo>
                  <a:pt x="814745" y="167606"/>
                </a:lnTo>
                <a:lnTo>
                  <a:pt x="828013" y="187887"/>
                </a:lnTo>
                <a:lnTo>
                  <a:pt x="812873" y="205765"/>
                </a:lnTo>
                <a:lnTo>
                  <a:pt x="488446" y="279211"/>
                </a:lnTo>
                <a:lnTo>
                  <a:pt x="489367" y="264293"/>
                </a:lnTo>
                <a:lnTo>
                  <a:pt x="490563" y="244905"/>
                </a:lnTo>
                <a:lnTo>
                  <a:pt x="476100" y="244012"/>
                </a:lnTo>
                <a:lnTo>
                  <a:pt x="461636" y="243119"/>
                </a:lnTo>
                <a:lnTo>
                  <a:pt x="447173" y="242226"/>
                </a:lnTo>
                <a:lnTo>
                  <a:pt x="431513" y="260721"/>
                </a:lnTo>
                <a:lnTo>
                  <a:pt x="402586" y="258936"/>
                </a:lnTo>
                <a:lnTo>
                  <a:pt x="372462" y="276538"/>
                </a:lnTo>
                <a:lnTo>
                  <a:pt x="329071" y="273860"/>
                </a:lnTo>
                <a:lnTo>
                  <a:pt x="284483" y="290569"/>
                </a:lnTo>
                <a:lnTo>
                  <a:pt x="254360" y="308172"/>
                </a:lnTo>
                <a:lnTo>
                  <a:pt x="209772" y="324881"/>
                </a:lnTo>
                <a:lnTo>
                  <a:pt x="195309" y="323988"/>
                </a:lnTo>
                <a:lnTo>
                  <a:pt x="166382" y="322203"/>
                </a:lnTo>
                <a:lnTo>
                  <a:pt x="151918" y="321310"/>
                </a:lnTo>
                <a:lnTo>
                  <a:pt x="137455" y="320417"/>
                </a:lnTo>
                <a:lnTo>
                  <a:pt x="122991" y="319524"/>
                </a:lnTo>
                <a:lnTo>
                  <a:pt x="108527" y="318631"/>
                </a:lnTo>
                <a:lnTo>
                  <a:pt x="94064" y="317738"/>
                </a:lnTo>
                <a:lnTo>
                  <a:pt x="66333" y="296564"/>
                </a:lnTo>
                <a:lnTo>
                  <a:pt x="53067" y="276284"/>
                </a:lnTo>
                <a:lnTo>
                  <a:pt x="25337" y="255110"/>
                </a:lnTo>
                <a:lnTo>
                  <a:pt x="13267" y="215441"/>
                </a:lnTo>
                <a:lnTo>
                  <a:pt x="0" y="195160"/>
                </a:lnTo>
                <a:lnTo>
                  <a:pt x="2394" y="156383"/>
                </a:lnTo>
                <a:lnTo>
                  <a:pt x="60248" y="159954"/>
                </a:lnTo>
                <a:lnTo>
                  <a:pt x="133763" y="145030"/>
                </a:lnTo>
                <a:lnTo>
                  <a:pt x="221741" y="130999"/>
                </a:lnTo>
                <a:lnTo>
                  <a:pt x="309718" y="116968"/>
                </a:lnTo>
                <a:lnTo>
                  <a:pt x="353109" y="119647"/>
                </a:lnTo>
                <a:lnTo>
                  <a:pt x="383234" y="102044"/>
                </a:lnTo>
                <a:lnTo>
                  <a:pt x="412161" y="103830"/>
                </a:lnTo>
                <a:lnTo>
                  <a:pt x="442284" y="86228"/>
                </a:lnTo>
                <a:lnTo>
                  <a:pt x="471211" y="88013"/>
                </a:lnTo>
                <a:lnTo>
                  <a:pt x="486872" y="69518"/>
                </a:lnTo>
                <a:lnTo>
                  <a:pt x="516995" y="51915"/>
                </a:lnTo>
                <a:lnTo>
                  <a:pt x="547119" y="34312"/>
                </a:lnTo>
                <a:lnTo>
                  <a:pt x="577243" y="16710"/>
                </a:lnTo>
                <a:lnTo>
                  <a:pt x="591706" y="17603"/>
                </a:lnTo>
                <a:lnTo>
                  <a:pt x="62183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xmlns="" id="{4926BDF3-3BDC-4740-B277-BB0F9DDF2342}"/>
              </a:ext>
            </a:extLst>
          </p:cNvPr>
          <p:cNvSpPr/>
          <p:nvPr/>
        </p:nvSpPr>
        <p:spPr>
          <a:xfrm rot="21388054">
            <a:off x="5959486" y="2094084"/>
            <a:ext cx="233749" cy="407998"/>
          </a:xfrm>
          <a:custGeom>
            <a:avLst/>
            <a:gdLst>
              <a:gd name="connsiteX0" fmla="*/ 186615 w 233749"/>
              <a:gd name="connsiteY0" fmla="*/ 0 h 407998"/>
              <a:gd name="connsiteX1" fmla="*/ 190021 w 233749"/>
              <a:gd name="connsiteY1" fmla="*/ 5050 h 407998"/>
              <a:gd name="connsiteX2" fmla="*/ 218772 w 233749"/>
              <a:gd name="connsiteY2" fmla="*/ 26396 h 407998"/>
              <a:gd name="connsiteX3" fmla="*/ 233749 w 233749"/>
              <a:gd name="connsiteY3" fmla="*/ 27320 h 407998"/>
              <a:gd name="connsiteX4" fmla="*/ 232545 w 233749"/>
              <a:gd name="connsiteY4" fmla="*/ 46816 h 407998"/>
              <a:gd name="connsiteX5" fmla="*/ 216365 w 233749"/>
              <a:gd name="connsiteY5" fmla="*/ 65387 h 407998"/>
              <a:gd name="connsiteX6" fmla="*/ 200184 w 233749"/>
              <a:gd name="connsiteY6" fmla="*/ 83960 h 407998"/>
              <a:gd name="connsiteX7" fmla="*/ 184003 w 233749"/>
              <a:gd name="connsiteY7" fmla="*/ 102531 h 407998"/>
              <a:gd name="connsiteX8" fmla="*/ 167823 w 233749"/>
              <a:gd name="connsiteY8" fmla="*/ 121102 h 407998"/>
              <a:gd name="connsiteX9" fmla="*/ 151642 w 233749"/>
              <a:gd name="connsiteY9" fmla="*/ 139675 h 407998"/>
              <a:gd name="connsiteX10" fmla="*/ 134259 w 233749"/>
              <a:gd name="connsiteY10" fmla="*/ 177742 h 407998"/>
              <a:gd name="connsiteX11" fmla="*/ 116874 w 233749"/>
              <a:gd name="connsiteY11" fmla="*/ 215810 h 407998"/>
              <a:gd name="connsiteX12" fmla="*/ 98286 w 233749"/>
              <a:gd name="connsiteY12" fmla="*/ 273374 h 407998"/>
              <a:gd name="connsiteX13" fmla="*/ 79699 w 233749"/>
              <a:gd name="connsiteY13" fmla="*/ 330938 h 407998"/>
              <a:gd name="connsiteX14" fmla="*/ 59908 w 233749"/>
              <a:gd name="connsiteY14" fmla="*/ 407998 h 407998"/>
              <a:gd name="connsiteX15" fmla="*/ 0 w 233749"/>
              <a:gd name="connsiteY15" fmla="*/ 404300 h 407998"/>
              <a:gd name="connsiteX16" fmla="*/ 19790 w 233749"/>
              <a:gd name="connsiteY16" fmla="*/ 327240 h 407998"/>
              <a:gd name="connsiteX17" fmla="*/ 39582 w 233749"/>
              <a:gd name="connsiteY17" fmla="*/ 250180 h 407998"/>
              <a:gd name="connsiteX18" fmla="*/ 58170 w 233749"/>
              <a:gd name="connsiteY18" fmla="*/ 192616 h 407998"/>
              <a:gd name="connsiteX19" fmla="*/ 76757 w 233749"/>
              <a:gd name="connsiteY19" fmla="*/ 135052 h 407998"/>
              <a:gd name="connsiteX20" fmla="*/ 64187 w 233749"/>
              <a:gd name="connsiteY20" fmla="*/ 95135 h 407998"/>
              <a:gd name="connsiteX21" fmla="*/ 65391 w 233749"/>
              <a:gd name="connsiteY21" fmla="*/ 75639 h 407998"/>
              <a:gd name="connsiteX22" fmla="*/ 51617 w 233749"/>
              <a:gd name="connsiteY22" fmla="*/ 55217 h 407998"/>
              <a:gd name="connsiteX23" fmla="*/ 37843 w 233749"/>
              <a:gd name="connsiteY23" fmla="*/ 34797 h 407998"/>
              <a:gd name="connsiteX24" fmla="*/ 35159 w 233749"/>
              <a:gd name="connsiteY24" fmla="*/ 30817 h 407998"/>
              <a:gd name="connsiteX25" fmla="*/ 186615 w 233749"/>
              <a:gd name="connsiteY25" fmla="*/ 0 h 407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33749" h="407998">
                <a:moveTo>
                  <a:pt x="186615" y="0"/>
                </a:moveTo>
                <a:lnTo>
                  <a:pt x="190021" y="5050"/>
                </a:lnTo>
                <a:lnTo>
                  <a:pt x="218772" y="26396"/>
                </a:lnTo>
                <a:lnTo>
                  <a:pt x="233749" y="27320"/>
                </a:lnTo>
                <a:lnTo>
                  <a:pt x="232545" y="46816"/>
                </a:lnTo>
                <a:lnTo>
                  <a:pt x="216365" y="65387"/>
                </a:lnTo>
                <a:lnTo>
                  <a:pt x="200184" y="83960"/>
                </a:lnTo>
                <a:lnTo>
                  <a:pt x="184003" y="102531"/>
                </a:lnTo>
                <a:lnTo>
                  <a:pt x="167823" y="121102"/>
                </a:lnTo>
                <a:lnTo>
                  <a:pt x="151642" y="139675"/>
                </a:lnTo>
                <a:lnTo>
                  <a:pt x="134259" y="177742"/>
                </a:lnTo>
                <a:lnTo>
                  <a:pt x="116874" y="215810"/>
                </a:lnTo>
                <a:lnTo>
                  <a:pt x="98286" y="273374"/>
                </a:lnTo>
                <a:lnTo>
                  <a:pt x="79699" y="330938"/>
                </a:lnTo>
                <a:lnTo>
                  <a:pt x="59908" y="407998"/>
                </a:lnTo>
                <a:lnTo>
                  <a:pt x="0" y="404300"/>
                </a:lnTo>
                <a:lnTo>
                  <a:pt x="19790" y="327240"/>
                </a:lnTo>
                <a:lnTo>
                  <a:pt x="39582" y="250180"/>
                </a:lnTo>
                <a:lnTo>
                  <a:pt x="58170" y="192616"/>
                </a:lnTo>
                <a:lnTo>
                  <a:pt x="76757" y="135052"/>
                </a:lnTo>
                <a:lnTo>
                  <a:pt x="64187" y="95135"/>
                </a:lnTo>
                <a:lnTo>
                  <a:pt x="65391" y="75639"/>
                </a:lnTo>
                <a:lnTo>
                  <a:pt x="51617" y="55217"/>
                </a:lnTo>
                <a:lnTo>
                  <a:pt x="37843" y="34797"/>
                </a:lnTo>
                <a:lnTo>
                  <a:pt x="35159" y="30817"/>
                </a:lnTo>
                <a:lnTo>
                  <a:pt x="18661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xmlns="" id="{AF02DF0E-9D6E-4A57-866E-3581BF810DDD}"/>
              </a:ext>
            </a:extLst>
          </p:cNvPr>
          <p:cNvSpPr/>
          <p:nvPr/>
        </p:nvSpPr>
        <p:spPr>
          <a:xfrm rot="21388054">
            <a:off x="8920461" y="2324883"/>
            <a:ext cx="410225" cy="412374"/>
          </a:xfrm>
          <a:custGeom>
            <a:avLst/>
            <a:gdLst>
              <a:gd name="connsiteX0" fmla="*/ 337908 w 410225"/>
              <a:gd name="connsiteY0" fmla="*/ 0 h 412374"/>
              <a:gd name="connsiteX1" fmla="*/ 366835 w 410225"/>
              <a:gd name="connsiteY1" fmla="*/ 1786 h 412374"/>
              <a:gd name="connsiteX2" fmla="*/ 381298 w 410225"/>
              <a:gd name="connsiteY2" fmla="*/ 2679 h 412374"/>
              <a:gd name="connsiteX3" fmla="*/ 395762 w 410225"/>
              <a:gd name="connsiteY3" fmla="*/ 3572 h 412374"/>
              <a:gd name="connsiteX4" fmla="*/ 410225 w 410225"/>
              <a:gd name="connsiteY4" fmla="*/ 4464 h 412374"/>
              <a:gd name="connsiteX5" fmla="*/ 409028 w 410225"/>
              <a:gd name="connsiteY5" fmla="*/ 23853 h 412374"/>
              <a:gd name="connsiteX6" fmla="*/ 407831 w 410225"/>
              <a:gd name="connsiteY6" fmla="*/ 43242 h 412374"/>
              <a:gd name="connsiteX7" fmla="*/ 406634 w 410225"/>
              <a:gd name="connsiteY7" fmla="*/ 62630 h 412374"/>
              <a:gd name="connsiteX8" fmla="*/ 390974 w 410225"/>
              <a:gd name="connsiteY8" fmla="*/ 81125 h 412374"/>
              <a:gd name="connsiteX9" fmla="*/ 360850 w 410225"/>
              <a:gd name="connsiteY9" fmla="*/ 98727 h 412374"/>
              <a:gd name="connsiteX10" fmla="*/ 329530 w 410225"/>
              <a:gd name="connsiteY10" fmla="*/ 135718 h 412374"/>
              <a:gd name="connsiteX11" fmla="*/ 298209 w 410225"/>
              <a:gd name="connsiteY11" fmla="*/ 172708 h 412374"/>
              <a:gd name="connsiteX12" fmla="*/ 252424 w 410225"/>
              <a:gd name="connsiteY12" fmla="*/ 208807 h 412374"/>
              <a:gd name="connsiteX13" fmla="*/ 192176 w 410225"/>
              <a:gd name="connsiteY13" fmla="*/ 244012 h 412374"/>
              <a:gd name="connsiteX14" fmla="*/ 146392 w 410225"/>
              <a:gd name="connsiteY14" fmla="*/ 280109 h 412374"/>
              <a:gd name="connsiteX15" fmla="*/ 100608 w 410225"/>
              <a:gd name="connsiteY15" fmla="*/ 316208 h 412374"/>
              <a:gd name="connsiteX16" fmla="*/ 69287 w 410225"/>
              <a:gd name="connsiteY16" fmla="*/ 353199 h 412374"/>
              <a:gd name="connsiteX17" fmla="*/ 37966 w 410225"/>
              <a:gd name="connsiteY17" fmla="*/ 390189 h 412374"/>
              <a:gd name="connsiteX18" fmla="*/ 7842 w 410225"/>
              <a:gd name="connsiteY18" fmla="*/ 407791 h 412374"/>
              <a:gd name="connsiteX19" fmla="*/ 0 w 410225"/>
              <a:gd name="connsiteY19" fmla="*/ 412374 h 412374"/>
              <a:gd name="connsiteX20" fmla="*/ 77927 w 410225"/>
              <a:gd name="connsiteY20" fmla="*/ 109324 h 412374"/>
              <a:gd name="connsiteX21" fmla="*/ 84847 w 410225"/>
              <a:gd name="connsiteY21" fmla="*/ 101151 h 412374"/>
              <a:gd name="connsiteX22" fmla="*/ 113773 w 410225"/>
              <a:gd name="connsiteY22" fmla="*/ 102937 h 412374"/>
              <a:gd name="connsiteX23" fmla="*/ 143897 w 410225"/>
              <a:gd name="connsiteY23" fmla="*/ 85335 h 412374"/>
              <a:gd name="connsiteX24" fmla="*/ 174021 w 410225"/>
              <a:gd name="connsiteY24" fmla="*/ 67732 h 412374"/>
              <a:gd name="connsiteX25" fmla="*/ 219805 w 410225"/>
              <a:gd name="connsiteY25" fmla="*/ 31635 h 412374"/>
              <a:gd name="connsiteX26" fmla="*/ 263196 w 410225"/>
              <a:gd name="connsiteY26" fmla="*/ 34313 h 412374"/>
              <a:gd name="connsiteX27" fmla="*/ 307784 w 410225"/>
              <a:gd name="connsiteY27" fmla="*/ 17603 h 412374"/>
              <a:gd name="connsiteX28" fmla="*/ 337908 w 410225"/>
              <a:gd name="connsiteY28" fmla="*/ 0 h 412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410225" h="412374">
                <a:moveTo>
                  <a:pt x="337908" y="0"/>
                </a:moveTo>
                <a:lnTo>
                  <a:pt x="366835" y="1786"/>
                </a:lnTo>
                <a:lnTo>
                  <a:pt x="381298" y="2679"/>
                </a:lnTo>
                <a:lnTo>
                  <a:pt x="395762" y="3572"/>
                </a:lnTo>
                <a:lnTo>
                  <a:pt x="410225" y="4464"/>
                </a:lnTo>
                <a:lnTo>
                  <a:pt x="409028" y="23853"/>
                </a:lnTo>
                <a:lnTo>
                  <a:pt x="407831" y="43242"/>
                </a:lnTo>
                <a:lnTo>
                  <a:pt x="406634" y="62630"/>
                </a:lnTo>
                <a:lnTo>
                  <a:pt x="390974" y="81125"/>
                </a:lnTo>
                <a:lnTo>
                  <a:pt x="360850" y="98727"/>
                </a:lnTo>
                <a:lnTo>
                  <a:pt x="329530" y="135718"/>
                </a:lnTo>
                <a:lnTo>
                  <a:pt x="298209" y="172708"/>
                </a:lnTo>
                <a:lnTo>
                  <a:pt x="252424" y="208807"/>
                </a:lnTo>
                <a:lnTo>
                  <a:pt x="192176" y="244012"/>
                </a:lnTo>
                <a:lnTo>
                  <a:pt x="146392" y="280109"/>
                </a:lnTo>
                <a:lnTo>
                  <a:pt x="100608" y="316208"/>
                </a:lnTo>
                <a:lnTo>
                  <a:pt x="69287" y="353199"/>
                </a:lnTo>
                <a:lnTo>
                  <a:pt x="37966" y="390189"/>
                </a:lnTo>
                <a:lnTo>
                  <a:pt x="7842" y="407791"/>
                </a:lnTo>
                <a:lnTo>
                  <a:pt x="0" y="412374"/>
                </a:lnTo>
                <a:lnTo>
                  <a:pt x="77927" y="109324"/>
                </a:lnTo>
                <a:lnTo>
                  <a:pt x="84847" y="101151"/>
                </a:lnTo>
                <a:lnTo>
                  <a:pt x="113773" y="102937"/>
                </a:lnTo>
                <a:lnTo>
                  <a:pt x="143897" y="85335"/>
                </a:lnTo>
                <a:lnTo>
                  <a:pt x="174021" y="67732"/>
                </a:lnTo>
                <a:lnTo>
                  <a:pt x="219805" y="31635"/>
                </a:lnTo>
                <a:lnTo>
                  <a:pt x="263196" y="34313"/>
                </a:lnTo>
                <a:lnTo>
                  <a:pt x="307784" y="17603"/>
                </a:lnTo>
                <a:lnTo>
                  <a:pt x="33790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xmlns="" id="{D1B833B5-DCC3-4B73-B0BF-2CF481ADD466}"/>
              </a:ext>
            </a:extLst>
          </p:cNvPr>
          <p:cNvSpPr/>
          <p:nvPr/>
        </p:nvSpPr>
        <p:spPr>
          <a:xfrm rot="21388054">
            <a:off x="10168197" y="2718578"/>
            <a:ext cx="231634" cy="441351"/>
          </a:xfrm>
          <a:custGeom>
            <a:avLst/>
            <a:gdLst>
              <a:gd name="connsiteX0" fmla="*/ 18054 w 231634"/>
              <a:gd name="connsiteY0" fmla="*/ 0 h 441351"/>
              <a:gd name="connsiteX1" fmla="*/ 46981 w 231634"/>
              <a:gd name="connsiteY1" fmla="*/ 1786 h 441351"/>
              <a:gd name="connsiteX2" fmla="*/ 90371 w 231634"/>
              <a:gd name="connsiteY2" fmla="*/ 4464 h 441351"/>
              <a:gd name="connsiteX3" fmla="*/ 132566 w 231634"/>
              <a:gd name="connsiteY3" fmla="*/ 26531 h 441351"/>
              <a:gd name="connsiteX4" fmla="*/ 174759 w 231634"/>
              <a:gd name="connsiteY4" fmla="*/ 48599 h 441351"/>
              <a:gd name="connsiteX5" fmla="*/ 202489 w 231634"/>
              <a:gd name="connsiteY5" fmla="*/ 69773 h 441351"/>
              <a:gd name="connsiteX6" fmla="*/ 231416 w 231634"/>
              <a:gd name="connsiteY6" fmla="*/ 71558 h 441351"/>
              <a:gd name="connsiteX7" fmla="*/ 231634 w 231634"/>
              <a:gd name="connsiteY7" fmla="*/ 71572 h 441351"/>
              <a:gd name="connsiteX8" fmla="*/ 231634 w 231634"/>
              <a:gd name="connsiteY8" fmla="*/ 441351 h 441351"/>
              <a:gd name="connsiteX9" fmla="*/ 194213 w 231634"/>
              <a:gd name="connsiteY9" fmla="*/ 439041 h 441351"/>
              <a:gd name="connsiteX10" fmla="*/ 180946 w 231634"/>
              <a:gd name="connsiteY10" fmla="*/ 418760 h 441351"/>
              <a:gd name="connsiteX11" fmla="*/ 167679 w 231634"/>
              <a:gd name="connsiteY11" fmla="*/ 398479 h 441351"/>
              <a:gd name="connsiteX12" fmla="*/ 170073 w 231634"/>
              <a:gd name="connsiteY12" fmla="*/ 359703 h 441351"/>
              <a:gd name="connsiteX13" fmla="*/ 158003 w 231634"/>
              <a:gd name="connsiteY13" fmla="*/ 320033 h 441351"/>
              <a:gd name="connsiteX14" fmla="*/ 132667 w 231634"/>
              <a:gd name="connsiteY14" fmla="*/ 260083 h 441351"/>
              <a:gd name="connsiteX15" fmla="*/ 106134 w 231634"/>
              <a:gd name="connsiteY15" fmla="*/ 219521 h 441351"/>
              <a:gd name="connsiteX16" fmla="*/ 79599 w 231634"/>
              <a:gd name="connsiteY16" fmla="*/ 178958 h 441351"/>
              <a:gd name="connsiteX17" fmla="*/ 66333 w 231634"/>
              <a:gd name="connsiteY17" fmla="*/ 158677 h 441351"/>
              <a:gd name="connsiteX18" fmla="*/ 38603 w 231634"/>
              <a:gd name="connsiteY18" fmla="*/ 137504 h 441351"/>
              <a:gd name="connsiteX19" fmla="*/ 26533 w 231634"/>
              <a:gd name="connsiteY19" fmla="*/ 97835 h 441351"/>
              <a:gd name="connsiteX20" fmla="*/ 13266 w 231634"/>
              <a:gd name="connsiteY20" fmla="*/ 77554 h 441351"/>
              <a:gd name="connsiteX21" fmla="*/ 0 w 231634"/>
              <a:gd name="connsiteY21" fmla="*/ 57273 h 441351"/>
              <a:gd name="connsiteX22" fmla="*/ 1196 w 231634"/>
              <a:gd name="connsiteY22" fmla="*/ 37885 h 441351"/>
              <a:gd name="connsiteX23" fmla="*/ 2393 w 231634"/>
              <a:gd name="connsiteY23" fmla="*/ 18495 h 441351"/>
              <a:gd name="connsiteX24" fmla="*/ 18054 w 231634"/>
              <a:gd name="connsiteY24" fmla="*/ 0 h 441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31634" h="441351">
                <a:moveTo>
                  <a:pt x="18054" y="0"/>
                </a:moveTo>
                <a:lnTo>
                  <a:pt x="46981" y="1786"/>
                </a:lnTo>
                <a:lnTo>
                  <a:pt x="90371" y="4464"/>
                </a:lnTo>
                <a:lnTo>
                  <a:pt x="132566" y="26531"/>
                </a:lnTo>
                <a:lnTo>
                  <a:pt x="174759" y="48599"/>
                </a:lnTo>
                <a:lnTo>
                  <a:pt x="202489" y="69773"/>
                </a:lnTo>
                <a:lnTo>
                  <a:pt x="231416" y="71558"/>
                </a:lnTo>
                <a:lnTo>
                  <a:pt x="231634" y="71572"/>
                </a:lnTo>
                <a:lnTo>
                  <a:pt x="231634" y="441351"/>
                </a:lnTo>
                <a:lnTo>
                  <a:pt x="194213" y="439041"/>
                </a:lnTo>
                <a:lnTo>
                  <a:pt x="180946" y="418760"/>
                </a:lnTo>
                <a:lnTo>
                  <a:pt x="167679" y="398479"/>
                </a:lnTo>
                <a:lnTo>
                  <a:pt x="170073" y="359703"/>
                </a:lnTo>
                <a:lnTo>
                  <a:pt x="158003" y="320033"/>
                </a:lnTo>
                <a:lnTo>
                  <a:pt x="132667" y="260083"/>
                </a:lnTo>
                <a:lnTo>
                  <a:pt x="106134" y="219521"/>
                </a:lnTo>
                <a:lnTo>
                  <a:pt x="79599" y="178958"/>
                </a:lnTo>
                <a:lnTo>
                  <a:pt x="66333" y="158677"/>
                </a:lnTo>
                <a:lnTo>
                  <a:pt x="38603" y="137504"/>
                </a:lnTo>
                <a:lnTo>
                  <a:pt x="26533" y="97835"/>
                </a:lnTo>
                <a:lnTo>
                  <a:pt x="13266" y="77554"/>
                </a:lnTo>
                <a:lnTo>
                  <a:pt x="0" y="57273"/>
                </a:lnTo>
                <a:lnTo>
                  <a:pt x="1196" y="37885"/>
                </a:lnTo>
                <a:lnTo>
                  <a:pt x="2393" y="18495"/>
                </a:lnTo>
                <a:lnTo>
                  <a:pt x="1805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xmlns="" id="{333DB7BC-C1F7-4F98-A1E9-6A13CF139875}"/>
              </a:ext>
            </a:extLst>
          </p:cNvPr>
          <p:cNvSpPr/>
          <p:nvPr/>
        </p:nvSpPr>
        <p:spPr>
          <a:xfrm rot="21388054">
            <a:off x="9502842" y="2755556"/>
            <a:ext cx="288756" cy="405620"/>
          </a:xfrm>
          <a:custGeom>
            <a:avLst/>
            <a:gdLst>
              <a:gd name="connsiteX0" fmla="*/ 15660 w 288756"/>
              <a:gd name="connsiteY0" fmla="*/ 0 h 405620"/>
              <a:gd name="connsiteX1" fmla="*/ 30124 w 288756"/>
              <a:gd name="connsiteY1" fmla="*/ 892 h 405620"/>
              <a:gd name="connsiteX2" fmla="*/ 59051 w 288756"/>
              <a:gd name="connsiteY2" fmla="*/ 2678 h 405620"/>
              <a:gd name="connsiteX3" fmla="*/ 73514 w 288756"/>
              <a:gd name="connsiteY3" fmla="*/ 3571 h 405620"/>
              <a:gd name="connsiteX4" fmla="*/ 102442 w 288756"/>
              <a:gd name="connsiteY4" fmla="*/ 5357 h 405620"/>
              <a:gd name="connsiteX5" fmla="*/ 131369 w 288756"/>
              <a:gd name="connsiteY5" fmla="*/ 7142 h 405620"/>
              <a:gd name="connsiteX6" fmla="*/ 173563 w 288756"/>
              <a:gd name="connsiteY6" fmla="*/ 29209 h 405620"/>
              <a:gd name="connsiteX7" fmla="*/ 215756 w 288756"/>
              <a:gd name="connsiteY7" fmla="*/ 51276 h 405620"/>
              <a:gd name="connsiteX8" fmla="*/ 259147 w 288756"/>
              <a:gd name="connsiteY8" fmla="*/ 53954 h 405620"/>
              <a:gd name="connsiteX9" fmla="*/ 274807 w 288756"/>
              <a:gd name="connsiteY9" fmla="*/ 35459 h 405620"/>
              <a:gd name="connsiteX10" fmla="*/ 275387 w 288756"/>
              <a:gd name="connsiteY10" fmla="*/ 35495 h 405620"/>
              <a:gd name="connsiteX11" fmla="*/ 288756 w 288756"/>
              <a:gd name="connsiteY11" fmla="*/ 402712 h 405620"/>
              <a:gd name="connsiteX12" fmla="*/ 280994 w 288756"/>
              <a:gd name="connsiteY12" fmla="*/ 405620 h 405620"/>
              <a:gd name="connsiteX13" fmla="*/ 252067 w 288756"/>
              <a:gd name="connsiteY13" fmla="*/ 403835 h 405620"/>
              <a:gd name="connsiteX14" fmla="*/ 224337 w 288756"/>
              <a:gd name="connsiteY14" fmla="*/ 382661 h 405620"/>
              <a:gd name="connsiteX15" fmla="*/ 211070 w 288756"/>
              <a:gd name="connsiteY15" fmla="*/ 362380 h 405620"/>
              <a:gd name="connsiteX16" fmla="*/ 199000 w 288756"/>
              <a:gd name="connsiteY16" fmla="*/ 322711 h 405620"/>
              <a:gd name="connsiteX17" fmla="*/ 201394 w 288756"/>
              <a:gd name="connsiteY17" fmla="*/ 283934 h 405620"/>
              <a:gd name="connsiteX18" fmla="*/ 174861 w 288756"/>
              <a:gd name="connsiteY18" fmla="*/ 243372 h 405620"/>
              <a:gd name="connsiteX19" fmla="*/ 148328 w 288756"/>
              <a:gd name="connsiteY19" fmla="*/ 202810 h 405620"/>
              <a:gd name="connsiteX20" fmla="*/ 120598 w 288756"/>
              <a:gd name="connsiteY20" fmla="*/ 181636 h 405620"/>
              <a:gd name="connsiteX21" fmla="*/ 92867 w 288756"/>
              <a:gd name="connsiteY21" fmla="*/ 160462 h 405620"/>
              <a:gd name="connsiteX22" fmla="*/ 79600 w 288756"/>
              <a:gd name="connsiteY22" fmla="*/ 140181 h 405620"/>
              <a:gd name="connsiteX23" fmla="*/ 51870 w 288756"/>
              <a:gd name="connsiteY23" fmla="*/ 119007 h 405620"/>
              <a:gd name="connsiteX24" fmla="*/ 25337 w 288756"/>
              <a:gd name="connsiteY24" fmla="*/ 78445 h 405620"/>
              <a:gd name="connsiteX25" fmla="*/ 12070 w 288756"/>
              <a:gd name="connsiteY25" fmla="*/ 58164 h 405620"/>
              <a:gd name="connsiteX26" fmla="*/ 0 w 288756"/>
              <a:gd name="connsiteY26" fmla="*/ 18495 h 405620"/>
              <a:gd name="connsiteX27" fmla="*/ 15660 w 288756"/>
              <a:gd name="connsiteY27" fmla="*/ 0 h 4056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88756" h="405620">
                <a:moveTo>
                  <a:pt x="15660" y="0"/>
                </a:moveTo>
                <a:lnTo>
                  <a:pt x="30124" y="892"/>
                </a:lnTo>
                <a:lnTo>
                  <a:pt x="59051" y="2678"/>
                </a:lnTo>
                <a:lnTo>
                  <a:pt x="73514" y="3571"/>
                </a:lnTo>
                <a:lnTo>
                  <a:pt x="102442" y="5357"/>
                </a:lnTo>
                <a:lnTo>
                  <a:pt x="131369" y="7142"/>
                </a:lnTo>
                <a:lnTo>
                  <a:pt x="173563" y="29209"/>
                </a:lnTo>
                <a:lnTo>
                  <a:pt x="215756" y="51276"/>
                </a:lnTo>
                <a:lnTo>
                  <a:pt x="259147" y="53954"/>
                </a:lnTo>
                <a:lnTo>
                  <a:pt x="274807" y="35459"/>
                </a:lnTo>
                <a:lnTo>
                  <a:pt x="275387" y="35495"/>
                </a:lnTo>
                <a:lnTo>
                  <a:pt x="288756" y="402712"/>
                </a:lnTo>
                <a:lnTo>
                  <a:pt x="280994" y="405620"/>
                </a:lnTo>
                <a:lnTo>
                  <a:pt x="252067" y="403835"/>
                </a:lnTo>
                <a:lnTo>
                  <a:pt x="224337" y="382661"/>
                </a:lnTo>
                <a:lnTo>
                  <a:pt x="211070" y="362380"/>
                </a:lnTo>
                <a:lnTo>
                  <a:pt x="199000" y="322711"/>
                </a:lnTo>
                <a:lnTo>
                  <a:pt x="201394" y="283934"/>
                </a:lnTo>
                <a:lnTo>
                  <a:pt x="174861" y="243372"/>
                </a:lnTo>
                <a:lnTo>
                  <a:pt x="148328" y="202810"/>
                </a:lnTo>
                <a:lnTo>
                  <a:pt x="120598" y="181636"/>
                </a:lnTo>
                <a:lnTo>
                  <a:pt x="92867" y="160462"/>
                </a:lnTo>
                <a:lnTo>
                  <a:pt x="79600" y="140181"/>
                </a:lnTo>
                <a:lnTo>
                  <a:pt x="51870" y="119007"/>
                </a:lnTo>
                <a:lnTo>
                  <a:pt x="25337" y="78445"/>
                </a:lnTo>
                <a:lnTo>
                  <a:pt x="12070" y="58164"/>
                </a:lnTo>
                <a:lnTo>
                  <a:pt x="0" y="18495"/>
                </a:lnTo>
                <a:lnTo>
                  <a:pt x="1566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xmlns="" id="{AE3F071C-4430-425A-BB91-5A4E95A63404}"/>
              </a:ext>
            </a:extLst>
          </p:cNvPr>
          <p:cNvSpPr/>
          <p:nvPr/>
        </p:nvSpPr>
        <p:spPr>
          <a:xfrm rot="21388054">
            <a:off x="10338783" y="736616"/>
            <a:ext cx="347293" cy="2409496"/>
          </a:xfrm>
          <a:custGeom>
            <a:avLst/>
            <a:gdLst>
              <a:gd name="connsiteX0" fmla="*/ 96525 w 347293"/>
              <a:gd name="connsiteY0" fmla="*/ 0 h 2409496"/>
              <a:gd name="connsiteX1" fmla="*/ 125452 w 347293"/>
              <a:gd name="connsiteY1" fmla="*/ 1785 h 2409496"/>
              <a:gd name="connsiteX2" fmla="*/ 167645 w 347293"/>
              <a:gd name="connsiteY2" fmla="*/ 23852 h 2409496"/>
              <a:gd name="connsiteX3" fmla="*/ 209839 w 347293"/>
              <a:gd name="connsiteY3" fmla="*/ 45919 h 2409496"/>
              <a:gd name="connsiteX4" fmla="*/ 252033 w 347293"/>
              <a:gd name="connsiteY4" fmla="*/ 67985 h 2409496"/>
              <a:gd name="connsiteX5" fmla="*/ 279763 w 347293"/>
              <a:gd name="connsiteY5" fmla="*/ 89160 h 2409496"/>
              <a:gd name="connsiteX6" fmla="*/ 307493 w 347293"/>
              <a:gd name="connsiteY6" fmla="*/ 110334 h 2409496"/>
              <a:gd name="connsiteX7" fmla="*/ 320760 w 347293"/>
              <a:gd name="connsiteY7" fmla="*/ 130615 h 2409496"/>
              <a:gd name="connsiteX8" fmla="*/ 334027 w 347293"/>
              <a:gd name="connsiteY8" fmla="*/ 150896 h 2409496"/>
              <a:gd name="connsiteX9" fmla="*/ 347293 w 347293"/>
              <a:gd name="connsiteY9" fmla="*/ 171177 h 2409496"/>
              <a:gd name="connsiteX10" fmla="*/ 346096 w 347293"/>
              <a:gd name="connsiteY10" fmla="*/ 190565 h 2409496"/>
              <a:gd name="connsiteX11" fmla="*/ 329239 w 347293"/>
              <a:gd name="connsiteY11" fmla="*/ 228448 h 2409496"/>
              <a:gd name="connsiteX12" fmla="*/ 311185 w 347293"/>
              <a:gd name="connsiteY12" fmla="*/ 285721 h 2409496"/>
              <a:gd name="connsiteX13" fmla="*/ 309988 w 347293"/>
              <a:gd name="connsiteY13" fmla="*/ 305109 h 2409496"/>
              <a:gd name="connsiteX14" fmla="*/ 307595 w 347293"/>
              <a:gd name="connsiteY14" fmla="*/ 343885 h 2409496"/>
              <a:gd name="connsiteX15" fmla="*/ 290737 w 347293"/>
              <a:gd name="connsiteY15" fmla="*/ 381769 h 2409496"/>
              <a:gd name="connsiteX16" fmla="*/ 287147 w 347293"/>
              <a:gd name="connsiteY16" fmla="*/ 439933 h 2409496"/>
              <a:gd name="connsiteX17" fmla="*/ 282359 w 347293"/>
              <a:gd name="connsiteY17" fmla="*/ 517486 h 2409496"/>
              <a:gd name="connsiteX18" fmla="*/ 276375 w 347293"/>
              <a:gd name="connsiteY18" fmla="*/ 614427 h 2409496"/>
              <a:gd name="connsiteX19" fmla="*/ 270391 w 347293"/>
              <a:gd name="connsiteY19" fmla="*/ 711369 h 2409496"/>
              <a:gd name="connsiteX20" fmla="*/ 263210 w 347293"/>
              <a:gd name="connsiteY20" fmla="*/ 827698 h 2409496"/>
              <a:gd name="connsiteX21" fmla="*/ 248848 w 347293"/>
              <a:gd name="connsiteY21" fmla="*/ 1060356 h 2409496"/>
              <a:gd name="connsiteX22" fmla="*/ 234485 w 347293"/>
              <a:gd name="connsiteY22" fmla="*/ 1293016 h 2409496"/>
              <a:gd name="connsiteX23" fmla="*/ 234587 w 347293"/>
              <a:gd name="connsiteY23" fmla="*/ 1526567 h 2409496"/>
              <a:gd name="connsiteX24" fmla="*/ 235885 w 347293"/>
              <a:gd name="connsiteY24" fmla="*/ 1740730 h 2409496"/>
              <a:gd name="connsiteX25" fmla="*/ 229901 w 347293"/>
              <a:gd name="connsiteY25" fmla="*/ 1837671 h 2409496"/>
              <a:gd name="connsiteX26" fmla="*/ 223916 w 347293"/>
              <a:gd name="connsiteY26" fmla="*/ 1934612 h 2409496"/>
              <a:gd name="connsiteX27" fmla="*/ 219129 w 347293"/>
              <a:gd name="connsiteY27" fmla="*/ 2012165 h 2409496"/>
              <a:gd name="connsiteX28" fmla="*/ 214341 w 347293"/>
              <a:gd name="connsiteY28" fmla="*/ 2089718 h 2409496"/>
              <a:gd name="connsiteX29" fmla="*/ 196287 w 347293"/>
              <a:gd name="connsiteY29" fmla="*/ 2146990 h 2409496"/>
              <a:gd name="connsiteX30" fmla="*/ 178233 w 347293"/>
              <a:gd name="connsiteY30" fmla="*/ 2204262 h 2409496"/>
              <a:gd name="connsiteX31" fmla="*/ 160179 w 347293"/>
              <a:gd name="connsiteY31" fmla="*/ 2261533 h 2409496"/>
              <a:gd name="connsiteX32" fmla="*/ 144519 w 347293"/>
              <a:gd name="connsiteY32" fmla="*/ 2280029 h 2409496"/>
              <a:gd name="connsiteX33" fmla="*/ 110805 w 347293"/>
              <a:gd name="connsiteY33" fmla="*/ 2355796 h 2409496"/>
              <a:gd name="connsiteX34" fmla="*/ 65020 w 347293"/>
              <a:gd name="connsiteY34" fmla="*/ 2391894 h 2409496"/>
              <a:gd name="connsiteX35" fmla="*/ 34896 w 347293"/>
              <a:gd name="connsiteY35" fmla="*/ 2409496 h 2409496"/>
              <a:gd name="connsiteX36" fmla="*/ 5969 w 347293"/>
              <a:gd name="connsiteY36" fmla="*/ 2407711 h 2409496"/>
              <a:gd name="connsiteX37" fmla="*/ 0 w 347293"/>
              <a:gd name="connsiteY37" fmla="*/ 2407342 h 2409496"/>
              <a:gd name="connsiteX38" fmla="*/ 0 w 347293"/>
              <a:gd name="connsiteY38" fmla="*/ 2037563 h 2409496"/>
              <a:gd name="connsiteX39" fmla="*/ 14246 w 347293"/>
              <a:gd name="connsiteY39" fmla="*/ 2038442 h 2409496"/>
              <a:gd name="connsiteX40" fmla="*/ 15442 w 347293"/>
              <a:gd name="connsiteY40" fmla="*/ 2019054 h 2409496"/>
              <a:gd name="connsiteX41" fmla="*/ 31103 w 347293"/>
              <a:gd name="connsiteY41" fmla="*/ 2000558 h 2409496"/>
              <a:gd name="connsiteX42" fmla="*/ 33497 w 347293"/>
              <a:gd name="connsiteY42" fmla="*/ 1961782 h 2409496"/>
              <a:gd name="connsiteX43" fmla="*/ 34693 w 347293"/>
              <a:gd name="connsiteY43" fmla="*/ 1942393 h 2409496"/>
              <a:gd name="connsiteX44" fmla="*/ 38284 w 347293"/>
              <a:gd name="connsiteY44" fmla="*/ 1884229 h 2409496"/>
              <a:gd name="connsiteX45" fmla="*/ 40678 w 347293"/>
              <a:gd name="connsiteY45" fmla="*/ 1845452 h 2409496"/>
              <a:gd name="connsiteX46" fmla="*/ 44268 w 347293"/>
              <a:gd name="connsiteY46" fmla="*/ 1787288 h 2409496"/>
              <a:gd name="connsiteX47" fmla="*/ 49056 w 347293"/>
              <a:gd name="connsiteY47" fmla="*/ 1709735 h 2409496"/>
              <a:gd name="connsiteX48" fmla="*/ 53843 w 347293"/>
              <a:gd name="connsiteY48" fmla="*/ 1632182 h 2409496"/>
              <a:gd name="connsiteX49" fmla="*/ 59827 w 347293"/>
              <a:gd name="connsiteY49" fmla="*/ 1535240 h 2409496"/>
              <a:gd name="connsiteX50" fmla="*/ 65811 w 347293"/>
              <a:gd name="connsiteY50" fmla="*/ 1438300 h 2409496"/>
              <a:gd name="connsiteX51" fmla="*/ 71796 w 347293"/>
              <a:gd name="connsiteY51" fmla="*/ 1341359 h 2409496"/>
              <a:gd name="connsiteX52" fmla="*/ 65710 w 347293"/>
              <a:gd name="connsiteY52" fmla="*/ 1204748 h 2409496"/>
              <a:gd name="connsiteX53" fmla="*/ 72891 w 347293"/>
              <a:gd name="connsiteY53" fmla="*/ 1088418 h 2409496"/>
              <a:gd name="connsiteX54" fmla="*/ 82466 w 347293"/>
              <a:gd name="connsiteY54" fmla="*/ 933313 h 2409496"/>
              <a:gd name="connsiteX55" fmla="*/ 90844 w 347293"/>
              <a:gd name="connsiteY55" fmla="*/ 797595 h 2409496"/>
              <a:gd name="connsiteX56" fmla="*/ 98025 w 347293"/>
              <a:gd name="connsiteY56" fmla="*/ 681266 h 2409496"/>
              <a:gd name="connsiteX57" fmla="*/ 90743 w 347293"/>
              <a:gd name="connsiteY57" fmla="*/ 564044 h 2409496"/>
              <a:gd name="connsiteX58" fmla="*/ 96727 w 347293"/>
              <a:gd name="connsiteY58" fmla="*/ 467103 h 2409496"/>
              <a:gd name="connsiteX59" fmla="*/ 101514 w 347293"/>
              <a:gd name="connsiteY59" fmla="*/ 389550 h 2409496"/>
              <a:gd name="connsiteX60" fmla="*/ 105105 w 347293"/>
              <a:gd name="connsiteY60" fmla="*/ 331385 h 2409496"/>
              <a:gd name="connsiteX61" fmla="*/ 108696 w 347293"/>
              <a:gd name="connsiteY61" fmla="*/ 273221 h 2409496"/>
              <a:gd name="connsiteX62" fmla="*/ 109892 w 347293"/>
              <a:gd name="connsiteY62" fmla="*/ 253833 h 2409496"/>
              <a:gd name="connsiteX63" fmla="*/ 97823 w 347293"/>
              <a:gd name="connsiteY63" fmla="*/ 214163 h 2409496"/>
              <a:gd name="connsiteX64" fmla="*/ 85753 w 347293"/>
              <a:gd name="connsiteY64" fmla="*/ 174494 h 2409496"/>
              <a:gd name="connsiteX65" fmla="*/ 88147 w 347293"/>
              <a:gd name="connsiteY65" fmla="*/ 135717 h 2409496"/>
              <a:gd name="connsiteX66" fmla="*/ 74880 w 347293"/>
              <a:gd name="connsiteY66" fmla="*/ 115436 h 2409496"/>
              <a:gd name="connsiteX67" fmla="*/ 61613 w 347293"/>
              <a:gd name="connsiteY67" fmla="*/ 95155 h 2409496"/>
              <a:gd name="connsiteX68" fmla="*/ 62810 w 347293"/>
              <a:gd name="connsiteY68" fmla="*/ 75767 h 2409496"/>
              <a:gd name="connsiteX69" fmla="*/ 64007 w 347293"/>
              <a:gd name="connsiteY69" fmla="*/ 56378 h 2409496"/>
              <a:gd name="connsiteX70" fmla="*/ 65204 w 347293"/>
              <a:gd name="connsiteY70" fmla="*/ 36990 h 2409496"/>
              <a:gd name="connsiteX71" fmla="*/ 80864 w 347293"/>
              <a:gd name="connsiteY71" fmla="*/ 18495 h 2409496"/>
              <a:gd name="connsiteX72" fmla="*/ 96525 w 347293"/>
              <a:gd name="connsiteY72" fmla="*/ 0 h 2409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347293" h="2409496">
                <a:moveTo>
                  <a:pt x="96525" y="0"/>
                </a:moveTo>
                <a:lnTo>
                  <a:pt x="125452" y="1785"/>
                </a:lnTo>
                <a:lnTo>
                  <a:pt x="167645" y="23852"/>
                </a:lnTo>
                <a:lnTo>
                  <a:pt x="209839" y="45919"/>
                </a:lnTo>
                <a:lnTo>
                  <a:pt x="252033" y="67985"/>
                </a:lnTo>
                <a:lnTo>
                  <a:pt x="279763" y="89160"/>
                </a:lnTo>
                <a:lnTo>
                  <a:pt x="307493" y="110334"/>
                </a:lnTo>
                <a:lnTo>
                  <a:pt x="320760" y="130615"/>
                </a:lnTo>
                <a:lnTo>
                  <a:pt x="334027" y="150896"/>
                </a:lnTo>
                <a:lnTo>
                  <a:pt x="347293" y="171177"/>
                </a:lnTo>
                <a:lnTo>
                  <a:pt x="346096" y="190565"/>
                </a:lnTo>
                <a:lnTo>
                  <a:pt x="329239" y="228448"/>
                </a:lnTo>
                <a:lnTo>
                  <a:pt x="311185" y="285721"/>
                </a:lnTo>
                <a:lnTo>
                  <a:pt x="309988" y="305109"/>
                </a:lnTo>
                <a:lnTo>
                  <a:pt x="307595" y="343885"/>
                </a:lnTo>
                <a:lnTo>
                  <a:pt x="290737" y="381769"/>
                </a:lnTo>
                <a:lnTo>
                  <a:pt x="287147" y="439933"/>
                </a:lnTo>
                <a:lnTo>
                  <a:pt x="282359" y="517486"/>
                </a:lnTo>
                <a:lnTo>
                  <a:pt x="276375" y="614427"/>
                </a:lnTo>
                <a:lnTo>
                  <a:pt x="270391" y="711369"/>
                </a:lnTo>
                <a:lnTo>
                  <a:pt x="263210" y="827698"/>
                </a:lnTo>
                <a:lnTo>
                  <a:pt x="248848" y="1060356"/>
                </a:lnTo>
                <a:lnTo>
                  <a:pt x="234485" y="1293016"/>
                </a:lnTo>
                <a:lnTo>
                  <a:pt x="234587" y="1526567"/>
                </a:lnTo>
                <a:lnTo>
                  <a:pt x="235885" y="1740730"/>
                </a:lnTo>
                <a:lnTo>
                  <a:pt x="229901" y="1837671"/>
                </a:lnTo>
                <a:lnTo>
                  <a:pt x="223916" y="1934612"/>
                </a:lnTo>
                <a:lnTo>
                  <a:pt x="219129" y="2012165"/>
                </a:lnTo>
                <a:lnTo>
                  <a:pt x="214341" y="2089718"/>
                </a:lnTo>
                <a:lnTo>
                  <a:pt x="196287" y="2146990"/>
                </a:lnTo>
                <a:lnTo>
                  <a:pt x="178233" y="2204262"/>
                </a:lnTo>
                <a:lnTo>
                  <a:pt x="160179" y="2261533"/>
                </a:lnTo>
                <a:lnTo>
                  <a:pt x="144519" y="2280029"/>
                </a:lnTo>
                <a:lnTo>
                  <a:pt x="110805" y="2355796"/>
                </a:lnTo>
                <a:lnTo>
                  <a:pt x="65020" y="2391894"/>
                </a:lnTo>
                <a:lnTo>
                  <a:pt x="34896" y="2409496"/>
                </a:lnTo>
                <a:lnTo>
                  <a:pt x="5969" y="2407711"/>
                </a:lnTo>
                <a:lnTo>
                  <a:pt x="0" y="2407342"/>
                </a:lnTo>
                <a:lnTo>
                  <a:pt x="0" y="2037563"/>
                </a:lnTo>
                <a:lnTo>
                  <a:pt x="14246" y="2038442"/>
                </a:lnTo>
                <a:lnTo>
                  <a:pt x="15442" y="2019054"/>
                </a:lnTo>
                <a:lnTo>
                  <a:pt x="31103" y="2000558"/>
                </a:lnTo>
                <a:lnTo>
                  <a:pt x="33497" y="1961782"/>
                </a:lnTo>
                <a:lnTo>
                  <a:pt x="34693" y="1942393"/>
                </a:lnTo>
                <a:lnTo>
                  <a:pt x="38284" y="1884229"/>
                </a:lnTo>
                <a:lnTo>
                  <a:pt x="40678" y="1845452"/>
                </a:lnTo>
                <a:lnTo>
                  <a:pt x="44268" y="1787288"/>
                </a:lnTo>
                <a:lnTo>
                  <a:pt x="49056" y="1709735"/>
                </a:lnTo>
                <a:lnTo>
                  <a:pt x="53843" y="1632182"/>
                </a:lnTo>
                <a:lnTo>
                  <a:pt x="59827" y="1535240"/>
                </a:lnTo>
                <a:lnTo>
                  <a:pt x="65811" y="1438300"/>
                </a:lnTo>
                <a:lnTo>
                  <a:pt x="71796" y="1341359"/>
                </a:lnTo>
                <a:lnTo>
                  <a:pt x="65710" y="1204748"/>
                </a:lnTo>
                <a:lnTo>
                  <a:pt x="72891" y="1088418"/>
                </a:lnTo>
                <a:lnTo>
                  <a:pt x="82466" y="933313"/>
                </a:lnTo>
                <a:lnTo>
                  <a:pt x="90844" y="797595"/>
                </a:lnTo>
                <a:lnTo>
                  <a:pt x="98025" y="681266"/>
                </a:lnTo>
                <a:lnTo>
                  <a:pt x="90743" y="564044"/>
                </a:lnTo>
                <a:lnTo>
                  <a:pt x="96727" y="467103"/>
                </a:lnTo>
                <a:lnTo>
                  <a:pt x="101514" y="389550"/>
                </a:lnTo>
                <a:lnTo>
                  <a:pt x="105105" y="331385"/>
                </a:lnTo>
                <a:lnTo>
                  <a:pt x="108696" y="273221"/>
                </a:lnTo>
                <a:lnTo>
                  <a:pt x="109892" y="253833"/>
                </a:lnTo>
                <a:lnTo>
                  <a:pt x="97823" y="214163"/>
                </a:lnTo>
                <a:lnTo>
                  <a:pt x="85753" y="174494"/>
                </a:lnTo>
                <a:lnTo>
                  <a:pt x="88147" y="135717"/>
                </a:lnTo>
                <a:lnTo>
                  <a:pt x="74880" y="115436"/>
                </a:lnTo>
                <a:lnTo>
                  <a:pt x="61613" y="95155"/>
                </a:lnTo>
                <a:lnTo>
                  <a:pt x="62810" y="75767"/>
                </a:lnTo>
                <a:lnTo>
                  <a:pt x="64007" y="56378"/>
                </a:lnTo>
                <a:lnTo>
                  <a:pt x="65204" y="36990"/>
                </a:lnTo>
                <a:lnTo>
                  <a:pt x="80864" y="18495"/>
                </a:lnTo>
                <a:lnTo>
                  <a:pt x="9652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xmlns="" id="{252C2129-6BBC-4578-B06E-C6045869F9E8}"/>
              </a:ext>
            </a:extLst>
          </p:cNvPr>
          <p:cNvSpPr/>
          <p:nvPr/>
        </p:nvSpPr>
        <p:spPr>
          <a:xfrm rot="21388054">
            <a:off x="9730459" y="1209299"/>
            <a:ext cx="357308" cy="1931344"/>
          </a:xfrm>
          <a:custGeom>
            <a:avLst/>
            <a:gdLst>
              <a:gd name="connsiteX0" fmla="*/ 357308 w 357308"/>
              <a:gd name="connsiteY0" fmla="*/ 0 h 1931344"/>
              <a:gd name="connsiteX1" fmla="*/ 356708 w 357308"/>
              <a:gd name="connsiteY1" fmla="*/ 9715 h 1931344"/>
              <a:gd name="connsiteX2" fmla="*/ 341048 w 357308"/>
              <a:gd name="connsiteY2" fmla="*/ 28211 h 1931344"/>
              <a:gd name="connsiteX3" fmla="*/ 325388 w 357308"/>
              <a:gd name="connsiteY3" fmla="*/ 46707 h 1931344"/>
              <a:gd name="connsiteX4" fmla="*/ 324191 w 357308"/>
              <a:gd name="connsiteY4" fmla="*/ 66095 h 1931344"/>
              <a:gd name="connsiteX5" fmla="*/ 320600 w 357308"/>
              <a:gd name="connsiteY5" fmla="*/ 124259 h 1931344"/>
              <a:gd name="connsiteX6" fmla="*/ 302546 w 357308"/>
              <a:gd name="connsiteY6" fmla="*/ 181531 h 1931344"/>
              <a:gd name="connsiteX7" fmla="*/ 297759 w 357308"/>
              <a:gd name="connsiteY7" fmla="*/ 259084 h 1931344"/>
              <a:gd name="connsiteX8" fmla="*/ 291775 w 357308"/>
              <a:gd name="connsiteY8" fmla="*/ 356026 h 1931344"/>
              <a:gd name="connsiteX9" fmla="*/ 271327 w 357308"/>
              <a:gd name="connsiteY9" fmla="*/ 452073 h 1931344"/>
              <a:gd name="connsiteX10" fmla="*/ 262949 w 357308"/>
              <a:gd name="connsiteY10" fmla="*/ 587791 h 1931344"/>
              <a:gd name="connsiteX11" fmla="*/ 255768 w 357308"/>
              <a:gd name="connsiteY11" fmla="*/ 704120 h 1931344"/>
              <a:gd name="connsiteX12" fmla="*/ 247390 w 357308"/>
              <a:gd name="connsiteY12" fmla="*/ 839838 h 1931344"/>
              <a:gd name="connsiteX13" fmla="*/ 241406 w 357308"/>
              <a:gd name="connsiteY13" fmla="*/ 936780 h 1931344"/>
              <a:gd name="connsiteX14" fmla="*/ 234225 w 357308"/>
              <a:gd name="connsiteY14" fmla="*/ 1053108 h 1931344"/>
              <a:gd name="connsiteX15" fmla="*/ 228240 w 357308"/>
              <a:gd name="connsiteY15" fmla="*/ 1150050 h 1931344"/>
              <a:gd name="connsiteX16" fmla="*/ 223453 w 357308"/>
              <a:gd name="connsiteY16" fmla="*/ 1227602 h 1931344"/>
              <a:gd name="connsiteX17" fmla="*/ 218665 w 357308"/>
              <a:gd name="connsiteY17" fmla="*/ 1305155 h 1931344"/>
              <a:gd name="connsiteX18" fmla="*/ 213878 w 357308"/>
              <a:gd name="connsiteY18" fmla="*/ 1382708 h 1931344"/>
              <a:gd name="connsiteX19" fmla="*/ 205500 w 357308"/>
              <a:gd name="connsiteY19" fmla="*/ 1518425 h 1931344"/>
              <a:gd name="connsiteX20" fmla="*/ 199516 w 357308"/>
              <a:gd name="connsiteY20" fmla="*/ 1615367 h 1931344"/>
              <a:gd name="connsiteX21" fmla="*/ 179068 w 357308"/>
              <a:gd name="connsiteY21" fmla="*/ 1711415 h 1931344"/>
              <a:gd name="connsiteX22" fmla="*/ 145354 w 357308"/>
              <a:gd name="connsiteY22" fmla="*/ 1787182 h 1931344"/>
              <a:gd name="connsiteX23" fmla="*/ 128497 w 357308"/>
              <a:gd name="connsiteY23" fmla="*/ 1825066 h 1931344"/>
              <a:gd name="connsiteX24" fmla="*/ 111639 w 357308"/>
              <a:gd name="connsiteY24" fmla="*/ 1862950 h 1931344"/>
              <a:gd name="connsiteX25" fmla="*/ 95978 w 357308"/>
              <a:gd name="connsiteY25" fmla="*/ 1881445 h 1931344"/>
              <a:gd name="connsiteX26" fmla="*/ 80318 w 357308"/>
              <a:gd name="connsiteY26" fmla="*/ 1899940 h 1931344"/>
              <a:gd name="connsiteX27" fmla="*/ 50194 w 357308"/>
              <a:gd name="connsiteY27" fmla="*/ 1917543 h 1931344"/>
              <a:gd name="connsiteX28" fmla="*/ 13369 w 357308"/>
              <a:gd name="connsiteY28" fmla="*/ 1931344 h 1931344"/>
              <a:gd name="connsiteX29" fmla="*/ 0 w 357308"/>
              <a:gd name="connsiteY29" fmla="*/ 1564127 h 1931344"/>
              <a:gd name="connsiteX30" fmla="*/ 13883 w 357308"/>
              <a:gd name="connsiteY30" fmla="*/ 1564984 h 1931344"/>
              <a:gd name="connsiteX31" fmla="*/ 15080 w 357308"/>
              <a:gd name="connsiteY31" fmla="*/ 1545596 h 1931344"/>
              <a:gd name="connsiteX32" fmla="*/ 17474 w 357308"/>
              <a:gd name="connsiteY32" fmla="*/ 1506818 h 1931344"/>
              <a:gd name="connsiteX33" fmla="*/ 18671 w 357308"/>
              <a:gd name="connsiteY33" fmla="*/ 1487430 h 1931344"/>
              <a:gd name="connsiteX34" fmla="*/ 35528 w 357308"/>
              <a:gd name="connsiteY34" fmla="*/ 1449547 h 1931344"/>
              <a:gd name="connsiteX35" fmla="*/ 37922 w 357308"/>
              <a:gd name="connsiteY35" fmla="*/ 1410771 h 1931344"/>
              <a:gd name="connsiteX36" fmla="*/ 40315 w 357308"/>
              <a:gd name="connsiteY36" fmla="*/ 1371994 h 1931344"/>
              <a:gd name="connsiteX37" fmla="*/ 43906 w 357308"/>
              <a:gd name="connsiteY37" fmla="*/ 1313829 h 1931344"/>
              <a:gd name="connsiteX38" fmla="*/ 47497 w 357308"/>
              <a:gd name="connsiteY38" fmla="*/ 1255665 h 1931344"/>
              <a:gd name="connsiteX39" fmla="*/ 52284 w 357308"/>
              <a:gd name="connsiteY39" fmla="*/ 1178112 h 1931344"/>
              <a:gd name="connsiteX40" fmla="*/ 70338 w 357308"/>
              <a:gd name="connsiteY40" fmla="*/ 1120840 h 1931344"/>
              <a:gd name="connsiteX41" fmla="*/ 75125 w 357308"/>
              <a:gd name="connsiteY41" fmla="*/ 1043287 h 1931344"/>
              <a:gd name="connsiteX42" fmla="*/ 81110 w 357308"/>
              <a:gd name="connsiteY42" fmla="*/ 946346 h 1931344"/>
              <a:gd name="connsiteX43" fmla="*/ 85897 w 357308"/>
              <a:gd name="connsiteY43" fmla="*/ 868793 h 1931344"/>
              <a:gd name="connsiteX44" fmla="*/ 91881 w 357308"/>
              <a:gd name="connsiteY44" fmla="*/ 771852 h 1931344"/>
              <a:gd name="connsiteX45" fmla="*/ 97866 w 357308"/>
              <a:gd name="connsiteY45" fmla="*/ 674911 h 1931344"/>
              <a:gd name="connsiteX46" fmla="*/ 103850 w 357308"/>
              <a:gd name="connsiteY46" fmla="*/ 577970 h 1931344"/>
              <a:gd name="connsiteX47" fmla="*/ 108637 w 357308"/>
              <a:gd name="connsiteY47" fmla="*/ 500417 h 1931344"/>
              <a:gd name="connsiteX48" fmla="*/ 113425 w 357308"/>
              <a:gd name="connsiteY48" fmla="*/ 422864 h 1931344"/>
              <a:gd name="connsiteX49" fmla="*/ 117015 w 357308"/>
              <a:gd name="connsiteY49" fmla="*/ 364700 h 1931344"/>
              <a:gd name="connsiteX50" fmla="*/ 121803 w 357308"/>
              <a:gd name="connsiteY50" fmla="*/ 287146 h 1931344"/>
              <a:gd name="connsiteX51" fmla="*/ 125393 w 357308"/>
              <a:gd name="connsiteY51" fmla="*/ 228982 h 1931344"/>
              <a:gd name="connsiteX52" fmla="*/ 127787 w 357308"/>
              <a:gd name="connsiteY52" fmla="*/ 190206 h 1931344"/>
              <a:gd name="connsiteX53" fmla="*/ 131377 w 357308"/>
              <a:gd name="connsiteY53" fmla="*/ 132040 h 1931344"/>
              <a:gd name="connsiteX54" fmla="*/ 133771 w 357308"/>
              <a:gd name="connsiteY54" fmla="*/ 93264 h 1931344"/>
              <a:gd name="connsiteX55" fmla="*/ 134968 w 357308"/>
              <a:gd name="connsiteY55" fmla="*/ 73876 h 1931344"/>
              <a:gd name="connsiteX56" fmla="*/ 137362 w 357308"/>
              <a:gd name="connsiteY56" fmla="*/ 35100 h 1931344"/>
              <a:gd name="connsiteX57" fmla="*/ 138559 w 357308"/>
              <a:gd name="connsiteY57" fmla="*/ 15711 h 1931344"/>
              <a:gd name="connsiteX58" fmla="*/ 138689 w 357308"/>
              <a:gd name="connsiteY58" fmla="*/ 13592 h 1931344"/>
              <a:gd name="connsiteX59" fmla="*/ 357308 w 357308"/>
              <a:gd name="connsiteY59" fmla="*/ 0 h 1931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357308" h="1931344">
                <a:moveTo>
                  <a:pt x="357308" y="0"/>
                </a:moveTo>
                <a:lnTo>
                  <a:pt x="356708" y="9715"/>
                </a:lnTo>
                <a:lnTo>
                  <a:pt x="341048" y="28211"/>
                </a:lnTo>
                <a:lnTo>
                  <a:pt x="325388" y="46707"/>
                </a:lnTo>
                <a:lnTo>
                  <a:pt x="324191" y="66095"/>
                </a:lnTo>
                <a:lnTo>
                  <a:pt x="320600" y="124259"/>
                </a:lnTo>
                <a:lnTo>
                  <a:pt x="302546" y="181531"/>
                </a:lnTo>
                <a:lnTo>
                  <a:pt x="297759" y="259084"/>
                </a:lnTo>
                <a:lnTo>
                  <a:pt x="291775" y="356026"/>
                </a:lnTo>
                <a:lnTo>
                  <a:pt x="271327" y="452073"/>
                </a:lnTo>
                <a:lnTo>
                  <a:pt x="262949" y="587791"/>
                </a:lnTo>
                <a:lnTo>
                  <a:pt x="255768" y="704120"/>
                </a:lnTo>
                <a:lnTo>
                  <a:pt x="247390" y="839838"/>
                </a:lnTo>
                <a:lnTo>
                  <a:pt x="241406" y="936780"/>
                </a:lnTo>
                <a:lnTo>
                  <a:pt x="234225" y="1053108"/>
                </a:lnTo>
                <a:lnTo>
                  <a:pt x="228240" y="1150050"/>
                </a:lnTo>
                <a:lnTo>
                  <a:pt x="223453" y="1227602"/>
                </a:lnTo>
                <a:lnTo>
                  <a:pt x="218665" y="1305155"/>
                </a:lnTo>
                <a:lnTo>
                  <a:pt x="213878" y="1382708"/>
                </a:lnTo>
                <a:lnTo>
                  <a:pt x="205500" y="1518425"/>
                </a:lnTo>
                <a:lnTo>
                  <a:pt x="199516" y="1615367"/>
                </a:lnTo>
                <a:lnTo>
                  <a:pt x="179068" y="1711415"/>
                </a:lnTo>
                <a:lnTo>
                  <a:pt x="145354" y="1787182"/>
                </a:lnTo>
                <a:lnTo>
                  <a:pt x="128497" y="1825066"/>
                </a:lnTo>
                <a:lnTo>
                  <a:pt x="111639" y="1862950"/>
                </a:lnTo>
                <a:lnTo>
                  <a:pt x="95978" y="1881445"/>
                </a:lnTo>
                <a:lnTo>
                  <a:pt x="80318" y="1899940"/>
                </a:lnTo>
                <a:lnTo>
                  <a:pt x="50194" y="1917543"/>
                </a:lnTo>
                <a:lnTo>
                  <a:pt x="13369" y="1931344"/>
                </a:lnTo>
                <a:lnTo>
                  <a:pt x="0" y="1564127"/>
                </a:lnTo>
                <a:lnTo>
                  <a:pt x="13883" y="1564984"/>
                </a:lnTo>
                <a:lnTo>
                  <a:pt x="15080" y="1545596"/>
                </a:lnTo>
                <a:lnTo>
                  <a:pt x="17474" y="1506818"/>
                </a:lnTo>
                <a:lnTo>
                  <a:pt x="18671" y="1487430"/>
                </a:lnTo>
                <a:lnTo>
                  <a:pt x="35528" y="1449547"/>
                </a:lnTo>
                <a:lnTo>
                  <a:pt x="37922" y="1410771"/>
                </a:lnTo>
                <a:lnTo>
                  <a:pt x="40315" y="1371994"/>
                </a:lnTo>
                <a:lnTo>
                  <a:pt x="43906" y="1313829"/>
                </a:lnTo>
                <a:lnTo>
                  <a:pt x="47497" y="1255665"/>
                </a:lnTo>
                <a:lnTo>
                  <a:pt x="52284" y="1178112"/>
                </a:lnTo>
                <a:lnTo>
                  <a:pt x="70338" y="1120840"/>
                </a:lnTo>
                <a:lnTo>
                  <a:pt x="75125" y="1043287"/>
                </a:lnTo>
                <a:lnTo>
                  <a:pt x="81110" y="946346"/>
                </a:lnTo>
                <a:lnTo>
                  <a:pt x="85897" y="868793"/>
                </a:lnTo>
                <a:lnTo>
                  <a:pt x="91881" y="771852"/>
                </a:lnTo>
                <a:lnTo>
                  <a:pt x="97866" y="674911"/>
                </a:lnTo>
                <a:lnTo>
                  <a:pt x="103850" y="577970"/>
                </a:lnTo>
                <a:lnTo>
                  <a:pt x="108637" y="500417"/>
                </a:lnTo>
                <a:lnTo>
                  <a:pt x="113425" y="422864"/>
                </a:lnTo>
                <a:lnTo>
                  <a:pt x="117015" y="364700"/>
                </a:lnTo>
                <a:lnTo>
                  <a:pt x="121803" y="287146"/>
                </a:lnTo>
                <a:lnTo>
                  <a:pt x="125393" y="228982"/>
                </a:lnTo>
                <a:lnTo>
                  <a:pt x="127787" y="190206"/>
                </a:lnTo>
                <a:lnTo>
                  <a:pt x="131377" y="132040"/>
                </a:lnTo>
                <a:lnTo>
                  <a:pt x="133771" y="93264"/>
                </a:lnTo>
                <a:lnTo>
                  <a:pt x="134968" y="73876"/>
                </a:lnTo>
                <a:lnTo>
                  <a:pt x="137362" y="35100"/>
                </a:lnTo>
                <a:lnTo>
                  <a:pt x="138559" y="15711"/>
                </a:lnTo>
                <a:lnTo>
                  <a:pt x="138689" y="13592"/>
                </a:lnTo>
                <a:lnTo>
                  <a:pt x="35730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xmlns="" id="{4418526D-D34B-4F68-92ED-236C15A5F974}"/>
              </a:ext>
            </a:extLst>
          </p:cNvPr>
          <p:cNvSpPr/>
          <p:nvPr/>
        </p:nvSpPr>
        <p:spPr>
          <a:xfrm rot="21388054">
            <a:off x="8641377" y="1750545"/>
            <a:ext cx="582248" cy="1140697"/>
          </a:xfrm>
          <a:custGeom>
            <a:avLst/>
            <a:gdLst>
              <a:gd name="connsiteX0" fmla="*/ 582248 w 582248"/>
              <a:gd name="connsiteY0" fmla="*/ 0 h 1140697"/>
              <a:gd name="connsiteX1" fmla="*/ 581726 w 582248"/>
              <a:gd name="connsiteY1" fmla="*/ 617 h 1140697"/>
              <a:gd name="connsiteX2" fmla="*/ 580529 w 582248"/>
              <a:gd name="connsiteY2" fmla="*/ 20005 h 1140697"/>
              <a:gd name="connsiteX3" fmla="*/ 550406 w 582248"/>
              <a:gd name="connsiteY3" fmla="*/ 37608 h 1140697"/>
              <a:gd name="connsiteX4" fmla="*/ 534745 w 582248"/>
              <a:gd name="connsiteY4" fmla="*/ 56104 h 1140697"/>
              <a:gd name="connsiteX5" fmla="*/ 519085 w 582248"/>
              <a:gd name="connsiteY5" fmla="*/ 74599 h 1140697"/>
              <a:gd name="connsiteX6" fmla="*/ 503425 w 582248"/>
              <a:gd name="connsiteY6" fmla="*/ 93094 h 1140697"/>
              <a:gd name="connsiteX7" fmla="*/ 487764 w 582248"/>
              <a:gd name="connsiteY7" fmla="*/ 111589 h 1140697"/>
              <a:gd name="connsiteX8" fmla="*/ 470907 w 582248"/>
              <a:gd name="connsiteY8" fmla="*/ 149473 h 1140697"/>
              <a:gd name="connsiteX9" fmla="*/ 438390 w 582248"/>
              <a:gd name="connsiteY9" fmla="*/ 205852 h 1140697"/>
              <a:gd name="connsiteX10" fmla="*/ 420336 w 582248"/>
              <a:gd name="connsiteY10" fmla="*/ 263124 h 1140697"/>
              <a:gd name="connsiteX11" fmla="*/ 402282 w 582248"/>
              <a:gd name="connsiteY11" fmla="*/ 320396 h 1140697"/>
              <a:gd name="connsiteX12" fmla="*/ 383031 w 582248"/>
              <a:gd name="connsiteY12" fmla="*/ 397056 h 1140697"/>
              <a:gd name="connsiteX13" fmla="*/ 363780 w 582248"/>
              <a:gd name="connsiteY13" fmla="*/ 473716 h 1140697"/>
              <a:gd name="connsiteX14" fmla="*/ 345726 w 582248"/>
              <a:gd name="connsiteY14" fmla="*/ 530988 h 1140697"/>
              <a:gd name="connsiteX15" fmla="*/ 327671 w 582248"/>
              <a:gd name="connsiteY15" fmla="*/ 588259 h 1140697"/>
              <a:gd name="connsiteX16" fmla="*/ 310814 w 582248"/>
              <a:gd name="connsiteY16" fmla="*/ 626144 h 1140697"/>
              <a:gd name="connsiteX17" fmla="*/ 308420 w 582248"/>
              <a:gd name="connsiteY17" fmla="*/ 664920 h 1140697"/>
              <a:gd name="connsiteX18" fmla="*/ 306026 w 582248"/>
              <a:gd name="connsiteY18" fmla="*/ 703696 h 1140697"/>
              <a:gd name="connsiteX19" fmla="*/ 304829 w 582248"/>
              <a:gd name="connsiteY19" fmla="*/ 723084 h 1140697"/>
              <a:gd name="connsiteX20" fmla="*/ 320490 w 582248"/>
              <a:gd name="connsiteY20" fmla="*/ 704589 h 1140697"/>
              <a:gd name="connsiteX21" fmla="*/ 334954 w 582248"/>
              <a:gd name="connsiteY21" fmla="*/ 705482 h 1140697"/>
              <a:gd name="connsiteX22" fmla="*/ 343695 w 582248"/>
              <a:gd name="connsiteY22" fmla="*/ 695159 h 1140697"/>
              <a:gd name="connsiteX23" fmla="*/ 265768 w 582248"/>
              <a:gd name="connsiteY23" fmla="*/ 998209 h 1140697"/>
              <a:gd name="connsiteX24" fmla="*/ 243486 w 582248"/>
              <a:gd name="connsiteY24" fmla="*/ 1011229 h 1140697"/>
              <a:gd name="connsiteX25" fmla="*/ 241093 w 582248"/>
              <a:gd name="connsiteY25" fmla="*/ 1050006 h 1140697"/>
              <a:gd name="connsiteX26" fmla="*/ 225432 w 582248"/>
              <a:gd name="connsiteY26" fmla="*/ 1068501 h 1140697"/>
              <a:gd name="connsiteX27" fmla="*/ 209772 w 582248"/>
              <a:gd name="connsiteY27" fmla="*/ 1086997 h 1140697"/>
              <a:gd name="connsiteX28" fmla="*/ 192915 w 582248"/>
              <a:gd name="connsiteY28" fmla="*/ 1124880 h 1140697"/>
              <a:gd name="connsiteX29" fmla="*/ 163988 w 582248"/>
              <a:gd name="connsiteY29" fmla="*/ 1123094 h 1140697"/>
              <a:gd name="connsiteX30" fmla="*/ 133864 w 582248"/>
              <a:gd name="connsiteY30" fmla="*/ 1140697 h 1140697"/>
              <a:gd name="connsiteX31" fmla="*/ 120597 w 582248"/>
              <a:gd name="connsiteY31" fmla="*/ 1120416 h 1140697"/>
              <a:gd name="connsiteX32" fmla="*/ 92867 w 582248"/>
              <a:gd name="connsiteY32" fmla="*/ 1099242 h 1140697"/>
              <a:gd name="connsiteX33" fmla="*/ 65137 w 582248"/>
              <a:gd name="connsiteY33" fmla="*/ 1078068 h 1140697"/>
              <a:gd name="connsiteX34" fmla="*/ 38603 w 582248"/>
              <a:gd name="connsiteY34" fmla="*/ 1037506 h 1140697"/>
              <a:gd name="connsiteX35" fmla="*/ 12070 w 582248"/>
              <a:gd name="connsiteY35" fmla="*/ 996943 h 1140697"/>
              <a:gd name="connsiteX36" fmla="*/ 0 w 582248"/>
              <a:gd name="connsiteY36" fmla="*/ 957274 h 1140697"/>
              <a:gd name="connsiteX37" fmla="*/ 1197 w 582248"/>
              <a:gd name="connsiteY37" fmla="*/ 937886 h 1140697"/>
              <a:gd name="connsiteX38" fmla="*/ 2394 w 582248"/>
              <a:gd name="connsiteY38" fmla="*/ 918498 h 1140697"/>
              <a:gd name="connsiteX39" fmla="*/ 3591 w 582248"/>
              <a:gd name="connsiteY39" fmla="*/ 899110 h 1140697"/>
              <a:gd name="connsiteX40" fmla="*/ 19251 w 582248"/>
              <a:gd name="connsiteY40" fmla="*/ 880615 h 1140697"/>
              <a:gd name="connsiteX41" fmla="*/ 36108 w 582248"/>
              <a:gd name="connsiteY41" fmla="*/ 842730 h 1140697"/>
              <a:gd name="connsiteX42" fmla="*/ 66232 w 582248"/>
              <a:gd name="connsiteY42" fmla="*/ 825128 h 1140697"/>
              <a:gd name="connsiteX43" fmla="*/ 81893 w 582248"/>
              <a:gd name="connsiteY43" fmla="*/ 806633 h 1140697"/>
              <a:gd name="connsiteX44" fmla="*/ 83090 w 582248"/>
              <a:gd name="connsiteY44" fmla="*/ 787245 h 1140697"/>
              <a:gd name="connsiteX45" fmla="*/ 98750 w 582248"/>
              <a:gd name="connsiteY45" fmla="*/ 768749 h 1140697"/>
              <a:gd name="connsiteX46" fmla="*/ 115608 w 582248"/>
              <a:gd name="connsiteY46" fmla="*/ 730865 h 1140697"/>
              <a:gd name="connsiteX47" fmla="*/ 118001 w 582248"/>
              <a:gd name="connsiteY47" fmla="*/ 692089 h 1140697"/>
              <a:gd name="connsiteX48" fmla="*/ 134858 w 582248"/>
              <a:gd name="connsiteY48" fmla="*/ 654206 h 1140697"/>
              <a:gd name="connsiteX49" fmla="*/ 151716 w 582248"/>
              <a:gd name="connsiteY49" fmla="*/ 616322 h 1140697"/>
              <a:gd name="connsiteX50" fmla="*/ 169770 w 582248"/>
              <a:gd name="connsiteY50" fmla="*/ 559050 h 1140697"/>
              <a:gd name="connsiteX51" fmla="*/ 190217 w 582248"/>
              <a:gd name="connsiteY51" fmla="*/ 463002 h 1140697"/>
              <a:gd name="connsiteX52" fmla="*/ 210665 w 582248"/>
              <a:gd name="connsiteY52" fmla="*/ 366954 h 1140697"/>
              <a:gd name="connsiteX53" fmla="*/ 231113 w 582248"/>
              <a:gd name="connsiteY53" fmla="*/ 270905 h 1140697"/>
              <a:gd name="connsiteX54" fmla="*/ 235900 w 582248"/>
              <a:gd name="connsiteY54" fmla="*/ 193353 h 1140697"/>
              <a:gd name="connsiteX55" fmla="*/ 238294 w 582248"/>
              <a:gd name="connsiteY55" fmla="*/ 154576 h 1140697"/>
              <a:gd name="connsiteX56" fmla="*/ 253954 w 582248"/>
              <a:gd name="connsiteY56" fmla="*/ 136080 h 1140697"/>
              <a:gd name="connsiteX57" fmla="*/ 257545 w 582248"/>
              <a:gd name="connsiteY57" fmla="*/ 77916 h 1140697"/>
              <a:gd name="connsiteX58" fmla="*/ 257821 w 582248"/>
              <a:gd name="connsiteY58" fmla="*/ 73446 h 1140697"/>
              <a:gd name="connsiteX59" fmla="*/ 582248 w 582248"/>
              <a:gd name="connsiteY59" fmla="*/ 0 h 1140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582248" h="1140697">
                <a:moveTo>
                  <a:pt x="582248" y="0"/>
                </a:moveTo>
                <a:lnTo>
                  <a:pt x="581726" y="617"/>
                </a:lnTo>
                <a:lnTo>
                  <a:pt x="580529" y="20005"/>
                </a:lnTo>
                <a:lnTo>
                  <a:pt x="550406" y="37608"/>
                </a:lnTo>
                <a:lnTo>
                  <a:pt x="534745" y="56104"/>
                </a:lnTo>
                <a:lnTo>
                  <a:pt x="519085" y="74599"/>
                </a:lnTo>
                <a:lnTo>
                  <a:pt x="503425" y="93094"/>
                </a:lnTo>
                <a:lnTo>
                  <a:pt x="487764" y="111589"/>
                </a:lnTo>
                <a:lnTo>
                  <a:pt x="470907" y="149473"/>
                </a:lnTo>
                <a:lnTo>
                  <a:pt x="438390" y="205852"/>
                </a:lnTo>
                <a:lnTo>
                  <a:pt x="420336" y="263124"/>
                </a:lnTo>
                <a:lnTo>
                  <a:pt x="402282" y="320396"/>
                </a:lnTo>
                <a:lnTo>
                  <a:pt x="383031" y="397056"/>
                </a:lnTo>
                <a:lnTo>
                  <a:pt x="363780" y="473716"/>
                </a:lnTo>
                <a:lnTo>
                  <a:pt x="345726" y="530988"/>
                </a:lnTo>
                <a:lnTo>
                  <a:pt x="327671" y="588259"/>
                </a:lnTo>
                <a:lnTo>
                  <a:pt x="310814" y="626144"/>
                </a:lnTo>
                <a:lnTo>
                  <a:pt x="308420" y="664920"/>
                </a:lnTo>
                <a:lnTo>
                  <a:pt x="306026" y="703696"/>
                </a:lnTo>
                <a:lnTo>
                  <a:pt x="304829" y="723084"/>
                </a:lnTo>
                <a:lnTo>
                  <a:pt x="320490" y="704589"/>
                </a:lnTo>
                <a:lnTo>
                  <a:pt x="334954" y="705482"/>
                </a:lnTo>
                <a:lnTo>
                  <a:pt x="343695" y="695159"/>
                </a:lnTo>
                <a:lnTo>
                  <a:pt x="265768" y="998209"/>
                </a:lnTo>
                <a:lnTo>
                  <a:pt x="243486" y="1011229"/>
                </a:lnTo>
                <a:lnTo>
                  <a:pt x="241093" y="1050006"/>
                </a:lnTo>
                <a:lnTo>
                  <a:pt x="225432" y="1068501"/>
                </a:lnTo>
                <a:lnTo>
                  <a:pt x="209772" y="1086997"/>
                </a:lnTo>
                <a:lnTo>
                  <a:pt x="192915" y="1124880"/>
                </a:lnTo>
                <a:lnTo>
                  <a:pt x="163988" y="1123094"/>
                </a:lnTo>
                <a:lnTo>
                  <a:pt x="133864" y="1140697"/>
                </a:lnTo>
                <a:lnTo>
                  <a:pt x="120597" y="1120416"/>
                </a:lnTo>
                <a:lnTo>
                  <a:pt x="92867" y="1099242"/>
                </a:lnTo>
                <a:lnTo>
                  <a:pt x="65137" y="1078068"/>
                </a:lnTo>
                <a:lnTo>
                  <a:pt x="38603" y="1037506"/>
                </a:lnTo>
                <a:lnTo>
                  <a:pt x="12070" y="996943"/>
                </a:lnTo>
                <a:lnTo>
                  <a:pt x="0" y="957274"/>
                </a:lnTo>
                <a:lnTo>
                  <a:pt x="1197" y="937886"/>
                </a:lnTo>
                <a:lnTo>
                  <a:pt x="2394" y="918498"/>
                </a:lnTo>
                <a:lnTo>
                  <a:pt x="3591" y="899110"/>
                </a:lnTo>
                <a:lnTo>
                  <a:pt x="19251" y="880615"/>
                </a:lnTo>
                <a:lnTo>
                  <a:pt x="36108" y="842730"/>
                </a:lnTo>
                <a:lnTo>
                  <a:pt x="66232" y="825128"/>
                </a:lnTo>
                <a:lnTo>
                  <a:pt x="81893" y="806633"/>
                </a:lnTo>
                <a:lnTo>
                  <a:pt x="83090" y="787245"/>
                </a:lnTo>
                <a:lnTo>
                  <a:pt x="98750" y="768749"/>
                </a:lnTo>
                <a:lnTo>
                  <a:pt x="115608" y="730865"/>
                </a:lnTo>
                <a:lnTo>
                  <a:pt x="118001" y="692089"/>
                </a:lnTo>
                <a:lnTo>
                  <a:pt x="134858" y="654206"/>
                </a:lnTo>
                <a:lnTo>
                  <a:pt x="151716" y="616322"/>
                </a:lnTo>
                <a:lnTo>
                  <a:pt x="169770" y="559050"/>
                </a:lnTo>
                <a:lnTo>
                  <a:pt x="190217" y="463002"/>
                </a:lnTo>
                <a:lnTo>
                  <a:pt x="210665" y="366954"/>
                </a:lnTo>
                <a:lnTo>
                  <a:pt x="231113" y="270905"/>
                </a:lnTo>
                <a:lnTo>
                  <a:pt x="235900" y="193353"/>
                </a:lnTo>
                <a:lnTo>
                  <a:pt x="238294" y="154576"/>
                </a:lnTo>
                <a:lnTo>
                  <a:pt x="253954" y="136080"/>
                </a:lnTo>
                <a:lnTo>
                  <a:pt x="257545" y="77916"/>
                </a:lnTo>
                <a:lnTo>
                  <a:pt x="257821" y="73446"/>
                </a:lnTo>
                <a:lnTo>
                  <a:pt x="58224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xmlns="" id="{10BDDEC7-4EB6-4355-B22F-940DD0C55A5F}"/>
              </a:ext>
            </a:extLst>
          </p:cNvPr>
          <p:cNvSpPr/>
          <p:nvPr/>
        </p:nvSpPr>
        <p:spPr>
          <a:xfrm rot="21388054">
            <a:off x="5606805" y="2027005"/>
            <a:ext cx="526810" cy="149579"/>
          </a:xfrm>
          <a:custGeom>
            <a:avLst/>
            <a:gdLst>
              <a:gd name="connsiteX0" fmla="*/ 430190 w 526810"/>
              <a:gd name="connsiteY0" fmla="*/ 0 h 149579"/>
              <a:gd name="connsiteX1" fmla="*/ 428987 w 526810"/>
              <a:gd name="connsiteY1" fmla="*/ 19496 h 149579"/>
              <a:gd name="connsiteX2" fmla="*/ 458941 w 526810"/>
              <a:gd name="connsiteY2" fmla="*/ 21345 h 149579"/>
              <a:gd name="connsiteX3" fmla="*/ 472715 w 526810"/>
              <a:gd name="connsiteY3" fmla="*/ 41767 h 149579"/>
              <a:gd name="connsiteX4" fmla="*/ 516443 w 526810"/>
              <a:gd name="connsiteY4" fmla="*/ 64036 h 149579"/>
              <a:gd name="connsiteX5" fmla="*/ 526810 w 526810"/>
              <a:gd name="connsiteY5" fmla="*/ 79407 h 149579"/>
              <a:gd name="connsiteX6" fmla="*/ 375354 w 526810"/>
              <a:gd name="connsiteY6" fmla="*/ 110224 h 149579"/>
              <a:gd name="connsiteX7" fmla="*/ 364265 w 526810"/>
              <a:gd name="connsiteY7" fmla="*/ 93783 h 149579"/>
              <a:gd name="connsiteX8" fmla="*/ 334311 w 526810"/>
              <a:gd name="connsiteY8" fmla="*/ 91934 h 149579"/>
              <a:gd name="connsiteX9" fmla="*/ 304356 w 526810"/>
              <a:gd name="connsiteY9" fmla="*/ 90085 h 149579"/>
              <a:gd name="connsiteX10" fmla="*/ 258222 w 526810"/>
              <a:gd name="connsiteY10" fmla="*/ 106807 h 149579"/>
              <a:gd name="connsiteX11" fmla="*/ 213290 w 526810"/>
              <a:gd name="connsiteY11" fmla="*/ 104034 h 149579"/>
              <a:gd name="connsiteX12" fmla="*/ 152178 w 526810"/>
              <a:gd name="connsiteY12" fmla="*/ 119831 h 149579"/>
              <a:gd name="connsiteX13" fmla="*/ 76089 w 526810"/>
              <a:gd name="connsiteY13" fmla="*/ 134706 h 149579"/>
              <a:gd name="connsiteX14" fmla="*/ 0 w 526810"/>
              <a:gd name="connsiteY14" fmla="*/ 149579 h 149579"/>
              <a:gd name="connsiteX15" fmla="*/ 2407 w 526810"/>
              <a:gd name="connsiteY15" fmla="*/ 110586 h 149579"/>
              <a:gd name="connsiteX16" fmla="*/ 17385 w 526810"/>
              <a:gd name="connsiteY16" fmla="*/ 111511 h 149579"/>
              <a:gd name="connsiteX17" fmla="*/ 32361 w 526810"/>
              <a:gd name="connsiteY17" fmla="*/ 112435 h 149579"/>
              <a:gd name="connsiteX18" fmla="*/ 63520 w 526810"/>
              <a:gd name="connsiteY18" fmla="*/ 94788 h 149579"/>
              <a:gd name="connsiteX19" fmla="*/ 78496 w 526810"/>
              <a:gd name="connsiteY19" fmla="*/ 95713 h 149579"/>
              <a:gd name="connsiteX20" fmla="*/ 108450 w 526810"/>
              <a:gd name="connsiteY20" fmla="*/ 97562 h 149579"/>
              <a:gd name="connsiteX21" fmla="*/ 154585 w 526810"/>
              <a:gd name="connsiteY21" fmla="*/ 80840 h 149579"/>
              <a:gd name="connsiteX22" fmla="*/ 184540 w 526810"/>
              <a:gd name="connsiteY22" fmla="*/ 82689 h 149579"/>
              <a:gd name="connsiteX23" fmla="*/ 260629 w 526810"/>
              <a:gd name="connsiteY23" fmla="*/ 67815 h 149579"/>
              <a:gd name="connsiteX24" fmla="*/ 306763 w 526810"/>
              <a:gd name="connsiteY24" fmla="*/ 51092 h 149579"/>
              <a:gd name="connsiteX25" fmla="*/ 336718 w 526810"/>
              <a:gd name="connsiteY25" fmla="*/ 52942 h 149579"/>
              <a:gd name="connsiteX26" fmla="*/ 352898 w 526810"/>
              <a:gd name="connsiteY26" fmla="*/ 34370 h 149579"/>
              <a:gd name="connsiteX27" fmla="*/ 367875 w 526810"/>
              <a:gd name="connsiteY27" fmla="*/ 35295 h 149579"/>
              <a:gd name="connsiteX28" fmla="*/ 382852 w 526810"/>
              <a:gd name="connsiteY28" fmla="*/ 36219 h 149579"/>
              <a:gd name="connsiteX29" fmla="*/ 384055 w 526810"/>
              <a:gd name="connsiteY29" fmla="*/ 16722 h 149579"/>
              <a:gd name="connsiteX30" fmla="*/ 399033 w 526810"/>
              <a:gd name="connsiteY30" fmla="*/ 17647 h 149579"/>
              <a:gd name="connsiteX31" fmla="*/ 414010 w 526810"/>
              <a:gd name="connsiteY31" fmla="*/ 18572 h 149579"/>
              <a:gd name="connsiteX32" fmla="*/ 430190 w 526810"/>
              <a:gd name="connsiteY32" fmla="*/ 0 h 149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526810" h="149579">
                <a:moveTo>
                  <a:pt x="430190" y="0"/>
                </a:moveTo>
                <a:lnTo>
                  <a:pt x="428987" y="19496"/>
                </a:lnTo>
                <a:lnTo>
                  <a:pt x="458941" y="21345"/>
                </a:lnTo>
                <a:lnTo>
                  <a:pt x="472715" y="41767"/>
                </a:lnTo>
                <a:lnTo>
                  <a:pt x="516443" y="64036"/>
                </a:lnTo>
                <a:lnTo>
                  <a:pt x="526810" y="79407"/>
                </a:lnTo>
                <a:lnTo>
                  <a:pt x="375354" y="110224"/>
                </a:lnTo>
                <a:lnTo>
                  <a:pt x="364265" y="93783"/>
                </a:lnTo>
                <a:lnTo>
                  <a:pt x="334311" y="91934"/>
                </a:lnTo>
                <a:lnTo>
                  <a:pt x="304356" y="90085"/>
                </a:lnTo>
                <a:lnTo>
                  <a:pt x="258222" y="106807"/>
                </a:lnTo>
                <a:lnTo>
                  <a:pt x="213290" y="104034"/>
                </a:lnTo>
                <a:lnTo>
                  <a:pt x="152178" y="119831"/>
                </a:lnTo>
                <a:lnTo>
                  <a:pt x="76089" y="134706"/>
                </a:lnTo>
                <a:lnTo>
                  <a:pt x="0" y="149579"/>
                </a:lnTo>
                <a:lnTo>
                  <a:pt x="2407" y="110586"/>
                </a:lnTo>
                <a:lnTo>
                  <a:pt x="17385" y="111511"/>
                </a:lnTo>
                <a:lnTo>
                  <a:pt x="32361" y="112435"/>
                </a:lnTo>
                <a:lnTo>
                  <a:pt x="63520" y="94788"/>
                </a:lnTo>
                <a:lnTo>
                  <a:pt x="78496" y="95713"/>
                </a:lnTo>
                <a:lnTo>
                  <a:pt x="108450" y="97562"/>
                </a:lnTo>
                <a:lnTo>
                  <a:pt x="154585" y="80840"/>
                </a:lnTo>
                <a:lnTo>
                  <a:pt x="184540" y="82689"/>
                </a:lnTo>
                <a:lnTo>
                  <a:pt x="260629" y="67815"/>
                </a:lnTo>
                <a:lnTo>
                  <a:pt x="306763" y="51092"/>
                </a:lnTo>
                <a:lnTo>
                  <a:pt x="336718" y="52942"/>
                </a:lnTo>
                <a:lnTo>
                  <a:pt x="352898" y="34370"/>
                </a:lnTo>
                <a:lnTo>
                  <a:pt x="367875" y="35295"/>
                </a:lnTo>
                <a:lnTo>
                  <a:pt x="382852" y="36219"/>
                </a:lnTo>
                <a:lnTo>
                  <a:pt x="384055" y="16722"/>
                </a:lnTo>
                <a:lnTo>
                  <a:pt x="399033" y="17647"/>
                </a:lnTo>
                <a:lnTo>
                  <a:pt x="414010" y="18572"/>
                </a:lnTo>
                <a:lnTo>
                  <a:pt x="43019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8929534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0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5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000"/>
                            </p:stCondLst>
                            <p:childTnLst>
                              <p:par>
                                <p:cTn id="4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00"/>
                            </p:stCondLst>
                            <p:childTnLst>
                              <p:par>
                                <p:cTn id="5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700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3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800"/>
                            </p:stCondLst>
                            <p:childTnLst>
                              <p:par>
                                <p:cTn id="6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23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3800"/>
                            </p:stCondLst>
                            <p:childTnLst>
                              <p:par>
                                <p:cTn id="7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53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000"/>
                            </p:stCondLst>
                            <p:childTnLst>
                              <p:par>
                                <p:cTn id="8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4100"/>
                            </p:stCondLst>
                            <p:childTnLst>
                              <p:par>
                                <p:cTn id="9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8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5600"/>
                            </p:stCondLst>
                            <p:childTnLst>
                              <p:par>
                                <p:cTn id="10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2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7100"/>
                            </p:stCondLst>
                            <p:childTnLst>
                              <p:par>
                                <p:cTn id="10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9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2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10300"/>
                            </p:stCondLst>
                            <p:childTnLst>
                              <p:par>
                                <p:cTn id="11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1800"/>
                            </p:stCondLst>
                            <p:childTnLst>
                              <p:par>
                                <p:cTn id="11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3300"/>
                            </p:stCondLst>
                            <p:childTnLst>
                              <p:par>
                                <p:cTn id="12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14800"/>
                            </p:stCondLst>
                            <p:childTnLst>
                              <p:par>
                                <p:cTn id="12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8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16300"/>
                            </p:stCondLst>
                            <p:childTnLst>
                              <p:par>
                                <p:cTn id="13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7800"/>
                            </p:stCondLst>
                            <p:childTnLst>
                              <p:par>
                                <p:cTn id="13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9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20100"/>
                            </p:stCondLst>
                            <p:childTnLst>
                              <p:par>
                                <p:cTn id="14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>
            <a:extLst>
              <a:ext uri="{FF2B5EF4-FFF2-40B4-BE49-F238E27FC236}">
                <a16:creationId xmlns:a16="http://schemas.microsoft.com/office/drawing/2014/main" xmlns="" id="{99B27B76-6B5F-439E-9F26-CC7163AEC058}"/>
              </a:ext>
            </a:extLst>
          </p:cNvPr>
          <p:cNvSpPr txBox="1"/>
          <p:nvPr/>
        </p:nvSpPr>
        <p:spPr>
          <a:xfrm>
            <a:off x="1917576" y="2026802"/>
            <a:ext cx="8327258" cy="280076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8800" b="0" i="0" u="none" strike="noStrike" kern="1200" cap="none" spc="0" normalizeH="0" baseline="0" noProof="0" dirty="0">
                <a:ln>
                  <a:noFill/>
                </a:ln>
                <a:solidFill>
                  <a:srgbClr val="FFC000">
                    <a:lumMod val="75000"/>
                  </a:srgbClr>
                </a:solidFill>
                <a:effectLst/>
                <a:uLnTx/>
                <a:uFillTx/>
                <a:latin typeface="迷你简少儿" panose="03000509000000000000" pitchFamily="65" charset="-122"/>
                <a:ea typeface="迷你简少儿" panose="03000509000000000000" pitchFamily="65" charset="-122"/>
                <a:cs typeface="+mn-cs"/>
              </a:rPr>
              <a:t>HSK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8800" b="0" i="0" u="none" strike="noStrike" kern="1200" cap="none" spc="0" normalizeH="0" baseline="0" noProof="0" dirty="0">
                <a:ln>
                  <a:noFill/>
                </a:ln>
                <a:solidFill>
                  <a:srgbClr val="FFC000">
                    <a:lumMod val="75000"/>
                  </a:srgbClr>
                </a:solidFill>
                <a:effectLst/>
                <a:uLnTx/>
                <a:uFillTx/>
                <a:latin typeface="迷你简少儿" panose="03000509000000000000" pitchFamily="65" charset="-122"/>
                <a:ea typeface="迷你简少儿" panose="03000509000000000000" pitchFamily="65" charset="-122"/>
                <a:cs typeface="+mn-cs"/>
              </a:rPr>
              <a:t>二级汉字补充</a:t>
            </a:r>
          </a:p>
        </p:txBody>
      </p:sp>
    </p:spTree>
    <p:extLst>
      <p:ext uri="{BB962C8B-B14F-4D97-AF65-F5344CB8AC3E}">
        <p14:creationId xmlns:p14="http://schemas.microsoft.com/office/powerpoint/2010/main" val="4120184949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Freeform 30">
            <a:extLst>
              <a:ext uri="{FF2B5EF4-FFF2-40B4-BE49-F238E27FC236}">
                <a16:creationId xmlns:a16="http://schemas.microsoft.com/office/drawing/2014/main" xmlns="" id="{F4B502C2-5D77-4921-9918-8D80BE94EF79}"/>
              </a:ext>
            </a:extLst>
          </p:cNvPr>
          <p:cNvSpPr>
            <a:spLocks/>
          </p:cNvSpPr>
          <p:nvPr/>
        </p:nvSpPr>
        <p:spPr bwMode="auto">
          <a:xfrm>
            <a:off x="1450894" y="785854"/>
            <a:ext cx="1033416" cy="284028"/>
          </a:xfrm>
          <a:custGeom>
            <a:avLst/>
            <a:gdLst>
              <a:gd name="T0" fmla="*/ 123 w 147"/>
              <a:gd name="T1" fmla="*/ 23 h 39"/>
              <a:gd name="T2" fmla="*/ 112 w 147"/>
              <a:gd name="T3" fmla="*/ 23 h 39"/>
              <a:gd name="T4" fmla="*/ 100 w 147"/>
              <a:gd name="T5" fmla="*/ 27 h 39"/>
              <a:gd name="T6" fmla="*/ 84 w 147"/>
              <a:gd name="T7" fmla="*/ 31 h 39"/>
              <a:gd name="T8" fmla="*/ 64 w 147"/>
              <a:gd name="T9" fmla="*/ 31 h 39"/>
              <a:gd name="T10" fmla="*/ 48 w 147"/>
              <a:gd name="T11" fmla="*/ 35 h 39"/>
              <a:gd name="T12" fmla="*/ 40 w 147"/>
              <a:gd name="T13" fmla="*/ 35 h 39"/>
              <a:gd name="T14" fmla="*/ 36 w 147"/>
              <a:gd name="T15" fmla="*/ 39 h 39"/>
              <a:gd name="T16" fmla="*/ 32 w 147"/>
              <a:gd name="T17" fmla="*/ 39 h 39"/>
              <a:gd name="T18" fmla="*/ 28 w 147"/>
              <a:gd name="T19" fmla="*/ 39 h 39"/>
              <a:gd name="T20" fmla="*/ 24 w 147"/>
              <a:gd name="T21" fmla="*/ 39 h 39"/>
              <a:gd name="T22" fmla="*/ 20 w 147"/>
              <a:gd name="T23" fmla="*/ 39 h 39"/>
              <a:gd name="T24" fmla="*/ 16 w 147"/>
              <a:gd name="T25" fmla="*/ 39 h 39"/>
              <a:gd name="T26" fmla="*/ 8 w 147"/>
              <a:gd name="T27" fmla="*/ 35 h 39"/>
              <a:gd name="T28" fmla="*/ 4 w 147"/>
              <a:gd name="T29" fmla="*/ 35 h 39"/>
              <a:gd name="T30" fmla="*/ 0 w 147"/>
              <a:gd name="T31" fmla="*/ 31 h 39"/>
              <a:gd name="T32" fmla="*/ 0 w 147"/>
              <a:gd name="T33" fmla="*/ 27 h 39"/>
              <a:gd name="T34" fmla="*/ 0 w 147"/>
              <a:gd name="T35" fmla="*/ 23 h 39"/>
              <a:gd name="T36" fmla="*/ 16 w 147"/>
              <a:gd name="T37" fmla="*/ 23 h 39"/>
              <a:gd name="T38" fmla="*/ 28 w 147"/>
              <a:gd name="T39" fmla="*/ 19 h 39"/>
              <a:gd name="T40" fmla="*/ 40 w 147"/>
              <a:gd name="T41" fmla="*/ 16 h 39"/>
              <a:gd name="T42" fmla="*/ 52 w 147"/>
              <a:gd name="T43" fmla="*/ 16 h 39"/>
              <a:gd name="T44" fmla="*/ 64 w 147"/>
              <a:gd name="T45" fmla="*/ 12 h 39"/>
              <a:gd name="T46" fmla="*/ 76 w 147"/>
              <a:gd name="T47" fmla="*/ 8 h 39"/>
              <a:gd name="T48" fmla="*/ 84 w 147"/>
              <a:gd name="T49" fmla="*/ 8 h 39"/>
              <a:gd name="T50" fmla="*/ 92 w 147"/>
              <a:gd name="T51" fmla="*/ 4 h 39"/>
              <a:gd name="T52" fmla="*/ 104 w 147"/>
              <a:gd name="T53" fmla="*/ 0 h 39"/>
              <a:gd name="T54" fmla="*/ 116 w 147"/>
              <a:gd name="T55" fmla="*/ 0 h 39"/>
              <a:gd name="T56" fmla="*/ 123 w 147"/>
              <a:gd name="T57" fmla="*/ 0 h 39"/>
              <a:gd name="T58" fmla="*/ 135 w 147"/>
              <a:gd name="T59" fmla="*/ 0 h 39"/>
              <a:gd name="T60" fmla="*/ 139 w 147"/>
              <a:gd name="T61" fmla="*/ 0 h 39"/>
              <a:gd name="T62" fmla="*/ 143 w 147"/>
              <a:gd name="T63" fmla="*/ 4 h 39"/>
              <a:gd name="T64" fmla="*/ 147 w 147"/>
              <a:gd name="T65" fmla="*/ 4 h 39"/>
              <a:gd name="T66" fmla="*/ 147 w 147"/>
              <a:gd name="T67" fmla="*/ 8 h 39"/>
              <a:gd name="T68" fmla="*/ 147 w 147"/>
              <a:gd name="T69" fmla="*/ 12 h 39"/>
              <a:gd name="T70" fmla="*/ 143 w 147"/>
              <a:gd name="T71" fmla="*/ 16 h 39"/>
              <a:gd name="T72" fmla="*/ 135 w 147"/>
              <a:gd name="T73" fmla="*/ 19 h 39"/>
              <a:gd name="T74" fmla="*/ 123 w 147"/>
              <a:gd name="T75" fmla="*/ 23 h 39"/>
              <a:gd name="T76" fmla="*/ 123 w 147"/>
              <a:gd name="T77" fmla="*/ 2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7" h="39">
                <a:moveTo>
                  <a:pt x="123" y="23"/>
                </a:moveTo>
                <a:lnTo>
                  <a:pt x="112" y="23"/>
                </a:lnTo>
                <a:lnTo>
                  <a:pt x="100" y="27"/>
                </a:lnTo>
                <a:lnTo>
                  <a:pt x="84" y="31"/>
                </a:lnTo>
                <a:lnTo>
                  <a:pt x="64" y="31"/>
                </a:lnTo>
                <a:lnTo>
                  <a:pt x="48" y="35"/>
                </a:lnTo>
                <a:lnTo>
                  <a:pt x="40" y="35"/>
                </a:lnTo>
                <a:lnTo>
                  <a:pt x="36" y="39"/>
                </a:lnTo>
                <a:lnTo>
                  <a:pt x="32" y="39"/>
                </a:lnTo>
                <a:lnTo>
                  <a:pt x="28" y="39"/>
                </a:lnTo>
                <a:lnTo>
                  <a:pt x="24" y="39"/>
                </a:lnTo>
                <a:lnTo>
                  <a:pt x="20" y="39"/>
                </a:lnTo>
                <a:lnTo>
                  <a:pt x="16" y="39"/>
                </a:lnTo>
                <a:lnTo>
                  <a:pt x="8" y="35"/>
                </a:lnTo>
                <a:lnTo>
                  <a:pt x="4" y="35"/>
                </a:lnTo>
                <a:lnTo>
                  <a:pt x="0" y="31"/>
                </a:lnTo>
                <a:lnTo>
                  <a:pt x="0" y="27"/>
                </a:lnTo>
                <a:lnTo>
                  <a:pt x="0" y="23"/>
                </a:lnTo>
                <a:lnTo>
                  <a:pt x="16" y="23"/>
                </a:lnTo>
                <a:lnTo>
                  <a:pt x="28" y="19"/>
                </a:lnTo>
                <a:lnTo>
                  <a:pt x="40" y="16"/>
                </a:lnTo>
                <a:lnTo>
                  <a:pt x="52" y="16"/>
                </a:lnTo>
                <a:lnTo>
                  <a:pt x="64" y="12"/>
                </a:lnTo>
                <a:lnTo>
                  <a:pt x="76" y="8"/>
                </a:lnTo>
                <a:lnTo>
                  <a:pt x="84" y="8"/>
                </a:lnTo>
                <a:lnTo>
                  <a:pt x="92" y="4"/>
                </a:lnTo>
                <a:lnTo>
                  <a:pt x="104" y="0"/>
                </a:lnTo>
                <a:lnTo>
                  <a:pt x="116" y="0"/>
                </a:lnTo>
                <a:lnTo>
                  <a:pt x="123" y="0"/>
                </a:lnTo>
                <a:lnTo>
                  <a:pt x="135" y="0"/>
                </a:lnTo>
                <a:lnTo>
                  <a:pt x="139" y="0"/>
                </a:lnTo>
                <a:lnTo>
                  <a:pt x="143" y="4"/>
                </a:lnTo>
                <a:lnTo>
                  <a:pt x="147" y="4"/>
                </a:lnTo>
                <a:lnTo>
                  <a:pt x="147" y="8"/>
                </a:lnTo>
                <a:lnTo>
                  <a:pt x="147" y="12"/>
                </a:lnTo>
                <a:lnTo>
                  <a:pt x="143" y="16"/>
                </a:lnTo>
                <a:lnTo>
                  <a:pt x="135" y="19"/>
                </a:lnTo>
                <a:lnTo>
                  <a:pt x="123" y="23"/>
                </a:lnTo>
                <a:lnTo>
                  <a:pt x="123" y="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31">
            <a:extLst>
              <a:ext uri="{FF2B5EF4-FFF2-40B4-BE49-F238E27FC236}">
                <a16:creationId xmlns:a16="http://schemas.microsoft.com/office/drawing/2014/main" xmlns="" id="{578D6C0D-88F9-4B98-8203-12EA09F1F3D1}"/>
              </a:ext>
            </a:extLst>
          </p:cNvPr>
          <p:cNvSpPr>
            <a:spLocks/>
          </p:cNvSpPr>
          <p:nvPr/>
        </p:nvSpPr>
        <p:spPr bwMode="auto">
          <a:xfrm>
            <a:off x="1563374" y="1040751"/>
            <a:ext cx="864695" cy="262178"/>
          </a:xfrm>
          <a:custGeom>
            <a:avLst/>
            <a:gdLst>
              <a:gd name="T0" fmla="*/ 16 w 123"/>
              <a:gd name="T1" fmla="*/ 36 h 36"/>
              <a:gd name="T2" fmla="*/ 12 w 123"/>
              <a:gd name="T3" fmla="*/ 36 h 36"/>
              <a:gd name="T4" fmla="*/ 8 w 123"/>
              <a:gd name="T5" fmla="*/ 32 h 36"/>
              <a:gd name="T6" fmla="*/ 4 w 123"/>
              <a:gd name="T7" fmla="*/ 28 h 36"/>
              <a:gd name="T8" fmla="*/ 0 w 123"/>
              <a:gd name="T9" fmla="*/ 24 h 36"/>
              <a:gd name="T10" fmla="*/ 24 w 123"/>
              <a:gd name="T11" fmla="*/ 16 h 36"/>
              <a:gd name="T12" fmla="*/ 48 w 123"/>
              <a:gd name="T13" fmla="*/ 12 h 36"/>
              <a:gd name="T14" fmla="*/ 64 w 123"/>
              <a:gd name="T15" fmla="*/ 8 h 36"/>
              <a:gd name="T16" fmla="*/ 80 w 123"/>
              <a:gd name="T17" fmla="*/ 4 h 36"/>
              <a:gd name="T18" fmla="*/ 92 w 123"/>
              <a:gd name="T19" fmla="*/ 4 h 36"/>
              <a:gd name="T20" fmla="*/ 104 w 123"/>
              <a:gd name="T21" fmla="*/ 0 h 36"/>
              <a:gd name="T22" fmla="*/ 111 w 123"/>
              <a:gd name="T23" fmla="*/ 0 h 36"/>
              <a:gd name="T24" fmla="*/ 115 w 123"/>
              <a:gd name="T25" fmla="*/ 0 h 36"/>
              <a:gd name="T26" fmla="*/ 119 w 123"/>
              <a:gd name="T27" fmla="*/ 0 h 36"/>
              <a:gd name="T28" fmla="*/ 123 w 123"/>
              <a:gd name="T29" fmla="*/ 0 h 36"/>
              <a:gd name="T30" fmla="*/ 123 w 123"/>
              <a:gd name="T31" fmla="*/ 4 h 36"/>
              <a:gd name="T32" fmla="*/ 123 w 123"/>
              <a:gd name="T33" fmla="*/ 4 h 36"/>
              <a:gd name="T34" fmla="*/ 123 w 123"/>
              <a:gd name="T35" fmla="*/ 12 h 36"/>
              <a:gd name="T36" fmla="*/ 119 w 123"/>
              <a:gd name="T37" fmla="*/ 16 h 36"/>
              <a:gd name="T38" fmla="*/ 119 w 123"/>
              <a:gd name="T39" fmla="*/ 20 h 36"/>
              <a:gd name="T40" fmla="*/ 115 w 123"/>
              <a:gd name="T41" fmla="*/ 20 h 36"/>
              <a:gd name="T42" fmla="*/ 111 w 123"/>
              <a:gd name="T43" fmla="*/ 20 h 36"/>
              <a:gd name="T44" fmla="*/ 104 w 123"/>
              <a:gd name="T45" fmla="*/ 24 h 36"/>
              <a:gd name="T46" fmla="*/ 100 w 123"/>
              <a:gd name="T47" fmla="*/ 24 h 36"/>
              <a:gd name="T48" fmla="*/ 92 w 123"/>
              <a:gd name="T49" fmla="*/ 24 h 36"/>
              <a:gd name="T50" fmla="*/ 80 w 123"/>
              <a:gd name="T51" fmla="*/ 28 h 36"/>
              <a:gd name="T52" fmla="*/ 72 w 123"/>
              <a:gd name="T53" fmla="*/ 28 h 36"/>
              <a:gd name="T54" fmla="*/ 52 w 123"/>
              <a:gd name="T55" fmla="*/ 32 h 36"/>
              <a:gd name="T56" fmla="*/ 44 w 123"/>
              <a:gd name="T57" fmla="*/ 32 h 36"/>
              <a:gd name="T58" fmla="*/ 36 w 123"/>
              <a:gd name="T59" fmla="*/ 36 h 36"/>
              <a:gd name="T60" fmla="*/ 28 w 123"/>
              <a:gd name="T61" fmla="*/ 36 h 36"/>
              <a:gd name="T62" fmla="*/ 24 w 123"/>
              <a:gd name="T63" fmla="*/ 36 h 36"/>
              <a:gd name="T64" fmla="*/ 20 w 123"/>
              <a:gd name="T65" fmla="*/ 36 h 36"/>
              <a:gd name="T66" fmla="*/ 16 w 123"/>
              <a:gd name="T67" fmla="*/ 36 h 36"/>
              <a:gd name="T68" fmla="*/ 16 w 123"/>
              <a:gd name="T69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3" h="36">
                <a:moveTo>
                  <a:pt x="16" y="36"/>
                </a:moveTo>
                <a:lnTo>
                  <a:pt x="12" y="36"/>
                </a:lnTo>
                <a:lnTo>
                  <a:pt x="8" y="32"/>
                </a:lnTo>
                <a:lnTo>
                  <a:pt x="4" y="28"/>
                </a:lnTo>
                <a:lnTo>
                  <a:pt x="0" y="24"/>
                </a:lnTo>
                <a:lnTo>
                  <a:pt x="24" y="16"/>
                </a:lnTo>
                <a:lnTo>
                  <a:pt x="48" y="12"/>
                </a:lnTo>
                <a:lnTo>
                  <a:pt x="64" y="8"/>
                </a:lnTo>
                <a:lnTo>
                  <a:pt x="80" y="4"/>
                </a:lnTo>
                <a:lnTo>
                  <a:pt x="92" y="4"/>
                </a:lnTo>
                <a:lnTo>
                  <a:pt x="104" y="0"/>
                </a:lnTo>
                <a:lnTo>
                  <a:pt x="111" y="0"/>
                </a:lnTo>
                <a:lnTo>
                  <a:pt x="115" y="0"/>
                </a:lnTo>
                <a:lnTo>
                  <a:pt x="119" y="0"/>
                </a:lnTo>
                <a:lnTo>
                  <a:pt x="123" y="0"/>
                </a:lnTo>
                <a:lnTo>
                  <a:pt x="123" y="4"/>
                </a:lnTo>
                <a:lnTo>
                  <a:pt x="123" y="4"/>
                </a:lnTo>
                <a:lnTo>
                  <a:pt x="123" y="12"/>
                </a:lnTo>
                <a:lnTo>
                  <a:pt x="119" y="16"/>
                </a:lnTo>
                <a:lnTo>
                  <a:pt x="119" y="20"/>
                </a:lnTo>
                <a:lnTo>
                  <a:pt x="115" y="20"/>
                </a:lnTo>
                <a:lnTo>
                  <a:pt x="111" y="20"/>
                </a:lnTo>
                <a:lnTo>
                  <a:pt x="104" y="24"/>
                </a:lnTo>
                <a:lnTo>
                  <a:pt x="100" y="24"/>
                </a:lnTo>
                <a:lnTo>
                  <a:pt x="92" y="24"/>
                </a:lnTo>
                <a:lnTo>
                  <a:pt x="80" y="28"/>
                </a:lnTo>
                <a:lnTo>
                  <a:pt x="72" y="28"/>
                </a:lnTo>
                <a:lnTo>
                  <a:pt x="52" y="32"/>
                </a:lnTo>
                <a:lnTo>
                  <a:pt x="44" y="32"/>
                </a:lnTo>
                <a:lnTo>
                  <a:pt x="36" y="36"/>
                </a:lnTo>
                <a:lnTo>
                  <a:pt x="28" y="36"/>
                </a:lnTo>
                <a:lnTo>
                  <a:pt x="24" y="36"/>
                </a:lnTo>
                <a:lnTo>
                  <a:pt x="20" y="36"/>
                </a:lnTo>
                <a:lnTo>
                  <a:pt x="16" y="36"/>
                </a:lnTo>
                <a:lnTo>
                  <a:pt x="16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32">
            <a:extLst>
              <a:ext uri="{FF2B5EF4-FFF2-40B4-BE49-F238E27FC236}">
                <a16:creationId xmlns:a16="http://schemas.microsoft.com/office/drawing/2014/main" xmlns="" id="{96573EEF-20D7-4F7E-B46E-7E1FDDDAD41E}"/>
              </a:ext>
            </a:extLst>
          </p:cNvPr>
          <p:cNvSpPr>
            <a:spLocks/>
          </p:cNvSpPr>
          <p:nvPr/>
        </p:nvSpPr>
        <p:spPr bwMode="auto">
          <a:xfrm>
            <a:off x="1148604" y="1361190"/>
            <a:ext cx="1391946" cy="349570"/>
          </a:xfrm>
          <a:custGeom>
            <a:avLst/>
            <a:gdLst>
              <a:gd name="T0" fmla="*/ 12 w 198"/>
              <a:gd name="T1" fmla="*/ 40 h 48"/>
              <a:gd name="T2" fmla="*/ 8 w 198"/>
              <a:gd name="T3" fmla="*/ 36 h 48"/>
              <a:gd name="T4" fmla="*/ 0 w 198"/>
              <a:gd name="T5" fmla="*/ 32 h 48"/>
              <a:gd name="T6" fmla="*/ 0 w 198"/>
              <a:gd name="T7" fmla="*/ 28 h 48"/>
              <a:gd name="T8" fmla="*/ 0 w 198"/>
              <a:gd name="T9" fmla="*/ 24 h 48"/>
              <a:gd name="T10" fmla="*/ 16 w 198"/>
              <a:gd name="T11" fmla="*/ 24 h 48"/>
              <a:gd name="T12" fmla="*/ 31 w 198"/>
              <a:gd name="T13" fmla="*/ 20 h 48"/>
              <a:gd name="T14" fmla="*/ 43 w 198"/>
              <a:gd name="T15" fmla="*/ 20 h 48"/>
              <a:gd name="T16" fmla="*/ 51 w 198"/>
              <a:gd name="T17" fmla="*/ 20 h 48"/>
              <a:gd name="T18" fmla="*/ 55 w 198"/>
              <a:gd name="T19" fmla="*/ 20 h 48"/>
              <a:gd name="T20" fmla="*/ 63 w 198"/>
              <a:gd name="T21" fmla="*/ 20 h 48"/>
              <a:gd name="T22" fmla="*/ 71 w 198"/>
              <a:gd name="T23" fmla="*/ 16 h 48"/>
              <a:gd name="T24" fmla="*/ 75 w 198"/>
              <a:gd name="T25" fmla="*/ 16 h 48"/>
              <a:gd name="T26" fmla="*/ 87 w 198"/>
              <a:gd name="T27" fmla="*/ 16 h 48"/>
              <a:gd name="T28" fmla="*/ 95 w 198"/>
              <a:gd name="T29" fmla="*/ 12 h 48"/>
              <a:gd name="T30" fmla="*/ 107 w 198"/>
              <a:gd name="T31" fmla="*/ 12 h 48"/>
              <a:gd name="T32" fmla="*/ 119 w 198"/>
              <a:gd name="T33" fmla="*/ 8 h 48"/>
              <a:gd name="T34" fmla="*/ 131 w 198"/>
              <a:gd name="T35" fmla="*/ 4 h 48"/>
              <a:gd name="T36" fmla="*/ 143 w 198"/>
              <a:gd name="T37" fmla="*/ 4 h 48"/>
              <a:gd name="T38" fmla="*/ 151 w 198"/>
              <a:gd name="T39" fmla="*/ 4 h 48"/>
              <a:gd name="T40" fmla="*/ 159 w 198"/>
              <a:gd name="T41" fmla="*/ 0 h 48"/>
              <a:gd name="T42" fmla="*/ 166 w 198"/>
              <a:gd name="T43" fmla="*/ 0 h 48"/>
              <a:gd name="T44" fmla="*/ 170 w 198"/>
              <a:gd name="T45" fmla="*/ 0 h 48"/>
              <a:gd name="T46" fmla="*/ 174 w 198"/>
              <a:gd name="T47" fmla="*/ 0 h 48"/>
              <a:gd name="T48" fmla="*/ 178 w 198"/>
              <a:gd name="T49" fmla="*/ 0 h 48"/>
              <a:gd name="T50" fmla="*/ 182 w 198"/>
              <a:gd name="T51" fmla="*/ 0 h 48"/>
              <a:gd name="T52" fmla="*/ 190 w 198"/>
              <a:gd name="T53" fmla="*/ 4 h 48"/>
              <a:gd name="T54" fmla="*/ 198 w 198"/>
              <a:gd name="T55" fmla="*/ 4 h 48"/>
              <a:gd name="T56" fmla="*/ 198 w 198"/>
              <a:gd name="T57" fmla="*/ 8 h 48"/>
              <a:gd name="T58" fmla="*/ 198 w 198"/>
              <a:gd name="T59" fmla="*/ 12 h 48"/>
              <a:gd name="T60" fmla="*/ 198 w 198"/>
              <a:gd name="T61" fmla="*/ 12 h 48"/>
              <a:gd name="T62" fmla="*/ 198 w 198"/>
              <a:gd name="T63" fmla="*/ 16 h 48"/>
              <a:gd name="T64" fmla="*/ 194 w 198"/>
              <a:gd name="T65" fmla="*/ 20 h 48"/>
              <a:gd name="T66" fmla="*/ 186 w 198"/>
              <a:gd name="T67" fmla="*/ 20 h 48"/>
              <a:gd name="T68" fmla="*/ 182 w 198"/>
              <a:gd name="T69" fmla="*/ 20 h 48"/>
              <a:gd name="T70" fmla="*/ 178 w 198"/>
              <a:gd name="T71" fmla="*/ 20 h 48"/>
              <a:gd name="T72" fmla="*/ 170 w 198"/>
              <a:gd name="T73" fmla="*/ 24 h 48"/>
              <a:gd name="T74" fmla="*/ 163 w 198"/>
              <a:gd name="T75" fmla="*/ 24 h 48"/>
              <a:gd name="T76" fmla="*/ 151 w 198"/>
              <a:gd name="T77" fmla="*/ 28 h 48"/>
              <a:gd name="T78" fmla="*/ 139 w 198"/>
              <a:gd name="T79" fmla="*/ 28 h 48"/>
              <a:gd name="T80" fmla="*/ 123 w 198"/>
              <a:gd name="T81" fmla="*/ 32 h 48"/>
              <a:gd name="T82" fmla="*/ 107 w 198"/>
              <a:gd name="T83" fmla="*/ 36 h 48"/>
              <a:gd name="T84" fmla="*/ 91 w 198"/>
              <a:gd name="T85" fmla="*/ 40 h 48"/>
              <a:gd name="T86" fmla="*/ 75 w 198"/>
              <a:gd name="T87" fmla="*/ 40 h 48"/>
              <a:gd name="T88" fmla="*/ 63 w 198"/>
              <a:gd name="T89" fmla="*/ 44 h 48"/>
              <a:gd name="T90" fmla="*/ 51 w 198"/>
              <a:gd name="T91" fmla="*/ 44 h 48"/>
              <a:gd name="T92" fmla="*/ 43 w 198"/>
              <a:gd name="T93" fmla="*/ 48 h 48"/>
              <a:gd name="T94" fmla="*/ 35 w 198"/>
              <a:gd name="T95" fmla="*/ 48 h 48"/>
              <a:gd name="T96" fmla="*/ 31 w 198"/>
              <a:gd name="T97" fmla="*/ 48 h 48"/>
              <a:gd name="T98" fmla="*/ 31 w 198"/>
              <a:gd name="T99" fmla="*/ 48 h 48"/>
              <a:gd name="T100" fmla="*/ 27 w 198"/>
              <a:gd name="T101" fmla="*/ 48 h 48"/>
              <a:gd name="T102" fmla="*/ 23 w 198"/>
              <a:gd name="T103" fmla="*/ 48 h 48"/>
              <a:gd name="T104" fmla="*/ 16 w 198"/>
              <a:gd name="T105" fmla="*/ 44 h 48"/>
              <a:gd name="T106" fmla="*/ 12 w 198"/>
              <a:gd name="T107" fmla="*/ 40 h 48"/>
              <a:gd name="T108" fmla="*/ 12 w 198"/>
              <a:gd name="T109" fmla="*/ 4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98" h="48">
                <a:moveTo>
                  <a:pt x="12" y="40"/>
                </a:moveTo>
                <a:lnTo>
                  <a:pt x="8" y="36"/>
                </a:lnTo>
                <a:lnTo>
                  <a:pt x="0" y="32"/>
                </a:lnTo>
                <a:lnTo>
                  <a:pt x="0" y="28"/>
                </a:lnTo>
                <a:lnTo>
                  <a:pt x="0" y="24"/>
                </a:lnTo>
                <a:lnTo>
                  <a:pt x="16" y="24"/>
                </a:lnTo>
                <a:lnTo>
                  <a:pt x="31" y="20"/>
                </a:lnTo>
                <a:lnTo>
                  <a:pt x="43" y="20"/>
                </a:lnTo>
                <a:lnTo>
                  <a:pt x="51" y="20"/>
                </a:lnTo>
                <a:lnTo>
                  <a:pt x="55" y="20"/>
                </a:lnTo>
                <a:lnTo>
                  <a:pt x="63" y="20"/>
                </a:lnTo>
                <a:lnTo>
                  <a:pt x="71" y="16"/>
                </a:lnTo>
                <a:lnTo>
                  <a:pt x="75" y="16"/>
                </a:lnTo>
                <a:lnTo>
                  <a:pt x="87" y="16"/>
                </a:lnTo>
                <a:lnTo>
                  <a:pt x="95" y="12"/>
                </a:lnTo>
                <a:lnTo>
                  <a:pt x="107" y="12"/>
                </a:lnTo>
                <a:lnTo>
                  <a:pt x="119" y="8"/>
                </a:lnTo>
                <a:lnTo>
                  <a:pt x="131" y="4"/>
                </a:lnTo>
                <a:lnTo>
                  <a:pt x="143" y="4"/>
                </a:lnTo>
                <a:lnTo>
                  <a:pt x="151" y="4"/>
                </a:lnTo>
                <a:lnTo>
                  <a:pt x="159" y="0"/>
                </a:lnTo>
                <a:lnTo>
                  <a:pt x="166" y="0"/>
                </a:lnTo>
                <a:lnTo>
                  <a:pt x="170" y="0"/>
                </a:lnTo>
                <a:lnTo>
                  <a:pt x="174" y="0"/>
                </a:lnTo>
                <a:lnTo>
                  <a:pt x="178" y="0"/>
                </a:lnTo>
                <a:lnTo>
                  <a:pt x="182" y="0"/>
                </a:lnTo>
                <a:lnTo>
                  <a:pt x="190" y="4"/>
                </a:lnTo>
                <a:lnTo>
                  <a:pt x="198" y="4"/>
                </a:lnTo>
                <a:lnTo>
                  <a:pt x="198" y="8"/>
                </a:lnTo>
                <a:lnTo>
                  <a:pt x="198" y="12"/>
                </a:lnTo>
                <a:lnTo>
                  <a:pt x="198" y="12"/>
                </a:lnTo>
                <a:lnTo>
                  <a:pt x="198" y="16"/>
                </a:lnTo>
                <a:lnTo>
                  <a:pt x="194" y="20"/>
                </a:lnTo>
                <a:lnTo>
                  <a:pt x="186" y="20"/>
                </a:lnTo>
                <a:lnTo>
                  <a:pt x="182" y="20"/>
                </a:lnTo>
                <a:lnTo>
                  <a:pt x="178" y="20"/>
                </a:lnTo>
                <a:lnTo>
                  <a:pt x="170" y="24"/>
                </a:lnTo>
                <a:lnTo>
                  <a:pt x="163" y="24"/>
                </a:lnTo>
                <a:lnTo>
                  <a:pt x="151" y="28"/>
                </a:lnTo>
                <a:lnTo>
                  <a:pt x="139" y="28"/>
                </a:lnTo>
                <a:lnTo>
                  <a:pt x="123" y="32"/>
                </a:lnTo>
                <a:lnTo>
                  <a:pt x="107" y="36"/>
                </a:lnTo>
                <a:lnTo>
                  <a:pt x="91" y="40"/>
                </a:lnTo>
                <a:lnTo>
                  <a:pt x="75" y="40"/>
                </a:lnTo>
                <a:lnTo>
                  <a:pt x="63" y="44"/>
                </a:lnTo>
                <a:lnTo>
                  <a:pt x="51" y="44"/>
                </a:lnTo>
                <a:lnTo>
                  <a:pt x="43" y="48"/>
                </a:lnTo>
                <a:lnTo>
                  <a:pt x="35" y="48"/>
                </a:lnTo>
                <a:lnTo>
                  <a:pt x="31" y="48"/>
                </a:lnTo>
                <a:lnTo>
                  <a:pt x="31" y="48"/>
                </a:lnTo>
                <a:lnTo>
                  <a:pt x="27" y="48"/>
                </a:lnTo>
                <a:lnTo>
                  <a:pt x="23" y="48"/>
                </a:lnTo>
                <a:lnTo>
                  <a:pt x="16" y="44"/>
                </a:lnTo>
                <a:lnTo>
                  <a:pt x="12" y="40"/>
                </a:lnTo>
                <a:lnTo>
                  <a:pt x="12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33">
            <a:extLst>
              <a:ext uri="{FF2B5EF4-FFF2-40B4-BE49-F238E27FC236}">
                <a16:creationId xmlns:a16="http://schemas.microsoft.com/office/drawing/2014/main" xmlns="" id="{66FCB86B-87CD-4134-91FA-F382C4E1C76C}"/>
              </a:ext>
            </a:extLst>
          </p:cNvPr>
          <p:cNvSpPr>
            <a:spLocks/>
          </p:cNvSpPr>
          <p:nvPr/>
        </p:nvSpPr>
        <p:spPr bwMode="auto">
          <a:xfrm>
            <a:off x="1204845" y="523676"/>
            <a:ext cx="949057" cy="1675023"/>
          </a:xfrm>
          <a:custGeom>
            <a:avLst/>
            <a:gdLst>
              <a:gd name="T0" fmla="*/ 91 w 135"/>
              <a:gd name="T1" fmla="*/ 20 h 230"/>
              <a:gd name="T2" fmla="*/ 87 w 135"/>
              <a:gd name="T3" fmla="*/ 12 h 230"/>
              <a:gd name="T4" fmla="*/ 87 w 135"/>
              <a:gd name="T5" fmla="*/ 12 h 230"/>
              <a:gd name="T6" fmla="*/ 87 w 135"/>
              <a:gd name="T7" fmla="*/ 8 h 230"/>
              <a:gd name="T8" fmla="*/ 87 w 135"/>
              <a:gd name="T9" fmla="*/ 4 h 230"/>
              <a:gd name="T10" fmla="*/ 91 w 135"/>
              <a:gd name="T11" fmla="*/ 4 h 230"/>
              <a:gd name="T12" fmla="*/ 95 w 135"/>
              <a:gd name="T13" fmla="*/ 0 h 230"/>
              <a:gd name="T14" fmla="*/ 99 w 135"/>
              <a:gd name="T15" fmla="*/ 0 h 230"/>
              <a:gd name="T16" fmla="*/ 107 w 135"/>
              <a:gd name="T17" fmla="*/ 4 h 230"/>
              <a:gd name="T18" fmla="*/ 119 w 135"/>
              <a:gd name="T19" fmla="*/ 4 h 230"/>
              <a:gd name="T20" fmla="*/ 127 w 135"/>
              <a:gd name="T21" fmla="*/ 8 h 230"/>
              <a:gd name="T22" fmla="*/ 131 w 135"/>
              <a:gd name="T23" fmla="*/ 12 h 230"/>
              <a:gd name="T24" fmla="*/ 131 w 135"/>
              <a:gd name="T25" fmla="*/ 12 h 230"/>
              <a:gd name="T26" fmla="*/ 135 w 135"/>
              <a:gd name="T27" fmla="*/ 16 h 230"/>
              <a:gd name="T28" fmla="*/ 135 w 135"/>
              <a:gd name="T29" fmla="*/ 20 h 230"/>
              <a:gd name="T30" fmla="*/ 135 w 135"/>
              <a:gd name="T31" fmla="*/ 24 h 230"/>
              <a:gd name="T32" fmla="*/ 135 w 135"/>
              <a:gd name="T33" fmla="*/ 32 h 230"/>
              <a:gd name="T34" fmla="*/ 135 w 135"/>
              <a:gd name="T35" fmla="*/ 36 h 230"/>
              <a:gd name="T36" fmla="*/ 135 w 135"/>
              <a:gd name="T37" fmla="*/ 48 h 230"/>
              <a:gd name="T38" fmla="*/ 135 w 135"/>
              <a:gd name="T39" fmla="*/ 59 h 230"/>
              <a:gd name="T40" fmla="*/ 131 w 135"/>
              <a:gd name="T41" fmla="*/ 71 h 230"/>
              <a:gd name="T42" fmla="*/ 127 w 135"/>
              <a:gd name="T43" fmla="*/ 103 h 230"/>
              <a:gd name="T44" fmla="*/ 123 w 135"/>
              <a:gd name="T45" fmla="*/ 119 h 230"/>
              <a:gd name="T46" fmla="*/ 119 w 135"/>
              <a:gd name="T47" fmla="*/ 135 h 230"/>
              <a:gd name="T48" fmla="*/ 115 w 135"/>
              <a:gd name="T49" fmla="*/ 147 h 230"/>
              <a:gd name="T50" fmla="*/ 107 w 135"/>
              <a:gd name="T51" fmla="*/ 163 h 230"/>
              <a:gd name="T52" fmla="*/ 99 w 135"/>
              <a:gd name="T53" fmla="*/ 175 h 230"/>
              <a:gd name="T54" fmla="*/ 87 w 135"/>
              <a:gd name="T55" fmla="*/ 183 h 230"/>
              <a:gd name="T56" fmla="*/ 63 w 135"/>
              <a:gd name="T57" fmla="*/ 202 h 230"/>
              <a:gd name="T58" fmla="*/ 35 w 135"/>
              <a:gd name="T59" fmla="*/ 218 h 230"/>
              <a:gd name="T60" fmla="*/ 23 w 135"/>
              <a:gd name="T61" fmla="*/ 222 h 230"/>
              <a:gd name="T62" fmla="*/ 12 w 135"/>
              <a:gd name="T63" fmla="*/ 226 h 230"/>
              <a:gd name="T64" fmla="*/ 4 w 135"/>
              <a:gd name="T65" fmla="*/ 230 h 230"/>
              <a:gd name="T66" fmla="*/ 0 w 135"/>
              <a:gd name="T67" fmla="*/ 226 h 230"/>
              <a:gd name="T68" fmla="*/ 0 w 135"/>
              <a:gd name="T69" fmla="*/ 226 h 230"/>
              <a:gd name="T70" fmla="*/ 0 w 135"/>
              <a:gd name="T71" fmla="*/ 222 h 230"/>
              <a:gd name="T72" fmla="*/ 4 w 135"/>
              <a:gd name="T73" fmla="*/ 218 h 230"/>
              <a:gd name="T74" fmla="*/ 8 w 135"/>
              <a:gd name="T75" fmla="*/ 214 h 230"/>
              <a:gd name="T76" fmla="*/ 15 w 135"/>
              <a:gd name="T77" fmla="*/ 210 h 230"/>
              <a:gd name="T78" fmla="*/ 23 w 135"/>
              <a:gd name="T79" fmla="*/ 206 h 230"/>
              <a:gd name="T80" fmla="*/ 31 w 135"/>
              <a:gd name="T81" fmla="*/ 198 h 230"/>
              <a:gd name="T82" fmla="*/ 43 w 135"/>
              <a:gd name="T83" fmla="*/ 191 h 230"/>
              <a:gd name="T84" fmla="*/ 59 w 135"/>
              <a:gd name="T85" fmla="*/ 175 h 230"/>
              <a:gd name="T86" fmla="*/ 67 w 135"/>
              <a:gd name="T87" fmla="*/ 167 h 230"/>
              <a:gd name="T88" fmla="*/ 75 w 135"/>
              <a:gd name="T89" fmla="*/ 159 h 230"/>
              <a:gd name="T90" fmla="*/ 79 w 135"/>
              <a:gd name="T91" fmla="*/ 151 h 230"/>
              <a:gd name="T92" fmla="*/ 87 w 135"/>
              <a:gd name="T93" fmla="*/ 139 h 230"/>
              <a:gd name="T94" fmla="*/ 91 w 135"/>
              <a:gd name="T95" fmla="*/ 127 h 230"/>
              <a:gd name="T96" fmla="*/ 95 w 135"/>
              <a:gd name="T97" fmla="*/ 115 h 230"/>
              <a:gd name="T98" fmla="*/ 99 w 135"/>
              <a:gd name="T99" fmla="*/ 103 h 230"/>
              <a:gd name="T100" fmla="*/ 99 w 135"/>
              <a:gd name="T101" fmla="*/ 91 h 230"/>
              <a:gd name="T102" fmla="*/ 103 w 135"/>
              <a:gd name="T103" fmla="*/ 79 h 230"/>
              <a:gd name="T104" fmla="*/ 103 w 135"/>
              <a:gd name="T105" fmla="*/ 67 h 230"/>
              <a:gd name="T106" fmla="*/ 103 w 135"/>
              <a:gd name="T107" fmla="*/ 59 h 230"/>
              <a:gd name="T108" fmla="*/ 103 w 135"/>
              <a:gd name="T109" fmla="*/ 52 h 230"/>
              <a:gd name="T110" fmla="*/ 99 w 135"/>
              <a:gd name="T111" fmla="*/ 36 h 230"/>
              <a:gd name="T112" fmla="*/ 99 w 135"/>
              <a:gd name="T113" fmla="*/ 28 h 230"/>
              <a:gd name="T114" fmla="*/ 95 w 135"/>
              <a:gd name="T115" fmla="*/ 24 h 230"/>
              <a:gd name="T116" fmla="*/ 95 w 135"/>
              <a:gd name="T117" fmla="*/ 20 h 230"/>
              <a:gd name="T118" fmla="*/ 91 w 135"/>
              <a:gd name="T119" fmla="*/ 20 h 230"/>
              <a:gd name="T120" fmla="*/ 91 w 135"/>
              <a:gd name="T121" fmla="*/ 20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5" h="230">
                <a:moveTo>
                  <a:pt x="91" y="20"/>
                </a:moveTo>
                <a:lnTo>
                  <a:pt x="87" y="12"/>
                </a:lnTo>
                <a:lnTo>
                  <a:pt x="87" y="12"/>
                </a:lnTo>
                <a:lnTo>
                  <a:pt x="87" y="8"/>
                </a:lnTo>
                <a:lnTo>
                  <a:pt x="87" y="4"/>
                </a:lnTo>
                <a:lnTo>
                  <a:pt x="91" y="4"/>
                </a:lnTo>
                <a:lnTo>
                  <a:pt x="95" y="0"/>
                </a:lnTo>
                <a:lnTo>
                  <a:pt x="99" y="0"/>
                </a:lnTo>
                <a:lnTo>
                  <a:pt x="107" y="4"/>
                </a:lnTo>
                <a:lnTo>
                  <a:pt x="119" y="4"/>
                </a:lnTo>
                <a:lnTo>
                  <a:pt x="127" y="8"/>
                </a:lnTo>
                <a:lnTo>
                  <a:pt x="131" y="12"/>
                </a:lnTo>
                <a:lnTo>
                  <a:pt x="131" y="12"/>
                </a:lnTo>
                <a:lnTo>
                  <a:pt x="135" y="16"/>
                </a:lnTo>
                <a:lnTo>
                  <a:pt x="135" y="20"/>
                </a:lnTo>
                <a:lnTo>
                  <a:pt x="135" y="24"/>
                </a:lnTo>
                <a:lnTo>
                  <a:pt x="135" y="32"/>
                </a:lnTo>
                <a:lnTo>
                  <a:pt x="135" y="36"/>
                </a:lnTo>
                <a:lnTo>
                  <a:pt x="135" y="48"/>
                </a:lnTo>
                <a:lnTo>
                  <a:pt x="135" y="59"/>
                </a:lnTo>
                <a:lnTo>
                  <a:pt x="131" y="71"/>
                </a:lnTo>
                <a:lnTo>
                  <a:pt x="127" y="103"/>
                </a:lnTo>
                <a:lnTo>
                  <a:pt x="123" y="119"/>
                </a:lnTo>
                <a:lnTo>
                  <a:pt x="119" y="135"/>
                </a:lnTo>
                <a:lnTo>
                  <a:pt x="115" y="147"/>
                </a:lnTo>
                <a:lnTo>
                  <a:pt x="107" y="163"/>
                </a:lnTo>
                <a:lnTo>
                  <a:pt x="99" y="175"/>
                </a:lnTo>
                <a:lnTo>
                  <a:pt x="87" y="183"/>
                </a:lnTo>
                <a:lnTo>
                  <a:pt x="63" y="202"/>
                </a:lnTo>
                <a:lnTo>
                  <a:pt x="35" y="218"/>
                </a:lnTo>
                <a:lnTo>
                  <a:pt x="23" y="222"/>
                </a:lnTo>
                <a:lnTo>
                  <a:pt x="12" y="226"/>
                </a:lnTo>
                <a:lnTo>
                  <a:pt x="4" y="230"/>
                </a:lnTo>
                <a:lnTo>
                  <a:pt x="0" y="226"/>
                </a:lnTo>
                <a:lnTo>
                  <a:pt x="0" y="226"/>
                </a:lnTo>
                <a:lnTo>
                  <a:pt x="0" y="222"/>
                </a:lnTo>
                <a:lnTo>
                  <a:pt x="4" y="218"/>
                </a:lnTo>
                <a:lnTo>
                  <a:pt x="8" y="214"/>
                </a:lnTo>
                <a:lnTo>
                  <a:pt x="15" y="210"/>
                </a:lnTo>
                <a:lnTo>
                  <a:pt x="23" y="206"/>
                </a:lnTo>
                <a:lnTo>
                  <a:pt x="31" y="198"/>
                </a:lnTo>
                <a:lnTo>
                  <a:pt x="43" y="191"/>
                </a:lnTo>
                <a:lnTo>
                  <a:pt x="59" y="175"/>
                </a:lnTo>
                <a:lnTo>
                  <a:pt x="67" y="167"/>
                </a:lnTo>
                <a:lnTo>
                  <a:pt x="75" y="159"/>
                </a:lnTo>
                <a:lnTo>
                  <a:pt x="79" y="151"/>
                </a:lnTo>
                <a:lnTo>
                  <a:pt x="87" y="139"/>
                </a:lnTo>
                <a:lnTo>
                  <a:pt x="91" y="127"/>
                </a:lnTo>
                <a:lnTo>
                  <a:pt x="95" y="115"/>
                </a:lnTo>
                <a:lnTo>
                  <a:pt x="99" y="103"/>
                </a:lnTo>
                <a:lnTo>
                  <a:pt x="99" y="91"/>
                </a:lnTo>
                <a:lnTo>
                  <a:pt x="103" y="79"/>
                </a:lnTo>
                <a:lnTo>
                  <a:pt x="103" y="67"/>
                </a:lnTo>
                <a:lnTo>
                  <a:pt x="103" y="59"/>
                </a:lnTo>
                <a:lnTo>
                  <a:pt x="103" y="52"/>
                </a:lnTo>
                <a:lnTo>
                  <a:pt x="99" y="36"/>
                </a:lnTo>
                <a:lnTo>
                  <a:pt x="99" y="28"/>
                </a:lnTo>
                <a:lnTo>
                  <a:pt x="95" y="24"/>
                </a:lnTo>
                <a:lnTo>
                  <a:pt x="95" y="20"/>
                </a:lnTo>
                <a:lnTo>
                  <a:pt x="91" y="20"/>
                </a:lnTo>
                <a:lnTo>
                  <a:pt x="91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34">
            <a:extLst>
              <a:ext uri="{FF2B5EF4-FFF2-40B4-BE49-F238E27FC236}">
                <a16:creationId xmlns:a16="http://schemas.microsoft.com/office/drawing/2014/main" xmlns="" id="{4378FC39-678E-4744-B2A7-11B41FA797D0}"/>
              </a:ext>
            </a:extLst>
          </p:cNvPr>
          <p:cNvSpPr>
            <a:spLocks/>
          </p:cNvSpPr>
          <p:nvPr/>
        </p:nvSpPr>
        <p:spPr bwMode="auto">
          <a:xfrm>
            <a:off x="1760215" y="1965652"/>
            <a:ext cx="253081" cy="728271"/>
          </a:xfrm>
          <a:custGeom>
            <a:avLst/>
            <a:gdLst>
              <a:gd name="T0" fmla="*/ 4 w 36"/>
              <a:gd name="T1" fmla="*/ 16 h 100"/>
              <a:gd name="T2" fmla="*/ 0 w 36"/>
              <a:gd name="T3" fmla="*/ 16 h 100"/>
              <a:gd name="T4" fmla="*/ 0 w 36"/>
              <a:gd name="T5" fmla="*/ 12 h 100"/>
              <a:gd name="T6" fmla="*/ 0 w 36"/>
              <a:gd name="T7" fmla="*/ 8 h 100"/>
              <a:gd name="T8" fmla="*/ 0 w 36"/>
              <a:gd name="T9" fmla="*/ 4 h 100"/>
              <a:gd name="T10" fmla="*/ 4 w 36"/>
              <a:gd name="T11" fmla="*/ 0 h 100"/>
              <a:gd name="T12" fmla="*/ 4 w 36"/>
              <a:gd name="T13" fmla="*/ 0 h 100"/>
              <a:gd name="T14" fmla="*/ 8 w 36"/>
              <a:gd name="T15" fmla="*/ 0 h 100"/>
              <a:gd name="T16" fmla="*/ 16 w 36"/>
              <a:gd name="T17" fmla="*/ 0 h 100"/>
              <a:gd name="T18" fmla="*/ 20 w 36"/>
              <a:gd name="T19" fmla="*/ 0 h 100"/>
              <a:gd name="T20" fmla="*/ 28 w 36"/>
              <a:gd name="T21" fmla="*/ 4 h 100"/>
              <a:gd name="T22" fmla="*/ 36 w 36"/>
              <a:gd name="T23" fmla="*/ 4 h 100"/>
              <a:gd name="T24" fmla="*/ 36 w 36"/>
              <a:gd name="T25" fmla="*/ 20 h 100"/>
              <a:gd name="T26" fmla="*/ 36 w 36"/>
              <a:gd name="T27" fmla="*/ 32 h 100"/>
              <a:gd name="T28" fmla="*/ 36 w 36"/>
              <a:gd name="T29" fmla="*/ 44 h 100"/>
              <a:gd name="T30" fmla="*/ 36 w 36"/>
              <a:gd name="T31" fmla="*/ 52 h 100"/>
              <a:gd name="T32" fmla="*/ 36 w 36"/>
              <a:gd name="T33" fmla="*/ 60 h 100"/>
              <a:gd name="T34" fmla="*/ 32 w 36"/>
              <a:gd name="T35" fmla="*/ 68 h 100"/>
              <a:gd name="T36" fmla="*/ 32 w 36"/>
              <a:gd name="T37" fmla="*/ 76 h 100"/>
              <a:gd name="T38" fmla="*/ 32 w 36"/>
              <a:gd name="T39" fmla="*/ 80 h 100"/>
              <a:gd name="T40" fmla="*/ 28 w 36"/>
              <a:gd name="T41" fmla="*/ 88 h 100"/>
              <a:gd name="T42" fmla="*/ 24 w 36"/>
              <a:gd name="T43" fmla="*/ 96 h 100"/>
              <a:gd name="T44" fmla="*/ 20 w 36"/>
              <a:gd name="T45" fmla="*/ 100 h 100"/>
              <a:gd name="T46" fmla="*/ 16 w 36"/>
              <a:gd name="T47" fmla="*/ 100 h 100"/>
              <a:gd name="T48" fmla="*/ 16 w 36"/>
              <a:gd name="T49" fmla="*/ 100 h 100"/>
              <a:gd name="T50" fmla="*/ 12 w 36"/>
              <a:gd name="T51" fmla="*/ 100 h 100"/>
              <a:gd name="T52" fmla="*/ 8 w 36"/>
              <a:gd name="T53" fmla="*/ 96 h 100"/>
              <a:gd name="T54" fmla="*/ 4 w 36"/>
              <a:gd name="T55" fmla="*/ 88 h 100"/>
              <a:gd name="T56" fmla="*/ 4 w 36"/>
              <a:gd name="T57" fmla="*/ 84 h 100"/>
              <a:gd name="T58" fmla="*/ 0 w 36"/>
              <a:gd name="T59" fmla="*/ 76 h 100"/>
              <a:gd name="T60" fmla="*/ 0 w 36"/>
              <a:gd name="T61" fmla="*/ 76 h 100"/>
              <a:gd name="T62" fmla="*/ 0 w 36"/>
              <a:gd name="T63" fmla="*/ 72 h 100"/>
              <a:gd name="T64" fmla="*/ 0 w 36"/>
              <a:gd name="T65" fmla="*/ 68 h 100"/>
              <a:gd name="T66" fmla="*/ 0 w 36"/>
              <a:gd name="T67" fmla="*/ 68 h 100"/>
              <a:gd name="T68" fmla="*/ 0 w 36"/>
              <a:gd name="T69" fmla="*/ 64 h 100"/>
              <a:gd name="T70" fmla="*/ 4 w 36"/>
              <a:gd name="T71" fmla="*/ 60 h 100"/>
              <a:gd name="T72" fmla="*/ 4 w 36"/>
              <a:gd name="T73" fmla="*/ 48 h 100"/>
              <a:gd name="T74" fmla="*/ 8 w 36"/>
              <a:gd name="T75" fmla="*/ 36 h 100"/>
              <a:gd name="T76" fmla="*/ 8 w 36"/>
              <a:gd name="T77" fmla="*/ 32 h 100"/>
              <a:gd name="T78" fmla="*/ 8 w 36"/>
              <a:gd name="T79" fmla="*/ 24 h 100"/>
              <a:gd name="T80" fmla="*/ 4 w 36"/>
              <a:gd name="T81" fmla="*/ 20 h 100"/>
              <a:gd name="T82" fmla="*/ 4 w 36"/>
              <a:gd name="T83" fmla="*/ 16 h 100"/>
              <a:gd name="T84" fmla="*/ 4 w 36"/>
              <a:gd name="T85" fmla="*/ 16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6" h="100">
                <a:moveTo>
                  <a:pt x="4" y="16"/>
                </a:move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4"/>
                </a:lnTo>
                <a:lnTo>
                  <a:pt x="36" y="4"/>
                </a:lnTo>
                <a:lnTo>
                  <a:pt x="36" y="20"/>
                </a:lnTo>
                <a:lnTo>
                  <a:pt x="36" y="32"/>
                </a:lnTo>
                <a:lnTo>
                  <a:pt x="36" y="44"/>
                </a:lnTo>
                <a:lnTo>
                  <a:pt x="36" y="52"/>
                </a:lnTo>
                <a:lnTo>
                  <a:pt x="36" y="60"/>
                </a:lnTo>
                <a:lnTo>
                  <a:pt x="32" y="68"/>
                </a:lnTo>
                <a:lnTo>
                  <a:pt x="32" y="76"/>
                </a:lnTo>
                <a:lnTo>
                  <a:pt x="32" y="80"/>
                </a:lnTo>
                <a:lnTo>
                  <a:pt x="28" y="88"/>
                </a:lnTo>
                <a:lnTo>
                  <a:pt x="24" y="96"/>
                </a:lnTo>
                <a:lnTo>
                  <a:pt x="20" y="100"/>
                </a:lnTo>
                <a:lnTo>
                  <a:pt x="16" y="100"/>
                </a:lnTo>
                <a:lnTo>
                  <a:pt x="16" y="100"/>
                </a:lnTo>
                <a:lnTo>
                  <a:pt x="12" y="100"/>
                </a:lnTo>
                <a:lnTo>
                  <a:pt x="8" y="96"/>
                </a:lnTo>
                <a:lnTo>
                  <a:pt x="4" y="88"/>
                </a:lnTo>
                <a:lnTo>
                  <a:pt x="4" y="84"/>
                </a:lnTo>
                <a:lnTo>
                  <a:pt x="0" y="76"/>
                </a:lnTo>
                <a:lnTo>
                  <a:pt x="0" y="76"/>
                </a:lnTo>
                <a:lnTo>
                  <a:pt x="0" y="72"/>
                </a:lnTo>
                <a:lnTo>
                  <a:pt x="0" y="68"/>
                </a:lnTo>
                <a:lnTo>
                  <a:pt x="0" y="68"/>
                </a:lnTo>
                <a:lnTo>
                  <a:pt x="0" y="64"/>
                </a:lnTo>
                <a:lnTo>
                  <a:pt x="4" y="60"/>
                </a:lnTo>
                <a:lnTo>
                  <a:pt x="4" y="48"/>
                </a:lnTo>
                <a:lnTo>
                  <a:pt x="8" y="36"/>
                </a:lnTo>
                <a:lnTo>
                  <a:pt x="8" y="32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35">
            <a:extLst>
              <a:ext uri="{FF2B5EF4-FFF2-40B4-BE49-F238E27FC236}">
                <a16:creationId xmlns:a16="http://schemas.microsoft.com/office/drawing/2014/main" xmlns="" id="{86C23D15-9A90-4298-BC3E-D0862A63FAA3}"/>
              </a:ext>
            </a:extLst>
          </p:cNvPr>
          <p:cNvSpPr>
            <a:spLocks/>
          </p:cNvSpPr>
          <p:nvPr/>
        </p:nvSpPr>
        <p:spPr bwMode="auto">
          <a:xfrm>
            <a:off x="1844576" y="1856414"/>
            <a:ext cx="1427099" cy="895776"/>
          </a:xfrm>
          <a:custGeom>
            <a:avLst/>
            <a:gdLst>
              <a:gd name="T0" fmla="*/ 151 w 203"/>
              <a:gd name="T1" fmla="*/ 0 h 123"/>
              <a:gd name="T2" fmla="*/ 163 w 203"/>
              <a:gd name="T3" fmla="*/ 0 h 123"/>
              <a:gd name="T4" fmla="*/ 175 w 203"/>
              <a:gd name="T5" fmla="*/ 4 h 123"/>
              <a:gd name="T6" fmla="*/ 195 w 203"/>
              <a:gd name="T7" fmla="*/ 15 h 123"/>
              <a:gd name="T8" fmla="*/ 203 w 203"/>
              <a:gd name="T9" fmla="*/ 23 h 123"/>
              <a:gd name="T10" fmla="*/ 199 w 203"/>
              <a:gd name="T11" fmla="*/ 31 h 123"/>
              <a:gd name="T12" fmla="*/ 195 w 203"/>
              <a:gd name="T13" fmla="*/ 39 h 123"/>
              <a:gd name="T14" fmla="*/ 195 w 203"/>
              <a:gd name="T15" fmla="*/ 51 h 123"/>
              <a:gd name="T16" fmla="*/ 187 w 203"/>
              <a:gd name="T17" fmla="*/ 83 h 123"/>
              <a:gd name="T18" fmla="*/ 171 w 203"/>
              <a:gd name="T19" fmla="*/ 111 h 123"/>
              <a:gd name="T20" fmla="*/ 163 w 203"/>
              <a:gd name="T21" fmla="*/ 119 h 123"/>
              <a:gd name="T22" fmla="*/ 155 w 203"/>
              <a:gd name="T23" fmla="*/ 123 h 123"/>
              <a:gd name="T24" fmla="*/ 147 w 203"/>
              <a:gd name="T25" fmla="*/ 119 h 123"/>
              <a:gd name="T26" fmla="*/ 143 w 203"/>
              <a:gd name="T27" fmla="*/ 111 h 123"/>
              <a:gd name="T28" fmla="*/ 135 w 203"/>
              <a:gd name="T29" fmla="*/ 99 h 123"/>
              <a:gd name="T30" fmla="*/ 127 w 203"/>
              <a:gd name="T31" fmla="*/ 87 h 123"/>
              <a:gd name="T32" fmla="*/ 115 w 203"/>
              <a:gd name="T33" fmla="*/ 79 h 123"/>
              <a:gd name="T34" fmla="*/ 115 w 203"/>
              <a:gd name="T35" fmla="*/ 71 h 123"/>
              <a:gd name="T36" fmla="*/ 119 w 203"/>
              <a:gd name="T37" fmla="*/ 67 h 123"/>
              <a:gd name="T38" fmla="*/ 131 w 203"/>
              <a:gd name="T39" fmla="*/ 67 h 123"/>
              <a:gd name="T40" fmla="*/ 143 w 203"/>
              <a:gd name="T41" fmla="*/ 71 h 123"/>
              <a:gd name="T42" fmla="*/ 151 w 203"/>
              <a:gd name="T43" fmla="*/ 71 h 123"/>
              <a:gd name="T44" fmla="*/ 155 w 203"/>
              <a:gd name="T45" fmla="*/ 67 h 123"/>
              <a:gd name="T46" fmla="*/ 155 w 203"/>
              <a:gd name="T47" fmla="*/ 59 h 123"/>
              <a:gd name="T48" fmla="*/ 159 w 203"/>
              <a:gd name="T49" fmla="*/ 39 h 123"/>
              <a:gd name="T50" fmla="*/ 155 w 203"/>
              <a:gd name="T51" fmla="*/ 27 h 123"/>
              <a:gd name="T52" fmla="*/ 151 w 203"/>
              <a:gd name="T53" fmla="*/ 27 h 123"/>
              <a:gd name="T54" fmla="*/ 143 w 203"/>
              <a:gd name="T55" fmla="*/ 27 h 123"/>
              <a:gd name="T56" fmla="*/ 127 w 203"/>
              <a:gd name="T57" fmla="*/ 27 h 123"/>
              <a:gd name="T58" fmla="*/ 103 w 203"/>
              <a:gd name="T59" fmla="*/ 31 h 123"/>
              <a:gd name="T60" fmla="*/ 71 w 203"/>
              <a:gd name="T61" fmla="*/ 31 h 123"/>
              <a:gd name="T62" fmla="*/ 48 w 203"/>
              <a:gd name="T63" fmla="*/ 35 h 123"/>
              <a:gd name="T64" fmla="*/ 28 w 203"/>
              <a:gd name="T65" fmla="*/ 35 h 123"/>
              <a:gd name="T66" fmla="*/ 20 w 203"/>
              <a:gd name="T67" fmla="*/ 35 h 123"/>
              <a:gd name="T68" fmla="*/ 12 w 203"/>
              <a:gd name="T69" fmla="*/ 35 h 123"/>
              <a:gd name="T70" fmla="*/ 4 w 203"/>
              <a:gd name="T71" fmla="*/ 27 h 123"/>
              <a:gd name="T72" fmla="*/ 20 w 203"/>
              <a:gd name="T73" fmla="*/ 19 h 123"/>
              <a:gd name="T74" fmla="*/ 64 w 203"/>
              <a:gd name="T75" fmla="*/ 15 h 123"/>
              <a:gd name="T76" fmla="*/ 99 w 203"/>
              <a:gd name="T77" fmla="*/ 11 h 123"/>
              <a:gd name="T78" fmla="*/ 115 w 203"/>
              <a:gd name="T79" fmla="*/ 8 h 123"/>
              <a:gd name="T80" fmla="*/ 131 w 203"/>
              <a:gd name="T81" fmla="*/ 8 h 123"/>
              <a:gd name="T82" fmla="*/ 143 w 203"/>
              <a:gd name="T83" fmla="*/ 4 h 123"/>
              <a:gd name="T84" fmla="*/ 143 w 203"/>
              <a:gd name="T85" fmla="*/ 4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3" h="123">
                <a:moveTo>
                  <a:pt x="143" y="4"/>
                </a:moveTo>
                <a:lnTo>
                  <a:pt x="151" y="0"/>
                </a:lnTo>
                <a:lnTo>
                  <a:pt x="159" y="0"/>
                </a:lnTo>
                <a:lnTo>
                  <a:pt x="163" y="0"/>
                </a:lnTo>
                <a:lnTo>
                  <a:pt x="167" y="4"/>
                </a:lnTo>
                <a:lnTo>
                  <a:pt x="175" y="4"/>
                </a:lnTo>
                <a:lnTo>
                  <a:pt x="183" y="8"/>
                </a:lnTo>
                <a:lnTo>
                  <a:pt x="195" y="15"/>
                </a:lnTo>
                <a:lnTo>
                  <a:pt x="199" y="19"/>
                </a:lnTo>
                <a:lnTo>
                  <a:pt x="203" y="23"/>
                </a:lnTo>
                <a:lnTo>
                  <a:pt x="203" y="23"/>
                </a:lnTo>
                <a:lnTo>
                  <a:pt x="199" y="31"/>
                </a:lnTo>
                <a:lnTo>
                  <a:pt x="199" y="35"/>
                </a:lnTo>
                <a:lnTo>
                  <a:pt x="195" y="39"/>
                </a:lnTo>
                <a:lnTo>
                  <a:pt x="195" y="47"/>
                </a:lnTo>
                <a:lnTo>
                  <a:pt x="195" y="51"/>
                </a:lnTo>
                <a:lnTo>
                  <a:pt x="191" y="71"/>
                </a:lnTo>
                <a:lnTo>
                  <a:pt x="187" y="83"/>
                </a:lnTo>
                <a:lnTo>
                  <a:pt x="179" y="99"/>
                </a:lnTo>
                <a:lnTo>
                  <a:pt x="171" y="111"/>
                </a:lnTo>
                <a:lnTo>
                  <a:pt x="167" y="115"/>
                </a:lnTo>
                <a:lnTo>
                  <a:pt x="163" y="119"/>
                </a:lnTo>
                <a:lnTo>
                  <a:pt x="159" y="119"/>
                </a:lnTo>
                <a:lnTo>
                  <a:pt x="155" y="123"/>
                </a:lnTo>
                <a:lnTo>
                  <a:pt x="151" y="119"/>
                </a:lnTo>
                <a:lnTo>
                  <a:pt x="147" y="119"/>
                </a:lnTo>
                <a:lnTo>
                  <a:pt x="143" y="115"/>
                </a:lnTo>
                <a:lnTo>
                  <a:pt x="143" y="111"/>
                </a:lnTo>
                <a:lnTo>
                  <a:pt x="139" y="103"/>
                </a:lnTo>
                <a:lnTo>
                  <a:pt x="135" y="99"/>
                </a:lnTo>
                <a:lnTo>
                  <a:pt x="131" y="95"/>
                </a:lnTo>
                <a:lnTo>
                  <a:pt x="127" y="87"/>
                </a:lnTo>
                <a:lnTo>
                  <a:pt x="119" y="83"/>
                </a:lnTo>
                <a:lnTo>
                  <a:pt x="115" y="79"/>
                </a:lnTo>
                <a:lnTo>
                  <a:pt x="115" y="75"/>
                </a:lnTo>
                <a:lnTo>
                  <a:pt x="115" y="71"/>
                </a:lnTo>
                <a:lnTo>
                  <a:pt x="115" y="71"/>
                </a:lnTo>
                <a:lnTo>
                  <a:pt x="119" y="67"/>
                </a:lnTo>
                <a:lnTo>
                  <a:pt x="123" y="67"/>
                </a:lnTo>
                <a:lnTo>
                  <a:pt x="131" y="67"/>
                </a:lnTo>
                <a:lnTo>
                  <a:pt x="139" y="71"/>
                </a:lnTo>
                <a:lnTo>
                  <a:pt x="143" y="71"/>
                </a:lnTo>
                <a:lnTo>
                  <a:pt x="147" y="71"/>
                </a:lnTo>
                <a:lnTo>
                  <a:pt x="151" y="71"/>
                </a:lnTo>
                <a:lnTo>
                  <a:pt x="151" y="71"/>
                </a:lnTo>
                <a:lnTo>
                  <a:pt x="155" y="67"/>
                </a:lnTo>
                <a:lnTo>
                  <a:pt x="155" y="63"/>
                </a:lnTo>
                <a:lnTo>
                  <a:pt x="155" y="59"/>
                </a:lnTo>
                <a:lnTo>
                  <a:pt x="159" y="47"/>
                </a:lnTo>
                <a:lnTo>
                  <a:pt x="159" y="39"/>
                </a:lnTo>
                <a:lnTo>
                  <a:pt x="155" y="31"/>
                </a:lnTo>
                <a:lnTo>
                  <a:pt x="155" y="27"/>
                </a:lnTo>
                <a:lnTo>
                  <a:pt x="155" y="27"/>
                </a:lnTo>
                <a:lnTo>
                  <a:pt x="151" y="27"/>
                </a:lnTo>
                <a:lnTo>
                  <a:pt x="147" y="27"/>
                </a:lnTo>
                <a:lnTo>
                  <a:pt x="143" y="27"/>
                </a:lnTo>
                <a:lnTo>
                  <a:pt x="135" y="27"/>
                </a:lnTo>
                <a:lnTo>
                  <a:pt x="127" y="27"/>
                </a:lnTo>
                <a:lnTo>
                  <a:pt x="115" y="27"/>
                </a:lnTo>
                <a:lnTo>
                  <a:pt x="103" y="31"/>
                </a:lnTo>
                <a:lnTo>
                  <a:pt x="87" y="31"/>
                </a:lnTo>
                <a:lnTo>
                  <a:pt x="71" y="31"/>
                </a:lnTo>
                <a:lnTo>
                  <a:pt x="60" y="35"/>
                </a:lnTo>
                <a:lnTo>
                  <a:pt x="48" y="35"/>
                </a:lnTo>
                <a:lnTo>
                  <a:pt x="40" y="35"/>
                </a:lnTo>
                <a:lnTo>
                  <a:pt x="28" y="35"/>
                </a:lnTo>
                <a:lnTo>
                  <a:pt x="24" y="35"/>
                </a:lnTo>
                <a:lnTo>
                  <a:pt x="20" y="35"/>
                </a:lnTo>
                <a:lnTo>
                  <a:pt x="16" y="35"/>
                </a:lnTo>
                <a:lnTo>
                  <a:pt x="12" y="35"/>
                </a:lnTo>
                <a:lnTo>
                  <a:pt x="8" y="31"/>
                </a:lnTo>
                <a:lnTo>
                  <a:pt x="4" y="27"/>
                </a:lnTo>
                <a:lnTo>
                  <a:pt x="0" y="19"/>
                </a:lnTo>
                <a:lnTo>
                  <a:pt x="20" y="19"/>
                </a:lnTo>
                <a:lnTo>
                  <a:pt x="40" y="15"/>
                </a:lnTo>
                <a:lnTo>
                  <a:pt x="64" y="15"/>
                </a:lnTo>
                <a:lnTo>
                  <a:pt x="87" y="11"/>
                </a:lnTo>
                <a:lnTo>
                  <a:pt x="99" y="11"/>
                </a:lnTo>
                <a:lnTo>
                  <a:pt x="107" y="8"/>
                </a:lnTo>
                <a:lnTo>
                  <a:pt x="115" y="8"/>
                </a:lnTo>
                <a:lnTo>
                  <a:pt x="123" y="8"/>
                </a:lnTo>
                <a:lnTo>
                  <a:pt x="131" y="8"/>
                </a:lnTo>
                <a:lnTo>
                  <a:pt x="135" y="4"/>
                </a:lnTo>
                <a:lnTo>
                  <a:pt x="143" y="4"/>
                </a:lnTo>
                <a:lnTo>
                  <a:pt x="143" y="4"/>
                </a:lnTo>
                <a:lnTo>
                  <a:pt x="143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36">
            <a:extLst>
              <a:ext uri="{FF2B5EF4-FFF2-40B4-BE49-F238E27FC236}">
                <a16:creationId xmlns:a16="http://schemas.microsoft.com/office/drawing/2014/main" xmlns="" id="{273719E5-0A55-4288-9BFE-8C7C1FFA4D4D}"/>
              </a:ext>
            </a:extLst>
          </p:cNvPr>
          <p:cNvSpPr>
            <a:spLocks/>
          </p:cNvSpPr>
          <p:nvPr/>
        </p:nvSpPr>
        <p:spPr bwMode="auto">
          <a:xfrm>
            <a:off x="2238256" y="1681629"/>
            <a:ext cx="330414" cy="1500238"/>
          </a:xfrm>
          <a:custGeom>
            <a:avLst/>
            <a:gdLst>
              <a:gd name="T0" fmla="*/ 4 w 47"/>
              <a:gd name="T1" fmla="*/ 20 h 206"/>
              <a:gd name="T2" fmla="*/ 4 w 47"/>
              <a:gd name="T3" fmla="*/ 16 h 206"/>
              <a:gd name="T4" fmla="*/ 0 w 47"/>
              <a:gd name="T5" fmla="*/ 16 h 206"/>
              <a:gd name="T6" fmla="*/ 0 w 47"/>
              <a:gd name="T7" fmla="*/ 12 h 206"/>
              <a:gd name="T8" fmla="*/ 4 w 47"/>
              <a:gd name="T9" fmla="*/ 8 h 206"/>
              <a:gd name="T10" fmla="*/ 4 w 47"/>
              <a:gd name="T11" fmla="*/ 8 h 206"/>
              <a:gd name="T12" fmla="*/ 4 w 47"/>
              <a:gd name="T13" fmla="*/ 4 h 206"/>
              <a:gd name="T14" fmla="*/ 8 w 47"/>
              <a:gd name="T15" fmla="*/ 4 h 206"/>
              <a:gd name="T16" fmla="*/ 11 w 47"/>
              <a:gd name="T17" fmla="*/ 0 h 206"/>
              <a:gd name="T18" fmla="*/ 23 w 47"/>
              <a:gd name="T19" fmla="*/ 4 h 206"/>
              <a:gd name="T20" fmla="*/ 35 w 47"/>
              <a:gd name="T21" fmla="*/ 4 h 206"/>
              <a:gd name="T22" fmla="*/ 39 w 47"/>
              <a:gd name="T23" fmla="*/ 8 h 206"/>
              <a:gd name="T24" fmla="*/ 43 w 47"/>
              <a:gd name="T25" fmla="*/ 8 h 206"/>
              <a:gd name="T26" fmla="*/ 47 w 47"/>
              <a:gd name="T27" fmla="*/ 12 h 206"/>
              <a:gd name="T28" fmla="*/ 47 w 47"/>
              <a:gd name="T29" fmla="*/ 12 h 206"/>
              <a:gd name="T30" fmla="*/ 47 w 47"/>
              <a:gd name="T31" fmla="*/ 20 h 206"/>
              <a:gd name="T32" fmla="*/ 47 w 47"/>
              <a:gd name="T33" fmla="*/ 28 h 206"/>
              <a:gd name="T34" fmla="*/ 47 w 47"/>
              <a:gd name="T35" fmla="*/ 35 h 206"/>
              <a:gd name="T36" fmla="*/ 43 w 47"/>
              <a:gd name="T37" fmla="*/ 39 h 206"/>
              <a:gd name="T38" fmla="*/ 43 w 47"/>
              <a:gd name="T39" fmla="*/ 47 h 206"/>
              <a:gd name="T40" fmla="*/ 43 w 47"/>
              <a:gd name="T41" fmla="*/ 59 h 206"/>
              <a:gd name="T42" fmla="*/ 43 w 47"/>
              <a:gd name="T43" fmla="*/ 71 h 206"/>
              <a:gd name="T44" fmla="*/ 43 w 47"/>
              <a:gd name="T45" fmla="*/ 83 h 206"/>
              <a:gd name="T46" fmla="*/ 43 w 47"/>
              <a:gd name="T47" fmla="*/ 99 h 206"/>
              <a:gd name="T48" fmla="*/ 43 w 47"/>
              <a:gd name="T49" fmla="*/ 119 h 206"/>
              <a:gd name="T50" fmla="*/ 43 w 47"/>
              <a:gd name="T51" fmla="*/ 135 h 206"/>
              <a:gd name="T52" fmla="*/ 43 w 47"/>
              <a:gd name="T53" fmla="*/ 155 h 206"/>
              <a:gd name="T54" fmla="*/ 39 w 47"/>
              <a:gd name="T55" fmla="*/ 167 h 206"/>
              <a:gd name="T56" fmla="*/ 39 w 47"/>
              <a:gd name="T57" fmla="*/ 182 h 206"/>
              <a:gd name="T58" fmla="*/ 39 w 47"/>
              <a:gd name="T59" fmla="*/ 190 h 206"/>
              <a:gd name="T60" fmla="*/ 35 w 47"/>
              <a:gd name="T61" fmla="*/ 198 h 206"/>
              <a:gd name="T62" fmla="*/ 31 w 47"/>
              <a:gd name="T63" fmla="*/ 206 h 206"/>
              <a:gd name="T64" fmla="*/ 27 w 47"/>
              <a:gd name="T65" fmla="*/ 206 h 206"/>
              <a:gd name="T66" fmla="*/ 23 w 47"/>
              <a:gd name="T67" fmla="*/ 206 h 206"/>
              <a:gd name="T68" fmla="*/ 19 w 47"/>
              <a:gd name="T69" fmla="*/ 202 h 206"/>
              <a:gd name="T70" fmla="*/ 19 w 47"/>
              <a:gd name="T71" fmla="*/ 194 h 206"/>
              <a:gd name="T72" fmla="*/ 15 w 47"/>
              <a:gd name="T73" fmla="*/ 182 h 206"/>
              <a:gd name="T74" fmla="*/ 11 w 47"/>
              <a:gd name="T75" fmla="*/ 175 h 206"/>
              <a:gd name="T76" fmla="*/ 11 w 47"/>
              <a:gd name="T77" fmla="*/ 171 h 206"/>
              <a:gd name="T78" fmla="*/ 11 w 47"/>
              <a:gd name="T79" fmla="*/ 159 h 206"/>
              <a:gd name="T80" fmla="*/ 11 w 47"/>
              <a:gd name="T81" fmla="*/ 151 h 206"/>
              <a:gd name="T82" fmla="*/ 11 w 47"/>
              <a:gd name="T83" fmla="*/ 139 h 206"/>
              <a:gd name="T84" fmla="*/ 11 w 47"/>
              <a:gd name="T85" fmla="*/ 127 h 206"/>
              <a:gd name="T86" fmla="*/ 11 w 47"/>
              <a:gd name="T87" fmla="*/ 115 h 206"/>
              <a:gd name="T88" fmla="*/ 11 w 47"/>
              <a:gd name="T89" fmla="*/ 103 h 206"/>
              <a:gd name="T90" fmla="*/ 11 w 47"/>
              <a:gd name="T91" fmla="*/ 87 h 206"/>
              <a:gd name="T92" fmla="*/ 11 w 47"/>
              <a:gd name="T93" fmla="*/ 75 h 206"/>
              <a:gd name="T94" fmla="*/ 11 w 47"/>
              <a:gd name="T95" fmla="*/ 67 h 206"/>
              <a:gd name="T96" fmla="*/ 11 w 47"/>
              <a:gd name="T97" fmla="*/ 55 h 206"/>
              <a:gd name="T98" fmla="*/ 11 w 47"/>
              <a:gd name="T99" fmla="*/ 47 h 206"/>
              <a:gd name="T100" fmla="*/ 11 w 47"/>
              <a:gd name="T101" fmla="*/ 43 h 206"/>
              <a:gd name="T102" fmla="*/ 11 w 47"/>
              <a:gd name="T103" fmla="*/ 35 h 206"/>
              <a:gd name="T104" fmla="*/ 11 w 47"/>
              <a:gd name="T105" fmla="*/ 32 h 206"/>
              <a:gd name="T106" fmla="*/ 11 w 47"/>
              <a:gd name="T107" fmla="*/ 28 h 206"/>
              <a:gd name="T108" fmla="*/ 8 w 47"/>
              <a:gd name="T109" fmla="*/ 24 h 206"/>
              <a:gd name="T110" fmla="*/ 8 w 47"/>
              <a:gd name="T111" fmla="*/ 20 h 206"/>
              <a:gd name="T112" fmla="*/ 4 w 47"/>
              <a:gd name="T113" fmla="*/ 20 h 206"/>
              <a:gd name="T114" fmla="*/ 4 w 47"/>
              <a:gd name="T115" fmla="*/ 20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7" h="206">
                <a:moveTo>
                  <a:pt x="4" y="20"/>
                </a:moveTo>
                <a:lnTo>
                  <a:pt x="4" y="16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4" y="8"/>
                </a:lnTo>
                <a:lnTo>
                  <a:pt x="4" y="4"/>
                </a:lnTo>
                <a:lnTo>
                  <a:pt x="8" y="4"/>
                </a:lnTo>
                <a:lnTo>
                  <a:pt x="11" y="0"/>
                </a:lnTo>
                <a:lnTo>
                  <a:pt x="23" y="4"/>
                </a:lnTo>
                <a:lnTo>
                  <a:pt x="35" y="4"/>
                </a:lnTo>
                <a:lnTo>
                  <a:pt x="39" y="8"/>
                </a:lnTo>
                <a:lnTo>
                  <a:pt x="43" y="8"/>
                </a:lnTo>
                <a:lnTo>
                  <a:pt x="47" y="12"/>
                </a:lnTo>
                <a:lnTo>
                  <a:pt x="47" y="12"/>
                </a:lnTo>
                <a:lnTo>
                  <a:pt x="47" y="20"/>
                </a:lnTo>
                <a:lnTo>
                  <a:pt x="47" y="28"/>
                </a:lnTo>
                <a:lnTo>
                  <a:pt x="47" y="35"/>
                </a:lnTo>
                <a:lnTo>
                  <a:pt x="43" y="39"/>
                </a:lnTo>
                <a:lnTo>
                  <a:pt x="43" y="47"/>
                </a:lnTo>
                <a:lnTo>
                  <a:pt x="43" y="59"/>
                </a:lnTo>
                <a:lnTo>
                  <a:pt x="43" y="71"/>
                </a:lnTo>
                <a:lnTo>
                  <a:pt x="43" y="83"/>
                </a:lnTo>
                <a:lnTo>
                  <a:pt x="43" y="99"/>
                </a:lnTo>
                <a:lnTo>
                  <a:pt x="43" y="119"/>
                </a:lnTo>
                <a:lnTo>
                  <a:pt x="43" y="135"/>
                </a:lnTo>
                <a:lnTo>
                  <a:pt x="43" y="155"/>
                </a:lnTo>
                <a:lnTo>
                  <a:pt x="39" y="167"/>
                </a:lnTo>
                <a:lnTo>
                  <a:pt x="39" y="182"/>
                </a:lnTo>
                <a:lnTo>
                  <a:pt x="39" y="190"/>
                </a:lnTo>
                <a:lnTo>
                  <a:pt x="35" y="198"/>
                </a:lnTo>
                <a:lnTo>
                  <a:pt x="31" y="206"/>
                </a:lnTo>
                <a:lnTo>
                  <a:pt x="27" y="206"/>
                </a:lnTo>
                <a:lnTo>
                  <a:pt x="23" y="206"/>
                </a:lnTo>
                <a:lnTo>
                  <a:pt x="19" y="202"/>
                </a:lnTo>
                <a:lnTo>
                  <a:pt x="19" y="194"/>
                </a:lnTo>
                <a:lnTo>
                  <a:pt x="15" y="182"/>
                </a:lnTo>
                <a:lnTo>
                  <a:pt x="11" y="175"/>
                </a:lnTo>
                <a:lnTo>
                  <a:pt x="11" y="171"/>
                </a:lnTo>
                <a:lnTo>
                  <a:pt x="11" y="159"/>
                </a:lnTo>
                <a:lnTo>
                  <a:pt x="11" y="151"/>
                </a:lnTo>
                <a:lnTo>
                  <a:pt x="11" y="139"/>
                </a:lnTo>
                <a:lnTo>
                  <a:pt x="11" y="127"/>
                </a:lnTo>
                <a:lnTo>
                  <a:pt x="11" y="115"/>
                </a:lnTo>
                <a:lnTo>
                  <a:pt x="11" y="103"/>
                </a:lnTo>
                <a:lnTo>
                  <a:pt x="11" y="87"/>
                </a:lnTo>
                <a:lnTo>
                  <a:pt x="11" y="75"/>
                </a:lnTo>
                <a:lnTo>
                  <a:pt x="11" y="67"/>
                </a:lnTo>
                <a:lnTo>
                  <a:pt x="11" y="55"/>
                </a:lnTo>
                <a:lnTo>
                  <a:pt x="11" y="47"/>
                </a:lnTo>
                <a:lnTo>
                  <a:pt x="11" y="43"/>
                </a:lnTo>
                <a:lnTo>
                  <a:pt x="11" y="35"/>
                </a:lnTo>
                <a:lnTo>
                  <a:pt x="11" y="32"/>
                </a:lnTo>
                <a:lnTo>
                  <a:pt x="11" y="28"/>
                </a:lnTo>
                <a:lnTo>
                  <a:pt x="8" y="24"/>
                </a:lnTo>
                <a:lnTo>
                  <a:pt x="8" y="20"/>
                </a:lnTo>
                <a:lnTo>
                  <a:pt x="4" y="20"/>
                </a:lnTo>
                <a:lnTo>
                  <a:pt x="4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37">
            <a:extLst>
              <a:ext uri="{FF2B5EF4-FFF2-40B4-BE49-F238E27FC236}">
                <a16:creationId xmlns:a16="http://schemas.microsoft.com/office/drawing/2014/main" xmlns="" id="{515B5A4F-CA52-4252-9518-E09741A841BC}"/>
              </a:ext>
            </a:extLst>
          </p:cNvPr>
          <p:cNvSpPr>
            <a:spLocks/>
          </p:cNvSpPr>
          <p:nvPr/>
        </p:nvSpPr>
        <p:spPr bwMode="auto">
          <a:xfrm>
            <a:off x="2568670" y="785854"/>
            <a:ext cx="281201" cy="1150668"/>
          </a:xfrm>
          <a:custGeom>
            <a:avLst/>
            <a:gdLst>
              <a:gd name="T0" fmla="*/ 4 w 40"/>
              <a:gd name="T1" fmla="*/ 16 h 158"/>
              <a:gd name="T2" fmla="*/ 0 w 40"/>
              <a:gd name="T3" fmla="*/ 12 h 158"/>
              <a:gd name="T4" fmla="*/ 0 w 40"/>
              <a:gd name="T5" fmla="*/ 8 h 158"/>
              <a:gd name="T6" fmla="*/ 0 w 40"/>
              <a:gd name="T7" fmla="*/ 8 h 158"/>
              <a:gd name="T8" fmla="*/ 0 w 40"/>
              <a:gd name="T9" fmla="*/ 4 h 158"/>
              <a:gd name="T10" fmla="*/ 4 w 40"/>
              <a:gd name="T11" fmla="*/ 0 h 158"/>
              <a:gd name="T12" fmla="*/ 4 w 40"/>
              <a:gd name="T13" fmla="*/ 0 h 158"/>
              <a:gd name="T14" fmla="*/ 8 w 40"/>
              <a:gd name="T15" fmla="*/ 0 h 158"/>
              <a:gd name="T16" fmla="*/ 12 w 40"/>
              <a:gd name="T17" fmla="*/ 0 h 158"/>
              <a:gd name="T18" fmla="*/ 24 w 40"/>
              <a:gd name="T19" fmla="*/ 4 h 158"/>
              <a:gd name="T20" fmla="*/ 40 w 40"/>
              <a:gd name="T21" fmla="*/ 8 h 158"/>
              <a:gd name="T22" fmla="*/ 40 w 40"/>
              <a:gd name="T23" fmla="*/ 35 h 158"/>
              <a:gd name="T24" fmla="*/ 40 w 40"/>
              <a:gd name="T25" fmla="*/ 63 h 158"/>
              <a:gd name="T26" fmla="*/ 40 w 40"/>
              <a:gd name="T27" fmla="*/ 83 h 158"/>
              <a:gd name="T28" fmla="*/ 40 w 40"/>
              <a:gd name="T29" fmla="*/ 103 h 158"/>
              <a:gd name="T30" fmla="*/ 40 w 40"/>
              <a:gd name="T31" fmla="*/ 119 h 158"/>
              <a:gd name="T32" fmla="*/ 40 w 40"/>
              <a:gd name="T33" fmla="*/ 131 h 158"/>
              <a:gd name="T34" fmla="*/ 40 w 40"/>
              <a:gd name="T35" fmla="*/ 139 h 158"/>
              <a:gd name="T36" fmla="*/ 40 w 40"/>
              <a:gd name="T37" fmla="*/ 147 h 158"/>
              <a:gd name="T38" fmla="*/ 36 w 40"/>
              <a:gd name="T39" fmla="*/ 151 h 158"/>
              <a:gd name="T40" fmla="*/ 36 w 40"/>
              <a:gd name="T41" fmla="*/ 155 h 158"/>
              <a:gd name="T42" fmla="*/ 32 w 40"/>
              <a:gd name="T43" fmla="*/ 158 h 158"/>
              <a:gd name="T44" fmla="*/ 28 w 40"/>
              <a:gd name="T45" fmla="*/ 158 h 158"/>
              <a:gd name="T46" fmla="*/ 24 w 40"/>
              <a:gd name="T47" fmla="*/ 158 h 158"/>
              <a:gd name="T48" fmla="*/ 20 w 40"/>
              <a:gd name="T49" fmla="*/ 155 h 158"/>
              <a:gd name="T50" fmla="*/ 20 w 40"/>
              <a:gd name="T51" fmla="*/ 151 h 158"/>
              <a:gd name="T52" fmla="*/ 16 w 40"/>
              <a:gd name="T53" fmla="*/ 147 h 158"/>
              <a:gd name="T54" fmla="*/ 16 w 40"/>
              <a:gd name="T55" fmla="*/ 143 h 158"/>
              <a:gd name="T56" fmla="*/ 16 w 40"/>
              <a:gd name="T57" fmla="*/ 139 h 158"/>
              <a:gd name="T58" fmla="*/ 16 w 40"/>
              <a:gd name="T59" fmla="*/ 131 h 158"/>
              <a:gd name="T60" fmla="*/ 16 w 40"/>
              <a:gd name="T61" fmla="*/ 123 h 158"/>
              <a:gd name="T62" fmla="*/ 12 w 40"/>
              <a:gd name="T63" fmla="*/ 115 h 158"/>
              <a:gd name="T64" fmla="*/ 12 w 40"/>
              <a:gd name="T65" fmla="*/ 103 h 158"/>
              <a:gd name="T66" fmla="*/ 12 w 40"/>
              <a:gd name="T67" fmla="*/ 91 h 158"/>
              <a:gd name="T68" fmla="*/ 12 w 40"/>
              <a:gd name="T69" fmla="*/ 79 h 158"/>
              <a:gd name="T70" fmla="*/ 12 w 40"/>
              <a:gd name="T71" fmla="*/ 63 h 158"/>
              <a:gd name="T72" fmla="*/ 12 w 40"/>
              <a:gd name="T73" fmla="*/ 51 h 158"/>
              <a:gd name="T74" fmla="*/ 12 w 40"/>
              <a:gd name="T75" fmla="*/ 43 h 158"/>
              <a:gd name="T76" fmla="*/ 8 w 40"/>
              <a:gd name="T77" fmla="*/ 35 h 158"/>
              <a:gd name="T78" fmla="*/ 8 w 40"/>
              <a:gd name="T79" fmla="*/ 27 h 158"/>
              <a:gd name="T80" fmla="*/ 8 w 40"/>
              <a:gd name="T81" fmla="*/ 19 h 158"/>
              <a:gd name="T82" fmla="*/ 8 w 40"/>
              <a:gd name="T83" fmla="*/ 16 h 158"/>
              <a:gd name="T84" fmla="*/ 4 w 40"/>
              <a:gd name="T85" fmla="*/ 16 h 158"/>
              <a:gd name="T86" fmla="*/ 4 w 40"/>
              <a:gd name="T87" fmla="*/ 1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0" h="158">
                <a:moveTo>
                  <a:pt x="4" y="16"/>
                </a:move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4" y="4"/>
                </a:lnTo>
                <a:lnTo>
                  <a:pt x="40" y="8"/>
                </a:lnTo>
                <a:lnTo>
                  <a:pt x="40" y="35"/>
                </a:lnTo>
                <a:lnTo>
                  <a:pt x="40" y="63"/>
                </a:lnTo>
                <a:lnTo>
                  <a:pt x="40" y="83"/>
                </a:lnTo>
                <a:lnTo>
                  <a:pt x="40" y="103"/>
                </a:lnTo>
                <a:lnTo>
                  <a:pt x="40" y="119"/>
                </a:lnTo>
                <a:lnTo>
                  <a:pt x="40" y="131"/>
                </a:lnTo>
                <a:lnTo>
                  <a:pt x="40" y="139"/>
                </a:lnTo>
                <a:lnTo>
                  <a:pt x="40" y="147"/>
                </a:lnTo>
                <a:lnTo>
                  <a:pt x="36" y="151"/>
                </a:lnTo>
                <a:lnTo>
                  <a:pt x="36" y="155"/>
                </a:lnTo>
                <a:lnTo>
                  <a:pt x="32" y="158"/>
                </a:lnTo>
                <a:lnTo>
                  <a:pt x="28" y="158"/>
                </a:lnTo>
                <a:lnTo>
                  <a:pt x="24" y="158"/>
                </a:lnTo>
                <a:lnTo>
                  <a:pt x="20" y="155"/>
                </a:lnTo>
                <a:lnTo>
                  <a:pt x="20" y="151"/>
                </a:lnTo>
                <a:lnTo>
                  <a:pt x="16" y="147"/>
                </a:lnTo>
                <a:lnTo>
                  <a:pt x="16" y="143"/>
                </a:lnTo>
                <a:lnTo>
                  <a:pt x="16" y="139"/>
                </a:lnTo>
                <a:lnTo>
                  <a:pt x="16" y="131"/>
                </a:lnTo>
                <a:lnTo>
                  <a:pt x="16" y="123"/>
                </a:lnTo>
                <a:lnTo>
                  <a:pt x="12" y="115"/>
                </a:lnTo>
                <a:lnTo>
                  <a:pt x="12" y="103"/>
                </a:lnTo>
                <a:lnTo>
                  <a:pt x="12" y="91"/>
                </a:lnTo>
                <a:lnTo>
                  <a:pt x="12" y="79"/>
                </a:lnTo>
                <a:lnTo>
                  <a:pt x="12" y="63"/>
                </a:lnTo>
                <a:lnTo>
                  <a:pt x="12" y="51"/>
                </a:lnTo>
                <a:lnTo>
                  <a:pt x="12" y="43"/>
                </a:lnTo>
                <a:lnTo>
                  <a:pt x="8" y="35"/>
                </a:lnTo>
                <a:lnTo>
                  <a:pt x="8" y="27"/>
                </a:lnTo>
                <a:lnTo>
                  <a:pt x="8" y="19"/>
                </a:lnTo>
                <a:lnTo>
                  <a:pt x="8" y="16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38">
            <a:extLst>
              <a:ext uri="{FF2B5EF4-FFF2-40B4-BE49-F238E27FC236}">
                <a16:creationId xmlns:a16="http://schemas.microsoft.com/office/drawing/2014/main" xmlns="" id="{4F65BCBC-8A71-44F4-84BC-3C0A9075569F}"/>
              </a:ext>
            </a:extLst>
          </p:cNvPr>
          <p:cNvSpPr>
            <a:spLocks/>
          </p:cNvSpPr>
          <p:nvPr/>
        </p:nvSpPr>
        <p:spPr bwMode="auto">
          <a:xfrm>
            <a:off x="2737391" y="698461"/>
            <a:ext cx="752215" cy="1187084"/>
          </a:xfrm>
          <a:custGeom>
            <a:avLst/>
            <a:gdLst>
              <a:gd name="T0" fmla="*/ 32 w 107"/>
              <a:gd name="T1" fmla="*/ 119 h 163"/>
              <a:gd name="T2" fmla="*/ 44 w 107"/>
              <a:gd name="T3" fmla="*/ 119 h 163"/>
              <a:gd name="T4" fmla="*/ 60 w 107"/>
              <a:gd name="T5" fmla="*/ 119 h 163"/>
              <a:gd name="T6" fmla="*/ 72 w 107"/>
              <a:gd name="T7" fmla="*/ 119 h 163"/>
              <a:gd name="T8" fmla="*/ 76 w 107"/>
              <a:gd name="T9" fmla="*/ 119 h 163"/>
              <a:gd name="T10" fmla="*/ 76 w 107"/>
              <a:gd name="T11" fmla="*/ 115 h 163"/>
              <a:gd name="T12" fmla="*/ 72 w 107"/>
              <a:gd name="T13" fmla="*/ 107 h 163"/>
              <a:gd name="T14" fmla="*/ 60 w 107"/>
              <a:gd name="T15" fmla="*/ 91 h 163"/>
              <a:gd name="T16" fmla="*/ 44 w 107"/>
              <a:gd name="T17" fmla="*/ 79 h 163"/>
              <a:gd name="T18" fmla="*/ 36 w 107"/>
              <a:gd name="T19" fmla="*/ 71 h 163"/>
              <a:gd name="T20" fmla="*/ 36 w 107"/>
              <a:gd name="T21" fmla="*/ 67 h 163"/>
              <a:gd name="T22" fmla="*/ 40 w 107"/>
              <a:gd name="T23" fmla="*/ 55 h 163"/>
              <a:gd name="T24" fmla="*/ 52 w 107"/>
              <a:gd name="T25" fmla="*/ 35 h 163"/>
              <a:gd name="T26" fmla="*/ 56 w 107"/>
              <a:gd name="T27" fmla="*/ 28 h 163"/>
              <a:gd name="T28" fmla="*/ 56 w 107"/>
              <a:gd name="T29" fmla="*/ 24 h 163"/>
              <a:gd name="T30" fmla="*/ 48 w 107"/>
              <a:gd name="T31" fmla="*/ 28 h 163"/>
              <a:gd name="T32" fmla="*/ 24 w 107"/>
              <a:gd name="T33" fmla="*/ 31 h 163"/>
              <a:gd name="T34" fmla="*/ 0 w 107"/>
              <a:gd name="T35" fmla="*/ 35 h 163"/>
              <a:gd name="T36" fmla="*/ 8 w 107"/>
              <a:gd name="T37" fmla="*/ 16 h 163"/>
              <a:gd name="T38" fmla="*/ 36 w 107"/>
              <a:gd name="T39" fmla="*/ 12 h 163"/>
              <a:gd name="T40" fmla="*/ 48 w 107"/>
              <a:gd name="T41" fmla="*/ 8 h 163"/>
              <a:gd name="T42" fmla="*/ 64 w 107"/>
              <a:gd name="T43" fmla="*/ 0 h 163"/>
              <a:gd name="T44" fmla="*/ 76 w 107"/>
              <a:gd name="T45" fmla="*/ 0 h 163"/>
              <a:gd name="T46" fmla="*/ 87 w 107"/>
              <a:gd name="T47" fmla="*/ 4 h 163"/>
              <a:gd name="T48" fmla="*/ 103 w 107"/>
              <a:gd name="T49" fmla="*/ 12 h 163"/>
              <a:gd name="T50" fmla="*/ 107 w 107"/>
              <a:gd name="T51" fmla="*/ 20 h 163"/>
              <a:gd name="T52" fmla="*/ 107 w 107"/>
              <a:gd name="T53" fmla="*/ 24 h 163"/>
              <a:gd name="T54" fmla="*/ 103 w 107"/>
              <a:gd name="T55" fmla="*/ 28 h 163"/>
              <a:gd name="T56" fmla="*/ 87 w 107"/>
              <a:gd name="T57" fmla="*/ 35 h 163"/>
              <a:gd name="T58" fmla="*/ 68 w 107"/>
              <a:gd name="T59" fmla="*/ 51 h 163"/>
              <a:gd name="T60" fmla="*/ 72 w 107"/>
              <a:gd name="T61" fmla="*/ 79 h 163"/>
              <a:gd name="T62" fmla="*/ 91 w 107"/>
              <a:gd name="T63" fmla="*/ 91 h 163"/>
              <a:gd name="T64" fmla="*/ 99 w 107"/>
              <a:gd name="T65" fmla="*/ 99 h 163"/>
              <a:gd name="T66" fmla="*/ 107 w 107"/>
              <a:gd name="T67" fmla="*/ 115 h 163"/>
              <a:gd name="T68" fmla="*/ 107 w 107"/>
              <a:gd name="T69" fmla="*/ 131 h 163"/>
              <a:gd name="T70" fmla="*/ 107 w 107"/>
              <a:gd name="T71" fmla="*/ 143 h 163"/>
              <a:gd name="T72" fmla="*/ 99 w 107"/>
              <a:gd name="T73" fmla="*/ 155 h 163"/>
              <a:gd name="T74" fmla="*/ 87 w 107"/>
              <a:gd name="T75" fmla="*/ 163 h 163"/>
              <a:gd name="T76" fmla="*/ 80 w 107"/>
              <a:gd name="T77" fmla="*/ 163 h 163"/>
              <a:gd name="T78" fmla="*/ 76 w 107"/>
              <a:gd name="T79" fmla="*/ 159 h 163"/>
              <a:gd name="T80" fmla="*/ 72 w 107"/>
              <a:gd name="T81" fmla="*/ 147 h 163"/>
              <a:gd name="T82" fmla="*/ 60 w 107"/>
              <a:gd name="T83" fmla="*/ 139 h 163"/>
              <a:gd name="T84" fmla="*/ 40 w 107"/>
              <a:gd name="T85" fmla="*/ 131 h 163"/>
              <a:gd name="T86" fmla="*/ 32 w 107"/>
              <a:gd name="T87" fmla="*/ 123 h 163"/>
              <a:gd name="T88" fmla="*/ 32 w 107"/>
              <a:gd name="T89" fmla="*/ 119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07" h="163">
                <a:moveTo>
                  <a:pt x="32" y="119"/>
                </a:moveTo>
                <a:lnTo>
                  <a:pt x="32" y="119"/>
                </a:lnTo>
                <a:lnTo>
                  <a:pt x="36" y="119"/>
                </a:lnTo>
                <a:lnTo>
                  <a:pt x="44" y="119"/>
                </a:lnTo>
                <a:lnTo>
                  <a:pt x="52" y="119"/>
                </a:lnTo>
                <a:lnTo>
                  <a:pt x="60" y="119"/>
                </a:lnTo>
                <a:lnTo>
                  <a:pt x="68" y="119"/>
                </a:lnTo>
                <a:lnTo>
                  <a:pt x="72" y="119"/>
                </a:lnTo>
                <a:lnTo>
                  <a:pt x="72" y="119"/>
                </a:lnTo>
                <a:lnTo>
                  <a:pt x="76" y="119"/>
                </a:lnTo>
                <a:lnTo>
                  <a:pt x="76" y="115"/>
                </a:lnTo>
                <a:lnTo>
                  <a:pt x="76" y="115"/>
                </a:lnTo>
                <a:lnTo>
                  <a:pt x="72" y="111"/>
                </a:lnTo>
                <a:lnTo>
                  <a:pt x="72" y="107"/>
                </a:lnTo>
                <a:lnTo>
                  <a:pt x="68" y="103"/>
                </a:lnTo>
                <a:lnTo>
                  <a:pt x="60" y="91"/>
                </a:lnTo>
                <a:lnTo>
                  <a:pt x="48" y="83"/>
                </a:lnTo>
                <a:lnTo>
                  <a:pt x="44" y="79"/>
                </a:lnTo>
                <a:lnTo>
                  <a:pt x="36" y="75"/>
                </a:lnTo>
                <a:lnTo>
                  <a:pt x="36" y="71"/>
                </a:lnTo>
                <a:lnTo>
                  <a:pt x="36" y="71"/>
                </a:lnTo>
                <a:lnTo>
                  <a:pt x="36" y="67"/>
                </a:lnTo>
                <a:lnTo>
                  <a:pt x="36" y="63"/>
                </a:lnTo>
                <a:lnTo>
                  <a:pt x="40" y="55"/>
                </a:lnTo>
                <a:lnTo>
                  <a:pt x="48" y="43"/>
                </a:lnTo>
                <a:lnTo>
                  <a:pt x="52" y="35"/>
                </a:lnTo>
                <a:lnTo>
                  <a:pt x="56" y="31"/>
                </a:lnTo>
                <a:lnTo>
                  <a:pt x="56" y="28"/>
                </a:lnTo>
                <a:lnTo>
                  <a:pt x="56" y="24"/>
                </a:lnTo>
                <a:lnTo>
                  <a:pt x="56" y="24"/>
                </a:lnTo>
                <a:lnTo>
                  <a:pt x="52" y="28"/>
                </a:lnTo>
                <a:lnTo>
                  <a:pt x="48" y="28"/>
                </a:lnTo>
                <a:lnTo>
                  <a:pt x="40" y="28"/>
                </a:lnTo>
                <a:lnTo>
                  <a:pt x="24" y="31"/>
                </a:lnTo>
                <a:lnTo>
                  <a:pt x="12" y="31"/>
                </a:lnTo>
                <a:lnTo>
                  <a:pt x="0" y="35"/>
                </a:lnTo>
                <a:lnTo>
                  <a:pt x="0" y="20"/>
                </a:lnTo>
                <a:lnTo>
                  <a:pt x="8" y="16"/>
                </a:lnTo>
                <a:lnTo>
                  <a:pt x="20" y="16"/>
                </a:lnTo>
                <a:lnTo>
                  <a:pt x="36" y="12"/>
                </a:lnTo>
                <a:lnTo>
                  <a:pt x="44" y="12"/>
                </a:lnTo>
                <a:lnTo>
                  <a:pt x="48" y="8"/>
                </a:lnTo>
                <a:lnTo>
                  <a:pt x="56" y="4"/>
                </a:lnTo>
                <a:lnTo>
                  <a:pt x="64" y="0"/>
                </a:lnTo>
                <a:lnTo>
                  <a:pt x="72" y="0"/>
                </a:lnTo>
                <a:lnTo>
                  <a:pt x="76" y="0"/>
                </a:lnTo>
                <a:lnTo>
                  <a:pt x="84" y="0"/>
                </a:lnTo>
                <a:lnTo>
                  <a:pt x="87" y="4"/>
                </a:lnTo>
                <a:lnTo>
                  <a:pt x="95" y="8"/>
                </a:lnTo>
                <a:lnTo>
                  <a:pt x="103" y="12"/>
                </a:lnTo>
                <a:lnTo>
                  <a:pt x="107" y="16"/>
                </a:lnTo>
                <a:lnTo>
                  <a:pt x="107" y="20"/>
                </a:lnTo>
                <a:lnTo>
                  <a:pt x="107" y="20"/>
                </a:lnTo>
                <a:lnTo>
                  <a:pt x="107" y="24"/>
                </a:lnTo>
                <a:lnTo>
                  <a:pt x="107" y="28"/>
                </a:lnTo>
                <a:lnTo>
                  <a:pt x="103" y="28"/>
                </a:lnTo>
                <a:lnTo>
                  <a:pt x="95" y="31"/>
                </a:lnTo>
                <a:lnTo>
                  <a:pt x="87" y="35"/>
                </a:lnTo>
                <a:lnTo>
                  <a:pt x="80" y="43"/>
                </a:lnTo>
                <a:lnTo>
                  <a:pt x="68" y="51"/>
                </a:lnTo>
                <a:lnTo>
                  <a:pt x="56" y="67"/>
                </a:lnTo>
                <a:lnTo>
                  <a:pt x="72" y="79"/>
                </a:lnTo>
                <a:lnTo>
                  <a:pt x="84" y="87"/>
                </a:lnTo>
                <a:lnTo>
                  <a:pt x="91" y="91"/>
                </a:lnTo>
                <a:lnTo>
                  <a:pt x="95" y="95"/>
                </a:lnTo>
                <a:lnTo>
                  <a:pt x="99" y="99"/>
                </a:lnTo>
                <a:lnTo>
                  <a:pt x="99" y="103"/>
                </a:lnTo>
                <a:lnTo>
                  <a:pt x="107" y="115"/>
                </a:lnTo>
                <a:lnTo>
                  <a:pt x="107" y="123"/>
                </a:lnTo>
                <a:lnTo>
                  <a:pt x="107" y="131"/>
                </a:lnTo>
                <a:lnTo>
                  <a:pt x="107" y="139"/>
                </a:lnTo>
                <a:lnTo>
                  <a:pt x="107" y="143"/>
                </a:lnTo>
                <a:lnTo>
                  <a:pt x="103" y="151"/>
                </a:lnTo>
                <a:lnTo>
                  <a:pt x="99" y="155"/>
                </a:lnTo>
                <a:lnTo>
                  <a:pt x="91" y="159"/>
                </a:lnTo>
                <a:lnTo>
                  <a:pt x="87" y="163"/>
                </a:lnTo>
                <a:lnTo>
                  <a:pt x="84" y="163"/>
                </a:lnTo>
                <a:lnTo>
                  <a:pt x="80" y="163"/>
                </a:lnTo>
                <a:lnTo>
                  <a:pt x="80" y="163"/>
                </a:lnTo>
                <a:lnTo>
                  <a:pt x="76" y="159"/>
                </a:lnTo>
                <a:lnTo>
                  <a:pt x="72" y="151"/>
                </a:lnTo>
                <a:lnTo>
                  <a:pt x="72" y="147"/>
                </a:lnTo>
                <a:lnTo>
                  <a:pt x="64" y="143"/>
                </a:lnTo>
                <a:lnTo>
                  <a:pt x="60" y="139"/>
                </a:lnTo>
                <a:lnTo>
                  <a:pt x="48" y="135"/>
                </a:lnTo>
                <a:lnTo>
                  <a:pt x="40" y="131"/>
                </a:lnTo>
                <a:lnTo>
                  <a:pt x="36" y="127"/>
                </a:lnTo>
                <a:lnTo>
                  <a:pt x="32" y="123"/>
                </a:lnTo>
                <a:lnTo>
                  <a:pt x="32" y="119"/>
                </a:lnTo>
                <a:lnTo>
                  <a:pt x="32" y="11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40">
            <a:extLst>
              <a:ext uri="{FF2B5EF4-FFF2-40B4-BE49-F238E27FC236}">
                <a16:creationId xmlns:a16="http://schemas.microsoft.com/office/drawing/2014/main" xmlns="" id="{BBC6123F-1B0F-481E-94DD-82F18A3B73EC}"/>
              </a:ext>
            </a:extLst>
          </p:cNvPr>
          <p:cNvSpPr>
            <a:spLocks/>
          </p:cNvSpPr>
          <p:nvPr/>
        </p:nvSpPr>
        <p:spPr bwMode="auto">
          <a:xfrm>
            <a:off x="5139059" y="1108751"/>
            <a:ext cx="144838" cy="1394327"/>
          </a:xfrm>
          <a:custGeom>
            <a:avLst/>
            <a:gdLst>
              <a:gd name="T0" fmla="*/ 8 w 20"/>
              <a:gd name="T1" fmla="*/ 12 h 171"/>
              <a:gd name="T2" fmla="*/ 4 w 20"/>
              <a:gd name="T3" fmla="*/ 8 h 171"/>
              <a:gd name="T4" fmla="*/ 0 w 20"/>
              <a:gd name="T5" fmla="*/ 4 h 171"/>
              <a:gd name="T6" fmla="*/ 0 w 20"/>
              <a:gd name="T7" fmla="*/ 0 h 171"/>
              <a:gd name="T8" fmla="*/ 0 w 20"/>
              <a:gd name="T9" fmla="*/ 0 h 171"/>
              <a:gd name="T10" fmla="*/ 4 w 20"/>
              <a:gd name="T11" fmla="*/ 0 h 171"/>
              <a:gd name="T12" fmla="*/ 4 w 20"/>
              <a:gd name="T13" fmla="*/ 0 h 171"/>
              <a:gd name="T14" fmla="*/ 12 w 20"/>
              <a:gd name="T15" fmla="*/ 4 h 171"/>
              <a:gd name="T16" fmla="*/ 20 w 20"/>
              <a:gd name="T17" fmla="*/ 4 h 171"/>
              <a:gd name="T18" fmla="*/ 20 w 20"/>
              <a:gd name="T19" fmla="*/ 171 h 171"/>
              <a:gd name="T20" fmla="*/ 12 w 20"/>
              <a:gd name="T21" fmla="*/ 171 h 171"/>
              <a:gd name="T22" fmla="*/ 12 w 20"/>
              <a:gd name="T23" fmla="*/ 139 h 171"/>
              <a:gd name="T24" fmla="*/ 12 w 20"/>
              <a:gd name="T25" fmla="*/ 107 h 171"/>
              <a:gd name="T26" fmla="*/ 12 w 20"/>
              <a:gd name="T27" fmla="*/ 84 h 171"/>
              <a:gd name="T28" fmla="*/ 12 w 20"/>
              <a:gd name="T29" fmla="*/ 60 h 171"/>
              <a:gd name="T30" fmla="*/ 12 w 20"/>
              <a:gd name="T31" fmla="*/ 44 h 171"/>
              <a:gd name="T32" fmla="*/ 8 w 20"/>
              <a:gd name="T33" fmla="*/ 28 h 171"/>
              <a:gd name="T34" fmla="*/ 8 w 20"/>
              <a:gd name="T35" fmla="*/ 20 h 171"/>
              <a:gd name="T36" fmla="*/ 8 w 20"/>
              <a:gd name="T37" fmla="*/ 12 h 171"/>
              <a:gd name="T38" fmla="*/ 8 w 20"/>
              <a:gd name="T39" fmla="*/ 12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0" h="171">
                <a:moveTo>
                  <a:pt x="8" y="12"/>
                </a:moveTo>
                <a:lnTo>
                  <a:pt x="4" y="8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12" y="4"/>
                </a:lnTo>
                <a:lnTo>
                  <a:pt x="20" y="4"/>
                </a:lnTo>
                <a:lnTo>
                  <a:pt x="20" y="171"/>
                </a:lnTo>
                <a:lnTo>
                  <a:pt x="12" y="171"/>
                </a:lnTo>
                <a:lnTo>
                  <a:pt x="12" y="139"/>
                </a:lnTo>
                <a:lnTo>
                  <a:pt x="12" y="107"/>
                </a:lnTo>
                <a:lnTo>
                  <a:pt x="12" y="84"/>
                </a:lnTo>
                <a:lnTo>
                  <a:pt x="12" y="60"/>
                </a:lnTo>
                <a:lnTo>
                  <a:pt x="12" y="44"/>
                </a:lnTo>
                <a:lnTo>
                  <a:pt x="8" y="28"/>
                </a:lnTo>
                <a:lnTo>
                  <a:pt x="8" y="20"/>
                </a:lnTo>
                <a:lnTo>
                  <a:pt x="8" y="12"/>
                </a:lnTo>
                <a:lnTo>
                  <a:pt x="8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41">
            <a:extLst>
              <a:ext uri="{FF2B5EF4-FFF2-40B4-BE49-F238E27FC236}">
                <a16:creationId xmlns:a16="http://schemas.microsoft.com/office/drawing/2014/main" xmlns="" id="{F8E4A64D-3B16-469B-8DD9-B88018C6F6A5}"/>
              </a:ext>
            </a:extLst>
          </p:cNvPr>
          <p:cNvSpPr>
            <a:spLocks/>
          </p:cNvSpPr>
          <p:nvPr/>
        </p:nvSpPr>
        <p:spPr bwMode="auto">
          <a:xfrm>
            <a:off x="5283897" y="978289"/>
            <a:ext cx="724195" cy="1329095"/>
          </a:xfrm>
          <a:custGeom>
            <a:avLst/>
            <a:gdLst>
              <a:gd name="T0" fmla="*/ 0 w 100"/>
              <a:gd name="T1" fmla="*/ 20 h 163"/>
              <a:gd name="T2" fmla="*/ 0 w 100"/>
              <a:gd name="T3" fmla="*/ 20 h 163"/>
              <a:gd name="T4" fmla="*/ 4 w 100"/>
              <a:gd name="T5" fmla="*/ 20 h 163"/>
              <a:gd name="T6" fmla="*/ 12 w 100"/>
              <a:gd name="T7" fmla="*/ 16 h 163"/>
              <a:gd name="T8" fmla="*/ 24 w 100"/>
              <a:gd name="T9" fmla="*/ 16 h 163"/>
              <a:gd name="T10" fmla="*/ 36 w 100"/>
              <a:gd name="T11" fmla="*/ 12 h 163"/>
              <a:gd name="T12" fmla="*/ 48 w 100"/>
              <a:gd name="T13" fmla="*/ 8 h 163"/>
              <a:gd name="T14" fmla="*/ 56 w 100"/>
              <a:gd name="T15" fmla="*/ 8 h 163"/>
              <a:gd name="T16" fmla="*/ 60 w 100"/>
              <a:gd name="T17" fmla="*/ 4 h 163"/>
              <a:gd name="T18" fmla="*/ 64 w 100"/>
              <a:gd name="T19" fmla="*/ 4 h 163"/>
              <a:gd name="T20" fmla="*/ 68 w 100"/>
              <a:gd name="T21" fmla="*/ 0 h 163"/>
              <a:gd name="T22" fmla="*/ 72 w 100"/>
              <a:gd name="T23" fmla="*/ 0 h 163"/>
              <a:gd name="T24" fmla="*/ 76 w 100"/>
              <a:gd name="T25" fmla="*/ 0 h 163"/>
              <a:gd name="T26" fmla="*/ 80 w 100"/>
              <a:gd name="T27" fmla="*/ 4 h 163"/>
              <a:gd name="T28" fmla="*/ 88 w 100"/>
              <a:gd name="T29" fmla="*/ 8 h 163"/>
              <a:gd name="T30" fmla="*/ 92 w 100"/>
              <a:gd name="T31" fmla="*/ 8 h 163"/>
              <a:gd name="T32" fmla="*/ 96 w 100"/>
              <a:gd name="T33" fmla="*/ 12 h 163"/>
              <a:gd name="T34" fmla="*/ 100 w 100"/>
              <a:gd name="T35" fmla="*/ 16 h 163"/>
              <a:gd name="T36" fmla="*/ 100 w 100"/>
              <a:gd name="T37" fmla="*/ 16 h 163"/>
              <a:gd name="T38" fmla="*/ 96 w 100"/>
              <a:gd name="T39" fmla="*/ 20 h 163"/>
              <a:gd name="T40" fmla="*/ 92 w 100"/>
              <a:gd name="T41" fmla="*/ 24 h 163"/>
              <a:gd name="T42" fmla="*/ 92 w 100"/>
              <a:gd name="T43" fmla="*/ 24 h 163"/>
              <a:gd name="T44" fmla="*/ 92 w 100"/>
              <a:gd name="T45" fmla="*/ 28 h 163"/>
              <a:gd name="T46" fmla="*/ 88 w 100"/>
              <a:gd name="T47" fmla="*/ 32 h 163"/>
              <a:gd name="T48" fmla="*/ 88 w 100"/>
              <a:gd name="T49" fmla="*/ 36 h 163"/>
              <a:gd name="T50" fmla="*/ 88 w 100"/>
              <a:gd name="T51" fmla="*/ 40 h 163"/>
              <a:gd name="T52" fmla="*/ 88 w 100"/>
              <a:gd name="T53" fmla="*/ 48 h 163"/>
              <a:gd name="T54" fmla="*/ 88 w 100"/>
              <a:gd name="T55" fmla="*/ 56 h 163"/>
              <a:gd name="T56" fmla="*/ 84 w 100"/>
              <a:gd name="T57" fmla="*/ 68 h 163"/>
              <a:gd name="T58" fmla="*/ 84 w 100"/>
              <a:gd name="T59" fmla="*/ 88 h 163"/>
              <a:gd name="T60" fmla="*/ 84 w 100"/>
              <a:gd name="T61" fmla="*/ 112 h 163"/>
              <a:gd name="T62" fmla="*/ 84 w 100"/>
              <a:gd name="T63" fmla="*/ 135 h 163"/>
              <a:gd name="T64" fmla="*/ 84 w 100"/>
              <a:gd name="T65" fmla="*/ 159 h 163"/>
              <a:gd name="T66" fmla="*/ 76 w 100"/>
              <a:gd name="T67" fmla="*/ 163 h 163"/>
              <a:gd name="T68" fmla="*/ 76 w 100"/>
              <a:gd name="T69" fmla="*/ 131 h 163"/>
              <a:gd name="T70" fmla="*/ 76 w 100"/>
              <a:gd name="T71" fmla="*/ 104 h 163"/>
              <a:gd name="T72" fmla="*/ 76 w 100"/>
              <a:gd name="T73" fmla="*/ 80 h 163"/>
              <a:gd name="T74" fmla="*/ 76 w 100"/>
              <a:gd name="T75" fmla="*/ 56 h 163"/>
              <a:gd name="T76" fmla="*/ 76 w 100"/>
              <a:gd name="T77" fmla="*/ 44 h 163"/>
              <a:gd name="T78" fmla="*/ 76 w 100"/>
              <a:gd name="T79" fmla="*/ 32 h 163"/>
              <a:gd name="T80" fmla="*/ 76 w 100"/>
              <a:gd name="T81" fmla="*/ 20 h 163"/>
              <a:gd name="T82" fmla="*/ 72 w 100"/>
              <a:gd name="T83" fmla="*/ 16 h 163"/>
              <a:gd name="T84" fmla="*/ 68 w 100"/>
              <a:gd name="T85" fmla="*/ 16 h 163"/>
              <a:gd name="T86" fmla="*/ 60 w 100"/>
              <a:gd name="T87" fmla="*/ 12 h 163"/>
              <a:gd name="T88" fmla="*/ 52 w 100"/>
              <a:gd name="T89" fmla="*/ 12 h 163"/>
              <a:gd name="T90" fmla="*/ 40 w 100"/>
              <a:gd name="T91" fmla="*/ 16 h 163"/>
              <a:gd name="T92" fmla="*/ 28 w 100"/>
              <a:gd name="T93" fmla="*/ 20 h 163"/>
              <a:gd name="T94" fmla="*/ 16 w 100"/>
              <a:gd name="T95" fmla="*/ 20 h 163"/>
              <a:gd name="T96" fmla="*/ 8 w 100"/>
              <a:gd name="T97" fmla="*/ 20 h 163"/>
              <a:gd name="T98" fmla="*/ 0 w 100"/>
              <a:gd name="T99" fmla="*/ 20 h 163"/>
              <a:gd name="T100" fmla="*/ 0 w 100"/>
              <a:gd name="T101" fmla="*/ 20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0" h="163">
                <a:moveTo>
                  <a:pt x="0" y="20"/>
                </a:moveTo>
                <a:lnTo>
                  <a:pt x="0" y="20"/>
                </a:lnTo>
                <a:lnTo>
                  <a:pt x="4" y="20"/>
                </a:lnTo>
                <a:lnTo>
                  <a:pt x="12" y="16"/>
                </a:lnTo>
                <a:lnTo>
                  <a:pt x="24" y="16"/>
                </a:lnTo>
                <a:lnTo>
                  <a:pt x="36" y="12"/>
                </a:lnTo>
                <a:lnTo>
                  <a:pt x="48" y="8"/>
                </a:lnTo>
                <a:lnTo>
                  <a:pt x="56" y="8"/>
                </a:lnTo>
                <a:lnTo>
                  <a:pt x="60" y="4"/>
                </a:lnTo>
                <a:lnTo>
                  <a:pt x="64" y="4"/>
                </a:lnTo>
                <a:lnTo>
                  <a:pt x="68" y="0"/>
                </a:lnTo>
                <a:lnTo>
                  <a:pt x="72" y="0"/>
                </a:lnTo>
                <a:lnTo>
                  <a:pt x="76" y="0"/>
                </a:lnTo>
                <a:lnTo>
                  <a:pt x="80" y="4"/>
                </a:lnTo>
                <a:lnTo>
                  <a:pt x="88" y="8"/>
                </a:lnTo>
                <a:lnTo>
                  <a:pt x="92" y="8"/>
                </a:lnTo>
                <a:lnTo>
                  <a:pt x="96" y="12"/>
                </a:lnTo>
                <a:lnTo>
                  <a:pt x="100" y="16"/>
                </a:lnTo>
                <a:lnTo>
                  <a:pt x="100" y="16"/>
                </a:lnTo>
                <a:lnTo>
                  <a:pt x="96" y="20"/>
                </a:lnTo>
                <a:lnTo>
                  <a:pt x="92" y="24"/>
                </a:lnTo>
                <a:lnTo>
                  <a:pt x="92" y="24"/>
                </a:lnTo>
                <a:lnTo>
                  <a:pt x="92" y="28"/>
                </a:lnTo>
                <a:lnTo>
                  <a:pt x="88" y="32"/>
                </a:lnTo>
                <a:lnTo>
                  <a:pt x="88" y="36"/>
                </a:lnTo>
                <a:lnTo>
                  <a:pt x="88" y="40"/>
                </a:lnTo>
                <a:lnTo>
                  <a:pt x="88" y="48"/>
                </a:lnTo>
                <a:lnTo>
                  <a:pt x="88" y="56"/>
                </a:lnTo>
                <a:lnTo>
                  <a:pt x="84" y="68"/>
                </a:lnTo>
                <a:lnTo>
                  <a:pt x="84" y="88"/>
                </a:lnTo>
                <a:lnTo>
                  <a:pt x="84" y="112"/>
                </a:lnTo>
                <a:lnTo>
                  <a:pt x="84" y="135"/>
                </a:lnTo>
                <a:lnTo>
                  <a:pt x="84" y="159"/>
                </a:lnTo>
                <a:lnTo>
                  <a:pt x="76" y="163"/>
                </a:lnTo>
                <a:lnTo>
                  <a:pt x="76" y="131"/>
                </a:lnTo>
                <a:lnTo>
                  <a:pt x="76" y="104"/>
                </a:lnTo>
                <a:lnTo>
                  <a:pt x="76" y="80"/>
                </a:lnTo>
                <a:lnTo>
                  <a:pt x="76" y="56"/>
                </a:lnTo>
                <a:lnTo>
                  <a:pt x="76" y="44"/>
                </a:lnTo>
                <a:lnTo>
                  <a:pt x="76" y="32"/>
                </a:lnTo>
                <a:lnTo>
                  <a:pt x="76" y="20"/>
                </a:lnTo>
                <a:lnTo>
                  <a:pt x="72" y="16"/>
                </a:lnTo>
                <a:lnTo>
                  <a:pt x="68" y="16"/>
                </a:lnTo>
                <a:lnTo>
                  <a:pt x="60" y="12"/>
                </a:lnTo>
                <a:lnTo>
                  <a:pt x="52" y="12"/>
                </a:lnTo>
                <a:lnTo>
                  <a:pt x="40" y="16"/>
                </a:lnTo>
                <a:lnTo>
                  <a:pt x="28" y="20"/>
                </a:lnTo>
                <a:lnTo>
                  <a:pt x="16" y="20"/>
                </a:lnTo>
                <a:lnTo>
                  <a:pt x="8" y="20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42">
            <a:extLst>
              <a:ext uri="{FF2B5EF4-FFF2-40B4-BE49-F238E27FC236}">
                <a16:creationId xmlns:a16="http://schemas.microsoft.com/office/drawing/2014/main" xmlns="" id="{6C07CE8E-A0C7-4D9C-AED7-282437D965CC}"/>
              </a:ext>
            </a:extLst>
          </p:cNvPr>
          <p:cNvSpPr>
            <a:spLocks/>
          </p:cNvSpPr>
          <p:nvPr/>
        </p:nvSpPr>
        <p:spPr bwMode="auto">
          <a:xfrm>
            <a:off x="5225961" y="1434908"/>
            <a:ext cx="521421" cy="228310"/>
          </a:xfrm>
          <a:custGeom>
            <a:avLst/>
            <a:gdLst>
              <a:gd name="T0" fmla="*/ 60 w 72"/>
              <a:gd name="T1" fmla="*/ 20 h 28"/>
              <a:gd name="T2" fmla="*/ 56 w 72"/>
              <a:gd name="T3" fmla="*/ 24 h 28"/>
              <a:gd name="T4" fmla="*/ 52 w 72"/>
              <a:gd name="T5" fmla="*/ 24 h 28"/>
              <a:gd name="T6" fmla="*/ 36 w 72"/>
              <a:gd name="T7" fmla="*/ 28 h 28"/>
              <a:gd name="T8" fmla="*/ 32 w 72"/>
              <a:gd name="T9" fmla="*/ 28 h 28"/>
              <a:gd name="T10" fmla="*/ 20 w 72"/>
              <a:gd name="T11" fmla="*/ 28 h 28"/>
              <a:gd name="T12" fmla="*/ 12 w 72"/>
              <a:gd name="T13" fmla="*/ 28 h 28"/>
              <a:gd name="T14" fmla="*/ 0 w 72"/>
              <a:gd name="T15" fmla="*/ 28 h 28"/>
              <a:gd name="T16" fmla="*/ 0 w 72"/>
              <a:gd name="T17" fmla="*/ 8 h 28"/>
              <a:gd name="T18" fmla="*/ 16 w 72"/>
              <a:gd name="T19" fmla="*/ 8 h 28"/>
              <a:gd name="T20" fmla="*/ 32 w 72"/>
              <a:gd name="T21" fmla="*/ 4 h 28"/>
              <a:gd name="T22" fmla="*/ 36 w 72"/>
              <a:gd name="T23" fmla="*/ 4 h 28"/>
              <a:gd name="T24" fmla="*/ 40 w 72"/>
              <a:gd name="T25" fmla="*/ 4 h 28"/>
              <a:gd name="T26" fmla="*/ 48 w 72"/>
              <a:gd name="T27" fmla="*/ 0 h 28"/>
              <a:gd name="T28" fmla="*/ 48 w 72"/>
              <a:gd name="T29" fmla="*/ 0 h 28"/>
              <a:gd name="T30" fmla="*/ 52 w 72"/>
              <a:gd name="T31" fmla="*/ 4 h 28"/>
              <a:gd name="T32" fmla="*/ 60 w 72"/>
              <a:gd name="T33" fmla="*/ 4 h 28"/>
              <a:gd name="T34" fmla="*/ 68 w 72"/>
              <a:gd name="T35" fmla="*/ 8 h 28"/>
              <a:gd name="T36" fmla="*/ 68 w 72"/>
              <a:gd name="T37" fmla="*/ 12 h 28"/>
              <a:gd name="T38" fmla="*/ 72 w 72"/>
              <a:gd name="T39" fmla="*/ 12 h 28"/>
              <a:gd name="T40" fmla="*/ 68 w 72"/>
              <a:gd name="T41" fmla="*/ 16 h 28"/>
              <a:gd name="T42" fmla="*/ 64 w 72"/>
              <a:gd name="T43" fmla="*/ 16 h 28"/>
              <a:gd name="T44" fmla="*/ 60 w 72"/>
              <a:gd name="T45" fmla="*/ 20 h 28"/>
              <a:gd name="T46" fmla="*/ 60 w 72"/>
              <a:gd name="T47" fmla="*/ 2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2" h="28">
                <a:moveTo>
                  <a:pt x="60" y="20"/>
                </a:moveTo>
                <a:lnTo>
                  <a:pt x="56" y="24"/>
                </a:lnTo>
                <a:lnTo>
                  <a:pt x="52" y="24"/>
                </a:lnTo>
                <a:lnTo>
                  <a:pt x="36" y="28"/>
                </a:lnTo>
                <a:lnTo>
                  <a:pt x="32" y="28"/>
                </a:lnTo>
                <a:lnTo>
                  <a:pt x="20" y="28"/>
                </a:lnTo>
                <a:lnTo>
                  <a:pt x="12" y="28"/>
                </a:lnTo>
                <a:lnTo>
                  <a:pt x="0" y="28"/>
                </a:lnTo>
                <a:lnTo>
                  <a:pt x="0" y="8"/>
                </a:lnTo>
                <a:lnTo>
                  <a:pt x="16" y="8"/>
                </a:lnTo>
                <a:lnTo>
                  <a:pt x="32" y="4"/>
                </a:lnTo>
                <a:lnTo>
                  <a:pt x="36" y="4"/>
                </a:lnTo>
                <a:lnTo>
                  <a:pt x="40" y="4"/>
                </a:lnTo>
                <a:lnTo>
                  <a:pt x="48" y="0"/>
                </a:lnTo>
                <a:lnTo>
                  <a:pt x="48" y="0"/>
                </a:lnTo>
                <a:lnTo>
                  <a:pt x="52" y="4"/>
                </a:lnTo>
                <a:lnTo>
                  <a:pt x="60" y="4"/>
                </a:lnTo>
                <a:lnTo>
                  <a:pt x="68" y="8"/>
                </a:lnTo>
                <a:lnTo>
                  <a:pt x="68" y="12"/>
                </a:lnTo>
                <a:lnTo>
                  <a:pt x="72" y="12"/>
                </a:lnTo>
                <a:lnTo>
                  <a:pt x="68" y="16"/>
                </a:lnTo>
                <a:lnTo>
                  <a:pt x="64" y="16"/>
                </a:lnTo>
                <a:lnTo>
                  <a:pt x="60" y="20"/>
                </a:lnTo>
                <a:lnTo>
                  <a:pt x="6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43">
            <a:extLst>
              <a:ext uri="{FF2B5EF4-FFF2-40B4-BE49-F238E27FC236}">
                <a16:creationId xmlns:a16="http://schemas.microsoft.com/office/drawing/2014/main" xmlns="" id="{637E18E1-770F-4595-B007-818BD9B7A909}"/>
              </a:ext>
            </a:extLst>
          </p:cNvPr>
          <p:cNvSpPr>
            <a:spLocks/>
          </p:cNvSpPr>
          <p:nvPr/>
        </p:nvSpPr>
        <p:spPr bwMode="auto">
          <a:xfrm>
            <a:off x="5660478" y="627666"/>
            <a:ext cx="1296312" cy="2462489"/>
          </a:xfrm>
          <a:custGeom>
            <a:avLst/>
            <a:gdLst>
              <a:gd name="T0" fmla="*/ 123 w 179"/>
              <a:gd name="T1" fmla="*/ 95 h 302"/>
              <a:gd name="T2" fmla="*/ 127 w 179"/>
              <a:gd name="T3" fmla="*/ 79 h 302"/>
              <a:gd name="T4" fmla="*/ 131 w 179"/>
              <a:gd name="T5" fmla="*/ 63 h 302"/>
              <a:gd name="T6" fmla="*/ 135 w 179"/>
              <a:gd name="T7" fmla="*/ 51 h 302"/>
              <a:gd name="T8" fmla="*/ 135 w 179"/>
              <a:gd name="T9" fmla="*/ 39 h 302"/>
              <a:gd name="T10" fmla="*/ 135 w 179"/>
              <a:gd name="T11" fmla="*/ 27 h 302"/>
              <a:gd name="T12" fmla="*/ 135 w 179"/>
              <a:gd name="T13" fmla="*/ 24 h 302"/>
              <a:gd name="T14" fmla="*/ 135 w 179"/>
              <a:gd name="T15" fmla="*/ 16 h 302"/>
              <a:gd name="T16" fmla="*/ 135 w 179"/>
              <a:gd name="T17" fmla="*/ 16 h 302"/>
              <a:gd name="T18" fmla="*/ 131 w 179"/>
              <a:gd name="T19" fmla="*/ 12 h 302"/>
              <a:gd name="T20" fmla="*/ 131 w 179"/>
              <a:gd name="T21" fmla="*/ 12 h 302"/>
              <a:gd name="T22" fmla="*/ 131 w 179"/>
              <a:gd name="T23" fmla="*/ 4 h 302"/>
              <a:gd name="T24" fmla="*/ 135 w 179"/>
              <a:gd name="T25" fmla="*/ 0 h 302"/>
              <a:gd name="T26" fmla="*/ 135 w 179"/>
              <a:gd name="T27" fmla="*/ 0 h 302"/>
              <a:gd name="T28" fmla="*/ 139 w 179"/>
              <a:gd name="T29" fmla="*/ 0 h 302"/>
              <a:gd name="T30" fmla="*/ 147 w 179"/>
              <a:gd name="T31" fmla="*/ 0 h 302"/>
              <a:gd name="T32" fmla="*/ 155 w 179"/>
              <a:gd name="T33" fmla="*/ 4 h 302"/>
              <a:gd name="T34" fmla="*/ 167 w 179"/>
              <a:gd name="T35" fmla="*/ 8 h 302"/>
              <a:gd name="T36" fmla="*/ 171 w 179"/>
              <a:gd name="T37" fmla="*/ 12 h 302"/>
              <a:gd name="T38" fmla="*/ 175 w 179"/>
              <a:gd name="T39" fmla="*/ 16 h 302"/>
              <a:gd name="T40" fmla="*/ 175 w 179"/>
              <a:gd name="T41" fmla="*/ 16 h 302"/>
              <a:gd name="T42" fmla="*/ 179 w 179"/>
              <a:gd name="T43" fmla="*/ 20 h 302"/>
              <a:gd name="T44" fmla="*/ 175 w 179"/>
              <a:gd name="T45" fmla="*/ 24 h 302"/>
              <a:gd name="T46" fmla="*/ 175 w 179"/>
              <a:gd name="T47" fmla="*/ 31 h 302"/>
              <a:gd name="T48" fmla="*/ 175 w 179"/>
              <a:gd name="T49" fmla="*/ 35 h 302"/>
              <a:gd name="T50" fmla="*/ 171 w 179"/>
              <a:gd name="T51" fmla="*/ 47 h 302"/>
              <a:gd name="T52" fmla="*/ 167 w 179"/>
              <a:gd name="T53" fmla="*/ 63 h 302"/>
              <a:gd name="T54" fmla="*/ 163 w 179"/>
              <a:gd name="T55" fmla="*/ 79 h 302"/>
              <a:gd name="T56" fmla="*/ 151 w 179"/>
              <a:gd name="T57" fmla="*/ 119 h 302"/>
              <a:gd name="T58" fmla="*/ 139 w 179"/>
              <a:gd name="T59" fmla="*/ 159 h 302"/>
              <a:gd name="T60" fmla="*/ 131 w 179"/>
              <a:gd name="T61" fmla="*/ 178 h 302"/>
              <a:gd name="T62" fmla="*/ 119 w 179"/>
              <a:gd name="T63" fmla="*/ 198 h 302"/>
              <a:gd name="T64" fmla="*/ 107 w 179"/>
              <a:gd name="T65" fmla="*/ 218 h 302"/>
              <a:gd name="T66" fmla="*/ 95 w 179"/>
              <a:gd name="T67" fmla="*/ 234 h 302"/>
              <a:gd name="T68" fmla="*/ 79 w 179"/>
              <a:gd name="T69" fmla="*/ 250 h 302"/>
              <a:gd name="T70" fmla="*/ 64 w 179"/>
              <a:gd name="T71" fmla="*/ 262 h 302"/>
              <a:gd name="T72" fmla="*/ 52 w 179"/>
              <a:gd name="T73" fmla="*/ 274 h 302"/>
              <a:gd name="T74" fmla="*/ 36 w 179"/>
              <a:gd name="T75" fmla="*/ 286 h 302"/>
              <a:gd name="T76" fmla="*/ 20 w 179"/>
              <a:gd name="T77" fmla="*/ 294 h 302"/>
              <a:gd name="T78" fmla="*/ 12 w 179"/>
              <a:gd name="T79" fmla="*/ 298 h 302"/>
              <a:gd name="T80" fmla="*/ 4 w 179"/>
              <a:gd name="T81" fmla="*/ 302 h 302"/>
              <a:gd name="T82" fmla="*/ 0 w 179"/>
              <a:gd name="T83" fmla="*/ 302 h 302"/>
              <a:gd name="T84" fmla="*/ 0 w 179"/>
              <a:gd name="T85" fmla="*/ 298 h 302"/>
              <a:gd name="T86" fmla="*/ 4 w 179"/>
              <a:gd name="T87" fmla="*/ 294 h 302"/>
              <a:gd name="T88" fmla="*/ 8 w 179"/>
              <a:gd name="T89" fmla="*/ 286 h 302"/>
              <a:gd name="T90" fmla="*/ 16 w 179"/>
              <a:gd name="T91" fmla="*/ 278 h 302"/>
              <a:gd name="T92" fmla="*/ 28 w 179"/>
              <a:gd name="T93" fmla="*/ 270 h 302"/>
              <a:gd name="T94" fmla="*/ 40 w 179"/>
              <a:gd name="T95" fmla="*/ 258 h 302"/>
              <a:gd name="T96" fmla="*/ 52 w 179"/>
              <a:gd name="T97" fmla="*/ 246 h 302"/>
              <a:gd name="T98" fmla="*/ 64 w 179"/>
              <a:gd name="T99" fmla="*/ 230 h 302"/>
              <a:gd name="T100" fmla="*/ 75 w 179"/>
              <a:gd name="T101" fmla="*/ 214 h 302"/>
              <a:gd name="T102" fmla="*/ 87 w 179"/>
              <a:gd name="T103" fmla="*/ 198 h 302"/>
              <a:gd name="T104" fmla="*/ 95 w 179"/>
              <a:gd name="T105" fmla="*/ 182 h 302"/>
              <a:gd name="T106" fmla="*/ 103 w 179"/>
              <a:gd name="T107" fmla="*/ 166 h 302"/>
              <a:gd name="T108" fmla="*/ 111 w 179"/>
              <a:gd name="T109" fmla="*/ 131 h 302"/>
              <a:gd name="T110" fmla="*/ 123 w 179"/>
              <a:gd name="T111" fmla="*/ 95 h 302"/>
              <a:gd name="T112" fmla="*/ 123 w 179"/>
              <a:gd name="T113" fmla="*/ 95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9" h="302">
                <a:moveTo>
                  <a:pt x="123" y="95"/>
                </a:moveTo>
                <a:lnTo>
                  <a:pt x="127" y="79"/>
                </a:lnTo>
                <a:lnTo>
                  <a:pt x="131" y="63"/>
                </a:lnTo>
                <a:lnTo>
                  <a:pt x="135" y="51"/>
                </a:lnTo>
                <a:lnTo>
                  <a:pt x="135" y="39"/>
                </a:lnTo>
                <a:lnTo>
                  <a:pt x="135" y="27"/>
                </a:lnTo>
                <a:lnTo>
                  <a:pt x="135" y="24"/>
                </a:lnTo>
                <a:lnTo>
                  <a:pt x="135" y="16"/>
                </a:lnTo>
                <a:lnTo>
                  <a:pt x="135" y="16"/>
                </a:lnTo>
                <a:lnTo>
                  <a:pt x="131" y="12"/>
                </a:lnTo>
                <a:lnTo>
                  <a:pt x="131" y="12"/>
                </a:lnTo>
                <a:lnTo>
                  <a:pt x="131" y="4"/>
                </a:lnTo>
                <a:lnTo>
                  <a:pt x="135" y="0"/>
                </a:lnTo>
                <a:lnTo>
                  <a:pt x="135" y="0"/>
                </a:lnTo>
                <a:lnTo>
                  <a:pt x="139" y="0"/>
                </a:lnTo>
                <a:lnTo>
                  <a:pt x="147" y="0"/>
                </a:lnTo>
                <a:lnTo>
                  <a:pt x="155" y="4"/>
                </a:lnTo>
                <a:lnTo>
                  <a:pt x="167" y="8"/>
                </a:lnTo>
                <a:lnTo>
                  <a:pt x="171" y="12"/>
                </a:lnTo>
                <a:lnTo>
                  <a:pt x="175" y="16"/>
                </a:lnTo>
                <a:lnTo>
                  <a:pt x="175" y="16"/>
                </a:lnTo>
                <a:lnTo>
                  <a:pt x="179" y="20"/>
                </a:lnTo>
                <a:lnTo>
                  <a:pt x="175" y="24"/>
                </a:lnTo>
                <a:lnTo>
                  <a:pt x="175" y="31"/>
                </a:lnTo>
                <a:lnTo>
                  <a:pt x="175" y="35"/>
                </a:lnTo>
                <a:lnTo>
                  <a:pt x="171" y="47"/>
                </a:lnTo>
                <a:lnTo>
                  <a:pt x="167" y="63"/>
                </a:lnTo>
                <a:lnTo>
                  <a:pt x="163" y="79"/>
                </a:lnTo>
                <a:lnTo>
                  <a:pt x="151" y="119"/>
                </a:lnTo>
                <a:lnTo>
                  <a:pt x="139" y="159"/>
                </a:lnTo>
                <a:lnTo>
                  <a:pt x="131" y="178"/>
                </a:lnTo>
                <a:lnTo>
                  <a:pt x="119" y="198"/>
                </a:lnTo>
                <a:lnTo>
                  <a:pt x="107" y="218"/>
                </a:lnTo>
                <a:lnTo>
                  <a:pt x="95" y="234"/>
                </a:lnTo>
                <a:lnTo>
                  <a:pt x="79" y="250"/>
                </a:lnTo>
                <a:lnTo>
                  <a:pt x="64" y="262"/>
                </a:lnTo>
                <a:lnTo>
                  <a:pt x="52" y="274"/>
                </a:lnTo>
                <a:lnTo>
                  <a:pt x="36" y="286"/>
                </a:lnTo>
                <a:lnTo>
                  <a:pt x="20" y="294"/>
                </a:lnTo>
                <a:lnTo>
                  <a:pt x="12" y="298"/>
                </a:lnTo>
                <a:lnTo>
                  <a:pt x="4" y="302"/>
                </a:lnTo>
                <a:lnTo>
                  <a:pt x="0" y="302"/>
                </a:lnTo>
                <a:lnTo>
                  <a:pt x="0" y="298"/>
                </a:lnTo>
                <a:lnTo>
                  <a:pt x="4" y="294"/>
                </a:lnTo>
                <a:lnTo>
                  <a:pt x="8" y="286"/>
                </a:lnTo>
                <a:lnTo>
                  <a:pt x="16" y="278"/>
                </a:lnTo>
                <a:lnTo>
                  <a:pt x="28" y="270"/>
                </a:lnTo>
                <a:lnTo>
                  <a:pt x="40" y="258"/>
                </a:lnTo>
                <a:lnTo>
                  <a:pt x="52" y="246"/>
                </a:lnTo>
                <a:lnTo>
                  <a:pt x="64" y="230"/>
                </a:lnTo>
                <a:lnTo>
                  <a:pt x="75" y="214"/>
                </a:lnTo>
                <a:lnTo>
                  <a:pt x="87" y="198"/>
                </a:lnTo>
                <a:lnTo>
                  <a:pt x="95" y="182"/>
                </a:lnTo>
                <a:lnTo>
                  <a:pt x="103" y="166"/>
                </a:lnTo>
                <a:lnTo>
                  <a:pt x="111" y="131"/>
                </a:lnTo>
                <a:lnTo>
                  <a:pt x="123" y="95"/>
                </a:lnTo>
                <a:lnTo>
                  <a:pt x="123" y="9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44">
            <a:extLst>
              <a:ext uri="{FF2B5EF4-FFF2-40B4-BE49-F238E27FC236}">
                <a16:creationId xmlns:a16="http://schemas.microsoft.com/office/drawing/2014/main" xmlns="" id="{A1BF9040-6B3F-4BCD-9498-960CEF7AD4C5}"/>
              </a:ext>
            </a:extLst>
          </p:cNvPr>
          <p:cNvSpPr>
            <a:spLocks/>
          </p:cNvSpPr>
          <p:nvPr/>
        </p:nvSpPr>
        <p:spPr bwMode="auto">
          <a:xfrm>
            <a:off x="6037059" y="1337062"/>
            <a:ext cx="1347002" cy="1687868"/>
          </a:xfrm>
          <a:custGeom>
            <a:avLst/>
            <a:gdLst>
              <a:gd name="T0" fmla="*/ 119 w 186"/>
              <a:gd name="T1" fmla="*/ 8 h 207"/>
              <a:gd name="T2" fmla="*/ 135 w 186"/>
              <a:gd name="T3" fmla="*/ 4 h 207"/>
              <a:gd name="T4" fmla="*/ 147 w 186"/>
              <a:gd name="T5" fmla="*/ 0 h 207"/>
              <a:gd name="T6" fmla="*/ 155 w 186"/>
              <a:gd name="T7" fmla="*/ 0 h 207"/>
              <a:gd name="T8" fmla="*/ 162 w 186"/>
              <a:gd name="T9" fmla="*/ 4 h 207"/>
              <a:gd name="T10" fmla="*/ 178 w 186"/>
              <a:gd name="T11" fmla="*/ 16 h 207"/>
              <a:gd name="T12" fmla="*/ 186 w 186"/>
              <a:gd name="T13" fmla="*/ 24 h 207"/>
              <a:gd name="T14" fmla="*/ 186 w 186"/>
              <a:gd name="T15" fmla="*/ 32 h 207"/>
              <a:gd name="T16" fmla="*/ 178 w 186"/>
              <a:gd name="T17" fmla="*/ 36 h 207"/>
              <a:gd name="T18" fmla="*/ 174 w 186"/>
              <a:gd name="T19" fmla="*/ 48 h 207"/>
              <a:gd name="T20" fmla="*/ 170 w 186"/>
              <a:gd name="T21" fmla="*/ 76 h 207"/>
              <a:gd name="T22" fmla="*/ 166 w 186"/>
              <a:gd name="T23" fmla="*/ 95 h 207"/>
              <a:gd name="T24" fmla="*/ 162 w 186"/>
              <a:gd name="T25" fmla="*/ 123 h 207"/>
              <a:gd name="T26" fmla="*/ 155 w 186"/>
              <a:gd name="T27" fmla="*/ 151 h 207"/>
              <a:gd name="T28" fmla="*/ 143 w 186"/>
              <a:gd name="T29" fmla="*/ 179 h 207"/>
              <a:gd name="T30" fmla="*/ 131 w 186"/>
              <a:gd name="T31" fmla="*/ 195 h 207"/>
              <a:gd name="T32" fmla="*/ 119 w 186"/>
              <a:gd name="T33" fmla="*/ 207 h 207"/>
              <a:gd name="T34" fmla="*/ 107 w 186"/>
              <a:gd name="T35" fmla="*/ 207 h 207"/>
              <a:gd name="T36" fmla="*/ 99 w 186"/>
              <a:gd name="T37" fmla="*/ 203 h 207"/>
              <a:gd name="T38" fmla="*/ 99 w 186"/>
              <a:gd name="T39" fmla="*/ 195 h 207"/>
              <a:gd name="T40" fmla="*/ 95 w 186"/>
              <a:gd name="T41" fmla="*/ 183 h 207"/>
              <a:gd name="T42" fmla="*/ 79 w 186"/>
              <a:gd name="T43" fmla="*/ 171 h 207"/>
              <a:gd name="T44" fmla="*/ 63 w 186"/>
              <a:gd name="T45" fmla="*/ 159 h 207"/>
              <a:gd name="T46" fmla="*/ 59 w 186"/>
              <a:gd name="T47" fmla="*/ 151 h 207"/>
              <a:gd name="T48" fmla="*/ 67 w 186"/>
              <a:gd name="T49" fmla="*/ 147 h 207"/>
              <a:gd name="T50" fmla="*/ 83 w 186"/>
              <a:gd name="T51" fmla="*/ 151 h 207"/>
              <a:gd name="T52" fmla="*/ 103 w 186"/>
              <a:gd name="T53" fmla="*/ 155 h 207"/>
              <a:gd name="T54" fmla="*/ 115 w 186"/>
              <a:gd name="T55" fmla="*/ 155 h 207"/>
              <a:gd name="T56" fmla="*/ 115 w 186"/>
              <a:gd name="T57" fmla="*/ 151 h 207"/>
              <a:gd name="T58" fmla="*/ 119 w 186"/>
              <a:gd name="T59" fmla="*/ 143 h 207"/>
              <a:gd name="T60" fmla="*/ 123 w 186"/>
              <a:gd name="T61" fmla="*/ 131 h 207"/>
              <a:gd name="T62" fmla="*/ 127 w 186"/>
              <a:gd name="T63" fmla="*/ 111 h 207"/>
              <a:gd name="T64" fmla="*/ 135 w 186"/>
              <a:gd name="T65" fmla="*/ 76 h 207"/>
              <a:gd name="T66" fmla="*/ 139 w 186"/>
              <a:gd name="T67" fmla="*/ 52 h 207"/>
              <a:gd name="T68" fmla="*/ 139 w 186"/>
              <a:gd name="T69" fmla="*/ 36 h 207"/>
              <a:gd name="T70" fmla="*/ 135 w 186"/>
              <a:gd name="T71" fmla="*/ 32 h 207"/>
              <a:gd name="T72" fmla="*/ 131 w 186"/>
              <a:gd name="T73" fmla="*/ 28 h 207"/>
              <a:gd name="T74" fmla="*/ 123 w 186"/>
              <a:gd name="T75" fmla="*/ 28 h 207"/>
              <a:gd name="T76" fmla="*/ 103 w 186"/>
              <a:gd name="T77" fmla="*/ 32 h 207"/>
              <a:gd name="T78" fmla="*/ 75 w 186"/>
              <a:gd name="T79" fmla="*/ 36 h 207"/>
              <a:gd name="T80" fmla="*/ 47 w 186"/>
              <a:gd name="T81" fmla="*/ 44 h 207"/>
              <a:gd name="T82" fmla="*/ 31 w 186"/>
              <a:gd name="T83" fmla="*/ 44 h 207"/>
              <a:gd name="T84" fmla="*/ 19 w 186"/>
              <a:gd name="T85" fmla="*/ 44 h 207"/>
              <a:gd name="T86" fmla="*/ 8 w 186"/>
              <a:gd name="T87" fmla="*/ 36 h 207"/>
              <a:gd name="T88" fmla="*/ 4 w 186"/>
              <a:gd name="T89" fmla="*/ 32 h 207"/>
              <a:gd name="T90" fmla="*/ 4 w 186"/>
              <a:gd name="T91" fmla="*/ 28 h 207"/>
              <a:gd name="T92" fmla="*/ 12 w 186"/>
              <a:gd name="T93" fmla="*/ 24 h 207"/>
              <a:gd name="T94" fmla="*/ 35 w 186"/>
              <a:gd name="T95" fmla="*/ 20 h 207"/>
              <a:gd name="T96" fmla="*/ 55 w 186"/>
              <a:gd name="T97" fmla="*/ 16 h 207"/>
              <a:gd name="T98" fmla="*/ 107 w 186"/>
              <a:gd name="T99" fmla="*/ 8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86" h="207">
                <a:moveTo>
                  <a:pt x="107" y="8"/>
                </a:moveTo>
                <a:lnTo>
                  <a:pt x="119" y="8"/>
                </a:lnTo>
                <a:lnTo>
                  <a:pt x="131" y="4"/>
                </a:lnTo>
                <a:lnTo>
                  <a:pt x="135" y="4"/>
                </a:lnTo>
                <a:lnTo>
                  <a:pt x="139" y="0"/>
                </a:lnTo>
                <a:lnTo>
                  <a:pt x="147" y="0"/>
                </a:lnTo>
                <a:lnTo>
                  <a:pt x="151" y="0"/>
                </a:lnTo>
                <a:lnTo>
                  <a:pt x="155" y="0"/>
                </a:lnTo>
                <a:lnTo>
                  <a:pt x="159" y="0"/>
                </a:lnTo>
                <a:lnTo>
                  <a:pt x="162" y="4"/>
                </a:lnTo>
                <a:lnTo>
                  <a:pt x="174" y="12"/>
                </a:lnTo>
                <a:lnTo>
                  <a:pt x="178" y="16"/>
                </a:lnTo>
                <a:lnTo>
                  <a:pt x="182" y="20"/>
                </a:lnTo>
                <a:lnTo>
                  <a:pt x="186" y="24"/>
                </a:lnTo>
                <a:lnTo>
                  <a:pt x="186" y="24"/>
                </a:lnTo>
                <a:lnTo>
                  <a:pt x="186" y="32"/>
                </a:lnTo>
                <a:lnTo>
                  <a:pt x="182" y="36"/>
                </a:lnTo>
                <a:lnTo>
                  <a:pt x="178" y="36"/>
                </a:lnTo>
                <a:lnTo>
                  <a:pt x="178" y="40"/>
                </a:lnTo>
                <a:lnTo>
                  <a:pt x="174" y="48"/>
                </a:lnTo>
                <a:lnTo>
                  <a:pt x="174" y="56"/>
                </a:lnTo>
                <a:lnTo>
                  <a:pt x="170" y="76"/>
                </a:lnTo>
                <a:lnTo>
                  <a:pt x="170" y="83"/>
                </a:lnTo>
                <a:lnTo>
                  <a:pt x="166" y="95"/>
                </a:lnTo>
                <a:lnTo>
                  <a:pt x="166" y="107"/>
                </a:lnTo>
                <a:lnTo>
                  <a:pt x="162" y="123"/>
                </a:lnTo>
                <a:lnTo>
                  <a:pt x="159" y="135"/>
                </a:lnTo>
                <a:lnTo>
                  <a:pt x="155" y="151"/>
                </a:lnTo>
                <a:lnTo>
                  <a:pt x="147" y="167"/>
                </a:lnTo>
                <a:lnTo>
                  <a:pt x="143" y="179"/>
                </a:lnTo>
                <a:lnTo>
                  <a:pt x="139" y="187"/>
                </a:lnTo>
                <a:lnTo>
                  <a:pt x="131" y="195"/>
                </a:lnTo>
                <a:lnTo>
                  <a:pt x="127" y="203"/>
                </a:lnTo>
                <a:lnTo>
                  <a:pt x="119" y="207"/>
                </a:lnTo>
                <a:lnTo>
                  <a:pt x="115" y="207"/>
                </a:lnTo>
                <a:lnTo>
                  <a:pt x="107" y="207"/>
                </a:lnTo>
                <a:lnTo>
                  <a:pt x="103" y="207"/>
                </a:lnTo>
                <a:lnTo>
                  <a:pt x="99" y="203"/>
                </a:lnTo>
                <a:lnTo>
                  <a:pt x="99" y="199"/>
                </a:lnTo>
                <a:lnTo>
                  <a:pt x="99" y="195"/>
                </a:lnTo>
                <a:lnTo>
                  <a:pt x="95" y="187"/>
                </a:lnTo>
                <a:lnTo>
                  <a:pt x="95" y="183"/>
                </a:lnTo>
                <a:lnTo>
                  <a:pt x="87" y="175"/>
                </a:lnTo>
                <a:lnTo>
                  <a:pt x="79" y="171"/>
                </a:lnTo>
                <a:lnTo>
                  <a:pt x="71" y="167"/>
                </a:lnTo>
                <a:lnTo>
                  <a:pt x="63" y="159"/>
                </a:lnTo>
                <a:lnTo>
                  <a:pt x="59" y="155"/>
                </a:lnTo>
                <a:lnTo>
                  <a:pt x="59" y="151"/>
                </a:lnTo>
                <a:lnTo>
                  <a:pt x="63" y="151"/>
                </a:lnTo>
                <a:lnTo>
                  <a:pt x="67" y="147"/>
                </a:lnTo>
                <a:lnTo>
                  <a:pt x="75" y="151"/>
                </a:lnTo>
                <a:lnTo>
                  <a:pt x="83" y="151"/>
                </a:lnTo>
                <a:lnTo>
                  <a:pt x="95" y="155"/>
                </a:lnTo>
                <a:lnTo>
                  <a:pt x="103" y="155"/>
                </a:lnTo>
                <a:lnTo>
                  <a:pt x="111" y="155"/>
                </a:lnTo>
                <a:lnTo>
                  <a:pt x="115" y="155"/>
                </a:lnTo>
                <a:lnTo>
                  <a:pt x="115" y="155"/>
                </a:lnTo>
                <a:lnTo>
                  <a:pt x="115" y="151"/>
                </a:lnTo>
                <a:lnTo>
                  <a:pt x="115" y="147"/>
                </a:lnTo>
                <a:lnTo>
                  <a:pt x="119" y="143"/>
                </a:lnTo>
                <a:lnTo>
                  <a:pt x="119" y="139"/>
                </a:lnTo>
                <a:lnTo>
                  <a:pt x="123" y="131"/>
                </a:lnTo>
                <a:lnTo>
                  <a:pt x="127" y="119"/>
                </a:lnTo>
                <a:lnTo>
                  <a:pt x="127" y="111"/>
                </a:lnTo>
                <a:lnTo>
                  <a:pt x="131" y="91"/>
                </a:lnTo>
                <a:lnTo>
                  <a:pt x="135" y="76"/>
                </a:lnTo>
                <a:lnTo>
                  <a:pt x="139" y="60"/>
                </a:lnTo>
                <a:lnTo>
                  <a:pt x="139" y="52"/>
                </a:lnTo>
                <a:lnTo>
                  <a:pt x="139" y="44"/>
                </a:lnTo>
                <a:lnTo>
                  <a:pt x="139" y="36"/>
                </a:lnTo>
                <a:lnTo>
                  <a:pt x="139" y="32"/>
                </a:lnTo>
                <a:lnTo>
                  <a:pt x="135" y="32"/>
                </a:lnTo>
                <a:lnTo>
                  <a:pt x="135" y="32"/>
                </a:lnTo>
                <a:lnTo>
                  <a:pt x="131" y="28"/>
                </a:lnTo>
                <a:lnTo>
                  <a:pt x="127" y="28"/>
                </a:lnTo>
                <a:lnTo>
                  <a:pt x="123" y="28"/>
                </a:lnTo>
                <a:lnTo>
                  <a:pt x="115" y="28"/>
                </a:lnTo>
                <a:lnTo>
                  <a:pt x="103" y="32"/>
                </a:lnTo>
                <a:lnTo>
                  <a:pt x="91" y="32"/>
                </a:lnTo>
                <a:lnTo>
                  <a:pt x="75" y="36"/>
                </a:lnTo>
                <a:lnTo>
                  <a:pt x="59" y="40"/>
                </a:lnTo>
                <a:lnTo>
                  <a:pt x="47" y="44"/>
                </a:lnTo>
                <a:lnTo>
                  <a:pt x="39" y="48"/>
                </a:lnTo>
                <a:lnTo>
                  <a:pt x="31" y="44"/>
                </a:lnTo>
                <a:lnTo>
                  <a:pt x="23" y="44"/>
                </a:lnTo>
                <a:lnTo>
                  <a:pt x="19" y="44"/>
                </a:lnTo>
                <a:lnTo>
                  <a:pt x="15" y="40"/>
                </a:lnTo>
                <a:lnTo>
                  <a:pt x="8" y="36"/>
                </a:lnTo>
                <a:lnTo>
                  <a:pt x="4" y="36"/>
                </a:lnTo>
                <a:lnTo>
                  <a:pt x="4" y="32"/>
                </a:lnTo>
                <a:lnTo>
                  <a:pt x="0" y="28"/>
                </a:lnTo>
                <a:lnTo>
                  <a:pt x="4" y="28"/>
                </a:lnTo>
                <a:lnTo>
                  <a:pt x="4" y="24"/>
                </a:lnTo>
                <a:lnTo>
                  <a:pt x="12" y="24"/>
                </a:lnTo>
                <a:lnTo>
                  <a:pt x="19" y="24"/>
                </a:lnTo>
                <a:lnTo>
                  <a:pt x="35" y="20"/>
                </a:lnTo>
                <a:lnTo>
                  <a:pt x="47" y="20"/>
                </a:lnTo>
                <a:lnTo>
                  <a:pt x="55" y="16"/>
                </a:lnTo>
                <a:lnTo>
                  <a:pt x="79" y="12"/>
                </a:lnTo>
                <a:lnTo>
                  <a:pt x="107" y="8"/>
                </a:lnTo>
                <a:lnTo>
                  <a:pt x="107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45">
            <a:extLst>
              <a:ext uri="{FF2B5EF4-FFF2-40B4-BE49-F238E27FC236}">
                <a16:creationId xmlns:a16="http://schemas.microsoft.com/office/drawing/2014/main" xmlns="" id="{D8D76937-A253-403A-AB6F-CD472DC711CE}"/>
              </a:ext>
            </a:extLst>
          </p:cNvPr>
          <p:cNvSpPr>
            <a:spLocks/>
          </p:cNvSpPr>
          <p:nvPr/>
        </p:nvSpPr>
        <p:spPr bwMode="auto">
          <a:xfrm>
            <a:off x="5225961" y="1858913"/>
            <a:ext cx="492453" cy="187544"/>
          </a:xfrm>
          <a:custGeom>
            <a:avLst/>
            <a:gdLst>
              <a:gd name="T0" fmla="*/ 0 w 68"/>
              <a:gd name="T1" fmla="*/ 4 h 23"/>
              <a:gd name="T2" fmla="*/ 12 w 68"/>
              <a:gd name="T3" fmla="*/ 4 h 23"/>
              <a:gd name="T4" fmla="*/ 20 w 68"/>
              <a:gd name="T5" fmla="*/ 4 h 23"/>
              <a:gd name="T6" fmla="*/ 24 w 68"/>
              <a:gd name="T7" fmla="*/ 4 h 23"/>
              <a:gd name="T8" fmla="*/ 28 w 68"/>
              <a:gd name="T9" fmla="*/ 0 h 23"/>
              <a:gd name="T10" fmla="*/ 32 w 68"/>
              <a:gd name="T11" fmla="*/ 0 h 23"/>
              <a:gd name="T12" fmla="*/ 36 w 68"/>
              <a:gd name="T13" fmla="*/ 0 h 23"/>
              <a:gd name="T14" fmla="*/ 44 w 68"/>
              <a:gd name="T15" fmla="*/ 0 h 23"/>
              <a:gd name="T16" fmla="*/ 52 w 68"/>
              <a:gd name="T17" fmla="*/ 0 h 23"/>
              <a:gd name="T18" fmla="*/ 60 w 68"/>
              <a:gd name="T19" fmla="*/ 0 h 23"/>
              <a:gd name="T20" fmla="*/ 64 w 68"/>
              <a:gd name="T21" fmla="*/ 0 h 23"/>
              <a:gd name="T22" fmla="*/ 68 w 68"/>
              <a:gd name="T23" fmla="*/ 4 h 23"/>
              <a:gd name="T24" fmla="*/ 68 w 68"/>
              <a:gd name="T25" fmla="*/ 8 h 23"/>
              <a:gd name="T26" fmla="*/ 68 w 68"/>
              <a:gd name="T27" fmla="*/ 12 h 23"/>
              <a:gd name="T28" fmla="*/ 64 w 68"/>
              <a:gd name="T29" fmla="*/ 15 h 23"/>
              <a:gd name="T30" fmla="*/ 56 w 68"/>
              <a:gd name="T31" fmla="*/ 15 h 23"/>
              <a:gd name="T32" fmla="*/ 48 w 68"/>
              <a:gd name="T33" fmla="*/ 19 h 23"/>
              <a:gd name="T34" fmla="*/ 36 w 68"/>
              <a:gd name="T35" fmla="*/ 23 h 23"/>
              <a:gd name="T36" fmla="*/ 28 w 68"/>
              <a:gd name="T37" fmla="*/ 23 h 23"/>
              <a:gd name="T38" fmla="*/ 16 w 68"/>
              <a:gd name="T39" fmla="*/ 23 h 23"/>
              <a:gd name="T40" fmla="*/ 0 w 68"/>
              <a:gd name="T41" fmla="*/ 23 h 23"/>
              <a:gd name="T42" fmla="*/ 0 w 68"/>
              <a:gd name="T43" fmla="*/ 4 h 23"/>
              <a:gd name="T44" fmla="*/ 0 w 68"/>
              <a:gd name="T45" fmla="*/ 4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8" h="23">
                <a:moveTo>
                  <a:pt x="0" y="4"/>
                </a:moveTo>
                <a:lnTo>
                  <a:pt x="12" y="4"/>
                </a:lnTo>
                <a:lnTo>
                  <a:pt x="20" y="4"/>
                </a:lnTo>
                <a:lnTo>
                  <a:pt x="24" y="4"/>
                </a:lnTo>
                <a:lnTo>
                  <a:pt x="28" y="0"/>
                </a:lnTo>
                <a:lnTo>
                  <a:pt x="32" y="0"/>
                </a:lnTo>
                <a:lnTo>
                  <a:pt x="36" y="0"/>
                </a:lnTo>
                <a:lnTo>
                  <a:pt x="44" y="0"/>
                </a:lnTo>
                <a:lnTo>
                  <a:pt x="52" y="0"/>
                </a:lnTo>
                <a:lnTo>
                  <a:pt x="60" y="0"/>
                </a:lnTo>
                <a:lnTo>
                  <a:pt x="64" y="0"/>
                </a:lnTo>
                <a:lnTo>
                  <a:pt x="68" y="4"/>
                </a:lnTo>
                <a:lnTo>
                  <a:pt x="68" y="8"/>
                </a:lnTo>
                <a:lnTo>
                  <a:pt x="68" y="12"/>
                </a:lnTo>
                <a:lnTo>
                  <a:pt x="64" y="15"/>
                </a:lnTo>
                <a:lnTo>
                  <a:pt x="56" y="15"/>
                </a:lnTo>
                <a:lnTo>
                  <a:pt x="48" y="19"/>
                </a:lnTo>
                <a:lnTo>
                  <a:pt x="36" y="23"/>
                </a:lnTo>
                <a:lnTo>
                  <a:pt x="28" y="23"/>
                </a:lnTo>
                <a:lnTo>
                  <a:pt x="16" y="23"/>
                </a:lnTo>
                <a:lnTo>
                  <a:pt x="0" y="23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46">
            <a:extLst>
              <a:ext uri="{FF2B5EF4-FFF2-40B4-BE49-F238E27FC236}">
                <a16:creationId xmlns:a16="http://schemas.microsoft.com/office/drawing/2014/main" xmlns="" id="{FC0829F7-92A5-4692-9332-3D6DB732E7C9}"/>
              </a:ext>
            </a:extLst>
          </p:cNvPr>
          <p:cNvSpPr>
            <a:spLocks/>
          </p:cNvSpPr>
          <p:nvPr/>
        </p:nvSpPr>
        <p:spPr bwMode="auto">
          <a:xfrm>
            <a:off x="4740749" y="2176915"/>
            <a:ext cx="1491842" cy="619699"/>
          </a:xfrm>
          <a:custGeom>
            <a:avLst/>
            <a:gdLst>
              <a:gd name="T0" fmla="*/ 119 w 206"/>
              <a:gd name="T1" fmla="*/ 44 h 76"/>
              <a:gd name="T2" fmla="*/ 99 w 206"/>
              <a:gd name="T3" fmla="*/ 52 h 76"/>
              <a:gd name="T4" fmla="*/ 83 w 206"/>
              <a:gd name="T5" fmla="*/ 56 h 76"/>
              <a:gd name="T6" fmla="*/ 67 w 206"/>
              <a:gd name="T7" fmla="*/ 64 h 76"/>
              <a:gd name="T8" fmla="*/ 55 w 206"/>
              <a:gd name="T9" fmla="*/ 68 h 76"/>
              <a:gd name="T10" fmla="*/ 44 w 206"/>
              <a:gd name="T11" fmla="*/ 72 h 76"/>
              <a:gd name="T12" fmla="*/ 36 w 206"/>
              <a:gd name="T13" fmla="*/ 72 h 76"/>
              <a:gd name="T14" fmla="*/ 32 w 206"/>
              <a:gd name="T15" fmla="*/ 76 h 76"/>
              <a:gd name="T16" fmla="*/ 28 w 206"/>
              <a:gd name="T17" fmla="*/ 76 h 76"/>
              <a:gd name="T18" fmla="*/ 24 w 206"/>
              <a:gd name="T19" fmla="*/ 76 h 76"/>
              <a:gd name="T20" fmla="*/ 20 w 206"/>
              <a:gd name="T21" fmla="*/ 72 h 76"/>
              <a:gd name="T22" fmla="*/ 16 w 206"/>
              <a:gd name="T23" fmla="*/ 68 h 76"/>
              <a:gd name="T24" fmla="*/ 12 w 206"/>
              <a:gd name="T25" fmla="*/ 64 h 76"/>
              <a:gd name="T26" fmla="*/ 4 w 206"/>
              <a:gd name="T27" fmla="*/ 56 h 76"/>
              <a:gd name="T28" fmla="*/ 0 w 206"/>
              <a:gd name="T29" fmla="*/ 52 h 76"/>
              <a:gd name="T30" fmla="*/ 0 w 206"/>
              <a:gd name="T31" fmla="*/ 48 h 76"/>
              <a:gd name="T32" fmla="*/ 0 w 206"/>
              <a:gd name="T33" fmla="*/ 44 h 76"/>
              <a:gd name="T34" fmla="*/ 4 w 206"/>
              <a:gd name="T35" fmla="*/ 40 h 76"/>
              <a:gd name="T36" fmla="*/ 8 w 206"/>
              <a:gd name="T37" fmla="*/ 40 h 76"/>
              <a:gd name="T38" fmla="*/ 12 w 206"/>
              <a:gd name="T39" fmla="*/ 40 h 76"/>
              <a:gd name="T40" fmla="*/ 16 w 206"/>
              <a:gd name="T41" fmla="*/ 40 h 76"/>
              <a:gd name="T42" fmla="*/ 24 w 206"/>
              <a:gd name="T43" fmla="*/ 40 h 76"/>
              <a:gd name="T44" fmla="*/ 24 w 206"/>
              <a:gd name="T45" fmla="*/ 44 h 76"/>
              <a:gd name="T46" fmla="*/ 28 w 206"/>
              <a:gd name="T47" fmla="*/ 44 h 76"/>
              <a:gd name="T48" fmla="*/ 28 w 206"/>
              <a:gd name="T49" fmla="*/ 44 h 76"/>
              <a:gd name="T50" fmla="*/ 32 w 206"/>
              <a:gd name="T51" fmla="*/ 40 h 76"/>
              <a:gd name="T52" fmla="*/ 40 w 206"/>
              <a:gd name="T53" fmla="*/ 40 h 76"/>
              <a:gd name="T54" fmla="*/ 51 w 206"/>
              <a:gd name="T55" fmla="*/ 36 h 76"/>
              <a:gd name="T56" fmla="*/ 63 w 206"/>
              <a:gd name="T57" fmla="*/ 32 h 76"/>
              <a:gd name="T58" fmla="*/ 79 w 206"/>
              <a:gd name="T59" fmla="*/ 28 h 76"/>
              <a:gd name="T60" fmla="*/ 95 w 206"/>
              <a:gd name="T61" fmla="*/ 24 h 76"/>
              <a:gd name="T62" fmla="*/ 115 w 206"/>
              <a:gd name="T63" fmla="*/ 16 h 76"/>
              <a:gd name="T64" fmla="*/ 139 w 206"/>
              <a:gd name="T65" fmla="*/ 12 h 76"/>
              <a:gd name="T66" fmla="*/ 155 w 206"/>
              <a:gd name="T67" fmla="*/ 8 h 76"/>
              <a:gd name="T68" fmla="*/ 171 w 206"/>
              <a:gd name="T69" fmla="*/ 4 h 76"/>
              <a:gd name="T70" fmla="*/ 183 w 206"/>
              <a:gd name="T71" fmla="*/ 0 h 76"/>
              <a:gd name="T72" fmla="*/ 191 w 206"/>
              <a:gd name="T73" fmla="*/ 0 h 76"/>
              <a:gd name="T74" fmla="*/ 198 w 206"/>
              <a:gd name="T75" fmla="*/ 0 h 76"/>
              <a:gd name="T76" fmla="*/ 202 w 206"/>
              <a:gd name="T77" fmla="*/ 0 h 76"/>
              <a:gd name="T78" fmla="*/ 206 w 206"/>
              <a:gd name="T79" fmla="*/ 0 h 76"/>
              <a:gd name="T80" fmla="*/ 202 w 206"/>
              <a:gd name="T81" fmla="*/ 4 h 76"/>
              <a:gd name="T82" fmla="*/ 198 w 206"/>
              <a:gd name="T83" fmla="*/ 8 h 76"/>
              <a:gd name="T84" fmla="*/ 194 w 206"/>
              <a:gd name="T85" fmla="*/ 12 h 76"/>
              <a:gd name="T86" fmla="*/ 183 w 206"/>
              <a:gd name="T87" fmla="*/ 16 h 76"/>
              <a:gd name="T88" fmla="*/ 171 w 206"/>
              <a:gd name="T89" fmla="*/ 20 h 76"/>
              <a:gd name="T90" fmla="*/ 159 w 206"/>
              <a:gd name="T91" fmla="*/ 28 h 76"/>
              <a:gd name="T92" fmla="*/ 139 w 206"/>
              <a:gd name="T93" fmla="*/ 36 h 76"/>
              <a:gd name="T94" fmla="*/ 119 w 206"/>
              <a:gd name="T95" fmla="*/ 44 h 76"/>
              <a:gd name="T96" fmla="*/ 119 w 206"/>
              <a:gd name="T97" fmla="*/ 4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06" h="76">
                <a:moveTo>
                  <a:pt x="119" y="44"/>
                </a:moveTo>
                <a:lnTo>
                  <a:pt x="99" y="52"/>
                </a:lnTo>
                <a:lnTo>
                  <a:pt x="83" y="56"/>
                </a:lnTo>
                <a:lnTo>
                  <a:pt x="67" y="64"/>
                </a:lnTo>
                <a:lnTo>
                  <a:pt x="55" y="68"/>
                </a:lnTo>
                <a:lnTo>
                  <a:pt x="44" y="72"/>
                </a:lnTo>
                <a:lnTo>
                  <a:pt x="36" y="72"/>
                </a:lnTo>
                <a:lnTo>
                  <a:pt x="32" y="76"/>
                </a:lnTo>
                <a:lnTo>
                  <a:pt x="28" y="76"/>
                </a:lnTo>
                <a:lnTo>
                  <a:pt x="24" y="76"/>
                </a:lnTo>
                <a:lnTo>
                  <a:pt x="20" y="72"/>
                </a:lnTo>
                <a:lnTo>
                  <a:pt x="16" y="68"/>
                </a:lnTo>
                <a:lnTo>
                  <a:pt x="12" y="64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0" y="44"/>
                </a:lnTo>
                <a:lnTo>
                  <a:pt x="4" y="40"/>
                </a:lnTo>
                <a:lnTo>
                  <a:pt x="8" y="40"/>
                </a:lnTo>
                <a:lnTo>
                  <a:pt x="12" y="40"/>
                </a:lnTo>
                <a:lnTo>
                  <a:pt x="16" y="40"/>
                </a:lnTo>
                <a:lnTo>
                  <a:pt x="24" y="40"/>
                </a:lnTo>
                <a:lnTo>
                  <a:pt x="24" y="44"/>
                </a:lnTo>
                <a:lnTo>
                  <a:pt x="28" y="44"/>
                </a:lnTo>
                <a:lnTo>
                  <a:pt x="28" y="44"/>
                </a:lnTo>
                <a:lnTo>
                  <a:pt x="32" y="40"/>
                </a:lnTo>
                <a:lnTo>
                  <a:pt x="40" y="40"/>
                </a:lnTo>
                <a:lnTo>
                  <a:pt x="51" y="36"/>
                </a:lnTo>
                <a:lnTo>
                  <a:pt x="63" y="32"/>
                </a:lnTo>
                <a:lnTo>
                  <a:pt x="79" y="28"/>
                </a:lnTo>
                <a:lnTo>
                  <a:pt x="95" y="24"/>
                </a:lnTo>
                <a:lnTo>
                  <a:pt x="115" y="16"/>
                </a:lnTo>
                <a:lnTo>
                  <a:pt x="139" y="12"/>
                </a:lnTo>
                <a:lnTo>
                  <a:pt x="155" y="8"/>
                </a:lnTo>
                <a:lnTo>
                  <a:pt x="171" y="4"/>
                </a:lnTo>
                <a:lnTo>
                  <a:pt x="183" y="0"/>
                </a:lnTo>
                <a:lnTo>
                  <a:pt x="191" y="0"/>
                </a:lnTo>
                <a:lnTo>
                  <a:pt x="198" y="0"/>
                </a:lnTo>
                <a:lnTo>
                  <a:pt x="202" y="0"/>
                </a:lnTo>
                <a:lnTo>
                  <a:pt x="206" y="0"/>
                </a:lnTo>
                <a:lnTo>
                  <a:pt x="202" y="4"/>
                </a:lnTo>
                <a:lnTo>
                  <a:pt x="198" y="8"/>
                </a:lnTo>
                <a:lnTo>
                  <a:pt x="194" y="12"/>
                </a:lnTo>
                <a:lnTo>
                  <a:pt x="183" y="16"/>
                </a:lnTo>
                <a:lnTo>
                  <a:pt x="171" y="20"/>
                </a:lnTo>
                <a:lnTo>
                  <a:pt x="159" y="28"/>
                </a:lnTo>
                <a:lnTo>
                  <a:pt x="139" y="36"/>
                </a:lnTo>
                <a:lnTo>
                  <a:pt x="119" y="44"/>
                </a:lnTo>
                <a:lnTo>
                  <a:pt x="119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48">
            <a:extLst>
              <a:ext uri="{FF2B5EF4-FFF2-40B4-BE49-F238E27FC236}">
                <a16:creationId xmlns:a16="http://schemas.microsoft.com/office/drawing/2014/main" xmlns="" id="{0CBE5755-D538-4563-A1B1-CBD968052EE1}"/>
              </a:ext>
            </a:extLst>
          </p:cNvPr>
          <p:cNvSpPr>
            <a:spLocks/>
          </p:cNvSpPr>
          <p:nvPr/>
        </p:nvSpPr>
        <p:spPr bwMode="auto">
          <a:xfrm>
            <a:off x="10056362" y="1069273"/>
            <a:ext cx="310066" cy="1263863"/>
          </a:xfrm>
          <a:custGeom>
            <a:avLst/>
            <a:gdLst>
              <a:gd name="T0" fmla="*/ 4 w 40"/>
              <a:gd name="T1" fmla="*/ 16 h 155"/>
              <a:gd name="T2" fmla="*/ 0 w 40"/>
              <a:gd name="T3" fmla="*/ 16 h 155"/>
              <a:gd name="T4" fmla="*/ 0 w 40"/>
              <a:gd name="T5" fmla="*/ 12 h 155"/>
              <a:gd name="T6" fmla="*/ 0 w 40"/>
              <a:gd name="T7" fmla="*/ 8 h 155"/>
              <a:gd name="T8" fmla="*/ 4 w 40"/>
              <a:gd name="T9" fmla="*/ 4 h 155"/>
              <a:gd name="T10" fmla="*/ 4 w 40"/>
              <a:gd name="T11" fmla="*/ 4 h 155"/>
              <a:gd name="T12" fmla="*/ 8 w 40"/>
              <a:gd name="T13" fmla="*/ 0 h 155"/>
              <a:gd name="T14" fmla="*/ 16 w 40"/>
              <a:gd name="T15" fmla="*/ 4 h 155"/>
              <a:gd name="T16" fmla="*/ 24 w 40"/>
              <a:gd name="T17" fmla="*/ 4 h 155"/>
              <a:gd name="T18" fmla="*/ 28 w 40"/>
              <a:gd name="T19" fmla="*/ 8 h 155"/>
              <a:gd name="T20" fmla="*/ 32 w 40"/>
              <a:gd name="T21" fmla="*/ 12 h 155"/>
              <a:gd name="T22" fmla="*/ 36 w 40"/>
              <a:gd name="T23" fmla="*/ 16 h 155"/>
              <a:gd name="T24" fmla="*/ 40 w 40"/>
              <a:gd name="T25" fmla="*/ 16 h 155"/>
              <a:gd name="T26" fmla="*/ 40 w 40"/>
              <a:gd name="T27" fmla="*/ 24 h 155"/>
              <a:gd name="T28" fmla="*/ 40 w 40"/>
              <a:gd name="T29" fmla="*/ 32 h 155"/>
              <a:gd name="T30" fmla="*/ 40 w 40"/>
              <a:gd name="T31" fmla="*/ 36 h 155"/>
              <a:gd name="T32" fmla="*/ 40 w 40"/>
              <a:gd name="T33" fmla="*/ 40 h 155"/>
              <a:gd name="T34" fmla="*/ 36 w 40"/>
              <a:gd name="T35" fmla="*/ 44 h 155"/>
              <a:gd name="T36" fmla="*/ 36 w 40"/>
              <a:gd name="T37" fmla="*/ 52 h 155"/>
              <a:gd name="T38" fmla="*/ 36 w 40"/>
              <a:gd name="T39" fmla="*/ 64 h 155"/>
              <a:gd name="T40" fmla="*/ 40 w 40"/>
              <a:gd name="T41" fmla="*/ 72 h 155"/>
              <a:gd name="T42" fmla="*/ 40 w 40"/>
              <a:gd name="T43" fmla="*/ 84 h 155"/>
              <a:gd name="T44" fmla="*/ 40 w 40"/>
              <a:gd name="T45" fmla="*/ 100 h 155"/>
              <a:gd name="T46" fmla="*/ 40 w 40"/>
              <a:gd name="T47" fmla="*/ 111 h 155"/>
              <a:gd name="T48" fmla="*/ 40 w 40"/>
              <a:gd name="T49" fmla="*/ 123 h 155"/>
              <a:gd name="T50" fmla="*/ 40 w 40"/>
              <a:gd name="T51" fmla="*/ 135 h 155"/>
              <a:gd name="T52" fmla="*/ 40 w 40"/>
              <a:gd name="T53" fmla="*/ 143 h 155"/>
              <a:gd name="T54" fmla="*/ 36 w 40"/>
              <a:gd name="T55" fmla="*/ 147 h 155"/>
              <a:gd name="T56" fmla="*/ 36 w 40"/>
              <a:gd name="T57" fmla="*/ 151 h 155"/>
              <a:gd name="T58" fmla="*/ 36 w 40"/>
              <a:gd name="T59" fmla="*/ 155 h 155"/>
              <a:gd name="T60" fmla="*/ 32 w 40"/>
              <a:gd name="T61" fmla="*/ 155 h 155"/>
              <a:gd name="T62" fmla="*/ 28 w 40"/>
              <a:gd name="T63" fmla="*/ 155 h 155"/>
              <a:gd name="T64" fmla="*/ 24 w 40"/>
              <a:gd name="T65" fmla="*/ 151 h 155"/>
              <a:gd name="T66" fmla="*/ 20 w 40"/>
              <a:gd name="T67" fmla="*/ 147 h 155"/>
              <a:gd name="T68" fmla="*/ 16 w 40"/>
              <a:gd name="T69" fmla="*/ 143 h 155"/>
              <a:gd name="T70" fmla="*/ 12 w 40"/>
              <a:gd name="T71" fmla="*/ 135 h 155"/>
              <a:gd name="T72" fmla="*/ 8 w 40"/>
              <a:gd name="T73" fmla="*/ 131 h 155"/>
              <a:gd name="T74" fmla="*/ 8 w 40"/>
              <a:gd name="T75" fmla="*/ 123 h 155"/>
              <a:gd name="T76" fmla="*/ 8 w 40"/>
              <a:gd name="T77" fmla="*/ 119 h 155"/>
              <a:gd name="T78" fmla="*/ 12 w 40"/>
              <a:gd name="T79" fmla="*/ 115 h 155"/>
              <a:gd name="T80" fmla="*/ 12 w 40"/>
              <a:gd name="T81" fmla="*/ 108 h 155"/>
              <a:gd name="T82" fmla="*/ 12 w 40"/>
              <a:gd name="T83" fmla="*/ 104 h 155"/>
              <a:gd name="T84" fmla="*/ 12 w 40"/>
              <a:gd name="T85" fmla="*/ 100 h 155"/>
              <a:gd name="T86" fmla="*/ 12 w 40"/>
              <a:gd name="T87" fmla="*/ 96 h 155"/>
              <a:gd name="T88" fmla="*/ 12 w 40"/>
              <a:gd name="T89" fmla="*/ 92 h 155"/>
              <a:gd name="T90" fmla="*/ 12 w 40"/>
              <a:gd name="T91" fmla="*/ 80 h 155"/>
              <a:gd name="T92" fmla="*/ 12 w 40"/>
              <a:gd name="T93" fmla="*/ 60 h 155"/>
              <a:gd name="T94" fmla="*/ 8 w 40"/>
              <a:gd name="T95" fmla="*/ 44 h 155"/>
              <a:gd name="T96" fmla="*/ 8 w 40"/>
              <a:gd name="T97" fmla="*/ 32 h 155"/>
              <a:gd name="T98" fmla="*/ 4 w 40"/>
              <a:gd name="T99" fmla="*/ 24 h 155"/>
              <a:gd name="T100" fmla="*/ 4 w 40"/>
              <a:gd name="T101" fmla="*/ 16 h 155"/>
              <a:gd name="T102" fmla="*/ 4 w 40"/>
              <a:gd name="T103" fmla="*/ 16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0" h="155">
                <a:moveTo>
                  <a:pt x="4" y="16"/>
                </a:move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6" y="4"/>
                </a:lnTo>
                <a:lnTo>
                  <a:pt x="24" y="4"/>
                </a:lnTo>
                <a:lnTo>
                  <a:pt x="28" y="8"/>
                </a:lnTo>
                <a:lnTo>
                  <a:pt x="32" y="12"/>
                </a:lnTo>
                <a:lnTo>
                  <a:pt x="36" y="16"/>
                </a:lnTo>
                <a:lnTo>
                  <a:pt x="40" y="16"/>
                </a:lnTo>
                <a:lnTo>
                  <a:pt x="40" y="24"/>
                </a:lnTo>
                <a:lnTo>
                  <a:pt x="40" y="32"/>
                </a:lnTo>
                <a:lnTo>
                  <a:pt x="40" y="36"/>
                </a:lnTo>
                <a:lnTo>
                  <a:pt x="40" y="40"/>
                </a:lnTo>
                <a:lnTo>
                  <a:pt x="36" y="44"/>
                </a:lnTo>
                <a:lnTo>
                  <a:pt x="36" y="52"/>
                </a:lnTo>
                <a:lnTo>
                  <a:pt x="36" y="64"/>
                </a:lnTo>
                <a:lnTo>
                  <a:pt x="40" y="72"/>
                </a:lnTo>
                <a:lnTo>
                  <a:pt x="40" y="84"/>
                </a:lnTo>
                <a:lnTo>
                  <a:pt x="40" y="100"/>
                </a:lnTo>
                <a:lnTo>
                  <a:pt x="40" y="111"/>
                </a:lnTo>
                <a:lnTo>
                  <a:pt x="40" y="123"/>
                </a:lnTo>
                <a:lnTo>
                  <a:pt x="40" y="135"/>
                </a:lnTo>
                <a:lnTo>
                  <a:pt x="40" y="143"/>
                </a:lnTo>
                <a:lnTo>
                  <a:pt x="36" y="147"/>
                </a:lnTo>
                <a:lnTo>
                  <a:pt x="36" y="151"/>
                </a:lnTo>
                <a:lnTo>
                  <a:pt x="36" y="155"/>
                </a:lnTo>
                <a:lnTo>
                  <a:pt x="32" y="155"/>
                </a:lnTo>
                <a:lnTo>
                  <a:pt x="28" y="155"/>
                </a:lnTo>
                <a:lnTo>
                  <a:pt x="24" y="151"/>
                </a:lnTo>
                <a:lnTo>
                  <a:pt x="20" y="147"/>
                </a:lnTo>
                <a:lnTo>
                  <a:pt x="16" y="143"/>
                </a:lnTo>
                <a:lnTo>
                  <a:pt x="12" y="135"/>
                </a:lnTo>
                <a:lnTo>
                  <a:pt x="8" y="131"/>
                </a:lnTo>
                <a:lnTo>
                  <a:pt x="8" y="123"/>
                </a:lnTo>
                <a:lnTo>
                  <a:pt x="8" y="119"/>
                </a:lnTo>
                <a:lnTo>
                  <a:pt x="12" y="115"/>
                </a:lnTo>
                <a:lnTo>
                  <a:pt x="12" y="108"/>
                </a:lnTo>
                <a:lnTo>
                  <a:pt x="12" y="104"/>
                </a:lnTo>
                <a:lnTo>
                  <a:pt x="12" y="100"/>
                </a:lnTo>
                <a:lnTo>
                  <a:pt x="12" y="96"/>
                </a:lnTo>
                <a:lnTo>
                  <a:pt x="12" y="92"/>
                </a:lnTo>
                <a:lnTo>
                  <a:pt x="12" y="80"/>
                </a:lnTo>
                <a:lnTo>
                  <a:pt x="12" y="60"/>
                </a:lnTo>
                <a:lnTo>
                  <a:pt x="8" y="44"/>
                </a:lnTo>
                <a:lnTo>
                  <a:pt x="8" y="32"/>
                </a:lnTo>
                <a:lnTo>
                  <a:pt x="4" y="24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49">
            <a:extLst>
              <a:ext uri="{FF2B5EF4-FFF2-40B4-BE49-F238E27FC236}">
                <a16:creationId xmlns:a16="http://schemas.microsoft.com/office/drawing/2014/main" xmlns="" id="{358AFA4C-6208-47E5-A406-6F91EDE2027F}"/>
              </a:ext>
            </a:extLst>
          </p:cNvPr>
          <p:cNvSpPr>
            <a:spLocks/>
          </p:cNvSpPr>
          <p:nvPr/>
        </p:nvSpPr>
        <p:spPr bwMode="auto">
          <a:xfrm>
            <a:off x="10273408" y="588188"/>
            <a:ext cx="674396" cy="2584801"/>
          </a:xfrm>
          <a:custGeom>
            <a:avLst/>
            <a:gdLst>
              <a:gd name="T0" fmla="*/ 44 w 87"/>
              <a:gd name="T1" fmla="*/ 4 h 317"/>
              <a:gd name="T2" fmla="*/ 52 w 87"/>
              <a:gd name="T3" fmla="*/ 0 h 317"/>
              <a:gd name="T4" fmla="*/ 64 w 87"/>
              <a:gd name="T5" fmla="*/ 4 h 317"/>
              <a:gd name="T6" fmla="*/ 80 w 87"/>
              <a:gd name="T7" fmla="*/ 12 h 317"/>
              <a:gd name="T8" fmla="*/ 87 w 87"/>
              <a:gd name="T9" fmla="*/ 20 h 317"/>
              <a:gd name="T10" fmla="*/ 87 w 87"/>
              <a:gd name="T11" fmla="*/ 24 h 317"/>
              <a:gd name="T12" fmla="*/ 87 w 87"/>
              <a:gd name="T13" fmla="*/ 35 h 317"/>
              <a:gd name="T14" fmla="*/ 84 w 87"/>
              <a:gd name="T15" fmla="*/ 55 h 317"/>
              <a:gd name="T16" fmla="*/ 84 w 87"/>
              <a:gd name="T17" fmla="*/ 67 h 317"/>
              <a:gd name="T18" fmla="*/ 84 w 87"/>
              <a:gd name="T19" fmla="*/ 91 h 317"/>
              <a:gd name="T20" fmla="*/ 84 w 87"/>
              <a:gd name="T21" fmla="*/ 123 h 317"/>
              <a:gd name="T22" fmla="*/ 87 w 87"/>
              <a:gd name="T23" fmla="*/ 163 h 317"/>
              <a:gd name="T24" fmla="*/ 87 w 87"/>
              <a:gd name="T25" fmla="*/ 202 h 317"/>
              <a:gd name="T26" fmla="*/ 87 w 87"/>
              <a:gd name="T27" fmla="*/ 234 h 317"/>
              <a:gd name="T28" fmla="*/ 87 w 87"/>
              <a:gd name="T29" fmla="*/ 258 h 317"/>
              <a:gd name="T30" fmla="*/ 87 w 87"/>
              <a:gd name="T31" fmla="*/ 270 h 317"/>
              <a:gd name="T32" fmla="*/ 87 w 87"/>
              <a:gd name="T33" fmla="*/ 290 h 317"/>
              <a:gd name="T34" fmla="*/ 76 w 87"/>
              <a:gd name="T35" fmla="*/ 310 h 317"/>
              <a:gd name="T36" fmla="*/ 68 w 87"/>
              <a:gd name="T37" fmla="*/ 317 h 317"/>
              <a:gd name="T38" fmla="*/ 60 w 87"/>
              <a:gd name="T39" fmla="*/ 317 h 317"/>
              <a:gd name="T40" fmla="*/ 52 w 87"/>
              <a:gd name="T41" fmla="*/ 313 h 317"/>
              <a:gd name="T42" fmla="*/ 44 w 87"/>
              <a:gd name="T43" fmla="*/ 298 h 317"/>
              <a:gd name="T44" fmla="*/ 28 w 87"/>
              <a:gd name="T45" fmla="*/ 286 h 317"/>
              <a:gd name="T46" fmla="*/ 8 w 87"/>
              <a:gd name="T47" fmla="*/ 270 h 317"/>
              <a:gd name="T48" fmla="*/ 0 w 87"/>
              <a:gd name="T49" fmla="*/ 262 h 317"/>
              <a:gd name="T50" fmla="*/ 0 w 87"/>
              <a:gd name="T51" fmla="*/ 254 h 317"/>
              <a:gd name="T52" fmla="*/ 12 w 87"/>
              <a:gd name="T53" fmla="*/ 258 h 317"/>
              <a:gd name="T54" fmla="*/ 32 w 87"/>
              <a:gd name="T55" fmla="*/ 262 h 317"/>
              <a:gd name="T56" fmla="*/ 44 w 87"/>
              <a:gd name="T57" fmla="*/ 266 h 317"/>
              <a:gd name="T58" fmla="*/ 52 w 87"/>
              <a:gd name="T59" fmla="*/ 266 h 317"/>
              <a:gd name="T60" fmla="*/ 56 w 87"/>
              <a:gd name="T61" fmla="*/ 262 h 317"/>
              <a:gd name="T62" fmla="*/ 56 w 87"/>
              <a:gd name="T63" fmla="*/ 258 h 317"/>
              <a:gd name="T64" fmla="*/ 56 w 87"/>
              <a:gd name="T65" fmla="*/ 246 h 317"/>
              <a:gd name="T66" fmla="*/ 60 w 87"/>
              <a:gd name="T67" fmla="*/ 230 h 317"/>
              <a:gd name="T68" fmla="*/ 60 w 87"/>
              <a:gd name="T69" fmla="*/ 202 h 317"/>
              <a:gd name="T70" fmla="*/ 56 w 87"/>
              <a:gd name="T71" fmla="*/ 91 h 317"/>
              <a:gd name="T72" fmla="*/ 56 w 87"/>
              <a:gd name="T73" fmla="*/ 67 h 317"/>
              <a:gd name="T74" fmla="*/ 56 w 87"/>
              <a:gd name="T75" fmla="*/ 47 h 317"/>
              <a:gd name="T76" fmla="*/ 52 w 87"/>
              <a:gd name="T77" fmla="*/ 35 h 317"/>
              <a:gd name="T78" fmla="*/ 52 w 87"/>
              <a:gd name="T79" fmla="*/ 28 h 317"/>
              <a:gd name="T80" fmla="*/ 44 w 87"/>
              <a:gd name="T81" fmla="*/ 16 h 317"/>
              <a:gd name="T82" fmla="*/ 40 w 87"/>
              <a:gd name="T83" fmla="*/ 12 h 317"/>
              <a:gd name="T84" fmla="*/ 40 w 87"/>
              <a:gd name="T85" fmla="*/ 4 h 3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7" h="317">
                <a:moveTo>
                  <a:pt x="40" y="4"/>
                </a:moveTo>
                <a:lnTo>
                  <a:pt x="44" y="4"/>
                </a:lnTo>
                <a:lnTo>
                  <a:pt x="48" y="0"/>
                </a:lnTo>
                <a:lnTo>
                  <a:pt x="52" y="0"/>
                </a:lnTo>
                <a:lnTo>
                  <a:pt x="60" y="0"/>
                </a:lnTo>
                <a:lnTo>
                  <a:pt x="64" y="4"/>
                </a:lnTo>
                <a:lnTo>
                  <a:pt x="72" y="4"/>
                </a:lnTo>
                <a:lnTo>
                  <a:pt x="80" y="12"/>
                </a:lnTo>
                <a:lnTo>
                  <a:pt x="84" y="16"/>
                </a:lnTo>
                <a:lnTo>
                  <a:pt x="87" y="20"/>
                </a:lnTo>
                <a:lnTo>
                  <a:pt x="87" y="20"/>
                </a:lnTo>
                <a:lnTo>
                  <a:pt x="87" y="24"/>
                </a:lnTo>
                <a:lnTo>
                  <a:pt x="87" y="31"/>
                </a:lnTo>
                <a:lnTo>
                  <a:pt x="87" y="35"/>
                </a:lnTo>
                <a:lnTo>
                  <a:pt x="84" y="43"/>
                </a:lnTo>
                <a:lnTo>
                  <a:pt x="84" y="55"/>
                </a:lnTo>
                <a:lnTo>
                  <a:pt x="84" y="59"/>
                </a:lnTo>
                <a:lnTo>
                  <a:pt x="84" y="67"/>
                </a:lnTo>
                <a:lnTo>
                  <a:pt x="84" y="79"/>
                </a:lnTo>
                <a:lnTo>
                  <a:pt x="84" y="91"/>
                </a:lnTo>
                <a:lnTo>
                  <a:pt x="84" y="107"/>
                </a:lnTo>
                <a:lnTo>
                  <a:pt x="84" y="123"/>
                </a:lnTo>
                <a:lnTo>
                  <a:pt x="87" y="143"/>
                </a:lnTo>
                <a:lnTo>
                  <a:pt x="87" y="163"/>
                </a:lnTo>
                <a:lnTo>
                  <a:pt x="87" y="182"/>
                </a:lnTo>
                <a:lnTo>
                  <a:pt x="87" y="202"/>
                </a:lnTo>
                <a:lnTo>
                  <a:pt x="87" y="218"/>
                </a:lnTo>
                <a:lnTo>
                  <a:pt x="87" y="234"/>
                </a:lnTo>
                <a:lnTo>
                  <a:pt x="87" y="246"/>
                </a:lnTo>
                <a:lnTo>
                  <a:pt x="87" y="258"/>
                </a:lnTo>
                <a:lnTo>
                  <a:pt x="87" y="266"/>
                </a:lnTo>
                <a:lnTo>
                  <a:pt x="87" y="270"/>
                </a:lnTo>
                <a:lnTo>
                  <a:pt x="87" y="278"/>
                </a:lnTo>
                <a:lnTo>
                  <a:pt x="87" y="290"/>
                </a:lnTo>
                <a:lnTo>
                  <a:pt x="80" y="306"/>
                </a:lnTo>
                <a:lnTo>
                  <a:pt x="76" y="310"/>
                </a:lnTo>
                <a:lnTo>
                  <a:pt x="72" y="317"/>
                </a:lnTo>
                <a:lnTo>
                  <a:pt x="68" y="317"/>
                </a:lnTo>
                <a:lnTo>
                  <a:pt x="64" y="317"/>
                </a:lnTo>
                <a:lnTo>
                  <a:pt x="60" y="317"/>
                </a:lnTo>
                <a:lnTo>
                  <a:pt x="56" y="317"/>
                </a:lnTo>
                <a:lnTo>
                  <a:pt x="52" y="313"/>
                </a:lnTo>
                <a:lnTo>
                  <a:pt x="48" y="306"/>
                </a:lnTo>
                <a:lnTo>
                  <a:pt x="44" y="298"/>
                </a:lnTo>
                <a:lnTo>
                  <a:pt x="36" y="294"/>
                </a:lnTo>
                <a:lnTo>
                  <a:pt x="28" y="286"/>
                </a:lnTo>
                <a:lnTo>
                  <a:pt x="20" y="278"/>
                </a:lnTo>
                <a:lnTo>
                  <a:pt x="8" y="270"/>
                </a:lnTo>
                <a:lnTo>
                  <a:pt x="4" y="266"/>
                </a:lnTo>
                <a:lnTo>
                  <a:pt x="0" y="262"/>
                </a:lnTo>
                <a:lnTo>
                  <a:pt x="0" y="258"/>
                </a:lnTo>
                <a:lnTo>
                  <a:pt x="0" y="254"/>
                </a:lnTo>
                <a:lnTo>
                  <a:pt x="4" y="254"/>
                </a:lnTo>
                <a:lnTo>
                  <a:pt x="12" y="258"/>
                </a:lnTo>
                <a:lnTo>
                  <a:pt x="20" y="258"/>
                </a:lnTo>
                <a:lnTo>
                  <a:pt x="32" y="262"/>
                </a:lnTo>
                <a:lnTo>
                  <a:pt x="36" y="262"/>
                </a:lnTo>
                <a:lnTo>
                  <a:pt x="44" y="266"/>
                </a:lnTo>
                <a:lnTo>
                  <a:pt x="48" y="266"/>
                </a:lnTo>
                <a:lnTo>
                  <a:pt x="52" y="266"/>
                </a:lnTo>
                <a:lnTo>
                  <a:pt x="52" y="266"/>
                </a:lnTo>
                <a:lnTo>
                  <a:pt x="56" y="262"/>
                </a:lnTo>
                <a:lnTo>
                  <a:pt x="56" y="262"/>
                </a:lnTo>
                <a:lnTo>
                  <a:pt x="56" y="258"/>
                </a:lnTo>
                <a:lnTo>
                  <a:pt x="56" y="254"/>
                </a:lnTo>
                <a:lnTo>
                  <a:pt x="56" y="246"/>
                </a:lnTo>
                <a:lnTo>
                  <a:pt x="60" y="238"/>
                </a:lnTo>
                <a:lnTo>
                  <a:pt x="60" y="230"/>
                </a:lnTo>
                <a:lnTo>
                  <a:pt x="60" y="218"/>
                </a:lnTo>
                <a:lnTo>
                  <a:pt x="60" y="202"/>
                </a:lnTo>
                <a:lnTo>
                  <a:pt x="56" y="147"/>
                </a:lnTo>
                <a:lnTo>
                  <a:pt x="56" y="91"/>
                </a:lnTo>
                <a:lnTo>
                  <a:pt x="56" y="79"/>
                </a:lnTo>
                <a:lnTo>
                  <a:pt x="56" y="67"/>
                </a:lnTo>
                <a:lnTo>
                  <a:pt x="56" y="55"/>
                </a:lnTo>
                <a:lnTo>
                  <a:pt x="56" y="47"/>
                </a:lnTo>
                <a:lnTo>
                  <a:pt x="52" y="39"/>
                </a:lnTo>
                <a:lnTo>
                  <a:pt x="52" y="35"/>
                </a:lnTo>
                <a:lnTo>
                  <a:pt x="52" y="31"/>
                </a:lnTo>
                <a:lnTo>
                  <a:pt x="52" y="28"/>
                </a:lnTo>
                <a:lnTo>
                  <a:pt x="48" y="20"/>
                </a:lnTo>
                <a:lnTo>
                  <a:pt x="44" y="16"/>
                </a:lnTo>
                <a:lnTo>
                  <a:pt x="44" y="12"/>
                </a:lnTo>
                <a:lnTo>
                  <a:pt x="40" y="12"/>
                </a:lnTo>
                <a:lnTo>
                  <a:pt x="40" y="8"/>
                </a:lnTo>
                <a:lnTo>
                  <a:pt x="40" y="4"/>
                </a:lnTo>
                <a:lnTo>
                  <a:pt x="4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50">
            <a:extLst>
              <a:ext uri="{FF2B5EF4-FFF2-40B4-BE49-F238E27FC236}">
                <a16:creationId xmlns:a16="http://schemas.microsoft.com/office/drawing/2014/main" xmlns="" id="{D29E6450-E56B-4776-AA53-CB58485D9AEF}"/>
              </a:ext>
            </a:extLst>
          </p:cNvPr>
          <p:cNvSpPr>
            <a:spLocks/>
          </p:cNvSpPr>
          <p:nvPr/>
        </p:nvSpPr>
        <p:spPr bwMode="auto">
          <a:xfrm>
            <a:off x="8521536" y="1721589"/>
            <a:ext cx="1348786" cy="1263863"/>
          </a:xfrm>
          <a:custGeom>
            <a:avLst/>
            <a:gdLst>
              <a:gd name="T0" fmla="*/ 23 w 174"/>
              <a:gd name="T1" fmla="*/ 43 h 155"/>
              <a:gd name="T2" fmla="*/ 12 w 174"/>
              <a:gd name="T3" fmla="*/ 39 h 155"/>
              <a:gd name="T4" fmla="*/ 4 w 174"/>
              <a:gd name="T5" fmla="*/ 31 h 155"/>
              <a:gd name="T6" fmla="*/ 23 w 174"/>
              <a:gd name="T7" fmla="*/ 24 h 155"/>
              <a:gd name="T8" fmla="*/ 67 w 174"/>
              <a:gd name="T9" fmla="*/ 16 h 155"/>
              <a:gd name="T10" fmla="*/ 95 w 174"/>
              <a:gd name="T11" fmla="*/ 12 h 155"/>
              <a:gd name="T12" fmla="*/ 107 w 174"/>
              <a:gd name="T13" fmla="*/ 8 h 155"/>
              <a:gd name="T14" fmla="*/ 119 w 174"/>
              <a:gd name="T15" fmla="*/ 4 h 155"/>
              <a:gd name="T16" fmla="*/ 127 w 174"/>
              <a:gd name="T17" fmla="*/ 4 h 155"/>
              <a:gd name="T18" fmla="*/ 131 w 174"/>
              <a:gd name="T19" fmla="*/ 0 h 155"/>
              <a:gd name="T20" fmla="*/ 143 w 174"/>
              <a:gd name="T21" fmla="*/ 0 h 155"/>
              <a:gd name="T22" fmla="*/ 155 w 174"/>
              <a:gd name="T23" fmla="*/ 4 h 155"/>
              <a:gd name="T24" fmla="*/ 167 w 174"/>
              <a:gd name="T25" fmla="*/ 12 h 155"/>
              <a:gd name="T26" fmla="*/ 174 w 174"/>
              <a:gd name="T27" fmla="*/ 20 h 155"/>
              <a:gd name="T28" fmla="*/ 170 w 174"/>
              <a:gd name="T29" fmla="*/ 28 h 155"/>
              <a:gd name="T30" fmla="*/ 167 w 174"/>
              <a:gd name="T31" fmla="*/ 43 h 155"/>
              <a:gd name="T32" fmla="*/ 159 w 174"/>
              <a:gd name="T33" fmla="*/ 79 h 155"/>
              <a:gd name="T34" fmla="*/ 151 w 174"/>
              <a:gd name="T35" fmla="*/ 115 h 155"/>
              <a:gd name="T36" fmla="*/ 139 w 174"/>
              <a:gd name="T37" fmla="*/ 135 h 155"/>
              <a:gd name="T38" fmla="*/ 131 w 174"/>
              <a:gd name="T39" fmla="*/ 147 h 155"/>
              <a:gd name="T40" fmla="*/ 119 w 174"/>
              <a:gd name="T41" fmla="*/ 151 h 155"/>
              <a:gd name="T42" fmla="*/ 111 w 174"/>
              <a:gd name="T43" fmla="*/ 151 h 155"/>
              <a:gd name="T44" fmla="*/ 107 w 174"/>
              <a:gd name="T45" fmla="*/ 147 h 155"/>
              <a:gd name="T46" fmla="*/ 103 w 174"/>
              <a:gd name="T47" fmla="*/ 135 h 155"/>
              <a:gd name="T48" fmla="*/ 95 w 174"/>
              <a:gd name="T49" fmla="*/ 123 h 155"/>
              <a:gd name="T50" fmla="*/ 79 w 174"/>
              <a:gd name="T51" fmla="*/ 111 h 155"/>
              <a:gd name="T52" fmla="*/ 75 w 174"/>
              <a:gd name="T53" fmla="*/ 103 h 155"/>
              <a:gd name="T54" fmla="*/ 79 w 174"/>
              <a:gd name="T55" fmla="*/ 99 h 155"/>
              <a:gd name="T56" fmla="*/ 87 w 174"/>
              <a:gd name="T57" fmla="*/ 99 h 155"/>
              <a:gd name="T58" fmla="*/ 107 w 174"/>
              <a:gd name="T59" fmla="*/ 103 h 155"/>
              <a:gd name="T60" fmla="*/ 115 w 174"/>
              <a:gd name="T61" fmla="*/ 107 h 155"/>
              <a:gd name="T62" fmla="*/ 119 w 174"/>
              <a:gd name="T63" fmla="*/ 103 h 155"/>
              <a:gd name="T64" fmla="*/ 123 w 174"/>
              <a:gd name="T65" fmla="*/ 91 h 155"/>
              <a:gd name="T66" fmla="*/ 131 w 174"/>
              <a:gd name="T67" fmla="*/ 67 h 155"/>
              <a:gd name="T68" fmla="*/ 131 w 174"/>
              <a:gd name="T69" fmla="*/ 47 h 155"/>
              <a:gd name="T70" fmla="*/ 131 w 174"/>
              <a:gd name="T71" fmla="*/ 35 h 155"/>
              <a:gd name="T72" fmla="*/ 131 w 174"/>
              <a:gd name="T73" fmla="*/ 28 h 155"/>
              <a:gd name="T74" fmla="*/ 127 w 174"/>
              <a:gd name="T75" fmla="*/ 28 h 155"/>
              <a:gd name="T76" fmla="*/ 115 w 174"/>
              <a:gd name="T77" fmla="*/ 28 h 155"/>
              <a:gd name="T78" fmla="*/ 91 w 174"/>
              <a:gd name="T79" fmla="*/ 31 h 155"/>
              <a:gd name="T80" fmla="*/ 59 w 174"/>
              <a:gd name="T81" fmla="*/ 39 h 155"/>
              <a:gd name="T82" fmla="*/ 35 w 174"/>
              <a:gd name="T83" fmla="*/ 43 h 155"/>
              <a:gd name="T84" fmla="*/ 31 w 174"/>
              <a:gd name="T85" fmla="*/ 43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4" h="155">
                <a:moveTo>
                  <a:pt x="31" y="43"/>
                </a:moveTo>
                <a:lnTo>
                  <a:pt x="23" y="43"/>
                </a:lnTo>
                <a:lnTo>
                  <a:pt x="16" y="39"/>
                </a:lnTo>
                <a:lnTo>
                  <a:pt x="12" y="39"/>
                </a:lnTo>
                <a:lnTo>
                  <a:pt x="8" y="35"/>
                </a:lnTo>
                <a:lnTo>
                  <a:pt x="4" y="31"/>
                </a:lnTo>
                <a:lnTo>
                  <a:pt x="0" y="28"/>
                </a:lnTo>
                <a:lnTo>
                  <a:pt x="23" y="24"/>
                </a:lnTo>
                <a:lnTo>
                  <a:pt x="47" y="20"/>
                </a:lnTo>
                <a:lnTo>
                  <a:pt x="67" y="16"/>
                </a:lnTo>
                <a:lnTo>
                  <a:pt x="87" y="12"/>
                </a:lnTo>
                <a:lnTo>
                  <a:pt x="95" y="12"/>
                </a:lnTo>
                <a:lnTo>
                  <a:pt x="103" y="8"/>
                </a:lnTo>
                <a:lnTo>
                  <a:pt x="107" y="8"/>
                </a:lnTo>
                <a:lnTo>
                  <a:pt x="115" y="8"/>
                </a:lnTo>
                <a:lnTo>
                  <a:pt x="119" y="4"/>
                </a:lnTo>
                <a:lnTo>
                  <a:pt x="123" y="4"/>
                </a:lnTo>
                <a:lnTo>
                  <a:pt x="127" y="4"/>
                </a:lnTo>
                <a:lnTo>
                  <a:pt x="127" y="4"/>
                </a:lnTo>
                <a:lnTo>
                  <a:pt x="131" y="0"/>
                </a:lnTo>
                <a:lnTo>
                  <a:pt x="139" y="0"/>
                </a:lnTo>
                <a:lnTo>
                  <a:pt x="143" y="0"/>
                </a:lnTo>
                <a:lnTo>
                  <a:pt x="147" y="0"/>
                </a:lnTo>
                <a:lnTo>
                  <a:pt x="155" y="4"/>
                </a:lnTo>
                <a:lnTo>
                  <a:pt x="163" y="8"/>
                </a:lnTo>
                <a:lnTo>
                  <a:pt x="167" y="12"/>
                </a:lnTo>
                <a:lnTo>
                  <a:pt x="170" y="16"/>
                </a:lnTo>
                <a:lnTo>
                  <a:pt x="174" y="20"/>
                </a:lnTo>
                <a:lnTo>
                  <a:pt x="170" y="24"/>
                </a:lnTo>
                <a:lnTo>
                  <a:pt x="170" y="28"/>
                </a:lnTo>
                <a:lnTo>
                  <a:pt x="167" y="35"/>
                </a:lnTo>
                <a:lnTo>
                  <a:pt x="167" y="43"/>
                </a:lnTo>
                <a:lnTo>
                  <a:pt x="163" y="55"/>
                </a:lnTo>
                <a:lnTo>
                  <a:pt x="159" y="79"/>
                </a:lnTo>
                <a:lnTo>
                  <a:pt x="155" y="103"/>
                </a:lnTo>
                <a:lnTo>
                  <a:pt x="151" y="115"/>
                </a:lnTo>
                <a:lnTo>
                  <a:pt x="147" y="127"/>
                </a:lnTo>
                <a:lnTo>
                  <a:pt x="139" y="135"/>
                </a:lnTo>
                <a:lnTo>
                  <a:pt x="135" y="143"/>
                </a:lnTo>
                <a:lnTo>
                  <a:pt x="131" y="147"/>
                </a:lnTo>
                <a:lnTo>
                  <a:pt x="123" y="151"/>
                </a:lnTo>
                <a:lnTo>
                  <a:pt x="119" y="151"/>
                </a:lnTo>
                <a:lnTo>
                  <a:pt x="115" y="155"/>
                </a:lnTo>
                <a:lnTo>
                  <a:pt x="111" y="151"/>
                </a:lnTo>
                <a:lnTo>
                  <a:pt x="111" y="151"/>
                </a:lnTo>
                <a:lnTo>
                  <a:pt x="107" y="147"/>
                </a:lnTo>
                <a:lnTo>
                  <a:pt x="107" y="143"/>
                </a:lnTo>
                <a:lnTo>
                  <a:pt x="103" y="135"/>
                </a:lnTo>
                <a:lnTo>
                  <a:pt x="99" y="131"/>
                </a:lnTo>
                <a:lnTo>
                  <a:pt x="95" y="123"/>
                </a:lnTo>
                <a:lnTo>
                  <a:pt x="87" y="119"/>
                </a:lnTo>
                <a:lnTo>
                  <a:pt x="79" y="111"/>
                </a:lnTo>
                <a:lnTo>
                  <a:pt x="75" y="107"/>
                </a:lnTo>
                <a:lnTo>
                  <a:pt x="75" y="103"/>
                </a:lnTo>
                <a:lnTo>
                  <a:pt x="75" y="99"/>
                </a:lnTo>
                <a:lnTo>
                  <a:pt x="79" y="99"/>
                </a:lnTo>
                <a:lnTo>
                  <a:pt x="83" y="99"/>
                </a:lnTo>
                <a:lnTo>
                  <a:pt x="87" y="99"/>
                </a:lnTo>
                <a:lnTo>
                  <a:pt x="95" y="99"/>
                </a:lnTo>
                <a:lnTo>
                  <a:pt x="107" y="103"/>
                </a:lnTo>
                <a:lnTo>
                  <a:pt x="111" y="107"/>
                </a:lnTo>
                <a:lnTo>
                  <a:pt x="115" y="107"/>
                </a:lnTo>
                <a:lnTo>
                  <a:pt x="119" y="103"/>
                </a:lnTo>
                <a:lnTo>
                  <a:pt x="119" y="103"/>
                </a:lnTo>
                <a:lnTo>
                  <a:pt x="123" y="99"/>
                </a:lnTo>
                <a:lnTo>
                  <a:pt x="123" y="91"/>
                </a:lnTo>
                <a:lnTo>
                  <a:pt x="127" y="79"/>
                </a:lnTo>
                <a:lnTo>
                  <a:pt x="131" y="67"/>
                </a:lnTo>
                <a:lnTo>
                  <a:pt x="131" y="59"/>
                </a:lnTo>
                <a:lnTo>
                  <a:pt x="131" y="47"/>
                </a:lnTo>
                <a:lnTo>
                  <a:pt x="131" y="39"/>
                </a:lnTo>
                <a:lnTo>
                  <a:pt x="131" y="35"/>
                </a:lnTo>
                <a:lnTo>
                  <a:pt x="131" y="31"/>
                </a:lnTo>
                <a:lnTo>
                  <a:pt x="131" y="28"/>
                </a:lnTo>
                <a:lnTo>
                  <a:pt x="131" y="28"/>
                </a:lnTo>
                <a:lnTo>
                  <a:pt x="127" y="28"/>
                </a:lnTo>
                <a:lnTo>
                  <a:pt x="123" y="28"/>
                </a:lnTo>
                <a:lnTo>
                  <a:pt x="115" y="28"/>
                </a:lnTo>
                <a:lnTo>
                  <a:pt x="107" y="28"/>
                </a:lnTo>
                <a:lnTo>
                  <a:pt x="91" y="31"/>
                </a:lnTo>
                <a:lnTo>
                  <a:pt x="75" y="35"/>
                </a:lnTo>
                <a:lnTo>
                  <a:pt x="59" y="39"/>
                </a:lnTo>
                <a:lnTo>
                  <a:pt x="43" y="43"/>
                </a:lnTo>
                <a:lnTo>
                  <a:pt x="35" y="43"/>
                </a:lnTo>
                <a:lnTo>
                  <a:pt x="31" y="43"/>
                </a:lnTo>
                <a:lnTo>
                  <a:pt x="31" y="4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51">
            <a:extLst>
              <a:ext uri="{FF2B5EF4-FFF2-40B4-BE49-F238E27FC236}">
                <a16:creationId xmlns:a16="http://schemas.microsoft.com/office/drawing/2014/main" xmlns="" id="{2C4BDB14-5EA5-4A5F-BDEA-DA36A5C6E943}"/>
              </a:ext>
            </a:extLst>
          </p:cNvPr>
          <p:cNvSpPr>
            <a:spLocks/>
          </p:cNvSpPr>
          <p:nvPr/>
        </p:nvSpPr>
        <p:spPr bwMode="auto">
          <a:xfrm>
            <a:off x="8366504" y="1428046"/>
            <a:ext cx="1015468" cy="1524789"/>
          </a:xfrm>
          <a:custGeom>
            <a:avLst/>
            <a:gdLst>
              <a:gd name="T0" fmla="*/ 28 w 131"/>
              <a:gd name="T1" fmla="*/ 179 h 187"/>
              <a:gd name="T2" fmla="*/ 16 w 131"/>
              <a:gd name="T3" fmla="*/ 183 h 187"/>
              <a:gd name="T4" fmla="*/ 8 w 131"/>
              <a:gd name="T5" fmla="*/ 187 h 187"/>
              <a:gd name="T6" fmla="*/ 0 w 131"/>
              <a:gd name="T7" fmla="*/ 187 h 187"/>
              <a:gd name="T8" fmla="*/ 0 w 131"/>
              <a:gd name="T9" fmla="*/ 187 h 187"/>
              <a:gd name="T10" fmla="*/ 0 w 131"/>
              <a:gd name="T11" fmla="*/ 183 h 187"/>
              <a:gd name="T12" fmla="*/ 0 w 131"/>
              <a:gd name="T13" fmla="*/ 183 h 187"/>
              <a:gd name="T14" fmla="*/ 4 w 131"/>
              <a:gd name="T15" fmla="*/ 179 h 187"/>
              <a:gd name="T16" fmla="*/ 8 w 131"/>
              <a:gd name="T17" fmla="*/ 175 h 187"/>
              <a:gd name="T18" fmla="*/ 12 w 131"/>
              <a:gd name="T19" fmla="*/ 171 h 187"/>
              <a:gd name="T20" fmla="*/ 16 w 131"/>
              <a:gd name="T21" fmla="*/ 163 h 187"/>
              <a:gd name="T22" fmla="*/ 24 w 131"/>
              <a:gd name="T23" fmla="*/ 155 h 187"/>
              <a:gd name="T24" fmla="*/ 32 w 131"/>
              <a:gd name="T25" fmla="*/ 147 h 187"/>
              <a:gd name="T26" fmla="*/ 51 w 131"/>
              <a:gd name="T27" fmla="*/ 131 h 187"/>
              <a:gd name="T28" fmla="*/ 63 w 131"/>
              <a:gd name="T29" fmla="*/ 111 h 187"/>
              <a:gd name="T30" fmla="*/ 75 w 131"/>
              <a:gd name="T31" fmla="*/ 95 h 187"/>
              <a:gd name="T32" fmla="*/ 83 w 131"/>
              <a:gd name="T33" fmla="*/ 75 h 187"/>
              <a:gd name="T34" fmla="*/ 87 w 131"/>
              <a:gd name="T35" fmla="*/ 60 h 187"/>
              <a:gd name="T36" fmla="*/ 91 w 131"/>
              <a:gd name="T37" fmla="*/ 40 h 187"/>
              <a:gd name="T38" fmla="*/ 95 w 131"/>
              <a:gd name="T39" fmla="*/ 20 h 187"/>
              <a:gd name="T40" fmla="*/ 95 w 131"/>
              <a:gd name="T41" fmla="*/ 0 h 187"/>
              <a:gd name="T42" fmla="*/ 107 w 131"/>
              <a:gd name="T43" fmla="*/ 4 h 187"/>
              <a:gd name="T44" fmla="*/ 115 w 131"/>
              <a:gd name="T45" fmla="*/ 8 h 187"/>
              <a:gd name="T46" fmla="*/ 123 w 131"/>
              <a:gd name="T47" fmla="*/ 12 h 187"/>
              <a:gd name="T48" fmla="*/ 127 w 131"/>
              <a:gd name="T49" fmla="*/ 16 h 187"/>
              <a:gd name="T50" fmla="*/ 131 w 131"/>
              <a:gd name="T51" fmla="*/ 20 h 187"/>
              <a:gd name="T52" fmla="*/ 131 w 131"/>
              <a:gd name="T53" fmla="*/ 28 h 187"/>
              <a:gd name="T54" fmla="*/ 131 w 131"/>
              <a:gd name="T55" fmla="*/ 36 h 187"/>
              <a:gd name="T56" fmla="*/ 127 w 131"/>
              <a:gd name="T57" fmla="*/ 44 h 187"/>
              <a:gd name="T58" fmla="*/ 127 w 131"/>
              <a:gd name="T59" fmla="*/ 52 h 187"/>
              <a:gd name="T60" fmla="*/ 123 w 131"/>
              <a:gd name="T61" fmla="*/ 60 h 187"/>
              <a:gd name="T62" fmla="*/ 119 w 131"/>
              <a:gd name="T63" fmla="*/ 71 h 187"/>
              <a:gd name="T64" fmla="*/ 111 w 131"/>
              <a:gd name="T65" fmla="*/ 87 h 187"/>
              <a:gd name="T66" fmla="*/ 103 w 131"/>
              <a:gd name="T67" fmla="*/ 103 h 187"/>
              <a:gd name="T68" fmla="*/ 95 w 131"/>
              <a:gd name="T69" fmla="*/ 115 h 187"/>
              <a:gd name="T70" fmla="*/ 87 w 131"/>
              <a:gd name="T71" fmla="*/ 127 h 187"/>
              <a:gd name="T72" fmla="*/ 75 w 131"/>
              <a:gd name="T73" fmla="*/ 139 h 187"/>
              <a:gd name="T74" fmla="*/ 63 w 131"/>
              <a:gd name="T75" fmla="*/ 151 h 187"/>
              <a:gd name="T76" fmla="*/ 51 w 131"/>
              <a:gd name="T77" fmla="*/ 163 h 187"/>
              <a:gd name="T78" fmla="*/ 40 w 131"/>
              <a:gd name="T79" fmla="*/ 171 h 187"/>
              <a:gd name="T80" fmla="*/ 28 w 131"/>
              <a:gd name="T81" fmla="*/ 179 h 187"/>
              <a:gd name="T82" fmla="*/ 28 w 131"/>
              <a:gd name="T83" fmla="*/ 179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1" h="187">
                <a:moveTo>
                  <a:pt x="28" y="179"/>
                </a:moveTo>
                <a:lnTo>
                  <a:pt x="16" y="183"/>
                </a:lnTo>
                <a:lnTo>
                  <a:pt x="8" y="187"/>
                </a:lnTo>
                <a:lnTo>
                  <a:pt x="0" y="187"/>
                </a:lnTo>
                <a:lnTo>
                  <a:pt x="0" y="187"/>
                </a:lnTo>
                <a:lnTo>
                  <a:pt x="0" y="183"/>
                </a:lnTo>
                <a:lnTo>
                  <a:pt x="0" y="183"/>
                </a:lnTo>
                <a:lnTo>
                  <a:pt x="4" y="179"/>
                </a:lnTo>
                <a:lnTo>
                  <a:pt x="8" y="175"/>
                </a:lnTo>
                <a:lnTo>
                  <a:pt x="12" y="171"/>
                </a:lnTo>
                <a:lnTo>
                  <a:pt x="16" y="163"/>
                </a:lnTo>
                <a:lnTo>
                  <a:pt x="24" y="155"/>
                </a:lnTo>
                <a:lnTo>
                  <a:pt x="32" y="147"/>
                </a:lnTo>
                <a:lnTo>
                  <a:pt x="51" y="131"/>
                </a:lnTo>
                <a:lnTo>
                  <a:pt x="63" y="111"/>
                </a:lnTo>
                <a:lnTo>
                  <a:pt x="75" y="95"/>
                </a:lnTo>
                <a:lnTo>
                  <a:pt x="83" y="75"/>
                </a:lnTo>
                <a:lnTo>
                  <a:pt x="87" y="60"/>
                </a:lnTo>
                <a:lnTo>
                  <a:pt x="91" y="40"/>
                </a:lnTo>
                <a:lnTo>
                  <a:pt x="95" y="20"/>
                </a:lnTo>
                <a:lnTo>
                  <a:pt x="95" y="0"/>
                </a:lnTo>
                <a:lnTo>
                  <a:pt x="107" y="4"/>
                </a:lnTo>
                <a:lnTo>
                  <a:pt x="115" y="8"/>
                </a:lnTo>
                <a:lnTo>
                  <a:pt x="123" y="12"/>
                </a:lnTo>
                <a:lnTo>
                  <a:pt x="127" y="16"/>
                </a:lnTo>
                <a:lnTo>
                  <a:pt x="131" y="20"/>
                </a:lnTo>
                <a:lnTo>
                  <a:pt x="131" y="28"/>
                </a:lnTo>
                <a:lnTo>
                  <a:pt x="131" y="36"/>
                </a:lnTo>
                <a:lnTo>
                  <a:pt x="127" y="44"/>
                </a:lnTo>
                <a:lnTo>
                  <a:pt x="127" y="52"/>
                </a:lnTo>
                <a:lnTo>
                  <a:pt x="123" y="60"/>
                </a:lnTo>
                <a:lnTo>
                  <a:pt x="119" y="71"/>
                </a:lnTo>
                <a:lnTo>
                  <a:pt x="111" y="87"/>
                </a:lnTo>
                <a:lnTo>
                  <a:pt x="103" y="103"/>
                </a:lnTo>
                <a:lnTo>
                  <a:pt x="95" y="115"/>
                </a:lnTo>
                <a:lnTo>
                  <a:pt x="87" y="127"/>
                </a:lnTo>
                <a:lnTo>
                  <a:pt x="75" y="139"/>
                </a:lnTo>
                <a:lnTo>
                  <a:pt x="63" y="151"/>
                </a:lnTo>
                <a:lnTo>
                  <a:pt x="51" y="163"/>
                </a:lnTo>
                <a:lnTo>
                  <a:pt x="40" y="171"/>
                </a:lnTo>
                <a:lnTo>
                  <a:pt x="28" y="179"/>
                </a:lnTo>
                <a:lnTo>
                  <a:pt x="28" y="17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52">
            <a:extLst>
              <a:ext uri="{FF2B5EF4-FFF2-40B4-BE49-F238E27FC236}">
                <a16:creationId xmlns:a16="http://schemas.microsoft.com/office/drawing/2014/main" xmlns="" id="{0041F0AD-272A-4B1A-8413-70438877798C}"/>
              </a:ext>
            </a:extLst>
          </p:cNvPr>
          <p:cNvSpPr>
            <a:spLocks/>
          </p:cNvSpPr>
          <p:nvPr/>
        </p:nvSpPr>
        <p:spPr bwMode="auto">
          <a:xfrm>
            <a:off x="8730828" y="971427"/>
            <a:ext cx="372079" cy="652315"/>
          </a:xfrm>
          <a:custGeom>
            <a:avLst/>
            <a:gdLst>
              <a:gd name="T0" fmla="*/ 0 w 48"/>
              <a:gd name="T1" fmla="*/ 4 h 80"/>
              <a:gd name="T2" fmla="*/ 4 w 48"/>
              <a:gd name="T3" fmla="*/ 0 h 80"/>
              <a:gd name="T4" fmla="*/ 12 w 48"/>
              <a:gd name="T5" fmla="*/ 0 h 80"/>
              <a:gd name="T6" fmla="*/ 24 w 48"/>
              <a:gd name="T7" fmla="*/ 0 h 80"/>
              <a:gd name="T8" fmla="*/ 40 w 48"/>
              <a:gd name="T9" fmla="*/ 0 h 80"/>
              <a:gd name="T10" fmla="*/ 44 w 48"/>
              <a:gd name="T11" fmla="*/ 16 h 80"/>
              <a:gd name="T12" fmla="*/ 44 w 48"/>
              <a:gd name="T13" fmla="*/ 28 h 80"/>
              <a:gd name="T14" fmla="*/ 44 w 48"/>
              <a:gd name="T15" fmla="*/ 40 h 80"/>
              <a:gd name="T16" fmla="*/ 44 w 48"/>
              <a:gd name="T17" fmla="*/ 48 h 80"/>
              <a:gd name="T18" fmla="*/ 44 w 48"/>
              <a:gd name="T19" fmla="*/ 56 h 80"/>
              <a:gd name="T20" fmla="*/ 48 w 48"/>
              <a:gd name="T21" fmla="*/ 64 h 80"/>
              <a:gd name="T22" fmla="*/ 48 w 48"/>
              <a:gd name="T23" fmla="*/ 68 h 80"/>
              <a:gd name="T24" fmla="*/ 48 w 48"/>
              <a:gd name="T25" fmla="*/ 72 h 80"/>
              <a:gd name="T26" fmla="*/ 44 w 48"/>
              <a:gd name="T27" fmla="*/ 76 h 80"/>
              <a:gd name="T28" fmla="*/ 44 w 48"/>
              <a:gd name="T29" fmla="*/ 80 h 80"/>
              <a:gd name="T30" fmla="*/ 40 w 48"/>
              <a:gd name="T31" fmla="*/ 80 h 80"/>
              <a:gd name="T32" fmla="*/ 36 w 48"/>
              <a:gd name="T33" fmla="*/ 80 h 80"/>
              <a:gd name="T34" fmla="*/ 32 w 48"/>
              <a:gd name="T35" fmla="*/ 80 h 80"/>
              <a:gd name="T36" fmla="*/ 28 w 48"/>
              <a:gd name="T37" fmla="*/ 76 h 80"/>
              <a:gd name="T38" fmla="*/ 24 w 48"/>
              <a:gd name="T39" fmla="*/ 72 h 80"/>
              <a:gd name="T40" fmla="*/ 20 w 48"/>
              <a:gd name="T41" fmla="*/ 64 h 80"/>
              <a:gd name="T42" fmla="*/ 16 w 48"/>
              <a:gd name="T43" fmla="*/ 56 h 80"/>
              <a:gd name="T44" fmla="*/ 16 w 48"/>
              <a:gd name="T45" fmla="*/ 48 h 80"/>
              <a:gd name="T46" fmla="*/ 16 w 48"/>
              <a:gd name="T47" fmla="*/ 32 h 80"/>
              <a:gd name="T48" fmla="*/ 12 w 48"/>
              <a:gd name="T49" fmla="*/ 24 h 80"/>
              <a:gd name="T50" fmla="*/ 8 w 48"/>
              <a:gd name="T51" fmla="*/ 20 h 80"/>
              <a:gd name="T52" fmla="*/ 4 w 48"/>
              <a:gd name="T53" fmla="*/ 16 h 80"/>
              <a:gd name="T54" fmla="*/ 4 w 48"/>
              <a:gd name="T55" fmla="*/ 12 h 80"/>
              <a:gd name="T56" fmla="*/ 0 w 48"/>
              <a:gd name="T57" fmla="*/ 12 h 80"/>
              <a:gd name="T58" fmla="*/ 0 w 48"/>
              <a:gd name="T59" fmla="*/ 8 h 80"/>
              <a:gd name="T60" fmla="*/ 0 w 48"/>
              <a:gd name="T61" fmla="*/ 4 h 80"/>
              <a:gd name="T62" fmla="*/ 0 w 48"/>
              <a:gd name="T63" fmla="*/ 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" h="80">
                <a:moveTo>
                  <a:pt x="0" y="4"/>
                </a:moveTo>
                <a:lnTo>
                  <a:pt x="4" y="0"/>
                </a:lnTo>
                <a:lnTo>
                  <a:pt x="12" y="0"/>
                </a:lnTo>
                <a:lnTo>
                  <a:pt x="24" y="0"/>
                </a:lnTo>
                <a:lnTo>
                  <a:pt x="40" y="0"/>
                </a:lnTo>
                <a:lnTo>
                  <a:pt x="44" y="16"/>
                </a:lnTo>
                <a:lnTo>
                  <a:pt x="44" y="28"/>
                </a:lnTo>
                <a:lnTo>
                  <a:pt x="44" y="40"/>
                </a:lnTo>
                <a:lnTo>
                  <a:pt x="44" y="48"/>
                </a:lnTo>
                <a:lnTo>
                  <a:pt x="44" y="56"/>
                </a:lnTo>
                <a:lnTo>
                  <a:pt x="48" y="64"/>
                </a:lnTo>
                <a:lnTo>
                  <a:pt x="48" y="68"/>
                </a:lnTo>
                <a:lnTo>
                  <a:pt x="48" y="72"/>
                </a:lnTo>
                <a:lnTo>
                  <a:pt x="44" y="76"/>
                </a:lnTo>
                <a:lnTo>
                  <a:pt x="44" y="80"/>
                </a:lnTo>
                <a:lnTo>
                  <a:pt x="40" y="80"/>
                </a:lnTo>
                <a:lnTo>
                  <a:pt x="36" y="80"/>
                </a:lnTo>
                <a:lnTo>
                  <a:pt x="32" y="80"/>
                </a:lnTo>
                <a:lnTo>
                  <a:pt x="28" y="76"/>
                </a:lnTo>
                <a:lnTo>
                  <a:pt x="24" y="72"/>
                </a:lnTo>
                <a:lnTo>
                  <a:pt x="20" y="64"/>
                </a:lnTo>
                <a:lnTo>
                  <a:pt x="16" y="56"/>
                </a:lnTo>
                <a:lnTo>
                  <a:pt x="16" y="48"/>
                </a:lnTo>
                <a:lnTo>
                  <a:pt x="16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53">
            <a:extLst>
              <a:ext uri="{FF2B5EF4-FFF2-40B4-BE49-F238E27FC236}">
                <a16:creationId xmlns:a16="http://schemas.microsoft.com/office/drawing/2014/main" xmlns="" id="{2EC2B463-1CA3-4EC6-B737-CD8C339F1DA3}"/>
              </a:ext>
            </a:extLst>
          </p:cNvPr>
          <p:cNvSpPr>
            <a:spLocks/>
          </p:cNvSpPr>
          <p:nvPr/>
        </p:nvSpPr>
        <p:spPr bwMode="auto">
          <a:xfrm>
            <a:off x="8916868" y="816499"/>
            <a:ext cx="984462" cy="611549"/>
          </a:xfrm>
          <a:custGeom>
            <a:avLst/>
            <a:gdLst>
              <a:gd name="T0" fmla="*/ 108 w 127"/>
              <a:gd name="T1" fmla="*/ 55 h 75"/>
              <a:gd name="T2" fmla="*/ 100 w 127"/>
              <a:gd name="T3" fmla="*/ 63 h 75"/>
              <a:gd name="T4" fmla="*/ 92 w 127"/>
              <a:gd name="T5" fmla="*/ 71 h 75"/>
              <a:gd name="T6" fmla="*/ 84 w 127"/>
              <a:gd name="T7" fmla="*/ 75 h 75"/>
              <a:gd name="T8" fmla="*/ 72 w 127"/>
              <a:gd name="T9" fmla="*/ 75 h 75"/>
              <a:gd name="T10" fmla="*/ 76 w 127"/>
              <a:gd name="T11" fmla="*/ 67 h 75"/>
              <a:gd name="T12" fmla="*/ 76 w 127"/>
              <a:gd name="T13" fmla="*/ 55 h 75"/>
              <a:gd name="T14" fmla="*/ 80 w 127"/>
              <a:gd name="T15" fmla="*/ 47 h 75"/>
              <a:gd name="T16" fmla="*/ 80 w 127"/>
              <a:gd name="T17" fmla="*/ 39 h 75"/>
              <a:gd name="T18" fmla="*/ 80 w 127"/>
              <a:gd name="T19" fmla="*/ 35 h 75"/>
              <a:gd name="T20" fmla="*/ 84 w 127"/>
              <a:gd name="T21" fmla="*/ 31 h 75"/>
              <a:gd name="T22" fmla="*/ 84 w 127"/>
              <a:gd name="T23" fmla="*/ 27 h 75"/>
              <a:gd name="T24" fmla="*/ 84 w 127"/>
              <a:gd name="T25" fmla="*/ 27 h 75"/>
              <a:gd name="T26" fmla="*/ 80 w 127"/>
              <a:gd name="T27" fmla="*/ 27 h 75"/>
              <a:gd name="T28" fmla="*/ 76 w 127"/>
              <a:gd name="T29" fmla="*/ 27 h 75"/>
              <a:gd name="T30" fmla="*/ 76 w 127"/>
              <a:gd name="T31" fmla="*/ 27 h 75"/>
              <a:gd name="T32" fmla="*/ 72 w 127"/>
              <a:gd name="T33" fmla="*/ 27 h 75"/>
              <a:gd name="T34" fmla="*/ 68 w 127"/>
              <a:gd name="T35" fmla="*/ 27 h 75"/>
              <a:gd name="T36" fmla="*/ 60 w 127"/>
              <a:gd name="T37" fmla="*/ 31 h 75"/>
              <a:gd name="T38" fmla="*/ 52 w 127"/>
              <a:gd name="T39" fmla="*/ 31 h 75"/>
              <a:gd name="T40" fmla="*/ 40 w 127"/>
              <a:gd name="T41" fmla="*/ 35 h 75"/>
              <a:gd name="T42" fmla="*/ 28 w 127"/>
              <a:gd name="T43" fmla="*/ 35 h 75"/>
              <a:gd name="T44" fmla="*/ 16 w 127"/>
              <a:gd name="T45" fmla="*/ 39 h 75"/>
              <a:gd name="T46" fmla="*/ 0 w 127"/>
              <a:gd name="T47" fmla="*/ 43 h 75"/>
              <a:gd name="T48" fmla="*/ 0 w 127"/>
              <a:gd name="T49" fmla="*/ 19 h 75"/>
              <a:gd name="T50" fmla="*/ 8 w 127"/>
              <a:gd name="T51" fmla="*/ 19 h 75"/>
              <a:gd name="T52" fmla="*/ 20 w 127"/>
              <a:gd name="T53" fmla="*/ 19 h 75"/>
              <a:gd name="T54" fmla="*/ 28 w 127"/>
              <a:gd name="T55" fmla="*/ 15 h 75"/>
              <a:gd name="T56" fmla="*/ 40 w 127"/>
              <a:gd name="T57" fmla="*/ 15 h 75"/>
              <a:gd name="T58" fmla="*/ 52 w 127"/>
              <a:gd name="T59" fmla="*/ 11 h 75"/>
              <a:gd name="T60" fmla="*/ 60 w 127"/>
              <a:gd name="T61" fmla="*/ 7 h 75"/>
              <a:gd name="T62" fmla="*/ 68 w 127"/>
              <a:gd name="T63" fmla="*/ 7 h 75"/>
              <a:gd name="T64" fmla="*/ 72 w 127"/>
              <a:gd name="T65" fmla="*/ 3 h 75"/>
              <a:gd name="T66" fmla="*/ 80 w 127"/>
              <a:gd name="T67" fmla="*/ 0 h 75"/>
              <a:gd name="T68" fmla="*/ 84 w 127"/>
              <a:gd name="T69" fmla="*/ 0 h 75"/>
              <a:gd name="T70" fmla="*/ 88 w 127"/>
              <a:gd name="T71" fmla="*/ 0 h 75"/>
              <a:gd name="T72" fmla="*/ 92 w 127"/>
              <a:gd name="T73" fmla="*/ 0 h 75"/>
              <a:gd name="T74" fmla="*/ 96 w 127"/>
              <a:gd name="T75" fmla="*/ 3 h 75"/>
              <a:gd name="T76" fmla="*/ 104 w 127"/>
              <a:gd name="T77" fmla="*/ 7 h 75"/>
              <a:gd name="T78" fmla="*/ 112 w 127"/>
              <a:gd name="T79" fmla="*/ 7 h 75"/>
              <a:gd name="T80" fmla="*/ 119 w 127"/>
              <a:gd name="T81" fmla="*/ 11 h 75"/>
              <a:gd name="T82" fmla="*/ 123 w 127"/>
              <a:gd name="T83" fmla="*/ 15 h 75"/>
              <a:gd name="T84" fmla="*/ 127 w 127"/>
              <a:gd name="T85" fmla="*/ 19 h 75"/>
              <a:gd name="T86" fmla="*/ 127 w 127"/>
              <a:gd name="T87" fmla="*/ 23 h 75"/>
              <a:gd name="T88" fmla="*/ 127 w 127"/>
              <a:gd name="T89" fmla="*/ 27 h 75"/>
              <a:gd name="T90" fmla="*/ 127 w 127"/>
              <a:gd name="T91" fmla="*/ 31 h 75"/>
              <a:gd name="T92" fmla="*/ 123 w 127"/>
              <a:gd name="T93" fmla="*/ 31 h 75"/>
              <a:gd name="T94" fmla="*/ 119 w 127"/>
              <a:gd name="T95" fmla="*/ 35 h 75"/>
              <a:gd name="T96" fmla="*/ 116 w 127"/>
              <a:gd name="T97" fmla="*/ 39 h 75"/>
              <a:gd name="T98" fmla="*/ 112 w 127"/>
              <a:gd name="T99" fmla="*/ 47 h 75"/>
              <a:gd name="T100" fmla="*/ 108 w 127"/>
              <a:gd name="T101" fmla="*/ 55 h 75"/>
              <a:gd name="T102" fmla="*/ 108 w 127"/>
              <a:gd name="T103" fmla="*/ 5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7" h="75">
                <a:moveTo>
                  <a:pt x="108" y="55"/>
                </a:moveTo>
                <a:lnTo>
                  <a:pt x="100" y="63"/>
                </a:lnTo>
                <a:lnTo>
                  <a:pt x="92" y="71"/>
                </a:lnTo>
                <a:lnTo>
                  <a:pt x="84" y="75"/>
                </a:lnTo>
                <a:lnTo>
                  <a:pt x="72" y="75"/>
                </a:lnTo>
                <a:lnTo>
                  <a:pt x="76" y="67"/>
                </a:lnTo>
                <a:lnTo>
                  <a:pt x="76" y="55"/>
                </a:lnTo>
                <a:lnTo>
                  <a:pt x="80" y="47"/>
                </a:lnTo>
                <a:lnTo>
                  <a:pt x="80" y="39"/>
                </a:lnTo>
                <a:lnTo>
                  <a:pt x="80" y="35"/>
                </a:lnTo>
                <a:lnTo>
                  <a:pt x="84" y="31"/>
                </a:lnTo>
                <a:lnTo>
                  <a:pt x="84" y="27"/>
                </a:lnTo>
                <a:lnTo>
                  <a:pt x="84" y="27"/>
                </a:lnTo>
                <a:lnTo>
                  <a:pt x="80" y="27"/>
                </a:lnTo>
                <a:lnTo>
                  <a:pt x="76" y="27"/>
                </a:lnTo>
                <a:lnTo>
                  <a:pt x="76" y="27"/>
                </a:lnTo>
                <a:lnTo>
                  <a:pt x="72" y="27"/>
                </a:lnTo>
                <a:lnTo>
                  <a:pt x="68" y="27"/>
                </a:lnTo>
                <a:lnTo>
                  <a:pt x="60" y="31"/>
                </a:lnTo>
                <a:lnTo>
                  <a:pt x="52" y="31"/>
                </a:lnTo>
                <a:lnTo>
                  <a:pt x="40" y="35"/>
                </a:lnTo>
                <a:lnTo>
                  <a:pt x="28" y="35"/>
                </a:lnTo>
                <a:lnTo>
                  <a:pt x="16" y="39"/>
                </a:lnTo>
                <a:lnTo>
                  <a:pt x="0" y="43"/>
                </a:lnTo>
                <a:lnTo>
                  <a:pt x="0" y="19"/>
                </a:lnTo>
                <a:lnTo>
                  <a:pt x="8" y="19"/>
                </a:lnTo>
                <a:lnTo>
                  <a:pt x="20" y="19"/>
                </a:lnTo>
                <a:lnTo>
                  <a:pt x="28" y="15"/>
                </a:lnTo>
                <a:lnTo>
                  <a:pt x="40" y="15"/>
                </a:lnTo>
                <a:lnTo>
                  <a:pt x="52" y="11"/>
                </a:lnTo>
                <a:lnTo>
                  <a:pt x="60" y="7"/>
                </a:lnTo>
                <a:lnTo>
                  <a:pt x="68" y="7"/>
                </a:lnTo>
                <a:lnTo>
                  <a:pt x="72" y="3"/>
                </a:lnTo>
                <a:lnTo>
                  <a:pt x="80" y="0"/>
                </a:lnTo>
                <a:lnTo>
                  <a:pt x="84" y="0"/>
                </a:lnTo>
                <a:lnTo>
                  <a:pt x="88" y="0"/>
                </a:lnTo>
                <a:lnTo>
                  <a:pt x="92" y="0"/>
                </a:lnTo>
                <a:lnTo>
                  <a:pt x="96" y="3"/>
                </a:lnTo>
                <a:lnTo>
                  <a:pt x="104" y="7"/>
                </a:lnTo>
                <a:lnTo>
                  <a:pt x="112" y="7"/>
                </a:lnTo>
                <a:lnTo>
                  <a:pt x="119" y="11"/>
                </a:lnTo>
                <a:lnTo>
                  <a:pt x="123" y="15"/>
                </a:lnTo>
                <a:lnTo>
                  <a:pt x="127" y="19"/>
                </a:lnTo>
                <a:lnTo>
                  <a:pt x="127" y="23"/>
                </a:lnTo>
                <a:lnTo>
                  <a:pt x="127" y="27"/>
                </a:lnTo>
                <a:lnTo>
                  <a:pt x="127" y="31"/>
                </a:lnTo>
                <a:lnTo>
                  <a:pt x="123" y="31"/>
                </a:lnTo>
                <a:lnTo>
                  <a:pt x="119" y="35"/>
                </a:lnTo>
                <a:lnTo>
                  <a:pt x="116" y="39"/>
                </a:lnTo>
                <a:lnTo>
                  <a:pt x="112" y="47"/>
                </a:lnTo>
                <a:lnTo>
                  <a:pt x="108" y="55"/>
                </a:lnTo>
                <a:lnTo>
                  <a:pt x="108" y="5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54">
            <a:extLst>
              <a:ext uri="{FF2B5EF4-FFF2-40B4-BE49-F238E27FC236}">
                <a16:creationId xmlns:a16="http://schemas.microsoft.com/office/drawing/2014/main" xmlns="" id="{62E1F75B-153F-42EA-A860-B4C0564D2394}"/>
              </a:ext>
            </a:extLst>
          </p:cNvPr>
          <p:cNvSpPr>
            <a:spLocks/>
          </p:cNvSpPr>
          <p:nvPr/>
        </p:nvSpPr>
        <p:spPr bwMode="auto">
          <a:xfrm>
            <a:off x="9040895" y="1362816"/>
            <a:ext cx="651138" cy="163079"/>
          </a:xfrm>
          <a:custGeom>
            <a:avLst/>
            <a:gdLst>
              <a:gd name="T0" fmla="*/ 80 w 84"/>
              <a:gd name="T1" fmla="*/ 4 h 20"/>
              <a:gd name="T2" fmla="*/ 84 w 84"/>
              <a:gd name="T3" fmla="*/ 4 h 20"/>
              <a:gd name="T4" fmla="*/ 84 w 84"/>
              <a:gd name="T5" fmla="*/ 4 h 20"/>
              <a:gd name="T6" fmla="*/ 84 w 84"/>
              <a:gd name="T7" fmla="*/ 4 h 20"/>
              <a:gd name="T8" fmla="*/ 80 w 84"/>
              <a:gd name="T9" fmla="*/ 4 h 20"/>
              <a:gd name="T10" fmla="*/ 76 w 84"/>
              <a:gd name="T11" fmla="*/ 4 h 20"/>
              <a:gd name="T12" fmla="*/ 76 w 84"/>
              <a:gd name="T13" fmla="*/ 8 h 20"/>
              <a:gd name="T14" fmla="*/ 68 w 84"/>
              <a:gd name="T15" fmla="*/ 8 h 20"/>
              <a:gd name="T16" fmla="*/ 64 w 84"/>
              <a:gd name="T17" fmla="*/ 8 h 20"/>
              <a:gd name="T18" fmla="*/ 56 w 84"/>
              <a:gd name="T19" fmla="*/ 12 h 20"/>
              <a:gd name="T20" fmla="*/ 44 w 84"/>
              <a:gd name="T21" fmla="*/ 12 h 20"/>
              <a:gd name="T22" fmla="*/ 32 w 84"/>
              <a:gd name="T23" fmla="*/ 16 h 20"/>
              <a:gd name="T24" fmla="*/ 16 w 84"/>
              <a:gd name="T25" fmla="*/ 16 h 20"/>
              <a:gd name="T26" fmla="*/ 0 w 84"/>
              <a:gd name="T27" fmla="*/ 20 h 20"/>
              <a:gd name="T28" fmla="*/ 0 w 84"/>
              <a:gd name="T29" fmla="*/ 16 h 20"/>
              <a:gd name="T30" fmla="*/ 24 w 84"/>
              <a:gd name="T31" fmla="*/ 12 h 20"/>
              <a:gd name="T32" fmla="*/ 44 w 84"/>
              <a:gd name="T33" fmla="*/ 8 h 20"/>
              <a:gd name="T34" fmla="*/ 52 w 84"/>
              <a:gd name="T35" fmla="*/ 4 h 20"/>
              <a:gd name="T36" fmla="*/ 60 w 84"/>
              <a:gd name="T37" fmla="*/ 4 h 20"/>
              <a:gd name="T38" fmla="*/ 64 w 84"/>
              <a:gd name="T39" fmla="*/ 0 h 20"/>
              <a:gd name="T40" fmla="*/ 72 w 84"/>
              <a:gd name="T41" fmla="*/ 0 h 20"/>
              <a:gd name="T42" fmla="*/ 76 w 84"/>
              <a:gd name="T43" fmla="*/ 0 h 20"/>
              <a:gd name="T44" fmla="*/ 80 w 84"/>
              <a:gd name="T45" fmla="*/ 4 h 20"/>
              <a:gd name="T46" fmla="*/ 80 w 84"/>
              <a:gd name="T47" fmla="*/ 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84" h="20">
                <a:moveTo>
                  <a:pt x="80" y="4"/>
                </a:moveTo>
                <a:lnTo>
                  <a:pt x="84" y="4"/>
                </a:lnTo>
                <a:lnTo>
                  <a:pt x="84" y="4"/>
                </a:lnTo>
                <a:lnTo>
                  <a:pt x="84" y="4"/>
                </a:lnTo>
                <a:lnTo>
                  <a:pt x="80" y="4"/>
                </a:lnTo>
                <a:lnTo>
                  <a:pt x="76" y="4"/>
                </a:lnTo>
                <a:lnTo>
                  <a:pt x="76" y="8"/>
                </a:lnTo>
                <a:lnTo>
                  <a:pt x="68" y="8"/>
                </a:lnTo>
                <a:lnTo>
                  <a:pt x="64" y="8"/>
                </a:lnTo>
                <a:lnTo>
                  <a:pt x="56" y="12"/>
                </a:lnTo>
                <a:lnTo>
                  <a:pt x="44" y="12"/>
                </a:lnTo>
                <a:lnTo>
                  <a:pt x="32" y="16"/>
                </a:lnTo>
                <a:lnTo>
                  <a:pt x="16" y="16"/>
                </a:lnTo>
                <a:lnTo>
                  <a:pt x="0" y="20"/>
                </a:lnTo>
                <a:lnTo>
                  <a:pt x="0" y="16"/>
                </a:lnTo>
                <a:lnTo>
                  <a:pt x="24" y="12"/>
                </a:lnTo>
                <a:lnTo>
                  <a:pt x="44" y="8"/>
                </a:lnTo>
                <a:lnTo>
                  <a:pt x="52" y="4"/>
                </a:lnTo>
                <a:lnTo>
                  <a:pt x="60" y="4"/>
                </a:lnTo>
                <a:lnTo>
                  <a:pt x="64" y="0"/>
                </a:lnTo>
                <a:lnTo>
                  <a:pt x="72" y="0"/>
                </a:lnTo>
                <a:lnTo>
                  <a:pt x="76" y="0"/>
                </a:lnTo>
                <a:lnTo>
                  <a:pt x="80" y="4"/>
                </a:lnTo>
                <a:lnTo>
                  <a:pt x="8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77">
            <a:extLst>
              <a:ext uri="{FF2B5EF4-FFF2-40B4-BE49-F238E27FC236}">
                <a16:creationId xmlns:a16="http://schemas.microsoft.com/office/drawing/2014/main" xmlns="" id="{2B9F3E34-D9ED-49AE-A418-A755F31100AE}"/>
              </a:ext>
            </a:extLst>
          </p:cNvPr>
          <p:cNvSpPr>
            <a:spLocks/>
          </p:cNvSpPr>
          <p:nvPr/>
        </p:nvSpPr>
        <p:spPr bwMode="auto">
          <a:xfrm>
            <a:off x="1157482" y="3950561"/>
            <a:ext cx="973247" cy="1467154"/>
          </a:xfrm>
          <a:custGeom>
            <a:avLst/>
            <a:gdLst>
              <a:gd name="T0" fmla="*/ 107 w 151"/>
              <a:gd name="T1" fmla="*/ 12 h 175"/>
              <a:gd name="T2" fmla="*/ 107 w 151"/>
              <a:gd name="T3" fmla="*/ 8 h 175"/>
              <a:gd name="T4" fmla="*/ 107 w 151"/>
              <a:gd name="T5" fmla="*/ 4 h 175"/>
              <a:gd name="T6" fmla="*/ 107 w 151"/>
              <a:gd name="T7" fmla="*/ 4 h 175"/>
              <a:gd name="T8" fmla="*/ 111 w 151"/>
              <a:gd name="T9" fmla="*/ 0 h 175"/>
              <a:gd name="T10" fmla="*/ 115 w 151"/>
              <a:gd name="T11" fmla="*/ 0 h 175"/>
              <a:gd name="T12" fmla="*/ 123 w 151"/>
              <a:gd name="T13" fmla="*/ 0 h 175"/>
              <a:gd name="T14" fmla="*/ 127 w 151"/>
              <a:gd name="T15" fmla="*/ 4 h 175"/>
              <a:gd name="T16" fmla="*/ 135 w 151"/>
              <a:gd name="T17" fmla="*/ 8 h 175"/>
              <a:gd name="T18" fmla="*/ 143 w 151"/>
              <a:gd name="T19" fmla="*/ 12 h 175"/>
              <a:gd name="T20" fmla="*/ 147 w 151"/>
              <a:gd name="T21" fmla="*/ 20 h 175"/>
              <a:gd name="T22" fmla="*/ 147 w 151"/>
              <a:gd name="T23" fmla="*/ 20 h 175"/>
              <a:gd name="T24" fmla="*/ 151 w 151"/>
              <a:gd name="T25" fmla="*/ 24 h 175"/>
              <a:gd name="T26" fmla="*/ 147 w 151"/>
              <a:gd name="T27" fmla="*/ 28 h 175"/>
              <a:gd name="T28" fmla="*/ 147 w 151"/>
              <a:gd name="T29" fmla="*/ 32 h 175"/>
              <a:gd name="T30" fmla="*/ 143 w 151"/>
              <a:gd name="T31" fmla="*/ 40 h 175"/>
              <a:gd name="T32" fmla="*/ 135 w 151"/>
              <a:gd name="T33" fmla="*/ 52 h 175"/>
              <a:gd name="T34" fmla="*/ 127 w 151"/>
              <a:gd name="T35" fmla="*/ 60 h 175"/>
              <a:gd name="T36" fmla="*/ 115 w 151"/>
              <a:gd name="T37" fmla="*/ 75 h 175"/>
              <a:gd name="T38" fmla="*/ 103 w 151"/>
              <a:gd name="T39" fmla="*/ 95 h 175"/>
              <a:gd name="T40" fmla="*/ 87 w 151"/>
              <a:gd name="T41" fmla="*/ 111 h 175"/>
              <a:gd name="T42" fmla="*/ 71 w 151"/>
              <a:gd name="T43" fmla="*/ 127 h 175"/>
              <a:gd name="T44" fmla="*/ 56 w 151"/>
              <a:gd name="T45" fmla="*/ 143 h 175"/>
              <a:gd name="T46" fmla="*/ 36 w 151"/>
              <a:gd name="T47" fmla="*/ 155 h 175"/>
              <a:gd name="T48" fmla="*/ 28 w 151"/>
              <a:gd name="T49" fmla="*/ 159 h 175"/>
              <a:gd name="T50" fmla="*/ 20 w 151"/>
              <a:gd name="T51" fmla="*/ 163 h 175"/>
              <a:gd name="T52" fmla="*/ 16 w 151"/>
              <a:gd name="T53" fmla="*/ 167 h 175"/>
              <a:gd name="T54" fmla="*/ 8 w 151"/>
              <a:gd name="T55" fmla="*/ 171 h 175"/>
              <a:gd name="T56" fmla="*/ 4 w 151"/>
              <a:gd name="T57" fmla="*/ 171 h 175"/>
              <a:gd name="T58" fmla="*/ 4 w 151"/>
              <a:gd name="T59" fmla="*/ 175 h 175"/>
              <a:gd name="T60" fmla="*/ 0 w 151"/>
              <a:gd name="T61" fmla="*/ 175 h 175"/>
              <a:gd name="T62" fmla="*/ 0 w 151"/>
              <a:gd name="T63" fmla="*/ 171 h 175"/>
              <a:gd name="T64" fmla="*/ 0 w 151"/>
              <a:gd name="T65" fmla="*/ 171 h 175"/>
              <a:gd name="T66" fmla="*/ 0 w 151"/>
              <a:gd name="T67" fmla="*/ 163 h 175"/>
              <a:gd name="T68" fmla="*/ 8 w 151"/>
              <a:gd name="T69" fmla="*/ 159 h 175"/>
              <a:gd name="T70" fmla="*/ 16 w 151"/>
              <a:gd name="T71" fmla="*/ 151 h 175"/>
              <a:gd name="T72" fmla="*/ 32 w 151"/>
              <a:gd name="T73" fmla="*/ 131 h 175"/>
              <a:gd name="T74" fmla="*/ 48 w 151"/>
              <a:gd name="T75" fmla="*/ 111 h 175"/>
              <a:gd name="T76" fmla="*/ 56 w 151"/>
              <a:gd name="T77" fmla="*/ 103 h 175"/>
              <a:gd name="T78" fmla="*/ 64 w 151"/>
              <a:gd name="T79" fmla="*/ 95 h 175"/>
              <a:gd name="T80" fmla="*/ 75 w 151"/>
              <a:gd name="T81" fmla="*/ 83 h 175"/>
              <a:gd name="T82" fmla="*/ 83 w 151"/>
              <a:gd name="T83" fmla="*/ 67 h 175"/>
              <a:gd name="T84" fmla="*/ 91 w 151"/>
              <a:gd name="T85" fmla="*/ 56 h 175"/>
              <a:gd name="T86" fmla="*/ 95 w 151"/>
              <a:gd name="T87" fmla="*/ 44 h 175"/>
              <a:gd name="T88" fmla="*/ 99 w 151"/>
              <a:gd name="T89" fmla="*/ 36 h 175"/>
              <a:gd name="T90" fmla="*/ 103 w 151"/>
              <a:gd name="T91" fmla="*/ 32 h 175"/>
              <a:gd name="T92" fmla="*/ 107 w 151"/>
              <a:gd name="T93" fmla="*/ 24 h 175"/>
              <a:gd name="T94" fmla="*/ 107 w 151"/>
              <a:gd name="T95" fmla="*/ 20 h 175"/>
              <a:gd name="T96" fmla="*/ 107 w 151"/>
              <a:gd name="T97" fmla="*/ 16 h 175"/>
              <a:gd name="T98" fmla="*/ 107 w 151"/>
              <a:gd name="T99" fmla="*/ 12 h 175"/>
              <a:gd name="T100" fmla="*/ 107 w 151"/>
              <a:gd name="T101" fmla="*/ 12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1" h="175">
                <a:moveTo>
                  <a:pt x="107" y="12"/>
                </a:moveTo>
                <a:lnTo>
                  <a:pt x="107" y="8"/>
                </a:lnTo>
                <a:lnTo>
                  <a:pt x="107" y="4"/>
                </a:lnTo>
                <a:lnTo>
                  <a:pt x="107" y="4"/>
                </a:lnTo>
                <a:lnTo>
                  <a:pt x="111" y="0"/>
                </a:lnTo>
                <a:lnTo>
                  <a:pt x="115" y="0"/>
                </a:lnTo>
                <a:lnTo>
                  <a:pt x="123" y="0"/>
                </a:lnTo>
                <a:lnTo>
                  <a:pt x="127" y="4"/>
                </a:lnTo>
                <a:lnTo>
                  <a:pt x="135" y="8"/>
                </a:lnTo>
                <a:lnTo>
                  <a:pt x="143" y="12"/>
                </a:lnTo>
                <a:lnTo>
                  <a:pt x="147" y="20"/>
                </a:lnTo>
                <a:lnTo>
                  <a:pt x="147" y="20"/>
                </a:lnTo>
                <a:lnTo>
                  <a:pt x="151" y="24"/>
                </a:lnTo>
                <a:lnTo>
                  <a:pt x="147" y="28"/>
                </a:lnTo>
                <a:lnTo>
                  <a:pt x="147" y="32"/>
                </a:lnTo>
                <a:lnTo>
                  <a:pt x="143" y="40"/>
                </a:lnTo>
                <a:lnTo>
                  <a:pt x="135" y="52"/>
                </a:lnTo>
                <a:lnTo>
                  <a:pt x="127" y="60"/>
                </a:lnTo>
                <a:lnTo>
                  <a:pt x="115" y="75"/>
                </a:lnTo>
                <a:lnTo>
                  <a:pt x="103" y="95"/>
                </a:lnTo>
                <a:lnTo>
                  <a:pt x="87" y="111"/>
                </a:lnTo>
                <a:lnTo>
                  <a:pt x="71" y="127"/>
                </a:lnTo>
                <a:lnTo>
                  <a:pt x="56" y="143"/>
                </a:lnTo>
                <a:lnTo>
                  <a:pt x="36" y="155"/>
                </a:lnTo>
                <a:lnTo>
                  <a:pt x="28" y="159"/>
                </a:lnTo>
                <a:lnTo>
                  <a:pt x="20" y="163"/>
                </a:lnTo>
                <a:lnTo>
                  <a:pt x="16" y="167"/>
                </a:lnTo>
                <a:lnTo>
                  <a:pt x="8" y="171"/>
                </a:lnTo>
                <a:lnTo>
                  <a:pt x="4" y="171"/>
                </a:lnTo>
                <a:lnTo>
                  <a:pt x="4" y="175"/>
                </a:lnTo>
                <a:lnTo>
                  <a:pt x="0" y="175"/>
                </a:lnTo>
                <a:lnTo>
                  <a:pt x="0" y="171"/>
                </a:lnTo>
                <a:lnTo>
                  <a:pt x="0" y="171"/>
                </a:lnTo>
                <a:lnTo>
                  <a:pt x="0" y="163"/>
                </a:lnTo>
                <a:lnTo>
                  <a:pt x="8" y="159"/>
                </a:lnTo>
                <a:lnTo>
                  <a:pt x="16" y="151"/>
                </a:lnTo>
                <a:lnTo>
                  <a:pt x="32" y="131"/>
                </a:lnTo>
                <a:lnTo>
                  <a:pt x="48" y="111"/>
                </a:lnTo>
                <a:lnTo>
                  <a:pt x="56" y="103"/>
                </a:lnTo>
                <a:lnTo>
                  <a:pt x="64" y="95"/>
                </a:lnTo>
                <a:lnTo>
                  <a:pt x="75" y="83"/>
                </a:lnTo>
                <a:lnTo>
                  <a:pt x="83" y="67"/>
                </a:lnTo>
                <a:lnTo>
                  <a:pt x="91" y="56"/>
                </a:lnTo>
                <a:lnTo>
                  <a:pt x="95" y="44"/>
                </a:lnTo>
                <a:lnTo>
                  <a:pt x="99" y="36"/>
                </a:lnTo>
                <a:lnTo>
                  <a:pt x="103" y="32"/>
                </a:lnTo>
                <a:lnTo>
                  <a:pt x="107" y="24"/>
                </a:lnTo>
                <a:lnTo>
                  <a:pt x="107" y="20"/>
                </a:lnTo>
                <a:lnTo>
                  <a:pt x="107" y="16"/>
                </a:lnTo>
                <a:lnTo>
                  <a:pt x="107" y="12"/>
                </a:lnTo>
                <a:lnTo>
                  <a:pt x="107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78">
            <a:extLst>
              <a:ext uri="{FF2B5EF4-FFF2-40B4-BE49-F238E27FC236}">
                <a16:creationId xmlns:a16="http://schemas.microsoft.com/office/drawing/2014/main" xmlns="" id="{EA7C2875-56E4-456A-B3A4-2F694993A9E4}"/>
              </a:ext>
            </a:extLst>
          </p:cNvPr>
          <p:cNvSpPr>
            <a:spLocks/>
          </p:cNvSpPr>
          <p:nvPr/>
        </p:nvSpPr>
        <p:spPr bwMode="auto">
          <a:xfrm>
            <a:off x="1595766" y="4713476"/>
            <a:ext cx="251370" cy="1768967"/>
          </a:xfrm>
          <a:custGeom>
            <a:avLst/>
            <a:gdLst>
              <a:gd name="T0" fmla="*/ 3 w 39"/>
              <a:gd name="T1" fmla="*/ 163 h 211"/>
              <a:gd name="T2" fmla="*/ 3 w 39"/>
              <a:gd name="T3" fmla="*/ 155 h 211"/>
              <a:gd name="T4" fmla="*/ 3 w 39"/>
              <a:gd name="T5" fmla="*/ 147 h 211"/>
              <a:gd name="T6" fmla="*/ 7 w 39"/>
              <a:gd name="T7" fmla="*/ 135 h 211"/>
              <a:gd name="T8" fmla="*/ 7 w 39"/>
              <a:gd name="T9" fmla="*/ 123 h 211"/>
              <a:gd name="T10" fmla="*/ 7 w 39"/>
              <a:gd name="T11" fmla="*/ 108 h 211"/>
              <a:gd name="T12" fmla="*/ 7 w 39"/>
              <a:gd name="T13" fmla="*/ 92 h 211"/>
              <a:gd name="T14" fmla="*/ 11 w 39"/>
              <a:gd name="T15" fmla="*/ 80 h 211"/>
              <a:gd name="T16" fmla="*/ 11 w 39"/>
              <a:gd name="T17" fmla="*/ 60 h 211"/>
              <a:gd name="T18" fmla="*/ 11 w 39"/>
              <a:gd name="T19" fmla="*/ 44 h 211"/>
              <a:gd name="T20" fmla="*/ 7 w 39"/>
              <a:gd name="T21" fmla="*/ 32 h 211"/>
              <a:gd name="T22" fmla="*/ 7 w 39"/>
              <a:gd name="T23" fmla="*/ 24 h 211"/>
              <a:gd name="T24" fmla="*/ 7 w 39"/>
              <a:gd name="T25" fmla="*/ 16 h 211"/>
              <a:gd name="T26" fmla="*/ 7 w 39"/>
              <a:gd name="T27" fmla="*/ 12 h 211"/>
              <a:gd name="T28" fmla="*/ 7 w 39"/>
              <a:gd name="T29" fmla="*/ 8 h 211"/>
              <a:gd name="T30" fmla="*/ 7 w 39"/>
              <a:gd name="T31" fmla="*/ 4 h 211"/>
              <a:gd name="T32" fmla="*/ 11 w 39"/>
              <a:gd name="T33" fmla="*/ 0 h 211"/>
              <a:gd name="T34" fmla="*/ 19 w 39"/>
              <a:gd name="T35" fmla="*/ 4 h 211"/>
              <a:gd name="T36" fmla="*/ 27 w 39"/>
              <a:gd name="T37" fmla="*/ 12 h 211"/>
              <a:gd name="T38" fmla="*/ 35 w 39"/>
              <a:gd name="T39" fmla="*/ 16 h 211"/>
              <a:gd name="T40" fmla="*/ 35 w 39"/>
              <a:gd name="T41" fmla="*/ 20 h 211"/>
              <a:gd name="T42" fmla="*/ 35 w 39"/>
              <a:gd name="T43" fmla="*/ 24 h 211"/>
              <a:gd name="T44" fmla="*/ 39 w 39"/>
              <a:gd name="T45" fmla="*/ 32 h 211"/>
              <a:gd name="T46" fmla="*/ 39 w 39"/>
              <a:gd name="T47" fmla="*/ 40 h 211"/>
              <a:gd name="T48" fmla="*/ 39 w 39"/>
              <a:gd name="T49" fmla="*/ 56 h 211"/>
              <a:gd name="T50" fmla="*/ 39 w 39"/>
              <a:gd name="T51" fmla="*/ 92 h 211"/>
              <a:gd name="T52" fmla="*/ 35 w 39"/>
              <a:gd name="T53" fmla="*/ 127 h 211"/>
              <a:gd name="T54" fmla="*/ 35 w 39"/>
              <a:gd name="T55" fmla="*/ 147 h 211"/>
              <a:gd name="T56" fmla="*/ 35 w 39"/>
              <a:gd name="T57" fmla="*/ 163 h 211"/>
              <a:gd name="T58" fmla="*/ 35 w 39"/>
              <a:gd name="T59" fmla="*/ 175 h 211"/>
              <a:gd name="T60" fmla="*/ 31 w 39"/>
              <a:gd name="T61" fmla="*/ 187 h 211"/>
              <a:gd name="T62" fmla="*/ 31 w 39"/>
              <a:gd name="T63" fmla="*/ 199 h 211"/>
              <a:gd name="T64" fmla="*/ 31 w 39"/>
              <a:gd name="T65" fmla="*/ 207 h 211"/>
              <a:gd name="T66" fmla="*/ 27 w 39"/>
              <a:gd name="T67" fmla="*/ 211 h 211"/>
              <a:gd name="T68" fmla="*/ 23 w 39"/>
              <a:gd name="T69" fmla="*/ 211 h 211"/>
              <a:gd name="T70" fmla="*/ 19 w 39"/>
              <a:gd name="T71" fmla="*/ 211 h 211"/>
              <a:gd name="T72" fmla="*/ 15 w 39"/>
              <a:gd name="T73" fmla="*/ 207 h 211"/>
              <a:gd name="T74" fmla="*/ 11 w 39"/>
              <a:gd name="T75" fmla="*/ 207 h 211"/>
              <a:gd name="T76" fmla="*/ 11 w 39"/>
              <a:gd name="T77" fmla="*/ 199 h 211"/>
              <a:gd name="T78" fmla="*/ 3 w 39"/>
              <a:gd name="T79" fmla="*/ 191 h 211"/>
              <a:gd name="T80" fmla="*/ 3 w 39"/>
              <a:gd name="T81" fmla="*/ 187 h 211"/>
              <a:gd name="T82" fmla="*/ 0 w 39"/>
              <a:gd name="T83" fmla="*/ 183 h 211"/>
              <a:gd name="T84" fmla="*/ 0 w 39"/>
              <a:gd name="T85" fmla="*/ 179 h 211"/>
              <a:gd name="T86" fmla="*/ 0 w 39"/>
              <a:gd name="T87" fmla="*/ 175 h 211"/>
              <a:gd name="T88" fmla="*/ 3 w 39"/>
              <a:gd name="T89" fmla="*/ 171 h 211"/>
              <a:gd name="T90" fmla="*/ 3 w 39"/>
              <a:gd name="T91" fmla="*/ 163 h 211"/>
              <a:gd name="T92" fmla="*/ 3 w 39"/>
              <a:gd name="T93" fmla="*/ 163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9" h="211">
                <a:moveTo>
                  <a:pt x="3" y="163"/>
                </a:moveTo>
                <a:lnTo>
                  <a:pt x="3" y="155"/>
                </a:lnTo>
                <a:lnTo>
                  <a:pt x="3" y="147"/>
                </a:lnTo>
                <a:lnTo>
                  <a:pt x="7" y="135"/>
                </a:lnTo>
                <a:lnTo>
                  <a:pt x="7" y="123"/>
                </a:lnTo>
                <a:lnTo>
                  <a:pt x="7" y="108"/>
                </a:lnTo>
                <a:lnTo>
                  <a:pt x="7" y="92"/>
                </a:lnTo>
                <a:lnTo>
                  <a:pt x="11" y="80"/>
                </a:lnTo>
                <a:lnTo>
                  <a:pt x="11" y="60"/>
                </a:lnTo>
                <a:lnTo>
                  <a:pt x="11" y="44"/>
                </a:lnTo>
                <a:lnTo>
                  <a:pt x="7" y="32"/>
                </a:lnTo>
                <a:lnTo>
                  <a:pt x="7" y="24"/>
                </a:lnTo>
                <a:lnTo>
                  <a:pt x="7" y="16"/>
                </a:lnTo>
                <a:lnTo>
                  <a:pt x="7" y="12"/>
                </a:lnTo>
                <a:lnTo>
                  <a:pt x="7" y="8"/>
                </a:lnTo>
                <a:lnTo>
                  <a:pt x="7" y="4"/>
                </a:lnTo>
                <a:lnTo>
                  <a:pt x="11" y="0"/>
                </a:lnTo>
                <a:lnTo>
                  <a:pt x="19" y="4"/>
                </a:lnTo>
                <a:lnTo>
                  <a:pt x="27" y="12"/>
                </a:lnTo>
                <a:lnTo>
                  <a:pt x="35" y="16"/>
                </a:lnTo>
                <a:lnTo>
                  <a:pt x="35" y="20"/>
                </a:lnTo>
                <a:lnTo>
                  <a:pt x="35" y="24"/>
                </a:lnTo>
                <a:lnTo>
                  <a:pt x="39" y="32"/>
                </a:lnTo>
                <a:lnTo>
                  <a:pt x="39" y="40"/>
                </a:lnTo>
                <a:lnTo>
                  <a:pt x="39" y="56"/>
                </a:lnTo>
                <a:lnTo>
                  <a:pt x="39" y="92"/>
                </a:lnTo>
                <a:lnTo>
                  <a:pt x="35" y="127"/>
                </a:lnTo>
                <a:lnTo>
                  <a:pt x="35" y="147"/>
                </a:lnTo>
                <a:lnTo>
                  <a:pt x="35" y="163"/>
                </a:lnTo>
                <a:lnTo>
                  <a:pt x="35" y="175"/>
                </a:lnTo>
                <a:lnTo>
                  <a:pt x="31" y="187"/>
                </a:lnTo>
                <a:lnTo>
                  <a:pt x="31" y="199"/>
                </a:lnTo>
                <a:lnTo>
                  <a:pt x="31" y="207"/>
                </a:lnTo>
                <a:lnTo>
                  <a:pt x="27" y="211"/>
                </a:lnTo>
                <a:lnTo>
                  <a:pt x="23" y="211"/>
                </a:lnTo>
                <a:lnTo>
                  <a:pt x="19" y="211"/>
                </a:lnTo>
                <a:lnTo>
                  <a:pt x="15" y="207"/>
                </a:lnTo>
                <a:lnTo>
                  <a:pt x="11" y="207"/>
                </a:lnTo>
                <a:lnTo>
                  <a:pt x="11" y="199"/>
                </a:lnTo>
                <a:lnTo>
                  <a:pt x="3" y="191"/>
                </a:lnTo>
                <a:lnTo>
                  <a:pt x="3" y="187"/>
                </a:lnTo>
                <a:lnTo>
                  <a:pt x="0" y="183"/>
                </a:lnTo>
                <a:lnTo>
                  <a:pt x="0" y="179"/>
                </a:lnTo>
                <a:lnTo>
                  <a:pt x="0" y="175"/>
                </a:lnTo>
                <a:lnTo>
                  <a:pt x="3" y="171"/>
                </a:lnTo>
                <a:lnTo>
                  <a:pt x="3" y="163"/>
                </a:lnTo>
                <a:lnTo>
                  <a:pt x="3" y="16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79">
            <a:extLst>
              <a:ext uri="{FF2B5EF4-FFF2-40B4-BE49-F238E27FC236}">
                <a16:creationId xmlns:a16="http://schemas.microsoft.com/office/drawing/2014/main" xmlns="" id="{787FFB44-E713-45D3-842A-64BEDBDE54E4}"/>
              </a:ext>
            </a:extLst>
          </p:cNvPr>
          <p:cNvSpPr>
            <a:spLocks/>
          </p:cNvSpPr>
          <p:nvPr/>
        </p:nvSpPr>
        <p:spPr bwMode="auto">
          <a:xfrm>
            <a:off x="2259632" y="3984095"/>
            <a:ext cx="973247" cy="402418"/>
          </a:xfrm>
          <a:custGeom>
            <a:avLst/>
            <a:gdLst>
              <a:gd name="T0" fmla="*/ 20 w 151"/>
              <a:gd name="T1" fmla="*/ 28 h 48"/>
              <a:gd name="T2" fmla="*/ 32 w 151"/>
              <a:gd name="T3" fmla="*/ 24 h 48"/>
              <a:gd name="T4" fmla="*/ 43 w 151"/>
              <a:gd name="T5" fmla="*/ 20 h 48"/>
              <a:gd name="T6" fmla="*/ 59 w 151"/>
              <a:gd name="T7" fmla="*/ 16 h 48"/>
              <a:gd name="T8" fmla="*/ 75 w 151"/>
              <a:gd name="T9" fmla="*/ 12 h 48"/>
              <a:gd name="T10" fmla="*/ 95 w 151"/>
              <a:gd name="T11" fmla="*/ 8 h 48"/>
              <a:gd name="T12" fmla="*/ 107 w 151"/>
              <a:gd name="T13" fmla="*/ 4 h 48"/>
              <a:gd name="T14" fmla="*/ 115 w 151"/>
              <a:gd name="T15" fmla="*/ 0 h 48"/>
              <a:gd name="T16" fmla="*/ 123 w 151"/>
              <a:gd name="T17" fmla="*/ 0 h 48"/>
              <a:gd name="T18" fmla="*/ 131 w 151"/>
              <a:gd name="T19" fmla="*/ 0 h 48"/>
              <a:gd name="T20" fmla="*/ 139 w 151"/>
              <a:gd name="T21" fmla="*/ 4 h 48"/>
              <a:gd name="T22" fmla="*/ 147 w 151"/>
              <a:gd name="T23" fmla="*/ 8 h 48"/>
              <a:gd name="T24" fmla="*/ 147 w 151"/>
              <a:gd name="T25" fmla="*/ 8 h 48"/>
              <a:gd name="T26" fmla="*/ 151 w 151"/>
              <a:gd name="T27" fmla="*/ 12 h 48"/>
              <a:gd name="T28" fmla="*/ 151 w 151"/>
              <a:gd name="T29" fmla="*/ 12 h 48"/>
              <a:gd name="T30" fmla="*/ 147 w 151"/>
              <a:gd name="T31" fmla="*/ 16 h 48"/>
              <a:gd name="T32" fmla="*/ 147 w 151"/>
              <a:gd name="T33" fmla="*/ 16 h 48"/>
              <a:gd name="T34" fmla="*/ 143 w 151"/>
              <a:gd name="T35" fmla="*/ 20 h 48"/>
              <a:gd name="T36" fmla="*/ 139 w 151"/>
              <a:gd name="T37" fmla="*/ 20 h 48"/>
              <a:gd name="T38" fmla="*/ 135 w 151"/>
              <a:gd name="T39" fmla="*/ 24 h 48"/>
              <a:gd name="T40" fmla="*/ 127 w 151"/>
              <a:gd name="T41" fmla="*/ 24 h 48"/>
              <a:gd name="T42" fmla="*/ 119 w 151"/>
              <a:gd name="T43" fmla="*/ 28 h 48"/>
              <a:gd name="T44" fmla="*/ 103 w 151"/>
              <a:gd name="T45" fmla="*/ 32 h 48"/>
              <a:gd name="T46" fmla="*/ 87 w 151"/>
              <a:gd name="T47" fmla="*/ 36 h 48"/>
              <a:gd name="T48" fmla="*/ 71 w 151"/>
              <a:gd name="T49" fmla="*/ 40 h 48"/>
              <a:gd name="T50" fmla="*/ 55 w 151"/>
              <a:gd name="T51" fmla="*/ 44 h 48"/>
              <a:gd name="T52" fmla="*/ 43 w 151"/>
              <a:gd name="T53" fmla="*/ 44 h 48"/>
              <a:gd name="T54" fmla="*/ 36 w 151"/>
              <a:gd name="T55" fmla="*/ 44 h 48"/>
              <a:gd name="T56" fmla="*/ 28 w 151"/>
              <a:gd name="T57" fmla="*/ 48 h 48"/>
              <a:gd name="T58" fmla="*/ 24 w 151"/>
              <a:gd name="T59" fmla="*/ 48 h 48"/>
              <a:gd name="T60" fmla="*/ 16 w 151"/>
              <a:gd name="T61" fmla="*/ 44 h 48"/>
              <a:gd name="T62" fmla="*/ 12 w 151"/>
              <a:gd name="T63" fmla="*/ 44 h 48"/>
              <a:gd name="T64" fmla="*/ 4 w 151"/>
              <a:gd name="T65" fmla="*/ 44 h 48"/>
              <a:gd name="T66" fmla="*/ 4 w 151"/>
              <a:gd name="T67" fmla="*/ 40 h 48"/>
              <a:gd name="T68" fmla="*/ 0 w 151"/>
              <a:gd name="T69" fmla="*/ 40 h 48"/>
              <a:gd name="T70" fmla="*/ 0 w 151"/>
              <a:gd name="T71" fmla="*/ 36 h 48"/>
              <a:gd name="T72" fmla="*/ 0 w 151"/>
              <a:gd name="T73" fmla="*/ 32 h 48"/>
              <a:gd name="T74" fmla="*/ 4 w 151"/>
              <a:gd name="T75" fmla="*/ 28 h 48"/>
              <a:gd name="T76" fmla="*/ 12 w 151"/>
              <a:gd name="T77" fmla="*/ 28 h 48"/>
              <a:gd name="T78" fmla="*/ 20 w 151"/>
              <a:gd name="T79" fmla="*/ 28 h 48"/>
              <a:gd name="T80" fmla="*/ 20 w 151"/>
              <a:gd name="T81" fmla="*/ 2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1" h="48">
                <a:moveTo>
                  <a:pt x="20" y="28"/>
                </a:moveTo>
                <a:lnTo>
                  <a:pt x="32" y="24"/>
                </a:lnTo>
                <a:lnTo>
                  <a:pt x="43" y="20"/>
                </a:lnTo>
                <a:lnTo>
                  <a:pt x="59" y="16"/>
                </a:lnTo>
                <a:lnTo>
                  <a:pt x="75" y="12"/>
                </a:lnTo>
                <a:lnTo>
                  <a:pt x="95" y="8"/>
                </a:lnTo>
                <a:lnTo>
                  <a:pt x="107" y="4"/>
                </a:lnTo>
                <a:lnTo>
                  <a:pt x="115" y="0"/>
                </a:lnTo>
                <a:lnTo>
                  <a:pt x="123" y="0"/>
                </a:lnTo>
                <a:lnTo>
                  <a:pt x="131" y="0"/>
                </a:lnTo>
                <a:lnTo>
                  <a:pt x="139" y="4"/>
                </a:lnTo>
                <a:lnTo>
                  <a:pt x="147" y="8"/>
                </a:lnTo>
                <a:lnTo>
                  <a:pt x="147" y="8"/>
                </a:lnTo>
                <a:lnTo>
                  <a:pt x="151" y="12"/>
                </a:lnTo>
                <a:lnTo>
                  <a:pt x="151" y="12"/>
                </a:lnTo>
                <a:lnTo>
                  <a:pt x="147" y="16"/>
                </a:lnTo>
                <a:lnTo>
                  <a:pt x="147" y="16"/>
                </a:lnTo>
                <a:lnTo>
                  <a:pt x="143" y="20"/>
                </a:lnTo>
                <a:lnTo>
                  <a:pt x="139" y="20"/>
                </a:lnTo>
                <a:lnTo>
                  <a:pt x="135" y="24"/>
                </a:lnTo>
                <a:lnTo>
                  <a:pt x="127" y="24"/>
                </a:lnTo>
                <a:lnTo>
                  <a:pt x="119" y="28"/>
                </a:lnTo>
                <a:lnTo>
                  <a:pt x="103" y="32"/>
                </a:lnTo>
                <a:lnTo>
                  <a:pt x="87" y="36"/>
                </a:lnTo>
                <a:lnTo>
                  <a:pt x="71" y="40"/>
                </a:lnTo>
                <a:lnTo>
                  <a:pt x="55" y="44"/>
                </a:lnTo>
                <a:lnTo>
                  <a:pt x="43" y="44"/>
                </a:lnTo>
                <a:lnTo>
                  <a:pt x="36" y="44"/>
                </a:lnTo>
                <a:lnTo>
                  <a:pt x="28" y="48"/>
                </a:lnTo>
                <a:lnTo>
                  <a:pt x="24" y="48"/>
                </a:lnTo>
                <a:lnTo>
                  <a:pt x="16" y="44"/>
                </a:lnTo>
                <a:lnTo>
                  <a:pt x="12" y="44"/>
                </a:lnTo>
                <a:lnTo>
                  <a:pt x="4" y="44"/>
                </a:lnTo>
                <a:lnTo>
                  <a:pt x="4" y="40"/>
                </a:lnTo>
                <a:lnTo>
                  <a:pt x="0" y="40"/>
                </a:lnTo>
                <a:lnTo>
                  <a:pt x="0" y="36"/>
                </a:lnTo>
                <a:lnTo>
                  <a:pt x="0" y="32"/>
                </a:lnTo>
                <a:lnTo>
                  <a:pt x="4" y="28"/>
                </a:lnTo>
                <a:lnTo>
                  <a:pt x="12" y="28"/>
                </a:lnTo>
                <a:lnTo>
                  <a:pt x="20" y="28"/>
                </a:lnTo>
                <a:lnTo>
                  <a:pt x="20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80">
            <a:extLst>
              <a:ext uri="{FF2B5EF4-FFF2-40B4-BE49-F238E27FC236}">
                <a16:creationId xmlns:a16="http://schemas.microsoft.com/office/drawing/2014/main" xmlns="" id="{BECECD55-556B-4D9D-A1AD-7EEB5A4BDFE8}"/>
              </a:ext>
            </a:extLst>
          </p:cNvPr>
          <p:cNvSpPr>
            <a:spLocks/>
          </p:cNvSpPr>
          <p:nvPr/>
        </p:nvSpPr>
        <p:spPr bwMode="auto">
          <a:xfrm>
            <a:off x="1924475" y="5417707"/>
            <a:ext cx="1920709" cy="1064733"/>
          </a:xfrm>
          <a:custGeom>
            <a:avLst/>
            <a:gdLst>
              <a:gd name="T0" fmla="*/ 0 w 298"/>
              <a:gd name="T1" fmla="*/ 8 h 127"/>
              <a:gd name="T2" fmla="*/ 4 w 298"/>
              <a:gd name="T3" fmla="*/ 4 h 127"/>
              <a:gd name="T4" fmla="*/ 4 w 298"/>
              <a:gd name="T5" fmla="*/ 4 h 127"/>
              <a:gd name="T6" fmla="*/ 8 w 298"/>
              <a:gd name="T7" fmla="*/ 0 h 127"/>
              <a:gd name="T8" fmla="*/ 12 w 298"/>
              <a:gd name="T9" fmla="*/ 0 h 127"/>
              <a:gd name="T10" fmla="*/ 24 w 298"/>
              <a:gd name="T11" fmla="*/ 0 h 127"/>
              <a:gd name="T12" fmla="*/ 36 w 298"/>
              <a:gd name="T13" fmla="*/ 0 h 127"/>
              <a:gd name="T14" fmla="*/ 40 w 298"/>
              <a:gd name="T15" fmla="*/ 4 h 127"/>
              <a:gd name="T16" fmla="*/ 44 w 298"/>
              <a:gd name="T17" fmla="*/ 4 h 127"/>
              <a:gd name="T18" fmla="*/ 52 w 298"/>
              <a:gd name="T19" fmla="*/ 8 h 127"/>
              <a:gd name="T20" fmla="*/ 60 w 298"/>
              <a:gd name="T21" fmla="*/ 12 h 127"/>
              <a:gd name="T22" fmla="*/ 68 w 298"/>
              <a:gd name="T23" fmla="*/ 16 h 127"/>
              <a:gd name="T24" fmla="*/ 80 w 298"/>
              <a:gd name="T25" fmla="*/ 20 h 127"/>
              <a:gd name="T26" fmla="*/ 92 w 298"/>
              <a:gd name="T27" fmla="*/ 28 h 127"/>
              <a:gd name="T28" fmla="*/ 107 w 298"/>
              <a:gd name="T29" fmla="*/ 35 h 127"/>
              <a:gd name="T30" fmla="*/ 131 w 298"/>
              <a:gd name="T31" fmla="*/ 47 h 127"/>
              <a:gd name="T32" fmla="*/ 155 w 298"/>
              <a:gd name="T33" fmla="*/ 59 h 127"/>
              <a:gd name="T34" fmla="*/ 175 w 298"/>
              <a:gd name="T35" fmla="*/ 67 h 127"/>
              <a:gd name="T36" fmla="*/ 195 w 298"/>
              <a:gd name="T37" fmla="*/ 75 h 127"/>
              <a:gd name="T38" fmla="*/ 227 w 298"/>
              <a:gd name="T39" fmla="*/ 87 h 127"/>
              <a:gd name="T40" fmla="*/ 242 w 298"/>
              <a:gd name="T41" fmla="*/ 91 h 127"/>
              <a:gd name="T42" fmla="*/ 262 w 298"/>
              <a:gd name="T43" fmla="*/ 91 h 127"/>
              <a:gd name="T44" fmla="*/ 270 w 298"/>
              <a:gd name="T45" fmla="*/ 95 h 127"/>
              <a:gd name="T46" fmla="*/ 278 w 298"/>
              <a:gd name="T47" fmla="*/ 95 h 127"/>
              <a:gd name="T48" fmla="*/ 286 w 298"/>
              <a:gd name="T49" fmla="*/ 99 h 127"/>
              <a:gd name="T50" fmla="*/ 290 w 298"/>
              <a:gd name="T51" fmla="*/ 99 h 127"/>
              <a:gd name="T52" fmla="*/ 294 w 298"/>
              <a:gd name="T53" fmla="*/ 103 h 127"/>
              <a:gd name="T54" fmla="*/ 298 w 298"/>
              <a:gd name="T55" fmla="*/ 103 h 127"/>
              <a:gd name="T56" fmla="*/ 298 w 298"/>
              <a:gd name="T57" fmla="*/ 107 h 127"/>
              <a:gd name="T58" fmla="*/ 298 w 298"/>
              <a:gd name="T59" fmla="*/ 107 h 127"/>
              <a:gd name="T60" fmla="*/ 298 w 298"/>
              <a:gd name="T61" fmla="*/ 111 h 127"/>
              <a:gd name="T62" fmla="*/ 298 w 298"/>
              <a:gd name="T63" fmla="*/ 111 h 127"/>
              <a:gd name="T64" fmla="*/ 294 w 298"/>
              <a:gd name="T65" fmla="*/ 111 h 127"/>
              <a:gd name="T66" fmla="*/ 290 w 298"/>
              <a:gd name="T67" fmla="*/ 115 h 127"/>
              <a:gd name="T68" fmla="*/ 286 w 298"/>
              <a:gd name="T69" fmla="*/ 115 h 127"/>
              <a:gd name="T70" fmla="*/ 278 w 298"/>
              <a:gd name="T71" fmla="*/ 119 h 127"/>
              <a:gd name="T72" fmla="*/ 270 w 298"/>
              <a:gd name="T73" fmla="*/ 119 h 127"/>
              <a:gd name="T74" fmla="*/ 262 w 298"/>
              <a:gd name="T75" fmla="*/ 119 h 127"/>
              <a:gd name="T76" fmla="*/ 246 w 298"/>
              <a:gd name="T77" fmla="*/ 123 h 127"/>
              <a:gd name="T78" fmla="*/ 231 w 298"/>
              <a:gd name="T79" fmla="*/ 127 h 127"/>
              <a:gd name="T80" fmla="*/ 219 w 298"/>
              <a:gd name="T81" fmla="*/ 127 h 127"/>
              <a:gd name="T82" fmla="*/ 211 w 298"/>
              <a:gd name="T83" fmla="*/ 127 h 127"/>
              <a:gd name="T84" fmla="*/ 203 w 298"/>
              <a:gd name="T85" fmla="*/ 123 h 127"/>
              <a:gd name="T86" fmla="*/ 191 w 298"/>
              <a:gd name="T87" fmla="*/ 119 h 127"/>
              <a:gd name="T88" fmla="*/ 175 w 298"/>
              <a:gd name="T89" fmla="*/ 111 h 127"/>
              <a:gd name="T90" fmla="*/ 167 w 298"/>
              <a:gd name="T91" fmla="*/ 103 h 127"/>
              <a:gd name="T92" fmla="*/ 159 w 298"/>
              <a:gd name="T93" fmla="*/ 99 h 127"/>
              <a:gd name="T94" fmla="*/ 135 w 298"/>
              <a:gd name="T95" fmla="*/ 83 h 127"/>
              <a:gd name="T96" fmla="*/ 119 w 298"/>
              <a:gd name="T97" fmla="*/ 71 h 127"/>
              <a:gd name="T98" fmla="*/ 103 w 298"/>
              <a:gd name="T99" fmla="*/ 63 h 127"/>
              <a:gd name="T100" fmla="*/ 92 w 298"/>
              <a:gd name="T101" fmla="*/ 55 h 127"/>
              <a:gd name="T102" fmla="*/ 68 w 298"/>
              <a:gd name="T103" fmla="*/ 39 h 127"/>
              <a:gd name="T104" fmla="*/ 52 w 298"/>
              <a:gd name="T105" fmla="*/ 28 h 127"/>
              <a:gd name="T106" fmla="*/ 32 w 298"/>
              <a:gd name="T107" fmla="*/ 24 h 127"/>
              <a:gd name="T108" fmla="*/ 16 w 298"/>
              <a:gd name="T109" fmla="*/ 16 h 127"/>
              <a:gd name="T110" fmla="*/ 8 w 298"/>
              <a:gd name="T111" fmla="*/ 16 h 127"/>
              <a:gd name="T112" fmla="*/ 4 w 298"/>
              <a:gd name="T113" fmla="*/ 12 h 127"/>
              <a:gd name="T114" fmla="*/ 0 w 298"/>
              <a:gd name="T115" fmla="*/ 12 h 127"/>
              <a:gd name="T116" fmla="*/ 0 w 298"/>
              <a:gd name="T117" fmla="*/ 8 h 127"/>
              <a:gd name="T118" fmla="*/ 0 w 298"/>
              <a:gd name="T119" fmla="*/ 8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98" h="127">
                <a:moveTo>
                  <a:pt x="0" y="8"/>
                </a:move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4" y="0"/>
                </a:lnTo>
                <a:lnTo>
                  <a:pt x="36" y="0"/>
                </a:lnTo>
                <a:lnTo>
                  <a:pt x="40" y="4"/>
                </a:lnTo>
                <a:lnTo>
                  <a:pt x="44" y="4"/>
                </a:lnTo>
                <a:lnTo>
                  <a:pt x="52" y="8"/>
                </a:lnTo>
                <a:lnTo>
                  <a:pt x="60" y="12"/>
                </a:lnTo>
                <a:lnTo>
                  <a:pt x="68" y="16"/>
                </a:lnTo>
                <a:lnTo>
                  <a:pt x="80" y="20"/>
                </a:lnTo>
                <a:lnTo>
                  <a:pt x="92" y="28"/>
                </a:lnTo>
                <a:lnTo>
                  <a:pt x="107" y="35"/>
                </a:lnTo>
                <a:lnTo>
                  <a:pt x="131" y="47"/>
                </a:lnTo>
                <a:lnTo>
                  <a:pt x="155" y="59"/>
                </a:lnTo>
                <a:lnTo>
                  <a:pt x="175" y="67"/>
                </a:lnTo>
                <a:lnTo>
                  <a:pt x="195" y="75"/>
                </a:lnTo>
                <a:lnTo>
                  <a:pt x="227" y="87"/>
                </a:lnTo>
                <a:lnTo>
                  <a:pt x="242" y="91"/>
                </a:lnTo>
                <a:lnTo>
                  <a:pt x="262" y="91"/>
                </a:lnTo>
                <a:lnTo>
                  <a:pt x="270" y="95"/>
                </a:lnTo>
                <a:lnTo>
                  <a:pt x="278" y="95"/>
                </a:lnTo>
                <a:lnTo>
                  <a:pt x="286" y="99"/>
                </a:lnTo>
                <a:lnTo>
                  <a:pt x="290" y="99"/>
                </a:lnTo>
                <a:lnTo>
                  <a:pt x="294" y="103"/>
                </a:lnTo>
                <a:lnTo>
                  <a:pt x="298" y="103"/>
                </a:lnTo>
                <a:lnTo>
                  <a:pt x="298" y="107"/>
                </a:lnTo>
                <a:lnTo>
                  <a:pt x="298" y="107"/>
                </a:lnTo>
                <a:lnTo>
                  <a:pt x="298" y="111"/>
                </a:lnTo>
                <a:lnTo>
                  <a:pt x="298" y="111"/>
                </a:lnTo>
                <a:lnTo>
                  <a:pt x="294" y="111"/>
                </a:lnTo>
                <a:lnTo>
                  <a:pt x="290" y="115"/>
                </a:lnTo>
                <a:lnTo>
                  <a:pt x="286" y="115"/>
                </a:lnTo>
                <a:lnTo>
                  <a:pt x="278" y="119"/>
                </a:lnTo>
                <a:lnTo>
                  <a:pt x="270" y="119"/>
                </a:lnTo>
                <a:lnTo>
                  <a:pt x="262" y="119"/>
                </a:lnTo>
                <a:lnTo>
                  <a:pt x="246" y="123"/>
                </a:lnTo>
                <a:lnTo>
                  <a:pt x="231" y="127"/>
                </a:lnTo>
                <a:lnTo>
                  <a:pt x="219" y="127"/>
                </a:lnTo>
                <a:lnTo>
                  <a:pt x="211" y="127"/>
                </a:lnTo>
                <a:lnTo>
                  <a:pt x="203" y="123"/>
                </a:lnTo>
                <a:lnTo>
                  <a:pt x="191" y="119"/>
                </a:lnTo>
                <a:lnTo>
                  <a:pt x="175" y="111"/>
                </a:lnTo>
                <a:lnTo>
                  <a:pt x="167" y="103"/>
                </a:lnTo>
                <a:lnTo>
                  <a:pt x="159" y="99"/>
                </a:lnTo>
                <a:lnTo>
                  <a:pt x="135" y="83"/>
                </a:lnTo>
                <a:lnTo>
                  <a:pt x="119" y="71"/>
                </a:lnTo>
                <a:lnTo>
                  <a:pt x="103" y="63"/>
                </a:lnTo>
                <a:lnTo>
                  <a:pt x="92" y="55"/>
                </a:lnTo>
                <a:lnTo>
                  <a:pt x="68" y="39"/>
                </a:lnTo>
                <a:lnTo>
                  <a:pt x="52" y="28"/>
                </a:lnTo>
                <a:lnTo>
                  <a:pt x="32" y="24"/>
                </a:lnTo>
                <a:lnTo>
                  <a:pt x="16" y="16"/>
                </a:lnTo>
                <a:lnTo>
                  <a:pt x="8" y="16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81">
            <a:extLst>
              <a:ext uri="{FF2B5EF4-FFF2-40B4-BE49-F238E27FC236}">
                <a16:creationId xmlns:a16="http://schemas.microsoft.com/office/drawing/2014/main" xmlns="" id="{5DD3FE22-15EB-4DA5-BA8B-F7A9C6F865AE}"/>
              </a:ext>
            </a:extLst>
          </p:cNvPr>
          <p:cNvSpPr>
            <a:spLocks/>
          </p:cNvSpPr>
          <p:nvPr/>
        </p:nvSpPr>
        <p:spPr bwMode="auto">
          <a:xfrm>
            <a:off x="1976038" y="4252374"/>
            <a:ext cx="792778" cy="2129463"/>
          </a:xfrm>
          <a:custGeom>
            <a:avLst/>
            <a:gdLst>
              <a:gd name="T0" fmla="*/ 111 w 123"/>
              <a:gd name="T1" fmla="*/ 167 h 254"/>
              <a:gd name="T2" fmla="*/ 107 w 123"/>
              <a:gd name="T3" fmla="*/ 178 h 254"/>
              <a:gd name="T4" fmla="*/ 99 w 123"/>
              <a:gd name="T5" fmla="*/ 190 h 254"/>
              <a:gd name="T6" fmla="*/ 87 w 123"/>
              <a:gd name="T7" fmla="*/ 202 h 254"/>
              <a:gd name="T8" fmla="*/ 76 w 123"/>
              <a:gd name="T9" fmla="*/ 210 h 254"/>
              <a:gd name="T10" fmla="*/ 64 w 123"/>
              <a:gd name="T11" fmla="*/ 222 h 254"/>
              <a:gd name="T12" fmla="*/ 48 w 123"/>
              <a:gd name="T13" fmla="*/ 230 h 254"/>
              <a:gd name="T14" fmla="*/ 36 w 123"/>
              <a:gd name="T15" fmla="*/ 238 h 254"/>
              <a:gd name="T16" fmla="*/ 24 w 123"/>
              <a:gd name="T17" fmla="*/ 242 h 254"/>
              <a:gd name="T18" fmla="*/ 16 w 123"/>
              <a:gd name="T19" fmla="*/ 246 h 254"/>
              <a:gd name="T20" fmla="*/ 8 w 123"/>
              <a:gd name="T21" fmla="*/ 250 h 254"/>
              <a:gd name="T22" fmla="*/ 4 w 123"/>
              <a:gd name="T23" fmla="*/ 254 h 254"/>
              <a:gd name="T24" fmla="*/ 0 w 123"/>
              <a:gd name="T25" fmla="*/ 254 h 254"/>
              <a:gd name="T26" fmla="*/ 0 w 123"/>
              <a:gd name="T27" fmla="*/ 254 h 254"/>
              <a:gd name="T28" fmla="*/ 4 w 123"/>
              <a:gd name="T29" fmla="*/ 254 h 254"/>
              <a:gd name="T30" fmla="*/ 8 w 123"/>
              <a:gd name="T31" fmla="*/ 250 h 254"/>
              <a:gd name="T32" fmla="*/ 12 w 123"/>
              <a:gd name="T33" fmla="*/ 250 h 254"/>
              <a:gd name="T34" fmla="*/ 16 w 123"/>
              <a:gd name="T35" fmla="*/ 246 h 254"/>
              <a:gd name="T36" fmla="*/ 24 w 123"/>
              <a:gd name="T37" fmla="*/ 242 h 254"/>
              <a:gd name="T38" fmla="*/ 32 w 123"/>
              <a:gd name="T39" fmla="*/ 238 h 254"/>
              <a:gd name="T40" fmla="*/ 40 w 123"/>
              <a:gd name="T41" fmla="*/ 230 h 254"/>
              <a:gd name="T42" fmla="*/ 56 w 123"/>
              <a:gd name="T43" fmla="*/ 218 h 254"/>
              <a:gd name="T44" fmla="*/ 72 w 123"/>
              <a:gd name="T45" fmla="*/ 206 h 254"/>
              <a:gd name="T46" fmla="*/ 84 w 123"/>
              <a:gd name="T47" fmla="*/ 194 h 254"/>
              <a:gd name="T48" fmla="*/ 91 w 123"/>
              <a:gd name="T49" fmla="*/ 178 h 254"/>
              <a:gd name="T50" fmla="*/ 99 w 123"/>
              <a:gd name="T51" fmla="*/ 167 h 254"/>
              <a:gd name="T52" fmla="*/ 103 w 123"/>
              <a:gd name="T53" fmla="*/ 147 h 254"/>
              <a:gd name="T54" fmla="*/ 111 w 123"/>
              <a:gd name="T55" fmla="*/ 131 h 254"/>
              <a:gd name="T56" fmla="*/ 111 w 123"/>
              <a:gd name="T57" fmla="*/ 107 h 254"/>
              <a:gd name="T58" fmla="*/ 115 w 123"/>
              <a:gd name="T59" fmla="*/ 91 h 254"/>
              <a:gd name="T60" fmla="*/ 115 w 123"/>
              <a:gd name="T61" fmla="*/ 71 h 254"/>
              <a:gd name="T62" fmla="*/ 115 w 123"/>
              <a:gd name="T63" fmla="*/ 59 h 254"/>
              <a:gd name="T64" fmla="*/ 115 w 123"/>
              <a:gd name="T65" fmla="*/ 47 h 254"/>
              <a:gd name="T66" fmla="*/ 111 w 123"/>
              <a:gd name="T67" fmla="*/ 39 h 254"/>
              <a:gd name="T68" fmla="*/ 111 w 123"/>
              <a:gd name="T69" fmla="*/ 28 h 254"/>
              <a:gd name="T70" fmla="*/ 107 w 123"/>
              <a:gd name="T71" fmla="*/ 16 h 254"/>
              <a:gd name="T72" fmla="*/ 103 w 123"/>
              <a:gd name="T73" fmla="*/ 0 h 254"/>
              <a:gd name="T74" fmla="*/ 107 w 123"/>
              <a:gd name="T75" fmla="*/ 0 h 254"/>
              <a:gd name="T76" fmla="*/ 111 w 123"/>
              <a:gd name="T77" fmla="*/ 0 h 254"/>
              <a:gd name="T78" fmla="*/ 119 w 123"/>
              <a:gd name="T79" fmla="*/ 4 h 254"/>
              <a:gd name="T80" fmla="*/ 119 w 123"/>
              <a:gd name="T81" fmla="*/ 12 h 254"/>
              <a:gd name="T82" fmla="*/ 123 w 123"/>
              <a:gd name="T83" fmla="*/ 12 h 254"/>
              <a:gd name="T84" fmla="*/ 123 w 123"/>
              <a:gd name="T85" fmla="*/ 16 h 254"/>
              <a:gd name="T86" fmla="*/ 123 w 123"/>
              <a:gd name="T87" fmla="*/ 20 h 254"/>
              <a:gd name="T88" fmla="*/ 123 w 123"/>
              <a:gd name="T89" fmla="*/ 28 h 254"/>
              <a:gd name="T90" fmla="*/ 123 w 123"/>
              <a:gd name="T91" fmla="*/ 35 h 254"/>
              <a:gd name="T92" fmla="*/ 123 w 123"/>
              <a:gd name="T93" fmla="*/ 47 h 254"/>
              <a:gd name="T94" fmla="*/ 123 w 123"/>
              <a:gd name="T95" fmla="*/ 59 h 254"/>
              <a:gd name="T96" fmla="*/ 123 w 123"/>
              <a:gd name="T97" fmla="*/ 71 h 254"/>
              <a:gd name="T98" fmla="*/ 123 w 123"/>
              <a:gd name="T99" fmla="*/ 87 h 254"/>
              <a:gd name="T100" fmla="*/ 123 w 123"/>
              <a:gd name="T101" fmla="*/ 103 h 254"/>
              <a:gd name="T102" fmla="*/ 119 w 123"/>
              <a:gd name="T103" fmla="*/ 119 h 254"/>
              <a:gd name="T104" fmla="*/ 119 w 123"/>
              <a:gd name="T105" fmla="*/ 135 h 254"/>
              <a:gd name="T106" fmla="*/ 111 w 123"/>
              <a:gd name="T107" fmla="*/ 167 h 254"/>
              <a:gd name="T108" fmla="*/ 111 w 123"/>
              <a:gd name="T109" fmla="*/ 167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3" h="254">
                <a:moveTo>
                  <a:pt x="111" y="167"/>
                </a:moveTo>
                <a:lnTo>
                  <a:pt x="107" y="178"/>
                </a:lnTo>
                <a:lnTo>
                  <a:pt x="99" y="190"/>
                </a:lnTo>
                <a:lnTo>
                  <a:pt x="87" y="202"/>
                </a:lnTo>
                <a:lnTo>
                  <a:pt x="76" y="210"/>
                </a:lnTo>
                <a:lnTo>
                  <a:pt x="64" y="222"/>
                </a:lnTo>
                <a:lnTo>
                  <a:pt x="48" y="230"/>
                </a:lnTo>
                <a:lnTo>
                  <a:pt x="36" y="238"/>
                </a:lnTo>
                <a:lnTo>
                  <a:pt x="24" y="242"/>
                </a:lnTo>
                <a:lnTo>
                  <a:pt x="16" y="246"/>
                </a:lnTo>
                <a:lnTo>
                  <a:pt x="8" y="250"/>
                </a:lnTo>
                <a:lnTo>
                  <a:pt x="4" y="254"/>
                </a:lnTo>
                <a:lnTo>
                  <a:pt x="0" y="254"/>
                </a:lnTo>
                <a:lnTo>
                  <a:pt x="0" y="254"/>
                </a:lnTo>
                <a:lnTo>
                  <a:pt x="4" y="254"/>
                </a:lnTo>
                <a:lnTo>
                  <a:pt x="8" y="250"/>
                </a:lnTo>
                <a:lnTo>
                  <a:pt x="12" y="250"/>
                </a:lnTo>
                <a:lnTo>
                  <a:pt x="16" y="246"/>
                </a:lnTo>
                <a:lnTo>
                  <a:pt x="24" y="242"/>
                </a:lnTo>
                <a:lnTo>
                  <a:pt x="32" y="238"/>
                </a:lnTo>
                <a:lnTo>
                  <a:pt x="40" y="230"/>
                </a:lnTo>
                <a:lnTo>
                  <a:pt x="56" y="218"/>
                </a:lnTo>
                <a:lnTo>
                  <a:pt x="72" y="206"/>
                </a:lnTo>
                <a:lnTo>
                  <a:pt x="84" y="194"/>
                </a:lnTo>
                <a:lnTo>
                  <a:pt x="91" y="178"/>
                </a:lnTo>
                <a:lnTo>
                  <a:pt x="99" y="167"/>
                </a:lnTo>
                <a:lnTo>
                  <a:pt x="103" y="147"/>
                </a:lnTo>
                <a:lnTo>
                  <a:pt x="111" y="131"/>
                </a:lnTo>
                <a:lnTo>
                  <a:pt x="111" y="107"/>
                </a:lnTo>
                <a:lnTo>
                  <a:pt x="115" y="91"/>
                </a:lnTo>
                <a:lnTo>
                  <a:pt x="115" y="71"/>
                </a:lnTo>
                <a:lnTo>
                  <a:pt x="115" y="59"/>
                </a:lnTo>
                <a:lnTo>
                  <a:pt x="115" y="47"/>
                </a:lnTo>
                <a:lnTo>
                  <a:pt x="111" y="39"/>
                </a:lnTo>
                <a:lnTo>
                  <a:pt x="111" y="28"/>
                </a:lnTo>
                <a:lnTo>
                  <a:pt x="107" y="16"/>
                </a:lnTo>
                <a:lnTo>
                  <a:pt x="103" y="0"/>
                </a:lnTo>
                <a:lnTo>
                  <a:pt x="107" y="0"/>
                </a:lnTo>
                <a:lnTo>
                  <a:pt x="111" y="0"/>
                </a:lnTo>
                <a:lnTo>
                  <a:pt x="119" y="4"/>
                </a:lnTo>
                <a:lnTo>
                  <a:pt x="119" y="12"/>
                </a:lnTo>
                <a:lnTo>
                  <a:pt x="123" y="12"/>
                </a:lnTo>
                <a:lnTo>
                  <a:pt x="123" y="16"/>
                </a:lnTo>
                <a:lnTo>
                  <a:pt x="123" y="20"/>
                </a:lnTo>
                <a:lnTo>
                  <a:pt x="123" y="28"/>
                </a:lnTo>
                <a:lnTo>
                  <a:pt x="123" y="35"/>
                </a:lnTo>
                <a:lnTo>
                  <a:pt x="123" y="47"/>
                </a:lnTo>
                <a:lnTo>
                  <a:pt x="123" y="59"/>
                </a:lnTo>
                <a:lnTo>
                  <a:pt x="123" y="71"/>
                </a:lnTo>
                <a:lnTo>
                  <a:pt x="123" y="87"/>
                </a:lnTo>
                <a:lnTo>
                  <a:pt x="123" y="103"/>
                </a:lnTo>
                <a:lnTo>
                  <a:pt x="119" y="119"/>
                </a:lnTo>
                <a:lnTo>
                  <a:pt x="119" y="135"/>
                </a:lnTo>
                <a:lnTo>
                  <a:pt x="111" y="167"/>
                </a:lnTo>
                <a:lnTo>
                  <a:pt x="111" y="16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Freeform 82">
            <a:extLst>
              <a:ext uri="{FF2B5EF4-FFF2-40B4-BE49-F238E27FC236}">
                <a16:creationId xmlns:a16="http://schemas.microsoft.com/office/drawing/2014/main" xmlns="" id="{03F79E69-ECA5-47B0-8902-3CF6FB6FAA5E}"/>
              </a:ext>
            </a:extLst>
          </p:cNvPr>
          <p:cNvSpPr>
            <a:spLocks/>
          </p:cNvSpPr>
          <p:nvPr/>
        </p:nvSpPr>
        <p:spPr bwMode="auto">
          <a:xfrm>
            <a:off x="2027600" y="4646406"/>
            <a:ext cx="360939" cy="871907"/>
          </a:xfrm>
          <a:custGeom>
            <a:avLst/>
            <a:gdLst>
              <a:gd name="T0" fmla="*/ 36 w 56"/>
              <a:gd name="T1" fmla="*/ 100 h 104"/>
              <a:gd name="T2" fmla="*/ 32 w 56"/>
              <a:gd name="T3" fmla="*/ 100 h 104"/>
              <a:gd name="T4" fmla="*/ 32 w 56"/>
              <a:gd name="T5" fmla="*/ 96 h 104"/>
              <a:gd name="T6" fmla="*/ 32 w 56"/>
              <a:gd name="T7" fmla="*/ 92 h 104"/>
              <a:gd name="T8" fmla="*/ 28 w 56"/>
              <a:gd name="T9" fmla="*/ 88 h 104"/>
              <a:gd name="T10" fmla="*/ 28 w 56"/>
              <a:gd name="T11" fmla="*/ 84 h 104"/>
              <a:gd name="T12" fmla="*/ 24 w 56"/>
              <a:gd name="T13" fmla="*/ 76 h 104"/>
              <a:gd name="T14" fmla="*/ 24 w 56"/>
              <a:gd name="T15" fmla="*/ 68 h 104"/>
              <a:gd name="T16" fmla="*/ 20 w 56"/>
              <a:gd name="T17" fmla="*/ 60 h 104"/>
              <a:gd name="T18" fmla="*/ 20 w 56"/>
              <a:gd name="T19" fmla="*/ 52 h 104"/>
              <a:gd name="T20" fmla="*/ 16 w 56"/>
              <a:gd name="T21" fmla="*/ 44 h 104"/>
              <a:gd name="T22" fmla="*/ 16 w 56"/>
              <a:gd name="T23" fmla="*/ 36 h 104"/>
              <a:gd name="T24" fmla="*/ 12 w 56"/>
              <a:gd name="T25" fmla="*/ 32 h 104"/>
              <a:gd name="T26" fmla="*/ 8 w 56"/>
              <a:gd name="T27" fmla="*/ 24 h 104"/>
              <a:gd name="T28" fmla="*/ 8 w 56"/>
              <a:gd name="T29" fmla="*/ 16 h 104"/>
              <a:gd name="T30" fmla="*/ 4 w 56"/>
              <a:gd name="T31" fmla="*/ 16 h 104"/>
              <a:gd name="T32" fmla="*/ 0 w 56"/>
              <a:gd name="T33" fmla="*/ 12 h 104"/>
              <a:gd name="T34" fmla="*/ 0 w 56"/>
              <a:gd name="T35" fmla="*/ 8 h 104"/>
              <a:gd name="T36" fmla="*/ 4 w 56"/>
              <a:gd name="T37" fmla="*/ 4 h 104"/>
              <a:gd name="T38" fmla="*/ 4 w 56"/>
              <a:gd name="T39" fmla="*/ 4 h 104"/>
              <a:gd name="T40" fmla="*/ 8 w 56"/>
              <a:gd name="T41" fmla="*/ 4 h 104"/>
              <a:gd name="T42" fmla="*/ 8 w 56"/>
              <a:gd name="T43" fmla="*/ 0 h 104"/>
              <a:gd name="T44" fmla="*/ 12 w 56"/>
              <a:gd name="T45" fmla="*/ 0 h 104"/>
              <a:gd name="T46" fmla="*/ 20 w 56"/>
              <a:gd name="T47" fmla="*/ 0 h 104"/>
              <a:gd name="T48" fmla="*/ 24 w 56"/>
              <a:gd name="T49" fmla="*/ 4 h 104"/>
              <a:gd name="T50" fmla="*/ 40 w 56"/>
              <a:gd name="T51" fmla="*/ 8 h 104"/>
              <a:gd name="T52" fmla="*/ 56 w 56"/>
              <a:gd name="T53" fmla="*/ 104 h 104"/>
              <a:gd name="T54" fmla="*/ 48 w 56"/>
              <a:gd name="T55" fmla="*/ 104 h 104"/>
              <a:gd name="T56" fmla="*/ 44 w 56"/>
              <a:gd name="T57" fmla="*/ 100 h 104"/>
              <a:gd name="T58" fmla="*/ 36 w 56"/>
              <a:gd name="T59" fmla="*/ 100 h 104"/>
              <a:gd name="T60" fmla="*/ 36 w 56"/>
              <a:gd name="T61" fmla="*/ 100 h 104"/>
              <a:gd name="T62" fmla="*/ 36 w 56"/>
              <a:gd name="T63" fmla="*/ 10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6" h="104">
                <a:moveTo>
                  <a:pt x="36" y="100"/>
                </a:moveTo>
                <a:lnTo>
                  <a:pt x="32" y="100"/>
                </a:lnTo>
                <a:lnTo>
                  <a:pt x="32" y="96"/>
                </a:lnTo>
                <a:lnTo>
                  <a:pt x="32" y="92"/>
                </a:lnTo>
                <a:lnTo>
                  <a:pt x="28" y="88"/>
                </a:lnTo>
                <a:lnTo>
                  <a:pt x="28" y="84"/>
                </a:lnTo>
                <a:lnTo>
                  <a:pt x="24" y="76"/>
                </a:lnTo>
                <a:lnTo>
                  <a:pt x="24" y="68"/>
                </a:lnTo>
                <a:lnTo>
                  <a:pt x="20" y="60"/>
                </a:lnTo>
                <a:lnTo>
                  <a:pt x="20" y="52"/>
                </a:lnTo>
                <a:lnTo>
                  <a:pt x="16" y="44"/>
                </a:lnTo>
                <a:lnTo>
                  <a:pt x="16" y="36"/>
                </a:lnTo>
                <a:lnTo>
                  <a:pt x="12" y="32"/>
                </a:lnTo>
                <a:lnTo>
                  <a:pt x="8" y="24"/>
                </a:lnTo>
                <a:lnTo>
                  <a:pt x="8" y="16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4" y="4"/>
                </a:lnTo>
                <a:lnTo>
                  <a:pt x="40" y="8"/>
                </a:lnTo>
                <a:lnTo>
                  <a:pt x="56" y="104"/>
                </a:lnTo>
                <a:lnTo>
                  <a:pt x="48" y="104"/>
                </a:lnTo>
                <a:lnTo>
                  <a:pt x="44" y="100"/>
                </a:lnTo>
                <a:lnTo>
                  <a:pt x="36" y="100"/>
                </a:lnTo>
                <a:lnTo>
                  <a:pt x="36" y="100"/>
                </a:lnTo>
                <a:lnTo>
                  <a:pt x="36" y="1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9" name="Freeform 83">
            <a:extLst>
              <a:ext uri="{FF2B5EF4-FFF2-40B4-BE49-F238E27FC236}">
                <a16:creationId xmlns:a16="http://schemas.microsoft.com/office/drawing/2014/main" xmlns="" id="{EEF40340-0FFB-4026-810B-A67308BB9C50}"/>
              </a:ext>
            </a:extLst>
          </p:cNvPr>
          <p:cNvSpPr>
            <a:spLocks/>
          </p:cNvSpPr>
          <p:nvPr/>
        </p:nvSpPr>
        <p:spPr bwMode="auto">
          <a:xfrm>
            <a:off x="2156508" y="4487119"/>
            <a:ext cx="1282623" cy="997665"/>
          </a:xfrm>
          <a:custGeom>
            <a:avLst/>
            <a:gdLst>
              <a:gd name="T0" fmla="*/ 151 w 199"/>
              <a:gd name="T1" fmla="*/ 0 h 119"/>
              <a:gd name="T2" fmla="*/ 163 w 199"/>
              <a:gd name="T3" fmla="*/ 0 h 119"/>
              <a:gd name="T4" fmla="*/ 175 w 199"/>
              <a:gd name="T5" fmla="*/ 3 h 119"/>
              <a:gd name="T6" fmla="*/ 191 w 199"/>
              <a:gd name="T7" fmla="*/ 15 h 119"/>
              <a:gd name="T8" fmla="*/ 199 w 199"/>
              <a:gd name="T9" fmla="*/ 23 h 119"/>
              <a:gd name="T10" fmla="*/ 199 w 199"/>
              <a:gd name="T11" fmla="*/ 31 h 119"/>
              <a:gd name="T12" fmla="*/ 195 w 199"/>
              <a:gd name="T13" fmla="*/ 35 h 119"/>
              <a:gd name="T14" fmla="*/ 187 w 199"/>
              <a:gd name="T15" fmla="*/ 43 h 119"/>
              <a:gd name="T16" fmla="*/ 179 w 199"/>
              <a:gd name="T17" fmla="*/ 55 h 119"/>
              <a:gd name="T18" fmla="*/ 175 w 199"/>
              <a:gd name="T19" fmla="*/ 71 h 119"/>
              <a:gd name="T20" fmla="*/ 167 w 199"/>
              <a:gd name="T21" fmla="*/ 91 h 119"/>
              <a:gd name="T22" fmla="*/ 159 w 199"/>
              <a:gd name="T23" fmla="*/ 103 h 119"/>
              <a:gd name="T24" fmla="*/ 155 w 199"/>
              <a:gd name="T25" fmla="*/ 115 h 119"/>
              <a:gd name="T26" fmla="*/ 151 w 199"/>
              <a:gd name="T27" fmla="*/ 119 h 119"/>
              <a:gd name="T28" fmla="*/ 147 w 199"/>
              <a:gd name="T29" fmla="*/ 119 h 119"/>
              <a:gd name="T30" fmla="*/ 139 w 199"/>
              <a:gd name="T31" fmla="*/ 115 h 119"/>
              <a:gd name="T32" fmla="*/ 131 w 199"/>
              <a:gd name="T33" fmla="*/ 107 h 119"/>
              <a:gd name="T34" fmla="*/ 131 w 199"/>
              <a:gd name="T35" fmla="*/ 99 h 119"/>
              <a:gd name="T36" fmla="*/ 139 w 199"/>
              <a:gd name="T37" fmla="*/ 79 h 119"/>
              <a:gd name="T38" fmla="*/ 147 w 199"/>
              <a:gd name="T39" fmla="*/ 51 h 119"/>
              <a:gd name="T40" fmla="*/ 151 w 199"/>
              <a:gd name="T41" fmla="*/ 31 h 119"/>
              <a:gd name="T42" fmla="*/ 151 w 199"/>
              <a:gd name="T43" fmla="*/ 23 h 119"/>
              <a:gd name="T44" fmla="*/ 143 w 199"/>
              <a:gd name="T45" fmla="*/ 23 h 119"/>
              <a:gd name="T46" fmla="*/ 135 w 199"/>
              <a:gd name="T47" fmla="*/ 23 h 119"/>
              <a:gd name="T48" fmla="*/ 119 w 199"/>
              <a:gd name="T49" fmla="*/ 27 h 119"/>
              <a:gd name="T50" fmla="*/ 103 w 199"/>
              <a:gd name="T51" fmla="*/ 27 h 119"/>
              <a:gd name="T52" fmla="*/ 79 w 199"/>
              <a:gd name="T53" fmla="*/ 31 h 119"/>
              <a:gd name="T54" fmla="*/ 52 w 199"/>
              <a:gd name="T55" fmla="*/ 35 h 119"/>
              <a:gd name="T56" fmla="*/ 20 w 199"/>
              <a:gd name="T57" fmla="*/ 39 h 119"/>
              <a:gd name="T58" fmla="*/ 0 w 199"/>
              <a:gd name="T59" fmla="*/ 23 h 119"/>
              <a:gd name="T60" fmla="*/ 20 w 199"/>
              <a:gd name="T61" fmla="*/ 23 h 119"/>
              <a:gd name="T62" fmla="*/ 44 w 199"/>
              <a:gd name="T63" fmla="*/ 19 h 119"/>
              <a:gd name="T64" fmla="*/ 107 w 199"/>
              <a:gd name="T65" fmla="*/ 7 h 119"/>
              <a:gd name="T66" fmla="*/ 131 w 199"/>
              <a:gd name="T67" fmla="*/ 3 h 119"/>
              <a:gd name="T68" fmla="*/ 143 w 199"/>
              <a:gd name="T69" fmla="*/ 0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9" h="119">
                <a:moveTo>
                  <a:pt x="143" y="0"/>
                </a:moveTo>
                <a:lnTo>
                  <a:pt x="151" y="0"/>
                </a:lnTo>
                <a:lnTo>
                  <a:pt x="159" y="0"/>
                </a:lnTo>
                <a:lnTo>
                  <a:pt x="163" y="0"/>
                </a:lnTo>
                <a:lnTo>
                  <a:pt x="167" y="0"/>
                </a:lnTo>
                <a:lnTo>
                  <a:pt x="175" y="3"/>
                </a:lnTo>
                <a:lnTo>
                  <a:pt x="183" y="11"/>
                </a:lnTo>
                <a:lnTo>
                  <a:pt x="191" y="15"/>
                </a:lnTo>
                <a:lnTo>
                  <a:pt x="195" y="19"/>
                </a:lnTo>
                <a:lnTo>
                  <a:pt x="199" y="23"/>
                </a:lnTo>
                <a:lnTo>
                  <a:pt x="199" y="27"/>
                </a:lnTo>
                <a:lnTo>
                  <a:pt x="199" y="31"/>
                </a:lnTo>
                <a:lnTo>
                  <a:pt x="195" y="35"/>
                </a:lnTo>
                <a:lnTo>
                  <a:pt x="195" y="35"/>
                </a:lnTo>
                <a:lnTo>
                  <a:pt x="191" y="39"/>
                </a:lnTo>
                <a:lnTo>
                  <a:pt x="187" y="43"/>
                </a:lnTo>
                <a:lnTo>
                  <a:pt x="183" y="51"/>
                </a:lnTo>
                <a:lnTo>
                  <a:pt x="179" y="55"/>
                </a:lnTo>
                <a:lnTo>
                  <a:pt x="179" y="63"/>
                </a:lnTo>
                <a:lnTo>
                  <a:pt x="175" y="71"/>
                </a:lnTo>
                <a:lnTo>
                  <a:pt x="171" y="79"/>
                </a:lnTo>
                <a:lnTo>
                  <a:pt x="167" y="91"/>
                </a:lnTo>
                <a:lnTo>
                  <a:pt x="163" y="99"/>
                </a:lnTo>
                <a:lnTo>
                  <a:pt x="159" y="103"/>
                </a:lnTo>
                <a:lnTo>
                  <a:pt x="159" y="111"/>
                </a:lnTo>
                <a:lnTo>
                  <a:pt x="155" y="115"/>
                </a:lnTo>
                <a:lnTo>
                  <a:pt x="155" y="119"/>
                </a:lnTo>
                <a:lnTo>
                  <a:pt x="151" y="119"/>
                </a:lnTo>
                <a:lnTo>
                  <a:pt x="151" y="119"/>
                </a:lnTo>
                <a:lnTo>
                  <a:pt x="147" y="119"/>
                </a:lnTo>
                <a:lnTo>
                  <a:pt x="143" y="119"/>
                </a:lnTo>
                <a:lnTo>
                  <a:pt x="139" y="115"/>
                </a:lnTo>
                <a:lnTo>
                  <a:pt x="135" y="107"/>
                </a:lnTo>
                <a:lnTo>
                  <a:pt x="131" y="107"/>
                </a:lnTo>
                <a:lnTo>
                  <a:pt x="131" y="103"/>
                </a:lnTo>
                <a:lnTo>
                  <a:pt x="131" y="99"/>
                </a:lnTo>
                <a:lnTo>
                  <a:pt x="135" y="91"/>
                </a:lnTo>
                <a:lnTo>
                  <a:pt x="139" y="79"/>
                </a:lnTo>
                <a:lnTo>
                  <a:pt x="143" y="63"/>
                </a:lnTo>
                <a:lnTo>
                  <a:pt x="147" y="51"/>
                </a:lnTo>
                <a:lnTo>
                  <a:pt x="151" y="39"/>
                </a:lnTo>
                <a:lnTo>
                  <a:pt x="151" y="31"/>
                </a:lnTo>
                <a:lnTo>
                  <a:pt x="151" y="27"/>
                </a:lnTo>
                <a:lnTo>
                  <a:pt x="151" y="23"/>
                </a:lnTo>
                <a:lnTo>
                  <a:pt x="147" y="23"/>
                </a:lnTo>
                <a:lnTo>
                  <a:pt x="143" y="23"/>
                </a:lnTo>
                <a:lnTo>
                  <a:pt x="139" y="23"/>
                </a:lnTo>
                <a:lnTo>
                  <a:pt x="135" y="23"/>
                </a:lnTo>
                <a:lnTo>
                  <a:pt x="127" y="27"/>
                </a:lnTo>
                <a:lnTo>
                  <a:pt x="119" y="27"/>
                </a:lnTo>
                <a:lnTo>
                  <a:pt x="111" y="27"/>
                </a:lnTo>
                <a:lnTo>
                  <a:pt x="103" y="27"/>
                </a:lnTo>
                <a:lnTo>
                  <a:pt x="91" y="31"/>
                </a:lnTo>
                <a:lnTo>
                  <a:pt x="79" y="31"/>
                </a:lnTo>
                <a:lnTo>
                  <a:pt x="63" y="35"/>
                </a:lnTo>
                <a:lnTo>
                  <a:pt x="52" y="35"/>
                </a:lnTo>
                <a:lnTo>
                  <a:pt x="36" y="39"/>
                </a:lnTo>
                <a:lnTo>
                  <a:pt x="20" y="39"/>
                </a:lnTo>
                <a:lnTo>
                  <a:pt x="0" y="43"/>
                </a:lnTo>
                <a:lnTo>
                  <a:pt x="0" y="23"/>
                </a:lnTo>
                <a:lnTo>
                  <a:pt x="8" y="23"/>
                </a:lnTo>
                <a:lnTo>
                  <a:pt x="20" y="23"/>
                </a:lnTo>
                <a:lnTo>
                  <a:pt x="32" y="19"/>
                </a:lnTo>
                <a:lnTo>
                  <a:pt x="44" y="19"/>
                </a:lnTo>
                <a:lnTo>
                  <a:pt x="75" y="11"/>
                </a:lnTo>
                <a:lnTo>
                  <a:pt x="107" y="7"/>
                </a:lnTo>
                <a:lnTo>
                  <a:pt x="119" y="7"/>
                </a:lnTo>
                <a:lnTo>
                  <a:pt x="131" y="3"/>
                </a:lnTo>
                <a:lnTo>
                  <a:pt x="139" y="3"/>
                </a:lnTo>
                <a:lnTo>
                  <a:pt x="143" y="0"/>
                </a:lnTo>
                <a:lnTo>
                  <a:pt x="143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0" name="Freeform 84">
            <a:extLst>
              <a:ext uri="{FF2B5EF4-FFF2-40B4-BE49-F238E27FC236}">
                <a16:creationId xmlns:a16="http://schemas.microsoft.com/office/drawing/2014/main" xmlns="" id="{5362132A-7D11-4A78-BB5D-99FF3A9D38DA}"/>
              </a:ext>
            </a:extLst>
          </p:cNvPr>
          <p:cNvSpPr>
            <a:spLocks/>
          </p:cNvSpPr>
          <p:nvPr/>
        </p:nvSpPr>
        <p:spPr bwMode="auto">
          <a:xfrm>
            <a:off x="2388539" y="4847615"/>
            <a:ext cx="663872" cy="234744"/>
          </a:xfrm>
          <a:custGeom>
            <a:avLst/>
            <a:gdLst>
              <a:gd name="T0" fmla="*/ 0 w 103"/>
              <a:gd name="T1" fmla="*/ 16 h 28"/>
              <a:gd name="T2" fmla="*/ 16 w 103"/>
              <a:gd name="T3" fmla="*/ 12 h 28"/>
              <a:gd name="T4" fmla="*/ 31 w 103"/>
              <a:gd name="T5" fmla="*/ 8 h 28"/>
              <a:gd name="T6" fmla="*/ 43 w 103"/>
              <a:gd name="T7" fmla="*/ 8 h 28"/>
              <a:gd name="T8" fmla="*/ 55 w 103"/>
              <a:gd name="T9" fmla="*/ 4 h 28"/>
              <a:gd name="T10" fmla="*/ 63 w 103"/>
              <a:gd name="T11" fmla="*/ 4 h 28"/>
              <a:gd name="T12" fmla="*/ 71 w 103"/>
              <a:gd name="T13" fmla="*/ 0 h 28"/>
              <a:gd name="T14" fmla="*/ 75 w 103"/>
              <a:gd name="T15" fmla="*/ 0 h 28"/>
              <a:gd name="T16" fmla="*/ 79 w 103"/>
              <a:gd name="T17" fmla="*/ 0 h 28"/>
              <a:gd name="T18" fmla="*/ 87 w 103"/>
              <a:gd name="T19" fmla="*/ 0 h 28"/>
              <a:gd name="T20" fmla="*/ 99 w 103"/>
              <a:gd name="T21" fmla="*/ 4 h 28"/>
              <a:gd name="T22" fmla="*/ 99 w 103"/>
              <a:gd name="T23" fmla="*/ 8 h 28"/>
              <a:gd name="T24" fmla="*/ 103 w 103"/>
              <a:gd name="T25" fmla="*/ 8 h 28"/>
              <a:gd name="T26" fmla="*/ 103 w 103"/>
              <a:gd name="T27" fmla="*/ 12 h 28"/>
              <a:gd name="T28" fmla="*/ 103 w 103"/>
              <a:gd name="T29" fmla="*/ 12 h 28"/>
              <a:gd name="T30" fmla="*/ 103 w 103"/>
              <a:gd name="T31" fmla="*/ 16 h 28"/>
              <a:gd name="T32" fmla="*/ 99 w 103"/>
              <a:gd name="T33" fmla="*/ 16 h 28"/>
              <a:gd name="T34" fmla="*/ 95 w 103"/>
              <a:gd name="T35" fmla="*/ 16 h 28"/>
              <a:gd name="T36" fmla="*/ 91 w 103"/>
              <a:gd name="T37" fmla="*/ 20 h 28"/>
              <a:gd name="T38" fmla="*/ 83 w 103"/>
              <a:gd name="T39" fmla="*/ 20 h 28"/>
              <a:gd name="T40" fmla="*/ 75 w 103"/>
              <a:gd name="T41" fmla="*/ 20 h 28"/>
              <a:gd name="T42" fmla="*/ 67 w 103"/>
              <a:gd name="T43" fmla="*/ 24 h 28"/>
              <a:gd name="T44" fmla="*/ 55 w 103"/>
              <a:gd name="T45" fmla="*/ 24 h 28"/>
              <a:gd name="T46" fmla="*/ 47 w 103"/>
              <a:gd name="T47" fmla="*/ 28 h 28"/>
              <a:gd name="T48" fmla="*/ 35 w 103"/>
              <a:gd name="T49" fmla="*/ 28 h 28"/>
              <a:gd name="T50" fmla="*/ 27 w 103"/>
              <a:gd name="T51" fmla="*/ 28 h 28"/>
              <a:gd name="T52" fmla="*/ 20 w 103"/>
              <a:gd name="T53" fmla="*/ 28 h 28"/>
              <a:gd name="T54" fmla="*/ 12 w 103"/>
              <a:gd name="T55" fmla="*/ 24 h 28"/>
              <a:gd name="T56" fmla="*/ 8 w 103"/>
              <a:gd name="T57" fmla="*/ 24 h 28"/>
              <a:gd name="T58" fmla="*/ 4 w 103"/>
              <a:gd name="T59" fmla="*/ 20 h 28"/>
              <a:gd name="T60" fmla="*/ 0 w 103"/>
              <a:gd name="T61" fmla="*/ 16 h 28"/>
              <a:gd name="T62" fmla="*/ 0 w 103"/>
              <a:gd name="T63" fmla="*/ 16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3" h="28">
                <a:moveTo>
                  <a:pt x="0" y="16"/>
                </a:moveTo>
                <a:lnTo>
                  <a:pt x="16" y="12"/>
                </a:lnTo>
                <a:lnTo>
                  <a:pt x="31" y="8"/>
                </a:lnTo>
                <a:lnTo>
                  <a:pt x="43" y="8"/>
                </a:lnTo>
                <a:lnTo>
                  <a:pt x="55" y="4"/>
                </a:lnTo>
                <a:lnTo>
                  <a:pt x="63" y="4"/>
                </a:lnTo>
                <a:lnTo>
                  <a:pt x="71" y="0"/>
                </a:lnTo>
                <a:lnTo>
                  <a:pt x="75" y="0"/>
                </a:lnTo>
                <a:lnTo>
                  <a:pt x="79" y="0"/>
                </a:lnTo>
                <a:lnTo>
                  <a:pt x="87" y="0"/>
                </a:lnTo>
                <a:lnTo>
                  <a:pt x="99" y="4"/>
                </a:lnTo>
                <a:lnTo>
                  <a:pt x="99" y="8"/>
                </a:lnTo>
                <a:lnTo>
                  <a:pt x="103" y="8"/>
                </a:lnTo>
                <a:lnTo>
                  <a:pt x="103" y="12"/>
                </a:lnTo>
                <a:lnTo>
                  <a:pt x="103" y="12"/>
                </a:lnTo>
                <a:lnTo>
                  <a:pt x="103" y="16"/>
                </a:lnTo>
                <a:lnTo>
                  <a:pt x="99" y="16"/>
                </a:lnTo>
                <a:lnTo>
                  <a:pt x="95" y="16"/>
                </a:lnTo>
                <a:lnTo>
                  <a:pt x="91" y="20"/>
                </a:lnTo>
                <a:lnTo>
                  <a:pt x="83" y="20"/>
                </a:lnTo>
                <a:lnTo>
                  <a:pt x="75" y="20"/>
                </a:lnTo>
                <a:lnTo>
                  <a:pt x="67" y="24"/>
                </a:lnTo>
                <a:lnTo>
                  <a:pt x="55" y="24"/>
                </a:lnTo>
                <a:lnTo>
                  <a:pt x="47" y="28"/>
                </a:lnTo>
                <a:lnTo>
                  <a:pt x="35" y="28"/>
                </a:lnTo>
                <a:lnTo>
                  <a:pt x="27" y="28"/>
                </a:lnTo>
                <a:lnTo>
                  <a:pt x="20" y="28"/>
                </a:lnTo>
                <a:lnTo>
                  <a:pt x="12" y="24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1" name="Freeform 85">
            <a:extLst>
              <a:ext uri="{FF2B5EF4-FFF2-40B4-BE49-F238E27FC236}">
                <a16:creationId xmlns:a16="http://schemas.microsoft.com/office/drawing/2014/main" xmlns="" id="{8D69FDEA-289B-451E-82CC-1BF6E7BA6916}"/>
              </a:ext>
            </a:extLst>
          </p:cNvPr>
          <p:cNvSpPr>
            <a:spLocks/>
          </p:cNvSpPr>
          <p:nvPr/>
        </p:nvSpPr>
        <p:spPr bwMode="auto">
          <a:xfrm>
            <a:off x="2336977" y="5283568"/>
            <a:ext cx="715434" cy="134139"/>
          </a:xfrm>
          <a:custGeom>
            <a:avLst/>
            <a:gdLst>
              <a:gd name="T0" fmla="*/ 0 w 111"/>
              <a:gd name="T1" fmla="*/ 12 h 16"/>
              <a:gd name="T2" fmla="*/ 4 w 111"/>
              <a:gd name="T3" fmla="*/ 12 h 16"/>
              <a:gd name="T4" fmla="*/ 8 w 111"/>
              <a:gd name="T5" fmla="*/ 12 h 16"/>
              <a:gd name="T6" fmla="*/ 20 w 111"/>
              <a:gd name="T7" fmla="*/ 12 h 16"/>
              <a:gd name="T8" fmla="*/ 31 w 111"/>
              <a:gd name="T9" fmla="*/ 8 h 16"/>
              <a:gd name="T10" fmla="*/ 47 w 111"/>
              <a:gd name="T11" fmla="*/ 8 h 16"/>
              <a:gd name="T12" fmla="*/ 67 w 111"/>
              <a:gd name="T13" fmla="*/ 4 h 16"/>
              <a:gd name="T14" fmla="*/ 87 w 111"/>
              <a:gd name="T15" fmla="*/ 4 h 16"/>
              <a:gd name="T16" fmla="*/ 111 w 111"/>
              <a:gd name="T17" fmla="*/ 0 h 16"/>
              <a:gd name="T18" fmla="*/ 111 w 111"/>
              <a:gd name="T19" fmla="*/ 4 h 16"/>
              <a:gd name="T20" fmla="*/ 4 w 111"/>
              <a:gd name="T21" fmla="*/ 16 h 16"/>
              <a:gd name="T22" fmla="*/ 0 w 111"/>
              <a:gd name="T23" fmla="*/ 12 h 16"/>
              <a:gd name="T24" fmla="*/ 0 w 111"/>
              <a:gd name="T25" fmla="*/ 12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1" h="16">
                <a:moveTo>
                  <a:pt x="0" y="12"/>
                </a:moveTo>
                <a:lnTo>
                  <a:pt x="4" y="12"/>
                </a:lnTo>
                <a:lnTo>
                  <a:pt x="8" y="12"/>
                </a:lnTo>
                <a:lnTo>
                  <a:pt x="20" y="12"/>
                </a:lnTo>
                <a:lnTo>
                  <a:pt x="31" y="8"/>
                </a:lnTo>
                <a:lnTo>
                  <a:pt x="47" y="8"/>
                </a:lnTo>
                <a:lnTo>
                  <a:pt x="67" y="4"/>
                </a:lnTo>
                <a:lnTo>
                  <a:pt x="87" y="4"/>
                </a:lnTo>
                <a:lnTo>
                  <a:pt x="111" y="0"/>
                </a:lnTo>
                <a:lnTo>
                  <a:pt x="111" y="4"/>
                </a:ln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8" name="Freeform 87">
            <a:extLst>
              <a:ext uri="{FF2B5EF4-FFF2-40B4-BE49-F238E27FC236}">
                <a16:creationId xmlns:a16="http://schemas.microsoft.com/office/drawing/2014/main" xmlns="" id="{1A815EC5-F806-45F2-AE54-637B5A6E367E}"/>
              </a:ext>
            </a:extLst>
          </p:cNvPr>
          <p:cNvSpPr>
            <a:spLocks/>
          </p:cNvSpPr>
          <p:nvPr/>
        </p:nvSpPr>
        <p:spPr bwMode="auto">
          <a:xfrm>
            <a:off x="5530404" y="4962199"/>
            <a:ext cx="248158" cy="1278102"/>
          </a:xfrm>
          <a:custGeom>
            <a:avLst/>
            <a:gdLst>
              <a:gd name="T0" fmla="*/ 0 w 36"/>
              <a:gd name="T1" fmla="*/ 40 h 175"/>
              <a:gd name="T2" fmla="*/ 0 w 36"/>
              <a:gd name="T3" fmla="*/ 24 h 175"/>
              <a:gd name="T4" fmla="*/ 0 w 36"/>
              <a:gd name="T5" fmla="*/ 16 h 175"/>
              <a:gd name="T6" fmla="*/ 0 w 36"/>
              <a:gd name="T7" fmla="*/ 8 h 175"/>
              <a:gd name="T8" fmla="*/ 4 w 36"/>
              <a:gd name="T9" fmla="*/ 4 h 175"/>
              <a:gd name="T10" fmla="*/ 8 w 36"/>
              <a:gd name="T11" fmla="*/ 0 h 175"/>
              <a:gd name="T12" fmla="*/ 12 w 36"/>
              <a:gd name="T13" fmla="*/ 0 h 175"/>
              <a:gd name="T14" fmla="*/ 24 w 36"/>
              <a:gd name="T15" fmla="*/ 4 h 175"/>
              <a:gd name="T16" fmla="*/ 36 w 36"/>
              <a:gd name="T17" fmla="*/ 4 h 175"/>
              <a:gd name="T18" fmla="*/ 36 w 36"/>
              <a:gd name="T19" fmla="*/ 175 h 175"/>
              <a:gd name="T20" fmla="*/ 4 w 36"/>
              <a:gd name="T21" fmla="*/ 175 h 175"/>
              <a:gd name="T22" fmla="*/ 4 w 36"/>
              <a:gd name="T23" fmla="*/ 151 h 175"/>
              <a:gd name="T24" fmla="*/ 4 w 36"/>
              <a:gd name="T25" fmla="*/ 127 h 175"/>
              <a:gd name="T26" fmla="*/ 4 w 36"/>
              <a:gd name="T27" fmla="*/ 107 h 175"/>
              <a:gd name="T28" fmla="*/ 4 w 36"/>
              <a:gd name="T29" fmla="*/ 91 h 175"/>
              <a:gd name="T30" fmla="*/ 4 w 36"/>
              <a:gd name="T31" fmla="*/ 76 h 175"/>
              <a:gd name="T32" fmla="*/ 4 w 36"/>
              <a:gd name="T33" fmla="*/ 60 h 175"/>
              <a:gd name="T34" fmla="*/ 4 w 36"/>
              <a:gd name="T35" fmla="*/ 48 h 175"/>
              <a:gd name="T36" fmla="*/ 0 w 36"/>
              <a:gd name="T37" fmla="*/ 40 h 175"/>
              <a:gd name="T38" fmla="*/ 0 w 36"/>
              <a:gd name="T39" fmla="*/ 40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6" h="175">
                <a:moveTo>
                  <a:pt x="0" y="40"/>
                </a:moveTo>
                <a:lnTo>
                  <a:pt x="0" y="24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4" y="4"/>
                </a:lnTo>
                <a:lnTo>
                  <a:pt x="36" y="4"/>
                </a:lnTo>
                <a:lnTo>
                  <a:pt x="36" y="175"/>
                </a:lnTo>
                <a:lnTo>
                  <a:pt x="4" y="175"/>
                </a:lnTo>
                <a:lnTo>
                  <a:pt x="4" y="151"/>
                </a:lnTo>
                <a:lnTo>
                  <a:pt x="4" y="127"/>
                </a:lnTo>
                <a:lnTo>
                  <a:pt x="4" y="107"/>
                </a:lnTo>
                <a:lnTo>
                  <a:pt x="4" y="91"/>
                </a:lnTo>
                <a:lnTo>
                  <a:pt x="4" y="76"/>
                </a:lnTo>
                <a:lnTo>
                  <a:pt x="4" y="60"/>
                </a:lnTo>
                <a:lnTo>
                  <a:pt x="4" y="48"/>
                </a:lnTo>
                <a:lnTo>
                  <a:pt x="0" y="40"/>
                </a:lnTo>
                <a:lnTo>
                  <a:pt x="0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9" name="Freeform 88">
            <a:extLst>
              <a:ext uri="{FF2B5EF4-FFF2-40B4-BE49-F238E27FC236}">
                <a16:creationId xmlns:a16="http://schemas.microsoft.com/office/drawing/2014/main" xmlns="" id="{05BDA7EA-04CE-4047-AF39-8E8350AD9B96}"/>
              </a:ext>
            </a:extLst>
          </p:cNvPr>
          <p:cNvSpPr>
            <a:spLocks/>
          </p:cNvSpPr>
          <p:nvPr/>
        </p:nvSpPr>
        <p:spPr bwMode="auto">
          <a:xfrm>
            <a:off x="5668269" y="4932985"/>
            <a:ext cx="847875" cy="1190461"/>
          </a:xfrm>
          <a:custGeom>
            <a:avLst/>
            <a:gdLst>
              <a:gd name="T0" fmla="*/ 115 w 123"/>
              <a:gd name="T1" fmla="*/ 12 h 163"/>
              <a:gd name="T2" fmla="*/ 123 w 123"/>
              <a:gd name="T3" fmla="*/ 16 h 163"/>
              <a:gd name="T4" fmla="*/ 123 w 123"/>
              <a:gd name="T5" fmla="*/ 20 h 163"/>
              <a:gd name="T6" fmla="*/ 115 w 123"/>
              <a:gd name="T7" fmla="*/ 24 h 163"/>
              <a:gd name="T8" fmla="*/ 115 w 123"/>
              <a:gd name="T9" fmla="*/ 28 h 163"/>
              <a:gd name="T10" fmla="*/ 111 w 123"/>
              <a:gd name="T11" fmla="*/ 36 h 163"/>
              <a:gd name="T12" fmla="*/ 111 w 123"/>
              <a:gd name="T13" fmla="*/ 44 h 163"/>
              <a:gd name="T14" fmla="*/ 111 w 123"/>
              <a:gd name="T15" fmla="*/ 60 h 163"/>
              <a:gd name="T16" fmla="*/ 111 w 123"/>
              <a:gd name="T17" fmla="*/ 80 h 163"/>
              <a:gd name="T18" fmla="*/ 107 w 123"/>
              <a:gd name="T19" fmla="*/ 103 h 163"/>
              <a:gd name="T20" fmla="*/ 107 w 123"/>
              <a:gd name="T21" fmla="*/ 163 h 163"/>
              <a:gd name="T22" fmla="*/ 99 w 123"/>
              <a:gd name="T23" fmla="*/ 159 h 163"/>
              <a:gd name="T24" fmla="*/ 99 w 123"/>
              <a:gd name="T25" fmla="*/ 147 h 163"/>
              <a:gd name="T26" fmla="*/ 99 w 123"/>
              <a:gd name="T27" fmla="*/ 135 h 163"/>
              <a:gd name="T28" fmla="*/ 99 w 123"/>
              <a:gd name="T29" fmla="*/ 115 h 163"/>
              <a:gd name="T30" fmla="*/ 103 w 123"/>
              <a:gd name="T31" fmla="*/ 91 h 163"/>
              <a:gd name="T32" fmla="*/ 103 w 123"/>
              <a:gd name="T33" fmla="*/ 80 h 163"/>
              <a:gd name="T34" fmla="*/ 99 w 123"/>
              <a:gd name="T35" fmla="*/ 60 h 163"/>
              <a:gd name="T36" fmla="*/ 99 w 123"/>
              <a:gd name="T37" fmla="*/ 36 h 163"/>
              <a:gd name="T38" fmla="*/ 95 w 123"/>
              <a:gd name="T39" fmla="*/ 24 h 163"/>
              <a:gd name="T40" fmla="*/ 87 w 123"/>
              <a:gd name="T41" fmla="*/ 16 h 163"/>
              <a:gd name="T42" fmla="*/ 68 w 123"/>
              <a:gd name="T43" fmla="*/ 16 h 163"/>
              <a:gd name="T44" fmla="*/ 36 w 123"/>
              <a:gd name="T45" fmla="*/ 20 h 163"/>
              <a:gd name="T46" fmla="*/ 8 w 123"/>
              <a:gd name="T47" fmla="*/ 20 h 163"/>
              <a:gd name="T48" fmla="*/ 0 w 123"/>
              <a:gd name="T49" fmla="*/ 20 h 163"/>
              <a:gd name="T50" fmla="*/ 40 w 123"/>
              <a:gd name="T51" fmla="*/ 16 h 163"/>
              <a:gd name="T52" fmla="*/ 64 w 123"/>
              <a:gd name="T53" fmla="*/ 8 h 163"/>
              <a:gd name="T54" fmla="*/ 79 w 123"/>
              <a:gd name="T55" fmla="*/ 4 h 163"/>
              <a:gd name="T56" fmla="*/ 83 w 123"/>
              <a:gd name="T57" fmla="*/ 0 h 163"/>
              <a:gd name="T58" fmla="*/ 91 w 123"/>
              <a:gd name="T59" fmla="*/ 0 h 163"/>
              <a:gd name="T60" fmla="*/ 103 w 123"/>
              <a:gd name="T61" fmla="*/ 8 h 163"/>
              <a:gd name="T62" fmla="*/ 111 w 123"/>
              <a:gd name="T63" fmla="*/ 8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3" h="163">
                <a:moveTo>
                  <a:pt x="111" y="8"/>
                </a:moveTo>
                <a:lnTo>
                  <a:pt x="115" y="12"/>
                </a:lnTo>
                <a:lnTo>
                  <a:pt x="119" y="16"/>
                </a:lnTo>
                <a:lnTo>
                  <a:pt x="123" y="16"/>
                </a:lnTo>
                <a:lnTo>
                  <a:pt x="123" y="20"/>
                </a:lnTo>
                <a:lnTo>
                  <a:pt x="123" y="20"/>
                </a:lnTo>
                <a:lnTo>
                  <a:pt x="119" y="20"/>
                </a:lnTo>
                <a:lnTo>
                  <a:pt x="115" y="24"/>
                </a:lnTo>
                <a:lnTo>
                  <a:pt x="115" y="24"/>
                </a:lnTo>
                <a:lnTo>
                  <a:pt x="115" y="28"/>
                </a:lnTo>
                <a:lnTo>
                  <a:pt x="115" y="32"/>
                </a:lnTo>
                <a:lnTo>
                  <a:pt x="111" y="36"/>
                </a:lnTo>
                <a:lnTo>
                  <a:pt x="111" y="40"/>
                </a:lnTo>
                <a:lnTo>
                  <a:pt x="111" y="44"/>
                </a:lnTo>
                <a:lnTo>
                  <a:pt x="111" y="52"/>
                </a:lnTo>
                <a:lnTo>
                  <a:pt x="111" y="60"/>
                </a:lnTo>
                <a:lnTo>
                  <a:pt x="111" y="72"/>
                </a:lnTo>
                <a:lnTo>
                  <a:pt x="111" y="80"/>
                </a:lnTo>
                <a:lnTo>
                  <a:pt x="107" y="91"/>
                </a:lnTo>
                <a:lnTo>
                  <a:pt x="107" y="103"/>
                </a:lnTo>
                <a:lnTo>
                  <a:pt x="107" y="131"/>
                </a:lnTo>
                <a:lnTo>
                  <a:pt x="107" y="163"/>
                </a:lnTo>
                <a:lnTo>
                  <a:pt x="99" y="163"/>
                </a:lnTo>
                <a:lnTo>
                  <a:pt x="99" y="159"/>
                </a:lnTo>
                <a:lnTo>
                  <a:pt x="99" y="151"/>
                </a:lnTo>
                <a:lnTo>
                  <a:pt x="99" y="147"/>
                </a:lnTo>
                <a:lnTo>
                  <a:pt x="99" y="143"/>
                </a:lnTo>
                <a:lnTo>
                  <a:pt x="99" y="135"/>
                </a:lnTo>
                <a:lnTo>
                  <a:pt x="99" y="127"/>
                </a:lnTo>
                <a:lnTo>
                  <a:pt x="99" y="115"/>
                </a:lnTo>
                <a:lnTo>
                  <a:pt x="99" y="103"/>
                </a:lnTo>
                <a:lnTo>
                  <a:pt x="103" y="91"/>
                </a:lnTo>
                <a:lnTo>
                  <a:pt x="103" y="88"/>
                </a:lnTo>
                <a:lnTo>
                  <a:pt x="103" y="80"/>
                </a:lnTo>
                <a:lnTo>
                  <a:pt x="99" y="72"/>
                </a:lnTo>
                <a:lnTo>
                  <a:pt x="99" y="60"/>
                </a:lnTo>
                <a:lnTo>
                  <a:pt x="99" y="48"/>
                </a:lnTo>
                <a:lnTo>
                  <a:pt x="99" y="36"/>
                </a:lnTo>
                <a:lnTo>
                  <a:pt x="95" y="28"/>
                </a:lnTo>
                <a:lnTo>
                  <a:pt x="95" y="24"/>
                </a:lnTo>
                <a:lnTo>
                  <a:pt x="91" y="20"/>
                </a:lnTo>
                <a:lnTo>
                  <a:pt x="87" y="16"/>
                </a:lnTo>
                <a:lnTo>
                  <a:pt x="79" y="16"/>
                </a:lnTo>
                <a:lnTo>
                  <a:pt x="68" y="16"/>
                </a:lnTo>
                <a:lnTo>
                  <a:pt x="52" y="16"/>
                </a:lnTo>
                <a:lnTo>
                  <a:pt x="36" y="20"/>
                </a:lnTo>
                <a:lnTo>
                  <a:pt x="20" y="20"/>
                </a:lnTo>
                <a:lnTo>
                  <a:pt x="8" y="20"/>
                </a:lnTo>
                <a:lnTo>
                  <a:pt x="0" y="20"/>
                </a:lnTo>
                <a:lnTo>
                  <a:pt x="0" y="20"/>
                </a:lnTo>
                <a:lnTo>
                  <a:pt x="24" y="16"/>
                </a:lnTo>
                <a:lnTo>
                  <a:pt x="40" y="16"/>
                </a:lnTo>
                <a:lnTo>
                  <a:pt x="52" y="12"/>
                </a:lnTo>
                <a:lnTo>
                  <a:pt x="64" y="8"/>
                </a:lnTo>
                <a:lnTo>
                  <a:pt x="72" y="8"/>
                </a:lnTo>
                <a:lnTo>
                  <a:pt x="79" y="4"/>
                </a:lnTo>
                <a:lnTo>
                  <a:pt x="79" y="4"/>
                </a:lnTo>
                <a:lnTo>
                  <a:pt x="83" y="0"/>
                </a:lnTo>
                <a:lnTo>
                  <a:pt x="87" y="0"/>
                </a:lnTo>
                <a:lnTo>
                  <a:pt x="91" y="0"/>
                </a:lnTo>
                <a:lnTo>
                  <a:pt x="99" y="4"/>
                </a:lnTo>
                <a:lnTo>
                  <a:pt x="103" y="8"/>
                </a:lnTo>
                <a:lnTo>
                  <a:pt x="111" y="8"/>
                </a:lnTo>
                <a:lnTo>
                  <a:pt x="111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0" name="Freeform 89">
            <a:extLst>
              <a:ext uri="{FF2B5EF4-FFF2-40B4-BE49-F238E27FC236}">
                <a16:creationId xmlns:a16="http://schemas.microsoft.com/office/drawing/2014/main" xmlns="" id="{16CE7B3E-255F-4914-ABF8-355F3333C859}"/>
              </a:ext>
            </a:extLst>
          </p:cNvPr>
          <p:cNvSpPr>
            <a:spLocks/>
          </p:cNvSpPr>
          <p:nvPr/>
        </p:nvSpPr>
        <p:spPr bwMode="auto">
          <a:xfrm>
            <a:off x="5668269" y="5685240"/>
            <a:ext cx="544572" cy="175282"/>
          </a:xfrm>
          <a:custGeom>
            <a:avLst/>
            <a:gdLst>
              <a:gd name="T0" fmla="*/ 28 w 79"/>
              <a:gd name="T1" fmla="*/ 4 h 24"/>
              <a:gd name="T2" fmla="*/ 44 w 79"/>
              <a:gd name="T3" fmla="*/ 0 h 24"/>
              <a:gd name="T4" fmla="*/ 52 w 79"/>
              <a:gd name="T5" fmla="*/ 0 h 24"/>
              <a:gd name="T6" fmla="*/ 64 w 79"/>
              <a:gd name="T7" fmla="*/ 0 h 24"/>
              <a:gd name="T8" fmla="*/ 72 w 79"/>
              <a:gd name="T9" fmla="*/ 4 h 24"/>
              <a:gd name="T10" fmla="*/ 75 w 79"/>
              <a:gd name="T11" fmla="*/ 8 h 24"/>
              <a:gd name="T12" fmla="*/ 79 w 79"/>
              <a:gd name="T13" fmla="*/ 8 h 24"/>
              <a:gd name="T14" fmla="*/ 79 w 79"/>
              <a:gd name="T15" fmla="*/ 12 h 24"/>
              <a:gd name="T16" fmla="*/ 79 w 79"/>
              <a:gd name="T17" fmla="*/ 16 h 24"/>
              <a:gd name="T18" fmla="*/ 75 w 79"/>
              <a:gd name="T19" fmla="*/ 16 h 24"/>
              <a:gd name="T20" fmla="*/ 68 w 79"/>
              <a:gd name="T21" fmla="*/ 20 h 24"/>
              <a:gd name="T22" fmla="*/ 60 w 79"/>
              <a:gd name="T23" fmla="*/ 20 h 24"/>
              <a:gd name="T24" fmla="*/ 48 w 79"/>
              <a:gd name="T25" fmla="*/ 20 h 24"/>
              <a:gd name="T26" fmla="*/ 36 w 79"/>
              <a:gd name="T27" fmla="*/ 24 h 24"/>
              <a:gd name="T28" fmla="*/ 20 w 79"/>
              <a:gd name="T29" fmla="*/ 24 h 24"/>
              <a:gd name="T30" fmla="*/ 0 w 79"/>
              <a:gd name="T31" fmla="*/ 24 h 24"/>
              <a:gd name="T32" fmla="*/ 0 w 79"/>
              <a:gd name="T33" fmla="*/ 8 h 24"/>
              <a:gd name="T34" fmla="*/ 16 w 79"/>
              <a:gd name="T35" fmla="*/ 4 h 24"/>
              <a:gd name="T36" fmla="*/ 28 w 79"/>
              <a:gd name="T37" fmla="*/ 4 h 24"/>
              <a:gd name="T38" fmla="*/ 28 w 79"/>
              <a:gd name="T39" fmla="*/ 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9" h="24">
                <a:moveTo>
                  <a:pt x="28" y="4"/>
                </a:moveTo>
                <a:lnTo>
                  <a:pt x="44" y="0"/>
                </a:lnTo>
                <a:lnTo>
                  <a:pt x="52" y="0"/>
                </a:lnTo>
                <a:lnTo>
                  <a:pt x="64" y="0"/>
                </a:lnTo>
                <a:lnTo>
                  <a:pt x="72" y="4"/>
                </a:lnTo>
                <a:lnTo>
                  <a:pt x="75" y="8"/>
                </a:lnTo>
                <a:lnTo>
                  <a:pt x="79" y="8"/>
                </a:lnTo>
                <a:lnTo>
                  <a:pt x="79" y="12"/>
                </a:lnTo>
                <a:lnTo>
                  <a:pt x="79" y="16"/>
                </a:lnTo>
                <a:lnTo>
                  <a:pt x="75" y="16"/>
                </a:lnTo>
                <a:lnTo>
                  <a:pt x="68" y="20"/>
                </a:lnTo>
                <a:lnTo>
                  <a:pt x="60" y="20"/>
                </a:lnTo>
                <a:lnTo>
                  <a:pt x="48" y="20"/>
                </a:lnTo>
                <a:lnTo>
                  <a:pt x="36" y="24"/>
                </a:lnTo>
                <a:lnTo>
                  <a:pt x="20" y="24"/>
                </a:lnTo>
                <a:lnTo>
                  <a:pt x="0" y="24"/>
                </a:lnTo>
                <a:lnTo>
                  <a:pt x="0" y="8"/>
                </a:lnTo>
                <a:lnTo>
                  <a:pt x="16" y="4"/>
                </a:lnTo>
                <a:lnTo>
                  <a:pt x="28" y="4"/>
                </a:lnTo>
                <a:lnTo>
                  <a:pt x="28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1" name="Freeform 90">
            <a:extLst>
              <a:ext uri="{FF2B5EF4-FFF2-40B4-BE49-F238E27FC236}">
                <a16:creationId xmlns:a16="http://schemas.microsoft.com/office/drawing/2014/main" xmlns="" id="{ECBA506C-D828-48BD-8A6A-726A09EDB18B}"/>
              </a:ext>
            </a:extLst>
          </p:cNvPr>
          <p:cNvSpPr>
            <a:spLocks/>
          </p:cNvSpPr>
          <p:nvPr/>
        </p:nvSpPr>
        <p:spPr bwMode="auto">
          <a:xfrm>
            <a:off x="4875540" y="6006590"/>
            <a:ext cx="2323037" cy="379778"/>
          </a:xfrm>
          <a:custGeom>
            <a:avLst/>
            <a:gdLst>
              <a:gd name="T0" fmla="*/ 322 w 337"/>
              <a:gd name="T1" fmla="*/ 32 h 52"/>
              <a:gd name="T2" fmla="*/ 310 w 337"/>
              <a:gd name="T3" fmla="*/ 32 h 52"/>
              <a:gd name="T4" fmla="*/ 302 w 337"/>
              <a:gd name="T5" fmla="*/ 32 h 52"/>
              <a:gd name="T6" fmla="*/ 278 w 337"/>
              <a:gd name="T7" fmla="*/ 32 h 52"/>
              <a:gd name="T8" fmla="*/ 266 w 337"/>
              <a:gd name="T9" fmla="*/ 28 h 52"/>
              <a:gd name="T10" fmla="*/ 250 w 337"/>
              <a:gd name="T11" fmla="*/ 28 h 52"/>
              <a:gd name="T12" fmla="*/ 234 w 337"/>
              <a:gd name="T13" fmla="*/ 28 h 52"/>
              <a:gd name="T14" fmla="*/ 218 w 337"/>
              <a:gd name="T15" fmla="*/ 32 h 52"/>
              <a:gd name="T16" fmla="*/ 179 w 337"/>
              <a:gd name="T17" fmla="*/ 32 h 52"/>
              <a:gd name="T18" fmla="*/ 163 w 337"/>
              <a:gd name="T19" fmla="*/ 36 h 52"/>
              <a:gd name="T20" fmla="*/ 143 w 337"/>
              <a:gd name="T21" fmla="*/ 36 h 52"/>
              <a:gd name="T22" fmla="*/ 111 w 337"/>
              <a:gd name="T23" fmla="*/ 40 h 52"/>
              <a:gd name="T24" fmla="*/ 75 w 337"/>
              <a:gd name="T25" fmla="*/ 44 h 52"/>
              <a:gd name="T26" fmla="*/ 59 w 337"/>
              <a:gd name="T27" fmla="*/ 48 h 52"/>
              <a:gd name="T28" fmla="*/ 47 w 337"/>
              <a:gd name="T29" fmla="*/ 48 h 52"/>
              <a:gd name="T30" fmla="*/ 40 w 337"/>
              <a:gd name="T31" fmla="*/ 52 h 52"/>
              <a:gd name="T32" fmla="*/ 36 w 337"/>
              <a:gd name="T33" fmla="*/ 52 h 52"/>
              <a:gd name="T34" fmla="*/ 32 w 337"/>
              <a:gd name="T35" fmla="*/ 48 h 52"/>
              <a:gd name="T36" fmla="*/ 24 w 337"/>
              <a:gd name="T37" fmla="*/ 44 h 52"/>
              <a:gd name="T38" fmla="*/ 16 w 337"/>
              <a:gd name="T39" fmla="*/ 40 h 52"/>
              <a:gd name="T40" fmla="*/ 0 w 337"/>
              <a:gd name="T41" fmla="*/ 28 h 52"/>
              <a:gd name="T42" fmla="*/ 55 w 337"/>
              <a:gd name="T43" fmla="*/ 24 h 52"/>
              <a:gd name="T44" fmla="*/ 103 w 337"/>
              <a:gd name="T45" fmla="*/ 20 h 52"/>
              <a:gd name="T46" fmla="*/ 151 w 337"/>
              <a:gd name="T47" fmla="*/ 12 h 52"/>
              <a:gd name="T48" fmla="*/ 194 w 337"/>
              <a:gd name="T49" fmla="*/ 8 h 52"/>
              <a:gd name="T50" fmla="*/ 214 w 337"/>
              <a:gd name="T51" fmla="*/ 4 h 52"/>
              <a:gd name="T52" fmla="*/ 230 w 337"/>
              <a:gd name="T53" fmla="*/ 4 h 52"/>
              <a:gd name="T54" fmla="*/ 246 w 337"/>
              <a:gd name="T55" fmla="*/ 0 h 52"/>
              <a:gd name="T56" fmla="*/ 258 w 337"/>
              <a:gd name="T57" fmla="*/ 0 h 52"/>
              <a:gd name="T58" fmla="*/ 266 w 337"/>
              <a:gd name="T59" fmla="*/ 0 h 52"/>
              <a:gd name="T60" fmla="*/ 274 w 337"/>
              <a:gd name="T61" fmla="*/ 0 h 52"/>
              <a:gd name="T62" fmla="*/ 282 w 337"/>
              <a:gd name="T63" fmla="*/ 0 h 52"/>
              <a:gd name="T64" fmla="*/ 282 w 337"/>
              <a:gd name="T65" fmla="*/ 0 h 52"/>
              <a:gd name="T66" fmla="*/ 290 w 337"/>
              <a:gd name="T67" fmla="*/ 0 h 52"/>
              <a:gd name="T68" fmla="*/ 294 w 337"/>
              <a:gd name="T69" fmla="*/ 0 h 52"/>
              <a:gd name="T70" fmla="*/ 302 w 337"/>
              <a:gd name="T71" fmla="*/ 4 h 52"/>
              <a:gd name="T72" fmla="*/ 314 w 337"/>
              <a:gd name="T73" fmla="*/ 4 h 52"/>
              <a:gd name="T74" fmla="*/ 322 w 337"/>
              <a:gd name="T75" fmla="*/ 12 h 52"/>
              <a:gd name="T76" fmla="*/ 330 w 337"/>
              <a:gd name="T77" fmla="*/ 16 h 52"/>
              <a:gd name="T78" fmla="*/ 334 w 337"/>
              <a:gd name="T79" fmla="*/ 20 h 52"/>
              <a:gd name="T80" fmla="*/ 337 w 337"/>
              <a:gd name="T81" fmla="*/ 20 h 52"/>
              <a:gd name="T82" fmla="*/ 337 w 337"/>
              <a:gd name="T83" fmla="*/ 24 h 52"/>
              <a:gd name="T84" fmla="*/ 334 w 337"/>
              <a:gd name="T85" fmla="*/ 28 h 52"/>
              <a:gd name="T86" fmla="*/ 326 w 337"/>
              <a:gd name="T87" fmla="*/ 32 h 52"/>
              <a:gd name="T88" fmla="*/ 322 w 337"/>
              <a:gd name="T89" fmla="*/ 32 h 52"/>
              <a:gd name="T90" fmla="*/ 322 w 337"/>
              <a:gd name="T91" fmla="*/ 3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37" h="52">
                <a:moveTo>
                  <a:pt x="322" y="32"/>
                </a:moveTo>
                <a:lnTo>
                  <a:pt x="310" y="32"/>
                </a:lnTo>
                <a:lnTo>
                  <a:pt x="302" y="32"/>
                </a:lnTo>
                <a:lnTo>
                  <a:pt x="278" y="32"/>
                </a:lnTo>
                <a:lnTo>
                  <a:pt x="266" y="28"/>
                </a:lnTo>
                <a:lnTo>
                  <a:pt x="250" y="28"/>
                </a:lnTo>
                <a:lnTo>
                  <a:pt x="234" y="28"/>
                </a:lnTo>
                <a:lnTo>
                  <a:pt x="218" y="32"/>
                </a:lnTo>
                <a:lnTo>
                  <a:pt x="179" y="32"/>
                </a:lnTo>
                <a:lnTo>
                  <a:pt x="163" y="36"/>
                </a:lnTo>
                <a:lnTo>
                  <a:pt x="143" y="36"/>
                </a:lnTo>
                <a:lnTo>
                  <a:pt x="111" y="40"/>
                </a:lnTo>
                <a:lnTo>
                  <a:pt x="75" y="44"/>
                </a:lnTo>
                <a:lnTo>
                  <a:pt x="59" y="48"/>
                </a:lnTo>
                <a:lnTo>
                  <a:pt x="47" y="48"/>
                </a:lnTo>
                <a:lnTo>
                  <a:pt x="40" y="52"/>
                </a:lnTo>
                <a:lnTo>
                  <a:pt x="36" y="52"/>
                </a:lnTo>
                <a:lnTo>
                  <a:pt x="32" y="48"/>
                </a:lnTo>
                <a:lnTo>
                  <a:pt x="24" y="44"/>
                </a:lnTo>
                <a:lnTo>
                  <a:pt x="16" y="40"/>
                </a:lnTo>
                <a:lnTo>
                  <a:pt x="0" y="28"/>
                </a:lnTo>
                <a:lnTo>
                  <a:pt x="55" y="24"/>
                </a:lnTo>
                <a:lnTo>
                  <a:pt x="103" y="20"/>
                </a:lnTo>
                <a:lnTo>
                  <a:pt x="151" y="12"/>
                </a:lnTo>
                <a:lnTo>
                  <a:pt x="194" y="8"/>
                </a:lnTo>
                <a:lnTo>
                  <a:pt x="214" y="4"/>
                </a:lnTo>
                <a:lnTo>
                  <a:pt x="230" y="4"/>
                </a:lnTo>
                <a:lnTo>
                  <a:pt x="246" y="0"/>
                </a:lnTo>
                <a:lnTo>
                  <a:pt x="258" y="0"/>
                </a:lnTo>
                <a:lnTo>
                  <a:pt x="266" y="0"/>
                </a:lnTo>
                <a:lnTo>
                  <a:pt x="274" y="0"/>
                </a:lnTo>
                <a:lnTo>
                  <a:pt x="282" y="0"/>
                </a:lnTo>
                <a:lnTo>
                  <a:pt x="282" y="0"/>
                </a:lnTo>
                <a:lnTo>
                  <a:pt x="290" y="0"/>
                </a:lnTo>
                <a:lnTo>
                  <a:pt x="294" y="0"/>
                </a:lnTo>
                <a:lnTo>
                  <a:pt x="302" y="4"/>
                </a:lnTo>
                <a:lnTo>
                  <a:pt x="314" y="4"/>
                </a:lnTo>
                <a:lnTo>
                  <a:pt x="322" y="12"/>
                </a:lnTo>
                <a:lnTo>
                  <a:pt x="330" y="16"/>
                </a:lnTo>
                <a:lnTo>
                  <a:pt x="334" y="20"/>
                </a:lnTo>
                <a:lnTo>
                  <a:pt x="337" y="20"/>
                </a:lnTo>
                <a:lnTo>
                  <a:pt x="337" y="24"/>
                </a:lnTo>
                <a:lnTo>
                  <a:pt x="334" y="28"/>
                </a:lnTo>
                <a:lnTo>
                  <a:pt x="326" y="32"/>
                </a:lnTo>
                <a:lnTo>
                  <a:pt x="322" y="32"/>
                </a:lnTo>
                <a:lnTo>
                  <a:pt x="322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2" name="Freeform 91">
            <a:extLst>
              <a:ext uri="{FF2B5EF4-FFF2-40B4-BE49-F238E27FC236}">
                <a16:creationId xmlns:a16="http://schemas.microsoft.com/office/drawing/2014/main" xmlns="" id="{BA71100E-3C14-4C7D-9B66-5EFDA8E33A56}"/>
              </a:ext>
            </a:extLst>
          </p:cNvPr>
          <p:cNvSpPr>
            <a:spLocks/>
          </p:cNvSpPr>
          <p:nvPr/>
        </p:nvSpPr>
        <p:spPr bwMode="auto">
          <a:xfrm>
            <a:off x="4958259" y="4560513"/>
            <a:ext cx="379133" cy="635400"/>
          </a:xfrm>
          <a:custGeom>
            <a:avLst/>
            <a:gdLst>
              <a:gd name="T0" fmla="*/ 8 w 55"/>
              <a:gd name="T1" fmla="*/ 47 h 87"/>
              <a:gd name="T2" fmla="*/ 16 w 55"/>
              <a:gd name="T3" fmla="*/ 39 h 87"/>
              <a:gd name="T4" fmla="*/ 16 w 55"/>
              <a:gd name="T5" fmla="*/ 35 h 87"/>
              <a:gd name="T6" fmla="*/ 20 w 55"/>
              <a:gd name="T7" fmla="*/ 31 h 87"/>
              <a:gd name="T8" fmla="*/ 24 w 55"/>
              <a:gd name="T9" fmla="*/ 23 h 87"/>
              <a:gd name="T10" fmla="*/ 28 w 55"/>
              <a:gd name="T11" fmla="*/ 15 h 87"/>
              <a:gd name="T12" fmla="*/ 31 w 55"/>
              <a:gd name="T13" fmla="*/ 7 h 87"/>
              <a:gd name="T14" fmla="*/ 35 w 55"/>
              <a:gd name="T15" fmla="*/ 0 h 87"/>
              <a:gd name="T16" fmla="*/ 43 w 55"/>
              <a:gd name="T17" fmla="*/ 3 h 87"/>
              <a:gd name="T18" fmla="*/ 51 w 55"/>
              <a:gd name="T19" fmla="*/ 11 h 87"/>
              <a:gd name="T20" fmla="*/ 55 w 55"/>
              <a:gd name="T21" fmla="*/ 15 h 87"/>
              <a:gd name="T22" fmla="*/ 55 w 55"/>
              <a:gd name="T23" fmla="*/ 19 h 87"/>
              <a:gd name="T24" fmla="*/ 55 w 55"/>
              <a:gd name="T25" fmla="*/ 35 h 87"/>
              <a:gd name="T26" fmla="*/ 51 w 55"/>
              <a:gd name="T27" fmla="*/ 47 h 87"/>
              <a:gd name="T28" fmla="*/ 43 w 55"/>
              <a:gd name="T29" fmla="*/ 63 h 87"/>
              <a:gd name="T30" fmla="*/ 35 w 55"/>
              <a:gd name="T31" fmla="*/ 75 h 87"/>
              <a:gd name="T32" fmla="*/ 28 w 55"/>
              <a:gd name="T33" fmla="*/ 79 h 87"/>
              <a:gd name="T34" fmla="*/ 24 w 55"/>
              <a:gd name="T35" fmla="*/ 83 h 87"/>
              <a:gd name="T36" fmla="*/ 24 w 55"/>
              <a:gd name="T37" fmla="*/ 87 h 87"/>
              <a:gd name="T38" fmla="*/ 20 w 55"/>
              <a:gd name="T39" fmla="*/ 87 h 87"/>
              <a:gd name="T40" fmla="*/ 16 w 55"/>
              <a:gd name="T41" fmla="*/ 87 h 87"/>
              <a:gd name="T42" fmla="*/ 12 w 55"/>
              <a:gd name="T43" fmla="*/ 83 h 87"/>
              <a:gd name="T44" fmla="*/ 8 w 55"/>
              <a:gd name="T45" fmla="*/ 83 h 87"/>
              <a:gd name="T46" fmla="*/ 4 w 55"/>
              <a:gd name="T47" fmla="*/ 79 h 87"/>
              <a:gd name="T48" fmla="*/ 4 w 55"/>
              <a:gd name="T49" fmla="*/ 75 h 87"/>
              <a:gd name="T50" fmla="*/ 0 w 55"/>
              <a:gd name="T51" fmla="*/ 71 h 87"/>
              <a:gd name="T52" fmla="*/ 0 w 55"/>
              <a:gd name="T53" fmla="*/ 63 h 87"/>
              <a:gd name="T54" fmla="*/ 0 w 55"/>
              <a:gd name="T55" fmla="*/ 59 h 87"/>
              <a:gd name="T56" fmla="*/ 0 w 55"/>
              <a:gd name="T57" fmla="*/ 55 h 87"/>
              <a:gd name="T58" fmla="*/ 4 w 55"/>
              <a:gd name="T59" fmla="*/ 51 h 87"/>
              <a:gd name="T60" fmla="*/ 8 w 55"/>
              <a:gd name="T61" fmla="*/ 47 h 87"/>
              <a:gd name="T62" fmla="*/ 8 w 55"/>
              <a:gd name="T63" fmla="*/ 47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5" h="87">
                <a:moveTo>
                  <a:pt x="8" y="47"/>
                </a:moveTo>
                <a:lnTo>
                  <a:pt x="16" y="39"/>
                </a:lnTo>
                <a:lnTo>
                  <a:pt x="16" y="35"/>
                </a:lnTo>
                <a:lnTo>
                  <a:pt x="20" y="31"/>
                </a:lnTo>
                <a:lnTo>
                  <a:pt x="24" y="23"/>
                </a:lnTo>
                <a:lnTo>
                  <a:pt x="28" y="15"/>
                </a:lnTo>
                <a:lnTo>
                  <a:pt x="31" y="7"/>
                </a:lnTo>
                <a:lnTo>
                  <a:pt x="35" y="0"/>
                </a:lnTo>
                <a:lnTo>
                  <a:pt x="43" y="3"/>
                </a:lnTo>
                <a:lnTo>
                  <a:pt x="51" y="11"/>
                </a:lnTo>
                <a:lnTo>
                  <a:pt x="55" y="15"/>
                </a:lnTo>
                <a:lnTo>
                  <a:pt x="55" y="19"/>
                </a:lnTo>
                <a:lnTo>
                  <a:pt x="55" y="35"/>
                </a:lnTo>
                <a:lnTo>
                  <a:pt x="51" y="47"/>
                </a:lnTo>
                <a:lnTo>
                  <a:pt x="43" y="63"/>
                </a:lnTo>
                <a:lnTo>
                  <a:pt x="35" y="75"/>
                </a:lnTo>
                <a:lnTo>
                  <a:pt x="28" y="79"/>
                </a:lnTo>
                <a:lnTo>
                  <a:pt x="24" y="83"/>
                </a:lnTo>
                <a:lnTo>
                  <a:pt x="24" y="87"/>
                </a:lnTo>
                <a:lnTo>
                  <a:pt x="20" y="87"/>
                </a:lnTo>
                <a:lnTo>
                  <a:pt x="16" y="87"/>
                </a:lnTo>
                <a:lnTo>
                  <a:pt x="12" y="83"/>
                </a:lnTo>
                <a:lnTo>
                  <a:pt x="8" y="83"/>
                </a:lnTo>
                <a:lnTo>
                  <a:pt x="4" y="79"/>
                </a:lnTo>
                <a:lnTo>
                  <a:pt x="4" y="75"/>
                </a:lnTo>
                <a:lnTo>
                  <a:pt x="0" y="71"/>
                </a:lnTo>
                <a:lnTo>
                  <a:pt x="0" y="63"/>
                </a:lnTo>
                <a:lnTo>
                  <a:pt x="0" y="59"/>
                </a:lnTo>
                <a:lnTo>
                  <a:pt x="0" y="55"/>
                </a:lnTo>
                <a:lnTo>
                  <a:pt x="4" y="51"/>
                </a:lnTo>
                <a:lnTo>
                  <a:pt x="8" y="47"/>
                </a:lnTo>
                <a:lnTo>
                  <a:pt x="8" y="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3" name="Freeform 92">
            <a:extLst>
              <a:ext uri="{FF2B5EF4-FFF2-40B4-BE49-F238E27FC236}">
                <a16:creationId xmlns:a16="http://schemas.microsoft.com/office/drawing/2014/main" xmlns="" id="{71B209FC-ED8C-4D96-A37A-0F433ADFA7E0}"/>
              </a:ext>
            </a:extLst>
          </p:cNvPr>
          <p:cNvSpPr>
            <a:spLocks/>
          </p:cNvSpPr>
          <p:nvPr/>
        </p:nvSpPr>
        <p:spPr bwMode="auto">
          <a:xfrm>
            <a:off x="5806135" y="4093094"/>
            <a:ext cx="461851" cy="438206"/>
          </a:xfrm>
          <a:custGeom>
            <a:avLst/>
            <a:gdLst>
              <a:gd name="T0" fmla="*/ 20 w 67"/>
              <a:gd name="T1" fmla="*/ 32 h 60"/>
              <a:gd name="T2" fmla="*/ 12 w 67"/>
              <a:gd name="T3" fmla="*/ 20 h 60"/>
              <a:gd name="T4" fmla="*/ 4 w 67"/>
              <a:gd name="T5" fmla="*/ 12 h 60"/>
              <a:gd name="T6" fmla="*/ 0 w 67"/>
              <a:gd name="T7" fmla="*/ 8 h 60"/>
              <a:gd name="T8" fmla="*/ 0 w 67"/>
              <a:gd name="T9" fmla="*/ 4 h 60"/>
              <a:gd name="T10" fmla="*/ 4 w 67"/>
              <a:gd name="T11" fmla="*/ 0 h 60"/>
              <a:gd name="T12" fmla="*/ 8 w 67"/>
              <a:gd name="T13" fmla="*/ 0 h 60"/>
              <a:gd name="T14" fmla="*/ 12 w 67"/>
              <a:gd name="T15" fmla="*/ 0 h 60"/>
              <a:gd name="T16" fmla="*/ 20 w 67"/>
              <a:gd name="T17" fmla="*/ 0 h 60"/>
              <a:gd name="T18" fmla="*/ 24 w 67"/>
              <a:gd name="T19" fmla="*/ 0 h 60"/>
              <a:gd name="T20" fmla="*/ 32 w 67"/>
              <a:gd name="T21" fmla="*/ 0 h 60"/>
              <a:gd name="T22" fmla="*/ 40 w 67"/>
              <a:gd name="T23" fmla="*/ 4 h 60"/>
              <a:gd name="T24" fmla="*/ 48 w 67"/>
              <a:gd name="T25" fmla="*/ 8 h 60"/>
              <a:gd name="T26" fmla="*/ 55 w 67"/>
              <a:gd name="T27" fmla="*/ 12 h 60"/>
              <a:gd name="T28" fmla="*/ 59 w 67"/>
              <a:gd name="T29" fmla="*/ 16 h 60"/>
              <a:gd name="T30" fmla="*/ 63 w 67"/>
              <a:gd name="T31" fmla="*/ 24 h 60"/>
              <a:gd name="T32" fmla="*/ 67 w 67"/>
              <a:gd name="T33" fmla="*/ 32 h 60"/>
              <a:gd name="T34" fmla="*/ 67 w 67"/>
              <a:gd name="T35" fmla="*/ 36 h 60"/>
              <a:gd name="T36" fmla="*/ 67 w 67"/>
              <a:gd name="T37" fmla="*/ 44 h 60"/>
              <a:gd name="T38" fmla="*/ 63 w 67"/>
              <a:gd name="T39" fmla="*/ 48 h 60"/>
              <a:gd name="T40" fmla="*/ 59 w 67"/>
              <a:gd name="T41" fmla="*/ 52 h 60"/>
              <a:gd name="T42" fmla="*/ 55 w 67"/>
              <a:gd name="T43" fmla="*/ 56 h 60"/>
              <a:gd name="T44" fmla="*/ 52 w 67"/>
              <a:gd name="T45" fmla="*/ 56 h 60"/>
              <a:gd name="T46" fmla="*/ 48 w 67"/>
              <a:gd name="T47" fmla="*/ 60 h 60"/>
              <a:gd name="T48" fmla="*/ 44 w 67"/>
              <a:gd name="T49" fmla="*/ 56 h 60"/>
              <a:gd name="T50" fmla="*/ 40 w 67"/>
              <a:gd name="T51" fmla="*/ 52 h 60"/>
              <a:gd name="T52" fmla="*/ 32 w 67"/>
              <a:gd name="T53" fmla="*/ 44 h 60"/>
              <a:gd name="T54" fmla="*/ 20 w 67"/>
              <a:gd name="T55" fmla="*/ 32 h 60"/>
              <a:gd name="T56" fmla="*/ 20 w 67"/>
              <a:gd name="T57" fmla="*/ 3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7" h="60">
                <a:moveTo>
                  <a:pt x="20" y="32"/>
                </a:moveTo>
                <a:lnTo>
                  <a:pt x="12" y="20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0" y="4"/>
                </a:lnTo>
                <a:lnTo>
                  <a:pt x="48" y="8"/>
                </a:lnTo>
                <a:lnTo>
                  <a:pt x="55" y="12"/>
                </a:lnTo>
                <a:lnTo>
                  <a:pt x="59" y="16"/>
                </a:lnTo>
                <a:lnTo>
                  <a:pt x="63" y="24"/>
                </a:lnTo>
                <a:lnTo>
                  <a:pt x="67" y="32"/>
                </a:lnTo>
                <a:lnTo>
                  <a:pt x="67" y="36"/>
                </a:lnTo>
                <a:lnTo>
                  <a:pt x="67" y="44"/>
                </a:lnTo>
                <a:lnTo>
                  <a:pt x="63" y="48"/>
                </a:lnTo>
                <a:lnTo>
                  <a:pt x="59" y="52"/>
                </a:lnTo>
                <a:lnTo>
                  <a:pt x="55" y="56"/>
                </a:lnTo>
                <a:lnTo>
                  <a:pt x="52" y="56"/>
                </a:lnTo>
                <a:lnTo>
                  <a:pt x="48" y="60"/>
                </a:lnTo>
                <a:lnTo>
                  <a:pt x="44" y="56"/>
                </a:lnTo>
                <a:lnTo>
                  <a:pt x="40" y="52"/>
                </a:lnTo>
                <a:lnTo>
                  <a:pt x="32" y="44"/>
                </a:lnTo>
                <a:lnTo>
                  <a:pt x="20" y="32"/>
                </a:lnTo>
                <a:lnTo>
                  <a:pt x="20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4" name="Freeform 93">
            <a:extLst>
              <a:ext uri="{FF2B5EF4-FFF2-40B4-BE49-F238E27FC236}">
                <a16:creationId xmlns:a16="http://schemas.microsoft.com/office/drawing/2014/main" xmlns="" id="{A44636A3-00EE-4FC8-A0D5-39DB4CB33FD1}"/>
              </a:ext>
            </a:extLst>
          </p:cNvPr>
          <p:cNvSpPr>
            <a:spLocks/>
          </p:cNvSpPr>
          <p:nvPr/>
        </p:nvSpPr>
        <p:spPr bwMode="auto">
          <a:xfrm>
            <a:off x="5668269" y="5312763"/>
            <a:ext cx="516997" cy="175282"/>
          </a:xfrm>
          <a:custGeom>
            <a:avLst/>
            <a:gdLst>
              <a:gd name="T0" fmla="*/ 28 w 75"/>
              <a:gd name="T1" fmla="*/ 4 h 24"/>
              <a:gd name="T2" fmla="*/ 36 w 75"/>
              <a:gd name="T3" fmla="*/ 4 h 24"/>
              <a:gd name="T4" fmla="*/ 44 w 75"/>
              <a:gd name="T5" fmla="*/ 0 h 24"/>
              <a:gd name="T6" fmla="*/ 48 w 75"/>
              <a:gd name="T7" fmla="*/ 0 h 24"/>
              <a:gd name="T8" fmla="*/ 52 w 75"/>
              <a:gd name="T9" fmla="*/ 0 h 24"/>
              <a:gd name="T10" fmla="*/ 60 w 75"/>
              <a:gd name="T11" fmla="*/ 0 h 24"/>
              <a:gd name="T12" fmla="*/ 68 w 75"/>
              <a:gd name="T13" fmla="*/ 4 h 24"/>
              <a:gd name="T14" fmla="*/ 72 w 75"/>
              <a:gd name="T15" fmla="*/ 4 h 24"/>
              <a:gd name="T16" fmla="*/ 75 w 75"/>
              <a:gd name="T17" fmla="*/ 8 h 24"/>
              <a:gd name="T18" fmla="*/ 75 w 75"/>
              <a:gd name="T19" fmla="*/ 12 h 24"/>
              <a:gd name="T20" fmla="*/ 75 w 75"/>
              <a:gd name="T21" fmla="*/ 16 h 24"/>
              <a:gd name="T22" fmla="*/ 72 w 75"/>
              <a:gd name="T23" fmla="*/ 16 h 24"/>
              <a:gd name="T24" fmla="*/ 68 w 75"/>
              <a:gd name="T25" fmla="*/ 20 h 24"/>
              <a:gd name="T26" fmla="*/ 64 w 75"/>
              <a:gd name="T27" fmla="*/ 20 h 24"/>
              <a:gd name="T28" fmla="*/ 60 w 75"/>
              <a:gd name="T29" fmla="*/ 24 h 24"/>
              <a:gd name="T30" fmla="*/ 56 w 75"/>
              <a:gd name="T31" fmla="*/ 24 h 24"/>
              <a:gd name="T32" fmla="*/ 48 w 75"/>
              <a:gd name="T33" fmla="*/ 24 h 24"/>
              <a:gd name="T34" fmla="*/ 40 w 75"/>
              <a:gd name="T35" fmla="*/ 24 h 24"/>
              <a:gd name="T36" fmla="*/ 32 w 75"/>
              <a:gd name="T37" fmla="*/ 24 h 24"/>
              <a:gd name="T38" fmla="*/ 24 w 75"/>
              <a:gd name="T39" fmla="*/ 24 h 24"/>
              <a:gd name="T40" fmla="*/ 12 w 75"/>
              <a:gd name="T41" fmla="*/ 24 h 24"/>
              <a:gd name="T42" fmla="*/ 0 w 75"/>
              <a:gd name="T43" fmla="*/ 24 h 24"/>
              <a:gd name="T44" fmla="*/ 0 w 75"/>
              <a:gd name="T45" fmla="*/ 8 h 24"/>
              <a:gd name="T46" fmla="*/ 12 w 75"/>
              <a:gd name="T47" fmla="*/ 8 h 24"/>
              <a:gd name="T48" fmla="*/ 28 w 75"/>
              <a:gd name="T49" fmla="*/ 4 h 24"/>
              <a:gd name="T50" fmla="*/ 28 w 75"/>
              <a:gd name="T51" fmla="*/ 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5" h="24">
                <a:moveTo>
                  <a:pt x="28" y="4"/>
                </a:moveTo>
                <a:lnTo>
                  <a:pt x="36" y="4"/>
                </a:lnTo>
                <a:lnTo>
                  <a:pt x="44" y="0"/>
                </a:lnTo>
                <a:lnTo>
                  <a:pt x="48" y="0"/>
                </a:lnTo>
                <a:lnTo>
                  <a:pt x="52" y="0"/>
                </a:lnTo>
                <a:lnTo>
                  <a:pt x="60" y="0"/>
                </a:lnTo>
                <a:lnTo>
                  <a:pt x="68" y="4"/>
                </a:lnTo>
                <a:lnTo>
                  <a:pt x="72" y="4"/>
                </a:lnTo>
                <a:lnTo>
                  <a:pt x="75" y="8"/>
                </a:lnTo>
                <a:lnTo>
                  <a:pt x="75" y="12"/>
                </a:lnTo>
                <a:lnTo>
                  <a:pt x="75" y="16"/>
                </a:lnTo>
                <a:lnTo>
                  <a:pt x="72" y="16"/>
                </a:lnTo>
                <a:lnTo>
                  <a:pt x="68" y="20"/>
                </a:lnTo>
                <a:lnTo>
                  <a:pt x="64" y="20"/>
                </a:lnTo>
                <a:lnTo>
                  <a:pt x="60" y="24"/>
                </a:lnTo>
                <a:lnTo>
                  <a:pt x="56" y="24"/>
                </a:lnTo>
                <a:lnTo>
                  <a:pt x="48" y="24"/>
                </a:lnTo>
                <a:lnTo>
                  <a:pt x="40" y="24"/>
                </a:lnTo>
                <a:lnTo>
                  <a:pt x="32" y="24"/>
                </a:lnTo>
                <a:lnTo>
                  <a:pt x="24" y="24"/>
                </a:lnTo>
                <a:lnTo>
                  <a:pt x="12" y="24"/>
                </a:lnTo>
                <a:lnTo>
                  <a:pt x="0" y="24"/>
                </a:lnTo>
                <a:lnTo>
                  <a:pt x="0" y="8"/>
                </a:lnTo>
                <a:lnTo>
                  <a:pt x="12" y="8"/>
                </a:lnTo>
                <a:lnTo>
                  <a:pt x="28" y="4"/>
                </a:lnTo>
                <a:lnTo>
                  <a:pt x="28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5" name="Freeform 94">
            <a:extLst>
              <a:ext uri="{FF2B5EF4-FFF2-40B4-BE49-F238E27FC236}">
                <a16:creationId xmlns:a16="http://schemas.microsoft.com/office/drawing/2014/main" xmlns="" id="{DE08B938-B703-4142-8DFF-25D8CDB102D6}"/>
              </a:ext>
            </a:extLst>
          </p:cNvPr>
          <p:cNvSpPr>
            <a:spLocks/>
          </p:cNvSpPr>
          <p:nvPr/>
        </p:nvSpPr>
        <p:spPr bwMode="auto">
          <a:xfrm>
            <a:off x="5199526" y="4414444"/>
            <a:ext cx="1999051" cy="460118"/>
          </a:xfrm>
          <a:custGeom>
            <a:avLst/>
            <a:gdLst>
              <a:gd name="T0" fmla="*/ 207 w 290"/>
              <a:gd name="T1" fmla="*/ 59 h 63"/>
              <a:gd name="T2" fmla="*/ 211 w 290"/>
              <a:gd name="T3" fmla="*/ 51 h 63"/>
              <a:gd name="T4" fmla="*/ 223 w 290"/>
              <a:gd name="T5" fmla="*/ 35 h 63"/>
              <a:gd name="T6" fmla="*/ 227 w 290"/>
              <a:gd name="T7" fmla="*/ 27 h 63"/>
              <a:gd name="T8" fmla="*/ 227 w 290"/>
              <a:gd name="T9" fmla="*/ 27 h 63"/>
              <a:gd name="T10" fmla="*/ 215 w 290"/>
              <a:gd name="T11" fmla="*/ 27 h 63"/>
              <a:gd name="T12" fmla="*/ 199 w 290"/>
              <a:gd name="T13" fmla="*/ 27 h 63"/>
              <a:gd name="T14" fmla="*/ 187 w 290"/>
              <a:gd name="T15" fmla="*/ 31 h 63"/>
              <a:gd name="T16" fmla="*/ 167 w 290"/>
              <a:gd name="T17" fmla="*/ 31 h 63"/>
              <a:gd name="T18" fmla="*/ 140 w 290"/>
              <a:gd name="T19" fmla="*/ 35 h 63"/>
              <a:gd name="T20" fmla="*/ 108 w 290"/>
              <a:gd name="T21" fmla="*/ 39 h 63"/>
              <a:gd name="T22" fmla="*/ 68 w 290"/>
              <a:gd name="T23" fmla="*/ 43 h 63"/>
              <a:gd name="T24" fmla="*/ 40 w 290"/>
              <a:gd name="T25" fmla="*/ 47 h 63"/>
              <a:gd name="T26" fmla="*/ 16 w 290"/>
              <a:gd name="T27" fmla="*/ 51 h 63"/>
              <a:gd name="T28" fmla="*/ 0 w 290"/>
              <a:gd name="T29" fmla="*/ 51 h 63"/>
              <a:gd name="T30" fmla="*/ 4 w 290"/>
              <a:gd name="T31" fmla="*/ 27 h 63"/>
              <a:gd name="T32" fmla="*/ 20 w 290"/>
              <a:gd name="T33" fmla="*/ 27 h 63"/>
              <a:gd name="T34" fmla="*/ 40 w 290"/>
              <a:gd name="T35" fmla="*/ 27 h 63"/>
              <a:gd name="T36" fmla="*/ 64 w 290"/>
              <a:gd name="T37" fmla="*/ 23 h 63"/>
              <a:gd name="T38" fmla="*/ 104 w 290"/>
              <a:gd name="T39" fmla="*/ 20 h 63"/>
              <a:gd name="T40" fmla="*/ 155 w 290"/>
              <a:gd name="T41" fmla="*/ 16 h 63"/>
              <a:gd name="T42" fmla="*/ 187 w 290"/>
              <a:gd name="T43" fmla="*/ 8 h 63"/>
              <a:gd name="T44" fmla="*/ 203 w 290"/>
              <a:gd name="T45" fmla="*/ 8 h 63"/>
              <a:gd name="T46" fmla="*/ 215 w 290"/>
              <a:gd name="T47" fmla="*/ 4 h 63"/>
              <a:gd name="T48" fmla="*/ 223 w 290"/>
              <a:gd name="T49" fmla="*/ 4 h 63"/>
              <a:gd name="T50" fmla="*/ 235 w 290"/>
              <a:gd name="T51" fmla="*/ 0 h 63"/>
              <a:gd name="T52" fmla="*/ 247 w 290"/>
              <a:gd name="T53" fmla="*/ 0 h 63"/>
              <a:gd name="T54" fmla="*/ 263 w 290"/>
              <a:gd name="T55" fmla="*/ 12 h 63"/>
              <a:gd name="T56" fmla="*/ 279 w 290"/>
              <a:gd name="T57" fmla="*/ 23 h 63"/>
              <a:gd name="T58" fmla="*/ 290 w 290"/>
              <a:gd name="T59" fmla="*/ 35 h 63"/>
              <a:gd name="T60" fmla="*/ 290 w 290"/>
              <a:gd name="T61" fmla="*/ 39 h 63"/>
              <a:gd name="T62" fmla="*/ 283 w 290"/>
              <a:gd name="T63" fmla="*/ 43 h 63"/>
              <a:gd name="T64" fmla="*/ 267 w 290"/>
              <a:gd name="T65" fmla="*/ 43 h 63"/>
              <a:gd name="T66" fmla="*/ 247 w 290"/>
              <a:gd name="T67" fmla="*/ 51 h 63"/>
              <a:gd name="T68" fmla="*/ 227 w 290"/>
              <a:gd name="T69" fmla="*/ 59 h 63"/>
              <a:gd name="T70" fmla="*/ 211 w 290"/>
              <a:gd name="T71" fmla="*/ 63 h 63"/>
              <a:gd name="T72" fmla="*/ 207 w 290"/>
              <a:gd name="T73" fmla="*/ 63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90" h="63">
                <a:moveTo>
                  <a:pt x="207" y="63"/>
                </a:moveTo>
                <a:lnTo>
                  <a:pt x="207" y="59"/>
                </a:lnTo>
                <a:lnTo>
                  <a:pt x="207" y="55"/>
                </a:lnTo>
                <a:lnTo>
                  <a:pt x="211" y="51"/>
                </a:lnTo>
                <a:lnTo>
                  <a:pt x="215" y="43"/>
                </a:lnTo>
                <a:lnTo>
                  <a:pt x="223" y="35"/>
                </a:lnTo>
                <a:lnTo>
                  <a:pt x="227" y="31"/>
                </a:lnTo>
                <a:lnTo>
                  <a:pt x="227" y="27"/>
                </a:lnTo>
                <a:lnTo>
                  <a:pt x="231" y="27"/>
                </a:lnTo>
                <a:lnTo>
                  <a:pt x="227" y="27"/>
                </a:lnTo>
                <a:lnTo>
                  <a:pt x="219" y="27"/>
                </a:lnTo>
                <a:lnTo>
                  <a:pt x="215" y="27"/>
                </a:lnTo>
                <a:lnTo>
                  <a:pt x="211" y="27"/>
                </a:lnTo>
                <a:lnTo>
                  <a:pt x="199" y="27"/>
                </a:lnTo>
                <a:lnTo>
                  <a:pt x="195" y="27"/>
                </a:lnTo>
                <a:lnTo>
                  <a:pt x="187" y="31"/>
                </a:lnTo>
                <a:lnTo>
                  <a:pt x="179" y="31"/>
                </a:lnTo>
                <a:lnTo>
                  <a:pt x="167" y="31"/>
                </a:lnTo>
                <a:lnTo>
                  <a:pt x="155" y="35"/>
                </a:lnTo>
                <a:lnTo>
                  <a:pt x="140" y="35"/>
                </a:lnTo>
                <a:lnTo>
                  <a:pt x="124" y="39"/>
                </a:lnTo>
                <a:lnTo>
                  <a:pt x="108" y="39"/>
                </a:lnTo>
                <a:lnTo>
                  <a:pt x="88" y="43"/>
                </a:lnTo>
                <a:lnTo>
                  <a:pt x="68" y="43"/>
                </a:lnTo>
                <a:lnTo>
                  <a:pt x="52" y="47"/>
                </a:lnTo>
                <a:lnTo>
                  <a:pt x="40" y="47"/>
                </a:lnTo>
                <a:lnTo>
                  <a:pt x="28" y="47"/>
                </a:lnTo>
                <a:lnTo>
                  <a:pt x="16" y="51"/>
                </a:lnTo>
                <a:lnTo>
                  <a:pt x="8" y="51"/>
                </a:lnTo>
                <a:lnTo>
                  <a:pt x="0" y="51"/>
                </a:lnTo>
                <a:lnTo>
                  <a:pt x="0" y="31"/>
                </a:lnTo>
                <a:lnTo>
                  <a:pt x="4" y="27"/>
                </a:lnTo>
                <a:lnTo>
                  <a:pt x="12" y="27"/>
                </a:lnTo>
                <a:lnTo>
                  <a:pt x="20" y="27"/>
                </a:lnTo>
                <a:lnTo>
                  <a:pt x="28" y="27"/>
                </a:lnTo>
                <a:lnTo>
                  <a:pt x="40" y="27"/>
                </a:lnTo>
                <a:lnTo>
                  <a:pt x="52" y="23"/>
                </a:lnTo>
                <a:lnTo>
                  <a:pt x="64" y="23"/>
                </a:lnTo>
                <a:lnTo>
                  <a:pt x="76" y="23"/>
                </a:lnTo>
                <a:lnTo>
                  <a:pt x="104" y="20"/>
                </a:lnTo>
                <a:lnTo>
                  <a:pt x="132" y="16"/>
                </a:lnTo>
                <a:lnTo>
                  <a:pt x="155" y="16"/>
                </a:lnTo>
                <a:lnTo>
                  <a:pt x="179" y="12"/>
                </a:lnTo>
                <a:lnTo>
                  <a:pt x="187" y="8"/>
                </a:lnTo>
                <a:lnTo>
                  <a:pt x="195" y="8"/>
                </a:lnTo>
                <a:lnTo>
                  <a:pt x="203" y="8"/>
                </a:lnTo>
                <a:lnTo>
                  <a:pt x="211" y="8"/>
                </a:lnTo>
                <a:lnTo>
                  <a:pt x="215" y="4"/>
                </a:lnTo>
                <a:lnTo>
                  <a:pt x="219" y="4"/>
                </a:lnTo>
                <a:lnTo>
                  <a:pt x="223" y="4"/>
                </a:lnTo>
                <a:lnTo>
                  <a:pt x="231" y="0"/>
                </a:lnTo>
                <a:lnTo>
                  <a:pt x="235" y="0"/>
                </a:lnTo>
                <a:lnTo>
                  <a:pt x="239" y="0"/>
                </a:lnTo>
                <a:lnTo>
                  <a:pt x="247" y="0"/>
                </a:lnTo>
                <a:lnTo>
                  <a:pt x="251" y="4"/>
                </a:lnTo>
                <a:lnTo>
                  <a:pt x="263" y="12"/>
                </a:lnTo>
                <a:lnTo>
                  <a:pt x="271" y="16"/>
                </a:lnTo>
                <a:lnTo>
                  <a:pt x="279" y="23"/>
                </a:lnTo>
                <a:lnTo>
                  <a:pt x="287" y="31"/>
                </a:lnTo>
                <a:lnTo>
                  <a:pt x="290" y="35"/>
                </a:lnTo>
                <a:lnTo>
                  <a:pt x="290" y="39"/>
                </a:lnTo>
                <a:lnTo>
                  <a:pt x="290" y="39"/>
                </a:lnTo>
                <a:lnTo>
                  <a:pt x="287" y="43"/>
                </a:lnTo>
                <a:lnTo>
                  <a:pt x="283" y="43"/>
                </a:lnTo>
                <a:lnTo>
                  <a:pt x="275" y="43"/>
                </a:lnTo>
                <a:lnTo>
                  <a:pt x="267" y="43"/>
                </a:lnTo>
                <a:lnTo>
                  <a:pt x="259" y="47"/>
                </a:lnTo>
                <a:lnTo>
                  <a:pt x="247" y="51"/>
                </a:lnTo>
                <a:lnTo>
                  <a:pt x="239" y="55"/>
                </a:lnTo>
                <a:lnTo>
                  <a:pt x="227" y="59"/>
                </a:lnTo>
                <a:lnTo>
                  <a:pt x="219" y="63"/>
                </a:lnTo>
                <a:lnTo>
                  <a:pt x="211" y="63"/>
                </a:lnTo>
                <a:lnTo>
                  <a:pt x="207" y="63"/>
                </a:lnTo>
                <a:lnTo>
                  <a:pt x="207" y="6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6" name="Freeform 96">
            <a:extLst>
              <a:ext uri="{FF2B5EF4-FFF2-40B4-BE49-F238E27FC236}">
                <a16:creationId xmlns:a16="http://schemas.microsoft.com/office/drawing/2014/main" xmlns="" id="{A580FB86-96BB-41C5-9C16-0713DADF13DA}"/>
              </a:ext>
            </a:extLst>
          </p:cNvPr>
          <p:cNvSpPr>
            <a:spLocks/>
          </p:cNvSpPr>
          <p:nvPr/>
        </p:nvSpPr>
        <p:spPr bwMode="auto">
          <a:xfrm>
            <a:off x="9033539" y="3950562"/>
            <a:ext cx="764923" cy="2607574"/>
          </a:xfrm>
          <a:custGeom>
            <a:avLst/>
            <a:gdLst>
              <a:gd name="T0" fmla="*/ 68 w 124"/>
              <a:gd name="T1" fmla="*/ 290 h 326"/>
              <a:gd name="T2" fmla="*/ 48 w 124"/>
              <a:gd name="T3" fmla="*/ 310 h 326"/>
              <a:gd name="T4" fmla="*/ 36 w 124"/>
              <a:gd name="T5" fmla="*/ 322 h 326"/>
              <a:gd name="T6" fmla="*/ 28 w 124"/>
              <a:gd name="T7" fmla="*/ 326 h 326"/>
              <a:gd name="T8" fmla="*/ 20 w 124"/>
              <a:gd name="T9" fmla="*/ 326 h 326"/>
              <a:gd name="T10" fmla="*/ 12 w 124"/>
              <a:gd name="T11" fmla="*/ 322 h 326"/>
              <a:gd name="T12" fmla="*/ 4 w 124"/>
              <a:gd name="T13" fmla="*/ 310 h 326"/>
              <a:gd name="T14" fmla="*/ 0 w 124"/>
              <a:gd name="T15" fmla="*/ 302 h 326"/>
              <a:gd name="T16" fmla="*/ 0 w 124"/>
              <a:gd name="T17" fmla="*/ 294 h 326"/>
              <a:gd name="T18" fmla="*/ 4 w 124"/>
              <a:gd name="T19" fmla="*/ 286 h 326"/>
              <a:gd name="T20" fmla="*/ 12 w 124"/>
              <a:gd name="T21" fmla="*/ 278 h 326"/>
              <a:gd name="T22" fmla="*/ 16 w 124"/>
              <a:gd name="T23" fmla="*/ 270 h 326"/>
              <a:gd name="T24" fmla="*/ 20 w 124"/>
              <a:gd name="T25" fmla="*/ 258 h 326"/>
              <a:gd name="T26" fmla="*/ 24 w 124"/>
              <a:gd name="T27" fmla="*/ 238 h 326"/>
              <a:gd name="T28" fmla="*/ 32 w 124"/>
              <a:gd name="T29" fmla="*/ 135 h 326"/>
              <a:gd name="T30" fmla="*/ 28 w 124"/>
              <a:gd name="T31" fmla="*/ 95 h 326"/>
              <a:gd name="T32" fmla="*/ 28 w 124"/>
              <a:gd name="T33" fmla="*/ 60 h 326"/>
              <a:gd name="T34" fmla="*/ 20 w 124"/>
              <a:gd name="T35" fmla="*/ 36 h 326"/>
              <a:gd name="T36" fmla="*/ 12 w 124"/>
              <a:gd name="T37" fmla="*/ 20 h 326"/>
              <a:gd name="T38" fmla="*/ 4 w 124"/>
              <a:gd name="T39" fmla="*/ 12 h 326"/>
              <a:gd name="T40" fmla="*/ 8 w 124"/>
              <a:gd name="T41" fmla="*/ 8 h 326"/>
              <a:gd name="T42" fmla="*/ 12 w 124"/>
              <a:gd name="T43" fmla="*/ 4 h 326"/>
              <a:gd name="T44" fmla="*/ 24 w 124"/>
              <a:gd name="T45" fmla="*/ 4 h 326"/>
              <a:gd name="T46" fmla="*/ 56 w 124"/>
              <a:gd name="T47" fmla="*/ 16 h 326"/>
              <a:gd name="T48" fmla="*/ 64 w 124"/>
              <a:gd name="T49" fmla="*/ 20 h 326"/>
              <a:gd name="T50" fmla="*/ 64 w 124"/>
              <a:gd name="T51" fmla="*/ 32 h 326"/>
              <a:gd name="T52" fmla="*/ 64 w 124"/>
              <a:gd name="T53" fmla="*/ 40 h 326"/>
              <a:gd name="T54" fmla="*/ 64 w 124"/>
              <a:gd name="T55" fmla="*/ 52 h 326"/>
              <a:gd name="T56" fmla="*/ 60 w 124"/>
              <a:gd name="T57" fmla="*/ 68 h 326"/>
              <a:gd name="T58" fmla="*/ 60 w 124"/>
              <a:gd name="T59" fmla="*/ 87 h 326"/>
              <a:gd name="T60" fmla="*/ 60 w 124"/>
              <a:gd name="T61" fmla="*/ 123 h 326"/>
              <a:gd name="T62" fmla="*/ 60 w 124"/>
              <a:gd name="T63" fmla="*/ 167 h 326"/>
              <a:gd name="T64" fmla="*/ 56 w 124"/>
              <a:gd name="T65" fmla="*/ 210 h 326"/>
              <a:gd name="T66" fmla="*/ 56 w 124"/>
              <a:gd name="T67" fmla="*/ 238 h 326"/>
              <a:gd name="T68" fmla="*/ 52 w 124"/>
              <a:gd name="T69" fmla="*/ 258 h 326"/>
              <a:gd name="T70" fmla="*/ 52 w 124"/>
              <a:gd name="T71" fmla="*/ 266 h 326"/>
              <a:gd name="T72" fmla="*/ 52 w 124"/>
              <a:gd name="T73" fmla="*/ 266 h 326"/>
              <a:gd name="T74" fmla="*/ 56 w 124"/>
              <a:gd name="T75" fmla="*/ 266 h 326"/>
              <a:gd name="T76" fmla="*/ 64 w 124"/>
              <a:gd name="T77" fmla="*/ 262 h 326"/>
              <a:gd name="T78" fmla="*/ 76 w 124"/>
              <a:gd name="T79" fmla="*/ 258 h 326"/>
              <a:gd name="T80" fmla="*/ 100 w 124"/>
              <a:gd name="T81" fmla="*/ 250 h 326"/>
              <a:gd name="T82" fmla="*/ 116 w 124"/>
              <a:gd name="T83" fmla="*/ 246 h 326"/>
              <a:gd name="T84" fmla="*/ 120 w 124"/>
              <a:gd name="T85" fmla="*/ 246 h 326"/>
              <a:gd name="T86" fmla="*/ 124 w 124"/>
              <a:gd name="T87" fmla="*/ 250 h 326"/>
              <a:gd name="T88" fmla="*/ 120 w 124"/>
              <a:gd name="T89" fmla="*/ 258 h 326"/>
              <a:gd name="T90" fmla="*/ 108 w 124"/>
              <a:gd name="T91" fmla="*/ 266 h 326"/>
              <a:gd name="T92" fmla="*/ 96 w 124"/>
              <a:gd name="T93" fmla="*/ 274 h 326"/>
              <a:gd name="T94" fmla="*/ 84 w 124"/>
              <a:gd name="T95" fmla="*/ 282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4" h="326">
                <a:moveTo>
                  <a:pt x="84" y="282"/>
                </a:moveTo>
                <a:lnTo>
                  <a:pt x="68" y="290"/>
                </a:lnTo>
                <a:lnTo>
                  <a:pt x="56" y="302"/>
                </a:lnTo>
                <a:lnTo>
                  <a:pt x="48" y="310"/>
                </a:lnTo>
                <a:lnTo>
                  <a:pt x="40" y="314"/>
                </a:lnTo>
                <a:lnTo>
                  <a:pt x="36" y="322"/>
                </a:lnTo>
                <a:lnTo>
                  <a:pt x="32" y="326"/>
                </a:lnTo>
                <a:lnTo>
                  <a:pt x="28" y="326"/>
                </a:lnTo>
                <a:lnTo>
                  <a:pt x="24" y="326"/>
                </a:lnTo>
                <a:lnTo>
                  <a:pt x="20" y="326"/>
                </a:lnTo>
                <a:lnTo>
                  <a:pt x="16" y="326"/>
                </a:lnTo>
                <a:lnTo>
                  <a:pt x="12" y="322"/>
                </a:lnTo>
                <a:lnTo>
                  <a:pt x="8" y="314"/>
                </a:lnTo>
                <a:lnTo>
                  <a:pt x="4" y="310"/>
                </a:lnTo>
                <a:lnTo>
                  <a:pt x="4" y="306"/>
                </a:lnTo>
                <a:lnTo>
                  <a:pt x="0" y="302"/>
                </a:lnTo>
                <a:lnTo>
                  <a:pt x="0" y="298"/>
                </a:lnTo>
                <a:lnTo>
                  <a:pt x="0" y="294"/>
                </a:lnTo>
                <a:lnTo>
                  <a:pt x="4" y="290"/>
                </a:lnTo>
                <a:lnTo>
                  <a:pt x="4" y="286"/>
                </a:lnTo>
                <a:lnTo>
                  <a:pt x="12" y="282"/>
                </a:lnTo>
                <a:lnTo>
                  <a:pt x="12" y="278"/>
                </a:lnTo>
                <a:lnTo>
                  <a:pt x="16" y="278"/>
                </a:lnTo>
                <a:lnTo>
                  <a:pt x="16" y="270"/>
                </a:lnTo>
                <a:lnTo>
                  <a:pt x="20" y="266"/>
                </a:lnTo>
                <a:lnTo>
                  <a:pt x="20" y="258"/>
                </a:lnTo>
                <a:lnTo>
                  <a:pt x="24" y="250"/>
                </a:lnTo>
                <a:lnTo>
                  <a:pt x="24" y="238"/>
                </a:lnTo>
                <a:lnTo>
                  <a:pt x="24" y="226"/>
                </a:lnTo>
                <a:lnTo>
                  <a:pt x="32" y="135"/>
                </a:lnTo>
                <a:lnTo>
                  <a:pt x="32" y="115"/>
                </a:lnTo>
                <a:lnTo>
                  <a:pt x="28" y="95"/>
                </a:lnTo>
                <a:lnTo>
                  <a:pt x="28" y="75"/>
                </a:lnTo>
                <a:lnTo>
                  <a:pt x="28" y="60"/>
                </a:lnTo>
                <a:lnTo>
                  <a:pt x="24" y="44"/>
                </a:lnTo>
                <a:lnTo>
                  <a:pt x="20" y="36"/>
                </a:lnTo>
                <a:lnTo>
                  <a:pt x="16" y="28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4" y="12"/>
                </a:lnTo>
                <a:lnTo>
                  <a:pt x="8" y="8"/>
                </a:lnTo>
                <a:lnTo>
                  <a:pt x="8" y="4"/>
                </a:lnTo>
                <a:lnTo>
                  <a:pt x="12" y="4"/>
                </a:lnTo>
                <a:lnTo>
                  <a:pt x="16" y="0"/>
                </a:lnTo>
                <a:lnTo>
                  <a:pt x="24" y="4"/>
                </a:lnTo>
                <a:lnTo>
                  <a:pt x="48" y="12"/>
                </a:lnTo>
                <a:lnTo>
                  <a:pt x="56" y="16"/>
                </a:lnTo>
                <a:lnTo>
                  <a:pt x="60" y="20"/>
                </a:lnTo>
                <a:lnTo>
                  <a:pt x="64" y="20"/>
                </a:lnTo>
                <a:lnTo>
                  <a:pt x="64" y="28"/>
                </a:lnTo>
                <a:lnTo>
                  <a:pt x="64" y="32"/>
                </a:lnTo>
                <a:lnTo>
                  <a:pt x="64" y="36"/>
                </a:lnTo>
                <a:lnTo>
                  <a:pt x="64" y="40"/>
                </a:lnTo>
                <a:lnTo>
                  <a:pt x="64" y="44"/>
                </a:lnTo>
                <a:lnTo>
                  <a:pt x="64" y="52"/>
                </a:lnTo>
                <a:lnTo>
                  <a:pt x="64" y="60"/>
                </a:lnTo>
                <a:lnTo>
                  <a:pt x="60" y="68"/>
                </a:lnTo>
                <a:lnTo>
                  <a:pt x="60" y="75"/>
                </a:lnTo>
                <a:lnTo>
                  <a:pt x="60" y="87"/>
                </a:lnTo>
                <a:lnTo>
                  <a:pt x="60" y="99"/>
                </a:lnTo>
                <a:lnTo>
                  <a:pt x="60" y="123"/>
                </a:lnTo>
                <a:lnTo>
                  <a:pt x="60" y="147"/>
                </a:lnTo>
                <a:lnTo>
                  <a:pt x="60" y="167"/>
                </a:lnTo>
                <a:lnTo>
                  <a:pt x="56" y="191"/>
                </a:lnTo>
                <a:lnTo>
                  <a:pt x="56" y="210"/>
                </a:lnTo>
                <a:lnTo>
                  <a:pt x="56" y="226"/>
                </a:lnTo>
                <a:lnTo>
                  <a:pt x="56" y="238"/>
                </a:lnTo>
                <a:lnTo>
                  <a:pt x="52" y="250"/>
                </a:lnTo>
                <a:lnTo>
                  <a:pt x="52" y="258"/>
                </a:lnTo>
                <a:lnTo>
                  <a:pt x="52" y="262"/>
                </a:lnTo>
                <a:lnTo>
                  <a:pt x="52" y="266"/>
                </a:lnTo>
                <a:lnTo>
                  <a:pt x="52" y="266"/>
                </a:lnTo>
                <a:lnTo>
                  <a:pt x="52" y="266"/>
                </a:lnTo>
                <a:lnTo>
                  <a:pt x="52" y="266"/>
                </a:lnTo>
                <a:lnTo>
                  <a:pt x="56" y="266"/>
                </a:lnTo>
                <a:lnTo>
                  <a:pt x="60" y="266"/>
                </a:lnTo>
                <a:lnTo>
                  <a:pt x="64" y="262"/>
                </a:lnTo>
                <a:lnTo>
                  <a:pt x="72" y="262"/>
                </a:lnTo>
                <a:lnTo>
                  <a:pt x="76" y="258"/>
                </a:lnTo>
                <a:lnTo>
                  <a:pt x="84" y="254"/>
                </a:lnTo>
                <a:lnTo>
                  <a:pt x="100" y="250"/>
                </a:lnTo>
                <a:lnTo>
                  <a:pt x="112" y="246"/>
                </a:lnTo>
                <a:lnTo>
                  <a:pt x="116" y="246"/>
                </a:lnTo>
                <a:lnTo>
                  <a:pt x="120" y="246"/>
                </a:lnTo>
                <a:lnTo>
                  <a:pt x="120" y="246"/>
                </a:lnTo>
                <a:lnTo>
                  <a:pt x="124" y="250"/>
                </a:lnTo>
                <a:lnTo>
                  <a:pt x="124" y="250"/>
                </a:lnTo>
                <a:lnTo>
                  <a:pt x="120" y="254"/>
                </a:lnTo>
                <a:lnTo>
                  <a:pt x="120" y="258"/>
                </a:lnTo>
                <a:lnTo>
                  <a:pt x="116" y="262"/>
                </a:lnTo>
                <a:lnTo>
                  <a:pt x="108" y="266"/>
                </a:lnTo>
                <a:lnTo>
                  <a:pt x="104" y="270"/>
                </a:lnTo>
                <a:lnTo>
                  <a:pt x="96" y="274"/>
                </a:lnTo>
                <a:lnTo>
                  <a:pt x="84" y="282"/>
                </a:lnTo>
                <a:lnTo>
                  <a:pt x="84" y="28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7" name="Freeform 97">
            <a:extLst>
              <a:ext uri="{FF2B5EF4-FFF2-40B4-BE49-F238E27FC236}">
                <a16:creationId xmlns:a16="http://schemas.microsoft.com/office/drawing/2014/main" xmlns="" id="{D704280E-08E4-4E3F-B7FC-5619C6FFCD97}"/>
              </a:ext>
            </a:extLst>
          </p:cNvPr>
          <p:cNvSpPr>
            <a:spLocks/>
          </p:cNvSpPr>
          <p:nvPr/>
        </p:nvSpPr>
        <p:spPr bwMode="auto">
          <a:xfrm>
            <a:off x="9378987" y="4046546"/>
            <a:ext cx="808106" cy="855863"/>
          </a:xfrm>
          <a:custGeom>
            <a:avLst/>
            <a:gdLst>
              <a:gd name="T0" fmla="*/ 68 w 131"/>
              <a:gd name="T1" fmla="*/ 36 h 107"/>
              <a:gd name="T2" fmla="*/ 71 w 131"/>
              <a:gd name="T3" fmla="*/ 28 h 107"/>
              <a:gd name="T4" fmla="*/ 75 w 131"/>
              <a:gd name="T5" fmla="*/ 20 h 107"/>
              <a:gd name="T6" fmla="*/ 75 w 131"/>
              <a:gd name="T7" fmla="*/ 16 h 107"/>
              <a:gd name="T8" fmla="*/ 75 w 131"/>
              <a:gd name="T9" fmla="*/ 12 h 107"/>
              <a:gd name="T10" fmla="*/ 75 w 131"/>
              <a:gd name="T11" fmla="*/ 8 h 107"/>
              <a:gd name="T12" fmla="*/ 75 w 131"/>
              <a:gd name="T13" fmla="*/ 8 h 107"/>
              <a:gd name="T14" fmla="*/ 75 w 131"/>
              <a:gd name="T15" fmla="*/ 4 h 107"/>
              <a:gd name="T16" fmla="*/ 75 w 131"/>
              <a:gd name="T17" fmla="*/ 0 h 107"/>
              <a:gd name="T18" fmla="*/ 75 w 131"/>
              <a:gd name="T19" fmla="*/ 0 h 107"/>
              <a:gd name="T20" fmla="*/ 79 w 131"/>
              <a:gd name="T21" fmla="*/ 0 h 107"/>
              <a:gd name="T22" fmla="*/ 83 w 131"/>
              <a:gd name="T23" fmla="*/ 0 h 107"/>
              <a:gd name="T24" fmla="*/ 91 w 131"/>
              <a:gd name="T25" fmla="*/ 0 h 107"/>
              <a:gd name="T26" fmla="*/ 95 w 131"/>
              <a:gd name="T27" fmla="*/ 0 h 107"/>
              <a:gd name="T28" fmla="*/ 103 w 131"/>
              <a:gd name="T29" fmla="*/ 4 h 107"/>
              <a:gd name="T30" fmla="*/ 111 w 131"/>
              <a:gd name="T31" fmla="*/ 4 h 107"/>
              <a:gd name="T32" fmla="*/ 119 w 131"/>
              <a:gd name="T33" fmla="*/ 8 h 107"/>
              <a:gd name="T34" fmla="*/ 123 w 131"/>
              <a:gd name="T35" fmla="*/ 12 h 107"/>
              <a:gd name="T36" fmla="*/ 127 w 131"/>
              <a:gd name="T37" fmla="*/ 16 h 107"/>
              <a:gd name="T38" fmla="*/ 131 w 131"/>
              <a:gd name="T39" fmla="*/ 20 h 107"/>
              <a:gd name="T40" fmla="*/ 131 w 131"/>
              <a:gd name="T41" fmla="*/ 24 h 107"/>
              <a:gd name="T42" fmla="*/ 127 w 131"/>
              <a:gd name="T43" fmla="*/ 28 h 107"/>
              <a:gd name="T44" fmla="*/ 123 w 131"/>
              <a:gd name="T45" fmla="*/ 36 h 107"/>
              <a:gd name="T46" fmla="*/ 115 w 131"/>
              <a:gd name="T47" fmla="*/ 40 h 107"/>
              <a:gd name="T48" fmla="*/ 107 w 131"/>
              <a:gd name="T49" fmla="*/ 48 h 107"/>
              <a:gd name="T50" fmla="*/ 95 w 131"/>
              <a:gd name="T51" fmla="*/ 56 h 107"/>
              <a:gd name="T52" fmla="*/ 83 w 131"/>
              <a:gd name="T53" fmla="*/ 67 h 107"/>
              <a:gd name="T54" fmla="*/ 68 w 131"/>
              <a:gd name="T55" fmla="*/ 79 h 107"/>
              <a:gd name="T56" fmla="*/ 56 w 131"/>
              <a:gd name="T57" fmla="*/ 87 h 107"/>
              <a:gd name="T58" fmla="*/ 40 w 131"/>
              <a:gd name="T59" fmla="*/ 95 h 107"/>
              <a:gd name="T60" fmla="*/ 28 w 131"/>
              <a:gd name="T61" fmla="*/ 103 h 107"/>
              <a:gd name="T62" fmla="*/ 16 w 131"/>
              <a:gd name="T63" fmla="*/ 107 h 107"/>
              <a:gd name="T64" fmla="*/ 8 w 131"/>
              <a:gd name="T65" fmla="*/ 107 h 107"/>
              <a:gd name="T66" fmla="*/ 4 w 131"/>
              <a:gd name="T67" fmla="*/ 107 h 107"/>
              <a:gd name="T68" fmla="*/ 0 w 131"/>
              <a:gd name="T69" fmla="*/ 107 h 107"/>
              <a:gd name="T70" fmla="*/ 0 w 131"/>
              <a:gd name="T71" fmla="*/ 103 h 107"/>
              <a:gd name="T72" fmla="*/ 4 w 131"/>
              <a:gd name="T73" fmla="*/ 103 h 107"/>
              <a:gd name="T74" fmla="*/ 4 w 131"/>
              <a:gd name="T75" fmla="*/ 99 h 107"/>
              <a:gd name="T76" fmla="*/ 8 w 131"/>
              <a:gd name="T77" fmla="*/ 95 h 107"/>
              <a:gd name="T78" fmla="*/ 16 w 131"/>
              <a:gd name="T79" fmla="*/ 87 h 107"/>
              <a:gd name="T80" fmla="*/ 28 w 131"/>
              <a:gd name="T81" fmla="*/ 79 h 107"/>
              <a:gd name="T82" fmla="*/ 40 w 131"/>
              <a:gd name="T83" fmla="*/ 67 h 107"/>
              <a:gd name="T84" fmla="*/ 52 w 131"/>
              <a:gd name="T85" fmla="*/ 56 h 107"/>
              <a:gd name="T86" fmla="*/ 60 w 131"/>
              <a:gd name="T87" fmla="*/ 48 h 107"/>
              <a:gd name="T88" fmla="*/ 68 w 131"/>
              <a:gd name="T89" fmla="*/ 36 h 107"/>
              <a:gd name="T90" fmla="*/ 68 w 131"/>
              <a:gd name="T91" fmla="*/ 36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1" h="107">
                <a:moveTo>
                  <a:pt x="68" y="36"/>
                </a:moveTo>
                <a:lnTo>
                  <a:pt x="71" y="28"/>
                </a:lnTo>
                <a:lnTo>
                  <a:pt x="75" y="20"/>
                </a:lnTo>
                <a:lnTo>
                  <a:pt x="75" y="16"/>
                </a:lnTo>
                <a:lnTo>
                  <a:pt x="75" y="12"/>
                </a:lnTo>
                <a:lnTo>
                  <a:pt x="75" y="8"/>
                </a:lnTo>
                <a:lnTo>
                  <a:pt x="75" y="8"/>
                </a:lnTo>
                <a:lnTo>
                  <a:pt x="75" y="4"/>
                </a:lnTo>
                <a:lnTo>
                  <a:pt x="75" y="0"/>
                </a:lnTo>
                <a:lnTo>
                  <a:pt x="75" y="0"/>
                </a:lnTo>
                <a:lnTo>
                  <a:pt x="79" y="0"/>
                </a:lnTo>
                <a:lnTo>
                  <a:pt x="83" y="0"/>
                </a:lnTo>
                <a:lnTo>
                  <a:pt x="91" y="0"/>
                </a:lnTo>
                <a:lnTo>
                  <a:pt x="95" y="0"/>
                </a:lnTo>
                <a:lnTo>
                  <a:pt x="103" y="4"/>
                </a:lnTo>
                <a:lnTo>
                  <a:pt x="111" y="4"/>
                </a:lnTo>
                <a:lnTo>
                  <a:pt x="119" y="8"/>
                </a:lnTo>
                <a:lnTo>
                  <a:pt x="123" y="12"/>
                </a:lnTo>
                <a:lnTo>
                  <a:pt x="127" y="16"/>
                </a:lnTo>
                <a:lnTo>
                  <a:pt x="131" y="20"/>
                </a:lnTo>
                <a:lnTo>
                  <a:pt x="131" y="24"/>
                </a:lnTo>
                <a:lnTo>
                  <a:pt x="127" y="28"/>
                </a:lnTo>
                <a:lnTo>
                  <a:pt x="123" y="36"/>
                </a:lnTo>
                <a:lnTo>
                  <a:pt x="115" y="40"/>
                </a:lnTo>
                <a:lnTo>
                  <a:pt x="107" y="48"/>
                </a:lnTo>
                <a:lnTo>
                  <a:pt x="95" y="56"/>
                </a:lnTo>
                <a:lnTo>
                  <a:pt x="83" y="67"/>
                </a:lnTo>
                <a:lnTo>
                  <a:pt x="68" y="79"/>
                </a:lnTo>
                <a:lnTo>
                  <a:pt x="56" y="87"/>
                </a:lnTo>
                <a:lnTo>
                  <a:pt x="40" y="95"/>
                </a:lnTo>
                <a:lnTo>
                  <a:pt x="28" y="103"/>
                </a:lnTo>
                <a:lnTo>
                  <a:pt x="16" y="107"/>
                </a:lnTo>
                <a:lnTo>
                  <a:pt x="8" y="107"/>
                </a:lnTo>
                <a:lnTo>
                  <a:pt x="4" y="107"/>
                </a:lnTo>
                <a:lnTo>
                  <a:pt x="0" y="107"/>
                </a:lnTo>
                <a:lnTo>
                  <a:pt x="0" y="103"/>
                </a:lnTo>
                <a:lnTo>
                  <a:pt x="4" y="103"/>
                </a:lnTo>
                <a:lnTo>
                  <a:pt x="4" y="99"/>
                </a:lnTo>
                <a:lnTo>
                  <a:pt x="8" y="95"/>
                </a:lnTo>
                <a:lnTo>
                  <a:pt x="16" y="87"/>
                </a:lnTo>
                <a:lnTo>
                  <a:pt x="28" y="79"/>
                </a:lnTo>
                <a:lnTo>
                  <a:pt x="40" y="67"/>
                </a:lnTo>
                <a:lnTo>
                  <a:pt x="52" y="56"/>
                </a:lnTo>
                <a:lnTo>
                  <a:pt x="60" y="48"/>
                </a:lnTo>
                <a:lnTo>
                  <a:pt x="68" y="36"/>
                </a:lnTo>
                <a:lnTo>
                  <a:pt x="68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8" name="Freeform 98">
            <a:extLst>
              <a:ext uri="{FF2B5EF4-FFF2-40B4-BE49-F238E27FC236}">
                <a16:creationId xmlns:a16="http://schemas.microsoft.com/office/drawing/2014/main" xmlns="" id="{0605791A-57D6-412D-871E-5EEFC77EEB0C}"/>
              </a:ext>
            </a:extLst>
          </p:cNvPr>
          <p:cNvSpPr>
            <a:spLocks/>
          </p:cNvSpPr>
          <p:nvPr/>
        </p:nvSpPr>
        <p:spPr bwMode="auto">
          <a:xfrm>
            <a:off x="8521536" y="4838414"/>
            <a:ext cx="2085030" cy="511916"/>
          </a:xfrm>
          <a:custGeom>
            <a:avLst/>
            <a:gdLst>
              <a:gd name="T0" fmla="*/ 60 w 338"/>
              <a:gd name="T1" fmla="*/ 60 h 64"/>
              <a:gd name="T2" fmla="*/ 48 w 338"/>
              <a:gd name="T3" fmla="*/ 64 h 64"/>
              <a:gd name="T4" fmla="*/ 36 w 338"/>
              <a:gd name="T5" fmla="*/ 64 h 64"/>
              <a:gd name="T6" fmla="*/ 20 w 338"/>
              <a:gd name="T7" fmla="*/ 56 h 64"/>
              <a:gd name="T8" fmla="*/ 8 w 338"/>
              <a:gd name="T9" fmla="*/ 48 h 64"/>
              <a:gd name="T10" fmla="*/ 0 w 338"/>
              <a:gd name="T11" fmla="*/ 44 h 64"/>
              <a:gd name="T12" fmla="*/ 4 w 338"/>
              <a:gd name="T13" fmla="*/ 40 h 64"/>
              <a:gd name="T14" fmla="*/ 20 w 338"/>
              <a:gd name="T15" fmla="*/ 36 h 64"/>
              <a:gd name="T16" fmla="*/ 60 w 338"/>
              <a:gd name="T17" fmla="*/ 32 h 64"/>
              <a:gd name="T18" fmla="*/ 79 w 338"/>
              <a:gd name="T19" fmla="*/ 32 h 64"/>
              <a:gd name="T20" fmla="*/ 107 w 338"/>
              <a:gd name="T21" fmla="*/ 28 h 64"/>
              <a:gd name="T22" fmla="*/ 123 w 338"/>
              <a:gd name="T23" fmla="*/ 24 h 64"/>
              <a:gd name="T24" fmla="*/ 147 w 338"/>
              <a:gd name="T25" fmla="*/ 20 h 64"/>
              <a:gd name="T26" fmla="*/ 175 w 338"/>
              <a:gd name="T27" fmla="*/ 16 h 64"/>
              <a:gd name="T28" fmla="*/ 210 w 338"/>
              <a:gd name="T29" fmla="*/ 12 h 64"/>
              <a:gd name="T30" fmla="*/ 242 w 338"/>
              <a:gd name="T31" fmla="*/ 8 h 64"/>
              <a:gd name="T32" fmla="*/ 266 w 338"/>
              <a:gd name="T33" fmla="*/ 4 h 64"/>
              <a:gd name="T34" fmla="*/ 286 w 338"/>
              <a:gd name="T35" fmla="*/ 0 h 64"/>
              <a:gd name="T36" fmla="*/ 294 w 338"/>
              <a:gd name="T37" fmla="*/ 0 h 64"/>
              <a:gd name="T38" fmla="*/ 314 w 338"/>
              <a:gd name="T39" fmla="*/ 4 h 64"/>
              <a:gd name="T40" fmla="*/ 330 w 338"/>
              <a:gd name="T41" fmla="*/ 12 h 64"/>
              <a:gd name="T42" fmla="*/ 338 w 338"/>
              <a:gd name="T43" fmla="*/ 16 h 64"/>
              <a:gd name="T44" fmla="*/ 338 w 338"/>
              <a:gd name="T45" fmla="*/ 24 h 64"/>
              <a:gd name="T46" fmla="*/ 334 w 338"/>
              <a:gd name="T47" fmla="*/ 28 h 64"/>
              <a:gd name="T48" fmla="*/ 322 w 338"/>
              <a:gd name="T49" fmla="*/ 32 h 64"/>
              <a:gd name="T50" fmla="*/ 298 w 338"/>
              <a:gd name="T51" fmla="*/ 32 h 64"/>
              <a:gd name="T52" fmla="*/ 270 w 338"/>
              <a:gd name="T53" fmla="*/ 32 h 64"/>
              <a:gd name="T54" fmla="*/ 234 w 338"/>
              <a:gd name="T55" fmla="*/ 36 h 64"/>
              <a:gd name="T56" fmla="*/ 195 w 338"/>
              <a:gd name="T57" fmla="*/ 36 h 64"/>
              <a:gd name="T58" fmla="*/ 131 w 338"/>
              <a:gd name="T59" fmla="*/ 48 h 64"/>
              <a:gd name="T60" fmla="*/ 95 w 338"/>
              <a:gd name="T61" fmla="*/ 56 h 64"/>
              <a:gd name="T62" fmla="*/ 67 w 338"/>
              <a:gd name="T63" fmla="*/ 6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38" h="64">
                <a:moveTo>
                  <a:pt x="67" y="60"/>
                </a:moveTo>
                <a:lnTo>
                  <a:pt x="60" y="60"/>
                </a:lnTo>
                <a:lnTo>
                  <a:pt x="52" y="60"/>
                </a:lnTo>
                <a:lnTo>
                  <a:pt x="48" y="64"/>
                </a:lnTo>
                <a:lnTo>
                  <a:pt x="40" y="64"/>
                </a:lnTo>
                <a:lnTo>
                  <a:pt x="36" y="64"/>
                </a:lnTo>
                <a:lnTo>
                  <a:pt x="32" y="60"/>
                </a:lnTo>
                <a:lnTo>
                  <a:pt x="20" y="56"/>
                </a:lnTo>
                <a:lnTo>
                  <a:pt x="12" y="52"/>
                </a:lnTo>
                <a:lnTo>
                  <a:pt x="8" y="48"/>
                </a:lnTo>
                <a:lnTo>
                  <a:pt x="4" y="48"/>
                </a:lnTo>
                <a:lnTo>
                  <a:pt x="0" y="44"/>
                </a:lnTo>
                <a:lnTo>
                  <a:pt x="0" y="40"/>
                </a:lnTo>
                <a:lnTo>
                  <a:pt x="4" y="40"/>
                </a:lnTo>
                <a:lnTo>
                  <a:pt x="12" y="36"/>
                </a:lnTo>
                <a:lnTo>
                  <a:pt x="20" y="36"/>
                </a:lnTo>
                <a:lnTo>
                  <a:pt x="40" y="36"/>
                </a:lnTo>
                <a:lnTo>
                  <a:pt x="60" y="32"/>
                </a:lnTo>
                <a:lnTo>
                  <a:pt x="67" y="32"/>
                </a:lnTo>
                <a:lnTo>
                  <a:pt x="79" y="32"/>
                </a:lnTo>
                <a:lnTo>
                  <a:pt x="91" y="32"/>
                </a:lnTo>
                <a:lnTo>
                  <a:pt x="107" y="28"/>
                </a:lnTo>
                <a:lnTo>
                  <a:pt x="115" y="28"/>
                </a:lnTo>
                <a:lnTo>
                  <a:pt x="123" y="24"/>
                </a:lnTo>
                <a:lnTo>
                  <a:pt x="135" y="24"/>
                </a:lnTo>
                <a:lnTo>
                  <a:pt x="147" y="20"/>
                </a:lnTo>
                <a:lnTo>
                  <a:pt x="163" y="20"/>
                </a:lnTo>
                <a:lnTo>
                  <a:pt x="175" y="16"/>
                </a:lnTo>
                <a:lnTo>
                  <a:pt x="195" y="16"/>
                </a:lnTo>
                <a:lnTo>
                  <a:pt x="210" y="12"/>
                </a:lnTo>
                <a:lnTo>
                  <a:pt x="226" y="8"/>
                </a:lnTo>
                <a:lnTo>
                  <a:pt x="242" y="8"/>
                </a:lnTo>
                <a:lnTo>
                  <a:pt x="254" y="4"/>
                </a:lnTo>
                <a:lnTo>
                  <a:pt x="266" y="4"/>
                </a:lnTo>
                <a:lnTo>
                  <a:pt x="278" y="0"/>
                </a:lnTo>
                <a:lnTo>
                  <a:pt x="286" y="0"/>
                </a:lnTo>
                <a:lnTo>
                  <a:pt x="290" y="0"/>
                </a:lnTo>
                <a:lnTo>
                  <a:pt x="294" y="0"/>
                </a:lnTo>
                <a:lnTo>
                  <a:pt x="306" y="0"/>
                </a:lnTo>
                <a:lnTo>
                  <a:pt x="314" y="4"/>
                </a:lnTo>
                <a:lnTo>
                  <a:pt x="322" y="8"/>
                </a:lnTo>
                <a:lnTo>
                  <a:pt x="330" y="12"/>
                </a:lnTo>
                <a:lnTo>
                  <a:pt x="334" y="12"/>
                </a:lnTo>
                <a:lnTo>
                  <a:pt x="338" y="16"/>
                </a:lnTo>
                <a:lnTo>
                  <a:pt x="338" y="20"/>
                </a:lnTo>
                <a:lnTo>
                  <a:pt x="338" y="24"/>
                </a:lnTo>
                <a:lnTo>
                  <a:pt x="334" y="24"/>
                </a:lnTo>
                <a:lnTo>
                  <a:pt x="334" y="28"/>
                </a:lnTo>
                <a:lnTo>
                  <a:pt x="326" y="28"/>
                </a:lnTo>
                <a:lnTo>
                  <a:pt x="322" y="32"/>
                </a:lnTo>
                <a:lnTo>
                  <a:pt x="310" y="32"/>
                </a:lnTo>
                <a:lnTo>
                  <a:pt x="298" y="32"/>
                </a:lnTo>
                <a:lnTo>
                  <a:pt x="286" y="32"/>
                </a:lnTo>
                <a:lnTo>
                  <a:pt x="270" y="32"/>
                </a:lnTo>
                <a:lnTo>
                  <a:pt x="254" y="36"/>
                </a:lnTo>
                <a:lnTo>
                  <a:pt x="234" y="36"/>
                </a:lnTo>
                <a:lnTo>
                  <a:pt x="214" y="36"/>
                </a:lnTo>
                <a:lnTo>
                  <a:pt x="195" y="36"/>
                </a:lnTo>
                <a:lnTo>
                  <a:pt x="175" y="40"/>
                </a:lnTo>
                <a:lnTo>
                  <a:pt x="131" y="48"/>
                </a:lnTo>
                <a:lnTo>
                  <a:pt x="111" y="52"/>
                </a:lnTo>
                <a:lnTo>
                  <a:pt x="95" y="56"/>
                </a:lnTo>
                <a:lnTo>
                  <a:pt x="79" y="56"/>
                </a:lnTo>
                <a:lnTo>
                  <a:pt x="67" y="60"/>
                </a:lnTo>
                <a:lnTo>
                  <a:pt x="67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9" name="Freeform 99">
            <a:extLst>
              <a:ext uri="{FF2B5EF4-FFF2-40B4-BE49-F238E27FC236}">
                <a16:creationId xmlns:a16="http://schemas.microsoft.com/office/drawing/2014/main" xmlns="" id="{73407047-34EA-4324-88CB-968076383D1D}"/>
              </a:ext>
            </a:extLst>
          </p:cNvPr>
          <p:cNvSpPr>
            <a:spLocks/>
          </p:cNvSpPr>
          <p:nvPr/>
        </p:nvSpPr>
        <p:spPr bwMode="auto">
          <a:xfrm>
            <a:off x="9329637" y="5062378"/>
            <a:ext cx="1591532" cy="1111821"/>
          </a:xfrm>
          <a:custGeom>
            <a:avLst/>
            <a:gdLst>
              <a:gd name="T0" fmla="*/ 183 w 258"/>
              <a:gd name="T1" fmla="*/ 99 h 139"/>
              <a:gd name="T2" fmla="*/ 207 w 258"/>
              <a:gd name="T3" fmla="*/ 107 h 139"/>
              <a:gd name="T4" fmla="*/ 230 w 258"/>
              <a:gd name="T5" fmla="*/ 111 h 139"/>
              <a:gd name="T6" fmla="*/ 242 w 258"/>
              <a:gd name="T7" fmla="*/ 115 h 139"/>
              <a:gd name="T8" fmla="*/ 250 w 258"/>
              <a:gd name="T9" fmla="*/ 119 h 139"/>
              <a:gd name="T10" fmla="*/ 254 w 258"/>
              <a:gd name="T11" fmla="*/ 119 h 139"/>
              <a:gd name="T12" fmla="*/ 258 w 258"/>
              <a:gd name="T13" fmla="*/ 123 h 139"/>
              <a:gd name="T14" fmla="*/ 258 w 258"/>
              <a:gd name="T15" fmla="*/ 123 h 139"/>
              <a:gd name="T16" fmla="*/ 258 w 258"/>
              <a:gd name="T17" fmla="*/ 127 h 139"/>
              <a:gd name="T18" fmla="*/ 258 w 258"/>
              <a:gd name="T19" fmla="*/ 127 h 139"/>
              <a:gd name="T20" fmla="*/ 254 w 258"/>
              <a:gd name="T21" fmla="*/ 127 h 139"/>
              <a:gd name="T22" fmla="*/ 250 w 258"/>
              <a:gd name="T23" fmla="*/ 131 h 139"/>
              <a:gd name="T24" fmla="*/ 246 w 258"/>
              <a:gd name="T25" fmla="*/ 131 h 139"/>
              <a:gd name="T26" fmla="*/ 242 w 258"/>
              <a:gd name="T27" fmla="*/ 131 h 139"/>
              <a:gd name="T28" fmla="*/ 234 w 258"/>
              <a:gd name="T29" fmla="*/ 135 h 139"/>
              <a:gd name="T30" fmla="*/ 226 w 258"/>
              <a:gd name="T31" fmla="*/ 135 h 139"/>
              <a:gd name="T32" fmla="*/ 219 w 258"/>
              <a:gd name="T33" fmla="*/ 135 h 139"/>
              <a:gd name="T34" fmla="*/ 203 w 258"/>
              <a:gd name="T35" fmla="*/ 139 h 139"/>
              <a:gd name="T36" fmla="*/ 187 w 258"/>
              <a:gd name="T37" fmla="*/ 139 h 139"/>
              <a:gd name="T38" fmla="*/ 175 w 258"/>
              <a:gd name="T39" fmla="*/ 139 h 139"/>
              <a:gd name="T40" fmla="*/ 163 w 258"/>
              <a:gd name="T41" fmla="*/ 139 h 139"/>
              <a:gd name="T42" fmla="*/ 155 w 258"/>
              <a:gd name="T43" fmla="*/ 139 h 139"/>
              <a:gd name="T44" fmla="*/ 151 w 258"/>
              <a:gd name="T45" fmla="*/ 135 h 139"/>
              <a:gd name="T46" fmla="*/ 143 w 258"/>
              <a:gd name="T47" fmla="*/ 131 h 139"/>
              <a:gd name="T48" fmla="*/ 135 w 258"/>
              <a:gd name="T49" fmla="*/ 127 h 139"/>
              <a:gd name="T50" fmla="*/ 131 w 258"/>
              <a:gd name="T51" fmla="*/ 123 h 139"/>
              <a:gd name="T52" fmla="*/ 123 w 258"/>
              <a:gd name="T53" fmla="*/ 119 h 139"/>
              <a:gd name="T54" fmla="*/ 111 w 258"/>
              <a:gd name="T55" fmla="*/ 107 h 139"/>
              <a:gd name="T56" fmla="*/ 95 w 258"/>
              <a:gd name="T57" fmla="*/ 91 h 139"/>
              <a:gd name="T58" fmla="*/ 76 w 258"/>
              <a:gd name="T59" fmla="*/ 75 h 139"/>
              <a:gd name="T60" fmla="*/ 56 w 258"/>
              <a:gd name="T61" fmla="*/ 56 h 139"/>
              <a:gd name="T62" fmla="*/ 28 w 258"/>
              <a:gd name="T63" fmla="*/ 28 h 139"/>
              <a:gd name="T64" fmla="*/ 0 w 258"/>
              <a:gd name="T65" fmla="*/ 0 h 139"/>
              <a:gd name="T66" fmla="*/ 24 w 258"/>
              <a:gd name="T67" fmla="*/ 0 h 139"/>
              <a:gd name="T68" fmla="*/ 44 w 258"/>
              <a:gd name="T69" fmla="*/ 12 h 139"/>
              <a:gd name="T70" fmla="*/ 60 w 258"/>
              <a:gd name="T71" fmla="*/ 28 h 139"/>
              <a:gd name="T72" fmla="*/ 76 w 258"/>
              <a:gd name="T73" fmla="*/ 36 h 139"/>
              <a:gd name="T74" fmla="*/ 87 w 258"/>
              <a:gd name="T75" fmla="*/ 48 h 139"/>
              <a:gd name="T76" fmla="*/ 99 w 258"/>
              <a:gd name="T77" fmla="*/ 56 h 139"/>
              <a:gd name="T78" fmla="*/ 111 w 258"/>
              <a:gd name="T79" fmla="*/ 64 h 139"/>
              <a:gd name="T80" fmla="*/ 123 w 258"/>
              <a:gd name="T81" fmla="*/ 71 h 139"/>
              <a:gd name="T82" fmla="*/ 131 w 258"/>
              <a:gd name="T83" fmla="*/ 75 h 139"/>
              <a:gd name="T84" fmla="*/ 143 w 258"/>
              <a:gd name="T85" fmla="*/ 83 h 139"/>
              <a:gd name="T86" fmla="*/ 155 w 258"/>
              <a:gd name="T87" fmla="*/ 87 h 139"/>
              <a:gd name="T88" fmla="*/ 171 w 258"/>
              <a:gd name="T89" fmla="*/ 95 h 139"/>
              <a:gd name="T90" fmla="*/ 183 w 258"/>
              <a:gd name="T91" fmla="*/ 99 h 139"/>
              <a:gd name="T92" fmla="*/ 183 w 258"/>
              <a:gd name="T93" fmla="*/ 99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8" h="139">
                <a:moveTo>
                  <a:pt x="183" y="99"/>
                </a:moveTo>
                <a:lnTo>
                  <a:pt x="207" y="107"/>
                </a:lnTo>
                <a:lnTo>
                  <a:pt x="230" y="111"/>
                </a:lnTo>
                <a:lnTo>
                  <a:pt x="242" y="115"/>
                </a:lnTo>
                <a:lnTo>
                  <a:pt x="250" y="119"/>
                </a:lnTo>
                <a:lnTo>
                  <a:pt x="254" y="119"/>
                </a:lnTo>
                <a:lnTo>
                  <a:pt x="258" y="123"/>
                </a:lnTo>
                <a:lnTo>
                  <a:pt x="258" y="123"/>
                </a:lnTo>
                <a:lnTo>
                  <a:pt x="258" y="127"/>
                </a:lnTo>
                <a:lnTo>
                  <a:pt x="258" y="127"/>
                </a:lnTo>
                <a:lnTo>
                  <a:pt x="254" y="127"/>
                </a:lnTo>
                <a:lnTo>
                  <a:pt x="250" y="131"/>
                </a:lnTo>
                <a:lnTo>
                  <a:pt x="246" y="131"/>
                </a:lnTo>
                <a:lnTo>
                  <a:pt x="242" y="131"/>
                </a:lnTo>
                <a:lnTo>
                  <a:pt x="234" y="135"/>
                </a:lnTo>
                <a:lnTo>
                  <a:pt x="226" y="135"/>
                </a:lnTo>
                <a:lnTo>
                  <a:pt x="219" y="135"/>
                </a:lnTo>
                <a:lnTo>
                  <a:pt x="203" y="139"/>
                </a:lnTo>
                <a:lnTo>
                  <a:pt x="187" y="139"/>
                </a:lnTo>
                <a:lnTo>
                  <a:pt x="175" y="139"/>
                </a:lnTo>
                <a:lnTo>
                  <a:pt x="163" y="139"/>
                </a:lnTo>
                <a:lnTo>
                  <a:pt x="155" y="139"/>
                </a:lnTo>
                <a:lnTo>
                  <a:pt x="151" y="135"/>
                </a:lnTo>
                <a:lnTo>
                  <a:pt x="143" y="131"/>
                </a:lnTo>
                <a:lnTo>
                  <a:pt x="135" y="127"/>
                </a:lnTo>
                <a:lnTo>
                  <a:pt x="131" y="123"/>
                </a:lnTo>
                <a:lnTo>
                  <a:pt x="123" y="119"/>
                </a:lnTo>
                <a:lnTo>
                  <a:pt x="111" y="107"/>
                </a:lnTo>
                <a:lnTo>
                  <a:pt x="95" y="91"/>
                </a:lnTo>
                <a:lnTo>
                  <a:pt x="76" y="75"/>
                </a:lnTo>
                <a:lnTo>
                  <a:pt x="56" y="56"/>
                </a:lnTo>
                <a:lnTo>
                  <a:pt x="28" y="28"/>
                </a:lnTo>
                <a:lnTo>
                  <a:pt x="0" y="0"/>
                </a:lnTo>
                <a:lnTo>
                  <a:pt x="24" y="0"/>
                </a:lnTo>
                <a:lnTo>
                  <a:pt x="44" y="12"/>
                </a:lnTo>
                <a:lnTo>
                  <a:pt x="60" y="28"/>
                </a:lnTo>
                <a:lnTo>
                  <a:pt x="76" y="36"/>
                </a:lnTo>
                <a:lnTo>
                  <a:pt x="87" y="48"/>
                </a:lnTo>
                <a:lnTo>
                  <a:pt x="99" y="56"/>
                </a:lnTo>
                <a:lnTo>
                  <a:pt x="111" y="64"/>
                </a:lnTo>
                <a:lnTo>
                  <a:pt x="123" y="71"/>
                </a:lnTo>
                <a:lnTo>
                  <a:pt x="131" y="75"/>
                </a:lnTo>
                <a:lnTo>
                  <a:pt x="143" y="83"/>
                </a:lnTo>
                <a:lnTo>
                  <a:pt x="155" y="87"/>
                </a:lnTo>
                <a:lnTo>
                  <a:pt x="171" y="95"/>
                </a:lnTo>
                <a:lnTo>
                  <a:pt x="183" y="99"/>
                </a:lnTo>
                <a:lnTo>
                  <a:pt x="183" y="9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7" name="Freeform 30">
            <a:extLst>
              <a:ext uri="{FF2B5EF4-FFF2-40B4-BE49-F238E27FC236}">
                <a16:creationId xmlns:a16="http://schemas.microsoft.com/office/drawing/2014/main" xmlns="" id="{B85ADE37-E7C5-43E8-B6B5-08E66C2CD283}"/>
              </a:ext>
            </a:extLst>
          </p:cNvPr>
          <p:cNvSpPr>
            <a:spLocks/>
          </p:cNvSpPr>
          <p:nvPr/>
        </p:nvSpPr>
        <p:spPr bwMode="auto">
          <a:xfrm>
            <a:off x="1450894" y="785854"/>
            <a:ext cx="1033416" cy="284028"/>
          </a:xfrm>
          <a:custGeom>
            <a:avLst/>
            <a:gdLst>
              <a:gd name="T0" fmla="*/ 123 w 147"/>
              <a:gd name="T1" fmla="*/ 23 h 39"/>
              <a:gd name="T2" fmla="*/ 112 w 147"/>
              <a:gd name="T3" fmla="*/ 23 h 39"/>
              <a:gd name="T4" fmla="*/ 100 w 147"/>
              <a:gd name="T5" fmla="*/ 27 h 39"/>
              <a:gd name="T6" fmla="*/ 84 w 147"/>
              <a:gd name="T7" fmla="*/ 31 h 39"/>
              <a:gd name="T8" fmla="*/ 64 w 147"/>
              <a:gd name="T9" fmla="*/ 31 h 39"/>
              <a:gd name="T10" fmla="*/ 48 w 147"/>
              <a:gd name="T11" fmla="*/ 35 h 39"/>
              <a:gd name="T12" fmla="*/ 40 w 147"/>
              <a:gd name="T13" fmla="*/ 35 h 39"/>
              <a:gd name="T14" fmla="*/ 36 w 147"/>
              <a:gd name="T15" fmla="*/ 39 h 39"/>
              <a:gd name="T16" fmla="*/ 32 w 147"/>
              <a:gd name="T17" fmla="*/ 39 h 39"/>
              <a:gd name="T18" fmla="*/ 28 w 147"/>
              <a:gd name="T19" fmla="*/ 39 h 39"/>
              <a:gd name="T20" fmla="*/ 24 w 147"/>
              <a:gd name="T21" fmla="*/ 39 h 39"/>
              <a:gd name="T22" fmla="*/ 20 w 147"/>
              <a:gd name="T23" fmla="*/ 39 h 39"/>
              <a:gd name="T24" fmla="*/ 16 w 147"/>
              <a:gd name="T25" fmla="*/ 39 h 39"/>
              <a:gd name="T26" fmla="*/ 8 w 147"/>
              <a:gd name="T27" fmla="*/ 35 h 39"/>
              <a:gd name="T28" fmla="*/ 4 w 147"/>
              <a:gd name="T29" fmla="*/ 35 h 39"/>
              <a:gd name="T30" fmla="*/ 0 w 147"/>
              <a:gd name="T31" fmla="*/ 31 h 39"/>
              <a:gd name="T32" fmla="*/ 0 w 147"/>
              <a:gd name="T33" fmla="*/ 27 h 39"/>
              <a:gd name="T34" fmla="*/ 0 w 147"/>
              <a:gd name="T35" fmla="*/ 23 h 39"/>
              <a:gd name="T36" fmla="*/ 16 w 147"/>
              <a:gd name="T37" fmla="*/ 23 h 39"/>
              <a:gd name="T38" fmla="*/ 28 w 147"/>
              <a:gd name="T39" fmla="*/ 19 h 39"/>
              <a:gd name="T40" fmla="*/ 40 w 147"/>
              <a:gd name="T41" fmla="*/ 16 h 39"/>
              <a:gd name="T42" fmla="*/ 52 w 147"/>
              <a:gd name="T43" fmla="*/ 16 h 39"/>
              <a:gd name="T44" fmla="*/ 64 w 147"/>
              <a:gd name="T45" fmla="*/ 12 h 39"/>
              <a:gd name="T46" fmla="*/ 76 w 147"/>
              <a:gd name="T47" fmla="*/ 8 h 39"/>
              <a:gd name="T48" fmla="*/ 84 w 147"/>
              <a:gd name="T49" fmla="*/ 8 h 39"/>
              <a:gd name="T50" fmla="*/ 92 w 147"/>
              <a:gd name="T51" fmla="*/ 4 h 39"/>
              <a:gd name="T52" fmla="*/ 104 w 147"/>
              <a:gd name="T53" fmla="*/ 0 h 39"/>
              <a:gd name="T54" fmla="*/ 116 w 147"/>
              <a:gd name="T55" fmla="*/ 0 h 39"/>
              <a:gd name="T56" fmla="*/ 123 w 147"/>
              <a:gd name="T57" fmla="*/ 0 h 39"/>
              <a:gd name="T58" fmla="*/ 135 w 147"/>
              <a:gd name="T59" fmla="*/ 0 h 39"/>
              <a:gd name="T60" fmla="*/ 139 w 147"/>
              <a:gd name="T61" fmla="*/ 0 h 39"/>
              <a:gd name="T62" fmla="*/ 143 w 147"/>
              <a:gd name="T63" fmla="*/ 4 h 39"/>
              <a:gd name="T64" fmla="*/ 147 w 147"/>
              <a:gd name="T65" fmla="*/ 4 h 39"/>
              <a:gd name="T66" fmla="*/ 147 w 147"/>
              <a:gd name="T67" fmla="*/ 8 h 39"/>
              <a:gd name="T68" fmla="*/ 147 w 147"/>
              <a:gd name="T69" fmla="*/ 12 h 39"/>
              <a:gd name="T70" fmla="*/ 143 w 147"/>
              <a:gd name="T71" fmla="*/ 16 h 39"/>
              <a:gd name="T72" fmla="*/ 135 w 147"/>
              <a:gd name="T73" fmla="*/ 19 h 39"/>
              <a:gd name="T74" fmla="*/ 123 w 147"/>
              <a:gd name="T75" fmla="*/ 23 h 39"/>
              <a:gd name="T76" fmla="*/ 123 w 147"/>
              <a:gd name="T77" fmla="*/ 2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7" h="39">
                <a:moveTo>
                  <a:pt x="123" y="23"/>
                </a:moveTo>
                <a:lnTo>
                  <a:pt x="112" y="23"/>
                </a:lnTo>
                <a:lnTo>
                  <a:pt x="100" y="27"/>
                </a:lnTo>
                <a:lnTo>
                  <a:pt x="84" y="31"/>
                </a:lnTo>
                <a:lnTo>
                  <a:pt x="64" y="31"/>
                </a:lnTo>
                <a:lnTo>
                  <a:pt x="48" y="35"/>
                </a:lnTo>
                <a:lnTo>
                  <a:pt x="40" y="35"/>
                </a:lnTo>
                <a:lnTo>
                  <a:pt x="36" y="39"/>
                </a:lnTo>
                <a:lnTo>
                  <a:pt x="32" y="39"/>
                </a:lnTo>
                <a:lnTo>
                  <a:pt x="28" y="39"/>
                </a:lnTo>
                <a:lnTo>
                  <a:pt x="24" y="39"/>
                </a:lnTo>
                <a:lnTo>
                  <a:pt x="20" y="39"/>
                </a:lnTo>
                <a:lnTo>
                  <a:pt x="16" y="39"/>
                </a:lnTo>
                <a:lnTo>
                  <a:pt x="8" y="35"/>
                </a:lnTo>
                <a:lnTo>
                  <a:pt x="4" y="35"/>
                </a:lnTo>
                <a:lnTo>
                  <a:pt x="0" y="31"/>
                </a:lnTo>
                <a:lnTo>
                  <a:pt x="0" y="27"/>
                </a:lnTo>
                <a:lnTo>
                  <a:pt x="0" y="23"/>
                </a:lnTo>
                <a:lnTo>
                  <a:pt x="16" y="23"/>
                </a:lnTo>
                <a:lnTo>
                  <a:pt x="28" y="19"/>
                </a:lnTo>
                <a:lnTo>
                  <a:pt x="40" y="16"/>
                </a:lnTo>
                <a:lnTo>
                  <a:pt x="52" y="16"/>
                </a:lnTo>
                <a:lnTo>
                  <a:pt x="64" y="12"/>
                </a:lnTo>
                <a:lnTo>
                  <a:pt x="76" y="8"/>
                </a:lnTo>
                <a:lnTo>
                  <a:pt x="84" y="8"/>
                </a:lnTo>
                <a:lnTo>
                  <a:pt x="92" y="4"/>
                </a:lnTo>
                <a:lnTo>
                  <a:pt x="104" y="0"/>
                </a:lnTo>
                <a:lnTo>
                  <a:pt x="116" y="0"/>
                </a:lnTo>
                <a:lnTo>
                  <a:pt x="123" y="0"/>
                </a:lnTo>
                <a:lnTo>
                  <a:pt x="135" y="0"/>
                </a:lnTo>
                <a:lnTo>
                  <a:pt x="139" y="0"/>
                </a:lnTo>
                <a:lnTo>
                  <a:pt x="143" y="4"/>
                </a:lnTo>
                <a:lnTo>
                  <a:pt x="147" y="4"/>
                </a:lnTo>
                <a:lnTo>
                  <a:pt x="147" y="8"/>
                </a:lnTo>
                <a:lnTo>
                  <a:pt x="147" y="12"/>
                </a:lnTo>
                <a:lnTo>
                  <a:pt x="143" y="16"/>
                </a:lnTo>
                <a:lnTo>
                  <a:pt x="135" y="19"/>
                </a:lnTo>
                <a:lnTo>
                  <a:pt x="123" y="23"/>
                </a:lnTo>
                <a:lnTo>
                  <a:pt x="123" y="2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31">
            <a:extLst>
              <a:ext uri="{FF2B5EF4-FFF2-40B4-BE49-F238E27FC236}">
                <a16:creationId xmlns:a16="http://schemas.microsoft.com/office/drawing/2014/main" xmlns="" id="{9AE2B716-8049-4774-B240-E705BF1BF0D6}"/>
              </a:ext>
            </a:extLst>
          </p:cNvPr>
          <p:cNvSpPr>
            <a:spLocks/>
          </p:cNvSpPr>
          <p:nvPr/>
        </p:nvSpPr>
        <p:spPr bwMode="auto">
          <a:xfrm>
            <a:off x="1563374" y="1040751"/>
            <a:ext cx="864695" cy="262178"/>
          </a:xfrm>
          <a:custGeom>
            <a:avLst/>
            <a:gdLst>
              <a:gd name="T0" fmla="*/ 16 w 123"/>
              <a:gd name="T1" fmla="*/ 36 h 36"/>
              <a:gd name="T2" fmla="*/ 12 w 123"/>
              <a:gd name="T3" fmla="*/ 36 h 36"/>
              <a:gd name="T4" fmla="*/ 8 w 123"/>
              <a:gd name="T5" fmla="*/ 32 h 36"/>
              <a:gd name="T6" fmla="*/ 4 w 123"/>
              <a:gd name="T7" fmla="*/ 28 h 36"/>
              <a:gd name="T8" fmla="*/ 0 w 123"/>
              <a:gd name="T9" fmla="*/ 24 h 36"/>
              <a:gd name="T10" fmla="*/ 24 w 123"/>
              <a:gd name="T11" fmla="*/ 16 h 36"/>
              <a:gd name="T12" fmla="*/ 48 w 123"/>
              <a:gd name="T13" fmla="*/ 12 h 36"/>
              <a:gd name="T14" fmla="*/ 64 w 123"/>
              <a:gd name="T15" fmla="*/ 8 h 36"/>
              <a:gd name="T16" fmla="*/ 80 w 123"/>
              <a:gd name="T17" fmla="*/ 4 h 36"/>
              <a:gd name="T18" fmla="*/ 92 w 123"/>
              <a:gd name="T19" fmla="*/ 4 h 36"/>
              <a:gd name="T20" fmla="*/ 104 w 123"/>
              <a:gd name="T21" fmla="*/ 0 h 36"/>
              <a:gd name="T22" fmla="*/ 111 w 123"/>
              <a:gd name="T23" fmla="*/ 0 h 36"/>
              <a:gd name="T24" fmla="*/ 115 w 123"/>
              <a:gd name="T25" fmla="*/ 0 h 36"/>
              <a:gd name="T26" fmla="*/ 119 w 123"/>
              <a:gd name="T27" fmla="*/ 0 h 36"/>
              <a:gd name="T28" fmla="*/ 123 w 123"/>
              <a:gd name="T29" fmla="*/ 0 h 36"/>
              <a:gd name="T30" fmla="*/ 123 w 123"/>
              <a:gd name="T31" fmla="*/ 4 h 36"/>
              <a:gd name="T32" fmla="*/ 123 w 123"/>
              <a:gd name="T33" fmla="*/ 4 h 36"/>
              <a:gd name="T34" fmla="*/ 123 w 123"/>
              <a:gd name="T35" fmla="*/ 12 h 36"/>
              <a:gd name="T36" fmla="*/ 119 w 123"/>
              <a:gd name="T37" fmla="*/ 16 h 36"/>
              <a:gd name="T38" fmla="*/ 119 w 123"/>
              <a:gd name="T39" fmla="*/ 20 h 36"/>
              <a:gd name="T40" fmla="*/ 115 w 123"/>
              <a:gd name="T41" fmla="*/ 20 h 36"/>
              <a:gd name="T42" fmla="*/ 111 w 123"/>
              <a:gd name="T43" fmla="*/ 20 h 36"/>
              <a:gd name="T44" fmla="*/ 104 w 123"/>
              <a:gd name="T45" fmla="*/ 24 h 36"/>
              <a:gd name="T46" fmla="*/ 100 w 123"/>
              <a:gd name="T47" fmla="*/ 24 h 36"/>
              <a:gd name="T48" fmla="*/ 92 w 123"/>
              <a:gd name="T49" fmla="*/ 24 h 36"/>
              <a:gd name="T50" fmla="*/ 80 w 123"/>
              <a:gd name="T51" fmla="*/ 28 h 36"/>
              <a:gd name="T52" fmla="*/ 72 w 123"/>
              <a:gd name="T53" fmla="*/ 28 h 36"/>
              <a:gd name="T54" fmla="*/ 52 w 123"/>
              <a:gd name="T55" fmla="*/ 32 h 36"/>
              <a:gd name="T56" fmla="*/ 44 w 123"/>
              <a:gd name="T57" fmla="*/ 32 h 36"/>
              <a:gd name="T58" fmla="*/ 36 w 123"/>
              <a:gd name="T59" fmla="*/ 36 h 36"/>
              <a:gd name="T60" fmla="*/ 28 w 123"/>
              <a:gd name="T61" fmla="*/ 36 h 36"/>
              <a:gd name="T62" fmla="*/ 24 w 123"/>
              <a:gd name="T63" fmla="*/ 36 h 36"/>
              <a:gd name="T64" fmla="*/ 20 w 123"/>
              <a:gd name="T65" fmla="*/ 36 h 36"/>
              <a:gd name="T66" fmla="*/ 16 w 123"/>
              <a:gd name="T67" fmla="*/ 36 h 36"/>
              <a:gd name="T68" fmla="*/ 16 w 123"/>
              <a:gd name="T69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3" h="36">
                <a:moveTo>
                  <a:pt x="16" y="36"/>
                </a:moveTo>
                <a:lnTo>
                  <a:pt x="12" y="36"/>
                </a:lnTo>
                <a:lnTo>
                  <a:pt x="8" y="32"/>
                </a:lnTo>
                <a:lnTo>
                  <a:pt x="4" y="28"/>
                </a:lnTo>
                <a:lnTo>
                  <a:pt x="0" y="24"/>
                </a:lnTo>
                <a:lnTo>
                  <a:pt x="24" y="16"/>
                </a:lnTo>
                <a:lnTo>
                  <a:pt x="48" y="12"/>
                </a:lnTo>
                <a:lnTo>
                  <a:pt x="64" y="8"/>
                </a:lnTo>
                <a:lnTo>
                  <a:pt x="80" y="4"/>
                </a:lnTo>
                <a:lnTo>
                  <a:pt x="92" y="4"/>
                </a:lnTo>
                <a:lnTo>
                  <a:pt x="104" y="0"/>
                </a:lnTo>
                <a:lnTo>
                  <a:pt x="111" y="0"/>
                </a:lnTo>
                <a:lnTo>
                  <a:pt x="115" y="0"/>
                </a:lnTo>
                <a:lnTo>
                  <a:pt x="119" y="0"/>
                </a:lnTo>
                <a:lnTo>
                  <a:pt x="123" y="0"/>
                </a:lnTo>
                <a:lnTo>
                  <a:pt x="123" y="4"/>
                </a:lnTo>
                <a:lnTo>
                  <a:pt x="123" y="4"/>
                </a:lnTo>
                <a:lnTo>
                  <a:pt x="123" y="12"/>
                </a:lnTo>
                <a:lnTo>
                  <a:pt x="119" y="16"/>
                </a:lnTo>
                <a:lnTo>
                  <a:pt x="119" y="20"/>
                </a:lnTo>
                <a:lnTo>
                  <a:pt x="115" y="20"/>
                </a:lnTo>
                <a:lnTo>
                  <a:pt x="111" y="20"/>
                </a:lnTo>
                <a:lnTo>
                  <a:pt x="104" y="24"/>
                </a:lnTo>
                <a:lnTo>
                  <a:pt x="100" y="24"/>
                </a:lnTo>
                <a:lnTo>
                  <a:pt x="92" y="24"/>
                </a:lnTo>
                <a:lnTo>
                  <a:pt x="80" y="28"/>
                </a:lnTo>
                <a:lnTo>
                  <a:pt x="72" y="28"/>
                </a:lnTo>
                <a:lnTo>
                  <a:pt x="52" y="32"/>
                </a:lnTo>
                <a:lnTo>
                  <a:pt x="44" y="32"/>
                </a:lnTo>
                <a:lnTo>
                  <a:pt x="36" y="36"/>
                </a:lnTo>
                <a:lnTo>
                  <a:pt x="28" y="36"/>
                </a:lnTo>
                <a:lnTo>
                  <a:pt x="24" y="36"/>
                </a:lnTo>
                <a:lnTo>
                  <a:pt x="20" y="36"/>
                </a:lnTo>
                <a:lnTo>
                  <a:pt x="16" y="36"/>
                </a:lnTo>
                <a:lnTo>
                  <a:pt x="16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32">
            <a:extLst>
              <a:ext uri="{FF2B5EF4-FFF2-40B4-BE49-F238E27FC236}">
                <a16:creationId xmlns:a16="http://schemas.microsoft.com/office/drawing/2014/main" xmlns="" id="{C0E1AD12-EACD-4976-9BD1-B0BFE51A41D4}"/>
              </a:ext>
            </a:extLst>
          </p:cNvPr>
          <p:cNvSpPr>
            <a:spLocks/>
          </p:cNvSpPr>
          <p:nvPr/>
        </p:nvSpPr>
        <p:spPr bwMode="auto">
          <a:xfrm>
            <a:off x="1148604" y="1361190"/>
            <a:ext cx="1391946" cy="349570"/>
          </a:xfrm>
          <a:custGeom>
            <a:avLst/>
            <a:gdLst>
              <a:gd name="T0" fmla="*/ 12 w 198"/>
              <a:gd name="T1" fmla="*/ 40 h 48"/>
              <a:gd name="T2" fmla="*/ 8 w 198"/>
              <a:gd name="T3" fmla="*/ 36 h 48"/>
              <a:gd name="T4" fmla="*/ 0 w 198"/>
              <a:gd name="T5" fmla="*/ 32 h 48"/>
              <a:gd name="T6" fmla="*/ 0 w 198"/>
              <a:gd name="T7" fmla="*/ 28 h 48"/>
              <a:gd name="T8" fmla="*/ 0 w 198"/>
              <a:gd name="T9" fmla="*/ 24 h 48"/>
              <a:gd name="T10" fmla="*/ 16 w 198"/>
              <a:gd name="T11" fmla="*/ 24 h 48"/>
              <a:gd name="T12" fmla="*/ 31 w 198"/>
              <a:gd name="T13" fmla="*/ 20 h 48"/>
              <a:gd name="T14" fmla="*/ 43 w 198"/>
              <a:gd name="T15" fmla="*/ 20 h 48"/>
              <a:gd name="T16" fmla="*/ 51 w 198"/>
              <a:gd name="T17" fmla="*/ 20 h 48"/>
              <a:gd name="T18" fmla="*/ 55 w 198"/>
              <a:gd name="T19" fmla="*/ 20 h 48"/>
              <a:gd name="T20" fmla="*/ 63 w 198"/>
              <a:gd name="T21" fmla="*/ 20 h 48"/>
              <a:gd name="T22" fmla="*/ 71 w 198"/>
              <a:gd name="T23" fmla="*/ 16 h 48"/>
              <a:gd name="T24" fmla="*/ 75 w 198"/>
              <a:gd name="T25" fmla="*/ 16 h 48"/>
              <a:gd name="T26" fmla="*/ 87 w 198"/>
              <a:gd name="T27" fmla="*/ 16 h 48"/>
              <a:gd name="T28" fmla="*/ 95 w 198"/>
              <a:gd name="T29" fmla="*/ 12 h 48"/>
              <a:gd name="T30" fmla="*/ 107 w 198"/>
              <a:gd name="T31" fmla="*/ 12 h 48"/>
              <a:gd name="T32" fmla="*/ 119 w 198"/>
              <a:gd name="T33" fmla="*/ 8 h 48"/>
              <a:gd name="T34" fmla="*/ 131 w 198"/>
              <a:gd name="T35" fmla="*/ 4 h 48"/>
              <a:gd name="T36" fmla="*/ 143 w 198"/>
              <a:gd name="T37" fmla="*/ 4 h 48"/>
              <a:gd name="T38" fmla="*/ 151 w 198"/>
              <a:gd name="T39" fmla="*/ 4 h 48"/>
              <a:gd name="T40" fmla="*/ 159 w 198"/>
              <a:gd name="T41" fmla="*/ 0 h 48"/>
              <a:gd name="T42" fmla="*/ 166 w 198"/>
              <a:gd name="T43" fmla="*/ 0 h 48"/>
              <a:gd name="T44" fmla="*/ 170 w 198"/>
              <a:gd name="T45" fmla="*/ 0 h 48"/>
              <a:gd name="T46" fmla="*/ 174 w 198"/>
              <a:gd name="T47" fmla="*/ 0 h 48"/>
              <a:gd name="T48" fmla="*/ 178 w 198"/>
              <a:gd name="T49" fmla="*/ 0 h 48"/>
              <a:gd name="T50" fmla="*/ 182 w 198"/>
              <a:gd name="T51" fmla="*/ 0 h 48"/>
              <a:gd name="T52" fmla="*/ 190 w 198"/>
              <a:gd name="T53" fmla="*/ 4 h 48"/>
              <a:gd name="T54" fmla="*/ 198 w 198"/>
              <a:gd name="T55" fmla="*/ 4 h 48"/>
              <a:gd name="T56" fmla="*/ 198 w 198"/>
              <a:gd name="T57" fmla="*/ 8 h 48"/>
              <a:gd name="T58" fmla="*/ 198 w 198"/>
              <a:gd name="T59" fmla="*/ 12 h 48"/>
              <a:gd name="T60" fmla="*/ 198 w 198"/>
              <a:gd name="T61" fmla="*/ 12 h 48"/>
              <a:gd name="T62" fmla="*/ 198 w 198"/>
              <a:gd name="T63" fmla="*/ 16 h 48"/>
              <a:gd name="T64" fmla="*/ 194 w 198"/>
              <a:gd name="T65" fmla="*/ 20 h 48"/>
              <a:gd name="T66" fmla="*/ 186 w 198"/>
              <a:gd name="T67" fmla="*/ 20 h 48"/>
              <a:gd name="T68" fmla="*/ 182 w 198"/>
              <a:gd name="T69" fmla="*/ 20 h 48"/>
              <a:gd name="T70" fmla="*/ 178 w 198"/>
              <a:gd name="T71" fmla="*/ 20 h 48"/>
              <a:gd name="T72" fmla="*/ 170 w 198"/>
              <a:gd name="T73" fmla="*/ 24 h 48"/>
              <a:gd name="T74" fmla="*/ 163 w 198"/>
              <a:gd name="T75" fmla="*/ 24 h 48"/>
              <a:gd name="T76" fmla="*/ 151 w 198"/>
              <a:gd name="T77" fmla="*/ 28 h 48"/>
              <a:gd name="T78" fmla="*/ 139 w 198"/>
              <a:gd name="T79" fmla="*/ 28 h 48"/>
              <a:gd name="T80" fmla="*/ 123 w 198"/>
              <a:gd name="T81" fmla="*/ 32 h 48"/>
              <a:gd name="T82" fmla="*/ 107 w 198"/>
              <a:gd name="T83" fmla="*/ 36 h 48"/>
              <a:gd name="T84" fmla="*/ 91 w 198"/>
              <a:gd name="T85" fmla="*/ 40 h 48"/>
              <a:gd name="T86" fmla="*/ 75 w 198"/>
              <a:gd name="T87" fmla="*/ 40 h 48"/>
              <a:gd name="T88" fmla="*/ 63 w 198"/>
              <a:gd name="T89" fmla="*/ 44 h 48"/>
              <a:gd name="T90" fmla="*/ 51 w 198"/>
              <a:gd name="T91" fmla="*/ 44 h 48"/>
              <a:gd name="T92" fmla="*/ 43 w 198"/>
              <a:gd name="T93" fmla="*/ 48 h 48"/>
              <a:gd name="T94" fmla="*/ 35 w 198"/>
              <a:gd name="T95" fmla="*/ 48 h 48"/>
              <a:gd name="T96" fmla="*/ 31 w 198"/>
              <a:gd name="T97" fmla="*/ 48 h 48"/>
              <a:gd name="T98" fmla="*/ 31 w 198"/>
              <a:gd name="T99" fmla="*/ 48 h 48"/>
              <a:gd name="T100" fmla="*/ 27 w 198"/>
              <a:gd name="T101" fmla="*/ 48 h 48"/>
              <a:gd name="T102" fmla="*/ 23 w 198"/>
              <a:gd name="T103" fmla="*/ 48 h 48"/>
              <a:gd name="T104" fmla="*/ 16 w 198"/>
              <a:gd name="T105" fmla="*/ 44 h 48"/>
              <a:gd name="T106" fmla="*/ 12 w 198"/>
              <a:gd name="T107" fmla="*/ 40 h 48"/>
              <a:gd name="T108" fmla="*/ 12 w 198"/>
              <a:gd name="T109" fmla="*/ 4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98" h="48">
                <a:moveTo>
                  <a:pt x="12" y="40"/>
                </a:moveTo>
                <a:lnTo>
                  <a:pt x="8" y="36"/>
                </a:lnTo>
                <a:lnTo>
                  <a:pt x="0" y="32"/>
                </a:lnTo>
                <a:lnTo>
                  <a:pt x="0" y="28"/>
                </a:lnTo>
                <a:lnTo>
                  <a:pt x="0" y="24"/>
                </a:lnTo>
                <a:lnTo>
                  <a:pt x="16" y="24"/>
                </a:lnTo>
                <a:lnTo>
                  <a:pt x="31" y="20"/>
                </a:lnTo>
                <a:lnTo>
                  <a:pt x="43" y="20"/>
                </a:lnTo>
                <a:lnTo>
                  <a:pt x="51" y="20"/>
                </a:lnTo>
                <a:lnTo>
                  <a:pt x="55" y="20"/>
                </a:lnTo>
                <a:lnTo>
                  <a:pt x="63" y="20"/>
                </a:lnTo>
                <a:lnTo>
                  <a:pt x="71" y="16"/>
                </a:lnTo>
                <a:lnTo>
                  <a:pt x="75" y="16"/>
                </a:lnTo>
                <a:lnTo>
                  <a:pt x="87" y="16"/>
                </a:lnTo>
                <a:lnTo>
                  <a:pt x="95" y="12"/>
                </a:lnTo>
                <a:lnTo>
                  <a:pt x="107" y="12"/>
                </a:lnTo>
                <a:lnTo>
                  <a:pt x="119" y="8"/>
                </a:lnTo>
                <a:lnTo>
                  <a:pt x="131" y="4"/>
                </a:lnTo>
                <a:lnTo>
                  <a:pt x="143" y="4"/>
                </a:lnTo>
                <a:lnTo>
                  <a:pt x="151" y="4"/>
                </a:lnTo>
                <a:lnTo>
                  <a:pt x="159" y="0"/>
                </a:lnTo>
                <a:lnTo>
                  <a:pt x="166" y="0"/>
                </a:lnTo>
                <a:lnTo>
                  <a:pt x="170" y="0"/>
                </a:lnTo>
                <a:lnTo>
                  <a:pt x="174" y="0"/>
                </a:lnTo>
                <a:lnTo>
                  <a:pt x="178" y="0"/>
                </a:lnTo>
                <a:lnTo>
                  <a:pt x="182" y="0"/>
                </a:lnTo>
                <a:lnTo>
                  <a:pt x="190" y="4"/>
                </a:lnTo>
                <a:lnTo>
                  <a:pt x="198" y="4"/>
                </a:lnTo>
                <a:lnTo>
                  <a:pt x="198" y="8"/>
                </a:lnTo>
                <a:lnTo>
                  <a:pt x="198" y="12"/>
                </a:lnTo>
                <a:lnTo>
                  <a:pt x="198" y="12"/>
                </a:lnTo>
                <a:lnTo>
                  <a:pt x="198" y="16"/>
                </a:lnTo>
                <a:lnTo>
                  <a:pt x="194" y="20"/>
                </a:lnTo>
                <a:lnTo>
                  <a:pt x="186" y="20"/>
                </a:lnTo>
                <a:lnTo>
                  <a:pt x="182" y="20"/>
                </a:lnTo>
                <a:lnTo>
                  <a:pt x="178" y="20"/>
                </a:lnTo>
                <a:lnTo>
                  <a:pt x="170" y="24"/>
                </a:lnTo>
                <a:lnTo>
                  <a:pt x="163" y="24"/>
                </a:lnTo>
                <a:lnTo>
                  <a:pt x="151" y="28"/>
                </a:lnTo>
                <a:lnTo>
                  <a:pt x="139" y="28"/>
                </a:lnTo>
                <a:lnTo>
                  <a:pt x="123" y="32"/>
                </a:lnTo>
                <a:lnTo>
                  <a:pt x="107" y="36"/>
                </a:lnTo>
                <a:lnTo>
                  <a:pt x="91" y="40"/>
                </a:lnTo>
                <a:lnTo>
                  <a:pt x="75" y="40"/>
                </a:lnTo>
                <a:lnTo>
                  <a:pt x="63" y="44"/>
                </a:lnTo>
                <a:lnTo>
                  <a:pt x="51" y="44"/>
                </a:lnTo>
                <a:lnTo>
                  <a:pt x="43" y="48"/>
                </a:lnTo>
                <a:lnTo>
                  <a:pt x="35" y="48"/>
                </a:lnTo>
                <a:lnTo>
                  <a:pt x="31" y="48"/>
                </a:lnTo>
                <a:lnTo>
                  <a:pt x="31" y="48"/>
                </a:lnTo>
                <a:lnTo>
                  <a:pt x="27" y="48"/>
                </a:lnTo>
                <a:lnTo>
                  <a:pt x="23" y="48"/>
                </a:lnTo>
                <a:lnTo>
                  <a:pt x="16" y="44"/>
                </a:lnTo>
                <a:lnTo>
                  <a:pt x="12" y="40"/>
                </a:lnTo>
                <a:lnTo>
                  <a:pt x="12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33">
            <a:extLst>
              <a:ext uri="{FF2B5EF4-FFF2-40B4-BE49-F238E27FC236}">
                <a16:creationId xmlns:a16="http://schemas.microsoft.com/office/drawing/2014/main" xmlns="" id="{38E6B8D2-D0FB-450A-AD46-F89E13826927}"/>
              </a:ext>
            </a:extLst>
          </p:cNvPr>
          <p:cNvSpPr>
            <a:spLocks/>
          </p:cNvSpPr>
          <p:nvPr/>
        </p:nvSpPr>
        <p:spPr bwMode="auto">
          <a:xfrm>
            <a:off x="1204845" y="523676"/>
            <a:ext cx="949057" cy="1675023"/>
          </a:xfrm>
          <a:custGeom>
            <a:avLst/>
            <a:gdLst>
              <a:gd name="T0" fmla="*/ 91 w 135"/>
              <a:gd name="T1" fmla="*/ 20 h 230"/>
              <a:gd name="T2" fmla="*/ 87 w 135"/>
              <a:gd name="T3" fmla="*/ 12 h 230"/>
              <a:gd name="T4" fmla="*/ 87 w 135"/>
              <a:gd name="T5" fmla="*/ 12 h 230"/>
              <a:gd name="T6" fmla="*/ 87 w 135"/>
              <a:gd name="T7" fmla="*/ 8 h 230"/>
              <a:gd name="T8" fmla="*/ 87 w 135"/>
              <a:gd name="T9" fmla="*/ 4 h 230"/>
              <a:gd name="T10" fmla="*/ 91 w 135"/>
              <a:gd name="T11" fmla="*/ 4 h 230"/>
              <a:gd name="T12" fmla="*/ 95 w 135"/>
              <a:gd name="T13" fmla="*/ 0 h 230"/>
              <a:gd name="T14" fmla="*/ 99 w 135"/>
              <a:gd name="T15" fmla="*/ 0 h 230"/>
              <a:gd name="T16" fmla="*/ 107 w 135"/>
              <a:gd name="T17" fmla="*/ 4 h 230"/>
              <a:gd name="T18" fmla="*/ 119 w 135"/>
              <a:gd name="T19" fmla="*/ 4 h 230"/>
              <a:gd name="T20" fmla="*/ 127 w 135"/>
              <a:gd name="T21" fmla="*/ 8 h 230"/>
              <a:gd name="T22" fmla="*/ 131 w 135"/>
              <a:gd name="T23" fmla="*/ 12 h 230"/>
              <a:gd name="T24" fmla="*/ 131 w 135"/>
              <a:gd name="T25" fmla="*/ 12 h 230"/>
              <a:gd name="T26" fmla="*/ 135 w 135"/>
              <a:gd name="T27" fmla="*/ 16 h 230"/>
              <a:gd name="T28" fmla="*/ 135 w 135"/>
              <a:gd name="T29" fmla="*/ 20 h 230"/>
              <a:gd name="T30" fmla="*/ 135 w 135"/>
              <a:gd name="T31" fmla="*/ 24 h 230"/>
              <a:gd name="T32" fmla="*/ 135 w 135"/>
              <a:gd name="T33" fmla="*/ 32 h 230"/>
              <a:gd name="T34" fmla="*/ 135 w 135"/>
              <a:gd name="T35" fmla="*/ 36 h 230"/>
              <a:gd name="T36" fmla="*/ 135 w 135"/>
              <a:gd name="T37" fmla="*/ 48 h 230"/>
              <a:gd name="T38" fmla="*/ 135 w 135"/>
              <a:gd name="T39" fmla="*/ 59 h 230"/>
              <a:gd name="T40" fmla="*/ 131 w 135"/>
              <a:gd name="T41" fmla="*/ 71 h 230"/>
              <a:gd name="T42" fmla="*/ 127 w 135"/>
              <a:gd name="T43" fmla="*/ 103 h 230"/>
              <a:gd name="T44" fmla="*/ 123 w 135"/>
              <a:gd name="T45" fmla="*/ 119 h 230"/>
              <a:gd name="T46" fmla="*/ 119 w 135"/>
              <a:gd name="T47" fmla="*/ 135 h 230"/>
              <a:gd name="T48" fmla="*/ 115 w 135"/>
              <a:gd name="T49" fmla="*/ 147 h 230"/>
              <a:gd name="T50" fmla="*/ 107 w 135"/>
              <a:gd name="T51" fmla="*/ 163 h 230"/>
              <a:gd name="T52" fmla="*/ 99 w 135"/>
              <a:gd name="T53" fmla="*/ 175 h 230"/>
              <a:gd name="T54" fmla="*/ 87 w 135"/>
              <a:gd name="T55" fmla="*/ 183 h 230"/>
              <a:gd name="T56" fmla="*/ 63 w 135"/>
              <a:gd name="T57" fmla="*/ 202 h 230"/>
              <a:gd name="T58" fmla="*/ 35 w 135"/>
              <a:gd name="T59" fmla="*/ 218 h 230"/>
              <a:gd name="T60" fmla="*/ 23 w 135"/>
              <a:gd name="T61" fmla="*/ 222 h 230"/>
              <a:gd name="T62" fmla="*/ 12 w 135"/>
              <a:gd name="T63" fmla="*/ 226 h 230"/>
              <a:gd name="T64" fmla="*/ 4 w 135"/>
              <a:gd name="T65" fmla="*/ 230 h 230"/>
              <a:gd name="T66" fmla="*/ 0 w 135"/>
              <a:gd name="T67" fmla="*/ 226 h 230"/>
              <a:gd name="T68" fmla="*/ 0 w 135"/>
              <a:gd name="T69" fmla="*/ 226 h 230"/>
              <a:gd name="T70" fmla="*/ 0 w 135"/>
              <a:gd name="T71" fmla="*/ 222 h 230"/>
              <a:gd name="T72" fmla="*/ 4 w 135"/>
              <a:gd name="T73" fmla="*/ 218 h 230"/>
              <a:gd name="T74" fmla="*/ 8 w 135"/>
              <a:gd name="T75" fmla="*/ 214 h 230"/>
              <a:gd name="T76" fmla="*/ 15 w 135"/>
              <a:gd name="T77" fmla="*/ 210 h 230"/>
              <a:gd name="T78" fmla="*/ 23 w 135"/>
              <a:gd name="T79" fmla="*/ 206 h 230"/>
              <a:gd name="T80" fmla="*/ 31 w 135"/>
              <a:gd name="T81" fmla="*/ 198 h 230"/>
              <a:gd name="T82" fmla="*/ 43 w 135"/>
              <a:gd name="T83" fmla="*/ 191 h 230"/>
              <a:gd name="T84" fmla="*/ 59 w 135"/>
              <a:gd name="T85" fmla="*/ 175 h 230"/>
              <a:gd name="T86" fmla="*/ 67 w 135"/>
              <a:gd name="T87" fmla="*/ 167 h 230"/>
              <a:gd name="T88" fmla="*/ 75 w 135"/>
              <a:gd name="T89" fmla="*/ 159 h 230"/>
              <a:gd name="T90" fmla="*/ 79 w 135"/>
              <a:gd name="T91" fmla="*/ 151 h 230"/>
              <a:gd name="T92" fmla="*/ 87 w 135"/>
              <a:gd name="T93" fmla="*/ 139 h 230"/>
              <a:gd name="T94" fmla="*/ 91 w 135"/>
              <a:gd name="T95" fmla="*/ 127 h 230"/>
              <a:gd name="T96" fmla="*/ 95 w 135"/>
              <a:gd name="T97" fmla="*/ 115 h 230"/>
              <a:gd name="T98" fmla="*/ 99 w 135"/>
              <a:gd name="T99" fmla="*/ 103 h 230"/>
              <a:gd name="T100" fmla="*/ 99 w 135"/>
              <a:gd name="T101" fmla="*/ 91 h 230"/>
              <a:gd name="T102" fmla="*/ 103 w 135"/>
              <a:gd name="T103" fmla="*/ 79 h 230"/>
              <a:gd name="T104" fmla="*/ 103 w 135"/>
              <a:gd name="T105" fmla="*/ 67 h 230"/>
              <a:gd name="T106" fmla="*/ 103 w 135"/>
              <a:gd name="T107" fmla="*/ 59 h 230"/>
              <a:gd name="T108" fmla="*/ 103 w 135"/>
              <a:gd name="T109" fmla="*/ 52 h 230"/>
              <a:gd name="T110" fmla="*/ 99 w 135"/>
              <a:gd name="T111" fmla="*/ 36 h 230"/>
              <a:gd name="T112" fmla="*/ 99 w 135"/>
              <a:gd name="T113" fmla="*/ 28 h 230"/>
              <a:gd name="T114" fmla="*/ 95 w 135"/>
              <a:gd name="T115" fmla="*/ 24 h 230"/>
              <a:gd name="T116" fmla="*/ 95 w 135"/>
              <a:gd name="T117" fmla="*/ 20 h 230"/>
              <a:gd name="T118" fmla="*/ 91 w 135"/>
              <a:gd name="T119" fmla="*/ 20 h 230"/>
              <a:gd name="T120" fmla="*/ 91 w 135"/>
              <a:gd name="T121" fmla="*/ 20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5" h="230">
                <a:moveTo>
                  <a:pt x="91" y="20"/>
                </a:moveTo>
                <a:lnTo>
                  <a:pt x="87" y="12"/>
                </a:lnTo>
                <a:lnTo>
                  <a:pt x="87" y="12"/>
                </a:lnTo>
                <a:lnTo>
                  <a:pt x="87" y="8"/>
                </a:lnTo>
                <a:lnTo>
                  <a:pt x="87" y="4"/>
                </a:lnTo>
                <a:lnTo>
                  <a:pt x="91" y="4"/>
                </a:lnTo>
                <a:lnTo>
                  <a:pt x="95" y="0"/>
                </a:lnTo>
                <a:lnTo>
                  <a:pt x="99" y="0"/>
                </a:lnTo>
                <a:lnTo>
                  <a:pt x="107" y="4"/>
                </a:lnTo>
                <a:lnTo>
                  <a:pt x="119" y="4"/>
                </a:lnTo>
                <a:lnTo>
                  <a:pt x="127" y="8"/>
                </a:lnTo>
                <a:lnTo>
                  <a:pt x="131" y="12"/>
                </a:lnTo>
                <a:lnTo>
                  <a:pt x="131" y="12"/>
                </a:lnTo>
                <a:lnTo>
                  <a:pt x="135" y="16"/>
                </a:lnTo>
                <a:lnTo>
                  <a:pt x="135" y="20"/>
                </a:lnTo>
                <a:lnTo>
                  <a:pt x="135" y="24"/>
                </a:lnTo>
                <a:lnTo>
                  <a:pt x="135" y="32"/>
                </a:lnTo>
                <a:lnTo>
                  <a:pt x="135" y="36"/>
                </a:lnTo>
                <a:lnTo>
                  <a:pt x="135" y="48"/>
                </a:lnTo>
                <a:lnTo>
                  <a:pt x="135" y="59"/>
                </a:lnTo>
                <a:lnTo>
                  <a:pt x="131" y="71"/>
                </a:lnTo>
                <a:lnTo>
                  <a:pt x="127" y="103"/>
                </a:lnTo>
                <a:lnTo>
                  <a:pt x="123" y="119"/>
                </a:lnTo>
                <a:lnTo>
                  <a:pt x="119" y="135"/>
                </a:lnTo>
                <a:lnTo>
                  <a:pt x="115" y="147"/>
                </a:lnTo>
                <a:lnTo>
                  <a:pt x="107" y="163"/>
                </a:lnTo>
                <a:lnTo>
                  <a:pt x="99" y="175"/>
                </a:lnTo>
                <a:lnTo>
                  <a:pt x="87" y="183"/>
                </a:lnTo>
                <a:lnTo>
                  <a:pt x="63" y="202"/>
                </a:lnTo>
                <a:lnTo>
                  <a:pt x="35" y="218"/>
                </a:lnTo>
                <a:lnTo>
                  <a:pt x="23" y="222"/>
                </a:lnTo>
                <a:lnTo>
                  <a:pt x="12" y="226"/>
                </a:lnTo>
                <a:lnTo>
                  <a:pt x="4" y="230"/>
                </a:lnTo>
                <a:lnTo>
                  <a:pt x="0" y="226"/>
                </a:lnTo>
                <a:lnTo>
                  <a:pt x="0" y="226"/>
                </a:lnTo>
                <a:lnTo>
                  <a:pt x="0" y="222"/>
                </a:lnTo>
                <a:lnTo>
                  <a:pt x="4" y="218"/>
                </a:lnTo>
                <a:lnTo>
                  <a:pt x="8" y="214"/>
                </a:lnTo>
                <a:lnTo>
                  <a:pt x="15" y="210"/>
                </a:lnTo>
                <a:lnTo>
                  <a:pt x="23" y="206"/>
                </a:lnTo>
                <a:lnTo>
                  <a:pt x="31" y="198"/>
                </a:lnTo>
                <a:lnTo>
                  <a:pt x="43" y="191"/>
                </a:lnTo>
                <a:lnTo>
                  <a:pt x="59" y="175"/>
                </a:lnTo>
                <a:lnTo>
                  <a:pt x="67" y="167"/>
                </a:lnTo>
                <a:lnTo>
                  <a:pt x="75" y="159"/>
                </a:lnTo>
                <a:lnTo>
                  <a:pt x="79" y="151"/>
                </a:lnTo>
                <a:lnTo>
                  <a:pt x="87" y="139"/>
                </a:lnTo>
                <a:lnTo>
                  <a:pt x="91" y="127"/>
                </a:lnTo>
                <a:lnTo>
                  <a:pt x="95" y="115"/>
                </a:lnTo>
                <a:lnTo>
                  <a:pt x="99" y="103"/>
                </a:lnTo>
                <a:lnTo>
                  <a:pt x="99" y="91"/>
                </a:lnTo>
                <a:lnTo>
                  <a:pt x="103" y="79"/>
                </a:lnTo>
                <a:lnTo>
                  <a:pt x="103" y="67"/>
                </a:lnTo>
                <a:lnTo>
                  <a:pt x="103" y="59"/>
                </a:lnTo>
                <a:lnTo>
                  <a:pt x="103" y="52"/>
                </a:lnTo>
                <a:lnTo>
                  <a:pt x="99" y="36"/>
                </a:lnTo>
                <a:lnTo>
                  <a:pt x="99" y="28"/>
                </a:lnTo>
                <a:lnTo>
                  <a:pt x="95" y="24"/>
                </a:lnTo>
                <a:lnTo>
                  <a:pt x="95" y="20"/>
                </a:lnTo>
                <a:lnTo>
                  <a:pt x="91" y="20"/>
                </a:lnTo>
                <a:lnTo>
                  <a:pt x="91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3" name="Freeform 34">
            <a:extLst>
              <a:ext uri="{FF2B5EF4-FFF2-40B4-BE49-F238E27FC236}">
                <a16:creationId xmlns:a16="http://schemas.microsoft.com/office/drawing/2014/main" xmlns="" id="{FEA04B39-0DA1-4740-A116-462D5EA083F0}"/>
              </a:ext>
            </a:extLst>
          </p:cNvPr>
          <p:cNvSpPr>
            <a:spLocks/>
          </p:cNvSpPr>
          <p:nvPr/>
        </p:nvSpPr>
        <p:spPr bwMode="auto">
          <a:xfrm>
            <a:off x="1760215" y="1965652"/>
            <a:ext cx="253081" cy="728271"/>
          </a:xfrm>
          <a:custGeom>
            <a:avLst/>
            <a:gdLst>
              <a:gd name="T0" fmla="*/ 4 w 36"/>
              <a:gd name="T1" fmla="*/ 16 h 100"/>
              <a:gd name="T2" fmla="*/ 0 w 36"/>
              <a:gd name="T3" fmla="*/ 16 h 100"/>
              <a:gd name="T4" fmla="*/ 0 w 36"/>
              <a:gd name="T5" fmla="*/ 12 h 100"/>
              <a:gd name="T6" fmla="*/ 0 w 36"/>
              <a:gd name="T7" fmla="*/ 8 h 100"/>
              <a:gd name="T8" fmla="*/ 0 w 36"/>
              <a:gd name="T9" fmla="*/ 4 h 100"/>
              <a:gd name="T10" fmla="*/ 4 w 36"/>
              <a:gd name="T11" fmla="*/ 0 h 100"/>
              <a:gd name="T12" fmla="*/ 4 w 36"/>
              <a:gd name="T13" fmla="*/ 0 h 100"/>
              <a:gd name="T14" fmla="*/ 8 w 36"/>
              <a:gd name="T15" fmla="*/ 0 h 100"/>
              <a:gd name="T16" fmla="*/ 16 w 36"/>
              <a:gd name="T17" fmla="*/ 0 h 100"/>
              <a:gd name="T18" fmla="*/ 20 w 36"/>
              <a:gd name="T19" fmla="*/ 0 h 100"/>
              <a:gd name="T20" fmla="*/ 28 w 36"/>
              <a:gd name="T21" fmla="*/ 4 h 100"/>
              <a:gd name="T22" fmla="*/ 36 w 36"/>
              <a:gd name="T23" fmla="*/ 4 h 100"/>
              <a:gd name="T24" fmla="*/ 36 w 36"/>
              <a:gd name="T25" fmla="*/ 20 h 100"/>
              <a:gd name="T26" fmla="*/ 36 w 36"/>
              <a:gd name="T27" fmla="*/ 32 h 100"/>
              <a:gd name="T28" fmla="*/ 36 w 36"/>
              <a:gd name="T29" fmla="*/ 44 h 100"/>
              <a:gd name="T30" fmla="*/ 36 w 36"/>
              <a:gd name="T31" fmla="*/ 52 h 100"/>
              <a:gd name="T32" fmla="*/ 36 w 36"/>
              <a:gd name="T33" fmla="*/ 60 h 100"/>
              <a:gd name="T34" fmla="*/ 32 w 36"/>
              <a:gd name="T35" fmla="*/ 68 h 100"/>
              <a:gd name="T36" fmla="*/ 32 w 36"/>
              <a:gd name="T37" fmla="*/ 76 h 100"/>
              <a:gd name="T38" fmla="*/ 32 w 36"/>
              <a:gd name="T39" fmla="*/ 80 h 100"/>
              <a:gd name="T40" fmla="*/ 28 w 36"/>
              <a:gd name="T41" fmla="*/ 88 h 100"/>
              <a:gd name="T42" fmla="*/ 24 w 36"/>
              <a:gd name="T43" fmla="*/ 96 h 100"/>
              <a:gd name="T44" fmla="*/ 20 w 36"/>
              <a:gd name="T45" fmla="*/ 100 h 100"/>
              <a:gd name="T46" fmla="*/ 16 w 36"/>
              <a:gd name="T47" fmla="*/ 100 h 100"/>
              <a:gd name="T48" fmla="*/ 16 w 36"/>
              <a:gd name="T49" fmla="*/ 100 h 100"/>
              <a:gd name="T50" fmla="*/ 12 w 36"/>
              <a:gd name="T51" fmla="*/ 100 h 100"/>
              <a:gd name="T52" fmla="*/ 8 w 36"/>
              <a:gd name="T53" fmla="*/ 96 h 100"/>
              <a:gd name="T54" fmla="*/ 4 w 36"/>
              <a:gd name="T55" fmla="*/ 88 h 100"/>
              <a:gd name="T56" fmla="*/ 4 w 36"/>
              <a:gd name="T57" fmla="*/ 84 h 100"/>
              <a:gd name="T58" fmla="*/ 0 w 36"/>
              <a:gd name="T59" fmla="*/ 76 h 100"/>
              <a:gd name="T60" fmla="*/ 0 w 36"/>
              <a:gd name="T61" fmla="*/ 76 h 100"/>
              <a:gd name="T62" fmla="*/ 0 w 36"/>
              <a:gd name="T63" fmla="*/ 72 h 100"/>
              <a:gd name="T64" fmla="*/ 0 w 36"/>
              <a:gd name="T65" fmla="*/ 68 h 100"/>
              <a:gd name="T66" fmla="*/ 0 w 36"/>
              <a:gd name="T67" fmla="*/ 68 h 100"/>
              <a:gd name="T68" fmla="*/ 0 w 36"/>
              <a:gd name="T69" fmla="*/ 64 h 100"/>
              <a:gd name="T70" fmla="*/ 4 w 36"/>
              <a:gd name="T71" fmla="*/ 60 h 100"/>
              <a:gd name="T72" fmla="*/ 4 w 36"/>
              <a:gd name="T73" fmla="*/ 48 h 100"/>
              <a:gd name="T74" fmla="*/ 8 w 36"/>
              <a:gd name="T75" fmla="*/ 36 h 100"/>
              <a:gd name="T76" fmla="*/ 8 w 36"/>
              <a:gd name="T77" fmla="*/ 32 h 100"/>
              <a:gd name="T78" fmla="*/ 8 w 36"/>
              <a:gd name="T79" fmla="*/ 24 h 100"/>
              <a:gd name="T80" fmla="*/ 4 w 36"/>
              <a:gd name="T81" fmla="*/ 20 h 100"/>
              <a:gd name="T82" fmla="*/ 4 w 36"/>
              <a:gd name="T83" fmla="*/ 16 h 100"/>
              <a:gd name="T84" fmla="*/ 4 w 36"/>
              <a:gd name="T85" fmla="*/ 16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6" h="100">
                <a:moveTo>
                  <a:pt x="4" y="16"/>
                </a:move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4"/>
                </a:lnTo>
                <a:lnTo>
                  <a:pt x="36" y="4"/>
                </a:lnTo>
                <a:lnTo>
                  <a:pt x="36" y="20"/>
                </a:lnTo>
                <a:lnTo>
                  <a:pt x="36" y="32"/>
                </a:lnTo>
                <a:lnTo>
                  <a:pt x="36" y="44"/>
                </a:lnTo>
                <a:lnTo>
                  <a:pt x="36" y="52"/>
                </a:lnTo>
                <a:lnTo>
                  <a:pt x="36" y="60"/>
                </a:lnTo>
                <a:lnTo>
                  <a:pt x="32" y="68"/>
                </a:lnTo>
                <a:lnTo>
                  <a:pt x="32" y="76"/>
                </a:lnTo>
                <a:lnTo>
                  <a:pt x="32" y="80"/>
                </a:lnTo>
                <a:lnTo>
                  <a:pt x="28" y="88"/>
                </a:lnTo>
                <a:lnTo>
                  <a:pt x="24" y="96"/>
                </a:lnTo>
                <a:lnTo>
                  <a:pt x="20" y="100"/>
                </a:lnTo>
                <a:lnTo>
                  <a:pt x="16" y="100"/>
                </a:lnTo>
                <a:lnTo>
                  <a:pt x="16" y="100"/>
                </a:lnTo>
                <a:lnTo>
                  <a:pt x="12" y="100"/>
                </a:lnTo>
                <a:lnTo>
                  <a:pt x="8" y="96"/>
                </a:lnTo>
                <a:lnTo>
                  <a:pt x="4" y="88"/>
                </a:lnTo>
                <a:lnTo>
                  <a:pt x="4" y="84"/>
                </a:lnTo>
                <a:lnTo>
                  <a:pt x="0" y="76"/>
                </a:lnTo>
                <a:lnTo>
                  <a:pt x="0" y="76"/>
                </a:lnTo>
                <a:lnTo>
                  <a:pt x="0" y="72"/>
                </a:lnTo>
                <a:lnTo>
                  <a:pt x="0" y="68"/>
                </a:lnTo>
                <a:lnTo>
                  <a:pt x="0" y="68"/>
                </a:lnTo>
                <a:lnTo>
                  <a:pt x="0" y="64"/>
                </a:lnTo>
                <a:lnTo>
                  <a:pt x="4" y="60"/>
                </a:lnTo>
                <a:lnTo>
                  <a:pt x="4" y="48"/>
                </a:lnTo>
                <a:lnTo>
                  <a:pt x="8" y="36"/>
                </a:lnTo>
                <a:lnTo>
                  <a:pt x="8" y="32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4" name="Freeform 36">
            <a:extLst>
              <a:ext uri="{FF2B5EF4-FFF2-40B4-BE49-F238E27FC236}">
                <a16:creationId xmlns:a16="http://schemas.microsoft.com/office/drawing/2014/main" xmlns="" id="{DB037022-F0FE-4B2D-B082-CACC78A1F837}"/>
              </a:ext>
            </a:extLst>
          </p:cNvPr>
          <p:cNvSpPr>
            <a:spLocks/>
          </p:cNvSpPr>
          <p:nvPr/>
        </p:nvSpPr>
        <p:spPr bwMode="auto">
          <a:xfrm>
            <a:off x="2238256" y="1681629"/>
            <a:ext cx="330414" cy="1500238"/>
          </a:xfrm>
          <a:custGeom>
            <a:avLst/>
            <a:gdLst>
              <a:gd name="T0" fmla="*/ 4 w 47"/>
              <a:gd name="T1" fmla="*/ 20 h 206"/>
              <a:gd name="T2" fmla="*/ 4 w 47"/>
              <a:gd name="T3" fmla="*/ 16 h 206"/>
              <a:gd name="T4" fmla="*/ 0 w 47"/>
              <a:gd name="T5" fmla="*/ 16 h 206"/>
              <a:gd name="T6" fmla="*/ 0 w 47"/>
              <a:gd name="T7" fmla="*/ 12 h 206"/>
              <a:gd name="T8" fmla="*/ 4 w 47"/>
              <a:gd name="T9" fmla="*/ 8 h 206"/>
              <a:gd name="T10" fmla="*/ 4 w 47"/>
              <a:gd name="T11" fmla="*/ 8 h 206"/>
              <a:gd name="T12" fmla="*/ 4 w 47"/>
              <a:gd name="T13" fmla="*/ 4 h 206"/>
              <a:gd name="T14" fmla="*/ 8 w 47"/>
              <a:gd name="T15" fmla="*/ 4 h 206"/>
              <a:gd name="T16" fmla="*/ 11 w 47"/>
              <a:gd name="T17" fmla="*/ 0 h 206"/>
              <a:gd name="T18" fmla="*/ 23 w 47"/>
              <a:gd name="T19" fmla="*/ 4 h 206"/>
              <a:gd name="T20" fmla="*/ 35 w 47"/>
              <a:gd name="T21" fmla="*/ 4 h 206"/>
              <a:gd name="T22" fmla="*/ 39 w 47"/>
              <a:gd name="T23" fmla="*/ 8 h 206"/>
              <a:gd name="T24" fmla="*/ 43 w 47"/>
              <a:gd name="T25" fmla="*/ 8 h 206"/>
              <a:gd name="T26" fmla="*/ 47 w 47"/>
              <a:gd name="T27" fmla="*/ 12 h 206"/>
              <a:gd name="T28" fmla="*/ 47 w 47"/>
              <a:gd name="T29" fmla="*/ 12 h 206"/>
              <a:gd name="T30" fmla="*/ 47 w 47"/>
              <a:gd name="T31" fmla="*/ 20 h 206"/>
              <a:gd name="T32" fmla="*/ 47 w 47"/>
              <a:gd name="T33" fmla="*/ 28 h 206"/>
              <a:gd name="T34" fmla="*/ 47 w 47"/>
              <a:gd name="T35" fmla="*/ 35 h 206"/>
              <a:gd name="T36" fmla="*/ 43 w 47"/>
              <a:gd name="T37" fmla="*/ 39 h 206"/>
              <a:gd name="T38" fmla="*/ 43 w 47"/>
              <a:gd name="T39" fmla="*/ 47 h 206"/>
              <a:gd name="T40" fmla="*/ 43 w 47"/>
              <a:gd name="T41" fmla="*/ 59 h 206"/>
              <a:gd name="T42" fmla="*/ 43 w 47"/>
              <a:gd name="T43" fmla="*/ 71 h 206"/>
              <a:gd name="T44" fmla="*/ 43 w 47"/>
              <a:gd name="T45" fmla="*/ 83 h 206"/>
              <a:gd name="T46" fmla="*/ 43 w 47"/>
              <a:gd name="T47" fmla="*/ 99 h 206"/>
              <a:gd name="T48" fmla="*/ 43 w 47"/>
              <a:gd name="T49" fmla="*/ 119 h 206"/>
              <a:gd name="T50" fmla="*/ 43 w 47"/>
              <a:gd name="T51" fmla="*/ 135 h 206"/>
              <a:gd name="T52" fmla="*/ 43 w 47"/>
              <a:gd name="T53" fmla="*/ 155 h 206"/>
              <a:gd name="T54" fmla="*/ 39 w 47"/>
              <a:gd name="T55" fmla="*/ 167 h 206"/>
              <a:gd name="T56" fmla="*/ 39 w 47"/>
              <a:gd name="T57" fmla="*/ 182 h 206"/>
              <a:gd name="T58" fmla="*/ 39 w 47"/>
              <a:gd name="T59" fmla="*/ 190 h 206"/>
              <a:gd name="T60" fmla="*/ 35 w 47"/>
              <a:gd name="T61" fmla="*/ 198 h 206"/>
              <a:gd name="T62" fmla="*/ 31 w 47"/>
              <a:gd name="T63" fmla="*/ 206 h 206"/>
              <a:gd name="T64" fmla="*/ 27 w 47"/>
              <a:gd name="T65" fmla="*/ 206 h 206"/>
              <a:gd name="T66" fmla="*/ 23 w 47"/>
              <a:gd name="T67" fmla="*/ 206 h 206"/>
              <a:gd name="T68" fmla="*/ 19 w 47"/>
              <a:gd name="T69" fmla="*/ 202 h 206"/>
              <a:gd name="T70" fmla="*/ 19 w 47"/>
              <a:gd name="T71" fmla="*/ 194 h 206"/>
              <a:gd name="T72" fmla="*/ 15 w 47"/>
              <a:gd name="T73" fmla="*/ 182 h 206"/>
              <a:gd name="T74" fmla="*/ 11 w 47"/>
              <a:gd name="T75" fmla="*/ 175 h 206"/>
              <a:gd name="T76" fmla="*/ 11 w 47"/>
              <a:gd name="T77" fmla="*/ 171 h 206"/>
              <a:gd name="T78" fmla="*/ 11 w 47"/>
              <a:gd name="T79" fmla="*/ 159 h 206"/>
              <a:gd name="T80" fmla="*/ 11 w 47"/>
              <a:gd name="T81" fmla="*/ 151 h 206"/>
              <a:gd name="T82" fmla="*/ 11 w 47"/>
              <a:gd name="T83" fmla="*/ 139 h 206"/>
              <a:gd name="T84" fmla="*/ 11 w 47"/>
              <a:gd name="T85" fmla="*/ 127 h 206"/>
              <a:gd name="T86" fmla="*/ 11 w 47"/>
              <a:gd name="T87" fmla="*/ 115 h 206"/>
              <a:gd name="T88" fmla="*/ 11 w 47"/>
              <a:gd name="T89" fmla="*/ 103 h 206"/>
              <a:gd name="T90" fmla="*/ 11 w 47"/>
              <a:gd name="T91" fmla="*/ 87 h 206"/>
              <a:gd name="T92" fmla="*/ 11 w 47"/>
              <a:gd name="T93" fmla="*/ 75 h 206"/>
              <a:gd name="T94" fmla="*/ 11 w 47"/>
              <a:gd name="T95" fmla="*/ 67 h 206"/>
              <a:gd name="T96" fmla="*/ 11 w 47"/>
              <a:gd name="T97" fmla="*/ 55 h 206"/>
              <a:gd name="T98" fmla="*/ 11 w 47"/>
              <a:gd name="T99" fmla="*/ 47 h 206"/>
              <a:gd name="T100" fmla="*/ 11 w 47"/>
              <a:gd name="T101" fmla="*/ 43 h 206"/>
              <a:gd name="T102" fmla="*/ 11 w 47"/>
              <a:gd name="T103" fmla="*/ 35 h 206"/>
              <a:gd name="T104" fmla="*/ 11 w 47"/>
              <a:gd name="T105" fmla="*/ 32 h 206"/>
              <a:gd name="T106" fmla="*/ 11 w 47"/>
              <a:gd name="T107" fmla="*/ 28 h 206"/>
              <a:gd name="T108" fmla="*/ 8 w 47"/>
              <a:gd name="T109" fmla="*/ 24 h 206"/>
              <a:gd name="T110" fmla="*/ 8 w 47"/>
              <a:gd name="T111" fmla="*/ 20 h 206"/>
              <a:gd name="T112" fmla="*/ 4 w 47"/>
              <a:gd name="T113" fmla="*/ 20 h 206"/>
              <a:gd name="T114" fmla="*/ 4 w 47"/>
              <a:gd name="T115" fmla="*/ 20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7" h="206">
                <a:moveTo>
                  <a:pt x="4" y="20"/>
                </a:moveTo>
                <a:lnTo>
                  <a:pt x="4" y="16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4" y="8"/>
                </a:lnTo>
                <a:lnTo>
                  <a:pt x="4" y="4"/>
                </a:lnTo>
                <a:lnTo>
                  <a:pt x="8" y="4"/>
                </a:lnTo>
                <a:lnTo>
                  <a:pt x="11" y="0"/>
                </a:lnTo>
                <a:lnTo>
                  <a:pt x="23" y="4"/>
                </a:lnTo>
                <a:lnTo>
                  <a:pt x="35" y="4"/>
                </a:lnTo>
                <a:lnTo>
                  <a:pt x="39" y="8"/>
                </a:lnTo>
                <a:lnTo>
                  <a:pt x="43" y="8"/>
                </a:lnTo>
                <a:lnTo>
                  <a:pt x="47" y="12"/>
                </a:lnTo>
                <a:lnTo>
                  <a:pt x="47" y="12"/>
                </a:lnTo>
                <a:lnTo>
                  <a:pt x="47" y="20"/>
                </a:lnTo>
                <a:lnTo>
                  <a:pt x="47" y="28"/>
                </a:lnTo>
                <a:lnTo>
                  <a:pt x="47" y="35"/>
                </a:lnTo>
                <a:lnTo>
                  <a:pt x="43" y="39"/>
                </a:lnTo>
                <a:lnTo>
                  <a:pt x="43" y="47"/>
                </a:lnTo>
                <a:lnTo>
                  <a:pt x="43" y="59"/>
                </a:lnTo>
                <a:lnTo>
                  <a:pt x="43" y="71"/>
                </a:lnTo>
                <a:lnTo>
                  <a:pt x="43" y="83"/>
                </a:lnTo>
                <a:lnTo>
                  <a:pt x="43" y="99"/>
                </a:lnTo>
                <a:lnTo>
                  <a:pt x="43" y="119"/>
                </a:lnTo>
                <a:lnTo>
                  <a:pt x="43" y="135"/>
                </a:lnTo>
                <a:lnTo>
                  <a:pt x="43" y="155"/>
                </a:lnTo>
                <a:lnTo>
                  <a:pt x="39" y="167"/>
                </a:lnTo>
                <a:lnTo>
                  <a:pt x="39" y="182"/>
                </a:lnTo>
                <a:lnTo>
                  <a:pt x="39" y="190"/>
                </a:lnTo>
                <a:lnTo>
                  <a:pt x="35" y="198"/>
                </a:lnTo>
                <a:lnTo>
                  <a:pt x="31" y="206"/>
                </a:lnTo>
                <a:lnTo>
                  <a:pt x="27" y="206"/>
                </a:lnTo>
                <a:lnTo>
                  <a:pt x="23" y="206"/>
                </a:lnTo>
                <a:lnTo>
                  <a:pt x="19" y="202"/>
                </a:lnTo>
                <a:lnTo>
                  <a:pt x="19" y="194"/>
                </a:lnTo>
                <a:lnTo>
                  <a:pt x="15" y="182"/>
                </a:lnTo>
                <a:lnTo>
                  <a:pt x="11" y="175"/>
                </a:lnTo>
                <a:lnTo>
                  <a:pt x="11" y="171"/>
                </a:lnTo>
                <a:lnTo>
                  <a:pt x="11" y="159"/>
                </a:lnTo>
                <a:lnTo>
                  <a:pt x="11" y="151"/>
                </a:lnTo>
                <a:lnTo>
                  <a:pt x="11" y="139"/>
                </a:lnTo>
                <a:lnTo>
                  <a:pt x="11" y="127"/>
                </a:lnTo>
                <a:lnTo>
                  <a:pt x="11" y="115"/>
                </a:lnTo>
                <a:lnTo>
                  <a:pt x="11" y="103"/>
                </a:lnTo>
                <a:lnTo>
                  <a:pt x="11" y="87"/>
                </a:lnTo>
                <a:lnTo>
                  <a:pt x="11" y="75"/>
                </a:lnTo>
                <a:lnTo>
                  <a:pt x="11" y="67"/>
                </a:lnTo>
                <a:lnTo>
                  <a:pt x="11" y="55"/>
                </a:lnTo>
                <a:lnTo>
                  <a:pt x="11" y="47"/>
                </a:lnTo>
                <a:lnTo>
                  <a:pt x="11" y="43"/>
                </a:lnTo>
                <a:lnTo>
                  <a:pt x="11" y="35"/>
                </a:lnTo>
                <a:lnTo>
                  <a:pt x="11" y="32"/>
                </a:lnTo>
                <a:lnTo>
                  <a:pt x="11" y="28"/>
                </a:lnTo>
                <a:lnTo>
                  <a:pt x="8" y="24"/>
                </a:lnTo>
                <a:lnTo>
                  <a:pt x="8" y="20"/>
                </a:lnTo>
                <a:lnTo>
                  <a:pt x="4" y="20"/>
                </a:lnTo>
                <a:lnTo>
                  <a:pt x="4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37">
            <a:extLst>
              <a:ext uri="{FF2B5EF4-FFF2-40B4-BE49-F238E27FC236}">
                <a16:creationId xmlns:a16="http://schemas.microsoft.com/office/drawing/2014/main" xmlns="" id="{86A8EC6F-B228-4AF7-9877-A6652F1665D6}"/>
              </a:ext>
            </a:extLst>
          </p:cNvPr>
          <p:cNvSpPr>
            <a:spLocks/>
          </p:cNvSpPr>
          <p:nvPr/>
        </p:nvSpPr>
        <p:spPr bwMode="auto">
          <a:xfrm>
            <a:off x="2568670" y="785854"/>
            <a:ext cx="281201" cy="1150668"/>
          </a:xfrm>
          <a:custGeom>
            <a:avLst/>
            <a:gdLst>
              <a:gd name="T0" fmla="*/ 4 w 40"/>
              <a:gd name="T1" fmla="*/ 16 h 158"/>
              <a:gd name="T2" fmla="*/ 0 w 40"/>
              <a:gd name="T3" fmla="*/ 12 h 158"/>
              <a:gd name="T4" fmla="*/ 0 w 40"/>
              <a:gd name="T5" fmla="*/ 8 h 158"/>
              <a:gd name="T6" fmla="*/ 0 w 40"/>
              <a:gd name="T7" fmla="*/ 8 h 158"/>
              <a:gd name="T8" fmla="*/ 0 w 40"/>
              <a:gd name="T9" fmla="*/ 4 h 158"/>
              <a:gd name="T10" fmla="*/ 4 w 40"/>
              <a:gd name="T11" fmla="*/ 0 h 158"/>
              <a:gd name="T12" fmla="*/ 4 w 40"/>
              <a:gd name="T13" fmla="*/ 0 h 158"/>
              <a:gd name="T14" fmla="*/ 8 w 40"/>
              <a:gd name="T15" fmla="*/ 0 h 158"/>
              <a:gd name="T16" fmla="*/ 12 w 40"/>
              <a:gd name="T17" fmla="*/ 0 h 158"/>
              <a:gd name="T18" fmla="*/ 24 w 40"/>
              <a:gd name="T19" fmla="*/ 4 h 158"/>
              <a:gd name="T20" fmla="*/ 40 w 40"/>
              <a:gd name="T21" fmla="*/ 8 h 158"/>
              <a:gd name="T22" fmla="*/ 40 w 40"/>
              <a:gd name="T23" fmla="*/ 35 h 158"/>
              <a:gd name="T24" fmla="*/ 40 w 40"/>
              <a:gd name="T25" fmla="*/ 63 h 158"/>
              <a:gd name="T26" fmla="*/ 40 w 40"/>
              <a:gd name="T27" fmla="*/ 83 h 158"/>
              <a:gd name="T28" fmla="*/ 40 w 40"/>
              <a:gd name="T29" fmla="*/ 103 h 158"/>
              <a:gd name="T30" fmla="*/ 40 w 40"/>
              <a:gd name="T31" fmla="*/ 119 h 158"/>
              <a:gd name="T32" fmla="*/ 40 w 40"/>
              <a:gd name="T33" fmla="*/ 131 h 158"/>
              <a:gd name="T34" fmla="*/ 40 w 40"/>
              <a:gd name="T35" fmla="*/ 139 h 158"/>
              <a:gd name="T36" fmla="*/ 40 w 40"/>
              <a:gd name="T37" fmla="*/ 147 h 158"/>
              <a:gd name="T38" fmla="*/ 36 w 40"/>
              <a:gd name="T39" fmla="*/ 151 h 158"/>
              <a:gd name="T40" fmla="*/ 36 w 40"/>
              <a:gd name="T41" fmla="*/ 155 h 158"/>
              <a:gd name="T42" fmla="*/ 32 w 40"/>
              <a:gd name="T43" fmla="*/ 158 h 158"/>
              <a:gd name="T44" fmla="*/ 28 w 40"/>
              <a:gd name="T45" fmla="*/ 158 h 158"/>
              <a:gd name="T46" fmla="*/ 24 w 40"/>
              <a:gd name="T47" fmla="*/ 158 h 158"/>
              <a:gd name="T48" fmla="*/ 20 w 40"/>
              <a:gd name="T49" fmla="*/ 155 h 158"/>
              <a:gd name="T50" fmla="*/ 20 w 40"/>
              <a:gd name="T51" fmla="*/ 151 h 158"/>
              <a:gd name="T52" fmla="*/ 16 w 40"/>
              <a:gd name="T53" fmla="*/ 147 h 158"/>
              <a:gd name="T54" fmla="*/ 16 w 40"/>
              <a:gd name="T55" fmla="*/ 143 h 158"/>
              <a:gd name="T56" fmla="*/ 16 w 40"/>
              <a:gd name="T57" fmla="*/ 139 h 158"/>
              <a:gd name="T58" fmla="*/ 16 w 40"/>
              <a:gd name="T59" fmla="*/ 131 h 158"/>
              <a:gd name="T60" fmla="*/ 16 w 40"/>
              <a:gd name="T61" fmla="*/ 123 h 158"/>
              <a:gd name="T62" fmla="*/ 12 w 40"/>
              <a:gd name="T63" fmla="*/ 115 h 158"/>
              <a:gd name="T64" fmla="*/ 12 w 40"/>
              <a:gd name="T65" fmla="*/ 103 h 158"/>
              <a:gd name="T66" fmla="*/ 12 w 40"/>
              <a:gd name="T67" fmla="*/ 91 h 158"/>
              <a:gd name="T68" fmla="*/ 12 w 40"/>
              <a:gd name="T69" fmla="*/ 79 h 158"/>
              <a:gd name="T70" fmla="*/ 12 w 40"/>
              <a:gd name="T71" fmla="*/ 63 h 158"/>
              <a:gd name="T72" fmla="*/ 12 w 40"/>
              <a:gd name="T73" fmla="*/ 51 h 158"/>
              <a:gd name="T74" fmla="*/ 12 w 40"/>
              <a:gd name="T75" fmla="*/ 43 h 158"/>
              <a:gd name="T76" fmla="*/ 8 w 40"/>
              <a:gd name="T77" fmla="*/ 35 h 158"/>
              <a:gd name="T78" fmla="*/ 8 w 40"/>
              <a:gd name="T79" fmla="*/ 27 h 158"/>
              <a:gd name="T80" fmla="*/ 8 w 40"/>
              <a:gd name="T81" fmla="*/ 19 h 158"/>
              <a:gd name="T82" fmla="*/ 8 w 40"/>
              <a:gd name="T83" fmla="*/ 16 h 158"/>
              <a:gd name="T84" fmla="*/ 4 w 40"/>
              <a:gd name="T85" fmla="*/ 16 h 158"/>
              <a:gd name="T86" fmla="*/ 4 w 40"/>
              <a:gd name="T87" fmla="*/ 16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0" h="158">
                <a:moveTo>
                  <a:pt x="4" y="16"/>
                </a:move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4" y="4"/>
                </a:lnTo>
                <a:lnTo>
                  <a:pt x="40" y="8"/>
                </a:lnTo>
                <a:lnTo>
                  <a:pt x="40" y="35"/>
                </a:lnTo>
                <a:lnTo>
                  <a:pt x="40" y="63"/>
                </a:lnTo>
                <a:lnTo>
                  <a:pt x="40" y="83"/>
                </a:lnTo>
                <a:lnTo>
                  <a:pt x="40" y="103"/>
                </a:lnTo>
                <a:lnTo>
                  <a:pt x="40" y="119"/>
                </a:lnTo>
                <a:lnTo>
                  <a:pt x="40" y="131"/>
                </a:lnTo>
                <a:lnTo>
                  <a:pt x="40" y="139"/>
                </a:lnTo>
                <a:lnTo>
                  <a:pt x="40" y="147"/>
                </a:lnTo>
                <a:lnTo>
                  <a:pt x="36" y="151"/>
                </a:lnTo>
                <a:lnTo>
                  <a:pt x="36" y="155"/>
                </a:lnTo>
                <a:lnTo>
                  <a:pt x="32" y="158"/>
                </a:lnTo>
                <a:lnTo>
                  <a:pt x="28" y="158"/>
                </a:lnTo>
                <a:lnTo>
                  <a:pt x="24" y="158"/>
                </a:lnTo>
                <a:lnTo>
                  <a:pt x="20" y="155"/>
                </a:lnTo>
                <a:lnTo>
                  <a:pt x="20" y="151"/>
                </a:lnTo>
                <a:lnTo>
                  <a:pt x="16" y="147"/>
                </a:lnTo>
                <a:lnTo>
                  <a:pt x="16" y="143"/>
                </a:lnTo>
                <a:lnTo>
                  <a:pt x="16" y="139"/>
                </a:lnTo>
                <a:lnTo>
                  <a:pt x="16" y="131"/>
                </a:lnTo>
                <a:lnTo>
                  <a:pt x="16" y="123"/>
                </a:lnTo>
                <a:lnTo>
                  <a:pt x="12" y="115"/>
                </a:lnTo>
                <a:lnTo>
                  <a:pt x="12" y="103"/>
                </a:lnTo>
                <a:lnTo>
                  <a:pt x="12" y="91"/>
                </a:lnTo>
                <a:lnTo>
                  <a:pt x="12" y="79"/>
                </a:lnTo>
                <a:lnTo>
                  <a:pt x="12" y="63"/>
                </a:lnTo>
                <a:lnTo>
                  <a:pt x="12" y="51"/>
                </a:lnTo>
                <a:lnTo>
                  <a:pt x="12" y="43"/>
                </a:lnTo>
                <a:lnTo>
                  <a:pt x="8" y="35"/>
                </a:lnTo>
                <a:lnTo>
                  <a:pt x="8" y="27"/>
                </a:lnTo>
                <a:lnTo>
                  <a:pt x="8" y="19"/>
                </a:lnTo>
                <a:lnTo>
                  <a:pt x="8" y="16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40">
            <a:extLst>
              <a:ext uri="{FF2B5EF4-FFF2-40B4-BE49-F238E27FC236}">
                <a16:creationId xmlns:a16="http://schemas.microsoft.com/office/drawing/2014/main" xmlns="" id="{BE72035E-87F3-4200-A942-3E456B2F1B78}"/>
              </a:ext>
            </a:extLst>
          </p:cNvPr>
          <p:cNvSpPr>
            <a:spLocks/>
          </p:cNvSpPr>
          <p:nvPr/>
        </p:nvSpPr>
        <p:spPr bwMode="auto">
          <a:xfrm>
            <a:off x="5139059" y="1108751"/>
            <a:ext cx="144838" cy="1394327"/>
          </a:xfrm>
          <a:custGeom>
            <a:avLst/>
            <a:gdLst>
              <a:gd name="T0" fmla="*/ 8 w 20"/>
              <a:gd name="T1" fmla="*/ 12 h 171"/>
              <a:gd name="T2" fmla="*/ 4 w 20"/>
              <a:gd name="T3" fmla="*/ 8 h 171"/>
              <a:gd name="T4" fmla="*/ 0 w 20"/>
              <a:gd name="T5" fmla="*/ 4 h 171"/>
              <a:gd name="T6" fmla="*/ 0 w 20"/>
              <a:gd name="T7" fmla="*/ 0 h 171"/>
              <a:gd name="T8" fmla="*/ 0 w 20"/>
              <a:gd name="T9" fmla="*/ 0 h 171"/>
              <a:gd name="T10" fmla="*/ 4 w 20"/>
              <a:gd name="T11" fmla="*/ 0 h 171"/>
              <a:gd name="T12" fmla="*/ 4 w 20"/>
              <a:gd name="T13" fmla="*/ 0 h 171"/>
              <a:gd name="T14" fmla="*/ 12 w 20"/>
              <a:gd name="T15" fmla="*/ 4 h 171"/>
              <a:gd name="T16" fmla="*/ 20 w 20"/>
              <a:gd name="T17" fmla="*/ 4 h 171"/>
              <a:gd name="T18" fmla="*/ 20 w 20"/>
              <a:gd name="T19" fmla="*/ 171 h 171"/>
              <a:gd name="T20" fmla="*/ 12 w 20"/>
              <a:gd name="T21" fmla="*/ 171 h 171"/>
              <a:gd name="T22" fmla="*/ 12 w 20"/>
              <a:gd name="T23" fmla="*/ 139 h 171"/>
              <a:gd name="T24" fmla="*/ 12 w 20"/>
              <a:gd name="T25" fmla="*/ 107 h 171"/>
              <a:gd name="T26" fmla="*/ 12 w 20"/>
              <a:gd name="T27" fmla="*/ 84 h 171"/>
              <a:gd name="T28" fmla="*/ 12 w 20"/>
              <a:gd name="T29" fmla="*/ 60 h 171"/>
              <a:gd name="T30" fmla="*/ 12 w 20"/>
              <a:gd name="T31" fmla="*/ 44 h 171"/>
              <a:gd name="T32" fmla="*/ 8 w 20"/>
              <a:gd name="T33" fmla="*/ 28 h 171"/>
              <a:gd name="T34" fmla="*/ 8 w 20"/>
              <a:gd name="T35" fmla="*/ 20 h 171"/>
              <a:gd name="T36" fmla="*/ 8 w 20"/>
              <a:gd name="T37" fmla="*/ 12 h 171"/>
              <a:gd name="T38" fmla="*/ 8 w 20"/>
              <a:gd name="T39" fmla="*/ 12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0" h="171">
                <a:moveTo>
                  <a:pt x="8" y="12"/>
                </a:moveTo>
                <a:lnTo>
                  <a:pt x="4" y="8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12" y="4"/>
                </a:lnTo>
                <a:lnTo>
                  <a:pt x="20" y="4"/>
                </a:lnTo>
                <a:lnTo>
                  <a:pt x="20" y="171"/>
                </a:lnTo>
                <a:lnTo>
                  <a:pt x="12" y="171"/>
                </a:lnTo>
                <a:lnTo>
                  <a:pt x="12" y="139"/>
                </a:lnTo>
                <a:lnTo>
                  <a:pt x="12" y="107"/>
                </a:lnTo>
                <a:lnTo>
                  <a:pt x="12" y="84"/>
                </a:lnTo>
                <a:lnTo>
                  <a:pt x="12" y="60"/>
                </a:lnTo>
                <a:lnTo>
                  <a:pt x="12" y="44"/>
                </a:lnTo>
                <a:lnTo>
                  <a:pt x="8" y="28"/>
                </a:lnTo>
                <a:lnTo>
                  <a:pt x="8" y="20"/>
                </a:lnTo>
                <a:lnTo>
                  <a:pt x="8" y="12"/>
                </a:lnTo>
                <a:lnTo>
                  <a:pt x="8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42">
            <a:extLst>
              <a:ext uri="{FF2B5EF4-FFF2-40B4-BE49-F238E27FC236}">
                <a16:creationId xmlns:a16="http://schemas.microsoft.com/office/drawing/2014/main" xmlns="" id="{3AEBFA8C-A148-4638-B779-238A4868E4CF}"/>
              </a:ext>
            </a:extLst>
          </p:cNvPr>
          <p:cNvSpPr>
            <a:spLocks/>
          </p:cNvSpPr>
          <p:nvPr/>
        </p:nvSpPr>
        <p:spPr bwMode="auto">
          <a:xfrm>
            <a:off x="5225961" y="1434908"/>
            <a:ext cx="521421" cy="228310"/>
          </a:xfrm>
          <a:custGeom>
            <a:avLst/>
            <a:gdLst>
              <a:gd name="T0" fmla="*/ 60 w 72"/>
              <a:gd name="T1" fmla="*/ 20 h 28"/>
              <a:gd name="T2" fmla="*/ 56 w 72"/>
              <a:gd name="T3" fmla="*/ 24 h 28"/>
              <a:gd name="T4" fmla="*/ 52 w 72"/>
              <a:gd name="T5" fmla="*/ 24 h 28"/>
              <a:gd name="T6" fmla="*/ 36 w 72"/>
              <a:gd name="T7" fmla="*/ 28 h 28"/>
              <a:gd name="T8" fmla="*/ 32 w 72"/>
              <a:gd name="T9" fmla="*/ 28 h 28"/>
              <a:gd name="T10" fmla="*/ 20 w 72"/>
              <a:gd name="T11" fmla="*/ 28 h 28"/>
              <a:gd name="T12" fmla="*/ 12 w 72"/>
              <a:gd name="T13" fmla="*/ 28 h 28"/>
              <a:gd name="T14" fmla="*/ 0 w 72"/>
              <a:gd name="T15" fmla="*/ 28 h 28"/>
              <a:gd name="T16" fmla="*/ 0 w 72"/>
              <a:gd name="T17" fmla="*/ 8 h 28"/>
              <a:gd name="T18" fmla="*/ 16 w 72"/>
              <a:gd name="T19" fmla="*/ 8 h 28"/>
              <a:gd name="T20" fmla="*/ 32 w 72"/>
              <a:gd name="T21" fmla="*/ 4 h 28"/>
              <a:gd name="T22" fmla="*/ 36 w 72"/>
              <a:gd name="T23" fmla="*/ 4 h 28"/>
              <a:gd name="T24" fmla="*/ 40 w 72"/>
              <a:gd name="T25" fmla="*/ 4 h 28"/>
              <a:gd name="T26" fmla="*/ 48 w 72"/>
              <a:gd name="T27" fmla="*/ 0 h 28"/>
              <a:gd name="T28" fmla="*/ 48 w 72"/>
              <a:gd name="T29" fmla="*/ 0 h 28"/>
              <a:gd name="T30" fmla="*/ 52 w 72"/>
              <a:gd name="T31" fmla="*/ 4 h 28"/>
              <a:gd name="T32" fmla="*/ 60 w 72"/>
              <a:gd name="T33" fmla="*/ 4 h 28"/>
              <a:gd name="T34" fmla="*/ 68 w 72"/>
              <a:gd name="T35" fmla="*/ 8 h 28"/>
              <a:gd name="T36" fmla="*/ 68 w 72"/>
              <a:gd name="T37" fmla="*/ 12 h 28"/>
              <a:gd name="T38" fmla="*/ 72 w 72"/>
              <a:gd name="T39" fmla="*/ 12 h 28"/>
              <a:gd name="T40" fmla="*/ 68 w 72"/>
              <a:gd name="T41" fmla="*/ 16 h 28"/>
              <a:gd name="T42" fmla="*/ 64 w 72"/>
              <a:gd name="T43" fmla="*/ 16 h 28"/>
              <a:gd name="T44" fmla="*/ 60 w 72"/>
              <a:gd name="T45" fmla="*/ 20 h 28"/>
              <a:gd name="T46" fmla="*/ 60 w 72"/>
              <a:gd name="T47" fmla="*/ 2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2" h="28">
                <a:moveTo>
                  <a:pt x="60" y="20"/>
                </a:moveTo>
                <a:lnTo>
                  <a:pt x="56" y="24"/>
                </a:lnTo>
                <a:lnTo>
                  <a:pt x="52" y="24"/>
                </a:lnTo>
                <a:lnTo>
                  <a:pt x="36" y="28"/>
                </a:lnTo>
                <a:lnTo>
                  <a:pt x="32" y="28"/>
                </a:lnTo>
                <a:lnTo>
                  <a:pt x="20" y="28"/>
                </a:lnTo>
                <a:lnTo>
                  <a:pt x="12" y="28"/>
                </a:lnTo>
                <a:lnTo>
                  <a:pt x="0" y="28"/>
                </a:lnTo>
                <a:lnTo>
                  <a:pt x="0" y="8"/>
                </a:lnTo>
                <a:lnTo>
                  <a:pt x="16" y="8"/>
                </a:lnTo>
                <a:lnTo>
                  <a:pt x="32" y="4"/>
                </a:lnTo>
                <a:lnTo>
                  <a:pt x="36" y="4"/>
                </a:lnTo>
                <a:lnTo>
                  <a:pt x="40" y="4"/>
                </a:lnTo>
                <a:lnTo>
                  <a:pt x="48" y="0"/>
                </a:lnTo>
                <a:lnTo>
                  <a:pt x="48" y="0"/>
                </a:lnTo>
                <a:lnTo>
                  <a:pt x="52" y="4"/>
                </a:lnTo>
                <a:lnTo>
                  <a:pt x="60" y="4"/>
                </a:lnTo>
                <a:lnTo>
                  <a:pt x="68" y="8"/>
                </a:lnTo>
                <a:lnTo>
                  <a:pt x="68" y="12"/>
                </a:lnTo>
                <a:lnTo>
                  <a:pt x="72" y="12"/>
                </a:lnTo>
                <a:lnTo>
                  <a:pt x="68" y="16"/>
                </a:lnTo>
                <a:lnTo>
                  <a:pt x="64" y="16"/>
                </a:lnTo>
                <a:lnTo>
                  <a:pt x="60" y="20"/>
                </a:lnTo>
                <a:lnTo>
                  <a:pt x="6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43">
            <a:extLst>
              <a:ext uri="{FF2B5EF4-FFF2-40B4-BE49-F238E27FC236}">
                <a16:creationId xmlns:a16="http://schemas.microsoft.com/office/drawing/2014/main" xmlns="" id="{BF358408-35D9-4DC7-A1A7-C90D9256A7D6}"/>
              </a:ext>
            </a:extLst>
          </p:cNvPr>
          <p:cNvSpPr>
            <a:spLocks/>
          </p:cNvSpPr>
          <p:nvPr/>
        </p:nvSpPr>
        <p:spPr bwMode="auto">
          <a:xfrm>
            <a:off x="5660478" y="627666"/>
            <a:ext cx="1296312" cy="2462489"/>
          </a:xfrm>
          <a:custGeom>
            <a:avLst/>
            <a:gdLst>
              <a:gd name="T0" fmla="*/ 123 w 179"/>
              <a:gd name="T1" fmla="*/ 95 h 302"/>
              <a:gd name="T2" fmla="*/ 127 w 179"/>
              <a:gd name="T3" fmla="*/ 79 h 302"/>
              <a:gd name="T4" fmla="*/ 131 w 179"/>
              <a:gd name="T5" fmla="*/ 63 h 302"/>
              <a:gd name="T6" fmla="*/ 135 w 179"/>
              <a:gd name="T7" fmla="*/ 51 h 302"/>
              <a:gd name="T8" fmla="*/ 135 w 179"/>
              <a:gd name="T9" fmla="*/ 39 h 302"/>
              <a:gd name="T10" fmla="*/ 135 w 179"/>
              <a:gd name="T11" fmla="*/ 27 h 302"/>
              <a:gd name="T12" fmla="*/ 135 w 179"/>
              <a:gd name="T13" fmla="*/ 24 h 302"/>
              <a:gd name="T14" fmla="*/ 135 w 179"/>
              <a:gd name="T15" fmla="*/ 16 h 302"/>
              <a:gd name="T16" fmla="*/ 135 w 179"/>
              <a:gd name="T17" fmla="*/ 16 h 302"/>
              <a:gd name="T18" fmla="*/ 131 w 179"/>
              <a:gd name="T19" fmla="*/ 12 h 302"/>
              <a:gd name="T20" fmla="*/ 131 w 179"/>
              <a:gd name="T21" fmla="*/ 12 h 302"/>
              <a:gd name="T22" fmla="*/ 131 w 179"/>
              <a:gd name="T23" fmla="*/ 4 h 302"/>
              <a:gd name="T24" fmla="*/ 135 w 179"/>
              <a:gd name="T25" fmla="*/ 0 h 302"/>
              <a:gd name="T26" fmla="*/ 135 w 179"/>
              <a:gd name="T27" fmla="*/ 0 h 302"/>
              <a:gd name="T28" fmla="*/ 139 w 179"/>
              <a:gd name="T29" fmla="*/ 0 h 302"/>
              <a:gd name="T30" fmla="*/ 147 w 179"/>
              <a:gd name="T31" fmla="*/ 0 h 302"/>
              <a:gd name="T32" fmla="*/ 155 w 179"/>
              <a:gd name="T33" fmla="*/ 4 h 302"/>
              <a:gd name="T34" fmla="*/ 167 w 179"/>
              <a:gd name="T35" fmla="*/ 8 h 302"/>
              <a:gd name="T36" fmla="*/ 171 w 179"/>
              <a:gd name="T37" fmla="*/ 12 h 302"/>
              <a:gd name="T38" fmla="*/ 175 w 179"/>
              <a:gd name="T39" fmla="*/ 16 h 302"/>
              <a:gd name="T40" fmla="*/ 175 w 179"/>
              <a:gd name="T41" fmla="*/ 16 h 302"/>
              <a:gd name="T42" fmla="*/ 179 w 179"/>
              <a:gd name="T43" fmla="*/ 20 h 302"/>
              <a:gd name="T44" fmla="*/ 175 w 179"/>
              <a:gd name="T45" fmla="*/ 24 h 302"/>
              <a:gd name="T46" fmla="*/ 175 w 179"/>
              <a:gd name="T47" fmla="*/ 31 h 302"/>
              <a:gd name="T48" fmla="*/ 175 w 179"/>
              <a:gd name="T49" fmla="*/ 35 h 302"/>
              <a:gd name="T50" fmla="*/ 171 w 179"/>
              <a:gd name="T51" fmla="*/ 47 h 302"/>
              <a:gd name="T52" fmla="*/ 167 w 179"/>
              <a:gd name="T53" fmla="*/ 63 h 302"/>
              <a:gd name="T54" fmla="*/ 163 w 179"/>
              <a:gd name="T55" fmla="*/ 79 h 302"/>
              <a:gd name="T56" fmla="*/ 151 w 179"/>
              <a:gd name="T57" fmla="*/ 119 h 302"/>
              <a:gd name="T58" fmla="*/ 139 w 179"/>
              <a:gd name="T59" fmla="*/ 159 h 302"/>
              <a:gd name="T60" fmla="*/ 131 w 179"/>
              <a:gd name="T61" fmla="*/ 178 h 302"/>
              <a:gd name="T62" fmla="*/ 119 w 179"/>
              <a:gd name="T63" fmla="*/ 198 h 302"/>
              <a:gd name="T64" fmla="*/ 107 w 179"/>
              <a:gd name="T65" fmla="*/ 218 h 302"/>
              <a:gd name="T66" fmla="*/ 95 w 179"/>
              <a:gd name="T67" fmla="*/ 234 h 302"/>
              <a:gd name="T68" fmla="*/ 79 w 179"/>
              <a:gd name="T69" fmla="*/ 250 h 302"/>
              <a:gd name="T70" fmla="*/ 64 w 179"/>
              <a:gd name="T71" fmla="*/ 262 h 302"/>
              <a:gd name="T72" fmla="*/ 52 w 179"/>
              <a:gd name="T73" fmla="*/ 274 h 302"/>
              <a:gd name="T74" fmla="*/ 36 w 179"/>
              <a:gd name="T75" fmla="*/ 286 h 302"/>
              <a:gd name="T76" fmla="*/ 20 w 179"/>
              <a:gd name="T77" fmla="*/ 294 h 302"/>
              <a:gd name="T78" fmla="*/ 12 w 179"/>
              <a:gd name="T79" fmla="*/ 298 h 302"/>
              <a:gd name="T80" fmla="*/ 4 w 179"/>
              <a:gd name="T81" fmla="*/ 302 h 302"/>
              <a:gd name="T82" fmla="*/ 0 w 179"/>
              <a:gd name="T83" fmla="*/ 302 h 302"/>
              <a:gd name="T84" fmla="*/ 0 w 179"/>
              <a:gd name="T85" fmla="*/ 298 h 302"/>
              <a:gd name="T86" fmla="*/ 4 w 179"/>
              <a:gd name="T87" fmla="*/ 294 h 302"/>
              <a:gd name="T88" fmla="*/ 8 w 179"/>
              <a:gd name="T89" fmla="*/ 286 h 302"/>
              <a:gd name="T90" fmla="*/ 16 w 179"/>
              <a:gd name="T91" fmla="*/ 278 h 302"/>
              <a:gd name="T92" fmla="*/ 28 w 179"/>
              <a:gd name="T93" fmla="*/ 270 h 302"/>
              <a:gd name="T94" fmla="*/ 40 w 179"/>
              <a:gd name="T95" fmla="*/ 258 h 302"/>
              <a:gd name="T96" fmla="*/ 52 w 179"/>
              <a:gd name="T97" fmla="*/ 246 h 302"/>
              <a:gd name="T98" fmla="*/ 64 w 179"/>
              <a:gd name="T99" fmla="*/ 230 h 302"/>
              <a:gd name="T100" fmla="*/ 75 w 179"/>
              <a:gd name="T101" fmla="*/ 214 h 302"/>
              <a:gd name="T102" fmla="*/ 87 w 179"/>
              <a:gd name="T103" fmla="*/ 198 h 302"/>
              <a:gd name="T104" fmla="*/ 95 w 179"/>
              <a:gd name="T105" fmla="*/ 182 h 302"/>
              <a:gd name="T106" fmla="*/ 103 w 179"/>
              <a:gd name="T107" fmla="*/ 166 h 302"/>
              <a:gd name="T108" fmla="*/ 111 w 179"/>
              <a:gd name="T109" fmla="*/ 131 h 302"/>
              <a:gd name="T110" fmla="*/ 123 w 179"/>
              <a:gd name="T111" fmla="*/ 95 h 302"/>
              <a:gd name="T112" fmla="*/ 123 w 179"/>
              <a:gd name="T113" fmla="*/ 95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9" h="302">
                <a:moveTo>
                  <a:pt x="123" y="95"/>
                </a:moveTo>
                <a:lnTo>
                  <a:pt x="127" y="79"/>
                </a:lnTo>
                <a:lnTo>
                  <a:pt x="131" y="63"/>
                </a:lnTo>
                <a:lnTo>
                  <a:pt x="135" y="51"/>
                </a:lnTo>
                <a:lnTo>
                  <a:pt x="135" y="39"/>
                </a:lnTo>
                <a:lnTo>
                  <a:pt x="135" y="27"/>
                </a:lnTo>
                <a:lnTo>
                  <a:pt x="135" y="24"/>
                </a:lnTo>
                <a:lnTo>
                  <a:pt x="135" y="16"/>
                </a:lnTo>
                <a:lnTo>
                  <a:pt x="135" y="16"/>
                </a:lnTo>
                <a:lnTo>
                  <a:pt x="131" y="12"/>
                </a:lnTo>
                <a:lnTo>
                  <a:pt x="131" y="12"/>
                </a:lnTo>
                <a:lnTo>
                  <a:pt x="131" y="4"/>
                </a:lnTo>
                <a:lnTo>
                  <a:pt x="135" y="0"/>
                </a:lnTo>
                <a:lnTo>
                  <a:pt x="135" y="0"/>
                </a:lnTo>
                <a:lnTo>
                  <a:pt x="139" y="0"/>
                </a:lnTo>
                <a:lnTo>
                  <a:pt x="147" y="0"/>
                </a:lnTo>
                <a:lnTo>
                  <a:pt x="155" y="4"/>
                </a:lnTo>
                <a:lnTo>
                  <a:pt x="167" y="8"/>
                </a:lnTo>
                <a:lnTo>
                  <a:pt x="171" y="12"/>
                </a:lnTo>
                <a:lnTo>
                  <a:pt x="175" y="16"/>
                </a:lnTo>
                <a:lnTo>
                  <a:pt x="175" y="16"/>
                </a:lnTo>
                <a:lnTo>
                  <a:pt x="179" y="20"/>
                </a:lnTo>
                <a:lnTo>
                  <a:pt x="175" y="24"/>
                </a:lnTo>
                <a:lnTo>
                  <a:pt x="175" y="31"/>
                </a:lnTo>
                <a:lnTo>
                  <a:pt x="175" y="35"/>
                </a:lnTo>
                <a:lnTo>
                  <a:pt x="171" y="47"/>
                </a:lnTo>
                <a:lnTo>
                  <a:pt x="167" y="63"/>
                </a:lnTo>
                <a:lnTo>
                  <a:pt x="163" y="79"/>
                </a:lnTo>
                <a:lnTo>
                  <a:pt x="151" y="119"/>
                </a:lnTo>
                <a:lnTo>
                  <a:pt x="139" y="159"/>
                </a:lnTo>
                <a:lnTo>
                  <a:pt x="131" y="178"/>
                </a:lnTo>
                <a:lnTo>
                  <a:pt x="119" y="198"/>
                </a:lnTo>
                <a:lnTo>
                  <a:pt x="107" y="218"/>
                </a:lnTo>
                <a:lnTo>
                  <a:pt x="95" y="234"/>
                </a:lnTo>
                <a:lnTo>
                  <a:pt x="79" y="250"/>
                </a:lnTo>
                <a:lnTo>
                  <a:pt x="64" y="262"/>
                </a:lnTo>
                <a:lnTo>
                  <a:pt x="52" y="274"/>
                </a:lnTo>
                <a:lnTo>
                  <a:pt x="36" y="286"/>
                </a:lnTo>
                <a:lnTo>
                  <a:pt x="20" y="294"/>
                </a:lnTo>
                <a:lnTo>
                  <a:pt x="12" y="298"/>
                </a:lnTo>
                <a:lnTo>
                  <a:pt x="4" y="302"/>
                </a:lnTo>
                <a:lnTo>
                  <a:pt x="0" y="302"/>
                </a:lnTo>
                <a:lnTo>
                  <a:pt x="0" y="298"/>
                </a:lnTo>
                <a:lnTo>
                  <a:pt x="4" y="294"/>
                </a:lnTo>
                <a:lnTo>
                  <a:pt x="8" y="286"/>
                </a:lnTo>
                <a:lnTo>
                  <a:pt x="16" y="278"/>
                </a:lnTo>
                <a:lnTo>
                  <a:pt x="28" y="270"/>
                </a:lnTo>
                <a:lnTo>
                  <a:pt x="40" y="258"/>
                </a:lnTo>
                <a:lnTo>
                  <a:pt x="52" y="246"/>
                </a:lnTo>
                <a:lnTo>
                  <a:pt x="64" y="230"/>
                </a:lnTo>
                <a:lnTo>
                  <a:pt x="75" y="214"/>
                </a:lnTo>
                <a:lnTo>
                  <a:pt x="87" y="198"/>
                </a:lnTo>
                <a:lnTo>
                  <a:pt x="95" y="182"/>
                </a:lnTo>
                <a:lnTo>
                  <a:pt x="103" y="166"/>
                </a:lnTo>
                <a:lnTo>
                  <a:pt x="111" y="131"/>
                </a:lnTo>
                <a:lnTo>
                  <a:pt x="123" y="95"/>
                </a:lnTo>
                <a:lnTo>
                  <a:pt x="123" y="9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0" name="Freeform 45">
            <a:extLst>
              <a:ext uri="{FF2B5EF4-FFF2-40B4-BE49-F238E27FC236}">
                <a16:creationId xmlns:a16="http://schemas.microsoft.com/office/drawing/2014/main" xmlns="" id="{10788F98-CAE0-4076-92CD-F22183D0D38F}"/>
              </a:ext>
            </a:extLst>
          </p:cNvPr>
          <p:cNvSpPr>
            <a:spLocks/>
          </p:cNvSpPr>
          <p:nvPr/>
        </p:nvSpPr>
        <p:spPr bwMode="auto">
          <a:xfrm>
            <a:off x="5225961" y="1858913"/>
            <a:ext cx="492453" cy="187544"/>
          </a:xfrm>
          <a:custGeom>
            <a:avLst/>
            <a:gdLst>
              <a:gd name="T0" fmla="*/ 0 w 68"/>
              <a:gd name="T1" fmla="*/ 4 h 23"/>
              <a:gd name="T2" fmla="*/ 12 w 68"/>
              <a:gd name="T3" fmla="*/ 4 h 23"/>
              <a:gd name="T4" fmla="*/ 20 w 68"/>
              <a:gd name="T5" fmla="*/ 4 h 23"/>
              <a:gd name="T6" fmla="*/ 24 w 68"/>
              <a:gd name="T7" fmla="*/ 4 h 23"/>
              <a:gd name="T8" fmla="*/ 28 w 68"/>
              <a:gd name="T9" fmla="*/ 0 h 23"/>
              <a:gd name="T10" fmla="*/ 32 w 68"/>
              <a:gd name="T11" fmla="*/ 0 h 23"/>
              <a:gd name="T12" fmla="*/ 36 w 68"/>
              <a:gd name="T13" fmla="*/ 0 h 23"/>
              <a:gd name="T14" fmla="*/ 44 w 68"/>
              <a:gd name="T15" fmla="*/ 0 h 23"/>
              <a:gd name="T16" fmla="*/ 52 w 68"/>
              <a:gd name="T17" fmla="*/ 0 h 23"/>
              <a:gd name="T18" fmla="*/ 60 w 68"/>
              <a:gd name="T19" fmla="*/ 0 h 23"/>
              <a:gd name="T20" fmla="*/ 64 w 68"/>
              <a:gd name="T21" fmla="*/ 0 h 23"/>
              <a:gd name="T22" fmla="*/ 68 w 68"/>
              <a:gd name="T23" fmla="*/ 4 h 23"/>
              <a:gd name="T24" fmla="*/ 68 w 68"/>
              <a:gd name="T25" fmla="*/ 8 h 23"/>
              <a:gd name="T26" fmla="*/ 68 w 68"/>
              <a:gd name="T27" fmla="*/ 12 h 23"/>
              <a:gd name="T28" fmla="*/ 64 w 68"/>
              <a:gd name="T29" fmla="*/ 15 h 23"/>
              <a:gd name="T30" fmla="*/ 56 w 68"/>
              <a:gd name="T31" fmla="*/ 15 h 23"/>
              <a:gd name="T32" fmla="*/ 48 w 68"/>
              <a:gd name="T33" fmla="*/ 19 h 23"/>
              <a:gd name="T34" fmla="*/ 36 w 68"/>
              <a:gd name="T35" fmla="*/ 23 h 23"/>
              <a:gd name="T36" fmla="*/ 28 w 68"/>
              <a:gd name="T37" fmla="*/ 23 h 23"/>
              <a:gd name="T38" fmla="*/ 16 w 68"/>
              <a:gd name="T39" fmla="*/ 23 h 23"/>
              <a:gd name="T40" fmla="*/ 0 w 68"/>
              <a:gd name="T41" fmla="*/ 23 h 23"/>
              <a:gd name="T42" fmla="*/ 0 w 68"/>
              <a:gd name="T43" fmla="*/ 4 h 23"/>
              <a:gd name="T44" fmla="*/ 0 w 68"/>
              <a:gd name="T45" fmla="*/ 4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8" h="23">
                <a:moveTo>
                  <a:pt x="0" y="4"/>
                </a:moveTo>
                <a:lnTo>
                  <a:pt x="12" y="4"/>
                </a:lnTo>
                <a:lnTo>
                  <a:pt x="20" y="4"/>
                </a:lnTo>
                <a:lnTo>
                  <a:pt x="24" y="4"/>
                </a:lnTo>
                <a:lnTo>
                  <a:pt x="28" y="0"/>
                </a:lnTo>
                <a:lnTo>
                  <a:pt x="32" y="0"/>
                </a:lnTo>
                <a:lnTo>
                  <a:pt x="36" y="0"/>
                </a:lnTo>
                <a:lnTo>
                  <a:pt x="44" y="0"/>
                </a:lnTo>
                <a:lnTo>
                  <a:pt x="52" y="0"/>
                </a:lnTo>
                <a:lnTo>
                  <a:pt x="60" y="0"/>
                </a:lnTo>
                <a:lnTo>
                  <a:pt x="64" y="0"/>
                </a:lnTo>
                <a:lnTo>
                  <a:pt x="68" y="4"/>
                </a:lnTo>
                <a:lnTo>
                  <a:pt x="68" y="8"/>
                </a:lnTo>
                <a:lnTo>
                  <a:pt x="68" y="12"/>
                </a:lnTo>
                <a:lnTo>
                  <a:pt x="64" y="15"/>
                </a:lnTo>
                <a:lnTo>
                  <a:pt x="56" y="15"/>
                </a:lnTo>
                <a:lnTo>
                  <a:pt x="48" y="19"/>
                </a:lnTo>
                <a:lnTo>
                  <a:pt x="36" y="23"/>
                </a:lnTo>
                <a:lnTo>
                  <a:pt x="28" y="23"/>
                </a:lnTo>
                <a:lnTo>
                  <a:pt x="16" y="23"/>
                </a:lnTo>
                <a:lnTo>
                  <a:pt x="0" y="23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46">
            <a:extLst>
              <a:ext uri="{FF2B5EF4-FFF2-40B4-BE49-F238E27FC236}">
                <a16:creationId xmlns:a16="http://schemas.microsoft.com/office/drawing/2014/main" xmlns="" id="{5C05D246-0412-4002-88D5-22074B39E1C9}"/>
              </a:ext>
            </a:extLst>
          </p:cNvPr>
          <p:cNvSpPr>
            <a:spLocks/>
          </p:cNvSpPr>
          <p:nvPr/>
        </p:nvSpPr>
        <p:spPr bwMode="auto">
          <a:xfrm>
            <a:off x="4740749" y="2176915"/>
            <a:ext cx="1491842" cy="619699"/>
          </a:xfrm>
          <a:custGeom>
            <a:avLst/>
            <a:gdLst>
              <a:gd name="T0" fmla="*/ 119 w 206"/>
              <a:gd name="T1" fmla="*/ 44 h 76"/>
              <a:gd name="T2" fmla="*/ 99 w 206"/>
              <a:gd name="T3" fmla="*/ 52 h 76"/>
              <a:gd name="T4" fmla="*/ 83 w 206"/>
              <a:gd name="T5" fmla="*/ 56 h 76"/>
              <a:gd name="T6" fmla="*/ 67 w 206"/>
              <a:gd name="T7" fmla="*/ 64 h 76"/>
              <a:gd name="T8" fmla="*/ 55 w 206"/>
              <a:gd name="T9" fmla="*/ 68 h 76"/>
              <a:gd name="T10" fmla="*/ 44 w 206"/>
              <a:gd name="T11" fmla="*/ 72 h 76"/>
              <a:gd name="T12" fmla="*/ 36 w 206"/>
              <a:gd name="T13" fmla="*/ 72 h 76"/>
              <a:gd name="T14" fmla="*/ 32 w 206"/>
              <a:gd name="T15" fmla="*/ 76 h 76"/>
              <a:gd name="T16" fmla="*/ 28 w 206"/>
              <a:gd name="T17" fmla="*/ 76 h 76"/>
              <a:gd name="T18" fmla="*/ 24 w 206"/>
              <a:gd name="T19" fmla="*/ 76 h 76"/>
              <a:gd name="T20" fmla="*/ 20 w 206"/>
              <a:gd name="T21" fmla="*/ 72 h 76"/>
              <a:gd name="T22" fmla="*/ 16 w 206"/>
              <a:gd name="T23" fmla="*/ 68 h 76"/>
              <a:gd name="T24" fmla="*/ 12 w 206"/>
              <a:gd name="T25" fmla="*/ 64 h 76"/>
              <a:gd name="T26" fmla="*/ 4 w 206"/>
              <a:gd name="T27" fmla="*/ 56 h 76"/>
              <a:gd name="T28" fmla="*/ 0 w 206"/>
              <a:gd name="T29" fmla="*/ 52 h 76"/>
              <a:gd name="T30" fmla="*/ 0 w 206"/>
              <a:gd name="T31" fmla="*/ 48 h 76"/>
              <a:gd name="T32" fmla="*/ 0 w 206"/>
              <a:gd name="T33" fmla="*/ 44 h 76"/>
              <a:gd name="T34" fmla="*/ 4 w 206"/>
              <a:gd name="T35" fmla="*/ 40 h 76"/>
              <a:gd name="T36" fmla="*/ 8 w 206"/>
              <a:gd name="T37" fmla="*/ 40 h 76"/>
              <a:gd name="T38" fmla="*/ 12 w 206"/>
              <a:gd name="T39" fmla="*/ 40 h 76"/>
              <a:gd name="T40" fmla="*/ 16 w 206"/>
              <a:gd name="T41" fmla="*/ 40 h 76"/>
              <a:gd name="T42" fmla="*/ 24 w 206"/>
              <a:gd name="T43" fmla="*/ 40 h 76"/>
              <a:gd name="T44" fmla="*/ 24 w 206"/>
              <a:gd name="T45" fmla="*/ 44 h 76"/>
              <a:gd name="T46" fmla="*/ 28 w 206"/>
              <a:gd name="T47" fmla="*/ 44 h 76"/>
              <a:gd name="T48" fmla="*/ 28 w 206"/>
              <a:gd name="T49" fmla="*/ 44 h 76"/>
              <a:gd name="T50" fmla="*/ 32 w 206"/>
              <a:gd name="T51" fmla="*/ 40 h 76"/>
              <a:gd name="T52" fmla="*/ 40 w 206"/>
              <a:gd name="T53" fmla="*/ 40 h 76"/>
              <a:gd name="T54" fmla="*/ 51 w 206"/>
              <a:gd name="T55" fmla="*/ 36 h 76"/>
              <a:gd name="T56" fmla="*/ 63 w 206"/>
              <a:gd name="T57" fmla="*/ 32 h 76"/>
              <a:gd name="T58" fmla="*/ 79 w 206"/>
              <a:gd name="T59" fmla="*/ 28 h 76"/>
              <a:gd name="T60" fmla="*/ 95 w 206"/>
              <a:gd name="T61" fmla="*/ 24 h 76"/>
              <a:gd name="T62" fmla="*/ 115 w 206"/>
              <a:gd name="T63" fmla="*/ 16 h 76"/>
              <a:gd name="T64" fmla="*/ 139 w 206"/>
              <a:gd name="T65" fmla="*/ 12 h 76"/>
              <a:gd name="T66" fmla="*/ 155 w 206"/>
              <a:gd name="T67" fmla="*/ 8 h 76"/>
              <a:gd name="T68" fmla="*/ 171 w 206"/>
              <a:gd name="T69" fmla="*/ 4 h 76"/>
              <a:gd name="T70" fmla="*/ 183 w 206"/>
              <a:gd name="T71" fmla="*/ 0 h 76"/>
              <a:gd name="T72" fmla="*/ 191 w 206"/>
              <a:gd name="T73" fmla="*/ 0 h 76"/>
              <a:gd name="T74" fmla="*/ 198 w 206"/>
              <a:gd name="T75" fmla="*/ 0 h 76"/>
              <a:gd name="T76" fmla="*/ 202 w 206"/>
              <a:gd name="T77" fmla="*/ 0 h 76"/>
              <a:gd name="T78" fmla="*/ 206 w 206"/>
              <a:gd name="T79" fmla="*/ 0 h 76"/>
              <a:gd name="T80" fmla="*/ 202 w 206"/>
              <a:gd name="T81" fmla="*/ 4 h 76"/>
              <a:gd name="T82" fmla="*/ 198 w 206"/>
              <a:gd name="T83" fmla="*/ 8 h 76"/>
              <a:gd name="T84" fmla="*/ 194 w 206"/>
              <a:gd name="T85" fmla="*/ 12 h 76"/>
              <a:gd name="T86" fmla="*/ 183 w 206"/>
              <a:gd name="T87" fmla="*/ 16 h 76"/>
              <a:gd name="T88" fmla="*/ 171 w 206"/>
              <a:gd name="T89" fmla="*/ 20 h 76"/>
              <a:gd name="T90" fmla="*/ 159 w 206"/>
              <a:gd name="T91" fmla="*/ 28 h 76"/>
              <a:gd name="T92" fmla="*/ 139 w 206"/>
              <a:gd name="T93" fmla="*/ 36 h 76"/>
              <a:gd name="T94" fmla="*/ 119 w 206"/>
              <a:gd name="T95" fmla="*/ 44 h 76"/>
              <a:gd name="T96" fmla="*/ 119 w 206"/>
              <a:gd name="T97" fmla="*/ 4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06" h="76">
                <a:moveTo>
                  <a:pt x="119" y="44"/>
                </a:moveTo>
                <a:lnTo>
                  <a:pt x="99" y="52"/>
                </a:lnTo>
                <a:lnTo>
                  <a:pt x="83" y="56"/>
                </a:lnTo>
                <a:lnTo>
                  <a:pt x="67" y="64"/>
                </a:lnTo>
                <a:lnTo>
                  <a:pt x="55" y="68"/>
                </a:lnTo>
                <a:lnTo>
                  <a:pt x="44" y="72"/>
                </a:lnTo>
                <a:lnTo>
                  <a:pt x="36" y="72"/>
                </a:lnTo>
                <a:lnTo>
                  <a:pt x="32" y="76"/>
                </a:lnTo>
                <a:lnTo>
                  <a:pt x="28" y="76"/>
                </a:lnTo>
                <a:lnTo>
                  <a:pt x="24" y="76"/>
                </a:lnTo>
                <a:lnTo>
                  <a:pt x="20" y="72"/>
                </a:lnTo>
                <a:lnTo>
                  <a:pt x="16" y="68"/>
                </a:lnTo>
                <a:lnTo>
                  <a:pt x="12" y="64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0" y="44"/>
                </a:lnTo>
                <a:lnTo>
                  <a:pt x="4" y="40"/>
                </a:lnTo>
                <a:lnTo>
                  <a:pt x="8" y="40"/>
                </a:lnTo>
                <a:lnTo>
                  <a:pt x="12" y="40"/>
                </a:lnTo>
                <a:lnTo>
                  <a:pt x="16" y="40"/>
                </a:lnTo>
                <a:lnTo>
                  <a:pt x="24" y="40"/>
                </a:lnTo>
                <a:lnTo>
                  <a:pt x="24" y="44"/>
                </a:lnTo>
                <a:lnTo>
                  <a:pt x="28" y="44"/>
                </a:lnTo>
                <a:lnTo>
                  <a:pt x="28" y="44"/>
                </a:lnTo>
                <a:lnTo>
                  <a:pt x="32" y="40"/>
                </a:lnTo>
                <a:lnTo>
                  <a:pt x="40" y="40"/>
                </a:lnTo>
                <a:lnTo>
                  <a:pt x="51" y="36"/>
                </a:lnTo>
                <a:lnTo>
                  <a:pt x="63" y="32"/>
                </a:lnTo>
                <a:lnTo>
                  <a:pt x="79" y="28"/>
                </a:lnTo>
                <a:lnTo>
                  <a:pt x="95" y="24"/>
                </a:lnTo>
                <a:lnTo>
                  <a:pt x="115" y="16"/>
                </a:lnTo>
                <a:lnTo>
                  <a:pt x="139" y="12"/>
                </a:lnTo>
                <a:lnTo>
                  <a:pt x="155" y="8"/>
                </a:lnTo>
                <a:lnTo>
                  <a:pt x="171" y="4"/>
                </a:lnTo>
                <a:lnTo>
                  <a:pt x="183" y="0"/>
                </a:lnTo>
                <a:lnTo>
                  <a:pt x="191" y="0"/>
                </a:lnTo>
                <a:lnTo>
                  <a:pt x="198" y="0"/>
                </a:lnTo>
                <a:lnTo>
                  <a:pt x="202" y="0"/>
                </a:lnTo>
                <a:lnTo>
                  <a:pt x="206" y="0"/>
                </a:lnTo>
                <a:lnTo>
                  <a:pt x="202" y="4"/>
                </a:lnTo>
                <a:lnTo>
                  <a:pt x="198" y="8"/>
                </a:lnTo>
                <a:lnTo>
                  <a:pt x="194" y="12"/>
                </a:lnTo>
                <a:lnTo>
                  <a:pt x="183" y="16"/>
                </a:lnTo>
                <a:lnTo>
                  <a:pt x="171" y="20"/>
                </a:lnTo>
                <a:lnTo>
                  <a:pt x="159" y="28"/>
                </a:lnTo>
                <a:lnTo>
                  <a:pt x="139" y="36"/>
                </a:lnTo>
                <a:lnTo>
                  <a:pt x="119" y="44"/>
                </a:lnTo>
                <a:lnTo>
                  <a:pt x="119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48">
            <a:extLst>
              <a:ext uri="{FF2B5EF4-FFF2-40B4-BE49-F238E27FC236}">
                <a16:creationId xmlns:a16="http://schemas.microsoft.com/office/drawing/2014/main" xmlns="" id="{A9B96CB2-2B0E-4920-BED9-0808421DB9CB}"/>
              </a:ext>
            </a:extLst>
          </p:cNvPr>
          <p:cNvSpPr>
            <a:spLocks/>
          </p:cNvSpPr>
          <p:nvPr/>
        </p:nvSpPr>
        <p:spPr bwMode="auto">
          <a:xfrm>
            <a:off x="10056362" y="1069273"/>
            <a:ext cx="310066" cy="1263863"/>
          </a:xfrm>
          <a:custGeom>
            <a:avLst/>
            <a:gdLst>
              <a:gd name="T0" fmla="*/ 4 w 40"/>
              <a:gd name="T1" fmla="*/ 16 h 155"/>
              <a:gd name="T2" fmla="*/ 0 w 40"/>
              <a:gd name="T3" fmla="*/ 16 h 155"/>
              <a:gd name="T4" fmla="*/ 0 w 40"/>
              <a:gd name="T5" fmla="*/ 12 h 155"/>
              <a:gd name="T6" fmla="*/ 0 w 40"/>
              <a:gd name="T7" fmla="*/ 8 h 155"/>
              <a:gd name="T8" fmla="*/ 4 w 40"/>
              <a:gd name="T9" fmla="*/ 4 h 155"/>
              <a:gd name="T10" fmla="*/ 4 w 40"/>
              <a:gd name="T11" fmla="*/ 4 h 155"/>
              <a:gd name="T12" fmla="*/ 8 w 40"/>
              <a:gd name="T13" fmla="*/ 0 h 155"/>
              <a:gd name="T14" fmla="*/ 16 w 40"/>
              <a:gd name="T15" fmla="*/ 4 h 155"/>
              <a:gd name="T16" fmla="*/ 24 w 40"/>
              <a:gd name="T17" fmla="*/ 4 h 155"/>
              <a:gd name="T18" fmla="*/ 28 w 40"/>
              <a:gd name="T19" fmla="*/ 8 h 155"/>
              <a:gd name="T20" fmla="*/ 32 w 40"/>
              <a:gd name="T21" fmla="*/ 12 h 155"/>
              <a:gd name="T22" fmla="*/ 36 w 40"/>
              <a:gd name="T23" fmla="*/ 16 h 155"/>
              <a:gd name="T24" fmla="*/ 40 w 40"/>
              <a:gd name="T25" fmla="*/ 16 h 155"/>
              <a:gd name="T26" fmla="*/ 40 w 40"/>
              <a:gd name="T27" fmla="*/ 24 h 155"/>
              <a:gd name="T28" fmla="*/ 40 w 40"/>
              <a:gd name="T29" fmla="*/ 32 h 155"/>
              <a:gd name="T30" fmla="*/ 40 w 40"/>
              <a:gd name="T31" fmla="*/ 36 h 155"/>
              <a:gd name="T32" fmla="*/ 40 w 40"/>
              <a:gd name="T33" fmla="*/ 40 h 155"/>
              <a:gd name="T34" fmla="*/ 36 w 40"/>
              <a:gd name="T35" fmla="*/ 44 h 155"/>
              <a:gd name="T36" fmla="*/ 36 w 40"/>
              <a:gd name="T37" fmla="*/ 52 h 155"/>
              <a:gd name="T38" fmla="*/ 36 w 40"/>
              <a:gd name="T39" fmla="*/ 64 h 155"/>
              <a:gd name="T40" fmla="*/ 40 w 40"/>
              <a:gd name="T41" fmla="*/ 72 h 155"/>
              <a:gd name="T42" fmla="*/ 40 w 40"/>
              <a:gd name="T43" fmla="*/ 84 h 155"/>
              <a:gd name="T44" fmla="*/ 40 w 40"/>
              <a:gd name="T45" fmla="*/ 100 h 155"/>
              <a:gd name="T46" fmla="*/ 40 w 40"/>
              <a:gd name="T47" fmla="*/ 111 h 155"/>
              <a:gd name="T48" fmla="*/ 40 w 40"/>
              <a:gd name="T49" fmla="*/ 123 h 155"/>
              <a:gd name="T50" fmla="*/ 40 w 40"/>
              <a:gd name="T51" fmla="*/ 135 h 155"/>
              <a:gd name="T52" fmla="*/ 40 w 40"/>
              <a:gd name="T53" fmla="*/ 143 h 155"/>
              <a:gd name="T54" fmla="*/ 36 w 40"/>
              <a:gd name="T55" fmla="*/ 147 h 155"/>
              <a:gd name="T56" fmla="*/ 36 w 40"/>
              <a:gd name="T57" fmla="*/ 151 h 155"/>
              <a:gd name="T58" fmla="*/ 36 w 40"/>
              <a:gd name="T59" fmla="*/ 155 h 155"/>
              <a:gd name="T60" fmla="*/ 32 w 40"/>
              <a:gd name="T61" fmla="*/ 155 h 155"/>
              <a:gd name="T62" fmla="*/ 28 w 40"/>
              <a:gd name="T63" fmla="*/ 155 h 155"/>
              <a:gd name="T64" fmla="*/ 24 w 40"/>
              <a:gd name="T65" fmla="*/ 151 h 155"/>
              <a:gd name="T66" fmla="*/ 20 w 40"/>
              <a:gd name="T67" fmla="*/ 147 h 155"/>
              <a:gd name="T68" fmla="*/ 16 w 40"/>
              <a:gd name="T69" fmla="*/ 143 h 155"/>
              <a:gd name="T70" fmla="*/ 12 w 40"/>
              <a:gd name="T71" fmla="*/ 135 h 155"/>
              <a:gd name="T72" fmla="*/ 8 w 40"/>
              <a:gd name="T73" fmla="*/ 131 h 155"/>
              <a:gd name="T74" fmla="*/ 8 w 40"/>
              <a:gd name="T75" fmla="*/ 123 h 155"/>
              <a:gd name="T76" fmla="*/ 8 w 40"/>
              <a:gd name="T77" fmla="*/ 119 h 155"/>
              <a:gd name="T78" fmla="*/ 12 w 40"/>
              <a:gd name="T79" fmla="*/ 115 h 155"/>
              <a:gd name="T80" fmla="*/ 12 w 40"/>
              <a:gd name="T81" fmla="*/ 108 h 155"/>
              <a:gd name="T82" fmla="*/ 12 w 40"/>
              <a:gd name="T83" fmla="*/ 104 h 155"/>
              <a:gd name="T84" fmla="*/ 12 w 40"/>
              <a:gd name="T85" fmla="*/ 100 h 155"/>
              <a:gd name="T86" fmla="*/ 12 w 40"/>
              <a:gd name="T87" fmla="*/ 96 h 155"/>
              <a:gd name="T88" fmla="*/ 12 w 40"/>
              <a:gd name="T89" fmla="*/ 92 h 155"/>
              <a:gd name="T90" fmla="*/ 12 w 40"/>
              <a:gd name="T91" fmla="*/ 80 h 155"/>
              <a:gd name="T92" fmla="*/ 12 w 40"/>
              <a:gd name="T93" fmla="*/ 60 h 155"/>
              <a:gd name="T94" fmla="*/ 8 w 40"/>
              <a:gd name="T95" fmla="*/ 44 h 155"/>
              <a:gd name="T96" fmla="*/ 8 w 40"/>
              <a:gd name="T97" fmla="*/ 32 h 155"/>
              <a:gd name="T98" fmla="*/ 4 w 40"/>
              <a:gd name="T99" fmla="*/ 24 h 155"/>
              <a:gd name="T100" fmla="*/ 4 w 40"/>
              <a:gd name="T101" fmla="*/ 16 h 155"/>
              <a:gd name="T102" fmla="*/ 4 w 40"/>
              <a:gd name="T103" fmla="*/ 16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0" h="155">
                <a:moveTo>
                  <a:pt x="4" y="16"/>
                </a:move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6" y="4"/>
                </a:lnTo>
                <a:lnTo>
                  <a:pt x="24" y="4"/>
                </a:lnTo>
                <a:lnTo>
                  <a:pt x="28" y="8"/>
                </a:lnTo>
                <a:lnTo>
                  <a:pt x="32" y="12"/>
                </a:lnTo>
                <a:lnTo>
                  <a:pt x="36" y="16"/>
                </a:lnTo>
                <a:lnTo>
                  <a:pt x="40" y="16"/>
                </a:lnTo>
                <a:lnTo>
                  <a:pt x="40" y="24"/>
                </a:lnTo>
                <a:lnTo>
                  <a:pt x="40" y="32"/>
                </a:lnTo>
                <a:lnTo>
                  <a:pt x="40" y="36"/>
                </a:lnTo>
                <a:lnTo>
                  <a:pt x="40" y="40"/>
                </a:lnTo>
                <a:lnTo>
                  <a:pt x="36" y="44"/>
                </a:lnTo>
                <a:lnTo>
                  <a:pt x="36" y="52"/>
                </a:lnTo>
                <a:lnTo>
                  <a:pt x="36" y="64"/>
                </a:lnTo>
                <a:lnTo>
                  <a:pt x="40" y="72"/>
                </a:lnTo>
                <a:lnTo>
                  <a:pt x="40" y="84"/>
                </a:lnTo>
                <a:lnTo>
                  <a:pt x="40" y="100"/>
                </a:lnTo>
                <a:lnTo>
                  <a:pt x="40" y="111"/>
                </a:lnTo>
                <a:lnTo>
                  <a:pt x="40" y="123"/>
                </a:lnTo>
                <a:lnTo>
                  <a:pt x="40" y="135"/>
                </a:lnTo>
                <a:lnTo>
                  <a:pt x="40" y="143"/>
                </a:lnTo>
                <a:lnTo>
                  <a:pt x="36" y="147"/>
                </a:lnTo>
                <a:lnTo>
                  <a:pt x="36" y="151"/>
                </a:lnTo>
                <a:lnTo>
                  <a:pt x="36" y="155"/>
                </a:lnTo>
                <a:lnTo>
                  <a:pt x="32" y="155"/>
                </a:lnTo>
                <a:lnTo>
                  <a:pt x="28" y="155"/>
                </a:lnTo>
                <a:lnTo>
                  <a:pt x="24" y="151"/>
                </a:lnTo>
                <a:lnTo>
                  <a:pt x="20" y="147"/>
                </a:lnTo>
                <a:lnTo>
                  <a:pt x="16" y="143"/>
                </a:lnTo>
                <a:lnTo>
                  <a:pt x="12" y="135"/>
                </a:lnTo>
                <a:lnTo>
                  <a:pt x="8" y="131"/>
                </a:lnTo>
                <a:lnTo>
                  <a:pt x="8" y="123"/>
                </a:lnTo>
                <a:lnTo>
                  <a:pt x="8" y="119"/>
                </a:lnTo>
                <a:lnTo>
                  <a:pt x="12" y="115"/>
                </a:lnTo>
                <a:lnTo>
                  <a:pt x="12" y="108"/>
                </a:lnTo>
                <a:lnTo>
                  <a:pt x="12" y="104"/>
                </a:lnTo>
                <a:lnTo>
                  <a:pt x="12" y="100"/>
                </a:lnTo>
                <a:lnTo>
                  <a:pt x="12" y="96"/>
                </a:lnTo>
                <a:lnTo>
                  <a:pt x="12" y="92"/>
                </a:lnTo>
                <a:lnTo>
                  <a:pt x="12" y="80"/>
                </a:lnTo>
                <a:lnTo>
                  <a:pt x="12" y="60"/>
                </a:lnTo>
                <a:lnTo>
                  <a:pt x="8" y="44"/>
                </a:lnTo>
                <a:lnTo>
                  <a:pt x="8" y="32"/>
                </a:lnTo>
                <a:lnTo>
                  <a:pt x="4" y="24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51">
            <a:extLst>
              <a:ext uri="{FF2B5EF4-FFF2-40B4-BE49-F238E27FC236}">
                <a16:creationId xmlns:a16="http://schemas.microsoft.com/office/drawing/2014/main" xmlns="" id="{4DA0DB90-D335-4892-B0C9-4DD3B8A5D373}"/>
              </a:ext>
            </a:extLst>
          </p:cNvPr>
          <p:cNvSpPr>
            <a:spLocks/>
          </p:cNvSpPr>
          <p:nvPr/>
        </p:nvSpPr>
        <p:spPr bwMode="auto">
          <a:xfrm>
            <a:off x="8366504" y="1428046"/>
            <a:ext cx="1015468" cy="1524789"/>
          </a:xfrm>
          <a:custGeom>
            <a:avLst/>
            <a:gdLst>
              <a:gd name="T0" fmla="*/ 28 w 131"/>
              <a:gd name="T1" fmla="*/ 179 h 187"/>
              <a:gd name="T2" fmla="*/ 16 w 131"/>
              <a:gd name="T3" fmla="*/ 183 h 187"/>
              <a:gd name="T4" fmla="*/ 8 w 131"/>
              <a:gd name="T5" fmla="*/ 187 h 187"/>
              <a:gd name="T6" fmla="*/ 0 w 131"/>
              <a:gd name="T7" fmla="*/ 187 h 187"/>
              <a:gd name="T8" fmla="*/ 0 w 131"/>
              <a:gd name="T9" fmla="*/ 187 h 187"/>
              <a:gd name="T10" fmla="*/ 0 w 131"/>
              <a:gd name="T11" fmla="*/ 183 h 187"/>
              <a:gd name="T12" fmla="*/ 0 w 131"/>
              <a:gd name="T13" fmla="*/ 183 h 187"/>
              <a:gd name="T14" fmla="*/ 4 w 131"/>
              <a:gd name="T15" fmla="*/ 179 h 187"/>
              <a:gd name="T16" fmla="*/ 8 w 131"/>
              <a:gd name="T17" fmla="*/ 175 h 187"/>
              <a:gd name="T18" fmla="*/ 12 w 131"/>
              <a:gd name="T19" fmla="*/ 171 h 187"/>
              <a:gd name="T20" fmla="*/ 16 w 131"/>
              <a:gd name="T21" fmla="*/ 163 h 187"/>
              <a:gd name="T22" fmla="*/ 24 w 131"/>
              <a:gd name="T23" fmla="*/ 155 h 187"/>
              <a:gd name="T24" fmla="*/ 32 w 131"/>
              <a:gd name="T25" fmla="*/ 147 h 187"/>
              <a:gd name="T26" fmla="*/ 51 w 131"/>
              <a:gd name="T27" fmla="*/ 131 h 187"/>
              <a:gd name="T28" fmla="*/ 63 w 131"/>
              <a:gd name="T29" fmla="*/ 111 h 187"/>
              <a:gd name="T30" fmla="*/ 75 w 131"/>
              <a:gd name="T31" fmla="*/ 95 h 187"/>
              <a:gd name="T32" fmla="*/ 83 w 131"/>
              <a:gd name="T33" fmla="*/ 75 h 187"/>
              <a:gd name="T34" fmla="*/ 87 w 131"/>
              <a:gd name="T35" fmla="*/ 60 h 187"/>
              <a:gd name="T36" fmla="*/ 91 w 131"/>
              <a:gd name="T37" fmla="*/ 40 h 187"/>
              <a:gd name="T38" fmla="*/ 95 w 131"/>
              <a:gd name="T39" fmla="*/ 20 h 187"/>
              <a:gd name="T40" fmla="*/ 95 w 131"/>
              <a:gd name="T41" fmla="*/ 0 h 187"/>
              <a:gd name="T42" fmla="*/ 107 w 131"/>
              <a:gd name="T43" fmla="*/ 4 h 187"/>
              <a:gd name="T44" fmla="*/ 115 w 131"/>
              <a:gd name="T45" fmla="*/ 8 h 187"/>
              <a:gd name="T46" fmla="*/ 123 w 131"/>
              <a:gd name="T47" fmla="*/ 12 h 187"/>
              <a:gd name="T48" fmla="*/ 127 w 131"/>
              <a:gd name="T49" fmla="*/ 16 h 187"/>
              <a:gd name="T50" fmla="*/ 131 w 131"/>
              <a:gd name="T51" fmla="*/ 20 h 187"/>
              <a:gd name="T52" fmla="*/ 131 w 131"/>
              <a:gd name="T53" fmla="*/ 28 h 187"/>
              <a:gd name="T54" fmla="*/ 131 w 131"/>
              <a:gd name="T55" fmla="*/ 36 h 187"/>
              <a:gd name="T56" fmla="*/ 127 w 131"/>
              <a:gd name="T57" fmla="*/ 44 h 187"/>
              <a:gd name="T58" fmla="*/ 127 w 131"/>
              <a:gd name="T59" fmla="*/ 52 h 187"/>
              <a:gd name="T60" fmla="*/ 123 w 131"/>
              <a:gd name="T61" fmla="*/ 60 h 187"/>
              <a:gd name="T62" fmla="*/ 119 w 131"/>
              <a:gd name="T63" fmla="*/ 71 h 187"/>
              <a:gd name="T64" fmla="*/ 111 w 131"/>
              <a:gd name="T65" fmla="*/ 87 h 187"/>
              <a:gd name="T66" fmla="*/ 103 w 131"/>
              <a:gd name="T67" fmla="*/ 103 h 187"/>
              <a:gd name="T68" fmla="*/ 95 w 131"/>
              <a:gd name="T69" fmla="*/ 115 h 187"/>
              <a:gd name="T70" fmla="*/ 87 w 131"/>
              <a:gd name="T71" fmla="*/ 127 h 187"/>
              <a:gd name="T72" fmla="*/ 75 w 131"/>
              <a:gd name="T73" fmla="*/ 139 h 187"/>
              <a:gd name="T74" fmla="*/ 63 w 131"/>
              <a:gd name="T75" fmla="*/ 151 h 187"/>
              <a:gd name="T76" fmla="*/ 51 w 131"/>
              <a:gd name="T77" fmla="*/ 163 h 187"/>
              <a:gd name="T78" fmla="*/ 40 w 131"/>
              <a:gd name="T79" fmla="*/ 171 h 187"/>
              <a:gd name="T80" fmla="*/ 28 w 131"/>
              <a:gd name="T81" fmla="*/ 179 h 187"/>
              <a:gd name="T82" fmla="*/ 28 w 131"/>
              <a:gd name="T83" fmla="*/ 179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1" h="187">
                <a:moveTo>
                  <a:pt x="28" y="179"/>
                </a:moveTo>
                <a:lnTo>
                  <a:pt x="16" y="183"/>
                </a:lnTo>
                <a:lnTo>
                  <a:pt x="8" y="187"/>
                </a:lnTo>
                <a:lnTo>
                  <a:pt x="0" y="187"/>
                </a:lnTo>
                <a:lnTo>
                  <a:pt x="0" y="187"/>
                </a:lnTo>
                <a:lnTo>
                  <a:pt x="0" y="183"/>
                </a:lnTo>
                <a:lnTo>
                  <a:pt x="0" y="183"/>
                </a:lnTo>
                <a:lnTo>
                  <a:pt x="4" y="179"/>
                </a:lnTo>
                <a:lnTo>
                  <a:pt x="8" y="175"/>
                </a:lnTo>
                <a:lnTo>
                  <a:pt x="12" y="171"/>
                </a:lnTo>
                <a:lnTo>
                  <a:pt x="16" y="163"/>
                </a:lnTo>
                <a:lnTo>
                  <a:pt x="24" y="155"/>
                </a:lnTo>
                <a:lnTo>
                  <a:pt x="32" y="147"/>
                </a:lnTo>
                <a:lnTo>
                  <a:pt x="51" y="131"/>
                </a:lnTo>
                <a:lnTo>
                  <a:pt x="63" y="111"/>
                </a:lnTo>
                <a:lnTo>
                  <a:pt x="75" y="95"/>
                </a:lnTo>
                <a:lnTo>
                  <a:pt x="83" y="75"/>
                </a:lnTo>
                <a:lnTo>
                  <a:pt x="87" y="60"/>
                </a:lnTo>
                <a:lnTo>
                  <a:pt x="91" y="40"/>
                </a:lnTo>
                <a:lnTo>
                  <a:pt x="95" y="20"/>
                </a:lnTo>
                <a:lnTo>
                  <a:pt x="95" y="0"/>
                </a:lnTo>
                <a:lnTo>
                  <a:pt x="107" y="4"/>
                </a:lnTo>
                <a:lnTo>
                  <a:pt x="115" y="8"/>
                </a:lnTo>
                <a:lnTo>
                  <a:pt x="123" y="12"/>
                </a:lnTo>
                <a:lnTo>
                  <a:pt x="127" y="16"/>
                </a:lnTo>
                <a:lnTo>
                  <a:pt x="131" y="20"/>
                </a:lnTo>
                <a:lnTo>
                  <a:pt x="131" y="28"/>
                </a:lnTo>
                <a:lnTo>
                  <a:pt x="131" y="36"/>
                </a:lnTo>
                <a:lnTo>
                  <a:pt x="127" y="44"/>
                </a:lnTo>
                <a:lnTo>
                  <a:pt x="127" y="52"/>
                </a:lnTo>
                <a:lnTo>
                  <a:pt x="123" y="60"/>
                </a:lnTo>
                <a:lnTo>
                  <a:pt x="119" y="71"/>
                </a:lnTo>
                <a:lnTo>
                  <a:pt x="111" y="87"/>
                </a:lnTo>
                <a:lnTo>
                  <a:pt x="103" y="103"/>
                </a:lnTo>
                <a:lnTo>
                  <a:pt x="95" y="115"/>
                </a:lnTo>
                <a:lnTo>
                  <a:pt x="87" y="127"/>
                </a:lnTo>
                <a:lnTo>
                  <a:pt x="75" y="139"/>
                </a:lnTo>
                <a:lnTo>
                  <a:pt x="63" y="151"/>
                </a:lnTo>
                <a:lnTo>
                  <a:pt x="51" y="163"/>
                </a:lnTo>
                <a:lnTo>
                  <a:pt x="40" y="171"/>
                </a:lnTo>
                <a:lnTo>
                  <a:pt x="28" y="179"/>
                </a:lnTo>
                <a:lnTo>
                  <a:pt x="28" y="17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52">
            <a:extLst>
              <a:ext uri="{FF2B5EF4-FFF2-40B4-BE49-F238E27FC236}">
                <a16:creationId xmlns:a16="http://schemas.microsoft.com/office/drawing/2014/main" xmlns="" id="{5BF5146D-93A2-43AC-BD0C-F4EADE657E65}"/>
              </a:ext>
            </a:extLst>
          </p:cNvPr>
          <p:cNvSpPr>
            <a:spLocks/>
          </p:cNvSpPr>
          <p:nvPr/>
        </p:nvSpPr>
        <p:spPr bwMode="auto">
          <a:xfrm>
            <a:off x="8730828" y="971427"/>
            <a:ext cx="372079" cy="652315"/>
          </a:xfrm>
          <a:custGeom>
            <a:avLst/>
            <a:gdLst>
              <a:gd name="T0" fmla="*/ 0 w 48"/>
              <a:gd name="T1" fmla="*/ 4 h 80"/>
              <a:gd name="T2" fmla="*/ 4 w 48"/>
              <a:gd name="T3" fmla="*/ 0 h 80"/>
              <a:gd name="T4" fmla="*/ 12 w 48"/>
              <a:gd name="T5" fmla="*/ 0 h 80"/>
              <a:gd name="T6" fmla="*/ 24 w 48"/>
              <a:gd name="T7" fmla="*/ 0 h 80"/>
              <a:gd name="T8" fmla="*/ 40 w 48"/>
              <a:gd name="T9" fmla="*/ 0 h 80"/>
              <a:gd name="T10" fmla="*/ 44 w 48"/>
              <a:gd name="T11" fmla="*/ 16 h 80"/>
              <a:gd name="T12" fmla="*/ 44 w 48"/>
              <a:gd name="T13" fmla="*/ 28 h 80"/>
              <a:gd name="T14" fmla="*/ 44 w 48"/>
              <a:gd name="T15" fmla="*/ 40 h 80"/>
              <a:gd name="T16" fmla="*/ 44 w 48"/>
              <a:gd name="T17" fmla="*/ 48 h 80"/>
              <a:gd name="T18" fmla="*/ 44 w 48"/>
              <a:gd name="T19" fmla="*/ 56 h 80"/>
              <a:gd name="T20" fmla="*/ 48 w 48"/>
              <a:gd name="T21" fmla="*/ 64 h 80"/>
              <a:gd name="T22" fmla="*/ 48 w 48"/>
              <a:gd name="T23" fmla="*/ 68 h 80"/>
              <a:gd name="T24" fmla="*/ 48 w 48"/>
              <a:gd name="T25" fmla="*/ 72 h 80"/>
              <a:gd name="T26" fmla="*/ 44 w 48"/>
              <a:gd name="T27" fmla="*/ 76 h 80"/>
              <a:gd name="T28" fmla="*/ 44 w 48"/>
              <a:gd name="T29" fmla="*/ 80 h 80"/>
              <a:gd name="T30" fmla="*/ 40 w 48"/>
              <a:gd name="T31" fmla="*/ 80 h 80"/>
              <a:gd name="T32" fmla="*/ 36 w 48"/>
              <a:gd name="T33" fmla="*/ 80 h 80"/>
              <a:gd name="T34" fmla="*/ 32 w 48"/>
              <a:gd name="T35" fmla="*/ 80 h 80"/>
              <a:gd name="T36" fmla="*/ 28 w 48"/>
              <a:gd name="T37" fmla="*/ 76 h 80"/>
              <a:gd name="T38" fmla="*/ 24 w 48"/>
              <a:gd name="T39" fmla="*/ 72 h 80"/>
              <a:gd name="T40" fmla="*/ 20 w 48"/>
              <a:gd name="T41" fmla="*/ 64 h 80"/>
              <a:gd name="T42" fmla="*/ 16 w 48"/>
              <a:gd name="T43" fmla="*/ 56 h 80"/>
              <a:gd name="T44" fmla="*/ 16 w 48"/>
              <a:gd name="T45" fmla="*/ 48 h 80"/>
              <a:gd name="T46" fmla="*/ 16 w 48"/>
              <a:gd name="T47" fmla="*/ 32 h 80"/>
              <a:gd name="T48" fmla="*/ 12 w 48"/>
              <a:gd name="T49" fmla="*/ 24 h 80"/>
              <a:gd name="T50" fmla="*/ 8 w 48"/>
              <a:gd name="T51" fmla="*/ 20 h 80"/>
              <a:gd name="T52" fmla="*/ 4 w 48"/>
              <a:gd name="T53" fmla="*/ 16 h 80"/>
              <a:gd name="T54" fmla="*/ 4 w 48"/>
              <a:gd name="T55" fmla="*/ 12 h 80"/>
              <a:gd name="T56" fmla="*/ 0 w 48"/>
              <a:gd name="T57" fmla="*/ 12 h 80"/>
              <a:gd name="T58" fmla="*/ 0 w 48"/>
              <a:gd name="T59" fmla="*/ 8 h 80"/>
              <a:gd name="T60" fmla="*/ 0 w 48"/>
              <a:gd name="T61" fmla="*/ 4 h 80"/>
              <a:gd name="T62" fmla="*/ 0 w 48"/>
              <a:gd name="T63" fmla="*/ 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" h="80">
                <a:moveTo>
                  <a:pt x="0" y="4"/>
                </a:moveTo>
                <a:lnTo>
                  <a:pt x="4" y="0"/>
                </a:lnTo>
                <a:lnTo>
                  <a:pt x="12" y="0"/>
                </a:lnTo>
                <a:lnTo>
                  <a:pt x="24" y="0"/>
                </a:lnTo>
                <a:lnTo>
                  <a:pt x="40" y="0"/>
                </a:lnTo>
                <a:lnTo>
                  <a:pt x="44" y="16"/>
                </a:lnTo>
                <a:lnTo>
                  <a:pt x="44" y="28"/>
                </a:lnTo>
                <a:lnTo>
                  <a:pt x="44" y="40"/>
                </a:lnTo>
                <a:lnTo>
                  <a:pt x="44" y="48"/>
                </a:lnTo>
                <a:lnTo>
                  <a:pt x="44" y="56"/>
                </a:lnTo>
                <a:lnTo>
                  <a:pt x="48" y="64"/>
                </a:lnTo>
                <a:lnTo>
                  <a:pt x="48" y="68"/>
                </a:lnTo>
                <a:lnTo>
                  <a:pt x="48" y="72"/>
                </a:lnTo>
                <a:lnTo>
                  <a:pt x="44" y="76"/>
                </a:lnTo>
                <a:lnTo>
                  <a:pt x="44" y="80"/>
                </a:lnTo>
                <a:lnTo>
                  <a:pt x="40" y="80"/>
                </a:lnTo>
                <a:lnTo>
                  <a:pt x="36" y="80"/>
                </a:lnTo>
                <a:lnTo>
                  <a:pt x="32" y="80"/>
                </a:lnTo>
                <a:lnTo>
                  <a:pt x="28" y="76"/>
                </a:lnTo>
                <a:lnTo>
                  <a:pt x="24" y="72"/>
                </a:lnTo>
                <a:lnTo>
                  <a:pt x="20" y="64"/>
                </a:lnTo>
                <a:lnTo>
                  <a:pt x="16" y="56"/>
                </a:lnTo>
                <a:lnTo>
                  <a:pt x="16" y="48"/>
                </a:lnTo>
                <a:lnTo>
                  <a:pt x="16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54">
            <a:extLst>
              <a:ext uri="{FF2B5EF4-FFF2-40B4-BE49-F238E27FC236}">
                <a16:creationId xmlns:a16="http://schemas.microsoft.com/office/drawing/2014/main" xmlns="" id="{BD1B0047-CA74-47F6-ABFF-4A27FF099010}"/>
              </a:ext>
            </a:extLst>
          </p:cNvPr>
          <p:cNvSpPr>
            <a:spLocks/>
          </p:cNvSpPr>
          <p:nvPr/>
        </p:nvSpPr>
        <p:spPr bwMode="auto">
          <a:xfrm>
            <a:off x="9040895" y="1362816"/>
            <a:ext cx="651138" cy="163079"/>
          </a:xfrm>
          <a:custGeom>
            <a:avLst/>
            <a:gdLst>
              <a:gd name="T0" fmla="*/ 80 w 84"/>
              <a:gd name="T1" fmla="*/ 4 h 20"/>
              <a:gd name="T2" fmla="*/ 84 w 84"/>
              <a:gd name="T3" fmla="*/ 4 h 20"/>
              <a:gd name="T4" fmla="*/ 84 w 84"/>
              <a:gd name="T5" fmla="*/ 4 h 20"/>
              <a:gd name="T6" fmla="*/ 84 w 84"/>
              <a:gd name="T7" fmla="*/ 4 h 20"/>
              <a:gd name="T8" fmla="*/ 80 w 84"/>
              <a:gd name="T9" fmla="*/ 4 h 20"/>
              <a:gd name="T10" fmla="*/ 76 w 84"/>
              <a:gd name="T11" fmla="*/ 4 h 20"/>
              <a:gd name="T12" fmla="*/ 76 w 84"/>
              <a:gd name="T13" fmla="*/ 8 h 20"/>
              <a:gd name="T14" fmla="*/ 68 w 84"/>
              <a:gd name="T15" fmla="*/ 8 h 20"/>
              <a:gd name="T16" fmla="*/ 64 w 84"/>
              <a:gd name="T17" fmla="*/ 8 h 20"/>
              <a:gd name="T18" fmla="*/ 56 w 84"/>
              <a:gd name="T19" fmla="*/ 12 h 20"/>
              <a:gd name="T20" fmla="*/ 44 w 84"/>
              <a:gd name="T21" fmla="*/ 12 h 20"/>
              <a:gd name="T22" fmla="*/ 32 w 84"/>
              <a:gd name="T23" fmla="*/ 16 h 20"/>
              <a:gd name="T24" fmla="*/ 16 w 84"/>
              <a:gd name="T25" fmla="*/ 16 h 20"/>
              <a:gd name="T26" fmla="*/ 0 w 84"/>
              <a:gd name="T27" fmla="*/ 20 h 20"/>
              <a:gd name="T28" fmla="*/ 0 w 84"/>
              <a:gd name="T29" fmla="*/ 16 h 20"/>
              <a:gd name="T30" fmla="*/ 24 w 84"/>
              <a:gd name="T31" fmla="*/ 12 h 20"/>
              <a:gd name="T32" fmla="*/ 44 w 84"/>
              <a:gd name="T33" fmla="*/ 8 h 20"/>
              <a:gd name="T34" fmla="*/ 52 w 84"/>
              <a:gd name="T35" fmla="*/ 4 h 20"/>
              <a:gd name="T36" fmla="*/ 60 w 84"/>
              <a:gd name="T37" fmla="*/ 4 h 20"/>
              <a:gd name="T38" fmla="*/ 64 w 84"/>
              <a:gd name="T39" fmla="*/ 0 h 20"/>
              <a:gd name="T40" fmla="*/ 72 w 84"/>
              <a:gd name="T41" fmla="*/ 0 h 20"/>
              <a:gd name="T42" fmla="*/ 76 w 84"/>
              <a:gd name="T43" fmla="*/ 0 h 20"/>
              <a:gd name="T44" fmla="*/ 80 w 84"/>
              <a:gd name="T45" fmla="*/ 4 h 20"/>
              <a:gd name="T46" fmla="*/ 80 w 84"/>
              <a:gd name="T47" fmla="*/ 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84" h="20">
                <a:moveTo>
                  <a:pt x="80" y="4"/>
                </a:moveTo>
                <a:lnTo>
                  <a:pt x="84" y="4"/>
                </a:lnTo>
                <a:lnTo>
                  <a:pt x="84" y="4"/>
                </a:lnTo>
                <a:lnTo>
                  <a:pt x="84" y="4"/>
                </a:lnTo>
                <a:lnTo>
                  <a:pt x="80" y="4"/>
                </a:lnTo>
                <a:lnTo>
                  <a:pt x="76" y="4"/>
                </a:lnTo>
                <a:lnTo>
                  <a:pt x="76" y="8"/>
                </a:lnTo>
                <a:lnTo>
                  <a:pt x="68" y="8"/>
                </a:lnTo>
                <a:lnTo>
                  <a:pt x="64" y="8"/>
                </a:lnTo>
                <a:lnTo>
                  <a:pt x="56" y="12"/>
                </a:lnTo>
                <a:lnTo>
                  <a:pt x="44" y="12"/>
                </a:lnTo>
                <a:lnTo>
                  <a:pt x="32" y="16"/>
                </a:lnTo>
                <a:lnTo>
                  <a:pt x="16" y="16"/>
                </a:lnTo>
                <a:lnTo>
                  <a:pt x="0" y="20"/>
                </a:lnTo>
                <a:lnTo>
                  <a:pt x="0" y="16"/>
                </a:lnTo>
                <a:lnTo>
                  <a:pt x="24" y="12"/>
                </a:lnTo>
                <a:lnTo>
                  <a:pt x="44" y="8"/>
                </a:lnTo>
                <a:lnTo>
                  <a:pt x="52" y="4"/>
                </a:lnTo>
                <a:lnTo>
                  <a:pt x="60" y="4"/>
                </a:lnTo>
                <a:lnTo>
                  <a:pt x="64" y="0"/>
                </a:lnTo>
                <a:lnTo>
                  <a:pt x="72" y="0"/>
                </a:lnTo>
                <a:lnTo>
                  <a:pt x="76" y="0"/>
                </a:lnTo>
                <a:lnTo>
                  <a:pt x="80" y="4"/>
                </a:lnTo>
                <a:lnTo>
                  <a:pt x="8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77">
            <a:extLst>
              <a:ext uri="{FF2B5EF4-FFF2-40B4-BE49-F238E27FC236}">
                <a16:creationId xmlns:a16="http://schemas.microsoft.com/office/drawing/2014/main" xmlns="" id="{3906576C-601C-4795-A9F6-878C9B17005A}"/>
              </a:ext>
            </a:extLst>
          </p:cNvPr>
          <p:cNvSpPr>
            <a:spLocks/>
          </p:cNvSpPr>
          <p:nvPr/>
        </p:nvSpPr>
        <p:spPr bwMode="auto">
          <a:xfrm>
            <a:off x="1157482" y="3950561"/>
            <a:ext cx="973247" cy="1467154"/>
          </a:xfrm>
          <a:custGeom>
            <a:avLst/>
            <a:gdLst>
              <a:gd name="T0" fmla="*/ 107 w 151"/>
              <a:gd name="T1" fmla="*/ 12 h 175"/>
              <a:gd name="T2" fmla="*/ 107 w 151"/>
              <a:gd name="T3" fmla="*/ 8 h 175"/>
              <a:gd name="T4" fmla="*/ 107 w 151"/>
              <a:gd name="T5" fmla="*/ 4 h 175"/>
              <a:gd name="T6" fmla="*/ 107 w 151"/>
              <a:gd name="T7" fmla="*/ 4 h 175"/>
              <a:gd name="T8" fmla="*/ 111 w 151"/>
              <a:gd name="T9" fmla="*/ 0 h 175"/>
              <a:gd name="T10" fmla="*/ 115 w 151"/>
              <a:gd name="T11" fmla="*/ 0 h 175"/>
              <a:gd name="T12" fmla="*/ 123 w 151"/>
              <a:gd name="T13" fmla="*/ 0 h 175"/>
              <a:gd name="T14" fmla="*/ 127 w 151"/>
              <a:gd name="T15" fmla="*/ 4 h 175"/>
              <a:gd name="T16" fmla="*/ 135 w 151"/>
              <a:gd name="T17" fmla="*/ 8 h 175"/>
              <a:gd name="T18" fmla="*/ 143 w 151"/>
              <a:gd name="T19" fmla="*/ 12 h 175"/>
              <a:gd name="T20" fmla="*/ 147 w 151"/>
              <a:gd name="T21" fmla="*/ 20 h 175"/>
              <a:gd name="T22" fmla="*/ 147 w 151"/>
              <a:gd name="T23" fmla="*/ 20 h 175"/>
              <a:gd name="T24" fmla="*/ 151 w 151"/>
              <a:gd name="T25" fmla="*/ 24 h 175"/>
              <a:gd name="T26" fmla="*/ 147 w 151"/>
              <a:gd name="T27" fmla="*/ 28 h 175"/>
              <a:gd name="T28" fmla="*/ 147 w 151"/>
              <a:gd name="T29" fmla="*/ 32 h 175"/>
              <a:gd name="T30" fmla="*/ 143 w 151"/>
              <a:gd name="T31" fmla="*/ 40 h 175"/>
              <a:gd name="T32" fmla="*/ 135 w 151"/>
              <a:gd name="T33" fmla="*/ 52 h 175"/>
              <a:gd name="T34" fmla="*/ 127 w 151"/>
              <a:gd name="T35" fmla="*/ 60 h 175"/>
              <a:gd name="T36" fmla="*/ 115 w 151"/>
              <a:gd name="T37" fmla="*/ 75 h 175"/>
              <a:gd name="T38" fmla="*/ 103 w 151"/>
              <a:gd name="T39" fmla="*/ 95 h 175"/>
              <a:gd name="T40" fmla="*/ 87 w 151"/>
              <a:gd name="T41" fmla="*/ 111 h 175"/>
              <a:gd name="T42" fmla="*/ 71 w 151"/>
              <a:gd name="T43" fmla="*/ 127 h 175"/>
              <a:gd name="T44" fmla="*/ 56 w 151"/>
              <a:gd name="T45" fmla="*/ 143 h 175"/>
              <a:gd name="T46" fmla="*/ 36 w 151"/>
              <a:gd name="T47" fmla="*/ 155 h 175"/>
              <a:gd name="T48" fmla="*/ 28 w 151"/>
              <a:gd name="T49" fmla="*/ 159 h 175"/>
              <a:gd name="T50" fmla="*/ 20 w 151"/>
              <a:gd name="T51" fmla="*/ 163 h 175"/>
              <a:gd name="T52" fmla="*/ 16 w 151"/>
              <a:gd name="T53" fmla="*/ 167 h 175"/>
              <a:gd name="T54" fmla="*/ 8 w 151"/>
              <a:gd name="T55" fmla="*/ 171 h 175"/>
              <a:gd name="T56" fmla="*/ 4 w 151"/>
              <a:gd name="T57" fmla="*/ 171 h 175"/>
              <a:gd name="T58" fmla="*/ 4 w 151"/>
              <a:gd name="T59" fmla="*/ 175 h 175"/>
              <a:gd name="T60" fmla="*/ 0 w 151"/>
              <a:gd name="T61" fmla="*/ 175 h 175"/>
              <a:gd name="T62" fmla="*/ 0 w 151"/>
              <a:gd name="T63" fmla="*/ 171 h 175"/>
              <a:gd name="T64" fmla="*/ 0 w 151"/>
              <a:gd name="T65" fmla="*/ 171 h 175"/>
              <a:gd name="T66" fmla="*/ 0 w 151"/>
              <a:gd name="T67" fmla="*/ 163 h 175"/>
              <a:gd name="T68" fmla="*/ 8 w 151"/>
              <a:gd name="T69" fmla="*/ 159 h 175"/>
              <a:gd name="T70" fmla="*/ 16 w 151"/>
              <a:gd name="T71" fmla="*/ 151 h 175"/>
              <a:gd name="T72" fmla="*/ 32 w 151"/>
              <a:gd name="T73" fmla="*/ 131 h 175"/>
              <a:gd name="T74" fmla="*/ 48 w 151"/>
              <a:gd name="T75" fmla="*/ 111 h 175"/>
              <a:gd name="T76" fmla="*/ 56 w 151"/>
              <a:gd name="T77" fmla="*/ 103 h 175"/>
              <a:gd name="T78" fmla="*/ 64 w 151"/>
              <a:gd name="T79" fmla="*/ 95 h 175"/>
              <a:gd name="T80" fmla="*/ 75 w 151"/>
              <a:gd name="T81" fmla="*/ 83 h 175"/>
              <a:gd name="T82" fmla="*/ 83 w 151"/>
              <a:gd name="T83" fmla="*/ 67 h 175"/>
              <a:gd name="T84" fmla="*/ 91 w 151"/>
              <a:gd name="T85" fmla="*/ 56 h 175"/>
              <a:gd name="T86" fmla="*/ 95 w 151"/>
              <a:gd name="T87" fmla="*/ 44 h 175"/>
              <a:gd name="T88" fmla="*/ 99 w 151"/>
              <a:gd name="T89" fmla="*/ 36 h 175"/>
              <a:gd name="T90" fmla="*/ 103 w 151"/>
              <a:gd name="T91" fmla="*/ 32 h 175"/>
              <a:gd name="T92" fmla="*/ 107 w 151"/>
              <a:gd name="T93" fmla="*/ 24 h 175"/>
              <a:gd name="T94" fmla="*/ 107 w 151"/>
              <a:gd name="T95" fmla="*/ 20 h 175"/>
              <a:gd name="T96" fmla="*/ 107 w 151"/>
              <a:gd name="T97" fmla="*/ 16 h 175"/>
              <a:gd name="T98" fmla="*/ 107 w 151"/>
              <a:gd name="T99" fmla="*/ 12 h 175"/>
              <a:gd name="T100" fmla="*/ 107 w 151"/>
              <a:gd name="T101" fmla="*/ 12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1" h="175">
                <a:moveTo>
                  <a:pt x="107" y="12"/>
                </a:moveTo>
                <a:lnTo>
                  <a:pt x="107" y="8"/>
                </a:lnTo>
                <a:lnTo>
                  <a:pt x="107" y="4"/>
                </a:lnTo>
                <a:lnTo>
                  <a:pt x="107" y="4"/>
                </a:lnTo>
                <a:lnTo>
                  <a:pt x="111" y="0"/>
                </a:lnTo>
                <a:lnTo>
                  <a:pt x="115" y="0"/>
                </a:lnTo>
                <a:lnTo>
                  <a:pt x="123" y="0"/>
                </a:lnTo>
                <a:lnTo>
                  <a:pt x="127" y="4"/>
                </a:lnTo>
                <a:lnTo>
                  <a:pt x="135" y="8"/>
                </a:lnTo>
                <a:lnTo>
                  <a:pt x="143" y="12"/>
                </a:lnTo>
                <a:lnTo>
                  <a:pt x="147" y="20"/>
                </a:lnTo>
                <a:lnTo>
                  <a:pt x="147" y="20"/>
                </a:lnTo>
                <a:lnTo>
                  <a:pt x="151" y="24"/>
                </a:lnTo>
                <a:lnTo>
                  <a:pt x="147" y="28"/>
                </a:lnTo>
                <a:lnTo>
                  <a:pt x="147" y="32"/>
                </a:lnTo>
                <a:lnTo>
                  <a:pt x="143" y="40"/>
                </a:lnTo>
                <a:lnTo>
                  <a:pt x="135" y="52"/>
                </a:lnTo>
                <a:lnTo>
                  <a:pt x="127" y="60"/>
                </a:lnTo>
                <a:lnTo>
                  <a:pt x="115" y="75"/>
                </a:lnTo>
                <a:lnTo>
                  <a:pt x="103" y="95"/>
                </a:lnTo>
                <a:lnTo>
                  <a:pt x="87" y="111"/>
                </a:lnTo>
                <a:lnTo>
                  <a:pt x="71" y="127"/>
                </a:lnTo>
                <a:lnTo>
                  <a:pt x="56" y="143"/>
                </a:lnTo>
                <a:lnTo>
                  <a:pt x="36" y="155"/>
                </a:lnTo>
                <a:lnTo>
                  <a:pt x="28" y="159"/>
                </a:lnTo>
                <a:lnTo>
                  <a:pt x="20" y="163"/>
                </a:lnTo>
                <a:lnTo>
                  <a:pt x="16" y="167"/>
                </a:lnTo>
                <a:lnTo>
                  <a:pt x="8" y="171"/>
                </a:lnTo>
                <a:lnTo>
                  <a:pt x="4" y="171"/>
                </a:lnTo>
                <a:lnTo>
                  <a:pt x="4" y="175"/>
                </a:lnTo>
                <a:lnTo>
                  <a:pt x="0" y="175"/>
                </a:lnTo>
                <a:lnTo>
                  <a:pt x="0" y="171"/>
                </a:lnTo>
                <a:lnTo>
                  <a:pt x="0" y="171"/>
                </a:lnTo>
                <a:lnTo>
                  <a:pt x="0" y="163"/>
                </a:lnTo>
                <a:lnTo>
                  <a:pt x="8" y="159"/>
                </a:lnTo>
                <a:lnTo>
                  <a:pt x="16" y="151"/>
                </a:lnTo>
                <a:lnTo>
                  <a:pt x="32" y="131"/>
                </a:lnTo>
                <a:lnTo>
                  <a:pt x="48" y="111"/>
                </a:lnTo>
                <a:lnTo>
                  <a:pt x="56" y="103"/>
                </a:lnTo>
                <a:lnTo>
                  <a:pt x="64" y="95"/>
                </a:lnTo>
                <a:lnTo>
                  <a:pt x="75" y="83"/>
                </a:lnTo>
                <a:lnTo>
                  <a:pt x="83" y="67"/>
                </a:lnTo>
                <a:lnTo>
                  <a:pt x="91" y="56"/>
                </a:lnTo>
                <a:lnTo>
                  <a:pt x="95" y="44"/>
                </a:lnTo>
                <a:lnTo>
                  <a:pt x="99" y="36"/>
                </a:lnTo>
                <a:lnTo>
                  <a:pt x="103" y="32"/>
                </a:lnTo>
                <a:lnTo>
                  <a:pt x="107" y="24"/>
                </a:lnTo>
                <a:lnTo>
                  <a:pt x="107" y="20"/>
                </a:lnTo>
                <a:lnTo>
                  <a:pt x="107" y="16"/>
                </a:lnTo>
                <a:lnTo>
                  <a:pt x="107" y="12"/>
                </a:lnTo>
                <a:lnTo>
                  <a:pt x="107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78">
            <a:extLst>
              <a:ext uri="{FF2B5EF4-FFF2-40B4-BE49-F238E27FC236}">
                <a16:creationId xmlns:a16="http://schemas.microsoft.com/office/drawing/2014/main" xmlns="" id="{9F75BD9D-B6F2-4686-8E7D-992521FBC6A2}"/>
              </a:ext>
            </a:extLst>
          </p:cNvPr>
          <p:cNvSpPr>
            <a:spLocks/>
          </p:cNvSpPr>
          <p:nvPr/>
        </p:nvSpPr>
        <p:spPr bwMode="auto">
          <a:xfrm>
            <a:off x="1595766" y="4713476"/>
            <a:ext cx="251370" cy="1768967"/>
          </a:xfrm>
          <a:custGeom>
            <a:avLst/>
            <a:gdLst>
              <a:gd name="T0" fmla="*/ 3 w 39"/>
              <a:gd name="T1" fmla="*/ 163 h 211"/>
              <a:gd name="T2" fmla="*/ 3 w 39"/>
              <a:gd name="T3" fmla="*/ 155 h 211"/>
              <a:gd name="T4" fmla="*/ 3 w 39"/>
              <a:gd name="T5" fmla="*/ 147 h 211"/>
              <a:gd name="T6" fmla="*/ 7 w 39"/>
              <a:gd name="T7" fmla="*/ 135 h 211"/>
              <a:gd name="T8" fmla="*/ 7 w 39"/>
              <a:gd name="T9" fmla="*/ 123 h 211"/>
              <a:gd name="T10" fmla="*/ 7 w 39"/>
              <a:gd name="T11" fmla="*/ 108 h 211"/>
              <a:gd name="T12" fmla="*/ 7 w 39"/>
              <a:gd name="T13" fmla="*/ 92 h 211"/>
              <a:gd name="T14" fmla="*/ 11 w 39"/>
              <a:gd name="T15" fmla="*/ 80 h 211"/>
              <a:gd name="T16" fmla="*/ 11 w 39"/>
              <a:gd name="T17" fmla="*/ 60 h 211"/>
              <a:gd name="T18" fmla="*/ 11 w 39"/>
              <a:gd name="T19" fmla="*/ 44 h 211"/>
              <a:gd name="T20" fmla="*/ 7 w 39"/>
              <a:gd name="T21" fmla="*/ 32 h 211"/>
              <a:gd name="T22" fmla="*/ 7 w 39"/>
              <a:gd name="T23" fmla="*/ 24 h 211"/>
              <a:gd name="T24" fmla="*/ 7 w 39"/>
              <a:gd name="T25" fmla="*/ 16 h 211"/>
              <a:gd name="T26" fmla="*/ 7 w 39"/>
              <a:gd name="T27" fmla="*/ 12 h 211"/>
              <a:gd name="T28" fmla="*/ 7 w 39"/>
              <a:gd name="T29" fmla="*/ 8 h 211"/>
              <a:gd name="T30" fmla="*/ 7 w 39"/>
              <a:gd name="T31" fmla="*/ 4 h 211"/>
              <a:gd name="T32" fmla="*/ 11 w 39"/>
              <a:gd name="T33" fmla="*/ 0 h 211"/>
              <a:gd name="T34" fmla="*/ 19 w 39"/>
              <a:gd name="T35" fmla="*/ 4 h 211"/>
              <a:gd name="T36" fmla="*/ 27 w 39"/>
              <a:gd name="T37" fmla="*/ 12 h 211"/>
              <a:gd name="T38" fmla="*/ 35 w 39"/>
              <a:gd name="T39" fmla="*/ 16 h 211"/>
              <a:gd name="T40" fmla="*/ 35 w 39"/>
              <a:gd name="T41" fmla="*/ 20 h 211"/>
              <a:gd name="T42" fmla="*/ 35 w 39"/>
              <a:gd name="T43" fmla="*/ 24 h 211"/>
              <a:gd name="T44" fmla="*/ 39 w 39"/>
              <a:gd name="T45" fmla="*/ 32 h 211"/>
              <a:gd name="T46" fmla="*/ 39 w 39"/>
              <a:gd name="T47" fmla="*/ 40 h 211"/>
              <a:gd name="T48" fmla="*/ 39 w 39"/>
              <a:gd name="T49" fmla="*/ 56 h 211"/>
              <a:gd name="T50" fmla="*/ 39 w 39"/>
              <a:gd name="T51" fmla="*/ 92 h 211"/>
              <a:gd name="T52" fmla="*/ 35 w 39"/>
              <a:gd name="T53" fmla="*/ 127 h 211"/>
              <a:gd name="T54" fmla="*/ 35 w 39"/>
              <a:gd name="T55" fmla="*/ 147 h 211"/>
              <a:gd name="T56" fmla="*/ 35 w 39"/>
              <a:gd name="T57" fmla="*/ 163 h 211"/>
              <a:gd name="T58" fmla="*/ 35 w 39"/>
              <a:gd name="T59" fmla="*/ 175 h 211"/>
              <a:gd name="T60" fmla="*/ 31 w 39"/>
              <a:gd name="T61" fmla="*/ 187 h 211"/>
              <a:gd name="T62" fmla="*/ 31 w 39"/>
              <a:gd name="T63" fmla="*/ 199 h 211"/>
              <a:gd name="T64" fmla="*/ 31 w 39"/>
              <a:gd name="T65" fmla="*/ 207 h 211"/>
              <a:gd name="T66" fmla="*/ 27 w 39"/>
              <a:gd name="T67" fmla="*/ 211 h 211"/>
              <a:gd name="T68" fmla="*/ 23 w 39"/>
              <a:gd name="T69" fmla="*/ 211 h 211"/>
              <a:gd name="T70" fmla="*/ 19 w 39"/>
              <a:gd name="T71" fmla="*/ 211 h 211"/>
              <a:gd name="T72" fmla="*/ 15 w 39"/>
              <a:gd name="T73" fmla="*/ 207 h 211"/>
              <a:gd name="T74" fmla="*/ 11 w 39"/>
              <a:gd name="T75" fmla="*/ 207 h 211"/>
              <a:gd name="T76" fmla="*/ 11 w 39"/>
              <a:gd name="T77" fmla="*/ 199 h 211"/>
              <a:gd name="T78" fmla="*/ 3 w 39"/>
              <a:gd name="T79" fmla="*/ 191 h 211"/>
              <a:gd name="T80" fmla="*/ 3 w 39"/>
              <a:gd name="T81" fmla="*/ 187 h 211"/>
              <a:gd name="T82" fmla="*/ 0 w 39"/>
              <a:gd name="T83" fmla="*/ 183 h 211"/>
              <a:gd name="T84" fmla="*/ 0 w 39"/>
              <a:gd name="T85" fmla="*/ 179 h 211"/>
              <a:gd name="T86" fmla="*/ 0 w 39"/>
              <a:gd name="T87" fmla="*/ 175 h 211"/>
              <a:gd name="T88" fmla="*/ 3 w 39"/>
              <a:gd name="T89" fmla="*/ 171 h 211"/>
              <a:gd name="T90" fmla="*/ 3 w 39"/>
              <a:gd name="T91" fmla="*/ 163 h 211"/>
              <a:gd name="T92" fmla="*/ 3 w 39"/>
              <a:gd name="T93" fmla="*/ 163 h 2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9" h="211">
                <a:moveTo>
                  <a:pt x="3" y="163"/>
                </a:moveTo>
                <a:lnTo>
                  <a:pt x="3" y="155"/>
                </a:lnTo>
                <a:lnTo>
                  <a:pt x="3" y="147"/>
                </a:lnTo>
                <a:lnTo>
                  <a:pt x="7" y="135"/>
                </a:lnTo>
                <a:lnTo>
                  <a:pt x="7" y="123"/>
                </a:lnTo>
                <a:lnTo>
                  <a:pt x="7" y="108"/>
                </a:lnTo>
                <a:lnTo>
                  <a:pt x="7" y="92"/>
                </a:lnTo>
                <a:lnTo>
                  <a:pt x="11" y="80"/>
                </a:lnTo>
                <a:lnTo>
                  <a:pt x="11" y="60"/>
                </a:lnTo>
                <a:lnTo>
                  <a:pt x="11" y="44"/>
                </a:lnTo>
                <a:lnTo>
                  <a:pt x="7" y="32"/>
                </a:lnTo>
                <a:lnTo>
                  <a:pt x="7" y="24"/>
                </a:lnTo>
                <a:lnTo>
                  <a:pt x="7" y="16"/>
                </a:lnTo>
                <a:lnTo>
                  <a:pt x="7" y="12"/>
                </a:lnTo>
                <a:lnTo>
                  <a:pt x="7" y="8"/>
                </a:lnTo>
                <a:lnTo>
                  <a:pt x="7" y="4"/>
                </a:lnTo>
                <a:lnTo>
                  <a:pt x="11" y="0"/>
                </a:lnTo>
                <a:lnTo>
                  <a:pt x="19" y="4"/>
                </a:lnTo>
                <a:lnTo>
                  <a:pt x="27" y="12"/>
                </a:lnTo>
                <a:lnTo>
                  <a:pt x="35" y="16"/>
                </a:lnTo>
                <a:lnTo>
                  <a:pt x="35" y="20"/>
                </a:lnTo>
                <a:lnTo>
                  <a:pt x="35" y="24"/>
                </a:lnTo>
                <a:lnTo>
                  <a:pt x="39" y="32"/>
                </a:lnTo>
                <a:lnTo>
                  <a:pt x="39" y="40"/>
                </a:lnTo>
                <a:lnTo>
                  <a:pt x="39" y="56"/>
                </a:lnTo>
                <a:lnTo>
                  <a:pt x="39" y="92"/>
                </a:lnTo>
                <a:lnTo>
                  <a:pt x="35" y="127"/>
                </a:lnTo>
                <a:lnTo>
                  <a:pt x="35" y="147"/>
                </a:lnTo>
                <a:lnTo>
                  <a:pt x="35" y="163"/>
                </a:lnTo>
                <a:lnTo>
                  <a:pt x="35" y="175"/>
                </a:lnTo>
                <a:lnTo>
                  <a:pt x="31" y="187"/>
                </a:lnTo>
                <a:lnTo>
                  <a:pt x="31" y="199"/>
                </a:lnTo>
                <a:lnTo>
                  <a:pt x="31" y="207"/>
                </a:lnTo>
                <a:lnTo>
                  <a:pt x="27" y="211"/>
                </a:lnTo>
                <a:lnTo>
                  <a:pt x="23" y="211"/>
                </a:lnTo>
                <a:lnTo>
                  <a:pt x="19" y="211"/>
                </a:lnTo>
                <a:lnTo>
                  <a:pt x="15" y="207"/>
                </a:lnTo>
                <a:lnTo>
                  <a:pt x="11" y="207"/>
                </a:lnTo>
                <a:lnTo>
                  <a:pt x="11" y="199"/>
                </a:lnTo>
                <a:lnTo>
                  <a:pt x="3" y="191"/>
                </a:lnTo>
                <a:lnTo>
                  <a:pt x="3" y="187"/>
                </a:lnTo>
                <a:lnTo>
                  <a:pt x="0" y="183"/>
                </a:lnTo>
                <a:lnTo>
                  <a:pt x="0" y="179"/>
                </a:lnTo>
                <a:lnTo>
                  <a:pt x="0" y="175"/>
                </a:lnTo>
                <a:lnTo>
                  <a:pt x="3" y="171"/>
                </a:lnTo>
                <a:lnTo>
                  <a:pt x="3" y="163"/>
                </a:lnTo>
                <a:lnTo>
                  <a:pt x="3" y="16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79">
            <a:extLst>
              <a:ext uri="{FF2B5EF4-FFF2-40B4-BE49-F238E27FC236}">
                <a16:creationId xmlns:a16="http://schemas.microsoft.com/office/drawing/2014/main" xmlns="" id="{2B951194-302C-4756-8CB1-A38274BD6EF7}"/>
              </a:ext>
            </a:extLst>
          </p:cNvPr>
          <p:cNvSpPr>
            <a:spLocks/>
          </p:cNvSpPr>
          <p:nvPr/>
        </p:nvSpPr>
        <p:spPr bwMode="auto">
          <a:xfrm>
            <a:off x="2259632" y="3984095"/>
            <a:ext cx="973247" cy="402418"/>
          </a:xfrm>
          <a:custGeom>
            <a:avLst/>
            <a:gdLst>
              <a:gd name="T0" fmla="*/ 20 w 151"/>
              <a:gd name="T1" fmla="*/ 28 h 48"/>
              <a:gd name="T2" fmla="*/ 32 w 151"/>
              <a:gd name="T3" fmla="*/ 24 h 48"/>
              <a:gd name="T4" fmla="*/ 43 w 151"/>
              <a:gd name="T5" fmla="*/ 20 h 48"/>
              <a:gd name="T6" fmla="*/ 59 w 151"/>
              <a:gd name="T7" fmla="*/ 16 h 48"/>
              <a:gd name="T8" fmla="*/ 75 w 151"/>
              <a:gd name="T9" fmla="*/ 12 h 48"/>
              <a:gd name="T10" fmla="*/ 95 w 151"/>
              <a:gd name="T11" fmla="*/ 8 h 48"/>
              <a:gd name="T12" fmla="*/ 107 w 151"/>
              <a:gd name="T13" fmla="*/ 4 h 48"/>
              <a:gd name="T14" fmla="*/ 115 w 151"/>
              <a:gd name="T15" fmla="*/ 0 h 48"/>
              <a:gd name="T16" fmla="*/ 123 w 151"/>
              <a:gd name="T17" fmla="*/ 0 h 48"/>
              <a:gd name="T18" fmla="*/ 131 w 151"/>
              <a:gd name="T19" fmla="*/ 0 h 48"/>
              <a:gd name="T20" fmla="*/ 139 w 151"/>
              <a:gd name="T21" fmla="*/ 4 h 48"/>
              <a:gd name="T22" fmla="*/ 147 w 151"/>
              <a:gd name="T23" fmla="*/ 8 h 48"/>
              <a:gd name="T24" fmla="*/ 147 w 151"/>
              <a:gd name="T25" fmla="*/ 8 h 48"/>
              <a:gd name="T26" fmla="*/ 151 w 151"/>
              <a:gd name="T27" fmla="*/ 12 h 48"/>
              <a:gd name="T28" fmla="*/ 151 w 151"/>
              <a:gd name="T29" fmla="*/ 12 h 48"/>
              <a:gd name="T30" fmla="*/ 147 w 151"/>
              <a:gd name="T31" fmla="*/ 16 h 48"/>
              <a:gd name="T32" fmla="*/ 147 w 151"/>
              <a:gd name="T33" fmla="*/ 16 h 48"/>
              <a:gd name="T34" fmla="*/ 143 w 151"/>
              <a:gd name="T35" fmla="*/ 20 h 48"/>
              <a:gd name="T36" fmla="*/ 139 w 151"/>
              <a:gd name="T37" fmla="*/ 20 h 48"/>
              <a:gd name="T38" fmla="*/ 135 w 151"/>
              <a:gd name="T39" fmla="*/ 24 h 48"/>
              <a:gd name="T40" fmla="*/ 127 w 151"/>
              <a:gd name="T41" fmla="*/ 24 h 48"/>
              <a:gd name="T42" fmla="*/ 119 w 151"/>
              <a:gd name="T43" fmla="*/ 28 h 48"/>
              <a:gd name="T44" fmla="*/ 103 w 151"/>
              <a:gd name="T45" fmla="*/ 32 h 48"/>
              <a:gd name="T46" fmla="*/ 87 w 151"/>
              <a:gd name="T47" fmla="*/ 36 h 48"/>
              <a:gd name="T48" fmla="*/ 71 w 151"/>
              <a:gd name="T49" fmla="*/ 40 h 48"/>
              <a:gd name="T50" fmla="*/ 55 w 151"/>
              <a:gd name="T51" fmla="*/ 44 h 48"/>
              <a:gd name="T52" fmla="*/ 43 w 151"/>
              <a:gd name="T53" fmla="*/ 44 h 48"/>
              <a:gd name="T54" fmla="*/ 36 w 151"/>
              <a:gd name="T55" fmla="*/ 44 h 48"/>
              <a:gd name="T56" fmla="*/ 28 w 151"/>
              <a:gd name="T57" fmla="*/ 48 h 48"/>
              <a:gd name="T58" fmla="*/ 24 w 151"/>
              <a:gd name="T59" fmla="*/ 48 h 48"/>
              <a:gd name="T60" fmla="*/ 16 w 151"/>
              <a:gd name="T61" fmla="*/ 44 h 48"/>
              <a:gd name="T62" fmla="*/ 12 w 151"/>
              <a:gd name="T63" fmla="*/ 44 h 48"/>
              <a:gd name="T64" fmla="*/ 4 w 151"/>
              <a:gd name="T65" fmla="*/ 44 h 48"/>
              <a:gd name="T66" fmla="*/ 4 w 151"/>
              <a:gd name="T67" fmla="*/ 40 h 48"/>
              <a:gd name="T68" fmla="*/ 0 w 151"/>
              <a:gd name="T69" fmla="*/ 40 h 48"/>
              <a:gd name="T70" fmla="*/ 0 w 151"/>
              <a:gd name="T71" fmla="*/ 36 h 48"/>
              <a:gd name="T72" fmla="*/ 0 w 151"/>
              <a:gd name="T73" fmla="*/ 32 h 48"/>
              <a:gd name="T74" fmla="*/ 4 w 151"/>
              <a:gd name="T75" fmla="*/ 28 h 48"/>
              <a:gd name="T76" fmla="*/ 12 w 151"/>
              <a:gd name="T77" fmla="*/ 28 h 48"/>
              <a:gd name="T78" fmla="*/ 20 w 151"/>
              <a:gd name="T79" fmla="*/ 28 h 48"/>
              <a:gd name="T80" fmla="*/ 20 w 151"/>
              <a:gd name="T81" fmla="*/ 2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51" h="48">
                <a:moveTo>
                  <a:pt x="20" y="28"/>
                </a:moveTo>
                <a:lnTo>
                  <a:pt x="32" y="24"/>
                </a:lnTo>
                <a:lnTo>
                  <a:pt x="43" y="20"/>
                </a:lnTo>
                <a:lnTo>
                  <a:pt x="59" y="16"/>
                </a:lnTo>
                <a:lnTo>
                  <a:pt x="75" y="12"/>
                </a:lnTo>
                <a:lnTo>
                  <a:pt x="95" y="8"/>
                </a:lnTo>
                <a:lnTo>
                  <a:pt x="107" y="4"/>
                </a:lnTo>
                <a:lnTo>
                  <a:pt x="115" y="0"/>
                </a:lnTo>
                <a:lnTo>
                  <a:pt x="123" y="0"/>
                </a:lnTo>
                <a:lnTo>
                  <a:pt x="131" y="0"/>
                </a:lnTo>
                <a:lnTo>
                  <a:pt x="139" y="4"/>
                </a:lnTo>
                <a:lnTo>
                  <a:pt x="147" y="8"/>
                </a:lnTo>
                <a:lnTo>
                  <a:pt x="147" y="8"/>
                </a:lnTo>
                <a:lnTo>
                  <a:pt x="151" y="12"/>
                </a:lnTo>
                <a:lnTo>
                  <a:pt x="151" y="12"/>
                </a:lnTo>
                <a:lnTo>
                  <a:pt x="147" y="16"/>
                </a:lnTo>
                <a:lnTo>
                  <a:pt x="147" y="16"/>
                </a:lnTo>
                <a:lnTo>
                  <a:pt x="143" y="20"/>
                </a:lnTo>
                <a:lnTo>
                  <a:pt x="139" y="20"/>
                </a:lnTo>
                <a:lnTo>
                  <a:pt x="135" y="24"/>
                </a:lnTo>
                <a:lnTo>
                  <a:pt x="127" y="24"/>
                </a:lnTo>
                <a:lnTo>
                  <a:pt x="119" y="28"/>
                </a:lnTo>
                <a:lnTo>
                  <a:pt x="103" y="32"/>
                </a:lnTo>
                <a:lnTo>
                  <a:pt x="87" y="36"/>
                </a:lnTo>
                <a:lnTo>
                  <a:pt x="71" y="40"/>
                </a:lnTo>
                <a:lnTo>
                  <a:pt x="55" y="44"/>
                </a:lnTo>
                <a:lnTo>
                  <a:pt x="43" y="44"/>
                </a:lnTo>
                <a:lnTo>
                  <a:pt x="36" y="44"/>
                </a:lnTo>
                <a:lnTo>
                  <a:pt x="28" y="48"/>
                </a:lnTo>
                <a:lnTo>
                  <a:pt x="24" y="48"/>
                </a:lnTo>
                <a:lnTo>
                  <a:pt x="16" y="44"/>
                </a:lnTo>
                <a:lnTo>
                  <a:pt x="12" y="44"/>
                </a:lnTo>
                <a:lnTo>
                  <a:pt x="4" y="44"/>
                </a:lnTo>
                <a:lnTo>
                  <a:pt x="4" y="40"/>
                </a:lnTo>
                <a:lnTo>
                  <a:pt x="0" y="40"/>
                </a:lnTo>
                <a:lnTo>
                  <a:pt x="0" y="36"/>
                </a:lnTo>
                <a:lnTo>
                  <a:pt x="0" y="32"/>
                </a:lnTo>
                <a:lnTo>
                  <a:pt x="4" y="28"/>
                </a:lnTo>
                <a:lnTo>
                  <a:pt x="12" y="28"/>
                </a:lnTo>
                <a:lnTo>
                  <a:pt x="20" y="28"/>
                </a:lnTo>
                <a:lnTo>
                  <a:pt x="20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80">
            <a:extLst>
              <a:ext uri="{FF2B5EF4-FFF2-40B4-BE49-F238E27FC236}">
                <a16:creationId xmlns:a16="http://schemas.microsoft.com/office/drawing/2014/main" xmlns="" id="{D14FC14A-D786-4274-8E35-62A7352D7110}"/>
              </a:ext>
            </a:extLst>
          </p:cNvPr>
          <p:cNvSpPr>
            <a:spLocks/>
          </p:cNvSpPr>
          <p:nvPr/>
        </p:nvSpPr>
        <p:spPr bwMode="auto">
          <a:xfrm>
            <a:off x="1924475" y="5417707"/>
            <a:ext cx="1920709" cy="1064733"/>
          </a:xfrm>
          <a:custGeom>
            <a:avLst/>
            <a:gdLst>
              <a:gd name="T0" fmla="*/ 0 w 298"/>
              <a:gd name="T1" fmla="*/ 8 h 127"/>
              <a:gd name="T2" fmla="*/ 4 w 298"/>
              <a:gd name="T3" fmla="*/ 4 h 127"/>
              <a:gd name="T4" fmla="*/ 4 w 298"/>
              <a:gd name="T5" fmla="*/ 4 h 127"/>
              <a:gd name="T6" fmla="*/ 8 w 298"/>
              <a:gd name="T7" fmla="*/ 0 h 127"/>
              <a:gd name="T8" fmla="*/ 12 w 298"/>
              <a:gd name="T9" fmla="*/ 0 h 127"/>
              <a:gd name="T10" fmla="*/ 24 w 298"/>
              <a:gd name="T11" fmla="*/ 0 h 127"/>
              <a:gd name="T12" fmla="*/ 36 w 298"/>
              <a:gd name="T13" fmla="*/ 0 h 127"/>
              <a:gd name="T14" fmla="*/ 40 w 298"/>
              <a:gd name="T15" fmla="*/ 4 h 127"/>
              <a:gd name="T16" fmla="*/ 44 w 298"/>
              <a:gd name="T17" fmla="*/ 4 h 127"/>
              <a:gd name="T18" fmla="*/ 52 w 298"/>
              <a:gd name="T19" fmla="*/ 8 h 127"/>
              <a:gd name="T20" fmla="*/ 60 w 298"/>
              <a:gd name="T21" fmla="*/ 12 h 127"/>
              <a:gd name="T22" fmla="*/ 68 w 298"/>
              <a:gd name="T23" fmla="*/ 16 h 127"/>
              <a:gd name="T24" fmla="*/ 80 w 298"/>
              <a:gd name="T25" fmla="*/ 20 h 127"/>
              <a:gd name="T26" fmla="*/ 92 w 298"/>
              <a:gd name="T27" fmla="*/ 28 h 127"/>
              <a:gd name="T28" fmla="*/ 107 w 298"/>
              <a:gd name="T29" fmla="*/ 35 h 127"/>
              <a:gd name="T30" fmla="*/ 131 w 298"/>
              <a:gd name="T31" fmla="*/ 47 h 127"/>
              <a:gd name="T32" fmla="*/ 155 w 298"/>
              <a:gd name="T33" fmla="*/ 59 h 127"/>
              <a:gd name="T34" fmla="*/ 175 w 298"/>
              <a:gd name="T35" fmla="*/ 67 h 127"/>
              <a:gd name="T36" fmla="*/ 195 w 298"/>
              <a:gd name="T37" fmla="*/ 75 h 127"/>
              <a:gd name="T38" fmla="*/ 227 w 298"/>
              <a:gd name="T39" fmla="*/ 87 h 127"/>
              <a:gd name="T40" fmla="*/ 242 w 298"/>
              <a:gd name="T41" fmla="*/ 91 h 127"/>
              <a:gd name="T42" fmla="*/ 262 w 298"/>
              <a:gd name="T43" fmla="*/ 91 h 127"/>
              <a:gd name="T44" fmla="*/ 270 w 298"/>
              <a:gd name="T45" fmla="*/ 95 h 127"/>
              <a:gd name="T46" fmla="*/ 278 w 298"/>
              <a:gd name="T47" fmla="*/ 95 h 127"/>
              <a:gd name="T48" fmla="*/ 286 w 298"/>
              <a:gd name="T49" fmla="*/ 99 h 127"/>
              <a:gd name="T50" fmla="*/ 290 w 298"/>
              <a:gd name="T51" fmla="*/ 99 h 127"/>
              <a:gd name="T52" fmla="*/ 294 w 298"/>
              <a:gd name="T53" fmla="*/ 103 h 127"/>
              <a:gd name="T54" fmla="*/ 298 w 298"/>
              <a:gd name="T55" fmla="*/ 103 h 127"/>
              <a:gd name="T56" fmla="*/ 298 w 298"/>
              <a:gd name="T57" fmla="*/ 107 h 127"/>
              <a:gd name="T58" fmla="*/ 298 w 298"/>
              <a:gd name="T59" fmla="*/ 107 h 127"/>
              <a:gd name="T60" fmla="*/ 298 w 298"/>
              <a:gd name="T61" fmla="*/ 111 h 127"/>
              <a:gd name="T62" fmla="*/ 298 w 298"/>
              <a:gd name="T63" fmla="*/ 111 h 127"/>
              <a:gd name="T64" fmla="*/ 294 w 298"/>
              <a:gd name="T65" fmla="*/ 111 h 127"/>
              <a:gd name="T66" fmla="*/ 290 w 298"/>
              <a:gd name="T67" fmla="*/ 115 h 127"/>
              <a:gd name="T68" fmla="*/ 286 w 298"/>
              <a:gd name="T69" fmla="*/ 115 h 127"/>
              <a:gd name="T70" fmla="*/ 278 w 298"/>
              <a:gd name="T71" fmla="*/ 119 h 127"/>
              <a:gd name="T72" fmla="*/ 270 w 298"/>
              <a:gd name="T73" fmla="*/ 119 h 127"/>
              <a:gd name="T74" fmla="*/ 262 w 298"/>
              <a:gd name="T75" fmla="*/ 119 h 127"/>
              <a:gd name="T76" fmla="*/ 246 w 298"/>
              <a:gd name="T77" fmla="*/ 123 h 127"/>
              <a:gd name="T78" fmla="*/ 231 w 298"/>
              <a:gd name="T79" fmla="*/ 127 h 127"/>
              <a:gd name="T80" fmla="*/ 219 w 298"/>
              <a:gd name="T81" fmla="*/ 127 h 127"/>
              <a:gd name="T82" fmla="*/ 211 w 298"/>
              <a:gd name="T83" fmla="*/ 127 h 127"/>
              <a:gd name="T84" fmla="*/ 203 w 298"/>
              <a:gd name="T85" fmla="*/ 123 h 127"/>
              <a:gd name="T86" fmla="*/ 191 w 298"/>
              <a:gd name="T87" fmla="*/ 119 h 127"/>
              <a:gd name="T88" fmla="*/ 175 w 298"/>
              <a:gd name="T89" fmla="*/ 111 h 127"/>
              <a:gd name="T90" fmla="*/ 167 w 298"/>
              <a:gd name="T91" fmla="*/ 103 h 127"/>
              <a:gd name="T92" fmla="*/ 159 w 298"/>
              <a:gd name="T93" fmla="*/ 99 h 127"/>
              <a:gd name="T94" fmla="*/ 135 w 298"/>
              <a:gd name="T95" fmla="*/ 83 h 127"/>
              <a:gd name="T96" fmla="*/ 119 w 298"/>
              <a:gd name="T97" fmla="*/ 71 h 127"/>
              <a:gd name="T98" fmla="*/ 103 w 298"/>
              <a:gd name="T99" fmla="*/ 63 h 127"/>
              <a:gd name="T100" fmla="*/ 92 w 298"/>
              <a:gd name="T101" fmla="*/ 55 h 127"/>
              <a:gd name="T102" fmla="*/ 68 w 298"/>
              <a:gd name="T103" fmla="*/ 39 h 127"/>
              <a:gd name="T104" fmla="*/ 52 w 298"/>
              <a:gd name="T105" fmla="*/ 28 h 127"/>
              <a:gd name="T106" fmla="*/ 32 w 298"/>
              <a:gd name="T107" fmla="*/ 24 h 127"/>
              <a:gd name="T108" fmla="*/ 16 w 298"/>
              <a:gd name="T109" fmla="*/ 16 h 127"/>
              <a:gd name="T110" fmla="*/ 8 w 298"/>
              <a:gd name="T111" fmla="*/ 16 h 127"/>
              <a:gd name="T112" fmla="*/ 4 w 298"/>
              <a:gd name="T113" fmla="*/ 12 h 127"/>
              <a:gd name="T114" fmla="*/ 0 w 298"/>
              <a:gd name="T115" fmla="*/ 12 h 127"/>
              <a:gd name="T116" fmla="*/ 0 w 298"/>
              <a:gd name="T117" fmla="*/ 8 h 127"/>
              <a:gd name="T118" fmla="*/ 0 w 298"/>
              <a:gd name="T119" fmla="*/ 8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98" h="127">
                <a:moveTo>
                  <a:pt x="0" y="8"/>
                </a:move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4" y="0"/>
                </a:lnTo>
                <a:lnTo>
                  <a:pt x="36" y="0"/>
                </a:lnTo>
                <a:lnTo>
                  <a:pt x="40" y="4"/>
                </a:lnTo>
                <a:lnTo>
                  <a:pt x="44" y="4"/>
                </a:lnTo>
                <a:lnTo>
                  <a:pt x="52" y="8"/>
                </a:lnTo>
                <a:lnTo>
                  <a:pt x="60" y="12"/>
                </a:lnTo>
                <a:lnTo>
                  <a:pt x="68" y="16"/>
                </a:lnTo>
                <a:lnTo>
                  <a:pt x="80" y="20"/>
                </a:lnTo>
                <a:lnTo>
                  <a:pt x="92" y="28"/>
                </a:lnTo>
                <a:lnTo>
                  <a:pt x="107" y="35"/>
                </a:lnTo>
                <a:lnTo>
                  <a:pt x="131" y="47"/>
                </a:lnTo>
                <a:lnTo>
                  <a:pt x="155" y="59"/>
                </a:lnTo>
                <a:lnTo>
                  <a:pt x="175" y="67"/>
                </a:lnTo>
                <a:lnTo>
                  <a:pt x="195" y="75"/>
                </a:lnTo>
                <a:lnTo>
                  <a:pt x="227" y="87"/>
                </a:lnTo>
                <a:lnTo>
                  <a:pt x="242" y="91"/>
                </a:lnTo>
                <a:lnTo>
                  <a:pt x="262" y="91"/>
                </a:lnTo>
                <a:lnTo>
                  <a:pt x="270" y="95"/>
                </a:lnTo>
                <a:lnTo>
                  <a:pt x="278" y="95"/>
                </a:lnTo>
                <a:lnTo>
                  <a:pt x="286" y="99"/>
                </a:lnTo>
                <a:lnTo>
                  <a:pt x="290" y="99"/>
                </a:lnTo>
                <a:lnTo>
                  <a:pt x="294" y="103"/>
                </a:lnTo>
                <a:lnTo>
                  <a:pt x="298" y="103"/>
                </a:lnTo>
                <a:lnTo>
                  <a:pt x="298" y="107"/>
                </a:lnTo>
                <a:lnTo>
                  <a:pt x="298" y="107"/>
                </a:lnTo>
                <a:lnTo>
                  <a:pt x="298" y="111"/>
                </a:lnTo>
                <a:lnTo>
                  <a:pt x="298" y="111"/>
                </a:lnTo>
                <a:lnTo>
                  <a:pt x="294" y="111"/>
                </a:lnTo>
                <a:lnTo>
                  <a:pt x="290" y="115"/>
                </a:lnTo>
                <a:lnTo>
                  <a:pt x="286" y="115"/>
                </a:lnTo>
                <a:lnTo>
                  <a:pt x="278" y="119"/>
                </a:lnTo>
                <a:lnTo>
                  <a:pt x="270" y="119"/>
                </a:lnTo>
                <a:lnTo>
                  <a:pt x="262" y="119"/>
                </a:lnTo>
                <a:lnTo>
                  <a:pt x="246" y="123"/>
                </a:lnTo>
                <a:lnTo>
                  <a:pt x="231" y="127"/>
                </a:lnTo>
                <a:lnTo>
                  <a:pt x="219" y="127"/>
                </a:lnTo>
                <a:lnTo>
                  <a:pt x="211" y="127"/>
                </a:lnTo>
                <a:lnTo>
                  <a:pt x="203" y="123"/>
                </a:lnTo>
                <a:lnTo>
                  <a:pt x="191" y="119"/>
                </a:lnTo>
                <a:lnTo>
                  <a:pt x="175" y="111"/>
                </a:lnTo>
                <a:lnTo>
                  <a:pt x="167" y="103"/>
                </a:lnTo>
                <a:lnTo>
                  <a:pt x="159" y="99"/>
                </a:lnTo>
                <a:lnTo>
                  <a:pt x="135" y="83"/>
                </a:lnTo>
                <a:lnTo>
                  <a:pt x="119" y="71"/>
                </a:lnTo>
                <a:lnTo>
                  <a:pt x="103" y="63"/>
                </a:lnTo>
                <a:lnTo>
                  <a:pt x="92" y="55"/>
                </a:lnTo>
                <a:lnTo>
                  <a:pt x="68" y="39"/>
                </a:lnTo>
                <a:lnTo>
                  <a:pt x="52" y="28"/>
                </a:lnTo>
                <a:lnTo>
                  <a:pt x="32" y="24"/>
                </a:lnTo>
                <a:lnTo>
                  <a:pt x="16" y="16"/>
                </a:lnTo>
                <a:lnTo>
                  <a:pt x="8" y="16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81">
            <a:extLst>
              <a:ext uri="{FF2B5EF4-FFF2-40B4-BE49-F238E27FC236}">
                <a16:creationId xmlns:a16="http://schemas.microsoft.com/office/drawing/2014/main" xmlns="" id="{274A9E26-AA59-4775-B18D-CDCC1AC63A3C}"/>
              </a:ext>
            </a:extLst>
          </p:cNvPr>
          <p:cNvSpPr>
            <a:spLocks/>
          </p:cNvSpPr>
          <p:nvPr/>
        </p:nvSpPr>
        <p:spPr bwMode="auto">
          <a:xfrm>
            <a:off x="1976038" y="4252374"/>
            <a:ext cx="792778" cy="2129463"/>
          </a:xfrm>
          <a:custGeom>
            <a:avLst/>
            <a:gdLst>
              <a:gd name="T0" fmla="*/ 111 w 123"/>
              <a:gd name="T1" fmla="*/ 167 h 254"/>
              <a:gd name="T2" fmla="*/ 107 w 123"/>
              <a:gd name="T3" fmla="*/ 178 h 254"/>
              <a:gd name="T4" fmla="*/ 99 w 123"/>
              <a:gd name="T5" fmla="*/ 190 h 254"/>
              <a:gd name="T6" fmla="*/ 87 w 123"/>
              <a:gd name="T7" fmla="*/ 202 h 254"/>
              <a:gd name="T8" fmla="*/ 76 w 123"/>
              <a:gd name="T9" fmla="*/ 210 h 254"/>
              <a:gd name="T10" fmla="*/ 64 w 123"/>
              <a:gd name="T11" fmla="*/ 222 h 254"/>
              <a:gd name="T12" fmla="*/ 48 w 123"/>
              <a:gd name="T13" fmla="*/ 230 h 254"/>
              <a:gd name="T14" fmla="*/ 36 w 123"/>
              <a:gd name="T15" fmla="*/ 238 h 254"/>
              <a:gd name="T16" fmla="*/ 24 w 123"/>
              <a:gd name="T17" fmla="*/ 242 h 254"/>
              <a:gd name="T18" fmla="*/ 16 w 123"/>
              <a:gd name="T19" fmla="*/ 246 h 254"/>
              <a:gd name="T20" fmla="*/ 8 w 123"/>
              <a:gd name="T21" fmla="*/ 250 h 254"/>
              <a:gd name="T22" fmla="*/ 4 w 123"/>
              <a:gd name="T23" fmla="*/ 254 h 254"/>
              <a:gd name="T24" fmla="*/ 0 w 123"/>
              <a:gd name="T25" fmla="*/ 254 h 254"/>
              <a:gd name="T26" fmla="*/ 0 w 123"/>
              <a:gd name="T27" fmla="*/ 254 h 254"/>
              <a:gd name="T28" fmla="*/ 4 w 123"/>
              <a:gd name="T29" fmla="*/ 254 h 254"/>
              <a:gd name="T30" fmla="*/ 8 w 123"/>
              <a:gd name="T31" fmla="*/ 250 h 254"/>
              <a:gd name="T32" fmla="*/ 12 w 123"/>
              <a:gd name="T33" fmla="*/ 250 h 254"/>
              <a:gd name="T34" fmla="*/ 16 w 123"/>
              <a:gd name="T35" fmla="*/ 246 h 254"/>
              <a:gd name="T36" fmla="*/ 24 w 123"/>
              <a:gd name="T37" fmla="*/ 242 h 254"/>
              <a:gd name="T38" fmla="*/ 32 w 123"/>
              <a:gd name="T39" fmla="*/ 238 h 254"/>
              <a:gd name="T40" fmla="*/ 40 w 123"/>
              <a:gd name="T41" fmla="*/ 230 h 254"/>
              <a:gd name="T42" fmla="*/ 56 w 123"/>
              <a:gd name="T43" fmla="*/ 218 h 254"/>
              <a:gd name="T44" fmla="*/ 72 w 123"/>
              <a:gd name="T45" fmla="*/ 206 h 254"/>
              <a:gd name="T46" fmla="*/ 84 w 123"/>
              <a:gd name="T47" fmla="*/ 194 h 254"/>
              <a:gd name="T48" fmla="*/ 91 w 123"/>
              <a:gd name="T49" fmla="*/ 178 h 254"/>
              <a:gd name="T50" fmla="*/ 99 w 123"/>
              <a:gd name="T51" fmla="*/ 167 h 254"/>
              <a:gd name="T52" fmla="*/ 103 w 123"/>
              <a:gd name="T53" fmla="*/ 147 h 254"/>
              <a:gd name="T54" fmla="*/ 111 w 123"/>
              <a:gd name="T55" fmla="*/ 131 h 254"/>
              <a:gd name="T56" fmla="*/ 111 w 123"/>
              <a:gd name="T57" fmla="*/ 107 h 254"/>
              <a:gd name="T58" fmla="*/ 115 w 123"/>
              <a:gd name="T59" fmla="*/ 91 h 254"/>
              <a:gd name="T60" fmla="*/ 115 w 123"/>
              <a:gd name="T61" fmla="*/ 71 h 254"/>
              <a:gd name="T62" fmla="*/ 115 w 123"/>
              <a:gd name="T63" fmla="*/ 59 h 254"/>
              <a:gd name="T64" fmla="*/ 115 w 123"/>
              <a:gd name="T65" fmla="*/ 47 h 254"/>
              <a:gd name="T66" fmla="*/ 111 w 123"/>
              <a:gd name="T67" fmla="*/ 39 h 254"/>
              <a:gd name="T68" fmla="*/ 111 w 123"/>
              <a:gd name="T69" fmla="*/ 28 h 254"/>
              <a:gd name="T70" fmla="*/ 107 w 123"/>
              <a:gd name="T71" fmla="*/ 16 h 254"/>
              <a:gd name="T72" fmla="*/ 103 w 123"/>
              <a:gd name="T73" fmla="*/ 0 h 254"/>
              <a:gd name="T74" fmla="*/ 107 w 123"/>
              <a:gd name="T75" fmla="*/ 0 h 254"/>
              <a:gd name="T76" fmla="*/ 111 w 123"/>
              <a:gd name="T77" fmla="*/ 0 h 254"/>
              <a:gd name="T78" fmla="*/ 119 w 123"/>
              <a:gd name="T79" fmla="*/ 4 h 254"/>
              <a:gd name="T80" fmla="*/ 119 w 123"/>
              <a:gd name="T81" fmla="*/ 12 h 254"/>
              <a:gd name="T82" fmla="*/ 123 w 123"/>
              <a:gd name="T83" fmla="*/ 12 h 254"/>
              <a:gd name="T84" fmla="*/ 123 w 123"/>
              <a:gd name="T85" fmla="*/ 16 h 254"/>
              <a:gd name="T86" fmla="*/ 123 w 123"/>
              <a:gd name="T87" fmla="*/ 20 h 254"/>
              <a:gd name="T88" fmla="*/ 123 w 123"/>
              <a:gd name="T89" fmla="*/ 28 h 254"/>
              <a:gd name="T90" fmla="*/ 123 w 123"/>
              <a:gd name="T91" fmla="*/ 35 h 254"/>
              <a:gd name="T92" fmla="*/ 123 w 123"/>
              <a:gd name="T93" fmla="*/ 47 h 254"/>
              <a:gd name="T94" fmla="*/ 123 w 123"/>
              <a:gd name="T95" fmla="*/ 59 h 254"/>
              <a:gd name="T96" fmla="*/ 123 w 123"/>
              <a:gd name="T97" fmla="*/ 71 h 254"/>
              <a:gd name="T98" fmla="*/ 123 w 123"/>
              <a:gd name="T99" fmla="*/ 87 h 254"/>
              <a:gd name="T100" fmla="*/ 123 w 123"/>
              <a:gd name="T101" fmla="*/ 103 h 254"/>
              <a:gd name="T102" fmla="*/ 119 w 123"/>
              <a:gd name="T103" fmla="*/ 119 h 254"/>
              <a:gd name="T104" fmla="*/ 119 w 123"/>
              <a:gd name="T105" fmla="*/ 135 h 254"/>
              <a:gd name="T106" fmla="*/ 111 w 123"/>
              <a:gd name="T107" fmla="*/ 167 h 254"/>
              <a:gd name="T108" fmla="*/ 111 w 123"/>
              <a:gd name="T109" fmla="*/ 167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3" h="254">
                <a:moveTo>
                  <a:pt x="111" y="167"/>
                </a:moveTo>
                <a:lnTo>
                  <a:pt x="107" y="178"/>
                </a:lnTo>
                <a:lnTo>
                  <a:pt x="99" y="190"/>
                </a:lnTo>
                <a:lnTo>
                  <a:pt x="87" y="202"/>
                </a:lnTo>
                <a:lnTo>
                  <a:pt x="76" y="210"/>
                </a:lnTo>
                <a:lnTo>
                  <a:pt x="64" y="222"/>
                </a:lnTo>
                <a:lnTo>
                  <a:pt x="48" y="230"/>
                </a:lnTo>
                <a:lnTo>
                  <a:pt x="36" y="238"/>
                </a:lnTo>
                <a:lnTo>
                  <a:pt x="24" y="242"/>
                </a:lnTo>
                <a:lnTo>
                  <a:pt x="16" y="246"/>
                </a:lnTo>
                <a:lnTo>
                  <a:pt x="8" y="250"/>
                </a:lnTo>
                <a:lnTo>
                  <a:pt x="4" y="254"/>
                </a:lnTo>
                <a:lnTo>
                  <a:pt x="0" y="254"/>
                </a:lnTo>
                <a:lnTo>
                  <a:pt x="0" y="254"/>
                </a:lnTo>
                <a:lnTo>
                  <a:pt x="4" y="254"/>
                </a:lnTo>
                <a:lnTo>
                  <a:pt x="8" y="250"/>
                </a:lnTo>
                <a:lnTo>
                  <a:pt x="12" y="250"/>
                </a:lnTo>
                <a:lnTo>
                  <a:pt x="16" y="246"/>
                </a:lnTo>
                <a:lnTo>
                  <a:pt x="24" y="242"/>
                </a:lnTo>
                <a:lnTo>
                  <a:pt x="32" y="238"/>
                </a:lnTo>
                <a:lnTo>
                  <a:pt x="40" y="230"/>
                </a:lnTo>
                <a:lnTo>
                  <a:pt x="56" y="218"/>
                </a:lnTo>
                <a:lnTo>
                  <a:pt x="72" y="206"/>
                </a:lnTo>
                <a:lnTo>
                  <a:pt x="84" y="194"/>
                </a:lnTo>
                <a:lnTo>
                  <a:pt x="91" y="178"/>
                </a:lnTo>
                <a:lnTo>
                  <a:pt x="99" y="167"/>
                </a:lnTo>
                <a:lnTo>
                  <a:pt x="103" y="147"/>
                </a:lnTo>
                <a:lnTo>
                  <a:pt x="111" y="131"/>
                </a:lnTo>
                <a:lnTo>
                  <a:pt x="111" y="107"/>
                </a:lnTo>
                <a:lnTo>
                  <a:pt x="115" y="91"/>
                </a:lnTo>
                <a:lnTo>
                  <a:pt x="115" y="71"/>
                </a:lnTo>
                <a:lnTo>
                  <a:pt x="115" y="59"/>
                </a:lnTo>
                <a:lnTo>
                  <a:pt x="115" y="47"/>
                </a:lnTo>
                <a:lnTo>
                  <a:pt x="111" y="39"/>
                </a:lnTo>
                <a:lnTo>
                  <a:pt x="111" y="28"/>
                </a:lnTo>
                <a:lnTo>
                  <a:pt x="107" y="16"/>
                </a:lnTo>
                <a:lnTo>
                  <a:pt x="103" y="0"/>
                </a:lnTo>
                <a:lnTo>
                  <a:pt x="107" y="0"/>
                </a:lnTo>
                <a:lnTo>
                  <a:pt x="111" y="0"/>
                </a:lnTo>
                <a:lnTo>
                  <a:pt x="119" y="4"/>
                </a:lnTo>
                <a:lnTo>
                  <a:pt x="119" y="12"/>
                </a:lnTo>
                <a:lnTo>
                  <a:pt x="123" y="12"/>
                </a:lnTo>
                <a:lnTo>
                  <a:pt x="123" y="16"/>
                </a:lnTo>
                <a:lnTo>
                  <a:pt x="123" y="20"/>
                </a:lnTo>
                <a:lnTo>
                  <a:pt x="123" y="28"/>
                </a:lnTo>
                <a:lnTo>
                  <a:pt x="123" y="35"/>
                </a:lnTo>
                <a:lnTo>
                  <a:pt x="123" y="47"/>
                </a:lnTo>
                <a:lnTo>
                  <a:pt x="123" y="59"/>
                </a:lnTo>
                <a:lnTo>
                  <a:pt x="123" y="71"/>
                </a:lnTo>
                <a:lnTo>
                  <a:pt x="123" y="87"/>
                </a:lnTo>
                <a:lnTo>
                  <a:pt x="123" y="103"/>
                </a:lnTo>
                <a:lnTo>
                  <a:pt x="119" y="119"/>
                </a:lnTo>
                <a:lnTo>
                  <a:pt x="119" y="135"/>
                </a:lnTo>
                <a:lnTo>
                  <a:pt x="111" y="167"/>
                </a:lnTo>
                <a:lnTo>
                  <a:pt x="111" y="16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82">
            <a:extLst>
              <a:ext uri="{FF2B5EF4-FFF2-40B4-BE49-F238E27FC236}">
                <a16:creationId xmlns:a16="http://schemas.microsoft.com/office/drawing/2014/main" xmlns="" id="{0BB7C3F3-9193-4409-B792-412263D521D7}"/>
              </a:ext>
            </a:extLst>
          </p:cNvPr>
          <p:cNvSpPr>
            <a:spLocks/>
          </p:cNvSpPr>
          <p:nvPr/>
        </p:nvSpPr>
        <p:spPr bwMode="auto">
          <a:xfrm>
            <a:off x="2027600" y="4646406"/>
            <a:ext cx="360939" cy="871907"/>
          </a:xfrm>
          <a:custGeom>
            <a:avLst/>
            <a:gdLst>
              <a:gd name="T0" fmla="*/ 36 w 56"/>
              <a:gd name="T1" fmla="*/ 100 h 104"/>
              <a:gd name="T2" fmla="*/ 32 w 56"/>
              <a:gd name="T3" fmla="*/ 100 h 104"/>
              <a:gd name="T4" fmla="*/ 32 w 56"/>
              <a:gd name="T5" fmla="*/ 96 h 104"/>
              <a:gd name="T6" fmla="*/ 32 w 56"/>
              <a:gd name="T7" fmla="*/ 92 h 104"/>
              <a:gd name="T8" fmla="*/ 28 w 56"/>
              <a:gd name="T9" fmla="*/ 88 h 104"/>
              <a:gd name="T10" fmla="*/ 28 w 56"/>
              <a:gd name="T11" fmla="*/ 84 h 104"/>
              <a:gd name="T12" fmla="*/ 24 w 56"/>
              <a:gd name="T13" fmla="*/ 76 h 104"/>
              <a:gd name="T14" fmla="*/ 24 w 56"/>
              <a:gd name="T15" fmla="*/ 68 h 104"/>
              <a:gd name="T16" fmla="*/ 20 w 56"/>
              <a:gd name="T17" fmla="*/ 60 h 104"/>
              <a:gd name="T18" fmla="*/ 20 w 56"/>
              <a:gd name="T19" fmla="*/ 52 h 104"/>
              <a:gd name="T20" fmla="*/ 16 w 56"/>
              <a:gd name="T21" fmla="*/ 44 h 104"/>
              <a:gd name="T22" fmla="*/ 16 w 56"/>
              <a:gd name="T23" fmla="*/ 36 h 104"/>
              <a:gd name="T24" fmla="*/ 12 w 56"/>
              <a:gd name="T25" fmla="*/ 32 h 104"/>
              <a:gd name="T26" fmla="*/ 8 w 56"/>
              <a:gd name="T27" fmla="*/ 24 h 104"/>
              <a:gd name="T28" fmla="*/ 8 w 56"/>
              <a:gd name="T29" fmla="*/ 16 h 104"/>
              <a:gd name="T30" fmla="*/ 4 w 56"/>
              <a:gd name="T31" fmla="*/ 16 h 104"/>
              <a:gd name="T32" fmla="*/ 0 w 56"/>
              <a:gd name="T33" fmla="*/ 12 h 104"/>
              <a:gd name="T34" fmla="*/ 0 w 56"/>
              <a:gd name="T35" fmla="*/ 8 h 104"/>
              <a:gd name="T36" fmla="*/ 4 w 56"/>
              <a:gd name="T37" fmla="*/ 4 h 104"/>
              <a:gd name="T38" fmla="*/ 4 w 56"/>
              <a:gd name="T39" fmla="*/ 4 h 104"/>
              <a:gd name="T40" fmla="*/ 8 w 56"/>
              <a:gd name="T41" fmla="*/ 4 h 104"/>
              <a:gd name="T42" fmla="*/ 8 w 56"/>
              <a:gd name="T43" fmla="*/ 0 h 104"/>
              <a:gd name="T44" fmla="*/ 12 w 56"/>
              <a:gd name="T45" fmla="*/ 0 h 104"/>
              <a:gd name="T46" fmla="*/ 20 w 56"/>
              <a:gd name="T47" fmla="*/ 0 h 104"/>
              <a:gd name="T48" fmla="*/ 24 w 56"/>
              <a:gd name="T49" fmla="*/ 4 h 104"/>
              <a:gd name="T50" fmla="*/ 40 w 56"/>
              <a:gd name="T51" fmla="*/ 8 h 104"/>
              <a:gd name="T52" fmla="*/ 56 w 56"/>
              <a:gd name="T53" fmla="*/ 104 h 104"/>
              <a:gd name="T54" fmla="*/ 48 w 56"/>
              <a:gd name="T55" fmla="*/ 104 h 104"/>
              <a:gd name="T56" fmla="*/ 44 w 56"/>
              <a:gd name="T57" fmla="*/ 100 h 104"/>
              <a:gd name="T58" fmla="*/ 36 w 56"/>
              <a:gd name="T59" fmla="*/ 100 h 104"/>
              <a:gd name="T60" fmla="*/ 36 w 56"/>
              <a:gd name="T61" fmla="*/ 100 h 104"/>
              <a:gd name="T62" fmla="*/ 36 w 56"/>
              <a:gd name="T63" fmla="*/ 100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6" h="104">
                <a:moveTo>
                  <a:pt x="36" y="100"/>
                </a:moveTo>
                <a:lnTo>
                  <a:pt x="32" y="100"/>
                </a:lnTo>
                <a:lnTo>
                  <a:pt x="32" y="96"/>
                </a:lnTo>
                <a:lnTo>
                  <a:pt x="32" y="92"/>
                </a:lnTo>
                <a:lnTo>
                  <a:pt x="28" y="88"/>
                </a:lnTo>
                <a:lnTo>
                  <a:pt x="28" y="84"/>
                </a:lnTo>
                <a:lnTo>
                  <a:pt x="24" y="76"/>
                </a:lnTo>
                <a:lnTo>
                  <a:pt x="24" y="68"/>
                </a:lnTo>
                <a:lnTo>
                  <a:pt x="20" y="60"/>
                </a:lnTo>
                <a:lnTo>
                  <a:pt x="20" y="52"/>
                </a:lnTo>
                <a:lnTo>
                  <a:pt x="16" y="44"/>
                </a:lnTo>
                <a:lnTo>
                  <a:pt x="16" y="36"/>
                </a:lnTo>
                <a:lnTo>
                  <a:pt x="12" y="32"/>
                </a:lnTo>
                <a:lnTo>
                  <a:pt x="8" y="24"/>
                </a:lnTo>
                <a:lnTo>
                  <a:pt x="8" y="16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4" y="4"/>
                </a:lnTo>
                <a:lnTo>
                  <a:pt x="40" y="8"/>
                </a:lnTo>
                <a:lnTo>
                  <a:pt x="56" y="104"/>
                </a:lnTo>
                <a:lnTo>
                  <a:pt x="48" y="104"/>
                </a:lnTo>
                <a:lnTo>
                  <a:pt x="44" y="100"/>
                </a:lnTo>
                <a:lnTo>
                  <a:pt x="36" y="100"/>
                </a:lnTo>
                <a:lnTo>
                  <a:pt x="36" y="100"/>
                </a:lnTo>
                <a:lnTo>
                  <a:pt x="36" y="10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84">
            <a:extLst>
              <a:ext uri="{FF2B5EF4-FFF2-40B4-BE49-F238E27FC236}">
                <a16:creationId xmlns:a16="http://schemas.microsoft.com/office/drawing/2014/main" xmlns="" id="{804110E1-CE31-4CD5-ACEF-B3556F6D454E}"/>
              </a:ext>
            </a:extLst>
          </p:cNvPr>
          <p:cNvSpPr>
            <a:spLocks/>
          </p:cNvSpPr>
          <p:nvPr/>
        </p:nvSpPr>
        <p:spPr bwMode="auto">
          <a:xfrm>
            <a:off x="2388539" y="4847615"/>
            <a:ext cx="663872" cy="234744"/>
          </a:xfrm>
          <a:custGeom>
            <a:avLst/>
            <a:gdLst>
              <a:gd name="T0" fmla="*/ 0 w 103"/>
              <a:gd name="T1" fmla="*/ 16 h 28"/>
              <a:gd name="T2" fmla="*/ 16 w 103"/>
              <a:gd name="T3" fmla="*/ 12 h 28"/>
              <a:gd name="T4" fmla="*/ 31 w 103"/>
              <a:gd name="T5" fmla="*/ 8 h 28"/>
              <a:gd name="T6" fmla="*/ 43 w 103"/>
              <a:gd name="T7" fmla="*/ 8 h 28"/>
              <a:gd name="T8" fmla="*/ 55 w 103"/>
              <a:gd name="T9" fmla="*/ 4 h 28"/>
              <a:gd name="T10" fmla="*/ 63 w 103"/>
              <a:gd name="T11" fmla="*/ 4 h 28"/>
              <a:gd name="T12" fmla="*/ 71 w 103"/>
              <a:gd name="T13" fmla="*/ 0 h 28"/>
              <a:gd name="T14" fmla="*/ 75 w 103"/>
              <a:gd name="T15" fmla="*/ 0 h 28"/>
              <a:gd name="T16" fmla="*/ 79 w 103"/>
              <a:gd name="T17" fmla="*/ 0 h 28"/>
              <a:gd name="T18" fmla="*/ 87 w 103"/>
              <a:gd name="T19" fmla="*/ 0 h 28"/>
              <a:gd name="T20" fmla="*/ 99 w 103"/>
              <a:gd name="T21" fmla="*/ 4 h 28"/>
              <a:gd name="T22" fmla="*/ 99 w 103"/>
              <a:gd name="T23" fmla="*/ 8 h 28"/>
              <a:gd name="T24" fmla="*/ 103 w 103"/>
              <a:gd name="T25" fmla="*/ 8 h 28"/>
              <a:gd name="T26" fmla="*/ 103 w 103"/>
              <a:gd name="T27" fmla="*/ 12 h 28"/>
              <a:gd name="T28" fmla="*/ 103 w 103"/>
              <a:gd name="T29" fmla="*/ 12 h 28"/>
              <a:gd name="T30" fmla="*/ 103 w 103"/>
              <a:gd name="T31" fmla="*/ 16 h 28"/>
              <a:gd name="T32" fmla="*/ 99 w 103"/>
              <a:gd name="T33" fmla="*/ 16 h 28"/>
              <a:gd name="T34" fmla="*/ 95 w 103"/>
              <a:gd name="T35" fmla="*/ 16 h 28"/>
              <a:gd name="T36" fmla="*/ 91 w 103"/>
              <a:gd name="T37" fmla="*/ 20 h 28"/>
              <a:gd name="T38" fmla="*/ 83 w 103"/>
              <a:gd name="T39" fmla="*/ 20 h 28"/>
              <a:gd name="T40" fmla="*/ 75 w 103"/>
              <a:gd name="T41" fmla="*/ 20 h 28"/>
              <a:gd name="T42" fmla="*/ 67 w 103"/>
              <a:gd name="T43" fmla="*/ 24 h 28"/>
              <a:gd name="T44" fmla="*/ 55 w 103"/>
              <a:gd name="T45" fmla="*/ 24 h 28"/>
              <a:gd name="T46" fmla="*/ 47 w 103"/>
              <a:gd name="T47" fmla="*/ 28 h 28"/>
              <a:gd name="T48" fmla="*/ 35 w 103"/>
              <a:gd name="T49" fmla="*/ 28 h 28"/>
              <a:gd name="T50" fmla="*/ 27 w 103"/>
              <a:gd name="T51" fmla="*/ 28 h 28"/>
              <a:gd name="T52" fmla="*/ 20 w 103"/>
              <a:gd name="T53" fmla="*/ 28 h 28"/>
              <a:gd name="T54" fmla="*/ 12 w 103"/>
              <a:gd name="T55" fmla="*/ 24 h 28"/>
              <a:gd name="T56" fmla="*/ 8 w 103"/>
              <a:gd name="T57" fmla="*/ 24 h 28"/>
              <a:gd name="T58" fmla="*/ 4 w 103"/>
              <a:gd name="T59" fmla="*/ 20 h 28"/>
              <a:gd name="T60" fmla="*/ 0 w 103"/>
              <a:gd name="T61" fmla="*/ 16 h 28"/>
              <a:gd name="T62" fmla="*/ 0 w 103"/>
              <a:gd name="T63" fmla="*/ 16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3" h="28">
                <a:moveTo>
                  <a:pt x="0" y="16"/>
                </a:moveTo>
                <a:lnTo>
                  <a:pt x="16" y="12"/>
                </a:lnTo>
                <a:lnTo>
                  <a:pt x="31" y="8"/>
                </a:lnTo>
                <a:lnTo>
                  <a:pt x="43" y="8"/>
                </a:lnTo>
                <a:lnTo>
                  <a:pt x="55" y="4"/>
                </a:lnTo>
                <a:lnTo>
                  <a:pt x="63" y="4"/>
                </a:lnTo>
                <a:lnTo>
                  <a:pt x="71" y="0"/>
                </a:lnTo>
                <a:lnTo>
                  <a:pt x="75" y="0"/>
                </a:lnTo>
                <a:lnTo>
                  <a:pt x="79" y="0"/>
                </a:lnTo>
                <a:lnTo>
                  <a:pt x="87" y="0"/>
                </a:lnTo>
                <a:lnTo>
                  <a:pt x="99" y="4"/>
                </a:lnTo>
                <a:lnTo>
                  <a:pt x="99" y="8"/>
                </a:lnTo>
                <a:lnTo>
                  <a:pt x="103" y="8"/>
                </a:lnTo>
                <a:lnTo>
                  <a:pt x="103" y="12"/>
                </a:lnTo>
                <a:lnTo>
                  <a:pt x="103" y="12"/>
                </a:lnTo>
                <a:lnTo>
                  <a:pt x="103" y="16"/>
                </a:lnTo>
                <a:lnTo>
                  <a:pt x="99" y="16"/>
                </a:lnTo>
                <a:lnTo>
                  <a:pt x="95" y="16"/>
                </a:lnTo>
                <a:lnTo>
                  <a:pt x="91" y="20"/>
                </a:lnTo>
                <a:lnTo>
                  <a:pt x="83" y="20"/>
                </a:lnTo>
                <a:lnTo>
                  <a:pt x="75" y="20"/>
                </a:lnTo>
                <a:lnTo>
                  <a:pt x="67" y="24"/>
                </a:lnTo>
                <a:lnTo>
                  <a:pt x="55" y="24"/>
                </a:lnTo>
                <a:lnTo>
                  <a:pt x="47" y="28"/>
                </a:lnTo>
                <a:lnTo>
                  <a:pt x="35" y="28"/>
                </a:lnTo>
                <a:lnTo>
                  <a:pt x="27" y="28"/>
                </a:lnTo>
                <a:lnTo>
                  <a:pt x="20" y="28"/>
                </a:lnTo>
                <a:lnTo>
                  <a:pt x="12" y="24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85">
            <a:extLst>
              <a:ext uri="{FF2B5EF4-FFF2-40B4-BE49-F238E27FC236}">
                <a16:creationId xmlns:a16="http://schemas.microsoft.com/office/drawing/2014/main" xmlns="" id="{2178B755-7B47-4F25-BB56-2184B87DFCB4}"/>
              </a:ext>
            </a:extLst>
          </p:cNvPr>
          <p:cNvSpPr>
            <a:spLocks/>
          </p:cNvSpPr>
          <p:nvPr/>
        </p:nvSpPr>
        <p:spPr bwMode="auto">
          <a:xfrm>
            <a:off x="2336977" y="5283568"/>
            <a:ext cx="715434" cy="134139"/>
          </a:xfrm>
          <a:custGeom>
            <a:avLst/>
            <a:gdLst>
              <a:gd name="T0" fmla="*/ 0 w 111"/>
              <a:gd name="T1" fmla="*/ 12 h 16"/>
              <a:gd name="T2" fmla="*/ 4 w 111"/>
              <a:gd name="T3" fmla="*/ 12 h 16"/>
              <a:gd name="T4" fmla="*/ 8 w 111"/>
              <a:gd name="T5" fmla="*/ 12 h 16"/>
              <a:gd name="T6" fmla="*/ 20 w 111"/>
              <a:gd name="T7" fmla="*/ 12 h 16"/>
              <a:gd name="T8" fmla="*/ 31 w 111"/>
              <a:gd name="T9" fmla="*/ 8 h 16"/>
              <a:gd name="T10" fmla="*/ 47 w 111"/>
              <a:gd name="T11" fmla="*/ 8 h 16"/>
              <a:gd name="T12" fmla="*/ 67 w 111"/>
              <a:gd name="T13" fmla="*/ 4 h 16"/>
              <a:gd name="T14" fmla="*/ 87 w 111"/>
              <a:gd name="T15" fmla="*/ 4 h 16"/>
              <a:gd name="T16" fmla="*/ 111 w 111"/>
              <a:gd name="T17" fmla="*/ 0 h 16"/>
              <a:gd name="T18" fmla="*/ 111 w 111"/>
              <a:gd name="T19" fmla="*/ 4 h 16"/>
              <a:gd name="T20" fmla="*/ 4 w 111"/>
              <a:gd name="T21" fmla="*/ 16 h 16"/>
              <a:gd name="T22" fmla="*/ 0 w 111"/>
              <a:gd name="T23" fmla="*/ 12 h 16"/>
              <a:gd name="T24" fmla="*/ 0 w 111"/>
              <a:gd name="T25" fmla="*/ 12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1" h="16">
                <a:moveTo>
                  <a:pt x="0" y="12"/>
                </a:moveTo>
                <a:lnTo>
                  <a:pt x="4" y="12"/>
                </a:lnTo>
                <a:lnTo>
                  <a:pt x="8" y="12"/>
                </a:lnTo>
                <a:lnTo>
                  <a:pt x="20" y="12"/>
                </a:lnTo>
                <a:lnTo>
                  <a:pt x="31" y="8"/>
                </a:lnTo>
                <a:lnTo>
                  <a:pt x="47" y="8"/>
                </a:lnTo>
                <a:lnTo>
                  <a:pt x="67" y="4"/>
                </a:lnTo>
                <a:lnTo>
                  <a:pt x="87" y="4"/>
                </a:lnTo>
                <a:lnTo>
                  <a:pt x="111" y="0"/>
                </a:lnTo>
                <a:lnTo>
                  <a:pt x="111" y="4"/>
                </a:ln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87">
            <a:extLst>
              <a:ext uri="{FF2B5EF4-FFF2-40B4-BE49-F238E27FC236}">
                <a16:creationId xmlns:a16="http://schemas.microsoft.com/office/drawing/2014/main" xmlns="" id="{D19B0454-DD29-40D3-97A7-5D81FF59E623}"/>
              </a:ext>
            </a:extLst>
          </p:cNvPr>
          <p:cNvSpPr>
            <a:spLocks/>
          </p:cNvSpPr>
          <p:nvPr/>
        </p:nvSpPr>
        <p:spPr bwMode="auto">
          <a:xfrm>
            <a:off x="5530404" y="4962199"/>
            <a:ext cx="248158" cy="1278102"/>
          </a:xfrm>
          <a:custGeom>
            <a:avLst/>
            <a:gdLst>
              <a:gd name="T0" fmla="*/ 0 w 36"/>
              <a:gd name="T1" fmla="*/ 40 h 175"/>
              <a:gd name="T2" fmla="*/ 0 w 36"/>
              <a:gd name="T3" fmla="*/ 24 h 175"/>
              <a:gd name="T4" fmla="*/ 0 w 36"/>
              <a:gd name="T5" fmla="*/ 16 h 175"/>
              <a:gd name="T6" fmla="*/ 0 w 36"/>
              <a:gd name="T7" fmla="*/ 8 h 175"/>
              <a:gd name="T8" fmla="*/ 4 w 36"/>
              <a:gd name="T9" fmla="*/ 4 h 175"/>
              <a:gd name="T10" fmla="*/ 8 w 36"/>
              <a:gd name="T11" fmla="*/ 0 h 175"/>
              <a:gd name="T12" fmla="*/ 12 w 36"/>
              <a:gd name="T13" fmla="*/ 0 h 175"/>
              <a:gd name="T14" fmla="*/ 24 w 36"/>
              <a:gd name="T15" fmla="*/ 4 h 175"/>
              <a:gd name="T16" fmla="*/ 36 w 36"/>
              <a:gd name="T17" fmla="*/ 4 h 175"/>
              <a:gd name="T18" fmla="*/ 36 w 36"/>
              <a:gd name="T19" fmla="*/ 175 h 175"/>
              <a:gd name="T20" fmla="*/ 4 w 36"/>
              <a:gd name="T21" fmla="*/ 175 h 175"/>
              <a:gd name="T22" fmla="*/ 4 w 36"/>
              <a:gd name="T23" fmla="*/ 151 h 175"/>
              <a:gd name="T24" fmla="*/ 4 w 36"/>
              <a:gd name="T25" fmla="*/ 127 h 175"/>
              <a:gd name="T26" fmla="*/ 4 w 36"/>
              <a:gd name="T27" fmla="*/ 107 h 175"/>
              <a:gd name="T28" fmla="*/ 4 w 36"/>
              <a:gd name="T29" fmla="*/ 91 h 175"/>
              <a:gd name="T30" fmla="*/ 4 w 36"/>
              <a:gd name="T31" fmla="*/ 76 h 175"/>
              <a:gd name="T32" fmla="*/ 4 w 36"/>
              <a:gd name="T33" fmla="*/ 60 h 175"/>
              <a:gd name="T34" fmla="*/ 4 w 36"/>
              <a:gd name="T35" fmla="*/ 48 h 175"/>
              <a:gd name="T36" fmla="*/ 0 w 36"/>
              <a:gd name="T37" fmla="*/ 40 h 175"/>
              <a:gd name="T38" fmla="*/ 0 w 36"/>
              <a:gd name="T39" fmla="*/ 40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6" h="175">
                <a:moveTo>
                  <a:pt x="0" y="40"/>
                </a:moveTo>
                <a:lnTo>
                  <a:pt x="0" y="24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4" y="4"/>
                </a:lnTo>
                <a:lnTo>
                  <a:pt x="36" y="4"/>
                </a:lnTo>
                <a:lnTo>
                  <a:pt x="36" y="175"/>
                </a:lnTo>
                <a:lnTo>
                  <a:pt x="4" y="175"/>
                </a:lnTo>
                <a:lnTo>
                  <a:pt x="4" y="151"/>
                </a:lnTo>
                <a:lnTo>
                  <a:pt x="4" y="127"/>
                </a:lnTo>
                <a:lnTo>
                  <a:pt x="4" y="107"/>
                </a:lnTo>
                <a:lnTo>
                  <a:pt x="4" y="91"/>
                </a:lnTo>
                <a:lnTo>
                  <a:pt x="4" y="76"/>
                </a:lnTo>
                <a:lnTo>
                  <a:pt x="4" y="60"/>
                </a:lnTo>
                <a:lnTo>
                  <a:pt x="4" y="48"/>
                </a:lnTo>
                <a:lnTo>
                  <a:pt x="0" y="40"/>
                </a:lnTo>
                <a:lnTo>
                  <a:pt x="0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89">
            <a:extLst>
              <a:ext uri="{FF2B5EF4-FFF2-40B4-BE49-F238E27FC236}">
                <a16:creationId xmlns:a16="http://schemas.microsoft.com/office/drawing/2014/main" xmlns="" id="{71ECA8EB-8D57-4A16-8D25-4B39F2C92AE4}"/>
              </a:ext>
            </a:extLst>
          </p:cNvPr>
          <p:cNvSpPr>
            <a:spLocks/>
          </p:cNvSpPr>
          <p:nvPr/>
        </p:nvSpPr>
        <p:spPr bwMode="auto">
          <a:xfrm>
            <a:off x="5668269" y="5685240"/>
            <a:ext cx="544572" cy="175282"/>
          </a:xfrm>
          <a:custGeom>
            <a:avLst/>
            <a:gdLst>
              <a:gd name="T0" fmla="*/ 28 w 79"/>
              <a:gd name="T1" fmla="*/ 4 h 24"/>
              <a:gd name="T2" fmla="*/ 44 w 79"/>
              <a:gd name="T3" fmla="*/ 0 h 24"/>
              <a:gd name="T4" fmla="*/ 52 w 79"/>
              <a:gd name="T5" fmla="*/ 0 h 24"/>
              <a:gd name="T6" fmla="*/ 64 w 79"/>
              <a:gd name="T7" fmla="*/ 0 h 24"/>
              <a:gd name="T8" fmla="*/ 72 w 79"/>
              <a:gd name="T9" fmla="*/ 4 h 24"/>
              <a:gd name="T10" fmla="*/ 75 w 79"/>
              <a:gd name="T11" fmla="*/ 8 h 24"/>
              <a:gd name="T12" fmla="*/ 79 w 79"/>
              <a:gd name="T13" fmla="*/ 8 h 24"/>
              <a:gd name="T14" fmla="*/ 79 w 79"/>
              <a:gd name="T15" fmla="*/ 12 h 24"/>
              <a:gd name="T16" fmla="*/ 79 w 79"/>
              <a:gd name="T17" fmla="*/ 16 h 24"/>
              <a:gd name="T18" fmla="*/ 75 w 79"/>
              <a:gd name="T19" fmla="*/ 16 h 24"/>
              <a:gd name="T20" fmla="*/ 68 w 79"/>
              <a:gd name="T21" fmla="*/ 20 h 24"/>
              <a:gd name="T22" fmla="*/ 60 w 79"/>
              <a:gd name="T23" fmla="*/ 20 h 24"/>
              <a:gd name="T24" fmla="*/ 48 w 79"/>
              <a:gd name="T25" fmla="*/ 20 h 24"/>
              <a:gd name="T26" fmla="*/ 36 w 79"/>
              <a:gd name="T27" fmla="*/ 24 h 24"/>
              <a:gd name="T28" fmla="*/ 20 w 79"/>
              <a:gd name="T29" fmla="*/ 24 h 24"/>
              <a:gd name="T30" fmla="*/ 0 w 79"/>
              <a:gd name="T31" fmla="*/ 24 h 24"/>
              <a:gd name="T32" fmla="*/ 0 w 79"/>
              <a:gd name="T33" fmla="*/ 8 h 24"/>
              <a:gd name="T34" fmla="*/ 16 w 79"/>
              <a:gd name="T35" fmla="*/ 4 h 24"/>
              <a:gd name="T36" fmla="*/ 28 w 79"/>
              <a:gd name="T37" fmla="*/ 4 h 24"/>
              <a:gd name="T38" fmla="*/ 28 w 79"/>
              <a:gd name="T39" fmla="*/ 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9" h="24">
                <a:moveTo>
                  <a:pt x="28" y="4"/>
                </a:moveTo>
                <a:lnTo>
                  <a:pt x="44" y="0"/>
                </a:lnTo>
                <a:lnTo>
                  <a:pt x="52" y="0"/>
                </a:lnTo>
                <a:lnTo>
                  <a:pt x="64" y="0"/>
                </a:lnTo>
                <a:lnTo>
                  <a:pt x="72" y="4"/>
                </a:lnTo>
                <a:lnTo>
                  <a:pt x="75" y="8"/>
                </a:lnTo>
                <a:lnTo>
                  <a:pt x="79" y="8"/>
                </a:lnTo>
                <a:lnTo>
                  <a:pt x="79" y="12"/>
                </a:lnTo>
                <a:lnTo>
                  <a:pt x="79" y="16"/>
                </a:lnTo>
                <a:lnTo>
                  <a:pt x="75" y="16"/>
                </a:lnTo>
                <a:lnTo>
                  <a:pt x="68" y="20"/>
                </a:lnTo>
                <a:lnTo>
                  <a:pt x="60" y="20"/>
                </a:lnTo>
                <a:lnTo>
                  <a:pt x="48" y="20"/>
                </a:lnTo>
                <a:lnTo>
                  <a:pt x="36" y="24"/>
                </a:lnTo>
                <a:lnTo>
                  <a:pt x="20" y="24"/>
                </a:lnTo>
                <a:lnTo>
                  <a:pt x="0" y="24"/>
                </a:lnTo>
                <a:lnTo>
                  <a:pt x="0" y="8"/>
                </a:lnTo>
                <a:lnTo>
                  <a:pt x="16" y="4"/>
                </a:lnTo>
                <a:lnTo>
                  <a:pt x="28" y="4"/>
                </a:lnTo>
                <a:lnTo>
                  <a:pt x="28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90">
            <a:extLst>
              <a:ext uri="{FF2B5EF4-FFF2-40B4-BE49-F238E27FC236}">
                <a16:creationId xmlns:a16="http://schemas.microsoft.com/office/drawing/2014/main" xmlns="" id="{A40C85C4-541F-423B-9BCB-0D8F25687FEF}"/>
              </a:ext>
            </a:extLst>
          </p:cNvPr>
          <p:cNvSpPr>
            <a:spLocks/>
          </p:cNvSpPr>
          <p:nvPr/>
        </p:nvSpPr>
        <p:spPr bwMode="auto">
          <a:xfrm>
            <a:off x="4875540" y="6006590"/>
            <a:ext cx="2323037" cy="379778"/>
          </a:xfrm>
          <a:custGeom>
            <a:avLst/>
            <a:gdLst>
              <a:gd name="T0" fmla="*/ 322 w 337"/>
              <a:gd name="T1" fmla="*/ 32 h 52"/>
              <a:gd name="T2" fmla="*/ 310 w 337"/>
              <a:gd name="T3" fmla="*/ 32 h 52"/>
              <a:gd name="T4" fmla="*/ 302 w 337"/>
              <a:gd name="T5" fmla="*/ 32 h 52"/>
              <a:gd name="T6" fmla="*/ 278 w 337"/>
              <a:gd name="T7" fmla="*/ 32 h 52"/>
              <a:gd name="T8" fmla="*/ 266 w 337"/>
              <a:gd name="T9" fmla="*/ 28 h 52"/>
              <a:gd name="T10" fmla="*/ 250 w 337"/>
              <a:gd name="T11" fmla="*/ 28 h 52"/>
              <a:gd name="T12" fmla="*/ 234 w 337"/>
              <a:gd name="T13" fmla="*/ 28 h 52"/>
              <a:gd name="T14" fmla="*/ 218 w 337"/>
              <a:gd name="T15" fmla="*/ 32 h 52"/>
              <a:gd name="T16" fmla="*/ 179 w 337"/>
              <a:gd name="T17" fmla="*/ 32 h 52"/>
              <a:gd name="T18" fmla="*/ 163 w 337"/>
              <a:gd name="T19" fmla="*/ 36 h 52"/>
              <a:gd name="T20" fmla="*/ 143 w 337"/>
              <a:gd name="T21" fmla="*/ 36 h 52"/>
              <a:gd name="T22" fmla="*/ 111 w 337"/>
              <a:gd name="T23" fmla="*/ 40 h 52"/>
              <a:gd name="T24" fmla="*/ 75 w 337"/>
              <a:gd name="T25" fmla="*/ 44 h 52"/>
              <a:gd name="T26" fmla="*/ 59 w 337"/>
              <a:gd name="T27" fmla="*/ 48 h 52"/>
              <a:gd name="T28" fmla="*/ 47 w 337"/>
              <a:gd name="T29" fmla="*/ 48 h 52"/>
              <a:gd name="T30" fmla="*/ 40 w 337"/>
              <a:gd name="T31" fmla="*/ 52 h 52"/>
              <a:gd name="T32" fmla="*/ 36 w 337"/>
              <a:gd name="T33" fmla="*/ 52 h 52"/>
              <a:gd name="T34" fmla="*/ 32 w 337"/>
              <a:gd name="T35" fmla="*/ 48 h 52"/>
              <a:gd name="T36" fmla="*/ 24 w 337"/>
              <a:gd name="T37" fmla="*/ 44 h 52"/>
              <a:gd name="T38" fmla="*/ 16 w 337"/>
              <a:gd name="T39" fmla="*/ 40 h 52"/>
              <a:gd name="T40" fmla="*/ 0 w 337"/>
              <a:gd name="T41" fmla="*/ 28 h 52"/>
              <a:gd name="T42" fmla="*/ 55 w 337"/>
              <a:gd name="T43" fmla="*/ 24 h 52"/>
              <a:gd name="T44" fmla="*/ 103 w 337"/>
              <a:gd name="T45" fmla="*/ 20 h 52"/>
              <a:gd name="T46" fmla="*/ 151 w 337"/>
              <a:gd name="T47" fmla="*/ 12 h 52"/>
              <a:gd name="T48" fmla="*/ 194 w 337"/>
              <a:gd name="T49" fmla="*/ 8 h 52"/>
              <a:gd name="T50" fmla="*/ 214 w 337"/>
              <a:gd name="T51" fmla="*/ 4 h 52"/>
              <a:gd name="T52" fmla="*/ 230 w 337"/>
              <a:gd name="T53" fmla="*/ 4 h 52"/>
              <a:gd name="T54" fmla="*/ 246 w 337"/>
              <a:gd name="T55" fmla="*/ 0 h 52"/>
              <a:gd name="T56" fmla="*/ 258 w 337"/>
              <a:gd name="T57" fmla="*/ 0 h 52"/>
              <a:gd name="T58" fmla="*/ 266 w 337"/>
              <a:gd name="T59" fmla="*/ 0 h 52"/>
              <a:gd name="T60" fmla="*/ 274 w 337"/>
              <a:gd name="T61" fmla="*/ 0 h 52"/>
              <a:gd name="T62" fmla="*/ 282 w 337"/>
              <a:gd name="T63" fmla="*/ 0 h 52"/>
              <a:gd name="T64" fmla="*/ 282 w 337"/>
              <a:gd name="T65" fmla="*/ 0 h 52"/>
              <a:gd name="T66" fmla="*/ 290 w 337"/>
              <a:gd name="T67" fmla="*/ 0 h 52"/>
              <a:gd name="T68" fmla="*/ 294 w 337"/>
              <a:gd name="T69" fmla="*/ 0 h 52"/>
              <a:gd name="T70" fmla="*/ 302 w 337"/>
              <a:gd name="T71" fmla="*/ 4 h 52"/>
              <a:gd name="T72" fmla="*/ 314 w 337"/>
              <a:gd name="T73" fmla="*/ 4 h 52"/>
              <a:gd name="T74" fmla="*/ 322 w 337"/>
              <a:gd name="T75" fmla="*/ 12 h 52"/>
              <a:gd name="T76" fmla="*/ 330 w 337"/>
              <a:gd name="T77" fmla="*/ 16 h 52"/>
              <a:gd name="T78" fmla="*/ 334 w 337"/>
              <a:gd name="T79" fmla="*/ 20 h 52"/>
              <a:gd name="T80" fmla="*/ 337 w 337"/>
              <a:gd name="T81" fmla="*/ 20 h 52"/>
              <a:gd name="T82" fmla="*/ 337 w 337"/>
              <a:gd name="T83" fmla="*/ 24 h 52"/>
              <a:gd name="T84" fmla="*/ 334 w 337"/>
              <a:gd name="T85" fmla="*/ 28 h 52"/>
              <a:gd name="T86" fmla="*/ 326 w 337"/>
              <a:gd name="T87" fmla="*/ 32 h 52"/>
              <a:gd name="T88" fmla="*/ 322 w 337"/>
              <a:gd name="T89" fmla="*/ 32 h 52"/>
              <a:gd name="T90" fmla="*/ 322 w 337"/>
              <a:gd name="T91" fmla="*/ 3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37" h="52">
                <a:moveTo>
                  <a:pt x="322" y="32"/>
                </a:moveTo>
                <a:lnTo>
                  <a:pt x="310" y="32"/>
                </a:lnTo>
                <a:lnTo>
                  <a:pt x="302" y="32"/>
                </a:lnTo>
                <a:lnTo>
                  <a:pt x="278" y="32"/>
                </a:lnTo>
                <a:lnTo>
                  <a:pt x="266" y="28"/>
                </a:lnTo>
                <a:lnTo>
                  <a:pt x="250" y="28"/>
                </a:lnTo>
                <a:lnTo>
                  <a:pt x="234" y="28"/>
                </a:lnTo>
                <a:lnTo>
                  <a:pt x="218" y="32"/>
                </a:lnTo>
                <a:lnTo>
                  <a:pt x="179" y="32"/>
                </a:lnTo>
                <a:lnTo>
                  <a:pt x="163" y="36"/>
                </a:lnTo>
                <a:lnTo>
                  <a:pt x="143" y="36"/>
                </a:lnTo>
                <a:lnTo>
                  <a:pt x="111" y="40"/>
                </a:lnTo>
                <a:lnTo>
                  <a:pt x="75" y="44"/>
                </a:lnTo>
                <a:lnTo>
                  <a:pt x="59" y="48"/>
                </a:lnTo>
                <a:lnTo>
                  <a:pt x="47" y="48"/>
                </a:lnTo>
                <a:lnTo>
                  <a:pt x="40" y="52"/>
                </a:lnTo>
                <a:lnTo>
                  <a:pt x="36" y="52"/>
                </a:lnTo>
                <a:lnTo>
                  <a:pt x="32" y="48"/>
                </a:lnTo>
                <a:lnTo>
                  <a:pt x="24" y="44"/>
                </a:lnTo>
                <a:lnTo>
                  <a:pt x="16" y="40"/>
                </a:lnTo>
                <a:lnTo>
                  <a:pt x="0" y="28"/>
                </a:lnTo>
                <a:lnTo>
                  <a:pt x="55" y="24"/>
                </a:lnTo>
                <a:lnTo>
                  <a:pt x="103" y="20"/>
                </a:lnTo>
                <a:lnTo>
                  <a:pt x="151" y="12"/>
                </a:lnTo>
                <a:lnTo>
                  <a:pt x="194" y="8"/>
                </a:lnTo>
                <a:lnTo>
                  <a:pt x="214" y="4"/>
                </a:lnTo>
                <a:lnTo>
                  <a:pt x="230" y="4"/>
                </a:lnTo>
                <a:lnTo>
                  <a:pt x="246" y="0"/>
                </a:lnTo>
                <a:lnTo>
                  <a:pt x="258" y="0"/>
                </a:lnTo>
                <a:lnTo>
                  <a:pt x="266" y="0"/>
                </a:lnTo>
                <a:lnTo>
                  <a:pt x="274" y="0"/>
                </a:lnTo>
                <a:lnTo>
                  <a:pt x="282" y="0"/>
                </a:lnTo>
                <a:lnTo>
                  <a:pt x="282" y="0"/>
                </a:lnTo>
                <a:lnTo>
                  <a:pt x="290" y="0"/>
                </a:lnTo>
                <a:lnTo>
                  <a:pt x="294" y="0"/>
                </a:lnTo>
                <a:lnTo>
                  <a:pt x="302" y="4"/>
                </a:lnTo>
                <a:lnTo>
                  <a:pt x="314" y="4"/>
                </a:lnTo>
                <a:lnTo>
                  <a:pt x="322" y="12"/>
                </a:lnTo>
                <a:lnTo>
                  <a:pt x="330" y="16"/>
                </a:lnTo>
                <a:lnTo>
                  <a:pt x="334" y="20"/>
                </a:lnTo>
                <a:lnTo>
                  <a:pt x="337" y="20"/>
                </a:lnTo>
                <a:lnTo>
                  <a:pt x="337" y="24"/>
                </a:lnTo>
                <a:lnTo>
                  <a:pt x="334" y="28"/>
                </a:lnTo>
                <a:lnTo>
                  <a:pt x="326" y="32"/>
                </a:lnTo>
                <a:lnTo>
                  <a:pt x="322" y="32"/>
                </a:lnTo>
                <a:lnTo>
                  <a:pt x="322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91">
            <a:extLst>
              <a:ext uri="{FF2B5EF4-FFF2-40B4-BE49-F238E27FC236}">
                <a16:creationId xmlns:a16="http://schemas.microsoft.com/office/drawing/2014/main" xmlns="" id="{782A009A-F861-40E8-A1D1-7B30BC42E2F4}"/>
              </a:ext>
            </a:extLst>
          </p:cNvPr>
          <p:cNvSpPr>
            <a:spLocks/>
          </p:cNvSpPr>
          <p:nvPr/>
        </p:nvSpPr>
        <p:spPr bwMode="auto">
          <a:xfrm>
            <a:off x="4958259" y="4560513"/>
            <a:ext cx="379133" cy="635400"/>
          </a:xfrm>
          <a:custGeom>
            <a:avLst/>
            <a:gdLst>
              <a:gd name="T0" fmla="*/ 8 w 55"/>
              <a:gd name="T1" fmla="*/ 47 h 87"/>
              <a:gd name="T2" fmla="*/ 16 w 55"/>
              <a:gd name="T3" fmla="*/ 39 h 87"/>
              <a:gd name="T4" fmla="*/ 16 w 55"/>
              <a:gd name="T5" fmla="*/ 35 h 87"/>
              <a:gd name="T6" fmla="*/ 20 w 55"/>
              <a:gd name="T7" fmla="*/ 31 h 87"/>
              <a:gd name="T8" fmla="*/ 24 w 55"/>
              <a:gd name="T9" fmla="*/ 23 h 87"/>
              <a:gd name="T10" fmla="*/ 28 w 55"/>
              <a:gd name="T11" fmla="*/ 15 h 87"/>
              <a:gd name="T12" fmla="*/ 31 w 55"/>
              <a:gd name="T13" fmla="*/ 7 h 87"/>
              <a:gd name="T14" fmla="*/ 35 w 55"/>
              <a:gd name="T15" fmla="*/ 0 h 87"/>
              <a:gd name="T16" fmla="*/ 43 w 55"/>
              <a:gd name="T17" fmla="*/ 3 h 87"/>
              <a:gd name="T18" fmla="*/ 51 w 55"/>
              <a:gd name="T19" fmla="*/ 11 h 87"/>
              <a:gd name="T20" fmla="*/ 55 w 55"/>
              <a:gd name="T21" fmla="*/ 15 h 87"/>
              <a:gd name="T22" fmla="*/ 55 w 55"/>
              <a:gd name="T23" fmla="*/ 19 h 87"/>
              <a:gd name="T24" fmla="*/ 55 w 55"/>
              <a:gd name="T25" fmla="*/ 35 h 87"/>
              <a:gd name="T26" fmla="*/ 51 w 55"/>
              <a:gd name="T27" fmla="*/ 47 h 87"/>
              <a:gd name="T28" fmla="*/ 43 w 55"/>
              <a:gd name="T29" fmla="*/ 63 h 87"/>
              <a:gd name="T30" fmla="*/ 35 w 55"/>
              <a:gd name="T31" fmla="*/ 75 h 87"/>
              <a:gd name="T32" fmla="*/ 28 w 55"/>
              <a:gd name="T33" fmla="*/ 79 h 87"/>
              <a:gd name="T34" fmla="*/ 24 w 55"/>
              <a:gd name="T35" fmla="*/ 83 h 87"/>
              <a:gd name="T36" fmla="*/ 24 w 55"/>
              <a:gd name="T37" fmla="*/ 87 h 87"/>
              <a:gd name="T38" fmla="*/ 20 w 55"/>
              <a:gd name="T39" fmla="*/ 87 h 87"/>
              <a:gd name="T40" fmla="*/ 16 w 55"/>
              <a:gd name="T41" fmla="*/ 87 h 87"/>
              <a:gd name="T42" fmla="*/ 12 w 55"/>
              <a:gd name="T43" fmla="*/ 83 h 87"/>
              <a:gd name="T44" fmla="*/ 8 w 55"/>
              <a:gd name="T45" fmla="*/ 83 h 87"/>
              <a:gd name="T46" fmla="*/ 4 w 55"/>
              <a:gd name="T47" fmla="*/ 79 h 87"/>
              <a:gd name="T48" fmla="*/ 4 w 55"/>
              <a:gd name="T49" fmla="*/ 75 h 87"/>
              <a:gd name="T50" fmla="*/ 0 w 55"/>
              <a:gd name="T51" fmla="*/ 71 h 87"/>
              <a:gd name="T52" fmla="*/ 0 w 55"/>
              <a:gd name="T53" fmla="*/ 63 h 87"/>
              <a:gd name="T54" fmla="*/ 0 w 55"/>
              <a:gd name="T55" fmla="*/ 59 h 87"/>
              <a:gd name="T56" fmla="*/ 0 w 55"/>
              <a:gd name="T57" fmla="*/ 55 h 87"/>
              <a:gd name="T58" fmla="*/ 4 w 55"/>
              <a:gd name="T59" fmla="*/ 51 h 87"/>
              <a:gd name="T60" fmla="*/ 8 w 55"/>
              <a:gd name="T61" fmla="*/ 47 h 87"/>
              <a:gd name="T62" fmla="*/ 8 w 55"/>
              <a:gd name="T63" fmla="*/ 47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5" h="87">
                <a:moveTo>
                  <a:pt x="8" y="47"/>
                </a:moveTo>
                <a:lnTo>
                  <a:pt x="16" y="39"/>
                </a:lnTo>
                <a:lnTo>
                  <a:pt x="16" y="35"/>
                </a:lnTo>
                <a:lnTo>
                  <a:pt x="20" y="31"/>
                </a:lnTo>
                <a:lnTo>
                  <a:pt x="24" y="23"/>
                </a:lnTo>
                <a:lnTo>
                  <a:pt x="28" y="15"/>
                </a:lnTo>
                <a:lnTo>
                  <a:pt x="31" y="7"/>
                </a:lnTo>
                <a:lnTo>
                  <a:pt x="35" y="0"/>
                </a:lnTo>
                <a:lnTo>
                  <a:pt x="43" y="3"/>
                </a:lnTo>
                <a:lnTo>
                  <a:pt x="51" y="11"/>
                </a:lnTo>
                <a:lnTo>
                  <a:pt x="55" y="15"/>
                </a:lnTo>
                <a:lnTo>
                  <a:pt x="55" y="19"/>
                </a:lnTo>
                <a:lnTo>
                  <a:pt x="55" y="35"/>
                </a:lnTo>
                <a:lnTo>
                  <a:pt x="51" y="47"/>
                </a:lnTo>
                <a:lnTo>
                  <a:pt x="43" y="63"/>
                </a:lnTo>
                <a:lnTo>
                  <a:pt x="35" y="75"/>
                </a:lnTo>
                <a:lnTo>
                  <a:pt x="28" y="79"/>
                </a:lnTo>
                <a:lnTo>
                  <a:pt x="24" y="83"/>
                </a:lnTo>
                <a:lnTo>
                  <a:pt x="24" y="87"/>
                </a:lnTo>
                <a:lnTo>
                  <a:pt x="20" y="87"/>
                </a:lnTo>
                <a:lnTo>
                  <a:pt x="16" y="87"/>
                </a:lnTo>
                <a:lnTo>
                  <a:pt x="12" y="83"/>
                </a:lnTo>
                <a:lnTo>
                  <a:pt x="8" y="83"/>
                </a:lnTo>
                <a:lnTo>
                  <a:pt x="4" y="79"/>
                </a:lnTo>
                <a:lnTo>
                  <a:pt x="4" y="75"/>
                </a:lnTo>
                <a:lnTo>
                  <a:pt x="0" y="71"/>
                </a:lnTo>
                <a:lnTo>
                  <a:pt x="0" y="63"/>
                </a:lnTo>
                <a:lnTo>
                  <a:pt x="0" y="59"/>
                </a:lnTo>
                <a:lnTo>
                  <a:pt x="0" y="55"/>
                </a:lnTo>
                <a:lnTo>
                  <a:pt x="4" y="51"/>
                </a:lnTo>
                <a:lnTo>
                  <a:pt x="8" y="47"/>
                </a:lnTo>
                <a:lnTo>
                  <a:pt x="8" y="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92">
            <a:extLst>
              <a:ext uri="{FF2B5EF4-FFF2-40B4-BE49-F238E27FC236}">
                <a16:creationId xmlns:a16="http://schemas.microsoft.com/office/drawing/2014/main" xmlns="" id="{118732C8-C984-4223-A0E7-3FDB96FCCCFA}"/>
              </a:ext>
            </a:extLst>
          </p:cNvPr>
          <p:cNvSpPr>
            <a:spLocks/>
          </p:cNvSpPr>
          <p:nvPr/>
        </p:nvSpPr>
        <p:spPr bwMode="auto">
          <a:xfrm>
            <a:off x="5806135" y="4093094"/>
            <a:ext cx="461851" cy="438206"/>
          </a:xfrm>
          <a:custGeom>
            <a:avLst/>
            <a:gdLst>
              <a:gd name="T0" fmla="*/ 20 w 67"/>
              <a:gd name="T1" fmla="*/ 32 h 60"/>
              <a:gd name="T2" fmla="*/ 12 w 67"/>
              <a:gd name="T3" fmla="*/ 20 h 60"/>
              <a:gd name="T4" fmla="*/ 4 w 67"/>
              <a:gd name="T5" fmla="*/ 12 h 60"/>
              <a:gd name="T6" fmla="*/ 0 w 67"/>
              <a:gd name="T7" fmla="*/ 8 h 60"/>
              <a:gd name="T8" fmla="*/ 0 w 67"/>
              <a:gd name="T9" fmla="*/ 4 h 60"/>
              <a:gd name="T10" fmla="*/ 4 w 67"/>
              <a:gd name="T11" fmla="*/ 0 h 60"/>
              <a:gd name="T12" fmla="*/ 8 w 67"/>
              <a:gd name="T13" fmla="*/ 0 h 60"/>
              <a:gd name="T14" fmla="*/ 12 w 67"/>
              <a:gd name="T15" fmla="*/ 0 h 60"/>
              <a:gd name="T16" fmla="*/ 20 w 67"/>
              <a:gd name="T17" fmla="*/ 0 h 60"/>
              <a:gd name="T18" fmla="*/ 24 w 67"/>
              <a:gd name="T19" fmla="*/ 0 h 60"/>
              <a:gd name="T20" fmla="*/ 32 w 67"/>
              <a:gd name="T21" fmla="*/ 0 h 60"/>
              <a:gd name="T22" fmla="*/ 40 w 67"/>
              <a:gd name="T23" fmla="*/ 4 h 60"/>
              <a:gd name="T24" fmla="*/ 48 w 67"/>
              <a:gd name="T25" fmla="*/ 8 h 60"/>
              <a:gd name="T26" fmla="*/ 55 w 67"/>
              <a:gd name="T27" fmla="*/ 12 h 60"/>
              <a:gd name="T28" fmla="*/ 59 w 67"/>
              <a:gd name="T29" fmla="*/ 16 h 60"/>
              <a:gd name="T30" fmla="*/ 63 w 67"/>
              <a:gd name="T31" fmla="*/ 24 h 60"/>
              <a:gd name="T32" fmla="*/ 67 w 67"/>
              <a:gd name="T33" fmla="*/ 32 h 60"/>
              <a:gd name="T34" fmla="*/ 67 w 67"/>
              <a:gd name="T35" fmla="*/ 36 h 60"/>
              <a:gd name="T36" fmla="*/ 67 w 67"/>
              <a:gd name="T37" fmla="*/ 44 h 60"/>
              <a:gd name="T38" fmla="*/ 63 w 67"/>
              <a:gd name="T39" fmla="*/ 48 h 60"/>
              <a:gd name="T40" fmla="*/ 59 w 67"/>
              <a:gd name="T41" fmla="*/ 52 h 60"/>
              <a:gd name="T42" fmla="*/ 55 w 67"/>
              <a:gd name="T43" fmla="*/ 56 h 60"/>
              <a:gd name="T44" fmla="*/ 52 w 67"/>
              <a:gd name="T45" fmla="*/ 56 h 60"/>
              <a:gd name="T46" fmla="*/ 48 w 67"/>
              <a:gd name="T47" fmla="*/ 60 h 60"/>
              <a:gd name="T48" fmla="*/ 44 w 67"/>
              <a:gd name="T49" fmla="*/ 56 h 60"/>
              <a:gd name="T50" fmla="*/ 40 w 67"/>
              <a:gd name="T51" fmla="*/ 52 h 60"/>
              <a:gd name="T52" fmla="*/ 32 w 67"/>
              <a:gd name="T53" fmla="*/ 44 h 60"/>
              <a:gd name="T54" fmla="*/ 20 w 67"/>
              <a:gd name="T55" fmla="*/ 32 h 60"/>
              <a:gd name="T56" fmla="*/ 20 w 67"/>
              <a:gd name="T57" fmla="*/ 3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7" h="60">
                <a:moveTo>
                  <a:pt x="20" y="32"/>
                </a:moveTo>
                <a:lnTo>
                  <a:pt x="12" y="20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0" y="4"/>
                </a:lnTo>
                <a:lnTo>
                  <a:pt x="48" y="8"/>
                </a:lnTo>
                <a:lnTo>
                  <a:pt x="55" y="12"/>
                </a:lnTo>
                <a:lnTo>
                  <a:pt x="59" y="16"/>
                </a:lnTo>
                <a:lnTo>
                  <a:pt x="63" y="24"/>
                </a:lnTo>
                <a:lnTo>
                  <a:pt x="67" y="32"/>
                </a:lnTo>
                <a:lnTo>
                  <a:pt x="67" y="36"/>
                </a:lnTo>
                <a:lnTo>
                  <a:pt x="67" y="44"/>
                </a:lnTo>
                <a:lnTo>
                  <a:pt x="63" y="48"/>
                </a:lnTo>
                <a:lnTo>
                  <a:pt x="59" y="52"/>
                </a:lnTo>
                <a:lnTo>
                  <a:pt x="55" y="56"/>
                </a:lnTo>
                <a:lnTo>
                  <a:pt x="52" y="56"/>
                </a:lnTo>
                <a:lnTo>
                  <a:pt x="48" y="60"/>
                </a:lnTo>
                <a:lnTo>
                  <a:pt x="44" y="56"/>
                </a:lnTo>
                <a:lnTo>
                  <a:pt x="40" y="52"/>
                </a:lnTo>
                <a:lnTo>
                  <a:pt x="32" y="44"/>
                </a:lnTo>
                <a:lnTo>
                  <a:pt x="20" y="32"/>
                </a:lnTo>
                <a:lnTo>
                  <a:pt x="20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93">
            <a:extLst>
              <a:ext uri="{FF2B5EF4-FFF2-40B4-BE49-F238E27FC236}">
                <a16:creationId xmlns:a16="http://schemas.microsoft.com/office/drawing/2014/main" xmlns="" id="{6A980A8E-946B-4111-946E-DDF8FA31B3D2}"/>
              </a:ext>
            </a:extLst>
          </p:cNvPr>
          <p:cNvSpPr>
            <a:spLocks/>
          </p:cNvSpPr>
          <p:nvPr/>
        </p:nvSpPr>
        <p:spPr bwMode="auto">
          <a:xfrm>
            <a:off x="5668269" y="5312763"/>
            <a:ext cx="516997" cy="175282"/>
          </a:xfrm>
          <a:custGeom>
            <a:avLst/>
            <a:gdLst>
              <a:gd name="T0" fmla="*/ 28 w 75"/>
              <a:gd name="T1" fmla="*/ 4 h 24"/>
              <a:gd name="T2" fmla="*/ 36 w 75"/>
              <a:gd name="T3" fmla="*/ 4 h 24"/>
              <a:gd name="T4" fmla="*/ 44 w 75"/>
              <a:gd name="T5" fmla="*/ 0 h 24"/>
              <a:gd name="T6" fmla="*/ 48 w 75"/>
              <a:gd name="T7" fmla="*/ 0 h 24"/>
              <a:gd name="T8" fmla="*/ 52 w 75"/>
              <a:gd name="T9" fmla="*/ 0 h 24"/>
              <a:gd name="T10" fmla="*/ 60 w 75"/>
              <a:gd name="T11" fmla="*/ 0 h 24"/>
              <a:gd name="T12" fmla="*/ 68 w 75"/>
              <a:gd name="T13" fmla="*/ 4 h 24"/>
              <a:gd name="T14" fmla="*/ 72 w 75"/>
              <a:gd name="T15" fmla="*/ 4 h 24"/>
              <a:gd name="T16" fmla="*/ 75 w 75"/>
              <a:gd name="T17" fmla="*/ 8 h 24"/>
              <a:gd name="T18" fmla="*/ 75 w 75"/>
              <a:gd name="T19" fmla="*/ 12 h 24"/>
              <a:gd name="T20" fmla="*/ 75 w 75"/>
              <a:gd name="T21" fmla="*/ 16 h 24"/>
              <a:gd name="T22" fmla="*/ 72 w 75"/>
              <a:gd name="T23" fmla="*/ 16 h 24"/>
              <a:gd name="T24" fmla="*/ 68 w 75"/>
              <a:gd name="T25" fmla="*/ 20 h 24"/>
              <a:gd name="T26" fmla="*/ 64 w 75"/>
              <a:gd name="T27" fmla="*/ 20 h 24"/>
              <a:gd name="T28" fmla="*/ 60 w 75"/>
              <a:gd name="T29" fmla="*/ 24 h 24"/>
              <a:gd name="T30" fmla="*/ 56 w 75"/>
              <a:gd name="T31" fmla="*/ 24 h 24"/>
              <a:gd name="T32" fmla="*/ 48 w 75"/>
              <a:gd name="T33" fmla="*/ 24 h 24"/>
              <a:gd name="T34" fmla="*/ 40 w 75"/>
              <a:gd name="T35" fmla="*/ 24 h 24"/>
              <a:gd name="T36" fmla="*/ 32 w 75"/>
              <a:gd name="T37" fmla="*/ 24 h 24"/>
              <a:gd name="T38" fmla="*/ 24 w 75"/>
              <a:gd name="T39" fmla="*/ 24 h 24"/>
              <a:gd name="T40" fmla="*/ 12 w 75"/>
              <a:gd name="T41" fmla="*/ 24 h 24"/>
              <a:gd name="T42" fmla="*/ 0 w 75"/>
              <a:gd name="T43" fmla="*/ 24 h 24"/>
              <a:gd name="T44" fmla="*/ 0 w 75"/>
              <a:gd name="T45" fmla="*/ 8 h 24"/>
              <a:gd name="T46" fmla="*/ 12 w 75"/>
              <a:gd name="T47" fmla="*/ 8 h 24"/>
              <a:gd name="T48" fmla="*/ 28 w 75"/>
              <a:gd name="T49" fmla="*/ 4 h 24"/>
              <a:gd name="T50" fmla="*/ 28 w 75"/>
              <a:gd name="T51" fmla="*/ 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5" h="24">
                <a:moveTo>
                  <a:pt x="28" y="4"/>
                </a:moveTo>
                <a:lnTo>
                  <a:pt x="36" y="4"/>
                </a:lnTo>
                <a:lnTo>
                  <a:pt x="44" y="0"/>
                </a:lnTo>
                <a:lnTo>
                  <a:pt x="48" y="0"/>
                </a:lnTo>
                <a:lnTo>
                  <a:pt x="52" y="0"/>
                </a:lnTo>
                <a:lnTo>
                  <a:pt x="60" y="0"/>
                </a:lnTo>
                <a:lnTo>
                  <a:pt x="68" y="4"/>
                </a:lnTo>
                <a:lnTo>
                  <a:pt x="72" y="4"/>
                </a:lnTo>
                <a:lnTo>
                  <a:pt x="75" y="8"/>
                </a:lnTo>
                <a:lnTo>
                  <a:pt x="75" y="12"/>
                </a:lnTo>
                <a:lnTo>
                  <a:pt x="75" y="16"/>
                </a:lnTo>
                <a:lnTo>
                  <a:pt x="72" y="16"/>
                </a:lnTo>
                <a:lnTo>
                  <a:pt x="68" y="20"/>
                </a:lnTo>
                <a:lnTo>
                  <a:pt x="64" y="20"/>
                </a:lnTo>
                <a:lnTo>
                  <a:pt x="60" y="24"/>
                </a:lnTo>
                <a:lnTo>
                  <a:pt x="56" y="24"/>
                </a:lnTo>
                <a:lnTo>
                  <a:pt x="48" y="24"/>
                </a:lnTo>
                <a:lnTo>
                  <a:pt x="40" y="24"/>
                </a:lnTo>
                <a:lnTo>
                  <a:pt x="32" y="24"/>
                </a:lnTo>
                <a:lnTo>
                  <a:pt x="24" y="24"/>
                </a:lnTo>
                <a:lnTo>
                  <a:pt x="12" y="24"/>
                </a:lnTo>
                <a:lnTo>
                  <a:pt x="0" y="24"/>
                </a:lnTo>
                <a:lnTo>
                  <a:pt x="0" y="8"/>
                </a:lnTo>
                <a:lnTo>
                  <a:pt x="12" y="8"/>
                </a:lnTo>
                <a:lnTo>
                  <a:pt x="28" y="4"/>
                </a:lnTo>
                <a:lnTo>
                  <a:pt x="28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97">
            <a:extLst>
              <a:ext uri="{FF2B5EF4-FFF2-40B4-BE49-F238E27FC236}">
                <a16:creationId xmlns:a16="http://schemas.microsoft.com/office/drawing/2014/main" xmlns="" id="{241AC6A2-1EE8-4E38-8744-1C4A5C03A0EC}"/>
              </a:ext>
            </a:extLst>
          </p:cNvPr>
          <p:cNvSpPr>
            <a:spLocks/>
          </p:cNvSpPr>
          <p:nvPr/>
        </p:nvSpPr>
        <p:spPr bwMode="auto">
          <a:xfrm>
            <a:off x="9378987" y="4046546"/>
            <a:ext cx="808106" cy="855863"/>
          </a:xfrm>
          <a:custGeom>
            <a:avLst/>
            <a:gdLst>
              <a:gd name="T0" fmla="*/ 68 w 131"/>
              <a:gd name="T1" fmla="*/ 36 h 107"/>
              <a:gd name="T2" fmla="*/ 71 w 131"/>
              <a:gd name="T3" fmla="*/ 28 h 107"/>
              <a:gd name="T4" fmla="*/ 75 w 131"/>
              <a:gd name="T5" fmla="*/ 20 h 107"/>
              <a:gd name="T6" fmla="*/ 75 w 131"/>
              <a:gd name="T7" fmla="*/ 16 h 107"/>
              <a:gd name="T8" fmla="*/ 75 w 131"/>
              <a:gd name="T9" fmla="*/ 12 h 107"/>
              <a:gd name="T10" fmla="*/ 75 w 131"/>
              <a:gd name="T11" fmla="*/ 8 h 107"/>
              <a:gd name="T12" fmla="*/ 75 w 131"/>
              <a:gd name="T13" fmla="*/ 8 h 107"/>
              <a:gd name="T14" fmla="*/ 75 w 131"/>
              <a:gd name="T15" fmla="*/ 4 h 107"/>
              <a:gd name="T16" fmla="*/ 75 w 131"/>
              <a:gd name="T17" fmla="*/ 0 h 107"/>
              <a:gd name="T18" fmla="*/ 75 w 131"/>
              <a:gd name="T19" fmla="*/ 0 h 107"/>
              <a:gd name="T20" fmla="*/ 79 w 131"/>
              <a:gd name="T21" fmla="*/ 0 h 107"/>
              <a:gd name="T22" fmla="*/ 83 w 131"/>
              <a:gd name="T23" fmla="*/ 0 h 107"/>
              <a:gd name="T24" fmla="*/ 91 w 131"/>
              <a:gd name="T25" fmla="*/ 0 h 107"/>
              <a:gd name="T26" fmla="*/ 95 w 131"/>
              <a:gd name="T27" fmla="*/ 0 h 107"/>
              <a:gd name="T28" fmla="*/ 103 w 131"/>
              <a:gd name="T29" fmla="*/ 4 h 107"/>
              <a:gd name="T30" fmla="*/ 111 w 131"/>
              <a:gd name="T31" fmla="*/ 4 h 107"/>
              <a:gd name="T32" fmla="*/ 119 w 131"/>
              <a:gd name="T33" fmla="*/ 8 h 107"/>
              <a:gd name="T34" fmla="*/ 123 w 131"/>
              <a:gd name="T35" fmla="*/ 12 h 107"/>
              <a:gd name="T36" fmla="*/ 127 w 131"/>
              <a:gd name="T37" fmla="*/ 16 h 107"/>
              <a:gd name="T38" fmla="*/ 131 w 131"/>
              <a:gd name="T39" fmla="*/ 20 h 107"/>
              <a:gd name="T40" fmla="*/ 131 w 131"/>
              <a:gd name="T41" fmla="*/ 24 h 107"/>
              <a:gd name="T42" fmla="*/ 127 w 131"/>
              <a:gd name="T43" fmla="*/ 28 h 107"/>
              <a:gd name="T44" fmla="*/ 123 w 131"/>
              <a:gd name="T45" fmla="*/ 36 h 107"/>
              <a:gd name="T46" fmla="*/ 115 w 131"/>
              <a:gd name="T47" fmla="*/ 40 h 107"/>
              <a:gd name="T48" fmla="*/ 107 w 131"/>
              <a:gd name="T49" fmla="*/ 48 h 107"/>
              <a:gd name="T50" fmla="*/ 95 w 131"/>
              <a:gd name="T51" fmla="*/ 56 h 107"/>
              <a:gd name="T52" fmla="*/ 83 w 131"/>
              <a:gd name="T53" fmla="*/ 67 h 107"/>
              <a:gd name="T54" fmla="*/ 68 w 131"/>
              <a:gd name="T55" fmla="*/ 79 h 107"/>
              <a:gd name="T56" fmla="*/ 56 w 131"/>
              <a:gd name="T57" fmla="*/ 87 h 107"/>
              <a:gd name="T58" fmla="*/ 40 w 131"/>
              <a:gd name="T59" fmla="*/ 95 h 107"/>
              <a:gd name="T60" fmla="*/ 28 w 131"/>
              <a:gd name="T61" fmla="*/ 103 h 107"/>
              <a:gd name="T62" fmla="*/ 16 w 131"/>
              <a:gd name="T63" fmla="*/ 107 h 107"/>
              <a:gd name="T64" fmla="*/ 8 w 131"/>
              <a:gd name="T65" fmla="*/ 107 h 107"/>
              <a:gd name="T66" fmla="*/ 4 w 131"/>
              <a:gd name="T67" fmla="*/ 107 h 107"/>
              <a:gd name="T68" fmla="*/ 0 w 131"/>
              <a:gd name="T69" fmla="*/ 107 h 107"/>
              <a:gd name="T70" fmla="*/ 0 w 131"/>
              <a:gd name="T71" fmla="*/ 103 h 107"/>
              <a:gd name="T72" fmla="*/ 4 w 131"/>
              <a:gd name="T73" fmla="*/ 103 h 107"/>
              <a:gd name="T74" fmla="*/ 4 w 131"/>
              <a:gd name="T75" fmla="*/ 99 h 107"/>
              <a:gd name="T76" fmla="*/ 8 w 131"/>
              <a:gd name="T77" fmla="*/ 95 h 107"/>
              <a:gd name="T78" fmla="*/ 16 w 131"/>
              <a:gd name="T79" fmla="*/ 87 h 107"/>
              <a:gd name="T80" fmla="*/ 28 w 131"/>
              <a:gd name="T81" fmla="*/ 79 h 107"/>
              <a:gd name="T82" fmla="*/ 40 w 131"/>
              <a:gd name="T83" fmla="*/ 67 h 107"/>
              <a:gd name="T84" fmla="*/ 52 w 131"/>
              <a:gd name="T85" fmla="*/ 56 h 107"/>
              <a:gd name="T86" fmla="*/ 60 w 131"/>
              <a:gd name="T87" fmla="*/ 48 h 107"/>
              <a:gd name="T88" fmla="*/ 68 w 131"/>
              <a:gd name="T89" fmla="*/ 36 h 107"/>
              <a:gd name="T90" fmla="*/ 68 w 131"/>
              <a:gd name="T91" fmla="*/ 36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1" h="107">
                <a:moveTo>
                  <a:pt x="68" y="36"/>
                </a:moveTo>
                <a:lnTo>
                  <a:pt x="71" y="28"/>
                </a:lnTo>
                <a:lnTo>
                  <a:pt x="75" y="20"/>
                </a:lnTo>
                <a:lnTo>
                  <a:pt x="75" y="16"/>
                </a:lnTo>
                <a:lnTo>
                  <a:pt x="75" y="12"/>
                </a:lnTo>
                <a:lnTo>
                  <a:pt x="75" y="8"/>
                </a:lnTo>
                <a:lnTo>
                  <a:pt x="75" y="8"/>
                </a:lnTo>
                <a:lnTo>
                  <a:pt x="75" y="4"/>
                </a:lnTo>
                <a:lnTo>
                  <a:pt x="75" y="0"/>
                </a:lnTo>
                <a:lnTo>
                  <a:pt x="75" y="0"/>
                </a:lnTo>
                <a:lnTo>
                  <a:pt x="79" y="0"/>
                </a:lnTo>
                <a:lnTo>
                  <a:pt x="83" y="0"/>
                </a:lnTo>
                <a:lnTo>
                  <a:pt x="91" y="0"/>
                </a:lnTo>
                <a:lnTo>
                  <a:pt x="95" y="0"/>
                </a:lnTo>
                <a:lnTo>
                  <a:pt x="103" y="4"/>
                </a:lnTo>
                <a:lnTo>
                  <a:pt x="111" y="4"/>
                </a:lnTo>
                <a:lnTo>
                  <a:pt x="119" y="8"/>
                </a:lnTo>
                <a:lnTo>
                  <a:pt x="123" y="12"/>
                </a:lnTo>
                <a:lnTo>
                  <a:pt x="127" y="16"/>
                </a:lnTo>
                <a:lnTo>
                  <a:pt x="131" y="20"/>
                </a:lnTo>
                <a:lnTo>
                  <a:pt x="131" y="24"/>
                </a:lnTo>
                <a:lnTo>
                  <a:pt x="127" y="28"/>
                </a:lnTo>
                <a:lnTo>
                  <a:pt x="123" y="36"/>
                </a:lnTo>
                <a:lnTo>
                  <a:pt x="115" y="40"/>
                </a:lnTo>
                <a:lnTo>
                  <a:pt x="107" y="48"/>
                </a:lnTo>
                <a:lnTo>
                  <a:pt x="95" y="56"/>
                </a:lnTo>
                <a:lnTo>
                  <a:pt x="83" y="67"/>
                </a:lnTo>
                <a:lnTo>
                  <a:pt x="68" y="79"/>
                </a:lnTo>
                <a:lnTo>
                  <a:pt x="56" y="87"/>
                </a:lnTo>
                <a:lnTo>
                  <a:pt x="40" y="95"/>
                </a:lnTo>
                <a:lnTo>
                  <a:pt x="28" y="103"/>
                </a:lnTo>
                <a:lnTo>
                  <a:pt x="16" y="107"/>
                </a:lnTo>
                <a:lnTo>
                  <a:pt x="8" y="107"/>
                </a:lnTo>
                <a:lnTo>
                  <a:pt x="4" y="107"/>
                </a:lnTo>
                <a:lnTo>
                  <a:pt x="0" y="107"/>
                </a:lnTo>
                <a:lnTo>
                  <a:pt x="0" y="103"/>
                </a:lnTo>
                <a:lnTo>
                  <a:pt x="4" y="103"/>
                </a:lnTo>
                <a:lnTo>
                  <a:pt x="4" y="99"/>
                </a:lnTo>
                <a:lnTo>
                  <a:pt x="8" y="95"/>
                </a:lnTo>
                <a:lnTo>
                  <a:pt x="16" y="87"/>
                </a:lnTo>
                <a:lnTo>
                  <a:pt x="28" y="79"/>
                </a:lnTo>
                <a:lnTo>
                  <a:pt x="40" y="67"/>
                </a:lnTo>
                <a:lnTo>
                  <a:pt x="52" y="56"/>
                </a:lnTo>
                <a:lnTo>
                  <a:pt x="60" y="48"/>
                </a:lnTo>
                <a:lnTo>
                  <a:pt x="68" y="36"/>
                </a:lnTo>
                <a:lnTo>
                  <a:pt x="68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98">
            <a:extLst>
              <a:ext uri="{FF2B5EF4-FFF2-40B4-BE49-F238E27FC236}">
                <a16:creationId xmlns:a16="http://schemas.microsoft.com/office/drawing/2014/main" xmlns="" id="{B03131D2-3CA1-47AD-8338-D07B0D1F40F5}"/>
              </a:ext>
            </a:extLst>
          </p:cNvPr>
          <p:cNvSpPr>
            <a:spLocks/>
          </p:cNvSpPr>
          <p:nvPr/>
        </p:nvSpPr>
        <p:spPr bwMode="auto">
          <a:xfrm>
            <a:off x="8521536" y="4838414"/>
            <a:ext cx="2085030" cy="511916"/>
          </a:xfrm>
          <a:custGeom>
            <a:avLst/>
            <a:gdLst>
              <a:gd name="T0" fmla="*/ 60 w 338"/>
              <a:gd name="T1" fmla="*/ 60 h 64"/>
              <a:gd name="T2" fmla="*/ 48 w 338"/>
              <a:gd name="T3" fmla="*/ 64 h 64"/>
              <a:gd name="T4" fmla="*/ 36 w 338"/>
              <a:gd name="T5" fmla="*/ 64 h 64"/>
              <a:gd name="T6" fmla="*/ 20 w 338"/>
              <a:gd name="T7" fmla="*/ 56 h 64"/>
              <a:gd name="T8" fmla="*/ 8 w 338"/>
              <a:gd name="T9" fmla="*/ 48 h 64"/>
              <a:gd name="T10" fmla="*/ 0 w 338"/>
              <a:gd name="T11" fmla="*/ 44 h 64"/>
              <a:gd name="T12" fmla="*/ 4 w 338"/>
              <a:gd name="T13" fmla="*/ 40 h 64"/>
              <a:gd name="T14" fmla="*/ 20 w 338"/>
              <a:gd name="T15" fmla="*/ 36 h 64"/>
              <a:gd name="T16" fmla="*/ 60 w 338"/>
              <a:gd name="T17" fmla="*/ 32 h 64"/>
              <a:gd name="T18" fmla="*/ 79 w 338"/>
              <a:gd name="T19" fmla="*/ 32 h 64"/>
              <a:gd name="T20" fmla="*/ 107 w 338"/>
              <a:gd name="T21" fmla="*/ 28 h 64"/>
              <a:gd name="T22" fmla="*/ 123 w 338"/>
              <a:gd name="T23" fmla="*/ 24 h 64"/>
              <a:gd name="T24" fmla="*/ 147 w 338"/>
              <a:gd name="T25" fmla="*/ 20 h 64"/>
              <a:gd name="T26" fmla="*/ 175 w 338"/>
              <a:gd name="T27" fmla="*/ 16 h 64"/>
              <a:gd name="T28" fmla="*/ 210 w 338"/>
              <a:gd name="T29" fmla="*/ 12 h 64"/>
              <a:gd name="T30" fmla="*/ 242 w 338"/>
              <a:gd name="T31" fmla="*/ 8 h 64"/>
              <a:gd name="T32" fmla="*/ 266 w 338"/>
              <a:gd name="T33" fmla="*/ 4 h 64"/>
              <a:gd name="T34" fmla="*/ 286 w 338"/>
              <a:gd name="T35" fmla="*/ 0 h 64"/>
              <a:gd name="T36" fmla="*/ 294 w 338"/>
              <a:gd name="T37" fmla="*/ 0 h 64"/>
              <a:gd name="T38" fmla="*/ 314 w 338"/>
              <a:gd name="T39" fmla="*/ 4 h 64"/>
              <a:gd name="T40" fmla="*/ 330 w 338"/>
              <a:gd name="T41" fmla="*/ 12 h 64"/>
              <a:gd name="T42" fmla="*/ 338 w 338"/>
              <a:gd name="T43" fmla="*/ 16 h 64"/>
              <a:gd name="T44" fmla="*/ 338 w 338"/>
              <a:gd name="T45" fmla="*/ 24 h 64"/>
              <a:gd name="T46" fmla="*/ 334 w 338"/>
              <a:gd name="T47" fmla="*/ 28 h 64"/>
              <a:gd name="T48" fmla="*/ 322 w 338"/>
              <a:gd name="T49" fmla="*/ 32 h 64"/>
              <a:gd name="T50" fmla="*/ 298 w 338"/>
              <a:gd name="T51" fmla="*/ 32 h 64"/>
              <a:gd name="T52" fmla="*/ 270 w 338"/>
              <a:gd name="T53" fmla="*/ 32 h 64"/>
              <a:gd name="T54" fmla="*/ 234 w 338"/>
              <a:gd name="T55" fmla="*/ 36 h 64"/>
              <a:gd name="T56" fmla="*/ 195 w 338"/>
              <a:gd name="T57" fmla="*/ 36 h 64"/>
              <a:gd name="T58" fmla="*/ 131 w 338"/>
              <a:gd name="T59" fmla="*/ 48 h 64"/>
              <a:gd name="T60" fmla="*/ 95 w 338"/>
              <a:gd name="T61" fmla="*/ 56 h 64"/>
              <a:gd name="T62" fmla="*/ 67 w 338"/>
              <a:gd name="T63" fmla="*/ 6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38" h="64">
                <a:moveTo>
                  <a:pt x="67" y="60"/>
                </a:moveTo>
                <a:lnTo>
                  <a:pt x="60" y="60"/>
                </a:lnTo>
                <a:lnTo>
                  <a:pt x="52" y="60"/>
                </a:lnTo>
                <a:lnTo>
                  <a:pt x="48" y="64"/>
                </a:lnTo>
                <a:lnTo>
                  <a:pt x="40" y="64"/>
                </a:lnTo>
                <a:lnTo>
                  <a:pt x="36" y="64"/>
                </a:lnTo>
                <a:lnTo>
                  <a:pt x="32" y="60"/>
                </a:lnTo>
                <a:lnTo>
                  <a:pt x="20" y="56"/>
                </a:lnTo>
                <a:lnTo>
                  <a:pt x="12" y="52"/>
                </a:lnTo>
                <a:lnTo>
                  <a:pt x="8" y="48"/>
                </a:lnTo>
                <a:lnTo>
                  <a:pt x="4" y="48"/>
                </a:lnTo>
                <a:lnTo>
                  <a:pt x="0" y="44"/>
                </a:lnTo>
                <a:lnTo>
                  <a:pt x="0" y="40"/>
                </a:lnTo>
                <a:lnTo>
                  <a:pt x="4" y="40"/>
                </a:lnTo>
                <a:lnTo>
                  <a:pt x="12" y="36"/>
                </a:lnTo>
                <a:lnTo>
                  <a:pt x="20" y="36"/>
                </a:lnTo>
                <a:lnTo>
                  <a:pt x="40" y="36"/>
                </a:lnTo>
                <a:lnTo>
                  <a:pt x="60" y="32"/>
                </a:lnTo>
                <a:lnTo>
                  <a:pt x="67" y="32"/>
                </a:lnTo>
                <a:lnTo>
                  <a:pt x="79" y="32"/>
                </a:lnTo>
                <a:lnTo>
                  <a:pt x="91" y="32"/>
                </a:lnTo>
                <a:lnTo>
                  <a:pt x="107" y="28"/>
                </a:lnTo>
                <a:lnTo>
                  <a:pt x="115" y="28"/>
                </a:lnTo>
                <a:lnTo>
                  <a:pt x="123" y="24"/>
                </a:lnTo>
                <a:lnTo>
                  <a:pt x="135" y="24"/>
                </a:lnTo>
                <a:lnTo>
                  <a:pt x="147" y="20"/>
                </a:lnTo>
                <a:lnTo>
                  <a:pt x="163" y="20"/>
                </a:lnTo>
                <a:lnTo>
                  <a:pt x="175" y="16"/>
                </a:lnTo>
                <a:lnTo>
                  <a:pt x="195" y="16"/>
                </a:lnTo>
                <a:lnTo>
                  <a:pt x="210" y="12"/>
                </a:lnTo>
                <a:lnTo>
                  <a:pt x="226" y="8"/>
                </a:lnTo>
                <a:lnTo>
                  <a:pt x="242" y="8"/>
                </a:lnTo>
                <a:lnTo>
                  <a:pt x="254" y="4"/>
                </a:lnTo>
                <a:lnTo>
                  <a:pt x="266" y="4"/>
                </a:lnTo>
                <a:lnTo>
                  <a:pt x="278" y="0"/>
                </a:lnTo>
                <a:lnTo>
                  <a:pt x="286" y="0"/>
                </a:lnTo>
                <a:lnTo>
                  <a:pt x="290" y="0"/>
                </a:lnTo>
                <a:lnTo>
                  <a:pt x="294" y="0"/>
                </a:lnTo>
                <a:lnTo>
                  <a:pt x="306" y="0"/>
                </a:lnTo>
                <a:lnTo>
                  <a:pt x="314" y="4"/>
                </a:lnTo>
                <a:lnTo>
                  <a:pt x="322" y="8"/>
                </a:lnTo>
                <a:lnTo>
                  <a:pt x="330" y="12"/>
                </a:lnTo>
                <a:lnTo>
                  <a:pt x="334" y="12"/>
                </a:lnTo>
                <a:lnTo>
                  <a:pt x="338" y="16"/>
                </a:lnTo>
                <a:lnTo>
                  <a:pt x="338" y="20"/>
                </a:lnTo>
                <a:lnTo>
                  <a:pt x="338" y="24"/>
                </a:lnTo>
                <a:lnTo>
                  <a:pt x="334" y="24"/>
                </a:lnTo>
                <a:lnTo>
                  <a:pt x="334" y="28"/>
                </a:lnTo>
                <a:lnTo>
                  <a:pt x="326" y="28"/>
                </a:lnTo>
                <a:lnTo>
                  <a:pt x="322" y="32"/>
                </a:lnTo>
                <a:lnTo>
                  <a:pt x="310" y="32"/>
                </a:lnTo>
                <a:lnTo>
                  <a:pt x="298" y="32"/>
                </a:lnTo>
                <a:lnTo>
                  <a:pt x="286" y="32"/>
                </a:lnTo>
                <a:lnTo>
                  <a:pt x="270" y="32"/>
                </a:lnTo>
                <a:lnTo>
                  <a:pt x="254" y="36"/>
                </a:lnTo>
                <a:lnTo>
                  <a:pt x="234" y="36"/>
                </a:lnTo>
                <a:lnTo>
                  <a:pt x="214" y="36"/>
                </a:lnTo>
                <a:lnTo>
                  <a:pt x="195" y="36"/>
                </a:lnTo>
                <a:lnTo>
                  <a:pt x="175" y="40"/>
                </a:lnTo>
                <a:lnTo>
                  <a:pt x="131" y="48"/>
                </a:lnTo>
                <a:lnTo>
                  <a:pt x="111" y="52"/>
                </a:lnTo>
                <a:lnTo>
                  <a:pt x="95" y="56"/>
                </a:lnTo>
                <a:lnTo>
                  <a:pt x="79" y="56"/>
                </a:lnTo>
                <a:lnTo>
                  <a:pt x="67" y="60"/>
                </a:lnTo>
                <a:lnTo>
                  <a:pt x="67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99">
            <a:extLst>
              <a:ext uri="{FF2B5EF4-FFF2-40B4-BE49-F238E27FC236}">
                <a16:creationId xmlns:a16="http://schemas.microsoft.com/office/drawing/2014/main" xmlns="" id="{7EC6C284-5986-44A4-A3CD-E1D3B0AE2BEE}"/>
              </a:ext>
            </a:extLst>
          </p:cNvPr>
          <p:cNvSpPr>
            <a:spLocks/>
          </p:cNvSpPr>
          <p:nvPr/>
        </p:nvSpPr>
        <p:spPr bwMode="auto">
          <a:xfrm>
            <a:off x="9329637" y="5062378"/>
            <a:ext cx="1591532" cy="1111821"/>
          </a:xfrm>
          <a:custGeom>
            <a:avLst/>
            <a:gdLst>
              <a:gd name="T0" fmla="*/ 183 w 258"/>
              <a:gd name="T1" fmla="*/ 99 h 139"/>
              <a:gd name="T2" fmla="*/ 207 w 258"/>
              <a:gd name="T3" fmla="*/ 107 h 139"/>
              <a:gd name="T4" fmla="*/ 230 w 258"/>
              <a:gd name="T5" fmla="*/ 111 h 139"/>
              <a:gd name="T6" fmla="*/ 242 w 258"/>
              <a:gd name="T7" fmla="*/ 115 h 139"/>
              <a:gd name="T8" fmla="*/ 250 w 258"/>
              <a:gd name="T9" fmla="*/ 119 h 139"/>
              <a:gd name="T10" fmla="*/ 254 w 258"/>
              <a:gd name="T11" fmla="*/ 119 h 139"/>
              <a:gd name="T12" fmla="*/ 258 w 258"/>
              <a:gd name="T13" fmla="*/ 123 h 139"/>
              <a:gd name="T14" fmla="*/ 258 w 258"/>
              <a:gd name="T15" fmla="*/ 123 h 139"/>
              <a:gd name="T16" fmla="*/ 258 w 258"/>
              <a:gd name="T17" fmla="*/ 127 h 139"/>
              <a:gd name="T18" fmla="*/ 258 w 258"/>
              <a:gd name="T19" fmla="*/ 127 h 139"/>
              <a:gd name="T20" fmla="*/ 254 w 258"/>
              <a:gd name="T21" fmla="*/ 127 h 139"/>
              <a:gd name="T22" fmla="*/ 250 w 258"/>
              <a:gd name="T23" fmla="*/ 131 h 139"/>
              <a:gd name="T24" fmla="*/ 246 w 258"/>
              <a:gd name="T25" fmla="*/ 131 h 139"/>
              <a:gd name="T26" fmla="*/ 242 w 258"/>
              <a:gd name="T27" fmla="*/ 131 h 139"/>
              <a:gd name="T28" fmla="*/ 234 w 258"/>
              <a:gd name="T29" fmla="*/ 135 h 139"/>
              <a:gd name="T30" fmla="*/ 226 w 258"/>
              <a:gd name="T31" fmla="*/ 135 h 139"/>
              <a:gd name="T32" fmla="*/ 219 w 258"/>
              <a:gd name="T33" fmla="*/ 135 h 139"/>
              <a:gd name="T34" fmla="*/ 203 w 258"/>
              <a:gd name="T35" fmla="*/ 139 h 139"/>
              <a:gd name="T36" fmla="*/ 187 w 258"/>
              <a:gd name="T37" fmla="*/ 139 h 139"/>
              <a:gd name="T38" fmla="*/ 175 w 258"/>
              <a:gd name="T39" fmla="*/ 139 h 139"/>
              <a:gd name="T40" fmla="*/ 163 w 258"/>
              <a:gd name="T41" fmla="*/ 139 h 139"/>
              <a:gd name="T42" fmla="*/ 155 w 258"/>
              <a:gd name="T43" fmla="*/ 139 h 139"/>
              <a:gd name="T44" fmla="*/ 151 w 258"/>
              <a:gd name="T45" fmla="*/ 135 h 139"/>
              <a:gd name="T46" fmla="*/ 143 w 258"/>
              <a:gd name="T47" fmla="*/ 131 h 139"/>
              <a:gd name="T48" fmla="*/ 135 w 258"/>
              <a:gd name="T49" fmla="*/ 127 h 139"/>
              <a:gd name="T50" fmla="*/ 131 w 258"/>
              <a:gd name="T51" fmla="*/ 123 h 139"/>
              <a:gd name="T52" fmla="*/ 123 w 258"/>
              <a:gd name="T53" fmla="*/ 119 h 139"/>
              <a:gd name="T54" fmla="*/ 111 w 258"/>
              <a:gd name="T55" fmla="*/ 107 h 139"/>
              <a:gd name="T56" fmla="*/ 95 w 258"/>
              <a:gd name="T57" fmla="*/ 91 h 139"/>
              <a:gd name="T58" fmla="*/ 76 w 258"/>
              <a:gd name="T59" fmla="*/ 75 h 139"/>
              <a:gd name="T60" fmla="*/ 56 w 258"/>
              <a:gd name="T61" fmla="*/ 56 h 139"/>
              <a:gd name="T62" fmla="*/ 28 w 258"/>
              <a:gd name="T63" fmla="*/ 28 h 139"/>
              <a:gd name="T64" fmla="*/ 0 w 258"/>
              <a:gd name="T65" fmla="*/ 0 h 139"/>
              <a:gd name="T66" fmla="*/ 24 w 258"/>
              <a:gd name="T67" fmla="*/ 0 h 139"/>
              <a:gd name="T68" fmla="*/ 44 w 258"/>
              <a:gd name="T69" fmla="*/ 12 h 139"/>
              <a:gd name="T70" fmla="*/ 60 w 258"/>
              <a:gd name="T71" fmla="*/ 28 h 139"/>
              <a:gd name="T72" fmla="*/ 76 w 258"/>
              <a:gd name="T73" fmla="*/ 36 h 139"/>
              <a:gd name="T74" fmla="*/ 87 w 258"/>
              <a:gd name="T75" fmla="*/ 48 h 139"/>
              <a:gd name="T76" fmla="*/ 99 w 258"/>
              <a:gd name="T77" fmla="*/ 56 h 139"/>
              <a:gd name="T78" fmla="*/ 111 w 258"/>
              <a:gd name="T79" fmla="*/ 64 h 139"/>
              <a:gd name="T80" fmla="*/ 123 w 258"/>
              <a:gd name="T81" fmla="*/ 71 h 139"/>
              <a:gd name="T82" fmla="*/ 131 w 258"/>
              <a:gd name="T83" fmla="*/ 75 h 139"/>
              <a:gd name="T84" fmla="*/ 143 w 258"/>
              <a:gd name="T85" fmla="*/ 83 h 139"/>
              <a:gd name="T86" fmla="*/ 155 w 258"/>
              <a:gd name="T87" fmla="*/ 87 h 139"/>
              <a:gd name="T88" fmla="*/ 171 w 258"/>
              <a:gd name="T89" fmla="*/ 95 h 139"/>
              <a:gd name="T90" fmla="*/ 183 w 258"/>
              <a:gd name="T91" fmla="*/ 99 h 139"/>
              <a:gd name="T92" fmla="*/ 183 w 258"/>
              <a:gd name="T93" fmla="*/ 99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8" h="139">
                <a:moveTo>
                  <a:pt x="183" y="99"/>
                </a:moveTo>
                <a:lnTo>
                  <a:pt x="207" y="107"/>
                </a:lnTo>
                <a:lnTo>
                  <a:pt x="230" y="111"/>
                </a:lnTo>
                <a:lnTo>
                  <a:pt x="242" y="115"/>
                </a:lnTo>
                <a:lnTo>
                  <a:pt x="250" y="119"/>
                </a:lnTo>
                <a:lnTo>
                  <a:pt x="254" y="119"/>
                </a:lnTo>
                <a:lnTo>
                  <a:pt x="258" y="123"/>
                </a:lnTo>
                <a:lnTo>
                  <a:pt x="258" y="123"/>
                </a:lnTo>
                <a:lnTo>
                  <a:pt x="258" y="127"/>
                </a:lnTo>
                <a:lnTo>
                  <a:pt x="258" y="127"/>
                </a:lnTo>
                <a:lnTo>
                  <a:pt x="254" y="127"/>
                </a:lnTo>
                <a:lnTo>
                  <a:pt x="250" y="131"/>
                </a:lnTo>
                <a:lnTo>
                  <a:pt x="246" y="131"/>
                </a:lnTo>
                <a:lnTo>
                  <a:pt x="242" y="131"/>
                </a:lnTo>
                <a:lnTo>
                  <a:pt x="234" y="135"/>
                </a:lnTo>
                <a:lnTo>
                  <a:pt x="226" y="135"/>
                </a:lnTo>
                <a:lnTo>
                  <a:pt x="219" y="135"/>
                </a:lnTo>
                <a:lnTo>
                  <a:pt x="203" y="139"/>
                </a:lnTo>
                <a:lnTo>
                  <a:pt x="187" y="139"/>
                </a:lnTo>
                <a:lnTo>
                  <a:pt x="175" y="139"/>
                </a:lnTo>
                <a:lnTo>
                  <a:pt x="163" y="139"/>
                </a:lnTo>
                <a:lnTo>
                  <a:pt x="155" y="139"/>
                </a:lnTo>
                <a:lnTo>
                  <a:pt x="151" y="135"/>
                </a:lnTo>
                <a:lnTo>
                  <a:pt x="143" y="131"/>
                </a:lnTo>
                <a:lnTo>
                  <a:pt x="135" y="127"/>
                </a:lnTo>
                <a:lnTo>
                  <a:pt x="131" y="123"/>
                </a:lnTo>
                <a:lnTo>
                  <a:pt x="123" y="119"/>
                </a:lnTo>
                <a:lnTo>
                  <a:pt x="111" y="107"/>
                </a:lnTo>
                <a:lnTo>
                  <a:pt x="95" y="91"/>
                </a:lnTo>
                <a:lnTo>
                  <a:pt x="76" y="75"/>
                </a:lnTo>
                <a:lnTo>
                  <a:pt x="56" y="56"/>
                </a:lnTo>
                <a:lnTo>
                  <a:pt x="28" y="28"/>
                </a:lnTo>
                <a:lnTo>
                  <a:pt x="0" y="0"/>
                </a:lnTo>
                <a:lnTo>
                  <a:pt x="24" y="0"/>
                </a:lnTo>
                <a:lnTo>
                  <a:pt x="44" y="12"/>
                </a:lnTo>
                <a:lnTo>
                  <a:pt x="60" y="28"/>
                </a:lnTo>
                <a:lnTo>
                  <a:pt x="76" y="36"/>
                </a:lnTo>
                <a:lnTo>
                  <a:pt x="87" y="48"/>
                </a:lnTo>
                <a:lnTo>
                  <a:pt x="99" y="56"/>
                </a:lnTo>
                <a:lnTo>
                  <a:pt x="111" y="64"/>
                </a:lnTo>
                <a:lnTo>
                  <a:pt x="123" y="71"/>
                </a:lnTo>
                <a:lnTo>
                  <a:pt x="131" y="75"/>
                </a:lnTo>
                <a:lnTo>
                  <a:pt x="143" y="83"/>
                </a:lnTo>
                <a:lnTo>
                  <a:pt x="155" y="87"/>
                </a:lnTo>
                <a:lnTo>
                  <a:pt x="171" y="95"/>
                </a:lnTo>
                <a:lnTo>
                  <a:pt x="183" y="99"/>
                </a:lnTo>
                <a:lnTo>
                  <a:pt x="183" y="9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xmlns="" id="{F732027C-0F4D-48E6-9DD6-515AA408DB71}"/>
              </a:ext>
            </a:extLst>
          </p:cNvPr>
          <p:cNvSpPr/>
          <p:nvPr/>
        </p:nvSpPr>
        <p:spPr>
          <a:xfrm rot="407841">
            <a:off x="2741029" y="674384"/>
            <a:ext cx="750586" cy="322997"/>
          </a:xfrm>
          <a:custGeom>
            <a:avLst/>
            <a:gdLst>
              <a:gd name="connsiteX0" fmla="*/ 429521 w 750586"/>
              <a:gd name="connsiteY0" fmla="*/ 16641 h 322997"/>
              <a:gd name="connsiteX1" fmla="*/ 485367 w 750586"/>
              <a:gd name="connsiteY1" fmla="*/ 9985 h 322997"/>
              <a:gd name="connsiteX2" fmla="*/ 513289 w 750586"/>
              <a:gd name="connsiteY2" fmla="*/ 6657 h 322997"/>
              <a:gd name="connsiteX3" fmla="*/ 569134 w 750586"/>
              <a:gd name="connsiteY3" fmla="*/ 0 h 322997"/>
              <a:gd name="connsiteX4" fmla="*/ 593524 w 750586"/>
              <a:gd name="connsiteY4" fmla="*/ 26430 h 322997"/>
              <a:gd name="connsiteX5" fmla="*/ 652817 w 750586"/>
              <a:gd name="connsiteY5" fmla="*/ 48700 h 322997"/>
              <a:gd name="connsiteX6" fmla="*/ 712110 w 750586"/>
              <a:gd name="connsiteY6" fmla="*/ 70970 h 322997"/>
              <a:gd name="connsiteX7" fmla="*/ 743480 w 750586"/>
              <a:gd name="connsiteY7" fmla="*/ 96568 h 322997"/>
              <a:gd name="connsiteX8" fmla="*/ 746928 w 750586"/>
              <a:gd name="connsiteY8" fmla="*/ 125494 h 322997"/>
              <a:gd name="connsiteX9" fmla="*/ 750376 w 750586"/>
              <a:gd name="connsiteY9" fmla="*/ 154419 h 322997"/>
              <a:gd name="connsiteX10" fmla="*/ 750586 w 750586"/>
              <a:gd name="connsiteY10" fmla="*/ 156181 h 322997"/>
              <a:gd name="connsiteX11" fmla="*/ 399704 w 750586"/>
              <a:gd name="connsiteY11" fmla="*/ 241660 h 322997"/>
              <a:gd name="connsiteX12" fmla="*/ 397812 w 750586"/>
              <a:gd name="connsiteY12" fmla="*/ 225780 h 322997"/>
              <a:gd name="connsiteX13" fmla="*/ 394364 w 750586"/>
              <a:gd name="connsiteY13" fmla="*/ 196854 h 322997"/>
              <a:gd name="connsiteX14" fmla="*/ 369889 w 750586"/>
              <a:gd name="connsiteY14" fmla="*/ 229109 h 322997"/>
              <a:gd name="connsiteX15" fmla="*/ 341966 w 750586"/>
              <a:gd name="connsiteY15" fmla="*/ 232437 h 322997"/>
              <a:gd name="connsiteX16" fmla="*/ 286121 w 750586"/>
              <a:gd name="connsiteY16" fmla="*/ 239093 h 322997"/>
              <a:gd name="connsiteX17" fmla="*/ 177017 w 750586"/>
              <a:gd name="connsiteY17" fmla="*/ 274101 h 322997"/>
              <a:gd name="connsiteX18" fmla="*/ 93250 w 750586"/>
              <a:gd name="connsiteY18" fmla="*/ 284086 h 322997"/>
              <a:gd name="connsiteX19" fmla="*/ 12930 w 750586"/>
              <a:gd name="connsiteY19" fmla="*/ 322997 h 322997"/>
              <a:gd name="connsiteX20" fmla="*/ 0 w 750586"/>
              <a:gd name="connsiteY20" fmla="*/ 214525 h 322997"/>
              <a:gd name="connsiteX21" fmla="*/ 52398 w 750586"/>
              <a:gd name="connsiteY21" fmla="*/ 178942 h 322997"/>
              <a:gd name="connsiteX22" fmla="*/ 136165 w 750586"/>
              <a:gd name="connsiteY22" fmla="*/ 168957 h 322997"/>
              <a:gd name="connsiteX23" fmla="*/ 244407 w 750586"/>
              <a:gd name="connsiteY23" fmla="*/ 126718 h 322997"/>
              <a:gd name="connsiteX24" fmla="*/ 300252 w 750586"/>
              <a:gd name="connsiteY24" fmla="*/ 120061 h 322997"/>
              <a:gd name="connsiteX25" fmla="*/ 324727 w 750586"/>
              <a:gd name="connsiteY25" fmla="*/ 87807 h 322997"/>
              <a:gd name="connsiteX26" fmla="*/ 377124 w 750586"/>
              <a:gd name="connsiteY26" fmla="*/ 52224 h 322997"/>
              <a:gd name="connsiteX27" fmla="*/ 429521 w 750586"/>
              <a:gd name="connsiteY27" fmla="*/ 16641 h 3229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750586" h="322997">
                <a:moveTo>
                  <a:pt x="429521" y="16641"/>
                </a:moveTo>
                <a:lnTo>
                  <a:pt x="485367" y="9985"/>
                </a:lnTo>
                <a:lnTo>
                  <a:pt x="513289" y="6657"/>
                </a:lnTo>
                <a:lnTo>
                  <a:pt x="569134" y="0"/>
                </a:lnTo>
                <a:lnTo>
                  <a:pt x="593524" y="26430"/>
                </a:lnTo>
                <a:lnTo>
                  <a:pt x="652817" y="48700"/>
                </a:lnTo>
                <a:lnTo>
                  <a:pt x="712110" y="70970"/>
                </a:lnTo>
                <a:lnTo>
                  <a:pt x="743480" y="96568"/>
                </a:lnTo>
                <a:lnTo>
                  <a:pt x="746928" y="125494"/>
                </a:lnTo>
                <a:lnTo>
                  <a:pt x="750376" y="154419"/>
                </a:lnTo>
                <a:lnTo>
                  <a:pt x="750586" y="156181"/>
                </a:lnTo>
                <a:lnTo>
                  <a:pt x="399704" y="241660"/>
                </a:lnTo>
                <a:lnTo>
                  <a:pt x="397812" y="225780"/>
                </a:lnTo>
                <a:lnTo>
                  <a:pt x="394364" y="196854"/>
                </a:lnTo>
                <a:lnTo>
                  <a:pt x="369889" y="229109"/>
                </a:lnTo>
                <a:lnTo>
                  <a:pt x="341966" y="232437"/>
                </a:lnTo>
                <a:lnTo>
                  <a:pt x="286121" y="239093"/>
                </a:lnTo>
                <a:lnTo>
                  <a:pt x="177017" y="274101"/>
                </a:lnTo>
                <a:lnTo>
                  <a:pt x="93250" y="284086"/>
                </a:lnTo>
                <a:lnTo>
                  <a:pt x="12930" y="322997"/>
                </a:lnTo>
                <a:lnTo>
                  <a:pt x="0" y="214525"/>
                </a:lnTo>
                <a:lnTo>
                  <a:pt x="52398" y="178942"/>
                </a:lnTo>
                <a:lnTo>
                  <a:pt x="136165" y="168957"/>
                </a:lnTo>
                <a:lnTo>
                  <a:pt x="244407" y="126718"/>
                </a:lnTo>
                <a:lnTo>
                  <a:pt x="300252" y="120061"/>
                </a:lnTo>
                <a:lnTo>
                  <a:pt x="324727" y="87807"/>
                </a:lnTo>
                <a:lnTo>
                  <a:pt x="377124" y="52224"/>
                </a:lnTo>
                <a:lnTo>
                  <a:pt x="429521" y="1664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xmlns="" id="{2CFCDB77-B91D-44D5-8AEF-6ADFE9795212}"/>
              </a:ext>
            </a:extLst>
          </p:cNvPr>
          <p:cNvSpPr/>
          <p:nvPr/>
        </p:nvSpPr>
        <p:spPr>
          <a:xfrm rot="407841">
            <a:off x="9503618" y="945978"/>
            <a:ext cx="380881" cy="506390"/>
          </a:xfrm>
          <a:custGeom>
            <a:avLst/>
            <a:gdLst>
              <a:gd name="connsiteX0" fmla="*/ 366264 w 380881"/>
              <a:gd name="connsiteY0" fmla="*/ 0 h 506390"/>
              <a:gd name="connsiteX1" fmla="*/ 369300 w 380881"/>
              <a:gd name="connsiteY1" fmla="*/ 2516 h 506390"/>
              <a:gd name="connsiteX2" fmla="*/ 373160 w 380881"/>
              <a:gd name="connsiteY2" fmla="*/ 34903 h 506390"/>
              <a:gd name="connsiteX3" fmla="*/ 377020 w 380881"/>
              <a:gd name="connsiteY3" fmla="*/ 67289 h 506390"/>
              <a:gd name="connsiteX4" fmla="*/ 380881 w 380881"/>
              <a:gd name="connsiteY4" fmla="*/ 99676 h 506390"/>
              <a:gd name="connsiteX5" fmla="*/ 350092 w 380881"/>
              <a:gd name="connsiteY5" fmla="*/ 103346 h 506390"/>
              <a:gd name="connsiteX6" fmla="*/ 323164 w 380881"/>
              <a:gd name="connsiteY6" fmla="*/ 139403 h 506390"/>
              <a:gd name="connsiteX7" fmla="*/ 303933 w 380881"/>
              <a:gd name="connsiteY7" fmla="*/ 174542 h 506390"/>
              <a:gd name="connsiteX8" fmla="*/ 280864 w 380881"/>
              <a:gd name="connsiteY8" fmla="*/ 242984 h 506390"/>
              <a:gd name="connsiteX9" fmla="*/ 257796 w 380881"/>
              <a:gd name="connsiteY9" fmla="*/ 311428 h 506390"/>
              <a:gd name="connsiteX10" fmla="*/ 203940 w 380881"/>
              <a:gd name="connsiteY10" fmla="*/ 383541 h 506390"/>
              <a:gd name="connsiteX11" fmla="*/ 150083 w 380881"/>
              <a:gd name="connsiteY11" fmla="*/ 455654 h 506390"/>
              <a:gd name="connsiteX12" fmla="*/ 92366 w 380881"/>
              <a:gd name="connsiteY12" fmla="*/ 495381 h 506390"/>
              <a:gd name="connsiteX13" fmla="*/ 0 w 380881"/>
              <a:gd name="connsiteY13" fmla="*/ 506390 h 506390"/>
              <a:gd name="connsiteX14" fmla="*/ 23068 w 380881"/>
              <a:gd name="connsiteY14" fmla="*/ 437947 h 506390"/>
              <a:gd name="connsiteX15" fmla="*/ 11487 w 380881"/>
              <a:gd name="connsiteY15" fmla="*/ 340787 h 506390"/>
              <a:gd name="connsiteX16" fmla="*/ 34555 w 380881"/>
              <a:gd name="connsiteY16" fmla="*/ 272343 h 506390"/>
              <a:gd name="connsiteX17" fmla="*/ 26834 w 380881"/>
              <a:gd name="connsiteY17" fmla="*/ 207571 h 506390"/>
              <a:gd name="connsiteX18" fmla="*/ 22974 w 380881"/>
              <a:gd name="connsiteY18" fmla="*/ 175184 h 506390"/>
              <a:gd name="connsiteX19" fmla="*/ 49902 w 380881"/>
              <a:gd name="connsiteY19" fmla="*/ 139127 h 506390"/>
              <a:gd name="connsiteX20" fmla="*/ 46906 w 380881"/>
              <a:gd name="connsiteY20" fmla="*/ 113993 h 506390"/>
              <a:gd name="connsiteX21" fmla="*/ 366264 w 380881"/>
              <a:gd name="connsiteY21" fmla="*/ 0 h 5063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80881" h="506390">
                <a:moveTo>
                  <a:pt x="366264" y="0"/>
                </a:moveTo>
                <a:lnTo>
                  <a:pt x="369300" y="2516"/>
                </a:lnTo>
                <a:lnTo>
                  <a:pt x="373160" y="34903"/>
                </a:lnTo>
                <a:lnTo>
                  <a:pt x="377020" y="67289"/>
                </a:lnTo>
                <a:lnTo>
                  <a:pt x="380881" y="99676"/>
                </a:lnTo>
                <a:lnTo>
                  <a:pt x="350092" y="103346"/>
                </a:lnTo>
                <a:lnTo>
                  <a:pt x="323164" y="139403"/>
                </a:lnTo>
                <a:lnTo>
                  <a:pt x="303933" y="174542"/>
                </a:lnTo>
                <a:lnTo>
                  <a:pt x="280864" y="242984"/>
                </a:lnTo>
                <a:lnTo>
                  <a:pt x="257796" y="311428"/>
                </a:lnTo>
                <a:lnTo>
                  <a:pt x="203940" y="383541"/>
                </a:lnTo>
                <a:lnTo>
                  <a:pt x="150083" y="455654"/>
                </a:lnTo>
                <a:lnTo>
                  <a:pt x="92366" y="495381"/>
                </a:lnTo>
                <a:lnTo>
                  <a:pt x="0" y="506390"/>
                </a:lnTo>
                <a:lnTo>
                  <a:pt x="23068" y="437947"/>
                </a:lnTo>
                <a:lnTo>
                  <a:pt x="11487" y="340787"/>
                </a:lnTo>
                <a:lnTo>
                  <a:pt x="34555" y="272343"/>
                </a:lnTo>
                <a:lnTo>
                  <a:pt x="26834" y="207571"/>
                </a:lnTo>
                <a:lnTo>
                  <a:pt x="22974" y="175184"/>
                </a:lnTo>
                <a:lnTo>
                  <a:pt x="49902" y="139127"/>
                </a:lnTo>
                <a:lnTo>
                  <a:pt x="46906" y="113993"/>
                </a:lnTo>
                <a:lnTo>
                  <a:pt x="36626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xmlns="" id="{D6ADB695-A58E-4D2D-9728-AB481613FE9F}"/>
              </a:ext>
            </a:extLst>
          </p:cNvPr>
          <p:cNvSpPr/>
          <p:nvPr/>
        </p:nvSpPr>
        <p:spPr>
          <a:xfrm rot="407841">
            <a:off x="5324028" y="953411"/>
            <a:ext cx="589791" cy="223647"/>
          </a:xfrm>
          <a:custGeom>
            <a:avLst/>
            <a:gdLst>
              <a:gd name="connsiteX0" fmla="*/ 440926 w 589791"/>
              <a:gd name="connsiteY0" fmla="*/ 6857 h 223647"/>
              <a:gd name="connsiteX1" fmla="*/ 469690 w 589791"/>
              <a:gd name="connsiteY1" fmla="*/ 3429 h 223647"/>
              <a:gd name="connsiteX2" fmla="*/ 498453 w 589791"/>
              <a:gd name="connsiteY2" fmla="*/ 0 h 223647"/>
              <a:gd name="connsiteX3" fmla="*/ 531078 w 589791"/>
              <a:gd name="connsiteY3" fmla="*/ 28958 h 223647"/>
              <a:gd name="connsiteX4" fmla="*/ 589791 w 589791"/>
              <a:gd name="connsiteY4" fmla="*/ 53375 h 223647"/>
              <a:gd name="connsiteX5" fmla="*/ 422914 w 589791"/>
              <a:gd name="connsiteY5" fmla="*/ 122492 h 223647"/>
              <a:gd name="connsiteX6" fmla="*/ 394978 w 589791"/>
              <a:gd name="connsiteY6" fmla="*/ 110875 h 223647"/>
              <a:gd name="connsiteX7" fmla="*/ 337450 w 589791"/>
              <a:gd name="connsiteY7" fmla="*/ 117732 h 223647"/>
              <a:gd name="connsiteX8" fmla="*/ 255017 w 589791"/>
              <a:gd name="connsiteY8" fmla="*/ 160403 h 223647"/>
              <a:gd name="connsiteX9" fmla="*/ 172586 w 589791"/>
              <a:gd name="connsiteY9" fmla="*/ 203076 h 223647"/>
              <a:gd name="connsiteX10" fmla="*/ 86292 w 589791"/>
              <a:gd name="connsiteY10" fmla="*/ 213361 h 223647"/>
              <a:gd name="connsiteX11" fmla="*/ 28765 w 589791"/>
              <a:gd name="connsiteY11" fmla="*/ 220218 h 223647"/>
              <a:gd name="connsiteX12" fmla="*/ 0 w 589791"/>
              <a:gd name="connsiteY12" fmla="*/ 223647 h 223647"/>
              <a:gd name="connsiteX13" fmla="*/ 53669 w 589791"/>
              <a:gd name="connsiteY13" fmla="*/ 184403 h 223647"/>
              <a:gd name="connsiteX14" fmla="*/ 139961 w 589791"/>
              <a:gd name="connsiteY14" fmla="*/ 174117 h 223647"/>
              <a:gd name="connsiteX15" fmla="*/ 222393 w 589791"/>
              <a:gd name="connsiteY15" fmla="*/ 131446 h 223647"/>
              <a:gd name="connsiteX16" fmla="*/ 304826 w 589791"/>
              <a:gd name="connsiteY16" fmla="*/ 88774 h 223647"/>
              <a:gd name="connsiteX17" fmla="*/ 362353 w 589791"/>
              <a:gd name="connsiteY17" fmla="*/ 81916 h 223647"/>
              <a:gd name="connsiteX18" fmla="*/ 387257 w 589791"/>
              <a:gd name="connsiteY18" fmla="*/ 46101 h 223647"/>
              <a:gd name="connsiteX19" fmla="*/ 416022 w 589791"/>
              <a:gd name="connsiteY19" fmla="*/ 42673 h 223647"/>
              <a:gd name="connsiteX20" fmla="*/ 440926 w 589791"/>
              <a:gd name="connsiteY20" fmla="*/ 6857 h 223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89791" h="223647">
                <a:moveTo>
                  <a:pt x="440926" y="6857"/>
                </a:moveTo>
                <a:lnTo>
                  <a:pt x="469690" y="3429"/>
                </a:lnTo>
                <a:lnTo>
                  <a:pt x="498453" y="0"/>
                </a:lnTo>
                <a:lnTo>
                  <a:pt x="531078" y="28958"/>
                </a:lnTo>
                <a:lnTo>
                  <a:pt x="589791" y="53375"/>
                </a:lnTo>
                <a:lnTo>
                  <a:pt x="422914" y="122492"/>
                </a:lnTo>
                <a:lnTo>
                  <a:pt x="394978" y="110875"/>
                </a:lnTo>
                <a:lnTo>
                  <a:pt x="337450" y="117732"/>
                </a:lnTo>
                <a:lnTo>
                  <a:pt x="255017" y="160403"/>
                </a:lnTo>
                <a:lnTo>
                  <a:pt x="172586" y="203076"/>
                </a:lnTo>
                <a:lnTo>
                  <a:pt x="86292" y="213361"/>
                </a:lnTo>
                <a:lnTo>
                  <a:pt x="28765" y="220218"/>
                </a:lnTo>
                <a:lnTo>
                  <a:pt x="0" y="223647"/>
                </a:lnTo>
                <a:lnTo>
                  <a:pt x="53669" y="184403"/>
                </a:lnTo>
                <a:lnTo>
                  <a:pt x="139961" y="174117"/>
                </a:lnTo>
                <a:lnTo>
                  <a:pt x="222393" y="131446"/>
                </a:lnTo>
                <a:lnTo>
                  <a:pt x="304826" y="88774"/>
                </a:lnTo>
                <a:lnTo>
                  <a:pt x="362353" y="81916"/>
                </a:lnTo>
                <a:lnTo>
                  <a:pt x="387257" y="46101"/>
                </a:lnTo>
                <a:lnTo>
                  <a:pt x="416022" y="42673"/>
                </a:lnTo>
                <a:lnTo>
                  <a:pt x="440926" y="685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7D0080F5-62E0-43E9-A6B8-FA868027F252}"/>
              </a:ext>
            </a:extLst>
          </p:cNvPr>
          <p:cNvSpPr/>
          <p:nvPr/>
        </p:nvSpPr>
        <p:spPr>
          <a:xfrm rot="407841">
            <a:off x="6905523" y="1484290"/>
            <a:ext cx="399579" cy="1528552"/>
          </a:xfrm>
          <a:custGeom>
            <a:avLst/>
            <a:gdLst>
              <a:gd name="connsiteX0" fmla="*/ 368755 w 399579"/>
              <a:gd name="connsiteY0" fmla="*/ 0 h 1528552"/>
              <a:gd name="connsiteX1" fmla="*/ 391858 w 399579"/>
              <a:gd name="connsiteY1" fmla="*/ 20506 h 1528552"/>
              <a:gd name="connsiteX2" fmla="*/ 399579 w 399579"/>
              <a:gd name="connsiteY2" fmla="*/ 85280 h 1528552"/>
              <a:gd name="connsiteX3" fmla="*/ 374674 w 399579"/>
              <a:gd name="connsiteY3" fmla="*/ 121094 h 1528552"/>
              <a:gd name="connsiteX4" fmla="*/ 345911 w 399579"/>
              <a:gd name="connsiteY4" fmla="*/ 124523 h 1528552"/>
              <a:gd name="connsiteX5" fmla="*/ 349771 w 399579"/>
              <a:gd name="connsiteY5" fmla="*/ 156909 h 1528552"/>
              <a:gd name="connsiteX6" fmla="*/ 328728 w 399579"/>
              <a:gd name="connsiteY6" fmla="*/ 225111 h 1528552"/>
              <a:gd name="connsiteX7" fmla="*/ 336448 w 399579"/>
              <a:gd name="connsiteY7" fmla="*/ 289884 h 1528552"/>
              <a:gd name="connsiteX8" fmla="*/ 326986 w 399579"/>
              <a:gd name="connsiteY8" fmla="*/ 455245 h 1528552"/>
              <a:gd name="connsiteX9" fmla="*/ 333741 w 399579"/>
              <a:gd name="connsiteY9" fmla="*/ 511922 h 1528552"/>
              <a:gd name="connsiteX10" fmla="*/ 316558 w 399579"/>
              <a:gd name="connsiteY10" fmla="*/ 612511 h 1528552"/>
              <a:gd name="connsiteX11" fmla="*/ 328139 w 399579"/>
              <a:gd name="connsiteY11" fmla="*/ 709670 h 1528552"/>
              <a:gd name="connsiteX12" fmla="*/ 314816 w 399579"/>
              <a:gd name="connsiteY12" fmla="*/ 842645 h 1528552"/>
              <a:gd name="connsiteX13" fmla="*/ 304825 w 399579"/>
              <a:gd name="connsiteY13" fmla="*/ 942376 h 1528552"/>
              <a:gd name="connsiteX14" fmla="*/ 291502 w 399579"/>
              <a:gd name="connsiteY14" fmla="*/ 1075351 h 1528552"/>
              <a:gd name="connsiteX15" fmla="*/ 249414 w 399579"/>
              <a:gd name="connsiteY15" fmla="*/ 1211754 h 1528552"/>
              <a:gd name="connsiteX16" fmla="*/ 232232 w 399579"/>
              <a:gd name="connsiteY16" fmla="*/ 1312343 h 1528552"/>
              <a:gd name="connsiteX17" fmla="*/ 211188 w 399579"/>
              <a:gd name="connsiteY17" fmla="*/ 1380544 h 1528552"/>
              <a:gd name="connsiteX18" fmla="*/ 161380 w 399579"/>
              <a:gd name="connsiteY18" fmla="*/ 1452174 h 1528552"/>
              <a:gd name="connsiteX19" fmla="*/ 140336 w 399579"/>
              <a:gd name="connsiteY19" fmla="*/ 1520375 h 1528552"/>
              <a:gd name="connsiteX20" fmla="*/ 129155 w 399579"/>
              <a:gd name="connsiteY20" fmla="*/ 1528552 h 1528552"/>
              <a:gd name="connsiteX21" fmla="*/ 2507 w 399579"/>
              <a:gd name="connsiteY21" fmla="*/ 1142645 h 1528552"/>
              <a:gd name="connsiteX22" fmla="*/ 7720 w 399579"/>
              <a:gd name="connsiteY22" fmla="*/ 1142023 h 1528552"/>
              <a:gd name="connsiteX23" fmla="*/ 3860 w 399579"/>
              <a:gd name="connsiteY23" fmla="*/ 1109636 h 1528552"/>
              <a:gd name="connsiteX24" fmla="*/ 0 w 399579"/>
              <a:gd name="connsiteY24" fmla="*/ 1077250 h 1528552"/>
              <a:gd name="connsiteX25" fmla="*/ 24904 w 399579"/>
              <a:gd name="connsiteY25" fmla="*/ 1041434 h 1528552"/>
              <a:gd name="connsiteX26" fmla="*/ 21043 w 399579"/>
              <a:gd name="connsiteY26" fmla="*/ 1009048 h 1528552"/>
              <a:gd name="connsiteX27" fmla="*/ 42087 w 399579"/>
              <a:gd name="connsiteY27" fmla="*/ 940847 h 1528552"/>
              <a:gd name="connsiteX28" fmla="*/ 59269 w 399579"/>
              <a:gd name="connsiteY28" fmla="*/ 840258 h 1528552"/>
              <a:gd name="connsiteX29" fmla="*/ 51549 w 399579"/>
              <a:gd name="connsiteY29" fmla="*/ 775485 h 1528552"/>
              <a:gd name="connsiteX30" fmla="*/ 61011 w 399579"/>
              <a:gd name="connsiteY30" fmla="*/ 610124 h 1528552"/>
              <a:gd name="connsiteX31" fmla="*/ 75299 w 399579"/>
              <a:gd name="connsiteY31" fmla="*/ 485245 h 1528552"/>
              <a:gd name="connsiteX32" fmla="*/ 88622 w 399579"/>
              <a:gd name="connsiteY32" fmla="*/ 352271 h 1528552"/>
              <a:gd name="connsiteX33" fmla="*/ 80902 w 399579"/>
              <a:gd name="connsiteY33" fmla="*/ 287498 h 1528552"/>
              <a:gd name="connsiteX34" fmla="*/ 73181 w 399579"/>
              <a:gd name="connsiteY34" fmla="*/ 222725 h 1528552"/>
              <a:gd name="connsiteX35" fmla="*/ 65460 w 399579"/>
              <a:gd name="connsiteY35" fmla="*/ 157951 h 1528552"/>
              <a:gd name="connsiteX36" fmla="*/ 61600 w 399579"/>
              <a:gd name="connsiteY36" fmla="*/ 125565 h 1528552"/>
              <a:gd name="connsiteX37" fmla="*/ 32836 w 399579"/>
              <a:gd name="connsiteY37" fmla="*/ 128994 h 1528552"/>
              <a:gd name="connsiteX38" fmla="*/ 17412 w 399579"/>
              <a:gd name="connsiteY38" fmla="*/ 115304 h 1528552"/>
              <a:gd name="connsiteX39" fmla="*/ 368755 w 399579"/>
              <a:gd name="connsiteY39" fmla="*/ 0 h 1528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99579" h="1528552">
                <a:moveTo>
                  <a:pt x="368755" y="0"/>
                </a:moveTo>
                <a:lnTo>
                  <a:pt x="391858" y="20506"/>
                </a:lnTo>
                <a:lnTo>
                  <a:pt x="399579" y="85280"/>
                </a:lnTo>
                <a:lnTo>
                  <a:pt x="374674" y="121094"/>
                </a:lnTo>
                <a:lnTo>
                  <a:pt x="345911" y="124523"/>
                </a:lnTo>
                <a:lnTo>
                  <a:pt x="349771" y="156909"/>
                </a:lnTo>
                <a:lnTo>
                  <a:pt x="328728" y="225111"/>
                </a:lnTo>
                <a:lnTo>
                  <a:pt x="336448" y="289884"/>
                </a:lnTo>
                <a:lnTo>
                  <a:pt x="326986" y="455245"/>
                </a:lnTo>
                <a:lnTo>
                  <a:pt x="333741" y="511922"/>
                </a:lnTo>
                <a:lnTo>
                  <a:pt x="316558" y="612511"/>
                </a:lnTo>
                <a:lnTo>
                  <a:pt x="328139" y="709670"/>
                </a:lnTo>
                <a:lnTo>
                  <a:pt x="314816" y="842645"/>
                </a:lnTo>
                <a:lnTo>
                  <a:pt x="304825" y="942376"/>
                </a:lnTo>
                <a:lnTo>
                  <a:pt x="291502" y="1075351"/>
                </a:lnTo>
                <a:lnTo>
                  <a:pt x="249414" y="1211754"/>
                </a:lnTo>
                <a:lnTo>
                  <a:pt x="232232" y="1312343"/>
                </a:lnTo>
                <a:lnTo>
                  <a:pt x="211188" y="1380544"/>
                </a:lnTo>
                <a:lnTo>
                  <a:pt x="161380" y="1452174"/>
                </a:lnTo>
                <a:lnTo>
                  <a:pt x="140336" y="1520375"/>
                </a:lnTo>
                <a:lnTo>
                  <a:pt x="129155" y="1528552"/>
                </a:lnTo>
                <a:lnTo>
                  <a:pt x="2507" y="1142645"/>
                </a:lnTo>
                <a:lnTo>
                  <a:pt x="7720" y="1142023"/>
                </a:lnTo>
                <a:lnTo>
                  <a:pt x="3860" y="1109636"/>
                </a:lnTo>
                <a:lnTo>
                  <a:pt x="0" y="1077250"/>
                </a:lnTo>
                <a:lnTo>
                  <a:pt x="24904" y="1041434"/>
                </a:lnTo>
                <a:lnTo>
                  <a:pt x="21043" y="1009048"/>
                </a:lnTo>
                <a:lnTo>
                  <a:pt x="42087" y="940847"/>
                </a:lnTo>
                <a:lnTo>
                  <a:pt x="59269" y="840258"/>
                </a:lnTo>
                <a:lnTo>
                  <a:pt x="51549" y="775485"/>
                </a:lnTo>
                <a:lnTo>
                  <a:pt x="61011" y="610124"/>
                </a:lnTo>
                <a:lnTo>
                  <a:pt x="75299" y="485245"/>
                </a:lnTo>
                <a:lnTo>
                  <a:pt x="88622" y="352271"/>
                </a:lnTo>
                <a:lnTo>
                  <a:pt x="80902" y="287498"/>
                </a:lnTo>
                <a:lnTo>
                  <a:pt x="73181" y="222725"/>
                </a:lnTo>
                <a:lnTo>
                  <a:pt x="65460" y="157951"/>
                </a:lnTo>
                <a:lnTo>
                  <a:pt x="61600" y="125565"/>
                </a:lnTo>
                <a:lnTo>
                  <a:pt x="32836" y="128994"/>
                </a:lnTo>
                <a:lnTo>
                  <a:pt x="17412" y="115304"/>
                </a:lnTo>
                <a:lnTo>
                  <a:pt x="36875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C6AF617E-F38A-414D-8AEA-82FE3A526FAC}"/>
              </a:ext>
            </a:extLst>
          </p:cNvPr>
          <p:cNvSpPr/>
          <p:nvPr/>
        </p:nvSpPr>
        <p:spPr>
          <a:xfrm rot="407841">
            <a:off x="2946122" y="1560186"/>
            <a:ext cx="491561" cy="311397"/>
          </a:xfrm>
          <a:custGeom>
            <a:avLst/>
            <a:gdLst>
              <a:gd name="connsiteX0" fmla="*/ 0 w 491561"/>
              <a:gd name="connsiteY0" fmla="*/ 33149 h 311397"/>
              <a:gd name="connsiteX1" fmla="*/ 27922 w 491561"/>
              <a:gd name="connsiteY1" fmla="*/ 29820 h 311397"/>
              <a:gd name="connsiteX2" fmla="*/ 83767 w 491561"/>
              <a:gd name="connsiteY2" fmla="*/ 23164 h 311397"/>
              <a:gd name="connsiteX3" fmla="*/ 139612 w 491561"/>
              <a:gd name="connsiteY3" fmla="*/ 16507 h 311397"/>
              <a:gd name="connsiteX4" fmla="*/ 195457 w 491561"/>
              <a:gd name="connsiteY4" fmla="*/ 9851 h 311397"/>
              <a:gd name="connsiteX5" fmla="*/ 251302 w 491561"/>
              <a:gd name="connsiteY5" fmla="*/ 3194 h 311397"/>
              <a:gd name="connsiteX6" fmla="*/ 278098 w 491561"/>
              <a:gd name="connsiteY6" fmla="*/ 0 h 311397"/>
              <a:gd name="connsiteX7" fmla="*/ 491561 w 491561"/>
              <a:gd name="connsiteY7" fmla="*/ 242606 h 311397"/>
              <a:gd name="connsiteX8" fmla="*/ 446335 w 491561"/>
              <a:gd name="connsiteY8" fmla="*/ 273318 h 311397"/>
              <a:gd name="connsiteX9" fmla="*/ 421861 w 491561"/>
              <a:gd name="connsiteY9" fmla="*/ 305573 h 311397"/>
              <a:gd name="connsiteX10" fmla="*/ 400919 w 491561"/>
              <a:gd name="connsiteY10" fmla="*/ 308069 h 311397"/>
              <a:gd name="connsiteX11" fmla="*/ 372996 w 491561"/>
              <a:gd name="connsiteY11" fmla="*/ 311397 h 311397"/>
              <a:gd name="connsiteX12" fmla="*/ 341626 w 491561"/>
              <a:gd name="connsiteY12" fmla="*/ 285799 h 311397"/>
              <a:gd name="connsiteX13" fmla="*/ 306808 w 491561"/>
              <a:gd name="connsiteY13" fmla="*/ 231275 h 311397"/>
              <a:gd name="connsiteX14" fmla="*/ 303360 w 491561"/>
              <a:gd name="connsiteY14" fmla="*/ 202349 h 311397"/>
              <a:gd name="connsiteX15" fmla="*/ 244067 w 491561"/>
              <a:gd name="connsiteY15" fmla="*/ 180080 h 311397"/>
              <a:gd name="connsiteX16" fmla="*/ 212697 w 491561"/>
              <a:gd name="connsiteY16" fmla="*/ 154482 h 311397"/>
              <a:gd name="connsiteX17" fmla="*/ 125481 w 491561"/>
              <a:gd name="connsiteY17" fmla="*/ 135541 h 311397"/>
              <a:gd name="connsiteX18" fmla="*/ 66188 w 491561"/>
              <a:gd name="connsiteY18" fmla="*/ 113271 h 311397"/>
              <a:gd name="connsiteX19" fmla="*/ 34818 w 491561"/>
              <a:gd name="connsiteY19" fmla="*/ 87673 h 311397"/>
              <a:gd name="connsiteX20" fmla="*/ 3448 w 491561"/>
              <a:gd name="connsiteY20" fmla="*/ 62075 h 311397"/>
              <a:gd name="connsiteX21" fmla="*/ 0 w 491561"/>
              <a:gd name="connsiteY21" fmla="*/ 33149 h 311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91561" h="311397">
                <a:moveTo>
                  <a:pt x="0" y="33149"/>
                </a:moveTo>
                <a:lnTo>
                  <a:pt x="27922" y="29820"/>
                </a:lnTo>
                <a:lnTo>
                  <a:pt x="83767" y="23164"/>
                </a:lnTo>
                <a:lnTo>
                  <a:pt x="139612" y="16507"/>
                </a:lnTo>
                <a:lnTo>
                  <a:pt x="195457" y="9851"/>
                </a:lnTo>
                <a:lnTo>
                  <a:pt x="251302" y="3194"/>
                </a:lnTo>
                <a:lnTo>
                  <a:pt x="278098" y="0"/>
                </a:lnTo>
                <a:lnTo>
                  <a:pt x="491561" y="242606"/>
                </a:lnTo>
                <a:lnTo>
                  <a:pt x="446335" y="273318"/>
                </a:lnTo>
                <a:lnTo>
                  <a:pt x="421861" y="305573"/>
                </a:lnTo>
                <a:lnTo>
                  <a:pt x="400919" y="308069"/>
                </a:lnTo>
                <a:lnTo>
                  <a:pt x="372996" y="311397"/>
                </a:lnTo>
                <a:lnTo>
                  <a:pt x="341626" y="285799"/>
                </a:lnTo>
                <a:lnTo>
                  <a:pt x="306808" y="231275"/>
                </a:lnTo>
                <a:lnTo>
                  <a:pt x="303360" y="202349"/>
                </a:lnTo>
                <a:lnTo>
                  <a:pt x="244067" y="180080"/>
                </a:lnTo>
                <a:lnTo>
                  <a:pt x="212697" y="154482"/>
                </a:lnTo>
                <a:lnTo>
                  <a:pt x="125481" y="135541"/>
                </a:lnTo>
                <a:lnTo>
                  <a:pt x="66188" y="113271"/>
                </a:lnTo>
                <a:lnTo>
                  <a:pt x="34818" y="87673"/>
                </a:lnTo>
                <a:lnTo>
                  <a:pt x="3448" y="62075"/>
                </a:lnTo>
                <a:lnTo>
                  <a:pt x="0" y="3314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2C6DE9EF-471C-4308-86B5-AEC4A2CA7BED}"/>
              </a:ext>
            </a:extLst>
          </p:cNvPr>
          <p:cNvSpPr/>
          <p:nvPr/>
        </p:nvSpPr>
        <p:spPr>
          <a:xfrm rot="407841">
            <a:off x="9430917" y="1886118"/>
            <a:ext cx="349949" cy="1071604"/>
          </a:xfrm>
          <a:custGeom>
            <a:avLst/>
            <a:gdLst>
              <a:gd name="connsiteX0" fmla="*/ 346185 w 349949"/>
              <a:gd name="connsiteY0" fmla="*/ 0 h 1071604"/>
              <a:gd name="connsiteX1" fmla="*/ 349949 w 349949"/>
              <a:gd name="connsiteY1" fmla="*/ 31577 h 1071604"/>
              <a:gd name="connsiteX2" fmla="*/ 333613 w 349949"/>
              <a:gd name="connsiteY2" fmla="*/ 91005 h 1071604"/>
              <a:gd name="connsiteX3" fmla="*/ 341334 w 349949"/>
              <a:gd name="connsiteY3" fmla="*/ 155779 h 1071604"/>
              <a:gd name="connsiteX4" fmla="*/ 322127 w 349949"/>
              <a:gd name="connsiteY4" fmla="*/ 256609 h 1071604"/>
              <a:gd name="connsiteX5" fmla="*/ 314500 w 349949"/>
              <a:gd name="connsiteY5" fmla="*/ 454598 h 1071604"/>
              <a:gd name="connsiteX6" fmla="*/ 306874 w 349949"/>
              <a:gd name="connsiteY6" fmla="*/ 652587 h 1071604"/>
              <a:gd name="connsiteX7" fmla="*/ 287666 w 349949"/>
              <a:gd name="connsiteY7" fmla="*/ 753417 h 1071604"/>
              <a:gd name="connsiteX8" fmla="*/ 268459 w 349949"/>
              <a:gd name="connsiteY8" fmla="*/ 854246 h 1071604"/>
              <a:gd name="connsiteX9" fmla="*/ 214601 w 349949"/>
              <a:gd name="connsiteY9" fmla="*/ 926359 h 1071604"/>
              <a:gd name="connsiteX10" fmla="*/ 191534 w 349949"/>
              <a:gd name="connsiteY10" fmla="*/ 994802 h 1071604"/>
              <a:gd name="connsiteX11" fmla="*/ 164605 w 349949"/>
              <a:gd name="connsiteY11" fmla="*/ 1030859 h 1071604"/>
              <a:gd name="connsiteX12" fmla="*/ 106888 w 349949"/>
              <a:gd name="connsiteY12" fmla="*/ 1070584 h 1071604"/>
              <a:gd name="connsiteX13" fmla="*/ 98333 w 349949"/>
              <a:gd name="connsiteY13" fmla="*/ 1071604 h 1071604"/>
              <a:gd name="connsiteX14" fmla="*/ 0 w 349949"/>
              <a:gd name="connsiteY14" fmla="*/ 722012 h 1071604"/>
              <a:gd name="connsiteX15" fmla="*/ 2848 w 349949"/>
              <a:gd name="connsiteY15" fmla="*/ 721672 h 1071604"/>
              <a:gd name="connsiteX16" fmla="*/ 29776 w 349949"/>
              <a:gd name="connsiteY16" fmla="*/ 685616 h 1071604"/>
              <a:gd name="connsiteX17" fmla="*/ 56704 w 349949"/>
              <a:gd name="connsiteY17" fmla="*/ 649560 h 1071604"/>
              <a:gd name="connsiteX18" fmla="*/ 48983 w 349949"/>
              <a:gd name="connsiteY18" fmla="*/ 584786 h 1071604"/>
              <a:gd name="connsiteX19" fmla="*/ 68191 w 349949"/>
              <a:gd name="connsiteY19" fmla="*/ 483957 h 1071604"/>
              <a:gd name="connsiteX20" fmla="*/ 87398 w 349949"/>
              <a:gd name="connsiteY20" fmla="*/ 383127 h 1071604"/>
              <a:gd name="connsiteX21" fmla="*/ 79678 w 349949"/>
              <a:gd name="connsiteY21" fmla="*/ 318354 h 1071604"/>
              <a:gd name="connsiteX22" fmla="*/ 68097 w 349949"/>
              <a:gd name="connsiteY22" fmla="*/ 221194 h 1071604"/>
              <a:gd name="connsiteX23" fmla="*/ 60376 w 349949"/>
              <a:gd name="connsiteY23" fmla="*/ 156421 h 1071604"/>
              <a:gd name="connsiteX24" fmla="*/ 56516 w 349949"/>
              <a:gd name="connsiteY24" fmla="*/ 124034 h 1071604"/>
              <a:gd name="connsiteX25" fmla="*/ 52655 w 349949"/>
              <a:gd name="connsiteY25" fmla="*/ 91648 h 1071604"/>
              <a:gd name="connsiteX26" fmla="*/ 51608 w 349949"/>
              <a:gd name="connsiteY26" fmla="*/ 82859 h 1071604"/>
              <a:gd name="connsiteX27" fmla="*/ 346185 w 349949"/>
              <a:gd name="connsiteY27" fmla="*/ 0 h 10716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349949" h="1071604">
                <a:moveTo>
                  <a:pt x="346185" y="0"/>
                </a:moveTo>
                <a:lnTo>
                  <a:pt x="349949" y="31577"/>
                </a:lnTo>
                <a:lnTo>
                  <a:pt x="333613" y="91005"/>
                </a:lnTo>
                <a:lnTo>
                  <a:pt x="341334" y="155779"/>
                </a:lnTo>
                <a:lnTo>
                  <a:pt x="322127" y="256609"/>
                </a:lnTo>
                <a:lnTo>
                  <a:pt x="314500" y="454598"/>
                </a:lnTo>
                <a:lnTo>
                  <a:pt x="306874" y="652587"/>
                </a:lnTo>
                <a:lnTo>
                  <a:pt x="287666" y="753417"/>
                </a:lnTo>
                <a:lnTo>
                  <a:pt x="268459" y="854246"/>
                </a:lnTo>
                <a:lnTo>
                  <a:pt x="214601" y="926359"/>
                </a:lnTo>
                <a:lnTo>
                  <a:pt x="191534" y="994802"/>
                </a:lnTo>
                <a:lnTo>
                  <a:pt x="164605" y="1030859"/>
                </a:lnTo>
                <a:lnTo>
                  <a:pt x="106888" y="1070584"/>
                </a:lnTo>
                <a:lnTo>
                  <a:pt x="98333" y="1071604"/>
                </a:lnTo>
                <a:lnTo>
                  <a:pt x="0" y="722012"/>
                </a:lnTo>
                <a:lnTo>
                  <a:pt x="2848" y="721672"/>
                </a:lnTo>
                <a:lnTo>
                  <a:pt x="29776" y="685616"/>
                </a:lnTo>
                <a:lnTo>
                  <a:pt x="56704" y="649560"/>
                </a:lnTo>
                <a:lnTo>
                  <a:pt x="48983" y="584786"/>
                </a:lnTo>
                <a:lnTo>
                  <a:pt x="68191" y="483957"/>
                </a:lnTo>
                <a:lnTo>
                  <a:pt x="87398" y="383127"/>
                </a:lnTo>
                <a:lnTo>
                  <a:pt x="79678" y="318354"/>
                </a:lnTo>
                <a:lnTo>
                  <a:pt x="68097" y="221194"/>
                </a:lnTo>
                <a:lnTo>
                  <a:pt x="60376" y="156421"/>
                </a:lnTo>
                <a:lnTo>
                  <a:pt x="56516" y="124034"/>
                </a:lnTo>
                <a:lnTo>
                  <a:pt x="52655" y="91648"/>
                </a:lnTo>
                <a:lnTo>
                  <a:pt x="51608" y="82859"/>
                </a:lnTo>
                <a:lnTo>
                  <a:pt x="34618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4BBA24DB-96D1-4FA5-B0C8-7205BF88E7D8}"/>
              </a:ext>
            </a:extLst>
          </p:cNvPr>
          <p:cNvSpPr/>
          <p:nvPr/>
        </p:nvSpPr>
        <p:spPr>
          <a:xfrm rot="407841">
            <a:off x="10253650" y="2682115"/>
            <a:ext cx="473819" cy="447441"/>
          </a:xfrm>
          <a:custGeom>
            <a:avLst/>
            <a:gdLst>
              <a:gd name="connsiteX0" fmla="*/ 0 w 473819"/>
              <a:gd name="connsiteY0" fmla="*/ 3670 h 447441"/>
              <a:gd name="connsiteX1" fmla="*/ 30789 w 473819"/>
              <a:gd name="connsiteY1" fmla="*/ 0 h 447441"/>
              <a:gd name="connsiteX2" fmla="*/ 96226 w 473819"/>
              <a:gd name="connsiteY2" fmla="*/ 25046 h 447441"/>
              <a:gd name="connsiteX3" fmla="*/ 157804 w 473819"/>
              <a:gd name="connsiteY3" fmla="*/ 17707 h 447441"/>
              <a:gd name="connsiteX4" fmla="*/ 254031 w 473819"/>
              <a:gd name="connsiteY4" fmla="*/ 39084 h 447441"/>
              <a:gd name="connsiteX5" fmla="*/ 284819 w 473819"/>
              <a:gd name="connsiteY5" fmla="*/ 35414 h 447441"/>
              <a:gd name="connsiteX6" fmla="*/ 350257 w 473819"/>
              <a:gd name="connsiteY6" fmla="*/ 60461 h 447441"/>
              <a:gd name="connsiteX7" fmla="*/ 381047 w 473819"/>
              <a:gd name="connsiteY7" fmla="*/ 56791 h 447441"/>
              <a:gd name="connsiteX8" fmla="*/ 411835 w 473819"/>
              <a:gd name="connsiteY8" fmla="*/ 53121 h 447441"/>
              <a:gd name="connsiteX9" fmla="*/ 424756 w 473819"/>
              <a:gd name="connsiteY9" fmla="*/ 35820 h 447441"/>
              <a:gd name="connsiteX10" fmla="*/ 473819 w 473819"/>
              <a:gd name="connsiteY10" fmla="*/ 447441 h 447441"/>
              <a:gd name="connsiteX11" fmla="*/ 457194 w 473819"/>
              <a:gd name="connsiteY11" fmla="*/ 433662 h 447441"/>
              <a:gd name="connsiteX12" fmla="*/ 419650 w 473819"/>
              <a:gd name="connsiteY12" fmla="*/ 380656 h 447441"/>
              <a:gd name="connsiteX13" fmla="*/ 381140 w 473819"/>
              <a:gd name="connsiteY13" fmla="*/ 319553 h 447441"/>
              <a:gd name="connsiteX14" fmla="*/ 315702 w 473819"/>
              <a:gd name="connsiteY14" fmla="*/ 294506 h 447441"/>
              <a:gd name="connsiteX15" fmla="*/ 246404 w 473819"/>
              <a:gd name="connsiteY15" fmla="*/ 237073 h 447441"/>
              <a:gd name="connsiteX16" fmla="*/ 177106 w 473819"/>
              <a:gd name="connsiteY16" fmla="*/ 179639 h 447441"/>
              <a:gd name="connsiteX17" fmla="*/ 77018 w 473819"/>
              <a:gd name="connsiteY17" fmla="*/ 125877 h 447441"/>
              <a:gd name="connsiteX18" fmla="*/ 42370 w 473819"/>
              <a:gd name="connsiteY18" fmla="*/ 97160 h 447441"/>
              <a:gd name="connsiteX19" fmla="*/ 7721 w 473819"/>
              <a:gd name="connsiteY19" fmla="*/ 68443 h 447441"/>
              <a:gd name="connsiteX20" fmla="*/ 3860 w 473819"/>
              <a:gd name="connsiteY20" fmla="*/ 36056 h 447441"/>
              <a:gd name="connsiteX21" fmla="*/ 0 w 473819"/>
              <a:gd name="connsiteY21" fmla="*/ 3670 h 447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73819" h="447441">
                <a:moveTo>
                  <a:pt x="0" y="3670"/>
                </a:moveTo>
                <a:lnTo>
                  <a:pt x="30789" y="0"/>
                </a:lnTo>
                <a:lnTo>
                  <a:pt x="96226" y="25046"/>
                </a:lnTo>
                <a:lnTo>
                  <a:pt x="157804" y="17707"/>
                </a:lnTo>
                <a:lnTo>
                  <a:pt x="254031" y="39084"/>
                </a:lnTo>
                <a:lnTo>
                  <a:pt x="284819" y="35414"/>
                </a:lnTo>
                <a:lnTo>
                  <a:pt x="350257" y="60461"/>
                </a:lnTo>
                <a:lnTo>
                  <a:pt x="381047" y="56791"/>
                </a:lnTo>
                <a:lnTo>
                  <a:pt x="411835" y="53121"/>
                </a:lnTo>
                <a:lnTo>
                  <a:pt x="424756" y="35820"/>
                </a:lnTo>
                <a:lnTo>
                  <a:pt x="473819" y="447441"/>
                </a:lnTo>
                <a:lnTo>
                  <a:pt x="457194" y="433662"/>
                </a:lnTo>
                <a:lnTo>
                  <a:pt x="419650" y="380656"/>
                </a:lnTo>
                <a:lnTo>
                  <a:pt x="381140" y="319553"/>
                </a:lnTo>
                <a:lnTo>
                  <a:pt x="315702" y="294506"/>
                </a:lnTo>
                <a:lnTo>
                  <a:pt x="246404" y="237073"/>
                </a:lnTo>
                <a:lnTo>
                  <a:pt x="177106" y="179639"/>
                </a:lnTo>
                <a:lnTo>
                  <a:pt x="77018" y="125877"/>
                </a:lnTo>
                <a:lnTo>
                  <a:pt x="42370" y="97160"/>
                </a:lnTo>
                <a:lnTo>
                  <a:pt x="7721" y="68443"/>
                </a:lnTo>
                <a:lnTo>
                  <a:pt x="3860" y="36056"/>
                </a:lnTo>
                <a:lnTo>
                  <a:pt x="0" y="367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D7FD26BA-E8B2-4CE3-88F0-0BD687636B45}"/>
              </a:ext>
            </a:extLst>
          </p:cNvPr>
          <p:cNvSpPr/>
          <p:nvPr/>
        </p:nvSpPr>
        <p:spPr>
          <a:xfrm rot="407841">
            <a:off x="2161144" y="4435372"/>
            <a:ext cx="1246378" cy="485364"/>
          </a:xfrm>
          <a:custGeom>
            <a:avLst/>
            <a:gdLst>
              <a:gd name="connsiteX0" fmla="*/ 892383 w 1246378"/>
              <a:gd name="connsiteY0" fmla="*/ 18308 h 485364"/>
              <a:gd name="connsiteX1" fmla="*/ 943584 w 1246378"/>
              <a:gd name="connsiteY1" fmla="*/ 12205 h 485364"/>
              <a:gd name="connsiteX2" fmla="*/ 994783 w 1246378"/>
              <a:gd name="connsiteY2" fmla="*/ 6103 h 485364"/>
              <a:gd name="connsiteX3" fmla="*/ 1020384 w 1246378"/>
              <a:gd name="connsiteY3" fmla="*/ 3051 h 485364"/>
              <a:gd name="connsiteX4" fmla="*/ 1045984 w 1246378"/>
              <a:gd name="connsiteY4" fmla="*/ 0 h 485364"/>
              <a:gd name="connsiteX5" fmla="*/ 1100161 w 1246378"/>
              <a:gd name="connsiteY5" fmla="*/ 18871 h 485364"/>
              <a:gd name="connsiteX6" fmla="*/ 1159300 w 1246378"/>
              <a:gd name="connsiteY6" fmla="*/ 79367 h 485364"/>
              <a:gd name="connsiteX7" fmla="*/ 1214469 w 1246378"/>
              <a:gd name="connsiteY7" fmla="*/ 106563 h 485364"/>
              <a:gd name="connsiteX8" fmla="*/ 1244039 w 1246378"/>
              <a:gd name="connsiteY8" fmla="*/ 136811 h 485364"/>
              <a:gd name="connsiteX9" fmla="*/ 1246378 w 1246378"/>
              <a:gd name="connsiteY9" fmla="*/ 139203 h 485364"/>
              <a:gd name="connsiteX10" fmla="*/ 968936 w 1246378"/>
              <a:gd name="connsiteY10" fmla="*/ 224901 h 485364"/>
              <a:gd name="connsiteX11" fmla="*/ 966406 w 1246378"/>
              <a:gd name="connsiteY11" fmla="*/ 203676 h 485364"/>
              <a:gd name="connsiteX12" fmla="*/ 940806 w 1246378"/>
              <a:gd name="connsiteY12" fmla="*/ 206727 h 485364"/>
              <a:gd name="connsiteX13" fmla="*/ 915206 w 1246378"/>
              <a:gd name="connsiteY13" fmla="*/ 209779 h 485364"/>
              <a:gd name="connsiteX14" fmla="*/ 889606 w 1246378"/>
              <a:gd name="connsiteY14" fmla="*/ 212830 h 485364"/>
              <a:gd name="connsiteX15" fmla="*/ 864005 w 1246378"/>
              <a:gd name="connsiteY15" fmla="*/ 215882 h 485364"/>
              <a:gd name="connsiteX16" fmla="*/ 816775 w 1246378"/>
              <a:gd name="connsiteY16" fmla="*/ 255284 h 485364"/>
              <a:gd name="connsiteX17" fmla="*/ 765574 w 1246378"/>
              <a:gd name="connsiteY17" fmla="*/ 261387 h 485364"/>
              <a:gd name="connsiteX18" fmla="*/ 714374 w 1246378"/>
              <a:gd name="connsiteY18" fmla="*/ 267490 h 485364"/>
              <a:gd name="connsiteX19" fmla="*/ 663173 w 1246378"/>
              <a:gd name="connsiteY19" fmla="*/ 273593 h 485364"/>
              <a:gd name="connsiteX20" fmla="*/ 590342 w 1246378"/>
              <a:gd name="connsiteY20" fmla="*/ 316046 h 485364"/>
              <a:gd name="connsiteX21" fmla="*/ 513542 w 1246378"/>
              <a:gd name="connsiteY21" fmla="*/ 325200 h 485364"/>
              <a:gd name="connsiteX22" fmla="*/ 415111 w 1246378"/>
              <a:gd name="connsiteY22" fmla="*/ 370705 h 485364"/>
              <a:gd name="connsiteX23" fmla="*/ 344710 w 1246378"/>
              <a:gd name="connsiteY23" fmla="*/ 379097 h 485364"/>
              <a:gd name="connsiteX24" fmla="*/ 246278 w 1246378"/>
              <a:gd name="connsiteY24" fmla="*/ 424602 h 485364"/>
              <a:gd name="connsiteX25" fmla="*/ 143878 w 1246378"/>
              <a:gd name="connsiteY25" fmla="*/ 436808 h 485364"/>
              <a:gd name="connsiteX26" fmla="*/ 19846 w 1246378"/>
              <a:gd name="connsiteY26" fmla="*/ 485364 h 485364"/>
              <a:gd name="connsiteX27" fmla="*/ 0 w 1246378"/>
              <a:gd name="connsiteY27" fmla="*/ 318868 h 485364"/>
              <a:gd name="connsiteX28" fmla="*/ 51201 w 1246378"/>
              <a:gd name="connsiteY28" fmla="*/ 312765 h 485364"/>
              <a:gd name="connsiteX29" fmla="*/ 128001 w 1246378"/>
              <a:gd name="connsiteY29" fmla="*/ 303610 h 485364"/>
              <a:gd name="connsiteX30" fmla="*/ 200833 w 1246378"/>
              <a:gd name="connsiteY30" fmla="*/ 261157 h 485364"/>
              <a:gd name="connsiteX31" fmla="*/ 277633 w 1246378"/>
              <a:gd name="connsiteY31" fmla="*/ 252003 h 485364"/>
              <a:gd name="connsiteX32" fmla="*/ 468096 w 1246378"/>
              <a:gd name="connsiteY32" fmla="*/ 161755 h 485364"/>
              <a:gd name="connsiteX33" fmla="*/ 668928 w 1246378"/>
              <a:gd name="connsiteY33" fmla="*/ 104045 h 485364"/>
              <a:gd name="connsiteX34" fmla="*/ 745729 w 1246378"/>
              <a:gd name="connsiteY34" fmla="*/ 94890 h 485364"/>
              <a:gd name="connsiteX35" fmla="*/ 818560 w 1246378"/>
              <a:gd name="connsiteY35" fmla="*/ 52437 h 485364"/>
              <a:gd name="connsiteX36" fmla="*/ 869760 w 1246378"/>
              <a:gd name="connsiteY36" fmla="*/ 46334 h 485364"/>
              <a:gd name="connsiteX37" fmla="*/ 892383 w 1246378"/>
              <a:gd name="connsiteY37" fmla="*/ 18308 h 4853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246378" h="485364">
                <a:moveTo>
                  <a:pt x="892383" y="18308"/>
                </a:moveTo>
                <a:lnTo>
                  <a:pt x="943584" y="12205"/>
                </a:lnTo>
                <a:lnTo>
                  <a:pt x="994783" y="6103"/>
                </a:lnTo>
                <a:lnTo>
                  <a:pt x="1020384" y="3051"/>
                </a:lnTo>
                <a:lnTo>
                  <a:pt x="1045984" y="0"/>
                </a:lnTo>
                <a:lnTo>
                  <a:pt x="1100161" y="18871"/>
                </a:lnTo>
                <a:lnTo>
                  <a:pt x="1159300" y="79367"/>
                </a:lnTo>
                <a:lnTo>
                  <a:pt x="1214469" y="106563"/>
                </a:lnTo>
                <a:lnTo>
                  <a:pt x="1244039" y="136811"/>
                </a:lnTo>
                <a:lnTo>
                  <a:pt x="1246378" y="139203"/>
                </a:lnTo>
                <a:lnTo>
                  <a:pt x="968936" y="224901"/>
                </a:lnTo>
                <a:lnTo>
                  <a:pt x="966406" y="203676"/>
                </a:lnTo>
                <a:lnTo>
                  <a:pt x="940806" y="206727"/>
                </a:lnTo>
                <a:lnTo>
                  <a:pt x="915206" y="209779"/>
                </a:lnTo>
                <a:lnTo>
                  <a:pt x="889606" y="212830"/>
                </a:lnTo>
                <a:lnTo>
                  <a:pt x="864005" y="215882"/>
                </a:lnTo>
                <a:lnTo>
                  <a:pt x="816775" y="255284"/>
                </a:lnTo>
                <a:lnTo>
                  <a:pt x="765574" y="261387"/>
                </a:lnTo>
                <a:lnTo>
                  <a:pt x="714374" y="267490"/>
                </a:lnTo>
                <a:lnTo>
                  <a:pt x="663173" y="273593"/>
                </a:lnTo>
                <a:lnTo>
                  <a:pt x="590342" y="316046"/>
                </a:lnTo>
                <a:lnTo>
                  <a:pt x="513542" y="325200"/>
                </a:lnTo>
                <a:lnTo>
                  <a:pt x="415111" y="370705"/>
                </a:lnTo>
                <a:lnTo>
                  <a:pt x="344710" y="379097"/>
                </a:lnTo>
                <a:lnTo>
                  <a:pt x="246278" y="424602"/>
                </a:lnTo>
                <a:lnTo>
                  <a:pt x="143878" y="436808"/>
                </a:lnTo>
                <a:lnTo>
                  <a:pt x="19846" y="485364"/>
                </a:lnTo>
                <a:lnTo>
                  <a:pt x="0" y="318868"/>
                </a:lnTo>
                <a:lnTo>
                  <a:pt x="51201" y="312765"/>
                </a:lnTo>
                <a:lnTo>
                  <a:pt x="128001" y="303610"/>
                </a:lnTo>
                <a:lnTo>
                  <a:pt x="200833" y="261157"/>
                </a:lnTo>
                <a:lnTo>
                  <a:pt x="277633" y="252003"/>
                </a:lnTo>
                <a:lnTo>
                  <a:pt x="468096" y="161755"/>
                </a:lnTo>
                <a:lnTo>
                  <a:pt x="668928" y="104045"/>
                </a:lnTo>
                <a:lnTo>
                  <a:pt x="745729" y="94890"/>
                </a:lnTo>
                <a:lnTo>
                  <a:pt x="818560" y="52437"/>
                </a:lnTo>
                <a:lnTo>
                  <a:pt x="869760" y="46334"/>
                </a:lnTo>
                <a:lnTo>
                  <a:pt x="892383" y="1830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25659826-DB12-4CF2-905E-67BA852DFF2C}"/>
              </a:ext>
            </a:extLst>
          </p:cNvPr>
          <p:cNvSpPr/>
          <p:nvPr/>
        </p:nvSpPr>
        <p:spPr>
          <a:xfrm rot="407841">
            <a:off x="6637246" y="4576080"/>
            <a:ext cx="554290" cy="331633"/>
          </a:xfrm>
          <a:custGeom>
            <a:avLst/>
            <a:gdLst>
              <a:gd name="connsiteX0" fmla="*/ 485762 w 554290"/>
              <a:gd name="connsiteY0" fmla="*/ 0 h 331633"/>
              <a:gd name="connsiteX1" fmla="*/ 526840 w 554290"/>
              <a:gd name="connsiteY1" fmla="*/ 34296 h 331633"/>
              <a:gd name="connsiteX2" fmla="*/ 550832 w 554290"/>
              <a:gd name="connsiteY2" fmla="*/ 60856 h 331633"/>
              <a:gd name="connsiteX3" fmla="*/ 554290 w 554290"/>
              <a:gd name="connsiteY3" fmla="*/ 89864 h 331633"/>
              <a:gd name="connsiteX4" fmla="*/ 537213 w 554290"/>
              <a:gd name="connsiteY4" fmla="*/ 121321 h 331633"/>
              <a:gd name="connsiteX5" fmla="*/ 509834 w 554290"/>
              <a:gd name="connsiteY5" fmla="*/ 124584 h 331633"/>
              <a:gd name="connsiteX6" fmla="*/ 455075 w 554290"/>
              <a:gd name="connsiteY6" fmla="*/ 131111 h 331633"/>
              <a:gd name="connsiteX7" fmla="*/ 400317 w 554290"/>
              <a:gd name="connsiteY7" fmla="*/ 137638 h 331633"/>
              <a:gd name="connsiteX8" fmla="*/ 349016 w 554290"/>
              <a:gd name="connsiteY8" fmla="*/ 173174 h 331633"/>
              <a:gd name="connsiteX9" fmla="*/ 270336 w 554290"/>
              <a:gd name="connsiteY9" fmla="*/ 211973 h 331633"/>
              <a:gd name="connsiteX10" fmla="*/ 219035 w 554290"/>
              <a:gd name="connsiteY10" fmla="*/ 247508 h 331633"/>
              <a:gd name="connsiteX11" fmla="*/ 140355 w 554290"/>
              <a:gd name="connsiteY11" fmla="*/ 286307 h 331633"/>
              <a:gd name="connsiteX12" fmla="*/ 89053 w 554290"/>
              <a:gd name="connsiteY12" fmla="*/ 321842 h 331633"/>
              <a:gd name="connsiteX13" fmla="*/ 34295 w 554290"/>
              <a:gd name="connsiteY13" fmla="*/ 328369 h 331633"/>
              <a:gd name="connsiteX14" fmla="*/ 6916 w 554290"/>
              <a:gd name="connsiteY14" fmla="*/ 331633 h 331633"/>
              <a:gd name="connsiteX15" fmla="*/ 3458 w 554290"/>
              <a:gd name="connsiteY15" fmla="*/ 302624 h 331633"/>
              <a:gd name="connsiteX16" fmla="*/ 0 w 554290"/>
              <a:gd name="connsiteY16" fmla="*/ 273616 h 331633"/>
              <a:gd name="connsiteX17" fmla="*/ 23922 w 554290"/>
              <a:gd name="connsiteY17" fmla="*/ 241344 h 331633"/>
              <a:gd name="connsiteX18" fmla="*/ 44386 w 554290"/>
              <a:gd name="connsiteY18" fmla="*/ 180064 h 331633"/>
              <a:gd name="connsiteX19" fmla="*/ 92229 w 554290"/>
              <a:gd name="connsiteY19" fmla="*/ 115519 h 331633"/>
              <a:gd name="connsiteX20" fmla="*/ 116151 w 554290"/>
              <a:gd name="connsiteY20" fmla="*/ 83248 h 331633"/>
              <a:gd name="connsiteX21" fmla="*/ 115009 w 554290"/>
              <a:gd name="connsiteY21" fmla="*/ 73663 h 331633"/>
              <a:gd name="connsiteX22" fmla="*/ 485762 w 554290"/>
              <a:gd name="connsiteY22" fmla="*/ 0 h 331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554290" h="331633">
                <a:moveTo>
                  <a:pt x="485762" y="0"/>
                </a:moveTo>
                <a:lnTo>
                  <a:pt x="526840" y="34296"/>
                </a:lnTo>
                <a:lnTo>
                  <a:pt x="550832" y="60856"/>
                </a:lnTo>
                <a:lnTo>
                  <a:pt x="554290" y="89864"/>
                </a:lnTo>
                <a:lnTo>
                  <a:pt x="537213" y="121321"/>
                </a:lnTo>
                <a:lnTo>
                  <a:pt x="509834" y="124584"/>
                </a:lnTo>
                <a:lnTo>
                  <a:pt x="455075" y="131111"/>
                </a:lnTo>
                <a:lnTo>
                  <a:pt x="400317" y="137638"/>
                </a:lnTo>
                <a:lnTo>
                  <a:pt x="349016" y="173174"/>
                </a:lnTo>
                <a:lnTo>
                  <a:pt x="270336" y="211973"/>
                </a:lnTo>
                <a:lnTo>
                  <a:pt x="219035" y="247508"/>
                </a:lnTo>
                <a:lnTo>
                  <a:pt x="140355" y="286307"/>
                </a:lnTo>
                <a:lnTo>
                  <a:pt x="89053" y="321842"/>
                </a:lnTo>
                <a:lnTo>
                  <a:pt x="34295" y="328369"/>
                </a:lnTo>
                <a:lnTo>
                  <a:pt x="6916" y="331633"/>
                </a:lnTo>
                <a:lnTo>
                  <a:pt x="3458" y="302624"/>
                </a:lnTo>
                <a:lnTo>
                  <a:pt x="0" y="273616"/>
                </a:lnTo>
                <a:lnTo>
                  <a:pt x="23922" y="241344"/>
                </a:lnTo>
                <a:lnTo>
                  <a:pt x="44386" y="180064"/>
                </a:lnTo>
                <a:lnTo>
                  <a:pt x="92229" y="115519"/>
                </a:lnTo>
                <a:lnTo>
                  <a:pt x="116151" y="83248"/>
                </a:lnTo>
                <a:lnTo>
                  <a:pt x="115009" y="73663"/>
                </a:lnTo>
                <a:lnTo>
                  <a:pt x="48576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76329618-03E2-43FE-90C0-7EBE2B58A4EF}"/>
              </a:ext>
            </a:extLst>
          </p:cNvPr>
          <p:cNvSpPr/>
          <p:nvPr/>
        </p:nvSpPr>
        <p:spPr>
          <a:xfrm rot="407841">
            <a:off x="6219700" y="5018152"/>
            <a:ext cx="251407" cy="1100766"/>
          </a:xfrm>
          <a:custGeom>
            <a:avLst/>
            <a:gdLst>
              <a:gd name="connsiteX0" fmla="*/ 184448 w 251407"/>
              <a:gd name="connsiteY0" fmla="*/ 0 h 1100766"/>
              <a:gd name="connsiteX1" fmla="*/ 206474 w 251407"/>
              <a:gd name="connsiteY1" fmla="*/ 18389 h 1100766"/>
              <a:gd name="connsiteX2" fmla="*/ 233853 w 251407"/>
              <a:gd name="connsiteY2" fmla="*/ 15126 h 1100766"/>
              <a:gd name="connsiteX3" fmla="*/ 237311 w 251407"/>
              <a:gd name="connsiteY3" fmla="*/ 44134 h 1100766"/>
              <a:gd name="connsiteX4" fmla="*/ 209932 w 251407"/>
              <a:gd name="connsiteY4" fmla="*/ 47398 h 1100766"/>
              <a:gd name="connsiteX5" fmla="*/ 186011 w 251407"/>
              <a:gd name="connsiteY5" fmla="*/ 79670 h 1100766"/>
              <a:gd name="connsiteX6" fmla="*/ 189468 w 251407"/>
              <a:gd name="connsiteY6" fmla="*/ 108679 h 1100766"/>
              <a:gd name="connsiteX7" fmla="*/ 192926 w 251407"/>
              <a:gd name="connsiteY7" fmla="*/ 137686 h 1100766"/>
              <a:gd name="connsiteX8" fmla="*/ 169004 w 251407"/>
              <a:gd name="connsiteY8" fmla="*/ 169958 h 1100766"/>
              <a:gd name="connsiteX9" fmla="*/ 172462 w 251407"/>
              <a:gd name="connsiteY9" fmla="*/ 198967 h 1100766"/>
              <a:gd name="connsiteX10" fmla="*/ 175920 w 251407"/>
              <a:gd name="connsiteY10" fmla="*/ 227976 h 1100766"/>
              <a:gd name="connsiteX11" fmla="*/ 182835 w 251407"/>
              <a:gd name="connsiteY11" fmla="*/ 285992 h 1100766"/>
              <a:gd name="connsiteX12" fmla="*/ 189751 w 251407"/>
              <a:gd name="connsiteY12" fmla="*/ 344009 h 1100766"/>
              <a:gd name="connsiteX13" fmla="*/ 200124 w 251407"/>
              <a:gd name="connsiteY13" fmla="*/ 431034 h 1100766"/>
              <a:gd name="connsiteX14" fmla="*/ 207039 w 251407"/>
              <a:gd name="connsiteY14" fmla="*/ 489052 h 1100766"/>
              <a:gd name="connsiteX15" fmla="*/ 189168 w 251407"/>
              <a:gd name="connsiteY15" fmla="*/ 572087 h 1100766"/>
              <a:gd name="connsiteX16" fmla="*/ 199541 w 251407"/>
              <a:gd name="connsiteY16" fmla="*/ 659113 h 1100766"/>
              <a:gd name="connsiteX17" fmla="*/ 223745 w 251407"/>
              <a:gd name="connsiteY17" fmla="*/ 862172 h 1100766"/>
              <a:gd name="connsiteX18" fmla="*/ 251407 w 251407"/>
              <a:gd name="connsiteY18" fmla="*/ 1094239 h 1100766"/>
              <a:gd name="connsiteX19" fmla="*/ 196647 w 251407"/>
              <a:gd name="connsiteY19" fmla="*/ 1100766 h 1100766"/>
              <a:gd name="connsiteX20" fmla="*/ 193190 w 251407"/>
              <a:gd name="connsiteY20" fmla="*/ 1071758 h 1100766"/>
              <a:gd name="connsiteX21" fmla="*/ 186274 w 251407"/>
              <a:gd name="connsiteY21" fmla="*/ 1013741 h 1100766"/>
              <a:gd name="connsiteX22" fmla="*/ 182817 w 251407"/>
              <a:gd name="connsiteY22" fmla="*/ 984733 h 1100766"/>
              <a:gd name="connsiteX23" fmla="*/ 179359 w 251407"/>
              <a:gd name="connsiteY23" fmla="*/ 955724 h 1100766"/>
              <a:gd name="connsiteX24" fmla="*/ 172444 w 251407"/>
              <a:gd name="connsiteY24" fmla="*/ 897708 h 1100766"/>
              <a:gd name="connsiteX25" fmla="*/ 165528 w 251407"/>
              <a:gd name="connsiteY25" fmla="*/ 839690 h 1100766"/>
              <a:gd name="connsiteX26" fmla="*/ 155155 w 251407"/>
              <a:gd name="connsiteY26" fmla="*/ 752665 h 1100766"/>
              <a:gd name="connsiteX27" fmla="*/ 144782 w 251407"/>
              <a:gd name="connsiteY27" fmla="*/ 665640 h 1100766"/>
              <a:gd name="connsiteX28" fmla="*/ 161788 w 251407"/>
              <a:gd name="connsiteY28" fmla="*/ 575351 h 1100766"/>
              <a:gd name="connsiteX29" fmla="*/ 159195 w 251407"/>
              <a:gd name="connsiteY29" fmla="*/ 553595 h 1100766"/>
              <a:gd name="connsiteX30" fmla="*/ 152280 w 251407"/>
              <a:gd name="connsiteY30" fmla="*/ 495579 h 1100766"/>
              <a:gd name="connsiteX31" fmla="*/ 117985 w 251407"/>
              <a:gd name="connsiteY31" fmla="*/ 440825 h 1100766"/>
              <a:gd name="connsiteX32" fmla="*/ 107612 w 251407"/>
              <a:gd name="connsiteY32" fmla="*/ 353800 h 1100766"/>
              <a:gd name="connsiteX33" fmla="*/ 97239 w 251407"/>
              <a:gd name="connsiteY33" fmla="*/ 266774 h 1100766"/>
              <a:gd name="connsiteX34" fmla="*/ 86866 w 251407"/>
              <a:gd name="connsiteY34" fmla="*/ 179749 h 1100766"/>
              <a:gd name="connsiteX35" fmla="*/ 52571 w 251407"/>
              <a:gd name="connsiteY35" fmla="*/ 124996 h 1100766"/>
              <a:gd name="connsiteX36" fmla="*/ 49114 w 251407"/>
              <a:gd name="connsiteY36" fmla="*/ 95987 h 1100766"/>
              <a:gd name="connsiteX37" fmla="*/ 18277 w 251407"/>
              <a:gd name="connsiteY37" fmla="*/ 70242 h 1100766"/>
              <a:gd name="connsiteX38" fmla="*/ 0 w 251407"/>
              <a:gd name="connsiteY38" fmla="*/ 54983 h 1100766"/>
              <a:gd name="connsiteX39" fmla="*/ 184448 w 251407"/>
              <a:gd name="connsiteY39" fmla="*/ 0 h 11007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251407" h="1100766">
                <a:moveTo>
                  <a:pt x="184448" y="0"/>
                </a:moveTo>
                <a:lnTo>
                  <a:pt x="206474" y="18389"/>
                </a:lnTo>
                <a:lnTo>
                  <a:pt x="233853" y="15126"/>
                </a:lnTo>
                <a:lnTo>
                  <a:pt x="237311" y="44134"/>
                </a:lnTo>
                <a:lnTo>
                  <a:pt x="209932" y="47398"/>
                </a:lnTo>
                <a:lnTo>
                  <a:pt x="186011" y="79670"/>
                </a:lnTo>
                <a:lnTo>
                  <a:pt x="189468" y="108679"/>
                </a:lnTo>
                <a:lnTo>
                  <a:pt x="192926" y="137686"/>
                </a:lnTo>
                <a:lnTo>
                  <a:pt x="169004" y="169958"/>
                </a:lnTo>
                <a:lnTo>
                  <a:pt x="172462" y="198967"/>
                </a:lnTo>
                <a:lnTo>
                  <a:pt x="175920" y="227976"/>
                </a:lnTo>
                <a:lnTo>
                  <a:pt x="182835" y="285992"/>
                </a:lnTo>
                <a:lnTo>
                  <a:pt x="189751" y="344009"/>
                </a:lnTo>
                <a:lnTo>
                  <a:pt x="200124" y="431034"/>
                </a:lnTo>
                <a:lnTo>
                  <a:pt x="207039" y="489052"/>
                </a:lnTo>
                <a:lnTo>
                  <a:pt x="189168" y="572087"/>
                </a:lnTo>
                <a:lnTo>
                  <a:pt x="199541" y="659113"/>
                </a:lnTo>
                <a:lnTo>
                  <a:pt x="223745" y="862172"/>
                </a:lnTo>
                <a:lnTo>
                  <a:pt x="251407" y="1094239"/>
                </a:lnTo>
                <a:lnTo>
                  <a:pt x="196647" y="1100766"/>
                </a:lnTo>
                <a:lnTo>
                  <a:pt x="193190" y="1071758"/>
                </a:lnTo>
                <a:lnTo>
                  <a:pt x="186274" y="1013741"/>
                </a:lnTo>
                <a:lnTo>
                  <a:pt x="182817" y="984733"/>
                </a:lnTo>
                <a:lnTo>
                  <a:pt x="179359" y="955724"/>
                </a:lnTo>
                <a:lnTo>
                  <a:pt x="172444" y="897708"/>
                </a:lnTo>
                <a:lnTo>
                  <a:pt x="165528" y="839690"/>
                </a:lnTo>
                <a:lnTo>
                  <a:pt x="155155" y="752665"/>
                </a:lnTo>
                <a:lnTo>
                  <a:pt x="144782" y="665640"/>
                </a:lnTo>
                <a:lnTo>
                  <a:pt x="161788" y="575351"/>
                </a:lnTo>
                <a:lnTo>
                  <a:pt x="159195" y="553595"/>
                </a:lnTo>
                <a:lnTo>
                  <a:pt x="152280" y="495579"/>
                </a:lnTo>
                <a:lnTo>
                  <a:pt x="117985" y="440825"/>
                </a:lnTo>
                <a:lnTo>
                  <a:pt x="107612" y="353800"/>
                </a:lnTo>
                <a:lnTo>
                  <a:pt x="97239" y="266774"/>
                </a:lnTo>
                <a:lnTo>
                  <a:pt x="86866" y="179749"/>
                </a:lnTo>
                <a:lnTo>
                  <a:pt x="52571" y="124996"/>
                </a:lnTo>
                <a:lnTo>
                  <a:pt x="49114" y="95987"/>
                </a:lnTo>
                <a:lnTo>
                  <a:pt x="18277" y="70242"/>
                </a:lnTo>
                <a:lnTo>
                  <a:pt x="0" y="54983"/>
                </a:lnTo>
                <a:lnTo>
                  <a:pt x="18444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1C2D876B-379E-4D74-A9EF-26074E0201D7}"/>
              </a:ext>
            </a:extLst>
          </p:cNvPr>
          <p:cNvSpPr/>
          <p:nvPr/>
        </p:nvSpPr>
        <p:spPr>
          <a:xfrm rot="407841">
            <a:off x="9375753" y="5896283"/>
            <a:ext cx="395621" cy="538939"/>
          </a:xfrm>
          <a:custGeom>
            <a:avLst/>
            <a:gdLst>
              <a:gd name="connsiteX0" fmla="*/ 318330 w 395621"/>
              <a:gd name="connsiteY0" fmla="*/ 5841 h 538939"/>
              <a:gd name="connsiteX1" fmla="*/ 342831 w 395621"/>
              <a:gd name="connsiteY1" fmla="*/ 2921 h 538939"/>
              <a:gd name="connsiteX2" fmla="*/ 367333 w 395621"/>
              <a:gd name="connsiteY2" fmla="*/ 0 h 538939"/>
              <a:gd name="connsiteX3" fmla="*/ 395621 w 395621"/>
              <a:gd name="connsiteY3" fmla="*/ 28850 h 538939"/>
              <a:gd name="connsiteX4" fmla="*/ 374906 w 395621"/>
              <a:gd name="connsiteY4" fmla="*/ 63540 h 538939"/>
              <a:gd name="connsiteX5" fmla="*/ 378693 w 395621"/>
              <a:gd name="connsiteY5" fmla="*/ 95310 h 538939"/>
              <a:gd name="connsiteX6" fmla="*/ 357978 w 395621"/>
              <a:gd name="connsiteY6" fmla="*/ 130000 h 538939"/>
              <a:gd name="connsiteX7" fmla="*/ 312762 w 395621"/>
              <a:gd name="connsiteY7" fmla="*/ 167611 h 538939"/>
              <a:gd name="connsiteX8" fmla="*/ 292047 w 395621"/>
              <a:gd name="connsiteY8" fmla="*/ 202301 h 538939"/>
              <a:gd name="connsiteX9" fmla="*/ 246831 w 395621"/>
              <a:gd name="connsiteY9" fmla="*/ 239912 h 538939"/>
              <a:gd name="connsiteX10" fmla="*/ 180901 w 395621"/>
              <a:gd name="connsiteY10" fmla="*/ 312214 h 538939"/>
              <a:gd name="connsiteX11" fmla="*/ 90469 w 395621"/>
              <a:gd name="connsiteY11" fmla="*/ 387435 h 538939"/>
              <a:gd name="connsiteX12" fmla="*/ 28324 w 395621"/>
              <a:gd name="connsiteY12" fmla="*/ 491505 h 538939"/>
              <a:gd name="connsiteX13" fmla="*/ 0 w 395621"/>
              <a:gd name="connsiteY13" fmla="*/ 538939 h 538939"/>
              <a:gd name="connsiteX14" fmla="*/ 1 w 395621"/>
              <a:gd name="connsiteY14" fmla="*/ 204891 h 538939"/>
              <a:gd name="connsiteX15" fmla="*/ 18745 w 395621"/>
              <a:gd name="connsiteY15" fmla="*/ 202657 h 538939"/>
              <a:gd name="connsiteX16" fmla="*/ 39459 w 395621"/>
              <a:gd name="connsiteY16" fmla="*/ 167966 h 538939"/>
              <a:gd name="connsiteX17" fmla="*/ 88462 w 395621"/>
              <a:gd name="connsiteY17" fmla="*/ 162125 h 538939"/>
              <a:gd name="connsiteX18" fmla="*/ 109177 w 395621"/>
              <a:gd name="connsiteY18" fmla="*/ 127435 h 538939"/>
              <a:gd name="connsiteX19" fmla="*/ 154393 w 395621"/>
              <a:gd name="connsiteY19" fmla="*/ 89824 h 538939"/>
              <a:gd name="connsiteX20" fmla="*/ 248612 w 395621"/>
              <a:gd name="connsiteY20" fmla="*/ 46373 h 538939"/>
              <a:gd name="connsiteX21" fmla="*/ 318330 w 395621"/>
              <a:gd name="connsiteY21" fmla="*/ 5841 h 5389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95621" h="538939">
                <a:moveTo>
                  <a:pt x="318330" y="5841"/>
                </a:moveTo>
                <a:lnTo>
                  <a:pt x="342831" y="2921"/>
                </a:lnTo>
                <a:lnTo>
                  <a:pt x="367333" y="0"/>
                </a:lnTo>
                <a:lnTo>
                  <a:pt x="395621" y="28850"/>
                </a:lnTo>
                <a:lnTo>
                  <a:pt x="374906" y="63540"/>
                </a:lnTo>
                <a:lnTo>
                  <a:pt x="378693" y="95310"/>
                </a:lnTo>
                <a:lnTo>
                  <a:pt x="357978" y="130000"/>
                </a:lnTo>
                <a:lnTo>
                  <a:pt x="312762" y="167611"/>
                </a:lnTo>
                <a:lnTo>
                  <a:pt x="292047" y="202301"/>
                </a:lnTo>
                <a:lnTo>
                  <a:pt x="246831" y="239912"/>
                </a:lnTo>
                <a:lnTo>
                  <a:pt x="180901" y="312214"/>
                </a:lnTo>
                <a:lnTo>
                  <a:pt x="90469" y="387435"/>
                </a:lnTo>
                <a:lnTo>
                  <a:pt x="28324" y="491505"/>
                </a:lnTo>
                <a:lnTo>
                  <a:pt x="0" y="538939"/>
                </a:lnTo>
                <a:lnTo>
                  <a:pt x="1" y="204891"/>
                </a:lnTo>
                <a:lnTo>
                  <a:pt x="18745" y="202657"/>
                </a:lnTo>
                <a:lnTo>
                  <a:pt x="39459" y="167966"/>
                </a:lnTo>
                <a:lnTo>
                  <a:pt x="88462" y="162125"/>
                </a:lnTo>
                <a:lnTo>
                  <a:pt x="109177" y="127435"/>
                </a:lnTo>
                <a:lnTo>
                  <a:pt x="154393" y="89824"/>
                </a:lnTo>
                <a:lnTo>
                  <a:pt x="248612" y="46373"/>
                </a:lnTo>
                <a:lnTo>
                  <a:pt x="318330" y="584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76C67181-4AD7-410D-8FC0-4EFFFDE86B32}"/>
              </a:ext>
            </a:extLst>
          </p:cNvPr>
          <p:cNvSpPr/>
          <p:nvPr/>
        </p:nvSpPr>
        <p:spPr>
          <a:xfrm rot="407841">
            <a:off x="10435131" y="599135"/>
            <a:ext cx="637783" cy="2570302"/>
          </a:xfrm>
          <a:custGeom>
            <a:avLst/>
            <a:gdLst>
              <a:gd name="connsiteX0" fmla="*/ 57718 w 637783"/>
              <a:gd name="connsiteY0" fmla="*/ 11009 h 2570302"/>
              <a:gd name="connsiteX1" fmla="*/ 88506 w 637783"/>
              <a:gd name="connsiteY1" fmla="*/ 7340 h 2570302"/>
              <a:gd name="connsiteX2" fmla="*/ 150084 w 637783"/>
              <a:gd name="connsiteY2" fmla="*/ 0 h 2570302"/>
              <a:gd name="connsiteX3" fmla="*/ 184732 w 637783"/>
              <a:gd name="connsiteY3" fmla="*/ 28717 h 2570302"/>
              <a:gd name="connsiteX4" fmla="*/ 246311 w 637783"/>
              <a:gd name="connsiteY4" fmla="*/ 21377 h 2570302"/>
              <a:gd name="connsiteX5" fmla="*/ 315608 w 637783"/>
              <a:gd name="connsiteY5" fmla="*/ 78810 h 2570302"/>
              <a:gd name="connsiteX6" fmla="*/ 350258 w 637783"/>
              <a:gd name="connsiteY6" fmla="*/ 107526 h 2570302"/>
              <a:gd name="connsiteX7" fmla="*/ 377210 w 637783"/>
              <a:gd name="connsiteY7" fmla="*/ 137161 h 2570302"/>
              <a:gd name="connsiteX8" fmla="*/ 381070 w 637783"/>
              <a:gd name="connsiteY8" fmla="*/ 169547 h 2570302"/>
              <a:gd name="connsiteX9" fmla="*/ 387825 w 637783"/>
              <a:gd name="connsiteY9" fmla="*/ 226223 h 2570302"/>
              <a:gd name="connsiteX10" fmla="*/ 391686 w 637783"/>
              <a:gd name="connsiteY10" fmla="*/ 258610 h 2570302"/>
              <a:gd name="connsiteX11" fmla="*/ 376315 w 637783"/>
              <a:gd name="connsiteY11" fmla="*/ 326136 h 2570302"/>
              <a:gd name="connsiteX12" fmla="*/ 387896 w 637783"/>
              <a:gd name="connsiteY12" fmla="*/ 423295 h 2570302"/>
              <a:gd name="connsiteX13" fmla="*/ 391756 w 637783"/>
              <a:gd name="connsiteY13" fmla="*/ 455682 h 2570302"/>
              <a:gd name="connsiteX14" fmla="*/ 399477 w 637783"/>
              <a:gd name="connsiteY14" fmla="*/ 520455 h 2570302"/>
              <a:gd name="connsiteX15" fmla="*/ 411058 w 637783"/>
              <a:gd name="connsiteY15" fmla="*/ 617615 h 2570302"/>
              <a:gd name="connsiteX16" fmla="*/ 422639 w 637783"/>
              <a:gd name="connsiteY16" fmla="*/ 714774 h 2570302"/>
              <a:gd name="connsiteX17" fmla="*/ 438080 w 637783"/>
              <a:gd name="connsiteY17" fmla="*/ 844320 h 2570302"/>
              <a:gd name="connsiteX18" fmla="*/ 453522 w 637783"/>
              <a:gd name="connsiteY18" fmla="*/ 973866 h 2570302"/>
              <a:gd name="connsiteX19" fmla="*/ 495915 w 637783"/>
              <a:gd name="connsiteY19" fmla="*/ 1133046 h 2570302"/>
              <a:gd name="connsiteX20" fmla="*/ 515217 w 637783"/>
              <a:gd name="connsiteY20" fmla="*/ 1294979 h 2570302"/>
              <a:gd name="connsiteX21" fmla="*/ 533553 w 637783"/>
              <a:gd name="connsiteY21" fmla="*/ 1448815 h 2570302"/>
              <a:gd name="connsiteX22" fmla="*/ 552855 w 637783"/>
              <a:gd name="connsiteY22" fmla="*/ 1610748 h 2570302"/>
              <a:gd name="connsiteX23" fmla="*/ 568296 w 637783"/>
              <a:gd name="connsiteY23" fmla="*/ 1740294 h 2570302"/>
              <a:gd name="connsiteX24" fmla="*/ 583738 w 637783"/>
              <a:gd name="connsiteY24" fmla="*/ 1869840 h 2570302"/>
              <a:gd name="connsiteX25" fmla="*/ 595319 w 637783"/>
              <a:gd name="connsiteY25" fmla="*/ 1967000 h 2570302"/>
              <a:gd name="connsiteX26" fmla="*/ 606900 w 637783"/>
              <a:gd name="connsiteY26" fmla="*/ 2064159 h 2570302"/>
              <a:gd name="connsiteX27" fmla="*/ 614621 w 637783"/>
              <a:gd name="connsiteY27" fmla="*/ 2128932 h 2570302"/>
              <a:gd name="connsiteX28" fmla="*/ 618481 w 637783"/>
              <a:gd name="connsiteY28" fmla="*/ 2161319 h 2570302"/>
              <a:gd name="connsiteX29" fmla="*/ 626202 w 637783"/>
              <a:gd name="connsiteY29" fmla="*/ 2226092 h 2570302"/>
              <a:gd name="connsiteX30" fmla="*/ 637783 w 637783"/>
              <a:gd name="connsiteY30" fmla="*/ 2323252 h 2570302"/>
              <a:gd name="connsiteX31" fmla="*/ 599343 w 637783"/>
              <a:gd name="connsiteY31" fmla="*/ 2459220 h 2570302"/>
              <a:gd name="connsiteX32" fmla="*/ 572416 w 637783"/>
              <a:gd name="connsiteY32" fmla="*/ 2495277 h 2570302"/>
              <a:gd name="connsiteX33" fmla="*/ 548382 w 637783"/>
              <a:gd name="connsiteY33" fmla="*/ 2555622 h 2570302"/>
              <a:gd name="connsiteX34" fmla="*/ 517593 w 637783"/>
              <a:gd name="connsiteY34" fmla="*/ 2559292 h 2570302"/>
              <a:gd name="connsiteX35" fmla="*/ 486804 w 637783"/>
              <a:gd name="connsiteY35" fmla="*/ 2562962 h 2570302"/>
              <a:gd name="connsiteX36" fmla="*/ 456016 w 637783"/>
              <a:gd name="connsiteY36" fmla="*/ 2566632 h 2570302"/>
              <a:gd name="connsiteX37" fmla="*/ 425227 w 637783"/>
              <a:gd name="connsiteY37" fmla="*/ 2570302 h 2570302"/>
              <a:gd name="connsiteX38" fmla="*/ 407203 w 637783"/>
              <a:gd name="connsiteY38" fmla="*/ 2555364 h 2570302"/>
              <a:gd name="connsiteX39" fmla="*/ 358140 w 637783"/>
              <a:gd name="connsiteY39" fmla="*/ 2143743 h 2570302"/>
              <a:gd name="connsiteX40" fmla="*/ 372147 w 637783"/>
              <a:gd name="connsiteY40" fmla="*/ 2124987 h 2570302"/>
              <a:gd name="connsiteX41" fmla="*/ 368287 w 637783"/>
              <a:gd name="connsiteY41" fmla="*/ 2092601 h 2570302"/>
              <a:gd name="connsiteX42" fmla="*/ 364427 w 637783"/>
              <a:gd name="connsiteY42" fmla="*/ 2060215 h 2570302"/>
              <a:gd name="connsiteX43" fmla="*/ 356706 w 637783"/>
              <a:gd name="connsiteY43" fmla="*/ 1995441 h 2570302"/>
              <a:gd name="connsiteX44" fmla="*/ 379774 w 637783"/>
              <a:gd name="connsiteY44" fmla="*/ 1926998 h 2570302"/>
              <a:gd name="connsiteX45" fmla="*/ 372054 w 637783"/>
              <a:gd name="connsiteY45" fmla="*/ 1862225 h 2570302"/>
              <a:gd name="connsiteX46" fmla="*/ 360473 w 637783"/>
              <a:gd name="connsiteY46" fmla="*/ 1765065 h 2570302"/>
              <a:gd name="connsiteX47" fmla="*/ 345031 w 637783"/>
              <a:gd name="connsiteY47" fmla="*/ 1635519 h 2570302"/>
              <a:gd name="connsiteX48" fmla="*/ 261162 w 637783"/>
              <a:gd name="connsiteY48" fmla="*/ 1193875 h 2570302"/>
              <a:gd name="connsiteX49" fmla="*/ 207118 w 637783"/>
              <a:gd name="connsiteY49" fmla="*/ 740463 h 2570302"/>
              <a:gd name="connsiteX50" fmla="*/ 195537 w 637783"/>
              <a:gd name="connsiteY50" fmla="*/ 643304 h 2570302"/>
              <a:gd name="connsiteX51" fmla="*/ 183956 w 637783"/>
              <a:gd name="connsiteY51" fmla="*/ 546145 h 2570302"/>
              <a:gd name="connsiteX52" fmla="*/ 172375 w 637783"/>
              <a:gd name="connsiteY52" fmla="*/ 448984 h 2570302"/>
              <a:gd name="connsiteX53" fmla="*/ 164654 w 637783"/>
              <a:gd name="connsiteY53" fmla="*/ 384212 h 2570302"/>
              <a:gd name="connsiteX54" fmla="*/ 126144 w 637783"/>
              <a:gd name="connsiteY54" fmla="*/ 323108 h 2570302"/>
              <a:gd name="connsiteX55" fmla="*/ 122284 w 637783"/>
              <a:gd name="connsiteY55" fmla="*/ 290722 h 2570302"/>
              <a:gd name="connsiteX56" fmla="*/ 118424 w 637783"/>
              <a:gd name="connsiteY56" fmla="*/ 258335 h 2570302"/>
              <a:gd name="connsiteX57" fmla="*/ 115528 w 637783"/>
              <a:gd name="connsiteY57" fmla="*/ 234046 h 2570302"/>
              <a:gd name="connsiteX58" fmla="*/ 77020 w 637783"/>
              <a:gd name="connsiteY58" fmla="*/ 172942 h 2570302"/>
              <a:gd name="connsiteX59" fmla="*/ 42370 w 637783"/>
              <a:gd name="connsiteY59" fmla="*/ 144225 h 2570302"/>
              <a:gd name="connsiteX60" fmla="*/ 38510 w 637783"/>
              <a:gd name="connsiteY60" fmla="*/ 111839 h 2570302"/>
              <a:gd name="connsiteX61" fmla="*/ 7721 w 637783"/>
              <a:gd name="connsiteY61" fmla="*/ 115509 h 2570302"/>
              <a:gd name="connsiteX62" fmla="*/ 3860 w 637783"/>
              <a:gd name="connsiteY62" fmla="*/ 83123 h 2570302"/>
              <a:gd name="connsiteX63" fmla="*/ 0 w 637783"/>
              <a:gd name="connsiteY63" fmla="*/ 50736 h 2570302"/>
              <a:gd name="connsiteX64" fmla="*/ 30789 w 637783"/>
              <a:gd name="connsiteY64" fmla="*/ 47066 h 2570302"/>
              <a:gd name="connsiteX65" fmla="*/ 57718 w 637783"/>
              <a:gd name="connsiteY65" fmla="*/ 11009 h 2570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637783" h="2570302">
                <a:moveTo>
                  <a:pt x="57718" y="11009"/>
                </a:moveTo>
                <a:lnTo>
                  <a:pt x="88506" y="7340"/>
                </a:lnTo>
                <a:lnTo>
                  <a:pt x="150084" y="0"/>
                </a:lnTo>
                <a:lnTo>
                  <a:pt x="184732" y="28717"/>
                </a:lnTo>
                <a:lnTo>
                  <a:pt x="246311" y="21377"/>
                </a:lnTo>
                <a:lnTo>
                  <a:pt x="315608" y="78810"/>
                </a:lnTo>
                <a:lnTo>
                  <a:pt x="350258" y="107526"/>
                </a:lnTo>
                <a:lnTo>
                  <a:pt x="377210" y="137161"/>
                </a:lnTo>
                <a:lnTo>
                  <a:pt x="381070" y="169547"/>
                </a:lnTo>
                <a:lnTo>
                  <a:pt x="387825" y="226223"/>
                </a:lnTo>
                <a:lnTo>
                  <a:pt x="391686" y="258610"/>
                </a:lnTo>
                <a:lnTo>
                  <a:pt x="376315" y="326136"/>
                </a:lnTo>
                <a:lnTo>
                  <a:pt x="387896" y="423295"/>
                </a:lnTo>
                <a:lnTo>
                  <a:pt x="391756" y="455682"/>
                </a:lnTo>
                <a:lnTo>
                  <a:pt x="399477" y="520455"/>
                </a:lnTo>
                <a:lnTo>
                  <a:pt x="411058" y="617615"/>
                </a:lnTo>
                <a:lnTo>
                  <a:pt x="422639" y="714774"/>
                </a:lnTo>
                <a:lnTo>
                  <a:pt x="438080" y="844320"/>
                </a:lnTo>
                <a:lnTo>
                  <a:pt x="453522" y="973866"/>
                </a:lnTo>
                <a:lnTo>
                  <a:pt x="495915" y="1133046"/>
                </a:lnTo>
                <a:lnTo>
                  <a:pt x="515217" y="1294979"/>
                </a:lnTo>
                <a:lnTo>
                  <a:pt x="533553" y="1448815"/>
                </a:lnTo>
                <a:lnTo>
                  <a:pt x="552855" y="1610748"/>
                </a:lnTo>
                <a:lnTo>
                  <a:pt x="568296" y="1740294"/>
                </a:lnTo>
                <a:lnTo>
                  <a:pt x="583738" y="1869840"/>
                </a:lnTo>
                <a:lnTo>
                  <a:pt x="595319" y="1967000"/>
                </a:lnTo>
                <a:lnTo>
                  <a:pt x="606900" y="2064159"/>
                </a:lnTo>
                <a:lnTo>
                  <a:pt x="614621" y="2128932"/>
                </a:lnTo>
                <a:lnTo>
                  <a:pt x="618481" y="2161319"/>
                </a:lnTo>
                <a:lnTo>
                  <a:pt x="626202" y="2226092"/>
                </a:lnTo>
                <a:lnTo>
                  <a:pt x="637783" y="2323252"/>
                </a:lnTo>
                <a:lnTo>
                  <a:pt x="599343" y="2459220"/>
                </a:lnTo>
                <a:lnTo>
                  <a:pt x="572416" y="2495277"/>
                </a:lnTo>
                <a:lnTo>
                  <a:pt x="548382" y="2555622"/>
                </a:lnTo>
                <a:lnTo>
                  <a:pt x="517593" y="2559292"/>
                </a:lnTo>
                <a:lnTo>
                  <a:pt x="486804" y="2562962"/>
                </a:lnTo>
                <a:lnTo>
                  <a:pt x="456016" y="2566632"/>
                </a:lnTo>
                <a:lnTo>
                  <a:pt x="425227" y="2570302"/>
                </a:lnTo>
                <a:lnTo>
                  <a:pt x="407203" y="2555364"/>
                </a:lnTo>
                <a:lnTo>
                  <a:pt x="358140" y="2143743"/>
                </a:lnTo>
                <a:lnTo>
                  <a:pt x="372147" y="2124987"/>
                </a:lnTo>
                <a:lnTo>
                  <a:pt x="368287" y="2092601"/>
                </a:lnTo>
                <a:lnTo>
                  <a:pt x="364427" y="2060215"/>
                </a:lnTo>
                <a:lnTo>
                  <a:pt x="356706" y="1995441"/>
                </a:lnTo>
                <a:lnTo>
                  <a:pt x="379774" y="1926998"/>
                </a:lnTo>
                <a:lnTo>
                  <a:pt x="372054" y="1862225"/>
                </a:lnTo>
                <a:lnTo>
                  <a:pt x="360473" y="1765065"/>
                </a:lnTo>
                <a:lnTo>
                  <a:pt x="345031" y="1635519"/>
                </a:lnTo>
                <a:lnTo>
                  <a:pt x="261162" y="1193875"/>
                </a:lnTo>
                <a:lnTo>
                  <a:pt x="207118" y="740463"/>
                </a:lnTo>
                <a:lnTo>
                  <a:pt x="195537" y="643304"/>
                </a:lnTo>
                <a:lnTo>
                  <a:pt x="183956" y="546145"/>
                </a:lnTo>
                <a:lnTo>
                  <a:pt x="172375" y="448984"/>
                </a:lnTo>
                <a:lnTo>
                  <a:pt x="164654" y="384212"/>
                </a:lnTo>
                <a:lnTo>
                  <a:pt x="126144" y="323108"/>
                </a:lnTo>
                <a:lnTo>
                  <a:pt x="122284" y="290722"/>
                </a:lnTo>
                <a:lnTo>
                  <a:pt x="118424" y="258335"/>
                </a:lnTo>
                <a:lnTo>
                  <a:pt x="115528" y="234046"/>
                </a:lnTo>
                <a:lnTo>
                  <a:pt x="77020" y="172942"/>
                </a:lnTo>
                <a:lnTo>
                  <a:pt x="42370" y="144225"/>
                </a:lnTo>
                <a:lnTo>
                  <a:pt x="38510" y="111839"/>
                </a:lnTo>
                <a:lnTo>
                  <a:pt x="7721" y="115509"/>
                </a:lnTo>
                <a:lnTo>
                  <a:pt x="3860" y="83123"/>
                </a:lnTo>
                <a:lnTo>
                  <a:pt x="0" y="50736"/>
                </a:lnTo>
                <a:lnTo>
                  <a:pt x="30789" y="47066"/>
                </a:lnTo>
                <a:lnTo>
                  <a:pt x="57718" y="1100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7DD4A91E-0ACC-488C-B7F8-4B2F1286DBC4}"/>
              </a:ext>
            </a:extLst>
          </p:cNvPr>
          <p:cNvSpPr/>
          <p:nvPr/>
        </p:nvSpPr>
        <p:spPr>
          <a:xfrm rot="407841">
            <a:off x="8916043" y="791006"/>
            <a:ext cx="974506" cy="432565"/>
          </a:xfrm>
          <a:custGeom>
            <a:avLst/>
            <a:gdLst>
              <a:gd name="connsiteX0" fmla="*/ 597438 w 974506"/>
              <a:gd name="connsiteY0" fmla="*/ 11010 h 432565"/>
              <a:gd name="connsiteX1" fmla="*/ 628226 w 974506"/>
              <a:gd name="connsiteY1" fmla="*/ 7340 h 432565"/>
              <a:gd name="connsiteX2" fmla="*/ 659015 w 974506"/>
              <a:gd name="connsiteY2" fmla="*/ 3670 h 432565"/>
              <a:gd name="connsiteX3" fmla="*/ 689804 w 974506"/>
              <a:gd name="connsiteY3" fmla="*/ 0 h 432565"/>
              <a:gd name="connsiteX4" fmla="*/ 723487 w 974506"/>
              <a:gd name="connsiteY4" fmla="*/ 20621 h 432565"/>
              <a:gd name="connsiteX5" fmla="*/ 788926 w 974506"/>
              <a:gd name="connsiteY5" fmla="*/ 45667 h 432565"/>
              <a:gd name="connsiteX6" fmla="*/ 850503 w 974506"/>
              <a:gd name="connsiteY6" fmla="*/ 38328 h 432565"/>
              <a:gd name="connsiteX7" fmla="*/ 908244 w 974506"/>
              <a:gd name="connsiteY7" fmla="*/ 64292 h 432565"/>
              <a:gd name="connsiteX8" fmla="*/ 942892 w 974506"/>
              <a:gd name="connsiteY8" fmla="*/ 93009 h 432565"/>
              <a:gd name="connsiteX9" fmla="*/ 974506 w 974506"/>
              <a:gd name="connsiteY9" fmla="*/ 119210 h 432565"/>
              <a:gd name="connsiteX10" fmla="*/ 655148 w 974506"/>
              <a:gd name="connsiteY10" fmla="*/ 233203 h 432565"/>
              <a:gd name="connsiteX11" fmla="*/ 654283 w 974506"/>
              <a:gd name="connsiteY11" fmla="*/ 225951 h 432565"/>
              <a:gd name="connsiteX12" fmla="*/ 623495 w 974506"/>
              <a:gd name="connsiteY12" fmla="*/ 229620 h 432565"/>
              <a:gd name="connsiteX13" fmla="*/ 592706 w 974506"/>
              <a:gd name="connsiteY13" fmla="*/ 233290 h 432565"/>
              <a:gd name="connsiteX14" fmla="*/ 561917 w 974506"/>
              <a:gd name="connsiteY14" fmla="*/ 236960 h 432565"/>
              <a:gd name="connsiteX15" fmla="*/ 531129 w 974506"/>
              <a:gd name="connsiteY15" fmla="*/ 240630 h 432565"/>
              <a:gd name="connsiteX16" fmla="*/ 473411 w 974506"/>
              <a:gd name="connsiteY16" fmla="*/ 280357 h 432565"/>
              <a:gd name="connsiteX17" fmla="*/ 411834 w 974506"/>
              <a:gd name="connsiteY17" fmla="*/ 287696 h 432565"/>
              <a:gd name="connsiteX18" fmla="*/ 323329 w 974506"/>
              <a:gd name="connsiteY18" fmla="*/ 331093 h 432565"/>
              <a:gd name="connsiteX19" fmla="*/ 230962 w 974506"/>
              <a:gd name="connsiteY19" fmla="*/ 342103 h 432565"/>
              <a:gd name="connsiteX20" fmla="*/ 142457 w 974506"/>
              <a:gd name="connsiteY20" fmla="*/ 385499 h 432565"/>
              <a:gd name="connsiteX21" fmla="*/ 23162 w 974506"/>
              <a:gd name="connsiteY21" fmla="*/ 432565 h 432565"/>
              <a:gd name="connsiteX22" fmla="*/ 0 w 974506"/>
              <a:gd name="connsiteY22" fmla="*/ 238245 h 432565"/>
              <a:gd name="connsiteX23" fmla="*/ 61577 w 974506"/>
              <a:gd name="connsiteY23" fmla="*/ 230905 h 432565"/>
              <a:gd name="connsiteX24" fmla="*/ 153943 w 974506"/>
              <a:gd name="connsiteY24" fmla="*/ 219895 h 432565"/>
              <a:gd name="connsiteX25" fmla="*/ 211661 w 974506"/>
              <a:gd name="connsiteY25" fmla="*/ 180169 h 432565"/>
              <a:gd name="connsiteX26" fmla="*/ 304027 w 974506"/>
              <a:gd name="connsiteY26" fmla="*/ 169159 h 432565"/>
              <a:gd name="connsiteX27" fmla="*/ 392533 w 974506"/>
              <a:gd name="connsiteY27" fmla="*/ 125763 h 432565"/>
              <a:gd name="connsiteX28" fmla="*/ 450249 w 974506"/>
              <a:gd name="connsiteY28" fmla="*/ 86036 h 432565"/>
              <a:gd name="connsiteX29" fmla="*/ 511827 w 974506"/>
              <a:gd name="connsiteY29" fmla="*/ 78696 h 432565"/>
              <a:gd name="connsiteX30" fmla="*/ 538755 w 974506"/>
              <a:gd name="connsiteY30" fmla="*/ 42640 h 432565"/>
              <a:gd name="connsiteX31" fmla="*/ 597438 w 974506"/>
              <a:gd name="connsiteY31" fmla="*/ 11010 h 4325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974506" h="432565">
                <a:moveTo>
                  <a:pt x="597438" y="11010"/>
                </a:moveTo>
                <a:lnTo>
                  <a:pt x="628226" y="7340"/>
                </a:lnTo>
                <a:lnTo>
                  <a:pt x="659015" y="3670"/>
                </a:lnTo>
                <a:lnTo>
                  <a:pt x="689804" y="0"/>
                </a:lnTo>
                <a:lnTo>
                  <a:pt x="723487" y="20621"/>
                </a:lnTo>
                <a:lnTo>
                  <a:pt x="788926" y="45667"/>
                </a:lnTo>
                <a:lnTo>
                  <a:pt x="850503" y="38328"/>
                </a:lnTo>
                <a:lnTo>
                  <a:pt x="908244" y="64292"/>
                </a:lnTo>
                <a:lnTo>
                  <a:pt x="942892" y="93009"/>
                </a:lnTo>
                <a:lnTo>
                  <a:pt x="974506" y="119210"/>
                </a:lnTo>
                <a:lnTo>
                  <a:pt x="655148" y="233203"/>
                </a:lnTo>
                <a:lnTo>
                  <a:pt x="654283" y="225951"/>
                </a:lnTo>
                <a:lnTo>
                  <a:pt x="623495" y="229620"/>
                </a:lnTo>
                <a:lnTo>
                  <a:pt x="592706" y="233290"/>
                </a:lnTo>
                <a:lnTo>
                  <a:pt x="561917" y="236960"/>
                </a:lnTo>
                <a:lnTo>
                  <a:pt x="531129" y="240630"/>
                </a:lnTo>
                <a:lnTo>
                  <a:pt x="473411" y="280357"/>
                </a:lnTo>
                <a:lnTo>
                  <a:pt x="411834" y="287696"/>
                </a:lnTo>
                <a:lnTo>
                  <a:pt x="323329" y="331093"/>
                </a:lnTo>
                <a:lnTo>
                  <a:pt x="230962" y="342103"/>
                </a:lnTo>
                <a:lnTo>
                  <a:pt x="142457" y="385499"/>
                </a:lnTo>
                <a:lnTo>
                  <a:pt x="23162" y="432565"/>
                </a:lnTo>
                <a:lnTo>
                  <a:pt x="0" y="238245"/>
                </a:lnTo>
                <a:lnTo>
                  <a:pt x="61577" y="230905"/>
                </a:lnTo>
                <a:lnTo>
                  <a:pt x="153943" y="219895"/>
                </a:lnTo>
                <a:lnTo>
                  <a:pt x="211661" y="180169"/>
                </a:lnTo>
                <a:lnTo>
                  <a:pt x="304027" y="169159"/>
                </a:lnTo>
                <a:lnTo>
                  <a:pt x="392533" y="125763"/>
                </a:lnTo>
                <a:lnTo>
                  <a:pt x="450249" y="86036"/>
                </a:lnTo>
                <a:lnTo>
                  <a:pt x="511827" y="78696"/>
                </a:lnTo>
                <a:lnTo>
                  <a:pt x="538755" y="42640"/>
                </a:lnTo>
                <a:lnTo>
                  <a:pt x="597438" y="1101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C7B652E0-62E8-45FD-BD1B-A6CE36B31FD0}"/>
              </a:ext>
            </a:extLst>
          </p:cNvPr>
          <p:cNvSpPr/>
          <p:nvPr/>
        </p:nvSpPr>
        <p:spPr>
          <a:xfrm rot="407841">
            <a:off x="2972013" y="850361"/>
            <a:ext cx="564582" cy="957096"/>
          </a:xfrm>
          <a:custGeom>
            <a:avLst/>
            <a:gdLst>
              <a:gd name="connsiteX0" fmla="*/ 462218 w 564582"/>
              <a:gd name="connsiteY0" fmla="*/ 0 h 957096"/>
              <a:gd name="connsiteX1" fmla="*/ 465455 w 564582"/>
              <a:gd name="connsiteY1" fmla="*/ 27164 h 957096"/>
              <a:gd name="connsiteX2" fmla="*/ 437533 w 564582"/>
              <a:gd name="connsiteY2" fmla="*/ 30493 h 957096"/>
              <a:gd name="connsiteX3" fmla="*/ 384274 w 564582"/>
              <a:gd name="connsiteY3" fmla="*/ 58843 h 957096"/>
              <a:gd name="connsiteX4" fmla="*/ 331877 w 564582"/>
              <a:gd name="connsiteY4" fmla="*/ 94426 h 957096"/>
              <a:gd name="connsiteX5" fmla="*/ 289908 w 564582"/>
              <a:gd name="connsiteY5" fmla="*/ 158103 h 957096"/>
              <a:gd name="connsiteX6" fmla="*/ 213036 w 564582"/>
              <a:gd name="connsiteY6" fmla="*/ 225940 h 957096"/>
              <a:gd name="connsiteX7" fmla="*/ 143060 w 564582"/>
              <a:gd name="connsiteY7" fmla="*/ 351630 h 957096"/>
              <a:gd name="connsiteX8" fmla="*/ 265094 w 564582"/>
              <a:gd name="connsiteY8" fmla="*/ 425095 h 957096"/>
              <a:gd name="connsiteX9" fmla="*/ 355757 w 564582"/>
              <a:gd name="connsiteY9" fmla="*/ 472962 h 957096"/>
              <a:gd name="connsiteX10" fmla="*/ 408069 w 564582"/>
              <a:gd name="connsiteY10" fmla="*/ 496064 h 957096"/>
              <a:gd name="connsiteX11" fmla="*/ 439440 w 564582"/>
              <a:gd name="connsiteY11" fmla="*/ 521662 h 957096"/>
              <a:gd name="connsiteX12" fmla="*/ 470811 w 564582"/>
              <a:gd name="connsiteY12" fmla="*/ 547260 h 957096"/>
              <a:gd name="connsiteX13" fmla="*/ 474259 w 564582"/>
              <a:gd name="connsiteY13" fmla="*/ 576186 h 957096"/>
              <a:gd name="connsiteX14" fmla="*/ 540447 w 564582"/>
              <a:gd name="connsiteY14" fmla="*/ 656308 h 957096"/>
              <a:gd name="connsiteX15" fmla="*/ 547343 w 564582"/>
              <a:gd name="connsiteY15" fmla="*/ 714160 h 957096"/>
              <a:gd name="connsiteX16" fmla="*/ 554238 w 564582"/>
              <a:gd name="connsiteY16" fmla="*/ 772013 h 957096"/>
              <a:gd name="connsiteX17" fmla="*/ 561134 w 564582"/>
              <a:gd name="connsiteY17" fmla="*/ 829865 h 957096"/>
              <a:gd name="connsiteX18" fmla="*/ 564582 w 564582"/>
              <a:gd name="connsiteY18" fmla="*/ 858791 h 957096"/>
              <a:gd name="connsiteX19" fmla="*/ 543555 w 564582"/>
              <a:gd name="connsiteY19" fmla="*/ 919971 h 957096"/>
              <a:gd name="connsiteX20" fmla="*/ 519081 w 564582"/>
              <a:gd name="connsiteY20" fmla="*/ 952226 h 957096"/>
              <a:gd name="connsiteX21" fmla="*/ 511909 w 564582"/>
              <a:gd name="connsiteY21" fmla="*/ 957096 h 957096"/>
              <a:gd name="connsiteX22" fmla="*/ 298446 w 564582"/>
              <a:gd name="connsiteY22" fmla="*/ 714490 h 957096"/>
              <a:gd name="connsiteX23" fmla="*/ 299573 w 564582"/>
              <a:gd name="connsiteY23" fmla="*/ 714356 h 957096"/>
              <a:gd name="connsiteX24" fmla="*/ 327496 w 564582"/>
              <a:gd name="connsiteY24" fmla="*/ 711028 h 957096"/>
              <a:gd name="connsiteX25" fmla="*/ 324048 w 564582"/>
              <a:gd name="connsiteY25" fmla="*/ 682102 h 957096"/>
              <a:gd name="connsiteX26" fmla="*/ 292677 w 564582"/>
              <a:gd name="connsiteY26" fmla="*/ 656504 h 957096"/>
              <a:gd name="connsiteX27" fmla="*/ 289230 w 564582"/>
              <a:gd name="connsiteY27" fmla="*/ 627578 h 957096"/>
              <a:gd name="connsiteX28" fmla="*/ 257858 w 564582"/>
              <a:gd name="connsiteY28" fmla="*/ 601980 h 957096"/>
              <a:gd name="connsiteX29" fmla="*/ 191670 w 564582"/>
              <a:gd name="connsiteY29" fmla="*/ 521858 h 957096"/>
              <a:gd name="connsiteX30" fmla="*/ 101006 w 564582"/>
              <a:gd name="connsiteY30" fmla="*/ 473991 h 957096"/>
              <a:gd name="connsiteX31" fmla="*/ 69636 w 564582"/>
              <a:gd name="connsiteY31" fmla="*/ 448393 h 957096"/>
              <a:gd name="connsiteX32" fmla="*/ 10343 w 564582"/>
              <a:gd name="connsiteY32" fmla="*/ 426123 h 957096"/>
              <a:gd name="connsiteX33" fmla="*/ 6896 w 564582"/>
              <a:gd name="connsiteY33" fmla="*/ 397197 h 957096"/>
              <a:gd name="connsiteX34" fmla="*/ 3448 w 564582"/>
              <a:gd name="connsiteY34" fmla="*/ 368271 h 957096"/>
              <a:gd name="connsiteX35" fmla="*/ 0 w 564582"/>
              <a:gd name="connsiteY35" fmla="*/ 339345 h 957096"/>
              <a:gd name="connsiteX36" fmla="*/ 21026 w 564582"/>
              <a:gd name="connsiteY36" fmla="*/ 278164 h 957096"/>
              <a:gd name="connsiteX37" fmla="*/ 66527 w 564582"/>
              <a:gd name="connsiteY37" fmla="*/ 184729 h 957096"/>
              <a:gd name="connsiteX38" fmla="*/ 87555 w 564582"/>
              <a:gd name="connsiteY38" fmla="*/ 123548 h 957096"/>
              <a:gd name="connsiteX39" fmla="*/ 112029 w 564582"/>
              <a:gd name="connsiteY39" fmla="*/ 91294 h 957096"/>
              <a:gd name="connsiteX40" fmla="*/ 111336 w 564582"/>
              <a:gd name="connsiteY40" fmla="*/ 85479 h 957096"/>
              <a:gd name="connsiteX41" fmla="*/ 462218 w 564582"/>
              <a:gd name="connsiteY41" fmla="*/ 0 h 957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64582" h="957096">
                <a:moveTo>
                  <a:pt x="462218" y="0"/>
                </a:moveTo>
                <a:lnTo>
                  <a:pt x="465455" y="27164"/>
                </a:lnTo>
                <a:lnTo>
                  <a:pt x="437533" y="30493"/>
                </a:lnTo>
                <a:lnTo>
                  <a:pt x="384274" y="58843"/>
                </a:lnTo>
                <a:lnTo>
                  <a:pt x="331877" y="94426"/>
                </a:lnTo>
                <a:lnTo>
                  <a:pt x="289908" y="158103"/>
                </a:lnTo>
                <a:lnTo>
                  <a:pt x="213036" y="225940"/>
                </a:lnTo>
                <a:lnTo>
                  <a:pt x="143060" y="351630"/>
                </a:lnTo>
                <a:lnTo>
                  <a:pt x="265094" y="425095"/>
                </a:lnTo>
                <a:lnTo>
                  <a:pt x="355757" y="472962"/>
                </a:lnTo>
                <a:lnTo>
                  <a:pt x="408069" y="496064"/>
                </a:lnTo>
                <a:lnTo>
                  <a:pt x="439440" y="521662"/>
                </a:lnTo>
                <a:lnTo>
                  <a:pt x="470811" y="547260"/>
                </a:lnTo>
                <a:lnTo>
                  <a:pt x="474259" y="576186"/>
                </a:lnTo>
                <a:lnTo>
                  <a:pt x="540447" y="656308"/>
                </a:lnTo>
                <a:lnTo>
                  <a:pt x="547343" y="714160"/>
                </a:lnTo>
                <a:lnTo>
                  <a:pt x="554238" y="772013"/>
                </a:lnTo>
                <a:lnTo>
                  <a:pt x="561134" y="829865"/>
                </a:lnTo>
                <a:lnTo>
                  <a:pt x="564582" y="858791"/>
                </a:lnTo>
                <a:lnTo>
                  <a:pt x="543555" y="919971"/>
                </a:lnTo>
                <a:lnTo>
                  <a:pt x="519081" y="952226"/>
                </a:lnTo>
                <a:lnTo>
                  <a:pt x="511909" y="957096"/>
                </a:lnTo>
                <a:lnTo>
                  <a:pt x="298446" y="714490"/>
                </a:lnTo>
                <a:lnTo>
                  <a:pt x="299573" y="714356"/>
                </a:lnTo>
                <a:lnTo>
                  <a:pt x="327496" y="711028"/>
                </a:lnTo>
                <a:lnTo>
                  <a:pt x="324048" y="682102"/>
                </a:lnTo>
                <a:lnTo>
                  <a:pt x="292677" y="656504"/>
                </a:lnTo>
                <a:lnTo>
                  <a:pt x="289230" y="627578"/>
                </a:lnTo>
                <a:lnTo>
                  <a:pt x="257858" y="601980"/>
                </a:lnTo>
                <a:lnTo>
                  <a:pt x="191670" y="521858"/>
                </a:lnTo>
                <a:lnTo>
                  <a:pt x="101006" y="473991"/>
                </a:lnTo>
                <a:lnTo>
                  <a:pt x="69636" y="448393"/>
                </a:lnTo>
                <a:lnTo>
                  <a:pt x="10343" y="426123"/>
                </a:lnTo>
                <a:lnTo>
                  <a:pt x="6896" y="397197"/>
                </a:lnTo>
                <a:lnTo>
                  <a:pt x="3448" y="368271"/>
                </a:lnTo>
                <a:lnTo>
                  <a:pt x="0" y="339345"/>
                </a:lnTo>
                <a:lnTo>
                  <a:pt x="21026" y="278164"/>
                </a:lnTo>
                <a:lnTo>
                  <a:pt x="66527" y="184729"/>
                </a:lnTo>
                <a:lnTo>
                  <a:pt x="87555" y="123548"/>
                </a:lnTo>
                <a:lnTo>
                  <a:pt x="112029" y="91294"/>
                </a:lnTo>
                <a:lnTo>
                  <a:pt x="111336" y="85479"/>
                </a:lnTo>
                <a:lnTo>
                  <a:pt x="46221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91DBDAAE-3F45-45DB-9AEF-BCAC2F18C807}"/>
              </a:ext>
            </a:extLst>
          </p:cNvPr>
          <p:cNvSpPr/>
          <p:nvPr/>
        </p:nvSpPr>
        <p:spPr>
          <a:xfrm rot="407841">
            <a:off x="5677148" y="1032546"/>
            <a:ext cx="286517" cy="1268694"/>
          </a:xfrm>
          <a:custGeom>
            <a:avLst/>
            <a:gdLst>
              <a:gd name="connsiteX0" fmla="*/ 166877 w 286517"/>
              <a:gd name="connsiteY0" fmla="*/ 2316 h 1268694"/>
              <a:gd name="connsiteX1" fmla="*/ 169553 w 286517"/>
              <a:gd name="connsiteY1" fmla="*/ 3429 h 1268694"/>
              <a:gd name="connsiteX2" fmla="*/ 198318 w 286517"/>
              <a:gd name="connsiteY2" fmla="*/ 0 h 1268694"/>
              <a:gd name="connsiteX3" fmla="*/ 230942 w 286517"/>
              <a:gd name="connsiteY3" fmla="*/ 28958 h 1268694"/>
              <a:gd name="connsiteX4" fmla="*/ 263566 w 286517"/>
              <a:gd name="connsiteY4" fmla="*/ 57916 h 1268694"/>
              <a:gd name="connsiteX5" fmla="*/ 238662 w 286517"/>
              <a:gd name="connsiteY5" fmla="*/ 93731 h 1268694"/>
              <a:gd name="connsiteX6" fmla="*/ 213759 w 286517"/>
              <a:gd name="connsiteY6" fmla="*/ 129546 h 1268694"/>
              <a:gd name="connsiteX7" fmla="*/ 217619 w 286517"/>
              <a:gd name="connsiteY7" fmla="*/ 161933 h 1268694"/>
              <a:gd name="connsiteX8" fmla="*/ 192715 w 286517"/>
              <a:gd name="connsiteY8" fmla="*/ 197748 h 1268694"/>
              <a:gd name="connsiteX9" fmla="*/ 196576 w 286517"/>
              <a:gd name="connsiteY9" fmla="*/ 230135 h 1268694"/>
              <a:gd name="connsiteX10" fmla="*/ 200436 w 286517"/>
              <a:gd name="connsiteY10" fmla="*/ 262521 h 1268694"/>
              <a:gd name="connsiteX11" fmla="*/ 208157 w 286517"/>
              <a:gd name="connsiteY11" fmla="*/ 327294 h 1268694"/>
              <a:gd name="connsiteX12" fmla="*/ 215878 w 286517"/>
              <a:gd name="connsiteY12" fmla="*/ 392068 h 1268694"/>
              <a:gd name="connsiteX13" fmla="*/ 198694 w 286517"/>
              <a:gd name="connsiteY13" fmla="*/ 492656 h 1268694"/>
              <a:gd name="connsiteX14" fmla="*/ 217996 w 286517"/>
              <a:gd name="connsiteY14" fmla="*/ 654588 h 1268694"/>
              <a:gd name="connsiteX15" fmla="*/ 241158 w 286517"/>
              <a:gd name="connsiteY15" fmla="*/ 848908 h 1268694"/>
              <a:gd name="connsiteX16" fmla="*/ 263355 w 286517"/>
              <a:gd name="connsiteY16" fmla="*/ 1035130 h 1268694"/>
              <a:gd name="connsiteX17" fmla="*/ 286517 w 286517"/>
              <a:gd name="connsiteY17" fmla="*/ 1229450 h 1268694"/>
              <a:gd name="connsiteX18" fmla="*/ 232849 w 286517"/>
              <a:gd name="connsiteY18" fmla="*/ 1268694 h 1268694"/>
              <a:gd name="connsiteX19" fmla="*/ 201966 w 286517"/>
              <a:gd name="connsiteY19" fmla="*/ 1009601 h 1268694"/>
              <a:gd name="connsiteX20" fmla="*/ 175909 w 286517"/>
              <a:gd name="connsiteY20" fmla="*/ 790992 h 1268694"/>
              <a:gd name="connsiteX21" fmla="*/ 152746 w 286517"/>
              <a:gd name="connsiteY21" fmla="*/ 596673 h 1268694"/>
              <a:gd name="connsiteX22" fmla="*/ 129584 w 286517"/>
              <a:gd name="connsiteY22" fmla="*/ 402353 h 1268694"/>
              <a:gd name="connsiteX23" fmla="*/ 118003 w 286517"/>
              <a:gd name="connsiteY23" fmla="*/ 305193 h 1268694"/>
              <a:gd name="connsiteX24" fmla="*/ 106422 w 286517"/>
              <a:gd name="connsiteY24" fmla="*/ 208034 h 1268694"/>
              <a:gd name="connsiteX25" fmla="*/ 94841 w 286517"/>
              <a:gd name="connsiteY25" fmla="*/ 110874 h 1268694"/>
              <a:gd name="connsiteX26" fmla="*/ 62217 w 286517"/>
              <a:gd name="connsiteY26" fmla="*/ 81916 h 1268694"/>
              <a:gd name="connsiteX27" fmla="*/ 33453 w 286517"/>
              <a:gd name="connsiteY27" fmla="*/ 85344 h 1268694"/>
              <a:gd name="connsiteX28" fmla="*/ 0 w 286517"/>
              <a:gd name="connsiteY28" fmla="*/ 71433 h 1268694"/>
              <a:gd name="connsiteX29" fmla="*/ 166877 w 286517"/>
              <a:gd name="connsiteY29" fmla="*/ 2316 h 126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86517" h="1268694">
                <a:moveTo>
                  <a:pt x="166877" y="2316"/>
                </a:moveTo>
                <a:lnTo>
                  <a:pt x="169553" y="3429"/>
                </a:lnTo>
                <a:lnTo>
                  <a:pt x="198318" y="0"/>
                </a:lnTo>
                <a:lnTo>
                  <a:pt x="230942" y="28958"/>
                </a:lnTo>
                <a:lnTo>
                  <a:pt x="263566" y="57916"/>
                </a:lnTo>
                <a:lnTo>
                  <a:pt x="238662" y="93731"/>
                </a:lnTo>
                <a:lnTo>
                  <a:pt x="213759" y="129546"/>
                </a:lnTo>
                <a:lnTo>
                  <a:pt x="217619" y="161933"/>
                </a:lnTo>
                <a:lnTo>
                  <a:pt x="192715" y="197748"/>
                </a:lnTo>
                <a:lnTo>
                  <a:pt x="196576" y="230135"/>
                </a:lnTo>
                <a:lnTo>
                  <a:pt x="200436" y="262521"/>
                </a:lnTo>
                <a:lnTo>
                  <a:pt x="208157" y="327294"/>
                </a:lnTo>
                <a:lnTo>
                  <a:pt x="215878" y="392068"/>
                </a:lnTo>
                <a:lnTo>
                  <a:pt x="198694" y="492656"/>
                </a:lnTo>
                <a:lnTo>
                  <a:pt x="217996" y="654588"/>
                </a:lnTo>
                <a:lnTo>
                  <a:pt x="241158" y="848908"/>
                </a:lnTo>
                <a:lnTo>
                  <a:pt x="263355" y="1035130"/>
                </a:lnTo>
                <a:lnTo>
                  <a:pt x="286517" y="1229450"/>
                </a:lnTo>
                <a:lnTo>
                  <a:pt x="232849" y="1268694"/>
                </a:lnTo>
                <a:lnTo>
                  <a:pt x="201966" y="1009601"/>
                </a:lnTo>
                <a:lnTo>
                  <a:pt x="175909" y="790992"/>
                </a:lnTo>
                <a:lnTo>
                  <a:pt x="152746" y="596673"/>
                </a:lnTo>
                <a:lnTo>
                  <a:pt x="129584" y="402353"/>
                </a:lnTo>
                <a:lnTo>
                  <a:pt x="118003" y="305193"/>
                </a:lnTo>
                <a:lnTo>
                  <a:pt x="106422" y="208034"/>
                </a:lnTo>
                <a:lnTo>
                  <a:pt x="94841" y="110874"/>
                </a:lnTo>
                <a:lnTo>
                  <a:pt x="62217" y="81916"/>
                </a:lnTo>
                <a:lnTo>
                  <a:pt x="33453" y="85344"/>
                </a:lnTo>
                <a:lnTo>
                  <a:pt x="0" y="71433"/>
                </a:lnTo>
                <a:lnTo>
                  <a:pt x="166877" y="23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6" name="任意多边形: 形状 135">
            <a:extLst>
              <a:ext uri="{FF2B5EF4-FFF2-40B4-BE49-F238E27FC236}">
                <a16:creationId xmlns:a16="http://schemas.microsoft.com/office/drawing/2014/main" xmlns="" id="{B8F79189-58AA-4B0D-A5DA-DBC7383FABF6}"/>
              </a:ext>
            </a:extLst>
          </p:cNvPr>
          <p:cNvSpPr/>
          <p:nvPr/>
        </p:nvSpPr>
        <p:spPr>
          <a:xfrm rot="407841">
            <a:off x="6046329" y="1280764"/>
            <a:ext cx="1310571" cy="491496"/>
          </a:xfrm>
          <a:custGeom>
            <a:avLst/>
            <a:gdLst>
              <a:gd name="connsiteX0" fmla="*/ 972533 w 1310571"/>
              <a:gd name="connsiteY0" fmla="*/ 17142 h 491496"/>
              <a:gd name="connsiteX1" fmla="*/ 1030061 w 1310571"/>
              <a:gd name="connsiteY1" fmla="*/ 10285 h 491496"/>
              <a:gd name="connsiteX2" fmla="*/ 1058825 w 1310571"/>
              <a:gd name="connsiteY2" fmla="*/ 6857 h 491496"/>
              <a:gd name="connsiteX3" fmla="*/ 1087590 w 1310571"/>
              <a:gd name="connsiteY3" fmla="*/ 3428 h 491496"/>
              <a:gd name="connsiteX4" fmla="*/ 1116354 w 1310571"/>
              <a:gd name="connsiteY4" fmla="*/ 0 h 491496"/>
              <a:gd name="connsiteX5" fmla="*/ 1141787 w 1310571"/>
              <a:gd name="connsiteY5" fmla="*/ 29815 h 491496"/>
              <a:gd name="connsiteX6" fmla="*/ 1235801 w 1310571"/>
              <a:gd name="connsiteY6" fmla="*/ 84302 h 491496"/>
              <a:gd name="connsiteX7" fmla="*/ 1268425 w 1310571"/>
              <a:gd name="connsiteY7" fmla="*/ 113260 h 491496"/>
              <a:gd name="connsiteX8" fmla="*/ 1301049 w 1310571"/>
              <a:gd name="connsiteY8" fmla="*/ 142218 h 491496"/>
              <a:gd name="connsiteX9" fmla="*/ 1310571 w 1310571"/>
              <a:gd name="connsiteY9" fmla="*/ 150670 h 491496"/>
              <a:gd name="connsiteX10" fmla="*/ 959228 w 1310571"/>
              <a:gd name="connsiteY10" fmla="*/ 265974 h 491496"/>
              <a:gd name="connsiteX11" fmla="*/ 942027 w 1310571"/>
              <a:gd name="connsiteY11" fmla="*/ 250706 h 491496"/>
              <a:gd name="connsiteX12" fmla="*/ 913263 w 1310571"/>
              <a:gd name="connsiteY12" fmla="*/ 254134 h 491496"/>
              <a:gd name="connsiteX13" fmla="*/ 884499 w 1310571"/>
              <a:gd name="connsiteY13" fmla="*/ 257563 h 491496"/>
              <a:gd name="connsiteX14" fmla="*/ 826970 w 1310571"/>
              <a:gd name="connsiteY14" fmla="*/ 264420 h 491496"/>
              <a:gd name="connsiteX15" fmla="*/ 744539 w 1310571"/>
              <a:gd name="connsiteY15" fmla="*/ 307093 h 491496"/>
              <a:gd name="connsiteX16" fmla="*/ 658245 w 1310571"/>
              <a:gd name="connsiteY16" fmla="*/ 317378 h 491496"/>
              <a:gd name="connsiteX17" fmla="*/ 547049 w 1310571"/>
              <a:gd name="connsiteY17" fmla="*/ 363478 h 491496"/>
              <a:gd name="connsiteX18" fmla="*/ 435853 w 1310571"/>
              <a:gd name="connsiteY18" fmla="*/ 409579 h 491496"/>
              <a:gd name="connsiteX19" fmla="*/ 353421 w 1310571"/>
              <a:gd name="connsiteY19" fmla="*/ 452252 h 491496"/>
              <a:gd name="connsiteX20" fmla="*/ 299753 w 1310571"/>
              <a:gd name="connsiteY20" fmla="*/ 491496 h 491496"/>
              <a:gd name="connsiteX21" fmla="*/ 238365 w 1310571"/>
              <a:gd name="connsiteY21" fmla="*/ 465966 h 491496"/>
              <a:gd name="connsiteX22" fmla="*/ 180836 w 1310571"/>
              <a:gd name="connsiteY22" fmla="*/ 472823 h 491496"/>
              <a:gd name="connsiteX23" fmla="*/ 152071 w 1310571"/>
              <a:gd name="connsiteY23" fmla="*/ 476252 h 491496"/>
              <a:gd name="connsiteX24" fmla="*/ 119447 w 1310571"/>
              <a:gd name="connsiteY24" fmla="*/ 447294 h 491496"/>
              <a:gd name="connsiteX25" fmla="*/ 65250 w 1310571"/>
              <a:gd name="connsiteY25" fmla="*/ 420907 h 491496"/>
              <a:gd name="connsiteX26" fmla="*/ 36485 w 1310571"/>
              <a:gd name="connsiteY26" fmla="*/ 424335 h 491496"/>
              <a:gd name="connsiteX27" fmla="*/ 32625 w 1310571"/>
              <a:gd name="connsiteY27" fmla="*/ 391950 h 491496"/>
              <a:gd name="connsiteX28" fmla="*/ 0 w 1310571"/>
              <a:gd name="connsiteY28" fmla="*/ 362992 h 491496"/>
              <a:gd name="connsiteX29" fmla="*/ 28765 w 1310571"/>
              <a:gd name="connsiteY29" fmla="*/ 359563 h 491496"/>
              <a:gd name="connsiteX30" fmla="*/ 24904 w 1310571"/>
              <a:gd name="connsiteY30" fmla="*/ 327176 h 491496"/>
              <a:gd name="connsiteX31" fmla="*/ 82433 w 1310571"/>
              <a:gd name="connsiteY31" fmla="*/ 320319 h 491496"/>
              <a:gd name="connsiteX32" fmla="*/ 132770 w 1310571"/>
              <a:gd name="connsiteY32" fmla="*/ 314319 h 491496"/>
              <a:gd name="connsiteX33" fmla="*/ 243966 w 1310571"/>
              <a:gd name="connsiteY33" fmla="*/ 268218 h 491496"/>
              <a:gd name="connsiteX34" fmla="*/ 330259 w 1310571"/>
              <a:gd name="connsiteY34" fmla="*/ 257932 h 491496"/>
              <a:gd name="connsiteX35" fmla="*/ 383926 w 1310571"/>
              <a:gd name="connsiteY35" fmla="*/ 218688 h 491496"/>
              <a:gd name="connsiteX36" fmla="*/ 552651 w 1310571"/>
              <a:gd name="connsiteY36" fmla="*/ 165730 h 491496"/>
              <a:gd name="connsiteX37" fmla="*/ 750140 w 1310571"/>
              <a:gd name="connsiteY37" fmla="*/ 109345 h 491496"/>
              <a:gd name="connsiteX38" fmla="*/ 836433 w 1310571"/>
              <a:gd name="connsiteY38" fmla="*/ 99059 h 491496"/>
              <a:gd name="connsiteX39" fmla="*/ 918865 w 1310571"/>
              <a:gd name="connsiteY39" fmla="*/ 56386 h 491496"/>
              <a:gd name="connsiteX40" fmla="*/ 947629 w 1310571"/>
              <a:gd name="connsiteY40" fmla="*/ 52958 h 491496"/>
              <a:gd name="connsiteX41" fmla="*/ 972533 w 1310571"/>
              <a:gd name="connsiteY41" fmla="*/ 17142 h 491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1310571" h="491496">
                <a:moveTo>
                  <a:pt x="972533" y="17142"/>
                </a:moveTo>
                <a:lnTo>
                  <a:pt x="1030061" y="10285"/>
                </a:lnTo>
                <a:lnTo>
                  <a:pt x="1058825" y="6857"/>
                </a:lnTo>
                <a:lnTo>
                  <a:pt x="1087590" y="3428"/>
                </a:lnTo>
                <a:lnTo>
                  <a:pt x="1116354" y="0"/>
                </a:lnTo>
                <a:lnTo>
                  <a:pt x="1141787" y="29815"/>
                </a:lnTo>
                <a:lnTo>
                  <a:pt x="1235801" y="84302"/>
                </a:lnTo>
                <a:lnTo>
                  <a:pt x="1268425" y="113260"/>
                </a:lnTo>
                <a:lnTo>
                  <a:pt x="1301049" y="142218"/>
                </a:lnTo>
                <a:lnTo>
                  <a:pt x="1310571" y="150670"/>
                </a:lnTo>
                <a:lnTo>
                  <a:pt x="959228" y="265974"/>
                </a:lnTo>
                <a:lnTo>
                  <a:pt x="942027" y="250706"/>
                </a:lnTo>
                <a:lnTo>
                  <a:pt x="913263" y="254134"/>
                </a:lnTo>
                <a:lnTo>
                  <a:pt x="884499" y="257563"/>
                </a:lnTo>
                <a:lnTo>
                  <a:pt x="826970" y="264420"/>
                </a:lnTo>
                <a:lnTo>
                  <a:pt x="744539" y="307093"/>
                </a:lnTo>
                <a:lnTo>
                  <a:pt x="658245" y="317378"/>
                </a:lnTo>
                <a:lnTo>
                  <a:pt x="547049" y="363478"/>
                </a:lnTo>
                <a:lnTo>
                  <a:pt x="435853" y="409579"/>
                </a:lnTo>
                <a:lnTo>
                  <a:pt x="353421" y="452252"/>
                </a:lnTo>
                <a:lnTo>
                  <a:pt x="299753" y="491496"/>
                </a:lnTo>
                <a:lnTo>
                  <a:pt x="238365" y="465966"/>
                </a:lnTo>
                <a:lnTo>
                  <a:pt x="180836" y="472823"/>
                </a:lnTo>
                <a:lnTo>
                  <a:pt x="152071" y="476252"/>
                </a:lnTo>
                <a:lnTo>
                  <a:pt x="119447" y="447294"/>
                </a:lnTo>
                <a:lnTo>
                  <a:pt x="65250" y="420907"/>
                </a:lnTo>
                <a:lnTo>
                  <a:pt x="36485" y="424335"/>
                </a:lnTo>
                <a:lnTo>
                  <a:pt x="32625" y="391950"/>
                </a:lnTo>
                <a:lnTo>
                  <a:pt x="0" y="362992"/>
                </a:lnTo>
                <a:lnTo>
                  <a:pt x="28765" y="359563"/>
                </a:lnTo>
                <a:lnTo>
                  <a:pt x="24904" y="327176"/>
                </a:lnTo>
                <a:lnTo>
                  <a:pt x="82433" y="320319"/>
                </a:lnTo>
                <a:lnTo>
                  <a:pt x="132770" y="314319"/>
                </a:lnTo>
                <a:lnTo>
                  <a:pt x="243966" y="268218"/>
                </a:lnTo>
                <a:lnTo>
                  <a:pt x="330259" y="257932"/>
                </a:lnTo>
                <a:lnTo>
                  <a:pt x="383926" y="218688"/>
                </a:lnTo>
                <a:lnTo>
                  <a:pt x="552651" y="165730"/>
                </a:lnTo>
                <a:lnTo>
                  <a:pt x="750140" y="109345"/>
                </a:lnTo>
                <a:lnTo>
                  <a:pt x="836433" y="99059"/>
                </a:lnTo>
                <a:lnTo>
                  <a:pt x="918865" y="56386"/>
                </a:lnTo>
                <a:lnTo>
                  <a:pt x="947629" y="52958"/>
                </a:lnTo>
                <a:lnTo>
                  <a:pt x="972533" y="1714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7" name="任意多边形: 形状 136">
            <a:extLst>
              <a:ext uri="{FF2B5EF4-FFF2-40B4-BE49-F238E27FC236}">
                <a16:creationId xmlns:a16="http://schemas.microsoft.com/office/drawing/2014/main" xmlns="" id="{77B26053-2FC5-42E8-A9D7-FA37BA17CB20}"/>
              </a:ext>
            </a:extLst>
          </p:cNvPr>
          <p:cNvSpPr/>
          <p:nvPr/>
        </p:nvSpPr>
        <p:spPr>
          <a:xfrm rot="407841">
            <a:off x="8532316" y="1668047"/>
            <a:ext cx="1331584" cy="461921"/>
          </a:xfrm>
          <a:custGeom>
            <a:avLst/>
            <a:gdLst>
              <a:gd name="connsiteX0" fmla="*/ 981305 w 1331584"/>
              <a:gd name="connsiteY0" fmla="*/ 14679 h 461921"/>
              <a:gd name="connsiteX1" fmla="*/ 1042882 w 1331584"/>
              <a:gd name="connsiteY1" fmla="*/ 7339 h 461921"/>
              <a:gd name="connsiteX2" fmla="*/ 1073671 w 1331584"/>
              <a:gd name="connsiteY2" fmla="*/ 3670 h 461921"/>
              <a:gd name="connsiteX3" fmla="*/ 1104460 w 1331584"/>
              <a:gd name="connsiteY3" fmla="*/ 0 h 461921"/>
              <a:gd name="connsiteX4" fmla="*/ 1169897 w 1331584"/>
              <a:gd name="connsiteY4" fmla="*/ 25047 h 461921"/>
              <a:gd name="connsiteX5" fmla="*/ 1235335 w 1331584"/>
              <a:gd name="connsiteY5" fmla="*/ 50094 h 461921"/>
              <a:gd name="connsiteX6" fmla="*/ 1269983 w 1331584"/>
              <a:gd name="connsiteY6" fmla="*/ 78811 h 461921"/>
              <a:gd name="connsiteX7" fmla="*/ 1296935 w 1331584"/>
              <a:gd name="connsiteY7" fmla="*/ 108444 h 461921"/>
              <a:gd name="connsiteX8" fmla="*/ 1331584 w 1331584"/>
              <a:gd name="connsiteY8" fmla="*/ 137161 h 461921"/>
              <a:gd name="connsiteX9" fmla="*/ 1304656 w 1331584"/>
              <a:gd name="connsiteY9" fmla="*/ 173217 h 461921"/>
              <a:gd name="connsiteX10" fmla="*/ 1304752 w 1331584"/>
              <a:gd name="connsiteY10" fmla="*/ 174027 h 461921"/>
              <a:gd name="connsiteX11" fmla="*/ 1010175 w 1331584"/>
              <a:gd name="connsiteY11" fmla="*/ 256886 h 461921"/>
              <a:gd name="connsiteX12" fmla="*/ 1008327 w 1331584"/>
              <a:gd name="connsiteY12" fmla="*/ 241385 h 461921"/>
              <a:gd name="connsiteX13" fmla="*/ 977539 w 1331584"/>
              <a:gd name="connsiteY13" fmla="*/ 245055 h 461921"/>
              <a:gd name="connsiteX14" fmla="*/ 946750 w 1331584"/>
              <a:gd name="connsiteY14" fmla="*/ 248725 h 461921"/>
              <a:gd name="connsiteX15" fmla="*/ 885173 w 1331584"/>
              <a:gd name="connsiteY15" fmla="*/ 256065 h 461921"/>
              <a:gd name="connsiteX16" fmla="*/ 823596 w 1331584"/>
              <a:gd name="connsiteY16" fmla="*/ 263405 h 461921"/>
              <a:gd name="connsiteX17" fmla="*/ 703337 w 1331584"/>
              <a:gd name="connsiteY17" fmla="*/ 302374 h 461921"/>
              <a:gd name="connsiteX18" fmla="*/ 584042 w 1331584"/>
              <a:gd name="connsiteY18" fmla="*/ 349439 h 461921"/>
              <a:gd name="connsiteX19" fmla="*/ 464748 w 1331584"/>
              <a:gd name="connsiteY19" fmla="*/ 396506 h 461921"/>
              <a:gd name="connsiteX20" fmla="*/ 345454 w 1331584"/>
              <a:gd name="connsiteY20" fmla="*/ 443572 h 461921"/>
              <a:gd name="connsiteX21" fmla="*/ 283877 w 1331584"/>
              <a:gd name="connsiteY21" fmla="*/ 450912 h 461921"/>
              <a:gd name="connsiteX22" fmla="*/ 253088 w 1331584"/>
              <a:gd name="connsiteY22" fmla="*/ 454582 h 461921"/>
              <a:gd name="connsiteX23" fmla="*/ 191511 w 1331584"/>
              <a:gd name="connsiteY23" fmla="*/ 461921 h 461921"/>
              <a:gd name="connsiteX24" fmla="*/ 133770 w 1331584"/>
              <a:gd name="connsiteY24" fmla="*/ 435957 h 461921"/>
              <a:gd name="connsiteX25" fmla="*/ 102982 w 1331584"/>
              <a:gd name="connsiteY25" fmla="*/ 439627 h 461921"/>
              <a:gd name="connsiteX26" fmla="*/ 68332 w 1331584"/>
              <a:gd name="connsiteY26" fmla="*/ 410910 h 461921"/>
              <a:gd name="connsiteX27" fmla="*/ 33684 w 1331584"/>
              <a:gd name="connsiteY27" fmla="*/ 382194 h 461921"/>
              <a:gd name="connsiteX28" fmla="*/ 0 w 1331584"/>
              <a:gd name="connsiteY28" fmla="*/ 361574 h 461921"/>
              <a:gd name="connsiteX29" fmla="*/ 173174 w 1331584"/>
              <a:gd name="connsiteY29" fmla="*/ 308085 h 461921"/>
              <a:gd name="connsiteX30" fmla="*/ 354045 w 1331584"/>
              <a:gd name="connsiteY30" fmla="*/ 253679 h 461921"/>
              <a:gd name="connsiteX31" fmla="*/ 504128 w 1331584"/>
              <a:gd name="connsiteY31" fmla="*/ 202943 h 461921"/>
              <a:gd name="connsiteX32" fmla="*/ 654211 w 1331584"/>
              <a:gd name="connsiteY32" fmla="*/ 152208 h 461921"/>
              <a:gd name="connsiteX33" fmla="*/ 715788 w 1331584"/>
              <a:gd name="connsiteY33" fmla="*/ 144868 h 461921"/>
              <a:gd name="connsiteX34" fmla="*/ 773505 w 1331584"/>
              <a:gd name="connsiteY34" fmla="*/ 105142 h 461921"/>
              <a:gd name="connsiteX35" fmla="*/ 804294 w 1331584"/>
              <a:gd name="connsiteY35" fmla="*/ 101472 h 461921"/>
              <a:gd name="connsiteX36" fmla="*/ 865871 w 1331584"/>
              <a:gd name="connsiteY36" fmla="*/ 94132 h 461921"/>
              <a:gd name="connsiteX37" fmla="*/ 892800 w 1331584"/>
              <a:gd name="connsiteY37" fmla="*/ 58075 h 461921"/>
              <a:gd name="connsiteX38" fmla="*/ 923588 w 1331584"/>
              <a:gd name="connsiteY38" fmla="*/ 54406 h 461921"/>
              <a:gd name="connsiteX39" fmla="*/ 954377 w 1331584"/>
              <a:gd name="connsiteY39" fmla="*/ 50736 h 461921"/>
              <a:gd name="connsiteX40" fmla="*/ 981305 w 1331584"/>
              <a:gd name="connsiteY40" fmla="*/ 14679 h 461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331584" h="461921">
                <a:moveTo>
                  <a:pt x="981305" y="14679"/>
                </a:moveTo>
                <a:lnTo>
                  <a:pt x="1042882" y="7339"/>
                </a:lnTo>
                <a:lnTo>
                  <a:pt x="1073671" y="3670"/>
                </a:lnTo>
                <a:lnTo>
                  <a:pt x="1104460" y="0"/>
                </a:lnTo>
                <a:lnTo>
                  <a:pt x="1169897" y="25047"/>
                </a:lnTo>
                <a:lnTo>
                  <a:pt x="1235335" y="50094"/>
                </a:lnTo>
                <a:lnTo>
                  <a:pt x="1269983" y="78811"/>
                </a:lnTo>
                <a:lnTo>
                  <a:pt x="1296935" y="108444"/>
                </a:lnTo>
                <a:lnTo>
                  <a:pt x="1331584" y="137161"/>
                </a:lnTo>
                <a:lnTo>
                  <a:pt x="1304656" y="173217"/>
                </a:lnTo>
                <a:lnTo>
                  <a:pt x="1304752" y="174027"/>
                </a:lnTo>
                <a:lnTo>
                  <a:pt x="1010175" y="256886"/>
                </a:lnTo>
                <a:lnTo>
                  <a:pt x="1008327" y="241385"/>
                </a:lnTo>
                <a:lnTo>
                  <a:pt x="977539" y="245055"/>
                </a:lnTo>
                <a:lnTo>
                  <a:pt x="946750" y="248725"/>
                </a:lnTo>
                <a:lnTo>
                  <a:pt x="885173" y="256065"/>
                </a:lnTo>
                <a:lnTo>
                  <a:pt x="823596" y="263405"/>
                </a:lnTo>
                <a:lnTo>
                  <a:pt x="703337" y="302374"/>
                </a:lnTo>
                <a:lnTo>
                  <a:pt x="584042" y="349439"/>
                </a:lnTo>
                <a:lnTo>
                  <a:pt x="464748" y="396506"/>
                </a:lnTo>
                <a:lnTo>
                  <a:pt x="345454" y="443572"/>
                </a:lnTo>
                <a:lnTo>
                  <a:pt x="283877" y="450912"/>
                </a:lnTo>
                <a:lnTo>
                  <a:pt x="253088" y="454582"/>
                </a:lnTo>
                <a:lnTo>
                  <a:pt x="191511" y="461921"/>
                </a:lnTo>
                <a:lnTo>
                  <a:pt x="133770" y="435957"/>
                </a:lnTo>
                <a:lnTo>
                  <a:pt x="102982" y="439627"/>
                </a:lnTo>
                <a:lnTo>
                  <a:pt x="68332" y="410910"/>
                </a:lnTo>
                <a:lnTo>
                  <a:pt x="33684" y="382194"/>
                </a:lnTo>
                <a:lnTo>
                  <a:pt x="0" y="361574"/>
                </a:lnTo>
                <a:lnTo>
                  <a:pt x="173174" y="308085"/>
                </a:lnTo>
                <a:lnTo>
                  <a:pt x="354045" y="253679"/>
                </a:lnTo>
                <a:lnTo>
                  <a:pt x="504128" y="202943"/>
                </a:lnTo>
                <a:lnTo>
                  <a:pt x="654211" y="152208"/>
                </a:lnTo>
                <a:lnTo>
                  <a:pt x="715788" y="144868"/>
                </a:lnTo>
                <a:lnTo>
                  <a:pt x="773505" y="105142"/>
                </a:lnTo>
                <a:lnTo>
                  <a:pt x="804294" y="101472"/>
                </a:lnTo>
                <a:lnTo>
                  <a:pt x="865871" y="94132"/>
                </a:lnTo>
                <a:lnTo>
                  <a:pt x="892800" y="58075"/>
                </a:lnTo>
                <a:lnTo>
                  <a:pt x="923588" y="54406"/>
                </a:lnTo>
                <a:lnTo>
                  <a:pt x="954377" y="50736"/>
                </a:lnTo>
                <a:lnTo>
                  <a:pt x="981305" y="1467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8" name="任意多边形: 形状 137">
            <a:extLst>
              <a:ext uri="{FF2B5EF4-FFF2-40B4-BE49-F238E27FC236}">
                <a16:creationId xmlns:a16="http://schemas.microsoft.com/office/drawing/2014/main" xmlns="" id="{313D4137-BE00-4CA8-B8E1-5E3CC1C661D8}"/>
              </a:ext>
            </a:extLst>
          </p:cNvPr>
          <p:cNvSpPr/>
          <p:nvPr/>
        </p:nvSpPr>
        <p:spPr>
          <a:xfrm rot="407841">
            <a:off x="9085841" y="2525459"/>
            <a:ext cx="411093" cy="435062"/>
          </a:xfrm>
          <a:custGeom>
            <a:avLst/>
            <a:gdLst>
              <a:gd name="connsiteX0" fmla="*/ 0 w 411093"/>
              <a:gd name="connsiteY0" fmla="*/ 18349 h 435062"/>
              <a:gd name="connsiteX1" fmla="*/ 30789 w 411093"/>
              <a:gd name="connsiteY1" fmla="*/ 14679 h 435062"/>
              <a:gd name="connsiteX2" fmla="*/ 61577 w 411093"/>
              <a:gd name="connsiteY2" fmla="*/ 11010 h 435062"/>
              <a:gd name="connsiteX3" fmla="*/ 92367 w 411093"/>
              <a:gd name="connsiteY3" fmla="*/ 7340 h 435062"/>
              <a:gd name="connsiteX4" fmla="*/ 153944 w 411093"/>
              <a:gd name="connsiteY4" fmla="*/ 0 h 435062"/>
              <a:gd name="connsiteX5" fmla="*/ 250170 w 411093"/>
              <a:gd name="connsiteY5" fmla="*/ 21377 h 435062"/>
              <a:gd name="connsiteX6" fmla="*/ 284818 w 411093"/>
              <a:gd name="connsiteY6" fmla="*/ 50093 h 435062"/>
              <a:gd name="connsiteX7" fmla="*/ 312760 w 411093"/>
              <a:gd name="connsiteY7" fmla="*/ 46763 h 435062"/>
              <a:gd name="connsiteX8" fmla="*/ 411093 w 411093"/>
              <a:gd name="connsiteY8" fmla="*/ 396355 h 435062"/>
              <a:gd name="connsiteX9" fmla="*/ 388860 w 411093"/>
              <a:gd name="connsiteY9" fmla="*/ 399005 h 435062"/>
              <a:gd name="connsiteX10" fmla="*/ 361932 w 411093"/>
              <a:gd name="connsiteY10" fmla="*/ 435062 h 435062"/>
              <a:gd name="connsiteX11" fmla="*/ 327282 w 411093"/>
              <a:gd name="connsiteY11" fmla="*/ 406345 h 435062"/>
              <a:gd name="connsiteX12" fmla="*/ 292634 w 411093"/>
              <a:gd name="connsiteY12" fmla="*/ 377629 h 435062"/>
              <a:gd name="connsiteX13" fmla="*/ 288774 w 411093"/>
              <a:gd name="connsiteY13" fmla="*/ 345242 h 435062"/>
              <a:gd name="connsiteX14" fmla="*/ 250264 w 411093"/>
              <a:gd name="connsiteY14" fmla="*/ 284139 h 435062"/>
              <a:gd name="connsiteX15" fmla="*/ 215615 w 411093"/>
              <a:gd name="connsiteY15" fmla="*/ 255422 h 435062"/>
              <a:gd name="connsiteX16" fmla="*/ 177106 w 411093"/>
              <a:gd name="connsiteY16" fmla="*/ 194319 h 435062"/>
              <a:gd name="connsiteX17" fmla="*/ 111668 w 411093"/>
              <a:gd name="connsiteY17" fmla="*/ 169272 h 435062"/>
              <a:gd name="connsiteX18" fmla="*/ 42370 w 411093"/>
              <a:gd name="connsiteY18" fmla="*/ 111839 h 435062"/>
              <a:gd name="connsiteX19" fmla="*/ 7721 w 411093"/>
              <a:gd name="connsiteY19" fmla="*/ 83122 h 435062"/>
              <a:gd name="connsiteX20" fmla="*/ 3861 w 411093"/>
              <a:gd name="connsiteY20" fmla="*/ 50736 h 435062"/>
              <a:gd name="connsiteX21" fmla="*/ 0 w 411093"/>
              <a:gd name="connsiteY21" fmla="*/ 18349 h 435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11093" h="435062">
                <a:moveTo>
                  <a:pt x="0" y="18349"/>
                </a:moveTo>
                <a:lnTo>
                  <a:pt x="30789" y="14679"/>
                </a:lnTo>
                <a:lnTo>
                  <a:pt x="61577" y="11010"/>
                </a:lnTo>
                <a:lnTo>
                  <a:pt x="92367" y="7340"/>
                </a:lnTo>
                <a:lnTo>
                  <a:pt x="153944" y="0"/>
                </a:lnTo>
                <a:lnTo>
                  <a:pt x="250170" y="21377"/>
                </a:lnTo>
                <a:lnTo>
                  <a:pt x="284818" y="50093"/>
                </a:lnTo>
                <a:lnTo>
                  <a:pt x="312760" y="46763"/>
                </a:lnTo>
                <a:lnTo>
                  <a:pt x="411093" y="396355"/>
                </a:lnTo>
                <a:lnTo>
                  <a:pt x="388860" y="399005"/>
                </a:lnTo>
                <a:lnTo>
                  <a:pt x="361932" y="435062"/>
                </a:lnTo>
                <a:lnTo>
                  <a:pt x="327282" y="406345"/>
                </a:lnTo>
                <a:lnTo>
                  <a:pt x="292634" y="377629"/>
                </a:lnTo>
                <a:lnTo>
                  <a:pt x="288774" y="345242"/>
                </a:lnTo>
                <a:lnTo>
                  <a:pt x="250264" y="284139"/>
                </a:lnTo>
                <a:lnTo>
                  <a:pt x="215615" y="255422"/>
                </a:lnTo>
                <a:lnTo>
                  <a:pt x="177106" y="194319"/>
                </a:lnTo>
                <a:lnTo>
                  <a:pt x="111668" y="169272"/>
                </a:lnTo>
                <a:lnTo>
                  <a:pt x="42370" y="111839"/>
                </a:lnTo>
                <a:lnTo>
                  <a:pt x="7721" y="83122"/>
                </a:lnTo>
                <a:lnTo>
                  <a:pt x="3861" y="50736"/>
                </a:lnTo>
                <a:lnTo>
                  <a:pt x="0" y="1834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9" name="任意多边形: 形状 138">
            <a:extLst>
              <a:ext uri="{FF2B5EF4-FFF2-40B4-BE49-F238E27FC236}">
                <a16:creationId xmlns:a16="http://schemas.microsoft.com/office/drawing/2014/main" xmlns="" id="{C902A950-1255-44B5-80D2-A56E50DE484F}"/>
              </a:ext>
            </a:extLst>
          </p:cNvPr>
          <p:cNvSpPr/>
          <p:nvPr/>
        </p:nvSpPr>
        <p:spPr>
          <a:xfrm rot="407841">
            <a:off x="6440202" y="2558990"/>
            <a:ext cx="527993" cy="454941"/>
          </a:xfrm>
          <a:custGeom>
            <a:avLst/>
            <a:gdLst>
              <a:gd name="connsiteX0" fmla="*/ 53668 w 527993"/>
              <a:gd name="connsiteY0" fmla="*/ 0 h 454941"/>
              <a:gd name="connsiteX1" fmla="*/ 115056 w 527993"/>
              <a:gd name="connsiteY1" fmla="*/ 25529 h 454941"/>
              <a:gd name="connsiteX2" fmla="*/ 172585 w 527993"/>
              <a:gd name="connsiteY2" fmla="*/ 18672 h 454941"/>
              <a:gd name="connsiteX3" fmla="*/ 262737 w 527993"/>
              <a:gd name="connsiteY3" fmla="*/ 40773 h 454941"/>
              <a:gd name="connsiteX4" fmla="*/ 320266 w 527993"/>
              <a:gd name="connsiteY4" fmla="*/ 33916 h 454941"/>
              <a:gd name="connsiteX5" fmla="*/ 377794 w 527993"/>
              <a:gd name="connsiteY5" fmla="*/ 27059 h 454941"/>
              <a:gd name="connsiteX6" fmla="*/ 401345 w 527993"/>
              <a:gd name="connsiteY6" fmla="*/ 24252 h 454941"/>
              <a:gd name="connsiteX7" fmla="*/ 527993 w 527993"/>
              <a:gd name="connsiteY7" fmla="*/ 410159 h 454941"/>
              <a:gd name="connsiteX8" fmla="*/ 485507 w 527993"/>
              <a:gd name="connsiteY8" fmla="*/ 441226 h 454941"/>
              <a:gd name="connsiteX9" fmla="*/ 456743 w 527993"/>
              <a:gd name="connsiteY9" fmla="*/ 444655 h 454941"/>
              <a:gd name="connsiteX10" fmla="*/ 399214 w 527993"/>
              <a:gd name="connsiteY10" fmla="*/ 451512 h 454941"/>
              <a:gd name="connsiteX11" fmla="*/ 370451 w 527993"/>
              <a:gd name="connsiteY11" fmla="*/ 454941 h 454941"/>
              <a:gd name="connsiteX12" fmla="*/ 337826 w 527993"/>
              <a:gd name="connsiteY12" fmla="*/ 425982 h 454941"/>
              <a:gd name="connsiteX13" fmla="*/ 333966 w 527993"/>
              <a:gd name="connsiteY13" fmla="*/ 393597 h 454941"/>
              <a:gd name="connsiteX14" fmla="*/ 330105 w 527993"/>
              <a:gd name="connsiteY14" fmla="*/ 361210 h 454941"/>
              <a:gd name="connsiteX15" fmla="*/ 293620 w 527993"/>
              <a:gd name="connsiteY15" fmla="*/ 299865 h 454941"/>
              <a:gd name="connsiteX16" fmla="*/ 289760 w 527993"/>
              <a:gd name="connsiteY16" fmla="*/ 267478 h 454941"/>
              <a:gd name="connsiteX17" fmla="*/ 224511 w 527993"/>
              <a:gd name="connsiteY17" fmla="*/ 209563 h 454941"/>
              <a:gd name="connsiteX18" fmla="*/ 163122 w 527993"/>
              <a:gd name="connsiteY18" fmla="*/ 184033 h 454941"/>
              <a:gd name="connsiteX19" fmla="*/ 101733 w 527993"/>
              <a:gd name="connsiteY19" fmla="*/ 158504 h 454941"/>
              <a:gd name="connsiteX20" fmla="*/ 36485 w 527993"/>
              <a:gd name="connsiteY20" fmla="*/ 100588 h 454941"/>
              <a:gd name="connsiteX21" fmla="*/ 3860 w 527993"/>
              <a:gd name="connsiteY21" fmla="*/ 71630 h 454941"/>
              <a:gd name="connsiteX22" fmla="*/ 0 w 527993"/>
              <a:gd name="connsiteY22" fmla="*/ 39243 h 454941"/>
              <a:gd name="connsiteX23" fmla="*/ 28764 w 527993"/>
              <a:gd name="connsiteY23" fmla="*/ 35815 h 454941"/>
              <a:gd name="connsiteX24" fmla="*/ 53668 w 527993"/>
              <a:gd name="connsiteY24" fmla="*/ 0 h 4549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527993" h="454941">
                <a:moveTo>
                  <a:pt x="53668" y="0"/>
                </a:moveTo>
                <a:lnTo>
                  <a:pt x="115056" y="25529"/>
                </a:lnTo>
                <a:lnTo>
                  <a:pt x="172585" y="18672"/>
                </a:lnTo>
                <a:lnTo>
                  <a:pt x="262737" y="40773"/>
                </a:lnTo>
                <a:lnTo>
                  <a:pt x="320266" y="33916"/>
                </a:lnTo>
                <a:lnTo>
                  <a:pt x="377794" y="27059"/>
                </a:lnTo>
                <a:lnTo>
                  <a:pt x="401345" y="24252"/>
                </a:lnTo>
                <a:lnTo>
                  <a:pt x="527993" y="410159"/>
                </a:lnTo>
                <a:lnTo>
                  <a:pt x="485507" y="441226"/>
                </a:lnTo>
                <a:lnTo>
                  <a:pt x="456743" y="444655"/>
                </a:lnTo>
                <a:lnTo>
                  <a:pt x="399214" y="451512"/>
                </a:lnTo>
                <a:lnTo>
                  <a:pt x="370451" y="454941"/>
                </a:lnTo>
                <a:lnTo>
                  <a:pt x="337826" y="425982"/>
                </a:lnTo>
                <a:lnTo>
                  <a:pt x="333966" y="393597"/>
                </a:lnTo>
                <a:lnTo>
                  <a:pt x="330105" y="361210"/>
                </a:lnTo>
                <a:lnTo>
                  <a:pt x="293620" y="299865"/>
                </a:lnTo>
                <a:lnTo>
                  <a:pt x="289760" y="267478"/>
                </a:lnTo>
                <a:lnTo>
                  <a:pt x="224511" y="209563"/>
                </a:lnTo>
                <a:lnTo>
                  <a:pt x="163122" y="184033"/>
                </a:lnTo>
                <a:lnTo>
                  <a:pt x="101733" y="158504"/>
                </a:lnTo>
                <a:lnTo>
                  <a:pt x="36485" y="100588"/>
                </a:lnTo>
                <a:lnTo>
                  <a:pt x="3860" y="71630"/>
                </a:lnTo>
                <a:lnTo>
                  <a:pt x="0" y="39243"/>
                </a:lnTo>
                <a:lnTo>
                  <a:pt x="28764" y="35815"/>
                </a:lnTo>
                <a:lnTo>
                  <a:pt x="5366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0" name="任意多边形: 形状 139">
            <a:extLst>
              <a:ext uri="{FF2B5EF4-FFF2-40B4-BE49-F238E27FC236}">
                <a16:creationId xmlns:a16="http://schemas.microsoft.com/office/drawing/2014/main" xmlns="" id="{8CDC1C01-3599-4BC6-99C1-6DFBF13D2BA0}"/>
              </a:ext>
            </a:extLst>
          </p:cNvPr>
          <p:cNvSpPr/>
          <p:nvPr/>
        </p:nvSpPr>
        <p:spPr>
          <a:xfrm rot="407841">
            <a:off x="8915318" y="3967528"/>
            <a:ext cx="564742" cy="2589245"/>
          </a:xfrm>
          <a:custGeom>
            <a:avLst/>
            <a:gdLst>
              <a:gd name="connsiteX0" fmla="*/ 62145 w 564742"/>
              <a:gd name="connsiteY0" fmla="*/ 0 h 2589245"/>
              <a:gd name="connsiteX1" fmla="*/ 114935 w 564742"/>
              <a:gd name="connsiteY1" fmla="*/ 25929 h 2589245"/>
              <a:gd name="connsiteX2" fmla="*/ 269516 w 564742"/>
              <a:gd name="connsiteY2" fmla="*/ 71945 h 2589245"/>
              <a:gd name="connsiteX3" fmla="*/ 322306 w 564742"/>
              <a:gd name="connsiteY3" fmla="*/ 97874 h 2589245"/>
              <a:gd name="connsiteX4" fmla="*/ 350595 w 564742"/>
              <a:gd name="connsiteY4" fmla="*/ 126724 h 2589245"/>
              <a:gd name="connsiteX5" fmla="*/ 375096 w 564742"/>
              <a:gd name="connsiteY5" fmla="*/ 123803 h 2589245"/>
              <a:gd name="connsiteX6" fmla="*/ 382670 w 564742"/>
              <a:gd name="connsiteY6" fmla="*/ 187344 h 2589245"/>
              <a:gd name="connsiteX7" fmla="*/ 386457 w 564742"/>
              <a:gd name="connsiteY7" fmla="*/ 219113 h 2589245"/>
              <a:gd name="connsiteX8" fmla="*/ 390244 w 564742"/>
              <a:gd name="connsiteY8" fmla="*/ 250883 h 2589245"/>
              <a:gd name="connsiteX9" fmla="*/ 394031 w 564742"/>
              <a:gd name="connsiteY9" fmla="*/ 282653 h 2589245"/>
              <a:gd name="connsiteX10" fmla="*/ 397818 w 564742"/>
              <a:gd name="connsiteY10" fmla="*/ 314423 h 2589245"/>
              <a:gd name="connsiteX11" fmla="*/ 405391 w 564742"/>
              <a:gd name="connsiteY11" fmla="*/ 377962 h 2589245"/>
              <a:gd name="connsiteX12" fmla="*/ 412965 w 564742"/>
              <a:gd name="connsiteY12" fmla="*/ 441502 h 2589245"/>
              <a:gd name="connsiteX13" fmla="*/ 396037 w 564742"/>
              <a:gd name="connsiteY13" fmla="*/ 507962 h 2589245"/>
              <a:gd name="connsiteX14" fmla="*/ 402664 w 564742"/>
              <a:gd name="connsiteY14" fmla="*/ 563560 h 2589245"/>
              <a:gd name="connsiteX15" fmla="*/ 414025 w 564742"/>
              <a:gd name="connsiteY15" fmla="*/ 658870 h 2589245"/>
              <a:gd name="connsiteX16" fmla="*/ 425385 w 564742"/>
              <a:gd name="connsiteY16" fmla="*/ 754179 h 2589245"/>
              <a:gd name="connsiteX17" fmla="*/ 448106 w 564742"/>
              <a:gd name="connsiteY17" fmla="*/ 944798 h 2589245"/>
              <a:gd name="connsiteX18" fmla="*/ 470827 w 564742"/>
              <a:gd name="connsiteY18" fmla="*/ 1135418 h 2589245"/>
              <a:gd name="connsiteX19" fmla="*/ 489761 w 564742"/>
              <a:gd name="connsiteY19" fmla="*/ 1294267 h 2589245"/>
              <a:gd name="connsiteX20" fmla="*/ 487981 w 564742"/>
              <a:gd name="connsiteY20" fmla="*/ 1487807 h 2589245"/>
              <a:gd name="connsiteX21" fmla="*/ 505968 w 564742"/>
              <a:gd name="connsiteY21" fmla="*/ 1638714 h 2589245"/>
              <a:gd name="connsiteX22" fmla="*/ 521116 w 564742"/>
              <a:gd name="connsiteY22" fmla="*/ 1765793 h 2589245"/>
              <a:gd name="connsiteX23" fmla="*/ 532476 w 564742"/>
              <a:gd name="connsiteY23" fmla="*/ 1861103 h 2589245"/>
              <a:gd name="connsiteX24" fmla="*/ 519335 w 564742"/>
              <a:gd name="connsiteY24" fmla="*/ 1959334 h 2589245"/>
              <a:gd name="connsiteX25" fmla="*/ 526909 w 564742"/>
              <a:gd name="connsiteY25" fmla="*/ 2022873 h 2589245"/>
              <a:gd name="connsiteX26" fmla="*/ 530696 w 564742"/>
              <a:gd name="connsiteY26" fmla="*/ 2054643 h 2589245"/>
              <a:gd name="connsiteX27" fmla="*/ 534482 w 564742"/>
              <a:gd name="connsiteY27" fmla="*/ 2086413 h 2589245"/>
              <a:gd name="connsiteX28" fmla="*/ 558984 w 564742"/>
              <a:gd name="connsiteY28" fmla="*/ 2083493 h 2589245"/>
              <a:gd name="connsiteX29" fmla="*/ 564742 w 564742"/>
              <a:gd name="connsiteY29" fmla="*/ 2082806 h 2589245"/>
              <a:gd name="connsiteX30" fmla="*/ 564741 w 564742"/>
              <a:gd name="connsiteY30" fmla="*/ 2416854 h 2589245"/>
              <a:gd name="connsiteX31" fmla="*/ 551636 w 564742"/>
              <a:gd name="connsiteY31" fmla="*/ 2438802 h 2589245"/>
              <a:gd name="connsiteX32" fmla="*/ 506420 w 564742"/>
              <a:gd name="connsiteY32" fmla="*/ 2476413 h 2589245"/>
              <a:gd name="connsiteX33" fmla="*/ 489492 w 564742"/>
              <a:gd name="connsiteY33" fmla="*/ 2542872 h 2589245"/>
              <a:gd name="connsiteX34" fmla="*/ 468777 w 564742"/>
              <a:gd name="connsiteY34" fmla="*/ 2577563 h 2589245"/>
              <a:gd name="connsiteX35" fmla="*/ 444277 w 564742"/>
              <a:gd name="connsiteY35" fmla="*/ 2580483 h 2589245"/>
              <a:gd name="connsiteX36" fmla="*/ 419775 w 564742"/>
              <a:gd name="connsiteY36" fmla="*/ 2583404 h 2589245"/>
              <a:gd name="connsiteX37" fmla="*/ 395273 w 564742"/>
              <a:gd name="connsiteY37" fmla="*/ 2586324 h 2589245"/>
              <a:gd name="connsiteX38" fmla="*/ 370772 w 564742"/>
              <a:gd name="connsiteY38" fmla="*/ 2589245 h 2589245"/>
              <a:gd name="connsiteX39" fmla="*/ 342483 w 564742"/>
              <a:gd name="connsiteY39" fmla="*/ 2560395 h 2589245"/>
              <a:gd name="connsiteX40" fmla="*/ 310408 w 564742"/>
              <a:gd name="connsiteY40" fmla="*/ 2499777 h 2589245"/>
              <a:gd name="connsiteX41" fmla="*/ 282120 w 564742"/>
              <a:gd name="connsiteY41" fmla="*/ 2470927 h 2589245"/>
              <a:gd name="connsiteX42" fmla="*/ 278333 w 564742"/>
              <a:gd name="connsiteY42" fmla="*/ 2439157 h 2589245"/>
              <a:gd name="connsiteX43" fmla="*/ 250045 w 564742"/>
              <a:gd name="connsiteY43" fmla="*/ 2410307 h 2589245"/>
              <a:gd name="connsiteX44" fmla="*/ 246258 w 564742"/>
              <a:gd name="connsiteY44" fmla="*/ 2378538 h 2589245"/>
              <a:gd name="connsiteX45" fmla="*/ 242471 w 564742"/>
              <a:gd name="connsiteY45" fmla="*/ 2346768 h 2589245"/>
              <a:gd name="connsiteX46" fmla="*/ 263186 w 564742"/>
              <a:gd name="connsiteY46" fmla="*/ 2312077 h 2589245"/>
              <a:gd name="connsiteX47" fmla="*/ 259399 w 564742"/>
              <a:gd name="connsiteY47" fmla="*/ 2280307 h 2589245"/>
              <a:gd name="connsiteX48" fmla="*/ 304615 w 564742"/>
              <a:gd name="connsiteY48" fmla="*/ 2242697 h 2589245"/>
              <a:gd name="connsiteX49" fmla="*/ 300828 w 564742"/>
              <a:gd name="connsiteY49" fmla="*/ 2210927 h 2589245"/>
              <a:gd name="connsiteX50" fmla="*/ 325330 w 564742"/>
              <a:gd name="connsiteY50" fmla="*/ 2208007 h 2589245"/>
              <a:gd name="connsiteX51" fmla="*/ 317756 w 564742"/>
              <a:gd name="connsiteY51" fmla="*/ 2144466 h 2589245"/>
              <a:gd name="connsiteX52" fmla="*/ 338471 w 564742"/>
              <a:gd name="connsiteY52" fmla="*/ 2109777 h 2589245"/>
              <a:gd name="connsiteX53" fmla="*/ 330897 w 564742"/>
              <a:gd name="connsiteY53" fmla="*/ 2046237 h 2589245"/>
              <a:gd name="connsiteX54" fmla="*/ 347825 w 564742"/>
              <a:gd name="connsiteY54" fmla="*/ 1979777 h 2589245"/>
              <a:gd name="connsiteX55" fmla="*/ 336465 w 564742"/>
              <a:gd name="connsiteY55" fmla="*/ 1884467 h 2589245"/>
              <a:gd name="connsiteX56" fmla="*/ 325104 w 564742"/>
              <a:gd name="connsiteY56" fmla="*/ 1789157 h 2589245"/>
              <a:gd name="connsiteX57" fmla="*/ 287956 w 564742"/>
              <a:gd name="connsiteY57" fmla="*/ 1060552 h 2589245"/>
              <a:gd name="connsiteX58" fmla="*/ 269021 w 564742"/>
              <a:gd name="connsiteY58" fmla="*/ 901702 h 2589245"/>
              <a:gd name="connsiteX59" fmla="*/ 225587 w 564742"/>
              <a:gd name="connsiteY59" fmla="*/ 745773 h 2589245"/>
              <a:gd name="connsiteX60" fmla="*/ 206652 w 564742"/>
              <a:gd name="connsiteY60" fmla="*/ 586923 h 2589245"/>
              <a:gd name="connsiteX61" fmla="*/ 192452 w 564742"/>
              <a:gd name="connsiteY61" fmla="*/ 467787 h 2589245"/>
              <a:gd name="connsiteX62" fmla="*/ 152803 w 564742"/>
              <a:gd name="connsiteY62" fmla="*/ 343628 h 2589245"/>
              <a:gd name="connsiteX63" fmla="*/ 120728 w 564742"/>
              <a:gd name="connsiteY63" fmla="*/ 283008 h 2589245"/>
              <a:gd name="connsiteX64" fmla="*/ 88652 w 564742"/>
              <a:gd name="connsiteY64" fmla="*/ 222389 h 2589245"/>
              <a:gd name="connsiteX65" fmla="*/ 56577 w 564742"/>
              <a:gd name="connsiteY65" fmla="*/ 161770 h 2589245"/>
              <a:gd name="connsiteX66" fmla="*/ 28289 w 564742"/>
              <a:gd name="connsiteY66" fmla="*/ 132920 h 2589245"/>
              <a:gd name="connsiteX67" fmla="*/ 0 w 564742"/>
              <a:gd name="connsiteY67" fmla="*/ 104070 h 2589245"/>
              <a:gd name="connsiteX68" fmla="*/ 20715 w 564742"/>
              <a:gd name="connsiteY68" fmla="*/ 69381 h 2589245"/>
              <a:gd name="connsiteX69" fmla="*/ 16928 w 564742"/>
              <a:gd name="connsiteY69" fmla="*/ 37611 h 2589245"/>
              <a:gd name="connsiteX70" fmla="*/ 41430 w 564742"/>
              <a:gd name="connsiteY70" fmla="*/ 34690 h 2589245"/>
              <a:gd name="connsiteX71" fmla="*/ 62145 w 564742"/>
              <a:gd name="connsiteY71" fmla="*/ 0 h 2589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564742" h="2589245">
                <a:moveTo>
                  <a:pt x="62145" y="0"/>
                </a:moveTo>
                <a:lnTo>
                  <a:pt x="114935" y="25929"/>
                </a:lnTo>
                <a:lnTo>
                  <a:pt x="269516" y="71945"/>
                </a:lnTo>
                <a:lnTo>
                  <a:pt x="322306" y="97874"/>
                </a:lnTo>
                <a:lnTo>
                  <a:pt x="350595" y="126724"/>
                </a:lnTo>
                <a:lnTo>
                  <a:pt x="375096" y="123803"/>
                </a:lnTo>
                <a:lnTo>
                  <a:pt x="382670" y="187344"/>
                </a:lnTo>
                <a:lnTo>
                  <a:pt x="386457" y="219113"/>
                </a:lnTo>
                <a:lnTo>
                  <a:pt x="390244" y="250883"/>
                </a:lnTo>
                <a:lnTo>
                  <a:pt x="394031" y="282653"/>
                </a:lnTo>
                <a:lnTo>
                  <a:pt x="397818" y="314423"/>
                </a:lnTo>
                <a:lnTo>
                  <a:pt x="405391" y="377962"/>
                </a:lnTo>
                <a:lnTo>
                  <a:pt x="412965" y="441502"/>
                </a:lnTo>
                <a:lnTo>
                  <a:pt x="396037" y="507962"/>
                </a:lnTo>
                <a:lnTo>
                  <a:pt x="402664" y="563560"/>
                </a:lnTo>
                <a:lnTo>
                  <a:pt x="414025" y="658870"/>
                </a:lnTo>
                <a:lnTo>
                  <a:pt x="425385" y="754179"/>
                </a:lnTo>
                <a:lnTo>
                  <a:pt x="448106" y="944798"/>
                </a:lnTo>
                <a:lnTo>
                  <a:pt x="470827" y="1135418"/>
                </a:lnTo>
                <a:lnTo>
                  <a:pt x="489761" y="1294267"/>
                </a:lnTo>
                <a:lnTo>
                  <a:pt x="487981" y="1487807"/>
                </a:lnTo>
                <a:lnTo>
                  <a:pt x="505968" y="1638714"/>
                </a:lnTo>
                <a:lnTo>
                  <a:pt x="521116" y="1765793"/>
                </a:lnTo>
                <a:lnTo>
                  <a:pt x="532476" y="1861103"/>
                </a:lnTo>
                <a:lnTo>
                  <a:pt x="519335" y="1959334"/>
                </a:lnTo>
                <a:lnTo>
                  <a:pt x="526909" y="2022873"/>
                </a:lnTo>
                <a:lnTo>
                  <a:pt x="530696" y="2054643"/>
                </a:lnTo>
                <a:lnTo>
                  <a:pt x="534482" y="2086413"/>
                </a:lnTo>
                <a:lnTo>
                  <a:pt x="558984" y="2083493"/>
                </a:lnTo>
                <a:lnTo>
                  <a:pt x="564742" y="2082806"/>
                </a:lnTo>
                <a:lnTo>
                  <a:pt x="564741" y="2416854"/>
                </a:lnTo>
                <a:lnTo>
                  <a:pt x="551636" y="2438802"/>
                </a:lnTo>
                <a:lnTo>
                  <a:pt x="506420" y="2476413"/>
                </a:lnTo>
                <a:lnTo>
                  <a:pt x="489492" y="2542872"/>
                </a:lnTo>
                <a:lnTo>
                  <a:pt x="468777" y="2577563"/>
                </a:lnTo>
                <a:lnTo>
                  <a:pt x="444277" y="2580483"/>
                </a:lnTo>
                <a:lnTo>
                  <a:pt x="419775" y="2583404"/>
                </a:lnTo>
                <a:lnTo>
                  <a:pt x="395273" y="2586324"/>
                </a:lnTo>
                <a:lnTo>
                  <a:pt x="370772" y="2589245"/>
                </a:lnTo>
                <a:lnTo>
                  <a:pt x="342483" y="2560395"/>
                </a:lnTo>
                <a:lnTo>
                  <a:pt x="310408" y="2499777"/>
                </a:lnTo>
                <a:lnTo>
                  <a:pt x="282120" y="2470927"/>
                </a:lnTo>
                <a:lnTo>
                  <a:pt x="278333" y="2439157"/>
                </a:lnTo>
                <a:lnTo>
                  <a:pt x="250045" y="2410307"/>
                </a:lnTo>
                <a:lnTo>
                  <a:pt x="246258" y="2378538"/>
                </a:lnTo>
                <a:lnTo>
                  <a:pt x="242471" y="2346768"/>
                </a:lnTo>
                <a:lnTo>
                  <a:pt x="263186" y="2312077"/>
                </a:lnTo>
                <a:lnTo>
                  <a:pt x="259399" y="2280307"/>
                </a:lnTo>
                <a:lnTo>
                  <a:pt x="304615" y="2242697"/>
                </a:lnTo>
                <a:lnTo>
                  <a:pt x="300828" y="2210927"/>
                </a:lnTo>
                <a:lnTo>
                  <a:pt x="325330" y="2208007"/>
                </a:lnTo>
                <a:lnTo>
                  <a:pt x="317756" y="2144466"/>
                </a:lnTo>
                <a:lnTo>
                  <a:pt x="338471" y="2109777"/>
                </a:lnTo>
                <a:lnTo>
                  <a:pt x="330897" y="2046237"/>
                </a:lnTo>
                <a:lnTo>
                  <a:pt x="347825" y="1979777"/>
                </a:lnTo>
                <a:lnTo>
                  <a:pt x="336465" y="1884467"/>
                </a:lnTo>
                <a:lnTo>
                  <a:pt x="325104" y="1789157"/>
                </a:lnTo>
                <a:lnTo>
                  <a:pt x="287956" y="1060552"/>
                </a:lnTo>
                <a:lnTo>
                  <a:pt x="269021" y="901702"/>
                </a:lnTo>
                <a:lnTo>
                  <a:pt x="225587" y="745773"/>
                </a:lnTo>
                <a:lnTo>
                  <a:pt x="206652" y="586923"/>
                </a:lnTo>
                <a:lnTo>
                  <a:pt x="192452" y="467787"/>
                </a:lnTo>
                <a:lnTo>
                  <a:pt x="152803" y="343628"/>
                </a:lnTo>
                <a:lnTo>
                  <a:pt x="120728" y="283008"/>
                </a:lnTo>
                <a:lnTo>
                  <a:pt x="88652" y="222389"/>
                </a:lnTo>
                <a:lnTo>
                  <a:pt x="56577" y="161770"/>
                </a:lnTo>
                <a:lnTo>
                  <a:pt x="28289" y="132920"/>
                </a:lnTo>
                <a:lnTo>
                  <a:pt x="0" y="104070"/>
                </a:lnTo>
                <a:lnTo>
                  <a:pt x="20715" y="69381"/>
                </a:lnTo>
                <a:lnTo>
                  <a:pt x="16928" y="37611"/>
                </a:lnTo>
                <a:lnTo>
                  <a:pt x="41430" y="34690"/>
                </a:lnTo>
                <a:lnTo>
                  <a:pt x="6214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1" name="任意多边形: 形状 140">
            <a:extLst>
              <a:ext uri="{FF2B5EF4-FFF2-40B4-BE49-F238E27FC236}">
                <a16:creationId xmlns:a16="http://schemas.microsoft.com/office/drawing/2014/main" xmlns="" id="{0DEC2B09-31AD-49DF-8E8D-ECCCCFD115BD}"/>
              </a:ext>
            </a:extLst>
          </p:cNvPr>
          <p:cNvSpPr/>
          <p:nvPr/>
        </p:nvSpPr>
        <p:spPr>
          <a:xfrm rot="407841">
            <a:off x="5209413" y="4329327"/>
            <a:ext cx="1923387" cy="571380"/>
          </a:xfrm>
          <a:custGeom>
            <a:avLst/>
            <a:gdLst>
              <a:gd name="connsiteX0" fmla="*/ 1554358 w 1923387"/>
              <a:gd name="connsiteY0" fmla="*/ 13054 h 571380"/>
              <a:gd name="connsiteX1" fmla="*/ 1581737 w 1923387"/>
              <a:gd name="connsiteY1" fmla="*/ 9790 h 571380"/>
              <a:gd name="connsiteX2" fmla="*/ 1609117 w 1923387"/>
              <a:gd name="connsiteY2" fmla="*/ 6527 h 571380"/>
              <a:gd name="connsiteX3" fmla="*/ 1663875 w 1923387"/>
              <a:gd name="connsiteY3" fmla="*/ 0 h 571380"/>
              <a:gd name="connsiteX4" fmla="*/ 1694712 w 1923387"/>
              <a:gd name="connsiteY4" fmla="*/ 25745 h 571380"/>
              <a:gd name="connsiteX5" fmla="*/ 1783766 w 1923387"/>
              <a:gd name="connsiteY5" fmla="*/ 73972 h 571380"/>
              <a:gd name="connsiteX6" fmla="*/ 1841982 w 1923387"/>
              <a:gd name="connsiteY6" fmla="*/ 96454 h 571380"/>
              <a:gd name="connsiteX7" fmla="*/ 1902791 w 1923387"/>
              <a:gd name="connsiteY7" fmla="*/ 140691 h 571380"/>
              <a:gd name="connsiteX8" fmla="*/ 1923387 w 1923387"/>
              <a:gd name="connsiteY8" fmla="*/ 157886 h 571380"/>
              <a:gd name="connsiteX9" fmla="*/ 1552634 w 1923387"/>
              <a:gd name="connsiteY9" fmla="*/ 231549 h 571380"/>
              <a:gd name="connsiteX10" fmla="*/ 1550318 w 1923387"/>
              <a:gd name="connsiteY10" fmla="*/ 212125 h 571380"/>
              <a:gd name="connsiteX11" fmla="*/ 1495559 w 1923387"/>
              <a:gd name="connsiteY11" fmla="*/ 218652 h 571380"/>
              <a:gd name="connsiteX12" fmla="*/ 1468180 w 1923387"/>
              <a:gd name="connsiteY12" fmla="*/ 221916 h 571380"/>
              <a:gd name="connsiteX13" fmla="*/ 1440801 w 1923387"/>
              <a:gd name="connsiteY13" fmla="*/ 225179 h 571380"/>
              <a:gd name="connsiteX14" fmla="*/ 1358663 w 1923387"/>
              <a:gd name="connsiteY14" fmla="*/ 234970 h 571380"/>
              <a:gd name="connsiteX15" fmla="*/ 1331284 w 1923387"/>
              <a:gd name="connsiteY15" fmla="*/ 238233 h 571380"/>
              <a:gd name="connsiteX16" fmla="*/ 1279982 w 1923387"/>
              <a:gd name="connsiteY16" fmla="*/ 273769 h 571380"/>
              <a:gd name="connsiteX17" fmla="*/ 1225224 w 1923387"/>
              <a:gd name="connsiteY17" fmla="*/ 280296 h 571380"/>
              <a:gd name="connsiteX18" fmla="*/ 1143086 w 1923387"/>
              <a:gd name="connsiteY18" fmla="*/ 290087 h 571380"/>
              <a:gd name="connsiteX19" fmla="*/ 1064405 w 1923387"/>
              <a:gd name="connsiteY19" fmla="*/ 328885 h 571380"/>
              <a:gd name="connsiteX20" fmla="*/ 961733 w 1923387"/>
              <a:gd name="connsiteY20" fmla="*/ 341123 h 571380"/>
              <a:gd name="connsiteX21" fmla="*/ 855674 w 1923387"/>
              <a:gd name="connsiteY21" fmla="*/ 383185 h 571380"/>
              <a:gd name="connsiteX22" fmla="*/ 746156 w 1923387"/>
              <a:gd name="connsiteY22" fmla="*/ 396240 h 571380"/>
              <a:gd name="connsiteX23" fmla="*/ 612718 w 1923387"/>
              <a:gd name="connsiteY23" fmla="*/ 441566 h 571380"/>
              <a:gd name="connsiteX24" fmla="*/ 475821 w 1923387"/>
              <a:gd name="connsiteY24" fmla="*/ 457883 h 571380"/>
              <a:gd name="connsiteX25" fmla="*/ 369762 w 1923387"/>
              <a:gd name="connsiteY25" fmla="*/ 499946 h 571380"/>
              <a:gd name="connsiteX26" fmla="*/ 287624 w 1923387"/>
              <a:gd name="connsiteY26" fmla="*/ 509736 h 571380"/>
              <a:gd name="connsiteX27" fmla="*/ 205486 w 1923387"/>
              <a:gd name="connsiteY27" fmla="*/ 519527 h 571380"/>
              <a:gd name="connsiteX28" fmla="*/ 126806 w 1923387"/>
              <a:gd name="connsiteY28" fmla="*/ 558326 h 571380"/>
              <a:gd name="connsiteX29" fmla="*/ 72047 w 1923387"/>
              <a:gd name="connsiteY29" fmla="*/ 564853 h 571380"/>
              <a:gd name="connsiteX30" fmla="*/ 17288 w 1923387"/>
              <a:gd name="connsiteY30" fmla="*/ 571380 h 571380"/>
              <a:gd name="connsiteX31" fmla="*/ 0 w 1923387"/>
              <a:gd name="connsiteY31" fmla="*/ 426338 h 571380"/>
              <a:gd name="connsiteX32" fmla="*/ 23921 w 1923387"/>
              <a:gd name="connsiteY32" fmla="*/ 394066 h 571380"/>
              <a:gd name="connsiteX33" fmla="*/ 78681 w 1923387"/>
              <a:gd name="connsiteY33" fmla="*/ 387538 h 571380"/>
              <a:gd name="connsiteX34" fmla="*/ 133439 w 1923387"/>
              <a:gd name="connsiteY34" fmla="*/ 381012 h 571380"/>
              <a:gd name="connsiteX35" fmla="*/ 188198 w 1923387"/>
              <a:gd name="connsiteY35" fmla="*/ 374485 h 571380"/>
              <a:gd name="connsiteX36" fmla="*/ 270335 w 1923387"/>
              <a:gd name="connsiteY36" fmla="*/ 364694 h 571380"/>
              <a:gd name="connsiteX37" fmla="*/ 349016 w 1923387"/>
              <a:gd name="connsiteY37" fmla="*/ 325895 h 571380"/>
              <a:gd name="connsiteX38" fmla="*/ 431154 w 1923387"/>
              <a:gd name="connsiteY38" fmla="*/ 316104 h 571380"/>
              <a:gd name="connsiteX39" fmla="*/ 513291 w 1923387"/>
              <a:gd name="connsiteY39" fmla="*/ 306314 h 571380"/>
              <a:gd name="connsiteX40" fmla="*/ 702353 w 1923387"/>
              <a:gd name="connsiteY40" fmla="*/ 261712 h 571380"/>
              <a:gd name="connsiteX41" fmla="*/ 890551 w 1923387"/>
              <a:gd name="connsiteY41" fmla="*/ 209860 h 571380"/>
              <a:gd name="connsiteX42" fmla="*/ 1047981 w 1923387"/>
              <a:gd name="connsiteY42" fmla="*/ 191095 h 571380"/>
              <a:gd name="connsiteX43" fmla="*/ 1208800 w 1923387"/>
              <a:gd name="connsiteY43" fmla="*/ 142505 h 571380"/>
              <a:gd name="connsiteX44" fmla="*/ 1260101 w 1923387"/>
              <a:gd name="connsiteY44" fmla="*/ 106970 h 571380"/>
              <a:gd name="connsiteX45" fmla="*/ 1314860 w 1923387"/>
              <a:gd name="connsiteY45" fmla="*/ 100443 h 571380"/>
              <a:gd name="connsiteX46" fmla="*/ 1369618 w 1923387"/>
              <a:gd name="connsiteY46" fmla="*/ 93916 h 571380"/>
              <a:gd name="connsiteX47" fmla="*/ 1424377 w 1923387"/>
              <a:gd name="connsiteY47" fmla="*/ 87389 h 571380"/>
              <a:gd name="connsiteX48" fmla="*/ 1448298 w 1923387"/>
              <a:gd name="connsiteY48" fmla="*/ 55117 h 571380"/>
              <a:gd name="connsiteX49" fmla="*/ 1475677 w 1923387"/>
              <a:gd name="connsiteY49" fmla="*/ 51853 h 571380"/>
              <a:gd name="connsiteX50" fmla="*/ 1503056 w 1923387"/>
              <a:gd name="connsiteY50" fmla="*/ 48590 h 571380"/>
              <a:gd name="connsiteX51" fmla="*/ 1554358 w 1923387"/>
              <a:gd name="connsiteY51" fmla="*/ 13054 h 571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1923387" h="571380">
                <a:moveTo>
                  <a:pt x="1554358" y="13054"/>
                </a:moveTo>
                <a:lnTo>
                  <a:pt x="1581737" y="9790"/>
                </a:lnTo>
                <a:lnTo>
                  <a:pt x="1609117" y="6527"/>
                </a:lnTo>
                <a:lnTo>
                  <a:pt x="1663875" y="0"/>
                </a:lnTo>
                <a:lnTo>
                  <a:pt x="1694712" y="25745"/>
                </a:lnTo>
                <a:lnTo>
                  <a:pt x="1783766" y="73972"/>
                </a:lnTo>
                <a:lnTo>
                  <a:pt x="1841982" y="96454"/>
                </a:lnTo>
                <a:lnTo>
                  <a:pt x="1902791" y="140691"/>
                </a:lnTo>
                <a:lnTo>
                  <a:pt x="1923387" y="157886"/>
                </a:lnTo>
                <a:lnTo>
                  <a:pt x="1552634" y="231549"/>
                </a:lnTo>
                <a:lnTo>
                  <a:pt x="1550318" y="212125"/>
                </a:lnTo>
                <a:lnTo>
                  <a:pt x="1495559" y="218652"/>
                </a:lnTo>
                <a:lnTo>
                  <a:pt x="1468180" y="221916"/>
                </a:lnTo>
                <a:lnTo>
                  <a:pt x="1440801" y="225179"/>
                </a:lnTo>
                <a:lnTo>
                  <a:pt x="1358663" y="234970"/>
                </a:lnTo>
                <a:lnTo>
                  <a:pt x="1331284" y="238233"/>
                </a:lnTo>
                <a:lnTo>
                  <a:pt x="1279982" y="273769"/>
                </a:lnTo>
                <a:lnTo>
                  <a:pt x="1225224" y="280296"/>
                </a:lnTo>
                <a:lnTo>
                  <a:pt x="1143086" y="290087"/>
                </a:lnTo>
                <a:lnTo>
                  <a:pt x="1064405" y="328885"/>
                </a:lnTo>
                <a:lnTo>
                  <a:pt x="961733" y="341123"/>
                </a:lnTo>
                <a:lnTo>
                  <a:pt x="855674" y="383185"/>
                </a:lnTo>
                <a:lnTo>
                  <a:pt x="746156" y="396240"/>
                </a:lnTo>
                <a:lnTo>
                  <a:pt x="612718" y="441566"/>
                </a:lnTo>
                <a:lnTo>
                  <a:pt x="475821" y="457883"/>
                </a:lnTo>
                <a:lnTo>
                  <a:pt x="369762" y="499946"/>
                </a:lnTo>
                <a:lnTo>
                  <a:pt x="287624" y="509736"/>
                </a:lnTo>
                <a:lnTo>
                  <a:pt x="205486" y="519527"/>
                </a:lnTo>
                <a:lnTo>
                  <a:pt x="126806" y="558326"/>
                </a:lnTo>
                <a:lnTo>
                  <a:pt x="72047" y="564853"/>
                </a:lnTo>
                <a:lnTo>
                  <a:pt x="17288" y="571380"/>
                </a:lnTo>
                <a:lnTo>
                  <a:pt x="0" y="426338"/>
                </a:lnTo>
                <a:lnTo>
                  <a:pt x="23921" y="394066"/>
                </a:lnTo>
                <a:lnTo>
                  <a:pt x="78681" y="387538"/>
                </a:lnTo>
                <a:lnTo>
                  <a:pt x="133439" y="381012"/>
                </a:lnTo>
                <a:lnTo>
                  <a:pt x="188198" y="374485"/>
                </a:lnTo>
                <a:lnTo>
                  <a:pt x="270335" y="364694"/>
                </a:lnTo>
                <a:lnTo>
                  <a:pt x="349016" y="325895"/>
                </a:lnTo>
                <a:lnTo>
                  <a:pt x="431154" y="316104"/>
                </a:lnTo>
                <a:lnTo>
                  <a:pt x="513291" y="306314"/>
                </a:lnTo>
                <a:lnTo>
                  <a:pt x="702353" y="261712"/>
                </a:lnTo>
                <a:lnTo>
                  <a:pt x="890551" y="209860"/>
                </a:lnTo>
                <a:lnTo>
                  <a:pt x="1047981" y="191095"/>
                </a:lnTo>
                <a:lnTo>
                  <a:pt x="1208800" y="142505"/>
                </a:lnTo>
                <a:lnTo>
                  <a:pt x="1260101" y="106970"/>
                </a:lnTo>
                <a:lnTo>
                  <a:pt x="1314860" y="100443"/>
                </a:lnTo>
                <a:lnTo>
                  <a:pt x="1369618" y="93916"/>
                </a:lnTo>
                <a:lnTo>
                  <a:pt x="1424377" y="87389"/>
                </a:lnTo>
                <a:lnTo>
                  <a:pt x="1448298" y="55117"/>
                </a:lnTo>
                <a:lnTo>
                  <a:pt x="1475677" y="51853"/>
                </a:lnTo>
                <a:lnTo>
                  <a:pt x="1503056" y="48590"/>
                </a:lnTo>
                <a:lnTo>
                  <a:pt x="1554358" y="1305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2" name="任意多边形: 形状 141">
            <a:extLst>
              <a:ext uri="{FF2B5EF4-FFF2-40B4-BE49-F238E27FC236}">
                <a16:creationId xmlns:a16="http://schemas.microsoft.com/office/drawing/2014/main" xmlns="" id="{E8BE9EF0-B2A1-44FE-92A9-CC89FAE90872}"/>
              </a:ext>
            </a:extLst>
          </p:cNvPr>
          <p:cNvSpPr/>
          <p:nvPr/>
        </p:nvSpPr>
        <p:spPr>
          <a:xfrm rot="407841">
            <a:off x="3032405" y="4628406"/>
            <a:ext cx="367727" cy="869758"/>
          </a:xfrm>
          <a:custGeom>
            <a:avLst/>
            <a:gdLst>
              <a:gd name="connsiteX0" fmla="*/ 332559 w 367727"/>
              <a:gd name="connsiteY0" fmla="*/ 0 h 869758"/>
              <a:gd name="connsiteX1" fmla="*/ 359789 w 367727"/>
              <a:gd name="connsiteY1" fmla="*/ 27856 h 869758"/>
              <a:gd name="connsiteX2" fmla="*/ 363758 w 367727"/>
              <a:gd name="connsiteY2" fmla="*/ 61155 h 869758"/>
              <a:gd name="connsiteX3" fmla="*/ 367727 w 367727"/>
              <a:gd name="connsiteY3" fmla="*/ 94454 h 869758"/>
              <a:gd name="connsiteX4" fmla="*/ 346096 w 367727"/>
              <a:gd name="connsiteY4" fmla="*/ 130805 h 869758"/>
              <a:gd name="connsiteX5" fmla="*/ 324465 w 367727"/>
              <a:gd name="connsiteY5" fmla="*/ 167156 h 869758"/>
              <a:gd name="connsiteX6" fmla="*/ 302834 w 367727"/>
              <a:gd name="connsiteY6" fmla="*/ 203507 h 869758"/>
              <a:gd name="connsiteX7" fmla="*/ 285173 w 367727"/>
              <a:gd name="connsiteY7" fmla="*/ 273156 h 869758"/>
              <a:gd name="connsiteX8" fmla="*/ 263541 w 367727"/>
              <a:gd name="connsiteY8" fmla="*/ 309507 h 869758"/>
              <a:gd name="connsiteX9" fmla="*/ 271479 w 367727"/>
              <a:gd name="connsiteY9" fmla="*/ 376106 h 869758"/>
              <a:gd name="connsiteX10" fmla="*/ 253818 w 367727"/>
              <a:gd name="connsiteY10" fmla="*/ 445756 h 869758"/>
              <a:gd name="connsiteX11" fmla="*/ 236156 w 367727"/>
              <a:gd name="connsiteY11" fmla="*/ 515406 h 869758"/>
              <a:gd name="connsiteX12" fmla="*/ 222463 w 367727"/>
              <a:gd name="connsiteY12" fmla="*/ 618355 h 869758"/>
              <a:gd name="connsiteX13" fmla="*/ 204801 w 367727"/>
              <a:gd name="connsiteY13" fmla="*/ 688004 h 869758"/>
              <a:gd name="connsiteX14" fmla="*/ 183170 w 367727"/>
              <a:gd name="connsiteY14" fmla="*/ 724355 h 869758"/>
              <a:gd name="connsiteX15" fmla="*/ 191108 w 367727"/>
              <a:gd name="connsiteY15" fmla="*/ 790953 h 869758"/>
              <a:gd name="connsiteX16" fmla="*/ 169477 w 367727"/>
              <a:gd name="connsiteY16" fmla="*/ 827304 h 869758"/>
              <a:gd name="connsiteX17" fmla="*/ 173446 w 367727"/>
              <a:gd name="connsiteY17" fmla="*/ 860603 h 869758"/>
              <a:gd name="connsiteX18" fmla="*/ 147847 w 367727"/>
              <a:gd name="connsiteY18" fmla="*/ 863655 h 869758"/>
              <a:gd name="connsiteX19" fmla="*/ 122246 w 367727"/>
              <a:gd name="connsiteY19" fmla="*/ 866706 h 869758"/>
              <a:gd name="connsiteX20" fmla="*/ 96646 w 367727"/>
              <a:gd name="connsiteY20" fmla="*/ 869758 h 869758"/>
              <a:gd name="connsiteX21" fmla="*/ 67077 w 367727"/>
              <a:gd name="connsiteY21" fmla="*/ 839510 h 869758"/>
              <a:gd name="connsiteX22" fmla="*/ 33538 w 367727"/>
              <a:gd name="connsiteY22" fmla="*/ 775963 h 869758"/>
              <a:gd name="connsiteX23" fmla="*/ 7938 w 367727"/>
              <a:gd name="connsiteY23" fmla="*/ 779014 h 869758"/>
              <a:gd name="connsiteX24" fmla="*/ 3969 w 367727"/>
              <a:gd name="connsiteY24" fmla="*/ 745715 h 869758"/>
              <a:gd name="connsiteX25" fmla="*/ 0 w 367727"/>
              <a:gd name="connsiteY25" fmla="*/ 712416 h 869758"/>
              <a:gd name="connsiteX26" fmla="*/ 17662 w 367727"/>
              <a:gd name="connsiteY26" fmla="*/ 642767 h 869758"/>
              <a:gd name="connsiteX27" fmla="*/ 31355 w 367727"/>
              <a:gd name="connsiteY27" fmla="*/ 539817 h 869758"/>
              <a:gd name="connsiteX28" fmla="*/ 41078 w 367727"/>
              <a:gd name="connsiteY28" fmla="*/ 403569 h 869758"/>
              <a:gd name="connsiteX29" fmla="*/ 54771 w 367727"/>
              <a:gd name="connsiteY29" fmla="*/ 300619 h 869758"/>
              <a:gd name="connsiteX30" fmla="*/ 68464 w 367727"/>
              <a:gd name="connsiteY30" fmla="*/ 197670 h 869758"/>
              <a:gd name="connsiteX31" fmla="*/ 60526 w 367727"/>
              <a:gd name="connsiteY31" fmla="*/ 131072 h 869758"/>
              <a:gd name="connsiteX32" fmla="*/ 56557 w 367727"/>
              <a:gd name="connsiteY32" fmla="*/ 97772 h 869758"/>
              <a:gd name="connsiteX33" fmla="*/ 55117 w 367727"/>
              <a:gd name="connsiteY33" fmla="*/ 85698 h 869758"/>
              <a:gd name="connsiteX34" fmla="*/ 332559 w 367727"/>
              <a:gd name="connsiteY34" fmla="*/ 0 h 869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67727" h="869758">
                <a:moveTo>
                  <a:pt x="332559" y="0"/>
                </a:moveTo>
                <a:lnTo>
                  <a:pt x="359789" y="27856"/>
                </a:lnTo>
                <a:lnTo>
                  <a:pt x="363758" y="61155"/>
                </a:lnTo>
                <a:lnTo>
                  <a:pt x="367727" y="94454"/>
                </a:lnTo>
                <a:lnTo>
                  <a:pt x="346096" y="130805"/>
                </a:lnTo>
                <a:lnTo>
                  <a:pt x="324465" y="167156"/>
                </a:lnTo>
                <a:lnTo>
                  <a:pt x="302834" y="203507"/>
                </a:lnTo>
                <a:lnTo>
                  <a:pt x="285173" y="273156"/>
                </a:lnTo>
                <a:lnTo>
                  <a:pt x="263541" y="309507"/>
                </a:lnTo>
                <a:lnTo>
                  <a:pt x="271479" y="376106"/>
                </a:lnTo>
                <a:lnTo>
                  <a:pt x="253818" y="445756"/>
                </a:lnTo>
                <a:lnTo>
                  <a:pt x="236156" y="515406"/>
                </a:lnTo>
                <a:lnTo>
                  <a:pt x="222463" y="618355"/>
                </a:lnTo>
                <a:lnTo>
                  <a:pt x="204801" y="688004"/>
                </a:lnTo>
                <a:lnTo>
                  <a:pt x="183170" y="724355"/>
                </a:lnTo>
                <a:lnTo>
                  <a:pt x="191108" y="790953"/>
                </a:lnTo>
                <a:lnTo>
                  <a:pt x="169477" y="827304"/>
                </a:lnTo>
                <a:lnTo>
                  <a:pt x="173446" y="860603"/>
                </a:lnTo>
                <a:lnTo>
                  <a:pt x="147847" y="863655"/>
                </a:lnTo>
                <a:lnTo>
                  <a:pt x="122246" y="866706"/>
                </a:lnTo>
                <a:lnTo>
                  <a:pt x="96646" y="869758"/>
                </a:lnTo>
                <a:lnTo>
                  <a:pt x="67077" y="839510"/>
                </a:lnTo>
                <a:lnTo>
                  <a:pt x="33538" y="775963"/>
                </a:lnTo>
                <a:lnTo>
                  <a:pt x="7938" y="779014"/>
                </a:lnTo>
                <a:lnTo>
                  <a:pt x="3969" y="745715"/>
                </a:lnTo>
                <a:lnTo>
                  <a:pt x="0" y="712416"/>
                </a:lnTo>
                <a:lnTo>
                  <a:pt x="17662" y="642767"/>
                </a:lnTo>
                <a:lnTo>
                  <a:pt x="31355" y="539817"/>
                </a:lnTo>
                <a:lnTo>
                  <a:pt x="41078" y="403569"/>
                </a:lnTo>
                <a:lnTo>
                  <a:pt x="54771" y="300619"/>
                </a:lnTo>
                <a:lnTo>
                  <a:pt x="68464" y="197670"/>
                </a:lnTo>
                <a:lnTo>
                  <a:pt x="60526" y="131072"/>
                </a:lnTo>
                <a:lnTo>
                  <a:pt x="56557" y="97772"/>
                </a:lnTo>
                <a:lnTo>
                  <a:pt x="55117" y="85698"/>
                </a:lnTo>
                <a:lnTo>
                  <a:pt x="33255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3" name="任意多边形: 形状 142">
            <a:extLst>
              <a:ext uri="{FF2B5EF4-FFF2-40B4-BE49-F238E27FC236}">
                <a16:creationId xmlns:a16="http://schemas.microsoft.com/office/drawing/2014/main" xmlns="" id="{3B862FBD-835D-4B08-BCA4-2C3157840890}"/>
              </a:ext>
            </a:extLst>
          </p:cNvPr>
          <p:cNvSpPr/>
          <p:nvPr/>
        </p:nvSpPr>
        <p:spPr>
          <a:xfrm rot="407841">
            <a:off x="5678473" y="4907234"/>
            <a:ext cx="789052" cy="219287"/>
          </a:xfrm>
          <a:custGeom>
            <a:avLst/>
            <a:gdLst>
              <a:gd name="connsiteX0" fmla="*/ 550834 w 789052"/>
              <a:gd name="connsiteY0" fmla="*/ 6527 h 219287"/>
              <a:gd name="connsiteX1" fmla="*/ 578213 w 789052"/>
              <a:gd name="connsiteY1" fmla="*/ 3263 h 219287"/>
              <a:gd name="connsiteX2" fmla="*/ 605592 w 789052"/>
              <a:gd name="connsiteY2" fmla="*/ 0 h 219287"/>
              <a:gd name="connsiteX3" fmla="*/ 663808 w 789052"/>
              <a:gd name="connsiteY3" fmla="*/ 22482 h 219287"/>
              <a:gd name="connsiteX4" fmla="*/ 694645 w 789052"/>
              <a:gd name="connsiteY4" fmla="*/ 48227 h 219287"/>
              <a:gd name="connsiteX5" fmla="*/ 749405 w 789052"/>
              <a:gd name="connsiteY5" fmla="*/ 41700 h 219287"/>
              <a:gd name="connsiteX6" fmla="*/ 780242 w 789052"/>
              <a:gd name="connsiteY6" fmla="*/ 67445 h 219287"/>
              <a:gd name="connsiteX7" fmla="*/ 789052 w 789052"/>
              <a:gd name="connsiteY7" fmla="*/ 74800 h 219287"/>
              <a:gd name="connsiteX8" fmla="*/ 604604 w 789052"/>
              <a:gd name="connsiteY8" fmla="*/ 129783 h 219287"/>
              <a:gd name="connsiteX9" fmla="*/ 592044 w 789052"/>
              <a:gd name="connsiteY9" fmla="*/ 119297 h 219287"/>
              <a:gd name="connsiteX10" fmla="*/ 537284 w 789052"/>
              <a:gd name="connsiteY10" fmla="*/ 125824 h 219287"/>
              <a:gd name="connsiteX11" fmla="*/ 461991 w 789052"/>
              <a:gd name="connsiteY11" fmla="*/ 134799 h 219287"/>
              <a:gd name="connsiteX12" fmla="*/ 352474 w 789052"/>
              <a:gd name="connsiteY12" fmla="*/ 147853 h 219287"/>
              <a:gd name="connsiteX13" fmla="*/ 246415 w 789052"/>
              <a:gd name="connsiteY13" fmla="*/ 189915 h 219287"/>
              <a:gd name="connsiteX14" fmla="*/ 136897 w 789052"/>
              <a:gd name="connsiteY14" fmla="*/ 202970 h 219287"/>
              <a:gd name="connsiteX15" fmla="*/ 54759 w 789052"/>
              <a:gd name="connsiteY15" fmla="*/ 212760 h 219287"/>
              <a:gd name="connsiteX16" fmla="*/ 0 w 789052"/>
              <a:gd name="connsiteY16" fmla="*/ 219287 h 219287"/>
              <a:gd name="connsiteX17" fmla="*/ 160818 w 789052"/>
              <a:gd name="connsiteY17" fmla="*/ 170697 h 219287"/>
              <a:gd name="connsiteX18" fmla="*/ 270336 w 789052"/>
              <a:gd name="connsiteY18" fmla="*/ 157643 h 219287"/>
              <a:gd name="connsiteX19" fmla="*/ 349016 w 789052"/>
              <a:gd name="connsiteY19" fmla="*/ 118845 h 219287"/>
              <a:gd name="connsiteX20" fmla="*/ 427697 w 789052"/>
              <a:gd name="connsiteY20" fmla="*/ 80046 h 219287"/>
              <a:gd name="connsiteX21" fmla="*/ 482455 w 789052"/>
              <a:gd name="connsiteY21" fmla="*/ 73519 h 219287"/>
              <a:gd name="connsiteX22" fmla="*/ 526911 w 789052"/>
              <a:gd name="connsiteY22" fmla="*/ 38799 h 219287"/>
              <a:gd name="connsiteX23" fmla="*/ 550834 w 789052"/>
              <a:gd name="connsiteY23" fmla="*/ 6527 h 219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789052" h="219287">
                <a:moveTo>
                  <a:pt x="550834" y="6527"/>
                </a:moveTo>
                <a:lnTo>
                  <a:pt x="578213" y="3263"/>
                </a:lnTo>
                <a:lnTo>
                  <a:pt x="605592" y="0"/>
                </a:lnTo>
                <a:lnTo>
                  <a:pt x="663808" y="22482"/>
                </a:lnTo>
                <a:lnTo>
                  <a:pt x="694645" y="48227"/>
                </a:lnTo>
                <a:lnTo>
                  <a:pt x="749405" y="41700"/>
                </a:lnTo>
                <a:lnTo>
                  <a:pt x="780242" y="67445"/>
                </a:lnTo>
                <a:lnTo>
                  <a:pt x="789052" y="74800"/>
                </a:lnTo>
                <a:lnTo>
                  <a:pt x="604604" y="129783"/>
                </a:lnTo>
                <a:lnTo>
                  <a:pt x="592044" y="119297"/>
                </a:lnTo>
                <a:lnTo>
                  <a:pt x="537284" y="125824"/>
                </a:lnTo>
                <a:lnTo>
                  <a:pt x="461991" y="134799"/>
                </a:lnTo>
                <a:lnTo>
                  <a:pt x="352474" y="147853"/>
                </a:lnTo>
                <a:lnTo>
                  <a:pt x="246415" y="189915"/>
                </a:lnTo>
                <a:lnTo>
                  <a:pt x="136897" y="202970"/>
                </a:lnTo>
                <a:lnTo>
                  <a:pt x="54759" y="212760"/>
                </a:lnTo>
                <a:lnTo>
                  <a:pt x="0" y="219287"/>
                </a:lnTo>
                <a:lnTo>
                  <a:pt x="160818" y="170697"/>
                </a:lnTo>
                <a:lnTo>
                  <a:pt x="270336" y="157643"/>
                </a:lnTo>
                <a:lnTo>
                  <a:pt x="349016" y="118845"/>
                </a:lnTo>
                <a:lnTo>
                  <a:pt x="427697" y="80046"/>
                </a:lnTo>
                <a:lnTo>
                  <a:pt x="482455" y="73519"/>
                </a:lnTo>
                <a:lnTo>
                  <a:pt x="526911" y="38799"/>
                </a:lnTo>
                <a:lnTo>
                  <a:pt x="550834" y="652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4" name="任意多边形: 形状 143">
            <a:extLst>
              <a:ext uri="{FF2B5EF4-FFF2-40B4-BE49-F238E27FC236}">
                <a16:creationId xmlns:a16="http://schemas.microsoft.com/office/drawing/2014/main" xmlns="" id="{A2ED6A8C-560A-4525-8CB2-64B22FF6B108}"/>
              </a:ext>
            </a:extLst>
          </p:cNvPr>
          <p:cNvSpPr/>
          <p:nvPr/>
        </p:nvSpPr>
        <p:spPr>
          <a:xfrm rot="11419597">
            <a:off x="1854856" y="1781509"/>
            <a:ext cx="1409205" cy="441057"/>
          </a:xfrm>
          <a:custGeom>
            <a:avLst/>
            <a:gdLst>
              <a:gd name="connsiteX0" fmla="*/ 389667 w 1409205"/>
              <a:gd name="connsiteY0" fmla="*/ 425935 h 441057"/>
              <a:gd name="connsiteX1" fmla="*/ 334338 w 1409205"/>
              <a:gd name="connsiteY1" fmla="*/ 436016 h 441057"/>
              <a:gd name="connsiteX2" fmla="*/ 306674 w 1409205"/>
              <a:gd name="connsiteY2" fmla="*/ 441057 h 441057"/>
              <a:gd name="connsiteX3" fmla="*/ 273786 w 1409205"/>
              <a:gd name="connsiteY3" fmla="*/ 417439 h 441057"/>
              <a:gd name="connsiteX4" fmla="*/ 218457 w 1409205"/>
              <a:gd name="connsiteY4" fmla="*/ 427520 h 441057"/>
              <a:gd name="connsiteX5" fmla="*/ 157906 w 1409205"/>
              <a:gd name="connsiteY5" fmla="*/ 408943 h 441057"/>
              <a:gd name="connsiteX6" fmla="*/ 65773 w 1409205"/>
              <a:gd name="connsiteY6" fmla="*/ 373912 h 441057"/>
              <a:gd name="connsiteX7" fmla="*/ 32887 w 1409205"/>
              <a:gd name="connsiteY7" fmla="*/ 350294 h 441057"/>
              <a:gd name="connsiteX8" fmla="*/ 0 w 1409205"/>
              <a:gd name="connsiteY8" fmla="*/ 326675 h 441057"/>
              <a:gd name="connsiteX9" fmla="*/ 6367 w 1409205"/>
              <a:gd name="connsiteY9" fmla="*/ 303619 h 441057"/>
              <a:gd name="connsiteX10" fmla="*/ 323421 w 1409205"/>
              <a:gd name="connsiteY10" fmla="*/ 219232 h 441057"/>
              <a:gd name="connsiteX11" fmla="*/ 326754 w 1409205"/>
              <a:gd name="connsiteY11" fmla="*/ 237526 h 441057"/>
              <a:gd name="connsiteX12" fmla="*/ 354419 w 1409205"/>
              <a:gd name="connsiteY12" fmla="*/ 232486 h 441057"/>
              <a:gd name="connsiteX13" fmla="*/ 382083 w 1409205"/>
              <a:gd name="connsiteY13" fmla="*/ 227445 h 441057"/>
              <a:gd name="connsiteX14" fmla="*/ 409749 w 1409205"/>
              <a:gd name="connsiteY14" fmla="*/ 222404 h 441057"/>
              <a:gd name="connsiteX15" fmla="*/ 465078 w 1409205"/>
              <a:gd name="connsiteY15" fmla="*/ 212322 h 441057"/>
              <a:gd name="connsiteX16" fmla="*/ 520407 w 1409205"/>
              <a:gd name="connsiteY16" fmla="*/ 202241 h 441057"/>
              <a:gd name="connsiteX17" fmla="*/ 603401 w 1409205"/>
              <a:gd name="connsiteY17" fmla="*/ 187118 h 441057"/>
              <a:gd name="connsiteX18" fmla="*/ 681173 w 1409205"/>
              <a:gd name="connsiteY18" fmla="*/ 143337 h 441057"/>
              <a:gd name="connsiteX19" fmla="*/ 791832 w 1409205"/>
              <a:gd name="connsiteY19" fmla="*/ 123174 h 441057"/>
              <a:gd name="connsiteX20" fmla="*/ 902491 w 1409205"/>
              <a:gd name="connsiteY20" fmla="*/ 103010 h 441057"/>
              <a:gd name="connsiteX21" fmla="*/ 973346 w 1409205"/>
              <a:gd name="connsiteY21" fmla="*/ 60489 h 441057"/>
              <a:gd name="connsiteX22" fmla="*/ 1056341 w 1409205"/>
              <a:gd name="connsiteY22" fmla="*/ 45367 h 441057"/>
              <a:gd name="connsiteX23" fmla="*/ 1111670 w 1409205"/>
              <a:gd name="connsiteY23" fmla="*/ 35285 h 441057"/>
              <a:gd name="connsiteX24" fmla="*/ 1194664 w 1409205"/>
              <a:gd name="connsiteY24" fmla="*/ 20163 h 441057"/>
              <a:gd name="connsiteX25" fmla="*/ 1222329 w 1409205"/>
              <a:gd name="connsiteY25" fmla="*/ 15122 h 441057"/>
              <a:gd name="connsiteX26" fmla="*/ 1249993 w 1409205"/>
              <a:gd name="connsiteY26" fmla="*/ 10081 h 441057"/>
              <a:gd name="connsiteX27" fmla="*/ 1277658 w 1409205"/>
              <a:gd name="connsiteY27" fmla="*/ 5040 h 441057"/>
              <a:gd name="connsiteX28" fmla="*/ 1305322 w 1409205"/>
              <a:gd name="connsiteY28" fmla="*/ 0 h 441057"/>
              <a:gd name="connsiteX29" fmla="*/ 1338210 w 1409205"/>
              <a:gd name="connsiteY29" fmla="*/ 23618 h 441057"/>
              <a:gd name="connsiteX30" fmla="*/ 1371096 w 1409205"/>
              <a:gd name="connsiteY30" fmla="*/ 47236 h 441057"/>
              <a:gd name="connsiteX31" fmla="*/ 1409205 w 1409205"/>
              <a:gd name="connsiteY31" fmla="*/ 99514 h 441057"/>
              <a:gd name="connsiteX32" fmla="*/ 1270881 w 1409205"/>
              <a:gd name="connsiteY32" fmla="*/ 124718 h 441057"/>
              <a:gd name="connsiteX33" fmla="*/ 1137780 w 1409205"/>
              <a:gd name="connsiteY33" fmla="*/ 178581 h 441057"/>
              <a:gd name="connsiteX34" fmla="*/ 971792 w 1409205"/>
              <a:gd name="connsiteY34" fmla="*/ 208826 h 441057"/>
              <a:gd name="connsiteX35" fmla="*/ 817942 w 1409205"/>
              <a:gd name="connsiteY35" fmla="*/ 266469 h 441057"/>
              <a:gd name="connsiteX36" fmla="*/ 734947 w 1409205"/>
              <a:gd name="connsiteY36" fmla="*/ 281592 h 441057"/>
              <a:gd name="connsiteX37" fmla="*/ 683535 w 1409205"/>
              <a:gd name="connsiteY37" fmla="*/ 313167 h 441057"/>
              <a:gd name="connsiteX38" fmla="*/ 628206 w 1409205"/>
              <a:gd name="connsiteY38" fmla="*/ 323249 h 441057"/>
              <a:gd name="connsiteX39" fmla="*/ 572876 w 1409205"/>
              <a:gd name="connsiteY39" fmla="*/ 333331 h 441057"/>
              <a:gd name="connsiteX40" fmla="*/ 517547 w 1409205"/>
              <a:gd name="connsiteY40" fmla="*/ 343412 h 441057"/>
              <a:gd name="connsiteX41" fmla="*/ 495104 w 1409205"/>
              <a:gd name="connsiteY41" fmla="*/ 377112 h 441057"/>
              <a:gd name="connsiteX42" fmla="*/ 439775 w 1409205"/>
              <a:gd name="connsiteY42" fmla="*/ 387194 h 441057"/>
              <a:gd name="connsiteX43" fmla="*/ 389667 w 1409205"/>
              <a:gd name="connsiteY43" fmla="*/ 425935 h 4410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409205" h="441057">
                <a:moveTo>
                  <a:pt x="389667" y="425935"/>
                </a:moveTo>
                <a:lnTo>
                  <a:pt x="334338" y="436016"/>
                </a:lnTo>
                <a:lnTo>
                  <a:pt x="306674" y="441057"/>
                </a:lnTo>
                <a:lnTo>
                  <a:pt x="273786" y="417439"/>
                </a:lnTo>
                <a:lnTo>
                  <a:pt x="218457" y="427520"/>
                </a:lnTo>
                <a:lnTo>
                  <a:pt x="157906" y="408943"/>
                </a:lnTo>
                <a:lnTo>
                  <a:pt x="65773" y="373912"/>
                </a:lnTo>
                <a:lnTo>
                  <a:pt x="32887" y="350294"/>
                </a:lnTo>
                <a:lnTo>
                  <a:pt x="0" y="326675"/>
                </a:lnTo>
                <a:lnTo>
                  <a:pt x="6367" y="303619"/>
                </a:lnTo>
                <a:lnTo>
                  <a:pt x="323421" y="219232"/>
                </a:lnTo>
                <a:lnTo>
                  <a:pt x="326754" y="237526"/>
                </a:lnTo>
                <a:lnTo>
                  <a:pt x="354419" y="232486"/>
                </a:lnTo>
                <a:lnTo>
                  <a:pt x="382083" y="227445"/>
                </a:lnTo>
                <a:lnTo>
                  <a:pt x="409749" y="222404"/>
                </a:lnTo>
                <a:lnTo>
                  <a:pt x="465078" y="212322"/>
                </a:lnTo>
                <a:lnTo>
                  <a:pt x="520407" y="202241"/>
                </a:lnTo>
                <a:lnTo>
                  <a:pt x="603401" y="187118"/>
                </a:lnTo>
                <a:lnTo>
                  <a:pt x="681173" y="143337"/>
                </a:lnTo>
                <a:lnTo>
                  <a:pt x="791832" y="123174"/>
                </a:lnTo>
                <a:lnTo>
                  <a:pt x="902491" y="103010"/>
                </a:lnTo>
                <a:lnTo>
                  <a:pt x="973346" y="60489"/>
                </a:lnTo>
                <a:lnTo>
                  <a:pt x="1056341" y="45367"/>
                </a:lnTo>
                <a:lnTo>
                  <a:pt x="1111670" y="35285"/>
                </a:lnTo>
                <a:lnTo>
                  <a:pt x="1194664" y="20163"/>
                </a:lnTo>
                <a:lnTo>
                  <a:pt x="1222329" y="15122"/>
                </a:lnTo>
                <a:lnTo>
                  <a:pt x="1249993" y="10081"/>
                </a:lnTo>
                <a:lnTo>
                  <a:pt x="1277658" y="5040"/>
                </a:lnTo>
                <a:lnTo>
                  <a:pt x="1305322" y="0"/>
                </a:lnTo>
                <a:lnTo>
                  <a:pt x="1338210" y="23618"/>
                </a:lnTo>
                <a:lnTo>
                  <a:pt x="1371096" y="47236"/>
                </a:lnTo>
                <a:lnTo>
                  <a:pt x="1409205" y="99514"/>
                </a:lnTo>
                <a:lnTo>
                  <a:pt x="1270881" y="124718"/>
                </a:lnTo>
                <a:lnTo>
                  <a:pt x="1137780" y="178581"/>
                </a:lnTo>
                <a:lnTo>
                  <a:pt x="971792" y="208826"/>
                </a:lnTo>
                <a:lnTo>
                  <a:pt x="817942" y="266469"/>
                </a:lnTo>
                <a:lnTo>
                  <a:pt x="734947" y="281592"/>
                </a:lnTo>
                <a:lnTo>
                  <a:pt x="683535" y="313167"/>
                </a:lnTo>
                <a:lnTo>
                  <a:pt x="628206" y="323249"/>
                </a:lnTo>
                <a:lnTo>
                  <a:pt x="572876" y="333331"/>
                </a:lnTo>
                <a:lnTo>
                  <a:pt x="517547" y="343412"/>
                </a:lnTo>
                <a:lnTo>
                  <a:pt x="495104" y="377112"/>
                </a:lnTo>
                <a:lnTo>
                  <a:pt x="439775" y="387194"/>
                </a:lnTo>
                <a:lnTo>
                  <a:pt x="389667" y="42593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5" name="任意多边形: 形状 144">
            <a:extLst>
              <a:ext uri="{FF2B5EF4-FFF2-40B4-BE49-F238E27FC236}">
                <a16:creationId xmlns:a16="http://schemas.microsoft.com/office/drawing/2014/main" xmlns="" id="{84E4897B-94AC-437A-BF5D-0A75F6002744}"/>
              </a:ext>
            </a:extLst>
          </p:cNvPr>
          <p:cNvSpPr/>
          <p:nvPr/>
        </p:nvSpPr>
        <p:spPr>
          <a:xfrm rot="11419597">
            <a:off x="2632888" y="2345064"/>
            <a:ext cx="245879" cy="300167"/>
          </a:xfrm>
          <a:custGeom>
            <a:avLst/>
            <a:gdLst>
              <a:gd name="connsiteX0" fmla="*/ 223437 w 245879"/>
              <a:gd name="connsiteY0" fmla="*/ 285045 h 300167"/>
              <a:gd name="connsiteX1" fmla="*/ 195771 w 245879"/>
              <a:gd name="connsiteY1" fmla="*/ 290086 h 300167"/>
              <a:gd name="connsiteX2" fmla="*/ 140442 w 245879"/>
              <a:gd name="connsiteY2" fmla="*/ 300167 h 300167"/>
              <a:gd name="connsiteX3" fmla="*/ 79891 w 245879"/>
              <a:gd name="connsiteY3" fmla="*/ 281590 h 300167"/>
              <a:gd name="connsiteX4" fmla="*/ 52227 w 245879"/>
              <a:gd name="connsiteY4" fmla="*/ 286630 h 300167"/>
              <a:gd name="connsiteX5" fmla="*/ 24561 w 245879"/>
              <a:gd name="connsiteY5" fmla="*/ 291671 h 300167"/>
              <a:gd name="connsiteX6" fmla="*/ 0 w 245879"/>
              <a:gd name="connsiteY6" fmla="*/ 296147 h 300167"/>
              <a:gd name="connsiteX7" fmla="*/ 0 w 245879"/>
              <a:gd name="connsiteY7" fmla="*/ 0 h 300167"/>
              <a:gd name="connsiteX8" fmla="*/ 7 w 245879"/>
              <a:gd name="connsiteY8" fmla="*/ 40 h 300167"/>
              <a:gd name="connsiteX9" fmla="*/ 38115 w 245879"/>
              <a:gd name="connsiteY9" fmla="*/ 52317 h 300167"/>
              <a:gd name="connsiteX10" fmla="*/ 71002 w 245879"/>
              <a:gd name="connsiteY10" fmla="*/ 75935 h 300167"/>
              <a:gd name="connsiteX11" fmla="*/ 103888 w 245879"/>
              <a:gd name="connsiteY11" fmla="*/ 99553 h 300167"/>
              <a:gd name="connsiteX12" fmla="*/ 141997 w 245879"/>
              <a:gd name="connsiteY12" fmla="*/ 151831 h 300167"/>
              <a:gd name="connsiteX13" fmla="*/ 202549 w 245879"/>
              <a:gd name="connsiteY13" fmla="*/ 170408 h 300167"/>
              <a:gd name="connsiteX14" fmla="*/ 235435 w 245879"/>
              <a:gd name="connsiteY14" fmla="*/ 194027 h 300167"/>
              <a:gd name="connsiteX15" fmla="*/ 240657 w 245879"/>
              <a:gd name="connsiteY15" fmla="*/ 222686 h 300167"/>
              <a:gd name="connsiteX16" fmla="*/ 245879 w 245879"/>
              <a:gd name="connsiteY16" fmla="*/ 251345 h 300167"/>
              <a:gd name="connsiteX17" fmla="*/ 223437 w 245879"/>
              <a:gd name="connsiteY17" fmla="*/ 285045 h 3001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45879" h="300167">
                <a:moveTo>
                  <a:pt x="223437" y="285045"/>
                </a:moveTo>
                <a:lnTo>
                  <a:pt x="195771" y="290086"/>
                </a:lnTo>
                <a:lnTo>
                  <a:pt x="140442" y="300167"/>
                </a:lnTo>
                <a:lnTo>
                  <a:pt x="79891" y="281590"/>
                </a:lnTo>
                <a:lnTo>
                  <a:pt x="52227" y="286630"/>
                </a:lnTo>
                <a:lnTo>
                  <a:pt x="24561" y="291671"/>
                </a:lnTo>
                <a:lnTo>
                  <a:pt x="0" y="296147"/>
                </a:lnTo>
                <a:lnTo>
                  <a:pt x="0" y="0"/>
                </a:lnTo>
                <a:lnTo>
                  <a:pt x="7" y="40"/>
                </a:lnTo>
                <a:lnTo>
                  <a:pt x="38115" y="52317"/>
                </a:lnTo>
                <a:lnTo>
                  <a:pt x="71002" y="75935"/>
                </a:lnTo>
                <a:lnTo>
                  <a:pt x="103888" y="99553"/>
                </a:lnTo>
                <a:lnTo>
                  <a:pt x="141997" y="151831"/>
                </a:lnTo>
                <a:lnTo>
                  <a:pt x="202549" y="170408"/>
                </a:lnTo>
                <a:lnTo>
                  <a:pt x="235435" y="194027"/>
                </a:lnTo>
                <a:lnTo>
                  <a:pt x="240657" y="222686"/>
                </a:lnTo>
                <a:lnTo>
                  <a:pt x="245879" y="251345"/>
                </a:lnTo>
                <a:lnTo>
                  <a:pt x="223437" y="28504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6" name="任意多边形: 形状 145">
            <a:extLst>
              <a:ext uri="{FF2B5EF4-FFF2-40B4-BE49-F238E27FC236}">
                <a16:creationId xmlns:a16="http://schemas.microsoft.com/office/drawing/2014/main" xmlns="" id="{EE1AB254-233C-4AF2-8F0C-CA3DD0E09003}"/>
              </a:ext>
            </a:extLst>
          </p:cNvPr>
          <p:cNvSpPr/>
          <p:nvPr/>
        </p:nvSpPr>
        <p:spPr>
          <a:xfrm rot="11419597">
            <a:off x="2879218" y="2010935"/>
            <a:ext cx="317054" cy="753910"/>
          </a:xfrm>
          <a:custGeom>
            <a:avLst/>
            <a:gdLst>
              <a:gd name="connsiteX0" fmla="*/ 0 w 317054"/>
              <a:gd name="connsiteY0" fmla="*/ 753910 h 753910"/>
              <a:gd name="connsiteX1" fmla="*/ 10854 w 317054"/>
              <a:gd name="connsiteY1" fmla="*/ 714607 h 753910"/>
              <a:gd name="connsiteX2" fmla="*/ 5632 w 317054"/>
              <a:gd name="connsiteY2" fmla="*/ 685948 h 753910"/>
              <a:gd name="connsiteX3" fmla="*/ 28074 w 317054"/>
              <a:gd name="connsiteY3" fmla="*/ 652248 h 753910"/>
              <a:gd name="connsiteX4" fmla="*/ 17630 w 317054"/>
              <a:gd name="connsiteY4" fmla="*/ 594930 h 753910"/>
              <a:gd name="connsiteX5" fmla="*/ 12408 w 317054"/>
              <a:gd name="connsiteY5" fmla="*/ 566272 h 753910"/>
              <a:gd name="connsiteX6" fmla="*/ 13963 w 317054"/>
              <a:gd name="connsiteY6" fmla="*/ 417935 h 753910"/>
              <a:gd name="connsiteX7" fmla="*/ 25962 w 317054"/>
              <a:gd name="connsiteY7" fmla="*/ 326917 h 753910"/>
              <a:gd name="connsiteX8" fmla="*/ 60403 w 317054"/>
              <a:gd name="connsiteY8" fmla="*/ 202199 h 753910"/>
              <a:gd name="connsiteX9" fmla="*/ 100066 w 317054"/>
              <a:gd name="connsiteY9" fmla="*/ 106141 h 753910"/>
              <a:gd name="connsiteX10" fmla="*/ 122509 w 317054"/>
              <a:gd name="connsiteY10" fmla="*/ 72441 h 753910"/>
              <a:gd name="connsiteX11" fmla="*/ 144952 w 317054"/>
              <a:gd name="connsiteY11" fmla="*/ 38741 h 753910"/>
              <a:gd name="connsiteX12" fmla="*/ 172617 w 317054"/>
              <a:gd name="connsiteY12" fmla="*/ 33700 h 753910"/>
              <a:gd name="connsiteX13" fmla="*/ 195060 w 317054"/>
              <a:gd name="connsiteY13" fmla="*/ 0 h 753910"/>
              <a:gd name="connsiteX14" fmla="*/ 227946 w 317054"/>
              <a:gd name="connsiteY14" fmla="*/ 23619 h 753910"/>
              <a:gd name="connsiteX15" fmla="*/ 255611 w 317054"/>
              <a:gd name="connsiteY15" fmla="*/ 18578 h 753910"/>
              <a:gd name="connsiteX16" fmla="*/ 288498 w 317054"/>
              <a:gd name="connsiteY16" fmla="*/ 42196 h 753910"/>
              <a:gd name="connsiteX17" fmla="*/ 293713 w 317054"/>
              <a:gd name="connsiteY17" fmla="*/ 70815 h 753910"/>
              <a:gd name="connsiteX18" fmla="*/ 293713 w 317054"/>
              <a:gd name="connsiteY18" fmla="*/ 366962 h 753910"/>
              <a:gd name="connsiteX19" fmla="*/ 290610 w 317054"/>
              <a:gd name="connsiteY19" fmla="*/ 367527 h 753910"/>
              <a:gd name="connsiteX20" fmla="*/ 268167 w 317054"/>
              <a:gd name="connsiteY20" fmla="*/ 401227 h 753910"/>
              <a:gd name="connsiteX21" fmla="*/ 273389 w 317054"/>
              <a:gd name="connsiteY21" fmla="*/ 429886 h 753910"/>
              <a:gd name="connsiteX22" fmla="*/ 278611 w 317054"/>
              <a:gd name="connsiteY22" fmla="*/ 458545 h 753910"/>
              <a:gd name="connsiteX23" fmla="*/ 266613 w 317054"/>
              <a:gd name="connsiteY23" fmla="*/ 549563 h 753910"/>
              <a:gd name="connsiteX24" fmla="*/ 277057 w 317054"/>
              <a:gd name="connsiteY24" fmla="*/ 606881 h 753910"/>
              <a:gd name="connsiteX25" fmla="*/ 315165 w 317054"/>
              <a:gd name="connsiteY25" fmla="*/ 659158 h 753910"/>
              <a:gd name="connsiteX26" fmla="*/ 317054 w 317054"/>
              <a:gd name="connsiteY26" fmla="*/ 669523 h 753910"/>
              <a:gd name="connsiteX27" fmla="*/ 0 w 317054"/>
              <a:gd name="connsiteY27" fmla="*/ 753910 h 753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317054" h="753910">
                <a:moveTo>
                  <a:pt x="0" y="753910"/>
                </a:moveTo>
                <a:lnTo>
                  <a:pt x="10854" y="714607"/>
                </a:lnTo>
                <a:lnTo>
                  <a:pt x="5632" y="685948"/>
                </a:lnTo>
                <a:lnTo>
                  <a:pt x="28074" y="652248"/>
                </a:lnTo>
                <a:lnTo>
                  <a:pt x="17630" y="594930"/>
                </a:lnTo>
                <a:lnTo>
                  <a:pt x="12408" y="566272"/>
                </a:lnTo>
                <a:lnTo>
                  <a:pt x="13963" y="417935"/>
                </a:lnTo>
                <a:lnTo>
                  <a:pt x="25962" y="326917"/>
                </a:lnTo>
                <a:lnTo>
                  <a:pt x="60403" y="202199"/>
                </a:lnTo>
                <a:lnTo>
                  <a:pt x="100066" y="106141"/>
                </a:lnTo>
                <a:lnTo>
                  <a:pt x="122509" y="72441"/>
                </a:lnTo>
                <a:lnTo>
                  <a:pt x="144952" y="38741"/>
                </a:lnTo>
                <a:lnTo>
                  <a:pt x="172617" y="33700"/>
                </a:lnTo>
                <a:lnTo>
                  <a:pt x="195060" y="0"/>
                </a:lnTo>
                <a:lnTo>
                  <a:pt x="227946" y="23619"/>
                </a:lnTo>
                <a:lnTo>
                  <a:pt x="255611" y="18578"/>
                </a:lnTo>
                <a:lnTo>
                  <a:pt x="288498" y="42196"/>
                </a:lnTo>
                <a:lnTo>
                  <a:pt x="293713" y="70815"/>
                </a:lnTo>
                <a:lnTo>
                  <a:pt x="293713" y="366962"/>
                </a:lnTo>
                <a:lnTo>
                  <a:pt x="290610" y="367527"/>
                </a:lnTo>
                <a:lnTo>
                  <a:pt x="268167" y="401227"/>
                </a:lnTo>
                <a:lnTo>
                  <a:pt x="273389" y="429886"/>
                </a:lnTo>
                <a:lnTo>
                  <a:pt x="278611" y="458545"/>
                </a:lnTo>
                <a:lnTo>
                  <a:pt x="266613" y="549563"/>
                </a:lnTo>
                <a:lnTo>
                  <a:pt x="277057" y="606881"/>
                </a:lnTo>
                <a:lnTo>
                  <a:pt x="315165" y="659158"/>
                </a:lnTo>
                <a:lnTo>
                  <a:pt x="317054" y="669523"/>
                </a:lnTo>
                <a:lnTo>
                  <a:pt x="0" y="75391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8535710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2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2" fill="hold" grpId="0" nodeType="withEffect">
                                  <p:stCondLst>
                                    <p:cond delay="32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9700"/>
                            </p:stCondLst>
                            <p:childTnLst>
                              <p:par>
                                <p:cTn id="3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1200"/>
                            </p:stCondLst>
                            <p:childTnLst>
                              <p:par>
                                <p:cTn id="3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27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2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7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5700"/>
                            </p:stCondLst>
                            <p:childTnLst>
                              <p:par>
                                <p:cTn id="4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2" fill="hold">
                      <p:stCondLst>
                        <p:cond delay="indefinite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0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3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48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63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7800"/>
                            </p:stCondLst>
                            <p:childTnLst>
                              <p:par>
                                <p:cTn id="7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9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2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5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900"/>
                            </p:stCondLst>
                            <p:childTnLst>
                              <p:par>
                                <p:cTn id="8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0" fill="hold">
                      <p:stCondLst>
                        <p:cond delay="indefinite"/>
                      </p:stCondLst>
                      <p:childTnLst>
                        <p:par>
                          <p:cTn id="91" fill="hold">
                            <p:stCondLst>
                              <p:cond delay="0"/>
                            </p:stCondLst>
                            <p:childTnLst>
                              <p:par>
                                <p:cTn id="9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4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000"/>
                            </p:stCondLst>
                            <p:childTnLst>
                              <p:par>
                                <p:cTn id="9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3300"/>
                            </p:stCondLst>
                            <p:childTnLst>
                              <p:par>
                                <p:cTn id="10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4800"/>
                            </p:stCondLst>
                            <p:childTnLst>
                              <p:par>
                                <p:cTn id="10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5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7900"/>
                            </p:stCondLst>
                            <p:childTnLst>
                              <p:par>
                                <p:cTn id="1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9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9400"/>
                            </p:stCondLst>
                            <p:childTnLst>
                              <p:par>
                                <p:cTn id="1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3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0900"/>
                            </p:stCondLst>
                            <p:childTnLst>
                              <p:par>
                                <p:cTn id="1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0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5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000"/>
                            </p:stCondLst>
                            <p:childTnLst>
                              <p:par>
                                <p:cTn id="13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9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2500"/>
                            </p:stCondLst>
                            <p:childTnLst>
                              <p:par>
                                <p:cTn id="14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4000"/>
                            </p:stCondLst>
                            <p:childTnLst>
                              <p:par>
                                <p:cTn id="14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7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5500"/>
                            </p:stCondLst>
                            <p:childTnLst>
                              <p:par>
                                <p:cTn id="14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4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7800"/>
                            </p:stCondLst>
                            <p:childTnLst>
                              <p:par>
                                <p:cTn id="15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8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9300"/>
                            </p:stCondLst>
                            <p:childTnLst>
                              <p:par>
                                <p:cTn id="16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2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10800"/>
                            </p:stCondLst>
                            <p:childTnLst>
                              <p:par>
                                <p:cTn id="16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6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12300"/>
                            </p:stCondLst>
                            <p:childTnLst>
                              <p:par>
                                <p:cTn id="16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0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5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9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2500"/>
                            </p:stCondLst>
                            <p:childTnLst>
                              <p:par>
                                <p:cTn id="18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3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6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4800"/>
                            </p:stCondLst>
                            <p:childTnLst>
                              <p:par>
                                <p:cTn id="18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0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6300"/>
                            </p:stCondLst>
                            <p:childTnLst>
                              <p:par>
                                <p:cTn id="19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4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7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8" fill="hold">
                            <p:stCondLst>
                              <p:cond delay="8600"/>
                            </p:stCondLst>
                            <p:childTnLst>
                              <p:par>
                                <p:cTn id="19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1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2" fill="hold">
                            <p:stCondLst>
                              <p:cond delay="10100"/>
                            </p:stCondLst>
                            <p:childTnLst>
                              <p:par>
                                <p:cTn id="20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5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11600"/>
                            </p:stCondLst>
                            <p:childTnLst>
                              <p:par>
                                <p:cTn id="20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9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>
                      <p:stCondLst>
                        <p:cond delay="indefinite"/>
                      </p:stCondLst>
                      <p:childTnLst>
                        <p:par>
                          <p:cTn id="211" fill="hold">
                            <p:stCondLst>
                              <p:cond delay="0"/>
                            </p:stCondLst>
                            <p:childTnLst>
                              <p:par>
                                <p:cTn id="21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4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5" fill="hold">
                            <p:stCondLst>
                              <p:cond delay="1000"/>
                            </p:stCondLst>
                            <p:childTnLst>
                              <p:par>
                                <p:cTn id="2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8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500"/>
                            </p:stCondLst>
                            <p:childTnLst>
                              <p:par>
                                <p:cTn id="22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2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6" fill="hold">
                            <p:stCondLst>
                              <p:cond delay="4900"/>
                            </p:stCondLst>
                            <p:childTnLst>
                              <p:par>
                                <p:cTn id="22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9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9">
            <a:extLst>
              <a:ext uri="{FF2B5EF4-FFF2-40B4-BE49-F238E27FC236}">
                <a16:creationId xmlns:a16="http://schemas.microsoft.com/office/drawing/2014/main" xmlns="" id="{C6B4CDB8-7A8A-4854-8F54-902FF8011647}"/>
              </a:ext>
            </a:extLst>
          </p:cNvPr>
          <p:cNvSpPr>
            <a:spLocks/>
          </p:cNvSpPr>
          <p:nvPr/>
        </p:nvSpPr>
        <p:spPr bwMode="auto">
          <a:xfrm>
            <a:off x="1277292" y="1257596"/>
            <a:ext cx="242705" cy="1040589"/>
          </a:xfrm>
          <a:custGeom>
            <a:avLst/>
            <a:gdLst>
              <a:gd name="T0" fmla="*/ 4 w 39"/>
              <a:gd name="T1" fmla="*/ 16 h 131"/>
              <a:gd name="T2" fmla="*/ 0 w 39"/>
              <a:gd name="T3" fmla="*/ 12 h 131"/>
              <a:gd name="T4" fmla="*/ 0 w 39"/>
              <a:gd name="T5" fmla="*/ 8 h 131"/>
              <a:gd name="T6" fmla="*/ 0 w 39"/>
              <a:gd name="T7" fmla="*/ 4 h 131"/>
              <a:gd name="T8" fmla="*/ 4 w 39"/>
              <a:gd name="T9" fmla="*/ 4 h 131"/>
              <a:gd name="T10" fmla="*/ 8 w 39"/>
              <a:gd name="T11" fmla="*/ 0 h 131"/>
              <a:gd name="T12" fmla="*/ 16 w 39"/>
              <a:gd name="T13" fmla="*/ 4 h 131"/>
              <a:gd name="T14" fmla="*/ 27 w 39"/>
              <a:gd name="T15" fmla="*/ 4 h 131"/>
              <a:gd name="T16" fmla="*/ 39 w 39"/>
              <a:gd name="T17" fmla="*/ 12 h 131"/>
              <a:gd name="T18" fmla="*/ 39 w 39"/>
              <a:gd name="T19" fmla="*/ 36 h 131"/>
              <a:gd name="T20" fmla="*/ 39 w 39"/>
              <a:gd name="T21" fmla="*/ 56 h 131"/>
              <a:gd name="T22" fmla="*/ 39 w 39"/>
              <a:gd name="T23" fmla="*/ 76 h 131"/>
              <a:gd name="T24" fmla="*/ 39 w 39"/>
              <a:gd name="T25" fmla="*/ 91 h 131"/>
              <a:gd name="T26" fmla="*/ 39 w 39"/>
              <a:gd name="T27" fmla="*/ 103 h 131"/>
              <a:gd name="T28" fmla="*/ 39 w 39"/>
              <a:gd name="T29" fmla="*/ 111 h 131"/>
              <a:gd name="T30" fmla="*/ 39 w 39"/>
              <a:gd name="T31" fmla="*/ 119 h 131"/>
              <a:gd name="T32" fmla="*/ 39 w 39"/>
              <a:gd name="T33" fmla="*/ 123 h 131"/>
              <a:gd name="T34" fmla="*/ 35 w 39"/>
              <a:gd name="T35" fmla="*/ 127 h 131"/>
              <a:gd name="T36" fmla="*/ 35 w 39"/>
              <a:gd name="T37" fmla="*/ 131 h 131"/>
              <a:gd name="T38" fmla="*/ 31 w 39"/>
              <a:gd name="T39" fmla="*/ 131 h 131"/>
              <a:gd name="T40" fmla="*/ 31 w 39"/>
              <a:gd name="T41" fmla="*/ 131 h 131"/>
              <a:gd name="T42" fmla="*/ 27 w 39"/>
              <a:gd name="T43" fmla="*/ 131 h 131"/>
              <a:gd name="T44" fmla="*/ 23 w 39"/>
              <a:gd name="T45" fmla="*/ 127 h 131"/>
              <a:gd name="T46" fmla="*/ 19 w 39"/>
              <a:gd name="T47" fmla="*/ 123 h 131"/>
              <a:gd name="T48" fmla="*/ 19 w 39"/>
              <a:gd name="T49" fmla="*/ 115 h 131"/>
              <a:gd name="T50" fmla="*/ 16 w 39"/>
              <a:gd name="T51" fmla="*/ 99 h 131"/>
              <a:gd name="T52" fmla="*/ 12 w 39"/>
              <a:gd name="T53" fmla="*/ 84 h 131"/>
              <a:gd name="T54" fmla="*/ 12 w 39"/>
              <a:gd name="T55" fmla="*/ 64 h 131"/>
              <a:gd name="T56" fmla="*/ 12 w 39"/>
              <a:gd name="T57" fmla="*/ 44 h 131"/>
              <a:gd name="T58" fmla="*/ 12 w 39"/>
              <a:gd name="T59" fmla="*/ 36 h 131"/>
              <a:gd name="T60" fmla="*/ 8 w 39"/>
              <a:gd name="T61" fmla="*/ 28 h 131"/>
              <a:gd name="T62" fmla="*/ 4 w 39"/>
              <a:gd name="T63" fmla="*/ 20 h 131"/>
              <a:gd name="T64" fmla="*/ 4 w 39"/>
              <a:gd name="T65" fmla="*/ 16 h 131"/>
              <a:gd name="T66" fmla="*/ 4 w 39"/>
              <a:gd name="T67" fmla="*/ 16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" h="131">
                <a:moveTo>
                  <a:pt x="4" y="16"/>
                </a:move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4"/>
                </a:lnTo>
                <a:lnTo>
                  <a:pt x="27" y="4"/>
                </a:lnTo>
                <a:lnTo>
                  <a:pt x="39" y="12"/>
                </a:lnTo>
                <a:lnTo>
                  <a:pt x="39" y="36"/>
                </a:lnTo>
                <a:lnTo>
                  <a:pt x="39" y="56"/>
                </a:lnTo>
                <a:lnTo>
                  <a:pt x="39" y="76"/>
                </a:lnTo>
                <a:lnTo>
                  <a:pt x="39" y="91"/>
                </a:lnTo>
                <a:lnTo>
                  <a:pt x="39" y="103"/>
                </a:lnTo>
                <a:lnTo>
                  <a:pt x="39" y="111"/>
                </a:lnTo>
                <a:lnTo>
                  <a:pt x="39" y="119"/>
                </a:lnTo>
                <a:lnTo>
                  <a:pt x="39" y="123"/>
                </a:lnTo>
                <a:lnTo>
                  <a:pt x="35" y="127"/>
                </a:lnTo>
                <a:lnTo>
                  <a:pt x="35" y="131"/>
                </a:lnTo>
                <a:lnTo>
                  <a:pt x="31" y="131"/>
                </a:lnTo>
                <a:lnTo>
                  <a:pt x="31" y="131"/>
                </a:lnTo>
                <a:lnTo>
                  <a:pt x="27" y="131"/>
                </a:lnTo>
                <a:lnTo>
                  <a:pt x="23" y="127"/>
                </a:lnTo>
                <a:lnTo>
                  <a:pt x="19" y="123"/>
                </a:lnTo>
                <a:lnTo>
                  <a:pt x="19" y="115"/>
                </a:lnTo>
                <a:lnTo>
                  <a:pt x="16" y="99"/>
                </a:lnTo>
                <a:lnTo>
                  <a:pt x="12" y="84"/>
                </a:lnTo>
                <a:lnTo>
                  <a:pt x="12" y="64"/>
                </a:lnTo>
                <a:lnTo>
                  <a:pt x="12" y="44"/>
                </a:lnTo>
                <a:lnTo>
                  <a:pt x="12" y="36"/>
                </a:lnTo>
                <a:lnTo>
                  <a:pt x="8" y="28"/>
                </a:lnTo>
                <a:lnTo>
                  <a:pt x="4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" name="Freeform 10">
            <a:extLst>
              <a:ext uri="{FF2B5EF4-FFF2-40B4-BE49-F238E27FC236}">
                <a16:creationId xmlns:a16="http://schemas.microsoft.com/office/drawing/2014/main" xmlns="" id="{04834E17-D9BC-42C6-8737-4110A6054F0D}"/>
              </a:ext>
            </a:extLst>
          </p:cNvPr>
          <p:cNvSpPr>
            <a:spLocks/>
          </p:cNvSpPr>
          <p:nvPr/>
        </p:nvSpPr>
        <p:spPr bwMode="auto">
          <a:xfrm>
            <a:off x="1445320" y="1225824"/>
            <a:ext cx="572531" cy="667247"/>
          </a:xfrm>
          <a:custGeom>
            <a:avLst/>
            <a:gdLst>
              <a:gd name="T0" fmla="*/ 56 w 92"/>
              <a:gd name="T1" fmla="*/ 84 h 84"/>
              <a:gd name="T2" fmla="*/ 56 w 92"/>
              <a:gd name="T3" fmla="*/ 68 h 84"/>
              <a:gd name="T4" fmla="*/ 60 w 92"/>
              <a:gd name="T5" fmla="*/ 60 h 84"/>
              <a:gd name="T6" fmla="*/ 64 w 92"/>
              <a:gd name="T7" fmla="*/ 48 h 84"/>
              <a:gd name="T8" fmla="*/ 64 w 92"/>
              <a:gd name="T9" fmla="*/ 40 h 84"/>
              <a:gd name="T10" fmla="*/ 64 w 92"/>
              <a:gd name="T11" fmla="*/ 36 h 84"/>
              <a:gd name="T12" fmla="*/ 68 w 92"/>
              <a:gd name="T13" fmla="*/ 28 h 84"/>
              <a:gd name="T14" fmla="*/ 68 w 92"/>
              <a:gd name="T15" fmla="*/ 28 h 84"/>
              <a:gd name="T16" fmla="*/ 68 w 92"/>
              <a:gd name="T17" fmla="*/ 24 h 84"/>
              <a:gd name="T18" fmla="*/ 64 w 92"/>
              <a:gd name="T19" fmla="*/ 20 h 84"/>
              <a:gd name="T20" fmla="*/ 64 w 92"/>
              <a:gd name="T21" fmla="*/ 16 h 84"/>
              <a:gd name="T22" fmla="*/ 60 w 92"/>
              <a:gd name="T23" fmla="*/ 16 h 84"/>
              <a:gd name="T24" fmla="*/ 52 w 92"/>
              <a:gd name="T25" fmla="*/ 12 h 84"/>
              <a:gd name="T26" fmla="*/ 52 w 92"/>
              <a:gd name="T27" fmla="*/ 12 h 84"/>
              <a:gd name="T28" fmla="*/ 48 w 92"/>
              <a:gd name="T29" fmla="*/ 12 h 84"/>
              <a:gd name="T30" fmla="*/ 44 w 92"/>
              <a:gd name="T31" fmla="*/ 16 h 84"/>
              <a:gd name="T32" fmla="*/ 32 w 92"/>
              <a:gd name="T33" fmla="*/ 20 h 84"/>
              <a:gd name="T34" fmla="*/ 20 w 92"/>
              <a:gd name="T35" fmla="*/ 24 h 84"/>
              <a:gd name="T36" fmla="*/ 8 w 92"/>
              <a:gd name="T37" fmla="*/ 28 h 84"/>
              <a:gd name="T38" fmla="*/ 0 w 92"/>
              <a:gd name="T39" fmla="*/ 20 h 84"/>
              <a:gd name="T40" fmla="*/ 16 w 92"/>
              <a:gd name="T41" fmla="*/ 20 h 84"/>
              <a:gd name="T42" fmla="*/ 24 w 92"/>
              <a:gd name="T43" fmla="*/ 16 h 84"/>
              <a:gd name="T44" fmla="*/ 32 w 92"/>
              <a:gd name="T45" fmla="*/ 16 h 84"/>
              <a:gd name="T46" fmla="*/ 40 w 92"/>
              <a:gd name="T47" fmla="*/ 12 h 84"/>
              <a:gd name="T48" fmla="*/ 44 w 92"/>
              <a:gd name="T49" fmla="*/ 12 h 84"/>
              <a:gd name="T50" fmla="*/ 52 w 92"/>
              <a:gd name="T51" fmla="*/ 8 h 84"/>
              <a:gd name="T52" fmla="*/ 56 w 92"/>
              <a:gd name="T53" fmla="*/ 8 h 84"/>
              <a:gd name="T54" fmla="*/ 64 w 92"/>
              <a:gd name="T55" fmla="*/ 4 h 84"/>
              <a:gd name="T56" fmla="*/ 68 w 92"/>
              <a:gd name="T57" fmla="*/ 0 h 84"/>
              <a:gd name="T58" fmla="*/ 72 w 92"/>
              <a:gd name="T59" fmla="*/ 4 h 84"/>
              <a:gd name="T60" fmla="*/ 76 w 92"/>
              <a:gd name="T61" fmla="*/ 4 h 84"/>
              <a:gd name="T62" fmla="*/ 84 w 92"/>
              <a:gd name="T63" fmla="*/ 8 h 84"/>
              <a:gd name="T64" fmla="*/ 88 w 92"/>
              <a:gd name="T65" fmla="*/ 12 h 84"/>
              <a:gd name="T66" fmla="*/ 92 w 92"/>
              <a:gd name="T67" fmla="*/ 16 h 84"/>
              <a:gd name="T68" fmla="*/ 92 w 92"/>
              <a:gd name="T69" fmla="*/ 20 h 84"/>
              <a:gd name="T70" fmla="*/ 92 w 92"/>
              <a:gd name="T71" fmla="*/ 20 h 84"/>
              <a:gd name="T72" fmla="*/ 92 w 92"/>
              <a:gd name="T73" fmla="*/ 24 h 84"/>
              <a:gd name="T74" fmla="*/ 88 w 92"/>
              <a:gd name="T75" fmla="*/ 28 h 84"/>
              <a:gd name="T76" fmla="*/ 84 w 92"/>
              <a:gd name="T77" fmla="*/ 32 h 84"/>
              <a:gd name="T78" fmla="*/ 84 w 92"/>
              <a:gd name="T79" fmla="*/ 32 h 84"/>
              <a:gd name="T80" fmla="*/ 80 w 92"/>
              <a:gd name="T81" fmla="*/ 36 h 84"/>
              <a:gd name="T82" fmla="*/ 76 w 92"/>
              <a:gd name="T83" fmla="*/ 44 h 84"/>
              <a:gd name="T84" fmla="*/ 72 w 92"/>
              <a:gd name="T85" fmla="*/ 52 h 84"/>
              <a:gd name="T86" fmla="*/ 68 w 92"/>
              <a:gd name="T87" fmla="*/ 60 h 84"/>
              <a:gd name="T88" fmla="*/ 64 w 92"/>
              <a:gd name="T89" fmla="*/ 72 h 84"/>
              <a:gd name="T90" fmla="*/ 56 w 92"/>
              <a:gd name="T91" fmla="*/ 84 h 84"/>
              <a:gd name="T92" fmla="*/ 56 w 92"/>
              <a:gd name="T93" fmla="*/ 84 h 84"/>
              <a:gd name="T94" fmla="*/ 56 w 92"/>
              <a:gd name="T95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2" h="84">
                <a:moveTo>
                  <a:pt x="56" y="84"/>
                </a:moveTo>
                <a:lnTo>
                  <a:pt x="56" y="68"/>
                </a:lnTo>
                <a:lnTo>
                  <a:pt x="60" y="60"/>
                </a:lnTo>
                <a:lnTo>
                  <a:pt x="64" y="48"/>
                </a:lnTo>
                <a:lnTo>
                  <a:pt x="64" y="40"/>
                </a:lnTo>
                <a:lnTo>
                  <a:pt x="64" y="36"/>
                </a:lnTo>
                <a:lnTo>
                  <a:pt x="68" y="28"/>
                </a:lnTo>
                <a:lnTo>
                  <a:pt x="68" y="28"/>
                </a:lnTo>
                <a:lnTo>
                  <a:pt x="68" y="24"/>
                </a:lnTo>
                <a:lnTo>
                  <a:pt x="64" y="20"/>
                </a:lnTo>
                <a:lnTo>
                  <a:pt x="64" y="16"/>
                </a:lnTo>
                <a:lnTo>
                  <a:pt x="60" y="16"/>
                </a:lnTo>
                <a:lnTo>
                  <a:pt x="52" y="12"/>
                </a:lnTo>
                <a:lnTo>
                  <a:pt x="52" y="12"/>
                </a:lnTo>
                <a:lnTo>
                  <a:pt x="48" y="12"/>
                </a:lnTo>
                <a:lnTo>
                  <a:pt x="44" y="16"/>
                </a:lnTo>
                <a:lnTo>
                  <a:pt x="32" y="20"/>
                </a:lnTo>
                <a:lnTo>
                  <a:pt x="20" y="24"/>
                </a:lnTo>
                <a:lnTo>
                  <a:pt x="8" y="28"/>
                </a:lnTo>
                <a:lnTo>
                  <a:pt x="0" y="20"/>
                </a:lnTo>
                <a:lnTo>
                  <a:pt x="16" y="20"/>
                </a:lnTo>
                <a:lnTo>
                  <a:pt x="24" y="16"/>
                </a:lnTo>
                <a:lnTo>
                  <a:pt x="32" y="16"/>
                </a:lnTo>
                <a:lnTo>
                  <a:pt x="40" y="12"/>
                </a:lnTo>
                <a:lnTo>
                  <a:pt x="44" y="12"/>
                </a:lnTo>
                <a:lnTo>
                  <a:pt x="52" y="8"/>
                </a:lnTo>
                <a:lnTo>
                  <a:pt x="56" y="8"/>
                </a:lnTo>
                <a:lnTo>
                  <a:pt x="64" y="4"/>
                </a:lnTo>
                <a:lnTo>
                  <a:pt x="68" y="0"/>
                </a:lnTo>
                <a:lnTo>
                  <a:pt x="72" y="4"/>
                </a:lnTo>
                <a:lnTo>
                  <a:pt x="76" y="4"/>
                </a:lnTo>
                <a:lnTo>
                  <a:pt x="84" y="8"/>
                </a:lnTo>
                <a:lnTo>
                  <a:pt x="88" y="12"/>
                </a:lnTo>
                <a:lnTo>
                  <a:pt x="92" y="16"/>
                </a:lnTo>
                <a:lnTo>
                  <a:pt x="92" y="20"/>
                </a:lnTo>
                <a:lnTo>
                  <a:pt x="92" y="20"/>
                </a:lnTo>
                <a:lnTo>
                  <a:pt x="92" y="24"/>
                </a:lnTo>
                <a:lnTo>
                  <a:pt x="88" y="28"/>
                </a:lnTo>
                <a:lnTo>
                  <a:pt x="84" y="32"/>
                </a:lnTo>
                <a:lnTo>
                  <a:pt x="84" y="32"/>
                </a:lnTo>
                <a:lnTo>
                  <a:pt x="80" y="36"/>
                </a:lnTo>
                <a:lnTo>
                  <a:pt x="76" y="44"/>
                </a:lnTo>
                <a:lnTo>
                  <a:pt x="72" y="52"/>
                </a:lnTo>
                <a:lnTo>
                  <a:pt x="68" y="60"/>
                </a:lnTo>
                <a:lnTo>
                  <a:pt x="64" y="72"/>
                </a:lnTo>
                <a:lnTo>
                  <a:pt x="56" y="84"/>
                </a:lnTo>
                <a:lnTo>
                  <a:pt x="56" y="84"/>
                </a:lnTo>
                <a:lnTo>
                  <a:pt x="56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Freeform 11">
            <a:extLst>
              <a:ext uri="{FF2B5EF4-FFF2-40B4-BE49-F238E27FC236}">
                <a16:creationId xmlns:a16="http://schemas.microsoft.com/office/drawing/2014/main" xmlns="" id="{47E8A621-D945-415D-9991-87818FEE3287}"/>
              </a:ext>
            </a:extLst>
          </p:cNvPr>
          <p:cNvSpPr>
            <a:spLocks/>
          </p:cNvSpPr>
          <p:nvPr/>
        </p:nvSpPr>
        <p:spPr bwMode="auto">
          <a:xfrm>
            <a:off x="1420426" y="1797749"/>
            <a:ext cx="572531" cy="246248"/>
          </a:xfrm>
          <a:custGeom>
            <a:avLst/>
            <a:gdLst>
              <a:gd name="T0" fmla="*/ 0 w 92"/>
              <a:gd name="T1" fmla="*/ 16 h 31"/>
              <a:gd name="T2" fmla="*/ 24 w 92"/>
              <a:gd name="T3" fmla="*/ 12 h 31"/>
              <a:gd name="T4" fmla="*/ 52 w 92"/>
              <a:gd name="T5" fmla="*/ 4 h 31"/>
              <a:gd name="T6" fmla="*/ 64 w 92"/>
              <a:gd name="T7" fmla="*/ 0 h 31"/>
              <a:gd name="T8" fmla="*/ 72 w 92"/>
              <a:gd name="T9" fmla="*/ 0 h 31"/>
              <a:gd name="T10" fmla="*/ 76 w 92"/>
              <a:gd name="T11" fmla="*/ 0 h 31"/>
              <a:gd name="T12" fmla="*/ 80 w 92"/>
              <a:gd name="T13" fmla="*/ 0 h 31"/>
              <a:gd name="T14" fmla="*/ 84 w 92"/>
              <a:gd name="T15" fmla="*/ 4 h 31"/>
              <a:gd name="T16" fmla="*/ 84 w 92"/>
              <a:gd name="T17" fmla="*/ 4 h 31"/>
              <a:gd name="T18" fmla="*/ 88 w 92"/>
              <a:gd name="T19" fmla="*/ 8 h 31"/>
              <a:gd name="T20" fmla="*/ 92 w 92"/>
              <a:gd name="T21" fmla="*/ 12 h 31"/>
              <a:gd name="T22" fmla="*/ 92 w 92"/>
              <a:gd name="T23" fmla="*/ 16 h 31"/>
              <a:gd name="T24" fmla="*/ 88 w 92"/>
              <a:gd name="T25" fmla="*/ 20 h 31"/>
              <a:gd name="T26" fmla="*/ 88 w 92"/>
              <a:gd name="T27" fmla="*/ 20 h 31"/>
              <a:gd name="T28" fmla="*/ 84 w 92"/>
              <a:gd name="T29" fmla="*/ 23 h 31"/>
              <a:gd name="T30" fmla="*/ 76 w 92"/>
              <a:gd name="T31" fmla="*/ 23 h 31"/>
              <a:gd name="T32" fmla="*/ 72 w 92"/>
              <a:gd name="T33" fmla="*/ 27 h 31"/>
              <a:gd name="T34" fmla="*/ 64 w 92"/>
              <a:gd name="T35" fmla="*/ 27 h 31"/>
              <a:gd name="T36" fmla="*/ 56 w 92"/>
              <a:gd name="T37" fmla="*/ 27 h 31"/>
              <a:gd name="T38" fmla="*/ 48 w 92"/>
              <a:gd name="T39" fmla="*/ 27 h 31"/>
              <a:gd name="T40" fmla="*/ 44 w 92"/>
              <a:gd name="T41" fmla="*/ 31 h 31"/>
              <a:gd name="T42" fmla="*/ 44 w 92"/>
              <a:gd name="T43" fmla="*/ 31 h 31"/>
              <a:gd name="T44" fmla="*/ 40 w 92"/>
              <a:gd name="T45" fmla="*/ 31 h 31"/>
              <a:gd name="T46" fmla="*/ 40 w 92"/>
              <a:gd name="T47" fmla="*/ 31 h 31"/>
              <a:gd name="T48" fmla="*/ 36 w 92"/>
              <a:gd name="T49" fmla="*/ 31 h 31"/>
              <a:gd name="T50" fmla="*/ 32 w 92"/>
              <a:gd name="T51" fmla="*/ 31 h 31"/>
              <a:gd name="T52" fmla="*/ 24 w 92"/>
              <a:gd name="T53" fmla="*/ 31 h 31"/>
              <a:gd name="T54" fmla="*/ 16 w 92"/>
              <a:gd name="T55" fmla="*/ 31 h 31"/>
              <a:gd name="T56" fmla="*/ 8 w 92"/>
              <a:gd name="T57" fmla="*/ 31 h 31"/>
              <a:gd name="T58" fmla="*/ 0 w 92"/>
              <a:gd name="T59" fmla="*/ 31 h 31"/>
              <a:gd name="T60" fmla="*/ 0 w 92"/>
              <a:gd name="T61" fmla="*/ 16 h 31"/>
              <a:gd name="T62" fmla="*/ 0 w 92"/>
              <a:gd name="T63" fmla="*/ 1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2" h="31">
                <a:moveTo>
                  <a:pt x="0" y="16"/>
                </a:moveTo>
                <a:lnTo>
                  <a:pt x="24" y="12"/>
                </a:lnTo>
                <a:lnTo>
                  <a:pt x="52" y="4"/>
                </a:lnTo>
                <a:lnTo>
                  <a:pt x="64" y="0"/>
                </a:lnTo>
                <a:lnTo>
                  <a:pt x="72" y="0"/>
                </a:lnTo>
                <a:lnTo>
                  <a:pt x="76" y="0"/>
                </a:lnTo>
                <a:lnTo>
                  <a:pt x="80" y="0"/>
                </a:lnTo>
                <a:lnTo>
                  <a:pt x="84" y="4"/>
                </a:lnTo>
                <a:lnTo>
                  <a:pt x="84" y="4"/>
                </a:lnTo>
                <a:lnTo>
                  <a:pt x="88" y="8"/>
                </a:lnTo>
                <a:lnTo>
                  <a:pt x="92" y="12"/>
                </a:lnTo>
                <a:lnTo>
                  <a:pt x="92" y="16"/>
                </a:lnTo>
                <a:lnTo>
                  <a:pt x="88" y="20"/>
                </a:lnTo>
                <a:lnTo>
                  <a:pt x="88" y="20"/>
                </a:lnTo>
                <a:lnTo>
                  <a:pt x="84" y="23"/>
                </a:lnTo>
                <a:lnTo>
                  <a:pt x="76" y="23"/>
                </a:lnTo>
                <a:lnTo>
                  <a:pt x="72" y="27"/>
                </a:lnTo>
                <a:lnTo>
                  <a:pt x="64" y="27"/>
                </a:lnTo>
                <a:lnTo>
                  <a:pt x="56" y="27"/>
                </a:lnTo>
                <a:lnTo>
                  <a:pt x="48" y="27"/>
                </a:lnTo>
                <a:lnTo>
                  <a:pt x="44" y="31"/>
                </a:lnTo>
                <a:lnTo>
                  <a:pt x="44" y="31"/>
                </a:lnTo>
                <a:lnTo>
                  <a:pt x="40" y="31"/>
                </a:lnTo>
                <a:lnTo>
                  <a:pt x="40" y="31"/>
                </a:lnTo>
                <a:lnTo>
                  <a:pt x="36" y="31"/>
                </a:lnTo>
                <a:lnTo>
                  <a:pt x="32" y="31"/>
                </a:lnTo>
                <a:lnTo>
                  <a:pt x="24" y="31"/>
                </a:lnTo>
                <a:lnTo>
                  <a:pt x="16" y="31"/>
                </a:lnTo>
                <a:lnTo>
                  <a:pt x="8" y="31"/>
                </a:lnTo>
                <a:lnTo>
                  <a:pt x="0" y="31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Freeform 12">
            <a:extLst>
              <a:ext uri="{FF2B5EF4-FFF2-40B4-BE49-F238E27FC236}">
                <a16:creationId xmlns:a16="http://schemas.microsoft.com/office/drawing/2014/main" xmlns="" id="{E28AC582-3496-4108-969E-22EF6B58BB30}"/>
              </a:ext>
            </a:extLst>
          </p:cNvPr>
          <p:cNvSpPr>
            <a:spLocks/>
          </p:cNvSpPr>
          <p:nvPr/>
        </p:nvSpPr>
        <p:spPr bwMode="auto">
          <a:xfrm>
            <a:off x="2117421" y="1130502"/>
            <a:ext cx="1630468" cy="1707836"/>
          </a:xfrm>
          <a:custGeom>
            <a:avLst/>
            <a:gdLst>
              <a:gd name="T0" fmla="*/ 238 w 262"/>
              <a:gd name="T1" fmla="*/ 107 h 215"/>
              <a:gd name="T2" fmla="*/ 242 w 262"/>
              <a:gd name="T3" fmla="*/ 119 h 215"/>
              <a:gd name="T4" fmla="*/ 246 w 262"/>
              <a:gd name="T5" fmla="*/ 143 h 215"/>
              <a:gd name="T6" fmla="*/ 250 w 262"/>
              <a:gd name="T7" fmla="*/ 159 h 215"/>
              <a:gd name="T8" fmla="*/ 258 w 262"/>
              <a:gd name="T9" fmla="*/ 167 h 215"/>
              <a:gd name="T10" fmla="*/ 262 w 262"/>
              <a:gd name="T11" fmla="*/ 175 h 215"/>
              <a:gd name="T12" fmla="*/ 258 w 262"/>
              <a:gd name="T13" fmla="*/ 183 h 215"/>
              <a:gd name="T14" fmla="*/ 250 w 262"/>
              <a:gd name="T15" fmla="*/ 191 h 215"/>
              <a:gd name="T16" fmla="*/ 230 w 262"/>
              <a:gd name="T17" fmla="*/ 203 h 215"/>
              <a:gd name="T18" fmla="*/ 206 w 262"/>
              <a:gd name="T19" fmla="*/ 207 h 215"/>
              <a:gd name="T20" fmla="*/ 178 w 262"/>
              <a:gd name="T21" fmla="*/ 211 h 215"/>
              <a:gd name="T22" fmla="*/ 119 w 262"/>
              <a:gd name="T23" fmla="*/ 211 h 215"/>
              <a:gd name="T24" fmla="*/ 95 w 262"/>
              <a:gd name="T25" fmla="*/ 211 h 215"/>
              <a:gd name="T26" fmla="*/ 71 w 262"/>
              <a:gd name="T27" fmla="*/ 207 h 215"/>
              <a:gd name="T28" fmla="*/ 51 w 262"/>
              <a:gd name="T29" fmla="*/ 195 h 215"/>
              <a:gd name="T30" fmla="*/ 35 w 262"/>
              <a:gd name="T31" fmla="*/ 183 h 215"/>
              <a:gd name="T32" fmla="*/ 24 w 262"/>
              <a:gd name="T33" fmla="*/ 163 h 215"/>
              <a:gd name="T34" fmla="*/ 20 w 262"/>
              <a:gd name="T35" fmla="*/ 151 h 215"/>
              <a:gd name="T36" fmla="*/ 16 w 262"/>
              <a:gd name="T37" fmla="*/ 135 h 215"/>
              <a:gd name="T38" fmla="*/ 16 w 262"/>
              <a:gd name="T39" fmla="*/ 111 h 215"/>
              <a:gd name="T40" fmla="*/ 12 w 262"/>
              <a:gd name="T41" fmla="*/ 84 h 215"/>
              <a:gd name="T42" fmla="*/ 12 w 262"/>
              <a:gd name="T43" fmla="*/ 56 h 215"/>
              <a:gd name="T44" fmla="*/ 12 w 262"/>
              <a:gd name="T45" fmla="*/ 36 h 215"/>
              <a:gd name="T46" fmla="*/ 8 w 262"/>
              <a:gd name="T47" fmla="*/ 24 h 215"/>
              <a:gd name="T48" fmla="*/ 4 w 262"/>
              <a:gd name="T49" fmla="*/ 16 h 215"/>
              <a:gd name="T50" fmla="*/ 0 w 262"/>
              <a:gd name="T51" fmla="*/ 12 h 215"/>
              <a:gd name="T52" fmla="*/ 0 w 262"/>
              <a:gd name="T53" fmla="*/ 4 h 215"/>
              <a:gd name="T54" fmla="*/ 4 w 262"/>
              <a:gd name="T55" fmla="*/ 0 h 215"/>
              <a:gd name="T56" fmla="*/ 16 w 262"/>
              <a:gd name="T57" fmla="*/ 0 h 215"/>
              <a:gd name="T58" fmla="*/ 31 w 262"/>
              <a:gd name="T59" fmla="*/ 4 h 215"/>
              <a:gd name="T60" fmla="*/ 43 w 262"/>
              <a:gd name="T61" fmla="*/ 8 h 215"/>
              <a:gd name="T62" fmla="*/ 39 w 262"/>
              <a:gd name="T63" fmla="*/ 16 h 215"/>
              <a:gd name="T64" fmla="*/ 39 w 262"/>
              <a:gd name="T65" fmla="*/ 28 h 215"/>
              <a:gd name="T66" fmla="*/ 39 w 262"/>
              <a:gd name="T67" fmla="*/ 48 h 215"/>
              <a:gd name="T68" fmla="*/ 39 w 262"/>
              <a:gd name="T69" fmla="*/ 72 h 215"/>
              <a:gd name="T70" fmla="*/ 39 w 262"/>
              <a:gd name="T71" fmla="*/ 92 h 215"/>
              <a:gd name="T72" fmla="*/ 39 w 262"/>
              <a:gd name="T73" fmla="*/ 107 h 215"/>
              <a:gd name="T74" fmla="*/ 39 w 262"/>
              <a:gd name="T75" fmla="*/ 119 h 215"/>
              <a:gd name="T76" fmla="*/ 39 w 262"/>
              <a:gd name="T77" fmla="*/ 135 h 215"/>
              <a:gd name="T78" fmla="*/ 51 w 262"/>
              <a:gd name="T79" fmla="*/ 155 h 215"/>
              <a:gd name="T80" fmla="*/ 67 w 262"/>
              <a:gd name="T81" fmla="*/ 171 h 215"/>
              <a:gd name="T82" fmla="*/ 79 w 262"/>
              <a:gd name="T83" fmla="*/ 175 h 215"/>
              <a:gd name="T84" fmla="*/ 107 w 262"/>
              <a:gd name="T85" fmla="*/ 183 h 215"/>
              <a:gd name="T86" fmla="*/ 143 w 262"/>
              <a:gd name="T87" fmla="*/ 183 h 215"/>
              <a:gd name="T88" fmla="*/ 178 w 262"/>
              <a:gd name="T89" fmla="*/ 179 h 215"/>
              <a:gd name="T90" fmla="*/ 198 w 262"/>
              <a:gd name="T91" fmla="*/ 175 h 215"/>
              <a:gd name="T92" fmla="*/ 210 w 262"/>
              <a:gd name="T93" fmla="*/ 163 h 215"/>
              <a:gd name="T94" fmla="*/ 222 w 262"/>
              <a:gd name="T95" fmla="*/ 135 h 215"/>
              <a:gd name="T96" fmla="*/ 226 w 262"/>
              <a:gd name="T97" fmla="*/ 111 h 215"/>
              <a:gd name="T98" fmla="*/ 234 w 262"/>
              <a:gd name="T99" fmla="*/ 104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62" h="215">
                <a:moveTo>
                  <a:pt x="234" y="104"/>
                </a:moveTo>
                <a:lnTo>
                  <a:pt x="238" y="107"/>
                </a:lnTo>
                <a:lnTo>
                  <a:pt x="242" y="111"/>
                </a:lnTo>
                <a:lnTo>
                  <a:pt x="242" y="119"/>
                </a:lnTo>
                <a:lnTo>
                  <a:pt x="246" y="131"/>
                </a:lnTo>
                <a:lnTo>
                  <a:pt x="246" y="143"/>
                </a:lnTo>
                <a:lnTo>
                  <a:pt x="250" y="151"/>
                </a:lnTo>
                <a:lnTo>
                  <a:pt x="250" y="159"/>
                </a:lnTo>
                <a:lnTo>
                  <a:pt x="254" y="163"/>
                </a:lnTo>
                <a:lnTo>
                  <a:pt x="258" y="167"/>
                </a:lnTo>
                <a:lnTo>
                  <a:pt x="262" y="171"/>
                </a:lnTo>
                <a:lnTo>
                  <a:pt x="262" y="175"/>
                </a:lnTo>
                <a:lnTo>
                  <a:pt x="262" y="179"/>
                </a:lnTo>
                <a:lnTo>
                  <a:pt x="258" y="183"/>
                </a:lnTo>
                <a:lnTo>
                  <a:pt x="254" y="187"/>
                </a:lnTo>
                <a:lnTo>
                  <a:pt x="250" y="191"/>
                </a:lnTo>
                <a:lnTo>
                  <a:pt x="242" y="199"/>
                </a:lnTo>
                <a:lnTo>
                  <a:pt x="230" y="203"/>
                </a:lnTo>
                <a:lnTo>
                  <a:pt x="218" y="203"/>
                </a:lnTo>
                <a:lnTo>
                  <a:pt x="206" y="207"/>
                </a:lnTo>
                <a:lnTo>
                  <a:pt x="190" y="211"/>
                </a:lnTo>
                <a:lnTo>
                  <a:pt x="178" y="211"/>
                </a:lnTo>
                <a:lnTo>
                  <a:pt x="147" y="215"/>
                </a:lnTo>
                <a:lnTo>
                  <a:pt x="119" y="211"/>
                </a:lnTo>
                <a:lnTo>
                  <a:pt x="107" y="211"/>
                </a:lnTo>
                <a:lnTo>
                  <a:pt x="95" y="211"/>
                </a:lnTo>
                <a:lnTo>
                  <a:pt x="83" y="207"/>
                </a:lnTo>
                <a:lnTo>
                  <a:pt x="71" y="207"/>
                </a:lnTo>
                <a:lnTo>
                  <a:pt x="63" y="199"/>
                </a:lnTo>
                <a:lnTo>
                  <a:pt x="51" y="195"/>
                </a:lnTo>
                <a:lnTo>
                  <a:pt x="43" y="191"/>
                </a:lnTo>
                <a:lnTo>
                  <a:pt x="35" y="183"/>
                </a:lnTo>
                <a:lnTo>
                  <a:pt x="27" y="171"/>
                </a:lnTo>
                <a:lnTo>
                  <a:pt x="24" y="163"/>
                </a:lnTo>
                <a:lnTo>
                  <a:pt x="20" y="159"/>
                </a:lnTo>
                <a:lnTo>
                  <a:pt x="20" y="151"/>
                </a:lnTo>
                <a:lnTo>
                  <a:pt x="16" y="143"/>
                </a:lnTo>
                <a:lnTo>
                  <a:pt x="16" y="135"/>
                </a:lnTo>
                <a:lnTo>
                  <a:pt x="16" y="123"/>
                </a:lnTo>
                <a:lnTo>
                  <a:pt x="16" y="111"/>
                </a:lnTo>
                <a:lnTo>
                  <a:pt x="12" y="100"/>
                </a:lnTo>
                <a:lnTo>
                  <a:pt x="12" y="84"/>
                </a:lnTo>
                <a:lnTo>
                  <a:pt x="12" y="68"/>
                </a:lnTo>
                <a:lnTo>
                  <a:pt x="12" y="56"/>
                </a:lnTo>
                <a:lnTo>
                  <a:pt x="12" y="48"/>
                </a:lnTo>
                <a:lnTo>
                  <a:pt x="12" y="36"/>
                </a:lnTo>
                <a:lnTo>
                  <a:pt x="8" y="28"/>
                </a:lnTo>
                <a:lnTo>
                  <a:pt x="8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7" y="4"/>
                </a:lnTo>
                <a:lnTo>
                  <a:pt x="31" y="4"/>
                </a:lnTo>
                <a:lnTo>
                  <a:pt x="43" y="4"/>
                </a:lnTo>
                <a:lnTo>
                  <a:pt x="43" y="8"/>
                </a:lnTo>
                <a:lnTo>
                  <a:pt x="43" y="8"/>
                </a:lnTo>
                <a:lnTo>
                  <a:pt x="39" y="16"/>
                </a:lnTo>
                <a:lnTo>
                  <a:pt x="39" y="20"/>
                </a:lnTo>
                <a:lnTo>
                  <a:pt x="39" y="28"/>
                </a:lnTo>
                <a:lnTo>
                  <a:pt x="39" y="36"/>
                </a:lnTo>
                <a:lnTo>
                  <a:pt x="39" y="48"/>
                </a:lnTo>
                <a:lnTo>
                  <a:pt x="39" y="60"/>
                </a:lnTo>
                <a:lnTo>
                  <a:pt x="39" y="72"/>
                </a:lnTo>
                <a:lnTo>
                  <a:pt x="39" y="84"/>
                </a:lnTo>
                <a:lnTo>
                  <a:pt x="39" y="92"/>
                </a:lnTo>
                <a:lnTo>
                  <a:pt x="39" y="100"/>
                </a:lnTo>
                <a:lnTo>
                  <a:pt x="39" y="107"/>
                </a:lnTo>
                <a:lnTo>
                  <a:pt x="39" y="115"/>
                </a:lnTo>
                <a:lnTo>
                  <a:pt x="39" y="119"/>
                </a:lnTo>
                <a:lnTo>
                  <a:pt x="39" y="123"/>
                </a:lnTo>
                <a:lnTo>
                  <a:pt x="39" y="135"/>
                </a:lnTo>
                <a:lnTo>
                  <a:pt x="43" y="147"/>
                </a:lnTo>
                <a:lnTo>
                  <a:pt x="51" y="155"/>
                </a:lnTo>
                <a:lnTo>
                  <a:pt x="59" y="163"/>
                </a:lnTo>
                <a:lnTo>
                  <a:pt x="67" y="171"/>
                </a:lnTo>
                <a:lnTo>
                  <a:pt x="71" y="175"/>
                </a:lnTo>
                <a:lnTo>
                  <a:pt x="79" y="175"/>
                </a:lnTo>
                <a:lnTo>
                  <a:pt x="91" y="179"/>
                </a:lnTo>
                <a:lnTo>
                  <a:pt x="107" y="183"/>
                </a:lnTo>
                <a:lnTo>
                  <a:pt x="127" y="183"/>
                </a:lnTo>
                <a:lnTo>
                  <a:pt x="143" y="183"/>
                </a:lnTo>
                <a:lnTo>
                  <a:pt x="163" y="179"/>
                </a:lnTo>
                <a:lnTo>
                  <a:pt x="178" y="179"/>
                </a:lnTo>
                <a:lnTo>
                  <a:pt x="186" y="175"/>
                </a:lnTo>
                <a:lnTo>
                  <a:pt x="198" y="175"/>
                </a:lnTo>
                <a:lnTo>
                  <a:pt x="206" y="167"/>
                </a:lnTo>
                <a:lnTo>
                  <a:pt x="210" y="163"/>
                </a:lnTo>
                <a:lnTo>
                  <a:pt x="214" y="151"/>
                </a:lnTo>
                <a:lnTo>
                  <a:pt x="222" y="135"/>
                </a:lnTo>
                <a:lnTo>
                  <a:pt x="222" y="123"/>
                </a:lnTo>
                <a:lnTo>
                  <a:pt x="226" y="111"/>
                </a:lnTo>
                <a:lnTo>
                  <a:pt x="230" y="107"/>
                </a:lnTo>
                <a:lnTo>
                  <a:pt x="234" y="104"/>
                </a:lnTo>
                <a:lnTo>
                  <a:pt x="234" y="1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Freeform 13">
            <a:extLst>
              <a:ext uri="{FF2B5EF4-FFF2-40B4-BE49-F238E27FC236}">
                <a16:creationId xmlns:a16="http://schemas.microsoft.com/office/drawing/2014/main" xmlns="" id="{62CD0C99-ACFD-40FC-B470-DC19B80C2F99}"/>
              </a:ext>
            </a:extLst>
          </p:cNvPr>
          <p:cNvSpPr>
            <a:spLocks/>
          </p:cNvSpPr>
          <p:nvPr/>
        </p:nvSpPr>
        <p:spPr bwMode="auto">
          <a:xfrm>
            <a:off x="2285445" y="971634"/>
            <a:ext cx="1039269" cy="667247"/>
          </a:xfrm>
          <a:custGeom>
            <a:avLst/>
            <a:gdLst>
              <a:gd name="T0" fmla="*/ 140 w 167"/>
              <a:gd name="T1" fmla="*/ 44 h 84"/>
              <a:gd name="T2" fmla="*/ 140 w 167"/>
              <a:gd name="T3" fmla="*/ 52 h 84"/>
              <a:gd name="T4" fmla="*/ 132 w 167"/>
              <a:gd name="T5" fmla="*/ 64 h 84"/>
              <a:gd name="T6" fmla="*/ 128 w 167"/>
              <a:gd name="T7" fmla="*/ 72 h 84"/>
              <a:gd name="T8" fmla="*/ 124 w 167"/>
              <a:gd name="T9" fmla="*/ 84 h 84"/>
              <a:gd name="T10" fmla="*/ 120 w 167"/>
              <a:gd name="T11" fmla="*/ 84 h 84"/>
              <a:gd name="T12" fmla="*/ 120 w 167"/>
              <a:gd name="T13" fmla="*/ 80 h 84"/>
              <a:gd name="T14" fmla="*/ 120 w 167"/>
              <a:gd name="T15" fmla="*/ 76 h 84"/>
              <a:gd name="T16" fmla="*/ 124 w 167"/>
              <a:gd name="T17" fmla="*/ 64 h 84"/>
              <a:gd name="T18" fmla="*/ 128 w 167"/>
              <a:gd name="T19" fmla="*/ 52 h 84"/>
              <a:gd name="T20" fmla="*/ 128 w 167"/>
              <a:gd name="T21" fmla="*/ 40 h 84"/>
              <a:gd name="T22" fmla="*/ 132 w 167"/>
              <a:gd name="T23" fmla="*/ 28 h 84"/>
              <a:gd name="T24" fmla="*/ 132 w 167"/>
              <a:gd name="T25" fmla="*/ 20 h 84"/>
              <a:gd name="T26" fmla="*/ 128 w 167"/>
              <a:gd name="T27" fmla="*/ 16 h 84"/>
              <a:gd name="T28" fmla="*/ 124 w 167"/>
              <a:gd name="T29" fmla="*/ 12 h 84"/>
              <a:gd name="T30" fmla="*/ 120 w 167"/>
              <a:gd name="T31" fmla="*/ 12 h 84"/>
              <a:gd name="T32" fmla="*/ 116 w 167"/>
              <a:gd name="T33" fmla="*/ 12 h 84"/>
              <a:gd name="T34" fmla="*/ 112 w 167"/>
              <a:gd name="T35" fmla="*/ 12 h 84"/>
              <a:gd name="T36" fmla="*/ 112 w 167"/>
              <a:gd name="T37" fmla="*/ 16 h 84"/>
              <a:gd name="T38" fmla="*/ 104 w 167"/>
              <a:gd name="T39" fmla="*/ 16 h 84"/>
              <a:gd name="T40" fmla="*/ 96 w 167"/>
              <a:gd name="T41" fmla="*/ 20 h 84"/>
              <a:gd name="T42" fmla="*/ 84 w 167"/>
              <a:gd name="T43" fmla="*/ 20 h 84"/>
              <a:gd name="T44" fmla="*/ 68 w 167"/>
              <a:gd name="T45" fmla="*/ 24 h 84"/>
              <a:gd name="T46" fmla="*/ 48 w 167"/>
              <a:gd name="T47" fmla="*/ 28 h 84"/>
              <a:gd name="T48" fmla="*/ 28 w 167"/>
              <a:gd name="T49" fmla="*/ 32 h 84"/>
              <a:gd name="T50" fmla="*/ 4 w 167"/>
              <a:gd name="T51" fmla="*/ 40 h 84"/>
              <a:gd name="T52" fmla="*/ 0 w 167"/>
              <a:gd name="T53" fmla="*/ 28 h 84"/>
              <a:gd name="T54" fmla="*/ 8 w 167"/>
              <a:gd name="T55" fmla="*/ 28 h 84"/>
              <a:gd name="T56" fmla="*/ 16 w 167"/>
              <a:gd name="T57" fmla="*/ 28 h 84"/>
              <a:gd name="T58" fmla="*/ 16 w 167"/>
              <a:gd name="T59" fmla="*/ 28 h 84"/>
              <a:gd name="T60" fmla="*/ 20 w 167"/>
              <a:gd name="T61" fmla="*/ 28 h 84"/>
              <a:gd name="T62" fmla="*/ 24 w 167"/>
              <a:gd name="T63" fmla="*/ 28 h 84"/>
              <a:gd name="T64" fmla="*/ 28 w 167"/>
              <a:gd name="T65" fmla="*/ 28 h 84"/>
              <a:gd name="T66" fmla="*/ 36 w 167"/>
              <a:gd name="T67" fmla="*/ 24 h 84"/>
              <a:gd name="T68" fmla="*/ 44 w 167"/>
              <a:gd name="T69" fmla="*/ 24 h 84"/>
              <a:gd name="T70" fmla="*/ 52 w 167"/>
              <a:gd name="T71" fmla="*/ 20 h 84"/>
              <a:gd name="T72" fmla="*/ 64 w 167"/>
              <a:gd name="T73" fmla="*/ 16 h 84"/>
              <a:gd name="T74" fmla="*/ 72 w 167"/>
              <a:gd name="T75" fmla="*/ 16 h 84"/>
              <a:gd name="T76" fmla="*/ 84 w 167"/>
              <a:gd name="T77" fmla="*/ 12 h 84"/>
              <a:gd name="T78" fmla="*/ 92 w 167"/>
              <a:gd name="T79" fmla="*/ 12 h 84"/>
              <a:gd name="T80" fmla="*/ 96 w 167"/>
              <a:gd name="T81" fmla="*/ 8 h 84"/>
              <a:gd name="T82" fmla="*/ 104 w 167"/>
              <a:gd name="T83" fmla="*/ 8 h 84"/>
              <a:gd name="T84" fmla="*/ 108 w 167"/>
              <a:gd name="T85" fmla="*/ 4 h 84"/>
              <a:gd name="T86" fmla="*/ 116 w 167"/>
              <a:gd name="T87" fmla="*/ 4 h 84"/>
              <a:gd name="T88" fmla="*/ 124 w 167"/>
              <a:gd name="T89" fmla="*/ 0 h 84"/>
              <a:gd name="T90" fmla="*/ 128 w 167"/>
              <a:gd name="T91" fmla="*/ 0 h 84"/>
              <a:gd name="T92" fmla="*/ 132 w 167"/>
              <a:gd name="T93" fmla="*/ 0 h 84"/>
              <a:gd name="T94" fmla="*/ 136 w 167"/>
              <a:gd name="T95" fmla="*/ 4 h 84"/>
              <a:gd name="T96" fmla="*/ 144 w 167"/>
              <a:gd name="T97" fmla="*/ 4 h 84"/>
              <a:gd name="T98" fmla="*/ 151 w 167"/>
              <a:gd name="T99" fmla="*/ 12 h 84"/>
              <a:gd name="T100" fmla="*/ 155 w 167"/>
              <a:gd name="T101" fmla="*/ 16 h 84"/>
              <a:gd name="T102" fmla="*/ 163 w 167"/>
              <a:gd name="T103" fmla="*/ 20 h 84"/>
              <a:gd name="T104" fmla="*/ 167 w 167"/>
              <a:gd name="T105" fmla="*/ 20 h 84"/>
              <a:gd name="T106" fmla="*/ 167 w 167"/>
              <a:gd name="T107" fmla="*/ 24 h 84"/>
              <a:gd name="T108" fmla="*/ 167 w 167"/>
              <a:gd name="T109" fmla="*/ 24 h 84"/>
              <a:gd name="T110" fmla="*/ 163 w 167"/>
              <a:gd name="T111" fmla="*/ 24 h 84"/>
              <a:gd name="T112" fmla="*/ 159 w 167"/>
              <a:gd name="T113" fmla="*/ 28 h 84"/>
              <a:gd name="T114" fmla="*/ 155 w 167"/>
              <a:gd name="T115" fmla="*/ 32 h 84"/>
              <a:gd name="T116" fmla="*/ 151 w 167"/>
              <a:gd name="T117" fmla="*/ 32 h 84"/>
              <a:gd name="T118" fmla="*/ 144 w 167"/>
              <a:gd name="T119" fmla="*/ 40 h 84"/>
              <a:gd name="T120" fmla="*/ 140 w 167"/>
              <a:gd name="T121" fmla="*/ 44 h 84"/>
              <a:gd name="T122" fmla="*/ 140 w 167"/>
              <a:gd name="T123" fmla="*/ 4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7" h="84">
                <a:moveTo>
                  <a:pt x="140" y="44"/>
                </a:moveTo>
                <a:lnTo>
                  <a:pt x="140" y="52"/>
                </a:lnTo>
                <a:lnTo>
                  <a:pt x="132" y="64"/>
                </a:lnTo>
                <a:lnTo>
                  <a:pt x="128" y="72"/>
                </a:lnTo>
                <a:lnTo>
                  <a:pt x="124" y="84"/>
                </a:lnTo>
                <a:lnTo>
                  <a:pt x="120" y="84"/>
                </a:lnTo>
                <a:lnTo>
                  <a:pt x="120" y="80"/>
                </a:lnTo>
                <a:lnTo>
                  <a:pt x="120" y="76"/>
                </a:lnTo>
                <a:lnTo>
                  <a:pt x="124" y="64"/>
                </a:lnTo>
                <a:lnTo>
                  <a:pt x="128" y="52"/>
                </a:lnTo>
                <a:lnTo>
                  <a:pt x="128" y="40"/>
                </a:lnTo>
                <a:lnTo>
                  <a:pt x="132" y="28"/>
                </a:lnTo>
                <a:lnTo>
                  <a:pt x="132" y="20"/>
                </a:lnTo>
                <a:lnTo>
                  <a:pt x="128" y="16"/>
                </a:lnTo>
                <a:lnTo>
                  <a:pt x="124" y="12"/>
                </a:lnTo>
                <a:lnTo>
                  <a:pt x="120" y="12"/>
                </a:lnTo>
                <a:lnTo>
                  <a:pt x="116" y="12"/>
                </a:lnTo>
                <a:lnTo>
                  <a:pt x="112" y="12"/>
                </a:lnTo>
                <a:lnTo>
                  <a:pt x="112" y="16"/>
                </a:lnTo>
                <a:lnTo>
                  <a:pt x="104" y="16"/>
                </a:lnTo>
                <a:lnTo>
                  <a:pt x="96" y="20"/>
                </a:lnTo>
                <a:lnTo>
                  <a:pt x="84" y="20"/>
                </a:lnTo>
                <a:lnTo>
                  <a:pt x="68" y="24"/>
                </a:lnTo>
                <a:lnTo>
                  <a:pt x="48" y="28"/>
                </a:lnTo>
                <a:lnTo>
                  <a:pt x="28" y="32"/>
                </a:lnTo>
                <a:lnTo>
                  <a:pt x="4" y="40"/>
                </a:lnTo>
                <a:lnTo>
                  <a:pt x="0" y="28"/>
                </a:lnTo>
                <a:lnTo>
                  <a:pt x="8" y="28"/>
                </a:lnTo>
                <a:lnTo>
                  <a:pt x="16" y="28"/>
                </a:lnTo>
                <a:lnTo>
                  <a:pt x="16" y="28"/>
                </a:lnTo>
                <a:lnTo>
                  <a:pt x="20" y="28"/>
                </a:lnTo>
                <a:lnTo>
                  <a:pt x="24" y="28"/>
                </a:lnTo>
                <a:lnTo>
                  <a:pt x="28" y="28"/>
                </a:lnTo>
                <a:lnTo>
                  <a:pt x="36" y="24"/>
                </a:lnTo>
                <a:lnTo>
                  <a:pt x="44" y="24"/>
                </a:lnTo>
                <a:lnTo>
                  <a:pt x="52" y="20"/>
                </a:lnTo>
                <a:lnTo>
                  <a:pt x="64" y="16"/>
                </a:lnTo>
                <a:lnTo>
                  <a:pt x="72" y="16"/>
                </a:lnTo>
                <a:lnTo>
                  <a:pt x="84" y="12"/>
                </a:lnTo>
                <a:lnTo>
                  <a:pt x="92" y="12"/>
                </a:lnTo>
                <a:lnTo>
                  <a:pt x="96" y="8"/>
                </a:lnTo>
                <a:lnTo>
                  <a:pt x="104" y="8"/>
                </a:lnTo>
                <a:lnTo>
                  <a:pt x="108" y="4"/>
                </a:lnTo>
                <a:lnTo>
                  <a:pt x="116" y="4"/>
                </a:lnTo>
                <a:lnTo>
                  <a:pt x="124" y="0"/>
                </a:lnTo>
                <a:lnTo>
                  <a:pt x="128" y="0"/>
                </a:lnTo>
                <a:lnTo>
                  <a:pt x="132" y="0"/>
                </a:lnTo>
                <a:lnTo>
                  <a:pt x="136" y="4"/>
                </a:lnTo>
                <a:lnTo>
                  <a:pt x="144" y="4"/>
                </a:lnTo>
                <a:lnTo>
                  <a:pt x="151" y="12"/>
                </a:lnTo>
                <a:lnTo>
                  <a:pt x="155" y="16"/>
                </a:lnTo>
                <a:lnTo>
                  <a:pt x="163" y="20"/>
                </a:lnTo>
                <a:lnTo>
                  <a:pt x="167" y="20"/>
                </a:lnTo>
                <a:lnTo>
                  <a:pt x="167" y="24"/>
                </a:lnTo>
                <a:lnTo>
                  <a:pt x="167" y="24"/>
                </a:lnTo>
                <a:lnTo>
                  <a:pt x="163" y="24"/>
                </a:lnTo>
                <a:lnTo>
                  <a:pt x="159" y="28"/>
                </a:lnTo>
                <a:lnTo>
                  <a:pt x="155" y="32"/>
                </a:lnTo>
                <a:lnTo>
                  <a:pt x="151" y="32"/>
                </a:lnTo>
                <a:lnTo>
                  <a:pt x="144" y="40"/>
                </a:lnTo>
                <a:lnTo>
                  <a:pt x="140" y="44"/>
                </a:lnTo>
                <a:lnTo>
                  <a:pt x="140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Freeform 14">
            <a:extLst>
              <a:ext uri="{FF2B5EF4-FFF2-40B4-BE49-F238E27FC236}">
                <a16:creationId xmlns:a16="http://schemas.microsoft.com/office/drawing/2014/main" xmlns="" id="{29145174-5A0B-44DF-AC65-AFB5102659BA}"/>
              </a:ext>
            </a:extLst>
          </p:cNvPr>
          <p:cNvSpPr>
            <a:spLocks/>
          </p:cNvSpPr>
          <p:nvPr/>
        </p:nvSpPr>
        <p:spPr bwMode="auto">
          <a:xfrm>
            <a:off x="2633941" y="1194049"/>
            <a:ext cx="74678" cy="571925"/>
          </a:xfrm>
          <a:custGeom>
            <a:avLst/>
            <a:gdLst>
              <a:gd name="T0" fmla="*/ 0 w 12"/>
              <a:gd name="T1" fmla="*/ 0 h 72"/>
              <a:gd name="T2" fmla="*/ 8 w 12"/>
              <a:gd name="T3" fmla="*/ 4 h 72"/>
              <a:gd name="T4" fmla="*/ 12 w 12"/>
              <a:gd name="T5" fmla="*/ 8 h 72"/>
              <a:gd name="T6" fmla="*/ 12 w 12"/>
              <a:gd name="T7" fmla="*/ 8 h 72"/>
              <a:gd name="T8" fmla="*/ 12 w 12"/>
              <a:gd name="T9" fmla="*/ 12 h 72"/>
              <a:gd name="T10" fmla="*/ 12 w 12"/>
              <a:gd name="T11" fmla="*/ 20 h 72"/>
              <a:gd name="T12" fmla="*/ 12 w 12"/>
              <a:gd name="T13" fmla="*/ 24 h 72"/>
              <a:gd name="T14" fmla="*/ 12 w 12"/>
              <a:gd name="T15" fmla="*/ 32 h 72"/>
              <a:gd name="T16" fmla="*/ 8 w 12"/>
              <a:gd name="T17" fmla="*/ 44 h 72"/>
              <a:gd name="T18" fmla="*/ 8 w 12"/>
              <a:gd name="T19" fmla="*/ 56 h 72"/>
              <a:gd name="T20" fmla="*/ 8 w 12"/>
              <a:gd name="T21" fmla="*/ 72 h 72"/>
              <a:gd name="T22" fmla="*/ 0 w 12"/>
              <a:gd name="T23" fmla="*/ 72 h 72"/>
              <a:gd name="T24" fmla="*/ 0 w 12"/>
              <a:gd name="T25" fmla="*/ 56 h 72"/>
              <a:gd name="T26" fmla="*/ 0 w 12"/>
              <a:gd name="T27" fmla="*/ 40 h 72"/>
              <a:gd name="T28" fmla="*/ 0 w 12"/>
              <a:gd name="T29" fmla="*/ 32 h 72"/>
              <a:gd name="T30" fmla="*/ 0 w 12"/>
              <a:gd name="T31" fmla="*/ 20 h 72"/>
              <a:gd name="T32" fmla="*/ 0 w 12"/>
              <a:gd name="T33" fmla="*/ 12 h 72"/>
              <a:gd name="T34" fmla="*/ 0 w 12"/>
              <a:gd name="T35" fmla="*/ 8 h 72"/>
              <a:gd name="T36" fmla="*/ 0 w 12"/>
              <a:gd name="T37" fmla="*/ 4 h 72"/>
              <a:gd name="T38" fmla="*/ 0 w 12"/>
              <a:gd name="T39" fmla="*/ 0 h 72"/>
              <a:gd name="T40" fmla="*/ 0 w 12"/>
              <a:gd name="T41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" h="72">
                <a:moveTo>
                  <a:pt x="0" y="0"/>
                </a:moveTo>
                <a:lnTo>
                  <a:pt x="8" y="4"/>
                </a:lnTo>
                <a:lnTo>
                  <a:pt x="12" y="8"/>
                </a:lnTo>
                <a:lnTo>
                  <a:pt x="12" y="8"/>
                </a:lnTo>
                <a:lnTo>
                  <a:pt x="12" y="12"/>
                </a:lnTo>
                <a:lnTo>
                  <a:pt x="12" y="20"/>
                </a:lnTo>
                <a:lnTo>
                  <a:pt x="12" y="24"/>
                </a:lnTo>
                <a:lnTo>
                  <a:pt x="12" y="32"/>
                </a:lnTo>
                <a:lnTo>
                  <a:pt x="8" y="44"/>
                </a:lnTo>
                <a:lnTo>
                  <a:pt x="8" y="56"/>
                </a:lnTo>
                <a:lnTo>
                  <a:pt x="8" y="72"/>
                </a:lnTo>
                <a:lnTo>
                  <a:pt x="0" y="72"/>
                </a:lnTo>
                <a:lnTo>
                  <a:pt x="0" y="56"/>
                </a:lnTo>
                <a:lnTo>
                  <a:pt x="0" y="40"/>
                </a:lnTo>
                <a:lnTo>
                  <a:pt x="0" y="32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Freeform 15">
            <a:extLst>
              <a:ext uri="{FF2B5EF4-FFF2-40B4-BE49-F238E27FC236}">
                <a16:creationId xmlns:a16="http://schemas.microsoft.com/office/drawing/2014/main" xmlns="" id="{6280E214-8750-45DB-B0C2-66DFF0956E2C}"/>
              </a:ext>
            </a:extLst>
          </p:cNvPr>
          <p:cNvSpPr>
            <a:spLocks/>
          </p:cNvSpPr>
          <p:nvPr/>
        </p:nvSpPr>
        <p:spPr bwMode="auto">
          <a:xfrm>
            <a:off x="2310337" y="1638879"/>
            <a:ext cx="846350" cy="190642"/>
          </a:xfrm>
          <a:custGeom>
            <a:avLst/>
            <a:gdLst>
              <a:gd name="T0" fmla="*/ 0 w 136"/>
              <a:gd name="T1" fmla="*/ 24 h 24"/>
              <a:gd name="T2" fmla="*/ 16 w 136"/>
              <a:gd name="T3" fmla="*/ 20 h 24"/>
              <a:gd name="T4" fmla="*/ 32 w 136"/>
              <a:gd name="T5" fmla="*/ 20 h 24"/>
              <a:gd name="T6" fmla="*/ 48 w 136"/>
              <a:gd name="T7" fmla="*/ 16 h 24"/>
              <a:gd name="T8" fmla="*/ 68 w 136"/>
              <a:gd name="T9" fmla="*/ 8 h 24"/>
              <a:gd name="T10" fmla="*/ 88 w 136"/>
              <a:gd name="T11" fmla="*/ 8 h 24"/>
              <a:gd name="T12" fmla="*/ 100 w 136"/>
              <a:gd name="T13" fmla="*/ 4 h 24"/>
              <a:gd name="T14" fmla="*/ 112 w 136"/>
              <a:gd name="T15" fmla="*/ 0 h 24"/>
              <a:gd name="T16" fmla="*/ 120 w 136"/>
              <a:gd name="T17" fmla="*/ 0 h 24"/>
              <a:gd name="T18" fmla="*/ 128 w 136"/>
              <a:gd name="T19" fmla="*/ 0 h 24"/>
              <a:gd name="T20" fmla="*/ 136 w 136"/>
              <a:gd name="T21" fmla="*/ 4 h 24"/>
              <a:gd name="T22" fmla="*/ 132 w 136"/>
              <a:gd name="T23" fmla="*/ 8 h 24"/>
              <a:gd name="T24" fmla="*/ 128 w 136"/>
              <a:gd name="T25" fmla="*/ 8 h 24"/>
              <a:gd name="T26" fmla="*/ 120 w 136"/>
              <a:gd name="T27" fmla="*/ 12 h 24"/>
              <a:gd name="T28" fmla="*/ 112 w 136"/>
              <a:gd name="T29" fmla="*/ 12 h 24"/>
              <a:gd name="T30" fmla="*/ 100 w 136"/>
              <a:gd name="T31" fmla="*/ 12 h 24"/>
              <a:gd name="T32" fmla="*/ 88 w 136"/>
              <a:gd name="T33" fmla="*/ 16 h 24"/>
              <a:gd name="T34" fmla="*/ 68 w 136"/>
              <a:gd name="T35" fmla="*/ 16 h 24"/>
              <a:gd name="T36" fmla="*/ 48 w 136"/>
              <a:gd name="T37" fmla="*/ 20 h 24"/>
              <a:gd name="T38" fmla="*/ 32 w 136"/>
              <a:gd name="T39" fmla="*/ 24 h 24"/>
              <a:gd name="T40" fmla="*/ 16 w 136"/>
              <a:gd name="T41" fmla="*/ 24 h 24"/>
              <a:gd name="T42" fmla="*/ 0 w 136"/>
              <a:gd name="T43" fmla="*/ 24 h 24"/>
              <a:gd name="T44" fmla="*/ 0 w 136"/>
              <a:gd name="T45" fmla="*/ 24 h 24"/>
              <a:gd name="T46" fmla="*/ 0 w 136"/>
              <a:gd name="T47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6" h="24">
                <a:moveTo>
                  <a:pt x="0" y="24"/>
                </a:moveTo>
                <a:lnTo>
                  <a:pt x="16" y="20"/>
                </a:lnTo>
                <a:lnTo>
                  <a:pt x="32" y="20"/>
                </a:lnTo>
                <a:lnTo>
                  <a:pt x="48" y="16"/>
                </a:lnTo>
                <a:lnTo>
                  <a:pt x="68" y="8"/>
                </a:lnTo>
                <a:lnTo>
                  <a:pt x="88" y="8"/>
                </a:lnTo>
                <a:lnTo>
                  <a:pt x="100" y="4"/>
                </a:lnTo>
                <a:lnTo>
                  <a:pt x="112" y="0"/>
                </a:lnTo>
                <a:lnTo>
                  <a:pt x="120" y="0"/>
                </a:lnTo>
                <a:lnTo>
                  <a:pt x="128" y="0"/>
                </a:lnTo>
                <a:lnTo>
                  <a:pt x="136" y="4"/>
                </a:lnTo>
                <a:lnTo>
                  <a:pt x="132" y="8"/>
                </a:lnTo>
                <a:lnTo>
                  <a:pt x="128" y="8"/>
                </a:lnTo>
                <a:lnTo>
                  <a:pt x="120" y="12"/>
                </a:lnTo>
                <a:lnTo>
                  <a:pt x="112" y="12"/>
                </a:lnTo>
                <a:lnTo>
                  <a:pt x="100" y="12"/>
                </a:lnTo>
                <a:lnTo>
                  <a:pt x="88" y="16"/>
                </a:lnTo>
                <a:lnTo>
                  <a:pt x="68" y="16"/>
                </a:lnTo>
                <a:lnTo>
                  <a:pt x="48" y="20"/>
                </a:lnTo>
                <a:lnTo>
                  <a:pt x="32" y="24"/>
                </a:lnTo>
                <a:lnTo>
                  <a:pt x="16" y="24"/>
                </a:ln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" name="Freeform 17">
            <a:extLst>
              <a:ext uri="{FF2B5EF4-FFF2-40B4-BE49-F238E27FC236}">
                <a16:creationId xmlns:a16="http://schemas.microsoft.com/office/drawing/2014/main" xmlns="" id="{1224F773-096F-4E5A-B3AD-591CFE1636FC}"/>
              </a:ext>
            </a:extLst>
          </p:cNvPr>
          <p:cNvSpPr>
            <a:spLocks/>
          </p:cNvSpPr>
          <p:nvPr/>
        </p:nvSpPr>
        <p:spPr bwMode="auto">
          <a:xfrm>
            <a:off x="5354214" y="727968"/>
            <a:ext cx="925302" cy="944401"/>
          </a:xfrm>
          <a:custGeom>
            <a:avLst/>
            <a:gdLst>
              <a:gd name="T0" fmla="*/ 76 w 127"/>
              <a:gd name="T1" fmla="*/ 79 h 123"/>
              <a:gd name="T2" fmla="*/ 64 w 127"/>
              <a:gd name="T3" fmla="*/ 91 h 123"/>
              <a:gd name="T4" fmla="*/ 52 w 127"/>
              <a:gd name="T5" fmla="*/ 103 h 123"/>
              <a:gd name="T6" fmla="*/ 24 w 127"/>
              <a:gd name="T7" fmla="*/ 123 h 123"/>
              <a:gd name="T8" fmla="*/ 0 w 127"/>
              <a:gd name="T9" fmla="*/ 123 h 123"/>
              <a:gd name="T10" fmla="*/ 12 w 127"/>
              <a:gd name="T11" fmla="*/ 115 h 123"/>
              <a:gd name="T12" fmla="*/ 20 w 127"/>
              <a:gd name="T13" fmla="*/ 103 h 123"/>
              <a:gd name="T14" fmla="*/ 28 w 127"/>
              <a:gd name="T15" fmla="*/ 91 h 123"/>
              <a:gd name="T16" fmla="*/ 40 w 127"/>
              <a:gd name="T17" fmla="*/ 79 h 123"/>
              <a:gd name="T18" fmla="*/ 52 w 127"/>
              <a:gd name="T19" fmla="*/ 63 h 123"/>
              <a:gd name="T20" fmla="*/ 60 w 127"/>
              <a:gd name="T21" fmla="*/ 51 h 123"/>
              <a:gd name="T22" fmla="*/ 68 w 127"/>
              <a:gd name="T23" fmla="*/ 43 h 123"/>
              <a:gd name="T24" fmla="*/ 72 w 127"/>
              <a:gd name="T25" fmla="*/ 35 h 123"/>
              <a:gd name="T26" fmla="*/ 76 w 127"/>
              <a:gd name="T27" fmla="*/ 28 h 123"/>
              <a:gd name="T28" fmla="*/ 76 w 127"/>
              <a:gd name="T29" fmla="*/ 24 h 123"/>
              <a:gd name="T30" fmla="*/ 80 w 127"/>
              <a:gd name="T31" fmla="*/ 16 h 123"/>
              <a:gd name="T32" fmla="*/ 76 w 127"/>
              <a:gd name="T33" fmla="*/ 12 h 123"/>
              <a:gd name="T34" fmla="*/ 76 w 127"/>
              <a:gd name="T35" fmla="*/ 12 h 123"/>
              <a:gd name="T36" fmla="*/ 76 w 127"/>
              <a:gd name="T37" fmla="*/ 8 h 123"/>
              <a:gd name="T38" fmla="*/ 80 w 127"/>
              <a:gd name="T39" fmla="*/ 4 h 123"/>
              <a:gd name="T40" fmla="*/ 80 w 127"/>
              <a:gd name="T41" fmla="*/ 0 h 123"/>
              <a:gd name="T42" fmla="*/ 84 w 127"/>
              <a:gd name="T43" fmla="*/ 0 h 123"/>
              <a:gd name="T44" fmla="*/ 87 w 127"/>
              <a:gd name="T45" fmla="*/ 0 h 123"/>
              <a:gd name="T46" fmla="*/ 91 w 127"/>
              <a:gd name="T47" fmla="*/ 0 h 123"/>
              <a:gd name="T48" fmla="*/ 99 w 127"/>
              <a:gd name="T49" fmla="*/ 4 h 123"/>
              <a:gd name="T50" fmla="*/ 111 w 127"/>
              <a:gd name="T51" fmla="*/ 12 h 123"/>
              <a:gd name="T52" fmla="*/ 119 w 127"/>
              <a:gd name="T53" fmla="*/ 16 h 123"/>
              <a:gd name="T54" fmla="*/ 123 w 127"/>
              <a:gd name="T55" fmla="*/ 20 h 123"/>
              <a:gd name="T56" fmla="*/ 123 w 127"/>
              <a:gd name="T57" fmla="*/ 24 h 123"/>
              <a:gd name="T58" fmla="*/ 127 w 127"/>
              <a:gd name="T59" fmla="*/ 28 h 123"/>
              <a:gd name="T60" fmla="*/ 123 w 127"/>
              <a:gd name="T61" fmla="*/ 32 h 123"/>
              <a:gd name="T62" fmla="*/ 123 w 127"/>
              <a:gd name="T63" fmla="*/ 35 h 123"/>
              <a:gd name="T64" fmla="*/ 119 w 127"/>
              <a:gd name="T65" fmla="*/ 39 h 123"/>
              <a:gd name="T66" fmla="*/ 115 w 127"/>
              <a:gd name="T67" fmla="*/ 43 h 123"/>
              <a:gd name="T68" fmla="*/ 107 w 127"/>
              <a:gd name="T69" fmla="*/ 51 h 123"/>
              <a:gd name="T70" fmla="*/ 99 w 127"/>
              <a:gd name="T71" fmla="*/ 59 h 123"/>
              <a:gd name="T72" fmla="*/ 87 w 127"/>
              <a:gd name="T73" fmla="*/ 67 h 123"/>
              <a:gd name="T74" fmla="*/ 76 w 127"/>
              <a:gd name="T75" fmla="*/ 79 h 123"/>
              <a:gd name="T76" fmla="*/ 76 w 127"/>
              <a:gd name="T77" fmla="*/ 79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7" h="123">
                <a:moveTo>
                  <a:pt x="76" y="79"/>
                </a:moveTo>
                <a:lnTo>
                  <a:pt x="64" y="91"/>
                </a:lnTo>
                <a:lnTo>
                  <a:pt x="52" y="103"/>
                </a:lnTo>
                <a:lnTo>
                  <a:pt x="24" y="123"/>
                </a:lnTo>
                <a:lnTo>
                  <a:pt x="0" y="123"/>
                </a:lnTo>
                <a:lnTo>
                  <a:pt x="12" y="115"/>
                </a:lnTo>
                <a:lnTo>
                  <a:pt x="20" y="103"/>
                </a:lnTo>
                <a:lnTo>
                  <a:pt x="28" y="91"/>
                </a:lnTo>
                <a:lnTo>
                  <a:pt x="40" y="79"/>
                </a:lnTo>
                <a:lnTo>
                  <a:pt x="52" y="63"/>
                </a:lnTo>
                <a:lnTo>
                  <a:pt x="60" y="51"/>
                </a:lnTo>
                <a:lnTo>
                  <a:pt x="68" y="43"/>
                </a:lnTo>
                <a:lnTo>
                  <a:pt x="72" y="35"/>
                </a:lnTo>
                <a:lnTo>
                  <a:pt x="76" y="28"/>
                </a:lnTo>
                <a:lnTo>
                  <a:pt x="76" y="24"/>
                </a:lnTo>
                <a:lnTo>
                  <a:pt x="80" y="16"/>
                </a:lnTo>
                <a:lnTo>
                  <a:pt x="76" y="12"/>
                </a:lnTo>
                <a:lnTo>
                  <a:pt x="76" y="12"/>
                </a:lnTo>
                <a:lnTo>
                  <a:pt x="76" y="8"/>
                </a:lnTo>
                <a:lnTo>
                  <a:pt x="80" y="4"/>
                </a:lnTo>
                <a:lnTo>
                  <a:pt x="80" y="0"/>
                </a:lnTo>
                <a:lnTo>
                  <a:pt x="84" y="0"/>
                </a:lnTo>
                <a:lnTo>
                  <a:pt x="87" y="0"/>
                </a:lnTo>
                <a:lnTo>
                  <a:pt x="91" y="0"/>
                </a:lnTo>
                <a:lnTo>
                  <a:pt x="99" y="4"/>
                </a:lnTo>
                <a:lnTo>
                  <a:pt x="111" y="12"/>
                </a:lnTo>
                <a:lnTo>
                  <a:pt x="119" y="16"/>
                </a:lnTo>
                <a:lnTo>
                  <a:pt x="123" y="20"/>
                </a:lnTo>
                <a:lnTo>
                  <a:pt x="123" y="24"/>
                </a:lnTo>
                <a:lnTo>
                  <a:pt x="127" y="28"/>
                </a:lnTo>
                <a:lnTo>
                  <a:pt x="123" y="32"/>
                </a:lnTo>
                <a:lnTo>
                  <a:pt x="123" y="35"/>
                </a:lnTo>
                <a:lnTo>
                  <a:pt x="119" y="39"/>
                </a:lnTo>
                <a:lnTo>
                  <a:pt x="115" y="43"/>
                </a:lnTo>
                <a:lnTo>
                  <a:pt x="107" y="51"/>
                </a:lnTo>
                <a:lnTo>
                  <a:pt x="99" y="59"/>
                </a:lnTo>
                <a:lnTo>
                  <a:pt x="87" y="67"/>
                </a:lnTo>
                <a:lnTo>
                  <a:pt x="76" y="79"/>
                </a:lnTo>
                <a:lnTo>
                  <a:pt x="76" y="7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Freeform 18">
            <a:extLst>
              <a:ext uri="{FF2B5EF4-FFF2-40B4-BE49-F238E27FC236}">
                <a16:creationId xmlns:a16="http://schemas.microsoft.com/office/drawing/2014/main" xmlns="" id="{5EA71BC5-CFC1-4A24-A376-E08858E0664F}"/>
              </a:ext>
            </a:extLst>
          </p:cNvPr>
          <p:cNvSpPr>
            <a:spLocks/>
          </p:cNvSpPr>
          <p:nvPr/>
        </p:nvSpPr>
        <p:spPr bwMode="auto">
          <a:xfrm>
            <a:off x="5237641" y="1334536"/>
            <a:ext cx="1908883" cy="1773628"/>
          </a:xfrm>
          <a:custGeom>
            <a:avLst/>
            <a:gdLst>
              <a:gd name="T0" fmla="*/ 211 w 262"/>
              <a:gd name="T1" fmla="*/ 227 h 231"/>
              <a:gd name="T2" fmla="*/ 199 w 262"/>
              <a:gd name="T3" fmla="*/ 231 h 231"/>
              <a:gd name="T4" fmla="*/ 195 w 262"/>
              <a:gd name="T5" fmla="*/ 231 h 231"/>
              <a:gd name="T6" fmla="*/ 191 w 262"/>
              <a:gd name="T7" fmla="*/ 223 h 231"/>
              <a:gd name="T8" fmla="*/ 187 w 262"/>
              <a:gd name="T9" fmla="*/ 211 h 231"/>
              <a:gd name="T10" fmla="*/ 179 w 262"/>
              <a:gd name="T11" fmla="*/ 191 h 231"/>
              <a:gd name="T12" fmla="*/ 175 w 262"/>
              <a:gd name="T13" fmla="*/ 175 h 231"/>
              <a:gd name="T14" fmla="*/ 191 w 262"/>
              <a:gd name="T15" fmla="*/ 175 h 231"/>
              <a:gd name="T16" fmla="*/ 195 w 262"/>
              <a:gd name="T17" fmla="*/ 171 h 231"/>
              <a:gd name="T18" fmla="*/ 199 w 262"/>
              <a:gd name="T19" fmla="*/ 167 h 231"/>
              <a:gd name="T20" fmla="*/ 199 w 262"/>
              <a:gd name="T21" fmla="*/ 155 h 231"/>
              <a:gd name="T22" fmla="*/ 203 w 262"/>
              <a:gd name="T23" fmla="*/ 143 h 231"/>
              <a:gd name="T24" fmla="*/ 207 w 262"/>
              <a:gd name="T25" fmla="*/ 119 h 231"/>
              <a:gd name="T26" fmla="*/ 211 w 262"/>
              <a:gd name="T27" fmla="*/ 72 h 231"/>
              <a:gd name="T28" fmla="*/ 211 w 262"/>
              <a:gd name="T29" fmla="*/ 48 h 231"/>
              <a:gd name="T30" fmla="*/ 207 w 262"/>
              <a:gd name="T31" fmla="*/ 40 h 231"/>
              <a:gd name="T32" fmla="*/ 195 w 262"/>
              <a:gd name="T33" fmla="*/ 36 h 231"/>
              <a:gd name="T34" fmla="*/ 183 w 262"/>
              <a:gd name="T35" fmla="*/ 36 h 231"/>
              <a:gd name="T36" fmla="*/ 171 w 262"/>
              <a:gd name="T37" fmla="*/ 36 h 231"/>
              <a:gd name="T38" fmla="*/ 151 w 262"/>
              <a:gd name="T39" fmla="*/ 36 h 231"/>
              <a:gd name="T40" fmla="*/ 127 w 262"/>
              <a:gd name="T41" fmla="*/ 40 h 231"/>
              <a:gd name="T42" fmla="*/ 96 w 262"/>
              <a:gd name="T43" fmla="*/ 44 h 231"/>
              <a:gd name="T44" fmla="*/ 68 w 262"/>
              <a:gd name="T45" fmla="*/ 48 h 231"/>
              <a:gd name="T46" fmla="*/ 48 w 262"/>
              <a:gd name="T47" fmla="*/ 52 h 231"/>
              <a:gd name="T48" fmla="*/ 36 w 262"/>
              <a:gd name="T49" fmla="*/ 52 h 231"/>
              <a:gd name="T50" fmla="*/ 28 w 262"/>
              <a:gd name="T51" fmla="*/ 56 h 231"/>
              <a:gd name="T52" fmla="*/ 12 w 262"/>
              <a:gd name="T53" fmla="*/ 56 h 231"/>
              <a:gd name="T54" fmla="*/ 0 w 262"/>
              <a:gd name="T55" fmla="*/ 36 h 231"/>
              <a:gd name="T56" fmla="*/ 36 w 262"/>
              <a:gd name="T57" fmla="*/ 32 h 231"/>
              <a:gd name="T58" fmla="*/ 80 w 262"/>
              <a:gd name="T59" fmla="*/ 24 h 231"/>
              <a:gd name="T60" fmla="*/ 123 w 262"/>
              <a:gd name="T61" fmla="*/ 20 h 231"/>
              <a:gd name="T62" fmla="*/ 159 w 262"/>
              <a:gd name="T63" fmla="*/ 12 h 231"/>
              <a:gd name="T64" fmla="*/ 183 w 262"/>
              <a:gd name="T65" fmla="*/ 12 h 231"/>
              <a:gd name="T66" fmla="*/ 195 w 262"/>
              <a:gd name="T67" fmla="*/ 4 h 231"/>
              <a:gd name="T68" fmla="*/ 207 w 262"/>
              <a:gd name="T69" fmla="*/ 0 h 231"/>
              <a:gd name="T70" fmla="*/ 219 w 262"/>
              <a:gd name="T71" fmla="*/ 4 h 231"/>
              <a:gd name="T72" fmla="*/ 243 w 262"/>
              <a:gd name="T73" fmla="*/ 16 h 231"/>
              <a:gd name="T74" fmla="*/ 258 w 262"/>
              <a:gd name="T75" fmla="*/ 32 h 231"/>
              <a:gd name="T76" fmla="*/ 262 w 262"/>
              <a:gd name="T77" fmla="*/ 36 h 231"/>
              <a:gd name="T78" fmla="*/ 254 w 262"/>
              <a:gd name="T79" fmla="*/ 48 h 231"/>
              <a:gd name="T80" fmla="*/ 250 w 262"/>
              <a:gd name="T81" fmla="*/ 60 h 231"/>
              <a:gd name="T82" fmla="*/ 250 w 262"/>
              <a:gd name="T83" fmla="*/ 88 h 231"/>
              <a:gd name="T84" fmla="*/ 247 w 262"/>
              <a:gd name="T85" fmla="*/ 119 h 231"/>
              <a:gd name="T86" fmla="*/ 243 w 262"/>
              <a:gd name="T87" fmla="*/ 143 h 231"/>
              <a:gd name="T88" fmla="*/ 231 w 262"/>
              <a:gd name="T89" fmla="*/ 191 h 231"/>
              <a:gd name="T90" fmla="*/ 223 w 262"/>
              <a:gd name="T91" fmla="*/ 211 h 231"/>
              <a:gd name="T92" fmla="*/ 215 w 262"/>
              <a:gd name="T93" fmla="*/ 223 h 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62" h="231">
                <a:moveTo>
                  <a:pt x="215" y="223"/>
                </a:moveTo>
                <a:lnTo>
                  <a:pt x="211" y="227"/>
                </a:lnTo>
                <a:lnTo>
                  <a:pt x="207" y="231"/>
                </a:lnTo>
                <a:lnTo>
                  <a:pt x="199" y="231"/>
                </a:lnTo>
                <a:lnTo>
                  <a:pt x="195" y="231"/>
                </a:lnTo>
                <a:lnTo>
                  <a:pt x="195" y="231"/>
                </a:lnTo>
                <a:lnTo>
                  <a:pt x="191" y="227"/>
                </a:lnTo>
                <a:lnTo>
                  <a:pt x="191" y="223"/>
                </a:lnTo>
                <a:lnTo>
                  <a:pt x="187" y="219"/>
                </a:lnTo>
                <a:lnTo>
                  <a:pt x="187" y="211"/>
                </a:lnTo>
                <a:lnTo>
                  <a:pt x="183" y="203"/>
                </a:lnTo>
                <a:lnTo>
                  <a:pt x="179" y="191"/>
                </a:lnTo>
                <a:lnTo>
                  <a:pt x="175" y="183"/>
                </a:lnTo>
                <a:lnTo>
                  <a:pt x="175" y="175"/>
                </a:lnTo>
                <a:lnTo>
                  <a:pt x="183" y="175"/>
                </a:lnTo>
                <a:lnTo>
                  <a:pt x="191" y="175"/>
                </a:lnTo>
                <a:lnTo>
                  <a:pt x="195" y="171"/>
                </a:lnTo>
                <a:lnTo>
                  <a:pt x="195" y="171"/>
                </a:lnTo>
                <a:lnTo>
                  <a:pt x="195" y="167"/>
                </a:lnTo>
                <a:lnTo>
                  <a:pt x="199" y="167"/>
                </a:lnTo>
                <a:lnTo>
                  <a:pt x="199" y="163"/>
                </a:lnTo>
                <a:lnTo>
                  <a:pt x="199" y="155"/>
                </a:lnTo>
                <a:lnTo>
                  <a:pt x="199" y="151"/>
                </a:lnTo>
                <a:lnTo>
                  <a:pt x="203" y="143"/>
                </a:lnTo>
                <a:lnTo>
                  <a:pt x="203" y="135"/>
                </a:lnTo>
                <a:lnTo>
                  <a:pt x="207" y="119"/>
                </a:lnTo>
                <a:lnTo>
                  <a:pt x="211" y="103"/>
                </a:lnTo>
                <a:lnTo>
                  <a:pt x="211" y="72"/>
                </a:lnTo>
                <a:lnTo>
                  <a:pt x="211" y="60"/>
                </a:lnTo>
                <a:lnTo>
                  <a:pt x="211" y="48"/>
                </a:lnTo>
                <a:lnTo>
                  <a:pt x="211" y="44"/>
                </a:lnTo>
                <a:lnTo>
                  <a:pt x="207" y="40"/>
                </a:lnTo>
                <a:lnTo>
                  <a:pt x="199" y="36"/>
                </a:lnTo>
                <a:lnTo>
                  <a:pt x="195" y="36"/>
                </a:lnTo>
                <a:lnTo>
                  <a:pt x="187" y="36"/>
                </a:lnTo>
                <a:lnTo>
                  <a:pt x="183" y="36"/>
                </a:lnTo>
                <a:lnTo>
                  <a:pt x="179" y="36"/>
                </a:lnTo>
                <a:lnTo>
                  <a:pt x="171" y="36"/>
                </a:lnTo>
                <a:lnTo>
                  <a:pt x="163" y="36"/>
                </a:lnTo>
                <a:lnTo>
                  <a:pt x="151" y="36"/>
                </a:lnTo>
                <a:lnTo>
                  <a:pt x="139" y="40"/>
                </a:lnTo>
                <a:lnTo>
                  <a:pt x="127" y="40"/>
                </a:lnTo>
                <a:lnTo>
                  <a:pt x="111" y="44"/>
                </a:lnTo>
                <a:lnTo>
                  <a:pt x="96" y="44"/>
                </a:lnTo>
                <a:lnTo>
                  <a:pt x="80" y="48"/>
                </a:lnTo>
                <a:lnTo>
                  <a:pt x="68" y="48"/>
                </a:lnTo>
                <a:lnTo>
                  <a:pt x="56" y="52"/>
                </a:lnTo>
                <a:lnTo>
                  <a:pt x="48" y="52"/>
                </a:lnTo>
                <a:lnTo>
                  <a:pt x="40" y="52"/>
                </a:lnTo>
                <a:lnTo>
                  <a:pt x="36" y="52"/>
                </a:lnTo>
                <a:lnTo>
                  <a:pt x="32" y="56"/>
                </a:lnTo>
                <a:lnTo>
                  <a:pt x="28" y="56"/>
                </a:lnTo>
                <a:lnTo>
                  <a:pt x="20" y="56"/>
                </a:lnTo>
                <a:lnTo>
                  <a:pt x="12" y="56"/>
                </a:lnTo>
                <a:lnTo>
                  <a:pt x="0" y="56"/>
                </a:lnTo>
                <a:lnTo>
                  <a:pt x="0" y="36"/>
                </a:lnTo>
                <a:lnTo>
                  <a:pt x="16" y="32"/>
                </a:lnTo>
                <a:lnTo>
                  <a:pt x="36" y="32"/>
                </a:lnTo>
                <a:lnTo>
                  <a:pt x="56" y="28"/>
                </a:lnTo>
                <a:lnTo>
                  <a:pt x="80" y="24"/>
                </a:lnTo>
                <a:lnTo>
                  <a:pt x="103" y="20"/>
                </a:lnTo>
                <a:lnTo>
                  <a:pt x="123" y="20"/>
                </a:lnTo>
                <a:lnTo>
                  <a:pt x="143" y="16"/>
                </a:lnTo>
                <a:lnTo>
                  <a:pt x="159" y="12"/>
                </a:lnTo>
                <a:lnTo>
                  <a:pt x="171" y="12"/>
                </a:lnTo>
                <a:lnTo>
                  <a:pt x="183" y="12"/>
                </a:lnTo>
                <a:lnTo>
                  <a:pt x="191" y="8"/>
                </a:lnTo>
                <a:lnTo>
                  <a:pt x="195" y="4"/>
                </a:lnTo>
                <a:lnTo>
                  <a:pt x="203" y="0"/>
                </a:lnTo>
                <a:lnTo>
                  <a:pt x="207" y="0"/>
                </a:lnTo>
                <a:lnTo>
                  <a:pt x="211" y="0"/>
                </a:lnTo>
                <a:lnTo>
                  <a:pt x="219" y="4"/>
                </a:lnTo>
                <a:lnTo>
                  <a:pt x="231" y="8"/>
                </a:lnTo>
                <a:lnTo>
                  <a:pt x="243" y="16"/>
                </a:lnTo>
                <a:lnTo>
                  <a:pt x="254" y="24"/>
                </a:lnTo>
                <a:lnTo>
                  <a:pt x="258" y="32"/>
                </a:lnTo>
                <a:lnTo>
                  <a:pt x="262" y="36"/>
                </a:lnTo>
                <a:lnTo>
                  <a:pt x="262" y="36"/>
                </a:lnTo>
                <a:lnTo>
                  <a:pt x="258" y="44"/>
                </a:lnTo>
                <a:lnTo>
                  <a:pt x="254" y="48"/>
                </a:lnTo>
                <a:lnTo>
                  <a:pt x="254" y="52"/>
                </a:lnTo>
                <a:lnTo>
                  <a:pt x="250" y="60"/>
                </a:lnTo>
                <a:lnTo>
                  <a:pt x="250" y="72"/>
                </a:lnTo>
                <a:lnTo>
                  <a:pt x="250" y="88"/>
                </a:lnTo>
                <a:lnTo>
                  <a:pt x="247" y="103"/>
                </a:lnTo>
                <a:lnTo>
                  <a:pt x="247" y="119"/>
                </a:lnTo>
                <a:lnTo>
                  <a:pt x="247" y="131"/>
                </a:lnTo>
                <a:lnTo>
                  <a:pt x="243" y="143"/>
                </a:lnTo>
                <a:lnTo>
                  <a:pt x="239" y="167"/>
                </a:lnTo>
                <a:lnTo>
                  <a:pt x="231" y="191"/>
                </a:lnTo>
                <a:lnTo>
                  <a:pt x="227" y="199"/>
                </a:lnTo>
                <a:lnTo>
                  <a:pt x="223" y="211"/>
                </a:lnTo>
                <a:lnTo>
                  <a:pt x="219" y="215"/>
                </a:lnTo>
                <a:lnTo>
                  <a:pt x="215" y="223"/>
                </a:lnTo>
                <a:lnTo>
                  <a:pt x="215" y="2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" name="Freeform 19">
            <a:extLst>
              <a:ext uri="{FF2B5EF4-FFF2-40B4-BE49-F238E27FC236}">
                <a16:creationId xmlns:a16="http://schemas.microsoft.com/office/drawing/2014/main" xmlns="" id="{DE7051E7-0988-409D-BAD6-0C4FD7DF379E}"/>
              </a:ext>
            </a:extLst>
          </p:cNvPr>
          <p:cNvSpPr>
            <a:spLocks/>
          </p:cNvSpPr>
          <p:nvPr/>
        </p:nvSpPr>
        <p:spPr bwMode="auto">
          <a:xfrm>
            <a:off x="5033638" y="1549520"/>
            <a:ext cx="437149" cy="1435795"/>
          </a:xfrm>
          <a:custGeom>
            <a:avLst/>
            <a:gdLst>
              <a:gd name="T0" fmla="*/ 4 w 60"/>
              <a:gd name="T1" fmla="*/ 16 h 187"/>
              <a:gd name="T2" fmla="*/ 0 w 60"/>
              <a:gd name="T3" fmla="*/ 16 h 187"/>
              <a:gd name="T4" fmla="*/ 0 w 60"/>
              <a:gd name="T5" fmla="*/ 12 h 187"/>
              <a:gd name="T6" fmla="*/ 0 w 60"/>
              <a:gd name="T7" fmla="*/ 8 h 187"/>
              <a:gd name="T8" fmla="*/ 4 w 60"/>
              <a:gd name="T9" fmla="*/ 4 h 187"/>
              <a:gd name="T10" fmla="*/ 4 w 60"/>
              <a:gd name="T11" fmla="*/ 0 h 187"/>
              <a:gd name="T12" fmla="*/ 8 w 60"/>
              <a:gd name="T13" fmla="*/ 0 h 187"/>
              <a:gd name="T14" fmla="*/ 12 w 60"/>
              <a:gd name="T15" fmla="*/ 0 h 187"/>
              <a:gd name="T16" fmla="*/ 16 w 60"/>
              <a:gd name="T17" fmla="*/ 0 h 187"/>
              <a:gd name="T18" fmla="*/ 24 w 60"/>
              <a:gd name="T19" fmla="*/ 0 h 187"/>
              <a:gd name="T20" fmla="*/ 28 w 60"/>
              <a:gd name="T21" fmla="*/ 4 h 187"/>
              <a:gd name="T22" fmla="*/ 40 w 60"/>
              <a:gd name="T23" fmla="*/ 4 h 187"/>
              <a:gd name="T24" fmla="*/ 48 w 60"/>
              <a:gd name="T25" fmla="*/ 8 h 187"/>
              <a:gd name="T26" fmla="*/ 48 w 60"/>
              <a:gd name="T27" fmla="*/ 28 h 187"/>
              <a:gd name="T28" fmla="*/ 48 w 60"/>
              <a:gd name="T29" fmla="*/ 48 h 187"/>
              <a:gd name="T30" fmla="*/ 52 w 60"/>
              <a:gd name="T31" fmla="*/ 71 h 187"/>
              <a:gd name="T32" fmla="*/ 56 w 60"/>
              <a:gd name="T33" fmla="*/ 99 h 187"/>
              <a:gd name="T34" fmla="*/ 56 w 60"/>
              <a:gd name="T35" fmla="*/ 115 h 187"/>
              <a:gd name="T36" fmla="*/ 56 w 60"/>
              <a:gd name="T37" fmla="*/ 127 h 187"/>
              <a:gd name="T38" fmla="*/ 60 w 60"/>
              <a:gd name="T39" fmla="*/ 135 h 187"/>
              <a:gd name="T40" fmla="*/ 60 w 60"/>
              <a:gd name="T41" fmla="*/ 147 h 187"/>
              <a:gd name="T42" fmla="*/ 60 w 60"/>
              <a:gd name="T43" fmla="*/ 155 h 187"/>
              <a:gd name="T44" fmla="*/ 60 w 60"/>
              <a:gd name="T45" fmla="*/ 163 h 187"/>
              <a:gd name="T46" fmla="*/ 60 w 60"/>
              <a:gd name="T47" fmla="*/ 167 h 187"/>
              <a:gd name="T48" fmla="*/ 60 w 60"/>
              <a:gd name="T49" fmla="*/ 171 h 187"/>
              <a:gd name="T50" fmla="*/ 60 w 60"/>
              <a:gd name="T51" fmla="*/ 179 h 187"/>
              <a:gd name="T52" fmla="*/ 56 w 60"/>
              <a:gd name="T53" fmla="*/ 183 h 187"/>
              <a:gd name="T54" fmla="*/ 52 w 60"/>
              <a:gd name="T55" fmla="*/ 187 h 187"/>
              <a:gd name="T56" fmla="*/ 48 w 60"/>
              <a:gd name="T57" fmla="*/ 187 h 187"/>
              <a:gd name="T58" fmla="*/ 44 w 60"/>
              <a:gd name="T59" fmla="*/ 187 h 187"/>
              <a:gd name="T60" fmla="*/ 40 w 60"/>
              <a:gd name="T61" fmla="*/ 183 h 187"/>
              <a:gd name="T62" fmla="*/ 40 w 60"/>
              <a:gd name="T63" fmla="*/ 179 h 187"/>
              <a:gd name="T64" fmla="*/ 36 w 60"/>
              <a:gd name="T65" fmla="*/ 175 h 187"/>
              <a:gd name="T66" fmla="*/ 32 w 60"/>
              <a:gd name="T67" fmla="*/ 167 h 187"/>
              <a:gd name="T68" fmla="*/ 32 w 60"/>
              <a:gd name="T69" fmla="*/ 155 h 187"/>
              <a:gd name="T70" fmla="*/ 28 w 60"/>
              <a:gd name="T71" fmla="*/ 143 h 187"/>
              <a:gd name="T72" fmla="*/ 28 w 60"/>
              <a:gd name="T73" fmla="*/ 127 h 187"/>
              <a:gd name="T74" fmla="*/ 24 w 60"/>
              <a:gd name="T75" fmla="*/ 115 h 187"/>
              <a:gd name="T76" fmla="*/ 24 w 60"/>
              <a:gd name="T77" fmla="*/ 99 h 187"/>
              <a:gd name="T78" fmla="*/ 20 w 60"/>
              <a:gd name="T79" fmla="*/ 87 h 187"/>
              <a:gd name="T80" fmla="*/ 20 w 60"/>
              <a:gd name="T81" fmla="*/ 75 h 187"/>
              <a:gd name="T82" fmla="*/ 20 w 60"/>
              <a:gd name="T83" fmla="*/ 67 h 187"/>
              <a:gd name="T84" fmla="*/ 16 w 60"/>
              <a:gd name="T85" fmla="*/ 60 h 187"/>
              <a:gd name="T86" fmla="*/ 16 w 60"/>
              <a:gd name="T87" fmla="*/ 52 h 187"/>
              <a:gd name="T88" fmla="*/ 16 w 60"/>
              <a:gd name="T89" fmla="*/ 44 h 187"/>
              <a:gd name="T90" fmla="*/ 12 w 60"/>
              <a:gd name="T91" fmla="*/ 36 h 187"/>
              <a:gd name="T92" fmla="*/ 12 w 60"/>
              <a:gd name="T93" fmla="*/ 28 h 187"/>
              <a:gd name="T94" fmla="*/ 8 w 60"/>
              <a:gd name="T95" fmla="*/ 20 h 187"/>
              <a:gd name="T96" fmla="*/ 4 w 60"/>
              <a:gd name="T97" fmla="*/ 16 h 187"/>
              <a:gd name="T98" fmla="*/ 4 w 60"/>
              <a:gd name="T99" fmla="*/ 16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0" h="187">
                <a:moveTo>
                  <a:pt x="4" y="16"/>
                </a:move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28" y="4"/>
                </a:lnTo>
                <a:lnTo>
                  <a:pt x="40" y="4"/>
                </a:lnTo>
                <a:lnTo>
                  <a:pt x="48" y="8"/>
                </a:lnTo>
                <a:lnTo>
                  <a:pt x="48" y="28"/>
                </a:lnTo>
                <a:lnTo>
                  <a:pt x="48" y="48"/>
                </a:lnTo>
                <a:lnTo>
                  <a:pt x="52" y="71"/>
                </a:lnTo>
                <a:lnTo>
                  <a:pt x="56" y="99"/>
                </a:lnTo>
                <a:lnTo>
                  <a:pt x="56" y="115"/>
                </a:lnTo>
                <a:lnTo>
                  <a:pt x="56" y="127"/>
                </a:lnTo>
                <a:lnTo>
                  <a:pt x="60" y="135"/>
                </a:lnTo>
                <a:lnTo>
                  <a:pt x="60" y="147"/>
                </a:lnTo>
                <a:lnTo>
                  <a:pt x="60" y="155"/>
                </a:lnTo>
                <a:lnTo>
                  <a:pt x="60" y="163"/>
                </a:lnTo>
                <a:lnTo>
                  <a:pt x="60" y="167"/>
                </a:lnTo>
                <a:lnTo>
                  <a:pt x="60" y="171"/>
                </a:lnTo>
                <a:lnTo>
                  <a:pt x="60" y="179"/>
                </a:lnTo>
                <a:lnTo>
                  <a:pt x="56" y="183"/>
                </a:lnTo>
                <a:lnTo>
                  <a:pt x="52" y="187"/>
                </a:lnTo>
                <a:lnTo>
                  <a:pt x="48" y="187"/>
                </a:lnTo>
                <a:lnTo>
                  <a:pt x="44" y="187"/>
                </a:lnTo>
                <a:lnTo>
                  <a:pt x="40" y="183"/>
                </a:lnTo>
                <a:lnTo>
                  <a:pt x="40" y="179"/>
                </a:lnTo>
                <a:lnTo>
                  <a:pt x="36" y="175"/>
                </a:lnTo>
                <a:lnTo>
                  <a:pt x="32" y="167"/>
                </a:lnTo>
                <a:lnTo>
                  <a:pt x="32" y="155"/>
                </a:lnTo>
                <a:lnTo>
                  <a:pt x="28" y="143"/>
                </a:lnTo>
                <a:lnTo>
                  <a:pt x="28" y="127"/>
                </a:lnTo>
                <a:lnTo>
                  <a:pt x="24" y="115"/>
                </a:lnTo>
                <a:lnTo>
                  <a:pt x="24" y="99"/>
                </a:lnTo>
                <a:lnTo>
                  <a:pt x="20" y="87"/>
                </a:lnTo>
                <a:lnTo>
                  <a:pt x="20" y="75"/>
                </a:lnTo>
                <a:lnTo>
                  <a:pt x="20" y="67"/>
                </a:lnTo>
                <a:lnTo>
                  <a:pt x="16" y="60"/>
                </a:lnTo>
                <a:lnTo>
                  <a:pt x="16" y="52"/>
                </a:lnTo>
                <a:lnTo>
                  <a:pt x="16" y="44"/>
                </a:lnTo>
                <a:lnTo>
                  <a:pt x="12" y="36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" name="Freeform 20">
            <a:extLst>
              <a:ext uri="{FF2B5EF4-FFF2-40B4-BE49-F238E27FC236}">
                <a16:creationId xmlns:a16="http://schemas.microsoft.com/office/drawing/2014/main" xmlns="" id="{486EB377-985D-4F6C-9651-C510C40E1515}"/>
              </a:ext>
            </a:extLst>
          </p:cNvPr>
          <p:cNvSpPr>
            <a:spLocks/>
          </p:cNvSpPr>
          <p:nvPr/>
        </p:nvSpPr>
        <p:spPr bwMode="auto">
          <a:xfrm>
            <a:off x="5295927" y="1948778"/>
            <a:ext cx="1216733" cy="330158"/>
          </a:xfrm>
          <a:custGeom>
            <a:avLst/>
            <a:gdLst>
              <a:gd name="T0" fmla="*/ 123 w 167"/>
              <a:gd name="T1" fmla="*/ 4 h 43"/>
              <a:gd name="T2" fmla="*/ 127 w 167"/>
              <a:gd name="T3" fmla="*/ 0 h 43"/>
              <a:gd name="T4" fmla="*/ 135 w 167"/>
              <a:gd name="T5" fmla="*/ 0 h 43"/>
              <a:gd name="T6" fmla="*/ 139 w 167"/>
              <a:gd name="T7" fmla="*/ 0 h 43"/>
              <a:gd name="T8" fmla="*/ 143 w 167"/>
              <a:gd name="T9" fmla="*/ 0 h 43"/>
              <a:gd name="T10" fmla="*/ 147 w 167"/>
              <a:gd name="T11" fmla="*/ 4 h 43"/>
              <a:gd name="T12" fmla="*/ 155 w 167"/>
              <a:gd name="T13" fmla="*/ 8 h 43"/>
              <a:gd name="T14" fmla="*/ 163 w 167"/>
              <a:gd name="T15" fmla="*/ 12 h 43"/>
              <a:gd name="T16" fmla="*/ 163 w 167"/>
              <a:gd name="T17" fmla="*/ 15 h 43"/>
              <a:gd name="T18" fmla="*/ 167 w 167"/>
              <a:gd name="T19" fmla="*/ 19 h 43"/>
              <a:gd name="T20" fmla="*/ 167 w 167"/>
              <a:gd name="T21" fmla="*/ 19 h 43"/>
              <a:gd name="T22" fmla="*/ 163 w 167"/>
              <a:gd name="T23" fmla="*/ 23 h 43"/>
              <a:gd name="T24" fmla="*/ 159 w 167"/>
              <a:gd name="T25" fmla="*/ 23 h 43"/>
              <a:gd name="T26" fmla="*/ 155 w 167"/>
              <a:gd name="T27" fmla="*/ 23 h 43"/>
              <a:gd name="T28" fmla="*/ 147 w 167"/>
              <a:gd name="T29" fmla="*/ 27 h 43"/>
              <a:gd name="T30" fmla="*/ 139 w 167"/>
              <a:gd name="T31" fmla="*/ 27 h 43"/>
              <a:gd name="T32" fmla="*/ 131 w 167"/>
              <a:gd name="T33" fmla="*/ 27 h 43"/>
              <a:gd name="T34" fmla="*/ 119 w 167"/>
              <a:gd name="T35" fmla="*/ 31 h 43"/>
              <a:gd name="T36" fmla="*/ 103 w 167"/>
              <a:gd name="T37" fmla="*/ 31 h 43"/>
              <a:gd name="T38" fmla="*/ 92 w 167"/>
              <a:gd name="T39" fmla="*/ 35 h 43"/>
              <a:gd name="T40" fmla="*/ 80 w 167"/>
              <a:gd name="T41" fmla="*/ 35 h 43"/>
              <a:gd name="T42" fmla="*/ 68 w 167"/>
              <a:gd name="T43" fmla="*/ 35 h 43"/>
              <a:gd name="T44" fmla="*/ 60 w 167"/>
              <a:gd name="T45" fmla="*/ 39 h 43"/>
              <a:gd name="T46" fmla="*/ 52 w 167"/>
              <a:gd name="T47" fmla="*/ 39 h 43"/>
              <a:gd name="T48" fmla="*/ 44 w 167"/>
              <a:gd name="T49" fmla="*/ 39 h 43"/>
              <a:gd name="T50" fmla="*/ 40 w 167"/>
              <a:gd name="T51" fmla="*/ 39 h 43"/>
              <a:gd name="T52" fmla="*/ 40 w 167"/>
              <a:gd name="T53" fmla="*/ 43 h 43"/>
              <a:gd name="T54" fmla="*/ 32 w 167"/>
              <a:gd name="T55" fmla="*/ 43 h 43"/>
              <a:gd name="T56" fmla="*/ 24 w 167"/>
              <a:gd name="T57" fmla="*/ 43 h 43"/>
              <a:gd name="T58" fmla="*/ 16 w 167"/>
              <a:gd name="T59" fmla="*/ 43 h 43"/>
              <a:gd name="T60" fmla="*/ 8 w 167"/>
              <a:gd name="T61" fmla="*/ 39 h 43"/>
              <a:gd name="T62" fmla="*/ 0 w 167"/>
              <a:gd name="T63" fmla="*/ 23 h 43"/>
              <a:gd name="T64" fmla="*/ 4 w 167"/>
              <a:gd name="T65" fmla="*/ 23 h 43"/>
              <a:gd name="T66" fmla="*/ 8 w 167"/>
              <a:gd name="T67" fmla="*/ 23 h 43"/>
              <a:gd name="T68" fmla="*/ 16 w 167"/>
              <a:gd name="T69" fmla="*/ 19 h 43"/>
              <a:gd name="T70" fmla="*/ 24 w 167"/>
              <a:gd name="T71" fmla="*/ 19 h 43"/>
              <a:gd name="T72" fmla="*/ 32 w 167"/>
              <a:gd name="T73" fmla="*/ 19 h 43"/>
              <a:gd name="T74" fmla="*/ 40 w 167"/>
              <a:gd name="T75" fmla="*/ 19 h 43"/>
              <a:gd name="T76" fmla="*/ 52 w 167"/>
              <a:gd name="T77" fmla="*/ 15 h 43"/>
              <a:gd name="T78" fmla="*/ 64 w 167"/>
              <a:gd name="T79" fmla="*/ 15 h 43"/>
              <a:gd name="T80" fmla="*/ 72 w 167"/>
              <a:gd name="T81" fmla="*/ 12 h 43"/>
              <a:gd name="T82" fmla="*/ 84 w 167"/>
              <a:gd name="T83" fmla="*/ 12 h 43"/>
              <a:gd name="T84" fmla="*/ 92 w 167"/>
              <a:gd name="T85" fmla="*/ 12 h 43"/>
              <a:gd name="T86" fmla="*/ 99 w 167"/>
              <a:gd name="T87" fmla="*/ 8 h 43"/>
              <a:gd name="T88" fmla="*/ 107 w 167"/>
              <a:gd name="T89" fmla="*/ 8 h 43"/>
              <a:gd name="T90" fmla="*/ 115 w 167"/>
              <a:gd name="T91" fmla="*/ 8 h 43"/>
              <a:gd name="T92" fmla="*/ 119 w 167"/>
              <a:gd name="T93" fmla="*/ 4 h 43"/>
              <a:gd name="T94" fmla="*/ 123 w 167"/>
              <a:gd name="T95" fmla="*/ 4 h 43"/>
              <a:gd name="T96" fmla="*/ 123 w 167"/>
              <a:gd name="T97" fmla="*/ 4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7" h="43">
                <a:moveTo>
                  <a:pt x="123" y="4"/>
                </a:moveTo>
                <a:lnTo>
                  <a:pt x="127" y="0"/>
                </a:lnTo>
                <a:lnTo>
                  <a:pt x="135" y="0"/>
                </a:lnTo>
                <a:lnTo>
                  <a:pt x="139" y="0"/>
                </a:lnTo>
                <a:lnTo>
                  <a:pt x="143" y="0"/>
                </a:lnTo>
                <a:lnTo>
                  <a:pt x="147" y="4"/>
                </a:lnTo>
                <a:lnTo>
                  <a:pt x="155" y="8"/>
                </a:lnTo>
                <a:lnTo>
                  <a:pt x="163" y="12"/>
                </a:lnTo>
                <a:lnTo>
                  <a:pt x="163" y="15"/>
                </a:lnTo>
                <a:lnTo>
                  <a:pt x="167" y="19"/>
                </a:lnTo>
                <a:lnTo>
                  <a:pt x="167" y="19"/>
                </a:lnTo>
                <a:lnTo>
                  <a:pt x="163" y="23"/>
                </a:lnTo>
                <a:lnTo>
                  <a:pt x="159" y="23"/>
                </a:lnTo>
                <a:lnTo>
                  <a:pt x="155" y="23"/>
                </a:lnTo>
                <a:lnTo>
                  <a:pt x="147" y="27"/>
                </a:lnTo>
                <a:lnTo>
                  <a:pt x="139" y="27"/>
                </a:lnTo>
                <a:lnTo>
                  <a:pt x="131" y="27"/>
                </a:lnTo>
                <a:lnTo>
                  <a:pt x="119" y="31"/>
                </a:lnTo>
                <a:lnTo>
                  <a:pt x="103" y="31"/>
                </a:lnTo>
                <a:lnTo>
                  <a:pt x="92" y="35"/>
                </a:lnTo>
                <a:lnTo>
                  <a:pt x="80" y="35"/>
                </a:lnTo>
                <a:lnTo>
                  <a:pt x="68" y="35"/>
                </a:lnTo>
                <a:lnTo>
                  <a:pt x="60" y="39"/>
                </a:lnTo>
                <a:lnTo>
                  <a:pt x="52" y="39"/>
                </a:lnTo>
                <a:lnTo>
                  <a:pt x="44" y="39"/>
                </a:lnTo>
                <a:lnTo>
                  <a:pt x="40" y="39"/>
                </a:lnTo>
                <a:lnTo>
                  <a:pt x="40" y="43"/>
                </a:lnTo>
                <a:lnTo>
                  <a:pt x="32" y="43"/>
                </a:lnTo>
                <a:lnTo>
                  <a:pt x="24" y="43"/>
                </a:lnTo>
                <a:lnTo>
                  <a:pt x="16" y="43"/>
                </a:lnTo>
                <a:lnTo>
                  <a:pt x="8" y="39"/>
                </a:lnTo>
                <a:lnTo>
                  <a:pt x="0" y="23"/>
                </a:lnTo>
                <a:lnTo>
                  <a:pt x="4" y="23"/>
                </a:lnTo>
                <a:lnTo>
                  <a:pt x="8" y="23"/>
                </a:lnTo>
                <a:lnTo>
                  <a:pt x="16" y="19"/>
                </a:lnTo>
                <a:lnTo>
                  <a:pt x="24" y="19"/>
                </a:lnTo>
                <a:lnTo>
                  <a:pt x="32" y="19"/>
                </a:lnTo>
                <a:lnTo>
                  <a:pt x="40" y="19"/>
                </a:lnTo>
                <a:lnTo>
                  <a:pt x="52" y="15"/>
                </a:lnTo>
                <a:lnTo>
                  <a:pt x="64" y="15"/>
                </a:lnTo>
                <a:lnTo>
                  <a:pt x="72" y="12"/>
                </a:lnTo>
                <a:lnTo>
                  <a:pt x="84" y="12"/>
                </a:lnTo>
                <a:lnTo>
                  <a:pt x="92" y="12"/>
                </a:lnTo>
                <a:lnTo>
                  <a:pt x="99" y="8"/>
                </a:lnTo>
                <a:lnTo>
                  <a:pt x="107" y="8"/>
                </a:lnTo>
                <a:lnTo>
                  <a:pt x="115" y="8"/>
                </a:lnTo>
                <a:lnTo>
                  <a:pt x="119" y="4"/>
                </a:lnTo>
                <a:lnTo>
                  <a:pt x="123" y="4"/>
                </a:lnTo>
                <a:lnTo>
                  <a:pt x="123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Freeform 21">
            <a:extLst>
              <a:ext uri="{FF2B5EF4-FFF2-40B4-BE49-F238E27FC236}">
                <a16:creationId xmlns:a16="http://schemas.microsoft.com/office/drawing/2014/main" xmlns="" id="{26B953CF-07F6-4650-AE1E-1DE071B7F25B}"/>
              </a:ext>
            </a:extLst>
          </p:cNvPr>
          <p:cNvSpPr>
            <a:spLocks/>
          </p:cNvSpPr>
          <p:nvPr/>
        </p:nvSpPr>
        <p:spPr bwMode="auto">
          <a:xfrm>
            <a:off x="5412500" y="2586052"/>
            <a:ext cx="1129303" cy="153560"/>
          </a:xfrm>
          <a:custGeom>
            <a:avLst/>
            <a:gdLst>
              <a:gd name="T0" fmla="*/ 155 w 155"/>
              <a:gd name="T1" fmla="*/ 12 h 20"/>
              <a:gd name="T2" fmla="*/ 147 w 155"/>
              <a:gd name="T3" fmla="*/ 12 h 20"/>
              <a:gd name="T4" fmla="*/ 143 w 155"/>
              <a:gd name="T5" fmla="*/ 12 h 20"/>
              <a:gd name="T6" fmla="*/ 135 w 155"/>
              <a:gd name="T7" fmla="*/ 12 h 20"/>
              <a:gd name="T8" fmla="*/ 127 w 155"/>
              <a:gd name="T9" fmla="*/ 12 h 20"/>
              <a:gd name="T10" fmla="*/ 115 w 155"/>
              <a:gd name="T11" fmla="*/ 12 h 20"/>
              <a:gd name="T12" fmla="*/ 103 w 155"/>
              <a:gd name="T13" fmla="*/ 12 h 20"/>
              <a:gd name="T14" fmla="*/ 79 w 155"/>
              <a:gd name="T15" fmla="*/ 16 h 20"/>
              <a:gd name="T16" fmla="*/ 56 w 155"/>
              <a:gd name="T17" fmla="*/ 20 h 20"/>
              <a:gd name="T18" fmla="*/ 32 w 155"/>
              <a:gd name="T19" fmla="*/ 20 h 20"/>
              <a:gd name="T20" fmla="*/ 16 w 155"/>
              <a:gd name="T21" fmla="*/ 20 h 20"/>
              <a:gd name="T22" fmla="*/ 0 w 155"/>
              <a:gd name="T23" fmla="*/ 20 h 20"/>
              <a:gd name="T24" fmla="*/ 0 w 155"/>
              <a:gd name="T25" fmla="*/ 16 h 20"/>
              <a:gd name="T26" fmla="*/ 4 w 155"/>
              <a:gd name="T27" fmla="*/ 16 h 20"/>
              <a:gd name="T28" fmla="*/ 8 w 155"/>
              <a:gd name="T29" fmla="*/ 16 h 20"/>
              <a:gd name="T30" fmla="*/ 16 w 155"/>
              <a:gd name="T31" fmla="*/ 12 h 20"/>
              <a:gd name="T32" fmla="*/ 24 w 155"/>
              <a:gd name="T33" fmla="*/ 12 h 20"/>
              <a:gd name="T34" fmla="*/ 36 w 155"/>
              <a:gd name="T35" fmla="*/ 12 h 20"/>
              <a:gd name="T36" fmla="*/ 48 w 155"/>
              <a:gd name="T37" fmla="*/ 8 h 20"/>
              <a:gd name="T38" fmla="*/ 60 w 155"/>
              <a:gd name="T39" fmla="*/ 8 h 20"/>
              <a:gd name="T40" fmla="*/ 76 w 155"/>
              <a:gd name="T41" fmla="*/ 4 h 20"/>
              <a:gd name="T42" fmla="*/ 87 w 155"/>
              <a:gd name="T43" fmla="*/ 4 h 20"/>
              <a:gd name="T44" fmla="*/ 99 w 155"/>
              <a:gd name="T45" fmla="*/ 4 h 20"/>
              <a:gd name="T46" fmla="*/ 111 w 155"/>
              <a:gd name="T47" fmla="*/ 0 h 20"/>
              <a:gd name="T48" fmla="*/ 119 w 155"/>
              <a:gd name="T49" fmla="*/ 0 h 20"/>
              <a:gd name="T50" fmla="*/ 127 w 155"/>
              <a:gd name="T51" fmla="*/ 0 h 20"/>
              <a:gd name="T52" fmla="*/ 131 w 155"/>
              <a:gd name="T53" fmla="*/ 0 h 20"/>
              <a:gd name="T54" fmla="*/ 135 w 155"/>
              <a:gd name="T55" fmla="*/ 0 h 20"/>
              <a:gd name="T56" fmla="*/ 139 w 155"/>
              <a:gd name="T57" fmla="*/ 0 h 20"/>
              <a:gd name="T58" fmla="*/ 143 w 155"/>
              <a:gd name="T59" fmla="*/ 0 h 20"/>
              <a:gd name="T60" fmla="*/ 143 w 155"/>
              <a:gd name="T61" fmla="*/ 0 h 20"/>
              <a:gd name="T62" fmla="*/ 147 w 155"/>
              <a:gd name="T63" fmla="*/ 4 h 20"/>
              <a:gd name="T64" fmla="*/ 151 w 155"/>
              <a:gd name="T65" fmla="*/ 8 h 20"/>
              <a:gd name="T66" fmla="*/ 151 w 155"/>
              <a:gd name="T67" fmla="*/ 8 h 20"/>
              <a:gd name="T68" fmla="*/ 155 w 155"/>
              <a:gd name="T69" fmla="*/ 12 h 20"/>
              <a:gd name="T70" fmla="*/ 155 w 155"/>
              <a:gd name="T71" fmla="*/ 1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5" h="20">
                <a:moveTo>
                  <a:pt x="155" y="12"/>
                </a:moveTo>
                <a:lnTo>
                  <a:pt x="147" y="12"/>
                </a:lnTo>
                <a:lnTo>
                  <a:pt x="143" y="12"/>
                </a:lnTo>
                <a:lnTo>
                  <a:pt x="135" y="12"/>
                </a:lnTo>
                <a:lnTo>
                  <a:pt x="127" y="12"/>
                </a:lnTo>
                <a:lnTo>
                  <a:pt x="115" y="12"/>
                </a:lnTo>
                <a:lnTo>
                  <a:pt x="103" y="12"/>
                </a:lnTo>
                <a:lnTo>
                  <a:pt x="79" y="16"/>
                </a:lnTo>
                <a:lnTo>
                  <a:pt x="56" y="20"/>
                </a:lnTo>
                <a:lnTo>
                  <a:pt x="32" y="20"/>
                </a:lnTo>
                <a:lnTo>
                  <a:pt x="16" y="20"/>
                </a:lnTo>
                <a:lnTo>
                  <a:pt x="0" y="20"/>
                </a:lnTo>
                <a:lnTo>
                  <a:pt x="0" y="16"/>
                </a:lnTo>
                <a:lnTo>
                  <a:pt x="4" y="16"/>
                </a:lnTo>
                <a:lnTo>
                  <a:pt x="8" y="16"/>
                </a:lnTo>
                <a:lnTo>
                  <a:pt x="16" y="12"/>
                </a:lnTo>
                <a:lnTo>
                  <a:pt x="24" y="12"/>
                </a:lnTo>
                <a:lnTo>
                  <a:pt x="36" y="12"/>
                </a:lnTo>
                <a:lnTo>
                  <a:pt x="48" y="8"/>
                </a:lnTo>
                <a:lnTo>
                  <a:pt x="60" y="8"/>
                </a:lnTo>
                <a:lnTo>
                  <a:pt x="76" y="4"/>
                </a:lnTo>
                <a:lnTo>
                  <a:pt x="87" y="4"/>
                </a:lnTo>
                <a:lnTo>
                  <a:pt x="99" y="4"/>
                </a:lnTo>
                <a:lnTo>
                  <a:pt x="111" y="0"/>
                </a:lnTo>
                <a:lnTo>
                  <a:pt x="119" y="0"/>
                </a:lnTo>
                <a:lnTo>
                  <a:pt x="127" y="0"/>
                </a:lnTo>
                <a:lnTo>
                  <a:pt x="131" y="0"/>
                </a:lnTo>
                <a:lnTo>
                  <a:pt x="135" y="0"/>
                </a:lnTo>
                <a:lnTo>
                  <a:pt x="139" y="0"/>
                </a:lnTo>
                <a:lnTo>
                  <a:pt x="143" y="0"/>
                </a:lnTo>
                <a:lnTo>
                  <a:pt x="143" y="0"/>
                </a:lnTo>
                <a:lnTo>
                  <a:pt x="147" y="4"/>
                </a:lnTo>
                <a:lnTo>
                  <a:pt x="151" y="8"/>
                </a:lnTo>
                <a:lnTo>
                  <a:pt x="151" y="8"/>
                </a:lnTo>
                <a:lnTo>
                  <a:pt x="155" y="12"/>
                </a:lnTo>
                <a:lnTo>
                  <a:pt x="155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Freeform 23">
            <a:extLst>
              <a:ext uri="{FF2B5EF4-FFF2-40B4-BE49-F238E27FC236}">
                <a16:creationId xmlns:a16="http://schemas.microsoft.com/office/drawing/2014/main" xmlns="" id="{BCD26857-43A7-499D-8320-95AADE5E4143}"/>
              </a:ext>
            </a:extLst>
          </p:cNvPr>
          <p:cNvSpPr>
            <a:spLocks/>
          </p:cNvSpPr>
          <p:nvPr/>
        </p:nvSpPr>
        <p:spPr bwMode="auto">
          <a:xfrm>
            <a:off x="8487653" y="871400"/>
            <a:ext cx="2386989" cy="428086"/>
          </a:xfrm>
          <a:custGeom>
            <a:avLst/>
            <a:gdLst>
              <a:gd name="T0" fmla="*/ 4 w 361"/>
              <a:gd name="T1" fmla="*/ 31 h 55"/>
              <a:gd name="T2" fmla="*/ 12 w 361"/>
              <a:gd name="T3" fmla="*/ 31 h 55"/>
              <a:gd name="T4" fmla="*/ 24 w 361"/>
              <a:gd name="T5" fmla="*/ 31 h 55"/>
              <a:gd name="T6" fmla="*/ 39 w 361"/>
              <a:gd name="T7" fmla="*/ 31 h 55"/>
              <a:gd name="T8" fmla="*/ 55 w 361"/>
              <a:gd name="T9" fmla="*/ 27 h 55"/>
              <a:gd name="T10" fmla="*/ 79 w 361"/>
              <a:gd name="T11" fmla="*/ 27 h 55"/>
              <a:gd name="T12" fmla="*/ 143 w 361"/>
              <a:gd name="T13" fmla="*/ 19 h 55"/>
              <a:gd name="T14" fmla="*/ 222 w 361"/>
              <a:gd name="T15" fmla="*/ 11 h 55"/>
              <a:gd name="T16" fmla="*/ 262 w 361"/>
              <a:gd name="T17" fmla="*/ 7 h 55"/>
              <a:gd name="T18" fmla="*/ 286 w 361"/>
              <a:gd name="T19" fmla="*/ 0 h 55"/>
              <a:gd name="T20" fmla="*/ 306 w 361"/>
              <a:gd name="T21" fmla="*/ 0 h 55"/>
              <a:gd name="T22" fmla="*/ 321 w 361"/>
              <a:gd name="T23" fmla="*/ 0 h 55"/>
              <a:gd name="T24" fmla="*/ 333 w 361"/>
              <a:gd name="T25" fmla="*/ 4 h 55"/>
              <a:gd name="T26" fmla="*/ 349 w 361"/>
              <a:gd name="T27" fmla="*/ 11 h 55"/>
              <a:gd name="T28" fmla="*/ 361 w 361"/>
              <a:gd name="T29" fmla="*/ 15 h 55"/>
              <a:gd name="T30" fmla="*/ 361 w 361"/>
              <a:gd name="T31" fmla="*/ 23 h 55"/>
              <a:gd name="T32" fmla="*/ 357 w 361"/>
              <a:gd name="T33" fmla="*/ 31 h 55"/>
              <a:gd name="T34" fmla="*/ 353 w 361"/>
              <a:gd name="T35" fmla="*/ 31 h 55"/>
              <a:gd name="T36" fmla="*/ 341 w 361"/>
              <a:gd name="T37" fmla="*/ 31 h 55"/>
              <a:gd name="T38" fmla="*/ 325 w 361"/>
              <a:gd name="T39" fmla="*/ 31 h 55"/>
              <a:gd name="T40" fmla="*/ 298 w 361"/>
              <a:gd name="T41" fmla="*/ 31 h 55"/>
              <a:gd name="T42" fmla="*/ 262 w 361"/>
              <a:gd name="T43" fmla="*/ 35 h 55"/>
              <a:gd name="T44" fmla="*/ 238 w 361"/>
              <a:gd name="T45" fmla="*/ 35 h 55"/>
              <a:gd name="T46" fmla="*/ 218 w 361"/>
              <a:gd name="T47" fmla="*/ 35 h 55"/>
              <a:gd name="T48" fmla="*/ 190 w 361"/>
              <a:gd name="T49" fmla="*/ 39 h 55"/>
              <a:gd name="T50" fmla="*/ 155 w 361"/>
              <a:gd name="T51" fmla="*/ 43 h 55"/>
              <a:gd name="T52" fmla="*/ 115 w 361"/>
              <a:gd name="T53" fmla="*/ 47 h 55"/>
              <a:gd name="T54" fmla="*/ 83 w 361"/>
              <a:gd name="T55" fmla="*/ 51 h 55"/>
              <a:gd name="T56" fmla="*/ 59 w 361"/>
              <a:gd name="T57" fmla="*/ 55 h 55"/>
              <a:gd name="T58" fmla="*/ 47 w 361"/>
              <a:gd name="T59" fmla="*/ 55 h 55"/>
              <a:gd name="T60" fmla="*/ 39 w 361"/>
              <a:gd name="T61" fmla="*/ 55 h 55"/>
              <a:gd name="T62" fmla="*/ 27 w 361"/>
              <a:gd name="T63" fmla="*/ 51 h 55"/>
              <a:gd name="T64" fmla="*/ 12 w 361"/>
              <a:gd name="T65" fmla="*/ 47 h 55"/>
              <a:gd name="T66" fmla="*/ 4 w 361"/>
              <a:gd name="T67" fmla="*/ 39 h 55"/>
              <a:gd name="T68" fmla="*/ 0 w 361"/>
              <a:gd name="T69" fmla="*/ 3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61" h="55">
                <a:moveTo>
                  <a:pt x="0" y="35"/>
                </a:moveTo>
                <a:lnTo>
                  <a:pt x="4" y="31"/>
                </a:lnTo>
                <a:lnTo>
                  <a:pt x="8" y="31"/>
                </a:lnTo>
                <a:lnTo>
                  <a:pt x="12" y="31"/>
                </a:lnTo>
                <a:lnTo>
                  <a:pt x="20" y="31"/>
                </a:lnTo>
                <a:lnTo>
                  <a:pt x="24" y="31"/>
                </a:lnTo>
                <a:lnTo>
                  <a:pt x="31" y="31"/>
                </a:lnTo>
                <a:lnTo>
                  <a:pt x="39" y="31"/>
                </a:lnTo>
                <a:lnTo>
                  <a:pt x="47" y="31"/>
                </a:lnTo>
                <a:lnTo>
                  <a:pt x="55" y="27"/>
                </a:lnTo>
                <a:lnTo>
                  <a:pt x="67" y="27"/>
                </a:lnTo>
                <a:lnTo>
                  <a:pt x="79" y="27"/>
                </a:lnTo>
                <a:lnTo>
                  <a:pt x="91" y="27"/>
                </a:lnTo>
                <a:lnTo>
                  <a:pt x="143" y="19"/>
                </a:lnTo>
                <a:lnTo>
                  <a:pt x="198" y="15"/>
                </a:lnTo>
                <a:lnTo>
                  <a:pt x="222" y="11"/>
                </a:lnTo>
                <a:lnTo>
                  <a:pt x="242" y="7"/>
                </a:lnTo>
                <a:lnTo>
                  <a:pt x="262" y="7"/>
                </a:lnTo>
                <a:lnTo>
                  <a:pt x="274" y="4"/>
                </a:lnTo>
                <a:lnTo>
                  <a:pt x="286" y="0"/>
                </a:lnTo>
                <a:lnTo>
                  <a:pt x="298" y="0"/>
                </a:lnTo>
                <a:lnTo>
                  <a:pt x="306" y="0"/>
                </a:lnTo>
                <a:lnTo>
                  <a:pt x="314" y="0"/>
                </a:lnTo>
                <a:lnTo>
                  <a:pt x="321" y="0"/>
                </a:lnTo>
                <a:lnTo>
                  <a:pt x="325" y="0"/>
                </a:lnTo>
                <a:lnTo>
                  <a:pt x="333" y="4"/>
                </a:lnTo>
                <a:lnTo>
                  <a:pt x="345" y="7"/>
                </a:lnTo>
                <a:lnTo>
                  <a:pt x="349" y="11"/>
                </a:lnTo>
                <a:lnTo>
                  <a:pt x="357" y="15"/>
                </a:lnTo>
                <a:lnTo>
                  <a:pt x="361" y="15"/>
                </a:lnTo>
                <a:lnTo>
                  <a:pt x="361" y="19"/>
                </a:lnTo>
                <a:lnTo>
                  <a:pt x="361" y="23"/>
                </a:lnTo>
                <a:lnTo>
                  <a:pt x="357" y="27"/>
                </a:lnTo>
                <a:lnTo>
                  <a:pt x="357" y="31"/>
                </a:lnTo>
                <a:lnTo>
                  <a:pt x="353" y="31"/>
                </a:lnTo>
                <a:lnTo>
                  <a:pt x="353" y="31"/>
                </a:lnTo>
                <a:lnTo>
                  <a:pt x="345" y="31"/>
                </a:lnTo>
                <a:lnTo>
                  <a:pt x="341" y="31"/>
                </a:lnTo>
                <a:lnTo>
                  <a:pt x="333" y="31"/>
                </a:lnTo>
                <a:lnTo>
                  <a:pt x="325" y="31"/>
                </a:lnTo>
                <a:lnTo>
                  <a:pt x="317" y="31"/>
                </a:lnTo>
                <a:lnTo>
                  <a:pt x="298" y="31"/>
                </a:lnTo>
                <a:lnTo>
                  <a:pt x="278" y="31"/>
                </a:lnTo>
                <a:lnTo>
                  <a:pt x="262" y="35"/>
                </a:lnTo>
                <a:lnTo>
                  <a:pt x="246" y="35"/>
                </a:lnTo>
                <a:lnTo>
                  <a:pt x="238" y="35"/>
                </a:lnTo>
                <a:lnTo>
                  <a:pt x="230" y="35"/>
                </a:lnTo>
                <a:lnTo>
                  <a:pt x="218" y="35"/>
                </a:lnTo>
                <a:lnTo>
                  <a:pt x="202" y="39"/>
                </a:lnTo>
                <a:lnTo>
                  <a:pt x="190" y="39"/>
                </a:lnTo>
                <a:lnTo>
                  <a:pt x="174" y="39"/>
                </a:lnTo>
                <a:lnTo>
                  <a:pt x="155" y="43"/>
                </a:lnTo>
                <a:lnTo>
                  <a:pt x="135" y="43"/>
                </a:lnTo>
                <a:lnTo>
                  <a:pt x="115" y="47"/>
                </a:lnTo>
                <a:lnTo>
                  <a:pt x="99" y="47"/>
                </a:lnTo>
                <a:lnTo>
                  <a:pt x="83" y="51"/>
                </a:lnTo>
                <a:lnTo>
                  <a:pt x="71" y="51"/>
                </a:lnTo>
                <a:lnTo>
                  <a:pt x="59" y="55"/>
                </a:lnTo>
                <a:lnTo>
                  <a:pt x="51" y="55"/>
                </a:lnTo>
                <a:lnTo>
                  <a:pt x="47" y="55"/>
                </a:lnTo>
                <a:lnTo>
                  <a:pt x="43" y="55"/>
                </a:lnTo>
                <a:lnTo>
                  <a:pt x="39" y="55"/>
                </a:lnTo>
                <a:lnTo>
                  <a:pt x="35" y="55"/>
                </a:lnTo>
                <a:lnTo>
                  <a:pt x="27" y="51"/>
                </a:lnTo>
                <a:lnTo>
                  <a:pt x="20" y="47"/>
                </a:lnTo>
                <a:lnTo>
                  <a:pt x="12" y="47"/>
                </a:lnTo>
                <a:lnTo>
                  <a:pt x="8" y="43"/>
                </a:lnTo>
                <a:lnTo>
                  <a:pt x="4" y="39"/>
                </a:lnTo>
                <a:lnTo>
                  <a:pt x="0" y="35"/>
                </a:lnTo>
                <a:lnTo>
                  <a:pt x="0" y="3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" name="Freeform 24">
            <a:extLst>
              <a:ext uri="{FF2B5EF4-FFF2-40B4-BE49-F238E27FC236}">
                <a16:creationId xmlns:a16="http://schemas.microsoft.com/office/drawing/2014/main" xmlns="" id="{5C29DDCB-7605-4969-9F45-029871BD0CBE}"/>
              </a:ext>
            </a:extLst>
          </p:cNvPr>
          <p:cNvSpPr>
            <a:spLocks/>
          </p:cNvSpPr>
          <p:nvPr/>
        </p:nvSpPr>
        <p:spPr bwMode="auto">
          <a:xfrm>
            <a:off x="9406744" y="1143820"/>
            <a:ext cx="310773" cy="622667"/>
          </a:xfrm>
          <a:custGeom>
            <a:avLst/>
            <a:gdLst>
              <a:gd name="T0" fmla="*/ 20 w 47"/>
              <a:gd name="T1" fmla="*/ 0 h 80"/>
              <a:gd name="T2" fmla="*/ 24 w 47"/>
              <a:gd name="T3" fmla="*/ 0 h 80"/>
              <a:gd name="T4" fmla="*/ 28 w 47"/>
              <a:gd name="T5" fmla="*/ 0 h 80"/>
              <a:gd name="T6" fmla="*/ 32 w 47"/>
              <a:gd name="T7" fmla="*/ 0 h 80"/>
              <a:gd name="T8" fmla="*/ 39 w 47"/>
              <a:gd name="T9" fmla="*/ 4 h 80"/>
              <a:gd name="T10" fmla="*/ 43 w 47"/>
              <a:gd name="T11" fmla="*/ 8 h 80"/>
              <a:gd name="T12" fmla="*/ 47 w 47"/>
              <a:gd name="T13" fmla="*/ 12 h 80"/>
              <a:gd name="T14" fmla="*/ 47 w 47"/>
              <a:gd name="T15" fmla="*/ 12 h 80"/>
              <a:gd name="T16" fmla="*/ 47 w 47"/>
              <a:gd name="T17" fmla="*/ 16 h 80"/>
              <a:gd name="T18" fmla="*/ 47 w 47"/>
              <a:gd name="T19" fmla="*/ 24 h 80"/>
              <a:gd name="T20" fmla="*/ 47 w 47"/>
              <a:gd name="T21" fmla="*/ 24 h 80"/>
              <a:gd name="T22" fmla="*/ 43 w 47"/>
              <a:gd name="T23" fmla="*/ 28 h 80"/>
              <a:gd name="T24" fmla="*/ 39 w 47"/>
              <a:gd name="T25" fmla="*/ 36 h 80"/>
              <a:gd name="T26" fmla="*/ 32 w 47"/>
              <a:gd name="T27" fmla="*/ 44 h 80"/>
              <a:gd name="T28" fmla="*/ 28 w 47"/>
              <a:gd name="T29" fmla="*/ 52 h 80"/>
              <a:gd name="T30" fmla="*/ 20 w 47"/>
              <a:gd name="T31" fmla="*/ 60 h 80"/>
              <a:gd name="T32" fmla="*/ 12 w 47"/>
              <a:gd name="T33" fmla="*/ 68 h 80"/>
              <a:gd name="T34" fmla="*/ 8 w 47"/>
              <a:gd name="T35" fmla="*/ 76 h 80"/>
              <a:gd name="T36" fmla="*/ 4 w 47"/>
              <a:gd name="T37" fmla="*/ 80 h 80"/>
              <a:gd name="T38" fmla="*/ 0 w 47"/>
              <a:gd name="T39" fmla="*/ 80 h 80"/>
              <a:gd name="T40" fmla="*/ 4 w 47"/>
              <a:gd name="T41" fmla="*/ 68 h 80"/>
              <a:gd name="T42" fmla="*/ 12 w 47"/>
              <a:gd name="T43" fmla="*/ 56 h 80"/>
              <a:gd name="T44" fmla="*/ 16 w 47"/>
              <a:gd name="T45" fmla="*/ 44 h 80"/>
              <a:gd name="T46" fmla="*/ 20 w 47"/>
              <a:gd name="T47" fmla="*/ 36 h 80"/>
              <a:gd name="T48" fmla="*/ 20 w 47"/>
              <a:gd name="T49" fmla="*/ 28 h 80"/>
              <a:gd name="T50" fmla="*/ 24 w 47"/>
              <a:gd name="T51" fmla="*/ 20 h 80"/>
              <a:gd name="T52" fmla="*/ 24 w 47"/>
              <a:gd name="T53" fmla="*/ 16 h 80"/>
              <a:gd name="T54" fmla="*/ 24 w 47"/>
              <a:gd name="T55" fmla="*/ 12 h 80"/>
              <a:gd name="T56" fmla="*/ 24 w 47"/>
              <a:gd name="T57" fmla="*/ 8 h 80"/>
              <a:gd name="T58" fmla="*/ 20 w 47"/>
              <a:gd name="T59" fmla="*/ 0 h 80"/>
              <a:gd name="T60" fmla="*/ 20 w 47"/>
              <a:gd name="T61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" h="80">
                <a:moveTo>
                  <a:pt x="20" y="0"/>
                </a:moveTo>
                <a:lnTo>
                  <a:pt x="24" y="0"/>
                </a:lnTo>
                <a:lnTo>
                  <a:pt x="28" y="0"/>
                </a:lnTo>
                <a:lnTo>
                  <a:pt x="32" y="0"/>
                </a:lnTo>
                <a:lnTo>
                  <a:pt x="39" y="4"/>
                </a:lnTo>
                <a:lnTo>
                  <a:pt x="43" y="8"/>
                </a:lnTo>
                <a:lnTo>
                  <a:pt x="47" y="12"/>
                </a:lnTo>
                <a:lnTo>
                  <a:pt x="47" y="12"/>
                </a:lnTo>
                <a:lnTo>
                  <a:pt x="47" y="16"/>
                </a:lnTo>
                <a:lnTo>
                  <a:pt x="47" y="24"/>
                </a:lnTo>
                <a:lnTo>
                  <a:pt x="47" y="24"/>
                </a:lnTo>
                <a:lnTo>
                  <a:pt x="43" y="28"/>
                </a:lnTo>
                <a:lnTo>
                  <a:pt x="39" y="36"/>
                </a:lnTo>
                <a:lnTo>
                  <a:pt x="32" y="44"/>
                </a:lnTo>
                <a:lnTo>
                  <a:pt x="28" y="52"/>
                </a:lnTo>
                <a:lnTo>
                  <a:pt x="20" y="60"/>
                </a:lnTo>
                <a:lnTo>
                  <a:pt x="12" y="68"/>
                </a:lnTo>
                <a:lnTo>
                  <a:pt x="8" y="76"/>
                </a:lnTo>
                <a:lnTo>
                  <a:pt x="4" y="80"/>
                </a:lnTo>
                <a:lnTo>
                  <a:pt x="0" y="80"/>
                </a:lnTo>
                <a:lnTo>
                  <a:pt x="4" y="68"/>
                </a:lnTo>
                <a:lnTo>
                  <a:pt x="12" y="56"/>
                </a:lnTo>
                <a:lnTo>
                  <a:pt x="16" y="44"/>
                </a:lnTo>
                <a:lnTo>
                  <a:pt x="20" y="36"/>
                </a:lnTo>
                <a:lnTo>
                  <a:pt x="20" y="28"/>
                </a:lnTo>
                <a:lnTo>
                  <a:pt x="24" y="20"/>
                </a:lnTo>
                <a:lnTo>
                  <a:pt x="24" y="16"/>
                </a:lnTo>
                <a:lnTo>
                  <a:pt x="24" y="12"/>
                </a:lnTo>
                <a:lnTo>
                  <a:pt x="24" y="8"/>
                </a:lnTo>
                <a:lnTo>
                  <a:pt x="20" y="0"/>
                </a:lnTo>
                <a:lnTo>
                  <a:pt x="2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6" name="Freeform 25">
            <a:extLst>
              <a:ext uri="{FF2B5EF4-FFF2-40B4-BE49-F238E27FC236}">
                <a16:creationId xmlns:a16="http://schemas.microsoft.com/office/drawing/2014/main" xmlns="" id="{51EF790B-7BB4-4EA4-95DA-1C8F41404707}"/>
              </a:ext>
            </a:extLst>
          </p:cNvPr>
          <p:cNvSpPr>
            <a:spLocks/>
          </p:cNvSpPr>
          <p:nvPr/>
        </p:nvSpPr>
        <p:spPr bwMode="auto">
          <a:xfrm>
            <a:off x="9010015" y="1704220"/>
            <a:ext cx="343832" cy="1268686"/>
          </a:xfrm>
          <a:custGeom>
            <a:avLst/>
            <a:gdLst>
              <a:gd name="T0" fmla="*/ 4 w 52"/>
              <a:gd name="T1" fmla="*/ 16 h 163"/>
              <a:gd name="T2" fmla="*/ 4 w 52"/>
              <a:gd name="T3" fmla="*/ 12 h 163"/>
              <a:gd name="T4" fmla="*/ 0 w 52"/>
              <a:gd name="T5" fmla="*/ 8 h 163"/>
              <a:gd name="T6" fmla="*/ 4 w 52"/>
              <a:gd name="T7" fmla="*/ 4 h 163"/>
              <a:gd name="T8" fmla="*/ 4 w 52"/>
              <a:gd name="T9" fmla="*/ 0 h 163"/>
              <a:gd name="T10" fmla="*/ 8 w 52"/>
              <a:gd name="T11" fmla="*/ 0 h 163"/>
              <a:gd name="T12" fmla="*/ 12 w 52"/>
              <a:gd name="T13" fmla="*/ 0 h 163"/>
              <a:gd name="T14" fmla="*/ 20 w 52"/>
              <a:gd name="T15" fmla="*/ 0 h 163"/>
              <a:gd name="T16" fmla="*/ 32 w 52"/>
              <a:gd name="T17" fmla="*/ 4 h 163"/>
              <a:gd name="T18" fmla="*/ 36 w 52"/>
              <a:gd name="T19" fmla="*/ 4 h 163"/>
              <a:gd name="T20" fmla="*/ 44 w 52"/>
              <a:gd name="T21" fmla="*/ 4 h 163"/>
              <a:gd name="T22" fmla="*/ 48 w 52"/>
              <a:gd name="T23" fmla="*/ 12 h 163"/>
              <a:gd name="T24" fmla="*/ 48 w 52"/>
              <a:gd name="T25" fmla="*/ 16 h 163"/>
              <a:gd name="T26" fmla="*/ 48 w 52"/>
              <a:gd name="T27" fmla="*/ 28 h 163"/>
              <a:gd name="T28" fmla="*/ 48 w 52"/>
              <a:gd name="T29" fmla="*/ 36 h 163"/>
              <a:gd name="T30" fmla="*/ 52 w 52"/>
              <a:gd name="T31" fmla="*/ 67 h 163"/>
              <a:gd name="T32" fmla="*/ 52 w 52"/>
              <a:gd name="T33" fmla="*/ 83 h 163"/>
              <a:gd name="T34" fmla="*/ 52 w 52"/>
              <a:gd name="T35" fmla="*/ 99 h 163"/>
              <a:gd name="T36" fmla="*/ 52 w 52"/>
              <a:gd name="T37" fmla="*/ 115 h 163"/>
              <a:gd name="T38" fmla="*/ 52 w 52"/>
              <a:gd name="T39" fmla="*/ 131 h 163"/>
              <a:gd name="T40" fmla="*/ 52 w 52"/>
              <a:gd name="T41" fmla="*/ 139 h 163"/>
              <a:gd name="T42" fmla="*/ 48 w 52"/>
              <a:gd name="T43" fmla="*/ 147 h 163"/>
              <a:gd name="T44" fmla="*/ 48 w 52"/>
              <a:gd name="T45" fmla="*/ 155 h 163"/>
              <a:gd name="T46" fmla="*/ 48 w 52"/>
              <a:gd name="T47" fmla="*/ 159 h 163"/>
              <a:gd name="T48" fmla="*/ 44 w 52"/>
              <a:gd name="T49" fmla="*/ 159 h 163"/>
              <a:gd name="T50" fmla="*/ 44 w 52"/>
              <a:gd name="T51" fmla="*/ 163 h 163"/>
              <a:gd name="T52" fmla="*/ 40 w 52"/>
              <a:gd name="T53" fmla="*/ 163 h 163"/>
              <a:gd name="T54" fmla="*/ 36 w 52"/>
              <a:gd name="T55" fmla="*/ 159 h 163"/>
              <a:gd name="T56" fmla="*/ 32 w 52"/>
              <a:gd name="T57" fmla="*/ 159 h 163"/>
              <a:gd name="T58" fmla="*/ 24 w 52"/>
              <a:gd name="T59" fmla="*/ 151 h 163"/>
              <a:gd name="T60" fmla="*/ 20 w 52"/>
              <a:gd name="T61" fmla="*/ 147 h 163"/>
              <a:gd name="T62" fmla="*/ 16 w 52"/>
              <a:gd name="T63" fmla="*/ 139 h 163"/>
              <a:gd name="T64" fmla="*/ 16 w 52"/>
              <a:gd name="T65" fmla="*/ 127 h 163"/>
              <a:gd name="T66" fmla="*/ 16 w 52"/>
              <a:gd name="T67" fmla="*/ 115 h 163"/>
              <a:gd name="T68" fmla="*/ 16 w 52"/>
              <a:gd name="T69" fmla="*/ 103 h 163"/>
              <a:gd name="T70" fmla="*/ 16 w 52"/>
              <a:gd name="T71" fmla="*/ 91 h 163"/>
              <a:gd name="T72" fmla="*/ 16 w 52"/>
              <a:gd name="T73" fmla="*/ 87 h 163"/>
              <a:gd name="T74" fmla="*/ 16 w 52"/>
              <a:gd name="T75" fmla="*/ 83 h 163"/>
              <a:gd name="T76" fmla="*/ 16 w 52"/>
              <a:gd name="T77" fmla="*/ 79 h 163"/>
              <a:gd name="T78" fmla="*/ 16 w 52"/>
              <a:gd name="T79" fmla="*/ 71 h 163"/>
              <a:gd name="T80" fmla="*/ 16 w 52"/>
              <a:gd name="T81" fmla="*/ 63 h 163"/>
              <a:gd name="T82" fmla="*/ 16 w 52"/>
              <a:gd name="T83" fmla="*/ 51 h 163"/>
              <a:gd name="T84" fmla="*/ 16 w 52"/>
              <a:gd name="T85" fmla="*/ 36 h 163"/>
              <a:gd name="T86" fmla="*/ 12 w 52"/>
              <a:gd name="T87" fmla="*/ 28 h 163"/>
              <a:gd name="T88" fmla="*/ 8 w 52"/>
              <a:gd name="T89" fmla="*/ 20 h 163"/>
              <a:gd name="T90" fmla="*/ 4 w 52"/>
              <a:gd name="T91" fmla="*/ 16 h 163"/>
              <a:gd name="T92" fmla="*/ 4 w 52"/>
              <a:gd name="T93" fmla="*/ 16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2" h="163">
                <a:moveTo>
                  <a:pt x="4" y="16"/>
                </a:moveTo>
                <a:lnTo>
                  <a:pt x="4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2" y="4"/>
                </a:lnTo>
                <a:lnTo>
                  <a:pt x="36" y="4"/>
                </a:lnTo>
                <a:lnTo>
                  <a:pt x="44" y="4"/>
                </a:lnTo>
                <a:lnTo>
                  <a:pt x="48" y="12"/>
                </a:lnTo>
                <a:lnTo>
                  <a:pt x="48" y="16"/>
                </a:lnTo>
                <a:lnTo>
                  <a:pt x="48" y="28"/>
                </a:lnTo>
                <a:lnTo>
                  <a:pt x="48" y="36"/>
                </a:lnTo>
                <a:lnTo>
                  <a:pt x="52" y="67"/>
                </a:lnTo>
                <a:lnTo>
                  <a:pt x="52" y="83"/>
                </a:lnTo>
                <a:lnTo>
                  <a:pt x="52" y="99"/>
                </a:lnTo>
                <a:lnTo>
                  <a:pt x="52" y="115"/>
                </a:lnTo>
                <a:lnTo>
                  <a:pt x="52" y="131"/>
                </a:lnTo>
                <a:lnTo>
                  <a:pt x="52" y="139"/>
                </a:lnTo>
                <a:lnTo>
                  <a:pt x="48" y="147"/>
                </a:lnTo>
                <a:lnTo>
                  <a:pt x="48" y="155"/>
                </a:lnTo>
                <a:lnTo>
                  <a:pt x="48" y="159"/>
                </a:lnTo>
                <a:lnTo>
                  <a:pt x="44" y="159"/>
                </a:lnTo>
                <a:lnTo>
                  <a:pt x="44" y="163"/>
                </a:lnTo>
                <a:lnTo>
                  <a:pt x="40" y="163"/>
                </a:lnTo>
                <a:lnTo>
                  <a:pt x="36" y="159"/>
                </a:lnTo>
                <a:lnTo>
                  <a:pt x="32" y="159"/>
                </a:lnTo>
                <a:lnTo>
                  <a:pt x="24" y="151"/>
                </a:lnTo>
                <a:lnTo>
                  <a:pt x="20" y="147"/>
                </a:lnTo>
                <a:lnTo>
                  <a:pt x="16" y="139"/>
                </a:lnTo>
                <a:lnTo>
                  <a:pt x="16" y="127"/>
                </a:lnTo>
                <a:lnTo>
                  <a:pt x="16" y="115"/>
                </a:lnTo>
                <a:lnTo>
                  <a:pt x="16" y="103"/>
                </a:lnTo>
                <a:lnTo>
                  <a:pt x="16" y="91"/>
                </a:lnTo>
                <a:lnTo>
                  <a:pt x="16" y="87"/>
                </a:lnTo>
                <a:lnTo>
                  <a:pt x="16" y="83"/>
                </a:lnTo>
                <a:lnTo>
                  <a:pt x="16" y="79"/>
                </a:lnTo>
                <a:lnTo>
                  <a:pt x="16" y="71"/>
                </a:lnTo>
                <a:lnTo>
                  <a:pt x="16" y="63"/>
                </a:lnTo>
                <a:lnTo>
                  <a:pt x="16" y="51"/>
                </a:lnTo>
                <a:lnTo>
                  <a:pt x="16" y="36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" name="Freeform 26">
            <a:extLst>
              <a:ext uri="{FF2B5EF4-FFF2-40B4-BE49-F238E27FC236}">
                <a16:creationId xmlns:a16="http://schemas.microsoft.com/office/drawing/2014/main" xmlns="" id="{97859157-BD4B-4A72-8082-F1232085487C}"/>
              </a:ext>
            </a:extLst>
          </p:cNvPr>
          <p:cNvSpPr>
            <a:spLocks/>
          </p:cNvSpPr>
          <p:nvPr/>
        </p:nvSpPr>
        <p:spPr bwMode="auto">
          <a:xfrm>
            <a:off x="9195155" y="1579686"/>
            <a:ext cx="1236475" cy="1517754"/>
          </a:xfrm>
          <a:custGeom>
            <a:avLst/>
            <a:gdLst>
              <a:gd name="T0" fmla="*/ 119 w 187"/>
              <a:gd name="T1" fmla="*/ 139 h 195"/>
              <a:gd name="T2" fmla="*/ 123 w 187"/>
              <a:gd name="T3" fmla="*/ 135 h 195"/>
              <a:gd name="T4" fmla="*/ 127 w 187"/>
              <a:gd name="T5" fmla="*/ 123 h 195"/>
              <a:gd name="T6" fmla="*/ 131 w 187"/>
              <a:gd name="T7" fmla="*/ 107 h 195"/>
              <a:gd name="T8" fmla="*/ 135 w 187"/>
              <a:gd name="T9" fmla="*/ 59 h 195"/>
              <a:gd name="T10" fmla="*/ 135 w 187"/>
              <a:gd name="T11" fmla="*/ 40 h 195"/>
              <a:gd name="T12" fmla="*/ 131 w 187"/>
              <a:gd name="T13" fmla="*/ 32 h 195"/>
              <a:gd name="T14" fmla="*/ 123 w 187"/>
              <a:gd name="T15" fmla="*/ 28 h 195"/>
              <a:gd name="T16" fmla="*/ 119 w 187"/>
              <a:gd name="T17" fmla="*/ 24 h 195"/>
              <a:gd name="T18" fmla="*/ 103 w 187"/>
              <a:gd name="T19" fmla="*/ 28 h 195"/>
              <a:gd name="T20" fmla="*/ 71 w 187"/>
              <a:gd name="T21" fmla="*/ 32 h 195"/>
              <a:gd name="T22" fmla="*/ 28 w 187"/>
              <a:gd name="T23" fmla="*/ 36 h 195"/>
              <a:gd name="T24" fmla="*/ 0 w 187"/>
              <a:gd name="T25" fmla="*/ 20 h 195"/>
              <a:gd name="T26" fmla="*/ 75 w 187"/>
              <a:gd name="T27" fmla="*/ 12 h 195"/>
              <a:gd name="T28" fmla="*/ 107 w 187"/>
              <a:gd name="T29" fmla="*/ 4 h 195"/>
              <a:gd name="T30" fmla="*/ 123 w 187"/>
              <a:gd name="T31" fmla="*/ 0 h 195"/>
              <a:gd name="T32" fmla="*/ 135 w 187"/>
              <a:gd name="T33" fmla="*/ 0 h 195"/>
              <a:gd name="T34" fmla="*/ 147 w 187"/>
              <a:gd name="T35" fmla="*/ 0 h 195"/>
              <a:gd name="T36" fmla="*/ 163 w 187"/>
              <a:gd name="T37" fmla="*/ 8 h 195"/>
              <a:gd name="T38" fmla="*/ 179 w 187"/>
              <a:gd name="T39" fmla="*/ 16 h 195"/>
              <a:gd name="T40" fmla="*/ 187 w 187"/>
              <a:gd name="T41" fmla="*/ 24 h 195"/>
              <a:gd name="T42" fmla="*/ 179 w 187"/>
              <a:gd name="T43" fmla="*/ 36 h 195"/>
              <a:gd name="T44" fmla="*/ 175 w 187"/>
              <a:gd name="T45" fmla="*/ 48 h 195"/>
              <a:gd name="T46" fmla="*/ 175 w 187"/>
              <a:gd name="T47" fmla="*/ 71 h 195"/>
              <a:gd name="T48" fmla="*/ 171 w 187"/>
              <a:gd name="T49" fmla="*/ 95 h 195"/>
              <a:gd name="T50" fmla="*/ 171 w 187"/>
              <a:gd name="T51" fmla="*/ 119 h 195"/>
              <a:gd name="T52" fmla="*/ 167 w 187"/>
              <a:gd name="T53" fmla="*/ 147 h 195"/>
              <a:gd name="T54" fmla="*/ 159 w 187"/>
              <a:gd name="T55" fmla="*/ 171 h 195"/>
              <a:gd name="T56" fmla="*/ 151 w 187"/>
              <a:gd name="T57" fmla="*/ 183 h 195"/>
              <a:gd name="T58" fmla="*/ 143 w 187"/>
              <a:gd name="T59" fmla="*/ 195 h 195"/>
              <a:gd name="T60" fmla="*/ 135 w 187"/>
              <a:gd name="T61" fmla="*/ 195 h 195"/>
              <a:gd name="T62" fmla="*/ 127 w 187"/>
              <a:gd name="T63" fmla="*/ 191 h 195"/>
              <a:gd name="T64" fmla="*/ 127 w 187"/>
              <a:gd name="T65" fmla="*/ 175 h 195"/>
              <a:gd name="T66" fmla="*/ 127 w 187"/>
              <a:gd name="T67" fmla="*/ 159 h 195"/>
              <a:gd name="T68" fmla="*/ 123 w 187"/>
              <a:gd name="T69" fmla="*/ 147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87" h="195">
                <a:moveTo>
                  <a:pt x="123" y="147"/>
                </a:moveTo>
                <a:lnTo>
                  <a:pt x="119" y="139"/>
                </a:lnTo>
                <a:lnTo>
                  <a:pt x="123" y="135"/>
                </a:lnTo>
                <a:lnTo>
                  <a:pt x="123" y="135"/>
                </a:lnTo>
                <a:lnTo>
                  <a:pt x="127" y="131"/>
                </a:lnTo>
                <a:lnTo>
                  <a:pt x="127" y="123"/>
                </a:lnTo>
                <a:lnTo>
                  <a:pt x="131" y="115"/>
                </a:lnTo>
                <a:lnTo>
                  <a:pt x="131" y="107"/>
                </a:lnTo>
                <a:lnTo>
                  <a:pt x="135" y="83"/>
                </a:lnTo>
                <a:lnTo>
                  <a:pt x="135" y="59"/>
                </a:lnTo>
                <a:lnTo>
                  <a:pt x="135" y="48"/>
                </a:lnTo>
                <a:lnTo>
                  <a:pt x="135" y="40"/>
                </a:lnTo>
                <a:lnTo>
                  <a:pt x="131" y="36"/>
                </a:lnTo>
                <a:lnTo>
                  <a:pt x="131" y="32"/>
                </a:lnTo>
                <a:lnTo>
                  <a:pt x="127" y="28"/>
                </a:lnTo>
                <a:lnTo>
                  <a:pt x="123" y="28"/>
                </a:lnTo>
                <a:lnTo>
                  <a:pt x="123" y="24"/>
                </a:lnTo>
                <a:lnTo>
                  <a:pt x="119" y="24"/>
                </a:lnTo>
                <a:lnTo>
                  <a:pt x="111" y="24"/>
                </a:lnTo>
                <a:lnTo>
                  <a:pt x="103" y="28"/>
                </a:lnTo>
                <a:lnTo>
                  <a:pt x="87" y="28"/>
                </a:lnTo>
                <a:lnTo>
                  <a:pt x="71" y="32"/>
                </a:lnTo>
                <a:lnTo>
                  <a:pt x="52" y="32"/>
                </a:lnTo>
                <a:lnTo>
                  <a:pt x="28" y="36"/>
                </a:lnTo>
                <a:lnTo>
                  <a:pt x="0" y="40"/>
                </a:lnTo>
                <a:lnTo>
                  <a:pt x="0" y="20"/>
                </a:lnTo>
                <a:lnTo>
                  <a:pt x="40" y="16"/>
                </a:lnTo>
                <a:lnTo>
                  <a:pt x="75" y="12"/>
                </a:lnTo>
                <a:lnTo>
                  <a:pt x="91" y="8"/>
                </a:lnTo>
                <a:lnTo>
                  <a:pt x="107" y="4"/>
                </a:lnTo>
                <a:lnTo>
                  <a:pt x="115" y="4"/>
                </a:lnTo>
                <a:lnTo>
                  <a:pt x="123" y="0"/>
                </a:lnTo>
                <a:lnTo>
                  <a:pt x="127" y="0"/>
                </a:lnTo>
                <a:lnTo>
                  <a:pt x="135" y="0"/>
                </a:lnTo>
                <a:lnTo>
                  <a:pt x="139" y="0"/>
                </a:lnTo>
                <a:lnTo>
                  <a:pt x="147" y="0"/>
                </a:lnTo>
                <a:lnTo>
                  <a:pt x="155" y="4"/>
                </a:lnTo>
                <a:lnTo>
                  <a:pt x="163" y="8"/>
                </a:lnTo>
                <a:lnTo>
                  <a:pt x="175" y="12"/>
                </a:lnTo>
                <a:lnTo>
                  <a:pt x="179" y="16"/>
                </a:lnTo>
                <a:lnTo>
                  <a:pt x="183" y="20"/>
                </a:lnTo>
                <a:lnTo>
                  <a:pt x="187" y="24"/>
                </a:lnTo>
                <a:lnTo>
                  <a:pt x="183" y="32"/>
                </a:lnTo>
                <a:lnTo>
                  <a:pt x="179" y="36"/>
                </a:lnTo>
                <a:lnTo>
                  <a:pt x="175" y="40"/>
                </a:lnTo>
                <a:lnTo>
                  <a:pt x="175" y="48"/>
                </a:lnTo>
                <a:lnTo>
                  <a:pt x="175" y="55"/>
                </a:lnTo>
                <a:lnTo>
                  <a:pt x="175" y="71"/>
                </a:lnTo>
                <a:lnTo>
                  <a:pt x="171" y="83"/>
                </a:lnTo>
                <a:lnTo>
                  <a:pt x="171" y="95"/>
                </a:lnTo>
                <a:lnTo>
                  <a:pt x="171" y="107"/>
                </a:lnTo>
                <a:lnTo>
                  <a:pt x="171" y="119"/>
                </a:lnTo>
                <a:lnTo>
                  <a:pt x="167" y="139"/>
                </a:lnTo>
                <a:lnTo>
                  <a:pt x="167" y="147"/>
                </a:lnTo>
                <a:lnTo>
                  <a:pt x="163" y="155"/>
                </a:lnTo>
                <a:lnTo>
                  <a:pt x="159" y="171"/>
                </a:lnTo>
                <a:lnTo>
                  <a:pt x="155" y="179"/>
                </a:lnTo>
                <a:lnTo>
                  <a:pt x="151" y="183"/>
                </a:lnTo>
                <a:lnTo>
                  <a:pt x="147" y="191"/>
                </a:lnTo>
                <a:lnTo>
                  <a:pt x="143" y="195"/>
                </a:lnTo>
                <a:lnTo>
                  <a:pt x="139" y="195"/>
                </a:lnTo>
                <a:lnTo>
                  <a:pt x="135" y="195"/>
                </a:lnTo>
                <a:lnTo>
                  <a:pt x="131" y="195"/>
                </a:lnTo>
                <a:lnTo>
                  <a:pt x="127" y="191"/>
                </a:lnTo>
                <a:lnTo>
                  <a:pt x="127" y="183"/>
                </a:lnTo>
                <a:lnTo>
                  <a:pt x="127" y="175"/>
                </a:lnTo>
                <a:lnTo>
                  <a:pt x="127" y="167"/>
                </a:lnTo>
                <a:lnTo>
                  <a:pt x="127" y="159"/>
                </a:lnTo>
                <a:lnTo>
                  <a:pt x="123" y="151"/>
                </a:lnTo>
                <a:lnTo>
                  <a:pt x="123" y="147"/>
                </a:lnTo>
                <a:lnTo>
                  <a:pt x="123" y="1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" name="Freeform 27">
            <a:extLst>
              <a:ext uri="{FF2B5EF4-FFF2-40B4-BE49-F238E27FC236}">
                <a16:creationId xmlns:a16="http://schemas.microsoft.com/office/drawing/2014/main" xmlns="" id="{30FCD0C5-D823-4B6C-A6A6-77CB46EFD481}"/>
              </a:ext>
            </a:extLst>
          </p:cNvPr>
          <p:cNvSpPr>
            <a:spLocks/>
          </p:cNvSpPr>
          <p:nvPr/>
        </p:nvSpPr>
        <p:spPr bwMode="auto">
          <a:xfrm>
            <a:off x="9221604" y="2070034"/>
            <a:ext cx="760400" cy="249067"/>
          </a:xfrm>
          <a:custGeom>
            <a:avLst/>
            <a:gdLst>
              <a:gd name="T0" fmla="*/ 91 w 115"/>
              <a:gd name="T1" fmla="*/ 20 h 32"/>
              <a:gd name="T2" fmla="*/ 79 w 115"/>
              <a:gd name="T3" fmla="*/ 24 h 32"/>
              <a:gd name="T4" fmla="*/ 71 w 115"/>
              <a:gd name="T5" fmla="*/ 24 h 32"/>
              <a:gd name="T6" fmla="*/ 67 w 115"/>
              <a:gd name="T7" fmla="*/ 28 h 32"/>
              <a:gd name="T8" fmla="*/ 63 w 115"/>
              <a:gd name="T9" fmla="*/ 28 h 32"/>
              <a:gd name="T10" fmla="*/ 60 w 115"/>
              <a:gd name="T11" fmla="*/ 28 h 32"/>
              <a:gd name="T12" fmla="*/ 56 w 115"/>
              <a:gd name="T13" fmla="*/ 28 h 32"/>
              <a:gd name="T14" fmla="*/ 52 w 115"/>
              <a:gd name="T15" fmla="*/ 28 h 32"/>
              <a:gd name="T16" fmla="*/ 44 w 115"/>
              <a:gd name="T17" fmla="*/ 28 h 32"/>
              <a:gd name="T18" fmla="*/ 36 w 115"/>
              <a:gd name="T19" fmla="*/ 28 h 32"/>
              <a:gd name="T20" fmla="*/ 24 w 115"/>
              <a:gd name="T21" fmla="*/ 28 h 32"/>
              <a:gd name="T22" fmla="*/ 12 w 115"/>
              <a:gd name="T23" fmla="*/ 28 h 32"/>
              <a:gd name="T24" fmla="*/ 0 w 115"/>
              <a:gd name="T25" fmla="*/ 32 h 32"/>
              <a:gd name="T26" fmla="*/ 0 w 115"/>
              <a:gd name="T27" fmla="*/ 12 h 32"/>
              <a:gd name="T28" fmla="*/ 8 w 115"/>
              <a:gd name="T29" fmla="*/ 12 h 32"/>
              <a:gd name="T30" fmla="*/ 16 w 115"/>
              <a:gd name="T31" fmla="*/ 8 h 32"/>
              <a:gd name="T32" fmla="*/ 28 w 115"/>
              <a:gd name="T33" fmla="*/ 8 h 32"/>
              <a:gd name="T34" fmla="*/ 40 w 115"/>
              <a:gd name="T35" fmla="*/ 4 h 32"/>
              <a:gd name="T36" fmla="*/ 52 w 115"/>
              <a:gd name="T37" fmla="*/ 0 h 32"/>
              <a:gd name="T38" fmla="*/ 63 w 115"/>
              <a:gd name="T39" fmla="*/ 0 h 32"/>
              <a:gd name="T40" fmla="*/ 71 w 115"/>
              <a:gd name="T41" fmla="*/ 0 h 32"/>
              <a:gd name="T42" fmla="*/ 83 w 115"/>
              <a:gd name="T43" fmla="*/ 0 h 32"/>
              <a:gd name="T44" fmla="*/ 91 w 115"/>
              <a:gd name="T45" fmla="*/ 0 h 32"/>
              <a:gd name="T46" fmla="*/ 99 w 115"/>
              <a:gd name="T47" fmla="*/ 0 h 32"/>
              <a:gd name="T48" fmla="*/ 103 w 115"/>
              <a:gd name="T49" fmla="*/ 0 h 32"/>
              <a:gd name="T50" fmla="*/ 107 w 115"/>
              <a:gd name="T51" fmla="*/ 0 h 32"/>
              <a:gd name="T52" fmla="*/ 115 w 115"/>
              <a:gd name="T53" fmla="*/ 8 h 32"/>
              <a:gd name="T54" fmla="*/ 115 w 115"/>
              <a:gd name="T55" fmla="*/ 8 h 32"/>
              <a:gd name="T56" fmla="*/ 115 w 115"/>
              <a:gd name="T57" fmla="*/ 12 h 32"/>
              <a:gd name="T58" fmla="*/ 115 w 115"/>
              <a:gd name="T59" fmla="*/ 12 h 32"/>
              <a:gd name="T60" fmla="*/ 111 w 115"/>
              <a:gd name="T61" fmla="*/ 16 h 32"/>
              <a:gd name="T62" fmla="*/ 103 w 115"/>
              <a:gd name="T63" fmla="*/ 20 h 32"/>
              <a:gd name="T64" fmla="*/ 91 w 115"/>
              <a:gd name="T65" fmla="*/ 20 h 32"/>
              <a:gd name="T66" fmla="*/ 91 w 115"/>
              <a:gd name="T67" fmla="*/ 2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5" h="32">
                <a:moveTo>
                  <a:pt x="91" y="20"/>
                </a:moveTo>
                <a:lnTo>
                  <a:pt x="79" y="24"/>
                </a:lnTo>
                <a:lnTo>
                  <a:pt x="71" y="24"/>
                </a:lnTo>
                <a:lnTo>
                  <a:pt x="67" y="28"/>
                </a:lnTo>
                <a:lnTo>
                  <a:pt x="63" y="28"/>
                </a:lnTo>
                <a:lnTo>
                  <a:pt x="60" y="28"/>
                </a:lnTo>
                <a:lnTo>
                  <a:pt x="56" y="28"/>
                </a:lnTo>
                <a:lnTo>
                  <a:pt x="52" y="28"/>
                </a:lnTo>
                <a:lnTo>
                  <a:pt x="44" y="28"/>
                </a:lnTo>
                <a:lnTo>
                  <a:pt x="36" y="28"/>
                </a:lnTo>
                <a:lnTo>
                  <a:pt x="24" y="28"/>
                </a:lnTo>
                <a:lnTo>
                  <a:pt x="12" y="28"/>
                </a:lnTo>
                <a:lnTo>
                  <a:pt x="0" y="32"/>
                </a:lnTo>
                <a:lnTo>
                  <a:pt x="0" y="12"/>
                </a:lnTo>
                <a:lnTo>
                  <a:pt x="8" y="12"/>
                </a:lnTo>
                <a:lnTo>
                  <a:pt x="16" y="8"/>
                </a:lnTo>
                <a:lnTo>
                  <a:pt x="28" y="8"/>
                </a:lnTo>
                <a:lnTo>
                  <a:pt x="40" y="4"/>
                </a:lnTo>
                <a:lnTo>
                  <a:pt x="52" y="0"/>
                </a:lnTo>
                <a:lnTo>
                  <a:pt x="63" y="0"/>
                </a:lnTo>
                <a:lnTo>
                  <a:pt x="71" y="0"/>
                </a:lnTo>
                <a:lnTo>
                  <a:pt x="83" y="0"/>
                </a:lnTo>
                <a:lnTo>
                  <a:pt x="91" y="0"/>
                </a:lnTo>
                <a:lnTo>
                  <a:pt x="99" y="0"/>
                </a:lnTo>
                <a:lnTo>
                  <a:pt x="103" y="0"/>
                </a:lnTo>
                <a:lnTo>
                  <a:pt x="107" y="0"/>
                </a:lnTo>
                <a:lnTo>
                  <a:pt x="115" y="8"/>
                </a:lnTo>
                <a:lnTo>
                  <a:pt x="115" y="8"/>
                </a:lnTo>
                <a:lnTo>
                  <a:pt x="115" y="12"/>
                </a:lnTo>
                <a:lnTo>
                  <a:pt x="115" y="12"/>
                </a:lnTo>
                <a:lnTo>
                  <a:pt x="111" y="16"/>
                </a:lnTo>
                <a:lnTo>
                  <a:pt x="103" y="20"/>
                </a:lnTo>
                <a:lnTo>
                  <a:pt x="91" y="20"/>
                </a:lnTo>
                <a:lnTo>
                  <a:pt x="91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" name="Freeform 28">
            <a:extLst>
              <a:ext uri="{FF2B5EF4-FFF2-40B4-BE49-F238E27FC236}">
                <a16:creationId xmlns:a16="http://schemas.microsoft.com/office/drawing/2014/main" xmlns="" id="{7FF2A66F-A098-4ABA-9A24-3C2CD4760836}"/>
              </a:ext>
            </a:extLst>
          </p:cNvPr>
          <p:cNvSpPr>
            <a:spLocks/>
          </p:cNvSpPr>
          <p:nvPr/>
        </p:nvSpPr>
        <p:spPr bwMode="auto">
          <a:xfrm>
            <a:off x="9300950" y="2568168"/>
            <a:ext cx="786849" cy="93401"/>
          </a:xfrm>
          <a:custGeom>
            <a:avLst/>
            <a:gdLst>
              <a:gd name="T0" fmla="*/ 48 w 119"/>
              <a:gd name="T1" fmla="*/ 4 h 12"/>
              <a:gd name="T2" fmla="*/ 67 w 119"/>
              <a:gd name="T3" fmla="*/ 4 h 12"/>
              <a:gd name="T4" fmla="*/ 71 w 119"/>
              <a:gd name="T5" fmla="*/ 0 h 12"/>
              <a:gd name="T6" fmla="*/ 79 w 119"/>
              <a:gd name="T7" fmla="*/ 0 h 12"/>
              <a:gd name="T8" fmla="*/ 83 w 119"/>
              <a:gd name="T9" fmla="*/ 0 h 12"/>
              <a:gd name="T10" fmla="*/ 87 w 119"/>
              <a:gd name="T11" fmla="*/ 0 h 12"/>
              <a:gd name="T12" fmla="*/ 91 w 119"/>
              <a:gd name="T13" fmla="*/ 0 h 12"/>
              <a:gd name="T14" fmla="*/ 91 w 119"/>
              <a:gd name="T15" fmla="*/ 0 h 12"/>
              <a:gd name="T16" fmla="*/ 95 w 119"/>
              <a:gd name="T17" fmla="*/ 0 h 12"/>
              <a:gd name="T18" fmla="*/ 99 w 119"/>
              <a:gd name="T19" fmla="*/ 4 h 12"/>
              <a:gd name="T20" fmla="*/ 107 w 119"/>
              <a:gd name="T21" fmla="*/ 4 h 12"/>
              <a:gd name="T22" fmla="*/ 119 w 119"/>
              <a:gd name="T23" fmla="*/ 12 h 12"/>
              <a:gd name="T24" fmla="*/ 107 w 119"/>
              <a:gd name="T25" fmla="*/ 12 h 12"/>
              <a:gd name="T26" fmla="*/ 99 w 119"/>
              <a:gd name="T27" fmla="*/ 12 h 12"/>
              <a:gd name="T28" fmla="*/ 87 w 119"/>
              <a:gd name="T29" fmla="*/ 12 h 12"/>
              <a:gd name="T30" fmla="*/ 71 w 119"/>
              <a:gd name="T31" fmla="*/ 12 h 12"/>
              <a:gd name="T32" fmla="*/ 55 w 119"/>
              <a:gd name="T33" fmla="*/ 12 h 12"/>
              <a:gd name="T34" fmla="*/ 40 w 119"/>
              <a:gd name="T35" fmla="*/ 12 h 12"/>
              <a:gd name="T36" fmla="*/ 20 w 119"/>
              <a:gd name="T37" fmla="*/ 12 h 12"/>
              <a:gd name="T38" fmla="*/ 0 w 119"/>
              <a:gd name="T39" fmla="*/ 12 h 12"/>
              <a:gd name="T40" fmla="*/ 0 w 119"/>
              <a:gd name="T41" fmla="*/ 12 h 12"/>
              <a:gd name="T42" fmla="*/ 8 w 119"/>
              <a:gd name="T43" fmla="*/ 8 h 12"/>
              <a:gd name="T44" fmla="*/ 16 w 119"/>
              <a:gd name="T45" fmla="*/ 8 h 12"/>
              <a:gd name="T46" fmla="*/ 32 w 119"/>
              <a:gd name="T47" fmla="*/ 8 h 12"/>
              <a:gd name="T48" fmla="*/ 48 w 119"/>
              <a:gd name="T49" fmla="*/ 4 h 12"/>
              <a:gd name="T50" fmla="*/ 48 w 119"/>
              <a:gd name="T51" fmla="*/ 4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19" h="12">
                <a:moveTo>
                  <a:pt x="48" y="4"/>
                </a:moveTo>
                <a:lnTo>
                  <a:pt x="67" y="4"/>
                </a:lnTo>
                <a:lnTo>
                  <a:pt x="71" y="0"/>
                </a:lnTo>
                <a:lnTo>
                  <a:pt x="79" y="0"/>
                </a:lnTo>
                <a:lnTo>
                  <a:pt x="83" y="0"/>
                </a:lnTo>
                <a:lnTo>
                  <a:pt x="87" y="0"/>
                </a:lnTo>
                <a:lnTo>
                  <a:pt x="91" y="0"/>
                </a:lnTo>
                <a:lnTo>
                  <a:pt x="91" y="0"/>
                </a:lnTo>
                <a:lnTo>
                  <a:pt x="95" y="0"/>
                </a:lnTo>
                <a:lnTo>
                  <a:pt x="99" y="4"/>
                </a:lnTo>
                <a:lnTo>
                  <a:pt x="107" y="4"/>
                </a:lnTo>
                <a:lnTo>
                  <a:pt x="119" y="12"/>
                </a:lnTo>
                <a:lnTo>
                  <a:pt x="107" y="12"/>
                </a:lnTo>
                <a:lnTo>
                  <a:pt x="99" y="12"/>
                </a:lnTo>
                <a:lnTo>
                  <a:pt x="87" y="12"/>
                </a:lnTo>
                <a:lnTo>
                  <a:pt x="71" y="12"/>
                </a:lnTo>
                <a:lnTo>
                  <a:pt x="55" y="12"/>
                </a:lnTo>
                <a:lnTo>
                  <a:pt x="40" y="12"/>
                </a:lnTo>
                <a:lnTo>
                  <a:pt x="20" y="12"/>
                </a:lnTo>
                <a:lnTo>
                  <a:pt x="0" y="12"/>
                </a:lnTo>
                <a:lnTo>
                  <a:pt x="0" y="12"/>
                </a:lnTo>
                <a:lnTo>
                  <a:pt x="8" y="8"/>
                </a:lnTo>
                <a:lnTo>
                  <a:pt x="16" y="8"/>
                </a:lnTo>
                <a:lnTo>
                  <a:pt x="32" y="8"/>
                </a:lnTo>
                <a:lnTo>
                  <a:pt x="48" y="4"/>
                </a:lnTo>
                <a:lnTo>
                  <a:pt x="48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" name="Freeform 56">
            <a:extLst>
              <a:ext uri="{FF2B5EF4-FFF2-40B4-BE49-F238E27FC236}">
                <a16:creationId xmlns:a16="http://schemas.microsoft.com/office/drawing/2014/main" xmlns="" id="{8897D202-FE38-4326-A18E-B28FB664BDCD}"/>
              </a:ext>
            </a:extLst>
          </p:cNvPr>
          <p:cNvSpPr>
            <a:spLocks/>
          </p:cNvSpPr>
          <p:nvPr/>
        </p:nvSpPr>
        <p:spPr bwMode="auto">
          <a:xfrm>
            <a:off x="1331805" y="4611956"/>
            <a:ext cx="942096" cy="339980"/>
          </a:xfrm>
          <a:custGeom>
            <a:avLst/>
            <a:gdLst>
              <a:gd name="T0" fmla="*/ 31 w 151"/>
              <a:gd name="T1" fmla="*/ 20 h 44"/>
              <a:gd name="T2" fmla="*/ 47 w 151"/>
              <a:gd name="T3" fmla="*/ 16 h 44"/>
              <a:gd name="T4" fmla="*/ 63 w 151"/>
              <a:gd name="T5" fmla="*/ 16 h 44"/>
              <a:gd name="T6" fmla="*/ 75 w 151"/>
              <a:gd name="T7" fmla="*/ 12 h 44"/>
              <a:gd name="T8" fmla="*/ 87 w 151"/>
              <a:gd name="T9" fmla="*/ 8 h 44"/>
              <a:gd name="T10" fmla="*/ 99 w 151"/>
              <a:gd name="T11" fmla="*/ 4 h 44"/>
              <a:gd name="T12" fmla="*/ 107 w 151"/>
              <a:gd name="T13" fmla="*/ 0 h 44"/>
              <a:gd name="T14" fmla="*/ 115 w 151"/>
              <a:gd name="T15" fmla="*/ 0 h 44"/>
              <a:gd name="T16" fmla="*/ 123 w 151"/>
              <a:gd name="T17" fmla="*/ 0 h 44"/>
              <a:gd name="T18" fmla="*/ 131 w 151"/>
              <a:gd name="T19" fmla="*/ 0 h 44"/>
              <a:gd name="T20" fmla="*/ 143 w 151"/>
              <a:gd name="T21" fmla="*/ 4 h 44"/>
              <a:gd name="T22" fmla="*/ 147 w 151"/>
              <a:gd name="T23" fmla="*/ 4 h 44"/>
              <a:gd name="T24" fmla="*/ 151 w 151"/>
              <a:gd name="T25" fmla="*/ 8 h 44"/>
              <a:gd name="T26" fmla="*/ 151 w 151"/>
              <a:gd name="T27" fmla="*/ 12 h 44"/>
              <a:gd name="T28" fmla="*/ 147 w 151"/>
              <a:gd name="T29" fmla="*/ 12 h 44"/>
              <a:gd name="T30" fmla="*/ 147 w 151"/>
              <a:gd name="T31" fmla="*/ 16 h 44"/>
              <a:gd name="T32" fmla="*/ 143 w 151"/>
              <a:gd name="T33" fmla="*/ 16 h 44"/>
              <a:gd name="T34" fmla="*/ 139 w 151"/>
              <a:gd name="T35" fmla="*/ 16 h 44"/>
              <a:gd name="T36" fmla="*/ 135 w 151"/>
              <a:gd name="T37" fmla="*/ 20 h 44"/>
              <a:gd name="T38" fmla="*/ 127 w 151"/>
              <a:gd name="T39" fmla="*/ 20 h 44"/>
              <a:gd name="T40" fmla="*/ 119 w 151"/>
              <a:gd name="T41" fmla="*/ 24 h 44"/>
              <a:gd name="T42" fmla="*/ 111 w 151"/>
              <a:gd name="T43" fmla="*/ 28 h 44"/>
              <a:gd name="T44" fmla="*/ 95 w 151"/>
              <a:gd name="T45" fmla="*/ 32 h 44"/>
              <a:gd name="T46" fmla="*/ 79 w 151"/>
              <a:gd name="T47" fmla="*/ 36 h 44"/>
              <a:gd name="T48" fmla="*/ 63 w 151"/>
              <a:gd name="T49" fmla="*/ 40 h 44"/>
              <a:gd name="T50" fmla="*/ 51 w 151"/>
              <a:gd name="T51" fmla="*/ 40 h 44"/>
              <a:gd name="T52" fmla="*/ 43 w 151"/>
              <a:gd name="T53" fmla="*/ 44 h 44"/>
              <a:gd name="T54" fmla="*/ 35 w 151"/>
              <a:gd name="T55" fmla="*/ 44 h 44"/>
              <a:gd name="T56" fmla="*/ 31 w 151"/>
              <a:gd name="T57" fmla="*/ 44 h 44"/>
              <a:gd name="T58" fmla="*/ 27 w 151"/>
              <a:gd name="T59" fmla="*/ 44 h 44"/>
              <a:gd name="T60" fmla="*/ 20 w 151"/>
              <a:gd name="T61" fmla="*/ 44 h 44"/>
              <a:gd name="T62" fmla="*/ 16 w 151"/>
              <a:gd name="T63" fmla="*/ 44 h 44"/>
              <a:gd name="T64" fmla="*/ 12 w 151"/>
              <a:gd name="T65" fmla="*/ 40 h 44"/>
              <a:gd name="T66" fmla="*/ 8 w 151"/>
              <a:gd name="T67" fmla="*/ 36 h 44"/>
              <a:gd name="T68" fmla="*/ 4 w 151"/>
              <a:gd name="T69" fmla="*/ 36 h 44"/>
              <a:gd name="T70" fmla="*/ 0 w 151"/>
              <a:gd name="T71" fmla="*/ 32 h 44"/>
              <a:gd name="T72" fmla="*/ 0 w 151"/>
              <a:gd name="T73" fmla="*/ 32 h 44"/>
              <a:gd name="T74" fmla="*/ 4 w 151"/>
              <a:gd name="T75" fmla="*/ 28 h 44"/>
              <a:gd name="T76" fmla="*/ 4 w 151"/>
              <a:gd name="T77" fmla="*/ 28 h 44"/>
              <a:gd name="T78" fmla="*/ 8 w 151"/>
              <a:gd name="T79" fmla="*/ 28 h 44"/>
              <a:gd name="T80" fmla="*/ 12 w 151"/>
              <a:gd name="T81" fmla="*/ 24 h 44"/>
              <a:gd name="T82" fmla="*/ 20 w 151"/>
              <a:gd name="T83" fmla="*/ 24 h 44"/>
              <a:gd name="T84" fmla="*/ 24 w 151"/>
              <a:gd name="T85" fmla="*/ 24 h 44"/>
              <a:gd name="T86" fmla="*/ 31 w 151"/>
              <a:gd name="T87" fmla="*/ 20 h 44"/>
              <a:gd name="T88" fmla="*/ 31 w 151"/>
              <a:gd name="T89" fmla="*/ 2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1" h="44">
                <a:moveTo>
                  <a:pt x="31" y="20"/>
                </a:moveTo>
                <a:lnTo>
                  <a:pt x="47" y="16"/>
                </a:lnTo>
                <a:lnTo>
                  <a:pt x="63" y="16"/>
                </a:lnTo>
                <a:lnTo>
                  <a:pt x="75" y="12"/>
                </a:lnTo>
                <a:lnTo>
                  <a:pt x="87" y="8"/>
                </a:lnTo>
                <a:lnTo>
                  <a:pt x="99" y="4"/>
                </a:lnTo>
                <a:lnTo>
                  <a:pt x="107" y="0"/>
                </a:lnTo>
                <a:lnTo>
                  <a:pt x="115" y="0"/>
                </a:lnTo>
                <a:lnTo>
                  <a:pt x="123" y="0"/>
                </a:lnTo>
                <a:lnTo>
                  <a:pt x="131" y="0"/>
                </a:lnTo>
                <a:lnTo>
                  <a:pt x="143" y="4"/>
                </a:lnTo>
                <a:lnTo>
                  <a:pt x="147" y="4"/>
                </a:lnTo>
                <a:lnTo>
                  <a:pt x="151" y="8"/>
                </a:lnTo>
                <a:lnTo>
                  <a:pt x="151" y="12"/>
                </a:lnTo>
                <a:lnTo>
                  <a:pt x="147" y="12"/>
                </a:lnTo>
                <a:lnTo>
                  <a:pt x="147" y="16"/>
                </a:lnTo>
                <a:lnTo>
                  <a:pt x="143" y="16"/>
                </a:lnTo>
                <a:lnTo>
                  <a:pt x="139" y="16"/>
                </a:lnTo>
                <a:lnTo>
                  <a:pt x="135" y="20"/>
                </a:lnTo>
                <a:lnTo>
                  <a:pt x="127" y="20"/>
                </a:lnTo>
                <a:lnTo>
                  <a:pt x="119" y="24"/>
                </a:lnTo>
                <a:lnTo>
                  <a:pt x="111" y="28"/>
                </a:lnTo>
                <a:lnTo>
                  <a:pt x="95" y="32"/>
                </a:lnTo>
                <a:lnTo>
                  <a:pt x="79" y="36"/>
                </a:lnTo>
                <a:lnTo>
                  <a:pt x="63" y="40"/>
                </a:lnTo>
                <a:lnTo>
                  <a:pt x="51" y="40"/>
                </a:lnTo>
                <a:lnTo>
                  <a:pt x="43" y="44"/>
                </a:lnTo>
                <a:lnTo>
                  <a:pt x="35" y="44"/>
                </a:lnTo>
                <a:lnTo>
                  <a:pt x="31" y="44"/>
                </a:lnTo>
                <a:lnTo>
                  <a:pt x="27" y="44"/>
                </a:lnTo>
                <a:lnTo>
                  <a:pt x="20" y="44"/>
                </a:lnTo>
                <a:lnTo>
                  <a:pt x="16" y="44"/>
                </a:lnTo>
                <a:lnTo>
                  <a:pt x="12" y="40"/>
                </a:lnTo>
                <a:lnTo>
                  <a:pt x="8" y="36"/>
                </a:lnTo>
                <a:lnTo>
                  <a:pt x="4" y="36"/>
                </a:lnTo>
                <a:lnTo>
                  <a:pt x="0" y="32"/>
                </a:lnTo>
                <a:lnTo>
                  <a:pt x="0" y="32"/>
                </a:lnTo>
                <a:lnTo>
                  <a:pt x="4" y="28"/>
                </a:lnTo>
                <a:lnTo>
                  <a:pt x="4" y="28"/>
                </a:lnTo>
                <a:lnTo>
                  <a:pt x="8" y="28"/>
                </a:lnTo>
                <a:lnTo>
                  <a:pt x="12" y="24"/>
                </a:lnTo>
                <a:lnTo>
                  <a:pt x="20" y="24"/>
                </a:lnTo>
                <a:lnTo>
                  <a:pt x="24" y="24"/>
                </a:lnTo>
                <a:lnTo>
                  <a:pt x="31" y="20"/>
                </a:lnTo>
                <a:lnTo>
                  <a:pt x="31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" name="Freeform 57">
            <a:extLst>
              <a:ext uri="{FF2B5EF4-FFF2-40B4-BE49-F238E27FC236}">
                <a16:creationId xmlns:a16="http://schemas.microsoft.com/office/drawing/2014/main" xmlns="" id="{14721B8A-F620-401E-B996-C671018FD923}"/>
              </a:ext>
            </a:extLst>
          </p:cNvPr>
          <p:cNvSpPr>
            <a:spLocks/>
          </p:cNvSpPr>
          <p:nvPr/>
        </p:nvSpPr>
        <p:spPr bwMode="auto">
          <a:xfrm>
            <a:off x="1500261" y="3970631"/>
            <a:ext cx="474167" cy="2518946"/>
          </a:xfrm>
          <a:custGeom>
            <a:avLst/>
            <a:gdLst>
              <a:gd name="T0" fmla="*/ 8 w 76"/>
              <a:gd name="T1" fmla="*/ 286 h 326"/>
              <a:gd name="T2" fmla="*/ 0 w 76"/>
              <a:gd name="T3" fmla="*/ 278 h 326"/>
              <a:gd name="T4" fmla="*/ 0 w 76"/>
              <a:gd name="T5" fmla="*/ 270 h 326"/>
              <a:gd name="T6" fmla="*/ 12 w 76"/>
              <a:gd name="T7" fmla="*/ 270 h 326"/>
              <a:gd name="T8" fmla="*/ 28 w 76"/>
              <a:gd name="T9" fmla="*/ 270 h 326"/>
              <a:gd name="T10" fmla="*/ 36 w 76"/>
              <a:gd name="T11" fmla="*/ 270 h 326"/>
              <a:gd name="T12" fmla="*/ 40 w 76"/>
              <a:gd name="T13" fmla="*/ 266 h 326"/>
              <a:gd name="T14" fmla="*/ 44 w 76"/>
              <a:gd name="T15" fmla="*/ 254 h 326"/>
              <a:gd name="T16" fmla="*/ 44 w 76"/>
              <a:gd name="T17" fmla="*/ 230 h 326"/>
              <a:gd name="T18" fmla="*/ 44 w 76"/>
              <a:gd name="T19" fmla="*/ 199 h 326"/>
              <a:gd name="T20" fmla="*/ 44 w 76"/>
              <a:gd name="T21" fmla="*/ 159 h 326"/>
              <a:gd name="T22" fmla="*/ 44 w 76"/>
              <a:gd name="T23" fmla="*/ 119 h 326"/>
              <a:gd name="T24" fmla="*/ 40 w 76"/>
              <a:gd name="T25" fmla="*/ 76 h 326"/>
              <a:gd name="T26" fmla="*/ 40 w 76"/>
              <a:gd name="T27" fmla="*/ 44 h 326"/>
              <a:gd name="T28" fmla="*/ 36 w 76"/>
              <a:gd name="T29" fmla="*/ 28 h 326"/>
              <a:gd name="T30" fmla="*/ 32 w 76"/>
              <a:gd name="T31" fmla="*/ 20 h 326"/>
              <a:gd name="T32" fmla="*/ 24 w 76"/>
              <a:gd name="T33" fmla="*/ 12 h 326"/>
              <a:gd name="T34" fmla="*/ 24 w 76"/>
              <a:gd name="T35" fmla="*/ 8 h 326"/>
              <a:gd name="T36" fmla="*/ 28 w 76"/>
              <a:gd name="T37" fmla="*/ 0 h 326"/>
              <a:gd name="T38" fmla="*/ 40 w 76"/>
              <a:gd name="T39" fmla="*/ 0 h 326"/>
              <a:gd name="T40" fmla="*/ 56 w 76"/>
              <a:gd name="T41" fmla="*/ 4 h 326"/>
              <a:gd name="T42" fmla="*/ 68 w 76"/>
              <a:gd name="T43" fmla="*/ 12 h 326"/>
              <a:gd name="T44" fmla="*/ 76 w 76"/>
              <a:gd name="T45" fmla="*/ 16 h 326"/>
              <a:gd name="T46" fmla="*/ 76 w 76"/>
              <a:gd name="T47" fmla="*/ 28 h 326"/>
              <a:gd name="T48" fmla="*/ 72 w 76"/>
              <a:gd name="T49" fmla="*/ 40 h 326"/>
              <a:gd name="T50" fmla="*/ 72 w 76"/>
              <a:gd name="T51" fmla="*/ 52 h 326"/>
              <a:gd name="T52" fmla="*/ 72 w 76"/>
              <a:gd name="T53" fmla="*/ 76 h 326"/>
              <a:gd name="T54" fmla="*/ 72 w 76"/>
              <a:gd name="T55" fmla="*/ 103 h 326"/>
              <a:gd name="T56" fmla="*/ 72 w 76"/>
              <a:gd name="T57" fmla="*/ 155 h 326"/>
              <a:gd name="T58" fmla="*/ 76 w 76"/>
              <a:gd name="T59" fmla="*/ 211 h 326"/>
              <a:gd name="T60" fmla="*/ 76 w 76"/>
              <a:gd name="T61" fmla="*/ 258 h 326"/>
              <a:gd name="T62" fmla="*/ 72 w 76"/>
              <a:gd name="T63" fmla="*/ 294 h 326"/>
              <a:gd name="T64" fmla="*/ 60 w 76"/>
              <a:gd name="T65" fmla="*/ 314 h 326"/>
              <a:gd name="T66" fmla="*/ 52 w 76"/>
              <a:gd name="T67" fmla="*/ 322 h 326"/>
              <a:gd name="T68" fmla="*/ 44 w 76"/>
              <a:gd name="T69" fmla="*/ 326 h 326"/>
              <a:gd name="T70" fmla="*/ 36 w 76"/>
              <a:gd name="T71" fmla="*/ 318 h 326"/>
              <a:gd name="T72" fmla="*/ 32 w 76"/>
              <a:gd name="T73" fmla="*/ 306 h 326"/>
              <a:gd name="T74" fmla="*/ 20 w 76"/>
              <a:gd name="T75" fmla="*/ 294 h 326"/>
              <a:gd name="T76" fmla="*/ 12 w 76"/>
              <a:gd name="T77" fmla="*/ 290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6" h="326">
                <a:moveTo>
                  <a:pt x="12" y="290"/>
                </a:moveTo>
                <a:lnTo>
                  <a:pt x="8" y="286"/>
                </a:lnTo>
                <a:lnTo>
                  <a:pt x="4" y="282"/>
                </a:lnTo>
                <a:lnTo>
                  <a:pt x="0" y="278"/>
                </a:lnTo>
                <a:lnTo>
                  <a:pt x="0" y="274"/>
                </a:lnTo>
                <a:lnTo>
                  <a:pt x="0" y="270"/>
                </a:lnTo>
                <a:lnTo>
                  <a:pt x="4" y="270"/>
                </a:lnTo>
                <a:lnTo>
                  <a:pt x="12" y="270"/>
                </a:lnTo>
                <a:lnTo>
                  <a:pt x="20" y="270"/>
                </a:lnTo>
                <a:lnTo>
                  <a:pt x="28" y="270"/>
                </a:lnTo>
                <a:lnTo>
                  <a:pt x="32" y="270"/>
                </a:lnTo>
                <a:lnTo>
                  <a:pt x="36" y="270"/>
                </a:lnTo>
                <a:lnTo>
                  <a:pt x="40" y="270"/>
                </a:lnTo>
                <a:lnTo>
                  <a:pt x="40" y="266"/>
                </a:lnTo>
                <a:lnTo>
                  <a:pt x="44" y="262"/>
                </a:lnTo>
                <a:lnTo>
                  <a:pt x="44" y="254"/>
                </a:lnTo>
                <a:lnTo>
                  <a:pt x="44" y="242"/>
                </a:lnTo>
                <a:lnTo>
                  <a:pt x="44" y="230"/>
                </a:lnTo>
                <a:lnTo>
                  <a:pt x="44" y="215"/>
                </a:lnTo>
                <a:lnTo>
                  <a:pt x="44" y="199"/>
                </a:lnTo>
                <a:lnTo>
                  <a:pt x="44" y="179"/>
                </a:lnTo>
                <a:lnTo>
                  <a:pt x="44" y="159"/>
                </a:lnTo>
                <a:lnTo>
                  <a:pt x="44" y="139"/>
                </a:lnTo>
                <a:lnTo>
                  <a:pt x="44" y="119"/>
                </a:lnTo>
                <a:lnTo>
                  <a:pt x="44" y="95"/>
                </a:lnTo>
                <a:lnTo>
                  <a:pt x="40" y="76"/>
                </a:lnTo>
                <a:lnTo>
                  <a:pt x="40" y="60"/>
                </a:lnTo>
                <a:lnTo>
                  <a:pt x="40" y="44"/>
                </a:lnTo>
                <a:lnTo>
                  <a:pt x="36" y="36"/>
                </a:lnTo>
                <a:lnTo>
                  <a:pt x="36" y="28"/>
                </a:lnTo>
                <a:lnTo>
                  <a:pt x="36" y="24"/>
                </a:lnTo>
                <a:lnTo>
                  <a:pt x="32" y="20"/>
                </a:lnTo>
                <a:lnTo>
                  <a:pt x="28" y="16"/>
                </a:lnTo>
                <a:lnTo>
                  <a:pt x="24" y="12"/>
                </a:lnTo>
                <a:lnTo>
                  <a:pt x="24" y="8"/>
                </a:lnTo>
                <a:lnTo>
                  <a:pt x="24" y="8"/>
                </a:lnTo>
                <a:lnTo>
                  <a:pt x="28" y="4"/>
                </a:lnTo>
                <a:lnTo>
                  <a:pt x="28" y="0"/>
                </a:lnTo>
                <a:lnTo>
                  <a:pt x="36" y="0"/>
                </a:lnTo>
                <a:lnTo>
                  <a:pt x="40" y="0"/>
                </a:lnTo>
                <a:lnTo>
                  <a:pt x="48" y="4"/>
                </a:lnTo>
                <a:lnTo>
                  <a:pt x="56" y="4"/>
                </a:lnTo>
                <a:lnTo>
                  <a:pt x="64" y="8"/>
                </a:lnTo>
                <a:lnTo>
                  <a:pt x="68" y="12"/>
                </a:lnTo>
                <a:lnTo>
                  <a:pt x="72" y="12"/>
                </a:lnTo>
                <a:lnTo>
                  <a:pt x="76" y="16"/>
                </a:lnTo>
                <a:lnTo>
                  <a:pt x="76" y="20"/>
                </a:lnTo>
                <a:lnTo>
                  <a:pt x="76" y="28"/>
                </a:lnTo>
                <a:lnTo>
                  <a:pt x="76" y="32"/>
                </a:lnTo>
                <a:lnTo>
                  <a:pt x="72" y="40"/>
                </a:lnTo>
                <a:lnTo>
                  <a:pt x="72" y="44"/>
                </a:lnTo>
                <a:lnTo>
                  <a:pt x="72" y="52"/>
                </a:lnTo>
                <a:lnTo>
                  <a:pt x="72" y="64"/>
                </a:lnTo>
                <a:lnTo>
                  <a:pt x="72" y="76"/>
                </a:lnTo>
                <a:lnTo>
                  <a:pt x="72" y="87"/>
                </a:lnTo>
                <a:lnTo>
                  <a:pt x="72" y="103"/>
                </a:lnTo>
                <a:lnTo>
                  <a:pt x="72" y="119"/>
                </a:lnTo>
                <a:lnTo>
                  <a:pt x="72" y="155"/>
                </a:lnTo>
                <a:lnTo>
                  <a:pt x="76" y="183"/>
                </a:lnTo>
                <a:lnTo>
                  <a:pt x="76" y="211"/>
                </a:lnTo>
                <a:lnTo>
                  <a:pt x="76" y="238"/>
                </a:lnTo>
                <a:lnTo>
                  <a:pt x="76" y="258"/>
                </a:lnTo>
                <a:lnTo>
                  <a:pt x="76" y="278"/>
                </a:lnTo>
                <a:lnTo>
                  <a:pt x="72" y="294"/>
                </a:lnTo>
                <a:lnTo>
                  <a:pt x="68" y="306"/>
                </a:lnTo>
                <a:lnTo>
                  <a:pt x="60" y="314"/>
                </a:lnTo>
                <a:lnTo>
                  <a:pt x="56" y="318"/>
                </a:lnTo>
                <a:lnTo>
                  <a:pt x="52" y="322"/>
                </a:lnTo>
                <a:lnTo>
                  <a:pt x="48" y="326"/>
                </a:lnTo>
                <a:lnTo>
                  <a:pt x="44" y="326"/>
                </a:lnTo>
                <a:lnTo>
                  <a:pt x="40" y="322"/>
                </a:lnTo>
                <a:lnTo>
                  <a:pt x="36" y="318"/>
                </a:lnTo>
                <a:lnTo>
                  <a:pt x="36" y="314"/>
                </a:lnTo>
                <a:lnTo>
                  <a:pt x="32" y="306"/>
                </a:lnTo>
                <a:lnTo>
                  <a:pt x="28" y="302"/>
                </a:lnTo>
                <a:lnTo>
                  <a:pt x="20" y="294"/>
                </a:lnTo>
                <a:lnTo>
                  <a:pt x="12" y="290"/>
                </a:lnTo>
                <a:lnTo>
                  <a:pt x="12" y="29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" name="Freeform 58">
            <a:extLst>
              <a:ext uri="{FF2B5EF4-FFF2-40B4-BE49-F238E27FC236}">
                <a16:creationId xmlns:a16="http://schemas.microsoft.com/office/drawing/2014/main" xmlns="" id="{B91E1972-E80F-4E1E-A19C-21A2329C094B}"/>
              </a:ext>
            </a:extLst>
          </p:cNvPr>
          <p:cNvSpPr>
            <a:spLocks/>
          </p:cNvSpPr>
          <p:nvPr/>
        </p:nvSpPr>
        <p:spPr bwMode="auto">
          <a:xfrm>
            <a:off x="1157112" y="5044658"/>
            <a:ext cx="1141745" cy="795865"/>
          </a:xfrm>
          <a:custGeom>
            <a:avLst/>
            <a:gdLst>
              <a:gd name="T0" fmla="*/ 36 w 183"/>
              <a:gd name="T1" fmla="*/ 103 h 103"/>
              <a:gd name="T2" fmla="*/ 32 w 183"/>
              <a:gd name="T3" fmla="*/ 103 h 103"/>
              <a:gd name="T4" fmla="*/ 28 w 183"/>
              <a:gd name="T5" fmla="*/ 99 h 103"/>
              <a:gd name="T6" fmla="*/ 20 w 183"/>
              <a:gd name="T7" fmla="*/ 95 h 103"/>
              <a:gd name="T8" fmla="*/ 12 w 183"/>
              <a:gd name="T9" fmla="*/ 91 h 103"/>
              <a:gd name="T10" fmla="*/ 4 w 183"/>
              <a:gd name="T11" fmla="*/ 87 h 103"/>
              <a:gd name="T12" fmla="*/ 0 w 183"/>
              <a:gd name="T13" fmla="*/ 83 h 103"/>
              <a:gd name="T14" fmla="*/ 0 w 183"/>
              <a:gd name="T15" fmla="*/ 79 h 103"/>
              <a:gd name="T16" fmla="*/ 0 w 183"/>
              <a:gd name="T17" fmla="*/ 76 h 103"/>
              <a:gd name="T18" fmla="*/ 4 w 183"/>
              <a:gd name="T19" fmla="*/ 72 h 103"/>
              <a:gd name="T20" fmla="*/ 4 w 183"/>
              <a:gd name="T21" fmla="*/ 68 h 103"/>
              <a:gd name="T22" fmla="*/ 8 w 183"/>
              <a:gd name="T23" fmla="*/ 68 h 103"/>
              <a:gd name="T24" fmla="*/ 16 w 183"/>
              <a:gd name="T25" fmla="*/ 68 h 103"/>
              <a:gd name="T26" fmla="*/ 20 w 183"/>
              <a:gd name="T27" fmla="*/ 68 h 103"/>
              <a:gd name="T28" fmla="*/ 24 w 183"/>
              <a:gd name="T29" fmla="*/ 68 h 103"/>
              <a:gd name="T30" fmla="*/ 32 w 183"/>
              <a:gd name="T31" fmla="*/ 64 h 103"/>
              <a:gd name="T32" fmla="*/ 36 w 183"/>
              <a:gd name="T33" fmla="*/ 64 h 103"/>
              <a:gd name="T34" fmla="*/ 40 w 183"/>
              <a:gd name="T35" fmla="*/ 60 h 103"/>
              <a:gd name="T36" fmla="*/ 44 w 183"/>
              <a:gd name="T37" fmla="*/ 60 h 103"/>
              <a:gd name="T38" fmla="*/ 52 w 183"/>
              <a:gd name="T39" fmla="*/ 56 h 103"/>
              <a:gd name="T40" fmla="*/ 63 w 183"/>
              <a:gd name="T41" fmla="*/ 52 h 103"/>
              <a:gd name="T42" fmla="*/ 71 w 183"/>
              <a:gd name="T43" fmla="*/ 44 h 103"/>
              <a:gd name="T44" fmla="*/ 87 w 183"/>
              <a:gd name="T45" fmla="*/ 40 h 103"/>
              <a:gd name="T46" fmla="*/ 99 w 183"/>
              <a:gd name="T47" fmla="*/ 32 h 103"/>
              <a:gd name="T48" fmla="*/ 115 w 183"/>
              <a:gd name="T49" fmla="*/ 24 h 103"/>
              <a:gd name="T50" fmla="*/ 127 w 183"/>
              <a:gd name="T51" fmla="*/ 20 h 103"/>
              <a:gd name="T52" fmla="*/ 139 w 183"/>
              <a:gd name="T53" fmla="*/ 12 h 103"/>
              <a:gd name="T54" fmla="*/ 151 w 183"/>
              <a:gd name="T55" fmla="*/ 8 h 103"/>
              <a:gd name="T56" fmla="*/ 159 w 183"/>
              <a:gd name="T57" fmla="*/ 4 h 103"/>
              <a:gd name="T58" fmla="*/ 167 w 183"/>
              <a:gd name="T59" fmla="*/ 4 h 103"/>
              <a:gd name="T60" fmla="*/ 171 w 183"/>
              <a:gd name="T61" fmla="*/ 4 h 103"/>
              <a:gd name="T62" fmla="*/ 175 w 183"/>
              <a:gd name="T63" fmla="*/ 0 h 103"/>
              <a:gd name="T64" fmla="*/ 179 w 183"/>
              <a:gd name="T65" fmla="*/ 4 h 103"/>
              <a:gd name="T66" fmla="*/ 183 w 183"/>
              <a:gd name="T67" fmla="*/ 4 h 103"/>
              <a:gd name="T68" fmla="*/ 183 w 183"/>
              <a:gd name="T69" fmla="*/ 8 h 103"/>
              <a:gd name="T70" fmla="*/ 183 w 183"/>
              <a:gd name="T71" fmla="*/ 8 h 103"/>
              <a:gd name="T72" fmla="*/ 179 w 183"/>
              <a:gd name="T73" fmla="*/ 8 h 103"/>
              <a:gd name="T74" fmla="*/ 179 w 183"/>
              <a:gd name="T75" fmla="*/ 12 h 103"/>
              <a:gd name="T76" fmla="*/ 171 w 183"/>
              <a:gd name="T77" fmla="*/ 16 h 103"/>
              <a:gd name="T78" fmla="*/ 167 w 183"/>
              <a:gd name="T79" fmla="*/ 20 h 103"/>
              <a:gd name="T80" fmla="*/ 159 w 183"/>
              <a:gd name="T81" fmla="*/ 24 h 103"/>
              <a:gd name="T82" fmla="*/ 151 w 183"/>
              <a:gd name="T83" fmla="*/ 28 h 103"/>
              <a:gd name="T84" fmla="*/ 139 w 183"/>
              <a:gd name="T85" fmla="*/ 36 h 103"/>
              <a:gd name="T86" fmla="*/ 119 w 183"/>
              <a:gd name="T87" fmla="*/ 48 h 103"/>
              <a:gd name="T88" fmla="*/ 103 w 183"/>
              <a:gd name="T89" fmla="*/ 60 h 103"/>
              <a:gd name="T90" fmla="*/ 87 w 183"/>
              <a:gd name="T91" fmla="*/ 68 h 103"/>
              <a:gd name="T92" fmla="*/ 71 w 183"/>
              <a:gd name="T93" fmla="*/ 79 h 103"/>
              <a:gd name="T94" fmla="*/ 59 w 183"/>
              <a:gd name="T95" fmla="*/ 87 h 103"/>
              <a:gd name="T96" fmla="*/ 52 w 183"/>
              <a:gd name="T97" fmla="*/ 95 h 103"/>
              <a:gd name="T98" fmla="*/ 44 w 183"/>
              <a:gd name="T99" fmla="*/ 99 h 103"/>
              <a:gd name="T100" fmla="*/ 36 w 183"/>
              <a:gd name="T101" fmla="*/ 103 h 103"/>
              <a:gd name="T102" fmla="*/ 36 w 183"/>
              <a:gd name="T103" fmla="*/ 103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83" h="103">
                <a:moveTo>
                  <a:pt x="36" y="103"/>
                </a:moveTo>
                <a:lnTo>
                  <a:pt x="32" y="103"/>
                </a:lnTo>
                <a:lnTo>
                  <a:pt x="28" y="99"/>
                </a:lnTo>
                <a:lnTo>
                  <a:pt x="20" y="95"/>
                </a:lnTo>
                <a:lnTo>
                  <a:pt x="12" y="91"/>
                </a:lnTo>
                <a:lnTo>
                  <a:pt x="4" y="87"/>
                </a:lnTo>
                <a:lnTo>
                  <a:pt x="0" y="83"/>
                </a:lnTo>
                <a:lnTo>
                  <a:pt x="0" y="79"/>
                </a:lnTo>
                <a:lnTo>
                  <a:pt x="0" y="76"/>
                </a:lnTo>
                <a:lnTo>
                  <a:pt x="4" y="72"/>
                </a:lnTo>
                <a:lnTo>
                  <a:pt x="4" y="68"/>
                </a:lnTo>
                <a:lnTo>
                  <a:pt x="8" y="68"/>
                </a:lnTo>
                <a:lnTo>
                  <a:pt x="16" y="68"/>
                </a:lnTo>
                <a:lnTo>
                  <a:pt x="20" y="68"/>
                </a:lnTo>
                <a:lnTo>
                  <a:pt x="24" y="68"/>
                </a:lnTo>
                <a:lnTo>
                  <a:pt x="32" y="64"/>
                </a:lnTo>
                <a:lnTo>
                  <a:pt x="36" y="64"/>
                </a:lnTo>
                <a:lnTo>
                  <a:pt x="40" y="60"/>
                </a:lnTo>
                <a:lnTo>
                  <a:pt x="44" y="60"/>
                </a:lnTo>
                <a:lnTo>
                  <a:pt x="52" y="56"/>
                </a:lnTo>
                <a:lnTo>
                  <a:pt x="63" y="52"/>
                </a:lnTo>
                <a:lnTo>
                  <a:pt x="71" y="44"/>
                </a:lnTo>
                <a:lnTo>
                  <a:pt x="87" y="40"/>
                </a:lnTo>
                <a:lnTo>
                  <a:pt x="99" y="32"/>
                </a:lnTo>
                <a:lnTo>
                  <a:pt x="115" y="24"/>
                </a:lnTo>
                <a:lnTo>
                  <a:pt x="127" y="20"/>
                </a:lnTo>
                <a:lnTo>
                  <a:pt x="139" y="12"/>
                </a:lnTo>
                <a:lnTo>
                  <a:pt x="151" y="8"/>
                </a:lnTo>
                <a:lnTo>
                  <a:pt x="159" y="4"/>
                </a:lnTo>
                <a:lnTo>
                  <a:pt x="167" y="4"/>
                </a:lnTo>
                <a:lnTo>
                  <a:pt x="171" y="4"/>
                </a:lnTo>
                <a:lnTo>
                  <a:pt x="175" y="0"/>
                </a:lnTo>
                <a:lnTo>
                  <a:pt x="179" y="4"/>
                </a:lnTo>
                <a:lnTo>
                  <a:pt x="183" y="4"/>
                </a:lnTo>
                <a:lnTo>
                  <a:pt x="183" y="8"/>
                </a:lnTo>
                <a:lnTo>
                  <a:pt x="183" y="8"/>
                </a:lnTo>
                <a:lnTo>
                  <a:pt x="179" y="8"/>
                </a:lnTo>
                <a:lnTo>
                  <a:pt x="179" y="12"/>
                </a:lnTo>
                <a:lnTo>
                  <a:pt x="171" y="16"/>
                </a:lnTo>
                <a:lnTo>
                  <a:pt x="167" y="20"/>
                </a:lnTo>
                <a:lnTo>
                  <a:pt x="159" y="24"/>
                </a:lnTo>
                <a:lnTo>
                  <a:pt x="151" y="28"/>
                </a:lnTo>
                <a:lnTo>
                  <a:pt x="139" y="36"/>
                </a:lnTo>
                <a:lnTo>
                  <a:pt x="119" y="48"/>
                </a:lnTo>
                <a:lnTo>
                  <a:pt x="103" y="60"/>
                </a:lnTo>
                <a:lnTo>
                  <a:pt x="87" y="68"/>
                </a:lnTo>
                <a:lnTo>
                  <a:pt x="71" y="79"/>
                </a:lnTo>
                <a:lnTo>
                  <a:pt x="59" y="87"/>
                </a:lnTo>
                <a:lnTo>
                  <a:pt x="52" y="95"/>
                </a:lnTo>
                <a:lnTo>
                  <a:pt x="44" y="99"/>
                </a:lnTo>
                <a:lnTo>
                  <a:pt x="36" y="103"/>
                </a:lnTo>
                <a:lnTo>
                  <a:pt x="36" y="10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3" name="Freeform 59">
            <a:extLst>
              <a:ext uri="{FF2B5EF4-FFF2-40B4-BE49-F238E27FC236}">
                <a16:creationId xmlns:a16="http://schemas.microsoft.com/office/drawing/2014/main" xmlns="" id="{ACFF5929-5234-40F8-80FF-F3F72B29A9D4}"/>
              </a:ext>
            </a:extLst>
          </p:cNvPr>
          <p:cNvSpPr>
            <a:spLocks/>
          </p:cNvSpPr>
          <p:nvPr/>
        </p:nvSpPr>
        <p:spPr bwMode="auto">
          <a:xfrm>
            <a:off x="2298857" y="4310611"/>
            <a:ext cx="243324" cy="2178966"/>
          </a:xfrm>
          <a:custGeom>
            <a:avLst/>
            <a:gdLst>
              <a:gd name="T0" fmla="*/ 4 w 39"/>
              <a:gd name="T1" fmla="*/ 12 h 282"/>
              <a:gd name="T2" fmla="*/ 0 w 39"/>
              <a:gd name="T3" fmla="*/ 8 h 282"/>
              <a:gd name="T4" fmla="*/ 0 w 39"/>
              <a:gd name="T5" fmla="*/ 4 h 282"/>
              <a:gd name="T6" fmla="*/ 0 w 39"/>
              <a:gd name="T7" fmla="*/ 4 h 282"/>
              <a:gd name="T8" fmla="*/ 4 w 39"/>
              <a:gd name="T9" fmla="*/ 0 h 282"/>
              <a:gd name="T10" fmla="*/ 8 w 39"/>
              <a:gd name="T11" fmla="*/ 0 h 282"/>
              <a:gd name="T12" fmla="*/ 15 w 39"/>
              <a:gd name="T13" fmla="*/ 0 h 282"/>
              <a:gd name="T14" fmla="*/ 27 w 39"/>
              <a:gd name="T15" fmla="*/ 0 h 282"/>
              <a:gd name="T16" fmla="*/ 39 w 39"/>
              <a:gd name="T17" fmla="*/ 4 h 282"/>
              <a:gd name="T18" fmla="*/ 39 w 39"/>
              <a:gd name="T19" fmla="*/ 39 h 282"/>
              <a:gd name="T20" fmla="*/ 39 w 39"/>
              <a:gd name="T21" fmla="*/ 71 h 282"/>
              <a:gd name="T22" fmla="*/ 39 w 39"/>
              <a:gd name="T23" fmla="*/ 103 h 282"/>
              <a:gd name="T24" fmla="*/ 39 w 39"/>
              <a:gd name="T25" fmla="*/ 127 h 282"/>
              <a:gd name="T26" fmla="*/ 39 w 39"/>
              <a:gd name="T27" fmla="*/ 151 h 282"/>
              <a:gd name="T28" fmla="*/ 39 w 39"/>
              <a:gd name="T29" fmla="*/ 167 h 282"/>
              <a:gd name="T30" fmla="*/ 39 w 39"/>
              <a:gd name="T31" fmla="*/ 182 h 282"/>
              <a:gd name="T32" fmla="*/ 39 w 39"/>
              <a:gd name="T33" fmla="*/ 190 h 282"/>
              <a:gd name="T34" fmla="*/ 35 w 39"/>
              <a:gd name="T35" fmla="*/ 206 h 282"/>
              <a:gd name="T36" fmla="*/ 35 w 39"/>
              <a:gd name="T37" fmla="*/ 218 h 282"/>
              <a:gd name="T38" fmla="*/ 35 w 39"/>
              <a:gd name="T39" fmla="*/ 230 h 282"/>
              <a:gd name="T40" fmla="*/ 35 w 39"/>
              <a:gd name="T41" fmla="*/ 242 h 282"/>
              <a:gd name="T42" fmla="*/ 35 w 39"/>
              <a:gd name="T43" fmla="*/ 254 h 282"/>
              <a:gd name="T44" fmla="*/ 31 w 39"/>
              <a:gd name="T45" fmla="*/ 270 h 282"/>
              <a:gd name="T46" fmla="*/ 31 w 39"/>
              <a:gd name="T47" fmla="*/ 274 h 282"/>
              <a:gd name="T48" fmla="*/ 27 w 39"/>
              <a:gd name="T49" fmla="*/ 278 h 282"/>
              <a:gd name="T50" fmla="*/ 27 w 39"/>
              <a:gd name="T51" fmla="*/ 282 h 282"/>
              <a:gd name="T52" fmla="*/ 23 w 39"/>
              <a:gd name="T53" fmla="*/ 282 h 282"/>
              <a:gd name="T54" fmla="*/ 19 w 39"/>
              <a:gd name="T55" fmla="*/ 282 h 282"/>
              <a:gd name="T56" fmla="*/ 15 w 39"/>
              <a:gd name="T57" fmla="*/ 278 h 282"/>
              <a:gd name="T58" fmla="*/ 12 w 39"/>
              <a:gd name="T59" fmla="*/ 274 h 282"/>
              <a:gd name="T60" fmla="*/ 8 w 39"/>
              <a:gd name="T61" fmla="*/ 266 h 282"/>
              <a:gd name="T62" fmla="*/ 4 w 39"/>
              <a:gd name="T63" fmla="*/ 258 h 282"/>
              <a:gd name="T64" fmla="*/ 4 w 39"/>
              <a:gd name="T65" fmla="*/ 250 h 282"/>
              <a:gd name="T66" fmla="*/ 4 w 39"/>
              <a:gd name="T67" fmla="*/ 246 h 282"/>
              <a:gd name="T68" fmla="*/ 4 w 39"/>
              <a:gd name="T69" fmla="*/ 242 h 282"/>
              <a:gd name="T70" fmla="*/ 4 w 39"/>
              <a:gd name="T71" fmla="*/ 238 h 282"/>
              <a:gd name="T72" fmla="*/ 4 w 39"/>
              <a:gd name="T73" fmla="*/ 230 h 282"/>
              <a:gd name="T74" fmla="*/ 4 w 39"/>
              <a:gd name="T75" fmla="*/ 222 h 282"/>
              <a:gd name="T76" fmla="*/ 8 w 39"/>
              <a:gd name="T77" fmla="*/ 210 h 282"/>
              <a:gd name="T78" fmla="*/ 8 w 39"/>
              <a:gd name="T79" fmla="*/ 202 h 282"/>
              <a:gd name="T80" fmla="*/ 8 w 39"/>
              <a:gd name="T81" fmla="*/ 194 h 282"/>
              <a:gd name="T82" fmla="*/ 8 w 39"/>
              <a:gd name="T83" fmla="*/ 182 h 282"/>
              <a:gd name="T84" fmla="*/ 12 w 39"/>
              <a:gd name="T85" fmla="*/ 171 h 282"/>
              <a:gd name="T86" fmla="*/ 12 w 39"/>
              <a:gd name="T87" fmla="*/ 159 h 282"/>
              <a:gd name="T88" fmla="*/ 12 w 39"/>
              <a:gd name="T89" fmla="*/ 143 h 282"/>
              <a:gd name="T90" fmla="*/ 12 w 39"/>
              <a:gd name="T91" fmla="*/ 131 h 282"/>
              <a:gd name="T92" fmla="*/ 12 w 39"/>
              <a:gd name="T93" fmla="*/ 111 h 282"/>
              <a:gd name="T94" fmla="*/ 12 w 39"/>
              <a:gd name="T95" fmla="*/ 95 h 282"/>
              <a:gd name="T96" fmla="*/ 12 w 39"/>
              <a:gd name="T97" fmla="*/ 83 h 282"/>
              <a:gd name="T98" fmla="*/ 12 w 39"/>
              <a:gd name="T99" fmla="*/ 67 h 282"/>
              <a:gd name="T100" fmla="*/ 12 w 39"/>
              <a:gd name="T101" fmla="*/ 55 h 282"/>
              <a:gd name="T102" fmla="*/ 12 w 39"/>
              <a:gd name="T103" fmla="*/ 47 h 282"/>
              <a:gd name="T104" fmla="*/ 12 w 39"/>
              <a:gd name="T105" fmla="*/ 39 h 282"/>
              <a:gd name="T106" fmla="*/ 12 w 39"/>
              <a:gd name="T107" fmla="*/ 35 h 282"/>
              <a:gd name="T108" fmla="*/ 8 w 39"/>
              <a:gd name="T109" fmla="*/ 32 h 282"/>
              <a:gd name="T110" fmla="*/ 8 w 39"/>
              <a:gd name="T111" fmla="*/ 20 h 282"/>
              <a:gd name="T112" fmla="*/ 4 w 39"/>
              <a:gd name="T113" fmla="*/ 12 h 282"/>
              <a:gd name="T114" fmla="*/ 4 w 39"/>
              <a:gd name="T115" fmla="*/ 12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9" h="282">
                <a:moveTo>
                  <a:pt x="4" y="12"/>
                </a:move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5" y="0"/>
                </a:lnTo>
                <a:lnTo>
                  <a:pt x="27" y="0"/>
                </a:lnTo>
                <a:lnTo>
                  <a:pt x="39" y="4"/>
                </a:lnTo>
                <a:lnTo>
                  <a:pt x="39" y="39"/>
                </a:lnTo>
                <a:lnTo>
                  <a:pt x="39" y="71"/>
                </a:lnTo>
                <a:lnTo>
                  <a:pt x="39" y="103"/>
                </a:lnTo>
                <a:lnTo>
                  <a:pt x="39" y="127"/>
                </a:lnTo>
                <a:lnTo>
                  <a:pt x="39" y="151"/>
                </a:lnTo>
                <a:lnTo>
                  <a:pt x="39" y="167"/>
                </a:lnTo>
                <a:lnTo>
                  <a:pt x="39" y="182"/>
                </a:lnTo>
                <a:lnTo>
                  <a:pt x="39" y="190"/>
                </a:lnTo>
                <a:lnTo>
                  <a:pt x="35" y="206"/>
                </a:lnTo>
                <a:lnTo>
                  <a:pt x="35" y="218"/>
                </a:lnTo>
                <a:lnTo>
                  <a:pt x="35" y="230"/>
                </a:lnTo>
                <a:lnTo>
                  <a:pt x="35" y="242"/>
                </a:lnTo>
                <a:lnTo>
                  <a:pt x="35" y="254"/>
                </a:lnTo>
                <a:lnTo>
                  <a:pt x="31" y="270"/>
                </a:lnTo>
                <a:lnTo>
                  <a:pt x="31" y="274"/>
                </a:lnTo>
                <a:lnTo>
                  <a:pt x="27" y="278"/>
                </a:lnTo>
                <a:lnTo>
                  <a:pt x="27" y="282"/>
                </a:lnTo>
                <a:lnTo>
                  <a:pt x="23" y="282"/>
                </a:lnTo>
                <a:lnTo>
                  <a:pt x="19" y="282"/>
                </a:lnTo>
                <a:lnTo>
                  <a:pt x="15" y="278"/>
                </a:lnTo>
                <a:lnTo>
                  <a:pt x="12" y="274"/>
                </a:lnTo>
                <a:lnTo>
                  <a:pt x="8" y="266"/>
                </a:lnTo>
                <a:lnTo>
                  <a:pt x="4" y="258"/>
                </a:lnTo>
                <a:lnTo>
                  <a:pt x="4" y="250"/>
                </a:lnTo>
                <a:lnTo>
                  <a:pt x="4" y="246"/>
                </a:lnTo>
                <a:lnTo>
                  <a:pt x="4" y="242"/>
                </a:lnTo>
                <a:lnTo>
                  <a:pt x="4" y="238"/>
                </a:lnTo>
                <a:lnTo>
                  <a:pt x="4" y="230"/>
                </a:lnTo>
                <a:lnTo>
                  <a:pt x="4" y="222"/>
                </a:lnTo>
                <a:lnTo>
                  <a:pt x="8" y="210"/>
                </a:lnTo>
                <a:lnTo>
                  <a:pt x="8" y="202"/>
                </a:lnTo>
                <a:lnTo>
                  <a:pt x="8" y="194"/>
                </a:lnTo>
                <a:lnTo>
                  <a:pt x="8" y="182"/>
                </a:lnTo>
                <a:lnTo>
                  <a:pt x="12" y="171"/>
                </a:lnTo>
                <a:lnTo>
                  <a:pt x="12" y="159"/>
                </a:lnTo>
                <a:lnTo>
                  <a:pt x="12" y="143"/>
                </a:lnTo>
                <a:lnTo>
                  <a:pt x="12" y="131"/>
                </a:lnTo>
                <a:lnTo>
                  <a:pt x="12" y="111"/>
                </a:lnTo>
                <a:lnTo>
                  <a:pt x="12" y="95"/>
                </a:lnTo>
                <a:lnTo>
                  <a:pt x="12" y="83"/>
                </a:lnTo>
                <a:lnTo>
                  <a:pt x="12" y="67"/>
                </a:lnTo>
                <a:lnTo>
                  <a:pt x="12" y="55"/>
                </a:lnTo>
                <a:lnTo>
                  <a:pt x="12" y="47"/>
                </a:lnTo>
                <a:lnTo>
                  <a:pt x="12" y="39"/>
                </a:lnTo>
                <a:lnTo>
                  <a:pt x="12" y="35"/>
                </a:lnTo>
                <a:lnTo>
                  <a:pt x="8" y="32"/>
                </a:lnTo>
                <a:lnTo>
                  <a:pt x="8" y="20"/>
                </a:lnTo>
                <a:lnTo>
                  <a:pt x="4" y="12"/>
                </a:lnTo>
                <a:lnTo>
                  <a:pt x="4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4" name="Freeform 60">
            <a:extLst>
              <a:ext uri="{FF2B5EF4-FFF2-40B4-BE49-F238E27FC236}">
                <a16:creationId xmlns:a16="http://schemas.microsoft.com/office/drawing/2014/main" xmlns="" id="{B8DC1AA1-20BC-4774-A6BB-74D479FA0086}"/>
              </a:ext>
            </a:extLst>
          </p:cNvPr>
          <p:cNvSpPr>
            <a:spLocks/>
          </p:cNvSpPr>
          <p:nvPr/>
        </p:nvSpPr>
        <p:spPr bwMode="auto">
          <a:xfrm>
            <a:off x="2392442" y="4125167"/>
            <a:ext cx="898421" cy="857680"/>
          </a:xfrm>
          <a:custGeom>
            <a:avLst/>
            <a:gdLst>
              <a:gd name="T0" fmla="*/ 52 w 144"/>
              <a:gd name="T1" fmla="*/ 79 h 111"/>
              <a:gd name="T2" fmla="*/ 44 w 144"/>
              <a:gd name="T3" fmla="*/ 71 h 111"/>
              <a:gd name="T4" fmla="*/ 48 w 144"/>
              <a:gd name="T5" fmla="*/ 67 h 111"/>
              <a:gd name="T6" fmla="*/ 56 w 144"/>
              <a:gd name="T7" fmla="*/ 67 h 111"/>
              <a:gd name="T8" fmla="*/ 68 w 144"/>
              <a:gd name="T9" fmla="*/ 71 h 111"/>
              <a:gd name="T10" fmla="*/ 76 w 144"/>
              <a:gd name="T11" fmla="*/ 71 h 111"/>
              <a:gd name="T12" fmla="*/ 80 w 144"/>
              <a:gd name="T13" fmla="*/ 71 h 111"/>
              <a:gd name="T14" fmla="*/ 84 w 144"/>
              <a:gd name="T15" fmla="*/ 63 h 111"/>
              <a:gd name="T16" fmla="*/ 88 w 144"/>
              <a:gd name="T17" fmla="*/ 56 h 111"/>
              <a:gd name="T18" fmla="*/ 92 w 144"/>
              <a:gd name="T19" fmla="*/ 40 h 111"/>
              <a:gd name="T20" fmla="*/ 92 w 144"/>
              <a:gd name="T21" fmla="*/ 32 h 111"/>
              <a:gd name="T22" fmla="*/ 88 w 144"/>
              <a:gd name="T23" fmla="*/ 32 h 111"/>
              <a:gd name="T24" fmla="*/ 76 w 144"/>
              <a:gd name="T25" fmla="*/ 32 h 111"/>
              <a:gd name="T26" fmla="*/ 60 w 144"/>
              <a:gd name="T27" fmla="*/ 36 h 111"/>
              <a:gd name="T28" fmla="*/ 20 w 144"/>
              <a:gd name="T29" fmla="*/ 44 h 111"/>
              <a:gd name="T30" fmla="*/ 0 w 144"/>
              <a:gd name="T31" fmla="*/ 24 h 111"/>
              <a:gd name="T32" fmla="*/ 20 w 144"/>
              <a:gd name="T33" fmla="*/ 24 h 111"/>
              <a:gd name="T34" fmla="*/ 48 w 144"/>
              <a:gd name="T35" fmla="*/ 16 h 111"/>
              <a:gd name="T36" fmla="*/ 72 w 144"/>
              <a:gd name="T37" fmla="*/ 12 h 111"/>
              <a:gd name="T38" fmla="*/ 84 w 144"/>
              <a:gd name="T39" fmla="*/ 4 h 111"/>
              <a:gd name="T40" fmla="*/ 100 w 144"/>
              <a:gd name="T41" fmla="*/ 0 h 111"/>
              <a:gd name="T42" fmla="*/ 108 w 144"/>
              <a:gd name="T43" fmla="*/ 4 h 111"/>
              <a:gd name="T44" fmla="*/ 124 w 144"/>
              <a:gd name="T45" fmla="*/ 12 h 111"/>
              <a:gd name="T46" fmla="*/ 140 w 144"/>
              <a:gd name="T47" fmla="*/ 20 h 111"/>
              <a:gd name="T48" fmla="*/ 144 w 144"/>
              <a:gd name="T49" fmla="*/ 24 h 111"/>
              <a:gd name="T50" fmla="*/ 136 w 144"/>
              <a:gd name="T51" fmla="*/ 32 h 111"/>
              <a:gd name="T52" fmla="*/ 132 w 144"/>
              <a:gd name="T53" fmla="*/ 40 h 111"/>
              <a:gd name="T54" fmla="*/ 124 w 144"/>
              <a:gd name="T55" fmla="*/ 56 h 111"/>
              <a:gd name="T56" fmla="*/ 116 w 144"/>
              <a:gd name="T57" fmla="*/ 75 h 111"/>
              <a:gd name="T58" fmla="*/ 100 w 144"/>
              <a:gd name="T59" fmla="*/ 99 h 111"/>
              <a:gd name="T60" fmla="*/ 88 w 144"/>
              <a:gd name="T61" fmla="*/ 111 h 111"/>
              <a:gd name="T62" fmla="*/ 80 w 144"/>
              <a:gd name="T63" fmla="*/ 111 h 111"/>
              <a:gd name="T64" fmla="*/ 72 w 144"/>
              <a:gd name="T65" fmla="*/ 103 h 111"/>
              <a:gd name="T66" fmla="*/ 64 w 144"/>
              <a:gd name="T67" fmla="*/ 91 h 111"/>
              <a:gd name="T68" fmla="*/ 56 w 144"/>
              <a:gd name="T69" fmla="*/ 83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4" h="111">
                <a:moveTo>
                  <a:pt x="56" y="83"/>
                </a:moveTo>
                <a:lnTo>
                  <a:pt x="52" y="79"/>
                </a:lnTo>
                <a:lnTo>
                  <a:pt x="48" y="75"/>
                </a:lnTo>
                <a:lnTo>
                  <a:pt x="44" y="71"/>
                </a:lnTo>
                <a:lnTo>
                  <a:pt x="48" y="71"/>
                </a:lnTo>
                <a:lnTo>
                  <a:pt x="48" y="67"/>
                </a:lnTo>
                <a:lnTo>
                  <a:pt x="52" y="67"/>
                </a:lnTo>
                <a:lnTo>
                  <a:pt x="56" y="67"/>
                </a:lnTo>
                <a:lnTo>
                  <a:pt x="64" y="67"/>
                </a:lnTo>
                <a:lnTo>
                  <a:pt x="68" y="71"/>
                </a:lnTo>
                <a:lnTo>
                  <a:pt x="76" y="71"/>
                </a:lnTo>
                <a:lnTo>
                  <a:pt x="76" y="71"/>
                </a:lnTo>
                <a:lnTo>
                  <a:pt x="80" y="71"/>
                </a:lnTo>
                <a:lnTo>
                  <a:pt x="80" y="71"/>
                </a:lnTo>
                <a:lnTo>
                  <a:pt x="80" y="67"/>
                </a:lnTo>
                <a:lnTo>
                  <a:pt x="84" y="63"/>
                </a:lnTo>
                <a:lnTo>
                  <a:pt x="88" y="59"/>
                </a:lnTo>
                <a:lnTo>
                  <a:pt x="88" y="56"/>
                </a:lnTo>
                <a:lnTo>
                  <a:pt x="88" y="44"/>
                </a:lnTo>
                <a:lnTo>
                  <a:pt x="92" y="40"/>
                </a:lnTo>
                <a:lnTo>
                  <a:pt x="92" y="36"/>
                </a:lnTo>
                <a:lnTo>
                  <a:pt x="92" y="32"/>
                </a:lnTo>
                <a:lnTo>
                  <a:pt x="92" y="32"/>
                </a:lnTo>
                <a:lnTo>
                  <a:pt x="88" y="32"/>
                </a:lnTo>
                <a:lnTo>
                  <a:pt x="84" y="32"/>
                </a:lnTo>
                <a:lnTo>
                  <a:pt x="76" y="32"/>
                </a:lnTo>
                <a:lnTo>
                  <a:pt x="68" y="32"/>
                </a:lnTo>
                <a:lnTo>
                  <a:pt x="60" y="36"/>
                </a:lnTo>
                <a:lnTo>
                  <a:pt x="36" y="40"/>
                </a:lnTo>
                <a:lnTo>
                  <a:pt x="20" y="44"/>
                </a:lnTo>
                <a:lnTo>
                  <a:pt x="8" y="48"/>
                </a:lnTo>
                <a:lnTo>
                  <a:pt x="0" y="24"/>
                </a:lnTo>
                <a:lnTo>
                  <a:pt x="12" y="24"/>
                </a:lnTo>
                <a:lnTo>
                  <a:pt x="20" y="24"/>
                </a:lnTo>
                <a:lnTo>
                  <a:pt x="32" y="20"/>
                </a:lnTo>
                <a:lnTo>
                  <a:pt x="48" y="16"/>
                </a:lnTo>
                <a:lnTo>
                  <a:pt x="60" y="12"/>
                </a:lnTo>
                <a:lnTo>
                  <a:pt x="72" y="12"/>
                </a:lnTo>
                <a:lnTo>
                  <a:pt x="80" y="8"/>
                </a:lnTo>
                <a:lnTo>
                  <a:pt x="84" y="4"/>
                </a:lnTo>
                <a:lnTo>
                  <a:pt x="92" y="4"/>
                </a:lnTo>
                <a:lnTo>
                  <a:pt x="100" y="0"/>
                </a:lnTo>
                <a:lnTo>
                  <a:pt x="104" y="4"/>
                </a:lnTo>
                <a:lnTo>
                  <a:pt x="108" y="4"/>
                </a:lnTo>
                <a:lnTo>
                  <a:pt x="116" y="8"/>
                </a:lnTo>
                <a:lnTo>
                  <a:pt x="124" y="12"/>
                </a:lnTo>
                <a:lnTo>
                  <a:pt x="132" y="16"/>
                </a:lnTo>
                <a:lnTo>
                  <a:pt x="140" y="20"/>
                </a:lnTo>
                <a:lnTo>
                  <a:pt x="144" y="24"/>
                </a:lnTo>
                <a:lnTo>
                  <a:pt x="144" y="24"/>
                </a:lnTo>
                <a:lnTo>
                  <a:pt x="140" y="32"/>
                </a:lnTo>
                <a:lnTo>
                  <a:pt x="136" y="32"/>
                </a:lnTo>
                <a:lnTo>
                  <a:pt x="132" y="36"/>
                </a:lnTo>
                <a:lnTo>
                  <a:pt x="132" y="40"/>
                </a:lnTo>
                <a:lnTo>
                  <a:pt x="128" y="48"/>
                </a:lnTo>
                <a:lnTo>
                  <a:pt x="124" y="56"/>
                </a:lnTo>
                <a:lnTo>
                  <a:pt x="124" y="63"/>
                </a:lnTo>
                <a:lnTo>
                  <a:pt x="116" y="75"/>
                </a:lnTo>
                <a:lnTo>
                  <a:pt x="108" y="91"/>
                </a:lnTo>
                <a:lnTo>
                  <a:pt x="100" y="99"/>
                </a:lnTo>
                <a:lnTo>
                  <a:pt x="92" y="107"/>
                </a:lnTo>
                <a:lnTo>
                  <a:pt x="88" y="111"/>
                </a:lnTo>
                <a:lnTo>
                  <a:pt x="84" y="111"/>
                </a:lnTo>
                <a:lnTo>
                  <a:pt x="80" y="111"/>
                </a:lnTo>
                <a:lnTo>
                  <a:pt x="76" y="107"/>
                </a:lnTo>
                <a:lnTo>
                  <a:pt x="72" y="103"/>
                </a:lnTo>
                <a:lnTo>
                  <a:pt x="68" y="99"/>
                </a:lnTo>
                <a:lnTo>
                  <a:pt x="64" y="91"/>
                </a:lnTo>
                <a:lnTo>
                  <a:pt x="56" y="83"/>
                </a:lnTo>
                <a:lnTo>
                  <a:pt x="56" y="8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" name="Freeform 61">
            <a:extLst>
              <a:ext uri="{FF2B5EF4-FFF2-40B4-BE49-F238E27FC236}">
                <a16:creationId xmlns:a16="http://schemas.microsoft.com/office/drawing/2014/main" xmlns="" id="{9C38828A-46B6-4695-9EA9-9B52E703310D}"/>
              </a:ext>
            </a:extLst>
          </p:cNvPr>
          <p:cNvSpPr>
            <a:spLocks/>
          </p:cNvSpPr>
          <p:nvPr/>
        </p:nvSpPr>
        <p:spPr bwMode="auto">
          <a:xfrm>
            <a:off x="2392442" y="5013751"/>
            <a:ext cx="898421" cy="1197660"/>
          </a:xfrm>
          <a:custGeom>
            <a:avLst/>
            <a:gdLst>
              <a:gd name="T0" fmla="*/ 100 w 144"/>
              <a:gd name="T1" fmla="*/ 103 h 155"/>
              <a:gd name="T2" fmla="*/ 76 w 144"/>
              <a:gd name="T3" fmla="*/ 127 h 155"/>
              <a:gd name="T4" fmla="*/ 48 w 144"/>
              <a:gd name="T5" fmla="*/ 139 h 155"/>
              <a:gd name="T6" fmla="*/ 24 w 144"/>
              <a:gd name="T7" fmla="*/ 147 h 155"/>
              <a:gd name="T8" fmla="*/ 12 w 144"/>
              <a:gd name="T9" fmla="*/ 151 h 155"/>
              <a:gd name="T10" fmla="*/ 4 w 144"/>
              <a:gd name="T11" fmla="*/ 155 h 155"/>
              <a:gd name="T12" fmla="*/ 0 w 144"/>
              <a:gd name="T13" fmla="*/ 151 h 155"/>
              <a:gd name="T14" fmla="*/ 8 w 144"/>
              <a:gd name="T15" fmla="*/ 143 h 155"/>
              <a:gd name="T16" fmla="*/ 28 w 144"/>
              <a:gd name="T17" fmla="*/ 127 h 155"/>
              <a:gd name="T18" fmla="*/ 56 w 144"/>
              <a:gd name="T19" fmla="*/ 111 h 155"/>
              <a:gd name="T20" fmla="*/ 72 w 144"/>
              <a:gd name="T21" fmla="*/ 95 h 155"/>
              <a:gd name="T22" fmla="*/ 92 w 144"/>
              <a:gd name="T23" fmla="*/ 60 h 155"/>
              <a:gd name="T24" fmla="*/ 100 w 144"/>
              <a:gd name="T25" fmla="*/ 44 h 155"/>
              <a:gd name="T26" fmla="*/ 100 w 144"/>
              <a:gd name="T27" fmla="*/ 36 h 155"/>
              <a:gd name="T28" fmla="*/ 96 w 144"/>
              <a:gd name="T29" fmla="*/ 28 h 155"/>
              <a:gd name="T30" fmla="*/ 92 w 144"/>
              <a:gd name="T31" fmla="*/ 28 h 155"/>
              <a:gd name="T32" fmla="*/ 72 w 144"/>
              <a:gd name="T33" fmla="*/ 32 h 155"/>
              <a:gd name="T34" fmla="*/ 48 w 144"/>
              <a:gd name="T35" fmla="*/ 36 h 155"/>
              <a:gd name="T36" fmla="*/ 12 w 144"/>
              <a:gd name="T37" fmla="*/ 44 h 155"/>
              <a:gd name="T38" fmla="*/ 20 w 144"/>
              <a:gd name="T39" fmla="*/ 24 h 155"/>
              <a:gd name="T40" fmla="*/ 48 w 144"/>
              <a:gd name="T41" fmla="*/ 20 h 155"/>
              <a:gd name="T42" fmla="*/ 72 w 144"/>
              <a:gd name="T43" fmla="*/ 12 h 155"/>
              <a:gd name="T44" fmla="*/ 88 w 144"/>
              <a:gd name="T45" fmla="*/ 8 h 155"/>
              <a:gd name="T46" fmla="*/ 96 w 144"/>
              <a:gd name="T47" fmla="*/ 0 h 155"/>
              <a:gd name="T48" fmla="*/ 108 w 144"/>
              <a:gd name="T49" fmla="*/ 0 h 155"/>
              <a:gd name="T50" fmla="*/ 120 w 144"/>
              <a:gd name="T51" fmla="*/ 0 h 155"/>
              <a:gd name="T52" fmla="*/ 132 w 144"/>
              <a:gd name="T53" fmla="*/ 8 h 155"/>
              <a:gd name="T54" fmla="*/ 144 w 144"/>
              <a:gd name="T55" fmla="*/ 12 h 155"/>
              <a:gd name="T56" fmla="*/ 144 w 144"/>
              <a:gd name="T57" fmla="*/ 20 h 155"/>
              <a:gd name="T58" fmla="*/ 140 w 144"/>
              <a:gd name="T59" fmla="*/ 28 h 155"/>
              <a:gd name="T60" fmla="*/ 136 w 144"/>
              <a:gd name="T61" fmla="*/ 36 h 155"/>
              <a:gd name="T62" fmla="*/ 132 w 144"/>
              <a:gd name="T63" fmla="*/ 52 h 155"/>
              <a:gd name="T64" fmla="*/ 116 w 144"/>
              <a:gd name="T65" fmla="*/ 83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4" h="155">
                <a:moveTo>
                  <a:pt x="116" y="83"/>
                </a:moveTo>
                <a:lnTo>
                  <a:pt x="100" y="103"/>
                </a:lnTo>
                <a:lnTo>
                  <a:pt x="84" y="119"/>
                </a:lnTo>
                <a:lnTo>
                  <a:pt x="76" y="127"/>
                </a:lnTo>
                <a:lnTo>
                  <a:pt x="60" y="135"/>
                </a:lnTo>
                <a:lnTo>
                  <a:pt x="48" y="139"/>
                </a:lnTo>
                <a:lnTo>
                  <a:pt x="32" y="147"/>
                </a:lnTo>
                <a:lnTo>
                  <a:pt x="24" y="147"/>
                </a:lnTo>
                <a:lnTo>
                  <a:pt x="20" y="151"/>
                </a:lnTo>
                <a:lnTo>
                  <a:pt x="12" y="151"/>
                </a:lnTo>
                <a:lnTo>
                  <a:pt x="8" y="155"/>
                </a:lnTo>
                <a:lnTo>
                  <a:pt x="4" y="155"/>
                </a:lnTo>
                <a:lnTo>
                  <a:pt x="4" y="151"/>
                </a:lnTo>
                <a:lnTo>
                  <a:pt x="0" y="151"/>
                </a:lnTo>
                <a:lnTo>
                  <a:pt x="4" y="147"/>
                </a:lnTo>
                <a:lnTo>
                  <a:pt x="8" y="143"/>
                </a:lnTo>
                <a:lnTo>
                  <a:pt x="16" y="135"/>
                </a:lnTo>
                <a:lnTo>
                  <a:pt x="28" y="127"/>
                </a:lnTo>
                <a:lnTo>
                  <a:pt x="44" y="119"/>
                </a:lnTo>
                <a:lnTo>
                  <a:pt x="56" y="111"/>
                </a:lnTo>
                <a:lnTo>
                  <a:pt x="64" y="103"/>
                </a:lnTo>
                <a:lnTo>
                  <a:pt x="72" y="95"/>
                </a:lnTo>
                <a:lnTo>
                  <a:pt x="84" y="76"/>
                </a:lnTo>
                <a:lnTo>
                  <a:pt x="92" y="60"/>
                </a:lnTo>
                <a:lnTo>
                  <a:pt x="96" y="48"/>
                </a:lnTo>
                <a:lnTo>
                  <a:pt x="100" y="44"/>
                </a:lnTo>
                <a:lnTo>
                  <a:pt x="100" y="36"/>
                </a:lnTo>
                <a:lnTo>
                  <a:pt x="100" y="36"/>
                </a:lnTo>
                <a:lnTo>
                  <a:pt x="100" y="32"/>
                </a:lnTo>
                <a:lnTo>
                  <a:pt x="96" y="28"/>
                </a:lnTo>
                <a:lnTo>
                  <a:pt x="96" y="28"/>
                </a:lnTo>
                <a:lnTo>
                  <a:pt x="92" y="28"/>
                </a:lnTo>
                <a:lnTo>
                  <a:pt x="84" y="28"/>
                </a:lnTo>
                <a:lnTo>
                  <a:pt x="72" y="32"/>
                </a:lnTo>
                <a:lnTo>
                  <a:pt x="60" y="32"/>
                </a:lnTo>
                <a:lnTo>
                  <a:pt x="48" y="36"/>
                </a:lnTo>
                <a:lnTo>
                  <a:pt x="32" y="40"/>
                </a:lnTo>
                <a:lnTo>
                  <a:pt x="12" y="44"/>
                </a:lnTo>
                <a:lnTo>
                  <a:pt x="4" y="28"/>
                </a:lnTo>
                <a:lnTo>
                  <a:pt x="20" y="24"/>
                </a:lnTo>
                <a:lnTo>
                  <a:pt x="36" y="24"/>
                </a:lnTo>
                <a:lnTo>
                  <a:pt x="48" y="20"/>
                </a:lnTo>
                <a:lnTo>
                  <a:pt x="60" y="16"/>
                </a:lnTo>
                <a:lnTo>
                  <a:pt x="72" y="12"/>
                </a:lnTo>
                <a:lnTo>
                  <a:pt x="80" y="8"/>
                </a:lnTo>
                <a:lnTo>
                  <a:pt x="88" y="8"/>
                </a:lnTo>
                <a:lnTo>
                  <a:pt x="88" y="4"/>
                </a:lnTo>
                <a:lnTo>
                  <a:pt x="96" y="0"/>
                </a:lnTo>
                <a:lnTo>
                  <a:pt x="104" y="0"/>
                </a:lnTo>
                <a:lnTo>
                  <a:pt x="108" y="0"/>
                </a:lnTo>
                <a:lnTo>
                  <a:pt x="112" y="0"/>
                </a:lnTo>
                <a:lnTo>
                  <a:pt x="120" y="0"/>
                </a:lnTo>
                <a:lnTo>
                  <a:pt x="128" y="4"/>
                </a:lnTo>
                <a:lnTo>
                  <a:pt x="132" y="8"/>
                </a:lnTo>
                <a:lnTo>
                  <a:pt x="140" y="12"/>
                </a:lnTo>
                <a:lnTo>
                  <a:pt x="144" y="12"/>
                </a:lnTo>
                <a:lnTo>
                  <a:pt x="144" y="16"/>
                </a:lnTo>
                <a:lnTo>
                  <a:pt x="144" y="20"/>
                </a:lnTo>
                <a:lnTo>
                  <a:pt x="144" y="24"/>
                </a:lnTo>
                <a:lnTo>
                  <a:pt x="140" y="28"/>
                </a:lnTo>
                <a:lnTo>
                  <a:pt x="140" y="32"/>
                </a:lnTo>
                <a:lnTo>
                  <a:pt x="136" y="36"/>
                </a:lnTo>
                <a:lnTo>
                  <a:pt x="132" y="44"/>
                </a:lnTo>
                <a:lnTo>
                  <a:pt x="132" y="52"/>
                </a:lnTo>
                <a:lnTo>
                  <a:pt x="124" y="68"/>
                </a:lnTo>
                <a:lnTo>
                  <a:pt x="116" y="83"/>
                </a:lnTo>
                <a:lnTo>
                  <a:pt x="116" y="8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6" name="Freeform 62">
            <a:extLst>
              <a:ext uri="{FF2B5EF4-FFF2-40B4-BE49-F238E27FC236}">
                <a16:creationId xmlns:a16="http://schemas.microsoft.com/office/drawing/2014/main" xmlns="" id="{65146478-85B9-4C4F-9F6F-A58E043B3D0B}"/>
              </a:ext>
            </a:extLst>
          </p:cNvPr>
          <p:cNvSpPr>
            <a:spLocks/>
          </p:cNvSpPr>
          <p:nvPr/>
        </p:nvSpPr>
        <p:spPr bwMode="auto">
          <a:xfrm>
            <a:off x="2442354" y="5353732"/>
            <a:ext cx="1366351" cy="950403"/>
          </a:xfrm>
          <a:custGeom>
            <a:avLst/>
            <a:gdLst>
              <a:gd name="T0" fmla="*/ 175 w 219"/>
              <a:gd name="T1" fmla="*/ 87 h 123"/>
              <a:gd name="T2" fmla="*/ 183 w 219"/>
              <a:gd name="T3" fmla="*/ 91 h 123"/>
              <a:gd name="T4" fmla="*/ 191 w 219"/>
              <a:gd name="T5" fmla="*/ 95 h 123"/>
              <a:gd name="T6" fmla="*/ 199 w 219"/>
              <a:gd name="T7" fmla="*/ 99 h 123"/>
              <a:gd name="T8" fmla="*/ 207 w 219"/>
              <a:gd name="T9" fmla="*/ 99 h 123"/>
              <a:gd name="T10" fmla="*/ 211 w 219"/>
              <a:gd name="T11" fmla="*/ 103 h 123"/>
              <a:gd name="T12" fmla="*/ 215 w 219"/>
              <a:gd name="T13" fmla="*/ 107 h 123"/>
              <a:gd name="T14" fmla="*/ 215 w 219"/>
              <a:gd name="T15" fmla="*/ 107 h 123"/>
              <a:gd name="T16" fmla="*/ 219 w 219"/>
              <a:gd name="T17" fmla="*/ 107 h 123"/>
              <a:gd name="T18" fmla="*/ 215 w 219"/>
              <a:gd name="T19" fmla="*/ 111 h 123"/>
              <a:gd name="T20" fmla="*/ 211 w 219"/>
              <a:gd name="T21" fmla="*/ 115 h 123"/>
              <a:gd name="T22" fmla="*/ 199 w 219"/>
              <a:gd name="T23" fmla="*/ 115 h 123"/>
              <a:gd name="T24" fmla="*/ 187 w 219"/>
              <a:gd name="T25" fmla="*/ 115 h 123"/>
              <a:gd name="T26" fmla="*/ 175 w 219"/>
              <a:gd name="T27" fmla="*/ 119 h 123"/>
              <a:gd name="T28" fmla="*/ 163 w 219"/>
              <a:gd name="T29" fmla="*/ 119 h 123"/>
              <a:gd name="T30" fmla="*/ 155 w 219"/>
              <a:gd name="T31" fmla="*/ 123 h 123"/>
              <a:gd name="T32" fmla="*/ 147 w 219"/>
              <a:gd name="T33" fmla="*/ 123 h 123"/>
              <a:gd name="T34" fmla="*/ 139 w 219"/>
              <a:gd name="T35" fmla="*/ 119 h 123"/>
              <a:gd name="T36" fmla="*/ 132 w 219"/>
              <a:gd name="T37" fmla="*/ 115 h 123"/>
              <a:gd name="T38" fmla="*/ 124 w 219"/>
              <a:gd name="T39" fmla="*/ 107 h 123"/>
              <a:gd name="T40" fmla="*/ 112 w 219"/>
              <a:gd name="T41" fmla="*/ 95 h 123"/>
              <a:gd name="T42" fmla="*/ 100 w 219"/>
              <a:gd name="T43" fmla="*/ 83 h 123"/>
              <a:gd name="T44" fmla="*/ 88 w 219"/>
              <a:gd name="T45" fmla="*/ 71 h 123"/>
              <a:gd name="T46" fmla="*/ 76 w 219"/>
              <a:gd name="T47" fmla="*/ 59 h 123"/>
              <a:gd name="T48" fmla="*/ 68 w 219"/>
              <a:gd name="T49" fmla="*/ 51 h 123"/>
              <a:gd name="T50" fmla="*/ 48 w 219"/>
              <a:gd name="T51" fmla="*/ 36 h 123"/>
              <a:gd name="T52" fmla="*/ 32 w 219"/>
              <a:gd name="T53" fmla="*/ 24 h 123"/>
              <a:gd name="T54" fmla="*/ 24 w 219"/>
              <a:gd name="T55" fmla="*/ 20 h 123"/>
              <a:gd name="T56" fmla="*/ 16 w 219"/>
              <a:gd name="T57" fmla="*/ 16 h 123"/>
              <a:gd name="T58" fmla="*/ 12 w 219"/>
              <a:gd name="T59" fmla="*/ 12 h 123"/>
              <a:gd name="T60" fmla="*/ 8 w 219"/>
              <a:gd name="T61" fmla="*/ 16 h 123"/>
              <a:gd name="T62" fmla="*/ 0 w 219"/>
              <a:gd name="T63" fmla="*/ 0 h 123"/>
              <a:gd name="T64" fmla="*/ 12 w 219"/>
              <a:gd name="T65" fmla="*/ 0 h 123"/>
              <a:gd name="T66" fmla="*/ 20 w 219"/>
              <a:gd name="T67" fmla="*/ 0 h 123"/>
              <a:gd name="T68" fmla="*/ 28 w 219"/>
              <a:gd name="T69" fmla="*/ 0 h 123"/>
              <a:gd name="T70" fmla="*/ 32 w 219"/>
              <a:gd name="T71" fmla="*/ 4 h 123"/>
              <a:gd name="T72" fmla="*/ 36 w 219"/>
              <a:gd name="T73" fmla="*/ 4 h 123"/>
              <a:gd name="T74" fmla="*/ 40 w 219"/>
              <a:gd name="T75" fmla="*/ 8 h 123"/>
              <a:gd name="T76" fmla="*/ 44 w 219"/>
              <a:gd name="T77" fmla="*/ 8 h 123"/>
              <a:gd name="T78" fmla="*/ 52 w 219"/>
              <a:gd name="T79" fmla="*/ 12 h 123"/>
              <a:gd name="T80" fmla="*/ 60 w 219"/>
              <a:gd name="T81" fmla="*/ 20 h 123"/>
              <a:gd name="T82" fmla="*/ 68 w 219"/>
              <a:gd name="T83" fmla="*/ 24 h 123"/>
              <a:gd name="T84" fmla="*/ 76 w 219"/>
              <a:gd name="T85" fmla="*/ 32 h 123"/>
              <a:gd name="T86" fmla="*/ 88 w 219"/>
              <a:gd name="T87" fmla="*/ 39 h 123"/>
              <a:gd name="T88" fmla="*/ 108 w 219"/>
              <a:gd name="T89" fmla="*/ 55 h 123"/>
              <a:gd name="T90" fmla="*/ 132 w 219"/>
              <a:gd name="T91" fmla="*/ 67 h 123"/>
              <a:gd name="T92" fmla="*/ 151 w 219"/>
              <a:gd name="T93" fmla="*/ 79 h 123"/>
              <a:gd name="T94" fmla="*/ 175 w 219"/>
              <a:gd name="T95" fmla="*/ 87 h 123"/>
              <a:gd name="T96" fmla="*/ 175 w 219"/>
              <a:gd name="T97" fmla="*/ 87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19" h="123">
                <a:moveTo>
                  <a:pt x="175" y="87"/>
                </a:moveTo>
                <a:lnTo>
                  <a:pt x="183" y="91"/>
                </a:lnTo>
                <a:lnTo>
                  <a:pt x="191" y="95"/>
                </a:lnTo>
                <a:lnTo>
                  <a:pt x="199" y="99"/>
                </a:lnTo>
                <a:lnTo>
                  <a:pt x="207" y="99"/>
                </a:lnTo>
                <a:lnTo>
                  <a:pt x="211" y="103"/>
                </a:lnTo>
                <a:lnTo>
                  <a:pt x="215" y="107"/>
                </a:lnTo>
                <a:lnTo>
                  <a:pt x="215" y="107"/>
                </a:lnTo>
                <a:lnTo>
                  <a:pt x="219" y="107"/>
                </a:lnTo>
                <a:lnTo>
                  <a:pt x="215" y="111"/>
                </a:lnTo>
                <a:lnTo>
                  <a:pt x="211" y="115"/>
                </a:lnTo>
                <a:lnTo>
                  <a:pt x="199" y="115"/>
                </a:lnTo>
                <a:lnTo>
                  <a:pt x="187" y="115"/>
                </a:lnTo>
                <a:lnTo>
                  <a:pt x="175" y="119"/>
                </a:lnTo>
                <a:lnTo>
                  <a:pt x="163" y="119"/>
                </a:lnTo>
                <a:lnTo>
                  <a:pt x="155" y="123"/>
                </a:lnTo>
                <a:lnTo>
                  <a:pt x="147" y="123"/>
                </a:lnTo>
                <a:lnTo>
                  <a:pt x="139" y="119"/>
                </a:lnTo>
                <a:lnTo>
                  <a:pt x="132" y="115"/>
                </a:lnTo>
                <a:lnTo>
                  <a:pt x="124" y="107"/>
                </a:lnTo>
                <a:lnTo>
                  <a:pt x="112" y="95"/>
                </a:lnTo>
                <a:lnTo>
                  <a:pt x="100" y="83"/>
                </a:lnTo>
                <a:lnTo>
                  <a:pt x="88" y="71"/>
                </a:lnTo>
                <a:lnTo>
                  <a:pt x="76" y="59"/>
                </a:lnTo>
                <a:lnTo>
                  <a:pt x="68" y="51"/>
                </a:lnTo>
                <a:lnTo>
                  <a:pt x="48" y="36"/>
                </a:lnTo>
                <a:lnTo>
                  <a:pt x="32" y="24"/>
                </a:lnTo>
                <a:lnTo>
                  <a:pt x="24" y="20"/>
                </a:lnTo>
                <a:lnTo>
                  <a:pt x="16" y="16"/>
                </a:lnTo>
                <a:lnTo>
                  <a:pt x="12" y="12"/>
                </a:lnTo>
                <a:lnTo>
                  <a:pt x="8" y="16"/>
                </a:lnTo>
                <a:lnTo>
                  <a:pt x="0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2" y="4"/>
                </a:lnTo>
                <a:lnTo>
                  <a:pt x="36" y="4"/>
                </a:lnTo>
                <a:lnTo>
                  <a:pt x="40" y="8"/>
                </a:lnTo>
                <a:lnTo>
                  <a:pt x="44" y="8"/>
                </a:lnTo>
                <a:lnTo>
                  <a:pt x="52" y="12"/>
                </a:lnTo>
                <a:lnTo>
                  <a:pt x="60" y="20"/>
                </a:lnTo>
                <a:lnTo>
                  <a:pt x="68" y="24"/>
                </a:lnTo>
                <a:lnTo>
                  <a:pt x="76" y="32"/>
                </a:lnTo>
                <a:lnTo>
                  <a:pt x="88" y="39"/>
                </a:lnTo>
                <a:lnTo>
                  <a:pt x="108" y="55"/>
                </a:lnTo>
                <a:lnTo>
                  <a:pt x="132" y="67"/>
                </a:lnTo>
                <a:lnTo>
                  <a:pt x="151" y="79"/>
                </a:lnTo>
                <a:lnTo>
                  <a:pt x="175" y="87"/>
                </a:lnTo>
                <a:lnTo>
                  <a:pt x="175" y="8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" name="Freeform 64">
            <a:extLst>
              <a:ext uri="{FF2B5EF4-FFF2-40B4-BE49-F238E27FC236}">
                <a16:creationId xmlns:a16="http://schemas.microsoft.com/office/drawing/2014/main" xmlns="" id="{72407FC0-D4CA-457B-97C5-5DEDAE1D9BA7}"/>
              </a:ext>
            </a:extLst>
          </p:cNvPr>
          <p:cNvSpPr>
            <a:spLocks/>
          </p:cNvSpPr>
          <p:nvPr/>
        </p:nvSpPr>
        <p:spPr bwMode="auto">
          <a:xfrm>
            <a:off x="4870719" y="3977101"/>
            <a:ext cx="816961" cy="1273568"/>
          </a:xfrm>
          <a:custGeom>
            <a:avLst/>
            <a:gdLst>
              <a:gd name="T0" fmla="*/ 24 w 119"/>
              <a:gd name="T1" fmla="*/ 147 h 147"/>
              <a:gd name="T2" fmla="*/ 12 w 119"/>
              <a:gd name="T3" fmla="*/ 147 h 147"/>
              <a:gd name="T4" fmla="*/ 4 w 119"/>
              <a:gd name="T5" fmla="*/ 143 h 147"/>
              <a:gd name="T6" fmla="*/ 0 w 119"/>
              <a:gd name="T7" fmla="*/ 131 h 147"/>
              <a:gd name="T8" fmla="*/ 4 w 119"/>
              <a:gd name="T9" fmla="*/ 115 h 147"/>
              <a:gd name="T10" fmla="*/ 16 w 119"/>
              <a:gd name="T11" fmla="*/ 111 h 147"/>
              <a:gd name="T12" fmla="*/ 24 w 119"/>
              <a:gd name="T13" fmla="*/ 103 h 147"/>
              <a:gd name="T14" fmla="*/ 39 w 119"/>
              <a:gd name="T15" fmla="*/ 87 h 147"/>
              <a:gd name="T16" fmla="*/ 71 w 119"/>
              <a:gd name="T17" fmla="*/ 40 h 147"/>
              <a:gd name="T18" fmla="*/ 79 w 119"/>
              <a:gd name="T19" fmla="*/ 20 h 147"/>
              <a:gd name="T20" fmla="*/ 79 w 119"/>
              <a:gd name="T21" fmla="*/ 12 h 147"/>
              <a:gd name="T22" fmla="*/ 75 w 119"/>
              <a:gd name="T23" fmla="*/ 4 h 147"/>
              <a:gd name="T24" fmla="*/ 83 w 119"/>
              <a:gd name="T25" fmla="*/ 0 h 147"/>
              <a:gd name="T26" fmla="*/ 91 w 119"/>
              <a:gd name="T27" fmla="*/ 0 h 147"/>
              <a:gd name="T28" fmla="*/ 103 w 119"/>
              <a:gd name="T29" fmla="*/ 4 h 147"/>
              <a:gd name="T30" fmla="*/ 115 w 119"/>
              <a:gd name="T31" fmla="*/ 16 h 147"/>
              <a:gd name="T32" fmla="*/ 119 w 119"/>
              <a:gd name="T33" fmla="*/ 24 h 147"/>
              <a:gd name="T34" fmla="*/ 119 w 119"/>
              <a:gd name="T35" fmla="*/ 28 h 147"/>
              <a:gd name="T36" fmla="*/ 107 w 119"/>
              <a:gd name="T37" fmla="*/ 44 h 147"/>
              <a:gd name="T38" fmla="*/ 95 w 119"/>
              <a:gd name="T39" fmla="*/ 59 h 147"/>
              <a:gd name="T40" fmla="*/ 79 w 119"/>
              <a:gd name="T41" fmla="*/ 79 h 147"/>
              <a:gd name="T42" fmla="*/ 63 w 119"/>
              <a:gd name="T43" fmla="*/ 95 h 147"/>
              <a:gd name="T44" fmla="*/ 51 w 119"/>
              <a:gd name="T45" fmla="*/ 107 h 147"/>
              <a:gd name="T46" fmla="*/ 47 w 119"/>
              <a:gd name="T47" fmla="*/ 115 h 147"/>
              <a:gd name="T48" fmla="*/ 47 w 119"/>
              <a:gd name="T49" fmla="*/ 115 h 147"/>
              <a:gd name="T50" fmla="*/ 55 w 119"/>
              <a:gd name="T51" fmla="*/ 115 h 147"/>
              <a:gd name="T52" fmla="*/ 75 w 119"/>
              <a:gd name="T53" fmla="*/ 111 h 147"/>
              <a:gd name="T54" fmla="*/ 95 w 119"/>
              <a:gd name="T55" fmla="*/ 111 h 147"/>
              <a:gd name="T56" fmla="*/ 103 w 119"/>
              <a:gd name="T57" fmla="*/ 127 h 147"/>
              <a:gd name="T58" fmla="*/ 75 w 119"/>
              <a:gd name="T59" fmla="*/ 131 h 147"/>
              <a:gd name="T60" fmla="*/ 51 w 119"/>
              <a:gd name="T61" fmla="*/ 135 h 147"/>
              <a:gd name="T62" fmla="*/ 39 w 119"/>
              <a:gd name="T63" fmla="*/ 139 h 147"/>
              <a:gd name="T64" fmla="*/ 31 w 119"/>
              <a:gd name="T65" fmla="*/ 143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9" h="147">
                <a:moveTo>
                  <a:pt x="31" y="143"/>
                </a:moveTo>
                <a:lnTo>
                  <a:pt x="24" y="147"/>
                </a:lnTo>
                <a:lnTo>
                  <a:pt x="20" y="147"/>
                </a:lnTo>
                <a:lnTo>
                  <a:pt x="12" y="147"/>
                </a:lnTo>
                <a:lnTo>
                  <a:pt x="8" y="143"/>
                </a:lnTo>
                <a:lnTo>
                  <a:pt x="4" y="143"/>
                </a:lnTo>
                <a:lnTo>
                  <a:pt x="0" y="139"/>
                </a:lnTo>
                <a:lnTo>
                  <a:pt x="0" y="131"/>
                </a:lnTo>
                <a:lnTo>
                  <a:pt x="0" y="123"/>
                </a:lnTo>
                <a:lnTo>
                  <a:pt x="4" y="115"/>
                </a:lnTo>
                <a:lnTo>
                  <a:pt x="8" y="115"/>
                </a:lnTo>
                <a:lnTo>
                  <a:pt x="16" y="111"/>
                </a:lnTo>
                <a:lnTo>
                  <a:pt x="20" y="107"/>
                </a:lnTo>
                <a:lnTo>
                  <a:pt x="24" y="103"/>
                </a:lnTo>
                <a:lnTo>
                  <a:pt x="31" y="95"/>
                </a:lnTo>
                <a:lnTo>
                  <a:pt x="39" y="87"/>
                </a:lnTo>
                <a:lnTo>
                  <a:pt x="55" y="63"/>
                </a:lnTo>
                <a:lnTo>
                  <a:pt x="71" y="40"/>
                </a:lnTo>
                <a:lnTo>
                  <a:pt x="75" y="28"/>
                </a:lnTo>
                <a:lnTo>
                  <a:pt x="79" y="20"/>
                </a:lnTo>
                <a:lnTo>
                  <a:pt x="79" y="16"/>
                </a:lnTo>
                <a:lnTo>
                  <a:pt x="79" y="12"/>
                </a:lnTo>
                <a:lnTo>
                  <a:pt x="75" y="8"/>
                </a:lnTo>
                <a:lnTo>
                  <a:pt x="75" y="4"/>
                </a:lnTo>
                <a:lnTo>
                  <a:pt x="79" y="4"/>
                </a:lnTo>
                <a:lnTo>
                  <a:pt x="83" y="0"/>
                </a:lnTo>
                <a:lnTo>
                  <a:pt x="87" y="0"/>
                </a:lnTo>
                <a:lnTo>
                  <a:pt x="91" y="0"/>
                </a:lnTo>
                <a:lnTo>
                  <a:pt x="95" y="0"/>
                </a:lnTo>
                <a:lnTo>
                  <a:pt x="103" y="4"/>
                </a:lnTo>
                <a:lnTo>
                  <a:pt x="111" y="12"/>
                </a:lnTo>
                <a:lnTo>
                  <a:pt x="115" y="16"/>
                </a:lnTo>
                <a:lnTo>
                  <a:pt x="119" y="20"/>
                </a:lnTo>
                <a:lnTo>
                  <a:pt x="119" y="24"/>
                </a:lnTo>
                <a:lnTo>
                  <a:pt x="119" y="24"/>
                </a:lnTo>
                <a:lnTo>
                  <a:pt x="119" y="28"/>
                </a:lnTo>
                <a:lnTo>
                  <a:pt x="111" y="40"/>
                </a:lnTo>
                <a:lnTo>
                  <a:pt x="107" y="44"/>
                </a:lnTo>
                <a:lnTo>
                  <a:pt x="99" y="52"/>
                </a:lnTo>
                <a:lnTo>
                  <a:pt x="95" y="59"/>
                </a:lnTo>
                <a:lnTo>
                  <a:pt x="87" y="67"/>
                </a:lnTo>
                <a:lnTo>
                  <a:pt x="79" y="79"/>
                </a:lnTo>
                <a:lnTo>
                  <a:pt x="71" y="87"/>
                </a:lnTo>
                <a:lnTo>
                  <a:pt x="63" y="95"/>
                </a:lnTo>
                <a:lnTo>
                  <a:pt x="59" y="103"/>
                </a:lnTo>
                <a:lnTo>
                  <a:pt x="51" y="107"/>
                </a:lnTo>
                <a:lnTo>
                  <a:pt x="47" y="111"/>
                </a:lnTo>
                <a:lnTo>
                  <a:pt x="47" y="115"/>
                </a:lnTo>
                <a:lnTo>
                  <a:pt x="47" y="115"/>
                </a:lnTo>
                <a:lnTo>
                  <a:pt x="47" y="115"/>
                </a:lnTo>
                <a:lnTo>
                  <a:pt x="51" y="115"/>
                </a:lnTo>
                <a:lnTo>
                  <a:pt x="55" y="115"/>
                </a:lnTo>
                <a:lnTo>
                  <a:pt x="63" y="115"/>
                </a:lnTo>
                <a:lnTo>
                  <a:pt x="75" y="111"/>
                </a:lnTo>
                <a:lnTo>
                  <a:pt x="83" y="111"/>
                </a:lnTo>
                <a:lnTo>
                  <a:pt x="95" y="111"/>
                </a:lnTo>
                <a:lnTo>
                  <a:pt x="111" y="111"/>
                </a:lnTo>
                <a:lnTo>
                  <a:pt x="103" y="127"/>
                </a:lnTo>
                <a:lnTo>
                  <a:pt x="87" y="127"/>
                </a:lnTo>
                <a:lnTo>
                  <a:pt x="75" y="131"/>
                </a:lnTo>
                <a:lnTo>
                  <a:pt x="63" y="135"/>
                </a:lnTo>
                <a:lnTo>
                  <a:pt x="51" y="135"/>
                </a:lnTo>
                <a:lnTo>
                  <a:pt x="43" y="139"/>
                </a:lnTo>
                <a:lnTo>
                  <a:pt x="39" y="139"/>
                </a:lnTo>
                <a:lnTo>
                  <a:pt x="35" y="143"/>
                </a:lnTo>
                <a:lnTo>
                  <a:pt x="31" y="143"/>
                </a:lnTo>
                <a:lnTo>
                  <a:pt x="31" y="14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8" name="Freeform 65">
            <a:extLst>
              <a:ext uri="{FF2B5EF4-FFF2-40B4-BE49-F238E27FC236}">
                <a16:creationId xmlns:a16="http://schemas.microsoft.com/office/drawing/2014/main" xmlns="" id="{B03AAAEB-6D11-48B3-8F84-9F2A9AAE664D}"/>
              </a:ext>
            </a:extLst>
          </p:cNvPr>
          <p:cNvSpPr>
            <a:spLocks/>
          </p:cNvSpPr>
          <p:nvPr/>
        </p:nvSpPr>
        <p:spPr bwMode="auto">
          <a:xfrm>
            <a:off x="5008023" y="4592222"/>
            <a:ext cx="844422" cy="1169603"/>
          </a:xfrm>
          <a:custGeom>
            <a:avLst/>
            <a:gdLst>
              <a:gd name="T0" fmla="*/ 8 w 123"/>
              <a:gd name="T1" fmla="*/ 135 h 135"/>
              <a:gd name="T2" fmla="*/ 4 w 123"/>
              <a:gd name="T3" fmla="*/ 127 h 135"/>
              <a:gd name="T4" fmla="*/ 0 w 123"/>
              <a:gd name="T5" fmla="*/ 120 h 135"/>
              <a:gd name="T6" fmla="*/ 0 w 123"/>
              <a:gd name="T7" fmla="*/ 112 h 135"/>
              <a:gd name="T8" fmla="*/ 8 w 123"/>
              <a:gd name="T9" fmla="*/ 104 h 135"/>
              <a:gd name="T10" fmla="*/ 19 w 123"/>
              <a:gd name="T11" fmla="*/ 96 h 135"/>
              <a:gd name="T12" fmla="*/ 35 w 123"/>
              <a:gd name="T13" fmla="*/ 84 h 135"/>
              <a:gd name="T14" fmla="*/ 51 w 123"/>
              <a:gd name="T15" fmla="*/ 64 h 135"/>
              <a:gd name="T16" fmla="*/ 71 w 123"/>
              <a:gd name="T17" fmla="*/ 44 h 135"/>
              <a:gd name="T18" fmla="*/ 83 w 123"/>
              <a:gd name="T19" fmla="*/ 20 h 135"/>
              <a:gd name="T20" fmla="*/ 87 w 123"/>
              <a:gd name="T21" fmla="*/ 8 h 135"/>
              <a:gd name="T22" fmla="*/ 87 w 123"/>
              <a:gd name="T23" fmla="*/ 4 h 135"/>
              <a:gd name="T24" fmla="*/ 91 w 123"/>
              <a:gd name="T25" fmla="*/ 0 h 135"/>
              <a:gd name="T26" fmla="*/ 99 w 123"/>
              <a:gd name="T27" fmla="*/ 0 h 135"/>
              <a:gd name="T28" fmla="*/ 111 w 123"/>
              <a:gd name="T29" fmla="*/ 4 h 135"/>
              <a:gd name="T30" fmla="*/ 119 w 123"/>
              <a:gd name="T31" fmla="*/ 16 h 135"/>
              <a:gd name="T32" fmla="*/ 119 w 123"/>
              <a:gd name="T33" fmla="*/ 20 h 135"/>
              <a:gd name="T34" fmla="*/ 119 w 123"/>
              <a:gd name="T35" fmla="*/ 28 h 135"/>
              <a:gd name="T36" fmla="*/ 107 w 123"/>
              <a:gd name="T37" fmla="*/ 40 h 135"/>
              <a:gd name="T38" fmla="*/ 91 w 123"/>
              <a:gd name="T39" fmla="*/ 56 h 135"/>
              <a:gd name="T40" fmla="*/ 75 w 123"/>
              <a:gd name="T41" fmla="*/ 72 h 135"/>
              <a:gd name="T42" fmla="*/ 59 w 123"/>
              <a:gd name="T43" fmla="*/ 88 h 135"/>
              <a:gd name="T44" fmla="*/ 47 w 123"/>
              <a:gd name="T45" fmla="*/ 96 h 135"/>
              <a:gd name="T46" fmla="*/ 47 w 123"/>
              <a:gd name="T47" fmla="*/ 100 h 135"/>
              <a:gd name="T48" fmla="*/ 47 w 123"/>
              <a:gd name="T49" fmla="*/ 100 h 135"/>
              <a:gd name="T50" fmla="*/ 55 w 123"/>
              <a:gd name="T51" fmla="*/ 96 h 135"/>
              <a:gd name="T52" fmla="*/ 67 w 123"/>
              <a:gd name="T53" fmla="*/ 92 h 135"/>
              <a:gd name="T54" fmla="*/ 83 w 123"/>
              <a:gd name="T55" fmla="*/ 88 h 135"/>
              <a:gd name="T56" fmla="*/ 107 w 123"/>
              <a:gd name="T57" fmla="*/ 84 h 135"/>
              <a:gd name="T58" fmla="*/ 115 w 123"/>
              <a:gd name="T59" fmla="*/ 84 h 135"/>
              <a:gd name="T60" fmla="*/ 119 w 123"/>
              <a:gd name="T61" fmla="*/ 88 h 135"/>
              <a:gd name="T62" fmla="*/ 123 w 123"/>
              <a:gd name="T63" fmla="*/ 88 h 135"/>
              <a:gd name="T64" fmla="*/ 115 w 123"/>
              <a:gd name="T65" fmla="*/ 96 h 135"/>
              <a:gd name="T66" fmla="*/ 107 w 123"/>
              <a:gd name="T67" fmla="*/ 100 h 135"/>
              <a:gd name="T68" fmla="*/ 91 w 123"/>
              <a:gd name="T69" fmla="*/ 108 h 135"/>
              <a:gd name="T70" fmla="*/ 67 w 123"/>
              <a:gd name="T71" fmla="*/ 116 h 135"/>
              <a:gd name="T72" fmla="*/ 51 w 123"/>
              <a:gd name="T73" fmla="*/ 120 h 135"/>
              <a:gd name="T74" fmla="*/ 39 w 123"/>
              <a:gd name="T75" fmla="*/ 127 h 135"/>
              <a:gd name="T76" fmla="*/ 27 w 123"/>
              <a:gd name="T77" fmla="*/ 131 h 135"/>
              <a:gd name="T78" fmla="*/ 23 w 123"/>
              <a:gd name="T79" fmla="*/ 135 h 135"/>
              <a:gd name="T80" fmla="*/ 15 w 123"/>
              <a:gd name="T81" fmla="*/ 135 h 135"/>
              <a:gd name="T82" fmla="*/ 11 w 123"/>
              <a:gd name="T83" fmla="*/ 135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3" h="135">
                <a:moveTo>
                  <a:pt x="11" y="135"/>
                </a:moveTo>
                <a:lnTo>
                  <a:pt x="8" y="135"/>
                </a:lnTo>
                <a:lnTo>
                  <a:pt x="8" y="131"/>
                </a:lnTo>
                <a:lnTo>
                  <a:pt x="4" y="127"/>
                </a:lnTo>
                <a:lnTo>
                  <a:pt x="0" y="124"/>
                </a:lnTo>
                <a:lnTo>
                  <a:pt x="0" y="120"/>
                </a:lnTo>
                <a:lnTo>
                  <a:pt x="0" y="116"/>
                </a:lnTo>
                <a:lnTo>
                  <a:pt x="0" y="112"/>
                </a:lnTo>
                <a:lnTo>
                  <a:pt x="4" y="108"/>
                </a:lnTo>
                <a:lnTo>
                  <a:pt x="8" y="104"/>
                </a:lnTo>
                <a:lnTo>
                  <a:pt x="15" y="100"/>
                </a:lnTo>
                <a:lnTo>
                  <a:pt x="19" y="96"/>
                </a:lnTo>
                <a:lnTo>
                  <a:pt x="27" y="92"/>
                </a:lnTo>
                <a:lnTo>
                  <a:pt x="35" y="84"/>
                </a:lnTo>
                <a:lnTo>
                  <a:pt x="43" y="76"/>
                </a:lnTo>
                <a:lnTo>
                  <a:pt x="51" y="64"/>
                </a:lnTo>
                <a:lnTo>
                  <a:pt x="59" y="56"/>
                </a:lnTo>
                <a:lnTo>
                  <a:pt x="71" y="44"/>
                </a:lnTo>
                <a:lnTo>
                  <a:pt x="79" y="32"/>
                </a:lnTo>
                <a:lnTo>
                  <a:pt x="83" y="20"/>
                </a:lnTo>
                <a:lnTo>
                  <a:pt x="87" y="12"/>
                </a:lnTo>
                <a:lnTo>
                  <a:pt x="87" y="8"/>
                </a:lnTo>
                <a:lnTo>
                  <a:pt x="87" y="4"/>
                </a:lnTo>
                <a:lnTo>
                  <a:pt x="87" y="4"/>
                </a:lnTo>
                <a:lnTo>
                  <a:pt x="87" y="0"/>
                </a:lnTo>
                <a:lnTo>
                  <a:pt x="91" y="0"/>
                </a:lnTo>
                <a:lnTo>
                  <a:pt x="95" y="0"/>
                </a:lnTo>
                <a:lnTo>
                  <a:pt x="99" y="0"/>
                </a:lnTo>
                <a:lnTo>
                  <a:pt x="103" y="0"/>
                </a:lnTo>
                <a:lnTo>
                  <a:pt x="111" y="4"/>
                </a:lnTo>
                <a:lnTo>
                  <a:pt x="115" y="12"/>
                </a:lnTo>
                <a:lnTo>
                  <a:pt x="119" y="16"/>
                </a:lnTo>
                <a:lnTo>
                  <a:pt x="119" y="20"/>
                </a:lnTo>
                <a:lnTo>
                  <a:pt x="119" y="20"/>
                </a:lnTo>
                <a:lnTo>
                  <a:pt x="119" y="24"/>
                </a:lnTo>
                <a:lnTo>
                  <a:pt x="119" y="28"/>
                </a:lnTo>
                <a:lnTo>
                  <a:pt x="115" y="36"/>
                </a:lnTo>
                <a:lnTo>
                  <a:pt x="107" y="40"/>
                </a:lnTo>
                <a:lnTo>
                  <a:pt x="95" y="52"/>
                </a:lnTo>
                <a:lnTo>
                  <a:pt x="91" y="56"/>
                </a:lnTo>
                <a:lnTo>
                  <a:pt x="83" y="64"/>
                </a:lnTo>
                <a:lnTo>
                  <a:pt x="75" y="72"/>
                </a:lnTo>
                <a:lnTo>
                  <a:pt x="71" y="76"/>
                </a:lnTo>
                <a:lnTo>
                  <a:pt x="59" y="88"/>
                </a:lnTo>
                <a:lnTo>
                  <a:pt x="51" y="92"/>
                </a:lnTo>
                <a:lnTo>
                  <a:pt x="47" y="96"/>
                </a:lnTo>
                <a:lnTo>
                  <a:pt x="47" y="100"/>
                </a:lnTo>
                <a:lnTo>
                  <a:pt x="47" y="100"/>
                </a:lnTo>
                <a:lnTo>
                  <a:pt x="47" y="100"/>
                </a:lnTo>
                <a:lnTo>
                  <a:pt x="47" y="100"/>
                </a:lnTo>
                <a:lnTo>
                  <a:pt x="51" y="100"/>
                </a:lnTo>
                <a:lnTo>
                  <a:pt x="55" y="96"/>
                </a:lnTo>
                <a:lnTo>
                  <a:pt x="59" y="96"/>
                </a:lnTo>
                <a:lnTo>
                  <a:pt x="67" y="92"/>
                </a:lnTo>
                <a:lnTo>
                  <a:pt x="75" y="92"/>
                </a:lnTo>
                <a:lnTo>
                  <a:pt x="83" y="88"/>
                </a:lnTo>
                <a:lnTo>
                  <a:pt x="99" y="84"/>
                </a:lnTo>
                <a:lnTo>
                  <a:pt x="107" y="84"/>
                </a:lnTo>
                <a:lnTo>
                  <a:pt x="111" y="84"/>
                </a:lnTo>
                <a:lnTo>
                  <a:pt x="115" y="84"/>
                </a:lnTo>
                <a:lnTo>
                  <a:pt x="119" y="84"/>
                </a:lnTo>
                <a:lnTo>
                  <a:pt x="119" y="88"/>
                </a:lnTo>
                <a:lnTo>
                  <a:pt x="123" y="88"/>
                </a:lnTo>
                <a:lnTo>
                  <a:pt x="123" y="88"/>
                </a:lnTo>
                <a:lnTo>
                  <a:pt x="119" y="92"/>
                </a:lnTo>
                <a:lnTo>
                  <a:pt x="115" y="96"/>
                </a:lnTo>
                <a:lnTo>
                  <a:pt x="111" y="96"/>
                </a:lnTo>
                <a:lnTo>
                  <a:pt x="107" y="100"/>
                </a:lnTo>
                <a:lnTo>
                  <a:pt x="99" y="104"/>
                </a:lnTo>
                <a:lnTo>
                  <a:pt x="91" y="108"/>
                </a:lnTo>
                <a:lnTo>
                  <a:pt x="79" y="112"/>
                </a:lnTo>
                <a:lnTo>
                  <a:pt x="67" y="116"/>
                </a:lnTo>
                <a:lnTo>
                  <a:pt x="59" y="120"/>
                </a:lnTo>
                <a:lnTo>
                  <a:pt x="51" y="120"/>
                </a:lnTo>
                <a:lnTo>
                  <a:pt x="43" y="124"/>
                </a:lnTo>
                <a:lnTo>
                  <a:pt x="39" y="127"/>
                </a:lnTo>
                <a:lnTo>
                  <a:pt x="31" y="127"/>
                </a:lnTo>
                <a:lnTo>
                  <a:pt x="27" y="131"/>
                </a:lnTo>
                <a:lnTo>
                  <a:pt x="27" y="131"/>
                </a:lnTo>
                <a:lnTo>
                  <a:pt x="23" y="135"/>
                </a:lnTo>
                <a:lnTo>
                  <a:pt x="19" y="135"/>
                </a:lnTo>
                <a:lnTo>
                  <a:pt x="15" y="135"/>
                </a:lnTo>
                <a:lnTo>
                  <a:pt x="11" y="135"/>
                </a:lnTo>
                <a:lnTo>
                  <a:pt x="11" y="13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66">
            <a:extLst>
              <a:ext uri="{FF2B5EF4-FFF2-40B4-BE49-F238E27FC236}">
                <a16:creationId xmlns:a16="http://schemas.microsoft.com/office/drawing/2014/main" xmlns="" id="{A0031984-B1E6-4523-9B81-A108E1A28B7A}"/>
              </a:ext>
            </a:extLst>
          </p:cNvPr>
          <p:cNvSpPr>
            <a:spLocks/>
          </p:cNvSpPr>
          <p:nvPr/>
        </p:nvSpPr>
        <p:spPr bwMode="auto">
          <a:xfrm>
            <a:off x="6044666" y="4011757"/>
            <a:ext cx="899343" cy="615127"/>
          </a:xfrm>
          <a:custGeom>
            <a:avLst/>
            <a:gdLst>
              <a:gd name="T0" fmla="*/ 0 w 131"/>
              <a:gd name="T1" fmla="*/ 59 h 71"/>
              <a:gd name="T2" fmla="*/ 11 w 131"/>
              <a:gd name="T3" fmla="*/ 55 h 71"/>
              <a:gd name="T4" fmla="*/ 23 w 131"/>
              <a:gd name="T5" fmla="*/ 52 h 71"/>
              <a:gd name="T6" fmla="*/ 35 w 131"/>
              <a:gd name="T7" fmla="*/ 48 h 71"/>
              <a:gd name="T8" fmla="*/ 43 w 131"/>
              <a:gd name="T9" fmla="*/ 44 h 71"/>
              <a:gd name="T10" fmla="*/ 51 w 131"/>
              <a:gd name="T11" fmla="*/ 40 h 71"/>
              <a:gd name="T12" fmla="*/ 59 w 131"/>
              <a:gd name="T13" fmla="*/ 36 h 71"/>
              <a:gd name="T14" fmla="*/ 71 w 131"/>
              <a:gd name="T15" fmla="*/ 28 h 71"/>
              <a:gd name="T16" fmla="*/ 79 w 131"/>
              <a:gd name="T17" fmla="*/ 24 h 71"/>
              <a:gd name="T18" fmla="*/ 83 w 131"/>
              <a:gd name="T19" fmla="*/ 20 h 71"/>
              <a:gd name="T20" fmla="*/ 87 w 131"/>
              <a:gd name="T21" fmla="*/ 16 h 71"/>
              <a:gd name="T22" fmla="*/ 87 w 131"/>
              <a:gd name="T23" fmla="*/ 12 h 71"/>
              <a:gd name="T24" fmla="*/ 87 w 131"/>
              <a:gd name="T25" fmla="*/ 8 h 71"/>
              <a:gd name="T26" fmla="*/ 87 w 131"/>
              <a:gd name="T27" fmla="*/ 4 h 71"/>
              <a:gd name="T28" fmla="*/ 91 w 131"/>
              <a:gd name="T29" fmla="*/ 4 h 71"/>
              <a:gd name="T30" fmla="*/ 95 w 131"/>
              <a:gd name="T31" fmla="*/ 4 h 71"/>
              <a:gd name="T32" fmla="*/ 99 w 131"/>
              <a:gd name="T33" fmla="*/ 0 h 71"/>
              <a:gd name="T34" fmla="*/ 107 w 131"/>
              <a:gd name="T35" fmla="*/ 4 h 71"/>
              <a:gd name="T36" fmla="*/ 111 w 131"/>
              <a:gd name="T37" fmla="*/ 4 h 71"/>
              <a:gd name="T38" fmla="*/ 119 w 131"/>
              <a:gd name="T39" fmla="*/ 8 h 71"/>
              <a:gd name="T40" fmla="*/ 123 w 131"/>
              <a:gd name="T41" fmla="*/ 16 h 71"/>
              <a:gd name="T42" fmla="*/ 127 w 131"/>
              <a:gd name="T43" fmla="*/ 20 h 71"/>
              <a:gd name="T44" fmla="*/ 131 w 131"/>
              <a:gd name="T45" fmla="*/ 24 h 71"/>
              <a:gd name="T46" fmla="*/ 131 w 131"/>
              <a:gd name="T47" fmla="*/ 28 h 71"/>
              <a:gd name="T48" fmla="*/ 127 w 131"/>
              <a:gd name="T49" fmla="*/ 32 h 71"/>
              <a:gd name="T50" fmla="*/ 127 w 131"/>
              <a:gd name="T51" fmla="*/ 32 h 71"/>
              <a:gd name="T52" fmla="*/ 123 w 131"/>
              <a:gd name="T53" fmla="*/ 36 h 71"/>
              <a:gd name="T54" fmla="*/ 119 w 131"/>
              <a:gd name="T55" fmla="*/ 40 h 71"/>
              <a:gd name="T56" fmla="*/ 107 w 131"/>
              <a:gd name="T57" fmla="*/ 44 h 71"/>
              <a:gd name="T58" fmla="*/ 91 w 131"/>
              <a:gd name="T59" fmla="*/ 52 h 71"/>
              <a:gd name="T60" fmla="*/ 75 w 131"/>
              <a:gd name="T61" fmla="*/ 55 h 71"/>
              <a:gd name="T62" fmla="*/ 51 w 131"/>
              <a:gd name="T63" fmla="*/ 63 h 71"/>
              <a:gd name="T64" fmla="*/ 27 w 131"/>
              <a:gd name="T65" fmla="*/ 67 h 71"/>
              <a:gd name="T66" fmla="*/ 0 w 131"/>
              <a:gd name="T67" fmla="*/ 71 h 71"/>
              <a:gd name="T68" fmla="*/ 0 w 131"/>
              <a:gd name="T69" fmla="*/ 59 h 71"/>
              <a:gd name="T70" fmla="*/ 0 w 131"/>
              <a:gd name="T71" fmla="*/ 5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1" h="71">
                <a:moveTo>
                  <a:pt x="0" y="59"/>
                </a:moveTo>
                <a:lnTo>
                  <a:pt x="11" y="55"/>
                </a:lnTo>
                <a:lnTo>
                  <a:pt x="23" y="52"/>
                </a:lnTo>
                <a:lnTo>
                  <a:pt x="35" y="48"/>
                </a:lnTo>
                <a:lnTo>
                  <a:pt x="43" y="44"/>
                </a:lnTo>
                <a:lnTo>
                  <a:pt x="51" y="40"/>
                </a:lnTo>
                <a:lnTo>
                  <a:pt x="59" y="36"/>
                </a:lnTo>
                <a:lnTo>
                  <a:pt x="71" y="28"/>
                </a:lnTo>
                <a:lnTo>
                  <a:pt x="79" y="24"/>
                </a:lnTo>
                <a:lnTo>
                  <a:pt x="83" y="20"/>
                </a:lnTo>
                <a:lnTo>
                  <a:pt x="87" y="16"/>
                </a:lnTo>
                <a:lnTo>
                  <a:pt x="87" y="12"/>
                </a:lnTo>
                <a:lnTo>
                  <a:pt x="87" y="8"/>
                </a:lnTo>
                <a:lnTo>
                  <a:pt x="87" y="4"/>
                </a:lnTo>
                <a:lnTo>
                  <a:pt x="91" y="4"/>
                </a:lnTo>
                <a:lnTo>
                  <a:pt x="95" y="4"/>
                </a:lnTo>
                <a:lnTo>
                  <a:pt x="99" y="0"/>
                </a:lnTo>
                <a:lnTo>
                  <a:pt x="107" y="4"/>
                </a:lnTo>
                <a:lnTo>
                  <a:pt x="111" y="4"/>
                </a:lnTo>
                <a:lnTo>
                  <a:pt x="119" y="8"/>
                </a:lnTo>
                <a:lnTo>
                  <a:pt x="123" y="16"/>
                </a:lnTo>
                <a:lnTo>
                  <a:pt x="127" y="20"/>
                </a:lnTo>
                <a:lnTo>
                  <a:pt x="131" y="24"/>
                </a:lnTo>
                <a:lnTo>
                  <a:pt x="131" y="28"/>
                </a:lnTo>
                <a:lnTo>
                  <a:pt x="127" y="32"/>
                </a:lnTo>
                <a:lnTo>
                  <a:pt x="127" y="32"/>
                </a:lnTo>
                <a:lnTo>
                  <a:pt x="123" y="36"/>
                </a:lnTo>
                <a:lnTo>
                  <a:pt x="119" y="40"/>
                </a:lnTo>
                <a:lnTo>
                  <a:pt x="107" y="44"/>
                </a:lnTo>
                <a:lnTo>
                  <a:pt x="91" y="52"/>
                </a:lnTo>
                <a:lnTo>
                  <a:pt x="75" y="55"/>
                </a:lnTo>
                <a:lnTo>
                  <a:pt x="51" y="63"/>
                </a:lnTo>
                <a:lnTo>
                  <a:pt x="27" y="67"/>
                </a:lnTo>
                <a:lnTo>
                  <a:pt x="0" y="71"/>
                </a:lnTo>
                <a:lnTo>
                  <a:pt x="0" y="59"/>
                </a:lnTo>
                <a:lnTo>
                  <a:pt x="0" y="5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67">
            <a:extLst>
              <a:ext uri="{FF2B5EF4-FFF2-40B4-BE49-F238E27FC236}">
                <a16:creationId xmlns:a16="http://schemas.microsoft.com/office/drawing/2014/main" xmlns="" id="{B5FD8F2E-6D8F-46B6-A1E6-ABA9E158B8D5}"/>
              </a:ext>
            </a:extLst>
          </p:cNvPr>
          <p:cNvSpPr>
            <a:spLocks/>
          </p:cNvSpPr>
          <p:nvPr/>
        </p:nvSpPr>
        <p:spPr bwMode="auto">
          <a:xfrm>
            <a:off x="5797519" y="4462270"/>
            <a:ext cx="734578" cy="1923344"/>
          </a:xfrm>
          <a:custGeom>
            <a:avLst/>
            <a:gdLst>
              <a:gd name="T0" fmla="*/ 59 w 107"/>
              <a:gd name="T1" fmla="*/ 194 h 222"/>
              <a:gd name="T2" fmla="*/ 43 w 107"/>
              <a:gd name="T3" fmla="*/ 206 h 222"/>
              <a:gd name="T4" fmla="*/ 40 w 107"/>
              <a:gd name="T5" fmla="*/ 214 h 222"/>
              <a:gd name="T6" fmla="*/ 36 w 107"/>
              <a:gd name="T7" fmla="*/ 218 h 222"/>
              <a:gd name="T8" fmla="*/ 32 w 107"/>
              <a:gd name="T9" fmla="*/ 222 h 222"/>
              <a:gd name="T10" fmla="*/ 24 w 107"/>
              <a:gd name="T11" fmla="*/ 222 h 222"/>
              <a:gd name="T12" fmla="*/ 16 w 107"/>
              <a:gd name="T13" fmla="*/ 218 h 222"/>
              <a:gd name="T14" fmla="*/ 8 w 107"/>
              <a:gd name="T15" fmla="*/ 206 h 222"/>
              <a:gd name="T16" fmla="*/ 4 w 107"/>
              <a:gd name="T17" fmla="*/ 198 h 222"/>
              <a:gd name="T18" fmla="*/ 4 w 107"/>
              <a:gd name="T19" fmla="*/ 194 h 222"/>
              <a:gd name="T20" fmla="*/ 12 w 107"/>
              <a:gd name="T21" fmla="*/ 186 h 222"/>
              <a:gd name="T22" fmla="*/ 16 w 107"/>
              <a:gd name="T23" fmla="*/ 170 h 222"/>
              <a:gd name="T24" fmla="*/ 20 w 107"/>
              <a:gd name="T25" fmla="*/ 146 h 222"/>
              <a:gd name="T26" fmla="*/ 24 w 107"/>
              <a:gd name="T27" fmla="*/ 83 h 222"/>
              <a:gd name="T28" fmla="*/ 24 w 107"/>
              <a:gd name="T29" fmla="*/ 59 h 222"/>
              <a:gd name="T30" fmla="*/ 24 w 107"/>
              <a:gd name="T31" fmla="*/ 35 h 222"/>
              <a:gd name="T32" fmla="*/ 20 w 107"/>
              <a:gd name="T33" fmla="*/ 23 h 222"/>
              <a:gd name="T34" fmla="*/ 16 w 107"/>
              <a:gd name="T35" fmla="*/ 11 h 222"/>
              <a:gd name="T36" fmla="*/ 12 w 107"/>
              <a:gd name="T37" fmla="*/ 7 h 222"/>
              <a:gd name="T38" fmla="*/ 20 w 107"/>
              <a:gd name="T39" fmla="*/ 0 h 222"/>
              <a:gd name="T40" fmla="*/ 32 w 107"/>
              <a:gd name="T41" fmla="*/ 0 h 222"/>
              <a:gd name="T42" fmla="*/ 51 w 107"/>
              <a:gd name="T43" fmla="*/ 7 h 222"/>
              <a:gd name="T44" fmla="*/ 51 w 107"/>
              <a:gd name="T45" fmla="*/ 55 h 222"/>
              <a:gd name="T46" fmla="*/ 51 w 107"/>
              <a:gd name="T47" fmla="*/ 95 h 222"/>
              <a:gd name="T48" fmla="*/ 51 w 107"/>
              <a:gd name="T49" fmla="*/ 123 h 222"/>
              <a:gd name="T50" fmla="*/ 51 w 107"/>
              <a:gd name="T51" fmla="*/ 142 h 222"/>
              <a:gd name="T52" fmla="*/ 47 w 107"/>
              <a:gd name="T53" fmla="*/ 162 h 222"/>
              <a:gd name="T54" fmla="*/ 47 w 107"/>
              <a:gd name="T55" fmla="*/ 170 h 222"/>
              <a:gd name="T56" fmla="*/ 55 w 107"/>
              <a:gd name="T57" fmla="*/ 166 h 222"/>
              <a:gd name="T58" fmla="*/ 75 w 107"/>
              <a:gd name="T59" fmla="*/ 154 h 222"/>
              <a:gd name="T60" fmla="*/ 99 w 107"/>
              <a:gd name="T61" fmla="*/ 146 h 222"/>
              <a:gd name="T62" fmla="*/ 107 w 107"/>
              <a:gd name="T63" fmla="*/ 146 h 222"/>
              <a:gd name="T64" fmla="*/ 107 w 107"/>
              <a:gd name="T65" fmla="*/ 150 h 222"/>
              <a:gd name="T66" fmla="*/ 99 w 107"/>
              <a:gd name="T67" fmla="*/ 158 h 222"/>
              <a:gd name="T68" fmla="*/ 91 w 107"/>
              <a:gd name="T69" fmla="*/ 166 h 222"/>
              <a:gd name="T70" fmla="*/ 75 w 107"/>
              <a:gd name="T71" fmla="*/ 178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7" h="222">
                <a:moveTo>
                  <a:pt x="75" y="178"/>
                </a:moveTo>
                <a:lnTo>
                  <a:pt x="59" y="194"/>
                </a:lnTo>
                <a:lnTo>
                  <a:pt x="47" y="202"/>
                </a:lnTo>
                <a:lnTo>
                  <a:pt x="43" y="206"/>
                </a:lnTo>
                <a:lnTo>
                  <a:pt x="43" y="210"/>
                </a:lnTo>
                <a:lnTo>
                  <a:pt x="40" y="214"/>
                </a:lnTo>
                <a:lnTo>
                  <a:pt x="40" y="214"/>
                </a:lnTo>
                <a:lnTo>
                  <a:pt x="36" y="218"/>
                </a:lnTo>
                <a:lnTo>
                  <a:pt x="32" y="222"/>
                </a:lnTo>
                <a:lnTo>
                  <a:pt x="32" y="222"/>
                </a:lnTo>
                <a:lnTo>
                  <a:pt x="28" y="222"/>
                </a:lnTo>
                <a:lnTo>
                  <a:pt x="24" y="222"/>
                </a:lnTo>
                <a:lnTo>
                  <a:pt x="20" y="222"/>
                </a:lnTo>
                <a:lnTo>
                  <a:pt x="16" y="218"/>
                </a:lnTo>
                <a:lnTo>
                  <a:pt x="12" y="214"/>
                </a:lnTo>
                <a:lnTo>
                  <a:pt x="8" y="206"/>
                </a:lnTo>
                <a:lnTo>
                  <a:pt x="4" y="202"/>
                </a:lnTo>
                <a:lnTo>
                  <a:pt x="4" y="198"/>
                </a:lnTo>
                <a:lnTo>
                  <a:pt x="0" y="198"/>
                </a:lnTo>
                <a:lnTo>
                  <a:pt x="4" y="194"/>
                </a:lnTo>
                <a:lnTo>
                  <a:pt x="4" y="190"/>
                </a:lnTo>
                <a:lnTo>
                  <a:pt x="12" y="186"/>
                </a:lnTo>
                <a:lnTo>
                  <a:pt x="12" y="178"/>
                </a:lnTo>
                <a:lnTo>
                  <a:pt x="16" y="170"/>
                </a:lnTo>
                <a:lnTo>
                  <a:pt x="20" y="162"/>
                </a:lnTo>
                <a:lnTo>
                  <a:pt x="20" y="146"/>
                </a:lnTo>
                <a:lnTo>
                  <a:pt x="24" y="115"/>
                </a:lnTo>
                <a:lnTo>
                  <a:pt x="24" y="83"/>
                </a:lnTo>
                <a:lnTo>
                  <a:pt x="24" y="71"/>
                </a:lnTo>
                <a:lnTo>
                  <a:pt x="24" y="59"/>
                </a:lnTo>
                <a:lnTo>
                  <a:pt x="24" y="47"/>
                </a:lnTo>
                <a:lnTo>
                  <a:pt x="24" y="35"/>
                </a:lnTo>
                <a:lnTo>
                  <a:pt x="24" y="27"/>
                </a:lnTo>
                <a:lnTo>
                  <a:pt x="20" y="23"/>
                </a:lnTo>
                <a:lnTo>
                  <a:pt x="16" y="15"/>
                </a:lnTo>
                <a:lnTo>
                  <a:pt x="16" y="11"/>
                </a:lnTo>
                <a:lnTo>
                  <a:pt x="12" y="7"/>
                </a:lnTo>
                <a:lnTo>
                  <a:pt x="12" y="7"/>
                </a:lnTo>
                <a:lnTo>
                  <a:pt x="16" y="3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3" y="3"/>
                </a:lnTo>
                <a:lnTo>
                  <a:pt x="51" y="7"/>
                </a:lnTo>
                <a:lnTo>
                  <a:pt x="51" y="31"/>
                </a:lnTo>
                <a:lnTo>
                  <a:pt x="51" y="55"/>
                </a:lnTo>
                <a:lnTo>
                  <a:pt x="51" y="75"/>
                </a:lnTo>
                <a:lnTo>
                  <a:pt x="51" y="95"/>
                </a:lnTo>
                <a:lnTo>
                  <a:pt x="51" y="111"/>
                </a:lnTo>
                <a:lnTo>
                  <a:pt x="51" y="123"/>
                </a:lnTo>
                <a:lnTo>
                  <a:pt x="51" y="135"/>
                </a:lnTo>
                <a:lnTo>
                  <a:pt x="51" y="142"/>
                </a:lnTo>
                <a:lnTo>
                  <a:pt x="51" y="154"/>
                </a:lnTo>
                <a:lnTo>
                  <a:pt x="47" y="162"/>
                </a:lnTo>
                <a:lnTo>
                  <a:pt x="47" y="170"/>
                </a:lnTo>
                <a:lnTo>
                  <a:pt x="47" y="170"/>
                </a:lnTo>
                <a:lnTo>
                  <a:pt x="51" y="170"/>
                </a:lnTo>
                <a:lnTo>
                  <a:pt x="55" y="166"/>
                </a:lnTo>
                <a:lnTo>
                  <a:pt x="63" y="162"/>
                </a:lnTo>
                <a:lnTo>
                  <a:pt x="75" y="154"/>
                </a:lnTo>
                <a:lnTo>
                  <a:pt x="87" y="150"/>
                </a:lnTo>
                <a:lnTo>
                  <a:pt x="99" y="146"/>
                </a:lnTo>
                <a:lnTo>
                  <a:pt x="103" y="146"/>
                </a:lnTo>
                <a:lnTo>
                  <a:pt x="107" y="146"/>
                </a:lnTo>
                <a:lnTo>
                  <a:pt x="107" y="150"/>
                </a:lnTo>
                <a:lnTo>
                  <a:pt x="107" y="150"/>
                </a:lnTo>
                <a:lnTo>
                  <a:pt x="103" y="154"/>
                </a:lnTo>
                <a:lnTo>
                  <a:pt x="99" y="158"/>
                </a:lnTo>
                <a:lnTo>
                  <a:pt x="95" y="162"/>
                </a:lnTo>
                <a:lnTo>
                  <a:pt x="91" y="166"/>
                </a:lnTo>
                <a:lnTo>
                  <a:pt x="83" y="174"/>
                </a:lnTo>
                <a:lnTo>
                  <a:pt x="75" y="178"/>
                </a:lnTo>
                <a:lnTo>
                  <a:pt x="75" y="17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Freeform 68">
            <a:extLst>
              <a:ext uri="{FF2B5EF4-FFF2-40B4-BE49-F238E27FC236}">
                <a16:creationId xmlns:a16="http://schemas.microsoft.com/office/drawing/2014/main" xmlns="" id="{688D1740-0A13-4867-ACD1-18E9E5402B23}"/>
              </a:ext>
            </a:extLst>
          </p:cNvPr>
          <p:cNvSpPr>
            <a:spLocks/>
          </p:cNvSpPr>
          <p:nvPr/>
        </p:nvSpPr>
        <p:spPr bwMode="auto">
          <a:xfrm>
            <a:off x="6339870" y="4427614"/>
            <a:ext cx="1064108" cy="2061963"/>
          </a:xfrm>
          <a:custGeom>
            <a:avLst/>
            <a:gdLst>
              <a:gd name="T0" fmla="*/ 36 w 155"/>
              <a:gd name="T1" fmla="*/ 127 h 238"/>
              <a:gd name="T2" fmla="*/ 16 w 155"/>
              <a:gd name="T3" fmla="*/ 75 h 238"/>
              <a:gd name="T4" fmla="*/ 12 w 155"/>
              <a:gd name="T5" fmla="*/ 47 h 238"/>
              <a:gd name="T6" fmla="*/ 8 w 155"/>
              <a:gd name="T7" fmla="*/ 31 h 238"/>
              <a:gd name="T8" fmla="*/ 4 w 155"/>
              <a:gd name="T9" fmla="*/ 19 h 238"/>
              <a:gd name="T10" fmla="*/ 0 w 155"/>
              <a:gd name="T11" fmla="*/ 7 h 238"/>
              <a:gd name="T12" fmla="*/ 8 w 155"/>
              <a:gd name="T13" fmla="*/ 4 h 238"/>
              <a:gd name="T14" fmla="*/ 28 w 155"/>
              <a:gd name="T15" fmla="*/ 11 h 238"/>
              <a:gd name="T16" fmla="*/ 36 w 155"/>
              <a:gd name="T17" fmla="*/ 15 h 238"/>
              <a:gd name="T18" fmla="*/ 40 w 155"/>
              <a:gd name="T19" fmla="*/ 27 h 238"/>
              <a:gd name="T20" fmla="*/ 40 w 155"/>
              <a:gd name="T21" fmla="*/ 39 h 238"/>
              <a:gd name="T22" fmla="*/ 48 w 155"/>
              <a:gd name="T23" fmla="*/ 67 h 238"/>
              <a:gd name="T24" fmla="*/ 60 w 155"/>
              <a:gd name="T25" fmla="*/ 103 h 238"/>
              <a:gd name="T26" fmla="*/ 76 w 155"/>
              <a:gd name="T27" fmla="*/ 139 h 238"/>
              <a:gd name="T28" fmla="*/ 96 w 155"/>
              <a:gd name="T29" fmla="*/ 162 h 238"/>
              <a:gd name="T30" fmla="*/ 104 w 155"/>
              <a:gd name="T31" fmla="*/ 174 h 238"/>
              <a:gd name="T32" fmla="*/ 111 w 155"/>
              <a:gd name="T33" fmla="*/ 186 h 238"/>
              <a:gd name="T34" fmla="*/ 119 w 155"/>
              <a:gd name="T35" fmla="*/ 190 h 238"/>
              <a:gd name="T36" fmla="*/ 119 w 155"/>
              <a:gd name="T37" fmla="*/ 190 h 238"/>
              <a:gd name="T38" fmla="*/ 127 w 155"/>
              <a:gd name="T39" fmla="*/ 178 h 238"/>
              <a:gd name="T40" fmla="*/ 131 w 155"/>
              <a:gd name="T41" fmla="*/ 162 h 238"/>
              <a:gd name="T42" fmla="*/ 139 w 155"/>
              <a:gd name="T43" fmla="*/ 154 h 238"/>
              <a:gd name="T44" fmla="*/ 147 w 155"/>
              <a:gd name="T45" fmla="*/ 158 h 238"/>
              <a:gd name="T46" fmla="*/ 151 w 155"/>
              <a:gd name="T47" fmla="*/ 174 h 238"/>
              <a:gd name="T48" fmla="*/ 151 w 155"/>
              <a:gd name="T49" fmla="*/ 194 h 238"/>
              <a:gd name="T50" fmla="*/ 151 w 155"/>
              <a:gd name="T51" fmla="*/ 214 h 238"/>
              <a:gd name="T52" fmla="*/ 155 w 155"/>
              <a:gd name="T53" fmla="*/ 230 h 238"/>
              <a:gd name="T54" fmla="*/ 147 w 155"/>
              <a:gd name="T55" fmla="*/ 238 h 238"/>
              <a:gd name="T56" fmla="*/ 135 w 155"/>
              <a:gd name="T57" fmla="*/ 234 h 238"/>
              <a:gd name="T58" fmla="*/ 115 w 155"/>
              <a:gd name="T59" fmla="*/ 226 h 238"/>
              <a:gd name="T60" fmla="*/ 88 w 155"/>
              <a:gd name="T61" fmla="*/ 206 h 238"/>
              <a:gd name="T62" fmla="*/ 64 w 155"/>
              <a:gd name="T63" fmla="*/ 178 h 238"/>
              <a:gd name="T64" fmla="*/ 56 w 155"/>
              <a:gd name="T65" fmla="*/ 162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5" h="238">
                <a:moveTo>
                  <a:pt x="56" y="162"/>
                </a:moveTo>
                <a:lnTo>
                  <a:pt x="36" y="127"/>
                </a:lnTo>
                <a:lnTo>
                  <a:pt x="24" y="91"/>
                </a:lnTo>
                <a:lnTo>
                  <a:pt x="16" y="75"/>
                </a:lnTo>
                <a:lnTo>
                  <a:pt x="12" y="59"/>
                </a:lnTo>
                <a:lnTo>
                  <a:pt x="12" y="47"/>
                </a:lnTo>
                <a:lnTo>
                  <a:pt x="12" y="39"/>
                </a:lnTo>
                <a:lnTo>
                  <a:pt x="8" y="31"/>
                </a:lnTo>
                <a:lnTo>
                  <a:pt x="4" y="23"/>
                </a:lnTo>
                <a:lnTo>
                  <a:pt x="4" y="19"/>
                </a:lnTo>
                <a:lnTo>
                  <a:pt x="0" y="15"/>
                </a:lnTo>
                <a:lnTo>
                  <a:pt x="0" y="7"/>
                </a:lnTo>
                <a:lnTo>
                  <a:pt x="0" y="0"/>
                </a:lnTo>
                <a:lnTo>
                  <a:pt x="8" y="4"/>
                </a:lnTo>
                <a:lnTo>
                  <a:pt x="20" y="7"/>
                </a:lnTo>
                <a:lnTo>
                  <a:pt x="28" y="11"/>
                </a:lnTo>
                <a:lnTo>
                  <a:pt x="32" y="11"/>
                </a:lnTo>
                <a:lnTo>
                  <a:pt x="36" y="15"/>
                </a:lnTo>
                <a:lnTo>
                  <a:pt x="40" y="19"/>
                </a:lnTo>
                <a:lnTo>
                  <a:pt x="40" y="27"/>
                </a:lnTo>
                <a:lnTo>
                  <a:pt x="40" y="31"/>
                </a:lnTo>
                <a:lnTo>
                  <a:pt x="40" y="39"/>
                </a:lnTo>
                <a:lnTo>
                  <a:pt x="44" y="51"/>
                </a:lnTo>
                <a:lnTo>
                  <a:pt x="48" y="67"/>
                </a:lnTo>
                <a:lnTo>
                  <a:pt x="52" y="83"/>
                </a:lnTo>
                <a:lnTo>
                  <a:pt x="60" y="103"/>
                </a:lnTo>
                <a:lnTo>
                  <a:pt x="68" y="119"/>
                </a:lnTo>
                <a:lnTo>
                  <a:pt x="76" y="139"/>
                </a:lnTo>
                <a:lnTo>
                  <a:pt x="88" y="154"/>
                </a:lnTo>
                <a:lnTo>
                  <a:pt x="96" y="162"/>
                </a:lnTo>
                <a:lnTo>
                  <a:pt x="100" y="170"/>
                </a:lnTo>
                <a:lnTo>
                  <a:pt x="104" y="174"/>
                </a:lnTo>
                <a:lnTo>
                  <a:pt x="111" y="182"/>
                </a:lnTo>
                <a:lnTo>
                  <a:pt x="111" y="186"/>
                </a:lnTo>
                <a:lnTo>
                  <a:pt x="115" y="186"/>
                </a:lnTo>
                <a:lnTo>
                  <a:pt x="119" y="190"/>
                </a:lnTo>
                <a:lnTo>
                  <a:pt x="119" y="190"/>
                </a:lnTo>
                <a:lnTo>
                  <a:pt x="119" y="190"/>
                </a:lnTo>
                <a:lnTo>
                  <a:pt x="123" y="186"/>
                </a:lnTo>
                <a:lnTo>
                  <a:pt x="127" y="178"/>
                </a:lnTo>
                <a:lnTo>
                  <a:pt x="131" y="170"/>
                </a:lnTo>
                <a:lnTo>
                  <a:pt x="131" y="162"/>
                </a:lnTo>
                <a:lnTo>
                  <a:pt x="135" y="158"/>
                </a:lnTo>
                <a:lnTo>
                  <a:pt x="139" y="154"/>
                </a:lnTo>
                <a:lnTo>
                  <a:pt x="143" y="154"/>
                </a:lnTo>
                <a:lnTo>
                  <a:pt x="147" y="158"/>
                </a:lnTo>
                <a:lnTo>
                  <a:pt x="151" y="162"/>
                </a:lnTo>
                <a:lnTo>
                  <a:pt x="151" y="174"/>
                </a:lnTo>
                <a:lnTo>
                  <a:pt x="151" y="182"/>
                </a:lnTo>
                <a:lnTo>
                  <a:pt x="151" y="194"/>
                </a:lnTo>
                <a:lnTo>
                  <a:pt x="151" y="206"/>
                </a:lnTo>
                <a:lnTo>
                  <a:pt x="151" y="214"/>
                </a:lnTo>
                <a:lnTo>
                  <a:pt x="151" y="222"/>
                </a:lnTo>
                <a:lnTo>
                  <a:pt x="155" y="230"/>
                </a:lnTo>
                <a:lnTo>
                  <a:pt x="151" y="234"/>
                </a:lnTo>
                <a:lnTo>
                  <a:pt x="147" y="238"/>
                </a:lnTo>
                <a:lnTo>
                  <a:pt x="143" y="238"/>
                </a:lnTo>
                <a:lnTo>
                  <a:pt x="135" y="234"/>
                </a:lnTo>
                <a:lnTo>
                  <a:pt x="127" y="230"/>
                </a:lnTo>
                <a:lnTo>
                  <a:pt x="115" y="226"/>
                </a:lnTo>
                <a:lnTo>
                  <a:pt x="104" y="214"/>
                </a:lnTo>
                <a:lnTo>
                  <a:pt x="88" y="206"/>
                </a:lnTo>
                <a:lnTo>
                  <a:pt x="76" y="190"/>
                </a:lnTo>
                <a:lnTo>
                  <a:pt x="64" y="178"/>
                </a:lnTo>
                <a:lnTo>
                  <a:pt x="56" y="162"/>
                </a:lnTo>
                <a:lnTo>
                  <a:pt x="56" y="16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69">
            <a:extLst>
              <a:ext uri="{FF2B5EF4-FFF2-40B4-BE49-F238E27FC236}">
                <a16:creationId xmlns:a16="http://schemas.microsoft.com/office/drawing/2014/main" xmlns="" id="{00CBCECC-8174-466B-ACD0-19380823E145}"/>
              </a:ext>
            </a:extLst>
          </p:cNvPr>
          <p:cNvSpPr>
            <a:spLocks/>
          </p:cNvSpPr>
          <p:nvPr/>
        </p:nvSpPr>
        <p:spPr bwMode="auto">
          <a:xfrm>
            <a:off x="6017204" y="4904116"/>
            <a:ext cx="1112161" cy="415857"/>
          </a:xfrm>
          <a:custGeom>
            <a:avLst/>
            <a:gdLst>
              <a:gd name="T0" fmla="*/ 0 w 162"/>
              <a:gd name="T1" fmla="*/ 48 h 48"/>
              <a:gd name="T2" fmla="*/ 0 w 162"/>
              <a:gd name="T3" fmla="*/ 28 h 48"/>
              <a:gd name="T4" fmla="*/ 11 w 162"/>
              <a:gd name="T5" fmla="*/ 28 h 48"/>
              <a:gd name="T6" fmla="*/ 19 w 162"/>
              <a:gd name="T7" fmla="*/ 24 h 48"/>
              <a:gd name="T8" fmla="*/ 27 w 162"/>
              <a:gd name="T9" fmla="*/ 24 h 48"/>
              <a:gd name="T10" fmla="*/ 39 w 162"/>
              <a:gd name="T11" fmla="*/ 20 h 48"/>
              <a:gd name="T12" fmla="*/ 51 w 162"/>
              <a:gd name="T13" fmla="*/ 20 h 48"/>
              <a:gd name="T14" fmla="*/ 63 w 162"/>
              <a:gd name="T15" fmla="*/ 16 h 48"/>
              <a:gd name="T16" fmla="*/ 75 w 162"/>
              <a:gd name="T17" fmla="*/ 12 h 48"/>
              <a:gd name="T18" fmla="*/ 87 w 162"/>
              <a:gd name="T19" fmla="*/ 12 h 48"/>
              <a:gd name="T20" fmla="*/ 99 w 162"/>
              <a:gd name="T21" fmla="*/ 8 h 48"/>
              <a:gd name="T22" fmla="*/ 111 w 162"/>
              <a:gd name="T23" fmla="*/ 8 h 48"/>
              <a:gd name="T24" fmla="*/ 119 w 162"/>
              <a:gd name="T25" fmla="*/ 4 h 48"/>
              <a:gd name="T26" fmla="*/ 127 w 162"/>
              <a:gd name="T27" fmla="*/ 4 h 48"/>
              <a:gd name="T28" fmla="*/ 131 w 162"/>
              <a:gd name="T29" fmla="*/ 4 h 48"/>
              <a:gd name="T30" fmla="*/ 135 w 162"/>
              <a:gd name="T31" fmla="*/ 4 h 48"/>
              <a:gd name="T32" fmla="*/ 139 w 162"/>
              <a:gd name="T33" fmla="*/ 0 h 48"/>
              <a:gd name="T34" fmla="*/ 143 w 162"/>
              <a:gd name="T35" fmla="*/ 0 h 48"/>
              <a:gd name="T36" fmla="*/ 147 w 162"/>
              <a:gd name="T37" fmla="*/ 4 h 48"/>
              <a:gd name="T38" fmla="*/ 151 w 162"/>
              <a:gd name="T39" fmla="*/ 4 h 48"/>
              <a:gd name="T40" fmla="*/ 155 w 162"/>
              <a:gd name="T41" fmla="*/ 8 h 48"/>
              <a:gd name="T42" fmla="*/ 158 w 162"/>
              <a:gd name="T43" fmla="*/ 12 h 48"/>
              <a:gd name="T44" fmla="*/ 158 w 162"/>
              <a:gd name="T45" fmla="*/ 16 h 48"/>
              <a:gd name="T46" fmla="*/ 162 w 162"/>
              <a:gd name="T47" fmla="*/ 20 h 48"/>
              <a:gd name="T48" fmla="*/ 162 w 162"/>
              <a:gd name="T49" fmla="*/ 20 h 48"/>
              <a:gd name="T50" fmla="*/ 158 w 162"/>
              <a:gd name="T51" fmla="*/ 20 h 48"/>
              <a:gd name="T52" fmla="*/ 155 w 162"/>
              <a:gd name="T53" fmla="*/ 20 h 48"/>
              <a:gd name="T54" fmla="*/ 151 w 162"/>
              <a:gd name="T55" fmla="*/ 24 h 48"/>
              <a:gd name="T56" fmla="*/ 147 w 162"/>
              <a:gd name="T57" fmla="*/ 24 h 48"/>
              <a:gd name="T58" fmla="*/ 139 w 162"/>
              <a:gd name="T59" fmla="*/ 24 h 48"/>
              <a:gd name="T60" fmla="*/ 131 w 162"/>
              <a:gd name="T61" fmla="*/ 28 h 48"/>
              <a:gd name="T62" fmla="*/ 119 w 162"/>
              <a:gd name="T63" fmla="*/ 28 h 48"/>
              <a:gd name="T64" fmla="*/ 111 w 162"/>
              <a:gd name="T65" fmla="*/ 32 h 48"/>
              <a:gd name="T66" fmla="*/ 95 w 162"/>
              <a:gd name="T67" fmla="*/ 32 h 48"/>
              <a:gd name="T68" fmla="*/ 83 w 162"/>
              <a:gd name="T69" fmla="*/ 36 h 48"/>
              <a:gd name="T70" fmla="*/ 67 w 162"/>
              <a:gd name="T71" fmla="*/ 36 h 48"/>
              <a:gd name="T72" fmla="*/ 51 w 162"/>
              <a:gd name="T73" fmla="*/ 40 h 48"/>
              <a:gd name="T74" fmla="*/ 35 w 162"/>
              <a:gd name="T75" fmla="*/ 44 h 48"/>
              <a:gd name="T76" fmla="*/ 15 w 162"/>
              <a:gd name="T77" fmla="*/ 44 h 48"/>
              <a:gd name="T78" fmla="*/ 0 w 162"/>
              <a:gd name="T79" fmla="*/ 48 h 48"/>
              <a:gd name="T80" fmla="*/ 0 w 162"/>
              <a:gd name="T81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2" h="48">
                <a:moveTo>
                  <a:pt x="0" y="48"/>
                </a:moveTo>
                <a:lnTo>
                  <a:pt x="0" y="28"/>
                </a:lnTo>
                <a:lnTo>
                  <a:pt x="11" y="28"/>
                </a:lnTo>
                <a:lnTo>
                  <a:pt x="19" y="24"/>
                </a:lnTo>
                <a:lnTo>
                  <a:pt x="27" y="24"/>
                </a:lnTo>
                <a:lnTo>
                  <a:pt x="39" y="20"/>
                </a:lnTo>
                <a:lnTo>
                  <a:pt x="51" y="20"/>
                </a:lnTo>
                <a:lnTo>
                  <a:pt x="63" y="16"/>
                </a:lnTo>
                <a:lnTo>
                  <a:pt x="75" y="12"/>
                </a:lnTo>
                <a:lnTo>
                  <a:pt x="87" y="12"/>
                </a:lnTo>
                <a:lnTo>
                  <a:pt x="99" y="8"/>
                </a:lnTo>
                <a:lnTo>
                  <a:pt x="111" y="8"/>
                </a:lnTo>
                <a:lnTo>
                  <a:pt x="119" y="4"/>
                </a:lnTo>
                <a:lnTo>
                  <a:pt x="127" y="4"/>
                </a:lnTo>
                <a:lnTo>
                  <a:pt x="131" y="4"/>
                </a:lnTo>
                <a:lnTo>
                  <a:pt x="135" y="4"/>
                </a:lnTo>
                <a:lnTo>
                  <a:pt x="139" y="0"/>
                </a:lnTo>
                <a:lnTo>
                  <a:pt x="143" y="0"/>
                </a:lnTo>
                <a:lnTo>
                  <a:pt x="147" y="4"/>
                </a:lnTo>
                <a:lnTo>
                  <a:pt x="151" y="4"/>
                </a:lnTo>
                <a:lnTo>
                  <a:pt x="155" y="8"/>
                </a:lnTo>
                <a:lnTo>
                  <a:pt x="158" y="12"/>
                </a:lnTo>
                <a:lnTo>
                  <a:pt x="158" y="16"/>
                </a:lnTo>
                <a:lnTo>
                  <a:pt x="162" y="20"/>
                </a:lnTo>
                <a:lnTo>
                  <a:pt x="162" y="20"/>
                </a:lnTo>
                <a:lnTo>
                  <a:pt x="158" y="20"/>
                </a:lnTo>
                <a:lnTo>
                  <a:pt x="155" y="20"/>
                </a:lnTo>
                <a:lnTo>
                  <a:pt x="151" y="24"/>
                </a:lnTo>
                <a:lnTo>
                  <a:pt x="147" y="24"/>
                </a:lnTo>
                <a:lnTo>
                  <a:pt x="139" y="24"/>
                </a:lnTo>
                <a:lnTo>
                  <a:pt x="131" y="28"/>
                </a:lnTo>
                <a:lnTo>
                  <a:pt x="119" y="28"/>
                </a:lnTo>
                <a:lnTo>
                  <a:pt x="111" y="32"/>
                </a:lnTo>
                <a:lnTo>
                  <a:pt x="95" y="32"/>
                </a:lnTo>
                <a:lnTo>
                  <a:pt x="83" y="36"/>
                </a:lnTo>
                <a:lnTo>
                  <a:pt x="67" y="36"/>
                </a:lnTo>
                <a:lnTo>
                  <a:pt x="51" y="40"/>
                </a:lnTo>
                <a:lnTo>
                  <a:pt x="35" y="44"/>
                </a:lnTo>
                <a:lnTo>
                  <a:pt x="15" y="44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70">
            <a:extLst>
              <a:ext uri="{FF2B5EF4-FFF2-40B4-BE49-F238E27FC236}">
                <a16:creationId xmlns:a16="http://schemas.microsoft.com/office/drawing/2014/main" xmlns="" id="{015CB574-A071-4C67-A2A3-EA5EBDEA68E0}"/>
              </a:ext>
            </a:extLst>
          </p:cNvPr>
          <p:cNvSpPr>
            <a:spLocks/>
          </p:cNvSpPr>
          <p:nvPr/>
        </p:nvSpPr>
        <p:spPr bwMode="auto">
          <a:xfrm>
            <a:off x="4788336" y="5727171"/>
            <a:ext cx="1064108" cy="623787"/>
          </a:xfrm>
          <a:custGeom>
            <a:avLst/>
            <a:gdLst>
              <a:gd name="T0" fmla="*/ 91 w 155"/>
              <a:gd name="T1" fmla="*/ 16 h 72"/>
              <a:gd name="T2" fmla="*/ 107 w 155"/>
              <a:gd name="T3" fmla="*/ 12 h 72"/>
              <a:gd name="T4" fmla="*/ 119 w 155"/>
              <a:gd name="T5" fmla="*/ 8 h 72"/>
              <a:gd name="T6" fmla="*/ 131 w 155"/>
              <a:gd name="T7" fmla="*/ 4 h 72"/>
              <a:gd name="T8" fmla="*/ 139 w 155"/>
              <a:gd name="T9" fmla="*/ 0 h 72"/>
              <a:gd name="T10" fmla="*/ 147 w 155"/>
              <a:gd name="T11" fmla="*/ 0 h 72"/>
              <a:gd name="T12" fmla="*/ 151 w 155"/>
              <a:gd name="T13" fmla="*/ 0 h 72"/>
              <a:gd name="T14" fmla="*/ 155 w 155"/>
              <a:gd name="T15" fmla="*/ 0 h 72"/>
              <a:gd name="T16" fmla="*/ 155 w 155"/>
              <a:gd name="T17" fmla="*/ 0 h 72"/>
              <a:gd name="T18" fmla="*/ 155 w 155"/>
              <a:gd name="T19" fmla="*/ 0 h 72"/>
              <a:gd name="T20" fmla="*/ 151 w 155"/>
              <a:gd name="T21" fmla="*/ 4 h 72"/>
              <a:gd name="T22" fmla="*/ 147 w 155"/>
              <a:gd name="T23" fmla="*/ 8 h 72"/>
              <a:gd name="T24" fmla="*/ 143 w 155"/>
              <a:gd name="T25" fmla="*/ 12 h 72"/>
              <a:gd name="T26" fmla="*/ 135 w 155"/>
              <a:gd name="T27" fmla="*/ 16 h 72"/>
              <a:gd name="T28" fmla="*/ 123 w 155"/>
              <a:gd name="T29" fmla="*/ 24 h 72"/>
              <a:gd name="T30" fmla="*/ 111 w 155"/>
              <a:gd name="T31" fmla="*/ 32 h 72"/>
              <a:gd name="T32" fmla="*/ 99 w 155"/>
              <a:gd name="T33" fmla="*/ 40 h 72"/>
              <a:gd name="T34" fmla="*/ 83 w 155"/>
              <a:gd name="T35" fmla="*/ 48 h 72"/>
              <a:gd name="T36" fmla="*/ 71 w 155"/>
              <a:gd name="T37" fmla="*/ 52 h 72"/>
              <a:gd name="T38" fmla="*/ 63 w 155"/>
              <a:gd name="T39" fmla="*/ 60 h 72"/>
              <a:gd name="T40" fmla="*/ 51 w 155"/>
              <a:gd name="T41" fmla="*/ 64 h 72"/>
              <a:gd name="T42" fmla="*/ 43 w 155"/>
              <a:gd name="T43" fmla="*/ 68 h 72"/>
              <a:gd name="T44" fmla="*/ 40 w 155"/>
              <a:gd name="T45" fmla="*/ 72 h 72"/>
              <a:gd name="T46" fmla="*/ 36 w 155"/>
              <a:gd name="T47" fmla="*/ 72 h 72"/>
              <a:gd name="T48" fmla="*/ 32 w 155"/>
              <a:gd name="T49" fmla="*/ 72 h 72"/>
              <a:gd name="T50" fmla="*/ 28 w 155"/>
              <a:gd name="T51" fmla="*/ 72 h 72"/>
              <a:gd name="T52" fmla="*/ 24 w 155"/>
              <a:gd name="T53" fmla="*/ 72 h 72"/>
              <a:gd name="T54" fmla="*/ 20 w 155"/>
              <a:gd name="T55" fmla="*/ 68 h 72"/>
              <a:gd name="T56" fmla="*/ 12 w 155"/>
              <a:gd name="T57" fmla="*/ 64 h 72"/>
              <a:gd name="T58" fmla="*/ 8 w 155"/>
              <a:gd name="T59" fmla="*/ 56 h 72"/>
              <a:gd name="T60" fmla="*/ 4 w 155"/>
              <a:gd name="T61" fmla="*/ 52 h 72"/>
              <a:gd name="T62" fmla="*/ 4 w 155"/>
              <a:gd name="T63" fmla="*/ 48 h 72"/>
              <a:gd name="T64" fmla="*/ 0 w 155"/>
              <a:gd name="T65" fmla="*/ 44 h 72"/>
              <a:gd name="T66" fmla="*/ 4 w 155"/>
              <a:gd name="T67" fmla="*/ 40 h 72"/>
              <a:gd name="T68" fmla="*/ 4 w 155"/>
              <a:gd name="T69" fmla="*/ 40 h 72"/>
              <a:gd name="T70" fmla="*/ 8 w 155"/>
              <a:gd name="T71" fmla="*/ 40 h 72"/>
              <a:gd name="T72" fmla="*/ 12 w 155"/>
              <a:gd name="T73" fmla="*/ 40 h 72"/>
              <a:gd name="T74" fmla="*/ 20 w 155"/>
              <a:gd name="T75" fmla="*/ 40 h 72"/>
              <a:gd name="T76" fmla="*/ 28 w 155"/>
              <a:gd name="T77" fmla="*/ 40 h 72"/>
              <a:gd name="T78" fmla="*/ 28 w 155"/>
              <a:gd name="T79" fmla="*/ 40 h 72"/>
              <a:gd name="T80" fmla="*/ 32 w 155"/>
              <a:gd name="T81" fmla="*/ 40 h 72"/>
              <a:gd name="T82" fmla="*/ 40 w 155"/>
              <a:gd name="T83" fmla="*/ 36 h 72"/>
              <a:gd name="T84" fmla="*/ 43 w 155"/>
              <a:gd name="T85" fmla="*/ 36 h 72"/>
              <a:gd name="T86" fmla="*/ 55 w 155"/>
              <a:gd name="T87" fmla="*/ 32 h 72"/>
              <a:gd name="T88" fmla="*/ 63 w 155"/>
              <a:gd name="T89" fmla="*/ 28 h 72"/>
              <a:gd name="T90" fmla="*/ 79 w 155"/>
              <a:gd name="T91" fmla="*/ 24 h 72"/>
              <a:gd name="T92" fmla="*/ 91 w 155"/>
              <a:gd name="T93" fmla="*/ 16 h 72"/>
              <a:gd name="T94" fmla="*/ 91 w 155"/>
              <a:gd name="T95" fmla="*/ 16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5" h="72">
                <a:moveTo>
                  <a:pt x="91" y="16"/>
                </a:moveTo>
                <a:lnTo>
                  <a:pt x="107" y="12"/>
                </a:lnTo>
                <a:lnTo>
                  <a:pt x="119" y="8"/>
                </a:lnTo>
                <a:lnTo>
                  <a:pt x="131" y="4"/>
                </a:lnTo>
                <a:lnTo>
                  <a:pt x="139" y="0"/>
                </a:lnTo>
                <a:lnTo>
                  <a:pt x="147" y="0"/>
                </a:lnTo>
                <a:lnTo>
                  <a:pt x="151" y="0"/>
                </a:lnTo>
                <a:lnTo>
                  <a:pt x="155" y="0"/>
                </a:lnTo>
                <a:lnTo>
                  <a:pt x="155" y="0"/>
                </a:lnTo>
                <a:lnTo>
                  <a:pt x="155" y="0"/>
                </a:lnTo>
                <a:lnTo>
                  <a:pt x="151" y="4"/>
                </a:lnTo>
                <a:lnTo>
                  <a:pt x="147" y="8"/>
                </a:lnTo>
                <a:lnTo>
                  <a:pt x="143" y="12"/>
                </a:lnTo>
                <a:lnTo>
                  <a:pt x="135" y="16"/>
                </a:lnTo>
                <a:lnTo>
                  <a:pt x="123" y="24"/>
                </a:lnTo>
                <a:lnTo>
                  <a:pt x="111" y="32"/>
                </a:lnTo>
                <a:lnTo>
                  <a:pt x="99" y="40"/>
                </a:lnTo>
                <a:lnTo>
                  <a:pt x="83" y="48"/>
                </a:lnTo>
                <a:lnTo>
                  <a:pt x="71" y="52"/>
                </a:lnTo>
                <a:lnTo>
                  <a:pt x="63" y="60"/>
                </a:lnTo>
                <a:lnTo>
                  <a:pt x="51" y="64"/>
                </a:lnTo>
                <a:lnTo>
                  <a:pt x="43" y="68"/>
                </a:lnTo>
                <a:lnTo>
                  <a:pt x="40" y="72"/>
                </a:lnTo>
                <a:lnTo>
                  <a:pt x="36" y="72"/>
                </a:lnTo>
                <a:lnTo>
                  <a:pt x="32" y="72"/>
                </a:lnTo>
                <a:lnTo>
                  <a:pt x="28" y="72"/>
                </a:lnTo>
                <a:lnTo>
                  <a:pt x="24" y="72"/>
                </a:lnTo>
                <a:lnTo>
                  <a:pt x="20" y="68"/>
                </a:lnTo>
                <a:lnTo>
                  <a:pt x="12" y="64"/>
                </a:lnTo>
                <a:lnTo>
                  <a:pt x="8" y="56"/>
                </a:lnTo>
                <a:lnTo>
                  <a:pt x="4" y="52"/>
                </a:lnTo>
                <a:lnTo>
                  <a:pt x="4" y="48"/>
                </a:lnTo>
                <a:lnTo>
                  <a:pt x="0" y="44"/>
                </a:lnTo>
                <a:lnTo>
                  <a:pt x="4" y="40"/>
                </a:lnTo>
                <a:lnTo>
                  <a:pt x="4" y="40"/>
                </a:lnTo>
                <a:lnTo>
                  <a:pt x="8" y="40"/>
                </a:lnTo>
                <a:lnTo>
                  <a:pt x="12" y="40"/>
                </a:lnTo>
                <a:lnTo>
                  <a:pt x="20" y="40"/>
                </a:lnTo>
                <a:lnTo>
                  <a:pt x="28" y="40"/>
                </a:lnTo>
                <a:lnTo>
                  <a:pt x="28" y="40"/>
                </a:lnTo>
                <a:lnTo>
                  <a:pt x="32" y="40"/>
                </a:lnTo>
                <a:lnTo>
                  <a:pt x="40" y="36"/>
                </a:lnTo>
                <a:lnTo>
                  <a:pt x="43" y="36"/>
                </a:lnTo>
                <a:lnTo>
                  <a:pt x="55" y="32"/>
                </a:lnTo>
                <a:lnTo>
                  <a:pt x="63" y="28"/>
                </a:lnTo>
                <a:lnTo>
                  <a:pt x="79" y="24"/>
                </a:lnTo>
                <a:lnTo>
                  <a:pt x="91" y="16"/>
                </a:lnTo>
                <a:lnTo>
                  <a:pt x="91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72">
            <a:extLst>
              <a:ext uri="{FF2B5EF4-FFF2-40B4-BE49-F238E27FC236}">
                <a16:creationId xmlns:a16="http://schemas.microsoft.com/office/drawing/2014/main" xmlns="" id="{82B4D657-040F-4F84-A025-D96528D30C85}"/>
              </a:ext>
            </a:extLst>
          </p:cNvPr>
          <p:cNvSpPr>
            <a:spLocks/>
          </p:cNvSpPr>
          <p:nvPr/>
        </p:nvSpPr>
        <p:spPr bwMode="auto">
          <a:xfrm>
            <a:off x="8407992" y="4480930"/>
            <a:ext cx="936103" cy="1945493"/>
          </a:xfrm>
          <a:custGeom>
            <a:avLst/>
            <a:gdLst>
              <a:gd name="T0" fmla="*/ 12 w 127"/>
              <a:gd name="T1" fmla="*/ 186 h 230"/>
              <a:gd name="T2" fmla="*/ 20 w 127"/>
              <a:gd name="T3" fmla="*/ 166 h 230"/>
              <a:gd name="T4" fmla="*/ 23 w 127"/>
              <a:gd name="T5" fmla="*/ 119 h 230"/>
              <a:gd name="T6" fmla="*/ 23 w 127"/>
              <a:gd name="T7" fmla="*/ 75 h 230"/>
              <a:gd name="T8" fmla="*/ 23 w 127"/>
              <a:gd name="T9" fmla="*/ 55 h 230"/>
              <a:gd name="T10" fmla="*/ 23 w 127"/>
              <a:gd name="T11" fmla="*/ 39 h 230"/>
              <a:gd name="T12" fmla="*/ 20 w 127"/>
              <a:gd name="T13" fmla="*/ 19 h 230"/>
              <a:gd name="T14" fmla="*/ 12 w 127"/>
              <a:gd name="T15" fmla="*/ 7 h 230"/>
              <a:gd name="T16" fmla="*/ 16 w 127"/>
              <a:gd name="T17" fmla="*/ 4 h 230"/>
              <a:gd name="T18" fmla="*/ 23 w 127"/>
              <a:gd name="T19" fmla="*/ 0 h 230"/>
              <a:gd name="T20" fmla="*/ 35 w 127"/>
              <a:gd name="T21" fmla="*/ 0 h 230"/>
              <a:gd name="T22" fmla="*/ 51 w 127"/>
              <a:gd name="T23" fmla="*/ 7 h 230"/>
              <a:gd name="T24" fmla="*/ 63 w 127"/>
              <a:gd name="T25" fmla="*/ 15 h 230"/>
              <a:gd name="T26" fmla="*/ 63 w 127"/>
              <a:gd name="T27" fmla="*/ 19 h 230"/>
              <a:gd name="T28" fmla="*/ 59 w 127"/>
              <a:gd name="T29" fmla="*/ 31 h 230"/>
              <a:gd name="T30" fmla="*/ 59 w 127"/>
              <a:gd name="T31" fmla="*/ 43 h 230"/>
              <a:gd name="T32" fmla="*/ 55 w 127"/>
              <a:gd name="T33" fmla="*/ 59 h 230"/>
              <a:gd name="T34" fmla="*/ 55 w 127"/>
              <a:gd name="T35" fmla="*/ 79 h 230"/>
              <a:gd name="T36" fmla="*/ 51 w 127"/>
              <a:gd name="T37" fmla="*/ 111 h 230"/>
              <a:gd name="T38" fmla="*/ 51 w 127"/>
              <a:gd name="T39" fmla="*/ 135 h 230"/>
              <a:gd name="T40" fmla="*/ 51 w 127"/>
              <a:gd name="T41" fmla="*/ 150 h 230"/>
              <a:gd name="T42" fmla="*/ 51 w 127"/>
              <a:gd name="T43" fmla="*/ 162 h 230"/>
              <a:gd name="T44" fmla="*/ 51 w 127"/>
              <a:gd name="T45" fmla="*/ 166 h 230"/>
              <a:gd name="T46" fmla="*/ 55 w 127"/>
              <a:gd name="T47" fmla="*/ 162 h 230"/>
              <a:gd name="T48" fmla="*/ 71 w 127"/>
              <a:gd name="T49" fmla="*/ 158 h 230"/>
              <a:gd name="T50" fmla="*/ 103 w 127"/>
              <a:gd name="T51" fmla="*/ 143 h 230"/>
              <a:gd name="T52" fmla="*/ 115 w 127"/>
              <a:gd name="T53" fmla="*/ 135 h 230"/>
              <a:gd name="T54" fmla="*/ 127 w 127"/>
              <a:gd name="T55" fmla="*/ 135 h 230"/>
              <a:gd name="T56" fmla="*/ 127 w 127"/>
              <a:gd name="T57" fmla="*/ 139 h 230"/>
              <a:gd name="T58" fmla="*/ 119 w 127"/>
              <a:gd name="T59" fmla="*/ 146 h 230"/>
              <a:gd name="T60" fmla="*/ 107 w 127"/>
              <a:gd name="T61" fmla="*/ 158 h 230"/>
              <a:gd name="T62" fmla="*/ 87 w 127"/>
              <a:gd name="T63" fmla="*/ 174 h 230"/>
              <a:gd name="T64" fmla="*/ 71 w 127"/>
              <a:gd name="T65" fmla="*/ 190 h 230"/>
              <a:gd name="T66" fmla="*/ 55 w 127"/>
              <a:gd name="T67" fmla="*/ 206 h 230"/>
              <a:gd name="T68" fmla="*/ 43 w 127"/>
              <a:gd name="T69" fmla="*/ 214 h 230"/>
              <a:gd name="T70" fmla="*/ 39 w 127"/>
              <a:gd name="T71" fmla="*/ 218 h 230"/>
              <a:gd name="T72" fmla="*/ 31 w 127"/>
              <a:gd name="T73" fmla="*/ 226 h 230"/>
              <a:gd name="T74" fmla="*/ 23 w 127"/>
              <a:gd name="T75" fmla="*/ 230 h 230"/>
              <a:gd name="T76" fmla="*/ 16 w 127"/>
              <a:gd name="T77" fmla="*/ 226 h 230"/>
              <a:gd name="T78" fmla="*/ 8 w 127"/>
              <a:gd name="T79" fmla="*/ 218 h 230"/>
              <a:gd name="T80" fmla="*/ 0 w 127"/>
              <a:gd name="T81" fmla="*/ 210 h 230"/>
              <a:gd name="T82" fmla="*/ 0 w 127"/>
              <a:gd name="T83" fmla="*/ 202 h 230"/>
              <a:gd name="T84" fmla="*/ 4 w 127"/>
              <a:gd name="T85" fmla="*/ 194 h 230"/>
              <a:gd name="T86" fmla="*/ 8 w 127"/>
              <a:gd name="T87" fmla="*/ 190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7" h="230">
                <a:moveTo>
                  <a:pt x="8" y="190"/>
                </a:moveTo>
                <a:lnTo>
                  <a:pt x="12" y="186"/>
                </a:lnTo>
                <a:lnTo>
                  <a:pt x="16" y="178"/>
                </a:lnTo>
                <a:lnTo>
                  <a:pt x="20" y="166"/>
                </a:lnTo>
                <a:lnTo>
                  <a:pt x="23" y="150"/>
                </a:lnTo>
                <a:lnTo>
                  <a:pt x="23" y="119"/>
                </a:lnTo>
                <a:lnTo>
                  <a:pt x="27" y="91"/>
                </a:lnTo>
                <a:lnTo>
                  <a:pt x="23" y="75"/>
                </a:lnTo>
                <a:lnTo>
                  <a:pt x="23" y="63"/>
                </a:lnTo>
                <a:lnTo>
                  <a:pt x="23" y="55"/>
                </a:lnTo>
                <a:lnTo>
                  <a:pt x="23" y="47"/>
                </a:lnTo>
                <a:lnTo>
                  <a:pt x="23" y="39"/>
                </a:lnTo>
                <a:lnTo>
                  <a:pt x="23" y="27"/>
                </a:lnTo>
                <a:lnTo>
                  <a:pt x="20" y="19"/>
                </a:lnTo>
                <a:lnTo>
                  <a:pt x="16" y="11"/>
                </a:lnTo>
                <a:lnTo>
                  <a:pt x="12" y="7"/>
                </a:lnTo>
                <a:lnTo>
                  <a:pt x="12" y="4"/>
                </a:lnTo>
                <a:lnTo>
                  <a:pt x="16" y="4"/>
                </a:lnTo>
                <a:lnTo>
                  <a:pt x="20" y="0"/>
                </a:lnTo>
                <a:lnTo>
                  <a:pt x="23" y="0"/>
                </a:lnTo>
                <a:lnTo>
                  <a:pt x="31" y="0"/>
                </a:lnTo>
                <a:lnTo>
                  <a:pt x="35" y="0"/>
                </a:lnTo>
                <a:lnTo>
                  <a:pt x="47" y="4"/>
                </a:lnTo>
                <a:lnTo>
                  <a:pt x="51" y="7"/>
                </a:lnTo>
                <a:lnTo>
                  <a:pt x="59" y="11"/>
                </a:lnTo>
                <a:lnTo>
                  <a:pt x="63" y="15"/>
                </a:lnTo>
                <a:lnTo>
                  <a:pt x="63" y="15"/>
                </a:lnTo>
                <a:lnTo>
                  <a:pt x="63" y="19"/>
                </a:lnTo>
                <a:lnTo>
                  <a:pt x="63" y="23"/>
                </a:lnTo>
                <a:lnTo>
                  <a:pt x="59" y="31"/>
                </a:lnTo>
                <a:lnTo>
                  <a:pt x="59" y="39"/>
                </a:lnTo>
                <a:lnTo>
                  <a:pt x="59" y="43"/>
                </a:lnTo>
                <a:lnTo>
                  <a:pt x="55" y="51"/>
                </a:lnTo>
                <a:lnTo>
                  <a:pt x="55" y="59"/>
                </a:lnTo>
                <a:lnTo>
                  <a:pt x="55" y="67"/>
                </a:lnTo>
                <a:lnTo>
                  <a:pt x="55" y="79"/>
                </a:lnTo>
                <a:lnTo>
                  <a:pt x="55" y="87"/>
                </a:lnTo>
                <a:lnTo>
                  <a:pt x="51" y="111"/>
                </a:lnTo>
                <a:lnTo>
                  <a:pt x="51" y="123"/>
                </a:lnTo>
                <a:lnTo>
                  <a:pt x="51" y="135"/>
                </a:lnTo>
                <a:lnTo>
                  <a:pt x="51" y="143"/>
                </a:lnTo>
                <a:lnTo>
                  <a:pt x="51" y="150"/>
                </a:lnTo>
                <a:lnTo>
                  <a:pt x="51" y="158"/>
                </a:lnTo>
                <a:lnTo>
                  <a:pt x="51" y="162"/>
                </a:lnTo>
                <a:lnTo>
                  <a:pt x="51" y="162"/>
                </a:lnTo>
                <a:lnTo>
                  <a:pt x="51" y="166"/>
                </a:lnTo>
                <a:lnTo>
                  <a:pt x="51" y="166"/>
                </a:lnTo>
                <a:lnTo>
                  <a:pt x="55" y="162"/>
                </a:lnTo>
                <a:lnTo>
                  <a:pt x="63" y="162"/>
                </a:lnTo>
                <a:lnTo>
                  <a:pt x="71" y="158"/>
                </a:lnTo>
                <a:lnTo>
                  <a:pt x="87" y="150"/>
                </a:lnTo>
                <a:lnTo>
                  <a:pt x="103" y="143"/>
                </a:lnTo>
                <a:lnTo>
                  <a:pt x="111" y="139"/>
                </a:lnTo>
                <a:lnTo>
                  <a:pt x="115" y="135"/>
                </a:lnTo>
                <a:lnTo>
                  <a:pt x="123" y="135"/>
                </a:lnTo>
                <a:lnTo>
                  <a:pt x="127" y="135"/>
                </a:lnTo>
                <a:lnTo>
                  <a:pt x="127" y="139"/>
                </a:lnTo>
                <a:lnTo>
                  <a:pt x="127" y="139"/>
                </a:lnTo>
                <a:lnTo>
                  <a:pt x="123" y="143"/>
                </a:lnTo>
                <a:lnTo>
                  <a:pt x="119" y="146"/>
                </a:lnTo>
                <a:lnTo>
                  <a:pt x="115" y="154"/>
                </a:lnTo>
                <a:lnTo>
                  <a:pt x="107" y="158"/>
                </a:lnTo>
                <a:lnTo>
                  <a:pt x="99" y="166"/>
                </a:lnTo>
                <a:lnTo>
                  <a:pt x="87" y="174"/>
                </a:lnTo>
                <a:lnTo>
                  <a:pt x="79" y="182"/>
                </a:lnTo>
                <a:lnTo>
                  <a:pt x="71" y="190"/>
                </a:lnTo>
                <a:lnTo>
                  <a:pt x="63" y="198"/>
                </a:lnTo>
                <a:lnTo>
                  <a:pt x="55" y="206"/>
                </a:lnTo>
                <a:lnTo>
                  <a:pt x="51" y="210"/>
                </a:lnTo>
                <a:lnTo>
                  <a:pt x="43" y="214"/>
                </a:lnTo>
                <a:lnTo>
                  <a:pt x="43" y="218"/>
                </a:lnTo>
                <a:lnTo>
                  <a:pt x="39" y="218"/>
                </a:lnTo>
                <a:lnTo>
                  <a:pt x="35" y="226"/>
                </a:lnTo>
                <a:lnTo>
                  <a:pt x="31" y="226"/>
                </a:lnTo>
                <a:lnTo>
                  <a:pt x="27" y="230"/>
                </a:lnTo>
                <a:lnTo>
                  <a:pt x="23" y="230"/>
                </a:lnTo>
                <a:lnTo>
                  <a:pt x="20" y="230"/>
                </a:lnTo>
                <a:lnTo>
                  <a:pt x="16" y="226"/>
                </a:lnTo>
                <a:lnTo>
                  <a:pt x="12" y="222"/>
                </a:lnTo>
                <a:lnTo>
                  <a:pt x="8" y="218"/>
                </a:lnTo>
                <a:lnTo>
                  <a:pt x="4" y="214"/>
                </a:lnTo>
                <a:lnTo>
                  <a:pt x="0" y="210"/>
                </a:lnTo>
                <a:lnTo>
                  <a:pt x="0" y="206"/>
                </a:lnTo>
                <a:lnTo>
                  <a:pt x="0" y="202"/>
                </a:lnTo>
                <a:lnTo>
                  <a:pt x="4" y="198"/>
                </a:lnTo>
                <a:lnTo>
                  <a:pt x="4" y="194"/>
                </a:lnTo>
                <a:lnTo>
                  <a:pt x="8" y="190"/>
                </a:lnTo>
                <a:lnTo>
                  <a:pt x="8" y="19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5" name="Freeform 73">
            <a:extLst>
              <a:ext uri="{FF2B5EF4-FFF2-40B4-BE49-F238E27FC236}">
                <a16:creationId xmlns:a16="http://schemas.microsoft.com/office/drawing/2014/main" xmlns="" id="{4FCAA803-76D4-4F41-93F0-3A2F4E98E62C}"/>
              </a:ext>
            </a:extLst>
          </p:cNvPr>
          <p:cNvSpPr>
            <a:spLocks/>
          </p:cNvSpPr>
          <p:nvPr/>
        </p:nvSpPr>
        <p:spPr bwMode="auto">
          <a:xfrm>
            <a:off x="9520994" y="4074915"/>
            <a:ext cx="1459432" cy="2250005"/>
          </a:xfrm>
          <a:custGeom>
            <a:avLst/>
            <a:gdLst>
              <a:gd name="T0" fmla="*/ 198 w 198"/>
              <a:gd name="T1" fmla="*/ 234 h 266"/>
              <a:gd name="T2" fmla="*/ 198 w 198"/>
              <a:gd name="T3" fmla="*/ 242 h 266"/>
              <a:gd name="T4" fmla="*/ 186 w 198"/>
              <a:gd name="T5" fmla="*/ 250 h 266"/>
              <a:gd name="T6" fmla="*/ 166 w 198"/>
              <a:gd name="T7" fmla="*/ 258 h 266"/>
              <a:gd name="T8" fmla="*/ 147 w 198"/>
              <a:gd name="T9" fmla="*/ 262 h 266"/>
              <a:gd name="T10" fmla="*/ 119 w 198"/>
              <a:gd name="T11" fmla="*/ 266 h 266"/>
              <a:gd name="T12" fmla="*/ 87 w 198"/>
              <a:gd name="T13" fmla="*/ 266 h 266"/>
              <a:gd name="T14" fmla="*/ 59 w 198"/>
              <a:gd name="T15" fmla="*/ 266 h 266"/>
              <a:gd name="T16" fmla="*/ 39 w 198"/>
              <a:gd name="T17" fmla="*/ 258 h 266"/>
              <a:gd name="T18" fmla="*/ 23 w 198"/>
              <a:gd name="T19" fmla="*/ 246 h 266"/>
              <a:gd name="T20" fmla="*/ 12 w 198"/>
              <a:gd name="T21" fmla="*/ 230 h 266"/>
              <a:gd name="T22" fmla="*/ 8 w 198"/>
              <a:gd name="T23" fmla="*/ 210 h 266"/>
              <a:gd name="T24" fmla="*/ 4 w 198"/>
              <a:gd name="T25" fmla="*/ 183 h 266"/>
              <a:gd name="T26" fmla="*/ 4 w 198"/>
              <a:gd name="T27" fmla="*/ 147 h 266"/>
              <a:gd name="T28" fmla="*/ 4 w 198"/>
              <a:gd name="T29" fmla="*/ 107 h 266"/>
              <a:gd name="T30" fmla="*/ 4 w 198"/>
              <a:gd name="T31" fmla="*/ 71 h 266"/>
              <a:gd name="T32" fmla="*/ 8 w 198"/>
              <a:gd name="T33" fmla="*/ 48 h 266"/>
              <a:gd name="T34" fmla="*/ 8 w 198"/>
              <a:gd name="T35" fmla="*/ 32 h 266"/>
              <a:gd name="T36" fmla="*/ 4 w 198"/>
              <a:gd name="T37" fmla="*/ 20 h 266"/>
              <a:gd name="T38" fmla="*/ 0 w 198"/>
              <a:gd name="T39" fmla="*/ 12 h 266"/>
              <a:gd name="T40" fmla="*/ 4 w 198"/>
              <a:gd name="T41" fmla="*/ 4 h 266"/>
              <a:gd name="T42" fmla="*/ 12 w 198"/>
              <a:gd name="T43" fmla="*/ 0 h 266"/>
              <a:gd name="T44" fmla="*/ 23 w 198"/>
              <a:gd name="T45" fmla="*/ 0 h 266"/>
              <a:gd name="T46" fmla="*/ 39 w 198"/>
              <a:gd name="T47" fmla="*/ 12 h 266"/>
              <a:gd name="T48" fmla="*/ 47 w 198"/>
              <a:gd name="T49" fmla="*/ 20 h 266"/>
              <a:gd name="T50" fmla="*/ 51 w 198"/>
              <a:gd name="T51" fmla="*/ 28 h 266"/>
              <a:gd name="T52" fmla="*/ 47 w 198"/>
              <a:gd name="T53" fmla="*/ 40 h 266"/>
              <a:gd name="T54" fmla="*/ 43 w 198"/>
              <a:gd name="T55" fmla="*/ 59 h 266"/>
              <a:gd name="T56" fmla="*/ 39 w 198"/>
              <a:gd name="T57" fmla="*/ 83 h 266"/>
              <a:gd name="T58" fmla="*/ 35 w 198"/>
              <a:gd name="T59" fmla="*/ 103 h 266"/>
              <a:gd name="T60" fmla="*/ 35 w 198"/>
              <a:gd name="T61" fmla="*/ 127 h 266"/>
              <a:gd name="T62" fmla="*/ 31 w 198"/>
              <a:gd name="T63" fmla="*/ 147 h 266"/>
              <a:gd name="T64" fmla="*/ 31 w 198"/>
              <a:gd name="T65" fmla="*/ 163 h 266"/>
              <a:gd name="T66" fmla="*/ 31 w 198"/>
              <a:gd name="T67" fmla="*/ 175 h 266"/>
              <a:gd name="T68" fmla="*/ 35 w 198"/>
              <a:gd name="T69" fmla="*/ 198 h 266"/>
              <a:gd name="T70" fmla="*/ 39 w 198"/>
              <a:gd name="T71" fmla="*/ 218 h 266"/>
              <a:gd name="T72" fmla="*/ 51 w 198"/>
              <a:gd name="T73" fmla="*/ 230 h 266"/>
              <a:gd name="T74" fmla="*/ 63 w 198"/>
              <a:gd name="T75" fmla="*/ 234 h 266"/>
              <a:gd name="T76" fmla="*/ 79 w 198"/>
              <a:gd name="T77" fmla="*/ 238 h 266"/>
              <a:gd name="T78" fmla="*/ 111 w 198"/>
              <a:gd name="T79" fmla="*/ 234 h 266"/>
              <a:gd name="T80" fmla="*/ 135 w 198"/>
              <a:gd name="T81" fmla="*/ 234 h 266"/>
              <a:gd name="T82" fmla="*/ 147 w 198"/>
              <a:gd name="T83" fmla="*/ 226 h 266"/>
              <a:gd name="T84" fmla="*/ 155 w 198"/>
              <a:gd name="T85" fmla="*/ 214 h 266"/>
              <a:gd name="T86" fmla="*/ 159 w 198"/>
              <a:gd name="T87" fmla="*/ 191 h 266"/>
              <a:gd name="T88" fmla="*/ 162 w 198"/>
              <a:gd name="T89" fmla="*/ 171 h 266"/>
              <a:gd name="T90" fmla="*/ 170 w 198"/>
              <a:gd name="T91" fmla="*/ 163 h 266"/>
              <a:gd name="T92" fmla="*/ 178 w 198"/>
              <a:gd name="T93" fmla="*/ 171 h 266"/>
              <a:gd name="T94" fmla="*/ 182 w 198"/>
              <a:gd name="T95" fmla="*/ 191 h 266"/>
              <a:gd name="T96" fmla="*/ 186 w 198"/>
              <a:gd name="T97" fmla="*/ 214 h 266"/>
              <a:gd name="T98" fmla="*/ 194 w 198"/>
              <a:gd name="T99" fmla="*/ 230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98" h="266">
                <a:moveTo>
                  <a:pt x="194" y="230"/>
                </a:moveTo>
                <a:lnTo>
                  <a:pt x="198" y="234"/>
                </a:lnTo>
                <a:lnTo>
                  <a:pt x="198" y="238"/>
                </a:lnTo>
                <a:lnTo>
                  <a:pt x="198" y="242"/>
                </a:lnTo>
                <a:lnTo>
                  <a:pt x="190" y="246"/>
                </a:lnTo>
                <a:lnTo>
                  <a:pt x="186" y="250"/>
                </a:lnTo>
                <a:lnTo>
                  <a:pt x="178" y="254"/>
                </a:lnTo>
                <a:lnTo>
                  <a:pt x="166" y="258"/>
                </a:lnTo>
                <a:lnTo>
                  <a:pt x="159" y="262"/>
                </a:lnTo>
                <a:lnTo>
                  <a:pt x="147" y="262"/>
                </a:lnTo>
                <a:lnTo>
                  <a:pt x="131" y="266"/>
                </a:lnTo>
                <a:lnTo>
                  <a:pt x="119" y="266"/>
                </a:lnTo>
                <a:lnTo>
                  <a:pt x="103" y="266"/>
                </a:lnTo>
                <a:lnTo>
                  <a:pt x="87" y="266"/>
                </a:lnTo>
                <a:lnTo>
                  <a:pt x="71" y="266"/>
                </a:lnTo>
                <a:lnTo>
                  <a:pt x="59" y="266"/>
                </a:lnTo>
                <a:lnTo>
                  <a:pt x="51" y="262"/>
                </a:lnTo>
                <a:lnTo>
                  <a:pt x="39" y="258"/>
                </a:lnTo>
                <a:lnTo>
                  <a:pt x="31" y="250"/>
                </a:lnTo>
                <a:lnTo>
                  <a:pt x="23" y="246"/>
                </a:lnTo>
                <a:lnTo>
                  <a:pt x="16" y="234"/>
                </a:lnTo>
                <a:lnTo>
                  <a:pt x="12" y="230"/>
                </a:lnTo>
                <a:lnTo>
                  <a:pt x="8" y="222"/>
                </a:lnTo>
                <a:lnTo>
                  <a:pt x="8" y="210"/>
                </a:lnTo>
                <a:lnTo>
                  <a:pt x="4" y="198"/>
                </a:lnTo>
                <a:lnTo>
                  <a:pt x="4" y="183"/>
                </a:lnTo>
                <a:lnTo>
                  <a:pt x="4" y="167"/>
                </a:lnTo>
                <a:lnTo>
                  <a:pt x="4" y="147"/>
                </a:lnTo>
                <a:lnTo>
                  <a:pt x="4" y="127"/>
                </a:lnTo>
                <a:lnTo>
                  <a:pt x="4" y="107"/>
                </a:lnTo>
                <a:lnTo>
                  <a:pt x="4" y="87"/>
                </a:lnTo>
                <a:lnTo>
                  <a:pt x="4" y="71"/>
                </a:lnTo>
                <a:lnTo>
                  <a:pt x="4" y="59"/>
                </a:lnTo>
                <a:lnTo>
                  <a:pt x="8" y="48"/>
                </a:lnTo>
                <a:lnTo>
                  <a:pt x="8" y="40"/>
                </a:lnTo>
                <a:lnTo>
                  <a:pt x="8" y="32"/>
                </a:lnTo>
                <a:lnTo>
                  <a:pt x="8" y="28"/>
                </a:lnTo>
                <a:lnTo>
                  <a:pt x="4" y="20"/>
                </a:lnTo>
                <a:lnTo>
                  <a:pt x="0" y="12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3" y="0"/>
                </a:lnTo>
                <a:lnTo>
                  <a:pt x="31" y="8"/>
                </a:lnTo>
                <a:lnTo>
                  <a:pt x="39" y="12"/>
                </a:lnTo>
                <a:lnTo>
                  <a:pt x="43" y="16"/>
                </a:lnTo>
                <a:lnTo>
                  <a:pt x="47" y="20"/>
                </a:lnTo>
                <a:lnTo>
                  <a:pt x="51" y="24"/>
                </a:lnTo>
                <a:lnTo>
                  <a:pt x="51" y="28"/>
                </a:lnTo>
                <a:lnTo>
                  <a:pt x="47" y="32"/>
                </a:lnTo>
                <a:lnTo>
                  <a:pt x="47" y="40"/>
                </a:lnTo>
                <a:lnTo>
                  <a:pt x="43" y="48"/>
                </a:lnTo>
                <a:lnTo>
                  <a:pt x="43" y="59"/>
                </a:lnTo>
                <a:lnTo>
                  <a:pt x="39" y="75"/>
                </a:lnTo>
                <a:lnTo>
                  <a:pt x="39" y="83"/>
                </a:lnTo>
                <a:lnTo>
                  <a:pt x="35" y="91"/>
                </a:lnTo>
                <a:lnTo>
                  <a:pt x="35" y="103"/>
                </a:lnTo>
                <a:lnTo>
                  <a:pt x="35" y="115"/>
                </a:lnTo>
                <a:lnTo>
                  <a:pt x="35" y="127"/>
                </a:lnTo>
                <a:lnTo>
                  <a:pt x="31" y="139"/>
                </a:lnTo>
                <a:lnTo>
                  <a:pt x="31" y="147"/>
                </a:lnTo>
                <a:lnTo>
                  <a:pt x="31" y="155"/>
                </a:lnTo>
                <a:lnTo>
                  <a:pt x="31" y="163"/>
                </a:lnTo>
                <a:lnTo>
                  <a:pt x="31" y="171"/>
                </a:lnTo>
                <a:lnTo>
                  <a:pt x="31" y="175"/>
                </a:lnTo>
                <a:lnTo>
                  <a:pt x="31" y="179"/>
                </a:lnTo>
                <a:lnTo>
                  <a:pt x="35" y="198"/>
                </a:lnTo>
                <a:lnTo>
                  <a:pt x="39" y="214"/>
                </a:lnTo>
                <a:lnTo>
                  <a:pt x="39" y="218"/>
                </a:lnTo>
                <a:lnTo>
                  <a:pt x="43" y="226"/>
                </a:lnTo>
                <a:lnTo>
                  <a:pt x="51" y="230"/>
                </a:lnTo>
                <a:lnTo>
                  <a:pt x="55" y="230"/>
                </a:lnTo>
                <a:lnTo>
                  <a:pt x="63" y="234"/>
                </a:lnTo>
                <a:lnTo>
                  <a:pt x="71" y="234"/>
                </a:lnTo>
                <a:lnTo>
                  <a:pt x="79" y="238"/>
                </a:lnTo>
                <a:lnTo>
                  <a:pt x="91" y="238"/>
                </a:lnTo>
                <a:lnTo>
                  <a:pt x="111" y="234"/>
                </a:lnTo>
                <a:lnTo>
                  <a:pt x="127" y="234"/>
                </a:lnTo>
                <a:lnTo>
                  <a:pt x="135" y="234"/>
                </a:lnTo>
                <a:lnTo>
                  <a:pt x="139" y="230"/>
                </a:lnTo>
                <a:lnTo>
                  <a:pt x="147" y="226"/>
                </a:lnTo>
                <a:lnTo>
                  <a:pt x="151" y="222"/>
                </a:lnTo>
                <a:lnTo>
                  <a:pt x="155" y="214"/>
                </a:lnTo>
                <a:lnTo>
                  <a:pt x="155" y="206"/>
                </a:lnTo>
                <a:lnTo>
                  <a:pt x="159" y="191"/>
                </a:lnTo>
                <a:lnTo>
                  <a:pt x="159" y="179"/>
                </a:lnTo>
                <a:lnTo>
                  <a:pt x="162" y="171"/>
                </a:lnTo>
                <a:lnTo>
                  <a:pt x="166" y="167"/>
                </a:lnTo>
                <a:lnTo>
                  <a:pt x="170" y="163"/>
                </a:lnTo>
                <a:lnTo>
                  <a:pt x="174" y="167"/>
                </a:lnTo>
                <a:lnTo>
                  <a:pt x="178" y="171"/>
                </a:lnTo>
                <a:lnTo>
                  <a:pt x="182" y="179"/>
                </a:lnTo>
                <a:lnTo>
                  <a:pt x="182" y="191"/>
                </a:lnTo>
                <a:lnTo>
                  <a:pt x="186" y="202"/>
                </a:lnTo>
                <a:lnTo>
                  <a:pt x="186" y="214"/>
                </a:lnTo>
                <a:lnTo>
                  <a:pt x="190" y="222"/>
                </a:lnTo>
                <a:lnTo>
                  <a:pt x="194" y="230"/>
                </a:lnTo>
                <a:lnTo>
                  <a:pt x="194" y="23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74">
            <a:extLst>
              <a:ext uri="{FF2B5EF4-FFF2-40B4-BE49-F238E27FC236}">
                <a16:creationId xmlns:a16="http://schemas.microsoft.com/office/drawing/2014/main" xmlns="" id="{CECC1F05-BD6C-4686-B51A-820A91D2232E}"/>
              </a:ext>
            </a:extLst>
          </p:cNvPr>
          <p:cNvSpPr>
            <a:spLocks/>
          </p:cNvSpPr>
          <p:nvPr/>
        </p:nvSpPr>
        <p:spPr bwMode="auto">
          <a:xfrm>
            <a:off x="8665974" y="5047658"/>
            <a:ext cx="737087" cy="270678"/>
          </a:xfrm>
          <a:custGeom>
            <a:avLst/>
            <a:gdLst>
              <a:gd name="T0" fmla="*/ 44 w 100"/>
              <a:gd name="T1" fmla="*/ 8 h 32"/>
              <a:gd name="T2" fmla="*/ 52 w 100"/>
              <a:gd name="T3" fmla="*/ 4 h 32"/>
              <a:gd name="T4" fmla="*/ 64 w 100"/>
              <a:gd name="T5" fmla="*/ 0 h 32"/>
              <a:gd name="T6" fmla="*/ 68 w 100"/>
              <a:gd name="T7" fmla="*/ 0 h 32"/>
              <a:gd name="T8" fmla="*/ 76 w 100"/>
              <a:gd name="T9" fmla="*/ 0 h 32"/>
              <a:gd name="T10" fmla="*/ 84 w 100"/>
              <a:gd name="T11" fmla="*/ 0 h 32"/>
              <a:gd name="T12" fmla="*/ 88 w 100"/>
              <a:gd name="T13" fmla="*/ 4 h 32"/>
              <a:gd name="T14" fmla="*/ 92 w 100"/>
              <a:gd name="T15" fmla="*/ 8 h 32"/>
              <a:gd name="T16" fmla="*/ 96 w 100"/>
              <a:gd name="T17" fmla="*/ 8 h 32"/>
              <a:gd name="T18" fmla="*/ 96 w 100"/>
              <a:gd name="T19" fmla="*/ 12 h 32"/>
              <a:gd name="T20" fmla="*/ 100 w 100"/>
              <a:gd name="T21" fmla="*/ 16 h 32"/>
              <a:gd name="T22" fmla="*/ 100 w 100"/>
              <a:gd name="T23" fmla="*/ 16 h 32"/>
              <a:gd name="T24" fmla="*/ 96 w 100"/>
              <a:gd name="T25" fmla="*/ 20 h 32"/>
              <a:gd name="T26" fmla="*/ 92 w 100"/>
              <a:gd name="T27" fmla="*/ 20 h 32"/>
              <a:gd name="T28" fmla="*/ 88 w 100"/>
              <a:gd name="T29" fmla="*/ 20 h 32"/>
              <a:gd name="T30" fmla="*/ 84 w 100"/>
              <a:gd name="T31" fmla="*/ 24 h 32"/>
              <a:gd name="T32" fmla="*/ 76 w 100"/>
              <a:gd name="T33" fmla="*/ 24 h 32"/>
              <a:gd name="T34" fmla="*/ 68 w 100"/>
              <a:gd name="T35" fmla="*/ 24 h 32"/>
              <a:gd name="T36" fmla="*/ 56 w 100"/>
              <a:gd name="T37" fmla="*/ 28 h 32"/>
              <a:gd name="T38" fmla="*/ 40 w 100"/>
              <a:gd name="T39" fmla="*/ 28 h 32"/>
              <a:gd name="T40" fmla="*/ 24 w 100"/>
              <a:gd name="T41" fmla="*/ 28 h 32"/>
              <a:gd name="T42" fmla="*/ 12 w 100"/>
              <a:gd name="T43" fmla="*/ 32 h 32"/>
              <a:gd name="T44" fmla="*/ 0 w 100"/>
              <a:gd name="T45" fmla="*/ 32 h 32"/>
              <a:gd name="T46" fmla="*/ 0 w 100"/>
              <a:gd name="T47" fmla="*/ 12 h 32"/>
              <a:gd name="T48" fmla="*/ 12 w 100"/>
              <a:gd name="T49" fmla="*/ 12 h 32"/>
              <a:gd name="T50" fmla="*/ 20 w 100"/>
              <a:gd name="T51" fmla="*/ 8 h 32"/>
              <a:gd name="T52" fmla="*/ 32 w 100"/>
              <a:gd name="T53" fmla="*/ 8 h 32"/>
              <a:gd name="T54" fmla="*/ 44 w 100"/>
              <a:gd name="T55" fmla="*/ 8 h 32"/>
              <a:gd name="T56" fmla="*/ 44 w 100"/>
              <a:gd name="T57" fmla="*/ 8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0" h="32">
                <a:moveTo>
                  <a:pt x="44" y="8"/>
                </a:moveTo>
                <a:lnTo>
                  <a:pt x="52" y="4"/>
                </a:lnTo>
                <a:lnTo>
                  <a:pt x="64" y="0"/>
                </a:lnTo>
                <a:lnTo>
                  <a:pt x="68" y="0"/>
                </a:lnTo>
                <a:lnTo>
                  <a:pt x="76" y="0"/>
                </a:lnTo>
                <a:lnTo>
                  <a:pt x="84" y="0"/>
                </a:lnTo>
                <a:lnTo>
                  <a:pt x="88" y="4"/>
                </a:lnTo>
                <a:lnTo>
                  <a:pt x="92" y="8"/>
                </a:lnTo>
                <a:lnTo>
                  <a:pt x="96" y="8"/>
                </a:lnTo>
                <a:lnTo>
                  <a:pt x="96" y="12"/>
                </a:lnTo>
                <a:lnTo>
                  <a:pt x="100" y="16"/>
                </a:lnTo>
                <a:lnTo>
                  <a:pt x="100" y="16"/>
                </a:lnTo>
                <a:lnTo>
                  <a:pt x="96" y="20"/>
                </a:lnTo>
                <a:lnTo>
                  <a:pt x="92" y="20"/>
                </a:lnTo>
                <a:lnTo>
                  <a:pt x="88" y="20"/>
                </a:lnTo>
                <a:lnTo>
                  <a:pt x="84" y="24"/>
                </a:lnTo>
                <a:lnTo>
                  <a:pt x="76" y="24"/>
                </a:lnTo>
                <a:lnTo>
                  <a:pt x="68" y="24"/>
                </a:lnTo>
                <a:lnTo>
                  <a:pt x="56" y="28"/>
                </a:lnTo>
                <a:lnTo>
                  <a:pt x="40" y="28"/>
                </a:lnTo>
                <a:lnTo>
                  <a:pt x="24" y="28"/>
                </a:lnTo>
                <a:lnTo>
                  <a:pt x="12" y="32"/>
                </a:lnTo>
                <a:lnTo>
                  <a:pt x="0" y="32"/>
                </a:lnTo>
                <a:lnTo>
                  <a:pt x="0" y="12"/>
                </a:lnTo>
                <a:lnTo>
                  <a:pt x="12" y="12"/>
                </a:lnTo>
                <a:lnTo>
                  <a:pt x="20" y="8"/>
                </a:lnTo>
                <a:lnTo>
                  <a:pt x="32" y="8"/>
                </a:lnTo>
                <a:lnTo>
                  <a:pt x="44" y="8"/>
                </a:lnTo>
                <a:lnTo>
                  <a:pt x="44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7" name="Freeform 75">
            <a:extLst>
              <a:ext uri="{FF2B5EF4-FFF2-40B4-BE49-F238E27FC236}">
                <a16:creationId xmlns:a16="http://schemas.microsoft.com/office/drawing/2014/main" xmlns="" id="{0CC18811-B65C-49A5-AE6B-A71C692CEDF5}"/>
              </a:ext>
            </a:extLst>
          </p:cNvPr>
          <p:cNvSpPr>
            <a:spLocks/>
          </p:cNvSpPr>
          <p:nvPr/>
        </p:nvSpPr>
        <p:spPr bwMode="auto">
          <a:xfrm>
            <a:off x="9638928" y="4540139"/>
            <a:ext cx="1054035" cy="778196"/>
          </a:xfrm>
          <a:custGeom>
            <a:avLst/>
            <a:gdLst>
              <a:gd name="T0" fmla="*/ 95 w 143"/>
              <a:gd name="T1" fmla="*/ 56 h 92"/>
              <a:gd name="T2" fmla="*/ 91 w 143"/>
              <a:gd name="T3" fmla="*/ 60 h 92"/>
              <a:gd name="T4" fmla="*/ 83 w 143"/>
              <a:gd name="T5" fmla="*/ 64 h 92"/>
              <a:gd name="T6" fmla="*/ 71 w 143"/>
              <a:gd name="T7" fmla="*/ 68 h 92"/>
              <a:gd name="T8" fmla="*/ 59 w 143"/>
              <a:gd name="T9" fmla="*/ 72 h 92"/>
              <a:gd name="T10" fmla="*/ 47 w 143"/>
              <a:gd name="T11" fmla="*/ 76 h 92"/>
              <a:gd name="T12" fmla="*/ 35 w 143"/>
              <a:gd name="T13" fmla="*/ 80 h 92"/>
              <a:gd name="T14" fmla="*/ 19 w 143"/>
              <a:gd name="T15" fmla="*/ 84 h 92"/>
              <a:gd name="T16" fmla="*/ 0 w 143"/>
              <a:gd name="T17" fmla="*/ 92 h 92"/>
              <a:gd name="T18" fmla="*/ 0 w 143"/>
              <a:gd name="T19" fmla="*/ 76 h 92"/>
              <a:gd name="T20" fmla="*/ 15 w 143"/>
              <a:gd name="T21" fmla="*/ 68 h 92"/>
              <a:gd name="T22" fmla="*/ 27 w 143"/>
              <a:gd name="T23" fmla="*/ 64 h 92"/>
              <a:gd name="T24" fmla="*/ 39 w 143"/>
              <a:gd name="T25" fmla="*/ 56 h 92"/>
              <a:gd name="T26" fmla="*/ 51 w 143"/>
              <a:gd name="T27" fmla="*/ 52 h 92"/>
              <a:gd name="T28" fmla="*/ 59 w 143"/>
              <a:gd name="T29" fmla="*/ 48 h 92"/>
              <a:gd name="T30" fmla="*/ 67 w 143"/>
              <a:gd name="T31" fmla="*/ 44 h 92"/>
              <a:gd name="T32" fmla="*/ 71 w 143"/>
              <a:gd name="T33" fmla="*/ 40 h 92"/>
              <a:gd name="T34" fmla="*/ 79 w 143"/>
              <a:gd name="T35" fmla="*/ 36 h 92"/>
              <a:gd name="T36" fmla="*/ 87 w 143"/>
              <a:gd name="T37" fmla="*/ 28 h 92"/>
              <a:gd name="T38" fmla="*/ 91 w 143"/>
              <a:gd name="T39" fmla="*/ 24 h 92"/>
              <a:gd name="T40" fmla="*/ 95 w 143"/>
              <a:gd name="T41" fmla="*/ 16 h 92"/>
              <a:gd name="T42" fmla="*/ 95 w 143"/>
              <a:gd name="T43" fmla="*/ 12 h 92"/>
              <a:gd name="T44" fmla="*/ 99 w 143"/>
              <a:gd name="T45" fmla="*/ 4 h 92"/>
              <a:gd name="T46" fmla="*/ 99 w 143"/>
              <a:gd name="T47" fmla="*/ 0 h 92"/>
              <a:gd name="T48" fmla="*/ 103 w 143"/>
              <a:gd name="T49" fmla="*/ 0 h 92"/>
              <a:gd name="T50" fmla="*/ 107 w 143"/>
              <a:gd name="T51" fmla="*/ 0 h 92"/>
              <a:gd name="T52" fmla="*/ 111 w 143"/>
              <a:gd name="T53" fmla="*/ 0 h 92"/>
              <a:gd name="T54" fmla="*/ 115 w 143"/>
              <a:gd name="T55" fmla="*/ 0 h 92"/>
              <a:gd name="T56" fmla="*/ 123 w 143"/>
              <a:gd name="T57" fmla="*/ 4 h 92"/>
              <a:gd name="T58" fmla="*/ 127 w 143"/>
              <a:gd name="T59" fmla="*/ 8 h 92"/>
              <a:gd name="T60" fmla="*/ 135 w 143"/>
              <a:gd name="T61" fmla="*/ 16 h 92"/>
              <a:gd name="T62" fmla="*/ 139 w 143"/>
              <a:gd name="T63" fmla="*/ 20 h 92"/>
              <a:gd name="T64" fmla="*/ 139 w 143"/>
              <a:gd name="T65" fmla="*/ 24 h 92"/>
              <a:gd name="T66" fmla="*/ 143 w 143"/>
              <a:gd name="T67" fmla="*/ 28 h 92"/>
              <a:gd name="T68" fmla="*/ 139 w 143"/>
              <a:gd name="T69" fmla="*/ 32 h 92"/>
              <a:gd name="T70" fmla="*/ 139 w 143"/>
              <a:gd name="T71" fmla="*/ 36 h 92"/>
              <a:gd name="T72" fmla="*/ 135 w 143"/>
              <a:gd name="T73" fmla="*/ 36 h 92"/>
              <a:gd name="T74" fmla="*/ 131 w 143"/>
              <a:gd name="T75" fmla="*/ 40 h 92"/>
              <a:gd name="T76" fmla="*/ 123 w 143"/>
              <a:gd name="T77" fmla="*/ 44 h 92"/>
              <a:gd name="T78" fmla="*/ 115 w 143"/>
              <a:gd name="T79" fmla="*/ 48 h 92"/>
              <a:gd name="T80" fmla="*/ 107 w 143"/>
              <a:gd name="T81" fmla="*/ 52 h 92"/>
              <a:gd name="T82" fmla="*/ 95 w 143"/>
              <a:gd name="T83" fmla="*/ 56 h 92"/>
              <a:gd name="T84" fmla="*/ 95 w 143"/>
              <a:gd name="T85" fmla="*/ 5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3" h="92">
                <a:moveTo>
                  <a:pt x="95" y="56"/>
                </a:moveTo>
                <a:lnTo>
                  <a:pt x="91" y="60"/>
                </a:lnTo>
                <a:lnTo>
                  <a:pt x="83" y="64"/>
                </a:lnTo>
                <a:lnTo>
                  <a:pt x="71" y="68"/>
                </a:lnTo>
                <a:lnTo>
                  <a:pt x="59" y="72"/>
                </a:lnTo>
                <a:lnTo>
                  <a:pt x="47" y="76"/>
                </a:lnTo>
                <a:lnTo>
                  <a:pt x="35" y="80"/>
                </a:lnTo>
                <a:lnTo>
                  <a:pt x="19" y="84"/>
                </a:lnTo>
                <a:lnTo>
                  <a:pt x="0" y="92"/>
                </a:lnTo>
                <a:lnTo>
                  <a:pt x="0" y="76"/>
                </a:lnTo>
                <a:lnTo>
                  <a:pt x="15" y="68"/>
                </a:lnTo>
                <a:lnTo>
                  <a:pt x="27" y="64"/>
                </a:lnTo>
                <a:lnTo>
                  <a:pt x="39" y="56"/>
                </a:lnTo>
                <a:lnTo>
                  <a:pt x="51" y="52"/>
                </a:lnTo>
                <a:lnTo>
                  <a:pt x="59" y="48"/>
                </a:lnTo>
                <a:lnTo>
                  <a:pt x="67" y="44"/>
                </a:lnTo>
                <a:lnTo>
                  <a:pt x="71" y="40"/>
                </a:lnTo>
                <a:lnTo>
                  <a:pt x="79" y="36"/>
                </a:lnTo>
                <a:lnTo>
                  <a:pt x="87" y="28"/>
                </a:lnTo>
                <a:lnTo>
                  <a:pt x="91" y="24"/>
                </a:lnTo>
                <a:lnTo>
                  <a:pt x="95" y="16"/>
                </a:lnTo>
                <a:lnTo>
                  <a:pt x="95" y="12"/>
                </a:lnTo>
                <a:lnTo>
                  <a:pt x="99" y="4"/>
                </a:lnTo>
                <a:lnTo>
                  <a:pt x="99" y="0"/>
                </a:lnTo>
                <a:lnTo>
                  <a:pt x="103" y="0"/>
                </a:lnTo>
                <a:lnTo>
                  <a:pt x="107" y="0"/>
                </a:lnTo>
                <a:lnTo>
                  <a:pt x="111" y="0"/>
                </a:lnTo>
                <a:lnTo>
                  <a:pt x="115" y="0"/>
                </a:lnTo>
                <a:lnTo>
                  <a:pt x="123" y="4"/>
                </a:lnTo>
                <a:lnTo>
                  <a:pt x="127" y="8"/>
                </a:lnTo>
                <a:lnTo>
                  <a:pt x="135" y="16"/>
                </a:lnTo>
                <a:lnTo>
                  <a:pt x="139" y="20"/>
                </a:lnTo>
                <a:lnTo>
                  <a:pt x="139" y="24"/>
                </a:lnTo>
                <a:lnTo>
                  <a:pt x="143" y="28"/>
                </a:lnTo>
                <a:lnTo>
                  <a:pt x="139" y="32"/>
                </a:lnTo>
                <a:lnTo>
                  <a:pt x="139" y="36"/>
                </a:lnTo>
                <a:lnTo>
                  <a:pt x="135" y="36"/>
                </a:lnTo>
                <a:lnTo>
                  <a:pt x="131" y="40"/>
                </a:lnTo>
                <a:lnTo>
                  <a:pt x="123" y="44"/>
                </a:lnTo>
                <a:lnTo>
                  <a:pt x="115" y="48"/>
                </a:lnTo>
                <a:lnTo>
                  <a:pt x="107" y="52"/>
                </a:lnTo>
                <a:lnTo>
                  <a:pt x="95" y="56"/>
                </a:lnTo>
                <a:lnTo>
                  <a:pt x="95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" name="Freeform 9">
            <a:extLst>
              <a:ext uri="{FF2B5EF4-FFF2-40B4-BE49-F238E27FC236}">
                <a16:creationId xmlns:a16="http://schemas.microsoft.com/office/drawing/2014/main" xmlns="" id="{A638D8BF-EBE4-459B-A193-497F508B2B4E}"/>
              </a:ext>
            </a:extLst>
          </p:cNvPr>
          <p:cNvSpPr>
            <a:spLocks/>
          </p:cNvSpPr>
          <p:nvPr/>
        </p:nvSpPr>
        <p:spPr bwMode="auto">
          <a:xfrm>
            <a:off x="1277292" y="1257596"/>
            <a:ext cx="242705" cy="1040589"/>
          </a:xfrm>
          <a:custGeom>
            <a:avLst/>
            <a:gdLst>
              <a:gd name="T0" fmla="*/ 4 w 39"/>
              <a:gd name="T1" fmla="*/ 16 h 131"/>
              <a:gd name="T2" fmla="*/ 0 w 39"/>
              <a:gd name="T3" fmla="*/ 12 h 131"/>
              <a:gd name="T4" fmla="*/ 0 w 39"/>
              <a:gd name="T5" fmla="*/ 8 h 131"/>
              <a:gd name="T6" fmla="*/ 0 w 39"/>
              <a:gd name="T7" fmla="*/ 4 h 131"/>
              <a:gd name="T8" fmla="*/ 4 w 39"/>
              <a:gd name="T9" fmla="*/ 4 h 131"/>
              <a:gd name="T10" fmla="*/ 8 w 39"/>
              <a:gd name="T11" fmla="*/ 0 h 131"/>
              <a:gd name="T12" fmla="*/ 16 w 39"/>
              <a:gd name="T13" fmla="*/ 4 h 131"/>
              <a:gd name="T14" fmla="*/ 27 w 39"/>
              <a:gd name="T15" fmla="*/ 4 h 131"/>
              <a:gd name="T16" fmla="*/ 39 w 39"/>
              <a:gd name="T17" fmla="*/ 12 h 131"/>
              <a:gd name="T18" fmla="*/ 39 w 39"/>
              <a:gd name="T19" fmla="*/ 36 h 131"/>
              <a:gd name="T20" fmla="*/ 39 w 39"/>
              <a:gd name="T21" fmla="*/ 56 h 131"/>
              <a:gd name="T22" fmla="*/ 39 w 39"/>
              <a:gd name="T23" fmla="*/ 76 h 131"/>
              <a:gd name="T24" fmla="*/ 39 w 39"/>
              <a:gd name="T25" fmla="*/ 91 h 131"/>
              <a:gd name="T26" fmla="*/ 39 w 39"/>
              <a:gd name="T27" fmla="*/ 103 h 131"/>
              <a:gd name="T28" fmla="*/ 39 w 39"/>
              <a:gd name="T29" fmla="*/ 111 h 131"/>
              <a:gd name="T30" fmla="*/ 39 w 39"/>
              <a:gd name="T31" fmla="*/ 119 h 131"/>
              <a:gd name="T32" fmla="*/ 39 w 39"/>
              <a:gd name="T33" fmla="*/ 123 h 131"/>
              <a:gd name="T34" fmla="*/ 35 w 39"/>
              <a:gd name="T35" fmla="*/ 127 h 131"/>
              <a:gd name="T36" fmla="*/ 35 w 39"/>
              <a:gd name="T37" fmla="*/ 131 h 131"/>
              <a:gd name="T38" fmla="*/ 31 w 39"/>
              <a:gd name="T39" fmla="*/ 131 h 131"/>
              <a:gd name="T40" fmla="*/ 31 w 39"/>
              <a:gd name="T41" fmla="*/ 131 h 131"/>
              <a:gd name="T42" fmla="*/ 27 w 39"/>
              <a:gd name="T43" fmla="*/ 131 h 131"/>
              <a:gd name="T44" fmla="*/ 23 w 39"/>
              <a:gd name="T45" fmla="*/ 127 h 131"/>
              <a:gd name="T46" fmla="*/ 19 w 39"/>
              <a:gd name="T47" fmla="*/ 123 h 131"/>
              <a:gd name="T48" fmla="*/ 19 w 39"/>
              <a:gd name="T49" fmla="*/ 115 h 131"/>
              <a:gd name="T50" fmla="*/ 16 w 39"/>
              <a:gd name="T51" fmla="*/ 99 h 131"/>
              <a:gd name="T52" fmla="*/ 12 w 39"/>
              <a:gd name="T53" fmla="*/ 84 h 131"/>
              <a:gd name="T54" fmla="*/ 12 w 39"/>
              <a:gd name="T55" fmla="*/ 64 h 131"/>
              <a:gd name="T56" fmla="*/ 12 w 39"/>
              <a:gd name="T57" fmla="*/ 44 h 131"/>
              <a:gd name="T58" fmla="*/ 12 w 39"/>
              <a:gd name="T59" fmla="*/ 36 h 131"/>
              <a:gd name="T60" fmla="*/ 8 w 39"/>
              <a:gd name="T61" fmla="*/ 28 h 131"/>
              <a:gd name="T62" fmla="*/ 4 w 39"/>
              <a:gd name="T63" fmla="*/ 20 h 131"/>
              <a:gd name="T64" fmla="*/ 4 w 39"/>
              <a:gd name="T65" fmla="*/ 16 h 131"/>
              <a:gd name="T66" fmla="*/ 4 w 39"/>
              <a:gd name="T67" fmla="*/ 16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" h="131">
                <a:moveTo>
                  <a:pt x="4" y="16"/>
                </a:move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4"/>
                </a:lnTo>
                <a:lnTo>
                  <a:pt x="27" y="4"/>
                </a:lnTo>
                <a:lnTo>
                  <a:pt x="39" y="12"/>
                </a:lnTo>
                <a:lnTo>
                  <a:pt x="39" y="36"/>
                </a:lnTo>
                <a:lnTo>
                  <a:pt x="39" y="56"/>
                </a:lnTo>
                <a:lnTo>
                  <a:pt x="39" y="76"/>
                </a:lnTo>
                <a:lnTo>
                  <a:pt x="39" y="91"/>
                </a:lnTo>
                <a:lnTo>
                  <a:pt x="39" y="103"/>
                </a:lnTo>
                <a:lnTo>
                  <a:pt x="39" y="111"/>
                </a:lnTo>
                <a:lnTo>
                  <a:pt x="39" y="119"/>
                </a:lnTo>
                <a:lnTo>
                  <a:pt x="39" y="123"/>
                </a:lnTo>
                <a:lnTo>
                  <a:pt x="35" y="127"/>
                </a:lnTo>
                <a:lnTo>
                  <a:pt x="35" y="131"/>
                </a:lnTo>
                <a:lnTo>
                  <a:pt x="31" y="131"/>
                </a:lnTo>
                <a:lnTo>
                  <a:pt x="31" y="131"/>
                </a:lnTo>
                <a:lnTo>
                  <a:pt x="27" y="131"/>
                </a:lnTo>
                <a:lnTo>
                  <a:pt x="23" y="127"/>
                </a:lnTo>
                <a:lnTo>
                  <a:pt x="19" y="123"/>
                </a:lnTo>
                <a:lnTo>
                  <a:pt x="19" y="115"/>
                </a:lnTo>
                <a:lnTo>
                  <a:pt x="16" y="99"/>
                </a:lnTo>
                <a:lnTo>
                  <a:pt x="12" y="84"/>
                </a:lnTo>
                <a:lnTo>
                  <a:pt x="12" y="64"/>
                </a:lnTo>
                <a:lnTo>
                  <a:pt x="12" y="44"/>
                </a:lnTo>
                <a:lnTo>
                  <a:pt x="12" y="36"/>
                </a:lnTo>
                <a:lnTo>
                  <a:pt x="8" y="28"/>
                </a:lnTo>
                <a:lnTo>
                  <a:pt x="4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9" name="Freeform 11">
            <a:extLst>
              <a:ext uri="{FF2B5EF4-FFF2-40B4-BE49-F238E27FC236}">
                <a16:creationId xmlns:a16="http://schemas.microsoft.com/office/drawing/2014/main" xmlns="" id="{A1D3507F-1339-4BD9-B8D9-E03572ED1D45}"/>
              </a:ext>
            </a:extLst>
          </p:cNvPr>
          <p:cNvSpPr>
            <a:spLocks/>
          </p:cNvSpPr>
          <p:nvPr/>
        </p:nvSpPr>
        <p:spPr bwMode="auto">
          <a:xfrm>
            <a:off x="1420426" y="1797749"/>
            <a:ext cx="572531" cy="246248"/>
          </a:xfrm>
          <a:custGeom>
            <a:avLst/>
            <a:gdLst>
              <a:gd name="T0" fmla="*/ 0 w 92"/>
              <a:gd name="T1" fmla="*/ 16 h 31"/>
              <a:gd name="T2" fmla="*/ 24 w 92"/>
              <a:gd name="T3" fmla="*/ 12 h 31"/>
              <a:gd name="T4" fmla="*/ 52 w 92"/>
              <a:gd name="T5" fmla="*/ 4 h 31"/>
              <a:gd name="T6" fmla="*/ 64 w 92"/>
              <a:gd name="T7" fmla="*/ 0 h 31"/>
              <a:gd name="T8" fmla="*/ 72 w 92"/>
              <a:gd name="T9" fmla="*/ 0 h 31"/>
              <a:gd name="T10" fmla="*/ 76 w 92"/>
              <a:gd name="T11" fmla="*/ 0 h 31"/>
              <a:gd name="T12" fmla="*/ 80 w 92"/>
              <a:gd name="T13" fmla="*/ 0 h 31"/>
              <a:gd name="T14" fmla="*/ 84 w 92"/>
              <a:gd name="T15" fmla="*/ 4 h 31"/>
              <a:gd name="T16" fmla="*/ 84 w 92"/>
              <a:gd name="T17" fmla="*/ 4 h 31"/>
              <a:gd name="T18" fmla="*/ 88 w 92"/>
              <a:gd name="T19" fmla="*/ 8 h 31"/>
              <a:gd name="T20" fmla="*/ 92 w 92"/>
              <a:gd name="T21" fmla="*/ 12 h 31"/>
              <a:gd name="T22" fmla="*/ 92 w 92"/>
              <a:gd name="T23" fmla="*/ 16 h 31"/>
              <a:gd name="T24" fmla="*/ 88 w 92"/>
              <a:gd name="T25" fmla="*/ 20 h 31"/>
              <a:gd name="T26" fmla="*/ 88 w 92"/>
              <a:gd name="T27" fmla="*/ 20 h 31"/>
              <a:gd name="T28" fmla="*/ 84 w 92"/>
              <a:gd name="T29" fmla="*/ 23 h 31"/>
              <a:gd name="T30" fmla="*/ 76 w 92"/>
              <a:gd name="T31" fmla="*/ 23 h 31"/>
              <a:gd name="T32" fmla="*/ 72 w 92"/>
              <a:gd name="T33" fmla="*/ 27 h 31"/>
              <a:gd name="T34" fmla="*/ 64 w 92"/>
              <a:gd name="T35" fmla="*/ 27 h 31"/>
              <a:gd name="T36" fmla="*/ 56 w 92"/>
              <a:gd name="T37" fmla="*/ 27 h 31"/>
              <a:gd name="T38" fmla="*/ 48 w 92"/>
              <a:gd name="T39" fmla="*/ 27 h 31"/>
              <a:gd name="T40" fmla="*/ 44 w 92"/>
              <a:gd name="T41" fmla="*/ 31 h 31"/>
              <a:gd name="T42" fmla="*/ 44 w 92"/>
              <a:gd name="T43" fmla="*/ 31 h 31"/>
              <a:gd name="T44" fmla="*/ 40 w 92"/>
              <a:gd name="T45" fmla="*/ 31 h 31"/>
              <a:gd name="T46" fmla="*/ 40 w 92"/>
              <a:gd name="T47" fmla="*/ 31 h 31"/>
              <a:gd name="T48" fmla="*/ 36 w 92"/>
              <a:gd name="T49" fmla="*/ 31 h 31"/>
              <a:gd name="T50" fmla="*/ 32 w 92"/>
              <a:gd name="T51" fmla="*/ 31 h 31"/>
              <a:gd name="T52" fmla="*/ 24 w 92"/>
              <a:gd name="T53" fmla="*/ 31 h 31"/>
              <a:gd name="T54" fmla="*/ 16 w 92"/>
              <a:gd name="T55" fmla="*/ 31 h 31"/>
              <a:gd name="T56" fmla="*/ 8 w 92"/>
              <a:gd name="T57" fmla="*/ 31 h 31"/>
              <a:gd name="T58" fmla="*/ 0 w 92"/>
              <a:gd name="T59" fmla="*/ 31 h 31"/>
              <a:gd name="T60" fmla="*/ 0 w 92"/>
              <a:gd name="T61" fmla="*/ 16 h 31"/>
              <a:gd name="T62" fmla="*/ 0 w 92"/>
              <a:gd name="T63" fmla="*/ 1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2" h="31">
                <a:moveTo>
                  <a:pt x="0" y="16"/>
                </a:moveTo>
                <a:lnTo>
                  <a:pt x="24" y="12"/>
                </a:lnTo>
                <a:lnTo>
                  <a:pt x="52" y="4"/>
                </a:lnTo>
                <a:lnTo>
                  <a:pt x="64" y="0"/>
                </a:lnTo>
                <a:lnTo>
                  <a:pt x="72" y="0"/>
                </a:lnTo>
                <a:lnTo>
                  <a:pt x="76" y="0"/>
                </a:lnTo>
                <a:lnTo>
                  <a:pt x="80" y="0"/>
                </a:lnTo>
                <a:lnTo>
                  <a:pt x="84" y="4"/>
                </a:lnTo>
                <a:lnTo>
                  <a:pt x="84" y="4"/>
                </a:lnTo>
                <a:lnTo>
                  <a:pt x="88" y="8"/>
                </a:lnTo>
                <a:lnTo>
                  <a:pt x="92" y="12"/>
                </a:lnTo>
                <a:lnTo>
                  <a:pt x="92" y="16"/>
                </a:lnTo>
                <a:lnTo>
                  <a:pt x="88" y="20"/>
                </a:lnTo>
                <a:lnTo>
                  <a:pt x="88" y="20"/>
                </a:lnTo>
                <a:lnTo>
                  <a:pt x="84" y="23"/>
                </a:lnTo>
                <a:lnTo>
                  <a:pt x="76" y="23"/>
                </a:lnTo>
                <a:lnTo>
                  <a:pt x="72" y="27"/>
                </a:lnTo>
                <a:lnTo>
                  <a:pt x="64" y="27"/>
                </a:lnTo>
                <a:lnTo>
                  <a:pt x="56" y="27"/>
                </a:lnTo>
                <a:lnTo>
                  <a:pt x="48" y="27"/>
                </a:lnTo>
                <a:lnTo>
                  <a:pt x="44" y="31"/>
                </a:lnTo>
                <a:lnTo>
                  <a:pt x="44" y="31"/>
                </a:lnTo>
                <a:lnTo>
                  <a:pt x="40" y="31"/>
                </a:lnTo>
                <a:lnTo>
                  <a:pt x="40" y="31"/>
                </a:lnTo>
                <a:lnTo>
                  <a:pt x="36" y="31"/>
                </a:lnTo>
                <a:lnTo>
                  <a:pt x="32" y="31"/>
                </a:lnTo>
                <a:lnTo>
                  <a:pt x="24" y="31"/>
                </a:lnTo>
                <a:lnTo>
                  <a:pt x="16" y="31"/>
                </a:lnTo>
                <a:lnTo>
                  <a:pt x="8" y="31"/>
                </a:lnTo>
                <a:lnTo>
                  <a:pt x="0" y="31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0" name="Freeform 14">
            <a:extLst>
              <a:ext uri="{FF2B5EF4-FFF2-40B4-BE49-F238E27FC236}">
                <a16:creationId xmlns:a16="http://schemas.microsoft.com/office/drawing/2014/main" xmlns="" id="{0CFB65B6-92DB-48C5-9AB1-33615D0A13A7}"/>
              </a:ext>
            </a:extLst>
          </p:cNvPr>
          <p:cNvSpPr>
            <a:spLocks/>
          </p:cNvSpPr>
          <p:nvPr/>
        </p:nvSpPr>
        <p:spPr bwMode="auto">
          <a:xfrm>
            <a:off x="2633941" y="1194049"/>
            <a:ext cx="74678" cy="571925"/>
          </a:xfrm>
          <a:custGeom>
            <a:avLst/>
            <a:gdLst>
              <a:gd name="T0" fmla="*/ 0 w 12"/>
              <a:gd name="T1" fmla="*/ 0 h 72"/>
              <a:gd name="T2" fmla="*/ 8 w 12"/>
              <a:gd name="T3" fmla="*/ 4 h 72"/>
              <a:gd name="T4" fmla="*/ 12 w 12"/>
              <a:gd name="T5" fmla="*/ 8 h 72"/>
              <a:gd name="T6" fmla="*/ 12 w 12"/>
              <a:gd name="T7" fmla="*/ 8 h 72"/>
              <a:gd name="T8" fmla="*/ 12 w 12"/>
              <a:gd name="T9" fmla="*/ 12 h 72"/>
              <a:gd name="T10" fmla="*/ 12 w 12"/>
              <a:gd name="T11" fmla="*/ 20 h 72"/>
              <a:gd name="T12" fmla="*/ 12 w 12"/>
              <a:gd name="T13" fmla="*/ 24 h 72"/>
              <a:gd name="T14" fmla="*/ 12 w 12"/>
              <a:gd name="T15" fmla="*/ 32 h 72"/>
              <a:gd name="T16" fmla="*/ 8 w 12"/>
              <a:gd name="T17" fmla="*/ 44 h 72"/>
              <a:gd name="T18" fmla="*/ 8 w 12"/>
              <a:gd name="T19" fmla="*/ 56 h 72"/>
              <a:gd name="T20" fmla="*/ 8 w 12"/>
              <a:gd name="T21" fmla="*/ 72 h 72"/>
              <a:gd name="T22" fmla="*/ 0 w 12"/>
              <a:gd name="T23" fmla="*/ 72 h 72"/>
              <a:gd name="T24" fmla="*/ 0 w 12"/>
              <a:gd name="T25" fmla="*/ 56 h 72"/>
              <a:gd name="T26" fmla="*/ 0 w 12"/>
              <a:gd name="T27" fmla="*/ 40 h 72"/>
              <a:gd name="T28" fmla="*/ 0 w 12"/>
              <a:gd name="T29" fmla="*/ 32 h 72"/>
              <a:gd name="T30" fmla="*/ 0 w 12"/>
              <a:gd name="T31" fmla="*/ 20 h 72"/>
              <a:gd name="T32" fmla="*/ 0 w 12"/>
              <a:gd name="T33" fmla="*/ 12 h 72"/>
              <a:gd name="T34" fmla="*/ 0 w 12"/>
              <a:gd name="T35" fmla="*/ 8 h 72"/>
              <a:gd name="T36" fmla="*/ 0 w 12"/>
              <a:gd name="T37" fmla="*/ 4 h 72"/>
              <a:gd name="T38" fmla="*/ 0 w 12"/>
              <a:gd name="T39" fmla="*/ 0 h 72"/>
              <a:gd name="T40" fmla="*/ 0 w 12"/>
              <a:gd name="T41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2" h="72">
                <a:moveTo>
                  <a:pt x="0" y="0"/>
                </a:moveTo>
                <a:lnTo>
                  <a:pt x="8" y="4"/>
                </a:lnTo>
                <a:lnTo>
                  <a:pt x="12" y="8"/>
                </a:lnTo>
                <a:lnTo>
                  <a:pt x="12" y="8"/>
                </a:lnTo>
                <a:lnTo>
                  <a:pt x="12" y="12"/>
                </a:lnTo>
                <a:lnTo>
                  <a:pt x="12" y="20"/>
                </a:lnTo>
                <a:lnTo>
                  <a:pt x="12" y="24"/>
                </a:lnTo>
                <a:lnTo>
                  <a:pt x="12" y="32"/>
                </a:lnTo>
                <a:lnTo>
                  <a:pt x="8" y="44"/>
                </a:lnTo>
                <a:lnTo>
                  <a:pt x="8" y="56"/>
                </a:lnTo>
                <a:lnTo>
                  <a:pt x="8" y="72"/>
                </a:lnTo>
                <a:lnTo>
                  <a:pt x="0" y="72"/>
                </a:lnTo>
                <a:lnTo>
                  <a:pt x="0" y="56"/>
                </a:lnTo>
                <a:lnTo>
                  <a:pt x="0" y="40"/>
                </a:lnTo>
                <a:lnTo>
                  <a:pt x="0" y="32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" name="Freeform 15">
            <a:extLst>
              <a:ext uri="{FF2B5EF4-FFF2-40B4-BE49-F238E27FC236}">
                <a16:creationId xmlns:a16="http://schemas.microsoft.com/office/drawing/2014/main" xmlns="" id="{F5B08CDE-52E3-4A30-8538-F34B592D62CA}"/>
              </a:ext>
            </a:extLst>
          </p:cNvPr>
          <p:cNvSpPr>
            <a:spLocks/>
          </p:cNvSpPr>
          <p:nvPr/>
        </p:nvSpPr>
        <p:spPr bwMode="auto">
          <a:xfrm>
            <a:off x="2310337" y="1638879"/>
            <a:ext cx="846350" cy="190642"/>
          </a:xfrm>
          <a:custGeom>
            <a:avLst/>
            <a:gdLst>
              <a:gd name="T0" fmla="*/ 0 w 136"/>
              <a:gd name="T1" fmla="*/ 24 h 24"/>
              <a:gd name="T2" fmla="*/ 16 w 136"/>
              <a:gd name="T3" fmla="*/ 20 h 24"/>
              <a:gd name="T4" fmla="*/ 32 w 136"/>
              <a:gd name="T5" fmla="*/ 20 h 24"/>
              <a:gd name="T6" fmla="*/ 48 w 136"/>
              <a:gd name="T7" fmla="*/ 16 h 24"/>
              <a:gd name="T8" fmla="*/ 68 w 136"/>
              <a:gd name="T9" fmla="*/ 8 h 24"/>
              <a:gd name="T10" fmla="*/ 88 w 136"/>
              <a:gd name="T11" fmla="*/ 8 h 24"/>
              <a:gd name="T12" fmla="*/ 100 w 136"/>
              <a:gd name="T13" fmla="*/ 4 h 24"/>
              <a:gd name="T14" fmla="*/ 112 w 136"/>
              <a:gd name="T15" fmla="*/ 0 h 24"/>
              <a:gd name="T16" fmla="*/ 120 w 136"/>
              <a:gd name="T17" fmla="*/ 0 h 24"/>
              <a:gd name="T18" fmla="*/ 128 w 136"/>
              <a:gd name="T19" fmla="*/ 0 h 24"/>
              <a:gd name="T20" fmla="*/ 136 w 136"/>
              <a:gd name="T21" fmla="*/ 4 h 24"/>
              <a:gd name="T22" fmla="*/ 132 w 136"/>
              <a:gd name="T23" fmla="*/ 8 h 24"/>
              <a:gd name="T24" fmla="*/ 128 w 136"/>
              <a:gd name="T25" fmla="*/ 8 h 24"/>
              <a:gd name="T26" fmla="*/ 120 w 136"/>
              <a:gd name="T27" fmla="*/ 12 h 24"/>
              <a:gd name="T28" fmla="*/ 112 w 136"/>
              <a:gd name="T29" fmla="*/ 12 h 24"/>
              <a:gd name="T30" fmla="*/ 100 w 136"/>
              <a:gd name="T31" fmla="*/ 12 h 24"/>
              <a:gd name="T32" fmla="*/ 88 w 136"/>
              <a:gd name="T33" fmla="*/ 16 h 24"/>
              <a:gd name="T34" fmla="*/ 68 w 136"/>
              <a:gd name="T35" fmla="*/ 16 h 24"/>
              <a:gd name="T36" fmla="*/ 48 w 136"/>
              <a:gd name="T37" fmla="*/ 20 h 24"/>
              <a:gd name="T38" fmla="*/ 32 w 136"/>
              <a:gd name="T39" fmla="*/ 24 h 24"/>
              <a:gd name="T40" fmla="*/ 16 w 136"/>
              <a:gd name="T41" fmla="*/ 24 h 24"/>
              <a:gd name="T42" fmla="*/ 0 w 136"/>
              <a:gd name="T43" fmla="*/ 24 h 24"/>
              <a:gd name="T44" fmla="*/ 0 w 136"/>
              <a:gd name="T45" fmla="*/ 24 h 24"/>
              <a:gd name="T46" fmla="*/ 0 w 136"/>
              <a:gd name="T47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36" h="24">
                <a:moveTo>
                  <a:pt x="0" y="24"/>
                </a:moveTo>
                <a:lnTo>
                  <a:pt x="16" y="20"/>
                </a:lnTo>
                <a:lnTo>
                  <a:pt x="32" y="20"/>
                </a:lnTo>
                <a:lnTo>
                  <a:pt x="48" y="16"/>
                </a:lnTo>
                <a:lnTo>
                  <a:pt x="68" y="8"/>
                </a:lnTo>
                <a:lnTo>
                  <a:pt x="88" y="8"/>
                </a:lnTo>
                <a:lnTo>
                  <a:pt x="100" y="4"/>
                </a:lnTo>
                <a:lnTo>
                  <a:pt x="112" y="0"/>
                </a:lnTo>
                <a:lnTo>
                  <a:pt x="120" y="0"/>
                </a:lnTo>
                <a:lnTo>
                  <a:pt x="128" y="0"/>
                </a:lnTo>
                <a:lnTo>
                  <a:pt x="136" y="4"/>
                </a:lnTo>
                <a:lnTo>
                  <a:pt x="132" y="8"/>
                </a:lnTo>
                <a:lnTo>
                  <a:pt x="128" y="8"/>
                </a:lnTo>
                <a:lnTo>
                  <a:pt x="120" y="12"/>
                </a:lnTo>
                <a:lnTo>
                  <a:pt x="112" y="12"/>
                </a:lnTo>
                <a:lnTo>
                  <a:pt x="100" y="12"/>
                </a:lnTo>
                <a:lnTo>
                  <a:pt x="88" y="16"/>
                </a:lnTo>
                <a:lnTo>
                  <a:pt x="68" y="16"/>
                </a:lnTo>
                <a:lnTo>
                  <a:pt x="48" y="20"/>
                </a:lnTo>
                <a:lnTo>
                  <a:pt x="32" y="24"/>
                </a:lnTo>
                <a:lnTo>
                  <a:pt x="16" y="24"/>
                </a:ln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2" name="Freeform 17">
            <a:extLst>
              <a:ext uri="{FF2B5EF4-FFF2-40B4-BE49-F238E27FC236}">
                <a16:creationId xmlns:a16="http://schemas.microsoft.com/office/drawing/2014/main" xmlns="" id="{579E9533-37B9-43E8-B790-34B224263390}"/>
              </a:ext>
            </a:extLst>
          </p:cNvPr>
          <p:cNvSpPr>
            <a:spLocks/>
          </p:cNvSpPr>
          <p:nvPr/>
        </p:nvSpPr>
        <p:spPr bwMode="auto">
          <a:xfrm>
            <a:off x="5354214" y="727968"/>
            <a:ext cx="925302" cy="944401"/>
          </a:xfrm>
          <a:custGeom>
            <a:avLst/>
            <a:gdLst>
              <a:gd name="T0" fmla="*/ 76 w 127"/>
              <a:gd name="T1" fmla="*/ 79 h 123"/>
              <a:gd name="T2" fmla="*/ 64 w 127"/>
              <a:gd name="T3" fmla="*/ 91 h 123"/>
              <a:gd name="T4" fmla="*/ 52 w 127"/>
              <a:gd name="T5" fmla="*/ 103 h 123"/>
              <a:gd name="T6" fmla="*/ 24 w 127"/>
              <a:gd name="T7" fmla="*/ 123 h 123"/>
              <a:gd name="T8" fmla="*/ 0 w 127"/>
              <a:gd name="T9" fmla="*/ 123 h 123"/>
              <a:gd name="T10" fmla="*/ 12 w 127"/>
              <a:gd name="T11" fmla="*/ 115 h 123"/>
              <a:gd name="T12" fmla="*/ 20 w 127"/>
              <a:gd name="T13" fmla="*/ 103 h 123"/>
              <a:gd name="T14" fmla="*/ 28 w 127"/>
              <a:gd name="T15" fmla="*/ 91 h 123"/>
              <a:gd name="T16" fmla="*/ 40 w 127"/>
              <a:gd name="T17" fmla="*/ 79 h 123"/>
              <a:gd name="T18" fmla="*/ 52 w 127"/>
              <a:gd name="T19" fmla="*/ 63 h 123"/>
              <a:gd name="T20" fmla="*/ 60 w 127"/>
              <a:gd name="T21" fmla="*/ 51 h 123"/>
              <a:gd name="T22" fmla="*/ 68 w 127"/>
              <a:gd name="T23" fmla="*/ 43 h 123"/>
              <a:gd name="T24" fmla="*/ 72 w 127"/>
              <a:gd name="T25" fmla="*/ 35 h 123"/>
              <a:gd name="T26" fmla="*/ 76 w 127"/>
              <a:gd name="T27" fmla="*/ 28 h 123"/>
              <a:gd name="T28" fmla="*/ 76 w 127"/>
              <a:gd name="T29" fmla="*/ 24 h 123"/>
              <a:gd name="T30" fmla="*/ 80 w 127"/>
              <a:gd name="T31" fmla="*/ 16 h 123"/>
              <a:gd name="T32" fmla="*/ 76 w 127"/>
              <a:gd name="T33" fmla="*/ 12 h 123"/>
              <a:gd name="T34" fmla="*/ 76 w 127"/>
              <a:gd name="T35" fmla="*/ 12 h 123"/>
              <a:gd name="T36" fmla="*/ 76 w 127"/>
              <a:gd name="T37" fmla="*/ 8 h 123"/>
              <a:gd name="T38" fmla="*/ 80 w 127"/>
              <a:gd name="T39" fmla="*/ 4 h 123"/>
              <a:gd name="T40" fmla="*/ 80 w 127"/>
              <a:gd name="T41" fmla="*/ 0 h 123"/>
              <a:gd name="T42" fmla="*/ 84 w 127"/>
              <a:gd name="T43" fmla="*/ 0 h 123"/>
              <a:gd name="T44" fmla="*/ 87 w 127"/>
              <a:gd name="T45" fmla="*/ 0 h 123"/>
              <a:gd name="T46" fmla="*/ 91 w 127"/>
              <a:gd name="T47" fmla="*/ 0 h 123"/>
              <a:gd name="T48" fmla="*/ 99 w 127"/>
              <a:gd name="T49" fmla="*/ 4 h 123"/>
              <a:gd name="T50" fmla="*/ 111 w 127"/>
              <a:gd name="T51" fmla="*/ 12 h 123"/>
              <a:gd name="T52" fmla="*/ 119 w 127"/>
              <a:gd name="T53" fmla="*/ 16 h 123"/>
              <a:gd name="T54" fmla="*/ 123 w 127"/>
              <a:gd name="T55" fmla="*/ 20 h 123"/>
              <a:gd name="T56" fmla="*/ 123 w 127"/>
              <a:gd name="T57" fmla="*/ 24 h 123"/>
              <a:gd name="T58" fmla="*/ 127 w 127"/>
              <a:gd name="T59" fmla="*/ 28 h 123"/>
              <a:gd name="T60" fmla="*/ 123 w 127"/>
              <a:gd name="T61" fmla="*/ 32 h 123"/>
              <a:gd name="T62" fmla="*/ 123 w 127"/>
              <a:gd name="T63" fmla="*/ 35 h 123"/>
              <a:gd name="T64" fmla="*/ 119 w 127"/>
              <a:gd name="T65" fmla="*/ 39 h 123"/>
              <a:gd name="T66" fmla="*/ 115 w 127"/>
              <a:gd name="T67" fmla="*/ 43 h 123"/>
              <a:gd name="T68" fmla="*/ 107 w 127"/>
              <a:gd name="T69" fmla="*/ 51 h 123"/>
              <a:gd name="T70" fmla="*/ 99 w 127"/>
              <a:gd name="T71" fmla="*/ 59 h 123"/>
              <a:gd name="T72" fmla="*/ 87 w 127"/>
              <a:gd name="T73" fmla="*/ 67 h 123"/>
              <a:gd name="T74" fmla="*/ 76 w 127"/>
              <a:gd name="T75" fmla="*/ 79 h 123"/>
              <a:gd name="T76" fmla="*/ 76 w 127"/>
              <a:gd name="T77" fmla="*/ 79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27" h="123">
                <a:moveTo>
                  <a:pt x="76" y="79"/>
                </a:moveTo>
                <a:lnTo>
                  <a:pt x="64" y="91"/>
                </a:lnTo>
                <a:lnTo>
                  <a:pt x="52" y="103"/>
                </a:lnTo>
                <a:lnTo>
                  <a:pt x="24" y="123"/>
                </a:lnTo>
                <a:lnTo>
                  <a:pt x="0" y="123"/>
                </a:lnTo>
                <a:lnTo>
                  <a:pt x="12" y="115"/>
                </a:lnTo>
                <a:lnTo>
                  <a:pt x="20" y="103"/>
                </a:lnTo>
                <a:lnTo>
                  <a:pt x="28" y="91"/>
                </a:lnTo>
                <a:lnTo>
                  <a:pt x="40" y="79"/>
                </a:lnTo>
                <a:lnTo>
                  <a:pt x="52" y="63"/>
                </a:lnTo>
                <a:lnTo>
                  <a:pt x="60" y="51"/>
                </a:lnTo>
                <a:lnTo>
                  <a:pt x="68" y="43"/>
                </a:lnTo>
                <a:lnTo>
                  <a:pt x="72" y="35"/>
                </a:lnTo>
                <a:lnTo>
                  <a:pt x="76" y="28"/>
                </a:lnTo>
                <a:lnTo>
                  <a:pt x="76" y="24"/>
                </a:lnTo>
                <a:lnTo>
                  <a:pt x="80" y="16"/>
                </a:lnTo>
                <a:lnTo>
                  <a:pt x="76" y="12"/>
                </a:lnTo>
                <a:lnTo>
                  <a:pt x="76" y="12"/>
                </a:lnTo>
                <a:lnTo>
                  <a:pt x="76" y="8"/>
                </a:lnTo>
                <a:lnTo>
                  <a:pt x="80" y="4"/>
                </a:lnTo>
                <a:lnTo>
                  <a:pt x="80" y="0"/>
                </a:lnTo>
                <a:lnTo>
                  <a:pt x="84" y="0"/>
                </a:lnTo>
                <a:lnTo>
                  <a:pt x="87" y="0"/>
                </a:lnTo>
                <a:lnTo>
                  <a:pt x="91" y="0"/>
                </a:lnTo>
                <a:lnTo>
                  <a:pt x="99" y="4"/>
                </a:lnTo>
                <a:lnTo>
                  <a:pt x="111" y="12"/>
                </a:lnTo>
                <a:lnTo>
                  <a:pt x="119" y="16"/>
                </a:lnTo>
                <a:lnTo>
                  <a:pt x="123" y="20"/>
                </a:lnTo>
                <a:lnTo>
                  <a:pt x="123" y="24"/>
                </a:lnTo>
                <a:lnTo>
                  <a:pt x="127" y="28"/>
                </a:lnTo>
                <a:lnTo>
                  <a:pt x="123" y="32"/>
                </a:lnTo>
                <a:lnTo>
                  <a:pt x="123" y="35"/>
                </a:lnTo>
                <a:lnTo>
                  <a:pt x="119" y="39"/>
                </a:lnTo>
                <a:lnTo>
                  <a:pt x="115" y="43"/>
                </a:lnTo>
                <a:lnTo>
                  <a:pt x="107" y="51"/>
                </a:lnTo>
                <a:lnTo>
                  <a:pt x="99" y="59"/>
                </a:lnTo>
                <a:lnTo>
                  <a:pt x="87" y="67"/>
                </a:lnTo>
                <a:lnTo>
                  <a:pt x="76" y="79"/>
                </a:lnTo>
                <a:lnTo>
                  <a:pt x="76" y="7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3" name="Freeform 19">
            <a:extLst>
              <a:ext uri="{FF2B5EF4-FFF2-40B4-BE49-F238E27FC236}">
                <a16:creationId xmlns:a16="http://schemas.microsoft.com/office/drawing/2014/main" xmlns="" id="{32B2E424-4DDB-4B4D-A61B-470B952A3147}"/>
              </a:ext>
            </a:extLst>
          </p:cNvPr>
          <p:cNvSpPr>
            <a:spLocks/>
          </p:cNvSpPr>
          <p:nvPr/>
        </p:nvSpPr>
        <p:spPr bwMode="auto">
          <a:xfrm>
            <a:off x="5033638" y="1549520"/>
            <a:ext cx="437149" cy="1435795"/>
          </a:xfrm>
          <a:custGeom>
            <a:avLst/>
            <a:gdLst>
              <a:gd name="T0" fmla="*/ 4 w 60"/>
              <a:gd name="T1" fmla="*/ 16 h 187"/>
              <a:gd name="T2" fmla="*/ 0 w 60"/>
              <a:gd name="T3" fmla="*/ 16 h 187"/>
              <a:gd name="T4" fmla="*/ 0 w 60"/>
              <a:gd name="T5" fmla="*/ 12 h 187"/>
              <a:gd name="T6" fmla="*/ 0 w 60"/>
              <a:gd name="T7" fmla="*/ 8 h 187"/>
              <a:gd name="T8" fmla="*/ 4 w 60"/>
              <a:gd name="T9" fmla="*/ 4 h 187"/>
              <a:gd name="T10" fmla="*/ 4 w 60"/>
              <a:gd name="T11" fmla="*/ 0 h 187"/>
              <a:gd name="T12" fmla="*/ 8 w 60"/>
              <a:gd name="T13" fmla="*/ 0 h 187"/>
              <a:gd name="T14" fmla="*/ 12 w 60"/>
              <a:gd name="T15" fmla="*/ 0 h 187"/>
              <a:gd name="T16" fmla="*/ 16 w 60"/>
              <a:gd name="T17" fmla="*/ 0 h 187"/>
              <a:gd name="T18" fmla="*/ 24 w 60"/>
              <a:gd name="T19" fmla="*/ 0 h 187"/>
              <a:gd name="T20" fmla="*/ 28 w 60"/>
              <a:gd name="T21" fmla="*/ 4 h 187"/>
              <a:gd name="T22" fmla="*/ 40 w 60"/>
              <a:gd name="T23" fmla="*/ 4 h 187"/>
              <a:gd name="T24" fmla="*/ 48 w 60"/>
              <a:gd name="T25" fmla="*/ 8 h 187"/>
              <a:gd name="T26" fmla="*/ 48 w 60"/>
              <a:gd name="T27" fmla="*/ 28 h 187"/>
              <a:gd name="T28" fmla="*/ 48 w 60"/>
              <a:gd name="T29" fmla="*/ 48 h 187"/>
              <a:gd name="T30" fmla="*/ 52 w 60"/>
              <a:gd name="T31" fmla="*/ 71 h 187"/>
              <a:gd name="T32" fmla="*/ 56 w 60"/>
              <a:gd name="T33" fmla="*/ 99 h 187"/>
              <a:gd name="T34" fmla="*/ 56 w 60"/>
              <a:gd name="T35" fmla="*/ 115 h 187"/>
              <a:gd name="T36" fmla="*/ 56 w 60"/>
              <a:gd name="T37" fmla="*/ 127 h 187"/>
              <a:gd name="T38" fmla="*/ 60 w 60"/>
              <a:gd name="T39" fmla="*/ 135 h 187"/>
              <a:gd name="T40" fmla="*/ 60 w 60"/>
              <a:gd name="T41" fmla="*/ 147 h 187"/>
              <a:gd name="T42" fmla="*/ 60 w 60"/>
              <a:gd name="T43" fmla="*/ 155 h 187"/>
              <a:gd name="T44" fmla="*/ 60 w 60"/>
              <a:gd name="T45" fmla="*/ 163 h 187"/>
              <a:gd name="T46" fmla="*/ 60 w 60"/>
              <a:gd name="T47" fmla="*/ 167 h 187"/>
              <a:gd name="T48" fmla="*/ 60 w 60"/>
              <a:gd name="T49" fmla="*/ 171 h 187"/>
              <a:gd name="T50" fmla="*/ 60 w 60"/>
              <a:gd name="T51" fmla="*/ 179 h 187"/>
              <a:gd name="T52" fmla="*/ 56 w 60"/>
              <a:gd name="T53" fmla="*/ 183 h 187"/>
              <a:gd name="T54" fmla="*/ 52 w 60"/>
              <a:gd name="T55" fmla="*/ 187 h 187"/>
              <a:gd name="T56" fmla="*/ 48 w 60"/>
              <a:gd name="T57" fmla="*/ 187 h 187"/>
              <a:gd name="T58" fmla="*/ 44 w 60"/>
              <a:gd name="T59" fmla="*/ 187 h 187"/>
              <a:gd name="T60" fmla="*/ 40 w 60"/>
              <a:gd name="T61" fmla="*/ 183 h 187"/>
              <a:gd name="T62" fmla="*/ 40 w 60"/>
              <a:gd name="T63" fmla="*/ 179 h 187"/>
              <a:gd name="T64" fmla="*/ 36 w 60"/>
              <a:gd name="T65" fmla="*/ 175 h 187"/>
              <a:gd name="T66" fmla="*/ 32 w 60"/>
              <a:gd name="T67" fmla="*/ 167 h 187"/>
              <a:gd name="T68" fmla="*/ 32 w 60"/>
              <a:gd name="T69" fmla="*/ 155 h 187"/>
              <a:gd name="T70" fmla="*/ 28 w 60"/>
              <a:gd name="T71" fmla="*/ 143 h 187"/>
              <a:gd name="T72" fmla="*/ 28 w 60"/>
              <a:gd name="T73" fmla="*/ 127 h 187"/>
              <a:gd name="T74" fmla="*/ 24 w 60"/>
              <a:gd name="T75" fmla="*/ 115 h 187"/>
              <a:gd name="T76" fmla="*/ 24 w 60"/>
              <a:gd name="T77" fmla="*/ 99 h 187"/>
              <a:gd name="T78" fmla="*/ 20 w 60"/>
              <a:gd name="T79" fmla="*/ 87 h 187"/>
              <a:gd name="T80" fmla="*/ 20 w 60"/>
              <a:gd name="T81" fmla="*/ 75 h 187"/>
              <a:gd name="T82" fmla="*/ 20 w 60"/>
              <a:gd name="T83" fmla="*/ 67 h 187"/>
              <a:gd name="T84" fmla="*/ 16 w 60"/>
              <a:gd name="T85" fmla="*/ 60 h 187"/>
              <a:gd name="T86" fmla="*/ 16 w 60"/>
              <a:gd name="T87" fmla="*/ 52 h 187"/>
              <a:gd name="T88" fmla="*/ 16 w 60"/>
              <a:gd name="T89" fmla="*/ 44 h 187"/>
              <a:gd name="T90" fmla="*/ 12 w 60"/>
              <a:gd name="T91" fmla="*/ 36 h 187"/>
              <a:gd name="T92" fmla="*/ 12 w 60"/>
              <a:gd name="T93" fmla="*/ 28 h 187"/>
              <a:gd name="T94" fmla="*/ 8 w 60"/>
              <a:gd name="T95" fmla="*/ 20 h 187"/>
              <a:gd name="T96" fmla="*/ 4 w 60"/>
              <a:gd name="T97" fmla="*/ 16 h 187"/>
              <a:gd name="T98" fmla="*/ 4 w 60"/>
              <a:gd name="T99" fmla="*/ 16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0" h="187">
                <a:moveTo>
                  <a:pt x="4" y="16"/>
                </a:move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28" y="4"/>
                </a:lnTo>
                <a:lnTo>
                  <a:pt x="40" y="4"/>
                </a:lnTo>
                <a:lnTo>
                  <a:pt x="48" y="8"/>
                </a:lnTo>
                <a:lnTo>
                  <a:pt x="48" y="28"/>
                </a:lnTo>
                <a:lnTo>
                  <a:pt x="48" y="48"/>
                </a:lnTo>
                <a:lnTo>
                  <a:pt x="52" y="71"/>
                </a:lnTo>
                <a:lnTo>
                  <a:pt x="56" y="99"/>
                </a:lnTo>
                <a:lnTo>
                  <a:pt x="56" y="115"/>
                </a:lnTo>
                <a:lnTo>
                  <a:pt x="56" y="127"/>
                </a:lnTo>
                <a:lnTo>
                  <a:pt x="60" y="135"/>
                </a:lnTo>
                <a:lnTo>
                  <a:pt x="60" y="147"/>
                </a:lnTo>
                <a:lnTo>
                  <a:pt x="60" y="155"/>
                </a:lnTo>
                <a:lnTo>
                  <a:pt x="60" y="163"/>
                </a:lnTo>
                <a:lnTo>
                  <a:pt x="60" y="167"/>
                </a:lnTo>
                <a:lnTo>
                  <a:pt x="60" y="171"/>
                </a:lnTo>
                <a:lnTo>
                  <a:pt x="60" y="179"/>
                </a:lnTo>
                <a:lnTo>
                  <a:pt x="56" y="183"/>
                </a:lnTo>
                <a:lnTo>
                  <a:pt x="52" y="187"/>
                </a:lnTo>
                <a:lnTo>
                  <a:pt x="48" y="187"/>
                </a:lnTo>
                <a:lnTo>
                  <a:pt x="44" y="187"/>
                </a:lnTo>
                <a:lnTo>
                  <a:pt x="40" y="183"/>
                </a:lnTo>
                <a:lnTo>
                  <a:pt x="40" y="179"/>
                </a:lnTo>
                <a:lnTo>
                  <a:pt x="36" y="175"/>
                </a:lnTo>
                <a:lnTo>
                  <a:pt x="32" y="167"/>
                </a:lnTo>
                <a:lnTo>
                  <a:pt x="32" y="155"/>
                </a:lnTo>
                <a:lnTo>
                  <a:pt x="28" y="143"/>
                </a:lnTo>
                <a:lnTo>
                  <a:pt x="28" y="127"/>
                </a:lnTo>
                <a:lnTo>
                  <a:pt x="24" y="115"/>
                </a:lnTo>
                <a:lnTo>
                  <a:pt x="24" y="99"/>
                </a:lnTo>
                <a:lnTo>
                  <a:pt x="20" y="87"/>
                </a:lnTo>
                <a:lnTo>
                  <a:pt x="20" y="75"/>
                </a:lnTo>
                <a:lnTo>
                  <a:pt x="20" y="67"/>
                </a:lnTo>
                <a:lnTo>
                  <a:pt x="16" y="60"/>
                </a:lnTo>
                <a:lnTo>
                  <a:pt x="16" y="52"/>
                </a:lnTo>
                <a:lnTo>
                  <a:pt x="16" y="44"/>
                </a:lnTo>
                <a:lnTo>
                  <a:pt x="12" y="36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4" name="Freeform 20">
            <a:extLst>
              <a:ext uri="{FF2B5EF4-FFF2-40B4-BE49-F238E27FC236}">
                <a16:creationId xmlns:a16="http://schemas.microsoft.com/office/drawing/2014/main" xmlns="" id="{ABDF62D9-0D77-4E31-B875-AC2003D7FF68}"/>
              </a:ext>
            </a:extLst>
          </p:cNvPr>
          <p:cNvSpPr>
            <a:spLocks/>
          </p:cNvSpPr>
          <p:nvPr/>
        </p:nvSpPr>
        <p:spPr bwMode="auto">
          <a:xfrm>
            <a:off x="5295927" y="1948778"/>
            <a:ext cx="1216733" cy="330158"/>
          </a:xfrm>
          <a:custGeom>
            <a:avLst/>
            <a:gdLst>
              <a:gd name="T0" fmla="*/ 123 w 167"/>
              <a:gd name="T1" fmla="*/ 4 h 43"/>
              <a:gd name="T2" fmla="*/ 127 w 167"/>
              <a:gd name="T3" fmla="*/ 0 h 43"/>
              <a:gd name="T4" fmla="*/ 135 w 167"/>
              <a:gd name="T5" fmla="*/ 0 h 43"/>
              <a:gd name="T6" fmla="*/ 139 w 167"/>
              <a:gd name="T7" fmla="*/ 0 h 43"/>
              <a:gd name="T8" fmla="*/ 143 w 167"/>
              <a:gd name="T9" fmla="*/ 0 h 43"/>
              <a:gd name="T10" fmla="*/ 147 w 167"/>
              <a:gd name="T11" fmla="*/ 4 h 43"/>
              <a:gd name="T12" fmla="*/ 155 w 167"/>
              <a:gd name="T13" fmla="*/ 8 h 43"/>
              <a:gd name="T14" fmla="*/ 163 w 167"/>
              <a:gd name="T15" fmla="*/ 12 h 43"/>
              <a:gd name="T16" fmla="*/ 163 w 167"/>
              <a:gd name="T17" fmla="*/ 15 h 43"/>
              <a:gd name="T18" fmla="*/ 167 w 167"/>
              <a:gd name="T19" fmla="*/ 19 h 43"/>
              <a:gd name="T20" fmla="*/ 167 w 167"/>
              <a:gd name="T21" fmla="*/ 19 h 43"/>
              <a:gd name="T22" fmla="*/ 163 w 167"/>
              <a:gd name="T23" fmla="*/ 23 h 43"/>
              <a:gd name="T24" fmla="*/ 159 w 167"/>
              <a:gd name="T25" fmla="*/ 23 h 43"/>
              <a:gd name="T26" fmla="*/ 155 w 167"/>
              <a:gd name="T27" fmla="*/ 23 h 43"/>
              <a:gd name="T28" fmla="*/ 147 w 167"/>
              <a:gd name="T29" fmla="*/ 27 h 43"/>
              <a:gd name="T30" fmla="*/ 139 w 167"/>
              <a:gd name="T31" fmla="*/ 27 h 43"/>
              <a:gd name="T32" fmla="*/ 131 w 167"/>
              <a:gd name="T33" fmla="*/ 27 h 43"/>
              <a:gd name="T34" fmla="*/ 119 w 167"/>
              <a:gd name="T35" fmla="*/ 31 h 43"/>
              <a:gd name="T36" fmla="*/ 103 w 167"/>
              <a:gd name="T37" fmla="*/ 31 h 43"/>
              <a:gd name="T38" fmla="*/ 92 w 167"/>
              <a:gd name="T39" fmla="*/ 35 h 43"/>
              <a:gd name="T40" fmla="*/ 80 w 167"/>
              <a:gd name="T41" fmla="*/ 35 h 43"/>
              <a:gd name="T42" fmla="*/ 68 w 167"/>
              <a:gd name="T43" fmla="*/ 35 h 43"/>
              <a:gd name="T44" fmla="*/ 60 w 167"/>
              <a:gd name="T45" fmla="*/ 39 h 43"/>
              <a:gd name="T46" fmla="*/ 52 w 167"/>
              <a:gd name="T47" fmla="*/ 39 h 43"/>
              <a:gd name="T48" fmla="*/ 44 w 167"/>
              <a:gd name="T49" fmla="*/ 39 h 43"/>
              <a:gd name="T50" fmla="*/ 40 w 167"/>
              <a:gd name="T51" fmla="*/ 39 h 43"/>
              <a:gd name="T52" fmla="*/ 40 w 167"/>
              <a:gd name="T53" fmla="*/ 43 h 43"/>
              <a:gd name="T54" fmla="*/ 32 w 167"/>
              <a:gd name="T55" fmla="*/ 43 h 43"/>
              <a:gd name="T56" fmla="*/ 24 w 167"/>
              <a:gd name="T57" fmla="*/ 43 h 43"/>
              <a:gd name="T58" fmla="*/ 16 w 167"/>
              <a:gd name="T59" fmla="*/ 43 h 43"/>
              <a:gd name="T60" fmla="*/ 8 w 167"/>
              <a:gd name="T61" fmla="*/ 39 h 43"/>
              <a:gd name="T62" fmla="*/ 0 w 167"/>
              <a:gd name="T63" fmla="*/ 23 h 43"/>
              <a:gd name="T64" fmla="*/ 4 w 167"/>
              <a:gd name="T65" fmla="*/ 23 h 43"/>
              <a:gd name="T66" fmla="*/ 8 w 167"/>
              <a:gd name="T67" fmla="*/ 23 h 43"/>
              <a:gd name="T68" fmla="*/ 16 w 167"/>
              <a:gd name="T69" fmla="*/ 19 h 43"/>
              <a:gd name="T70" fmla="*/ 24 w 167"/>
              <a:gd name="T71" fmla="*/ 19 h 43"/>
              <a:gd name="T72" fmla="*/ 32 w 167"/>
              <a:gd name="T73" fmla="*/ 19 h 43"/>
              <a:gd name="T74" fmla="*/ 40 w 167"/>
              <a:gd name="T75" fmla="*/ 19 h 43"/>
              <a:gd name="T76" fmla="*/ 52 w 167"/>
              <a:gd name="T77" fmla="*/ 15 h 43"/>
              <a:gd name="T78" fmla="*/ 64 w 167"/>
              <a:gd name="T79" fmla="*/ 15 h 43"/>
              <a:gd name="T80" fmla="*/ 72 w 167"/>
              <a:gd name="T81" fmla="*/ 12 h 43"/>
              <a:gd name="T82" fmla="*/ 84 w 167"/>
              <a:gd name="T83" fmla="*/ 12 h 43"/>
              <a:gd name="T84" fmla="*/ 92 w 167"/>
              <a:gd name="T85" fmla="*/ 12 h 43"/>
              <a:gd name="T86" fmla="*/ 99 w 167"/>
              <a:gd name="T87" fmla="*/ 8 h 43"/>
              <a:gd name="T88" fmla="*/ 107 w 167"/>
              <a:gd name="T89" fmla="*/ 8 h 43"/>
              <a:gd name="T90" fmla="*/ 115 w 167"/>
              <a:gd name="T91" fmla="*/ 8 h 43"/>
              <a:gd name="T92" fmla="*/ 119 w 167"/>
              <a:gd name="T93" fmla="*/ 4 h 43"/>
              <a:gd name="T94" fmla="*/ 123 w 167"/>
              <a:gd name="T95" fmla="*/ 4 h 43"/>
              <a:gd name="T96" fmla="*/ 123 w 167"/>
              <a:gd name="T97" fmla="*/ 4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7" h="43">
                <a:moveTo>
                  <a:pt x="123" y="4"/>
                </a:moveTo>
                <a:lnTo>
                  <a:pt x="127" y="0"/>
                </a:lnTo>
                <a:lnTo>
                  <a:pt x="135" y="0"/>
                </a:lnTo>
                <a:lnTo>
                  <a:pt x="139" y="0"/>
                </a:lnTo>
                <a:lnTo>
                  <a:pt x="143" y="0"/>
                </a:lnTo>
                <a:lnTo>
                  <a:pt x="147" y="4"/>
                </a:lnTo>
                <a:lnTo>
                  <a:pt x="155" y="8"/>
                </a:lnTo>
                <a:lnTo>
                  <a:pt x="163" y="12"/>
                </a:lnTo>
                <a:lnTo>
                  <a:pt x="163" y="15"/>
                </a:lnTo>
                <a:lnTo>
                  <a:pt x="167" y="19"/>
                </a:lnTo>
                <a:lnTo>
                  <a:pt x="167" y="19"/>
                </a:lnTo>
                <a:lnTo>
                  <a:pt x="163" y="23"/>
                </a:lnTo>
                <a:lnTo>
                  <a:pt x="159" y="23"/>
                </a:lnTo>
                <a:lnTo>
                  <a:pt x="155" y="23"/>
                </a:lnTo>
                <a:lnTo>
                  <a:pt x="147" y="27"/>
                </a:lnTo>
                <a:lnTo>
                  <a:pt x="139" y="27"/>
                </a:lnTo>
                <a:lnTo>
                  <a:pt x="131" y="27"/>
                </a:lnTo>
                <a:lnTo>
                  <a:pt x="119" y="31"/>
                </a:lnTo>
                <a:lnTo>
                  <a:pt x="103" y="31"/>
                </a:lnTo>
                <a:lnTo>
                  <a:pt x="92" y="35"/>
                </a:lnTo>
                <a:lnTo>
                  <a:pt x="80" y="35"/>
                </a:lnTo>
                <a:lnTo>
                  <a:pt x="68" y="35"/>
                </a:lnTo>
                <a:lnTo>
                  <a:pt x="60" y="39"/>
                </a:lnTo>
                <a:lnTo>
                  <a:pt x="52" y="39"/>
                </a:lnTo>
                <a:lnTo>
                  <a:pt x="44" y="39"/>
                </a:lnTo>
                <a:lnTo>
                  <a:pt x="40" y="39"/>
                </a:lnTo>
                <a:lnTo>
                  <a:pt x="40" y="43"/>
                </a:lnTo>
                <a:lnTo>
                  <a:pt x="32" y="43"/>
                </a:lnTo>
                <a:lnTo>
                  <a:pt x="24" y="43"/>
                </a:lnTo>
                <a:lnTo>
                  <a:pt x="16" y="43"/>
                </a:lnTo>
                <a:lnTo>
                  <a:pt x="8" y="39"/>
                </a:lnTo>
                <a:lnTo>
                  <a:pt x="0" y="23"/>
                </a:lnTo>
                <a:lnTo>
                  <a:pt x="4" y="23"/>
                </a:lnTo>
                <a:lnTo>
                  <a:pt x="8" y="23"/>
                </a:lnTo>
                <a:lnTo>
                  <a:pt x="16" y="19"/>
                </a:lnTo>
                <a:lnTo>
                  <a:pt x="24" y="19"/>
                </a:lnTo>
                <a:lnTo>
                  <a:pt x="32" y="19"/>
                </a:lnTo>
                <a:lnTo>
                  <a:pt x="40" y="19"/>
                </a:lnTo>
                <a:lnTo>
                  <a:pt x="52" y="15"/>
                </a:lnTo>
                <a:lnTo>
                  <a:pt x="64" y="15"/>
                </a:lnTo>
                <a:lnTo>
                  <a:pt x="72" y="12"/>
                </a:lnTo>
                <a:lnTo>
                  <a:pt x="84" y="12"/>
                </a:lnTo>
                <a:lnTo>
                  <a:pt x="92" y="12"/>
                </a:lnTo>
                <a:lnTo>
                  <a:pt x="99" y="8"/>
                </a:lnTo>
                <a:lnTo>
                  <a:pt x="107" y="8"/>
                </a:lnTo>
                <a:lnTo>
                  <a:pt x="115" y="8"/>
                </a:lnTo>
                <a:lnTo>
                  <a:pt x="119" y="4"/>
                </a:lnTo>
                <a:lnTo>
                  <a:pt x="123" y="4"/>
                </a:lnTo>
                <a:lnTo>
                  <a:pt x="123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5" name="Freeform 21">
            <a:extLst>
              <a:ext uri="{FF2B5EF4-FFF2-40B4-BE49-F238E27FC236}">
                <a16:creationId xmlns:a16="http://schemas.microsoft.com/office/drawing/2014/main" xmlns="" id="{08951402-A068-4102-B039-14ABD93C70BC}"/>
              </a:ext>
            </a:extLst>
          </p:cNvPr>
          <p:cNvSpPr>
            <a:spLocks/>
          </p:cNvSpPr>
          <p:nvPr/>
        </p:nvSpPr>
        <p:spPr bwMode="auto">
          <a:xfrm>
            <a:off x="5412500" y="2586052"/>
            <a:ext cx="1129303" cy="153560"/>
          </a:xfrm>
          <a:custGeom>
            <a:avLst/>
            <a:gdLst>
              <a:gd name="T0" fmla="*/ 155 w 155"/>
              <a:gd name="T1" fmla="*/ 12 h 20"/>
              <a:gd name="T2" fmla="*/ 147 w 155"/>
              <a:gd name="T3" fmla="*/ 12 h 20"/>
              <a:gd name="T4" fmla="*/ 143 w 155"/>
              <a:gd name="T5" fmla="*/ 12 h 20"/>
              <a:gd name="T6" fmla="*/ 135 w 155"/>
              <a:gd name="T7" fmla="*/ 12 h 20"/>
              <a:gd name="T8" fmla="*/ 127 w 155"/>
              <a:gd name="T9" fmla="*/ 12 h 20"/>
              <a:gd name="T10" fmla="*/ 115 w 155"/>
              <a:gd name="T11" fmla="*/ 12 h 20"/>
              <a:gd name="T12" fmla="*/ 103 w 155"/>
              <a:gd name="T13" fmla="*/ 12 h 20"/>
              <a:gd name="T14" fmla="*/ 79 w 155"/>
              <a:gd name="T15" fmla="*/ 16 h 20"/>
              <a:gd name="T16" fmla="*/ 56 w 155"/>
              <a:gd name="T17" fmla="*/ 20 h 20"/>
              <a:gd name="T18" fmla="*/ 32 w 155"/>
              <a:gd name="T19" fmla="*/ 20 h 20"/>
              <a:gd name="T20" fmla="*/ 16 w 155"/>
              <a:gd name="T21" fmla="*/ 20 h 20"/>
              <a:gd name="T22" fmla="*/ 0 w 155"/>
              <a:gd name="T23" fmla="*/ 20 h 20"/>
              <a:gd name="T24" fmla="*/ 0 w 155"/>
              <a:gd name="T25" fmla="*/ 16 h 20"/>
              <a:gd name="T26" fmla="*/ 4 w 155"/>
              <a:gd name="T27" fmla="*/ 16 h 20"/>
              <a:gd name="T28" fmla="*/ 8 w 155"/>
              <a:gd name="T29" fmla="*/ 16 h 20"/>
              <a:gd name="T30" fmla="*/ 16 w 155"/>
              <a:gd name="T31" fmla="*/ 12 h 20"/>
              <a:gd name="T32" fmla="*/ 24 w 155"/>
              <a:gd name="T33" fmla="*/ 12 h 20"/>
              <a:gd name="T34" fmla="*/ 36 w 155"/>
              <a:gd name="T35" fmla="*/ 12 h 20"/>
              <a:gd name="T36" fmla="*/ 48 w 155"/>
              <a:gd name="T37" fmla="*/ 8 h 20"/>
              <a:gd name="T38" fmla="*/ 60 w 155"/>
              <a:gd name="T39" fmla="*/ 8 h 20"/>
              <a:gd name="T40" fmla="*/ 76 w 155"/>
              <a:gd name="T41" fmla="*/ 4 h 20"/>
              <a:gd name="T42" fmla="*/ 87 w 155"/>
              <a:gd name="T43" fmla="*/ 4 h 20"/>
              <a:gd name="T44" fmla="*/ 99 w 155"/>
              <a:gd name="T45" fmla="*/ 4 h 20"/>
              <a:gd name="T46" fmla="*/ 111 w 155"/>
              <a:gd name="T47" fmla="*/ 0 h 20"/>
              <a:gd name="T48" fmla="*/ 119 w 155"/>
              <a:gd name="T49" fmla="*/ 0 h 20"/>
              <a:gd name="T50" fmla="*/ 127 w 155"/>
              <a:gd name="T51" fmla="*/ 0 h 20"/>
              <a:gd name="T52" fmla="*/ 131 w 155"/>
              <a:gd name="T53" fmla="*/ 0 h 20"/>
              <a:gd name="T54" fmla="*/ 135 w 155"/>
              <a:gd name="T55" fmla="*/ 0 h 20"/>
              <a:gd name="T56" fmla="*/ 139 w 155"/>
              <a:gd name="T57" fmla="*/ 0 h 20"/>
              <a:gd name="T58" fmla="*/ 143 w 155"/>
              <a:gd name="T59" fmla="*/ 0 h 20"/>
              <a:gd name="T60" fmla="*/ 143 w 155"/>
              <a:gd name="T61" fmla="*/ 0 h 20"/>
              <a:gd name="T62" fmla="*/ 147 w 155"/>
              <a:gd name="T63" fmla="*/ 4 h 20"/>
              <a:gd name="T64" fmla="*/ 151 w 155"/>
              <a:gd name="T65" fmla="*/ 8 h 20"/>
              <a:gd name="T66" fmla="*/ 151 w 155"/>
              <a:gd name="T67" fmla="*/ 8 h 20"/>
              <a:gd name="T68" fmla="*/ 155 w 155"/>
              <a:gd name="T69" fmla="*/ 12 h 20"/>
              <a:gd name="T70" fmla="*/ 155 w 155"/>
              <a:gd name="T71" fmla="*/ 1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5" h="20">
                <a:moveTo>
                  <a:pt x="155" y="12"/>
                </a:moveTo>
                <a:lnTo>
                  <a:pt x="147" y="12"/>
                </a:lnTo>
                <a:lnTo>
                  <a:pt x="143" y="12"/>
                </a:lnTo>
                <a:lnTo>
                  <a:pt x="135" y="12"/>
                </a:lnTo>
                <a:lnTo>
                  <a:pt x="127" y="12"/>
                </a:lnTo>
                <a:lnTo>
                  <a:pt x="115" y="12"/>
                </a:lnTo>
                <a:lnTo>
                  <a:pt x="103" y="12"/>
                </a:lnTo>
                <a:lnTo>
                  <a:pt x="79" y="16"/>
                </a:lnTo>
                <a:lnTo>
                  <a:pt x="56" y="20"/>
                </a:lnTo>
                <a:lnTo>
                  <a:pt x="32" y="20"/>
                </a:lnTo>
                <a:lnTo>
                  <a:pt x="16" y="20"/>
                </a:lnTo>
                <a:lnTo>
                  <a:pt x="0" y="20"/>
                </a:lnTo>
                <a:lnTo>
                  <a:pt x="0" y="16"/>
                </a:lnTo>
                <a:lnTo>
                  <a:pt x="4" y="16"/>
                </a:lnTo>
                <a:lnTo>
                  <a:pt x="8" y="16"/>
                </a:lnTo>
                <a:lnTo>
                  <a:pt x="16" y="12"/>
                </a:lnTo>
                <a:lnTo>
                  <a:pt x="24" y="12"/>
                </a:lnTo>
                <a:lnTo>
                  <a:pt x="36" y="12"/>
                </a:lnTo>
                <a:lnTo>
                  <a:pt x="48" y="8"/>
                </a:lnTo>
                <a:lnTo>
                  <a:pt x="60" y="8"/>
                </a:lnTo>
                <a:lnTo>
                  <a:pt x="76" y="4"/>
                </a:lnTo>
                <a:lnTo>
                  <a:pt x="87" y="4"/>
                </a:lnTo>
                <a:lnTo>
                  <a:pt x="99" y="4"/>
                </a:lnTo>
                <a:lnTo>
                  <a:pt x="111" y="0"/>
                </a:lnTo>
                <a:lnTo>
                  <a:pt x="119" y="0"/>
                </a:lnTo>
                <a:lnTo>
                  <a:pt x="127" y="0"/>
                </a:lnTo>
                <a:lnTo>
                  <a:pt x="131" y="0"/>
                </a:lnTo>
                <a:lnTo>
                  <a:pt x="135" y="0"/>
                </a:lnTo>
                <a:lnTo>
                  <a:pt x="139" y="0"/>
                </a:lnTo>
                <a:lnTo>
                  <a:pt x="143" y="0"/>
                </a:lnTo>
                <a:lnTo>
                  <a:pt x="143" y="0"/>
                </a:lnTo>
                <a:lnTo>
                  <a:pt x="147" y="4"/>
                </a:lnTo>
                <a:lnTo>
                  <a:pt x="151" y="8"/>
                </a:lnTo>
                <a:lnTo>
                  <a:pt x="151" y="8"/>
                </a:lnTo>
                <a:lnTo>
                  <a:pt x="155" y="12"/>
                </a:lnTo>
                <a:lnTo>
                  <a:pt x="155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6" name="Freeform 23">
            <a:extLst>
              <a:ext uri="{FF2B5EF4-FFF2-40B4-BE49-F238E27FC236}">
                <a16:creationId xmlns:a16="http://schemas.microsoft.com/office/drawing/2014/main" xmlns="" id="{DE0AA94F-2E86-4E1E-89ED-2862A57E83B9}"/>
              </a:ext>
            </a:extLst>
          </p:cNvPr>
          <p:cNvSpPr>
            <a:spLocks/>
          </p:cNvSpPr>
          <p:nvPr/>
        </p:nvSpPr>
        <p:spPr bwMode="auto">
          <a:xfrm>
            <a:off x="8487653" y="871400"/>
            <a:ext cx="2386989" cy="428086"/>
          </a:xfrm>
          <a:custGeom>
            <a:avLst/>
            <a:gdLst>
              <a:gd name="T0" fmla="*/ 4 w 361"/>
              <a:gd name="T1" fmla="*/ 31 h 55"/>
              <a:gd name="T2" fmla="*/ 12 w 361"/>
              <a:gd name="T3" fmla="*/ 31 h 55"/>
              <a:gd name="T4" fmla="*/ 24 w 361"/>
              <a:gd name="T5" fmla="*/ 31 h 55"/>
              <a:gd name="T6" fmla="*/ 39 w 361"/>
              <a:gd name="T7" fmla="*/ 31 h 55"/>
              <a:gd name="T8" fmla="*/ 55 w 361"/>
              <a:gd name="T9" fmla="*/ 27 h 55"/>
              <a:gd name="T10" fmla="*/ 79 w 361"/>
              <a:gd name="T11" fmla="*/ 27 h 55"/>
              <a:gd name="T12" fmla="*/ 143 w 361"/>
              <a:gd name="T13" fmla="*/ 19 h 55"/>
              <a:gd name="T14" fmla="*/ 222 w 361"/>
              <a:gd name="T15" fmla="*/ 11 h 55"/>
              <a:gd name="T16" fmla="*/ 262 w 361"/>
              <a:gd name="T17" fmla="*/ 7 h 55"/>
              <a:gd name="T18" fmla="*/ 286 w 361"/>
              <a:gd name="T19" fmla="*/ 0 h 55"/>
              <a:gd name="T20" fmla="*/ 306 w 361"/>
              <a:gd name="T21" fmla="*/ 0 h 55"/>
              <a:gd name="T22" fmla="*/ 321 w 361"/>
              <a:gd name="T23" fmla="*/ 0 h 55"/>
              <a:gd name="T24" fmla="*/ 333 w 361"/>
              <a:gd name="T25" fmla="*/ 4 h 55"/>
              <a:gd name="T26" fmla="*/ 349 w 361"/>
              <a:gd name="T27" fmla="*/ 11 h 55"/>
              <a:gd name="T28" fmla="*/ 361 w 361"/>
              <a:gd name="T29" fmla="*/ 15 h 55"/>
              <a:gd name="T30" fmla="*/ 361 w 361"/>
              <a:gd name="T31" fmla="*/ 23 h 55"/>
              <a:gd name="T32" fmla="*/ 357 w 361"/>
              <a:gd name="T33" fmla="*/ 31 h 55"/>
              <a:gd name="T34" fmla="*/ 353 w 361"/>
              <a:gd name="T35" fmla="*/ 31 h 55"/>
              <a:gd name="T36" fmla="*/ 341 w 361"/>
              <a:gd name="T37" fmla="*/ 31 h 55"/>
              <a:gd name="T38" fmla="*/ 325 w 361"/>
              <a:gd name="T39" fmla="*/ 31 h 55"/>
              <a:gd name="T40" fmla="*/ 298 w 361"/>
              <a:gd name="T41" fmla="*/ 31 h 55"/>
              <a:gd name="T42" fmla="*/ 262 w 361"/>
              <a:gd name="T43" fmla="*/ 35 h 55"/>
              <a:gd name="T44" fmla="*/ 238 w 361"/>
              <a:gd name="T45" fmla="*/ 35 h 55"/>
              <a:gd name="T46" fmla="*/ 218 w 361"/>
              <a:gd name="T47" fmla="*/ 35 h 55"/>
              <a:gd name="T48" fmla="*/ 190 w 361"/>
              <a:gd name="T49" fmla="*/ 39 h 55"/>
              <a:gd name="T50" fmla="*/ 155 w 361"/>
              <a:gd name="T51" fmla="*/ 43 h 55"/>
              <a:gd name="T52" fmla="*/ 115 w 361"/>
              <a:gd name="T53" fmla="*/ 47 h 55"/>
              <a:gd name="T54" fmla="*/ 83 w 361"/>
              <a:gd name="T55" fmla="*/ 51 h 55"/>
              <a:gd name="T56" fmla="*/ 59 w 361"/>
              <a:gd name="T57" fmla="*/ 55 h 55"/>
              <a:gd name="T58" fmla="*/ 47 w 361"/>
              <a:gd name="T59" fmla="*/ 55 h 55"/>
              <a:gd name="T60" fmla="*/ 39 w 361"/>
              <a:gd name="T61" fmla="*/ 55 h 55"/>
              <a:gd name="T62" fmla="*/ 27 w 361"/>
              <a:gd name="T63" fmla="*/ 51 h 55"/>
              <a:gd name="T64" fmla="*/ 12 w 361"/>
              <a:gd name="T65" fmla="*/ 47 h 55"/>
              <a:gd name="T66" fmla="*/ 4 w 361"/>
              <a:gd name="T67" fmla="*/ 39 h 55"/>
              <a:gd name="T68" fmla="*/ 0 w 361"/>
              <a:gd name="T69" fmla="*/ 3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61" h="55">
                <a:moveTo>
                  <a:pt x="0" y="35"/>
                </a:moveTo>
                <a:lnTo>
                  <a:pt x="4" y="31"/>
                </a:lnTo>
                <a:lnTo>
                  <a:pt x="8" y="31"/>
                </a:lnTo>
                <a:lnTo>
                  <a:pt x="12" y="31"/>
                </a:lnTo>
                <a:lnTo>
                  <a:pt x="20" y="31"/>
                </a:lnTo>
                <a:lnTo>
                  <a:pt x="24" y="31"/>
                </a:lnTo>
                <a:lnTo>
                  <a:pt x="31" y="31"/>
                </a:lnTo>
                <a:lnTo>
                  <a:pt x="39" y="31"/>
                </a:lnTo>
                <a:lnTo>
                  <a:pt x="47" y="31"/>
                </a:lnTo>
                <a:lnTo>
                  <a:pt x="55" y="27"/>
                </a:lnTo>
                <a:lnTo>
                  <a:pt x="67" y="27"/>
                </a:lnTo>
                <a:lnTo>
                  <a:pt x="79" y="27"/>
                </a:lnTo>
                <a:lnTo>
                  <a:pt x="91" y="27"/>
                </a:lnTo>
                <a:lnTo>
                  <a:pt x="143" y="19"/>
                </a:lnTo>
                <a:lnTo>
                  <a:pt x="198" y="15"/>
                </a:lnTo>
                <a:lnTo>
                  <a:pt x="222" y="11"/>
                </a:lnTo>
                <a:lnTo>
                  <a:pt x="242" y="7"/>
                </a:lnTo>
                <a:lnTo>
                  <a:pt x="262" y="7"/>
                </a:lnTo>
                <a:lnTo>
                  <a:pt x="274" y="4"/>
                </a:lnTo>
                <a:lnTo>
                  <a:pt x="286" y="0"/>
                </a:lnTo>
                <a:lnTo>
                  <a:pt x="298" y="0"/>
                </a:lnTo>
                <a:lnTo>
                  <a:pt x="306" y="0"/>
                </a:lnTo>
                <a:lnTo>
                  <a:pt x="314" y="0"/>
                </a:lnTo>
                <a:lnTo>
                  <a:pt x="321" y="0"/>
                </a:lnTo>
                <a:lnTo>
                  <a:pt x="325" y="0"/>
                </a:lnTo>
                <a:lnTo>
                  <a:pt x="333" y="4"/>
                </a:lnTo>
                <a:lnTo>
                  <a:pt x="345" y="7"/>
                </a:lnTo>
                <a:lnTo>
                  <a:pt x="349" y="11"/>
                </a:lnTo>
                <a:lnTo>
                  <a:pt x="357" y="15"/>
                </a:lnTo>
                <a:lnTo>
                  <a:pt x="361" y="15"/>
                </a:lnTo>
                <a:lnTo>
                  <a:pt x="361" y="19"/>
                </a:lnTo>
                <a:lnTo>
                  <a:pt x="361" y="23"/>
                </a:lnTo>
                <a:lnTo>
                  <a:pt x="357" y="27"/>
                </a:lnTo>
                <a:lnTo>
                  <a:pt x="357" y="31"/>
                </a:lnTo>
                <a:lnTo>
                  <a:pt x="353" y="31"/>
                </a:lnTo>
                <a:lnTo>
                  <a:pt x="353" y="31"/>
                </a:lnTo>
                <a:lnTo>
                  <a:pt x="345" y="31"/>
                </a:lnTo>
                <a:lnTo>
                  <a:pt x="341" y="31"/>
                </a:lnTo>
                <a:lnTo>
                  <a:pt x="333" y="31"/>
                </a:lnTo>
                <a:lnTo>
                  <a:pt x="325" y="31"/>
                </a:lnTo>
                <a:lnTo>
                  <a:pt x="317" y="31"/>
                </a:lnTo>
                <a:lnTo>
                  <a:pt x="298" y="31"/>
                </a:lnTo>
                <a:lnTo>
                  <a:pt x="278" y="31"/>
                </a:lnTo>
                <a:lnTo>
                  <a:pt x="262" y="35"/>
                </a:lnTo>
                <a:lnTo>
                  <a:pt x="246" y="35"/>
                </a:lnTo>
                <a:lnTo>
                  <a:pt x="238" y="35"/>
                </a:lnTo>
                <a:lnTo>
                  <a:pt x="230" y="35"/>
                </a:lnTo>
                <a:lnTo>
                  <a:pt x="218" y="35"/>
                </a:lnTo>
                <a:lnTo>
                  <a:pt x="202" y="39"/>
                </a:lnTo>
                <a:lnTo>
                  <a:pt x="190" y="39"/>
                </a:lnTo>
                <a:lnTo>
                  <a:pt x="174" y="39"/>
                </a:lnTo>
                <a:lnTo>
                  <a:pt x="155" y="43"/>
                </a:lnTo>
                <a:lnTo>
                  <a:pt x="135" y="43"/>
                </a:lnTo>
                <a:lnTo>
                  <a:pt x="115" y="47"/>
                </a:lnTo>
                <a:lnTo>
                  <a:pt x="99" y="47"/>
                </a:lnTo>
                <a:lnTo>
                  <a:pt x="83" y="51"/>
                </a:lnTo>
                <a:lnTo>
                  <a:pt x="71" y="51"/>
                </a:lnTo>
                <a:lnTo>
                  <a:pt x="59" y="55"/>
                </a:lnTo>
                <a:lnTo>
                  <a:pt x="51" y="55"/>
                </a:lnTo>
                <a:lnTo>
                  <a:pt x="47" y="55"/>
                </a:lnTo>
                <a:lnTo>
                  <a:pt x="43" y="55"/>
                </a:lnTo>
                <a:lnTo>
                  <a:pt x="39" y="55"/>
                </a:lnTo>
                <a:lnTo>
                  <a:pt x="35" y="55"/>
                </a:lnTo>
                <a:lnTo>
                  <a:pt x="27" y="51"/>
                </a:lnTo>
                <a:lnTo>
                  <a:pt x="20" y="47"/>
                </a:lnTo>
                <a:lnTo>
                  <a:pt x="12" y="47"/>
                </a:lnTo>
                <a:lnTo>
                  <a:pt x="8" y="43"/>
                </a:lnTo>
                <a:lnTo>
                  <a:pt x="4" y="39"/>
                </a:lnTo>
                <a:lnTo>
                  <a:pt x="0" y="35"/>
                </a:lnTo>
                <a:lnTo>
                  <a:pt x="0" y="3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7" name="Freeform 24">
            <a:extLst>
              <a:ext uri="{FF2B5EF4-FFF2-40B4-BE49-F238E27FC236}">
                <a16:creationId xmlns:a16="http://schemas.microsoft.com/office/drawing/2014/main" xmlns="" id="{9468B847-47E7-4626-A2FA-746E2B8DCF85}"/>
              </a:ext>
            </a:extLst>
          </p:cNvPr>
          <p:cNvSpPr>
            <a:spLocks/>
          </p:cNvSpPr>
          <p:nvPr/>
        </p:nvSpPr>
        <p:spPr bwMode="auto">
          <a:xfrm>
            <a:off x="9406744" y="1143820"/>
            <a:ext cx="310773" cy="622667"/>
          </a:xfrm>
          <a:custGeom>
            <a:avLst/>
            <a:gdLst>
              <a:gd name="T0" fmla="*/ 20 w 47"/>
              <a:gd name="T1" fmla="*/ 0 h 80"/>
              <a:gd name="T2" fmla="*/ 24 w 47"/>
              <a:gd name="T3" fmla="*/ 0 h 80"/>
              <a:gd name="T4" fmla="*/ 28 w 47"/>
              <a:gd name="T5" fmla="*/ 0 h 80"/>
              <a:gd name="T6" fmla="*/ 32 w 47"/>
              <a:gd name="T7" fmla="*/ 0 h 80"/>
              <a:gd name="T8" fmla="*/ 39 w 47"/>
              <a:gd name="T9" fmla="*/ 4 h 80"/>
              <a:gd name="T10" fmla="*/ 43 w 47"/>
              <a:gd name="T11" fmla="*/ 8 h 80"/>
              <a:gd name="T12" fmla="*/ 47 w 47"/>
              <a:gd name="T13" fmla="*/ 12 h 80"/>
              <a:gd name="T14" fmla="*/ 47 w 47"/>
              <a:gd name="T15" fmla="*/ 12 h 80"/>
              <a:gd name="T16" fmla="*/ 47 w 47"/>
              <a:gd name="T17" fmla="*/ 16 h 80"/>
              <a:gd name="T18" fmla="*/ 47 w 47"/>
              <a:gd name="T19" fmla="*/ 24 h 80"/>
              <a:gd name="T20" fmla="*/ 47 w 47"/>
              <a:gd name="T21" fmla="*/ 24 h 80"/>
              <a:gd name="T22" fmla="*/ 43 w 47"/>
              <a:gd name="T23" fmla="*/ 28 h 80"/>
              <a:gd name="T24" fmla="*/ 39 w 47"/>
              <a:gd name="T25" fmla="*/ 36 h 80"/>
              <a:gd name="T26" fmla="*/ 32 w 47"/>
              <a:gd name="T27" fmla="*/ 44 h 80"/>
              <a:gd name="T28" fmla="*/ 28 w 47"/>
              <a:gd name="T29" fmla="*/ 52 h 80"/>
              <a:gd name="T30" fmla="*/ 20 w 47"/>
              <a:gd name="T31" fmla="*/ 60 h 80"/>
              <a:gd name="T32" fmla="*/ 12 w 47"/>
              <a:gd name="T33" fmla="*/ 68 h 80"/>
              <a:gd name="T34" fmla="*/ 8 w 47"/>
              <a:gd name="T35" fmla="*/ 76 h 80"/>
              <a:gd name="T36" fmla="*/ 4 w 47"/>
              <a:gd name="T37" fmla="*/ 80 h 80"/>
              <a:gd name="T38" fmla="*/ 0 w 47"/>
              <a:gd name="T39" fmla="*/ 80 h 80"/>
              <a:gd name="T40" fmla="*/ 4 w 47"/>
              <a:gd name="T41" fmla="*/ 68 h 80"/>
              <a:gd name="T42" fmla="*/ 12 w 47"/>
              <a:gd name="T43" fmla="*/ 56 h 80"/>
              <a:gd name="T44" fmla="*/ 16 w 47"/>
              <a:gd name="T45" fmla="*/ 44 h 80"/>
              <a:gd name="T46" fmla="*/ 20 w 47"/>
              <a:gd name="T47" fmla="*/ 36 h 80"/>
              <a:gd name="T48" fmla="*/ 20 w 47"/>
              <a:gd name="T49" fmla="*/ 28 h 80"/>
              <a:gd name="T50" fmla="*/ 24 w 47"/>
              <a:gd name="T51" fmla="*/ 20 h 80"/>
              <a:gd name="T52" fmla="*/ 24 w 47"/>
              <a:gd name="T53" fmla="*/ 16 h 80"/>
              <a:gd name="T54" fmla="*/ 24 w 47"/>
              <a:gd name="T55" fmla="*/ 12 h 80"/>
              <a:gd name="T56" fmla="*/ 24 w 47"/>
              <a:gd name="T57" fmla="*/ 8 h 80"/>
              <a:gd name="T58" fmla="*/ 20 w 47"/>
              <a:gd name="T59" fmla="*/ 0 h 80"/>
              <a:gd name="T60" fmla="*/ 20 w 47"/>
              <a:gd name="T61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" h="80">
                <a:moveTo>
                  <a:pt x="20" y="0"/>
                </a:moveTo>
                <a:lnTo>
                  <a:pt x="24" y="0"/>
                </a:lnTo>
                <a:lnTo>
                  <a:pt x="28" y="0"/>
                </a:lnTo>
                <a:lnTo>
                  <a:pt x="32" y="0"/>
                </a:lnTo>
                <a:lnTo>
                  <a:pt x="39" y="4"/>
                </a:lnTo>
                <a:lnTo>
                  <a:pt x="43" y="8"/>
                </a:lnTo>
                <a:lnTo>
                  <a:pt x="47" y="12"/>
                </a:lnTo>
                <a:lnTo>
                  <a:pt x="47" y="12"/>
                </a:lnTo>
                <a:lnTo>
                  <a:pt x="47" y="16"/>
                </a:lnTo>
                <a:lnTo>
                  <a:pt x="47" y="24"/>
                </a:lnTo>
                <a:lnTo>
                  <a:pt x="47" y="24"/>
                </a:lnTo>
                <a:lnTo>
                  <a:pt x="43" y="28"/>
                </a:lnTo>
                <a:lnTo>
                  <a:pt x="39" y="36"/>
                </a:lnTo>
                <a:lnTo>
                  <a:pt x="32" y="44"/>
                </a:lnTo>
                <a:lnTo>
                  <a:pt x="28" y="52"/>
                </a:lnTo>
                <a:lnTo>
                  <a:pt x="20" y="60"/>
                </a:lnTo>
                <a:lnTo>
                  <a:pt x="12" y="68"/>
                </a:lnTo>
                <a:lnTo>
                  <a:pt x="8" y="76"/>
                </a:lnTo>
                <a:lnTo>
                  <a:pt x="4" y="80"/>
                </a:lnTo>
                <a:lnTo>
                  <a:pt x="0" y="80"/>
                </a:lnTo>
                <a:lnTo>
                  <a:pt x="4" y="68"/>
                </a:lnTo>
                <a:lnTo>
                  <a:pt x="12" y="56"/>
                </a:lnTo>
                <a:lnTo>
                  <a:pt x="16" y="44"/>
                </a:lnTo>
                <a:lnTo>
                  <a:pt x="20" y="36"/>
                </a:lnTo>
                <a:lnTo>
                  <a:pt x="20" y="28"/>
                </a:lnTo>
                <a:lnTo>
                  <a:pt x="24" y="20"/>
                </a:lnTo>
                <a:lnTo>
                  <a:pt x="24" y="16"/>
                </a:lnTo>
                <a:lnTo>
                  <a:pt x="24" y="12"/>
                </a:lnTo>
                <a:lnTo>
                  <a:pt x="24" y="8"/>
                </a:lnTo>
                <a:lnTo>
                  <a:pt x="20" y="0"/>
                </a:lnTo>
                <a:lnTo>
                  <a:pt x="2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8" name="Freeform 25">
            <a:extLst>
              <a:ext uri="{FF2B5EF4-FFF2-40B4-BE49-F238E27FC236}">
                <a16:creationId xmlns:a16="http://schemas.microsoft.com/office/drawing/2014/main" xmlns="" id="{A0F23ACE-8870-4ADC-B947-F02B410D60CA}"/>
              </a:ext>
            </a:extLst>
          </p:cNvPr>
          <p:cNvSpPr>
            <a:spLocks/>
          </p:cNvSpPr>
          <p:nvPr/>
        </p:nvSpPr>
        <p:spPr bwMode="auto">
          <a:xfrm>
            <a:off x="9010015" y="1704220"/>
            <a:ext cx="343832" cy="1268686"/>
          </a:xfrm>
          <a:custGeom>
            <a:avLst/>
            <a:gdLst>
              <a:gd name="T0" fmla="*/ 4 w 52"/>
              <a:gd name="T1" fmla="*/ 16 h 163"/>
              <a:gd name="T2" fmla="*/ 4 w 52"/>
              <a:gd name="T3" fmla="*/ 12 h 163"/>
              <a:gd name="T4" fmla="*/ 0 w 52"/>
              <a:gd name="T5" fmla="*/ 8 h 163"/>
              <a:gd name="T6" fmla="*/ 4 w 52"/>
              <a:gd name="T7" fmla="*/ 4 h 163"/>
              <a:gd name="T8" fmla="*/ 4 w 52"/>
              <a:gd name="T9" fmla="*/ 0 h 163"/>
              <a:gd name="T10" fmla="*/ 8 w 52"/>
              <a:gd name="T11" fmla="*/ 0 h 163"/>
              <a:gd name="T12" fmla="*/ 12 w 52"/>
              <a:gd name="T13" fmla="*/ 0 h 163"/>
              <a:gd name="T14" fmla="*/ 20 w 52"/>
              <a:gd name="T15" fmla="*/ 0 h 163"/>
              <a:gd name="T16" fmla="*/ 32 w 52"/>
              <a:gd name="T17" fmla="*/ 4 h 163"/>
              <a:gd name="T18" fmla="*/ 36 w 52"/>
              <a:gd name="T19" fmla="*/ 4 h 163"/>
              <a:gd name="T20" fmla="*/ 44 w 52"/>
              <a:gd name="T21" fmla="*/ 4 h 163"/>
              <a:gd name="T22" fmla="*/ 48 w 52"/>
              <a:gd name="T23" fmla="*/ 12 h 163"/>
              <a:gd name="T24" fmla="*/ 48 w 52"/>
              <a:gd name="T25" fmla="*/ 16 h 163"/>
              <a:gd name="T26" fmla="*/ 48 w 52"/>
              <a:gd name="T27" fmla="*/ 28 h 163"/>
              <a:gd name="T28" fmla="*/ 48 w 52"/>
              <a:gd name="T29" fmla="*/ 36 h 163"/>
              <a:gd name="T30" fmla="*/ 52 w 52"/>
              <a:gd name="T31" fmla="*/ 67 h 163"/>
              <a:gd name="T32" fmla="*/ 52 w 52"/>
              <a:gd name="T33" fmla="*/ 83 h 163"/>
              <a:gd name="T34" fmla="*/ 52 w 52"/>
              <a:gd name="T35" fmla="*/ 99 h 163"/>
              <a:gd name="T36" fmla="*/ 52 w 52"/>
              <a:gd name="T37" fmla="*/ 115 h 163"/>
              <a:gd name="T38" fmla="*/ 52 w 52"/>
              <a:gd name="T39" fmla="*/ 131 h 163"/>
              <a:gd name="T40" fmla="*/ 52 w 52"/>
              <a:gd name="T41" fmla="*/ 139 h 163"/>
              <a:gd name="T42" fmla="*/ 48 w 52"/>
              <a:gd name="T43" fmla="*/ 147 h 163"/>
              <a:gd name="T44" fmla="*/ 48 w 52"/>
              <a:gd name="T45" fmla="*/ 155 h 163"/>
              <a:gd name="T46" fmla="*/ 48 w 52"/>
              <a:gd name="T47" fmla="*/ 159 h 163"/>
              <a:gd name="T48" fmla="*/ 44 w 52"/>
              <a:gd name="T49" fmla="*/ 159 h 163"/>
              <a:gd name="T50" fmla="*/ 44 w 52"/>
              <a:gd name="T51" fmla="*/ 163 h 163"/>
              <a:gd name="T52" fmla="*/ 40 w 52"/>
              <a:gd name="T53" fmla="*/ 163 h 163"/>
              <a:gd name="T54" fmla="*/ 36 w 52"/>
              <a:gd name="T55" fmla="*/ 159 h 163"/>
              <a:gd name="T56" fmla="*/ 32 w 52"/>
              <a:gd name="T57" fmla="*/ 159 h 163"/>
              <a:gd name="T58" fmla="*/ 24 w 52"/>
              <a:gd name="T59" fmla="*/ 151 h 163"/>
              <a:gd name="T60" fmla="*/ 20 w 52"/>
              <a:gd name="T61" fmla="*/ 147 h 163"/>
              <a:gd name="T62" fmla="*/ 16 w 52"/>
              <a:gd name="T63" fmla="*/ 139 h 163"/>
              <a:gd name="T64" fmla="*/ 16 w 52"/>
              <a:gd name="T65" fmla="*/ 127 h 163"/>
              <a:gd name="T66" fmla="*/ 16 w 52"/>
              <a:gd name="T67" fmla="*/ 115 h 163"/>
              <a:gd name="T68" fmla="*/ 16 w 52"/>
              <a:gd name="T69" fmla="*/ 103 h 163"/>
              <a:gd name="T70" fmla="*/ 16 w 52"/>
              <a:gd name="T71" fmla="*/ 91 h 163"/>
              <a:gd name="T72" fmla="*/ 16 w 52"/>
              <a:gd name="T73" fmla="*/ 87 h 163"/>
              <a:gd name="T74" fmla="*/ 16 w 52"/>
              <a:gd name="T75" fmla="*/ 83 h 163"/>
              <a:gd name="T76" fmla="*/ 16 w 52"/>
              <a:gd name="T77" fmla="*/ 79 h 163"/>
              <a:gd name="T78" fmla="*/ 16 w 52"/>
              <a:gd name="T79" fmla="*/ 71 h 163"/>
              <a:gd name="T80" fmla="*/ 16 w 52"/>
              <a:gd name="T81" fmla="*/ 63 h 163"/>
              <a:gd name="T82" fmla="*/ 16 w 52"/>
              <a:gd name="T83" fmla="*/ 51 h 163"/>
              <a:gd name="T84" fmla="*/ 16 w 52"/>
              <a:gd name="T85" fmla="*/ 36 h 163"/>
              <a:gd name="T86" fmla="*/ 12 w 52"/>
              <a:gd name="T87" fmla="*/ 28 h 163"/>
              <a:gd name="T88" fmla="*/ 8 w 52"/>
              <a:gd name="T89" fmla="*/ 20 h 163"/>
              <a:gd name="T90" fmla="*/ 4 w 52"/>
              <a:gd name="T91" fmla="*/ 16 h 163"/>
              <a:gd name="T92" fmla="*/ 4 w 52"/>
              <a:gd name="T93" fmla="*/ 16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2" h="163">
                <a:moveTo>
                  <a:pt x="4" y="16"/>
                </a:moveTo>
                <a:lnTo>
                  <a:pt x="4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2" y="4"/>
                </a:lnTo>
                <a:lnTo>
                  <a:pt x="36" y="4"/>
                </a:lnTo>
                <a:lnTo>
                  <a:pt x="44" y="4"/>
                </a:lnTo>
                <a:lnTo>
                  <a:pt x="48" y="12"/>
                </a:lnTo>
                <a:lnTo>
                  <a:pt x="48" y="16"/>
                </a:lnTo>
                <a:lnTo>
                  <a:pt x="48" y="28"/>
                </a:lnTo>
                <a:lnTo>
                  <a:pt x="48" y="36"/>
                </a:lnTo>
                <a:lnTo>
                  <a:pt x="52" y="67"/>
                </a:lnTo>
                <a:lnTo>
                  <a:pt x="52" y="83"/>
                </a:lnTo>
                <a:lnTo>
                  <a:pt x="52" y="99"/>
                </a:lnTo>
                <a:lnTo>
                  <a:pt x="52" y="115"/>
                </a:lnTo>
                <a:lnTo>
                  <a:pt x="52" y="131"/>
                </a:lnTo>
                <a:lnTo>
                  <a:pt x="52" y="139"/>
                </a:lnTo>
                <a:lnTo>
                  <a:pt x="48" y="147"/>
                </a:lnTo>
                <a:lnTo>
                  <a:pt x="48" y="155"/>
                </a:lnTo>
                <a:lnTo>
                  <a:pt x="48" y="159"/>
                </a:lnTo>
                <a:lnTo>
                  <a:pt x="44" y="159"/>
                </a:lnTo>
                <a:lnTo>
                  <a:pt x="44" y="163"/>
                </a:lnTo>
                <a:lnTo>
                  <a:pt x="40" y="163"/>
                </a:lnTo>
                <a:lnTo>
                  <a:pt x="36" y="159"/>
                </a:lnTo>
                <a:lnTo>
                  <a:pt x="32" y="159"/>
                </a:lnTo>
                <a:lnTo>
                  <a:pt x="24" y="151"/>
                </a:lnTo>
                <a:lnTo>
                  <a:pt x="20" y="147"/>
                </a:lnTo>
                <a:lnTo>
                  <a:pt x="16" y="139"/>
                </a:lnTo>
                <a:lnTo>
                  <a:pt x="16" y="127"/>
                </a:lnTo>
                <a:lnTo>
                  <a:pt x="16" y="115"/>
                </a:lnTo>
                <a:lnTo>
                  <a:pt x="16" y="103"/>
                </a:lnTo>
                <a:lnTo>
                  <a:pt x="16" y="91"/>
                </a:lnTo>
                <a:lnTo>
                  <a:pt x="16" y="87"/>
                </a:lnTo>
                <a:lnTo>
                  <a:pt x="16" y="83"/>
                </a:lnTo>
                <a:lnTo>
                  <a:pt x="16" y="79"/>
                </a:lnTo>
                <a:lnTo>
                  <a:pt x="16" y="71"/>
                </a:lnTo>
                <a:lnTo>
                  <a:pt x="16" y="63"/>
                </a:lnTo>
                <a:lnTo>
                  <a:pt x="16" y="51"/>
                </a:lnTo>
                <a:lnTo>
                  <a:pt x="16" y="36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9" name="Freeform 27">
            <a:extLst>
              <a:ext uri="{FF2B5EF4-FFF2-40B4-BE49-F238E27FC236}">
                <a16:creationId xmlns:a16="http://schemas.microsoft.com/office/drawing/2014/main" xmlns="" id="{986745AF-F54B-42AB-A8EB-D1AE0E68915E}"/>
              </a:ext>
            </a:extLst>
          </p:cNvPr>
          <p:cNvSpPr>
            <a:spLocks/>
          </p:cNvSpPr>
          <p:nvPr/>
        </p:nvSpPr>
        <p:spPr bwMode="auto">
          <a:xfrm>
            <a:off x="9221604" y="2070034"/>
            <a:ext cx="760400" cy="249067"/>
          </a:xfrm>
          <a:custGeom>
            <a:avLst/>
            <a:gdLst>
              <a:gd name="T0" fmla="*/ 91 w 115"/>
              <a:gd name="T1" fmla="*/ 20 h 32"/>
              <a:gd name="T2" fmla="*/ 79 w 115"/>
              <a:gd name="T3" fmla="*/ 24 h 32"/>
              <a:gd name="T4" fmla="*/ 71 w 115"/>
              <a:gd name="T5" fmla="*/ 24 h 32"/>
              <a:gd name="T6" fmla="*/ 67 w 115"/>
              <a:gd name="T7" fmla="*/ 28 h 32"/>
              <a:gd name="T8" fmla="*/ 63 w 115"/>
              <a:gd name="T9" fmla="*/ 28 h 32"/>
              <a:gd name="T10" fmla="*/ 60 w 115"/>
              <a:gd name="T11" fmla="*/ 28 h 32"/>
              <a:gd name="T12" fmla="*/ 56 w 115"/>
              <a:gd name="T13" fmla="*/ 28 h 32"/>
              <a:gd name="T14" fmla="*/ 52 w 115"/>
              <a:gd name="T15" fmla="*/ 28 h 32"/>
              <a:gd name="T16" fmla="*/ 44 w 115"/>
              <a:gd name="T17" fmla="*/ 28 h 32"/>
              <a:gd name="T18" fmla="*/ 36 w 115"/>
              <a:gd name="T19" fmla="*/ 28 h 32"/>
              <a:gd name="T20" fmla="*/ 24 w 115"/>
              <a:gd name="T21" fmla="*/ 28 h 32"/>
              <a:gd name="T22" fmla="*/ 12 w 115"/>
              <a:gd name="T23" fmla="*/ 28 h 32"/>
              <a:gd name="T24" fmla="*/ 0 w 115"/>
              <a:gd name="T25" fmla="*/ 32 h 32"/>
              <a:gd name="T26" fmla="*/ 0 w 115"/>
              <a:gd name="T27" fmla="*/ 12 h 32"/>
              <a:gd name="T28" fmla="*/ 8 w 115"/>
              <a:gd name="T29" fmla="*/ 12 h 32"/>
              <a:gd name="T30" fmla="*/ 16 w 115"/>
              <a:gd name="T31" fmla="*/ 8 h 32"/>
              <a:gd name="T32" fmla="*/ 28 w 115"/>
              <a:gd name="T33" fmla="*/ 8 h 32"/>
              <a:gd name="T34" fmla="*/ 40 w 115"/>
              <a:gd name="T35" fmla="*/ 4 h 32"/>
              <a:gd name="T36" fmla="*/ 52 w 115"/>
              <a:gd name="T37" fmla="*/ 0 h 32"/>
              <a:gd name="T38" fmla="*/ 63 w 115"/>
              <a:gd name="T39" fmla="*/ 0 h 32"/>
              <a:gd name="T40" fmla="*/ 71 w 115"/>
              <a:gd name="T41" fmla="*/ 0 h 32"/>
              <a:gd name="T42" fmla="*/ 83 w 115"/>
              <a:gd name="T43" fmla="*/ 0 h 32"/>
              <a:gd name="T44" fmla="*/ 91 w 115"/>
              <a:gd name="T45" fmla="*/ 0 h 32"/>
              <a:gd name="T46" fmla="*/ 99 w 115"/>
              <a:gd name="T47" fmla="*/ 0 h 32"/>
              <a:gd name="T48" fmla="*/ 103 w 115"/>
              <a:gd name="T49" fmla="*/ 0 h 32"/>
              <a:gd name="T50" fmla="*/ 107 w 115"/>
              <a:gd name="T51" fmla="*/ 0 h 32"/>
              <a:gd name="T52" fmla="*/ 115 w 115"/>
              <a:gd name="T53" fmla="*/ 8 h 32"/>
              <a:gd name="T54" fmla="*/ 115 w 115"/>
              <a:gd name="T55" fmla="*/ 8 h 32"/>
              <a:gd name="T56" fmla="*/ 115 w 115"/>
              <a:gd name="T57" fmla="*/ 12 h 32"/>
              <a:gd name="T58" fmla="*/ 115 w 115"/>
              <a:gd name="T59" fmla="*/ 12 h 32"/>
              <a:gd name="T60" fmla="*/ 111 w 115"/>
              <a:gd name="T61" fmla="*/ 16 h 32"/>
              <a:gd name="T62" fmla="*/ 103 w 115"/>
              <a:gd name="T63" fmla="*/ 20 h 32"/>
              <a:gd name="T64" fmla="*/ 91 w 115"/>
              <a:gd name="T65" fmla="*/ 20 h 32"/>
              <a:gd name="T66" fmla="*/ 91 w 115"/>
              <a:gd name="T67" fmla="*/ 2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5" h="32">
                <a:moveTo>
                  <a:pt x="91" y="20"/>
                </a:moveTo>
                <a:lnTo>
                  <a:pt x="79" y="24"/>
                </a:lnTo>
                <a:lnTo>
                  <a:pt x="71" y="24"/>
                </a:lnTo>
                <a:lnTo>
                  <a:pt x="67" y="28"/>
                </a:lnTo>
                <a:lnTo>
                  <a:pt x="63" y="28"/>
                </a:lnTo>
                <a:lnTo>
                  <a:pt x="60" y="28"/>
                </a:lnTo>
                <a:lnTo>
                  <a:pt x="56" y="28"/>
                </a:lnTo>
                <a:lnTo>
                  <a:pt x="52" y="28"/>
                </a:lnTo>
                <a:lnTo>
                  <a:pt x="44" y="28"/>
                </a:lnTo>
                <a:lnTo>
                  <a:pt x="36" y="28"/>
                </a:lnTo>
                <a:lnTo>
                  <a:pt x="24" y="28"/>
                </a:lnTo>
                <a:lnTo>
                  <a:pt x="12" y="28"/>
                </a:lnTo>
                <a:lnTo>
                  <a:pt x="0" y="32"/>
                </a:lnTo>
                <a:lnTo>
                  <a:pt x="0" y="12"/>
                </a:lnTo>
                <a:lnTo>
                  <a:pt x="8" y="12"/>
                </a:lnTo>
                <a:lnTo>
                  <a:pt x="16" y="8"/>
                </a:lnTo>
                <a:lnTo>
                  <a:pt x="28" y="8"/>
                </a:lnTo>
                <a:lnTo>
                  <a:pt x="40" y="4"/>
                </a:lnTo>
                <a:lnTo>
                  <a:pt x="52" y="0"/>
                </a:lnTo>
                <a:lnTo>
                  <a:pt x="63" y="0"/>
                </a:lnTo>
                <a:lnTo>
                  <a:pt x="71" y="0"/>
                </a:lnTo>
                <a:lnTo>
                  <a:pt x="83" y="0"/>
                </a:lnTo>
                <a:lnTo>
                  <a:pt x="91" y="0"/>
                </a:lnTo>
                <a:lnTo>
                  <a:pt x="99" y="0"/>
                </a:lnTo>
                <a:lnTo>
                  <a:pt x="103" y="0"/>
                </a:lnTo>
                <a:lnTo>
                  <a:pt x="107" y="0"/>
                </a:lnTo>
                <a:lnTo>
                  <a:pt x="115" y="8"/>
                </a:lnTo>
                <a:lnTo>
                  <a:pt x="115" y="8"/>
                </a:lnTo>
                <a:lnTo>
                  <a:pt x="115" y="12"/>
                </a:lnTo>
                <a:lnTo>
                  <a:pt x="115" y="12"/>
                </a:lnTo>
                <a:lnTo>
                  <a:pt x="111" y="16"/>
                </a:lnTo>
                <a:lnTo>
                  <a:pt x="103" y="20"/>
                </a:lnTo>
                <a:lnTo>
                  <a:pt x="91" y="20"/>
                </a:lnTo>
                <a:lnTo>
                  <a:pt x="91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0" name="Freeform 28">
            <a:extLst>
              <a:ext uri="{FF2B5EF4-FFF2-40B4-BE49-F238E27FC236}">
                <a16:creationId xmlns:a16="http://schemas.microsoft.com/office/drawing/2014/main" xmlns="" id="{D9325DFD-247F-4F61-8B09-C4C33DF13287}"/>
              </a:ext>
            </a:extLst>
          </p:cNvPr>
          <p:cNvSpPr>
            <a:spLocks/>
          </p:cNvSpPr>
          <p:nvPr/>
        </p:nvSpPr>
        <p:spPr bwMode="auto">
          <a:xfrm>
            <a:off x="9300950" y="2568168"/>
            <a:ext cx="786849" cy="93401"/>
          </a:xfrm>
          <a:custGeom>
            <a:avLst/>
            <a:gdLst>
              <a:gd name="T0" fmla="*/ 48 w 119"/>
              <a:gd name="T1" fmla="*/ 4 h 12"/>
              <a:gd name="T2" fmla="*/ 67 w 119"/>
              <a:gd name="T3" fmla="*/ 4 h 12"/>
              <a:gd name="T4" fmla="*/ 71 w 119"/>
              <a:gd name="T5" fmla="*/ 0 h 12"/>
              <a:gd name="T6" fmla="*/ 79 w 119"/>
              <a:gd name="T7" fmla="*/ 0 h 12"/>
              <a:gd name="T8" fmla="*/ 83 w 119"/>
              <a:gd name="T9" fmla="*/ 0 h 12"/>
              <a:gd name="T10" fmla="*/ 87 w 119"/>
              <a:gd name="T11" fmla="*/ 0 h 12"/>
              <a:gd name="T12" fmla="*/ 91 w 119"/>
              <a:gd name="T13" fmla="*/ 0 h 12"/>
              <a:gd name="T14" fmla="*/ 91 w 119"/>
              <a:gd name="T15" fmla="*/ 0 h 12"/>
              <a:gd name="T16" fmla="*/ 95 w 119"/>
              <a:gd name="T17" fmla="*/ 0 h 12"/>
              <a:gd name="T18" fmla="*/ 99 w 119"/>
              <a:gd name="T19" fmla="*/ 4 h 12"/>
              <a:gd name="T20" fmla="*/ 107 w 119"/>
              <a:gd name="T21" fmla="*/ 4 h 12"/>
              <a:gd name="T22" fmla="*/ 119 w 119"/>
              <a:gd name="T23" fmla="*/ 12 h 12"/>
              <a:gd name="T24" fmla="*/ 107 w 119"/>
              <a:gd name="T25" fmla="*/ 12 h 12"/>
              <a:gd name="T26" fmla="*/ 99 w 119"/>
              <a:gd name="T27" fmla="*/ 12 h 12"/>
              <a:gd name="T28" fmla="*/ 87 w 119"/>
              <a:gd name="T29" fmla="*/ 12 h 12"/>
              <a:gd name="T30" fmla="*/ 71 w 119"/>
              <a:gd name="T31" fmla="*/ 12 h 12"/>
              <a:gd name="T32" fmla="*/ 55 w 119"/>
              <a:gd name="T33" fmla="*/ 12 h 12"/>
              <a:gd name="T34" fmla="*/ 40 w 119"/>
              <a:gd name="T35" fmla="*/ 12 h 12"/>
              <a:gd name="T36" fmla="*/ 20 w 119"/>
              <a:gd name="T37" fmla="*/ 12 h 12"/>
              <a:gd name="T38" fmla="*/ 0 w 119"/>
              <a:gd name="T39" fmla="*/ 12 h 12"/>
              <a:gd name="T40" fmla="*/ 0 w 119"/>
              <a:gd name="T41" fmla="*/ 12 h 12"/>
              <a:gd name="T42" fmla="*/ 8 w 119"/>
              <a:gd name="T43" fmla="*/ 8 h 12"/>
              <a:gd name="T44" fmla="*/ 16 w 119"/>
              <a:gd name="T45" fmla="*/ 8 h 12"/>
              <a:gd name="T46" fmla="*/ 32 w 119"/>
              <a:gd name="T47" fmla="*/ 8 h 12"/>
              <a:gd name="T48" fmla="*/ 48 w 119"/>
              <a:gd name="T49" fmla="*/ 4 h 12"/>
              <a:gd name="T50" fmla="*/ 48 w 119"/>
              <a:gd name="T51" fmla="*/ 4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19" h="12">
                <a:moveTo>
                  <a:pt x="48" y="4"/>
                </a:moveTo>
                <a:lnTo>
                  <a:pt x="67" y="4"/>
                </a:lnTo>
                <a:lnTo>
                  <a:pt x="71" y="0"/>
                </a:lnTo>
                <a:lnTo>
                  <a:pt x="79" y="0"/>
                </a:lnTo>
                <a:lnTo>
                  <a:pt x="83" y="0"/>
                </a:lnTo>
                <a:lnTo>
                  <a:pt x="87" y="0"/>
                </a:lnTo>
                <a:lnTo>
                  <a:pt x="91" y="0"/>
                </a:lnTo>
                <a:lnTo>
                  <a:pt x="91" y="0"/>
                </a:lnTo>
                <a:lnTo>
                  <a:pt x="95" y="0"/>
                </a:lnTo>
                <a:lnTo>
                  <a:pt x="99" y="4"/>
                </a:lnTo>
                <a:lnTo>
                  <a:pt x="107" y="4"/>
                </a:lnTo>
                <a:lnTo>
                  <a:pt x="119" y="12"/>
                </a:lnTo>
                <a:lnTo>
                  <a:pt x="107" y="12"/>
                </a:lnTo>
                <a:lnTo>
                  <a:pt x="99" y="12"/>
                </a:lnTo>
                <a:lnTo>
                  <a:pt x="87" y="12"/>
                </a:lnTo>
                <a:lnTo>
                  <a:pt x="71" y="12"/>
                </a:lnTo>
                <a:lnTo>
                  <a:pt x="55" y="12"/>
                </a:lnTo>
                <a:lnTo>
                  <a:pt x="40" y="12"/>
                </a:lnTo>
                <a:lnTo>
                  <a:pt x="20" y="12"/>
                </a:lnTo>
                <a:lnTo>
                  <a:pt x="0" y="12"/>
                </a:lnTo>
                <a:lnTo>
                  <a:pt x="0" y="12"/>
                </a:lnTo>
                <a:lnTo>
                  <a:pt x="8" y="8"/>
                </a:lnTo>
                <a:lnTo>
                  <a:pt x="16" y="8"/>
                </a:lnTo>
                <a:lnTo>
                  <a:pt x="32" y="8"/>
                </a:lnTo>
                <a:lnTo>
                  <a:pt x="48" y="4"/>
                </a:lnTo>
                <a:lnTo>
                  <a:pt x="48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1" name="Freeform 56">
            <a:extLst>
              <a:ext uri="{FF2B5EF4-FFF2-40B4-BE49-F238E27FC236}">
                <a16:creationId xmlns:a16="http://schemas.microsoft.com/office/drawing/2014/main" xmlns="" id="{3CCAD8AC-7B4D-4355-AF69-9E81726981D9}"/>
              </a:ext>
            </a:extLst>
          </p:cNvPr>
          <p:cNvSpPr>
            <a:spLocks/>
          </p:cNvSpPr>
          <p:nvPr/>
        </p:nvSpPr>
        <p:spPr bwMode="auto">
          <a:xfrm>
            <a:off x="1331805" y="4611956"/>
            <a:ext cx="942096" cy="339980"/>
          </a:xfrm>
          <a:custGeom>
            <a:avLst/>
            <a:gdLst>
              <a:gd name="T0" fmla="*/ 31 w 151"/>
              <a:gd name="T1" fmla="*/ 20 h 44"/>
              <a:gd name="T2" fmla="*/ 47 w 151"/>
              <a:gd name="T3" fmla="*/ 16 h 44"/>
              <a:gd name="T4" fmla="*/ 63 w 151"/>
              <a:gd name="T5" fmla="*/ 16 h 44"/>
              <a:gd name="T6" fmla="*/ 75 w 151"/>
              <a:gd name="T7" fmla="*/ 12 h 44"/>
              <a:gd name="T8" fmla="*/ 87 w 151"/>
              <a:gd name="T9" fmla="*/ 8 h 44"/>
              <a:gd name="T10" fmla="*/ 99 w 151"/>
              <a:gd name="T11" fmla="*/ 4 h 44"/>
              <a:gd name="T12" fmla="*/ 107 w 151"/>
              <a:gd name="T13" fmla="*/ 0 h 44"/>
              <a:gd name="T14" fmla="*/ 115 w 151"/>
              <a:gd name="T15" fmla="*/ 0 h 44"/>
              <a:gd name="T16" fmla="*/ 123 w 151"/>
              <a:gd name="T17" fmla="*/ 0 h 44"/>
              <a:gd name="T18" fmla="*/ 131 w 151"/>
              <a:gd name="T19" fmla="*/ 0 h 44"/>
              <a:gd name="T20" fmla="*/ 143 w 151"/>
              <a:gd name="T21" fmla="*/ 4 h 44"/>
              <a:gd name="T22" fmla="*/ 147 w 151"/>
              <a:gd name="T23" fmla="*/ 4 h 44"/>
              <a:gd name="T24" fmla="*/ 151 w 151"/>
              <a:gd name="T25" fmla="*/ 8 h 44"/>
              <a:gd name="T26" fmla="*/ 151 w 151"/>
              <a:gd name="T27" fmla="*/ 12 h 44"/>
              <a:gd name="T28" fmla="*/ 147 w 151"/>
              <a:gd name="T29" fmla="*/ 12 h 44"/>
              <a:gd name="T30" fmla="*/ 147 w 151"/>
              <a:gd name="T31" fmla="*/ 16 h 44"/>
              <a:gd name="T32" fmla="*/ 143 w 151"/>
              <a:gd name="T33" fmla="*/ 16 h 44"/>
              <a:gd name="T34" fmla="*/ 139 w 151"/>
              <a:gd name="T35" fmla="*/ 16 h 44"/>
              <a:gd name="T36" fmla="*/ 135 w 151"/>
              <a:gd name="T37" fmla="*/ 20 h 44"/>
              <a:gd name="T38" fmla="*/ 127 w 151"/>
              <a:gd name="T39" fmla="*/ 20 h 44"/>
              <a:gd name="T40" fmla="*/ 119 w 151"/>
              <a:gd name="T41" fmla="*/ 24 h 44"/>
              <a:gd name="T42" fmla="*/ 111 w 151"/>
              <a:gd name="T43" fmla="*/ 28 h 44"/>
              <a:gd name="T44" fmla="*/ 95 w 151"/>
              <a:gd name="T45" fmla="*/ 32 h 44"/>
              <a:gd name="T46" fmla="*/ 79 w 151"/>
              <a:gd name="T47" fmla="*/ 36 h 44"/>
              <a:gd name="T48" fmla="*/ 63 w 151"/>
              <a:gd name="T49" fmla="*/ 40 h 44"/>
              <a:gd name="T50" fmla="*/ 51 w 151"/>
              <a:gd name="T51" fmla="*/ 40 h 44"/>
              <a:gd name="T52" fmla="*/ 43 w 151"/>
              <a:gd name="T53" fmla="*/ 44 h 44"/>
              <a:gd name="T54" fmla="*/ 35 w 151"/>
              <a:gd name="T55" fmla="*/ 44 h 44"/>
              <a:gd name="T56" fmla="*/ 31 w 151"/>
              <a:gd name="T57" fmla="*/ 44 h 44"/>
              <a:gd name="T58" fmla="*/ 27 w 151"/>
              <a:gd name="T59" fmla="*/ 44 h 44"/>
              <a:gd name="T60" fmla="*/ 20 w 151"/>
              <a:gd name="T61" fmla="*/ 44 h 44"/>
              <a:gd name="T62" fmla="*/ 16 w 151"/>
              <a:gd name="T63" fmla="*/ 44 h 44"/>
              <a:gd name="T64" fmla="*/ 12 w 151"/>
              <a:gd name="T65" fmla="*/ 40 h 44"/>
              <a:gd name="T66" fmla="*/ 8 w 151"/>
              <a:gd name="T67" fmla="*/ 36 h 44"/>
              <a:gd name="T68" fmla="*/ 4 w 151"/>
              <a:gd name="T69" fmla="*/ 36 h 44"/>
              <a:gd name="T70" fmla="*/ 0 w 151"/>
              <a:gd name="T71" fmla="*/ 32 h 44"/>
              <a:gd name="T72" fmla="*/ 0 w 151"/>
              <a:gd name="T73" fmla="*/ 32 h 44"/>
              <a:gd name="T74" fmla="*/ 4 w 151"/>
              <a:gd name="T75" fmla="*/ 28 h 44"/>
              <a:gd name="T76" fmla="*/ 4 w 151"/>
              <a:gd name="T77" fmla="*/ 28 h 44"/>
              <a:gd name="T78" fmla="*/ 8 w 151"/>
              <a:gd name="T79" fmla="*/ 28 h 44"/>
              <a:gd name="T80" fmla="*/ 12 w 151"/>
              <a:gd name="T81" fmla="*/ 24 h 44"/>
              <a:gd name="T82" fmla="*/ 20 w 151"/>
              <a:gd name="T83" fmla="*/ 24 h 44"/>
              <a:gd name="T84" fmla="*/ 24 w 151"/>
              <a:gd name="T85" fmla="*/ 24 h 44"/>
              <a:gd name="T86" fmla="*/ 31 w 151"/>
              <a:gd name="T87" fmla="*/ 20 h 44"/>
              <a:gd name="T88" fmla="*/ 31 w 151"/>
              <a:gd name="T89" fmla="*/ 2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1" h="44">
                <a:moveTo>
                  <a:pt x="31" y="20"/>
                </a:moveTo>
                <a:lnTo>
                  <a:pt x="47" y="16"/>
                </a:lnTo>
                <a:lnTo>
                  <a:pt x="63" y="16"/>
                </a:lnTo>
                <a:lnTo>
                  <a:pt x="75" y="12"/>
                </a:lnTo>
                <a:lnTo>
                  <a:pt x="87" y="8"/>
                </a:lnTo>
                <a:lnTo>
                  <a:pt x="99" y="4"/>
                </a:lnTo>
                <a:lnTo>
                  <a:pt x="107" y="0"/>
                </a:lnTo>
                <a:lnTo>
                  <a:pt x="115" y="0"/>
                </a:lnTo>
                <a:lnTo>
                  <a:pt x="123" y="0"/>
                </a:lnTo>
                <a:lnTo>
                  <a:pt x="131" y="0"/>
                </a:lnTo>
                <a:lnTo>
                  <a:pt x="143" y="4"/>
                </a:lnTo>
                <a:lnTo>
                  <a:pt x="147" y="4"/>
                </a:lnTo>
                <a:lnTo>
                  <a:pt x="151" y="8"/>
                </a:lnTo>
                <a:lnTo>
                  <a:pt x="151" y="12"/>
                </a:lnTo>
                <a:lnTo>
                  <a:pt x="147" y="12"/>
                </a:lnTo>
                <a:lnTo>
                  <a:pt x="147" y="16"/>
                </a:lnTo>
                <a:lnTo>
                  <a:pt x="143" y="16"/>
                </a:lnTo>
                <a:lnTo>
                  <a:pt x="139" y="16"/>
                </a:lnTo>
                <a:lnTo>
                  <a:pt x="135" y="20"/>
                </a:lnTo>
                <a:lnTo>
                  <a:pt x="127" y="20"/>
                </a:lnTo>
                <a:lnTo>
                  <a:pt x="119" y="24"/>
                </a:lnTo>
                <a:lnTo>
                  <a:pt x="111" y="28"/>
                </a:lnTo>
                <a:lnTo>
                  <a:pt x="95" y="32"/>
                </a:lnTo>
                <a:lnTo>
                  <a:pt x="79" y="36"/>
                </a:lnTo>
                <a:lnTo>
                  <a:pt x="63" y="40"/>
                </a:lnTo>
                <a:lnTo>
                  <a:pt x="51" y="40"/>
                </a:lnTo>
                <a:lnTo>
                  <a:pt x="43" y="44"/>
                </a:lnTo>
                <a:lnTo>
                  <a:pt x="35" y="44"/>
                </a:lnTo>
                <a:lnTo>
                  <a:pt x="31" y="44"/>
                </a:lnTo>
                <a:lnTo>
                  <a:pt x="27" y="44"/>
                </a:lnTo>
                <a:lnTo>
                  <a:pt x="20" y="44"/>
                </a:lnTo>
                <a:lnTo>
                  <a:pt x="16" y="44"/>
                </a:lnTo>
                <a:lnTo>
                  <a:pt x="12" y="40"/>
                </a:lnTo>
                <a:lnTo>
                  <a:pt x="8" y="36"/>
                </a:lnTo>
                <a:lnTo>
                  <a:pt x="4" y="36"/>
                </a:lnTo>
                <a:lnTo>
                  <a:pt x="0" y="32"/>
                </a:lnTo>
                <a:lnTo>
                  <a:pt x="0" y="32"/>
                </a:lnTo>
                <a:lnTo>
                  <a:pt x="4" y="28"/>
                </a:lnTo>
                <a:lnTo>
                  <a:pt x="4" y="28"/>
                </a:lnTo>
                <a:lnTo>
                  <a:pt x="8" y="28"/>
                </a:lnTo>
                <a:lnTo>
                  <a:pt x="12" y="24"/>
                </a:lnTo>
                <a:lnTo>
                  <a:pt x="20" y="24"/>
                </a:lnTo>
                <a:lnTo>
                  <a:pt x="24" y="24"/>
                </a:lnTo>
                <a:lnTo>
                  <a:pt x="31" y="20"/>
                </a:lnTo>
                <a:lnTo>
                  <a:pt x="31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58">
            <a:extLst>
              <a:ext uri="{FF2B5EF4-FFF2-40B4-BE49-F238E27FC236}">
                <a16:creationId xmlns:a16="http://schemas.microsoft.com/office/drawing/2014/main" xmlns="" id="{7286483D-1AEE-445C-9E48-CCDEE3478F5A}"/>
              </a:ext>
            </a:extLst>
          </p:cNvPr>
          <p:cNvSpPr>
            <a:spLocks/>
          </p:cNvSpPr>
          <p:nvPr/>
        </p:nvSpPr>
        <p:spPr bwMode="auto">
          <a:xfrm>
            <a:off x="1157112" y="5044658"/>
            <a:ext cx="1141745" cy="795865"/>
          </a:xfrm>
          <a:custGeom>
            <a:avLst/>
            <a:gdLst>
              <a:gd name="T0" fmla="*/ 36 w 183"/>
              <a:gd name="T1" fmla="*/ 103 h 103"/>
              <a:gd name="T2" fmla="*/ 32 w 183"/>
              <a:gd name="T3" fmla="*/ 103 h 103"/>
              <a:gd name="T4" fmla="*/ 28 w 183"/>
              <a:gd name="T5" fmla="*/ 99 h 103"/>
              <a:gd name="T6" fmla="*/ 20 w 183"/>
              <a:gd name="T7" fmla="*/ 95 h 103"/>
              <a:gd name="T8" fmla="*/ 12 w 183"/>
              <a:gd name="T9" fmla="*/ 91 h 103"/>
              <a:gd name="T10" fmla="*/ 4 w 183"/>
              <a:gd name="T11" fmla="*/ 87 h 103"/>
              <a:gd name="T12" fmla="*/ 0 w 183"/>
              <a:gd name="T13" fmla="*/ 83 h 103"/>
              <a:gd name="T14" fmla="*/ 0 w 183"/>
              <a:gd name="T15" fmla="*/ 79 h 103"/>
              <a:gd name="T16" fmla="*/ 0 w 183"/>
              <a:gd name="T17" fmla="*/ 76 h 103"/>
              <a:gd name="T18" fmla="*/ 4 w 183"/>
              <a:gd name="T19" fmla="*/ 72 h 103"/>
              <a:gd name="T20" fmla="*/ 4 w 183"/>
              <a:gd name="T21" fmla="*/ 68 h 103"/>
              <a:gd name="T22" fmla="*/ 8 w 183"/>
              <a:gd name="T23" fmla="*/ 68 h 103"/>
              <a:gd name="T24" fmla="*/ 16 w 183"/>
              <a:gd name="T25" fmla="*/ 68 h 103"/>
              <a:gd name="T26" fmla="*/ 20 w 183"/>
              <a:gd name="T27" fmla="*/ 68 h 103"/>
              <a:gd name="T28" fmla="*/ 24 w 183"/>
              <a:gd name="T29" fmla="*/ 68 h 103"/>
              <a:gd name="T30" fmla="*/ 32 w 183"/>
              <a:gd name="T31" fmla="*/ 64 h 103"/>
              <a:gd name="T32" fmla="*/ 36 w 183"/>
              <a:gd name="T33" fmla="*/ 64 h 103"/>
              <a:gd name="T34" fmla="*/ 40 w 183"/>
              <a:gd name="T35" fmla="*/ 60 h 103"/>
              <a:gd name="T36" fmla="*/ 44 w 183"/>
              <a:gd name="T37" fmla="*/ 60 h 103"/>
              <a:gd name="T38" fmla="*/ 52 w 183"/>
              <a:gd name="T39" fmla="*/ 56 h 103"/>
              <a:gd name="T40" fmla="*/ 63 w 183"/>
              <a:gd name="T41" fmla="*/ 52 h 103"/>
              <a:gd name="T42" fmla="*/ 71 w 183"/>
              <a:gd name="T43" fmla="*/ 44 h 103"/>
              <a:gd name="T44" fmla="*/ 87 w 183"/>
              <a:gd name="T45" fmla="*/ 40 h 103"/>
              <a:gd name="T46" fmla="*/ 99 w 183"/>
              <a:gd name="T47" fmla="*/ 32 h 103"/>
              <a:gd name="T48" fmla="*/ 115 w 183"/>
              <a:gd name="T49" fmla="*/ 24 h 103"/>
              <a:gd name="T50" fmla="*/ 127 w 183"/>
              <a:gd name="T51" fmla="*/ 20 h 103"/>
              <a:gd name="T52" fmla="*/ 139 w 183"/>
              <a:gd name="T53" fmla="*/ 12 h 103"/>
              <a:gd name="T54" fmla="*/ 151 w 183"/>
              <a:gd name="T55" fmla="*/ 8 h 103"/>
              <a:gd name="T56" fmla="*/ 159 w 183"/>
              <a:gd name="T57" fmla="*/ 4 h 103"/>
              <a:gd name="T58" fmla="*/ 167 w 183"/>
              <a:gd name="T59" fmla="*/ 4 h 103"/>
              <a:gd name="T60" fmla="*/ 171 w 183"/>
              <a:gd name="T61" fmla="*/ 4 h 103"/>
              <a:gd name="T62" fmla="*/ 175 w 183"/>
              <a:gd name="T63" fmla="*/ 0 h 103"/>
              <a:gd name="T64" fmla="*/ 179 w 183"/>
              <a:gd name="T65" fmla="*/ 4 h 103"/>
              <a:gd name="T66" fmla="*/ 183 w 183"/>
              <a:gd name="T67" fmla="*/ 4 h 103"/>
              <a:gd name="T68" fmla="*/ 183 w 183"/>
              <a:gd name="T69" fmla="*/ 8 h 103"/>
              <a:gd name="T70" fmla="*/ 183 w 183"/>
              <a:gd name="T71" fmla="*/ 8 h 103"/>
              <a:gd name="T72" fmla="*/ 179 w 183"/>
              <a:gd name="T73" fmla="*/ 8 h 103"/>
              <a:gd name="T74" fmla="*/ 179 w 183"/>
              <a:gd name="T75" fmla="*/ 12 h 103"/>
              <a:gd name="T76" fmla="*/ 171 w 183"/>
              <a:gd name="T77" fmla="*/ 16 h 103"/>
              <a:gd name="T78" fmla="*/ 167 w 183"/>
              <a:gd name="T79" fmla="*/ 20 h 103"/>
              <a:gd name="T80" fmla="*/ 159 w 183"/>
              <a:gd name="T81" fmla="*/ 24 h 103"/>
              <a:gd name="T82" fmla="*/ 151 w 183"/>
              <a:gd name="T83" fmla="*/ 28 h 103"/>
              <a:gd name="T84" fmla="*/ 139 w 183"/>
              <a:gd name="T85" fmla="*/ 36 h 103"/>
              <a:gd name="T86" fmla="*/ 119 w 183"/>
              <a:gd name="T87" fmla="*/ 48 h 103"/>
              <a:gd name="T88" fmla="*/ 103 w 183"/>
              <a:gd name="T89" fmla="*/ 60 h 103"/>
              <a:gd name="T90" fmla="*/ 87 w 183"/>
              <a:gd name="T91" fmla="*/ 68 h 103"/>
              <a:gd name="T92" fmla="*/ 71 w 183"/>
              <a:gd name="T93" fmla="*/ 79 h 103"/>
              <a:gd name="T94" fmla="*/ 59 w 183"/>
              <a:gd name="T95" fmla="*/ 87 h 103"/>
              <a:gd name="T96" fmla="*/ 52 w 183"/>
              <a:gd name="T97" fmla="*/ 95 h 103"/>
              <a:gd name="T98" fmla="*/ 44 w 183"/>
              <a:gd name="T99" fmla="*/ 99 h 103"/>
              <a:gd name="T100" fmla="*/ 36 w 183"/>
              <a:gd name="T101" fmla="*/ 103 h 103"/>
              <a:gd name="T102" fmla="*/ 36 w 183"/>
              <a:gd name="T103" fmla="*/ 103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83" h="103">
                <a:moveTo>
                  <a:pt x="36" y="103"/>
                </a:moveTo>
                <a:lnTo>
                  <a:pt x="32" y="103"/>
                </a:lnTo>
                <a:lnTo>
                  <a:pt x="28" y="99"/>
                </a:lnTo>
                <a:lnTo>
                  <a:pt x="20" y="95"/>
                </a:lnTo>
                <a:lnTo>
                  <a:pt x="12" y="91"/>
                </a:lnTo>
                <a:lnTo>
                  <a:pt x="4" y="87"/>
                </a:lnTo>
                <a:lnTo>
                  <a:pt x="0" y="83"/>
                </a:lnTo>
                <a:lnTo>
                  <a:pt x="0" y="79"/>
                </a:lnTo>
                <a:lnTo>
                  <a:pt x="0" y="76"/>
                </a:lnTo>
                <a:lnTo>
                  <a:pt x="4" y="72"/>
                </a:lnTo>
                <a:lnTo>
                  <a:pt x="4" y="68"/>
                </a:lnTo>
                <a:lnTo>
                  <a:pt x="8" y="68"/>
                </a:lnTo>
                <a:lnTo>
                  <a:pt x="16" y="68"/>
                </a:lnTo>
                <a:lnTo>
                  <a:pt x="20" y="68"/>
                </a:lnTo>
                <a:lnTo>
                  <a:pt x="24" y="68"/>
                </a:lnTo>
                <a:lnTo>
                  <a:pt x="32" y="64"/>
                </a:lnTo>
                <a:lnTo>
                  <a:pt x="36" y="64"/>
                </a:lnTo>
                <a:lnTo>
                  <a:pt x="40" y="60"/>
                </a:lnTo>
                <a:lnTo>
                  <a:pt x="44" y="60"/>
                </a:lnTo>
                <a:lnTo>
                  <a:pt x="52" y="56"/>
                </a:lnTo>
                <a:lnTo>
                  <a:pt x="63" y="52"/>
                </a:lnTo>
                <a:lnTo>
                  <a:pt x="71" y="44"/>
                </a:lnTo>
                <a:lnTo>
                  <a:pt x="87" y="40"/>
                </a:lnTo>
                <a:lnTo>
                  <a:pt x="99" y="32"/>
                </a:lnTo>
                <a:lnTo>
                  <a:pt x="115" y="24"/>
                </a:lnTo>
                <a:lnTo>
                  <a:pt x="127" y="20"/>
                </a:lnTo>
                <a:lnTo>
                  <a:pt x="139" y="12"/>
                </a:lnTo>
                <a:lnTo>
                  <a:pt x="151" y="8"/>
                </a:lnTo>
                <a:lnTo>
                  <a:pt x="159" y="4"/>
                </a:lnTo>
                <a:lnTo>
                  <a:pt x="167" y="4"/>
                </a:lnTo>
                <a:lnTo>
                  <a:pt x="171" y="4"/>
                </a:lnTo>
                <a:lnTo>
                  <a:pt x="175" y="0"/>
                </a:lnTo>
                <a:lnTo>
                  <a:pt x="179" y="4"/>
                </a:lnTo>
                <a:lnTo>
                  <a:pt x="183" y="4"/>
                </a:lnTo>
                <a:lnTo>
                  <a:pt x="183" y="8"/>
                </a:lnTo>
                <a:lnTo>
                  <a:pt x="183" y="8"/>
                </a:lnTo>
                <a:lnTo>
                  <a:pt x="179" y="8"/>
                </a:lnTo>
                <a:lnTo>
                  <a:pt x="179" y="12"/>
                </a:lnTo>
                <a:lnTo>
                  <a:pt x="171" y="16"/>
                </a:lnTo>
                <a:lnTo>
                  <a:pt x="167" y="20"/>
                </a:lnTo>
                <a:lnTo>
                  <a:pt x="159" y="24"/>
                </a:lnTo>
                <a:lnTo>
                  <a:pt x="151" y="28"/>
                </a:lnTo>
                <a:lnTo>
                  <a:pt x="139" y="36"/>
                </a:lnTo>
                <a:lnTo>
                  <a:pt x="119" y="48"/>
                </a:lnTo>
                <a:lnTo>
                  <a:pt x="103" y="60"/>
                </a:lnTo>
                <a:lnTo>
                  <a:pt x="87" y="68"/>
                </a:lnTo>
                <a:lnTo>
                  <a:pt x="71" y="79"/>
                </a:lnTo>
                <a:lnTo>
                  <a:pt x="59" y="87"/>
                </a:lnTo>
                <a:lnTo>
                  <a:pt x="52" y="95"/>
                </a:lnTo>
                <a:lnTo>
                  <a:pt x="44" y="99"/>
                </a:lnTo>
                <a:lnTo>
                  <a:pt x="36" y="103"/>
                </a:lnTo>
                <a:lnTo>
                  <a:pt x="36" y="10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59">
            <a:extLst>
              <a:ext uri="{FF2B5EF4-FFF2-40B4-BE49-F238E27FC236}">
                <a16:creationId xmlns:a16="http://schemas.microsoft.com/office/drawing/2014/main" xmlns="" id="{5E82F31B-A0FC-491C-9DCF-8B46D6A08AA6}"/>
              </a:ext>
            </a:extLst>
          </p:cNvPr>
          <p:cNvSpPr>
            <a:spLocks/>
          </p:cNvSpPr>
          <p:nvPr/>
        </p:nvSpPr>
        <p:spPr bwMode="auto">
          <a:xfrm>
            <a:off x="2298857" y="4310611"/>
            <a:ext cx="243324" cy="2178966"/>
          </a:xfrm>
          <a:custGeom>
            <a:avLst/>
            <a:gdLst>
              <a:gd name="T0" fmla="*/ 4 w 39"/>
              <a:gd name="T1" fmla="*/ 12 h 282"/>
              <a:gd name="T2" fmla="*/ 0 w 39"/>
              <a:gd name="T3" fmla="*/ 8 h 282"/>
              <a:gd name="T4" fmla="*/ 0 w 39"/>
              <a:gd name="T5" fmla="*/ 4 h 282"/>
              <a:gd name="T6" fmla="*/ 0 w 39"/>
              <a:gd name="T7" fmla="*/ 4 h 282"/>
              <a:gd name="T8" fmla="*/ 4 w 39"/>
              <a:gd name="T9" fmla="*/ 0 h 282"/>
              <a:gd name="T10" fmla="*/ 8 w 39"/>
              <a:gd name="T11" fmla="*/ 0 h 282"/>
              <a:gd name="T12" fmla="*/ 15 w 39"/>
              <a:gd name="T13" fmla="*/ 0 h 282"/>
              <a:gd name="T14" fmla="*/ 27 w 39"/>
              <a:gd name="T15" fmla="*/ 0 h 282"/>
              <a:gd name="T16" fmla="*/ 39 w 39"/>
              <a:gd name="T17" fmla="*/ 4 h 282"/>
              <a:gd name="T18" fmla="*/ 39 w 39"/>
              <a:gd name="T19" fmla="*/ 39 h 282"/>
              <a:gd name="T20" fmla="*/ 39 w 39"/>
              <a:gd name="T21" fmla="*/ 71 h 282"/>
              <a:gd name="T22" fmla="*/ 39 w 39"/>
              <a:gd name="T23" fmla="*/ 103 h 282"/>
              <a:gd name="T24" fmla="*/ 39 w 39"/>
              <a:gd name="T25" fmla="*/ 127 h 282"/>
              <a:gd name="T26" fmla="*/ 39 w 39"/>
              <a:gd name="T27" fmla="*/ 151 h 282"/>
              <a:gd name="T28" fmla="*/ 39 w 39"/>
              <a:gd name="T29" fmla="*/ 167 h 282"/>
              <a:gd name="T30" fmla="*/ 39 w 39"/>
              <a:gd name="T31" fmla="*/ 182 h 282"/>
              <a:gd name="T32" fmla="*/ 39 w 39"/>
              <a:gd name="T33" fmla="*/ 190 h 282"/>
              <a:gd name="T34" fmla="*/ 35 w 39"/>
              <a:gd name="T35" fmla="*/ 206 h 282"/>
              <a:gd name="T36" fmla="*/ 35 w 39"/>
              <a:gd name="T37" fmla="*/ 218 h 282"/>
              <a:gd name="T38" fmla="*/ 35 w 39"/>
              <a:gd name="T39" fmla="*/ 230 h 282"/>
              <a:gd name="T40" fmla="*/ 35 w 39"/>
              <a:gd name="T41" fmla="*/ 242 h 282"/>
              <a:gd name="T42" fmla="*/ 35 w 39"/>
              <a:gd name="T43" fmla="*/ 254 h 282"/>
              <a:gd name="T44" fmla="*/ 31 w 39"/>
              <a:gd name="T45" fmla="*/ 270 h 282"/>
              <a:gd name="T46" fmla="*/ 31 w 39"/>
              <a:gd name="T47" fmla="*/ 274 h 282"/>
              <a:gd name="T48" fmla="*/ 27 w 39"/>
              <a:gd name="T49" fmla="*/ 278 h 282"/>
              <a:gd name="T50" fmla="*/ 27 w 39"/>
              <a:gd name="T51" fmla="*/ 282 h 282"/>
              <a:gd name="T52" fmla="*/ 23 w 39"/>
              <a:gd name="T53" fmla="*/ 282 h 282"/>
              <a:gd name="T54" fmla="*/ 19 w 39"/>
              <a:gd name="T55" fmla="*/ 282 h 282"/>
              <a:gd name="T56" fmla="*/ 15 w 39"/>
              <a:gd name="T57" fmla="*/ 278 h 282"/>
              <a:gd name="T58" fmla="*/ 12 w 39"/>
              <a:gd name="T59" fmla="*/ 274 h 282"/>
              <a:gd name="T60" fmla="*/ 8 w 39"/>
              <a:gd name="T61" fmla="*/ 266 h 282"/>
              <a:gd name="T62" fmla="*/ 4 w 39"/>
              <a:gd name="T63" fmla="*/ 258 h 282"/>
              <a:gd name="T64" fmla="*/ 4 w 39"/>
              <a:gd name="T65" fmla="*/ 250 h 282"/>
              <a:gd name="T66" fmla="*/ 4 w 39"/>
              <a:gd name="T67" fmla="*/ 246 h 282"/>
              <a:gd name="T68" fmla="*/ 4 w 39"/>
              <a:gd name="T69" fmla="*/ 242 h 282"/>
              <a:gd name="T70" fmla="*/ 4 w 39"/>
              <a:gd name="T71" fmla="*/ 238 h 282"/>
              <a:gd name="T72" fmla="*/ 4 w 39"/>
              <a:gd name="T73" fmla="*/ 230 h 282"/>
              <a:gd name="T74" fmla="*/ 4 w 39"/>
              <a:gd name="T75" fmla="*/ 222 h 282"/>
              <a:gd name="T76" fmla="*/ 8 w 39"/>
              <a:gd name="T77" fmla="*/ 210 h 282"/>
              <a:gd name="T78" fmla="*/ 8 w 39"/>
              <a:gd name="T79" fmla="*/ 202 h 282"/>
              <a:gd name="T80" fmla="*/ 8 w 39"/>
              <a:gd name="T81" fmla="*/ 194 h 282"/>
              <a:gd name="T82" fmla="*/ 8 w 39"/>
              <a:gd name="T83" fmla="*/ 182 h 282"/>
              <a:gd name="T84" fmla="*/ 12 w 39"/>
              <a:gd name="T85" fmla="*/ 171 h 282"/>
              <a:gd name="T86" fmla="*/ 12 w 39"/>
              <a:gd name="T87" fmla="*/ 159 h 282"/>
              <a:gd name="T88" fmla="*/ 12 w 39"/>
              <a:gd name="T89" fmla="*/ 143 h 282"/>
              <a:gd name="T90" fmla="*/ 12 w 39"/>
              <a:gd name="T91" fmla="*/ 131 h 282"/>
              <a:gd name="T92" fmla="*/ 12 w 39"/>
              <a:gd name="T93" fmla="*/ 111 h 282"/>
              <a:gd name="T94" fmla="*/ 12 w 39"/>
              <a:gd name="T95" fmla="*/ 95 h 282"/>
              <a:gd name="T96" fmla="*/ 12 w 39"/>
              <a:gd name="T97" fmla="*/ 83 h 282"/>
              <a:gd name="T98" fmla="*/ 12 w 39"/>
              <a:gd name="T99" fmla="*/ 67 h 282"/>
              <a:gd name="T100" fmla="*/ 12 w 39"/>
              <a:gd name="T101" fmla="*/ 55 h 282"/>
              <a:gd name="T102" fmla="*/ 12 w 39"/>
              <a:gd name="T103" fmla="*/ 47 h 282"/>
              <a:gd name="T104" fmla="*/ 12 w 39"/>
              <a:gd name="T105" fmla="*/ 39 h 282"/>
              <a:gd name="T106" fmla="*/ 12 w 39"/>
              <a:gd name="T107" fmla="*/ 35 h 282"/>
              <a:gd name="T108" fmla="*/ 8 w 39"/>
              <a:gd name="T109" fmla="*/ 32 h 282"/>
              <a:gd name="T110" fmla="*/ 8 w 39"/>
              <a:gd name="T111" fmla="*/ 20 h 282"/>
              <a:gd name="T112" fmla="*/ 4 w 39"/>
              <a:gd name="T113" fmla="*/ 12 h 282"/>
              <a:gd name="T114" fmla="*/ 4 w 39"/>
              <a:gd name="T115" fmla="*/ 12 h 2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9" h="282">
                <a:moveTo>
                  <a:pt x="4" y="12"/>
                </a:move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5" y="0"/>
                </a:lnTo>
                <a:lnTo>
                  <a:pt x="27" y="0"/>
                </a:lnTo>
                <a:lnTo>
                  <a:pt x="39" y="4"/>
                </a:lnTo>
                <a:lnTo>
                  <a:pt x="39" y="39"/>
                </a:lnTo>
                <a:lnTo>
                  <a:pt x="39" y="71"/>
                </a:lnTo>
                <a:lnTo>
                  <a:pt x="39" y="103"/>
                </a:lnTo>
                <a:lnTo>
                  <a:pt x="39" y="127"/>
                </a:lnTo>
                <a:lnTo>
                  <a:pt x="39" y="151"/>
                </a:lnTo>
                <a:lnTo>
                  <a:pt x="39" y="167"/>
                </a:lnTo>
                <a:lnTo>
                  <a:pt x="39" y="182"/>
                </a:lnTo>
                <a:lnTo>
                  <a:pt x="39" y="190"/>
                </a:lnTo>
                <a:lnTo>
                  <a:pt x="35" y="206"/>
                </a:lnTo>
                <a:lnTo>
                  <a:pt x="35" y="218"/>
                </a:lnTo>
                <a:lnTo>
                  <a:pt x="35" y="230"/>
                </a:lnTo>
                <a:lnTo>
                  <a:pt x="35" y="242"/>
                </a:lnTo>
                <a:lnTo>
                  <a:pt x="35" y="254"/>
                </a:lnTo>
                <a:lnTo>
                  <a:pt x="31" y="270"/>
                </a:lnTo>
                <a:lnTo>
                  <a:pt x="31" y="274"/>
                </a:lnTo>
                <a:lnTo>
                  <a:pt x="27" y="278"/>
                </a:lnTo>
                <a:lnTo>
                  <a:pt x="27" y="282"/>
                </a:lnTo>
                <a:lnTo>
                  <a:pt x="23" y="282"/>
                </a:lnTo>
                <a:lnTo>
                  <a:pt x="19" y="282"/>
                </a:lnTo>
                <a:lnTo>
                  <a:pt x="15" y="278"/>
                </a:lnTo>
                <a:lnTo>
                  <a:pt x="12" y="274"/>
                </a:lnTo>
                <a:lnTo>
                  <a:pt x="8" y="266"/>
                </a:lnTo>
                <a:lnTo>
                  <a:pt x="4" y="258"/>
                </a:lnTo>
                <a:lnTo>
                  <a:pt x="4" y="250"/>
                </a:lnTo>
                <a:lnTo>
                  <a:pt x="4" y="246"/>
                </a:lnTo>
                <a:lnTo>
                  <a:pt x="4" y="242"/>
                </a:lnTo>
                <a:lnTo>
                  <a:pt x="4" y="238"/>
                </a:lnTo>
                <a:lnTo>
                  <a:pt x="4" y="230"/>
                </a:lnTo>
                <a:lnTo>
                  <a:pt x="4" y="222"/>
                </a:lnTo>
                <a:lnTo>
                  <a:pt x="8" y="210"/>
                </a:lnTo>
                <a:lnTo>
                  <a:pt x="8" y="202"/>
                </a:lnTo>
                <a:lnTo>
                  <a:pt x="8" y="194"/>
                </a:lnTo>
                <a:lnTo>
                  <a:pt x="8" y="182"/>
                </a:lnTo>
                <a:lnTo>
                  <a:pt x="12" y="171"/>
                </a:lnTo>
                <a:lnTo>
                  <a:pt x="12" y="159"/>
                </a:lnTo>
                <a:lnTo>
                  <a:pt x="12" y="143"/>
                </a:lnTo>
                <a:lnTo>
                  <a:pt x="12" y="131"/>
                </a:lnTo>
                <a:lnTo>
                  <a:pt x="12" y="111"/>
                </a:lnTo>
                <a:lnTo>
                  <a:pt x="12" y="95"/>
                </a:lnTo>
                <a:lnTo>
                  <a:pt x="12" y="83"/>
                </a:lnTo>
                <a:lnTo>
                  <a:pt x="12" y="67"/>
                </a:lnTo>
                <a:lnTo>
                  <a:pt x="12" y="55"/>
                </a:lnTo>
                <a:lnTo>
                  <a:pt x="12" y="47"/>
                </a:lnTo>
                <a:lnTo>
                  <a:pt x="12" y="39"/>
                </a:lnTo>
                <a:lnTo>
                  <a:pt x="12" y="35"/>
                </a:lnTo>
                <a:lnTo>
                  <a:pt x="8" y="32"/>
                </a:lnTo>
                <a:lnTo>
                  <a:pt x="8" y="20"/>
                </a:lnTo>
                <a:lnTo>
                  <a:pt x="4" y="12"/>
                </a:lnTo>
                <a:lnTo>
                  <a:pt x="4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62">
            <a:extLst>
              <a:ext uri="{FF2B5EF4-FFF2-40B4-BE49-F238E27FC236}">
                <a16:creationId xmlns:a16="http://schemas.microsoft.com/office/drawing/2014/main" xmlns="" id="{982C2FD5-2496-4575-8F72-7C07D07FE8AE}"/>
              </a:ext>
            </a:extLst>
          </p:cNvPr>
          <p:cNvSpPr>
            <a:spLocks/>
          </p:cNvSpPr>
          <p:nvPr/>
        </p:nvSpPr>
        <p:spPr bwMode="auto">
          <a:xfrm>
            <a:off x="2442354" y="5353732"/>
            <a:ext cx="1366351" cy="950403"/>
          </a:xfrm>
          <a:custGeom>
            <a:avLst/>
            <a:gdLst>
              <a:gd name="T0" fmla="*/ 175 w 219"/>
              <a:gd name="T1" fmla="*/ 87 h 123"/>
              <a:gd name="T2" fmla="*/ 183 w 219"/>
              <a:gd name="T3" fmla="*/ 91 h 123"/>
              <a:gd name="T4" fmla="*/ 191 w 219"/>
              <a:gd name="T5" fmla="*/ 95 h 123"/>
              <a:gd name="T6" fmla="*/ 199 w 219"/>
              <a:gd name="T7" fmla="*/ 99 h 123"/>
              <a:gd name="T8" fmla="*/ 207 w 219"/>
              <a:gd name="T9" fmla="*/ 99 h 123"/>
              <a:gd name="T10" fmla="*/ 211 w 219"/>
              <a:gd name="T11" fmla="*/ 103 h 123"/>
              <a:gd name="T12" fmla="*/ 215 w 219"/>
              <a:gd name="T13" fmla="*/ 107 h 123"/>
              <a:gd name="T14" fmla="*/ 215 w 219"/>
              <a:gd name="T15" fmla="*/ 107 h 123"/>
              <a:gd name="T16" fmla="*/ 219 w 219"/>
              <a:gd name="T17" fmla="*/ 107 h 123"/>
              <a:gd name="T18" fmla="*/ 215 w 219"/>
              <a:gd name="T19" fmla="*/ 111 h 123"/>
              <a:gd name="T20" fmla="*/ 211 w 219"/>
              <a:gd name="T21" fmla="*/ 115 h 123"/>
              <a:gd name="T22" fmla="*/ 199 w 219"/>
              <a:gd name="T23" fmla="*/ 115 h 123"/>
              <a:gd name="T24" fmla="*/ 187 w 219"/>
              <a:gd name="T25" fmla="*/ 115 h 123"/>
              <a:gd name="T26" fmla="*/ 175 w 219"/>
              <a:gd name="T27" fmla="*/ 119 h 123"/>
              <a:gd name="T28" fmla="*/ 163 w 219"/>
              <a:gd name="T29" fmla="*/ 119 h 123"/>
              <a:gd name="T30" fmla="*/ 155 w 219"/>
              <a:gd name="T31" fmla="*/ 123 h 123"/>
              <a:gd name="T32" fmla="*/ 147 w 219"/>
              <a:gd name="T33" fmla="*/ 123 h 123"/>
              <a:gd name="T34" fmla="*/ 139 w 219"/>
              <a:gd name="T35" fmla="*/ 119 h 123"/>
              <a:gd name="T36" fmla="*/ 132 w 219"/>
              <a:gd name="T37" fmla="*/ 115 h 123"/>
              <a:gd name="T38" fmla="*/ 124 w 219"/>
              <a:gd name="T39" fmla="*/ 107 h 123"/>
              <a:gd name="T40" fmla="*/ 112 w 219"/>
              <a:gd name="T41" fmla="*/ 95 h 123"/>
              <a:gd name="T42" fmla="*/ 100 w 219"/>
              <a:gd name="T43" fmla="*/ 83 h 123"/>
              <a:gd name="T44" fmla="*/ 88 w 219"/>
              <a:gd name="T45" fmla="*/ 71 h 123"/>
              <a:gd name="T46" fmla="*/ 76 w 219"/>
              <a:gd name="T47" fmla="*/ 59 h 123"/>
              <a:gd name="T48" fmla="*/ 68 w 219"/>
              <a:gd name="T49" fmla="*/ 51 h 123"/>
              <a:gd name="T50" fmla="*/ 48 w 219"/>
              <a:gd name="T51" fmla="*/ 36 h 123"/>
              <a:gd name="T52" fmla="*/ 32 w 219"/>
              <a:gd name="T53" fmla="*/ 24 h 123"/>
              <a:gd name="T54" fmla="*/ 24 w 219"/>
              <a:gd name="T55" fmla="*/ 20 h 123"/>
              <a:gd name="T56" fmla="*/ 16 w 219"/>
              <a:gd name="T57" fmla="*/ 16 h 123"/>
              <a:gd name="T58" fmla="*/ 12 w 219"/>
              <a:gd name="T59" fmla="*/ 12 h 123"/>
              <a:gd name="T60" fmla="*/ 8 w 219"/>
              <a:gd name="T61" fmla="*/ 16 h 123"/>
              <a:gd name="T62" fmla="*/ 0 w 219"/>
              <a:gd name="T63" fmla="*/ 0 h 123"/>
              <a:gd name="T64" fmla="*/ 12 w 219"/>
              <a:gd name="T65" fmla="*/ 0 h 123"/>
              <a:gd name="T66" fmla="*/ 20 w 219"/>
              <a:gd name="T67" fmla="*/ 0 h 123"/>
              <a:gd name="T68" fmla="*/ 28 w 219"/>
              <a:gd name="T69" fmla="*/ 0 h 123"/>
              <a:gd name="T70" fmla="*/ 32 w 219"/>
              <a:gd name="T71" fmla="*/ 4 h 123"/>
              <a:gd name="T72" fmla="*/ 36 w 219"/>
              <a:gd name="T73" fmla="*/ 4 h 123"/>
              <a:gd name="T74" fmla="*/ 40 w 219"/>
              <a:gd name="T75" fmla="*/ 8 h 123"/>
              <a:gd name="T76" fmla="*/ 44 w 219"/>
              <a:gd name="T77" fmla="*/ 8 h 123"/>
              <a:gd name="T78" fmla="*/ 52 w 219"/>
              <a:gd name="T79" fmla="*/ 12 h 123"/>
              <a:gd name="T80" fmla="*/ 60 w 219"/>
              <a:gd name="T81" fmla="*/ 20 h 123"/>
              <a:gd name="T82" fmla="*/ 68 w 219"/>
              <a:gd name="T83" fmla="*/ 24 h 123"/>
              <a:gd name="T84" fmla="*/ 76 w 219"/>
              <a:gd name="T85" fmla="*/ 32 h 123"/>
              <a:gd name="T86" fmla="*/ 88 w 219"/>
              <a:gd name="T87" fmla="*/ 39 h 123"/>
              <a:gd name="T88" fmla="*/ 108 w 219"/>
              <a:gd name="T89" fmla="*/ 55 h 123"/>
              <a:gd name="T90" fmla="*/ 132 w 219"/>
              <a:gd name="T91" fmla="*/ 67 h 123"/>
              <a:gd name="T92" fmla="*/ 151 w 219"/>
              <a:gd name="T93" fmla="*/ 79 h 123"/>
              <a:gd name="T94" fmla="*/ 175 w 219"/>
              <a:gd name="T95" fmla="*/ 87 h 123"/>
              <a:gd name="T96" fmla="*/ 175 w 219"/>
              <a:gd name="T97" fmla="*/ 87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19" h="123">
                <a:moveTo>
                  <a:pt x="175" y="87"/>
                </a:moveTo>
                <a:lnTo>
                  <a:pt x="183" y="91"/>
                </a:lnTo>
                <a:lnTo>
                  <a:pt x="191" y="95"/>
                </a:lnTo>
                <a:lnTo>
                  <a:pt x="199" y="99"/>
                </a:lnTo>
                <a:lnTo>
                  <a:pt x="207" y="99"/>
                </a:lnTo>
                <a:lnTo>
                  <a:pt x="211" y="103"/>
                </a:lnTo>
                <a:lnTo>
                  <a:pt x="215" y="107"/>
                </a:lnTo>
                <a:lnTo>
                  <a:pt x="215" y="107"/>
                </a:lnTo>
                <a:lnTo>
                  <a:pt x="219" y="107"/>
                </a:lnTo>
                <a:lnTo>
                  <a:pt x="215" y="111"/>
                </a:lnTo>
                <a:lnTo>
                  <a:pt x="211" y="115"/>
                </a:lnTo>
                <a:lnTo>
                  <a:pt x="199" y="115"/>
                </a:lnTo>
                <a:lnTo>
                  <a:pt x="187" y="115"/>
                </a:lnTo>
                <a:lnTo>
                  <a:pt x="175" y="119"/>
                </a:lnTo>
                <a:lnTo>
                  <a:pt x="163" y="119"/>
                </a:lnTo>
                <a:lnTo>
                  <a:pt x="155" y="123"/>
                </a:lnTo>
                <a:lnTo>
                  <a:pt x="147" y="123"/>
                </a:lnTo>
                <a:lnTo>
                  <a:pt x="139" y="119"/>
                </a:lnTo>
                <a:lnTo>
                  <a:pt x="132" y="115"/>
                </a:lnTo>
                <a:lnTo>
                  <a:pt x="124" y="107"/>
                </a:lnTo>
                <a:lnTo>
                  <a:pt x="112" y="95"/>
                </a:lnTo>
                <a:lnTo>
                  <a:pt x="100" y="83"/>
                </a:lnTo>
                <a:lnTo>
                  <a:pt x="88" y="71"/>
                </a:lnTo>
                <a:lnTo>
                  <a:pt x="76" y="59"/>
                </a:lnTo>
                <a:lnTo>
                  <a:pt x="68" y="51"/>
                </a:lnTo>
                <a:lnTo>
                  <a:pt x="48" y="36"/>
                </a:lnTo>
                <a:lnTo>
                  <a:pt x="32" y="24"/>
                </a:lnTo>
                <a:lnTo>
                  <a:pt x="24" y="20"/>
                </a:lnTo>
                <a:lnTo>
                  <a:pt x="16" y="16"/>
                </a:lnTo>
                <a:lnTo>
                  <a:pt x="12" y="12"/>
                </a:lnTo>
                <a:lnTo>
                  <a:pt x="8" y="16"/>
                </a:lnTo>
                <a:lnTo>
                  <a:pt x="0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2" y="4"/>
                </a:lnTo>
                <a:lnTo>
                  <a:pt x="36" y="4"/>
                </a:lnTo>
                <a:lnTo>
                  <a:pt x="40" y="8"/>
                </a:lnTo>
                <a:lnTo>
                  <a:pt x="44" y="8"/>
                </a:lnTo>
                <a:lnTo>
                  <a:pt x="52" y="12"/>
                </a:lnTo>
                <a:lnTo>
                  <a:pt x="60" y="20"/>
                </a:lnTo>
                <a:lnTo>
                  <a:pt x="68" y="24"/>
                </a:lnTo>
                <a:lnTo>
                  <a:pt x="76" y="32"/>
                </a:lnTo>
                <a:lnTo>
                  <a:pt x="88" y="39"/>
                </a:lnTo>
                <a:lnTo>
                  <a:pt x="108" y="55"/>
                </a:lnTo>
                <a:lnTo>
                  <a:pt x="132" y="67"/>
                </a:lnTo>
                <a:lnTo>
                  <a:pt x="151" y="79"/>
                </a:lnTo>
                <a:lnTo>
                  <a:pt x="175" y="87"/>
                </a:lnTo>
                <a:lnTo>
                  <a:pt x="175" y="8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66">
            <a:extLst>
              <a:ext uri="{FF2B5EF4-FFF2-40B4-BE49-F238E27FC236}">
                <a16:creationId xmlns:a16="http://schemas.microsoft.com/office/drawing/2014/main" xmlns="" id="{5687CC4A-E5D6-4012-88D4-026439B81FDA}"/>
              </a:ext>
            </a:extLst>
          </p:cNvPr>
          <p:cNvSpPr>
            <a:spLocks/>
          </p:cNvSpPr>
          <p:nvPr/>
        </p:nvSpPr>
        <p:spPr bwMode="auto">
          <a:xfrm>
            <a:off x="6044666" y="4011757"/>
            <a:ext cx="899343" cy="615127"/>
          </a:xfrm>
          <a:custGeom>
            <a:avLst/>
            <a:gdLst>
              <a:gd name="T0" fmla="*/ 0 w 131"/>
              <a:gd name="T1" fmla="*/ 59 h 71"/>
              <a:gd name="T2" fmla="*/ 11 w 131"/>
              <a:gd name="T3" fmla="*/ 55 h 71"/>
              <a:gd name="T4" fmla="*/ 23 w 131"/>
              <a:gd name="T5" fmla="*/ 52 h 71"/>
              <a:gd name="T6" fmla="*/ 35 w 131"/>
              <a:gd name="T7" fmla="*/ 48 h 71"/>
              <a:gd name="T8" fmla="*/ 43 w 131"/>
              <a:gd name="T9" fmla="*/ 44 h 71"/>
              <a:gd name="T10" fmla="*/ 51 w 131"/>
              <a:gd name="T11" fmla="*/ 40 h 71"/>
              <a:gd name="T12" fmla="*/ 59 w 131"/>
              <a:gd name="T13" fmla="*/ 36 h 71"/>
              <a:gd name="T14" fmla="*/ 71 w 131"/>
              <a:gd name="T15" fmla="*/ 28 h 71"/>
              <a:gd name="T16" fmla="*/ 79 w 131"/>
              <a:gd name="T17" fmla="*/ 24 h 71"/>
              <a:gd name="T18" fmla="*/ 83 w 131"/>
              <a:gd name="T19" fmla="*/ 20 h 71"/>
              <a:gd name="T20" fmla="*/ 87 w 131"/>
              <a:gd name="T21" fmla="*/ 16 h 71"/>
              <a:gd name="T22" fmla="*/ 87 w 131"/>
              <a:gd name="T23" fmla="*/ 12 h 71"/>
              <a:gd name="T24" fmla="*/ 87 w 131"/>
              <a:gd name="T25" fmla="*/ 8 h 71"/>
              <a:gd name="T26" fmla="*/ 87 w 131"/>
              <a:gd name="T27" fmla="*/ 4 h 71"/>
              <a:gd name="T28" fmla="*/ 91 w 131"/>
              <a:gd name="T29" fmla="*/ 4 h 71"/>
              <a:gd name="T30" fmla="*/ 95 w 131"/>
              <a:gd name="T31" fmla="*/ 4 h 71"/>
              <a:gd name="T32" fmla="*/ 99 w 131"/>
              <a:gd name="T33" fmla="*/ 0 h 71"/>
              <a:gd name="T34" fmla="*/ 107 w 131"/>
              <a:gd name="T35" fmla="*/ 4 h 71"/>
              <a:gd name="T36" fmla="*/ 111 w 131"/>
              <a:gd name="T37" fmla="*/ 4 h 71"/>
              <a:gd name="T38" fmla="*/ 119 w 131"/>
              <a:gd name="T39" fmla="*/ 8 h 71"/>
              <a:gd name="T40" fmla="*/ 123 w 131"/>
              <a:gd name="T41" fmla="*/ 16 h 71"/>
              <a:gd name="T42" fmla="*/ 127 w 131"/>
              <a:gd name="T43" fmla="*/ 20 h 71"/>
              <a:gd name="T44" fmla="*/ 131 w 131"/>
              <a:gd name="T45" fmla="*/ 24 h 71"/>
              <a:gd name="T46" fmla="*/ 131 w 131"/>
              <a:gd name="T47" fmla="*/ 28 h 71"/>
              <a:gd name="T48" fmla="*/ 127 w 131"/>
              <a:gd name="T49" fmla="*/ 32 h 71"/>
              <a:gd name="T50" fmla="*/ 127 w 131"/>
              <a:gd name="T51" fmla="*/ 32 h 71"/>
              <a:gd name="T52" fmla="*/ 123 w 131"/>
              <a:gd name="T53" fmla="*/ 36 h 71"/>
              <a:gd name="T54" fmla="*/ 119 w 131"/>
              <a:gd name="T55" fmla="*/ 40 h 71"/>
              <a:gd name="T56" fmla="*/ 107 w 131"/>
              <a:gd name="T57" fmla="*/ 44 h 71"/>
              <a:gd name="T58" fmla="*/ 91 w 131"/>
              <a:gd name="T59" fmla="*/ 52 h 71"/>
              <a:gd name="T60" fmla="*/ 75 w 131"/>
              <a:gd name="T61" fmla="*/ 55 h 71"/>
              <a:gd name="T62" fmla="*/ 51 w 131"/>
              <a:gd name="T63" fmla="*/ 63 h 71"/>
              <a:gd name="T64" fmla="*/ 27 w 131"/>
              <a:gd name="T65" fmla="*/ 67 h 71"/>
              <a:gd name="T66" fmla="*/ 0 w 131"/>
              <a:gd name="T67" fmla="*/ 71 h 71"/>
              <a:gd name="T68" fmla="*/ 0 w 131"/>
              <a:gd name="T69" fmla="*/ 59 h 71"/>
              <a:gd name="T70" fmla="*/ 0 w 131"/>
              <a:gd name="T71" fmla="*/ 5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1" h="71">
                <a:moveTo>
                  <a:pt x="0" y="59"/>
                </a:moveTo>
                <a:lnTo>
                  <a:pt x="11" y="55"/>
                </a:lnTo>
                <a:lnTo>
                  <a:pt x="23" y="52"/>
                </a:lnTo>
                <a:lnTo>
                  <a:pt x="35" y="48"/>
                </a:lnTo>
                <a:lnTo>
                  <a:pt x="43" y="44"/>
                </a:lnTo>
                <a:lnTo>
                  <a:pt x="51" y="40"/>
                </a:lnTo>
                <a:lnTo>
                  <a:pt x="59" y="36"/>
                </a:lnTo>
                <a:lnTo>
                  <a:pt x="71" y="28"/>
                </a:lnTo>
                <a:lnTo>
                  <a:pt x="79" y="24"/>
                </a:lnTo>
                <a:lnTo>
                  <a:pt x="83" y="20"/>
                </a:lnTo>
                <a:lnTo>
                  <a:pt x="87" y="16"/>
                </a:lnTo>
                <a:lnTo>
                  <a:pt x="87" y="12"/>
                </a:lnTo>
                <a:lnTo>
                  <a:pt x="87" y="8"/>
                </a:lnTo>
                <a:lnTo>
                  <a:pt x="87" y="4"/>
                </a:lnTo>
                <a:lnTo>
                  <a:pt x="91" y="4"/>
                </a:lnTo>
                <a:lnTo>
                  <a:pt x="95" y="4"/>
                </a:lnTo>
                <a:lnTo>
                  <a:pt x="99" y="0"/>
                </a:lnTo>
                <a:lnTo>
                  <a:pt x="107" y="4"/>
                </a:lnTo>
                <a:lnTo>
                  <a:pt x="111" y="4"/>
                </a:lnTo>
                <a:lnTo>
                  <a:pt x="119" y="8"/>
                </a:lnTo>
                <a:lnTo>
                  <a:pt x="123" y="16"/>
                </a:lnTo>
                <a:lnTo>
                  <a:pt x="127" y="20"/>
                </a:lnTo>
                <a:lnTo>
                  <a:pt x="131" y="24"/>
                </a:lnTo>
                <a:lnTo>
                  <a:pt x="131" y="28"/>
                </a:lnTo>
                <a:lnTo>
                  <a:pt x="127" y="32"/>
                </a:lnTo>
                <a:lnTo>
                  <a:pt x="127" y="32"/>
                </a:lnTo>
                <a:lnTo>
                  <a:pt x="123" y="36"/>
                </a:lnTo>
                <a:lnTo>
                  <a:pt x="119" y="40"/>
                </a:lnTo>
                <a:lnTo>
                  <a:pt x="107" y="44"/>
                </a:lnTo>
                <a:lnTo>
                  <a:pt x="91" y="52"/>
                </a:lnTo>
                <a:lnTo>
                  <a:pt x="75" y="55"/>
                </a:lnTo>
                <a:lnTo>
                  <a:pt x="51" y="63"/>
                </a:lnTo>
                <a:lnTo>
                  <a:pt x="27" y="67"/>
                </a:lnTo>
                <a:lnTo>
                  <a:pt x="0" y="71"/>
                </a:lnTo>
                <a:lnTo>
                  <a:pt x="0" y="59"/>
                </a:lnTo>
                <a:lnTo>
                  <a:pt x="0" y="5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69">
            <a:extLst>
              <a:ext uri="{FF2B5EF4-FFF2-40B4-BE49-F238E27FC236}">
                <a16:creationId xmlns:a16="http://schemas.microsoft.com/office/drawing/2014/main" xmlns="" id="{19F7DB82-5868-49C7-B386-783A99E38071}"/>
              </a:ext>
            </a:extLst>
          </p:cNvPr>
          <p:cNvSpPr>
            <a:spLocks/>
          </p:cNvSpPr>
          <p:nvPr/>
        </p:nvSpPr>
        <p:spPr bwMode="auto">
          <a:xfrm>
            <a:off x="6017204" y="4904116"/>
            <a:ext cx="1112161" cy="415857"/>
          </a:xfrm>
          <a:custGeom>
            <a:avLst/>
            <a:gdLst>
              <a:gd name="T0" fmla="*/ 0 w 162"/>
              <a:gd name="T1" fmla="*/ 48 h 48"/>
              <a:gd name="T2" fmla="*/ 0 w 162"/>
              <a:gd name="T3" fmla="*/ 28 h 48"/>
              <a:gd name="T4" fmla="*/ 11 w 162"/>
              <a:gd name="T5" fmla="*/ 28 h 48"/>
              <a:gd name="T6" fmla="*/ 19 w 162"/>
              <a:gd name="T7" fmla="*/ 24 h 48"/>
              <a:gd name="T8" fmla="*/ 27 w 162"/>
              <a:gd name="T9" fmla="*/ 24 h 48"/>
              <a:gd name="T10" fmla="*/ 39 w 162"/>
              <a:gd name="T11" fmla="*/ 20 h 48"/>
              <a:gd name="T12" fmla="*/ 51 w 162"/>
              <a:gd name="T13" fmla="*/ 20 h 48"/>
              <a:gd name="T14" fmla="*/ 63 w 162"/>
              <a:gd name="T15" fmla="*/ 16 h 48"/>
              <a:gd name="T16" fmla="*/ 75 w 162"/>
              <a:gd name="T17" fmla="*/ 12 h 48"/>
              <a:gd name="T18" fmla="*/ 87 w 162"/>
              <a:gd name="T19" fmla="*/ 12 h 48"/>
              <a:gd name="T20" fmla="*/ 99 w 162"/>
              <a:gd name="T21" fmla="*/ 8 h 48"/>
              <a:gd name="T22" fmla="*/ 111 w 162"/>
              <a:gd name="T23" fmla="*/ 8 h 48"/>
              <a:gd name="T24" fmla="*/ 119 w 162"/>
              <a:gd name="T25" fmla="*/ 4 h 48"/>
              <a:gd name="T26" fmla="*/ 127 w 162"/>
              <a:gd name="T27" fmla="*/ 4 h 48"/>
              <a:gd name="T28" fmla="*/ 131 w 162"/>
              <a:gd name="T29" fmla="*/ 4 h 48"/>
              <a:gd name="T30" fmla="*/ 135 w 162"/>
              <a:gd name="T31" fmla="*/ 4 h 48"/>
              <a:gd name="T32" fmla="*/ 139 w 162"/>
              <a:gd name="T33" fmla="*/ 0 h 48"/>
              <a:gd name="T34" fmla="*/ 143 w 162"/>
              <a:gd name="T35" fmla="*/ 0 h 48"/>
              <a:gd name="T36" fmla="*/ 147 w 162"/>
              <a:gd name="T37" fmla="*/ 4 h 48"/>
              <a:gd name="T38" fmla="*/ 151 w 162"/>
              <a:gd name="T39" fmla="*/ 4 h 48"/>
              <a:gd name="T40" fmla="*/ 155 w 162"/>
              <a:gd name="T41" fmla="*/ 8 h 48"/>
              <a:gd name="T42" fmla="*/ 158 w 162"/>
              <a:gd name="T43" fmla="*/ 12 h 48"/>
              <a:gd name="T44" fmla="*/ 158 w 162"/>
              <a:gd name="T45" fmla="*/ 16 h 48"/>
              <a:gd name="T46" fmla="*/ 162 w 162"/>
              <a:gd name="T47" fmla="*/ 20 h 48"/>
              <a:gd name="T48" fmla="*/ 162 w 162"/>
              <a:gd name="T49" fmla="*/ 20 h 48"/>
              <a:gd name="T50" fmla="*/ 158 w 162"/>
              <a:gd name="T51" fmla="*/ 20 h 48"/>
              <a:gd name="T52" fmla="*/ 155 w 162"/>
              <a:gd name="T53" fmla="*/ 20 h 48"/>
              <a:gd name="T54" fmla="*/ 151 w 162"/>
              <a:gd name="T55" fmla="*/ 24 h 48"/>
              <a:gd name="T56" fmla="*/ 147 w 162"/>
              <a:gd name="T57" fmla="*/ 24 h 48"/>
              <a:gd name="T58" fmla="*/ 139 w 162"/>
              <a:gd name="T59" fmla="*/ 24 h 48"/>
              <a:gd name="T60" fmla="*/ 131 w 162"/>
              <a:gd name="T61" fmla="*/ 28 h 48"/>
              <a:gd name="T62" fmla="*/ 119 w 162"/>
              <a:gd name="T63" fmla="*/ 28 h 48"/>
              <a:gd name="T64" fmla="*/ 111 w 162"/>
              <a:gd name="T65" fmla="*/ 32 h 48"/>
              <a:gd name="T66" fmla="*/ 95 w 162"/>
              <a:gd name="T67" fmla="*/ 32 h 48"/>
              <a:gd name="T68" fmla="*/ 83 w 162"/>
              <a:gd name="T69" fmla="*/ 36 h 48"/>
              <a:gd name="T70" fmla="*/ 67 w 162"/>
              <a:gd name="T71" fmla="*/ 36 h 48"/>
              <a:gd name="T72" fmla="*/ 51 w 162"/>
              <a:gd name="T73" fmla="*/ 40 h 48"/>
              <a:gd name="T74" fmla="*/ 35 w 162"/>
              <a:gd name="T75" fmla="*/ 44 h 48"/>
              <a:gd name="T76" fmla="*/ 15 w 162"/>
              <a:gd name="T77" fmla="*/ 44 h 48"/>
              <a:gd name="T78" fmla="*/ 0 w 162"/>
              <a:gd name="T79" fmla="*/ 48 h 48"/>
              <a:gd name="T80" fmla="*/ 0 w 162"/>
              <a:gd name="T81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2" h="48">
                <a:moveTo>
                  <a:pt x="0" y="48"/>
                </a:moveTo>
                <a:lnTo>
                  <a:pt x="0" y="28"/>
                </a:lnTo>
                <a:lnTo>
                  <a:pt x="11" y="28"/>
                </a:lnTo>
                <a:lnTo>
                  <a:pt x="19" y="24"/>
                </a:lnTo>
                <a:lnTo>
                  <a:pt x="27" y="24"/>
                </a:lnTo>
                <a:lnTo>
                  <a:pt x="39" y="20"/>
                </a:lnTo>
                <a:lnTo>
                  <a:pt x="51" y="20"/>
                </a:lnTo>
                <a:lnTo>
                  <a:pt x="63" y="16"/>
                </a:lnTo>
                <a:lnTo>
                  <a:pt x="75" y="12"/>
                </a:lnTo>
                <a:lnTo>
                  <a:pt x="87" y="12"/>
                </a:lnTo>
                <a:lnTo>
                  <a:pt x="99" y="8"/>
                </a:lnTo>
                <a:lnTo>
                  <a:pt x="111" y="8"/>
                </a:lnTo>
                <a:lnTo>
                  <a:pt x="119" y="4"/>
                </a:lnTo>
                <a:lnTo>
                  <a:pt x="127" y="4"/>
                </a:lnTo>
                <a:lnTo>
                  <a:pt x="131" y="4"/>
                </a:lnTo>
                <a:lnTo>
                  <a:pt x="135" y="4"/>
                </a:lnTo>
                <a:lnTo>
                  <a:pt x="139" y="0"/>
                </a:lnTo>
                <a:lnTo>
                  <a:pt x="143" y="0"/>
                </a:lnTo>
                <a:lnTo>
                  <a:pt x="147" y="4"/>
                </a:lnTo>
                <a:lnTo>
                  <a:pt x="151" y="4"/>
                </a:lnTo>
                <a:lnTo>
                  <a:pt x="155" y="8"/>
                </a:lnTo>
                <a:lnTo>
                  <a:pt x="158" y="12"/>
                </a:lnTo>
                <a:lnTo>
                  <a:pt x="158" y="16"/>
                </a:lnTo>
                <a:lnTo>
                  <a:pt x="162" y="20"/>
                </a:lnTo>
                <a:lnTo>
                  <a:pt x="162" y="20"/>
                </a:lnTo>
                <a:lnTo>
                  <a:pt x="158" y="20"/>
                </a:lnTo>
                <a:lnTo>
                  <a:pt x="155" y="20"/>
                </a:lnTo>
                <a:lnTo>
                  <a:pt x="151" y="24"/>
                </a:lnTo>
                <a:lnTo>
                  <a:pt x="147" y="24"/>
                </a:lnTo>
                <a:lnTo>
                  <a:pt x="139" y="24"/>
                </a:lnTo>
                <a:lnTo>
                  <a:pt x="131" y="28"/>
                </a:lnTo>
                <a:lnTo>
                  <a:pt x="119" y="28"/>
                </a:lnTo>
                <a:lnTo>
                  <a:pt x="111" y="32"/>
                </a:lnTo>
                <a:lnTo>
                  <a:pt x="95" y="32"/>
                </a:lnTo>
                <a:lnTo>
                  <a:pt x="83" y="36"/>
                </a:lnTo>
                <a:lnTo>
                  <a:pt x="67" y="36"/>
                </a:lnTo>
                <a:lnTo>
                  <a:pt x="51" y="40"/>
                </a:lnTo>
                <a:lnTo>
                  <a:pt x="35" y="44"/>
                </a:lnTo>
                <a:lnTo>
                  <a:pt x="15" y="44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7" name="Freeform 70">
            <a:extLst>
              <a:ext uri="{FF2B5EF4-FFF2-40B4-BE49-F238E27FC236}">
                <a16:creationId xmlns:a16="http://schemas.microsoft.com/office/drawing/2014/main" xmlns="" id="{652B56C8-9E41-4015-BD00-0CA8480D0ADF}"/>
              </a:ext>
            </a:extLst>
          </p:cNvPr>
          <p:cNvSpPr>
            <a:spLocks/>
          </p:cNvSpPr>
          <p:nvPr/>
        </p:nvSpPr>
        <p:spPr bwMode="auto">
          <a:xfrm>
            <a:off x="4788336" y="5727171"/>
            <a:ext cx="1064108" cy="623787"/>
          </a:xfrm>
          <a:custGeom>
            <a:avLst/>
            <a:gdLst>
              <a:gd name="T0" fmla="*/ 91 w 155"/>
              <a:gd name="T1" fmla="*/ 16 h 72"/>
              <a:gd name="T2" fmla="*/ 107 w 155"/>
              <a:gd name="T3" fmla="*/ 12 h 72"/>
              <a:gd name="T4" fmla="*/ 119 w 155"/>
              <a:gd name="T5" fmla="*/ 8 h 72"/>
              <a:gd name="T6" fmla="*/ 131 w 155"/>
              <a:gd name="T7" fmla="*/ 4 h 72"/>
              <a:gd name="T8" fmla="*/ 139 w 155"/>
              <a:gd name="T9" fmla="*/ 0 h 72"/>
              <a:gd name="T10" fmla="*/ 147 w 155"/>
              <a:gd name="T11" fmla="*/ 0 h 72"/>
              <a:gd name="T12" fmla="*/ 151 w 155"/>
              <a:gd name="T13" fmla="*/ 0 h 72"/>
              <a:gd name="T14" fmla="*/ 155 w 155"/>
              <a:gd name="T15" fmla="*/ 0 h 72"/>
              <a:gd name="T16" fmla="*/ 155 w 155"/>
              <a:gd name="T17" fmla="*/ 0 h 72"/>
              <a:gd name="T18" fmla="*/ 155 w 155"/>
              <a:gd name="T19" fmla="*/ 0 h 72"/>
              <a:gd name="T20" fmla="*/ 151 w 155"/>
              <a:gd name="T21" fmla="*/ 4 h 72"/>
              <a:gd name="T22" fmla="*/ 147 w 155"/>
              <a:gd name="T23" fmla="*/ 8 h 72"/>
              <a:gd name="T24" fmla="*/ 143 w 155"/>
              <a:gd name="T25" fmla="*/ 12 h 72"/>
              <a:gd name="T26" fmla="*/ 135 w 155"/>
              <a:gd name="T27" fmla="*/ 16 h 72"/>
              <a:gd name="T28" fmla="*/ 123 w 155"/>
              <a:gd name="T29" fmla="*/ 24 h 72"/>
              <a:gd name="T30" fmla="*/ 111 w 155"/>
              <a:gd name="T31" fmla="*/ 32 h 72"/>
              <a:gd name="T32" fmla="*/ 99 w 155"/>
              <a:gd name="T33" fmla="*/ 40 h 72"/>
              <a:gd name="T34" fmla="*/ 83 w 155"/>
              <a:gd name="T35" fmla="*/ 48 h 72"/>
              <a:gd name="T36" fmla="*/ 71 w 155"/>
              <a:gd name="T37" fmla="*/ 52 h 72"/>
              <a:gd name="T38" fmla="*/ 63 w 155"/>
              <a:gd name="T39" fmla="*/ 60 h 72"/>
              <a:gd name="T40" fmla="*/ 51 w 155"/>
              <a:gd name="T41" fmla="*/ 64 h 72"/>
              <a:gd name="T42" fmla="*/ 43 w 155"/>
              <a:gd name="T43" fmla="*/ 68 h 72"/>
              <a:gd name="T44" fmla="*/ 40 w 155"/>
              <a:gd name="T45" fmla="*/ 72 h 72"/>
              <a:gd name="T46" fmla="*/ 36 w 155"/>
              <a:gd name="T47" fmla="*/ 72 h 72"/>
              <a:gd name="T48" fmla="*/ 32 w 155"/>
              <a:gd name="T49" fmla="*/ 72 h 72"/>
              <a:gd name="T50" fmla="*/ 28 w 155"/>
              <a:gd name="T51" fmla="*/ 72 h 72"/>
              <a:gd name="T52" fmla="*/ 24 w 155"/>
              <a:gd name="T53" fmla="*/ 72 h 72"/>
              <a:gd name="T54" fmla="*/ 20 w 155"/>
              <a:gd name="T55" fmla="*/ 68 h 72"/>
              <a:gd name="T56" fmla="*/ 12 w 155"/>
              <a:gd name="T57" fmla="*/ 64 h 72"/>
              <a:gd name="T58" fmla="*/ 8 w 155"/>
              <a:gd name="T59" fmla="*/ 56 h 72"/>
              <a:gd name="T60" fmla="*/ 4 w 155"/>
              <a:gd name="T61" fmla="*/ 52 h 72"/>
              <a:gd name="T62" fmla="*/ 4 w 155"/>
              <a:gd name="T63" fmla="*/ 48 h 72"/>
              <a:gd name="T64" fmla="*/ 0 w 155"/>
              <a:gd name="T65" fmla="*/ 44 h 72"/>
              <a:gd name="T66" fmla="*/ 4 w 155"/>
              <a:gd name="T67" fmla="*/ 40 h 72"/>
              <a:gd name="T68" fmla="*/ 4 w 155"/>
              <a:gd name="T69" fmla="*/ 40 h 72"/>
              <a:gd name="T70" fmla="*/ 8 w 155"/>
              <a:gd name="T71" fmla="*/ 40 h 72"/>
              <a:gd name="T72" fmla="*/ 12 w 155"/>
              <a:gd name="T73" fmla="*/ 40 h 72"/>
              <a:gd name="T74" fmla="*/ 20 w 155"/>
              <a:gd name="T75" fmla="*/ 40 h 72"/>
              <a:gd name="T76" fmla="*/ 28 w 155"/>
              <a:gd name="T77" fmla="*/ 40 h 72"/>
              <a:gd name="T78" fmla="*/ 28 w 155"/>
              <a:gd name="T79" fmla="*/ 40 h 72"/>
              <a:gd name="T80" fmla="*/ 32 w 155"/>
              <a:gd name="T81" fmla="*/ 40 h 72"/>
              <a:gd name="T82" fmla="*/ 40 w 155"/>
              <a:gd name="T83" fmla="*/ 36 h 72"/>
              <a:gd name="T84" fmla="*/ 43 w 155"/>
              <a:gd name="T85" fmla="*/ 36 h 72"/>
              <a:gd name="T86" fmla="*/ 55 w 155"/>
              <a:gd name="T87" fmla="*/ 32 h 72"/>
              <a:gd name="T88" fmla="*/ 63 w 155"/>
              <a:gd name="T89" fmla="*/ 28 h 72"/>
              <a:gd name="T90" fmla="*/ 79 w 155"/>
              <a:gd name="T91" fmla="*/ 24 h 72"/>
              <a:gd name="T92" fmla="*/ 91 w 155"/>
              <a:gd name="T93" fmla="*/ 16 h 72"/>
              <a:gd name="T94" fmla="*/ 91 w 155"/>
              <a:gd name="T95" fmla="*/ 16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55" h="72">
                <a:moveTo>
                  <a:pt x="91" y="16"/>
                </a:moveTo>
                <a:lnTo>
                  <a:pt x="107" y="12"/>
                </a:lnTo>
                <a:lnTo>
                  <a:pt x="119" y="8"/>
                </a:lnTo>
                <a:lnTo>
                  <a:pt x="131" y="4"/>
                </a:lnTo>
                <a:lnTo>
                  <a:pt x="139" y="0"/>
                </a:lnTo>
                <a:lnTo>
                  <a:pt x="147" y="0"/>
                </a:lnTo>
                <a:lnTo>
                  <a:pt x="151" y="0"/>
                </a:lnTo>
                <a:lnTo>
                  <a:pt x="155" y="0"/>
                </a:lnTo>
                <a:lnTo>
                  <a:pt x="155" y="0"/>
                </a:lnTo>
                <a:lnTo>
                  <a:pt x="155" y="0"/>
                </a:lnTo>
                <a:lnTo>
                  <a:pt x="151" y="4"/>
                </a:lnTo>
                <a:lnTo>
                  <a:pt x="147" y="8"/>
                </a:lnTo>
                <a:lnTo>
                  <a:pt x="143" y="12"/>
                </a:lnTo>
                <a:lnTo>
                  <a:pt x="135" y="16"/>
                </a:lnTo>
                <a:lnTo>
                  <a:pt x="123" y="24"/>
                </a:lnTo>
                <a:lnTo>
                  <a:pt x="111" y="32"/>
                </a:lnTo>
                <a:lnTo>
                  <a:pt x="99" y="40"/>
                </a:lnTo>
                <a:lnTo>
                  <a:pt x="83" y="48"/>
                </a:lnTo>
                <a:lnTo>
                  <a:pt x="71" y="52"/>
                </a:lnTo>
                <a:lnTo>
                  <a:pt x="63" y="60"/>
                </a:lnTo>
                <a:lnTo>
                  <a:pt x="51" y="64"/>
                </a:lnTo>
                <a:lnTo>
                  <a:pt x="43" y="68"/>
                </a:lnTo>
                <a:lnTo>
                  <a:pt x="40" y="72"/>
                </a:lnTo>
                <a:lnTo>
                  <a:pt x="36" y="72"/>
                </a:lnTo>
                <a:lnTo>
                  <a:pt x="32" y="72"/>
                </a:lnTo>
                <a:lnTo>
                  <a:pt x="28" y="72"/>
                </a:lnTo>
                <a:lnTo>
                  <a:pt x="24" y="72"/>
                </a:lnTo>
                <a:lnTo>
                  <a:pt x="20" y="68"/>
                </a:lnTo>
                <a:lnTo>
                  <a:pt x="12" y="64"/>
                </a:lnTo>
                <a:lnTo>
                  <a:pt x="8" y="56"/>
                </a:lnTo>
                <a:lnTo>
                  <a:pt x="4" y="52"/>
                </a:lnTo>
                <a:lnTo>
                  <a:pt x="4" y="48"/>
                </a:lnTo>
                <a:lnTo>
                  <a:pt x="0" y="44"/>
                </a:lnTo>
                <a:lnTo>
                  <a:pt x="4" y="40"/>
                </a:lnTo>
                <a:lnTo>
                  <a:pt x="4" y="40"/>
                </a:lnTo>
                <a:lnTo>
                  <a:pt x="8" y="40"/>
                </a:lnTo>
                <a:lnTo>
                  <a:pt x="12" y="40"/>
                </a:lnTo>
                <a:lnTo>
                  <a:pt x="20" y="40"/>
                </a:lnTo>
                <a:lnTo>
                  <a:pt x="28" y="40"/>
                </a:lnTo>
                <a:lnTo>
                  <a:pt x="28" y="40"/>
                </a:lnTo>
                <a:lnTo>
                  <a:pt x="32" y="40"/>
                </a:lnTo>
                <a:lnTo>
                  <a:pt x="40" y="36"/>
                </a:lnTo>
                <a:lnTo>
                  <a:pt x="43" y="36"/>
                </a:lnTo>
                <a:lnTo>
                  <a:pt x="55" y="32"/>
                </a:lnTo>
                <a:lnTo>
                  <a:pt x="63" y="28"/>
                </a:lnTo>
                <a:lnTo>
                  <a:pt x="79" y="24"/>
                </a:lnTo>
                <a:lnTo>
                  <a:pt x="91" y="16"/>
                </a:lnTo>
                <a:lnTo>
                  <a:pt x="91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74">
            <a:extLst>
              <a:ext uri="{FF2B5EF4-FFF2-40B4-BE49-F238E27FC236}">
                <a16:creationId xmlns:a16="http://schemas.microsoft.com/office/drawing/2014/main" xmlns="" id="{2ACA5C05-1700-48D2-82C2-77DDFD1C26FF}"/>
              </a:ext>
            </a:extLst>
          </p:cNvPr>
          <p:cNvSpPr>
            <a:spLocks/>
          </p:cNvSpPr>
          <p:nvPr/>
        </p:nvSpPr>
        <p:spPr bwMode="auto">
          <a:xfrm>
            <a:off x="8665974" y="5047658"/>
            <a:ext cx="737087" cy="270678"/>
          </a:xfrm>
          <a:custGeom>
            <a:avLst/>
            <a:gdLst>
              <a:gd name="T0" fmla="*/ 44 w 100"/>
              <a:gd name="T1" fmla="*/ 8 h 32"/>
              <a:gd name="T2" fmla="*/ 52 w 100"/>
              <a:gd name="T3" fmla="*/ 4 h 32"/>
              <a:gd name="T4" fmla="*/ 64 w 100"/>
              <a:gd name="T5" fmla="*/ 0 h 32"/>
              <a:gd name="T6" fmla="*/ 68 w 100"/>
              <a:gd name="T7" fmla="*/ 0 h 32"/>
              <a:gd name="T8" fmla="*/ 76 w 100"/>
              <a:gd name="T9" fmla="*/ 0 h 32"/>
              <a:gd name="T10" fmla="*/ 84 w 100"/>
              <a:gd name="T11" fmla="*/ 0 h 32"/>
              <a:gd name="T12" fmla="*/ 88 w 100"/>
              <a:gd name="T13" fmla="*/ 4 h 32"/>
              <a:gd name="T14" fmla="*/ 92 w 100"/>
              <a:gd name="T15" fmla="*/ 8 h 32"/>
              <a:gd name="T16" fmla="*/ 96 w 100"/>
              <a:gd name="T17" fmla="*/ 8 h 32"/>
              <a:gd name="T18" fmla="*/ 96 w 100"/>
              <a:gd name="T19" fmla="*/ 12 h 32"/>
              <a:gd name="T20" fmla="*/ 100 w 100"/>
              <a:gd name="T21" fmla="*/ 16 h 32"/>
              <a:gd name="T22" fmla="*/ 100 w 100"/>
              <a:gd name="T23" fmla="*/ 16 h 32"/>
              <a:gd name="T24" fmla="*/ 96 w 100"/>
              <a:gd name="T25" fmla="*/ 20 h 32"/>
              <a:gd name="T26" fmla="*/ 92 w 100"/>
              <a:gd name="T27" fmla="*/ 20 h 32"/>
              <a:gd name="T28" fmla="*/ 88 w 100"/>
              <a:gd name="T29" fmla="*/ 20 h 32"/>
              <a:gd name="T30" fmla="*/ 84 w 100"/>
              <a:gd name="T31" fmla="*/ 24 h 32"/>
              <a:gd name="T32" fmla="*/ 76 w 100"/>
              <a:gd name="T33" fmla="*/ 24 h 32"/>
              <a:gd name="T34" fmla="*/ 68 w 100"/>
              <a:gd name="T35" fmla="*/ 24 h 32"/>
              <a:gd name="T36" fmla="*/ 56 w 100"/>
              <a:gd name="T37" fmla="*/ 28 h 32"/>
              <a:gd name="T38" fmla="*/ 40 w 100"/>
              <a:gd name="T39" fmla="*/ 28 h 32"/>
              <a:gd name="T40" fmla="*/ 24 w 100"/>
              <a:gd name="T41" fmla="*/ 28 h 32"/>
              <a:gd name="T42" fmla="*/ 12 w 100"/>
              <a:gd name="T43" fmla="*/ 32 h 32"/>
              <a:gd name="T44" fmla="*/ 0 w 100"/>
              <a:gd name="T45" fmla="*/ 32 h 32"/>
              <a:gd name="T46" fmla="*/ 0 w 100"/>
              <a:gd name="T47" fmla="*/ 12 h 32"/>
              <a:gd name="T48" fmla="*/ 12 w 100"/>
              <a:gd name="T49" fmla="*/ 12 h 32"/>
              <a:gd name="T50" fmla="*/ 20 w 100"/>
              <a:gd name="T51" fmla="*/ 8 h 32"/>
              <a:gd name="T52" fmla="*/ 32 w 100"/>
              <a:gd name="T53" fmla="*/ 8 h 32"/>
              <a:gd name="T54" fmla="*/ 44 w 100"/>
              <a:gd name="T55" fmla="*/ 8 h 32"/>
              <a:gd name="T56" fmla="*/ 44 w 100"/>
              <a:gd name="T57" fmla="*/ 8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0" h="32">
                <a:moveTo>
                  <a:pt x="44" y="8"/>
                </a:moveTo>
                <a:lnTo>
                  <a:pt x="52" y="4"/>
                </a:lnTo>
                <a:lnTo>
                  <a:pt x="64" y="0"/>
                </a:lnTo>
                <a:lnTo>
                  <a:pt x="68" y="0"/>
                </a:lnTo>
                <a:lnTo>
                  <a:pt x="76" y="0"/>
                </a:lnTo>
                <a:lnTo>
                  <a:pt x="84" y="0"/>
                </a:lnTo>
                <a:lnTo>
                  <a:pt x="88" y="4"/>
                </a:lnTo>
                <a:lnTo>
                  <a:pt x="92" y="8"/>
                </a:lnTo>
                <a:lnTo>
                  <a:pt x="96" y="8"/>
                </a:lnTo>
                <a:lnTo>
                  <a:pt x="96" y="12"/>
                </a:lnTo>
                <a:lnTo>
                  <a:pt x="100" y="16"/>
                </a:lnTo>
                <a:lnTo>
                  <a:pt x="100" y="16"/>
                </a:lnTo>
                <a:lnTo>
                  <a:pt x="96" y="20"/>
                </a:lnTo>
                <a:lnTo>
                  <a:pt x="92" y="20"/>
                </a:lnTo>
                <a:lnTo>
                  <a:pt x="88" y="20"/>
                </a:lnTo>
                <a:lnTo>
                  <a:pt x="84" y="24"/>
                </a:lnTo>
                <a:lnTo>
                  <a:pt x="76" y="24"/>
                </a:lnTo>
                <a:lnTo>
                  <a:pt x="68" y="24"/>
                </a:lnTo>
                <a:lnTo>
                  <a:pt x="56" y="28"/>
                </a:lnTo>
                <a:lnTo>
                  <a:pt x="40" y="28"/>
                </a:lnTo>
                <a:lnTo>
                  <a:pt x="24" y="28"/>
                </a:lnTo>
                <a:lnTo>
                  <a:pt x="12" y="32"/>
                </a:lnTo>
                <a:lnTo>
                  <a:pt x="0" y="32"/>
                </a:lnTo>
                <a:lnTo>
                  <a:pt x="0" y="12"/>
                </a:lnTo>
                <a:lnTo>
                  <a:pt x="12" y="12"/>
                </a:lnTo>
                <a:lnTo>
                  <a:pt x="20" y="8"/>
                </a:lnTo>
                <a:lnTo>
                  <a:pt x="32" y="8"/>
                </a:lnTo>
                <a:lnTo>
                  <a:pt x="44" y="8"/>
                </a:lnTo>
                <a:lnTo>
                  <a:pt x="44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75">
            <a:extLst>
              <a:ext uri="{FF2B5EF4-FFF2-40B4-BE49-F238E27FC236}">
                <a16:creationId xmlns:a16="http://schemas.microsoft.com/office/drawing/2014/main" xmlns="" id="{7981EED7-9207-40C7-AE04-88E6510F60D9}"/>
              </a:ext>
            </a:extLst>
          </p:cNvPr>
          <p:cNvSpPr>
            <a:spLocks/>
          </p:cNvSpPr>
          <p:nvPr/>
        </p:nvSpPr>
        <p:spPr bwMode="auto">
          <a:xfrm>
            <a:off x="9638928" y="4540139"/>
            <a:ext cx="1054035" cy="778196"/>
          </a:xfrm>
          <a:custGeom>
            <a:avLst/>
            <a:gdLst>
              <a:gd name="T0" fmla="*/ 95 w 143"/>
              <a:gd name="T1" fmla="*/ 56 h 92"/>
              <a:gd name="T2" fmla="*/ 91 w 143"/>
              <a:gd name="T3" fmla="*/ 60 h 92"/>
              <a:gd name="T4" fmla="*/ 83 w 143"/>
              <a:gd name="T5" fmla="*/ 64 h 92"/>
              <a:gd name="T6" fmla="*/ 71 w 143"/>
              <a:gd name="T7" fmla="*/ 68 h 92"/>
              <a:gd name="T8" fmla="*/ 59 w 143"/>
              <a:gd name="T9" fmla="*/ 72 h 92"/>
              <a:gd name="T10" fmla="*/ 47 w 143"/>
              <a:gd name="T11" fmla="*/ 76 h 92"/>
              <a:gd name="T12" fmla="*/ 35 w 143"/>
              <a:gd name="T13" fmla="*/ 80 h 92"/>
              <a:gd name="T14" fmla="*/ 19 w 143"/>
              <a:gd name="T15" fmla="*/ 84 h 92"/>
              <a:gd name="T16" fmla="*/ 0 w 143"/>
              <a:gd name="T17" fmla="*/ 92 h 92"/>
              <a:gd name="T18" fmla="*/ 0 w 143"/>
              <a:gd name="T19" fmla="*/ 76 h 92"/>
              <a:gd name="T20" fmla="*/ 15 w 143"/>
              <a:gd name="T21" fmla="*/ 68 h 92"/>
              <a:gd name="T22" fmla="*/ 27 w 143"/>
              <a:gd name="T23" fmla="*/ 64 h 92"/>
              <a:gd name="T24" fmla="*/ 39 w 143"/>
              <a:gd name="T25" fmla="*/ 56 h 92"/>
              <a:gd name="T26" fmla="*/ 51 w 143"/>
              <a:gd name="T27" fmla="*/ 52 h 92"/>
              <a:gd name="T28" fmla="*/ 59 w 143"/>
              <a:gd name="T29" fmla="*/ 48 h 92"/>
              <a:gd name="T30" fmla="*/ 67 w 143"/>
              <a:gd name="T31" fmla="*/ 44 h 92"/>
              <a:gd name="T32" fmla="*/ 71 w 143"/>
              <a:gd name="T33" fmla="*/ 40 h 92"/>
              <a:gd name="T34" fmla="*/ 79 w 143"/>
              <a:gd name="T35" fmla="*/ 36 h 92"/>
              <a:gd name="T36" fmla="*/ 87 w 143"/>
              <a:gd name="T37" fmla="*/ 28 h 92"/>
              <a:gd name="T38" fmla="*/ 91 w 143"/>
              <a:gd name="T39" fmla="*/ 24 h 92"/>
              <a:gd name="T40" fmla="*/ 95 w 143"/>
              <a:gd name="T41" fmla="*/ 16 h 92"/>
              <a:gd name="T42" fmla="*/ 95 w 143"/>
              <a:gd name="T43" fmla="*/ 12 h 92"/>
              <a:gd name="T44" fmla="*/ 99 w 143"/>
              <a:gd name="T45" fmla="*/ 4 h 92"/>
              <a:gd name="T46" fmla="*/ 99 w 143"/>
              <a:gd name="T47" fmla="*/ 0 h 92"/>
              <a:gd name="T48" fmla="*/ 103 w 143"/>
              <a:gd name="T49" fmla="*/ 0 h 92"/>
              <a:gd name="T50" fmla="*/ 107 w 143"/>
              <a:gd name="T51" fmla="*/ 0 h 92"/>
              <a:gd name="T52" fmla="*/ 111 w 143"/>
              <a:gd name="T53" fmla="*/ 0 h 92"/>
              <a:gd name="T54" fmla="*/ 115 w 143"/>
              <a:gd name="T55" fmla="*/ 0 h 92"/>
              <a:gd name="T56" fmla="*/ 123 w 143"/>
              <a:gd name="T57" fmla="*/ 4 h 92"/>
              <a:gd name="T58" fmla="*/ 127 w 143"/>
              <a:gd name="T59" fmla="*/ 8 h 92"/>
              <a:gd name="T60" fmla="*/ 135 w 143"/>
              <a:gd name="T61" fmla="*/ 16 h 92"/>
              <a:gd name="T62" fmla="*/ 139 w 143"/>
              <a:gd name="T63" fmla="*/ 20 h 92"/>
              <a:gd name="T64" fmla="*/ 139 w 143"/>
              <a:gd name="T65" fmla="*/ 24 h 92"/>
              <a:gd name="T66" fmla="*/ 143 w 143"/>
              <a:gd name="T67" fmla="*/ 28 h 92"/>
              <a:gd name="T68" fmla="*/ 139 w 143"/>
              <a:gd name="T69" fmla="*/ 32 h 92"/>
              <a:gd name="T70" fmla="*/ 139 w 143"/>
              <a:gd name="T71" fmla="*/ 36 h 92"/>
              <a:gd name="T72" fmla="*/ 135 w 143"/>
              <a:gd name="T73" fmla="*/ 36 h 92"/>
              <a:gd name="T74" fmla="*/ 131 w 143"/>
              <a:gd name="T75" fmla="*/ 40 h 92"/>
              <a:gd name="T76" fmla="*/ 123 w 143"/>
              <a:gd name="T77" fmla="*/ 44 h 92"/>
              <a:gd name="T78" fmla="*/ 115 w 143"/>
              <a:gd name="T79" fmla="*/ 48 h 92"/>
              <a:gd name="T80" fmla="*/ 107 w 143"/>
              <a:gd name="T81" fmla="*/ 52 h 92"/>
              <a:gd name="T82" fmla="*/ 95 w 143"/>
              <a:gd name="T83" fmla="*/ 56 h 92"/>
              <a:gd name="T84" fmla="*/ 95 w 143"/>
              <a:gd name="T85" fmla="*/ 5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3" h="92">
                <a:moveTo>
                  <a:pt x="95" y="56"/>
                </a:moveTo>
                <a:lnTo>
                  <a:pt x="91" y="60"/>
                </a:lnTo>
                <a:lnTo>
                  <a:pt x="83" y="64"/>
                </a:lnTo>
                <a:lnTo>
                  <a:pt x="71" y="68"/>
                </a:lnTo>
                <a:lnTo>
                  <a:pt x="59" y="72"/>
                </a:lnTo>
                <a:lnTo>
                  <a:pt x="47" y="76"/>
                </a:lnTo>
                <a:lnTo>
                  <a:pt x="35" y="80"/>
                </a:lnTo>
                <a:lnTo>
                  <a:pt x="19" y="84"/>
                </a:lnTo>
                <a:lnTo>
                  <a:pt x="0" y="92"/>
                </a:lnTo>
                <a:lnTo>
                  <a:pt x="0" y="76"/>
                </a:lnTo>
                <a:lnTo>
                  <a:pt x="15" y="68"/>
                </a:lnTo>
                <a:lnTo>
                  <a:pt x="27" y="64"/>
                </a:lnTo>
                <a:lnTo>
                  <a:pt x="39" y="56"/>
                </a:lnTo>
                <a:lnTo>
                  <a:pt x="51" y="52"/>
                </a:lnTo>
                <a:lnTo>
                  <a:pt x="59" y="48"/>
                </a:lnTo>
                <a:lnTo>
                  <a:pt x="67" y="44"/>
                </a:lnTo>
                <a:lnTo>
                  <a:pt x="71" y="40"/>
                </a:lnTo>
                <a:lnTo>
                  <a:pt x="79" y="36"/>
                </a:lnTo>
                <a:lnTo>
                  <a:pt x="87" y="28"/>
                </a:lnTo>
                <a:lnTo>
                  <a:pt x="91" y="24"/>
                </a:lnTo>
                <a:lnTo>
                  <a:pt x="95" y="16"/>
                </a:lnTo>
                <a:lnTo>
                  <a:pt x="95" y="12"/>
                </a:lnTo>
                <a:lnTo>
                  <a:pt x="99" y="4"/>
                </a:lnTo>
                <a:lnTo>
                  <a:pt x="99" y="0"/>
                </a:lnTo>
                <a:lnTo>
                  <a:pt x="103" y="0"/>
                </a:lnTo>
                <a:lnTo>
                  <a:pt x="107" y="0"/>
                </a:lnTo>
                <a:lnTo>
                  <a:pt x="111" y="0"/>
                </a:lnTo>
                <a:lnTo>
                  <a:pt x="115" y="0"/>
                </a:lnTo>
                <a:lnTo>
                  <a:pt x="123" y="4"/>
                </a:lnTo>
                <a:lnTo>
                  <a:pt x="127" y="8"/>
                </a:lnTo>
                <a:lnTo>
                  <a:pt x="135" y="16"/>
                </a:lnTo>
                <a:lnTo>
                  <a:pt x="139" y="20"/>
                </a:lnTo>
                <a:lnTo>
                  <a:pt x="139" y="24"/>
                </a:lnTo>
                <a:lnTo>
                  <a:pt x="143" y="28"/>
                </a:lnTo>
                <a:lnTo>
                  <a:pt x="139" y="32"/>
                </a:lnTo>
                <a:lnTo>
                  <a:pt x="139" y="36"/>
                </a:lnTo>
                <a:lnTo>
                  <a:pt x="135" y="36"/>
                </a:lnTo>
                <a:lnTo>
                  <a:pt x="131" y="40"/>
                </a:lnTo>
                <a:lnTo>
                  <a:pt x="123" y="44"/>
                </a:lnTo>
                <a:lnTo>
                  <a:pt x="115" y="48"/>
                </a:lnTo>
                <a:lnTo>
                  <a:pt x="107" y="52"/>
                </a:lnTo>
                <a:lnTo>
                  <a:pt x="95" y="56"/>
                </a:lnTo>
                <a:lnTo>
                  <a:pt x="95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任意多边形: 形状 59">
            <a:extLst>
              <a:ext uri="{FF2B5EF4-FFF2-40B4-BE49-F238E27FC236}">
                <a16:creationId xmlns:a16="http://schemas.microsoft.com/office/drawing/2014/main" xmlns="" id="{7FEABFF2-4A2F-4BB7-A22B-89587732BA5C}"/>
              </a:ext>
            </a:extLst>
          </p:cNvPr>
          <p:cNvSpPr/>
          <p:nvPr/>
        </p:nvSpPr>
        <p:spPr>
          <a:xfrm>
            <a:off x="2285445" y="971635"/>
            <a:ext cx="918842" cy="317737"/>
          </a:xfrm>
          <a:custGeom>
            <a:avLst/>
            <a:gdLst>
              <a:gd name="connsiteX0" fmla="*/ 771673 w 918842"/>
              <a:gd name="connsiteY0" fmla="*/ 0 h 317737"/>
              <a:gd name="connsiteX1" fmla="*/ 796566 w 918842"/>
              <a:gd name="connsiteY1" fmla="*/ 0 h 317737"/>
              <a:gd name="connsiteX2" fmla="*/ 821458 w 918842"/>
              <a:gd name="connsiteY2" fmla="*/ 0 h 317737"/>
              <a:gd name="connsiteX3" fmla="*/ 846351 w 918842"/>
              <a:gd name="connsiteY3" fmla="*/ 31774 h 317737"/>
              <a:gd name="connsiteX4" fmla="*/ 896136 w 918842"/>
              <a:gd name="connsiteY4" fmla="*/ 31774 h 317737"/>
              <a:gd name="connsiteX5" fmla="*/ 918842 w 918842"/>
              <a:gd name="connsiteY5" fmla="*/ 64896 h 317737"/>
              <a:gd name="connsiteX6" fmla="*/ 782774 w 918842"/>
              <a:gd name="connsiteY6" fmla="*/ 109490 h 317737"/>
              <a:gd name="connsiteX7" fmla="*/ 771673 w 918842"/>
              <a:gd name="connsiteY7" fmla="*/ 95321 h 317737"/>
              <a:gd name="connsiteX8" fmla="*/ 746780 w 918842"/>
              <a:gd name="connsiteY8" fmla="*/ 95321 h 317737"/>
              <a:gd name="connsiteX9" fmla="*/ 721888 w 918842"/>
              <a:gd name="connsiteY9" fmla="*/ 95321 h 317737"/>
              <a:gd name="connsiteX10" fmla="*/ 696995 w 918842"/>
              <a:gd name="connsiteY10" fmla="*/ 95321 h 317737"/>
              <a:gd name="connsiteX11" fmla="*/ 696995 w 918842"/>
              <a:gd name="connsiteY11" fmla="*/ 127095 h 317737"/>
              <a:gd name="connsiteX12" fmla="*/ 647210 w 918842"/>
              <a:gd name="connsiteY12" fmla="*/ 127095 h 317737"/>
              <a:gd name="connsiteX13" fmla="*/ 597424 w 918842"/>
              <a:gd name="connsiteY13" fmla="*/ 158868 h 317737"/>
              <a:gd name="connsiteX14" fmla="*/ 522746 w 918842"/>
              <a:gd name="connsiteY14" fmla="*/ 158868 h 317737"/>
              <a:gd name="connsiteX15" fmla="*/ 423176 w 918842"/>
              <a:gd name="connsiteY15" fmla="*/ 190642 h 317737"/>
              <a:gd name="connsiteX16" fmla="*/ 298712 w 918842"/>
              <a:gd name="connsiteY16" fmla="*/ 222416 h 317737"/>
              <a:gd name="connsiteX17" fmla="*/ 174249 w 918842"/>
              <a:gd name="connsiteY17" fmla="*/ 254189 h 317737"/>
              <a:gd name="connsiteX18" fmla="*/ 24893 w 918842"/>
              <a:gd name="connsiteY18" fmla="*/ 317737 h 317737"/>
              <a:gd name="connsiteX19" fmla="*/ 0 w 918842"/>
              <a:gd name="connsiteY19" fmla="*/ 222416 h 317737"/>
              <a:gd name="connsiteX20" fmla="*/ 49785 w 918842"/>
              <a:gd name="connsiteY20" fmla="*/ 222416 h 317737"/>
              <a:gd name="connsiteX21" fmla="*/ 99571 w 918842"/>
              <a:gd name="connsiteY21" fmla="*/ 222416 h 317737"/>
              <a:gd name="connsiteX22" fmla="*/ 124463 w 918842"/>
              <a:gd name="connsiteY22" fmla="*/ 222416 h 317737"/>
              <a:gd name="connsiteX23" fmla="*/ 149356 w 918842"/>
              <a:gd name="connsiteY23" fmla="*/ 222416 h 317737"/>
              <a:gd name="connsiteX24" fmla="*/ 174249 w 918842"/>
              <a:gd name="connsiteY24" fmla="*/ 222416 h 317737"/>
              <a:gd name="connsiteX25" fmla="*/ 224034 w 918842"/>
              <a:gd name="connsiteY25" fmla="*/ 190642 h 317737"/>
              <a:gd name="connsiteX26" fmla="*/ 273820 w 918842"/>
              <a:gd name="connsiteY26" fmla="*/ 190642 h 317737"/>
              <a:gd name="connsiteX27" fmla="*/ 323605 w 918842"/>
              <a:gd name="connsiteY27" fmla="*/ 158868 h 317737"/>
              <a:gd name="connsiteX28" fmla="*/ 398283 w 918842"/>
              <a:gd name="connsiteY28" fmla="*/ 127095 h 317737"/>
              <a:gd name="connsiteX29" fmla="*/ 448068 w 918842"/>
              <a:gd name="connsiteY29" fmla="*/ 127095 h 317737"/>
              <a:gd name="connsiteX30" fmla="*/ 522746 w 918842"/>
              <a:gd name="connsiteY30" fmla="*/ 95321 h 317737"/>
              <a:gd name="connsiteX31" fmla="*/ 572532 w 918842"/>
              <a:gd name="connsiteY31" fmla="*/ 95321 h 317737"/>
              <a:gd name="connsiteX32" fmla="*/ 597424 w 918842"/>
              <a:gd name="connsiteY32" fmla="*/ 63547 h 317737"/>
              <a:gd name="connsiteX33" fmla="*/ 647210 w 918842"/>
              <a:gd name="connsiteY33" fmla="*/ 63547 h 317737"/>
              <a:gd name="connsiteX34" fmla="*/ 672102 w 918842"/>
              <a:gd name="connsiteY34" fmla="*/ 31774 h 317737"/>
              <a:gd name="connsiteX35" fmla="*/ 721888 w 918842"/>
              <a:gd name="connsiteY35" fmla="*/ 31774 h 317737"/>
              <a:gd name="connsiteX36" fmla="*/ 771673 w 918842"/>
              <a:gd name="connsiteY36" fmla="*/ 0 h 317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918842" h="317737">
                <a:moveTo>
                  <a:pt x="771673" y="0"/>
                </a:moveTo>
                <a:lnTo>
                  <a:pt x="796566" y="0"/>
                </a:lnTo>
                <a:lnTo>
                  <a:pt x="821458" y="0"/>
                </a:lnTo>
                <a:lnTo>
                  <a:pt x="846351" y="31774"/>
                </a:lnTo>
                <a:lnTo>
                  <a:pt x="896136" y="31774"/>
                </a:lnTo>
                <a:lnTo>
                  <a:pt x="918842" y="64896"/>
                </a:lnTo>
                <a:lnTo>
                  <a:pt x="782774" y="109490"/>
                </a:lnTo>
                <a:lnTo>
                  <a:pt x="771673" y="95321"/>
                </a:lnTo>
                <a:lnTo>
                  <a:pt x="746780" y="95321"/>
                </a:lnTo>
                <a:lnTo>
                  <a:pt x="721888" y="95321"/>
                </a:lnTo>
                <a:lnTo>
                  <a:pt x="696995" y="95321"/>
                </a:lnTo>
                <a:lnTo>
                  <a:pt x="696995" y="127095"/>
                </a:lnTo>
                <a:lnTo>
                  <a:pt x="647210" y="127095"/>
                </a:lnTo>
                <a:lnTo>
                  <a:pt x="597424" y="158868"/>
                </a:lnTo>
                <a:lnTo>
                  <a:pt x="522746" y="158868"/>
                </a:lnTo>
                <a:lnTo>
                  <a:pt x="423176" y="190642"/>
                </a:lnTo>
                <a:lnTo>
                  <a:pt x="298712" y="222416"/>
                </a:lnTo>
                <a:lnTo>
                  <a:pt x="174249" y="254189"/>
                </a:lnTo>
                <a:lnTo>
                  <a:pt x="24893" y="317737"/>
                </a:lnTo>
                <a:lnTo>
                  <a:pt x="0" y="222416"/>
                </a:lnTo>
                <a:lnTo>
                  <a:pt x="49785" y="222416"/>
                </a:lnTo>
                <a:lnTo>
                  <a:pt x="99571" y="222416"/>
                </a:lnTo>
                <a:lnTo>
                  <a:pt x="124463" y="222416"/>
                </a:lnTo>
                <a:lnTo>
                  <a:pt x="149356" y="222416"/>
                </a:lnTo>
                <a:lnTo>
                  <a:pt x="174249" y="222416"/>
                </a:lnTo>
                <a:lnTo>
                  <a:pt x="224034" y="190642"/>
                </a:lnTo>
                <a:lnTo>
                  <a:pt x="273820" y="190642"/>
                </a:lnTo>
                <a:lnTo>
                  <a:pt x="323605" y="158868"/>
                </a:lnTo>
                <a:lnTo>
                  <a:pt x="398283" y="127095"/>
                </a:lnTo>
                <a:lnTo>
                  <a:pt x="448068" y="127095"/>
                </a:lnTo>
                <a:lnTo>
                  <a:pt x="522746" y="95321"/>
                </a:lnTo>
                <a:lnTo>
                  <a:pt x="572532" y="95321"/>
                </a:lnTo>
                <a:lnTo>
                  <a:pt x="597424" y="63547"/>
                </a:lnTo>
                <a:lnTo>
                  <a:pt x="647210" y="63547"/>
                </a:lnTo>
                <a:lnTo>
                  <a:pt x="672102" y="31774"/>
                </a:lnTo>
                <a:lnTo>
                  <a:pt x="721888" y="31774"/>
                </a:lnTo>
                <a:lnTo>
                  <a:pt x="77167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1" name="任意多边形: 形状 60">
            <a:extLst>
              <a:ext uri="{FF2B5EF4-FFF2-40B4-BE49-F238E27FC236}">
                <a16:creationId xmlns:a16="http://schemas.microsoft.com/office/drawing/2014/main" xmlns="" id="{1B7E286A-61C3-4840-A9AC-DDE4EE597DC7}"/>
              </a:ext>
            </a:extLst>
          </p:cNvPr>
          <p:cNvSpPr/>
          <p:nvPr/>
        </p:nvSpPr>
        <p:spPr>
          <a:xfrm>
            <a:off x="1445320" y="1225824"/>
            <a:ext cx="493472" cy="222416"/>
          </a:xfrm>
          <a:custGeom>
            <a:avLst/>
            <a:gdLst>
              <a:gd name="connsiteX0" fmla="*/ 423175 w 493472"/>
              <a:gd name="connsiteY0" fmla="*/ 0 h 222416"/>
              <a:gd name="connsiteX1" fmla="*/ 448068 w 493472"/>
              <a:gd name="connsiteY1" fmla="*/ 31774 h 222416"/>
              <a:gd name="connsiteX2" fmla="*/ 472960 w 493472"/>
              <a:gd name="connsiteY2" fmla="*/ 31774 h 222416"/>
              <a:gd name="connsiteX3" fmla="*/ 493472 w 493472"/>
              <a:gd name="connsiteY3" fmla="*/ 44864 h 222416"/>
              <a:gd name="connsiteX4" fmla="*/ 346018 w 493472"/>
              <a:gd name="connsiteY4" fmla="*/ 109625 h 222416"/>
              <a:gd name="connsiteX5" fmla="*/ 323605 w 493472"/>
              <a:gd name="connsiteY5" fmla="*/ 95321 h 222416"/>
              <a:gd name="connsiteX6" fmla="*/ 298712 w 493472"/>
              <a:gd name="connsiteY6" fmla="*/ 95321 h 222416"/>
              <a:gd name="connsiteX7" fmla="*/ 273819 w 493472"/>
              <a:gd name="connsiteY7" fmla="*/ 127095 h 222416"/>
              <a:gd name="connsiteX8" fmla="*/ 199141 w 493472"/>
              <a:gd name="connsiteY8" fmla="*/ 158868 h 222416"/>
              <a:gd name="connsiteX9" fmla="*/ 124463 w 493472"/>
              <a:gd name="connsiteY9" fmla="*/ 190642 h 222416"/>
              <a:gd name="connsiteX10" fmla="*/ 49785 w 493472"/>
              <a:gd name="connsiteY10" fmla="*/ 222416 h 222416"/>
              <a:gd name="connsiteX11" fmla="*/ 0 w 493472"/>
              <a:gd name="connsiteY11" fmla="*/ 158868 h 222416"/>
              <a:gd name="connsiteX12" fmla="*/ 99571 w 493472"/>
              <a:gd name="connsiteY12" fmla="*/ 158868 h 222416"/>
              <a:gd name="connsiteX13" fmla="*/ 149356 w 493472"/>
              <a:gd name="connsiteY13" fmla="*/ 127095 h 222416"/>
              <a:gd name="connsiteX14" fmla="*/ 199141 w 493472"/>
              <a:gd name="connsiteY14" fmla="*/ 127095 h 222416"/>
              <a:gd name="connsiteX15" fmla="*/ 248927 w 493472"/>
              <a:gd name="connsiteY15" fmla="*/ 95321 h 222416"/>
              <a:gd name="connsiteX16" fmla="*/ 273819 w 493472"/>
              <a:gd name="connsiteY16" fmla="*/ 95321 h 222416"/>
              <a:gd name="connsiteX17" fmla="*/ 323605 w 493472"/>
              <a:gd name="connsiteY17" fmla="*/ 63547 h 222416"/>
              <a:gd name="connsiteX18" fmla="*/ 348497 w 493472"/>
              <a:gd name="connsiteY18" fmla="*/ 63547 h 222416"/>
              <a:gd name="connsiteX19" fmla="*/ 398283 w 493472"/>
              <a:gd name="connsiteY19" fmla="*/ 31774 h 222416"/>
              <a:gd name="connsiteX20" fmla="*/ 423175 w 493472"/>
              <a:gd name="connsiteY20" fmla="*/ 0 h 2224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93472" h="222416">
                <a:moveTo>
                  <a:pt x="423175" y="0"/>
                </a:moveTo>
                <a:lnTo>
                  <a:pt x="448068" y="31774"/>
                </a:lnTo>
                <a:lnTo>
                  <a:pt x="472960" y="31774"/>
                </a:lnTo>
                <a:lnTo>
                  <a:pt x="493472" y="44864"/>
                </a:lnTo>
                <a:lnTo>
                  <a:pt x="346018" y="109625"/>
                </a:lnTo>
                <a:lnTo>
                  <a:pt x="323605" y="95321"/>
                </a:lnTo>
                <a:lnTo>
                  <a:pt x="298712" y="95321"/>
                </a:lnTo>
                <a:lnTo>
                  <a:pt x="273819" y="127095"/>
                </a:lnTo>
                <a:lnTo>
                  <a:pt x="199141" y="158868"/>
                </a:lnTo>
                <a:lnTo>
                  <a:pt x="124463" y="190642"/>
                </a:lnTo>
                <a:lnTo>
                  <a:pt x="49785" y="222416"/>
                </a:lnTo>
                <a:lnTo>
                  <a:pt x="0" y="158868"/>
                </a:lnTo>
                <a:lnTo>
                  <a:pt x="99571" y="158868"/>
                </a:lnTo>
                <a:lnTo>
                  <a:pt x="149356" y="127095"/>
                </a:lnTo>
                <a:lnTo>
                  <a:pt x="199141" y="127095"/>
                </a:lnTo>
                <a:lnTo>
                  <a:pt x="248927" y="95321"/>
                </a:lnTo>
                <a:lnTo>
                  <a:pt x="273819" y="95321"/>
                </a:lnTo>
                <a:lnTo>
                  <a:pt x="323605" y="63547"/>
                </a:lnTo>
                <a:lnTo>
                  <a:pt x="348497" y="63547"/>
                </a:lnTo>
                <a:lnTo>
                  <a:pt x="398283" y="31774"/>
                </a:lnTo>
                <a:lnTo>
                  <a:pt x="42317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任意多边形: 形状 61">
            <a:extLst>
              <a:ext uri="{FF2B5EF4-FFF2-40B4-BE49-F238E27FC236}">
                <a16:creationId xmlns:a16="http://schemas.microsoft.com/office/drawing/2014/main" xmlns="" id="{F79B0BDD-D72B-4D1B-8BD4-A4B70B9FECCB}"/>
              </a:ext>
            </a:extLst>
          </p:cNvPr>
          <p:cNvSpPr/>
          <p:nvPr/>
        </p:nvSpPr>
        <p:spPr>
          <a:xfrm>
            <a:off x="5237641" y="1343246"/>
            <a:ext cx="1888684" cy="429971"/>
          </a:xfrm>
          <a:custGeom>
            <a:avLst/>
            <a:gdLst>
              <a:gd name="connsiteX0" fmla="*/ 1479020 w 1888684"/>
              <a:gd name="connsiteY0" fmla="*/ 0 h 429971"/>
              <a:gd name="connsiteX1" fmla="*/ 1508163 w 1888684"/>
              <a:gd name="connsiteY1" fmla="*/ 0 h 429971"/>
              <a:gd name="connsiteX2" fmla="*/ 1537307 w 1888684"/>
              <a:gd name="connsiteY2" fmla="*/ 0 h 429971"/>
              <a:gd name="connsiteX3" fmla="*/ 1595593 w 1888684"/>
              <a:gd name="connsiteY3" fmla="*/ 30712 h 429971"/>
              <a:gd name="connsiteX4" fmla="*/ 1683023 w 1888684"/>
              <a:gd name="connsiteY4" fmla="*/ 61424 h 429971"/>
              <a:gd name="connsiteX5" fmla="*/ 1770453 w 1888684"/>
              <a:gd name="connsiteY5" fmla="*/ 122849 h 429971"/>
              <a:gd name="connsiteX6" fmla="*/ 1850597 w 1888684"/>
              <a:gd name="connsiteY6" fmla="*/ 184273 h 429971"/>
              <a:gd name="connsiteX7" fmla="*/ 1879740 w 1888684"/>
              <a:gd name="connsiteY7" fmla="*/ 245697 h 429971"/>
              <a:gd name="connsiteX8" fmla="*/ 1888684 w 1888684"/>
              <a:gd name="connsiteY8" fmla="*/ 255123 h 429971"/>
              <a:gd name="connsiteX9" fmla="*/ 1497506 w 1888684"/>
              <a:gd name="connsiteY9" fmla="*/ 301507 h 429971"/>
              <a:gd name="connsiteX10" fmla="*/ 1449877 w 1888684"/>
              <a:gd name="connsiteY10" fmla="*/ 276410 h 429971"/>
              <a:gd name="connsiteX11" fmla="*/ 1420734 w 1888684"/>
              <a:gd name="connsiteY11" fmla="*/ 276410 h 429971"/>
              <a:gd name="connsiteX12" fmla="*/ 1362447 w 1888684"/>
              <a:gd name="connsiteY12" fmla="*/ 276410 h 429971"/>
              <a:gd name="connsiteX13" fmla="*/ 1333304 w 1888684"/>
              <a:gd name="connsiteY13" fmla="*/ 276410 h 429971"/>
              <a:gd name="connsiteX14" fmla="*/ 1304161 w 1888684"/>
              <a:gd name="connsiteY14" fmla="*/ 276410 h 429971"/>
              <a:gd name="connsiteX15" fmla="*/ 1245874 w 1888684"/>
              <a:gd name="connsiteY15" fmla="*/ 276410 h 429971"/>
              <a:gd name="connsiteX16" fmla="*/ 1187588 w 1888684"/>
              <a:gd name="connsiteY16" fmla="*/ 276410 h 429971"/>
              <a:gd name="connsiteX17" fmla="*/ 1100158 w 1888684"/>
              <a:gd name="connsiteY17" fmla="*/ 276410 h 429971"/>
              <a:gd name="connsiteX18" fmla="*/ 1012728 w 1888684"/>
              <a:gd name="connsiteY18" fmla="*/ 307122 h 429971"/>
              <a:gd name="connsiteX19" fmla="*/ 925298 w 1888684"/>
              <a:gd name="connsiteY19" fmla="*/ 307122 h 429971"/>
              <a:gd name="connsiteX20" fmla="*/ 808725 w 1888684"/>
              <a:gd name="connsiteY20" fmla="*/ 337834 h 429971"/>
              <a:gd name="connsiteX21" fmla="*/ 699438 w 1888684"/>
              <a:gd name="connsiteY21" fmla="*/ 337834 h 429971"/>
              <a:gd name="connsiteX22" fmla="*/ 582865 w 1888684"/>
              <a:gd name="connsiteY22" fmla="*/ 368546 h 429971"/>
              <a:gd name="connsiteX23" fmla="*/ 495436 w 1888684"/>
              <a:gd name="connsiteY23" fmla="*/ 368546 h 429971"/>
              <a:gd name="connsiteX24" fmla="*/ 408006 w 1888684"/>
              <a:gd name="connsiteY24" fmla="*/ 399258 h 429971"/>
              <a:gd name="connsiteX25" fmla="*/ 349719 w 1888684"/>
              <a:gd name="connsiteY25" fmla="*/ 399258 h 429971"/>
              <a:gd name="connsiteX26" fmla="*/ 291433 w 1888684"/>
              <a:gd name="connsiteY26" fmla="*/ 399258 h 429971"/>
              <a:gd name="connsiteX27" fmla="*/ 262290 w 1888684"/>
              <a:gd name="connsiteY27" fmla="*/ 399258 h 429971"/>
              <a:gd name="connsiteX28" fmla="*/ 233146 w 1888684"/>
              <a:gd name="connsiteY28" fmla="*/ 429971 h 429971"/>
              <a:gd name="connsiteX29" fmla="*/ 204003 w 1888684"/>
              <a:gd name="connsiteY29" fmla="*/ 429971 h 429971"/>
              <a:gd name="connsiteX30" fmla="*/ 145717 w 1888684"/>
              <a:gd name="connsiteY30" fmla="*/ 429971 h 429971"/>
              <a:gd name="connsiteX31" fmla="*/ 87430 w 1888684"/>
              <a:gd name="connsiteY31" fmla="*/ 429971 h 429971"/>
              <a:gd name="connsiteX32" fmla="*/ 0 w 1888684"/>
              <a:gd name="connsiteY32" fmla="*/ 429971 h 429971"/>
              <a:gd name="connsiteX33" fmla="*/ 0 w 1888684"/>
              <a:gd name="connsiteY33" fmla="*/ 276410 h 429971"/>
              <a:gd name="connsiteX34" fmla="*/ 116573 w 1888684"/>
              <a:gd name="connsiteY34" fmla="*/ 245697 h 429971"/>
              <a:gd name="connsiteX35" fmla="*/ 262290 w 1888684"/>
              <a:gd name="connsiteY35" fmla="*/ 245697 h 429971"/>
              <a:gd name="connsiteX36" fmla="*/ 408006 w 1888684"/>
              <a:gd name="connsiteY36" fmla="*/ 214985 h 429971"/>
              <a:gd name="connsiteX37" fmla="*/ 582865 w 1888684"/>
              <a:gd name="connsiteY37" fmla="*/ 184273 h 429971"/>
              <a:gd name="connsiteX38" fmla="*/ 750439 w 1888684"/>
              <a:gd name="connsiteY38" fmla="*/ 153561 h 429971"/>
              <a:gd name="connsiteX39" fmla="*/ 896155 w 1888684"/>
              <a:gd name="connsiteY39" fmla="*/ 153561 h 429971"/>
              <a:gd name="connsiteX40" fmla="*/ 1041871 w 1888684"/>
              <a:gd name="connsiteY40" fmla="*/ 122849 h 429971"/>
              <a:gd name="connsiteX41" fmla="*/ 1158444 w 1888684"/>
              <a:gd name="connsiteY41" fmla="*/ 92137 h 429971"/>
              <a:gd name="connsiteX42" fmla="*/ 1245874 w 1888684"/>
              <a:gd name="connsiteY42" fmla="*/ 92137 h 429971"/>
              <a:gd name="connsiteX43" fmla="*/ 1333304 w 1888684"/>
              <a:gd name="connsiteY43" fmla="*/ 92137 h 429971"/>
              <a:gd name="connsiteX44" fmla="*/ 1391590 w 1888684"/>
              <a:gd name="connsiteY44" fmla="*/ 61424 h 429971"/>
              <a:gd name="connsiteX45" fmla="*/ 1420734 w 1888684"/>
              <a:gd name="connsiteY45" fmla="*/ 30712 h 429971"/>
              <a:gd name="connsiteX46" fmla="*/ 1479020 w 1888684"/>
              <a:gd name="connsiteY46" fmla="*/ 0 h 4299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888684" h="429971">
                <a:moveTo>
                  <a:pt x="1479020" y="0"/>
                </a:moveTo>
                <a:lnTo>
                  <a:pt x="1508163" y="0"/>
                </a:lnTo>
                <a:lnTo>
                  <a:pt x="1537307" y="0"/>
                </a:lnTo>
                <a:lnTo>
                  <a:pt x="1595593" y="30712"/>
                </a:lnTo>
                <a:lnTo>
                  <a:pt x="1683023" y="61424"/>
                </a:lnTo>
                <a:lnTo>
                  <a:pt x="1770453" y="122849"/>
                </a:lnTo>
                <a:lnTo>
                  <a:pt x="1850597" y="184273"/>
                </a:lnTo>
                <a:lnTo>
                  <a:pt x="1879740" y="245697"/>
                </a:lnTo>
                <a:lnTo>
                  <a:pt x="1888684" y="255123"/>
                </a:lnTo>
                <a:lnTo>
                  <a:pt x="1497506" y="301507"/>
                </a:lnTo>
                <a:lnTo>
                  <a:pt x="1449877" y="276410"/>
                </a:lnTo>
                <a:lnTo>
                  <a:pt x="1420734" y="276410"/>
                </a:lnTo>
                <a:lnTo>
                  <a:pt x="1362447" y="276410"/>
                </a:lnTo>
                <a:lnTo>
                  <a:pt x="1333304" y="276410"/>
                </a:lnTo>
                <a:lnTo>
                  <a:pt x="1304161" y="276410"/>
                </a:lnTo>
                <a:lnTo>
                  <a:pt x="1245874" y="276410"/>
                </a:lnTo>
                <a:lnTo>
                  <a:pt x="1187588" y="276410"/>
                </a:lnTo>
                <a:lnTo>
                  <a:pt x="1100158" y="276410"/>
                </a:lnTo>
                <a:lnTo>
                  <a:pt x="1012728" y="307122"/>
                </a:lnTo>
                <a:lnTo>
                  <a:pt x="925298" y="307122"/>
                </a:lnTo>
                <a:lnTo>
                  <a:pt x="808725" y="337834"/>
                </a:lnTo>
                <a:lnTo>
                  <a:pt x="699438" y="337834"/>
                </a:lnTo>
                <a:lnTo>
                  <a:pt x="582865" y="368546"/>
                </a:lnTo>
                <a:lnTo>
                  <a:pt x="495436" y="368546"/>
                </a:lnTo>
                <a:lnTo>
                  <a:pt x="408006" y="399258"/>
                </a:lnTo>
                <a:lnTo>
                  <a:pt x="349719" y="399258"/>
                </a:lnTo>
                <a:lnTo>
                  <a:pt x="291433" y="399258"/>
                </a:lnTo>
                <a:lnTo>
                  <a:pt x="262290" y="399258"/>
                </a:lnTo>
                <a:lnTo>
                  <a:pt x="233146" y="429971"/>
                </a:lnTo>
                <a:lnTo>
                  <a:pt x="204003" y="429971"/>
                </a:lnTo>
                <a:lnTo>
                  <a:pt x="145717" y="429971"/>
                </a:lnTo>
                <a:lnTo>
                  <a:pt x="87430" y="429971"/>
                </a:lnTo>
                <a:lnTo>
                  <a:pt x="0" y="429971"/>
                </a:lnTo>
                <a:lnTo>
                  <a:pt x="0" y="276410"/>
                </a:lnTo>
                <a:lnTo>
                  <a:pt x="116573" y="245697"/>
                </a:lnTo>
                <a:lnTo>
                  <a:pt x="262290" y="245697"/>
                </a:lnTo>
                <a:lnTo>
                  <a:pt x="408006" y="214985"/>
                </a:lnTo>
                <a:lnTo>
                  <a:pt x="582865" y="184273"/>
                </a:lnTo>
                <a:lnTo>
                  <a:pt x="750439" y="153561"/>
                </a:lnTo>
                <a:lnTo>
                  <a:pt x="896155" y="153561"/>
                </a:lnTo>
                <a:lnTo>
                  <a:pt x="1041871" y="122849"/>
                </a:lnTo>
                <a:lnTo>
                  <a:pt x="1158444" y="92137"/>
                </a:lnTo>
                <a:lnTo>
                  <a:pt x="1245874" y="92137"/>
                </a:lnTo>
                <a:lnTo>
                  <a:pt x="1333304" y="92137"/>
                </a:lnTo>
                <a:lnTo>
                  <a:pt x="1391590" y="61424"/>
                </a:lnTo>
                <a:lnTo>
                  <a:pt x="1420734" y="30712"/>
                </a:lnTo>
                <a:lnTo>
                  <a:pt x="147902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3" name="任意多边形: 形状 62">
            <a:extLst>
              <a:ext uri="{FF2B5EF4-FFF2-40B4-BE49-F238E27FC236}">
                <a16:creationId xmlns:a16="http://schemas.microsoft.com/office/drawing/2014/main" xmlns="" id="{41F38658-2BB9-4DCB-A503-DA2FE518634E}"/>
              </a:ext>
            </a:extLst>
          </p:cNvPr>
          <p:cNvSpPr/>
          <p:nvPr/>
        </p:nvSpPr>
        <p:spPr>
          <a:xfrm>
            <a:off x="9195155" y="1588395"/>
            <a:ext cx="1213688" cy="311334"/>
          </a:xfrm>
          <a:custGeom>
            <a:avLst/>
            <a:gdLst>
              <a:gd name="connsiteX0" fmla="*/ 813296 w 1213688"/>
              <a:gd name="connsiteY0" fmla="*/ 0 h 311334"/>
              <a:gd name="connsiteX1" fmla="*/ 839745 w 1213688"/>
              <a:gd name="connsiteY1" fmla="*/ 0 h 311334"/>
              <a:gd name="connsiteX2" fmla="*/ 892642 w 1213688"/>
              <a:gd name="connsiteY2" fmla="*/ 0 h 311334"/>
              <a:gd name="connsiteX3" fmla="*/ 919091 w 1213688"/>
              <a:gd name="connsiteY3" fmla="*/ 0 h 311334"/>
              <a:gd name="connsiteX4" fmla="*/ 971988 w 1213688"/>
              <a:gd name="connsiteY4" fmla="*/ 0 h 311334"/>
              <a:gd name="connsiteX5" fmla="*/ 1024886 w 1213688"/>
              <a:gd name="connsiteY5" fmla="*/ 31133 h 311334"/>
              <a:gd name="connsiteX6" fmla="*/ 1077783 w 1213688"/>
              <a:gd name="connsiteY6" fmla="*/ 62267 h 311334"/>
              <a:gd name="connsiteX7" fmla="*/ 1157129 w 1213688"/>
              <a:gd name="connsiteY7" fmla="*/ 93400 h 311334"/>
              <a:gd name="connsiteX8" fmla="*/ 1183578 w 1213688"/>
              <a:gd name="connsiteY8" fmla="*/ 124534 h 311334"/>
              <a:gd name="connsiteX9" fmla="*/ 1210026 w 1213688"/>
              <a:gd name="connsiteY9" fmla="*/ 155667 h 311334"/>
              <a:gd name="connsiteX10" fmla="*/ 1213688 w 1213688"/>
              <a:gd name="connsiteY10" fmla="*/ 159978 h 311334"/>
              <a:gd name="connsiteX11" fmla="*/ 813296 w 1213688"/>
              <a:gd name="connsiteY11" fmla="*/ 217627 h 311334"/>
              <a:gd name="connsiteX12" fmla="*/ 813296 w 1213688"/>
              <a:gd name="connsiteY12" fmla="*/ 186801 h 311334"/>
              <a:gd name="connsiteX13" fmla="*/ 786848 w 1213688"/>
              <a:gd name="connsiteY13" fmla="*/ 186801 h 311334"/>
              <a:gd name="connsiteX14" fmla="*/ 733950 w 1213688"/>
              <a:gd name="connsiteY14" fmla="*/ 186801 h 311334"/>
              <a:gd name="connsiteX15" fmla="*/ 681053 w 1213688"/>
              <a:gd name="connsiteY15" fmla="*/ 217934 h 311334"/>
              <a:gd name="connsiteX16" fmla="*/ 575258 w 1213688"/>
              <a:gd name="connsiteY16" fmla="*/ 217934 h 311334"/>
              <a:gd name="connsiteX17" fmla="*/ 469464 w 1213688"/>
              <a:gd name="connsiteY17" fmla="*/ 249067 h 311334"/>
              <a:gd name="connsiteX18" fmla="*/ 343833 w 1213688"/>
              <a:gd name="connsiteY18" fmla="*/ 249067 h 311334"/>
              <a:gd name="connsiteX19" fmla="*/ 185141 w 1213688"/>
              <a:gd name="connsiteY19" fmla="*/ 280201 h 311334"/>
              <a:gd name="connsiteX20" fmla="*/ 0 w 1213688"/>
              <a:gd name="connsiteY20" fmla="*/ 311334 h 311334"/>
              <a:gd name="connsiteX21" fmla="*/ 0 w 1213688"/>
              <a:gd name="connsiteY21" fmla="*/ 155667 h 311334"/>
              <a:gd name="connsiteX22" fmla="*/ 264487 w 1213688"/>
              <a:gd name="connsiteY22" fmla="*/ 124534 h 311334"/>
              <a:gd name="connsiteX23" fmla="*/ 495912 w 1213688"/>
              <a:gd name="connsiteY23" fmla="*/ 93400 h 311334"/>
              <a:gd name="connsiteX24" fmla="*/ 601707 w 1213688"/>
              <a:gd name="connsiteY24" fmla="*/ 62267 h 311334"/>
              <a:gd name="connsiteX25" fmla="*/ 707502 w 1213688"/>
              <a:gd name="connsiteY25" fmla="*/ 31133 h 311334"/>
              <a:gd name="connsiteX26" fmla="*/ 760399 w 1213688"/>
              <a:gd name="connsiteY26" fmla="*/ 31133 h 311334"/>
              <a:gd name="connsiteX27" fmla="*/ 813296 w 1213688"/>
              <a:gd name="connsiteY27" fmla="*/ 0 h 3113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1213688" h="311334">
                <a:moveTo>
                  <a:pt x="813296" y="0"/>
                </a:moveTo>
                <a:lnTo>
                  <a:pt x="839745" y="0"/>
                </a:lnTo>
                <a:lnTo>
                  <a:pt x="892642" y="0"/>
                </a:lnTo>
                <a:lnTo>
                  <a:pt x="919091" y="0"/>
                </a:lnTo>
                <a:lnTo>
                  <a:pt x="971988" y="0"/>
                </a:lnTo>
                <a:lnTo>
                  <a:pt x="1024886" y="31133"/>
                </a:lnTo>
                <a:lnTo>
                  <a:pt x="1077783" y="62267"/>
                </a:lnTo>
                <a:lnTo>
                  <a:pt x="1157129" y="93400"/>
                </a:lnTo>
                <a:lnTo>
                  <a:pt x="1183578" y="124534"/>
                </a:lnTo>
                <a:lnTo>
                  <a:pt x="1210026" y="155667"/>
                </a:lnTo>
                <a:lnTo>
                  <a:pt x="1213688" y="159978"/>
                </a:lnTo>
                <a:lnTo>
                  <a:pt x="813296" y="217627"/>
                </a:lnTo>
                <a:lnTo>
                  <a:pt x="813296" y="186801"/>
                </a:lnTo>
                <a:lnTo>
                  <a:pt x="786848" y="186801"/>
                </a:lnTo>
                <a:lnTo>
                  <a:pt x="733950" y="186801"/>
                </a:lnTo>
                <a:lnTo>
                  <a:pt x="681053" y="217934"/>
                </a:lnTo>
                <a:lnTo>
                  <a:pt x="575258" y="217934"/>
                </a:lnTo>
                <a:lnTo>
                  <a:pt x="469464" y="249067"/>
                </a:lnTo>
                <a:lnTo>
                  <a:pt x="343833" y="249067"/>
                </a:lnTo>
                <a:lnTo>
                  <a:pt x="185141" y="280201"/>
                </a:lnTo>
                <a:lnTo>
                  <a:pt x="0" y="311334"/>
                </a:lnTo>
                <a:lnTo>
                  <a:pt x="0" y="155667"/>
                </a:lnTo>
                <a:lnTo>
                  <a:pt x="264487" y="124534"/>
                </a:lnTo>
                <a:lnTo>
                  <a:pt x="495912" y="93400"/>
                </a:lnTo>
                <a:lnTo>
                  <a:pt x="601707" y="62267"/>
                </a:lnTo>
                <a:lnTo>
                  <a:pt x="707502" y="31133"/>
                </a:lnTo>
                <a:lnTo>
                  <a:pt x="760399" y="31133"/>
                </a:lnTo>
                <a:lnTo>
                  <a:pt x="81329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4" name="任意多边形: 形状 63">
            <a:extLst>
              <a:ext uri="{FF2B5EF4-FFF2-40B4-BE49-F238E27FC236}">
                <a16:creationId xmlns:a16="http://schemas.microsoft.com/office/drawing/2014/main" xmlns="" id="{9A14F640-FB43-4CAB-A4CE-00AF27B0DD2A}"/>
              </a:ext>
            </a:extLst>
          </p:cNvPr>
          <p:cNvSpPr/>
          <p:nvPr/>
        </p:nvSpPr>
        <p:spPr>
          <a:xfrm>
            <a:off x="5025840" y="4938775"/>
            <a:ext cx="606918" cy="311894"/>
          </a:xfrm>
          <a:custGeom>
            <a:avLst/>
            <a:gdLst>
              <a:gd name="connsiteX0" fmla="*/ 359771 w 606918"/>
              <a:gd name="connsiteY0" fmla="*/ 0 h 311894"/>
              <a:gd name="connsiteX1" fmla="*/ 414692 w 606918"/>
              <a:gd name="connsiteY1" fmla="*/ 0 h 311894"/>
              <a:gd name="connsiteX2" fmla="*/ 497075 w 606918"/>
              <a:gd name="connsiteY2" fmla="*/ 0 h 311894"/>
              <a:gd name="connsiteX3" fmla="*/ 606918 w 606918"/>
              <a:gd name="connsiteY3" fmla="*/ 0 h 311894"/>
              <a:gd name="connsiteX4" fmla="*/ 551997 w 606918"/>
              <a:gd name="connsiteY4" fmla="*/ 138620 h 311894"/>
              <a:gd name="connsiteX5" fmla="*/ 442153 w 606918"/>
              <a:gd name="connsiteY5" fmla="*/ 138620 h 311894"/>
              <a:gd name="connsiteX6" fmla="*/ 359771 w 606918"/>
              <a:gd name="connsiteY6" fmla="*/ 173275 h 311894"/>
              <a:gd name="connsiteX7" fmla="*/ 277388 w 606918"/>
              <a:gd name="connsiteY7" fmla="*/ 207929 h 311894"/>
              <a:gd name="connsiteX8" fmla="*/ 195005 w 606918"/>
              <a:gd name="connsiteY8" fmla="*/ 207929 h 311894"/>
              <a:gd name="connsiteX9" fmla="*/ 140084 w 606918"/>
              <a:gd name="connsiteY9" fmla="*/ 242584 h 311894"/>
              <a:gd name="connsiteX10" fmla="*/ 112623 w 606918"/>
              <a:gd name="connsiteY10" fmla="*/ 242584 h 311894"/>
              <a:gd name="connsiteX11" fmla="*/ 85162 w 606918"/>
              <a:gd name="connsiteY11" fmla="*/ 277239 h 311894"/>
              <a:gd name="connsiteX12" fmla="*/ 57701 w 606918"/>
              <a:gd name="connsiteY12" fmla="*/ 277239 h 311894"/>
              <a:gd name="connsiteX13" fmla="*/ 9644 w 606918"/>
              <a:gd name="connsiteY13" fmla="*/ 311894 h 311894"/>
              <a:gd name="connsiteX14" fmla="*/ 0 w 606918"/>
              <a:gd name="connsiteY14" fmla="*/ 311894 h 311894"/>
              <a:gd name="connsiteX15" fmla="*/ 201844 w 606918"/>
              <a:gd name="connsiteY15" fmla="*/ 34655 h 311894"/>
              <a:gd name="connsiteX16" fmla="*/ 222466 w 606918"/>
              <a:gd name="connsiteY16" fmla="*/ 34655 h 311894"/>
              <a:gd name="connsiteX17" fmla="*/ 277388 w 606918"/>
              <a:gd name="connsiteY17" fmla="*/ 34655 h 311894"/>
              <a:gd name="connsiteX18" fmla="*/ 359771 w 606918"/>
              <a:gd name="connsiteY18" fmla="*/ 0 h 311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06918" h="311894">
                <a:moveTo>
                  <a:pt x="359771" y="0"/>
                </a:moveTo>
                <a:lnTo>
                  <a:pt x="414692" y="0"/>
                </a:lnTo>
                <a:lnTo>
                  <a:pt x="497075" y="0"/>
                </a:lnTo>
                <a:lnTo>
                  <a:pt x="606918" y="0"/>
                </a:lnTo>
                <a:lnTo>
                  <a:pt x="551997" y="138620"/>
                </a:lnTo>
                <a:lnTo>
                  <a:pt x="442153" y="138620"/>
                </a:lnTo>
                <a:lnTo>
                  <a:pt x="359771" y="173275"/>
                </a:lnTo>
                <a:lnTo>
                  <a:pt x="277388" y="207929"/>
                </a:lnTo>
                <a:lnTo>
                  <a:pt x="195005" y="207929"/>
                </a:lnTo>
                <a:lnTo>
                  <a:pt x="140084" y="242584"/>
                </a:lnTo>
                <a:lnTo>
                  <a:pt x="112623" y="242584"/>
                </a:lnTo>
                <a:lnTo>
                  <a:pt x="85162" y="277239"/>
                </a:lnTo>
                <a:lnTo>
                  <a:pt x="57701" y="277239"/>
                </a:lnTo>
                <a:lnTo>
                  <a:pt x="9644" y="311894"/>
                </a:lnTo>
                <a:lnTo>
                  <a:pt x="0" y="311894"/>
                </a:lnTo>
                <a:lnTo>
                  <a:pt x="201844" y="34655"/>
                </a:lnTo>
                <a:lnTo>
                  <a:pt x="222466" y="34655"/>
                </a:lnTo>
                <a:lnTo>
                  <a:pt x="277388" y="34655"/>
                </a:lnTo>
                <a:lnTo>
                  <a:pt x="35977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5" name="任意多边形: 形状 64">
            <a:extLst>
              <a:ext uri="{FF2B5EF4-FFF2-40B4-BE49-F238E27FC236}">
                <a16:creationId xmlns:a16="http://schemas.microsoft.com/office/drawing/2014/main" xmlns="" id="{96690048-22CD-4E31-9141-9C8515DD579B}"/>
              </a:ext>
            </a:extLst>
          </p:cNvPr>
          <p:cNvSpPr/>
          <p:nvPr/>
        </p:nvSpPr>
        <p:spPr>
          <a:xfrm>
            <a:off x="2417398" y="5022461"/>
            <a:ext cx="873465" cy="339981"/>
          </a:xfrm>
          <a:custGeom>
            <a:avLst/>
            <a:gdLst>
              <a:gd name="connsiteX0" fmla="*/ 573991 w 873465"/>
              <a:gd name="connsiteY0" fmla="*/ 0 h 339981"/>
              <a:gd name="connsiteX1" fmla="*/ 623904 w 873465"/>
              <a:gd name="connsiteY1" fmla="*/ 0 h 339981"/>
              <a:gd name="connsiteX2" fmla="*/ 648860 w 873465"/>
              <a:gd name="connsiteY2" fmla="*/ 0 h 339981"/>
              <a:gd name="connsiteX3" fmla="*/ 673816 w 873465"/>
              <a:gd name="connsiteY3" fmla="*/ 0 h 339981"/>
              <a:gd name="connsiteX4" fmla="*/ 723728 w 873465"/>
              <a:gd name="connsiteY4" fmla="*/ 0 h 339981"/>
              <a:gd name="connsiteX5" fmla="*/ 773641 w 873465"/>
              <a:gd name="connsiteY5" fmla="*/ 30908 h 339981"/>
              <a:gd name="connsiteX6" fmla="*/ 798597 w 873465"/>
              <a:gd name="connsiteY6" fmla="*/ 61815 h 339981"/>
              <a:gd name="connsiteX7" fmla="*/ 848509 w 873465"/>
              <a:gd name="connsiteY7" fmla="*/ 92722 h 339981"/>
              <a:gd name="connsiteX8" fmla="*/ 873465 w 873465"/>
              <a:gd name="connsiteY8" fmla="*/ 92722 h 339981"/>
              <a:gd name="connsiteX9" fmla="*/ 873465 w 873465"/>
              <a:gd name="connsiteY9" fmla="*/ 123630 h 339981"/>
              <a:gd name="connsiteX10" fmla="*/ 873465 w 873465"/>
              <a:gd name="connsiteY10" fmla="*/ 129191 h 339981"/>
              <a:gd name="connsiteX11" fmla="*/ 574392 w 873465"/>
              <a:gd name="connsiteY11" fmla="*/ 216848 h 339981"/>
              <a:gd name="connsiteX12" fmla="*/ 573991 w 873465"/>
              <a:gd name="connsiteY12" fmla="*/ 216352 h 339981"/>
              <a:gd name="connsiteX13" fmla="*/ 549035 w 873465"/>
              <a:gd name="connsiteY13" fmla="*/ 216352 h 339981"/>
              <a:gd name="connsiteX14" fmla="*/ 499123 w 873465"/>
              <a:gd name="connsiteY14" fmla="*/ 216352 h 339981"/>
              <a:gd name="connsiteX15" fmla="*/ 424255 w 873465"/>
              <a:gd name="connsiteY15" fmla="*/ 247259 h 339981"/>
              <a:gd name="connsiteX16" fmla="*/ 349386 w 873465"/>
              <a:gd name="connsiteY16" fmla="*/ 247259 h 339981"/>
              <a:gd name="connsiteX17" fmla="*/ 274518 w 873465"/>
              <a:gd name="connsiteY17" fmla="*/ 278166 h 339981"/>
              <a:gd name="connsiteX18" fmla="*/ 174693 w 873465"/>
              <a:gd name="connsiteY18" fmla="*/ 309074 h 339981"/>
              <a:gd name="connsiteX19" fmla="*/ 49913 w 873465"/>
              <a:gd name="connsiteY19" fmla="*/ 339981 h 339981"/>
              <a:gd name="connsiteX20" fmla="*/ 0 w 873465"/>
              <a:gd name="connsiteY20" fmla="*/ 216352 h 339981"/>
              <a:gd name="connsiteX21" fmla="*/ 99825 w 873465"/>
              <a:gd name="connsiteY21" fmla="*/ 185444 h 339981"/>
              <a:gd name="connsiteX22" fmla="*/ 199649 w 873465"/>
              <a:gd name="connsiteY22" fmla="*/ 185444 h 339981"/>
              <a:gd name="connsiteX23" fmla="*/ 274518 w 873465"/>
              <a:gd name="connsiteY23" fmla="*/ 154537 h 339981"/>
              <a:gd name="connsiteX24" fmla="*/ 349386 w 873465"/>
              <a:gd name="connsiteY24" fmla="*/ 123630 h 339981"/>
              <a:gd name="connsiteX25" fmla="*/ 424255 w 873465"/>
              <a:gd name="connsiteY25" fmla="*/ 92722 h 339981"/>
              <a:gd name="connsiteX26" fmla="*/ 474167 w 873465"/>
              <a:gd name="connsiteY26" fmla="*/ 61815 h 339981"/>
              <a:gd name="connsiteX27" fmla="*/ 524079 w 873465"/>
              <a:gd name="connsiteY27" fmla="*/ 61815 h 339981"/>
              <a:gd name="connsiteX28" fmla="*/ 524079 w 873465"/>
              <a:gd name="connsiteY28" fmla="*/ 30908 h 339981"/>
              <a:gd name="connsiteX29" fmla="*/ 573991 w 873465"/>
              <a:gd name="connsiteY29" fmla="*/ 0 h 3399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73465" h="339981">
                <a:moveTo>
                  <a:pt x="573991" y="0"/>
                </a:moveTo>
                <a:lnTo>
                  <a:pt x="623904" y="0"/>
                </a:lnTo>
                <a:lnTo>
                  <a:pt x="648860" y="0"/>
                </a:lnTo>
                <a:lnTo>
                  <a:pt x="673816" y="0"/>
                </a:lnTo>
                <a:lnTo>
                  <a:pt x="723728" y="0"/>
                </a:lnTo>
                <a:lnTo>
                  <a:pt x="773641" y="30908"/>
                </a:lnTo>
                <a:lnTo>
                  <a:pt x="798597" y="61815"/>
                </a:lnTo>
                <a:lnTo>
                  <a:pt x="848509" y="92722"/>
                </a:lnTo>
                <a:lnTo>
                  <a:pt x="873465" y="92722"/>
                </a:lnTo>
                <a:lnTo>
                  <a:pt x="873465" y="123630"/>
                </a:lnTo>
                <a:lnTo>
                  <a:pt x="873465" y="129191"/>
                </a:lnTo>
                <a:lnTo>
                  <a:pt x="574392" y="216848"/>
                </a:lnTo>
                <a:lnTo>
                  <a:pt x="573991" y="216352"/>
                </a:lnTo>
                <a:lnTo>
                  <a:pt x="549035" y="216352"/>
                </a:lnTo>
                <a:lnTo>
                  <a:pt x="499123" y="216352"/>
                </a:lnTo>
                <a:lnTo>
                  <a:pt x="424255" y="247259"/>
                </a:lnTo>
                <a:lnTo>
                  <a:pt x="349386" y="247259"/>
                </a:lnTo>
                <a:lnTo>
                  <a:pt x="274518" y="278166"/>
                </a:lnTo>
                <a:lnTo>
                  <a:pt x="174693" y="309074"/>
                </a:lnTo>
                <a:lnTo>
                  <a:pt x="49913" y="339981"/>
                </a:lnTo>
                <a:lnTo>
                  <a:pt x="0" y="216352"/>
                </a:lnTo>
                <a:lnTo>
                  <a:pt x="99825" y="185444"/>
                </a:lnTo>
                <a:lnTo>
                  <a:pt x="199649" y="185444"/>
                </a:lnTo>
                <a:lnTo>
                  <a:pt x="274518" y="154537"/>
                </a:lnTo>
                <a:lnTo>
                  <a:pt x="349386" y="123630"/>
                </a:lnTo>
                <a:lnTo>
                  <a:pt x="424255" y="92722"/>
                </a:lnTo>
                <a:lnTo>
                  <a:pt x="474167" y="61815"/>
                </a:lnTo>
                <a:lnTo>
                  <a:pt x="524079" y="61815"/>
                </a:lnTo>
                <a:lnTo>
                  <a:pt x="524079" y="30908"/>
                </a:lnTo>
                <a:lnTo>
                  <a:pt x="57399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6" name="任意多边形: 形状 65">
            <a:extLst>
              <a:ext uri="{FF2B5EF4-FFF2-40B4-BE49-F238E27FC236}">
                <a16:creationId xmlns:a16="http://schemas.microsoft.com/office/drawing/2014/main" xmlns="" id="{2F0AF31E-A995-412A-A850-A20632FF441A}"/>
              </a:ext>
            </a:extLst>
          </p:cNvPr>
          <p:cNvSpPr/>
          <p:nvPr/>
        </p:nvSpPr>
        <p:spPr>
          <a:xfrm>
            <a:off x="8754762" y="5622851"/>
            <a:ext cx="581382" cy="646561"/>
          </a:xfrm>
          <a:custGeom>
            <a:avLst/>
            <a:gdLst>
              <a:gd name="connsiteX0" fmla="*/ 492931 w 581382"/>
              <a:gd name="connsiteY0" fmla="*/ 0 h 646561"/>
              <a:gd name="connsiteX1" fmla="*/ 551898 w 581382"/>
              <a:gd name="connsiteY1" fmla="*/ 0 h 646561"/>
              <a:gd name="connsiteX2" fmla="*/ 581382 w 581382"/>
              <a:gd name="connsiteY2" fmla="*/ 0 h 646561"/>
              <a:gd name="connsiteX3" fmla="*/ 581382 w 581382"/>
              <a:gd name="connsiteY3" fmla="*/ 33835 h 646561"/>
              <a:gd name="connsiteX4" fmla="*/ 551898 w 581382"/>
              <a:gd name="connsiteY4" fmla="*/ 67669 h 646561"/>
              <a:gd name="connsiteX5" fmla="*/ 522415 w 581382"/>
              <a:gd name="connsiteY5" fmla="*/ 93045 h 646561"/>
              <a:gd name="connsiteX6" fmla="*/ 492931 w 581382"/>
              <a:gd name="connsiteY6" fmla="*/ 160715 h 646561"/>
              <a:gd name="connsiteX7" fmla="*/ 433964 w 581382"/>
              <a:gd name="connsiteY7" fmla="*/ 194549 h 646561"/>
              <a:gd name="connsiteX8" fmla="*/ 374997 w 581382"/>
              <a:gd name="connsiteY8" fmla="*/ 262219 h 646561"/>
              <a:gd name="connsiteX9" fmla="*/ 286546 w 581382"/>
              <a:gd name="connsiteY9" fmla="*/ 329888 h 646561"/>
              <a:gd name="connsiteX10" fmla="*/ 227579 w 581382"/>
              <a:gd name="connsiteY10" fmla="*/ 397557 h 646561"/>
              <a:gd name="connsiteX11" fmla="*/ 168612 w 581382"/>
              <a:gd name="connsiteY11" fmla="*/ 465227 h 646561"/>
              <a:gd name="connsiteX12" fmla="*/ 109645 w 581382"/>
              <a:gd name="connsiteY12" fmla="*/ 532896 h 646561"/>
              <a:gd name="connsiteX13" fmla="*/ 50678 w 581382"/>
              <a:gd name="connsiteY13" fmla="*/ 600565 h 646561"/>
              <a:gd name="connsiteX14" fmla="*/ 21194 w 581382"/>
              <a:gd name="connsiteY14" fmla="*/ 634400 h 646561"/>
              <a:gd name="connsiteX15" fmla="*/ 0 w 581382"/>
              <a:gd name="connsiteY15" fmla="*/ 646561 h 646561"/>
              <a:gd name="connsiteX16" fmla="*/ 48425 w 581382"/>
              <a:gd name="connsiteY16" fmla="*/ 230970 h 646561"/>
              <a:gd name="connsiteX17" fmla="*/ 50678 w 581382"/>
              <a:gd name="connsiteY17" fmla="*/ 228384 h 646561"/>
              <a:gd name="connsiteX18" fmla="*/ 109645 w 581382"/>
              <a:gd name="connsiteY18" fmla="*/ 228384 h 646561"/>
              <a:gd name="connsiteX19" fmla="*/ 168612 w 581382"/>
              <a:gd name="connsiteY19" fmla="*/ 194549 h 646561"/>
              <a:gd name="connsiteX20" fmla="*/ 286546 w 581382"/>
              <a:gd name="connsiteY20" fmla="*/ 126880 h 646561"/>
              <a:gd name="connsiteX21" fmla="*/ 404481 w 581382"/>
              <a:gd name="connsiteY21" fmla="*/ 67669 h 646561"/>
              <a:gd name="connsiteX22" fmla="*/ 463448 w 581382"/>
              <a:gd name="connsiteY22" fmla="*/ 33835 h 646561"/>
              <a:gd name="connsiteX23" fmla="*/ 492931 w 581382"/>
              <a:gd name="connsiteY23" fmla="*/ 0 h 646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581382" h="646561">
                <a:moveTo>
                  <a:pt x="492931" y="0"/>
                </a:moveTo>
                <a:lnTo>
                  <a:pt x="551898" y="0"/>
                </a:lnTo>
                <a:lnTo>
                  <a:pt x="581382" y="0"/>
                </a:lnTo>
                <a:lnTo>
                  <a:pt x="581382" y="33835"/>
                </a:lnTo>
                <a:lnTo>
                  <a:pt x="551898" y="67669"/>
                </a:lnTo>
                <a:lnTo>
                  <a:pt x="522415" y="93045"/>
                </a:lnTo>
                <a:lnTo>
                  <a:pt x="492931" y="160715"/>
                </a:lnTo>
                <a:lnTo>
                  <a:pt x="433964" y="194549"/>
                </a:lnTo>
                <a:lnTo>
                  <a:pt x="374997" y="262219"/>
                </a:lnTo>
                <a:lnTo>
                  <a:pt x="286546" y="329888"/>
                </a:lnTo>
                <a:lnTo>
                  <a:pt x="227579" y="397557"/>
                </a:lnTo>
                <a:lnTo>
                  <a:pt x="168612" y="465227"/>
                </a:lnTo>
                <a:lnTo>
                  <a:pt x="109645" y="532896"/>
                </a:lnTo>
                <a:lnTo>
                  <a:pt x="50678" y="600565"/>
                </a:lnTo>
                <a:lnTo>
                  <a:pt x="21194" y="634400"/>
                </a:lnTo>
                <a:lnTo>
                  <a:pt x="0" y="646561"/>
                </a:lnTo>
                <a:lnTo>
                  <a:pt x="48425" y="230970"/>
                </a:lnTo>
                <a:lnTo>
                  <a:pt x="50678" y="228384"/>
                </a:lnTo>
                <a:lnTo>
                  <a:pt x="109645" y="228384"/>
                </a:lnTo>
                <a:lnTo>
                  <a:pt x="168612" y="194549"/>
                </a:lnTo>
                <a:lnTo>
                  <a:pt x="286546" y="126880"/>
                </a:lnTo>
                <a:lnTo>
                  <a:pt x="404481" y="67669"/>
                </a:lnTo>
                <a:lnTo>
                  <a:pt x="463448" y="33835"/>
                </a:lnTo>
                <a:lnTo>
                  <a:pt x="49293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7" name="任意多边形: 形状 66">
            <a:extLst>
              <a:ext uri="{FF2B5EF4-FFF2-40B4-BE49-F238E27FC236}">
                <a16:creationId xmlns:a16="http://schemas.microsoft.com/office/drawing/2014/main" xmlns="" id="{3B70E34F-3624-40EB-AD6A-B32020B4F574}"/>
              </a:ext>
            </a:extLst>
          </p:cNvPr>
          <p:cNvSpPr/>
          <p:nvPr/>
        </p:nvSpPr>
        <p:spPr>
          <a:xfrm>
            <a:off x="6093386" y="5727172"/>
            <a:ext cx="430002" cy="507996"/>
          </a:xfrm>
          <a:custGeom>
            <a:avLst/>
            <a:gdLst>
              <a:gd name="connsiteX0" fmla="*/ 375080 w 430002"/>
              <a:gd name="connsiteY0" fmla="*/ 0 h 507996"/>
              <a:gd name="connsiteX1" fmla="*/ 402541 w 430002"/>
              <a:gd name="connsiteY1" fmla="*/ 0 h 507996"/>
              <a:gd name="connsiteX2" fmla="*/ 430002 w 430002"/>
              <a:gd name="connsiteY2" fmla="*/ 0 h 507996"/>
              <a:gd name="connsiteX3" fmla="*/ 430002 w 430002"/>
              <a:gd name="connsiteY3" fmla="*/ 34655 h 507996"/>
              <a:gd name="connsiteX4" fmla="*/ 402541 w 430002"/>
              <a:gd name="connsiteY4" fmla="*/ 69310 h 507996"/>
              <a:gd name="connsiteX5" fmla="*/ 375080 w 430002"/>
              <a:gd name="connsiteY5" fmla="*/ 103965 h 507996"/>
              <a:gd name="connsiteX6" fmla="*/ 347620 w 430002"/>
              <a:gd name="connsiteY6" fmla="*/ 138619 h 507996"/>
              <a:gd name="connsiteX7" fmla="*/ 320159 w 430002"/>
              <a:gd name="connsiteY7" fmla="*/ 173274 h 507996"/>
              <a:gd name="connsiteX8" fmla="*/ 265237 w 430002"/>
              <a:gd name="connsiteY8" fmla="*/ 242584 h 507996"/>
              <a:gd name="connsiteX9" fmla="*/ 210315 w 430002"/>
              <a:gd name="connsiteY9" fmla="*/ 277239 h 507996"/>
              <a:gd name="connsiteX10" fmla="*/ 100472 w 430002"/>
              <a:gd name="connsiteY10" fmla="*/ 415858 h 507996"/>
              <a:gd name="connsiteX11" fmla="*/ 18089 w 430002"/>
              <a:gd name="connsiteY11" fmla="*/ 485168 h 507996"/>
              <a:gd name="connsiteX12" fmla="*/ 0 w 430002"/>
              <a:gd name="connsiteY12" fmla="*/ 507996 h 507996"/>
              <a:gd name="connsiteX13" fmla="*/ 42974 w 430002"/>
              <a:gd name="connsiteY13" fmla="*/ 207929 h 507996"/>
              <a:gd name="connsiteX14" fmla="*/ 45550 w 430002"/>
              <a:gd name="connsiteY14" fmla="*/ 207929 h 507996"/>
              <a:gd name="connsiteX15" fmla="*/ 73011 w 430002"/>
              <a:gd name="connsiteY15" fmla="*/ 173274 h 507996"/>
              <a:gd name="connsiteX16" fmla="*/ 127933 w 430002"/>
              <a:gd name="connsiteY16" fmla="*/ 138619 h 507996"/>
              <a:gd name="connsiteX17" fmla="*/ 210315 w 430002"/>
              <a:gd name="connsiteY17" fmla="*/ 69310 h 507996"/>
              <a:gd name="connsiteX18" fmla="*/ 292698 w 430002"/>
              <a:gd name="connsiteY18" fmla="*/ 34655 h 507996"/>
              <a:gd name="connsiteX19" fmla="*/ 375080 w 430002"/>
              <a:gd name="connsiteY19" fmla="*/ 0 h 507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30002" h="507996">
                <a:moveTo>
                  <a:pt x="375080" y="0"/>
                </a:moveTo>
                <a:lnTo>
                  <a:pt x="402541" y="0"/>
                </a:lnTo>
                <a:lnTo>
                  <a:pt x="430002" y="0"/>
                </a:lnTo>
                <a:lnTo>
                  <a:pt x="430002" y="34655"/>
                </a:lnTo>
                <a:lnTo>
                  <a:pt x="402541" y="69310"/>
                </a:lnTo>
                <a:lnTo>
                  <a:pt x="375080" y="103965"/>
                </a:lnTo>
                <a:lnTo>
                  <a:pt x="347620" y="138619"/>
                </a:lnTo>
                <a:lnTo>
                  <a:pt x="320159" y="173274"/>
                </a:lnTo>
                <a:lnTo>
                  <a:pt x="265237" y="242584"/>
                </a:lnTo>
                <a:lnTo>
                  <a:pt x="210315" y="277239"/>
                </a:lnTo>
                <a:lnTo>
                  <a:pt x="100472" y="415858"/>
                </a:lnTo>
                <a:lnTo>
                  <a:pt x="18089" y="485168"/>
                </a:lnTo>
                <a:lnTo>
                  <a:pt x="0" y="507996"/>
                </a:lnTo>
                <a:lnTo>
                  <a:pt x="42974" y="207929"/>
                </a:lnTo>
                <a:lnTo>
                  <a:pt x="45550" y="207929"/>
                </a:lnTo>
                <a:lnTo>
                  <a:pt x="73011" y="173274"/>
                </a:lnTo>
                <a:lnTo>
                  <a:pt x="127933" y="138619"/>
                </a:lnTo>
                <a:lnTo>
                  <a:pt x="210315" y="69310"/>
                </a:lnTo>
                <a:lnTo>
                  <a:pt x="292698" y="34655"/>
                </a:lnTo>
                <a:lnTo>
                  <a:pt x="37508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8" name="任意多边形: 形状 67">
            <a:extLst>
              <a:ext uri="{FF2B5EF4-FFF2-40B4-BE49-F238E27FC236}">
                <a16:creationId xmlns:a16="http://schemas.microsoft.com/office/drawing/2014/main" xmlns="" id="{3677FA4C-9062-4270-BD02-9D63BD79C6BA}"/>
              </a:ext>
            </a:extLst>
          </p:cNvPr>
          <p:cNvSpPr/>
          <p:nvPr/>
        </p:nvSpPr>
        <p:spPr>
          <a:xfrm>
            <a:off x="7183265" y="5761827"/>
            <a:ext cx="193253" cy="549099"/>
          </a:xfrm>
          <a:custGeom>
            <a:avLst/>
            <a:gdLst>
              <a:gd name="connsiteX0" fmla="*/ 110871 w 193253"/>
              <a:gd name="connsiteY0" fmla="*/ 0 h 549099"/>
              <a:gd name="connsiteX1" fmla="*/ 138332 w 193253"/>
              <a:gd name="connsiteY1" fmla="*/ 0 h 549099"/>
              <a:gd name="connsiteX2" fmla="*/ 165793 w 193253"/>
              <a:gd name="connsiteY2" fmla="*/ 34654 h 549099"/>
              <a:gd name="connsiteX3" fmla="*/ 193253 w 193253"/>
              <a:gd name="connsiteY3" fmla="*/ 69309 h 549099"/>
              <a:gd name="connsiteX4" fmla="*/ 193253 w 193253"/>
              <a:gd name="connsiteY4" fmla="*/ 173274 h 549099"/>
              <a:gd name="connsiteX5" fmla="*/ 193253 w 193253"/>
              <a:gd name="connsiteY5" fmla="*/ 242583 h 549099"/>
              <a:gd name="connsiteX6" fmla="*/ 193253 w 193253"/>
              <a:gd name="connsiteY6" fmla="*/ 346548 h 549099"/>
              <a:gd name="connsiteX7" fmla="*/ 193253 w 193253"/>
              <a:gd name="connsiteY7" fmla="*/ 450512 h 549099"/>
              <a:gd name="connsiteX8" fmla="*/ 193253 w 193253"/>
              <a:gd name="connsiteY8" fmla="*/ 519822 h 549099"/>
              <a:gd name="connsiteX9" fmla="*/ 193253 w 193253"/>
              <a:gd name="connsiteY9" fmla="*/ 549099 h 549099"/>
              <a:gd name="connsiteX10" fmla="*/ 0 w 193253"/>
              <a:gd name="connsiteY10" fmla="*/ 278534 h 549099"/>
              <a:gd name="connsiteX11" fmla="*/ 1027 w 193253"/>
              <a:gd name="connsiteY11" fmla="*/ 277238 h 549099"/>
              <a:gd name="connsiteX12" fmla="*/ 28488 w 193253"/>
              <a:gd name="connsiteY12" fmla="*/ 207929 h 549099"/>
              <a:gd name="connsiteX13" fmla="*/ 55949 w 193253"/>
              <a:gd name="connsiteY13" fmla="*/ 138619 h 549099"/>
              <a:gd name="connsiteX14" fmla="*/ 55949 w 193253"/>
              <a:gd name="connsiteY14" fmla="*/ 69309 h 549099"/>
              <a:gd name="connsiteX15" fmla="*/ 83410 w 193253"/>
              <a:gd name="connsiteY15" fmla="*/ 34654 h 549099"/>
              <a:gd name="connsiteX16" fmla="*/ 110871 w 193253"/>
              <a:gd name="connsiteY16" fmla="*/ 0 h 549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93253" h="549099">
                <a:moveTo>
                  <a:pt x="110871" y="0"/>
                </a:moveTo>
                <a:lnTo>
                  <a:pt x="138332" y="0"/>
                </a:lnTo>
                <a:lnTo>
                  <a:pt x="165793" y="34654"/>
                </a:lnTo>
                <a:lnTo>
                  <a:pt x="193253" y="69309"/>
                </a:lnTo>
                <a:lnTo>
                  <a:pt x="193253" y="173274"/>
                </a:lnTo>
                <a:lnTo>
                  <a:pt x="193253" y="242583"/>
                </a:lnTo>
                <a:lnTo>
                  <a:pt x="193253" y="346548"/>
                </a:lnTo>
                <a:lnTo>
                  <a:pt x="193253" y="450512"/>
                </a:lnTo>
                <a:lnTo>
                  <a:pt x="193253" y="519822"/>
                </a:lnTo>
                <a:lnTo>
                  <a:pt x="193253" y="549099"/>
                </a:lnTo>
                <a:lnTo>
                  <a:pt x="0" y="278534"/>
                </a:lnTo>
                <a:lnTo>
                  <a:pt x="1027" y="277238"/>
                </a:lnTo>
                <a:lnTo>
                  <a:pt x="28488" y="207929"/>
                </a:lnTo>
                <a:lnTo>
                  <a:pt x="55949" y="138619"/>
                </a:lnTo>
                <a:lnTo>
                  <a:pt x="55949" y="69309"/>
                </a:lnTo>
                <a:lnTo>
                  <a:pt x="83410" y="34654"/>
                </a:lnTo>
                <a:lnTo>
                  <a:pt x="11087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0" name="任意多边形: 形状 69">
            <a:extLst>
              <a:ext uri="{FF2B5EF4-FFF2-40B4-BE49-F238E27FC236}">
                <a16:creationId xmlns:a16="http://schemas.microsoft.com/office/drawing/2014/main" xmlns="" id="{C1676C60-5AF6-4006-B432-68E82AE4ED90}"/>
              </a:ext>
            </a:extLst>
          </p:cNvPr>
          <p:cNvSpPr/>
          <p:nvPr/>
        </p:nvSpPr>
        <p:spPr>
          <a:xfrm>
            <a:off x="3032226" y="1036531"/>
            <a:ext cx="292489" cy="602351"/>
          </a:xfrm>
          <a:custGeom>
            <a:avLst/>
            <a:gdLst>
              <a:gd name="connsiteX0" fmla="*/ 172062 w 292489"/>
              <a:gd name="connsiteY0" fmla="*/ 0 h 602351"/>
              <a:gd name="connsiteX1" fmla="*/ 192918 w 292489"/>
              <a:gd name="connsiteY1" fmla="*/ 30425 h 602351"/>
              <a:gd name="connsiteX2" fmla="*/ 217811 w 292489"/>
              <a:gd name="connsiteY2" fmla="*/ 62199 h 602351"/>
              <a:gd name="connsiteX3" fmla="*/ 267596 w 292489"/>
              <a:gd name="connsiteY3" fmla="*/ 93972 h 602351"/>
              <a:gd name="connsiteX4" fmla="*/ 292489 w 292489"/>
              <a:gd name="connsiteY4" fmla="*/ 93972 h 602351"/>
              <a:gd name="connsiteX5" fmla="*/ 292489 w 292489"/>
              <a:gd name="connsiteY5" fmla="*/ 125746 h 602351"/>
              <a:gd name="connsiteX6" fmla="*/ 267596 w 292489"/>
              <a:gd name="connsiteY6" fmla="*/ 125746 h 602351"/>
              <a:gd name="connsiteX7" fmla="*/ 242704 w 292489"/>
              <a:gd name="connsiteY7" fmla="*/ 157520 h 602351"/>
              <a:gd name="connsiteX8" fmla="*/ 217811 w 292489"/>
              <a:gd name="connsiteY8" fmla="*/ 189293 h 602351"/>
              <a:gd name="connsiteX9" fmla="*/ 192918 w 292489"/>
              <a:gd name="connsiteY9" fmla="*/ 189293 h 602351"/>
              <a:gd name="connsiteX10" fmla="*/ 149356 w 292489"/>
              <a:gd name="connsiteY10" fmla="*/ 252841 h 602351"/>
              <a:gd name="connsiteX11" fmla="*/ 124464 w 292489"/>
              <a:gd name="connsiteY11" fmla="*/ 284614 h 602351"/>
              <a:gd name="connsiteX12" fmla="*/ 124464 w 292489"/>
              <a:gd name="connsiteY12" fmla="*/ 348162 h 602351"/>
              <a:gd name="connsiteX13" fmla="*/ 74678 w 292489"/>
              <a:gd name="connsiteY13" fmla="*/ 443483 h 602351"/>
              <a:gd name="connsiteX14" fmla="*/ 49786 w 292489"/>
              <a:gd name="connsiteY14" fmla="*/ 507030 h 602351"/>
              <a:gd name="connsiteX15" fmla="*/ 24893 w 292489"/>
              <a:gd name="connsiteY15" fmla="*/ 602351 h 602351"/>
              <a:gd name="connsiteX16" fmla="*/ 0 w 292489"/>
              <a:gd name="connsiteY16" fmla="*/ 602351 h 602351"/>
              <a:gd name="connsiteX17" fmla="*/ 0 w 292489"/>
              <a:gd name="connsiteY17" fmla="*/ 570577 h 602351"/>
              <a:gd name="connsiteX18" fmla="*/ 0 w 292489"/>
              <a:gd name="connsiteY18" fmla="*/ 538804 h 602351"/>
              <a:gd name="connsiteX19" fmla="*/ 24893 w 292489"/>
              <a:gd name="connsiteY19" fmla="*/ 443483 h 602351"/>
              <a:gd name="connsiteX20" fmla="*/ 49786 w 292489"/>
              <a:gd name="connsiteY20" fmla="*/ 348162 h 602351"/>
              <a:gd name="connsiteX21" fmla="*/ 49786 w 292489"/>
              <a:gd name="connsiteY21" fmla="*/ 252841 h 602351"/>
              <a:gd name="connsiteX22" fmla="*/ 74678 w 292489"/>
              <a:gd name="connsiteY22" fmla="*/ 157520 h 602351"/>
              <a:gd name="connsiteX23" fmla="*/ 74678 w 292489"/>
              <a:gd name="connsiteY23" fmla="*/ 93972 h 602351"/>
              <a:gd name="connsiteX24" fmla="*/ 49786 w 292489"/>
              <a:gd name="connsiteY24" fmla="*/ 62199 h 602351"/>
              <a:gd name="connsiteX25" fmla="*/ 35994 w 292489"/>
              <a:gd name="connsiteY25" fmla="*/ 44594 h 602351"/>
              <a:gd name="connsiteX26" fmla="*/ 172062 w 292489"/>
              <a:gd name="connsiteY26" fmla="*/ 0 h 602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92489" h="602351">
                <a:moveTo>
                  <a:pt x="172062" y="0"/>
                </a:moveTo>
                <a:lnTo>
                  <a:pt x="192918" y="30425"/>
                </a:lnTo>
                <a:lnTo>
                  <a:pt x="217811" y="62199"/>
                </a:lnTo>
                <a:lnTo>
                  <a:pt x="267596" y="93972"/>
                </a:lnTo>
                <a:lnTo>
                  <a:pt x="292489" y="93972"/>
                </a:lnTo>
                <a:lnTo>
                  <a:pt x="292489" y="125746"/>
                </a:lnTo>
                <a:lnTo>
                  <a:pt x="267596" y="125746"/>
                </a:lnTo>
                <a:lnTo>
                  <a:pt x="242704" y="157520"/>
                </a:lnTo>
                <a:lnTo>
                  <a:pt x="217811" y="189293"/>
                </a:lnTo>
                <a:lnTo>
                  <a:pt x="192918" y="189293"/>
                </a:lnTo>
                <a:lnTo>
                  <a:pt x="149356" y="252841"/>
                </a:lnTo>
                <a:lnTo>
                  <a:pt x="124464" y="284614"/>
                </a:lnTo>
                <a:lnTo>
                  <a:pt x="124464" y="348162"/>
                </a:lnTo>
                <a:lnTo>
                  <a:pt x="74678" y="443483"/>
                </a:lnTo>
                <a:lnTo>
                  <a:pt x="49786" y="507030"/>
                </a:lnTo>
                <a:lnTo>
                  <a:pt x="24893" y="602351"/>
                </a:lnTo>
                <a:lnTo>
                  <a:pt x="0" y="602351"/>
                </a:lnTo>
                <a:lnTo>
                  <a:pt x="0" y="570577"/>
                </a:lnTo>
                <a:lnTo>
                  <a:pt x="0" y="538804"/>
                </a:lnTo>
                <a:lnTo>
                  <a:pt x="24893" y="443483"/>
                </a:lnTo>
                <a:lnTo>
                  <a:pt x="49786" y="348162"/>
                </a:lnTo>
                <a:lnTo>
                  <a:pt x="49786" y="252841"/>
                </a:lnTo>
                <a:lnTo>
                  <a:pt x="74678" y="157520"/>
                </a:lnTo>
                <a:lnTo>
                  <a:pt x="74678" y="93972"/>
                </a:lnTo>
                <a:lnTo>
                  <a:pt x="49786" y="62199"/>
                </a:lnTo>
                <a:lnTo>
                  <a:pt x="35994" y="44594"/>
                </a:lnTo>
                <a:lnTo>
                  <a:pt x="17206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1" name="任意多边形: 形状 70">
            <a:extLst>
              <a:ext uri="{FF2B5EF4-FFF2-40B4-BE49-F238E27FC236}">
                <a16:creationId xmlns:a16="http://schemas.microsoft.com/office/drawing/2014/main" xmlns="" id="{D52AEBC9-99B3-45A4-A290-C8790280EDE3}"/>
              </a:ext>
            </a:extLst>
          </p:cNvPr>
          <p:cNvSpPr/>
          <p:nvPr/>
        </p:nvSpPr>
        <p:spPr>
          <a:xfrm>
            <a:off x="1791339" y="1270689"/>
            <a:ext cx="226513" cy="622383"/>
          </a:xfrm>
          <a:custGeom>
            <a:avLst/>
            <a:gdLst>
              <a:gd name="connsiteX0" fmla="*/ 147454 w 226513"/>
              <a:gd name="connsiteY0" fmla="*/ 0 h 622383"/>
              <a:gd name="connsiteX1" fmla="*/ 176728 w 226513"/>
              <a:gd name="connsiteY1" fmla="*/ 18683 h 622383"/>
              <a:gd name="connsiteX2" fmla="*/ 201620 w 226513"/>
              <a:gd name="connsiteY2" fmla="*/ 50457 h 622383"/>
              <a:gd name="connsiteX3" fmla="*/ 226513 w 226513"/>
              <a:gd name="connsiteY3" fmla="*/ 82231 h 622383"/>
              <a:gd name="connsiteX4" fmla="*/ 226513 w 226513"/>
              <a:gd name="connsiteY4" fmla="*/ 114004 h 622383"/>
              <a:gd name="connsiteX5" fmla="*/ 226513 w 226513"/>
              <a:gd name="connsiteY5" fmla="*/ 145778 h 622383"/>
              <a:gd name="connsiteX6" fmla="*/ 201620 w 226513"/>
              <a:gd name="connsiteY6" fmla="*/ 177552 h 622383"/>
              <a:gd name="connsiteX7" fmla="*/ 176728 w 226513"/>
              <a:gd name="connsiteY7" fmla="*/ 209325 h 622383"/>
              <a:gd name="connsiteX8" fmla="*/ 151835 w 226513"/>
              <a:gd name="connsiteY8" fmla="*/ 241099 h 622383"/>
              <a:gd name="connsiteX9" fmla="*/ 126942 w 226513"/>
              <a:gd name="connsiteY9" fmla="*/ 304646 h 622383"/>
              <a:gd name="connsiteX10" fmla="*/ 102050 w 226513"/>
              <a:gd name="connsiteY10" fmla="*/ 368194 h 622383"/>
              <a:gd name="connsiteX11" fmla="*/ 77157 w 226513"/>
              <a:gd name="connsiteY11" fmla="*/ 431741 h 622383"/>
              <a:gd name="connsiteX12" fmla="*/ 52265 w 226513"/>
              <a:gd name="connsiteY12" fmla="*/ 527062 h 622383"/>
              <a:gd name="connsiteX13" fmla="*/ 2479 w 226513"/>
              <a:gd name="connsiteY13" fmla="*/ 622383 h 622383"/>
              <a:gd name="connsiteX14" fmla="*/ 2479 w 226513"/>
              <a:gd name="connsiteY14" fmla="*/ 495288 h 622383"/>
              <a:gd name="connsiteX15" fmla="*/ 27372 w 226513"/>
              <a:gd name="connsiteY15" fmla="*/ 431741 h 622383"/>
              <a:gd name="connsiteX16" fmla="*/ 52265 w 226513"/>
              <a:gd name="connsiteY16" fmla="*/ 336420 h 622383"/>
              <a:gd name="connsiteX17" fmla="*/ 52265 w 226513"/>
              <a:gd name="connsiteY17" fmla="*/ 272873 h 622383"/>
              <a:gd name="connsiteX18" fmla="*/ 52265 w 226513"/>
              <a:gd name="connsiteY18" fmla="*/ 241099 h 622383"/>
              <a:gd name="connsiteX19" fmla="*/ 77157 w 226513"/>
              <a:gd name="connsiteY19" fmla="*/ 177552 h 622383"/>
              <a:gd name="connsiteX20" fmla="*/ 77157 w 226513"/>
              <a:gd name="connsiteY20" fmla="*/ 145778 h 622383"/>
              <a:gd name="connsiteX21" fmla="*/ 52265 w 226513"/>
              <a:gd name="connsiteY21" fmla="*/ 114004 h 622383"/>
              <a:gd name="connsiteX22" fmla="*/ 52265 w 226513"/>
              <a:gd name="connsiteY22" fmla="*/ 82231 h 622383"/>
              <a:gd name="connsiteX23" fmla="*/ 27372 w 226513"/>
              <a:gd name="connsiteY23" fmla="*/ 82231 h 622383"/>
              <a:gd name="connsiteX24" fmla="*/ 0 w 226513"/>
              <a:gd name="connsiteY24" fmla="*/ 64761 h 622383"/>
              <a:gd name="connsiteX25" fmla="*/ 147454 w 226513"/>
              <a:gd name="connsiteY25" fmla="*/ 0 h 622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26513" h="622383">
                <a:moveTo>
                  <a:pt x="147454" y="0"/>
                </a:moveTo>
                <a:lnTo>
                  <a:pt x="176728" y="18683"/>
                </a:lnTo>
                <a:lnTo>
                  <a:pt x="201620" y="50457"/>
                </a:lnTo>
                <a:lnTo>
                  <a:pt x="226513" y="82231"/>
                </a:lnTo>
                <a:lnTo>
                  <a:pt x="226513" y="114004"/>
                </a:lnTo>
                <a:lnTo>
                  <a:pt x="226513" y="145778"/>
                </a:lnTo>
                <a:lnTo>
                  <a:pt x="201620" y="177552"/>
                </a:lnTo>
                <a:lnTo>
                  <a:pt x="176728" y="209325"/>
                </a:lnTo>
                <a:lnTo>
                  <a:pt x="151835" y="241099"/>
                </a:lnTo>
                <a:lnTo>
                  <a:pt x="126942" y="304646"/>
                </a:lnTo>
                <a:lnTo>
                  <a:pt x="102050" y="368194"/>
                </a:lnTo>
                <a:lnTo>
                  <a:pt x="77157" y="431741"/>
                </a:lnTo>
                <a:lnTo>
                  <a:pt x="52265" y="527062"/>
                </a:lnTo>
                <a:lnTo>
                  <a:pt x="2479" y="622383"/>
                </a:lnTo>
                <a:lnTo>
                  <a:pt x="2479" y="495288"/>
                </a:lnTo>
                <a:lnTo>
                  <a:pt x="27372" y="431741"/>
                </a:lnTo>
                <a:lnTo>
                  <a:pt x="52265" y="336420"/>
                </a:lnTo>
                <a:lnTo>
                  <a:pt x="52265" y="272873"/>
                </a:lnTo>
                <a:lnTo>
                  <a:pt x="52265" y="241099"/>
                </a:lnTo>
                <a:lnTo>
                  <a:pt x="77157" y="177552"/>
                </a:lnTo>
                <a:lnTo>
                  <a:pt x="77157" y="145778"/>
                </a:lnTo>
                <a:lnTo>
                  <a:pt x="52265" y="114004"/>
                </a:lnTo>
                <a:lnTo>
                  <a:pt x="52265" y="82231"/>
                </a:lnTo>
                <a:lnTo>
                  <a:pt x="27372" y="82231"/>
                </a:lnTo>
                <a:lnTo>
                  <a:pt x="0" y="64761"/>
                </a:lnTo>
                <a:lnTo>
                  <a:pt x="14745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2" name="任意多边形: 形状 71">
            <a:extLst>
              <a:ext uri="{FF2B5EF4-FFF2-40B4-BE49-F238E27FC236}">
                <a16:creationId xmlns:a16="http://schemas.microsoft.com/office/drawing/2014/main" xmlns="" id="{14D724AC-1FC1-4709-91FA-436200578778}"/>
              </a:ext>
            </a:extLst>
          </p:cNvPr>
          <p:cNvSpPr/>
          <p:nvPr/>
        </p:nvSpPr>
        <p:spPr>
          <a:xfrm>
            <a:off x="9982004" y="1739664"/>
            <a:ext cx="449627" cy="1357776"/>
          </a:xfrm>
          <a:custGeom>
            <a:avLst/>
            <a:gdLst>
              <a:gd name="connsiteX0" fmla="*/ 426840 w 449627"/>
              <a:gd name="connsiteY0" fmla="*/ 0 h 1357776"/>
              <a:gd name="connsiteX1" fmla="*/ 449627 w 449627"/>
              <a:gd name="connsiteY1" fmla="*/ 26823 h 1357776"/>
              <a:gd name="connsiteX2" fmla="*/ 423178 w 449627"/>
              <a:gd name="connsiteY2" fmla="*/ 89089 h 1357776"/>
              <a:gd name="connsiteX3" fmla="*/ 396730 w 449627"/>
              <a:gd name="connsiteY3" fmla="*/ 120223 h 1357776"/>
              <a:gd name="connsiteX4" fmla="*/ 370281 w 449627"/>
              <a:gd name="connsiteY4" fmla="*/ 151356 h 1357776"/>
              <a:gd name="connsiteX5" fmla="*/ 370281 w 449627"/>
              <a:gd name="connsiteY5" fmla="*/ 213623 h 1357776"/>
              <a:gd name="connsiteX6" fmla="*/ 370281 w 449627"/>
              <a:gd name="connsiteY6" fmla="*/ 268107 h 1357776"/>
              <a:gd name="connsiteX7" fmla="*/ 370281 w 449627"/>
              <a:gd name="connsiteY7" fmla="*/ 392640 h 1357776"/>
              <a:gd name="connsiteX8" fmla="*/ 343832 w 449627"/>
              <a:gd name="connsiteY8" fmla="*/ 486041 h 1357776"/>
              <a:gd name="connsiteX9" fmla="*/ 343832 w 449627"/>
              <a:gd name="connsiteY9" fmla="*/ 579441 h 1357776"/>
              <a:gd name="connsiteX10" fmla="*/ 343832 w 449627"/>
              <a:gd name="connsiteY10" fmla="*/ 672841 h 1357776"/>
              <a:gd name="connsiteX11" fmla="*/ 343832 w 449627"/>
              <a:gd name="connsiteY11" fmla="*/ 766241 h 1357776"/>
              <a:gd name="connsiteX12" fmla="*/ 317384 w 449627"/>
              <a:gd name="connsiteY12" fmla="*/ 921908 h 1357776"/>
              <a:gd name="connsiteX13" fmla="*/ 317384 w 449627"/>
              <a:gd name="connsiteY13" fmla="*/ 984175 h 1357776"/>
              <a:gd name="connsiteX14" fmla="*/ 290935 w 449627"/>
              <a:gd name="connsiteY14" fmla="*/ 1046442 h 1357776"/>
              <a:gd name="connsiteX15" fmla="*/ 264486 w 449627"/>
              <a:gd name="connsiteY15" fmla="*/ 1170976 h 1357776"/>
              <a:gd name="connsiteX16" fmla="*/ 238038 w 449627"/>
              <a:gd name="connsiteY16" fmla="*/ 1233243 h 1357776"/>
              <a:gd name="connsiteX17" fmla="*/ 211589 w 449627"/>
              <a:gd name="connsiteY17" fmla="*/ 1264376 h 1357776"/>
              <a:gd name="connsiteX18" fmla="*/ 185140 w 449627"/>
              <a:gd name="connsiteY18" fmla="*/ 1326643 h 1357776"/>
              <a:gd name="connsiteX19" fmla="*/ 158692 w 449627"/>
              <a:gd name="connsiteY19" fmla="*/ 1357776 h 1357776"/>
              <a:gd name="connsiteX20" fmla="*/ 132243 w 449627"/>
              <a:gd name="connsiteY20" fmla="*/ 1357776 h 1357776"/>
              <a:gd name="connsiteX21" fmla="*/ 105794 w 449627"/>
              <a:gd name="connsiteY21" fmla="*/ 1357776 h 1357776"/>
              <a:gd name="connsiteX22" fmla="*/ 79346 w 449627"/>
              <a:gd name="connsiteY22" fmla="*/ 1357776 h 1357776"/>
              <a:gd name="connsiteX23" fmla="*/ 52897 w 449627"/>
              <a:gd name="connsiteY23" fmla="*/ 1326643 h 1357776"/>
              <a:gd name="connsiteX24" fmla="*/ 52897 w 449627"/>
              <a:gd name="connsiteY24" fmla="*/ 1264376 h 1357776"/>
              <a:gd name="connsiteX25" fmla="*/ 52897 w 449627"/>
              <a:gd name="connsiteY25" fmla="*/ 1202109 h 1357776"/>
              <a:gd name="connsiteX26" fmla="*/ 52897 w 449627"/>
              <a:gd name="connsiteY26" fmla="*/ 1139842 h 1357776"/>
              <a:gd name="connsiteX27" fmla="*/ 52897 w 449627"/>
              <a:gd name="connsiteY27" fmla="*/ 1077575 h 1357776"/>
              <a:gd name="connsiteX28" fmla="*/ 26448 w 449627"/>
              <a:gd name="connsiteY28" fmla="*/ 1015309 h 1357776"/>
              <a:gd name="connsiteX29" fmla="*/ 26448 w 449627"/>
              <a:gd name="connsiteY29" fmla="*/ 984175 h 1357776"/>
              <a:gd name="connsiteX30" fmla="*/ 0 w 449627"/>
              <a:gd name="connsiteY30" fmla="*/ 921908 h 1357776"/>
              <a:gd name="connsiteX31" fmla="*/ 26448 w 449627"/>
              <a:gd name="connsiteY31" fmla="*/ 890775 h 1357776"/>
              <a:gd name="connsiteX32" fmla="*/ 52897 w 449627"/>
              <a:gd name="connsiteY32" fmla="*/ 859642 h 1357776"/>
              <a:gd name="connsiteX33" fmla="*/ 52897 w 449627"/>
              <a:gd name="connsiteY33" fmla="*/ 797375 h 1357776"/>
              <a:gd name="connsiteX34" fmla="*/ 79346 w 449627"/>
              <a:gd name="connsiteY34" fmla="*/ 735108 h 1357776"/>
              <a:gd name="connsiteX35" fmla="*/ 79346 w 449627"/>
              <a:gd name="connsiteY35" fmla="*/ 672841 h 1357776"/>
              <a:gd name="connsiteX36" fmla="*/ 105794 w 449627"/>
              <a:gd name="connsiteY36" fmla="*/ 486041 h 1357776"/>
              <a:gd name="connsiteX37" fmla="*/ 105794 w 449627"/>
              <a:gd name="connsiteY37" fmla="*/ 299240 h 1357776"/>
              <a:gd name="connsiteX38" fmla="*/ 105794 w 449627"/>
              <a:gd name="connsiteY38" fmla="*/ 213623 h 1357776"/>
              <a:gd name="connsiteX39" fmla="*/ 105794 w 449627"/>
              <a:gd name="connsiteY39" fmla="*/ 151356 h 1357776"/>
              <a:gd name="connsiteX40" fmla="*/ 79346 w 449627"/>
              <a:gd name="connsiteY40" fmla="*/ 120223 h 1357776"/>
              <a:gd name="connsiteX41" fmla="*/ 79346 w 449627"/>
              <a:gd name="connsiteY41" fmla="*/ 89089 h 1357776"/>
              <a:gd name="connsiteX42" fmla="*/ 52897 w 449627"/>
              <a:gd name="connsiteY42" fmla="*/ 57956 h 1357776"/>
              <a:gd name="connsiteX43" fmla="*/ 26448 w 449627"/>
              <a:gd name="connsiteY43" fmla="*/ 57956 h 1357776"/>
              <a:gd name="connsiteX44" fmla="*/ 26448 w 449627"/>
              <a:gd name="connsiteY44" fmla="*/ 57649 h 1357776"/>
              <a:gd name="connsiteX45" fmla="*/ 426840 w 449627"/>
              <a:gd name="connsiteY45" fmla="*/ 0 h 1357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449627" h="1357776">
                <a:moveTo>
                  <a:pt x="426840" y="0"/>
                </a:moveTo>
                <a:lnTo>
                  <a:pt x="449627" y="26823"/>
                </a:lnTo>
                <a:lnTo>
                  <a:pt x="423178" y="89089"/>
                </a:lnTo>
                <a:lnTo>
                  <a:pt x="396730" y="120223"/>
                </a:lnTo>
                <a:lnTo>
                  <a:pt x="370281" y="151356"/>
                </a:lnTo>
                <a:lnTo>
                  <a:pt x="370281" y="213623"/>
                </a:lnTo>
                <a:lnTo>
                  <a:pt x="370281" y="268107"/>
                </a:lnTo>
                <a:lnTo>
                  <a:pt x="370281" y="392640"/>
                </a:lnTo>
                <a:lnTo>
                  <a:pt x="343832" y="486041"/>
                </a:lnTo>
                <a:lnTo>
                  <a:pt x="343832" y="579441"/>
                </a:lnTo>
                <a:lnTo>
                  <a:pt x="343832" y="672841"/>
                </a:lnTo>
                <a:lnTo>
                  <a:pt x="343832" y="766241"/>
                </a:lnTo>
                <a:lnTo>
                  <a:pt x="317384" y="921908"/>
                </a:lnTo>
                <a:lnTo>
                  <a:pt x="317384" y="984175"/>
                </a:lnTo>
                <a:lnTo>
                  <a:pt x="290935" y="1046442"/>
                </a:lnTo>
                <a:lnTo>
                  <a:pt x="264486" y="1170976"/>
                </a:lnTo>
                <a:lnTo>
                  <a:pt x="238038" y="1233243"/>
                </a:lnTo>
                <a:lnTo>
                  <a:pt x="211589" y="1264376"/>
                </a:lnTo>
                <a:lnTo>
                  <a:pt x="185140" y="1326643"/>
                </a:lnTo>
                <a:lnTo>
                  <a:pt x="158692" y="1357776"/>
                </a:lnTo>
                <a:lnTo>
                  <a:pt x="132243" y="1357776"/>
                </a:lnTo>
                <a:lnTo>
                  <a:pt x="105794" y="1357776"/>
                </a:lnTo>
                <a:lnTo>
                  <a:pt x="79346" y="1357776"/>
                </a:lnTo>
                <a:lnTo>
                  <a:pt x="52897" y="1326643"/>
                </a:lnTo>
                <a:lnTo>
                  <a:pt x="52897" y="1264376"/>
                </a:lnTo>
                <a:lnTo>
                  <a:pt x="52897" y="1202109"/>
                </a:lnTo>
                <a:lnTo>
                  <a:pt x="52897" y="1139842"/>
                </a:lnTo>
                <a:lnTo>
                  <a:pt x="52897" y="1077575"/>
                </a:lnTo>
                <a:lnTo>
                  <a:pt x="26448" y="1015309"/>
                </a:lnTo>
                <a:lnTo>
                  <a:pt x="26448" y="984175"/>
                </a:lnTo>
                <a:lnTo>
                  <a:pt x="0" y="921908"/>
                </a:lnTo>
                <a:lnTo>
                  <a:pt x="26448" y="890775"/>
                </a:lnTo>
                <a:lnTo>
                  <a:pt x="52897" y="859642"/>
                </a:lnTo>
                <a:lnTo>
                  <a:pt x="52897" y="797375"/>
                </a:lnTo>
                <a:lnTo>
                  <a:pt x="79346" y="735108"/>
                </a:lnTo>
                <a:lnTo>
                  <a:pt x="79346" y="672841"/>
                </a:lnTo>
                <a:lnTo>
                  <a:pt x="105794" y="486041"/>
                </a:lnTo>
                <a:lnTo>
                  <a:pt x="105794" y="299240"/>
                </a:lnTo>
                <a:lnTo>
                  <a:pt x="105794" y="213623"/>
                </a:lnTo>
                <a:lnTo>
                  <a:pt x="105794" y="151356"/>
                </a:lnTo>
                <a:lnTo>
                  <a:pt x="79346" y="120223"/>
                </a:lnTo>
                <a:lnTo>
                  <a:pt x="79346" y="89089"/>
                </a:lnTo>
                <a:lnTo>
                  <a:pt x="52897" y="57956"/>
                </a:lnTo>
                <a:lnTo>
                  <a:pt x="26448" y="57956"/>
                </a:lnTo>
                <a:lnTo>
                  <a:pt x="26448" y="57649"/>
                </a:lnTo>
                <a:lnTo>
                  <a:pt x="42684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3" name="任意多边形: 形状 72">
            <a:extLst>
              <a:ext uri="{FF2B5EF4-FFF2-40B4-BE49-F238E27FC236}">
                <a16:creationId xmlns:a16="http://schemas.microsoft.com/office/drawing/2014/main" xmlns="" id="{FCB9CDDC-03D0-46BF-BDA8-CC7EC9330C75}"/>
              </a:ext>
            </a:extLst>
          </p:cNvPr>
          <p:cNvSpPr/>
          <p:nvPr/>
        </p:nvSpPr>
        <p:spPr>
          <a:xfrm>
            <a:off x="4870719" y="3977101"/>
            <a:ext cx="816961" cy="1273568"/>
          </a:xfrm>
          <a:custGeom>
            <a:avLst/>
            <a:gdLst>
              <a:gd name="connsiteX0" fmla="*/ 569813 w 816961"/>
              <a:gd name="connsiteY0" fmla="*/ 0 h 1273568"/>
              <a:gd name="connsiteX1" fmla="*/ 597274 w 816961"/>
              <a:gd name="connsiteY1" fmla="*/ 0 h 1273568"/>
              <a:gd name="connsiteX2" fmla="*/ 624735 w 816961"/>
              <a:gd name="connsiteY2" fmla="*/ 0 h 1273568"/>
              <a:gd name="connsiteX3" fmla="*/ 652196 w 816961"/>
              <a:gd name="connsiteY3" fmla="*/ 0 h 1273568"/>
              <a:gd name="connsiteX4" fmla="*/ 707118 w 816961"/>
              <a:gd name="connsiteY4" fmla="*/ 34655 h 1273568"/>
              <a:gd name="connsiteX5" fmla="*/ 762039 w 816961"/>
              <a:gd name="connsiteY5" fmla="*/ 103965 h 1273568"/>
              <a:gd name="connsiteX6" fmla="*/ 789500 w 816961"/>
              <a:gd name="connsiteY6" fmla="*/ 138620 h 1273568"/>
              <a:gd name="connsiteX7" fmla="*/ 816961 w 816961"/>
              <a:gd name="connsiteY7" fmla="*/ 173275 h 1273568"/>
              <a:gd name="connsiteX8" fmla="*/ 816961 w 816961"/>
              <a:gd name="connsiteY8" fmla="*/ 207930 h 1273568"/>
              <a:gd name="connsiteX9" fmla="*/ 816961 w 816961"/>
              <a:gd name="connsiteY9" fmla="*/ 242585 h 1273568"/>
              <a:gd name="connsiteX10" fmla="*/ 762039 w 816961"/>
              <a:gd name="connsiteY10" fmla="*/ 346549 h 1273568"/>
              <a:gd name="connsiteX11" fmla="*/ 734579 w 816961"/>
              <a:gd name="connsiteY11" fmla="*/ 381204 h 1273568"/>
              <a:gd name="connsiteX12" fmla="*/ 679657 w 816961"/>
              <a:gd name="connsiteY12" fmla="*/ 450514 h 1273568"/>
              <a:gd name="connsiteX13" fmla="*/ 652196 w 816961"/>
              <a:gd name="connsiteY13" fmla="*/ 511160 h 1273568"/>
              <a:gd name="connsiteX14" fmla="*/ 597274 w 816961"/>
              <a:gd name="connsiteY14" fmla="*/ 580470 h 1273568"/>
              <a:gd name="connsiteX15" fmla="*/ 542352 w 816961"/>
              <a:gd name="connsiteY15" fmla="*/ 684435 h 1273568"/>
              <a:gd name="connsiteX16" fmla="*/ 487431 w 816961"/>
              <a:gd name="connsiteY16" fmla="*/ 753745 h 1273568"/>
              <a:gd name="connsiteX17" fmla="*/ 432509 w 816961"/>
              <a:gd name="connsiteY17" fmla="*/ 823054 h 1273568"/>
              <a:gd name="connsiteX18" fmla="*/ 405048 w 816961"/>
              <a:gd name="connsiteY18" fmla="*/ 892364 h 1273568"/>
              <a:gd name="connsiteX19" fmla="*/ 350126 w 816961"/>
              <a:gd name="connsiteY19" fmla="*/ 927019 h 1273568"/>
              <a:gd name="connsiteX20" fmla="*/ 322666 w 816961"/>
              <a:gd name="connsiteY20" fmla="*/ 961674 h 1273568"/>
              <a:gd name="connsiteX21" fmla="*/ 322666 w 816961"/>
              <a:gd name="connsiteY21" fmla="*/ 996329 h 1273568"/>
              <a:gd name="connsiteX22" fmla="*/ 350126 w 816961"/>
              <a:gd name="connsiteY22" fmla="*/ 996329 h 1273568"/>
              <a:gd name="connsiteX23" fmla="*/ 356965 w 816961"/>
              <a:gd name="connsiteY23" fmla="*/ 996329 h 1273568"/>
              <a:gd name="connsiteX24" fmla="*/ 155121 w 816961"/>
              <a:gd name="connsiteY24" fmla="*/ 1273568 h 1273568"/>
              <a:gd name="connsiteX25" fmla="*/ 137305 w 816961"/>
              <a:gd name="connsiteY25" fmla="*/ 1273568 h 1273568"/>
              <a:gd name="connsiteX26" fmla="*/ 82383 w 816961"/>
              <a:gd name="connsiteY26" fmla="*/ 1273568 h 1273568"/>
              <a:gd name="connsiteX27" fmla="*/ 54922 w 816961"/>
              <a:gd name="connsiteY27" fmla="*/ 1238913 h 1273568"/>
              <a:gd name="connsiteX28" fmla="*/ 27461 w 816961"/>
              <a:gd name="connsiteY28" fmla="*/ 1238913 h 1273568"/>
              <a:gd name="connsiteX29" fmla="*/ 0 w 816961"/>
              <a:gd name="connsiteY29" fmla="*/ 1204258 h 1273568"/>
              <a:gd name="connsiteX30" fmla="*/ 0 w 816961"/>
              <a:gd name="connsiteY30" fmla="*/ 1134949 h 1273568"/>
              <a:gd name="connsiteX31" fmla="*/ 0 w 816961"/>
              <a:gd name="connsiteY31" fmla="*/ 1065639 h 1273568"/>
              <a:gd name="connsiteX32" fmla="*/ 27461 w 816961"/>
              <a:gd name="connsiteY32" fmla="*/ 996329 h 1273568"/>
              <a:gd name="connsiteX33" fmla="*/ 54922 w 816961"/>
              <a:gd name="connsiteY33" fmla="*/ 996329 h 1273568"/>
              <a:gd name="connsiteX34" fmla="*/ 109844 w 816961"/>
              <a:gd name="connsiteY34" fmla="*/ 961674 h 1273568"/>
              <a:gd name="connsiteX35" fmla="*/ 137305 w 816961"/>
              <a:gd name="connsiteY35" fmla="*/ 927019 h 1273568"/>
              <a:gd name="connsiteX36" fmla="*/ 164765 w 816961"/>
              <a:gd name="connsiteY36" fmla="*/ 892364 h 1273568"/>
              <a:gd name="connsiteX37" fmla="*/ 212822 w 816961"/>
              <a:gd name="connsiteY37" fmla="*/ 823054 h 1273568"/>
              <a:gd name="connsiteX38" fmla="*/ 267744 w 816961"/>
              <a:gd name="connsiteY38" fmla="*/ 753745 h 1273568"/>
              <a:gd name="connsiteX39" fmla="*/ 377587 w 816961"/>
              <a:gd name="connsiteY39" fmla="*/ 545815 h 1273568"/>
              <a:gd name="connsiteX40" fmla="*/ 487431 w 816961"/>
              <a:gd name="connsiteY40" fmla="*/ 346549 h 1273568"/>
              <a:gd name="connsiteX41" fmla="*/ 514892 w 816961"/>
              <a:gd name="connsiteY41" fmla="*/ 242585 h 1273568"/>
              <a:gd name="connsiteX42" fmla="*/ 542352 w 816961"/>
              <a:gd name="connsiteY42" fmla="*/ 173275 h 1273568"/>
              <a:gd name="connsiteX43" fmla="*/ 542352 w 816961"/>
              <a:gd name="connsiteY43" fmla="*/ 138620 h 1273568"/>
              <a:gd name="connsiteX44" fmla="*/ 542352 w 816961"/>
              <a:gd name="connsiteY44" fmla="*/ 103965 h 1273568"/>
              <a:gd name="connsiteX45" fmla="*/ 514892 w 816961"/>
              <a:gd name="connsiteY45" fmla="*/ 69310 h 1273568"/>
              <a:gd name="connsiteX46" fmla="*/ 514892 w 816961"/>
              <a:gd name="connsiteY46" fmla="*/ 34655 h 1273568"/>
              <a:gd name="connsiteX47" fmla="*/ 542352 w 816961"/>
              <a:gd name="connsiteY47" fmla="*/ 34655 h 1273568"/>
              <a:gd name="connsiteX48" fmla="*/ 569813 w 816961"/>
              <a:gd name="connsiteY48" fmla="*/ 0 h 1273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816961" h="1273568">
                <a:moveTo>
                  <a:pt x="569813" y="0"/>
                </a:moveTo>
                <a:lnTo>
                  <a:pt x="597274" y="0"/>
                </a:lnTo>
                <a:lnTo>
                  <a:pt x="624735" y="0"/>
                </a:lnTo>
                <a:lnTo>
                  <a:pt x="652196" y="0"/>
                </a:lnTo>
                <a:lnTo>
                  <a:pt x="707118" y="34655"/>
                </a:lnTo>
                <a:lnTo>
                  <a:pt x="762039" y="103965"/>
                </a:lnTo>
                <a:lnTo>
                  <a:pt x="789500" y="138620"/>
                </a:lnTo>
                <a:lnTo>
                  <a:pt x="816961" y="173275"/>
                </a:lnTo>
                <a:lnTo>
                  <a:pt x="816961" y="207930"/>
                </a:lnTo>
                <a:lnTo>
                  <a:pt x="816961" y="242585"/>
                </a:lnTo>
                <a:lnTo>
                  <a:pt x="762039" y="346549"/>
                </a:lnTo>
                <a:lnTo>
                  <a:pt x="734579" y="381204"/>
                </a:lnTo>
                <a:lnTo>
                  <a:pt x="679657" y="450514"/>
                </a:lnTo>
                <a:lnTo>
                  <a:pt x="652196" y="511160"/>
                </a:lnTo>
                <a:lnTo>
                  <a:pt x="597274" y="580470"/>
                </a:lnTo>
                <a:lnTo>
                  <a:pt x="542352" y="684435"/>
                </a:lnTo>
                <a:lnTo>
                  <a:pt x="487431" y="753745"/>
                </a:lnTo>
                <a:lnTo>
                  <a:pt x="432509" y="823054"/>
                </a:lnTo>
                <a:lnTo>
                  <a:pt x="405048" y="892364"/>
                </a:lnTo>
                <a:lnTo>
                  <a:pt x="350126" y="927019"/>
                </a:lnTo>
                <a:lnTo>
                  <a:pt x="322666" y="961674"/>
                </a:lnTo>
                <a:lnTo>
                  <a:pt x="322666" y="996329"/>
                </a:lnTo>
                <a:lnTo>
                  <a:pt x="350126" y="996329"/>
                </a:lnTo>
                <a:lnTo>
                  <a:pt x="356965" y="996329"/>
                </a:lnTo>
                <a:lnTo>
                  <a:pt x="155121" y="1273568"/>
                </a:lnTo>
                <a:lnTo>
                  <a:pt x="137305" y="1273568"/>
                </a:lnTo>
                <a:lnTo>
                  <a:pt x="82383" y="1273568"/>
                </a:lnTo>
                <a:lnTo>
                  <a:pt x="54922" y="1238913"/>
                </a:lnTo>
                <a:lnTo>
                  <a:pt x="27461" y="1238913"/>
                </a:lnTo>
                <a:lnTo>
                  <a:pt x="0" y="1204258"/>
                </a:lnTo>
                <a:lnTo>
                  <a:pt x="0" y="1134949"/>
                </a:lnTo>
                <a:lnTo>
                  <a:pt x="0" y="1065639"/>
                </a:lnTo>
                <a:lnTo>
                  <a:pt x="27461" y="996329"/>
                </a:lnTo>
                <a:lnTo>
                  <a:pt x="54922" y="996329"/>
                </a:lnTo>
                <a:lnTo>
                  <a:pt x="109844" y="961674"/>
                </a:lnTo>
                <a:lnTo>
                  <a:pt x="137305" y="927019"/>
                </a:lnTo>
                <a:lnTo>
                  <a:pt x="164765" y="892364"/>
                </a:lnTo>
                <a:lnTo>
                  <a:pt x="212822" y="823054"/>
                </a:lnTo>
                <a:lnTo>
                  <a:pt x="267744" y="753745"/>
                </a:lnTo>
                <a:lnTo>
                  <a:pt x="377587" y="545815"/>
                </a:lnTo>
                <a:lnTo>
                  <a:pt x="487431" y="346549"/>
                </a:lnTo>
                <a:lnTo>
                  <a:pt x="514892" y="242585"/>
                </a:lnTo>
                <a:lnTo>
                  <a:pt x="542352" y="173275"/>
                </a:lnTo>
                <a:lnTo>
                  <a:pt x="542352" y="138620"/>
                </a:lnTo>
                <a:lnTo>
                  <a:pt x="542352" y="103965"/>
                </a:lnTo>
                <a:lnTo>
                  <a:pt x="514892" y="69310"/>
                </a:lnTo>
                <a:lnTo>
                  <a:pt x="514892" y="34655"/>
                </a:lnTo>
                <a:lnTo>
                  <a:pt x="542352" y="34655"/>
                </a:lnTo>
                <a:lnTo>
                  <a:pt x="56981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5" name="任意多边形: 形状 74">
            <a:extLst>
              <a:ext uri="{FF2B5EF4-FFF2-40B4-BE49-F238E27FC236}">
                <a16:creationId xmlns:a16="http://schemas.microsoft.com/office/drawing/2014/main" xmlns="" id="{272B9FAE-408A-47E7-A338-45820A343E6E}"/>
              </a:ext>
            </a:extLst>
          </p:cNvPr>
          <p:cNvSpPr/>
          <p:nvPr/>
        </p:nvSpPr>
        <p:spPr>
          <a:xfrm>
            <a:off x="6339870" y="4427614"/>
            <a:ext cx="1064108" cy="2061963"/>
          </a:xfrm>
          <a:custGeom>
            <a:avLst/>
            <a:gdLst>
              <a:gd name="connsiteX0" fmla="*/ 0 w 1064108"/>
              <a:gd name="connsiteY0" fmla="*/ 0 h 2061963"/>
              <a:gd name="connsiteX1" fmla="*/ 54922 w 1064108"/>
              <a:gd name="connsiteY1" fmla="*/ 34655 h 2061963"/>
              <a:gd name="connsiteX2" fmla="*/ 137305 w 1064108"/>
              <a:gd name="connsiteY2" fmla="*/ 60646 h 2061963"/>
              <a:gd name="connsiteX3" fmla="*/ 192226 w 1064108"/>
              <a:gd name="connsiteY3" fmla="*/ 95301 h 2061963"/>
              <a:gd name="connsiteX4" fmla="*/ 219687 w 1064108"/>
              <a:gd name="connsiteY4" fmla="*/ 95301 h 2061963"/>
              <a:gd name="connsiteX5" fmla="*/ 247148 w 1064108"/>
              <a:gd name="connsiteY5" fmla="*/ 129956 h 2061963"/>
              <a:gd name="connsiteX6" fmla="*/ 274609 w 1064108"/>
              <a:gd name="connsiteY6" fmla="*/ 164611 h 2061963"/>
              <a:gd name="connsiteX7" fmla="*/ 274609 w 1064108"/>
              <a:gd name="connsiteY7" fmla="*/ 233920 h 2061963"/>
              <a:gd name="connsiteX8" fmla="*/ 274609 w 1064108"/>
              <a:gd name="connsiteY8" fmla="*/ 268575 h 2061963"/>
              <a:gd name="connsiteX9" fmla="*/ 274609 w 1064108"/>
              <a:gd name="connsiteY9" fmla="*/ 337885 h 2061963"/>
              <a:gd name="connsiteX10" fmla="*/ 302070 w 1064108"/>
              <a:gd name="connsiteY10" fmla="*/ 441849 h 2061963"/>
              <a:gd name="connsiteX11" fmla="*/ 329530 w 1064108"/>
              <a:gd name="connsiteY11" fmla="*/ 580469 h 2061963"/>
              <a:gd name="connsiteX12" fmla="*/ 356991 w 1064108"/>
              <a:gd name="connsiteY12" fmla="*/ 719088 h 2061963"/>
              <a:gd name="connsiteX13" fmla="*/ 411913 w 1064108"/>
              <a:gd name="connsiteY13" fmla="*/ 892362 h 2061963"/>
              <a:gd name="connsiteX14" fmla="*/ 466835 w 1064108"/>
              <a:gd name="connsiteY14" fmla="*/ 1030982 h 2061963"/>
              <a:gd name="connsiteX15" fmla="*/ 521756 w 1064108"/>
              <a:gd name="connsiteY15" fmla="*/ 1204256 h 2061963"/>
              <a:gd name="connsiteX16" fmla="*/ 604139 w 1064108"/>
              <a:gd name="connsiteY16" fmla="*/ 1334212 h 2061963"/>
              <a:gd name="connsiteX17" fmla="*/ 659061 w 1064108"/>
              <a:gd name="connsiteY17" fmla="*/ 1403521 h 2061963"/>
              <a:gd name="connsiteX18" fmla="*/ 686522 w 1064108"/>
              <a:gd name="connsiteY18" fmla="*/ 1472831 h 2061963"/>
              <a:gd name="connsiteX19" fmla="*/ 713982 w 1064108"/>
              <a:gd name="connsiteY19" fmla="*/ 1507486 h 2061963"/>
              <a:gd name="connsiteX20" fmla="*/ 762039 w 1064108"/>
              <a:gd name="connsiteY20" fmla="*/ 1576795 h 2061963"/>
              <a:gd name="connsiteX21" fmla="*/ 762039 w 1064108"/>
              <a:gd name="connsiteY21" fmla="*/ 1611450 h 2061963"/>
              <a:gd name="connsiteX22" fmla="*/ 789500 w 1064108"/>
              <a:gd name="connsiteY22" fmla="*/ 1611450 h 2061963"/>
              <a:gd name="connsiteX23" fmla="*/ 816961 w 1064108"/>
              <a:gd name="connsiteY23" fmla="*/ 1646105 h 2061963"/>
              <a:gd name="connsiteX24" fmla="*/ 843394 w 1064108"/>
              <a:gd name="connsiteY24" fmla="*/ 1612746 h 2061963"/>
              <a:gd name="connsiteX25" fmla="*/ 1036647 w 1064108"/>
              <a:gd name="connsiteY25" fmla="*/ 1883311 h 2061963"/>
              <a:gd name="connsiteX26" fmla="*/ 1036647 w 1064108"/>
              <a:gd name="connsiteY26" fmla="*/ 1923344 h 2061963"/>
              <a:gd name="connsiteX27" fmla="*/ 1064108 w 1064108"/>
              <a:gd name="connsiteY27" fmla="*/ 1992654 h 2061963"/>
              <a:gd name="connsiteX28" fmla="*/ 1036647 w 1064108"/>
              <a:gd name="connsiteY28" fmla="*/ 2027308 h 2061963"/>
              <a:gd name="connsiteX29" fmla="*/ 1009187 w 1064108"/>
              <a:gd name="connsiteY29" fmla="*/ 2061963 h 2061963"/>
              <a:gd name="connsiteX30" fmla="*/ 981726 w 1064108"/>
              <a:gd name="connsiteY30" fmla="*/ 2061963 h 2061963"/>
              <a:gd name="connsiteX31" fmla="*/ 926804 w 1064108"/>
              <a:gd name="connsiteY31" fmla="*/ 2027308 h 2061963"/>
              <a:gd name="connsiteX32" fmla="*/ 871882 w 1064108"/>
              <a:gd name="connsiteY32" fmla="*/ 1992654 h 2061963"/>
              <a:gd name="connsiteX33" fmla="*/ 789500 w 1064108"/>
              <a:gd name="connsiteY33" fmla="*/ 1957999 h 2061963"/>
              <a:gd name="connsiteX34" fmla="*/ 713982 w 1064108"/>
              <a:gd name="connsiteY34" fmla="*/ 1854034 h 2061963"/>
              <a:gd name="connsiteX35" fmla="*/ 604139 w 1064108"/>
              <a:gd name="connsiteY35" fmla="*/ 1784724 h 2061963"/>
              <a:gd name="connsiteX36" fmla="*/ 521756 w 1064108"/>
              <a:gd name="connsiteY36" fmla="*/ 1646105 h 2061963"/>
              <a:gd name="connsiteX37" fmla="*/ 439374 w 1064108"/>
              <a:gd name="connsiteY37" fmla="*/ 1542141 h 2061963"/>
              <a:gd name="connsiteX38" fmla="*/ 384452 w 1064108"/>
              <a:gd name="connsiteY38" fmla="*/ 1403521 h 2061963"/>
              <a:gd name="connsiteX39" fmla="*/ 247148 w 1064108"/>
              <a:gd name="connsiteY39" fmla="*/ 1100291 h 2061963"/>
              <a:gd name="connsiteX40" fmla="*/ 164765 w 1064108"/>
              <a:gd name="connsiteY40" fmla="*/ 788398 h 2061963"/>
              <a:gd name="connsiteX41" fmla="*/ 109844 w 1064108"/>
              <a:gd name="connsiteY41" fmla="*/ 649778 h 2061963"/>
              <a:gd name="connsiteX42" fmla="*/ 82383 w 1064108"/>
              <a:gd name="connsiteY42" fmla="*/ 511159 h 2061963"/>
              <a:gd name="connsiteX43" fmla="*/ 82383 w 1064108"/>
              <a:gd name="connsiteY43" fmla="*/ 407195 h 2061963"/>
              <a:gd name="connsiteX44" fmla="*/ 82383 w 1064108"/>
              <a:gd name="connsiteY44" fmla="*/ 337885 h 2061963"/>
              <a:gd name="connsiteX45" fmla="*/ 54922 w 1064108"/>
              <a:gd name="connsiteY45" fmla="*/ 268575 h 2061963"/>
              <a:gd name="connsiteX46" fmla="*/ 27461 w 1064108"/>
              <a:gd name="connsiteY46" fmla="*/ 199266 h 2061963"/>
              <a:gd name="connsiteX47" fmla="*/ 27461 w 1064108"/>
              <a:gd name="connsiteY47" fmla="*/ 164611 h 2061963"/>
              <a:gd name="connsiteX48" fmla="*/ 0 w 1064108"/>
              <a:gd name="connsiteY48" fmla="*/ 129956 h 2061963"/>
              <a:gd name="connsiteX49" fmla="*/ 0 w 1064108"/>
              <a:gd name="connsiteY49" fmla="*/ 60646 h 2061963"/>
              <a:gd name="connsiteX50" fmla="*/ 0 w 1064108"/>
              <a:gd name="connsiteY50" fmla="*/ 0 h 2061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1064108" h="2061963">
                <a:moveTo>
                  <a:pt x="0" y="0"/>
                </a:moveTo>
                <a:lnTo>
                  <a:pt x="54922" y="34655"/>
                </a:lnTo>
                <a:lnTo>
                  <a:pt x="137305" y="60646"/>
                </a:lnTo>
                <a:lnTo>
                  <a:pt x="192226" y="95301"/>
                </a:lnTo>
                <a:lnTo>
                  <a:pt x="219687" y="95301"/>
                </a:lnTo>
                <a:lnTo>
                  <a:pt x="247148" y="129956"/>
                </a:lnTo>
                <a:lnTo>
                  <a:pt x="274609" y="164611"/>
                </a:lnTo>
                <a:lnTo>
                  <a:pt x="274609" y="233920"/>
                </a:lnTo>
                <a:lnTo>
                  <a:pt x="274609" y="268575"/>
                </a:lnTo>
                <a:lnTo>
                  <a:pt x="274609" y="337885"/>
                </a:lnTo>
                <a:lnTo>
                  <a:pt x="302070" y="441849"/>
                </a:lnTo>
                <a:lnTo>
                  <a:pt x="329530" y="580469"/>
                </a:lnTo>
                <a:lnTo>
                  <a:pt x="356991" y="719088"/>
                </a:lnTo>
                <a:lnTo>
                  <a:pt x="411913" y="892362"/>
                </a:lnTo>
                <a:lnTo>
                  <a:pt x="466835" y="1030982"/>
                </a:lnTo>
                <a:lnTo>
                  <a:pt x="521756" y="1204256"/>
                </a:lnTo>
                <a:lnTo>
                  <a:pt x="604139" y="1334212"/>
                </a:lnTo>
                <a:lnTo>
                  <a:pt x="659061" y="1403521"/>
                </a:lnTo>
                <a:lnTo>
                  <a:pt x="686522" y="1472831"/>
                </a:lnTo>
                <a:lnTo>
                  <a:pt x="713982" y="1507486"/>
                </a:lnTo>
                <a:lnTo>
                  <a:pt x="762039" y="1576795"/>
                </a:lnTo>
                <a:lnTo>
                  <a:pt x="762039" y="1611450"/>
                </a:lnTo>
                <a:lnTo>
                  <a:pt x="789500" y="1611450"/>
                </a:lnTo>
                <a:lnTo>
                  <a:pt x="816961" y="1646105"/>
                </a:lnTo>
                <a:lnTo>
                  <a:pt x="843394" y="1612746"/>
                </a:lnTo>
                <a:lnTo>
                  <a:pt x="1036647" y="1883311"/>
                </a:lnTo>
                <a:lnTo>
                  <a:pt x="1036647" y="1923344"/>
                </a:lnTo>
                <a:lnTo>
                  <a:pt x="1064108" y="1992654"/>
                </a:lnTo>
                <a:lnTo>
                  <a:pt x="1036647" y="2027308"/>
                </a:lnTo>
                <a:lnTo>
                  <a:pt x="1009187" y="2061963"/>
                </a:lnTo>
                <a:lnTo>
                  <a:pt x="981726" y="2061963"/>
                </a:lnTo>
                <a:lnTo>
                  <a:pt x="926804" y="2027308"/>
                </a:lnTo>
                <a:lnTo>
                  <a:pt x="871882" y="1992654"/>
                </a:lnTo>
                <a:lnTo>
                  <a:pt x="789500" y="1957999"/>
                </a:lnTo>
                <a:lnTo>
                  <a:pt x="713982" y="1854034"/>
                </a:lnTo>
                <a:lnTo>
                  <a:pt x="604139" y="1784724"/>
                </a:lnTo>
                <a:lnTo>
                  <a:pt x="521756" y="1646105"/>
                </a:lnTo>
                <a:lnTo>
                  <a:pt x="439374" y="1542141"/>
                </a:lnTo>
                <a:lnTo>
                  <a:pt x="384452" y="1403521"/>
                </a:lnTo>
                <a:lnTo>
                  <a:pt x="247148" y="1100291"/>
                </a:lnTo>
                <a:lnTo>
                  <a:pt x="164765" y="788398"/>
                </a:lnTo>
                <a:lnTo>
                  <a:pt x="109844" y="649778"/>
                </a:lnTo>
                <a:lnTo>
                  <a:pt x="82383" y="511159"/>
                </a:lnTo>
                <a:lnTo>
                  <a:pt x="82383" y="407195"/>
                </a:lnTo>
                <a:lnTo>
                  <a:pt x="82383" y="337885"/>
                </a:lnTo>
                <a:lnTo>
                  <a:pt x="54922" y="268575"/>
                </a:lnTo>
                <a:lnTo>
                  <a:pt x="27461" y="199266"/>
                </a:lnTo>
                <a:lnTo>
                  <a:pt x="27461" y="164611"/>
                </a:lnTo>
                <a:lnTo>
                  <a:pt x="0" y="129956"/>
                </a:lnTo>
                <a:lnTo>
                  <a:pt x="0" y="60646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6" name="任意多边形: 形状 75">
            <a:extLst>
              <a:ext uri="{FF2B5EF4-FFF2-40B4-BE49-F238E27FC236}">
                <a16:creationId xmlns:a16="http://schemas.microsoft.com/office/drawing/2014/main" xmlns="" id="{DE6E94B9-8F5B-453C-A6CA-342B860F03EC}"/>
              </a:ext>
            </a:extLst>
          </p:cNvPr>
          <p:cNvSpPr/>
          <p:nvPr/>
        </p:nvSpPr>
        <p:spPr>
          <a:xfrm>
            <a:off x="5797519" y="4462270"/>
            <a:ext cx="350126" cy="1923344"/>
          </a:xfrm>
          <a:custGeom>
            <a:avLst/>
            <a:gdLst>
              <a:gd name="connsiteX0" fmla="*/ 137305 w 350126"/>
              <a:gd name="connsiteY0" fmla="*/ 0 h 1923344"/>
              <a:gd name="connsiteX1" fmla="*/ 164765 w 350126"/>
              <a:gd name="connsiteY1" fmla="*/ 0 h 1923344"/>
              <a:gd name="connsiteX2" fmla="*/ 219687 w 350126"/>
              <a:gd name="connsiteY2" fmla="*/ 0 h 1923344"/>
              <a:gd name="connsiteX3" fmla="*/ 295204 w 350126"/>
              <a:gd name="connsiteY3" fmla="*/ 25991 h 1923344"/>
              <a:gd name="connsiteX4" fmla="*/ 350126 w 350126"/>
              <a:gd name="connsiteY4" fmla="*/ 60646 h 1923344"/>
              <a:gd name="connsiteX5" fmla="*/ 350126 w 350126"/>
              <a:gd name="connsiteY5" fmla="*/ 268575 h 1923344"/>
              <a:gd name="connsiteX6" fmla="*/ 350126 w 350126"/>
              <a:gd name="connsiteY6" fmla="*/ 476504 h 1923344"/>
              <a:gd name="connsiteX7" fmla="*/ 350126 w 350126"/>
              <a:gd name="connsiteY7" fmla="*/ 649779 h 1923344"/>
              <a:gd name="connsiteX8" fmla="*/ 350126 w 350126"/>
              <a:gd name="connsiteY8" fmla="*/ 823053 h 1923344"/>
              <a:gd name="connsiteX9" fmla="*/ 350126 w 350126"/>
              <a:gd name="connsiteY9" fmla="*/ 961672 h 1923344"/>
              <a:gd name="connsiteX10" fmla="*/ 350126 w 350126"/>
              <a:gd name="connsiteY10" fmla="*/ 1065637 h 1923344"/>
              <a:gd name="connsiteX11" fmla="*/ 350126 w 350126"/>
              <a:gd name="connsiteY11" fmla="*/ 1169601 h 1923344"/>
              <a:gd name="connsiteX12" fmla="*/ 350126 w 350126"/>
              <a:gd name="connsiteY12" fmla="*/ 1230247 h 1923344"/>
              <a:gd name="connsiteX13" fmla="*/ 350126 w 350126"/>
              <a:gd name="connsiteY13" fmla="*/ 1334212 h 1923344"/>
              <a:gd name="connsiteX14" fmla="*/ 322665 w 350126"/>
              <a:gd name="connsiteY14" fmla="*/ 1403521 h 1923344"/>
              <a:gd name="connsiteX15" fmla="*/ 322665 w 350126"/>
              <a:gd name="connsiteY15" fmla="*/ 1472831 h 1923344"/>
              <a:gd name="connsiteX16" fmla="*/ 347550 w 350126"/>
              <a:gd name="connsiteY16" fmla="*/ 1472831 h 1923344"/>
              <a:gd name="connsiteX17" fmla="*/ 304576 w 350126"/>
              <a:gd name="connsiteY17" fmla="*/ 1772898 h 1923344"/>
              <a:gd name="connsiteX18" fmla="*/ 295204 w 350126"/>
              <a:gd name="connsiteY18" fmla="*/ 1784725 h 1923344"/>
              <a:gd name="connsiteX19" fmla="*/ 295204 w 350126"/>
              <a:gd name="connsiteY19" fmla="*/ 1819380 h 1923344"/>
              <a:gd name="connsiteX20" fmla="*/ 274609 w 350126"/>
              <a:gd name="connsiteY20" fmla="*/ 1854034 h 1923344"/>
              <a:gd name="connsiteX21" fmla="*/ 247148 w 350126"/>
              <a:gd name="connsiteY21" fmla="*/ 1888689 h 1923344"/>
              <a:gd name="connsiteX22" fmla="*/ 219687 w 350126"/>
              <a:gd name="connsiteY22" fmla="*/ 1923344 h 1923344"/>
              <a:gd name="connsiteX23" fmla="*/ 192226 w 350126"/>
              <a:gd name="connsiteY23" fmla="*/ 1923344 h 1923344"/>
              <a:gd name="connsiteX24" fmla="*/ 164765 w 350126"/>
              <a:gd name="connsiteY24" fmla="*/ 1923344 h 1923344"/>
              <a:gd name="connsiteX25" fmla="*/ 137305 w 350126"/>
              <a:gd name="connsiteY25" fmla="*/ 1923344 h 1923344"/>
              <a:gd name="connsiteX26" fmla="*/ 109844 w 350126"/>
              <a:gd name="connsiteY26" fmla="*/ 1888689 h 1923344"/>
              <a:gd name="connsiteX27" fmla="*/ 82383 w 350126"/>
              <a:gd name="connsiteY27" fmla="*/ 1854034 h 1923344"/>
              <a:gd name="connsiteX28" fmla="*/ 54922 w 350126"/>
              <a:gd name="connsiteY28" fmla="*/ 1784725 h 1923344"/>
              <a:gd name="connsiteX29" fmla="*/ 27461 w 350126"/>
              <a:gd name="connsiteY29" fmla="*/ 1750070 h 1923344"/>
              <a:gd name="connsiteX30" fmla="*/ 27461 w 350126"/>
              <a:gd name="connsiteY30" fmla="*/ 1715415 h 1923344"/>
              <a:gd name="connsiteX31" fmla="*/ 0 w 350126"/>
              <a:gd name="connsiteY31" fmla="*/ 1715415 h 1923344"/>
              <a:gd name="connsiteX32" fmla="*/ 27461 w 350126"/>
              <a:gd name="connsiteY32" fmla="*/ 1680760 h 1923344"/>
              <a:gd name="connsiteX33" fmla="*/ 27461 w 350126"/>
              <a:gd name="connsiteY33" fmla="*/ 1646105 h 1923344"/>
              <a:gd name="connsiteX34" fmla="*/ 82383 w 350126"/>
              <a:gd name="connsiteY34" fmla="*/ 1611451 h 1923344"/>
              <a:gd name="connsiteX35" fmla="*/ 82383 w 350126"/>
              <a:gd name="connsiteY35" fmla="*/ 1542141 h 1923344"/>
              <a:gd name="connsiteX36" fmla="*/ 109844 w 350126"/>
              <a:gd name="connsiteY36" fmla="*/ 1472831 h 1923344"/>
              <a:gd name="connsiteX37" fmla="*/ 137305 w 350126"/>
              <a:gd name="connsiteY37" fmla="*/ 1403521 h 1923344"/>
              <a:gd name="connsiteX38" fmla="*/ 137305 w 350126"/>
              <a:gd name="connsiteY38" fmla="*/ 1264902 h 1923344"/>
              <a:gd name="connsiteX39" fmla="*/ 164765 w 350126"/>
              <a:gd name="connsiteY39" fmla="*/ 996327 h 1923344"/>
              <a:gd name="connsiteX40" fmla="*/ 164765 w 350126"/>
              <a:gd name="connsiteY40" fmla="*/ 719088 h 1923344"/>
              <a:gd name="connsiteX41" fmla="*/ 164765 w 350126"/>
              <a:gd name="connsiteY41" fmla="*/ 615124 h 1923344"/>
              <a:gd name="connsiteX42" fmla="*/ 164765 w 350126"/>
              <a:gd name="connsiteY42" fmla="*/ 511159 h 1923344"/>
              <a:gd name="connsiteX43" fmla="*/ 164765 w 350126"/>
              <a:gd name="connsiteY43" fmla="*/ 407195 h 1923344"/>
              <a:gd name="connsiteX44" fmla="*/ 164765 w 350126"/>
              <a:gd name="connsiteY44" fmla="*/ 303230 h 1923344"/>
              <a:gd name="connsiteX45" fmla="*/ 164765 w 350126"/>
              <a:gd name="connsiteY45" fmla="*/ 233920 h 1923344"/>
              <a:gd name="connsiteX46" fmla="*/ 137305 w 350126"/>
              <a:gd name="connsiteY46" fmla="*/ 199266 h 1923344"/>
              <a:gd name="connsiteX47" fmla="*/ 109844 w 350126"/>
              <a:gd name="connsiteY47" fmla="*/ 129956 h 1923344"/>
              <a:gd name="connsiteX48" fmla="*/ 109844 w 350126"/>
              <a:gd name="connsiteY48" fmla="*/ 95301 h 1923344"/>
              <a:gd name="connsiteX49" fmla="*/ 82383 w 350126"/>
              <a:gd name="connsiteY49" fmla="*/ 60646 h 1923344"/>
              <a:gd name="connsiteX50" fmla="*/ 109844 w 350126"/>
              <a:gd name="connsiteY50" fmla="*/ 25991 h 1923344"/>
              <a:gd name="connsiteX51" fmla="*/ 137305 w 350126"/>
              <a:gd name="connsiteY51" fmla="*/ 0 h 1923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350126" h="1923344">
                <a:moveTo>
                  <a:pt x="137305" y="0"/>
                </a:moveTo>
                <a:lnTo>
                  <a:pt x="164765" y="0"/>
                </a:lnTo>
                <a:lnTo>
                  <a:pt x="219687" y="0"/>
                </a:lnTo>
                <a:lnTo>
                  <a:pt x="295204" y="25991"/>
                </a:lnTo>
                <a:lnTo>
                  <a:pt x="350126" y="60646"/>
                </a:lnTo>
                <a:lnTo>
                  <a:pt x="350126" y="268575"/>
                </a:lnTo>
                <a:lnTo>
                  <a:pt x="350126" y="476504"/>
                </a:lnTo>
                <a:lnTo>
                  <a:pt x="350126" y="649779"/>
                </a:lnTo>
                <a:lnTo>
                  <a:pt x="350126" y="823053"/>
                </a:lnTo>
                <a:lnTo>
                  <a:pt x="350126" y="961672"/>
                </a:lnTo>
                <a:lnTo>
                  <a:pt x="350126" y="1065637"/>
                </a:lnTo>
                <a:lnTo>
                  <a:pt x="350126" y="1169601"/>
                </a:lnTo>
                <a:lnTo>
                  <a:pt x="350126" y="1230247"/>
                </a:lnTo>
                <a:lnTo>
                  <a:pt x="350126" y="1334212"/>
                </a:lnTo>
                <a:lnTo>
                  <a:pt x="322665" y="1403521"/>
                </a:lnTo>
                <a:lnTo>
                  <a:pt x="322665" y="1472831"/>
                </a:lnTo>
                <a:lnTo>
                  <a:pt x="347550" y="1472831"/>
                </a:lnTo>
                <a:lnTo>
                  <a:pt x="304576" y="1772898"/>
                </a:lnTo>
                <a:lnTo>
                  <a:pt x="295204" y="1784725"/>
                </a:lnTo>
                <a:lnTo>
                  <a:pt x="295204" y="1819380"/>
                </a:lnTo>
                <a:lnTo>
                  <a:pt x="274609" y="1854034"/>
                </a:lnTo>
                <a:lnTo>
                  <a:pt x="247148" y="1888689"/>
                </a:lnTo>
                <a:lnTo>
                  <a:pt x="219687" y="1923344"/>
                </a:lnTo>
                <a:lnTo>
                  <a:pt x="192226" y="1923344"/>
                </a:lnTo>
                <a:lnTo>
                  <a:pt x="164765" y="1923344"/>
                </a:lnTo>
                <a:lnTo>
                  <a:pt x="137305" y="1923344"/>
                </a:lnTo>
                <a:lnTo>
                  <a:pt x="109844" y="1888689"/>
                </a:lnTo>
                <a:lnTo>
                  <a:pt x="82383" y="1854034"/>
                </a:lnTo>
                <a:lnTo>
                  <a:pt x="54922" y="1784725"/>
                </a:lnTo>
                <a:lnTo>
                  <a:pt x="27461" y="1750070"/>
                </a:lnTo>
                <a:lnTo>
                  <a:pt x="27461" y="1715415"/>
                </a:lnTo>
                <a:lnTo>
                  <a:pt x="0" y="1715415"/>
                </a:lnTo>
                <a:lnTo>
                  <a:pt x="27461" y="1680760"/>
                </a:lnTo>
                <a:lnTo>
                  <a:pt x="27461" y="1646105"/>
                </a:lnTo>
                <a:lnTo>
                  <a:pt x="82383" y="1611451"/>
                </a:lnTo>
                <a:lnTo>
                  <a:pt x="82383" y="1542141"/>
                </a:lnTo>
                <a:lnTo>
                  <a:pt x="109844" y="1472831"/>
                </a:lnTo>
                <a:lnTo>
                  <a:pt x="137305" y="1403521"/>
                </a:lnTo>
                <a:lnTo>
                  <a:pt x="137305" y="1264902"/>
                </a:lnTo>
                <a:lnTo>
                  <a:pt x="164765" y="996327"/>
                </a:lnTo>
                <a:lnTo>
                  <a:pt x="164765" y="719088"/>
                </a:lnTo>
                <a:lnTo>
                  <a:pt x="164765" y="615124"/>
                </a:lnTo>
                <a:lnTo>
                  <a:pt x="164765" y="511159"/>
                </a:lnTo>
                <a:lnTo>
                  <a:pt x="164765" y="407195"/>
                </a:lnTo>
                <a:lnTo>
                  <a:pt x="164765" y="303230"/>
                </a:lnTo>
                <a:lnTo>
                  <a:pt x="164765" y="233920"/>
                </a:lnTo>
                <a:lnTo>
                  <a:pt x="137305" y="199266"/>
                </a:lnTo>
                <a:lnTo>
                  <a:pt x="109844" y="129956"/>
                </a:lnTo>
                <a:lnTo>
                  <a:pt x="109844" y="95301"/>
                </a:lnTo>
                <a:lnTo>
                  <a:pt x="82383" y="60646"/>
                </a:lnTo>
                <a:lnTo>
                  <a:pt x="109844" y="25991"/>
                </a:lnTo>
                <a:lnTo>
                  <a:pt x="13730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xmlns="" id="{654DCD23-AB44-4EB3-B0EF-E71274063090}"/>
              </a:ext>
            </a:extLst>
          </p:cNvPr>
          <p:cNvSpPr/>
          <p:nvPr/>
        </p:nvSpPr>
        <p:spPr>
          <a:xfrm>
            <a:off x="8407992" y="4480930"/>
            <a:ext cx="464366" cy="1945493"/>
          </a:xfrm>
          <a:custGeom>
            <a:avLst/>
            <a:gdLst>
              <a:gd name="connsiteX0" fmla="*/ 147418 w 464366"/>
              <a:gd name="connsiteY0" fmla="*/ 0 h 1945493"/>
              <a:gd name="connsiteX1" fmla="*/ 169530 w 464366"/>
              <a:gd name="connsiteY1" fmla="*/ 0 h 1945493"/>
              <a:gd name="connsiteX2" fmla="*/ 228498 w 464366"/>
              <a:gd name="connsiteY2" fmla="*/ 0 h 1945493"/>
              <a:gd name="connsiteX3" fmla="*/ 257981 w 464366"/>
              <a:gd name="connsiteY3" fmla="*/ 0 h 1945493"/>
              <a:gd name="connsiteX4" fmla="*/ 346432 w 464366"/>
              <a:gd name="connsiteY4" fmla="*/ 33835 h 1945493"/>
              <a:gd name="connsiteX5" fmla="*/ 375915 w 464366"/>
              <a:gd name="connsiteY5" fmla="*/ 59211 h 1945493"/>
              <a:gd name="connsiteX6" fmla="*/ 434882 w 464366"/>
              <a:gd name="connsiteY6" fmla="*/ 93046 h 1945493"/>
              <a:gd name="connsiteX7" fmla="*/ 464366 w 464366"/>
              <a:gd name="connsiteY7" fmla="*/ 126880 h 1945493"/>
              <a:gd name="connsiteX8" fmla="*/ 464366 w 464366"/>
              <a:gd name="connsiteY8" fmla="*/ 160715 h 1945493"/>
              <a:gd name="connsiteX9" fmla="*/ 464366 w 464366"/>
              <a:gd name="connsiteY9" fmla="*/ 194550 h 1945493"/>
              <a:gd name="connsiteX10" fmla="*/ 434882 w 464366"/>
              <a:gd name="connsiteY10" fmla="*/ 262219 h 1945493"/>
              <a:gd name="connsiteX11" fmla="*/ 434882 w 464366"/>
              <a:gd name="connsiteY11" fmla="*/ 329888 h 1945493"/>
              <a:gd name="connsiteX12" fmla="*/ 434882 w 464366"/>
              <a:gd name="connsiteY12" fmla="*/ 363723 h 1945493"/>
              <a:gd name="connsiteX13" fmla="*/ 405399 w 464366"/>
              <a:gd name="connsiteY13" fmla="*/ 431392 h 1945493"/>
              <a:gd name="connsiteX14" fmla="*/ 405399 w 464366"/>
              <a:gd name="connsiteY14" fmla="*/ 499061 h 1945493"/>
              <a:gd name="connsiteX15" fmla="*/ 405399 w 464366"/>
              <a:gd name="connsiteY15" fmla="*/ 566731 h 1945493"/>
              <a:gd name="connsiteX16" fmla="*/ 405399 w 464366"/>
              <a:gd name="connsiteY16" fmla="*/ 668235 h 1945493"/>
              <a:gd name="connsiteX17" fmla="*/ 405399 w 464366"/>
              <a:gd name="connsiteY17" fmla="*/ 735904 h 1945493"/>
              <a:gd name="connsiteX18" fmla="*/ 375915 w 464366"/>
              <a:gd name="connsiteY18" fmla="*/ 938912 h 1945493"/>
              <a:gd name="connsiteX19" fmla="*/ 375915 w 464366"/>
              <a:gd name="connsiteY19" fmla="*/ 1040416 h 1945493"/>
              <a:gd name="connsiteX20" fmla="*/ 375915 w 464366"/>
              <a:gd name="connsiteY20" fmla="*/ 1141920 h 1945493"/>
              <a:gd name="connsiteX21" fmla="*/ 375915 w 464366"/>
              <a:gd name="connsiteY21" fmla="*/ 1209589 h 1945493"/>
              <a:gd name="connsiteX22" fmla="*/ 375915 w 464366"/>
              <a:gd name="connsiteY22" fmla="*/ 1268800 h 1945493"/>
              <a:gd name="connsiteX23" fmla="*/ 375915 w 464366"/>
              <a:gd name="connsiteY23" fmla="*/ 1336469 h 1945493"/>
              <a:gd name="connsiteX24" fmla="*/ 375915 w 464366"/>
              <a:gd name="connsiteY24" fmla="*/ 1370304 h 1945493"/>
              <a:gd name="connsiteX25" fmla="*/ 375915 w 464366"/>
              <a:gd name="connsiteY25" fmla="*/ 1404139 h 1945493"/>
              <a:gd name="connsiteX26" fmla="*/ 403146 w 464366"/>
              <a:gd name="connsiteY26" fmla="*/ 1372890 h 1945493"/>
              <a:gd name="connsiteX27" fmla="*/ 354721 w 464366"/>
              <a:gd name="connsiteY27" fmla="*/ 1788481 h 1945493"/>
              <a:gd name="connsiteX28" fmla="*/ 316948 w 464366"/>
              <a:gd name="connsiteY28" fmla="*/ 1810155 h 1945493"/>
              <a:gd name="connsiteX29" fmla="*/ 316948 w 464366"/>
              <a:gd name="connsiteY29" fmla="*/ 1843989 h 1945493"/>
              <a:gd name="connsiteX30" fmla="*/ 287465 w 464366"/>
              <a:gd name="connsiteY30" fmla="*/ 1843989 h 1945493"/>
              <a:gd name="connsiteX31" fmla="*/ 257981 w 464366"/>
              <a:gd name="connsiteY31" fmla="*/ 1911659 h 1945493"/>
              <a:gd name="connsiteX32" fmla="*/ 228498 w 464366"/>
              <a:gd name="connsiteY32" fmla="*/ 1911659 h 1945493"/>
              <a:gd name="connsiteX33" fmla="*/ 199014 w 464366"/>
              <a:gd name="connsiteY33" fmla="*/ 1945493 h 1945493"/>
              <a:gd name="connsiteX34" fmla="*/ 169530 w 464366"/>
              <a:gd name="connsiteY34" fmla="*/ 1945493 h 1945493"/>
              <a:gd name="connsiteX35" fmla="*/ 147418 w 464366"/>
              <a:gd name="connsiteY35" fmla="*/ 1945493 h 1945493"/>
              <a:gd name="connsiteX36" fmla="*/ 117934 w 464366"/>
              <a:gd name="connsiteY36" fmla="*/ 1911659 h 1945493"/>
              <a:gd name="connsiteX37" fmla="*/ 88451 w 464366"/>
              <a:gd name="connsiteY37" fmla="*/ 1877824 h 1945493"/>
              <a:gd name="connsiteX38" fmla="*/ 58967 w 464366"/>
              <a:gd name="connsiteY38" fmla="*/ 1843989 h 1945493"/>
              <a:gd name="connsiteX39" fmla="*/ 29484 w 464366"/>
              <a:gd name="connsiteY39" fmla="*/ 1810155 h 1945493"/>
              <a:gd name="connsiteX40" fmla="*/ 0 w 464366"/>
              <a:gd name="connsiteY40" fmla="*/ 1776320 h 1945493"/>
              <a:gd name="connsiteX41" fmla="*/ 0 w 464366"/>
              <a:gd name="connsiteY41" fmla="*/ 1742485 h 1945493"/>
              <a:gd name="connsiteX42" fmla="*/ 0 w 464366"/>
              <a:gd name="connsiteY42" fmla="*/ 1708651 h 1945493"/>
              <a:gd name="connsiteX43" fmla="*/ 29484 w 464366"/>
              <a:gd name="connsiteY43" fmla="*/ 1674816 h 1945493"/>
              <a:gd name="connsiteX44" fmla="*/ 29484 w 464366"/>
              <a:gd name="connsiteY44" fmla="*/ 1640981 h 1945493"/>
              <a:gd name="connsiteX45" fmla="*/ 58967 w 464366"/>
              <a:gd name="connsiteY45" fmla="*/ 1607147 h 1945493"/>
              <a:gd name="connsiteX46" fmla="*/ 88451 w 464366"/>
              <a:gd name="connsiteY46" fmla="*/ 1573312 h 1945493"/>
              <a:gd name="connsiteX47" fmla="*/ 117934 w 464366"/>
              <a:gd name="connsiteY47" fmla="*/ 1505643 h 1945493"/>
              <a:gd name="connsiteX48" fmla="*/ 147418 w 464366"/>
              <a:gd name="connsiteY48" fmla="*/ 1404139 h 1945493"/>
              <a:gd name="connsiteX49" fmla="*/ 169530 w 464366"/>
              <a:gd name="connsiteY49" fmla="*/ 1268800 h 1945493"/>
              <a:gd name="connsiteX50" fmla="*/ 169530 w 464366"/>
              <a:gd name="connsiteY50" fmla="*/ 1006581 h 1945493"/>
              <a:gd name="connsiteX51" fmla="*/ 199014 w 464366"/>
              <a:gd name="connsiteY51" fmla="*/ 769739 h 1945493"/>
              <a:gd name="connsiteX52" fmla="*/ 169530 w 464366"/>
              <a:gd name="connsiteY52" fmla="*/ 634400 h 1945493"/>
              <a:gd name="connsiteX53" fmla="*/ 169530 w 464366"/>
              <a:gd name="connsiteY53" fmla="*/ 532896 h 1945493"/>
              <a:gd name="connsiteX54" fmla="*/ 169530 w 464366"/>
              <a:gd name="connsiteY54" fmla="*/ 465227 h 1945493"/>
              <a:gd name="connsiteX55" fmla="*/ 169530 w 464366"/>
              <a:gd name="connsiteY55" fmla="*/ 397557 h 1945493"/>
              <a:gd name="connsiteX56" fmla="*/ 169530 w 464366"/>
              <a:gd name="connsiteY56" fmla="*/ 329888 h 1945493"/>
              <a:gd name="connsiteX57" fmla="*/ 169530 w 464366"/>
              <a:gd name="connsiteY57" fmla="*/ 228384 h 1945493"/>
              <a:gd name="connsiteX58" fmla="*/ 147418 w 464366"/>
              <a:gd name="connsiteY58" fmla="*/ 160715 h 1945493"/>
              <a:gd name="connsiteX59" fmla="*/ 117934 w 464366"/>
              <a:gd name="connsiteY59" fmla="*/ 93046 h 1945493"/>
              <a:gd name="connsiteX60" fmla="*/ 88451 w 464366"/>
              <a:gd name="connsiteY60" fmla="*/ 59211 h 1945493"/>
              <a:gd name="connsiteX61" fmla="*/ 88451 w 464366"/>
              <a:gd name="connsiteY61" fmla="*/ 33835 h 1945493"/>
              <a:gd name="connsiteX62" fmla="*/ 117934 w 464366"/>
              <a:gd name="connsiteY62" fmla="*/ 33835 h 1945493"/>
              <a:gd name="connsiteX63" fmla="*/ 147418 w 464366"/>
              <a:gd name="connsiteY63" fmla="*/ 0 h 1945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464366" h="1945493">
                <a:moveTo>
                  <a:pt x="147418" y="0"/>
                </a:moveTo>
                <a:lnTo>
                  <a:pt x="169530" y="0"/>
                </a:lnTo>
                <a:lnTo>
                  <a:pt x="228498" y="0"/>
                </a:lnTo>
                <a:lnTo>
                  <a:pt x="257981" y="0"/>
                </a:lnTo>
                <a:lnTo>
                  <a:pt x="346432" y="33835"/>
                </a:lnTo>
                <a:lnTo>
                  <a:pt x="375915" y="59211"/>
                </a:lnTo>
                <a:lnTo>
                  <a:pt x="434882" y="93046"/>
                </a:lnTo>
                <a:lnTo>
                  <a:pt x="464366" y="126880"/>
                </a:lnTo>
                <a:lnTo>
                  <a:pt x="464366" y="160715"/>
                </a:lnTo>
                <a:lnTo>
                  <a:pt x="464366" y="194550"/>
                </a:lnTo>
                <a:lnTo>
                  <a:pt x="434882" y="262219"/>
                </a:lnTo>
                <a:lnTo>
                  <a:pt x="434882" y="329888"/>
                </a:lnTo>
                <a:lnTo>
                  <a:pt x="434882" y="363723"/>
                </a:lnTo>
                <a:lnTo>
                  <a:pt x="405399" y="431392"/>
                </a:lnTo>
                <a:lnTo>
                  <a:pt x="405399" y="499061"/>
                </a:lnTo>
                <a:lnTo>
                  <a:pt x="405399" y="566731"/>
                </a:lnTo>
                <a:lnTo>
                  <a:pt x="405399" y="668235"/>
                </a:lnTo>
                <a:lnTo>
                  <a:pt x="405399" y="735904"/>
                </a:lnTo>
                <a:lnTo>
                  <a:pt x="375915" y="938912"/>
                </a:lnTo>
                <a:lnTo>
                  <a:pt x="375915" y="1040416"/>
                </a:lnTo>
                <a:lnTo>
                  <a:pt x="375915" y="1141920"/>
                </a:lnTo>
                <a:lnTo>
                  <a:pt x="375915" y="1209589"/>
                </a:lnTo>
                <a:lnTo>
                  <a:pt x="375915" y="1268800"/>
                </a:lnTo>
                <a:lnTo>
                  <a:pt x="375915" y="1336469"/>
                </a:lnTo>
                <a:lnTo>
                  <a:pt x="375915" y="1370304"/>
                </a:lnTo>
                <a:lnTo>
                  <a:pt x="375915" y="1404139"/>
                </a:lnTo>
                <a:lnTo>
                  <a:pt x="403146" y="1372890"/>
                </a:lnTo>
                <a:lnTo>
                  <a:pt x="354721" y="1788481"/>
                </a:lnTo>
                <a:lnTo>
                  <a:pt x="316948" y="1810155"/>
                </a:lnTo>
                <a:lnTo>
                  <a:pt x="316948" y="1843989"/>
                </a:lnTo>
                <a:lnTo>
                  <a:pt x="287465" y="1843989"/>
                </a:lnTo>
                <a:lnTo>
                  <a:pt x="257981" y="1911659"/>
                </a:lnTo>
                <a:lnTo>
                  <a:pt x="228498" y="1911659"/>
                </a:lnTo>
                <a:lnTo>
                  <a:pt x="199014" y="1945493"/>
                </a:lnTo>
                <a:lnTo>
                  <a:pt x="169530" y="1945493"/>
                </a:lnTo>
                <a:lnTo>
                  <a:pt x="147418" y="1945493"/>
                </a:lnTo>
                <a:lnTo>
                  <a:pt x="117934" y="1911659"/>
                </a:lnTo>
                <a:lnTo>
                  <a:pt x="88451" y="1877824"/>
                </a:lnTo>
                <a:lnTo>
                  <a:pt x="58967" y="1843989"/>
                </a:lnTo>
                <a:lnTo>
                  <a:pt x="29484" y="1810155"/>
                </a:lnTo>
                <a:lnTo>
                  <a:pt x="0" y="1776320"/>
                </a:lnTo>
                <a:lnTo>
                  <a:pt x="0" y="1742485"/>
                </a:lnTo>
                <a:lnTo>
                  <a:pt x="0" y="1708651"/>
                </a:lnTo>
                <a:lnTo>
                  <a:pt x="29484" y="1674816"/>
                </a:lnTo>
                <a:lnTo>
                  <a:pt x="29484" y="1640981"/>
                </a:lnTo>
                <a:lnTo>
                  <a:pt x="58967" y="1607147"/>
                </a:lnTo>
                <a:lnTo>
                  <a:pt x="88451" y="1573312"/>
                </a:lnTo>
                <a:lnTo>
                  <a:pt x="117934" y="1505643"/>
                </a:lnTo>
                <a:lnTo>
                  <a:pt x="147418" y="1404139"/>
                </a:lnTo>
                <a:lnTo>
                  <a:pt x="169530" y="1268800"/>
                </a:lnTo>
                <a:lnTo>
                  <a:pt x="169530" y="1006581"/>
                </a:lnTo>
                <a:lnTo>
                  <a:pt x="199014" y="769739"/>
                </a:lnTo>
                <a:lnTo>
                  <a:pt x="169530" y="634400"/>
                </a:lnTo>
                <a:lnTo>
                  <a:pt x="169530" y="532896"/>
                </a:lnTo>
                <a:lnTo>
                  <a:pt x="169530" y="465227"/>
                </a:lnTo>
                <a:lnTo>
                  <a:pt x="169530" y="397557"/>
                </a:lnTo>
                <a:lnTo>
                  <a:pt x="169530" y="329888"/>
                </a:lnTo>
                <a:lnTo>
                  <a:pt x="169530" y="228384"/>
                </a:lnTo>
                <a:lnTo>
                  <a:pt x="147418" y="160715"/>
                </a:lnTo>
                <a:lnTo>
                  <a:pt x="117934" y="93046"/>
                </a:lnTo>
                <a:lnTo>
                  <a:pt x="88451" y="59211"/>
                </a:lnTo>
                <a:lnTo>
                  <a:pt x="88451" y="33835"/>
                </a:lnTo>
                <a:lnTo>
                  <a:pt x="117934" y="33835"/>
                </a:lnTo>
                <a:lnTo>
                  <a:pt x="14741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xmlns="" id="{9626374E-C81B-4DEA-9041-5F641F26A022}"/>
              </a:ext>
            </a:extLst>
          </p:cNvPr>
          <p:cNvSpPr/>
          <p:nvPr/>
        </p:nvSpPr>
        <p:spPr>
          <a:xfrm>
            <a:off x="2392442" y="5142942"/>
            <a:ext cx="898421" cy="1068469"/>
          </a:xfrm>
          <a:custGeom>
            <a:avLst/>
            <a:gdLst>
              <a:gd name="connsiteX0" fmla="*/ 898421 w 898421"/>
              <a:gd name="connsiteY0" fmla="*/ 0 h 1068469"/>
              <a:gd name="connsiteX1" fmla="*/ 898421 w 898421"/>
              <a:gd name="connsiteY1" fmla="*/ 25346 h 1068469"/>
              <a:gd name="connsiteX2" fmla="*/ 898421 w 898421"/>
              <a:gd name="connsiteY2" fmla="*/ 56253 h 1068469"/>
              <a:gd name="connsiteX3" fmla="*/ 873465 w 898421"/>
              <a:gd name="connsiteY3" fmla="*/ 87161 h 1068469"/>
              <a:gd name="connsiteX4" fmla="*/ 873465 w 898421"/>
              <a:gd name="connsiteY4" fmla="*/ 118068 h 1068469"/>
              <a:gd name="connsiteX5" fmla="*/ 848509 w 898421"/>
              <a:gd name="connsiteY5" fmla="*/ 148975 h 1068469"/>
              <a:gd name="connsiteX6" fmla="*/ 823553 w 898421"/>
              <a:gd name="connsiteY6" fmla="*/ 210790 h 1068469"/>
              <a:gd name="connsiteX7" fmla="*/ 823553 w 898421"/>
              <a:gd name="connsiteY7" fmla="*/ 272605 h 1068469"/>
              <a:gd name="connsiteX8" fmla="*/ 773640 w 898421"/>
              <a:gd name="connsiteY8" fmla="*/ 396234 h 1068469"/>
              <a:gd name="connsiteX9" fmla="*/ 723728 w 898421"/>
              <a:gd name="connsiteY9" fmla="*/ 512137 h 1068469"/>
              <a:gd name="connsiteX10" fmla="*/ 623904 w 898421"/>
              <a:gd name="connsiteY10" fmla="*/ 666674 h 1068469"/>
              <a:gd name="connsiteX11" fmla="*/ 524079 w 898421"/>
              <a:gd name="connsiteY11" fmla="*/ 790303 h 1068469"/>
              <a:gd name="connsiteX12" fmla="*/ 474167 w 898421"/>
              <a:gd name="connsiteY12" fmla="*/ 852118 h 1068469"/>
              <a:gd name="connsiteX13" fmla="*/ 374342 w 898421"/>
              <a:gd name="connsiteY13" fmla="*/ 913932 h 1068469"/>
              <a:gd name="connsiteX14" fmla="*/ 299474 w 898421"/>
              <a:gd name="connsiteY14" fmla="*/ 944840 h 1068469"/>
              <a:gd name="connsiteX15" fmla="*/ 199649 w 898421"/>
              <a:gd name="connsiteY15" fmla="*/ 1006654 h 1068469"/>
              <a:gd name="connsiteX16" fmla="*/ 149737 w 898421"/>
              <a:gd name="connsiteY16" fmla="*/ 1006654 h 1068469"/>
              <a:gd name="connsiteX17" fmla="*/ 124781 w 898421"/>
              <a:gd name="connsiteY17" fmla="*/ 1037562 h 1068469"/>
              <a:gd name="connsiteX18" fmla="*/ 74869 w 898421"/>
              <a:gd name="connsiteY18" fmla="*/ 1037562 h 1068469"/>
              <a:gd name="connsiteX19" fmla="*/ 49912 w 898421"/>
              <a:gd name="connsiteY19" fmla="*/ 1068469 h 1068469"/>
              <a:gd name="connsiteX20" fmla="*/ 24956 w 898421"/>
              <a:gd name="connsiteY20" fmla="*/ 1068469 h 1068469"/>
              <a:gd name="connsiteX21" fmla="*/ 24956 w 898421"/>
              <a:gd name="connsiteY21" fmla="*/ 1037562 h 1068469"/>
              <a:gd name="connsiteX22" fmla="*/ 0 w 898421"/>
              <a:gd name="connsiteY22" fmla="*/ 1037562 h 1068469"/>
              <a:gd name="connsiteX23" fmla="*/ 24956 w 898421"/>
              <a:gd name="connsiteY23" fmla="*/ 1006654 h 1068469"/>
              <a:gd name="connsiteX24" fmla="*/ 49912 w 898421"/>
              <a:gd name="connsiteY24" fmla="*/ 975747 h 1068469"/>
              <a:gd name="connsiteX25" fmla="*/ 99825 w 898421"/>
              <a:gd name="connsiteY25" fmla="*/ 913932 h 1068469"/>
              <a:gd name="connsiteX26" fmla="*/ 174693 w 898421"/>
              <a:gd name="connsiteY26" fmla="*/ 852118 h 1068469"/>
              <a:gd name="connsiteX27" fmla="*/ 274518 w 898421"/>
              <a:gd name="connsiteY27" fmla="*/ 790303 h 1068469"/>
              <a:gd name="connsiteX28" fmla="*/ 349386 w 898421"/>
              <a:gd name="connsiteY28" fmla="*/ 728488 h 1068469"/>
              <a:gd name="connsiteX29" fmla="*/ 399298 w 898421"/>
              <a:gd name="connsiteY29" fmla="*/ 666674 h 1068469"/>
              <a:gd name="connsiteX30" fmla="*/ 449211 w 898421"/>
              <a:gd name="connsiteY30" fmla="*/ 604859 h 1068469"/>
              <a:gd name="connsiteX31" fmla="*/ 524079 w 898421"/>
              <a:gd name="connsiteY31" fmla="*/ 458049 h 1068469"/>
              <a:gd name="connsiteX32" fmla="*/ 573991 w 898421"/>
              <a:gd name="connsiteY32" fmla="*/ 334420 h 1068469"/>
              <a:gd name="connsiteX33" fmla="*/ 598947 w 898421"/>
              <a:gd name="connsiteY33" fmla="*/ 241697 h 1068469"/>
              <a:gd name="connsiteX34" fmla="*/ 623904 w 898421"/>
              <a:gd name="connsiteY34" fmla="*/ 210790 h 1068469"/>
              <a:gd name="connsiteX35" fmla="*/ 623904 w 898421"/>
              <a:gd name="connsiteY35" fmla="*/ 148975 h 1068469"/>
              <a:gd name="connsiteX36" fmla="*/ 623904 w 898421"/>
              <a:gd name="connsiteY36" fmla="*/ 118068 h 1068469"/>
              <a:gd name="connsiteX37" fmla="*/ 599348 w 898421"/>
              <a:gd name="connsiteY37" fmla="*/ 87657 h 1068469"/>
              <a:gd name="connsiteX38" fmla="*/ 898421 w 898421"/>
              <a:gd name="connsiteY38" fmla="*/ 0 h 1068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898421" h="1068469">
                <a:moveTo>
                  <a:pt x="898421" y="0"/>
                </a:moveTo>
                <a:lnTo>
                  <a:pt x="898421" y="25346"/>
                </a:lnTo>
                <a:lnTo>
                  <a:pt x="898421" y="56253"/>
                </a:lnTo>
                <a:lnTo>
                  <a:pt x="873465" y="87161"/>
                </a:lnTo>
                <a:lnTo>
                  <a:pt x="873465" y="118068"/>
                </a:lnTo>
                <a:lnTo>
                  <a:pt x="848509" y="148975"/>
                </a:lnTo>
                <a:lnTo>
                  <a:pt x="823553" y="210790"/>
                </a:lnTo>
                <a:lnTo>
                  <a:pt x="823553" y="272605"/>
                </a:lnTo>
                <a:lnTo>
                  <a:pt x="773640" y="396234"/>
                </a:lnTo>
                <a:lnTo>
                  <a:pt x="723728" y="512137"/>
                </a:lnTo>
                <a:lnTo>
                  <a:pt x="623904" y="666674"/>
                </a:lnTo>
                <a:lnTo>
                  <a:pt x="524079" y="790303"/>
                </a:lnTo>
                <a:lnTo>
                  <a:pt x="474167" y="852118"/>
                </a:lnTo>
                <a:lnTo>
                  <a:pt x="374342" y="913932"/>
                </a:lnTo>
                <a:lnTo>
                  <a:pt x="299474" y="944840"/>
                </a:lnTo>
                <a:lnTo>
                  <a:pt x="199649" y="1006654"/>
                </a:lnTo>
                <a:lnTo>
                  <a:pt x="149737" y="1006654"/>
                </a:lnTo>
                <a:lnTo>
                  <a:pt x="124781" y="1037562"/>
                </a:lnTo>
                <a:lnTo>
                  <a:pt x="74869" y="1037562"/>
                </a:lnTo>
                <a:lnTo>
                  <a:pt x="49912" y="1068469"/>
                </a:lnTo>
                <a:lnTo>
                  <a:pt x="24956" y="1068469"/>
                </a:lnTo>
                <a:lnTo>
                  <a:pt x="24956" y="1037562"/>
                </a:lnTo>
                <a:lnTo>
                  <a:pt x="0" y="1037562"/>
                </a:lnTo>
                <a:lnTo>
                  <a:pt x="24956" y="1006654"/>
                </a:lnTo>
                <a:lnTo>
                  <a:pt x="49912" y="975747"/>
                </a:lnTo>
                <a:lnTo>
                  <a:pt x="99825" y="913932"/>
                </a:lnTo>
                <a:lnTo>
                  <a:pt x="174693" y="852118"/>
                </a:lnTo>
                <a:lnTo>
                  <a:pt x="274518" y="790303"/>
                </a:lnTo>
                <a:lnTo>
                  <a:pt x="349386" y="728488"/>
                </a:lnTo>
                <a:lnTo>
                  <a:pt x="399298" y="666674"/>
                </a:lnTo>
                <a:lnTo>
                  <a:pt x="449211" y="604859"/>
                </a:lnTo>
                <a:lnTo>
                  <a:pt x="524079" y="458049"/>
                </a:lnTo>
                <a:lnTo>
                  <a:pt x="573991" y="334420"/>
                </a:lnTo>
                <a:lnTo>
                  <a:pt x="598947" y="241697"/>
                </a:lnTo>
                <a:lnTo>
                  <a:pt x="623904" y="210790"/>
                </a:lnTo>
                <a:lnTo>
                  <a:pt x="623904" y="148975"/>
                </a:lnTo>
                <a:lnTo>
                  <a:pt x="623904" y="118068"/>
                </a:lnTo>
                <a:lnTo>
                  <a:pt x="599348" y="87657"/>
                </a:lnTo>
                <a:lnTo>
                  <a:pt x="89842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xmlns="" id="{704F8DEB-C6E6-44E5-BE50-52FD2AA3822B}"/>
              </a:ext>
            </a:extLst>
          </p:cNvPr>
          <p:cNvSpPr/>
          <p:nvPr/>
        </p:nvSpPr>
        <p:spPr>
          <a:xfrm>
            <a:off x="6522706" y="2652744"/>
            <a:ext cx="140724" cy="382602"/>
          </a:xfrm>
          <a:custGeom>
            <a:avLst/>
            <a:gdLst>
              <a:gd name="connsiteX0" fmla="*/ 140724 w 140724"/>
              <a:gd name="connsiteY0" fmla="*/ 0 h 382602"/>
              <a:gd name="connsiteX1" fmla="*/ 105762 w 140724"/>
              <a:gd name="connsiteY1" fmla="*/ 382602 h 382602"/>
              <a:gd name="connsiteX2" fmla="*/ 87430 w 140724"/>
              <a:gd name="connsiteY2" fmla="*/ 363284 h 382602"/>
              <a:gd name="connsiteX3" fmla="*/ 87430 w 140724"/>
              <a:gd name="connsiteY3" fmla="*/ 301859 h 382602"/>
              <a:gd name="connsiteX4" fmla="*/ 58287 w 140724"/>
              <a:gd name="connsiteY4" fmla="*/ 240435 h 382602"/>
              <a:gd name="connsiteX5" fmla="*/ 29144 w 140724"/>
              <a:gd name="connsiteY5" fmla="*/ 148298 h 382602"/>
              <a:gd name="connsiteX6" fmla="*/ 0 w 140724"/>
              <a:gd name="connsiteY6" fmla="*/ 86874 h 382602"/>
              <a:gd name="connsiteX7" fmla="*/ 0 w 140724"/>
              <a:gd name="connsiteY7" fmla="*/ 25450 h 382602"/>
              <a:gd name="connsiteX8" fmla="*/ 58287 w 140724"/>
              <a:gd name="connsiteY8" fmla="*/ 25450 h 382602"/>
              <a:gd name="connsiteX9" fmla="*/ 116573 w 140724"/>
              <a:gd name="connsiteY9" fmla="*/ 25450 h 382602"/>
              <a:gd name="connsiteX10" fmla="*/ 140724 w 140724"/>
              <a:gd name="connsiteY10" fmla="*/ 0 h 382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40724" h="382602">
                <a:moveTo>
                  <a:pt x="140724" y="0"/>
                </a:moveTo>
                <a:lnTo>
                  <a:pt x="105762" y="382602"/>
                </a:lnTo>
                <a:lnTo>
                  <a:pt x="87430" y="363284"/>
                </a:lnTo>
                <a:lnTo>
                  <a:pt x="87430" y="301859"/>
                </a:lnTo>
                <a:lnTo>
                  <a:pt x="58287" y="240435"/>
                </a:lnTo>
                <a:lnTo>
                  <a:pt x="29144" y="148298"/>
                </a:lnTo>
                <a:lnTo>
                  <a:pt x="0" y="86874"/>
                </a:lnTo>
                <a:lnTo>
                  <a:pt x="0" y="25450"/>
                </a:lnTo>
                <a:lnTo>
                  <a:pt x="58287" y="25450"/>
                </a:lnTo>
                <a:lnTo>
                  <a:pt x="116573" y="25450"/>
                </a:lnTo>
                <a:lnTo>
                  <a:pt x="14072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xmlns="" id="{B4C92776-1290-4EF2-AD26-4E609E3869A4}"/>
              </a:ext>
            </a:extLst>
          </p:cNvPr>
          <p:cNvSpPr/>
          <p:nvPr/>
        </p:nvSpPr>
        <p:spPr>
          <a:xfrm>
            <a:off x="2392441" y="4133877"/>
            <a:ext cx="864334" cy="370889"/>
          </a:xfrm>
          <a:custGeom>
            <a:avLst/>
            <a:gdLst>
              <a:gd name="connsiteX0" fmla="*/ 623904 w 864334"/>
              <a:gd name="connsiteY0" fmla="*/ 0 h 370889"/>
              <a:gd name="connsiteX1" fmla="*/ 648860 w 864334"/>
              <a:gd name="connsiteY1" fmla="*/ 30908 h 370889"/>
              <a:gd name="connsiteX2" fmla="*/ 673816 w 864334"/>
              <a:gd name="connsiteY2" fmla="*/ 30908 h 370889"/>
              <a:gd name="connsiteX3" fmla="*/ 723728 w 864334"/>
              <a:gd name="connsiteY3" fmla="*/ 61815 h 370889"/>
              <a:gd name="connsiteX4" fmla="*/ 773640 w 864334"/>
              <a:gd name="connsiteY4" fmla="*/ 92722 h 370889"/>
              <a:gd name="connsiteX5" fmla="*/ 823553 w 864334"/>
              <a:gd name="connsiteY5" fmla="*/ 123630 h 370889"/>
              <a:gd name="connsiteX6" fmla="*/ 864334 w 864334"/>
              <a:gd name="connsiteY6" fmla="*/ 148883 h 370889"/>
              <a:gd name="connsiteX7" fmla="*/ 544022 w 864334"/>
              <a:gd name="connsiteY7" fmla="*/ 247259 h 370889"/>
              <a:gd name="connsiteX8" fmla="*/ 524079 w 864334"/>
              <a:gd name="connsiteY8" fmla="*/ 247259 h 370889"/>
              <a:gd name="connsiteX9" fmla="*/ 474167 w 864334"/>
              <a:gd name="connsiteY9" fmla="*/ 247259 h 370889"/>
              <a:gd name="connsiteX10" fmla="*/ 424255 w 864334"/>
              <a:gd name="connsiteY10" fmla="*/ 247259 h 370889"/>
              <a:gd name="connsiteX11" fmla="*/ 374342 w 864334"/>
              <a:gd name="connsiteY11" fmla="*/ 278167 h 370889"/>
              <a:gd name="connsiteX12" fmla="*/ 224605 w 864334"/>
              <a:gd name="connsiteY12" fmla="*/ 309074 h 370889"/>
              <a:gd name="connsiteX13" fmla="*/ 124781 w 864334"/>
              <a:gd name="connsiteY13" fmla="*/ 339981 h 370889"/>
              <a:gd name="connsiteX14" fmla="*/ 49912 w 864334"/>
              <a:gd name="connsiteY14" fmla="*/ 370889 h 370889"/>
              <a:gd name="connsiteX15" fmla="*/ 0 w 864334"/>
              <a:gd name="connsiteY15" fmla="*/ 185445 h 370889"/>
              <a:gd name="connsiteX16" fmla="*/ 74869 w 864334"/>
              <a:gd name="connsiteY16" fmla="*/ 185445 h 370889"/>
              <a:gd name="connsiteX17" fmla="*/ 124781 w 864334"/>
              <a:gd name="connsiteY17" fmla="*/ 185445 h 370889"/>
              <a:gd name="connsiteX18" fmla="*/ 199649 w 864334"/>
              <a:gd name="connsiteY18" fmla="*/ 154537 h 370889"/>
              <a:gd name="connsiteX19" fmla="*/ 299474 w 864334"/>
              <a:gd name="connsiteY19" fmla="*/ 123630 h 370889"/>
              <a:gd name="connsiteX20" fmla="*/ 374342 w 864334"/>
              <a:gd name="connsiteY20" fmla="*/ 92722 h 370889"/>
              <a:gd name="connsiteX21" fmla="*/ 449211 w 864334"/>
              <a:gd name="connsiteY21" fmla="*/ 92722 h 370889"/>
              <a:gd name="connsiteX22" fmla="*/ 499123 w 864334"/>
              <a:gd name="connsiteY22" fmla="*/ 61815 h 370889"/>
              <a:gd name="connsiteX23" fmla="*/ 524079 w 864334"/>
              <a:gd name="connsiteY23" fmla="*/ 30908 h 370889"/>
              <a:gd name="connsiteX24" fmla="*/ 573991 w 864334"/>
              <a:gd name="connsiteY24" fmla="*/ 30908 h 370889"/>
              <a:gd name="connsiteX25" fmla="*/ 623904 w 864334"/>
              <a:gd name="connsiteY25" fmla="*/ 0 h 370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864334" h="370889">
                <a:moveTo>
                  <a:pt x="623904" y="0"/>
                </a:moveTo>
                <a:lnTo>
                  <a:pt x="648860" y="30908"/>
                </a:lnTo>
                <a:lnTo>
                  <a:pt x="673816" y="30908"/>
                </a:lnTo>
                <a:lnTo>
                  <a:pt x="723728" y="61815"/>
                </a:lnTo>
                <a:lnTo>
                  <a:pt x="773640" y="92722"/>
                </a:lnTo>
                <a:lnTo>
                  <a:pt x="823553" y="123630"/>
                </a:lnTo>
                <a:lnTo>
                  <a:pt x="864334" y="148883"/>
                </a:lnTo>
                <a:lnTo>
                  <a:pt x="544022" y="247259"/>
                </a:lnTo>
                <a:lnTo>
                  <a:pt x="524079" y="247259"/>
                </a:lnTo>
                <a:lnTo>
                  <a:pt x="474167" y="247259"/>
                </a:lnTo>
                <a:lnTo>
                  <a:pt x="424255" y="247259"/>
                </a:lnTo>
                <a:lnTo>
                  <a:pt x="374342" y="278167"/>
                </a:lnTo>
                <a:lnTo>
                  <a:pt x="224605" y="309074"/>
                </a:lnTo>
                <a:lnTo>
                  <a:pt x="124781" y="339981"/>
                </a:lnTo>
                <a:lnTo>
                  <a:pt x="49912" y="370889"/>
                </a:lnTo>
                <a:lnTo>
                  <a:pt x="0" y="185445"/>
                </a:lnTo>
                <a:lnTo>
                  <a:pt x="74869" y="185445"/>
                </a:lnTo>
                <a:lnTo>
                  <a:pt x="124781" y="185445"/>
                </a:lnTo>
                <a:lnTo>
                  <a:pt x="199649" y="154537"/>
                </a:lnTo>
                <a:lnTo>
                  <a:pt x="299474" y="123630"/>
                </a:lnTo>
                <a:lnTo>
                  <a:pt x="374342" y="92722"/>
                </a:lnTo>
                <a:lnTo>
                  <a:pt x="449211" y="92722"/>
                </a:lnTo>
                <a:lnTo>
                  <a:pt x="499123" y="61815"/>
                </a:lnTo>
                <a:lnTo>
                  <a:pt x="524079" y="30908"/>
                </a:lnTo>
                <a:lnTo>
                  <a:pt x="573991" y="30908"/>
                </a:lnTo>
                <a:lnTo>
                  <a:pt x="62390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xmlns="" id="{BB9825F1-D019-4483-9BDA-22F4F897996D}"/>
              </a:ext>
            </a:extLst>
          </p:cNvPr>
          <p:cNvSpPr/>
          <p:nvPr/>
        </p:nvSpPr>
        <p:spPr>
          <a:xfrm>
            <a:off x="2666960" y="4642866"/>
            <a:ext cx="206869" cy="318016"/>
          </a:xfrm>
          <a:custGeom>
            <a:avLst/>
            <a:gdLst>
              <a:gd name="connsiteX0" fmla="*/ 24956 w 206869"/>
              <a:gd name="connsiteY0" fmla="*/ 0 h 318016"/>
              <a:gd name="connsiteX1" fmla="*/ 49912 w 206869"/>
              <a:gd name="connsiteY1" fmla="*/ 0 h 318016"/>
              <a:gd name="connsiteX2" fmla="*/ 74868 w 206869"/>
              <a:gd name="connsiteY2" fmla="*/ 0 h 318016"/>
              <a:gd name="connsiteX3" fmla="*/ 124780 w 206869"/>
              <a:gd name="connsiteY3" fmla="*/ 0 h 318016"/>
              <a:gd name="connsiteX4" fmla="*/ 149737 w 206869"/>
              <a:gd name="connsiteY4" fmla="*/ 30907 h 318016"/>
              <a:gd name="connsiteX5" fmla="*/ 199649 w 206869"/>
              <a:gd name="connsiteY5" fmla="*/ 30907 h 318016"/>
              <a:gd name="connsiteX6" fmla="*/ 206869 w 206869"/>
              <a:gd name="connsiteY6" fmla="*/ 30907 h 318016"/>
              <a:gd name="connsiteX7" fmla="*/ 206869 w 206869"/>
              <a:gd name="connsiteY7" fmla="*/ 318016 h 318016"/>
              <a:gd name="connsiteX8" fmla="*/ 199649 w 206869"/>
              <a:gd name="connsiteY8" fmla="*/ 309074 h 318016"/>
              <a:gd name="connsiteX9" fmla="*/ 174693 w 206869"/>
              <a:gd name="connsiteY9" fmla="*/ 278166 h 318016"/>
              <a:gd name="connsiteX10" fmla="*/ 149737 w 206869"/>
              <a:gd name="connsiteY10" fmla="*/ 247259 h 318016"/>
              <a:gd name="connsiteX11" fmla="*/ 124780 w 206869"/>
              <a:gd name="connsiteY11" fmla="*/ 185444 h 318016"/>
              <a:gd name="connsiteX12" fmla="*/ 74868 w 206869"/>
              <a:gd name="connsiteY12" fmla="*/ 123630 h 318016"/>
              <a:gd name="connsiteX13" fmla="*/ 49912 w 206869"/>
              <a:gd name="connsiteY13" fmla="*/ 92722 h 318016"/>
              <a:gd name="connsiteX14" fmla="*/ 24956 w 206869"/>
              <a:gd name="connsiteY14" fmla="*/ 61815 h 318016"/>
              <a:gd name="connsiteX15" fmla="*/ 0 w 206869"/>
              <a:gd name="connsiteY15" fmla="*/ 30907 h 318016"/>
              <a:gd name="connsiteX16" fmla="*/ 24956 w 206869"/>
              <a:gd name="connsiteY16" fmla="*/ 30907 h 318016"/>
              <a:gd name="connsiteX17" fmla="*/ 24956 w 206869"/>
              <a:gd name="connsiteY17" fmla="*/ 0 h 318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06869" h="318016">
                <a:moveTo>
                  <a:pt x="24956" y="0"/>
                </a:moveTo>
                <a:lnTo>
                  <a:pt x="49912" y="0"/>
                </a:lnTo>
                <a:lnTo>
                  <a:pt x="74868" y="0"/>
                </a:lnTo>
                <a:lnTo>
                  <a:pt x="124780" y="0"/>
                </a:lnTo>
                <a:lnTo>
                  <a:pt x="149737" y="30907"/>
                </a:lnTo>
                <a:lnTo>
                  <a:pt x="199649" y="30907"/>
                </a:lnTo>
                <a:lnTo>
                  <a:pt x="206869" y="30907"/>
                </a:lnTo>
                <a:lnTo>
                  <a:pt x="206869" y="318016"/>
                </a:lnTo>
                <a:lnTo>
                  <a:pt x="199649" y="309074"/>
                </a:lnTo>
                <a:lnTo>
                  <a:pt x="174693" y="278166"/>
                </a:lnTo>
                <a:lnTo>
                  <a:pt x="149737" y="247259"/>
                </a:lnTo>
                <a:lnTo>
                  <a:pt x="124780" y="185444"/>
                </a:lnTo>
                <a:lnTo>
                  <a:pt x="74868" y="123630"/>
                </a:lnTo>
                <a:lnTo>
                  <a:pt x="49912" y="92722"/>
                </a:lnTo>
                <a:lnTo>
                  <a:pt x="24956" y="61815"/>
                </a:lnTo>
                <a:lnTo>
                  <a:pt x="0" y="30907"/>
                </a:lnTo>
                <a:lnTo>
                  <a:pt x="24956" y="30907"/>
                </a:lnTo>
                <a:lnTo>
                  <a:pt x="2495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xmlns="" id="{7105CFAC-9A8F-4EAE-8572-52A473D91E37}"/>
              </a:ext>
            </a:extLst>
          </p:cNvPr>
          <p:cNvSpPr/>
          <p:nvPr/>
        </p:nvSpPr>
        <p:spPr>
          <a:xfrm>
            <a:off x="5054993" y="5319975"/>
            <a:ext cx="789500" cy="441850"/>
          </a:xfrm>
          <a:custGeom>
            <a:avLst/>
            <a:gdLst>
              <a:gd name="connsiteX0" fmla="*/ 624735 w 789500"/>
              <a:gd name="connsiteY0" fmla="*/ 0 h 441850"/>
              <a:gd name="connsiteX1" fmla="*/ 679657 w 789500"/>
              <a:gd name="connsiteY1" fmla="*/ 0 h 441850"/>
              <a:gd name="connsiteX2" fmla="*/ 707118 w 789500"/>
              <a:gd name="connsiteY2" fmla="*/ 0 h 441850"/>
              <a:gd name="connsiteX3" fmla="*/ 734578 w 789500"/>
              <a:gd name="connsiteY3" fmla="*/ 0 h 441850"/>
              <a:gd name="connsiteX4" fmla="*/ 762039 w 789500"/>
              <a:gd name="connsiteY4" fmla="*/ 0 h 441850"/>
              <a:gd name="connsiteX5" fmla="*/ 762039 w 789500"/>
              <a:gd name="connsiteY5" fmla="*/ 34655 h 441850"/>
              <a:gd name="connsiteX6" fmla="*/ 789500 w 789500"/>
              <a:gd name="connsiteY6" fmla="*/ 34655 h 441850"/>
              <a:gd name="connsiteX7" fmla="*/ 762039 w 789500"/>
              <a:gd name="connsiteY7" fmla="*/ 69310 h 441850"/>
              <a:gd name="connsiteX8" fmla="*/ 734578 w 789500"/>
              <a:gd name="connsiteY8" fmla="*/ 103965 h 441850"/>
              <a:gd name="connsiteX9" fmla="*/ 707118 w 789500"/>
              <a:gd name="connsiteY9" fmla="*/ 103965 h 441850"/>
              <a:gd name="connsiteX10" fmla="*/ 679657 w 789500"/>
              <a:gd name="connsiteY10" fmla="*/ 138620 h 441850"/>
              <a:gd name="connsiteX11" fmla="*/ 624735 w 789500"/>
              <a:gd name="connsiteY11" fmla="*/ 173275 h 441850"/>
              <a:gd name="connsiteX12" fmla="*/ 569813 w 789500"/>
              <a:gd name="connsiteY12" fmla="*/ 207930 h 441850"/>
              <a:gd name="connsiteX13" fmla="*/ 487431 w 789500"/>
              <a:gd name="connsiteY13" fmla="*/ 242585 h 441850"/>
              <a:gd name="connsiteX14" fmla="*/ 405048 w 789500"/>
              <a:gd name="connsiteY14" fmla="*/ 277239 h 441850"/>
              <a:gd name="connsiteX15" fmla="*/ 350126 w 789500"/>
              <a:gd name="connsiteY15" fmla="*/ 311894 h 441850"/>
              <a:gd name="connsiteX16" fmla="*/ 295204 w 789500"/>
              <a:gd name="connsiteY16" fmla="*/ 311894 h 441850"/>
              <a:gd name="connsiteX17" fmla="*/ 240283 w 789500"/>
              <a:gd name="connsiteY17" fmla="*/ 346549 h 441850"/>
              <a:gd name="connsiteX18" fmla="*/ 212822 w 789500"/>
              <a:gd name="connsiteY18" fmla="*/ 372540 h 441850"/>
              <a:gd name="connsiteX19" fmla="*/ 157900 w 789500"/>
              <a:gd name="connsiteY19" fmla="*/ 372540 h 441850"/>
              <a:gd name="connsiteX20" fmla="*/ 130439 w 789500"/>
              <a:gd name="connsiteY20" fmla="*/ 407195 h 441850"/>
              <a:gd name="connsiteX21" fmla="*/ 102978 w 789500"/>
              <a:gd name="connsiteY21" fmla="*/ 441850 h 441850"/>
              <a:gd name="connsiteX22" fmla="*/ 75517 w 789500"/>
              <a:gd name="connsiteY22" fmla="*/ 441850 h 441850"/>
              <a:gd name="connsiteX23" fmla="*/ 48057 w 789500"/>
              <a:gd name="connsiteY23" fmla="*/ 441850 h 441850"/>
              <a:gd name="connsiteX24" fmla="*/ 20596 w 789500"/>
              <a:gd name="connsiteY24" fmla="*/ 441850 h 441850"/>
              <a:gd name="connsiteX25" fmla="*/ 0 w 789500"/>
              <a:gd name="connsiteY25" fmla="*/ 441850 h 441850"/>
              <a:gd name="connsiteX26" fmla="*/ 0 w 789500"/>
              <a:gd name="connsiteY26" fmla="*/ 430422 h 441850"/>
              <a:gd name="connsiteX27" fmla="*/ 282551 w 789500"/>
              <a:gd name="connsiteY27" fmla="*/ 138620 h 441850"/>
              <a:gd name="connsiteX28" fmla="*/ 295204 w 789500"/>
              <a:gd name="connsiteY28" fmla="*/ 138620 h 441850"/>
              <a:gd name="connsiteX29" fmla="*/ 322665 w 789500"/>
              <a:gd name="connsiteY29" fmla="*/ 103965 h 441850"/>
              <a:gd name="connsiteX30" fmla="*/ 350126 w 789500"/>
              <a:gd name="connsiteY30" fmla="*/ 103965 h 441850"/>
              <a:gd name="connsiteX31" fmla="*/ 405048 w 789500"/>
              <a:gd name="connsiteY31" fmla="*/ 69310 h 441850"/>
              <a:gd name="connsiteX32" fmla="*/ 459970 w 789500"/>
              <a:gd name="connsiteY32" fmla="*/ 69310 h 441850"/>
              <a:gd name="connsiteX33" fmla="*/ 514891 w 789500"/>
              <a:gd name="connsiteY33" fmla="*/ 34655 h 441850"/>
              <a:gd name="connsiteX34" fmla="*/ 624735 w 789500"/>
              <a:gd name="connsiteY34" fmla="*/ 0 h 441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789500" h="441850">
                <a:moveTo>
                  <a:pt x="624735" y="0"/>
                </a:moveTo>
                <a:lnTo>
                  <a:pt x="679657" y="0"/>
                </a:lnTo>
                <a:lnTo>
                  <a:pt x="707118" y="0"/>
                </a:lnTo>
                <a:lnTo>
                  <a:pt x="734578" y="0"/>
                </a:lnTo>
                <a:lnTo>
                  <a:pt x="762039" y="0"/>
                </a:lnTo>
                <a:lnTo>
                  <a:pt x="762039" y="34655"/>
                </a:lnTo>
                <a:lnTo>
                  <a:pt x="789500" y="34655"/>
                </a:lnTo>
                <a:lnTo>
                  <a:pt x="762039" y="69310"/>
                </a:lnTo>
                <a:lnTo>
                  <a:pt x="734578" y="103965"/>
                </a:lnTo>
                <a:lnTo>
                  <a:pt x="707118" y="103965"/>
                </a:lnTo>
                <a:lnTo>
                  <a:pt x="679657" y="138620"/>
                </a:lnTo>
                <a:lnTo>
                  <a:pt x="624735" y="173275"/>
                </a:lnTo>
                <a:lnTo>
                  <a:pt x="569813" y="207930"/>
                </a:lnTo>
                <a:lnTo>
                  <a:pt x="487431" y="242585"/>
                </a:lnTo>
                <a:lnTo>
                  <a:pt x="405048" y="277239"/>
                </a:lnTo>
                <a:lnTo>
                  <a:pt x="350126" y="311894"/>
                </a:lnTo>
                <a:lnTo>
                  <a:pt x="295204" y="311894"/>
                </a:lnTo>
                <a:lnTo>
                  <a:pt x="240283" y="346549"/>
                </a:lnTo>
                <a:lnTo>
                  <a:pt x="212822" y="372540"/>
                </a:lnTo>
                <a:lnTo>
                  <a:pt x="157900" y="372540"/>
                </a:lnTo>
                <a:lnTo>
                  <a:pt x="130439" y="407195"/>
                </a:lnTo>
                <a:lnTo>
                  <a:pt x="102978" y="441850"/>
                </a:lnTo>
                <a:lnTo>
                  <a:pt x="75517" y="441850"/>
                </a:lnTo>
                <a:lnTo>
                  <a:pt x="48057" y="441850"/>
                </a:lnTo>
                <a:lnTo>
                  <a:pt x="20596" y="441850"/>
                </a:lnTo>
                <a:lnTo>
                  <a:pt x="0" y="441850"/>
                </a:lnTo>
                <a:lnTo>
                  <a:pt x="0" y="430422"/>
                </a:lnTo>
                <a:lnTo>
                  <a:pt x="282551" y="138620"/>
                </a:lnTo>
                <a:lnTo>
                  <a:pt x="295204" y="138620"/>
                </a:lnTo>
                <a:lnTo>
                  <a:pt x="322665" y="103965"/>
                </a:lnTo>
                <a:lnTo>
                  <a:pt x="350126" y="103965"/>
                </a:lnTo>
                <a:lnTo>
                  <a:pt x="405048" y="69310"/>
                </a:lnTo>
                <a:lnTo>
                  <a:pt x="459970" y="69310"/>
                </a:lnTo>
                <a:lnTo>
                  <a:pt x="514891" y="34655"/>
                </a:lnTo>
                <a:lnTo>
                  <a:pt x="62473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xmlns="" id="{C18CD4B2-B9E5-40F7-91BD-1CEFBB592B86}"/>
              </a:ext>
            </a:extLst>
          </p:cNvPr>
          <p:cNvSpPr/>
          <p:nvPr/>
        </p:nvSpPr>
        <p:spPr>
          <a:xfrm>
            <a:off x="1500261" y="6056876"/>
            <a:ext cx="238104" cy="387605"/>
          </a:xfrm>
          <a:custGeom>
            <a:avLst/>
            <a:gdLst>
              <a:gd name="connsiteX0" fmla="*/ 0 w 238104"/>
              <a:gd name="connsiteY0" fmla="*/ 0 h 387605"/>
              <a:gd name="connsiteX1" fmla="*/ 24956 w 238104"/>
              <a:gd name="connsiteY1" fmla="*/ 0 h 387605"/>
              <a:gd name="connsiteX2" fmla="*/ 74869 w 238104"/>
              <a:gd name="connsiteY2" fmla="*/ 0 h 387605"/>
              <a:gd name="connsiteX3" fmla="*/ 124781 w 238104"/>
              <a:gd name="connsiteY3" fmla="*/ 0 h 387605"/>
              <a:gd name="connsiteX4" fmla="*/ 174693 w 238104"/>
              <a:gd name="connsiteY4" fmla="*/ 0 h 387605"/>
              <a:gd name="connsiteX5" fmla="*/ 199649 w 238104"/>
              <a:gd name="connsiteY5" fmla="*/ 0 h 387605"/>
              <a:gd name="connsiteX6" fmla="*/ 224605 w 238104"/>
              <a:gd name="connsiteY6" fmla="*/ 0 h 387605"/>
              <a:gd name="connsiteX7" fmla="*/ 238104 w 238104"/>
              <a:gd name="connsiteY7" fmla="*/ 0 h 387605"/>
              <a:gd name="connsiteX8" fmla="*/ 238104 w 238104"/>
              <a:gd name="connsiteY8" fmla="*/ 387605 h 387605"/>
              <a:gd name="connsiteX9" fmla="*/ 224605 w 238104"/>
              <a:gd name="connsiteY9" fmla="*/ 370887 h 387605"/>
              <a:gd name="connsiteX10" fmla="*/ 224605 w 238104"/>
              <a:gd name="connsiteY10" fmla="*/ 339980 h 387605"/>
              <a:gd name="connsiteX11" fmla="*/ 199649 w 238104"/>
              <a:gd name="connsiteY11" fmla="*/ 278166 h 387605"/>
              <a:gd name="connsiteX12" fmla="*/ 174693 w 238104"/>
              <a:gd name="connsiteY12" fmla="*/ 247258 h 387605"/>
              <a:gd name="connsiteX13" fmla="*/ 124781 w 238104"/>
              <a:gd name="connsiteY13" fmla="*/ 185444 h 387605"/>
              <a:gd name="connsiteX14" fmla="*/ 74869 w 238104"/>
              <a:gd name="connsiteY14" fmla="*/ 154536 h 387605"/>
              <a:gd name="connsiteX15" fmla="*/ 49912 w 238104"/>
              <a:gd name="connsiteY15" fmla="*/ 123629 h 387605"/>
              <a:gd name="connsiteX16" fmla="*/ 24956 w 238104"/>
              <a:gd name="connsiteY16" fmla="*/ 92722 h 387605"/>
              <a:gd name="connsiteX17" fmla="*/ 0 w 238104"/>
              <a:gd name="connsiteY17" fmla="*/ 61814 h 387605"/>
              <a:gd name="connsiteX18" fmla="*/ 0 w 238104"/>
              <a:gd name="connsiteY18" fmla="*/ 30907 h 387605"/>
              <a:gd name="connsiteX19" fmla="*/ 0 w 238104"/>
              <a:gd name="connsiteY19" fmla="*/ 0 h 387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38104" h="387605">
                <a:moveTo>
                  <a:pt x="0" y="0"/>
                </a:moveTo>
                <a:lnTo>
                  <a:pt x="24956" y="0"/>
                </a:lnTo>
                <a:lnTo>
                  <a:pt x="74869" y="0"/>
                </a:lnTo>
                <a:lnTo>
                  <a:pt x="124781" y="0"/>
                </a:lnTo>
                <a:lnTo>
                  <a:pt x="174693" y="0"/>
                </a:lnTo>
                <a:lnTo>
                  <a:pt x="199649" y="0"/>
                </a:lnTo>
                <a:lnTo>
                  <a:pt x="224605" y="0"/>
                </a:lnTo>
                <a:lnTo>
                  <a:pt x="238104" y="0"/>
                </a:lnTo>
                <a:lnTo>
                  <a:pt x="238104" y="387605"/>
                </a:lnTo>
                <a:lnTo>
                  <a:pt x="224605" y="370887"/>
                </a:lnTo>
                <a:lnTo>
                  <a:pt x="224605" y="339980"/>
                </a:lnTo>
                <a:lnTo>
                  <a:pt x="199649" y="278166"/>
                </a:lnTo>
                <a:lnTo>
                  <a:pt x="174693" y="247258"/>
                </a:lnTo>
                <a:lnTo>
                  <a:pt x="124781" y="185444"/>
                </a:lnTo>
                <a:lnTo>
                  <a:pt x="74869" y="154536"/>
                </a:lnTo>
                <a:lnTo>
                  <a:pt x="49912" y="123629"/>
                </a:lnTo>
                <a:lnTo>
                  <a:pt x="24956" y="92722"/>
                </a:lnTo>
                <a:lnTo>
                  <a:pt x="0" y="61814"/>
                </a:lnTo>
                <a:lnTo>
                  <a:pt x="0" y="30907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xmlns="" id="{9CAEDDB6-98D7-43B9-850E-25FAAE32F956}"/>
              </a:ext>
            </a:extLst>
          </p:cNvPr>
          <p:cNvSpPr/>
          <p:nvPr/>
        </p:nvSpPr>
        <p:spPr>
          <a:xfrm>
            <a:off x="6618419" y="1589659"/>
            <a:ext cx="528104" cy="1518505"/>
          </a:xfrm>
          <a:custGeom>
            <a:avLst/>
            <a:gdLst>
              <a:gd name="connsiteX0" fmla="*/ 507905 w 528104"/>
              <a:gd name="connsiteY0" fmla="*/ 0 h 1518505"/>
              <a:gd name="connsiteX1" fmla="*/ 528104 w 528104"/>
              <a:gd name="connsiteY1" fmla="*/ 21287 h 1518505"/>
              <a:gd name="connsiteX2" fmla="*/ 498961 w 528104"/>
              <a:gd name="connsiteY2" fmla="*/ 82711 h 1518505"/>
              <a:gd name="connsiteX3" fmla="*/ 469818 w 528104"/>
              <a:gd name="connsiteY3" fmla="*/ 113423 h 1518505"/>
              <a:gd name="connsiteX4" fmla="*/ 469818 w 528104"/>
              <a:gd name="connsiteY4" fmla="*/ 144135 h 1518505"/>
              <a:gd name="connsiteX5" fmla="*/ 440674 w 528104"/>
              <a:gd name="connsiteY5" fmla="*/ 205560 h 1518505"/>
              <a:gd name="connsiteX6" fmla="*/ 440674 w 528104"/>
              <a:gd name="connsiteY6" fmla="*/ 297696 h 1518505"/>
              <a:gd name="connsiteX7" fmla="*/ 440674 w 528104"/>
              <a:gd name="connsiteY7" fmla="*/ 420545 h 1518505"/>
              <a:gd name="connsiteX8" fmla="*/ 418817 w 528104"/>
              <a:gd name="connsiteY8" fmla="*/ 535716 h 1518505"/>
              <a:gd name="connsiteX9" fmla="*/ 418817 w 528104"/>
              <a:gd name="connsiteY9" fmla="*/ 658564 h 1518505"/>
              <a:gd name="connsiteX10" fmla="*/ 418817 w 528104"/>
              <a:gd name="connsiteY10" fmla="*/ 750701 h 1518505"/>
              <a:gd name="connsiteX11" fmla="*/ 389674 w 528104"/>
              <a:gd name="connsiteY11" fmla="*/ 842837 h 1518505"/>
              <a:gd name="connsiteX12" fmla="*/ 360530 w 528104"/>
              <a:gd name="connsiteY12" fmla="*/ 1027110 h 1518505"/>
              <a:gd name="connsiteX13" fmla="*/ 302244 w 528104"/>
              <a:gd name="connsiteY13" fmla="*/ 1211383 h 1518505"/>
              <a:gd name="connsiteX14" fmla="*/ 273101 w 528104"/>
              <a:gd name="connsiteY14" fmla="*/ 1272808 h 1518505"/>
              <a:gd name="connsiteX15" fmla="*/ 243957 w 528104"/>
              <a:gd name="connsiteY15" fmla="*/ 1364944 h 1518505"/>
              <a:gd name="connsiteX16" fmla="*/ 214814 w 528104"/>
              <a:gd name="connsiteY16" fmla="*/ 1395656 h 1518505"/>
              <a:gd name="connsiteX17" fmla="*/ 185671 w 528104"/>
              <a:gd name="connsiteY17" fmla="*/ 1457081 h 1518505"/>
              <a:gd name="connsiteX18" fmla="*/ 156528 w 528104"/>
              <a:gd name="connsiteY18" fmla="*/ 1487793 h 1518505"/>
              <a:gd name="connsiteX19" fmla="*/ 127384 w 528104"/>
              <a:gd name="connsiteY19" fmla="*/ 1518505 h 1518505"/>
              <a:gd name="connsiteX20" fmla="*/ 69098 w 528104"/>
              <a:gd name="connsiteY20" fmla="*/ 1518505 h 1518505"/>
              <a:gd name="connsiteX21" fmla="*/ 39955 w 528104"/>
              <a:gd name="connsiteY21" fmla="*/ 1518505 h 1518505"/>
              <a:gd name="connsiteX22" fmla="*/ 10811 w 528104"/>
              <a:gd name="connsiteY22" fmla="*/ 1487793 h 1518505"/>
              <a:gd name="connsiteX23" fmla="*/ 10811 w 528104"/>
              <a:gd name="connsiteY23" fmla="*/ 1457081 h 1518505"/>
              <a:gd name="connsiteX24" fmla="*/ 0 w 528104"/>
              <a:gd name="connsiteY24" fmla="*/ 1445687 h 1518505"/>
              <a:gd name="connsiteX25" fmla="*/ 34962 w 528104"/>
              <a:gd name="connsiteY25" fmla="*/ 1063085 h 1518505"/>
              <a:gd name="connsiteX26" fmla="*/ 39955 w 528104"/>
              <a:gd name="connsiteY26" fmla="*/ 1057823 h 1518505"/>
              <a:gd name="connsiteX27" fmla="*/ 39955 w 528104"/>
              <a:gd name="connsiteY27" fmla="*/ 1027110 h 1518505"/>
              <a:gd name="connsiteX28" fmla="*/ 69098 w 528104"/>
              <a:gd name="connsiteY28" fmla="*/ 1027110 h 1518505"/>
              <a:gd name="connsiteX29" fmla="*/ 69098 w 528104"/>
              <a:gd name="connsiteY29" fmla="*/ 996398 h 1518505"/>
              <a:gd name="connsiteX30" fmla="*/ 69098 w 528104"/>
              <a:gd name="connsiteY30" fmla="*/ 934974 h 1518505"/>
              <a:gd name="connsiteX31" fmla="*/ 69098 w 528104"/>
              <a:gd name="connsiteY31" fmla="*/ 904262 h 1518505"/>
              <a:gd name="connsiteX32" fmla="*/ 98241 w 528104"/>
              <a:gd name="connsiteY32" fmla="*/ 842837 h 1518505"/>
              <a:gd name="connsiteX33" fmla="*/ 98241 w 528104"/>
              <a:gd name="connsiteY33" fmla="*/ 781413 h 1518505"/>
              <a:gd name="connsiteX34" fmla="*/ 127384 w 528104"/>
              <a:gd name="connsiteY34" fmla="*/ 658564 h 1518505"/>
              <a:gd name="connsiteX35" fmla="*/ 156528 w 528104"/>
              <a:gd name="connsiteY35" fmla="*/ 535716 h 1518505"/>
              <a:gd name="connsiteX36" fmla="*/ 156528 w 528104"/>
              <a:gd name="connsiteY36" fmla="*/ 297696 h 1518505"/>
              <a:gd name="connsiteX37" fmla="*/ 156528 w 528104"/>
              <a:gd name="connsiteY37" fmla="*/ 205560 h 1518505"/>
              <a:gd name="connsiteX38" fmla="*/ 156528 w 528104"/>
              <a:gd name="connsiteY38" fmla="*/ 113423 h 1518505"/>
              <a:gd name="connsiteX39" fmla="*/ 156528 w 528104"/>
              <a:gd name="connsiteY39" fmla="*/ 82711 h 1518505"/>
              <a:gd name="connsiteX40" fmla="*/ 127384 w 528104"/>
              <a:gd name="connsiteY40" fmla="*/ 51999 h 1518505"/>
              <a:gd name="connsiteX41" fmla="*/ 116727 w 528104"/>
              <a:gd name="connsiteY41" fmla="*/ 46384 h 1518505"/>
              <a:gd name="connsiteX42" fmla="*/ 507905 w 528104"/>
              <a:gd name="connsiteY42" fmla="*/ 0 h 1518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528104" h="1518505">
                <a:moveTo>
                  <a:pt x="507905" y="0"/>
                </a:moveTo>
                <a:lnTo>
                  <a:pt x="528104" y="21287"/>
                </a:lnTo>
                <a:lnTo>
                  <a:pt x="498961" y="82711"/>
                </a:lnTo>
                <a:lnTo>
                  <a:pt x="469818" y="113423"/>
                </a:lnTo>
                <a:lnTo>
                  <a:pt x="469818" y="144135"/>
                </a:lnTo>
                <a:lnTo>
                  <a:pt x="440674" y="205560"/>
                </a:lnTo>
                <a:lnTo>
                  <a:pt x="440674" y="297696"/>
                </a:lnTo>
                <a:lnTo>
                  <a:pt x="440674" y="420545"/>
                </a:lnTo>
                <a:lnTo>
                  <a:pt x="418817" y="535716"/>
                </a:lnTo>
                <a:lnTo>
                  <a:pt x="418817" y="658564"/>
                </a:lnTo>
                <a:lnTo>
                  <a:pt x="418817" y="750701"/>
                </a:lnTo>
                <a:lnTo>
                  <a:pt x="389674" y="842837"/>
                </a:lnTo>
                <a:lnTo>
                  <a:pt x="360530" y="1027110"/>
                </a:lnTo>
                <a:lnTo>
                  <a:pt x="302244" y="1211383"/>
                </a:lnTo>
                <a:lnTo>
                  <a:pt x="273101" y="1272808"/>
                </a:lnTo>
                <a:lnTo>
                  <a:pt x="243957" y="1364944"/>
                </a:lnTo>
                <a:lnTo>
                  <a:pt x="214814" y="1395656"/>
                </a:lnTo>
                <a:lnTo>
                  <a:pt x="185671" y="1457081"/>
                </a:lnTo>
                <a:lnTo>
                  <a:pt x="156528" y="1487793"/>
                </a:lnTo>
                <a:lnTo>
                  <a:pt x="127384" y="1518505"/>
                </a:lnTo>
                <a:lnTo>
                  <a:pt x="69098" y="1518505"/>
                </a:lnTo>
                <a:lnTo>
                  <a:pt x="39955" y="1518505"/>
                </a:lnTo>
                <a:lnTo>
                  <a:pt x="10811" y="1487793"/>
                </a:lnTo>
                <a:lnTo>
                  <a:pt x="10811" y="1457081"/>
                </a:lnTo>
                <a:lnTo>
                  <a:pt x="0" y="1445687"/>
                </a:lnTo>
                <a:lnTo>
                  <a:pt x="34962" y="1063085"/>
                </a:lnTo>
                <a:lnTo>
                  <a:pt x="39955" y="1057823"/>
                </a:lnTo>
                <a:lnTo>
                  <a:pt x="39955" y="1027110"/>
                </a:lnTo>
                <a:lnTo>
                  <a:pt x="69098" y="1027110"/>
                </a:lnTo>
                <a:lnTo>
                  <a:pt x="69098" y="996398"/>
                </a:lnTo>
                <a:lnTo>
                  <a:pt x="69098" y="934974"/>
                </a:lnTo>
                <a:lnTo>
                  <a:pt x="69098" y="904262"/>
                </a:lnTo>
                <a:lnTo>
                  <a:pt x="98241" y="842837"/>
                </a:lnTo>
                <a:lnTo>
                  <a:pt x="98241" y="781413"/>
                </a:lnTo>
                <a:lnTo>
                  <a:pt x="127384" y="658564"/>
                </a:lnTo>
                <a:lnTo>
                  <a:pt x="156528" y="535716"/>
                </a:lnTo>
                <a:lnTo>
                  <a:pt x="156528" y="297696"/>
                </a:lnTo>
                <a:lnTo>
                  <a:pt x="156528" y="205560"/>
                </a:lnTo>
                <a:lnTo>
                  <a:pt x="156528" y="113423"/>
                </a:lnTo>
                <a:lnTo>
                  <a:pt x="156528" y="82711"/>
                </a:lnTo>
                <a:lnTo>
                  <a:pt x="127384" y="51999"/>
                </a:lnTo>
                <a:lnTo>
                  <a:pt x="116727" y="46384"/>
                </a:lnTo>
                <a:lnTo>
                  <a:pt x="50790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xmlns="" id="{4AC88E2B-F33C-45AA-B2C2-810B86CA7B87}"/>
              </a:ext>
            </a:extLst>
          </p:cNvPr>
          <p:cNvSpPr/>
          <p:nvPr/>
        </p:nvSpPr>
        <p:spPr>
          <a:xfrm>
            <a:off x="1649997" y="3970631"/>
            <a:ext cx="324430" cy="2518946"/>
          </a:xfrm>
          <a:custGeom>
            <a:avLst/>
            <a:gdLst>
              <a:gd name="connsiteX0" fmla="*/ 24956 w 324430"/>
              <a:gd name="connsiteY0" fmla="*/ 0 h 2518946"/>
              <a:gd name="connsiteX1" fmla="*/ 74868 w 324430"/>
              <a:gd name="connsiteY1" fmla="*/ 0 h 2518946"/>
              <a:gd name="connsiteX2" fmla="*/ 99825 w 324430"/>
              <a:gd name="connsiteY2" fmla="*/ 0 h 2518946"/>
              <a:gd name="connsiteX3" fmla="*/ 149737 w 324430"/>
              <a:gd name="connsiteY3" fmla="*/ 30907 h 2518946"/>
              <a:gd name="connsiteX4" fmla="*/ 199649 w 324430"/>
              <a:gd name="connsiteY4" fmla="*/ 30907 h 2518946"/>
              <a:gd name="connsiteX5" fmla="*/ 249562 w 324430"/>
              <a:gd name="connsiteY5" fmla="*/ 61815 h 2518946"/>
              <a:gd name="connsiteX6" fmla="*/ 274518 w 324430"/>
              <a:gd name="connsiteY6" fmla="*/ 92722 h 2518946"/>
              <a:gd name="connsiteX7" fmla="*/ 299474 w 324430"/>
              <a:gd name="connsiteY7" fmla="*/ 92722 h 2518946"/>
              <a:gd name="connsiteX8" fmla="*/ 324430 w 324430"/>
              <a:gd name="connsiteY8" fmla="*/ 123629 h 2518946"/>
              <a:gd name="connsiteX9" fmla="*/ 324430 w 324430"/>
              <a:gd name="connsiteY9" fmla="*/ 154537 h 2518946"/>
              <a:gd name="connsiteX10" fmla="*/ 324430 w 324430"/>
              <a:gd name="connsiteY10" fmla="*/ 216351 h 2518946"/>
              <a:gd name="connsiteX11" fmla="*/ 324430 w 324430"/>
              <a:gd name="connsiteY11" fmla="*/ 247259 h 2518946"/>
              <a:gd name="connsiteX12" fmla="*/ 299474 w 324430"/>
              <a:gd name="connsiteY12" fmla="*/ 309073 h 2518946"/>
              <a:gd name="connsiteX13" fmla="*/ 299474 w 324430"/>
              <a:gd name="connsiteY13" fmla="*/ 339981 h 2518946"/>
              <a:gd name="connsiteX14" fmla="*/ 299474 w 324430"/>
              <a:gd name="connsiteY14" fmla="*/ 401795 h 2518946"/>
              <a:gd name="connsiteX15" fmla="*/ 299474 w 324430"/>
              <a:gd name="connsiteY15" fmla="*/ 494517 h 2518946"/>
              <a:gd name="connsiteX16" fmla="*/ 299474 w 324430"/>
              <a:gd name="connsiteY16" fmla="*/ 587239 h 2518946"/>
              <a:gd name="connsiteX17" fmla="*/ 299474 w 324430"/>
              <a:gd name="connsiteY17" fmla="*/ 672234 h 2518946"/>
              <a:gd name="connsiteX18" fmla="*/ 299474 w 324430"/>
              <a:gd name="connsiteY18" fmla="*/ 795864 h 2518946"/>
              <a:gd name="connsiteX19" fmla="*/ 299474 w 324430"/>
              <a:gd name="connsiteY19" fmla="*/ 919493 h 2518946"/>
              <a:gd name="connsiteX20" fmla="*/ 299474 w 324430"/>
              <a:gd name="connsiteY20" fmla="*/ 1197659 h 2518946"/>
              <a:gd name="connsiteX21" fmla="*/ 324430 w 324430"/>
              <a:gd name="connsiteY21" fmla="*/ 1414010 h 2518946"/>
              <a:gd name="connsiteX22" fmla="*/ 324430 w 324430"/>
              <a:gd name="connsiteY22" fmla="*/ 1630361 h 2518946"/>
              <a:gd name="connsiteX23" fmla="*/ 324430 w 324430"/>
              <a:gd name="connsiteY23" fmla="*/ 1838985 h 2518946"/>
              <a:gd name="connsiteX24" fmla="*/ 324430 w 324430"/>
              <a:gd name="connsiteY24" fmla="*/ 1993522 h 2518946"/>
              <a:gd name="connsiteX25" fmla="*/ 324430 w 324430"/>
              <a:gd name="connsiteY25" fmla="*/ 2148058 h 2518946"/>
              <a:gd name="connsiteX26" fmla="*/ 299474 w 324430"/>
              <a:gd name="connsiteY26" fmla="*/ 2271688 h 2518946"/>
              <a:gd name="connsiteX27" fmla="*/ 274518 w 324430"/>
              <a:gd name="connsiteY27" fmla="*/ 2364410 h 2518946"/>
              <a:gd name="connsiteX28" fmla="*/ 224605 w 324430"/>
              <a:gd name="connsiteY28" fmla="*/ 2426224 h 2518946"/>
              <a:gd name="connsiteX29" fmla="*/ 199649 w 324430"/>
              <a:gd name="connsiteY29" fmla="*/ 2457131 h 2518946"/>
              <a:gd name="connsiteX30" fmla="*/ 174693 w 324430"/>
              <a:gd name="connsiteY30" fmla="*/ 2488039 h 2518946"/>
              <a:gd name="connsiteX31" fmla="*/ 149737 w 324430"/>
              <a:gd name="connsiteY31" fmla="*/ 2518946 h 2518946"/>
              <a:gd name="connsiteX32" fmla="*/ 124781 w 324430"/>
              <a:gd name="connsiteY32" fmla="*/ 2518946 h 2518946"/>
              <a:gd name="connsiteX33" fmla="*/ 99825 w 324430"/>
              <a:gd name="connsiteY33" fmla="*/ 2488039 h 2518946"/>
              <a:gd name="connsiteX34" fmla="*/ 88367 w 324430"/>
              <a:gd name="connsiteY34" fmla="*/ 2473849 h 2518946"/>
              <a:gd name="connsiteX35" fmla="*/ 88367 w 324430"/>
              <a:gd name="connsiteY35" fmla="*/ 2086244 h 2518946"/>
              <a:gd name="connsiteX36" fmla="*/ 99825 w 324430"/>
              <a:gd name="connsiteY36" fmla="*/ 2086244 h 2518946"/>
              <a:gd name="connsiteX37" fmla="*/ 99825 w 324430"/>
              <a:gd name="connsiteY37" fmla="*/ 2055336 h 2518946"/>
              <a:gd name="connsiteX38" fmla="*/ 124781 w 324430"/>
              <a:gd name="connsiteY38" fmla="*/ 2024429 h 2518946"/>
              <a:gd name="connsiteX39" fmla="*/ 124781 w 324430"/>
              <a:gd name="connsiteY39" fmla="*/ 1962615 h 2518946"/>
              <a:gd name="connsiteX40" fmla="*/ 124781 w 324430"/>
              <a:gd name="connsiteY40" fmla="*/ 1869893 h 2518946"/>
              <a:gd name="connsiteX41" fmla="*/ 124781 w 324430"/>
              <a:gd name="connsiteY41" fmla="*/ 1777171 h 2518946"/>
              <a:gd name="connsiteX42" fmla="*/ 124781 w 324430"/>
              <a:gd name="connsiteY42" fmla="*/ 1661268 h 2518946"/>
              <a:gd name="connsiteX43" fmla="*/ 124781 w 324430"/>
              <a:gd name="connsiteY43" fmla="*/ 1537639 h 2518946"/>
              <a:gd name="connsiteX44" fmla="*/ 124781 w 324430"/>
              <a:gd name="connsiteY44" fmla="*/ 1383102 h 2518946"/>
              <a:gd name="connsiteX45" fmla="*/ 124781 w 324430"/>
              <a:gd name="connsiteY45" fmla="*/ 1228566 h 2518946"/>
              <a:gd name="connsiteX46" fmla="*/ 124781 w 324430"/>
              <a:gd name="connsiteY46" fmla="*/ 1074029 h 2518946"/>
              <a:gd name="connsiteX47" fmla="*/ 124781 w 324430"/>
              <a:gd name="connsiteY47" fmla="*/ 919493 h 2518946"/>
              <a:gd name="connsiteX48" fmla="*/ 124781 w 324430"/>
              <a:gd name="connsiteY48" fmla="*/ 734049 h 2518946"/>
              <a:gd name="connsiteX49" fmla="*/ 99825 w 324430"/>
              <a:gd name="connsiteY49" fmla="*/ 587239 h 2518946"/>
              <a:gd name="connsiteX50" fmla="*/ 99825 w 324430"/>
              <a:gd name="connsiteY50" fmla="*/ 463610 h 2518946"/>
              <a:gd name="connsiteX51" fmla="*/ 99825 w 324430"/>
              <a:gd name="connsiteY51" fmla="*/ 339981 h 2518946"/>
              <a:gd name="connsiteX52" fmla="*/ 74868 w 324430"/>
              <a:gd name="connsiteY52" fmla="*/ 278166 h 2518946"/>
              <a:gd name="connsiteX53" fmla="*/ 74868 w 324430"/>
              <a:gd name="connsiteY53" fmla="*/ 216351 h 2518946"/>
              <a:gd name="connsiteX54" fmla="*/ 74868 w 324430"/>
              <a:gd name="connsiteY54" fmla="*/ 185444 h 2518946"/>
              <a:gd name="connsiteX55" fmla="*/ 49912 w 324430"/>
              <a:gd name="connsiteY55" fmla="*/ 154537 h 2518946"/>
              <a:gd name="connsiteX56" fmla="*/ 24956 w 324430"/>
              <a:gd name="connsiteY56" fmla="*/ 123629 h 2518946"/>
              <a:gd name="connsiteX57" fmla="*/ 0 w 324430"/>
              <a:gd name="connsiteY57" fmla="*/ 92722 h 2518946"/>
              <a:gd name="connsiteX58" fmla="*/ 0 w 324430"/>
              <a:gd name="connsiteY58" fmla="*/ 61815 h 2518946"/>
              <a:gd name="connsiteX59" fmla="*/ 24956 w 324430"/>
              <a:gd name="connsiteY59" fmla="*/ 30907 h 2518946"/>
              <a:gd name="connsiteX60" fmla="*/ 24956 w 324430"/>
              <a:gd name="connsiteY60" fmla="*/ 0 h 2518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324430" h="2518946">
                <a:moveTo>
                  <a:pt x="24956" y="0"/>
                </a:moveTo>
                <a:lnTo>
                  <a:pt x="74868" y="0"/>
                </a:lnTo>
                <a:lnTo>
                  <a:pt x="99825" y="0"/>
                </a:lnTo>
                <a:lnTo>
                  <a:pt x="149737" y="30907"/>
                </a:lnTo>
                <a:lnTo>
                  <a:pt x="199649" y="30907"/>
                </a:lnTo>
                <a:lnTo>
                  <a:pt x="249562" y="61815"/>
                </a:lnTo>
                <a:lnTo>
                  <a:pt x="274518" y="92722"/>
                </a:lnTo>
                <a:lnTo>
                  <a:pt x="299474" y="92722"/>
                </a:lnTo>
                <a:lnTo>
                  <a:pt x="324430" y="123629"/>
                </a:lnTo>
                <a:lnTo>
                  <a:pt x="324430" y="154537"/>
                </a:lnTo>
                <a:lnTo>
                  <a:pt x="324430" y="216351"/>
                </a:lnTo>
                <a:lnTo>
                  <a:pt x="324430" y="247259"/>
                </a:lnTo>
                <a:lnTo>
                  <a:pt x="299474" y="309073"/>
                </a:lnTo>
                <a:lnTo>
                  <a:pt x="299474" y="339981"/>
                </a:lnTo>
                <a:lnTo>
                  <a:pt x="299474" y="401795"/>
                </a:lnTo>
                <a:lnTo>
                  <a:pt x="299474" y="494517"/>
                </a:lnTo>
                <a:lnTo>
                  <a:pt x="299474" y="587239"/>
                </a:lnTo>
                <a:lnTo>
                  <a:pt x="299474" y="672234"/>
                </a:lnTo>
                <a:lnTo>
                  <a:pt x="299474" y="795864"/>
                </a:lnTo>
                <a:lnTo>
                  <a:pt x="299474" y="919493"/>
                </a:lnTo>
                <a:lnTo>
                  <a:pt x="299474" y="1197659"/>
                </a:lnTo>
                <a:lnTo>
                  <a:pt x="324430" y="1414010"/>
                </a:lnTo>
                <a:lnTo>
                  <a:pt x="324430" y="1630361"/>
                </a:lnTo>
                <a:lnTo>
                  <a:pt x="324430" y="1838985"/>
                </a:lnTo>
                <a:lnTo>
                  <a:pt x="324430" y="1993522"/>
                </a:lnTo>
                <a:lnTo>
                  <a:pt x="324430" y="2148058"/>
                </a:lnTo>
                <a:lnTo>
                  <a:pt x="299474" y="2271688"/>
                </a:lnTo>
                <a:lnTo>
                  <a:pt x="274518" y="2364410"/>
                </a:lnTo>
                <a:lnTo>
                  <a:pt x="224605" y="2426224"/>
                </a:lnTo>
                <a:lnTo>
                  <a:pt x="199649" y="2457131"/>
                </a:lnTo>
                <a:lnTo>
                  <a:pt x="174693" y="2488039"/>
                </a:lnTo>
                <a:lnTo>
                  <a:pt x="149737" y="2518946"/>
                </a:lnTo>
                <a:lnTo>
                  <a:pt x="124781" y="2518946"/>
                </a:lnTo>
                <a:lnTo>
                  <a:pt x="99825" y="2488039"/>
                </a:lnTo>
                <a:lnTo>
                  <a:pt x="88367" y="2473849"/>
                </a:lnTo>
                <a:lnTo>
                  <a:pt x="88367" y="2086244"/>
                </a:lnTo>
                <a:lnTo>
                  <a:pt x="99825" y="2086244"/>
                </a:lnTo>
                <a:lnTo>
                  <a:pt x="99825" y="2055336"/>
                </a:lnTo>
                <a:lnTo>
                  <a:pt x="124781" y="2024429"/>
                </a:lnTo>
                <a:lnTo>
                  <a:pt x="124781" y="1962615"/>
                </a:lnTo>
                <a:lnTo>
                  <a:pt x="124781" y="1869893"/>
                </a:lnTo>
                <a:lnTo>
                  <a:pt x="124781" y="1777171"/>
                </a:lnTo>
                <a:lnTo>
                  <a:pt x="124781" y="1661268"/>
                </a:lnTo>
                <a:lnTo>
                  <a:pt x="124781" y="1537639"/>
                </a:lnTo>
                <a:lnTo>
                  <a:pt x="124781" y="1383102"/>
                </a:lnTo>
                <a:lnTo>
                  <a:pt x="124781" y="1228566"/>
                </a:lnTo>
                <a:lnTo>
                  <a:pt x="124781" y="1074029"/>
                </a:lnTo>
                <a:lnTo>
                  <a:pt x="124781" y="919493"/>
                </a:lnTo>
                <a:lnTo>
                  <a:pt x="124781" y="734049"/>
                </a:lnTo>
                <a:lnTo>
                  <a:pt x="99825" y="587239"/>
                </a:lnTo>
                <a:lnTo>
                  <a:pt x="99825" y="463610"/>
                </a:lnTo>
                <a:lnTo>
                  <a:pt x="99825" y="339981"/>
                </a:lnTo>
                <a:lnTo>
                  <a:pt x="74868" y="278166"/>
                </a:lnTo>
                <a:lnTo>
                  <a:pt x="74868" y="216351"/>
                </a:lnTo>
                <a:lnTo>
                  <a:pt x="74868" y="185444"/>
                </a:lnTo>
                <a:lnTo>
                  <a:pt x="49912" y="154537"/>
                </a:lnTo>
                <a:lnTo>
                  <a:pt x="24956" y="123629"/>
                </a:lnTo>
                <a:lnTo>
                  <a:pt x="0" y="92722"/>
                </a:lnTo>
                <a:lnTo>
                  <a:pt x="0" y="61815"/>
                </a:lnTo>
                <a:lnTo>
                  <a:pt x="24956" y="30907"/>
                </a:lnTo>
                <a:lnTo>
                  <a:pt x="2495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xmlns="" id="{583DFBCD-5481-42EA-AA2C-DE2ED61BEBF0}"/>
              </a:ext>
            </a:extLst>
          </p:cNvPr>
          <p:cNvSpPr/>
          <p:nvPr/>
        </p:nvSpPr>
        <p:spPr>
          <a:xfrm>
            <a:off x="2873828" y="4274050"/>
            <a:ext cx="417034" cy="708797"/>
          </a:xfrm>
          <a:custGeom>
            <a:avLst/>
            <a:gdLst>
              <a:gd name="connsiteX0" fmla="*/ 382947 w 417034"/>
              <a:gd name="connsiteY0" fmla="*/ 0 h 708797"/>
              <a:gd name="connsiteX1" fmla="*/ 392078 w 417034"/>
              <a:gd name="connsiteY1" fmla="*/ 5654 h 708797"/>
              <a:gd name="connsiteX2" fmla="*/ 417034 w 417034"/>
              <a:gd name="connsiteY2" fmla="*/ 36562 h 708797"/>
              <a:gd name="connsiteX3" fmla="*/ 392078 w 417034"/>
              <a:gd name="connsiteY3" fmla="*/ 98376 h 708797"/>
              <a:gd name="connsiteX4" fmla="*/ 367122 w 417034"/>
              <a:gd name="connsiteY4" fmla="*/ 98376 h 708797"/>
              <a:gd name="connsiteX5" fmla="*/ 342166 w 417034"/>
              <a:gd name="connsiteY5" fmla="*/ 129284 h 708797"/>
              <a:gd name="connsiteX6" fmla="*/ 342166 w 417034"/>
              <a:gd name="connsiteY6" fmla="*/ 160191 h 708797"/>
              <a:gd name="connsiteX7" fmla="*/ 317210 w 417034"/>
              <a:gd name="connsiteY7" fmla="*/ 222006 h 708797"/>
              <a:gd name="connsiteX8" fmla="*/ 292253 w 417034"/>
              <a:gd name="connsiteY8" fmla="*/ 283821 h 708797"/>
              <a:gd name="connsiteX9" fmla="*/ 292253 w 417034"/>
              <a:gd name="connsiteY9" fmla="*/ 337909 h 708797"/>
              <a:gd name="connsiteX10" fmla="*/ 242341 w 417034"/>
              <a:gd name="connsiteY10" fmla="*/ 430631 h 708797"/>
              <a:gd name="connsiteX11" fmla="*/ 192429 w 417034"/>
              <a:gd name="connsiteY11" fmla="*/ 554260 h 708797"/>
              <a:gd name="connsiteX12" fmla="*/ 142517 w 417034"/>
              <a:gd name="connsiteY12" fmla="*/ 616075 h 708797"/>
              <a:gd name="connsiteX13" fmla="*/ 92604 w 417034"/>
              <a:gd name="connsiteY13" fmla="*/ 677890 h 708797"/>
              <a:gd name="connsiteX14" fmla="*/ 67648 w 417034"/>
              <a:gd name="connsiteY14" fmla="*/ 708797 h 708797"/>
              <a:gd name="connsiteX15" fmla="*/ 42692 w 417034"/>
              <a:gd name="connsiteY15" fmla="*/ 708797 h 708797"/>
              <a:gd name="connsiteX16" fmla="*/ 17736 w 417034"/>
              <a:gd name="connsiteY16" fmla="*/ 708797 h 708797"/>
              <a:gd name="connsiteX17" fmla="*/ 0 w 417034"/>
              <a:gd name="connsiteY17" fmla="*/ 686832 h 708797"/>
              <a:gd name="connsiteX18" fmla="*/ 0 w 417034"/>
              <a:gd name="connsiteY18" fmla="*/ 399723 h 708797"/>
              <a:gd name="connsiteX19" fmla="*/ 17736 w 417034"/>
              <a:gd name="connsiteY19" fmla="*/ 399723 h 708797"/>
              <a:gd name="connsiteX20" fmla="*/ 17736 w 417034"/>
              <a:gd name="connsiteY20" fmla="*/ 368816 h 708797"/>
              <a:gd name="connsiteX21" fmla="*/ 42692 w 417034"/>
              <a:gd name="connsiteY21" fmla="*/ 337909 h 708797"/>
              <a:gd name="connsiteX22" fmla="*/ 67648 w 417034"/>
              <a:gd name="connsiteY22" fmla="*/ 307001 h 708797"/>
              <a:gd name="connsiteX23" fmla="*/ 67648 w 417034"/>
              <a:gd name="connsiteY23" fmla="*/ 283821 h 708797"/>
              <a:gd name="connsiteX24" fmla="*/ 67648 w 417034"/>
              <a:gd name="connsiteY24" fmla="*/ 191098 h 708797"/>
              <a:gd name="connsiteX25" fmla="*/ 92604 w 417034"/>
              <a:gd name="connsiteY25" fmla="*/ 160191 h 708797"/>
              <a:gd name="connsiteX26" fmla="*/ 92604 w 417034"/>
              <a:gd name="connsiteY26" fmla="*/ 129284 h 708797"/>
              <a:gd name="connsiteX27" fmla="*/ 92604 w 417034"/>
              <a:gd name="connsiteY27" fmla="*/ 98376 h 708797"/>
              <a:gd name="connsiteX28" fmla="*/ 67648 w 417034"/>
              <a:gd name="connsiteY28" fmla="*/ 98376 h 708797"/>
              <a:gd name="connsiteX29" fmla="*/ 62635 w 417034"/>
              <a:gd name="connsiteY29" fmla="*/ 98376 h 708797"/>
              <a:gd name="connsiteX30" fmla="*/ 382947 w 417034"/>
              <a:gd name="connsiteY30" fmla="*/ 0 h 708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17034" h="708797">
                <a:moveTo>
                  <a:pt x="382947" y="0"/>
                </a:moveTo>
                <a:lnTo>
                  <a:pt x="392078" y="5654"/>
                </a:lnTo>
                <a:lnTo>
                  <a:pt x="417034" y="36562"/>
                </a:lnTo>
                <a:lnTo>
                  <a:pt x="392078" y="98376"/>
                </a:lnTo>
                <a:lnTo>
                  <a:pt x="367122" y="98376"/>
                </a:lnTo>
                <a:lnTo>
                  <a:pt x="342166" y="129284"/>
                </a:lnTo>
                <a:lnTo>
                  <a:pt x="342166" y="160191"/>
                </a:lnTo>
                <a:lnTo>
                  <a:pt x="317210" y="222006"/>
                </a:lnTo>
                <a:lnTo>
                  <a:pt x="292253" y="283821"/>
                </a:lnTo>
                <a:lnTo>
                  <a:pt x="292253" y="337909"/>
                </a:lnTo>
                <a:lnTo>
                  <a:pt x="242341" y="430631"/>
                </a:lnTo>
                <a:lnTo>
                  <a:pt x="192429" y="554260"/>
                </a:lnTo>
                <a:lnTo>
                  <a:pt x="142517" y="616075"/>
                </a:lnTo>
                <a:lnTo>
                  <a:pt x="92604" y="677890"/>
                </a:lnTo>
                <a:lnTo>
                  <a:pt x="67648" y="708797"/>
                </a:lnTo>
                <a:lnTo>
                  <a:pt x="42692" y="708797"/>
                </a:lnTo>
                <a:lnTo>
                  <a:pt x="17736" y="708797"/>
                </a:lnTo>
                <a:lnTo>
                  <a:pt x="0" y="686832"/>
                </a:lnTo>
                <a:lnTo>
                  <a:pt x="0" y="399723"/>
                </a:lnTo>
                <a:lnTo>
                  <a:pt x="17736" y="399723"/>
                </a:lnTo>
                <a:lnTo>
                  <a:pt x="17736" y="368816"/>
                </a:lnTo>
                <a:lnTo>
                  <a:pt x="42692" y="337909"/>
                </a:lnTo>
                <a:lnTo>
                  <a:pt x="67648" y="307001"/>
                </a:lnTo>
                <a:lnTo>
                  <a:pt x="67648" y="283821"/>
                </a:lnTo>
                <a:lnTo>
                  <a:pt x="67648" y="191098"/>
                </a:lnTo>
                <a:lnTo>
                  <a:pt x="92604" y="160191"/>
                </a:lnTo>
                <a:lnTo>
                  <a:pt x="92604" y="129284"/>
                </a:lnTo>
                <a:lnTo>
                  <a:pt x="92604" y="98376"/>
                </a:lnTo>
                <a:lnTo>
                  <a:pt x="67648" y="98376"/>
                </a:lnTo>
                <a:lnTo>
                  <a:pt x="62635" y="98376"/>
                </a:lnTo>
                <a:lnTo>
                  <a:pt x="38294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xmlns="" id="{C83E1E96-E03E-46CE-A177-642606C3E6E4}"/>
              </a:ext>
            </a:extLst>
          </p:cNvPr>
          <p:cNvSpPr/>
          <p:nvPr/>
        </p:nvSpPr>
        <p:spPr>
          <a:xfrm>
            <a:off x="5008023" y="4592222"/>
            <a:ext cx="816961" cy="1158175"/>
          </a:xfrm>
          <a:custGeom>
            <a:avLst/>
            <a:gdLst>
              <a:gd name="connsiteX0" fmla="*/ 597274 w 816961"/>
              <a:gd name="connsiteY0" fmla="*/ 0 h 1158175"/>
              <a:gd name="connsiteX1" fmla="*/ 624735 w 816961"/>
              <a:gd name="connsiteY1" fmla="*/ 0 h 1158175"/>
              <a:gd name="connsiteX2" fmla="*/ 652196 w 816961"/>
              <a:gd name="connsiteY2" fmla="*/ 0 h 1158175"/>
              <a:gd name="connsiteX3" fmla="*/ 679657 w 816961"/>
              <a:gd name="connsiteY3" fmla="*/ 0 h 1158175"/>
              <a:gd name="connsiteX4" fmla="*/ 707118 w 816961"/>
              <a:gd name="connsiteY4" fmla="*/ 0 h 1158175"/>
              <a:gd name="connsiteX5" fmla="*/ 762040 w 816961"/>
              <a:gd name="connsiteY5" fmla="*/ 34655 h 1158175"/>
              <a:gd name="connsiteX6" fmla="*/ 789500 w 816961"/>
              <a:gd name="connsiteY6" fmla="*/ 103965 h 1158175"/>
              <a:gd name="connsiteX7" fmla="*/ 816961 w 816961"/>
              <a:gd name="connsiteY7" fmla="*/ 138620 h 1158175"/>
              <a:gd name="connsiteX8" fmla="*/ 816961 w 816961"/>
              <a:gd name="connsiteY8" fmla="*/ 173275 h 1158175"/>
              <a:gd name="connsiteX9" fmla="*/ 816961 w 816961"/>
              <a:gd name="connsiteY9" fmla="*/ 207930 h 1158175"/>
              <a:gd name="connsiteX10" fmla="*/ 816961 w 816961"/>
              <a:gd name="connsiteY10" fmla="*/ 242585 h 1158175"/>
              <a:gd name="connsiteX11" fmla="*/ 789500 w 816961"/>
              <a:gd name="connsiteY11" fmla="*/ 311894 h 1158175"/>
              <a:gd name="connsiteX12" fmla="*/ 734579 w 816961"/>
              <a:gd name="connsiteY12" fmla="*/ 346549 h 1158175"/>
              <a:gd name="connsiteX13" fmla="*/ 652196 w 816961"/>
              <a:gd name="connsiteY13" fmla="*/ 450514 h 1158175"/>
              <a:gd name="connsiteX14" fmla="*/ 624735 w 816961"/>
              <a:gd name="connsiteY14" fmla="*/ 485169 h 1158175"/>
              <a:gd name="connsiteX15" fmla="*/ 569813 w 816961"/>
              <a:gd name="connsiteY15" fmla="*/ 554479 h 1158175"/>
              <a:gd name="connsiteX16" fmla="*/ 514892 w 816961"/>
              <a:gd name="connsiteY16" fmla="*/ 623788 h 1158175"/>
              <a:gd name="connsiteX17" fmla="*/ 487431 w 816961"/>
              <a:gd name="connsiteY17" fmla="*/ 658443 h 1158175"/>
              <a:gd name="connsiteX18" fmla="*/ 405048 w 816961"/>
              <a:gd name="connsiteY18" fmla="*/ 762408 h 1158175"/>
              <a:gd name="connsiteX19" fmla="*/ 350126 w 816961"/>
              <a:gd name="connsiteY19" fmla="*/ 797063 h 1158175"/>
              <a:gd name="connsiteX20" fmla="*/ 322666 w 816961"/>
              <a:gd name="connsiteY20" fmla="*/ 831718 h 1158175"/>
              <a:gd name="connsiteX21" fmla="*/ 322666 w 816961"/>
              <a:gd name="connsiteY21" fmla="*/ 866373 h 1158175"/>
              <a:gd name="connsiteX22" fmla="*/ 337473 w 816961"/>
              <a:gd name="connsiteY22" fmla="*/ 866373 h 1158175"/>
              <a:gd name="connsiteX23" fmla="*/ 54922 w 816961"/>
              <a:gd name="connsiteY23" fmla="*/ 1158175 h 1158175"/>
              <a:gd name="connsiteX24" fmla="*/ 54922 w 816961"/>
              <a:gd name="connsiteY24" fmla="*/ 1134948 h 1158175"/>
              <a:gd name="connsiteX25" fmla="*/ 27461 w 816961"/>
              <a:gd name="connsiteY25" fmla="*/ 1100293 h 1158175"/>
              <a:gd name="connsiteX26" fmla="*/ 0 w 816961"/>
              <a:gd name="connsiteY26" fmla="*/ 1074302 h 1158175"/>
              <a:gd name="connsiteX27" fmla="*/ 0 w 816961"/>
              <a:gd name="connsiteY27" fmla="*/ 1039647 h 1158175"/>
              <a:gd name="connsiteX28" fmla="*/ 0 w 816961"/>
              <a:gd name="connsiteY28" fmla="*/ 1004992 h 1158175"/>
              <a:gd name="connsiteX29" fmla="*/ 0 w 816961"/>
              <a:gd name="connsiteY29" fmla="*/ 970338 h 1158175"/>
              <a:gd name="connsiteX30" fmla="*/ 27461 w 816961"/>
              <a:gd name="connsiteY30" fmla="*/ 935683 h 1158175"/>
              <a:gd name="connsiteX31" fmla="*/ 54922 w 816961"/>
              <a:gd name="connsiteY31" fmla="*/ 901028 h 1158175"/>
              <a:gd name="connsiteX32" fmla="*/ 102979 w 816961"/>
              <a:gd name="connsiteY32" fmla="*/ 866373 h 1158175"/>
              <a:gd name="connsiteX33" fmla="*/ 130439 w 816961"/>
              <a:gd name="connsiteY33" fmla="*/ 831718 h 1158175"/>
              <a:gd name="connsiteX34" fmla="*/ 185361 w 816961"/>
              <a:gd name="connsiteY34" fmla="*/ 797063 h 1158175"/>
              <a:gd name="connsiteX35" fmla="*/ 240283 w 816961"/>
              <a:gd name="connsiteY35" fmla="*/ 727753 h 1158175"/>
              <a:gd name="connsiteX36" fmla="*/ 295205 w 816961"/>
              <a:gd name="connsiteY36" fmla="*/ 658443 h 1158175"/>
              <a:gd name="connsiteX37" fmla="*/ 350126 w 816961"/>
              <a:gd name="connsiteY37" fmla="*/ 554479 h 1158175"/>
              <a:gd name="connsiteX38" fmla="*/ 405048 w 816961"/>
              <a:gd name="connsiteY38" fmla="*/ 485169 h 1158175"/>
              <a:gd name="connsiteX39" fmla="*/ 487431 w 816961"/>
              <a:gd name="connsiteY39" fmla="*/ 381204 h 1158175"/>
              <a:gd name="connsiteX40" fmla="*/ 542353 w 816961"/>
              <a:gd name="connsiteY40" fmla="*/ 277239 h 1158175"/>
              <a:gd name="connsiteX41" fmla="*/ 569813 w 816961"/>
              <a:gd name="connsiteY41" fmla="*/ 173275 h 1158175"/>
              <a:gd name="connsiteX42" fmla="*/ 597274 w 816961"/>
              <a:gd name="connsiteY42" fmla="*/ 103965 h 1158175"/>
              <a:gd name="connsiteX43" fmla="*/ 597274 w 816961"/>
              <a:gd name="connsiteY43" fmla="*/ 69310 h 1158175"/>
              <a:gd name="connsiteX44" fmla="*/ 597274 w 816961"/>
              <a:gd name="connsiteY44" fmla="*/ 34655 h 1158175"/>
              <a:gd name="connsiteX45" fmla="*/ 597274 w 816961"/>
              <a:gd name="connsiteY45" fmla="*/ 0 h 115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816961" h="1158175">
                <a:moveTo>
                  <a:pt x="597274" y="0"/>
                </a:moveTo>
                <a:lnTo>
                  <a:pt x="624735" y="0"/>
                </a:lnTo>
                <a:lnTo>
                  <a:pt x="652196" y="0"/>
                </a:lnTo>
                <a:lnTo>
                  <a:pt x="679657" y="0"/>
                </a:lnTo>
                <a:lnTo>
                  <a:pt x="707118" y="0"/>
                </a:lnTo>
                <a:lnTo>
                  <a:pt x="762040" y="34655"/>
                </a:lnTo>
                <a:lnTo>
                  <a:pt x="789500" y="103965"/>
                </a:lnTo>
                <a:lnTo>
                  <a:pt x="816961" y="138620"/>
                </a:lnTo>
                <a:lnTo>
                  <a:pt x="816961" y="173275"/>
                </a:lnTo>
                <a:lnTo>
                  <a:pt x="816961" y="207930"/>
                </a:lnTo>
                <a:lnTo>
                  <a:pt x="816961" y="242585"/>
                </a:lnTo>
                <a:lnTo>
                  <a:pt x="789500" y="311894"/>
                </a:lnTo>
                <a:lnTo>
                  <a:pt x="734579" y="346549"/>
                </a:lnTo>
                <a:lnTo>
                  <a:pt x="652196" y="450514"/>
                </a:lnTo>
                <a:lnTo>
                  <a:pt x="624735" y="485169"/>
                </a:lnTo>
                <a:lnTo>
                  <a:pt x="569813" y="554479"/>
                </a:lnTo>
                <a:lnTo>
                  <a:pt x="514892" y="623788"/>
                </a:lnTo>
                <a:lnTo>
                  <a:pt x="487431" y="658443"/>
                </a:lnTo>
                <a:lnTo>
                  <a:pt x="405048" y="762408"/>
                </a:lnTo>
                <a:lnTo>
                  <a:pt x="350126" y="797063"/>
                </a:lnTo>
                <a:lnTo>
                  <a:pt x="322666" y="831718"/>
                </a:lnTo>
                <a:lnTo>
                  <a:pt x="322666" y="866373"/>
                </a:lnTo>
                <a:lnTo>
                  <a:pt x="337473" y="866373"/>
                </a:lnTo>
                <a:lnTo>
                  <a:pt x="54922" y="1158175"/>
                </a:lnTo>
                <a:lnTo>
                  <a:pt x="54922" y="1134948"/>
                </a:lnTo>
                <a:lnTo>
                  <a:pt x="27461" y="1100293"/>
                </a:lnTo>
                <a:lnTo>
                  <a:pt x="0" y="1074302"/>
                </a:lnTo>
                <a:lnTo>
                  <a:pt x="0" y="1039647"/>
                </a:lnTo>
                <a:lnTo>
                  <a:pt x="0" y="1004992"/>
                </a:lnTo>
                <a:lnTo>
                  <a:pt x="0" y="970338"/>
                </a:lnTo>
                <a:lnTo>
                  <a:pt x="27461" y="935683"/>
                </a:lnTo>
                <a:lnTo>
                  <a:pt x="54922" y="901028"/>
                </a:lnTo>
                <a:lnTo>
                  <a:pt x="102979" y="866373"/>
                </a:lnTo>
                <a:lnTo>
                  <a:pt x="130439" y="831718"/>
                </a:lnTo>
                <a:lnTo>
                  <a:pt x="185361" y="797063"/>
                </a:lnTo>
                <a:lnTo>
                  <a:pt x="240283" y="727753"/>
                </a:lnTo>
                <a:lnTo>
                  <a:pt x="295205" y="658443"/>
                </a:lnTo>
                <a:lnTo>
                  <a:pt x="350126" y="554479"/>
                </a:lnTo>
                <a:lnTo>
                  <a:pt x="405048" y="485169"/>
                </a:lnTo>
                <a:lnTo>
                  <a:pt x="487431" y="381204"/>
                </a:lnTo>
                <a:lnTo>
                  <a:pt x="542353" y="277239"/>
                </a:lnTo>
                <a:lnTo>
                  <a:pt x="569813" y="173275"/>
                </a:lnTo>
                <a:lnTo>
                  <a:pt x="597274" y="103965"/>
                </a:lnTo>
                <a:lnTo>
                  <a:pt x="597274" y="69310"/>
                </a:lnTo>
                <a:lnTo>
                  <a:pt x="597274" y="34655"/>
                </a:lnTo>
                <a:lnTo>
                  <a:pt x="59727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xmlns="" id="{705E6CBF-85F3-4AEE-A344-FC58B5277866}"/>
              </a:ext>
            </a:extLst>
          </p:cNvPr>
          <p:cNvSpPr/>
          <p:nvPr/>
        </p:nvSpPr>
        <p:spPr>
          <a:xfrm>
            <a:off x="2552283" y="2481944"/>
            <a:ext cx="1195607" cy="356394"/>
          </a:xfrm>
          <a:custGeom>
            <a:avLst/>
            <a:gdLst>
              <a:gd name="connsiteX0" fmla="*/ 827610 w 1195607"/>
              <a:gd name="connsiteY0" fmla="*/ 0 h 356394"/>
              <a:gd name="connsiteX1" fmla="*/ 1190214 w 1195607"/>
              <a:gd name="connsiteY1" fmla="*/ 0 h 356394"/>
              <a:gd name="connsiteX2" fmla="*/ 1195607 w 1195607"/>
              <a:gd name="connsiteY2" fmla="*/ 6884 h 356394"/>
              <a:gd name="connsiteX3" fmla="*/ 1195607 w 1195607"/>
              <a:gd name="connsiteY3" fmla="*/ 38657 h 356394"/>
              <a:gd name="connsiteX4" fmla="*/ 1195607 w 1195607"/>
              <a:gd name="connsiteY4" fmla="*/ 70431 h 356394"/>
              <a:gd name="connsiteX5" fmla="*/ 1170715 w 1195607"/>
              <a:gd name="connsiteY5" fmla="*/ 102205 h 356394"/>
              <a:gd name="connsiteX6" fmla="*/ 1145822 w 1195607"/>
              <a:gd name="connsiteY6" fmla="*/ 133978 h 356394"/>
              <a:gd name="connsiteX7" fmla="*/ 1120929 w 1195607"/>
              <a:gd name="connsiteY7" fmla="*/ 165752 h 356394"/>
              <a:gd name="connsiteX8" fmla="*/ 1071144 w 1195607"/>
              <a:gd name="connsiteY8" fmla="*/ 229299 h 356394"/>
              <a:gd name="connsiteX9" fmla="*/ 996466 w 1195607"/>
              <a:gd name="connsiteY9" fmla="*/ 261073 h 356394"/>
              <a:gd name="connsiteX10" fmla="*/ 921788 w 1195607"/>
              <a:gd name="connsiteY10" fmla="*/ 261073 h 356394"/>
              <a:gd name="connsiteX11" fmla="*/ 847110 w 1195607"/>
              <a:gd name="connsiteY11" fmla="*/ 292847 h 356394"/>
              <a:gd name="connsiteX12" fmla="*/ 747540 w 1195607"/>
              <a:gd name="connsiteY12" fmla="*/ 324620 h 356394"/>
              <a:gd name="connsiteX13" fmla="*/ 672862 w 1195607"/>
              <a:gd name="connsiteY13" fmla="*/ 324620 h 356394"/>
              <a:gd name="connsiteX14" fmla="*/ 479944 w 1195607"/>
              <a:gd name="connsiteY14" fmla="*/ 356394 h 356394"/>
              <a:gd name="connsiteX15" fmla="*/ 305695 w 1195607"/>
              <a:gd name="connsiteY15" fmla="*/ 324620 h 356394"/>
              <a:gd name="connsiteX16" fmla="*/ 231017 w 1195607"/>
              <a:gd name="connsiteY16" fmla="*/ 324620 h 356394"/>
              <a:gd name="connsiteX17" fmla="*/ 156339 w 1195607"/>
              <a:gd name="connsiteY17" fmla="*/ 324620 h 356394"/>
              <a:gd name="connsiteX18" fmla="*/ 81661 w 1195607"/>
              <a:gd name="connsiteY18" fmla="*/ 292847 h 356394"/>
              <a:gd name="connsiteX19" fmla="*/ 6984 w 1195607"/>
              <a:gd name="connsiteY19" fmla="*/ 292847 h 356394"/>
              <a:gd name="connsiteX20" fmla="*/ 0 w 1195607"/>
              <a:gd name="connsiteY20" fmla="*/ 283932 h 356394"/>
              <a:gd name="connsiteX21" fmla="*/ 0 w 1195607"/>
              <a:gd name="connsiteY21" fmla="*/ 29743 h 356394"/>
              <a:gd name="connsiteX22" fmla="*/ 6984 w 1195607"/>
              <a:gd name="connsiteY22" fmla="*/ 38657 h 356394"/>
              <a:gd name="connsiteX23" fmla="*/ 56769 w 1195607"/>
              <a:gd name="connsiteY23" fmla="*/ 38657 h 356394"/>
              <a:gd name="connsiteX24" fmla="*/ 131447 w 1195607"/>
              <a:gd name="connsiteY24" fmla="*/ 70431 h 356394"/>
              <a:gd name="connsiteX25" fmla="*/ 231017 w 1195607"/>
              <a:gd name="connsiteY25" fmla="*/ 102205 h 356394"/>
              <a:gd name="connsiteX26" fmla="*/ 355481 w 1195607"/>
              <a:gd name="connsiteY26" fmla="*/ 102205 h 356394"/>
              <a:gd name="connsiteX27" fmla="*/ 455051 w 1195607"/>
              <a:gd name="connsiteY27" fmla="*/ 102205 h 356394"/>
              <a:gd name="connsiteX28" fmla="*/ 579514 w 1195607"/>
              <a:gd name="connsiteY28" fmla="*/ 70431 h 356394"/>
              <a:gd name="connsiteX29" fmla="*/ 672862 w 1195607"/>
              <a:gd name="connsiteY29" fmla="*/ 70431 h 356394"/>
              <a:gd name="connsiteX30" fmla="*/ 722647 w 1195607"/>
              <a:gd name="connsiteY30" fmla="*/ 38657 h 356394"/>
              <a:gd name="connsiteX31" fmla="*/ 797325 w 1195607"/>
              <a:gd name="connsiteY31" fmla="*/ 38657 h 356394"/>
              <a:gd name="connsiteX32" fmla="*/ 827610 w 1195607"/>
              <a:gd name="connsiteY32" fmla="*/ 0 h 356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195607" h="356394">
                <a:moveTo>
                  <a:pt x="827610" y="0"/>
                </a:moveTo>
                <a:lnTo>
                  <a:pt x="1190214" y="0"/>
                </a:lnTo>
                <a:lnTo>
                  <a:pt x="1195607" y="6884"/>
                </a:lnTo>
                <a:lnTo>
                  <a:pt x="1195607" y="38657"/>
                </a:lnTo>
                <a:lnTo>
                  <a:pt x="1195607" y="70431"/>
                </a:lnTo>
                <a:lnTo>
                  <a:pt x="1170715" y="102205"/>
                </a:lnTo>
                <a:lnTo>
                  <a:pt x="1145822" y="133978"/>
                </a:lnTo>
                <a:lnTo>
                  <a:pt x="1120929" y="165752"/>
                </a:lnTo>
                <a:lnTo>
                  <a:pt x="1071144" y="229299"/>
                </a:lnTo>
                <a:lnTo>
                  <a:pt x="996466" y="261073"/>
                </a:lnTo>
                <a:lnTo>
                  <a:pt x="921788" y="261073"/>
                </a:lnTo>
                <a:lnTo>
                  <a:pt x="847110" y="292847"/>
                </a:lnTo>
                <a:lnTo>
                  <a:pt x="747540" y="324620"/>
                </a:lnTo>
                <a:lnTo>
                  <a:pt x="672862" y="324620"/>
                </a:lnTo>
                <a:lnTo>
                  <a:pt x="479944" y="356394"/>
                </a:lnTo>
                <a:lnTo>
                  <a:pt x="305695" y="324620"/>
                </a:lnTo>
                <a:lnTo>
                  <a:pt x="231017" y="324620"/>
                </a:lnTo>
                <a:lnTo>
                  <a:pt x="156339" y="324620"/>
                </a:lnTo>
                <a:lnTo>
                  <a:pt x="81661" y="292847"/>
                </a:lnTo>
                <a:lnTo>
                  <a:pt x="6984" y="292847"/>
                </a:lnTo>
                <a:lnTo>
                  <a:pt x="0" y="283932"/>
                </a:lnTo>
                <a:lnTo>
                  <a:pt x="0" y="29743"/>
                </a:lnTo>
                <a:lnTo>
                  <a:pt x="6984" y="38657"/>
                </a:lnTo>
                <a:lnTo>
                  <a:pt x="56769" y="38657"/>
                </a:lnTo>
                <a:lnTo>
                  <a:pt x="131447" y="70431"/>
                </a:lnTo>
                <a:lnTo>
                  <a:pt x="231017" y="102205"/>
                </a:lnTo>
                <a:lnTo>
                  <a:pt x="355481" y="102205"/>
                </a:lnTo>
                <a:lnTo>
                  <a:pt x="455051" y="102205"/>
                </a:lnTo>
                <a:lnTo>
                  <a:pt x="579514" y="70431"/>
                </a:lnTo>
                <a:lnTo>
                  <a:pt x="672862" y="70431"/>
                </a:lnTo>
                <a:lnTo>
                  <a:pt x="722647" y="38657"/>
                </a:lnTo>
                <a:lnTo>
                  <a:pt x="797325" y="38657"/>
                </a:lnTo>
                <a:lnTo>
                  <a:pt x="82761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xmlns="" id="{A8CE71A0-96C0-4BF1-9CB7-70AC087167E8}"/>
              </a:ext>
            </a:extLst>
          </p:cNvPr>
          <p:cNvSpPr/>
          <p:nvPr/>
        </p:nvSpPr>
        <p:spPr>
          <a:xfrm>
            <a:off x="9868821" y="6008913"/>
            <a:ext cx="1102896" cy="316007"/>
          </a:xfrm>
          <a:custGeom>
            <a:avLst/>
            <a:gdLst>
              <a:gd name="connsiteX0" fmla="*/ 688049 w 1102896"/>
              <a:gd name="connsiteY0" fmla="*/ 0 h 316007"/>
              <a:gd name="connsiteX1" fmla="*/ 1068404 w 1102896"/>
              <a:gd name="connsiteY1" fmla="*/ 0 h 316007"/>
              <a:gd name="connsiteX2" fmla="*/ 1073412 w 1102896"/>
              <a:gd name="connsiteY2" fmla="*/ 11495 h 316007"/>
              <a:gd name="connsiteX3" fmla="*/ 1102896 w 1102896"/>
              <a:gd name="connsiteY3" fmla="*/ 45330 h 316007"/>
              <a:gd name="connsiteX4" fmla="*/ 1102896 w 1102896"/>
              <a:gd name="connsiteY4" fmla="*/ 79165 h 316007"/>
              <a:gd name="connsiteX5" fmla="*/ 1102896 w 1102896"/>
              <a:gd name="connsiteY5" fmla="*/ 112999 h 316007"/>
              <a:gd name="connsiteX6" fmla="*/ 1043929 w 1102896"/>
              <a:gd name="connsiteY6" fmla="*/ 146834 h 316007"/>
              <a:gd name="connsiteX7" fmla="*/ 1014446 w 1102896"/>
              <a:gd name="connsiteY7" fmla="*/ 180668 h 316007"/>
              <a:gd name="connsiteX8" fmla="*/ 955479 w 1102896"/>
              <a:gd name="connsiteY8" fmla="*/ 214503 h 316007"/>
              <a:gd name="connsiteX9" fmla="*/ 867028 w 1102896"/>
              <a:gd name="connsiteY9" fmla="*/ 248338 h 316007"/>
              <a:gd name="connsiteX10" fmla="*/ 815432 w 1102896"/>
              <a:gd name="connsiteY10" fmla="*/ 282172 h 316007"/>
              <a:gd name="connsiteX11" fmla="*/ 726982 w 1102896"/>
              <a:gd name="connsiteY11" fmla="*/ 282172 h 316007"/>
              <a:gd name="connsiteX12" fmla="*/ 609048 w 1102896"/>
              <a:gd name="connsiteY12" fmla="*/ 316007 h 316007"/>
              <a:gd name="connsiteX13" fmla="*/ 520597 w 1102896"/>
              <a:gd name="connsiteY13" fmla="*/ 316007 h 316007"/>
              <a:gd name="connsiteX14" fmla="*/ 402664 w 1102896"/>
              <a:gd name="connsiteY14" fmla="*/ 316007 h 316007"/>
              <a:gd name="connsiteX15" fmla="*/ 284730 w 1102896"/>
              <a:gd name="connsiteY15" fmla="*/ 316007 h 316007"/>
              <a:gd name="connsiteX16" fmla="*/ 166796 w 1102896"/>
              <a:gd name="connsiteY16" fmla="*/ 316007 h 316007"/>
              <a:gd name="connsiteX17" fmla="*/ 78345 w 1102896"/>
              <a:gd name="connsiteY17" fmla="*/ 316007 h 316007"/>
              <a:gd name="connsiteX18" fmla="*/ 19378 w 1102896"/>
              <a:gd name="connsiteY18" fmla="*/ 282172 h 316007"/>
              <a:gd name="connsiteX19" fmla="*/ 0 w 1102896"/>
              <a:gd name="connsiteY19" fmla="*/ 274760 h 316007"/>
              <a:gd name="connsiteX20" fmla="*/ 0 w 1102896"/>
              <a:gd name="connsiteY20" fmla="*/ 377 h 316007"/>
              <a:gd name="connsiteX21" fmla="*/ 19378 w 1102896"/>
              <a:gd name="connsiteY21" fmla="*/ 11495 h 316007"/>
              <a:gd name="connsiteX22" fmla="*/ 48862 w 1102896"/>
              <a:gd name="connsiteY22" fmla="*/ 11495 h 316007"/>
              <a:gd name="connsiteX23" fmla="*/ 107829 w 1102896"/>
              <a:gd name="connsiteY23" fmla="*/ 45330 h 316007"/>
              <a:gd name="connsiteX24" fmla="*/ 166796 w 1102896"/>
              <a:gd name="connsiteY24" fmla="*/ 45330 h 316007"/>
              <a:gd name="connsiteX25" fmla="*/ 225763 w 1102896"/>
              <a:gd name="connsiteY25" fmla="*/ 79165 h 316007"/>
              <a:gd name="connsiteX26" fmla="*/ 314213 w 1102896"/>
              <a:gd name="connsiteY26" fmla="*/ 79165 h 316007"/>
              <a:gd name="connsiteX27" fmla="*/ 461630 w 1102896"/>
              <a:gd name="connsiteY27" fmla="*/ 45330 h 316007"/>
              <a:gd name="connsiteX28" fmla="*/ 579564 w 1102896"/>
              <a:gd name="connsiteY28" fmla="*/ 45330 h 316007"/>
              <a:gd name="connsiteX29" fmla="*/ 638531 w 1102896"/>
              <a:gd name="connsiteY29" fmla="*/ 45330 h 316007"/>
              <a:gd name="connsiteX30" fmla="*/ 668015 w 1102896"/>
              <a:gd name="connsiteY30" fmla="*/ 11495 h 316007"/>
              <a:gd name="connsiteX31" fmla="*/ 688049 w 1102896"/>
              <a:gd name="connsiteY31" fmla="*/ 0 h 316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102896" h="316007">
                <a:moveTo>
                  <a:pt x="688049" y="0"/>
                </a:moveTo>
                <a:lnTo>
                  <a:pt x="1068404" y="0"/>
                </a:lnTo>
                <a:lnTo>
                  <a:pt x="1073412" y="11495"/>
                </a:lnTo>
                <a:lnTo>
                  <a:pt x="1102896" y="45330"/>
                </a:lnTo>
                <a:lnTo>
                  <a:pt x="1102896" y="79165"/>
                </a:lnTo>
                <a:lnTo>
                  <a:pt x="1102896" y="112999"/>
                </a:lnTo>
                <a:lnTo>
                  <a:pt x="1043929" y="146834"/>
                </a:lnTo>
                <a:lnTo>
                  <a:pt x="1014446" y="180668"/>
                </a:lnTo>
                <a:lnTo>
                  <a:pt x="955479" y="214503"/>
                </a:lnTo>
                <a:lnTo>
                  <a:pt x="867028" y="248338"/>
                </a:lnTo>
                <a:lnTo>
                  <a:pt x="815432" y="282172"/>
                </a:lnTo>
                <a:lnTo>
                  <a:pt x="726982" y="282172"/>
                </a:lnTo>
                <a:lnTo>
                  <a:pt x="609048" y="316007"/>
                </a:lnTo>
                <a:lnTo>
                  <a:pt x="520597" y="316007"/>
                </a:lnTo>
                <a:lnTo>
                  <a:pt x="402664" y="316007"/>
                </a:lnTo>
                <a:lnTo>
                  <a:pt x="284730" y="316007"/>
                </a:lnTo>
                <a:lnTo>
                  <a:pt x="166796" y="316007"/>
                </a:lnTo>
                <a:lnTo>
                  <a:pt x="78345" y="316007"/>
                </a:lnTo>
                <a:lnTo>
                  <a:pt x="19378" y="282172"/>
                </a:lnTo>
                <a:lnTo>
                  <a:pt x="0" y="274760"/>
                </a:lnTo>
                <a:lnTo>
                  <a:pt x="0" y="377"/>
                </a:lnTo>
                <a:lnTo>
                  <a:pt x="19378" y="11495"/>
                </a:lnTo>
                <a:lnTo>
                  <a:pt x="48862" y="11495"/>
                </a:lnTo>
                <a:lnTo>
                  <a:pt x="107829" y="45330"/>
                </a:lnTo>
                <a:lnTo>
                  <a:pt x="166796" y="45330"/>
                </a:lnTo>
                <a:lnTo>
                  <a:pt x="225763" y="79165"/>
                </a:lnTo>
                <a:lnTo>
                  <a:pt x="314213" y="79165"/>
                </a:lnTo>
                <a:lnTo>
                  <a:pt x="461630" y="45330"/>
                </a:lnTo>
                <a:lnTo>
                  <a:pt x="579564" y="45330"/>
                </a:lnTo>
                <a:lnTo>
                  <a:pt x="638531" y="45330"/>
                </a:lnTo>
                <a:lnTo>
                  <a:pt x="668015" y="11495"/>
                </a:lnTo>
                <a:lnTo>
                  <a:pt x="68804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xmlns="" id="{6935815D-6BB9-4BA0-BDDE-E350854F7DAE}"/>
              </a:ext>
            </a:extLst>
          </p:cNvPr>
          <p:cNvSpPr/>
          <p:nvPr/>
        </p:nvSpPr>
        <p:spPr>
          <a:xfrm>
            <a:off x="2117422" y="1130501"/>
            <a:ext cx="434861" cy="1635374"/>
          </a:xfrm>
          <a:custGeom>
            <a:avLst/>
            <a:gdLst>
              <a:gd name="connsiteX0" fmla="*/ 24893 w 434861"/>
              <a:gd name="connsiteY0" fmla="*/ 0 h 1635374"/>
              <a:gd name="connsiteX1" fmla="*/ 49785 w 434861"/>
              <a:gd name="connsiteY1" fmla="*/ 0 h 1635374"/>
              <a:gd name="connsiteX2" fmla="*/ 99571 w 434861"/>
              <a:gd name="connsiteY2" fmla="*/ 0 h 1635374"/>
              <a:gd name="connsiteX3" fmla="*/ 168025 w 434861"/>
              <a:gd name="connsiteY3" fmla="*/ 31774 h 1635374"/>
              <a:gd name="connsiteX4" fmla="*/ 192918 w 434861"/>
              <a:gd name="connsiteY4" fmla="*/ 31774 h 1635374"/>
              <a:gd name="connsiteX5" fmla="*/ 267596 w 434861"/>
              <a:gd name="connsiteY5" fmla="*/ 31774 h 1635374"/>
              <a:gd name="connsiteX6" fmla="*/ 267596 w 434861"/>
              <a:gd name="connsiteY6" fmla="*/ 63547 h 1635374"/>
              <a:gd name="connsiteX7" fmla="*/ 242703 w 434861"/>
              <a:gd name="connsiteY7" fmla="*/ 127095 h 1635374"/>
              <a:gd name="connsiteX8" fmla="*/ 242703 w 434861"/>
              <a:gd name="connsiteY8" fmla="*/ 158869 h 1635374"/>
              <a:gd name="connsiteX9" fmla="*/ 242703 w 434861"/>
              <a:gd name="connsiteY9" fmla="*/ 222416 h 1635374"/>
              <a:gd name="connsiteX10" fmla="*/ 242703 w 434861"/>
              <a:gd name="connsiteY10" fmla="*/ 285963 h 1635374"/>
              <a:gd name="connsiteX11" fmla="*/ 242703 w 434861"/>
              <a:gd name="connsiteY11" fmla="*/ 381284 h 1635374"/>
              <a:gd name="connsiteX12" fmla="*/ 242703 w 434861"/>
              <a:gd name="connsiteY12" fmla="*/ 476605 h 1635374"/>
              <a:gd name="connsiteX13" fmla="*/ 242703 w 434861"/>
              <a:gd name="connsiteY13" fmla="*/ 571927 h 1635374"/>
              <a:gd name="connsiteX14" fmla="*/ 242703 w 434861"/>
              <a:gd name="connsiteY14" fmla="*/ 667248 h 1635374"/>
              <a:gd name="connsiteX15" fmla="*/ 242703 w 434861"/>
              <a:gd name="connsiteY15" fmla="*/ 730795 h 1635374"/>
              <a:gd name="connsiteX16" fmla="*/ 242703 w 434861"/>
              <a:gd name="connsiteY16" fmla="*/ 794342 h 1635374"/>
              <a:gd name="connsiteX17" fmla="*/ 242703 w 434861"/>
              <a:gd name="connsiteY17" fmla="*/ 849946 h 1635374"/>
              <a:gd name="connsiteX18" fmla="*/ 242703 w 434861"/>
              <a:gd name="connsiteY18" fmla="*/ 913494 h 1635374"/>
              <a:gd name="connsiteX19" fmla="*/ 242703 w 434861"/>
              <a:gd name="connsiteY19" fmla="*/ 945267 h 1635374"/>
              <a:gd name="connsiteX20" fmla="*/ 242703 w 434861"/>
              <a:gd name="connsiteY20" fmla="*/ 977041 h 1635374"/>
              <a:gd name="connsiteX21" fmla="*/ 242703 w 434861"/>
              <a:gd name="connsiteY21" fmla="*/ 1072362 h 1635374"/>
              <a:gd name="connsiteX22" fmla="*/ 267596 w 434861"/>
              <a:gd name="connsiteY22" fmla="*/ 1167683 h 1635374"/>
              <a:gd name="connsiteX23" fmla="*/ 317381 w 434861"/>
              <a:gd name="connsiteY23" fmla="*/ 1231231 h 1635374"/>
              <a:gd name="connsiteX24" fmla="*/ 367167 w 434861"/>
              <a:gd name="connsiteY24" fmla="*/ 1294778 h 1635374"/>
              <a:gd name="connsiteX25" fmla="*/ 416952 w 434861"/>
              <a:gd name="connsiteY25" fmla="*/ 1358326 h 1635374"/>
              <a:gd name="connsiteX26" fmla="*/ 434861 w 434861"/>
              <a:gd name="connsiteY26" fmla="*/ 1381185 h 1635374"/>
              <a:gd name="connsiteX27" fmla="*/ 434861 w 434861"/>
              <a:gd name="connsiteY27" fmla="*/ 1635374 h 1635374"/>
              <a:gd name="connsiteX28" fmla="*/ 392059 w 434861"/>
              <a:gd name="connsiteY28" fmla="*/ 1580741 h 1635374"/>
              <a:gd name="connsiteX29" fmla="*/ 317381 w 434861"/>
              <a:gd name="connsiteY29" fmla="*/ 1548968 h 1635374"/>
              <a:gd name="connsiteX30" fmla="*/ 267596 w 434861"/>
              <a:gd name="connsiteY30" fmla="*/ 1517194 h 1635374"/>
              <a:gd name="connsiteX31" fmla="*/ 217811 w 434861"/>
              <a:gd name="connsiteY31" fmla="*/ 1453647 h 1635374"/>
              <a:gd name="connsiteX32" fmla="*/ 168025 w 434861"/>
              <a:gd name="connsiteY32" fmla="*/ 1358326 h 1635374"/>
              <a:gd name="connsiteX33" fmla="*/ 149356 w 434861"/>
              <a:gd name="connsiteY33" fmla="*/ 1294778 h 1635374"/>
              <a:gd name="connsiteX34" fmla="*/ 124463 w 434861"/>
              <a:gd name="connsiteY34" fmla="*/ 1263004 h 1635374"/>
              <a:gd name="connsiteX35" fmla="*/ 124463 w 434861"/>
              <a:gd name="connsiteY35" fmla="*/ 1199457 h 1635374"/>
              <a:gd name="connsiteX36" fmla="*/ 99571 w 434861"/>
              <a:gd name="connsiteY36" fmla="*/ 1135910 h 1635374"/>
              <a:gd name="connsiteX37" fmla="*/ 99571 w 434861"/>
              <a:gd name="connsiteY37" fmla="*/ 1072362 h 1635374"/>
              <a:gd name="connsiteX38" fmla="*/ 99571 w 434861"/>
              <a:gd name="connsiteY38" fmla="*/ 977041 h 1635374"/>
              <a:gd name="connsiteX39" fmla="*/ 99571 w 434861"/>
              <a:gd name="connsiteY39" fmla="*/ 881720 h 1635374"/>
              <a:gd name="connsiteX40" fmla="*/ 74678 w 434861"/>
              <a:gd name="connsiteY40" fmla="*/ 794342 h 1635374"/>
              <a:gd name="connsiteX41" fmla="*/ 74678 w 434861"/>
              <a:gd name="connsiteY41" fmla="*/ 667248 h 1635374"/>
              <a:gd name="connsiteX42" fmla="*/ 74678 w 434861"/>
              <a:gd name="connsiteY42" fmla="*/ 540153 h 1635374"/>
              <a:gd name="connsiteX43" fmla="*/ 74678 w 434861"/>
              <a:gd name="connsiteY43" fmla="*/ 444832 h 1635374"/>
              <a:gd name="connsiteX44" fmla="*/ 74678 w 434861"/>
              <a:gd name="connsiteY44" fmla="*/ 381284 h 1635374"/>
              <a:gd name="connsiteX45" fmla="*/ 74678 w 434861"/>
              <a:gd name="connsiteY45" fmla="*/ 285963 h 1635374"/>
              <a:gd name="connsiteX46" fmla="*/ 49785 w 434861"/>
              <a:gd name="connsiteY46" fmla="*/ 222416 h 1635374"/>
              <a:gd name="connsiteX47" fmla="*/ 49785 w 434861"/>
              <a:gd name="connsiteY47" fmla="*/ 190642 h 1635374"/>
              <a:gd name="connsiteX48" fmla="*/ 49785 w 434861"/>
              <a:gd name="connsiteY48" fmla="*/ 158869 h 1635374"/>
              <a:gd name="connsiteX49" fmla="*/ 24893 w 434861"/>
              <a:gd name="connsiteY49" fmla="*/ 127095 h 1635374"/>
              <a:gd name="connsiteX50" fmla="*/ 0 w 434861"/>
              <a:gd name="connsiteY50" fmla="*/ 95321 h 1635374"/>
              <a:gd name="connsiteX51" fmla="*/ 0 w 434861"/>
              <a:gd name="connsiteY51" fmla="*/ 63547 h 1635374"/>
              <a:gd name="connsiteX52" fmla="*/ 0 w 434861"/>
              <a:gd name="connsiteY52" fmla="*/ 31774 h 1635374"/>
              <a:gd name="connsiteX53" fmla="*/ 24893 w 434861"/>
              <a:gd name="connsiteY53" fmla="*/ 0 h 1635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434861" h="1635374">
                <a:moveTo>
                  <a:pt x="24893" y="0"/>
                </a:moveTo>
                <a:lnTo>
                  <a:pt x="49785" y="0"/>
                </a:lnTo>
                <a:lnTo>
                  <a:pt x="99571" y="0"/>
                </a:lnTo>
                <a:lnTo>
                  <a:pt x="168025" y="31774"/>
                </a:lnTo>
                <a:lnTo>
                  <a:pt x="192918" y="31774"/>
                </a:lnTo>
                <a:lnTo>
                  <a:pt x="267596" y="31774"/>
                </a:lnTo>
                <a:lnTo>
                  <a:pt x="267596" y="63547"/>
                </a:lnTo>
                <a:lnTo>
                  <a:pt x="242703" y="127095"/>
                </a:lnTo>
                <a:lnTo>
                  <a:pt x="242703" y="158869"/>
                </a:lnTo>
                <a:lnTo>
                  <a:pt x="242703" y="222416"/>
                </a:lnTo>
                <a:lnTo>
                  <a:pt x="242703" y="285963"/>
                </a:lnTo>
                <a:lnTo>
                  <a:pt x="242703" y="381284"/>
                </a:lnTo>
                <a:lnTo>
                  <a:pt x="242703" y="476605"/>
                </a:lnTo>
                <a:lnTo>
                  <a:pt x="242703" y="571927"/>
                </a:lnTo>
                <a:lnTo>
                  <a:pt x="242703" y="667248"/>
                </a:lnTo>
                <a:lnTo>
                  <a:pt x="242703" y="730795"/>
                </a:lnTo>
                <a:lnTo>
                  <a:pt x="242703" y="794342"/>
                </a:lnTo>
                <a:lnTo>
                  <a:pt x="242703" y="849946"/>
                </a:lnTo>
                <a:lnTo>
                  <a:pt x="242703" y="913494"/>
                </a:lnTo>
                <a:lnTo>
                  <a:pt x="242703" y="945267"/>
                </a:lnTo>
                <a:lnTo>
                  <a:pt x="242703" y="977041"/>
                </a:lnTo>
                <a:lnTo>
                  <a:pt x="242703" y="1072362"/>
                </a:lnTo>
                <a:lnTo>
                  <a:pt x="267596" y="1167683"/>
                </a:lnTo>
                <a:lnTo>
                  <a:pt x="317381" y="1231231"/>
                </a:lnTo>
                <a:lnTo>
                  <a:pt x="367167" y="1294778"/>
                </a:lnTo>
                <a:lnTo>
                  <a:pt x="416952" y="1358326"/>
                </a:lnTo>
                <a:lnTo>
                  <a:pt x="434861" y="1381185"/>
                </a:lnTo>
                <a:lnTo>
                  <a:pt x="434861" y="1635374"/>
                </a:lnTo>
                <a:lnTo>
                  <a:pt x="392059" y="1580741"/>
                </a:lnTo>
                <a:lnTo>
                  <a:pt x="317381" y="1548968"/>
                </a:lnTo>
                <a:lnTo>
                  <a:pt x="267596" y="1517194"/>
                </a:lnTo>
                <a:lnTo>
                  <a:pt x="217811" y="1453647"/>
                </a:lnTo>
                <a:lnTo>
                  <a:pt x="168025" y="1358326"/>
                </a:lnTo>
                <a:lnTo>
                  <a:pt x="149356" y="1294778"/>
                </a:lnTo>
                <a:lnTo>
                  <a:pt x="124463" y="1263004"/>
                </a:lnTo>
                <a:lnTo>
                  <a:pt x="124463" y="1199457"/>
                </a:lnTo>
                <a:lnTo>
                  <a:pt x="99571" y="1135910"/>
                </a:lnTo>
                <a:lnTo>
                  <a:pt x="99571" y="1072362"/>
                </a:lnTo>
                <a:lnTo>
                  <a:pt x="99571" y="977041"/>
                </a:lnTo>
                <a:lnTo>
                  <a:pt x="99571" y="881720"/>
                </a:lnTo>
                <a:lnTo>
                  <a:pt x="74678" y="794342"/>
                </a:lnTo>
                <a:lnTo>
                  <a:pt x="74678" y="667248"/>
                </a:lnTo>
                <a:lnTo>
                  <a:pt x="74678" y="540153"/>
                </a:lnTo>
                <a:lnTo>
                  <a:pt x="74678" y="444832"/>
                </a:lnTo>
                <a:lnTo>
                  <a:pt x="74678" y="381284"/>
                </a:lnTo>
                <a:lnTo>
                  <a:pt x="74678" y="285963"/>
                </a:lnTo>
                <a:lnTo>
                  <a:pt x="49785" y="222416"/>
                </a:lnTo>
                <a:lnTo>
                  <a:pt x="49785" y="190642"/>
                </a:lnTo>
                <a:lnTo>
                  <a:pt x="49785" y="158869"/>
                </a:lnTo>
                <a:lnTo>
                  <a:pt x="24893" y="127095"/>
                </a:lnTo>
                <a:lnTo>
                  <a:pt x="0" y="95321"/>
                </a:lnTo>
                <a:lnTo>
                  <a:pt x="0" y="63547"/>
                </a:lnTo>
                <a:lnTo>
                  <a:pt x="0" y="31774"/>
                </a:lnTo>
                <a:lnTo>
                  <a:pt x="2489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xmlns="" id="{374513BA-D6FB-4D89-99B2-90E8B202E27E}"/>
              </a:ext>
            </a:extLst>
          </p:cNvPr>
          <p:cNvSpPr/>
          <p:nvPr/>
        </p:nvSpPr>
        <p:spPr>
          <a:xfrm>
            <a:off x="3379892" y="1956618"/>
            <a:ext cx="362604" cy="525326"/>
          </a:xfrm>
          <a:custGeom>
            <a:avLst/>
            <a:gdLst>
              <a:gd name="connsiteX0" fmla="*/ 193749 w 362604"/>
              <a:gd name="connsiteY0" fmla="*/ 0 h 525326"/>
              <a:gd name="connsiteX1" fmla="*/ 218641 w 362604"/>
              <a:gd name="connsiteY1" fmla="*/ 23830 h 525326"/>
              <a:gd name="connsiteX2" fmla="*/ 243534 w 362604"/>
              <a:gd name="connsiteY2" fmla="*/ 55604 h 525326"/>
              <a:gd name="connsiteX3" fmla="*/ 243534 w 362604"/>
              <a:gd name="connsiteY3" fmla="*/ 119151 h 525326"/>
              <a:gd name="connsiteX4" fmla="*/ 268427 w 362604"/>
              <a:gd name="connsiteY4" fmla="*/ 214473 h 525326"/>
              <a:gd name="connsiteX5" fmla="*/ 268427 w 362604"/>
              <a:gd name="connsiteY5" fmla="*/ 309794 h 525326"/>
              <a:gd name="connsiteX6" fmla="*/ 293319 w 362604"/>
              <a:gd name="connsiteY6" fmla="*/ 373341 h 525326"/>
              <a:gd name="connsiteX7" fmla="*/ 293319 w 362604"/>
              <a:gd name="connsiteY7" fmla="*/ 436888 h 525326"/>
              <a:gd name="connsiteX8" fmla="*/ 318212 w 362604"/>
              <a:gd name="connsiteY8" fmla="*/ 468662 h 525326"/>
              <a:gd name="connsiteX9" fmla="*/ 343105 w 362604"/>
              <a:gd name="connsiteY9" fmla="*/ 500436 h 525326"/>
              <a:gd name="connsiteX10" fmla="*/ 362604 w 362604"/>
              <a:gd name="connsiteY10" fmla="*/ 525326 h 525326"/>
              <a:gd name="connsiteX11" fmla="*/ 0 w 362604"/>
              <a:gd name="connsiteY11" fmla="*/ 525326 h 525326"/>
              <a:gd name="connsiteX12" fmla="*/ 19500 w 362604"/>
              <a:gd name="connsiteY12" fmla="*/ 500436 h 525326"/>
              <a:gd name="connsiteX13" fmla="*/ 44393 w 362604"/>
              <a:gd name="connsiteY13" fmla="*/ 468662 h 525326"/>
              <a:gd name="connsiteX14" fmla="*/ 69285 w 362604"/>
              <a:gd name="connsiteY14" fmla="*/ 373341 h 525326"/>
              <a:gd name="connsiteX15" fmla="*/ 119071 w 362604"/>
              <a:gd name="connsiteY15" fmla="*/ 246246 h 525326"/>
              <a:gd name="connsiteX16" fmla="*/ 119071 w 362604"/>
              <a:gd name="connsiteY16" fmla="*/ 150925 h 525326"/>
              <a:gd name="connsiteX17" fmla="*/ 143963 w 362604"/>
              <a:gd name="connsiteY17" fmla="*/ 55604 h 525326"/>
              <a:gd name="connsiteX18" fmla="*/ 168856 w 362604"/>
              <a:gd name="connsiteY18" fmla="*/ 23830 h 525326"/>
              <a:gd name="connsiteX19" fmla="*/ 193749 w 362604"/>
              <a:gd name="connsiteY19" fmla="*/ 0 h 525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62604" h="525326">
                <a:moveTo>
                  <a:pt x="193749" y="0"/>
                </a:moveTo>
                <a:lnTo>
                  <a:pt x="218641" y="23830"/>
                </a:lnTo>
                <a:lnTo>
                  <a:pt x="243534" y="55604"/>
                </a:lnTo>
                <a:lnTo>
                  <a:pt x="243534" y="119151"/>
                </a:lnTo>
                <a:lnTo>
                  <a:pt x="268427" y="214473"/>
                </a:lnTo>
                <a:lnTo>
                  <a:pt x="268427" y="309794"/>
                </a:lnTo>
                <a:lnTo>
                  <a:pt x="293319" y="373341"/>
                </a:lnTo>
                <a:lnTo>
                  <a:pt x="293319" y="436888"/>
                </a:lnTo>
                <a:lnTo>
                  <a:pt x="318212" y="468662"/>
                </a:lnTo>
                <a:lnTo>
                  <a:pt x="343105" y="500436"/>
                </a:lnTo>
                <a:lnTo>
                  <a:pt x="362604" y="525326"/>
                </a:lnTo>
                <a:lnTo>
                  <a:pt x="0" y="525326"/>
                </a:lnTo>
                <a:lnTo>
                  <a:pt x="19500" y="500436"/>
                </a:lnTo>
                <a:lnTo>
                  <a:pt x="44393" y="468662"/>
                </a:lnTo>
                <a:lnTo>
                  <a:pt x="69285" y="373341"/>
                </a:lnTo>
                <a:lnTo>
                  <a:pt x="119071" y="246246"/>
                </a:lnTo>
                <a:lnTo>
                  <a:pt x="119071" y="150925"/>
                </a:lnTo>
                <a:lnTo>
                  <a:pt x="143963" y="55604"/>
                </a:lnTo>
                <a:lnTo>
                  <a:pt x="168856" y="23830"/>
                </a:lnTo>
                <a:lnTo>
                  <a:pt x="19374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xmlns="" id="{E66A787A-8A66-4D66-ABF7-59D79E2AC425}"/>
              </a:ext>
            </a:extLst>
          </p:cNvPr>
          <p:cNvSpPr/>
          <p:nvPr/>
        </p:nvSpPr>
        <p:spPr>
          <a:xfrm>
            <a:off x="9520994" y="4074914"/>
            <a:ext cx="375914" cy="2208758"/>
          </a:xfrm>
          <a:custGeom>
            <a:avLst/>
            <a:gdLst>
              <a:gd name="connsiteX0" fmla="*/ 29483 w 375914"/>
              <a:gd name="connsiteY0" fmla="*/ 0 h 2208758"/>
              <a:gd name="connsiteX1" fmla="*/ 88450 w 375914"/>
              <a:gd name="connsiteY1" fmla="*/ 0 h 2208758"/>
              <a:gd name="connsiteX2" fmla="*/ 117934 w 375914"/>
              <a:gd name="connsiteY2" fmla="*/ 0 h 2208758"/>
              <a:gd name="connsiteX3" fmla="*/ 169530 w 375914"/>
              <a:gd name="connsiteY3" fmla="*/ 0 h 2208758"/>
              <a:gd name="connsiteX4" fmla="*/ 228497 w 375914"/>
              <a:gd name="connsiteY4" fmla="*/ 67669 h 2208758"/>
              <a:gd name="connsiteX5" fmla="*/ 287464 w 375914"/>
              <a:gd name="connsiteY5" fmla="*/ 101504 h 2208758"/>
              <a:gd name="connsiteX6" fmla="*/ 316947 w 375914"/>
              <a:gd name="connsiteY6" fmla="*/ 135339 h 2208758"/>
              <a:gd name="connsiteX7" fmla="*/ 346431 w 375914"/>
              <a:gd name="connsiteY7" fmla="*/ 169174 h 2208758"/>
              <a:gd name="connsiteX8" fmla="*/ 375914 w 375914"/>
              <a:gd name="connsiteY8" fmla="*/ 203008 h 2208758"/>
              <a:gd name="connsiteX9" fmla="*/ 375914 w 375914"/>
              <a:gd name="connsiteY9" fmla="*/ 236843 h 2208758"/>
              <a:gd name="connsiteX10" fmla="*/ 346431 w 375914"/>
              <a:gd name="connsiteY10" fmla="*/ 270678 h 2208758"/>
              <a:gd name="connsiteX11" fmla="*/ 346431 w 375914"/>
              <a:gd name="connsiteY11" fmla="*/ 338347 h 2208758"/>
              <a:gd name="connsiteX12" fmla="*/ 316947 w 375914"/>
              <a:gd name="connsiteY12" fmla="*/ 406016 h 2208758"/>
              <a:gd name="connsiteX13" fmla="*/ 316947 w 375914"/>
              <a:gd name="connsiteY13" fmla="*/ 499061 h 2208758"/>
              <a:gd name="connsiteX14" fmla="*/ 287464 w 375914"/>
              <a:gd name="connsiteY14" fmla="*/ 634400 h 2208758"/>
              <a:gd name="connsiteX15" fmla="*/ 287464 w 375914"/>
              <a:gd name="connsiteY15" fmla="*/ 702069 h 2208758"/>
              <a:gd name="connsiteX16" fmla="*/ 257980 w 375914"/>
              <a:gd name="connsiteY16" fmla="*/ 769739 h 2208758"/>
              <a:gd name="connsiteX17" fmla="*/ 257980 w 375914"/>
              <a:gd name="connsiteY17" fmla="*/ 871243 h 2208758"/>
              <a:gd name="connsiteX18" fmla="*/ 257980 w 375914"/>
              <a:gd name="connsiteY18" fmla="*/ 972747 h 2208758"/>
              <a:gd name="connsiteX19" fmla="*/ 257980 w 375914"/>
              <a:gd name="connsiteY19" fmla="*/ 1074251 h 2208758"/>
              <a:gd name="connsiteX20" fmla="*/ 228497 w 375914"/>
              <a:gd name="connsiteY20" fmla="*/ 1175755 h 2208758"/>
              <a:gd name="connsiteX21" fmla="*/ 228497 w 375914"/>
              <a:gd name="connsiteY21" fmla="*/ 1243424 h 2208758"/>
              <a:gd name="connsiteX22" fmla="*/ 228497 w 375914"/>
              <a:gd name="connsiteY22" fmla="*/ 1311093 h 2208758"/>
              <a:gd name="connsiteX23" fmla="*/ 228497 w 375914"/>
              <a:gd name="connsiteY23" fmla="*/ 1378763 h 2208758"/>
              <a:gd name="connsiteX24" fmla="*/ 228497 w 375914"/>
              <a:gd name="connsiteY24" fmla="*/ 1446432 h 2208758"/>
              <a:gd name="connsiteX25" fmla="*/ 228497 w 375914"/>
              <a:gd name="connsiteY25" fmla="*/ 1480267 h 2208758"/>
              <a:gd name="connsiteX26" fmla="*/ 228497 w 375914"/>
              <a:gd name="connsiteY26" fmla="*/ 1514101 h 2208758"/>
              <a:gd name="connsiteX27" fmla="*/ 257980 w 375914"/>
              <a:gd name="connsiteY27" fmla="*/ 1674816 h 2208758"/>
              <a:gd name="connsiteX28" fmla="*/ 287464 w 375914"/>
              <a:gd name="connsiteY28" fmla="*/ 1810155 h 2208758"/>
              <a:gd name="connsiteX29" fmla="*/ 287464 w 375914"/>
              <a:gd name="connsiteY29" fmla="*/ 1843989 h 2208758"/>
              <a:gd name="connsiteX30" fmla="*/ 316947 w 375914"/>
              <a:gd name="connsiteY30" fmla="*/ 1911659 h 2208758"/>
              <a:gd name="connsiteX31" fmla="*/ 356536 w 375914"/>
              <a:gd name="connsiteY31" fmla="*/ 1934375 h 2208758"/>
              <a:gd name="connsiteX32" fmla="*/ 356536 w 375914"/>
              <a:gd name="connsiteY32" fmla="*/ 2208758 h 2208758"/>
              <a:gd name="connsiteX33" fmla="*/ 287464 w 375914"/>
              <a:gd name="connsiteY33" fmla="*/ 2182336 h 2208758"/>
              <a:gd name="connsiteX34" fmla="*/ 228497 w 375914"/>
              <a:gd name="connsiteY34" fmla="*/ 2114666 h 2208758"/>
              <a:gd name="connsiteX35" fmla="*/ 169530 w 375914"/>
              <a:gd name="connsiteY35" fmla="*/ 2080832 h 2208758"/>
              <a:gd name="connsiteX36" fmla="*/ 117934 w 375914"/>
              <a:gd name="connsiteY36" fmla="*/ 1979328 h 2208758"/>
              <a:gd name="connsiteX37" fmla="*/ 88450 w 375914"/>
              <a:gd name="connsiteY37" fmla="*/ 1945493 h 2208758"/>
              <a:gd name="connsiteX38" fmla="*/ 58967 w 375914"/>
              <a:gd name="connsiteY38" fmla="*/ 1877824 h 2208758"/>
              <a:gd name="connsiteX39" fmla="*/ 58967 w 375914"/>
              <a:gd name="connsiteY39" fmla="*/ 1776320 h 2208758"/>
              <a:gd name="connsiteX40" fmla="*/ 29483 w 375914"/>
              <a:gd name="connsiteY40" fmla="*/ 1674816 h 2208758"/>
              <a:gd name="connsiteX41" fmla="*/ 29483 w 375914"/>
              <a:gd name="connsiteY41" fmla="*/ 1547936 h 2208758"/>
              <a:gd name="connsiteX42" fmla="*/ 29483 w 375914"/>
              <a:gd name="connsiteY42" fmla="*/ 1412597 h 2208758"/>
              <a:gd name="connsiteX43" fmla="*/ 29483 w 375914"/>
              <a:gd name="connsiteY43" fmla="*/ 1243424 h 2208758"/>
              <a:gd name="connsiteX44" fmla="*/ 29483 w 375914"/>
              <a:gd name="connsiteY44" fmla="*/ 1074251 h 2208758"/>
              <a:gd name="connsiteX45" fmla="*/ 29483 w 375914"/>
              <a:gd name="connsiteY45" fmla="*/ 905077 h 2208758"/>
              <a:gd name="connsiteX46" fmla="*/ 29483 w 375914"/>
              <a:gd name="connsiteY46" fmla="*/ 735904 h 2208758"/>
              <a:gd name="connsiteX47" fmla="*/ 29483 w 375914"/>
              <a:gd name="connsiteY47" fmla="*/ 600565 h 2208758"/>
              <a:gd name="connsiteX48" fmla="*/ 29483 w 375914"/>
              <a:gd name="connsiteY48" fmla="*/ 499061 h 2208758"/>
              <a:gd name="connsiteX49" fmla="*/ 58967 w 375914"/>
              <a:gd name="connsiteY49" fmla="*/ 406016 h 2208758"/>
              <a:gd name="connsiteX50" fmla="*/ 58967 w 375914"/>
              <a:gd name="connsiteY50" fmla="*/ 338347 h 2208758"/>
              <a:gd name="connsiteX51" fmla="*/ 58967 w 375914"/>
              <a:gd name="connsiteY51" fmla="*/ 270678 h 2208758"/>
              <a:gd name="connsiteX52" fmla="*/ 58967 w 375914"/>
              <a:gd name="connsiteY52" fmla="*/ 236843 h 2208758"/>
              <a:gd name="connsiteX53" fmla="*/ 29483 w 375914"/>
              <a:gd name="connsiteY53" fmla="*/ 169174 h 2208758"/>
              <a:gd name="connsiteX54" fmla="*/ 0 w 375914"/>
              <a:gd name="connsiteY54" fmla="*/ 101504 h 2208758"/>
              <a:gd name="connsiteX55" fmla="*/ 0 w 375914"/>
              <a:gd name="connsiteY55" fmla="*/ 67669 h 2208758"/>
              <a:gd name="connsiteX56" fmla="*/ 29483 w 375914"/>
              <a:gd name="connsiteY56" fmla="*/ 33835 h 2208758"/>
              <a:gd name="connsiteX57" fmla="*/ 29483 w 375914"/>
              <a:gd name="connsiteY57" fmla="*/ 0 h 2208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375914" h="2208758">
                <a:moveTo>
                  <a:pt x="29483" y="0"/>
                </a:moveTo>
                <a:lnTo>
                  <a:pt x="88450" y="0"/>
                </a:lnTo>
                <a:lnTo>
                  <a:pt x="117934" y="0"/>
                </a:lnTo>
                <a:lnTo>
                  <a:pt x="169530" y="0"/>
                </a:lnTo>
                <a:lnTo>
                  <a:pt x="228497" y="67669"/>
                </a:lnTo>
                <a:lnTo>
                  <a:pt x="287464" y="101504"/>
                </a:lnTo>
                <a:lnTo>
                  <a:pt x="316947" y="135339"/>
                </a:lnTo>
                <a:lnTo>
                  <a:pt x="346431" y="169174"/>
                </a:lnTo>
                <a:lnTo>
                  <a:pt x="375914" y="203008"/>
                </a:lnTo>
                <a:lnTo>
                  <a:pt x="375914" y="236843"/>
                </a:lnTo>
                <a:lnTo>
                  <a:pt x="346431" y="270678"/>
                </a:lnTo>
                <a:lnTo>
                  <a:pt x="346431" y="338347"/>
                </a:lnTo>
                <a:lnTo>
                  <a:pt x="316947" y="406016"/>
                </a:lnTo>
                <a:lnTo>
                  <a:pt x="316947" y="499061"/>
                </a:lnTo>
                <a:lnTo>
                  <a:pt x="287464" y="634400"/>
                </a:lnTo>
                <a:lnTo>
                  <a:pt x="287464" y="702069"/>
                </a:lnTo>
                <a:lnTo>
                  <a:pt x="257980" y="769739"/>
                </a:lnTo>
                <a:lnTo>
                  <a:pt x="257980" y="871243"/>
                </a:lnTo>
                <a:lnTo>
                  <a:pt x="257980" y="972747"/>
                </a:lnTo>
                <a:lnTo>
                  <a:pt x="257980" y="1074251"/>
                </a:lnTo>
                <a:lnTo>
                  <a:pt x="228497" y="1175755"/>
                </a:lnTo>
                <a:lnTo>
                  <a:pt x="228497" y="1243424"/>
                </a:lnTo>
                <a:lnTo>
                  <a:pt x="228497" y="1311093"/>
                </a:lnTo>
                <a:lnTo>
                  <a:pt x="228497" y="1378763"/>
                </a:lnTo>
                <a:lnTo>
                  <a:pt x="228497" y="1446432"/>
                </a:lnTo>
                <a:lnTo>
                  <a:pt x="228497" y="1480267"/>
                </a:lnTo>
                <a:lnTo>
                  <a:pt x="228497" y="1514101"/>
                </a:lnTo>
                <a:lnTo>
                  <a:pt x="257980" y="1674816"/>
                </a:lnTo>
                <a:lnTo>
                  <a:pt x="287464" y="1810155"/>
                </a:lnTo>
                <a:lnTo>
                  <a:pt x="287464" y="1843989"/>
                </a:lnTo>
                <a:lnTo>
                  <a:pt x="316947" y="1911659"/>
                </a:lnTo>
                <a:lnTo>
                  <a:pt x="356536" y="1934375"/>
                </a:lnTo>
                <a:lnTo>
                  <a:pt x="356536" y="2208758"/>
                </a:lnTo>
                <a:lnTo>
                  <a:pt x="287464" y="2182336"/>
                </a:lnTo>
                <a:lnTo>
                  <a:pt x="228497" y="2114666"/>
                </a:lnTo>
                <a:lnTo>
                  <a:pt x="169530" y="2080832"/>
                </a:lnTo>
                <a:lnTo>
                  <a:pt x="117934" y="1979328"/>
                </a:lnTo>
                <a:lnTo>
                  <a:pt x="88450" y="1945493"/>
                </a:lnTo>
                <a:lnTo>
                  <a:pt x="58967" y="1877824"/>
                </a:lnTo>
                <a:lnTo>
                  <a:pt x="58967" y="1776320"/>
                </a:lnTo>
                <a:lnTo>
                  <a:pt x="29483" y="1674816"/>
                </a:lnTo>
                <a:lnTo>
                  <a:pt x="29483" y="1547936"/>
                </a:lnTo>
                <a:lnTo>
                  <a:pt x="29483" y="1412597"/>
                </a:lnTo>
                <a:lnTo>
                  <a:pt x="29483" y="1243424"/>
                </a:lnTo>
                <a:lnTo>
                  <a:pt x="29483" y="1074251"/>
                </a:lnTo>
                <a:lnTo>
                  <a:pt x="29483" y="905077"/>
                </a:lnTo>
                <a:lnTo>
                  <a:pt x="29483" y="735904"/>
                </a:lnTo>
                <a:lnTo>
                  <a:pt x="29483" y="600565"/>
                </a:lnTo>
                <a:lnTo>
                  <a:pt x="29483" y="499061"/>
                </a:lnTo>
                <a:lnTo>
                  <a:pt x="58967" y="406016"/>
                </a:lnTo>
                <a:lnTo>
                  <a:pt x="58967" y="338347"/>
                </a:lnTo>
                <a:lnTo>
                  <a:pt x="58967" y="270678"/>
                </a:lnTo>
                <a:lnTo>
                  <a:pt x="58967" y="236843"/>
                </a:lnTo>
                <a:lnTo>
                  <a:pt x="29483" y="169174"/>
                </a:lnTo>
                <a:lnTo>
                  <a:pt x="0" y="101504"/>
                </a:lnTo>
                <a:lnTo>
                  <a:pt x="0" y="67669"/>
                </a:lnTo>
                <a:lnTo>
                  <a:pt x="29483" y="33835"/>
                </a:lnTo>
                <a:lnTo>
                  <a:pt x="2948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xmlns="" id="{CC105339-0254-4269-97E4-5911B26D6ED4}"/>
              </a:ext>
            </a:extLst>
          </p:cNvPr>
          <p:cNvSpPr/>
          <p:nvPr/>
        </p:nvSpPr>
        <p:spPr>
          <a:xfrm>
            <a:off x="10556871" y="5453678"/>
            <a:ext cx="380355" cy="555235"/>
          </a:xfrm>
          <a:custGeom>
            <a:avLst/>
            <a:gdLst>
              <a:gd name="connsiteX0" fmla="*/ 208463 w 380355"/>
              <a:gd name="connsiteY0" fmla="*/ 0 h 555235"/>
              <a:gd name="connsiteX1" fmla="*/ 237946 w 380355"/>
              <a:gd name="connsiteY1" fmla="*/ 33834 h 555235"/>
              <a:gd name="connsiteX2" fmla="*/ 267430 w 380355"/>
              <a:gd name="connsiteY2" fmla="*/ 67669 h 555235"/>
              <a:gd name="connsiteX3" fmla="*/ 296913 w 380355"/>
              <a:gd name="connsiteY3" fmla="*/ 135338 h 555235"/>
              <a:gd name="connsiteX4" fmla="*/ 296913 w 380355"/>
              <a:gd name="connsiteY4" fmla="*/ 236842 h 555235"/>
              <a:gd name="connsiteX5" fmla="*/ 326397 w 380355"/>
              <a:gd name="connsiteY5" fmla="*/ 329888 h 555235"/>
              <a:gd name="connsiteX6" fmla="*/ 326397 w 380355"/>
              <a:gd name="connsiteY6" fmla="*/ 431392 h 555235"/>
              <a:gd name="connsiteX7" fmla="*/ 355880 w 380355"/>
              <a:gd name="connsiteY7" fmla="*/ 499061 h 555235"/>
              <a:gd name="connsiteX8" fmla="*/ 380355 w 380355"/>
              <a:gd name="connsiteY8" fmla="*/ 555235 h 555235"/>
              <a:gd name="connsiteX9" fmla="*/ 0 w 380355"/>
              <a:gd name="connsiteY9" fmla="*/ 555235 h 555235"/>
              <a:gd name="connsiteX10" fmla="*/ 38933 w 380355"/>
              <a:gd name="connsiteY10" fmla="*/ 532896 h 555235"/>
              <a:gd name="connsiteX11" fmla="*/ 68416 w 380355"/>
              <a:gd name="connsiteY11" fmla="*/ 499061 h 555235"/>
              <a:gd name="connsiteX12" fmla="*/ 97900 w 380355"/>
              <a:gd name="connsiteY12" fmla="*/ 431392 h 555235"/>
              <a:gd name="connsiteX13" fmla="*/ 97900 w 380355"/>
              <a:gd name="connsiteY13" fmla="*/ 363722 h 555235"/>
              <a:gd name="connsiteX14" fmla="*/ 127383 w 380355"/>
              <a:gd name="connsiteY14" fmla="*/ 236842 h 555235"/>
              <a:gd name="connsiteX15" fmla="*/ 127383 w 380355"/>
              <a:gd name="connsiteY15" fmla="*/ 135338 h 555235"/>
              <a:gd name="connsiteX16" fmla="*/ 149496 w 380355"/>
              <a:gd name="connsiteY16" fmla="*/ 67669 h 555235"/>
              <a:gd name="connsiteX17" fmla="*/ 178979 w 380355"/>
              <a:gd name="connsiteY17" fmla="*/ 33834 h 555235"/>
              <a:gd name="connsiteX18" fmla="*/ 208463 w 380355"/>
              <a:gd name="connsiteY18" fmla="*/ 0 h 555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380355" h="555235">
                <a:moveTo>
                  <a:pt x="208463" y="0"/>
                </a:moveTo>
                <a:lnTo>
                  <a:pt x="237946" y="33834"/>
                </a:lnTo>
                <a:lnTo>
                  <a:pt x="267430" y="67669"/>
                </a:lnTo>
                <a:lnTo>
                  <a:pt x="296913" y="135338"/>
                </a:lnTo>
                <a:lnTo>
                  <a:pt x="296913" y="236842"/>
                </a:lnTo>
                <a:lnTo>
                  <a:pt x="326397" y="329888"/>
                </a:lnTo>
                <a:lnTo>
                  <a:pt x="326397" y="431392"/>
                </a:lnTo>
                <a:lnTo>
                  <a:pt x="355880" y="499061"/>
                </a:lnTo>
                <a:lnTo>
                  <a:pt x="380355" y="555235"/>
                </a:lnTo>
                <a:lnTo>
                  <a:pt x="0" y="555235"/>
                </a:lnTo>
                <a:lnTo>
                  <a:pt x="38933" y="532896"/>
                </a:lnTo>
                <a:lnTo>
                  <a:pt x="68416" y="499061"/>
                </a:lnTo>
                <a:lnTo>
                  <a:pt x="97900" y="431392"/>
                </a:lnTo>
                <a:lnTo>
                  <a:pt x="97900" y="363722"/>
                </a:lnTo>
                <a:lnTo>
                  <a:pt x="127383" y="236842"/>
                </a:lnTo>
                <a:lnTo>
                  <a:pt x="127383" y="135338"/>
                </a:lnTo>
                <a:lnTo>
                  <a:pt x="149496" y="67669"/>
                </a:lnTo>
                <a:lnTo>
                  <a:pt x="178979" y="33834"/>
                </a:lnTo>
                <a:lnTo>
                  <a:pt x="20846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5234725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8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1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86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100"/>
                            </p:stCondLst>
                            <p:childTnLst>
                              <p:par>
                                <p:cTn id="3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22" presetClass="entr" presetSubtype="4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3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250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2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56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7100"/>
                            </p:stCondLst>
                            <p:childTnLst>
                              <p:par>
                                <p:cTn id="6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000"/>
                            </p:stCondLst>
                            <p:childTnLst>
                              <p:par>
                                <p:cTn id="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2500"/>
                            </p:stCondLst>
                            <p:childTnLst>
                              <p:par>
                                <p:cTn id="8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40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63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7800"/>
                            </p:stCondLst>
                            <p:childTnLst>
                              <p:par>
                                <p:cTn id="9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00"/>
                            </p:stCondLst>
                            <p:childTnLst>
                              <p:par>
                                <p:cTn id="10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0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3400"/>
                            </p:stCondLst>
                            <p:childTnLst>
                              <p:par>
                                <p:cTn id="11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4900"/>
                            </p:stCondLst>
                            <p:childTnLst>
                              <p:par>
                                <p:cTn id="1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8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1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2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4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8000"/>
                            </p:stCondLst>
                            <p:childTnLst>
                              <p:par>
                                <p:cTn id="12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8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9500"/>
                            </p:stCondLst>
                            <p:childTnLst>
                              <p:par>
                                <p:cTn id="13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5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1800"/>
                            </p:stCondLst>
                            <p:childTnLst>
                              <p:par>
                                <p:cTn id="13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9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4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2300"/>
                            </p:stCondLst>
                            <p:childTnLst>
                              <p:par>
                                <p:cTn id="14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1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4600"/>
                            </p:stCondLst>
                            <p:childTnLst>
                              <p:par>
                                <p:cTn id="15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8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6100"/>
                            </p:stCondLst>
                            <p:childTnLst>
                              <p:par>
                                <p:cTn id="160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2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7600"/>
                            </p:stCondLst>
                            <p:childTnLst>
                              <p:par>
                                <p:cTn id="16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6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7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9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10000"/>
                            </p:stCondLst>
                            <p:childTnLst>
                              <p:par>
                                <p:cTn id="17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3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1500"/>
                            </p:stCondLst>
                            <p:childTnLst>
                              <p:par>
                                <p:cTn id="17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7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22" presetClass="entr" presetSubtype="4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0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5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>
                            <p:stCondLst>
                              <p:cond delay="1000"/>
                            </p:stCondLst>
                            <p:childTnLst>
                              <p:par>
                                <p:cTn id="18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9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3400"/>
                            </p:stCondLst>
                            <p:childTnLst>
                              <p:par>
                                <p:cTn id="19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6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>
                            <p:stCondLst>
                              <p:cond delay="4900"/>
                            </p:stCondLst>
                            <p:childTnLst>
                              <p:par>
                                <p:cTn id="19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0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3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22" presetClass="entr" presetSubtype="4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6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70" grpId="0" animBg="1"/>
      <p:bldP spid="71" grpId="0" animBg="1"/>
      <p:bldP spid="72" grpId="0" animBg="1"/>
      <p:bldP spid="73" grpId="0" animBg="1"/>
      <p:bldP spid="75" grpId="0" animBg="1"/>
      <p:bldP spid="76" grpId="0" animBg="1"/>
      <p:bldP spid="77" grpId="0" animBg="1"/>
      <p:bldP spid="78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7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34">
            <a:extLst>
              <a:ext uri="{FF2B5EF4-FFF2-40B4-BE49-F238E27FC236}">
                <a16:creationId xmlns:a16="http://schemas.microsoft.com/office/drawing/2014/main" xmlns="" id="{EC30D83B-D266-41E4-9BDB-2691F3DEF4E6}"/>
              </a:ext>
            </a:extLst>
          </p:cNvPr>
          <p:cNvSpPr>
            <a:spLocks/>
          </p:cNvSpPr>
          <p:nvPr/>
        </p:nvSpPr>
        <p:spPr bwMode="auto">
          <a:xfrm>
            <a:off x="2236623" y="605611"/>
            <a:ext cx="432075" cy="312867"/>
          </a:xfrm>
          <a:custGeom>
            <a:avLst/>
            <a:gdLst>
              <a:gd name="T0" fmla="*/ 44 w 63"/>
              <a:gd name="T1" fmla="*/ 4 h 44"/>
              <a:gd name="T2" fmla="*/ 51 w 63"/>
              <a:gd name="T3" fmla="*/ 4 h 44"/>
              <a:gd name="T4" fmla="*/ 55 w 63"/>
              <a:gd name="T5" fmla="*/ 8 h 44"/>
              <a:gd name="T6" fmla="*/ 63 w 63"/>
              <a:gd name="T7" fmla="*/ 12 h 44"/>
              <a:gd name="T8" fmla="*/ 63 w 63"/>
              <a:gd name="T9" fmla="*/ 20 h 44"/>
              <a:gd name="T10" fmla="*/ 63 w 63"/>
              <a:gd name="T11" fmla="*/ 32 h 44"/>
              <a:gd name="T12" fmla="*/ 63 w 63"/>
              <a:gd name="T13" fmla="*/ 36 h 44"/>
              <a:gd name="T14" fmla="*/ 63 w 63"/>
              <a:gd name="T15" fmla="*/ 40 h 44"/>
              <a:gd name="T16" fmla="*/ 63 w 63"/>
              <a:gd name="T17" fmla="*/ 40 h 44"/>
              <a:gd name="T18" fmla="*/ 59 w 63"/>
              <a:gd name="T19" fmla="*/ 44 h 44"/>
              <a:gd name="T20" fmla="*/ 51 w 63"/>
              <a:gd name="T21" fmla="*/ 44 h 44"/>
              <a:gd name="T22" fmla="*/ 47 w 63"/>
              <a:gd name="T23" fmla="*/ 40 h 44"/>
              <a:gd name="T24" fmla="*/ 36 w 63"/>
              <a:gd name="T25" fmla="*/ 36 h 44"/>
              <a:gd name="T26" fmla="*/ 24 w 63"/>
              <a:gd name="T27" fmla="*/ 28 h 44"/>
              <a:gd name="T28" fmla="*/ 12 w 63"/>
              <a:gd name="T29" fmla="*/ 20 h 44"/>
              <a:gd name="T30" fmla="*/ 4 w 63"/>
              <a:gd name="T31" fmla="*/ 12 h 44"/>
              <a:gd name="T32" fmla="*/ 0 w 63"/>
              <a:gd name="T33" fmla="*/ 8 h 44"/>
              <a:gd name="T34" fmla="*/ 0 w 63"/>
              <a:gd name="T35" fmla="*/ 4 h 44"/>
              <a:gd name="T36" fmla="*/ 0 w 63"/>
              <a:gd name="T37" fmla="*/ 0 h 44"/>
              <a:gd name="T38" fmla="*/ 4 w 63"/>
              <a:gd name="T39" fmla="*/ 0 h 44"/>
              <a:gd name="T40" fmla="*/ 8 w 63"/>
              <a:gd name="T41" fmla="*/ 0 h 44"/>
              <a:gd name="T42" fmla="*/ 16 w 63"/>
              <a:gd name="T43" fmla="*/ 0 h 44"/>
              <a:gd name="T44" fmla="*/ 32 w 63"/>
              <a:gd name="T45" fmla="*/ 0 h 44"/>
              <a:gd name="T46" fmla="*/ 44 w 63"/>
              <a:gd name="T47" fmla="*/ 4 h 44"/>
              <a:gd name="T48" fmla="*/ 44 w 63"/>
              <a:gd name="T49" fmla="*/ 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3" h="44">
                <a:moveTo>
                  <a:pt x="44" y="4"/>
                </a:moveTo>
                <a:lnTo>
                  <a:pt x="51" y="4"/>
                </a:lnTo>
                <a:lnTo>
                  <a:pt x="55" y="8"/>
                </a:lnTo>
                <a:lnTo>
                  <a:pt x="63" y="12"/>
                </a:lnTo>
                <a:lnTo>
                  <a:pt x="63" y="20"/>
                </a:lnTo>
                <a:lnTo>
                  <a:pt x="63" y="32"/>
                </a:lnTo>
                <a:lnTo>
                  <a:pt x="63" y="36"/>
                </a:lnTo>
                <a:lnTo>
                  <a:pt x="63" y="40"/>
                </a:lnTo>
                <a:lnTo>
                  <a:pt x="63" y="40"/>
                </a:lnTo>
                <a:lnTo>
                  <a:pt x="59" y="44"/>
                </a:lnTo>
                <a:lnTo>
                  <a:pt x="51" y="44"/>
                </a:lnTo>
                <a:lnTo>
                  <a:pt x="47" y="40"/>
                </a:lnTo>
                <a:lnTo>
                  <a:pt x="36" y="36"/>
                </a:lnTo>
                <a:lnTo>
                  <a:pt x="24" y="28"/>
                </a:lnTo>
                <a:lnTo>
                  <a:pt x="12" y="20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32" y="0"/>
                </a:lnTo>
                <a:lnTo>
                  <a:pt x="44" y="4"/>
                </a:lnTo>
                <a:lnTo>
                  <a:pt x="4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" name="Freeform 135">
            <a:extLst>
              <a:ext uri="{FF2B5EF4-FFF2-40B4-BE49-F238E27FC236}">
                <a16:creationId xmlns:a16="http://schemas.microsoft.com/office/drawing/2014/main" xmlns="" id="{60784ABD-5021-4F0B-AE58-C9EA2B79CF2C}"/>
              </a:ext>
            </a:extLst>
          </p:cNvPr>
          <p:cNvSpPr>
            <a:spLocks/>
          </p:cNvSpPr>
          <p:nvPr/>
        </p:nvSpPr>
        <p:spPr bwMode="auto">
          <a:xfrm>
            <a:off x="1742825" y="1174461"/>
            <a:ext cx="548663" cy="476414"/>
          </a:xfrm>
          <a:custGeom>
            <a:avLst/>
            <a:gdLst>
              <a:gd name="T0" fmla="*/ 40 w 80"/>
              <a:gd name="T1" fmla="*/ 24 h 67"/>
              <a:gd name="T2" fmla="*/ 40 w 80"/>
              <a:gd name="T3" fmla="*/ 20 h 67"/>
              <a:gd name="T4" fmla="*/ 44 w 80"/>
              <a:gd name="T5" fmla="*/ 16 h 67"/>
              <a:gd name="T6" fmla="*/ 44 w 80"/>
              <a:gd name="T7" fmla="*/ 12 h 67"/>
              <a:gd name="T8" fmla="*/ 44 w 80"/>
              <a:gd name="T9" fmla="*/ 8 h 67"/>
              <a:gd name="T10" fmla="*/ 44 w 80"/>
              <a:gd name="T11" fmla="*/ 4 h 67"/>
              <a:gd name="T12" fmla="*/ 44 w 80"/>
              <a:gd name="T13" fmla="*/ 4 h 67"/>
              <a:gd name="T14" fmla="*/ 48 w 80"/>
              <a:gd name="T15" fmla="*/ 0 h 67"/>
              <a:gd name="T16" fmla="*/ 52 w 80"/>
              <a:gd name="T17" fmla="*/ 0 h 67"/>
              <a:gd name="T18" fmla="*/ 56 w 80"/>
              <a:gd name="T19" fmla="*/ 0 h 67"/>
              <a:gd name="T20" fmla="*/ 60 w 80"/>
              <a:gd name="T21" fmla="*/ 0 h 67"/>
              <a:gd name="T22" fmla="*/ 64 w 80"/>
              <a:gd name="T23" fmla="*/ 0 h 67"/>
              <a:gd name="T24" fmla="*/ 72 w 80"/>
              <a:gd name="T25" fmla="*/ 4 h 67"/>
              <a:gd name="T26" fmla="*/ 76 w 80"/>
              <a:gd name="T27" fmla="*/ 8 h 67"/>
              <a:gd name="T28" fmla="*/ 80 w 80"/>
              <a:gd name="T29" fmla="*/ 12 h 67"/>
              <a:gd name="T30" fmla="*/ 80 w 80"/>
              <a:gd name="T31" fmla="*/ 12 h 67"/>
              <a:gd name="T32" fmla="*/ 80 w 80"/>
              <a:gd name="T33" fmla="*/ 16 h 67"/>
              <a:gd name="T34" fmla="*/ 80 w 80"/>
              <a:gd name="T35" fmla="*/ 20 h 67"/>
              <a:gd name="T36" fmla="*/ 76 w 80"/>
              <a:gd name="T37" fmla="*/ 24 h 67"/>
              <a:gd name="T38" fmla="*/ 72 w 80"/>
              <a:gd name="T39" fmla="*/ 32 h 67"/>
              <a:gd name="T40" fmla="*/ 64 w 80"/>
              <a:gd name="T41" fmla="*/ 36 h 67"/>
              <a:gd name="T42" fmla="*/ 48 w 80"/>
              <a:gd name="T43" fmla="*/ 47 h 67"/>
              <a:gd name="T44" fmla="*/ 24 w 80"/>
              <a:gd name="T45" fmla="*/ 59 h 67"/>
              <a:gd name="T46" fmla="*/ 16 w 80"/>
              <a:gd name="T47" fmla="*/ 63 h 67"/>
              <a:gd name="T48" fmla="*/ 8 w 80"/>
              <a:gd name="T49" fmla="*/ 67 h 67"/>
              <a:gd name="T50" fmla="*/ 0 w 80"/>
              <a:gd name="T51" fmla="*/ 67 h 67"/>
              <a:gd name="T52" fmla="*/ 0 w 80"/>
              <a:gd name="T53" fmla="*/ 63 h 67"/>
              <a:gd name="T54" fmla="*/ 0 w 80"/>
              <a:gd name="T55" fmla="*/ 63 h 67"/>
              <a:gd name="T56" fmla="*/ 0 w 80"/>
              <a:gd name="T57" fmla="*/ 59 h 67"/>
              <a:gd name="T58" fmla="*/ 4 w 80"/>
              <a:gd name="T59" fmla="*/ 51 h 67"/>
              <a:gd name="T60" fmla="*/ 12 w 80"/>
              <a:gd name="T61" fmla="*/ 47 h 67"/>
              <a:gd name="T62" fmla="*/ 20 w 80"/>
              <a:gd name="T63" fmla="*/ 40 h 67"/>
              <a:gd name="T64" fmla="*/ 28 w 80"/>
              <a:gd name="T65" fmla="*/ 32 h 67"/>
              <a:gd name="T66" fmla="*/ 36 w 80"/>
              <a:gd name="T67" fmla="*/ 28 h 67"/>
              <a:gd name="T68" fmla="*/ 40 w 80"/>
              <a:gd name="T69" fmla="*/ 24 h 67"/>
              <a:gd name="T70" fmla="*/ 40 w 80"/>
              <a:gd name="T71" fmla="*/ 24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0" h="67">
                <a:moveTo>
                  <a:pt x="40" y="24"/>
                </a:moveTo>
                <a:lnTo>
                  <a:pt x="40" y="20"/>
                </a:lnTo>
                <a:lnTo>
                  <a:pt x="44" y="16"/>
                </a:lnTo>
                <a:lnTo>
                  <a:pt x="44" y="12"/>
                </a:lnTo>
                <a:lnTo>
                  <a:pt x="44" y="8"/>
                </a:lnTo>
                <a:lnTo>
                  <a:pt x="44" y="4"/>
                </a:lnTo>
                <a:lnTo>
                  <a:pt x="44" y="4"/>
                </a:lnTo>
                <a:lnTo>
                  <a:pt x="48" y="0"/>
                </a:lnTo>
                <a:lnTo>
                  <a:pt x="52" y="0"/>
                </a:lnTo>
                <a:lnTo>
                  <a:pt x="56" y="0"/>
                </a:lnTo>
                <a:lnTo>
                  <a:pt x="60" y="0"/>
                </a:lnTo>
                <a:lnTo>
                  <a:pt x="64" y="0"/>
                </a:lnTo>
                <a:lnTo>
                  <a:pt x="72" y="4"/>
                </a:lnTo>
                <a:lnTo>
                  <a:pt x="76" y="8"/>
                </a:lnTo>
                <a:lnTo>
                  <a:pt x="80" y="12"/>
                </a:lnTo>
                <a:lnTo>
                  <a:pt x="80" y="12"/>
                </a:lnTo>
                <a:lnTo>
                  <a:pt x="80" y="16"/>
                </a:lnTo>
                <a:lnTo>
                  <a:pt x="80" y="20"/>
                </a:lnTo>
                <a:lnTo>
                  <a:pt x="76" y="24"/>
                </a:lnTo>
                <a:lnTo>
                  <a:pt x="72" y="32"/>
                </a:lnTo>
                <a:lnTo>
                  <a:pt x="64" y="36"/>
                </a:lnTo>
                <a:lnTo>
                  <a:pt x="48" y="47"/>
                </a:lnTo>
                <a:lnTo>
                  <a:pt x="24" y="59"/>
                </a:lnTo>
                <a:lnTo>
                  <a:pt x="16" y="63"/>
                </a:lnTo>
                <a:lnTo>
                  <a:pt x="8" y="67"/>
                </a:lnTo>
                <a:lnTo>
                  <a:pt x="0" y="67"/>
                </a:lnTo>
                <a:lnTo>
                  <a:pt x="0" y="63"/>
                </a:lnTo>
                <a:lnTo>
                  <a:pt x="0" y="63"/>
                </a:lnTo>
                <a:lnTo>
                  <a:pt x="0" y="59"/>
                </a:lnTo>
                <a:lnTo>
                  <a:pt x="4" y="51"/>
                </a:lnTo>
                <a:lnTo>
                  <a:pt x="12" y="47"/>
                </a:lnTo>
                <a:lnTo>
                  <a:pt x="20" y="40"/>
                </a:lnTo>
                <a:lnTo>
                  <a:pt x="28" y="32"/>
                </a:lnTo>
                <a:lnTo>
                  <a:pt x="36" y="28"/>
                </a:lnTo>
                <a:lnTo>
                  <a:pt x="40" y="24"/>
                </a:lnTo>
                <a:lnTo>
                  <a:pt x="4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Freeform 136">
            <a:extLst>
              <a:ext uri="{FF2B5EF4-FFF2-40B4-BE49-F238E27FC236}">
                <a16:creationId xmlns:a16="http://schemas.microsoft.com/office/drawing/2014/main" xmlns="" id="{30EB6CEE-B300-4BF8-9F51-CBADA82B3351}"/>
              </a:ext>
            </a:extLst>
          </p:cNvPr>
          <p:cNvSpPr>
            <a:spLocks/>
          </p:cNvSpPr>
          <p:nvPr/>
        </p:nvSpPr>
        <p:spPr bwMode="auto">
          <a:xfrm>
            <a:off x="2558964" y="1146018"/>
            <a:ext cx="466364" cy="341310"/>
          </a:xfrm>
          <a:custGeom>
            <a:avLst/>
            <a:gdLst>
              <a:gd name="T0" fmla="*/ 0 w 68"/>
              <a:gd name="T1" fmla="*/ 4 h 48"/>
              <a:gd name="T2" fmla="*/ 0 w 68"/>
              <a:gd name="T3" fmla="*/ 4 h 48"/>
              <a:gd name="T4" fmla="*/ 4 w 68"/>
              <a:gd name="T5" fmla="*/ 0 h 48"/>
              <a:gd name="T6" fmla="*/ 8 w 68"/>
              <a:gd name="T7" fmla="*/ 0 h 48"/>
              <a:gd name="T8" fmla="*/ 16 w 68"/>
              <a:gd name="T9" fmla="*/ 0 h 48"/>
              <a:gd name="T10" fmla="*/ 28 w 68"/>
              <a:gd name="T11" fmla="*/ 0 h 48"/>
              <a:gd name="T12" fmla="*/ 40 w 68"/>
              <a:gd name="T13" fmla="*/ 4 h 48"/>
              <a:gd name="T14" fmla="*/ 52 w 68"/>
              <a:gd name="T15" fmla="*/ 8 h 48"/>
              <a:gd name="T16" fmla="*/ 60 w 68"/>
              <a:gd name="T17" fmla="*/ 12 h 48"/>
              <a:gd name="T18" fmla="*/ 64 w 68"/>
              <a:gd name="T19" fmla="*/ 24 h 48"/>
              <a:gd name="T20" fmla="*/ 68 w 68"/>
              <a:gd name="T21" fmla="*/ 28 h 48"/>
              <a:gd name="T22" fmla="*/ 68 w 68"/>
              <a:gd name="T23" fmla="*/ 32 h 48"/>
              <a:gd name="T24" fmla="*/ 68 w 68"/>
              <a:gd name="T25" fmla="*/ 40 h 48"/>
              <a:gd name="T26" fmla="*/ 64 w 68"/>
              <a:gd name="T27" fmla="*/ 44 h 48"/>
              <a:gd name="T28" fmla="*/ 64 w 68"/>
              <a:gd name="T29" fmla="*/ 44 h 48"/>
              <a:gd name="T30" fmla="*/ 60 w 68"/>
              <a:gd name="T31" fmla="*/ 48 h 48"/>
              <a:gd name="T32" fmla="*/ 56 w 68"/>
              <a:gd name="T33" fmla="*/ 44 h 48"/>
              <a:gd name="T34" fmla="*/ 48 w 68"/>
              <a:gd name="T35" fmla="*/ 40 h 48"/>
              <a:gd name="T36" fmla="*/ 36 w 68"/>
              <a:gd name="T37" fmla="*/ 36 h 48"/>
              <a:gd name="T38" fmla="*/ 28 w 68"/>
              <a:gd name="T39" fmla="*/ 28 h 48"/>
              <a:gd name="T40" fmla="*/ 16 w 68"/>
              <a:gd name="T41" fmla="*/ 20 h 48"/>
              <a:gd name="T42" fmla="*/ 8 w 68"/>
              <a:gd name="T43" fmla="*/ 16 h 48"/>
              <a:gd name="T44" fmla="*/ 4 w 68"/>
              <a:gd name="T45" fmla="*/ 8 h 48"/>
              <a:gd name="T46" fmla="*/ 0 w 68"/>
              <a:gd name="T47" fmla="*/ 4 h 48"/>
              <a:gd name="T48" fmla="*/ 0 w 68"/>
              <a:gd name="T49" fmla="*/ 4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8" h="48">
                <a:moveTo>
                  <a:pt x="0" y="4"/>
                </a:move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4"/>
                </a:lnTo>
                <a:lnTo>
                  <a:pt x="52" y="8"/>
                </a:lnTo>
                <a:lnTo>
                  <a:pt x="60" y="12"/>
                </a:lnTo>
                <a:lnTo>
                  <a:pt x="64" y="24"/>
                </a:lnTo>
                <a:lnTo>
                  <a:pt x="68" y="28"/>
                </a:lnTo>
                <a:lnTo>
                  <a:pt x="68" y="32"/>
                </a:lnTo>
                <a:lnTo>
                  <a:pt x="68" y="40"/>
                </a:lnTo>
                <a:lnTo>
                  <a:pt x="64" y="44"/>
                </a:lnTo>
                <a:lnTo>
                  <a:pt x="64" y="44"/>
                </a:lnTo>
                <a:lnTo>
                  <a:pt x="60" y="48"/>
                </a:lnTo>
                <a:lnTo>
                  <a:pt x="56" y="44"/>
                </a:lnTo>
                <a:lnTo>
                  <a:pt x="48" y="40"/>
                </a:lnTo>
                <a:lnTo>
                  <a:pt x="36" y="36"/>
                </a:lnTo>
                <a:lnTo>
                  <a:pt x="28" y="28"/>
                </a:lnTo>
                <a:lnTo>
                  <a:pt x="16" y="20"/>
                </a:lnTo>
                <a:lnTo>
                  <a:pt x="8" y="16"/>
                </a:lnTo>
                <a:lnTo>
                  <a:pt x="4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Freeform 137">
            <a:extLst>
              <a:ext uri="{FF2B5EF4-FFF2-40B4-BE49-F238E27FC236}">
                <a16:creationId xmlns:a16="http://schemas.microsoft.com/office/drawing/2014/main" xmlns="" id="{397D43F0-EFB7-4CAE-A64F-E91CB14A51E0}"/>
              </a:ext>
            </a:extLst>
          </p:cNvPr>
          <p:cNvSpPr>
            <a:spLocks/>
          </p:cNvSpPr>
          <p:nvPr/>
        </p:nvSpPr>
        <p:spPr bwMode="auto">
          <a:xfrm>
            <a:off x="1393054" y="890036"/>
            <a:ext cx="377208" cy="597292"/>
          </a:xfrm>
          <a:custGeom>
            <a:avLst/>
            <a:gdLst>
              <a:gd name="T0" fmla="*/ 20 w 55"/>
              <a:gd name="T1" fmla="*/ 84 h 84"/>
              <a:gd name="T2" fmla="*/ 16 w 55"/>
              <a:gd name="T3" fmla="*/ 84 h 84"/>
              <a:gd name="T4" fmla="*/ 12 w 55"/>
              <a:gd name="T5" fmla="*/ 80 h 84"/>
              <a:gd name="T6" fmla="*/ 8 w 55"/>
              <a:gd name="T7" fmla="*/ 76 h 84"/>
              <a:gd name="T8" fmla="*/ 8 w 55"/>
              <a:gd name="T9" fmla="*/ 72 h 84"/>
              <a:gd name="T10" fmla="*/ 4 w 55"/>
              <a:gd name="T11" fmla="*/ 64 h 84"/>
              <a:gd name="T12" fmla="*/ 0 w 55"/>
              <a:gd name="T13" fmla="*/ 60 h 84"/>
              <a:gd name="T14" fmla="*/ 0 w 55"/>
              <a:gd name="T15" fmla="*/ 56 h 84"/>
              <a:gd name="T16" fmla="*/ 4 w 55"/>
              <a:gd name="T17" fmla="*/ 56 h 84"/>
              <a:gd name="T18" fmla="*/ 4 w 55"/>
              <a:gd name="T19" fmla="*/ 52 h 84"/>
              <a:gd name="T20" fmla="*/ 8 w 55"/>
              <a:gd name="T21" fmla="*/ 48 h 84"/>
              <a:gd name="T22" fmla="*/ 12 w 55"/>
              <a:gd name="T23" fmla="*/ 44 h 84"/>
              <a:gd name="T24" fmla="*/ 16 w 55"/>
              <a:gd name="T25" fmla="*/ 40 h 84"/>
              <a:gd name="T26" fmla="*/ 20 w 55"/>
              <a:gd name="T27" fmla="*/ 36 h 84"/>
              <a:gd name="T28" fmla="*/ 24 w 55"/>
              <a:gd name="T29" fmla="*/ 28 h 84"/>
              <a:gd name="T30" fmla="*/ 27 w 55"/>
              <a:gd name="T31" fmla="*/ 20 h 84"/>
              <a:gd name="T32" fmla="*/ 27 w 55"/>
              <a:gd name="T33" fmla="*/ 12 h 84"/>
              <a:gd name="T34" fmla="*/ 31 w 55"/>
              <a:gd name="T35" fmla="*/ 8 h 84"/>
              <a:gd name="T36" fmla="*/ 35 w 55"/>
              <a:gd name="T37" fmla="*/ 4 h 84"/>
              <a:gd name="T38" fmla="*/ 39 w 55"/>
              <a:gd name="T39" fmla="*/ 0 h 84"/>
              <a:gd name="T40" fmla="*/ 43 w 55"/>
              <a:gd name="T41" fmla="*/ 4 h 84"/>
              <a:gd name="T42" fmla="*/ 47 w 55"/>
              <a:gd name="T43" fmla="*/ 8 h 84"/>
              <a:gd name="T44" fmla="*/ 51 w 55"/>
              <a:gd name="T45" fmla="*/ 12 h 84"/>
              <a:gd name="T46" fmla="*/ 51 w 55"/>
              <a:gd name="T47" fmla="*/ 20 h 84"/>
              <a:gd name="T48" fmla="*/ 55 w 55"/>
              <a:gd name="T49" fmla="*/ 24 h 84"/>
              <a:gd name="T50" fmla="*/ 51 w 55"/>
              <a:gd name="T51" fmla="*/ 32 h 84"/>
              <a:gd name="T52" fmla="*/ 51 w 55"/>
              <a:gd name="T53" fmla="*/ 40 h 84"/>
              <a:gd name="T54" fmla="*/ 51 w 55"/>
              <a:gd name="T55" fmla="*/ 48 h 84"/>
              <a:gd name="T56" fmla="*/ 47 w 55"/>
              <a:gd name="T57" fmla="*/ 56 h 84"/>
              <a:gd name="T58" fmla="*/ 43 w 55"/>
              <a:gd name="T59" fmla="*/ 64 h 84"/>
              <a:gd name="T60" fmla="*/ 39 w 55"/>
              <a:gd name="T61" fmla="*/ 68 h 84"/>
              <a:gd name="T62" fmla="*/ 35 w 55"/>
              <a:gd name="T63" fmla="*/ 76 h 84"/>
              <a:gd name="T64" fmla="*/ 31 w 55"/>
              <a:gd name="T65" fmla="*/ 80 h 84"/>
              <a:gd name="T66" fmla="*/ 24 w 55"/>
              <a:gd name="T67" fmla="*/ 84 h 84"/>
              <a:gd name="T68" fmla="*/ 20 w 55"/>
              <a:gd name="T69" fmla="*/ 84 h 84"/>
              <a:gd name="T70" fmla="*/ 20 w 55"/>
              <a:gd name="T71" fmla="*/ 84 h 84"/>
              <a:gd name="T72" fmla="*/ 20 w 55"/>
              <a:gd name="T7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5" h="84">
                <a:moveTo>
                  <a:pt x="20" y="84"/>
                </a:moveTo>
                <a:lnTo>
                  <a:pt x="16" y="84"/>
                </a:lnTo>
                <a:lnTo>
                  <a:pt x="12" y="80"/>
                </a:lnTo>
                <a:lnTo>
                  <a:pt x="8" y="76"/>
                </a:lnTo>
                <a:lnTo>
                  <a:pt x="8" y="72"/>
                </a:lnTo>
                <a:lnTo>
                  <a:pt x="4" y="64"/>
                </a:lnTo>
                <a:lnTo>
                  <a:pt x="0" y="60"/>
                </a:lnTo>
                <a:lnTo>
                  <a:pt x="0" y="56"/>
                </a:lnTo>
                <a:lnTo>
                  <a:pt x="4" y="56"/>
                </a:lnTo>
                <a:lnTo>
                  <a:pt x="4" y="52"/>
                </a:lnTo>
                <a:lnTo>
                  <a:pt x="8" y="48"/>
                </a:lnTo>
                <a:lnTo>
                  <a:pt x="12" y="44"/>
                </a:lnTo>
                <a:lnTo>
                  <a:pt x="16" y="40"/>
                </a:lnTo>
                <a:lnTo>
                  <a:pt x="20" y="36"/>
                </a:lnTo>
                <a:lnTo>
                  <a:pt x="24" y="28"/>
                </a:lnTo>
                <a:lnTo>
                  <a:pt x="27" y="20"/>
                </a:lnTo>
                <a:lnTo>
                  <a:pt x="27" y="12"/>
                </a:lnTo>
                <a:lnTo>
                  <a:pt x="31" y="8"/>
                </a:lnTo>
                <a:lnTo>
                  <a:pt x="35" y="4"/>
                </a:lnTo>
                <a:lnTo>
                  <a:pt x="39" y="0"/>
                </a:lnTo>
                <a:lnTo>
                  <a:pt x="43" y="4"/>
                </a:lnTo>
                <a:lnTo>
                  <a:pt x="47" y="8"/>
                </a:lnTo>
                <a:lnTo>
                  <a:pt x="51" y="12"/>
                </a:lnTo>
                <a:lnTo>
                  <a:pt x="51" y="20"/>
                </a:lnTo>
                <a:lnTo>
                  <a:pt x="55" y="24"/>
                </a:lnTo>
                <a:lnTo>
                  <a:pt x="51" y="32"/>
                </a:lnTo>
                <a:lnTo>
                  <a:pt x="51" y="40"/>
                </a:lnTo>
                <a:lnTo>
                  <a:pt x="51" y="48"/>
                </a:lnTo>
                <a:lnTo>
                  <a:pt x="47" y="56"/>
                </a:lnTo>
                <a:lnTo>
                  <a:pt x="43" y="64"/>
                </a:lnTo>
                <a:lnTo>
                  <a:pt x="39" y="68"/>
                </a:lnTo>
                <a:lnTo>
                  <a:pt x="35" y="76"/>
                </a:lnTo>
                <a:lnTo>
                  <a:pt x="31" y="80"/>
                </a:lnTo>
                <a:lnTo>
                  <a:pt x="24" y="84"/>
                </a:lnTo>
                <a:lnTo>
                  <a:pt x="20" y="84"/>
                </a:lnTo>
                <a:lnTo>
                  <a:pt x="20" y="84"/>
                </a:lnTo>
                <a:lnTo>
                  <a:pt x="20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Freeform 138">
            <a:extLst>
              <a:ext uri="{FF2B5EF4-FFF2-40B4-BE49-F238E27FC236}">
                <a16:creationId xmlns:a16="http://schemas.microsoft.com/office/drawing/2014/main" xmlns="" id="{FE87A400-CF9B-4B8A-9D47-5618C056A023}"/>
              </a:ext>
            </a:extLst>
          </p:cNvPr>
          <p:cNvSpPr>
            <a:spLocks/>
          </p:cNvSpPr>
          <p:nvPr/>
        </p:nvSpPr>
        <p:spPr bwMode="auto">
          <a:xfrm>
            <a:off x="1633093" y="833151"/>
            <a:ext cx="1988906" cy="483522"/>
          </a:xfrm>
          <a:custGeom>
            <a:avLst/>
            <a:gdLst>
              <a:gd name="T0" fmla="*/ 235 w 290"/>
              <a:gd name="T1" fmla="*/ 60 h 68"/>
              <a:gd name="T2" fmla="*/ 219 w 290"/>
              <a:gd name="T3" fmla="*/ 68 h 68"/>
              <a:gd name="T4" fmla="*/ 215 w 290"/>
              <a:gd name="T5" fmla="*/ 64 h 68"/>
              <a:gd name="T6" fmla="*/ 215 w 290"/>
              <a:gd name="T7" fmla="*/ 56 h 68"/>
              <a:gd name="T8" fmla="*/ 223 w 290"/>
              <a:gd name="T9" fmla="*/ 40 h 68"/>
              <a:gd name="T10" fmla="*/ 227 w 290"/>
              <a:gd name="T11" fmla="*/ 32 h 68"/>
              <a:gd name="T12" fmla="*/ 223 w 290"/>
              <a:gd name="T13" fmla="*/ 28 h 68"/>
              <a:gd name="T14" fmla="*/ 215 w 290"/>
              <a:gd name="T15" fmla="*/ 28 h 68"/>
              <a:gd name="T16" fmla="*/ 207 w 290"/>
              <a:gd name="T17" fmla="*/ 28 h 68"/>
              <a:gd name="T18" fmla="*/ 195 w 290"/>
              <a:gd name="T19" fmla="*/ 28 h 68"/>
              <a:gd name="T20" fmla="*/ 179 w 290"/>
              <a:gd name="T21" fmla="*/ 32 h 68"/>
              <a:gd name="T22" fmla="*/ 159 w 290"/>
              <a:gd name="T23" fmla="*/ 32 h 68"/>
              <a:gd name="T24" fmla="*/ 132 w 290"/>
              <a:gd name="T25" fmla="*/ 36 h 68"/>
              <a:gd name="T26" fmla="*/ 104 w 290"/>
              <a:gd name="T27" fmla="*/ 36 h 68"/>
              <a:gd name="T28" fmla="*/ 64 w 290"/>
              <a:gd name="T29" fmla="*/ 40 h 68"/>
              <a:gd name="T30" fmla="*/ 24 w 290"/>
              <a:gd name="T31" fmla="*/ 44 h 68"/>
              <a:gd name="T32" fmla="*/ 0 w 290"/>
              <a:gd name="T33" fmla="*/ 24 h 68"/>
              <a:gd name="T34" fmla="*/ 48 w 290"/>
              <a:gd name="T35" fmla="*/ 24 h 68"/>
              <a:gd name="T36" fmla="*/ 84 w 290"/>
              <a:gd name="T37" fmla="*/ 20 h 68"/>
              <a:gd name="T38" fmla="*/ 124 w 290"/>
              <a:gd name="T39" fmla="*/ 16 h 68"/>
              <a:gd name="T40" fmla="*/ 171 w 290"/>
              <a:gd name="T41" fmla="*/ 12 h 68"/>
              <a:gd name="T42" fmla="*/ 191 w 290"/>
              <a:gd name="T43" fmla="*/ 8 h 68"/>
              <a:gd name="T44" fmla="*/ 211 w 290"/>
              <a:gd name="T45" fmla="*/ 8 h 68"/>
              <a:gd name="T46" fmla="*/ 223 w 290"/>
              <a:gd name="T47" fmla="*/ 4 h 68"/>
              <a:gd name="T48" fmla="*/ 227 w 290"/>
              <a:gd name="T49" fmla="*/ 4 h 68"/>
              <a:gd name="T50" fmla="*/ 243 w 290"/>
              <a:gd name="T51" fmla="*/ 0 h 68"/>
              <a:gd name="T52" fmla="*/ 251 w 290"/>
              <a:gd name="T53" fmla="*/ 0 h 68"/>
              <a:gd name="T54" fmla="*/ 263 w 290"/>
              <a:gd name="T55" fmla="*/ 8 h 68"/>
              <a:gd name="T56" fmla="*/ 279 w 290"/>
              <a:gd name="T57" fmla="*/ 20 h 68"/>
              <a:gd name="T58" fmla="*/ 290 w 290"/>
              <a:gd name="T59" fmla="*/ 28 h 68"/>
              <a:gd name="T60" fmla="*/ 290 w 290"/>
              <a:gd name="T61" fmla="*/ 36 h 68"/>
              <a:gd name="T62" fmla="*/ 282 w 290"/>
              <a:gd name="T63" fmla="*/ 40 h 68"/>
              <a:gd name="T64" fmla="*/ 267 w 290"/>
              <a:gd name="T65" fmla="*/ 44 h 68"/>
              <a:gd name="T66" fmla="*/ 251 w 290"/>
              <a:gd name="T67" fmla="*/ 48 h 68"/>
              <a:gd name="T68" fmla="*/ 243 w 290"/>
              <a:gd name="T69" fmla="*/ 5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90" h="68">
                <a:moveTo>
                  <a:pt x="243" y="56"/>
                </a:moveTo>
                <a:lnTo>
                  <a:pt x="235" y="60"/>
                </a:lnTo>
                <a:lnTo>
                  <a:pt x="227" y="64"/>
                </a:lnTo>
                <a:lnTo>
                  <a:pt x="219" y="68"/>
                </a:lnTo>
                <a:lnTo>
                  <a:pt x="215" y="68"/>
                </a:lnTo>
                <a:lnTo>
                  <a:pt x="215" y="64"/>
                </a:lnTo>
                <a:lnTo>
                  <a:pt x="215" y="60"/>
                </a:lnTo>
                <a:lnTo>
                  <a:pt x="215" y="56"/>
                </a:lnTo>
                <a:lnTo>
                  <a:pt x="219" y="48"/>
                </a:lnTo>
                <a:lnTo>
                  <a:pt x="223" y="40"/>
                </a:lnTo>
                <a:lnTo>
                  <a:pt x="227" y="36"/>
                </a:lnTo>
                <a:lnTo>
                  <a:pt x="227" y="32"/>
                </a:lnTo>
                <a:lnTo>
                  <a:pt x="227" y="28"/>
                </a:lnTo>
                <a:lnTo>
                  <a:pt x="223" y="28"/>
                </a:lnTo>
                <a:lnTo>
                  <a:pt x="223" y="28"/>
                </a:lnTo>
                <a:lnTo>
                  <a:pt x="215" y="28"/>
                </a:lnTo>
                <a:lnTo>
                  <a:pt x="207" y="28"/>
                </a:lnTo>
                <a:lnTo>
                  <a:pt x="207" y="28"/>
                </a:lnTo>
                <a:lnTo>
                  <a:pt x="199" y="28"/>
                </a:lnTo>
                <a:lnTo>
                  <a:pt x="195" y="28"/>
                </a:lnTo>
                <a:lnTo>
                  <a:pt x="187" y="28"/>
                </a:lnTo>
                <a:lnTo>
                  <a:pt x="179" y="32"/>
                </a:lnTo>
                <a:lnTo>
                  <a:pt x="171" y="32"/>
                </a:lnTo>
                <a:lnTo>
                  <a:pt x="159" y="32"/>
                </a:lnTo>
                <a:lnTo>
                  <a:pt x="147" y="32"/>
                </a:lnTo>
                <a:lnTo>
                  <a:pt x="132" y="36"/>
                </a:lnTo>
                <a:lnTo>
                  <a:pt x="120" y="36"/>
                </a:lnTo>
                <a:lnTo>
                  <a:pt x="104" y="36"/>
                </a:lnTo>
                <a:lnTo>
                  <a:pt x="84" y="40"/>
                </a:lnTo>
                <a:lnTo>
                  <a:pt x="64" y="40"/>
                </a:lnTo>
                <a:lnTo>
                  <a:pt x="44" y="44"/>
                </a:lnTo>
                <a:lnTo>
                  <a:pt x="24" y="44"/>
                </a:lnTo>
                <a:lnTo>
                  <a:pt x="0" y="48"/>
                </a:lnTo>
                <a:lnTo>
                  <a:pt x="0" y="24"/>
                </a:lnTo>
                <a:lnTo>
                  <a:pt x="24" y="24"/>
                </a:lnTo>
                <a:lnTo>
                  <a:pt x="48" y="24"/>
                </a:lnTo>
                <a:lnTo>
                  <a:pt x="68" y="20"/>
                </a:lnTo>
                <a:lnTo>
                  <a:pt x="84" y="20"/>
                </a:lnTo>
                <a:lnTo>
                  <a:pt x="104" y="20"/>
                </a:lnTo>
                <a:lnTo>
                  <a:pt x="124" y="16"/>
                </a:lnTo>
                <a:lnTo>
                  <a:pt x="143" y="16"/>
                </a:lnTo>
                <a:lnTo>
                  <a:pt x="171" y="12"/>
                </a:lnTo>
                <a:lnTo>
                  <a:pt x="183" y="8"/>
                </a:lnTo>
                <a:lnTo>
                  <a:pt x="191" y="8"/>
                </a:lnTo>
                <a:lnTo>
                  <a:pt x="203" y="8"/>
                </a:lnTo>
                <a:lnTo>
                  <a:pt x="211" y="8"/>
                </a:lnTo>
                <a:lnTo>
                  <a:pt x="215" y="4"/>
                </a:lnTo>
                <a:lnTo>
                  <a:pt x="223" y="4"/>
                </a:lnTo>
                <a:lnTo>
                  <a:pt x="227" y="4"/>
                </a:lnTo>
                <a:lnTo>
                  <a:pt x="227" y="4"/>
                </a:lnTo>
                <a:lnTo>
                  <a:pt x="235" y="0"/>
                </a:lnTo>
                <a:lnTo>
                  <a:pt x="243" y="0"/>
                </a:lnTo>
                <a:lnTo>
                  <a:pt x="247" y="0"/>
                </a:lnTo>
                <a:lnTo>
                  <a:pt x="251" y="0"/>
                </a:lnTo>
                <a:lnTo>
                  <a:pt x="255" y="4"/>
                </a:lnTo>
                <a:lnTo>
                  <a:pt x="263" y="8"/>
                </a:lnTo>
                <a:lnTo>
                  <a:pt x="271" y="16"/>
                </a:lnTo>
                <a:lnTo>
                  <a:pt x="279" y="20"/>
                </a:lnTo>
                <a:lnTo>
                  <a:pt x="286" y="24"/>
                </a:lnTo>
                <a:lnTo>
                  <a:pt x="290" y="28"/>
                </a:lnTo>
                <a:lnTo>
                  <a:pt x="290" y="32"/>
                </a:lnTo>
                <a:lnTo>
                  <a:pt x="290" y="36"/>
                </a:lnTo>
                <a:lnTo>
                  <a:pt x="286" y="40"/>
                </a:lnTo>
                <a:lnTo>
                  <a:pt x="282" y="40"/>
                </a:lnTo>
                <a:lnTo>
                  <a:pt x="275" y="40"/>
                </a:lnTo>
                <a:lnTo>
                  <a:pt x="267" y="44"/>
                </a:lnTo>
                <a:lnTo>
                  <a:pt x="259" y="44"/>
                </a:lnTo>
                <a:lnTo>
                  <a:pt x="251" y="48"/>
                </a:lnTo>
                <a:lnTo>
                  <a:pt x="243" y="56"/>
                </a:lnTo>
                <a:lnTo>
                  <a:pt x="243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Freeform 139">
            <a:extLst>
              <a:ext uri="{FF2B5EF4-FFF2-40B4-BE49-F238E27FC236}">
                <a16:creationId xmlns:a16="http://schemas.microsoft.com/office/drawing/2014/main" xmlns="" id="{C73541BB-E211-40EC-A093-1FB31C471220}"/>
              </a:ext>
            </a:extLst>
          </p:cNvPr>
          <p:cNvSpPr>
            <a:spLocks/>
          </p:cNvSpPr>
          <p:nvPr/>
        </p:nvSpPr>
        <p:spPr bwMode="auto">
          <a:xfrm>
            <a:off x="1989724" y="1487328"/>
            <a:ext cx="925872" cy="220432"/>
          </a:xfrm>
          <a:custGeom>
            <a:avLst/>
            <a:gdLst>
              <a:gd name="T0" fmla="*/ 68 w 135"/>
              <a:gd name="T1" fmla="*/ 3 h 31"/>
              <a:gd name="T2" fmla="*/ 76 w 135"/>
              <a:gd name="T3" fmla="*/ 3 h 31"/>
              <a:gd name="T4" fmla="*/ 83 w 135"/>
              <a:gd name="T5" fmla="*/ 3 h 31"/>
              <a:gd name="T6" fmla="*/ 91 w 135"/>
              <a:gd name="T7" fmla="*/ 0 h 31"/>
              <a:gd name="T8" fmla="*/ 99 w 135"/>
              <a:gd name="T9" fmla="*/ 0 h 31"/>
              <a:gd name="T10" fmla="*/ 103 w 135"/>
              <a:gd name="T11" fmla="*/ 0 h 31"/>
              <a:gd name="T12" fmla="*/ 111 w 135"/>
              <a:gd name="T13" fmla="*/ 0 h 31"/>
              <a:gd name="T14" fmla="*/ 111 w 135"/>
              <a:gd name="T15" fmla="*/ 0 h 31"/>
              <a:gd name="T16" fmla="*/ 115 w 135"/>
              <a:gd name="T17" fmla="*/ 0 h 31"/>
              <a:gd name="T18" fmla="*/ 119 w 135"/>
              <a:gd name="T19" fmla="*/ 0 h 31"/>
              <a:gd name="T20" fmla="*/ 127 w 135"/>
              <a:gd name="T21" fmla="*/ 0 h 31"/>
              <a:gd name="T22" fmla="*/ 135 w 135"/>
              <a:gd name="T23" fmla="*/ 3 h 31"/>
              <a:gd name="T24" fmla="*/ 135 w 135"/>
              <a:gd name="T25" fmla="*/ 7 h 31"/>
              <a:gd name="T26" fmla="*/ 135 w 135"/>
              <a:gd name="T27" fmla="*/ 7 h 31"/>
              <a:gd name="T28" fmla="*/ 135 w 135"/>
              <a:gd name="T29" fmla="*/ 11 h 31"/>
              <a:gd name="T30" fmla="*/ 135 w 135"/>
              <a:gd name="T31" fmla="*/ 11 h 31"/>
              <a:gd name="T32" fmla="*/ 131 w 135"/>
              <a:gd name="T33" fmla="*/ 15 h 31"/>
              <a:gd name="T34" fmla="*/ 123 w 135"/>
              <a:gd name="T35" fmla="*/ 15 h 31"/>
              <a:gd name="T36" fmla="*/ 119 w 135"/>
              <a:gd name="T37" fmla="*/ 19 h 31"/>
              <a:gd name="T38" fmla="*/ 111 w 135"/>
              <a:gd name="T39" fmla="*/ 19 h 31"/>
              <a:gd name="T40" fmla="*/ 103 w 135"/>
              <a:gd name="T41" fmla="*/ 23 h 31"/>
              <a:gd name="T42" fmla="*/ 91 w 135"/>
              <a:gd name="T43" fmla="*/ 23 h 31"/>
              <a:gd name="T44" fmla="*/ 72 w 135"/>
              <a:gd name="T45" fmla="*/ 27 h 31"/>
              <a:gd name="T46" fmla="*/ 52 w 135"/>
              <a:gd name="T47" fmla="*/ 31 h 31"/>
              <a:gd name="T48" fmla="*/ 36 w 135"/>
              <a:gd name="T49" fmla="*/ 31 h 31"/>
              <a:gd name="T50" fmla="*/ 28 w 135"/>
              <a:gd name="T51" fmla="*/ 31 h 31"/>
              <a:gd name="T52" fmla="*/ 16 w 135"/>
              <a:gd name="T53" fmla="*/ 31 h 31"/>
              <a:gd name="T54" fmla="*/ 8 w 135"/>
              <a:gd name="T55" fmla="*/ 31 h 31"/>
              <a:gd name="T56" fmla="*/ 4 w 135"/>
              <a:gd name="T57" fmla="*/ 27 h 31"/>
              <a:gd name="T58" fmla="*/ 0 w 135"/>
              <a:gd name="T59" fmla="*/ 23 h 31"/>
              <a:gd name="T60" fmla="*/ 0 w 135"/>
              <a:gd name="T61" fmla="*/ 19 h 31"/>
              <a:gd name="T62" fmla="*/ 0 w 135"/>
              <a:gd name="T63" fmla="*/ 19 h 31"/>
              <a:gd name="T64" fmla="*/ 4 w 135"/>
              <a:gd name="T65" fmla="*/ 15 h 31"/>
              <a:gd name="T66" fmla="*/ 8 w 135"/>
              <a:gd name="T67" fmla="*/ 15 h 31"/>
              <a:gd name="T68" fmla="*/ 16 w 135"/>
              <a:gd name="T69" fmla="*/ 15 h 31"/>
              <a:gd name="T70" fmla="*/ 24 w 135"/>
              <a:gd name="T71" fmla="*/ 11 h 31"/>
              <a:gd name="T72" fmla="*/ 28 w 135"/>
              <a:gd name="T73" fmla="*/ 11 h 31"/>
              <a:gd name="T74" fmla="*/ 36 w 135"/>
              <a:gd name="T75" fmla="*/ 11 h 31"/>
              <a:gd name="T76" fmla="*/ 44 w 135"/>
              <a:gd name="T77" fmla="*/ 7 h 31"/>
              <a:gd name="T78" fmla="*/ 56 w 135"/>
              <a:gd name="T79" fmla="*/ 7 h 31"/>
              <a:gd name="T80" fmla="*/ 68 w 135"/>
              <a:gd name="T81" fmla="*/ 3 h 31"/>
              <a:gd name="T82" fmla="*/ 68 w 135"/>
              <a:gd name="T83" fmla="*/ 3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5" h="31">
                <a:moveTo>
                  <a:pt x="68" y="3"/>
                </a:moveTo>
                <a:lnTo>
                  <a:pt x="76" y="3"/>
                </a:lnTo>
                <a:lnTo>
                  <a:pt x="83" y="3"/>
                </a:lnTo>
                <a:lnTo>
                  <a:pt x="91" y="0"/>
                </a:lnTo>
                <a:lnTo>
                  <a:pt x="99" y="0"/>
                </a:lnTo>
                <a:lnTo>
                  <a:pt x="103" y="0"/>
                </a:lnTo>
                <a:lnTo>
                  <a:pt x="111" y="0"/>
                </a:lnTo>
                <a:lnTo>
                  <a:pt x="111" y="0"/>
                </a:lnTo>
                <a:lnTo>
                  <a:pt x="115" y="0"/>
                </a:lnTo>
                <a:lnTo>
                  <a:pt x="119" y="0"/>
                </a:lnTo>
                <a:lnTo>
                  <a:pt x="127" y="0"/>
                </a:lnTo>
                <a:lnTo>
                  <a:pt x="135" y="3"/>
                </a:lnTo>
                <a:lnTo>
                  <a:pt x="135" y="7"/>
                </a:lnTo>
                <a:lnTo>
                  <a:pt x="135" y="7"/>
                </a:lnTo>
                <a:lnTo>
                  <a:pt x="135" y="11"/>
                </a:lnTo>
                <a:lnTo>
                  <a:pt x="135" y="11"/>
                </a:lnTo>
                <a:lnTo>
                  <a:pt x="131" y="15"/>
                </a:lnTo>
                <a:lnTo>
                  <a:pt x="123" y="15"/>
                </a:lnTo>
                <a:lnTo>
                  <a:pt x="119" y="19"/>
                </a:lnTo>
                <a:lnTo>
                  <a:pt x="111" y="19"/>
                </a:lnTo>
                <a:lnTo>
                  <a:pt x="103" y="23"/>
                </a:lnTo>
                <a:lnTo>
                  <a:pt x="91" y="23"/>
                </a:lnTo>
                <a:lnTo>
                  <a:pt x="72" y="27"/>
                </a:lnTo>
                <a:lnTo>
                  <a:pt x="52" y="31"/>
                </a:lnTo>
                <a:lnTo>
                  <a:pt x="36" y="31"/>
                </a:lnTo>
                <a:lnTo>
                  <a:pt x="28" y="31"/>
                </a:lnTo>
                <a:lnTo>
                  <a:pt x="16" y="31"/>
                </a:lnTo>
                <a:lnTo>
                  <a:pt x="8" y="31"/>
                </a:lnTo>
                <a:lnTo>
                  <a:pt x="4" y="27"/>
                </a:lnTo>
                <a:lnTo>
                  <a:pt x="0" y="23"/>
                </a:lnTo>
                <a:lnTo>
                  <a:pt x="0" y="19"/>
                </a:lnTo>
                <a:lnTo>
                  <a:pt x="0" y="19"/>
                </a:lnTo>
                <a:lnTo>
                  <a:pt x="4" y="15"/>
                </a:lnTo>
                <a:lnTo>
                  <a:pt x="8" y="15"/>
                </a:lnTo>
                <a:lnTo>
                  <a:pt x="16" y="15"/>
                </a:lnTo>
                <a:lnTo>
                  <a:pt x="24" y="11"/>
                </a:lnTo>
                <a:lnTo>
                  <a:pt x="28" y="11"/>
                </a:lnTo>
                <a:lnTo>
                  <a:pt x="36" y="11"/>
                </a:lnTo>
                <a:lnTo>
                  <a:pt x="44" y="7"/>
                </a:lnTo>
                <a:lnTo>
                  <a:pt x="56" y="7"/>
                </a:lnTo>
                <a:lnTo>
                  <a:pt x="68" y="3"/>
                </a:lnTo>
                <a:lnTo>
                  <a:pt x="68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Freeform 140">
            <a:extLst>
              <a:ext uri="{FF2B5EF4-FFF2-40B4-BE49-F238E27FC236}">
                <a16:creationId xmlns:a16="http://schemas.microsoft.com/office/drawing/2014/main" xmlns="" id="{8579C2C2-B8D7-4181-9CFB-B61D3B6CC2ED}"/>
              </a:ext>
            </a:extLst>
          </p:cNvPr>
          <p:cNvSpPr>
            <a:spLocks/>
          </p:cNvSpPr>
          <p:nvPr/>
        </p:nvSpPr>
        <p:spPr bwMode="auto">
          <a:xfrm>
            <a:off x="1605659" y="1679317"/>
            <a:ext cx="1748868" cy="568850"/>
          </a:xfrm>
          <a:custGeom>
            <a:avLst/>
            <a:gdLst>
              <a:gd name="T0" fmla="*/ 48 w 255"/>
              <a:gd name="T1" fmla="*/ 36 h 80"/>
              <a:gd name="T2" fmla="*/ 44 w 255"/>
              <a:gd name="T3" fmla="*/ 40 h 80"/>
              <a:gd name="T4" fmla="*/ 44 w 255"/>
              <a:gd name="T5" fmla="*/ 40 h 80"/>
              <a:gd name="T6" fmla="*/ 52 w 255"/>
              <a:gd name="T7" fmla="*/ 40 h 80"/>
              <a:gd name="T8" fmla="*/ 64 w 255"/>
              <a:gd name="T9" fmla="*/ 40 h 80"/>
              <a:gd name="T10" fmla="*/ 80 w 255"/>
              <a:gd name="T11" fmla="*/ 36 h 80"/>
              <a:gd name="T12" fmla="*/ 116 w 255"/>
              <a:gd name="T13" fmla="*/ 32 h 80"/>
              <a:gd name="T14" fmla="*/ 179 w 255"/>
              <a:gd name="T15" fmla="*/ 24 h 80"/>
              <a:gd name="T16" fmla="*/ 199 w 255"/>
              <a:gd name="T17" fmla="*/ 20 h 80"/>
              <a:gd name="T18" fmla="*/ 215 w 255"/>
              <a:gd name="T19" fmla="*/ 20 h 80"/>
              <a:gd name="T20" fmla="*/ 235 w 255"/>
              <a:gd name="T21" fmla="*/ 24 h 80"/>
              <a:gd name="T22" fmla="*/ 243 w 255"/>
              <a:gd name="T23" fmla="*/ 28 h 80"/>
              <a:gd name="T24" fmla="*/ 255 w 255"/>
              <a:gd name="T25" fmla="*/ 40 h 80"/>
              <a:gd name="T26" fmla="*/ 255 w 255"/>
              <a:gd name="T27" fmla="*/ 44 h 80"/>
              <a:gd name="T28" fmla="*/ 251 w 255"/>
              <a:gd name="T29" fmla="*/ 48 h 80"/>
              <a:gd name="T30" fmla="*/ 239 w 255"/>
              <a:gd name="T31" fmla="*/ 48 h 80"/>
              <a:gd name="T32" fmla="*/ 227 w 255"/>
              <a:gd name="T33" fmla="*/ 48 h 80"/>
              <a:gd name="T34" fmla="*/ 203 w 255"/>
              <a:gd name="T35" fmla="*/ 52 h 80"/>
              <a:gd name="T36" fmla="*/ 163 w 255"/>
              <a:gd name="T37" fmla="*/ 52 h 80"/>
              <a:gd name="T38" fmla="*/ 116 w 255"/>
              <a:gd name="T39" fmla="*/ 56 h 80"/>
              <a:gd name="T40" fmla="*/ 80 w 255"/>
              <a:gd name="T41" fmla="*/ 60 h 80"/>
              <a:gd name="T42" fmla="*/ 64 w 255"/>
              <a:gd name="T43" fmla="*/ 64 h 80"/>
              <a:gd name="T44" fmla="*/ 52 w 255"/>
              <a:gd name="T45" fmla="*/ 64 h 80"/>
              <a:gd name="T46" fmla="*/ 44 w 255"/>
              <a:gd name="T47" fmla="*/ 68 h 80"/>
              <a:gd name="T48" fmla="*/ 36 w 255"/>
              <a:gd name="T49" fmla="*/ 72 h 80"/>
              <a:gd name="T50" fmla="*/ 24 w 255"/>
              <a:gd name="T51" fmla="*/ 80 h 80"/>
              <a:gd name="T52" fmla="*/ 16 w 255"/>
              <a:gd name="T53" fmla="*/ 80 h 80"/>
              <a:gd name="T54" fmla="*/ 8 w 255"/>
              <a:gd name="T55" fmla="*/ 72 h 80"/>
              <a:gd name="T56" fmla="*/ 0 w 255"/>
              <a:gd name="T57" fmla="*/ 60 h 80"/>
              <a:gd name="T58" fmla="*/ 0 w 255"/>
              <a:gd name="T59" fmla="*/ 56 h 80"/>
              <a:gd name="T60" fmla="*/ 8 w 255"/>
              <a:gd name="T61" fmla="*/ 48 h 80"/>
              <a:gd name="T62" fmla="*/ 20 w 255"/>
              <a:gd name="T63" fmla="*/ 36 h 80"/>
              <a:gd name="T64" fmla="*/ 20 w 255"/>
              <a:gd name="T65" fmla="*/ 24 h 80"/>
              <a:gd name="T66" fmla="*/ 20 w 255"/>
              <a:gd name="T67" fmla="*/ 16 h 80"/>
              <a:gd name="T68" fmla="*/ 20 w 255"/>
              <a:gd name="T69" fmla="*/ 8 h 80"/>
              <a:gd name="T70" fmla="*/ 24 w 255"/>
              <a:gd name="T71" fmla="*/ 4 h 80"/>
              <a:gd name="T72" fmla="*/ 32 w 255"/>
              <a:gd name="T73" fmla="*/ 0 h 80"/>
              <a:gd name="T74" fmla="*/ 40 w 255"/>
              <a:gd name="T75" fmla="*/ 4 h 80"/>
              <a:gd name="T76" fmla="*/ 52 w 255"/>
              <a:gd name="T77" fmla="*/ 12 h 80"/>
              <a:gd name="T78" fmla="*/ 52 w 255"/>
              <a:gd name="T79" fmla="*/ 24 h 80"/>
              <a:gd name="T80" fmla="*/ 52 w 255"/>
              <a:gd name="T81" fmla="*/ 32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55" h="80">
                <a:moveTo>
                  <a:pt x="52" y="32"/>
                </a:moveTo>
                <a:lnTo>
                  <a:pt x="48" y="36"/>
                </a:lnTo>
                <a:lnTo>
                  <a:pt x="44" y="40"/>
                </a:lnTo>
                <a:lnTo>
                  <a:pt x="44" y="40"/>
                </a:lnTo>
                <a:lnTo>
                  <a:pt x="44" y="40"/>
                </a:lnTo>
                <a:lnTo>
                  <a:pt x="44" y="40"/>
                </a:lnTo>
                <a:lnTo>
                  <a:pt x="48" y="40"/>
                </a:lnTo>
                <a:lnTo>
                  <a:pt x="52" y="40"/>
                </a:lnTo>
                <a:lnTo>
                  <a:pt x="56" y="40"/>
                </a:lnTo>
                <a:lnTo>
                  <a:pt x="64" y="40"/>
                </a:lnTo>
                <a:lnTo>
                  <a:pt x="72" y="40"/>
                </a:lnTo>
                <a:lnTo>
                  <a:pt x="80" y="36"/>
                </a:lnTo>
                <a:lnTo>
                  <a:pt x="92" y="36"/>
                </a:lnTo>
                <a:lnTo>
                  <a:pt x="116" y="32"/>
                </a:lnTo>
                <a:lnTo>
                  <a:pt x="136" y="32"/>
                </a:lnTo>
                <a:lnTo>
                  <a:pt x="179" y="24"/>
                </a:lnTo>
                <a:lnTo>
                  <a:pt x="191" y="24"/>
                </a:lnTo>
                <a:lnTo>
                  <a:pt x="199" y="20"/>
                </a:lnTo>
                <a:lnTo>
                  <a:pt x="207" y="20"/>
                </a:lnTo>
                <a:lnTo>
                  <a:pt x="215" y="20"/>
                </a:lnTo>
                <a:lnTo>
                  <a:pt x="227" y="20"/>
                </a:lnTo>
                <a:lnTo>
                  <a:pt x="235" y="24"/>
                </a:lnTo>
                <a:lnTo>
                  <a:pt x="239" y="24"/>
                </a:lnTo>
                <a:lnTo>
                  <a:pt x="243" y="28"/>
                </a:lnTo>
                <a:lnTo>
                  <a:pt x="251" y="36"/>
                </a:lnTo>
                <a:lnTo>
                  <a:pt x="255" y="40"/>
                </a:lnTo>
                <a:lnTo>
                  <a:pt x="255" y="44"/>
                </a:lnTo>
                <a:lnTo>
                  <a:pt x="255" y="44"/>
                </a:lnTo>
                <a:lnTo>
                  <a:pt x="251" y="48"/>
                </a:lnTo>
                <a:lnTo>
                  <a:pt x="251" y="48"/>
                </a:lnTo>
                <a:lnTo>
                  <a:pt x="247" y="48"/>
                </a:lnTo>
                <a:lnTo>
                  <a:pt x="239" y="48"/>
                </a:lnTo>
                <a:lnTo>
                  <a:pt x="235" y="48"/>
                </a:lnTo>
                <a:lnTo>
                  <a:pt x="227" y="48"/>
                </a:lnTo>
                <a:lnTo>
                  <a:pt x="215" y="52"/>
                </a:lnTo>
                <a:lnTo>
                  <a:pt x="203" y="52"/>
                </a:lnTo>
                <a:lnTo>
                  <a:pt x="191" y="52"/>
                </a:lnTo>
                <a:lnTo>
                  <a:pt x="163" y="52"/>
                </a:lnTo>
                <a:lnTo>
                  <a:pt x="139" y="52"/>
                </a:lnTo>
                <a:lnTo>
                  <a:pt x="116" y="56"/>
                </a:lnTo>
                <a:lnTo>
                  <a:pt x="92" y="56"/>
                </a:lnTo>
                <a:lnTo>
                  <a:pt x="80" y="60"/>
                </a:lnTo>
                <a:lnTo>
                  <a:pt x="72" y="60"/>
                </a:lnTo>
                <a:lnTo>
                  <a:pt x="64" y="64"/>
                </a:lnTo>
                <a:lnTo>
                  <a:pt x="56" y="64"/>
                </a:lnTo>
                <a:lnTo>
                  <a:pt x="52" y="64"/>
                </a:lnTo>
                <a:lnTo>
                  <a:pt x="48" y="68"/>
                </a:lnTo>
                <a:lnTo>
                  <a:pt x="44" y="68"/>
                </a:lnTo>
                <a:lnTo>
                  <a:pt x="40" y="72"/>
                </a:lnTo>
                <a:lnTo>
                  <a:pt x="36" y="72"/>
                </a:lnTo>
                <a:lnTo>
                  <a:pt x="32" y="76"/>
                </a:lnTo>
                <a:lnTo>
                  <a:pt x="24" y="80"/>
                </a:lnTo>
                <a:lnTo>
                  <a:pt x="20" y="80"/>
                </a:lnTo>
                <a:lnTo>
                  <a:pt x="16" y="80"/>
                </a:lnTo>
                <a:lnTo>
                  <a:pt x="12" y="76"/>
                </a:lnTo>
                <a:lnTo>
                  <a:pt x="8" y="72"/>
                </a:lnTo>
                <a:lnTo>
                  <a:pt x="0" y="64"/>
                </a:lnTo>
                <a:lnTo>
                  <a:pt x="0" y="60"/>
                </a:lnTo>
                <a:lnTo>
                  <a:pt x="0" y="56"/>
                </a:lnTo>
                <a:lnTo>
                  <a:pt x="0" y="56"/>
                </a:lnTo>
                <a:lnTo>
                  <a:pt x="0" y="52"/>
                </a:lnTo>
                <a:lnTo>
                  <a:pt x="8" y="48"/>
                </a:lnTo>
                <a:lnTo>
                  <a:pt x="16" y="44"/>
                </a:lnTo>
                <a:lnTo>
                  <a:pt x="20" y="36"/>
                </a:lnTo>
                <a:lnTo>
                  <a:pt x="20" y="32"/>
                </a:lnTo>
                <a:lnTo>
                  <a:pt x="20" y="24"/>
                </a:lnTo>
                <a:lnTo>
                  <a:pt x="24" y="20"/>
                </a:lnTo>
                <a:lnTo>
                  <a:pt x="20" y="16"/>
                </a:lnTo>
                <a:lnTo>
                  <a:pt x="20" y="8"/>
                </a:lnTo>
                <a:lnTo>
                  <a:pt x="20" y="8"/>
                </a:lnTo>
                <a:lnTo>
                  <a:pt x="20" y="4"/>
                </a:lnTo>
                <a:lnTo>
                  <a:pt x="24" y="4"/>
                </a:lnTo>
                <a:lnTo>
                  <a:pt x="28" y="4"/>
                </a:lnTo>
                <a:lnTo>
                  <a:pt x="32" y="0"/>
                </a:lnTo>
                <a:lnTo>
                  <a:pt x="36" y="4"/>
                </a:lnTo>
                <a:lnTo>
                  <a:pt x="40" y="4"/>
                </a:lnTo>
                <a:lnTo>
                  <a:pt x="44" y="8"/>
                </a:lnTo>
                <a:lnTo>
                  <a:pt x="52" y="12"/>
                </a:lnTo>
                <a:lnTo>
                  <a:pt x="56" y="20"/>
                </a:lnTo>
                <a:lnTo>
                  <a:pt x="52" y="24"/>
                </a:lnTo>
                <a:lnTo>
                  <a:pt x="52" y="32"/>
                </a:lnTo>
                <a:lnTo>
                  <a:pt x="52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" name="Freeform 141">
            <a:extLst>
              <a:ext uri="{FF2B5EF4-FFF2-40B4-BE49-F238E27FC236}">
                <a16:creationId xmlns:a16="http://schemas.microsoft.com/office/drawing/2014/main" xmlns="" id="{8B999894-059F-41E2-9027-A9FF54A4B29A}"/>
              </a:ext>
            </a:extLst>
          </p:cNvPr>
          <p:cNvSpPr>
            <a:spLocks/>
          </p:cNvSpPr>
          <p:nvPr/>
        </p:nvSpPr>
        <p:spPr bwMode="auto">
          <a:xfrm>
            <a:off x="2236623" y="1565547"/>
            <a:ext cx="514375" cy="1557229"/>
          </a:xfrm>
          <a:custGeom>
            <a:avLst/>
            <a:gdLst>
              <a:gd name="T0" fmla="*/ 44 w 75"/>
              <a:gd name="T1" fmla="*/ 171 h 219"/>
              <a:gd name="T2" fmla="*/ 44 w 75"/>
              <a:gd name="T3" fmla="*/ 163 h 219"/>
              <a:gd name="T4" fmla="*/ 44 w 75"/>
              <a:gd name="T5" fmla="*/ 151 h 219"/>
              <a:gd name="T6" fmla="*/ 44 w 75"/>
              <a:gd name="T7" fmla="*/ 139 h 219"/>
              <a:gd name="T8" fmla="*/ 44 w 75"/>
              <a:gd name="T9" fmla="*/ 124 h 219"/>
              <a:gd name="T10" fmla="*/ 44 w 75"/>
              <a:gd name="T11" fmla="*/ 104 h 219"/>
              <a:gd name="T12" fmla="*/ 44 w 75"/>
              <a:gd name="T13" fmla="*/ 68 h 219"/>
              <a:gd name="T14" fmla="*/ 40 w 75"/>
              <a:gd name="T15" fmla="*/ 20 h 219"/>
              <a:gd name="T16" fmla="*/ 47 w 75"/>
              <a:gd name="T17" fmla="*/ 4 h 219"/>
              <a:gd name="T18" fmla="*/ 63 w 75"/>
              <a:gd name="T19" fmla="*/ 8 h 219"/>
              <a:gd name="T20" fmla="*/ 71 w 75"/>
              <a:gd name="T21" fmla="*/ 12 h 219"/>
              <a:gd name="T22" fmla="*/ 71 w 75"/>
              <a:gd name="T23" fmla="*/ 24 h 219"/>
              <a:gd name="T24" fmla="*/ 71 w 75"/>
              <a:gd name="T25" fmla="*/ 40 h 219"/>
              <a:gd name="T26" fmla="*/ 75 w 75"/>
              <a:gd name="T27" fmla="*/ 64 h 219"/>
              <a:gd name="T28" fmla="*/ 75 w 75"/>
              <a:gd name="T29" fmla="*/ 96 h 219"/>
              <a:gd name="T30" fmla="*/ 75 w 75"/>
              <a:gd name="T31" fmla="*/ 124 h 219"/>
              <a:gd name="T32" fmla="*/ 75 w 75"/>
              <a:gd name="T33" fmla="*/ 143 h 219"/>
              <a:gd name="T34" fmla="*/ 75 w 75"/>
              <a:gd name="T35" fmla="*/ 159 h 219"/>
              <a:gd name="T36" fmla="*/ 75 w 75"/>
              <a:gd name="T37" fmla="*/ 179 h 219"/>
              <a:gd name="T38" fmla="*/ 71 w 75"/>
              <a:gd name="T39" fmla="*/ 199 h 219"/>
              <a:gd name="T40" fmla="*/ 63 w 75"/>
              <a:gd name="T41" fmla="*/ 211 h 219"/>
              <a:gd name="T42" fmla="*/ 55 w 75"/>
              <a:gd name="T43" fmla="*/ 219 h 219"/>
              <a:gd name="T44" fmla="*/ 51 w 75"/>
              <a:gd name="T45" fmla="*/ 219 h 219"/>
              <a:gd name="T46" fmla="*/ 44 w 75"/>
              <a:gd name="T47" fmla="*/ 215 h 219"/>
              <a:gd name="T48" fmla="*/ 36 w 75"/>
              <a:gd name="T49" fmla="*/ 203 h 219"/>
              <a:gd name="T50" fmla="*/ 28 w 75"/>
              <a:gd name="T51" fmla="*/ 195 h 219"/>
              <a:gd name="T52" fmla="*/ 12 w 75"/>
              <a:gd name="T53" fmla="*/ 187 h 219"/>
              <a:gd name="T54" fmla="*/ 0 w 75"/>
              <a:gd name="T55" fmla="*/ 179 h 219"/>
              <a:gd name="T56" fmla="*/ 0 w 75"/>
              <a:gd name="T57" fmla="*/ 171 h 219"/>
              <a:gd name="T58" fmla="*/ 12 w 75"/>
              <a:gd name="T59" fmla="*/ 167 h 219"/>
              <a:gd name="T60" fmla="*/ 32 w 75"/>
              <a:gd name="T61" fmla="*/ 171 h 219"/>
              <a:gd name="T62" fmla="*/ 40 w 75"/>
              <a:gd name="T63" fmla="*/ 171 h 219"/>
              <a:gd name="T64" fmla="*/ 44 w 75"/>
              <a:gd name="T65" fmla="*/ 171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5" h="219">
                <a:moveTo>
                  <a:pt x="44" y="171"/>
                </a:moveTo>
                <a:lnTo>
                  <a:pt x="44" y="171"/>
                </a:lnTo>
                <a:lnTo>
                  <a:pt x="44" y="167"/>
                </a:lnTo>
                <a:lnTo>
                  <a:pt x="44" y="163"/>
                </a:lnTo>
                <a:lnTo>
                  <a:pt x="44" y="155"/>
                </a:lnTo>
                <a:lnTo>
                  <a:pt x="44" y="151"/>
                </a:lnTo>
                <a:lnTo>
                  <a:pt x="44" y="147"/>
                </a:lnTo>
                <a:lnTo>
                  <a:pt x="44" y="139"/>
                </a:lnTo>
                <a:lnTo>
                  <a:pt x="44" y="131"/>
                </a:lnTo>
                <a:lnTo>
                  <a:pt x="44" y="124"/>
                </a:lnTo>
                <a:lnTo>
                  <a:pt x="44" y="116"/>
                </a:lnTo>
                <a:lnTo>
                  <a:pt x="44" y="104"/>
                </a:lnTo>
                <a:lnTo>
                  <a:pt x="44" y="92"/>
                </a:lnTo>
                <a:lnTo>
                  <a:pt x="44" y="68"/>
                </a:lnTo>
                <a:lnTo>
                  <a:pt x="40" y="44"/>
                </a:lnTo>
                <a:lnTo>
                  <a:pt x="40" y="20"/>
                </a:lnTo>
                <a:lnTo>
                  <a:pt x="36" y="0"/>
                </a:lnTo>
                <a:lnTo>
                  <a:pt x="47" y="4"/>
                </a:lnTo>
                <a:lnTo>
                  <a:pt x="59" y="8"/>
                </a:lnTo>
                <a:lnTo>
                  <a:pt x="63" y="8"/>
                </a:lnTo>
                <a:lnTo>
                  <a:pt x="67" y="12"/>
                </a:lnTo>
                <a:lnTo>
                  <a:pt x="71" y="12"/>
                </a:lnTo>
                <a:lnTo>
                  <a:pt x="71" y="16"/>
                </a:lnTo>
                <a:lnTo>
                  <a:pt x="71" y="24"/>
                </a:lnTo>
                <a:lnTo>
                  <a:pt x="71" y="32"/>
                </a:lnTo>
                <a:lnTo>
                  <a:pt x="71" y="40"/>
                </a:lnTo>
                <a:lnTo>
                  <a:pt x="75" y="52"/>
                </a:lnTo>
                <a:lnTo>
                  <a:pt x="75" y="64"/>
                </a:lnTo>
                <a:lnTo>
                  <a:pt x="75" y="80"/>
                </a:lnTo>
                <a:lnTo>
                  <a:pt x="75" y="96"/>
                </a:lnTo>
                <a:lnTo>
                  <a:pt x="75" y="108"/>
                </a:lnTo>
                <a:lnTo>
                  <a:pt x="75" y="124"/>
                </a:lnTo>
                <a:lnTo>
                  <a:pt x="75" y="135"/>
                </a:lnTo>
                <a:lnTo>
                  <a:pt x="75" y="143"/>
                </a:lnTo>
                <a:lnTo>
                  <a:pt x="75" y="155"/>
                </a:lnTo>
                <a:lnTo>
                  <a:pt x="75" y="159"/>
                </a:lnTo>
                <a:lnTo>
                  <a:pt x="75" y="167"/>
                </a:lnTo>
                <a:lnTo>
                  <a:pt x="75" y="179"/>
                </a:lnTo>
                <a:lnTo>
                  <a:pt x="75" y="191"/>
                </a:lnTo>
                <a:lnTo>
                  <a:pt x="71" y="199"/>
                </a:lnTo>
                <a:lnTo>
                  <a:pt x="67" y="207"/>
                </a:lnTo>
                <a:lnTo>
                  <a:pt x="63" y="211"/>
                </a:lnTo>
                <a:lnTo>
                  <a:pt x="59" y="215"/>
                </a:lnTo>
                <a:lnTo>
                  <a:pt x="55" y="219"/>
                </a:lnTo>
                <a:lnTo>
                  <a:pt x="51" y="219"/>
                </a:lnTo>
                <a:lnTo>
                  <a:pt x="51" y="219"/>
                </a:lnTo>
                <a:lnTo>
                  <a:pt x="47" y="215"/>
                </a:lnTo>
                <a:lnTo>
                  <a:pt x="44" y="215"/>
                </a:lnTo>
                <a:lnTo>
                  <a:pt x="40" y="211"/>
                </a:lnTo>
                <a:lnTo>
                  <a:pt x="36" y="203"/>
                </a:lnTo>
                <a:lnTo>
                  <a:pt x="32" y="199"/>
                </a:lnTo>
                <a:lnTo>
                  <a:pt x="28" y="195"/>
                </a:lnTo>
                <a:lnTo>
                  <a:pt x="20" y="191"/>
                </a:lnTo>
                <a:lnTo>
                  <a:pt x="12" y="187"/>
                </a:lnTo>
                <a:lnTo>
                  <a:pt x="4" y="183"/>
                </a:lnTo>
                <a:lnTo>
                  <a:pt x="0" y="179"/>
                </a:lnTo>
                <a:lnTo>
                  <a:pt x="0" y="175"/>
                </a:lnTo>
                <a:lnTo>
                  <a:pt x="0" y="171"/>
                </a:lnTo>
                <a:lnTo>
                  <a:pt x="4" y="171"/>
                </a:lnTo>
                <a:lnTo>
                  <a:pt x="12" y="167"/>
                </a:lnTo>
                <a:lnTo>
                  <a:pt x="24" y="171"/>
                </a:lnTo>
                <a:lnTo>
                  <a:pt x="32" y="171"/>
                </a:lnTo>
                <a:lnTo>
                  <a:pt x="36" y="171"/>
                </a:lnTo>
                <a:lnTo>
                  <a:pt x="40" y="171"/>
                </a:lnTo>
                <a:lnTo>
                  <a:pt x="44" y="171"/>
                </a:lnTo>
                <a:lnTo>
                  <a:pt x="44" y="17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Freeform 142">
            <a:extLst>
              <a:ext uri="{FF2B5EF4-FFF2-40B4-BE49-F238E27FC236}">
                <a16:creationId xmlns:a16="http://schemas.microsoft.com/office/drawing/2014/main" xmlns="" id="{4D449B00-BC38-49E2-9FEF-AB4F2EC73AED}"/>
              </a:ext>
            </a:extLst>
          </p:cNvPr>
          <p:cNvSpPr>
            <a:spLocks/>
          </p:cNvSpPr>
          <p:nvPr/>
        </p:nvSpPr>
        <p:spPr bwMode="auto">
          <a:xfrm>
            <a:off x="1365621" y="2020627"/>
            <a:ext cx="1220777" cy="732397"/>
          </a:xfrm>
          <a:custGeom>
            <a:avLst/>
            <a:gdLst>
              <a:gd name="T0" fmla="*/ 143 w 178"/>
              <a:gd name="T1" fmla="*/ 40 h 103"/>
              <a:gd name="T2" fmla="*/ 127 w 178"/>
              <a:gd name="T3" fmla="*/ 48 h 103"/>
              <a:gd name="T4" fmla="*/ 115 w 178"/>
              <a:gd name="T5" fmla="*/ 60 h 103"/>
              <a:gd name="T6" fmla="*/ 99 w 178"/>
              <a:gd name="T7" fmla="*/ 67 h 103"/>
              <a:gd name="T8" fmla="*/ 87 w 178"/>
              <a:gd name="T9" fmla="*/ 71 h 103"/>
              <a:gd name="T10" fmla="*/ 71 w 178"/>
              <a:gd name="T11" fmla="*/ 79 h 103"/>
              <a:gd name="T12" fmla="*/ 55 w 178"/>
              <a:gd name="T13" fmla="*/ 87 h 103"/>
              <a:gd name="T14" fmla="*/ 43 w 178"/>
              <a:gd name="T15" fmla="*/ 91 h 103"/>
              <a:gd name="T16" fmla="*/ 28 w 178"/>
              <a:gd name="T17" fmla="*/ 95 h 103"/>
              <a:gd name="T18" fmla="*/ 16 w 178"/>
              <a:gd name="T19" fmla="*/ 99 h 103"/>
              <a:gd name="T20" fmla="*/ 8 w 178"/>
              <a:gd name="T21" fmla="*/ 99 h 103"/>
              <a:gd name="T22" fmla="*/ 4 w 178"/>
              <a:gd name="T23" fmla="*/ 103 h 103"/>
              <a:gd name="T24" fmla="*/ 0 w 178"/>
              <a:gd name="T25" fmla="*/ 103 h 103"/>
              <a:gd name="T26" fmla="*/ 0 w 178"/>
              <a:gd name="T27" fmla="*/ 103 h 103"/>
              <a:gd name="T28" fmla="*/ 4 w 178"/>
              <a:gd name="T29" fmla="*/ 103 h 103"/>
              <a:gd name="T30" fmla="*/ 8 w 178"/>
              <a:gd name="T31" fmla="*/ 103 h 103"/>
              <a:gd name="T32" fmla="*/ 12 w 178"/>
              <a:gd name="T33" fmla="*/ 99 h 103"/>
              <a:gd name="T34" fmla="*/ 16 w 178"/>
              <a:gd name="T35" fmla="*/ 99 h 103"/>
              <a:gd name="T36" fmla="*/ 24 w 178"/>
              <a:gd name="T37" fmla="*/ 95 h 103"/>
              <a:gd name="T38" fmla="*/ 31 w 178"/>
              <a:gd name="T39" fmla="*/ 91 h 103"/>
              <a:gd name="T40" fmla="*/ 39 w 178"/>
              <a:gd name="T41" fmla="*/ 91 h 103"/>
              <a:gd name="T42" fmla="*/ 55 w 178"/>
              <a:gd name="T43" fmla="*/ 83 h 103"/>
              <a:gd name="T44" fmla="*/ 75 w 178"/>
              <a:gd name="T45" fmla="*/ 71 h 103"/>
              <a:gd name="T46" fmla="*/ 91 w 178"/>
              <a:gd name="T47" fmla="*/ 64 h 103"/>
              <a:gd name="T48" fmla="*/ 107 w 178"/>
              <a:gd name="T49" fmla="*/ 56 h 103"/>
              <a:gd name="T50" fmla="*/ 119 w 178"/>
              <a:gd name="T51" fmla="*/ 48 h 103"/>
              <a:gd name="T52" fmla="*/ 135 w 178"/>
              <a:gd name="T53" fmla="*/ 32 h 103"/>
              <a:gd name="T54" fmla="*/ 147 w 178"/>
              <a:gd name="T55" fmla="*/ 16 h 103"/>
              <a:gd name="T56" fmla="*/ 163 w 178"/>
              <a:gd name="T57" fmla="*/ 0 h 103"/>
              <a:gd name="T58" fmla="*/ 178 w 178"/>
              <a:gd name="T59" fmla="*/ 4 h 103"/>
              <a:gd name="T60" fmla="*/ 174 w 178"/>
              <a:gd name="T61" fmla="*/ 12 h 103"/>
              <a:gd name="T62" fmla="*/ 163 w 178"/>
              <a:gd name="T63" fmla="*/ 20 h 103"/>
              <a:gd name="T64" fmla="*/ 155 w 178"/>
              <a:gd name="T65" fmla="*/ 28 h 103"/>
              <a:gd name="T66" fmla="*/ 143 w 178"/>
              <a:gd name="T67" fmla="*/ 40 h 103"/>
              <a:gd name="T68" fmla="*/ 143 w 178"/>
              <a:gd name="T69" fmla="*/ 4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8" h="103">
                <a:moveTo>
                  <a:pt x="143" y="40"/>
                </a:moveTo>
                <a:lnTo>
                  <a:pt x="127" y="48"/>
                </a:lnTo>
                <a:lnTo>
                  <a:pt x="115" y="60"/>
                </a:lnTo>
                <a:lnTo>
                  <a:pt x="99" y="67"/>
                </a:lnTo>
                <a:lnTo>
                  <a:pt x="87" y="71"/>
                </a:lnTo>
                <a:lnTo>
                  <a:pt x="71" y="79"/>
                </a:lnTo>
                <a:lnTo>
                  <a:pt x="55" y="87"/>
                </a:lnTo>
                <a:lnTo>
                  <a:pt x="43" y="91"/>
                </a:lnTo>
                <a:lnTo>
                  <a:pt x="28" y="95"/>
                </a:lnTo>
                <a:lnTo>
                  <a:pt x="16" y="99"/>
                </a:lnTo>
                <a:lnTo>
                  <a:pt x="8" y="99"/>
                </a:lnTo>
                <a:lnTo>
                  <a:pt x="4" y="103"/>
                </a:lnTo>
                <a:lnTo>
                  <a:pt x="0" y="103"/>
                </a:lnTo>
                <a:lnTo>
                  <a:pt x="0" y="103"/>
                </a:lnTo>
                <a:lnTo>
                  <a:pt x="4" y="103"/>
                </a:lnTo>
                <a:lnTo>
                  <a:pt x="8" y="103"/>
                </a:lnTo>
                <a:lnTo>
                  <a:pt x="12" y="99"/>
                </a:lnTo>
                <a:lnTo>
                  <a:pt x="16" y="99"/>
                </a:lnTo>
                <a:lnTo>
                  <a:pt x="24" y="95"/>
                </a:lnTo>
                <a:lnTo>
                  <a:pt x="31" y="91"/>
                </a:lnTo>
                <a:lnTo>
                  <a:pt x="39" y="91"/>
                </a:lnTo>
                <a:lnTo>
                  <a:pt x="55" y="83"/>
                </a:lnTo>
                <a:lnTo>
                  <a:pt x="75" y="71"/>
                </a:lnTo>
                <a:lnTo>
                  <a:pt x="91" y="64"/>
                </a:lnTo>
                <a:lnTo>
                  <a:pt x="107" y="56"/>
                </a:lnTo>
                <a:lnTo>
                  <a:pt x="119" y="48"/>
                </a:lnTo>
                <a:lnTo>
                  <a:pt x="135" y="32"/>
                </a:lnTo>
                <a:lnTo>
                  <a:pt x="147" y="16"/>
                </a:lnTo>
                <a:lnTo>
                  <a:pt x="163" y="0"/>
                </a:lnTo>
                <a:lnTo>
                  <a:pt x="178" y="4"/>
                </a:lnTo>
                <a:lnTo>
                  <a:pt x="174" y="12"/>
                </a:lnTo>
                <a:lnTo>
                  <a:pt x="163" y="20"/>
                </a:lnTo>
                <a:lnTo>
                  <a:pt x="155" y="28"/>
                </a:lnTo>
                <a:lnTo>
                  <a:pt x="143" y="40"/>
                </a:lnTo>
                <a:lnTo>
                  <a:pt x="143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" name="Freeform 144">
            <a:extLst>
              <a:ext uri="{FF2B5EF4-FFF2-40B4-BE49-F238E27FC236}">
                <a16:creationId xmlns:a16="http://schemas.microsoft.com/office/drawing/2014/main" xmlns="" id="{BE7365A6-4C42-4A21-8AF1-9E2698E809C1}"/>
              </a:ext>
            </a:extLst>
          </p:cNvPr>
          <p:cNvSpPr>
            <a:spLocks/>
          </p:cNvSpPr>
          <p:nvPr/>
        </p:nvSpPr>
        <p:spPr bwMode="auto">
          <a:xfrm>
            <a:off x="5359954" y="668481"/>
            <a:ext cx="556812" cy="685158"/>
          </a:xfrm>
          <a:custGeom>
            <a:avLst/>
            <a:gdLst>
              <a:gd name="T0" fmla="*/ 24 w 84"/>
              <a:gd name="T1" fmla="*/ 92 h 92"/>
              <a:gd name="T2" fmla="*/ 0 w 84"/>
              <a:gd name="T3" fmla="*/ 92 h 92"/>
              <a:gd name="T4" fmla="*/ 12 w 84"/>
              <a:gd name="T5" fmla="*/ 76 h 92"/>
              <a:gd name="T6" fmla="*/ 16 w 84"/>
              <a:gd name="T7" fmla="*/ 68 h 92"/>
              <a:gd name="T8" fmla="*/ 24 w 84"/>
              <a:gd name="T9" fmla="*/ 56 h 92"/>
              <a:gd name="T10" fmla="*/ 28 w 84"/>
              <a:gd name="T11" fmla="*/ 52 h 92"/>
              <a:gd name="T12" fmla="*/ 36 w 84"/>
              <a:gd name="T13" fmla="*/ 40 h 92"/>
              <a:gd name="T14" fmla="*/ 44 w 84"/>
              <a:gd name="T15" fmla="*/ 28 h 92"/>
              <a:gd name="T16" fmla="*/ 44 w 84"/>
              <a:gd name="T17" fmla="*/ 24 h 92"/>
              <a:gd name="T18" fmla="*/ 44 w 84"/>
              <a:gd name="T19" fmla="*/ 20 h 92"/>
              <a:gd name="T20" fmla="*/ 44 w 84"/>
              <a:gd name="T21" fmla="*/ 16 h 92"/>
              <a:gd name="T22" fmla="*/ 40 w 84"/>
              <a:gd name="T23" fmla="*/ 12 h 92"/>
              <a:gd name="T24" fmla="*/ 40 w 84"/>
              <a:gd name="T25" fmla="*/ 8 h 92"/>
              <a:gd name="T26" fmla="*/ 40 w 84"/>
              <a:gd name="T27" fmla="*/ 8 h 92"/>
              <a:gd name="T28" fmla="*/ 40 w 84"/>
              <a:gd name="T29" fmla="*/ 4 h 92"/>
              <a:gd name="T30" fmla="*/ 44 w 84"/>
              <a:gd name="T31" fmla="*/ 4 h 92"/>
              <a:gd name="T32" fmla="*/ 52 w 84"/>
              <a:gd name="T33" fmla="*/ 0 h 92"/>
              <a:gd name="T34" fmla="*/ 56 w 84"/>
              <a:gd name="T35" fmla="*/ 4 h 92"/>
              <a:gd name="T36" fmla="*/ 64 w 84"/>
              <a:gd name="T37" fmla="*/ 4 h 92"/>
              <a:gd name="T38" fmla="*/ 68 w 84"/>
              <a:gd name="T39" fmla="*/ 8 h 92"/>
              <a:gd name="T40" fmla="*/ 72 w 84"/>
              <a:gd name="T41" fmla="*/ 8 h 92"/>
              <a:gd name="T42" fmla="*/ 80 w 84"/>
              <a:gd name="T43" fmla="*/ 16 h 92"/>
              <a:gd name="T44" fmla="*/ 84 w 84"/>
              <a:gd name="T45" fmla="*/ 20 h 92"/>
              <a:gd name="T46" fmla="*/ 84 w 84"/>
              <a:gd name="T47" fmla="*/ 24 h 92"/>
              <a:gd name="T48" fmla="*/ 84 w 84"/>
              <a:gd name="T49" fmla="*/ 28 h 92"/>
              <a:gd name="T50" fmla="*/ 84 w 84"/>
              <a:gd name="T51" fmla="*/ 32 h 92"/>
              <a:gd name="T52" fmla="*/ 80 w 84"/>
              <a:gd name="T53" fmla="*/ 36 h 92"/>
              <a:gd name="T54" fmla="*/ 76 w 84"/>
              <a:gd name="T55" fmla="*/ 40 h 92"/>
              <a:gd name="T56" fmla="*/ 68 w 84"/>
              <a:gd name="T57" fmla="*/ 48 h 92"/>
              <a:gd name="T58" fmla="*/ 60 w 84"/>
              <a:gd name="T59" fmla="*/ 56 h 92"/>
              <a:gd name="T60" fmla="*/ 48 w 84"/>
              <a:gd name="T61" fmla="*/ 64 h 92"/>
              <a:gd name="T62" fmla="*/ 36 w 84"/>
              <a:gd name="T63" fmla="*/ 76 h 92"/>
              <a:gd name="T64" fmla="*/ 24 w 84"/>
              <a:gd name="T65" fmla="*/ 92 h 92"/>
              <a:gd name="T66" fmla="*/ 24 w 84"/>
              <a:gd name="T67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4" h="92">
                <a:moveTo>
                  <a:pt x="24" y="92"/>
                </a:moveTo>
                <a:lnTo>
                  <a:pt x="0" y="92"/>
                </a:lnTo>
                <a:lnTo>
                  <a:pt x="12" y="76"/>
                </a:lnTo>
                <a:lnTo>
                  <a:pt x="16" y="68"/>
                </a:lnTo>
                <a:lnTo>
                  <a:pt x="24" y="56"/>
                </a:lnTo>
                <a:lnTo>
                  <a:pt x="28" y="52"/>
                </a:lnTo>
                <a:lnTo>
                  <a:pt x="36" y="40"/>
                </a:lnTo>
                <a:lnTo>
                  <a:pt x="44" y="28"/>
                </a:lnTo>
                <a:lnTo>
                  <a:pt x="44" y="24"/>
                </a:lnTo>
                <a:lnTo>
                  <a:pt x="44" y="20"/>
                </a:lnTo>
                <a:lnTo>
                  <a:pt x="44" y="16"/>
                </a:lnTo>
                <a:lnTo>
                  <a:pt x="40" y="12"/>
                </a:lnTo>
                <a:lnTo>
                  <a:pt x="40" y="8"/>
                </a:lnTo>
                <a:lnTo>
                  <a:pt x="40" y="8"/>
                </a:lnTo>
                <a:lnTo>
                  <a:pt x="40" y="4"/>
                </a:lnTo>
                <a:lnTo>
                  <a:pt x="44" y="4"/>
                </a:lnTo>
                <a:lnTo>
                  <a:pt x="52" y="0"/>
                </a:lnTo>
                <a:lnTo>
                  <a:pt x="56" y="4"/>
                </a:lnTo>
                <a:lnTo>
                  <a:pt x="64" y="4"/>
                </a:lnTo>
                <a:lnTo>
                  <a:pt x="68" y="8"/>
                </a:lnTo>
                <a:lnTo>
                  <a:pt x="72" y="8"/>
                </a:lnTo>
                <a:lnTo>
                  <a:pt x="80" y="16"/>
                </a:lnTo>
                <a:lnTo>
                  <a:pt x="84" y="20"/>
                </a:lnTo>
                <a:lnTo>
                  <a:pt x="84" y="24"/>
                </a:lnTo>
                <a:lnTo>
                  <a:pt x="84" y="28"/>
                </a:lnTo>
                <a:lnTo>
                  <a:pt x="84" y="32"/>
                </a:lnTo>
                <a:lnTo>
                  <a:pt x="80" y="36"/>
                </a:lnTo>
                <a:lnTo>
                  <a:pt x="76" y="40"/>
                </a:lnTo>
                <a:lnTo>
                  <a:pt x="68" y="48"/>
                </a:lnTo>
                <a:lnTo>
                  <a:pt x="60" y="56"/>
                </a:lnTo>
                <a:lnTo>
                  <a:pt x="48" y="64"/>
                </a:lnTo>
                <a:lnTo>
                  <a:pt x="36" y="76"/>
                </a:lnTo>
                <a:lnTo>
                  <a:pt x="24" y="92"/>
                </a:lnTo>
                <a:lnTo>
                  <a:pt x="24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" name="Freeform 145">
            <a:extLst>
              <a:ext uri="{FF2B5EF4-FFF2-40B4-BE49-F238E27FC236}">
                <a16:creationId xmlns:a16="http://schemas.microsoft.com/office/drawing/2014/main" xmlns="" id="{E80F50E6-9BD4-42F7-B505-F68B23CC5996}"/>
              </a:ext>
            </a:extLst>
          </p:cNvPr>
          <p:cNvSpPr>
            <a:spLocks/>
          </p:cNvSpPr>
          <p:nvPr/>
        </p:nvSpPr>
        <p:spPr bwMode="auto">
          <a:xfrm>
            <a:off x="4915828" y="1234482"/>
            <a:ext cx="576700" cy="1802265"/>
          </a:xfrm>
          <a:custGeom>
            <a:avLst/>
            <a:gdLst>
              <a:gd name="T0" fmla="*/ 51 w 87"/>
              <a:gd name="T1" fmla="*/ 127 h 242"/>
              <a:gd name="T2" fmla="*/ 51 w 87"/>
              <a:gd name="T3" fmla="*/ 111 h 242"/>
              <a:gd name="T4" fmla="*/ 55 w 87"/>
              <a:gd name="T5" fmla="*/ 99 h 242"/>
              <a:gd name="T6" fmla="*/ 55 w 87"/>
              <a:gd name="T7" fmla="*/ 87 h 242"/>
              <a:gd name="T8" fmla="*/ 55 w 87"/>
              <a:gd name="T9" fmla="*/ 75 h 242"/>
              <a:gd name="T10" fmla="*/ 55 w 87"/>
              <a:gd name="T11" fmla="*/ 59 h 242"/>
              <a:gd name="T12" fmla="*/ 55 w 87"/>
              <a:gd name="T13" fmla="*/ 40 h 242"/>
              <a:gd name="T14" fmla="*/ 55 w 87"/>
              <a:gd name="T15" fmla="*/ 32 h 242"/>
              <a:gd name="T16" fmla="*/ 51 w 87"/>
              <a:gd name="T17" fmla="*/ 24 h 242"/>
              <a:gd name="T18" fmla="*/ 51 w 87"/>
              <a:gd name="T19" fmla="*/ 16 h 242"/>
              <a:gd name="T20" fmla="*/ 51 w 87"/>
              <a:gd name="T21" fmla="*/ 12 h 242"/>
              <a:gd name="T22" fmla="*/ 47 w 87"/>
              <a:gd name="T23" fmla="*/ 8 h 242"/>
              <a:gd name="T24" fmla="*/ 47 w 87"/>
              <a:gd name="T25" fmla="*/ 8 h 242"/>
              <a:gd name="T26" fmla="*/ 51 w 87"/>
              <a:gd name="T27" fmla="*/ 4 h 242"/>
              <a:gd name="T28" fmla="*/ 51 w 87"/>
              <a:gd name="T29" fmla="*/ 4 h 242"/>
              <a:gd name="T30" fmla="*/ 55 w 87"/>
              <a:gd name="T31" fmla="*/ 0 h 242"/>
              <a:gd name="T32" fmla="*/ 63 w 87"/>
              <a:gd name="T33" fmla="*/ 0 h 242"/>
              <a:gd name="T34" fmla="*/ 75 w 87"/>
              <a:gd name="T35" fmla="*/ 4 h 242"/>
              <a:gd name="T36" fmla="*/ 87 w 87"/>
              <a:gd name="T37" fmla="*/ 4 h 242"/>
              <a:gd name="T38" fmla="*/ 87 w 87"/>
              <a:gd name="T39" fmla="*/ 36 h 242"/>
              <a:gd name="T40" fmla="*/ 87 w 87"/>
              <a:gd name="T41" fmla="*/ 63 h 242"/>
              <a:gd name="T42" fmla="*/ 87 w 87"/>
              <a:gd name="T43" fmla="*/ 87 h 242"/>
              <a:gd name="T44" fmla="*/ 83 w 87"/>
              <a:gd name="T45" fmla="*/ 107 h 242"/>
              <a:gd name="T46" fmla="*/ 83 w 87"/>
              <a:gd name="T47" fmla="*/ 127 h 242"/>
              <a:gd name="T48" fmla="*/ 79 w 87"/>
              <a:gd name="T49" fmla="*/ 147 h 242"/>
              <a:gd name="T50" fmla="*/ 71 w 87"/>
              <a:gd name="T51" fmla="*/ 163 h 242"/>
              <a:gd name="T52" fmla="*/ 67 w 87"/>
              <a:gd name="T53" fmla="*/ 179 h 242"/>
              <a:gd name="T54" fmla="*/ 59 w 87"/>
              <a:gd name="T55" fmla="*/ 194 h 242"/>
              <a:gd name="T56" fmla="*/ 47 w 87"/>
              <a:gd name="T57" fmla="*/ 206 h 242"/>
              <a:gd name="T58" fmla="*/ 40 w 87"/>
              <a:gd name="T59" fmla="*/ 218 h 242"/>
              <a:gd name="T60" fmla="*/ 28 w 87"/>
              <a:gd name="T61" fmla="*/ 226 h 242"/>
              <a:gd name="T62" fmla="*/ 20 w 87"/>
              <a:gd name="T63" fmla="*/ 234 h 242"/>
              <a:gd name="T64" fmla="*/ 12 w 87"/>
              <a:gd name="T65" fmla="*/ 242 h 242"/>
              <a:gd name="T66" fmla="*/ 4 w 87"/>
              <a:gd name="T67" fmla="*/ 242 h 242"/>
              <a:gd name="T68" fmla="*/ 0 w 87"/>
              <a:gd name="T69" fmla="*/ 242 h 242"/>
              <a:gd name="T70" fmla="*/ 0 w 87"/>
              <a:gd name="T71" fmla="*/ 242 h 242"/>
              <a:gd name="T72" fmla="*/ 0 w 87"/>
              <a:gd name="T73" fmla="*/ 238 h 242"/>
              <a:gd name="T74" fmla="*/ 4 w 87"/>
              <a:gd name="T75" fmla="*/ 230 h 242"/>
              <a:gd name="T76" fmla="*/ 8 w 87"/>
              <a:gd name="T77" fmla="*/ 222 h 242"/>
              <a:gd name="T78" fmla="*/ 16 w 87"/>
              <a:gd name="T79" fmla="*/ 210 h 242"/>
              <a:gd name="T80" fmla="*/ 24 w 87"/>
              <a:gd name="T81" fmla="*/ 202 h 242"/>
              <a:gd name="T82" fmla="*/ 36 w 87"/>
              <a:gd name="T83" fmla="*/ 179 h 242"/>
              <a:gd name="T84" fmla="*/ 40 w 87"/>
              <a:gd name="T85" fmla="*/ 167 h 242"/>
              <a:gd name="T86" fmla="*/ 47 w 87"/>
              <a:gd name="T87" fmla="*/ 155 h 242"/>
              <a:gd name="T88" fmla="*/ 47 w 87"/>
              <a:gd name="T89" fmla="*/ 139 h 242"/>
              <a:gd name="T90" fmla="*/ 51 w 87"/>
              <a:gd name="T91" fmla="*/ 127 h 242"/>
              <a:gd name="T92" fmla="*/ 51 w 87"/>
              <a:gd name="T93" fmla="*/ 127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7" h="242">
                <a:moveTo>
                  <a:pt x="51" y="127"/>
                </a:moveTo>
                <a:lnTo>
                  <a:pt x="51" y="111"/>
                </a:lnTo>
                <a:lnTo>
                  <a:pt x="55" y="99"/>
                </a:lnTo>
                <a:lnTo>
                  <a:pt x="55" y="87"/>
                </a:lnTo>
                <a:lnTo>
                  <a:pt x="55" y="75"/>
                </a:lnTo>
                <a:lnTo>
                  <a:pt x="55" y="59"/>
                </a:lnTo>
                <a:lnTo>
                  <a:pt x="55" y="40"/>
                </a:lnTo>
                <a:lnTo>
                  <a:pt x="55" y="32"/>
                </a:lnTo>
                <a:lnTo>
                  <a:pt x="51" y="24"/>
                </a:lnTo>
                <a:lnTo>
                  <a:pt x="51" y="16"/>
                </a:lnTo>
                <a:lnTo>
                  <a:pt x="51" y="12"/>
                </a:lnTo>
                <a:lnTo>
                  <a:pt x="47" y="8"/>
                </a:lnTo>
                <a:lnTo>
                  <a:pt x="47" y="8"/>
                </a:lnTo>
                <a:lnTo>
                  <a:pt x="51" y="4"/>
                </a:lnTo>
                <a:lnTo>
                  <a:pt x="51" y="4"/>
                </a:lnTo>
                <a:lnTo>
                  <a:pt x="55" y="0"/>
                </a:lnTo>
                <a:lnTo>
                  <a:pt x="63" y="0"/>
                </a:lnTo>
                <a:lnTo>
                  <a:pt x="75" y="4"/>
                </a:lnTo>
                <a:lnTo>
                  <a:pt x="87" y="4"/>
                </a:lnTo>
                <a:lnTo>
                  <a:pt x="87" y="36"/>
                </a:lnTo>
                <a:lnTo>
                  <a:pt x="87" y="63"/>
                </a:lnTo>
                <a:lnTo>
                  <a:pt x="87" y="87"/>
                </a:lnTo>
                <a:lnTo>
                  <a:pt x="83" y="107"/>
                </a:lnTo>
                <a:lnTo>
                  <a:pt x="83" y="127"/>
                </a:lnTo>
                <a:lnTo>
                  <a:pt x="79" y="147"/>
                </a:lnTo>
                <a:lnTo>
                  <a:pt x="71" y="163"/>
                </a:lnTo>
                <a:lnTo>
                  <a:pt x="67" y="179"/>
                </a:lnTo>
                <a:lnTo>
                  <a:pt x="59" y="194"/>
                </a:lnTo>
                <a:lnTo>
                  <a:pt x="47" y="206"/>
                </a:lnTo>
                <a:lnTo>
                  <a:pt x="40" y="218"/>
                </a:lnTo>
                <a:lnTo>
                  <a:pt x="28" y="226"/>
                </a:lnTo>
                <a:lnTo>
                  <a:pt x="20" y="234"/>
                </a:lnTo>
                <a:lnTo>
                  <a:pt x="12" y="242"/>
                </a:lnTo>
                <a:lnTo>
                  <a:pt x="4" y="242"/>
                </a:lnTo>
                <a:lnTo>
                  <a:pt x="0" y="242"/>
                </a:lnTo>
                <a:lnTo>
                  <a:pt x="0" y="242"/>
                </a:lnTo>
                <a:lnTo>
                  <a:pt x="0" y="238"/>
                </a:lnTo>
                <a:lnTo>
                  <a:pt x="4" y="230"/>
                </a:lnTo>
                <a:lnTo>
                  <a:pt x="8" y="222"/>
                </a:lnTo>
                <a:lnTo>
                  <a:pt x="16" y="210"/>
                </a:lnTo>
                <a:lnTo>
                  <a:pt x="24" y="202"/>
                </a:lnTo>
                <a:lnTo>
                  <a:pt x="36" y="179"/>
                </a:lnTo>
                <a:lnTo>
                  <a:pt x="40" y="167"/>
                </a:lnTo>
                <a:lnTo>
                  <a:pt x="47" y="155"/>
                </a:lnTo>
                <a:lnTo>
                  <a:pt x="47" y="139"/>
                </a:lnTo>
                <a:lnTo>
                  <a:pt x="51" y="127"/>
                </a:lnTo>
                <a:lnTo>
                  <a:pt x="51" y="1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Freeform 146">
            <a:extLst>
              <a:ext uri="{FF2B5EF4-FFF2-40B4-BE49-F238E27FC236}">
                <a16:creationId xmlns:a16="http://schemas.microsoft.com/office/drawing/2014/main" xmlns="" id="{8928CD15-677B-4939-8816-4C7E7610C132}"/>
              </a:ext>
            </a:extLst>
          </p:cNvPr>
          <p:cNvSpPr>
            <a:spLocks/>
          </p:cNvSpPr>
          <p:nvPr/>
        </p:nvSpPr>
        <p:spPr bwMode="auto">
          <a:xfrm>
            <a:off x="5359954" y="1145113"/>
            <a:ext cx="742416" cy="1951213"/>
          </a:xfrm>
          <a:custGeom>
            <a:avLst/>
            <a:gdLst>
              <a:gd name="T0" fmla="*/ 32 w 112"/>
              <a:gd name="T1" fmla="*/ 230 h 262"/>
              <a:gd name="T2" fmla="*/ 24 w 112"/>
              <a:gd name="T3" fmla="*/ 222 h 262"/>
              <a:gd name="T4" fmla="*/ 24 w 112"/>
              <a:gd name="T5" fmla="*/ 214 h 262"/>
              <a:gd name="T6" fmla="*/ 32 w 112"/>
              <a:gd name="T7" fmla="*/ 214 h 262"/>
              <a:gd name="T8" fmla="*/ 52 w 112"/>
              <a:gd name="T9" fmla="*/ 218 h 262"/>
              <a:gd name="T10" fmla="*/ 60 w 112"/>
              <a:gd name="T11" fmla="*/ 218 h 262"/>
              <a:gd name="T12" fmla="*/ 64 w 112"/>
              <a:gd name="T13" fmla="*/ 214 h 262"/>
              <a:gd name="T14" fmla="*/ 68 w 112"/>
              <a:gd name="T15" fmla="*/ 206 h 262"/>
              <a:gd name="T16" fmla="*/ 68 w 112"/>
              <a:gd name="T17" fmla="*/ 191 h 262"/>
              <a:gd name="T18" fmla="*/ 68 w 112"/>
              <a:gd name="T19" fmla="*/ 171 h 262"/>
              <a:gd name="T20" fmla="*/ 68 w 112"/>
              <a:gd name="T21" fmla="*/ 147 h 262"/>
              <a:gd name="T22" fmla="*/ 68 w 112"/>
              <a:gd name="T23" fmla="*/ 119 h 262"/>
              <a:gd name="T24" fmla="*/ 68 w 112"/>
              <a:gd name="T25" fmla="*/ 83 h 262"/>
              <a:gd name="T26" fmla="*/ 68 w 112"/>
              <a:gd name="T27" fmla="*/ 56 h 262"/>
              <a:gd name="T28" fmla="*/ 68 w 112"/>
              <a:gd name="T29" fmla="*/ 40 h 262"/>
              <a:gd name="T30" fmla="*/ 68 w 112"/>
              <a:gd name="T31" fmla="*/ 28 h 262"/>
              <a:gd name="T32" fmla="*/ 68 w 112"/>
              <a:gd name="T33" fmla="*/ 24 h 262"/>
              <a:gd name="T34" fmla="*/ 60 w 112"/>
              <a:gd name="T35" fmla="*/ 24 h 262"/>
              <a:gd name="T36" fmla="*/ 52 w 112"/>
              <a:gd name="T37" fmla="*/ 28 h 262"/>
              <a:gd name="T38" fmla="*/ 36 w 112"/>
              <a:gd name="T39" fmla="*/ 28 h 262"/>
              <a:gd name="T40" fmla="*/ 12 w 112"/>
              <a:gd name="T41" fmla="*/ 32 h 262"/>
              <a:gd name="T42" fmla="*/ 0 w 112"/>
              <a:gd name="T43" fmla="*/ 16 h 262"/>
              <a:gd name="T44" fmla="*/ 24 w 112"/>
              <a:gd name="T45" fmla="*/ 12 h 262"/>
              <a:gd name="T46" fmla="*/ 44 w 112"/>
              <a:gd name="T47" fmla="*/ 8 h 262"/>
              <a:gd name="T48" fmla="*/ 56 w 112"/>
              <a:gd name="T49" fmla="*/ 4 h 262"/>
              <a:gd name="T50" fmla="*/ 64 w 112"/>
              <a:gd name="T51" fmla="*/ 4 h 262"/>
              <a:gd name="T52" fmla="*/ 76 w 112"/>
              <a:gd name="T53" fmla="*/ 0 h 262"/>
              <a:gd name="T54" fmla="*/ 84 w 112"/>
              <a:gd name="T55" fmla="*/ 4 h 262"/>
              <a:gd name="T56" fmla="*/ 96 w 112"/>
              <a:gd name="T57" fmla="*/ 12 h 262"/>
              <a:gd name="T58" fmla="*/ 108 w 112"/>
              <a:gd name="T59" fmla="*/ 16 h 262"/>
              <a:gd name="T60" fmla="*/ 112 w 112"/>
              <a:gd name="T61" fmla="*/ 24 h 262"/>
              <a:gd name="T62" fmla="*/ 112 w 112"/>
              <a:gd name="T63" fmla="*/ 28 h 262"/>
              <a:gd name="T64" fmla="*/ 104 w 112"/>
              <a:gd name="T65" fmla="*/ 36 h 262"/>
              <a:gd name="T66" fmla="*/ 100 w 112"/>
              <a:gd name="T67" fmla="*/ 48 h 262"/>
              <a:gd name="T68" fmla="*/ 96 w 112"/>
              <a:gd name="T69" fmla="*/ 67 h 262"/>
              <a:gd name="T70" fmla="*/ 96 w 112"/>
              <a:gd name="T71" fmla="*/ 103 h 262"/>
              <a:gd name="T72" fmla="*/ 100 w 112"/>
              <a:gd name="T73" fmla="*/ 143 h 262"/>
              <a:gd name="T74" fmla="*/ 100 w 112"/>
              <a:gd name="T75" fmla="*/ 179 h 262"/>
              <a:gd name="T76" fmla="*/ 100 w 112"/>
              <a:gd name="T77" fmla="*/ 206 h 262"/>
              <a:gd name="T78" fmla="*/ 100 w 112"/>
              <a:gd name="T79" fmla="*/ 222 h 262"/>
              <a:gd name="T80" fmla="*/ 96 w 112"/>
              <a:gd name="T81" fmla="*/ 234 h 262"/>
              <a:gd name="T82" fmla="*/ 84 w 112"/>
              <a:gd name="T83" fmla="*/ 254 h 262"/>
              <a:gd name="T84" fmla="*/ 76 w 112"/>
              <a:gd name="T85" fmla="*/ 258 h 262"/>
              <a:gd name="T86" fmla="*/ 64 w 112"/>
              <a:gd name="T87" fmla="*/ 262 h 262"/>
              <a:gd name="T88" fmla="*/ 56 w 112"/>
              <a:gd name="T89" fmla="*/ 258 h 262"/>
              <a:gd name="T90" fmla="*/ 52 w 112"/>
              <a:gd name="T91" fmla="*/ 246 h 262"/>
              <a:gd name="T92" fmla="*/ 44 w 112"/>
              <a:gd name="T93" fmla="*/ 238 h 262"/>
              <a:gd name="T94" fmla="*/ 36 w 112"/>
              <a:gd name="T95" fmla="*/ 230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2" h="262">
                <a:moveTo>
                  <a:pt x="36" y="230"/>
                </a:moveTo>
                <a:lnTo>
                  <a:pt x="32" y="230"/>
                </a:lnTo>
                <a:lnTo>
                  <a:pt x="24" y="226"/>
                </a:lnTo>
                <a:lnTo>
                  <a:pt x="24" y="222"/>
                </a:lnTo>
                <a:lnTo>
                  <a:pt x="24" y="218"/>
                </a:lnTo>
                <a:lnTo>
                  <a:pt x="24" y="214"/>
                </a:lnTo>
                <a:lnTo>
                  <a:pt x="28" y="214"/>
                </a:lnTo>
                <a:lnTo>
                  <a:pt x="32" y="214"/>
                </a:lnTo>
                <a:lnTo>
                  <a:pt x="44" y="214"/>
                </a:lnTo>
                <a:lnTo>
                  <a:pt x="52" y="218"/>
                </a:lnTo>
                <a:lnTo>
                  <a:pt x="56" y="218"/>
                </a:lnTo>
                <a:lnTo>
                  <a:pt x="60" y="218"/>
                </a:lnTo>
                <a:lnTo>
                  <a:pt x="64" y="218"/>
                </a:lnTo>
                <a:lnTo>
                  <a:pt x="64" y="214"/>
                </a:lnTo>
                <a:lnTo>
                  <a:pt x="64" y="210"/>
                </a:lnTo>
                <a:lnTo>
                  <a:pt x="68" y="206"/>
                </a:lnTo>
                <a:lnTo>
                  <a:pt x="68" y="195"/>
                </a:lnTo>
                <a:lnTo>
                  <a:pt x="68" y="191"/>
                </a:lnTo>
                <a:lnTo>
                  <a:pt x="68" y="183"/>
                </a:lnTo>
                <a:lnTo>
                  <a:pt x="68" y="171"/>
                </a:lnTo>
                <a:lnTo>
                  <a:pt x="68" y="163"/>
                </a:lnTo>
                <a:lnTo>
                  <a:pt x="68" y="147"/>
                </a:lnTo>
                <a:lnTo>
                  <a:pt x="68" y="135"/>
                </a:lnTo>
                <a:lnTo>
                  <a:pt x="68" y="119"/>
                </a:lnTo>
                <a:lnTo>
                  <a:pt x="68" y="103"/>
                </a:lnTo>
                <a:lnTo>
                  <a:pt x="68" y="83"/>
                </a:lnTo>
                <a:lnTo>
                  <a:pt x="68" y="71"/>
                </a:lnTo>
                <a:lnTo>
                  <a:pt x="68" y="56"/>
                </a:lnTo>
                <a:lnTo>
                  <a:pt x="68" y="48"/>
                </a:lnTo>
                <a:lnTo>
                  <a:pt x="68" y="40"/>
                </a:lnTo>
                <a:lnTo>
                  <a:pt x="68" y="32"/>
                </a:lnTo>
                <a:lnTo>
                  <a:pt x="68" y="28"/>
                </a:lnTo>
                <a:lnTo>
                  <a:pt x="68" y="28"/>
                </a:lnTo>
                <a:lnTo>
                  <a:pt x="68" y="24"/>
                </a:lnTo>
                <a:lnTo>
                  <a:pt x="64" y="24"/>
                </a:lnTo>
                <a:lnTo>
                  <a:pt x="60" y="24"/>
                </a:lnTo>
                <a:lnTo>
                  <a:pt x="56" y="24"/>
                </a:lnTo>
                <a:lnTo>
                  <a:pt x="52" y="28"/>
                </a:lnTo>
                <a:lnTo>
                  <a:pt x="44" y="28"/>
                </a:lnTo>
                <a:lnTo>
                  <a:pt x="36" y="28"/>
                </a:lnTo>
                <a:lnTo>
                  <a:pt x="24" y="32"/>
                </a:lnTo>
                <a:lnTo>
                  <a:pt x="12" y="32"/>
                </a:lnTo>
                <a:lnTo>
                  <a:pt x="0" y="36"/>
                </a:lnTo>
                <a:lnTo>
                  <a:pt x="0" y="16"/>
                </a:lnTo>
                <a:lnTo>
                  <a:pt x="12" y="16"/>
                </a:lnTo>
                <a:lnTo>
                  <a:pt x="24" y="12"/>
                </a:lnTo>
                <a:lnTo>
                  <a:pt x="36" y="12"/>
                </a:lnTo>
                <a:lnTo>
                  <a:pt x="44" y="8"/>
                </a:lnTo>
                <a:lnTo>
                  <a:pt x="52" y="8"/>
                </a:lnTo>
                <a:lnTo>
                  <a:pt x="56" y="4"/>
                </a:lnTo>
                <a:lnTo>
                  <a:pt x="60" y="4"/>
                </a:lnTo>
                <a:lnTo>
                  <a:pt x="64" y="4"/>
                </a:lnTo>
                <a:lnTo>
                  <a:pt x="72" y="0"/>
                </a:lnTo>
                <a:lnTo>
                  <a:pt x="76" y="0"/>
                </a:lnTo>
                <a:lnTo>
                  <a:pt x="80" y="4"/>
                </a:lnTo>
                <a:lnTo>
                  <a:pt x="84" y="4"/>
                </a:lnTo>
                <a:lnTo>
                  <a:pt x="92" y="8"/>
                </a:lnTo>
                <a:lnTo>
                  <a:pt x="96" y="12"/>
                </a:lnTo>
                <a:lnTo>
                  <a:pt x="104" y="12"/>
                </a:lnTo>
                <a:lnTo>
                  <a:pt x="108" y="16"/>
                </a:lnTo>
                <a:lnTo>
                  <a:pt x="112" y="20"/>
                </a:lnTo>
                <a:lnTo>
                  <a:pt x="112" y="24"/>
                </a:lnTo>
                <a:lnTo>
                  <a:pt x="112" y="28"/>
                </a:lnTo>
                <a:lnTo>
                  <a:pt x="112" y="28"/>
                </a:lnTo>
                <a:lnTo>
                  <a:pt x="104" y="32"/>
                </a:lnTo>
                <a:lnTo>
                  <a:pt x="104" y="36"/>
                </a:lnTo>
                <a:lnTo>
                  <a:pt x="100" y="40"/>
                </a:lnTo>
                <a:lnTo>
                  <a:pt x="100" y="48"/>
                </a:lnTo>
                <a:lnTo>
                  <a:pt x="100" y="56"/>
                </a:lnTo>
                <a:lnTo>
                  <a:pt x="96" y="67"/>
                </a:lnTo>
                <a:lnTo>
                  <a:pt x="96" y="83"/>
                </a:lnTo>
                <a:lnTo>
                  <a:pt x="96" y="103"/>
                </a:lnTo>
                <a:lnTo>
                  <a:pt x="96" y="123"/>
                </a:lnTo>
                <a:lnTo>
                  <a:pt x="100" y="143"/>
                </a:lnTo>
                <a:lnTo>
                  <a:pt x="100" y="163"/>
                </a:lnTo>
                <a:lnTo>
                  <a:pt x="100" y="179"/>
                </a:lnTo>
                <a:lnTo>
                  <a:pt x="100" y="195"/>
                </a:lnTo>
                <a:lnTo>
                  <a:pt x="100" y="206"/>
                </a:lnTo>
                <a:lnTo>
                  <a:pt x="100" y="214"/>
                </a:lnTo>
                <a:lnTo>
                  <a:pt x="100" y="222"/>
                </a:lnTo>
                <a:lnTo>
                  <a:pt x="96" y="226"/>
                </a:lnTo>
                <a:lnTo>
                  <a:pt x="96" y="234"/>
                </a:lnTo>
                <a:lnTo>
                  <a:pt x="92" y="242"/>
                </a:lnTo>
                <a:lnTo>
                  <a:pt x="84" y="254"/>
                </a:lnTo>
                <a:lnTo>
                  <a:pt x="80" y="258"/>
                </a:lnTo>
                <a:lnTo>
                  <a:pt x="76" y="258"/>
                </a:lnTo>
                <a:lnTo>
                  <a:pt x="68" y="262"/>
                </a:lnTo>
                <a:lnTo>
                  <a:pt x="64" y="262"/>
                </a:lnTo>
                <a:lnTo>
                  <a:pt x="60" y="262"/>
                </a:lnTo>
                <a:lnTo>
                  <a:pt x="56" y="258"/>
                </a:lnTo>
                <a:lnTo>
                  <a:pt x="56" y="254"/>
                </a:lnTo>
                <a:lnTo>
                  <a:pt x="52" y="246"/>
                </a:lnTo>
                <a:lnTo>
                  <a:pt x="48" y="242"/>
                </a:lnTo>
                <a:lnTo>
                  <a:pt x="44" y="238"/>
                </a:lnTo>
                <a:lnTo>
                  <a:pt x="36" y="230"/>
                </a:lnTo>
                <a:lnTo>
                  <a:pt x="36" y="23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Freeform 147">
            <a:extLst>
              <a:ext uri="{FF2B5EF4-FFF2-40B4-BE49-F238E27FC236}">
                <a16:creationId xmlns:a16="http://schemas.microsoft.com/office/drawing/2014/main" xmlns="" id="{E5A1054E-21BB-4495-85E4-77C5AAACC8E1}"/>
              </a:ext>
            </a:extLst>
          </p:cNvPr>
          <p:cNvSpPr>
            <a:spLocks/>
          </p:cNvSpPr>
          <p:nvPr/>
        </p:nvSpPr>
        <p:spPr bwMode="auto">
          <a:xfrm>
            <a:off x="5545558" y="1532377"/>
            <a:ext cx="212119" cy="290450"/>
          </a:xfrm>
          <a:custGeom>
            <a:avLst/>
            <a:gdLst>
              <a:gd name="T0" fmla="*/ 4 w 32"/>
              <a:gd name="T1" fmla="*/ 27 h 39"/>
              <a:gd name="T2" fmla="*/ 4 w 32"/>
              <a:gd name="T3" fmla="*/ 19 h 39"/>
              <a:gd name="T4" fmla="*/ 0 w 32"/>
              <a:gd name="T5" fmla="*/ 15 h 39"/>
              <a:gd name="T6" fmla="*/ 0 w 32"/>
              <a:gd name="T7" fmla="*/ 7 h 39"/>
              <a:gd name="T8" fmla="*/ 0 w 32"/>
              <a:gd name="T9" fmla="*/ 0 h 39"/>
              <a:gd name="T10" fmla="*/ 4 w 32"/>
              <a:gd name="T11" fmla="*/ 0 h 39"/>
              <a:gd name="T12" fmla="*/ 4 w 32"/>
              <a:gd name="T13" fmla="*/ 0 h 39"/>
              <a:gd name="T14" fmla="*/ 12 w 32"/>
              <a:gd name="T15" fmla="*/ 0 h 39"/>
              <a:gd name="T16" fmla="*/ 20 w 32"/>
              <a:gd name="T17" fmla="*/ 4 h 39"/>
              <a:gd name="T18" fmla="*/ 28 w 32"/>
              <a:gd name="T19" fmla="*/ 7 h 39"/>
              <a:gd name="T20" fmla="*/ 32 w 32"/>
              <a:gd name="T21" fmla="*/ 11 h 39"/>
              <a:gd name="T22" fmla="*/ 32 w 32"/>
              <a:gd name="T23" fmla="*/ 11 h 39"/>
              <a:gd name="T24" fmla="*/ 32 w 32"/>
              <a:gd name="T25" fmla="*/ 19 h 39"/>
              <a:gd name="T26" fmla="*/ 32 w 32"/>
              <a:gd name="T27" fmla="*/ 27 h 39"/>
              <a:gd name="T28" fmla="*/ 32 w 32"/>
              <a:gd name="T29" fmla="*/ 35 h 39"/>
              <a:gd name="T30" fmla="*/ 28 w 32"/>
              <a:gd name="T31" fmla="*/ 35 h 39"/>
              <a:gd name="T32" fmla="*/ 28 w 32"/>
              <a:gd name="T33" fmla="*/ 39 h 39"/>
              <a:gd name="T34" fmla="*/ 24 w 32"/>
              <a:gd name="T35" fmla="*/ 39 h 39"/>
              <a:gd name="T36" fmla="*/ 20 w 32"/>
              <a:gd name="T37" fmla="*/ 39 h 39"/>
              <a:gd name="T38" fmla="*/ 16 w 32"/>
              <a:gd name="T39" fmla="*/ 35 h 39"/>
              <a:gd name="T40" fmla="*/ 8 w 32"/>
              <a:gd name="T41" fmla="*/ 31 h 39"/>
              <a:gd name="T42" fmla="*/ 4 w 32"/>
              <a:gd name="T43" fmla="*/ 27 h 39"/>
              <a:gd name="T44" fmla="*/ 4 w 32"/>
              <a:gd name="T45" fmla="*/ 27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2" h="39">
                <a:moveTo>
                  <a:pt x="4" y="27"/>
                </a:moveTo>
                <a:lnTo>
                  <a:pt x="4" y="19"/>
                </a:lnTo>
                <a:lnTo>
                  <a:pt x="0" y="15"/>
                </a:lnTo>
                <a:lnTo>
                  <a:pt x="0" y="7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12" y="0"/>
                </a:lnTo>
                <a:lnTo>
                  <a:pt x="20" y="4"/>
                </a:lnTo>
                <a:lnTo>
                  <a:pt x="28" y="7"/>
                </a:lnTo>
                <a:lnTo>
                  <a:pt x="32" y="11"/>
                </a:lnTo>
                <a:lnTo>
                  <a:pt x="32" y="11"/>
                </a:lnTo>
                <a:lnTo>
                  <a:pt x="32" y="19"/>
                </a:lnTo>
                <a:lnTo>
                  <a:pt x="32" y="27"/>
                </a:lnTo>
                <a:lnTo>
                  <a:pt x="32" y="35"/>
                </a:lnTo>
                <a:lnTo>
                  <a:pt x="28" y="35"/>
                </a:lnTo>
                <a:lnTo>
                  <a:pt x="28" y="39"/>
                </a:lnTo>
                <a:lnTo>
                  <a:pt x="24" y="39"/>
                </a:lnTo>
                <a:lnTo>
                  <a:pt x="20" y="39"/>
                </a:lnTo>
                <a:lnTo>
                  <a:pt x="16" y="35"/>
                </a:lnTo>
                <a:lnTo>
                  <a:pt x="8" y="31"/>
                </a:lnTo>
                <a:lnTo>
                  <a:pt x="4" y="27"/>
                </a:lnTo>
                <a:lnTo>
                  <a:pt x="4" y="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" name="Freeform 148">
            <a:extLst>
              <a:ext uri="{FF2B5EF4-FFF2-40B4-BE49-F238E27FC236}">
                <a16:creationId xmlns:a16="http://schemas.microsoft.com/office/drawing/2014/main" xmlns="" id="{90B35FD8-7F93-4A9F-AA2B-7BD2D6BA5925}"/>
              </a:ext>
            </a:extLst>
          </p:cNvPr>
          <p:cNvSpPr>
            <a:spLocks/>
          </p:cNvSpPr>
          <p:nvPr/>
        </p:nvSpPr>
        <p:spPr bwMode="auto">
          <a:xfrm>
            <a:off x="5519043" y="2150512"/>
            <a:ext cx="238634" cy="327684"/>
          </a:xfrm>
          <a:custGeom>
            <a:avLst/>
            <a:gdLst>
              <a:gd name="T0" fmla="*/ 24 w 36"/>
              <a:gd name="T1" fmla="*/ 44 h 44"/>
              <a:gd name="T2" fmla="*/ 20 w 36"/>
              <a:gd name="T3" fmla="*/ 44 h 44"/>
              <a:gd name="T4" fmla="*/ 16 w 36"/>
              <a:gd name="T5" fmla="*/ 40 h 44"/>
              <a:gd name="T6" fmla="*/ 12 w 36"/>
              <a:gd name="T7" fmla="*/ 40 h 44"/>
              <a:gd name="T8" fmla="*/ 8 w 36"/>
              <a:gd name="T9" fmla="*/ 32 h 44"/>
              <a:gd name="T10" fmla="*/ 4 w 36"/>
              <a:gd name="T11" fmla="*/ 28 h 44"/>
              <a:gd name="T12" fmla="*/ 0 w 36"/>
              <a:gd name="T13" fmla="*/ 24 h 44"/>
              <a:gd name="T14" fmla="*/ 0 w 36"/>
              <a:gd name="T15" fmla="*/ 16 h 44"/>
              <a:gd name="T16" fmla="*/ 0 w 36"/>
              <a:gd name="T17" fmla="*/ 12 h 44"/>
              <a:gd name="T18" fmla="*/ 0 w 36"/>
              <a:gd name="T19" fmla="*/ 4 h 44"/>
              <a:gd name="T20" fmla="*/ 0 w 36"/>
              <a:gd name="T21" fmla="*/ 0 h 44"/>
              <a:gd name="T22" fmla="*/ 0 w 36"/>
              <a:gd name="T23" fmla="*/ 0 h 44"/>
              <a:gd name="T24" fmla="*/ 4 w 36"/>
              <a:gd name="T25" fmla="*/ 0 h 44"/>
              <a:gd name="T26" fmla="*/ 12 w 36"/>
              <a:gd name="T27" fmla="*/ 0 h 44"/>
              <a:gd name="T28" fmla="*/ 20 w 36"/>
              <a:gd name="T29" fmla="*/ 4 h 44"/>
              <a:gd name="T30" fmla="*/ 24 w 36"/>
              <a:gd name="T31" fmla="*/ 8 h 44"/>
              <a:gd name="T32" fmla="*/ 32 w 36"/>
              <a:gd name="T33" fmla="*/ 16 h 44"/>
              <a:gd name="T34" fmla="*/ 32 w 36"/>
              <a:gd name="T35" fmla="*/ 20 h 44"/>
              <a:gd name="T36" fmla="*/ 36 w 36"/>
              <a:gd name="T37" fmla="*/ 24 h 44"/>
              <a:gd name="T38" fmla="*/ 32 w 36"/>
              <a:gd name="T39" fmla="*/ 32 h 44"/>
              <a:gd name="T40" fmla="*/ 32 w 36"/>
              <a:gd name="T41" fmla="*/ 40 h 44"/>
              <a:gd name="T42" fmla="*/ 28 w 36"/>
              <a:gd name="T43" fmla="*/ 40 h 44"/>
              <a:gd name="T44" fmla="*/ 24 w 36"/>
              <a:gd name="T45" fmla="*/ 44 h 44"/>
              <a:gd name="T46" fmla="*/ 24 w 36"/>
              <a:gd name="T47" fmla="*/ 44 h 44"/>
              <a:gd name="T48" fmla="*/ 24 w 36"/>
              <a:gd name="T49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6" h="44">
                <a:moveTo>
                  <a:pt x="24" y="44"/>
                </a:moveTo>
                <a:lnTo>
                  <a:pt x="20" y="44"/>
                </a:lnTo>
                <a:lnTo>
                  <a:pt x="16" y="40"/>
                </a:lnTo>
                <a:lnTo>
                  <a:pt x="12" y="40"/>
                </a:lnTo>
                <a:lnTo>
                  <a:pt x="8" y="32"/>
                </a:lnTo>
                <a:lnTo>
                  <a:pt x="4" y="28"/>
                </a:lnTo>
                <a:lnTo>
                  <a:pt x="0" y="24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12" y="0"/>
                </a:lnTo>
                <a:lnTo>
                  <a:pt x="20" y="4"/>
                </a:lnTo>
                <a:lnTo>
                  <a:pt x="24" y="8"/>
                </a:lnTo>
                <a:lnTo>
                  <a:pt x="32" y="16"/>
                </a:lnTo>
                <a:lnTo>
                  <a:pt x="32" y="20"/>
                </a:lnTo>
                <a:lnTo>
                  <a:pt x="36" y="24"/>
                </a:lnTo>
                <a:lnTo>
                  <a:pt x="32" y="32"/>
                </a:lnTo>
                <a:lnTo>
                  <a:pt x="32" y="40"/>
                </a:lnTo>
                <a:lnTo>
                  <a:pt x="28" y="40"/>
                </a:lnTo>
                <a:lnTo>
                  <a:pt x="24" y="44"/>
                </a:lnTo>
                <a:lnTo>
                  <a:pt x="24" y="44"/>
                </a:lnTo>
                <a:lnTo>
                  <a:pt x="24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6" name="Freeform 149">
            <a:extLst>
              <a:ext uri="{FF2B5EF4-FFF2-40B4-BE49-F238E27FC236}">
                <a16:creationId xmlns:a16="http://schemas.microsoft.com/office/drawing/2014/main" xmlns="" id="{85663683-3E41-4C3B-BBCC-076CB3443B06}"/>
              </a:ext>
            </a:extLst>
          </p:cNvPr>
          <p:cNvSpPr>
            <a:spLocks/>
          </p:cNvSpPr>
          <p:nvPr/>
        </p:nvSpPr>
        <p:spPr bwMode="auto">
          <a:xfrm>
            <a:off x="4783254" y="1941985"/>
            <a:ext cx="1106998" cy="297895"/>
          </a:xfrm>
          <a:custGeom>
            <a:avLst/>
            <a:gdLst>
              <a:gd name="T0" fmla="*/ 67 w 167"/>
              <a:gd name="T1" fmla="*/ 24 h 40"/>
              <a:gd name="T2" fmla="*/ 60 w 167"/>
              <a:gd name="T3" fmla="*/ 28 h 40"/>
              <a:gd name="T4" fmla="*/ 52 w 167"/>
              <a:gd name="T5" fmla="*/ 32 h 40"/>
              <a:gd name="T6" fmla="*/ 44 w 167"/>
              <a:gd name="T7" fmla="*/ 32 h 40"/>
              <a:gd name="T8" fmla="*/ 36 w 167"/>
              <a:gd name="T9" fmla="*/ 36 h 40"/>
              <a:gd name="T10" fmla="*/ 32 w 167"/>
              <a:gd name="T11" fmla="*/ 36 h 40"/>
              <a:gd name="T12" fmla="*/ 28 w 167"/>
              <a:gd name="T13" fmla="*/ 36 h 40"/>
              <a:gd name="T14" fmla="*/ 24 w 167"/>
              <a:gd name="T15" fmla="*/ 36 h 40"/>
              <a:gd name="T16" fmla="*/ 24 w 167"/>
              <a:gd name="T17" fmla="*/ 40 h 40"/>
              <a:gd name="T18" fmla="*/ 24 w 167"/>
              <a:gd name="T19" fmla="*/ 36 h 40"/>
              <a:gd name="T20" fmla="*/ 20 w 167"/>
              <a:gd name="T21" fmla="*/ 36 h 40"/>
              <a:gd name="T22" fmla="*/ 12 w 167"/>
              <a:gd name="T23" fmla="*/ 32 h 40"/>
              <a:gd name="T24" fmla="*/ 8 w 167"/>
              <a:gd name="T25" fmla="*/ 28 h 40"/>
              <a:gd name="T26" fmla="*/ 4 w 167"/>
              <a:gd name="T27" fmla="*/ 24 h 40"/>
              <a:gd name="T28" fmla="*/ 0 w 167"/>
              <a:gd name="T29" fmla="*/ 24 h 40"/>
              <a:gd name="T30" fmla="*/ 0 w 167"/>
              <a:gd name="T31" fmla="*/ 20 h 40"/>
              <a:gd name="T32" fmla="*/ 4 w 167"/>
              <a:gd name="T33" fmla="*/ 20 h 40"/>
              <a:gd name="T34" fmla="*/ 4 w 167"/>
              <a:gd name="T35" fmla="*/ 20 h 40"/>
              <a:gd name="T36" fmla="*/ 8 w 167"/>
              <a:gd name="T37" fmla="*/ 20 h 40"/>
              <a:gd name="T38" fmla="*/ 16 w 167"/>
              <a:gd name="T39" fmla="*/ 20 h 40"/>
              <a:gd name="T40" fmla="*/ 20 w 167"/>
              <a:gd name="T41" fmla="*/ 24 h 40"/>
              <a:gd name="T42" fmla="*/ 24 w 167"/>
              <a:gd name="T43" fmla="*/ 24 h 40"/>
              <a:gd name="T44" fmla="*/ 24 w 167"/>
              <a:gd name="T45" fmla="*/ 20 h 40"/>
              <a:gd name="T46" fmla="*/ 28 w 167"/>
              <a:gd name="T47" fmla="*/ 20 h 40"/>
              <a:gd name="T48" fmla="*/ 32 w 167"/>
              <a:gd name="T49" fmla="*/ 20 h 40"/>
              <a:gd name="T50" fmla="*/ 36 w 167"/>
              <a:gd name="T51" fmla="*/ 20 h 40"/>
              <a:gd name="T52" fmla="*/ 44 w 167"/>
              <a:gd name="T53" fmla="*/ 20 h 40"/>
              <a:gd name="T54" fmla="*/ 52 w 167"/>
              <a:gd name="T55" fmla="*/ 16 h 40"/>
              <a:gd name="T56" fmla="*/ 60 w 167"/>
              <a:gd name="T57" fmla="*/ 16 h 40"/>
              <a:gd name="T58" fmla="*/ 67 w 167"/>
              <a:gd name="T59" fmla="*/ 16 h 40"/>
              <a:gd name="T60" fmla="*/ 79 w 167"/>
              <a:gd name="T61" fmla="*/ 12 h 40"/>
              <a:gd name="T62" fmla="*/ 91 w 167"/>
              <a:gd name="T63" fmla="*/ 12 h 40"/>
              <a:gd name="T64" fmla="*/ 103 w 167"/>
              <a:gd name="T65" fmla="*/ 8 h 40"/>
              <a:gd name="T66" fmla="*/ 119 w 167"/>
              <a:gd name="T67" fmla="*/ 8 h 40"/>
              <a:gd name="T68" fmla="*/ 131 w 167"/>
              <a:gd name="T69" fmla="*/ 4 h 40"/>
              <a:gd name="T70" fmla="*/ 147 w 167"/>
              <a:gd name="T71" fmla="*/ 0 h 40"/>
              <a:gd name="T72" fmla="*/ 163 w 167"/>
              <a:gd name="T73" fmla="*/ 0 h 40"/>
              <a:gd name="T74" fmla="*/ 167 w 167"/>
              <a:gd name="T75" fmla="*/ 4 h 40"/>
              <a:gd name="T76" fmla="*/ 139 w 167"/>
              <a:gd name="T77" fmla="*/ 8 h 40"/>
              <a:gd name="T78" fmla="*/ 111 w 167"/>
              <a:gd name="T79" fmla="*/ 12 h 40"/>
              <a:gd name="T80" fmla="*/ 87 w 167"/>
              <a:gd name="T81" fmla="*/ 20 h 40"/>
              <a:gd name="T82" fmla="*/ 67 w 167"/>
              <a:gd name="T83" fmla="*/ 24 h 40"/>
              <a:gd name="T84" fmla="*/ 67 w 167"/>
              <a:gd name="T85" fmla="*/ 2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7" h="40">
                <a:moveTo>
                  <a:pt x="67" y="24"/>
                </a:moveTo>
                <a:lnTo>
                  <a:pt x="60" y="28"/>
                </a:lnTo>
                <a:lnTo>
                  <a:pt x="52" y="32"/>
                </a:lnTo>
                <a:lnTo>
                  <a:pt x="44" y="32"/>
                </a:lnTo>
                <a:lnTo>
                  <a:pt x="36" y="36"/>
                </a:lnTo>
                <a:lnTo>
                  <a:pt x="32" y="36"/>
                </a:lnTo>
                <a:lnTo>
                  <a:pt x="28" y="36"/>
                </a:lnTo>
                <a:lnTo>
                  <a:pt x="24" y="36"/>
                </a:lnTo>
                <a:lnTo>
                  <a:pt x="24" y="40"/>
                </a:lnTo>
                <a:lnTo>
                  <a:pt x="24" y="36"/>
                </a:lnTo>
                <a:lnTo>
                  <a:pt x="20" y="36"/>
                </a:lnTo>
                <a:lnTo>
                  <a:pt x="12" y="32"/>
                </a:lnTo>
                <a:lnTo>
                  <a:pt x="8" y="28"/>
                </a:lnTo>
                <a:lnTo>
                  <a:pt x="4" y="24"/>
                </a:lnTo>
                <a:lnTo>
                  <a:pt x="0" y="24"/>
                </a:lnTo>
                <a:lnTo>
                  <a:pt x="0" y="20"/>
                </a:lnTo>
                <a:lnTo>
                  <a:pt x="4" y="20"/>
                </a:lnTo>
                <a:lnTo>
                  <a:pt x="4" y="20"/>
                </a:lnTo>
                <a:lnTo>
                  <a:pt x="8" y="20"/>
                </a:lnTo>
                <a:lnTo>
                  <a:pt x="16" y="20"/>
                </a:lnTo>
                <a:lnTo>
                  <a:pt x="20" y="24"/>
                </a:lnTo>
                <a:lnTo>
                  <a:pt x="24" y="24"/>
                </a:lnTo>
                <a:lnTo>
                  <a:pt x="24" y="20"/>
                </a:lnTo>
                <a:lnTo>
                  <a:pt x="28" y="20"/>
                </a:lnTo>
                <a:lnTo>
                  <a:pt x="32" y="20"/>
                </a:lnTo>
                <a:lnTo>
                  <a:pt x="36" y="20"/>
                </a:lnTo>
                <a:lnTo>
                  <a:pt x="44" y="20"/>
                </a:lnTo>
                <a:lnTo>
                  <a:pt x="52" y="16"/>
                </a:lnTo>
                <a:lnTo>
                  <a:pt x="60" y="16"/>
                </a:lnTo>
                <a:lnTo>
                  <a:pt x="67" y="16"/>
                </a:lnTo>
                <a:lnTo>
                  <a:pt x="79" y="12"/>
                </a:lnTo>
                <a:lnTo>
                  <a:pt x="91" y="12"/>
                </a:lnTo>
                <a:lnTo>
                  <a:pt x="103" y="8"/>
                </a:lnTo>
                <a:lnTo>
                  <a:pt x="119" y="8"/>
                </a:lnTo>
                <a:lnTo>
                  <a:pt x="131" y="4"/>
                </a:lnTo>
                <a:lnTo>
                  <a:pt x="147" y="0"/>
                </a:lnTo>
                <a:lnTo>
                  <a:pt x="163" y="0"/>
                </a:lnTo>
                <a:lnTo>
                  <a:pt x="167" y="4"/>
                </a:lnTo>
                <a:lnTo>
                  <a:pt x="139" y="8"/>
                </a:lnTo>
                <a:lnTo>
                  <a:pt x="111" y="12"/>
                </a:lnTo>
                <a:lnTo>
                  <a:pt x="87" y="20"/>
                </a:lnTo>
                <a:lnTo>
                  <a:pt x="67" y="24"/>
                </a:lnTo>
                <a:lnTo>
                  <a:pt x="67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" name="Freeform 150">
            <a:extLst>
              <a:ext uri="{FF2B5EF4-FFF2-40B4-BE49-F238E27FC236}">
                <a16:creationId xmlns:a16="http://schemas.microsoft.com/office/drawing/2014/main" xmlns="" id="{F8E226AD-7AC3-4DFB-9976-ED76D6A9E2C3}"/>
              </a:ext>
            </a:extLst>
          </p:cNvPr>
          <p:cNvSpPr>
            <a:spLocks/>
          </p:cNvSpPr>
          <p:nvPr/>
        </p:nvSpPr>
        <p:spPr bwMode="auto">
          <a:xfrm>
            <a:off x="6022826" y="1115324"/>
            <a:ext cx="470641" cy="1064977"/>
          </a:xfrm>
          <a:custGeom>
            <a:avLst/>
            <a:gdLst>
              <a:gd name="T0" fmla="*/ 0 w 71"/>
              <a:gd name="T1" fmla="*/ 139 h 143"/>
              <a:gd name="T2" fmla="*/ 0 w 71"/>
              <a:gd name="T3" fmla="*/ 135 h 143"/>
              <a:gd name="T4" fmla="*/ 0 w 71"/>
              <a:gd name="T5" fmla="*/ 131 h 143"/>
              <a:gd name="T6" fmla="*/ 4 w 71"/>
              <a:gd name="T7" fmla="*/ 123 h 143"/>
              <a:gd name="T8" fmla="*/ 12 w 71"/>
              <a:gd name="T9" fmla="*/ 115 h 143"/>
              <a:gd name="T10" fmla="*/ 20 w 71"/>
              <a:gd name="T11" fmla="*/ 107 h 143"/>
              <a:gd name="T12" fmla="*/ 24 w 71"/>
              <a:gd name="T13" fmla="*/ 99 h 143"/>
              <a:gd name="T14" fmla="*/ 31 w 71"/>
              <a:gd name="T15" fmla="*/ 91 h 143"/>
              <a:gd name="T16" fmla="*/ 35 w 71"/>
              <a:gd name="T17" fmla="*/ 79 h 143"/>
              <a:gd name="T18" fmla="*/ 35 w 71"/>
              <a:gd name="T19" fmla="*/ 71 h 143"/>
              <a:gd name="T20" fmla="*/ 39 w 71"/>
              <a:gd name="T21" fmla="*/ 63 h 143"/>
              <a:gd name="T22" fmla="*/ 39 w 71"/>
              <a:gd name="T23" fmla="*/ 44 h 143"/>
              <a:gd name="T24" fmla="*/ 39 w 71"/>
              <a:gd name="T25" fmla="*/ 32 h 143"/>
              <a:gd name="T26" fmla="*/ 39 w 71"/>
              <a:gd name="T27" fmla="*/ 24 h 143"/>
              <a:gd name="T28" fmla="*/ 39 w 71"/>
              <a:gd name="T29" fmla="*/ 16 h 143"/>
              <a:gd name="T30" fmla="*/ 35 w 71"/>
              <a:gd name="T31" fmla="*/ 12 h 143"/>
              <a:gd name="T32" fmla="*/ 35 w 71"/>
              <a:gd name="T33" fmla="*/ 8 h 143"/>
              <a:gd name="T34" fmla="*/ 35 w 71"/>
              <a:gd name="T35" fmla="*/ 4 h 143"/>
              <a:gd name="T36" fmla="*/ 35 w 71"/>
              <a:gd name="T37" fmla="*/ 0 h 143"/>
              <a:gd name="T38" fmla="*/ 39 w 71"/>
              <a:gd name="T39" fmla="*/ 0 h 143"/>
              <a:gd name="T40" fmla="*/ 43 w 71"/>
              <a:gd name="T41" fmla="*/ 0 h 143"/>
              <a:gd name="T42" fmla="*/ 51 w 71"/>
              <a:gd name="T43" fmla="*/ 0 h 143"/>
              <a:gd name="T44" fmla="*/ 59 w 71"/>
              <a:gd name="T45" fmla="*/ 4 h 143"/>
              <a:gd name="T46" fmla="*/ 71 w 71"/>
              <a:gd name="T47" fmla="*/ 8 h 143"/>
              <a:gd name="T48" fmla="*/ 71 w 71"/>
              <a:gd name="T49" fmla="*/ 32 h 143"/>
              <a:gd name="T50" fmla="*/ 67 w 71"/>
              <a:gd name="T51" fmla="*/ 44 h 143"/>
              <a:gd name="T52" fmla="*/ 67 w 71"/>
              <a:gd name="T53" fmla="*/ 56 h 143"/>
              <a:gd name="T54" fmla="*/ 67 w 71"/>
              <a:gd name="T55" fmla="*/ 63 h 143"/>
              <a:gd name="T56" fmla="*/ 67 w 71"/>
              <a:gd name="T57" fmla="*/ 71 h 143"/>
              <a:gd name="T58" fmla="*/ 63 w 71"/>
              <a:gd name="T59" fmla="*/ 79 h 143"/>
              <a:gd name="T60" fmla="*/ 63 w 71"/>
              <a:gd name="T61" fmla="*/ 83 h 143"/>
              <a:gd name="T62" fmla="*/ 55 w 71"/>
              <a:gd name="T63" fmla="*/ 95 h 143"/>
              <a:gd name="T64" fmla="*/ 47 w 71"/>
              <a:gd name="T65" fmla="*/ 107 h 143"/>
              <a:gd name="T66" fmla="*/ 39 w 71"/>
              <a:gd name="T67" fmla="*/ 115 h 143"/>
              <a:gd name="T68" fmla="*/ 27 w 71"/>
              <a:gd name="T69" fmla="*/ 127 h 143"/>
              <a:gd name="T70" fmla="*/ 20 w 71"/>
              <a:gd name="T71" fmla="*/ 135 h 143"/>
              <a:gd name="T72" fmla="*/ 8 w 71"/>
              <a:gd name="T73" fmla="*/ 139 h 143"/>
              <a:gd name="T74" fmla="*/ 4 w 71"/>
              <a:gd name="T75" fmla="*/ 143 h 143"/>
              <a:gd name="T76" fmla="*/ 0 w 71"/>
              <a:gd name="T77" fmla="*/ 139 h 143"/>
              <a:gd name="T78" fmla="*/ 0 w 71"/>
              <a:gd name="T79" fmla="*/ 139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1" h="143">
                <a:moveTo>
                  <a:pt x="0" y="139"/>
                </a:moveTo>
                <a:lnTo>
                  <a:pt x="0" y="135"/>
                </a:lnTo>
                <a:lnTo>
                  <a:pt x="0" y="131"/>
                </a:lnTo>
                <a:lnTo>
                  <a:pt x="4" y="123"/>
                </a:lnTo>
                <a:lnTo>
                  <a:pt x="12" y="115"/>
                </a:lnTo>
                <a:lnTo>
                  <a:pt x="20" y="107"/>
                </a:lnTo>
                <a:lnTo>
                  <a:pt x="24" y="99"/>
                </a:lnTo>
                <a:lnTo>
                  <a:pt x="31" y="91"/>
                </a:lnTo>
                <a:lnTo>
                  <a:pt x="35" y="79"/>
                </a:lnTo>
                <a:lnTo>
                  <a:pt x="35" y="71"/>
                </a:lnTo>
                <a:lnTo>
                  <a:pt x="39" y="63"/>
                </a:lnTo>
                <a:lnTo>
                  <a:pt x="39" y="44"/>
                </a:lnTo>
                <a:lnTo>
                  <a:pt x="39" y="32"/>
                </a:lnTo>
                <a:lnTo>
                  <a:pt x="39" y="24"/>
                </a:lnTo>
                <a:lnTo>
                  <a:pt x="39" y="16"/>
                </a:lnTo>
                <a:lnTo>
                  <a:pt x="35" y="12"/>
                </a:lnTo>
                <a:lnTo>
                  <a:pt x="35" y="8"/>
                </a:lnTo>
                <a:lnTo>
                  <a:pt x="35" y="4"/>
                </a:lnTo>
                <a:lnTo>
                  <a:pt x="35" y="0"/>
                </a:lnTo>
                <a:lnTo>
                  <a:pt x="39" y="0"/>
                </a:lnTo>
                <a:lnTo>
                  <a:pt x="43" y="0"/>
                </a:lnTo>
                <a:lnTo>
                  <a:pt x="51" y="0"/>
                </a:lnTo>
                <a:lnTo>
                  <a:pt x="59" y="4"/>
                </a:lnTo>
                <a:lnTo>
                  <a:pt x="71" y="8"/>
                </a:lnTo>
                <a:lnTo>
                  <a:pt x="71" y="32"/>
                </a:lnTo>
                <a:lnTo>
                  <a:pt x="67" y="44"/>
                </a:lnTo>
                <a:lnTo>
                  <a:pt x="67" y="56"/>
                </a:lnTo>
                <a:lnTo>
                  <a:pt x="67" y="63"/>
                </a:lnTo>
                <a:lnTo>
                  <a:pt x="67" y="71"/>
                </a:lnTo>
                <a:lnTo>
                  <a:pt x="63" y="79"/>
                </a:lnTo>
                <a:lnTo>
                  <a:pt x="63" y="83"/>
                </a:lnTo>
                <a:lnTo>
                  <a:pt x="55" y="95"/>
                </a:lnTo>
                <a:lnTo>
                  <a:pt x="47" y="107"/>
                </a:lnTo>
                <a:lnTo>
                  <a:pt x="39" y="115"/>
                </a:lnTo>
                <a:lnTo>
                  <a:pt x="27" y="127"/>
                </a:lnTo>
                <a:lnTo>
                  <a:pt x="20" y="135"/>
                </a:lnTo>
                <a:lnTo>
                  <a:pt x="8" y="139"/>
                </a:lnTo>
                <a:lnTo>
                  <a:pt x="4" y="143"/>
                </a:lnTo>
                <a:lnTo>
                  <a:pt x="0" y="139"/>
                </a:lnTo>
                <a:lnTo>
                  <a:pt x="0" y="13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" name="Freeform 151">
            <a:extLst>
              <a:ext uri="{FF2B5EF4-FFF2-40B4-BE49-F238E27FC236}">
                <a16:creationId xmlns:a16="http://schemas.microsoft.com/office/drawing/2014/main" xmlns="" id="{0857EF2C-E534-46B0-8216-8FC9B2228E94}"/>
              </a:ext>
            </a:extLst>
          </p:cNvPr>
          <p:cNvSpPr>
            <a:spLocks/>
          </p:cNvSpPr>
          <p:nvPr/>
        </p:nvSpPr>
        <p:spPr bwMode="auto">
          <a:xfrm>
            <a:off x="6334373" y="996166"/>
            <a:ext cx="1053968" cy="886240"/>
          </a:xfrm>
          <a:custGeom>
            <a:avLst/>
            <a:gdLst>
              <a:gd name="T0" fmla="*/ 84 w 159"/>
              <a:gd name="T1" fmla="*/ 79 h 119"/>
              <a:gd name="T2" fmla="*/ 88 w 159"/>
              <a:gd name="T3" fmla="*/ 87 h 119"/>
              <a:gd name="T4" fmla="*/ 96 w 159"/>
              <a:gd name="T5" fmla="*/ 91 h 119"/>
              <a:gd name="T6" fmla="*/ 104 w 159"/>
              <a:gd name="T7" fmla="*/ 95 h 119"/>
              <a:gd name="T8" fmla="*/ 116 w 159"/>
              <a:gd name="T9" fmla="*/ 91 h 119"/>
              <a:gd name="T10" fmla="*/ 139 w 159"/>
              <a:gd name="T11" fmla="*/ 91 h 119"/>
              <a:gd name="T12" fmla="*/ 151 w 159"/>
              <a:gd name="T13" fmla="*/ 91 h 119"/>
              <a:gd name="T14" fmla="*/ 155 w 159"/>
              <a:gd name="T15" fmla="*/ 95 h 119"/>
              <a:gd name="T16" fmla="*/ 155 w 159"/>
              <a:gd name="T17" fmla="*/ 107 h 119"/>
              <a:gd name="T18" fmla="*/ 147 w 159"/>
              <a:gd name="T19" fmla="*/ 111 h 119"/>
              <a:gd name="T20" fmla="*/ 127 w 159"/>
              <a:gd name="T21" fmla="*/ 119 h 119"/>
              <a:gd name="T22" fmla="*/ 96 w 159"/>
              <a:gd name="T23" fmla="*/ 119 h 119"/>
              <a:gd name="T24" fmla="*/ 80 w 159"/>
              <a:gd name="T25" fmla="*/ 115 h 119"/>
              <a:gd name="T26" fmla="*/ 68 w 159"/>
              <a:gd name="T27" fmla="*/ 107 h 119"/>
              <a:gd name="T28" fmla="*/ 60 w 159"/>
              <a:gd name="T29" fmla="*/ 99 h 119"/>
              <a:gd name="T30" fmla="*/ 60 w 159"/>
              <a:gd name="T31" fmla="*/ 87 h 119"/>
              <a:gd name="T32" fmla="*/ 60 w 159"/>
              <a:gd name="T33" fmla="*/ 68 h 119"/>
              <a:gd name="T34" fmla="*/ 60 w 159"/>
              <a:gd name="T35" fmla="*/ 48 h 119"/>
              <a:gd name="T36" fmla="*/ 60 w 159"/>
              <a:gd name="T37" fmla="*/ 36 h 119"/>
              <a:gd name="T38" fmla="*/ 60 w 159"/>
              <a:gd name="T39" fmla="*/ 32 h 119"/>
              <a:gd name="T40" fmla="*/ 52 w 159"/>
              <a:gd name="T41" fmla="*/ 36 h 119"/>
              <a:gd name="T42" fmla="*/ 36 w 159"/>
              <a:gd name="T43" fmla="*/ 36 h 119"/>
              <a:gd name="T44" fmla="*/ 16 w 159"/>
              <a:gd name="T45" fmla="*/ 40 h 119"/>
              <a:gd name="T46" fmla="*/ 0 w 159"/>
              <a:gd name="T47" fmla="*/ 20 h 119"/>
              <a:gd name="T48" fmla="*/ 28 w 159"/>
              <a:gd name="T49" fmla="*/ 20 h 119"/>
              <a:gd name="T50" fmla="*/ 44 w 159"/>
              <a:gd name="T51" fmla="*/ 16 h 119"/>
              <a:gd name="T52" fmla="*/ 60 w 159"/>
              <a:gd name="T53" fmla="*/ 12 h 119"/>
              <a:gd name="T54" fmla="*/ 64 w 159"/>
              <a:gd name="T55" fmla="*/ 8 h 119"/>
              <a:gd name="T56" fmla="*/ 72 w 159"/>
              <a:gd name="T57" fmla="*/ 4 h 119"/>
              <a:gd name="T58" fmla="*/ 76 w 159"/>
              <a:gd name="T59" fmla="*/ 4 h 119"/>
              <a:gd name="T60" fmla="*/ 92 w 159"/>
              <a:gd name="T61" fmla="*/ 8 h 119"/>
              <a:gd name="T62" fmla="*/ 100 w 159"/>
              <a:gd name="T63" fmla="*/ 16 h 119"/>
              <a:gd name="T64" fmla="*/ 108 w 159"/>
              <a:gd name="T65" fmla="*/ 20 h 119"/>
              <a:gd name="T66" fmla="*/ 108 w 159"/>
              <a:gd name="T67" fmla="*/ 28 h 119"/>
              <a:gd name="T68" fmla="*/ 100 w 159"/>
              <a:gd name="T69" fmla="*/ 32 h 119"/>
              <a:gd name="T70" fmla="*/ 88 w 159"/>
              <a:gd name="T71" fmla="*/ 48 h 119"/>
              <a:gd name="T72" fmla="*/ 84 w 159"/>
              <a:gd name="T73" fmla="*/ 72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59" h="119">
                <a:moveTo>
                  <a:pt x="84" y="72"/>
                </a:moveTo>
                <a:lnTo>
                  <a:pt x="84" y="79"/>
                </a:lnTo>
                <a:lnTo>
                  <a:pt x="84" y="83"/>
                </a:lnTo>
                <a:lnTo>
                  <a:pt x="88" y="87"/>
                </a:lnTo>
                <a:lnTo>
                  <a:pt x="88" y="91"/>
                </a:lnTo>
                <a:lnTo>
                  <a:pt x="96" y="91"/>
                </a:lnTo>
                <a:lnTo>
                  <a:pt x="100" y="95"/>
                </a:lnTo>
                <a:lnTo>
                  <a:pt x="104" y="95"/>
                </a:lnTo>
                <a:lnTo>
                  <a:pt x="108" y="91"/>
                </a:lnTo>
                <a:lnTo>
                  <a:pt x="116" y="91"/>
                </a:lnTo>
                <a:lnTo>
                  <a:pt x="127" y="91"/>
                </a:lnTo>
                <a:lnTo>
                  <a:pt x="139" y="91"/>
                </a:lnTo>
                <a:lnTo>
                  <a:pt x="143" y="91"/>
                </a:lnTo>
                <a:lnTo>
                  <a:pt x="151" y="91"/>
                </a:lnTo>
                <a:lnTo>
                  <a:pt x="155" y="91"/>
                </a:lnTo>
                <a:lnTo>
                  <a:pt x="155" y="95"/>
                </a:lnTo>
                <a:lnTo>
                  <a:pt x="159" y="103"/>
                </a:lnTo>
                <a:lnTo>
                  <a:pt x="155" y="107"/>
                </a:lnTo>
                <a:lnTo>
                  <a:pt x="155" y="111"/>
                </a:lnTo>
                <a:lnTo>
                  <a:pt x="147" y="111"/>
                </a:lnTo>
                <a:lnTo>
                  <a:pt x="143" y="115"/>
                </a:lnTo>
                <a:lnTo>
                  <a:pt x="127" y="119"/>
                </a:lnTo>
                <a:lnTo>
                  <a:pt x="108" y="119"/>
                </a:lnTo>
                <a:lnTo>
                  <a:pt x="96" y="119"/>
                </a:lnTo>
                <a:lnTo>
                  <a:pt x="88" y="115"/>
                </a:lnTo>
                <a:lnTo>
                  <a:pt x="80" y="115"/>
                </a:lnTo>
                <a:lnTo>
                  <a:pt x="76" y="111"/>
                </a:lnTo>
                <a:lnTo>
                  <a:pt x="68" y="107"/>
                </a:lnTo>
                <a:lnTo>
                  <a:pt x="64" y="103"/>
                </a:lnTo>
                <a:lnTo>
                  <a:pt x="60" y="99"/>
                </a:lnTo>
                <a:lnTo>
                  <a:pt x="60" y="91"/>
                </a:lnTo>
                <a:lnTo>
                  <a:pt x="60" y="87"/>
                </a:lnTo>
                <a:lnTo>
                  <a:pt x="56" y="79"/>
                </a:lnTo>
                <a:lnTo>
                  <a:pt x="60" y="68"/>
                </a:lnTo>
                <a:lnTo>
                  <a:pt x="60" y="60"/>
                </a:lnTo>
                <a:lnTo>
                  <a:pt x="60" y="48"/>
                </a:lnTo>
                <a:lnTo>
                  <a:pt x="60" y="40"/>
                </a:lnTo>
                <a:lnTo>
                  <a:pt x="60" y="36"/>
                </a:lnTo>
                <a:lnTo>
                  <a:pt x="60" y="32"/>
                </a:lnTo>
                <a:lnTo>
                  <a:pt x="60" y="32"/>
                </a:lnTo>
                <a:lnTo>
                  <a:pt x="56" y="32"/>
                </a:lnTo>
                <a:lnTo>
                  <a:pt x="52" y="36"/>
                </a:lnTo>
                <a:lnTo>
                  <a:pt x="44" y="36"/>
                </a:lnTo>
                <a:lnTo>
                  <a:pt x="36" y="36"/>
                </a:lnTo>
                <a:lnTo>
                  <a:pt x="28" y="40"/>
                </a:lnTo>
                <a:lnTo>
                  <a:pt x="16" y="40"/>
                </a:lnTo>
                <a:lnTo>
                  <a:pt x="0" y="44"/>
                </a:lnTo>
                <a:lnTo>
                  <a:pt x="0" y="20"/>
                </a:lnTo>
                <a:lnTo>
                  <a:pt x="16" y="20"/>
                </a:lnTo>
                <a:lnTo>
                  <a:pt x="28" y="20"/>
                </a:lnTo>
                <a:lnTo>
                  <a:pt x="36" y="20"/>
                </a:lnTo>
                <a:lnTo>
                  <a:pt x="44" y="16"/>
                </a:lnTo>
                <a:lnTo>
                  <a:pt x="52" y="16"/>
                </a:lnTo>
                <a:lnTo>
                  <a:pt x="60" y="12"/>
                </a:lnTo>
                <a:lnTo>
                  <a:pt x="64" y="8"/>
                </a:lnTo>
                <a:lnTo>
                  <a:pt x="64" y="8"/>
                </a:lnTo>
                <a:lnTo>
                  <a:pt x="68" y="4"/>
                </a:lnTo>
                <a:lnTo>
                  <a:pt x="72" y="4"/>
                </a:lnTo>
                <a:lnTo>
                  <a:pt x="76" y="0"/>
                </a:lnTo>
                <a:lnTo>
                  <a:pt x="76" y="4"/>
                </a:lnTo>
                <a:lnTo>
                  <a:pt x="84" y="4"/>
                </a:lnTo>
                <a:lnTo>
                  <a:pt x="92" y="8"/>
                </a:lnTo>
                <a:lnTo>
                  <a:pt x="96" y="12"/>
                </a:lnTo>
                <a:lnTo>
                  <a:pt x="100" y="16"/>
                </a:lnTo>
                <a:lnTo>
                  <a:pt x="104" y="20"/>
                </a:lnTo>
                <a:lnTo>
                  <a:pt x="108" y="20"/>
                </a:lnTo>
                <a:lnTo>
                  <a:pt x="108" y="24"/>
                </a:lnTo>
                <a:lnTo>
                  <a:pt x="108" y="28"/>
                </a:lnTo>
                <a:lnTo>
                  <a:pt x="104" y="32"/>
                </a:lnTo>
                <a:lnTo>
                  <a:pt x="100" y="32"/>
                </a:lnTo>
                <a:lnTo>
                  <a:pt x="96" y="40"/>
                </a:lnTo>
                <a:lnTo>
                  <a:pt x="88" y="48"/>
                </a:lnTo>
                <a:lnTo>
                  <a:pt x="84" y="60"/>
                </a:lnTo>
                <a:lnTo>
                  <a:pt x="84" y="72"/>
                </a:lnTo>
                <a:lnTo>
                  <a:pt x="84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" name="Freeform 152">
            <a:extLst>
              <a:ext uri="{FF2B5EF4-FFF2-40B4-BE49-F238E27FC236}">
                <a16:creationId xmlns:a16="http://schemas.microsoft.com/office/drawing/2014/main" xmlns="" id="{FCC5218B-CBBD-4857-A3DC-9B9A26C1538A}"/>
              </a:ext>
            </a:extLst>
          </p:cNvPr>
          <p:cNvSpPr>
            <a:spLocks/>
          </p:cNvSpPr>
          <p:nvPr/>
        </p:nvSpPr>
        <p:spPr bwMode="auto">
          <a:xfrm>
            <a:off x="6102371" y="2180301"/>
            <a:ext cx="311552" cy="826662"/>
          </a:xfrm>
          <a:custGeom>
            <a:avLst/>
            <a:gdLst>
              <a:gd name="T0" fmla="*/ 4 w 47"/>
              <a:gd name="T1" fmla="*/ 12 h 111"/>
              <a:gd name="T2" fmla="*/ 0 w 47"/>
              <a:gd name="T3" fmla="*/ 8 h 111"/>
              <a:gd name="T4" fmla="*/ 0 w 47"/>
              <a:gd name="T5" fmla="*/ 4 h 111"/>
              <a:gd name="T6" fmla="*/ 4 w 47"/>
              <a:gd name="T7" fmla="*/ 0 h 111"/>
              <a:gd name="T8" fmla="*/ 8 w 47"/>
              <a:gd name="T9" fmla="*/ 0 h 111"/>
              <a:gd name="T10" fmla="*/ 12 w 47"/>
              <a:gd name="T11" fmla="*/ 0 h 111"/>
              <a:gd name="T12" fmla="*/ 19 w 47"/>
              <a:gd name="T13" fmla="*/ 0 h 111"/>
              <a:gd name="T14" fmla="*/ 27 w 47"/>
              <a:gd name="T15" fmla="*/ 4 h 111"/>
              <a:gd name="T16" fmla="*/ 39 w 47"/>
              <a:gd name="T17" fmla="*/ 8 h 111"/>
              <a:gd name="T18" fmla="*/ 43 w 47"/>
              <a:gd name="T19" fmla="*/ 28 h 111"/>
              <a:gd name="T20" fmla="*/ 43 w 47"/>
              <a:gd name="T21" fmla="*/ 44 h 111"/>
              <a:gd name="T22" fmla="*/ 43 w 47"/>
              <a:gd name="T23" fmla="*/ 59 h 111"/>
              <a:gd name="T24" fmla="*/ 43 w 47"/>
              <a:gd name="T25" fmla="*/ 71 h 111"/>
              <a:gd name="T26" fmla="*/ 43 w 47"/>
              <a:gd name="T27" fmla="*/ 83 h 111"/>
              <a:gd name="T28" fmla="*/ 43 w 47"/>
              <a:gd name="T29" fmla="*/ 91 h 111"/>
              <a:gd name="T30" fmla="*/ 47 w 47"/>
              <a:gd name="T31" fmla="*/ 95 h 111"/>
              <a:gd name="T32" fmla="*/ 47 w 47"/>
              <a:gd name="T33" fmla="*/ 99 h 111"/>
              <a:gd name="T34" fmla="*/ 43 w 47"/>
              <a:gd name="T35" fmla="*/ 107 h 111"/>
              <a:gd name="T36" fmla="*/ 43 w 47"/>
              <a:gd name="T37" fmla="*/ 111 h 111"/>
              <a:gd name="T38" fmla="*/ 43 w 47"/>
              <a:gd name="T39" fmla="*/ 111 h 111"/>
              <a:gd name="T40" fmla="*/ 39 w 47"/>
              <a:gd name="T41" fmla="*/ 111 h 111"/>
              <a:gd name="T42" fmla="*/ 31 w 47"/>
              <a:gd name="T43" fmla="*/ 111 h 111"/>
              <a:gd name="T44" fmla="*/ 27 w 47"/>
              <a:gd name="T45" fmla="*/ 107 h 111"/>
              <a:gd name="T46" fmla="*/ 23 w 47"/>
              <a:gd name="T47" fmla="*/ 103 h 111"/>
              <a:gd name="T48" fmla="*/ 19 w 47"/>
              <a:gd name="T49" fmla="*/ 99 h 111"/>
              <a:gd name="T50" fmla="*/ 19 w 47"/>
              <a:gd name="T51" fmla="*/ 91 h 111"/>
              <a:gd name="T52" fmla="*/ 15 w 47"/>
              <a:gd name="T53" fmla="*/ 83 h 111"/>
              <a:gd name="T54" fmla="*/ 15 w 47"/>
              <a:gd name="T55" fmla="*/ 63 h 111"/>
              <a:gd name="T56" fmla="*/ 15 w 47"/>
              <a:gd name="T57" fmla="*/ 40 h 111"/>
              <a:gd name="T58" fmla="*/ 12 w 47"/>
              <a:gd name="T59" fmla="*/ 32 h 111"/>
              <a:gd name="T60" fmla="*/ 12 w 47"/>
              <a:gd name="T61" fmla="*/ 24 h 111"/>
              <a:gd name="T62" fmla="*/ 8 w 47"/>
              <a:gd name="T63" fmla="*/ 16 h 111"/>
              <a:gd name="T64" fmla="*/ 4 w 47"/>
              <a:gd name="T65" fmla="*/ 12 h 111"/>
              <a:gd name="T66" fmla="*/ 4 w 47"/>
              <a:gd name="T67" fmla="*/ 12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7" h="111">
                <a:moveTo>
                  <a:pt x="4" y="12"/>
                </a:move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9" y="0"/>
                </a:lnTo>
                <a:lnTo>
                  <a:pt x="27" y="4"/>
                </a:lnTo>
                <a:lnTo>
                  <a:pt x="39" y="8"/>
                </a:lnTo>
                <a:lnTo>
                  <a:pt x="43" y="28"/>
                </a:lnTo>
                <a:lnTo>
                  <a:pt x="43" y="44"/>
                </a:lnTo>
                <a:lnTo>
                  <a:pt x="43" y="59"/>
                </a:lnTo>
                <a:lnTo>
                  <a:pt x="43" y="71"/>
                </a:lnTo>
                <a:lnTo>
                  <a:pt x="43" y="83"/>
                </a:lnTo>
                <a:lnTo>
                  <a:pt x="43" y="91"/>
                </a:lnTo>
                <a:lnTo>
                  <a:pt x="47" y="95"/>
                </a:lnTo>
                <a:lnTo>
                  <a:pt x="47" y="99"/>
                </a:lnTo>
                <a:lnTo>
                  <a:pt x="43" y="107"/>
                </a:lnTo>
                <a:lnTo>
                  <a:pt x="43" y="111"/>
                </a:lnTo>
                <a:lnTo>
                  <a:pt x="43" y="111"/>
                </a:lnTo>
                <a:lnTo>
                  <a:pt x="39" y="111"/>
                </a:lnTo>
                <a:lnTo>
                  <a:pt x="31" y="111"/>
                </a:lnTo>
                <a:lnTo>
                  <a:pt x="27" y="107"/>
                </a:lnTo>
                <a:lnTo>
                  <a:pt x="23" y="103"/>
                </a:lnTo>
                <a:lnTo>
                  <a:pt x="19" y="99"/>
                </a:lnTo>
                <a:lnTo>
                  <a:pt x="19" y="91"/>
                </a:lnTo>
                <a:lnTo>
                  <a:pt x="15" y="83"/>
                </a:lnTo>
                <a:lnTo>
                  <a:pt x="15" y="63"/>
                </a:lnTo>
                <a:lnTo>
                  <a:pt x="15" y="40"/>
                </a:lnTo>
                <a:lnTo>
                  <a:pt x="12" y="32"/>
                </a:lnTo>
                <a:lnTo>
                  <a:pt x="12" y="24"/>
                </a:lnTo>
                <a:lnTo>
                  <a:pt x="8" y="16"/>
                </a:lnTo>
                <a:lnTo>
                  <a:pt x="4" y="12"/>
                </a:lnTo>
                <a:lnTo>
                  <a:pt x="4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" name="Freeform 153">
            <a:extLst>
              <a:ext uri="{FF2B5EF4-FFF2-40B4-BE49-F238E27FC236}">
                <a16:creationId xmlns:a16="http://schemas.microsoft.com/office/drawing/2014/main" xmlns="" id="{EA2DB59D-A11E-4AE3-AD73-337F47351695}"/>
              </a:ext>
            </a:extLst>
          </p:cNvPr>
          <p:cNvSpPr>
            <a:spLocks/>
          </p:cNvSpPr>
          <p:nvPr/>
        </p:nvSpPr>
        <p:spPr bwMode="auto">
          <a:xfrm>
            <a:off x="6307859" y="2120722"/>
            <a:ext cx="868364" cy="588345"/>
          </a:xfrm>
          <a:custGeom>
            <a:avLst/>
            <a:gdLst>
              <a:gd name="T0" fmla="*/ 0 w 131"/>
              <a:gd name="T1" fmla="*/ 20 h 79"/>
              <a:gd name="T2" fmla="*/ 0 w 131"/>
              <a:gd name="T3" fmla="*/ 20 h 79"/>
              <a:gd name="T4" fmla="*/ 4 w 131"/>
              <a:gd name="T5" fmla="*/ 20 h 79"/>
              <a:gd name="T6" fmla="*/ 12 w 131"/>
              <a:gd name="T7" fmla="*/ 20 h 79"/>
              <a:gd name="T8" fmla="*/ 20 w 131"/>
              <a:gd name="T9" fmla="*/ 16 h 79"/>
              <a:gd name="T10" fmla="*/ 28 w 131"/>
              <a:gd name="T11" fmla="*/ 16 h 79"/>
              <a:gd name="T12" fmla="*/ 40 w 131"/>
              <a:gd name="T13" fmla="*/ 16 h 79"/>
              <a:gd name="T14" fmla="*/ 52 w 131"/>
              <a:gd name="T15" fmla="*/ 12 h 79"/>
              <a:gd name="T16" fmla="*/ 64 w 131"/>
              <a:gd name="T17" fmla="*/ 12 h 79"/>
              <a:gd name="T18" fmla="*/ 76 w 131"/>
              <a:gd name="T19" fmla="*/ 8 h 79"/>
              <a:gd name="T20" fmla="*/ 84 w 131"/>
              <a:gd name="T21" fmla="*/ 8 h 79"/>
              <a:gd name="T22" fmla="*/ 88 w 131"/>
              <a:gd name="T23" fmla="*/ 4 h 79"/>
              <a:gd name="T24" fmla="*/ 92 w 131"/>
              <a:gd name="T25" fmla="*/ 4 h 79"/>
              <a:gd name="T26" fmla="*/ 96 w 131"/>
              <a:gd name="T27" fmla="*/ 0 h 79"/>
              <a:gd name="T28" fmla="*/ 100 w 131"/>
              <a:gd name="T29" fmla="*/ 0 h 79"/>
              <a:gd name="T30" fmla="*/ 104 w 131"/>
              <a:gd name="T31" fmla="*/ 4 h 79"/>
              <a:gd name="T32" fmla="*/ 108 w 131"/>
              <a:gd name="T33" fmla="*/ 4 h 79"/>
              <a:gd name="T34" fmla="*/ 116 w 131"/>
              <a:gd name="T35" fmla="*/ 8 h 79"/>
              <a:gd name="T36" fmla="*/ 124 w 131"/>
              <a:gd name="T37" fmla="*/ 12 h 79"/>
              <a:gd name="T38" fmla="*/ 128 w 131"/>
              <a:gd name="T39" fmla="*/ 12 h 79"/>
              <a:gd name="T40" fmla="*/ 131 w 131"/>
              <a:gd name="T41" fmla="*/ 16 h 79"/>
              <a:gd name="T42" fmla="*/ 131 w 131"/>
              <a:gd name="T43" fmla="*/ 16 h 79"/>
              <a:gd name="T44" fmla="*/ 131 w 131"/>
              <a:gd name="T45" fmla="*/ 20 h 79"/>
              <a:gd name="T46" fmla="*/ 131 w 131"/>
              <a:gd name="T47" fmla="*/ 20 h 79"/>
              <a:gd name="T48" fmla="*/ 128 w 131"/>
              <a:gd name="T49" fmla="*/ 20 h 79"/>
              <a:gd name="T50" fmla="*/ 124 w 131"/>
              <a:gd name="T51" fmla="*/ 24 h 79"/>
              <a:gd name="T52" fmla="*/ 120 w 131"/>
              <a:gd name="T53" fmla="*/ 24 h 79"/>
              <a:gd name="T54" fmla="*/ 116 w 131"/>
              <a:gd name="T55" fmla="*/ 28 h 79"/>
              <a:gd name="T56" fmla="*/ 112 w 131"/>
              <a:gd name="T57" fmla="*/ 32 h 79"/>
              <a:gd name="T58" fmla="*/ 112 w 131"/>
              <a:gd name="T59" fmla="*/ 40 h 79"/>
              <a:gd name="T60" fmla="*/ 108 w 131"/>
              <a:gd name="T61" fmla="*/ 48 h 79"/>
              <a:gd name="T62" fmla="*/ 104 w 131"/>
              <a:gd name="T63" fmla="*/ 56 h 79"/>
              <a:gd name="T64" fmla="*/ 100 w 131"/>
              <a:gd name="T65" fmla="*/ 67 h 79"/>
              <a:gd name="T66" fmla="*/ 96 w 131"/>
              <a:gd name="T67" fmla="*/ 79 h 79"/>
              <a:gd name="T68" fmla="*/ 88 w 131"/>
              <a:gd name="T69" fmla="*/ 79 h 79"/>
              <a:gd name="T70" fmla="*/ 88 w 131"/>
              <a:gd name="T71" fmla="*/ 67 h 79"/>
              <a:gd name="T72" fmla="*/ 92 w 131"/>
              <a:gd name="T73" fmla="*/ 60 h 79"/>
              <a:gd name="T74" fmla="*/ 96 w 131"/>
              <a:gd name="T75" fmla="*/ 40 h 79"/>
              <a:gd name="T76" fmla="*/ 96 w 131"/>
              <a:gd name="T77" fmla="*/ 32 h 79"/>
              <a:gd name="T78" fmla="*/ 96 w 131"/>
              <a:gd name="T79" fmla="*/ 24 h 79"/>
              <a:gd name="T80" fmla="*/ 96 w 131"/>
              <a:gd name="T81" fmla="*/ 20 h 79"/>
              <a:gd name="T82" fmla="*/ 92 w 131"/>
              <a:gd name="T83" fmla="*/ 20 h 79"/>
              <a:gd name="T84" fmla="*/ 88 w 131"/>
              <a:gd name="T85" fmla="*/ 16 h 79"/>
              <a:gd name="T86" fmla="*/ 80 w 131"/>
              <a:gd name="T87" fmla="*/ 16 h 79"/>
              <a:gd name="T88" fmla="*/ 76 w 131"/>
              <a:gd name="T89" fmla="*/ 16 h 79"/>
              <a:gd name="T90" fmla="*/ 68 w 131"/>
              <a:gd name="T91" fmla="*/ 16 h 79"/>
              <a:gd name="T92" fmla="*/ 60 w 131"/>
              <a:gd name="T93" fmla="*/ 16 h 79"/>
              <a:gd name="T94" fmla="*/ 52 w 131"/>
              <a:gd name="T95" fmla="*/ 16 h 79"/>
              <a:gd name="T96" fmla="*/ 40 w 131"/>
              <a:gd name="T97" fmla="*/ 20 h 79"/>
              <a:gd name="T98" fmla="*/ 28 w 131"/>
              <a:gd name="T99" fmla="*/ 20 h 79"/>
              <a:gd name="T100" fmla="*/ 16 w 131"/>
              <a:gd name="T101" fmla="*/ 24 h 79"/>
              <a:gd name="T102" fmla="*/ 0 w 131"/>
              <a:gd name="T103" fmla="*/ 24 h 79"/>
              <a:gd name="T104" fmla="*/ 0 w 131"/>
              <a:gd name="T105" fmla="*/ 20 h 79"/>
              <a:gd name="T106" fmla="*/ 0 w 131"/>
              <a:gd name="T107" fmla="*/ 2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1" h="79">
                <a:moveTo>
                  <a:pt x="0" y="20"/>
                </a:moveTo>
                <a:lnTo>
                  <a:pt x="0" y="20"/>
                </a:lnTo>
                <a:lnTo>
                  <a:pt x="4" y="20"/>
                </a:lnTo>
                <a:lnTo>
                  <a:pt x="12" y="20"/>
                </a:lnTo>
                <a:lnTo>
                  <a:pt x="20" y="16"/>
                </a:lnTo>
                <a:lnTo>
                  <a:pt x="28" y="16"/>
                </a:lnTo>
                <a:lnTo>
                  <a:pt x="40" y="16"/>
                </a:lnTo>
                <a:lnTo>
                  <a:pt x="52" y="12"/>
                </a:lnTo>
                <a:lnTo>
                  <a:pt x="64" y="12"/>
                </a:lnTo>
                <a:lnTo>
                  <a:pt x="76" y="8"/>
                </a:lnTo>
                <a:lnTo>
                  <a:pt x="84" y="8"/>
                </a:lnTo>
                <a:lnTo>
                  <a:pt x="88" y="4"/>
                </a:lnTo>
                <a:lnTo>
                  <a:pt x="92" y="4"/>
                </a:lnTo>
                <a:lnTo>
                  <a:pt x="96" y="0"/>
                </a:lnTo>
                <a:lnTo>
                  <a:pt x="100" y="0"/>
                </a:lnTo>
                <a:lnTo>
                  <a:pt x="104" y="4"/>
                </a:lnTo>
                <a:lnTo>
                  <a:pt x="108" y="4"/>
                </a:lnTo>
                <a:lnTo>
                  <a:pt x="116" y="8"/>
                </a:lnTo>
                <a:lnTo>
                  <a:pt x="124" y="12"/>
                </a:lnTo>
                <a:lnTo>
                  <a:pt x="128" y="12"/>
                </a:lnTo>
                <a:lnTo>
                  <a:pt x="131" y="16"/>
                </a:lnTo>
                <a:lnTo>
                  <a:pt x="131" y="16"/>
                </a:lnTo>
                <a:lnTo>
                  <a:pt x="131" y="20"/>
                </a:lnTo>
                <a:lnTo>
                  <a:pt x="131" y="20"/>
                </a:lnTo>
                <a:lnTo>
                  <a:pt x="128" y="20"/>
                </a:lnTo>
                <a:lnTo>
                  <a:pt x="124" y="24"/>
                </a:lnTo>
                <a:lnTo>
                  <a:pt x="120" y="24"/>
                </a:lnTo>
                <a:lnTo>
                  <a:pt x="116" y="28"/>
                </a:lnTo>
                <a:lnTo>
                  <a:pt x="112" y="32"/>
                </a:lnTo>
                <a:lnTo>
                  <a:pt x="112" y="40"/>
                </a:lnTo>
                <a:lnTo>
                  <a:pt x="108" y="48"/>
                </a:lnTo>
                <a:lnTo>
                  <a:pt x="104" y="56"/>
                </a:lnTo>
                <a:lnTo>
                  <a:pt x="100" y="67"/>
                </a:lnTo>
                <a:lnTo>
                  <a:pt x="96" y="79"/>
                </a:lnTo>
                <a:lnTo>
                  <a:pt x="88" y="79"/>
                </a:lnTo>
                <a:lnTo>
                  <a:pt x="88" y="67"/>
                </a:lnTo>
                <a:lnTo>
                  <a:pt x="92" y="60"/>
                </a:lnTo>
                <a:lnTo>
                  <a:pt x="96" y="40"/>
                </a:lnTo>
                <a:lnTo>
                  <a:pt x="96" y="32"/>
                </a:lnTo>
                <a:lnTo>
                  <a:pt x="96" y="24"/>
                </a:lnTo>
                <a:lnTo>
                  <a:pt x="96" y="20"/>
                </a:lnTo>
                <a:lnTo>
                  <a:pt x="92" y="20"/>
                </a:lnTo>
                <a:lnTo>
                  <a:pt x="88" y="16"/>
                </a:lnTo>
                <a:lnTo>
                  <a:pt x="80" y="16"/>
                </a:lnTo>
                <a:lnTo>
                  <a:pt x="76" y="16"/>
                </a:lnTo>
                <a:lnTo>
                  <a:pt x="68" y="16"/>
                </a:lnTo>
                <a:lnTo>
                  <a:pt x="60" y="16"/>
                </a:lnTo>
                <a:lnTo>
                  <a:pt x="52" y="16"/>
                </a:lnTo>
                <a:lnTo>
                  <a:pt x="40" y="20"/>
                </a:lnTo>
                <a:lnTo>
                  <a:pt x="28" y="20"/>
                </a:lnTo>
                <a:lnTo>
                  <a:pt x="16" y="24"/>
                </a:lnTo>
                <a:lnTo>
                  <a:pt x="0" y="24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" name="Freeform 154">
            <a:extLst>
              <a:ext uri="{FF2B5EF4-FFF2-40B4-BE49-F238E27FC236}">
                <a16:creationId xmlns:a16="http://schemas.microsoft.com/office/drawing/2014/main" xmlns="" id="{F8FC472E-9D11-436A-B590-0839199D3E4A}"/>
              </a:ext>
            </a:extLst>
          </p:cNvPr>
          <p:cNvSpPr>
            <a:spLocks/>
          </p:cNvSpPr>
          <p:nvPr/>
        </p:nvSpPr>
        <p:spPr bwMode="auto">
          <a:xfrm>
            <a:off x="6281344" y="2649484"/>
            <a:ext cx="795446" cy="268105"/>
          </a:xfrm>
          <a:custGeom>
            <a:avLst/>
            <a:gdLst>
              <a:gd name="T0" fmla="*/ 0 w 120"/>
              <a:gd name="T1" fmla="*/ 16 h 36"/>
              <a:gd name="T2" fmla="*/ 28 w 120"/>
              <a:gd name="T3" fmla="*/ 12 h 36"/>
              <a:gd name="T4" fmla="*/ 48 w 120"/>
              <a:gd name="T5" fmla="*/ 8 h 36"/>
              <a:gd name="T6" fmla="*/ 68 w 120"/>
              <a:gd name="T7" fmla="*/ 4 h 36"/>
              <a:gd name="T8" fmla="*/ 84 w 120"/>
              <a:gd name="T9" fmla="*/ 4 h 36"/>
              <a:gd name="T10" fmla="*/ 96 w 120"/>
              <a:gd name="T11" fmla="*/ 0 h 36"/>
              <a:gd name="T12" fmla="*/ 104 w 120"/>
              <a:gd name="T13" fmla="*/ 0 h 36"/>
              <a:gd name="T14" fmla="*/ 112 w 120"/>
              <a:gd name="T15" fmla="*/ 0 h 36"/>
              <a:gd name="T16" fmla="*/ 112 w 120"/>
              <a:gd name="T17" fmla="*/ 0 h 36"/>
              <a:gd name="T18" fmla="*/ 116 w 120"/>
              <a:gd name="T19" fmla="*/ 4 h 36"/>
              <a:gd name="T20" fmla="*/ 120 w 120"/>
              <a:gd name="T21" fmla="*/ 12 h 36"/>
              <a:gd name="T22" fmla="*/ 120 w 120"/>
              <a:gd name="T23" fmla="*/ 20 h 36"/>
              <a:gd name="T24" fmla="*/ 120 w 120"/>
              <a:gd name="T25" fmla="*/ 20 h 36"/>
              <a:gd name="T26" fmla="*/ 120 w 120"/>
              <a:gd name="T27" fmla="*/ 24 h 36"/>
              <a:gd name="T28" fmla="*/ 112 w 120"/>
              <a:gd name="T29" fmla="*/ 24 h 36"/>
              <a:gd name="T30" fmla="*/ 100 w 120"/>
              <a:gd name="T31" fmla="*/ 24 h 36"/>
              <a:gd name="T32" fmla="*/ 92 w 120"/>
              <a:gd name="T33" fmla="*/ 24 h 36"/>
              <a:gd name="T34" fmla="*/ 80 w 120"/>
              <a:gd name="T35" fmla="*/ 28 h 36"/>
              <a:gd name="T36" fmla="*/ 68 w 120"/>
              <a:gd name="T37" fmla="*/ 28 h 36"/>
              <a:gd name="T38" fmla="*/ 52 w 120"/>
              <a:gd name="T39" fmla="*/ 28 h 36"/>
              <a:gd name="T40" fmla="*/ 36 w 120"/>
              <a:gd name="T41" fmla="*/ 32 h 36"/>
              <a:gd name="T42" fmla="*/ 24 w 120"/>
              <a:gd name="T43" fmla="*/ 32 h 36"/>
              <a:gd name="T44" fmla="*/ 12 w 120"/>
              <a:gd name="T45" fmla="*/ 32 h 36"/>
              <a:gd name="T46" fmla="*/ 0 w 120"/>
              <a:gd name="T47" fmla="*/ 36 h 36"/>
              <a:gd name="T48" fmla="*/ 0 w 120"/>
              <a:gd name="T49" fmla="*/ 16 h 36"/>
              <a:gd name="T50" fmla="*/ 0 w 120"/>
              <a:gd name="T51" fmla="*/ 1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20" h="36">
                <a:moveTo>
                  <a:pt x="0" y="16"/>
                </a:moveTo>
                <a:lnTo>
                  <a:pt x="28" y="12"/>
                </a:lnTo>
                <a:lnTo>
                  <a:pt x="48" y="8"/>
                </a:lnTo>
                <a:lnTo>
                  <a:pt x="68" y="4"/>
                </a:lnTo>
                <a:lnTo>
                  <a:pt x="84" y="4"/>
                </a:lnTo>
                <a:lnTo>
                  <a:pt x="96" y="0"/>
                </a:lnTo>
                <a:lnTo>
                  <a:pt x="104" y="0"/>
                </a:lnTo>
                <a:lnTo>
                  <a:pt x="112" y="0"/>
                </a:lnTo>
                <a:lnTo>
                  <a:pt x="112" y="0"/>
                </a:lnTo>
                <a:lnTo>
                  <a:pt x="116" y="4"/>
                </a:lnTo>
                <a:lnTo>
                  <a:pt x="120" y="12"/>
                </a:lnTo>
                <a:lnTo>
                  <a:pt x="120" y="20"/>
                </a:lnTo>
                <a:lnTo>
                  <a:pt x="120" y="20"/>
                </a:lnTo>
                <a:lnTo>
                  <a:pt x="120" y="24"/>
                </a:lnTo>
                <a:lnTo>
                  <a:pt x="112" y="24"/>
                </a:lnTo>
                <a:lnTo>
                  <a:pt x="100" y="24"/>
                </a:lnTo>
                <a:lnTo>
                  <a:pt x="92" y="24"/>
                </a:lnTo>
                <a:lnTo>
                  <a:pt x="80" y="28"/>
                </a:lnTo>
                <a:lnTo>
                  <a:pt x="68" y="28"/>
                </a:lnTo>
                <a:lnTo>
                  <a:pt x="52" y="28"/>
                </a:lnTo>
                <a:lnTo>
                  <a:pt x="36" y="32"/>
                </a:lnTo>
                <a:lnTo>
                  <a:pt x="24" y="32"/>
                </a:lnTo>
                <a:lnTo>
                  <a:pt x="12" y="32"/>
                </a:lnTo>
                <a:lnTo>
                  <a:pt x="0" y="36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" name="Freeform 156">
            <a:extLst>
              <a:ext uri="{FF2B5EF4-FFF2-40B4-BE49-F238E27FC236}">
                <a16:creationId xmlns:a16="http://schemas.microsoft.com/office/drawing/2014/main" xmlns="" id="{BC08347C-0989-4830-BA3A-34A97B1088F2}"/>
              </a:ext>
            </a:extLst>
          </p:cNvPr>
          <p:cNvSpPr>
            <a:spLocks/>
          </p:cNvSpPr>
          <p:nvPr/>
        </p:nvSpPr>
        <p:spPr bwMode="auto">
          <a:xfrm>
            <a:off x="8620251" y="1127439"/>
            <a:ext cx="468682" cy="489868"/>
          </a:xfrm>
          <a:custGeom>
            <a:avLst/>
            <a:gdLst>
              <a:gd name="T0" fmla="*/ 0 w 71"/>
              <a:gd name="T1" fmla="*/ 4 h 59"/>
              <a:gd name="T2" fmla="*/ 0 w 71"/>
              <a:gd name="T3" fmla="*/ 4 h 59"/>
              <a:gd name="T4" fmla="*/ 4 w 71"/>
              <a:gd name="T5" fmla="*/ 4 h 59"/>
              <a:gd name="T6" fmla="*/ 12 w 71"/>
              <a:gd name="T7" fmla="*/ 0 h 59"/>
              <a:gd name="T8" fmla="*/ 16 w 71"/>
              <a:gd name="T9" fmla="*/ 0 h 59"/>
              <a:gd name="T10" fmla="*/ 24 w 71"/>
              <a:gd name="T11" fmla="*/ 4 h 59"/>
              <a:gd name="T12" fmla="*/ 32 w 71"/>
              <a:gd name="T13" fmla="*/ 4 h 59"/>
              <a:gd name="T14" fmla="*/ 43 w 71"/>
              <a:gd name="T15" fmla="*/ 8 h 59"/>
              <a:gd name="T16" fmla="*/ 55 w 71"/>
              <a:gd name="T17" fmla="*/ 12 h 59"/>
              <a:gd name="T18" fmla="*/ 63 w 71"/>
              <a:gd name="T19" fmla="*/ 20 h 59"/>
              <a:gd name="T20" fmla="*/ 67 w 71"/>
              <a:gd name="T21" fmla="*/ 24 h 59"/>
              <a:gd name="T22" fmla="*/ 71 w 71"/>
              <a:gd name="T23" fmla="*/ 32 h 59"/>
              <a:gd name="T24" fmla="*/ 71 w 71"/>
              <a:gd name="T25" fmla="*/ 36 h 59"/>
              <a:gd name="T26" fmla="*/ 71 w 71"/>
              <a:gd name="T27" fmla="*/ 44 h 59"/>
              <a:gd name="T28" fmla="*/ 67 w 71"/>
              <a:gd name="T29" fmla="*/ 47 h 59"/>
              <a:gd name="T30" fmla="*/ 67 w 71"/>
              <a:gd name="T31" fmla="*/ 51 h 59"/>
              <a:gd name="T32" fmla="*/ 59 w 71"/>
              <a:gd name="T33" fmla="*/ 55 h 59"/>
              <a:gd name="T34" fmla="*/ 55 w 71"/>
              <a:gd name="T35" fmla="*/ 59 h 59"/>
              <a:gd name="T36" fmla="*/ 47 w 71"/>
              <a:gd name="T37" fmla="*/ 55 h 59"/>
              <a:gd name="T38" fmla="*/ 43 w 71"/>
              <a:gd name="T39" fmla="*/ 51 h 59"/>
              <a:gd name="T40" fmla="*/ 39 w 71"/>
              <a:gd name="T41" fmla="*/ 47 h 59"/>
              <a:gd name="T42" fmla="*/ 32 w 71"/>
              <a:gd name="T43" fmla="*/ 44 h 59"/>
              <a:gd name="T44" fmla="*/ 24 w 71"/>
              <a:gd name="T45" fmla="*/ 36 h 59"/>
              <a:gd name="T46" fmla="*/ 16 w 71"/>
              <a:gd name="T47" fmla="*/ 28 h 59"/>
              <a:gd name="T48" fmla="*/ 8 w 71"/>
              <a:gd name="T49" fmla="*/ 24 h 59"/>
              <a:gd name="T50" fmla="*/ 4 w 71"/>
              <a:gd name="T51" fmla="*/ 16 h 59"/>
              <a:gd name="T52" fmla="*/ 4 w 71"/>
              <a:gd name="T53" fmla="*/ 12 h 59"/>
              <a:gd name="T54" fmla="*/ 0 w 71"/>
              <a:gd name="T55" fmla="*/ 8 h 59"/>
              <a:gd name="T56" fmla="*/ 0 w 71"/>
              <a:gd name="T57" fmla="*/ 8 h 59"/>
              <a:gd name="T58" fmla="*/ 0 w 71"/>
              <a:gd name="T59" fmla="*/ 4 h 59"/>
              <a:gd name="T60" fmla="*/ 0 w 71"/>
              <a:gd name="T61" fmla="*/ 4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1" h="59">
                <a:moveTo>
                  <a:pt x="0" y="4"/>
                </a:moveTo>
                <a:lnTo>
                  <a:pt x="0" y="4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4" y="4"/>
                </a:lnTo>
                <a:lnTo>
                  <a:pt x="32" y="4"/>
                </a:lnTo>
                <a:lnTo>
                  <a:pt x="43" y="8"/>
                </a:lnTo>
                <a:lnTo>
                  <a:pt x="55" y="12"/>
                </a:lnTo>
                <a:lnTo>
                  <a:pt x="63" y="20"/>
                </a:lnTo>
                <a:lnTo>
                  <a:pt x="67" y="24"/>
                </a:lnTo>
                <a:lnTo>
                  <a:pt x="71" y="32"/>
                </a:lnTo>
                <a:lnTo>
                  <a:pt x="71" y="36"/>
                </a:lnTo>
                <a:lnTo>
                  <a:pt x="71" y="44"/>
                </a:lnTo>
                <a:lnTo>
                  <a:pt x="67" y="47"/>
                </a:lnTo>
                <a:lnTo>
                  <a:pt x="67" y="51"/>
                </a:lnTo>
                <a:lnTo>
                  <a:pt x="59" y="55"/>
                </a:lnTo>
                <a:lnTo>
                  <a:pt x="55" y="59"/>
                </a:lnTo>
                <a:lnTo>
                  <a:pt x="47" y="55"/>
                </a:lnTo>
                <a:lnTo>
                  <a:pt x="43" y="51"/>
                </a:lnTo>
                <a:lnTo>
                  <a:pt x="39" y="47"/>
                </a:lnTo>
                <a:lnTo>
                  <a:pt x="32" y="44"/>
                </a:lnTo>
                <a:lnTo>
                  <a:pt x="24" y="36"/>
                </a:lnTo>
                <a:lnTo>
                  <a:pt x="16" y="28"/>
                </a:lnTo>
                <a:lnTo>
                  <a:pt x="8" y="24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3" name="Freeform 157">
            <a:extLst>
              <a:ext uri="{FF2B5EF4-FFF2-40B4-BE49-F238E27FC236}">
                <a16:creationId xmlns:a16="http://schemas.microsoft.com/office/drawing/2014/main" xmlns="" id="{7661A7D0-6558-4FE7-9E8C-2BBF93D7A5D7}"/>
              </a:ext>
            </a:extLst>
          </p:cNvPr>
          <p:cNvSpPr>
            <a:spLocks/>
          </p:cNvSpPr>
          <p:nvPr/>
        </p:nvSpPr>
        <p:spPr bwMode="auto">
          <a:xfrm>
            <a:off x="8461824" y="1750152"/>
            <a:ext cx="706323" cy="1054457"/>
          </a:xfrm>
          <a:custGeom>
            <a:avLst/>
            <a:gdLst>
              <a:gd name="T0" fmla="*/ 0 w 107"/>
              <a:gd name="T1" fmla="*/ 92 h 127"/>
              <a:gd name="T2" fmla="*/ 0 w 107"/>
              <a:gd name="T3" fmla="*/ 92 h 127"/>
              <a:gd name="T4" fmla="*/ 0 w 107"/>
              <a:gd name="T5" fmla="*/ 88 h 127"/>
              <a:gd name="T6" fmla="*/ 4 w 107"/>
              <a:gd name="T7" fmla="*/ 84 h 127"/>
              <a:gd name="T8" fmla="*/ 8 w 107"/>
              <a:gd name="T9" fmla="*/ 84 h 127"/>
              <a:gd name="T10" fmla="*/ 20 w 107"/>
              <a:gd name="T11" fmla="*/ 84 h 127"/>
              <a:gd name="T12" fmla="*/ 24 w 107"/>
              <a:gd name="T13" fmla="*/ 80 h 127"/>
              <a:gd name="T14" fmla="*/ 24 w 107"/>
              <a:gd name="T15" fmla="*/ 80 h 127"/>
              <a:gd name="T16" fmla="*/ 28 w 107"/>
              <a:gd name="T17" fmla="*/ 76 h 127"/>
              <a:gd name="T18" fmla="*/ 32 w 107"/>
              <a:gd name="T19" fmla="*/ 72 h 127"/>
              <a:gd name="T20" fmla="*/ 36 w 107"/>
              <a:gd name="T21" fmla="*/ 68 h 127"/>
              <a:gd name="T22" fmla="*/ 40 w 107"/>
              <a:gd name="T23" fmla="*/ 60 h 127"/>
              <a:gd name="T24" fmla="*/ 48 w 107"/>
              <a:gd name="T25" fmla="*/ 56 h 127"/>
              <a:gd name="T26" fmla="*/ 56 w 107"/>
              <a:gd name="T27" fmla="*/ 44 h 127"/>
              <a:gd name="T28" fmla="*/ 63 w 107"/>
              <a:gd name="T29" fmla="*/ 36 h 127"/>
              <a:gd name="T30" fmla="*/ 71 w 107"/>
              <a:gd name="T31" fmla="*/ 28 h 127"/>
              <a:gd name="T32" fmla="*/ 79 w 107"/>
              <a:gd name="T33" fmla="*/ 20 h 127"/>
              <a:gd name="T34" fmla="*/ 87 w 107"/>
              <a:gd name="T35" fmla="*/ 12 h 127"/>
              <a:gd name="T36" fmla="*/ 91 w 107"/>
              <a:gd name="T37" fmla="*/ 8 h 127"/>
              <a:gd name="T38" fmla="*/ 95 w 107"/>
              <a:gd name="T39" fmla="*/ 4 h 127"/>
              <a:gd name="T40" fmla="*/ 99 w 107"/>
              <a:gd name="T41" fmla="*/ 0 h 127"/>
              <a:gd name="T42" fmla="*/ 103 w 107"/>
              <a:gd name="T43" fmla="*/ 0 h 127"/>
              <a:gd name="T44" fmla="*/ 107 w 107"/>
              <a:gd name="T45" fmla="*/ 0 h 127"/>
              <a:gd name="T46" fmla="*/ 107 w 107"/>
              <a:gd name="T47" fmla="*/ 4 h 127"/>
              <a:gd name="T48" fmla="*/ 107 w 107"/>
              <a:gd name="T49" fmla="*/ 8 h 127"/>
              <a:gd name="T50" fmla="*/ 103 w 107"/>
              <a:gd name="T51" fmla="*/ 12 h 127"/>
              <a:gd name="T52" fmla="*/ 99 w 107"/>
              <a:gd name="T53" fmla="*/ 20 h 127"/>
              <a:gd name="T54" fmla="*/ 95 w 107"/>
              <a:gd name="T55" fmla="*/ 28 h 127"/>
              <a:gd name="T56" fmla="*/ 91 w 107"/>
              <a:gd name="T57" fmla="*/ 40 h 127"/>
              <a:gd name="T58" fmla="*/ 83 w 107"/>
              <a:gd name="T59" fmla="*/ 52 h 127"/>
              <a:gd name="T60" fmla="*/ 79 w 107"/>
              <a:gd name="T61" fmla="*/ 68 h 127"/>
              <a:gd name="T62" fmla="*/ 67 w 107"/>
              <a:gd name="T63" fmla="*/ 80 h 127"/>
              <a:gd name="T64" fmla="*/ 63 w 107"/>
              <a:gd name="T65" fmla="*/ 96 h 127"/>
              <a:gd name="T66" fmla="*/ 56 w 107"/>
              <a:gd name="T67" fmla="*/ 104 h 127"/>
              <a:gd name="T68" fmla="*/ 48 w 107"/>
              <a:gd name="T69" fmla="*/ 115 h 127"/>
              <a:gd name="T70" fmla="*/ 44 w 107"/>
              <a:gd name="T71" fmla="*/ 119 h 127"/>
              <a:gd name="T72" fmla="*/ 40 w 107"/>
              <a:gd name="T73" fmla="*/ 123 h 127"/>
              <a:gd name="T74" fmla="*/ 36 w 107"/>
              <a:gd name="T75" fmla="*/ 127 h 127"/>
              <a:gd name="T76" fmla="*/ 36 w 107"/>
              <a:gd name="T77" fmla="*/ 127 h 127"/>
              <a:gd name="T78" fmla="*/ 28 w 107"/>
              <a:gd name="T79" fmla="*/ 127 h 127"/>
              <a:gd name="T80" fmla="*/ 24 w 107"/>
              <a:gd name="T81" fmla="*/ 127 h 127"/>
              <a:gd name="T82" fmla="*/ 20 w 107"/>
              <a:gd name="T83" fmla="*/ 119 h 127"/>
              <a:gd name="T84" fmla="*/ 12 w 107"/>
              <a:gd name="T85" fmla="*/ 115 h 127"/>
              <a:gd name="T86" fmla="*/ 8 w 107"/>
              <a:gd name="T87" fmla="*/ 108 h 127"/>
              <a:gd name="T88" fmla="*/ 4 w 107"/>
              <a:gd name="T89" fmla="*/ 100 h 127"/>
              <a:gd name="T90" fmla="*/ 0 w 107"/>
              <a:gd name="T91" fmla="*/ 96 h 127"/>
              <a:gd name="T92" fmla="*/ 0 w 107"/>
              <a:gd name="T93" fmla="*/ 92 h 127"/>
              <a:gd name="T94" fmla="*/ 0 w 107"/>
              <a:gd name="T95" fmla="*/ 92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7" h="127">
                <a:moveTo>
                  <a:pt x="0" y="92"/>
                </a:moveTo>
                <a:lnTo>
                  <a:pt x="0" y="92"/>
                </a:lnTo>
                <a:lnTo>
                  <a:pt x="0" y="88"/>
                </a:lnTo>
                <a:lnTo>
                  <a:pt x="4" y="84"/>
                </a:lnTo>
                <a:lnTo>
                  <a:pt x="8" y="84"/>
                </a:lnTo>
                <a:lnTo>
                  <a:pt x="20" y="84"/>
                </a:lnTo>
                <a:lnTo>
                  <a:pt x="24" y="80"/>
                </a:lnTo>
                <a:lnTo>
                  <a:pt x="24" y="80"/>
                </a:lnTo>
                <a:lnTo>
                  <a:pt x="28" y="76"/>
                </a:lnTo>
                <a:lnTo>
                  <a:pt x="32" y="72"/>
                </a:lnTo>
                <a:lnTo>
                  <a:pt x="36" y="68"/>
                </a:lnTo>
                <a:lnTo>
                  <a:pt x="40" y="60"/>
                </a:lnTo>
                <a:lnTo>
                  <a:pt x="48" y="56"/>
                </a:lnTo>
                <a:lnTo>
                  <a:pt x="56" y="44"/>
                </a:lnTo>
                <a:lnTo>
                  <a:pt x="63" y="36"/>
                </a:lnTo>
                <a:lnTo>
                  <a:pt x="71" y="28"/>
                </a:lnTo>
                <a:lnTo>
                  <a:pt x="79" y="20"/>
                </a:lnTo>
                <a:lnTo>
                  <a:pt x="87" y="12"/>
                </a:lnTo>
                <a:lnTo>
                  <a:pt x="91" y="8"/>
                </a:lnTo>
                <a:lnTo>
                  <a:pt x="95" y="4"/>
                </a:lnTo>
                <a:lnTo>
                  <a:pt x="99" y="0"/>
                </a:lnTo>
                <a:lnTo>
                  <a:pt x="103" y="0"/>
                </a:lnTo>
                <a:lnTo>
                  <a:pt x="107" y="0"/>
                </a:lnTo>
                <a:lnTo>
                  <a:pt x="107" y="4"/>
                </a:lnTo>
                <a:lnTo>
                  <a:pt x="107" y="8"/>
                </a:lnTo>
                <a:lnTo>
                  <a:pt x="103" y="12"/>
                </a:lnTo>
                <a:lnTo>
                  <a:pt x="99" y="20"/>
                </a:lnTo>
                <a:lnTo>
                  <a:pt x="95" y="28"/>
                </a:lnTo>
                <a:lnTo>
                  <a:pt x="91" y="40"/>
                </a:lnTo>
                <a:lnTo>
                  <a:pt x="83" y="52"/>
                </a:lnTo>
                <a:lnTo>
                  <a:pt x="79" y="68"/>
                </a:lnTo>
                <a:lnTo>
                  <a:pt x="67" y="80"/>
                </a:lnTo>
                <a:lnTo>
                  <a:pt x="63" y="96"/>
                </a:lnTo>
                <a:lnTo>
                  <a:pt x="56" y="104"/>
                </a:lnTo>
                <a:lnTo>
                  <a:pt x="48" y="115"/>
                </a:lnTo>
                <a:lnTo>
                  <a:pt x="44" y="119"/>
                </a:lnTo>
                <a:lnTo>
                  <a:pt x="40" y="123"/>
                </a:lnTo>
                <a:lnTo>
                  <a:pt x="36" y="127"/>
                </a:lnTo>
                <a:lnTo>
                  <a:pt x="36" y="127"/>
                </a:lnTo>
                <a:lnTo>
                  <a:pt x="28" y="127"/>
                </a:lnTo>
                <a:lnTo>
                  <a:pt x="24" y="127"/>
                </a:lnTo>
                <a:lnTo>
                  <a:pt x="20" y="119"/>
                </a:lnTo>
                <a:lnTo>
                  <a:pt x="12" y="115"/>
                </a:lnTo>
                <a:lnTo>
                  <a:pt x="8" y="108"/>
                </a:lnTo>
                <a:lnTo>
                  <a:pt x="4" y="100"/>
                </a:lnTo>
                <a:lnTo>
                  <a:pt x="0" y="96"/>
                </a:lnTo>
                <a:lnTo>
                  <a:pt x="0" y="92"/>
                </a:lnTo>
                <a:lnTo>
                  <a:pt x="0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4" name="Freeform 158">
            <a:extLst>
              <a:ext uri="{FF2B5EF4-FFF2-40B4-BE49-F238E27FC236}">
                <a16:creationId xmlns:a16="http://schemas.microsoft.com/office/drawing/2014/main" xmlns="" id="{A07FB6E1-64FD-4D9D-9156-70F8725FEF76}"/>
              </a:ext>
            </a:extLst>
          </p:cNvPr>
          <p:cNvSpPr>
            <a:spLocks/>
          </p:cNvSpPr>
          <p:nvPr/>
        </p:nvSpPr>
        <p:spPr bwMode="auto">
          <a:xfrm>
            <a:off x="9194547" y="629271"/>
            <a:ext cx="679918" cy="1353359"/>
          </a:xfrm>
          <a:custGeom>
            <a:avLst/>
            <a:gdLst>
              <a:gd name="T0" fmla="*/ 60 w 103"/>
              <a:gd name="T1" fmla="*/ 0 h 163"/>
              <a:gd name="T2" fmla="*/ 68 w 103"/>
              <a:gd name="T3" fmla="*/ 0 h 163"/>
              <a:gd name="T4" fmla="*/ 72 w 103"/>
              <a:gd name="T5" fmla="*/ 0 h 163"/>
              <a:gd name="T6" fmla="*/ 80 w 103"/>
              <a:gd name="T7" fmla="*/ 0 h 163"/>
              <a:gd name="T8" fmla="*/ 88 w 103"/>
              <a:gd name="T9" fmla="*/ 4 h 163"/>
              <a:gd name="T10" fmla="*/ 96 w 103"/>
              <a:gd name="T11" fmla="*/ 8 h 163"/>
              <a:gd name="T12" fmla="*/ 99 w 103"/>
              <a:gd name="T13" fmla="*/ 12 h 163"/>
              <a:gd name="T14" fmla="*/ 103 w 103"/>
              <a:gd name="T15" fmla="*/ 16 h 163"/>
              <a:gd name="T16" fmla="*/ 103 w 103"/>
              <a:gd name="T17" fmla="*/ 16 h 163"/>
              <a:gd name="T18" fmla="*/ 103 w 103"/>
              <a:gd name="T19" fmla="*/ 20 h 163"/>
              <a:gd name="T20" fmla="*/ 103 w 103"/>
              <a:gd name="T21" fmla="*/ 24 h 163"/>
              <a:gd name="T22" fmla="*/ 103 w 103"/>
              <a:gd name="T23" fmla="*/ 28 h 163"/>
              <a:gd name="T24" fmla="*/ 99 w 103"/>
              <a:gd name="T25" fmla="*/ 36 h 163"/>
              <a:gd name="T26" fmla="*/ 96 w 103"/>
              <a:gd name="T27" fmla="*/ 40 h 163"/>
              <a:gd name="T28" fmla="*/ 92 w 103"/>
              <a:gd name="T29" fmla="*/ 52 h 163"/>
              <a:gd name="T30" fmla="*/ 88 w 103"/>
              <a:gd name="T31" fmla="*/ 60 h 163"/>
              <a:gd name="T32" fmla="*/ 84 w 103"/>
              <a:gd name="T33" fmla="*/ 72 h 163"/>
              <a:gd name="T34" fmla="*/ 72 w 103"/>
              <a:gd name="T35" fmla="*/ 92 h 163"/>
              <a:gd name="T36" fmla="*/ 60 w 103"/>
              <a:gd name="T37" fmla="*/ 111 h 163"/>
              <a:gd name="T38" fmla="*/ 48 w 103"/>
              <a:gd name="T39" fmla="*/ 127 h 163"/>
              <a:gd name="T40" fmla="*/ 36 w 103"/>
              <a:gd name="T41" fmla="*/ 143 h 163"/>
              <a:gd name="T42" fmla="*/ 24 w 103"/>
              <a:gd name="T43" fmla="*/ 151 h 163"/>
              <a:gd name="T44" fmla="*/ 12 w 103"/>
              <a:gd name="T45" fmla="*/ 159 h 163"/>
              <a:gd name="T46" fmla="*/ 8 w 103"/>
              <a:gd name="T47" fmla="*/ 163 h 163"/>
              <a:gd name="T48" fmla="*/ 0 w 103"/>
              <a:gd name="T49" fmla="*/ 163 h 163"/>
              <a:gd name="T50" fmla="*/ 0 w 103"/>
              <a:gd name="T51" fmla="*/ 163 h 163"/>
              <a:gd name="T52" fmla="*/ 0 w 103"/>
              <a:gd name="T53" fmla="*/ 159 h 163"/>
              <a:gd name="T54" fmla="*/ 0 w 103"/>
              <a:gd name="T55" fmla="*/ 155 h 163"/>
              <a:gd name="T56" fmla="*/ 4 w 103"/>
              <a:gd name="T57" fmla="*/ 151 h 163"/>
              <a:gd name="T58" fmla="*/ 8 w 103"/>
              <a:gd name="T59" fmla="*/ 143 h 163"/>
              <a:gd name="T60" fmla="*/ 20 w 103"/>
              <a:gd name="T61" fmla="*/ 127 h 163"/>
              <a:gd name="T62" fmla="*/ 28 w 103"/>
              <a:gd name="T63" fmla="*/ 111 h 163"/>
              <a:gd name="T64" fmla="*/ 36 w 103"/>
              <a:gd name="T65" fmla="*/ 96 h 163"/>
              <a:gd name="T66" fmla="*/ 44 w 103"/>
              <a:gd name="T67" fmla="*/ 84 h 163"/>
              <a:gd name="T68" fmla="*/ 48 w 103"/>
              <a:gd name="T69" fmla="*/ 68 h 163"/>
              <a:gd name="T70" fmla="*/ 52 w 103"/>
              <a:gd name="T71" fmla="*/ 56 h 163"/>
              <a:gd name="T72" fmla="*/ 56 w 103"/>
              <a:gd name="T73" fmla="*/ 44 h 163"/>
              <a:gd name="T74" fmla="*/ 56 w 103"/>
              <a:gd name="T75" fmla="*/ 36 h 163"/>
              <a:gd name="T76" fmla="*/ 60 w 103"/>
              <a:gd name="T77" fmla="*/ 28 h 163"/>
              <a:gd name="T78" fmla="*/ 60 w 103"/>
              <a:gd name="T79" fmla="*/ 24 h 163"/>
              <a:gd name="T80" fmla="*/ 60 w 103"/>
              <a:gd name="T81" fmla="*/ 20 h 163"/>
              <a:gd name="T82" fmla="*/ 56 w 103"/>
              <a:gd name="T83" fmla="*/ 12 h 163"/>
              <a:gd name="T84" fmla="*/ 56 w 103"/>
              <a:gd name="T85" fmla="*/ 12 h 163"/>
              <a:gd name="T86" fmla="*/ 52 w 103"/>
              <a:gd name="T87" fmla="*/ 8 h 163"/>
              <a:gd name="T88" fmla="*/ 56 w 103"/>
              <a:gd name="T89" fmla="*/ 4 h 163"/>
              <a:gd name="T90" fmla="*/ 56 w 103"/>
              <a:gd name="T91" fmla="*/ 0 h 163"/>
              <a:gd name="T92" fmla="*/ 60 w 103"/>
              <a:gd name="T93" fmla="*/ 0 h 163"/>
              <a:gd name="T94" fmla="*/ 60 w 103"/>
              <a:gd name="T95" fmla="*/ 0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3" h="163">
                <a:moveTo>
                  <a:pt x="60" y="0"/>
                </a:moveTo>
                <a:lnTo>
                  <a:pt x="68" y="0"/>
                </a:lnTo>
                <a:lnTo>
                  <a:pt x="72" y="0"/>
                </a:lnTo>
                <a:lnTo>
                  <a:pt x="80" y="0"/>
                </a:lnTo>
                <a:lnTo>
                  <a:pt x="88" y="4"/>
                </a:lnTo>
                <a:lnTo>
                  <a:pt x="96" y="8"/>
                </a:lnTo>
                <a:lnTo>
                  <a:pt x="99" y="12"/>
                </a:lnTo>
                <a:lnTo>
                  <a:pt x="103" y="16"/>
                </a:lnTo>
                <a:lnTo>
                  <a:pt x="103" y="16"/>
                </a:lnTo>
                <a:lnTo>
                  <a:pt x="103" y="20"/>
                </a:lnTo>
                <a:lnTo>
                  <a:pt x="103" y="24"/>
                </a:lnTo>
                <a:lnTo>
                  <a:pt x="103" y="28"/>
                </a:lnTo>
                <a:lnTo>
                  <a:pt x="99" y="36"/>
                </a:lnTo>
                <a:lnTo>
                  <a:pt x="96" y="40"/>
                </a:lnTo>
                <a:lnTo>
                  <a:pt x="92" y="52"/>
                </a:lnTo>
                <a:lnTo>
                  <a:pt x="88" y="60"/>
                </a:lnTo>
                <a:lnTo>
                  <a:pt x="84" y="72"/>
                </a:lnTo>
                <a:lnTo>
                  <a:pt x="72" y="92"/>
                </a:lnTo>
                <a:lnTo>
                  <a:pt x="60" y="111"/>
                </a:lnTo>
                <a:lnTo>
                  <a:pt x="48" y="127"/>
                </a:lnTo>
                <a:lnTo>
                  <a:pt x="36" y="143"/>
                </a:lnTo>
                <a:lnTo>
                  <a:pt x="24" y="151"/>
                </a:lnTo>
                <a:lnTo>
                  <a:pt x="12" y="159"/>
                </a:lnTo>
                <a:lnTo>
                  <a:pt x="8" y="163"/>
                </a:lnTo>
                <a:lnTo>
                  <a:pt x="0" y="163"/>
                </a:lnTo>
                <a:lnTo>
                  <a:pt x="0" y="163"/>
                </a:lnTo>
                <a:lnTo>
                  <a:pt x="0" y="159"/>
                </a:lnTo>
                <a:lnTo>
                  <a:pt x="0" y="155"/>
                </a:lnTo>
                <a:lnTo>
                  <a:pt x="4" y="151"/>
                </a:lnTo>
                <a:lnTo>
                  <a:pt x="8" y="143"/>
                </a:lnTo>
                <a:lnTo>
                  <a:pt x="20" y="127"/>
                </a:lnTo>
                <a:lnTo>
                  <a:pt x="28" y="111"/>
                </a:lnTo>
                <a:lnTo>
                  <a:pt x="36" y="96"/>
                </a:lnTo>
                <a:lnTo>
                  <a:pt x="44" y="84"/>
                </a:lnTo>
                <a:lnTo>
                  <a:pt x="48" y="68"/>
                </a:lnTo>
                <a:lnTo>
                  <a:pt x="52" y="56"/>
                </a:lnTo>
                <a:lnTo>
                  <a:pt x="56" y="44"/>
                </a:lnTo>
                <a:lnTo>
                  <a:pt x="56" y="36"/>
                </a:lnTo>
                <a:lnTo>
                  <a:pt x="60" y="28"/>
                </a:lnTo>
                <a:lnTo>
                  <a:pt x="60" y="24"/>
                </a:lnTo>
                <a:lnTo>
                  <a:pt x="60" y="20"/>
                </a:lnTo>
                <a:lnTo>
                  <a:pt x="56" y="12"/>
                </a:lnTo>
                <a:lnTo>
                  <a:pt x="56" y="12"/>
                </a:lnTo>
                <a:lnTo>
                  <a:pt x="52" y="8"/>
                </a:lnTo>
                <a:lnTo>
                  <a:pt x="56" y="4"/>
                </a:lnTo>
                <a:lnTo>
                  <a:pt x="56" y="0"/>
                </a:lnTo>
                <a:lnTo>
                  <a:pt x="60" y="0"/>
                </a:lnTo>
                <a:lnTo>
                  <a:pt x="6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" name="Freeform 159">
            <a:extLst>
              <a:ext uri="{FF2B5EF4-FFF2-40B4-BE49-F238E27FC236}">
                <a16:creationId xmlns:a16="http://schemas.microsoft.com/office/drawing/2014/main" xmlns="" id="{DD859424-3B40-433E-A57A-3CE12DEFBF84}"/>
              </a:ext>
            </a:extLst>
          </p:cNvPr>
          <p:cNvSpPr>
            <a:spLocks/>
          </p:cNvSpPr>
          <p:nvPr/>
        </p:nvSpPr>
        <p:spPr bwMode="auto">
          <a:xfrm>
            <a:off x="9484997" y="1193862"/>
            <a:ext cx="1075986" cy="655924"/>
          </a:xfrm>
          <a:custGeom>
            <a:avLst/>
            <a:gdLst>
              <a:gd name="T0" fmla="*/ 91 w 163"/>
              <a:gd name="T1" fmla="*/ 12 h 79"/>
              <a:gd name="T2" fmla="*/ 99 w 163"/>
              <a:gd name="T3" fmla="*/ 12 h 79"/>
              <a:gd name="T4" fmla="*/ 103 w 163"/>
              <a:gd name="T5" fmla="*/ 4 h 79"/>
              <a:gd name="T6" fmla="*/ 107 w 163"/>
              <a:gd name="T7" fmla="*/ 4 h 79"/>
              <a:gd name="T8" fmla="*/ 111 w 163"/>
              <a:gd name="T9" fmla="*/ 0 h 79"/>
              <a:gd name="T10" fmla="*/ 119 w 163"/>
              <a:gd name="T11" fmla="*/ 0 h 79"/>
              <a:gd name="T12" fmla="*/ 123 w 163"/>
              <a:gd name="T13" fmla="*/ 0 h 79"/>
              <a:gd name="T14" fmla="*/ 127 w 163"/>
              <a:gd name="T15" fmla="*/ 4 h 79"/>
              <a:gd name="T16" fmla="*/ 135 w 163"/>
              <a:gd name="T17" fmla="*/ 4 h 79"/>
              <a:gd name="T18" fmla="*/ 143 w 163"/>
              <a:gd name="T19" fmla="*/ 12 h 79"/>
              <a:gd name="T20" fmla="*/ 151 w 163"/>
              <a:gd name="T21" fmla="*/ 16 h 79"/>
              <a:gd name="T22" fmla="*/ 159 w 163"/>
              <a:gd name="T23" fmla="*/ 20 h 79"/>
              <a:gd name="T24" fmla="*/ 163 w 163"/>
              <a:gd name="T25" fmla="*/ 28 h 79"/>
              <a:gd name="T26" fmla="*/ 163 w 163"/>
              <a:gd name="T27" fmla="*/ 28 h 79"/>
              <a:gd name="T28" fmla="*/ 163 w 163"/>
              <a:gd name="T29" fmla="*/ 32 h 79"/>
              <a:gd name="T30" fmla="*/ 159 w 163"/>
              <a:gd name="T31" fmla="*/ 36 h 79"/>
              <a:gd name="T32" fmla="*/ 155 w 163"/>
              <a:gd name="T33" fmla="*/ 36 h 79"/>
              <a:gd name="T34" fmla="*/ 147 w 163"/>
              <a:gd name="T35" fmla="*/ 39 h 79"/>
              <a:gd name="T36" fmla="*/ 139 w 163"/>
              <a:gd name="T37" fmla="*/ 43 h 79"/>
              <a:gd name="T38" fmla="*/ 131 w 163"/>
              <a:gd name="T39" fmla="*/ 47 h 79"/>
              <a:gd name="T40" fmla="*/ 123 w 163"/>
              <a:gd name="T41" fmla="*/ 51 h 79"/>
              <a:gd name="T42" fmla="*/ 111 w 163"/>
              <a:gd name="T43" fmla="*/ 59 h 79"/>
              <a:gd name="T44" fmla="*/ 103 w 163"/>
              <a:gd name="T45" fmla="*/ 71 h 79"/>
              <a:gd name="T46" fmla="*/ 99 w 163"/>
              <a:gd name="T47" fmla="*/ 75 h 79"/>
              <a:gd name="T48" fmla="*/ 91 w 163"/>
              <a:gd name="T49" fmla="*/ 79 h 79"/>
              <a:gd name="T50" fmla="*/ 91 w 163"/>
              <a:gd name="T51" fmla="*/ 79 h 79"/>
              <a:gd name="T52" fmla="*/ 87 w 163"/>
              <a:gd name="T53" fmla="*/ 75 h 79"/>
              <a:gd name="T54" fmla="*/ 87 w 163"/>
              <a:gd name="T55" fmla="*/ 71 h 79"/>
              <a:gd name="T56" fmla="*/ 87 w 163"/>
              <a:gd name="T57" fmla="*/ 67 h 79"/>
              <a:gd name="T58" fmla="*/ 91 w 163"/>
              <a:gd name="T59" fmla="*/ 59 h 79"/>
              <a:gd name="T60" fmla="*/ 91 w 163"/>
              <a:gd name="T61" fmla="*/ 51 h 79"/>
              <a:gd name="T62" fmla="*/ 95 w 163"/>
              <a:gd name="T63" fmla="*/ 47 h 79"/>
              <a:gd name="T64" fmla="*/ 95 w 163"/>
              <a:gd name="T65" fmla="*/ 43 h 79"/>
              <a:gd name="T66" fmla="*/ 95 w 163"/>
              <a:gd name="T67" fmla="*/ 39 h 79"/>
              <a:gd name="T68" fmla="*/ 95 w 163"/>
              <a:gd name="T69" fmla="*/ 36 h 79"/>
              <a:gd name="T70" fmla="*/ 95 w 163"/>
              <a:gd name="T71" fmla="*/ 36 h 79"/>
              <a:gd name="T72" fmla="*/ 95 w 163"/>
              <a:gd name="T73" fmla="*/ 36 h 79"/>
              <a:gd name="T74" fmla="*/ 87 w 163"/>
              <a:gd name="T75" fmla="*/ 36 h 79"/>
              <a:gd name="T76" fmla="*/ 79 w 163"/>
              <a:gd name="T77" fmla="*/ 39 h 79"/>
              <a:gd name="T78" fmla="*/ 67 w 163"/>
              <a:gd name="T79" fmla="*/ 39 h 79"/>
              <a:gd name="T80" fmla="*/ 52 w 163"/>
              <a:gd name="T81" fmla="*/ 43 h 79"/>
              <a:gd name="T82" fmla="*/ 44 w 163"/>
              <a:gd name="T83" fmla="*/ 47 h 79"/>
              <a:gd name="T84" fmla="*/ 36 w 163"/>
              <a:gd name="T85" fmla="*/ 47 h 79"/>
              <a:gd name="T86" fmla="*/ 28 w 163"/>
              <a:gd name="T87" fmla="*/ 47 h 79"/>
              <a:gd name="T88" fmla="*/ 24 w 163"/>
              <a:gd name="T89" fmla="*/ 47 h 79"/>
              <a:gd name="T90" fmla="*/ 20 w 163"/>
              <a:gd name="T91" fmla="*/ 43 h 79"/>
              <a:gd name="T92" fmla="*/ 8 w 163"/>
              <a:gd name="T93" fmla="*/ 39 h 79"/>
              <a:gd name="T94" fmla="*/ 0 w 163"/>
              <a:gd name="T95" fmla="*/ 32 h 79"/>
              <a:gd name="T96" fmla="*/ 28 w 163"/>
              <a:gd name="T97" fmla="*/ 28 h 79"/>
              <a:gd name="T98" fmla="*/ 55 w 163"/>
              <a:gd name="T99" fmla="*/ 20 h 79"/>
              <a:gd name="T100" fmla="*/ 67 w 163"/>
              <a:gd name="T101" fmla="*/ 20 h 79"/>
              <a:gd name="T102" fmla="*/ 79 w 163"/>
              <a:gd name="T103" fmla="*/ 16 h 79"/>
              <a:gd name="T104" fmla="*/ 87 w 163"/>
              <a:gd name="T105" fmla="*/ 16 h 79"/>
              <a:gd name="T106" fmla="*/ 91 w 163"/>
              <a:gd name="T107" fmla="*/ 12 h 79"/>
              <a:gd name="T108" fmla="*/ 91 w 163"/>
              <a:gd name="T109" fmla="*/ 12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3" h="79">
                <a:moveTo>
                  <a:pt x="91" y="12"/>
                </a:moveTo>
                <a:lnTo>
                  <a:pt x="99" y="12"/>
                </a:lnTo>
                <a:lnTo>
                  <a:pt x="103" y="4"/>
                </a:lnTo>
                <a:lnTo>
                  <a:pt x="107" y="4"/>
                </a:lnTo>
                <a:lnTo>
                  <a:pt x="111" y="0"/>
                </a:lnTo>
                <a:lnTo>
                  <a:pt x="119" y="0"/>
                </a:lnTo>
                <a:lnTo>
                  <a:pt x="123" y="0"/>
                </a:lnTo>
                <a:lnTo>
                  <a:pt x="127" y="4"/>
                </a:lnTo>
                <a:lnTo>
                  <a:pt x="135" y="4"/>
                </a:lnTo>
                <a:lnTo>
                  <a:pt x="143" y="12"/>
                </a:lnTo>
                <a:lnTo>
                  <a:pt x="151" y="16"/>
                </a:lnTo>
                <a:lnTo>
                  <a:pt x="159" y="20"/>
                </a:lnTo>
                <a:lnTo>
                  <a:pt x="163" y="28"/>
                </a:lnTo>
                <a:lnTo>
                  <a:pt x="163" y="28"/>
                </a:lnTo>
                <a:lnTo>
                  <a:pt x="163" y="32"/>
                </a:lnTo>
                <a:lnTo>
                  <a:pt x="159" y="36"/>
                </a:lnTo>
                <a:lnTo>
                  <a:pt x="155" y="36"/>
                </a:lnTo>
                <a:lnTo>
                  <a:pt x="147" y="39"/>
                </a:lnTo>
                <a:lnTo>
                  <a:pt x="139" y="43"/>
                </a:lnTo>
                <a:lnTo>
                  <a:pt x="131" y="47"/>
                </a:lnTo>
                <a:lnTo>
                  <a:pt x="123" y="51"/>
                </a:lnTo>
                <a:lnTo>
                  <a:pt x="111" y="59"/>
                </a:lnTo>
                <a:lnTo>
                  <a:pt x="103" y="71"/>
                </a:lnTo>
                <a:lnTo>
                  <a:pt x="99" y="75"/>
                </a:lnTo>
                <a:lnTo>
                  <a:pt x="91" y="79"/>
                </a:lnTo>
                <a:lnTo>
                  <a:pt x="91" y="79"/>
                </a:lnTo>
                <a:lnTo>
                  <a:pt x="87" y="75"/>
                </a:lnTo>
                <a:lnTo>
                  <a:pt x="87" y="71"/>
                </a:lnTo>
                <a:lnTo>
                  <a:pt x="87" y="67"/>
                </a:lnTo>
                <a:lnTo>
                  <a:pt x="91" y="59"/>
                </a:lnTo>
                <a:lnTo>
                  <a:pt x="91" y="51"/>
                </a:lnTo>
                <a:lnTo>
                  <a:pt x="95" y="47"/>
                </a:lnTo>
                <a:lnTo>
                  <a:pt x="95" y="43"/>
                </a:lnTo>
                <a:lnTo>
                  <a:pt x="95" y="39"/>
                </a:lnTo>
                <a:lnTo>
                  <a:pt x="95" y="36"/>
                </a:lnTo>
                <a:lnTo>
                  <a:pt x="95" y="36"/>
                </a:lnTo>
                <a:lnTo>
                  <a:pt x="95" y="36"/>
                </a:lnTo>
                <a:lnTo>
                  <a:pt x="87" y="36"/>
                </a:lnTo>
                <a:lnTo>
                  <a:pt x="79" y="39"/>
                </a:lnTo>
                <a:lnTo>
                  <a:pt x="67" y="39"/>
                </a:lnTo>
                <a:lnTo>
                  <a:pt x="52" y="43"/>
                </a:lnTo>
                <a:lnTo>
                  <a:pt x="44" y="47"/>
                </a:lnTo>
                <a:lnTo>
                  <a:pt x="36" y="47"/>
                </a:lnTo>
                <a:lnTo>
                  <a:pt x="28" y="47"/>
                </a:lnTo>
                <a:lnTo>
                  <a:pt x="24" y="47"/>
                </a:lnTo>
                <a:lnTo>
                  <a:pt x="20" y="43"/>
                </a:lnTo>
                <a:lnTo>
                  <a:pt x="8" y="39"/>
                </a:lnTo>
                <a:lnTo>
                  <a:pt x="0" y="32"/>
                </a:lnTo>
                <a:lnTo>
                  <a:pt x="28" y="28"/>
                </a:lnTo>
                <a:lnTo>
                  <a:pt x="55" y="20"/>
                </a:lnTo>
                <a:lnTo>
                  <a:pt x="67" y="20"/>
                </a:lnTo>
                <a:lnTo>
                  <a:pt x="79" y="16"/>
                </a:lnTo>
                <a:lnTo>
                  <a:pt x="87" y="16"/>
                </a:lnTo>
                <a:lnTo>
                  <a:pt x="91" y="12"/>
                </a:lnTo>
                <a:lnTo>
                  <a:pt x="91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6" name="Freeform 160">
            <a:extLst>
              <a:ext uri="{FF2B5EF4-FFF2-40B4-BE49-F238E27FC236}">
                <a16:creationId xmlns:a16="http://schemas.microsoft.com/office/drawing/2014/main" xmlns="" id="{D7E23741-6330-4A61-8843-A9C59E1C55EE}"/>
              </a:ext>
            </a:extLst>
          </p:cNvPr>
          <p:cNvSpPr>
            <a:spLocks/>
          </p:cNvSpPr>
          <p:nvPr/>
        </p:nvSpPr>
        <p:spPr bwMode="auto">
          <a:xfrm>
            <a:off x="8857892" y="1716940"/>
            <a:ext cx="891154" cy="1320147"/>
          </a:xfrm>
          <a:custGeom>
            <a:avLst/>
            <a:gdLst>
              <a:gd name="T0" fmla="*/ 91 w 135"/>
              <a:gd name="T1" fmla="*/ 16 h 159"/>
              <a:gd name="T2" fmla="*/ 91 w 135"/>
              <a:gd name="T3" fmla="*/ 12 h 159"/>
              <a:gd name="T4" fmla="*/ 91 w 135"/>
              <a:gd name="T5" fmla="*/ 12 h 159"/>
              <a:gd name="T6" fmla="*/ 91 w 135"/>
              <a:gd name="T7" fmla="*/ 8 h 159"/>
              <a:gd name="T8" fmla="*/ 91 w 135"/>
              <a:gd name="T9" fmla="*/ 4 h 159"/>
              <a:gd name="T10" fmla="*/ 99 w 135"/>
              <a:gd name="T11" fmla="*/ 0 h 159"/>
              <a:gd name="T12" fmla="*/ 103 w 135"/>
              <a:gd name="T13" fmla="*/ 0 h 159"/>
              <a:gd name="T14" fmla="*/ 111 w 135"/>
              <a:gd name="T15" fmla="*/ 4 h 159"/>
              <a:gd name="T16" fmla="*/ 119 w 135"/>
              <a:gd name="T17" fmla="*/ 4 h 159"/>
              <a:gd name="T18" fmla="*/ 127 w 135"/>
              <a:gd name="T19" fmla="*/ 8 h 159"/>
              <a:gd name="T20" fmla="*/ 135 w 135"/>
              <a:gd name="T21" fmla="*/ 16 h 159"/>
              <a:gd name="T22" fmla="*/ 135 w 135"/>
              <a:gd name="T23" fmla="*/ 16 h 159"/>
              <a:gd name="T24" fmla="*/ 135 w 135"/>
              <a:gd name="T25" fmla="*/ 20 h 159"/>
              <a:gd name="T26" fmla="*/ 135 w 135"/>
              <a:gd name="T27" fmla="*/ 24 h 159"/>
              <a:gd name="T28" fmla="*/ 135 w 135"/>
              <a:gd name="T29" fmla="*/ 32 h 159"/>
              <a:gd name="T30" fmla="*/ 131 w 135"/>
              <a:gd name="T31" fmla="*/ 44 h 159"/>
              <a:gd name="T32" fmla="*/ 123 w 135"/>
              <a:gd name="T33" fmla="*/ 60 h 159"/>
              <a:gd name="T34" fmla="*/ 119 w 135"/>
              <a:gd name="T35" fmla="*/ 76 h 159"/>
              <a:gd name="T36" fmla="*/ 107 w 135"/>
              <a:gd name="T37" fmla="*/ 92 h 159"/>
              <a:gd name="T38" fmla="*/ 99 w 135"/>
              <a:gd name="T39" fmla="*/ 108 h 159"/>
              <a:gd name="T40" fmla="*/ 83 w 135"/>
              <a:gd name="T41" fmla="*/ 119 h 159"/>
              <a:gd name="T42" fmla="*/ 71 w 135"/>
              <a:gd name="T43" fmla="*/ 131 h 159"/>
              <a:gd name="T44" fmla="*/ 59 w 135"/>
              <a:gd name="T45" fmla="*/ 139 h 159"/>
              <a:gd name="T46" fmla="*/ 43 w 135"/>
              <a:gd name="T47" fmla="*/ 147 h 159"/>
              <a:gd name="T48" fmla="*/ 31 w 135"/>
              <a:gd name="T49" fmla="*/ 151 h 159"/>
              <a:gd name="T50" fmla="*/ 19 w 135"/>
              <a:gd name="T51" fmla="*/ 155 h 159"/>
              <a:gd name="T52" fmla="*/ 11 w 135"/>
              <a:gd name="T53" fmla="*/ 159 h 159"/>
              <a:gd name="T54" fmla="*/ 3 w 135"/>
              <a:gd name="T55" fmla="*/ 159 h 159"/>
              <a:gd name="T56" fmla="*/ 0 w 135"/>
              <a:gd name="T57" fmla="*/ 155 h 159"/>
              <a:gd name="T58" fmla="*/ 0 w 135"/>
              <a:gd name="T59" fmla="*/ 155 h 159"/>
              <a:gd name="T60" fmla="*/ 0 w 135"/>
              <a:gd name="T61" fmla="*/ 151 h 159"/>
              <a:gd name="T62" fmla="*/ 3 w 135"/>
              <a:gd name="T63" fmla="*/ 151 h 159"/>
              <a:gd name="T64" fmla="*/ 7 w 135"/>
              <a:gd name="T65" fmla="*/ 147 h 159"/>
              <a:gd name="T66" fmla="*/ 11 w 135"/>
              <a:gd name="T67" fmla="*/ 143 h 159"/>
              <a:gd name="T68" fmla="*/ 15 w 135"/>
              <a:gd name="T69" fmla="*/ 139 h 159"/>
              <a:gd name="T70" fmla="*/ 23 w 135"/>
              <a:gd name="T71" fmla="*/ 139 h 159"/>
              <a:gd name="T72" fmla="*/ 35 w 135"/>
              <a:gd name="T73" fmla="*/ 127 h 159"/>
              <a:gd name="T74" fmla="*/ 47 w 135"/>
              <a:gd name="T75" fmla="*/ 119 h 159"/>
              <a:gd name="T76" fmla="*/ 59 w 135"/>
              <a:gd name="T77" fmla="*/ 112 h 159"/>
              <a:gd name="T78" fmla="*/ 67 w 135"/>
              <a:gd name="T79" fmla="*/ 100 h 159"/>
              <a:gd name="T80" fmla="*/ 75 w 135"/>
              <a:gd name="T81" fmla="*/ 88 h 159"/>
              <a:gd name="T82" fmla="*/ 83 w 135"/>
              <a:gd name="T83" fmla="*/ 76 h 159"/>
              <a:gd name="T84" fmla="*/ 87 w 135"/>
              <a:gd name="T85" fmla="*/ 64 h 159"/>
              <a:gd name="T86" fmla="*/ 91 w 135"/>
              <a:gd name="T87" fmla="*/ 48 h 159"/>
              <a:gd name="T88" fmla="*/ 95 w 135"/>
              <a:gd name="T89" fmla="*/ 36 h 159"/>
              <a:gd name="T90" fmla="*/ 95 w 135"/>
              <a:gd name="T91" fmla="*/ 28 h 159"/>
              <a:gd name="T92" fmla="*/ 95 w 135"/>
              <a:gd name="T93" fmla="*/ 20 h 159"/>
              <a:gd name="T94" fmla="*/ 91 w 135"/>
              <a:gd name="T95" fmla="*/ 16 h 159"/>
              <a:gd name="T96" fmla="*/ 91 w 135"/>
              <a:gd name="T97" fmla="*/ 1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5" h="159">
                <a:moveTo>
                  <a:pt x="91" y="16"/>
                </a:moveTo>
                <a:lnTo>
                  <a:pt x="91" y="12"/>
                </a:lnTo>
                <a:lnTo>
                  <a:pt x="91" y="12"/>
                </a:lnTo>
                <a:lnTo>
                  <a:pt x="91" y="8"/>
                </a:lnTo>
                <a:lnTo>
                  <a:pt x="91" y="4"/>
                </a:lnTo>
                <a:lnTo>
                  <a:pt x="99" y="0"/>
                </a:lnTo>
                <a:lnTo>
                  <a:pt x="103" y="0"/>
                </a:lnTo>
                <a:lnTo>
                  <a:pt x="111" y="4"/>
                </a:lnTo>
                <a:lnTo>
                  <a:pt x="119" y="4"/>
                </a:lnTo>
                <a:lnTo>
                  <a:pt x="127" y="8"/>
                </a:lnTo>
                <a:lnTo>
                  <a:pt x="135" y="16"/>
                </a:lnTo>
                <a:lnTo>
                  <a:pt x="135" y="16"/>
                </a:lnTo>
                <a:lnTo>
                  <a:pt x="135" y="20"/>
                </a:lnTo>
                <a:lnTo>
                  <a:pt x="135" y="24"/>
                </a:lnTo>
                <a:lnTo>
                  <a:pt x="135" y="32"/>
                </a:lnTo>
                <a:lnTo>
                  <a:pt x="131" y="44"/>
                </a:lnTo>
                <a:lnTo>
                  <a:pt x="123" y="60"/>
                </a:lnTo>
                <a:lnTo>
                  <a:pt x="119" y="76"/>
                </a:lnTo>
                <a:lnTo>
                  <a:pt x="107" y="92"/>
                </a:lnTo>
                <a:lnTo>
                  <a:pt x="99" y="108"/>
                </a:lnTo>
                <a:lnTo>
                  <a:pt x="83" y="119"/>
                </a:lnTo>
                <a:lnTo>
                  <a:pt x="71" y="131"/>
                </a:lnTo>
                <a:lnTo>
                  <a:pt x="59" y="139"/>
                </a:lnTo>
                <a:lnTo>
                  <a:pt x="43" y="147"/>
                </a:lnTo>
                <a:lnTo>
                  <a:pt x="31" y="151"/>
                </a:lnTo>
                <a:lnTo>
                  <a:pt x="19" y="155"/>
                </a:lnTo>
                <a:lnTo>
                  <a:pt x="11" y="159"/>
                </a:lnTo>
                <a:lnTo>
                  <a:pt x="3" y="159"/>
                </a:lnTo>
                <a:lnTo>
                  <a:pt x="0" y="155"/>
                </a:lnTo>
                <a:lnTo>
                  <a:pt x="0" y="155"/>
                </a:lnTo>
                <a:lnTo>
                  <a:pt x="0" y="151"/>
                </a:lnTo>
                <a:lnTo>
                  <a:pt x="3" y="151"/>
                </a:lnTo>
                <a:lnTo>
                  <a:pt x="7" y="147"/>
                </a:lnTo>
                <a:lnTo>
                  <a:pt x="11" y="143"/>
                </a:lnTo>
                <a:lnTo>
                  <a:pt x="15" y="139"/>
                </a:lnTo>
                <a:lnTo>
                  <a:pt x="23" y="139"/>
                </a:lnTo>
                <a:lnTo>
                  <a:pt x="35" y="127"/>
                </a:lnTo>
                <a:lnTo>
                  <a:pt x="47" y="119"/>
                </a:lnTo>
                <a:lnTo>
                  <a:pt x="59" y="112"/>
                </a:lnTo>
                <a:lnTo>
                  <a:pt x="67" y="100"/>
                </a:lnTo>
                <a:lnTo>
                  <a:pt x="75" y="88"/>
                </a:lnTo>
                <a:lnTo>
                  <a:pt x="83" y="76"/>
                </a:lnTo>
                <a:lnTo>
                  <a:pt x="87" y="64"/>
                </a:lnTo>
                <a:lnTo>
                  <a:pt x="91" y="48"/>
                </a:lnTo>
                <a:lnTo>
                  <a:pt x="95" y="36"/>
                </a:lnTo>
                <a:lnTo>
                  <a:pt x="95" y="28"/>
                </a:lnTo>
                <a:lnTo>
                  <a:pt x="95" y="20"/>
                </a:lnTo>
                <a:lnTo>
                  <a:pt x="91" y="16"/>
                </a:lnTo>
                <a:lnTo>
                  <a:pt x="91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" name="Freeform 161">
            <a:extLst>
              <a:ext uri="{FF2B5EF4-FFF2-40B4-BE49-F238E27FC236}">
                <a16:creationId xmlns:a16="http://schemas.microsoft.com/office/drawing/2014/main" xmlns="" id="{D80E49E8-05B0-4476-AD1C-59841D89EECB}"/>
              </a:ext>
            </a:extLst>
          </p:cNvPr>
          <p:cNvSpPr>
            <a:spLocks/>
          </p:cNvSpPr>
          <p:nvPr/>
        </p:nvSpPr>
        <p:spPr bwMode="auto">
          <a:xfrm>
            <a:off x="9590614" y="1916207"/>
            <a:ext cx="1359832" cy="1120880"/>
          </a:xfrm>
          <a:custGeom>
            <a:avLst/>
            <a:gdLst>
              <a:gd name="T0" fmla="*/ 51 w 206"/>
              <a:gd name="T1" fmla="*/ 44 h 135"/>
              <a:gd name="T2" fmla="*/ 63 w 206"/>
              <a:gd name="T3" fmla="*/ 52 h 135"/>
              <a:gd name="T4" fmla="*/ 79 w 206"/>
              <a:gd name="T5" fmla="*/ 64 h 135"/>
              <a:gd name="T6" fmla="*/ 91 w 206"/>
              <a:gd name="T7" fmla="*/ 72 h 135"/>
              <a:gd name="T8" fmla="*/ 107 w 206"/>
              <a:gd name="T9" fmla="*/ 80 h 135"/>
              <a:gd name="T10" fmla="*/ 123 w 206"/>
              <a:gd name="T11" fmla="*/ 91 h 135"/>
              <a:gd name="T12" fmla="*/ 139 w 206"/>
              <a:gd name="T13" fmla="*/ 95 h 135"/>
              <a:gd name="T14" fmla="*/ 155 w 206"/>
              <a:gd name="T15" fmla="*/ 103 h 135"/>
              <a:gd name="T16" fmla="*/ 171 w 206"/>
              <a:gd name="T17" fmla="*/ 107 h 135"/>
              <a:gd name="T18" fmla="*/ 182 w 206"/>
              <a:gd name="T19" fmla="*/ 111 h 135"/>
              <a:gd name="T20" fmla="*/ 190 w 206"/>
              <a:gd name="T21" fmla="*/ 111 h 135"/>
              <a:gd name="T22" fmla="*/ 194 w 206"/>
              <a:gd name="T23" fmla="*/ 115 h 135"/>
              <a:gd name="T24" fmla="*/ 198 w 206"/>
              <a:gd name="T25" fmla="*/ 115 h 135"/>
              <a:gd name="T26" fmla="*/ 202 w 206"/>
              <a:gd name="T27" fmla="*/ 115 h 135"/>
              <a:gd name="T28" fmla="*/ 206 w 206"/>
              <a:gd name="T29" fmla="*/ 119 h 135"/>
              <a:gd name="T30" fmla="*/ 206 w 206"/>
              <a:gd name="T31" fmla="*/ 119 h 135"/>
              <a:gd name="T32" fmla="*/ 206 w 206"/>
              <a:gd name="T33" fmla="*/ 123 h 135"/>
              <a:gd name="T34" fmla="*/ 206 w 206"/>
              <a:gd name="T35" fmla="*/ 127 h 135"/>
              <a:gd name="T36" fmla="*/ 198 w 206"/>
              <a:gd name="T37" fmla="*/ 127 h 135"/>
              <a:gd name="T38" fmla="*/ 190 w 206"/>
              <a:gd name="T39" fmla="*/ 131 h 135"/>
              <a:gd name="T40" fmla="*/ 179 w 206"/>
              <a:gd name="T41" fmla="*/ 131 h 135"/>
              <a:gd name="T42" fmla="*/ 151 w 206"/>
              <a:gd name="T43" fmla="*/ 135 h 135"/>
              <a:gd name="T44" fmla="*/ 139 w 206"/>
              <a:gd name="T45" fmla="*/ 135 h 135"/>
              <a:gd name="T46" fmla="*/ 127 w 206"/>
              <a:gd name="T47" fmla="*/ 135 h 135"/>
              <a:gd name="T48" fmla="*/ 111 w 206"/>
              <a:gd name="T49" fmla="*/ 131 h 135"/>
              <a:gd name="T50" fmla="*/ 99 w 206"/>
              <a:gd name="T51" fmla="*/ 123 h 135"/>
              <a:gd name="T52" fmla="*/ 87 w 206"/>
              <a:gd name="T53" fmla="*/ 115 h 135"/>
              <a:gd name="T54" fmla="*/ 75 w 206"/>
              <a:gd name="T55" fmla="*/ 103 h 135"/>
              <a:gd name="T56" fmla="*/ 67 w 206"/>
              <a:gd name="T57" fmla="*/ 95 h 135"/>
              <a:gd name="T58" fmla="*/ 59 w 206"/>
              <a:gd name="T59" fmla="*/ 88 h 135"/>
              <a:gd name="T60" fmla="*/ 51 w 206"/>
              <a:gd name="T61" fmla="*/ 76 h 135"/>
              <a:gd name="T62" fmla="*/ 43 w 206"/>
              <a:gd name="T63" fmla="*/ 68 h 135"/>
              <a:gd name="T64" fmla="*/ 32 w 206"/>
              <a:gd name="T65" fmla="*/ 56 h 135"/>
              <a:gd name="T66" fmla="*/ 24 w 206"/>
              <a:gd name="T67" fmla="*/ 40 h 135"/>
              <a:gd name="T68" fmla="*/ 12 w 206"/>
              <a:gd name="T69" fmla="*/ 28 h 135"/>
              <a:gd name="T70" fmla="*/ 0 w 206"/>
              <a:gd name="T71" fmla="*/ 12 h 135"/>
              <a:gd name="T72" fmla="*/ 12 w 206"/>
              <a:gd name="T73" fmla="*/ 0 h 135"/>
              <a:gd name="T74" fmla="*/ 20 w 206"/>
              <a:gd name="T75" fmla="*/ 8 h 135"/>
              <a:gd name="T76" fmla="*/ 28 w 206"/>
              <a:gd name="T77" fmla="*/ 20 h 135"/>
              <a:gd name="T78" fmla="*/ 39 w 206"/>
              <a:gd name="T79" fmla="*/ 32 h 135"/>
              <a:gd name="T80" fmla="*/ 51 w 206"/>
              <a:gd name="T81" fmla="*/ 44 h 135"/>
              <a:gd name="T82" fmla="*/ 51 w 206"/>
              <a:gd name="T83" fmla="*/ 44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06" h="135">
                <a:moveTo>
                  <a:pt x="51" y="44"/>
                </a:moveTo>
                <a:lnTo>
                  <a:pt x="63" y="52"/>
                </a:lnTo>
                <a:lnTo>
                  <a:pt x="79" y="64"/>
                </a:lnTo>
                <a:lnTo>
                  <a:pt x="91" y="72"/>
                </a:lnTo>
                <a:lnTo>
                  <a:pt x="107" y="80"/>
                </a:lnTo>
                <a:lnTo>
                  <a:pt x="123" y="91"/>
                </a:lnTo>
                <a:lnTo>
                  <a:pt x="139" y="95"/>
                </a:lnTo>
                <a:lnTo>
                  <a:pt x="155" y="103"/>
                </a:lnTo>
                <a:lnTo>
                  <a:pt x="171" y="107"/>
                </a:lnTo>
                <a:lnTo>
                  <a:pt x="182" y="111"/>
                </a:lnTo>
                <a:lnTo>
                  <a:pt x="190" y="111"/>
                </a:lnTo>
                <a:lnTo>
                  <a:pt x="194" y="115"/>
                </a:lnTo>
                <a:lnTo>
                  <a:pt x="198" y="115"/>
                </a:lnTo>
                <a:lnTo>
                  <a:pt x="202" y="115"/>
                </a:lnTo>
                <a:lnTo>
                  <a:pt x="206" y="119"/>
                </a:lnTo>
                <a:lnTo>
                  <a:pt x="206" y="119"/>
                </a:lnTo>
                <a:lnTo>
                  <a:pt x="206" y="123"/>
                </a:lnTo>
                <a:lnTo>
                  <a:pt x="206" y="127"/>
                </a:lnTo>
                <a:lnTo>
                  <a:pt x="198" y="127"/>
                </a:lnTo>
                <a:lnTo>
                  <a:pt x="190" y="131"/>
                </a:lnTo>
                <a:lnTo>
                  <a:pt x="179" y="131"/>
                </a:lnTo>
                <a:lnTo>
                  <a:pt x="151" y="135"/>
                </a:lnTo>
                <a:lnTo>
                  <a:pt x="139" y="135"/>
                </a:lnTo>
                <a:lnTo>
                  <a:pt x="127" y="135"/>
                </a:lnTo>
                <a:lnTo>
                  <a:pt x="111" y="131"/>
                </a:lnTo>
                <a:lnTo>
                  <a:pt x="99" y="123"/>
                </a:lnTo>
                <a:lnTo>
                  <a:pt x="87" y="115"/>
                </a:lnTo>
                <a:lnTo>
                  <a:pt x="75" y="103"/>
                </a:lnTo>
                <a:lnTo>
                  <a:pt x="67" y="95"/>
                </a:lnTo>
                <a:lnTo>
                  <a:pt x="59" y="88"/>
                </a:lnTo>
                <a:lnTo>
                  <a:pt x="51" y="76"/>
                </a:lnTo>
                <a:lnTo>
                  <a:pt x="43" y="68"/>
                </a:lnTo>
                <a:lnTo>
                  <a:pt x="32" y="56"/>
                </a:lnTo>
                <a:lnTo>
                  <a:pt x="24" y="40"/>
                </a:lnTo>
                <a:lnTo>
                  <a:pt x="12" y="28"/>
                </a:lnTo>
                <a:lnTo>
                  <a:pt x="0" y="12"/>
                </a:lnTo>
                <a:lnTo>
                  <a:pt x="12" y="0"/>
                </a:lnTo>
                <a:lnTo>
                  <a:pt x="20" y="8"/>
                </a:lnTo>
                <a:lnTo>
                  <a:pt x="28" y="20"/>
                </a:lnTo>
                <a:lnTo>
                  <a:pt x="39" y="32"/>
                </a:lnTo>
                <a:lnTo>
                  <a:pt x="51" y="44"/>
                </a:lnTo>
                <a:lnTo>
                  <a:pt x="51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8" name="Freeform 188">
            <a:extLst>
              <a:ext uri="{FF2B5EF4-FFF2-40B4-BE49-F238E27FC236}">
                <a16:creationId xmlns:a16="http://schemas.microsoft.com/office/drawing/2014/main" xmlns="" id="{3002ED2C-F28E-41F4-A5F3-2AA0CB84791D}"/>
              </a:ext>
            </a:extLst>
          </p:cNvPr>
          <p:cNvSpPr>
            <a:spLocks/>
          </p:cNvSpPr>
          <p:nvPr/>
        </p:nvSpPr>
        <p:spPr bwMode="auto">
          <a:xfrm>
            <a:off x="1495321" y="4106598"/>
            <a:ext cx="678524" cy="787864"/>
          </a:xfrm>
          <a:custGeom>
            <a:avLst/>
            <a:gdLst>
              <a:gd name="T0" fmla="*/ 12 w 103"/>
              <a:gd name="T1" fmla="*/ 87 h 103"/>
              <a:gd name="T2" fmla="*/ 27 w 103"/>
              <a:gd name="T3" fmla="*/ 75 h 103"/>
              <a:gd name="T4" fmla="*/ 39 w 103"/>
              <a:gd name="T5" fmla="*/ 59 h 103"/>
              <a:gd name="T6" fmla="*/ 51 w 103"/>
              <a:gd name="T7" fmla="*/ 39 h 103"/>
              <a:gd name="T8" fmla="*/ 55 w 103"/>
              <a:gd name="T9" fmla="*/ 35 h 103"/>
              <a:gd name="T10" fmla="*/ 59 w 103"/>
              <a:gd name="T11" fmla="*/ 27 h 103"/>
              <a:gd name="T12" fmla="*/ 63 w 103"/>
              <a:gd name="T13" fmla="*/ 23 h 103"/>
              <a:gd name="T14" fmla="*/ 63 w 103"/>
              <a:gd name="T15" fmla="*/ 19 h 103"/>
              <a:gd name="T16" fmla="*/ 63 w 103"/>
              <a:gd name="T17" fmla="*/ 15 h 103"/>
              <a:gd name="T18" fmla="*/ 59 w 103"/>
              <a:gd name="T19" fmla="*/ 15 h 103"/>
              <a:gd name="T20" fmla="*/ 59 w 103"/>
              <a:gd name="T21" fmla="*/ 11 h 103"/>
              <a:gd name="T22" fmla="*/ 55 w 103"/>
              <a:gd name="T23" fmla="*/ 11 h 103"/>
              <a:gd name="T24" fmla="*/ 55 w 103"/>
              <a:gd name="T25" fmla="*/ 7 h 103"/>
              <a:gd name="T26" fmla="*/ 59 w 103"/>
              <a:gd name="T27" fmla="*/ 4 h 103"/>
              <a:gd name="T28" fmla="*/ 59 w 103"/>
              <a:gd name="T29" fmla="*/ 4 h 103"/>
              <a:gd name="T30" fmla="*/ 63 w 103"/>
              <a:gd name="T31" fmla="*/ 0 h 103"/>
              <a:gd name="T32" fmla="*/ 67 w 103"/>
              <a:gd name="T33" fmla="*/ 0 h 103"/>
              <a:gd name="T34" fmla="*/ 75 w 103"/>
              <a:gd name="T35" fmla="*/ 0 h 103"/>
              <a:gd name="T36" fmla="*/ 87 w 103"/>
              <a:gd name="T37" fmla="*/ 4 h 103"/>
              <a:gd name="T38" fmla="*/ 95 w 103"/>
              <a:gd name="T39" fmla="*/ 7 h 103"/>
              <a:gd name="T40" fmla="*/ 99 w 103"/>
              <a:gd name="T41" fmla="*/ 11 h 103"/>
              <a:gd name="T42" fmla="*/ 99 w 103"/>
              <a:gd name="T43" fmla="*/ 15 h 103"/>
              <a:gd name="T44" fmla="*/ 103 w 103"/>
              <a:gd name="T45" fmla="*/ 19 h 103"/>
              <a:gd name="T46" fmla="*/ 103 w 103"/>
              <a:gd name="T47" fmla="*/ 23 h 103"/>
              <a:gd name="T48" fmla="*/ 103 w 103"/>
              <a:gd name="T49" fmla="*/ 23 h 103"/>
              <a:gd name="T50" fmla="*/ 99 w 103"/>
              <a:gd name="T51" fmla="*/ 31 h 103"/>
              <a:gd name="T52" fmla="*/ 95 w 103"/>
              <a:gd name="T53" fmla="*/ 35 h 103"/>
              <a:gd name="T54" fmla="*/ 87 w 103"/>
              <a:gd name="T55" fmla="*/ 47 h 103"/>
              <a:gd name="T56" fmla="*/ 75 w 103"/>
              <a:gd name="T57" fmla="*/ 59 h 103"/>
              <a:gd name="T58" fmla="*/ 63 w 103"/>
              <a:gd name="T59" fmla="*/ 71 h 103"/>
              <a:gd name="T60" fmla="*/ 51 w 103"/>
              <a:gd name="T61" fmla="*/ 79 h 103"/>
              <a:gd name="T62" fmla="*/ 39 w 103"/>
              <a:gd name="T63" fmla="*/ 87 h 103"/>
              <a:gd name="T64" fmla="*/ 27 w 103"/>
              <a:gd name="T65" fmla="*/ 95 h 103"/>
              <a:gd name="T66" fmla="*/ 19 w 103"/>
              <a:gd name="T67" fmla="*/ 99 h 103"/>
              <a:gd name="T68" fmla="*/ 12 w 103"/>
              <a:gd name="T69" fmla="*/ 103 h 103"/>
              <a:gd name="T70" fmla="*/ 4 w 103"/>
              <a:gd name="T71" fmla="*/ 103 h 103"/>
              <a:gd name="T72" fmla="*/ 4 w 103"/>
              <a:gd name="T73" fmla="*/ 103 h 103"/>
              <a:gd name="T74" fmla="*/ 0 w 103"/>
              <a:gd name="T75" fmla="*/ 99 h 103"/>
              <a:gd name="T76" fmla="*/ 4 w 103"/>
              <a:gd name="T77" fmla="*/ 95 h 103"/>
              <a:gd name="T78" fmla="*/ 4 w 103"/>
              <a:gd name="T79" fmla="*/ 91 h 103"/>
              <a:gd name="T80" fmla="*/ 12 w 103"/>
              <a:gd name="T81" fmla="*/ 87 h 103"/>
              <a:gd name="T82" fmla="*/ 12 w 103"/>
              <a:gd name="T83" fmla="*/ 87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3" h="103">
                <a:moveTo>
                  <a:pt x="12" y="87"/>
                </a:moveTo>
                <a:lnTo>
                  <a:pt x="27" y="75"/>
                </a:lnTo>
                <a:lnTo>
                  <a:pt x="39" y="59"/>
                </a:lnTo>
                <a:lnTo>
                  <a:pt x="51" y="39"/>
                </a:lnTo>
                <a:lnTo>
                  <a:pt x="55" y="35"/>
                </a:lnTo>
                <a:lnTo>
                  <a:pt x="59" y="27"/>
                </a:lnTo>
                <a:lnTo>
                  <a:pt x="63" y="23"/>
                </a:lnTo>
                <a:lnTo>
                  <a:pt x="63" y="19"/>
                </a:lnTo>
                <a:lnTo>
                  <a:pt x="63" y="15"/>
                </a:lnTo>
                <a:lnTo>
                  <a:pt x="59" y="15"/>
                </a:lnTo>
                <a:lnTo>
                  <a:pt x="59" y="11"/>
                </a:lnTo>
                <a:lnTo>
                  <a:pt x="55" y="11"/>
                </a:lnTo>
                <a:lnTo>
                  <a:pt x="55" y="7"/>
                </a:lnTo>
                <a:lnTo>
                  <a:pt x="59" y="4"/>
                </a:lnTo>
                <a:lnTo>
                  <a:pt x="59" y="4"/>
                </a:lnTo>
                <a:lnTo>
                  <a:pt x="63" y="0"/>
                </a:lnTo>
                <a:lnTo>
                  <a:pt x="67" y="0"/>
                </a:lnTo>
                <a:lnTo>
                  <a:pt x="75" y="0"/>
                </a:lnTo>
                <a:lnTo>
                  <a:pt x="87" y="4"/>
                </a:lnTo>
                <a:lnTo>
                  <a:pt x="95" y="7"/>
                </a:lnTo>
                <a:lnTo>
                  <a:pt x="99" y="11"/>
                </a:lnTo>
                <a:lnTo>
                  <a:pt x="99" y="15"/>
                </a:lnTo>
                <a:lnTo>
                  <a:pt x="103" y="19"/>
                </a:lnTo>
                <a:lnTo>
                  <a:pt x="103" y="23"/>
                </a:lnTo>
                <a:lnTo>
                  <a:pt x="103" y="23"/>
                </a:lnTo>
                <a:lnTo>
                  <a:pt x="99" y="31"/>
                </a:lnTo>
                <a:lnTo>
                  <a:pt x="95" y="35"/>
                </a:lnTo>
                <a:lnTo>
                  <a:pt x="87" y="47"/>
                </a:lnTo>
                <a:lnTo>
                  <a:pt x="75" y="59"/>
                </a:lnTo>
                <a:lnTo>
                  <a:pt x="63" y="71"/>
                </a:lnTo>
                <a:lnTo>
                  <a:pt x="51" y="79"/>
                </a:lnTo>
                <a:lnTo>
                  <a:pt x="39" y="87"/>
                </a:lnTo>
                <a:lnTo>
                  <a:pt x="27" y="95"/>
                </a:lnTo>
                <a:lnTo>
                  <a:pt x="19" y="99"/>
                </a:lnTo>
                <a:lnTo>
                  <a:pt x="12" y="103"/>
                </a:lnTo>
                <a:lnTo>
                  <a:pt x="4" y="103"/>
                </a:lnTo>
                <a:lnTo>
                  <a:pt x="4" y="103"/>
                </a:lnTo>
                <a:lnTo>
                  <a:pt x="0" y="99"/>
                </a:lnTo>
                <a:lnTo>
                  <a:pt x="4" y="95"/>
                </a:lnTo>
                <a:lnTo>
                  <a:pt x="4" y="91"/>
                </a:lnTo>
                <a:lnTo>
                  <a:pt x="12" y="87"/>
                </a:lnTo>
                <a:lnTo>
                  <a:pt x="12" y="8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189">
            <a:extLst>
              <a:ext uri="{FF2B5EF4-FFF2-40B4-BE49-F238E27FC236}">
                <a16:creationId xmlns:a16="http://schemas.microsoft.com/office/drawing/2014/main" xmlns="" id="{10D607FD-297B-44C8-8057-7FFA3E6B9FB7}"/>
              </a:ext>
            </a:extLst>
          </p:cNvPr>
          <p:cNvSpPr>
            <a:spLocks/>
          </p:cNvSpPr>
          <p:nvPr/>
        </p:nvSpPr>
        <p:spPr bwMode="auto">
          <a:xfrm>
            <a:off x="1936686" y="4588496"/>
            <a:ext cx="342554" cy="244772"/>
          </a:xfrm>
          <a:custGeom>
            <a:avLst/>
            <a:gdLst>
              <a:gd name="T0" fmla="*/ 44 w 52"/>
              <a:gd name="T1" fmla="*/ 32 h 32"/>
              <a:gd name="T2" fmla="*/ 40 w 52"/>
              <a:gd name="T3" fmla="*/ 32 h 32"/>
              <a:gd name="T4" fmla="*/ 36 w 52"/>
              <a:gd name="T5" fmla="*/ 32 h 32"/>
              <a:gd name="T6" fmla="*/ 28 w 52"/>
              <a:gd name="T7" fmla="*/ 28 h 32"/>
              <a:gd name="T8" fmla="*/ 20 w 52"/>
              <a:gd name="T9" fmla="*/ 20 h 32"/>
              <a:gd name="T10" fmla="*/ 12 w 52"/>
              <a:gd name="T11" fmla="*/ 16 h 32"/>
              <a:gd name="T12" fmla="*/ 4 w 52"/>
              <a:gd name="T13" fmla="*/ 12 h 32"/>
              <a:gd name="T14" fmla="*/ 0 w 52"/>
              <a:gd name="T15" fmla="*/ 4 h 32"/>
              <a:gd name="T16" fmla="*/ 0 w 52"/>
              <a:gd name="T17" fmla="*/ 0 h 32"/>
              <a:gd name="T18" fmla="*/ 16 w 52"/>
              <a:gd name="T19" fmla="*/ 0 h 32"/>
              <a:gd name="T20" fmla="*/ 28 w 52"/>
              <a:gd name="T21" fmla="*/ 4 h 32"/>
              <a:gd name="T22" fmla="*/ 36 w 52"/>
              <a:gd name="T23" fmla="*/ 4 h 32"/>
              <a:gd name="T24" fmla="*/ 44 w 52"/>
              <a:gd name="T25" fmla="*/ 8 h 32"/>
              <a:gd name="T26" fmla="*/ 48 w 52"/>
              <a:gd name="T27" fmla="*/ 16 h 32"/>
              <a:gd name="T28" fmla="*/ 52 w 52"/>
              <a:gd name="T29" fmla="*/ 20 h 32"/>
              <a:gd name="T30" fmla="*/ 52 w 52"/>
              <a:gd name="T31" fmla="*/ 20 h 32"/>
              <a:gd name="T32" fmla="*/ 48 w 52"/>
              <a:gd name="T33" fmla="*/ 28 h 32"/>
              <a:gd name="T34" fmla="*/ 48 w 52"/>
              <a:gd name="T35" fmla="*/ 32 h 32"/>
              <a:gd name="T36" fmla="*/ 44 w 52"/>
              <a:gd name="T37" fmla="*/ 32 h 32"/>
              <a:gd name="T38" fmla="*/ 44 w 52"/>
              <a:gd name="T39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2" h="32">
                <a:moveTo>
                  <a:pt x="44" y="32"/>
                </a:moveTo>
                <a:lnTo>
                  <a:pt x="40" y="32"/>
                </a:lnTo>
                <a:lnTo>
                  <a:pt x="36" y="32"/>
                </a:lnTo>
                <a:lnTo>
                  <a:pt x="28" y="28"/>
                </a:lnTo>
                <a:lnTo>
                  <a:pt x="20" y="20"/>
                </a:lnTo>
                <a:lnTo>
                  <a:pt x="12" y="16"/>
                </a:lnTo>
                <a:lnTo>
                  <a:pt x="4" y="12"/>
                </a:lnTo>
                <a:lnTo>
                  <a:pt x="0" y="4"/>
                </a:lnTo>
                <a:lnTo>
                  <a:pt x="0" y="0"/>
                </a:lnTo>
                <a:lnTo>
                  <a:pt x="16" y="0"/>
                </a:lnTo>
                <a:lnTo>
                  <a:pt x="28" y="4"/>
                </a:lnTo>
                <a:lnTo>
                  <a:pt x="36" y="4"/>
                </a:lnTo>
                <a:lnTo>
                  <a:pt x="44" y="8"/>
                </a:lnTo>
                <a:lnTo>
                  <a:pt x="48" y="16"/>
                </a:lnTo>
                <a:lnTo>
                  <a:pt x="52" y="20"/>
                </a:lnTo>
                <a:lnTo>
                  <a:pt x="52" y="20"/>
                </a:lnTo>
                <a:lnTo>
                  <a:pt x="48" y="28"/>
                </a:lnTo>
                <a:lnTo>
                  <a:pt x="48" y="32"/>
                </a:lnTo>
                <a:lnTo>
                  <a:pt x="44" y="32"/>
                </a:lnTo>
                <a:lnTo>
                  <a:pt x="44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190">
            <a:extLst>
              <a:ext uri="{FF2B5EF4-FFF2-40B4-BE49-F238E27FC236}">
                <a16:creationId xmlns:a16="http://schemas.microsoft.com/office/drawing/2014/main" xmlns="" id="{F2EC5619-6CE6-4531-95F7-8014F4CBC4B3}"/>
              </a:ext>
            </a:extLst>
          </p:cNvPr>
          <p:cNvSpPr>
            <a:spLocks/>
          </p:cNvSpPr>
          <p:nvPr/>
        </p:nvSpPr>
        <p:spPr bwMode="auto">
          <a:xfrm>
            <a:off x="2773312" y="4557899"/>
            <a:ext cx="421606" cy="214175"/>
          </a:xfrm>
          <a:custGeom>
            <a:avLst/>
            <a:gdLst>
              <a:gd name="T0" fmla="*/ 0 w 64"/>
              <a:gd name="T1" fmla="*/ 0 h 28"/>
              <a:gd name="T2" fmla="*/ 12 w 64"/>
              <a:gd name="T3" fmla="*/ 0 h 28"/>
              <a:gd name="T4" fmla="*/ 20 w 64"/>
              <a:gd name="T5" fmla="*/ 0 h 28"/>
              <a:gd name="T6" fmla="*/ 28 w 64"/>
              <a:gd name="T7" fmla="*/ 0 h 28"/>
              <a:gd name="T8" fmla="*/ 36 w 64"/>
              <a:gd name="T9" fmla="*/ 0 h 28"/>
              <a:gd name="T10" fmla="*/ 44 w 64"/>
              <a:gd name="T11" fmla="*/ 0 h 28"/>
              <a:gd name="T12" fmla="*/ 52 w 64"/>
              <a:gd name="T13" fmla="*/ 4 h 28"/>
              <a:gd name="T14" fmla="*/ 60 w 64"/>
              <a:gd name="T15" fmla="*/ 8 h 28"/>
              <a:gd name="T16" fmla="*/ 60 w 64"/>
              <a:gd name="T17" fmla="*/ 12 h 28"/>
              <a:gd name="T18" fmla="*/ 64 w 64"/>
              <a:gd name="T19" fmla="*/ 16 h 28"/>
              <a:gd name="T20" fmla="*/ 64 w 64"/>
              <a:gd name="T21" fmla="*/ 20 h 28"/>
              <a:gd name="T22" fmla="*/ 64 w 64"/>
              <a:gd name="T23" fmla="*/ 24 h 28"/>
              <a:gd name="T24" fmla="*/ 60 w 64"/>
              <a:gd name="T25" fmla="*/ 24 h 28"/>
              <a:gd name="T26" fmla="*/ 56 w 64"/>
              <a:gd name="T27" fmla="*/ 28 h 28"/>
              <a:gd name="T28" fmla="*/ 52 w 64"/>
              <a:gd name="T29" fmla="*/ 28 h 28"/>
              <a:gd name="T30" fmla="*/ 48 w 64"/>
              <a:gd name="T31" fmla="*/ 28 h 28"/>
              <a:gd name="T32" fmla="*/ 40 w 64"/>
              <a:gd name="T33" fmla="*/ 28 h 28"/>
              <a:gd name="T34" fmla="*/ 36 w 64"/>
              <a:gd name="T35" fmla="*/ 28 h 28"/>
              <a:gd name="T36" fmla="*/ 32 w 64"/>
              <a:gd name="T37" fmla="*/ 24 h 28"/>
              <a:gd name="T38" fmla="*/ 28 w 64"/>
              <a:gd name="T39" fmla="*/ 24 h 28"/>
              <a:gd name="T40" fmla="*/ 20 w 64"/>
              <a:gd name="T41" fmla="*/ 16 h 28"/>
              <a:gd name="T42" fmla="*/ 12 w 64"/>
              <a:gd name="T43" fmla="*/ 8 h 28"/>
              <a:gd name="T44" fmla="*/ 0 w 64"/>
              <a:gd name="T45" fmla="*/ 0 h 28"/>
              <a:gd name="T46" fmla="*/ 0 w 64"/>
              <a:gd name="T4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28">
                <a:moveTo>
                  <a:pt x="0" y="0"/>
                </a:move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0"/>
                </a:lnTo>
                <a:lnTo>
                  <a:pt x="52" y="4"/>
                </a:lnTo>
                <a:lnTo>
                  <a:pt x="60" y="8"/>
                </a:lnTo>
                <a:lnTo>
                  <a:pt x="60" y="12"/>
                </a:lnTo>
                <a:lnTo>
                  <a:pt x="64" y="16"/>
                </a:lnTo>
                <a:lnTo>
                  <a:pt x="64" y="20"/>
                </a:lnTo>
                <a:lnTo>
                  <a:pt x="64" y="24"/>
                </a:lnTo>
                <a:lnTo>
                  <a:pt x="60" y="24"/>
                </a:lnTo>
                <a:lnTo>
                  <a:pt x="56" y="28"/>
                </a:lnTo>
                <a:lnTo>
                  <a:pt x="52" y="28"/>
                </a:lnTo>
                <a:lnTo>
                  <a:pt x="48" y="28"/>
                </a:lnTo>
                <a:lnTo>
                  <a:pt x="40" y="28"/>
                </a:lnTo>
                <a:lnTo>
                  <a:pt x="36" y="28"/>
                </a:lnTo>
                <a:lnTo>
                  <a:pt x="32" y="24"/>
                </a:lnTo>
                <a:lnTo>
                  <a:pt x="28" y="24"/>
                </a:lnTo>
                <a:lnTo>
                  <a:pt x="20" y="16"/>
                </a:lnTo>
                <a:lnTo>
                  <a:pt x="12" y="8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Freeform 191">
            <a:extLst>
              <a:ext uri="{FF2B5EF4-FFF2-40B4-BE49-F238E27FC236}">
                <a16:creationId xmlns:a16="http://schemas.microsoft.com/office/drawing/2014/main" xmlns="" id="{73F3AA82-6CF6-4864-BBE5-48DF669193F3}"/>
              </a:ext>
            </a:extLst>
          </p:cNvPr>
          <p:cNvSpPr>
            <a:spLocks/>
          </p:cNvSpPr>
          <p:nvPr/>
        </p:nvSpPr>
        <p:spPr bwMode="auto">
          <a:xfrm>
            <a:off x="2410993" y="4045405"/>
            <a:ext cx="573122" cy="726671"/>
          </a:xfrm>
          <a:custGeom>
            <a:avLst/>
            <a:gdLst>
              <a:gd name="T0" fmla="*/ 4 w 87"/>
              <a:gd name="T1" fmla="*/ 95 h 95"/>
              <a:gd name="T2" fmla="*/ 0 w 87"/>
              <a:gd name="T3" fmla="*/ 91 h 95"/>
              <a:gd name="T4" fmla="*/ 4 w 87"/>
              <a:gd name="T5" fmla="*/ 87 h 95"/>
              <a:gd name="T6" fmla="*/ 8 w 87"/>
              <a:gd name="T7" fmla="*/ 79 h 95"/>
              <a:gd name="T8" fmla="*/ 16 w 87"/>
              <a:gd name="T9" fmla="*/ 67 h 95"/>
              <a:gd name="T10" fmla="*/ 27 w 87"/>
              <a:gd name="T11" fmla="*/ 55 h 95"/>
              <a:gd name="T12" fmla="*/ 35 w 87"/>
              <a:gd name="T13" fmla="*/ 47 h 95"/>
              <a:gd name="T14" fmla="*/ 39 w 87"/>
              <a:gd name="T15" fmla="*/ 39 h 95"/>
              <a:gd name="T16" fmla="*/ 43 w 87"/>
              <a:gd name="T17" fmla="*/ 31 h 95"/>
              <a:gd name="T18" fmla="*/ 47 w 87"/>
              <a:gd name="T19" fmla="*/ 23 h 95"/>
              <a:gd name="T20" fmla="*/ 51 w 87"/>
              <a:gd name="T21" fmla="*/ 19 h 95"/>
              <a:gd name="T22" fmla="*/ 51 w 87"/>
              <a:gd name="T23" fmla="*/ 15 h 95"/>
              <a:gd name="T24" fmla="*/ 47 w 87"/>
              <a:gd name="T25" fmla="*/ 12 h 95"/>
              <a:gd name="T26" fmla="*/ 47 w 87"/>
              <a:gd name="T27" fmla="*/ 12 h 95"/>
              <a:gd name="T28" fmla="*/ 47 w 87"/>
              <a:gd name="T29" fmla="*/ 8 h 95"/>
              <a:gd name="T30" fmla="*/ 47 w 87"/>
              <a:gd name="T31" fmla="*/ 4 h 95"/>
              <a:gd name="T32" fmla="*/ 47 w 87"/>
              <a:gd name="T33" fmla="*/ 0 h 95"/>
              <a:gd name="T34" fmla="*/ 51 w 87"/>
              <a:gd name="T35" fmla="*/ 0 h 95"/>
              <a:gd name="T36" fmla="*/ 55 w 87"/>
              <a:gd name="T37" fmla="*/ 0 h 95"/>
              <a:gd name="T38" fmla="*/ 63 w 87"/>
              <a:gd name="T39" fmla="*/ 0 h 95"/>
              <a:gd name="T40" fmla="*/ 71 w 87"/>
              <a:gd name="T41" fmla="*/ 4 h 95"/>
              <a:gd name="T42" fmla="*/ 79 w 87"/>
              <a:gd name="T43" fmla="*/ 8 h 95"/>
              <a:gd name="T44" fmla="*/ 87 w 87"/>
              <a:gd name="T45" fmla="*/ 15 h 95"/>
              <a:gd name="T46" fmla="*/ 87 w 87"/>
              <a:gd name="T47" fmla="*/ 15 h 95"/>
              <a:gd name="T48" fmla="*/ 87 w 87"/>
              <a:gd name="T49" fmla="*/ 19 h 95"/>
              <a:gd name="T50" fmla="*/ 87 w 87"/>
              <a:gd name="T51" fmla="*/ 23 h 95"/>
              <a:gd name="T52" fmla="*/ 83 w 87"/>
              <a:gd name="T53" fmla="*/ 31 h 95"/>
              <a:gd name="T54" fmla="*/ 79 w 87"/>
              <a:gd name="T55" fmla="*/ 35 h 95"/>
              <a:gd name="T56" fmla="*/ 75 w 87"/>
              <a:gd name="T57" fmla="*/ 39 h 95"/>
              <a:gd name="T58" fmla="*/ 71 w 87"/>
              <a:gd name="T59" fmla="*/ 47 h 95"/>
              <a:gd name="T60" fmla="*/ 63 w 87"/>
              <a:gd name="T61" fmla="*/ 55 h 95"/>
              <a:gd name="T62" fmla="*/ 51 w 87"/>
              <a:gd name="T63" fmla="*/ 67 h 95"/>
              <a:gd name="T64" fmla="*/ 43 w 87"/>
              <a:gd name="T65" fmla="*/ 75 h 95"/>
              <a:gd name="T66" fmla="*/ 35 w 87"/>
              <a:gd name="T67" fmla="*/ 79 h 95"/>
              <a:gd name="T68" fmla="*/ 23 w 87"/>
              <a:gd name="T69" fmla="*/ 87 h 95"/>
              <a:gd name="T70" fmla="*/ 16 w 87"/>
              <a:gd name="T71" fmla="*/ 91 h 95"/>
              <a:gd name="T72" fmla="*/ 12 w 87"/>
              <a:gd name="T73" fmla="*/ 95 h 95"/>
              <a:gd name="T74" fmla="*/ 4 w 87"/>
              <a:gd name="T75" fmla="*/ 95 h 95"/>
              <a:gd name="T76" fmla="*/ 4 w 87"/>
              <a:gd name="T77" fmla="*/ 95 h 95"/>
              <a:gd name="T78" fmla="*/ 4 w 87"/>
              <a:gd name="T79" fmla="*/ 9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7" h="95">
                <a:moveTo>
                  <a:pt x="4" y="95"/>
                </a:moveTo>
                <a:lnTo>
                  <a:pt x="0" y="91"/>
                </a:lnTo>
                <a:lnTo>
                  <a:pt x="4" y="87"/>
                </a:lnTo>
                <a:lnTo>
                  <a:pt x="8" y="79"/>
                </a:lnTo>
                <a:lnTo>
                  <a:pt x="16" y="67"/>
                </a:lnTo>
                <a:lnTo>
                  <a:pt x="27" y="55"/>
                </a:lnTo>
                <a:lnTo>
                  <a:pt x="35" y="47"/>
                </a:lnTo>
                <a:lnTo>
                  <a:pt x="39" y="39"/>
                </a:lnTo>
                <a:lnTo>
                  <a:pt x="43" y="31"/>
                </a:lnTo>
                <a:lnTo>
                  <a:pt x="47" y="23"/>
                </a:lnTo>
                <a:lnTo>
                  <a:pt x="51" y="19"/>
                </a:lnTo>
                <a:lnTo>
                  <a:pt x="51" y="15"/>
                </a:lnTo>
                <a:lnTo>
                  <a:pt x="47" y="12"/>
                </a:lnTo>
                <a:lnTo>
                  <a:pt x="47" y="12"/>
                </a:lnTo>
                <a:lnTo>
                  <a:pt x="47" y="8"/>
                </a:lnTo>
                <a:lnTo>
                  <a:pt x="47" y="4"/>
                </a:lnTo>
                <a:lnTo>
                  <a:pt x="47" y="0"/>
                </a:lnTo>
                <a:lnTo>
                  <a:pt x="51" y="0"/>
                </a:lnTo>
                <a:lnTo>
                  <a:pt x="55" y="0"/>
                </a:lnTo>
                <a:lnTo>
                  <a:pt x="63" y="0"/>
                </a:lnTo>
                <a:lnTo>
                  <a:pt x="71" y="4"/>
                </a:lnTo>
                <a:lnTo>
                  <a:pt x="79" y="8"/>
                </a:lnTo>
                <a:lnTo>
                  <a:pt x="87" y="15"/>
                </a:lnTo>
                <a:lnTo>
                  <a:pt x="87" y="15"/>
                </a:lnTo>
                <a:lnTo>
                  <a:pt x="87" y="19"/>
                </a:lnTo>
                <a:lnTo>
                  <a:pt x="87" y="23"/>
                </a:lnTo>
                <a:lnTo>
                  <a:pt x="83" y="31"/>
                </a:lnTo>
                <a:lnTo>
                  <a:pt x="79" y="35"/>
                </a:lnTo>
                <a:lnTo>
                  <a:pt x="75" y="39"/>
                </a:lnTo>
                <a:lnTo>
                  <a:pt x="71" y="47"/>
                </a:lnTo>
                <a:lnTo>
                  <a:pt x="63" y="55"/>
                </a:lnTo>
                <a:lnTo>
                  <a:pt x="51" y="67"/>
                </a:lnTo>
                <a:lnTo>
                  <a:pt x="43" y="75"/>
                </a:lnTo>
                <a:lnTo>
                  <a:pt x="35" y="79"/>
                </a:lnTo>
                <a:lnTo>
                  <a:pt x="23" y="87"/>
                </a:lnTo>
                <a:lnTo>
                  <a:pt x="16" y="91"/>
                </a:lnTo>
                <a:lnTo>
                  <a:pt x="12" y="95"/>
                </a:lnTo>
                <a:lnTo>
                  <a:pt x="4" y="95"/>
                </a:lnTo>
                <a:lnTo>
                  <a:pt x="4" y="95"/>
                </a:lnTo>
                <a:lnTo>
                  <a:pt x="4" y="9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192">
            <a:extLst>
              <a:ext uri="{FF2B5EF4-FFF2-40B4-BE49-F238E27FC236}">
                <a16:creationId xmlns:a16="http://schemas.microsoft.com/office/drawing/2014/main" xmlns="" id="{D4202331-9E54-458A-822B-B9967E797E34}"/>
              </a:ext>
            </a:extLst>
          </p:cNvPr>
          <p:cNvSpPr>
            <a:spLocks/>
          </p:cNvSpPr>
          <p:nvPr/>
        </p:nvSpPr>
        <p:spPr bwMode="auto">
          <a:xfrm>
            <a:off x="2746961" y="4221337"/>
            <a:ext cx="764160" cy="214175"/>
          </a:xfrm>
          <a:custGeom>
            <a:avLst/>
            <a:gdLst>
              <a:gd name="T0" fmla="*/ 84 w 116"/>
              <a:gd name="T1" fmla="*/ 24 h 28"/>
              <a:gd name="T2" fmla="*/ 68 w 116"/>
              <a:gd name="T3" fmla="*/ 24 h 28"/>
              <a:gd name="T4" fmla="*/ 48 w 116"/>
              <a:gd name="T5" fmla="*/ 28 h 28"/>
              <a:gd name="T6" fmla="*/ 24 w 116"/>
              <a:gd name="T7" fmla="*/ 28 h 28"/>
              <a:gd name="T8" fmla="*/ 0 w 116"/>
              <a:gd name="T9" fmla="*/ 28 h 28"/>
              <a:gd name="T10" fmla="*/ 0 w 116"/>
              <a:gd name="T11" fmla="*/ 12 h 28"/>
              <a:gd name="T12" fmla="*/ 12 w 116"/>
              <a:gd name="T13" fmla="*/ 12 h 28"/>
              <a:gd name="T14" fmla="*/ 24 w 116"/>
              <a:gd name="T15" fmla="*/ 8 h 28"/>
              <a:gd name="T16" fmla="*/ 36 w 116"/>
              <a:gd name="T17" fmla="*/ 8 h 28"/>
              <a:gd name="T18" fmla="*/ 52 w 116"/>
              <a:gd name="T19" fmla="*/ 4 h 28"/>
              <a:gd name="T20" fmla="*/ 68 w 116"/>
              <a:gd name="T21" fmla="*/ 0 h 28"/>
              <a:gd name="T22" fmla="*/ 80 w 116"/>
              <a:gd name="T23" fmla="*/ 0 h 28"/>
              <a:gd name="T24" fmla="*/ 92 w 116"/>
              <a:gd name="T25" fmla="*/ 0 h 28"/>
              <a:gd name="T26" fmla="*/ 100 w 116"/>
              <a:gd name="T27" fmla="*/ 0 h 28"/>
              <a:gd name="T28" fmla="*/ 108 w 116"/>
              <a:gd name="T29" fmla="*/ 4 h 28"/>
              <a:gd name="T30" fmla="*/ 112 w 116"/>
              <a:gd name="T31" fmla="*/ 8 h 28"/>
              <a:gd name="T32" fmla="*/ 116 w 116"/>
              <a:gd name="T33" fmla="*/ 8 h 28"/>
              <a:gd name="T34" fmla="*/ 116 w 116"/>
              <a:gd name="T35" fmla="*/ 12 h 28"/>
              <a:gd name="T36" fmla="*/ 112 w 116"/>
              <a:gd name="T37" fmla="*/ 16 h 28"/>
              <a:gd name="T38" fmla="*/ 108 w 116"/>
              <a:gd name="T39" fmla="*/ 20 h 28"/>
              <a:gd name="T40" fmla="*/ 96 w 116"/>
              <a:gd name="T41" fmla="*/ 20 h 28"/>
              <a:gd name="T42" fmla="*/ 84 w 116"/>
              <a:gd name="T43" fmla="*/ 24 h 28"/>
              <a:gd name="T44" fmla="*/ 84 w 116"/>
              <a:gd name="T45" fmla="*/ 2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16" h="28">
                <a:moveTo>
                  <a:pt x="84" y="24"/>
                </a:moveTo>
                <a:lnTo>
                  <a:pt x="68" y="24"/>
                </a:lnTo>
                <a:lnTo>
                  <a:pt x="48" y="28"/>
                </a:lnTo>
                <a:lnTo>
                  <a:pt x="24" y="28"/>
                </a:lnTo>
                <a:lnTo>
                  <a:pt x="0" y="28"/>
                </a:lnTo>
                <a:lnTo>
                  <a:pt x="0" y="12"/>
                </a:lnTo>
                <a:lnTo>
                  <a:pt x="12" y="12"/>
                </a:lnTo>
                <a:lnTo>
                  <a:pt x="24" y="8"/>
                </a:lnTo>
                <a:lnTo>
                  <a:pt x="36" y="8"/>
                </a:lnTo>
                <a:lnTo>
                  <a:pt x="52" y="4"/>
                </a:lnTo>
                <a:lnTo>
                  <a:pt x="68" y="0"/>
                </a:lnTo>
                <a:lnTo>
                  <a:pt x="80" y="0"/>
                </a:lnTo>
                <a:lnTo>
                  <a:pt x="92" y="0"/>
                </a:lnTo>
                <a:lnTo>
                  <a:pt x="100" y="0"/>
                </a:lnTo>
                <a:lnTo>
                  <a:pt x="108" y="4"/>
                </a:lnTo>
                <a:lnTo>
                  <a:pt x="112" y="8"/>
                </a:lnTo>
                <a:lnTo>
                  <a:pt x="116" y="8"/>
                </a:lnTo>
                <a:lnTo>
                  <a:pt x="116" y="12"/>
                </a:lnTo>
                <a:lnTo>
                  <a:pt x="112" y="16"/>
                </a:lnTo>
                <a:lnTo>
                  <a:pt x="108" y="20"/>
                </a:lnTo>
                <a:lnTo>
                  <a:pt x="96" y="20"/>
                </a:lnTo>
                <a:lnTo>
                  <a:pt x="84" y="24"/>
                </a:lnTo>
                <a:lnTo>
                  <a:pt x="8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193">
            <a:extLst>
              <a:ext uri="{FF2B5EF4-FFF2-40B4-BE49-F238E27FC236}">
                <a16:creationId xmlns:a16="http://schemas.microsoft.com/office/drawing/2014/main" xmlns="" id="{192FED4C-7DF5-4664-A3B0-3DD75342B691}"/>
              </a:ext>
            </a:extLst>
          </p:cNvPr>
          <p:cNvSpPr>
            <a:spLocks/>
          </p:cNvSpPr>
          <p:nvPr/>
        </p:nvSpPr>
        <p:spPr bwMode="auto">
          <a:xfrm>
            <a:off x="1883986" y="4343723"/>
            <a:ext cx="632408" cy="183579"/>
          </a:xfrm>
          <a:custGeom>
            <a:avLst/>
            <a:gdLst>
              <a:gd name="T0" fmla="*/ 40 w 96"/>
              <a:gd name="T1" fmla="*/ 0 h 24"/>
              <a:gd name="T2" fmla="*/ 56 w 96"/>
              <a:gd name="T3" fmla="*/ 0 h 24"/>
              <a:gd name="T4" fmla="*/ 76 w 96"/>
              <a:gd name="T5" fmla="*/ 0 h 24"/>
              <a:gd name="T6" fmla="*/ 84 w 96"/>
              <a:gd name="T7" fmla="*/ 0 h 24"/>
              <a:gd name="T8" fmla="*/ 92 w 96"/>
              <a:gd name="T9" fmla="*/ 0 h 24"/>
              <a:gd name="T10" fmla="*/ 96 w 96"/>
              <a:gd name="T11" fmla="*/ 4 h 24"/>
              <a:gd name="T12" fmla="*/ 96 w 96"/>
              <a:gd name="T13" fmla="*/ 4 h 24"/>
              <a:gd name="T14" fmla="*/ 96 w 96"/>
              <a:gd name="T15" fmla="*/ 8 h 24"/>
              <a:gd name="T16" fmla="*/ 96 w 96"/>
              <a:gd name="T17" fmla="*/ 8 h 24"/>
              <a:gd name="T18" fmla="*/ 92 w 96"/>
              <a:gd name="T19" fmla="*/ 12 h 24"/>
              <a:gd name="T20" fmla="*/ 88 w 96"/>
              <a:gd name="T21" fmla="*/ 12 h 24"/>
              <a:gd name="T22" fmla="*/ 84 w 96"/>
              <a:gd name="T23" fmla="*/ 16 h 24"/>
              <a:gd name="T24" fmla="*/ 76 w 96"/>
              <a:gd name="T25" fmla="*/ 16 h 24"/>
              <a:gd name="T26" fmla="*/ 72 w 96"/>
              <a:gd name="T27" fmla="*/ 16 h 24"/>
              <a:gd name="T28" fmla="*/ 64 w 96"/>
              <a:gd name="T29" fmla="*/ 20 h 24"/>
              <a:gd name="T30" fmla="*/ 44 w 96"/>
              <a:gd name="T31" fmla="*/ 20 h 24"/>
              <a:gd name="T32" fmla="*/ 28 w 96"/>
              <a:gd name="T33" fmla="*/ 24 h 24"/>
              <a:gd name="T34" fmla="*/ 0 w 96"/>
              <a:gd name="T35" fmla="*/ 24 h 24"/>
              <a:gd name="T36" fmla="*/ 0 w 96"/>
              <a:gd name="T37" fmla="*/ 4 h 24"/>
              <a:gd name="T38" fmla="*/ 20 w 96"/>
              <a:gd name="T39" fmla="*/ 4 h 24"/>
              <a:gd name="T40" fmla="*/ 40 w 96"/>
              <a:gd name="T41" fmla="*/ 0 h 24"/>
              <a:gd name="T42" fmla="*/ 40 w 96"/>
              <a:gd name="T43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6" h="24">
                <a:moveTo>
                  <a:pt x="40" y="0"/>
                </a:moveTo>
                <a:lnTo>
                  <a:pt x="56" y="0"/>
                </a:lnTo>
                <a:lnTo>
                  <a:pt x="76" y="0"/>
                </a:lnTo>
                <a:lnTo>
                  <a:pt x="84" y="0"/>
                </a:lnTo>
                <a:lnTo>
                  <a:pt x="92" y="0"/>
                </a:lnTo>
                <a:lnTo>
                  <a:pt x="96" y="4"/>
                </a:lnTo>
                <a:lnTo>
                  <a:pt x="96" y="4"/>
                </a:lnTo>
                <a:lnTo>
                  <a:pt x="96" y="8"/>
                </a:lnTo>
                <a:lnTo>
                  <a:pt x="96" y="8"/>
                </a:lnTo>
                <a:lnTo>
                  <a:pt x="92" y="12"/>
                </a:lnTo>
                <a:lnTo>
                  <a:pt x="88" y="12"/>
                </a:lnTo>
                <a:lnTo>
                  <a:pt x="84" y="16"/>
                </a:lnTo>
                <a:lnTo>
                  <a:pt x="76" y="16"/>
                </a:lnTo>
                <a:lnTo>
                  <a:pt x="72" y="16"/>
                </a:lnTo>
                <a:lnTo>
                  <a:pt x="64" y="20"/>
                </a:lnTo>
                <a:lnTo>
                  <a:pt x="44" y="20"/>
                </a:lnTo>
                <a:lnTo>
                  <a:pt x="28" y="24"/>
                </a:lnTo>
                <a:lnTo>
                  <a:pt x="0" y="24"/>
                </a:lnTo>
                <a:lnTo>
                  <a:pt x="0" y="4"/>
                </a:lnTo>
                <a:lnTo>
                  <a:pt x="20" y="4"/>
                </a:lnTo>
                <a:lnTo>
                  <a:pt x="40" y="0"/>
                </a:lnTo>
                <a:lnTo>
                  <a:pt x="4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194">
            <a:extLst>
              <a:ext uri="{FF2B5EF4-FFF2-40B4-BE49-F238E27FC236}">
                <a16:creationId xmlns:a16="http://schemas.microsoft.com/office/drawing/2014/main" xmlns="" id="{E417D3C8-CE58-4020-BED6-339399B443FE}"/>
              </a:ext>
            </a:extLst>
          </p:cNvPr>
          <p:cNvSpPr>
            <a:spLocks/>
          </p:cNvSpPr>
          <p:nvPr/>
        </p:nvSpPr>
        <p:spPr bwMode="auto">
          <a:xfrm>
            <a:off x="1778584" y="4955654"/>
            <a:ext cx="263504" cy="696074"/>
          </a:xfrm>
          <a:custGeom>
            <a:avLst/>
            <a:gdLst>
              <a:gd name="T0" fmla="*/ 36 w 40"/>
              <a:gd name="T1" fmla="*/ 59 h 91"/>
              <a:gd name="T2" fmla="*/ 36 w 40"/>
              <a:gd name="T3" fmla="*/ 75 h 91"/>
              <a:gd name="T4" fmla="*/ 32 w 40"/>
              <a:gd name="T5" fmla="*/ 79 h 91"/>
              <a:gd name="T6" fmla="*/ 32 w 40"/>
              <a:gd name="T7" fmla="*/ 83 h 91"/>
              <a:gd name="T8" fmla="*/ 32 w 40"/>
              <a:gd name="T9" fmla="*/ 87 h 91"/>
              <a:gd name="T10" fmla="*/ 32 w 40"/>
              <a:gd name="T11" fmla="*/ 91 h 91"/>
              <a:gd name="T12" fmla="*/ 28 w 40"/>
              <a:gd name="T13" fmla="*/ 91 h 91"/>
              <a:gd name="T14" fmla="*/ 28 w 40"/>
              <a:gd name="T15" fmla="*/ 91 h 91"/>
              <a:gd name="T16" fmla="*/ 20 w 40"/>
              <a:gd name="T17" fmla="*/ 91 h 91"/>
              <a:gd name="T18" fmla="*/ 12 w 40"/>
              <a:gd name="T19" fmla="*/ 87 h 91"/>
              <a:gd name="T20" fmla="*/ 8 w 40"/>
              <a:gd name="T21" fmla="*/ 83 h 91"/>
              <a:gd name="T22" fmla="*/ 8 w 40"/>
              <a:gd name="T23" fmla="*/ 79 h 91"/>
              <a:gd name="T24" fmla="*/ 8 w 40"/>
              <a:gd name="T25" fmla="*/ 75 h 91"/>
              <a:gd name="T26" fmla="*/ 8 w 40"/>
              <a:gd name="T27" fmla="*/ 71 h 91"/>
              <a:gd name="T28" fmla="*/ 8 w 40"/>
              <a:gd name="T29" fmla="*/ 63 h 91"/>
              <a:gd name="T30" fmla="*/ 8 w 40"/>
              <a:gd name="T31" fmla="*/ 55 h 91"/>
              <a:gd name="T32" fmla="*/ 8 w 40"/>
              <a:gd name="T33" fmla="*/ 47 h 91"/>
              <a:gd name="T34" fmla="*/ 8 w 40"/>
              <a:gd name="T35" fmla="*/ 35 h 91"/>
              <a:gd name="T36" fmla="*/ 8 w 40"/>
              <a:gd name="T37" fmla="*/ 28 h 91"/>
              <a:gd name="T38" fmla="*/ 8 w 40"/>
              <a:gd name="T39" fmla="*/ 20 h 91"/>
              <a:gd name="T40" fmla="*/ 4 w 40"/>
              <a:gd name="T41" fmla="*/ 16 h 91"/>
              <a:gd name="T42" fmla="*/ 4 w 40"/>
              <a:gd name="T43" fmla="*/ 12 h 91"/>
              <a:gd name="T44" fmla="*/ 0 w 40"/>
              <a:gd name="T45" fmla="*/ 8 h 91"/>
              <a:gd name="T46" fmla="*/ 0 w 40"/>
              <a:gd name="T47" fmla="*/ 4 h 91"/>
              <a:gd name="T48" fmla="*/ 0 w 40"/>
              <a:gd name="T49" fmla="*/ 4 h 91"/>
              <a:gd name="T50" fmla="*/ 4 w 40"/>
              <a:gd name="T51" fmla="*/ 0 h 91"/>
              <a:gd name="T52" fmla="*/ 4 w 40"/>
              <a:gd name="T53" fmla="*/ 0 h 91"/>
              <a:gd name="T54" fmla="*/ 12 w 40"/>
              <a:gd name="T55" fmla="*/ 0 h 91"/>
              <a:gd name="T56" fmla="*/ 16 w 40"/>
              <a:gd name="T57" fmla="*/ 0 h 91"/>
              <a:gd name="T58" fmla="*/ 24 w 40"/>
              <a:gd name="T59" fmla="*/ 0 h 91"/>
              <a:gd name="T60" fmla="*/ 32 w 40"/>
              <a:gd name="T61" fmla="*/ 4 h 91"/>
              <a:gd name="T62" fmla="*/ 36 w 40"/>
              <a:gd name="T63" fmla="*/ 8 h 91"/>
              <a:gd name="T64" fmla="*/ 40 w 40"/>
              <a:gd name="T65" fmla="*/ 8 h 91"/>
              <a:gd name="T66" fmla="*/ 40 w 40"/>
              <a:gd name="T67" fmla="*/ 12 h 91"/>
              <a:gd name="T68" fmla="*/ 40 w 40"/>
              <a:gd name="T69" fmla="*/ 16 h 91"/>
              <a:gd name="T70" fmla="*/ 40 w 40"/>
              <a:gd name="T71" fmla="*/ 24 h 91"/>
              <a:gd name="T72" fmla="*/ 40 w 40"/>
              <a:gd name="T73" fmla="*/ 28 h 91"/>
              <a:gd name="T74" fmla="*/ 36 w 40"/>
              <a:gd name="T75" fmla="*/ 32 h 91"/>
              <a:gd name="T76" fmla="*/ 36 w 40"/>
              <a:gd name="T77" fmla="*/ 43 h 91"/>
              <a:gd name="T78" fmla="*/ 36 w 40"/>
              <a:gd name="T79" fmla="*/ 59 h 91"/>
              <a:gd name="T80" fmla="*/ 36 w 40"/>
              <a:gd name="T81" fmla="*/ 59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0" h="91">
                <a:moveTo>
                  <a:pt x="36" y="59"/>
                </a:moveTo>
                <a:lnTo>
                  <a:pt x="36" y="75"/>
                </a:lnTo>
                <a:lnTo>
                  <a:pt x="32" y="79"/>
                </a:lnTo>
                <a:lnTo>
                  <a:pt x="32" y="83"/>
                </a:lnTo>
                <a:lnTo>
                  <a:pt x="32" y="87"/>
                </a:lnTo>
                <a:lnTo>
                  <a:pt x="32" y="91"/>
                </a:lnTo>
                <a:lnTo>
                  <a:pt x="28" y="91"/>
                </a:lnTo>
                <a:lnTo>
                  <a:pt x="28" y="91"/>
                </a:lnTo>
                <a:lnTo>
                  <a:pt x="20" y="91"/>
                </a:lnTo>
                <a:lnTo>
                  <a:pt x="12" y="87"/>
                </a:lnTo>
                <a:lnTo>
                  <a:pt x="8" y="83"/>
                </a:lnTo>
                <a:lnTo>
                  <a:pt x="8" y="79"/>
                </a:lnTo>
                <a:lnTo>
                  <a:pt x="8" y="75"/>
                </a:lnTo>
                <a:lnTo>
                  <a:pt x="8" y="71"/>
                </a:lnTo>
                <a:lnTo>
                  <a:pt x="8" y="63"/>
                </a:lnTo>
                <a:lnTo>
                  <a:pt x="8" y="55"/>
                </a:lnTo>
                <a:lnTo>
                  <a:pt x="8" y="47"/>
                </a:lnTo>
                <a:lnTo>
                  <a:pt x="8" y="35"/>
                </a:lnTo>
                <a:lnTo>
                  <a:pt x="8" y="28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36" y="8"/>
                </a:lnTo>
                <a:lnTo>
                  <a:pt x="40" y="8"/>
                </a:lnTo>
                <a:lnTo>
                  <a:pt x="40" y="12"/>
                </a:lnTo>
                <a:lnTo>
                  <a:pt x="40" y="16"/>
                </a:lnTo>
                <a:lnTo>
                  <a:pt x="40" y="24"/>
                </a:lnTo>
                <a:lnTo>
                  <a:pt x="40" y="28"/>
                </a:lnTo>
                <a:lnTo>
                  <a:pt x="36" y="32"/>
                </a:lnTo>
                <a:lnTo>
                  <a:pt x="36" y="43"/>
                </a:lnTo>
                <a:lnTo>
                  <a:pt x="36" y="59"/>
                </a:lnTo>
                <a:lnTo>
                  <a:pt x="36" y="5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5" name="Freeform 195">
            <a:extLst>
              <a:ext uri="{FF2B5EF4-FFF2-40B4-BE49-F238E27FC236}">
                <a16:creationId xmlns:a16="http://schemas.microsoft.com/office/drawing/2014/main" xmlns="" id="{35A9F66C-45F3-412E-A889-D567A0BEECF1}"/>
              </a:ext>
            </a:extLst>
          </p:cNvPr>
          <p:cNvSpPr>
            <a:spLocks/>
          </p:cNvSpPr>
          <p:nvPr/>
        </p:nvSpPr>
        <p:spPr bwMode="auto">
          <a:xfrm>
            <a:off x="2147489" y="4863865"/>
            <a:ext cx="289854" cy="849057"/>
          </a:xfrm>
          <a:custGeom>
            <a:avLst/>
            <a:gdLst>
              <a:gd name="T0" fmla="*/ 32 w 44"/>
              <a:gd name="T1" fmla="*/ 59 h 111"/>
              <a:gd name="T2" fmla="*/ 32 w 44"/>
              <a:gd name="T3" fmla="*/ 75 h 111"/>
              <a:gd name="T4" fmla="*/ 32 w 44"/>
              <a:gd name="T5" fmla="*/ 87 h 111"/>
              <a:gd name="T6" fmla="*/ 32 w 44"/>
              <a:gd name="T7" fmla="*/ 95 h 111"/>
              <a:gd name="T8" fmla="*/ 32 w 44"/>
              <a:gd name="T9" fmla="*/ 103 h 111"/>
              <a:gd name="T10" fmla="*/ 28 w 44"/>
              <a:gd name="T11" fmla="*/ 107 h 111"/>
              <a:gd name="T12" fmla="*/ 28 w 44"/>
              <a:gd name="T13" fmla="*/ 111 h 111"/>
              <a:gd name="T14" fmla="*/ 24 w 44"/>
              <a:gd name="T15" fmla="*/ 111 h 111"/>
              <a:gd name="T16" fmla="*/ 20 w 44"/>
              <a:gd name="T17" fmla="*/ 111 h 111"/>
              <a:gd name="T18" fmla="*/ 16 w 44"/>
              <a:gd name="T19" fmla="*/ 111 h 111"/>
              <a:gd name="T20" fmla="*/ 12 w 44"/>
              <a:gd name="T21" fmla="*/ 107 h 111"/>
              <a:gd name="T22" fmla="*/ 12 w 44"/>
              <a:gd name="T23" fmla="*/ 103 h 111"/>
              <a:gd name="T24" fmla="*/ 8 w 44"/>
              <a:gd name="T25" fmla="*/ 99 h 111"/>
              <a:gd name="T26" fmla="*/ 8 w 44"/>
              <a:gd name="T27" fmla="*/ 87 h 111"/>
              <a:gd name="T28" fmla="*/ 8 w 44"/>
              <a:gd name="T29" fmla="*/ 79 h 111"/>
              <a:gd name="T30" fmla="*/ 8 w 44"/>
              <a:gd name="T31" fmla="*/ 75 h 111"/>
              <a:gd name="T32" fmla="*/ 8 w 44"/>
              <a:gd name="T33" fmla="*/ 67 h 111"/>
              <a:gd name="T34" fmla="*/ 8 w 44"/>
              <a:gd name="T35" fmla="*/ 59 h 111"/>
              <a:gd name="T36" fmla="*/ 8 w 44"/>
              <a:gd name="T37" fmla="*/ 51 h 111"/>
              <a:gd name="T38" fmla="*/ 8 w 44"/>
              <a:gd name="T39" fmla="*/ 40 h 111"/>
              <a:gd name="T40" fmla="*/ 8 w 44"/>
              <a:gd name="T41" fmla="*/ 32 h 111"/>
              <a:gd name="T42" fmla="*/ 8 w 44"/>
              <a:gd name="T43" fmla="*/ 24 h 111"/>
              <a:gd name="T44" fmla="*/ 4 w 44"/>
              <a:gd name="T45" fmla="*/ 20 h 111"/>
              <a:gd name="T46" fmla="*/ 4 w 44"/>
              <a:gd name="T47" fmla="*/ 16 h 111"/>
              <a:gd name="T48" fmla="*/ 0 w 44"/>
              <a:gd name="T49" fmla="*/ 12 h 111"/>
              <a:gd name="T50" fmla="*/ 0 w 44"/>
              <a:gd name="T51" fmla="*/ 12 h 111"/>
              <a:gd name="T52" fmla="*/ 0 w 44"/>
              <a:gd name="T53" fmla="*/ 8 h 111"/>
              <a:gd name="T54" fmla="*/ 0 w 44"/>
              <a:gd name="T55" fmla="*/ 4 h 111"/>
              <a:gd name="T56" fmla="*/ 0 w 44"/>
              <a:gd name="T57" fmla="*/ 4 h 111"/>
              <a:gd name="T58" fmla="*/ 4 w 44"/>
              <a:gd name="T59" fmla="*/ 0 h 111"/>
              <a:gd name="T60" fmla="*/ 12 w 44"/>
              <a:gd name="T61" fmla="*/ 0 h 111"/>
              <a:gd name="T62" fmla="*/ 20 w 44"/>
              <a:gd name="T63" fmla="*/ 0 h 111"/>
              <a:gd name="T64" fmla="*/ 28 w 44"/>
              <a:gd name="T65" fmla="*/ 4 h 111"/>
              <a:gd name="T66" fmla="*/ 36 w 44"/>
              <a:gd name="T67" fmla="*/ 8 h 111"/>
              <a:gd name="T68" fmla="*/ 40 w 44"/>
              <a:gd name="T69" fmla="*/ 8 h 111"/>
              <a:gd name="T70" fmla="*/ 44 w 44"/>
              <a:gd name="T71" fmla="*/ 12 h 111"/>
              <a:gd name="T72" fmla="*/ 40 w 44"/>
              <a:gd name="T73" fmla="*/ 20 h 111"/>
              <a:gd name="T74" fmla="*/ 40 w 44"/>
              <a:gd name="T75" fmla="*/ 24 h 111"/>
              <a:gd name="T76" fmla="*/ 36 w 44"/>
              <a:gd name="T77" fmla="*/ 28 h 111"/>
              <a:gd name="T78" fmla="*/ 36 w 44"/>
              <a:gd name="T79" fmla="*/ 36 h 111"/>
              <a:gd name="T80" fmla="*/ 36 w 44"/>
              <a:gd name="T81" fmla="*/ 47 h 111"/>
              <a:gd name="T82" fmla="*/ 32 w 44"/>
              <a:gd name="T83" fmla="*/ 59 h 111"/>
              <a:gd name="T84" fmla="*/ 32 w 44"/>
              <a:gd name="T85" fmla="*/ 59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4" h="111">
                <a:moveTo>
                  <a:pt x="32" y="59"/>
                </a:moveTo>
                <a:lnTo>
                  <a:pt x="32" y="75"/>
                </a:lnTo>
                <a:lnTo>
                  <a:pt x="32" y="87"/>
                </a:lnTo>
                <a:lnTo>
                  <a:pt x="32" y="95"/>
                </a:lnTo>
                <a:lnTo>
                  <a:pt x="32" y="103"/>
                </a:lnTo>
                <a:lnTo>
                  <a:pt x="28" y="107"/>
                </a:lnTo>
                <a:lnTo>
                  <a:pt x="28" y="111"/>
                </a:lnTo>
                <a:lnTo>
                  <a:pt x="24" y="111"/>
                </a:lnTo>
                <a:lnTo>
                  <a:pt x="20" y="111"/>
                </a:lnTo>
                <a:lnTo>
                  <a:pt x="16" y="111"/>
                </a:lnTo>
                <a:lnTo>
                  <a:pt x="12" y="107"/>
                </a:lnTo>
                <a:lnTo>
                  <a:pt x="12" y="103"/>
                </a:lnTo>
                <a:lnTo>
                  <a:pt x="8" y="99"/>
                </a:lnTo>
                <a:lnTo>
                  <a:pt x="8" y="87"/>
                </a:lnTo>
                <a:lnTo>
                  <a:pt x="8" y="79"/>
                </a:lnTo>
                <a:lnTo>
                  <a:pt x="8" y="75"/>
                </a:lnTo>
                <a:lnTo>
                  <a:pt x="8" y="67"/>
                </a:lnTo>
                <a:lnTo>
                  <a:pt x="8" y="59"/>
                </a:lnTo>
                <a:lnTo>
                  <a:pt x="8" y="51"/>
                </a:lnTo>
                <a:lnTo>
                  <a:pt x="8" y="40"/>
                </a:lnTo>
                <a:lnTo>
                  <a:pt x="8" y="32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28" y="4"/>
                </a:lnTo>
                <a:lnTo>
                  <a:pt x="36" y="8"/>
                </a:lnTo>
                <a:lnTo>
                  <a:pt x="40" y="8"/>
                </a:lnTo>
                <a:lnTo>
                  <a:pt x="44" y="12"/>
                </a:lnTo>
                <a:lnTo>
                  <a:pt x="40" y="20"/>
                </a:lnTo>
                <a:lnTo>
                  <a:pt x="40" y="24"/>
                </a:lnTo>
                <a:lnTo>
                  <a:pt x="36" y="28"/>
                </a:lnTo>
                <a:lnTo>
                  <a:pt x="36" y="36"/>
                </a:lnTo>
                <a:lnTo>
                  <a:pt x="36" y="47"/>
                </a:lnTo>
                <a:lnTo>
                  <a:pt x="32" y="59"/>
                </a:lnTo>
                <a:lnTo>
                  <a:pt x="32" y="5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196">
            <a:extLst>
              <a:ext uri="{FF2B5EF4-FFF2-40B4-BE49-F238E27FC236}">
                <a16:creationId xmlns:a16="http://schemas.microsoft.com/office/drawing/2014/main" xmlns="" id="{47F2F7F8-7E8A-48ED-BDB8-58FEED5C9B75}"/>
              </a:ext>
            </a:extLst>
          </p:cNvPr>
          <p:cNvSpPr>
            <a:spLocks/>
          </p:cNvSpPr>
          <p:nvPr/>
        </p:nvSpPr>
        <p:spPr bwMode="auto">
          <a:xfrm>
            <a:off x="2410993" y="4772075"/>
            <a:ext cx="546771" cy="696074"/>
          </a:xfrm>
          <a:custGeom>
            <a:avLst/>
            <a:gdLst>
              <a:gd name="T0" fmla="*/ 20 w 83"/>
              <a:gd name="T1" fmla="*/ 83 h 91"/>
              <a:gd name="T2" fmla="*/ 12 w 83"/>
              <a:gd name="T3" fmla="*/ 87 h 91"/>
              <a:gd name="T4" fmla="*/ 8 w 83"/>
              <a:gd name="T5" fmla="*/ 91 h 91"/>
              <a:gd name="T6" fmla="*/ 0 w 83"/>
              <a:gd name="T7" fmla="*/ 91 h 91"/>
              <a:gd name="T8" fmla="*/ 0 w 83"/>
              <a:gd name="T9" fmla="*/ 87 h 91"/>
              <a:gd name="T10" fmla="*/ 0 w 83"/>
              <a:gd name="T11" fmla="*/ 87 h 91"/>
              <a:gd name="T12" fmla="*/ 0 w 83"/>
              <a:gd name="T13" fmla="*/ 83 h 91"/>
              <a:gd name="T14" fmla="*/ 4 w 83"/>
              <a:gd name="T15" fmla="*/ 75 h 91"/>
              <a:gd name="T16" fmla="*/ 8 w 83"/>
              <a:gd name="T17" fmla="*/ 71 h 91"/>
              <a:gd name="T18" fmla="*/ 20 w 83"/>
              <a:gd name="T19" fmla="*/ 56 h 91"/>
              <a:gd name="T20" fmla="*/ 35 w 83"/>
              <a:gd name="T21" fmla="*/ 40 h 91"/>
              <a:gd name="T22" fmla="*/ 39 w 83"/>
              <a:gd name="T23" fmla="*/ 36 h 91"/>
              <a:gd name="T24" fmla="*/ 43 w 83"/>
              <a:gd name="T25" fmla="*/ 28 h 91"/>
              <a:gd name="T26" fmla="*/ 43 w 83"/>
              <a:gd name="T27" fmla="*/ 24 h 91"/>
              <a:gd name="T28" fmla="*/ 43 w 83"/>
              <a:gd name="T29" fmla="*/ 20 h 91"/>
              <a:gd name="T30" fmla="*/ 47 w 83"/>
              <a:gd name="T31" fmla="*/ 16 h 91"/>
              <a:gd name="T32" fmla="*/ 47 w 83"/>
              <a:gd name="T33" fmla="*/ 16 h 91"/>
              <a:gd name="T34" fmla="*/ 43 w 83"/>
              <a:gd name="T35" fmla="*/ 12 h 91"/>
              <a:gd name="T36" fmla="*/ 43 w 83"/>
              <a:gd name="T37" fmla="*/ 12 h 91"/>
              <a:gd name="T38" fmla="*/ 39 w 83"/>
              <a:gd name="T39" fmla="*/ 8 h 91"/>
              <a:gd name="T40" fmla="*/ 43 w 83"/>
              <a:gd name="T41" fmla="*/ 4 h 91"/>
              <a:gd name="T42" fmla="*/ 43 w 83"/>
              <a:gd name="T43" fmla="*/ 0 h 91"/>
              <a:gd name="T44" fmla="*/ 47 w 83"/>
              <a:gd name="T45" fmla="*/ 0 h 91"/>
              <a:gd name="T46" fmla="*/ 55 w 83"/>
              <a:gd name="T47" fmla="*/ 4 h 91"/>
              <a:gd name="T48" fmla="*/ 63 w 83"/>
              <a:gd name="T49" fmla="*/ 4 h 91"/>
              <a:gd name="T50" fmla="*/ 71 w 83"/>
              <a:gd name="T51" fmla="*/ 8 h 91"/>
              <a:gd name="T52" fmla="*/ 79 w 83"/>
              <a:gd name="T53" fmla="*/ 12 h 91"/>
              <a:gd name="T54" fmla="*/ 79 w 83"/>
              <a:gd name="T55" fmla="*/ 16 h 91"/>
              <a:gd name="T56" fmla="*/ 83 w 83"/>
              <a:gd name="T57" fmla="*/ 20 h 91"/>
              <a:gd name="T58" fmla="*/ 79 w 83"/>
              <a:gd name="T59" fmla="*/ 24 h 91"/>
              <a:gd name="T60" fmla="*/ 75 w 83"/>
              <a:gd name="T61" fmla="*/ 32 h 91"/>
              <a:gd name="T62" fmla="*/ 71 w 83"/>
              <a:gd name="T63" fmla="*/ 40 h 91"/>
              <a:gd name="T64" fmla="*/ 59 w 83"/>
              <a:gd name="T65" fmla="*/ 52 h 91"/>
              <a:gd name="T66" fmla="*/ 51 w 83"/>
              <a:gd name="T67" fmla="*/ 59 h 91"/>
              <a:gd name="T68" fmla="*/ 39 w 83"/>
              <a:gd name="T69" fmla="*/ 71 h 91"/>
              <a:gd name="T70" fmla="*/ 27 w 83"/>
              <a:gd name="T71" fmla="*/ 79 h 91"/>
              <a:gd name="T72" fmla="*/ 20 w 83"/>
              <a:gd name="T73" fmla="*/ 83 h 91"/>
              <a:gd name="T74" fmla="*/ 20 w 83"/>
              <a:gd name="T75" fmla="*/ 83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3" h="91">
                <a:moveTo>
                  <a:pt x="20" y="83"/>
                </a:moveTo>
                <a:lnTo>
                  <a:pt x="12" y="87"/>
                </a:lnTo>
                <a:lnTo>
                  <a:pt x="8" y="91"/>
                </a:lnTo>
                <a:lnTo>
                  <a:pt x="0" y="91"/>
                </a:lnTo>
                <a:lnTo>
                  <a:pt x="0" y="87"/>
                </a:lnTo>
                <a:lnTo>
                  <a:pt x="0" y="87"/>
                </a:lnTo>
                <a:lnTo>
                  <a:pt x="0" y="83"/>
                </a:lnTo>
                <a:lnTo>
                  <a:pt x="4" y="75"/>
                </a:lnTo>
                <a:lnTo>
                  <a:pt x="8" y="71"/>
                </a:lnTo>
                <a:lnTo>
                  <a:pt x="20" y="56"/>
                </a:lnTo>
                <a:lnTo>
                  <a:pt x="35" y="40"/>
                </a:lnTo>
                <a:lnTo>
                  <a:pt x="39" y="36"/>
                </a:lnTo>
                <a:lnTo>
                  <a:pt x="43" y="28"/>
                </a:lnTo>
                <a:lnTo>
                  <a:pt x="43" y="24"/>
                </a:lnTo>
                <a:lnTo>
                  <a:pt x="43" y="20"/>
                </a:lnTo>
                <a:lnTo>
                  <a:pt x="47" y="16"/>
                </a:lnTo>
                <a:lnTo>
                  <a:pt x="47" y="16"/>
                </a:lnTo>
                <a:lnTo>
                  <a:pt x="43" y="12"/>
                </a:lnTo>
                <a:lnTo>
                  <a:pt x="43" y="12"/>
                </a:lnTo>
                <a:lnTo>
                  <a:pt x="39" y="8"/>
                </a:lnTo>
                <a:lnTo>
                  <a:pt x="43" y="4"/>
                </a:lnTo>
                <a:lnTo>
                  <a:pt x="43" y="0"/>
                </a:lnTo>
                <a:lnTo>
                  <a:pt x="47" y="0"/>
                </a:lnTo>
                <a:lnTo>
                  <a:pt x="55" y="4"/>
                </a:lnTo>
                <a:lnTo>
                  <a:pt x="63" y="4"/>
                </a:lnTo>
                <a:lnTo>
                  <a:pt x="71" y="8"/>
                </a:lnTo>
                <a:lnTo>
                  <a:pt x="79" y="12"/>
                </a:lnTo>
                <a:lnTo>
                  <a:pt x="79" y="16"/>
                </a:lnTo>
                <a:lnTo>
                  <a:pt x="83" y="20"/>
                </a:lnTo>
                <a:lnTo>
                  <a:pt x="79" y="24"/>
                </a:lnTo>
                <a:lnTo>
                  <a:pt x="75" y="32"/>
                </a:lnTo>
                <a:lnTo>
                  <a:pt x="71" y="40"/>
                </a:lnTo>
                <a:lnTo>
                  <a:pt x="59" y="52"/>
                </a:lnTo>
                <a:lnTo>
                  <a:pt x="51" y="59"/>
                </a:lnTo>
                <a:lnTo>
                  <a:pt x="39" y="71"/>
                </a:lnTo>
                <a:lnTo>
                  <a:pt x="27" y="79"/>
                </a:lnTo>
                <a:lnTo>
                  <a:pt x="20" y="83"/>
                </a:lnTo>
                <a:lnTo>
                  <a:pt x="20" y="8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7" name="Freeform 197">
            <a:extLst>
              <a:ext uri="{FF2B5EF4-FFF2-40B4-BE49-F238E27FC236}">
                <a16:creationId xmlns:a16="http://schemas.microsoft.com/office/drawing/2014/main" xmlns="" id="{796A77C0-8391-44BE-8B8F-93C941351FA9}"/>
              </a:ext>
            </a:extLst>
          </p:cNvPr>
          <p:cNvSpPr>
            <a:spLocks/>
          </p:cNvSpPr>
          <p:nvPr/>
        </p:nvSpPr>
        <p:spPr bwMode="auto">
          <a:xfrm>
            <a:off x="2720612" y="5284565"/>
            <a:ext cx="368905" cy="275368"/>
          </a:xfrm>
          <a:custGeom>
            <a:avLst/>
            <a:gdLst>
              <a:gd name="T0" fmla="*/ 44 w 56"/>
              <a:gd name="T1" fmla="*/ 8 h 36"/>
              <a:gd name="T2" fmla="*/ 48 w 56"/>
              <a:gd name="T3" fmla="*/ 12 h 36"/>
              <a:gd name="T4" fmla="*/ 52 w 56"/>
              <a:gd name="T5" fmla="*/ 12 h 36"/>
              <a:gd name="T6" fmla="*/ 56 w 56"/>
              <a:gd name="T7" fmla="*/ 20 h 36"/>
              <a:gd name="T8" fmla="*/ 56 w 56"/>
              <a:gd name="T9" fmla="*/ 28 h 36"/>
              <a:gd name="T10" fmla="*/ 56 w 56"/>
              <a:gd name="T11" fmla="*/ 32 h 36"/>
              <a:gd name="T12" fmla="*/ 52 w 56"/>
              <a:gd name="T13" fmla="*/ 36 h 36"/>
              <a:gd name="T14" fmla="*/ 48 w 56"/>
              <a:gd name="T15" fmla="*/ 36 h 36"/>
              <a:gd name="T16" fmla="*/ 36 w 56"/>
              <a:gd name="T17" fmla="*/ 32 h 36"/>
              <a:gd name="T18" fmla="*/ 28 w 56"/>
              <a:gd name="T19" fmla="*/ 28 h 36"/>
              <a:gd name="T20" fmla="*/ 16 w 56"/>
              <a:gd name="T21" fmla="*/ 20 h 36"/>
              <a:gd name="T22" fmla="*/ 8 w 56"/>
              <a:gd name="T23" fmla="*/ 12 h 36"/>
              <a:gd name="T24" fmla="*/ 0 w 56"/>
              <a:gd name="T25" fmla="*/ 4 h 36"/>
              <a:gd name="T26" fmla="*/ 0 w 56"/>
              <a:gd name="T27" fmla="*/ 0 h 36"/>
              <a:gd name="T28" fmla="*/ 16 w 56"/>
              <a:gd name="T29" fmla="*/ 0 h 36"/>
              <a:gd name="T30" fmla="*/ 28 w 56"/>
              <a:gd name="T31" fmla="*/ 0 h 36"/>
              <a:gd name="T32" fmla="*/ 36 w 56"/>
              <a:gd name="T33" fmla="*/ 4 h 36"/>
              <a:gd name="T34" fmla="*/ 44 w 56"/>
              <a:gd name="T35" fmla="*/ 8 h 36"/>
              <a:gd name="T36" fmla="*/ 44 w 56"/>
              <a:gd name="T37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36">
                <a:moveTo>
                  <a:pt x="44" y="8"/>
                </a:moveTo>
                <a:lnTo>
                  <a:pt x="48" y="12"/>
                </a:lnTo>
                <a:lnTo>
                  <a:pt x="52" y="12"/>
                </a:lnTo>
                <a:lnTo>
                  <a:pt x="56" y="20"/>
                </a:lnTo>
                <a:lnTo>
                  <a:pt x="56" y="28"/>
                </a:lnTo>
                <a:lnTo>
                  <a:pt x="56" y="32"/>
                </a:lnTo>
                <a:lnTo>
                  <a:pt x="52" y="36"/>
                </a:lnTo>
                <a:lnTo>
                  <a:pt x="48" y="36"/>
                </a:lnTo>
                <a:lnTo>
                  <a:pt x="36" y="32"/>
                </a:lnTo>
                <a:lnTo>
                  <a:pt x="28" y="28"/>
                </a:lnTo>
                <a:lnTo>
                  <a:pt x="16" y="20"/>
                </a:lnTo>
                <a:lnTo>
                  <a:pt x="8" y="12"/>
                </a:lnTo>
                <a:lnTo>
                  <a:pt x="0" y="4"/>
                </a:lnTo>
                <a:lnTo>
                  <a:pt x="0" y="0"/>
                </a:lnTo>
                <a:lnTo>
                  <a:pt x="16" y="0"/>
                </a:lnTo>
                <a:lnTo>
                  <a:pt x="28" y="0"/>
                </a:lnTo>
                <a:lnTo>
                  <a:pt x="36" y="4"/>
                </a:lnTo>
                <a:lnTo>
                  <a:pt x="44" y="8"/>
                </a:lnTo>
                <a:lnTo>
                  <a:pt x="44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" name="Freeform 198">
            <a:extLst>
              <a:ext uri="{FF2B5EF4-FFF2-40B4-BE49-F238E27FC236}">
                <a16:creationId xmlns:a16="http://schemas.microsoft.com/office/drawing/2014/main" xmlns="" id="{17C092CA-3214-4392-9389-A036204977FB}"/>
              </a:ext>
            </a:extLst>
          </p:cNvPr>
          <p:cNvSpPr>
            <a:spLocks/>
          </p:cNvSpPr>
          <p:nvPr/>
        </p:nvSpPr>
        <p:spPr bwMode="auto">
          <a:xfrm>
            <a:off x="1831285" y="5774109"/>
            <a:ext cx="158102" cy="543091"/>
          </a:xfrm>
          <a:custGeom>
            <a:avLst/>
            <a:gdLst>
              <a:gd name="T0" fmla="*/ 4 w 24"/>
              <a:gd name="T1" fmla="*/ 12 h 71"/>
              <a:gd name="T2" fmla="*/ 0 w 24"/>
              <a:gd name="T3" fmla="*/ 8 h 71"/>
              <a:gd name="T4" fmla="*/ 0 w 24"/>
              <a:gd name="T5" fmla="*/ 4 h 71"/>
              <a:gd name="T6" fmla="*/ 0 w 24"/>
              <a:gd name="T7" fmla="*/ 0 h 71"/>
              <a:gd name="T8" fmla="*/ 0 w 24"/>
              <a:gd name="T9" fmla="*/ 0 h 71"/>
              <a:gd name="T10" fmla="*/ 4 w 24"/>
              <a:gd name="T11" fmla="*/ 0 h 71"/>
              <a:gd name="T12" fmla="*/ 8 w 24"/>
              <a:gd name="T13" fmla="*/ 0 h 71"/>
              <a:gd name="T14" fmla="*/ 12 w 24"/>
              <a:gd name="T15" fmla="*/ 0 h 71"/>
              <a:gd name="T16" fmla="*/ 16 w 24"/>
              <a:gd name="T17" fmla="*/ 4 h 71"/>
              <a:gd name="T18" fmla="*/ 24 w 24"/>
              <a:gd name="T19" fmla="*/ 71 h 71"/>
              <a:gd name="T20" fmla="*/ 16 w 24"/>
              <a:gd name="T21" fmla="*/ 71 h 71"/>
              <a:gd name="T22" fmla="*/ 16 w 24"/>
              <a:gd name="T23" fmla="*/ 60 h 71"/>
              <a:gd name="T24" fmla="*/ 16 w 24"/>
              <a:gd name="T25" fmla="*/ 48 h 71"/>
              <a:gd name="T26" fmla="*/ 12 w 24"/>
              <a:gd name="T27" fmla="*/ 40 h 71"/>
              <a:gd name="T28" fmla="*/ 12 w 24"/>
              <a:gd name="T29" fmla="*/ 32 h 71"/>
              <a:gd name="T30" fmla="*/ 8 w 24"/>
              <a:gd name="T31" fmla="*/ 28 h 71"/>
              <a:gd name="T32" fmla="*/ 8 w 24"/>
              <a:gd name="T33" fmla="*/ 20 h 71"/>
              <a:gd name="T34" fmla="*/ 8 w 24"/>
              <a:gd name="T35" fmla="*/ 16 h 71"/>
              <a:gd name="T36" fmla="*/ 4 w 24"/>
              <a:gd name="T37" fmla="*/ 12 h 71"/>
              <a:gd name="T38" fmla="*/ 4 w 24"/>
              <a:gd name="T39" fmla="*/ 12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4" h="71">
                <a:moveTo>
                  <a:pt x="4" y="12"/>
                </a:move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4"/>
                </a:lnTo>
                <a:lnTo>
                  <a:pt x="24" y="71"/>
                </a:lnTo>
                <a:lnTo>
                  <a:pt x="16" y="71"/>
                </a:lnTo>
                <a:lnTo>
                  <a:pt x="16" y="60"/>
                </a:lnTo>
                <a:lnTo>
                  <a:pt x="16" y="48"/>
                </a:lnTo>
                <a:lnTo>
                  <a:pt x="12" y="40"/>
                </a:lnTo>
                <a:lnTo>
                  <a:pt x="12" y="32"/>
                </a:lnTo>
                <a:lnTo>
                  <a:pt x="8" y="28"/>
                </a:lnTo>
                <a:lnTo>
                  <a:pt x="8" y="20"/>
                </a:lnTo>
                <a:lnTo>
                  <a:pt x="8" y="16"/>
                </a:lnTo>
                <a:lnTo>
                  <a:pt x="4" y="12"/>
                </a:lnTo>
                <a:lnTo>
                  <a:pt x="4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9" name="Freeform 199">
            <a:extLst>
              <a:ext uri="{FF2B5EF4-FFF2-40B4-BE49-F238E27FC236}">
                <a16:creationId xmlns:a16="http://schemas.microsoft.com/office/drawing/2014/main" xmlns="" id="{5F3C7EAC-5691-43FD-8E3D-4CE910319C79}"/>
              </a:ext>
            </a:extLst>
          </p:cNvPr>
          <p:cNvSpPr>
            <a:spLocks/>
          </p:cNvSpPr>
          <p:nvPr/>
        </p:nvSpPr>
        <p:spPr bwMode="auto">
          <a:xfrm>
            <a:off x="1910337" y="5651723"/>
            <a:ext cx="1337282" cy="611931"/>
          </a:xfrm>
          <a:custGeom>
            <a:avLst/>
            <a:gdLst>
              <a:gd name="T0" fmla="*/ 171 w 203"/>
              <a:gd name="T1" fmla="*/ 4 h 80"/>
              <a:gd name="T2" fmla="*/ 175 w 203"/>
              <a:gd name="T3" fmla="*/ 0 h 80"/>
              <a:gd name="T4" fmla="*/ 179 w 203"/>
              <a:gd name="T5" fmla="*/ 4 h 80"/>
              <a:gd name="T6" fmla="*/ 191 w 203"/>
              <a:gd name="T7" fmla="*/ 8 h 80"/>
              <a:gd name="T8" fmla="*/ 199 w 203"/>
              <a:gd name="T9" fmla="*/ 16 h 80"/>
              <a:gd name="T10" fmla="*/ 199 w 203"/>
              <a:gd name="T11" fmla="*/ 20 h 80"/>
              <a:gd name="T12" fmla="*/ 195 w 203"/>
              <a:gd name="T13" fmla="*/ 24 h 80"/>
              <a:gd name="T14" fmla="*/ 191 w 203"/>
              <a:gd name="T15" fmla="*/ 28 h 80"/>
              <a:gd name="T16" fmla="*/ 183 w 203"/>
              <a:gd name="T17" fmla="*/ 40 h 80"/>
              <a:gd name="T18" fmla="*/ 179 w 203"/>
              <a:gd name="T19" fmla="*/ 56 h 80"/>
              <a:gd name="T20" fmla="*/ 167 w 203"/>
              <a:gd name="T21" fmla="*/ 80 h 80"/>
              <a:gd name="T22" fmla="*/ 163 w 203"/>
              <a:gd name="T23" fmla="*/ 64 h 80"/>
              <a:gd name="T24" fmla="*/ 171 w 203"/>
              <a:gd name="T25" fmla="*/ 44 h 80"/>
              <a:gd name="T26" fmla="*/ 171 w 203"/>
              <a:gd name="T27" fmla="*/ 24 h 80"/>
              <a:gd name="T28" fmla="*/ 171 w 203"/>
              <a:gd name="T29" fmla="*/ 16 h 80"/>
              <a:gd name="T30" fmla="*/ 163 w 203"/>
              <a:gd name="T31" fmla="*/ 12 h 80"/>
              <a:gd name="T32" fmla="*/ 151 w 203"/>
              <a:gd name="T33" fmla="*/ 12 h 80"/>
              <a:gd name="T34" fmla="*/ 135 w 203"/>
              <a:gd name="T35" fmla="*/ 12 h 80"/>
              <a:gd name="T36" fmla="*/ 111 w 203"/>
              <a:gd name="T37" fmla="*/ 16 h 80"/>
              <a:gd name="T38" fmla="*/ 96 w 203"/>
              <a:gd name="T39" fmla="*/ 16 h 80"/>
              <a:gd name="T40" fmla="*/ 72 w 203"/>
              <a:gd name="T41" fmla="*/ 16 h 80"/>
              <a:gd name="T42" fmla="*/ 40 w 203"/>
              <a:gd name="T43" fmla="*/ 20 h 80"/>
              <a:gd name="T44" fmla="*/ 0 w 203"/>
              <a:gd name="T45" fmla="*/ 24 h 80"/>
              <a:gd name="T46" fmla="*/ 12 w 203"/>
              <a:gd name="T47" fmla="*/ 20 h 80"/>
              <a:gd name="T48" fmla="*/ 32 w 203"/>
              <a:gd name="T49" fmla="*/ 20 h 80"/>
              <a:gd name="T50" fmla="*/ 64 w 203"/>
              <a:gd name="T51" fmla="*/ 16 h 80"/>
              <a:gd name="T52" fmla="*/ 99 w 203"/>
              <a:gd name="T53" fmla="*/ 12 h 80"/>
              <a:gd name="T54" fmla="*/ 127 w 203"/>
              <a:gd name="T55" fmla="*/ 12 h 80"/>
              <a:gd name="T56" fmla="*/ 143 w 203"/>
              <a:gd name="T57" fmla="*/ 8 h 80"/>
              <a:gd name="T58" fmla="*/ 155 w 203"/>
              <a:gd name="T59" fmla="*/ 8 h 80"/>
              <a:gd name="T60" fmla="*/ 163 w 203"/>
              <a:gd name="T61" fmla="*/ 4 h 80"/>
              <a:gd name="T62" fmla="*/ 167 w 203"/>
              <a:gd name="T63" fmla="*/ 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3" h="80">
                <a:moveTo>
                  <a:pt x="167" y="4"/>
                </a:moveTo>
                <a:lnTo>
                  <a:pt x="171" y="4"/>
                </a:lnTo>
                <a:lnTo>
                  <a:pt x="171" y="4"/>
                </a:lnTo>
                <a:lnTo>
                  <a:pt x="175" y="0"/>
                </a:lnTo>
                <a:lnTo>
                  <a:pt x="179" y="4"/>
                </a:lnTo>
                <a:lnTo>
                  <a:pt x="179" y="4"/>
                </a:lnTo>
                <a:lnTo>
                  <a:pt x="183" y="4"/>
                </a:lnTo>
                <a:lnTo>
                  <a:pt x="191" y="8"/>
                </a:lnTo>
                <a:lnTo>
                  <a:pt x="195" y="12"/>
                </a:lnTo>
                <a:lnTo>
                  <a:pt x="199" y="16"/>
                </a:lnTo>
                <a:lnTo>
                  <a:pt x="203" y="16"/>
                </a:lnTo>
                <a:lnTo>
                  <a:pt x="199" y="20"/>
                </a:lnTo>
                <a:lnTo>
                  <a:pt x="199" y="20"/>
                </a:lnTo>
                <a:lnTo>
                  <a:pt x="195" y="24"/>
                </a:lnTo>
                <a:lnTo>
                  <a:pt x="191" y="24"/>
                </a:lnTo>
                <a:lnTo>
                  <a:pt x="191" y="28"/>
                </a:lnTo>
                <a:lnTo>
                  <a:pt x="187" y="32"/>
                </a:lnTo>
                <a:lnTo>
                  <a:pt x="183" y="40"/>
                </a:lnTo>
                <a:lnTo>
                  <a:pt x="183" y="48"/>
                </a:lnTo>
                <a:lnTo>
                  <a:pt x="179" y="56"/>
                </a:lnTo>
                <a:lnTo>
                  <a:pt x="171" y="68"/>
                </a:lnTo>
                <a:lnTo>
                  <a:pt x="167" y="80"/>
                </a:lnTo>
                <a:lnTo>
                  <a:pt x="163" y="80"/>
                </a:lnTo>
                <a:lnTo>
                  <a:pt x="163" y="64"/>
                </a:lnTo>
                <a:lnTo>
                  <a:pt x="167" y="52"/>
                </a:lnTo>
                <a:lnTo>
                  <a:pt x="171" y="44"/>
                </a:lnTo>
                <a:lnTo>
                  <a:pt x="171" y="32"/>
                </a:lnTo>
                <a:lnTo>
                  <a:pt x="171" y="24"/>
                </a:lnTo>
                <a:lnTo>
                  <a:pt x="171" y="20"/>
                </a:lnTo>
                <a:lnTo>
                  <a:pt x="171" y="16"/>
                </a:lnTo>
                <a:lnTo>
                  <a:pt x="171" y="12"/>
                </a:lnTo>
                <a:lnTo>
                  <a:pt x="163" y="12"/>
                </a:lnTo>
                <a:lnTo>
                  <a:pt x="155" y="8"/>
                </a:lnTo>
                <a:lnTo>
                  <a:pt x="151" y="12"/>
                </a:lnTo>
                <a:lnTo>
                  <a:pt x="143" y="12"/>
                </a:lnTo>
                <a:lnTo>
                  <a:pt x="135" y="12"/>
                </a:lnTo>
                <a:lnTo>
                  <a:pt x="127" y="12"/>
                </a:lnTo>
                <a:lnTo>
                  <a:pt x="111" y="16"/>
                </a:lnTo>
                <a:lnTo>
                  <a:pt x="103" y="16"/>
                </a:lnTo>
                <a:lnTo>
                  <a:pt x="96" y="16"/>
                </a:lnTo>
                <a:lnTo>
                  <a:pt x="84" y="16"/>
                </a:lnTo>
                <a:lnTo>
                  <a:pt x="72" y="16"/>
                </a:lnTo>
                <a:lnTo>
                  <a:pt x="56" y="20"/>
                </a:lnTo>
                <a:lnTo>
                  <a:pt x="40" y="20"/>
                </a:lnTo>
                <a:lnTo>
                  <a:pt x="20" y="20"/>
                </a:lnTo>
                <a:lnTo>
                  <a:pt x="0" y="24"/>
                </a:lnTo>
                <a:lnTo>
                  <a:pt x="0" y="20"/>
                </a:lnTo>
                <a:lnTo>
                  <a:pt x="12" y="20"/>
                </a:lnTo>
                <a:lnTo>
                  <a:pt x="20" y="20"/>
                </a:lnTo>
                <a:lnTo>
                  <a:pt x="32" y="20"/>
                </a:lnTo>
                <a:lnTo>
                  <a:pt x="48" y="16"/>
                </a:lnTo>
                <a:lnTo>
                  <a:pt x="64" y="16"/>
                </a:lnTo>
                <a:lnTo>
                  <a:pt x="80" y="16"/>
                </a:lnTo>
                <a:lnTo>
                  <a:pt x="99" y="12"/>
                </a:lnTo>
                <a:lnTo>
                  <a:pt x="119" y="12"/>
                </a:lnTo>
                <a:lnTo>
                  <a:pt x="127" y="12"/>
                </a:lnTo>
                <a:lnTo>
                  <a:pt x="135" y="8"/>
                </a:lnTo>
                <a:lnTo>
                  <a:pt x="143" y="8"/>
                </a:lnTo>
                <a:lnTo>
                  <a:pt x="151" y="8"/>
                </a:lnTo>
                <a:lnTo>
                  <a:pt x="155" y="8"/>
                </a:lnTo>
                <a:lnTo>
                  <a:pt x="159" y="4"/>
                </a:lnTo>
                <a:lnTo>
                  <a:pt x="163" y="4"/>
                </a:lnTo>
                <a:lnTo>
                  <a:pt x="167" y="4"/>
                </a:lnTo>
                <a:lnTo>
                  <a:pt x="167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0" name="Freeform 200">
            <a:extLst>
              <a:ext uri="{FF2B5EF4-FFF2-40B4-BE49-F238E27FC236}">
                <a16:creationId xmlns:a16="http://schemas.microsoft.com/office/drawing/2014/main" xmlns="" id="{E60ED9C0-17C3-460D-B0DB-AE98C05136B5}"/>
              </a:ext>
            </a:extLst>
          </p:cNvPr>
          <p:cNvSpPr>
            <a:spLocks/>
          </p:cNvSpPr>
          <p:nvPr/>
        </p:nvSpPr>
        <p:spPr bwMode="auto">
          <a:xfrm>
            <a:off x="2279241" y="5835302"/>
            <a:ext cx="26350" cy="428352"/>
          </a:xfrm>
          <a:custGeom>
            <a:avLst/>
            <a:gdLst>
              <a:gd name="T0" fmla="*/ 0 w 4"/>
              <a:gd name="T1" fmla="*/ 56 h 56"/>
              <a:gd name="T2" fmla="*/ 0 w 4"/>
              <a:gd name="T3" fmla="*/ 40 h 56"/>
              <a:gd name="T4" fmla="*/ 0 w 4"/>
              <a:gd name="T5" fmla="*/ 24 h 56"/>
              <a:gd name="T6" fmla="*/ 0 w 4"/>
              <a:gd name="T7" fmla="*/ 12 h 56"/>
              <a:gd name="T8" fmla="*/ 0 w 4"/>
              <a:gd name="T9" fmla="*/ 0 h 56"/>
              <a:gd name="T10" fmla="*/ 4 w 4"/>
              <a:gd name="T11" fmla="*/ 0 h 56"/>
              <a:gd name="T12" fmla="*/ 4 w 4"/>
              <a:gd name="T13" fmla="*/ 8 h 56"/>
              <a:gd name="T14" fmla="*/ 4 w 4"/>
              <a:gd name="T15" fmla="*/ 16 h 56"/>
              <a:gd name="T16" fmla="*/ 4 w 4"/>
              <a:gd name="T17" fmla="*/ 24 h 56"/>
              <a:gd name="T18" fmla="*/ 4 w 4"/>
              <a:gd name="T19" fmla="*/ 28 h 56"/>
              <a:gd name="T20" fmla="*/ 4 w 4"/>
              <a:gd name="T21" fmla="*/ 32 h 56"/>
              <a:gd name="T22" fmla="*/ 4 w 4"/>
              <a:gd name="T23" fmla="*/ 40 h 56"/>
              <a:gd name="T24" fmla="*/ 4 w 4"/>
              <a:gd name="T25" fmla="*/ 48 h 56"/>
              <a:gd name="T26" fmla="*/ 4 w 4"/>
              <a:gd name="T27" fmla="*/ 56 h 56"/>
              <a:gd name="T28" fmla="*/ 0 w 4"/>
              <a:gd name="T29" fmla="*/ 56 h 56"/>
              <a:gd name="T30" fmla="*/ 0 w 4"/>
              <a:gd name="T31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" h="56">
                <a:moveTo>
                  <a:pt x="0" y="56"/>
                </a:moveTo>
                <a:lnTo>
                  <a:pt x="0" y="40"/>
                </a:lnTo>
                <a:lnTo>
                  <a:pt x="0" y="24"/>
                </a:lnTo>
                <a:lnTo>
                  <a:pt x="0" y="12"/>
                </a:lnTo>
                <a:lnTo>
                  <a:pt x="0" y="0"/>
                </a:lnTo>
                <a:lnTo>
                  <a:pt x="4" y="0"/>
                </a:lnTo>
                <a:lnTo>
                  <a:pt x="4" y="8"/>
                </a:lnTo>
                <a:lnTo>
                  <a:pt x="4" y="16"/>
                </a:lnTo>
                <a:lnTo>
                  <a:pt x="4" y="24"/>
                </a:lnTo>
                <a:lnTo>
                  <a:pt x="4" y="28"/>
                </a:lnTo>
                <a:lnTo>
                  <a:pt x="4" y="32"/>
                </a:lnTo>
                <a:lnTo>
                  <a:pt x="4" y="40"/>
                </a:lnTo>
                <a:lnTo>
                  <a:pt x="4" y="48"/>
                </a:lnTo>
                <a:lnTo>
                  <a:pt x="4" y="56"/>
                </a:lnTo>
                <a:lnTo>
                  <a:pt x="0" y="56"/>
                </a:lnTo>
                <a:lnTo>
                  <a:pt x="0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" name="Freeform 201">
            <a:extLst>
              <a:ext uri="{FF2B5EF4-FFF2-40B4-BE49-F238E27FC236}">
                <a16:creationId xmlns:a16="http://schemas.microsoft.com/office/drawing/2014/main" xmlns="" id="{FD3E6FF3-EC39-45D1-B0F8-525D8C457FA2}"/>
              </a:ext>
            </a:extLst>
          </p:cNvPr>
          <p:cNvSpPr>
            <a:spLocks/>
          </p:cNvSpPr>
          <p:nvPr/>
        </p:nvSpPr>
        <p:spPr bwMode="auto">
          <a:xfrm>
            <a:off x="2615210" y="5774109"/>
            <a:ext cx="105401" cy="489545"/>
          </a:xfrm>
          <a:custGeom>
            <a:avLst/>
            <a:gdLst>
              <a:gd name="T0" fmla="*/ 0 w 16"/>
              <a:gd name="T1" fmla="*/ 64 h 64"/>
              <a:gd name="T2" fmla="*/ 0 w 16"/>
              <a:gd name="T3" fmla="*/ 52 h 64"/>
              <a:gd name="T4" fmla="*/ 0 w 16"/>
              <a:gd name="T5" fmla="*/ 40 h 64"/>
              <a:gd name="T6" fmla="*/ 0 w 16"/>
              <a:gd name="T7" fmla="*/ 28 h 64"/>
              <a:gd name="T8" fmla="*/ 4 w 16"/>
              <a:gd name="T9" fmla="*/ 20 h 64"/>
              <a:gd name="T10" fmla="*/ 4 w 16"/>
              <a:gd name="T11" fmla="*/ 12 h 64"/>
              <a:gd name="T12" fmla="*/ 4 w 16"/>
              <a:gd name="T13" fmla="*/ 8 h 64"/>
              <a:gd name="T14" fmla="*/ 4 w 16"/>
              <a:gd name="T15" fmla="*/ 4 h 64"/>
              <a:gd name="T16" fmla="*/ 4 w 16"/>
              <a:gd name="T17" fmla="*/ 0 h 64"/>
              <a:gd name="T18" fmla="*/ 8 w 16"/>
              <a:gd name="T19" fmla="*/ 4 h 64"/>
              <a:gd name="T20" fmla="*/ 12 w 16"/>
              <a:gd name="T21" fmla="*/ 8 h 64"/>
              <a:gd name="T22" fmla="*/ 16 w 16"/>
              <a:gd name="T23" fmla="*/ 12 h 64"/>
              <a:gd name="T24" fmla="*/ 16 w 16"/>
              <a:gd name="T25" fmla="*/ 12 h 64"/>
              <a:gd name="T26" fmla="*/ 16 w 16"/>
              <a:gd name="T27" fmla="*/ 12 h 64"/>
              <a:gd name="T28" fmla="*/ 16 w 16"/>
              <a:gd name="T29" fmla="*/ 16 h 64"/>
              <a:gd name="T30" fmla="*/ 12 w 16"/>
              <a:gd name="T31" fmla="*/ 20 h 64"/>
              <a:gd name="T32" fmla="*/ 12 w 16"/>
              <a:gd name="T33" fmla="*/ 28 h 64"/>
              <a:gd name="T34" fmla="*/ 8 w 16"/>
              <a:gd name="T35" fmla="*/ 32 h 64"/>
              <a:gd name="T36" fmla="*/ 8 w 16"/>
              <a:gd name="T37" fmla="*/ 40 h 64"/>
              <a:gd name="T38" fmla="*/ 4 w 16"/>
              <a:gd name="T39" fmla="*/ 52 h 64"/>
              <a:gd name="T40" fmla="*/ 0 w 16"/>
              <a:gd name="T41" fmla="*/ 64 h 64"/>
              <a:gd name="T42" fmla="*/ 0 w 16"/>
              <a:gd name="T43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" h="64">
                <a:moveTo>
                  <a:pt x="0" y="64"/>
                </a:moveTo>
                <a:lnTo>
                  <a:pt x="0" y="52"/>
                </a:lnTo>
                <a:lnTo>
                  <a:pt x="0" y="40"/>
                </a:lnTo>
                <a:lnTo>
                  <a:pt x="0" y="28"/>
                </a:lnTo>
                <a:lnTo>
                  <a:pt x="4" y="20"/>
                </a:lnTo>
                <a:lnTo>
                  <a:pt x="4" y="12"/>
                </a:lnTo>
                <a:lnTo>
                  <a:pt x="4" y="8"/>
                </a:lnTo>
                <a:lnTo>
                  <a:pt x="4" y="4"/>
                </a:lnTo>
                <a:lnTo>
                  <a:pt x="4" y="0"/>
                </a:lnTo>
                <a:lnTo>
                  <a:pt x="8" y="4"/>
                </a:lnTo>
                <a:lnTo>
                  <a:pt x="12" y="8"/>
                </a:lnTo>
                <a:lnTo>
                  <a:pt x="16" y="12"/>
                </a:lnTo>
                <a:lnTo>
                  <a:pt x="16" y="12"/>
                </a:lnTo>
                <a:lnTo>
                  <a:pt x="16" y="12"/>
                </a:lnTo>
                <a:lnTo>
                  <a:pt x="16" y="16"/>
                </a:lnTo>
                <a:lnTo>
                  <a:pt x="12" y="20"/>
                </a:lnTo>
                <a:lnTo>
                  <a:pt x="12" y="28"/>
                </a:lnTo>
                <a:lnTo>
                  <a:pt x="8" y="32"/>
                </a:lnTo>
                <a:lnTo>
                  <a:pt x="8" y="40"/>
                </a:lnTo>
                <a:lnTo>
                  <a:pt x="4" y="52"/>
                </a:lnTo>
                <a:lnTo>
                  <a:pt x="0" y="64"/>
                </a:lnTo>
                <a:lnTo>
                  <a:pt x="0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2" name="Freeform 202">
            <a:extLst>
              <a:ext uri="{FF2B5EF4-FFF2-40B4-BE49-F238E27FC236}">
                <a16:creationId xmlns:a16="http://schemas.microsoft.com/office/drawing/2014/main" xmlns="" id="{E019D01D-329D-4537-AB7A-192175302436}"/>
              </a:ext>
            </a:extLst>
          </p:cNvPr>
          <p:cNvSpPr>
            <a:spLocks/>
          </p:cNvSpPr>
          <p:nvPr/>
        </p:nvSpPr>
        <p:spPr bwMode="auto">
          <a:xfrm>
            <a:off x="1231817" y="6171864"/>
            <a:ext cx="2536222" cy="298319"/>
          </a:xfrm>
          <a:custGeom>
            <a:avLst/>
            <a:gdLst>
              <a:gd name="T0" fmla="*/ 385 w 385"/>
              <a:gd name="T1" fmla="*/ 23 h 39"/>
              <a:gd name="T2" fmla="*/ 381 w 385"/>
              <a:gd name="T3" fmla="*/ 27 h 39"/>
              <a:gd name="T4" fmla="*/ 377 w 385"/>
              <a:gd name="T5" fmla="*/ 31 h 39"/>
              <a:gd name="T6" fmla="*/ 373 w 385"/>
              <a:gd name="T7" fmla="*/ 31 h 39"/>
              <a:gd name="T8" fmla="*/ 365 w 385"/>
              <a:gd name="T9" fmla="*/ 31 h 39"/>
              <a:gd name="T10" fmla="*/ 357 w 385"/>
              <a:gd name="T11" fmla="*/ 31 h 39"/>
              <a:gd name="T12" fmla="*/ 346 w 385"/>
              <a:gd name="T13" fmla="*/ 27 h 39"/>
              <a:gd name="T14" fmla="*/ 334 w 385"/>
              <a:gd name="T15" fmla="*/ 27 h 39"/>
              <a:gd name="T16" fmla="*/ 318 w 385"/>
              <a:gd name="T17" fmla="*/ 27 h 39"/>
              <a:gd name="T18" fmla="*/ 306 w 385"/>
              <a:gd name="T19" fmla="*/ 23 h 39"/>
              <a:gd name="T20" fmla="*/ 290 w 385"/>
              <a:gd name="T21" fmla="*/ 23 h 39"/>
              <a:gd name="T22" fmla="*/ 278 w 385"/>
              <a:gd name="T23" fmla="*/ 23 h 39"/>
              <a:gd name="T24" fmla="*/ 266 w 385"/>
              <a:gd name="T25" fmla="*/ 23 h 39"/>
              <a:gd name="T26" fmla="*/ 258 w 385"/>
              <a:gd name="T27" fmla="*/ 23 h 39"/>
              <a:gd name="T28" fmla="*/ 250 w 385"/>
              <a:gd name="T29" fmla="*/ 23 h 39"/>
              <a:gd name="T30" fmla="*/ 242 w 385"/>
              <a:gd name="T31" fmla="*/ 23 h 39"/>
              <a:gd name="T32" fmla="*/ 234 w 385"/>
              <a:gd name="T33" fmla="*/ 23 h 39"/>
              <a:gd name="T34" fmla="*/ 222 w 385"/>
              <a:gd name="T35" fmla="*/ 23 h 39"/>
              <a:gd name="T36" fmla="*/ 210 w 385"/>
              <a:gd name="T37" fmla="*/ 23 h 39"/>
              <a:gd name="T38" fmla="*/ 187 w 385"/>
              <a:gd name="T39" fmla="*/ 23 h 39"/>
              <a:gd name="T40" fmla="*/ 159 w 385"/>
              <a:gd name="T41" fmla="*/ 27 h 39"/>
              <a:gd name="T42" fmla="*/ 135 w 385"/>
              <a:gd name="T43" fmla="*/ 27 h 39"/>
              <a:gd name="T44" fmla="*/ 115 w 385"/>
              <a:gd name="T45" fmla="*/ 31 h 39"/>
              <a:gd name="T46" fmla="*/ 99 w 385"/>
              <a:gd name="T47" fmla="*/ 31 h 39"/>
              <a:gd name="T48" fmla="*/ 79 w 385"/>
              <a:gd name="T49" fmla="*/ 35 h 39"/>
              <a:gd name="T50" fmla="*/ 67 w 385"/>
              <a:gd name="T51" fmla="*/ 35 h 39"/>
              <a:gd name="T52" fmla="*/ 56 w 385"/>
              <a:gd name="T53" fmla="*/ 39 h 39"/>
              <a:gd name="T54" fmla="*/ 44 w 385"/>
              <a:gd name="T55" fmla="*/ 39 h 39"/>
              <a:gd name="T56" fmla="*/ 36 w 385"/>
              <a:gd name="T57" fmla="*/ 39 h 39"/>
              <a:gd name="T58" fmla="*/ 28 w 385"/>
              <a:gd name="T59" fmla="*/ 39 h 39"/>
              <a:gd name="T60" fmla="*/ 20 w 385"/>
              <a:gd name="T61" fmla="*/ 39 h 39"/>
              <a:gd name="T62" fmla="*/ 12 w 385"/>
              <a:gd name="T63" fmla="*/ 35 h 39"/>
              <a:gd name="T64" fmla="*/ 8 w 385"/>
              <a:gd name="T65" fmla="*/ 31 h 39"/>
              <a:gd name="T66" fmla="*/ 4 w 385"/>
              <a:gd name="T67" fmla="*/ 27 h 39"/>
              <a:gd name="T68" fmla="*/ 0 w 385"/>
              <a:gd name="T69" fmla="*/ 23 h 39"/>
              <a:gd name="T70" fmla="*/ 0 w 385"/>
              <a:gd name="T71" fmla="*/ 15 h 39"/>
              <a:gd name="T72" fmla="*/ 12 w 385"/>
              <a:gd name="T73" fmla="*/ 15 h 39"/>
              <a:gd name="T74" fmla="*/ 28 w 385"/>
              <a:gd name="T75" fmla="*/ 15 h 39"/>
              <a:gd name="T76" fmla="*/ 44 w 385"/>
              <a:gd name="T77" fmla="*/ 15 h 39"/>
              <a:gd name="T78" fmla="*/ 63 w 385"/>
              <a:gd name="T79" fmla="*/ 15 h 39"/>
              <a:gd name="T80" fmla="*/ 87 w 385"/>
              <a:gd name="T81" fmla="*/ 12 h 39"/>
              <a:gd name="T82" fmla="*/ 111 w 385"/>
              <a:gd name="T83" fmla="*/ 12 h 39"/>
              <a:gd name="T84" fmla="*/ 139 w 385"/>
              <a:gd name="T85" fmla="*/ 12 h 39"/>
              <a:gd name="T86" fmla="*/ 171 w 385"/>
              <a:gd name="T87" fmla="*/ 8 h 39"/>
              <a:gd name="T88" fmla="*/ 199 w 385"/>
              <a:gd name="T89" fmla="*/ 4 h 39"/>
              <a:gd name="T90" fmla="*/ 226 w 385"/>
              <a:gd name="T91" fmla="*/ 4 h 39"/>
              <a:gd name="T92" fmla="*/ 246 w 385"/>
              <a:gd name="T93" fmla="*/ 4 h 39"/>
              <a:gd name="T94" fmla="*/ 270 w 385"/>
              <a:gd name="T95" fmla="*/ 0 h 39"/>
              <a:gd name="T96" fmla="*/ 286 w 385"/>
              <a:gd name="T97" fmla="*/ 0 h 39"/>
              <a:gd name="T98" fmla="*/ 302 w 385"/>
              <a:gd name="T99" fmla="*/ 0 h 39"/>
              <a:gd name="T100" fmla="*/ 310 w 385"/>
              <a:gd name="T101" fmla="*/ 0 h 39"/>
              <a:gd name="T102" fmla="*/ 318 w 385"/>
              <a:gd name="T103" fmla="*/ 0 h 39"/>
              <a:gd name="T104" fmla="*/ 334 w 385"/>
              <a:gd name="T105" fmla="*/ 0 h 39"/>
              <a:gd name="T106" fmla="*/ 346 w 385"/>
              <a:gd name="T107" fmla="*/ 0 h 39"/>
              <a:gd name="T108" fmla="*/ 357 w 385"/>
              <a:gd name="T109" fmla="*/ 4 h 39"/>
              <a:gd name="T110" fmla="*/ 365 w 385"/>
              <a:gd name="T111" fmla="*/ 8 h 39"/>
              <a:gd name="T112" fmla="*/ 373 w 385"/>
              <a:gd name="T113" fmla="*/ 12 h 39"/>
              <a:gd name="T114" fmla="*/ 381 w 385"/>
              <a:gd name="T115" fmla="*/ 15 h 39"/>
              <a:gd name="T116" fmla="*/ 385 w 385"/>
              <a:gd name="T117" fmla="*/ 23 h 39"/>
              <a:gd name="T118" fmla="*/ 385 w 385"/>
              <a:gd name="T119" fmla="*/ 23 h 39"/>
              <a:gd name="T120" fmla="*/ 385 w 385"/>
              <a:gd name="T121" fmla="*/ 2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85" h="39">
                <a:moveTo>
                  <a:pt x="385" y="23"/>
                </a:moveTo>
                <a:lnTo>
                  <a:pt x="381" y="27"/>
                </a:lnTo>
                <a:lnTo>
                  <a:pt x="377" y="31"/>
                </a:lnTo>
                <a:lnTo>
                  <a:pt x="373" y="31"/>
                </a:lnTo>
                <a:lnTo>
                  <a:pt x="365" y="31"/>
                </a:lnTo>
                <a:lnTo>
                  <a:pt x="357" y="31"/>
                </a:lnTo>
                <a:lnTo>
                  <a:pt x="346" y="27"/>
                </a:lnTo>
                <a:lnTo>
                  <a:pt x="334" y="27"/>
                </a:lnTo>
                <a:lnTo>
                  <a:pt x="318" y="27"/>
                </a:lnTo>
                <a:lnTo>
                  <a:pt x="306" y="23"/>
                </a:lnTo>
                <a:lnTo>
                  <a:pt x="290" y="23"/>
                </a:lnTo>
                <a:lnTo>
                  <a:pt x="278" y="23"/>
                </a:lnTo>
                <a:lnTo>
                  <a:pt x="266" y="23"/>
                </a:lnTo>
                <a:lnTo>
                  <a:pt x="258" y="23"/>
                </a:lnTo>
                <a:lnTo>
                  <a:pt x="250" y="23"/>
                </a:lnTo>
                <a:lnTo>
                  <a:pt x="242" y="23"/>
                </a:lnTo>
                <a:lnTo>
                  <a:pt x="234" y="23"/>
                </a:lnTo>
                <a:lnTo>
                  <a:pt x="222" y="23"/>
                </a:lnTo>
                <a:lnTo>
                  <a:pt x="210" y="23"/>
                </a:lnTo>
                <a:lnTo>
                  <a:pt x="187" y="23"/>
                </a:lnTo>
                <a:lnTo>
                  <a:pt x="159" y="27"/>
                </a:lnTo>
                <a:lnTo>
                  <a:pt x="135" y="27"/>
                </a:lnTo>
                <a:lnTo>
                  <a:pt x="115" y="31"/>
                </a:lnTo>
                <a:lnTo>
                  <a:pt x="99" y="31"/>
                </a:lnTo>
                <a:lnTo>
                  <a:pt x="79" y="35"/>
                </a:lnTo>
                <a:lnTo>
                  <a:pt x="67" y="35"/>
                </a:lnTo>
                <a:lnTo>
                  <a:pt x="56" y="39"/>
                </a:lnTo>
                <a:lnTo>
                  <a:pt x="44" y="39"/>
                </a:lnTo>
                <a:lnTo>
                  <a:pt x="36" y="39"/>
                </a:lnTo>
                <a:lnTo>
                  <a:pt x="28" y="39"/>
                </a:lnTo>
                <a:lnTo>
                  <a:pt x="20" y="39"/>
                </a:lnTo>
                <a:lnTo>
                  <a:pt x="12" y="35"/>
                </a:lnTo>
                <a:lnTo>
                  <a:pt x="8" y="31"/>
                </a:lnTo>
                <a:lnTo>
                  <a:pt x="4" y="27"/>
                </a:lnTo>
                <a:lnTo>
                  <a:pt x="0" y="23"/>
                </a:lnTo>
                <a:lnTo>
                  <a:pt x="0" y="15"/>
                </a:lnTo>
                <a:lnTo>
                  <a:pt x="12" y="15"/>
                </a:lnTo>
                <a:lnTo>
                  <a:pt x="28" y="15"/>
                </a:lnTo>
                <a:lnTo>
                  <a:pt x="44" y="15"/>
                </a:lnTo>
                <a:lnTo>
                  <a:pt x="63" y="15"/>
                </a:lnTo>
                <a:lnTo>
                  <a:pt x="87" y="12"/>
                </a:lnTo>
                <a:lnTo>
                  <a:pt x="111" y="12"/>
                </a:lnTo>
                <a:lnTo>
                  <a:pt x="139" y="12"/>
                </a:lnTo>
                <a:lnTo>
                  <a:pt x="171" y="8"/>
                </a:lnTo>
                <a:lnTo>
                  <a:pt x="199" y="4"/>
                </a:lnTo>
                <a:lnTo>
                  <a:pt x="226" y="4"/>
                </a:lnTo>
                <a:lnTo>
                  <a:pt x="246" y="4"/>
                </a:lnTo>
                <a:lnTo>
                  <a:pt x="270" y="0"/>
                </a:lnTo>
                <a:lnTo>
                  <a:pt x="286" y="0"/>
                </a:lnTo>
                <a:lnTo>
                  <a:pt x="302" y="0"/>
                </a:lnTo>
                <a:lnTo>
                  <a:pt x="310" y="0"/>
                </a:lnTo>
                <a:lnTo>
                  <a:pt x="318" y="0"/>
                </a:lnTo>
                <a:lnTo>
                  <a:pt x="334" y="0"/>
                </a:lnTo>
                <a:lnTo>
                  <a:pt x="346" y="0"/>
                </a:lnTo>
                <a:lnTo>
                  <a:pt x="357" y="4"/>
                </a:lnTo>
                <a:lnTo>
                  <a:pt x="365" y="8"/>
                </a:lnTo>
                <a:lnTo>
                  <a:pt x="373" y="12"/>
                </a:lnTo>
                <a:lnTo>
                  <a:pt x="381" y="15"/>
                </a:lnTo>
                <a:lnTo>
                  <a:pt x="385" y="23"/>
                </a:lnTo>
                <a:lnTo>
                  <a:pt x="385" y="23"/>
                </a:lnTo>
                <a:lnTo>
                  <a:pt x="385" y="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3" name="Freeform 203">
            <a:extLst>
              <a:ext uri="{FF2B5EF4-FFF2-40B4-BE49-F238E27FC236}">
                <a16:creationId xmlns:a16="http://schemas.microsoft.com/office/drawing/2014/main" xmlns="" id="{D8453F7C-C3F5-4C44-A072-57DE3EE72FF6}"/>
              </a:ext>
            </a:extLst>
          </p:cNvPr>
          <p:cNvSpPr>
            <a:spLocks/>
          </p:cNvSpPr>
          <p:nvPr/>
        </p:nvSpPr>
        <p:spPr bwMode="auto">
          <a:xfrm>
            <a:off x="2667911" y="4986251"/>
            <a:ext cx="737809" cy="214175"/>
          </a:xfrm>
          <a:custGeom>
            <a:avLst/>
            <a:gdLst>
              <a:gd name="T0" fmla="*/ 52 w 112"/>
              <a:gd name="T1" fmla="*/ 4 h 28"/>
              <a:gd name="T2" fmla="*/ 64 w 112"/>
              <a:gd name="T3" fmla="*/ 4 h 28"/>
              <a:gd name="T4" fmla="*/ 76 w 112"/>
              <a:gd name="T5" fmla="*/ 0 h 28"/>
              <a:gd name="T6" fmla="*/ 84 w 112"/>
              <a:gd name="T7" fmla="*/ 0 h 28"/>
              <a:gd name="T8" fmla="*/ 92 w 112"/>
              <a:gd name="T9" fmla="*/ 0 h 28"/>
              <a:gd name="T10" fmla="*/ 96 w 112"/>
              <a:gd name="T11" fmla="*/ 0 h 28"/>
              <a:gd name="T12" fmla="*/ 100 w 112"/>
              <a:gd name="T13" fmla="*/ 0 h 28"/>
              <a:gd name="T14" fmla="*/ 108 w 112"/>
              <a:gd name="T15" fmla="*/ 8 h 28"/>
              <a:gd name="T16" fmla="*/ 108 w 112"/>
              <a:gd name="T17" fmla="*/ 12 h 28"/>
              <a:gd name="T18" fmla="*/ 112 w 112"/>
              <a:gd name="T19" fmla="*/ 12 h 28"/>
              <a:gd name="T20" fmla="*/ 112 w 112"/>
              <a:gd name="T21" fmla="*/ 16 h 28"/>
              <a:gd name="T22" fmla="*/ 108 w 112"/>
              <a:gd name="T23" fmla="*/ 16 h 28"/>
              <a:gd name="T24" fmla="*/ 104 w 112"/>
              <a:gd name="T25" fmla="*/ 16 h 28"/>
              <a:gd name="T26" fmla="*/ 100 w 112"/>
              <a:gd name="T27" fmla="*/ 20 h 28"/>
              <a:gd name="T28" fmla="*/ 92 w 112"/>
              <a:gd name="T29" fmla="*/ 20 h 28"/>
              <a:gd name="T30" fmla="*/ 80 w 112"/>
              <a:gd name="T31" fmla="*/ 24 h 28"/>
              <a:gd name="T32" fmla="*/ 76 w 112"/>
              <a:gd name="T33" fmla="*/ 24 h 28"/>
              <a:gd name="T34" fmla="*/ 68 w 112"/>
              <a:gd name="T35" fmla="*/ 28 h 28"/>
              <a:gd name="T36" fmla="*/ 60 w 112"/>
              <a:gd name="T37" fmla="*/ 28 h 28"/>
              <a:gd name="T38" fmla="*/ 48 w 112"/>
              <a:gd name="T39" fmla="*/ 28 h 28"/>
              <a:gd name="T40" fmla="*/ 40 w 112"/>
              <a:gd name="T41" fmla="*/ 28 h 28"/>
              <a:gd name="T42" fmla="*/ 28 w 112"/>
              <a:gd name="T43" fmla="*/ 28 h 28"/>
              <a:gd name="T44" fmla="*/ 12 w 112"/>
              <a:gd name="T45" fmla="*/ 28 h 28"/>
              <a:gd name="T46" fmla="*/ 0 w 112"/>
              <a:gd name="T47" fmla="*/ 28 h 28"/>
              <a:gd name="T48" fmla="*/ 0 w 112"/>
              <a:gd name="T49" fmla="*/ 12 h 28"/>
              <a:gd name="T50" fmla="*/ 12 w 112"/>
              <a:gd name="T51" fmla="*/ 12 h 28"/>
              <a:gd name="T52" fmla="*/ 24 w 112"/>
              <a:gd name="T53" fmla="*/ 12 h 28"/>
              <a:gd name="T54" fmla="*/ 36 w 112"/>
              <a:gd name="T55" fmla="*/ 8 h 28"/>
              <a:gd name="T56" fmla="*/ 52 w 112"/>
              <a:gd name="T57" fmla="*/ 4 h 28"/>
              <a:gd name="T58" fmla="*/ 52 w 112"/>
              <a:gd name="T59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2" h="28">
                <a:moveTo>
                  <a:pt x="52" y="4"/>
                </a:moveTo>
                <a:lnTo>
                  <a:pt x="64" y="4"/>
                </a:lnTo>
                <a:lnTo>
                  <a:pt x="76" y="0"/>
                </a:lnTo>
                <a:lnTo>
                  <a:pt x="84" y="0"/>
                </a:lnTo>
                <a:lnTo>
                  <a:pt x="92" y="0"/>
                </a:lnTo>
                <a:lnTo>
                  <a:pt x="96" y="0"/>
                </a:lnTo>
                <a:lnTo>
                  <a:pt x="100" y="0"/>
                </a:lnTo>
                <a:lnTo>
                  <a:pt x="108" y="8"/>
                </a:lnTo>
                <a:lnTo>
                  <a:pt x="108" y="12"/>
                </a:lnTo>
                <a:lnTo>
                  <a:pt x="112" y="12"/>
                </a:lnTo>
                <a:lnTo>
                  <a:pt x="112" y="16"/>
                </a:lnTo>
                <a:lnTo>
                  <a:pt x="108" y="16"/>
                </a:lnTo>
                <a:lnTo>
                  <a:pt x="104" y="16"/>
                </a:lnTo>
                <a:lnTo>
                  <a:pt x="100" y="20"/>
                </a:lnTo>
                <a:lnTo>
                  <a:pt x="92" y="20"/>
                </a:lnTo>
                <a:lnTo>
                  <a:pt x="80" y="24"/>
                </a:lnTo>
                <a:lnTo>
                  <a:pt x="76" y="24"/>
                </a:lnTo>
                <a:lnTo>
                  <a:pt x="68" y="28"/>
                </a:lnTo>
                <a:lnTo>
                  <a:pt x="60" y="28"/>
                </a:lnTo>
                <a:lnTo>
                  <a:pt x="48" y="28"/>
                </a:lnTo>
                <a:lnTo>
                  <a:pt x="40" y="28"/>
                </a:lnTo>
                <a:lnTo>
                  <a:pt x="28" y="28"/>
                </a:lnTo>
                <a:lnTo>
                  <a:pt x="12" y="28"/>
                </a:lnTo>
                <a:lnTo>
                  <a:pt x="0" y="28"/>
                </a:lnTo>
                <a:lnTo>
                  <a:pt x="0" y="12"/>
                </a:lnTo>
                <a:lnTo>
                  <a:pt x="12" y="12"/>
                </a:lnTo>
                <a:lnTo>
                  <a:pt x="24" y="12"/>
                </a:lnTo>
                <a:lnTo>
                  <a:pt x="36" y="8"/>
                </a:lnTo>
                <a:lnTo>
                  <a:pt x="52" y="4"/>
                </a:lnTo>
                <a:lnTo>
                  <a:pt x="52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4" name="Freeform 206">
            <a:extLst>
              <a:ext uri="{FF2B5EF4-FFF2-40B4-BE49-F238E27FC236}">
                <a16:creationId xmlns:a16="http://schemas.microsoft.com/office/drawing/2014/main" xmlns="" id="{C27F8C7C-F915-4908-B923-A8FC55E29EBE}"/>
              </a:ext>
            </a:extLst>
          </p:cNvPr>
          <p:cNvSpPr>
            <a:spLocks/>
          </p:cNvSpPr>
          <p:nvPr/>
        </p:nvSpPr>
        <p:spPr bwMode="auto">
          <a:xfrm>
            <a:off x="4949474" y="4488284"/>
            <a:ext cx="797174" cy="288288"/>
          </a:xfrm>
          <a:custGeom>
            <a:avLst/>
            <a:gdLst>
              <a:gd name="T0" fmla="*/ 75 w 127"/>
              <a:gd name="T1" fmla="*/ 32 h 40"/>
              <a:gd name="T2" fmla="*/ 63 w 127"/>
              <a:gd name="T3" fmla="*/ 32 h 40"/>
              <a:gd name="T4" fmla="*/ 55 w 127"/>
              <a:gd name="T5" fmla="*/ 36 h 40"/>
              <a:gd name="T6" fmla="*/ 47 w 127"/>
              <a:gd name="T7" fmla="*/ 36 h 40"/>
              <a:gd name="T8" fmla="*/ 40 w 127"/>
              <a:gd name="T9" fmla="*/ 36 h 40"/>
              <a:gd name="T10" fmla="*/ 36 w 127"/>
              <a:gd name="T11" fmla="*/ 40 h 40"/>
              <a:gd name="T12" fmla="*/ 28 w 127"/>
              <a:gd name="T13" fmla="*/ 40 h 40"/>
              <a:gd name="T14" fmla="*/ 28 w 127"/>
              <a:gd name="T15" fmla="*/ 40 h 40"/>
              <a:gd name="T16" fmla="*/ 24 w 127"/>
              <a:gd name="T17" fmla="*/ 40 h 40"/>
              <a:gd name="T18" fmla="*/ 16 w 127"/>
              <a:gd name="T19" fmla="*/ 40 h 40"/>
              <a:gd name="T20" fmla="*/ 8 w 127"/>
              <a:gd name="T21" fmla="*/ 36 h 40"/>
              <a:gd name="T22" fmla="*/ 0 w 127"/>
              <a:gd name="T23" fmla="*/ 32 h 40"/>
              <a:gd name="T24" fmla="*/ 0 w 127"/>
              <a:gd name="T25" fmla="*/ 32 h 40"/>
              <a:gd name="T26" fmla="*/ 0 w 127"/>
              <a:gd name="T27" fmla="*/ 28 h 40"/>
              <a:gd name="T28" fmla="*/ 0 w 127"/>
              <a:gd name="T29" fmla="*/ 28 h 40"/>
              <a:gd name="T30" fmla="*/ 0 w 127"/>
              <a:gd name="T31" fmla="*/ 24 h 40"/>
              <a:gd name="T32" fmla="*/ 8 w 127"/>
              <a:gd name="T33" fmla="*/ 24 h 40"/>
              <a:gd name="T34" fmla="*/ 12 w 127"/>
              <a:gd name="T35" fmla="*/ 24 h 40"/>
              <a:gd name="T36" fmla="*/ 20 w 127"/>
              <a:gd name="T37" fmla="*/ 20 h 40"/>
              <a:gd name="T38" fmla="*/ 28 w 127"/>
              <a:gd name="T39" fmla="*/ 20 h 40"/>
              <a:gd name="T40" fmla="*/ 40 w 127"/>
              <a:gd name="T41" fmla="*/ 16 h 40"/>
              <a:gd name="T42" fmla="*/ 55 w 127"/>
              <a:gd name="T43" fmla="*/ 12 h 40"/>
              <a:gd name="T44" fmla="*/ 67 w 127"/>
              <a:gd name="T45" fmla="*/ 8 h 40"/>
              <a:gd name="T46" fmla="*/ 79 w 127"/>
              <a:gd name="T47" fmla="*/ 4 h 40"/>
              <a:gd name="T48" fmla="*/ 91 w 127"/>
              <a:gd name="T49" fmla="*/ 4 h 40"/>
              <a:gd name="T50" fmla="*/ 99 w 127"/>
              <a:gd name="T51" fmla="*/ 0 h 40"/>
              <a:gd name="T52" fmla="*/ 111 w 127"/>
              <a:gd name="T53" fmla="*/ 4 h 40"/>
              <a:gd name="T54" fmla="*/ 115 w 127"/>
              <a:gd name="T55" fmla="*/ 4 h 40"/>
              <a:gd name="T56" fmla="*/ 123 w 127"/>
              <a:gd name="T57" fmla="*/ 8 h 40"/>
              <a:gd name="T58" fmla="*/ 127 w 127"/>
              <a:gd name="T59" fmla="*/ 12 h 40"/>
              <a:gd name="T60" fmla="*/ 127 w 127"/>
              <a:gd name="T61" fmla="*/ 12 h 40"/>
              <a:gd name="T62" fmla="*/ 127 w 127"/>
              <a:gd name="T63" fmla="*/ 16 h 40"/>
              <a:gd name="T64" fmla="*/ 127 w 127"/>
              <a:gd name="T65" fmla="*/ 16 h 40"/>
              <a:gd name="T66" fmla="*/ 123 w 127"/>
              <a:gd name="T67" fmla="*/ 20 h 40"/>
              <a:gd name="T68" fmla="*/ 119 w 127"/>
              <a:gd name="T69" fmla="*/ 20 h 40"/>
              <a:gd name="T70" fmla="*/ 115 w 127"/>
              <a:gd name="T71" fmla="*/ 20 h 40"/>
              <a:gd name="T72" fmla="*/ 111 w 127"/>
              <a:gd name="T73" fmla="*/ 24 h 40"/>
              <a:gd name="T74" fmla="*/ 103 w 127"/>
              <a:gd name="T75" fmla="*/ 24 h 40"/>
              <a:gd name="T76" fmla="*/ 95 w 127"/>
              <a:gd name="T77" fmla="*/ 28 h 40"/>
              <a:gd name="T78" fmla="*/ 87 w 127"/>
              <a:gd name="T79" fmla="*/ 28 h 40"/>
              <a:gd name="T80" fmla="*/ 75 w 127"/>
              <a:gd name="T81" fmla="*/ 32 h 40"/>
              <a:gd name="T82" fmla="*/ 75 w 127"/>
              <a:gd name="T83" fmla="*/ 3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7" h="40">
                <a:moveTo>
                  <a:pt x="75" y="32"/>
                </a:moveTo>
                <a:lnTo>
                  <a:pt x="63" y="32"/>
                </a:lnTo>
                <a:lnTo>
                  <a:pt x="55" y="36"/>
                </a:lnTo>
                <a:lnTo>
                  <a:pt x="47" y="36"/>
                </a:lnTo>
                <a:lnTo>
                  <a:pt x="40" y="36"/>
                </a:lnTo>
                <a:lnTo>
                  <a:pt x="36" y="40"/>
                </a:lnTo>
                <a:lnTo>
                  <a:pt x="28" y="40"/>
                </a:lnTo>
                <a:lnTo>
                  <a:pt x="28" y="40"/>
                </a:lnTo>
                <a:lnTo>
                  <a:pt x="24" y="40"/>
                </a:lnTo>
                <a:lnTo>
                  <a:pt x="16" y="40"/>
                </a:lnTo>
                <a:lnTo>
                  <a:pt x="8" y="36"/>
                </a:lnTo>
                <a:lnTo>
                  <a:pt x="0" y="32"/>
                </a:lnTo>
                <a:lnTo>
                  <a:pt x="0" y="32"/>
                </a:lnTo>
                <a:lnTo>
                  <a:pt x="0" y="28"/>
                </a:lnTo>
                <a:lnTo>
                  <a:pt x="0" y="28"/>
                </a:lnTo>
                <a:lnTo>
                  <a:pt x="0" y="24"/>
                </a:lnTo>
                <a:lnTo>
                  <a:pt x="8" y="24"/>
                </a:lnTo>
                <a:lnTo>
                  <a:pt x="12" y="24"/>
                </a:lnTo>
                <a:lnTo>
                  <a:pt x="20" y="20"/>
                </a:lnTo>
                <a:lnTo>
                  <a:pt x="28" y="20"/>
                </a:lnTo>
                <a:lnTo>
                  <a:pt x="40" y="16"/>
                </a:lnTo>
                <a:lnTo>
                  <a:pt x="55" y="12"/>
                </a:lnTo>
                <a:lnTo>
                  <a:pt x="67" y="8"/>
                </a:lnTo>
                <a:lnTo>
                  <a:pt x="79" y="4"/>
                </a:lnTo>
                <a:lnTo>
                  <a:pt x="91" y="4"/>
                </a:lnTo>
                <a:lnTo>
                  <a:pt x="99" y="0"/>
                </a:lnTo>
                <a:lnTo>
                  <a:pt x="111" y="4"/>
                </a:lnTo>
                <a:lnTo>
                  <a:pt x="115" y="4"/>
                </a:lnTo>
                <a:lnTo>
                  <a:pt x="123" y="8"/>
                </a:lnTo>
                <a:lnTo>
                  <a:pt x="127" y="12"/>
                </a:lnTo>
                <a:lnTo>
                  <a:pt x="127" y="12"/>
                </a:lnTo>
                <a:lnTo>
                  <a:pt x="127" y="16"/>
                </a:lnTo>
                <a:lnTo>
                  <a:pt x="127" y="16"/>
                </a:lnTo>
                <a:lnTo>
                  <a:pt x="123" y="20"/>
                </a:lnTo>
                <a:lnTo>
                  <a:pt x="119" y="20"/>
                </a:lnTo>
                <a:lnTo>
                  <a:pt x="115" y="20"/>
                </a:lnTo>
                <a:lnTo>
                  <a:pt x="111" y="24"/>
                </a:lnTo>
                <a:lnTo>
                  <a:pt x="103" y="24"/>
                </a:lnTo>
                <a:lnTo>
                  <a:pt x="95" y="28"/>
                </a:lnTo>
                <a:lnTo>
                  <a:pt x="87" y="28"/>
                </a:lnTo>
                <a:lnTo>
                  <a:pt x="75" y="32"/>
                </a:lnTo>
                <a:lnTo>
                  <a:pt x="75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5" name="Freeform 207">
            <a:extLst>
              <a:ext uri="{FF2B5EF4-FFF2-40B4-BE49-F238E27FC236}">
                <a16:creationId xmlns:a16="http://schemas.microsoft.com/office/drawing/2014/main" xmlns="" id="{82CD7D70-BD93-42B4-8EA1-E3E5AE198419}"/>
              </a:ext>
            </a:extLst>
          </p:cNvPr>
          <p:cNvSpPr>
            <a:spLocks/>
          </p:cNvSpPr>
          <p:nvPr/>
        </p:nvSpPr>
        <p:spPr bwMode="auto">
          <a:xfrm>
            <a:off x="5897296" y="4063057"/>
            <a:ext cx="495880" cy="2400002"/>
          </a:xfrm>
          <a:custGeom>
            <a:avLst/>
            <a:gdLst>
              <a:gd name="T0" fmla="*/ 55 w 79"/>
              <a:gd name="T1" fmla="*/ 329 h 333"/>
              <a:gd name="T2" fmla="*/ 47 w 79"/>
              <a:gd name="T3" fmla="*/ 333 h 333"/>
              <a:gd name="T4" fmla="*/ 40 w 79"/>
              <a:gd name="T5" fmla="*/ 333 h 333"/>
              <a:gd name="T6" fmla="*/ 36 w 79"/>
              <a:gd name="T7" fmla="*/ 325 h 333"/>
              <a:gd name="T8" fmla="*/ 32 w 79"/>
              <a:gd name="T9" fmla="*/ 317 h 333"/>
              <a:gd name="T10" fmla="*/ 24 w 79"/>
              <a:gd name="T11" fmla="*/ 301 h 333"/>
              <a:gd name="T12" fmla="*/ 8 w 79"/>
              <a:gd name="T13" fmla="*/ 290 h 333"/>
              <a:gd name="T14" fmla="*/ 0 w 79"/>
              <a:gd name="T15" fmla="*/ 278 h 333"/>
              <a:gd name="T16" fmla="*/ 4 w 79"/>
              <a:gd name="T17" fmla="*/ 274 h 333"/>
              <a:gd name="T18" fmla="*/ 16 w 79"/>
              <a:gd name="T19" fmla="*/ 278 h 333"/>
              <a:gd name="T20" fmla="*/ 32 w 79"/>
              <a:gd name="T21" fmla="*/ 282 h 333"/>
              <a:gd name="T22" fmla="*/ 40 w 79"/>
              <a:gd name="T23" fmla="*/ 282 h 333"/>
              <a:gd name="T24" fmla="*/ 43 w 79"/>
              <a:gd name="T25" fmla="*/ 282 h 333"/>
              <a:gd name="T26" fmla="*/ 43 w 79"/>
              <a:gd name="T27" fmla="*/ 278 h 333"/>
              <a:gd name="T28" fmla="*/ 43 w 79"/>
              <a:gd name="T29" fmla="*/ 266 h 333"/>
              <a:gd name="T30" fmla="*/ 43 w 79"/>
              <a:gd name="T31" fmla="*/ 254 h 333"/>
              <a:gd name="T32" fmla="*/ 43 w 79"/>
              <a:gd name="T33" fmla="*/ 238 h 333"/>
              <a:gd name="T34" fmla="*/ 43 w 79"/>
              <a:gd name="T35" fmla="*/ 218 h 333"/>
              <a:gd name="T36" fmla="*/ 43 w 79"/>
              <a:gd name="T37" fmla="*/ 190 h 333"/>
              <a:gd name="T38" fmla="*/ 43 w 79"/>
              <a:gd name="T39" fmla="*/ 162 h 333"/>
              <a:gd name="T40" fmla="*/ 43 w 79"/>
              <a:gd name="T41" fmla="*/ 131 h 333"/>
              <a:gd name="T42" fmla="*/ 43 w 79"/>
              <a:gd name="T43" fmla="*/ 103 h 333"/>
              <a:gd name="T44" fmla="*/ 43 w 79"/>
              <a:gd name="T45" fmla="*/ 79 h 333"/>
              <a:gd name="T46" fmla="*/ 43 w 79"/>
              <a:gd name="T47" fmla="*/ 55 h 333"/>
              <a:gd name="T48" fmla="*/ 40 w 79"/>
              <a:gd name="T49" fmla="*/ 39 h 333"/>
              <a:gd name="T50" fmla="*/ 40 w 79"/>
              <a:gd name="T51" fmla="*/ 27 h 333"/>
              <a:gd name="T52" fmla="*/ 40 w 79"/>
              <a:gd name="T53" fmla="*/ 19 h 333"/>
              <a:gd name="T54" fmla="*/ 36 w 79"/>
              <a:gd name="T55" fmla="*/ 15 h 333"/>
              <a:gd name="T56" fmla="*/ 32 w 79"/>
              <a:gd name="T57" fmla="*/ 12 h 333"/>
              <a:gd name="T58" fmla="*/ 32 w 79"/>
              <a:gd name="T59" fmla="*/ 8 h 333"/>
              <a:gd name="T60" fmla="*/ 36 w 79"/>
              <a:gd name="T61" fmla="*/ 0 h 333"/>
              <a:gd name="T62" fmla="*/ 47 w 79"/>
              <a:gd name="T63" fmla="*/ 0 h 333"/>
              <a:gd name="T64" fmla="*/ 63 w 79"/>
              <a:gd name="T65" fmla="*/ 4 h 333"/>
              <a:gd name="T66" fmla="*/ 75 w 79"/>
              <a:gd name="T67" fmla="*/ 12 h 333"/>
              <a:gd name="T68" fmla="*/ 79 w 79"/>
              <a:gd name="T69" fmla="*/ 19 h 333"/>
              <a:gd name="T70" fmla="*/ 75 w 79"/>
              <a:gd name="T71" fmla="*/ 27 h 333"/>
              <a:gd name="T72" fmla="*/ 71 w 79"/>
              <a:gd name="T73" fmla="*/ 47 h 333"/>
              <a:gd name="T74" fmla="*/ 71 w 79"/>
              <a:gd name="T75" fmla="*/ 95 h 333"/>
              <a:gd name="T76" fmla="*/ 71 w 79"/>
              <a:gd name="T77" fmla="*/ 143 h 333"/>
              <a:gd name="T78" fmla="*/ 71 w 79"/>
              <a:gd name="T79" fmla="*/ 186 h 333"/>
              <a:gd name="T80" fmla="*/ 75 w 79"/>
              <a:gd name="T81" fmla="*/ 226 h 333"/>
              <a:gd name="T82" fmla="*/ 75 w 79"/>
              <a:gd name="T83" fmla="*/ 246 h 333"/>
              <a:gd name="T84" fmla="*/ 75 w 79"/>
              <a:gd name="T85" fmla="*/ 266 h 333"/>
              <a:gd name="T86" fmla="*/ 75 w 79"/>
              <a:gd name="T87" fmla="*/ 278 h 333"/>
              <a:gd name="T88" fmla="*/ 75 w 79"/>
              <a:gd name="T89" fmla="*/ 293 h 333"/>
              <a:gd name="T90" fmla="*/ 71 w 79"/>
              <a:gd name="T91" fmla="*/ 309 h 333"/>
              <a:gd name="T92" fmla="*/ 59 w 79"/>
              <a:gd name="T93" fmla="*/ 325 h 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79" h="333">
                <a:moveTo>
                  <a:pt x="59" y="325"/>
                </a:moveTo>
                <a:lnTo>
                  <a:pt x="55" y="329"/>
                </a:lnTo>
                <a:lnTo>
                  <a:pt x="51" y="333"/>
                </a:lnTo>
                <a:lnTo>
                  <a:pt x="47" y="333"/>
                </a:lnTo>
                <a:lnTo>
                  <a:pt x="43" y="333"/>
                </a:lnTo>
                <a:lnTo>
                  <a:pt x="40" y="333"/>
                </a:lnTo>
                <a:lnTo>
                  <a:pt x="36" y="329"/>
                </a:lnTo>
                <a:lnTo>
                  <a:pt x="36" y="325"/>
                </a:lnTo>
                <a:lnTo>
                  <a:pt x="32" y="321"/>
                </a:lnTo>
                <a:lnTo>
                  <a:pt x="32" y="317"/>
                </a:lnTo>
                <a:lnTo>
                  <a:pt x="28" y="309"/>
                </a:lnTo>
                <a:lnTo>
                  <a:pt x="24" y="301"/>
                </a:lnTo>
                <a:lnTo>
                  <a:pt x="16" y="293"/>
                </a:lnTo>
                <a:lnTo>
                  <a:pt x="8" y="290"/>
                </a:lnTo>
                <a:lnTo>
                  <a:pt x="4" y="282"/>
                </a:lnTo>
                <a:lnTo>
                  <a:pt x="0" y="278"/>
                </a:lnTo>
                <a:lnTo>
                  <a:pt x="0" y="274"/>
                </a:lnTo>
                <a:lnTo>
                  <a:pt x="4" y="274"/>
                </a:lnTo>
                <a:lnTo>
                  <a:pt x="8" y="274"/>
                </a:lnTo>
                <a:lnTo>
                  <a:pt x="16" y="278"/>
                </a:lnTo>
                <a:lnTo>
                  <a:pt x="24" y="278"/>
                </a:lnTo>
                <a:lnTo>
                  <a:pt x="32" y="282"/>
                </a:lnTo>
                <a:lnTo>
                  <a:pt x="36" y="282"/>
                </a:lnTo>
                <a:lnTo>
                  <a:pt x="40" y="282"/>
                </a:lnTo>
                <a:lnTo>
                  <a:pt x="43" y="282"/>
                </a:lnTo>
                <a:lnTo>
                  <a:pt x="43" y="282"/>
                </a:lnTo>
                <a:lnTo>
                  <a:pt x="43" y="278"/>
                </a:lnTo>
                <a:lnTo>
                  <a:pt x="43" y="278"/>
                </a:lnTo>
                <a:lnTo>
                  <a:pt x="43" y="274"/>
                </a:lnTo>
                <a:lnTo>
                  <a:pt x="43" y="266"/>
                </a:lnTo>
                <a:lnTo>
                  <a:pt x="43" y="262"/>
                </a:lnTo>
                <a:lnTo>
                  <a:pt x="43" y="254"/>
                </a:lnTo>
                <a:lnTo>
                  <a:pt x="43" y="246"/>
                </a:lnTo>
                <a:lnTo>
                  <a:pt x="43" y="238"/>
                </a:lnTo>
                <a:lnTo>
                  <a:pt x="43" y="226"/>
                </a:lnTo>
                <a:lnTo>
                  <a:pt x="43" y="218"/>
                </a:lnTo>
                <a:lnTo>
                  <a:pt x="43" y="206"/>
                </a:lnTo>
                <a:lnTo>
                  <a:pt x="43" y="190"/>
                </a:lnTo>
                <a:lnTo>
                  <a:pt x="43" y="178"/>
                </a:lnTo>
                <a:lnTo>
                  <a:pt x="43" y="162"/>
                </a:lnTo>
                <a:lnTo>
                  <a:pt x="43" y="147"/>
                </a:lnTo>
                <a:lnTo>
                  <a:pt x="43" y="131"/>
                </a:lnTo>
                <a:lnTo>
                  <a:pt x="43" y="115"/>
                </a:lnTo>
                <a:lnTo>
                  <a:pt x="43" y="103"/>
                </a:lnTo>
                <a:lnTo>
                  <a:pt x="43" y="91"/>
                </a:lnTo>
                <a:lnTo>
                  <a:pt x="43" y="79"/>
                </a:lnTo>
                <a:lnTo>
                  <a:pt x="43" y="67"/>
                </a:lnTo>
                <a:lnTo>
                  <a:pt x="43" y="55"/>
                </a:lnTo>
                <a:lnTo>
                  <a:pt x="40" y="47"/>
                </a:lnTo>
                <a:lnTo>
                  <a:pt x="40" y="39"/>
                </a:lnTo>
                <a:lnTo>
                  <a:pt x="40" y="31"/>
                </a:lnTo>
                <a:lnTo>
                  <a:pt x="40" y="27"/>
                </a:lnTo>
                <a:lnTo>
                  <a:pt x="40" y="23"/>
                </a:lnTo>
                <a:lnTo>
                  <a:pt x="40" y="19"/>
                </a:lnTo>
                <a:lnTo>
                  <a:pt x="40" y="15"/>
                </a:lnTo>
                <a:lnTo>
                  <a:pt x="36" y="15"/>
                </a:lnTo>
                <a:lnTo>
                  <a:pt x="36" y="12"/>
                </a:lnTo>
                <a:lnTo>
                  <a:pt x="32" y="12"/>
                </a:lnTo>
                <a:lnTo>
                  <a:pt x="32" y="8"/>
                </a:lnTo>
                <a:lnTo>
                  <a:pt x="32" y="8"/>
                </a:lnTo>
                <a:lnTo>
                  <a:pt x="32" y="4"/>
                </a:lnTo>
                <a:lnTo>
                  <a:pt x="36" y="0"/>
                </a:lnTo>
                <a:lnTo>
                  <a:pt x="40" y="0"/>
                </a:lnTo>
                <a:lnTo>
                  <a:pt x="47" y="0"/>
                </a:lnTo>
                <a:lnTo>
                  <a:pt x="55" y="0"/>
                </a:lnTo>
                <a:lnTo>
                  <a:pt x="63" y="4"/>
                </a:lnTo>
                <a:lnTo>
                  <a:pt x="71" y="8"/>
                </a:lnTo>
                <a:lnTo>
                  <a:pt x="75" y="12"/>
                </a:lnTo>
                <a:lnTo>
                  <a:pt x="75" y="12"/>
                </a:lnTo>
                <a:lnTo>
                  <a:pt x="79" y="19"/>
                </a:lnTo>
                <a:lnTo>
                  <a:pt x="75" y="23"/>
                </a:lnTo>
                <a:lnTo>
                  <a:pt x="75" y="27"/>
                </a:lnTo>
                <a:lnTo>
                  <a:pt x="75" y="35"/>
                </a:lnTo>
                <a:lnTo>
                  <a:pt x="71" y="47"/>
                </a:lnTo>
                <a:lnTo>
                  <a:pt x="71" y="63"/>
                </a:lnTo>
                <a:lnTo>
                  <a:pt x="71" y="95"/>
                </a:lnTo>
                <a:lnTo>
                  <a:pt x="71" y="127"/>
                </a:lnTo>
                <a:lnTo>
                  <a:pt x="71" y="143"/>
                </a:lnTo>
                <a:lnTo>
                  <a:pt x="71" y="162"/>
                </a:lnTo>
                <a:lnTo>
                  <a:pt x="71" y="186"/>
                </a:lnTo>
                <a:lnTo>
                  <a:pt x="75" y="210"/>
                </a:lnTo>
                <a:lnTo>
                  <a:pt x="75" y="226"/>
                </a:lnTo>
                <a:lnTo>
                  <a:pt x="75" y="238"/>
                </a:lnTo>
                <a:lnTo>
                  <a:pt x="75" y="246"/>
                </a:lnTo>
                <a:lnTo>
                  <a:pt x="75" y="258"/>
                </a:lnTo>
                <a:lnTo>
                  <a:pt x="75" y="266"/>
                </a:lnTo>
                <a:lnTo>
                  <a:pt x="75" y="270"/>
                </a:lnTo>
                <a:lnTo>
                  <a:pt x="75" y="278"/>
                </a:lnTo>
                <a:lnTo>
                  <a:pt x="75" y="282"/>
                </a:lnTo>
                <a:lnTo>
                  <a:pt x="75" y="293"/>
                </a:lnTo>
                <a:lnTo>
                  <a:pt x="71" y="305"/>
                </a:lnTo>
                <a:lnTo>
                  <a:pt x="71" y="309"/>
                </a:lnTo>
                <a:lnTo>
                  <a:pt x="67" y="313"/>
                </a:lnTo>
                <a:lnTo>
                  <a:pt x="59" y="325"/>
                </a:lnTo>
                <a:lnTo>
                  <a:pt x="59" y="32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6" name="Freeform 208">
            <a:extLst>
              <a:ext uri="{FF2B5EF4-FFF2-40B4-BE49-F238E27FC236}">
                <a16:creationId xmlns:a16="http://schemas.microsoft.com/office/drawing/2014/main" xmlns="" id="{FEA0ED70-458D-42A7-904D-47FC6721355C}"/>
              </a:ext>
            </a:extLst>
          </p:cNvPr>
          <p:cNvSpPr>
            <a:spLocks/>
          </p:cNvSpPr>
          <p:nvPr/>
        </p:nvSpPr>
        <p:spPr bwMode="auto">
          <a:xfrm>
            <a:off x="6543818" y="4286482"/>
            <a:ext cx="376617" cy="317117"/>
          </a:xfrm>
          <a:custGeom>
            <a:avLst/>
            <a:gdLst>
              <a:gd name="T0" fmla="*/ 0 w 60"/>
              <a:gd name="T1" fmla="*/ 8 h 44"/>
              <a:gd name="T2" fmla="*/ 0 w 60"/>
              <a:gd name="T3" fmla="*/ 4 h 44"/>
              <a:gd name="T4" fmla="*/ 4 w 60"/>
              <a:gd name="T5" fmla="*/ 4 h 44"/>
              <a:gd name="T6" fmla="*/ 8 w 60"/>
              <a:gd name="T7" fmla="*/ 4 h 44"/>
              <a:gd name="T8" fmla="*/ 16 w 60"/>
              <a:gd name="T9" fmla="*/ 0 h 44"/>
              <a:gd name="T10" fmla="*/ 32 w 60"/>
              <a:gd name="T11" fmla="*/ 4 h 44"/>
              <a:gd name="T12" fmla="*/ 40 w 60"/>
              <a:gd name="T13" fmla="*/ 4 h 44"/>
              <a:gd name="T14" fmla="*/ 48 w 60"/>
              <a:gd name="T15" fmla="*/ 8 h 44"/>
              <a:gd name="T16" fmla="*/ 52 w 60"/>
              <a:gd name="T17" fmla="*/ 12 h 44"/>
              <a:gd name="T18" fmla="*/ 56 w 60"/>
              <a:gd name="T19" fmla="*/ 16 h 44"/>
              <a:gd name="T20" fmla="*/ 60 w 60"/>
              <a:gd name="T21" fmla="*/ 20 h 44"/>
              <a:gd name="T22" fmla="*/ 60 w 60"/>
              <a:gd name="T23" fmla="*/ 28 h 44"/>
              <a:gd name="T24" fmla="*/ 60 w 60"/>
              <a:gd name="T25" fmla="*/ 32 h 44"/>
              <a:gd name="T26" fmla="*/ 56 w 60"/>
              <a:gd name="T27" fmla="*/ 36 h 44"/>
              <a:gd name="T28" fmla="*/ 56 w 60"/>
              <a:gd name="T29" fmla="*/ 40 h 44"/>
              <a:gd name="T30" fmla="*/ 52 w 60"/>
              <a:gd name="T31" fmla="*/ 44 h 44"/>
              <a:gd name="T32" fmla="*/ 48 w 60"/>
              <a:gd name="T33" fmla="*/ 44 h 44"/>
              <a:gd name="T34" fmla="*/ 40 w 60"/>
              <a:gd name="T35" fmla="*/ 40 h 44"/>
              <a:gd name="T36" fmla="*/ 32 w 60"/>
              <a:gd name="T37" fmla="*/ 36 h 44"/>
              <a:gd name="T38" fmla="*/ 20 w 60"/>
              <a:gd name="T39" fmla="*/ 28 h 44"/>
              <a:gd name="T40" fmla="*/ 8 w 60"/>
              <a:gd name="T41" fmla="*/ 24 h 44"/>
              <a:gd name="T42" fmla="*/ 4 w 60"/>
              <a:gd name="T43" fmla="*/ 16 h 44"/>
              <a:gd name="T44" fmla="*/ 0 w 60"/>
              <a:gd name="T45" fmla="*/ 12 h 44"/>
              <a:gd name="T46" fmla="*/ 0 w 60"/>
              <a:gd name="T47" fmla="*/ 8 h 44"/>
              <a:gd name="T48" fmla="*/ 0 w 60"/>
              <a:gd name="T49" fmla="*/ 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0" h="44">
                <a:moveTo>
                  <a:pt x="0" y="8"/>
                </a:moveTo>
                <a:lnTo>
                  <a:pt x="0" y="4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32" y="4"/>
                </a:lnTo>
                <a:lnTo>
                  <a:pt x="40" y="4"/>
                </a:lnTo>
                <a:lnTo>
                  <a:pt x="48" y="8"/>
                </a:lnTo>
                <a:lnTo>
                  <a:pt x="52" y="12"/>
                </a:lnTo>
                <a:lnTo>
                  <a:pt x="56" y="16"/>
                </a:lnTo>
                <a:lnTo>
                  <a:pt x="60" y="20"/>
                </a:lnTo>
                <a:lnTo>
                  <a:pt x="60" y="28"/>
                </a:lnTo>
                <a:lnTo>
                  <a:pt x="60" y="32"/>
                </a:lnTo>
                <a:lnTo>
                  <a:pt x="56" y="36"/>
                </a:lnTo>
                <a:lnTo>
                  <a:pt x="56" y="40"/>
                </a:lnTo>
                <a:lnTo>
                  <a:pt x="52" y="44"/>
                </a:lnTo>
                <a:lnTo>
                  <a:pt x="48" y="44"/>
                </a:lnTo>
                <a:lnTo>
                  <a:pt x="40" y="40"/>
                </a:lnTo>
                <a:lnTo>
                  <a:pt x="32" y="36"/>
                </a:lnTo>
                <a:lnTo>
                  <a:pt x="20" y="28"/>
                </a:lnTo>
                <a:lnTo>
                  <a:pt x="8" y="24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7" name="Freeform 209">
            <a:extLst>
              <a:ext uri="{FF2B5EF4-FFF2-40B4-BE49-F238E27FC236}">
                <a16:creationId xmlns:a16="http://schemas.microsoft.com/office/drawing/2014/main" xmlns="" id="{D001847D-F1C1-4A96-821C-258471DBE004}"/>
              </a:ext>
            </a:extLst>
          </p:cNvPr>
          <p:cNvSpPr>
            <a:spLocks/>
          </p:cNvSpPr>
          <p:nvPr/>
        </p:nvSpPr>
        <p:spPr bwMode="auto">
          <a:xfrm>
            <a:off x="5796864" y="4632428"/>
            <a:ext cx="972928" cy="317117"/>
          </a:xfrm>
          <a:custGeom>
            <a:avLst/>
            <a:gdLst>
              <a:gd name="T0" fmla="*/ 75 w 155"/>
              <a:gd name="T1" fmla="*/ 8 h 44"/>
              <a:gd name="T2" fmla="*/ 91 w 155"/>
              <a:gd name="T3" fmla="*/ 4 h 44"/>
              <a:gd name="T4" fmla="*/ 107 w 155"/>
              <a:gd name="T5" fmla="*/ 0 h 44"/>
              <a:gd name="T6" fmla="*/ 119 w 155"/>
              <a:gd name="T7" fmla="*/ 0 h 44"/>
              <a:gd name="T8" fmla="*/ 127 w 155"/>
              <a:gd name="T9" fmla="*/ 0 h 44"/>
              <a:gd name="T10" fmla="*/ 135 w 155"/>
              <a:gd name="T11" fmla="*/ 0 h 44"/>
              <a:gd name="T12" fmla="*/ 147 w 155"/>
              <a:gd name="T13" fmla="*/ 4 h 44"/>
              <a:gd name="T14" fmla="*/ 151 w 155"/>
              <a:gd name="T15" fmla="*/ 4 h 44"/>
              <a:gd name="T16" fmla="*/ 155 w 155"/>
              <a:gd name="T17" fmla="*/ 8 h 44"/>
              <a:gd name="T18" fmla="*/ 155 w 155"/>
              <a:gd name="T19" fmla="*/ 12 h 44"/>
              <a:gd name="T20" fmla="*/ 151 w 155"/>
              <a:gd name="T21" fmla="*/ 12 h 44"/>
              <a:gd name="T22" fmla="*/ 151 w 155"/>
              <a:gd name="T23" fmla="*/ 16 h 44"/>
              <a:gd name="T24" fmla="*/ 143 w 155"/>
              <a:gd name="T25" fmla="*/ 16 h 44"/>
              <a:gd name="T26" fmla="*/ 139 w 155"/>
              <a:gd name="T27" fmla="*/ 20 h 44"/>
              <a:gd name="T28" fmla="*/ 127 w 155"/>
              <a:gd name="T29" fmla="*/ 24 h 44"/>
              <a:gd name="T30" fmla="*/ 119 w 155"/>
              <a:gd name="T31" fmla="*/ 24 h 44"/>
              <a:gd name="T32" fmla="*/ 103 w 155"/>
              <a:gd name="T33" fmla="*/ 28 h 44"/>
              <a:gd name="T34" fmla="*/ 91 w 155"/>
              <a:gd name="T35" fmla="*/ 32 h 44"/>
              <a:gd name="T36" fmla="*/ 75 w 155"/>
              <a:gd name="T37" fmla="*/ 36 h 44"/>
              <a:gd name="T38" fmla="*/ 59 w 155"/>
              <a:gd name="T39" fmla="*/ 40 h 44"/>
              <a:gd name="T40" fmla="*/ 48 w 155"/>
              <a:gd name="T41" fmla="*/ 40 h 44"/>
              <a:gd name="T42" fmla="*/ 40 w 155"/>
              <a:gd name="T43" fmla="*/ 44 h 44"/>
              <a:gd name="T44" fmla="*/ 32 w 155"/>
              <a:gd name="T45" fmla="*/ 44 h 44"/>
              <a:gd name="T46" fmla="*/ 24 w 155"/>
              <a:gd name="T47" fmla="*/ 44 h 44"/>
              <a:gd name="T48" fmla="*/ 20 w 155"/>
              <a:gd name="T49" fmla="*/ 44 h 44"/>
              <a:gd name="T50" fmla="*/ 16 w 155"/>
              <a:gd name="T51" fmla="*/ 44 h 44"/>
              <a:gd name="T52" fmla="*/ 8 w 155"/>
              <a:gd name="T53" fmla="*/ 44 h 44"/>
              <a:gd name="T54" fmla="*/ 4 w 155"/>
              <a:gd name="T55" fmla="*/ 40 h 44"/>
              <a:gd name="T56" fmla="*/ 4 w 155"/>
              <a:gd name="T57" fmla="*/ 40 h 44"/>
              <a:gd name="T58" fmla="*/ 0 w 155"/>
              <a:gd name="T59" fmla="*/ 36 h 44"/>
              <a:gd name="T60" fmla="*/ 0 w 155"/>
              <a:gd name="T61" fmla="*/ 32 h 44"/>
              <a:gd name="T62" fmla="*/ 0 w 155"/>
              <a:gd name="T63" fmla="*/ 28 h 44"/>
              <a:gd name="T64" fmla="*/ 8 w 155"/>
              <a:gd name="T65" fmla="*/ 28 h 44"/>
              <a:gd name="T66" fmla="*/ 16 w 155"/>
              <a:gd name="T67" fmla="*/ 24 h 44"/>
              <a:gd name="T68" fmla="*/ 28 w 155"/>
              <a:gd name="T69" fmla="*/ 20 h 44"/>
              <a:gd name="T70" fmla="*/ 40 w 155"/>
              <a:gd name="T71" fmla="*/ 16 h 44"/>
              <a:gd name="T72" fmla="*/ 56 w 155"/>
              <a:gd name="T73" fmla="*/ 12 h 44"/>
              <a:gd name="T74" fmla="*/ 75 w 155"/>
              <a:gd name="T75" fmla="*/ 8 h 44"/>
              <a:gd name="T76" fmla="*/ 75 w 155"/>
              <a:gd name="T77" fmla="*/ 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5" h="44">
                <a:moveTo>
                  <a:pt x="75" y="8"/>
                </a:moveTo>
                <a:lnTo>
                  <a:pt x="91" y="4"/>
                </a:lnTo>
                <a:lnTo>
                  <a:pt x="107" y="0"/>
                </a:lnTo>
                <a:lnTo>
                  <a:pt x="119" y="0"/>
                </a:lnTo>
                <a:lnTo>
                  <a:pt x="127" y="0"/>
                </a:lnTo>
                <a:lnTo>
                  <a:pt x="135" y="0"/>
                </a:lnTo>
                <a:lnTo>
                  <a:pt x="147" y="4"/>
                </a:lnTo>
                <a:lnTo>
                  <a:pt x="151" y="4"/>
                </a:lnTo>
                <a:lnTo>
                  <a:pt x="155" y="8"/>
                </a:lnTo>
                <a:lnTo>
                  <a:pt x="155" y="12"/>
                </a:lnTo>
                <a:lnTo>
                  <a:pt x="151" y="12"/>
                </a:lnTo>
                <a:lnTo>
                  <a:pt x="151" y="16"/>
                </a:lnTo>
                <a:lnTo>
                  <a:pt x="143" y="16"/>
                </a:lnTo>
                <a:lnTo>
                  <a:pt x="139" y="20"/>
                </a:lnTo>
                <a:lnTo>
                  <a:pt x="127" y="24"/>
                </a:lnTo>
                <a:lnTo>
                  <a:pt x="119" y="24"/>
                </a:lnTo>
                <a:lnTo>
                  <a:pt x="103" y="28"/>
                </a:lnTo>
                <a:lnTo>
                  <a:pt x="91" y="32"/>
                </a:lnTo>
                <a:lnTo>
                  <a:pt x="75" y="36"/>
                </a:lnTo>
                <a:lnTo>
                  <a:pt x="59" y="40"/>
                </a:lnTo>
                <a:lnTo>
                  <a:pt x="48" y="40"/>
                </a:lnTo>
                <a:lnTo>
                  <a:pt x="40" y="44"/>
                </a:lnTo>
                <a:lnTo>
                  <a:pt x="32" y="44"/>
                </a:lnTo>
                <a:lnTo>
                  <a:pt x="24" y="44"/>
                </a:lnTo>
                <a:lnTo>
                  <a:pt x="20" y="44"/>
                </a:lnTo>
                <a:lnTo>
                  <a:pt x="16" y="44"/>
                </a:lnTo>
                <a:lnTo>
                  <a:pt x="8" y="44"/>
                </a:lnTo>
                <a:lnTo>
                  <a:pt x="4" y="40"/>
                </a:lnTo>
                <a:lnTo>
                  <a:pt x="4" y="40"/>
                </a:lnTo>
                <a:lnTo>
                  <a:pt x="0" y="36"/>
                </a:lnTo>
                <a:lnTo>
                  <a:pt x="0" y="32"/>
                </a:lnTo>
                <a:lnTo>
                  <a:pt x="0" y="28"/>
                </a:lnTo>
                <a:lnTo>
                  <a:pt x="8" y="28"/>
                </a:lnTo>
                <a:lnTo>
                  <a:pt x="16" y="24"/>
                </a:lnTo>
                <a:lnTo>
                  <a:pt x="28" y="20"/>
                </a:lnTo>
                <a:lnTo>
                  <a:pt x="40" y="16"/>
                </a:lnTo>
                <a:lnTo>
                  <a:pt x="56" y="12"/>
                </a:lnTo>
                <a:lnTo>
                  <a:pt x="75" y="8"/>
                </a:lnTo>
                <a:lnTo>
                  <a:pt x="75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8" name="Freeform 210">
            <a:extLst>
              <a:ext uri="{FF2B5EF4-FFF2-40B4-BE49-F238E27FC236}">
                <a16:creationId xmlns:a16="http://schemas.microsoft.com/office/drawing/2014/main" xmlns="" id="{CE6EC51F-6D5B-4879-84DE-986755C68680}"/>
              </a:ext>
            </a:extLst>
          </p:cNvPr>
          <p:cNvSpPr>
            <a:spLocks/>
          </p:cNvSpPr>
          <p:nvPr/>
        </p:nvSpPr>
        <p:spPr bwMode="auto">
          <a:xfrm>
            <a:off x="5771756" y="5122519"/>
            <a:ext cx="301293" cy="309912"/>
          </a:xfrm>
          <a:custGeom>
            <a:avLst/>
            <a:gdLst>
              <a:gd name="T0" fmla="*/ 0 w 48"/>
              <a:gd name="T1" fmla="*/ 15 h 43"/>
              <a:gd name="T2" fmla="*/ 0 w 48"/>
              <a:gd name="T3" fmla="*/ 11 h 43"/>
              <a:gd name="T4" fmla="*/ 0 w 48"/>
              <a:gd name="T5" fmla="*/ 7 h 43"/>
              <a:gd name="T6" fmla="*/ 4 w 48"/>
              <a:gd name="T7" fmla="*/ 4 h 43"/>
              <a:gd name="T8" fmla="*/ 12 w 48"/>
              <a:gd name="T9" fmla="*/ 0 h 43"/>
              <a:gd name="T10" fmla="*/ 20 w 48"/>
              <a:gd name="T11" fmla="*/ 4 h 43"/>
              <a:gd name="T12" fmla="*/ 28 w 48"/>
              <a:gd name="T13" fmla="*/ 7 h 43"/>
              <a:gd name="T14" fmla="*/ 36 w 48"/>
              <a:gd name="T15" fmla="*/ 15 h 43"/>
              <a:gd name="T16" fmla="*/ 44 w 48"/>
              <a:gd name="T17" fmla="*/ 19 h 43"/>
              <a:gd name="T18" fmla="*/ 44 w 48"/>
              <a:gd name="T19" fmla="*/ 23 h 43"/>
              <a:gd name="T20" fmla="*/ 48 w 48"/>
              <a:gd name="T21" fmla="*/ 27 h 43"/>
              <a:gd name="T22" fmla="*/ 48 w 48"/>
              <a:gd name="T23" fmla="*/ 31 h 43"/>
              <a:gd name="T24" fmla="*/ 48 w 48"/>
              <a:gd name="T25" fmla="*/ 35 h 43"/>
              <a:gd name="T26" fmla="*/ 44 w 48"/>
              <a:gd name="T27" fmla="*/ 39 h 43"/>
              <a:gd name="T28" fmla="*/ 40 w 48"/>
              <a:gd name="T29" fmla="*/ 39 h 43"/>
              <a:gd name="T30" fmla="*/ 36 w 48"/>
              <a:gd name="T31" fmla="*/ 43 h 43"/>
              <a:gd name="T32" fmla="*/ 28 w 48"/>
              <a:gd name="T33" fmla="*/ 39 h 43"/>
              <a:gd name="T34" fmla="*/ 24 w 48"/>
              <a:gd name="T35" fmla="*/ 39 h 43"/>
              <a:gd name="T36" fmla="*/ 20 w 48"/>
              <a:gd name="T37" fmla="*/ 35 h 43"/>
              <a:gd name="T38" fmla="*/ 16 w 48"/>
              <a:gd name="T39" fmla="*/ 31 h 43"/>
              <a:gd name="T40" fmla="*/ 4 w 48"/>
              <a:gd name="T41" fmla="*/ 23 h 43"/>
              <a:gd name="T42" fmla="*/ 4 w 48"/>
              <a:gd name="T43" fmla="*/ 19 h 43"/>
              <a:gd name="T44" fmla="*/ 0 w 48"/>
              <a:gd name="T45" fmla="*/ 15 h 43"/>
              <a:gd name="T46" fmla="*/ 0 w 48"/>
              <a:gd name="T47" fmla="*/ 15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8" h="43">
                <a:moveTo>
                  <a:pt x="0" y="15"/>
                </a:moveTo>
                <a:lnTo>
                  <a:pt x="0" y="11"/>
                </a:lnTo>
                <a:lnTo>
                  <a:pt x="0" y="7"/>
                </a:lnTo>
                <a:lnTo>
                  <a:pt x="4" y="4"/>
                </a:lnTo>
                <a:lnTo>
                  <a:pt x="12" y="0"/>
                </a:lnTo>
                <a:lnTo>
                  <a:pt x="20" y="4"/>
                </a:lnTo>
                <a:lnTo>
                  <a:pt x="28" y="7"/>
                </a:lnTo>
                <a:lnTo>
                  <a:pt x="36" y="15"/>
                </a:lnTo>
                <a:lnTo>
                  <a:pt x="44" y="19"/>
                </a:lnTo>
                <a:lnTo>
                  <a:pt x="44" y="23"/>
                </a:lnTo>
                <a:lnTo>
                  <a:pt x="48" y="27"/>
                </a:lnTo>
                <a:lnTo>
                  <a:pt x="48" y="31"/>
                </a:lnTo>
                <a:lnTo>
                  <a:pt x="48" y="35"/>
                </a:lnTo>
                <a:lnTo>
                  <a:pt x="44" y="39"/>
                </a:lnTo>
                <a:lnTo>
                  <a:pt x="40" y="39"/>
                </a:lnTo>
                <a:lnTo>
                  <a:pt x="36" y="43"/>
                </a:lnTo>
                <a:lnTo>
                  <a:pt x="28" y="39"/>
                </a:lnTo>
                <a:lnTo>
                  <a:pt x="24" y="39"/>
                </a:lnTo>
                <a:lnTo>
                  <a:pt x="20" y="35"/>
                </a:lnTo>
                <a:lnTo>
                  <a:pt x="16" y="31"/>
                </a:lnTo>
                <a:lnTo>
                  <a:pt x="4" y="23"/>
                </a:lnTo>
                <a:lnTo>
                  <a:pt x="4" y="19"/>
                </a:lnTo>
                <a:lnTo>
                  <a:pt x="0" y="15"/>
                </a:lnTo>
                <a:lnTo>
                  <a:pt x="0" y="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9" name="Freeform 211">
            <a:extLst>
              <a:ext uri="{FF2B5EF4-FFF2-40B4-BE49-F238E27FC236}">
                <a16:creationId xmlns:a16="http://schemas.microsoft.com/office/drawing/2014/main" xmlns="" id="{D02713A4-E643-404D-86E9-7E9305E659E5}"/>
              </a:ext>
            </a:extLst>
          </p:cNvPr>
          <p:cNvSpPr>
            <a:spLocks/>
          </p:cNvSpPr>
          <p:nvPr/>
        </p:nvSpPr>
        <p:spPr bwMode="auto">
          <a:xfrm>
            <a:off x="5520678" y="5461255"/>
            <a:ext cx="646527" cy="518919"/>
          </a:xfrm>
          <a:custGeom>
            <a:avLst/>
            <a:gdLst>
              <a:gd name="T0" fmla="*/ 28 w 103"/>
              <a:gd name="T1" fmla="*/ 72 h 72"/>
              <a:gd name="T2" fmla="*/ 24 w 103"/>
              <a:gd name="T3" fmla="*/ 72 h 72"/>
              <a:gd name="T4" fmla="*/ 20 w 103"/>
              <a:gd name="T5" fmla="*/ 72 h 72"/>
              <a:gd name="T6" fmla="*/ 16 w 103"/>
              <a:gd name="T7" fmla="*/ 68 h 72"/>
              <a:gd name="T8" fmla="*/ 12 w 103"/>
              <a:gd name="T9" fmla="*/ 64 h 72"/>
              <a:gd name="T10" fmla="*/ 4 w 103"/>
              <a:gd name="T11" fmla="*/ 56 h 72"/>
              <a:gd name="T12" fmla="*/ 4 w 103"/>
              <a:gd name="T13" fmla="*/ 52 h 72"/>
              <a:gd name="T14" fmla="*/ 0 w 103"/>
              <a:gd name="T15" fmla="*/ 48 h 72"/>
              <a:gd name="T16" fmla="*/ 4 w 103"/>
              <a:gd name="T17" fmla="*/ 44 h 72"/>
              <a:gd name="T18" fmla="*/ 4 w 103"/>
              <a:gd name="T19" fmla="*/ 44 h 72"/>
              <a:gd name="T20" fmla="*/ 4 w 103"/>
              <a:gd name="T21" fmla="*/ 40 h 72"/>
              <a:gd name="T22" fmla="*/ 8 w 103"/>
              <a:gd name="T23" fmla="*/ 40 h 72"/>
              <a:gd name="T24" fmla="*/ 12 w 103"/>
              <a:gd name="T25" fmla="*/ 40 h 72"/>
              <a:gd name="T26" fmla="*/ 12 w 103"/>
              <a:gd name="T27" fmla="*/ 40 h 72"/>
              <a:gd name="T28" fmla="*/ 16 w 103"/>
              <a:gd name="T29" fmla="*/ 44 h 72"/>
              <a:gd name="T30" fmla="*/ 20 w 103"/>
              <a:gd name="T31" fmla="*/ 44 h 72"/>
              <a:gd name="T32" fmla="*/ 20 w 103"/>
              <a:gd name="T33" fmla="*/ 44 h 72"/>
              <a:gd name="T34" fmla="*/ 24 w 103"/>
              <a:gd name="T35" fmla="*/ 40 h 72"/>
              <a:gd name="T36" fmla="*/ 28 w 103"/>
              <a:gd name="T37" fmla="*/ 40 h 72"/>
              <a:gd name="T38" fmla="*/ 32 w 103"/>
              <a:gd name="T39" fmla="*/ 36 h 72"/>
              <a:gd name="T40" fmla="*/ 36 w 103"/>
              <a:gd name="T41" fmla="*/ 36 h 72"/>
              <a:gd name="T42" fmla="*/ 44 w 103"/>
              <a:gd name="T43" fmla="*/ 28 h 72"/>
              <a:gd name="T44" fmla="*/ 52 w 103"/>
              <a:gd name="T45" fmla="*/ 24 h 72"/>
              <a:gd name="T46" fmla="*/ 64 w 103"/>
              <a:gd name="T47" fmla="*/ 20 h 72"/>
              <a:gd name="T48" fmla="*/ 72 w 103"/>
              <a:gd name="T49" fmla="*/ 12 h 72"/>
              <a:gd name="T50" fmla="*/ 80 w 103"/>
              <a:gd name="T51" fmla="*/ 8 h 72"/>
              <a:gd name="T52" fmla="*/ 88 w 103"/>
              <a:gd name="T53" fmla="*/ 4 h 72"/>
              <a:gd name="T54" fmla="*/ 92 w 103"/>
              <a:gd name="T55" fmla="*/ 4 h 72"/>
              <a:gd name="T56" fmla="*/ 96 w 103"/>
              <a:gd name="T57" fmla="*/ 0 h 72"/>
              <a:gd name="T58" fmla="*/ 100 w 103"/>
              <a:gd name="T59" fmla="*/ 0 h 72"/>
              <a:gd name="T60" fmla="*/ 103 w 103"/>
              <a:gd name="T61" fmla="*/ 0 h 72"/>
              <a:gd name="T62" fmla="*/ 103 w 103"/>
              <a:gd name="T63" fmla="*/ 0 h 72"/>
              <a:gd name="T64" fmla="*/ 103 w 103"/>
              <a:gd name="T65" fmla="*/ 4 h 72"/>
              <a:gd name="T66" fmla="*/ 103 w 103"/>
              <a:gd name="T67" fmla="*/ 8 h 72"/>
              <a:gd name="T68" fmla="*/ 100 w 103"/>
              <a:gd name="T69" fmla="*/ 12 h 72"/>
              <a:gd name="T70" fmla="*/ 96 w 103"/>
              <a:gd name="T71" fmla="*/ 16 h 72"/>
              <a:gd name="T72" fmla="*/ 92 w 103"/>
              <a:gd name="T73" fmla="*/ 20 h 72"/>
              <a:gd name="T74" fmla="*/ 88 w 103"/>
              <a:gd name="T75" fmla="*/ 24 h 72"/>
              <a:gd name="T76" fmla="*/ 80 w 103"/>
              <a:gd name="T77" fmla="*/ 32 h 72"/>
              <a:gd name="T78" fmla="*/ 72 w 103"/>
              <a:gd name="T79" fmla="*/ 40 h 72"/>
              <a:gd name="T80" fmla="*/ 64 w 103"/>
              <a:gd name="T81" fmla="*/ 48 h 72"/>
              <a:gd name="T82" fmla="*/ 56 w 103"/>
              <a:gd name="T83" fmla="*/ 52 h 72"/>
              <a:gd name="T84" fmla="*/ 52 w 103"/>
              <a:gd name="T85" fmla="*/ 60 h 72"/>
              <a:gd name="T86" fmla="*/ 44 w 103"/>
              <a:gd name="T87" fmla="*/ 64 h 72"/>
              <a:gd name="T88" fmla="*/ 36 w 103"/>
              <a:gd name="T89" fmla="*/ 72 h 72"/>
              <a:gd name="T90" fmla="*/ 28 w 103"/>
              <a:gd name="T91" fmla="*/ 72 h 72"/>
              <a:gd name="T92" fmla="*/ 28 w 103"/>
              <a:gd name="T93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3" h="72">
                <a:moveTo>
                  <a:pt x="28" y="72"/>
                </a:moveTo>
                <a:lnTo>
                  <a:pt x="24" y="72"/>
                </a:lnTo>
                <a:lnTo>
                  <a:pt x="20" y="72"/>
                </a:lnTo>
                <a:lnTo>
                  <a:pt x="16" y="68"/>
                </a:lnTo>
                <a:lnTo>
                  <a:pt x="12" y="64"/>
                </a:lnTo>
                <a:lnTo>
                  <a:pt x="4" y="56"/>
                </a:lnTo>
                <a:lnTo>
                  <a:pt x="4" y="52"/>
                </a:lnTo>
                <a:lnTo>
                  <a:pt x="0" y="48"/>
                </a:lnTo>
                <a:lnTo>
                  <a:pt x="4" y="44"/>
                </a:lnTo>
                <a:lnTo>
                  <a:pt x="4" y="44"/>
                </a:lnTo>
                <a:lnTo>
                  <a:pt x="4" y="40"/>
                </a:lnTo>
                <a:lnTo>
                  <a:pt x="8" y="40"/>
                </a:lnTo>
                <a:lnTo>
                  <a:pt x="12" y="40"/>
                </a:lnTo>
                <a:lnTo>
                  <a:pt x="12" y="40"/>
                </a:lnTo>
                <a:lnTo>
                  <a:pt x="16" y="44"/>
                </a:lnTo>
                <a:lnTo>
                  <a:pt x="20" y="44"/>
                </a:lnTo>
                <a:lnTo>
                  <a:pt x="20" y="44"/>
                </a:lnTo>
                <a:lnTo>
                  <a:pt x="24" y="40"/>
                </a:lnTo>
                <a:lnTo>
                  <a:pt x="28" y="40"/>
                </a:lnTo>
                <a:lnTo>
                  <a:pt x="32" y="36"/>
                </a:lnTo>
                <a:lnTo>
                  <a:pt x="36" y="36"/>
                </a:lnTo>
                <a:lnTo>
                  <a:pt x="44" y="28"/>
                </a:lnTo>
                <a:lnTo>
                  <a:pt x="52" y="24"/>
                </a:lnTo>
                <a:lnTo>
                  <a:pt x="64" y="20"/>
                </a:lnTo>
                <a:lnTo>
                  <a:pt x="72" y="12"/>
                </a:lnTo>
                <a:lnTo>
                  <a:pt x="80" y="8"/>
                </a:lnTo>
                <a:lnTo>
                  <a:pt x="88" y="4"/>
                </a:lnTo>
                <a:lnTo>
                  <a:pt x="92" y="4"/>
                </a:lnTo>
                <a:lnTo>
                  <a:pt x="96" y="0"/>
                </a:lnTo>
                <a:lnTo>
                  <a:pt x="100" y="0"/>
                </a:lnTo>
                <a:lnTo>
                  <a:pt x="103" y="0"/>
                </a:lnTo>
                <a:lnTo>
                  <a:pt x="103" y="0"/>
                </a:lnTo>
                <a:lnTo>
                  <a:pt x="103" y="4"/>
                </a:lnTo>
                <a:lnTo>
                  <a:pt x="103" y="8"/>
                </a:lnTo>
                <a:lnTo>
                  <a:pt x="100" y="12"/>
                </a:lnTo>
                <a:lnTo>
                  <a:pt x="96" y="16"/>
                </a:lnTo>
                <a:lnTo>
                  <a:pt x="92" y="20"/>
                </a:lnTo>
                <a:lnTo>
                  <a:pt x="88" y="24"/>
                </a:lnTo>
                <a:lnTo>
                  <a:pt x="80" y="32"/>
                </a:lnTo>
                <a:lnTo>
                  <a:pt x="72" y="40"/>
                </a:lnTo>
                <a:lnTo>
                  <a:pt x="64" y="48"/>
                </a:lnTo>
                <a:lnTo>
                  <a:pt x="56" y="52"/>
                </a:lnTo>
                <a:lnTo>
                  <a:pt x="52" y="60"/>
                </a:lnTo>
                <a:lnTo>
                  <a:pt x="44" y="64"/>
                </a:lnTo>
                <a:lnTo>
                  <a:pt x="36" y="72"/>
                </a:lnTo>
                <a:lnTo>
                  <a:pt x="28" y="72"/>
                </a:lnTo>
                <a:lnTo>
                  <a:pt x="28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0" name="Freeform 212">
            <a:extLst>
              <a:ext uri="{FF2B5EF4-FFF2-40B4-BE49-F238E27FC236}">
                <a16:creationId xmlns:a16="http://schemas.microsoft.com/office/drawing/2014/main" xmlns="" id="{BD8A5B42-19BA-4D7E-B0C6-DDC1516155FD}"/>
              </a:ext>
            </a:extLst>
          </p:cNvPr>
          <p:cNvSpPr>
            <a:spLocks/>
          </p:cNvSpPr>
          <p:nvPr/>
        </p:nvSpPr>
        <p:spPr bwMode="auto">
          <a:xfrm>
            <a:off x="5244493" y="4718915"/>
            <a:ext cx="125539" cy="1001804"/>
          </a:xfrm>
          <a:custGeom>
            <a:avLst/>
            <a:gdLst>
              <a:gd name="T0" fmla="*/ 0 w 20"/>
              <a:gd name="T1" fmla="*/ 0 h 139"/>
              <a:gd name="T2" fmla="*/ 8 w 20"/>
              <a:gd name="T3" fmla="*/ 4 h 139"/>
              <a:gd name="T4" fmla="*/ 12 w 20"/>
              <a:gd name="T5" fmla="*/ 4 h 139"/>
              <a:gd name="T6" fmla="*/ 16 w 20"/>
              <a:gd name="T7" fmla="*/ 8 h 139"/>
              <a:gd name="T8" fmla="*/ 20 w 20"/>
              <a:gd name="T9" fmla="*/ 8 h 139"/>
              <a:gd name="T10" fmla="*/ 20 w 20"/>
              <a:gd name="T11" fmla="*/ 12 h 139"/>
              <a:gd name="T12" fmla="*/ 20 w 20"/>
              <a:gd name="T13" fmla="*/ 16 h 139"/>
              <a:gd name="T14" fmla="*/ 20 w 20"/>
              <a:gd name="T15" fmla="*/ 24 h 139"/>
              <a:gd name="T16" fmla="*/ 20 w 20"/>
              <a:gd name="T17" fmla="*/ 36 h 139"/>
              <a:gd name="T18" fmla="*/ 20 w 20"/>
              <a:gd name="T19" fmla="*/ 44 h 139"/>
              <a:gd name="T20" fmla="*/ 20 w 20"/>
              <a:gd name="T21" fmla="*/ 52 h 139"/>
              <a:gd name="T22" fmla="*/ 16 w 20"/>
              <a:gd name="T23" fmla="*/ 60 h 139"/>
              <a:gd name="T24" fmla="*/ 16 w 20"/>
              <a:gd name="T25" fmla="*/ 71 h 139"/>
              <a:gd name="T26" fmla="*/ 16 w 20"/>
              <a:gd name="T27" fmla="*/ 87 h 139"/>
              <a:gd name="T28" fmla="*/ 16 w 20"/>
              <a:gd name="T29" fmla="*/ 103 h 139"/>
              <a:gd name="T30" fmla="*/ 16 w 20"/>
              <a:gd name="T31" fmla="*/ 119 h 139"/>
              <a:gd name="T32" fmla="*/ 16 w 20"/>
              <a:gd name="T33" fmla="*/ 139 h 139"/>
              <a:gd name="T34" fmla="*/ 8 w 20"/>
              <a:gd name="T35" fmla="*/ 139 h 139"/>
              <a:gd name="T36" fmla="*/ 8 w 20"/>
              <a:gd name="T37" fmla="*/ 111 h 139"/>
              <a:gd name="T38" fmla="*/ 8 w 20"/>
              <a:gd name="T39" fmla="*/ 87 h 139"/>
              <a:gd name="T40" fmla="*/ 8 w 20"/>
              <a:gd name="T41" fmla="*/ 67 h 139"/>
              <a:gd name="T42" fmla="*/ 8 w 20"/>
              <a:gd name="T43" fmla="*/ 48 h 139"/>
              <a:gd name="T44" fmla="*/ 4 w 20"/>
              <a:gd name="T45" fmla="*/ 32 h 139"/>
              <a:gd name="T46" fmla="*/ 4 w 20"/>
              <a:gd name="T47" fmla="*/ 20 h 139"/>
              <a:gd name="T48" fmla="*/ 4 w 20"/>
              <a:gd name="T49" fmla="*/ 8 h 139"/>
              <a:gd name="T50" fmla="*/ 0 w 20"/>
              <a:gd name="T51" fmla="*/ 0 h 139"/>
              <a:gd name="T52" fmla="*/ 0 w 20"/>
              <a:gd name="T53" fmla="*/ 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" h="139">
                <a:moveTo>
                  <a:pt x="0" y="0"/>
                </a:moveTo>
                <a:lnTo>
                  <a:pt x="8" y="4"/>
                </a:lnTo>
                <a:lnTo>
                  <a:pt x="12" y="4"/>
                </a:lnTo>
                <a:lnTo>
                  <a:pt x="16" y="8"/>
                </a:lnTo>
                <a:lnTo>
                  <a:pt x="20" y="8"/>
                </a:lnTo>
                <a:lnTo>
                  <a:pt x="20" y="12"/>
                </a:lnTo>
                <a:lnTo>
                  <a:pt x="20" y="16"/>
                </a:lnTo>
                <a:lnTo>
                  <a:pt x="20" y="24"/>
                </a:lnTo>
                <a:lnTo>
                  <a:pt x="20" y="36"/>
                </a:lnTo>
                <a:lnTo>
                  <a:pt x="20" y="44"/>
                </a:lnTo>
                <a:lnTo>
                  <a:pt x="20" y="52"/>
                </a:lnTo>
                <a:lnTo>
                  <a:pt x="16" y="60"/>
                </a:lnTo>
                <a:lnTo>
                  <a:pt x="16" y="71"/>
                </a:lnTo>
                <a:lnTo>
                  <a:pt x="16" y="87"/>
                </a:lnTo>
                <a:lnTo>
                  <a:pt x="16" y="103"/>
                </a:lnTo>
                <a:lnTo>
                  <a:pt x="16" y="119"/>
                </a:lnTo>
                <a:lnTo>
                  <a:pt x="16" y="139"/>
                </a:lnTo>
                <a:lnTo>
                  <a:pt x="8" y="139"/>
                </a:lnTo>
                <a:lnTo>
                  <a:pt x="8" y="111"/>
                </a:lnTo>
                <a:lnTo>
                  <a:pt x="8" y="87"/>
                </a:lnTo>
                <a:lnTo>
                  <a:pt x="8" y="67"/>
                </a:lnTo>
                <a:lnTo>
                  <a:pt x="8" y="48"/>
                </a:lnTo>
                <a:lnTo>
                  <a:pt x="4" y="32"/>
                </a:lnTo>
                <a:lnTo>
                  <a:pt x="4" y="20"/>
                </a:lnTo>
                <a:lnTo>
                  <a:pt x="4" y="8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1" name="Freeform 213">
            <a:extLst>
              <a:ext uri="{FF2B5EF4-FFF2-40B4-BE49-F238E27FC236}">
                <a16:creationId xmlns:a16="http://schemas.microsoft.com/office/drawing/2014/main" xmlns="" id="{287F1F8C-1DB1-4496-92D7-14B94D6966CB}"/>
              </a:ext>
            </a:extLst>
          </p:cNvPr>
          <p:cNvSpPr>
            <a:spLocks/>
          </p:cNvSpPr>
          <p:nvPr/>
        </p:nvSpPr>
        <p:spPr bwMode="auto">
          <a:xfrm>
            <a:off x="4974582" y="5064861"/>
            <a:ext cx="696742" cy="252254"/>
          </a:xfrm>
          <a:custGeom>
            <a:avLst/>
            <a:gdLst>
              <a:gd name="T0" fmla="*/ 111 w 111"/>
              <a:gd name="T1" fmla="*/ 8 h 35"/>
              <a:gd name="T2" fmla="*/ 107 w 111"/>
              <a:gd name="T3" fmla="*/ 8 h 35"/>
              <a:gd name="T4" fmla="*/ 107 w 111"/>
              <a:gd name="T5" fmla="*/ 12 h 35"/>
              <a:gd name="T6" fmla="*/ 103 w 111"/>
              <a:gd name="T7" fmla="*/ 12 h 35"/>
              <a:gd name="T8" fmla="*/ 99 w 111"/>
              <a:gd name="T9" fmla="*/ 15 h 35"/>
              <a:gd name="T10" fmla="*/ 91 w 111"/>
              <a:gd name="T11" fmla="*/ 19 h 35"/>
              <a:gd name="T12" fmla="*/ 83 w 111"/>
              <a:gd name="T13" fmla="*/ 19 h 35"/>
              <a:gd name="T14" fmla="*/ 75 w 111"/>
              <a:gd name="T15" fmla="*/ 23 h 35"/>
              <a:gd name="T16" fmla="*/ 67 w 111"/>
              <a:gd name="T17" fmla="*/ 27 h 35"/>
              <a:gd name="T18" fmla="*/ 47 w 111"/>
              <a:gd name="T19" fmla="*/ 31 h 35"/>
              <a:gd name="T20" fmla="*/ 32 w 111"/>
              <a:gd name="T21" fmla="*/ 35 h 35"/>
              <a:gd name="T22" fmla="*/ 20 w 111"/>
              <a:gd name="T23" fmla="*/ 35 h 35"/>
              <a:gd name="T24" fmla="*/ 12 w 111"/>
              <a:gd name="T25" fmla="*/ 35 h 35"/>
              <a:gd name="T26" fmla="*/ 4 w 111"/>
              <a:gd name="T27" fmla="*/ 35 h 35"/>
              <a:gd name="T28" fmla="*/ 4 w 111"/>
              <a:gd name="T29" fmla="*/ 31 h 35"/>
              <a:gd name="T30" fmla="*/ 0 w 111"/>
              <a:gd name="T31" fmla="*/ 31 h 35"/>
              <a:gd name="T32" fmla="*/ 0 w 111"/>
              <a:gd name="T33" fmla="*/ 27 h 35"/>
              <a:gd name="T34" fmla="*/ 0 w 111"/>
              <a:gd name="T35" fmla="*/ 27 h 35"/>
              <a:gd name="T36" fmla="*/ 0 w 111"/>
              <a:gd name="T37" fmla="*/ 23 h 35"/>
              <a:gd name="T38" fmla="*/ 4 w 111"/>
              <a:gd name="T39" fmla="*/ 23 h 35"/>
              <a:gd name="T40" fmla="*/ 8 w 111"/>
              <a:gd name="T41" fmla="*/ 19 h 35"/>
              <a:gd name="T42" fmla="*/ 16 w 111"/>
              <a:gd name="T43" fmla="*/ 19 h 35"/>
              <a:gd name="T44" fmla="*/ 24 w 111"/>
              <a:gd name="T45" fmla="*/ 15 h 35"/>
              <a:gd name="T46" fmla="*/ 32 w 111"/>
              <a:gd name="T47" fmla="*/ 12 h 35"/>
              <a:gd name="T48" fmla="*/ 40 w 111"/>
              <a:gd name="T49" fmla="*/ 8 h 35"/>
              <a:gd name="T50" fmla="*/ 55 w 111"/>
              <a:gd name="T51" fmla="*/ 4 h 35"/>
              <a:gd name="T52" fmla="*/ 71 w 111"/>
              <a:gd name="T53" fmla="*/ 0 h 35"/>
              <a:gd name="T54" fmla="*/ 83 w 111"/>
              <a:gd name="T55" fmla="*/ 0 h 35"/>
              <a:gd name="T56" fmla="*/ 95 w 111"/>
              <a:gd name="T57" fmla="*/ 0 h 35"/>
              <a:gd name="T58" fmla="*/ 99 w 111"/>
              <a:gd name="T59" fmla="*/ 0 h 35"/>
              <a:gd name="T60" fmla="*/ 107 w 111"/>
              <a:gd name="T61" fmla="*/ 4 h 35"/>
              <a:gd name="T62" fmla="*/ 107 w 111"/>
              <a:gd name="T63" fmla="*/ 4 h 35"/>
              <a:gd name="T64" fmla="*/ 111 w 111"/>
              <a:gd name="T65" fmla="*/ 8 h 35"/>
              <a:gd name="T66" fmla="*/ 111 w 111"/>
              <a:gd name="T67" fmla="*/ 8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1" h="35">
                <a:moveTo>
                  <a:pt x="111" y="8"/>
                </a:moveTo>
                <a:lnTo>
                  <a:pt x="107" y="8"/>
                </a:lnTo>
                <a:lnTo>
                  <a:pt x="107" y="12"/>
                </a:lnTo>
                <a:lnTo>
                  <a:pt x="103" y="12"/>
                </a:lnTo>
                <a:lnTo>
                  <a:pt x="99" y="15"/>
                </a:lnTo>
                <a:lnTo>
                  <a:pt x="91" y="19"/>
                </a:lnTo>
                <a:lnTo>
                  <a:pt x="83" y="19"/>
                </a:lnTo>
                <a:lnTo>
                  <a:pt x="75" y="23"/>
                </a:lnTo>
                <a:lnTo>
                  <a:pt x="67" y="27"/>
                </a:lnTo>
                <a:lnTo>
                  <a:pt x="47" y="31"/>
                </a:lnTo>
                <a:lnTo>
                  <a:pt x="32" y="35"/>
                </a:lnTo>
                <a:lnTo>
                  <a:pt x="20" y="35"/>
                </a:lnTo>
                <a:lnTo>
                  <a:pt x="12" y="35"/>
                </a:lnTo>
                <a:lnTo>
                  <a:pt x="4" y="35"/>
                </a:lnTo>
                <a:lnTo>
                  <a:pt x="4" y="31"/>
                </a:lnTo>
                <a:lnTo>
                  <a:pt x="0" y="31"/>
                </a:lnTo>
                <a:lnTo>
                  <a:pt x="0" y="27"/>
                </a:lnTo>
                <a:lnTo>
                  <a:pt x="0" y="27"/>
                </a:lnTo>
                <a:lnTo>
                  <a:pt x="0" y="23"/>
                </a:lnTo>
                <a:lnTo>
                  <a:pt x="4" y="23"/>
                </a:lnTo>
                <a:lnTo>
                  <a:pt x="8" y="19"/>
                </a:lnTo>
                <a:lnTo>
                  <a:pt x="16" y="19"/>
                </a:lnTo>
                <a:lnTo>
                  <a:pt x="24" y="15"/>
                </a:lnTo>
                <a:lnTo>
                  <a:pt x="32" y="12"/>
                </a:lnTo>
                <a:lnTo>
                  <a:pt x="40" y="8"/>
                </a:lnTo>
                <a:lnTo>
                  <a:pt x="55" y="4"/>
                </a:lnTo>
                <a:lnTo>
                  <a:pt x="71" y="0"/>
                </a:lnTo>
                <a:lnTo>
                  <a:pt x="83" y="0"/>
                </a:lnTo>
                <a:lnTo>
                  <a:pt x="95" y="0"/>
                </a:lnTo>
                <a:lnTo>
                  <a:pt x="99" y="0"/>
                </a:lnTo>
                <a:lnTo>
                  <a:pt x="107" y="4"/>
                </a:lnTo>
                <a:lnTo>
                  <a:pt x="107" y="4"/>
                </a:lnTo>
                <a:lnTo>
                  <a:pt x="111" y="8"/>
                </a:lnTo>
                <a:lnTo>
                  <a:pt x="111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214">
            <a:extLst>
              <a:ext uri="{FF2B5EF4-FFF2-40B4-BE49-F238E27FC236}">
                <a16:creationId xmlns:a16="http://schemas.microsoft.com/office/drawing/2014/main" xmlns="" id="{E57B4E3C-1A38-4809-A0F1-D3735DC373E1}"/>
              </a:ext>
            </a:extLst>
          </p:cNvPr>
          <p:cNvSpPr>
            <a:spLocks/>
          </p:cNvSpPr>
          <p:nvPr/>
        </p:nvSpPr>
        <p:spPr bwMode="auto">
          <a:xfrm>
            <a:off x="6342956" y="4863059"/>
            <a:ext cx="577479" cy="511714"/>
          </a:xfrm>
          <a:custGeom>
            <a:avLst/>
            <a:gdLst>
              <a:gd name="T0" fmla="*/ 92 w 92"/>
              <a:gd name="T1" fmla="*/ 24 h 71"/>
              <a:gd name="T2" fmla="*/ 92 w 92"/>
              <a:gd name="T3" fmla="*/ 28 h 71"/>
              <a:gd name="T4" fmla="*/ 88 w 92"/>
              <a:gd name="T5" fmla="*/ 32 h 71"/>
              <a:gd name="T6" fmla="*/ 80 w 92"/>
              <a:gd name="T7" fmla="*/ 36 h 71"/>
              <a:gd name="T8" fmla="*/ 72 w 92"/>
              <a:gd name="T9" fmla="*/ 43 h 71"/>
              <a:gd name="T10" fmla="*/ 64 w 92"/>
              <a:gd name="T11" fmla="*/ 47 h 71"/>
              <a:gd name="T12" fmla="*/ 48 w 92"/>
              <a:gd name="T13" fmla="*/ 55 h 71"/>
              <a:gd name="T14" fmla="*/ 32 w 92"/>
              <a:gd name="T15" fmla="*/ 63 h 71"/>
              <a:gd name="T16" fmla="*/ 12 w 92"/>
              <a:gd name="T17" fmla="*/ 71 h 71"/>
              <a:gd name="T18" fmla="*/ 0 w 92"/>
              <a:gd name="T19" fmla="*/ 67 h 71"/>
              <a:gd name="T20" fmla="*/ 16 w 92"/>
              <a:gd name="T21" fmla="*/ 51 h 71"/>
              <a:gd name="T22" fmla="*/ 28 w 92"/>
              <a:gd name="T23" fmla="*/ 40 h 71"/>
              <a:gd name="T24" fmla="*/ 40 w 92"/>
              <a:gd name="T25" fmla="*/ 32 h 71"/>
              <a:gd name="T26" fmla="*/ 48 w 92"/>
              <a:gd name="T27" fmla="*/ 24 h 71"/>
              <a:gd name="T28" fmla="*/ 52 w 92"/>
              <a:gd name="T29" fmla="*/ 20 h 71"/>
              <a:gd name="T30" fmla="*/ 52 w 92"/>
              <a:gd name="T31" fmla="*/ 16 h 71"/>
              <a:gd name="T32" fmla="*/ 56 w 92"/>
              <a:gd name="T33" fmla="*/ 12 h 71"/>
              <a:gd name="T34" fmla="*/ 52 w 92"/>
              <a:gd name="T35" fmla="*/ 8 h 71"/>
              <a:gd name="T36" fmla="*/ 52 w 92"/>
              <a:gd name="T37" fmla="*/ 8 h 71"/>
              <a:gd name="T38" fmla="*/ 52 w 92"/>
              <a:gd name="T39" fmla="*/ 4 h 71"/>
              <a:gd name="T40" fmla="*/ 56 w 92"/>
              <a:gd name="T41" fmla="*/ 4 h 71"/>
              <a:gd name="T42" fmla="*/ 60 w 92"/>
              <a:gd name="T43" fmla="*/ 0 h 71"/>
              <a:gd name="T44" fmla="*/ 64 w 92"/>
              <a:gd name="T45" fmla="*/ 0 h 71"/>
              <a:gd name="T46" fmla="*/ 68 w 92"/>
              <a:gd name="T47" fmla="*/ 0 h 71"/>
              <a:gd name="T48" fmla="*/ 76 w 92"/>
              <a:gd name="T49" fmla="*/ 4 h 71"/>
              <a:gd name="T50" fmla="*/ 80 w 92"/>
              <a:gd name="T51" fmla="*/ 8 h 71"/>
              <a:gd name="T52" fmla="*/ 84 w 92"/>
              <a:gd name="T53" fmla="*/ 12 h 71"/>
              <a:gd name="T54" fmla="*/ 88 w 92"/>
              <a:gd name="T55" fmla="*/ 16 h 71"/>
              <a:gd name="T56" fmla="*/ 92 w 92"/>
              <a:gd name="T57" fmla="*/ 20 h 71"/>
              <a:gd name="T58" fmla="*/ 92 w 92"/>
              <a:gd name="T59" fmla="*/ 24 h 71"/>
              <a:gd name="T60" fmla="*/ 92 w 92"/>
              <a:gd name="T61" fmla="*/ 24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" h="71">
                <a:moveTo>
                  <a:pt x="92" y="24"/>
                </a:moveTo>
                <a:lnTo>
                  <a:pt x="92" y="28"/>
                </a:lnTo>
                <a:lnTo>
                  <a:pt x="88" y="32"/>
                </a:lnTo>
                <a:lnTo>
                  <a:pt x="80" y="36"/>
                </a:lnTo>
                <a:lnTo>
                  <a:pt x="72" y="43"/>
                </a:lnTo>
                <a:lnTo>
                  <a:pt x="64" y="47"/>
                </a:lnTo>
                <a:lnTo>
                  <a:pt x="48" y="55"/>
                </a:lnTo>
                <a:lnTo>
                  <a:pt x="32" y="63"/>
                </a:lnTo>
                <a:lnTo>
                  <a:pt x="12" y="71"/>
                </a:lnTo>
                <a:lnTo>
                  <a:pt x="0" y="67"/>
                </a:lnTo>
                <a:lnTo>
                  <a:pt x="16" y="51"/>
                </a:lnTo>
                <a:lnTo>
                  <a:pt x="28" y="40"/>
                </a:lnTo>
                <a:lnTo>
                  <a:pt x="40" y="32"/>
                </a:lnTo>
                <a:lnTo>
                  <a:pt x="48" y="24"/>
                </a:lnTo>
                <a:lnTo>
                  <a:pt x="52" y="20"/>
                </a:lnTo>
                <a:lnTo>
                  <a:pt x="52" y="16"/>
                </a:lnTo>
                <a:lnTo>
                  <a:pt x="56" y="12"/>
                </a:lnTo>
                <a:lnTo>
                  <a:pt x="52" y="8"/>
                </a:lnTo>
                <a:lnTo>
                  <a:pt x="52" y="8"/>
                </a:lnTo>
                <a:lnTo>
                  <a:pt x="52" y="4"/>
                </a:lnTo>
                <a:lnTo>
                  <a:pt x="56" y="4"/>
                </a:lnTo>
                <a:lnTo>
                  <a:pt x="60" y="0"/>
                </a:lnTo>
                <a:lnTo>
                  <a:pt x="64" y="0"/>
                </a:lnTo>
                <a:lnTo>
                  <a:pt x="68" y="0"/>
                </a:lnTo>
                <a:lnTo>
                  <a:pt x="76" y="4"/>
                </a:lnTo>
                <a:lnTo>
                  <a:pt x="80" y="8"/>
                </a:lnTo>
                <a:lnTo>
                  <a:pt x="84" y="12"/>
                </a:lnTo>
                <a:lnTo>
                  <a:pt x="88" y="16"/>
                </a:lnTo>
                <a:lnTo>
                  <a:pt x="92" y="20"/>
                </a:lnTo>
                <a:lnTo>
                  <a:pt x="92" y="24"/>
                </a:lnTo>
                <a:lnTo>
                  <a:pt x="92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215">
            <a:extLst>
              <a:ext uri="{FF2B5EF4-FFF2-40B4-BE49-F238E27FC236}">
                <a16:creationId xmlns:a16="http://schemas.microsoft.com/office/drawing/2014/main" xmlns="" id="{EB9EA130-7DF2-43F8-8A01-3013BF4C6C5E}"/>
              </a:ext>
            </a:extLst>
          </p:cNvPr>
          <p:cNvSpPr>
            <a:spLocks/>
          </p:cNvSpPr>
          <p:nvPr/>
        </p:nvSpPr>
        <p:spPr bwMode="auto">
          <a:xfrm>
            <a:off x="6217418" y="5172967"/>
            <a:ext cx="1173790" cy="807207"/>
          </a:xfrm>
          <a:custGeom>
            <a:avLst/>
            <a:gdLst>
              <a:gd name="T0" fmla="*/ 84 w 187"/>
              <a:gd name="T1" fmla="*/ 56 h 112"/>
              <a:gd name="T2" fmla="*/ 100 w 187"/>
              <a:gd name="T3" fmla="*/ 60 h 112"/>
              <a:gd name="T4" fmla="*/ 116 w 187"/>
              <a:gd name="T5" fmla="*/ 68 h 112"/>
              <a:gd name="T6" fmla="*/ 132 w 187"/>
              <a:gd name="T7" fmla="*/ 72 h 112"/>
              <a:gd name="T8" fmla="*/ 151 w 187"/>
              <a:gd name="T9" fmla="*/ 80 h 112"/>
              <a:gd name="T10" fmla="*/ 159 w 187"/>
              <a:gd name="T11" fmla="*/ 84 h 112"/>
              <a:gd name="T12" fmla="*/ 167 w 187"/>
              <a:gd name="T13" fmla="*/ 84 h 112"/>
              <a:gd name="T14" fmla="*/ 175 w 187"/>
              <a:gd name="T15" fmla="*/ 88 h 112"/>
              <a:gd name="T16" fmla="*/ 179 w 187"/>
              <a:gd name="T17" fmla="*/ 88 h 112"/>
              <a:gd name="T18" fmla="*/ 183 w 187"/>
              <a:gd name="T19" fmla="*/ 92 h 112"/>
              <a:gd name="T20" fmla="*/ 187 w 187"/>
              <a:gd name="T21" fmla="*/ 92 h 112"/>
              <a:gd name="T22" fmla="*/ 187 w 187"/>
              <a:gd name="T23" fmla="*/ 96 h 112"/>
              <a:gd name="T24" fmla="*/ 187 w 187"/>
              <a:gd name="T25" fmla="*/ 96 h 112"/>
              <a:gd name="T26" fmla="*/ 187 w 187"/>
              <a:gd name="T27" fmla="*/ 100 h 112"/>
              <a:gd name="T28" fmla="*/ 183 w 187"/>
              <a:gd name="T29" fmla="*/ 104 h 112"/>
              <a:gd name="T30" fmla="*/ 171 w 187"/>
              <a:gd name="T31" fmla="*/ 104 h 112"/>
              <a:gd name="T32" fmla="*/ 159 w 187"/>
              <a:gd name="T33" fmla="*/ 108 h 112"/>
              <a:gd name="T34" fmla="*/ 143 w 187"/>
              <a:gd name="T35" fmla="*/ 108 h 112"/>
              <a:gd name="T36" fmla="*/ 132 w 187"/>
              <a:gd name="T37" fmla="*/ 112 h 112"/>
              <a:gd name="T38" fmla="*/ 124 w 187"/>
              <a:gd name="T39" fmla="*/ 112 h 112"/>
              <a:gd name="T40" fmla="*/ 116 w 187"/>
              <a:gd name="T41" fmla="*/ 112 h 112"/>
              <a:gd name="T42" fmla="*/ 112 w 187"/>
              <a:gd name="T43" fmla="*/ 112 h 112"/>
              <a:gd name="T44" fmla="*/ 104 w 187"/>
              <a:gd name="T45" fmla="*/ 104 h 112"/>
              <a:gd name="T46" fmla="*/ 96 w 187"/>
              <a:gd name="T47" fmla="*/ 100 h 112"/>
              <a:gd name="T48" fmla="*/ 80 w 187"/>
              <a:gd name="T49" fmla="*/ 88 h 112"/>
              <a:gd name="T50" fmla="*/ 64 w 187"/>
              <a:gd name="T51" fmla="*/ 76 h 112"/>
              <a:gd name="T52" fmla="*/ 48 w 187"/>
              <a:gd name="T53" fmla="*/ 60 h 112"/>
              <a:gd name="T54" fmla="*/ 24 w 187"/>
              <a:gd name="T55" fmla="*/ 40 h 112"/>
              <a:gd name="T56" fmla="*/ 0 w 187"/>
              <a:gd name="T57" fmla="*/ 16 h 112"/>
              <a:gd name="T58" fmla="*/ 0 w 187"/>
              <a:gd name="T59" fmla="*/ 0 h 112"/>
              <a:gd name="T60" fmla="*/ 16 w 187"/>
              <a:gd name="T61" fmla="*/ 8 h 112"/>
              <a:gd name="T62" fmla="*/ 28 w 187"/>
              <a:gd name="T63" fmla="*/ 20 h 112"/>
              <a:gd name="T64" fmla="*/ 40 w 187"/>
              <a:gd name="T65" fmla="*/ 28 h 112"/>
              <a:gd name="T66" fmla="*/ 52 w 187"/>
              <a:gd name="T67" fmla="*/ 32 h 112"/>
              <a:gd name="T68" fmla="*/ 64 w 187"/>
              <a:gd name="T69" fmla="*/ 40 h 112"/>
              <a:gd name="T70" fmla="*/ 72 w 187"/>
              <a:gd name="T71" fmla="*/ 44 h 112"/>
              <a:gd name="T72" fmla="*/ 80 w 187"/>
              <a:gd name="T73" fmla="*/ 52 h 112"/>
              <a:gd name="T74" fmla="*/ 84 w 187"/>
              <a:gd name="T75" fmla="*/ 56 h 112"/>
              <a:gd name="T76" fmla="*/ 84 w 187"/>
              <a:gd name="T77" fmla="*/ 5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7" h="112">
                <a:moveTo>
                  <a:pt x="84" y="56"/>
                </a:moveTo>
                <a:lnTo>
                  <a:pt x="100" y="60"/>
                </a:lnTo>
                <a:lnTo>
                  <a:pt x="116" y="68"/>
                </a:lnTo>
                <a:lnTo>
                  <a:pt x="132" y="72"/>
                </a:lnTo>
                <a:lnTo>
                  <a:pt x="151" y="80"/>
                </a:lnTo>
                <a:lnTo>
                  <a:pt x="159" y="84"/>
                </a:lnTo>
                <a:lnTo>
                  <a:pt x="167" y="84"/>
                </a:lnTo>
                <a:lnTo>
                  <a:pt x="175" y="88"/>
                </a:lnTo>
                <a:lnTo>
                  <a:pt x="179" y="88"/>
                </a:lnTo>
                <a:lnTo>
                  <a:pt x="183" y="92"/>
                </a:lnTo>
                <a:lnTo>
                  <a:pt x="187" y="92"/>
                </a:lnTo>
                <a:lnTo>
                  <a:pt x="187" y="96"/>
                </a:lnTo>
                <a:lnTo>
                  <a:pt x="187" y="96"/>
                </a:lnTo>
                <a:lnTo>
                  <a:pt x="187" y="100"/>
                </a:lnTo>
                <a:lnTo>
                  <a:pt x="183" y="104"/>
                </a:lnTo>
                <a:lnTo>
                  <a:pt x="171" y="104"/>
                </a:lnTo>
                <a:lnTo>
                  <a:pt x="159" y="108"/>
                </a:lnTo>
                <a:lnTo>
                  <a:pt x="143" y="108"/>
                </a:lnTo>
                <a:lnTo>
                  <a:pt x="132" y="112"/>
                </a:lnTo>
                <a:lnTo>
                  <a:pt x="124" y="112"/>
                </a:lnTo>
                <a:lnTo>
                  <a:pt x="116" y="112"/>
                </a:lnTo>
                <a:lnTo>
                  <a:pt x="112" y="112"/>
                </a:lnTo>
                <a:lnTo>
                  <a:pt x="104" y="104"/>
                </a:lnTo>
                <a:lnTo>
                  <a:pt x="96" y="100"/>
                </a:lnTo>
                <a:lnTo>
                  <a:pt x="80" y="88"/>
                </a:lnTo>
                <a:lnTo>
                  <a:pt x="64" y="76"/>
                </a:lnTo>
                <a:lnTo>
                  <a:pt x="48" y="60"/>
                </a:lnTo>
                <a:lnTo>
                  <a:pt x="24" y="40"/>
                </a:lnTo>
                <a:lnTo>
                  <a:pt x="0" y="16"/>
                </a:lnTo>
                <a:lnTo>
                  <a:pt x="0" y="0"/>
                </a:lnTo>
                <a:lnTo>
                  <a:pt x="16" y="8"/>
                </a:lnTo>
                <a:lnTo>
                  <a:pt x="28" y="20"/>
                </a:lnTo>
                <a:lnTo>
                  <a:pt x="40" y="28"/>
                </a:lnTo>
                <a:lnTo>
                  <a:pt x="52" y="32"/>
                </a:lnTo>
                <a:lnTo>
                  <a:pt x="64" y="40"/>
                </a:lnTo>
                <a:lnTo>
                  <a:pt x="72" y="44"/>
                </a:lnTo>
                <a:lnTo>
                  <a:pt x="80" y="52"/>
                </a:lnTo>
                <a:lnTo>
                  <a:pt x="84" y="56"/>
                </a:lnTo>
                <a:lnTo>
                  <a:pt x="84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216">
            <a:extLst>
              <a:ext uri="{FF2B5EF4-FFF2-40B4-BE49-F238E27FC236}">
                <a16:creationId xmlns:a16="http://schemas.microsoft.com/office/drawing/2014/main" xmlns="" id="{4BA7A907-F207-469E-B043-1C98CECC4FC6}"/>
              </a:ext>
            </a:extLst>
          </p:cNvPr>
          <p:cNvSpPr>
            <a:spLocks/>
          </p:cNvSpPr>
          <p:nvPr/>
        </p:nvSpPr>
        <p:spPr bwMode="auto">
          <a:xfrm>
            <a:off x="4798828" y="5490084"/>
            <a:ext cx="897605" cy="605405"/>
          </a:xfrm>
          <a:custGeom>
            <a:avLst/>
            <a:gdLst>
              <a:gd name="T0" fmla="*/ 103 w 143"/>
              <a:gd name="T1" fmla="*/ 12 h 84"/>
              <a:gd name="T2" fmla="*/ 119 w 143"/>
              <a:gd name="T3" fmla="*/ 4 h 84"/>
              <a:gd name="T4" fmla="*/ 131 w 143"/>
              <a:gd name="T5" fmla="*/ 0 h 84"/>
              <a:gd name="T6" fmla="*/ 139 w 143"/>
              <a:gd name="T7" fmla="*/ 0 h 84"/>
              <a:gd name="T8" fmla="*/ 143 w 143"/>
              <a:gd name="T9" fmla="*/ 0 h 84"/>
              <a:gd name="T10" fmla="*/ 143 w 143"/>
              <a:gd name="T11" fmla="*/ 4 h 84"/>
              <a:gd name="T12" fmla="*/ 139 w 143"/>
              <a:gd name="T13" fmla="*/ 8 h 84"/>
              <a:gd name="T14" fmla="*/ 135 w 143"/>
              <a:gd name="T15" fmla="*/ 16 h 84"/>
              <a:gd name="T16" fmla="*/ 123 w 143"/>
              <a:gd name="T17" fmla="*/ 24 h 84"/>
              <a:gd name="T18" fmla="*/ 111 w 143"/>
              <a:gd name="T19" fmla="*/ 32 h 84"/>
              <a:gd name="T20" fmla="*/ 99 w 143"/>
              <a:gd name="T21" fmla="*/ 44 h 84"/>
              <a:gd name="T22" fmla="*/ 71 w 143"/>
              <a:gd name="T23" fmla="*/ 60 h 84"/>
              <a:gd name="T24" fmla="*/ 56 w 143"/>
              <a:gd name="T25" fmla="*/ 72 h 84"/>
              <a:gd name="T26" fmla="*/ 48 w 143"/>
              <a:gd name="T27" fmla="*/ 76 h 84"/>
              <a:gd name="T28" fmla="*/ 36 w 143"/>
              <a:gd name="T29" fmla="*/ 80 h 84"/>
              <a:gd name="T30" fmla="*/ 32 w 143"/>
              <a:gd name="T31" fmla="*/ 84 h 84"/>
              <a:gd name="T32" fmla="*/ 28 w 143"/>
              <a:gd name="T33" fmla="*/ 84 h 84"/>
              <a:gd name="T34" fmla="*/ 24 w 143"/>
              <a:gd name="T35" fmla="*/ 80 h 84"/>
              <a:gd name="T36" fmla="*/ 16 w 143"/>
              <a:gd name="T37" fmla="*/ 76 h 84"/>
              <a:gd name="T38" fmla="*/ 12 w 143"/>
              <a:gd name="T39" fmla="*/ 72 h 84"/>
              <a:gd name="T40" fmla="*/ 4 w 143"/>
              <a:gd name="T41" fmla="*/ 64 h 84"/>
              <a:gd name="T42" fmla="*/ 0 w 143"/>
              <a:gd name="T43" fmla="*/ 60 h 84"/>
              <a:gd name="T44" fmla="*/ 0 w 143"/>
              <a:gd name="T45" fmla="*/ 56 h 84"/>
              <a:gd name="T46" fmla="*/ 0 w 143"/>
              <a:gd name="T47" fmla="*/ 52 h 84"/>
              <a:gd name="T48" fmla="*/ 4 w 143"/>
              <a:gd name="T49" fmla="*/ 48 h 84"/>
              <a:gd name="T50" fmla="*/ 4 w 143"/>
              <a:gd name="T51" fmla="*/ 48 h 84"/>
              <a:gd name="T52" fmla="*/ 8 w 143"/>
              <a:gd name="T53" fmla="*/ 48 h 84"/>
              <a:gd name="T54" fmla="*/ 12 w 143"/>
              <a:gd name="T55" fmla="*/ 48 h 84"/>
              <a:gd name="T56" fmla="*/ 20 w 143"/>
              <a:gd name="T57" fmla="*/ 48 h 84"/>
              <a:gd name="T58" fmla="*/ 24 w 143"/>
              <a:gd name="T59" fmla="*/ 48 h 84"/>
              <a:gd name="T60" fmla="*/ 24 w 143"/>
              <a:gd name="T61" fmla="*/ 52 h 84"/>
              <a:gd name="T62" fmla="*/ 28 w 143"/>
              <a:gd name="T63" fmla="*/ 48 h 84"/>
              <a:gd name="T64" fmla="*/ 32 w 143"/>
              <a:gd name="T65" fmla="*/ 48 h 84"/>
              <a:gd name="T66" fmla="*/ 40 w 143"/>
              <a:gd name="T67" fmla="*/ 44 h 84"/>
              <a:gd name="T68" fmla="*/ 48 w 143"/>
              <a:gd name="T69" fmla="*/ 40 h 84"/>
              <a:gd name="T70" fmla="*/ 60 w 143"/>
              <a:gd name="T71" fmla="*/ 36 h 84"/>
              <a:gd name="T72" fmla="*/ 75 w 143"/>
              <a:gd name="T73" fmla="*/ 28 h 84"/>
              <a:gd name="T74" fmla="*/ 87 w 143"/>
              <a:gd name="T75" fmla="*/ 20 h 84"/>
              <a:gd name="T76" fmla="*/ 103 w 143"/>
              <a:gd name="T77" fmla="*/ 12 h 84"/>
              <a:gd name="T78" fmla="*/ 103 w 143"/>
              <a:gd name="T79" fmla="*/ 1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3" h="84">
                <a:moveTo>
                  <a:pt x="103" y="12"/>
                </a:moveTo>
                <a:lnTo>
                  <a:pt x="119" y="4"/>
                </a:lnTo>
                <a:lnTo>
                  <a:pt x="131" y="0"/>
                </a:lnTo>
                <a:lnTo>
                  <a:pt x="139" y="0"/>
                </a:lnTo>
                <a:lnTo>
                  <a:pt x="143" y="0"/>
                </a:lnTo>
                <a:lnTo>
                  <a:pt x="143" y="4"/>
                </a:lnTo>
                <a:lnTo>
                  <a:pt x="139" y="8"/>
                </a:lnTo>
                <a:lnTo>
                  <a:pt x="135" y="16"/>
                </a:lnTo>
                <a:lnTo>
                  <a:pt x="123" y="24"/>
                </a:lnTo>
                <a:lnTo>
                  <a:pt x="111" y="32"/>
                </a:lnTo>
                <a:lnTo>
                  <a:pt x="99" y="44"/>
                </a:lnTo>
                <a:lnTo>
                  <a:pt x="71" y="60"/>
                </a:lnTo>
                <a:lnTo>
                  <a:pt x="56" y="72"/>
                </a:lnTo>
                <a:lnTo>
                  <a:pt x="48" y="76"/>
                </a:lnTo>
                <a:lnTo>
                  <a:pt x="36" y="80"/>
                </a:lnTo>
                <a:lnTo>
                  <a:pt x="32" y="84"/>
                </a:lnTo>
                <a:lnTo>
                  <a:pt x="28" y="84"/>
                </a:lnTo>
                <a:lnTo>
                  <a:pt x="24" y="80"/>
                </a:lnTo>
                <a:lnTo>
                  <a:pt x="16" y="76"/>
                </a:lnTo>
                <a:lnTo>
                  <a:pt x="12" y="72"/>
                </a:lnTo>
                <a:lnTo>
                  <a:pt x="4" y="64"/>
                </a:lnTo>
                <a:lnTo>
                  <a:pt x="0" y="60"/>
                </a:lnTo>
                <a:lnTo>
                  <a:pt x="0" y="56"/>
                </a:lnTo>
                <a:lnTo>
                  <a:pt x="0" y="52"/>
                </a:lnTo>
                <a:lnTo>
                  <a:pt x="4" y="48"/>
                </a:lnTo>
                <a:lnTo>
                  <a:pt x="4" y="48"/>
                </a:lnTo>
                <a:lnTo>
                  <a:pt x="8" y="48"/>
                </a:lnTo>
                <a:lnTo>
                  <a:pt x="12" y="48"/>
                </a:lnTo>
                <a:lnTo>
                  <a:pt x="20" y="48"/>
                </a:lnTo>
                <a:lnTo>
                  <a:pt x="24" y="48"/>
                </a:lnTo>
                <a:lnTo>
                  <a:pt x="24" y="52"/>
                </a:lnTo>
                <a:lnTo>
                  <a:pt x="28" y="48"/>
                </a:lnTo>
                <a:lnTo>
                  <a:pt x="32" y="48"/>
                </a:lnTo>
                <a:lnTo>
                  <a:pt x="40" y="44"/>
                </a:lnTo>
                <a:lnTo>
                  <a:pt x="48" y="40"/>
                </a:lnTo>
                <a:lnTo>
                  <a:pt x="60" y="36"/>
                </a:lnTo>
                <a:lnTo>
                  <a:pt x="75" y="28"/>
                </a:lnTo>
                <a:lnTo>
                  <a:pt x="87" y="20"/>
                </a:lnTo>
                <a:lnTo>
                  <a:pt x="103" y="12"/>
                </a:lnTo>
                <a:lnTo>
                  <a:pt x="103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168">
            <a:extLst>
              <a:ext uri="{FF2B5EF4-FFF2-40B4-BE49-F238E27FC236}">
                <a16:creationId xmlns:a16="http://schemas.microsoft.com/office/drawing/2014/main" xmlns="" id="{17B43CD5-B52F-4974-8E12-E267B30983A1}"/>
              </a:ext>
            </a:extLst>
          </p:cNvPr>
          <p:cNvSpPr>
            <a:spLocks/>
          </p:cNvSpPr>
          <p:nvPr/>
        </p:nvSpPr>
        <p:spPr bwMode="auto">
          <a:xfrm>
            <a:off x="8404385" y="4088009"/>
            <a:ext cx="887734" cy="1457224"/>
          </a:xfrm>
          <a:custGeom>
            <a:avLst/>
            <a:gdLst>
              <a:gd name="T0" fmla="*/ 8 w 143"/>
              <a:gd name="T1" fmla="*/ 171 h 191"/>
              <a:gd name="T2" fmla="*/ 16 w 143"/>
              <a:gd name="T3" fmla="*/ 163 h 191"/>
              <a:gd name="T4" fmla="*/ 24 w 143"/>
              <a:gd name="T5" fmla="*/ 151 h 191"/>
              <a:gd name="T6" fmla="*/ 36 w 143"/>
              <a:gd name="T7" fmla="*/ 139 h 191"/>
              <a:gd name="T8" fmla="*/ 48 w 143"/>
              <a:gd name="T9" fmla="*/ 120 h 191"/>
              <a:gd name="T10" fmla="*/ 63 w 143"/>
              <a:gd name="T11" fmla="*/ 104 h 191"/>
              <a:gd name="T12" fmla="*/ 71 w 143"/>
              <a:gd name="T13" fmla="*/ 84 h 191"/>
              <a:gd name="T14" fmla="*/ 83 w 143"/>
              <a:gd name="T15" fmla="*/ 68 h 191"/>
              <a:gd name="T16" fmla="*/ 87 w 143"/>
              <a:gd name="T17" fmla="*/ 52 h 191"/>
              <a:gd name="T18" fmla="*/ 95 w 143"/>
              <a:gd name="T19" fmla="*/ 36 h 191"/>
              <a:gd name="T20" fmla="*/ 95 w 143"/>
              <a:gd name="T21" fmla="*/ 24 h 191"/>
              <a:gd name="T22" fmla="*/ 99 w 143"/>
              <a:gd name="T23" fmla="*/ 16 h 191"/>
              <a:gd name="T24" fmla="*/ 99 w 143"/>
              <a:gd name="T25" fmla="*/ 8 h 191"/>
              <a:gd name="T26" fmla="*/ 95 w 143"/>
              <a:gd name="T27" fmla="*/ 4 h 191"/>
              <a:gd name="T28" fmla="*/ 99 w 143"/>
              <a:gd name="T29" fmla="*/ 0 h 191"/>
              <a:gd name="T30" fmla="*/ 99 w 143"/>
              <a:gd name="T31" fmla="*/ 0 h 191"/>
              <a:gd name="T32" fmla="*/ 103 w 143"/>
              <a:gd name="T33" fmla="*/ 0 h 191"/>
              <a:gd name="T34" fmla="*/ 111 w 143"/>
              <a:gd name="T35" fmla="*/ 0 h 191"/>
              <a:gd name="T36" fmla="*/ 115 w 143"/>
              <a:gd name="T37" fmla="*/ 0 h 191"/>
              <a:gd name="T38" fmla="*/ 123 w 143"/>
              <a:gd name="T39" fmla="*/ 4 h 191"/>
              <a:gd name="T40" fmla="*/ 127 w 143"/>
              <a:gd name="T41" fmla="*/ 8 h 191"/>
              <a:gd name="T42" fmla="*/ 135 w 143"/>
              <a:gd name="T43" fmla="*/ 12 h 191"/>
              <a:gd name="T44" fmla="*/ 139 w 143"/>
              <a:gd name="T45" fmla="*/ 16 h 191"/>
              <a:gd name="T46" fmla="*/ 139 w 143"/>
              <a:gd name="T47" fmla="*/ 20 h 191"/>
              <a:gd name="T48" fmla="*/ 143 w 143"/>
              <a:gd name="T49" fmla="*/ 24 h 191"/>
              <a:gd name="T50" fmla="*/ 139 w 143"/>
              <a:gd name="T51" fmla="*/ 28 h 191"/>
              <a:gd name="T52" fmla="*/ 135 w 143"/>
              <a:gd name="T53" fmla="*/ 32 h 191"/>
              <a:gd name="T54" fmla="*/ 131 w 143"/>
              <a:gd name="T55" fmla="*/ 40 h 191"/>
              <a:gd name="T56" fmla="*/ 127 w 143"/>
              <a:gd name="T57" fmla="*/ 52 h 191"/>
              <a:gd name="T58" fmla="*/ 119 w 143"/>
              <a:gd name="T59" fmla="*/ 68 h 191"/>
              <a:gd name="T60" fmla="*/ 111 w 143"/>
              <a:gd name="T61" fmla="*/ 80 h 191"/>
              <a:gd name="T62" fmla="*/ 99 w 143"/>
              <a:gd name="T63" fmla="*/ 100 h 191"/>
              <a:gd name="T64" fmla="*/ 83 w 143"/>
              <a:gd name="T65" fmla="*/ 120 h 191"/>
              <a:gd name="T66" fmla="*/ 67 w 143"/>
              <a:gd name="T67" fmla="*/ 139 h 191"/>
              <a:gd name="T68" fmla="*/ 52 w 143"/>
              <a:gd name="T69" fmla="*/ 155 h 191"/>
              <a:gd name="T70" fmla="*/ 40 w 143"/>
              <a:gd name="T71" fmla="*/ 167 h 191"/>
              <a:gd name="T72" fmla="*/ 28 w 143"/>
              <a:gd name="T73" fmla="*/ 179 h 191"/>
              <a:gd name="T74" fmla="*/ 16 w 143"/>
              <a:gd name="T75" fmla="*/ 187 h 191"/>
              <a:gd name="T76" fmla="*/ 8 w 143"/>
              <a:gd name="T77" fmla="*/ 191 h 191"/>
              <a:gd name="T78" fmla="*/ 4 w 143"/>
              <a:gd name="T79" fmla="*/ 191 h 191"/>
              <a:gd name="T80" fmla="*/ 0 w 143"/>
              <a:gd name="T81" fmla="*/ 191 h 191"/>
              <a:gd name="T82" fmla="*/ 0 w 143"/>
              <a:gd name="T83" fmla="*/ 187 h 191"/>
              <a:gd name="T84" fmla="*/ 0 w 143"/>
              <a:gd name="T85" fmla="*/ 183 h 191"/>
              <a:gd name="T86" fmla="*/ 4 w 143"/>
              <a:gd name="T87" fmla="*/ 179 h 191"/>
              <a:gd name="T88" fmla="*/ 8 w 143"/>
              <a:gd name="T89" fmla="*/ 171 h 191"/>
              <a:gd name="T90" fmla="*/ 8 w 143"/>
              <a:gd name="T91" fmla="*/ 17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3" h="191">
                <a:moveTo>
                  <a:pt x="8" y="171"/>
                </a:moveTo>
                <a:lnTo>
                  <a:pt x="16" y="163"/>
                </a:lnTo>
                <a:lnTo>
                  <a:pt x="24" y="151"/>
                </a:lnTo>
                <a:lnTo>
                  <a:pt x="36" y="139"/>
                </a:lnTo>
                <a:lnTo>
                  <a:pt x="48" y="120"/>
                </a:lnTo>
                <a:lnTo>
                  <a:pt x="63" y="104"/>
                </a:lnTo>
                <a:lnTo>
                  <a:pt x="71" y="84"/>
                </a:lnTo>
                <a:lnTo>
                  <a:pt x="83" y="68"/>
                </a:lnTo>
                <a:lnTo>
                  <a:pt x="87" y="52"/>
                </a:lnTo>
                <a:lnTo>
                  <a:pt x="95" y="36"/>
                </a:lnTo>
                <a:lnTo>
                  <a:pt x="95" y="24"/>
                </a:lnTo>
                <a:lnTo>
                  <a:pt x="99" y="16"/>
                </a:lnTo>
                <a:lnTo>
                  <a:pt x="99" y="8"/>
                </a:lnTo>
                <a:lnTo>
                  <a:pt x="95" y="4"/>
                </a:lnTo>
                <a:lnTo>
                  <a:pt x="99" y="0"/>
                </a:lnTo>
                <a:lnTo>
                  <a:pt x="99" y="0"/>
                </a:lnTo>
                <a:lnTo>
                  <a:pt x="103" y="0"/>
                </a:lnTo>
                <a:lnTo>
                  <a:pt x="111" y="0"/>
                </a:lnTo>
                <a:lnTo>
                  <a:pt x="115" y="0"/>
                </a:lnTo>
                <a:lnTo>
                  <a:pt x="123" y="4"/>
                </a:lnTo>
                <a:lnTo>
                  <a:pt x="127" y="8"/>
                </a:lnTo>
                <a:lnTo>
                  <a:pt x="135" y="12"/>
                </a:lnTo>
                <a:lnTo>
                  <a:pt x="139" y="16"/>
                </a:lnTo>
                <a:lnTo>
                  <a:pt x="139" y="20"/>
                </a:lnTo>
                <a:lnTo>
                  <a:pt x="143" y="24"/>
                </a:lnTo>
                <a:lnTo>
                  <a:pt x="139" y="28"/>
                </a:lnTo>
                <a:lnTo>
                  <a:pt x="135" y="32"/>
                </a:lnTo>
                <a:lnTo>
                  <a:pt x="131" y="40"/>
                </a:lnTo>
                <a:lnTo>
                  <a:pt x="127" y="52"/>
                </a:lnTo>
                <a:lnTo>
                  <a:pt x="119" y="68"/>
                </a:lnTo>
                <a:lnTo>
                  <a:pt x="111" y="80"/>
                </a:lnTo>
                <a:lnTo>
                  <a:pt x="99" y="100"/>
                </a:lnTo>
                <a:lnTo>
                  <a:pt x="83" y="120"/>
                </a:lnTo>
                <a:lnTo>
                  <a:pt x="67" y="139"/>
                </a:lnTo>
                <a:lnTo>
                  <a:pt x="52" y="155"/>
                </a:lnTo>
                <a:lnTo>
                  <a:pt x="40" y="167"/>
                </a:lnTo>
                <a:lnTo>
                  <a:pt x="28" y="179"/>
                </a:lnTo>
                <a:lnTo>
                  <a:pt x="16" y="187"/>
                </a:lnTo>
                <a:lnTo>
                  <a:pt x="8" y="191"/>
                </a:lnTo>
                <a:lnTo>
                  <a:pt x="4" y="191"/>
                </a:lnTo>
                <a:lnTo>
                  <a:pt x="0" y="191"/>
                </a:lnTo>
                <a:lnTo>
                  <a:pt x="0" y="187"/>
                </a:lnTo>
                <a:lnTo>
                  <a:pt x="0" y="183"/>
                </a:lnTo>
                <a:lnTo>
                  <a:pt x="4" y="179"/>
                </a:lnTo>
                <a:lnTo>
                  <a:pt x="8" y="171"/>
                </a:lnTo>
                <a:lnTo>
                  <a:pt x="8" y="17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169">
            <a:extLst>
              <a:ext uri="{FF2B5EF4-FFF2-40B4-BE49-F238E27FC236}">
                <a16:creationId xmlns:a16="http://schemas.microsoft.com/office/drawing/2014/main" xmlns="" id="{B48A6D00-9681-4AAF-8161-805031D56D2B}"/>
              </a:ext>
            </a:extLst>
          </p:cNvPr>
          <p:cNvSpPr>
            <a:spLocks/>
          </p:cNvSpPr>
          <p:nvPr/>
        </p:nvSpPr>
        <p:spPr bwMode="auto">
          <a:xfrm>
            <a:off x="8944472" y="4545775"/>
            <a:ext cx="595960" cy="244142"/>
          </a:xfrm>
          <a:custGeom>
            <a:avLst/>
            <a:gdLst>
              <a:gd name="T0" fmla="*/ 40 w 96"/>
              <a:gd name="T1" fmla="*/ 8 h 32"/>
              <a:gd name="T2" fmla="*/ 52 w 96"/>
              <a:gd name="T3" fmla="*/ 4 h 32"/>
              <a:gd name="T4" fmla="*/ 60 w 96"/>
              <a:gd name="T5" fmla="*/ 0 h 32"/>
              <a:gd name="T6" fmla="*/ 76 w 96"/>
              <a:gd name="T7" fmla="*/ 0 h 32"/>
              <a:gd name="T8" fmla="*/ 84 w 96"/>
              <a:gd name="T9" fmla="*/ 0 h 32"/>
              <a:gd name="T10" fmla="*/ 88 w 96"/>
              <a:gd name="T11" fmla="*/ 0 h 32"/>
              <a:gd name="T12" fmla="*/ 92 w 96"/>
              <a:gd name="T13" fmla="*/ 4 h 32"/>
              <a:gd name="T14" fmla="*/ 96 w 96"/>
              <a:gd name="T15" fmla="*/ 4 h 32"/>
              <a:gd name="T16" fmla="*/ 96 w 96"/>
              <a:gd name="T17" fmla="*/ 8 h 32"/>
              <a:gd name="T18" fmla="*/ 96 w 96"/>
              <a:gd name="T19" fmla="*/ 12 h 32"/>
              <a:gd name="T20" fmla="*/ 96 w 96"/>
              <a:gd name="T21" fmla="*/ 12 h 32"/>
              <a:gd name="T22" fmla="*/ 92 w 96"/>
              <a:gd name="T23" fmla="*/ 16 h 32"/>
              <a:gd name="T24" fmla="*/ 88 w 96"/>
              <a:gd name="T25" fmla="*/ 20 h 32"/>
              <a:gd name="T26" fmla="*/ 80 w 96"/>
              <a:gd name="T27" fmla="*/ 24 h 32"/>
              <a:gd name="T28" fmla="*/ 72 w 96"/>
              <a:gd name="T29" fmla="*/ 24 h 32"/>
              <a:gd name="T30" fmla="*/ 64 w 96"/>
              <a:gd name="T31" fmla="*/ 28 h 32"/>
              <a:gd name="T32" fmla="*/ 48 w 96"/>
              <a:gd name="T33" fmla="*/ 28 h 32"/>
              <a:gd name="T34" fmla="*/ 36 w 96"/>
              <a:gd name="T35" fmla="*/ 28 h 32"/>
              <a:gd name="T36" fmla="*/ 16 w 96"/>
              <a:gd name="T37" fmla="*/ 32 h 32"/>
              <a:gd name="T38" fmla="*/ 0 w 96"/>
              <a:gd name="T39" fmla="*/ 32 h 32"/>
              <a:gd name="T40" fmla="*/ 0 w 96"/>
              <a:gd name="T41" fmla="*/ 12 h 32"/>
              <a:gd name="T42" fmla="*/ 20 w 96"/>
              <a:gd name="T43" fmla="*/ 12 h 32"/>
              <a:gd name="T44" fmla="*/ 32 w 96"/>
              <a:gd name="T45" fmla="*/ 8 h 32"/>
              <a:gd name="T46" fmla="*/ 40 w 96"/>
              <a:gd name="T47" fmla="*/ 8 h 32"/>
              <a:gd name="T48" fmla="*/ 40 w 96"/>
              <a:gd name="T49" fmla="*/ 8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96" h="32">
                <a:moveTo>
                  <a:pt x="40" y="8"/>
                </a:moveTo>
                <a:lnTo>
                  <a:pt x="52" y="4"/>
                </a:lnTo>
                <a:lnTo>
                  <a:pt x="60" y="0"/>
                </a:lnTo>
                <a:lnTo>
                  <a:pt x="76" y="0"/>
                </a:lnTo>
                <a:lnTo>
                  <a:pt x="84" y="0"/>
                </a:lnTo>
                <a:lnTo>
                  <a:pt x="88" y="0"/>
                </a:lnTo>
                <a:lnTo>
                  <a:pt x="92" y="4"/>
                </a:lnTo>
                <a:lnTo>
                  <a:pt x="96" y="4"/>
                </a:lnTo>
                <a:lnTo>
                  <a:pt x="96" y="8"/>
                </a:lnTo>
                <a:lnTo>
                  <a:pt x="96" y="12"/>
                </a:lnTo>
                <a:lnTo>
                  <a:pt x="96" y="12"/>
                </a:lnTo>
                <a:lnTo>
                  <a:pt x="92" y="16"/>
                </a:lnTo>
                <a:lnTo>
                  <a:pt x="88" y="20"/>
                </a:lnTo>
                <a:lnTo>
                  <a:pt x="80" y="24"/>
                </a:lnTo>
                <a:lnTo>
                  <a:pt x="72" y="24"/>
                </a:lnTo>
                <a:lnTo>
                  <a:pt x="64" y="28"/>
                </a:lnTo>
                <a:lnTo>
                  <a:pt x="48" y="28"/>
                </a:lnTo>
                <a:lnTo>
                  <a:pt x="36" y="28"/>
                </a:lnTo>
                <a:lnTo>
                  <a:pt x="16" y="32"/>
                </a:lnTo>
                <a:lnTo>
                  <a:pt x="0" y="32"/>
                </a:lnTo>
                <a:lnTo>
                  <a:pt x="0" y="12"/>
                </a:lnTo>
                <a:lnTo>
                  <a:pt x="20" y="12"/>
                </a:lnTo>
                <a:lnTo>
                  <a:pt x="32" y="8"/>
                </a:lnTo>
                <a:lnTo>
                  <a:pt x="40" y="8"/>
                </a:lnTo>
                <a:lnTo>
                  <a:pt x="4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170">
            <a:extLst>
              <a:ext uri="{FF2B5EF4-FFF2-40B4-BE49-F238E27FC236}">
                <a16:creationId xmlns:a16="http://schemas.microsoft.com/office/drawing/2014/main" xmlns="" id="{1CB4401E-064E-4751-9FE0-6BBDA3D096E1}"/>
              </a:ext>
            </a:extLst>
          </p:cNvPr>
          <p:cNvSpPr>
            <a:spLocks/>
          </p:cNvSpPr>
          <p:nvPr/>
        </p:nvSpPr>
        <p:spPr bwMode="auto">
          <a:xfrm>
            <a:off x="8727197" y="5003541"/>
            <a:ext cx="738745" cy="175479"/>
          </a:xfrm>
          <a:custGeom>
            <a:avLst/>
            <a:gdLst>
              <a:gd name="T0" fmla="*/ 119 w 119"/>
              <a:gd name="T1" fmla="*/ 4 h 23"/>
              <a:gd name="T2" fmla="*/ 119 w 119"/>
              <a:gd name="T3" fmla="*/ 8 h 23"/>
              <a:gd name="T4" fmla="*/ 115 w 119"/>
              <a:gd name="T5" fmla="*/ 12 h 23"/>
              <a:gd name="T6" fmla="*/ 111 w 119"/>
              <a:gd name="T7" fmla="*/ 12 h 23"/>
              <a:gd name="T8" fmla="*/ 99 w 119"/>
              <a:gd name="T9" fmla="*/ 16 h 23"/>
              <a:gd name="T10" fmla="*/ 79 w 119"/>
              <a:gd name="T11" fmla="*/ 19 h 23"/>
              <a:gd name="T12" fmla="*/ 55 w 119"/>
              <a:gd name="T13" fmla="*/ 23 h 23"/>
              <a:gd name="T14" fmla="*/ 43 w 119"/>
              <a:gd name="T15" fmla="*/ 23 h 23"/>
              <a:gd name="T16" fmla="*/ 31 w 119"/>
              <a:gd name="T17" fmla="*/ 23 h 23"/>
              <a:gd name="T18" fmla="*/ 15 w 119"/>
              <a:gd name="T19" fmla="*/ 23 h 23"/>
              <a:gd name="T20" fmla="*/ 0 w 119"/>
              <a:gd name="T21" fmla="*/ 23 h 23"/>
              <a:gd name="T22" fmla="*/ 0 w 119"/>
              <a:gd name="T23" fmla="*/ 12 h 23"/>
              <a:gd name="T24" fmla="*/ 19 w 119"/>
              <a:gd name="T25" fmla="*/ 8 h 23"/>
              <a:gd name="T26" fmla="*/ 35 w 119"/>
              <a:gd name="T27" fmla="*/ 4 h 23"/>
              <a:gd name="T28" fmla="*/ 47 w 119"/>
              <a:gd name="T29" fmla="*/ 4 h 23"/>
              <a:gd name="T30" fmla="*/ 63 w 119"/>
              <a:gd name="T31" fmla="*/ 0 h 23"/>
              <a:gd name="T32" fmla="*/ 71 w 119"/>
              <a:gd name="T33" fmla="*/ 0 h 23"/>
              <a:gd name="T34" fmla="*/ 83 w 119"/>
              <a:gd name="T35" fmla="*/ 0 h 23"/>
              <a:gd name="T36" fmla="*/ 91 w 119"/>
              <a:gd name="T37" fmla="*/ 0 h 23"/>
              <a:gd name="T38" fmla="*/ 95 w 119"/>
              <a:gd name="T39" fmla="*/ 0 h 23"/>
              <a:gd name="T40" fmla="*/ 103 w 119"/>
              <a:gd name="T41" fmla="*/ 0 h 23"/>
              <a:gd name="T42" fmla="*/ 111 w 119"/>
              <a:gd name="T43" fmla="*/ 0 h 23"/>
              <a:gd name="T44" fmla="*/ 115 w 119"/>
              <a:gd name="T45" fmla="*/ 0 h 23"/>
              <a:gd name="T46" fmla="*/ 119 w 119"/>
              <a:gd name="T47" fmla="*/ 4 h 23"/>
              <a:gd name="T48" fmla="*/ 119 w 119"/>
              <a:gd name="T49" fmla="*/ 4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19" h="23">
                <a:moveTo>
                  <a:pt x="119" y="4"/>
                </a:moveTo>
                <a:lnTo>
                  <a:pt x="119" y="8"/>
                </a:lnTo>
                <a:lnTo>
                  <a:pt x="115" y="12"/>
                </a:lnTo>
                <a:lnTo>
                  <a:pt x="111" y="12"/>
                </a:lnTo>
                <a:lnTo>
                  <a:pt x="99" y="16"/>
                </a:lnTo>
                <a:lnTo>
                  <a:pt x="79" y="19"/>
                </a:lnTo>
                <a:lnTo>
                  <a:pt x="55" y="23"/>
                </a:lnTo>
                <a:lnTo>
                  <a:pt x="43" y="23"/>
                </a:lnTo>
                <a:lnTo>
                  <a:pt x="31" y="23"/>
                </a:lnTo>
                <a:lnTo>
                  <a:pt x="15" y="23"/>
                </a:lnTo>
                <a:lnTo>
                  <a:pt x="0" y="23"/>
                </a:lnTo>
                <a:lnTo>
                  <a:pt x="0" y="12"/>
                </a:lnTo>
                <a:lnTo>
                  <a:pt x="19" y="8"/>
                </a:lnTo>
                <a:lnTo>
                  <a:pt x="35" y="4"/>
                </a:lnTo>
                <a:lnTo>
                  <a:pt x="47" y="4"/>
                </a:lnTo>
                <a:lnTo>
                  <a:pt x="63" y="0"/>
                </a:lnTo>
                <a:lnTo>
                  <a:pt x="71" y="0"/>
                </a:lnTo>
                <a:lnTo>
                  <a:pt x="83" y="0"/>
                </a:lnTo>
                <a:lnTo>
                  <a:pt x="91" y="0"/>
                </a:lnTo>
                <a:lnTo>
                  <a:pt x="95" y="0"/>
                </a:lnTo>
                <a:lnTo>
                  <a:pt x="103" y="0"/>
                </a:lnTo>
                <a:lnTo>
                  <a:pt x="111" y="0"/>
                </a:lnTo>
                <a:lnTo>
                  <a:pt x="115" y="0"/>
                </a:lnTo>
                <a:lnTo>
                  <a:pt x="119" y="4"/>
                </a:lnTo>
                <a:lnTo>
                  <a:pt x="119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171">
            <a:extLst>
              <a:ext uri="{FF2B5EF4-FFF2-40B4-BE49-F238E27FC236}">
                <a16:creationId xmlns:a16="http://schemas.microsoft.com/office/drawing/2014/main" xmlns="" id="{12D84AFA-8634-4F70-8C2A-97FB7AE60954}"/>
              </a:ext>
            </a:extLst>
          </p:cNvPr>
          <p:cNvSpPr>
            <a:spLocks/>
          </p:cNvSpPr>
          <p:nvPr/>
        </p:nvSpPr>
        <p:spPr bwMode="auto">
          <a:xfrm>
            <a:off x="9540433" y="4545775"/>
            <a:ext cx="1105010" cy="305177"/>
          </a:xfrm>
          <a:custGeom>
            <a:avLst/>
            <a:gdLst>
              <a:gd name="T0" fmla="*/ 159 w 178"/>
              <a:gd name="T1" fmla="*/ 0 h 40"/>
              <a:gd name="T2" fmla="*/ 167 w 178"/>
              <a:gd name="T3" fmla="*/ 4 h 40"/>
              <a:gd name="T4" fmla="*/ 174 w 178"/>
              <a:gd name="T5" fmla="*/ 4 h 40"/>
              <a:gd name="T6" fmla="*/ 178 w 178"/>
              <a:gd name="T7" fmla="*/ 8 h 40"/>
              <a:gd name="T8" fmla="*/ 178 w 178"/>
              <a:gd name="T9" fmla="*/ 12 h 40"/>
              <a:gd name="T10" fmla="*/ 178 w 178"/>
              <a:gd name="T11" fmla="*/ 12 h 40"/>
              <a:gd name="T12" fmla="*/ 178 w 178"/>
              <a:gd name="T13" fmla="*/ 16 h 40"/>
              <a:gd name="T14" fmla="*/ 174 w 178"/>
              <a:gd name="T15" fmla="*/ 20 h 40"/>
              <a:gd name="T16" fmla="*/ 170 w 178"/>
              <a:gd name="T17" fmla="*/ 20 h 40"/>
              <a:gd name="T18" fmla="*/ 163 w 178"/>
              <a:gd name="T19" fmla="*/ 24 h 40"/>
              <a:gd name="T20" fmla="*/ 151 w 178"/>
              <a:gd name="T21" fmla="*/ 28 h 40"/>
              <a:gd name="T22" fmla="*/ 135 w 178"/>
              <a:gd name="T23" fmla="*/ 28 h 40"/>
              <a:gd name="T24" fmla="*/ 119 w 178"/>
              <a:gd name="T25" fmla="*/ 32 h 40"/>
              <a:gd name="T26" fmla="*/ 51 w 178"/>
              <a:gd name="T27" fmla="*/ 40 h 40"/>
              <a:gd name="T28" fmla="*/ 39 w 178"/>
              <a:gd name="T29" fmla="*/ 40 h 40"/>
              <a:gd name="T30" fmla="*/ 31 w 178"/>
              <a:gd name="T31" fmla="*/ 40 h 40"/>
              <a:gd name="T32" fmla="*/ 27 w 178"/>
              <a:gd name="T33" fmla="*/ 40 h 40"/>
              <a:gd name="T34" fmla="*/ 20 w 178"/>
              <a:gd name="T35" fmla="*/ 40 h 40"/>
              <a:gd name="T36" fmla="*/ 12 w 178"/>
              <a:gd name="T37" fmla="*/ 40 h 40"/>
              <a:gd name="T38" fmla="*/ 8 w 178"/>
              <a:gd name="T39" fmla="*/ 40 h 40"/>
              <a:gd name="T40" fmla="*/ 4 w 178"/>
              <a:gd name="T41" fmla="*/ 36 h 40"/>
              <a:gd name="T42" fmla="*/ 0 w 178"/>
              <a:gd name="T43" fmla="*/ 36 h 40"/>
              <a:gd name="T44" fmla="*/ 0 w 178"/>
              <a:gd name="T45" fmla="*/ 28 h 40"/>
              <a:gd name="T46" fmla="*/ 4 w 178"/>
              <a:gd name="T47" fmla="*/ 28 h 40"/>
              <a:gd name="T48" fmla="*/ 12 w 178"/>
              <a:gd name="T49" fmla="*/ 24 h 40"/>
              <a:gd name="T50" fmla="*/ 20 w 178"/>
              <a:gd name="T51" fmla="*/ 24 h 40"/>
              <a:gd name="T52" fmla="*/ 27 w 178"/>
              <a:gd name="T53" fmla="*/ 20 h 40"/>
              <a:gd name="T54" fmla="*/ 39 w 178"/>
              <a:gd name="T55" fmla="*/ 20 h 40"/>
              <a:gd name="T56" fmla="*/ 51 w 178"/>
              <a:gd name="T57" fmla="*/ 16 h 40"/>
              <a:gd name="T58" fmla="*/ 63 w 178"/>
              <a:gd name="T59" fmla="*/ 12 h 40"/>
              <a:gd name="T60" fmla="*/ 79 w 178"/>
              <a:gd name="T61" fmla="*/ 12 h 40"/>
              <a:gd name="T62" fmla="*/ 91 w 178"/>
              <a:gd name="T63" fmla="*/ 8 h 40"/>
              <a:gd name="T64" fmla="*/ 107 w 178"/>
              <a:gd name="T65" fmla="*/ 4 h 40"/>
              <a:gd name="T66" fmla="*/ 119 w 178"/>
              <a:gd name="T67" fmla="*/ 4 h 40"/>
              <a:gd name="T68" fmla="*/ 127 w 178"/>
              <a:gd name="T69" fmla="*/ 0 h 40"/>
              <a:gd name="T70" fmla="*/ 139 w 178"/>
              <a:gd name="T71" fmla="*/ 0 h 40"/>
              <a:gd name="T72" fmla="*/ 147 w 178"/>
              <a:gd name="T73" fmla="*/ 0 h 40"/>
              <a:gd name="T74" fmla="*/ 155 w 178"/>
              <a:gd name="T75" fmla="*/ 0 h 40"/>
              <a:gd name="T76" fmla="*/ 159 w 178"/>
              <a:gd name="T77" fmla="*/ 0 h 40"/>
              <a:gd name="T78" fmla="*/ 159 w 178"/>
              <a:gd name="T79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8" h="40">
                <a:moveTo>
                  <a:pt x="159" y="0"/>
                </a:moveTo>
                <a:lnTo>
                  <a:pt x="167" y="4"/>
                </a:lnTo>
                <a:lnTo>
                  <a:pt x="174" y="4"/>
                </a:lnTo>
                <a:lnTo>
                  <a:pt x="178" y="8"/>
                </a:lnTo>
                <a:lnTo>
                  <a:pt x="178" y="12"/>
                </a:lnTo>
                <a:lnTo>
                  <a:pt x="178" y="12"/>
                </a:lnTo>
                <a:lnTo>
                  <a:pt x="178" y="16"/>
                </a:lnTo>
                <a:lnTo>
                  <a:pt x="174" y="20"/>
                </a:lnTo>
                <a:lnTo>
                  <a:pt x="170" y="20"/>
                </a:lnTo>
                <a:lnTo>
                  <a:pt x="163" y="24"/>
                </a:lnTo>
                <a:lnTo>
                  <a:pt x="151" y="28"/>
                </a:lnTo>
                <a:lnTo>
                  <a:pt x="135" y="28"/>
                </a:lnTo>
                <a:lnTo>
                  <a:pt x="119" y="32"/>
                </a:lnTo>
                <a:lnTo>
                  <a:pt x="51" y="40"/>
                </a:lnTo>
                <a:lnTo>
                  <a:pt x="39" y="40"/>
                </a:lnTo>
                <a:lnTo>
                  <a:pt x="31" y="40"/>
                </a:lnTo>
                <a:lnTo>
                  <a:pt x="27" y="40"/>
                </a:lnTo>
                <a:lnTo>
                  <a:pt x="20" y="40"/>
                </a:lnTo>
                <a:lnTo>
                  <a:pt x="12" y="40"/>
                </a:lnTo>
                <a:lnTo>
                  <a:pt x="8" y="40"/>
                </a:lnTo>
                <a:lnTo>
                  <a:pt x="4" y="36"/>
                </a:lnTo>
                <a:lnTo>
                  <a:pt x="0" y="36"/>
                </a:lnTo>
                <a:lnTo>
                  <a:pt x="0" y="28"/>
                </a:lnTo>
                <a:lnTo>
                  <a:pt x="4" y="28"/>
                </a:lnTo>
                <a:lnTo>
                  <a:pt x="12" y="24"/>
                </a:lnTo>
                <a:lnTo>
                  <a:pt x="20" y="24"/>
                </a:lnTo>
                <a:lnTo>
                  <a:pt x="27" y="20"/>
                </a:lnTo>
                <a:lnTo>
                  <a:pt x="39" y="20"/>
                </a:lnTo>
                <a:lnTo>
                  <a:pt x="51" y="16"/>
                </a:lnTo>
                <a:lnTo>
                  <a:pt x="63" y="12"/>
                </a:lnTo>
                <a:lnTo>
                  <a:pt x="79" y="12"/>
                </a:lnTo>
                <a:lnTo>
                  <a:pt x="91" y="8"/>
                </a:lnTo>
                <a:lnTo>
                  <a:pt x="107" y="4"/>
                </a:lnTo>
                <a:lnTo>
                  <a:pt x="119" y="4"/>
                </a:lnTo>
                <a:lnTo>
                  <a:pt x="127" y="0"/>
                </a:lnTo>
                <a:lnTo>
                  <a:pt x="139" y="0"/>
                </a:lnTo>
                <a:lnTo>
                  <a:pt x="147" y="0"/>
                </a:lnTo>
                <a:lnTo>
                  <a:pt x="155" y="0"/>
                </a:lnTo>
                <a:lnTo>
                  <a:pt x="159" y="0"/>
                </a:lnTo>
                <a:lnTo>
                  <a:pt x="159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172">
            <a:extLst>
              <a:ext uri="{FF2B5EF4-FFF2-40B4-BE49-F238E27FC236}">
                <a16:creationId xmlns:a16="http://schemas.microsoft.com/office/drawing/2014/main" xmlns="" id="{0562BA53-E373-4B06-B977-7121CD88864A}"/>
              </a:ext>
            </a:extLst>
          </p:cNvPr>
          <p:cNvSpPr>
            <a:spLocks/>
          </p:cNvSpPr>
          <p:nvPr/>
        </p:nvSpPr>
        <p:spPr bwMode="auto">
          <a:xfrm>
            <a:off x="9708049" y="4210080"/>
            <a:ext cx="273149" cy="999458"/>
          </a:xfrm>
          <a:custGeom>
            <a:avLst/>
            <a:gdLst>
              <a:gd name="T0" fmla="*/ 4 w 44"/>
              <a:gd name="T1" fmla="*/ 12 h 131"/>
              <a:gd name="T2" fmla="*/ 0 w 44"/>
              <a:gd name="T3" fmla="*/ 8 h 131"/>
              <a:gd name="T4" fmla="*/ 0 w 44"/>
              <a:gd name="T5" fmla="*/ 4 h 131"/>
              <a:gd name="T6" fmla="*/ 4 w 44"/>
              <a:gd name="T7" fmla="*/ 0 h 131"/>
              <a:gd name="T8" fmla="*/ 4 w 44"/>
              <a:gd name="T9" fmla="*/ 0 h 131"/>
              <a:gd name="T10" fmla="*/ 12 w 44"/>
              <a:gd name="T11" fmla="*/ 0 h 131"/>
              <a:gd name="T12" fmla="*/ 16 w 44"/>
              <a:gd name="T13" fmla="*/ 0 h 131"/>
              <a:gd name="T14" fmla="*/ 20 w 44"/>
              <a:gd name="T15" fmla="*/ 0 h 131"/>
              <a:gd name="T16" fmla="*/ 28 w 44"/>
              <a:gd name="T17" fmla="*/ 0 h 131"/>
              <a:gd name="T18" fmla="*/ 32 w 44"/>
              <a:gd name="T19" fmla="*/ 4 h 131"/>
              <a:gd name="T20" fmla="*/ 36 w 44"/>
              <a:gd name="T21" fmla="*/ 8 h 131"/>
              <a:gd name="T22" fmla="*/ 40 w 44"/>
              <a:gd name="T23" fmla="*/ 12 h 131"/>
              <a:gd name="T24" fmla="*/ 44 w 44"/>
              <a:gd name="T25" fmla="*/ 12 h 131"/>
              <a:gd name="T26" fmla="*/ 44 w 44"/>
              <a:gd name="T27" fmla="*/ 16 h 131"/>
              <a:gd name="T28" fmla="*/ 44 w 44"/>
              <a:gd name="T29" fmla="*/ 24 h 131"/>
              <a:gd name="T30" fmla="*/ 44 w 44"/>
              <a:gd name="T31" fmla="*/ 32 h 131"/>
              <a:gd name="T32" fmla="*/ 44 w 44"/>
              <a:gd name="T33" fmla="*/ 44 h 131"/>
              <a:gd name="T34" fmla="*/ 44 w 44"/>
              <a:gd name="T35" fmla="*/ 60 h 131"/>
              <a:gd name="T36" fmla="*/ 44 w 44"/>
              <a:gd name="T37" fmla="*/ 80 h 131"/>
              <a:gd name="T38" fmla="*/ 44 w 44"/>
              <a:gd name="T39" fmla="*/ 104 h 131"/>
              <a:gd name="T40" fmla="*/ 44 w 44"/>
              <a:gd name="T41" fmla="*/ 131 h 131"/>
              <a:gd name="T42" fmla="*/ 16 w 44"/>
              <a:gd name="T43" fmla="*/ 131 h 131"/>
              <a:gd name="T44" fmla="*/ 16 w 44"/>
              <a:gd name="T45" fmla="*/ 116 h 131"/>
              <a:gd name="T46" fmla="*/ 16 w 44"/>
              <a:gd name="T47" fmla="*/ 104 h 131"/>
              <a:gd name="T48" fmla="*/ 16 w 44"/>
              <a:gd name="T49" fmla="*/ 92 h 131"/>
              <a:gd name="T50" fmla="*/ 16 w 44"/>
              <a:gd name="T51" fmla="*/ 84 h 131"/>
              <a:gd name="T52" fmla="*/ 16 w 44"/>
              <a:gd name="T53" fmla="*/ 72 h 131"/>
              <a:gd name="T54" fmla="*/ 16 w 44"/>
              <a:gd name="T55" fmla="*/ 64 h 131"/>
              <a:gd name="T56" fmla="*/ 16 w 44"/>
              <a:gd name="T57" fmla="*/ 60 h 131"/>
              <a:gd name="T58" fmla="*/ 16 w 44"/>
              <a:gd name="T59" fmla="*/ 52 h 131"/>
              <a:gd name="T60" fmla="*/ 12 w 44"/>
              <a:gd name="T61" fmla="*/ 44 h 131"/>
              <a:gd name="T62" fmla="*/ 12 w 44"/>
              <a:gd name="T63" fmla="*/ 36 h 131"/>
              <a:gd name="T64" fmla="*/ 12 w 44"/>
              <a:gd name="T65" fmla="*/ 32 h 131"/>
              <a:gd name="T66" fmla="*/ 8 w 44"/>
              <a:gd name="T67" fmla="*/ 24 h 131"/>
              <a:gd name="T68" fmla="*/ 8 w 44"/>
              <a:gd name="T69" fmla="*/ 20 h 131"/>
              <a:gd name="T70" fmla="*/ 4 w 44"/>
              <a:gd name="T71" fmla="*/ 12 h 131"/>
              <a:gd name="T72" fmla="*/ 4 w 44"/>
              <a:gd name="T73" fmla="*/ 12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4" h="131">
                <a:moveTo>
                  <a:pt x="4" y="12"/>
                </a:move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2" y="4"/>
                </a:lnTo>
                <a:lnTo>
                  <a:pt x="36" y="8"/>
                </a:lnTo>
                <a:lnTo>
                  <a:pt x="40" y="12"/>
                </a:lnTo>
                <a:lnTo>
                  <a:pt x="44" y="12"/>
                </a:lnTo>
                <a:lnTo>
                  <a:pt x="44" y="16"/>
                </a:lnTo>
                <a:lnTo>
                  <a:pt x="44" y="24"/>
                </a:lnTo>
                <a:lnTo>
                  <a:pt x="44" y="32"/>
                </a:lnTo>
                <a:lnTo>
                  <a:pt x="44" y="44"/>
                </a:lnTo>
                <a:lnTo>
                  <a:pt x="44" y="60"/>
                </a:lnTo>
                <a:lnTo>
                  <a:pt x="44" y="80"/>
                </a:lnTo>
                <a:lnTo>
                  <a:pt x="44" y="104"/>
                </a:lnTo>
                <a:lnTo>
                  <a:pt x="44" y="131"/>
                </a:lnTo>
                <a:lnTo>
                  <a:pt x="16" y="131"/>
                </a:lnTo>
                <a:lnTo>
                  <a:pt x="16" y="116"/>
                </a:lnTo>
                <a:lnTo>
                  <a:pt x="16" y="104"/>
                </a:lnTo>
                <a:lnTo>
                  <a:pt x="16" y="92"/>
                </a:lnTo>
                <a:lnTo>
                  <a:pt x="16" y="84"/>
                </a:lnTo>
                <a:lnTo>
                  <a:pt x="16" y="72"/>
                </a:lnTo>
                <a:lnTo>
                  <a:pt x="16" y="64"/>
                </a:lnTo>
                <a:lnTo>
                  <a:pt x="16" y="60"/>
                </a:lnTo>
                <a:lnTo>
                  <a:pt x="16" y="52"/>
                </a:lnTo>
                <a:lnTo>
                  <a:pt x="12" y="44"/>
                </a:lnTo>
                <a:lnTo>
                  <a:pt x="12" y="36"/>
                </a:lnTo>
                <a:lnTo>
                  <a:pt x="12" y="32"/>
                </a:lnTo>
                <a:lnTo>
                  <a:pt x="8" y="24"/>
                </a:lnTo>
                <a:lnTo>
                  <a:pt x="8" y="20"/>
                </a:lnTo>
                <a:lnTo>
                  <a:pt x="4" y="12"/>
                </a:lnTo>
                <a:lnTo>
                  <a:pt x="4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173">
            <a:extLst>
              <a:ext uri="{FF2B5EF4-FFF2-40B4-BE49-F238E27FC236}">
                <a16:creationId xmlns:a16="http://schemas.microsoft.com/office/drawing/2014/main" xmlns="" id="{484C1C9D-7114-4D02-998A-2F7B4A6A03EE}"/>
              </a:ext>
            </a:extLst>
          </p:cNvPr>
          <p:cNvSpPr>
            <a:spLocks/>
          </p:cNvSpPr>
          <p:nvPr/>
        </p:nvSpPr>
        <p:spPr bwMode="auto">
          <a:xfrm>
            <a:off x="10204682" y="4004083"/>
            <a:ext cx="297980" cy="1144415"/>
          </a:xfrm>
          <a:custGeom>
            <a:avLst/>
            <a:gdLst>
              <a:gd name="T0" fmla="*/ 0 w 48"/>
              <a:gd name="T1" fmla="*/ 11 h 150"/>
              <a:gd name="T2" fmla="*/ 0 w 48"/>
              <a:gd name="T3" fmla="*/ 11 h 150"/>
              <a:gd name="T4" fmla="*/ 0 w 48"/>
              <a:gd name="T5" fmla="*/ 8 h 150"/>
              <a:gd name="T6" fmla="*/ 0 w 48"/>
              <a:gd name="T7" fmla="*/ 4 h 150"/>
              <a:gd name="T8" fmla="*/ 4 w 48"/>
              <a:gd name="T9" fmla="*/ 4 h 150"/>
              <a:gd name="T10" fmla="*/ 8 w 48"/>
              <a:gd name="T11" fmla="*/ 0 h 150"/>
              <a:gd name="T12" fmla="*/ 16 w 48"/>
              <a:gd name="T13" fmla="*/ 0 h 150"/>
              <a:gd name="T14" fmla="*/ 24 w 48"/>
              <a:gd name="T15" fmla="*/ 4 h 150"/>
              <a:gd name="T16" fmla="*/ 32 w 48"/>
              <a:gd name="T17" fmla="*/ 8 h 150"/>
              <a:gd name="T18" fmla="*/ 40 w 48"/>
              <a:gd name="T19" fmla="*/ 11 h 150"/>
              <a:gd name="T20" fmla="*/ 44 w 48"/>
              <a:gd name="T21" fmla="*/ 15 h 150"/>
              <a:gd name="T22" fmla="*/ 48 w 48"/>
              <a:gd name="T23" fmla="*/ 19 h 150"/>
              <a:gd name="T24" fmla="*/ 48 w 48"/>
              <a:gd name="T25" fmla="*/ 23 h 150"/>
              <a:gd name="T26" fmla="*/ 44 w 48"/>
              <a:gd name="T27" fmla="*/ 27 h 150"/>
              <a:gd name="T28" fmla="*/ 44 w 48"/>
              <a:gd name="T29" fmla="*/ 35 h 150"/>
              <a:gd name="T30" fmla="*/ 40 w 48"/>
              <a:gd name="T31" fmla="*/ 47 h 150"/>
              <a:gd name="T32" fmla="*/ 40 w 48"/>
              <a:gd name="T33" fmla="*/ 63 h 150"/>
              <a:gd name="T34" fmla="*/ 36 w 48"/>
              <a:gd name="T35" fmla="*/ 79 h 150"/>
              <a:gd name="T36" fmla="*/ 32 w 48"/>
              <a:gd name="T37" fmla="*/ 99 h 150"/>
              <a:gd name="T38" fmla="*/ 28 w 48"/>
              <a:gd name="T39" fmla="*/ 123 h 150"/>
              <a:gd name="T40" fmla="*/ 24 w 48"/>
              <a:gd name="T41" fmla="*/ 150 h 150"/>
              <a:gd name="T42" fmla="*/ 0 w 48"/>
              <a:gd name="T43" fmla="*/ 150 h 150"/>
              <a:gd name="T44" fmla="*/ 0 w 48"/>
              <a:gd name="T45" fmla="*/ 131 h 150"/>
              <a:gd name="T46" fmla="*/ 0 w 48"/>
              <a:gd name="T47" fmla="*/ 115 h 150"/>
              <a:gd name="T48" fmla="*/ 4 w 48"/>
              <a:gd name="T49" fmla="*/ 103 h 150"/>
              <a:gd name="T50" fmla="*/ 4 w 48"/>
              <a:gd name="T51" fmla="*/ 87 h 150"/>
              <a:gd name="T52" fmla="*/ 4 w 48"/>
              <a:gd name="T53" fmla="*/ 75 h 150"/>
              <a:gd name="T54" fmla="*/ 4 w 48"/>
              <a:gd name="T55" fmla="*/ 67 h 150"/>
              <a:gd name="T56" fmla="*/ 4 w 48"/>
              <a:gd name="T57" fmla="*/ 59 h 150"/>
              <a:gd name="T58" fmla="*/ 8 w 48"/>
              <a:gd name="T59" fmla="*/ 55 h 150"/>
              <a:gd name="T60" fmla="*/ 8 w 48"/>
              <a:gd name="T61" fmla="*/ 47 h 150"/>
              <a:gd name="T62" fmla="*/ 8 w 48"/>
              <a:gd name="T63" fmla="*/ 39 h 150"/>
              <a:gd name="T64" fmla="*/ 8 w 48"/>
              <a:gd name="T65" fmla="*/ 31 h 150"/>
              <a:gd name="T66" fmla="*/ 8 w 48"/>
              <a:gd name="T67" fmla="*/ 27 h 150"/>
              <a:gd name="T68" fmla="*/ 4 w 48"/>
              <a:gd name="T69" fmla="*/ 19 h 150"/>
              <a:gd name="T70" fmla="*/ 4 w 48"/>
              <a:gd name="T71" fmla="*/ 15 h 150"/>
              <a:gd name="T72" fmla="*/ 0 w 48"/>
              <a:gd name="T73" fmla="*/ 11 h 150"/>
              <a:gd name="T74" fmla="*/ 0 w 48"/>
              <a:gd name="T75" fmla="*/ 11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" h="150">
                <a:moveTo>
                  <a:pt x="0" y="11"/>
                </a:moveTo>
                <a:lnTo>
                  <a:pt x="0" y="11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4"/>
                </a:lnTo>
                <a:lnTo>
                  <a:pt x="32" y="8"/>
                </a:lnTo>
                <a:lnTo>
                  <a:pt x="40" y="11"/>
                </a:lnTo>
                <a:lnTo>
                  <a:pt x="44" y="15"/>
                </a:lnTo>
                <a:lnTo>
                  <a:pt x="48" y="19"/>
                </a:lnTo>
                <a:lnTo>
                  <a:pt x="48" y="23"/>
                </a:lnTo>
                <a:lnTo>
                  <a:pt x="44" y="27"/>
                </a:lnTo>
                <a:lnTo>
                  <a:pt x="44" y="35"/>
                </a:lnTo>
                <a:lnTo>
                  <a:pt x="40" y="47"/>
                </a:lnTo>
                <a:lnTo>
                  <a:pt x="40" y="63"/>
                </a:lnTo>
                <a:lnTo>
                  <a:pt x="36" y="79"/>
                </a:lnTo>
                <a:lnTo>
                  <a:pt x="32" y="99"/>
                </a:lnTo>
                <a:lnTo>
                  <a:pt x="28" y="123"/>
                </a:lnTo>
                <a:lnTo>
                  <a:pt x="24" y="150"/>
                </a:lnTo>
                <a:lnTo>
                  <a:pt x="0" y="150"/>
                </a:lnTo>
                <a:lnTo>
                  <a:pt x="0" y="131"/>
                </a:lnTo>
                <a:lnTo>
                  <a:pt x="0" y="115"/>
                </a:lnTo>
                <a:lnTo>
                  <a:pt x="4" y="103"/>
                </a:lnTo>
                <a:lnTo>
                  <a:pt x="4" y="87"/>
                </a:lnTo>
                <a:lnTo>
                  <a:pt x="4" y="75"/>
                </a:lnTo>
                <a:lnTo>
                  <a:pt x="4" y="67"/>
                </a:lnTo>
                <a:lnTo>
                  <a:pt x="4" y="59"/>
                </a:lnTo>
                <a:lnTo>
                  <a:pt x="8" y="55"/>
                </a:lnTo>
                <a:lnTo>
                  <a:pt x="8" y="47"/>
                </a:lnTo>
                <a:lnTo>
                  <a:pt x="8" y="39"/>
                </a:lnTo>
                <a:lnTo>
                  <a:pt x="8" y="31"/>
                </a:lnTo>
                <a:lnTo>
                  <a:pt x="8" y="27"/>
                </a:lnTo>
                <a:lnTo>
                  <a:pt x="4" y="19"/>
                </a:lnTo>
                <a:lnTo>
                  <a:pt x="4" y="15"/>
                </a:lnTo>
                <a:lnTo>
                  <a:pt x="0" y="11"/>
                </a:lnTo>
                <a:lnTo>
                  <a:pt x="0" y="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174">
            <a:extLst>
              <a:ext uri="{FF2B5EF4-FFF2-40B4-BE49-F238E27FC236}">
                <a16:creationId xmlns:a16="http://schemas.microsoft.com/office/drawing/2014/main" xmlns="" id="{CF8A0B13-9DF8-4841-B741-E015528A6AEF}"/>
              </a:ext>
            </a:extLst>
          </p:cNvPr>
          <p:cNvSpPr>
            <a:spLocks/>
          </p:cNvSpPr>
          <p:nvPr/>
        </p:nvSpPr>
        <p:spPr bwMode="auto">
          <a:xfrm>
            <a:off x="9391442" y="4973023"/>
            <a:ext cx="1601644" cy="389103"/>
          </a:xfrm>
          <a:custGeom>
            <a:avLst/>
            <a:gdLst>
              <a:gd name="T0" fmla="*/ 202 w 258"/>
              <a:gd name="T1" fmla="*/ 0 h 51"/>
              <a:gd name="T2" fmla="*/ 210 w 258"/>
              <a:gd name="T3" fmla="*/ 0 h 51"/>
              <a:gd name="T4" fmla="*/ 214 w 258"/>
              <a:gd name="T5" fmla="*/ 0 h 51"/>
              <a:gd name="T6" fmla="*/ 226 w 258"/>
              <a:gd name="T7" fmla="*/ 0 h 51"/>
              <a:gd name="T8" fmla="*/ 234 w 258"/>
              <a:gd name="T9" fmla="*/ 4 h 51"/>
              <a:gd name="T10" fmla="*/ 246 w 258"/>
              <a:gd name="T11" fmla="*/ 8 h 51"/>
              <a:gd name="T12" fmla="*/ 250 w 258"/>
              <a:gd name="T13" fmla="*/ 12 h 51"/>
              <a:gd name="T14" fmla="*/ 254 w 258"/>
              <a:gd name="T15" fmla="*/ 16 h 51"/>
              <a:gd name="T16" fmla="*/ 254 w 258"/>
              <a:gd name="T17" fmla="*/ 16 h 51"/>
              <a:gd name="T18" fmla="*/ 258 w 258"/>
              <a:gd name="T19" fmla="*/ 20 h 51"/>
              <a:gd name="T20" fmla="*/ 258 w 258"/>
              <a:gd name="T21" fmla="*/ 23 h 51"/>
              <a:gd name="T22" fmla="*/ 254 w 258"/>
              <a:gd name="T23" fmla="*/ 23 h 51"/>
              <a:gd name="T24" fmla="*/ 250 w 258"/>
              <a:gd name="T25" fmla="*/ 23 h 51"/>
              <a:gd name="T26" fmla="*/ 242 w 258"/>
              <a:gd name="T27" fmla="*/ 27 h 51"/>
              <a:gd name="T28" fmla="*/ 230 w 258"/>
              <a:gd name="T29" fmla="*/ 27 h 51"/>
              <a:gd name="T30" fmla="*/ 214 w 258"/>
              <a:gd name="T31" fmla="*/ 27 h 51"/>
              <a:gd name="T32" fmla="*/ 198 w 258"/>
              <a:gd name="T33" fmla="*/ 27 h 51"/>
              <a:gd name="T34" fmla="*/ 183 w 258"/>
              <a:gd name="T35" fmla="*/ 27 h 51"/>
              <a:gd name="T36" fmla="*/ 175 w 258"/>
              <a:gd name="T37" fmla="*/ 27 h 51"/>
              <a:gd name="T38" fmla="*/ 163 w 258"/>
              <a:gd name="T39" fmla="*/ 27 h 51"/>
              <a:gd name="T40" fmla="*/ 155 w 258"/>
              <a:gd name="T41" fmla="*/ 31 h 51"/>
              <a:gd name="T42" fmla="*/ 143 w 258"/>
              <a:gd name="T43" fmla="*/ 31 h 51"/>
              <a:gd name="T44" fmla="*/ 131 w 258"/>
              <a:gd name="T45" fmla="*/ 31 h 51"/>
              <a:gd name="T46" fmla="*/ 119 w 258"/>
              <a:gd name="T47" fmla="*/ 35 h 51"/>
              <a:gd name="T48" fmla="*/ 91 w 258"/>
              <a:gd name="T49" fmla="*/ 39 h 51"/>
              <a:gd name="T50" fmla="*/ 59 w 258"/>
              <a:gd name="T51" fmla="*/ 43 h 51"/>
              <a:gd name="T52" fmla="*/ 44 w 258"/>
              <a:gd name="T53" fmla="*/ 47 h 51"/>
              <a:gd name="T54" fmla="*/ 36 w 258"/>
              <a:gd name="T55" fmla="*/ 47 h 51"/>
              <a:gd name="T56" fmla="*/ 28 w 258"/>
              <a:gd name="T57" fmla="*/ 51 h 51"/>
              <a:gd name="T58" fmla="*/ 24 w 258"/>
              <a:gd name="T59" fmla="*/ 51 h 51"/>
              <a:gd name="T60" fmla="*/ 24 w 258"/>
              <a:gd name="T61" fmla="*/ 51 h 51"/>
              <a:gd name="T62" fmla="*/ 20 w 258"/>
              <a:gd name="T63" fmla="*/ 47 h 51"/>
              <a:gd name="T64" fmla="*/ 12 w 258"/>
              <a:gd name="T65" fmla="*/ 47 h 51"/>
              <a:gd name="T66" fmla="*/ 4 w 258"/>
              <a:gd name="T67" fmla="*/ 43 h 51"/>
              <a:gd name="T68" fmla="*/ 0 w 258"/>
              <a:gd name="T69" fmla="*/ 39 h 51"/>
              <a:gd name="T70" fmla="*/ 0 w 258"/>
              <a:gd name="T71" fmla="*/ 39 h 51"/>
              <a:gd name="T72" fmla="*/ 0 w 258"/>
              <a:gd name="T73" fmla="*/ 35 h 51"/>
              <a:gd name="T74" fmla="*/ 0 w 258"/>
              <a:gd name="T75" fmla="*/ 35 h 51"/>
              <a:gd name="T76" fmla="*/ 4 w 258"/>
              <a:gd name="T77" fmla="*/ 31 h 51"/>
              <a:gd name="T78" fmla="*/ 8 w 258"/>
              <a:gd name="T79" fmla="*/ 31 h 51"/>
              <a:gd name="T80" fmla="*/ 12 w 258"/>
              <a:gd name="T81" fmla="*/ 31 h 51"/>
              <a:gd name="T82" fmla="*/ 24 w 258"/>
              <a:gd name="T83" fmla="*/ 27 h 51"/>
              <a:gd name="T84" fmla="*/ 32 w 258"/>
              <a:gd name="T85" fmla="*/ 27 h 51"/>
              <a:gd name="T86" fmla="*/ 44 w 258"/>
              <a:gd name="T87" fmla="*/ 23 h 51"/>
              <a:gd name="T88" fmla="*/ 55 w 258"/>
              <a:gd name="T89" fmla="*/ 20 h 51"/>
              <a:gd name="T90" fmla="*/ 83 w 258"/>
              <a:gd name="T91" fmla="*/ 16 h 51"/>
              <a:gd name="T92" fmla="*/ 107 w 258"/>
              <a:gd name="T93" fmla="*/ 12 h 51"/>
              <a:gd name="T94" fmla="*/ 131 w 258"/>
              <a:gd name="T95" fmla="*/ 12 h 51"/>
              <a:gd name="T96" fmla="*/ 151 w 258"/>
              <a:gd name="T97" fmla="*/ 8 h 51"/>
              <a:gd name="T98" fmla="*/ 167 w 258"/>
              <a:gd name="T99" fmla="*/ 4 h 51"/>
              <a:gd name="T100" fmla="*/ 179 w 258"/>
              <a:gd name="T101" fmla="*/ 4 h 51"/>
              <a:gd name="T102" fmla="*/ 191 w 258"/>
              <a:gd name="T103" fmla="*/ 0 h 51"/>
              <a:gd name="T104" fmla="*/ 202 w 258"/>
              <a:gd name="T105" fmla="*/ 0 h 51"/>
              <a:gd name="T106" fmla="*/ 202 w 258"/>
              <a:gd name="T107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58" h="51">
                <a:moveTo>
                  <a:pt x="202" y="0"/>
                </a:moveTo>
                <a:lnTo>
                  <a:pt x="210" y="0"/>
                </a:lnTo>
                <a:lnTo>
                  <a:pt x="214" y="0"/>
                </a:lnTo>
                <a:lnTo>
                  <a:pt x="226" y="0"/>
                </a:lnTo>
                <a:lnTo>
                  <a:pt x="234" y="4"/>
                </a:lnTo>
                <a:lnTo>
                  <a:pt x="246" y="8"/>
                </a:lnTo>
                <a:lnTo>
                  <a:pt x="250" y="12"/>
                </a:lnTo>
                <a:lnTo>
                  <a:pt x="254" y="16"/>
                </a:lnTo>
                <a:lnTo>
                  <a:pt x="254" y="16"/>
                </a:lnTo>
                <a:lnTo>
                  <a:pt x="258" y="20"/>
                </a:lnTo>
                <a:lnTo>
                  <a:pt x="258" y="23"/>
                </a:lnTo>
                <a:lnTo>
                  <a:pt x="254" y="23"/>
                </a:lnTo>
                <a:lnTo>
                  <a:pt x="250" y="23"/>
                </a:lnTo>
                <a:lnTo>
                  <a:pt x="242" y="27"/>
                </a:lnTo>
                <a:lnTo>
                  <a:pt x="230" y="27"/>
                </a:lnTo>
                <a:lnTo>
                  <a:pt x="214" y="27"/>
                </a:lnTo>
                <a:lnTo>
                  <a:pt x="198" y="27"/>
                </a:lnTo>
                <a:lnTo>
                  <a:pt x="183" y="27"/>
                </a:lnTo>
                <a:lnTo>
                  <a:pt x="175" y="27"/>
                </a:lnTo>
                <a:lnTo>
                  <a:pt x="163" y="27"/>
                </a:lnTo>
                <a:lnTo>
                  <a:pt x="155" y="31"/>
                </a:lnTo>
                <a:lnTo>
                  <a:pt x="143" y="31"/>
                </a:lnTo>
                <a:lnTo>
                  <a:pt x="131" y="31"/>
                </a:lnTo>
                <a:lnTo>
                  <a:pt x="119" y="35"/>
                </a:lnTo>
                <a:lnTo>
                  <a:pt x="91" y="39"/>
                </a:lnTo>
                <a:lnTo>
                  <a:pt x="59" y="43"/>
                </a:lnTo>
                <a:lnTo>
                  <a:pt x="44" y="47"/>
                </a:lnTo>
                <a:lnTo>
                  <a:pt x="36" y="47"/>
                </a:lnTo>
                <a:lnTo>
                  <a:pt x="28" y="51"/>
                </a:lnTo>
                <a:lnTo>
                  <a:pt x="24" y="51"/>
                </a:lnTo>
                <a:lnTo>
                  <a:pt x="24" y="51"/>
                </a:lnTo>
                <a:lnTo>
                  <a:pt x="20" y="47"/>
                </a:lnTo>
                <a:lnTo>
                  <a:pt x="12" y="47"/>
                </a:lnTo>
                <a:lnTo>
                  <a:pt x="4" y="43"/>
                </a:lnTo>
                <a:lnTo>
                  <a:pt x="0" y="39"/>
                </a:lnTo>
                <a:lnTo>
                  <a:pt x="0" y="39"/>
                </a:lnTo>
                <a:lnTo>
                  <a:pt x="0" y="35"/>
                </a:lnTo>
                <a:lnTo>
                  <a:pt x="0" y="35"/>
                </a:lnTo>
                <a:lnTo>
                  <a:pt x="4" y="31"/>
                </a:lnTo>
                <a:lnTo>
                  <a:pt x="8" y="31"/>
                </a:lnTo>
                <a:lnTo>
                  <a:pt x="12" y="31"/>
                </a:lnTo>
                <a:lnTo>
                  <a:pt x="24" y="27"/>
                </a:lnTo>
                <a:lnTo>
                  <a:pt x="32" y="27"/>
                </a:lnTo>
                <a:lnTo>
                  <a:pt x="44" y="23"/>
                </a:lnTo>
                <a:lnTo>
                  <a:pt x="55" y="20"/>
                </a:lnTo>
                <a:lnTo>
                  <a:pt x="83" y="16"/>
                </a:lnTo>
                <a:lnTo>
                  <a:pt x="107" y="12"/>
                </a:lnTo>
                <a:lnTo>
                  <a:pt x="131" y="12"/>
                </a:lnTo>
                <a:lnTo>
                  <a:pt x="151" y="8"/>
                </a:lnTo>
                <a:lnTo>
                  <a:pt x="167" y="4"/>
                </a:lnTo>
                <a:lnTo>
                  <a:pt x="179" y="4"/>
                </a:lnTo>
                <a:lnTo>
                  <a:pt x="191" y="0"/>
                </a:lnTo>
                <a:lnTo>
                  <a:pt x="202" y="0"/>
                </a:lnTo>
                <a:lnTo>
                  <a:pt x="202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175">
            <a:extLst>
              <a:ext uri="{FF2B5EF4-FFF2-40B4-BE49-F238E27FC236}">
                <a16:creationId xmlns:a16="http://schemas.microsoft.com/office/drawing/2014/main" xmlns="" id="{375CD444-8C69-42E9-92FA-86FD4D36CCAF}"/>
              </a:ext>
            </a:extLst>
          </p:cNvPr>
          <p:cNvSpPr>
            <a:spLocks/>
          </p:cNvSpPr>
          <p:nvPr/>
        </p:nvSpPr>
        <p:spPr bwMode="auto">
          <a:xfrm>
            <a:off x="9639759" y="5423157"/>
            <a:ext cx="242111" cy="968940"/>
          </a:xfrm>
          <a:custGeom>
            <a:avLst/>
            <a:gdLst>
              <a:gd name="T0" fmla="*/ 4 w 39"/>
              <a:gd name="T1" fmla="*/ 16 h 127"/>
              <a:gd name="T2" fmla="*/ 0 w 39"/>
              <a:gd name="T3" fmla="*/ 12 h 127"/>
              <a:gd name="T4" fmla="*/ 0 w 39"/>
              <a:gd name="T5" fmla="*/ 8 h 127"/>
              <a:gd name="T6" fmla="*/ 0 w 39"/>
              <a:gd name="T7" fmla="*/ 8 h 127"/>
              <a:gd name="T8" fmla="*/ 0 w 39"/>
              <a:gd name="T9" fmla="*/ 4 h 127"/>
              <a:gd name="T10" fmla="*/ 4 w 39"/>
              <a:gd name="T11" fmla="*/ 0 h 127"/>
              <a:gd name="T12" fmla="*/ 11 w 39"/>
              <a:gd name="T13" fmla="*/ 0 h 127"/>
              <a:gd name="T14" fmla="*/ 23 w 39"/>
              <a:gd name="T15" fmla="*/ 0 h 127"/>
              <a:gd name="T16" fmla="*/ 39 w 39"/>
              <a:gd name="T17" fmla="*/ 4 h 127"/>
              <a:gd name="T18" fmla="*/ 39 w 39"/>
              <a:gd name="T19" fmla="*/ 28 h 127"/>
              <a:gd name="T20" fmla="*/ 39 w 39"/>
              <a:gd name="T21" fmla="*/ 52 h 127"/>
              <a:gd name="T22" fmla="*/ 39 w 39"/>
              <a:gd name="T23" fmla="*/ 72 h 127"/>
              <a:gd name="T24" fmla="*/ 39 w 39"/>
              <a:gd name="T25" fmla="*/ 88 h 127"/>
              <a:gd name="T26" fmla="*/ 39 w 39"/>
              <a:gd name="T27" fmla="*/ 100 h 127"/>
              <a:gd name="T28" fmla="*/ 35 w 39"/>
              <a:gd name="T29" fmla="*/ 111 h 127"/>
              <a:gd name="T30" fmla="*/ 35 w 39"/>
              <a:gd name="T31" fmla="*/ 115 h 127"/>
              <a:gd name="T32" fmla="*/ 35 w 39"/>
              <a:gd name="T33" fmla="*/ 119 h 127"/>
              <a:gd name="T34" fmla="*/ 31 w 39"/>
              <a:gd name="T35" fmla="*/ 127 h 127"/>
              <a:gd name="T36" fmla="*/ 31 w 39"/>
              <a:gd name="T37" fmla="*/ 127 h 127"/>
              <a:gd name="T38" fmla="*/ 27 w 39"/>
              <a:gd name="T39" fmla="*/ 127 h 127"/>
              <a:gd name="T40" fmla="*/ 23 w 39"/>
              <a:gd name="T41" fmla="*/ 127 h 127"/>
              <a:gd name="T42" fmla="*/ 19 w 39"/>
              <a:gd name="T43" fmla="*/ 127 h 127"/>
              <a:gd name="T44" fmla="*/ 15 w 39"/>
              <a:gd name="T45" fmla="*/ 119 h 127"/>
              <a:gd name="T46" fmla="*/ 11 w 39"/>
              <a:gd name="T47" fmla="*/ 115 h 127"/>
              <a:gd name="T48" fmla="*/ 7 w 39"/>
              <a:gd name="T49" fmla="*/ 107 h 127"/>
              <a:gd name="T50" fmla="*/ 7 w 39"/>
              <a:gd name="T51" fmla="*/ 100 h 127"/>
              <a:gd name="T52" fmla="*/ 7 w 39"/>
              <a:gd name="T53" fmla="*/ 92 h 127"/>
              <a:gd name="T54" fmla="*/ 11 w 39"/>
              <a:gd name="T55" fmla="*/ 68 h 127"/>
              <a:gd name="T56" fmla="*/ 11 w 39"/>
              <a:gd name="T57" fmla="*/ 48 h 127"/>
              <a:gd name="T58" fmla="*/ 7 w 39"/>
              <a:gd name="T59" fmla="*/ 36 h 127"/>
              <a:gd name="T60" fmla="*/ 7 w 39"/>
              <a:gd name="T61" fmla="*/ 28 h 127"/>
              <a:gd name="T62" fmla="*/ 4 w 39"/>
              <a:gd name="T63" fmla="*/ 20 h 127"/>
              <a:gd name="T64" fmla="*/ 4 w 39"/>
              <a:gd name="T65" fmla="*/ 16 h 127"/>
              <a:gd name="T66" fmla="*/ 4 w 39"/>
              <a:gd name="T67" fmla="*/ 16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" h="127">
                <a:moveTo>
                  <a:pt x="4" y="16"/>
                </a:move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1" y="0"/>
                </a:lnTo>
                <a:lnTo>
                  <a:pt x="23" y="0"/>
                </a:lnTo>
                <a:lnTo>
                  <a:pt x="39" y="4"/>
                </a:lnTo>
                <a:lnTo>
                  <a:pt x="39" y="28"/>
                </a:lnTo>
                <a:lnTo>
                  <a:pt x="39" y="52"/>
                </a:lnTo>
                <a:lnTo>
                  <a:pt x="39" y="72"/>
                </a:lnTo>
                <a:lnTo>
                  <a:pt x="39" y="88"/>
                </a:lnTo>
                <a:lnTo>
                  <a:pt x="39" y="100"/>
                </a:lnTo>
                <a:lnTo>
                  <a:pt x="35" y="111"/>
                </a:lnTo>
                <a:lnTo>
                  <a:pt x="35" y="115"/>
                </a:lnTo>
                <a:lnTo>
                  <a:pt x="35" y="119"/>
                </a:lnTo>
                <a:lnTo>
                  <a:pt x="31" y="127"/>
                </a:lnTo>
                <a:lnTo>
                  <a:pt x="31" y="127"/>
                </a:lnTo>
                <a:lnTo>
                  <a:pt x="27" y="127"/>
                </a:lnTo>
                <a:lnTo>
                  <a:pt x="23" y="127"/>
                </a:lnTo>
                <a:lnTo>
                  <a:pt x="19" y="127"/>
                </a:lnTo>
                <a:lnTo>
                  <a:pt x="15" y="119"/>
                </a:lnTo>
                <a:lnTo>
                  <a:pt x="11" y="115"/>
                </a:lnTo>
                <a:lnTo>
                  <a:pt x="7" y="107"/>
                </a:lnTo>
                <a:lnTo>
                  <a:pt x="7" y="100"/>
                </a:lnTo>
                <a:lnTo>
                  <a:pt x="7" y="92"/>
                </a:lnTo>
                <a:lnTo>
                  <a:pt x="11" y="68"/>
                </a:lnTo>
                <a:lnTo>
                  <a:pt x="11" y="48"/>
                </a:lnTo>
                <a:lnTo>
                  <a:pt x="7" y="36"/>
                </a:lnTo>
                <a:lnTo>
                  <a:pt x="7" y="28"/>
                </a:lnTo>
                <a:lnTo>
                  <a:pt x="4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176">
            <a:extLst>
              <a:ext uri="{FF2B5EF4-FFF2-40B4-BE49-F238E27FC236}">
                <a16:creationId xmlns:a16="http://schemas.microsoft.com/office/drawing/2014/main" xmlns="" id="{BA8B6AC3-9188-44DC-B212-85E275978E85}"/>
              </a:ext>
            </a:extLst>
          </p:cNvPr>
          <p:cNvSpPr>
            <a:spLocks/>
          </p:cNvSpPr>
          <p:nvPr/>
        </p:nvSpPr>
        <p:spPr bwMode="auto">
          <a:xfrm>
            <a:off x="9732880" y="5301086"/>
            <a:ext cx="862903" cy="1182564"/>
          </a:xfrm>
          <a:custGeom>
            <a:avLst/>
            <a:gdLst>
              <a:gd name="T0" fmla="*/ 132 w 139"/>
              <a:gd name="T1" fmla="*/ 56 h 155"/>
              <a:gd name="T2" fmla="*/ 132 w 139"/>
              <a:gd name="T3" fmla="*/ 76 h 155"/>
              <a:gd name="T4" fmla="*/ 132 w 139"/>
              <a:gd name="T5" fmla="*/ 104 h 155"/>
              <a:gd name="T6" fmla="*/ 128 w 139"/>
              <a:gd name="T7" fmla="*/ 131 h 155"/>
              <a:gd name="T8" fmla="*/ 120 w 139"/>
              <a:gd name="T9" fmla="*/ 147 h 155"/>
              <a:gd name="T10" fmla="*/ 112 w 139"/>
              <a:gd name="T11" fmla="*/ 155 h 155"/>
              <a:gd name="T12" fmla="*/ 104 w 139"/>
              <a:gd name="T13" fmla="*/ 155 h 155"/>
              <a:gd name="T14" fmla="*/ 100 w 139"/>
              <a:gd name="T15" fmla="*/ 147 h 155"/>
              <a:gd name="T16" fmla="*/ 96 w 139"/>
              <a:gd name="T17" fmla="*/ 135 h 155"/>
              <a:gd name="T18" fmla="*/ 84 w 139"/>
              <a:gd name="T19" fmla="*/ 116 h 155"/>
              <a:gd name="T20" fmla="*/ 88 w 139"/>
              <a:gd name="T21" fmla="*/ 100 h 155"/>
              <a:gd name="T22" fmla="*/ 96 w 139"/>
              <a:gd name="T23" fmla="*/ 100 h 155"/>
              <a:gd name="T24" fmla="*/ 100 w 139"/>
              <a:gd name="T25" fmla="*/ 100 h 155"/>
              <a:gd name="T26" fmla="*/ 100 w 139"/>
              <a:gd name="T27" fmla="*/ 88 h 155"/>
              <a:gd name="T28" fmla="*/ 100 w 139"/>
              <a:gd name="T29" fmla="*/ 60 h 155"/>
              <a:gd name="T30" fmla="*/ 96 w 139"/>
              <a:gd name="T31" fmla="*/ 44 h 155"/>
              <a:gd name="T32" fmla="*/ 92 w 139"/>
              <a:gd name="T33" fmla="*/ 32 h 155"/>
              <a:gd name="T34" fmla="*/ 84 w 139"/>
              <a:gd name="T35" fmla="*/ 28 h 155"/>
              <a:gd name="T36" fmla="*/ 72 w 139"/>
              <a:gd name="T37" fmla="*/ 28 h 155"/>
              <a:gd name="T38" fmla="*/ 52 w 139"/>
              <a:gd name="T39" fmla="*/ 32 h 155"/>
              <a:gd name="T40" fmla="*/ 20 w 139"/>
              <a:gd name="T41" fmla="*/ 36 h 155"/>
              <a:gd name="T42" fmla="*/ 0 w 139"/>
              <a:gd name="T43" fmla="*/ 20 h 155"/>
              <a:gd name="T44" fmla="*/ 16 w 139"/>
              <a:gd name="T45" fmla="*/ 20 h 155"/>
              <a:gd name="T46" fmla="*/ 44 w 139"/>
              <a:gd name="T47" fmla="*/ 16 h 155"/>
              <a:gd name="T48" fmla="*/ 72 w 139"/>
              <a:gd name="T49" fmla="*/ 8 h 155"/>
              <a:gd name="T50" fmla="*/ 84 w 139"/>
              <a:gd name="T51" fmla="*/ 4 h 155"/>
              <a:gd name="T52" fmla="*/ 96 w 139"/>
              <a:gd name="T53" fmla="*/ 0 h 155"/>
              <a:gd name="T54" fmla="*/ 104 w 139"/>
              <a:gd name="T55" fmla="*/ 4 h 155"/>
              <a:gd name="T56" fmla="*/ 116 w 139"/>
              <a:gd name="T57" fmla="*/ 8 h 155"/>
              <a:gd name="T58" fmla="*/ 132 w 139"/>
              <a:gd name="T59" fmla="*/ 16 h 155"/>
              <a:gd name="T60" fmla="*/ 139 w 139"/>
              <a:gd name="T61" fmla="*/ 24 h 155"/>
              <a:gd name="T62" fmla="*/ 139 w 139"/>
              <a:gd name="T63" fmla="*/ 32 h 155"/>
              <a:gd name="T64" fmla="*/ 132 w 139"/>
              <a:gd name="T65" fmla="*/ 40 h 155"/>
              <a:gd name="T66" fmla="*/ 132 w 139"/>
              <a:gd name="T67" fmla="*/ 48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9" h="155">
                <a:moveTo>
                  <a:pt x="132" y="48"/>
                </a:moveTo>
                <a:lnTo>
                  <a:pt x="132" y="56"/>
                </a:lnTo>
                <a:lnTo>
                  <a:pt x="132" y="64"/>
                </a:lnTo>
                <a:lnTo>
                  <a:pt x="132" y="76"/>
                </a:lnTo>
                <a:lnTo>
                  <a:pt x="132" y="92"/>
                </a:lnTo>
                <a:lnTo>
                  <a:pt x="132" y="104"/>
                </a:lnTo>
                <a:lnTo>
                  <a:pt x="128" y="119"/>
                </a:lnTo>
                <a:lnTo>
                  <a:pt x="128" y="131"/>
                </a:lnTo>
                <a:lnTo>
                  <a:pt x="124" y="139"/>
                </a:lnTo>
                <a:lnTo>
                  <a:pt x="120" y="147"/>
                </a:lnTo>
                <a:lnTo>
                  <a:pt x="116" y="151"/>
                </a:lnTo>
                <a:lnTo>
                  <a:pt x="112" y="155"/>
                </a:lnTo>
                <a:lnTo>
                  <a:pt x="108" y="155"/>
                </a:lnTo>
                <a:lnTo>
                  <a:pt x="104" y="155"/>
                </a:lnTo>
                <a:lnTo>
                  <a:pt x="100" y="151"/>
                </a:lnTo>
                <a:lnTo>
                  <a:pt x="100" y="147"/>
                </a:lnTo>
                <a:lnTo>
                  <a:pt x="96" y="143"/>
                </a:lnTo>
                <a:lnTo>
                  <a:pt x="96" y="135"/>
                </a:lnTo>
                <a:lnTo>
                  <a:pt x="92" y="127"/>
                </a:lnTo>
                <a:lnTo>
                  <a:pt x="84" y="116"/>
                </a:lnTo>
                <a:lnTo>
                  <a:pt x="76" y="100"/>
                </a:lnTo>
                <a:lnTo>
                  <a:pt x="88" y="100"/>
                </a:lnTo>
                <a:lnTo>
                  <a:pt x="92" y="100"/>
                </a:lnTo>
                <a:lnTo>
                  <a:pt x="96" y="100"/>
                </a:lnTo>
                <a:lnTo>
                  <a:pt x="100" y="100"/>
                </a:lnTo>
                <a:lnTo>
                  <a:pt x="100" y="100"/>
                </a:lnTo>
                <a:lnTo>
                  <a:pt x="100" y="96"/>
                </a:lnTo>
                <a:lnTo>
                  <a:pt x="100" y="88"/>
                </a:lnTo>
                <a:lnTo>
                  <a:pt x="100" y="76"/>
                </a:lnTo>
                <a:lnTo>
                  <a:pt x="100" y="60"/>
                </a:lnTo>
                <a:lnTo>
                  <a:pt x="100" y="52"/>
                </a:lnTo>
                <a:lnTo>
                  <a:pt x="96" y="44"/>
                </a:lnTo>
                <a:lnTo>
                  <a:pt x="96" y="36"/>
                </a:lnTo>
                <a:lnTo>
                  <a:pt x="92" y="32"/>
                </a:lnTo>
                <a:lnTo>
                  <a:pt x="88" y="28"/>
                </a:lnTo>
                <a:lnTo>
                  <a:pt x="84" y="28"/>
                </a:lnTo>
                <a:lnTo>
                  <a:pt x="80" y="28"/>
                </a:lnTo>
                <a:lnTo>
                  <a:pt x="72" y="28"/>
                </a:lnTo>
                <a:lnTo>
                  <a:pt x="64" y="32"/>
                </a:lnTo>
                <a:lnTo>
                  <a:pt x="52" y="32"/>
                </a:lnTo>
                <a:lnTo>
                  <a:pt x="36" y="36"/>
                </a:lnTo>
                <a:lnTo>
                  <a:pt x="20" y="36"/>
                </a:lnTo>
                <a:lnTo>
                  <a:pt x="0" y="40"/>
                </a:lnTo>
                <a:lnTo>
                  <a:pt x="0" y="20"/>
                </a:lnTo>
                <a:lnTo>
                  <a:pt x="8" y="20"/>
                </a:lnTo>
                <a:lnTo>
                  <a:pt x="16" y="20"/>
                </a:lnTo>
                <a:lnTo>
                  <a:pt x="32" y="16"/>
                </a:lnTo>
                <a:lnTo>
                  <a:pt x="44" y="16"/>
                </a:lnTo>
                <a:lnTo>
                  <a:pt x="60" y="12"/>
                </a:lnTo>
                <a:lnTo>
                  <a:pt x="72" y="8"/>
                </a:lnTo>
                <a:lnTo>
                  <a:pt x="80" y="8"/>
                </a:lnTo>
                <a:lnTo>
                  <a:pt x="84" y="4"/>
                </a:lnTo>
                <a:lnTo>
                  <a:pt x="92" y="4"/>
                </a:lnTo>
                <a:lnTo>
                  <a:pt x="96" y="0"/>
                </a:lnTo>
                <a:lnTo>
                  <a:pt x="100" y="4"/>
                </a:lnTo>
                <a:lnTo>
                  <a:pt x="104" y="4"/>
                </a:lnTo>
                <a:lnTo>
                  <a:pt x="108" y="8"/>
                </a:lnTo>
                <a:lnTo>
                  <a:pt x="116" y="8"/>
                </a:lnTo>
                <a:lnTo>
                  <a:pt x="124" y="12"/>
                </a:lnTo>
                <a:lnTo>
                  <a:pt x="132" y="16"/>
                </a:lnTo>
                <a:lnTo>
                  <a:pt x="136" y="20"/>
                </a:lnTo>
                <a:lnTo>
                  <a:pt x="139" y="24"/>
                </a:lnTo>
                <a:lnTo>
                  <a:pt x="139" y="24"/>
                </a:lnTo>
                <a:lnTo>
                  <a:pt x="139" y="32"/>
                </a:lnTo>
                <a:lnTo>
                  <a:pt x="136" y="36"/>
                </a:lnTo>
                <a:lnTo>
                  <a:pt x="132" y="40"/>
                </a:lnTo>
                <a:lnTo>
                  <a:pt x="132" y="44"/>
                </a:lnTo>
                <a:lnTo>
                  <a:pt x="132" y="48"/>
                </a:lnTo>
                <a:lnTo>
                  <a:pt x="132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177">
            <a:extLst>
              <a:ext uri="{FF2B5EF4-FFF2-40B4-BE49-F238E27FC236}">
                <a16:creationId xmlns:a16="http://schemas.microsoft.com/office/drawing/2014/main" xmlns="" id="{ED87A11F-34DB-410A-A279-9509D972E362}"/>
              </a:ext>
            </a:extLst>
          </p:cNvPr>
          <p:cNvSpPr>
            <a:spLocks/>
          </p:cNvSpPr>
          <p:nvPr/>
        </p:nvSpPr>
        <p:spPr bwMode="auto">
          <a:xfrm>
            <a:off x="9757712" y="5697816"/>
            <a:ext cx="521465" cy="183106"/>
          </a:xfrm>
          <a:custGeom>
            <a:avLst/>
            <a:gdLst>
              <a:gd name="T0" fmla="*/ 0 w 84"/>
              <a:gd name="T1" fmla="*/ 12 h 24"/>
              <a:gd name="T2" fmla="*/ 8 w 84"/>
              <a:gd name="T3" fmla="*/ 8 h 24"/>
              <a:gd name="T4" fmla="*/ 16 w 84"/>
              <a:gd name="T5" fmla="*/ 8 h 24"/>
              <a:gd name="T6" fmla="*/ 24 w 84"/>
              <a:gd name="T7" fmla="*/ 4 h 24"/>
              <a:gd name="T8" fmla="*/ 36 w 84"/>
              <a:gd name="T9" fmla="*/ 0 h 24"/>
              <a:gd name="T10" fmla="*/ 48 w 84"/>
              <a:gd name="T11" fmla="*/ 0 h 24"/>
              <a:gd name="T12" fmla="*/ 60 w 84"/>
              <a:gd name="T13" fmla="*/ 0 h 24"/>
              <a:gd name="T14" fmla="*/ 68 w 84"/>
              <a:gd name="T15" fmla="*/ 0 h 24"/>
              <a:gd name="T16" fmla="*/ 72 w 84"/>
              <a:gd name="T17" fmla="*/ 0 h 24"/>
              <a:gd name="T18" fmla="*/ 76 w 84"/>
              <a:gd name="T19" fmla="*/ 0 h 24"/>
              <a:gd name="T20" fmla="*/ 80 w 84"/>
              <a:gd name="T21" fmla="*/ 4 h 24"/>
              <a:gd name="T22" fmla="*/ 84 w 84"/>
              <a:gd name="T23" fmla="*/ 8 h 24"/>
              <a:gd name="T24" fmla="*/ 84 w 84"/>
              <a:gd name="T25" fmla="*/ 12 h 24"/>
              <a:gd name="T26" fmla="*/ 80 w 84"/>
              <a:gd name="T27" fmla="*/ 12 h 24"/>
              <a:gd name="T28" fmla="*/ 76 w 84"/>
              <a:gd name="T29" fmla="*/ 16 h 24"/>
              <a:gd name="T30" fmla="*/ 68 w 84"/>
              <a:gd name="T31" fmla="*/ 20 h 24"/>
              <a:gd name="T32" fmla="*/ 56 w 84"/>
              <a:gd name="T33" fmla="*/ 20 h 24"/>
              <a:gd name="T34" fmla="*/ 28 w 84"/>
              <a:gd name="T35" fmla="*/ 24 h 24"/>
              <a:gd name="T36" fmla="*/ 0 w 84"/>
              <a:gd name="T37" fmla="*/ 24 h 24"/>
              <a:gd name="T38" fmla="*/ 0 w 84"/>
              <a:gd name="T39" fmla="*/ 12 h 24"/>
              <a:gd name="T40" fmla="*/ 0 w 84"/>
              <a:gd name="T41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4" h="24">
                <a:moveTo>
                  <a:pt x="0" y="12"/>
                </a:moveTo>
                <a:lnTo>
                  <a:pt x="8" y="8"/>
                </a:lnTo>
                <a:lnTo>
                  <a:pt x="16" y="8"/>
                </a:lnTo>
                <a:lnTo>
                  <a:pt x="24" y="4"/>
                </a:lnTo>
                <a:lnTo>
                  <a:pt x="36" y="0"/>
                </a:lnTo>
                <a:lnTo>
                  <a:pt x="48" y="0"/>
                </a:lnTo>
                <a:lnTo>
                  <a:pt x="60" y="0"/>
                </a:lnTo>
                <a:lnTo>
                  <a:pt x="68" y="0"/>
                </a:lnTo>
                <a:lnTo>
                  <a:pt x="72" y="0"/>
                </a:lnTo>
                <a:lnTo>
                  <a:pt x="76" y="0"/>
                </a:lnTo>
                <a:lnTo>
                  <a:pt x="80" y="4"/>
                </a:lnTo>
                <a:lnTo>
                  <a:pt x="84" y="8"/>
                </a:lnTo>
                <a:lnTo>
                  <a:pt x="84" y="12"/>
                </a:lnTo>
                <a:lnTo>
                  <a:pt x="80" y="12"/>
                </a:lnTo>
                <a:lnTo>
                  <a:pt x="76" y="16"/>
                </a:lnTo>
                <a:lnTo>
                  <a:pt x="68" y="20"/>
                </a:lnTo>
                <a:lnTo>
                  <a:pt x="56" y="20"/>
                </a:lnTo>
                <a:lnTo>
                  <a:pt x="28" y="24"/>
                </a:lnTo>
                <a:lnTo>
                  <a:pt x="0" y="24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178">
            <a:extLst>
              <a:ext uri="{FF2B5EF4-FFF2-40B4-BE49-F238E27FC236}">
                <a16:creationId xmlns:a16="http://schemas.microsoft.com/office/drawing/2014/main" xmlns="" id="{9AE56A54-A895-4262-BCAA-7C69316F254B}"/>
              </a:ext>
            </a:extLst>
          </p:cNvPr>
          <p:cNvSpPr>
            <a:spLocks/>
          </p:cNvSpPr>
          <p:nvPr/>
        </p:nvSpPr>
        <p:spPr bwMode="auto">
          <a:xfrm>
            <a:off x="9857038" y="6094547"/>
            <a:ext cx="446970" cy="91554"/>
          </a:xfrm>
          <a:custGeom>
            <a:avLst/>
            <a:gdLst>
              <a:gd name="T0" fmla="*/ 0 w 72"/>
              <a:gd name="T1" fmla="*/ 8 h 12"/>
              <a:gd name="T2" fmla="*/ 12 w 72"/>
              <a:gd name="T3" fmla="*/ 4 h 12"/>
              <a:gd name="T4" fmla="*/ 24 w 72"/>
              <a:gd name="T5" fmla="*/ 4 h 12"/>
              <a:gd name="T6" fmla="*/ 36 w 72"/>
              <a:gd name="T7" fmla="*/ 4 h 12"/>
              <a:gd name="T8" fmla="*/ 44 w 72"/>
              <a:gd name="T9" fmla="*/ 0 h 12"/>
              <a:gd name="T10" fmla="*/ 48 w 72"/>
              <a:gd name="T11" fmla="*/ 0 h 12"/>
              <a:gd name="T12" fmla="*/ 56 w 72"/>
              <a:gd name="T13" fmla="*/ 0 h 12"/>
              <a:gd name="T14" fmla="*/ 60 w 72"/>
              <a:gd name="T15" fmla="*/ 0 h 12"/>
              <a:gd name="T16" fmla="*/ 60 w 72"/>
              <a:gd name="T17" fmla="*/ 0 h 12"/>
              <a:gd name="T18" fmla="*/ 64 w 72"/>
              <a:gd name="T19" fmla="*/ 0 h 12"/>
              <a:gd name="T20" fmla="*/ 64 w 72"/>
              <a:gd name="T21" fmla="*/ 0 h 12"/>
              <a:gd name="T22" fmla="*/ 68 w 72"/>
              <a:gd name="T23" fmla="*/ 4 h 12"/>
              <a:gd name="T24" fmla="*/ 72 w 72"/>
              <a:gd name="T25" fmla="*/ 8 h 12"/>
              <a:gd name="T26" fmla="*/ 60 w 72"/>
              <a:gd name="T27" fmla="*/ 8 h 12"/>
              <a:gd name="T28" fmla="*/ 44 w 72"/>
              <a:gd name="T29" fmla="*/ 8 h 12"/>
              <a:gd name="T30" fmla="*/ 32 w 72"/>
              <a:gd name="T31" fmla="*/ 8 h 12"/>
              <a:gd name="T32" fmla="*/ 24 w 72"/>
              <a:gd name="T33" fmla="*/ 12 h 12"/>
              <a:gd name="T34" fmla="*/ 16 w 72"/>
              <a:gd name="T35" fmla="*/ 12 h 12"/>
              <a:gd name="T36" fmla="*/ 8 w 72"/>
              <a:gd name="T37" fmla="*/ 12 h 12"/>
              <a:gd name="T38" fmla="*/ 4 w 72"/>
              <a:gd name="T39" fmla="*/ 12 h 12"/>
              <a:gd name="T40" fmla="*/ 0 w 72"/>
              <a:gd name="T41" fmla="*/ 12 h 12"/>
              <a:gd name="T42" fmla="*/ 0 w 72"/>
              <a:gd name="T43" fmla="*/ 8 h 12"/>
              <a:gd name="T44" fmla="*/ 0 w 72"/>
              <a:gd name="T45" fmla="*/ 8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2" h="12">
                <a:moveTo>
                  <a:pt x="0" y="8"/>
                </a:moveTo>
                <a:lnTo>
                  <a:pt x="12" y="4"/>
                </a:lnTo>
                <a:lnTo>
                  <a:pt x="24" y="4"/>
                </a:lnTo>
                <a:lnTo>
                  <a:pt x="36" y="4"/>
                </a:lnTo>
                <a:lnTo>
                  <a:pt x="44" y="0"/>
                </a:lnTo>
                <a:lnTo>
                  <a:pt x="48" y="0"/>
                </a:lnTo>
                <a:lnTo>
                  <a:pt x="56" y="0"/>
                </a:lnTo>
                <a:lnTo>
                  <a:pt x="60" y="0"/>
                </a:lnTo>
                <a:lnTo>
                  <a:pt x="60" y="0"/>
                </a:lnTo>
                <a:lnTo>
                  <a:pt x="64" y="0"/>
                </a:lnTo>
                <a:lnTo>
                  <a:pt x="64" y="0"/>
                </a:lnTo>
                <a:lnTo>
                  <a:pt x="68" y="4"/>
                </a:lnTo>
                <a:lnTo>
                  <a:pt x="72" y="8"/>
                </a:lnTo>
                <a:lnTo>
                  <a:pt x="60" y="8"/>
                </a:lnTo>
                <a:lnTo>
                  <a:pt x="44" y="8"/>
                </a:lnTo>
                <a:lnTo>
                  <a:pt x="32" y="8"/>
                </a:lnTo>
                <a:lnTo>
                  <a:pt x="24" y="12"/>
                </a:lnTo>
                <a:lnTo>
                  <a:pt x="16" y="12"/>
                </a:lnTo>
                <a:lnTo>
                  <a:pt x="8" y="12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179">
            <a:extLst>
              <a:ext uri="{FF2B5EF4-FFF2-40B4-BE49-F238E27FC236}">
                <a16:creationId xmlns:a16="http://schemas.microsoft.com/office/drawing/2014/main" xmlns="" id="{F305E6D4-C870-4B8F-8A11-CE54909E3296}"/>
              </a:ext>
            </a:extLst>
          </p:cNvPr>
          <p:cNvSpPr>
            <a:spLocks/>
          </p:cNvSpPr>
          <p:nvPr/>
        </p:nvSpPr>
        <p:spPr bwMode="auto">
          <a:xfrm>
            <a:off x="8894809" y="5064576"/>
            <a:ext cx="645623" cy="1297003"/>
          </a:xfrm>
          <a:custGeom>
            <a:avLst/>
            <a:gdLst>
              <a:gd name="T0" fmla="*/ 28 w 104"/>
              <a:gd name="T1" fmla="*/ 162 h 170"/>
              <a:gd name="T2" fmla="*/ 20 w 104"/>
              <a:gd name="T3" fmla="*/ 170 h 170"/>
              <a:gd name="T4" fmla="*/ 12 w 104"/>
              <a:gd name="T5" fmla="*/ 166 h 170"/>
              <a:gd name="T6" fmla="*/ 8 w 104"/>
              <a:gd name="T7" fmla="*/ 162 h 170"/>
              <a:gd name="T8" fmla="*/ 0 w 104"/>
              <a:gd name="T9" fmla="*/ 150 h 170"/>
              <a:gd name="T10" fmla="*/ 0 w 104"/>
              <a:gd name="T11" fmla="*/ 139 h 170"/>
              <a:gd name="T12" fmla="*/ 4 w 104"/>
              <a:gd name="T13" fmla="*/ 131 h 170"/>
              <a:gd name="T14" fmla="*/ 8 w 104"/>
              <a:gd name="T15" fmla="*/ 123 h 170"/>
              <a:gd name="T16" fmla="*/ 12 w 104"/>
              <a:gd name="T17" fmla="*/ 103 h 170"/>
              <a:gd name="T18" fmla="*/ 20 w 104"/>
              <a:gd name="T19" fmla="*/ 63 h 170"/>
              <a:gd name="T20" fmla="*/ 16 w 104"/>
              <a:gd name="T21" fmla="*/ 35 h 170"/>
              <a:gd name="T22" fmla="*/ 12 w 104"/>
              <a:gd name="T23" fmla="*/ 0 h 170"/>
              <a:gd name="T24" fmla="*/ 32 w 104"/>
              <a:gd name="T25" fmla="*/ 8 h 170"/>
              <a:gd name="T26" fmla="*/ 44 w 104"/>
              <a:gd name="T27" fmla="*/ 15 h 170"/>
              <a:gd name="T28" fmla="*/ 48 w 104"/>
              <a:gd name="T29" fmla="*/ 19 h 170"/>
              <a:gd name="T30" fmla="*/ 52 w 104"/>
              <a:gd name="T31" fmla="*/ 23 h 170"/>
              <a:gd name="T32" fmla="*/ 52 w 104"/>
              <a:gd name="T33" fmla="*/ 27 h 170"/>
              <a:gd name="T34" fmla="*/ 48 w 104"/>
              <a:gd name="T35" fmla="*/ 39 h 170"/>
              <a:gd name="T36" fmla="*/ 44 w 104"/>
              <a:gd name="T37" fmla="*/ 63 h 170"/>
              <a:gd name="T38" fmla="*/ 44 w 104"/>
              <a:gd name="T39" fmla="*/ 91 h 170"/>
              <a:gd name="T40" fmla="*/ 40 w 104"/>
              <a:gd name="T41" fmla="*/ 115 h 170"/>
              <a:gd name="T42" fmla="*/ 40 w 104"/>
              <a:gd name="T43" fmla="*/ 119 h 170"/>
              <a:gd name="T44" fmla="*/ 44 w 104"/>
              <a:gd name="T45" fmla="*/ 119 h 170"/>
              <a:gd name="T46" fmla="*/ 48 w 104"/>
              <a:gd name="T47" fmla="*/ 119 h 170"/>
              <a:gd name="T48" fmla="*/ 56 w 104"/>
              <a:gd name="T49" fmla="*/ 111 h 170"/>
              <a:gd name="T50" fmla="*/ 72 w 104"/>
              <a:gd name="T51" fmla="*/ 107 h 170"/>
              <a:gd name="T52" fmla="*/ 96 w 104"/>
              <a:gd name="T53" fmla="*/ 95 h 170"/>
              <a:gd name="T54" fmla="*/ 104 w 104"/>
              <a:gd name="T55" fmla="*/ 99 h 170"/>
              <a:gd name="T56" fmla="*/ 96 w 104"/>
              <a:gd name="T57" fmla="*/ 111 h 170"/>
              <a:gd name="T58" fmla="*/ 72 w 104"/>
              <a:gd name="T59" fmla="*/ 131 h 170"/>
              <a:gd name="T60" fmla="*/ 48 w 104"/>
              <a:gd name="T61" fmla="*/ 147 h 170"/>
              <a:gd name="T62" fmla="*/ 32 w 104"/>
              <a:gd name="T63" fmla="*/ 158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4" h="170">
                <a:moveTo>
                  <a:pt x="32" y="158"/>
                </a:moveTo>
                <a:lnTo>
                  <a:pt x="28" y="162"/>
                </a:lnTo>
                <a:lnTo>
                  <a:pt x="28" y="166"/>
                </a:lnTo>
                <a:lnTo>
                  <a:pt x="20" y="170"/>
                </a:lnTo>
                <a:lnTo>
                  <a:pt x="16" y="170"/>
                </a:lnTo>
                <a:lnTo>
                  <a:pt x="12" y="166"/>
                </a:lnTo>
                <a:lnTo>
                  <a:pt x="12" y="166"/>
                </a:lnTo>
                <a:lnTo>
                  <a:pt x="8" y="162"/>
                </a:lnTo>
                <a:lnTo>
                  <a:pt x="0" y="154"/>
                </a:lnTo>
                <a:lnTo>
                  <a:pt x="0" y="150"/>
                </a:lnTo>
                <a:lnTo>
                  <a:pt x="0" y="147"/>
                </a:lnTo>
                <a:lnTo>
                  <a:pt x="0" y="139"/>
                </a:lnTo>
                <a:lnTo>
                  <a:pt x="0" y="135"/>
                </a:lnTo>
                <a:lnTo>
                  <a:pt x="4" y="131"/>
                </a:lnTo>
                <a:lnTo>
                  <a:pt x="8" y="127"/>
                </a:lnTo>
                <a:lnTo>
                  <a:pt x="8" y="123"/>
                </a:lnTo>
                <a:lnTo>
                  <a:pt x="12" y="115"/>
                </a:lnTo>
                <a:lnTo>
                  <a:pt x="12" y="103"/>
                </a:lnTo>
                <a:lnTo>
                  <a:pt x="16" y="83"/>
                </a:lnTo>
                <a:lnTo>
                  <a:pt x="20" y="63"/>
                </a:lnTo>
                <a:lnTo>
                  <a:pt x="20" y="51"/>
                </a:lnTo>
                <a:lnTo>
                  <a:pt x="16" y="35"/>
                </a:lnTo>
                <a:lnTo>
                  <a:pt x="16" y="19"/>
                </a:lnTo>
                <a:lnTo>
                  <a:pt x="12" y="0"/>
                </a:lnTo>
                <a:lnTo>
                  <a:pt x="24" y="4"/>
                </a:lnTo>
                <a:lnTo>
                  <a:pt x="32" y="8"/>
                </a:lnTo>
                <a:lnTo>
                  <a:pt x="36" y="11"/>
                </a:lnTo>
                <a:lnTo>
                  <a:pt x="44" y="15"/>
                </a:lnTo>
                <a:lnTo>
                  <a:pt x="48" y="19"/>
                </a:lnTo>
                <a:lnTo>
                  <a:pt x="48" y="19"/>
                </a:lnTo>
                <a:lnTo>
                  <a:pt x="52" y="23"/>
                </a:lnTo>
                <a:lnTo>
                  <a:pt x="52" y="23"/>
                </a:lnTo>
                <a:lnTo>
                  <a:pt x="52" y="23"/>
                </a:lnTo>
                <a:lnTo>
                  <a:pt x="52" y="27"/>
                </a:lnTo>
                <a:lnTo>
                  <a:pt x="48" y="35"/>
                </a:lnTo>
                <a:lnTo>
                  <a:pt x="48" y="39"/>
                </a:lnTo>
                <a:lnTo>
                  <a:pt x="48" y="55"/>
                </a:lnTo>
                <a:lnTo>
                  <a:pt x="44" y="63"/>
                </a:lnTo>
                <a:lnTo>
                  <a:pt x="44" y="71"/>
                </a:lnTo>
                <a:lnTo>
                  <a:pt x="44" y="91"/>
                </a:lnTo>
                <a:lnTo>
                  <a:pt x="40" y="107"/>
                </a:lnTo>
                <a:lnTo>
                  <a:pt x="40" y="115"/>
                </a:lnTo>
                <a:lnTo>
                  <a:pt x="40" y="119"/>
                </a:lnTo>
                <a:lnTo>
                  <a:pt x="40" y="119"/>
                </a:lnTo>
                <a:lnTo>
                  <a:pt x="40" y="123"/>
                </a:lnTo>
                <a:lnTo>
                  <a:pt x="44" y="119"/>
                </a:lnTo>
                <a:lnTo>
                  <a:pt x="44" y="119"/>
                </a:lnTo>
                <a:lnTo>
                  <a:pt x="48" y="119"/>
                </a:lnTo>
                <a:lnTo>
                  <a:pt x="52" y="115"/>
                </a:lnTo>
                <a:lnTo>
                  <a:pt x="56" y="111"/>
                </a:lnTo>
                <a:lnTo>
                  <a:pt x="64" y="107"/>
                </a:lnTo>
                <a:lnTo>
                  <a:pt x="72" y="107"/>
                </a:lnTo>
                <a:lnTo>
                  <a:pt x="84" y="99"/>
                </a:lnTo>
                <a:lnTo>
                  <a:pt x="96" y="95"/>
                </a:lnTo>
                <a:lnTo>
                  <a:pt x="100" y="95"/>
                </a:lnTo>
                <a:lnTo>
                  <a:pt x="104" y="99"/>
                </a:lnTo>
                <a:lnTo>
                  <a:pt x="100" y="103"/>
                </a:lnTo>
                <a:lnTo>
                  <a:pt x="96" y="111"/>
                </a:lnTo>
                <a:lnTo>
                  <a:pt x="84" y="119"/>
                </a:lnTo>
                <a:lnTo>
                  <a:pt x="72" y="131"/>
                </a:lnTo>
                <a:lnTo>
                  <a:pt x="56" y="139"/>
                </a:lnTo>
                <a:lnTo>
                  <a:pt x="48" y="147"/>
                </a:lnTo>
                <a:lnTo>
                  <a:pt x="40" y="154"/>
                </a:lnTo>
                <a:lnTo>
                  <a:pt x="32" y="158"/>
                </a:lnTo>
                <a:lnTo>
                  <a:pt x="32" y="15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180">
            <a:extLst>
              <a:ext uri="{FF2B5EF4-FFF2-40B4-BE49-F238E27FC236}">
                <a16:creationId xmlns:a16="http://schemas.microsoft.com/office/drawing/2014/main" xmlns="" id="{04A26097-430B-4DEA-9FFD-EBFA72FF059D}"/>
              </a:ext>
            </a:extLst>
          </p:cNvPr>
          <p:cNvSpPr>
            <a:spLocks/>
          </p:cNvSpPr>
          <p:nvPr/>
        </p:nvSpPr>
        <p:spPr bwMode="auto">
          <a:xfrm>
            <a:off x="8677534" y="5392639"/>
            <a:ext cx="813239" cy="274660"/>
          </a:xfrm>
          <a:custGeom>
            <a:avLst/>
            <a:gdLst>
              <a:gd name="T0" fmla="*/ 51 w 131"/>
              <a:gd name="T1" fmla="*/ 8 h 36"/>
              <a:gd name="T2" fmla="*/ 63 w 131"/>
              <a:gd name="T3" fmla="*/ 8 h 36"/>
              <a:gd name="T4" fmla="*/ 75 w 131"/>
              <a:gd name="T5" fmla="*/ 4 h 36"/>
              <a:gd name="T6" fmla="*/ 83 w 131"/>
              <a:gd name="T7" fmla="*/ 4 h 36"/>
              <a:gd name="T8" fmla="*/ 91 w 131"/>
              <a:gd name="T9" fmla="*/ 0 h 36"/>
              <a:gd name="T10" fmla="*/ 95 w 131"/>
              <a:gd name="T11" fmla="*/ 0 h 36"/>
              <a:gd name="T12" fmla="*/ 99 w 131"/>
              <a:gd name="T13" fmla="*/ 0 h 36"/>
              <a:gd name="T14" fmla="*/ 103 w 131"/>
              <a:gd name="T15" fmla="*/ 0 h 36"/>
              <a:gd name="T16" fmla="*/ 107 w 131"/>
              <a:gd name="T17" fmla="*/ 0 h 36"/>
              <a:gd name="T18" fmla="*/ 115 w 131"/>
              <a:gd name="T19" fmla="*/ 0 h 36"/>
              <a:gd name="T20" fmla="*/ 123 w 131"/>
              <a:gd name="T21" fmla="*/ 4 h 36"/>
              <a:gd name="T22" fmla="*/ 127 w 131"/>
              <a:gd name="T23" fmla="*/ 4 h 36"/>
              <a:gd name="T24" fmla="*/ 131 w 131"/>
              <a:gd name="T25" fmla="*/ 8 h 36"/>
              <a:gd name="T26" fmla="*/ 131 w 131"/>
              <a:gd name="T27" fmla="*/ 12 h 36"/>
              <a:gd name="T28" fmla="*/ 131 w 131"/>
              <a:gd name="T29" fmla="*/ 16 h 36"/>
              <a:gd name="T30" fmla="*/ 127 w 131"/>
              <a:gd name="T31" fmla="*/ 16 h 36"/>
              <a:gd name="T32" fmla="*/ 123 w 131"/>
              <a:gd name="T33" fmla="*/ 20 h 36"/>
              <a:gd name="T34" fmla="*/ 115 w 131"/>
              <a:gd name="T35" fmla="*/ 20 h 36"/>
              <a:gd name="T36" fmla="*/ 103 w 131"/>
              <a:gd name="T37" fmla="*/ 24 h 36"/>
              <a:gd name="T38" fmla="*/ 91 w 131"/>
              <a:gd name="T39" fmla="*/ 24 h 36"/>
              <a:gd name="T40" fmla="*/ 79 w 131"/>
              <a:gd name="T41" fmla="*/ 28 h 36"/>
              <a:gd name="T42" fmla="*/ 63 w 131"/>
              <a:gd name="T43" fmla="*/ 32 h 36"/>
              <a:gd name="T44" fmla="*/ 55 w 131"/>
              <a:gd name="T45" fmla="*/ 32 h 36"/>
              <a:gd name="T46" fmla="*/ 47 w 131"/>
              <a:gd name="T47" fmla="*/ 36 h 36"/>
              <a:gd name="T48" fmla="*/ 39 w 131"/>
              <a:gd name="T49" fmla="*/ 36 h 36"/>
              <a:gd name="T50" fmla="*/ 35 w 131"/>
              <a:gd name="T51" fmla="*/ 36 h 36"/>
              <a:gd name="T52" fmla="*/ 31 w 131"/>
              <a:gd name="T53" fmla="*/ 36 h 36"/>
              <a:gd name="T54" fmla="*/ 27 w 131"/>
              <a:gd name="T55" fmla="*/ 36 h 36"/>
              <a:gd name="T56" fmla="*/ 23 w 131"/>
              <a:gd name="T57" fmla="*/ 36 h 36"/>
              <a:gd name="T58" fmla="*/ 23 w 131"/>
              <a:gd name="T59" fmla="*/ 36 h 36"/>
              <a:gd name="T60" fmla="*/ 23 w 131"/>
              <a:gd name="T61" fmla="*/ 36 h 36"/>
              <a:gd name="T62" fmla="*/ 19 w 131"/>
              <a:gd name="T63" fmla="*/ 36 h 36"/>
              <a:gd name="T64" fmla="*/ 15 w 131"/>
              <a:gd name="T65" fmla="*/ 36 h 36"/>
              <a:gd name="T66" fmla="*/ 12 w 131"/>
              <a:gd name="T67" fmla="*/ 32 h 36"/>
              <a:gd name="T68" fmla="*/ 4 w 131"/>
              <a:gd name="T69" fmla="*/ 28 h 36"/>
              <a:gd name="T70" fmla="*/ 4 w 131"/>
              <a:gd name="T71" fmla="*/ 28 h 36"/>
              <a:gd name="T72" fmla="*/ 0 w 131"/>
              <a:gd name="T73" fmla="*/ 24 h 36"/>
              <a:gd name="T74" fmla="*/ 4 w 131"/>
              <a:gd name="T75" fmla="*/ 24 h 36"/>
              <a:gd name="T76" fmla="*/ 4 w 131"/>
              <a:gd name="T77" fmla="*/ 20 h 36"/>
              <a:gd name="T78" fmla="*/ 8 w 131"/>
              <a:gd name="T79" fmla="*/ 20 h 36"/>
              <a:gd name="T80" fmla="*/ 12 w 131"/>
              <a:gd name="T81" fmla="*/ 20 h 36"/>
              <a:gd name="T82" fmla="*/ 15 w 131"/>
              <a:gd name="T83" fmla="*/ 16 h 36"/>
              <a:gd name="T84" fmla="*/ 23 w 131"/>
              <a:gd name="T85" fmla="*/ 16 h 36"/>
              <a:gd name="T86" fmla="*/ 31 w 131"/>
              <a:gd name="T87" fmla="*/ 12 h 36"/>
              <a:gd name="T88" fmla="*/ 39 w 131"/>
              <a:gd name="T89" fmla="*/ 12 h 36"/>
              <a:gd name="T90" fmla="*/ 51 w 131"/>
              <a:gd name="T91" fmla="*/ 8 h 36"/>
              <a:gd name="T92" fmla="*/ 51 w 131"/>
              <a:gd name="T93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31" h="36">
                <a:moveTo>
                  <a:pt x="51" y="8"/>
                </a:moveTo>
                <a:lnTo>
                  <a:pt x="63" y="8"/>
                </a:lnTo>
                <a:lnTo>
                  <a:pt x="75" y="4"/>
                </a:lnTo>
                <a:lnTo>
                  <a:pt x="83" y="4"/>
                </a:lnTo>
                <a:lnTo>
                  <a:pt x="91" y="0"/>
                </a:lnTo>
                <a:lnTo>
                  <a:pt x="95" y="0"/>
                </a:lnTo>
                <a:lnTo>
                  <a:pt x="99" y="0"/>
                </a:lnTo>
                <a:lnTo>
                  <a:pt x="103" y="0"/>
                </a:lnTo>
                <a:lnTo>
                  <a:pt x="107" y="0"/>
                </a:lnTo>
                <a:lnTo>
                  <a:pt x="115" y="0"/>
                </a:lnTo>
                <a:lnTo>
                  <a:pt x="123" y="4"/>
                </a:lnTo>
                <a:lnTo>
                  <a:pt x="127" y="4"/>
                </a:lnTo>
                <a:lnTo>
                  <a:pt x="131" y="8"/>
                </a:lnTo>
                <a:lnTo>
                  <a:pt x="131" y="12"/>
                </a:lnTo>
                <a:lnTo>
                  <a:pt x="131" y="16"/>
                </a:lnTo>
                <a:lnTo>
                  <a:pt x="127" y="16"/>
                </a:lnTo>
                <a:lnTo>
                  <a:pt x="123" y="20"/>
                </a:lnTo>
                <a:lnTo>
                  <a:pt x="115" y="20"/>
                </a:lnTo>
                <a:lnTo>
                  <a:pt x="103" y="24"/>
                </a:lnTo>
                <a:lnTo>
                  <a:pt x="91" y="24"/>
                </a:lnTo>
                <a:lnTo>
                  <a:pt x="79" y="28"/>
                </a:lnTo>
                <a:lnTo>
                  <a:pt x="63" y="32"/>
                </a:lnTo>
                <a:lnTo>
                  <a:pt x="55" y="32"/>
                </a:lnTo>
                <a:lnTo>
                  <a:pt x="47" y="36"/>
                </a:lnTo>
                <a:lnTo>
                  <a:pt x="39" y="36"/>
                </a:lnTo>
                <a:lnTo>
                  <a:pt x="35" y="36"/>
                </a:lnTo>
                <a:lnTo>
                  <a:pt x="31" y="36"/>
                </a:lnTo>
                <a:lnTo>
                  <a:pt x="27" y="36"/>
                </a:lnTo>
                <a:lnTo>
                  <a:pt x="23" y="36"/>
                </a:lnTo>
                <a:lnTo>
                  <a:pt x="23" y="36"/>
                </a:lnTo>
                <a:lnTo>
                  <a:pt x="23" y="36"/>
                </a:lnTo>
                <a:lnTo>
                  <a:pt x="19" y="36"/>
                </a:lnTo>
                <a:lnTo>
                  <a:pt x="15" y="36"/>
                </a:lnTo>
                <a:lnTo>
                  <a:pt x="12" y="32"/>
                </a:lnTo>
                <a:lnTo>
                  <a:pt x="4" y="28"/>
                </a:lnTo>
                <a:lnTo>
                  <a:pt x="4" y="28"/>
                </a:lnTo>
                <a:lnTo>
                  <a:pt x="0" y="24"/>
                </a:lnTo>
                <a:lnTo>
                  <a:pt x="4" y="24"/>
                </a:lnTo>
                <a:lnTo>
                  <a:pt x="4" y="20"/>
                </a:lnTo>
                <a:lnTo>
                  <a:pt x="8" y="20"/>
                </a:lnTo>
                <a:lnTo>
                  <a:pt x="12" y="20"/>
                </a:lnTo>
                <a:lnTo>
                  <a:pt x="15" y="16"/>
                </a:lnTo>
                <a:lnTo>
                  <a:pt x="23" y="16"/>
                </a:lnTo>
                <a:lnTo>
                  <a:pt x="31" y="12"/>
                </a:lnTo>
                <a:lnTo>
                  <a:pt x="39" y="12"/>
                </a:lnTo>
                <a:lnTo>
                  <a:pt x="51" y="8"/>
                </a:lnTo>
                <a:lnTo>
                  <a:pt x="51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134">
            <a:extLst>
              <a:ext uri="{FF2B5EF4-FFF2-40B4-BE49-F238E27FC236}">
                <a16:creationId xmlns:a16="http://schemas.microsoft.com/office/drawing/2014/main" xmlns="" id="{341D3616-7A05-497C-8589-3A8571D47219}"/>
              </a:ext>
            </a:extLst>
          </p:cNvPr>
          <p:cNvSpPr>
            <a:spLocks/>
          </p:cNvSpPr>
          <p:nvPr/>
        </p:nvSpPr>
        <p:spPr bwMode="auto">
          <a:xfrm>
            <a:off x="2236623" y="605611"/>
            <a:ext cx="432075" cy="312867"/>
          </a:xfrm>
          <a:custGeom>
            <a:avLst/>
            <a:gdLst>
              <a:gd name="T0" fmla="*/ 44 w 63"/>
              <a:gd name="T1" fmla="*/ 4 h 44"/>
              <a:gd name="T2" fmla="*/ 51 w 63"/>
              <a:gd name="T3" fmla="*/ 4 h 44"/>
              <a:gd name="T4" fmla="*/ 55 w 63"/>
              <a:gd name="T5" fmla="*/ 8 h 44"/>
              <a:gd name="T6" fmla="*/ 63 w 63"/>
              <a:gd name="T7" fmla="*/ 12 h 44"/>
              <a:gd name="T8" fmla="*/ 63 w 63"/>
              <a:gd name="T9" fmla="*/ 20 h 44"/>
              <a:gd name="T10" fmla="*/ 63 w 63"/>
              <a:gd name="T11" fmla="*/ 32 h 44"/>
              <a:gd name="T12" fmla="*/ 63 w 63"/>
              <a:gd name="T13" fmla="*/ 36 h 44"/>
              <a:gd name="T14" fmla="*/ 63 w 63"/>
              <a:gd name="T15" fmla="*/ 40 h 44"/>
              <a:gd name="T16" fmla="*/ 63 w 63"/>
              <a:gd name="T17" fmla="*/ 40 h 44"/>
              <a:gd name="T18" fmla="*/ 59 w 63"/>
              <a:gd name="T19" fmla="*/ 44 h 44"/>
              <a:gd name="T20" fmla="*/ 51 w 63"/>
              <a:gd name="T21" fmla="*/ 44 h 44"/>
              <a:gd name="T22" fmla="*/ 47 w 63"/>
              <a:gd name="T23" fmla="*/ 40 h 44"/>
              <a:gd name="T24" fmla="*/ 36 w 63"/>
              <a:gd name="T25" fmla="*/ 36 h 44"/>
              <a:gd name="T26" fmla="*/ 24 w 63"/>
              <a:gd name="T27" fmla="*/ 28 h 44"/>
              <a:gd name="T28" fmla="*/ 12 w 63"/>
              <a:gd name="T29" fmla="*/ 20 h 44"/>
              <a:gd name="T30" fmla="*/ 4 w 63"/>
              <a:gd name="T31" fmla="*/ 12 h 44"/>
              <a:gd name="T32" fmla="*/ 0 w 63"/>
              <a:gd name="T33" fmla="*/ 8 h 44"/>
              <a:gd name="T34" fmla="*/ 0 w 63"/>
              <a:gd name="T35" fmla="*/ 4 h 44"/>
              <a:gd name="T36" fmla="*/ 0 w 63"/>
              <a:gd name="T37" fmla="*/ 0 h 44"/>
              <a:gd name="T38" fmla="*/ 4 w 63"/>
              <a:gd name="T39" fmla="*/ 0 h 44"/>
              <a:gd name="T40" fmla="*/ 8 w 63"/>
              <a:gd name="T41" fmla="*/ 0 h 44"/>
              <a:gd name="T42" fmla="*/ 16 w 63"/>
              <a:gd name="T43" fmla="*/ 0 h 44"/>
              <a:gd name="T44" fmla="*/ 32 w 63"/>
              <a:gd name="T45" fmla="*/ 0 h 44"/>
              <a:gd name="T46" fmla="*/ 44 w 63"/>
              <a:gd name="T47" fmla="*/ 4 h 44"/>
              <a:gd name="T48" fmla="*/ 44 w 63"/>
              <a:gd name="T49" fmla="*/ 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3" h="44">
                <a:moveTo>
                  <a:pt x="44" y="4"/>
                </a:moveTo>
                <a:lnTo>
                  <a:pt x="51" y="4"/>
                </a:lnTo>
                <a:lnTo>
                  <a:pt x="55" y="8"/>
                </a:lnTo>
                <a:lnTo>
                  <a:pt x="63" y="12"/>
                </a:lnTo>
                <a:lnTo>
                  <a:pt x="63" y="20"/>
                </a:lnTo>
                <a:lnTo>
                  <a:pt x="63" y="32"/>
                </a:lnTo>
                <a:lnTo>
                  <a:pt x="63" y="36"/>
                </a:lnTo>
                <a:lnTo>
                  <a:pt x="63" y="40"/>
                </a:lnTo>
                <a:lnTo>
                  <a:pt x="63" y="40"/>
                </a:lnTo>
                <a:lnTo>
                  <a:pt x="59" y="44"/>
                </a:lnTo>
                <a:lnTo>
                  <a:pt x="51" y="44"/>
                </a:lnTo>
                <a:lnTo>
                  <a:pt x="47" y="40"/>
                </a:lnTo>
                <a:lnTo>
                  <a:pt x="36" y="36"/>
                </a:lnTo>
                <a:lnTo>
                  <a:pt x="24" y="28"/>
                </a:lnTo>
                <a:lnTo>
                  <a:pt x="12" y="20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32" y="0"/>
                </a:lnTo>
                <a:lnTo>
                  <a:pt x="44" y="4"/>
                </a:lnTo>
                <a:lnTo>
                  <a:pt x="4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135">
            <a:extLst>
              <a:ext uri="{FF2B5EF4-FFF2-40B4-BE49-F238E27FC236}">
                <a16:creationId xmlns:a16="http://schemas.microsoft.com/office/drawing/2014/main" xmlns="" id="{53AD5AE6-DA3D-4038-8BAB-484A14815308}"/>
              </a:ext>
            </a:extLst>
          </p:cNvPr>
          <p:cNvSpPr>
            <a:spLocks/>
          </p:cNvSpPr>
          <p:nvPr/>
        </p:nvSpPr>
        <p:spPr bwMode="auto">
          <a:xfrm>
            <a:off x="1742825" y="1174461"/>
            <a:ext cx="548663" cy="476414"/>
          </a:xfrm>
          <a:custGeom>
            <a:avLst/>
            <a:gdLst>
              <a:gd name="T0" fmla="*/ 40 w 80"/>
              <a:gd name="T1" fmla="*/ 24 h 67"/>
              <a:gd name="T2" fmla="*/ 40 w 80"/>
              <a:gd name="T3" fmla="*/ 20 h 67"/>
              <a:gd name="T4" fmla="*/ 44 w 80"/>
              <a:gd name="T5" fmla="*/ 16 h 67"/>
              <a:gd name="T6" fmla="*/ 44 w 80"/>
              <a:gd name="T7" fmla="*/ 12 h 67"/>
              <a:gd name="T8" fmla="*/ 44 w 80"/>
              <a:gd name="T9" fmla="*/ 8 h 67"/>
              <a:gd name="T10" fmla="*/ 44 w 80"/>
              <a:gd name="T11" fmla="*/ 4 h 67"/>
              <a:gd name="T12" fmla="*/ 44 w 80"/>
              <a:gd name="T13" fmla="*/ 4 h 67"/>
              <a:gd name="T14" fmla="*/ 48 w 80"/>
              <a:gd name="T15" fmla="*/ 0 h 67"/>
              <a:gd name="T16" fmla="*/ 52 w 80"/>
              <a:gd name="T17" fmla="*/ 0 h 67"/>
              <a:gd name="T18" fmla="*/ 56 w 80"/>
              <a:gd name="T19" fmla="*/ 0 h 67"/>
              <a:gd name="T20" fmla="*/ 60 w 80"/>
              <a:gd name="T21" fmla="*/ 0 h 67"/>
              <a:gd name="T22" fmla="*/ 64 w 80"/>
              <a:gd name="T23" fmla="*/ 0 h 67"/>
              <a:gd name="T24" fmla="*/ 72 w 80"/>
              <a:gd name="T25" fmla="*/ 4 h 67"/>
              <a:gd name="T26" fmla="*/ 76 w 80"/>
              <a:gd name="T27" fmla="*/ 8 h 67"/>
              <a:gd name="T28" fmla="*/ 80 w 80"/>
              <a:gd name="T29" fmla="*/ 12 h 67"/>
              <a:gd name="T30" fmla="*/ 80 w 80"/>
              <a:gd name="T31" fmla="*/ 12 h 67"/>
              <a:gd name="T32" fmla="*/ 80 w 80"/>
              <a:gd name="T33" fmla="*/ 16 h 67"/>
              <a:gd name="T34" fmla="*/ 80 w 80"/>
              <a:gd name="T35" fmla="*/ 20 h 67"/>
              <a:gd name="T36" fmla="*/ 76 w 80"/>
              <a:gd name="T37" fmla="*/ 24 h 67"/>
              <a:gd name="T38" fmla="*/ 72 w 80"/>
              <a:gd name="T39" fmla="*/ 32 h 67"/>
              <a:gd name="T40" fmla="*/ 64 w 80"/>
              <a:gd name="T41" fmla="*/ 36 h 67"/>
              <a:gd name="T42" fmla="*/ 48 w 80"/>
              <a:gd name="T43" fmla="*/ 47 h 67"/>
              <a:gd name="T44" fmla="*/ 24 w 80"/>
              <a:gd name="T45" fmla="*/ 59 h 67"/>
              <a:gd name="T46" fmla="*/ 16 w 80"/>
              <a:gd name="T47" fmla="*/ 63 h 67"/>
              <a:gd name="T48" fmla="*/ 8 w 80"/>
              <a:gd name="T49" fmla="*/ 67 h 67"/>
              <a:gd name="T50" fmla="*/ 0 w 80"/>
              <a:gd name="T51" fmla="*/ 67 h 67"/>
              <a:gd name="T52" fmla="*/ 0 w 80"/>
              <a:gd name="T53" fmla="*/ 63 h 67"/>
              <a:gd name="T54" fmla="*/ 0 w 80"/>
              <a:gd name="T55" fmla="*/ 63 h 67"/>
              <a:gd name="T56" fmla="*/ 0 w 80"/>
              <a:gd name="T57" fmla="*/ 59 h 67"/>
              <a:gd name="T58" fmla="*/ 4 w 80"/>
              <a:gd name="T59" fmla="*/ 51 h 67"/>
              <a:gd name="T60" fmla="*/ 12 w 80"/>
              <a:gd name="T61" fmla="*/ 47 h 67"/>
              <a:gd name="T62" fmla="*/ 20 w 80"/>
              <a:gd name="T63" fmla="*/ 40 h 67"/>
              <a:gd name="T64" fmla="*/ 28 w 80"/>
              <a:gd name="T65" fmla="*/ 32 h 67"/>
              <a:gd name="T66" fmla="*/ 36 w 80"/>
              <a:gd name="T67" fmla="*/ 28 h 67"/>
              <a:gd name="T68" fmla="*/ 40 w 80"/>
              <a:gd name="T69" fmla="*/ 24 h 67"/>
              <a:gd name="T70" fmla="*/ 40 w 80"/>
              <a:gd name="T71" fmla="*/ 24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0" h="67">
                <a:moveTo>
                  <a:pt x="40" y="24"/>
                </a:moveTo>
                <a:lnTo>
                  <a:pt x="40" y="20"/>
                </a:lnTo>
                <a:lnTo>
                  <a:pt x="44" y="16"/>
                </a:lnTo>
                <a:lnTo>
                  <a:pt x="44" y="12"/>
                </a:lnTo>
                <a:lnTo>
                  <a:pt x="44" y="8"/>
                </a:lnTo>
                <a:lnTo>
                  <a:pt x="44" y="4"/>
                </a:lnTo>
                <a:lnTo>
                  <a:pt x="44" y="4"/>
                </a:lnTo>
                <a:lnTo>
                  <a:pt x="48" y="0"/>
                </a:lnTo>
                <a:lnTo>
                  <a:pt x="52" y="0"/>
                </a:lnTo>
                <a:lnTo>
                  <a:pt x="56" y="0"/>
                </a:lnTo>
                <a:lnTo>
                  <a:pt x="60" y="0"/>
                </a:lnTo>
                <a:lnTo>
                  <a:pt x="64" y="0"/>
                </a:lnTo>
                <a:lnTo>
                  <a:pt x="72" y="4"/>
                </a:lnTo>
                <a:lnTo>
                  <a:pt x="76" y="8"/>
                </a:lnTo>
                <a:lnTo>
                  <a:pt x="80" y="12"/>
                </a:lnTo>
                <a:lnTo>
                  <a:pt x="80" y="12"/>
                </a:lnTo>
                <a:lnTo>
                  <a:pt x="80" y="16"/>
                </a:lnTo>
                <a:lnTo>
                  <a:pt x="80" y="20"/>
                </a:lnTo>
                <a:lnTo>
                  <a:pt x="76" y="24"/>
                </a:lnTo>
                <a:lnTo>
                  <a:pt x="72" y="32"/>
                </a:lnTo>
                <a:lnTo>
                  <a:pt x="64" y="36"/>
                </a:lnTo>
                <a:lnTo>
                  <a:pt x="48" y="47"/>
                </a:lnTo>
                <a:lnTo>
                  <a:pt x="24" y="59"/>
                </a:lnTo>
                <a:lnTo>
                  <a:pt x="16" y="63"/>
                </a:lnTo>
                <a:lnTo>
                  <a:pt x="8" y="67"/>
                </a:lnTo>
                <a:lnTo>
                  <a:pt x="0" y="67"/>
                </a:lnTo>
                <a:lnTo>
                  <a:pt x="0" y="63"/>
                </a:lnTo>
                <a:lnTo>
                  <a:pt x="0" y="63"/>
                </a:lnTo>
                <a:lnTo>
                  <a:pt x="0" y="59"/>
                </a:lnTo>
                <a:lnTo>
                  <a:pt x="4" y="51"/>
                </a:lnTo>
                <a:lnTo>
                  <a:pt x="12" y="47"/>
                </a:lnTo>
                <a:lnTo>
                  <a:pt x="20" y="40"/>
                </a:lnTo>
                <a:lnTo>
                  <a:pt x="28" y="32"/>
                </a:lnTo>
                <a:lnTo>
                  <a:pt x="36" y="28"/>
                </a:lnTo>
                <a:lnTo>
                  <a:pt x="40" y="24"/>
                </a:lnTo>
                <a:lnTo>
                  <a:pt x="4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136">
            <a:extLst>
              <a:ext uri="{FF2B5EF4-FFF2-40B4-BE49-F238E27FC236}">
                <a16:creationId xmlns:a16="http://schemas.microsoft.com/office/drawing/2014/main" xmlns="" id="{25CD7CAD-BE8A-40D4-8270-1821974282FB}"/>
              </a:ext>
            </a:extLst>
          </p:cNvPr>
          <p:cNvSpPr>
            <a:spLocks/>
          </p:cNvSpPr>
          <p:nvPr/>
        </p:nvSpPr>
        <p:spPr bwMode="auto">
          <a:xfrm>
            <a:off x="2558964" y="1146018"/>
            <a:ext cx="466364" cy="341310"/>
          </a:xfrm>
          <a:custGeom>
            <a:avLst/>
            <a:gdLst>
              <a:gd name="T0" fmla="*/ 0 w 68"/>
              <a:gd name="T1" fmla="*/ 4 h 48"/>
              <a:gd name="T2" fmla="*/ 0 w 68"/>
              <a:gd name="T3" fmla="*/ 4 h 48"/>
              <a:gd name="T4" fmla="*/ 4 w 68"/>
              <a:gd name="T5" fmla="*/ 0 h 48"/>
              <a:gd name="T6" fmla="*/ 8 w 68"/>
              <a:gd name="T7" fmla="*/ 0 h 48"/>
              <a:gd name="T8" fmla="*/ 16 w 68"/>
              <a:gd name="T9" fmla="*/ 0 h 48"/>
              <a:gd name="T10" fmla="*/ 28 w 68"/>
              <a:gd name="T11" fmla="*/ 0 h 48"/>
              <a:gd name="T12" fmla="*/ 40 w 68"/>
              <a:gd name="T13" fmla="*/ 4 h 48"/>
              <a:gd name="T14" fmla="*/ 52 w 68"/>
              <a:gd name="T15" fmla="*/ 8 h 48"/>
              <a:gd name="T16" fmla="*/ 60 w 68"/>
              <a:gd name="T17" fmla="*/ 12 h 48"/>
              <a:gd name="T18" fmla="*/ 64 w 68"/>
              <a:gd name="T19" fmla="*/ 24 h 48"/>
              <a:gd name="T20" fmla="*/ 68 w 68"/>
              <a:gd name="T21" fmla="*/ 28 h 48"/>
              <a:gd name="T22" fmla="*/ 68 w 68"/>
              <a:gd name="T23" fmla="*/ 32 h 48"/>
              <a:gd name="T24" fmla="*/ 68 w 68"/>
              <a:gd name="T25" fmla="*/ 40 h 48"/>
              <a:gd name="T26" fmla="*/ 64 w 68"/>
              <a:gd name="T27" fmla="*/ 44 h 48"/>
              <a:gd name="T28" fmla="*/ 64 w 68"/>
              <a:gd name="T29" fmla="*/ 44 h 48"/>
              <a:gd name="T30" fmla="*/ 60 w 68"/>
              <a:gd name="T31" fmla="*/ 48 h 48"/>
              <a:gd name="T32" fmla="*/ 56 w 68"/>
              <a:gd name="T33" fmla="*/ 44 h 48"/>
              <a:gd name="T34" fmla="*/ 48 w 68"/>
              <a:gd name="T35" fmla="*/ 40 h 48"/>
              <a:gd name="T36" fmla="*/ 36 w 68"/>
              <a:gd name="T37" fmla="*/ 36 h 48"/>
              <a:gd name="T38" fmla="*/ 28 w 68"/>
              <a:gd name="T39" fmla="*/ 28 h 48"/>
              <a:gd name="T40" fmla="*/ 16 w 68"/>
              <a:gd name="T41" fmla="*/ 20 h 48"/>
              <a:gd name="T42" fmla="*/ 8 w 68"/>
              <a:gd name="T43" fmla="*/ 16 h 48"/>
              <a:gd name="T44" fmla="*/ 4 w 68"/>
              <a:gd name="T45" fmla="*/ 8 h 48"/>
              <a:gd name="T46" fmla="*/ 0 w 68"/>
              <a:gd name="T47" fmla="*/ 4 h 48"/>
              <a:gd name="T48" fmla="*/ 0 w 68"/>
              <a:gd name="T49" fmla="*/ 4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8" h="48">
                <a:moveTo>
                  <a:pt x="0" y="4"/>
                </a:move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4"/>
                </a:lnTo>
                <a:lnTo>
                  <a:pt x="52" y="8"/>
                </a:lnTo>
                <a:lnTo>
                  <a:pt x="60" y="12"/>
                </a:lnTo>
                <a:lnTo>
                  <a:pt x="64" y="24"/>
                </a:lnTo>
                <a:lnTo>
                  <a:pt x="68" y="28"/>
                </a:lnTo>
                <a:lnTo>
                  <a:pt x="68" y="32"/>
                </a:lnTo>
                <a:lnTo>
                  <a:pt x="68" y="40"/>
                </a:lnTo>
                <a:lnTo>
                  <a:pt x="64" y="44"/>
                </a:lnTo>
                <a:lnTo>
                  <a:pt x="64" y="44"/>
                </a:lnTo>
                <a:lnTo>
                  <a:pt x="60" y="48"/>
                </a:lnTo>
                <a:lnTo>
                  <a:pt x="56" y="44"/>
                </a:lnTo>
                <a:lnTo>
                  <a:pt x="48" y="40"/>
                </a:lnTo>
                <a:lnTo>
                  <a:pt x="36" y="36"/>
                </a:lnTo>
                <a:lnTo>
                  <a:pt x="28" y="28"/>
                </a:lnTo>
                <a:lnTo>
                  <a:pt x="16" y="20"/>
                </a:lnTo>
                <a:lnTo>
                  <a:pt x="8" y="16"/>
                </a:lnTo>
                <a:lnTo>
                  <a:pt x="4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137">
            <a:extLst>
              <a:ext uri="{FF2B5EF4-FFF2-40B4-BE49-F238E27FC236}">
                <a16:creationId xmlns:a16="http://schemas.microsoft.com/office/drawing/2014/main" xmlns="" id="{7A19A281-7048-492A-A5D0-64ABE01B0EA6}"/>
              </a:ext>
            </a:extLst>
          </p:cNvPr>
          <p:cNvSpPr>
            <a:spLocks/>
          </p:cNvSpPr>
          <p:nvPr/>
        </p:nvSpPr>
        <p:spPr bwMode="auto">
          <a:xfrm>
            <a:off x="1393054" y="890036"/>
            <a:ext cx="377208" cy="597292"/>
          </a:xfrm>
          <a:custGeom>
            <a:avLst/>
            <a:gdLst>
              <a:gd name="T0" fmla="*/ 20 w 55"/>
              <a:gd name="T1" fmla="*/ 84 h 84"/>
              <a:gd name="T2" fmla="*/ 16 w 55"/>
              <a:gd name="T3" fmla="*/ 84 h 84"/>
              <a:gd name="T4" fmla="*/ 12 w 55"/>
              <a:gd name="T5" fmla="*/ 80 h 84"/>
              <a:gd name="T6" fmla="*/ 8 w 55"/>
              <a:gd name="T7" fmla="*/ 76 h 84"/>
              <a:gd name="T8" fmla="*/ 8 w 55"/>
              <a:gd name="T9" fmla="*/ 72 h 84"/>
              <a:gd name="T10" fmla="*/ 4 w 55"/>
              <a:gd name="T11" fmla="*/ 64 h 84"/>
              <a:gd name="T12" fmla="*/ 0 w 55"/>
              <a:gd name="T13" fmla="*/ 60 h 84"/>
              <a:gd name="T14" fmla="*/ 0 w 55"/>
              <a:gd name="T15" fmla="*/ 56 h 84"/>
              <a:gd name="T16" fmla="*/ 4 w 55"/>
              <a:gd name="T17" fmla="*/ 56 h 84"/>
              <a:gd name="T18" fmla="*/ 4 w 55"/>
              <a:gd name="T19" fmla="*/ 52 h 84"/>
              <a:gd name="T20" fmla="*/ 8 w 55"/>
              <a:gd name="T21" fmla="*/ 48 h 84"/>
              <a:gd name="T22" fmla="*/ 12 w 55"/>
              <a:gd name="T23" fmla="*/ 44 h 84"/>
              <a:gd name="T24" fmla="*/ 16 w 55"/>
              <a:gd name="T25" fmla="*/ 40 h 84"/>
              <a:gd name="T26" fmla="*/ 20 w 55"/>
              <a:gd name="T27" fmla="*/ 36 h 84"/>
              <a:gd name="T28" fmla="*/ 24 w 55"/>
              <a:gd name="T29" fmla="*/ 28 h 84"/>
              <a:gd name="T30" fmla="*/ 27 w 55"/>
              <a:gd name="T31" fmla="*/ 20 h 84"/>
              <a:gd name="T32" fmla="*/ 27 w 55"/>
              <a:gd name="T33" fmla="*/ 12 h 84"/>
              <a:gd name="T34" fmla="*/ 31 w 55"/>
              <a:gd name="T35" fmla="*/ 8 h 84"/>
              <a:gd name="T36" fmla="*/ 35 w 55"/>
              <a:gd name="T37" fmla="*/ 4 h 84"/>
              <a:gd name="T38" fmla="*/ 39 w 55"/>
              <a:gd name="T39" fmla="*/ 0 h 84"/>
              <a:gd name="T40" fmla="*/ 43 w 55"/>
              <a:gd name="T41" fmla="*/ 4 h 84"/>
              <a:gd name="T42" fmla="*/ 47 w 55"/>
              <a:gd name="T43" fmla="*/ 8 h 84"/>
              <a:gd name="T44" fmla="*/ 51 w 55"/>
              <a:gd name="T45" fmla="*/ 12 h 84"/>
              <a:gd name="T46" fmla="*/ 51 w 55"/>
              <a:gd name="T47" fmla="*/ 20 h 84"/>
              <a:gd name="T48" fmla="*/ 55 w 55"/>
              <a:gd name="T49" fmla="*/ 24 h 84"/>
              <a:gd name="T50" fmla="*/ 51 w 55"/>
              <a:gd name="T51" fmla="*/ 32 h 84"/>
              <a:gd name="T52" fmla="*/ 51 w 55"/>
              <a:gd name="T53" fmla="*/ 40 h 84"/>
              <a:gd name="T54" fmla="*/ 51 w 55"/>
              <a:gd name="T55" fmla="*/ 48 h 84"/>
              <a:gd name="T56" fmla="*/ 47 w 55"/>
              <a:gd name="T57" fmla="*/ 56 h 84"/>
              <a:gd name="T58" fmla="*/ 43 w 55"/>
              <a:gd name="T59" fmla="*/ 64 h 84"/>
              <a:gd name="T60" fmla="*/ 39 w 55"/>
              <a:gd name="T61" fmla="*/ 68 h 84"/>
              <a:gd name="T62" fmla="*/ 35 w 55"/>
              <a:gd name="T63" fmla="*/ 76 h 84"/>
              <a:gd name="T64" fmla="*/ 31 w 55"/>
              <a:gd name="T65" fmla="*/ 80 h 84"/>
              <a:gd name="T66" fmla="*/ 24 w 55"/>
              <a:gd name="T67" fmla="*/ 84 h 84"/>
              <a:gd name="T68" fmla="*/ 20 w 55"/>
              <a:gd name="T69" fmla="*/ 84 h 84"/>
              <a:gd name="T70" fmla="*/ 20 w 55"/>
              <a:gd name="T71" fmla="*/ 84 h 84"/>
              <a:gd name="T72" fmla="*/ 20 w 55"/>
              <a:gd name="T73" fmla="*/ 8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5" h="84">
                <a:moveTo>
                  <a:pt x="20" y="84"/>
                </a:moveTo>
                <a:lnTo>
                  <a:pt x="16" y="84"/>
                </a:lnTo>
                <a:lnTo>
                  <a:pt x="12" y="80"/>
                </a:lnTo>
                <a:lnTo>
                  <a:pt x="8" y="76"/>
                </a:lnTo>
                <a:lnTo>
                  <a:pt x="8" y="72"/>
                </a:lnTo>
                <a:lnTo>
                  <a:pt x="4" y="64"/>
                </a:lnTo>
                <a:lnTo>
                  <a:pt x="0" y="60"/>
                </a:lnTo>
                <a:lnTo>
                  <a:pt x="0" y="56"/>
                </a:lnTo>
                <a:lnTo>
                  <a:pt x="4" y="56"/>
                </a:lnTo>
                <a:lnTo>
                  <a:pt x="4" y="52"/>
                </a:lnTo>
                <a:lnTo>
                  <a:pt x="8" y="48"/>
                </a:lnTo>
                <a:lnTo>
                  <a:pt x="12" y="44"/>
                </a:lnTo>
                <a:lnTo>
                  <a:pt x="16" y="40"/>
                </a:lnTo>
                <a:lnTo>
                  <a:pt x="20" y="36"/>
                </a:lnTo>
                <a:lnTo>
                  <a:pt x="24" y="28"/>
                </a:lnTo>
                <a:lnTo>
                  <a:pt x="27" y="20"/>
                </a:lnTo>
                <a:lnTo>
                  <a:pt x="27" y="12"/>
                </a:lnTo>
                <a:lnTo>
                  <a:pt x="31" y="8"/>
                </a:lnTo>
                <a:lnTo>
                  <a:pt x="35" y="4"/>
                </a:lnTo>
                <a:lnTo>
                  <a:pt x="39" y="0"/>
                </a:lnTo>
                <a:lnTo>
                  <a:pt x="43" y="4"/>
                </a:lnTo>
                <a:lnTo>
                  <a:pt x="47" y="8"/>
                </a:lnTo>
                <a:lnTo>
                  <a:pt x="51" y="12"/>
                </a:lnTo>
                <a:lnTo>
                  <a:pt x="51" y="20"/>
                </a:lnTo>
                <a:lnTo>
                  <a:pt x="55" y="24"/>
                </a:lnTo>
                <a:lnTo>
                  <a:pt x="51" y="32"/>
                </a:lnTo>
                <a:lnTo>
                  <a:pt x="51" y="40"/>
                </a:lnTo>
                <a:lnTo>
                  <a:pt x="51" y="48"/>
                </a:lnTo>
                <a:lnTo>
                  <a:pt x="47" y="56"/>
                </a:lnTo>
                <a:lnTo>
                  <a:pt x="43" y="64"/>
                </a:lnTo>
                <a:lnTo>
                  <a:pt x="39" y="68"/>
                </a:lnTo>
                <a:lnTo>
                  <a:pt x="35" y="76"/>
                </a:lnTo>
                <a:lnTo>
                  <a:pt x="31" y="80"/>
                </a:lnTo>
                <a:lnTo>
                  <a:pt x="24" y="84"/>
                </a:lnTo>
                <a:lnTo>
                  <a:pt x="20" y="84"/>
                </a:lnTo>
                <a:lnTo>
                  <a:pt x="20" y="84"/>
                </a:lnTo>
                <a:lnTo>
                  <a:pt x="20" y="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139">
            <a:extLst>
              <a:ext uri="{FF2B5EF4-FFF2-40B4-BE49-F238E27FC236}">
                <a16:creationId xmlns:a16="http://schemas.microsoft.com/office/drawing/2014/main" xmlns="" id="{B423CD8A-CC81-433E-A243-482A2167E7F6}"/>
              </a:ext>
            </a:extLst>
          </p:cNvPr>
          <p:cNvSpPr>
            <a:spLocks/>
          </p:cNvSpPr>
          <p:nvPr/>
        </p:nvSpPr>
        <p:spPr bwMode="auto">
          <a:xfrm>
            <a:off x="1989724" y="1487328"/>
            <a:ext cx="925872" cy="220432"/>
          </a:xfrm>
          <a:custGeom>
            <a:avLst/>
            <a:gdLst>
              <a:gd name="T0" fmla="*/ 68 w 135"/>
              <a:gd name="T1" fmla="*/ 3 h 31"/>
              <a:gd name="T2" fmla="*/ 76 w 135"/>
              <a:gd name="T3" fmla="*/ 3 h 31"/>
              <a:gd name="T4" fmla="*/ 83 w 135"/>
              <a:gd name="T5" fmla="*/ 3 h 31"/>
              <a:gd name="T6" fmla="*/ 91 w 135"/>
              <a:gd name="T7" fmla="*/ 0 h 31"/>
              <a:gd name="T8" fmla="*/ 99 w 135"/>
              <a:gd name="T9" fmla="*/ 0 h 31"/>
              <a:gd name="T10" fmla="*/ 103 w 135"/>
              <a:gd name="T11" fmla="*/ 0 h 31"/>
              <a:gd name="T12" fmla="*/ 111 w 135"/>
              <a:gd name="T13" fmla="*/ 0 h 31"/>
              <a:gd name="T14" fmla="*/ 111 w 135"/>
              <a:gd name="T15" fmla="*/ 0 h 31"/>
              <a:gd name="T16" fmla="*/ 115 w 135"/>
              <a:gd name="T17" fmla="*/ 0 h 31"/>
              <a:gd name="T18" fmla="*/ 119 w 135"/>
              <a:gd name="T19" fmla="*/ 0 h 31"/>
              <a:gd name="T20" fmla="*/ 127 w 135"/>
              <a:gd name="T21" fmla="*/ 0 h 31"/>
              <a:gd name="T22" fmla="*/ 135 w 135"/>
              <a:gd name="T23" fmla="*/ 3 h 31"/>
              <a:gd name="T24" fmla="*/ 135 w 135"/>
              <a:gd name="T25" fmla="*/ 7 h 31"/>
              <a:gd name="T26" fmla="*/ 135 w 135"/>
              <a:gd name="T27" fmla="*/ 7 h 31"/>
              <a:gd name="T28" fmla="*/ 135 w 135"/>
              <a:gd name="T29" fmla="*/ 11 h 31"/>
              <a:gd name="T30" fmla="*/ 135 w 135"/>
              <a:gd name="T31" fmla="*/ 11 h 31"/>
              <a:gd name="T32" fmla="*/ 131 w 135"/>
              <a:gd name="T33" fmla="*/ 15 h 31"/>
              <a:gd name="T34" fmla="*/ 123 w 135"/>
              <a:gd name="T35" fmla="*/ 15 h 31"/>
              <a:gd name="T36" fmla="*/ 119 w 135"/>
              <a:gd name="T37" fmla="*/ 19 h 31"/>
              <a:gd name="T38" fmla="*/ 111 w 135"/>
              <a:gd name="T39" fmla="*/ 19 h 31"/>
              <a:gd name="T40" fmla="*/ 103 w 135"/>
              <a:gd name="T41" fmla="*/ 23 h 31"/>
              <a:gd name="T42" fmla="*/ 91 w 135"/>
              <a:gd name="T43" fmla="*/ 23 h 31"/>
              <a:gd name="T44" fmla="*/ 72 w 135"/>
              <a:gd name="T45" fmla="*/ 27 h 31"/>
              <a:gd name="T46" fmla="*/ 52 w 135"/>
              <a:gd name="T47" fmla="*/ 31 h 31"/>
              <a:gd name="T48" fmla="*/ 36 w 135"/>
              <a:gd name="T49" fmla="*/ 31 h 31"/>
              <a:gd name="T50" fmla="*/ 28 w 135"/>
              <a:gd name="T51" fmla="*/ 31 h 31"/>
              <a:gd name="T52" fmla="*/ 16 w 135"/>
              <a:gd name="T53" fmla="*/ 31 h 31"/>
              <a:gd name="T54" fmla="*/ 8 w 135"/>
              <a:gd name="T55" fmla="*/ 31 h 31"/>
              <a:gd name="T56" fmla="*/ 4 w 135"/>
              <a:gd name="T57" fmla="*/ 27 h 31"/>
              <a:gd name="T58" fmla="*/ 0 w 135"/>
              <a:gd name="T59" fmla="*/ 23 h 31"/>
              <a:gd name="T60" fmla="*/ 0 w 135"/>
              <a:gd name="T61" fmla="*/ 19 h 31"/>
              <a:gd name="T62" fmla="*/ 0 w 135"/>
              <a:gd name="T63" fmla="*/ 19 h 31"/>
              <a:gd name="T64" fmla="*/ 4 w 135"/>
              <a:gd name="T65" fmla="*/ 15 h 31"/>
              <a:gd name="T66" fmla="*/ 8 w 135"/>
              <a:gd name="T67" fmla="*/ 15 h 31"/>
              <a:gd name="T68" fmla="*/ 16 w 135"/>
              <a:gd name="T69" fmla="*/ 15 h 31"/>
              <a:gd name="T70" fmla="*/ 24 w 135"/>
              <a:gd name="T71" fmla="*/ 11 h 31"/>
              <a:gd name="T72" fmla="*/ 28 w 135"/>
              <a:gd name="T73" fmla="*/ 11 h 31"/>
              <a:gd name="T74" fmla="*/ 36 w 135"/>
              <a:gd name="T75" fmla="*/ 11 h 31"/>
              <a:gd name="T76" fmla="*/ 44 w 135"/>
              <a:gd name="T77" fmla="*/ 7 h 31"/>
              <a:gd name="T78" fmla="*/ 56 w 135"/>
              <a:gd name="T79" fmla="*/ 7 h 31"/>
              <a:gd name="T80" fmla="*/ 68 w 135"/>
              <a:gd name="T81" fmla="*/ 3 h 31"/>
              <a:gd name="T82" fmla="*/ 68 w 135"/>
              <a:gd name="T83" fmla="*/ 3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5" h="31">
                <a:moveTo>
                  <a:pt x="68" y="3"/>
                </a:moveTo>
                <a:lnTo>
                  <a:pt x="76" y="3"/>
                </a:lnTo>
                <a:lnTo>
                  <a:pt x="83" y="3"/>
                </a:lnTo>
                <a:lnTo>
                  <a:pt x="91" y="0"/>
                </a:lnTo>
                <a:lnTo>
                  <a:pt x="99" y="0"/>
                </a:lnTo>
                <a:lnTo>
                  <a:pt x="103" y="0"/>
                </a:lnTo>
                <a:lnTo>
                  <a:pt x="111" y="0"/>
                </a:lnTo>
                <a:lnTo>
                  <a:pt x="111" y="0"/>
                </a:lnTo>
                <a:lnTo>
                  <a:pt x="115" y="0"/>
                </a:lnTo>
                <a:lnTo>
                  <a:pt x="119" y="0"/>
                </a:lnTo>
                <a:lnTo>
                  <a:pt x="127" y="0"/>
                </a:lnTo>
                <a:lnTo>
                  <a:pt x="135" y="3"/>
                </a:lnTo>
                <a:lnTo>
                  <a:pt x="135" y="7"/>
                </a:lnTo>
                <a:lnTo>
                  <a:pt x="135" y="7"/>
                </a:lnTo>
                <a:lnTo>
                  <a:pt x="135" y="11"/>
                </a:lnTo>
                <a:lnTo>
                  <a:pt x="135" y="11"/>
                </a:lnTo>
                <a:lnTo>
                  <a:pt x="131" y="15"/>
                </a:lnTo>
                <a:lnTo>
                  <a:pt x="123" y="15"/>
                </a:lnTo>
                <a:lnTo>
                  <a:pt x="119" y="19"/>
                </a:lnTo>
                <a:lnTo>
                  <a:pt x="111" y="19"/>
                </a:lnTo>
                <a:lnTo>
                  <a:pt x="103" y="23"/>
                </a:lnTo>
                <a:lnTo>
                  <a:pt x="91" y="23"/>
                </a:lnTo>
                <a:lnTo>
                  <a:pt x="72" y="27"/>
                </a:lnTo>
                <a:lnTo>
                  <a:pt x="52" y="31"/>
                </a:lnTo>
                <a:lnTo>
                  <a:pt x="36" y="31"/>
                </a:lnTo>
                <a:lnTo>
                  <a:pt x="28" y="31"/>
                </a:lnTo>
                <a:lnTo>
                  <a:pt x="16" y="31"/>
                </a:lnTo>
                <a:lnTo>
                  <a:pt x="8" y="31"/>
                </a:lnTo>
                <a:lnTo>
                  <a:pt x="4" y="27"/>
                </a:lnTo>
                <a:lnTo>
                  <a:pt x="0" y="23"/>
                </a:lnTo>
                <a:lnTo>
                  <a:pt x="0" y="19"/>
                </a:lnTo>
                <a:lnTo>
                  <a:pt x="0" y="19"/>
                </a:lnTo>
                <a:lnTo>
                  <a:pt x="4" y="15"/>
                </a:lnTo>
                <a:lnTo>
                  <a:pt x="8" y="15"/>
                </a:lnTo>
                <a:lnTo>
                  <a:pt x="16" y="15"/>
                </a:lnTo>
                <a:lnTo>
                  <a:pt x="24" y="11"/>
                </a:lnTo>
                <a:lnTo>
                  <a:pt x="28" y="11"/>
                </a:lnTo>
                <a:lnTo>
                  <a:pt x="36" y="11"/>
                </a:lnTo>
                <a:lnTo>
                  <a:pt x="44" y="7"/>
                </a:lnTo>
                <a:lnTo>
                  <a:pt x="56" y="7"/>
                </a:lnTo>
                <a:lnTo>
                  <a:pt x="68" y="3"/>
                </a:lnTo>
                <a:lnTo>
                  <a:pt x="68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142">
            <a:extLst>
              <a:ext uri="{FF2B5EF4-FFF2-40B4-BE49-F238E27FC236}">
                <a16:creationId xmlns:a16="http://schemas.microsoft.com/office/drawing/2014/main" xmlns="" id="{8025CE5D-94C7-41E2-BD82-C99D19F6CB77}"/>
              </a:ext>
            </a:extLst>
          </p:cNvPr>
          <p:cNvSpPr>
            <a:spLocks/>
          </p:cNvSpPr>
          <p:nvPr/>
        </p:nvSpPr>
        <p:spPr bwMode="auto">
          <a:xfrm>
            <a:off x="1365621" y="2020627"/>
            <a:ext cx="1220777" cy="732397"/>
          </a:xfrm>
          <a:custGeom>
            <a:avLst/>
            <a:gdLst>
              <a:gd name="T0" fmla="*/ 143 w 178"/>
              <a:gd name="T1" fmla="*/ 40 h 103"/>
              <a:gd name="T2" fmla="*/ 127 w 178"/>
              <a:gd name="T3" fmla="*/ 48 h 103"/>
              <a:gd name="T4" fmla="*/ 115 w 178"/>
              <a:gd name="T5" fmla="*/ 60 h 103"/>
              <a:gd name="T6" fmla="*/ 99 w 178"/>
              <a:gd name="T7" fmla="*/ 67 h 103"/>
              <a:gd name="T8" fmla="*/ 87 w 178"/>
              <a:gd name="T9" fmla="*/ 71 h 103"/>
              <a:gd name="T10" fmla="*/ 71 w 178"/>
              <a:gd name="T11" fmla="*/ 79 h 103"/>
              <a:gd name="T12" fmla="*/ 55 w 178"/>
              <a:gd name="T13" fmla="*/ 87 h 103"/>
              <a:gd name="T14" fmla="*/ 43 w 178"/>
              <a:gd name="T15" fmla="*/ 91 h 103"/>
              <a:gd name="T16" fmla="*/ 28 w 178"/>
              <a:gd name="T17" fmla="*/ 95 h 103"/>
              <a:gd name="T18" fmla="*/ 16 w 178"/>
              <a:gd name="T19" fmla="*/ 99 h 103"/>
              <a:gd name="T20" fmla="*/ 8 w 178"/>
              <a:gd name="T21" fmla="*/ 99 h 103"/>
              <a:gd name="T22" fmla="*/ 4 w 178"/>
              <a:gd name="T23" fmla="*/ 103 h 103"/>
              <a:gd name="T24" fmla="*/ 0 w 178"/>
              <a:gd name="T25" fmla="*/ 103 h 103"/>
              <a:gd name="T26" fmla="*/ 0 w 178"/>
              <a:gd name="T27" fmla="*/ 103 h 103"/>
              <a:gd name="T28" fmla="*/ 4 w 178"/>
              <a:gd name="T29" fmla="*/ 103 h 103"/>
              <a:gd name="T30" fmla="*/ 8 w 178"/>
              <a:gd name="T31" fmla="*/ 103 h 103"/>
              <a:gd name="T32" fmla="*/ 12 w 178"/>
              <a:gd name="T33" fmla="*/ 99 h 103"/>
              <a:gd name="T34" fmla="*/ 16 w 178"/>
              <a:gd name="T35" fmla="*/ 99 h 103"/>
              <a:gd name="T36" fmla="*/ 24 w 178"/>
              <a:gd name="T37" fmla="*/ 95 h 103"/>
              <a:gd name="T38" fmla="*/ 31 w 178"/>
              <a:gd name="T39" fmla="*/ 91 h 103"/>
              <a:gd name="T40" fmla="*/ 39 w 178"/>
              <a:gd name="T41" fmla="*/ 91 h 103"/>
              <a:gd name="T42" fmla="*/ 55 w 178"/>
              <a:gd name="T43" fmla="*/ 83 h 103"/>
              <a:gd name="T44" fmla="*/ 75 w 178"/>
              <a:gd name="T45" fmla="*/ 71 h 103"/>
              <a:gd name="T46" fmla="*/ 91 w 178"/>
              <a:gd name="T47" fmla="*/ 64 h 103"/>
              <a:gd name="T48" fmla="*/ 107 w 178"/>
              <a:gd name="T49" fmla="*/ 56 h 103"/>
              <a:gd name="T50" fmla="*/ 119 w 178"/>
              <a:gd name="T51" fmla="*/ 48 h 103"/>
              <a:gd name="T52" fmla="*/ 135 w 178"/>
              <a:gd name="T53" fmla="*/ 32 h 103"/>
              <a:gd name="T54" fmla="*/ 147 w 178"/>
              <a:gd name="T55" fmla="*/ 16 h 103"/>
              <a:gd name="T56" fmla="*/ 163 w 178"/>
              <a:gd name="T57" fmla="*/ 0 h 103"/>
              <a:gd name="T58" fmla="*/ 178 w 178"/>
              <a:gd name="T59" fmla="*/ 4 h 103"/>
              <a:gd name="T60" fmla="*/ 174 w 178"/>
              <a:gd name="T61" fmla="*/ 12 h 103"/>
              <a:gd name="T62" fmla="*/ 163 w 178"/>
              <a:gd name="T63" fmla="*/ 20 h 103"/>
              <a:gd name="T64" fmla="*/ 155 w 178"/>
              <a:gd name="T65" fmla="*/ 28 h 103"/>
              <a:gd name="T66" fmla="*/ 143 w 178"/>
              <a:gd name="T67" fmla="*/ 40 h 103"/>
              <a:gd name="T68" fmla="*/ 143 w 178"/>
              <a:gd name="T69" fmla="*/ 4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8" h="103">
                <a:moveTo>
                  <a:pt x="143" y="40"/>
                </a:moveTo>
                <a:lnTo>
                  <a:pt x="127" y="48"/>
                </a:lnTo>
                <a:lnTo>
                  <a:pt x="115" y="60"/>
                </a:lnTo>
                <a:lnTo>
                  <a:pt x="99" y="67"/>
                </a:lnTo>
                <a:lnTo>
                  <a:pt x="87" y="71"/>
                </a:lnTo>
                <a:lnTo>
                  <a:pt x="71" y="79"/>
                </a:lnTo>
                <a:lnTo>
                  <a:pt x="55" y="87"/>
                </a:lnTo>
                <a:lnTo>
                  <a:pt x="43" y="91"/>
                </a:lnTo>
                <a:lnTo>
                  <a:pt x="28" y="95"/>
                </a:lnTo>
                <a:lnTo>
                  <a:pt x="16" y="99"/>
                </a:lnTo>
                <a:lnTo>
                  <a:pt x="8" y="99"/>
                </a:lnTo>
                <a:lnTo>
                  <a:pt x="4" y="103"/>
                </a:lnTo>
                <a:lnTo>
                  <a:pt x="0" y="103"/>
                </a:lnTo>
                <a:lnTo>
                  <a:pt x="0" y="103"/>
                </a:lnTo>
                <a:lnTo>
                  <a:pt x="4" y="103"/>
                </a:lnTo>
                <a:lnTo>
                  <a:pt x="8" y="103"/>
                </a:lnTo>
                <a:lnTo>
                  <a:pt x="12" y="99"/>
                </a:lnTo>
                <a:lnTo>
                  <a:pt x="16" y="99"/>
                </a:lnTo>
                <a:lnTo>
                  <a:pt x="24" y="95"/>
                </a:lnTo>
                <a:lnTo>
                  <a:pt x="31" y="91"/>
                </a:lnTo>
                <a:lnTo>
                  <a:pt x="39" y="91"/>
                </a:lnTo>
                <a:lnTo>
                  <a:pt x="55" y="83"/>
                </a:lnTo>
                <a:lnTo>
                  <a:pt x="75" y="71"/>
                </a:lnTo>
                <a:lnTo>
                  <a:pt x="91" y="64"/>
                </a:lnTo>
                <a:lnTo>
                  <a:pt x="107" y="56"/>
                </a:lnTo>
                <a:lnTo>
                  <a:pt x="119" y="48"/>
                </a:lnTo>
                <a:lnTo>
                  <a:pt x="135" y="32"/>
                </a:lnTo>
                <a:lnTo>
                  <a:pt x="147" y="16"/>
                </a:lnTo>
                <a:lnTo>
                  <a:pt x="163" y="0"/>
                </a:lnTo>
                <a:lnTo>
                  <a:pt x="178" y="4"/>
                </a:lnTo>
                <a:lnTo>
                  <a:pt x="174" y="12"/>
                </a:lnTo>
                <a:lnTo>
                  <a:pt x="163" y="20"/>
                </a:lnTo>
                <a:lnTo>
                  <a:pt x="155" y="28"/>
                </a:lnTo>
                <a:lnTo>
                  <a:pt x="143" y="40"/>
                </a:lnTo>
                <a:lnTo>
                  <a:pt x="143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144">
            <a:extLst>
              <a:ext uri="{FF2B5EF4-FFF2-40B4-BE49-F238E27FC236}">
                <a16:creationId xmlns:a16="http://schemas.microsoft.com/office/drawing/2014/main" xmlns="" id="{132141E0-AC58-4B32-9410-FB9BE741E546}"/>
              </a:ext>
            </a:extLst>
          </p:cNvPr>
          <p:cNvSpPr>
            <a:spLocks/>
          </p:cNvSpPr>
          <p:nvPr/>
        </p:nvSpPr>
        <p:spPr bwMode="auto">
          <a:xfrm>
            <a:off x="5359954" y="668481"/>
            <a:ext cx="556812" cy="685158"/>
          </a:xfrm>
          <a:custGeom>
            <a:avLst/>
            <a:gdLst>
              <a:gd name="T0" fmla="*/ 24 w 84"/>
              <a:gd name="T1" fmla="*/ 92 h 92"/>
              <a:gd name="T2" fmla="*/ 0 w 84"/>
              <a:gd name="T3" fmla="*/ 92 h 92"/>
              <a:gd name="T4" fmla="*/ 12 w 84"/>
              <a:gd name="T5" fmla="*/ 76 h 92"/>
              <a:gd name="T6" fmla="*/ 16 w 84"/>
              <a:gd name="T7" fmla="*/ 68 h 92"/>
              <a:gd name="T8" fmla="*/ 24 w 84"/>
              <a:gd name="T9" fmla="*/ 56 h 92"/>
              <a:gd name="T10" fmla="*/ 28 w 84"/>
              <a:gd name="T11" fmla="*/ 52 h 92"/>
              <a:gd name="T12" fmla="*/ 36 w 84"/>
              <a:gd name="T13" fmla="*/ 40 h 92"/>
              <a:gd name="T14" fmla="*/ 44 w 84"/>
              <a:gd name="T15" fmla="*/ 28 h 92"/>
              <a:gd name="T16" fmla="*/ 44 w 84"/>
              <a:gd name="T17" fmla="*/ 24 h 92"/>
              <a:gd name="T18" fmla="*/ 44 w 84"/>
              <a:gd name="T19" fmla="*/ 20 h 92"/>
              <a:gd name="T20" fmla="*/ 44 w 84"/>
              <a:gd name="T21" fmla="*/ 16 h 92"/>
              <a:gd name="T22" fmla="*/ 40 w 84"/>
              <a:gd name="T23" fmla="*/ 12 h 92"/>
              <a:gd name="T24" fmla="*/ 40 w 84"/>
              <a:gd name="T25" fmla="*/ 8 h 92"/>
              <a:gd name="T26" fmla="*/ 40 w 84"/>
              <a:gd name="T27" fmla="*/ 8 h 92"/>
              <a:gd name="T28" fmla="*/ 40 w 84"/>
              <a:gd name="T29" fmla="*/ 4 h 92"/>
              <a:gd name="T30" fmla="*/ 44 w 84"/>
              <a:gd name="T31" fmla="*/ 4 h 92"/>
              <a:gd name="T32" fmla="*/ 52 w 84"/>
              <a:gd name="T33" fmla="*/ 0 h 92"/>
              <a:gd name="T34" fmla="*/ 56 w 84"/>
              <a:gd name="T35" fmla="*/ 4 h 92"/>
              <a:gd name="T36" fmla="*/ 64 w 84"/>
              <a:gd name="T37" fmla="*/ 4 h 92"/>
              <a:gd name="T38" fmla="*/ 68 w 84"/>
              <a:gd name="T39" fmla="*/ 8 h 92"/>
              <a:gd name="T40" fmla="*/ 72 w 84"/>
              <a:gd name="T41" fmla="*/ 8 h 92"/>
              <a:gd name="T42" fmla="*/ 80 w 84"/>
              <a:gd name="T43" fmla="*/ 16 h 92"/>
              <a:gd name="T44" fmla="*/ 84 w 84"/>
              <a:gd name="T45" fmla="*/ 20 h 92"/>
              <a:gd name="T46" fmla="*/ 84 w 84"/>
              <a:gd name="T47" fmla="*/ 24 h 92"/>
              <a:gd name="T48" fmla="*/ 84 w 84"/>
              <a:gd name="T49" fmla="*/ 28 h 92"/>
              <a:gd name="T50" fmla="*/ 84 w 84"/>
              <a:gd name="T51" fmla="*/ 32 h 92"/>
              <a:gd name="T52" fmla="*/ 80 w 84"/>
              <a:gd name="T53" fmla="*/ 36 h 92"/>
              <a:gd name="T54" fmla="*/ 76 w 84"/>
              <a:gd name="T55" fmla="*/ 40 h 92"/>
              <a:gd name="T56" fmla="*/ 68 w 84"/>
              <a:gd name="T57" fmla="*/ 48 h 92"/>
              <a:gd name="T58" fmla="*/ 60 w 84"/>
              <a:gd name="T59" fmla="*/ 56 h 92"/>
              <a:gd name="T60" fmla="*/ 48 w 84"/>
              <a:gd name="T61" fmla="*/ 64 h 92"/>
              <a:gd name="T62" fmla="*/ 36 w 84"/>
              <a:gd name="T63" fmla="*/ 76 h 92"/>
              <a:gd name="T64" fmla="*/ 24 w 84"/>
              <a:gd name="T65" fmla="*/ 92 h 92"/>
              <a:gd name="T66" fmla="*/ 24 w 84"/>
              <a:gd name="T67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4" h="92">
                <a:moveTo>
                  <a:pt x="24" y="92"/>
                </a:moveTo>
                <a:lnTo>
                  <a:pt x="0" y="92"/>
                </a:lnTo>
                <a:lnTo>
                  <a:pt x="12" y="76"/>
                </a:lnTo>
                <a:lnTo>
                  <a:pt x="16" y="68"/>
                </a:lnTo>
                <a:lnTo>
                  <a:pt x="24" y="56"/>
                </a:lnTo>
                <a:lnTo>
                  <a:pt x="28" y="52"/>
                </a:lnTo>
                <a:lnTo>
                  <a:pt x="36" y="40"/>
                </a:lnTo>
                <a:lnTo>
                  <a:pt x="44" y="28"/>
                </a:lnTo>
                <a:lnTo>
                  <a:pt x="44" y="24"/>
                </a:lnTo>
                <a:lnTo>
                  <a:pt x="44" y="20"/>
                </a:lnTo>
                <a:lnTo>
                  <a:pt x="44" y="16"/>
                </a:lnTo>
                <a:lnTo>
                  <a:pt x="40" y="12"/>
                </a:lnTo>
                <a:lnTo>
                  <a:pt x="40" y="8"/>
                </a:lnTo>
                <a:lnTo>
                  <a:pt x="40" y="8"/>
                </a:lnTo>
                <a:lnTo>
                  <a:pt x="40" y="4"/>
                </a:lnTo>
                <a:lnTo>
                  <a:pt x="44" y="4"/>
                </a:lnTo>
                <a:lnTo>
                  <a:pt x="52" y="0"/>
                </a:lnTo>
                <a:lnTo>
                  <a:pt x="56" y="4"/>
                </a:lnTo>
                <a:lnTo>
                  <a:pt x="64" y="4"/>
                </a:lnTo>
                <a:lnTo>
                  <a:pt x="68" y="8"/>
                </a:lnTo>
                <a:lnTo>
                  <a:pt x="72" y="8"/>
                </a:lnTo>
                <a:lnTo>
                  <a:pt x="80" y="16"/>
                </a:lnTo>
                <a:lnTo>
                  <a:pt x="84" y="20"/>
                </a:lnTo>
                <a:lnTo>
                  <a:pt x="84" y="24"/>
                </a:lnTo>
                <a:lnTo>
                  <a:pt x="84" y="28"/>
                </a:lnTo>
                <a:lnTo>
                  <a:pt x="84" y="32"/>
                </a:lnTo>
                <a:lnTo>
                  <a:pt x="80" y="36"/>
                </a:lnTo>
                <a:lnTo>
                  <a:pt x="76" y="40"/>
                </a:lnTo>
                <a:lnTo>
                  <a:pt x="68" y="48"/>
                </a:lnTo>
                <a:lnTo>
                  <a:pt x="60" y="56"/>
                </a:lnTo>
                <a:lnTo>
                  <a:pt x="48" y="64"/>
                </a:lnTo>
                <a:lnTo>
                  <a:pt x="36" y="76"/>
                </a:lnTo>
                <a:lnTo>
                  <a:pt x="24" y="92"/>
                </a:lnTo>
                <a:lnTo>
                  <a:pt x="24" y="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145">
            <a:extLst>
              <a:ext uri="{FF2B5EF4-FFF2-40B4-BE49-F238E27FC236}">
                <a16:creationId xmlns:a16="http://schemas.microsoft.com/office/drawing/2014/main" xmlns="" id="{BA841F76-A9C9-455A-BAFA-6A4DBC68E433}"/>
              </a:ext>
            </a:extLst>
          </p:cNvPr>
          <p:cNvSpPr>
            <a:spLocks/>
          </p:cNvSpPr>
          <p:nvPr/>
        </p:nvSpPr>
        <p:spPr bwMode="auto">
          <a:xfrm>
            <a:off x="4915828" y="1234482"/>
            <a:ext cx="576700" cy="1802265"/>
          </a:xfrm>
          <a:custGeom>
            <a:avLst/>
            <a:gdLst>
              <a:gd name="T0" fmla="*/ 51 w 87"/>
              <a:gd name="T1" fmla="*/ 127 h 242"/>
              <a:gd name="T2" fmla="*/ 51 w 87"/>
              <a:gd name="T3" fmla="*/ 111 h 242"/>
              <a:gd name="T4" fmla="*/ 55 w 87"/>
              <a:gd name="T5" fmla="*/ 99 h 242"/>
              <a:gd name="T6" fmla="*/ 55 w 87"/>
              <a:gd name="T7" fmla="*/ 87 h 242"/>
              <a:gd name="T8" fmla="*/ 55 w 87"/>
              <a:gd name="T9" fmla="*/ 75 h 242"/>
              <a:gd name="T10" fmla="*/ 55 w 87"/>
              <a:gd name="T11" fmla="*/ 59 h 242"/>
              <a:gd name="T12" fmla="*/ 55 w 87"/>
              <a:gd name="T13" fmla="*/ 40 h 242"/>
              <a:gd name="T14" fmla="*/ 55 w 87"/>
              <a:gd name="T15" fmla="*/ 32 h 242"/>
              <a:gd name="T16" fmla="*/ 51 w 87"/>
              <a:gd name="T17" fmla="*/ 24 h 242"/>
              <a:gd name="T18" fmla="*/ 51 w 87"/>
              <a:gd name="T19" fmla="*/ 16 h 242"/>
              <a:gd name="T20" fmla="*/ 51 w 87"/>
              <a:gd name="T21" fmla="*/ 12 h 242"/>
              <a:gd name="T22" fmla="*/ 47 w 87"/>
              <a:gd name="T23" fmla="*/ 8 h 242"/>
              <a:gd name="T24" fmla="*/ 47 w 87"/>
              <a:gd name="T25" fmla="*/ 8 h 242"/>
              <a:gd name="T26" fmla="*/ 51 w 87"/>
              <a:gd name="T27" fmla="*/ 4 h 242"/>
              <a:gd name="T28" fmla="*/ 51 w 87"/>
              <a:gd name="T29" fmla="*/ 4 h 242"/>
              <a:gd name="T30" fmla="*/ 55 w 87"/>
              <a:gd name="T31" fmla="*/ 0 h 242"/>
              <a:gd name="T32" fmla="*/ 63 w 87"/>
              <a:gd name="T33" fmla="*/ 0 h 242"/>
              <a:gd name="T34" fmla="*/ 75 w 87"/>
              <a:gd name="T35" fmla="*/ 4 h 242"/>
              <a:gd name="T36" fmla="*/ 87 w 87"/>
              <a:gd name="T37" fmla="*/ 4 h 242"/>
              <a:gd name="T38" fmla="*/ 87 w 87"/>
              <a:gd name="T39" fmla="*/ 36 h 242"/>
              <a:gd name="T40" fmla="*/ 87 w 87"/>
              <a:gd name="T41" fmla="*/ 63 h 242"/>
              <a:gd name="T42" fmla="*/ 87 w 87"/>
              <a:gd name="T43" fmla="*/ 87 h 242"/>
              <a:gd name="T44" fmla="*/ 83 w 87"/>
              <a:gd name="T45" fmla="*/ 107 h 242"/>
              <a:gd name="T46" fmla="*/ 83 w 87"/>
              <a:gd name="T47" fmla="*/ 127 h 242"/>
              <a:gd name="T48" fmla="*/ 79 w 87"/>
              <a:gd name="T49" fmla="*/ 147 h 242"/>
              <a:gd name="T50" fmla="*/ 71 w 87"/>
              <a:gd name="T51" fmla="*/ 163 h 242"/>
              <a:gd name="T52" fmla="*/ 67 w 87"/>
              <a:gd name="T53" fmla="*/ 179 h 242"/>
              <a:gd name="T54" fmla="*/ 59 w 87"/>
              <a:gd name="T55" fmla="*/ 194 h 242"/>
              <a:gd name="T56" fmla="*/ 47 w 87"/>
              <a:gd name="T57" fmla="*/ 206 h 242"/>
              <a:gd name="T58" fmla="*/ 40 w 87"/>
              <a:gd name="T59" fmla="*/ 218 h 242"/>
              <a:gd name="T60" fmla="*/ 28 w 87"/>
              <a:gd name="T61" fmla="*/ 226 h 242"/>
              <a:gd name="T62" fmla="*/ 20 w 87"/>
              <a:gd name="T63" fmla="*/ 234 h 242"/>
              <a:gd name="T64" fmla="*/ 12 w 87"/>
              <a:gd name="T65" fmla="*/ 242 h 242"/>
              <a:gd name="T66" fmla="*/ 4 w 87"/>
              <a:gd name="T67" fmla="*/ 242 h 242"/>
              <a:gd name="T68" fmla="*/ 0 w 87"/>
              <a:gd name="T69" fmla="*/ 242 h 242"/>
              <a:gd name="T70" fmla="*/ 0 w 87"/>
              <a:gd name="T71" fmla="*/ 242 h 242"/>
              <a:gd name="T72" fmla="*/ 0 w 87"/>
              <a:gd name="T73" fmla="*/ 238 h 242"/>
              <a:gd name="T74" fmla="*/ 4 w 87"/>
              <a:gd name="T75" fmla="*/ 230 h 242"/>
              <a:gd name="T76" fmla="*/ 8 w 87"/>
              <a:gd name="T77" fmla="*/ 222 h 242"/>
              <a:gd name="T78" fmla="*/ 16 w 87"/>
              <a:gd name="T79" fmla="*/ 210 h 242"/>
              <a:gd name="T80" fmla="*/ 24 w 87"/>
              <a:gd name="T81" fmla="*/ 202 h 242"/>
              <a:gd name="T82" fmla="*/ 36 w 87"/>
              <a:gd name="T83" fmla="*/ 179 h 242"/>
              <a:gd name="T84" fmla="*/ 40 w 87"/>
              <a:gd name="T85" fmla="*/ 167 h 242"/>
              <a:gd name="T86" fmla="*/ 47 w 87"/>
              <a:gd name="T87" fmla="*/ 155 h 242"/>
              <a:gd name="T88" fmla="*/ 47 w 87"/>
              <a:gd name="T89" fmla="*/ 139 h 242"/>
              <a:gd name="T90" fmla="*/ 51 w 87"/>
              <a:gd name="T91" fmla="*/ 127 h 242"/>
              <a:gd name="T92" fmla="*/ 51 w 87"/>
              <a:gd name="T93" fmla="*/ 127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7" h="242">
                <a:moveTo>
                  <a:pt x="51" y="127"/>
                </a:moveTo>
                <a:lnTo>
                  <a:pt x="51" y="111"/>
                </a:lnTo>
                <a:lnTo>
                  <a:pt x="55" y="99"/>
                </a:lnTo>
                <a:lnTo>
                  <a:pt x="55" y="87"/>
                </a:lnTo>
                <a:lnTo>
                  <a:pt x="55" y="75"/>
                </a:lnTo>
                <a:lnTo>
                  <a:pt x="55" y="59"/>
                </a:lnTo>
                <a:lnTo>
                  <a:pt x="55" y="40"/>
                </a:lnTo>
                <a:lnTo>
                  <a:pt x="55" y="32"/>
                </a:lnTo>
                <a:lnTo>
                  <a:pt x="51" y="24"/>
                </a:lnTo>
                <a:lnTo>
                  <a:pt x="51" y="16"/>
                </a:lnTo>
                <a:lnTo>
                  <a:pt x="51" y="12"/>
                </a:lnTo>
                <a:lnTo>
                  <a:pt x="47" y="8"/>
                </a:lnTo>
                <a:lnTo>
                  <a:pt x="47" y="8"/>
                </a:lnTo>
                <a:lnTo>
                  <a:pt x="51" y="4"/>
                </a:lnTo>
                <a:lnTo>
                  <a:pt x="51" y="4"/>
                </a:lnTo>
                <a:lnTo>
                  <a:pt x="55" y="0"/>
                </a:lnTo>
                <a:lnTo>
                  <a:pt x="63" y="0"/>
                </a:lnTo>
                <a:lnTo>
                  <a:pt x="75" y="4"/>
                </a:lnTo>
                <a:lnTo>
                  <a:pt x="87" y="4"/>
                </a:lnTo>
                <a:lnTo>
                  <a:pt x="87" y="36"/>
                </a:lnTo>
                <a:lnTo>
                  <a:pt x="87" y="63"/>
                </a:lnTo>
                <a:lnTo>
                  <a:pt x="87" y="87"/>
                </a:lnTo>
                <a:lnTo>
                  <a:pt x="83" y="107"/>
                </a:lnTo>
                <a:lnTo>
                  <a:pt x="83" y="127"/>
                </a:lnTo>
                <a:lnTo>
                  <a:pt x="79" y="147"/>
                </a:lnTo>
                <a:lnTo>
                  <a:pt x="71" y="163"/>
                </a:lnTo>
                <a:lnTo>
                  <a:pt x="67" y="179"/>
                </a:lnTo>
                <a:lnTo>
                  <a:pt x="59" y="194"/>
                </a:lnTo>
                <a:lnTo>
                  <a:pt x="47" y="206"/>
                </a:lnTo>
                <a:lnTo>
                  <a:pt x="40" y="218"/>
                </a:lnTo>
                <a:lnTo>
                  <a:pt x="28" y="226"/>
                </a:lnTo>
                <a:lnTo>
                  <a:pt x="20" y="234"/>
                </a:lnTo>
                <a:lnTo>
                  <a:pt x="12" y="242"/>
                </a:lnTo>
                <a:lnTo>
                  <a:pt x="4" y="242"/>
                </a:lnTo>
                <a:lnTo>
                  <a:pt x="0" y="242"/>
                </a:lnTo>
                <a:lnTo>
                  <a:pt x="0" y="242"/>
                </a:lnTo>
                <a:lnTo>
                  <a:pt x="0" y="238"/>
                </a:lnTo>
                <a:lnTo>
                  <a:pt x="4" y="230"/>
                </a:lnTo>
                <a:lnTo>
                  <a:pt x="8" y="222"/>
                </a:lnTo>
                <a:lnTo>
                  <a:pt x="16" y="210"/>
                </a:lnTo>
                <a:lnTo>
                  <a:pt x="24" y="202"/>
                </a:lnTo>
                <a:lnTo>
                  <a:pt x="36" y="179"/>
                </a:lnTo>
                <a:lnTo>
                  <a:pt x="40" y="167"/>
                </a:lnTo>
                <a:lnTo>
                  <a:pt x="47" y="155"/>
                </a:lnTo>
                <a:lnTo>
                  <a:pt x="47" y="139"/>
                </a:lnTo>
                <a:lnTo>
                  <a:pt x="51" y="127"/>
                </a:lnTo>
                <a:lnTo>
                  <a:pt x="51" y="12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147">
            <a:extLst>
              <a:ext uri="{FF2B5EF4-FFF2-40B4-BE49-F238E27FC236}">
                <a16:creationId xmlns:a16="http://schemas.microsoft.com/office/drawing/2014/main" xmlns="" id="{56F5CBBD-02C0-4B11-8B3E-8FE370A9144E}"/>
              </a:ext>
            </a:extLst>
          </p:cNvPr>
          <p:cNvSpPr>
            <a:spLocks/>
          </p:cNvSpPr>
          <p:nvPr/>
        </p:nvSpPr>
        <p:spPr bwMode="auto">
          <a:xfrm>
            <a:off x="5545558" y="1532377"/>
            <a:ext cx="212119" cy="290450"/>
          </a:xfrm>
          <a:custGeom>
            <a:avLst/>
            <a:gdLst>
              <a:gd name="T0" fmla="*/ 4 w 32"/>
              <a:gd name="T1" fmla="*/ 27 h 39"/>
              <a:gd name="T2" fmla="*/ 4 w 32"/>
              <a:gd name="T3" fmla="*/ 19 h 39"/>
              <a:gd name="T4" fmla="*/ 0 w 32"/>
              <a:gd name="T5" fmla="*/ 15 h 39"/>
              <a:gd name="T6" fmla="*/ 0 w 32"/>
              <a:gd name="T7" fmla="*/ 7 h 39"/>
              <a:gd name="T8" fmla="*/ 0 w 32"/>
              <a:gd name="T9" fmla="*/ 0 h 39"/>
              <a:gd name="T10" fmla="*/ 4 w 32"/>
              <a:gd name="T11" fmla="*/ 0 h 39"/>
              <a:gd name="T12" fmla="*/ 4 w 32"/>
              <a:gd name="T13" fmla="*/ 0 h 39"/>
              <a:gd name="T14" fmla="*/ 12 w 32"/>
              <a:gd name="T15" fmla="*/ 0 h 39"/>
              <a:gd name="T16" fmla="*/ 20 w 32"/>
              <a:gd name="T17" fmla="*/ 4 h 39"/>
              <a:gd name="T18" fmla="*/ 28 w 32"/>
              <a:gd name="T19" fmla="*/ 7 h 39"/>
              <a:gd name="T20" fmla="*/ 32 w 32"/>
              <a:gd name="T21" fmla="*/ 11 h 39"/>
              <a:gd name="T22" fmla="*/ 32 w 32"/>
              <a:gd name="T23" fmla="*/ 11 h 39"/>
              <a:gd name="T24" fmla="*/ 32 w 32"/>
              <a:gd name="T25" fmla="*/ 19 h 39"/>
              <a:gd name="T26" fmla="*/ 32 w 32"/>
              <a:gd name="T27" fmla="*/ 27 h 39"/>
              <a:gd name="T28" fmla="*/ 32 w 32"/>
              <a:gd name="T29" fmla="*/ 35 h 39"/>
              <a:gd name="T30" fmla="*/ 28 w 32"/>
              <a:gd name="T31" fmla="*/ 35 h 39"/>
              <a:gd name="T32" fmla="*/ 28 w 32"/>
              <a:gd name="T33" fmla="*/ 39 h 39"/>
              <a:gd name="T34" fmla="*/ 24 w 32"/>
              <a:gd name="T35" fmla="*/ 39 h 39"/>
              <a:gd name="T36" fmla="*/ 20 w 32"/>
              <a:gd name="T37" fmla="*/ 39 h 39"/>
              <a:gd name="T38" fmla="*/ 16 w 32"/>
              <a:gd name="T39" fmla="*/ 35 h 39"/>
              <a:gd name="T40" fmla="*/ 8 w 32"/>
              <a:gd name="T41" fmla="*/ 31 h 39"/>
              <a:gd name="T42" fmla="*/ 4 w 32"/>
              <a:gd name="T43" fmla="*/ 27 h 39"/>
              <a:gd name="T44" fmla="*/ 4 w 32"/>
              <a:gd name="T45" fmla="*/ 27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2" h="39">
                <a:moveTo>
                  <a:pt x="4" y="27"/>
                </a:moveTo>
                <a:lnTo>
                  <a:pt x="4" y="19"/>
                </a:lnTo>
                <a:lnTo>
                  <a:pt x="0" y="15"/>
                </a:lnTo>
                <a:lnTo>
                  <a:pt x="0" y="7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12" y="0"/>
                </a:lnTo>
                <a:lnTo>
                  <a:pt x="20" y="4"/>
                </a:lnTo>
                <a:lnTo>
                  <a:pt x="28" y="7"/>
                </a:lnTo>
                <a:lnTo>
                  <a:pt x="32" y="11"/>
                </a:lnTo>
                <a:lnTo>
                  <a:pt x="32" y="11"/>
                </a:lnTo>
                <a:lnTo>
                  <a:pt x="32" y="19"/>
                </a:lnTo>
                <a:lnTo>
                  <a:pt x="32" y="27"/>
                </a:lnTo>
                <a:lnTo>
                  <a:pt x="32" y="35"/>
                </a:lnTo>
                <a:lnTo>
                  <a:pt x="28" y="35"/>
                </a:lnTo>
                <a:lnTo>
                  <a:pt x="28" y="39"/>
                </a:lnTo>
                <a:lnTo>
                  <a:pt x="24" y="39"/>
                </a:lnTo>
                <a:lnTo>
                  <a:pt x="20" y="39"/>
                </a:lnTo>
                <a:lnTo>
                  <a:pt x="16" y="35"/>
                </a:lnTo>
                <a:lnTo>
                  <a:pt x="8" y="31"/>
                </a:lnTo>
                <a:lnTo>
                  <a:pt x="4" y="27"/>
                </a:lnTo>
                <a:lnTo>
                  <a:pt x="4" y="2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148">
            <a:extLst>
              <a:ext uri="{FF2B5EF4-FFF2-40B4-BE49-F238E27FC236}">
                <a16:creationId xmlns:a16="http://schemas.microsoft.com/office/drawing/2014/main" xmlns="" id="{685EF642-1635-4D41-978A-F98A5C205BF6}"/>
              </a:ext>
            </a:extLst>
          </p:cNvPr>
          <p:cNvSpPr>
            <a:spLocks/>
          </p:cNvSpPr>
          <p:nvPr/>
        </p:nvSpPr>
        <p:spPr bwMode="auto">
          <a:xfrm>
            <a:off x="5519043" y="2150512"/>
            <a:ext cx="238634" cy="327684"/>
          </a:xfrm>
          <a:custGeom>
            <a:avLst/>
            <a:gdLst>
              <a:gd name="T0" fmla="*/ 24 w 36"/>
              <a:gd name="T1" fmla="*/ 44 h 44"/>
              <a:gd name="T2" fmla="*/ 20 w 36"/>
              <a:gd name="T3" fmla="*/ 44 h 44"/>
              <a:gd name="T4" fmla="*/ 16 w 36"/>
              <a:gd name="T5" fmla="*/ 40 h 44"/>
              <a:gd name="T6" fmla="*/ 12 w 36"/>
              <a:gd name="T7" fmla="*/ 40 h 44"/>
              <a:gd name="T8" fmla="*/ 8 w 36"/>
              <a:gd name="T9" fmla="*/ 32 h 44"/>
              <a:gd name="T10" fmla="*/ 4 w 36"/>
              <a:gd name="T11" fmla="*/ 28 h 44"/>
              <a:gd name="T12" fmla="*/ 0 w 36"/>
              <a:gd name="T13" fmla="*/ 24 h 44"/>
              <a:gd name="T14" fmla="*/ 0 w 36"/>
              <a:gd name="T15" fmla="*/ 16 h 44"/>
              <a:gd name="T16" fmla="*/ 0 w 36"/>
              <a:gd name="T17" fmla="*/ 12 h 44"/>
              <a:gd name="T18" fmla="*/ 0 w 36"/>
              <a:gd name="T19" fmla="*/ 4 h 44"/>
              <a:gd name="T20" fmla="*/ 0 w 36"/>
              <a:gd name="T21" fmla="*/ 0 h 44"/>
              <a:gd name="T22" fmla="*/ 0 w 36"/>
              <a:gd name="T23" fmla="*/ 0 h 44"/>
              <a:gd name="T24" fmla="*/ 4 w 36"/>
              <a:gd name="T25" fmla="*/ 0 h 44"/>
              <a:gd name="T26" fmla="*/ 12 w 36"/>
              <a:gd name="T27" fmla="*/ 0 h 44"/>
              <a:gd name="T28" fmla="*/ 20 w 36"/>
              <a:gd name="T29" fmla="*/ 4 h 44"/>
              <a:gd name="T30" fmla="*/ 24 w 36"/>
              <a:gd name="T31" fmla="*/ 8 h 44"/>
              <a:gd name="T32" fmla="*/ 32 w 36"/>
              <a:gd name="T33" fmla="*/ 16 h 44"/>
              <a:gd name="T34" fmla="*/ 32 w 36"/>
              <a:gd name="T35" fmla="*/ 20 h 44"/>
              <a:gd name="T36" fmla="*/ 36 w 36"/>
              <a:gd name="T37" fmla="*/ 24 h 44"/>
              <a:gd name="T38" fmla="*/ 32 w 36"/>
              <a:gd name="T39" fmla="*/ 32 h 44"/>
              <a:gd name="T40" fmla="*/ 32 w 36"/>
              <a:gd name="T41" fmla="*/ 40 h 44"/>
              <a:gd name="T42" fmla="*/ 28 w 36"/>
              <a:gd name="T43" fmla="*/ 40 h 44"/>
              <a:gd name="T44" fmla="*/ 24 w 36"/>
              <a:gd name="T45" fmla="*/ 44 h 44"/>
              <a:gd name="T46" fmla="*/ 24 w 36"/>
              <a:gd name="T47" fmla="*/ 44 h 44"/>
              <a:gd name="T48" fmla="*/ 24 w 36"/>
              <a:gd name="T49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6" h="44">
                <a:moveTo>
                  <a:pt x="24" y="44"/>
                </a:moveTo>
                <a:lnTo>
                  <a:pt x="20" y="44"/>
                </a:lnTo>
                <a:lnTo>
                  <a:pt x="16" y="40"/>
                </a:lnTo>
                <a:lnTo>
                  <a:pt x="12" y="40"/>
                </a:lnTo>
                <a:lnTo>
                  <a:pt x="8" y="32"/>
                </a:lnTo>
                <a:lnTo>
                  <a:pt x="4" y="28"/>
                </a:lnTo>
                <a:lnTo>
                  <a:pt x="0" y="24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12" y="0"/>
                </a:lnTo>
                <a:lnTo>
                  <a:pt x="20" y="4"/>
                </a:lnTo>
                <a:lnTo>
                  <a:pt x="24" y="8"/>
                </a:lnTo>
                <a:lnTo>
                  <a:pt x="32" y="16"/>
                </a:lnTo>
                <a:lnTo>
                  <a:pt x="32" y="20"/>
                </a:lnTo>
                <a:lnTo>
                  <a:pt x="36" y="24"/>
                </a:lnTo>
                <a:lnTo>
                  <a:pt x="32" y="32"/>
                </a:lnTo>
                <a:lnTo>
                  <a:pt x="32" y="40"/>
                </a:lnTo>
                <a:lnTo>
                  <a:pt x="28" y="40"/>
                </a:lnTo>
                <a:lnTo>
                  <a:pt x="24" y="44"/>
                </a:lnTo>
                <a:lnTo>
                  <a:pt x="24" y="44"/>
                </a:lnTo>
                <a:lnTo>
                  <a:pt x="24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149">
            <a:extLst>
              <a:ext uri="{FF2B5EF4-FFF2-40B4-BE49-F238E27FC236}">
                <a16:creationId xmlns:a16="http://schemas.microsoft.com/office/drawing/2014/main" xmlns="" id="{406DF5BE-E453-4E66-B25E-D2464C4931E8}"/>
              </a:ext>
            </a:extLst>
          </p:cNvPr>
          <p:cNvSpPr>
            <a:spLocks/>
          </p:cNvSpPr>
          <p:nvPr/>
        </p:nvSpPr>
        <p:spPr bwMode="auto">
          <a:xfrm>
            <a:off x="4783254" y="1941985"/>
            <a:ext cx="1106998" cy="297895"/>
          </a:xfrm>
          <a:custGeom>
            <a:avLst/>
            <a:gdLst>
              <a:gd name="T0" fmla="*/ 67 w 167"/>
              <a:gd name="T1" fmla="*/ 24 h 40"/>
              <a:gd name="T2" fmla="*/ 60 w 167"/>
              <a:gd name="T3" fmla="*/ 28 h 40"/>
              <a:gd name="T4" fmla="*/ 52 w 167"/>
              <a:gd name="T5" fmla="*/ 32 h 40"/>
              <a:gd name="T6" fmla="*/ 44 w 167"/>
              <a:gd name="T7" fmla="*/ 32 h 40"/>
              <a:gd name="T8" fmla="*/ 36 w 167"/>
              <a:gd name="T9" fmla="*/ 36 h 40"/>
              <a:gd name="T10" fmla="*/ 32 w 167"/>
              <a:gd name="T11" fmla="*/ 36 h 40"/>
              <a:gd name="T12" fmla="*/ 28 w 167"/>
              <a:gd name="T13" fmla="*/ 36 h 40"/>
              <a:gd name="T14" fmla="*/ 24 w 167"/>
              <a:gd name="T15" fmla="*/ 36 h 40"/>
              <a:gd name="T16" fmla="*/ 24 w 167"/>
              <a:gd name="T17" fmla="*/ 40 h 40"/>
              <a:gd name="T18" fmla="*/ 24 w 167"/>
              <a:gd name="T19" fmla="*/ 36 h 40"/>
              <a:gd name="T20" fmla="*/ 20 w 167"/>
              <a:gd name="T21" fmla="*/ 36 h 40"/>
              <a:gd name="T22" fmla="*/ 12 w 167"/>
              <a:gd name="T23" fmla="*/ 32 h 40"/>
              <a:gd name="T24" fmla="*/ 8 w 167"/>
              <a:gd name="T25" fmla="*/ 28 h 40"/>
              <a:gd name="T26" fmla="*/ 4 w 167"/>
              <a:gd name="T27" fmla="*/ 24 h 40"/>
              <a:gd name="T28" fmla="*/ 0 w 167"/>
              <a:gd name="T29" fmla="*/ 24 h 40"/>
              <a:gd name="T30" fmla="*/ 0 w 167"/>
              <a:gd name="T31" fmla="*/ 20 h 40"/>
              <a:gd name="T32" fmla="*/ 4 w 167"/>
              <a:gd name="T33" fmla="*/ 20 h 40"/>
              <a:gd name="T34" fmla="*/ 4 w 167"/>
              <a:gd name="T35" fmla="*/ 20 h 40"/>
              <a:gd name="T36" fmla="*/ 8 w 167"/>
              <a:gd name="T37" fmla="*/ 20 h 40"/>
              <a:gd name="T38" fmla="*/ 16 w 167"/>
              <a:gd name="T39" fmla="*/ 20 h 40"/>
              <a:gd name="T40" fmla="*/ 20 w 167"/>
              <a:gd name="T41" fmla="*/ 24 h 40"/>
              <a:gd name="T42" fmla="*/ 24 w 167"/>
              <a:gd name="T43" fmla="*/ 24 h 40"/>
              <a:gd name="T44" fmla="*/ 24 w 167"/>
              <a:gd name="T45" fmla="*/ 20 h 40"/>
              <a:gd name="T46" fmla="*/ 28 w 167"/>
              <a:gd name="T47" fmla="*/ 20 h 40"/>
              <a:gd name="T48" fmla="*/ 32 w 167"/>
              <a:gd name="T49" fmla="*/ 20 h 40"/>
              <a:gd name="T50" fmla="*/ 36 w 167"/>
              <a:gd name="T51" fmla="*/ 20 h 40"/>
              <a:gd name="T52" fmla="*/ 44 w 167"/>
              <a:gd name="T53" fmla="*/ 20 h 40"/>
              <a:gd name="T54" fmla="*/ 52 w 167"/>
              <a:gd name="T55" fmla="*/ 16 h 40"/>
              <a:gd name="T56" fmla="*/ 60 w 167"/>
              <a:gd name="T57" fmla="*/ 16 h 40"/>
              <a:gd name="T58" fmla="*/ 67 w 167"/>
              <a:gd name="T59" fmla="*/ 16 h 40"/>
              <a:gd name="T60" fmla="*/ 79 w 167"/>
              <a:gd name="T61" fmla="*/ 12 h 40"/>
              <a:gd name="T62" fmla="*/ 91 w 167"/>
              <a:gd name="T63" fmla="*/ 12 h 40"/>
              <a:gd name="T64" fmla="*/ 103 w 167"/>
              <a:gd name="T65" fmla="*/ 8 h 40"/>
              <a:gd name="T66" fmla="*/ 119 w 167"/>
              <a:gd name="T67" fmla="*/ 8 h 40"/>
              <a:gd name="T68" fmla="*/ 131 w 167"/>
              <a:gd name="T69" fmla="*/ 4 h 40"/>
              <a:gd name="T70" fmla="*/ 147 w 167"/>
              <a:gd name="T71" fmla="*/ 0 h 40"/>
              <a:gd name="T72" fmla="*/ 163 w 167"/>
              <a:gd name="T73" fmla="*/ 0 h 40"/>
              <a:gd name="T74" fmla="*/ 167 w 167"/>
              <a:gd name="T75" fmla="*/ 4 h 40"/>
              <a:gd name="T76" fmla="*/ 139 w 167"/>
              <a:gd name="T77" fmla="*/ 8 h 40"/>
              <a:gd name="T78" fmla="*/ 111 w 167"/>
              <a:gd name="T79" fmla="*/ 12 h 40"/>
              <a:gd name="T80" fmla="*/ 87 w 167"/>
              <a:gd name="T81" fmla="*/ 20 h 40"/>
              <a:gd name="T82" fmla="*/ 67 w 167"/>
              <a:gd name="T83" fmla="*/ 24 h 40"/>
              <a:gd name="T84" fmla="*/ 67 w 167"/>
              <a:gd name="T85" fmla="*/ 2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7" h="40">
                <a:moveTo>
                  <a:pt x="67" y="24"/>
                </a:moveTo>
                <a:lnTo>
                  <a:pt x="60" y="28"/>
                </a:lnTo>
                <a:lnTo>
                  <a:pt x="52" y="32"/>
                </a:lnTo>
                <a:lnTo>
                  <a:pt x="44" y="32"/>
                </a:lnTo>
                <a:lnTo>
                  <a:pt x="36" y="36"/>
                </a:lnTo>
                <a:lnTo>
                  <a:pt x="32" y="36"/>
                </a:lnTo>
                <a:lnTo>
                  <a:pt x="28" y="36"/>
                </a:lnTo>
                <a:lnTo>
                  <a:pt x="24" y="36"/>
                </a:lnTo>
                <a:lnTo>
                  <a:pt x="24" y="40"/>
                </a:lnTo>
                <a:lnTo>
                  <a:pt x="24" y="36"/>
                </a:lnTo>
                <a:lnTo>
                  <a:pt x="20" y="36"/>
                </a:lnTo>
                <a:lnTo>
                  <a:pt x="12" y="32"/>
                </a:lnTo>
                <a:lnTo>
                  <a:pt x="8" y="28"/>
                </a:lnTo>
                <a:lnTo>
                  <a:pt x="4" y="24"/>
                </a:lnTo>
                <a:lnTo>
                  <a:pt x="0" y="24"/>
                </a:lnTo>
                <a:lnTo>
                  <a:pt x="0" y="20"/>
                </a:lnTo>
                <a:lnTo>
                  <a:pt x="4" y="20"/>
                </a:lnTo>
                <a:lnTo>
                  <a:pt x="4" y="20"/>
                </a:lnTo>
                <a:lnTo>
                  <a:pt x="8" y="20"/>
                </a:lnTo>
                <a:lnTo>
                  <a:pt x="16" y="20"/>
                </a:lnTo>
                <a:lnTo>
                  <a:pt x="20" y="24"/>
                </a:lnTo>
                <a:lnTo>
                  <a:pt x="24" y="24"/>
                </a:lnTo>
                <a:lnTo>
                  <a:pt x="24" y="20"/>
                </a:lnTo>
                <a:lnTo>
                  <a:pt x="28" y="20"/>
                </a:lnTo>
                <a:lnTo>
                  <a:pt x="32" y="20"/>
                </a:lnTo>
                <a:lnTo>
                  <a:pt x="36" y="20"/>
                </a:lnTo>
                <a:lnTo>
                  <a:pt x="44" y="20"/>
                </a:lnTo>
                <a:lnTo>
                  <a:pt x="52" y="16"/>
                </a:lnTo>
                <a:lnTo>
                  <a:pt x="60" y="16"/>
                </a:lnTo>
                <a:lnTo>
                  <a:pt x="67" y="16"/>
                </a:lnTo>
                <a:lnTo>
                  <a:pt x="79" y="12"/>
                </a:lnTo>
                <a:lnTo>
                  <a:pt x="91" y="12"/>
                </a:lnTo>
                <a:lnTo>
                  <a:pt x="103" y="8"/>
                </a:lnTo>
                <a:lnTo>
                  <a:pt x="119" y="8"/>
                </a:lnTo>
                <a:lnTo>
                  <a:pt x="131" y="4"/>
                </a:lnTo>
                <a:lnTo>
                  <a:pt x="147" y="0"/>
                </a:lnTo>
                <a:lnTo>
                  <a:pt x="163" y="0"/>
                </a:lnTo>
                <a:lnTo>
                  <a:pt x="167" y="4"/>
                </a:lnTo>
                <a:lnTo>
                  <a:pt x="139" y="8"/>
                </a:lnTo>
                <a:lnTo>
                  <a:pt x="111" y="12"/>
                </a:lnTo>
                <a:lnTo>
                  <a:pt x="87" y="20"/>
                </a:lnTo>
                <a:lnTo>
                  <a:pt x="67" y="24"/>
                </a:lnTo>
                <a:lnTo>
                  <a:pt x="67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150">
            <a:extLst>
              <a:ext uri="{FF2B5EF4-FFF2-40B4-BE49-F238E27FC236}">
                <a16:creationId xmlns:a16="http://schemas.microsoft.com/office/drawing/2014/main" xmlns="" id="{B2E5F7C1-81A0-45ED-B5C4-4192A795F1F1}"/>
              </a:ext>
            </a:extLst>
          </p:cNvPr>
          <p:cNvSpPr>
            <a:spLocks/>
          </p:cNvSpPr>
          <p:nvPr/>
        </p:nvSpPr>
        <p:spPr bwMode="auto">
          <a:xfrm>
            <a:off x="6022826" y="1115324"/>
            <a:ext cx="470641" cy="1064977"/>
          </a:xfrm>
          <a:custGeom>
            <a:avLst/>
            <a:gdLst>
              <a:gd name="T0" fmla="*/ 0 w 71"/>
              <a:gd name="T1" fmla="*/ 139 h 143"/>
              <a:gd name="T2" fmla="*/ 0 w 71"/>
              <a:gd name="T3" fmla="*/ 135 h 143"/>
              <a:gd name="T4" fmla="*/ 0 w 71"/>
              <a:gd name="T5" fmla="*/ 131 h 143"/>
              <a:gd name="T6" fmla="*/ 4 w 71"/>
              <a:gd name="T7" fmla="*/ 123 h 143"/>
              <a:gd name="T8" fmla="*/ 12 w 71"/>
              <a:gd name="T9" fmla="*/ 115 h 143"/>
              <a:gd name="T10" fmla="*/ 20 w 71"/>
              <a:gd name="T11" fmla="*/ 107 h 143"/>
              <a:gd name="T12" fmla="*/ 24 w 71"/>
              <a:gd name="T13" fmla="*/ 99 h 143"/>
              <a:gd name="T14" fmla="*/ 31 w 71"/>
              <a:gd name="T15" fmla="*/ 91 h 143"/>
              <a:gd name="T16" fmla="*/ 35 w 71"/>
              <a:gd name="T17" fmla="*/ 79 h 143"/>
              <a:gd name="T18" fmla="*/ 35 w 71"/>
              <a:gd name="T19" fmla="*/ 71 h 143"/>
              <a:gd name="T20" fmla="*/ 39 w 71"/>
              <a:gd name="T21" fmla="*/ 63 h 143"/>
              <a:gd name="T22" fmla="*/ 39 w 71"/>
              <a:gd name="T23" fmla="*/ 44 h 143"/>
              <a:gd name="T24" fmla="*/ 39 w 71"/>
              <a:gd name="T25" fmla="*/ 32 h 143"/>
              <a:gd name="T26" fmla="*/ 39 w 71"/>
              <a:gd name="T27" fmla="*/ 24 h 143"/>
              <a:gd name="T28" fmla="*/ 39 w 71"/>
              <a:gd name="T29" fmla="*/ 16 h 143"/>
              <a:gd name="T30" fmla="*/ 35 w 71"/>
              <a:gd name="T31" fmla="*/ 12 h 143"/>
              <a:gd name="T32" fmla="*/ 35 w 71"/>
              <a:gd name="T33" fmla="*/ 8 h 143"/>
              <a:gd name="T34" fmla="*/ 35 w 71"/>
              <a:gd name="T35" fmla="*/ 4 h 143"/>
              <a:gd name="T36" fmla="*/ 35 w 71"/>
              <a:gd name="T37" fmla="*/ 0 h 143"/>
              <a:gd name="T38" fmla="*/ 39 w 71"/>
              <a:gd name="T39" fmla="*/ 0 h 143"/>
              <a:gd name="T40" fmla="*/ 43 w 71"/>
              <a:gd name="T41" fmla="*/ 0 h 143"/>
              <a:gd name="T42" fmla="*/ 51 w 71"/>
              <a:gd name="T43" fmla="*/ 0 h 143"/>
              <a:gd name="T44" fmla="*/ 59 w 71"/>
              <a:gd name="T45" fmla="*/ 4 h 143"/>
              <a:gd name="T46" fmla="*/ 71 w 71"/>
              <a:gd name="T47" fmla="*/ 8 h 143"/>
              <a:gd name="T48" fmla="*/ 71 w 71"/>
              <a:gd name="T49" fmla="*/ 32 h 143"/>
              <a:gd name="T50" fmla="*/ 67 w 71"/>
              <a:gd name="T51" fmla="*/ 44 h 143"/>
              <a:gd name="T52" fmla="*/ 67 w 71"/>
              <a:gd name="T53" fmla="*/ 56 h 143"/>
              <a:gd name="T54" fmla="*/ 67 w 71"/>
              <a:gd name="T55" fmla="*/ 63 h 143"/>
              <a:gd name="T56" fmla="*/ 67 w 71"/>
              <a:gd name="T57" fmla="*/ 71 h 143"/>
              <a:gd name="T58" fmla="*/ 63 w 71"/>
              <a:gd name="T59" fmla="*/ 79 h 143"/>
              <a:gd name="T60" fmla="*/ 63 w 71"/>
              <a:gd name="T61" fmla="*/ 83 h 143"/>
              <a:gd name="T62" fmla="*/ 55 w 71"/>
              <a:gd name="T63" fmla="*/ 95 h 143"/>
              <a:gd name="T64" fmla="*/ 47 w 71"/>
              <a:gd name="T65" fmla="*/ 107 h 143"/>
              <a:gd name="T66" fmla="*/ 39 w 71"/>
              <a:gd name="T67" fmla="*/ 115 h 143"/>
              <a:gd name="T68" fmla="*/ 27 w 71"/>
              <a:gd name="T69" fmla="*/ 127 h 143"/>
              <a:gd name="T70" fmla="*/ 20 w 71"/>
              <a:gd name="T71" fmla="*/ 135 h 143"/>
              <a:gd name="T72" fmla="*/ 8 w 71"/>
              <a:gd name="T73" fmla="*/ 139 h 143"/>
              <a:gd name="T74" fmla="*/ 4 w 71"/>
              <a:gd name="T75" fmla="*/ 143 h 143"/>
              <a:gd name="T76" fmla="*/ 0 w 71"/>
              <a:gd name="T77" fmla="*/ 139 h 143"/>
              <a:gd name="T78" fmla="*/ 0 w 71"/>
              <a:gd name="T79" fmla="*/ 139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1" h="143">
                <a:moveTo>
                  <a:pt x="0" y="139"/>
                </a:moveTo>
                <a:lnTo>
                  <a:pt x="0" y="135"/>
                </a:lnTo>
                <a:lnTo>
                  <a:pt x="0" y="131"/>
                </a:lnTo>
                <a:lnTo>
                  <a:pt x="4" y="123"/>
                </a:lnTo>
                <a:lnTo>
                  <a:pt x="12" y="115"/>
                </a:lnTo>
                <a:lnTo>
                  <a:pt x="20" y="107"/>
                </a:lnTo>
                <a:lnTo>
                  <a:pt x="24" y="99"/>
                </a:lnTo>
                <a:lnTo>
                  <a:pt x="31" y="91"/>
                </a:lnTo>
                <a:lnTo>
                  <a:pt x="35" y="79"/>
                </a:lnTo>
                <a:lnTo>
                  <a:pt x="35" y="71"/>
                </a:lnTo>
                <a:lnTo>
                  <a:pt x="39" y="63"/>
                </a:lnTo>
                <a:lnTo>
                  <a:pt x="39" y="44"/>
                </a:lnTo>
                <a:lnTo>
                  <a:pt x="39" y="32"/>
                </a:lnTo>
                <a:lnTo>
                  <a:pt x="39" y="24"/>
                </a:lnTo>
                <a:lnTo>
                  <a:pt x="39" y="16"/>
                </a:lnTo>
                <a:lnTo>
                  <a:pt x="35" y="12"/>
                </a:lnTo>
                <a:lnTo>
                  <a:pt x="35" y="8"/>
                </a:lnTo>
                <a:lnTo>
                  <a:pt x="35" y="4"/>
                </a:lnTo>
                <a:lnTo>
                  <a:pt x="35" y="0"/>
                </a:lnTo>
                <a:lnTo>
                  <a:pt x="39" y="0"/>
                </a:lnTo>
                <a:lnTo>
                  <a:pt x="43" y="0"/>
                </a:lnTo>
                <a:lnTo>
                  <a:pt x="51" y="0"/>
                </a:lnTo>
                <a:lnTo>
                  <a:pt x="59" y="4"/>
                </a:lnTo>
                <a:lnTo>
                  <a:pt x="71" y="8"/>
                </a:lnTo>
                <a:lnTo>
                  <a:pt x="71" y="32"/>
                </a:lnTo>
                <a:lnTo>
                  <a:pt x="67" y="44"/>
                </a:lnTo>
                <a:lnTo>
                  <a:pt x="67" y="56"/>
                </a:lnTo>
                <a:lnTo>
                  <a:pt x="67" y="63"/>
                </a:lnTo>
                <a:lnTo>
                  <a:pt x="67" y="71"/>
                </a:lnTo>
                <a:lnTo>
                  <a:pt x="63" y="79"/>
                </a:lnTo>
                <a:lnTo>
                  <a:pt x="63" y="83"/>
                </a:lnTo>
                <a:lnTo>
                  <a:pt x="55" y="95"/>
                </a:lnTo>
                <a:lnTo>
                  <a:pt x="47" y="107"/>
                </a:lnTo>
                <a:lnTo>
                  <a:pt x="39" y="115"/>
                </a:lnTo>
                <a:lnTo>
                  <a:pt x="27" y="127"/>
                </a:lnTo>
                <a:lnTo>
                  <a:pt x="20" y="135"/>
                </a:lnTo>
                <a:lnTo>
                  <a:pt x="8" y="139"/>
                </a:lnTo>
                <a:lnTo>
                  <a:pt x="4" y="143"/>
                </a:lnTo>
                <a:lnTo>
                  <a:pt x="0" y="139"/>
                </a:lnTo>
                <a:lnTo>
                  <a:pt x="0" y="13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152">
            <a:extLst>
              <a:ext uri="{FF2B5EF4-FFF2-40B4-BE49-F238E27FC236}">
                <a16:creationId xmlns:a16="http://schemas.microsoft.com/office/drawing/2014/main" xmlns="" id="{6C4EF6D5-A89F-4AEE-8834-B2F390D1CEDC}"/>
              </a:ext>
            </a:extLst>
          </p:cNvPr>
          <p:cNvSpPr>
            <a:spLocks/>
          </p:cNvSpPr>
          <p:nvPr/>
        </p:nvSpPr>
        <p:spPr bwMode="auto">
          <a:xfrm>
            <a:off x="6102371" y="2180301"/>
            <a:ext cx="311552" cy="826662"/>
          </a:xfrm>
          <a:custGeom>
            <a:avLst/>
            <a:gdLst>
              <a:gd name="T0" fmla="*/ 4 w 47"/>
              <a:gd name="T1" fmla="*/ 12 h 111"/>
              <a:gd name="T2" fmla="*/ 0 w 47"/>
              <a:gd name="T3" fmla="*/ 8 h 111"/>
              <a:gd name="T4" fmla="*/ 0 w 47"/>
              <a:gd name="T5" fmla="*/ 4 h 111"/>
              <a:gd name="T6" fmla="*/ 4 w 47"/>
              <a:gd name="T7" fmla="*/ 0 h 111"/>
              <a:gd name="T8" fmla="*/ 8 w 47"/>
              <a:gd name="T9" fmla="*/ 0 h 111"/>
              <a:gd name="T10" fmla="*/ 12 w 47"/>
              <a:gd name="T11" fmla="*/ 0 h 111"/>
              <a:gd name="T12" fmla="*/ 19 w 47"/>
              <a:gd name="T13" fmla="*/ 0 h 111"/>
              <a:gd name="T14" fmla="*/ 27 w 47"/>
              <a:gd name="T15" fmla="*/ 4 h 111"/>
              <a:gd name="T16" fmla="*/ 39 w 47"/>
              <a:gd name="T17" fmla="*/ 8 h 111"/>
              <a:gd name="T18" fmla="*/ 43 w 47"/>
              <a:gd name="T19" fmla="*/ 28 h 111"/>
              <a:gd name="T20" fmla="*/ 43 w 47"/>
              <a:gd name="T21" fmla="*/ 44 h 111"/>
              <a:gd name="T22" fmla="*/ 43 w 47"/>
              <a:gd name="T23" fmla="*/ 59 h 111"/>
              <a:gd name="T24" fmla="*/ 43 w 47"/>
              <a:gd name="T25" fmla="*/ 71 h 111"/>
              <a:gd name="T26" fmla="*/ 43 w 47"/>
              <a:gd name="T27" fmla="*/ 83 h 111"/>
              <a:gd name="T28" fmla="*/ 43 w 47"/>
              <a:gd name="T29" fmla="*/ 91 h 111"/>
              <a:gd name="T30" fmla="*/ 47 w 47"/>
              <a:gd name="T31" fmla="*/ 95 h 111"/>
              <a:gd name="T32" fmla="*/ 47 w 47"/>
              <a:gd name="T33" fmla="*/ 99 h 111"/>
              <a:gd name="T34" fmla="*/ 43 w 47"/>
              <a:gd name="T35" fmla="*/ 107 h 111"/>
              <a:gd name="T36" fmla="*/ 43 w 47"/>
              <a:gd name="T37" fmla="*/ 111 h 111"/>
              <a:gd name="T38" fmla="*/ 43 w 47"/>
              <a:gd name="T39" fmla="*/ 111 h 111"/>
              <a:gd name="T40" fmla="*/ 39 w 47"/>
              <a:gd name="T41" fmla="*/ 111 h 111"/>
              <a:gd name="T42" fmla="*/ 31 w 47"/>
              <a:gd name="T43" fmla="*/ 111 h 111"/>
              <a:gd name="T44" fmla="*/ 27 w 47"/>
              <a:gd name="T45" fmla="*/ 107 h 111"/>
              <a:gd name="T46" fmla="*/ 23 w 47"/>
              <a:gd name="T47" fmla="*/ 103 h 111"/>
              <a:gd name="T48" fmla="*/ 19 w 47"/>
              <a:gd name="T49" fmla="*/ 99 h 111"/>
              <a:gd name="T50" fmla="*/ 19 w 47"/>
              <a:gd name="T51" fmla="*/ 91 h 111"/>
              <a:gd name="T52" fmla="*/ 15 w 47"/>
              <a:gd name="T53" fmla="*/ 83 h 111"/>
              <a:gd name="T54" fmla="*/ 15 w 47"/>
              <a:gd name="T55" fmla="*/ 63 h 111"/>
              <a:gd name="T56" fmla="*/ 15 w 47"/>
              <a:gd name="T57" fmla="*/ 40 h 111"/>
              <a:gd name="T58" fmla="*/ 12 w 47"/>
              <a:gd name="T59" fmla="*/ 32 h 111"/>
              <a:gd name="T60" fmla="*/ 12 w 47"/>
              <a:gd name="T61" fmla="*/ 24 h 111"/>
              <a:gd name="T62" fmla="*/ 8 w 47"/>
              <a:gd name="T63" fmla="*/ 16 h 111"/>
              <a:gd name="T64" fmla="*/ 4 w 47"/>
              <a:gd name="T65" fmla="*/ 12 h 111"/>
              <a:gd name="T66" fmla="*/ 4 w 47"/>
              <a:gd name="T67" fmla="*/ 12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7" h="111">
                <a:moveTo>
                  <a:pt x="4" y="12"/>
                </a:move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9" y="0"/>
                </a:lnTo>
                <a:lnTo>
                  <a:pt x="27" y="4"/>
                </a:lnTo>
                <a:lnTo>
                  <a:pt x="39" y="8"/>
                </a:lnTo>
                <a:lnTo>
                  <a:pt x="43" y="28"/>
                </a:lnTo>
                <a:lnTo>
                  <a:pt x="43" y="44"/>
                </a:lnTo>
                <a:lnTo>
                  <a:pt x="43" y="59"/>
                </a:lnTo>
                <a:lnTo>
                  <a:pt x="43" y="71"/>
                </a:lnTo>
                <a:lnTo>
                  <a:pt x="43" y="83"/>
                </a:lnTo>
                <a:lnTo>
                  <a:pt x="43" y="91"/>
                </a:lnTo>
                <a:lnTo>
                  <a:pt x="47" y="95"/>
                </a:lnTo>
                <a:lnTo>
                  <a:pt x="47" y="99"/>
                </a:lnTo>
                <a:lnTo>
                  <a:pt x="43" y="107"/>
                </a:lnTo>
                <a:lnTo>
                  <a:pt x="43" y="111"/>
                </a:lnTo>
                <a:lnTo>
                  <a:pt x="43" y="111"/>
                </a:lnTo>
                <a:lnTo>
                  <a:pt x="39" y="111"/>
                </a:lnTo>
                <a:lnTo>
                  <a:pt x="31" y="111"/>
                </a:lnTo>
                <a:lnTo>
                  <a:pt x="27" y="107"/>
                </a:lnTo>
                <a:lnTo>
                  <a:pt x="23" y="103"/>
                </a:lnTo>
                <a:lnTo>
                  <a:pt x="19" y="99"/>
                </a:lnTo>
                <a:lnTo>
                  <a:pt x="19" y="91"/>
                </a:lnTo>
                <a:lnTo>
                  <a:pt x="15" y="83"/>
                </a:lnTo>
                <a:lnTo>
                  <a:pt x="15" y="63"/>
                </a:lnTo>
                <a:lnTo>
                  <a:pt x="15" y="40"/>
                </a:lnTo>
                <a:lnTo>
                  <a:pt x="12" y="32"/>
                </a:lnTo>
                <a:lnTo>
                  <a:pt x="12" y="24"/>
                </a:lnTo>
                <a:lnTo>
                  <a:pt x="8" y="16"/>
                </a:lnTo>
                <a:lnTo>
                  <a:pt x="4" y="12"/>
                </a:lnTo>
                <a:lnTo>
                  <a:pt x="4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154">
            <a:extLst>
              <a:ext uri="{FF2B5EF4-FFF2-40B4-BE49-F238E27FC236}">
                <a16:creationId xmlns:a16="http://schemas.microsoft.com/office/drawing/2014/main" xmlns="" id="{14E99446-1055-4D21-841F-B38E51AF5F05}"/>
              </a:ext>
            </a:extLst>
          </p:cNvPr>
          <p:cNvSpPr>
            <a:spLocks/>
          </p:cNvSpPr>
          <p:nvPr/>
        </p:nvSpPr>
        <p:spPr bwMode="auto">
          <a:xfrm>
            <a:off x="6281344" y="2649484"/>
            <a:ext cx="795446" cy="268105"/>
          </a:xfrm>
          <a:custGeom>
            <a:avLst/>
            <a:gdLst>
              <a:gd name="T0" fmla="*/ 0 w 120"/>
              <a:gd name="T1" fmla="*/ 16 h 36"/>
              <a:gd name="T2" fmla="*/ 28 w 120"/>
              <a:gd name="T3" fmla="*/ 12 h 36"/>
              <a:gd name="T4" fmla="*/ 48 w 120"/>
              <a:gd name="T5" fmla="*/ 8 h 36"/>
              <a:gd name="T6" fmla="*/ 68 w 120"/>
              <a:gd name="T7" fmla="*/ 4 h 36"/>
              <a:gd name="T8" fmla="*/ 84 w 120"/>
              <a:gd name="T9" fmla="*/ 4 h 36"/>
              <a:gd name="T10" fmla="*/ 96 w 120"/>
              <a:gd name="T11" fmla="*/ 0 h 36"/>
              <a:gd name="T12" fmla="*/ 104 w 120"/>
              <a:gd name="T13" fmla="*/ 0 h 36"/>
              <a:gd name="T14" fmla="*/ 112 w 120"/>
              <a:gd name="T15" fmla="*/ 0 h 36"/>
              <a:gd name="T16" fmla="*/ 112 w 120"/>
              <a:gd name="T17" fmla="*/ 0 h 36"/>
              <a:gd name="T18" fmla="*/ 116 w 120"/>
              <a:gd name="T19" fmla="*/ 4 h 36"/>
              <a:gd name="T20" fmla="*/ 120 w 120"/>
              <a:gd name="T21" fmla="*/ 12 h 36"/>
              <a:gd name="T22" fmla="*/ 120 w 120"/>
              <a:gd name="T23" fmla="*/ 20 h 36"/>
              <a:gd name="T24" fmla="*/ 120 w 120"/>
              <a:gd name="T25" fmla="*/ 20 h 36"/>
              <a:gd name="T26" fmla="*/ 120 w 120"/>
              <a:gd name="T27" fmla="*/ 24 h 36"/>
              <a:gd name="T28" fmla="*/ 112 w 120"/>
              <a:gd name="T29" fmla="*/ 24 h 36"/>
              <a:gd name="T30" fmla="*/ 100 w 120"/>
              <a:gd name="T31" fmla="*/ 24 h 36"/>
              <a:gd name="T32" fmla="*/ 92 w 120"/>
              <a:gd name="T33" fmla="*/ 24 h 36"/>
              <a:gd name="T34" fmla="*/ 80 w 120"/>
              <a:gd name="T35" fmla="*/ 28 h 36"/>
              <a:gd name="T36" fmla="*/ 68 w 120"/>
              <a:gd name="T37" fmla="*/ 28 h 36"/>
              <a:gd name="T38" fmla="*/ 52 w 120"/>
              <a:gd name="T39" fmla="*/ 28 h 36"/>
              <a:gd name="T40" fmla="*/ 36 w 120"/>
              <a:gd name="T41" fmla="*/ 32 h 36"/>
              <a:gd name="T42" fmla="*/ 24 w 120"/>
              <a:gd name="T43" fmla="*/ 32 h 36"/>
              <a:gd name="T44" fmla="*/ 12 w 120"/>
              <a:gd name="T45" fmla="*/ 32 h 36"/>
              <a:gd name="T46" fmla="*/ 0 w 120"/>
              <a:gd name="T47" fmla="*/ 36 h 36"/>
              <a:gd name="T48" fmla="*/ 0 w 120"/>
              <a:gd name="T49" fmla="*/ 16 h 36"/>
              <a:gd name="T50" fmla="*/ 0 w 120"/>
              <a:gd name="T51" fmla="*/ 1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20" h="36">
                <a:moveTo>
                  <a:pt x="0" y="16"/>
                </a:moveTo>
                <a:lnTo>
                  <a:pt x="28" y="12"/>
                </a:lnTo>
                <a:lnTo>
                  <a:pt x="48" y="8"/>
                </a:lnTo>
                <a:lnTo>
                  <a:pt x="68" y="4"/>
                </a:lnTo>
                <a:lnTo>
                  <a:pt x="84" y="4"/>
                </a:lnTo>
                <a:lnTo>
                  <a:pt x="96" y="0"/>
                </a:lnTo>
                <a:lnTo>
                  <a:pt x="104" y="0"/>
                </a:lnTo>
                <a:lnTo>
                  <a:pt x="112" y="0"/>
                </a:lnTo>
                <a:lnTo>
                  <a:pt x="112" y="0"/>
                </a:lnTo>
                <a:lnTo>
                  <a:pt x="116" y="4"/>
                </a:lnTo>
                <a:lnTo>
                  <a:pt x="120" y="12"/>
                </a:lnTo>
                <a:lnTo>
                  <a:pt x="120" y="20"/>
                </a:lnTo>
                <a:lnTo>
                  <a:pt x="120" y="20"/>
                </a:lnTo>
                <a:lnTo>
                  <a:pt x="120" y="24"/>
                </a:lnTo>
                <a:lnTo>
                  <a:pt x="112" y="24"/>
                </a:lnTo>
                <a:lnTo>
                  <a:pt x="100" y="24"/>
                </a:lnTo>
                <a:lnTo>
                  <a:pt x="92" y="24"/>
                </a:lnTo>
                <a:lnTo>
                  <a:pt x="80" y="28"/>
                </a:lnTo>
                <a:lnTo>
                  <a:pt x="68" y="28"/>
                </a:lnTo>
                <a:lnTo>
                  <a:pt x="52" y="28"/>
                </a:lnTo>
                <a:lnTo>
                  <a:pt x="36" y="32"/>
                </a:lnTo>
                <a:lnTo>
                  <a:pt x="24" y="32"/>
                </a:lnTo>
                <a:lnTo>
                  <a:pt x="12" y="32"/>
                </a:lnTo>
                <a:lnTo>
                  <a:pt x="0" y="36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156">
            <a:extLst>
              <a:ext uri="{FF2B5EF4-FFF2-40B4-BE49-F238E27FC236}">
                <a16:creationId xmlns:a16="http://schemas.microsoft.com/office/drawing/2014/main" xmlns="" id="{4C023664-98FA-4CB9-B686-5C5BC7DFE13E}"/>
              </a:ext>
            </a:extLst>
          </p:cNvPr>
          <p:cNvSpPr>
            <a:spLocks/>
          </p:cNvSpPr>
          <p:nvPr/>
        </p:nvSpPr>
        <p:spPr bwMode="auto">
          <a:xfrm>
            <a:off x="8620251" y="1127439"/>
            <a:ext cx="468682" cy="489868"/>
          </a:xfrm>
          <a:custGeom>
            <a:avLst/>
            <a:gdLst>
              <a:gd name="T0" fmla="*/ 0 w 71"/>
              <a:gd name="T1" fmla="*/ 4 h 59"/>
              <a:gd name="T2" fmla="*/ 0 w 71"/>
              <a:gd name="T3" fmla="*/ 4 h 59"/>
              <a:gd name="T4" fmla="*/ 4 w 71"/>
              <a:gd name="T5" fmla="*/ 4 h 59"/>
              <a:gd name="T6" fmla="*/ 12 w 71"/>
              <a:gd name="T7" fmla="*/ 0 h 59"/>
              <a:gd name="T8" fmla="*/ 16 w 71"/>
              <a:gd name="T9" fmla="*/ 0 h 59"/>
              <a:gd name="T10" fmla="*/ 24 w 71"/>
              <a:gd name="T11" fmla="*/ 4 h 59"/>
              <a:gd name="T12" fmla="*/ 32 w 71"/>
              <a:gd name="T13" fmla="*/ 4 h 59"/>
              <a:gd name="T14" fmla="*/ 43 w 71"/>
              <a:gd name="T15" fmla="*/ 8 h 59"/>
              <a:gd name="T16" fmla="*/ 55 w 71"/>
              <a:gd name="T17" fmla="*/ 12 h 59"/>
              <a:gd name="T18" fmla="*/ 63 w 71"/>
              <a:gd name="T19" fmla="*/ 20 h 59"/>
              <a:gd name="T20" fmla="*/ 67 w 71"/>
              <a:gd name="T21" fmla="*/ 24 h 59"/>
              <a:gd name="T22" fmla="*/ 71 w 71"/>
              <a:gd name="T23" fmla="*/ 32 h 59"/>
              <a:gd name="T24" fmla="*/ 71 w 71"/>
              <a:gd name="T25" fmla="*/ 36 h 59"/>
              <a:gd name="T26" fmla="*/ 71 w 71"/>
              <a:gd name="T27" fmla="*/ 44 h 59"/>
              <a:gd name="T28" fmla="*/ 67 w 71"/>
              <a:gd name="T29" fmla="*/ 47 h 59"/>
              <a:gd name="T30" fmla="*/ 67 w 71"/>
              <a:gd name="T31" fmla="*/ 51 h 59"/>
              <a:gd name="T32" fmla="*/ 59 w 71"/>
              <a:gd name="T33" fmla="*/ 55 h 59"/>
              <a:gd name="T34" fmla="*/ 55 w 71"/>
              <a:gd name="T35" fmla="*/ 59 h 59"/>
              <a:gd name="T36" fmla="*/ 47 w 71"/>
              <a:gd name="T37" fmla="*/ 55 h 59"/>
              <a:gd name="T38" fmla="*/ 43 w 71"/>
              <a:gd name="T39" fmla="*/ 51 h 59"/>
              <a:gd name="T40" fmla="*/ 39 w 71"/>
              <a:gd name="T41" fmla="*/ 47 h 59"/>
              <a:gd name="T42" fmla="*/ 32 w 71"/>
              <a:gd name="T43" fmla="*/ 44 h 59"/>
              <a:gd name="T44" fmla="*/ 24 w 71"/>
              <a:gd name="T45" fmla="*/ 36 h 59"/>
              <a:gd name="T46" fmla="*/ 16 w 71"/>
              <a:gd name="T47" fmla="*/ 28 h 59"/>
              <a:gd name="T48" fmla="*/ 8 w 71"/>
              <a:gd name="T49" fmla="*/ 24 h 59"/>
              <a:gd name="T50" fmla="*/ 4 w 71"/>
              <a:gd name="T51" fmla="*/ 16 h 59"/>
              <a:gd name="T52" fmla="*/ 4 w 71"/>
              <a:gd name="T53" fmla="*/ 12 h 59"/>
              <a:gd name="T54" fmla="*/ 0 w 71"/>
              <a:gd name="T55" fmla="*/ 8 h 59"/>
              <a:gd name="T56" fmla="*/ 0 w 71"/>
              <a:gd name="T57" fmla="*/ 8 h 59"/>
              <a:gd name="T58" fmla="*/ 0 w 71"/>
              <a:gd name="T59" fmla="*/ 4 h 59"/>
              <a:gd name="T60" fmla="*/ 0 w 71"/>
              <a:gd name="T61" fmla="*/ 4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1" h="59">
                <a:moveTo>
                  <a:pt x="0" y="4"/>
                </a:moveTo>
                <a:lnTo>
                  <a:pt x="0" y="4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4" y="4"/>
                </a:lnTo>
                <a:lnTo>
                  <a:pt x="32" y="4"/>
                </a:lnTo>
                <a:lnTo>
                  <a:pt x="43" y="8"/>
                </a:lnTo>
                <a:lnTo>
                  <a:pt x="55" y="12"/>
                </a:lnTo>
                <a:lnTo>
                  <a:pt x="63" y="20"/>
                </a:lnTo>
                <a:lnTo>
                  <a:pt x="67" y="24"/>
                </a:lnTo>
                <a:lnTo>
                  <a:pt x="71" y="32"/>
                </a:lnTo>
                <a:lnTo>
                  <a:pt x="71" y="36"/>
                </a:lnTo>
                <a:lnTo>
                  <a:pt x="71" y="44"/>
                </a:lnTo>
                <a:lnTo>
                  <a:pt x="67" y="47"/>
                </a:lnTo>
                <a:lnTo>
                  <a:pt x="67" y="51"/>
                </a:lnTo>
                <a:lnTo>
                  <a:pt x="59" y="55"/>
                </a:lnTo>
                <a:lnTo>
                  <a:pt x="55" y="59"/>
                </a:lnTo>
                <a:lnTo>
                  <a:pt x="47" y="55"/>
                </a:lnTo>
                <a:lnTo>
                  <a:pt x="43" y="51"/>
                </a:lnTo>
                <a:lnTo>
                  <a:pt x="39" y="47"/>
                </a:lnTo>
                <a:lnTo>
                  <a:pt x="32" y="44"/>
                </a:lnTo>
                <a:lnTo>
                  <a:pt x="24" y="36"/>
                </a:lnTo>
                <a:lnTo>
                  <a:pt x="16" y="28"/>
                </a:lnTo>
                <a:lnTo>
                  <a:pt x="8" y="24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157">
            <a:extLst>
              <a:ext uri="{FF2B5EF4-FFF2-40B4-BE49-F238E27FC236}">
                <a16:creationId xmlns:a16="http://schemas.microsoft.com/office/drawing/2014/main" xmlns="" id="{69B088A8-2EF6-4F35-9955-EEC10FC16DD3}"/>
              </a:ext>
            </a:extLst>
          </p:cNvPr>
          <p:cNvSpPr>
            <a:spLocks/>
          </p:cNvSpPr>
          <p:nvPr/>
        </p:nvSpPr>
        <p:spPr bwMode="auto">
          <a:xfrm>
            <a:off x="8461824" y="1750152"/>
            <a:ext cx="706323" cy="1054457"/>
          </a:xfrm>
          <a:custGeom>
            <a:avLst/>
            <a:gdLst>
              <a:gd name="T0" fmla="*/ 0 w 107"/>
              <a:gd name="T1" fmla="*/ 92 h 127"/>
              <a:gd name="T2" fmla="*/ 0 w 107"/>
              <a:gd name="T3" fmla="*/ 92 h 127"/>
              <a:gd name="T4" fmla="*/ 0 w 107"/>
              <a:gd name="T5" fmla="*/ 88 h 127"/>
              <a:gd name="T6" fmla="*/ 4 w 107"/>
              <a:gd name="T7" fmla="*/ 84 h 127"/>
              <a:gd name="T8" fmla="*/ 8 w 107"/>
              <a:gd name="T9" fmla="*/ 84 h 127"/>
              <a:gd name="T10" fmla="*/ 20 w 107"/>
              <a:gd name="T11" fmla="*/ 84 h 127"/>
              <a:gd name="T12" fmla="*/ 24 w 107"/>
              <a:gd name="T13" fmla="*/ 80 h 127"/>
              <a:gd name="T14" fmla="*/ 24 w 107"/>
              <a:gd name="T15" fmla="*/ 80 h 127"/>
              <a:gd name="T16" fmla="*/ 28 w 107"/>
              <a:gd name="T17" fmla="*/ 76 h 127"/>
              <a:gd name="T18" fmla="*/ 32 w 107"/>
              <a:gd name="T19" fmla="*/ 72 h 127"/>
              <a:gd name="T20" fmla="*/ 36 w 107"/>
              <a:gd name="T21" fmla="*/ 68 h 127"/>
              <a:gd name="T22" fmla="*/ 40 w 107"/>
              <a:gd name="T23" fmla="*/ 60 h 127"/>
              <a:gd name="T24" fmla="*/ 48 w 107"/>
              <a:gd name="T25" fmla="*/ 56 h 127"/>
              <a:gd name="T26" fmla="*/ 56 w 107"/>
              <a:gd name="T27" fmla="*/ 44 h 127"/>
              <a:gd name="T28" fmla="*/ 63 w 107"/>
              <a:gd name="T29" fmla="*/ 36 h 127"/>
              <a:gd name="T30" fmla="*/ 71 w 107"/>
              <a:gd name="T31" fmla="*/ 28 h 127"/>
              <a:gd name="T32" fmla="*/ 79 w 107"/>
              <a:gd name="T33" fmla="*/ 20 h 127"/>
              <a:gd name="T34" fmla="*/ 87 w 107"/>
              <a:gd name="T35" fmla="*/ 12 h 127"/>
              <a:gd name="T36" fmla="*/ 91 w 107"/>
              <a:gd name="T37" fmla="*/ 8 h 127"/>
              <a:gd name="T38" fmla="*/ 95 w 107"/>
              <a:gd name="T39" fmla="*/ 4 h 127"/>
              <a:gd name="T40" fmla="*/ 99 w 107"/>
              <a:gd name="T41" fmla="*/ 0 h 127"/>
              <a:gd name="T42" fmla="*/ 103 w 107"/>
              <a:gd name="T43" fmla="*/ 0 h 127"/>
              <a:gd name="T44" fmla="*/ 107 w 107"/>
              <a:gd name="T45" fmla="*/ 0 h 127"/>
              <a:gd name="T46" fmla="*/ 107 w 107"/>
              <a:gd name="T47" fmla="*/ 4 h 127"/>
              <a:gd name="T48" fmla="*/ 107 w 107"/>
              <a:gd name="T49" fmla="*/ 8 h 127"/>
              <a:gd name="T50" fmla="*/ 103 w 107"/>
              <a:gd name="T51" fmla="*/ 12 h 127"/>
              <a:gd name="T52" fmla="*/ 99 w 107"/>
              <a:gd name="T53" fmla="*/ 20 h 127"/>
              <a:gd name="T54" fmla="*/ 95 w 107"/>
              <a:gd name="T55" fmla="*/ 28 h 127"/>
              <a:gd name="T56" fmla="*/ 91 w 107"/>
              <a:gd name="T57" fmla="*/ 40 h 127"/>
              <a:gd name="T58" fmla="*/ 83 w 107"/>
              <a:gd name="T59" fmla="*/ 52 h 127"/>
              <a:gd name="T60" fmla="*/ 79 w 107"/>
              <a:gd name="T61" fmla="*/ 68 h 127"/>
              <a:gd name="T62" fmla="*/ 67 w 107"/>
              <a:gd name="T63" fmla="*/ 80 h 127"/>
              <a:gd name="T64" fmla="*/ 63 w 107"/>
              <a:gd name="T65" fmla="*/ 96 h 127"/>
              <a:gd name="T66" fmla="*/ 56 w 107"/>
              <a:gd name="T67" fmla="*/ 104 h 127"/>
              <a:gd name="T68" fmla="*/ 48 w 107"/>
              <a:gd name="T69" fmla="*/ 115 h 127"/>
              <a:gd name="T70" fmla="*/ 44 w 107"/>
              <a:gd name="T71" fmla="*/ 119 h 127"/>
              <a:gd name="T72" fmla="*/ 40 w 107"/>
              <a:gd name="T73" fmla="*/ 123 h 127"/>
              <a:gd name="T74" fmla="*/ 36 w 107"/>
              <a:gd name="T75" fmla="*/ 127 h 127"/>
              <a:gd name="T76" fmla="*/ 36 w 107"/>
              <a:gd name="T77" fmla="*/ 127 h 127"/>
              <a:gd name="T78" fmla="*/ 28 w 107"/>
              <a:gd name="T79" fmla="*/ 127 h 127"/>
              <a:gd name="T80" fmla="*/ 24 w 107"/>
              <a:gd name="T81" fmla="*/ 127 h 127"/>
              <a:gd name="T82" fmla="*/ 20 w 107"/>
              <a:gd name="T83" fmla="*/ 119 h 127"/>
              <a:gd name="T84" fmla="*/ 12 w 107"/>
              <a:gd name="T85" fmla="*/ 115 h 127"/>
              <a:gd name="T86" fmla="*/ 8 w 107"/>
              <a:gd name="T87" fmla="*/ 108 h 127"/>
              <a:gd name="T88" fmla="*/ 4 w 107"/>
              <a:gd name="T89" fmla="*/ 100 h 127"/>
              <a:gd name="T90" fmla="*/ 0 w 107"/>
              <a:gd name="T91" fmla="*/ 96 h 127"/>
              <a:gd name="T92" fmla="*/ 0 w 107"/>
              <a:gd name="T93" fmla="*/ 92 h 127"/>
              <a:gd name="T94" fmla="*/ 0 w 107"/>
              <a:gd name="T95" fmla="*/ 92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7" h="127">
                <a:moveTo>
                  <a:pt x="0" y="92"/>
                </a:moveTo>
                <a:lnTo>
                  <a:pt x="0" y="92"/>
                </a:lnTo>
                <a:lnTo>
                  <a:pt x="0" y="88"/>
                </a:lnTo>
                <a:lnTo>
                  <a:pt x="4" y="84"/>
                </a:lnTo>
                <a:lnTo>
                  <a:pt x="8" y="84"/>
                </a:lnTo>
                <a:lnTo>
                  <a:pt x="20" y="84"/>
                </a:lnTo>
                <a:lnTo>
                  <a:pt x="24" y="80"/>
                </a:lnTo>
                <a:lnTo>
                  <a:pt x="24" y="80"/>
                </a:lnTo>
                <a:lnTo>
                  <a:pt x="28" y="76"/>
                </a:lnTo>
                <a:lnTo>
                  <a:pt x="32" y="72"/>
                </a:lnTo>
                <a:lnTo>
                  <a:pt x="36" y="68"/>
                </a:lnTo>
                <a:lnTo>
                  <a:pt x="40" y="60"/>
                </a:lnTo>
                <a:lnTo>
                  <a:pt x="48" y="56"/>
                </a:lnTo>
                <a:lnTo>
                  <a:pt x="56" y="44"/>
                </a:lnTo>
                <a:lnTo>
                  <a:pt x="63" y="36"/>
                </a:lnTo>
                <a:lnTo>
                  <a:pt x="71" y="28"/>
                </a:lnTo>
                <a:lnTo>
                  <a:pt x="79" y="20"/>
                </a:lnTo>
                <a:lnTo>
                  <a:pt x="87" y="12"/>
                </a:lnTo>
                <a:lnTo>
                  <a:pt x="91" y="8"/>
                </a:lnTo>
                <a:lnTo>
                  <a:pt x="95" y="4"/>
                </a:lnTo>
                <a:lnTo>
                  <a:pt x="99" y="0"/>
                </a:lnTo>
                <a:lnTo>
                  <a:pt x="103" y="0"/>
                </a:lnTo>
                <a:lnTo>
                  <a:pt x="107" y="0"/>
                </a:lnTo>
                <a:lnTo>
                  <a:pt x="107" y="4"/>
                </a:lnTo>
                <a:lnTo>
                  <a:pt x="107" y="8"/>
                </a:lnTo>
                <a:lnTo>
                  <a:pt x="103" y="12"/>
                </a:lnTo>
                <a:lnTo>
                  <a:pt x="99" y="20"/>
                </a:lnTo>
                <a:lnTo>
                  <a:pt x="95" y="28"/>
                </a:lnTo>
                <a:lnTo>
                  <a:pt x="91" y="40"/>
                </a:lnTo>
                <a:lnTo>
                  <a:pt x="83" y="52"/>
                </a:lnTo>
                <a:lnTo>
                  <a:pt x="79" y="68"/>
                </a:lnTo>
                <a:lnTo>
                  <a:pt x="67" y="80"/>
                </a:lnTo>
                <a:lnTo>
                  <a:pt x="63" y="96"/>
                </a:lnTo>
                <a:lnTo>
                  <a:pt x="56" y="104"/>
                </a:lnTo>
                <a:lnTo>
                  <a:pt x="48" y="115"/>
                </a:lnTo>
                <a:lnTo>
                  <a:pt x="44" y="119"/>
                </a:lnTo>
                <a:lnTo>
                  <a:pt x="40" y="123"/>
                </a:lnTo>
                <a:lnTo>
                  <a:pt x="36" y="127"/>
                </a:lnTo>
                <a:lnTo>
                  <a:pt x="36" y="127"/>
                </a:lnTo>
                <a:lnTo>
                  <a:pt x="28" y="127"/>
                </a:lnTo>
                <a:lnTo>
                  <a:pt x="24" y="127"/>
                </a:lnTo>
                <a:lnTo>
                  <a:pt x="20" y="119"/>
                </a:lnTo>
                <a:lnTo>
                  <a:pt x="12" y="115"/>
                </a:lnTo>
                <a:lnTo>
                  <a:pt x="8" y="108"/>
                </a:lnTo>
                <a:lnTo>
                  <a:pt x="4" y="100"/>
                </a:lnTo>
                <a:lnTo>
                  <a:pt x="0" y="96"/>
                </a:lnTo>
                <a:lnTo>
                  <a:pt x="0" y="92"/>
                </a:lnTo>
                <a:lnTo>
                  <a:pt x="0" y="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158">
            <a:extLst>
              <a:ext uri="{FF2B5EF4-FFF2-40B4-BE49-F238E27FC236}">
                <a16:creationId xmlns:a16="http://schemas.microsoft.com/office/drawing/2014/main" xmlns="" id="{B1AE5603-31DC-4162-9C69-788522758A50}"/>
              </a:ext>
            </a:extLst>
          </p:cNvPr>
          <p:cNvSpPr>
            <a:spLocks/>
          </p:cNvSpPr>
          <p:nvPr/>
        </p:nvSpPr>
        <p:spPr bwMode="auto">
          <a:xfrm>
            <a:off x="9194547" y="629271"/>
            <a:ext cx="679918" cy="1353359"/>
          </a:xfrm>
          <a:custGeom>
            <a:avLst/>
            <a:gdLst>
              <a:gd name="T0" fmla="*/ 60 w 103"/>
              <a:gd name="T1" fmla="*/ 0 h 163"/>
              <a:gd name="T2" fmla="*/ 68 w 103"/>
              <a:gd name="T3" fmla="*/ 0 h 163"/>
              <a:gd name="T4" fmla="*/ 72 w 103"/>
              <a:gd name="T5" fmla="*/ 0 h 163"/>
              <a:gd name="T6" fmla="*/ 80 w 103"/>
              <a:gd name="T7" fmla="*/ 0 h 163"/>
              <a:gd name="T8" fmla="*/ 88 w 103"/>
              <a:gd name="T9" fmla="*/ 4 h 163"/>
              <a:gd name="T10" fmla="*/ 96 w 103"/>
              <a:gd name="T11" fmla="*/ 8 h 163"/>
              <a:gd name="T12" fmla="*/ 99 w 103"/>
              <a:gd name="T13" fmla="*/ 12 h 163"/>
              <a:gd name="T14" fmla="*/ 103 w 103"/>
              <a:gd name="T15" fmla="*/ 16 h 163"/>
              <a:gd name="T16" fmla="*/ 103 w 103"/>
              <a:gd name="T17" fmla="*/ 16 h 163"/>
              <a:gd name="T18" fmla="*/ 103 w 103"/>
              <a:gd name="T19" fmla="*/ 20 h 163"/>
              <a:gd name="T20" fmla="*/ 103 w 103"/>
              <a:gd name="T21" fmla="*/ 24 h 163"/>
              <a:gd name="T22" fmla="*/ 103 w 103"/>
              <a:gd name="T23" fmla="*/ 28 h 163"/>
              <a:gd name="T24" fmla="*/ 99 w 103"/>
              <a:gd name="T25" fmla="*/ 36 h 163"/>
              <a:gd name="T26" fmla="*/ 96 w 103"/>
              <a:gd name="T27" fmla="*/ 40 h 163"/>
              <a:gd name="T28" fmla="*/ 92 w 103"/>
              <a:gd name="T29" fmla="*/ 52 h 163"/>
              <a:gd name="T30" fmla="*/ 88 w 103"/>
              <a:gd name="T31" fmla="*/ 60 h 163"/>
              <a:gd name="T32" fmla="*/ 84 w 103"/>
              <a:gd name="T33" fmla="*/ 72 h 163"/>
              <a:gd name="T34" fmla="*/ 72 w 103"/>
              <a:gd name="T35" fmla="*/ 92 h 163"/>
              <a:gd name="T36" fmla="*/ 60 w 103"/>
              <a:gd name="T37" fmla="*/ 111 h 163"/>
              <a:gd name="T38" fmla="*/ 48 w 103"/>
              <a:gd name="T39" fmla="*/ 127 h 163"/>
              <a:gd name="T40" fmla="*/ 36 w 103"/>
              <a:gd name="T41" fmla="*/ 143 h 163"/>
              <a:gd name="T42" fmla="*/ 24 w 103"/>
              <a:gd name="T43" fmla="*/ 151 h 163"/>
              <a:gd name="T44" fmla="*/ 12 w 103"/>
              <a:gd name="T45" fmla="*/ 159 h 163"/>
              <a:gd name="T46" fmla="*/ 8 w 103"/>
              <a:gd name="T47" fmla="*/ 163 h 163"/>
              <a:gd name="T48" fmla="*/ 0 w 103"/>
              <a:gd name="T49" fmla="*/ 163 h 163"/>
              <a:gd name="T50" fmla="*/ 0 w 103"/>
              <a:gd name="T51" fmla="*/ 163 h 163"/>
              <a:gd name="T52" fmla="*/ 0 w 103"/>
              <a:gd name="T53" fmla="*/ 159 h 163"/>
              <a:gd name="T54" fmla="*/ 0 w 103"/>
              <a:gd name="T55" fmla="*/ 155 h 163"/>
              <a:gd name="T56" fmla="*/ 4 w 103"/>
              <a:gd name="T57" fmla="*/ 151 h 163"/>
              <a:gd name="T58" fmla="*/ 8 w 103"/>
              <a:gd name="T59" fmla="*/ 143 h 163"/>
              <a:gd name="T60" fmla="*/ 20 w 103"/>
              <a:gd name="T61" fmla="*/ 127 h 163"/>
              <a:gd name="T62" fmla="*/ 28 w 103"/>
              <a:gd name="T63" fmla="*/ 111 h 163"/>
              <a:gd name="T64" fmla="*/ 36 w 103"/>
              <a:gd name="T65" fmla="*/ 96 h 163"/>
              <a:gd name="T66" fmla="*/ 44 w 103"/>
              <a:gd name="T67" fmla="*/ 84 h 163"/>
              <a:gd name="T68" fmla="*/ 48 w 103"/>
              <a:gd name="T69" fmla="*/ 68 h 163"/>
              <a:gd name="T70" fmla="*/ 52 w 103"/>
              <a:gd name="T71" fmla="*/ 56 h 163"/>
              <a:gd name="T72" fmla="*/ 56 w 103"/>
              <a:gd name="T73" fmla="*/ 44 h 163"/>
              <a:gd name="T74" fmla="*/ 56 w 103"/>
              <a:gd name="T75" fmla="*/ 36 h 163"/>
              <a:gd name="T76" fmla="*/ 60 w 103"/>
              <a:gd name="T77" fmla="*/ 28 h 163"/>
              <a:gd name="T78" fmla="*/ 60 w 103"/>
              <a:gd name="T79" fmla="*/ 24 h 163"/>
              <a:gd name="T80" fmla="*/ 60 w 103"/>
              <a:gd name="T81" fmla="*/ 20 h 163"/>
              <a:gd name="T82" fmla="*/ 56 w 103"/>
              <a:gd name="T83" fmla="*/ 12 h 163"/>
              <a:gd name="T84" fmla="*/ 56 w 103"/>
              <a:gd name="T85" fmla="*/ 12 h 163"/>
              <a:gd name="T86" fmla="*/ 52 w 103"/>
              <a:gd name="T87" fmla="*/ 8 h 163"/>
              <a:gd name="T88" fmla="*/ 56 w 103"/>
              <a:gd name="T89" fmla="*/ 4 h 163"/>
              <a:gd name="T90" fmla="*/ 56 w 103"/>
              <a:gd name="T91" fmla="*/ 0 h 163"/>
              <a:gd name="T92" fmla="*/ 60 w 103"/>
              <a:gd name="T93" fmla="*/ 0 h 163"/>
              <a:gd name="T94" fmla="*/ 60 w 103"/>
              <a:gd name="T95" fmla="*/ 0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3" h="163">
                <a:moveTo>
                  <a:pt x="60" y="0"/>
                </a:moveTo>
                <a:lnTo>
                  <a:pt x="68" y="0"/>
                </a:lnTo>
                <a:lnTo>
                  <a:pt x="72" y="0"/>
                </a:lnTo>
                <a:lnTo>
                  <a:pt x="80" y="0"/>
                </a:lnTo>
                <a:lnTo>
                  <a:pt x="88" y="4"/>
                </a:lnTo>
                <a:lnTo>
                  <a:pt x="96" y="8"/>
                </a:lnTo>
                <a:lnTo>
                  <a:pt x="99" y="12"/>
                </a:lnTo>
                <a:lnTo>
                  <a:pt x="103" y="16"/>
                </a:lnTo>
                <a:lnTo>
                  <a:pt x="103" y="16"/>
                </a:lnTo>
                <a:lnTo>
                  <a:pt x="103" y="20"/>
                </a:lnTo>
                <a:lnTo>
                  <a:pt x="103" y="24"/>
                </a:lnTo>
                <a:lnTo>
                  <a:pt x="103" y="28"/>
                </a:lnTo>
                <a:lnTo>
                  <a:pt x="99" y="36"/>
                </a:lnTo>
                <a:lnTo>
                  <a:pt x="96" y="40"/>
                </a:lnTo>
                <a:lnTo>
                  <a:pt x="92" y="52"/>
                </a:lnTo>
                <a:lnTo>
                  <a:pt x="88" y="60"/>
                </a:lnTo>
                <a:lnTo>
                  <a:pt x="84" y="72"/>
                </a:lnTo>
                <a:lnTo>
                  <a:pt x="72" y="92"/>
                </a:lnTo>
                <a:lnTo>
                  <a:pt x="60" y="111"/>
                </a:lnTo>
                <a:lnTo>
                  <a:pt x="48" y="127"/>
                </a:lnTo>
                <a:lnTo>
                  <a:pt x="36" y="143"/>
                </a:lnTo>
                <a:lnTo>
                  <a:pt x="24" y="151"/>
                </a:lnTo>
                <a:lnTo>
                  <a:pt x="12" y="159"/>
                </a:lnTo>
                <a:lnTo>
                  <a:pt x="8" y="163"/>
                </a:lnTo>
                <a:lnTo>
                  <a:pt x="0" y="163"/>
                </a:lnTo>
                <a:lnTo>
                  <a:pt x="0" y="163"/>
                </a:lnTo>
                <a:lnTo>
                  <a:pt x="0" y="159"/>
                </a:lnTo>
                <a:lnTo>
                  <a:pt x="0" y="155"/>
                </a:lnTo>
                <a:lnTo>
                  <a:pt x="4" y="151"/>
                </a:lnTo>
                <a:lnTo>
                  <a:pt x="8" y="143"/>
                </a:lnTo>
                <a:lnTo>
                  <a:pt x="20" y="127"/>
                </a:lnTo>
                <a:lnTo>
                  <a:pt x="28" y="111"/>
                </a:lnTo>
                <a:lnTo>
                  <a:pt x="36" y="96"/>
                </a:lnTo>
                <a:lnTo>
                  <a:pt x="44" y="84"/>
                </a:lnTo>
                <a:lnTo>
                  <a:pt x="48" y="68"/>
                </a:lnTo>
                <a:lnTo>
                  <a:pt x="52" y="56"/>
                </a:lnTo>
                <a:lnTo>
                  <a:pt x="56" y="44"/>
                </a:lnTo>
                <a:lnTo>
                  <a:pt x="56" y="36"/>
                </a:lnTo>
                <a:lnTo>
                  <a:pt x="60" y="28"/>
                </a:lnTo>
                <a:lnTo>
                  <a:pt x="60" y="24"/>
                </a:lnTo>
                <a:lnTo>
                  <a:pt x="60" y="20"/>
                </a:lnTo>
                <a:lnTo>
                  <a:pt x="56" y="12"/>
                </a:lnTo>
                <a:lnTo>
                  <a:pt x="56" y="12"/>
                </a:lnTo>
                <a:lnTo>
                  <a:pt x="52" y="8"/>
                </a:lnTo>
                <a:lnTo>
                  <a:pt x="56" y="4"/>
                </a:lnTo>
                <a:lnTo>
                  <a:pt x="56" y="0"/>
                </a:lnTo>
                <a:lnTo>
                  <a:pt x="60" y="0"/>
                </a:lnTo>
                <a:lnTo>
                  <a:pt x="6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160">
            <a:extLst>
              <a:ext uri="{FF2B5EF4-FFF2-40B4-BE49-F238E27FC236}">
                <a16:creationId xmlns:a16="http://schemas.microsoft.com/office/drawing/2014/main" xmlns="" id="{C84C6C50-8FFC-4783-926B-C4A446BA1F8E}"/>
              </a:ext>
            </a:extLst>
          </p:cNvPr>
          <p:cNvSpPr>
            <a:spLocks/>
          </p:cNvSpPr>
          <p:nvPr/>
        </p:nvSpPr>
        <p:spPr bwMode="auto">
          <a:xfrm>
            <a:off x="8857892" y="1716940"/>
            <a:ext cx="891154" cy="1320147"/>
          </a:xfrm>
          <a:custGeom>
            <a:avLst/>
            <a:gdLst>
              <a:gd name="T0" fmla="*/ 91 w 135"/>
              <a:gd name="T1" fmla="*/ 16 h 159"/>
              <a:gd name="T2" fmla="*/ 91 w 135"/>
              <a:gd name="T3" fmla="*/ 12 h 159"/>
              <a:gd name="T4" fmla="*/ 91 w 135"/>
              <a:gd name="T5" fmla="*/ 12 h 159"/>
              <a:gd name="T6" fmla="*/ 91 w 135"/>
              <a:gd name="T7" fmla="*/ 8 h 159"/>
              <a:gd name="T8" fmla="*/ 91 w 135"/>
              <a:gd name="T9" fmla="*/ 4 h 159"/>
              <a:gd name="T10" fmla="*/ 99 w 135"/>
              <a:gd name="T11" fmla="*/ 0 h 159"/>
              <a:gd name="T12" fmla="*/ 103 w 135"/>
              <a:gd name="T13" fmla="*/ 0 h 159"/>
              <a:gd name="T14" fmla="*/ 111 w 135"/>
              <a:gd name="T15" fmla="*/ 4 h 159"/>
              <a:gd name="T16" fmla="*/ 119 w 135"/>
              <a:gd name="T17" fmla="*/ 4 h 159"/>
              <a:gd name="T18" fmla="*/ 127 w 135"/>
              <a:gd name="T19" fmla="*/ 8 h 159"/>
              <a:gd name="T20" fmla="*/ 135 w 135"/>
              <a:gd name="T21" fmla="*/ 16 h 159"/>
              <a:gd name="T22" fmla="*/ 135 w 135"/>
              <a:gd name="T23" fmla="*/ 16 h 159"/>
              <a:gd name="T24" fmla="*/ 135 w 135"/>
              <a:gd name="T25" fmla="*/ 20 h 159"/>
              <a:gd name="T26" fmla="*/ 135 w 135"/>
              <a:gd name="T27" fmla="*/ 24 h 159"/>
              <a:gd name="T28" fmla="*/ 135 w 135"/>
              <a:gd name="T29" fmla="*/ 32 h 159"/>
              <a:gd name="T30" fmla="*/ 131 w 135"/>
              <a:gd name="T31" fmla="*/ 44 h 159"/>
              <a:gd name="T32" fmla="*/ 123 w 135"/>
              <a:gd name="T33" fmla="*/ 60 h 159"/>
              <a:gd name="T34" fmla="*/ 119 w 135"/>
              <a:gd name="T35" fmla="*/ 76 h 159"/>
              <a:gd name="T36" fmla="*/ 107 w 135"/>
              <a:gd name="T37" fmla="*/ 92 h 159"/>
              <a:gd name="T38" fmla="*/ 99 w 135"/>
              <a:gd name="T39" fmla="*/ 108 h 159"/>
              <a:gd name="T40" fmla="*/ 83 w 135"/>
              <a:gd name="T41" fmla="*/ 119 h 159"/>
              <a:gd name="T42" fmla="*/ 71 w 135"/>
              <a:gd name="T43" fmla="*/ 131 h 159"/>
              <a:gd name="T44" fmla="*/ 59 w 135"/>
              <a:gd name="T45" fmla="*/ 139 h 159"/>
              <a:gd name="T46" fmla="*/ 43 w 135"/>
              <a:gd name="T47" fmla="*/ 147 h 159"/>
              <a:gd name="T48" fmla="*/ 31 w 135"/>
              <a:gd name="T49" fmla="*/ 151 h 159"/>
              <a:gd name="T50" fmla="*/ 19 w 135"/>
              <a:gd name="T51" fmla="*/ 155 h 159"/>
              <a:gd name="T52" fmla="*/ 11 w 135"/>
              <a:gd name="T53" fmla="*/ 159 h 159"/>
              <a:gd name="T54" fmla="*/ 3 w 135"/>
              <a:gd name="T55" fmla="*/ 159 h 159"/>
              <a:gd name="T56" fmla="*/ 0 w 135"/>
              <a:gd name="T57" fmla="*/ 155 h 159"/>
              <a:gd name="T58" fmla="*/ 0 w 135"/>
              <a:gd name="T59" fmla="*/ 155 h 159"/>
              <a:gd name="T60" fmla="*/ 0 w 135"/>
              <a:gd name="T61" fmla="*/ 151 h 159"/>
              <a:gd name="T62" fmla="*/ 3 w 135"/>
              <a:gd name="T63" fmla="*/ 151 h 159"/>
              <a:gd name="T64" fmla="*/ 7 w 135"/>
              <a:gd name="T65" fmla="*/ 147 h 159"/>
              <a:gd name="T66" fmla="*/ 11 w 135"/>
              <a:gd name="T67" fmla="*/ 143 h 159"/>
              <a:gd name="T68" fmla="*/ 15 w 135"/>
              <a:gd name="T69" fmla="*/ 139 h 159"/>
              <a:gd name="T70" fmla="*/ 23 w 135"/>
              <a:gd name="T71" fmla="*/ 139 h 159"/>
              <a:gd name="T72" fmla="*/ 35 w 135"/>
              <a:gd name="T73" fmla="*/ 127 h 159"/>
              <a:gd name="T74" fmla="*/ 47 w 135"/>
              <a:gd name="T75" fmla="*/ 119 h 159"/>
              <a:gd name="T76" fmla="*/ 59 w 135"/>
              <a:gd name="T77" fmla="*/ 112 h 159"/>
              <a:gd name="T78" fmla="*/ 67 w 135"/>
              <a:gd name="T79" fmla="*/ 100 h 159"/>
              <a:gd name="T80" fmla="*/ 75 w 135"/>
              <a:gd name="T81" fmla="*/ 88 h 159"/>
              <a:gd name="T82" fmla="*/ 83 w 135"/>
              <a:gd name="T83" fmla="*/ 76 h 159"/>
              <a:gd name="T84" fmla="*/ 87 w 135"/>
              <a:gd name="T85" fmla="*/ 64 h 159"/>
              <a:gd name="T86" fmla="*/ 91 w 135"/>
              <a:gd name="T87" fmla="*/ 48 h 159"/>
              <a:gd name="T88" fmla="*/ 95 w 135"/>
              <a:gd name="T89" fmla="*/ 36 h 159"/>
              <a:gd name="T90" fmla="*/ 95 w 135"/>
              <a:gd name="T91" fmla="*/ 28 h 159"/>
              <a:gd name="T92" fmla="*/ 95 w 135"/>
              <a:gd name="T93" fmla="*/ 20 h 159"/>
              <a:gd name="T94" fmla="*/ 91 w 135"/>
              <a:gd name="T95" fmla="*/ 16 h 159"/>
              <a:gd name="T96" fmla="*/ 91 w 135"/>
              <a:gd name="T97" fmla="*/ 1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5" h="159">
                <a:moveTo>
                  <a:pt x="91" y="16"/>
                </a:moveTo>
                <a:lnTo>
                  <a:pt x="91" y="12"/>
                </a:lnTo>
                <a:lnTo>
                  <a:pt x="91" y="12"/>
                </a:lnTo>
                <a:lnTo>
                  <a:pt x="91" y="8"/>
                </a:lnTo>
                <a:lnTo>
                  <a:pt x="91" y="4"/>
                </a:lnTo>
                <a:lnTo>
                  <a:pt x="99" y="0"/>
                </a:lnTo>
                <a:lnTo>
                  <a:pt x="103" y="0"/>
                </a:lnTo>
                <a:lnTo>
                  <a:pt x="111" y="4"/>
                </a:lnTo>
                <a:lnTo>
                  <a:pt x="119" y="4"/>
                </a:lnTo>
                <a:lnTo>
                  <a:pt x="127" y="8"/>
                </a:lnTo>
                <a:lnTo>
                  <a:pt x="135" y="16"/>
                </a:lnTo>
                <a:lnTo>
                  <a:pt x="135" y="16"/>
                </a:lnTo>
                <a:lnTo>
                  <a:pt x="135" y="20"/>
                </a:lnTo>
                <a:lnTo>
                  <a:pt x="135" y="24"/>
                </a:lnTo>
                <a:lnTo>
                  <a:pt x="135" y="32"/>
                </a:lnTo>
                <a:lnTo>
                  <a:pt x="131" y="44"/>
                </a:lnTo>
                <a:lnTo>
                  <a:pt x="123" y="60"/>
                </a:lnTo>
                <a:lnTo>
                  <a:pt x="119" y="76"/>
                </a:lnTo>
                <a:lnTo>
                  <a:pt x="107" y="92"/>
                </a:lnTo>
                <a:lnTo>
                  <a:pt x="99" y="108"/>
                </a:lnTo>
                <a:lnTo>
                  <a:pt x="83" y="119"/>
                </a:lnTo>
                <a:lnTo>
                  <a:pt x="71" y="131"/>
                </a:lnTo>
                <a:lnTo>
                  <a:pt x="59" y="139"/>
                </a:lnTo>
                <a:lnTo>
                  <a:pt x="43" y="147"/>
                </a:lnTo>
                <a:lnTo>
                  <a:pt x="31" y="151"/>
                </a:lnTo>
                <a:lnTo>
                  <a:pt x="19" y="155"/>
                </a:lnTo>
                <a:lnTo>
                  <a:pt x="11" y="159"/>
                </a:lnTo>
                <a:lnTo>
                  <a:pt x="3" y="159"/>
                </a:lnTo>
                <a:lnTo>
                  <a:pt x="0" y="155"/>
                </a:lnTo>
                <a:lnTo>
                  <a:pt x="0" y="155"/>
                </a:lnTo>
                <a:lnTo>
                  <a:pt x="0" y="151"/>
                </a:lnTo>
                <a:lnTo>
                  <a:pt x="3" y="151"/>
                </a:lnTo>
                <a:lnTo>
                  <a:pt x="7" y="147"/>
                </a:lnTo>
                <a:lnTo>
                  <a:pt x="11" y="143"/>
                </a:lnTo>
                <a:lnTo>
                  <a:pt x="15" y="139"/>
                </a:lnTo>
                <a:lnTo>
                  <a:pt x="23" y="139"/>
                </a:lnTo>
                <a:lnTo>
                  <a:pt x="35" y="127"/>
                </a:lnTo>
                <a:lnTo>
                  <a:pt x="47" y="119"/>
                </a:lnTo>
                <a:lnTo>
                  <a:pt x="59" y="112"/>
                </a:lnTo>
                <a:lnTo>
                  <a:pt x="67" y="100"/>
                </a:lnTo>
                <a:lnTo>
                  <a:pt x="75" y="88"/>
                </a:lnTo>
                <a:lnTo>
                  <a:pt x="83" y="76"/>
                </a:lnTo>
                <a:lnTo>
                  <a:pt x="87" y="64"/>
                </a:lnTo>
                <a:lnTo>
                  <a:pt x="91" y="48"/>
                </a:lnTo>
                <a:lnTo>
                  <a:pt x="95" y="36"/>
                </a:lnTo>
                <a:lnTo>
                  <a:pt x="95" y="28"/>
                </a:lnTo>
                <a:lnTo>
                  <a:pt x="95" y="20"/>
                </a:lnTo>
                <a:lnTo>
                  <a:pt x="91" y="16"/>
                </a:lnTo>
                <a:lnTo>
                  <a:pt x="91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6" name="Freeform 161">
            <a:extLst>
              <a:ext uri="{FF2B5EF4-FFF2-40B4-BE49-F238E27FC236}">
                <a16:creationId xmlns:a16="http://schemas.microsoft.com/office/drawing/2014/main" xmlns="" id="{601D43C6-C54E-4B94-87A2-F4CC0AD74248}"/>
              </a:ext>
            </a:extLst>
          </p:cNvPr>
          <p:cNvSpPr>
            <a:spLocks/>
          </p:cNvSpPr>
          <p:nvPr/>
        </p:nvSpPr>
        <p:spPr bwMode="auto">
          <a:xfrm>
            <a:off x="9590614" y="1916207"/>
            <a:ext cx="1359832" cy="1120880"/>
          </a:xfrm>
          <a:custGeom>
            <a:avLst/>
            <a:gdLst>
              <a:gd name="T0" fmla="*/ 51 w 206"/>
              <a:gd name="T1" fmla="*/ 44 h 135"/>
              <a:gd name="T2" fmla="*/ 63 w 206"/>
              <a:gd name="T3" fmla="*/ 52 h 135"/>
              <a:gd name="T4" fmla="*/ 79 w 206"/>
              <a:gd name="T5" fmla="*/ 64 h 135"/>
              <a:gd name="T6" fmla="*/ 91 w 206"/>
              <a:gd name="T7" fmla="*/ 72 h 135"/>
              <a:gd name="T8" fmla="*/ 107 w 206"/>
              <a:gd name="T9" fmla="*/ 80 h 135"/>
              <a:gd name="T10" fmla="*/ 123 w 206"/>
              <a:gd name="T11" fmla="*/ 91 h 135"/>
              <a:gd name="T12" fmla="*/ 139 w 206"/>
              <a:gd name="T13" fmla="*/ 95 h 135"/>
              <a:gd name="T14" fmla="*/ 155 w 206"/>
              <a:gd name="T15" fmla="*/ 103 h 135"/>
              <a:gd name="T16" fmla="*/ 171 w 206"/>
              <a:gd name="T17" fmla="*/ 107 h 135"/>
              <a:gd name="T18" fmla="*/ 182 w 206"/>
              <a:gd name="T19" fmla="*/ 111 h 135"/>
              <a:gd name="T20" fmla="*/ 190 w 206"/>
              <a:gd name="T21" fmla="*/ 111 h 135"/>
              <a:gd name="T22" fmla="*/ 194 w 206"/>
              <a:gd name="T23" fmla="*/ 115 h 135"/>
              <a:gd name="T24" fmla="*/ 198 w 206"/>
              <a:gd name="T25" fmla="*/ 115 h 135"/>
              <a:gd name="T26" fmla="*/ 202 w 206"/>
              <a:gd name="T27" fmla="*/ 115 h 135"/>
              <a:gd name="T28" fmla="*/ 206 w 206"/>
              <a:gd name="T29" fmla="*/ 119 h 135"/>
              <a:gd name="T30" fmla="*/ 206 w 206"/>
              <a:gd name="T31" fmla="*/ 119 h 135"/>
              <a:gd name="T32" fmla="*/ 206 w 206"/>
              <a:gd name="T33" fmla="*/ 123 h 135"/>
              <a:gd name="T34" fmla="*/ 206 w 206"/>
              <a:gd name="T35" fmla="*/ 127 h 135"/>
              <a:gd name="T36" fmla="*/ 198 w 206"/>
              <a:gd name="T37" fmla="*/ 127 h 135"/>
              <a:gd name="T38" fmla="*/ 190 w 206"/>
              <a:gd name="T39" fmla="*/ 131 h 135"/>
              <a:gd name="T40" fmla="*/ 179 w 206"/>
              <a:gd name="T41" fmla="*/ 131 h 135"/>
              <a:gd name="T42" fmla="*/ 151 w 206"/>
              <a:gd name="T43" fmla="*/ 135 h 135"/>
              <a:gd name="T44" fmla="*/ 139 w 206"/>
              <a:gd name="T45" fmla="*/ 135 h 135"/>
              <a:gd name="T46" fmla="*/ 127 w 206"/>
              <a:gd name="T47" fmla="*/ 135 h 135"/>
              <a:gd name="T48" fmla="*/ 111 w 206"/>
              <a:gd name="T49" fmla="*/ 131 h 135"/>
              <a:gd name="T50" fmla="*/ 99 w 206"/>
              <a:gd name="T51" fmla="*/ 123 h 135"/>
              <a:gd name="T52" fmla="*/ 87 w 206"/>
              <a:gd name="T53" fmla="*/ 115 h 135"/>
              <a:gd name="T54" fmla="*/ 75 w 206"/>
              <a:gd name="T55" fmla="*/ 103 h 135"/>
              <a:gd name="T56" fmla="*/ 67 w 206"/>
              <a:gd name="T57" fmla="*/ 95 h 135"/>
              <a:gd name="T58" fmla="*/ 59 w 206"/>
              <a:gd name="T59" fmla="*/ 88 h 135"/>
              <a:gd name="T60" fmla="*/ 51 w 206"/>
              <a:gd name="T61" fmla="*/ 76 h 135"/>
              <a:gd name="T62" fmla="*/ 43 w 206"/>
              <a:gd name="T63" fmla="*/ 68 h 135"/>
              <a:gd name="T64" fmla="*/ 32 w 206"/>
              <a:gd name="T65" fmla="*/ 56 h 135"/>
              <a:gd name="T66" fmla="*/ 24 w 206"/>
              <a:gd name="T67" fmla="*/ 40 h 135"/>
              <a:gd name="T68" fmla="*/ 12 w 206"/>
              <a:gd name="T69" fmla="*/ 28 h 135"/>
              <a:gd name="T70" fmla="*/ 0 w 206"/>
              <a:gd name="T71" fmla="*/ 12 h 135"/>
              <a:gd name="T72" fmla="*/ 12 w 206"/>
              <a:gd name="T73" fmla="*/ 0 h 135"/>
              <a:gd name="T74" fmla="*/ 20 w 206"/>
              <a:gd name="T75" fmla="*/ 8 h 135"/>
              <a:gd name="T76" fmla="*/ 28 w 206"/>
              <a:gd name="T77" fmla="*/ 20 h 135"/>
              <a:gd name="T78" fmla="*/ 39 w 206"/>
              <a:gd name="T79" fmla="*/ 32 h 135"/>
              <a:gd name="T80" fmla="*/ 51 w 206"/>
              <a:gd name="T81" fmla="*/ 44 h 135"/>
              <a:gd name="T82" fmla="*/ 51 w 206"/>
              <a:gd name="T83" fmla="*/ 44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06" h="135">
                <a:moveTo>
                  <a:pt x="51" y="44"/>
                </a:moveTo>
                <a:lnTo>
                  <a:pt x="63" y="52"/>
                </a:lnTo>
                <a:lnTo>
                  <a:pt x="79" y="64"/>
                </a:lnTo>
                <a:lnTo>
                  <a:pt x="91" y="72"/>
                </a:lnTo>
                <a:lnTo>
                  <a:pt x="107" y="80"/>
                </a:lnTo>
                <a:lnTo>
                  <a:pt x="123" y="91"/>
                </a:lnTo>
                <a:lnTo>
                  <a:pt x="139" y="95"/>
                </a:lnTo>
                <a:lnTo>
                  <a:pt x="155" y="103"/>
                </a:lnTo>
                <a:lnTo>
                  <a:pt x="171" y="107"/>
                </a:lnTo>
                <a:lnTo>
                  <a:pt x="182" y="111"/>
                </a:lnTo>
                <a:lnTo>
                  <a:pt x="190" y="111"/>
                </a:lnTo>
                <a:lnTo>
                  <a:pt x="194" y="115"/>
                </a:lnTo>
                <a:lnTo>
                  <a:pt x="198" y="115"/>
                </a:lnTo>
                <a:lnTo>
                  <a:pt x="202" y="115"/>
                </a:lnTo>
                <a:lnTo>
                  <a:pt x="206" y="119"/>
                </a:lnTo>
                <a:lnTo>
                  <a:pt x="206" y="119"/>
                </a:lnTo>
                <a:lnTo>
                  <a:pt x="206" y="123"/>
                </a:lnTo>
                <a:lnTo>
                  <a:pt x="206" y="127"/>
                </a:lnTo>
                <a:lnTo>
                  <a:pt x="198" y="127"/>
                </a:lnTo>
                <a:lnTo>
                  <a:pt x="190" y="131"/>
                </a:lnTo>
                <a:lnTo>
                  <a:pt x="179" y="131"/>
                </a:lnTo>
                <a:lnTo>
                  <a:pt x="151" y="135"/>
                </a:lnTo>
                <a:lnTo>
                  <a:pt x="139" y="135"/>
                </a:lnTo>
                <a:lnTo>
                  <a:pt x="127" y="135"/>
                </a:lnTo>
                <a:lnTo>
                  <a:pt x="111" y="131"/>
                </a:lnTo>
                <a:lnTo>
                  <a:pt x="99" y="123"/>
                </a:lnTo>
                <a:lnTo>
                  <a:pt x="87" y="115"/>
                </a:lnTo>
                <a:lnTo>
                  <a:pt x="75" y="103"/>
                </a:lnTo>
                <a:lnTo>
                  <a:pt x="67" y="95"/>
                </a:lnTo>
                <a:lnTo>
                  <a:pt x="59" y="88"/>
                </a:lnTo>
                <a:lnTo>
                  <a:pt x="51" y="76"/>
                </a:lnTo>
                <a:lnTo>
                  <a:pt x="43" y="68"/>
                </a:lnTo>
                <a:lnTo>
                  <a:pt x="32" y="56"/>
                </a:lnTo>
                <a:lnTo>
                  <a:pt x="24" y="40"/>
                </a:lnTo>
                <a:lnTo>
                  <a:pt x="12" y="28"/>
                </a:lnTo>
                <a:lnTo>
                  <a:pt x="0" y="12"/>
                </a:lnTo>
                <a:lnTo>
                  <a:pt x="12" y="0"/>
                </a:lnTo>
                <a:lnTo>
                  <a:pt x="20" y="8"/>
                </a:lnTo>
                <a:lnTo>
                  <a:pt x="28" y="20"/>
                </a:lnTo>
                <a:lnTo>
                  <a:pt x="39" y="32"/>
                </a:lnTo>
                <a:lnTo>
                  <a:pt x="51" y="44"/>
                </a:lnTo>
                <a:lnTo>
                  <a:pt x="51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188">
            <a:extLst>
              <a:ext uri="{FF2B5EF4-FFF2-40B4-BE49-F238E27FC236}">
                <a16:creationId xmlns:a16="http://schemas.microsoft.com/office/drawing/2014/main" xmlns="" id="{6BBCF4AE-8540-463D-B083-89C506D1208C}"/>
              </a:ext>
            </a:extLst>
          </p:cNvPr>
          <p:cNvSpPr>
            <a:spLocks/>
          </p:cNvSpPr>
          <p:nvPr/>
        </p:nvSpPr>
        <p:spPr bwMode="auto">
          <a:xfrm>
            <a:off x="1495321" y="4106598"/>
            <a:ext cx="678524" cy="787864"/>
          </a:xfrm>
          <a:custGeom>
            <a:avLst/>
            <a:gdLst>
              <a:gd name="T0" fmla="*/ 12 w 103"/>
              <a:gd name="T1" fmla="*/ 87 h 103"/>
              <a:gd name="T2" fmla="*/ 27 w 103"/>
              <a:gd name="T3" fmla="*/ 75 h 103"/>
              <a:gd name="T4" fmla="*/ 39 w 103"/>
              <a:gd name="T5" fmla="*/ 59 h 103"/>
              <a:gd name="T6" fmla="*/ 51 w 103"/>
              <a:gd name="T7" fmla="*/ 39 h 103"/>
              <a:gd name="T8" fmla="*/ 55 w 103"/>
              <a:gd name="T9" fmla="*/ 35 h 103"/>
              <a:gd name="T10" fmla="*/ 59 w 103"/>
              <a:gd name="T11" fmla="*/ 27 h 103"/>
              <a:gd name="T12" fmla="*/ 63 w 103"/>
              <a:gd name="T13" fmla="*/ 23 h 103"/>
              <a:gd name="T14" fmla="*/ 63 w 103"/>
              <a:gd name="T15" fmla="*/ 19 h 103"/>
              <a:gd name="T16" fmla="*/ 63 w 103"/>
              <a:gd name="T17" fmla="*/ 15 h 103"/>
              <a:gd name="T18" fmla="*/ 59 w 103"/>
              <a:gd name="T19" fmla="*/ 15 h 103"/>
              <a:gd name="T20" fmla="*/ 59 w 103"/>
              <a:gd name="T21" fmla="*/ 11 h 103"/>
              <a:gd name="T22" fmla="*/ 55 w 103"/>
              <a:gd name="T23" fmla="*/ 11 h 103"/>
              <a:gd name="T24" fmla="*/ 55 w 103"/>
              <a:gd name="T25" fmla="*/ 7 h 103"/>
              <a:gd name="T26" fmla="*/ 59 w 103"/>
              <a:gd name="T27" fmla="*/ 4 h 103"/>
              <a:gd name="T28" fmla="*/ 59 w 103"/>
              <a:gd name="T29" fmla="*/ 4 h 103"/>
              <a:gd name="T30" fmla="*/ 63 w 103"/>
              <a:gd name="T31" fmla="*/ 0 h 103"/>
              <a:gd name="T32" fmla="*/ 67 w 103"/>
              <a:gd name="T33" fmla="*/ 0 h 103"/>
              <a:gd name="T34" fmla="*/ 75 w 103"/>
              <a:gd name="T35" fmla="*/ 0 h 103"/>
              <a:gd name="T36" fmla="*/ 87 w 103"/>
              <a:gd name="T37" fmla="*/ 4 h 103"/>
              <a:gd name="T38" fmla="*/ 95 w 103"/>
              <a:gd name="T39" fmla="*/ 7 h 103"/>
              <a:gd name="T40" fmla="*/ 99 w 103"/>
              <a:gd name="T41" fmla="*/ 11 h 103"/>
              <a:gd name="T42" fmla="*/ 99 w 103"/>
              <a:gd name="T43" fmla="*/ 15 h 103"/>
              <a:gd name="T44" fmla="*/ 103 w 103"/>
              <a:gd name="T45" fmla="*/ 19 h 103"/>
              <a:gd name="T46" fmla="*/ 103 w 103"/>
              <a:gd name="T47" fmla="*/ 23 h 103"/>
              <a:gd name="T48" fmla="*/ 103 w 103"/>
              <a:gd name="T49" fmla="*/ 23 h 103"/>
              <a:gd name="T50" fmla="*/ 99 w 103"/>
              <a:gd name="T51" fmla="*/ 31 h 103"/>
              <a:gd name="T52" fmla="*/ 95 w 103"/>
              <a:gd name="T53" fmla="*/ 35 h 103"/>
              <a:gd name="T54" fmla="*/ 87 w 103"/>
              <a:gd name="T55" fmla="*/ 47 h 103"/>
              <a:gd name="T56" fmla="*/ 75 w 103"/>
              <a:gd name="T57" fmla="*/ 59 h 103"/>
              <a:gd name="T58" fmla="*/ 63 w 103"/>
              <a:gd name="T59" fmla="*/ 71 h 103"/>
              <a:gd name="T60" fmla="*/ 51 w 103"/>
              <a:gd name="T61" fmla="*/ 79 h 103"/>
              <a:gd name="T62" fmla="*/ 39 w 103"/>
              <a:gd name="T63" fmla="*/ 87 h 103"/>
              <a:gd name="T64" fmla="*/ 27 w 103"/>
              <a:gd name="T65" fmla="*/ 95 h 103"/>
              <a:gd name="T66" fmla="*/ 19 w 103"/>
              <a:gd name="T67" fmla="*/ 99 h 103"/>
              <a:gd name="T68" fmla="*/ 12 w 103"/>
              <a:gd name="T69" fmla="*/ 103 h 103"/>
              <a:gd name="T70" fmla="*/ 4 w 103"/>
              <a:gd name="T71" fmla="*/ 103 h 103"/>
              <a:gd name="T72" fmla="*/ 4 w 103"/>
              <a:gd name="T73" fmla="*/ 103 h 103"/>
              <a:gd name="T74" fmla="*/ 0 w 103"/>
              <a:gd name="T75" fmla="*/ 99 h 103"/>
              <a:gd name="T76" fmla="*/ 4 w 103"/>
              <a:gd name="T77" fmla="*/ 95 h 103"/>
              <a:gd name="T78" fmla="*/ 4 w 103"/>
              <a:gd name="T79" fmla="*/ 91 h 103"/>
              <a:gd name="T80" fmla="*/ 12 w 103"/>
              <a:gd name="T81" fmla="*/ 87 h 103"/>
              <a:gd name="T82" fmla="*/ 12 w 103"/>
              <a:gd name="T83" fmla="*/ 87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3" h="103">
                <a:moveTo>
                  <a:pt x="12" y="87"/>
                </a:moveTo>
                <a:lnTo>
                  <a:pt x="27" y="75"/>
                </a:lnTo>
                <a:lnTo>
                  <a:pt x="39" y="59"/>
                </a:lnTo>
                <a:lnTo>
                  <a:pt x="51" y="39"/>
                </a:lnTo>
                <a:lnTo>
                  <a:pt x="55" y="35"/>
                </a:lnTo>
                <a:lnTo>
                  <a:pt x="59" y="27"/>
                </a:lnTo>
                <a:lnTo>
                  <a:pt x="63" y="23"/>
                </a:lnTo>
                <a:lnTo>
                  <a:pt x="63" y="19"/>
                </a:lnTo>
                <a:lnTo>
                  <a:pt x="63" y="15"/>
                </a:lnTo>
                <a:lnTo>
                  <a:pt x="59" y="15"/>
                </a:lnTo>
                <a:lnTo>
                  <a:pt x="59" y="11"/>
                </a:lnTo>
                <a:lnTo>
                  <a:pt x="55" y="11"/>
                </a:lnTo>
                <a:lnTo>
                  <a:pt x="55" y="7"/>
                </a:lnTo>
                <a:lnTo>
                  <a:pt x="59" y="4"/>
                </a:lnTo>
                <a:lnTo>
                  <a:pt x="59" y="4"/>
                </a:lnTo>
                <a:lnTo>
                  <a:pt x="63" y="0"/>
                </a:lnTo>
                <a:lnTo>
                  <a:pt x="67" y="0"/>
                </a:lnTo>
                <a:lnTo>
                  <a:pt x="75" y="0"/>
                </a:lnTo>
                <a:lnTo>
                  <a:pt x="87" y="4"/>
                </a:lnTo>
                <a:lnTo>
                  <a:pt x="95" y="7"/>
                </a:lnTo>
                <a:lnTo>
                  <a:pt x="99" y="11"/>
                </a:lnTo>
                <a:lnTo>
                  <a:pt x="99" y="15"/>
                </a:lnTo>
                <a:lnTo>
                  <a:pt x="103" y="19"/>
                </a:lnTo>
                <a:lnTo>
                  <a:pt x="103" y="23"/>
                </a:lnTo>
                <a:lnTo>
                  <a:pt x="103" y="23"/>
                </a:lnTo>
                <a:lnTo>
                  <a:pt x="99" y="31"/>
                </a:lnTo>
                <a:lnTo>
                  <a:pt x="95" y="35"/>
                </a:lnTo>
                <a:lnTo>
                  <a:pt x="87" y="47"/>
                </a:lnTo>
                <a:lnTo>
                  <a:pt x="75" y="59"/>
                </a:lnTo>
                <a:lnTo>
                  <a:pt x="63" y="71"/>
                </a:lnTo>
                <a:lnTo>
                  <a:pt x="51" y="79"/>
                </a:lnTo>
                <a:lnTo>
                  <a:pt x="39" y="87"/>
                </a:lnTo>
                <a:lnTo>
                  <a:pt x="27" y="95"/>
                </a:lnTo>
                <a:lnTo>
                  <a:pt x="19" y="99"/>
                </a:lnTo>
                <a:lnTo>
                  <a:pt x="12" y="103"/>
                </a:lnTo>
                <a:lnTo>
                  <a:pt x="4" y="103"/>
                </a:lnTo>
                <a:lnTo>
                  <a:pt x="4" y="103"/>
                </a:lnTo>
                <a:lnTo>
                  <a:pt x="0" y="99"/>
                </a:lnTo>
                <a:lnTo>
                  <a:pt x="4" y="95"/>
                </a:lnTo>
                <a:lnTo>
                  <a:pt x="4" y="91"/>
                </a:lnTo>
                <a:lnTo>
                  <a:pt x="12" y="87"/>
                </a:lnTo>
                <a:lnTo>
                  <a:pt x="12" y="8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189">
            <a:extLst>
              <a:ext uri="{FF2B5EF4-FFF2-40B4-BE49-F238E27FC236}">
                <a16:creationId xmlns:a16="http://schemas.microsoft.com/office/drawing/2014/main" xmlns="" id="{4D6E290F-97D2-4D32-AFBA-114BF7AC4EE3}"/>
              </a:ext>
            </a:extLst>
          </p:cNvPr>
          <p:cNvSpPr>
            <a:spLocks/>
          </p:cNvSpPr>
          <p:nvPr/>
        </p:nvSpPr>
        <p:spPr bwMode="auto">
          <a:xfrm>
            <a:off x="1936686" y="4588496"/>
            <a:ext cx="342554" cy="244772"/>
          </a:xfrm>
          <a:custGeom>
            <a:avLst/>
            <a:gdLst>
              <a:gd name="T0" fmla="*/ 44 w 52"/>
              <a:gd name="T1" fmla="*/ 32 h 32"/>
              <a:gd name="T2" fmla="*/ 40 w 52"/>
              <a:gd name="T3" fmla="*/ 32 h 32"/>
              <a:gd name="T4" fmla="*/ 36 w 52"/>
              <a:gd name="T5" fmla="*/ 32 h 32"/>
              <a:gd name="T6" fmla="*/ 28 w 52"/>
              <a:gd name="T7" fmla="*/ 28 h 32"/>
              <a:gd name="T8" fmla="*/ 20 w 52"/>
              <a:gd name="T9" fmla="*/ 20 h 32"/>
              <a:gd name="T10" fmla="*/ 12 w 52"/>
              <a:gd name="T11" fmla="*/ 16 h 32"/>
              <a:gd name="T12" fmla="*/ 4 w 52"/>
              <a:gd name="T13" fmla="*/ 12 h 32"/>
              <a:gd name="T14" fmla="*/ 0 w 52"/>
              <a:gd name="T15" fmla="*/ 4 h 32"/>
              <a:gd name="T16" fmla="*/ 0 w 52"/>
              <a:gd name="T17" fmla="*/ 0 h 32"/>
              <a:gd name="T18" fmla="*/ 16 w 52"/>
              <a:gd name="T19" fmla="*/ 0 h 32"/>
              <a:gd name="T20" fmla="*/ 28 w 52"/>
              <a:gd name="T21" fmla="*/ 4 h 32"/>
              <a:gd name="T22" fmla="*/ 36 w 52"/>
              <a:gd name="T23" fmla="*/ 4 h 32"/>
              <a:gd name="T24" fmla="*/ 44 w 52"/>
              <a:gd name="T25" fmla="*/ 8 h 32"/>
              <a:gd name="T26" fmla="*/ 48 w 52"/>
              <a:gd name="T27" fmla="*/ 16 h 32"/>
              <a:gd name="T28" fmla="*/ 52 w 52"/>
              <a:gd name="T29" fmla="*/ 20 h 32"/>
              <a:gd name="T30" fmla="*/ 52 w 52"/>
              <a:gd name="T31" fmla="*/ 20 h 32"/>
              <a:gd name="T32" fmla="*/ 48 w 52"/>
              <a:gd name="T33" fmla="*/ 28 h 32"/>
              <a:gd name="T34" fmla="*/ 48 w 52"/>
              <a:gd name="T35" fmla="*/ 32 h 32"/>
              <a:gd name="T36" fmla="*/ 44 w 52"/>
              <a:gd name="T37" fmla="*/ 32 h 32"/>
              <a:gd name="T38" fmla="*/ 44 w 52"/>
              <a:gd name="T39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2" h="32">
                <a:moveTo>
                  <a:pt x="44" y="32"/>
                </a:moveTo>
                <a:lnTo>
                  <a:pt x="40" y="32"/>
                </a:lnTo>
                <a:lnTo>
                  <a:pt x="36" y="32"/>
                </a:lnTo>
                <a:lnTo>
                  <a:pt x="28" y="28"/>
                </a:lnTo>
                <a:lnTo>
                  <a:pt x="20" y="20"/>
                </a:lnTo>
                <a:lnTo>
                  <a:pt x="12" y="16"/>
                </a:lnTo>
                <a:lnTo>
                  <a:pt x="4" y="12"/>
                </a:lnTo>
                <a:lnTo>
                  <a:pt x="0" y="4"/>
                </a:lnTo>
                <a:lnTo>
                  <a:pt x="0" y="0"/>
                </a:lnTo>
                <a:lnTo>
                  <a:pt x="16" y="0"/>
                </a:lnTo>
                <a:lnTo>
                  <a:pt x="28" y="4"/>
                </a:lnTo>
                <a:lnTo>
                  <a:pt x="36" y="4"/>
                </a:lnTo>
                <a:lnTo>
                  <a:pt x="44" y="8"/>
                </a:lnTo>
                <a:lnTo>
                  <a:pt x="48" y="16"/>
                </a:lnTo>
                <a:lnTo>
                  <a:pt x="52" y="20"/>
                </a:lnTo>
                <a:lnTo>
                  <a:pt x="52" y="20"/>
                </a:lnTo>
                <a:lnTo>
                  <a:pt x="48" y="28"/>
                </a:lnTo>
                <a:lnTo>
                  <a:pt x="48" y="32"/>
                </a:lnTo>
                <a:lnTo>
                  <a:pt x="44" y="32"/>
                </a:lnTo>
                <a:lnTo>
                  <a:pt x="44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190">
            <a:extLst>
              <a:ext uri="{FF2B5EF4-FFF2-40B4-BE49-F238E27FC236}">
                <a16:creationId xmlns:a16="http://schemas.microsoft.com/office/drawing/2014/main" xmlns="" id="{DBF4E309-F5F5-44C4-9F74-6E9A4A9B3645}"/>
              </a:ext>
            </a:extLst>
          </p:cNvPr>
          <p:cNvSpPr>
            <a:spLocks/>
          </p:cNvSpPr>
          <p:nvPr/>
        </p:nvSpPr>
        <p:spPr bwMode="auto">
          <a:xfrm>
            <a:off x="2773312" y="4557899"/>
            <a:ext cx="421606" cy="214175"/>
          </a:xfrm>
          <a:custGeom>
            <a:avLst/>
            <a:gdLst>
              <a:gd name="T0" fmla="*/ 0 w 64"/>
              <a:gd name="T1" fmla="*/ 0 h 28"/>
              <a:gd name="T2" fmla="*/ 12 w 64"/>
              <a:gd name="T3" fmla="*/ 0 h 28"/>
              <a:gd name="T4" fmla="*/ 20 w 64"/>
              <a:gd name="T5" fmla="*/ 0 h 28"/>
              <a:gd name="T6" fmla="*/ 28 w 64"/>
              <a:gd name="T7" fmla="*/ 0 h 28"/>
              <a:gd name="T8" fmla="*/ 36 w 64"/>
              <a:gd name="T9" fmla="*/ 0 h 28"/>
              <a:gd name="T10" fmla="*/ 44 w 64"/>
              <a:gd name="T11" fmla="*/ 0 h 28"/>
              <a:gd name="T12" fmla="*/ 52 w 64"/>
              <a:gd name="T13" fmla="*/ 4 h 28"/>
              <a:gd name="T14" fmla="*/ 60 w 64"/>
              <a:gd name="T15" fmla="*/ 8 h 28"/>
              <a:gd name="T16" fmla="*/ 60 w 64"/>
              <a:gd name="T17" fmla="*/ 12 h 28"/>
              <a:gd name="T18" fmla="*/ 64 w 64"/>
              <a:gd name="T19" fmla="*/ 16 h 28"/>
              <a:gd name="T20" fmla="*/ 64 w 64"/>
              <a:gd name="T21" fmla="*/ 20 h 28"/>
              <a:gd name="T22" fmla="*/ 64 w 64"/>
              <a:gd name="T23" fmla="*/ 24 h 28"/>
              <a:gd name="T24" fmla="*/ 60 w 64"/>
              <a:gd name="T25" fmla="*/ 24 h 28"/>
              <a:gd name="T26" fmla="*/ 56 w 64"/>
              <a:gd name="T27" fmla="*/ 28 h 28"/>
              <a:gd name="T28" fmla="*/ 52 w 64"/>
              <a:gd name="T29" fmla="*/ 28 h 28"/>
              <a:gd name="T30" fmla="*/ 48 w 64"/>
              <a:gd name="T31" fmla="*/ 28 h 28"/>
              <a:gd name="T32" fmla="*/ 40 w 64"/>
              <a:gd name="T33" fmla="*/ 28 h 28"/>
              <a:gd name="T34" fmla="*/ 36 w 64"/>
              <a:gd name="T35" fmla="*/ 28 h 28"/>
              <a:gd name="T36" fmla="*/ 32 w 64"/>
              <a:gd name="T37" fmla="*/ 24 h 28"/>
              <a:gd name="T38" fmla="*/ 28 w 64"/>
              <a:gd name="T39" fmla="*/ 24 h 28"/>
              <a:gd name="T40" fmla="*/ 20 w 64"/>
              <a:gd name="T41" fmla="*/ 16 h 28"/>
              <a:gd name="T42" fmla="*/ 12 w 64"/>
              <a:gd name="T43" fmla="*/ 8 h 28"/>
              <a:gd name="T44" fmla="*/ 0 w 64"/>
              <a:gd name="T45" fmla="*/ 0 h 28"/>
              <a:gd name="T46" fmla="*/ 0 w 64"/>
              <a:gd name="T47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" h="28">
                <a:moveTo>
                  <a:pt x="0" y="0"/>
                </a:move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0"/>
                </a:lnTo>
                <a:lnTo>
                  <a:pt x="52" y="4"/>
                </a:lnTo>
                <a:lnTo>
                  <a:pt x="60" y="8"/>
                </a:lnTo>
                <a:lnTo>
                  <a:pt x="60" y="12"/>
                </a:lnTo>
                <a:lnTo>
                  <a:pt x="64" y="16"/>
                </a:lnTo>
                <a:lnTo>
                  <a:pt x="64" y="20"/>
                </a:lnTo>
                <a:lnTo>
                  <a:pt x="64" y="24"/>
                </a:lnTo>
                <a:lnTo>
                  <a:pt x="60" y="24"/>
                </a:lnTo>
                <a:lnTo>
                  <a:pt x="56" y="28"/>
                </a:lnTo>
                <a:lnTo>
                  <a:pt x="52" y="28"/>
                </a:lnTo>
                <a:lnTo>
                  <a:pt x="48" y="28"/>
                </a:lnTo>
                <a:lnTo>
                  <a:pt x="40" y="28"/>
                </a:lnTo>
                <a:lnTo>
                  <a:pt x="36" y="28"/>
                </a:lnTo>
                <a:lnTo>
                  <a:pt x="32" y="24"/>
                </a:lnTo>
                <a:lnTo>
                  <a:pt x="28" y="24"/>
                </a:lnTo>
                <a:lnTo>
                  <a:pt x="20" y="16"/>
                </a:lnTo>
                <a:lnTo>
                  <a:pt x="12" y="8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191">
            <a:extLst>
              <a:ext uri="{FF2B5EF4-FFF2-40B4-BE49-F238E27FC236}">
                <a16:creationId xmlns:a16="http://schemas.microsoft.com/office/drawing/2014/main" xmlns="" id="{53F44DD8-E0FF-430E-BFCA-EE29230EE447}"/>
              </a:ext>
            </a:extLst>
          </p:cNvPr>
          <p:cNvSpPr>
            <a:spLocks/>
          </p:cNvSpPr>
          <p:nvPr/>
        </p:nvSpPr>
        <p:spPr bwMode="auto">
          <a:xfrm>
            <a:off x="2410993" y="4045405"/>
            <a:ext cx="573122" cy="726671"/>
          </a:xfrm>
          <a:custGeom>
            <a:avLst/>
            <a:gdLst>
              <a:gd name="T0" fmla="*/ 4 w 87"/>
              <a:gd name="T1" fmla="*/ 95 h 95"/>
              <a:gd name="T2" fmla="*/ 0 w 87"/>
              <a:gd name="T3" fmla="*/ 91 h 95"/>
              <a:gd name="T4" fmla="*/ 4 w 87"/>
              <a:gd name="T5" fmla="*/ 87 h 95"/>
              <a:gd name="T6" fmla="*/ 8 w 87"/>
              <a:gd name="T7" fmla="*/ 79 h 95"/>
              <a:gd name="T8" fmla="*/ 16 w 87"/>
              <a:gd name="T9" fmla="*/ 67 h 95"/>
              <a:gd name="T10" fmla="*/ 27 w 87"/>
              <a:gd name="T11" fmla="*/ 55 h 95"/>
              <a:gd name="T12" fmla="*/ 35 w 87"/>
              <a:gd name="T13" fmla="*/ 47 h 95"/>
              <a:gd name="T14" fmla="*/ 39 w 87"/>
              <a:gd name="T15" fmla="*/ 39 h 95"/>
              <a:gd name="T16" fmla="*/ 43 w 87"/>
              <a:gd name="T17" fmla="*/ 31 h 95"/>
              <a:gd name="T18" fmla="*/ 47 w 87"/>
              <a:gd name="T19" fmla="*/ 23 h 95"/>
              <a:gd name="T20" fmla="*/ 51 w 87"/>
              <a:gd name="T21" fmla="*/ 19 h 95"/>
              <a:gd name="T22" fmla="*/ 51 w 87"/>
              <a:gd name="T23" fmla="*/ 15 h 95"/>
              <a:gd name="T24" fmla="*/ 47 w 87"/>
              <a:gd name="T25" fmla="*/ 12 h 95"/>
              <a:gd name="T26" fmla="*/ 47 w 87"/>
              <a:gd name="T27" fmla="*/ 12 h 95"/>
              <a:gd name="T28" fmla="*/ 47 w 87"/>
              <a:gd name="T29" fmla="*/ 8 h 95"/>
              <a:gd name="T30" fmla="*/ 47 w 87"/>
              <a:gd name="T31" fmla="*/ 4 h 95"/>
              <a:gd name="T32" fmla="*/ 47 w 87"/>
              <a:gd name="T33" fmla="*/ 0 h 95"/>
              <a:gd name="T34" fmla="*/ 51 w 87"/>
              <a:gd name="T35" fmla="*/ 0 h 95"/>
              <a:gd name="T36" fmla="*/ 55 w 87"/>
              <a:gd name="T37" fmla="*/ 0 h 95"/>
              <a:gd name="T38" fmla="*/ 63 w 87"/>
              <a:gd name="T39" fmla="*/ 0 h 95"/>
              <a:gd name="T40" fmla="*/ 71 w 87"/>
              <a:gd name="T41" fmla="*/ 4 h 95"/>
              <a:gd name="T42" fmla="*/ 79 w 87"/>
              <a:gd name="T43" fmla="*/ 8 h 95"/>
              <a:gd name="T44" fmla="*/ 87 w 87"/>
              <a:gd name="T45" fmla="*/ 15 h 95"/>
              <a:gd name="T46" fmla="*/ 87 w 87"/>
              <a:gd name="T47" fmla="*/ 15 h 95"/>
              <a:gd name="T48" fmla="*/ 87 w 87"/>
              <a:gd name="T49" fmla="*/ 19 h 95"/>
              <a:gd name="T50" fmla="*/ 87 w 87"/>
              <a:gd name="T51" fmla="*/ 23 h 95"/>
              <a:gd name="T52" fmla="*/ 83 w 87"/>
              <a:gd name="T53" fmla="*/ 31 h 95"/>
              <a:gd name="T54" fmla="*/ 79 w 87"/>
              <a:gd name="T55" fmla="*/ 35 h 95"/>
              <a:gd name="T56" fmla="*/ 75 w 87"/>
              <a:gd name="T57" fmla="*/ 39 h 95"/>
              <a:gd name="T58" fmla="*/ 71 w 87"/>
              <a:gd name="T59" fmla="*/ 47 h 95"/>
              <a:gd name="T60" fmla="*/ 63 w 87"/>
              <a:gd name="T61" fmla="*/ 55 h 95"/>
              <a:gd name="T62" fmla="*/ 51 w 87"/>
              <a:gd name="T63" fmla="*/ 67 h 95"/>
              <a:gd name="T64" fmla="*/ 43 w 87"/>
              <a:gd name="T65" fmla="*/ 75 h 95"/>
              <a:gd name="T66" fmla="*/ 35 w 87"/>
              <a:gd name="T67" fmla="*/ 79 h 95"/>
              <a:gd name="T68" fmla="*/ 23 w 87"/>
              <a:gd name="T69" fmla="*/ 87 h 95"/>
              <a:gd name="T70" fmla="*/ 16 w 87"/>
              <a:gd name="T71" fmla="*/ 91 h 95"/>
              <a:gd name="T72" fmla="*/ 12 w 87"/>
              <a:gd name="T73" fmla="*/ 95 h 95"/>
              <a:gd name="T74" fmla="*/ 4 w 87"/>
              <a:gd name="T75" fmla="*/ 95 h 95"/>
              <a:gd name="T76" fmla="*/ 4 w 87"/>
              <a:gd name="T77" fmla="*/ 95 h 95"/>
              <a:gd name="T78" fmla="*/ 4 w 87"/>
              <a:gd name="T79" fmla="*/ 95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7" h="95">
                <a:moveTo>
                  <a:pt x="4" y="95"/>
                </a:moveTo>
                <a:lnTo>
                  <a:pt x="0" y="91"/>
                </a:lnTo>
                <a:lnTo>
                  <a:pt x="4" y="87"/>
                </a:lnTo>
                <a:lnTo>
                  <a:pt x="8" y="79"/>
                </a:lnTo>
                <a:lnTo>
                  <a:pt x="16" y="67"/>
                </a:lnTo>
                <a:lnTo>
                  <a:pt x="27" y="55"/>
                </a:lnTo>
                <a:lnTo>
                  <a:pt x="35" y="47"/>
                </a:lnTo>
                <a:lnTo>
                  <a:pt x="39" y="39"/>
                </a:lnTo>
                <a:lnTo>
                  <a:pt x="43" y="31"/>
                </a:lnTo>
                <a:lnTo>
                  <a:pt x="47" y="23"/>
                </a:lnTo>
                <a:lnTo>
                  <a:pt x="51" y="19"/>
                </a:lnTo>
                <a:lnTo>
                  <a:pt x="51" y="15"/>
                </a:lnTo>
                <a:lnTo>
                  <a:pt x="47" y="12"/>
                </a:lnTo>
                <a:lnTo>
                  <a:pt x="47" y="12"/>
                </a:lnTo>
                <a:lnTo>
                  <a:pt x="47" y="8"/>
                </a:lnTo>
                <a:lnTo>
                  <a:pt x="47" y="4"/>
                </a:lnTo>
                <a:lnTo>
                  <a:pt x="47" y="0"/>
                </a:lnTo>
                <a:lnTo>
                  <a:pt x="51" y="0"/>
                </a:lnTo>
                <a:lnTo>
                  <a:pt x="55" y="0"/>
                </a:lnTo>
                <a:lnTo>
                  <a:pt x="63" y="0"/>
                </a:lnTo>
                <a:lnTo>
                  <a:pt x="71" y="4"/>
                </a:lnTo>
                <a:lnTo>
                  <a:pt x="79" y="8"/>
                </a:lnTo>
                <a:lnTo>
                  <a:pt x="87" y="15"/>
                </a:lnTo>
                <a:lnTo>
                  <a:pt x="87" y="15"/>
                </a:lnTo>
                <a:lnTo>
                  <a:pt x="87" y="19"/>
                </a:lnTo>
                <a:lnTo>
                  <a:pt x="87" y="23"/>
                </a:lnTo>
                <a:lnTo>
                  <a:pt x="83" y="31"/>
                </a:lnTo>
                <a:lnTo>
                  <a:pt x="79" y="35"/>
                </a:lnTo>
                <a:lnTo>
                  <a:pt x="75" y="39"/>
                </a:lnTo>
                <a:lnTo>
                  <a:pt x="71" y="47"/>
                </a:lnTo>
                <a:lnTo>
                  <a:pt x="63" y="55"/>
                </a:lnTo>
                <a:lnTo>
                  <a:pt x="51" y="67"/>
                </a:lnTo>
                <a:lnTo>
                  <a:pt x="43" y="75"/>
                </a:lnTo>
                <a:lnTo>
                  <a:pt x="35" y="79"/>
                </a:lnTo>
                <a:lnTo>
                  <a:pt x="23" y="87"/>
                </a:lnTo>
                <a:lnTo>
                  <a:pt x="16" y="91"/>
                </a:lnTo>
                <a:lnTo>
                  <a:pt x="12" y="95"/>
                </a:lnTo>
                <a:lnTo>
                  <a:pt x="4" y="95"/>
                </a:lnTo>
                <a:lnTo>
                  <a:pt x="4" y="95"/>
                </a:lnTo>
                <a:lnTo>
                  <a:pt x="4" y="9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192">
            <a:extLst>
              <a:ext uri="{FF2B5EF4-FFF2-40B4-BE49-F238E27FC236}">
                <a16:creationId xmlns:a16="http://schemas.microsoft.com/office/drawing/2014/main" xmlns="" id="{459A1B8B-0773-46CD-AB35-6106812A1EB2}"/>
              </a:ext>
            </a:extLst>
          </p:cNvPr>
          <p:cNvSpPr>
            <a:spLocks/>
          </p:cNvSpPr>
          <p:nvPr/>
        </p:nvSpPr>
        <p:spPr bwMode="auto">
          <a:xfrm>
            <a:off x="2746961" y="4221337"/>
            <a:ext cx="764160" cy="214175"/>
          </a:xfrm>
          <a:custGeom>
            <a:avLst/>
            <a:gdLst>
              <a:gd name="T0" fmla="*/ 84 w 116"/>
              <a:gd name="T1" fmla="*/ 24 h 28"/>
              <a:gd name="T2" fmla="*/ 68 w 116"/>
              <a:gd name="T3" fmla="*/ 24 h 28"/>
              <a:gd name="T4" fmla="*/ 48 w 116"/>
              <a:gd name="T5" fmla="*/ 28 h 28"/>
              <a:gd name="T6" fmla="*/ 24 w 116"/>
              <a:gd name="T7" fmla="*/ 28 h 28"/>
              <a:gd name="T8" fmla="*/ 0 w 116"/>
              <a:gd name="T9" fmla="*/ 28 h 28"/>
              <a:gd name="T10" fmla="*/ 0 w 116"/>
              <a:gd name="T11" fmla="*/ 12 h 28"/>
              <a:gd name="T12" fmla="*/ 12 w 116"/>
              <a:gd name="T13" fmla="*/ 12 h 28"/>
              <a:gd name="T14" fmla="*/ 24 w 116"/>
              <a:gd name="T15" fmla="*/ 8 h 28"/>
              <a:gd name="T16" fmla="*/ 36 w 116"/>
              <a:gd name="T17" fmla="*/ 8 h 28"/>
              <a:gd name="T18" fmla="*/ 52 w 116"/>
              <a:gd name="T19" fmla="*/ 4 h 28"/>
              <a:gd name="T20" fmla="*/ 68 w 116"/>
              <a:gd name="T21" fmla="*/ 0 h 28"/>
              <a:gd name="T22" fmla="*/ 80 w 116"/>
              <a:gd name="T23" fmla="*/ 0 h 28"/>
              <a:gd name="T24" fmla="*/ 92 w 116"/>
              <a:gd name="T25" fmla="*/ 0 h 28"/>
              <a:gd name="T26" fmla="*/ 100 w 116"/>
              <a:gd name="T27" fmla="*/ 0 h 28"/>
              <a:gd name="T28" fmla="*/ 108 w 116"/>
              <a:gd name="T29" fmla="*/ 4 h 28"/>
              <a:gd name="T30" fmla="*/ 112 w 116"/>
              <a:gd name="T31" fmla="*/ 8 h 28"/>
              <a:gd name="T32" fmla="*/ 116 w 116"/>
              <a:gd name="T33" fmla="*/ 8 h 28"/>
              <a:gd name="T34" fmla="*/ 116 w 116"/>
              <a:gd name="T35" fmla="*/ 12 h 28"/>
              <a:gd name="T36" fmla="*/ 112 w 116"/>
              <a:gd name="T37" fmla="*/ 16 h 28"/>
              <a:gd name="T38" fmla="*/ 108 w 116"/>
              <a:gd name="T39" fmla="*/ 20 h 28"/>
              <a:gd name="T40" fmla="*/ 96 w 116"/>
              <a:gd name="T41" fmla="*/ 20 h 28"/>
              <a:gd name="T42" fmla="*/ 84 w 116"/>
              <a:gd name="T43" fmla="*/ 24 h 28"/>
              <a:gd name="T44" fmla="*/ 84 w 116"/>
              <a:gd name="T45" fmla="*/ 2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16" h="28">
                <a:moveTo>
                  <a:pt x="84" y="24"/>
                </a:moveTo>
                <a:lnTo>
                  <a:pt x="68" y="24"/>
                </a:lnTo>
                <a:lnTo>
                  <a:pt x="48" y="28"/>
                </a:lnTo>
                <a:lnTo>
                  <a:pt x="24" y="28"/>
                </a:lnTo>
                <a:lnTo>
                  <a:pt x="0" y="28"/>
                </a:lnTo>
                <a:lnTo>
                  <a:pt x="0" y="12"/>
                </a:lnTo>
                <a:lnTo>
                  <a:pt x="12" y="12"/>
                </a:lnTo>
                <a:lnTo>
                  <a:pt x="24" y="8"/>
                </a:lnTo>
                <a:lnTo>
                  <a:pt x="36" y="8"/>
                </a:lnTo>
                <a:lnTo>
                  <a:pt x="52" y="4"/>
                </a:lnTo>
                <a:lnTo>
                  <a:pt x="68" y="0"/>
                </a:lnTo>
                <a:lnTo>
                  <a:pt x="80" y="0"/>
                </a:lnTo>
                <a:lnTo>
                  <a:pt x="92" y="0"/>
                </a:lnTo>
                <a:lnTo>
                  <a:pt x="100" y="0"/>
                </a:lnTo>
                <a:lnTo>
                  <a:pt x="108" y="4"/>
                </a:lnTo>
                <a:lnTo>
                  <a:pt x="112" y="8"/>
                </a:lnTo>
                <a:lnTo>
                  <a:pt x="116" y="8"/>
                </a:lnTo>
                <a:lnTo>
                  <a:pt x="116" y="12"/>
                </a:lnTo>
                <a:lnTo>
                  <a:pt x="112" y="16"/>
                </a:lnTo>
                <a:lnTo>
                  <a:pt x="108" y="20"/>
                </a:lnTo>
                <a:lnTo>
                  <a:pt x="96" y="20"/>
                </a:lnTo>
                <a:lnTo>
                  <a:pt x="84" y="24"/>
                </a:lnTo>
                <a:lnTo>
                  <a:pt x="8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193">
            <a:extLst>
              <a:ext uri="{FF2B5EF4-FFF2-40B4-BE49-F238E27FC236}">
                <a16:creationId xmlns:a16="http://schemas.microsoft.com/office/drawing/2014/main" xmlns="" id="{C97B292C-51AD-474F-8F1D-ED0375C0CB7B}"/>
              </a:ext>
            </a:extLst>
          </p:cNvPr>
          <p:cNvSpPr>
            <a:spLocks/>
          </p:cNvSpPr>
          <p:nvPr/>
        </p:nvSpPr>
        <p:spPr bwMode="auto">
          <a:xfrm>
            <a:off x="1883986" y="4343723"/>
            <a:ext cx="632408" cy="183579"/>
          </a:xfrm>
          <a:custGeom>
            <a:avLst/>
            <a:gdLst>
              <a:gd name="T0" fmla="*/ 40 w 96"/>
              <a:gd name="T1" fmla="*/ 0 h 24"/>
              <a:gd name="T2" fmla="*/ 56 w 96"/>
              <a:gd name="T3" fmla="*/ 0 h 24"/>
              <a:gd name="T4" fmla="*/ 76 w 96"/>
              <a:gd name="T5" fmla="*/ 0 h 24"/>
              <a:gd name="T6" fmla="*/ 84 w 96"/>
              <a:gd name="T7" fmla="*/ 0 h 24"/>
              <a:gd name="T8" fmla="*/ 92 w 96"/>
              <a:gd name="T9" fmla="*/ 0 h 24"/>
              <a:gd name="T10" fmla="*/ 96 w 96"/>
              <a:gd name="T11" fmla="*/ 4 h 24"/>
              <a:gd name="T12" fmla="*/ 96 w 96"/>
              <a:gd name="T13" fmla="*/ 4 h 24"/>
              <a:gd name="T14" fmla="*/ 96 w 96"/>
              <a:gd name="T15" fmla="*/ 8 h 24"/>
              <a:gd name="T16" fmla="*/ 96 w 96"/>
              <a:gd name="T17" fmla="*/ 8 h 24"/>
              <a:gd name="T18" fmla="*/ 92 w 96"/>
              <a:gd name="T19" fmla="*/ 12 h 24"/>
              <a:gd name="T20" fmla="*/ 88 w 96"/>
              <a:gd name="T21" fmla="*/ 12 h 24"/>
              <a:gd name="T22" fmla="*/ 84 w 96"/>
              <a:gd name="T23" fmla="*/ 16 h 24"/>
              <a:gd name="T24" fmla="*/ 76 w 96"/>
              <a:gd name="T25" fmla="*/ 16 h 24"/>
              <a:gd name="T26" fmla="*/ 72 w 96"/>
              <a:gd name="T27" fmla="*/ 16 h 24"/>
              <a:gd name="T28" fmla="*/ 64 w 96"/>
              <a:gd name="T29" fmla="*/ 20 h 24"/>
              <a:gd name="T30" fmla="*/ 44 w 96"/>
              <a:gd name="T31" fmla="*/ 20 h 24"/>
              <a:gd name="T32" fmla="*/ 28 w 96"/>
              <a:gd name="T33" fmla="*/ 24 h 24"/>
              <a:gd name="T34" fmla="*/ 0 w 96"/>
              <a:gd name="T35" fmla="*/ 24 h 24"/>
              <a:gd name="T36" fmla="*/ 0 w 96"/>
              <a:gd name="T37" fmla="*/ 4 h 24"/>
              <a:gd name="T38" fmla="*/ 20 w 96"/>
              <a:gd name="T39" fmla="*/ 4 h 24"/>
              <a:gd name="T40" fmla="*/ 40 w 96"/>
              <a:gd name="T41" fmla="*/ 0 h 24"/>
              <a:gd name="T42" fmla="*/ 40 w 96"/>
              <a:gd name="T43" fmla="*/ 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6" h="24">
                <a:moveTo>
                  <a:pt x="40" y="0"/>
                </a:moveTo>
                <a:lnTo>
                  <a:pt x="56" y="0"/>
                </a:lnTo>
                <a:lnTo>
                  <a:pt x="76" y="0"/>
                </a:lnTo>
                <a:lnTo>
                  <a:pt x="84" y="0"/>
                </a:lnTo>
                <a:lnTo>
                  <a:pt x="92" y="0"/>
                </a:lnTo>
                <a:lnTo>
                  <a:pt x="96" y="4"/>
                </a:lnTo>
                <a:lnTo>
                  <a:pt x="96" y="4"/>
                </a:lnTo>
                <a:lnTo>
                  <a:pt x="96" y="8"/>
                </a:lnTo>
                <a:lnTo>
                  <a:pt x="96" y="8"/>
                </a:lnTo>
                <a:lnTo>
                  <a:pt x="92" y="12"/>
                </a:lnTo>
                <a:lnTo>
                  <a:pt x="88" y="12"/>
                </a:lnTo>
                <a:lnTo>
                  <a:pt x="84" y="16"/>
                </a:lnTo>
                <a:lnTo>
                  <a:pt x="76" y="16"/>
                </a:lnTo>
                <a:lnTo>
                  <a:pt x="72" y="16"/>
                </a:lnTo>
                <a:lnTo>
                  <a:pt x="64" y="20"/>
                </a:lnTo>
                <a:lnTo>
                  <a:pt x="44" y="20"/>
                </a:lnTo>
                <a:lnTo>
                  <a:pt x="28" y="24"/>
                </a:lnTo>
                <a:lnTo>
                  <a:pt x="0" y="24"/>
                </a:lnTo>
                <a:lnTo>
                  <a:pt x="0" y="4"/>
                </a:lnTo>
                <a:lnTo>
                  <a:pt x="20" y="4"/>
                </a:lnTo>
                <a:lnTo>
                  <a:pt x="40" y="0"/>
                </a:lnTo>
                <a:lnTo>
                  <a:pt x="4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194">
            <a:extLst>
              <a:ext uri="{FF2B5EF4-FFF2-40B4-BE49-F238E27FC236}">
                <a16:creationId xmlns:a16="http://schemas.microsoft.com/office/drawing/2014/main" xmlns="" id="{23222B43-75CC-4F69-A791-C43292B92C6A}"/>
              </a:ext>
            </a:extLst>
          </p:cNvPr>
          <p:cNvSpPr>
            <a:spLocks/>
          </p:cNvSpPr>
          <p:nvPr/>
        </p:nvSpPr>
        <p:spPr bwMode="auto">
          <a:xfrm>
            <a:off x="1778584" y="4955654"/>
            <a:ext cx="263504" cy="696074"/>
          </a:xfrm>
          <a:custGeom>
            <a:avLst/>
            <a:gdLst>
              <a:gd name="T0" fmla="*/ 36 w 40"/>
              <a:gd name="T1" fmla="*/ 59 h 91"/>
              <a:gd name="T2" fmla="*/ 36 w 40"/>
              <a:gd name="T3" fmla="*/ 75 h 91"/>
              <a:gd name="T4" fmla="*/ 32 w 40"/>
              <a:gd name="T5" fmla="*/ 79 h 91"/>
              <a:gd name="T6" fmla="*/ 32 w 40"/>
              <a:gd name="T7" fmla="*/ 83 h 91"/>
              <a:gd name="T8" fmla="*/ 32 w 40"/>
              <a:gd name="T9" fmla="*/ 87 h 91"/>
              <a:gd name="T10" fmla="*/ 32 w 40"/>
              <a:gd name="T11" fmla="*/ 91 h 91"/>
              <a:gd name="T12" fmla="*/ 28 w 40"/>
              <a:gd name="T13" fmla="*/ 91 h 91"/>
              <a:gd name="T14" fmla="*/ 28 w 40"/>
              <a:gd name="T15" fmla="*/ 91 h 91"/>
              <a:gd name="T16" fmla="*/ 20 w 40"/>
              <a:gd name="T17" fmla="*/ 91 h 91"/>
              <a:gd name="T18" fmla="*/ 12 w 40"/>
              <a:gd name="T19" fmla="*/ 87 h 91"/>
              <a:gd name="T20" fmla="*/ 8 w 40"/>
              <a:gd name="T21" fmla="*/ 83 h 91"/>
              <a:gd name="T22" fmla="*/ 8 w 40"/>
              <a:gd name="T23" fmla="*/ 79 h 91"/>
              <a:gd name="T24" fmla="*/ 8 w 40"/>
              <a:gd name="T25" fmla="*/ 75 h 91"/>
              <a:gd name="T26" fmla="*/ 8 w 40"/>
              <a:gd name="T27" fmla="*/ 71 h 91"/>
              <a:gd name="T28" fmla="*/ 8 w 40"/>
              <a:gd name="T29" fmla="*/ 63 h 91"/>
              <a:gd name="T30" fmla="*/ 8 w 40"/>
              <a:gd name="T31" fmla="*/ 55 h 91"/>
              <a:gd name="T32" fmla="*/ 8 w 40"/>
              <a:gd name="T33" fmla="*/ 47 h 91"/>
              <a:gd name="T34" fmla="*/ 8 w 40"/>
              <a:gd name="T35" fmla="*/ 35 h 91"/>
              <a:gd name="T36" fmla="*/ 8 w 40"/>
              <a:gd name="T37" fmla="*/ 28 h 91"/>
              <a:gd name="T38" fmla="*/ 8 w 40"/>
              <a:gd name="T39" fmla="*/ 20 h 91"/>
              <a:gd name="T40" fmla="*/ 4 w 40"/>
              <a:gd name="T41" fmla="*/ 16 h 91"/>
              <a:gd name="T42" fmla="*/ 4 w 40"/>
              <a:gd name="T43" fmla="*/ 12 h 91"/>
              <a:gd name="T44" fmla="*/ 0 w 40"/>
              <a:gd name="T45" fmla="*/ 8 h 91"/>
              <a:gd name="T46" fmla="*/ 0 w 40"/>
              <a:gd name="T47" fmla="*/ 4 h 91"/>
              <a:gd name="T48" fmla="*/ 0 w 40"/>
              <a:gd name="T49" fmla="*/ 4 h 91"/>
              <a:gd name="T50" fmla="*/ 4 w 40"/>
              <a:gd name="T51" fmla="*/ 0 h 91"/>
              <a:gd name="T52" fmla="*/ 4 w 40"/>
              <a:gd name="T53" fmla="*/ 0 h 91"/>
              <a:gd name="T54" fmla="*/ 12 w 40"/>
              <a:gd name="T55" fmla="*/ 0 h 91"/>
              <a:gd name="T56" fmla="*/ 16 w 40"/>
              <a:gd name="T57" fmla="*/ 0 h 91"/>
              <a:gd name="T58" fmla="*/ 24 w 40"/>
              <a:gd name="T59" fmla="*/ 0 h 91"/>
              <a:gd name="T60" fmla="*/ 32 w 40"/>
              <a:gd name="T61" fmla="*/ 4 h 91"/>
              <a:gd name="T62" fmla="*/ 36 w 40"/>
              <a:gd name="T63" fmla="*/ 8 h 91"/>
              <a:gd name="T64" fmla="*/ 40 w 40"/>
              <a:gd name="T65" fmla="*/ 8 h 91"/>
              <a:gd name="T66" fmla="*/ 40 w 40"/>
              <a:gd name="T67" fmla="*/ 12 h 91"/>
              <a:gd name="T68" fmla="*/ 40 w 40"/>
              <a:gd name="T69" fmla="*/ 16 h 91"/>
              <a:gd name="T70" fmla="*/ 40 w 40"/>
              <a:gd name="T71" fmla="*/ 24 h 91"/>
              <a:gd name="T72" fmla="*/ 40 w 40"/>
              <a:gd name="T73" fmla="*/ 28 h 91"/>
              <a:gd name="T74" fmla="*/ 36 w 40"/>
              <a:gd name="T75" fmla="*/ 32 h 91"/>
              <a:gd name="T76" fmla="*/ 36 w 40"/>
              <a:gd name="T77" fmla="*/ 43 h 91"/>
              <a:gd name="T78" fmla="*/ 36 w 40"/>
              <a:gd name="T79" fmla="*/ 59 h 91"/>
              <a:gd name="T80" fmla="*/ 36 w 40"/>
              <a:gd name="T81" fmla="*/ 59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0" h="91">
                <a:moveTo>
                  <a:pt x="36" y="59"/>
                </a:moveTo>
                <a:lnTo>
                  <a:pt x="36" y="75"/>
                </a:lnTo>
                <a:lnTo>
                  <a:pt x="32" y="79"/>
                </a:lnTo>
                <a:lnTo>
                  <a:pt x="32" y="83"/>
                </a:lnTo>
                <a:lnTo>
                  <a:pt x="32" y="87"/>
                </a:lnTo>
                <a:lnTo>
                  <a:pt x="32" y="91"/>
                </a:lnTo>
                <a:lnTo>
                  <a:pt x="28" y="91"/>
                </a:lnTo>
                <a:lnTo>
                  <a:pt x="28" y="91"/>
                </a:lnTo>
                <a:lnTo>
                  <a:pt x="20" y="91"/>
                </a:lnTo>
                <a:lnTo>
                  <a:pt x="12" y="87"/>
                </a:lnTo>
                <a:lnTo>
                  <a:pt x="8" y="83"/>
                </a:lnTo>
                <a:lnTo>
                  <a:pt x="8" y="79"/>
                </a:lnTo>
                <a:lnTo>
                  <a:pt x="8" y="75"/>
                </a:lnTo>
                <a:lnTo>
                  <a:pt x="8" y="71"/>
                </a:lnTo>
                <a:lnTo>
                  <a:pt x="8" y="63"/>
                </a:lnTo>
                <a:lnTo>
                  <a:pt x="8" y="55"/>
                </a:lnTo>
                <a:lnTo>
                  <a:pt x="8" y="47"/>
                </a:lnTo>
                <a:lnTo>
                  <a:pt x="8" y="35"/>
                </a:lnTo>
                <a:lnTo>
                  <a:pt x="8" y="28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36" y="8"/>
                </a:lnTo>
                <a:lnTo>
                  <a:pt x="40" y="8"/>
                </a:lnTo>
                <a:lnTo>
                  <a:pt x="40" y="12"/>
                </a:lnTo>
                <a:lnTo>
                  <a:pt x="40" y="16"/>
                </a:lnTo>
                <a:lnTo>
                  <a:pt x="40" y="24"/>
                </a:lnTo>
                <a:lnTo>
                  <a:pt x="40" y="28"/>
                </a:lnTo>
                <a:lnTo>
                  <a:pt x="36" y="32"/>
                </a:lnTo>
                <a:lnTo>
                  <a:pt x="36" y="43"/>
                </a:lnTo>
                <a:lnTo>
                  <a:pt x="36" y="59"/>
                </a:lnTo>
                <a:lnTo>
                  <a:pt x="36" y="5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195">
            <a:extLst>
              <a:ext uri="{FF2B5EF4-FFF2-40B4-BE49-F238E27FC236}">
                <a16:creationId xmlns:a16="http://schemas.microsoft.com/office/drawing/2014/main" xmlns="" id="{C15EAF53-BFAD-4DE1-B5B2-37C2D1CBAE92}"/>
              </a:ext>
            </a:extLst>
          </p:cNvPr>
          <p:cNvSpPr>
            <a:spLocks/>
          </p:cNvSpPr>
          <p:nvPr/>
        </p:nvSpPr>
        <p:spPr bwMode="auto">
          <a:xfrm>
            <a:off x="2147489" y="4863865"/>
            <a:ext cx="289854" cy="849057"/>
          </a:xfrm>
          <a:custGeom>
            <a:avLst/>
            <a:gdLst>
              <a:gd name="T0" fmla="*/ 32 w 44"/>
              <a:gd name="T1" fmla="*/ 59 h 111"/>
              <a:gd name="T2" fmla="*/ 32 w 44"/>
              <a:gd name="T3" fmla="*/ 75 h 111"/>
              <a:gd name="T4" fmla="*/ 32 w 44"/>
              <a:gd name="T5" fmla="*/ 87 h 111"/>
              <a:gd name="T6" fmla="*/ 32 w 44"/>
              <a:gd name="T7" fmla="*/ 95 h 111"/>
              <a:gd name="T8" fmla="*/ 32 w 44"/>
              <a:gd name="T9" fmla="*/ 103 h 111"/>
              <a:gd name="T10" fmla="*/ 28 w 44"/>
              <a:gd name="T11" fmla="*/ 107 h 111"/>
              <a:gd name="T12" fmla="*/ 28 w 44"/>
              <a:gd name="T13" fmla="*/ 111 h 111"/>
              <a:gd name="T14" fmla="*/ 24 w 44"/>
              <a:gd name="T15" fmla="*/ 111 h 111"/>
              <a:gd name="T16" fmla="*/ 20 w 44"/>
              <a:gd name="T17" fmla="*/ 111 h 111"/>
              <a:gd name="T18" fmla="*/ 16 w 44"/>
              <a:gd name="T19" fmla="*/ 111 h 111"/>
              <a:gd name="T20" fmla="*/ 12 w 44"/>
              <a:gd name="T21" fmla="*/ 107 h 111"/>
              <a:gd name="T22" fmla="*/ 12 w 44"/>
              <a:gd name="T23" fmla="*/ 103 h 111"/>
              <a:gd name="T24" fmla="*/ 8 w 44"/>
              <a:gd name="T25" fmla="*/ 99 h 111"/>
              <a:gd name="T26" fmla="*/ 8 w 44"/>
              <a:gd name="T27" fmla="*/ 87 h 111"/>
              <a:gd name="T28" fmla="*/ 8 w 44"/>
              <a:gd name="T29" fmla="*/ 79 h 111"/>
              <a:gd name="T30" fmla="*/ 8 w 44"/>
              <a:gd name="T31" fmla="*/ 75 h 111"/>
              <a:gd name="T32" fmla="*/ 8 w 44"/>
              <a:gd name="T33" fmla="*/ 67 h 111"/>
              <a:gd name="T34" fmla="*/ 8 w 44"/>
              <a:gd name="T35" fmla="*/ 59 h 111"/>
              <a:gd name="T36" fmla="*/ 8 w 44"/>
              <a:gd name="T37" fmla="*/ 51 h 111"/>
              <a:gd name="T38" fmla="*/ 8 w 44"/>
              <a:gd name="T39" fmla="*/ 40 h 111"/>
              <a:gd name="T40" fmla="*/ 8 w 44"/>
              <a:gd name="T41" fmla="*/ 32 h 111"/>
              <a:gd name="T42" fmla="*/ 8 w 44"/>
              <a:gd name="T43" fmla="*/ 24 h 111"/>
              <a:gd name="T44" fmla="*/ 4 w 44"/>
              <a:gd name="T45" fmla="*/ 20 h 111"/>
              <a:gd name="T46" fmla="*/ 4 w 44"/>
              <a:gd name="T47" fmla="*/ 16 h 111"/>
              <a:gd name="T48" fmla="*/ 0 w 44"/>
              <a:gd name="T49" fmla="*/ 12 h 111"/>
              <a:gd name="T50" fmla="*/ 0 w 44"/>
              <a:gd name="T51" fmla="*/ 12 h 111"/>
              <a:gd name="T52" fmla="*/ 0 w 44"/>
              <a:gd name="T53" fmla="*/ 8 h 111"/>
              <a:gd name="T54" fmla="*/ 0 w 44"/>
              <a:gd name="T55" fmla="*/ 4 h 111"/>
              <a:gd name="T56" fmla="*/ 0 w 44"/>
              <a:gd name="T57" fmla="*/ 4 h 111"/>
              <a:gd name="T58" fmla="*/ 4 w 44"/>
              <a:gd name="T59" fmla="*/ 0 h 111"/>
              <a:gd name="T60" fmla="*/ 12 w 44"/>
              <a:gd name="T61" fmla="*/ 0 h 111"/>
              <a:gd name="T62" fmla="*/ 20 w 44"/>
              <a:gd name="T63" fmla="*/ 0 h 111"/>
              <a:gd name="T64" fmla="*/ 28 w 44"/>
              <a:gd name="T65" fmla="*/ 4 h 111"/>
              <a:gd name="T66" fmla="*/ 36 w 44"/>
              <a:gd name="T67" fmla="*/ 8 h 111"/>
              <a:gd name="T68" fmla="*/ 40 w 44"/>
              <a:gd name="T69" fmla="*/ 8 h 111"/>
              <a:gd name="T70" fmla="*/ 44 w 44"/>
              <a:gd name="T71" fmla="*/ 12 h 111"/>
              <a:gd name="T72" fmla="*/ 40 w 44"/>
              <a:gd name="T73" fmla="*/ 20 h 111"/>
              <a:gd name="T74" fmla="*/ 40 w 44"/>
              <a:gd name="T75" fmla="*/ 24 h 111"/>
              <a:gd name="T76" fmla="*/ 36 w 44"/>
              <a:gd name="T77" fmla="*/ 28 h 111"/>
              <a:gd name="T78" fmla="*/ 36 w 44"/>
              <a:gd name="T79" fmla="*/ 36 h 111"/>
              <a:gd name="T80" fmla="*/ 36 w 44"/>
              <a:gd name="T81" fmla="*/ 47 h 111"/>
              <a:gd name="T82" fmla="*/ 32 w 44"/>
              <a:gd name="T83" fmla="*/ 59 h 111"/>
              <a:gd name="T84" fmla="*/ 32 w 44"/>
              <a:gd name="T85" fmla="*/ 59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4" h="111">
                <a:moveTo>
                  <a:pt x="32" y="59"/>
                </a:moveTo>
                <a:lnTo>
                  <a:pt x="32" y="75"/>
                </a:lnTo>
                <a:lnTo>
                  <a:pt x="32" y="87"/>
                </a:lnTo>
                <a:lnTo>
                  <a:pt x="32" y="95"/>
                </a:lnTo>
                <a:lnTo>
                  <a:pt x="32" y="103"/>
                </a:lnTo>
                <a:lnTo>
                  <a:pt x="28" y="107"/>
                </a:lnTo>
                <a:lnTo>
                  <a:pt x="28" y="111"/>
                </a:lnTo>
                <a:lnTo>
                  <a:pt x="24" y="111"/>
                </a:lnTo>
                <a:lnTo>
                  <a:pt x="20" y="111"/>
                </a:lnTo>
                <a:lnTo>
                  <a:pt x="16" y="111"/>
                </a:lnTo>
                <a:lnTo>
                  <a:pt x="12" y="107"/>
                </a:lnTo>
                <a:lnTo>
                  <a:pt x="12" y="103"/>
                </a:lnTo>
                <a:lnTo>
                  <a:pt x="8" y="99"/>
                </a:lnTo>
                <a:lnTo>
                  <a:pt x="8" y="87"/>
                </a:lnTo>
                <a:lnTo>
                  <a:pt x="8" y="79"/>
                </a:lnTo>
                <a:lnTo>
                  <a:pt x="8" y="75"/>
                </a:lnTo>
                <a:lnTo>
                  <a:pt x="8" y="67"/>
                </a:lnTo>
                <a:lnTo>
                  <a:pt x="8" y="59"/>
                </a:lnTo>
                <a:lnTo>
                  <a:pt x="8" y="51"/>
                </a:lnTo>
                <a:lnTo>
                  <a:pt x="8" y="40"/>
                </a:lnTo>
                <a:lnTo>
                  <a:pt x="8" y="32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28" y="4"/>
                </a:lnTo>
                <a:lnTo>
                  <a:pt x="36" y="8"/>
                </a:lnTo>
                <a:lnTo>
                  <a:pt x="40" y="8"/>
                </a:lnTo>
                <a:lnTo>
                  <a:pt x="44" y="12"/>
                </a:lnTo>
                <a:lnTo>
                  <a:pt x="40" y="20"/>
                </a:lnTo>
                <a:lnTo>
                  <a:pt x="40" y="24"/>
                </a:lnTo>
                <a:lnTo>
                  <a:pt x="36" y="28"/>
                </a:lnTo>
                <a:lnTo>
                  <a:pt x="36" y="36"/>
                </a:lnTo>
                <a:lnTo>
                  <a:pt x="36" y="47"/>
                </a:lnTo>
                <a:lnTo>
                  <a:pt x="32" y="59"/>
                </a:lnTo>
                <a:lnTo>
                  <a:pt x="32" y="5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196">
            <a:extLst>
              <a:ext uri="{FF2B5EF4-FFF2-40B4-BE49-F238E27FC236}">
                <a16:creationId xmlns:a16="http://schemas.microsoft.com/office/drawing/2014/main" xmlns="" id="{C260133E-310F-41D8-A182-9888B3FE4063}"/>
              </a:ext>
            </a:extLst>
          </p:cNvPr>
          <p:cNvSpPr>
            <a:spLocks/>
          </p:cNvSpPr>
          <p:nvPr/>
        </p:nvSpPr>
        <p:spPr bwMode="auto">
          <a:xfrm>
            <a:off x="2410993" y="4772075"/>
            <a:ext cx="546771" cy="696074"/>
          </a:xfrm>
          <a:custGeom>
            <a:avLst/>
            <a:gdLst>
              <a:gd name="T0" fmla="*/ 20 w 83"/>
              <a:gd name="T1" fmla="*/ 83 h 91"/>
              <a:gd name="T2" fmla="*/ 12 w 83"/>
              <a:gd name="T3" fmla="*/ 87 h 91"/>
              <a:gd name="T4" fmla="*/ 8 w 83"/>
              <a:gd name="T5" fmla="*/ 91 h 91"/>
              <a:gd name="T6" fmla="*/ 0 w 83"/>
              <a:gd name="T7" fmla="*/ 91 h 91"/>
              <a:gd name="T8" fmla="*/ 0 w 83"/>
              <a:gd name="T9" fmla="*/ 87 h 91"/>
              <a:gd name="T10" fmla="*/ 0 w 83"/>
              <a:gd name="T11" fmla="*/ 87 h 91"/>
              <a:gd name="T12" fmla="*/ 0 w 83"/>
              <a:gd name="T13" fmla="*/ 83 h 91"/>
              <a:gd name="T14" fmla="*/ 4 w 83"/>
              <a:gd name="T15" fmla="*/ 75 h 91"/>
              <a:gd name="T16" fmla="*/ 8 w 83"/>
              <a:gd name="T17" fmla="*/ 71 h 91"/>
              <a:gd name="T18" fmla="*/ 20 w 83"/>
              <a:gd name="T19" fmla="*/ 56 h 91"/>
              <a:gd name="T20" fmla="*/ 35 w 83"/>
              <a:gd name="T21" fmla="*/ 40 h 91"/>
              <a:gd name="T22" fmla="*/ 39 w 83"/>
              <a:gd name="T23" fmla="*/ 36 h 91"/>
              <a:gd name="T24" fmla="*/ 43 w 83"/>
              <a:gd name="T25" fmla="*/ 28 h 91"/>
              <a:gd name="T26" fmla="*/ 43 w 83"/>
              <a:gd name="T27" fmla="*/ 24 h 91"/>
              <a:gd name="T28" fmla="*/ 43 w 83"/>
              <a:gd name="T29" fmla="*/ 20 h 91"/>
              <a:gd name="T30" fmla="*/ 47 w 83"/>
              <a:gd name="T31" fmla="*/ 16 h 91"/>
              <a:gd name="T32" fmla="*/ 47 w 83"/>
              <a:gd name="T33" fmla="*/ 16 h 91"/>
              <a:gd name="T34" fmla="*/ 43 w 83"/>
              <a:gd name="T35" fmla="*/ 12 h 91"/>
              <a:gd name="T36" fmla="*/ 43 w 83"/>
              <a:gd name="T37" fmla="*/ 12 h 91"/>
              <a:gd name="T38" fmla="*/ 39 w 83"/>
              <a:gd name="T39" fmla="*/ 8 h 91"/>
              <a:gd name="T40" fmla="*/ 43 w 83"/>
              <a:gd name="T41" fmla="*/ 4 h 91"/>
              <a:gd name="T42" fmla="*/ 43 w 83"/>
              <a:gd name="T43" fmla="*/ 0 h 91"/>
              <a:gd name="T44" fmla="*/ 47 w 83"/>
              <a:gd name="T45" fmla="*/ 0 h 91"/>
              <a:gd name="T46" fmla="*/ 55 w 83"/>
              <a:gd name="T47" fmla="*/ 4 h 91"/>
              <a:gd name="T48" fmla="*/ 63 w 83"/>
              <a:gd name="T49" fmla="*/ 4 h 91"/>
              <a:gd name="T50" fmla="*/ 71 w 83"/>
              <a:gd name="T51" fmla="*/ 8 h 91"/>
              <a:gd name="T52" fmla="*/ 79 w 83"/>
              <a:gd name="T53" fmla="*/ 12 h 91"/>
              <a:gd name="T54" fmla="*/ 79 w 83"/>
              <a:gd name="T55" fmla="*/ 16 h 91"/>
              <a:gd name="T56" fmla="*/ 83 w 83"/>
              <a:gd name="T57" fmla="*/ 20 h 91"/>
              <a:gd name="T58" fmla="*/ 79 w 83"/>
              <a:gd name="T59" fmla="*/ 24 h 91"/>
              <a:gd name="T60" fmla="*/ 75 w 83"/>
              <a:gd name="T61" fmla="*/ 32 h 91"/>
              <a:gd name="T62" fmla="*/ 71 w 83"/>
              <a:gd name="T63" fmla="*/ 40 h 91"/>
              <a:gd name="T64" fmla="*/ 59 w 83"/>
              <a:gd name="T65" fmla="*/ 52 h 91"/>
              <a:gd name="T66" fmla="*/ 51 w 83"/>
              <a:gd name="T67" fmla="*/ 59 h 91"/>
              <a:gd name="T68" fmla="*/ 39 w 83"/>
              <a:gd name="T69" fmla="*/ 71 h 91"/>
              <a:gd name="T70" fmla="*/ 27 w 83"/>
              <a:gd name="T71" fmla="*/ 79 h 91"/>
              <a:gd name="T72" fmla="*/ 20 w 83"/>
              <a:gd name="T73" fmla="*/ 83 h 91"/>
              <a:gd name="T74" fmla="*/ 20 w 83"/>
              <a:gd name="T75" fmla="*/ 83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3" h="91">
                <a:moveTo>
                  <a:pt x="20" y="83"/>
                </a:moveTo>
                <a:lnTo>
                  <a:pt x="12" y="87"/>
                </a:lnTo>
                <a:lnTo>
                  <a:pt x="8" y="91"/>
                </a:lnTo>
                <a:lnTo>
                  <a:pt x="0" y="91"/>
                </a:lnTo>
                <a:lnTo>
                  <a:pt x="0" y="87"/>
                </a:lnTo>
                <a:lnTo>
                  <a:pt x="0" y="87"/>
                </a:lnTo>
                <a:lnTo>
                  <a:pt x="0" y="83"/>
                </a:lnTo>
                <a:lnTo>
                  <a:pt x="4" y="75"/>
                </a:lnTo>
                <a:lnTo>
                  <a:pt x="8" y="71"/>
                </a:lnTo>
                <a:lnTo>
                  <a:pt x="20" y="56"/>
                </a:lnTo>
                <a:lnTo>
                  <a:pt x="35" y="40"/>
                </a:lnTo>
                <a:lnTo>
                  <a:pt x="39" y="36"/>
                </a:lnTo>
                <a:lnTo>
                  <a:pt x="43" y="28"/>
                </a:lnTo>
                <a:lnTo>
                  <a:pt x="43" y="24"/>
                </a:lnTo>
                <a:lnTo>
                  <a:pt x="43" y="20"/>
                </a:lnTo>
                <a:lnTo>
                  <a:pt x="47" y="16"/>
                </a:lnTo>
                <a:lnTo>
                  <a:pt x="47" y="16"/>
                </a:lnTo>
                <a:lnTo>
                  <a:pt x="43" y="12"/>
                </a:lnTo>
                <a:lnTo>
                  <a:pt x="43" y="12"/>
                </a:lnTo>
                <a:lnTo>
                  <a:pt x="39" y="8"/>
                </a:lnTo>
                <a:lnTo>
                  <a:pt x="43" y="4"/>
                </a:lnTo>
                <a:lnTo>
                  <a:pt x="43" y="0"/>
                </a:lnTo>
                <a:lnTo>
                  <a:pt x="47" y="0"/>
                </a:lnTo>
                <a:lnTo>
                  <a:pt x="55" y="4"/>
                </a:lnTo>
                <a:lnTo>
                  <a:pt x="63" y="4"/>
                </a:lnTo>
                <a:lnTo>
                  <a:pt x="71" y="8"/>
                </a:lnTo>
                <a:lnTo>
                  <a:pt x="79" y="12"/>
                </a:lnTo>
                <a:lnTo>
                  <a:pt x="79" y="16"/>
                </a:lnTo>
                <a:lnTo>
                  <a:pt x="83" y="20"/>
                </a:lnTo>
                <a:lnTo>
                  <a:pt x="79" y="24"/>
                </a:lnTo>
                <a:lnTo>
                  <a:pt x="75" y="32"/>
                </a:lnTo>
                <a:lnTo>
                  <a:pt x="71" y="40"/>
                </a:lnTo>
                <a:lnTo>
                  <a:pt x="59" y="52"/>
                </a:lnTo>
                <a:lnTo>
                  <a:pt x="51" y="59"/>
                </a:lnTo>
                <a:lnTo>
                  <a:pt x="39" y="71"/>
                </a:lnTo>
                <a:lnTo>
                  <a:pt x="27" y="79"/>
                </a:lnTo>
                <a:lnTo>
                  <a:pt x="20" y="83"/>
                </a:lnTo>
                <a:lnTo>
                  <a:pt x="20" y="8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197">
            <a:extLst>
              <a:ext uri="{FF2B5EF4-FFF2-40B4-BE49-F238E27FC236}">
                <a16:creationId xmlns:a16="http://schemas.microsoft.com/office/drawing/2014/main" xmlns="" id="{02873585-3AF1-483A-B981-C1DFFE75C93E}"/>
              </a:ext>
            </a:extLst>
          </p:cNvPr>
          <p:cNvSpPr>
            <a:spLocks/>
          </p:cNvSpPr>
          <p:nvPr/>
        </p:nvSpPr>
        <p:spPr bwMode="auto">
          <a:xfrm>
            <a:off x="2720612" y="5284565"/>
            <a:ext cx="368905" cy="275368"/>
          </a:xfrm>
          <a:custGeom>
            <a:avLst/>
            <a:gdLst>
              <a:gd name="T0" fmla="*/ 44 w 56"/>
              <a:gd name="T1" fmla="*/ 8 h 36"/>
              <a:gd name="T2" fmla="*/ 48 w 56"/>
              <a:gd name="T3" fmla="*/ 12 h 36"/>
              <a:gd name="T4" fmla="*/ 52 w 56"/>
              <a:gd name="T5" fmla="*/ 12 h 36"/>
              <a:gd name="T6" fmla="*/ 56 w 56"/>
              <a:gd name="T7" fmla="*/ 20 h 36"/>
              <a:gd name="T8" fmla="*/ 56 w 56"/>
              <a:gd name="T9" fmla="*/ 28 h 36"/>
              <a:gd name="T10" fmla="*/ 56 w 56"/>
              <a:gd name="T11" fmla="*/ 32 h 36"/>
              <a:gd name="T12" fmla="*/ 52 w 56"/>
              <a:gd name="T13" fmla="*/ 36 h 36"/>
              <a:gd name="T14" fmla="*/ 48 w 56"/>
              <a:gd name="T15" fmla="*/ 36 h 36"/>
              <a:gd name="T16" fmla="*/ 36 w 56"/>
              <a:gd name="T17" fmla="*/ 32 h 36"/>
              <a:gd name="T18" fmla="*/ 28 w 56"/>
              <a:gd name="T19" fmla="*/ 28 h 36"/>
              <a:gd name="T20" fmla="*/ 16 w 56"/>
              <a:gd name="T21" fmla="*/ 20 h 36"/>
              <a:gd name="T22" fmla="*/ 8 w 56"/>
              <a:gd name="T23" fmla="*/ 12 h 36"/>
              <a:gd name="T24" fmla="*/ 0 w 56"/>
              <a:gd name="T25" fmla="*/ 4 h 36"/>
              <a:gd name="T26" fmla="*/ 0 w 56"/>
              <a:gd name="T27" fmla="*/ 0 h 36"/>
              <a:gd name="T28" fmla="*/ 16 w 56"/>
              <a:gd name="T29" fmla="*/ 0 h 36"/>
              <a:gd name="T30" fmla="*/ 28 w 56"/>
              <a:gd name="T31" fmla="*/ 0 h 36"/>
              <a:gd name="T32" fmla="*/ 36 w 56"/>
              <a:gd name="T33" fmla="*/ 4 h 36"/>
              <a:gd name="T34" fmla="*/ 44 w 56"/>
              <a:gd name="T35" fmla="*/ 8 h 36"/>
              <a:gd name="T36" fmla="*/ 44 w 56"/>
              <a:gd name="T37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" h="36">
                <a:moveTo>
                  <a:pt x="44" y="8"/>
                </a:moveTo>
                <a:lnTo>
                  <a:pt x="48" y="12"/>
                </a:lnTo>
                <a:lnTo>
                  <a:pt x="52" y="12"/>
                </a:lnTo>
                <a:lnTo>
                  <a:pt x="56" y="20"/>
                </a:lnTo>
                <a:lnTo>
                  <a:pt x="56" y="28"/>
                </a:lnTo>
                <a:lnTo>
                  <a:pt x="56" y="32"/>
                </a:lnTo>
                <a:lnTo>
                  <a:pt x="52" y="36"/>
                </a:lnTo>
                <a:lnTo>
                  <a:pt x="48" y="36"/>
                </a:lnTo>
                <a:lnTo>
                  <a:pt x="36" y="32"/>
                </a:lnTo>
                <a:lnTo>
                  <a:pt x="28" y="28"/>
                </a:lnTo>
                <a:lnTo>
                  <a:pt x="16" y="20"/>
                </a:lnTo>
                <a:lnTo>
                  <a:pt x="8" y="12"/>
                </a:lnTo>
                <a:lnTo>
                  <a:pt x="0" y="4"/>
                </a:lnTo>
                <a:lnTo>
                  <a:pt x="0" y="0"/>
                </a:lnTo>
                <a:lnTo>
                  <a:pt x="16" y="0"/>
                </a:lnTo>
                <a:lnTo>
                  <a:pt x="28" y="0"/>
                </a:lnTo>
                <a:lnTo>
                  <a:pt x="36" y="4"/>
                </a:lnTo>
                <a:lnTo>
                  <a:pt x="44" y="8"/>
                </a:lnTo>
                <a:lnTo>
                  <a:pt x="44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198">
            <a:extLst>
              <a:ext uri="{FF2B5EF4-FFF2-40B4-BE49-F238E27FC236}">
                <a16:creationId xmlns:a16="http://schemas.microsoft.com/office/drawing/2014/main" xmlns="" id="{3EBFB6DF-7F22-43E3-B402-678809D6C1EC}"/>
              </a:ext>
            </a:extLst>
          </p:cNvPr>
          <p:cNvSpPr>
            <a:spLocks/>
          </p:cNvSpPr>
          <p:nvPr/>
        </p:nvSpPr>
        <p:spPr bwMode="auto">
          <a:xfrm>
            <a:off x="1831285" y="5774109"/>
            <a:ext cx="158102" cy="543091"/>
          </a:xfrm>
          <a:custGeom>
            <a:avLst/>
            <a:gdLst>
              <a:gd name="T0" fmla="*/ 4 w 24"/>
              <a:gd name="T1" fmla="*/ 12 h 71"/>
              <a:gd name="T2" fmla="*/ 0 w 24"/>
              <a:gd name="T3" fmla="*/ 8 h 71"/>
              <a:gd name="T4" fmla="*/ 0 w 24"/>
              <a:gd name="T5" fmla="*/ 4 h 71"/>
              <a:gd name="T6" fmla="*/ 0 w 24"/>
              <a:gd name="T7" fmla="*/ 0 h 71"/>
              <a:gd name="T8" fmla="*/ 0 w 24"/>
              <a:gd name="T9" fmla="*/ 0 h 71"/>
              <a:gd name="T10" fmla="*/ 4 w 24"/>
              <a:gd name="T11" fmla="*/ 0 h 71"/>
              <a:gd name="T12" fmla="*/ 8 w 24"/>
              <a:gd name="T13" fmla="*/ 0 h 71"/>
              <a:gd name="T14" fmla="*/ 12 w 24"/>
              <a:gd name="T15" fmla="*/ 0 h 71"/>
              <a:gd name="T16" fmla="*/ 16 w 24"/>
              <a:gd name="T17" fmla="*/ 4 h 71"/>
              <a:gd name="T18" fmla="*/ 24 w 24"/>
              <a:gd name="T19" fmla="*/ 71 h 71"/>
              <a:gd name="T20" fmla="*/ 16 w 24"/>
              <a:gd name="T21" fmla="*/ 71 h 71"/>
              <a:gd name="T22" fmla="*/ 16 w 24"/>
              <a:gd name="T23" fmla="*/ 60 h 71"/>
              <a:gd name="T24" fmla="*/ 16 w 24"/>
              <a:gd name="T25" fmla="*/ 48 h 71"/>
              <a:gd name="T26" fmla="*/ 12 w 24"/>
              <a:gd name="T27" fmla="*/ 40 h 71"/>
              <a:gd name="T28" fmla="*/ 12 w 24"/>
              <a:gd name="T29" fmla="*/ 32 h 71"/>
              <a:gd name="T30" fmla="*/ 8 w 24"/>
              <a:gd name="T31" fmla="*/ 28 h 71"/>
              <a:gd name="T32" fmla="*/ 8 w 24"/>
              <a:gd name="T33" fmla="*/ 20 h 71"/>
              <a:gd name="T34" fmla="*/ 8 w 24"/>
              <a:gd name="T35" fmla="*/ 16 h 71"/>
              <a:gd name="T36" fmla="*/ 4 w 24"/>
              <a:gd name="T37" fmla="*/ 12 h 71"/>
              <a:gd name="T38" fmla="*/ 4 w 24"/>
              <a:gd name="T39" fmla="*/ 12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24" h="71">
                <a:moveTo>
                  <a:pt x="4" y="12"/>
                </a:move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4"/>
                </a:lnTo>
                <a:lnTo>
                  <a:pt x="24" y="71"/>
                </a:lnTo>
                <a:lnTo>
                  <a:pt x="16" y="71"/>
                </a:lnTo>
                <a:lnTo>
                  <a:pt x="16" y="60"/>
                </a:lnTo>
                <a:lnTo>
                  <a:pt x="16" y="48"/>
                </a:lnTo>
                <a:lnTo>
                  <a:pt x="12" y="40"/>
                </a:lnTo>
                <a:lnTo>
                  <a:pt x="12" y="32"/>
                </a:lnTo>
                <a:lnTo>
                  <a:pt x="8" y="28"/>
                </a:lnTo>
                <a:lnTo>
                  <a:pt x="8" y="20"/>
                </a:lnTo>
                <a:lnTo>
                  <a:pt x="8" y="16"/>
                </a:lnTo>
                <a:lnTo>
                  <a:pt x="4" y="12"/>
                </a:lnTo>
                <a:lnTo>
                  <a:pt x="4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Freeform 200">
            <a:extLst>
              <a:ext uri="{FF2B5EF4-FFF2-40B4-BE49-F238E27FC236}">
                <a16:creationId xmlns:a16="http://schemas.microsoft.com/office/drawing/2014/main" xmlns="" id="{5565F21A-82EE-41D4-8AAD-5C0B8BA9076C}"/>
              </a:ext>
            </a:extLst>
          </p:cNvPr>
          <p:cNvSpPr>
            <a:spLocks/>
          </p:cNvSpPr>
          <p:nvPr/>
        </p:nvSpPr>
        <p:spPr bwMode="auto">
          <a:xfrm>
            <a:off x="2279241" y="5835302"/>
            <a:ext cx="26350" cy="428352"/>
          </a:xfrm>
          <a:custGeom>
            <a:avLst/>
            <a:gdLst>
              <a:gd name="T0" fmla="*/ 0 w 4"/>
              <a:gd name="T1" fmla="*/ 56 h 56"/>
              <a:gd name="T2" fmla="*/ 0 w 4"/>
              <a:gd name="T3" fmla="*/ 40 h 56"/>
              <a:gd name="T4" fmla="*/ 0 w 4"/>
              <a:gd name="T5" fmla="*/ 24 h 56"/>
              <a:gd name="T6" fmla="*/ 0 w 4"/>
              <a:gd name="T7" fmla="*/ 12 h 56"/>
              <a:gd name="T8" fmla="*/ 0 w 4"/>
              <a:gd name="T9" fmla="*/ 0 h 56"/>
              <a:gd name="T10" fmla="*/ 4 w 4"/>
              <a:gd name="T11" fmla="*/ 0 h 56"/>
              <a:gd name="T12" fmla="*/ 4 w 4"/>
              <a:gd name="T13" fmla="*/ 8 h 56"/>
              <a:gd name="T14" fmla="*/ 4 w 4"/>
              <a:gd name="T15" fmla="*/ 16 h 56"/>
              <a:gd name="T16" fmla="*/ 4 w 4"/>
              <a:gd name="T17" fmla="*/ 24 h 56"/>
              <a:gd name="T18" fmla="*/ 4 w 4"/>
              <a:gd name="T19" fmla="*/ 28 h 56"/>
              <a:gd name="T20" fmla="*/ 4 w 4"/>
              <a:gd name="T21" fmla="*/ 32 h 56"/>
              <a:gd name="T22" fmla="*/ 4 w 4"/>
              <a:gd name="T23" fmla="*/ 40 h 56"/>
              <a:gd name="T24" fmla="*/ 4 w 4"/>
              <a:gd name="T25" fmla="*/ 48 h 56"/>
              <a:gd name="T26" fmla="*/ 4 w 4"/>
              <a:gd name="T27" fmla="*/ 56 h 56"/>
              <a:gd name="T28" fmla="*/ 0 w 4"/>
              <a:gd name="T29" fmla="*/ 56 h 56"/>
              <a:gd name="T30" fmla="*/ 0 w 4"/>
              <a:gd name="T31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4" h="56">
                <a:moveTo>
                  <a:pt x="0" y="56"/>
                </a:moveTo>
                <a:lnTo>
                  <a:pt x="0" y="40"/>
                </a:lnTo>
                <a:lnTo>
                  <a:pt x="0" y="24"/>
                </a:lnTo>
                <a:lnTo>
                  <a:pt x="0" y="12"/>
                </a:lnTo>
                <a:lnTo>
                  <a:pt x="0" y="0"/>
                </a:lnTo>
                <a:lnTo>
                  <a:pt x="4" y="0"/>
                </a:lnTo>
                <a:lnTo>
                  <a:pt x="4" y="8"/>
                </a:lnTo>
                <a:lnTo>
                  <a:pt x="4" y="16"/>
                </a:lnTo>
                <a:lnTo>
                  <a:pt x="4" y="24"/>
                </a:lnTo>
                <a:lnTo>
                  <a:pt x="4" y="28"/>
                </a:lnTo>
                <a:lnTo>
                  <a:pt x="4" y="32"/>
                </a:lnTo>
                <a:lnTo>
                  <a:pt x="4" y="40"/>
                </a:lnTo>
                <a:lnTo>
                  <a:pt x="4" y="48"/>
                </a:lnTo>
                <a:lnTo>
                  <a:pt x="4" y="56"/>
                </a:lnTo>
                <a:lnTo>
                  <a:pt x="0" y="56"/>
                </a:lnTo>
                <a:lnTo>
                  <a:pt x="0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9" name="Freeform 201">
            <a:extLst>
              <a:ext uri="{FF2B5EF4-FFF2-40B4-BE49-F238E27FC236}">
                <a16:creationId xmlns:a16="http://schemas.microsoft.com/office/drawing/2014/main" xmlns="" id="{420B6DAF-8960-430E-84BC-ABB09F408D95}"/>
              </a:ext>
            </a:extLst>
          </p:cNvPr>
          <p:cNvSpPr>
            <a:spLocks/>
          </p:cNvSpPr>
          <p:nvPr/>
        </p:nvSpPr>
        <p:spPr bwMode="auto">
          <a:xfrm>
            <a:off x="2615210" y="5774109"/>
            <a:ext cx="105401" cy="489545"/>
          </a:xfrm>
          <a:custGeom>
            <a:avLst/>
            <a:gdLst>
              <a:gd name="T0" fmla="*/ 0 w 16"/>
              <a:gd name="T1" fmla="*/ 64 h 64"/>
              <a:gd name="T2" fmla="*/ 0 w 16"/>
              <a:gd name="T3" fmla="*/ 52 h 64"/>
              <a:gd name="T4" fmla="*/ 0 w 16"/>
              <a:gd name="T5" fmla="*/ 40 h 64"/>
              <a:gd name="T6" fmla="*/ 0 w 16"/>
              <a:gd name="T7" fmla="*/ 28 h 64"/>
              <a:gd name="T8" fmla="*/ 4 w 16"/>
              <a:gd name="T9" fmla="*/ 20 h 64"/>
              <a:gd name="T10" fmla="*/ 4 w 16"/>
              <a:gd name="T11" fmla="*/ 12 h 64"/>
              <a:gd name="T12" fmla="*/ 4 w 16"/>
              <a:gd name="T13" fmla="*/ 8 h 64"/>
              <a:gd name="T14" fmla="*/ 4 w 16"/>
              <a:gd name="T15" fmla="*/ 4 h 64"/>
              <a:gd name="T16" fmla="*/ 4 w 16"/>
              <a:gd name="T17" fmla="*/ 0 h 64"/>
              <a:gd name="T18" fmla="*/ 8 w 16"/>
              <a:gd name="T19" fmla="*/ 4 h 64"/>
              <a:gd name="T20" fmla="*/ 12 w 16"/>
              <a:gd name="T21" fmla="*/ 8 h 64"/>
              <a:gd name="T22" fmla="*/ 16 w 16"/>
              <a:gd name="T23" fmla="*/ 12 h 64"/>
              <a:gd name="T24" fmla="*/ 16 w 16"/>
              <a:gd name="T25" fmla="*/ 12 h 64"/>
              <a:gd name="T26" fmla="*/ 16 w 16"/>
              <a:gd name="T27" fmla="*/ 12 h 64"/>
              <a:gd name="T28" fmla="*/ 16 w 16"/>
              <a:gd name="T29" fmla="*/ 16 h 64"/>
              <a:gd name="T30" fmla="*/ 12 w 16"/>
              <a:gd name="T31" fmla="*/ 20 h 64"/>
              <a:gd name="T32" fmla="*/ 12 w 16"/>
              <a:gd name="T33" fmla="*/ 28 h 64"/>
              <a:gd name="T34" fmla="*/ 8 w 16"/>
              <a:gd name="T35" fmla="*/ 32 h 64"/>
              <a:gd name="T36" fmla="*/ 8 w 16"/>
              <a:gd name="T37" fmla="*/ 40 h 64"/>
              <a:gd name="T38" fmla="*/ 4 w 16"/>
              <a:gd name="T39" fmla="*/ 52 h 64"/>
              <a:gd name="T40" fmla="*/ 0 w 16"/>
              <a:gd name="T41" fmla="*/ 64 h 64"/>
              <a:gd name="T42" fmla="*/ 0 w 16"/>
              <a:gd name="T43" fmla="*/ 6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6" h="64">
                <a:moveTo>
                  <a:pt x="0" y="64"/>
                </a:moveTo>
                <a:lnTo>
                  <a:pt x="0" y="52"/>
                </a:lnTo>
                <a:lnTo>
                  <a:pt x="0" y="40"/>
                </a:lnTo>
                <a:lnTo>
                  <a:pt x="0" y="28"/>
                </a:lnTo>
                <a:lnTo>
                  <a:pt x="4" y="20"/>
                </a:lnTo>
                <a:lnTo>
                  <a:pt x="4" y="12"/>
                </a:lnTo>
                <a:lnTo>
                  <a:pt x="4" y="8"/>
                </a:lnTo>
                <a:lnTo>
                  <a:pt x="4" y="4"/>
                </a:lnTo>
                <a:lnTo>
                  <a:pt x="4" y="0"/>
                </a:lnTo>
                <a:lnTo>
                  <a:pt x="8" y="4"/>
                </a:lnTo>
                <a:lnTo>
                  <a:pt x="12" y="8"/>
                </a:lnTo>
                <a:lnTo>
                  <a:pt x="16" y="12"/>
                </a:lnTo>
                <a:lnTo>
                  <a:pt x="16" y="12"/>
                </a:lnTo>
                <a:lnTo>
                  <a:pt x="16" y="12"/>
                </a:lnTo>
                <a:lnTo>
                  <a:pt x="16" y="16"/>
                </a:lnTo>
                <a:lnTo>
                  <a:pt x="12" y="20"/>
                </a:lnTo>
                <a:lnTo>
                  <a:pt x="12" y="28"/>
                </a:lnTo>
                <a:lnTo>
                  <a:pt x="8" y="32"/>
                </a:lnTo>
                <a:lnTo>
                  <a:pt x="8" y="40"/>
                </a:lnTo>
                <a:lnTo>
                  <a:pt x="4" y="52"/>
                </a:lnTo>
                <a:lnTo>
                  <a:pt x="0" y="64"/>
                </a:lnTo>
                <a:lnTo>
                  <a:pt x="0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0" name="Freeform 202">
            <a:extLst>
              <a:ext uri="{FF2B5EF4-FFF2-40B4-BE49-F238E27FC236}">
                <a16:creationId xmlns:a16="http://schemas.microsoft.com/office/drawing/2014/main" xmlns="" id="{4C8FF294-CCE7-487C-8B1D-DABEE92C0683}"/>
              </a:ext>
            </a:extLst>
          </p:cNvPr>
          <p:cNvSpPr>
            <a:spLocks/>
          </p:cNvSpPr>
          <p:nvPr/>
        </p:nvSpPr>
        <p:spPr bwMode="auto">
          <a:xfrm>
            <a:off x="1231817" y="6171864"/>
            <a:ext cx="2536222" cy="298319"/>
          </a:xfrm>
          <a:custGeom>
            <a:avLst/>
            <a:gdLst>
              <a:gd name="T0" fmla="*/ 385 w 385"/>
              <a:gd name="T1" fmla="*/ 23 h 39"/>
              <a:gd name="T2" fmla="*/ 381 w 385"/>
              <a:gd name="T3" fmla="*/ 27 h 39"/>
              <a:gd name="T4" fmla="*/ 377 w 385"/>
              <a:gd name="T5" fmla="*/ 31 h 39"/>
              <a:gd name="T6" fmla="*/ 373 w 385"/>
              <a:gd name="T7" fmla="*/ 31 h 39"/>
              <a:gd name="T8" fmla="*/ 365 w 385"/>
              <a:gd name="T9" fmla="*/ 31 h 39"/>
              <a:gd name="T10" fmla="*/ 357 w 385"/>
              <a:gd name="T11" fmla="*/ 31 h 39"/>
              <a:gd name="T12" fmla="*/ 346 w 385"/>
              <a:gd name="T13" fmla="*/ 27 h 39"/>
              <a:gd name="T14" fmla="*/ 334 w 385"/>
              <a:gd name="T15" fmla="*/ 27 h 39"/>
              <a:gd name="T16" fmla="*/ 318 w 385"/>
              <a:gd name="T17" fmla="*/ 27 h 39"/>
              <a:gd name="T18" fmla="*/ 306 w 385"/>
              <a:gd name="T19" fmla="*/ 23 h 39"/>
              <a:gd name="T20" fmla="*/ 290 w 385"/>
              <a:gd name="T21" fmla="*/ 23 h 39"/>
              <a:gd name="T22" fmla="*/ 278 w 385"/>
              <a:gd name="T23" fmla="*/ 23 h 39"/>
              <a:gd name="T24" fmla="*/ 266 w 385"/>
              <a:gd name="T25" fmla="*/ 23 h 39"/>
              <a:gd name="T26" fmla="*/ 258 w 385"/>
              <a:gd name="T27" fmla="*/ 23 h 39"/>
              <a:gd name="T28" fmla="*/ 250 w 385"/>
              <a:gd name="T29" fmla="*/ 23 h 39"/>
              <a:gd name="T30" fmla="*/ 242 w 385"/>
              <a:gd name="T31" fmla="*/ 23 h 39"/>
              <a:gd name="T32" fmla="*/ 234 w 385"/>
              <a:gd name="T33" fmla="*/ 23 h 39"/>
              <a:gd name="T34" fmla="*/ 222 w 385"/>
              <a:gd name="T35" fmla="*/ 23 h 39"/>
              <a:gd name="T36" fmla="*/ 210 w 385"/>
              <a:gd name="T37" fmla="*/ 23 h 39"/>
              <a:gd name="T38" fmla="*/ 187 w 385"/>
              <a:gd name="T39" fmla="*/ 23 h 39"/>
              <a:gd name="T40" fmla="*/ 159 w 385"/>
              <a:gd name="T41" fmla="*/ 27 h 39"/>
              <a:gd name="T42" fmla="*/ 135 w 385"/>
              <a:gd name="T43" fmla="*/ 27 h 39"/>
              <a:gd name="T44" fmla="*/ 115 w 385"/>
              <a:gd name="T45" fmla="*/ 31 h 39"/>
              <a:gd name="T46" fmla="*/ 99 w 385"/>
              <a:gd name="T47" fmla="*/ 31 h 39"/>
              <a:gd name="T48" fmla="*/ 79 w 385"/>
              <a:gd name="T49" fmla="*/ 35 h 39"/>
              <a:gd name="T50" fmla="*/ 67 w 385"/>
              <a:gd name="T51" fmla="*/ 35 h 39"/>
              <a:gd name="T52" fmla="*/ 56 w 385"/>
              <a:gd name="T53" fmla="*/ 39 h 39"/>
              <a:gd name="T54" fmla="*/ 44 w 385"/>
              <a:gd name="T55" fmla="*/ 39 h 39"/>
              <a:gd name="T56" fmla="*/ 36 w 385"/>
              <a:gd name="T57" fmla="*/ 39 h 39"/>
              <a:gd name="T58" fmla="*/ 28 w 385"/>
              <a:gd name="T59" fmla="*/ 39 h 39"/>
              <a:gd name="T60" fmla="*/ 20 w 385"/>
              <a:gd name="T61" fmla="*/ 39 h 39"/>
              <a:gd name="T62" fmla="*/ 12 w 385"/>
              <a:gd name="T63" fmla="*/ 35 h 39"/>
              <a:gd name="T64" fmla="*/ 8 w 385"/>
              <a:gd name="T65" fmla="*/ 31 h 39"/>
              <a:gd name="T66" fmla="*/ 4 w 385"/>
              <a:gd name="T67" fmla="*/ 27 h 39"/>
              <a:gd name="T68" fmla="*/ 0 w 385"/>
              <a:gd name="T69" fmla="*/ 23 h 39"/>
              <a:gd name="T70" fmla="*/ 0 w 385"/>
              <a:gd name="T71" fmla="*/ 15 h 39"/>
              <a:gd name="T72" fmla="*/ 12 w 385"/>
              <a:gd name="T73" fmla="*/ 15 h 39"/>
              <a:gd name="T74" fmla="*/ 28 w 385"/>
              <a:gd name="T75" fmla="*/ 15 h 39"/>
              <a:gd name="T76" fmla="*/ 44 w 385"/>
              <a:gd name="T77" fmla="*/ 15 h 39"/>
              <a:gd name="T78" fmla="*/ 63 w 385"/>
              <a:gd name="T79" fmla="*/ 15 h 39"/>
              <a:gd name="T80" fmla="*/ 87 w 385"/>
              <a:gd name="T81" fmla="*/ 12 h 39"/>
              <a:gd name="T82" fmla="*/ 111 w 385"/>
              <a:gd name="T83" fmla="*/ 12 h 39"/>
              <a:gd name="T84" fmla="*/ 139 w 385"/>
              <a:gd name="T85" fmla="*/ 12 h 39"/>
              <a:gd name="T86" fmla="*/ 171 w 385"/>
              <a:gd name="T87" fmla="*/ 8 h 39"/>
              <a:gd name="T88" fmla="*/ 199 w 385"/>
              <a:gd name="T89" fmla="*/ 4 h 39"/>
              <a:gd name="T90" fmla="*/ 226 w 385"/>
              <a:gd name="T91" fmla="*/ 4 h 39"/>
              <a:gd name="T92" fmla="*/ 246 w 385"/>
              <a:gd name="T93" fmla="*/ 4 h 39"/>
              <a:gd name="T94" fmla="*/ 270 w 385"/>
              <a:gd name="T95" fmla="*/ 0 h 39"/>
              <a:gd name="T96" fmla="*/ 286 w 385"/>
              <a:gd name="T97" fmla="*/ 0 h 39"/>
              <a:gd name="T98" fmla="*/ 302 w 385"/>
              <a:gd name="T99" fmla="*/ 0 h 39"/>
              <a:gd name="T100" fmla="*/ 310 w 385"/>
              <a:gd name="T101" fmla="*/ 0 h 39"/>
              <a:gd name="T102" fmla="*/ 318 w 385"/>
              <a:gd name="T103" fmla="*/ 0 h 39"/>
              <a:gd name="T104" fmla="*/ 334 w 385"/>
              <a:gd name="T105" fmla="*/ 0 h 39"/>
              <a:gd name="T106" fmla="*/ 346 w 385"/>
              <a:gd name="T107" fmla="*/ 0 h 39"/>
              <a:gd name="T108" fmla="*/ 357 w 385"/>
              <a:gd name="T109" fmla="*/ 4 h 39"/>
              <a:gd name="T110" fmla="*/ 365 w 385"/>
              <a:gd name="T111" fmla="*/ 8 h 39"/>
              <a:gd name="T112" fmla="*/ 373 w 385"/>
              <a:gd name="T113" fmla="*/ 12 h 39"/>
              <a:gd name="T114" fmla="*/ 381 w 385"/>
              <a:gd name="T115" fmla="*/ 15 h 39"/>
              <a:gd name="T116" fmla="*/ 385 w 385"/>
              <a:gd name="T117" fmla="*/ 23 h 39"/>
              <a:gd name="T118" fmla="*/ 385 w 385"/>
              <a:gd name="T119" fmla="*/ 23 h 39"/>
              <a:gd name="T120" fmla="*/ 385 w 385"/>
              <a:gd name="T121" fmla="*/ 2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85" h="39">
                <a:moveTo>
                  <a:pt x="385" y="23"/>
                </a:moveTo>
                <a:lnTo>
                  <a:pt x="381" y="27"/>
                </a:lnTo>
                <a:lnTo>
                  <a:pt x="377" y="31"/>
                </a:lnTo>
                <a:lnTo>
                  <a:pt x="373" y="31"/>
                </a:lnTo>
                <a:lnTo>
                  <a:pt x="365" y="31"/>
                </a:lnTo>
                <a:lnTo>
                  <a:pt x="357" y="31"/>
                </a:lnTo>
                <a:lnTo>
                  <a:pt x="346" y="27"/>
                </a:lnTo>
                <a:lnTo>
                  <a:pt x="334" y="27"/>
                </a:lnTo>
                <a:lnTo>
                  <a:pt x="318" y="27"/>
                </a:lnTo>
                <a:lnTo>
                  <a:pt x="306" y="23"/>
                </a:lnTo>
                <a:lnTo>
                  <a:pt x="290" y="23"/>
                </a:lnTo>
                <a:lnTo>
                  <a:pt x="278" y="23"/>
                </a:lnTo>
                <a:lnTo>
                  <a:pt x="266" y="23"/>
                </a:lnTo>
                <a:lnTo>
                  <a:pt x="258" y="23"/>
                </a:lnTo>
                <a:lnTo>
                  <a:pt x="250" y="23"/>
                </a:lnTo>
                <a:lnTo>
                  <a:pt x="242" y="23"/>
                </a:lnTo>
                <a:lnTo>
                  <a:pt x="234" y="23"/>
                </a:lnTo>
                <a:lnTo>
                  <a:pt x="222" y="23"/>
                </a:lnTo>
                <a:lnTo>
                  <a:pt x="210" y="23"/>
                </a:lnTo>
                <a:lnTo>
                  <a:pt x="187" y="23"/>
                </a:lnTo>
                <a:lnTo>
                  <a:pt x="159" y="27"/>
                </a:lnTo>
                <a:lnTo>
                  <a:pt x="135" y="27"/>
                </a:lnTo>
                <a:lnTo>
                  <a:pt x="115" y="31"/>
                </a:lnTo>
                <a:lnTo>
                  <a:pt x="99" y="31"/>
                </a:lnTo>
                <a:lnTo>
                  <a:pt x="79" y="35"/>
                </a:lnTo>
                <a:lnTo>
                  <a:pt x="67" y="35"/>
                </a:lnTo>
                <a:lnTo>
                  <a:pt x="56" y="39"/>
                </a:lnTo>
                <a:lnTo>
                  <a:pt x="44" y="39"/>
                </a:lnTo>
                <a:lnTo>
                  <a:pt x="36" y="39"/>
                </a:lnTo>
                <a:lnTo>
                  <a:pt x="28" y="39"/>
                </a:lnTo>
                <a:lnTo>
                  <a:pt x="20" y="39"/>
                </a:lnTo>
                <a:lnTo>
                  <a:pt x="12" y="35"/>
                </a:lnTo>
                <a:lnTo>
                  <a:pt x="8" y="31"/>
                </a:lnTo>
                <a:lnTo>
                  <a:pt x="4" y="27"/>
                </a:lnTo>
                <a:lnTo>
                  <a:pt x="0" y="23"/>
                </a:lnTo>
                <a:lnTo>
                  <a:pt x="0" y="15"/>
                </a:lnTo>
                <a:lnTo>
                  <a:pt x="12" y="15"/>
                </a:lnTo>
                <a:lnTo>
                  <a:pt x="28" y="15"/>
                </a:lnTo>
                <a:lnTo>
                  <a:pt x="44" y="15"/>
                </a:lnTo>
                <a:lnTo>
                  <a:pt x="63" y="15"/>
                </a:lnTo>
                <a:lnTo>
                  <a:pt x="87" y="12"/>
                </a:lnTo>
                <a:lnTo>
                  <a:pt x="111" y="12"/>
                </a:lnTo>
                <a:lnTo>
                  <a:pt x="139" y="12"/>
                </a:lnTo>
                <a:lnTo>
                  <a:pt x="171" y="8"/>
                </a:lnTo>
                <a:lnTo>
                  <a:pt x="199" y="4"/>
                </a:lnTo>
                <a:lnTo>
                  <a:pt x="226" y="4"/>
                </a:lnTo>
                <a:lnTo>
                  <a:pt x="246" y="4"/>
                </a:lnTo>
                <a:lnTo>
                  <a:pt x="270" y="0"/>
                </a:lnTo>
                <a:lnTo>
                  <a:pt x="286" y="0"/>
                </a:lnTo>
                <a:lnTo>
                  <a:pt x="302" y="0"/>
                </a:lnTo>
                <a:lnTo>
                  <a:pt x="310" y="0"/>
                </a:lnTo>
                <a:lnTo>
                  <a:pt x="318" y="0"/>
                </a:lnTo>
                <a:lnTo>
                  <a:pt x="334" y="0"/>
                </a:lnTo>
                <a:lnTo>
                  <a:pt x="346" y="0"/>
                </a:lnTo>
                <a:lnTo>
                  <a:pt x="357" y="4"/>
                </a:lnTo>
                <a:lnTo>
                  <a:pt x="365" y="8"/>
                </a:lnTo>
                <a:lnTo>
                  <a:pt x="373" y="12"/>
                </a:lnTo>
                <a:lnTo>
                  <a:pt x="381" y="15"/>
                </a:lnTo>
                <a:lnTo>
                  <a:pt x="385" y="23"/>
                </a:lnTo>
                <a:lnTo>
                  <a:pt x="385" y="23"/>
                </a:lnTo>
                <a:lnTo>
                  <a:pt x="385" y="2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1" name="Freeform 203">
            <a:extLst>
              <a:ext uri="{FF2B5EF4-FFF2-40B4-BE49-F238E27FC236}">
                <a16:creationId xmlns:a16="http://schemas.microsoft.com/office/drawing/2014/main" xmlns="" id="{E095B582-E3A1-42E9-AADB-1263B330B9D7}"/>
              </a:ext>
            </a:extLst>
          </p:cNvPr>
          <p:cNvSpPr>
            <a:spLocks/>
          </p:cNvSpPr>
          <p:nvPr/>
        </p:nvSpPr>
        <p:spPr bwMode="auto">
          <a:xfrm>
            <a:off x="2667911" y="4986251"/>
            <a:ext cx="737809" cy="214175"/>
          </a:xfrm>
          <a:custGeom>
            <a:avLst/>
            <a:gdLst>
              <a:gd name="T0" fmla="*/ 52 w 112"/>
              <a:gd name="T1" fmla="*/ 4 h 28"/>
              <a:gd name="T2" fmla="*/ 64 w 112"/>
              <a:gd name="T3" fmla="*/ 4 h 28"/>
              <a:gd name="T4" fmla="*/ 76 w 112"/>
              <a:gd name="T5" fmla="*/ 0 h 28"/>
              <a:gd name="T6" fmla="*/ 84 w 112"/>
              <a:gd name="T7" fmla="*/ 0 h 28"/>
              <a:gd name="T8" fmla="*/ 92 w 112"/>
              <a:gd name="T9" fmla="*/ 0 h 28"/>
              <a:gd name="T10" fmla="*/ 96 w 112"/>
              <a:gd name="T11" fmla="*/ 0 h 28"/>
              <a:gd name="T12" fmla="*/ 100 w 112"/>
              <a:gd name="T13" fmla="*/ 0 h 28"/>
              <a:gd name="T14" fmla="*/ 108 w 112"/>
              <a:gd name="T15" fmla="*/ 8 h 28"/>
              <a:gd name="T16" fmla="*/ 108 w 112"/>
              <a:gd name="T17" fmla="*/ 12 h 28"/>
              <a:gd name="T18" fmla="*/ 112 w 112"/>
              <a:gd name="T19" fmla="*/ 12 h 28"/>
              <a:gd name="T20" fmla="*/ 112 w 112"/>
              <a:gd name="T21" fmla="*/ 16 h 28"/>
              <a:gd name="T22" fmla="*/ 108 w 112"/>
              <a:gd name="T23" fmla="*/ 16 h 28"/>
              <a:gd name="T24" fmla="*/ 104 w 112"/>
              <a:gd name="T25" fmla="*/ 16 h 28"/>
              <a:gd name="T26" fmla="*/ 100 w 112"/>
              <a:gd name="T27" fmla="*/ 20 h 28"/>
              <a:gd name="T28" fmla="*/ 92 w 112"/>
              <a:gd name="T29" fmla="*/ 20 h 28"/>
              <a:gd name="T30" fmla="*/ 80 w 112"/>
              <a:gd name="T31" fmla="*/ 24 h 28"/>
              <a:gd name="T32" fmla="*/ 76 w 112"/>
              <a:gd name="T33" fmla="*/ 24 h 28"/>
              <a:gd name="T34" fmla="*/ 68 w 112"/>
              <a:gd name="T35" fmla="*/ 28 h 28"/>
              <a:gd name="T36" fmla="*/ 60 w 112"/>
              <a:gd name="T37" fmla="*/ 28 h 28"/>
              <a:gd name="T38" fmla="*/ 48 w 112"/>
              <a:gd name="T39" fmla="*/ 28 h 28"/>
              <a:gd name="T40" fmla="*/ 40 w 112"/>
              <a:gd name="T41" fmla="*/ 28 h 28"/>
              <a:gd name="T42" fmla="*/ 28 w 112"/>
              <a:gd name="T43" fmla="*/ 28 h 28"/>
              <a:gd name="T44" fmla="*/ 12 w 112"/>
              <a:gd name="T45" fmla="*/ 28 h 28"/>
              <a:gd name="T46" fmla="*/ 0 w 112"/>
              <a:gd name="T47" fmla="*/ 28 h 28"/>
              <a:gd name="T48" fmla="*/ 0 w 112"/>
              <a:gd name="T49" fmla="*/ 12 h 28"/>
              <a:gd name="T50" fmla="*/ 12 w 112"/>
              <a:gd name="T51" fmla="*/ 12 h 28"/>
              <a:gd name="T52" fmla="*/ 24 w 112"/>
              <a:gd name="T53" fmla="*/ 12 h 28"/>
              <a:gd name="T54" fmla="*/ 36 w 112"/>
              <a:gd name="T55" fmla="*/ 8 h 28"/>
              <a:gd name="T56" fmla="*/ 52 w 112"/>
              <a:gd name="T57" fmla="*/ 4 h 28"/>
              <a:gd name="T58" fmla="*/ 52 w 112"/>
              <a:gd name="T59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12" h="28">
                <a:moveTo>
                  <a:pt x="52" y="4"/>
                </a:moveTo>
                <a:lnTo>
                  <a:pt x="64" y="4"/>
                </a:lnTo>
                <a:lnTo>
                  <a:pt x="76" y="0"/>
                </a:lnTo>
                <a:lnTo>
                  <a:pt x="84" y="0"/>
                </a:lnTo>
                <a:lnTo>
                  <a:pt x="92" y="0"/>
                </a:lnTo>
                <a:lnTo>
                  <a:pt x="96" y="0"/>
                </a:lnTo>
                <a:lnTo>
                  <a:pt x="100" y="0"/>
                </a:lnTo>
                <a:lnTo>
                  <a:pt x="108" y="8"/>
                </a:lnTo>
                <a:lnTo>
                  <a:pt x="108" y="12"/>
                </a:lnTo>
                <a:lnTo>
                  <a:pt x="112" y="12"/>
                </a:lnTo>
                <a:lnTo>
                  <a:pt x="112" y="16"/>
                </a:lnTo>
                <a:lnTo>
                  <a:pt x="108" y="16"/>
                </a:lnTo>
                <a:lnTo>
                  <a:pt x="104" y="16"/>
                </a:lnTo>
                <a:lnTo>
                  <a:pt x="100" y="20"/>
                </a:lnTo>
                <a:lnTo>
                  <a:pt x="92" y="20"/>
                </a:lnTo>
                <a:lnTo>
                  <a:pt x="80" y="24"/>
                </a:lnTo>
                <a:lnTo>
                  <a:pt x="76" y="24"/>
                </a:lnTo>
                <a:lnTo>
                  <a:pt x="68" y="28"/>
                </a:lnTo>
                <a:lnTo>
                  <a:pt x="60" y="28"/>
                </a:lnTo>
                <a:lnTo>
                  <a:pt x="48" y="28"/>
                </a:lnTo>
                <a:lnTo>
                  <a:pt x="40" y="28"/>
                </a:lnTo>
                <a:lnTo>
                  <a:pt x="28" y="28"/>
                </a:lnTo>
                <a:lnTo>
                  <a:pt x="12" y="28"/>
                </a:lnTo>
                <a:lnTo>
                  <a:pt x="0" y="28"/>
                </a:lnTo>
                <a:lnTo>
                  <a:pt x="0" y="12"/>
                </a:lnTo>
                <a:lnTo>
                  <a:pt x="12" y="12"/>
                </a:lnTo>
                <a:lnTo>
                  <a:pt x="24" y="12"/>
                </a:lnTo>
                <a:lnTo>
                  <a:pt x="36" y="8"/>
                </a:lnTo>
                <a:lnTo>
                  <a:pt x="52" y="4"/>
                </a:lnTo>
                <a:lnTo>
                  <a:pt x="52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2" name="Freeform 206">
            <a:extLst>
              <a:ext uri="{FF2B5EF4-FFF2-40B4-BE49-F238E27FC236}">
                <a16:creationId xmlns:a16="http://schemas.microsoft.com/office/drawing/2014/main" xmlns="" id="{0FA25FDE-284E-4C3E-B62D-2CB8EA020765}"/>
              </a:ext>
            </a:extLst>
          </p:cNvPr>
          <p:cNvSpPr>
            <a:spLocks/>
          </p:cNvSpPr>
          <p:nvPr/>
        </p:nvSpPr>
        <p:spPr bwMode="auto">
          <a:xfrm>
            <a:off x="4949474" y="4488284"/>
            <a:ext cx="797174" cy="288288"/>
          </a:xfrm>
          <a:custGeom>
            <a:avLst/>
            <a:gdLst>
              <a:gd name="T0" fmla="*/ 75 w 127"/>
              <a:gd name="T1" fmla="*/ 32 h 40"/>
              <a:gd name="T2" fmla="*/ 63 w 127"/>
              <a:gd name="T3" fmla="*/ 32 h 40"/>
              <a:gd name="T4" fmla="*/ 55 w 127"/>
              <a:gd name="T5" fmla="*/ 36 h 40"/>
              <a:gd name="T6" fmla="*/ 47 w 127"/>
              <a:gd name="T7" fmla="*/ 36 h 40"/>
              <a:gd name="T8" fmla="*/ 40 w 127"/>
              <a:gd name="T9" fmla="*/ 36 h 40"/>
              <a:gd name="T10" fmla="*/ 36 w 127"/>
              <a:gd name="T11" fmla="*/ 40 h 40"/>
              <a:gd name="T12" fmla="*/ 28 w 127"/>
              <a:gd name="T13" fmla="*/ 40 h 40"/>
              <a:gd name="T14" fmla="*/ 28 w 127"/>
              <a:gd name="T15" fmla="*/ 40 h 40"/>
              <a:gd name="T16" fmla="*/ 24 w 127"/>
              <a:gd name="T17" fmla="*/ 40 h 40"/>
              <a:gd name="T18" fmla="*/ 16 w 127"/>
              <a:gd name="T19" fmla="*/ 40 h 40"/>
              <a:gd name="T20" fmla="*/ 8 w 127"/>
              <a:gd name="T21" fmla="*/ 36 h 40"/>
              <a:gd name="T22" fmla="*/ 0 w 127"/>
              <a:gd name="T23" fmla="*/ 32 h 40"/>
              <a:gd name="T24" fmla="*/ 0 w 127"/>
              <a:gd name="T25" fmla="*/ 32 h 40"/>
              <a:gd name="T26" fmla="*/ 0 w 127"/>
              <a:gd name="T27" fmla="*/ 28 h 40"/>
              <a:gd name="T28" fmla="*/ 0 w 127"/>
              <a:gd name="T29" fmla="*/ 28 h 40"/>
              <a:gd name="T30" fmla="*/ 0 w 127"/>
              <a:gd name="T31" fmla="*/ 24 h 40"/>
              <a:gd name="T32" fmla="*/ 8 w 127"/>
              <a:gd name="T33" fmla="*/ 24 h 40"/>
              <a:gd name="T34" fmla="*/ 12 w 127"/>
              <a:gd name="T35" fmla="*/ 24 h 40"/>
              <a:gd name="T36" fmla="*/ 20 w 127"/>
              <a:gd name="T37" fmla="*/ 20 h 40"/>
              <a:gd name="T38" fmla="*/ 28 w 127"/>
              <a:gd name="T39" fmla="*/ 20 h 40"/>
              <a:gd name="T40" fmla="*/ 40 w 127"/>
              <a:gd name="T41" fmla="*/ 16 h 40"/>
              <a:gd name="T42" fmla="*/ 55 w 127"/>
              <a:gd name="T43" fmla="*/ 12 h 40"/>
              <a:gd name="T44" fmla="*/ 67 w 127"/>
              <a:gd name="T45" fmla="*/ 8 h 40"/>
              <a:gd name="T46" fmla="*/ 79 w 127"/>
              <a:gd name="T47" fmla="*/ 4 h 40"/>
              <a:gd name="T48" fmla="*/ 91 w 127"/>
              <a:gd name="T49" fmla="*/ 4 h 40"/>
              <a:gd name="T50" fmla="*/ 99 w 127"/>
              <a:gd name="T51" fmla="*/ 0 h 40"/>
              <a:gd name="T52" fmla="*/ 111 w 127"/>
              <a:gd name="T53" fmla="*/ 4 h 40"/>
              <a:gd name="T54" fmla="*/ 115 w 127"/>
              <a:gd name="T55" fmla="*/ 4 h 40"/>
              <a:gd name="T56" fmla="*/ 123 w 127"/>
              <a:gd name="T57" fmla="*/ 8 h 40"/>
              <a:gd name="T58" fmla="*/ 127 w 127"/>
              <a:gd name="T59" fmla="*/ 12 h 40"/>
              <a:gd name="T60" fmla="*/ 127 w 127"/>
              <a:gd name="T61" fmla="*/ 12 h 40"/>
              <a:gd name="T62" fmla="*/ 127 w 127"/>
              <a:gd name="T63" fmla="*/ 16 h 40"/>
              <a:gd name="T64" fmla="*/ 127 w 127"/>
              <a:gd name="T65" fmla="*/ 16 h 40"/>
              <a:gd name="T66" fmla="*/ 123 w 127"/>
              <a:gd name="T67" fmla="*/ 20 h 40"/>
              <a:gd name="T68" fmla="*/ 119 w 127"/>
              <a:gd name="T69" fmla="*/ 20 h 40"/>
              <a:gd name="T70" fmla="*/ 115 w 127"/>
              <a:gd name="T71" fmla="*/ 20 h 40"/>
              <a:gd name="T72" fmla="*/ 111 w 127"/>
              <a:gd name="T73" fmla="*/ 24 h 40"/>
              <a:gd name="T74" fmla="*/ 103 w 127"/>
              <a:gd name="T75" fmla="*/ 24 h 40"/>
              <a:gd name="T76" fmla="*/ 95 w 127"/>
              <a:gd name="T77" fmla="*/ 28 h 40"/>
              <a:gd name="T78" fmla="*/ 87 w 127"/>
              <a:gd name="T79" fmla="*/ 28 h 40"/>
              <a:gd name="T80" fmla="*/ 75 w 127"/>
              <a:gd name="T81" fmla="*/ 32 h 40"/>
              <a:gd name="T82" fmla="*/ 75 w 127"/>
              <a:gd name="T83" fmla="*/ 3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7" h="40">
                <a:moveTo>
                  <a:pt x="75" y="32"/>
                </a:moveTo>
                <a:lnTo>
                  <a:pt x="63" y="32"/>
                </a:lnTo>
                <a:lnTo>
                  <a:pt x="55" y="36"/>
                </a:lnTo>
                <a:lnTo>
                  <a:pt x="47" y="36"/>
                </a:lnTo>
                <a:lnTo>
                  <a:pt x="40" y="36"/>
                </a:lnTo>
                <a:lnTo>
                  <a:pt x="36" y="40"/>
                </a:lnTo>
                <a:lnTo>
                  <a:pt x="28" y="40"/>
                </a:lnTo>
                <a:lnTo>
                  <a:pt x="28" y="40"/>
                </a:lnTo>
                <a:lnTo>
                  <a:pt x="24" y="40"/>
                </a:lnTo>
                <a:lnTo>
                  <a:pt x="16" y="40"/>
                </a:lnTo>
                <a:lnTo>
                  <a:pt x="8" y="36"/>
                </a:lnTo>
                <a:lnTo>
                  <a:pt x="0" y="32"/>
                </a:lnTo>
                <a:lnTo>
                  <a:pt x="0" y="32"/>
                </a:lnTo>
                <a:lnTo>
                  <a:pt x="0" y="28"/>
                </a:lnTo>
                <a:lnTo>
                  <a:pt x="0" y="28"/>
                </a:lnTo>
                <a:lnTo>
                  <a:pt x="0" y="24"/>
                </a:lnTo>
                <a:lnTo>
                  <a:pt x="8" y="24"/>
                </a:lnTo>
                <a:lnTo>
                  <a:pt x="12" y="24"/>
                </a:lnTo>
                <a:lnTo>
                  <a:pt x="20" y="20"/>
                </a:lnTo>
                <a:lnTo>
                  <a:pt x="28" y="20"/>
                </a:lnTo>
                <a:lnTo>
                  <a:pt x="40" y="16"/>
                </a:lnTo>
                <a:lnTo>
                  <a:pt x="55" y="12"/>
                </a:lnTo>
                <a:lnTo>
                  <a:pt x="67" y="8"/>
                </a:lnTo>
                <a:lnTo>
                  <a:pt x="79" y="4"/>
                </a:lnTo>
                <a:lnTo>
                  <a:pt x="91" y="4"/>
                </a:lnTo>
                <a:lnTo>
                  <a:pt x="99" y="0"/>
                </a:lnTo>
                <a:lnTo>
                  <a:pt x="111" y="4"/>
                </a:lnTo>
                <a:lnTo>
                  <a:pt x="115" y="4"/>
                </a:lnTo>
                <a:lnTo>
                  <a:pt x="123" y="8"/>
                </a:lnTo>
                <a:lnTo>
                  <a:pt x="127" y="12"/>
                </a:lnTo>
                <a:lnTo>
                  <a:pt x="127" y="12"/>
                </a:lnTo>
                <a:lnTo>
                  <a:pt x="127" y="16"/>
                </a:lnTo>
                <a:lnTo>
                  <a:pt x="127" y="16"/>
                </a:lnTo>
                <a:lnTo>
                  <a:pt x="123" y="20"/>
                </a:lnTo>
                <a:lnTo>
                  <a:pt x="119" y="20"/>
                </a:lnTo>
                <a:lnTo>
                  <a:pt x="115" y="20"/>
                </a:lnTo>
                <a:lnTo>
                  <a:pt x="111" y="24"/>
                </a:lnTo>
                <a:lnTo>
                  <a:pt x="103" y="24"/>
                </a:lnTo>
                <a:lnTo>
                  <a:pt x="95" y="28"/>
                </a:lnTo>
                <a:lnTo>
                  <a:pt x="87" y="28"/>
                </a:lnTo>
                <a:lnTo>
                  <a:pt x="75" y="32"/>
                </a:lnTo>
                <a:lnTo>
                  <a:pt x="75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3" name="Freeform 208">
            <a:extLst>
              <a:ext uri="{FF2B5EF4-FFF2-40B4-BE49-F238E27FC236}">
                <a16:creationId xmlns:a16="http://schemas.microsoft.com/office/drawing/2014/main" xmlns="" id="{15C316B5-F6E5-49F5-B8B4-34F2A6873EB9}"/>
              </a:ext>
            </a:extLst>
          </p:cNvPr>
          <p:cNvSpPr>
            <a:spLocks/>
          </p:cNvSpPr>
          <p:nvPr/>
        </p:nvSpPr>
        <p:spPr bwMode="auto">
          <a:xfrm>
            <a:off x="6543818" y="4286482"/>
            <a:ext cx="376617" cy="317117"/>
          </a:xfrm>
          <a:custGeom>
            <a:avLst/>
            <a:gdLst>
              <a:gd name="T0" fmla="*/ 0 w 60"/>
              <a:gd name="T1" fmla="*/ 8 h 44"/>
              <a:gd name="T2" fmla="*/ 0 w 60"/>
              <a:gd name="T3" fmla="*/ 4 h 44"/>
              <a:gd name="T4" fmla="*/ 4 w 60"/>
              <a:gd name="T5" fmla="*/ 4 h 44"/>
              <a:gd name="T6" fmla="*/ 8 w 60"/>
              <a:gd name="T7" fmla="*/ 4 h 44"/>
              <a:gd name="T8" fmla="*/ 16 w 60"/>
              <a:gd name="T9" fmla="*/ 0 h 44"/>
              <a:gd name="T10" fmla="*/ 32 w 60"/>
              <a:gd name="T11" fmla="*/ 4 h 44"/>
              <a:gd name="T12" fmla="*/ 40 w 60"/>
              <a:gd name="T13" fmla="*/ 4 h 44"/>
              <a:gd name="T14" fmla="*/ 48 w 60"/>
              <a:gd name="T15" fmla="*/ 8 h 44"/>
              <a:gd name="T16" fmla="*/ 52 w 60"/>
              <a:gd name="T17" fmla="*/ 12 h 44"/>
              <a:gd name="T18" fmla="*/ 56 w 60"/>
              <a:gd name="T19" fmla="*/ 16 h 44"/>
              <a:gd name="T20" fmla="*/ 60 w 60"/>
              <a:gd name="T21" fmla="*/ 20 h 44"/>
              <a:gd name="T22" fmla="*/ 60 w 60"/>
              <a:gd name="T23" fmla="*/ 28 h 44"/>
              <a:gd name="T24" fmla="*/ 60 w 60"/>
              <a:gd name="T25" fmla="*/ 32 h 44"/>
              <a:gd name="T26" fmla="*/ 56 w 60"/>
              <a:gd name="T27" fmla="*/ 36 h 44"/>
              <a:gd name="T28" fmla="*/ 56 w 60"/>
              <a:gd name="T29" fmla="*/ 40 h 44"/>
              <a:gd name="T30" fmla="*/ 52 w 60"/>
              <a:gd name="T31" fmla="*/ 44 h 44"/>
              <a:gd name="T32" fmla="*/ 48 w 60"/>
              <a:gd name="T33" fmla="*/ 44 h 44"/>
              <a:gd name="T34" fmla="*/ 40 w 60"/>
              <a:gd name="T35" fmla="*/ 40 h 44"/>
              <a:gd name="T36" fmla="*/ 32 w 60"/>
              <a:gd name="T37" fmla="*/ 36 h 44"/>
              <a:gd name="T38" fmla="*/ 20 w 60"/>
              <a:gd name="T39" fmla="*/ 28 h 44"/>
              <a:gd name="T40" fmla="*/ 8 w 60"/>
              <a:gd name="T41" fmla="*/ 24 h 44"/>
              <a:gd name="T42" fmla="*/ 4 w 60"/>
              <a:gd name="T43" fmla="*/ 16 h 44"/>
              <a:gd name="T44" fmla="*/ 0 w 60"/>
              <a:gd name="T45" fmla="*/ 12 h 44"/>
              <a:gd name="T46" fmla="*/ 0 w 60"/>
              <a:gd name="T47" fmla="*/ 8 h 44"/>
              <a:gd name="T48" fmla="*/ 0 w 60"/>
              <a:gd name="T49" fmla="*/ 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0" h="44">
                <a:moveTo>
                  <a:pt x="0" y="8"/>
                </a:moveTo>
                <a:lnTo>
                  <a:pt x="0" y="4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32" y="4"/>
                </a:lnTo>
                <a:lnTo>
                  <a:pt x="40" y="4"/>
                </a:lnTo>
                <a:lnTo>
                  <a:pt x="48" y="8"/>
                </a:lnTo>
                <a:lnTo>
                  <a:pt x="52" y="12"/>
                </a:lnTo>
                <a:lnTo>
                  <a:pt x="56" y="16"/>
                </a:lnTo>
                <a:lnTo>
                  <a:pt x="60" y="20"/>
                </a:lnTo>
                <a:lnTo>
                  <a:pt x="60" y="28"/>
                </a:lnTo>
                <a:lnTo>
                  <a:pt x="60" y="32"/>
                </a:lnTo>
                <a:lnTo>
                  <a:pt x="56" y="36"/>
                </a:lnTo>
                <a:lnTo>
                  <a:pt x="56" y="40"/>
                </a:lnTo>
                <a:lnTo>
                  <a:pt x="52" y="44"/>
                </a:lnTo>
                <a:lnTo>
                  <a:pt x="48" y="44"/>
                </a:lnTo>
                <a:lnTo>
                  <a:pt x="40" y="40"/>
                </a:lnTo>
                <a:lnTo>
                  <a:pt x="32" y="36"/>
                </a:lnTo>
                <a:lnTo>
                  <a:pt x="20" y="28"/>
                </a:lnTo>
                <a:lnTo>
                  <a:pt x="8" y="24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4" name="Freeform 209">
            <a:extLst>
              <a:ext uri="{FF2B5EF4-FFF2-40B4-BE49-F238E27FC236}">
                <a16:creationId xmlns:a16="http://schemas.microsoft.com/office/drawing/2014/main" xmlns="" id="{6675EEEF-4F9D-4620-9877-EFB8712CE68E}"/>
              </a:ext>
            </a:extLst>
          </p:cNvPr>
          <p:cNvSpPr>
            <a:spLocks/>
          </p:cNvSpPr>
          <p:nvPr/>
        </p:nvSpPr>
        <p:spPr bwMode="auto">
          <a:xfrm>
            <a:off x="5796864" y="4632428"/>
            <a:ext cx="972928" cy="317117"/>
          </a:xfrm>
          <a:custGeom>
            <a:avLst/>
            <a:gdLst>
              <a:gd name="T0" fmla="*/ 75 w 155"/>
              <a:gd name="T1" fmla="*/ 8 h 44"/>
              <a:gd name="T2" fmla="*/ 91 w 155"/>
              <a:gd name="T3" fmla="*/ 4 h 44"/>
              <a:gd name="T4" fmla="*/ 107 w 155"/>
              <a:gd name="T5" fmla="*/ 0 h 44"/>
              <a:gd name="T6" fmla="*/ 119 w 155"/>
              <a:gd name="T7" fmla="*/ 0 h 44"/>
              <a:gd name="T8" fmla="*/ 127 w 155"/>
              <a:gd name="T9" fmla="*/ 0 h 44"/>
              <a:gd name="T10" fmla="*/ 135 w 155"/>
              <a:gd name="T11" fmla="*/ 0 h 44"/>
              <a:gd name="T12" fmla="*/ 147 w 155"/>
              <a:gd name="T13" fmla="*/ 4 h 44"/>
              <a:gd name="T14" fmla="*/ 151 w 155"/>
              <a:gd name="T15" fmla="*/ 4 h 44"/>
              <a:gd name="T16" fmla="*/ 155 w 155"/>
              <a:gd name="T17" fmla="*/ 8 h 44"/>
              <a:gd name="T18" fmla="*/ 155 w 155"/>
              <a:gd name="T19" fmla="*/ 12 h 44"/>
              <a:gd name="T20" fmla="*/ 151 w 155"/>
              <a:gd name="T21" fmla="*/ 12 h 44"/>
              <a:gd name="T22" fmla="*/ 151 w 155"/>
              <a:gd name="T23" fmla="*/ 16 h 44"/>
              <a:gd name="T24" fmla="*/ 143 w 155"/>
              <a:gd name="T25" fmla="*/ 16 h 44"/>
              <a:gd name="T26" fmla="*/ 139 w 155"/>
              <a:gd name="T27" fmla="*/ 20 h 44"/>
              <a:gd name="T28" fmla="*/ 127 w 155"/>
              <a:gd name="T29" fmla="*/ 24 h 44"/>
              <a:gd name="T30" fmla="*/ 119 w 155"/>
              <a:gd name="T31" fmla="*/ 24 h 44"/>
              <a:gd name="T32" fmla="*/ 103 w 155"/>
              <a:gd name="T33" fmla="*/ 28 h 44"/>
              <a:gd name="T34" fmla="*/ 91 w 155"/>
              <a:gd name="T35" fmla="*/ 32 h 44"/>
              <a:gd name="T36" fmla="*/ 75 w 155"/>
              <a:gd name="T37" fmla="*/ 36 h 44"/>
              <a:gd name="T38" fmla="*/ 59 w 155"/>
              <a:gd name="T39" fmla="*/ 40 h 44"/>
              <a:gd name="T40" fmla="*/ 48 w 155"/>
              <a:gd name="T41" fmla="*/ 40 h 44"/>
              <a:gd name="T42" fmla="*/ 40 w 155"/>
              <a:gd name="T43" fmla="*/ 44 h 44"/>
              <a:gd name="T44" fmla="*/ 32 w 155"/>
              <a:gd name="T45" fmla="*/ 44 h 44"/>
              <a:gd name="T46" fmla="*/ 24 w 155"/>
              <a:gd name="T47" fmla="*/ 44 h 44"/>
              <a:gd name="T48" fmla="*/ 20 w 155"/>
              <a:gd name="T49" fmla="*/ 44 h 44"/>
              <a:gd name="T50" fmla="*/ 16 w 155"/>
              <a:gd name="T51" fmla="*/ 44 h 44"/>
              <a:gd name="T52" fmla="*/ 8 w 155"/>
              <a:gd name="T53" fmla="*/ 44 h 44"/>
              <a:gd name="T54" fmla="*/ 4 w 155"/>
              <a:gd name="T55" fmla="*/ 40 h 44"/>
              <a:gd name="T56" fmla="*/ 4 w 155"/>
              <a:gd name="T57" fmla="*/ 40 h 44"/>
              <a:gd name="T58" fmla="*/ 0 w 155"/>
              <a:gd name="T59" fmla="*/ 36 h 44"/>
              <a:gd name="T60" fmla="*/ 0 w 155"/>
              <a:gd name="T61" fmla="*/ 32 h 44"/>
              <a:gd name="T62" fmla="*/ 0 w 155"/>
              <a:gd name="T63" fmla="*/ 28 h 44"/>
              <a:gd name="T64" fmla="*/ 8 w 155"/>
              <a:gd name="T65" fmla="*/ 28 h 44"/>
              <a:gd name="T66" fmla="*/ 16 w 155"/>
              <a:gd name="T67" fmla="*/ 24 h 44"/>
              <a:gd name="T68" fmla="*/ 28 w 155"/>
              <a:gd name="T69" fmla="*/ 20 h 44"/>
              <a:gd name="T70" fmla="*/ 40 w 155"/>
              <a:gd name="T71" fmla="*/ 16 h 44"/>
              <a:gd name="T72" fmla="*/ 56 w 155"/>
              <a:gd name="T73" fmla="*/ 12 h 44"/>
              <a:gd name="T74" fmla="*/ 75 w 155"/>
              <a:gd name="T75" fmla="*/ 8 h 44"/>
              <a:gd name="T76" fmla="*/ 75 w 155"/>
              <a:gd name="T77" fmla="*/ 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5" h="44">
                <a:moveTo>
                  <a:pt x="75" y="8"/>
                </a:moveTo>
                <a:lnTo>
                  <a:pt x="91" y="4"/>
                </a:lnTo>
                <a:lnTo>
                  <a:pt x="107" y="0"/>
                </a:lnTo>
                <a:lnTo>
                  <a:pt x="119" y="0"/>
                </a:lnTo>
                <a:lnTo>
                  <a:pt x="127" y="0"/>
                </a:lnTo>
                <a:lnTo>
                  <a:pt x="135" y="0"/>
                </a:lnTo>
                <a:lnTo>
                  <a:pt x="147" y="4"/>
                </a:lnTo>
                <a:lnTo>
                  <a:pt x="151" y="4"/>
                </a:lnTo>
                <a:lnTo>
                  <a:pt x="155" y="8"/>
                </a:lnTo>
                <a:lnTo>
                  <a:pt x="155" y="12"/>
                </a:lnTo>
                <a:lnTo>
                  <a:pt x="151" y="12"/>
                </a:lnTo>
                <a:lnTo>
                  <a:pt x="151" y="16"/>
                </a:lnTo>
                <a:lnTo>
                  <a:pt x="143" y="16"/>
                </a:lnTo>
                <a:lnTo>
                  <a:pt x="139" y="20"/>
                </a:lnTo>
                <a:lnTo>
                  <a:pt x="127" y="24"/>
                </a:lnTo>
                <a:lnTo>
                  <a:pt x="119" y="24"/>
                </a:lnTo>
                <a:lnTo>
                  <a:pt x="103" y="28"/>
                </a:lnTo>
                <a:lnTo>
                  <a:pt x="91" y="32"/>
                </a:lnTo>
                <a:lnTo>
                  <a:pt x="75" y="36"/>
                </a:lnTo>
                <a:lnTo>
                  <a:pt x="59" y="40"/>
                </a:lnTo>
                <a:lnTo>
                  <a:pt x="48" y="40"/>
                </a:lnTo>
                <a:lnTo>
                  <a:pt x="40" y="44"/>
                </a:lnTo>
                <a:lnTo>
                  <a:pt x="32" y="44"/>
                </a:lnTo>
                <a:lnTo>
                  <a:pt x="24" y="44"/>
                </a:lnTo>
                <a:lnTo>
                  <a:pt x="20" y="44"/>
                </a:lnTo>
                <a:lnTo>
                  <a:pt x="16" y="44"/>
                </a:lnTo>
                <a:lnTo>
                  <a:pt x="8" y="44"/>
                </a:lnTo>
                <a:lnTo>
                  <a:pt x="4" y="40"/>
                </a:lnTo>
                <a:lnTo>
                  <a:pt x="4" y="40"/>
                </a:lnTo>
                <a:lnTo>
                  <a:pt x="0" y="36"/>
                </a:lnTo>
                <a:lnTo>
                  <a:pt x="0" y="32"/>
                </a:lnTo>
                <a:lnTo>
                  <a:pt x="0" y="28"/>
                </a:lnTo>
                <a:lnTo>
                  <a:pt x="8" y="28"/>
                </a:lnTo>
                <a:lnTo>
                  <a:pt x="16" y="24"/>
                </a:lnTo>
                <a:lnTo>
                  <a:pt x="28" y="20"/>
                </a:lnTo>
                <a:lnTo>
                  <a:pt x="40" y="16"/>
                </a:lnTo>
                <a:lnTo>
                  <a:pt x="56" y="12"/>
                </a:lnTo>
                <a:lnTo>
                  <a:pt x="75" y="8"/>
                </a:lnTo>
                <a:lnTo>
                  <a:pt x="75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5" name="Freeform 210">
            <a:extLst>
              <a:ext uri="{FF2B5EF4-FFF2-40B4-BE49-F238E27FC236}">
                <a16:creationId xmlns:a16="http://schemas.microsoft.com/office/drawing/2014/main" xmlns="" id="{DE5CD109-3C9A-4514-8444-0FD8EE94514A}"/>
              </a:ext>
            </a:extLst>
          </p:cNvPr>
          <p:cNvSpPr>
            <a:spLocks/>
          </p:cNvSpPr>
          <p:nvPr/>
        </p:nvSpPr>
        <p:spPr bwMode="auto">
          <a:xfrm>
            <a:off x="5771756" y="5122519"/>
            <a:ext cx="301293" cy="309912"/>
          </a:xfrm>
          <a:custGeom>
            <a:avLst/>
            <a:gdLst>
              <a:gd name="T0" fmla="*/ 0 w 48"/>
              <a:gd name="T1" fmla="*/ 15 h 43"/>
              <a:gd name="T2" fmla="*/ 0 w 48"/>
              <a:gd name="T3" fmla="*/ 11 h 43"/>
              <a:gd name="T4" fmla="*/ 0 w 48"/>
              <a:gd name="T5" fmla="*/ 7 h 43"/>
              <a:gd name="T6" fmla="*/ 4 w 48"/>
              <a:gd name="T7" fmla="*/ 4 h 43"/>
              <a:gd name="T8" fmla="*/ 12 w 48"/>
              <a:gd name="T9" fmla="*/ 0 h 43"/>
              <a:gd name="T10" fmla="*/ 20 w 48"/>
              <a:gd name="T11" fmla="*/ 4 h 43"/>
              <a:gd name="T12" fmla="*/ 28 w 48"/>
              <a:gd name="T13" fmla="*/ 7 h 43"/>
              <a:gd name="T14" fmla="*/ 36 w 48"/>
              <a:gd name="T15" fmla="*/ 15 h 43"/>
              <a:gd name="T16" fmla="*/ 44 w 48"/>
              <a:gd name="T17" fmla="*/ 19 h 43"/>
              <a:gd name="T18" fmla="*/ 44 w 48"/>
              <a:gd name="T19" fmla="*/ 23 h 43"/>
              <a:gd name="T20" fmla="*/ 48 w 48"/>
              <a:gd name="T21" fmla="*/ 27 h 43"/>
              <a:gd name="T22" fmla="*/ 48 w 48"/>
              <a:gd name="T23" fmla="*/ 31 h 43"/>
              <a:gd name="T24" fmla="*/ 48 w 48"/>
              <a:gd name="T25" fmla="*/ 35 h 43"/>
              <a:gd name="T26" fmla="*/ 44 w 48"/>
              <a:gd name="T27" fmla="*/ 39 h 43"/>
              <a:gd name="T28" fmla="*/ 40 w 48"/>
              <a:gd name="T29" fmla="*/ 39 h 43"/>
              <a:gd name="T30" fmla="*/ 36 w 48"/>
              <a:gd name="T31" fmla="*/ 43 h 43"/>
              <a:gd name="T32" fmla="*/ 28 w 48"/>
              <a:gd name="T33" fmla="*/ 39 h 43"/>
              <a:gd name="T34" fmla="*/ 24 w 48"/>
              <a:gd name="T35" fmla="*/ 39 h 43"/>
              <a:gd name="T36" fmla="*/ 20 w 48"/>
              <a:gd name="T37" fmla="*/ 35 h 43"/>
              <a:gd name="T38" fmla="*/ 16 w 48"/>
              <a:gd name="T39" fmla="*/ 31 h 43"/>
              <a:gd name="T40" fmla="*/ 4 w 48"/>
              <a:gd name="T41" fmla="*/ 23 h 43"/>
              <a:gd name="T42" fmla="*/ 4 w 48"/>
              <a:gd name="T43" fmla="*/ 19 h 43"/>
              <a:gd name="T44" fmla="*/ 0 w 48"/>
              <a:gd name="T45" fmla="*/ 15 h 43"/>
              <a:gd name="T46" fmla="*/ 0 w 48"/>
              <a:gd name="T47" fmla="*/ 15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8" h="43">
                <a:moveTo>
                  <a:pt x="0" y="15"/>
                </a:moveTo>
                <a:lnTo>
                  <a:pt x="0" y="11"/>
                </a:lnTo>
                <a:lnTo>
                  <a:pt x="0" y="7"/>
                </a:lnTo>
                <a:lnTo>
                  <a:pt x="4" y="4"/>
                </a:lnTo>
                <a:lnTo>
                  <a:pt x="12" y="0"/>
                </a:lnTo>
                <a:lnTo>
                  <a:pt x="20" y="4"/>
                </a:lnTo>
                <a:lnTo>
                  <a:pt x="28" y="7"/>
                </a:lnTo>
                <a:lnTo>
                  <a:pt x="36" y="15"/>
                </a:lnTo>
                <a:lnTo>
                  <a:pt x="44" y="19"/>
                </a:lnTo>
                <a:lnTo>
                  <a:pt x="44" y="23"/>
                </a:lnTo>
                <a:lnTo>
                  <a:pt x="48" y="27"/>
                </a:lnTo>
                <a:lnTo>
                  <a:pt x="48" y="31"/>
                </a:lnTo>
                <a:lnTo>
                  <a:pt x="48" y="35"/>
                </a:lnTo>
                <a:lnTo>
                  <a:pt x="44" y="39"/>
                </a:lnTo>
                <a:lnTo>
                  <a:pt x="40" y="39"/>
                </a:lnTo>
                <a:lnTo>
                  <a:pt x="36" y="43"/>
                </a:lnTo>
                <a:lnTo>
                  <a:pt x="28" y="39"/>
                </a:lnTo>
                <a:lnTo>
                  <a:pt x="24" y="39"/>
                </a:lnTo>
                <a:lnTo>
                  <a:pt x="20" y="35"/>
                </a:lnTo>
                <a:lnTo>
                  <a:pt x="16" y="31"/>
                </a:lnTo>
                <a:lnTo>
                  <a:pt x="4" y="23"/>
                </a:lnTo>
                <a:lnTo>
                  <a:pt x="4" y="19"/>
                </a:lnTo>
                <a:lnTo>
                  <a:pt x="0" y="15"/>
                </a:lnTo>
                <a:lnTo>
                  <a:pt x="0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6" name="Freeform 211">
            <a:extLst>
              <a:ext uri="{FF2B5EF4-FFF2-40B4-BE49-F238E27FC236}">
                <a16:creationId xmlns:a16="http://schemas.microsoft.com/office/drawing/2014/main" xmlns="" id="{BD3F3112-F437-4C08-A623-EFD8144FFE91}"/>
              </a:ext>
            </a:extLst>
          </p:cNvPr>
          <p:cNvSpPr>
            <a:spLocks/>
          </p:cNvSpPr>
          <p:nvPr/>
        </p:nvSpPr>
        <p:spPr bwMode="auto">
          <a:xfrm>
            <a:off x="5520678" y="5461255"/>
            <a:ext cx="646527" cy="518919"/>
          </a:xfrm>
          <a:custGeom>
            <a:avLst/>
            <a:gdLst>
              <a:gd name="T0" fmla="*/ 28 w 103"/>
              <a:gd name="T1" fmla="*/ 72 h 72"/>
              <a:gd name="T2" fmla="*/ 24 w 103"/>
              <a:gd name="T3" fmla="*/ 72 h 72"/>
              <a:gd name="T4" fmla="*/ 20 w 103"/>
              <a:gd name="T5" fmla="*/ 72 h 72"/>
              <a:gd name="T6" fmla="*/ 16 w 103"/>
              <a:gd name="T7" fmla="*/ 68 h 72"/>
              <a:gd name="T8" fmla="*/ 12 w 103"/>
              <a:gd name="T9" fmla="*/ 64 h 72"/>
              <a:gd name="T10" fmla="*/ 4 w 103"/>
              <a:gd name="T11" fmla="*/ 56 h 72"/>
              <a:gd name="T12" fmla="*/ 4 w 103"/>
              <a:gd name="T13" fmla="*/ 52 h 72"/>
              <a:gd name="T14" fmla="*/ 0 w 103"/>
              <a:gd name="T15" fmla="*/ 48 h 72"/>
              <a:gd name="T16" fmla="*/ 4 w 103"/>
              <a:gd name="T17" fmla="*/ 44 h 72"/>
              <a:gd name="T18" fmla="*/ 4 w 103"/>
              <a:gd name="T19" fmla="*/ 44 h 72"/>
              <a:gd name="T20" fmla="*/ 4 w 103"/>
              <a:gd name="T21" fmla="*/ 40 h 72"/>
              <a:gd name="T22" fmla="*/ 8 w 103"/>
              <a:gd name="T23" fmla="*/ 40 h 72"/>
              <a:gd name="T24" fmla="*/ 12 w 103"/>
              <a:gd name="T25" fmla="*/ 40 h 72"/>
              <a:gd name="T26" fmla="*/ 12 w 103"/>
              <a:gd name="T27" fmla="*/ 40 h 72"/>
              <a:gd name="T28" fmla="*/ 16 w 103"/>
              <a:gd name="T29" fmla="*/ 44 h 72"/>
              <a:gd name="T30" fmla="*/ 20 w 103"/>
              <a:gd name="T31" fmla="*/ 44 h 72"/>
              <a:gd name="T32" fmla="*/ 20 w 103"/>
              <a:gd name="T33" fmla="*/ 44 h 72"/>
              <a:gd name="T34" fmla="*/ 24 w 103"/>
              <a:gd name="T35" fmla="*/ 40 h 72"/>
              <a:gd name="T36" fmla="*/ 28 w 103"/>
              <a:gd name="T37" fmla="*/ 40 h 72"/>
              <a:gd name="T38" fmla="*/ 32 w 103"/>
              <a:gd name="T39" fmla="*/ 36 h 72"/>
              <a:gd name="T40" fmla="*/ 36 w 103"/>
              <a:gd name="T41" fmla="*/ 36 h 72"/>
              <a:gd name="T42" fmla="*/ 44 w 103"/>
              <a:gd name="T43" fmla="*/ 28 h 72"/>
              <a:gd name="T44" fmla="*/ 52 w 103"/>
              <a:gd name="T45" fmla="*/ 24 h 72"/>
              <a:gd name="T46" fmla="*/ 64 w 103"/>
              <a:gd name="T47" fmla="*/ 20 h 72"/>
              <a:gd name="T48" fmla="*/ 72 w 103"/>
              <a:gd name="T49" fmla="*/ 12 h 72"/>
              <a:gd name="T50" fmla="*/ 80 w 103"/>
              <a:gd name="T51" fmla="*/ 8 h 72"/>
              <a:gd name="T52" fmla="*/ 88 w 103"/>
              <a:gd name="T53" fmla="*/ 4 h 72"/>
              <a:gd name="T54" fmla="*/ 92 w 103"/>
              <a:gd name="T55" fmla="*/ 4 h 72"/>
              <a:gd name="T56" fmla="*/ 96 w 103"/>
              <a:gd name="T57" fmla="*/ 0 h 72"/>
              <a:gd name="T58" fmla="*/ 100 w 103"/>
              <a:gd name="T59" fmla="*/ 0 h 72"/>
              <a:gd name="T60" fmla="*/ 103 w 103"/>
              <a:gd name="T61" fmla="*/ 0 h 72"/>
              <a:gd name="T62" fmla="*/ 103 w 103"/>
              <a:gd name="T63" fmla="*/ 0 h 72"/>
              <a:gd name="T64" fmla="*/ 103 w 103"/>
              <a:gd name="T65" fmla="*/ 4 h 72"/>
              <a:gd name="T66" fmla="*/ 103 w 103"/>
              <a:gd name="T67" fmla="*/ 8 h 72"/>
              <a:gd name="T68" fmla="*/ 100 w 103"/>
              <a:gd name="T69" fmla="*/ 12 h 72"/>
              <a:gd name="T70" fmla="*/ 96 w 103"/>
              <a:gd name="T71" fmla="*/ 16 h 72"/>
              <a:gd name="T72" fmla="*/ 92 w 103"/>
              <a:gd name="T73" fmla="*/ 20 h 72"/>
              <a:gd name="T74" fmla="*/ 88 w 103"/>
              <a:gd name="T75" fmla="*/ 24 h 72"/>
              <a:gd name="T76" fmla="*/ 80 w 103"/>
              <a:gd name="T77" fmla="*/ 32 h 72"/>
              <a:gd name="T78" fmla="*/ 72 w 103"/>
              <a:gd name="T79" fmla="*/ 40 h 72"/>
              <a:gd name="T80" fmla="*/ 64 w 103"/>
              <a:gd name="T81" fmla="*/ 48 h 72"/>
              <a:gd name="T82" fmla="*/ 56 w 103"/>
              <a:gd name="T83" fmla="*/ 52 h 72"/>
              <a:gd name="T84" fmla="*/ 52 w 103"/>
              <a:gd name="T85" fmla="*/ 60 h 72"/>
              <a:gd name="T86" fmla="*/ 44 w 103"/>
              <a:gd name="T87" fmla="*/ 64 h 72"/>
              <a:gd name="T88" fmla="*/ 36 w 103"/>
              <a:gd name="T89" fmla="*/ 72 h 72"/>
              <a:gd name="T90" fmla="*/ 28 w 103"/>
              <a:gd name="T91" fmla="*/ 72 h 72"/>
              <a:gd name="T92" fmla="*/ 28 w 103"/>
              <a:gd name="T93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3" h="72">
                <a:moveTo>
                  <a:pt x="28" y="72"/>
                </a:moveTo>
                <a:lnTo>
                  <a:pt x="24" y="72"/>
                </a:lnTo>
                <a:lnTo>
                  <a:pt x="20" y="72"/>
                </a:lnTo>
                <a:lnTo>
                  <a:pt x="16" y="68"/>
                </a:lnTo>
                <a:lnTo>
                  <a:pt x="12" y="64"/>
                </a:lnTo>
                <a:lnTo>
                  <a:pt x="4" y="56"/>
                </a:lnTo>
                <a:lnTo>
                  <a:pt x="4" y="52"/>
                </a:lnTo>
                <a:lnTo>
                  <a:pt x="0" y="48"/>
                </a:lnTo>
                <a:lnTo>
                  <a:pt x="4" y="44"/>
                </a:lnTo>
                <a:lnTo>
                  <a:pt x="4" y="44"/>
                </a:lnTo>
                <a:lnTo>
                  <a:pt x="4" y="40"/>
                </a:lnTo>
                <a:lnTo>
                  <a:pt x="8" y="40"/>
                </a:lnTo>
                <a:lnTo>
                  <a:pt x="12" y="40"/>
                </a:lnTo>
                <a:lnTo>
                  <a:pt x="12" y="40"/>
                </a:lnTo>
                <a:lnTo>
                  <a:pt x="16" y="44"/>
                </a:lnTo>
                <a:lnTo>
                  <a:pt x="20" y="44"/>
                </a:lnTo>
                <a:lnTo>
                  <a:pt x="20" y="44"/>
                </a:lnTo>
                <a:lnTo>
                  <a:pt x="24" y="40"/>
                </a:lnTo>
                <a:lnTo>
                  <a:pt x="28" y="40"/>
                </a:lnTo>
                <a:lnTo>
                  <a:pt x="32" y="36"/>
                </a:lnTo>
                <a:lnTo>
                  <a:pt x="36" y="36"/>
                </a:lnTo>
                <a:lnTo>
                  <a:pt x="44" y="28"/>
                </a:lnTo>
                <a:lnTo>
                  <a:pt x="52" y="24"/>
                </a:lnTo>
                <a:lnTo>
                  <a:pt x="64" y="20"/>
                </a:lnTo>
                <a:lnTo>
                  <a:pt x="72" y="12"/>
                </a:lnTo>
                <a:lnTo>
                  <a:pt x="80" y="8"/>
                </a:lnTo>
                <a:lnTo>
                  <a:pt x="88" y="4"/>
                </a:lnTo>
                <a:lnTo>
                  <a:pt x="92" y="4"/>
                </a:lnTo>
                <a:lnTo>
                  <a:pt x="96" y="0"/>
                </a:lnTo>
                <a:lnTo>
                  <a:pt x="100" y="0"/>
                </a:lnTo>
                <a:lnTo>
                  <a:pt x="103" y="0"/>
                </a:lnTo>
                <a:lnTo>
                  <a:pt x="103" y="0"/>
                </a:lnTo>
                <a:lnTo>
                  <a:pt x="103" y="4"/>
                </a:lnTo>
                <a:lnTo>
                  <a:pt x="103" y="8"/>
                </a:lnTo>
                <a:lnTo>
                  <a:pt x="100" y="12"/>
                </a:lnTo>
                <a:lnTo>
                  <a:pt x="96" y="16"/>
                </a:lnTo>
                <a:lnTo>
                  <a:pt x="92" y="20"/>
                </a:lnTo>
                <a:lnTo>
                  <a:pt x="88" y="24"/>
                </a:lnTo>
                <a:lnTo>
                  <a:pt x="80" y="32"/>
                </a:lnTo>
                <a:lnTo>
                  <a:pt x="72" y="40"/>
                </a:lnTo>
                <a:lnTo>
                  <a:pt x="64" y="48"/>
                </a:lnTo>
                <a:lnTo>
                  <a:pt x="56" y="52"/>
                </a:lnTo>
                <a:lnTo>
                  <a:pt x="52" y="60"/>
                </a:lnTo>
                <a:lnTo>
                  <a:pt x="44" y="64"/>
                </a:lnTo>
                <a:lnTo>
                  <a:pt x="36" y="72"/>
                </a:lnTo>
                <a:lnTo>
                  <a:pt x="28" y="72"/>
                </a:lnTo>
                <a:lnTo>
                  <a:pt x="28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7" name="Freeform 212">
            <a:extLst>
              <a:ext uri="{FF2B5EF4-FFF2-40B4-BE49-F238E27FC236}">
                <a16:creationId xmlns:a16="http://schemas.microsoft.com/office/drawing/2014/main" xmlns="" id="{A8414940-CFFA-4CE2-9422-AFCC50B66700}"/>
              </a:ext>
            </a:extLst>
          </p:cNvPr>
          <p:cNvSpPr>
            <a:spLocks/>
          </p:cNvSpPr>
          <p:nvPr/>
        </p:nvSpPr>
        <p:spPr bwMode="auto">
          <a:xfrm>
            <a:off x="5244493" y="4718915"/>
            <a:ext cx="125539" cy="1001804"/>
          </a:xfrm>
          <a:custGeom>
            <a:avLst/>
            <a:gdLst>
              <a:gd name="T0" fmla="*/ 0 w 20"/>
              <a:gd name="T1" fmla="*/ 0 h 139"/>
              <a:gd name="T2" fmla="*/ 8 w 20"/>
              <a:gd name="T3" fmla="*/ 4 h 139"/>
              <a:gd name="T4" fmla="*/ 12 w 20"/>
              <a:gd name="T5" fmla="*/ 4 h 139"/>
              <a:gd name="T6" fmla="*/ 16 w 20"/>
              <a:gd name="T7" fmla="*/ 8 h 139"/>
              <a:gd name="T8" fmla="*/ 20 w 20"/>
              <a:gd name="T9" fmla="*/ 8 h 139"/>
              <a:gd name="T10" fmla="*/ 20 w 20"/>
              <a:gd name="T11" fmla="*/ 12 h 139"/>
              <a:gd name="T12" fmla="*/ 20 w 20"/>
              <a:gd name="T13" fmla="*/ 16 h 139"/>
              <a:gd name="T14" fmla="*/ 20 w 20"/>
              <a:gd name="T15" fmla="*/ 24 h 139"/>
              <a:gd name="T16" fmla="*/ 20 w 20"/>
              <a:gd name="T17" fmla="*/ 36 h 139"/>
              <a:gd name="T18" fmla="*/ 20 w 20"/>
              <a:gd name="T19" fmla="*/ 44 h 139"/>
              <a:gd name="T20" fmla="*/ 20 w 20"/>
              <a:gd name="T21" fmla="*/ 52 h 139"/>
              <a:gd name="T22" fmla="*/ 16 w 20"/>
              <a:gd name="T23" fmla="*/ 60 h 139"/>
              <a:gd name="T24" fmla="*/ 16 w 20"/>
              <a:gd name="T25" fmla="*/ 71 h 139"/>
              <a:gd name="T26" fmla="*/ 16 w 20"/>
              <a:gd name="T27" fmla="*/ 87 h 139"/>
              <a:gd name="T28" fmla="*/ 16 w 20"/>
              <a:gd name="T29" fmla="*/ 103 h 139"/>
              <a:gd name="T30" fmla="*/ 16 w 20"/>
              <a:gd name="T31" fmla="*/ 119 h 139"/>
              <a:gd name="T32" fmla="*/ 16 w 20"/>
              <a:gd name="T33" fmla="*/ 139 h 139"/>
              <a:gd name="T34" fmla="*/ 8 w 20"/>
              <a:gd name="T35" fmla="*/ 139 h 139"/>
              <a:gd name="T36" fmla="*/ 8 w 20"/>
              <a:gd name="T37" fmla="*/ 111 h 139"/>
              <a:gd name="T38" fmla="*/ 8 w 20"/>
              <a:gd name="T39" fmla="*/ 87 h 139"/>
              <a:gd name="T40" fmla="*/ 8 w 20"/>
              <a:gd name="T41" fmla="*/ 67 h 139"/>
              <a:gd name="T42" fmla="*/ 8 w 20"/>
              <a:gd name="T43" fmla="*/ 48 h 139"/>
              <a:gd name="T44" fmla="*/ 4 w 20"/>
              <a:gd name="T45" fmla="*/ 32 h 139"/>
              <a:gd name="T46" fmla="*/ 4 w 20"/>
              <a:gd name="T47" fmla="*/ 20 h 139"/>
              <a:gd name="T48" fmla="*/ 4 w 20"/>
              <a:gd name="T49" fmla="*/ 8 h 139"/>
              <a:gd name="T50" fmla="*/ 0 w 20"/>
              <a:gd name="T51" fmla="*/ 0 h 139"/>
              <a:gd name="T52" fmla="*/ 0 w 20"/>
              <a:gd name="T53" fmla="*/ 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" h="139">
                <a:moveTo>
                  <a:pt x="0" y="0"/>
                </a:moveTo>
                <a:lnTo>
                  <a:pt x="8" y="4"/>
                </a:lnTo>
                <a:lnTo>
                  <a:pt x="12" y="4"/>
                </a:lnTo>
                <a:lnTo>
                  <a:pt x="16" y="8"/>
                </a:lnTo>
                <a:lnTo>
                  <a:pt x="20" y="8"/>
                </a:lnTo>
                <a:lnTo>
                  <a:pt x="20" y="12"/>
                </a:lnTo>
                <a:lnTo>
                  <a:pt x="20" y="16"/>
                </a:lnTo>
                <a:lnTo>
                  <a:pt x="20" y="24"/>
                </a:lnTo>
                <a:lnTo>
                  <a:pt x="20" y="36"/>
                </a:lnTo>
                <a:lnTo>
                  <a:pt x="20" y="44"/>
                </a:lnTo>
                <a:lnTo>
                  <a:pt x="20" y="52"/>
                </a:lnTo>
                <a:lnTo>
                  <a:pt x="16" y="60"/>
                </a:lnTo>
                <a:lnTo>
                  <a:pt x="16" y="71"/>
                </a:lnTo>
                <a:lnTo>
                  <a:pt x="16" y="87"/>
                </a:lnTo>
                <a:lnTo>
                  <a:pt x="16" y="103"/>
                </a:lnTo>
                <a:lnTo>
                  <a:pt x="16" y="119"/>
                </a:lnTo>
                <a:lnTo>
                  <a:pt x="16" y="139"/>
                </a:lnTo>
                <a:lnTo>
                  <a:pt x="8" y="139"/>
                </a:lnTo>
                <a:lnTo>
                  <a:pt x="8" y="111"/>
                </a:lnTo>
                <a:lnTo>
                  <a:pt x="8" y="87"/>
                </a:lnTo>
                <a:lnTo>
                  <a:pt x="8" y="67"/>
                </a:lnTo>
                <a:lnTo>
                  <a:pt x="8" y="48"/>
                </a:lnTo>
                <a:lnTo>
                  <a:pt x="4" y="32"/>
                </a:lnTo>
                <a:lnTo>
                  <a:pt x="4" y="20"/>
                </a:lnTo>
                <a:lnTo>
                  <a:pt x="4" y="8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8" name="Freeform 213">
            <a:extLst>
              <a:ext uri="{FF2B5EF4-FFF2-40B4-BE49-F238E27FC236}">
                <a16:creationId xmlns:a16="http://schemas.microsoft.com/office/drawing/2014/main" xmlns="" id="{D7B6AAB3-A14E-4C38-B921-56A0FD4D5B30}"/>
              </a:ext>
            </a:extLst>
          </p:cNvPr>
          <p:cNvSpPr>
            <a:spLocks/>
          </p:cNvSpPr>
          <p:nvPr/>
        </p:nvSpPr>
        <p:spPr bwMode="auto">
          <a:xfrm>
            <a:off x="4974582" y="5064861"/>
            <a:ext cx="696742" cy="252254"/>
          </a:xfrm>
          <a:custGeom>
            <a:avLst/>
            <a:gdLst>
              <a:gd name="T0" fmla="*/ 111 w 111"/>
              <a:gd name="T1" fmla="*/ 8 h 35"/>
              <a:gd name="T2" fmla="*/ 107 w 111"/>
              <a:gd name="T3" fmla="*/ 8 h 35"/>
              <a:gd name="T4" fmla="*/ 107 w 111"/>
              <a:gd name="T5" fmla="*/ 12 h 35"/>
              <a:gd name="T6" fmla="*/ 103 w 111"/>
              <a:gd name="T7" fmla="*/ 12 h 35"/>
              <a:gd name="T8" fmla="*/ 99 w 111"/>
              <a:gd name="T9" fmla="*/ 15 h 35"/>
              <a:gd name="T10" fmla="*/ 91 w 111"/>
              <a:gd name="T11" fmla="*/ 19 h 35"/>
              <a:gd name="T12" fmla="*/ 83 w 111"/>
              <a:gd name="T13" fmla="*/ 19 h 35"/>
              <a:gd name="T14" fmla="*/ 75 w 111"/>
              <a:gd name="T15" fmla="*/ 23 h 35"/>
              <a:gd name="T16" fmla="*/ 67 w 111"/>
              <a:gd name="T17" fmla="*/ 27 h 35"/>
              <a:gd name="T18" fmla="*/ 47 w 111"/>
              <a:gd name="T19" fmla="*/ 31 h 35"/>
              <a:gd name="T20" fmla="*/ 32 w 111"/>
              <a:gd name="T21" fmla="*/ 35 h 35"/>
              <a:gd name="T22" fmla="*/ 20 w 111"/>
              <a:gd name="T23" fmla="*/ 35 h 35"/>
              <a:gd name="T24" fmla="*/ 12 w 111"/>
              <a:gd name="T25" fmla="*/ 35 h 35"/>
              <a:gd name="T26" fmla="*/ 4 w 111"/>
              <a:gd name="T27" fmla="*/ 35 h 35"/>
              <a:gd name="T28" fmla="*/ 4 w 111"/>
              <a:gd name="T29" fmla="*/ 31 h 35"/>
              <a:gd name="T30" fmla="*/ 0 w 111"/>
              <a:gd name="T31" fmla="*/ 31 h 35"/>
              <a:gd name="T32" fmla="*/ 0 w 111"/>
              <a:gd name="T33" fmla="*/ 27 h 35"/>
              <a:gd name="T34" fmla="*/ 0 w 111"/>
              <a:gd name="T35" fmla="*/ 27 h 35"/>
              <a:gd name="T36" fmla="*/ 0 w 111"/>
              <a:gd name="T37" fmla="*/ 23 h 35"/>
              <a:gd name="T38" fmla="*/ 4 w 111"/>
              <a:gd name="T39" fmla="*/ 23 h 35"/>
              <a:gd name="T40" fmla="*/ 8 w 111"/>
              <a:gd name="T41" fmla="*/ 19 h 35"/>
              <a:gd name="T42" fmla="*/ 16 w 111"/>
              <a:gd name="T43" fmla="*/ 19 h 35"/>
              <a:gd name="T44" fmla="*/ 24 w 111"/>
              <a:gd name="T45" fmla="*/ 15 h 35"/>
              <a:gd name="T46" fmla="*/ 32 w 111"/>
              <a:gd name="T47" fmla="*/ 12 h 35"/>
              <a:gd name="T48" fmla="*/ 40 w 111"/>
              <a:gd name="T49" fmla="*/ 8 h 35"/>
              <a:gd name="T50" fmla="*/ 55 w 111"/>
              <a:gd name="T51" fmla="*/ 4 h 35"/>
              <a:gd name="T52" fmla="*/ 71 w 111"/>
              <a:gd name="T53" fmla="*/ 0 h 35"/>
              <a:gd name="T54" fmla="*/ 83 w 111"/>
              <a:gd name="T55" fmla="*/ 0 h 35"/>
              <a:gd name="T56" fmla="*/ 95 w 111"/>
              <a:gd name="T57" fmla="*/ 0 h 35"/>
              <a:gd name="T58" fmla="*/ 99 w 111"/>
              <a:gd name="T59" fmla="*/ 0 h 35"/>
              <a:gd name="T60" fmla="*/ 107 w 111"/>
              <a:gd name="T61" fmla="*/ 4 h 35"/>
              <a:gd name="T62" fmla="*/ 107 w 111"/>
              <a:gd name="T63" fmla="*/ 4 h 35"/>
              <a:gd name="T64" fmla="*/ 111 w 111"/>
              <a:gd name="T65" fmla="*/ 8 h 35"/>
              <a:gd name="T66" fmla="*/ 111 w 111"/>
              <a:gd name="T67" fmla="*/ 8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1" h="35">
                <a:moveTo>
                  <a:pt x="111" y="8"/>
                </a:moveTo>
                <a:lnTo>
                  <a:pt x="107" y="8"/>
                </a:lnTo>
                <a:lnTo>
                  <a:pt x="107" y="12"/>
                </a:lnTo>
                <a:lnTo>
                  <a:pt x="103" y="12"/>
                </a:lnTo>
                <a:lnTo>
                  <a:pt x="99" y="15"/>
                </a:lnTo>
                <a:lnTo>
                  <a:pt x="91" y="19"/>
                </a:lnTo>
                <a:lnTo>
                  <a:pt x="83" y="19"/>
                </a:lnTo>
                <a:lnTo>
                  <a:pt x="75" y="23"/>
                </a:lnTo>
                <a:lnTo>
                  <a:pt x="67" y="27"/>
                </a:lnTo>
                <a:lnTo>
                  <a:pt x="47" y="31"/>
                </a:lnTo>
                <a:lnTo>
                  <a:pt x="32" y="35"/>
                </a:lnTo>
                <a:lnTo>
                  <a:pt x="20" y="35"/>
                </a:lnTo>
                <a:lnTo>
                  <a:pt x="12" y="35"/>
                </a:lnTo>
                <a:lnTo>
                  <a:pt x="4" y="35"/>
                </a:lnTo>
                <a:lnTo>
                  <a:pt x="4" y="31"/>
                </a:lnTo>
                <a:lnTo>
                  <a:pt x="0" y="31"/>
                </a:lnTo>
                <a:lnTo>
                  <a:pt x="0" y="27"/>
                </a:lnTo>
                <a:lnTo>
                  <a:pt x="0" y="27"/>
                </a:lnTo>
                <a:lnTo>
                  <a:pt x="0" y="23"/>
                </a:lnTo>
                <a:lnTo>
                  <a:pt x="4" y="23"/>
                </a:lnTo>
                <a:lnTo>
                  <a:pt x="8" y="19"/>
                </a:lnTo>
                <a:lnTo>
                  <a:pt x="16" y="19"/>
                </a:lnTo>
                <a:lnTo>
                  <a:pt x="24" y="15"/>
                </a:lnTo>
                <a:lnTo>
                  <a:pt x="32" y="12"/>
                </a:lnTo>
                <a:lnTo>
                  <a:pt x="40" y="8"/>
                </a:lnTo>
                <a:lnTo>
                  <a:pt x="55" y="4"/>
                </a:lnTo>
                <a:lnTo>
                  <a:pt x="71" y="0"/>
                </a:lnTo>
                <a:lnTo>
                  <a:pt x="83" y="0"/>
                </a:lnTo>
                <a:lnTo>
                  <a:pt x="95" y="0"/>
                </a:lnTo>
                <a:lnTo>
                  <a:pt x="99" y="0"/>
                </a:lnTo>
                <a:lnTo>
                  <a:pt x="107" y="4"/>
                </a:lnTo>
                <a:lnTo>
                  <a:pt x="107" y="4"/>
                </a:lnTo>
                <a:lnTo>
                  <a:pt x="111" y="8"/>
                </a:lnTo>
                <a:lnTo>
                  <a:pt x="111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9" name="Freeform 214">
            <a:extLst>
              <a:ext uri="{FF2B5EF4-FFF2-40B4-BE49-F238E27FC236}">
                <a16:creationId xmlns:a16="http://schemas.microsoft.com/office/drawing/2014/main" xmlns="" id="{04F8B13F-FDCC-4101-A4F4-958444A1E6B0}"/>
              </a:ext>
            </a:extLst>
          </p:cNvPr>
          <p:cNvSpPr>
            <a:spLocks/>
          </p:cNvSpPr>
          <p:nvPr/>
        </p:nvSpPr>
        <p:spPr bwMode="auto">
          <a:xfrm>
            <a:off x="6342956" y="4863059"/>
            <a:ext cx="577479" cy="511714"/>
          </a:xfrm>
          <a:custGeom>
            <a:avLst/>
            <a:gdLst>
              <a:gd name="T0" fmla="*/ 92 w 92"/>
              <a:gd name="T1" fmla="*/ 24 h 71"/>
              <a:gd name="T2" fmla="*/ 92 w 92"/>
              <a:gd name="T3" fmla="*/ 28 h 71"/>
              <a:gd name="T4" fmla="*/ 88 w 92"/>
              <a:gd name="T5" fmla="*/ 32 h 71"/>
              <a:gd name="T6" fmla="*/ 80 w 92"/>
              <a:gd name="T7" fmla="*/ 36 h 71"/>
              <a:gd name="T8" fmla="*/ 72 w 92"/>
              <a:gd name="T9" fmla="*/ 43 h 71"/>
              <a:gd name="T10" fmla="*/ 64 w 92"/>
              <a:gd name="T11" fmla="*/ 47 h 71"/>
              <a:gd name="T12" fmla="*/ 48 w 92"/>
              <a:gd name="T13" fmla="*/ 55 h 71"/>
              <a:gd name="T14" fmla="*/ 32 w 92"/>
              <a:gd name="T15" fmla="*/ 63 h 71"/>
              <a:gd name="T16" fmla="*/ 12 w 92"/>
              <a:gd name="T17" fmla="*/ 71 h 71"/>
              <a:gd name="T18" fmla="*/ 0 w 92"/>
              <a:gd name="T19" fmla="*/ 67 h 71"/>
              <a:gd name="T20" fmla="*/ 16 w 92"/>
              <a:gd name="T21" fmla="*/ 51 h 71"/>
              <a:gd name="T22" fmla="*/ 28 w 92"/>
              <a:gd name="T23" fmla="*/ 40 h 71"/>
              <a:gd name="T24" fmla="*/ 40 w 92"/>
              <a:gd name="T25" fmla="*/ 32 h 71"/>
              <a:gd name="T26" fmla="*/ 48 w 92"/>
              <a:gd name="T27" fmla="*/ 24 h 71"/>
              <a:gd name="T28" fmla="*/ 52 w 92"/>
              <a:gd name="T29" fmla="*/ 20 h 71"/>
              <a:gd name="T30" fmla="*/ 52 w 92"/>
              <a:gd name="T31" fmla="*/ 16 h 71"/>
              <a:gd name="T32" fmla="*/ 56 w 92"/>
              <a:gd name="T33" fmla="*/ 12 h 71"/>
              <a:gd name="T34" fmla="*/ 52 w 92"/>
              <a:gd name="T35" fmla="*/ 8 h 71"/>
              <a:gd name="T36" fmla="*/ 52 w 92"/>
              <a:gd name="T37" fmla="*/ 8 h 71"/>
              <a:gd name="T38" fmla="*/ 52 w 92"/>
              <a:gd name="T39" fmla="*/ 4 h 71"/>
              <a:gd name="T40" fmla="*/ 56 w 92"/>
              <a:gd name="T41" fmla="*/ 4 h 71"/>
              <a:gd name="T42" fmla="*/ 60 w 92"/>
              <a:gd name="T43" fmla="*/ 0 h 71"/>
              <a:gd name="T44" fmla="*/ 64 w 92"/>
              <a:gd name="T45" fmla="*/ 0 h 71"/>
              <a:gd name="T46" fmla="*/ 68 w 92"/>
              <a:gd name="T47" fmla="*/ 0 h 71"/>
              <a:gd name="T48" fmla="*/ 76 w 92"/>
              <a:gd name="T49" fmla="*/ 4 h 71"/>
              <a:gd name="T50" fmla="*/ 80 w 92"/>
              <a:gd name="T51" fmla="*/ 8 h 71"/>
              <a:gd name="T52" fmla="*/ 84 w 92"/>
              <a:gd name="T53" fmla="*/ 12 h 71"/>
              <a:gd name="T54" fmla="*/ 88 w 92"/>
              <a:gd name="T55" fmla="*/ 16 h 71"/>
              <a:gd name="T56" fmla="*/ 92 w 92"/>
              <a:gd name="T57" fmla="*/ 20 h 71"/>
              <a:gd name="T58" fmla="*/ 92 w 92"/>
              <a:gd name="T59" fmla="*/ 24 h 71"/>
              <a:gd name="T60" fmla="*/ 92 w 92"/>
              <a:gd name="T61" fmla="*/ 24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2" h="71">
                <a:moveTo>
                  <a:pt x="92" y="24"/>
                </a:moveTo>
                <a:lnTo>
                  <a:pt x="92" y="28"/>
                </a:lnTo>
                <a:lnTo>
                  <a:pt x="88" y="32"/>
                </a:lnTo>
                <a:lnTo>
                  <a:pt x="80" y="36"/>
                </a:lnTo>
                <a:lnTo>
                  <a:pt x="72" y="43"/>
                </a:lnTo>
                <a:lnTo>
                  <a:pt x="64" y="47"/>
                </a:lnTo>
                <a:lnTo>
                  <a:pt x="48" y="55"/>
                </a:lnTo>
                <a:lnTo>
                  <a:pt x="32" y="63"/>
                </a:lnTo>
                <a:lnTo>
                  <a:pt x="12" y="71"/>
                </a:lnTo>
                <a:lnTo>
                  <a:pt x="0" y="67"/>
                </a:lnTo>
                <a:lnTo>
                  <a:pt x="16" y="51"/>
                </a:lnTo>
                <a:lnTo>
                  <a:pt x="28" y="40"/>
                </a:lnTo>
                <a:lnTo>
                  <a:pt x="40" y="32"/>
                </a:lnTo>
                <a:lnTo>
                  <a:pt x="48" y="24"/>
                </a:lnTo>
                <a:lnTo>
                  <a:pt x="52" y="20"/>
                </a:lnTo>
                <a:lnTo>
                  <a:pt x="52" y="16"/>
                </a:lnTo>
                <a:lnTo>
                  <a:pt x="56" y="12"/>
                </a:lnTo>
                <a:lnTo>
                  <a:pt x="52" y="8"/>
                </a:lnTo>
                <a:lnTo>
                  <a:pt x="52" y="8"/>
                </a:lnTo>
                <a:lnTo>
                  <a:pt x="52" y="4"/>
                </a:lnTo>
                <a:lnTo>
                  <a:pt x="56" y="4"/>
                </a:lnTo>
                <a:lnTo>
                  <a:pt x="60" y="0"/>
                </a:lnTo>
                <a:lnTo>
                  <a:pt x="64" y="0"/>
                </a:lnTo>
                <a:lnTo>
                  <a:pt x="68" y="0"/>
                </a:lnTo>
                <a:lnTo>
                  <a:pt x="76" y="4"/>
                </a:lnTo>
                <a:lnTo>
                  <a:pt x="80" y="8"/>
                </a:lnTo>
                <a:lnTo>
                  <a:pt x="84" y="12"/>
                </a:lnTo>
                <a:lnTo>
                  <a:pt x="88" y="16"/>
                </a:lnTo>
                <a:lnTo>
                  <a:pt x="92" y="20"/>
                </a:lnTo>
                <a:lnTo>
                  <a:pt x="92" y="24"/>
                </a:lnTo>
                <a:lnTo>
                  <a:pt x="92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0" name="Freeform 215">
            <a:extLst>
              <a:ext uri="{FF2B5EF4-FFF2-40B4-BE49-F238E27FC236}">
                <a16:creationId xmlns:a16="http://schemas.microsoft.com/office/drawing/2014/main" xmlns="" id="{C37F94BF-013B-4D1C-88F6-D4955D546351}"/>
              </a:ext>
            </a:extLst>
          </p:cNvPr>
          <p:cNvSpPr>
            <a:spLocks/>
          </p:cNvSpPr>
          <p:nvPr/>
        </p:nvSpPr>
        <p:spPr bwMode="auto">
          <a:xfrm>
            <a:off x="6217418" y="5172967"/>
            <a:ext cx="1173790" cy="807207"/>
          </a:xfrm>
          <a:custGeom>
            <a:avLst/>
            <a:gdLst>
              <a:gd name="T0" fmla="*/ 84 w 187"/>
              <a:gd name="T1" fmla="*/ 56 h 112"/>
              <a:gd name="T2" fmla="*/ 100 w 187"/>
              <a:gd name="T3" fmla="*/ 60 h 112"/>
              <a:gd name="T4" fmla="*/ 116 w 187"/>
              <a:gd name="T5" fmla="*/ 68 h 112"/>
              <a:gd name="T6" fmla="*/ 132 w 187"/>
              <a:gd name="T7" fmla="*/ 72 h 112"/>
              <a:gd name="T8" fmla="*/ 151 w 187"/>
              <a:gd name="T9" fmla="*/ 80 h 112"/>
              <a:gd name="T10" fmla="*/ 159 w 187"/>
              <a:gd name="T11" fmla="*/ 84 h 112"/>
              <a:gd name="T12" fmla="*/ 167 w 187"/>
              <a:gd name="T13" fmla="*/ 84 h 112"/>
              <a:gd name="T14" fmla="*/ 175 w 187"/>
              <a:gd name="T15" fmla="*/ 88 h 112"/>
              <a:gd name="T16" fmla="*/ 179 w 187"/>
              <a:gd name="T17" fmla="*/ 88 h 112"/>
              <a:gd name="T18" fmla="*/ 183 w 187"/>
              <a:gd name="T19" fmla="*/ 92 h 112"/>
              <a:gd name="T20" fmla="*/ 187 w 187"/>
              <a:gd name="T21" fmla="*/ 92 h 112"/>
              <a:gd name="T22" fmla="*/ 187 w 187"/>
              <a:gd name="T23" fmla="*/ 96 h 112"/>
              <a:gd name="T24" fmla="*/ 187 w 187"/>
              <a:gd name="T25" fmla="*/ 96 h 112"/>
              <a:gd name="T26" fmla="*/ 187 w 187"/>
              <a:gd name="T27" fmla="*/ 100 h 112"/>
              <a:gd name="T28" fmla="*/ 183 w 187"/>
              <a:gd name="T29" fmla="*/ 104 h 112"/>
              <a:gd name="T30" fmla="*/ 171 w 187"/>
              <a:gd name="T31" fmla="*/ 104 h 112"/>
              <a:gd name="T32" fmla="*/ 159 w 187"/>
              <a:gd name="T33" fmla="*/ 108 h 112"/>
              <a:gd name="T34" fmla="*/ 143 w 187"/>
              <a:gd name="T35" fmla="*/ 108 h 112"/>
              <a:gd name="T36" fmla="*/ 132 w 187"/>
              <a:gd name="T37" fmla="*/ 112 h 112"/>
              <a:gd name="T38" fmla="*/ 124 w 187"/>
              <a:gd name="T39" fmla="*/ 112 h 112"/>
              <a:gd name="T40" fmla="*/ 116 w 187"/>
              <a:gd name="T41" fmla="*/ 112 h 112"/>
              <a:gd name="T42" fmla="*/ 112 w 187"/>
              <a:gd name="T43" fmla="*/ 112 h 112"/>
              <a:gd name="T44" fmla="*/ 104 w 187"/>
              <a:gd name="T45" fmla="*/ 104 h 112"/>
              <a:gd name="T46" fmla="*/ 96 w 187"/>
              <a:gd name="T47" fmla="*/ 100 h 112"/>
              <a:gd name="T48" fmla="*/ 80 w 187"/>
              <a:gd name="T49" fmla="*/ 88 h 112"/>
              <a:gd name="T50" fmla="*/ 64 w 187"/>
              <a:gd name="T51" fmla="*/ 76 h 112"/>
              <a:gd name="T52" fmla="*/ 48 w 187"/>
              <a:gd name="T53" fmla="*/ 60 h 112"/>
              <a:gd name="T54" fmla="*/ 24 w 187"/>
              <a:gd name="T55" fmla="*/ 40 h 112"/>
              <a:gd name="T56" fmla="*/ 0 w 187"/>
              <a:gd name="T57" fmla="*/ 16 h 112"/>
              <a:gd name="T58" fmla="*/ 0 w 187"/>
              <a:gd name="T59" fmla="*/ 0 h 112"/>
              <a:gd name="T60" fmla="*/ 16 w 187"/>
              <a:gd name="T61" fmla="*/ 8 h 112"/>
              <a:gd name="T62" fmla="*/ 28 w 187"/>
              <a:gd name="T63" fmla="*/ 20 h 112"/>
              <a:gd name="T64" fmla="*/ 40 w 187"/>
              <a:gd name="T65" fmla="*/ 28 h 112"/>
              <a:gd name="T66" fmla="*/ 52 w 187"/>
              <a:gd name="T67" fmla="*/ 32 h 112"/>
              <a:gd name="T68" fmla="*/ 64 w 187"/>
              <a:gd name="T69" fmla="*/ 40 h 112"/>
              <a:gd name="T70" fmla="*/ 72 w 187"/>
              <a:gd name="T71" fmla="*/ 44 h 112"/>
              <a:gd name="T72" fmla="*/ 80 w 187"/>
              <a:gd name="T73" fmla="*/ 52 h 112"/>
              <a:gd name="T74" fmla="*/ 84 w 187"/>
              <a:gd name="T75" fmla="*/ 56 h 112"/>
              <a:gd name="T76" fmla="*/ 84 w 187"/>
              <a:gd name="T77" fmla="*/ 5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7" h="112">
                <a:moveTo>
                  <a:pt x="84" y="56"/>
                </a:moveTo>
                <a:lnTo>
                  <a:pt x="100" y="60"/>
                </a:lnTo>
                <a:lnTo>
                  <a:pt x="116" y="68"/>
                </a:lnTo>
                <a:lnTo>
                  <a:pt x="132" y="72"/>
                </a:lnTo>
                <a:lnTo>
                  <a:pt x="151" y="80"/>
                </a:lnTo>
                <a:lnTo>
                  <a:pt x="159" y="84"/>
                </a:lnTo>
                <a:lnTo>
                  <a:pt x="167" y="84"/>
                </a:lnTo>
                <a:lnTo>
                  <a:pt x="175" y="88"/>
                </a:lnTo>
                <a:lnTo>
                  <a:pt x="179" y="88"/>
                </a:lnTo>
                <a:lnTo>
                  <a:pt x="183" y="92"/>
                </a:lnTo>
                <a:lnTo>
                  <a:pt x="187" y="92"/>
                </a:lnTo>
                <a:lnTo>
                  <a:pt x="187" y="96"/>
                </a:lnTo>
                <a:lnTo>
                  <a:pt x="187" y="96"/>
                </a:lnTo>
                <a:lnTo>
                  <a:pt x="187" y="100"/>
                </a:lnTo>
                <a:lnTo>
                  <a:pt x="183" y="104"/>
                </a:lnTo>
                <a:lnTo>
                  <a:pt x="171" y="104"/>
                </a:lnTo>
                <a:lnTo>
                  <a:pt x="159" y="108"/>
                </a:lnTo>
                <a:lnTo>
                  <a:pt x="143" y="108"/>
                </a:lnTo>
                <a:lnTo>
                  <a:pt x="132" y="112"/>
                </a:lnTo>
                <a:lnTo>
                  <a:pt x="124" y="112"/>
                </a:lnTo>
                <a:lnTo>
                  <a:pt x="116" y="112"/>
                </a:lnTo>
                <a:lnTo>
                  <a:pt x="112" y="112"/>
                </a:lnTo>
                <a:lnTo>
                  <a:pt x="104" y="104"/>
                </a:lnTo>
                <a:lnTo>
                  <a:pt x="96" y="100"/>
                </a:lnTo>
                <a:lnTo>
                  <a:pt x="80" y="88"/>
                </a:lnTo>
                <a:lnTo>
                  <a:pt x="64" y="76"/>
                </a:lnTo>
                <a:lnTo>
                  <a:pt x="48" y="60"/>
                </a:lnTo>
                <a:lnTo>
                  <a:pt x="24" y="40"/>
                </a:lnTo>
                <a:lnTo>
                  <a:pt x="0" y="16"/>
                </a:lnTo>
                <a:lnTo>
                  <a:pt x="0" y="0"/>
                </a:lnTo>
                <a:lnTo>
                  <a:pt x="16" y="8"/>
                </a:lnTo>
                <a:lnTo>
                  <a:pt x="28" y="20"/>
                </a:lnTo>
                <a:lnTo>
                  <a:pt x="40" y="28"/>
                </a:lnTo>
                <a:lnTo>
                  <a:pt x="52" y="32"/>
                </a:lnTo>
                <a:lnTo>
                  <a:pt x="64" y="40"/>
                </a:lnTo>
                <a:lnTo>
                  <a:pt x="72" y="44"/>
                </a:lnTo>
                <a:lnTo>
                  <a:pt x="80" y="52"/>
                </a:lnTo>
                <a:lnTo>
                  <a:pt x="84" y="56"/>
                </a:lnTo>
                <a:lnTo>
                  <a:pt x="84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1" name="Freeform 216">
            <a:extLst>
              <a:ext uri="{FF2B5EF4-FFF2-40B4-BE49-F238E27FC236}">
                <a16:creationId xmlns:a16="http://schemas.microsoft.com/office/drawing/2014/main" xmlns="" id="{DF9F3E0E-2EFD-4414-AADE-BEFAE298FED3}"/>
              </a:ext>
            </a:extLst>
          </p:cNvPr>
          <p:cNvSpPr>
            <a:spLocks/>
          </p:cNvSpPr>
          <p:nvPr/>
        </p:nvSpPr>
        <p:spPr bwMode="auto">
          <a:xfrm>
            <a:off x="4798828" y="5490084"/>
            <a:ext cx="897605" cy="605405"/>
          </a:xfrm>
          <a:custGeom>
            <a:avLst/>
            <a:gdLst>
              <a:gd name="T0" fmla="*/ 103 w 143"/>
              <a:gd name="T1" fmla="*/ 12 h 84"/>
              <a:gd name="T2" fmla="*/ 119 w 143"/>
              <a:gd name="T3" fmla="*/ 4 h 84"/>
              <a:gd name="T4" fmla="*/ 131 w 143"/>
              <a:gd name="T5" fmla="*/ 0 h 84"/>
              <a:gd name="T6" fmla="*/ 139 w 143"/>
              <a:gd name="T7" fmla="*/ 0 h 84"/>
              <a:gd name="T8" fmla="*/ 143 w 143"/>
              <a:gd name="T9" fmla="*/ 0 h 84"/>
              <a:gd name="T10" fmla="*/ 143 w 143"/>
              <a:gd name="T11" fmla="*/ 4 h 84"/>
              <a:gd name="T12" fmla="*/ 139 w 143"/>
              <a:gd name="T13" fmla="*/ 8 h 84"/>
              <a:gd name="T14" fmla="*/ 135 w 143"/>
              <a:gd name="T15" fmla="*/ 16 h 84"/>
              <a:gd name="T16" fmla="*/ 123 w 143"/>
              <a:gd name="T17" fmla="*/ 24 h 84"/>
              <a:gd name="T18" fmla="*/ 111 w 143"/>
              <a:gd name="T19" fmla="*/ 32 h 84"/>
              <a:gd name="T20" fmla="*/ 99 w 143"/>
              <a:gd name="T21" fmla="*/ 44 h 84"/>
              <a:gd name="T22" fmla="*/ 71 w 143"/>
              <a:gd name="T23" fmla="*/ 60 h 84"/>
              <a:gd name="T24" fmla="*/ 56 w 143"/>
              <a:gd name="T25" fmla="*/ 72 h 84"/>
              <a:gd name="T26" fmla="*/ 48 w 143"/>
              <a:gd name="T27" fmla="*/ 76 h 84"/>
              <a:gd name="T28" fmla="*/ 36 w 143"/>
              <a:gd name="T29" fmla="*/ 80 h 84"/>
              <a:gd name="T30" fmla="*/ 32 w 143"/>
              <a:gd name="T31" fmla="*/ 84 h 84"/>
              <a:gd name="T32" fmla="*/ 28 w 143"/>
              <a:gd name="T33" fmla="*/ 84 h 84"/>
              <a:gd name="T34" fmla="*/ 24 w 143"/>
              <a:gd name="T35" fmla="*/ 80 h 84"/>
              <a:gd name="T36" fmla="*/ 16 w 143"/>
              <a:gd name="T37" fmla="*/ 76 h 84"/>
              <a:gd name="T38" fmla="*/ 12 w 143"/>
              <a:gd name="T39" fmla="*/ 72 h 84"/>
              <a:gd name="T40" fmla="*/ 4 w 143"/>
              <a:gd name="T41" fmla="*/ 64 h 84"/>
              <a:gd name="T42" fmla="*/ 0 w 143"/>
              <a:gd name="T43" fmla="*/ 60 h 84"/>
              <a:gd name="T44" fmla="*/ 0 w 143"/>
              <a:gd name="T45" fmla="*/ 56 h 84"/>
              <a:gd name="T46" fmla="*/ 0 w 143"/>
              <a:gd name="T47" fmla="*/ 52 h 84"/>
              <a:gd name="T48" fmla="*/ 4 w 143"/>
              <a:gd name="T49" fmla="*/ 48 h 84"/>
              <a:gd name="T50" fmla="*/ 4 w 143"/>
              <a:gd name="T51" fmla="*/ 48 h 84"/>
              <a:gd name="T52" fmla="*/ 8 w 143"/>
              <a:gd name="T53" fmla="*/ 48 h 84"/>
              <a:gd name="T54" fmla="*/ 12 w 143"/>
              <a:gd name="T55" fmla="*/ 48 h 84"/>
              <a:gd name="T56" fmla="*/ 20 w 143"/>
              <a:gd name="T57" fmla="*/ 48 h 84"/>
              <a:gd name="T58" fmla="*/ 24 w 143"/>
              <a:gd name="T59" fmla="*/ 48 h 84"/>
              <a:gd name="T60" fmla="*/ 24 w 143"/>
              <a:gd name="T61" fmla="*/ 52 h 84"/>
              <a:gd name="T62" fmla="*/ 28 w 143"/>
              <a:gd name="T63" fmla="*/ 48 h 84"/>
              <a:gd name="T64" fmla="*/ 32 w 143"/>
              <a:gd name="T65" fmla="*/ 48 h 84"/>
              <a:gd name="T66" fmla="*/ 40 w 143"/>
              <a:gd name="T67" fmla="*/ 44 h 84"/>
              <a:gd name="T68" fmla="*/ 48 w 143"/>
              <a:gd name="T69" fmla="*/ 40 h 84"/>
              <a:gd name="T70" fmla="*/ 60 w 143"/>
              <a:gd name="T71" fmla="*/ 36 h 84"/>
              <a:gd name="T72" fmla="*/ 75 w 143"/>
              <a:gd name="T73" fmla="*/ 28 h 84"/>
              <a:gd name="T74" fmla="*/ 87 w 143"/>
              <a:gd name="T75" fmla="*/ 20 h 84"/>
              <a:gd name="T76" fmla="*/ 103 w 143"/>
              <a:gd name="T77" fmla="*/ 12 h 84"/>
              <a:gd name="T78" fmla="*/ 103 w 143"/>
              <a:gd name="T79" fmla="*/ 1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3" h="84">
                <a:moveTo>
                  <a:pt x="103" y="12"/>
                </a:moveTo>
                <a:lnTo>
                  <a:pt x="119" y="4"/>
                </a:lnTo>
                <a:lnTo>
                  <a:pt x="131" y="0"/>
                </a:lnTo>
                <a:lnTo>
                  <a:pt x="139" y="0"/>
                </a:lnTo>
                <a:lnTo>
                  <a:pt x="143" y="0"/>
                </a:lnTo>
                <a:lnTo>
                  <a:pt x="143" y="4"/>
                </a:lnTo>
                <a:lnTo>
                  <a:pt x="139" y="8"/>
                </a:lnTo>
                <a:lnTo>
                  <a:pt x="135" y="16"/>
                </a:lnTo>
                <a:lnTo>
                  <a:pt x="123" y="24"/>
                </a:lnTo>
                <a:lnTo>
                  <a:pt x="111" y="32"/>
                </a:lnTo>
                <a:lnTo>
                  <a:pt x="99" y="44"/>
                </a:lnTo>
                <a:lnTo>
                  <a:pt x="71" y="60"/>
                </a:lnTo>
                <a:lnTo>
                  <a:pt x="56" y="72"/>
                </a:lnTo>
                <a:lnTo>
                  <a:pt x="48" y="76"/>
                </a:lnTo>
                <a:lnTo>
                  <a:pt x="36" y="80"/>
                </a:lnTo>
                <a:lnTo>
                  <a:pt x="32" y="84"/>
                </a:lnTo>
                <a:lnTo>
                  <a:pt x="28" y="84"/>
                </a:lnTo>
                <a:lnTo>
                  <a:pt x="24" y="80"/>
                </a:lnTo>
                <a:lnTo>
                  <a:pt x="16" y="76"/>
                </a:lnTo>
                <a:lnTo>
                  <a:pt x="12" y="72"/>
                </a:lnTo>
                <a:lnTo>
                  <a:pt x="4" y="64"/>
                </a:lnTo>
                <a:lnTo>
                  <a:pt x="0" y="60"/>
                </a:lnTo>
                <a:lnTo>
                  <a:pt x="0" y="56"/>
                </a:lnTo>
                <a:lnTo>
                  <a:pt x="0" y="52"/>
                </a:lnTo>
                <a:lnTo>
                  <a:pt x="4" y="48"/>
                </a:lnTo>
                <a:lnTo>
                  <a:pt x="4" y="48"/>
                </a:lnTo>
                <a:lnTo>
                  <a:pt x="8" y="48"/>
                </a:lnTo>
                <a:lnTo>
                  <a:pt x="12" y="48"/>
                </a:lnTo>
                <a:lnTo>
                  <a:pt x="20" y="48"/>
                </a:lnTo>
                <a:lnTo>
                  <a:pt x="24" y="48"/>
                </a:lnTo>
                <a:lnTo>
                  <a:pt x="24" y="52"/>
                </a:lnTo>
                <a:lnTo>
                  <a:pt x="28" y="48"/>
                </a:lnTo>
                <a:lnTo>
                  <a:pt x="32" y="48"/>
                </a:lnTo>
                <a:lnTo>
                  <a:pt x="40" y="44"/>
                </a:lnTo>
                <a:lnTo>
                  <a:pt x="48" y="40"/>
                </a:lnTo>
                <a:lnTo>
                  <a:pt x="60" y="36"/>
                </a:lnTo>
                <a:lnTo>
                  <a:pt x="75" y="28"/>
                </a:lnTo>
                <a:lnTo>
                  <a:pt x="87" y="20"/>
                </a:lnTo>
                <a:lnTo>
                  <a:pt x="103" y="12"/>
                </a:lnTo>
                <a:lnTo>
                  <a:pt x="103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2" name="Freeform 168">
            <a:extLst>
              <a:ext uri="{FF2B5EF4-FFF2-40B4-BE49-F238E27FC236}">
                <a16:creationId xmlns:a16="http://schemas.microsoft.com/office/drawing/2014/main" xmlns="" id="{ED067C71-11A5-4DE7-AC0E-6183A8041551}"/>
              </a:ext>
            </a:extLst>
          </p:cNvPr>
          <p:cNvSpPr>
            <a:spLocks/>
          </p:cNvSpPr>
          <p:nvPr/>
        </p:nvSpPr>
        <p:spPr bwMode="auto">
          <a:xfrm>
            <a:off x="8404385" y="4088009"/>
            <a:ext cx="887734" cy="1457224"/>
          </a:xfrm>
          <a:custGeom>
            <a:avLst/>
            <a:gdLst>
              <a:gd name="T0" fmla="*/ 8 w 143"/>
              <a:gd name="T1" fmla="*/ 171 h 191"/>
              <a:gd name="T2" fmla="*/ 16 w 143"/>
              <a:gd name="T3" fmla="*/ 163 h 191"/>
              <a:gd name="T4" fmla="*/ 24 w 143"/>
              <a:gd name="T5" fmla="*/ 151 h 191"/>
              <a:gd name="T6" fmla="*/ 36 w 143"/>
              <a:gd name="T7" fmla="*/ 139 h 191"/>
              <a:gd name="T8" fmla="*/ 48 w 143"/>
              <a:gd name="T9" fmla="*/ 120 h 191"/>
              <a:gd name="T10" fmla="*/ 63 w 143"/>
              <a:gd name="T11" fmla="*/ 104 h 191"/>
              <a:gd name="T12" fmla="*/ 71 w 143"/>
              <a:gd name="T13" fmla="*/ 84 h 191"/>
              <a:gd name="T14" fmla="*/ 83 w 143"/>
              <a:gd name="T15" fmla="*/ 68 h 191"/>
              <a:gd name="T16" fmla="*/ 87 w 143"/>
              <a:gd name="T17" fmla="*/ 52 h 191"/>
              <a:gd name="T18" fmla="*/ 95 w 143"/>
              <a:gd name="T19" fmla="*/ 36 h 191"/>
              <a:gd name="T20" fmla="*/ 95 w 143"/>
              <a:gd name="T21" fmla="*/ 24 h 191"/>
              <a:gd name="T22" fmla="*/ 99 w 143"/>
              <a:gd name="T23" fmla="*/ 16 h 191"/>
              <a:gd name="T24" fmla="*/ 99 w 143"/>
              <a:gd name="T25" fmla="*/ 8 h 191"/>
              <a:gd name="T26" fmla="*/ 95 w 143"/>
              <a:gd name="T27" fmla="*/ 4 h 191"/>
              <a:gd name="T28" fmla="*/ 99 w 143"/>
              <a:gd name="T29" fmla="*/ 0 h 191"/>
              <a:gd name="T30" fmla="*/ 99 w 143"/>
              <a:gd name="T31" fmla="*/ 0 h 191"/>
              <a:gd name="T32" fmla="*/ 103 w 143"/>
              <a:gd name="T33" fmla="*/ 0 h 191"/>
              <a:gd name="T34" fmla="*/ 111 w 143"/>
              <a:gd name="T35" fmla="*/ 0 h 191"/>
              <a:gd name="T36" fmla="*/ 115 w 143"/>
              <a:gd name="T37" fmla="*/ 0 h 191"/>
              <a:gd name="T38" fmla="*/ 123 w 143"/>
              <a:gd name="T39" fmla="*/ 4 h 191"/>
              <a:gd name="T40" fmla="*/ 127 w 143"/>
              <a:gd name="T41" fmla="*/ 8 h 191"/>
              <a:gd name="T42" fmla="*/ 135 w 143"/>
              <a:gd name="T43" fmla="*/ 12 h 191"/>
              <a:gd name="T44" fmla="*/ 139 w 143"/>
              <a:gd name="T45" fmla="*/ 16 h 191"/>
              <a:gd name="T46" fmla="*/ 139 w 143"/>
              <a:gd name="T47" fmla="*/ 20 h 191"/>
              <a:gd name="T48" fmla="*/ 143 w 143"/>
              <a:gd name="T49" fmla="*/ 24 h 191"/>
              <a:gd name="T50" fmla="*/ 139 w 143"/>
              <a:gd name="T51" fmla="*/ 28 h 191"/>
              <a:gd name="T52" fmla="*/ 135 w 143"/>
              <a:gd name="T53" fmla="*/ 32 h 191"/>
              <a:gd name="T54" fmla="*/ 131 w 143"/>
              <a:gd name="T55" fmla="*/ 40 h 191"/>
              <a:gd name="T56" fmla="*/ 127 w 143"/>
              <a:gd name="T57" fmla="*/ 52 h 191"/>
              <a:gd name="T58" fmla="*/ 119 w 143"/>
              <a:gd name="T59" fmla="*/ 68 h 191"/>
              <a:gd name="T60" fmla="*/ 111 w 143"/>
              <a:gd name="T61" fmla="*/ 80 h 191"/>
              <a:gd name="T62" fmla="*/ 99 w 143"/>
              <a:gd name="T63" fmla="*/ 100 h 191"/>
              <a:gd name="T64" fmla="*/ 83 w 143"/>
              <a:gd name="T65" fmla="*/ 120 h 191"/>
              <a:gd name="T66" fmla="*/ 67 w 143"/>
              <a:gd name="T67" fmla="*/ 139 h 191"/>
              <a:gd name="T68" fmla="*/ 52 w 143"/>
              <a:gd name="T69" fmla="*/ 155 h 191"/>
              <a:gd name="T70" fmla="*/ 40 w 143"/>
              <a:gd name="T71" fmla="*/ 167 h 191"/>
              <a:gd name="T72" fmla="*/ 28 w 143"/>
              <a:gd name="T73" fmla="*/ 179 h 191"/>
              <a:gd name="T74" fmla="*/ 16 w 143"/>
              <a:gd name="T75" fmla="*/ 187 h 191"/>
              <a:gd name="T76" fmla="*/ 8 w 143"/>
              <a:gd name="T77" fmla="*/ 191 h 191"/>
              <a:gd name="T78" fmla="*/ 4 w 143"/>
              <a:gd name="T79" fmla="*/ 191 h 191"/>
              <a:gd name="T80" fmla="*/ 0 w 143"/>
              <a:gd name="T81" fmla="*/ 191 h 191"/>
              <a:gd name="T82" fmla="*/ 0 w 143"/>
              <a:gd name="T83" fmla="*/ 187 h 191"/>
              <a:gd name="T84" fmla="*/ 0 w 143"/>
              <a:gd name="T85" fmla="*/ 183 h 191"/>
              <a:gd name="T86" fmla="*/ 4 w 143"/>
              <a:gd name="T87" fmla="*/ 179 h 191"/>
              <a:gd name="T88" fmla="*/ 8 w 143"/>
              <a:gd name="T89" fmla="*/ 171 h 191"/>
              <a:gd name="T90" fmla="*/ 8 w 143"/>
              <a:gd name="T91" fmla="*/ 17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3" h="191">
                <a:moveTo>
                  <a:pt x="8" y="171"/>
                </a:moveTo>
                <a:lnTo>
                  <a:pt x="16" y="163"/>
                </a:lnTo>
                <a:lnTo>
                  <a:pt x="24" y="151"/>
                </a:lnTo>
                <a:lnTo>
                  <a:pt x="36" y="139"/>
                </a:lnTo>
                <a:lnTo>
                  <a:pt x="48" y="120"/>
                </a:lnTo>
                <a:lnTo>
                  <a:pt x="63" y="104"/>
                </a:lnTo>
                <a:lnTo>
                  <a:pt x="71" y="84"/>
                </a:lnTo>
                <a:lnTo>
                  <a:pt x="83" y="68"/>
                </a:lnTo>
                <a:lnTo>
                  <a:pt x="87" y="52"/>
                </a:lnTo>
                <a:lnTo>
                  <a:pt x="95" y="36"/>
                </a:lnTo>
                <a:lnTo>
                  <a:pt x="95" y="24"/>
                </a:lnTo>
                <a:lnTo>
                  <a:pt x="99" y="16"/>
                </a:lnTo>
                <a:lnTo>
                  <a:pt x="99" y="8"/>
                </a:lnTo>
                <a:lnTo>
                  <a:pt x="95" y="4"/>
                </a:lnTo>
                <a:lnTo>
                  <a:pt x="99" y="0"/>
                </a:lnTo>
                <a:lnTo>
                  <a:pt x="99" y="0"/>
                </a:lnTo>
                <a:lnTo>
                  <a:pt x="103" y="0"/>
                </a:lnTo>
                <a:lnTo>
                  <a:pt x="111" y="0"/>
                </a:lnTo>
                <a:lnTo>
                  <a:pt x="115" y="0"/>
                </a:lnTo>
                <a:lnTo>
                  <a:pt x="123" y="4"/>
                </a:lnTo>
                <a:lnTo>
                  <a:pt x="127" y="8"/>
                </a:lnTo>
                <a:lnTo>
                  <a:pt x="135" y="12"/>
                </a:lnTo>
                <a:lnTo>
                  <a:pt x="139" y="16"/>
                </a:lnTo>
                <a:lnTo>
                  <a:pt x="139" y="20"/>
                </a:lnTo>
                <a:lnTo>
                  <a:pt x="143" y="24"/>
                </a:lnTo>
                <a:lnTo>
                  <a:pt x="139" y="28"/>
                </a:lnTo>
                <a:lnTo>
                  <a:pt x="135" y="32"/>
                </a:lnTo>
                <a:lnTo>
                  <a:pt x="131" y="40"/>
                </a:lnTo>
                <a:lnTo>
                  <a:pt x="127" y="52"/>
                </a:lnTo>
                <a:lnTo>
                  <a:pt x="119" y="68"/>
                </a:lnTo>
                <a:lnTo>
                  <a:pt x="111" y="80"/>
                </a:lnTo>
                <a:lnTo>
                  <a:pt x="99" y="100"/>
                </a:lnTo>
                <a:lnTo>
                  <a:pt x="83" y="120"/>
                </a:lnTo>
                <a:lnTo>
                  <a:pt x="67" y="139"/>
                </a:lnTo>
                <a:lnTo>
                  <a:pt x="52" y="155"/>
                </a:lnTo>
                <a:lnTo>
                  <a:pt x="40" y="167"/>
                </a:lnTo>
                <a:lnTo>
                  <a:pt x="28" y="179"/>
                </a:lnTo>
                <a:lnTo>
                  <a:pt x="16" y="187"/>
                </a:lnTo>
                <a:lnTo>
                  <a:pt x="8" y="191"/>
                </a:lnTo>
                <a:lnTo>
                  <a:pt x="4" y="191"/>
                </a:lnTo>
                <a:lnTo>
                  <a:pt x="0" y="191"/>
                </a:lnTo>
                <a:lnTo>
                  <a:pt x="0" y="187"/>
                </a:lnTo>
                <a:lnTo>
                  <a:pt x="0" y="183"/>
                </a:lnTo>
                <a:lnTo>
                  <a:pt x="4" y="179"/>
                </a:lnTo>
                <a:lnTo>
                  <a:pt x="8" y="171"/>
                </a:lnTo>
                <a:lnTo>
                  <a:pt x="8" y="17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3" name="Freeform 169">
            <a:extLst>
              <a:ext uri="{FF2B5EF4-FFF2-40B4-BE49-F238E27FC236}">
                <a16:creationId xmlns:a16="http://schemas.microsoft.com/office/drawing/2014/main" xmlns="" id="{B22067A0-16DB-4BF8-86C4-AAC4DC2BF3ED}"/>
              </a:ext>
            </a:extLst>
          </p:cNvPr>
          <p:cNvSpPr>
            <a:spLocks/>
          </p:cNvSpPr>
          <p:nvPr/>
        </p:nvSpPr>
        <p:spPr bwMode="auto">
          <a:xfrm>
            <a:off x="8944472" y="4545775"/>
            <a:ext cx="595960" cy="244142"/>
          </a:xfrm>
          <a:custGeom>
            <a:avLst/>
            <a:gdLst>
              <a:gd name="T0" fmla="*/ 40 w 96"/>
              <a:gd name="T1" fmla="*/ 8 h 32"/>
              <a:gd name="T2" fmla="*/ 52 w 96"/>
              <a:gd name="T3" fmla="*/ 4 h 32"/>
              <a:gd name="T4" fmla="*/ 60 w 96"/>
              <a:gd name="T5" fmla="*/ 0 h 32"/>
              <a:gd name="T6" fmla="*/ 76 w 96"/>
              <a:gd name="T7" fmla="*/ 0 h 32"/>
              <a:gd name="T8" fmla="*/ 84 w 96"/>
              <a:gd name="T9" fmla="*/ 0 h 32"/>
              <a:gd name="T10" fmla="*/ 88 w 96"/>
              <a:gd name="T11" fmla="*/ 0 h 32"/>
              <a:gd name="T12" fmla="*/ 92 w 96"/>
              <a:gd name="T13" fmla="*/ 4 h 32"/>
              <a:gd name="T14" fmla="*/ 96 w 96"/>
              <a:gd name="T15" fmla="*/ 4 h 32"/>
              <a:gd name="T16" fmla="*/ 96 w 96"/>
              <a:gd name="T17" fmla="*/ 8 h 32"/>
              <a:gd name="T18" fmla="*/ 96 w 96"/>
              <a:gd name="T19" fmla="*/ 12 h 32"/>
              <a:gd name="T20" fmla="*/ 96 w 96"/>
              <a:gd name="T21" fmla="*/ 12 h 32"/>
              <a:gd name="T22" fmla="*/ 92 w 96"/>
              <a:gd name="T23" fmla="*/ 16 h 32"/>
              <a:gd name="T24" fmla="*/ 88 w 96"/>
              <a:gd name="T25" fmla="*/ 20 h 32"/>
              <a:gd name="T26" fmla="*/ 80 w 96"/>
              <a:gd name="T27" fmla="*/ 24 h 32"/>
              <a:gd name="T28" fmla="*/ 72 w 96"/>
              <a:gd name="T29" fmla="*/ 24 h 32"/>
              <a:gd name="T30" fmla="*/ 64 w 96"/>
              <a:gd name="T31" fmla="*/ 28 h 32"/>
              <a:gd name="T32" fmla="*/ 48 w 96"/>
              <a:gd name="T33" fmla="*/ 28 h 32"/>
              <a:gd name="T34" fmla="*/ 36 w 96"/>
              <a:gd name="T35" fmla="*/ 28 h 32"/>
              <a:gd name="T36" fmla="*/ 16 w 96"/>
              <a:gd name="T37" fmla="*/ 32 h 32"/>
              <a:gd name="T38" fmla="*/ 0 w 96"/>
              <a:gd name="T39" fmla="*/ 32 h 32"/>
              <a:gd name="T40" fmla="*/ 0 w 96"/>
              <a:gd name="T41" fmla="*/ 12 h 32"/>
              <a:gd name="T42" fmla="*/ 20 w 96"/>
              <a:gd name="T43" fmla="*/ 12 h 32"/>
              <a:gd name="T44" fmla="*/ 32 w 96"/>
              <a:gd name="T45" fmla="*/ 8 h 32"/>
              <a:gd name="T46" fmla="*/ 40 w 96"/>
              <a:gd name="T47" fmla="*/ 8 h 32"/>
              <a:gd name="T48" fmla="*/ 40 w 96"/>
              <a:gd name="T49" fmla="*/ 8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96" h="32">
                <a:moveTo>
                  <a:pt x="40" y="8"/>
                </a:moveTo>
                <a:lnTo>
                  <a:pt x="52" y="4"/>
                </a:lnTo>
                <a:lnTo>
                  <a:pt x="60" y="0"/>
                </a:lnTo>
                <a:lnTo>
                  <a:pt x="76" y="0"/>
                </a:lnTo>
                <a:lnTo>
                  <a:pt x="84" y="0"/>
                </a:lnTo>
                <a:lnTo>
                  <a:pt x="88" y="0"/>
                </a:lnTo>
                <a:lnTo>
                  <a:pt x="92" y="4"/>
                </a:lnTo>
                <a:lnTo>
                  <a:pt x="96" y="4"/>
                </a:lnTo>
                <a:lnTo>
                  <a:pt x="96" y="8"/>
                </a:lnTo>
                <a:lnTo>
                  <a:pt x="96" y="12"/>
                </a:lnTo>
                <a:lnTo>
                  <a:pt x="96" y="12"/>
                </a:lnTo>
                <a:lnTo>
                  <a:pt x="92" y="16"/>
                </a:lnTo>
                <a:lnTo>
                  <a:pt x="88" y="20"/>
                </a:lnTo>
                <a:lnTo>
                  <a:pt x="80" y="24"/>
                </a:lnTo>
                <a:lnTo>
                  <a:pt x="72" y="24"/>
                </a:lnTo>
                <a:lnTo>
                  <a:pt x="64" y="28"/>
                </a:lnTo>
                <a:lnTo>
                  <a:pt x="48" y="28"/>
                </a:lnTo>
                <a:lnTo>
                  <a:pt x="36" y="28"/>
                </a:lnTo>
                <a:lnTo>
                  <a:pt x="16" y="32"/>
                </a:lnTo>
                <a:lnTo>
                  <a:pt x="0" y="32"/>
                </a:lnTo>
                <a:lnTo>
                  <a:pt x="0" y="12"/>
                </a:lnTo>
                <a:lnTo>
                  <a:pt x="20" y="12"/>
                </a:lnTo>
                <a:lnTo>
                  <a:pt x="32" y="8"/>
                </a:lnTo>
                <a:lnTo>
                  <a:pt x="40" y="8"/>
                </a:lnTo>
                <a:lnTo>
                  <a:pt x="4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4" name="Freeform 170">
            <a:extLst>
              <a:ext uri="{FF2B5EF4-FFF2-40B4-BE49-F238E27FC236}">
                <a16:creationId xmlns:a16="http://schemas.microsoft.com/office/drawing/2014/main" xmlns="" id="{5E9C87D9-9473-4439-909F-9FD62496CD73}"/>
              </a:ext>
            </a:extLst>
          </p:cNvPr>
          <p:cNvSpPr>
            <a:spLocks/>
          </p:cNvSpPr>
          <p:nvPr/>
        </p:nvSpPr>
        <p:spPr bwMode="auto">
          <a:xfrm>
            <a:off x="8727197" y="5003541"/>
            <a:ext cx="738745" cy="175479"/>
          </a:xfrm>
          <a:custGeom>
            <a:avLst/>
            <a:gdLst>
              <a:gd name="T0" fmla="*/ 119 w 119"/>
              <a:gd name="T1" fmla="*/ 4 h 23"/>
              <a:gd name="T2" fmla="*/ 119 w 119"/>
              <a:gd name="T3" fmla="*/ 8 h 23"/>
              <a:gd name="T4" fmla="*/ 115 w 119"/>
              <a:gd name="T5" fmla="*/ 12 h 23"/>
              <a:gd name="T6" fmla="*/ 111 w 119"/>
              <a:gd name="T7" fmla="*/ 12 h 23"/>
              <a:gd name="T8" fmla="*/ 99 w 119"/>
              <a:gd name="T9" fmla="*/ 16 h 23"/>
              <a:gd name="T10" fmla="*/ 79 w 119"/>
              <a:gd name="T11" fmla="*/ 19 h 23"/>
              <a:gd name="T12" fmla="*/ 55 w 119"/>
              <a:gd name="T13" fmla="*/ 23 h 23"/>
              <a:gd name="T14" fmla="*/ 43 w 119"/>
              <a:gd name="T15" fmla="*/ 23 h 23"/>
              <a:gd name="T16" fmla="*/ 31 w 119"/>
              <a:gd name="T17" fmla="*/ 23 h 23"/>
              <a:gd name="T18" fmla="*/ 15 w 119"/>
              <a:gd name="T19" fmla="*/ 23 h 23"/>
              <a:gd name="T20" fmla="*/ 0 w 119"/>
              <a:gd name="T21" fmla="*/ 23 h 23"/>
              <a:gd name="T22" fmla="*/ 0 w 119"/>
              <a:gd name="T23" fmla="*/ 12 h 23"/>
              <a:gd name="T24" fmla="*/ 19 w 119"/>
              <a:gd name="T25" fmla="*/ 8 h 23"/>
              <a:gd name="T26" fmla="*/ 35 w 119"/>
              <a:gd name="T27" fmla="*/ 4 h 23"/>
              <a:gd name="T28" fmla="*/ 47 w 119"/>
              <a:gd name="T29" fmla="*/ 4 h 23"/>
              <a:gd name="T30" fmla="*/ 63 w 119"/>
              <a:gd name="T31" fmla="*/ 0 h 23"/>
              <a:gd name="T32" fmla="*/ 71 w 119"/>
              <a:gd name="T33" fmla="*/ 0 h 23"/>
              <a:gd name="T34" fmla="*/ 83 w 119"/>
              <a:gd name="T35" fmla="*/ 0 h 23"/>
              <a:gd name="T36" fmla="*/ 91 w 119"/>
              <a:gd name="T37" fmla="*/ 0 h 23"/>
              <a:gd name="T38" fmla="*/ 95 w 119"/>
              <a:gd name="T39" fmla="*/ 0 h 23"/>
              <a:gd name="T40" fmla="*/ 103 w 119"/>
              <a:gd name="T41" fmla="*/ 0 h 23"/>
              <a:gd name="T42" fmla="*/ 111 w 119"/>
              <a:gd name="T43" fmla="*/ 0 h 23"/>
              <a:gd name="T44" fmla="*/ 115 w 119"/>
              <a:gd name="T45" fmla="*/ 0 h 23"/>
              <a:gd name="T46" fmla="*/ 119 w 119"/>
              <a:gd name="T47" fmla="*/ 4 h 23"/>
              <a:gd name="T48" fmla="*/ 119 w 119"/>
              <a:gd name="T49" fmla="*/ 4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19" h="23">
                <a:moveTo>
                  <a:pt x="119" y="4"/>
                </a:moveTo>
                <a:lnTo>
                  <a:pt x="119" y="8"/>
                </a:lnTo>
                <a:lnTo>
                  <a:pt x="115" y="12"/>
                </a:lnTo>
                <a:lnTo>
                  <a:pt x="111" y="12"/>
                </a:lnTo>
                <a:lnTo>
                  <a:pt x="99" y="16"/>
                </a:lnTo>
                <a:lnTo>
                  <a:pt x="79" y="19"/>
                </a:lnTo>
                <a:lnTo>
                  <a:pt x="55" y="23"/>
                </a:lnTo>
                <a:lnTo>
                  <a:pt x="43" y="23"/>
                </a:lnTo>
                <a:lnTo>
                  <a:pt x="31" y="23"/>
                </a:lnTo>
                <a:lnTo>
                  <a:pt x="15" y="23"/>
                </a:lnTo>
                <a:lnTo>
                  <a:pt x="0" y="23"/>
                </a:lnTo>
                <a:lnTo>
                  <a:pt x="0" y="12"/>
                </a:lnTo>
                <a:lnTo>
                  <a:pt x="19" y="8"/>
                </a:lnTo>
                <a:lnTo>
                  <a:pt x="35" y="4"/>
                </a:lnTo>
                <a:lnTo>
                  <a:pt x="47" y="4"/>
                </a:lnTo>
                <a:lnTo>
                  <a:pt x="63" y="0"/>
                </a:lnTo>
                <a:lnTo>
                  <a:pt x="71" y="0"/>
                </a:lnTo>
                <a:lnTo>
                  <a:pt x="83" y="0"/>
                </a:lnTo>
                <a:lnTo>
                  <a:pt x="91" y="0"/>
                </a:lnTo>
                <a:lnTo>
                  <a:pt x="95" y="0"/>
                </a:lnTo>
                <a:lnTo>
                  <a:pt x="103" y="0"/>
                </a:lnTo>
                <a:lnTo>
                  <a:pt x="111" y="0"/>
                </a:lnTo>
                <a:lnTo>
                  <a:pt x="115" y="0"/>
                </a:lnTo>
                <a:lnTo>
                  <a:pt x="119" y="4"/>
                </a:lnTo>
                <a:lnTo>
                  <a:pt x="119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5" name="Freeform 171">
            <a:extLst>
              <a:ext uri="{FF2B5EF4-FFF2-40B4-BE49-F238E27FC236}">
                <a16:creationId xmlns:a16="http://schemas.microsoft.com/office/drawing/2014/main" xmlns="" id="{B5EB977B-D147-4C0B-8FF6-1E10FE223FA9}"/>
              </a:ext>
            </a:extLst>
          </p:cNvPr>
          <p:cNvSpPr>
            <a:spLocks/>
          </p:cNvSpPr>
          <p:nvPr/>
        </p:nvSpPr>
        <p:spPr bwMode="auto">
          <a:xfrm>
            <a:off x="9540433" y="4545775"/>
            <a:ext cx="1105010" cy="305177"/>
          </a:xfrm>
          <a:custGeom>
            <a:avLst/>
            <a:gdLst>
              <a:gd name="T0" fmla="*/ 159 w 178"/>
              <a:gd name="T1" fmla="*/ 0 h 40"/>
              <a:gd name="T2" fmla="*/ 167 w 178"/>
              <a:gd name="T3" fmla="*/ 4 h 40"/>
              <a:gd name="T4" fmla="*/ 174 w 178"/>
              <a:gd name="T5" fmla="*/ 4 h 40"/>
              <a:gd name="T6" fmla="*/ 178 w 178"/>
              <a:gd name="T7" fmla="*/ 8 h 40"/>
              <a:gd name="T8" fmla="*/ 178 w 178"/>
              <a:gd name="T9" fmla="*/ 12 h 40"/>
              <a:gd name="T10" fmla="*/ 178 w 178"/>
              <a:gd name="T11" fmla="*/ 12 h 40"/>
              <a:gd name="T12" fmla="*/ 178 w 178"/>
              <a:gd name="T13" fmla="*/ 16 h 40"/>
              <a:gd name="T14" fmla="*/ 174 w 178"/>
              <a:gd name="T15" fmla="*/ 20 h 40"/>
              <a:gd name="T16" fmla="*/ 170 w 178"/>
              <a:gd name="T17" fmla="*/ 20 h 40"/>
              <a:gd name="T18" fmla="*/ 163 w 178"/>
              <a:gd name="T19" fmla="*/ 24 h 40"/>
              <a:gd name="T20" fmla="*/ 151 w 178"/>
              <a:gd name="T21" fmla="*/ 28 h 40"/>
              <a:gd name="T22" fmla="*/ 135 w 178"/>
              <a:gd name="T23" fmla="*/ 28 h 40"/>
              <a:gd name="T24" fmla="*/ 119 w 178"/>
              <a:gd name="T25" fmla="*/ 32 h 40"/>
              <a:gd name="T26" fmla="*/ 51 w 178"/>
              <a:gd name="T27" fmla="*/ 40 h 40"/>
              <a:gd name="T28" fmla="*/ 39 w 178"/>
              <a:gd name="T29" fmla="*/ 40 h 40"/>
              <a:gd name="T30" fmla="*/ 31 w 178"/>
              <a:gd name="T31" fmla="*/ 40 h 40"/>
              <a:gd name="T32" fmla="*/ 27 w 178"/>
              <a:gd name="T33" fmla="*/ 40 h 40"/>
              <a:gd name="T34" fmla="*/ 20 w 178"/>
              <a:gd name="T35" fmla="*/ 40 h 40"/>
              <a:gd name="T36" fmla="*/ 12 w 178"/>
              <a:gd name="T37" fmla="*/ 40 h 40"/>
              <a:gd name="T38" fmla="*/ 8 w 178"/>
              <a:gd name="T39" fmla="*/ 40 h 40"/>
              <a:gd name="T40" fmla="*/ 4 w 178"/>
              <a:gd name="T41" fmla="*/ 36 h 40"/>
              <a:gd name="T42" fmla="*/ 0 w 178"/>
              <a:gd name="T43" fmla="*/ 36 h 40"/>
              <a:gd name="T44" fmla="*/ 0 w 178"/>
              <a:gd name="T45" fmla="*/ 28 h 40"/>
              <a:gd name="T46" fmla="*/ 4 w 178"/>
              <a:gd name="T47" fmla="*/ 28 h 40"/>
              <a:gd name="T48" fmla="*/ 12 w 178"/>
              <a:gd name="T49" fmla="*/ 24 h 40"/>
              <a:gd name="T50" fmla="*/ 20 w 178"/>
              <a:gd name="T51" fmla="*/ 24 h 40"/>
              <a:gd name="T52" fmla="*/ 27 w 178"/>
              <a:gd name="T53" fmla="*/ 20 h 40"/>
              <a:gd name="T54" fmla="*/ 39 w 178"/>
              <a:gd name="T55" fmla="*/ 20 h 40"/>
              <a:gd name="T56" fmla="*/ 51 w 178"/>
              <a:gd name="T57" fmla="*/ 16 h 40"/>
              <a:gd name="T58" fmla="*/ 63 w 178"/>
              <a:gd name="T59" fmla="*/ 12 h 40"/>
              <a:gd name="T60" fmla="*/ 79 w 178"/>
              <a:gd name="T61" fmla="*/ 12 h 40"/>
              <a:gd name="T62" fmla="*/ 91 w 178"/>
              <a:gd name="T63" fmla="*/ 8 h 40"/>
              <a:gd name="T64" fmla="*/ 107 w 178"/>
              <a:gd name="T65" fmla="*/ 4 h 40"/>
              <a:gd name="T66" fmla="*/ 119 w 178"/>
              <a:gd name="T67" fmla="*/ 4 h 40"/>
              <a:gd name="T68" fmla="*/ 127 w 178"/>
              <a:gd name="T69" fmla="*/ 0 h 40"/>
              <a:gd name="T70" fmla="*/ 139 w 178"/>
              <a:gd name="T71" fmla="*/ 0 h 40"/>
              <a:gd name="T72" fmla="*/ 147 w 178"/>
              <a:gd name="T73" fmla="*/ 0 h 40"/>
              <a:gd name="T74" fmla="*/ 155 w 178"/>
              <a:gd name="T75" fmla="*/ 0 h 40"/>
              <a:gd name="T76" fmla="*/ 159 w 178"/>
              <a:gd name="T77" fmla="*/ 0 h 40"/>
              <a:gd name="T78" fmla="*/ 159 w 178"/>
              <a:gd name="T79" fmla="*/ 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78" h="40">
                <a:moveTo>
                  <a:pt x="159" y="0"/>
                </a:moveTo>
                <a:lnTo>
                  <a:pt x="167" y="4"/>
                </a:lnTo>
                <a:lnTo>
                  <a:pt x="174" y="4"/>
                </a:lnTo>
                <a:lnTo>
                  <a:pt x="178" y="8"/>
                </a:lnTo>
                <a:lnTo>
                  <a:pt x="178" y="12"/>
                </a:lnTo>
                <a:lnTo>
                  <a:pt x="178" y="12"/>
                </a:lnTo>
                <a:lnTo>
                  <a:pt x="178" y="16"/>
                </a:lnTo>
                <a:lnTo>
                  <a:pt x="174" y="20"/>
                </a:lnTo>
                <a:lnTo>
                  <a:pt x="170" y="20"/>
                </a:lnTo>
                <a:lnTo>
                  <a:pt x="163" y="24"/>
                </a:lnTo>
                <a:lnTo>
                  <a:pt x="151" y="28"/>
                </a:lnTo>
                <a:lnTo>
                  <a:pt x="135" y="28"/>
                </a:lnTo>
                <a:lnTo>
                  <a:pt x="119" y="32"/>
                </a:lnTo>
                <a:lnTo>
                  <a:pt x="51" y="40"/>
                </a:lnTo>
                <a:lnTo>
                  <a:pt x="39" y="40"/>
                </a:lnTo>
                <a:lnTo>
                  <a:pt x="31" y="40"/>
                </a:lnTo>
                <a:lnTo>
                  <a:pt x="27" y="40"/>
                </a:lnTo>
                <a:lnTo>
                  <a:pt x="20" y="40"/>
                </a:lnTo>
                <a:lnTo>
                  <a:pt x="12" y="40"/>
                </a:lnTo>
                <a:lnTo>
                  <a:pt x="8" y="40"/>
                </a:lnTo>
                <a:lnTo>
                  <a:pt x="4" y="36"/>
                </a:lnTo>
                <a:lnTo>
                  <a:pt x="0" y="36"/>
                </a:lnTo>
                <a:lnTo>
                  <a:pt x="0" y="28"/>
                </a:lnTo>
                <a:lnTo>
                  <a:pt x="4" y="28"/>
                </a:lnTo>
                <a:lnTo>
                  <a:pt x="12" y="24"/>
                </a:lnTo>
                <a:lnTo>
                  <a:pt x="20" y="24"/>
                </a:lnTo>
                <a:lnTo>
                  <a:pt x="27" y="20"/>
                </a:lnTo>
                <a:lnTo>
                  <a:pt x="39" y="20"/>
                </a:lnTo>
                <a:lnTo>
                  <a:pt x="51" y="16"/>
                </a:lnTo>
                <a:lnTo>
                  <a:pt x="63" y="12"/>
                </a:lnTo>
                <a:lnTo>
                  <a:pt x="79" y="12"/>
                </a:lnTo>
                <a:lnTo>
                  <a:pt x="91" y="8"/>
                </a:lnTo>
                <a:lnTo>
                  <a:pt x="107" y="4"/>
                </a:lnTo>
                <a:lnTo>
                  <a:pt x="119" y="4"/>
                </a:lnTo>
                <a:lnTo>
                  <a:pt x="127" y="0"/>
                </a:lnTo>
                <a:lnTo>
                  <a:pt x="139" y="0"/>
                </a:lnTo>
                <a:lnTo>
                  <a:pt x="147" y="0"/>
                </a:lnTo>
                <a:lnTo>
                  <a:pt x="155" y="0"/>
                </a:lnTo>
                <a:lnTo>
                  <a:pt x="159" y="0"/>
                </a:lnTo>
                <a:lnTo>
                  <a:pt x="159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6" name="Freeform 172">
            <a:extLst>
              <a:ext uri="{FF2B5EF4-FFF2-40B4-BE49-F238E27FC236}">
                <a16:creationId xmlns:a16="http://schemas.microsoft.com/office/drawing/2014/main" xmlns="" id="{F94236BC-FABD-4B15-B1C3-80BBC03F62BD}"/>
              </a:ext>
            </a:extLst>
          </p:cNvPr>
          <p:cNvSpPr>
            <a:spLocks/>
          </p:cNvSpPr>
          <p:nvPr/>
        </p:nvSpPr>
        <p:spPr bwMode="auto">
          <a:xfrm>
            <a:off x="9708049" y="4210080"/>
            <a:ext cx="273149" cy="999458"/>
          </a:xfrm>
          <a:custGeom>
            <a:avLst/>
            <a:gdLst>
              <a:gd name="T0" fmla="*/ 4 w 44"/>
              <a:gd name="T1" fmla="*/ 12 h 131"/>
              <a:gd name="T2" fmla="*/ 0 w 44"/>
              <a:gd name="T3" fmla="*/ 8 h 131"/>
              <a:gd name="T4" fmla="*/ 0 w 44"/>
              <a:gd name="T5" fmla="*/ 4 h 131"/>
              <a:gd name="T6" fmla="*/ 4 w 44"/>
              <a:gd name="T7" fmla="*/ 0 h 131"/>
              <a:gd name="T8" fmla="*/ 4 w 44"/>
              <a:gd name="T9" fmla="*/ 0 h 131"/>
              <a:gd name="T10" fmla="*/ 12 w 44"/>
              <a:gd name="T11" fmla="*/ 0 h 131"/>
              <a:gd name="T12" fmla="*/ 16 w 44"/>
              <a:gd name="T13" fmla="*/ 0 h 131"/>
              <a:gd name="T14" fmla="*/ 20 w 44"/>
              <a:gd name="T15" fmla="*/ 0 h 131"/>
              <a:gd name="T16" fmla="*/ 28 w 44"/>
              <a:gd name="T17" fmla="*/ 0 h 131"/>
              <a:gd name="T18" fmla="*/ 32 w 44"/>
              <a:gd name="T19" fmla="*/ 4 h 131"/>
              <a:gd name="T20" fmla="*/ 36 w 44"/>
              <a:gd name="T21" fmla="*/ 8 h 131"/>
              <a:gd name="T22" fmla="*/ 40 w 44"/>
              <a:gd name="T23" fmla="*/ 12 h 131"/>
              <a:gd name="T24" fmla="*/ 44 w 44"/>
              <a:gd name="T25" fmla="*/ 12 h 131"/>
              <a:gd name="T26" fmla="*/ 44 w 44"/>
              <a:gd name="T27" fmla="*/ 16 h 131"/>
              <a:gd name="T28" fmla="*/ 44 w 44"/>
              <a:gd name="T29" fmla="*/ 24 h 131"/>
              <a:gd name="T30" fmla="*/ 44 w 44"/>
              <a:gd name="T31" fmla="*/ 32 h 131"/>
              <a:gd name="T32" fmla="*/ 44 w 44"/>
              <a:gd name="T33" fmla="*/ 44 h 131"/>
              <a:gd name="T34" fmla="*/ 44 w 44"/>
              <a:gd name="T35" fmla="*/ 60 h 131"/>
              <a:gd name="T36" fmla="*/ 44 w 44"/>
              <a:gd name="T37" fmla="*/ 80 h 131"/>
              <a:gd name="T38" fmla="*/ 44 w 44"/>
              <a:gd name="T39" fmla="*/ 104 h 131"/>
              <a:gd name="T40" fmla="*/ 44 w 44"/>
              <a:gd name="T41" fmla="*/ 131 h 131"/>
              <a:gd name="T42" fmla="*/ 16 w 44"/>
              <a:gd name="T43" fmla="*/ 131 h 131"/>
              <a:gd name="T44" fmla="*/ 16 w 44"/>
              <a:gd name="T45" fmla="*/ 116 h 131"/>
              <a:gd name="T46" fmla="*/ 16 w 44"/>
              <a:gd name="T47" fmla="*/ 104 h 131"/>
              <a:gd name="T48" fmla="*/ 16 w 44"/>
              <a:gd name="T49" fmla="*/ 92 h 131"/>
              <a:gd name="T50" fmla="*/ 16 w 44"/>
              <a:gd name="T51" fmla="*/ 84 h 131"/>
              <a:gd name="T52" fmla="*/ 16 w 44"/>
              <a:gd name="T53" fmla="*/ 72 h 131"/>
              <a:gd name="T54" fmla="*/ 16 w 44"/>
              <a:gd name="T55" fmla="*/ 64 h 131"/>
              <a:gd name="T56" fmla="*/ 16 w 44"/>
              <a:gd name="T57" fmla="*/ 60 h 131"/>
              <a:gd name="T58" fmla="*/ 16 w 44"/>
              <a:gd name="T59" fmla="*/ 52 h 131"/>
              <a:gd name="T60" fmla="*/ 12 w 44"/>
              <a:gd name="T61" fmla="*/ 44 h 131"/>
              <a:gd name="T62" fmla="*/ 12 w 44"/>
              <a:gd name="T63" fmla="*/ 36 h 131"/>
              <a:gd name="T64" fmla="*/ 12 w 44"/>
              <a:gd name="T65" fmla="*/ 32 h 131"/>
              <a:gd name="T66" fmla="*/ 8 w 44"/>
              <a:gd name="T67" fmla="*/ 24 h 131"/>
              <a:gd name="T68" fmla="*/ 8 w 44"/>
              <a:gd name="T69" fmla="*/ 20 h 131"/>
              <a:gd name="T70" fmla="*/ 4 w 44"/>
              <a:gd name="T71" fmla="*/ 12 h 131"/>
              <a:gd name="T72" fmla="*/ 4 w 44"/>
              <a:gd name="T73" fmla="*/ 12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4" h="131">
                <a:moveTo>
                  <a:pt x="4" y="12"/>
                </a:move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2" y="4"/>
                </a:lnTo>
                <a:lnTo>
                  <a:pt x="36" y="8"/>
                </a:lnTo>
                <a:lnTo>
                  <a:pt x="40" y="12"/>
                </a:lnTo>
                <a:lnTo>
                  <a:pt x="44" y="12"/>
                </a:lnTo>
                <a:lnTo>
                  <a:pt x="44" y="16"/>
                </a:lnTo>
                <a:lnTo>
                  <a:pt x="44" y="24"/>
                </a:lnTo>
                <a:lnTo>
                  <a:pt x="44" y="32"/>
                </a:lnTo>
                <a:lnTo>
                  <a:pt x="44" y="44"/>
                </a:lnTo>
                <a:lnTo>
                  <a:pt x="44" y="60"/>
                </a:lnTo>
                <a:lnTo>
                  <a:pt x="44" y="80"/>
                </a:lnTo>
                <a:lnTo>
                  <a:pt x="44" y="104"/>
                </a:lnTo>
                <a:lnTo>
                  <a:pt x="44" y="131"/>
                </a:lnTo>
                <a:lnTo>
                  <a:pt x="16" y="131"/>
                </a:lnTo>
                <a:lnTo>
                  <a:pt x="16" y="116"/>
                </a:lnTo>
                <a:lnTo>
                  <a:pt x="16" y="104"/>
                </a:lnTo>
                <a:lnTo>
                  <a:pt x="16" y="92"/>
                </a:lnTo>
                <a:lnTo>
                  <a:pt x="16" y="84"/>
                </a:lnTo>
                <a:lnTo>
                  <a:pt x="16" y="72"/>
                </a:lnTo>
                <a:lnTo>
                  <a:pt x="16" y="64"/>
                </a:lnTo>
                <a:lnTo>
                  <a:pt x="16" y="60"/>
                </a:lnTo>
                <a:lnTo>
                  <a:pt x="16" y="52"/>
                </a:lnTo>
                <a:lnTo>
                  <a:pt x="12" y="44"/>
                </a:lnTo>
                <a:lnTo>
                  <a:pt x="12" y="36"/>
                </a:lnTo>
                <a:lnTo>
                  <a:pt x="12" y="32"/>
                </a:lnTo>
                <a:lnTo>
                  <a:pt x="8" y="24"/>
                </a:lnTo>
                <a:lnTo>
                  <a:pt x="8" y="20"/>
                </a:lnTo>
                <a:lnTo>
                  <a:pt x="4" y="12"/>
                </a:lnTo>
                <a:lnTo>
                  <a:pt x="4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7" name="Freeform 173">
            <a:extLst>
              <a:ext uri="{FF2B5EF4-FFF2-40B4-BE49-F238E27FC236}">
                <a16:creationId xmlns:a16="http://schemas.microsoft.com/office/drawing/2014/main" xmlns="" id="{73941497-0DA3-4FA3-A06C-B831C28185F0}"/>
              </a:ext>
            </a:extLst>
          </p:cNvPr>
          <p:cNvSpPr>
            <a:spLocks/>
          </p:cNvSpPr>
          <p:nvPr/>
        </p:nvSpPr>
        <p:spPr bwMode="auto">
          <a:xfrm>
            <a:off x="10204682" y="4004083"/>
            <a:ext cx="297980" cy="1144415"/>
          </a:xfrm>
          <a:custGeom>
            <a:avLst/>
            <a:gdLst>
              <a:gd name="T0" fmla="*/ 0 w 48"/>
              <a:gd name="T1" fmla="*/ 11 h 150"/>
              <a:gd name="T2" fmla="*/ 0 w 48"/>
              <a:gd name="T3" fmla="*/ 11 h 150"/>
              <a:gd name="T4" fmla="*/ 0 w 48"/>
              <a:gd name="T5" fmla="*/ 8 h 150"/>
              <a:gd name="T6" fmla="*/ 0 w 48"/>
              <a:gd name="T7" fmla="*/ 4 h 150"/>
              <a:gd name="T8" fmla="*/ 4 w 48"/>
              <a:gd name="T9" fmla="*/ 4 h 150"/>
              <a:gd name="T10" fmla="*/ 8 w 48"/>
              <a:gd name="T11" fmla="*/ 0 h 150"/>
              <a:gd name="T12" fmla="*/ 16 w 48"/>
              <a:gd name="T13" fmla="*/ 0 h 150"/>
              <a:gd name="T14" fmla="*/ 24 w 48"/>
              <a:gd name="T15" fmla="*/ 4 h 150"/>
              <a:gd name="T16" fmla="*/ 32 w 48"/>
              <a:gd name="T17" fmla="*/ 8 h 150"/>
              <a:gd name="T18" fmla="*/ 40 w 48"/>
              <a:gd name="T19" fmla="*/ 11 h 150"/>
              <a:gd name="T20" fmla="*/ 44 w 48"/>
              <a:gd name="T21" fmla="*/ 15 h 150"/>
              <a:gd name="T22" fmla="*/ 48 w 48"/>
              <a:gd name="T23" fmla="*/ 19 h 150"/>
              <a:gd name="T24" fmla="*/ 48 w 48"/>
              <a:gd name="T25" fmla="*/ 23 h 150"/>
              <a:gd name="T26" fmla="*/ 44 w 48"/>
              <a:gd name="T27" fmla="*/ 27 h 150"/>
              <a:gd name="T28" fmla="*/ 44 w 48"/>
              <a:gd name="T29" fmla="*/ 35 h 150"/>
              <a:gd name="T30" fmla="*/ 40 w 48"/>
              <a:gd name="T31" fmla="*/ 47 h 150"/>
              <a:gd name="T32" fmla="*/ 40 w 48"/>
              <a:gd name="T33" fmla="*/ 63 h 150"/>
              <a:gd name="T34" fmla="*/ 36 w 48"/>
              <a:gd name="T35" fmla="*/ 79 h 150"/>
              <a:gd name="T36" fmla="*/ 32 w 48"/>
              <a:gd name="T37" fmla="*/ 99 h 150"/>
              <a:gd name="T38" fmla="*/ 28 w 48"/>
              <a:gd name="T39" fmla="*/ 123 h 150"/>
              <a:gd name="T40" fmla="*/ 24 w 48"/>
              <a:gd name="T41" fmla="*/ 150 h 150"/>
              <a:gd name="T42" fmla="*/ 0 w 48"/>
              <a:gd name="T43" fmla="*/ 150 h 150"/>
              <a:gd name="T44" fmla="*/ 0 w 48"/>
              <a:gd name="T45" fmla="*/ 131 h 150"/>
              <a:gd name="T46" fmla="*/ 0 w 48"/>
              <a:gd name="T47" fmla="*/ 115 h 150"/>
              <a:gd name="T48" fmla="*/ 4 w 48"/>
              <a:gd name="T49" fmla="*/ 103 h 150"/>
              <a:gd name="T50" fmla="*/ 4 w 48"/>
              <a:gd name="T51" fmla="*/ 87 h 150"/>
              <a:gd name="T52" fmla="*/ 4 w 48"/>
              <a:gd name="T53" fmla="*/ 75 h 150"/>
              <a:gd name="T54" fmla="*/ 4 w 48"/>
              <a:gd name="T55" fmla="*/ 67 h 150"/>
              <a:gd name="T56" fmla="*/ 4 w 48"/>
              <a:gd name="T57" fmla="*/ 59 h 150"/>
              <a:gd name="T58" fmla="*/ 8 w 48"/>
              <a:gd name="T59" fmla="*/ 55 h 150"/>
              <a:gd name="T60" fmla="*/ 8 w 48"/>
              <a:gd name="T61" fmla="*/ 47 h 150"/>
              <a:gd name="T62" fmla="*/ 8 w 48"/>
              <a:gd name="T63" fmla="*/ 39 h 150"/>
              <a:gd name="T64" fmla="*/ 8 w 48"/>
              <a:gd name="T65" fmla="*/ 31 h 150"/>
              <a:gd name="T66" fmla="*/ 8 w 48"/>
              <a:gd name="T67" fmla="*/ 27 h 150"/>
              <a:gd name="T68" fmla="*/ 4 w 48"/>
              <a:gd name="T69" fmla="*/ 19 h 150"/>
              <a:gd name="T70" fmla="*/ 4 w 48"/>
              <a:gd name="T71" fmla="*/ 15 h 150"/>
              <a:gd name="T72" fmla="*/ 0 w 48"/>
              <a:gd name="T73" fmla="*/ 11 h 150"/>
              <a:gd name="T74" fmla="*/ 0 w 48"/>
              <a:gd name="T75" fmla="*/ 11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" h="150">
                <a:moveTo>
                  <a:pt x="0" y="11"/>
                </a:moveTo>
                <a:lnTo>
                  <a:pt x="0" y="11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4"/>
                </a:lnTo>
                <a:lnTo>
                  <a:pt x="32" y="8"/>
                </a:lnTo>
                <a:lnTo>
                  <a:pt x="40" y="11"/>
                </a:lnTo>
                <a:lnTo>
                  <a:pt x="44" y="15"/>
                </a:lnTo>
                <a:lnTo>
                  <a:pt x="48" y="19"/>
                </a:lnTo>
                <a:lnTo>
                  <a:pt x="48" y="23"/>
                </a:lnTo>
                <a:lnTo>
                  <a:pt x="44" y="27"/>
                </a:lnTo>
                <a:lnTo>
                  <a:pt x="44" y="35"/>
                </a:lnTo>
                <a:lnTo>
                  <a:pt x="40" y="47"/>
                </a:lnTo>
                <a:lnTo>
                  <a:pt x="40" y="63"/>
                </a:lnTo>
                <a:lnTo>
                  <a:pt x="36" y="79"/>
                </a:lnTo>
                <a:lnTo>
                  <a:pt x="32" y="99"/>
                </a:lnTo>
                <a:lnTo>
                  <a:pt x="28" y="123"/>
                </a:lnTo>
                <a:lnTo>
                  <a:pt x="24" y="150"/>
                </a:lnTo>
                <a:lnTo>
                  <a:pt x="0" y="150"/>
                </a:lnTo>
                <a:lnTo>
                  <a:pt x="0" y="131"/>
                </a:lnTo>
                <a:lnTo>
                  <a:pt x="0" y="115"/>
                </a:lnTo>
                <a:lnTo>
                  <a:pt x="4" y="103"/>
                </a:lnTo>
                <a:lnTo>
                  <a:pt x="4" y="87"/>
                </a:lnTo>
                <a:lnTo>
                  <a:pt x="4" y="75"/>
                </a:lnTo>
                <a:lnTo>
                  <a:pt x="4" y="67"/>
                </a:lnTo>
                <a:lnTo>
                  <a:pt x="4" y="59"/>
                </a:lnTo>
                <a:lnTo>
                  <a:pt x="8" y="55"/>
                </a:lnTo>
                <a:lnTo>
                  <a:pt x="8" y="47"/>
                </a:lnTo>
                <a:lnTo>
                  <a:pt x="8" y="39"/>
                </a:lnTo>
                <a:lnTo>
                  <a:pt x="8" y="31"/>
                </a:lnTo>
                <a:lnTo>
                  <a:pt x="8" y="27"/>
                </a:lnTo>
                <a:lnTo>
                  <a:pt x="4" y="19"/>
                </a:lnTo>
                <a:lnTo>
                  <a:pt x="4" y="15"/>
                </a:lnTo>
                <a:lnTo>
                  <a:pt x="0" y="11"/>
                </a:lnTo>
                <a:lnTo>
                  <a:pt x="0" y="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8" name="Freeform 174">
            <a:extLst>
              <a:ext uri="{FF2B5EF4-FFF2-40B4-BE49-F238E27FC236}">
                <a16:creationId xmlns:a16="http://schemas.microsoft.com/office/drawing/2014/main" xmlns="" id="{8E05D0AF-F12A-402C-95CB-A3002002BCAE}"/>
              </a:ext>
            </a:extLst>
          </p:cNvPr>
          <p:cNvSpPr>
            <a:spLocks/>
          </p:cNvSpPr>
          <p:nvPr/>
        </p:nvSpPr>
        <p:spPr bwMode="auto">
          <a:xfrm>
            <a:off x="9391442" y="4973023"/>
            <a:ext cx="1601644" cy="389103"/>
          </a:xfrm>
          <a:custGeom>
            <a:avLst/>
            <a:gdLst>
              <a:gd name="T0" fmla="*/ 202 w 258"/>
              <a:gd name="T1" fmla="*/ 0 h 51"/>
              <a:gd name="T2" fmla="*/ 210 w 258"/>
              <a:gd name="T3" fmla="*/ 0 h 51"/>
              <a:gd name="T4" fmla="*/ 214 w 258"/>
              <a:gd name="T5" fmla="*/ 0 h 51"/>
              <a:gd name="T6" fmla="*/ 226 w 258"/>
              <a:gd name="T7" fmla="*/ 0 h 51"/>
              <a:gd name="T8" fmla="*/ 234 w 258"/>
              <a:gd name="T9" fmla="*/ 4 h 51"/>
              <a:gd name="T10" fmla="*/ 246 w 258"/>
              <a:gd name="T11" fmla="*/ 8 h 51"/>
              <a:gd name="T12" fmla="*/ 250 w 258"/>
              <a:gd name="T13" fmla="*/ 12 h 51"/>
              <a:gd name="T14" fmla="*/ 254 w 258"/>
              <a:gd name="T15" fmla="*/ 16 h 51"/>
              <a:gd name="T16" fmla="*/ 254 w 258"/>
              <a:gd name="T17" fmla="*/ 16 h 51"/>
              <a:gd name="T18" fmla="*/ 258 w 258"/>
              <a:gd name="T19" fmla="*/ 20 h 51"/>
              <a:gd name="T20" fmla="*/ 258 w 258"/>
              <a:gd name="T21" fmla="*/ 23 h 51"/>
              <a:gd name="T22" fmla="*/ 254 w 258"/>
              <a:gd name="T23" fmla="*/ 23 h 51"/>
              <a:gd name="T24" fmla="*/ 250 w 258"/>
              <a:gd name="T25" fmla="*/ 23 h 51"/>
              <a:gd name="T26" fmla="*/ 242 w 258"/>
              <a:gd name="T27" fmla="*/ 27 h 51"/>
              <a:gd name="T28" fmla="*/ 230 w 258"/>
              <a:gd name="T29" fmla="*/ 27 h 51"/>
              <a:gd name="T30" fmla="*/ 214 w 258"/>
              <a:gd name="T31" fmla="*/ 27 h 51"/>
              <a:gd name="T32" fmla="*/ 198 w 258"/>
              <a:gd name="T33" fmla="*/ 27 h 51"/>
              <a:gd name="T34" fmla="*/ 183 w 258"/>
              <a:gd name="T35" fmla="*/ 27 h 51"/>
              <a:gd name="T36" fmla="*/ 175 w 258"/>
              <a:gd name="T37" fmla="*/ 27 h 51"/>
              <a:gd name="T38" fmla="*/ 163 w 258"/>
              <a:gd name="T39" fmla="*/ 27 h 51"/>
              <a:gd name="T40" fmla="*/ 155 w 258"/>
              <a:gd name="T41" fmla="*/ 31 h 51"/>
              <a:gd name="T42" fmla="*/ 143 w 258"/>
              <a:gd name="T43" fmla="*/ 31 h 51"/>
              <a:gd name="T44" fmla="*/ 131 w 258"/>
              <a:gd name="T45" fmla="*/ 31 h 51"/>
              <a:gd name="T46" fmla="*/ 119 w 258"/>
              <a:gd name="T47" fmla="*/ 35 h 51"/>
              <a:gd name="T48" fmla="*/ 91 w 258"/>
              <a:gd name="T49" fmla="*/ 39 h 51"/>
              <a:gd name="T50" fmla="*/ 59 w 258"/>
              <a:gd name="T51" fmla="*/ 43 h 51"/>
              <a:gd name="T52" fmla="*/ 44 w 258"/>
              <a:gd name="T53" fmla="*/ 47 h 51"/>
              <a:gd name="T54" fmla="*/ 36 w 258"/>
              <a:gd name="T55" fmla="*/ 47 h 51"/>
              <a:gd name="T56" fmla="*/ 28 w 258"/>
              <a:gd name="T57" fmla="*/ 51 h 51"/>
              <a:gd name="T58" fmla="*/ 24 w 258"/>
              <a:gd name="T59" fmla="*/ 51 h 51"/>
              <a:gd name="T60" fmla="*/ 24 w 258"/>
              <a:gd name="T61" fmla="*/ 51 h 51"/>
              <a:gd name="T62" fmla="*/ 20 w 258"/>
              <a:gd name="T63" fmla="*/ 47 h 51"/>
              <a:gd name="T64" fmla="*/ 12 w 258"/>
              <a:gd name="T65" fmla="*/ 47 h 51"/>
              <a:gd name="T66" fmla="*/ 4 w 258"/>
              <a:gd name="T67" fmla="*/ 43 h 51"/>
              <a:gd name="T68" fmla="*/ 0 w 258"/>
              <a:gd name="T69" fmla="*/ 39 h 51"/>
              <a:gd name="T70" fmla="*/ 0 w 258"/>
              <a:gd name="T71" fmla="*/ 39 h 51"/>
              <a:gd name="T72" fmla="*/ 0 w 258"/>
              <a:gd name="T73" fmla="*/ 35 h 51"/>
              <a:gd name="T74" fmla="*/ 0 w 258"/>
              <a:gd name="T75" fmla="*/ 35 h 51"/>
              <a:gd name="T76" fmla="*/ 4 w 258"/>
              <a:gd name="T77" fmla="*/ 31 h 51"/>
              <a:gd name="T78" fmla="*/ 8 w 258"/>
              <a:gd name="T79" fmla="*/ 31 h 51"/>
              <a:gd name="T80" fmla="*/ 12 w 258"/>
              <a:gd name="T81" fmla="*/ 31 h 51"/>
              <a:gd name="T82" fmla="*/ 24 w 258"/>
              <a:gd name="T83" fmla="*/ 27 h 51"/>
              <a:gd name="T84" fmla="*/ 32 w 258"/>
              <a:gd name="T85" fmla="*/ 27 h 51"/>
              <a:gd name="T86" fmla="*/ 44 w 258"/>
              <a:gd name="T87" fmla="*/ 23 h 51"/>
              <a:gd name="T88" fmla="*/ 55 w 258"/>
              <a:gd name="T89" fmla="*/ 20 h 51"/>
              <a:gd name="T90" fmla="*/ 83 w 258"/>
              <a:gd name="T91" fmla="*/ 16 h 51"/>
              <a:gd name="T92" fmla="*/ 107 w 258"/>
              <a:gd name="T93" fmla="*/ 12 h 51"/>
              <a:gd name="T94" fmla="*/ 131 w 258"/>
              <a:gd name="T95" fmla="*/ 12 h 51"/>
              <a:gd name="T96" fmla="*/ 151 w 258"/>
              <a:gd name="T97" fmla="*/ 8 h 51"/>
              <a:gd name="T98" fmla="*/ 167 w 258"/>
              <a:gd name="T99" fmla="*/ 4 h 51"/>
              <a:gd name="T100" fmla="*/ 179 w 258"/>
              <a:gd name="T101" fmla="*/ 4 h 51"/>
              <a:gd name="T102" fmla="*/ 191 w 258"/>
              <a:gd name="T103" fmla="*/ 0 h 51"/>
              <a:gd name="T104" fmla="*/ 202 w 258"/>
              <a:gd name="T105" fmla="*/ 0 h 51"/>
              <a:gd name="T106" fmla="*/ 202 w 258"/>
              <a:gd name="T107" fmla="*/ 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58" h="51">
                <a:moveTo>
                  <a:pt x="202" y="0"/>
                </a:moveTo>
                <a:lnTo>
                  <a:pt x="210" y="0"/>
                </a:lnTo>
                <a:lnTo>
                  <a:pt x="214" y="0"/>
                </a:lnTo>
                <a:lnTo>
                  <a:pt x="226" y="0"/>
                </a:lnTo>
                <a:lnTo>
                  <a:pt x="234" y="4"/>
                </a:lnTo>
                <a:lnTo>
                  <a:pt x="246" y="8"/>
                </a:lnTo>
                <a:lnTo>
                  <a:pt x="250" y="12"/>
                </a:lnTo>
                <a:lnTo>
                  <a:pt x="254" y="16"/>
                </a:lnTo>
                <a:lnTo>
                  <a:pt x="254" y="16"/>
                </a:lnTo>
                <a:lnTo>
                  <a:pt x="258" y="20"/>
                </a:lnTo>
                <a:lnTo>
                  <a:pt x="258" y="23"/>
                </a:lnTo>
                <a:lnTo>
                  <a:pt x="254" y="23"/>
                </a:lnTo>
                <a:lnTo>
                  <a:pt x="250" y="23"/>
                </a:lnTo>
                <a:lnTo>
                  <a:pt x="242" y="27"/>
                </a:lnTo>
                <a:lnTo>
                  <a:pt x="230" y="27"/>
                </a:lnTo>
                <a:lnTo>
                  <a:pt x="214" y="27"/>
                </a:lnTo>
                <a:lnTo>
                  <a:pt x="198" y="27"/>
                </a:lnTo>
                <a:lnTo>
                  <a:pt x="183" y="27"/>
                </a:lnTo>
                <a:lnTo>
                  <a:pt x="175" y="27"/>
                </a:lnTo>
                <a:lnTo>
                  <a:pt x="163" y="27"/>
                </a:lnTo>
                <a:lnTo>
                  <a:pt x="155" y="31"/>
                </a:lnTo>
                <a:lnTo>
                  <a:pt x="143" y="31"/>
                </a:lnTo>
                <a:lnTo>
                  <a:pt x="131" y="31"/>
                </a:lnTo>
                <a:lnTo>
                  <a:pt x="119" y="35"/>
                </a:lnTo>
                <a:lnTo>
                  <a:pt x="91" y="39"/>
                </a:lnTo>
                <a:lnTo>
                  <a:pt x="59" y="43"/>
                </a:lnTo>
                <a:lnTo>
                  <a:pt x="44" y="47"/>
                </a:lnTo>
                <a:lnTo>
                  <a:pt x="36" y="47"/>
                </a:lnTo>
                <a:lnTo>
                  <a:pt x="28" y="51"/>
                </a:lnTo>
                <a:lnTo>
                  <a:pt x="24" y="51"/>
                </a:lnTo>
                <a:lnTo>
                  <a:pt x="24" y="51"/>
                </a:lnTo>
                <a:lnTo>
                  <a:pt x="20" y="47"/>
                </a:lnTo>
                <a:lnTo>
                  <a:pt x="12" y="47"/>
                </a:lnTo>
                <a:lnTo>
                  <a:pt x="4" y="43"/>
                </a:lnTo>
                <a:lnTo>
                  <a:pt x="0" y="39"/>
                </a:lnTo>
                <a:lnTo>
                  <a:pt x="0" y="39"/>
                </a:lnTo>
                <a:lnTo>
                  <a:pt x="0" y="35"/>
                </a:lnTo>
                <a:lnTo>
                  <a:pt x="0" y="35"/>
                </a:lnTo>
                <a:lnTo>
                  <a:pt x="4" y="31"/>
                </a:lnTo>
                <a:lnTo>
                  <a:pt x="8" y="31"/>
                </a:lnTo>
                <a:lnTo>
                  <a:pt x="12" y="31"/>
                </a:lnTo>
                <a:lnTo>
                  <a:pt x="24" y="27"/>
                </a:lnTo>
                <a:lnTo>
                  <a:pt x="32" y="27"/>
                </a:lnTo>
                <a:lnTo>
                  <a:pt x="44" y="23"/>
                </a:lnTo>
                <a:lnTo>
                  <a:pt x="55" y="20"/>
                </a:lnTo>
                <a:lnTo>
                  <a:pt x="83" y="16"/>
                </a:lnTo>
                <a:lnTo>
                  <a:pt x="107" y="12"/>
                </a:lnTo>
                <a:lnTo>
                  <a:pt x="131" y="12"/>
                </a:lnTo>
                <a:lnTo>
                  <a:pt x="151" y="8"/>
                </a:lnTo>
                <a:lnTo>
                  <a:pt x="167" y="4"/>
                </a:lnTo>
                <a:lnTo>
                  <a:pt x="179" y="4"/>
                </a:lnTo>
                <a:lnTo>
                  <a:pt x="191" y="0"/>
                </a:lnTo>
                <a:lnTo>
                  <a:pt x="202" y="0"/>
                </a:lnTo>
                <a:lnTo>
                  <a:pt x="202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9" name="Freeform 175">
            <a:extLst>
              <a:ext uri="{FF2B5EF4-FFF2-40B4-BE49-F238E27FC236}">
                <a16:creationId xmlns:a16="http://schemas.microsoft.com/office/drawing/2014/main" xmlns="" id="{71252BCB-288D-4770-AD3F-1410A522D2F7}"/>
              </a:ext>
            </a:extLst>
          </p:cNvPr>
          <p:cNvSpPr>
            <a:spLocks/>
          </p:cNvSpPr>
          <p:nvPr/>
        </p:nvSpPr>
        <p:spPr bwMode="auto">
          <a:xfrm>
            <a:off x="9639759" y="5423157"/>
            <a:ext cx="242111" cy="968940"/>
          </a:xfrm>
          <a:custGeom>
            <a:avLst/>
            <a:gdLst>
              <a:gd name="T0" fmla="*/ 4 w 39"/>
              <a:gd name="T1" fmla="*/ 16 h 127"/>
              <a:gd name="T2" fmla="*/ 0 w 39"/>
              <a:gd name="T3" fmla="*/ 12 h 127"/>
              <a:gd name="T4" fmla="*/ 0 w 39"/>
              <a:gd name="T5" fmla="*/ 8 h 127"/>
              <a:gd name="T6" fmla="*/ 0 w 39"/>
              <a:gd name="T7" fmla="*/ 8 h 127"/>
              <a:gd name="T8" fmla="*/ 0 w 39"/>
              <a:gd name="T9" fmla="*/ 4 h 127"/>
              <a:gd name="T10" fmla="*/ 4 w 39"/>
              <a:gd name="T11" fmla="*/ 0 h 127"/>
              <a:gd name="T12" fmla="*/ 11 w 39"/>
              <a:gd name="T13" fmla="*/ 0 h 127"/>
              <a:gd name="T14" fmla="*/ 23 w 39"/>
              <a:gd name="T15" fmla="*/ 0 h 127"/>
              <a:gd name="T16" fmla="*/ 39 w 39"/>
              <a:gd name="T17" fmla="*/ 4 h 127"/>
              <a:gd name="T18" fmla="*/ 39 w 39"/>
              <a:gd name="T19" fmla="*/ 28 h 127"/>
              <a:gd name="T20" fmla="*/ 39 w 39"/>
              <a:gd name="T21" fmla="*/ 52 h 127"/>
              <a:gd name="T22" fmla="*/ 39 w 39"/>
              <a:gd name="T23" fmla="*/ 72 h 127"/>
              <a:gd name="T24" fmla="*/ 39 w 39"/>
              <a:gd name="T25" fmla="*/ 88 h 127"/>
              <a:gd name="T26" fmla="*/ 39 w 39"/>
              <a:gd name="T27" fmla="*/ 100 h 127"/>
              <a:gd name="T28" fmla="*/ 35 w 39"/>
              <a:gd name="T29" fmla="*/ 111 h 127"/>
              <a:gd name="T30" fmla="*/ 35 w 39"/>
              <a:gd name="T31" fmla="*/ 115 h 127"/>
              <a:gd name="T32" fmla="*/ 35 w 39"/>
              <a:gd name="T33" fmla="*/ 119 h 127"/>
              <a:gd name="T34" fmla="*/ 31 w 39"/>
              <a:gd name="T35" fmla="*/ 127 h 127"/>
              <a:gd name="T36" fmla="*/ 31 w 39"/>
              <a:gd name="T37" fmla="*/ 127 h 127"/>
              <a:gd name="T38" fmla="*/ 27 w 39"/>
              <a:gd name="T39" fmla="*/ 127 h 127"/>
              <a:gd name="T40" fmla="*/ 23 w 39"/>
              <a:gd name="T41" fmla="*/ 127 h 127"/>
              <a:gd name="T42" fmla="*/ 19 w 39"/>
              <a:gd name="T43" fmla="*/ 127 h 127"/>
              <a:gd name="T44" fmla="*/ 15 w 39"/>
              <a:gd name="T45" fmla="*/ 119 h 127"/>
              <a:gd name="T46" fmla="*/ 11 w 39"/>
              <a:gd name="T47" fmla="*/ 115 h 127"/>
              <a:gd name="T48" fmla="*/ 7 w 39"/>
              <a:gd name="T49" fmla="*/ 107 h 127"/>
              <a:gd name="T50" fmla="*/ 7 w 39"/>
              <a:gd name="T51" fmla="*/ 100 h 127"/>
              <a:gd name="T52" fmla="*/ 7 w 39"/>
              <a:gd name="T53" fmla="*/ 92 h 127"/>
              <a:gd name="T54" fmla="*/ 11 w 39"/>
              <a:gd name="T55" fmla="*/ 68 h 127"/>
              <a:gd name="T56" fmla="*/ 11 w 39"/>
              <a:gd name="T57" fmla="*/ 48 h 127"/>
              <a:gd name="T58" fmla="*/ 7 w 39"/>
              <a:gd name="T59" fmla="*/ 36 h 127"/>
              <a:gd name="T60" fmla="*/ 7 w 39"/>
              <a:gd name="T61" fmla="*/ 28 h 127"/>
              <a:gd name="T62" fmla="*/ 4 w 39"/>
              <a:gd name="T63" fmla="*/ 20 h 127"/>
              <a:gd name="T64" fmla="*/ 4 w 39"/>
              <a:gd name="T65" fmla="*/ 16 h 127"/>
              <a:gd name="T66" fmla="*/ 4 w 39"/>
              <a:gd name="T67" fmla="*/ 16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" h="127">
                <a:moveTo>
                  <a:pt x="4" y="16"/>
                </a:move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1" y="0"/>
                </a:lnTo>
                <a:lnTo>
                  <a:pt x="23" y="0"/>
                </a:lnTo>
                <a:lnTo>
                  <a:pt x="39" y="4"/>
                </a:lnTo>
                <a:lnTo>
                  <a:pt x="39" y="28"/>
                </a:lnTo>
                <a:lnTo>
                  <a:pt x="39" y="52"/>
                </a:lnTo>
                <a:lnTo>
                  <a:pt x="39" y="72"/>
                </a:lnTo>
                <a:lnTo>
                  <a:pt x="39" y="88"/>
                </a:lnTo>
                <a:lnTo>
                  <a:pt x="39" y="100"/>
                </a:lnTo>
                <a:lnTo>
                  <a:pt x="35" y="111"/>
                </a:lnTo>
                <a:lnTo>
                  <a:pt x="35" y="115"/>
                </a:lnTo>
                <a:lnTo>
                  <a:pt x="35" y="119"/>
                </a:lnTo>
                <a:lnTo>
                  <a:pt x="31" y="127"/>
                </a:lnTo>
                <a:lnTo>
                  <a:pt x="31" y="127"/>
                </a:lnTo>
                <a:lnTo>
                  <a:pt x="27" y="127"/>
                </a:lnTo>
                <a:lnTo>
                  <a:pt x="23" y="127"/>
                </a:lnTo>
                <a:lnTo>
                  <a:pt x="19" y="127"/>
                </a:lnTo>
                <a:lnTo>
                  <a:pt x="15" y="119"/>
                </a:lnTo>
                <a:lnTo>
                  <a:pt x="11" y="115"/>
                </a:lnTo>
                <a:lnTo>
                  <a:pt x="7" y="107"/>
                </a:lnTo>
                <a:lnTo>
                  <a:pt x="7" y="100"/>
                </a:lnTo>
                <a:lnTo>
                  <a:pt x="7" y="92"/>
                </a:lnTo>
                <a:lnTo>
                  <a:pt x="11" y="68"/>
                </a:lnTo>
                <a:lnTo>
                  <a:pt x="11" y="48"/>
                </a:lnTo>
                <a:lnTo>
                  <a:pt x="7" y="36"/>
                </a:lnTo>
                <a:lnTo>
                  <a:pt x="7" y="28"/>
                </a:lnTo>
                <a:lnTo>
                  <a:pt x="4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0" name="Freeform 177">
            <a:extLst>
              <a:ext uri="{FF2B5EF4-FFF2-40B4-BE49-F238E27FC236}">
                <a16:creationId xmlns:a16="http://schemas.microsoft.com/office/drawing/2014/main" xmlns="" id="{6E01D4C2-2A5C-4B33-BD07-55324AFB566A}"/>
              </a:ext>
            </a:extLst>
          </p:cNvPr>
          <p:cNvSpPr>
            <a:spLocks/>
          </p:cNvSpPr>
          <p:nvPr/>
        </p:nvSpPr>
        <p:spPr bwMode="auto">
          <a:xfrm>
            <a:off x="9757712" y="5697816"/>
            <a:ext cx="521465" cy="183106"/>
          </a:xfrm>
          <a:custGeom>
            <a:avLst/>
            <a:gdLst>
              <a:gd name="T0" fmla="*/ 0 w 84"/>
              <a:gd name="T1" fmla="*/ 12 h 24"/>
              <a:gd name="T2" fmla="*/ 8 w 84"/>
              <a:gd name="T3" fmla="*/ 8 h 24"/>
              <a:gd name="T4" fmla="*/ 16 w 84"/>
              <a:gd name="T5" fmla="*/ 8 h 24"/>
              <a:gd name="T6" fmla="*/ 24 w 84"/>
              <a:gd name="T7" fmla="*/ 4 h 24"/>
              <a:gd name="T8" fmla="*/ 36 w 84"/>
              <a:gd name="T9" fmla="*/ 0 h 24"/>
              <a:gd name="T10" fmla="*/ 48 w 84"/>
              <a:gd name="T11" fmla="*/ 0 h 24"/>
              <a:gd name="T12" fmla="*/ 60 w 84"/>
              <a:gd name="T13" fmla="*/ 0 h 24"/>
              <a:gd name="T14" fmla="*/ 68 w 84"/>
              <a:gd name="T15" fmla="*/ 0 h 24"/>
              <a:gd name="T16" fmla="*/ 72 w 84"/>
              <a:gd name="T17" fmla="*/ 0 h 24"/>
              <a:gd name="T18" fmla="*/ 76 w 84"/>
              <a:gd name="T19" fmla="*/ 0 h 24"/>
              <a:gd name="T20" fmla="*/ 80 w 84"/>
              <a:gd name="T21" fmla="*/ 4 h 24"/>
              <a:gd name="T22" fmla="*/ 84 w 84"/>
              <a:gd name="T23" fmla="*/ 8 h 24"/>
              <a:gd name="T24" fmla="*/ 84 w 84"/>
              <a:gd name="T25" fmla="*/ 12 h 24"/>
              <a:gd name="T26" fmla="*/ 80 w 84"/>
              <a:gd name="T27" fmla="*/ 12 h 24"/>
              <a:gd name="T28" fmla="*/ 76 w 84"/>
              <a:gd name="T29" fmla="*/ 16 h 24"/>
              <a:gd name="T30" fmla="*/ 68 w 84"/>
              <a:gd name="T31" fmla="*/ 20 h 24"/>
              <a:gd name="T32" fmla="*/ 56 w 84"/>
              <a:gd name="T33" fmla="*/ 20 h 24"/>
              <a:gd name="T34" fmla="*/ 28 w 84"/>
              <a:gd name="T35" fmla="*/ 24 h 24"/>
              <a:gd name="T36" fmla="*/ 0 w 84"/>
              <a:gd name="T37" fmla="*/ 24 h 24"/>
              <a:gd name="T38" fmla="*/ 0 w 84"/>
              <a:gd name="T39" fmla="*/ 12 h 24"/>
              <a:gd name="T40" fmla="*/ 0 w 84"/>
              <a:gd name="T41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4" h="24">
                <a:moveTo>
                  <a:pt x="0" y="12"/>
                </a:moveTo>
                <a:lnTo>
                  <a:pt x="8" y="8"/>
                </a:lnTo>
                <a:lnTo>
                  <a:pt x="16" y="8"/>
                </a:lnTo>
                <a:lnTo>
                  <a:pt x="24" y="4"/>
                </a:lnTo>
                <a:lnTo>
                  <a:pt x="36" y="0"/>
                </a:lnTo>
                <a:lnTo>
                  <a:pt x="48" y="0"/>
                </a:lnTo>
                <a:lnTo>
                  <a:pt x="60" y="0"/>
                </a:lnTo>
                <a:lnTo>
                  <a:pt x="68" y="0"/>
                </a:lnTo>
                <a:lnTo>
                  <a:pt x="72" y="0"/>
                </a:lnTo>
                <a:lnTo>
                  <a:pt x="76" y="0"/>
                </a:lnTo>
                <a:lnTo>
                  <a:pt x="80" y="4"/>
                </a:lnTo>
                <a:lnTo>
                  <a:pt x="84" y="8"/>
                </a:lnTo>
                <a:lnTo>
                  <a:pt x="84" y="12"/>
                </a:lnTo>
                <a:lnTo>
                  <a:pt x="80" y="12"/>
                </a:lnTo>
                <a:lnTo>
                  <a:pt x="76" y="16"/>
                </a:lnTo>
                <a:lnTo>
                  <a:pt x="68" y="20"/>
                </a:lnTo>
                <a:lnTo>
                  <a:pt x="56" y="20"/>
                </a:lnTo>
                <a:lnTo>
                  <a:pt x="28" y="24"/>
                </a:lnTo>
                <a:lnTo>
                  <a:pt x="0" y="24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1" name="Freeform 178">
            <a:extLst>
              <a:ext uri="{FF2B5EF4-FFF2-40B4-BE49-F238E27FC236}">
                <a16:creationId xmlns:a16="http://schemas.microsoft.com/office/drawing/2014/main" xmlns="" id="{0CA42F60-FD0E-4950-B744-B466D5A3A8D4}"/>
              </a:ext>
            </a:extLst>
          </p:cNvPr>
          <p:cNvSpPr>
            <a:spLocks/>
          </p:cNvSpPr>
          <p:nvPr/>
        </p:nvSpPr>
        <p:spPr bwMode="auto">
          <a:xfrm>
            <a:off x="9857038" y="6094547"/>
            <a:ext cx="446970" cy="91554"/>
          </a:xfrm>
          <a:custGeom>
            <a:avLst/>
            <a:gdLst>
              <a:gd name="T0" fmla="*/ 0 w 72"/>
              <a:gd name="T1" fmla="*/ 8 h 12"/>
              <a:gd name="T2" fmla="*/ 12 w 72"/>
              <a:gd name="T3" fmla="*/ 4 h 12"/>
              <a:gd name="T4" fmla="*/ 24 w 72"/>
              <a:gd name="T5" fmla="*/ 4 h 12"/>
              <a:gd name="T6" fmla="*/ 36 w 72"/>
              <a:gd name="T7" fmla="*/ 4 h 12"/>
              <a:gd name="T8" fmla="*/ 44 w 72"/>
              <a:gd name="T9" fmla="*/ 0 h 12"/>
              <a:gd name="T10" fmla="*/ 48 w 72"/>
              <a:gd name="T11" fmla="*/ 0 h 12"/>
              <a:gd name="T12" fmla="*/ 56 w 72"/>
              <a:gd name="T13" fmla="*/ 0 h 12"/>
              <a:gd name="T14" fmla="*/ 60 w 72"/>
              <a:gd name="T15" fmla="*/ 0 h 12"/>
              <a:gd name="T16" fmla="*/ 60 w 72"/>
              <a:gd name="T17" fmla="*/ 0 h 12"/>
              <a:gd name="T18" fmla="*/ 64 w 72"/>
              <a:gd name="T19" fmla="*/ 0 h 12"/>
              <a:gd name="T20" fmla="*/ 64 w 72"/>
              <a:gd name="T21" fmla="*/ 0 h 12"/>
              <a:gd name="T22" fmla="*/ 68 w 72"/>
              <a:gd name="T23" fmla="*/ 4 h 12"/>
              <a:gd name="T24" fmla="*/ 72 w 72"/>
              <a:gd name="T25" fmla="*/ 8 h 12"/>
              <a:gd name="T26" fmla="*/ 60 w 72"/>
              <a:gd name="T27" fmla="*/ 8 h 12"/>
              <a:gd name="T28" fmla="*/ 44 w 72"/>
              <a:gd name="T29" fmla="*/ 8 h 12"/>
              <a:gd name="T30" fmla="*/ 32 w 72"/>
              <a:gd name="T31" fmla="*/ 8 h 12"/>
              <a:gd name="T32" fmla="*/ 24 w 72"/>
              <a:gd name="T33" fmla="*/ 12 h 12"/>
              <a:gd name="T34" fmla="*/ 16 w 72"/>
              <a:gd name="T35" fmla="*/ 12 h 12"/>
              <a:gd name="T36" fmla="*/ 8 w 72"/>
              <a:gd name="T37" fmla="*/ 12 h 12"/>
              <a:gd name="T38" fmla="*/ 4 w 72"/>
              <a:gd name="T39" fmla="*/ 12 h 12"/>
              <a:gd name="T40" fmla="*/ 0 w 72"/>
              <a:gd name="T41" fmla="*/ 12 h 12"/>
              <a:gd name="T42" fmla="*/ 0 w 72"/>
              <a:gd name="T43" fmla="*/ 8 h 12"/>
              <a:gd name="T44" fmla="*/ 0 w 72"/>
              <a:gd name="T45" fmla="*/ 8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2" h="12">
                <a:moveTo>
                  <a:pt x="0" y="8"/>
                </a:moveTo>
                <a:lnTo>
                  <a:pt x="12" y="4"/>
                </a:lnTo>
                <a:lnTo>
                  <a:pt x="24" y="4"/>
                </a:lnTo>
                <a:lnTo>
                  <a:pt x="36" y="4"/>
                </a:lnTo>
                <a:lnTo>
                  <a:pt x="44" y="0"/>
                </a:lnTo>
                <a:lnTo>
                  <a:pt x="48" y="0"/>
                </a:lnTo>
                <a:lnTo>
                  <a:pt x="56" y="0"/>
                </a:lnTo>
                <a:lnTo>
                  <a:pt x="60" y="0"/>
                </a:lnTo>
                <a:lnTo>
                  <a:pt x="60" y="0"/>
                </a:lnTo>
                <a:lnTo>
                  <a:pt x="64" y="0"/>
                </a:lnTo>
                <a:lnTo>
                  <a:pt x="64" y="0"/>
                </a:lnTo>
                <a:lnTo>
                  <a:pt x="68" y="4"/>
                </a:lnTo>
                <a:lnTo>
                  <a:pt x="72" y="8"/>
                </a:lnTo>
                <a:lnTo>
                  <a:pt x="60" y="8"/>
                </a:lnTo>
                <a:lnTo>
                  <a:pt x="44" y="8"/>
                </a:lnTo>
                <a:lnTo>
                  <a:pt x="32" y="8"/>
                </a:lnTo>
                <a:lnTo>
                  <a:pt x="24" y="12"/>
                </a:lnTo>
                <a:lnTo>
                  <a:pt x="16" y="12"/>
                </a:lnTo>
                <a:lnTo>
                  <a:pt x="8" y="12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2" name="Freeform 180">
            <a:extLst>
              <a:ext uri="{FF2B5EF4-FFF2-40B4-BE49-F238E27FC236}">
                <a16:creationId xmlns:a16="http://schemas.microsoft.com/office/drawing/2014/main" xmlns="" id="{E341B6CB-D750-44C6-8738-167A9E961551}"/>
              </a:ext>
            </a:extLst>
          </p:cNvPr>
          <p:cNvSpPr>
            <a:spLocks/>
          </p:cNvSpPr>
          <p:nvPr/>
        </p:nvSpPr>
        <p:spPr bwMode="auto">
          <a:xfrm>
            <a:off x="8677534" y="5392639"/>
            <a:ext cx="813239" cy="274660"/>
          </a:xfrm>
          <a:custGeom>
            <a:avLst/>
            <a:gdLst>
              <a:gd name="T0" fmla="*/ 51 w 131"/>
              <a:gd name="T1" fmla="*/ 8 h 36"/>
              <a:gd name="T2" fmla="*/ 63 w 131"/>
              <a:gd name="T3" fmla="*/ 8 h 36"/>
              <a:gd name="T4" fmla="*/ 75 w 131"/>
              <a:gd name="T5" fmla="*/ 4 h 36"/>
              <a:gd name="T6" fmla="*/ 83 w 131"/>
              <a:gd name="T7" fmla="*/ 4 h 36"/>
              <a:gd name="T8" fmla="*/ 91 w 131"/>
              <a:gd name="T9" fmla="*/ 0 h 36"/>
              <a:gd name="T10" fmla="*/ 95 w 131"/>
              <a:gd name="T11" fmla="*/ 0 h 36"/>
              <a:gd name="T12" fmla="*/ 99 w 131"/>
              <a:gd name="T13" fmla="*/ 0 h 36"/>
              <a:gd name="T14" fmla="*/ 103 w 131"/>
              <a:gd name="T15" fmla="*/ 0 h 36"/>
              <a:gd name="T16" fmla="*/ 107 w 131"/>
              <a:gd name="T17" fmla="*/ 0 h 36"/>
              <a:gd name="T18" fmla="*/ 115 w 131"/>
              <a:gd name="T19" fmla="*/ 0 h 36"/>
              <a:gd name="T20" fmla="*/ 123 w 131"/>
              <a:gd name="T21" fmla="*/ 4 h 36"/>
              <a:gd name="T22" fmla="*/ 127 w 131"/>
              <a:gd name="T23" fmla="*/ 4 h 36"/>
              <a:gd name="T24" fmla="*/ 131 w 131"/>
              <a:gd name="T25" fmla="*/ 8 h 36"/>
              <a:gd name="T26" fmla="*/ 131 w 131"/>
              <a:gd name="T27" fmla="*/ 12 h 36"/>
              <a:gd name="T28" fmla="*/ 131 w 131"/>
              <a:gd name="T29" fmla="*/ 16 h 36"/>
              <a:gd name="T30" fmla="*/ 127 w 131"/>
              <a:gd name="T31" fmla="*/ 16 h 36"/>
              <a:gd name="T32" fmla="*/ 123 w 131"/>
              <a:gd name="T33" fmla="*/ 20 h 36"/>
              <a:gd name="T34" fmla="*/ 115 w 131"/>
              <a:gd name="T35" fmla="*/ 20 h 36"/>
              <a:gd name="T36" fmla="*/ 103 w 131"/>
              <a:gd name="T37" fmla="*/ 24 h 36"/>
              <a:gd name="T38" fmla="*/ 91 w 131"/>
              <a:gd name="T39" fmla="*/ 24 h 36"/>
              <a:gd name="T40" fmla="*/ 79 w 131"/>
              <a:gd name="T41" fmla="*/ 28 h 36"/>
              <a:gd name="T42" fmla="*/ 63 w 131"/>
              <a:gd name="T43" fmla="*/ 32 h 36"/>
              <a:gd name="T44" fmla="*/ 55 w 131"/>
              <a:gd name="T45" fmla="*/ 32 h 36"/>
              <a:gd name="T46" fmla="*/ 47 w 131"/>
              <a:gd name="T47" fmla="*/ 36 h 36"/>
              <a:gd name="T48" fmla="*/ 39 w 131"/>
              <a:gd name="T49" fmla="*/ 36 h 36"/>
              <a:gd name="T50" fmla="*/ 35 w 131"/>
              <a:gd name="T51" fmla="*/ 36 h 36"/>
              <a:gd name="T52" fmla="*/ 31 w 131"/>
              <a:gd name="T53" fmla="*/ 36 h 36"/>
              <a:gd name="T54" fmla="*/ 27 w 131"/>
              <a:gd name="T55" fmla="*/ 36 h 36"/>
              <a:gd name="T56" fmla="*/ 23 w 131"/>
              <a:gd name="T57" fmla="*/ 36 h 36"/>
              <a:gd name="T58" fmla="*/ 23 w 131"/>
              <a:gd name="T59" fmla="*/ 36 h 36"/>
              <a:gd name="T60" fmla="*/ 23 w 131"/>
              <a:gd name="T61" fmla="*/ 36 h 36"/>
              <a:gd name="T62" fmla="*/ 19 w 131"/>
              <a:gd name="T63" fmla="*/ 36 h 36"/>
              <a:gd name="T64" fmla="*/ 15 w 131"/>
              <a:gd name="T65" fmla="*/ 36 h 36"/>
              <a:gd name="T66" fmla="*/ 12 w 131"/>
              <a:gd name="T67" fmla="*/ 32 h 36"/>
              <a:gd name="T68" fmla="*/ 4 w 131"/>
              <a:gd name="T69" fmla="*/ 28 h 36"/>
              <a:gd name="T70" fmla="*/ 4 w 131"/>
              <a:gd name="T71" fmla="*/ 28 h 36"/>
              <a:gd name="T72" fmla="*/ 0 w 131"/>
              <a:gd name="T73" fmla="*/ 24 h 36"/>
              <a:gd name="T74" fmla="*/ 4 w 131"/>
              <a:gd name="T75" fmla="*/ 24 h 36"/>
              <a:gd name="T76" fmla="*/ 4 w 131"/>
              <a:gd name="T77" fmla="*/ 20 h 36"/>
              <a:gd name="T78" fmla="*/ 8 w 131"/>
              <a:gd name="T79" fmla="*/ 20 h 36"/>
              <a:gd name="T80" fmla="*/ 12 w 131"/>
              <a:gd name="T81" fmla="*/ 20 h 36"/>
              <a:gd name="T82" fmla="*/ 15 w 131"/>
              <a:gd name="T83" fmla="*/ 16 h 36"/>
              <a:gd name="T84" fmla="*/ 23 w 131"/>
              <a:gd name="T85" fmla="*/ 16 h 36"/>
              <a:gd name="T86" fmla="*/ 31 w 131"/>
              <a:gd name="T87" fmla="*/ 12 h 36"/>
              <a:gd name="T88" fmla="*/ 39 w 131"/>
              <a:gd name="T89" fmla="*/ 12 h 36"/>
              <a:gd name="T90" fmla="*/ 51 w 131"/>
              <a:gd name="T91" fmla="*/ 8 h 36"/>
              <a:gd name="T92" fmla="*/ 51 w 131"/>
              <a:gd name="T93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31" h="36">
                <a:moveTo>
                  <a:pt x="51" y="8"/>
                </a:moveTo>
                <a:lnTo>
                  <a:pt x="63" y="8"/>
                </a:lnTo>
                <a:lnTo>
                  <a:pt x="75" y="4"/>
                </a:lnTo>
                <a:lnTo>
                  <a:pt x="83" y="4"/>
                </a:lnTo>
                <a:lnTo>
                  <a:pt x="91" y="0"/>
                </a:lnTo>
                <a:lnTo>
                  <a:pt x="95" y="0"/>
                </a:lnTo>
                <a:lnTo>
                  <a:pt x="99" y="0"/>
                </a:lnTo>
                <a:lnTo>
                  <a:pt x="103" y="0"/>
                </a:lnTo>
                <a:lnTo>
                  <a:pt x="107" y="0"/>
                </a:lnTo>
                <a:lnTo>
                  <a:pt x="115" y="0"/>
                </a:lnTo>
                <a:lnTo>
                  <a:pt x="123" y="4"/>
                </a:lnTo>
                <a:lnTo>
                  <a:pt x="127" y="4"/>
                </a:lnTo>
                <a:lnTo>
                  <a:pt x="131" y="8"/>
                </a:lnTo>
                <a:lnTo>
                  <a:pt x="131" y="12"/>
                </a:lnTo>
                <a:lnTo>
                  <a:pt x="131" y="16"/>
                </a:lnTo>
                <a:lnTo>
                  <a:pt x="127" y="16"/>
                </a:lnTo>
                <a:lnTo>
                  <a:pt x="123" y="20"/>
                </a:lnTo>
                <a:lnTo>
                  <a:pt x="115" y="20"/>
                </a:lnTo>
                <a:lnTo>
                  <a:pt x="103" y="24"/>
                </a:lnTo>
                <a:lnTo>
                  <a:pt x="91" y="24"/>
                </a:lnTo>
                <a:lnTo>
                  <a:pt x="79" y="28"/>
                </a:lnTo>
                <a:lnTo>
                  <a:pt x="63" y="32"/>
                </a:lnTo>
                <a:lnTo>
                  <a:pt x="55" y="32"/>
                </a:lnTo>
                <a:lnTo>
                  <a:pt x="47" y="36"/>
                </a:lnTo>
                <a:lnTo>
                  <a:pt x="39" y="36"/>
                </a:lnTo>
                <a:lnTo>
                  <a:pt x="35" y="36"/>
                </a:lnTo>
                <a:lnTo>
                  <a:pt x="31" y="36"/>
                </a:lnTo>
                <a:lnTo>
                  <a:pt x="27" y="36"/>
                </a:lnTo>
                <a:lnTo>
                  <a:pt x="23" y="36"/>
                </a:lnTo>
                <a:lnTo>
                  <a:pt x="23" y="36"/>
                </a:lnTo>
                <a:lnTo>
                  <a:pt x="23" y="36"/>
                </a:lnTo>
                <a:lnTo>
                  <a:pt x="19" y="36"/>
                </a:lnTo>
                <a:lnTo>
                  <a:pt x="15" y="36"/>
                </a:lnTo>
                <a:lnTo>
                  <a:pt x="12" y="32"/>
                </a:lnTo>
                <a:lnTo>
                  <a:pt x="4" y="28"/>
                </a:lnTo>
                <a:lnTo>
                  <a:pt x="4" y="28"/>
                </a:lnTo>
                <a:lnTo>
                  <a:pt x="0" y="24"/>
                </a:lnTo>
                <a:lnTo>
                  <a:pt x="4" y="24"/>
                </a:lnTo>
                <a:lnTo>
                  <a:pt x="4" y="20"/>
                </a:lnTo>
                <a:lnTo>
                  <a:pt x="8" y="20"/>
                </a:lnTo>
                <a:lnTo>
                  <a:pt x="12" y="20"/>
                </a:lnTo>
                <a:lnTo>
                  <a:pt x="15" y="16"/>
                </a:lnTo>
                <a:lnTo>
                  <a:pt x="23" y="16"/>
                </a:lnTo>
                <a:lnTo>
                  <a:pt x="31" y="12"/>
                </a:lnTo>
                <a:lnTo>
                  <a:pt x="39" y="12"/>
                </a:lnTo>
                <a:lnTo>
                  <a:pt x="51" y="8"/>
                </a:lnTo>
                <a:lnTo>
                  <a:pt x="51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0E4A99FE-D6B2-40EA-BB1A-63F8C4DF3FEF}"/>
              </a:ext>
            </a:extLst>
          </p:cNvPr>
          <p:cNvSpPr/>
          <p:nvPr/>
        </p:nvSpPr>
        <p:spPr>
          <a:xfrm rot="21108561">
            <a:off x="6312637" y="1020279"/>
            <a:ext cx="734065" cy="252570"/>
          </a:xfrm>
          <a:custGeom>
            <a:avLst/>
            <a:gdLst>
              <a:gd name="connsiteX0" fmla="*/ 545330 w 734065"/>
              <a:gd name="connsiteY0" fmla="*/ 0 h 252570"/>
              <a:gd name="connsiteX1" fmla="*/ 541086 w 734065"/>
              <a:gd name="connsiteY1" fmla="*/ 29486 h 252570"/>
              <a:gd name="connsiteX2" fmla="*/ 593575 w 734065"/>
              <a:gd name="connsiteY2" fmla="*/ 37041 h 252570"/>
              <a:gd name="connsiteX3" fmla="*/ 641819 w 734065"/>
              <a:gd name="connsiteY3" fmla="*/ 74081 h 252570"/>
              <a:gd name="connsiteX4" fmla="*/ 663819 w 734065"/>
              <a:gd name="connsiteY4" fmla="*/ 107345 h 252570"/>
              <a:gd name="connsiteX5" fmla="*/ 685820 w 734065"/>
              <a:gd name="connsiteY5" fmla="*/ 140608 h 252570"/>
              <a:gd name="connsiteX6" fmla="*/ 707820 w 734065"/>
              <a:gd name="connsiteY6" fmla="*/ 173871 h 252570"/>
              <a:gd name="connsiteX7" fmla="*/ 734065 w 734065"/>
              <a:gd name="connsiteY7" fmla="*/ 177649 h 252570"/>
              <a:gd name="connsiteX8" fmla="*/ 729821 w 734065"/>
              <a:gd name="connsiteY8" fmla="*/ 207135 h 252570"/>
              <a:gd name="connsiteX9" fmla="*/ 729481 w 734065"/>
              <a:gd name="connsiteY9" fmla="*/ 209498 h 252570"/>
              <a:gd name="connsiteX10" fmla="*/ 404096 w 734065"/>
              <a:gd name="connsiteY10" fmla="*/ 236781 h 252570"/>
              <a:gd name="connsiteX11" fmla="*/ 406399 w 734065"/>
              <a:gd name="connsiteY11" fmla="*/ 220776 h 252570"/>
              <a:gd name="connsiteX12" fmla="*/ 380155 w 734065"/>
              <a:gd name="connsiteY12" fmla="*/ 216999 h 252570"/>
              <a:gd name="connsiteX13" fmla="*/ 351458 w 734065"/>
              <a:gd name="connsiteY13" fmla="*/ 241195 h 252570"/>
              <a:gd name="connsiteX14" fmla="*/ 343691 w 734065"/>
              <a:gd name="connsiteY14" fmla="*/ 241846 h 252570"/>
              <a:gd name="connsiteX15" fmla="*/ 297177 w 734065"/>
              <a:gd name="connsiteY15" fmla="*/ 235151 h 252570"/>
              <a:gd name="connsiteX16" fmla="*/ 244689 w 734065"/>
              <a:gd name="connsiteY16" fmla="*/ 227596 h 252570"/>
              <a:gd name="connsiteX17" fmla="*/ 187956 w 734065"/>
              <a:gd name="connsiteY17" fmla="*/ 249527 h 252570"/>
              <a:gd name="connsiteX18" fmla="*/ 109222 w 734065"/>
              <a:gd name="connsiteY18" fmla="*/ 238195 h 252570"/>
              <a:gd name="connsiteX19" fmla="*/ 0 w 734065"/>
              <a:gd name="connsiteY19" fmla="*/ 252570 h 252570"/>
              <a:gd name="connsiteX20" fmla="*/ 25465 w 734065"/>
              <a:gd name="connsiteY20" fmla="*/ 75656 h 252570"/>
              <a:gd name="connsiteX21" fmla="*/ 130443 w 734065"/>
              <a:gd name="connsiteY21" fmla="*/ 90766 h 252570"/>
              <a:gd name="connsiteX22" fmla="*/ 209176 w 734065"/>
              <a:gd name="connsiteY22" fmla="*/ 102099 h 252570"/>
              <a:gd name="connsiteX23" fmla="*/ 261665 w 734065"/>
              <a:gd name="connsiteY23" fmla="*/ 109654 h 252570"/>
              <a:gd name="connsiteX24" fmla="*/ 318397 w 734065"/>
              <a:gd name="connsiteY24" fmla="*/ 87722 h 252570"/>
              <a:gd name="connsiteX25" fmla="*/ 370887 w 734065"/>
              <a:gd name="connsiteY25" fmla="*/ 95278 h 252570"/>
              <a:gd name="connsiteX26" fmla="*/ 427620 w 734065"/>
              <a:gd name="connsiteY26" fmla="*/ 73347 h 252570"/>
              <a:gd name="connsiteX27" fmla="*/ 458108 w 734065"/>
              <a:gd name="connsiteY27" fmla="*/ 47639 h 252570"/>
              <a:gd name="connsiteX28" fmla="*/ 488597 w 734065"/>
              <a:gd name="connsiteY28" fmla="*/ 21931 h 252570"/>
              <a:gd name="connsiteX29" fmla="*/ 514841 w 734065"/>
              <a:gd name="connsiteY29" fmla="*/ 25709 h 252570"/>
              <a:gd name="connsiteX30" fmla="*/ 545330 w 734065"/>
              <a:gd name="connsiteY30" fmla="*/ 0 h 252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734065" h="252570">
                <a:moveTo>
                  <a:pt x="545330" y="0"/>
                </a:moveTo>
                <a:lnTo>
                  <a:pt x="541086" y="29486"/>
                </a:lnTo>
                <a:lnTo>
                  <a:pt x="593575" y="37041"/>
                </a:lnTo>
                <a:lnTo>
                  <a:pt x="641819" y="74081"/>
                </a:lnTo>
                <a:lnTo>
                  <a:pt x="663819" y="107345"/>
                </a:lnTo>
                <a:lnTo>
                  <a:pt x="685820" y="140608"/>
                </a:lnTo>
                <a:lnTo>
                  <a:pt x="707820" y="173871"/>
                </a:lnTo>
                <a:lnTo>
                  <a:pt x="734065" y="177649"/>
                </a:lnTo>
                <a:lnTo>
                  <a:pt x="729821" y="207135"/>
                </a:lnTo>
                <a:lnTo>
                  <a:pt x="729481" y="209498"/>
                </a:lnTo>
                <a:lnTo>
                  <a:pt x="404096" y="236781"/>
                </a:lnTo>
                <a:lnTo>
                  <a:pt x="406399" y="220776"/>
                </a:lnTo>
                <a:lnTo>
                  <a:pt x="380155" y="216999"/>
                </a:lnTo>
                <a:lnTo>
                  <a:pt x="351458" y="241195"/>
                </a:lnTo>
                <a:lnTo>
                  <a:pt x="343691" y="241846"/>
                </a:lnTo>
                <a:lnTo>
                  <a:pt x="297177" y="235151"/>
                </a:lnTo>
                <a:lnTo>
                  <a:pt x="244689" y="227596"/>
                </a:lnTo>
                <a:lnTo>
                  <a:pt x="187956" y="249527"/>
                </a:lnTo>
                <a:lnTo>
                  <a:pt x="109222" y="238195"/>
                </a:lnTo>
                <a:lnTo>
                  <a:pt x="0" y="252570"/>
                </a:lnTo>
                <a:lnTo>
                  <a:pt x="25465" y="75656"/>
                </a:lnTo>
                <a:lnTo>
                  <a:pt x="130443" y="90766"/>
                </a:lnTo>
                <a:lnTo>
                  <a:pt x="209176" y="102099"/>
                </a:lnTo>
                <a:lnTo>
                  <a:pt x="261665" y="109654"/>
                </a:lnTo>
                <a:lnTo>
                  <a:pt x="318397" y="87722"/>
                </a:lnTo>
                <a:lnTo>
                  <a:pt x="370887" y="95278"/>
                </a:lnTo>
                <a:lnTo>
                  <a:pt x="427620" y="73347"/>
                </a:lnTo>
                <a:lnTo>
                  <a:pt x="458108" y="47639"/>
                </a:lnTo>
                <a:lnTo>
                  <a:pt x="488597" y="21931"/>
                </a:lnTo>
                <a:lnTo>
                  <a:pt x="514841" y="25709"/>
                </a:lnTo>
                <a:lnTo>
                  <a:pt x="54533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6CCA67A1-9B65-40DD-A693-2D11809C1637}"/>
              </a:ext>
            </a:extLst>
          </p:cNvPr>
          <p:cNvSpPr/>
          <p:nvPr/>
        </p:nvSpPr>
        <p:spPr>
          <a:xfrm rot="21108561">
            <a:off x="3087297" y="1028824"/>
            <a:ext cx="549647" cy="253858"/>
          </a:xfrm>
          <a:custGeom>
            <a:avLst/>
            <a:gdLst>
              <a:gd name="connsiteX0" fmla="*/ 548199 w 549647"/>
              <a:gd name="connsiteY0" fmla="*/ 39698 h 253858"/>
              <a:gd name="connsiteX1" fmla="*/ 549647 w 549647"/>
              <a:gd name="connsiteY1" fmla="*/ 41707 h 253858"/>
              <a:gd name="connsiteX2" fmla="*/ 545595 w 549647"/>
              <a:gd name="connsiteY2" fmla="*/ 69860 h 253858"/>
              <a:gd name="connsiteX3" fmla="*/ 541543 w 549647"/>
              <a:gd name="connsiteY3" fmla="*/ 98012 h 253858"/>
              <a:gd name="connsiteX4" fmla="*/ 510337 w 549647"/>
              <a:gd name="connsiteY4" fmla="*/ 122257 h 253858"/>
              <a:gd name="connsiteX5" fmla="*/ 483184 w 549647"/>
              <a:gd name="connsiteY5" fmla="*/ 118348 h 253858"/>
              <a:gd name="connsiteX6" fmla="*/ 435666 w 549647"/>
              <a:gd name="connsiteY6" fmla="*/ 111509 h 253858"/>
              <a:gd name="connsiteX7" fmla="*/ 377306 w 549647"/>
              <a:gd name="connsiteY7" fmla="*/ 131844 h 253858"/>
              <a:gd name="connsiteX8" fmla="*/ 323000 w 549647"/>
              <a:gd name="connsiteY8" fmla="*/ 124027 h 253858"/>
              <a:gd name="connsiteX9" fmla="*/ 264641 w 549647"/>
              <a:gd name="connsiteY9" fmla="*/ 144364 h 253858"/>
              <a:gd name="connsiteX10" fmla="*/ 202230 w 549647"/>
              <a:gd name="connsiteY10" fmla="*/ 192852 h 253858"/>
              <a:gd name="connsiteX11" fmla="*/ 143871 w 549647"/>
              <a:gd name="connsiteY11" fmla="*/ 213187 h 253858"/>
              <a:gd name="connsiteX12" fmla="*/ 85513 w 549647"/>
              <a:gd name="connsiteY12" fmla="*/ 233523 h 253858"/>
              <a:gd name="connsiteX13" fmla="*/ 27154 w 549647"/>
              <a:gd name="connsiteY13" fmla="*/ 253858 h 253858"/>
              <a:gd name="connsiteX14" fmla="*/ 0 w 549647"/>
              <a:gd name="connsiteY14" fmla="*/ 249950 h 253858"/>
              <a:gd name="connsiteX15" fmla="*/ 4052 w 549647"/>
              <a:gd name="connsiteY15" fmla="*/ 221798 h 253858"/>
              <a:gd name="connsiteX16" fmla="*/ 8105 w 549647"/>
              <a:gd name="connsiteY16" fmla="*/ 193645 h 253858"/>
              <a:gd name="connsiteX17" fmla="*/ 12157 w 549647"/>
              <a:gd name="connsiteY17" fmla="*/ 165493 h 253858"/>
              <a:gd name="connsiteX18" fmla="*/ 47414 w 549647"/>
              <a:gd name="connsiteY18" fmla="*/ 113097 h 253858"/>
              <a:gd name="connsiteX19" fmla="*/ 82672 w 549647"/>
              <a:gd name="connsiteY19" fmla="*/ 60700 h 253858"/>
              <a:gd name="connsiteX20" fmla="*/ 113878 w 549647"/>
              <a:gd name="connsiteY20" fmla="*/ 36456 h 253858"/>
              <a:gd name="connsiteX21" fmla="*/ 117930 w 549647"/>
              <a:gd name="connsiteY21" fmla="*/ 8304 h 253858"/>
              <a:gd name="connsiteX22" fmla="*/ 119125 w 549647"/>
              <a:gd name="connsiteY22" fmla="*/ 0 h 253858"/>
              <a:gd name="connsiteX23" fmla="*/ 548199 w 549647"/>
              <a:gd name="connsiteY23" fmla="*/ 39698 h 2538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549647" h="253858">
                <a:moveTo>
                  <a:pt x="548199" y="39698"/>
                </a:moveTo>
                <a:lnTo>
                  <a:pt x="549647" y="41707"/>
                </a:lnTo>
                <a:lnTo>
                  <a:pt x="545595" y="69860"/>
                </a:lnTo>
                <a:lnTo>
                  <a:pt x="541543" y="98012"/>
                </a:lnTo>
                <a:lnTo>
                  <a:pt x="510337" y="122257"/>
                </a:lnTo>
                <a:lnTo>
                  <a:pt x="483184" y="118348"/>
                </a:lnTo>
                <a:lnTo>
                  <a:pt x="435666" y="111509"/>
                </a:lnTo>
                <a:lnTo>
                  <a:pt x="377306" y="131844"/>
                </a:lnTo>
                <a:lnTo>
                  <a:pt x="323000" y="124027"/>
                </a:lnTo>
                <a:lnTo>
                  <a:pt x="264641" y="144364"/>
                </a:lnTo>
                <a:lnTo>
                  <a:pt x="202230" y="192852"/>
                </a:lnTo>
                <a:lnTo>
                  <a:pt x="143871" y="213187"/>
                </a:lnTo>
                <a:lnTo>
                  <a:pt x="85513" y="233523"/>
                </a:lnTo>
                <a:lnTo>
                  <a:pt x="27154" y="253858"/>
                </a:lnTo>
                <a:lnTo>
                  <a:pt x="0" y="249950"/>
                </a:lnTo>
                <a:lnTo>
                  <a:pt x="4052" y="221798"/>
                </a:lnTo>
                <a:lnTo>
                  <a:pt x="8105" y="193645"/>
                </a:lnTo>
                <a:lnTo>
                  <a:pt x="12157" y="165493"/>
                </a:lnTo>
                <a:lnTo>
                  <a:pt x="47414" y="113097"/>
                </a:lnTo>
                <a:lnTo>
                  <a:pt x="82672" y="60700"/>
                </a:lnTo>
                <a:lnTo>
                  <a:pt x="113878" y="36456"/>
                </a:lnTo>
                <a:lnTo>
                  <a:pt x="117930" y="8304"/>
                </a:lnTo>
                <a:lnTo>
                  <a:pt x="119125" y="0"/>
                </a:lnTo>
                <a:lnTo>
                  <a:pt x="548199" y="3969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8715C70E-E3CA-4BBA-ACB3-726B7A97FBBC}"/>
              </a:ext>
            </a:extLst>
          </p:cNvPr>
          <p:cNvSpPr/>
          <p:nvPr/>
        </p:nvSpPr>
        <p:spPr>
          <a:xfrm rot="21108561">
            <a:off x="5342098" y="1163836"/>
            <a:ext cx="744226" cy="197376"/>
          </a:xfrm>
          <a:custGeom>
            <a:avLst/>
            <a:gdLst>
              <a:gd name="connsiteX0" fmla="*/ 510596 w 744226"/>
              <a:gd name="connsiteY0" fmla="*/ 0 h 197376"/>
              <a:gd name="connsiteX1" fmla="*/ 536840 w 744226"/>
              <a:gd name="connsiteY1" fmla="*/ 3778 h 197376"/>
              <a:gd name="connsiteX2" fmla="*/ 558840 w 744226"/>
              <a:gd name="connsiteY2" fmla="*/ 37041 h 197376"/>
              <a:gd name="connsiteX3" fmla="*/ 585084 w 744226"/>
              <a:gd name="connsiteY3" fmla="*/ 40819 h 197376"/>
              <a:gd name="connsiteX4" fmla="*/ 633329 w 744226"/>
              <a:gd name="connsiteY4" fmla="*/ 77859 h 197376"/>
              <a:gd name="connsiteX5" fmla="*/ 655330 w 744226"/>
              <a:gd name="connsiteY5" fmla="*/ 111123 h 197376"/>
              <a:gd name="connsiteX6" fmla="*/ 707819 w 744226"/>
              <a:gd name="connsiteY6" fmla="*/ 118678 h 197376"/>
              <a:gd name="connsiteX7" fmla="*/ 729819 w 744226"/>
              <a:gd name="connsiteY7" fmla="*/ 151940 h 197376"/>
              <a:gd name="connsiteX8" fmla="*/ 744226 w 744226"/>
              <a:gd name="connsiteY8" fmla="*/ 173724 h 197376"/>
              <a:gd name="connsiteX9" fmla="*/ 456422 w 744226"/>
              <a:gd name="connsiteY9" fmla="*/ 190261 h 197376"/>
              <a:gd name="connsiteX10" fmla="*/ 458887 w 744226"/>
              <a:gd name="connsiteY10" fmla="*/ 173136 h 197376"/>
              <a:gd name="connsiteX11" fmla="*/ 432643 w 744226"/>
              <a:gd name="connsiteY11" fmla="*/ 169359 h 197376"/>
              <a:gd name="connsiteX12" fmla="*/ 406398 w 744226"/>
              <a:gd name="connsiteY12" fmla="*/ 165581 h 197376"/>
              <a:gd name="connsiteX13" fmla="*/ 380154 w 744226"/>
              <a:gd name="connsiteY13" fmla="*/ 161804 h 197376"/>
              <a:gd name="connsiteX14" fmla="*/ 349665 w 744226"/>
              <a:gd name="connsiteY14" fmla="*/ 187513 h 197376"/>
              <a:gd name="connsiteX15" fmla="*/ 297177 w 744226"/>
              <a:gd name="connsiteY15" fmla="*/ 179958 h 197376"/>
              <a:gd name="connsiteX16" fmla="*/ 244688 w 744226"/>
              <a:gd name="connsiteY16" fmla="*/ 172403 h 197376"/>
              <a:gd name="connsiteX17" fmla="*/ 161710 w 744226"/>
              <a:gd name="connsiteY17" fmla="*/ 190555 h 197376"/>
              <a:gd name="connsiteX18" fmla="*/ 82978 w 744226"/>
              <a:gd name="connsiteY18" fmla="*/ 179223 h 197376"/>
              <a:gd name="connsiteX19" fmla="*/ 0 w 744226"/>
              <a:gd name="connsiteY19" fmla="*/ 197376 h 197376"/>
              <a:gd name="connsiteX20" fmla="*/ 21220 w 744226"/>
              <a:gd name="connsiteY20" fmla="*/ 49948 h 197376"/>
              <a:gd name="connsiteX21" fmla="*/ 99954 w 744226"/>
              <a:gd name="connsiteY21" fmla="*/ 61280 h 197376"/>
              <a:gd name="connsiteX22" fmla="*/ 182930 w 744226"/>
              <a:gd name="connsiteY22" fmla="*/ 43127 h 197376"/>
              <a:gd name="connsiteX23" fmla="*/ 261664 w 744226"/>
              <a:gd name="connsiteY23" fmla="*/ 54460 h 197376"/>
              <a:gd name="connsiteX24" fmla="*/ 318397 w 744226"/>
              <a:gd name="connsiteY24" fmla="*/ 32529 h 197376"/>
              <a:gd name="connsiteX25" fmla="*/ 370885 w 744226"/>
              <a:gd name="connsiteY25" fmla="*/ 40084 h 197376"/>
              <a:gd name="connsiteX26" fmla="*/ 401374 w 744226"/>
              <a:gd name="connsiteY26" fmla="*/ 14376 h 197376"/>
              <a:gd name="connsiteX27" fmla="*/ 427618 w 744226"/>
              <a:gd name="connsiteY27" fmla="*/ 18154 h 197376"/>
              <a:gd name="connsiteX28" fmla="*/ 453863 w 744226"/>
              <a:gd name="connsiteY28" fmla="*/ 21931 h 197376"/>
              <a:gd name="connsiteX29" fmla="*/ 510596 w 744226"/>
              <a:gd name="connsiteY29" fmla="*/ 0 h 197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744226" h="197376">
                <a:moveTo>
                  <a:pt x="510596" y="0"/>
                </a:moveTo>
                <a:lnTo>
                  <a:pt x="536840" y="3778"/>
                </a:lnTo>
                <a:lnTo>
                  <a:pt x="558840" y="37041"/>
                </a:lnTo>
                <a:lnTo>
                  <a:pt x="585084" y="40819"/>
                </a:lnTo>
                <a:lnTo>
                  <a:pt x="633329" y="77859"/>
                </a:lnTo>
                <a:lnTo>
                  <a:pt x="655330" y="111123"/>
                </a:lnTo>
                <a:lnTo>
                  <a:pt x="707819" y="118678"/>
                </a:lnTo>
                <a:lnTo>
                  <a:pt x="729819" y="151940"/>
                </a:lnTo>
                <a:lnTo>
                  <a:pt x="744226" y="173724"/>
                </a:lnTo>
                <a:lnTo>
                  <a:pt x="456422" y="190261"/>
                </a:lnTo>
                <a:lnTo>
                  <a:pt x="458887" y="173136"/>
                </a:lnTo>
                <a:lnTo>
                  <a:pt x="432643" y="169359"/>
                </a:lnTo>
                <a:lnTo>
                  <a:pt x="406398" y="165581"/>
                </a:lnTo>
                <a:lnTo>
                  <a:pt x="380154" y="161804"/>
                </a:lnTo>
                <a:lnTo>
                  <a:pt x="349665" y="187513"/>
                </a:lnTo>
                <a:lnTo>
                  <a:pt x="297177" y="179958"/>
                </a:lnTo>
                <a:lnTo>
                  <a:pt x="244688" y="172403"/>
                </a:lnTo>
                <a:lnTo>
                  <a:pt x="161710" y="190555"/>
                </a:lnTo>
                <a:lnTo>
                  <a:pt x="82978" y="179223"/>
                </a:lnTo>
                <a:lnTo>
                  <a:pt x="0" y="197376"/>
                </a:lnTo>
                <a:lnTo>
                  <a:pt x="21220" y="49948"/>
                </a:lnTo>
                <a:lnTo>
                  <a:pt x="99954" y="61280"/>
                </a:lnTo>
                <a:lnTo>
                  <a:pt x="182930" y="43127"/>
                </a:lnTo>
                <a:lnTo>
                  <a:pt x="261664" y="54460"/>
                </a:lnTo>
                <a:lnTo>
                  <a:pt x="318397" y="32529"/>
                </a:lnTo>
                <a:lnTo>
                  <a:pt x="370885" y="40084"/>
                </a:lnTo>
                <a:lnTo>
                  <a:pt x="401374" y="14376"/>
                </a:lnTo>
                <a:lnTo>
                  <a:pt x="427618" y="18154"/>
                </a:lnTo>
                <a:lnTo>
                  <a:pt x="453863" y="21931"/>
                </a:lnTo>
                <a:lnTo>
                  <a:pt x="51059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6" name="任意多边形: 形状 135">
            <a:extLst>
              <a:ext uri="{FF2B5EF4-FFF2-40B4-BE49-F238E27FC236}">
                <a16:creationId xmlns:a16="http://schemas.microsoft.com/office/drawing/2014/main" xmlns="" id="{1E79E1AE-C67F-422C-8383-F94D9457389A}"/>
              </a:ext>
            </a:extLst>
          </p:cNvPr>
          <p:cNvSpPr/>
          <p:nvPr/>
        </p:nvSpPr>
        <p:spPr>
          <a:xfrm rot="21108561">
            <a:off x="10036101" y="1455979"/>
            <a:ext cx="552165" cy="359356"/>
          </a:xfrm>
          <a:custGeom>
            <a:avLst/>
            <a:gdLst>
              <a:gd name="connsiteX0" fmla="*/ 550260 w 552165"/>
              <a:gd name="connsiteY0" fmla="*/ 0 h 359356"/>
              <a:gd name="connsiteX1" fmla="*/ 552165 w 552165"/>
              <a:gd name="connsiteY1" fmla="*/ 7943 h 359356"/>
              <a:gd name="connsiteX2" fmla="*/ 547434 w 552165"/>
              <a:gd name="connsiteY2" fmla="*/ 40816 h 359356"/>
              <a:gd name="connsiteX3" fmla="*/ 516566 w 552165"/>
              <a:gd name="connsiteY3" fmla="*/ 69926 h 359356"/>
              <a:gd name="connsiteX4" fmla="*/ 490432 w 552165"/>
              <a:gd name="connsiteY4" fmla="*/ 66164 h 359356"/>
              <a:gd name="connsiteX5" fmla="*/ 434613 w 552165"/>
              <a:gd name="connsiteY5" fmla="*/ 83296 h 359356"/>
              <a:gd name="connsiteX6" fmla="*/ 377611 w 552165"/>
              <a:gd name="connsiteY6" fmla="*/ 108644 h 359356"/>
              <a:gd name="connsiteX7" fmla="*/ 320608 w 552165"/>
              <a:gd name="connsiteY7" fmla="*/ 133993 h 359356"/>
              <a:gd name="connsiteX8" fmla="*/ 263606 w 552165"/>
              <a:gd name="connsiteY8" fmla="*/ 159343 h 359356"/>
              <a:gd name="connsiteX9" fmla="*/ 175738 w 552165"/>
              <a:gd name="connsiteY9" fmla="*/ 213802 h 359356"/>
              <a:gd name="connsiteX10" fmla="*/ 109273 w 552165"/>
              <a:gd name="connsiteY10" fmla="*/ 304896 h 359356"/>
              <a:gd name="connsiteX11" fmla="*/ 78406 w 552165"/>
              <a:gd name="connsiteY11" fmla="*/ 334007 h 359356"/>
              <a:gd name="connsiteX12" fmla="*/ 21404 w 552165"/>
              <a:gd name="connsiteY12" fmla="*/ 359356 h 359356"/>
              <a:gd name="connsiteX13" fmla="*/ 0 w 552165"/>
              <a:gd name="connsiteY13" fmla="*/ 322722 h 359356"/>
              <a:gd name="connsiteX14" fmla="*/ 4732 w 552165"/>
              <a:gd name="connsiteY14" fmla="*/ 289849 h 359356"/>
              <a:gd name="connsiteX15" fmla="*/ 9463 w 552165"/>
              <a:gd name="connsiteY15" fmla="*/ 256976 h 359356"/>
              <a:gd name="connsiteX16" fmla="*/ 45062 w 552165"/>
              <a:gd name="connsiteY16" fmla="*/ 194993 h 359356"/>
              <a:gd name="connsiteX17" fmla="*/ 54525 w 552165"/>
              <a:gd name="connsiteY17" fmla="*/ 129248 h 359356"/>
              <a:gd name="connsiteX18" fmla="*/ 85391 w 552165"/>
              <a:gd name="connsiteY18" fmla="*/ 100137 h 359356"/>
              <a:gd name="connsiteX19" fmla="*/ 90123 w 552165"/>
              <a:gd name="connsiteY19" fmla="*/ 67265 h 359356"/>
              <a:gd name="connsiteX20" fmla="*/ 93977 w 552165"/>
              <a:gd name="connsiteY20" fmla="*/ 40487 h 359356"/>
              <a:gd name="connsiteX21" fmla="*/ 550260 w 552165"/>
              <a:gd name="connsiteY21" fmla="*/ 0 h 359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552165" h="359356">
                <a:moveTo>
                  <a:pt x="550260" y="0"/>
                </a:moveTo>
                <a:lnTo>
                  <a:pt x="552165" y="7943"/>
                </a:lnTo>
                <a:lnTo>
                  <a:pt x="547434" y="40816"/>
                </a:lnTo>
                <a:lnTo>
                  <a:pt x="516566" y="69926"/>
                </a:lnTo>
                <a:lnTo>
                  <a:pt x="490432" y="66164"/>
                </a:lnTo>
                <a:lnTo>
                  <a:pt x="434613" y="83296"/>
                </a:lnTo>
                <a:lnTo>
                  <a:pt x="377611" y="108644"/>
                </a:lnTo>
                <a:lnTo>
                  <a:pt x="320608" y="133993"/>
                </a:lnTo>
                <a:lnTo>
                  <a:pt x="263606" y="159343"/>
                </a:lnTo>
                <a:lnTo>
                  <a:pt x="175738" y="213802"/>
                </a:lnTo>
                <a:lnTo>
                  <a:pt x="109273" y="304896"/>
                </a:lnTo>
                <a:lnTo>
                  <a:pt x="78406" y="334007"/>
                </a:lnTo>
                <a:lnTo>
                  <a:pt x="21404" y="359356"/>
                </a:lnTo>
                <a:lnTo>
                  <a:pt x="0" y="322722"/>
                </a:lnTo>
                <a:lnTo>
                  <a:pt x="4732" y="289849"/>
                </a:lnTo>
                <a:lnTo>
                  <a:pt x="9463" y="256976"/>
                </a:lnTo>
                <a:lnTo>
                  <a:pt x="45062" y="194993"/>
                </a:lnTo>
                <a:lnTo>
                  <a:pt x="54525" y="129248"/>
                </a:lnTo>
                <a:lnTo>
                  <a:pt x="85391" y="100137"/>
                </a:lnTo>
                <a:lnTo>
                  <a:pt x="90123" y="67265"/>
                </a:lnTo>
                <a:lnTo>
                  <a:pt x="93977" y="40487"/>
                </a:lnTo>
                <a:lnTo>
                  <a:pt x="55026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7" name="任意多边形: 形状 136">
            <a:extLst>
              <a:ext uri="{FF2B5EF4-FFF2-40B4-BE49-F238E27FC236}">
                <a16:creationId xmlns:a16="http://schemas.microsoft.com/office/drawing/2014/main" xmlns="" id="{E7FAC300-3CAF-4FC9-A0C1-E2C067D4AB8D}"/>
              </a:ext>
            </a:extLst>
          </p:cNvPr>
          <p:cNvSpPr/>
          <p:nvPr/>
        </p:nvSpPr>
        <p:spPr>
          <a:xfrm rot="21108561">
            <a:off x="6912519" y="1642608"/>
            <a:ext cx="473464" cy="242431"/>
          </a:xfrm>
          <a:custGeom>
            <a:avLst/>
            <a:gdLst>
              <a:gd name="connsiteX0" fmla="*/ 25913 w 473464"/>
              <a:gd name="connsiteY0" fmla="*/ 0 h 242431"/>
              <a:gd name="connsiteX1" fmla="*/ 72846 w 473464"/>
              <a:gd name="connsiteY1" fmla="*/ 6756 h 242431"/>
              <a:gd name="connsiteX2" fmla="*/ 94846 w 473464"/>
              <a:gd name="connsiteY2" fmla="*/ 40019 h 242431"/>
              <a:gd name="connsiteX3" fmla="*/ 121091 w 473464"/>
              <a:gd name="connsiteY3" fmla="*/ 43797 h 242431"/>
              <a:gd name="connsiteX4" fmla="*/ 151579 w 473464"/>
              <a:gd name="connsiteY4" fmla="*/ 18088 h 242431"/>
              <a:gd name="connsiteX5" fmla="*/ 204068 w 473464"/>
              <a:gd name="connsiteY5" fmla="*/ 25643 h 242431"/>
              <a:gd name="connsiteX6" fmla="*/ 276240 w 473464"/>
              <a:gd name="connsiteY6" fmla="*/ 36031 h 242431"/>
              <a:gd name="connsiteX7" fmla="*/ 354974 w 473464"/>
              <a:gd name="connsiteY7" fmla="*/ 47364 h 242431"/>
              <a:gd name="connsiteX8" fmla="*/ 381219 w 473464"/>
              <a:gd name="connsiteY8" fmla="*/ 51141 h 242431"/>
              <a:gd name="connsiteX9" fmla="*/ 433707 w 473464"/>
              <a:gd name="connsiteY9" fmla="*/ 58696 h 242431"/>
              <a:gd name="connsiteX10" fmla="*/ 459951 w 473464"/>
              <a:gd name="connsiteY10" fmla="*/ 62474 h 242431"/>
              <a:gd name="connsiteX11" fmla="*/ 455707 w 473464"/>
              <a:gd name="connsiteY11" fmla="*/ 91960 h 242431"/>
              <a:gd name="connsiteX12" fmla="*/ 473464 w 473464"/>
              <a:gd name="connsiteY12" fmla="*/ 154709 h 242431"/>
              <a:gd name="connsiteX13" fmla="*/ 442975 w 473464"/>
              <a:gd name="connsiteY13" fmla="*/ 180416 h 242431"/>
              <a:gd name="connsiteX14" fmla="*/ 438731 w 473464"/>
              <a:gd name="connsiteY14" fmla="*/ 209903 h 242431"/>
              <a:gd name="connsiteX15" fmla="*/ 386242 w 473464"/>
              <a:gd name="connsiteY15" fmla="*/ 202348 h 242431"/>
              <a:gd name="connsiteX16" fmla="*/ 355754 w 473464"/>
              <a:gd name="connsiteY16" fmla="*/ 228056 h 242431"/>
              <a:gd name="connsiteX17" fmla="*/ 246532 w 473464"/>
              <a:gd name="connsiteY17" fmla="*/ 242431 h 242431"/>
              <a:gd name="connsiteX18" fmla="*/ 121871 w 473464"/>
              <a:gd name="connsiteY18" fmla="*/ 224488 h 242431"/>
              <a:gd name="connsiteX19" fmla="*/ 43137 w 473464"/>
              <a:gd name="connsiteY19" fmla="*/ 213156 h 242431"/>
              <a:gd name="connsiteX20" fmla="*/ 0 w 473464"/>
              <a:gd name="connsiteY20" fmla="*/ 180037 h 242431"/>
              <a:gd name="connsiteX21" fmla="*/ 25913 w 473464"/>
              <a:gd name="connsiteY21" fmla="*/ 0 h 242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73464" h="242431">
                <a:moveTo>
                  <a:pt x="25913" y="0"/>
                </a:moveTo>
                <a:lnTo>
                  <a:pt x="72846" y="6756"/>
                </a:lnTo>
                <a:lnTo>
                  <a:pt x="94846" y="40019"/>
                </a:lnTo>
                <a:lnTo>
                  <a:pt x="121091" y="43797"/>
                </a:lnTo>
                <a:lnTo>
                  <a:pt x="151579" y="18088"/>
                </a:lnTo>
                <a:lnTo>
                  <a:pt x="204068" y="25643"/>
                </a:lnTo>
                <a:lnTo>
                  <a:pt x="276240" y="36031"/>
                </a:lnTo>
                <a:lnTo>
                  <a:pt x="354974" y="47364"/>
                </a:lnTo>
                <a:lnTo>
                  <a:pt x="381219" y="51141"/>
                </a:lnTo>
                <a:lnTo>
                  <a:pt x="433707" y="58696"/>
                </a:lnTo>
                <a:lnTo>
                  <a:pt x="459951" y="62474"/>
                </a:lnTo>
                <a:lnTo>
                  <a:pt x="455707" y="91960"/>
                </a:lnTo>
                <a:lnTo>
                  <a:pt x="473464" y="154709"/>
                </a:lnTo>
                <a:lnTo>
                  <a:pt x="442975" y="180416"/>
                </a:lnTo>
                <a:lnTo>
                  <a:pt x="438731" y="209903"/>
                </a:lnTo>
                <a:lnTo>
                  <a:pt x="386242" y="202348"/>
                </a:lnTo>
                <a:lnTo>
                  <a:pt x="355754" y="228056"/>
                </a:lnTo>
                <a:lnTo>
                  <a:pt x="246532" y="242431"/>
                </a:lnTo>
                <a:lnTo>
                  <a:pt x="121871" y="224488"/>
                </a:lnTo>
                <a:lnTo>
                  <a:pt x="43137" y="213156"/>
                </a:lnTo>
                <a:lnTo>
                  <a:pt x="0" y="180037"/>
                </a:lnTo>
                <a:lnTo>
                  <a:pt x="2591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8" name="任意多边形: 形状 137">
            <a:extLst>
              <a:ext uri="{FF2B5EF4-FFF2-40B4-BE49-F238E27FC236}">
                <a16:creationId xmlns:a16="http://schemas.microsoft.com/office/drawing/2014/main" xmlns="" id="{A809F48D-5E97-49B5-81D5-4596371E7E22}"/>
              </a:ext>
            </a:extLst>
          </p:cNvPr>
          <p:cNvSpPr/>
          <p:nvPr/>
        </p:nvSpPr>
        <p:spPr>
          <a:xfrm rot="21108561">
            <a:off x="1889984" y="1869460"/>
            <a:ext cx="1461544" cy="251538"/>
          </a:xfrm>
          <a:custGeom>
            <a:avLst/>
            <a:gdLst>
              <a:gd name="connsiteX0" fmla="*/ 1101657 w 1461544"/>
              <a:gd name="connsiteY0" fmla="*/ 3664 h 251538"/>
              <a:gd name="connsiteX1" fmla="*/ 1155964 w 1461544"/>
              <a:gd name="connsiteY1" fmla="*/ 11480 h 251538"/>
              <a:gd name="connsiteX2" fmla="*/ 1210271 w 1461544"/>
              <a:gd name="connsiteY2" fmla="*/ 19297 h 251538"/>
              <a:gd name="connsiteX3" fmla="*/ 1291731 w 1461544"/>
              <a:gd name="connsiteY3" fmla="*/ 31022 h 251538"/>
              <a:gd name="connsiteX4" fmla="*/ 1341985 w 1461544"/>
              <a:gd name="connsiteY4" fmla="*/ 66990 h 251538"/>
              <a:gd name="connsiteX5" fmla="*/ 1369138 w 1461544"/>
              <a:gd name="connsiteY5" fmla="*/ 70899 h 251538"/>
              <a:gd name="connsiteX6" fmla="*/ 1392240 w 1461544"/>
              <a:gd name="connsiteY6" fmla="*/ 102960 h 251538"/>
              <a:gd name="connsiteX7" fmla="*/ 1438443 w 1461544"/>
              <a:gd name="connsiteY7" fmla="*/ 167081 h 251538"/>
              <a:gd name="connsiteX8" fmla="*/ 1461544 w 1461544"/>
              <a:gd name="connsiteY8" fmla="*/ 199142 h 251538"/>
              <a:gd name="connsiteX9" fmla="*/ 1457491 w 1461544"/>
              <a:gd name="connsiteY9" fmla="*/ 227295 h 251538"/>
              <a:gd name="connsiteX10" fmla="*/ 1426286 w 1461544"/>
              <a:gd name="connsiteY10" fmla="*/ 251538 h 251538"/>
              <a:gd name="connsiteX11" fmla="*/ 1399133 w 1461544"/>
              <a:gd name="connsiteY11" fmla="*/ 247630 h 251538"/>
              <a:gd name="connsiteX12" fmla="*/ 1344826 w 1461544"/>
              <a:gd name="connsiteY12" fmla="*/ 239813 h 251538"/>
              <a:gd name="connsiteX13" fmla="*/ 1317673 w 1461544"/>
              <a:gd name="connsiteY13" fmla="*/ 235905 h 251538"/>
              <a:gd name="connsiteX14" fmla="*/ 1263366 w 1461544"/>
              <a:gd name="connsiteY14" fmla="*/ 228088 h 251538"/>
              <a:gd name="connsiteX15" fmla="*/ 1177854 w 1461544"/>
              <a:gd name="connsiteY15" fmla="*/ 244516 h 251538"/>
              <a:gd name="connsiteX16" fmla="*/ 1096393 w 1461544"/>
              <a:gd name="connsiteY16" fmla="*/ 232791 h 251538"/>
              <a:gd name="connsiteX17" fmla="*/ 1014933 w 1461544"/>
              <a:gd name="connsiteY17" fmla="*/ 221066 h 251538"/>
              <a:gd name="connsiteX18" fmla="*/ 824859 w 1461544"/>
              <a:gd name="connsiteY18" fmla="*/ 193707 h 251538"/>
              <a:gd name="connsiteX19" fmla="*/ 661939 w 1461544"/>
              <a:gd name="connsiteY19" fmla="*/ 170257 h 251538"/>
              <a:gd name="connsiteX20" fmla="*/ 501755 w 1461544"/>
              <a:gd name="connsiteY20" fmla="*/ 175936 h 251538"/>
              <a:gd name="connsiteX21" fmla="*/ 338834 w 1461544"/>
              <a:gd name="connsiteY21" fmla="*/ 152486 h 251538"/>
              <a:gd name="connsiteX22" fmla="*/ 253323 w 1461544"/>
              <a:gd name="connsiteY22" fmla="*/ 168914 h 251538"/>
              <a:gd name="connsiteX23" fmla="*/ 199015 w 1461544"/>
              <a:gd name="connsiteY23" fmla="*/ 161097 h 251538"/>
              <a:gd name="connsiteX24" fmla="*/ 140657 w 1461544"/>
              <a:gd name="connsiteY24" fmla="*/ 181433 h 251538"/>
              <a:gd name="connsiteX25" fmla="*/ 86350 w 1461544"/>
              <a:gd name="connsiteY25" fmla="*/ 173616 h 251538"/>
              <a:gd name="connsiteX26" fmla="*/ 59196 w 1461544"/>
              <a:gd name="connsiteY26" fmla="*/ 169708 h 251538"/>
              <a:gd name="connsiteX27" fmla="*/ 27991 w 1461544"/>
              <a:gd name="connsiteY27" fmla="*/ 193952 h 251538"/>
              <a:gd name="connsiteX28" fmla="*/ 838 w 1461544"/>
              <a:gd name="connsiteY28" fmla="*/ 190044 h 251538"/>
              <a:gd name="connsiteX29" fmla="*/ 0 w 1461544"/>
              <a:gd name="connsiteY29" fmla="*/ 190694 h 251538"/>
              <a:gd name="connsiteX30" fmla="*/ 84872 w 1461544"/>
              <a:gd name="connsiteY30" fmla="*/ 990 h 251538"/>
              <a:gd name="connsiteX31" fmla="*/ 110662 w 1461544"/>
              <a:gd name="connsiteY31" fmla="*/ 4702 h 251538"/>
              <a:gd name="connsiteX32" fmla="*/ 164970 w 1461544"/>
              <a:gd name="connsiteY32" fmla="*/ 12518 h 251538"/>
              <a:gd name="connsiteX33" fmla="*/ 219276 w 1461544"/>
              <a:gd name="connsiteY33" fmla="*/ 20335 h 251538"/>
              <a:gd name="connsiteX34" fmla="*/ 277635 w 1461544"/>
              <a:gd name="connsiteY34" fmla="*/ 0 h 251538"/>
              <a:gd name="connsiteX35" fmla="*/ 359095 w 1461544"/>
              <a:gd name="connsiteY35" fmla="*/ 11725 h 251538"/>
              <a:gd name="connsiteX36" fmla="*/ 526068 w 1461544"/>
              <a:gd name="connsiteY36" fmla="*/ 7022 h 251538"/>
              <a:gd name="connsiteX37" fmla="*/ 661835 w 1461544"/>
              <a:gd name="connsiteY37" fmla="*/ 26564 h 251538"/>
              <a:gd name="connsiteX38" fmla="*/ 961838 w 1461544"/>
              <a:gd name="connsiteY38" fmla="*/ 12274 h 251538"/>
              <a:gd name="connsiteX39" fmla="*/ 1043298 w 1461544"/>
              <a:gd name="connsiteY39" fmla="*/ 23999 h 251538"/>
              <a:gd name="connsiteX40" fmla="*/ 1101657 w 1461544"/>
              <a:gd name="connsiteY40" fmla="*/ 3664 h 2515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1461544" h="251538">
                <a:moveTo>
                  <a:pt x="1101657" y="3664"/>
                </a:moveTo>
                <a:lnTo>
                  <a:pt x="1155964" y="11480"/>
                </a:lnTo>
                <a:lnTo>
                  <a:pt x="1210271" y="19297"/>
                </a:lnTo>
                <a:lnTo>
                  <a:pt x="1291731" y="31022"/>
                </a:lnTo>
                <a:lnTo>
                  <a:pt x="1341985" y="66990"/>
                </a:lnTo>
                <a:lnTo>
                  <a:pt x="1369138" y="70899"/>
                </a:lnTo>
                <a:lnTo>
                  <a:pt x="1392240" y="102960"/>
                </a:lnTo>
                <a:lnTo>
                  <a:pt x="1438443" y="167081"/>
                </a:lnTo>
                <a:lnTo>
                  <a:pt x="1461544" y="199142"/>
                </a:lnTo>
                <a:lnTo>
                  <a:pt x="1457491" y="227295"/>
                </a:lnTo>
                <a:lnTo>
                  <a:pt x="1426286" y="251538"/>
                </a:lnTo>
                <a:lnTo>
                  <a:pt x="1399133" y="247630"/>
                </a:lnTo>
                <a:lnTo>
                  <a:pt x="1344826" y="239813"/>
                </a:lnTo>
                <a:lnTo>
                  <a:pt x="1317673" y="235905"/>
                </a:lnTo>
                <a:lnTo>
                  <a:pt x="1263366" y="228088"/>
                </a:lnTo>
                <a:lnTo>
                  <a:pt x="1177854" y="244516"/>
                </a:lnTo>
                <a:lnTo>
                  <a:pt x="1096393" y="232791"/>
                </a:lnTo>
                <a:lnTo>
                  <a:pt x="1014933" y="221066"/>
                </a:lnTo>
                <a:lnTo>
                  <a:pt x="824859" y="193707"/>
                </a:lnTo>
                <a:lnTo>
                  <a:pt x="661939" y="170257"/>
                </a:lnTo>
                <a:lnTo>
                  <a:pt x="501755" y="175936"/>
                </a:lnTo>
                <a:lnTo>
                  <a:pt x="338834" y="152486"/>
                </a:lnTo>
                <a:lnTo>
                  <a:pt x="253323" y="168914"/>
                </a:lnTo>
                <a:lnTo>
                  <a:pt x="199015" y="161097"/>
                </a:lnTo>
                <a:lnTo>
                  <a:pt x="140657" y="181433"/>
                </a:lnTo>
                <a:lnTo>
                  <a:pt x="86350" y="173616"/>
                </a:lnTo>
                <a:lnTo>
                  <a:pt x="59196" y="169708"/>
                </a:lnTo>
                <a:lnTo>
                  <a:pt x="27991" y="193952"/>
                </a:lnTo>
                <a:lnTo>
                  <a:pt x="838" y="190044"/>
                </a:lnTo>
                <a:lnTo>
                  <a:pt x="0" y="190694"/>
                </a:lnTo>
                <a:lnTo>
                  <a:pt x="84872" y="990"/>
                </a:lnTo>
                <a:lnTo>
                  <a:pt x="110662" y="4702"/>
                </a:lnTo>
                <a:lnTo>
                  <a:pt x="164970" y="12518"/>
                </a:lnTo>
                <a:lnTo>
                  <a:pt x="219276" y="20335"/>
                </a:lnTo>
                <a:lnTo>
                  <a:pt x="277635" y="0"/>
                </a:lnTo>
                <a:lnTo>
                  <a:pt x="359095" y="11725"/>
                </a:lnTo>
                <a:lnTo>
                  <a:pt x="526068" y="7022"/>
                </a:lnTo>
                <a:lnTo>
                  <a:pt x="661835" y="26564"/>
                </a:lnTo>
                <a:lnTo>
                  <a:pt x="961838" y="12274"/>
                </a:lnTo>
                <a:lnTo>
                  <a:pt x="1043298" y="23999"/>
                </a:lnTo>
                <a:lnTo>
                  <a:pt x="1101657" y="366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9" name="任意多边形: 形状 138">
            <a:extLst>
              <a:ext uri="{FF2B5EF4-FFF2-40B4-BE49-F238E27FC236}">
                <a16:creationId xmlns:a16="http://schemas.microsoft.com/office/drawing/2014/main" xmlns="" id="{833328B8-00D0-4412-AADC-81A0D5DFFA59}"/>
              </a:ext>
            </a:extLst>
          </p:cNvPr>
          <p:cNvSpPr/>
          <p:nvPr/>
        </p:nvSpPr>
        <p:spPr>
          <a:xfrm rot="21108561">
            <a:off x="6859604" y="2260392"/>
            <a:ext cx="346855" cy="433657"/>
          </a:xfrm>
          <a:custGeom>
            <a:avLst/>
            <a:gdLst>
              <a:gd name="connsiteX0" fmla="*/ 346855 w 346855"/>
              <a:gd name="connsiteY0" fmla="*/ 17016 h 433657"/>
              <a:gd name="connsiteX1" fmla="*/ 344728 w 346855"/>
              <a:gd name="connsiteY1" fmla="*/ 31795 h 433657"/>
              <a:gd name="connsiteX2" fmla="*/ 325044 w 346855"/>
              <a:gd name="connsiteY2" fmla="*/ 28962 h 433657"/>
              <a:gd name="connsiteX3" fmla="*/ 294556 w 346855"/>
              <a:gd name="connsiteY3" fmla="*/ 54671 h 433657"/>
              <a:gd name="connsiteX4" fmla="*/ 268311 w 346855"/>
              <a:gd name="connsiteY4" fmla="*/ 50893 h 433657"/>
              <a:gd name="connsiteX5" fmla="*/ 237823 w 346855"/>
              <a:gd name="connsiteY5" fmla="*/ 76601 h 433657"/>
              <a:gd name="connsiteX6" fmla="*/ 207334 w 346855"/>
              <a:gd name="connsiteY6" fmla="*/ 102309 h 433657"/>
              <a:gd name="connsiteX7" fmla="*/ 198846 w 346855"/>
              <a:gd name="connsiteY7" fmla="*/ 161281 h 433657"/>
              <a:gd name="connsiteX8" fmla="*/ 164113 w 346855"/>
              <a:gd name="connsiteY8" fmla="*/ 216475 h 433657"/>
              <a:gd name="connsiteX9" fmla="*/ 129381 w 346855"/>
              <a:gd name="connsiteY9" fmla="*/ 271669 h 433657"/>
              <a:gd name="connsiteX10" fmla="*/ 91466 w 346855"/>
              <a:gd name="connsiteY10" fmla="*/ 348977 h 433657"/>
              <a:gd name="connsiteX11" fmla="*/ 52489 w 346855"/>
              <a:gd name="connsiteY11" fmla="*/ 433657 h 433657"/>
              <a:gd name="connsiteX12" fmla="*/ 0 w 346855"/>
              <a:gd name="connsiteY12" fmla="*/ 426102 h 433657"/>
              <a:gd name="connsiteX13" fmla="*/ 12733 w 346855"/>
              <a:gd name="connsiteY13" fmla="*/ 337644 h 433657"/>
              <a:gd name="connsiteX14" fmla="*/ 46404 w 346855"/>
              <a:gd name="connsiteY14" fmla="*/ 289822 h 433657"/>
              <a:gd name="connsiteX15" fmla="*/ 93869 w 346855"/>
              <a:gd name="connsiteY15" fmla="*/ 146171 h 433657"/>
              <a:gd name="connsiteX16" fmla="*/ 102357 w 346855"/>
              <a:gd name="connsiteY16" fmla="*/ 87199 h 433657"/>
              <a:gd name="connsiteX17" fmla="*/ 110845 w 346855"/>
              <a:gd name="connsiteY17" fmla="*/ 28228 h 433657"/>
              <a:gd name="connsiteX18" fmla="*/ 114908 w 346855"/>
              <a:gd name="connsiteY18" fmla="*/ 0 h 433657"/>
              <a:gd name="connsiteX19" fmla="*/ 346855 w 346855"/>
              <a:gd name="connsiteY19" fmla="*/ 17016 h 433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46855" h="433657">
                <a:moveTo>
                  <a:pt x="346855" y="17016"/>
                </a:moveTo>
                <a:lnTo>
                  <a:pt x="344728" y="31795"/>
                </a:lnTo>
                <a:lnTo>
                  <a:pt x="325044" y="28962"/>
                </a:lnTo>
                <a:lnTo>
                  <a:pt x="294556" y="54671"/>
                </a:lnTo>
                <a:lnTo>
                  <a:pt x="268311" y="50893"/>
                </a:lnTo>
                <a:lnTo>
                  <a:pt x="237823" y="76601"/>
                </a:lnTo>
                <a:lnTo>
                  <a:pt x="207334" y="102309"/>
                </a:lnTo>
                <a:lnTo>
                  <a:pt x="198846" y="161281"/>
                </a:lnTo>
                <a:lnTo>
                  <a:pt x="164113" y="216475"/>
                </a:lnTo>
                <a:lnTo>
                  <a:pt x="129381" y="271669"/>
                </a:lnTo>
                <a:lnTo>
                  <a:pt x="91466" y="348977"/>
                </a:lnTo>
                <a:lnTo>
                  <a:pt x="52489" y="433657"/>
                </a:lnTo>
                <a:lnTo>
                  <a:pt x="0" y="426102"/>
                </a:lnTo>
                <a:lnTo>
                  <a:pt x="12733" y="337644"/>
                </a:lnTo>
                <a:lnTo>
                  <a:pt x="46404" y="289822"/>
                </a:lnTo>
                <a:lnTo>
                  <a:pt x="93869" y="146171"/>
                </a:lnTo>
                <a:lnTo>
                  <a:pt x="102357" y="87199"/>
                </a:lnTo>
                <a:lnTo>
                  <a:pt x="110845" y="28228"/>
                </a:lnTo>
                <a:lnTo>
                  <a:pt x="114908" y="0"/>
                </a:lnTo>
                <a:lnTo>
                  <a:pt x="346855" y="170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0" name="任意多边形: 形状 139">
            <a:extLst>
              <a:ext uri="{FF2B5EF4-FFF2-40B4-BE49-F238E27FC236}">
                <a16:creationId xmlns:a16="http://schemas.microsoft.com/office/drawing/2014/main" xmlns="" id="{9BB54CCE-DEF1-4506-B0FA-6B002DFE9A17}"/>
              </a:ext>
            </a:extLst>
          </p:cNvPr>
          <p:cNvSpPr/>
          <p:nvPr/>
        </p:nvSpPr>
        <p:spPr>
          <a:xfrm rot="21108561">
            <a:off x="5532960" y="2721343"/>
            <a:ext cx="243350" cy="389714"/>
          </a:xfrm>
          <a:custGeom>
            <a:avLst/>
            <a:gdLst>
              <a:gd name="connsiteX0" fmla="*/ 12733 w 243350"/>
              <a:gd name="connsiteY0" fmla="*/ 0 h 389714"/>
              <a:gd name="connsiteX1" fmla="*/ 38977 w 243350"/>
              <a:gd name="connsiteY1" fmla="*/ 3778 h 389714"/>
              <a:gd name="connsiteX2" fmla="*/ 65222 w 243350"/>
              <a:gd name="connsiteY2" fmla="*/ 7555 h 389714"/>
              <a:gd name="connsiteX3" fmla="*/ 143955 w 243350"/>
              <a:gd name="connsiteY3" fmla="*/ 18888 h 389714"/>
              <a:gd name="connsiteX4" fmla="*/ 192199 w 243350"/>
              <a:gd name="connsiteY4" fmla="*/ 55929 h 389714"/>
              <a:gd name="connsiteX5" fmla="*/ 218444 w 243350"/>
              <a:gd name="connsiteY5" fmla="*/ 59706 h 389714"/>
              <a:gd name="connsiteX6" fmla="*/ 243350 w 243350"/>
              <a:gd name="connsiteY6" fmla="*/ 63291 h 389714"/>
              <a:gd name="connsiteX7" fmla="*/ 211127 w 243350"/>
              <a:gd name="connsiteY7" fmla="*/ 389714 h 389714"/>
              <a:gd name="connsiteX8" fmla="*/ 198004 w 243350"/>
              <a:gd name="connsiteY8" fmla="*/ 387825 h 389714"/>
              <a:gd name="connsiteX9" fmla="*/ 176003 w 243350"/>
              <a:gd name="connsiteY9" fmla="*/ 354563 h 389714"/>
              <a:gd name="connsiteX10" fmla="*/ 180248 w 243350"/>
              <a:gd name="connsiteY10" fmla="*/ 325076 h 389714"/>
              <a:gd name="connsiteX11" fmla="*/ 162491 w 243350"/>
              <a:gd name="connsiteY11" fmla="*/ 262328 h 389714"/>
              <a:gd name="connsiteX12" fmla="*/ 140491 w 243350"/>
              <a:gd name="connsiteY12" fmla="*/ 229065 h 389714"/>
              <a:gd name="connsiteX13" fmla="*/ 118491 w 243350"/>
              <a:gd name="connsiteY13" fmla="*/ 195802 h 389714"/>
              <a:gd name="connsiteX14" fmla="*/ 74490 w 243350"/>
              <a:gd name="connsiteY14" fmla="*/ 129275 h 389714"/>
              <a:gd name="connsiteX15" fmla="*/ 48245 w 243350"/>
              <a:gd name="connsiteY15" fmla="*/ 125498 h 389714"/>
              <a:gd name="connsiteX16" fmla="*/ 0 w 243350"/>
              <a:gd name="connsiteY16" fmla="*/ 88458 h 389714"/>
              <a:gd name="connsiteX17" fmla="*/ 4244 w 243350"/>
              <a:gd name="connsiteY17" fmla="*/ 58971 h 389714"/>
              <a:gd name="connsiteX18" fmla="*/ 8488 w 243350"/>
              <a:gd name="connsiteY18" fmla="*/ 29486 h 389714"/>
              <a:gd name="connsiteX19" fmla="*/ 12733 w 243350"/>
              <a:gd name="connsiteY19" fmla="*/ 0 h 3897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43350" h="389714">
                <a:moveTo>
                  <a:pt x="12733" y="0"/>
                </a:moveTo>
                <a:lnTo>
                  <a:pt x="38977" y="3778"/>
                </a:lnTo>
                <a:lnTo>
                  <a:pt x="65222" y="7555"/>
                </a:lnTo>
                <a:lnTo>
                  <a:pt x="143955" y="18888"/>
                </a:lnTo>
                <a:lnTo>
                  <a:pt x="192199" y="55929"/>
                </a:lnTo>
                <a:lnTo>
                  <a:pt x="218444" y="59706"/>
                </a:lnTo>
                <a:lnTo>
                  <a:pt x="243350" y="63291"/>
                </a:lnTo>
                <a:lnTo>
                  <a:pt x="211127" y="389714"/>
                </a:lnTo>
                <a:lnTo>
                  <a:pt x="198004" y="387825"/>
                </a:lnTo>
                <a:lnTo>
                  <a:pt x="176003" y="354563"/>
                </a:lnTo>
                <a:lnTo>
                  <a:pt x="180248" y="325076"/>
                </a:lnTo>
                <a:lnTo>
                  <a:pt x="162491" y="262328"/>
                </a:lnTo>
                <a:lnTo>
                  <a:pt x="140491" y="229065"/>
                </a:lnTo>
                <a:lnTo>
                  <a:pt x="118491" y="195802"/>
                </a:lnTo>
                <a:lnTo>
                  <a:pt x="74490" y="129275"/>
                </a:lnTo>
                <a:lnTo>
                  <a:pt x="48245" y="125498"/>
                </a:lnTo>
                <a:lnTo>
                  <a:pt x="0" y="88458"/>
                </a:lnTo>
                <a:lnTo>
                  <a:pt x="4244" y="58971"/>
                </a:lnTo>
                <a:lnTo>
                  <a:pt x="8488" y="29486"/>
                </a:lnTo>
                <a:lnTo>
                  <a:pt x="1273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1" name="任意多边形: 形状 140">
            <a:extLst>
              <a:ext uri="{FF2B5EF4-FFF2-40B4-BE49-F238E27FC236}">
                <a16:creationId xmlns:a16="http://schemas.microsoft.com/office/drawing/2014/main" xmlns="" id="{31BC0E0D-D4FB-445B-911E-12B1519FDE3D}"/>
              </a:ext>
            </a:extLst>
          </p:cNvPr>
          <p:cNvSpPr/>
          <p:nvPr/>
        </p:nvSpPr>
        <p:spPr>
          <a:xfrm rot="21108561">
            <a:off x="9713172" y="5328472"/>
            <a:ext cx="866546" cy="219696"/>
          </a:xfrm>
          <a:custGeom>
            <a:avLst/>
            <a:gdLst>
              <a:gd name="connsiteX0" fmla="*/ 633360 w 866546"/>
              <a:gd name="connsiteY0" fmla="*/ 0 h 219696"/>
              <a:gd name="connsiteX1" fmla="*/ 653591 w 866546"/>
              <a:gd name="connsiteY1" fmla="*/ 33744 h 219696"/>
              <a:gd name="connsiteX2" fmla="*/ 678169 w 866546"/>
              <a:gd name="connsiteY2" fmla="*/ 37282 h 219696"/>
              <a:gd name="connsiteX3" fmla="*/ 698400 w 866546"/>
              <a:gd name="connsiteY3" fmla="*/ 71026 h 219696"/>
              <a:gd name="connsiteX4" fmla="*/ 747556 w 866546"/>
              <a:gd name="connsiteY4" fmla="*/ 78102 h 219696"/>
              <a:gd name="connsiteX5" fmla="*/ 792366 w 866546"/>
              <a:gd name="connsiteY5" fmla="*/ 115384 h 219696"/>
              <a:gd name="connsiteX6" fmla="*/ 837175 w 866546"/>
              <a:gd name="connsiteY6" fmla="*/ 152665 h 219696"/>
              <a:gd name="connsiteX7" fmla="*/ 857405 w 866546"/>
              <a:gd name="connsiteY7" fmla="*/ 186409 h 219696"/>
              <a:gd name="connsiteX8" fmla="*/ 866546 w 866546"/>
              <a:gd name="connsiteY8" fmla="*/ 207732 h 219696"/>
              <a:gd name="connsiteX9" fmla="*/ 562958 w 866546"/>
              <a:gd name="connsiteY9" fmla="*/ 219696 h 219696"/>
              <a:gd name="connsiteX10" fmla="*/ 553768 w 866546"/>
              <a:gd name="connsiteY10" fmla="*/ 204370 h 219696"/>
              <a:gd name="connsiteX11" fmla="*/ 529191 w 866546"/>
              <a:gd name="connsiteY11" fmla="*/ 200832 h 219696"/>
              <a:gd name="connsiteX12" fmla="*/ 504612 w 866546"/>
              <a:gd name="connsiteY12" fmla="*/ 197295 h 219696"/>
              <a:gd name="connsiteX13" fmla="*/ 455455 w 866546"/>
              <a:gd name="connsiteY13" fmla="*/ 190219 h 219696"/>
              <a:gd name="connsiteX14" fmla="*/ 401950 w 866546"/>
              <a:gd name="connsiteY14" fmla="*/ 213350 h 219696"/>
              <a:gd name="connsiteX15" fmla="*/ 328215 w 866546"/>
              <a:gd name="connsiteY15" fmla="*/ 202736 h 219696"/>
              <a:gd name="connsiteX16" fmla="*/ 225554 w 866546"/>
              <a:gd name="connsiteY16" fmla="*/ 218792 h 219696"/>
              <a:gd name="connsiteX17" fmla="*/ 127240 w 866546"/>
              <a:gd name="connsiteY17" fmla="*/ 204641 h 219696"/>
              <a:gd name="connsiteX18" fmla="*/ 0 w 866546"/>
              <a:gd name="connsiteY18" fmla="*/ 217160 h 219696"/>
              <a:gd name="connsiteX19" fmla="*/ 21738 w 866546"/>
              <a:gd name="connsiteY19" fmla="*/ 66127 h 219696"/>
              <a:gd name="connsiteX20" fmla="*/ 70895 w 866546"/>
              <a:gd name="connsiteY20" fmla="*/ 73202 h 219696"/>
              <a:gd name="connsiteX21" fmla="*/ 120052 w 866546"/>
              <a:gd name="connsiteY21" fmla="*/ 80278 h 219696"/>
              <a:gd name="connsiteX22" fmla="*/ 222714 w 866546"/>
              <a:gd name="connsiteY22" fmla="*/ 64222 h 219696"/>
              <a:gd name="connsiteX23" fmla="*/ 296449 w 866546"/>
              <a:gd name="connsiteY23" fmla="*/ 74835 h 219696"/>
              <a:gd name="connsiteX24" fmla="*/ 399111 w 866546"/>
              <a:gd name="connsiteY24" fmla="*/ 58780 h 219696"/>
              <a:gd name="connsiteX25" fmla="*/ 477193 w 866546"/>
              <a:gd name="connsiteY25" fmla="*/ 39187 h 219696"/>
              <a:gd name="connsiteX26" fmla="*/ 526351 w 866546"/>
              <a:gd name="connsiteY26" fmla="*/ 46262 h 219696"/>
              <a:gd name="connsiteX27" fmla="*/ 555277 w 866546"/>
              <a:gd name="connsiteY27" fmla="*/ 19593 h 219696"/>
              <a:gd name="connsiteX28" fmla="*/ 604434 w 866546"/>
              <a:gd name="connsiteY28" fmla="*/ 26669 h 219696"/>
              <a:gd name="connsiteX29" fmla="*/ 633360 w 866546"/>
              <a:gd name="connsiteY29" fmla="*/ 0 h 2196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66546" h="219696">
                <a:moveTo>
                  <a:pt x="633360" y="0"/>
                </a:moveTo>
                <a:lnTo>
                  <a:pt x="653591" y="33744"/>
                </a:lnTo>
                <a:lnTo>
                  <a:pt x="678169" y="37282"/>
                </a:lnTo>
                <a:lnTo>
                  <a:pt x="698400" y="71026"/>
                </a:lnTo>
                <a:lnTo>
                  <a:pt x="747556" y="78102"/>
                </a:lnTo>
                <a:lnTo>
                  <a:pt x="792366" y="115384"/>
                </a:lnTo>
                <a:lnTo>
                  <a:pt x="837175" y="152665"/>
                </a:lnTo>
                <a:lnTo>
                  <a:pt x="857405" y="186409"/>
                </a:lnTo>
                <a:lnTo>
                  <a:pt x="866546" y="207732"/>
                </a:lnTo>
                <a:lnTo>
                  <a:pt x="562958" y="219696"/>
                </a:lnTo>
                <a:lnTo>
                  <a:pt x="553768" y="204370"/>
                </a:lnTo>
                <a:lnTo>
                  <a:pt x="529191" y="200832"/>
                </a:lnTo>
                <a:lnTo>
                  <a:pt x="504612" y="197295"/>
                </a:lnTo>
                <a:lnTo>
                  <a:pt x="455455" y="190219"/>
                </a:lnTo>
                <a:lnTo>
                  <a:pt x="401950" y="213350"/>
                </a:lnTo>
                <a:lnTo>
                  <a:pt x="328215" y="202736"/>
                </a:lnTo>
                <a:lnTo>
                  <a:pt x="225554" y="218792"/>
                </a:lnTo>
                <a:lnTo>
                  <a:pt x="127240" y="204641"/>
                </a:lnTo>
                <a:lnTo>
                  <a:pt x="0" y="217160"/>
                </a:lnTo>
                <a:lnTo>
                  <a:pt x="21738" y="66127"/>
                </a:lnTo>
                <a:lnTo>
                  <a:pt x="70895" y="73202"/>
                </a:lnTo>
                <a:lnTo>
                  <a:pt x="120052" y="80278"/>
                </a:lnTo>
                <a:lnTo>
                  <a:pt x="222714" y="64222"/>
                </a:lnTo>
                <a:lnTo>
                  <a:pt x="296449" y="74835"/>
                </a:lnTo>
                <a:lnTo>
                  <a:pt x="399111" y="58780"/>
                </a:lnTo>
                <a:lnTo>
                  <a:pt x="477193" y="39187"/>
                </a:lnTo>
                <a:lnTo>
                  <a:pt x="526351" y="46262"/>
                </a:lnTo>
                <a:lnTo>
                  <a:pt x="555277" y="19593"/>
                </a:lnTo>
                <a:lnTo>
                  <a:pt x="604434" y="26669"/>
                </a:lnTo>
                <a:lnTo>
                  <a:pt x="63336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2" name="任意多边形: 形状 141">
            <a:extLst>
              <a:ext uri="{FF2B5EF4-FFF2-40B4-BE49-F238E27FC236}">
                <a16:creationId xmlns:a16="http://schemas.microsoft.com/office/drawing/2014/main" xmlns="" id="{F109443D-2F79-4E29-93F8-39669835B099}"/>
              </a:ext>
            </a:extLst>
          </p:cNvPr>
          <p:cNvSpPr/>
          <p:nvPr/>
        </p:nvSpPr>
        <p:spPr>
          <a:xfrm rot="21108561">
            <a:off x="2947365" y="5746623"/>
            <a:ext cx="330560" cy="499749"/>
          </a:xfrm>
          <a:custGeom>
            <a:avLst/>
            <a:gdLst>
              <a:gd name="connsiteX0" fmla="*/ 275613 w 330560"/>
              <a:gd name="connsiteY0" fmla="*/ 0 h 499749"/>
              <a:gd name="connsiteX1" fmla="*/ 282756 w 330560"/>
              <a:gd name="connsiteY1" fmla="*/ 11192 h 499749"/>
              <a:gd name="connsiteX2" fmla="*/ 304479 w 330560"/>
              <a:gd name="connsiteY2" fmla="*/ 45230 h 499749"/>
              <a:gd name="connsiteX3" fmla="*/ 330560 w 330560"/>
              <a:gd name="connsiteY3" fmla="*/ 48984 h 499749"/>
              <a:gd name="connsiteX4" fmla="*/ 300120 w 330560"/>
              <a:gd name="connsiteY4" fmla="*/ 75515 h 499749"/>
              <a:gd name="connsiteX5" fmla="*/ 269678 w 330560"/>
              <a:gd name="connsiteY5" fmla="*/ 102046 h 499749"/>
              <a:gd name="connsiteX6" fmla="*/ 243597 w 330560"/>
              <a:gd name="connsiteY6" fmla="*/ 98292 h 499749"/>
              <a:gd name="connsiteX7" fmla="*/ 239238 w 330560"/>
              <a:gd name="connsiteY7" fmla="*/ 128576 h 499749"/>
              <a:gd name="connsiteX8" fmla="*/ 208798 w 330560"/>
              <a:gd name="connsiteY8" fmla="*/ 155106 h 499749"/>
              <a:gd name="connsiteX9" fmla="*/ 173998 w 330560"/>
              <a:gd name="connsiteY9" fmla="*/ 211921 h 499749"/>
              <a:gd name="connsiteX10" fmla="*/ 165280 w 330560"/>
              <a:gd name="connsiteY10" fmla="*/ 272490 h 499749"/>
              <a:gd name="connsiteX11" fmla="*/ 130481 w 330560"/>
              <a:gd name="connsiteY11" fmla="*/ 329305 h 499749"/>
              <a:gd name="connsiteX12" fmla="*/ 65240 w 330560"/>
              <a:gd name="connsiteY12" fmla="*/ 412650 h 499749"/>
              <a:gd name="connsiteX13" fmla="*/ 26082 w 330560"/>
              <a:gd name="connsiteY13" fmla="*/ 499749 h 499749"/>
              <a:gd name="connsiteX14" fmla="*/ 0 w 330560"/>
              <a:gd name="connsiteY14" fmla="*/ 495995 h 499749"/>
              <a:gd name="connsiteX15" fmla="*/ 17436 w 330560"/>
              <a:gd name="connsiteY15" fmla="*/ 374857 h 499749"/>
              <a:gd name="connsiteX16" fmla="*/ 56595 w 330560"/>
              <a:gd name="connsiteY16" fmla="*/ 287758 h 499749"/>
              <a:gd name="connsiteX17" fmla="*/ 91394 w 330560"/>
              <a:gd name="connsiteY17" fmla="*/ 230943 h 499749"/>
              <a:gd name="connsiteX18" fmla="*/ 104471 w 330560"/>
              <a:gd name="connsiteY18" fmla="*/ 140090 h 499749"/>
              <a:gd name="connsiteX19" fmla="*/ 113189 w 330560"/>
              <a:gd name="connsiteY19" fmla="*/ 79521 h 499749"/>
              <a:gd name="connsiteX20" fmla="*/ 117548 w 330560"/>
              <a:gd name="connsiteY20" fmla="*/ 49236 h 499749"/>
              <a:gd name="connsiteX21" fmla="*/ 121907 w 330560"/>
              <a:gd name="connsiteY21" fmla="*/ 18952 h 499749"/>
              <a:gd name="connsiteX22" fmla="*/ 123926 w 330560"/>
              <a:gd name="connsiteY22" fmla="*/ 4927 h 499749"/>
              <a:gd name="connsiteX23" fmla="*/ 275613 w 330560"/>
              <a:gd name="connsiteY23" fmla="*/ 0 h 499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30560" h="499749">
                <a:moveTo>
                  <a:pt x="275613" y="0"/>
                </a:moveTo>
                <a:lnTo>
                  <a:pt x="282756" y="11192"/>
                </a:lnTo>
                <a:lnTo>
                  <a:pt x="304479" y="45230"/>
                </a:lnTo>
                <a:lnTo>
                  <a:pt x="330560" y="48984"/>
                </a:lnTo>
                <a:lnTo>
                  <a:pt x="300120" y="75515"/>
                </a:lnTo>
                <a:lnTo>
                  <a:pt x="269678" y="102046"/>
                </a:lnTo>
                <a:lnTo>
                  <a:pt x="243597" y="98292"/>
                </a:lnTo>
                <a:lnTo>
                  <a:pt x="239238" y="128576"/>
                </a:lnTo>
                <a:lnTo>
                  <a:pt x="208798" y="155106"/>
                </a:lnTo>
                <a:lnTo>
                  <a:pt x="173998" y="211921"/>
                </a:lnTo>
                <a:lnTo>
                  <a:pt x="165280" y="272490"/>
                </a:lnTo>
                <a:lnTo>
                  <a:pt x="130481" y="329305"/>
                </a:lnTo>
                <a:lnTo>
                  <a:pt x="65240" y="412650"/>
                </a:lnTo>
                <a:lnTo>
                  <a:pt x="26082" y="499749"/>
                </a:lnTo>
                <a:lnTo>
                  <a:pt x="0" y="495995"/>
                </a:lnTo>
                <a:lnTo>
                  <a:pt x="17436" y="374857"/>
                </a:lnTo>
                <a:lnTo>
                  <a:pt x="56595" y="287758"/>
                </a:lnTo>
                <a:lnTo>
                  <a:pt x="91394" y="230943"/>
                </a:lnTo>
                <a:lnTo>
                  <a:pt x="104471" y="140090"/>
                </a:lnTo>
                <a:lnTo>
                  <a:pt x="113189" y="79521"/>
                </a:lnTo>
                <a:lnTo>
                  <a:pt x="117548" y="49236"/>
                </a:lnTo>
                <a:lnTo>
                  <a:pt x="121907" y="18952"/>
                </a:lnTo>
                <a:lnTo>
                  <a:pt x="123926" y="4927"/>
                </a:lnTo>
                <a:lnTo>
                  <a:pt x="27561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3" name="任意多边形: 形状 142">
            <a:extLst>
              <a:ext uri="{FF2B5EF4-FFF2-40B4-BE49-F238E27FC236}">
                <a16:creationId xmlns:a16="http://schemas.microsoft.com/office/drawing/2014/main" xmlns="" id="{FECC6342-691C-4D94-916D-3F47F4FE27A5}"/>
              </a:ext>
            </a:extLst>
          </p:cNvPr>
          <p:cNvSpPr/>
          <p:nvPr/>
        </p:nvSpPr>
        <p:spPr>
          <a:xfrm rot="21108561">
            <a:off x="9097908" y="5814293"/>
            <a:ext cx="468281" cy="402608"/>
          </a:xfrm>
          <a:custGeom>
            <a:avLst/>
            <a:gdLst>
              <a:gd name="connsiteX0" fmla="*/ 423472 w 468281"/>
              <a:gd name="connsiteY0" fmla="*/ 0 h 402608"/>
              <a:gd name="connsiteX1" fmla="*/ 448050 w 468281"/>
              <a:gd name="connsiteY1" fmla="*/ 3537 h 402608"/>
              <a:gd name="connsiteX2" fmla="*/ 468281 w 468281"/>
              <a:gd name="connsiteY2" fmla="*/ 37282 h 402608"/>
              <a:gd name="connsiteX3" fmla="*/ 439354 w 468281"/>
              <a:gd name="connsiteY3" fmla="*/ 63950 h 402608"/>
              <a:gd name="connsiteX4" fmla="*/ 406081 w 468281"/>
              <a:gd name="connsiteY4" fmla="*/ 120826 h 402608"/>
              <a:gd name="connsiteX5" fmla="*/ 323651 w 468281"/>
              <a:gd name="connsiteY5" fmla="*/ 170625 h 402608"/>
              <a:gd name="connsiteX6" fmla="*/ 236872 w 468281"/>
              <a:gd name="connsiteY6" fmla="*/ 250631 h 402608"/>
              <a:gd name="connsiteX7" fmla="*/ 129863 w 468281"/>
              <a:gd name="connsiteY7" fmla="*/ 296893 h 402608"/>
              <a:gd name="connsiteX8" fmla="*/ 72011 w 468281"/>
              <a:gd name="connsiteY8" fmla="*/ 350231 h 402608"/>
              <a:gd name="connsiteX9" fmla="*/ 15246 w 468281"/>
              <a:gd name="connsiteY9" fmla="*/ 396016 h 402608"/>
              <a:gd name="connsiteX10" fmla="*/ 0 w 468281"/>
              <a:gd name="connsiteY10" fmla="*/ 402608 h 402608"/>
              <a:gd name="connsiteX11" fmla="*/ 77269 w 468281"/>
              <a:gd name="connsiteY11" fmla="*/ 135798 h 402608"/>
              <a:gd name="connsiteX12" fmla="*/ 77866 w 468281"/>
              <a:gd name="connsiteY12" fmla="*/ 135248 h 402608"/>
              <a:gd name="connsiteX13" fmla="*/ 102445 w 468281"/>
              <a:gd name="connsiteY13" fmla="*/ 138786 h 402608"/>
              <a:gd name="connsiteX14" fmla="*/ 131371 w 468281"/>
              <a:gd name="connsiteY14" fmla="*/ 112117 h 402608"/>
              <a:gd name="connsiteX15" fmla="*/ 160297 w 468281"/>
              <a:gd name="connsiteY15" fmla="*/ 85449 h 402608"/>
              <a:gd name="connsiteX16" fmla="*/ 213801 w 468281"/>
              <a:gd name="connsiteY16" fmla="*/ 62317 h 402608"/>
              <a:gd name="connsiteX17" fmla="*/ 262959 w 468281"/>
              <a:gd name="connsiteY17" fmla="*/ 69393 h 402608"/>
              <a:gd name="connsiteX18" fmla="*/ 345389 w 468281"/>
              <a:gd name="connsiteY18" fmla="*/ 19593 h 402608"/>
              <a:gd name="connsiteX19" fmla="*/ 423472 w 468281"/>
              <a:gd name="connsiteY19" fmla="*/ 0 h 402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468281" h="402608">
                <a:moveTo>
                  <a:pt x="423472" y="0"/>
                </a:moveTo>
                <a:lnTo>
                  <a:pt x="448050" y="3537"/>
                </a:lnTo>
                <a:lnTo>
                  <a:pt x="468281" y="37282"/>
                </a:lnTo>
                <a:lnTo>
                  <a:pt x="439354" y="63950"/>
                </a:lnTo>
                <a:lnTo>
                  <a:pt x="406081" y="120826"/>
                </a:lnTo>
                <a:lnTo>
                  <a:pt x="323651" y="170625"/>
                </a:lnTo>
                <a:lnTo>
                  <a:pt x="236872" y="250631"/>
                </a:lnTo>
                <a:lnTo>
                  <a:pt x="129863" y="296893"/>
                </a:lnTo>
                <a:lnTo>
                  <a:pt x="72011" y="350231"/>
                </a:lnTo>
                <a:lnTo>
                  <a:pt x="15246" y="396016"/>
                </a:lnTo>
                <a:lnTo>
                  <a:pt x="0" y="402608"/>
                </a:lnTo>
                <a:lnTo>
                  <a:pt x="77269" y="135798"/>
                </a:lnTo>
                <a:lnTo>
                  <a:pt x="77866" y="135248"/>
                </a:lnTo>
                <a:lnTo>
                  <a:pt x="102445" y="138786"/>
                </a:lnTo>
                <a:lnTo>
                  <a:pt x="131371" y="112117"/>
                </a:lnTo>
                <a:lnTo>
                  <a:pt x="160297" y="85449"/>
                </a:lnTo>
                <a:lnTo>
                  <a:pt x="213801" y="62317"/>
                </a:lnTo>
                <a:lnTo>
                  <a:pt x="262959" y="69393"/>
                </a:lnTo>
                <a:lnTo>
                  <a:pt x="345389" y="19593"/>
                </a:lnTo>
                <a:lnTo>
                  <a:pt x="42347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4" name="任意多边形: 形状 143">
            <a:extLst>
              <a:ext uri="{FF2B5EF4-FFF2-40B4-BE49-F238E27FC236}">
                <a16:creationId xmlns:a16="http://schemas.microsoft.com/office/drawing/2014/main" xmlns="" id="{0E1A3ED6-2295-48DA-9635-A8AE80406D0F}"/>
              </a:ext>
            </a:extLst>
          </p:cNvPr>
          <p:cNvSpPr/>
          <p:nvPr/>
        </p:nvSpPr>
        <p:spPr>
          <a:xfrm rot="21108561">
            <a:off x="5924779" y="6019079"/>
            <a:ext cx="238575" cy="459967"/>
          </a:xfrm>
          <a:custGeom>
            <a:avLst/>
            <a:gdLst>
              <a:gd name="connsiteX0" fmla="*/ 4107 w 238575"/>
              <a:gd name="connsiteY0" fmla="*/ 0 h 459967"/>
              <a:gd name="connsiteX1" fmla="*/ 28959 w 238575"/>
              <a:gd name="connsiteY1" fmla="*/ 3577 h 459967"/>
              <a:gd name="connsiteX2" fmla="*/ 53811 w 238575"/>
              <a:gd name="connsiteY2" fmla="*/ 7154 h 459967"/>
              <a:gd name="connsiteX3" fmla="*/ 99407 w 238575"/>
              <a:gd name="connsiteY3" fmla="*/ 42842 h 459967"/>
              <a:gd name="connsiteX4" fmla="*/ 149110 w 238575"/>
              <a:gd name="connsiteY4" fmla="*/ 49996 h 459967"/>
              <a:gd name="connsiteX5" fmla="*/ 194707 w 238575"/>
              <a:gd name="connsiteY5" fmla="*/ 85685 h 459967"/>
              <a:gd name="connsiteX6" fmla="*/ 219558 w 238575"/>
              <a:gd name="connsiteY6" fmla="*/ 89262 h 459967"/>
              <a:gd name="connsiteX7" fmla="*/ 238575 w 238575"/>
              <a:gd name="connsiteY7" fmla="*/ 91999 h 459967"/>
              <a:gd name="connsiteX8" fmla="*/ 215037 w 238575"/>
              <a:gd name="connsiteY8" fmla="*/ 459967 h 459967"/>
              <a:gd name="connsiteX9" fmla="*/ 210683 w 238575"/>
              <a:gd name="connsiteY9" fmla="*/ 459340 h 459967"/>
              <a:gd name="connsiteX10" fmla="*/ 192044 w 238575"/>
              <a:gd name="connsiteY10" fmla="*/ 456658 h 459967"/>
              <a:gd name="connsiteX11" fmla="*/ 171299 w 238575"/>
              <a:gd name="connsiteY11" fmla="*/ 424546 h 459967"/>
              <a:gd name="connsiteX12" fmla="*/ 175406 w 238575"/>
              <a:gd name="connsiteY12" fmla="*/ 396011 h 459967"/>
              <a:gd name="connsiteX13" fmla="*/ 154662 w 238575"/>
              <a:gd name="connsiteY13" fmla="*/ 363900 h 459967"/>
              <a:gd name="connsiteX14" fmla="*/ 158769 w 238575"/>
              <a:gd name="connsiteY14" fmla="*/ 335365 h 459967"/>
              <a:gd name="connsiteX15" fmla="*/ 142131 w 238575"/>
              <a:gd name="connsiteY15" fmla="*/ 274718 h 459967"/>
              <a:gd name="connsiteX16" fmla="*/ 125494 w 238575"/>
              <a:gd name="connsiteY16" fmla="*/ 214071 h 459967"/>
              <a:gd name="connsiteX17" fmla="*/ 84005 w 238575"/>
              <a:gd name="connsiteY17" fmla="*/ 149848 h 459967"/>
              <a:gd name="connsiteX18" fmla="*/ 37382 w 238575"/>
              <a:gd name="connsiteY18" fmla="*/ 121292 h 459967"/>
              <a:gd name="connsiteX19" fmla="*/ 20744 w 238575"/>
              <a:gd name="connsiteY19" fmla="*/ 60645 h 459967"/>
              <a:gd name="connsiteX20" fmla="*/ 0 w 238575"/>
              <a:gd name="connsiteY20" fmla="*/ 28533 h 459967"/>
              <a:gd name="connsiteX21" fmla="*/ 4107 w 238575"/>
              <a:gd name="connsiteY21" fmla="*/ 0 h 459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38575" h="459967">
                <a:moveTo>
                  <a:pt x="4107" y="0"/>
                </a:moveTo>
                <a:lnTo>
                  <a:pt x="28959" y="3577"/>
                </a:lnTo>
                <a:lnTo>
                  <a:pt x="53811" y="7154"/>
                </a:lnTo>
                <a:lnTo>
                  <a:pt x="99407" y="42842"/>
                </a:lnTo>
                <a:lnTo>
                  <a:pt x="149110" y="49996"/>
                </a:lnTo>
                <a:lnTo>
                  <a:pt x="194707" y="85685"/>
                </a:lnTo>
                <a:lnTo>
                  <a:pt x="219558" y="89262"/>
                </a:lnTo>
                <a:lnTo>
                  <a:pt x="238575" y="91999"/>
                </a:lnTo>
                <a:lnTo>
                  <a:pt x="215037" y="459967"/>
                </a:lnTo>
                <a:lnTo>
                  <a:pt x="210683" y="459340"/>
                </a:lnTo>
                <a:lnTo>
                  <a:pt x="192044" y="456658"/>
                </a:lnTo>
                <a:lnTo>
                  <a:pt x="171299" y="424546"/>
                </a:lnTo>
                <a:lnTo>
                  <a:pt x="175406" y="396011"/>
                </a:lnTo>
                <a:lnTo>
                  <a:pt x="154662" y="363900"/>
                </a:lnTo>
                <a:lnTo>
                  <a:pt x="158769" y="335365"/>
                </a:lnTo>
                <a:lnTo>
                  <a:pt x="142131" y="274718"/>
                </a:lnTo>
                <a:lnTo>
                  <a:pt x="125494" y="214071"/>
                </a:lnTo>
                <a:lnTo>
                  <a:pt x="84005" y="149848"/>
                </a:lnTo>
                <a:lnTo>
                  <a:pt x="37382" y="121292"/>
                </a:lnTo>
                <a:lnTo>
                  <a:pt x="20744" y="60645"/>
                </a:lnTo>
                <a:lnTo>
                  <a:pt x="0" y="28533"/>
                </a:lnTo>
                <a:lnTo>
                  <a:pt x="410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5" name="任意多边形: 形状 144">
            <a:extLst>
              <a:ext uri="{FF2B5EF4-FFF2-40B4-BE49-F238E27FC236}">
                <a16:creationId xmlns:a16="http://schemas.microsoft.com/office/drawing/2014/main" xmlns="" id="{20733CCA-7FB5-404F-84B8-0C015B4692A9}"/>
              </a:ext>
            </a:extLst>
          </p:cNvPr>
          <p:cNvSpPr/>
          <p:nvPr/>
        </p:nvSpPr>
        <p:spPr>
          <a:xfrm rot="21108561">
            <a:off x="10235540" y="6052679"/>
            <a:ext cx="127695" cy="442323"/>
          </a:xfrm>
          <a:custGeom>
            <a:avLst/>
            <a:gdLst>
              <a:gd name="connsiteX0" fmla="*/ 0 w 127695"/>
              <a:gd name="connsiteY0" fmla="*/ 0 h 442323"/>
              <a:gd name="connsiteX1" fmla="*/ 73735 w 127695"/>
              <a:gd name="connsiteY1" fmla="*/ 10613 h 442323"/>
              <a:gd name="connsiteX2" fmla="*/ 98314 w 127695"/>
              <a:gd name="connsiteY2" fmla="*/ 14150 h 442323"/>
              <a:gd name="connsiteX3" fmla="*/ 122893 w 127695"/>
              <a:gd name="connsiteY3" fmla="*/ 17688 h 442323"/>
              <a:gd name="connsiteX4" fmla="*/ 127695 w 127695"/>
              <a:gd name="connsiteY4" fmla="*/ 18379 h 442323"/>
              <a:gd name="connsiteX5" fmla="*/ 127695 w 127695"/>
              <a:gd name="connsiteY5" fmla="*/ 442323 h 442323"/>
              <a:gd name="connsiteX6" fmla="*/ 112267 w 127695"/>
              <a:gd name="connsiteY6" fmla="*/ 440102 h 442323"/>
              <a:gd name="connsiteX7" fmla="*/ 92037 w 127695"/>
              <a:gd name="connsiteY7" fmla="*/ 406358 h 442323"/>
              <a:gd name="connsiteX8" fmla="*/ 96385 w 127695"/>
              <a:gd name="connsiteY8" fmla="*/ 376152 h 442323"/>
              <a:gd name="connsiteX9" fmla="*/ 76154 w 127695"/>
              <a:gd name="connsiteY9" fmla="*/ 342408 h 442323"/>
              <a:gd name="connsiteX10" fmla="*/ 84849 w 127695"/>
              <a:gd name="connsiteY10" fmla="*/ 281994 h 442323"/>
              <a:gd name="connsiteX11" fmla="*/ 68966 w 127695"/>
              <a:gd name="connsiteY11" fmla="*/ 218044 h 442323"/>
              <a:gd name="connsiteX12" fmla="*/ 31766 w 127695"/>
              <a:gd name="connsiteY12" fmla="*/ 127901 h 442323"/>
              <a:gd name="connsiteX13" fmla="*/ 0 w 127695"/>
              <a:gd name="connsiteY13" fmla="*/ 0 h 442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27695" h="442323">
                <a:moveTo>
                  <a:pt x="0" y="0"/>
                </a:moveTo>
                <a:lnTo>
                  <a:pt x="73735" y="10613"/>
                </a:lnTo>
                <a:lnTo>
                  <a:pt x="98314" y="14150"/>
                </a:lnTo>
                <a:lnTo>
                  <a:pt x="122893" y="17688"/>
                </a:lnTo>
                <a:lnTo>
                  <a:pt x="127695" y="18379"/>
                </a:lnTo>
                <a:lnTo>
                  <a:pt x="127695" y="442323"/>
                </a:lnTo>
                <a:lnTo>
                  <a:pt x="112267" y="440102"/>
                </a:lnTo>
                <a:lnTo>
                  <a:pt x="92037" y="406358"/>
                </a:lnTo>
                <a:lnTo>
                  <a:pt x="96385" y="376152"/>
                </a:lnTo>
                <a:lnTo>
                  <a:pt x="76154" y="342408"/>
                </a:lnTo>
                <a:lnTo>
                  <a:pt x="84849" y="281994"/>
                </a:lnTo>
                <a:lnTo>
                  <a:pt x="68966" y="218044"/>
                </a:lnTo>
                <a:lnTo>
                  <a:pt x="31766" y="127901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6" name="任意多边形: 形状 145">
            <a:extLst>
              <a:ext uri="{FF2B5EF4-FFF2-40B4-BE49-F238E27FC236}">
                <a16:creationId xmlns:a16="http://schemas.microsoft.com/office/drawing/2014/main" xmlns="" id="{F60494F9-811D-4468-B803-D2433DF5AEF3}"/>
              </a:ext>
            </a:extLst>
          </p:cNvPr>
          <p:cNvSpPr/>
          <p:nvPr/>
        </p:nvSpPr>
        <p:spPr>
          <a:xfrm rot="21108561">
            <a:off x="1620938" y="864119"/>
            <a:ext cx="1987431" cy="309497"/>
          </a:xfrm>
          <a:custGeom>
            <a:avLst/>
            <a:gdLst>
              <a:gd name="connsiteX0" fmla="*/ 1643885 w 1987431"/>
              <a:gd name="connsiteY0" fmla="*/ 60701 h 309497"/>
              <a:gd name="connsiteX1" fmla="*/ 1698192 w 1987431"/>
              <a:gd name="connsiteY1" fmla="*/ 68517 h 309497"/>
              <a:gd name="connsiteX2" fmla="*/ 1725345 w 1987431"/>
              <a:gd name="connsiteY2" fmla="*/ 72426 h 309497"/>
              <a:gd name="connsiteX3" fmla="*/ 1752499 w 1987431"/>
              <a:gd name="connsiteY3" fmla="*/ 76334 h 309497"/>
              <a:gd name="connsiteX4" fmla="*/ 1775600 w 1987431"/>
              <a:gd name="connsiteY4" fmla="*/ 108395 h 309497"/>
              <a:gd name="connsiteX5" fmla="*/ 1825854 w 1987431"/>
              <a:gd name="connsiteY5" fmla="*/ 144364 h 309497"/>
              <a:gd name="connsiteX6" fmla="*/ 1872057 w 1987431"/>
              <a:gd name="connsiteY6" fmla="*/ 208485 h 309497"/>
              <a:gd name="connsiteX7" fmla="*/ 1922312 w 1987431"/>
              <a:gd name="connsiteY7" fmla="*/ 244454 h 309497"/>
              <a:gd name="connsiteX8" fmla="*/ 1965778 w 1987431"/>
              <a:gd name="connsiteY8" fmla="*/ 279446 h 309497"/>
              <a:gd name="connsiteX9" fmla="*/ 1987431 w 1987431"/>
              <a:gd name="connsiteY9" fmla="*/ 309497 h 309497"/>
              <a:gd name="connsiteX10" fmla="*/ 1558357 w 1987431"/>
              <a:gd name="connsiteY10" fmla="*/ 269799 h 309497"/>
              <a:gd name="connsiteX11" fmla="*/ 1561214 w 1987431"/>
              <a:gd name="connsiteY11" fmla="*/ 249950 h 309497"/>
              <a:gd name="connsiteX12" fmla="*/ 1534060 w 1987431"/>
              <a:gd name="connsiteY12" fmla="*/ 246042 h 309497"/>
              <a:gd name="connsiteX13" fmla="*/ 1479754 w 1987431"/>
              <a:gd name="connsiteY13" fmla="*/ 238225 h 309497"/>
              <a:gd name="connsiteX14" fmla="*/ 1425447 w 1987431"/>
              <a:gd name="connsiteY14" fmla="*/ 230409 h 309497"/>
              <a:gd name="connsiteX15" fmla="*/ 1371140 w 1987431"/>
              <a:gd name="connsiteY15" fmla="*/ 222592 h 309497"/>
              <a:gd name="connsiteX16" fmla="*/ 1343987 w 1987431"/>
              <a:gd name="connsiteY16" fmla="*/ 218683 h 309497"/>
              <a:gd name="connsiteX17" fmla="*/ 1289681 w 1987431"/>
              <a:gd name="connsiteY17" fmla="*/ 210867 h 309497"/>
              <a:gd name="connsiteX18" fmla="*/ 1231321 w 1987431"/>
              <a:gd name="connsiteY18" fmla="*/ 231203 h 309497"/>
              <a:gd name="connsiteX19" fmla="*/ 1177015 w 1987431"/>
              <a:gd name="connsiteY19" fmla="*/ 223386 h 309497"/>
              <a:gd name="connsiteX20" fmla="*/ 1095554 w 1987431"/>
              <a:gd name="connsiteY20" fmla="*/ 211661 h 309497"/>
              <a:gd name="connsiteX21" fmla="*/ 1014095 w 1987431"/>
              <a:gd name="connsiteY21" fmla="*/ 199936 h 309497"/>
              <a:gd name="connsiteX22" fmla="*/ 908217 w 1987431"/>
              <a:gd name="connsiteY22" fmla="*/ 213432 h 309497"/>
              <a:gd name="connsiteX23" fmla="*/ 826757 w 1987431"/>
              <a:gd name="connsiteY23" fmla="*/ 201707 h 309497"/>
              <a:gd name="connsiteX24" fmla="*/ 718144 w 1987431"/>
              <a:gd name="connsiteY24" fmla="*/ 186074 h 309497"/>
              <a:gd name="connsiteX25" fmla="*/ 578325 w 1987431"/>
              <a:gd name="connsiteY25" fmla="*/ 194685 h 309497"/>
              <a:gd name="connsiteX26" fmla="*/ 442558 w 1987431"/>
              <a:gd name="connsiteY26" fmla="*/ 175143 h 309497"/>
              <a:gd name="connsiteX27" fmla="*/ 302739 w 1987431"/>
              <a:gd name="connsiteY27" fmla="*/ 183753 h 309497"/>
              <a:gd name="connsiteX28" fmla="*/ 166972 w 1987431"/>
              <a:gd name="connsiteY28" fmla="*/ 164212 h 309497"/>
              <a:gd name="connsiteX29" fmla="*/ 0 w 1987431"/>
              <a:gd name="connsiteY29" fmla="*/ 168914 h 309497"/>
              <a:gd name="connsiteX30" fmla="*/ 24313 w 1987431"/>
              <a:gd name="connsiteY30" fmla="*/ 0 h 309497"/>
              <a:gd name="connsiteX31" fmla="*/ 187233 w 1987431"/>
              <a:gd name="connsiteY31" fmla="*/ 23450 h 309497"/>
              <a:gd name="connsiteX32" fmla="*/ 350153 w 1987431"/>
              <a:gd name="connsiteY32" fmla="*/ 46900 h 309497"/>
              <a:gd name="connsiteX33" fmla="*/ 489972 w 1987431"/>
              <a:gd name="connsiteY33" fmla="*/ 38289 h 309497"/>
              <a:gd name="connsiteX34" fmla="*/ 598585 w 1987431"/>
              <a:gd name="connsiteY34" fmla="*/ 53922 h 309497"/>
              <a:gd name="connsiteX35" fmla="*/ 734352 w 1987431"/>
              <a:gd name="connsiteY35" fmla="*/ 73464 h 309497"/>
              <a:gd name="connsiteX36" fmla="*/ 874171 w 1987431"/>
              <a:gd name="connsiteY36" fmla="*/ 64854 h 309497"/>
              <a:gd name="connsiteX37" fmla="*/ 1003150 w 1987431"/>
              <a:gd name="connsiteY37" fmla="*/ 83419 h 309497"/>
              <a:gd name="connsiteX38" fmla="*/ 1197275 w 1987431"/>
              <a:gd name="connsiteY38" fmla="*/ 82624 h 309497"/>
              <a:gd name="connsiteX39" fmla="*/ 1282787 w 1987431"/>
              <a:gd name="connsiteY39" fmla="*/ 66197 h 309497"/>
              <a:gd name="connsiteX40" fmla="*/ 1337094 w 1987431"/>
              <a:gd name="connsiteY40" fmla="*/ 74014 h 309497"/>
              <a:gd name="connsiteX41" fmla="*/ 1418554 w 1987431"/>
              <a:gd name="connsiteY41" fmla="*/ 85739 h 309497"/>
              <a:gd name="connsiteX42" fmla="*/ 1472861 w 1987431"/>
              <a:gd name="connsiteY42" fmla="*/ 93555 h 309497"/>
              <a:gd name="connsiteX43" fmla="*/ 1504066 w 1987431"/>
              <a:gd name="connsiteY43" fmla="*/ 69312 h 309497"/>
              <a:gd name="connsiteX44" fmla="*/ 1558373 w 1987431"/>
              <a:gd name="connsiteY44" fmla="*/ 77129 h 309497"/>
              <a:gd name="connsiteX45" fmla="*/ 1585527 w 1987431"/>
              <a:gd name="connsiteY45" fmla="*/ 81037 h 309497"/>
              <a:gd name="connsiteX46" fmla="*/ 1643885 w 1987431"/>
              <a:gd name="connsiteY46" fmla="*/ 60701 h 3094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987431" h="309497">
                <a:moveTo>
                  <a:pt x="1643885" y="60701"/>
                </a:moveTo>
                <a:lnTo>
                  <a:pt x="1698192" y="68517"/>
                </a:lnTo>
                <a:lnTo>
                  <a:pt x="1725345" y="72426"/>
                </a:lnTo>
                <a:lnTo>
                  <a:pt x="1752499" y="76334"/>
                </a:lnTo>
                <a:lnTo>
                  <a:pt x="1775600" y="108395"/>
                </a:lnTo>
                <a:lnTo>
                  <a:pt x="1825854" y="144364"/>
                </a:lnTo>
                <a:lnTo>
                  <a:pt x="1872057" y="208485"/>
                </a:lnTo>
                <a:lnTo>
                  <a:pt x="1922312" y="244454"/>
                </a:lnTo>
                <a:lnTo>
                  <a:pt x="1965778" y="279446"/>
                </a:lnTo>
                <a:lnTo>
                  <a:pt x="1987431" y="309497"/>
                </a:lnTo>
                <a:lnTo>
                  <a:pt x="1558357" y="269799"/>
                </a:lnTo>
                <a:lnTo>
                  <a:pt x="1561214" y="249950"/>
                </a:lnTo>
                <a:lnTo>
                  <a:pt x="1534060" y="246042"/>
                </a:lnTo>
                <a:lnTo>
                  <a:pt x="1479754" y="238225"/>
                </a:lnTo>
                <a:lnTo>
                  <a:pt x="1425447" y="230409"/>
                </a:lnTo>
                <a:lnTo>
                  <a:pt x="1371140" y="222592"/>
                </a:lnTo>
                <a:lnTo>
                  <a:pt x="1343987" y="218683"/>
                </a:lnTo>
                <a:lnTo>
                  <a:pt x="1289681" y="210867"/>
                </a:lnTo>
                <a:lnTo>
                  <a:pt x="1231321" y="231203"/>
                </a:lnTo>
                <a:lnTo>
                  <a:pt x="1177015" y="223386"/>
                </a:lnTo>
                <a:lnTo>
                  <a:pt x="1095554" y="211661"/>
                </a:lnTo>
                <a:lnTo>
                  <a:pt x="1014095" y="199936"/>
                </a:lnTo>
                <a:lnTo>
                  <a:pt x="908217" y="213432"/>
                </a:lnTo>
                <a:lnTo>
                  <a:pt x="826757" y="201707"/>
                </a:lnTo>
                <a:lnTo>
                  <a:pt x="718144" y="186074"/>
                </a:lnTo>
                <a:lnTo>
                  <a:pt x="578325" y="194685"/>
                </a:lnTo>
                <a:lnTo>
                  <a:pt x="442558" y="175143"/>
                </a:lnTo>
                <a:lnTo>
                  <a:pt x="302739" y="183753"/>
                </a:lnTo>
                <a:lnTo>
                  <a:pt x="166972" y="164212"/>
                </a:lnTo>
                <a:lnTo>
                  <a:pt x="0" y="168914"/>
                </a:lnTo>
                <a:lnTo>
                  <a:pt x="24313" y="0"/>
                </a:lnTo>
                <a:lnTo>
                  <a:pt x="187233" y="23450"/>
                </a:lnTo>
                <a:lnTo>
                  <a:pt x="350153" y="46900"/>
                </a:lnTo>
                <a:lnTo>
                  <a:pt x="489972" y="38289"/>
                </a:lnTo>
                <a:lnTo>
                  <a:pt x="598585" y="53922"/>
                </a:lnTo>
                <a:lnTo>
                  <a:pt x="734352" y="73464"/>
                </a:lnTo>
                <a:lnTo>
                  <a:pt x="874171" y="64854"/>
                </a:lnTo>
                <a:lnTo>
                  <a:pt x="1003150" y="83419"/>
                </a:lnTo>
                <a:lnTo>
                  <a:pt x="1197275" y="82624"/>
                </a:lnTo>
                <a:lnTo>
                  <a:pt x="1282787" y="66197"/>
                </a:lnTo>
                <a:lnTo>
                  <a:pt x="1337094" y="74014"/>
                </a:lnTo>
                <a:lnTo>
                  <a:pt x="1418554" y="85739"/>
                </a:lnTo>
                <a:lnTo>
                  <a:pt x="1472861" y="93555"/>
                </a:lnTo>
                <a:lnTo>
                  <a:pt x="1504066" y="69312"/>
                </a:lnTo>
                <a:lnTo>
                  <a:pt x="1558373" y="77129"/>
                </a:lnTo>
                <a:lnTo>
                  <a:pt x="1585527" y="81037"/>
                </a:lnTo>
                <a:lnTo>
                  <a:pt x="1643885" y="6070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7" name="任意多边形: 形状 146">
            <a:extLst>
              <a:ext uri="{FF2B5EF4-FFF2-40B4-BE49-F238E27FC236}">
                <a16:creationId xmlns:a16="http://schemas.microsoft.com/office/drawing/2014/main" xmlns="" id="{37A5DEE5-4DC5-45C8-A894-2C46A51C0A8C}"/>
              </a:ext>
            </a:extLst>
          </p:cNvPr>
          <p:cNvSpPr/>
          <p:nvPr/>
        </p:nvSpPr>
        <p:spPr>
          <a:xfrm rot="21108561">
            <a:off x="6699667" y="1202395"/>
            <a:ext cx="399194" cy="653471"/>
          </a:xfrm>
          <a:custGeom>
            <a:avLst/>
            <a:gdLst>
              <a:gd name="connsiteX0" fmla="*/ 399194 w 399194"/>
              <a:gd name="connsiteY0" fmla="*/ 0 h 653471"/>
              <a:gd name="connsiteX1" fmla="*/ 395290 w 399194"/>
              <a:gd name="connsiteY1" fmla="*/ 27122 h 653471"/>
              <a:gd name="connsiteX2" fmla="*/ 364801 w 399194"/>
              <a:gd name="connsiteY2" fmla="*/ 52831 h 653471"/>
              <a:gd name="connsiteX3" fmla="*/ 338557 w 399194"/>
              <a:gd name="connsiteY3" fmla="*/ 49053 h 653471"/>
              <a:gd name="connsiteX4" fmla="*/ 303824 w 399194"/>
              <a:gd name="connsiteY4" fmla="*/ 104247 h 653471"/>
              <a:gd name="connsiteX5" fmla="*/ 242847 w 399194"/>
              <a:gd name="connsiteY5" fmla="*/ 155663 h 653471"/>
              <a:gd name="connsiteX6" fmla="*/ 203871 w 399194"/>
              <a:gd name="connsiteY6" fmla="*/ 240343 h 653471"/>
              <a:gd name="connsiteX7" fmla="*/ 191139 w 399194"/>
              <a:gd name="connsiteY7" fmla="*/ 328801 h 653471"/>
              <a:gd name="connsiteX8" fmla="*/ 183712 w 399194"/>
              <a:gd name="connsiteY8" fmla="*/ 380400 h 653471"/>
              <a:gd name="connsiteX9" fmla="*/ 179468 w 399194"/>
              <a:gd name="connsiteY9" fmla="*/ 409886 h 653471"/>
              <a:gd name="connsiteX10" fmla="*/ 201468 w 399194"/>
              <a:gd name="connsiteY10" fmla="*/ 443148 h 653471"/>
              <a:gd name="connsiteX11" fmla="*/ 197223 w 399194"/>
              <a:gd name="connsiteY11" fmla="*/ 472635 h 653471"/>
              <a:gd name="connsiteX12" fmla="*/ 202780 w 399194"/>
              <a:gd name="connsiteY12" fmla="*/ 473434 h 653471"/>
              <a:gd name="connsiteX13" fmla="*/ 176867 w 399194"/>
              <a:gd name="connsiteY13" fmla="*/ 653471 h 653471"/>
              <a:gd name="connsiteX14" fmla="*/ 171759 w 399194"/>
              <a:gd name="connsiteY14" fmla="*/ 649549 h 653471"/>
              <a:gd name="connsiteX15" fmla="*/ 119271 w 399194"/>
              <a:gd name="connsiteY15" fmla="*/ 641994 h 653471"/>
              <a:gd name="connsiteX16" fmla="*/ 97271 w 399194"/>
              <a:gd name="connsiteY16" fmla="*/ 608731 h 653471"/>
              <a:gd name="connsiteX17" fmla="*/ 49026 w 399194"/>
              <a:gd name="connsiteY17" fmla="*/ 571690 h 653471"/>
              <a:gd name="connsiteX18" fmla="*/ 27025 w 399194"/>
              <a:gd name="connsiteY18" fmla="*/ 538427 h 653471"/>
              <a:gd name="connsiteX19" fmla="*/ 5025 w 399194"/>
              <a:gd name="connsiteY19" fmla="*/ 505163 h 653471"/>
              <a:gd name="connsiteX20" fmla="*/ 13513 w 399194"/>
              <a:gd name="connsiteY20" fmla="*/ 446192 h 653471"/>
              <a:gd name="connsiteX21" fmla="*/ 17757 w 399194"/>
              <a:gd name="connsiteY21" fmla="*/ 416706 h 653471"/>
              <a:gd name="connsiteX22" fmla="*/ 0 w 399194"/>
              <a:gd name="connsiteY22" fmla="*/ 353957 h 653471"/>
              <a:gd name="connsiteX23" fmla="*/ 37916 w 399194"/>
              <a:gd name="connsiteY23" fmla="*/ 276649 h 653471"/>
              <a:gd name="connsiteX24" fmla="*/ 46404 w 399194"/>
              <a:gd name="connsiteY24" fmla="*/ 217678 h 653471"/>
              <a:gd name="connsiteX25" fmla="*/ 59136 w 399194"/>
              <a:gd name="connsiteY25" fmla="*/ 129221 h 653471"/>
              <a:gd name="connsiteX26" fmla="*/ 67624 w 399194"/>
              <a:gd name="connsiteY26" fmla="*/ 70249 h 653471"/>
              <a:gd name="connsiteX27" fmla="*/ 71868 w 399194"/>
              <a:gd name="connsiteY27" fmla="*/ 40763 h 653471"/>
              <a:gd name="connsiteX28" fmla="*/ 73809 w 399194"/>
              <a:gd name="connsiteY28" fmla="*/ 27283 h 653471"/>
              <a:gd name="connsiteX29" fmla="*/ 399194 w 399194"/>
              <a:gd name="connsiteY29" fmla="*/ 0 h 653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99194" h="653471">
                <a:moveTo>
                  <a:pt x="399194" y="0"/>
                </a:moveTo>
                <a:lnTo>
                  <a:pt x="395290" y="27122"/>
                </a:lnTo>
                <a:lnTo>
                  <a:pt x="364801" y="52831"/>
                </a:lnTo>
                <a:lnTo>
                  <a:pt x="338557" y="49053"/>
                </a:lnTo>
                <a:lnTo>
                  <a:pt x="303824" y="104247"/>
                </a:lnTo>
                <a:lnTo>
                  <a:pt x="242847" y="155663"/>
                </a:lnTo>
                <a:lnTo>
                  <a:pt x="203871" y="240343"/>
                </a:lnTo>
                <a:lnTo>
                  <a:pt x="191139" y="328801"/>
                </a:lnTo>
                <a:lnTo>
                  <a:pt x="183712" y="380400"/>
                </a:lnTo>
                <a:lnTo>
                  <a:pt x="179468" y="409886"/>
                </a:lnTo>
                <a:lnTo>
                  <a:pt x="201468" y="443148"/>
                </a:lnTo>
                <a:lnTo>
                  <a:pt x="197223" y="472635"/>
                </a:lnTo>
                <a:lnTo>
                  <a:pt x="202780" y="473434"/>
                </a:lnTo>
                <a:lnTo>
                  <a:pt x="176867" y="653471"/>
                </a:lnTo>
                <a:lnTo>
                  <a:pt x="171759" y="649549"/>
                </a:lnTo>
                <a:lnTo>
                  <a:pt x="119271" y="641994"/>
                </a:lnTo>
                <a:lnTo>
                  <a:pt x="97271" y="608731"/>
                </a:lnTo>
                <a:lnTo>
                  <a:pt x="49026" y="571690"/>
                </a:lnTo>
                <a:lnTo>
                  <a:pt x="27025" y="538427"/>
                </a:lnTo>
                <a:lnTo>
                  <a:pt x="5025" y="505163"/>
                </a:lnTo>
                <a:lnTo>
                  <a:pt x="13513" y="446192"/>
                </a:lnTo>
                <a:lnTo>
                  <a:pt x="17757" y="416706"/>
                </a:lnTo>
                <a:lnTo>
                  <a:pt x="0" y="353957"/>
                </a:lnTo>
                <a:lnTo>
                  <a:pt x="37916" y="276649"/>
                </a:lnTo>
                <a:lnTo>
                  <a:pt x="46404" y="217678"/>
                </a:lnTo>
                <a:lnTo>
                  <a:pt x="59136" y="129221"/>
                </a:lnTo>
                <a:lnTo>
                  <a:pt x="67624" y="70249"/>
                </a:lnTo>
                <a:lnTo>
                  <a:pt x="71868" y="40763"/>
                </a:lnTo>
                <a:lnTo>
                  <a:pt x="73809" y="27283"/>
                </a:lnTo>
                <a:lnTo>
                  <a:pt x="39919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8" name="任意多边形: 形状 147">
            <a:extLst>
              <a:ext uri="{FF2B5EF4-FFF2-40B4-BE49-F238E27FC236}">
                <a16:creationId xmlns:a16="http://schemas.microsoft.com/office/drawing/2014/main" xmlns="" id="{F55339C0-0316-46D5-BB60-C6FAF43D3F9D}"/>
              </a:ext>
            </a:extLst>
          </p:cNvPr>
          <p:cNvSpPr/>
          <p:nvPr/>
        </p:nvSpPr>
        <p:spPr>
          <a:xfrm rot="21108561">
            <a:off x="9479982" y="1224865"/>
            <a:ext cx="1067837" cy="323242"/>
          </a:xfrm>
          <a:custGeom>
            <a:avLst/>
            <a:gdLst>
              <a:gd name="connsiteX0" fmla="*/ 763105 w 1067837"/>
              <a:gd name="connsiteY0" fmla="*/ 0 h 323242"/>
              <a:gd name="connsiteX1" fmla="*/ 815376 w 1067837"/>
              <a:gd name="connsiteY1" fmla="*/ 7523 h 323242"/>
              <a:gd name="connsiteX2" fmla="*/ 841510 w 1067837"/>
              <a:gd name="connsiteY2" fmla="*/ 11285 h 323242"/>
              <a:gd name="connsiteX3" fmla="*/ 862915 w 1067837"/>
              <a:gd name="connsiteY3" fmla="*/ 47919 h 323242"/>
              <a:gd name="connsiteX4" fmla="*/ 915185 w 1067837"/>
              <a:gd name="connsiteY4" fmla="*/ 55443 h 323242"/>
              <a:gd name="connsiteX5" fmla="*/ 957992 w 1067837"/>
              <a:gd name="connsiteY5" fmla="*/ 128712 h 323242"/>
              <a:gd name="connsiteX6" fmla="*/ 1005531 w 1067837"/>
              <a:gd name="connsiteY6" fmla="*/ 169107 h 323242"/>
              <a:gd name="connsiteX7" fmla="*/ 1053070 w 1067837"/>
              <a:gd name="connsiteY7" fmla="*/ 209504 h 323242"/>
              <a:gd name="connsiteX8" fmla="*/ 1067837 w 1067837"/>
              <a:gd name="connsiteY8" fmla="*/ 271068 h 323242"/>
              <a:gd name="connsiteX9" fmla="*/ 611554 w 1067837"/>
              <a:gd name="connsiteY9" fmla="*/ 311555 h 323242"/>
              <a:gd name="connsiteX10" fmla="*/ 612431 w 1067837"/>
              <a:gd name="connsiteY10" fmla="*/ 305460 h 323242"/>
              <a:gd name="connsiteX11" fmla="*/ 615980 w 1067837"/>
              <a:gd name="connsiteY11" fmla="*/ 280806 h 323242"/>
              <a:gd name="connsiteX12" fmla="*/ 563710 w 1067837"/>
              <a:gd name="connsiteY12" fmla="*/ 273282 h 323242"/>
              <a:gd name="connsiteX13" fmla="*/ 507891 w 1067837"/>
              <a:gd name="connsiteY13" fmla="*/ 290413 h 323242"/>
              <a:gd name="connsiteX14" fmla="*/ 429485 w 1067837"/>
              <a:gd name="connsiteY14" fmla="*/ 279128 h 323242"/>
              <a:gd name="connsiteX15" fmla="*/ 326746 w 1067837"/>
              <a:gd name="connsiteY15" fmla="*/ 297893 h 323242"/>
              <a:gd name="connsiteX16" fmla="*/ 269744 w 1067837"/>
              <a:gd name="connsiteY16" fmla="*/ 323242 h 323242"/>
              <a:gd name="connsiteX17" fmla="*/ 217474 w 1067837"/>
              <a:gd name="connsiteY17" fmla="*/ 315719 h 323242"/>
              <a:gd name="connsiteX18" fmla="*/ 165204 w 1067837"/>
              <a:gd name="connsiteY18" fmla="*/ 308195 h 323242"/>
              <a:gd name="connsiteX19" fmla="*/ 139068 w 1067837"/>
              <a:gd name="connsiteY19" fmla="*/ 304433 h 323242"/>
              <a:gd name="connsiteX20" fmla="*/ 117665 w 1067837"/>
              <a:gd name="connsiteY20" fmla="*/ 267799 h 323242"/>
              <a:gd name="connsiteX21" fmla="*/ 43990 w 1067837"/>
              <a:gd name="connsiteY21" fmla="*/ 223642 h 323242"/>
              <a:gd name="connsiteX22" fmla="*/ 0 w 1067837"/>
              <a:gd name="connsiteY22" fmla="*/ 158591 h 323242"/>
              <a:gd name="connsiteX23" fmla="*/ 187678 w 1067837"/>
              <a:gd name="connsiteY23" fmla="*/ 152050 h 323242"/>
              <a:gd name="connsiteX24" fmla="*/ 373554 w 1067837"/>
              <a:gd name="connsiteY24" fmla="*/ 111698 h 323242"/>
              <a:gd name="connsiteX25" fmla="*/ 451959 w 1067837"/>
              <a:gd name="connsiteY25" fmla="*/ 122983 h 323242"/>
              <a:gd name="connsiteX26" fmla="*/ 535097 w 1067837"/>
              <a:gd name="connsiteY26" fmla="*/ 101395 h 323242"/>
              <a:gd name="connsiteX27" fmla="*/ 587367 w 1067837"/>
              <a:gd name="connsiteY27" fmla="*/ 108919 h 323242"/>
              <a:gd name="connsiteX28" fmla="*/ 618234 w 1067837"/>
              <a:gd name="connsiteY28" fmla="*/ 79808 h 323242"/>
              <a:gd name="connsiteX29" fmla="*/ 670505 w 1067837"/>
              <a:gd name="connsiteY29" fmla="*/ 87332 h 323242"/>
              <a:gd name="connsiteX30" fmla="*/ 706104 w 1067837"/>
              <a:gd name="connsiteY30" fmla="*/ 25348 h 323242"/>
              <a:gd name="connsiteX31" fmla="*/ 732238 w 1067837"/>
              <a:gd name="connsiteY31" fmla="*/ 29110 h 323242"/>
              <a:gd name="connsiteX32" fmla="*/ 763105 w 1067837"/>
              <a:gd name="connsiteY32" fmla="*/ 0 h 323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067837" h="323242">
                <a:moveTo>
                  <a:pt x="763105" y="0"/>
                </a:moveTo>
                <a:lnTo>
                  <a:pt x="815376" y="7523"/>
                </a:lnTo>
                <a:lnTo>
                  <a:pt x="841510" y="11285"/>
                </a:lnTo>
                <a:lnTo>
                  <a:pt x="862915" y="47919"/>
                </a:lnTo>
                <a:lnTo>
                  <a:pt x="915185" y="55443"/>
                </a:lnTo>
                <a:lnTo>
                  <a:pt x="957992" y="128712"/>
                </a:lnTo>
                <a:lnTo>
                  <a:pt x="1005531" y="169107"/>
                </a:lnTo>
                <a:lnTo>
                  <a:pt x="1053070" y="209504"/>
                </a:lnTo>
                <a:lnTo>
                  <a:pt x="1067837" y="271068"/>
                </a:lnTo>
                <a:lnTo>
                  <a:pt x="611554" y="311555"/>
                </a:lnTo>
                <a:lnTo>
                  <a:pt x="612431" y="305460"/>
                </a:lnTo>
                <a:lnTo>
                  <a:pt x="615980" y="280806"/>
                </a:lnTo>
                <a:lnTo>
                  <a:pt x="563710" y="273282"/>
                </a:lnTo>
                <a:lnTo>
                  <a:pt x="507891" y="290413"/>
                </a:lnTo>
                <a:lnTo>
                  <a:pt x="429485" y="279128"/>
                </a:lnTo>
                <a:lnTo>
                  <a:pt x="326746" y="297893"/>
                </a:lnTo>
                <a:lnTo>
                  <a:pt x="269744" y="323242"/>
                </a:lnTo>
                <a:lnTo>
                  <a:pt x="217474" y="315719"/>
                </a:lnTo>
                <a:lnTo>
                  <a:pt x="165204" y="308195"/>
                </a:lnTo>
                <a:lnTo>
                  <a:pt x="139068" y="304433"/>
                </a:lnTo>
                <a:lnTo>
                  <a:pt x="117665" y="267799"/>
                </a:lnTo>
                <a:lnTo>
                  <a:pt x="43990" y="223642"/>
                </a:lnTo>
                <a:lnTo>
                  <a:pt x="0" y="158591"/>
                </a:lnTo>
                <a:lnTo>
                  <a:pt x="187678" y="152050"/>
                </a:lnTo>
                <a:lnTo>
                  <a:pt x="373554" y="111698"/>
                </a:lnTo>
                <a:lnTo>
                  <a:pt x="451959" y="122983"/>
                </a:lnTo>
                <a:lnTo>
                  <a:pt x="535097" y="101395"/>
                </a:lnTo>
                <a:lnTo>
                  <a:pt x="587367" y="108919"/>
                </a:lnTo>
                <a:lnTo>
                  <a:pt x="618234" y="79808"/>
                </a:lnTo>
                <a:lnTo>
                  <a:pt x="670505" y="87332"/>
                </a:lnTo>
                <a:lnTo>
                  <a:pt x="706104" y="25348"/>
                </a:lnTo>
                <a:lnTo>
                  <a:pt x="732238" y="29110"/>
                </a:lnTo>
                <a:lnTo>
                  <a:pt x="76310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0" name="任意多边形: 形状 149">
            <a:extLst>
              <a:ext uri="{FF2B5EF4-FFF2-40B4-BE49-F238E27FC236}">
                <a16:creationId xmlns:a16="http://schemas.microsoft.com/office/drawing/2014/main" xmlns="" id="{49A54D4D-D54C-461B-8B58-80BA2B61AF8D}"/>
              </a:ext>
            </a:extLst>
          </p:cNvPr>
          <p:cNvSpPr/>
          <p:nvPr/>
        </p:nvSpPr>
        <p:spPr>
          <a:xfrm rot="21108561">
            <a:off x="6673006" y="1263067"/>
            <a:ext cx="7767" cy="1511"/>
          </a:xfrm>
          <a:custGeom>
            <a:avLst/>
            <a:gdLst>
              <a:gd name="connsiteX0" fmla="*/ 7767 w 7767"/>
              <a:gd name="connsiteY0" fmla="*/ 0 h 1511"/>
              <a:gd name="connsiteX1" fmla="*/ 5975 w 7767"/>
              <a:gd name="connsiteY1" fmla="*/ 1511 h 1511"/>
              <a:gd name="connsiteX2" fmla="*/ 0 w 7767"/>
              <a:gd name="connsiteY2" fmla="*/ 651 h 1511"/>
              <a:gd name="connsiteX3" fmla="*/ 7767 w 7767"/>
              <a:gd name="connsiteY3" fmla="*/ 0 h 1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67" h="1511">
                <a:moveTo>
                  <a:pt x="7767" y="0"/>
                </a:moveTo>
                <a:lnTo>
                  <a:pt x="5975" y="1511"/>
                </a:lnTo>
                <a:lnTo>
                  <a:pt x="0" y="651"/>
                </a:lnTo>
                <a:lnTo>
                  <a:pt x="776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1" name="任意多边形: 形状 150">
            <a:extLst>
              <a:ext uri="{FF2B5EF4-FFF2-40B4-BE49-F238E27FC236}">
                <a16:creationId xmlns:a16="http://schemas.microsoft.com/office/drawing/2014/main" xmlns="" id="{F2E82F23-CAF0-4258-8135-2D09D284C912}"/>
              </a:ext>
            </a:extLst>
          </p:cNvPr>
          <p:cNvSpPr/>
          <p:nvPr/>
        </p:nvSpPr>
        <p:spPr>
          <a:xfrm rot="21108561">
            <a:off x="5643828" y="1315411"/>
            <a:ext cx="584818" cy="1753808"/>
          </a:xfrm>
          <a:custGeom>
            <a:avLst/>
            <a:gdLst>
              <a:gd name="connsiteX0" fmla="*/ 577225 w 584818"/>
              <a:gd name="connsiteY0" fmla="*/ 0 h 1753808"/>
              <a:gd name="connsiteX1" fmla="*/ 584818 w 584818"/>
              <a:gd name="connsiteY1" fmla="*/ 11480 h 1753808"/>
              <a:gd name="connsiteX2" fmla="*/ 580574 w 584818"/>
              <a:gd name="connsiteY2" fmla="*/ 40965 h 1753808"/>
              <a:gd name="connsiteX3" fmla="*/ 576330 w 584818"/>
              <a:gd name="connsiteY3" fmla="*/ 70451 h 1753808"/>
              <a:gd name="connsiteX4" fmla="*/ 519598 w 584818"/>
              <a:gd name="connsiteY4" fmla="*/ 92381 h 1753808"/>
              <a:gd name="connsiteX5" fmla="*/ 515354 w 584818"/>
              <a:gd name="connsiteY5" fmla="*/ 121867 h 1753808"/>
              <a:gd name="connsiteX6" fmla="*/ 484865 w 584818"/>
              <a:gd name="connsiteY6" fmla="*/ 147575 h 1753808"/>
              <a:gd name="connsiteX7" fmla="*/ 476377 w 584818"/>
              <a:gd name="connsiteY7" fmla="*/ 206546 h 1753808"/>
              <a:gd name="connsiteX8" fmla="*/ 467889 w 584818"/>
              <a:gd name="connsiteY8" fmla="*/ 265518 h 1753808"/>
              <a:gd name="connsiteX9" fmla="*/ 429974 w 584818"/>
              <a:gd name="connsiteY9" fmla="*/ 342825 h 1753808"/>
              <a:gd name="connsiteX10" fmla="*/ 412997 w 584818"/>
              <a:gd name="connsiteY10" fmla="*/ 460768 h 1753808"/>
              <a:gd name="connsiteX11" fmla="*/ 391777 w 584818"/>
              <a:gd name="connsiteY11" fmla="*/ 608197 h 1753808"/>
              <a:gd name="connsiteX12" fmla="*/ 370557 w 584818"/>
              <a:gd name="connsiteY12" fmla="*/ 755625 h 1753808"/>
              <a:gd name="connsiteX13" fmla="*/ 375581 w 584818"/>
              <a:gd name="connsiteY13" fmla="*/ 906830 h 1753808"/>
              <a:gd name="connsiteX14" fmla="*/ 354361 w 584818"/>
              <a:gd name="connsiteY14" fmla="*/ 1054259 h 1753808"/>
              <a:gd name="connsiteX15" fmla="*/ 337385 w 584818"/>
              <a:gd name="connsiteY15" fmla="*/ 1172202 h 1753808"/>
              <a:gd name="connsiteX16" fmla="*/ 320409 w 584818"/>
              <a:gd name="connsiteY16" fmla="*/ 1290144 h 1753808"/>
              <a:gd name="connsiteX17" fmla="*/ 308738 w 584818"/>
              <a:gd name="connsiteY17" fmla="*/ 1371230 h 1753808"/>
              <a:gd name="connsiteX18" fmla="*/ 300250 w 584818"/>
              <a:gd name="connsiteY18" fmla="*/ 1430201 h 1753808"/>
              <a:gd name="connsiteX19" fmla="*/ 291762 w 584818"/>
              <a:gd name="connsiteY19" fmla="*/ 1489172 h 1753808"/>
              <a:gd name="connsiteX20" fmla="*/ 261273 w 584818"/>
              <a:gd name="connsiteY20" fmla="*/ 1514881 h 1753808"/>
              <a:gd name="connsiteX21" fmla="*/ 252785 w 584818"/>
              <a:gd name="connsiteY21" fmla="*/ 1573852 h 1753808"/>
              <a:gd name="connsiteX22" fmla="*/ 218052 w 584818"/>
              <a:gd name="connsiteY22" fmla="*/ 1629046 h 1753808"/>
              <a:gd name="connsiteX23" fmla="*/ 152831 w 584818"/>
              <a:gd name="connsiteY23" fmla="*/ 1709947 h 1753808"/>
              <a:gd name="connsiteX24" fmla="*/ 122343 w 584818"/>
              <a:gd name="connsiteY24" fmla="*/ 1735656 h 1753808"/>
              <a:gd name="connsiteX25" fmla="*/ 96099 w 584818"/>
              <a:gd name="connsiteY25" fmla="*/ 1731878 h 1753808"/>
              <a:gd name="connsiteX26" fmla="*/ 39366 w 584818"/>
              <a:gd name="connsiteY26" fmla="*/ 1753808 h 1753808"/>
              <a:gd name="connsiteX27" fmla="*/ 13122 w 584818"/>
              <a:gd name="connsiteY27" fmla="*/ 1750031 h 1753808"/>
              <a:gd name="connsiteX28" fmla="*/ 0 w 584818"/>
              <a:gd name="connsiteY28" fmla="*/ 1748142 h 1753808"/>
              <a:gd name="connsiteX29" fmla="*/ 32223 w 584818"/>
              <a:gd name="connsiteY29" fmla="*/ 1421719 h 1753808"/>
              <a:gd name="connsiteX30" fmla="*/ 33561 w 584818"/>
              <a:gd name="connsiteY30" fmla="*/ 1421912 h 1753808"/>
              <a:gd name="connsiteX31" fmla="*/ 59806 w 584818"/>
              <a:gd name="connsiteY31" fmla="*/ 1425689 h 1753808"/>
              <a:gd name="connsiteX32" fmla="*/ 64050 w 584818"/>
              <a:gd name="connsiteY32" fmla="*/ 1396203 h 1753808"/>
              <a:gd name="connsiteX33" fmla="*/ 68294 w 584818"/>
              <a:gd name="connsiteY33" fmla="*/ 1366718 h 1753808"/>
              <a:gd name="connsiteX34" fmla="*/ 98783 w 584818"/>
              <a:gd name="connsiteY34" fmla="*/ 1341009 h 1753808"/>
              <a:gd name="connsiteX35" fmla="*/ 110454 w 584818"/>
              <a:gd name="connsiteY35" fmla="*/ 1259924 h 1753808"/>
              <a:gd name="connsiteX36" fmla="*/ 114698 w 584818"/>
              <a:gd name="connsiteY36" fmla="*/ 1230438 h 1753808"/>
              <a:gd name="connsiteX37" fmla="*/ 123186 w 584818"/>
              <a:gd name="connsiteY37" fmla="*/ 1171467 h 1753808"/>
              <a:gd name="connsiteX38" fmla="*/ 135918 w 584818"/>
              <a:gd name="connsiteY38" fmla="*/ 1083010 h 1753808"/>
              <a:gd name="connsiteX39" fmla="*/ 144406 w 584818"/>
              <a:gd name="connsiteY39" fmla="*/ 1024039 h 1753808"/>
              <a:gd name="connsiteX40" fmla="*/ 161382 w 584818"/>
              <a:gd name="connsiteY40" fmla="*/ 906097 h 1753808"/>
              <a:gd name="connsiteX41" fmla="*/ 174114 w 584818"/>
              <a:gd name="connsiteY41" fmla="*/ 817639 h 1753808"/>
              <a:gd name="connsiteX42" fmla="*/ 191090 w 584818"/>
              <a:gd name="connsiteY42" fmla="*/ 699697 h 1753808"/>
              <a:gd name="connsiteX43" fmla="*/ 208066 w 584818"/>
              <a:gd name="connsiteY43" fmla="*/ 581754 h 1753808"/>
              <a:gd name="connsiteX44" fmla="*/ 229287 w 584818"/>
              <a:gd name="connsiteY44" fmla="*/ 434325 h 1753808"/>
              <a:gd name="connsiteX45" fmla="*/ 242019 w 584818"/>
              <a:gd name="connsiteY45" fmla="*/ 345869 h 1753808"/>
              <a:gd name="connsiteX46" fmla="*/ 257934 w 584818"/>
              <a:gd name="connsiteY46" fmla="*/ 235298 h 1753808"/>
              <a:gd name="connsiteX47" fmla="*/ 266422 w 584818"/>
              <a:gd name="connsiteY47" fmla="*/ 176326 h 1753808"/>
              <a:gd name="connsiteX48" fmla="*/ 274910 w 584818"/>
              <a:gd name="connsiteY48" fmla="*/ 117355 h 1753808"/>
              <a:gd name="connsiteX49" fmla="*/ 283398 w 584818"/>
              <a:gd name="connsiteY49" fmla="*/ 58384 h 1753808"/>
              <a:gd name="connsiteX50" fmla="*/ 287642 w 584818"/>
              <a:gd name="connsiteY50" fmla="*/ 28899 h 1753808"/>
              <a:gd name="connsiteX51" fmla="*/ 289421 w 584818"/>
              <a:gd name="connsiteY51" fmla="*/ 16537 h 1753808"/>
              <a:gd name="connsiteX52" fmla="*/ 577225 w 584818"/>
              <a:gd name="connsiteY52" fmla="*/ 0 h 1753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584818" h="1753808">
                <a:moveTo>
                  <a:pt x="577225" y="0"/>
                </a:moveTo>
                <a:lnTo>
                  <a:pt x="584818" y="11480"/>
                </a:lnTo>
                <a:lnTo>
                  <a:pt x="580574" y="40965"/>
                </a:lnTo>
                <a:lnTo>
                  <a:pt x="576330" y="70451"/>
                </a:lnTo>
                <a:lnTo>
                  <a:pt x="519598" y="92381"/>
                </a:lnTo>
                <a:lnTo>
                  <a:pt x="515354" y="121867"/>
                </a:lnTo>
                <a:lnTo>
                  <a:pt x="484865" y="147575"/>
                </a:lnTo>
                <a:lnTo>
                  <a:pt x="476377" y="206546"/>
                </a:lnTo>
                <a:lnTo>
                  <a:pt x="467889" y="265518"/>
                </a:lnTo>
                <a:lnTo>
                  <a:pt x="429974" y="342825"/>
                </a:lnTo>
                <a:lnTo>
                  <a:pt x="412997" y="460768"/>
                </a:lnTo>
                <a:lnTo>
                  <a:pt x="391777" y="608197"/>
                </a:lnTo>
                <a:lnTo>
                  <a:pt x="370557" y="755625"/>
                </a:lnTo>
                <a:lnTo>
                  <a:pt x="375581" y="906830"/>
                </a:lnTo>
                <a:lnTo>
                  <a:pt x="354361" y="1054259"/>
                </a:lnTo>
                <a:lnTo>
                  <a:pt x="337385" y="1172202"/>
                </a:lnTo>
                <a:lnTo>
                  <a:pt x="320409" y="1290144"/>
                </a:lnTo>
                <a:lnTo>
                  <a:pt x="308738" y="1371230"/>
                </a:lnTo>
                <a:lnTo>
                  <a:pt x="300250" y="1430201"/>
                </a:lnTo>
                <a:lnTo>
                  <a:pt x="291762" y="1489172"/>
                </a:lnTo>
                <a:lnTo>
                  <a:pt x="261273" y="1514881"/>
                </a:lnTo>
                <a:lnTo>
                  <a:pt x="252785" y="1573852"/>
                </a:lnTo>
                <a:lnTo>
                  <a:pt x="218052" y="1629046"/>
                </a:lnTo>
                <a:lnTo>
                  <a:pt x="152831" y="1709947"/>
                </a:lnTo>
                <a:lnTo>
                  <a:pt x="122343" y="1735656"/>
                </a:lnTo>
                <a:lnTo>
                  <a:pt x="96099" y="1731878"/>
                </a:lnTo>
                <a:lnTo>
                  <a:pt x="39366" y="1753808"/>
                </a:lnTo>
                <a:lnTo>
                  <a:pt x="13122" y="1750031"/>
                </a:lnTo>
                <a:lnTo>
                  <a:pt x="0" y="1748142"/>
                </a:lnTo>
                <a:lnTo>
                  <a:pt x="32223" y="1421719"/>
                </a:lnTo>
                <a:lnTo>
                  <a:pt x="33561" y="1421912"/>
                </a:lnTo>
                <a:lnTo>
                  <a:pt x="59806" y="1425689"/>
                </a:lnTo>
                <a:lnTo>
                  <a:pt x="64050" y="1396203"/>
                </a:lnTo>
                <a:lnTo>
                  <a:pt x="68294" y="1366718"/>
                </a:lnTo>
                <a:lnTo>
                  <a:pt x="98783" y="1341009"/>
                </a:lnTo>
                <a:lnTo>
                  <a:pt x="110454" y="1259924"/>
                </a:lnTo>
                <a:lnTo>
                  <a:pt x="114698" y="1230438"/>
                </a:lnTo>
                <a:lnTo>
                  <a:pt x="123186" y="1171467"/>
                </a:lnTo>
                <a:lnTo>
                  <a:pt x="135918" y="1083010"/>
                </a:lnTo>
                <a:lnTo>
                  <a:pt x="144406" y="1024039"/>
                </a:lnTo>
                <a:lnTo>
                  <a:pt x="161382" y="906097"/>
                </a:lnTo>
                <a:lnTo>
                  <a:pt x="174114" y="817639"/>
                </a:lnTo>
                <a:lnTo>
                  <a:pt x="191090" y="699697"/>
                </a:lnTo>
                <a:lnTo>
                  <a:pt x="208066" y="581754"/>
                </a:lnTo>
                <a:lnTo>
                  <a:pt x="229287" y="434325"/>
                </a:lnTo>
                <a:lnTo>
                  <a:pt x="242019" y="345869"/>
                </a:lnTo>
                <a:lnTo>
                  <a:pt x="257934" y="235298"/>
                </a:lnTo>
                <a:lnTo>
                  <a:pt x="266422" y="176326"/>
                </a:lnTo>
                <a:lnTo>
                  <a:pt x="274910" y="117355"/>
                </a:lnTo>
                <a:lnTo>
                  <a:pt x="283398" y="58384"/>
                </a:lnTo>
                <a:lnTo>
                  <a:pt x="287642" y="28899"/>
                </a:lnTo>
                <a:lnTo>
                  <a:pt x="289421" y="16537"/>
                </a:lnTo>
                <a:lnTo>
                  <a:pt x="57722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2" name="任意多边形: 形状 151">
            <a:extLst>
              <a:ext uri="{FF2B5EF4-FFF2-40B4-BE49-F238E27FC236}">
                <a16:creationId xmlns:a16="http://schemas.microsoft.com/office/drawing/2014/main" xmlns="" id="{0FDE8659-FA52-40DD-80E8-DDBE93D2FE26}"/>
              </a:ext>
            </a:extLst>
          </p:cNvPr>
          <p:cNvSpPr/>
          <p:nvPr/>
        </p:nvSpPr>
        <p:spPr>
          <a:xfrm rot="21108561">
            <a:off x="1583326" y="1686415"/>
            <a:ext cx="424721" cy="555231"/>
          </a:xfrm>
          <a:custGeom>
            <a:avLst/>
            <a:gdLst>
              <a:gd name="connsiteX0" fmla="*/ 282062 w 424721"/>
              <a:gd name="connsiteY0" fmla="*/ 0 h 555231"/>
              <a:gd name="connsiteX1" fmla="*/ 305163 w 424721"/>
              <a:gd name="connsiteY1" fmla="*/ 32061 h 555231"/>
              <a:gd name="connsiteX2" fmla="*/ 332316 w 424721"/>
              <a:gd name="connsiteY2" fmla="*/ 35969 h 555231"/>
              <a:gd name="connsiteX3" fmla="*/ 355418 w 424721"/>
              <a:gd name="connsiteY3" fmla="*/ 68030 h 555231"/>
              <a:gd name="connsiteX4" fmla="*/ 405672 w 424721"/>
              <a:gd name="connsiteY4" fmla="*/ 103999 h 555231"/>
              <a:gd name="connsiteX5" fmla="*/ 424721 w 424721"/>
              <a:gd name="connsiteY5" fmla="*/ 164212 h 555231"/>
              <a:gd name="connsiteX6" fmla="*/ 393516 w 424721"/>
              <a:gd name="connsiteY6" fmla="*/ 188456 h 555231"/>
              <a:gd name="connsiteX7" fmla="*/ 385411 w 424721"/>
              <a:gd name="connsiteY7" fmla="*/ 244761 h 555231"/>
              <a:gd name="connsiteX8" fmla="*/ 354206 w 424721"/>
              <a:gd name="connsiteY8" fmla="*/ 269005 h 555231"/>
              <a:gd name="connsiteX9" fmla="*/ 323001 w 424721"/>
              <a:gd name="connsiteY9" fmla="*/ 293249 h 555231"/>
              <a:gd name="connsiteX10" fmla="*/ 350154 w 424721"/>
              <a:gd name="connsiteY10" fmla="*/ 297157 h 555231"/>
              <a:gd name="connsiteX11" fmla="*/ 377307 w 424721"/>
              <a:gd name="connsiteY11" fmla="*/ 301065 h 555231"/>
              <a:gd name="connsiteX12" fmla="*/ 378670 w 424721"/>
              <a:gd name="connsiteY12" fmla="*/ 301262 h 555231"/>
              <a:gd name="connsiteX13" fmla="*/ 293798 w 424721"/>
              <a:gd name="connsiteY13" fmla="*/ 490966 h 555231"/>
              <a:gd name="connsiteX14" fmla="*/ 263430 w 424721"/>
              <a:gd name="connsiteY14" fmla="*/ 514559 h 555231"/>
              <a:gd name="connsiteX15" fmla="*/ 236276 w 424721"/>
              <a:gd name="connsiteY15" fmla="*/ 510651 h 555231"/>
              <a:gd name="connsiteX16" fmla="*/ 205071 w 424721"/>
              <a:gd name="connsiteY16" fmla="*/ 534896 h 555231"/>
              <a:gd name="connsiteX17" fmla="*/ 146712 w 424721"/>
              <a:gd name="connsiteY17" fmla="*/ 555231 h 555231"/>
              <a:gd name="connsiteX18" fmla="*/ 119559 w 424721"/>
              <a:gd name="connsiteY18" fmla="*/ 551322 h 555231"/>
              <a:gd name="connsiteX19" fmla="*/ 92405 w 424721"/>
              <a:gd name="connsiteY19" fmla="*/ 547414 h 555231"/>
              <a:gd name="connsiteX20" fmla="*/ 69304 w 424721"/>
              <a:gd name="connsiteY20" fmla="*/ 515354 h 555231"/>
              <a:gd name="connsiteX21" fmla="*/ 46203 w 424721"/>
              <a:gd name="connsiteY21" fmla="*/ 483293 h 555231"/>
              <a:gd name="connsiteX22" fmla="*/ 0 w 424721"/>
              <a:gd name="connsiteY22" fmla="*/ 419171 h 555231"/>
              <a:gd name="connsiteX23" fmla="*/ 4052 w 424721"/>
              <a:gd name="connsiteY23" fmla="*/ 391019 h 555231"/>
              <a:gd name="connsiteX24" fmla="*/ 8104 w 424721"/>
              <a:gd name="connsiteY24" fmla="*/ 362866 h 555231"/>
              <a:gd name="connsiteX25" fmla="*/ 12157 w 424721"/>
              <a:gd name="connsiteY25" fmla="*/ 334715 h 555231"/>
              <a:gd name="connsiteX26" fmla="*/ 70516 w 424721"/>
              <a:gd name="connsiteY26" fmla="*/ 314378 h 555231"/>
              <a:gd name="connsiteX27" fmla="*/ 128874 w 424721"/>
              <a:gd name="connsiteY27" fmla="*/ 294043 h 555231"/>
              <a:gd name="connsiteX28" fmla="*/ 164132 w 424721"/>
              <a:gd name="connsiteY28" fmla="*/ 241647 h 555231"/>
              <a:gd name="connsiteX29" fmla="*/ 168184 w 424721"/>
              <a:gd name="connsiteY29" fmla="*/ 213494 h 555231"/>
              <a:gd name="connsiteX30" fmla="*/ 176288 w 424721"/>
              <a:gd name="connsiteY30" fmla="*/ 157189 h 555231"/>
              <a:gd name="connsiteX31" fmla="*/ 207494 w 424721"/>
              <a:gd name="connsiteY31" fmla="*/ 132946 h 555231"/>
              <a:gd name="connsiteX32" fmla="*/ 184393 w 424721"/>
              <a:gd name="connsiteY32" fmla="*/ 100884 h 555231"/>
              <a:gd name="connsiteX33" fmla="*/ 192497 w 424721"/>
              <a:gd name="connsiteY33" fmla="*/ 44580 h 555231"/>
              <a:gd name="connsiteX34" fmla="*/ 196549 w 424721"/>
              <a:gd name="connsiteY34" fmla="*/ 16428 h 555231"/>
              <a:gd name="connsiteX35" fmla="*/ 223702 w 424721"/>
              <a:gd name="connsiteY35" fmla="*/ 20336 h 555231"/>
              <a:gd name="connsiteX36" fmla="*/ 250856 w 424721"/>
              <a:gd name="connsiteY36" fmla="*/ 24245 h 555231"/>
              <a:gd name="connsiteX37" fmla="*/ 282062 w 424721"/>
              <a:gd name="connsiteY37" fmla="*/ 0 h 555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424721" h="555231">
                <a:moveTo>
                  <a:pt x="282062" y="0"/>
                </a:moveTo>
                <a:lnTo>
                  <a:pt x="305163" y="32061"/>
                </a:lnTo>
                <a:lnTo>
                  <a:pt x="332316" y="35969"/>
                </a:lnTo>
                <a:lnTo>
                  <a:pt x="355418" y="68030"/>
                </a:lnTo>
                <a:lnTo>
                  <a:pt x="405672" y="103999"/>
                </a:lnTo>
                <a:lnTo>
                  <a:pt x="424721" y="164212"/>
                </a:lnTo>
                <a:lnTo>
                  <a:pt x="393516" y="188456"/>
                </a:lnTo>
                <a:lnTo>
                  <a:pt x="385411" y="244761"/>
                </a:lnTo>
                <a:lnTo>
                  <a:pt x="354206" y="269005"/>
                </a:lnTo>
                <a:lnTo>
                  <a:pt x="323001" y="293249"/>
                </a:lnTo>
                <a:lnTo>
                  <a:pt x="350154" y="297157"/>
                </a:lnTo>
                <a:lnTo>
                  <a:pt x="377307" y="301065"/>
                </a:lnTo>
                <a:lnTo>
                  <a:pt x="378670" y="301262"/>
                </a:lnTo>
                <a:lnTo>
                  <a:pt x="293798" y="490966"/>
                </a:lnTo>
                <a:lnTo>
                  <a:pt x="263430" y="514559"/>
                </a:lnTo>
                <a:lnTo>
                  <a:pt x="236276" y="510651"/>
                </a:lnTo>
                <a:lnTo>
                  <a:pt x="205071" y="534896"/>
                </a:lnTo>
                <a:lnTo>
                  <a:pt x="146712" y="555231"/>
                </a:lnTo>
                <a:lnTo>
                  <a:pt x="119559" y="551322"/>
                </a:lnTo>
                <a:lnTo>
                  <a:pt x="92405" y="547414"/>
                </a:lnTo>
                <a:lnTo>
                  <a:pt x="69304" y="515354"/>
                </a:lnTo>
                <a:lnTo>
                  <a:pt x="46203" y="483293"/>
                </a:lnTo>
                <a:lnTo>
                  <a:pt x="0" y="419171"/>
                </a:lnTo>
                <a:lnTo>
                  <a:pt x="4052" y="391019"/>
                </a:lnTo>
                <a:lnTo>
                  <a:pt x="8104" y="362866"/>
                </a:lnTo>
                <a:lnTo>
                  <a:pt x="12157" y="334715"/>
                </a:lnTo>
                <a:lnTo>
                  <a:pt x="70516" y="314378"/>
                </a:lnTo>
                <a:lnTo>
                  <a:pt x="128874" y="294043"/>
                </a:lnTo>
                <a:lnTo>
                  <a:pt x="164132" y="241647"/>
                </a:lnTo>
                <a:lnTo>
                  <a:pt x="168184" y="213494"/>
                </a:lnTo>
                <a:lnTo>
                  <a:pt x="176288" y="157189"/>
                </a:lnTo>
                <a:lnTo>
                  <a:pt x="207494" y="132946"/>
                </a:lnTo>
                <a:lnTo>
                  <a:pt x="184393" y="100884"/>
                </a:lnTo>
                <a:lnTo>
                  <a:pt x="192497" y="44580"/>
                </a:lnTo>
                <a:lnTo>
                  <a:pt x="196549" y="16428"/>
                </a:lnTo>
                <a:lnTo>
                  <a:pt x="223702" y="20336"/>
                </a:lnTo>
                <a:lnTo>
                  <a:pt x="250856" y="24245"/>
                </a:lnTo>
                <a:lnTo>
                  <a:pt x="28206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3" name="任意多边形: 形状 152">
            <a:extLst>
              <a:ext uri="{FF2B5EF4-FFF2-40B4-BE49-F238E27FC236}">
                <a16:creationId xmlns:a16="http://schemas.microsoft.com/office/drawing/2014/main" xmlns="" id="{DEEF8C31-67D4-4C01-9CF2-8CE8D0010105}"/>
              </a:ext>
            </a:extLst>
          </p:cNvPr>
          <p:cNvSpPr/>
          <p:nvPr/>
        </p:nvSpPr>
        <p:spPr>
          <a:xfrm rot="21108561">
            <a:off x="6302946" y="2151410"/>
            <a:ext cx="867995" cy="165703"/>
          </a:xfrm>
          <a:custGeom>
            <a:avLst/>
            <a:gdLst>
              <a:gd name="connsiteX0" fmla="*/ 655332 w 867995"/>
              <a:gd name="connsiteY0" fmla="*/ 0 h 165703"/>
              <a:gd name="connsiteX1" fmla="*/ 681577 w 867995"/>
              <a:gd name="connsiteY1" fmla="*/ 3778 h 165703"/>
              <a:gd name="connsiteX2" fmla="*/ 703576 w 867995"/>
              <a:gd name="connsiteY2" fmla="*/ 37041 h 165703"/>
              <a:gd name="connsiteX3" fmla="*/ 729821 w 867995"/>
              <a:gd name="connsiteY3" fmla="*/ 40819 h 165703"/>
              <a:gd name="connsiteX4" fmla="*/ 778066 w 867995"/>
              <a:gd name="connsiteY4" fmla="*/ 77859 h 165703"/>
              <a:gd name="connsiteX5" fmla="*/ 826311 w 867995"/>
              <a:gd name="connsiteY5" fmla="*/ 114900 h 165703"/>
              <a:gd name="connsiteX6" fmla="*/ 852556 w 867995"/>
              <a:gd name="connsiteY6" fmla="*/ 118678 h 165703"/>
              <a:gd name="connsiteX7" fmla="*/ 867995 w 867995"/>
              <a:gd name="connsiteY7" fmla="*/ 150997 h 165703"/>
              <a:gd name="connsiteX8" fmla="*/ 865878 w 867995"/>
              <a:gd name="connsiteY8" fmla="*/ 165703 h 165703"/>
              <a:gd name="connsiteX9" fmla="*/ 633931 w 867995"/>
              <a:gd name="connsiteY9" fmla="*/ 148687 h 165703"/>
              <a:gd name="connsiteX10" fmla="*/ 634112 w 867995"/>
              <a:gd name="connsiteY10" fmla="*/ 147429 h 165703"/>
              <a:gd name="connsiteX11" fmla="*/ 607868 w 867995"/>
              <a:gd name="connsiteY11" fmla="*/ 143651 h 165703"/>
              <a:gd name="connsiteX12" fmla="*/ 585867 w 867995"/>
              <a:gd name="connsiteY12" fmla="*/ 110389 h 165703"/>
              <a:gd name="connsiteX13" fmla="*/ 533378 w 867995"/>
              <a:gd name="connsiteY13" fmla="*/ 102834 h 165703"/>
              <a:gd name="connsiteX14" fmla="*/ 507133 w 867995"/>
              <a:gd name="connsiteY14" fmla="*/ 99056 h 165703"/>
              <a:gd name="connsiteX15" fmla="*/ 454644 w 867995"/>
              <a:gd name="connsiteY15" fmla="*/ 91501 h 165703"/>
              <a:gd name="connsiteX16" fmla="*/ 402155 w 867995"/>
              <a:gd name="connsiteY16" fmla="*/ 83946 h 165703"/>
              <a:gd name="connsiteX17" fmla="*/ 349666 w 867995"/>
              <a:gd name="connsiteY17" fmla="*/ 76391 h 165703"/>
              <a:gd name="connsiteX18" fmla="*/ 266690 w 867995"/>
              <a:gd name="connsiteY18" fmla="*/ 94544 h 165703"/>
              <a:gd name="connsiteX19" fmla="*/ 187956 w 867995"/>
              <a:gd name="connsiteY19" fmla="*/ 83211 h 165703"/>
              <a:gd name="connsiteX20" fmla="*/ 104978 w 867995"/>
              <a:gd name="connsiteY20" fmla="*/ 101365 h 165703"/>
              <a:gd name="connsiteX21" fmla="*/ 0 w 867995"/>
              <a:gd name="connsiteY21" fmla="*/ 86255 h 165703"/>
              <a:gd name="connsiteX22" fmla="*/ 4244 w 867995"/>
              <a:gd name="connsiteY22" fmla="*/ 56769 h 165703"/>
              <a:gd name="connsiteX23" fmla="*/ 30489 w 867995"/>
              <a:gd name="connsiteY23" fmla="*/ 60546 h 165703"/>
              <a:gd name="connsiteX24" fmla="*/ 82978 w 867995"/>
              <a:gd name="connsiteY24" fmla="*/ 68101 h 165703"/>
              <a:gd name="connsiteX25" fmla="*/ 139711 w 867995"/>
              <a:gd name="connsiteY25" fmla="*/ 46171 h 165703"/>
              <a:gd name="connsiteX26" fmla="*/ 192200 w 867995"/>
              <a:gd name="connsiteY26" fmla="*/ 53726 h 165703"/>
              <a:gd name="connsiteX27" fmla="*/ 270934 w 867995"/>
              <a:gd name="connsiteY27" fmla="*/ 65059 h 165703"/>
              <a:gd name="connsiteX28" fmla="*/ 353910 w 867995"/>
              <a:gd name="connsiteY28" fmla="*/ 46905 h 165703"/>
              <a:gd name="connsiteX29" fmla="*/ 432644 w 867995"/>
              <a:gd name="connsiteY29" fmla="*/ 58238 h 165703"/>
              <a:gd name="connsiteX30" fmla="*/ 515622 w 867995"/>
              <a:gd name="connsiteY30" fmla="*/ 40084 h 165703"/>
              <a:gd name="connsiteX31" fmla="*/ 568111 w 867995"/>
              <a:gd name="connsiteY31" fmla="*/ 47639 h 165703"/>
              <a:gd name="connsiteX32" fmla="*/ 598599 w 867995"/>
              <a:gd name="connsiteY32" fmla="*/ 21931 h 165703"/>
              <a:gd name="connsiteX33" fmla="*/ 624844 w 867995"/>
              <a:gd name="connsiteY33" fmla="*/ 25709 h 165703"/>
              <a:gd name="connsiteX34" fmla="*/ 655332 w 867995"/>
              <a:gd name="connsiteY34" fmla="*/ 0 h 165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867995" h="165703">
                <a:moveTo>
                  <a:pt x="655332" y="0"/>
                </a:moveTo>
                <a:lnTo>
                  <a:pt x="681577" y="3778"/>
                </a:lnTo>
                <a:lnTo>
                  <a:pt x="703576" y="37041"/>
                </a:lnTo>
                <a:lnTo>
                  <a:pt x="729821" y="40819"/>
                </a:lnTo>
                <a:lnTo>
                  <a:pt x="778066" y="77859"/>
                </a:lnTo>
                <a:lnTo>
                  <a:pt x="826311" y="114900"/>
                </a:lnTo>
                <a:lnTo>
                  <a:pt x="852556" y="118678"/>
                </a:lnTo>
                <a:lnTo>
                  <a:pt x="867995" y="150997"/>
                </a:lnTo>
                <a:lnTo>
                  <a:pt x="865878" y="165703"/>
                </a:lnTo>
                <a:lnTo>
                  <a:pt x="633931" y="148687"/>
                </a:lnTo>
                <a:lnTo>
                  <a:pt x="634112" y="147429"/>
                </a:lnTo>
                <a:lnTo>
                  <a:pt x="607868" y="143651"/>
                </a:lnTo>
                <a:lnTo>
                  <a:pt x="585867" y="110389"/>
                </a:lnTo>
                <a:lnTo>
                  <a:pt x="533378" y="102834"/>
                </a:lnTo>
                <a:lnTo>
                  <a:pt x="507133" y="99056"/>
                </a:lnTo>
                <a:lnTo>
                  <a:pt x="454644" y="91501"/>
                </a:lnTo>
                <a:lnTo>
                  <a:pt x="402155" y="83946"/>
                </a:lnTo>
                <a:lnTo>
                  <a:pt x="349666" y="76391"/>
                </a:lnTo>
                <a:lnTo>
                  <a:pt x="266690" y="94544"/>
                </a:lnTo>
                <a:lnTo>
                  <a:pt x="187956" y="83211"/>
                </a:lnTo>
                <a:lnTo>
                  <a:pt x="104978" y="101365"/>
                </a:lnTo>
                <a:lnTo>
                  <a:pt x="0" y="86255"/>
                </a:lnTo>
                <a:lnTo>
                  <a:pt x="4244" y="56769"/>
                </a:lnTo>
                <a:lnTo>
                  <a:pt x="30489" y="60546"/>
                </a:lnTo>
                <a:lnTo>
                  <a:pt x="82978" y="68101"/>
                </a:lnTo>
                <a:lnTo>
                  <a:pt x="139711" y="46171"/>
                </a:lnTo>
                <a:lnTo>
                  <a:pt x="192200" y="53726"/>
                </a:lnTo>
                <a:lnTo>
                  <a:pt x="270934" y="65059"/>
                </a:lnTo>
                <a:lnTo>
                  <a:pt x="353910" y="46905"/>
                </a:lnTo>
                <a:lnTo>
                  <a:pt x="432644" y="58238"/>
                </a:lnTo>
                <a:lnTo>
                  <a:pt x="515622" y="40084"/>
                </a:lnTo>
                <a:lnTo>
                  <a:pt x="568111" y="47639"/>
                </a:lnTo>
                <a:lnTo>
                  <a:pt x="598599" y="21931"/>
                </a:lnTo>
                <a:lnTo>
                  <a:pt x="624844" y="25709"/>
                </a:lnTo>
                <a:lnTo>
                  <a:pt x="65533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4" name="任意多边形: 形状 153">
            <a:extLst>
              <a:ext uri="{FF2B5EF4-FFF2-40B4-BE49-F238E27FC236}">
                <a16:creationId xmlns:a16="http://schemas.microsoft.com/office/drawing/2014/main" xmlns="" id="{D29D0967-61A9-40B1-A276-2C4D79FE3411}"/>
              </a:ext>
            </a:extLst>
          </p:cNvPr>
          <p:cNvSpPr/>
          <p:nvPr/>
        </p:nvSpPr>
        <p:spPr>
          <a:xfrm rot="21108561">
            <a:off x="5999598" y="4054179"/>
            <a:ext cx="541724" cy="2388934"/>
          </a:xfrm>
          <a:custGeom>
            <a:avLst/>
            <a:gdLst>
              <a:gd name="connsiteX0" fmla="*/ 294077 w 541724"/>
              <a:gd name="connsiteY0" fmla="*/ 0 h 2388934"/>
              <a:gd name="connsiteX1" fmla="*/ 318929 w 541724"/>
              <a:gd name="connsiteY1" fmla="*/ 3577 h 2388934"/>
              <a:gd name="connsiteX2" fmla="*/ 362419 w 541724"/>
              <a:gd name="connsiteY2" fmla="*/ 9837 h 2388934"/>
              <a:gd name="connsiteX3" fmla="*/ 412123 w 541724"/>
              <a:gd name="connsiteY3" fmla="*/ 16991 h 2388934"/>
              <a:gd name="connsiteX4" fmla="*/ 457719 w 541724"/>
              <a:gd name="connsiteY4" fmla="*/ 52680 h 2388934"/>
              <a:gd name="connsiteX5" fmla="*/ 503316 w 541724"/>
              <a:gd name="connsiteY5" fmla="*/ 88369 h 2388934"/>
              <a:gd name="connsiteX6" fmla="*/ 524059 w 541724"/>
              <a:gd name="connsiteY6" fmla="*/ 120481 h 2388934"/>
              <a:gd name="connsiteX7" fmla="*/ 541724 w 541724"/>
              <a:gd name="connsiteY7" fmla="*/ 173993 h 2388934"/>
              <a:gd name="connsiteX8" fmla="*/ 512765 w 541724"/>
              <a:gd name="connsiteY8" fmla="*/ 198951 h 2388934"/>
              <a:gd name="connsiteX9" fmla="*/ 508658 w 541724"/>
              <a:gd name="connsiteY9" fmla="*/ 227486 h 2388934"/>
              <a:gd name="connsiteX10" fmla="*/ 500443 w 541724"/>
              <a:gd name="connsiteY10" fmla="*/ 284556 h 2388934"/>
              <a:gd name="connsiteX11" fmla="*/ 463271 w 541724"/>
              <a:gd name="connsiteY11" fmla="*/ 366583 h 2388934"/>
              <a:gd name="connsiteX12" fmla="*/ 446842 w 541724"/>
              <a:gd name="connsiteY12" fmla="*/ 480722 h 2388934"/>
              <a:gd name="connsiteX13" fmla="*/ 413985 w 541724"/>
              <a:gd name="connsiteY13" fmla="*/ 709000 h 2388934"/>
              <a:gd name="connsiteX14" fmla="*/ 381127 w 541724"/>
              <a:gd name="connsiteY14" fmla="*/ 937278 h 2388934"/>
              <a:gd name="connsiteX15" fmla="*/ 364699 w 541724"/>
              <a:gd name="connsiteY15" fmla="*/ 1051418 h 2388934"/>
              <a:gd name="connsiteX16" fmla="*/ 345190 w 541724"/>
              <a:gd name="connsiteY16" fmla="*/ 1186958 h 2388934"/>
              <a:gd name="connsiteX17" fmla="*/ 320547 w 541724"/>
              <a:gd name="connsiteY17" fmla="*/ 1358167 h 2388934"/>
              <a:gd name="connsiteX18" fmla="*/ 320754 w 541724"/>
              <a:gd name="connsiteY18" fmla="*/ 1532952 h 2388934"/>
              <a:gd name="connsiteX19" fmla="*/ 304326 w 541724"/>
              <a:gd name="connsiteY19" fmla="*/ 1647091 h 2388934"/>
              <a:gd name="connsiteX20" fmla="*/ 292004 w 541724"/>
              <a:gd name="connsiteY20" fmla="*/ 1732696 h 2388934"/>
              <a:gd name="connsiteX21" fmla="*/ 283790 w 541724"/>
              <a:gd name="connsiteY21" fmla="*/ 1789766 h 2388934"/>
              <a:gd name="connsiteX22" fmla="*/ 271468 w 541724"/>
              <a:gd name="connsiteY22" fmla="*/ 1875370 h 2388934"/>
              <a:gd name="connsiteX23" fmla="*/ 263254 w 541724"/>
              <a:gd name="connsiteY23" fmla="*/ 1932439 h 2388934"/>
              <a:gd name="connsiteX24" fmla="*/ 259147 w 541724"/>
              <a:gd name="connsiteY24" fmla="*/ 1960974 h 2388934"/>
              <a:gd name="connsiteX25" fmla="*/ 250933 w 541724"/>
              <a:gd name="connsiteY25" fmla="*/ 2018043 h 2388934"/>
              <a:gd name="connsiteX26" fmla="*/ 246825 w 541724"/>
              <a:gd name="connsiteY26" fmla="*/ 2046578 h 2388934"/>
              <a:gd name="connsiteX27" fmla="*/ 235531 w 541724"/>
              <a:gd name="connsiteY27" fmla="*/ 2125049 h 2388934"/>
              <a:gd name="connsiteX28" fmla="*/ 198358 w 541724"/>
              <a:gd name="connsiteY28" fmla="*/ 2207076 h 2388934"/>
              <a:gd name="connsiteX29" fmla="*/ 194251 w 541724"/>
              <a:gd name="connsiteY29" fmla="*/ 2235611 h 2388934"/>
              <a:gd name="connsiteX30" fmla="*/ 165292 w 541724"/>
              <a:gd name="connsiteY30" fmla="*/ 2260569 h 2388934"/>
              <a:gd name="connsiteX31" fmla="*/ 103267 w 541724"/>
              <a:gd name="connsiteY31" fmla="*/ 2339019 h 2388934"/>
              <a:gd name="connsiteX32" fmla="*/ 74308 w 541724"/>
              <a:gd name="connsiteY32" fmla="*/ 2363977 h 2388934"/>
              <a:gd name="connsiteX33" fmla="*/ 45349 w 541724"/>
              <a:gd name="connsiteY33" fmla="*/ 2388934 h 2388934"/>
              <a:gd name="connsiteX34" fmla="*/ 20497 w 541724"/>
              <a:gd name="connsiteY34" fmla="*/ 2385357 h 2388934"/>
              <a:gd name="connsiteX35" fmla="*/ 0 w 541724"/>
              <a:gd name="connsiteY35" fmla="*/ 2382407 h 2388934"/>
              <a:gd name="connsiteX36" fmla="*/ 23538 w 541724"/>
              <a:gd name="connsiteY36" fmla="*/ 2014439 h 2388934"/>
              <a:gd name="connsiteX37" fmla="*/ 29373 w 541724"/>
              <a:gd name="connsiteY37" fmla="*/ 2015279 h 2388934"/>
              <a:gd name="connsiteX38" fmla="*/ 48012 w 541724"/>
              <a:gd name="connsiteY38" fmla="*/ 2017962 h 2388934"/>
              <a:gd name="connsiteX39" fmla="*/ 52119 w 541724"/>
              <a:gd name="connsiteY39" fmla="*/ 1989427 h 2388934"/>
              <a:gd name="connsiteX40" fmla="*/ 56227 w 541724"/>
              <a:gd name="connsiteY40" fmla="*/ 1960893 h 2388934"/>
              <a:gd name="connsiteX41" fmla="*/ 64441 w 541724"/>
              <a:gd name="connsiteY41" fmla="*/ 1903823 h 2388934"/>
              <a:gd name="connsiteX42" fmla="*/ 68548 w 541724"/>
              <a:gd name="connsiteY42" fmla="*/ 1875288 h 2388934"/>
              <a:gd name="connsiteX43" fmla="*/ 76763 w 541724"/>
              <a:gd name="connsiteY43" fmla="*/ 1818218 h 2388934"/>
              <a:gd name="connsiteX44" fmla="*/ 84977 w 541724"/>
              <a:gd name="connsiteY44" fmla="*/ 1761149 h 2388934"/>
              <a:gd name="connsiteX45" fmla="*/ 93191 w 541724"/>
              <a:gd name="connsiteY45" fmla="*/ 1704080 h 2388934"/>
              <a:gd name="connsiteX46" fmla="*/ 105513 w 541724"/>
              <a:gd name="connsiteY46" fmla="*/ 1618475 h 2388934"/>
              <a:gd name="connsiteX47" fmla="*/ 113727 w 541724"/>
              <a:gd name="connsiteY47" fmla="*/ 1561406 h 2388934"/>
              <a:gd name="connsiteX48" fmla="*/ 126049 w 541724"/>
              <a:gd name="connsiteY48" fmla="*/ 1475801 h 2388934"/>
              <a:gd name="connsiteX49" fmla="*/ 142477 w 541724"/>
              <a:gd name="connsiteY49" fmla="*/ 1361662 h 2388934"/>
              <a:gd name="connsiteX50" fmla="*/ 154799 w 541724"/>
              <a:gd name="connsiteY50" fmla="*/ 1276058 h 2388934"/>
              <a:gd name="connsiteX51" fmla="*/ 171227 w 541724"/>
              <a:gd name="connsiteY51" fmla="*/ 1161919 h 2388934"/>
              <a:gd name="connsiteX52" fmla="*/ 186629 w 541724"/>
              <a:gd name="connsiteY52" fmla="*/ 1054914 h 2388934"/>
              <a:gd name="connsiteX53" fmla="*/ 203058 w 541724"/>
              <a:gd name="connsiteY53" fmla="*/ 940774 h 2388934"/>
              <a:gd name="connsiteX54" fmla="*/ 219487 w 541724"/>
              <a:gd name="connsiteY54" fmla="*/ 826635 h 2388934"/>
              <a:gd name="connsiteX55" fmla="*/ 231808 w 541724"/>
              <a:gd name="connsiteY55" fmla="*/ 741030 h 2388934"/>
              <a:gd name="connsiteX56" fmla="*/ 244130 w 541724"/>
              <a:gd name="connsiteY56" fmla="*/ 655427 h 2388934"/>
              <a:gd name="connsiteX57" fmla="*/ 256451 w 541724"/>
              <a:gd name="connsiteY57" fmla="*/ 569822 h 2388934"/>
              <a:gd name="connsiteX58" fmla="*/ 268773 w 541724"/>
              <a:gd name="connsiteY58" fmla="*/ 484218 h 2388934"/>
              <a:gd name="connsiteX59" fmla="*/ 281094 w 541724"/>
              <a:gd name="connsiteY59" fmla="*/ 398613 h 2388934"/>
              <a:gd name="connsiteX60" fmla="*/ 270670 w 541724"/>
              <a:gd name="connsiteY60" fmla="*/ 338861 h 2388934"/>
              <a:gd name="connsiteX61" fmla="*/ 278884 w 541724"/>
              <a:gd name="connsiteY61" fmla="*/ 281792 h 2388934"/>
              <a:gd name="connsiteX62" fmla="*/ 287098 w 541724"/>
              <a:gd name="connsiteY62" fmla="*/ 224722 h 2388934"/>
              <a:gd name="connsiteX63" fmla="*/ 291206 w 541724"/>
              <a:gd name="connsiteY63" fmla="*/ 196187 h 2388934"/>
              <a:gd name="connsiteX64" fmla="*/ 295313 w 541724"/>
              <a:gd name="connsiteY64" fmla="*/ 167652 h 2388934"/>
              <a:gd name="connsiteX65" fmla="*/ 299420 w 541724"/>
              <a:gd name="connsiteY65" fmla="*/ 139117 h 2388934"/>
              <a:gd name="connsiteX66" fmla="*/ 303527 w 541724"/>
              <a:gd name="connsiteY66" fmla="*/ 110582 h 2388934"/>
              <a:gd name="connsiteX67" fmla="*/ 278675 w 541724"/>
              <a:gd name="connsiteY67" fmla="*/ 107005 h 2388934"/>
              <a:gd name="connsiteX68" fmla="*/ 281756 w 541724"/>
              <a:gd name="connsiteY68" fmla="*/ 85605 h 2388934"/>
              <a:gd name="connsiteX69" fmla="*/ 256904 w 541724"/>
              <a:gd name="connsiteY69" fmla="*/ 82028 h 2388934"/>
              <a:gd name="connsiteX70" fmla="*/ 261011 w 541724"/>
              <a:gd name="connsiteY70" fmla="*/ 53493 h 2388934"/>
              <a:gd name="connsiteX71" fmla="*/ 265118 w 541724"/>
              <a:gd name="connsiteY71" fmla="*/ 24958 h 2388934"/>
              <a:gd name="connsiteX72" fmla="*/ 294077 w 541724"/>
              <a:gd name="connsiteY72" fmla="*/ 0 h 2388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541724" h="2388934">
                <a:moveTo>
                  <a:pt x="294077" y="0"/>
                </a:moveTo>
                <a:lnTo>
                  <a:pt x="318929" y="3577"/>
                </a:lnTo>
                <a:lnTo>
                  <a:pt x="362419" y="9837"/>
                </a:lnTo>
                <a:lnTo>
                  <a:pt x="412123" y="16991"/>
                </a:lnTo>
                <a:lnTo>
                  <a:pt x="457719" y="52680"/>
                </a:lnTo>
                <a:lnTo>
                  <a:pt x="503316" y="88369"/>
                </a:lnTo>
                <a:lnTo>
                  <a:pt x="524059" y="120481"/>
                </a:lnTo>
                <a:lnTo>
                  <a:pt x="541724" y="173993"/>
                </a:lnTo>
                <a:lnTo>
                  <a:pt x="512765" y="198951"/>
                </a:lnTo>
                <a:lnTo>
                  <a:pt x="508658" y="227486"/>
                </a:lnTo>
                <a:lnTo>
                  <a:pt x="500443" y="284556"/>
                </a:lnTo>
                <a:lnTo>
                  <a:pt x="463271" y="366583"/>
                </a:lnTo>
                <a:lnTo>
                  <a:pt x="446842" y="480722"/>
                </a:lnTo>
                <a:lnTo>
                  <a:pt x="413985" y="709000"/>
                </a:lnTo>
                <a:lnTo>
                  <a:pt x="381127" y="937278"/>
                </a:lnTo>
                <a:lnTo>
                  <a:pt x="364699" y="1051418"/>
                </a:lnTo>
                <a:lnTo>
                  <a:pt x="345190" y="1186958"/>
                </a:lnTo>
                <a:lnTo>
                  <a:pt x="320547" y="1358167"/>
                </a:lnTo>
                <a:lnTo>
                  <a:pt x="320754" y="1532952"/>
                </a:lnTo>
                <a:lnTo>
                  <a:pt x="304326" y="1647091"/>
                </a:lnTo>
                <a:lnTo>
                  <a:pt x="292004" y="1732696"/>
                </a:lnTo>
                <a:lnTo>
                  <a:pt x="283790" y="1789766"/>
                </a:lnTo>
                <a:lnTo>
                  <a:pt x="271468" y="1875370"/>
                </a:lnTo>
                <a:lnTo>
                  <a:pt x="263254" y="1932439"/>
                </a:lnTo>
                <a:lnTo>
                  <a:pt x="259147" y="1960974"/>
                </a:lnTo>
                <a:lnTo>
                  <a:pt x="250933" y="2018043"/>
                </a:lnTo>
                <a:lnTo>
                  <a:pt x="246825" y="2046578"/>
                </a:lnTo>
                <a:lnTo>
                  <a:pt x="235531" y="2125049"/>
                </a:lnTo>
                <a:lnTo>
                  <a:pt x="198358" y="2207076"/>
                </a:lnTo>
                <a:lnTo>
                  <a:pt x="194251" y="2235611"/>
                </a:lnTo>
                <a:lnTo>
                  <a:pt x="165292" y="2260569"/>
                </a:lnTo>
                <a:lnTo>
                  <a:pt x="103267" y="2339019"/>
                </a:lnTo>
                <a:lnTo>
                  <a:pt x="74308" y="2363977"/>
                </a:lnTo>
                <a:lnTo>
                  <a:pt x="45349" y="2388934"/>
                </a:lnTo>
                <a:lnTo>
                  <a:pt x="20497" y="2385357"/>
                </a:lnTo>
                <a:lnTo>
                  <a:pt x="0" y="2382407"/>
                </a:lnTo>
                <a:lnTo>
                  <a:pt x="23538" y="2014439"/>
                </a:lnTo>
                <a:lnTo>
                  <a:pt x="29373" y="2015279"/>
                </a:lnTo>
                <a:lnTo>
                  <a:pt x="48012" y="2017962"/>
                </a:lnTo>
                <a:lnTo>
                  <a:pt x="52119" y="1989427"/>
                </a:lnTo>
                <a:lnTo>
                  <a:pt x="56227" y="1960893"/>
                </a:lnTo>
                <a:lnTo>
                  <a:pt x="64441" y="1903823"/>
                </a:lnTo>
                <a:lnTo>
                  <a:pt x="68548" y="1875288"/>
                </a:lnTo>
                <a:lnTo>
                  <a:pt x="76763" y="1818218"/>
                </a:lnTo>
                <a:lnTo>
                  <a:pt x="84977" y="1761149"/>
                </a:lnTo>
                <a:lnTo>
                  <a:pt x="93191" y="1704080"/>
                </a:lnTo>
                <a:lnTo>
                  <a:pt x="105513" y="1618475"/>
                </a:lnTo>
                <a:lnTo>
                  <a:pt x="113727" y="1561406"/>
                </a:lnTo>
                <a:lnTo>
                  <a:pt x="126049" y="1475801"/>
                </a:lnTo>
                <a:lnTo>
                  <a:pt x="142477" y="1361662"/>
                </a:lnTo>
                <a:lnTo>
                  <a:pt x="154799" y="1276058"/>
                </a:lnTo>
                <a:lnTo>
                  <a:pt x="171227" y="1161919"/>
                </a:lnTo>
                <a:lnTo>
                  <a:pt x="186629" y="1054914"/>
                </a:lnTo>
                <a:lnTo>
                  <a:pt x="203058" y="940774"/>
                </a:lnTo>
                <a:lnTo>
                  <a:pt x="219487" y="826635"/>
                </a:lnTo>
                <a:lnTo>
                  <a:pt x="231808" y="741030"/>
                </a:lnTo>
                <a:lnTo>
                  <a:pt x="244130" y="655427"/>
                </a:lnTo>
                <a:lnTo>
                  <a:pt x="256451" y="569822"/>
                </a:lnTo>
                <a:lnTo>
                  <a:pt x="268773" y="484218"/>
                </a:lnTo>
                <a:lnTo>
                  <a:pt x="281094" y="398613"/>
                </a:lnTo>
                <a:lnTo>
                  <a:pt x="270670" y="338861"/>
                </a:lnTo>
                <a:lnTo>
                  <a:pt x="278884" y="281792"/>
                </a:lnTo>
                <a:lnTo>
                  <a:pt x="287098" y="224722"/>
                </a:lnTo>
                <a:lnTo>
                  <a:pt x="291206" y="196187"/>
                </a:lnTo>
                <a:lnTo>
                  <a:pt x="295313" y="167652"/>
                </a:lnTo>
                <a:lnTo>
                  <a:pt x="299420" y="139117"/>
                </a:lnTo>
                <a:lnTo>
                  <a:pt x="303527" y="110582"/>
                </a:lnTo>
                <a:lnTo>
                  <a:pt x="278675" y="107005"/>
                </a:lnTo>
                <a:lnTo>
                  <a:pt x="281756" y="85605"/>
                </a:lnTo>
                <a:lnTo>
                  <a:pt x="256904" y="82028"/>
                </a:lnTo>
                <a:lnTo>
                  <a:pt x="261011" y="53493"/>
                </a:lnTo>
                <a:lnTo>
                  <a:pt x="265118" y="24958"/>
                </a:lnTo>
                <a:lnTo>
                  <a:pt x="29407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5" name="任意多边形: 形状 154">
            <a:extLst>
              <a:ext uri="{FF2B5EF4-FFF2-40B4-BE49-F238E27FC236}">
                <a16:creationId xmlns:a16="http://schemas.microsoft.com/office/drawing/2014/main" xmlns="" id="{326B560E-5BC7-40FE-BFFB-5F2BB38AB7EF}"/>
              </a:ext>
            </a:extLst>
          </p:cNvPr>
          <p:cNvSpPr/>
          <p:nvPr/>
        </p:nvSpPr>
        <p:spPr>
          <a:xfrm rot="21108561">
            <a:off x="8820235" y="5059441"/>
            <a:ext cx="461908" cy="1290849"/>
          </a:xfrm>
          <a:custGeom>
            <a:avLst/>
            <a:gdLst>
              <a:gd name="connsiteX0" fmla="*/ 241124 w 461908"/>
              <a:gd name="connsiteY0" fmla="*/ 0 h 1290849"/>
              <a:gd name="connsiteX1" fmla="*/ 310512 w 461908"/>
              <a:gd name="connsiteY1" fmla="*/ 40820 h 1290849"/>
              <a:gd name="connsiteX2" fmla="*/ 355320 w 461908"/>
              <a:gd name="connsiteY2" fmla="*/ 78102 h 1290849"/>
              <a:gd name="connsiteX3" fmla="*/ 376638 w 461908"/>
              <a:gd name="connsiteY3" fmla="*/ 104294 h 1290849"/>
              <a:gd name="connsiteX4" fmla="*/ 421447 w 461908"/>
              <a:gd name="connsiteY4" fmla="*/ 141577 h 1290849"/>
              <a:gd name="connsiteX5" fmla="*/ 441678 w 461908"/>
              <a:gd name="connsiteY5" fmla="*/ 175320 h 1290849"/>
              <a:gd name="connsiteX6" fmla="*/ 461908 w 461908"/>
              <a:gd name="connsiteY6" fmla="*/ 209064 h 1290849"/>
              <a:gd name="connsiteX7" fmla="*/ 457560 w 461908"/>
              <a:gd name="connsiteY7" fmla="*/ 239271 h 1290849"/>
              <a:gd name="connsiteX8" fmla="*/ 424287 w 461908"/>
              <a:gd name="connsiteY8" fmla="*/ 296146 h 1290849"/>
              <a:gd name="connsiteX9" fmla="*/ 419939 w 461908"/>
              <a:gd name="connsiteY9" fmla="*/ 326352 h 1290849"/>
              <a:gd name="connsiteX10" fmla="*/ 402548 w 461908"/>
              <a:gd name="connsiteY10" fmla="*/ 447178 h 1290849"/>
              <a:gd name="connsiteX11" fmla="*/ 369273 w 461908"/>
              <a:gd name="connsiteY11" fmla="*/ 504053 h 1290849"/>
              <a:gd name="connsiteX12" fmla="*/ 360578 w 461908"/>
              <a:gd name="connsiteY12" fmla="*/ 564466 h 1290849"/>
              <a:gd name="connsiteX13" fmla="*/ 338839 w 461908"/>
              <a:gd name="connsiteY13" fmla="*/ 715498 h 1290849"/>
              <a:gd name="connsiteX14" fmla="*/ 296870 w 461908"/>
              <a:gd name="connsiteY14" fmla="*/ 832786 h 1290849"/>
              <a:gd name="connsiteX15" fmla="*/ 288174 w 461908"/>
              <a:gd name="connsiteY15" fmla="*/ 893200 h 1290849"/>
              <a:gd name="connsiteX16" fmla="*/ 283827 w 461908"/>
              <a:gd name="connsiteY16" fmla="*/ 923405 h 1290849"/>
              <a:gd name="connsiteX17" fmla="*/ 279479 w 461908"/>
              <a:gd name="connsiteY17" fmla="*/ 953612 h 1290849"/>
              <a:gd name="connsiteX18" fmla="*/ 307807 w 461908"/>
              <a:gd name="connsiteY18" fmla="*/ 927493 h 1290849"/>
              <a:gd name="connsiteX19" fmla="*/ 230538 w 461908"/>
              <a:gd name="connsiteY19" fmla="*/ 1194303 h 1290849"/>
              <a:gd name="connsiteX20" fmla="*/ 192278 w 461908"/>
              <a:gd name="connsiteY20" fmla="*/ 1210843 h 1290849"/>
              <a:gd name="connsiteX21" fmla="*/ 163353 w 461908"/>
              <a:gd name="connsiteY21" fmla="*/ 1237512 h 1290849"/>
              <a:gd name="connsiteX22" fmla="*/ 159005 w 461908"/>
              <a:gd name="connsiteY22" fmla="*/ 1267717 h 1290849"/>
              <a:gd name="connsiteX23" fmla="*/ 105500 w 461908"/>
              <a:gd name="connsiteY23" fmla="*/ 1290849 h 1290849"/>
              <a:gd name="connsiteX24" fmla="*/ 80922 w 461908"/>
              <a:gd name="connsiteY24" fmla="*/ 1287311 h 1290849"/>
              <a:gd name="connsiteX25" fmla="*/ 60691 w 461908"/>
              <a:gd name="connsiteY25" fmla="*/ 1253567 h 1290849"/>
              <a:gd name="connsiteX26" fmla="*/ 40460 w 461908"/>
              <a:gd name="connsiteY26" fmla="*/ 1219823 h 1290849"/>
              <a:gd name="connsiteX27" fmla="*/ 0 w 461908"/>
              <a:gd name="connsiteY27" fmla="*/ 1152334 h 1290849"/>
              <a:gd name="connsiteX28" fmla="*/ 4347 w 461908"/>
              <a:gd name="connsiteY28" fmla="*/ 1122129 h 1290849"/>
              <a:gd name="connsiteX29" fmla="*/ 7608 w 461908"/>
              <a:gd name="connsiteY29" fmla="*/ 1099473 h 1290849"/>
              <a:gd name="connsiteX30" fmla="*/ 16304 w 461908"/>
              <a:gd name="connsiteY30" fmla="*/ 1039061 h 1290849"/>
              <a:gd name="connsiteX31" fmla="*/ 20652 w 461908"/>
              <a:gd name="connsiteY31" fmla="*/ 1008854 h 1290849"/>
              <a:gd name="connsiteX32" fmla="*/ 49578 w 461908"/>
              <a:gd name="connsiteY32" fmla="*/ 982185 h 1290849"/>
              <a:gd name="connsiteX33" fmla="*/ 78503 w 461908"/>
              <a:gd name="connsiteY33" fmla="*/ 955517 h 1290849"/>
              <a:gd name="connsiteX34" fmla="*/ 82851 w 461908"/>
              <a:gd name="connsiteY34" fmla="*/ 925310 h 1290849"/>
              <a:gd name="connsiteX35" fmla="*/ 116125 w 461908"/>
              <a:gd name="connsiteY35" fmla="*/ 868436 h 1290849"/>
              <a:gd name="connsiteX36" fmla="*/ 129169 w 461908"/>
              <a:gd name="connsiteY36" fmla="*/ 777815 h 1290849"/>
              <a:gd name="connsiteX37" fmla="*/ 175486 w 461908"/>
              <a:gd name="connsiteY37" fmla="*/ 630322 h 1290849"/>
              <a:gd name="connsiteX38" fmla="*/ 221803 w 461908"/>
              <a:gd name="connsiteY38" fmla="*/ 482827 h 1290849"/>
              <a:gd name="connsiteX39" fmla="*/ 234846 w 461908"/>
              <a:gd name="connsiteY39" fmla="*/ 392208 h 1290849"/>
              <a:gd name="connsiteX40" fmla="*/ 227660 w 461908"/>
              <a:gd name="connsiteY40" fmla="*/ 267844 h 1290849"/>
              <a:gd name="connsiteX41" fmla="*/ 245051 w 461908"/>
              <a:gd name="connsiteY41" fmla="*/ 147018 h 1290849"/>
              <a:gd name="connsiteX42" fmla="*/ 241124 w 461908"/>
              <a:gd name="connsiteY42" fmla="*/ 0 h 1290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461908" h="1290849">
                <a:moveTo>
                  <a:pt x="241124" y="0"/>
                </a:moveTo>
                <a:lnTo>
                  <a:pt x="310512" y="40820"/>
                </a:lnTo>
                <a:lnTo>
                  <a:pt x="355320" y="78102"/>
                </a:lnTo>
                <a:lnTo>
                  <a:pt x="376638" y="104294"/>
                </a:lnTo>
                <a:lnTo>
                  <a:pt x="421447" y="141577"/>
                </a:lnTo>
                <a:lnTo>
                  <a:pt x="441678" y="175320"/>
                </a:lnTo>
                <a:lnTo>
                  <a:pt x="461908" y="209064"/>
                </a:lnTo>
                <a:lnTo>
                  <a:pt x="457560" y="239271"/>
                </a:lnTo>
                <a:lnTo>
                  <a:pt x="424287" y="296146"/>
                </a:lnTo>
                <a:lnTo>
                  <a:pt x="419939" y="326352"/>
                </a:lnTo>
                <a:lnTo>
                  <a:pt x="402548" y="447178"/>
                </a:lnTo>
                <a:lnTo>
                  <a:pt x="369273" y="504053"/>
                </a:lnTo>
                <a:lnTo>
                  <a:pt x="360578" y="564466"/>
                </a:lnTo>
                <a:lnTo>
                  <a:pt x="338839" y="715498"/>
                </a:lnTo>
                <a:lnTo>
                  <a:pt x="296870" y="832786"/>
                </a:lnTo>
                <a:lnTo>
                  <a:pt x="288174" y="893200"/>
                </a:lnTo>
                <a:lnTo>
                  <a:pt x="283827" y="923405"/>
                </a:lnTo>
                <a:lnTo>
                  <a:pt x="279479" y="953612"/>
                </a:lnTo>
                <a:lnTo>
                  <a:pt x="307807" y="927493"/>
                </a:lnTo>
                <a:lnTo>
                  <a:pt x="230538" y="1194303"/>
                </a:lnTo>
                <a:lnTo>
                  <a:pt x="192278" y="1210843"/>
                </a:lnTo>
                <a:lnTo>
                  <a:pt x="163353" y="1237512"/>
                </a:lnTo>
                <a:lnTo>
                  <a:pt x="159005" y="1267717"/>
                </a:lnTo>
                <a:lnTo>
                  <a:pt x="105500" y="1290849"/>
                </a:lnTo>
                <a:lnTo>
                  <a:pt x="80922" y="1287311"/>
                </a:lnTo>
                <a:lnTo>
                  <a:pt x="60691" y="1253567"/>
                </a:lnTo>
                <a:lnTo>
                  <a:pt x="40460" y="1219823"/>
                </a:lnTo>
                <a:lnTo>
                  <a:pt x="0" y="1152334"/>
                </a:lnTo>
                <a:lnTo>
                  <a:pt x="4347" y="1122129"/>
                </a:lnTo>
                <a:lnTo>
                  <a:pt x="7608" y="1099473"/>
                </a:lnTo>
                <a:lnTo>
                  <a:pt x="16304" y="1039061"/>
                </a:lnTo>
                <a:lnTo>
                  <a:pt x="20652" y="1008854"/>
                </a:lnTo>
                <a:lnTo>
                  <a:pt x="49578" y="982185"/>
                </a:lnTo>
                <a:lnTo>
                  <a:pt x="78503" y="955517"/>
                </a:lnTo>
                <a:lnTo>
                  <a:pt x="82851" y="925310"/>
                </a:lnTo>
                <a:lnTo>
                  <a:pt x="116125" y="868436"/>
                </a:lnTo>
                <a:lnTo>
                  <a:pt x="129169" y="777815"/>
                </a:lnTo>
                <a:lnTo>
                  <a:pt x="175486" y="630322"/>
                </a:lnTo>
                <a:lnTo>
                  <a:pt x="221803" y="482827"/>
                </a:lnTo>
                <a:lnTo>
                  <a:pt x="234846" y="392208"/>
                </a:lnTo>
                <a:lnTo>
                  <a:pt x="227660" y="267844"/>
                </a:lnTo>
                <a:lnTo>
                  <a:pt x="245051" y="147018"/>
                </a:lnTo>
                <a:lnTo>
                  <a:pt x="24112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6" name="任意多边形: 形状 155">
            <a:extLst>
              <a:ext uri="{FF2B5EF4-FFF2-40B4-BE49-F238E27FC236}">
                <a16:creationId xmlns:a16="http://schemas.microsoft.com/office/drawing/2014/main" xmlns="" id="{B9D4330C-5644-4568-BBDC-F1C1B5169498}"/>
              </a:ext>
            </a:extLst>
          </p:cNvPr>
          <p:cNvSpPr/>
          <p:nvPr/>
        </p:nvSpPr>
        <p:spPr>
          <a:xfrm rot="21108561">
            <a:off x="10323449" y="5492153"/>
            <a:ext cx="342024" cy="976920"/>
          </a:xfrm>
          <a:custGeom>
            <a:avLst/>
            <a:gdLst>
              <a:gd name="connsiteX0" fmla="*/ 337078 w 342024"/>
              <a:gd name="connsiteY0" fmla="*/ 0 h 976920"/>
              <a:gd name="connsiteX1" fmla="*/ 342024 w 342024"/>
              <a:gd name="connsiteY1" fmla="*/ 11537 h 976920"/>
              <a:gd name="connsiteX2" fmla="*/ 333328 w 342024"/>
              <a:gd name="connsiteY2" fmla="*/ 71950 h 976920"/>
              <a:gd name="connsiteX3" fmla="*/ 310546 w 342024"/>
              <a:gd name="connsiteY3" fmla="*/ 99503 h 976920"/>
              <a:gd name="connsiteX4" fmla="*/ 281620 w 342024"/>
              <a:gd name="connsiteY4" fmla="*/ 126172 h 976920"/>
              <a:gd name="connsiteX5" fmla="*/ 277272 w 342024"/>
              <a:gd name="connsiteY5" fmla="*/ 156379 h 976920"/>
              <a:gd name="connsiteX6" fmla="*/ 272924 w 342024"/>
              <a:gd name="connsiteY6" fmla="*/ 186585 h 976920"/>
              <a:gd name="connsiteX7" fmla="*/ 264229 w 342024"/>
              <a:gd name="connsiteY7" fmla="*/ 246998 h 976920"/>
              <a:gd name="connsiteX8" fmla="*/ 255533 w 342024"/>
              <a:gd name="connsiteY8" fmla="*/ 307411 h 976920"/>
              <a:gd name="connsiteX9" fmla="*/ 242490 w 342024"/>
              <a:gd name="connsiteY9" fmla="*/ 398030 h 976920"/>
              <a:gd name="connsiteX10" fmla="*/ 225099 w 342024"/>
              <a:gd name="connsiteY10" fmla="*/ 518856 h 976920"/>
              <a:gd name="connsiteX11" fmla="*/ 212055 w 342024"/>
              <a:gd name="connsiteY11" fmla="*/ 609476 h 976920"/>
              <a:gd name="connsiteX12" fmla="*/ 171173 w 342024"/>
              <a:gd name="connsiteY12" fmla="*/ 719212 h 976920"/>
              <a:gd name="connsiteX13" fmla="*/ 158130 w 342024"/>
              <a:gd name="connsiteY13" fmla="*/ 809832 h 976920"/>
              <a:gd name="connsiteX14" fmla="*/ 124856 w 342024"/>
              <a:gd name="connsiteY14" fmla="*/ 866707 h 976920"/>
              <a:gd name="connsiteX15" fmla="*/ 91581 w 342024"/>
              <a:gd name="connsiteY15" fmla="*/ 923583 h 976920"/>
              <a:gd name="connsiteX16" fmla="*/ 62655 w 342024"/>
              <a:gd name="connsiteY16" fmla="*/ 950251 h 976920"/>
              <a:gd name="connsiteX17" fmla="*/ 33729 w 342024"/>
              <a:gd name="connsiteY17" fmla="*/ 976920 h 976920"/>
              <a:gd name="connsiteX18" fmla="*/ 9151 w 342024"/>
              <a:gd name="connsiteY18" fmla="*/ 973382 h 976920"/>
              <a:gd name="connsiteX19" fmla="*/ 0 w 342024"/>
              <a:gd name="connsiteY19" fmla="*/ 972065 h 976920"/>
              <a:gd name="connsiteX20" fmla="*/ 0 w 342024"/>
              <a:gd name="connsiteY20" fmla="*/ 548121 h 976920"/>
              <a:gd name="connsiteX21" fmla="*/ 19776 w 342024"/>
              <a:gd name="connsiteY21" fmla="*/ 550968 h 976920"/>
              <a:gd name="connsiteX22" fmla="*/ 24124 w 342024"/>
              <a:gd name="connsiteY22" fmla="*/ 520761 h 976920"/>
              <a:gd name="connsiteX23" fmla="*/ 32820 w 342024"/>
              <a:gd name="connsiteY23" fmla="*/ 460348 h 976920"/>
              <a:gd name="connsiteX24" fmla="*/ 45863 w 342024"/>
              <a:gd name="connsiteY24" fmla="*/ 369729 h 976920"/>
              <a:gd name="connsiteX25" fmla="*/ 63254 w 342024"/>
              <a:gd name="connsiteY25" fmla="*/ 248903 h 976920"/>
              <a:gd name="connsiteX26" fmla="*/ 71950 w 342024"/>
              <a:gd name="connsiteY26" fmla="*/ 188490 h 976920"/>
              <a:gd name="connsiteX27" fmla="*/ 56067 w 342024"/>
              <a:gd name="connsiteY27" fmla="*/ 124539 h 976920"/>
              <a:gd name="connsiteX28" fmla="*/ 64762 w 342024"/>
              <a:gd name="connsiteY28" fmla="*/ 64126 h 976920"/>
              <a:gd name="connsiteX29" fmla="*/ 44531 w 342024"/>
              <a:gd name="connsiteY29" fmla="*/ 30382 h 976920"/>
              <a:gd name="connsiteX30" fmla="*/ 33490 w 342024"/>
              <a:gd name="connsiteY30" fmla="*/ 11964 h 976920"/>
              <a:gd name="connsiteX31" fmla="*/ 337078 w 342024"/>
              <a:gd name="connsiteY31" fmla="*/ 0 h 976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42024" h="976920">
                <a:moveTo>
                  <a:pt x="337078" y="0"/>
                </a:moveTo>
                <a:lnTo>
                  <a:pt x="342024" y="11537"/>
                </a:lnTo>
                <a:lnTo>
                  <a:pt x="333328" y="71950"/>
                </a:lnTo>
                <a:lnTo>
                  <a:pt x="310546" y="99503"/>
                </a:lnTo>
                <a:lnTo>
                  <a:pt x="281620" y="126172"/>
                </a:lnTo>
                <a:lnTo>
                  <a:pt x="277272" y="156379"/>
                </a:lnTo>
                <a:lnTo>
                  <a:pt x="272924" y="186585"/>
                </a:lnTo>
                <a:lnTo>
                  <a:pt x="264229" y="246998"/>
                </a:lnTo>
                <a:lnTo>
                  <a:pt x="255533" y="307411"/>
                </a:lnTo>
                <a:lnTo>
                  <a:pt x="242490" y="398030"/>
                </a:lnTo>
                <a:lnTo>
                  <a:pt x="225099" y="518856"/>
                </a:lnTo>
                <a:lnTo>
                  <a:pt x="212055" y="609476"/>
                </a:lnTo>
                <a:lnTo>
                  <a:pt x="171173" y="719212"/>
                </a:lnTo>
                <a:lnTo>
                  <a:pt x="158130" y="809832"/>
                </a:lnTo>
                <a:lnTo>
                  <a:pt x="124856" y="866707"/>
                </a:lnTo>
                <a:lnTo>
                  <a:pt x="91581" y="923583"/>
                </a:lnTo>
                <a:lnTo>
                  <a:pt x="62655" y="950251"/>
                </a:lnTo>
                <a:lnTo>
                  <a:pt x="33729" y="976920"/>
                </a:lnTo>
                <a:lnTo>
                  <a:pt x="9151" y="973382"/>
                </a:lnTo>
                <a:lnTo>
                  <a:pt x="0" y="972065"/>
                </a:lnTo>
                <a:lnTo>
                  <a:pt x="0" y="548121"/>
                </a:lnTo>
                <a:lnTo>
                  <a:pt x="19776" y="550968"/>
                </a:lnTo>
                <a:lnTo>
                  <a:pt x="24124" y="520761"/>
                </a:lnTo>
                <a:lnTo>
                  <a:pt x="32820" y="460348"/>
                </a:lnTo>
                <a:lnTo>
                  <a:pt x="45863" y="369729"/>
                </a:lnTo>
                <a:lnTo>
                  <a:pt x="63254" y="248903"/>
                </a:lnTo>
                <a:lnTo>
                  <a:pt x="71950" y="188490"/>
                </a:lnTo>
                <a:lnTo>
                  <a:pt x="56067" y="124539"/>
                </a:lnTo>
                <a:lnTo>
                  <a:pt x="64762" y="64126"/>
                </a:lnTo>
                <a:lnTo>
                  <a:pt x="44531" y="30382"/>
                </a:lnTo>
                <a:lnTo>
                  <a:pt x="33490" y="11964"/>
                </a:lnTo>
                <a:lnTo>
                  <a:pt x="33707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7" name="任意多边形: 形状 156">
            <a:extLst>
              <a:ext uri="{FF2B5EF4-FFF2-40B4-BE49-F238E27FC236}">
                <a16:creationId xmlns:a16="http://schemas.microsoft.com/office/drawing/2014/main" xmlns="" id="{B094EF8A-046F-4870-8F01-FA5DE5274A48}"/>
              </a:ext>
            </a:extLst>
          </p:cNvPr>
          <p:cNvSpPr/>
          <p:nvPr/>
        </p:nvSpPr>
        <p:spPr>
          <a:xfrm rot="21108561">
            <a:off x="2931551" y="5653257"/>
            <a:ext cx="249314" cy="103359"/>
          </a:xfrm>
          <a:custGeom>
            <a:avLst/>
            <a:gdLst>
              <a:gd name="connsiteX0" fmla="*/ 139126 w 249314"/>
              <a:gd name="connsiteY0" fmla="*/ 0 h 103359"/>
              <a:gd name="connsiteX1" fmla="*/ 160849 w 249314"/>
              <a:gd name="connsiteY1" fmla="*/ 34039 h 103359"/>
              <a:gd name="connsiteX2" fmla="*/ 186930 w 249314"/>
              <a:gd name="connsiteY2" fmla="*/ 37793 h 103359"/>
              <a:gd name="connsiteX3" fmla="*/ 234734 w 249314"/>
              <a:gd name="connsiteY3" fmla="*/ 75585 h 103359"/>
              <a:gd name="connsiteX4" fmla="*/ 249314 w 249314"/>
              <a:gd name="connsiteY4" fmla="*/ 98432 h 103359"/>
              <a:gd name="connsiteX5" fmla="*/ 97627 w 249314"/>
              <a:gd name="connsiteY5" fmla="*/ 103359 h 103359"/>
              <a:gd name="connsiteX6" fmla="*/ 99967 w 249314"/>
              <a:gd name="connsiteY6" fmla="*/ 87100 h 103359"/>
              <a:gd name="connsiteX7" fmla="*/ 47804 w 249314"/>
              <a:gd name="connsiteY7" fmla="*/ 79591 h 103359"/>
              <a:gd name="connsiteX8" fmla="*/ 0 w 249314"/>
              <a:gd name="connsiteY8" fmla="*/ 41798 h 103359"/>
              <a:gd name="connsiteX9" fmla="*/ 30441 w 249314"/>
              <a:gd name="connsiteY9" fmla="*/ 15269 h 103359"/>
              <a:gd name="connsiteX10" fmla="*/ 56522 w 249314"/>
              <a:gd name="connsiteY10" fmla="*/ 19023 h 103359"/>
              <a:gd name="connsiteX11" fmla="*/ 82604 w 249314"/>
              <a:gd name="connsiteY11" fmla="*/ 22777 h 103359"/>
              <a:gd name="connsiteX12" fmla="*/ 108685 w 249314"/>
              <a:gd name="connsiteY12" fmla="*/ 26531 h 103359"/>
              <a:gd name="connsiteX13" fmla="*/ 139126 w 249314"/>
              <a:gd name="connsiteY13" fmla="*/ 0 h 103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49314" h="103359">
                <a:moveTo>
                  <a:pt x="139126" y="0"/>
                </a:moveTo>
                <a:lnTo>
                  <a:pt x="160849" y="34039"/>
                </a:lnTo>
                <a:lnTo>
                  <a:pt x="186930" y="37793"/>
                </a:lnTo>
                <a:lnTo>
                  <a:pt x="234734" y="75585"/>
                </a:lnTo>
                <a:lnTo>
                  <a:pt x="249314" y="98432"/>
                </a:lnTo>
                <a:lnTo>
                  <a:pt x="97627" y="103359"/>
                </a:lnTo>
                <a:lnTo>
                  <a:pt x="99967" y="87100"/>
                </a:lnTo>
                <a:lnTo>
                  <a:pt x="47804" y="79591"/>
                </a:lnTo>
                <a:lnTo>
                  <a:pt x="0" y="41798"/>
                </a:lnTo>
                <a:lnTo>
                  <a:pt x="30441" y="15269"/>
                </a:lnTo>
                <a:lnTo>
                  <a:pt x="56522" y="19023"/>
                </a:lnTo>
                <a:lnTo>
                  <a:pt x="82604" y="22777"/>
                </a:lnTo>
                <a:lnTo>
                  <a:pt x="108685" y="26531"/>
                </a:lnTo>
                <a:lnTo>
                  <a:pt x="13912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8" name="任意多边形: 形状 157">
            <a:extLst>
              <a:ext uri="{FF2B5EF4-FFF2-40B4-BE49-F238E27FC236}">
                <a16:creationId xmlns:a16="http://schemas.microsoft.com/office/drawing/2014/main" xmlns="" id="{B6A6640C-2C16-4161-A6BC-78F576D9CAD9}"/>
              </a:ext>
            </a:extLst>
          </p:cNvPr>
          <p:cNvSpPr/>
          <p:nvPr/>
        </p:nvSpPr>
        <p:spPr>
          <a:xfrm rot="21108561">
            <a:off x="2745990" y="5707422"/>
            <a:ext cx="186930" cy="45301"/>
          </a:xfrm>
          <a:custGeom>
            <a:avLst/>
            <a:gdLst>
              <a:gd name="connsiteX0" fmla="*/ 56522 w 186930"/>
              <a:gd name="connsiteY0" fmla="*/ 0 h 45301"/>
              <a:gd name="connsiteX1" fmla="*/ 108685 w 186930"/>
              <a:gd name="connsiteY1" fmla="*/ 7508 h 45301"/>
              <a:gd name="connsiteX2" fmla="*/ 160848 w 186930"/>
              <a:gd name="connsiteY2" fmla="*/ 15016 h 45301"/>
              <a:gd name="connsiteX3" fmla="*/ 186930 w 186930"/>
              <a:gd name="connsiteY3" fmla="*/ 18770 h 45301"/>
              <a:gd name="connsiteX4" fmla="*/ 156489 w 186930"/>
              <a:gd name="connsiteY4" fmla="*/ 45301 h 45301"/>
              <a:gd name="connsiteX5" fmla="*/ 104326 w 186930"/>
              <a:gd name="connsiteY5" fmla="*/ 37793 h 45301"/>
              <a:gd name="connsiteX6" fmla="*/ 52163 w 186930"/>
              <a:gd name="connsiteY6" fmla="*/ 30285 h 45301"/>
              <a:gd name="connsiteX7" fmla="*/ 0 w 186930"/>
              <a:gd name="connsiteY7" fmla="*/ 22777 h 45301"/>
              <a:gd name="connsiteX8" fmla="*/ 56522 w 186930"/>
              <a:gd name="connsiteY8" fmla="*/ 0 h 453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86930" h="45301">
                <a:moveTo>
                  <a:pt x="56522" y="0"/>
                </a:moveTo>
                <a:lnTo>
                  <a:pt x="108685" y="7508"/>
                </a:lnTo>
                <a:lnTo>
                  <a:pt x="160848" y="15016"/>
                </a:lnTo>
                <a:lnTo>
                  <a:pt x="186930" y="18770"/>
                </a:lnTo>
                <a:lnTo>
                  <a:pt x="156489" y="45301"/>
                </a:lnTo>
                <a:lnTo>
                  <a:pt x="104326" y="37793"/>
                </a:lnTo>
                <a:lnTo>
                  <a:pt x="52163" y="30285"/>
                </a:lnTo>
                <a:lnTo>
                  <a:pt x="0" y="22777"/>
                </a:lnTo>
                <a:lnTo>
                  <a:pt x="5652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9" name="任意多边形: 形状 158">
            <a:extLst>
              <a:ext uri="{FF2B5EF4-FFF2-40B4-BE49-F238E27FC236}">
                <a16:creationId xmlns:a16="http://schemas.microsoft.com/office/drawing/2014/main" xmlns="" id="{53AEB584-0F97-4F4C-9568-30D6524C98FE}"/>
              </a:ext>
            </a:extLst>
          </p:cNvPr>
          <p:cNvSpPr/>
          <p:nvPr/>
        </p:nvSpPr>
        <p:spPr>
          <a:xfrm rot="21108561">
            <a:off x="2436945" y="5739431"/>
            <a:ext cx="310818" cy="41546"/>
          </a:xfrm>
          <a:custGeom>
            <a:avLst/>
            <a:gdLst>
              <a:gd name="connsiteX0" fmla="*/ 128246 w 310818"/>
              <a:gd name="connsiteY0" fmla="*/ 0 h 41546"/>
              <a:gd name="connsiteX1" fmla="*/ 258654 w 310818"/>
              <a:gd name="connsiteY1" fmla="*/ 18771 h 41546"/>
              <a:gd name="connsiteX2" fmla="*/ 310818 w 310818"/>
              <a:gd name="connsiteY2" fmla="*/ 26279 h 41546"/>
              <a:gd name="connsiteX3" fmla="*/ 202132 w 310818"/>
              <a:gd name="connsiteY3" fmla="*/ 41546 h 41546"/>
              <a:gd name="connsiteX4" fmla="*/ 149970 w 310818"/>
              <a:gd name="connsiteY4" fmla="*/ 34038 h 41546"/>
              <a:gd name="connsiteX5" fmla="*/ 104326 w 310818"/>
              <a:gd name="connsiteY5" fmla="*/ 27469 h 41546"/>
              <a:gd name="connsiteX6" fmla="*/ 26081 w 310818"/>
              <a:gd name="connsiteY6" fmla="*/ 16206 h 41546"/>
              <a:gd name="connsiteX7" fmla="*/ 0 w 310818"/>
              <a:gd name="connsiteY7" fmla="*/ 12452 h 41546"/>
              <a:gd name="connsiteX8" fmla="*/ 128246 w 310818"/>
              <a:gd name="connsiteY8" fmla="*/ 0 h 41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10818" h="41546">
                <a:moveTo>
                  <a:pt x="128246" y="0"/>
                </a:moveTo>
                <a:lnTo>
                  <a:pt x="258654" y="18771"/>
                </a:lnTo>
                <a:lnTo>
                  <a:pt x="310818" y="26279"/>
                </a:lnTo>
                <a:lnTo>
                  <a:pt x="202132" y="41546"/>
                </a:lnTo>
                <a:lnTo>
                  <a:pt x="149970" y="34038"/>
                </a:lnTo>
                <a:lnTo>
                  <a:pt x="104326" y="27469"/>
                </a:lnTo>
                <a:lnTo>
                  <a:pt x="26081" y="16206"/>
                </a:lnTo>
                <a:lnTo>
                  <a:pt x="0" y="12452"/>
                </a:lnTo>
                <a:lnTo>
                  <a:pt x="12824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0" name="任意多边形: 形状 159">
            <a:extLst>
              <a:ext uri="{FF2B5EF4-FFF2-40B4-BE49-F238E27FC236}">
                <a16:creationId xmlns:a16="http://schemas.microsoft.com/office/drawing/2014/main" xmlns="" id="{2346C209-F0B3-4BD6-B648-DA6AE0A88D07}"/>
              </a:ext>
            </a:extLst>
          </p:cNvPr>
          <p:cNvSpPr/>
          <p:nvPr/>
        </p:nvSpPr>
        <p:spPr>
          <a:xfrm rot="21108561">
            <a:off x="2120304" y="5770511"/>
            <a:ext cx="265175" cy="37793"/>
          </a:xfrm>
          <a:custGeom>
            <a:avLst/>
            <a:gdLst>
              <a:gd name="connsiteX0" fmla="*/ 108686 w 265175"/>
              <a:gd name="connsiteY0" fmla="*/ 0 h 37793"/>
              <a:gd name="connsiteX1" fmla="*/ 213011 w 265175"/>
              <a:gd name="connsiteY1" fmla="*/ 15016 h 37793"/>
              <a:gd name="connsiteX2" fmla="*/ 265175 w 265175"/>
              <a:gd name="connsiteY2" fmla="*/ 22524 h 37793"/>
              <a:gd name="connsiteX3" fmla="*/ 156490 w 265175"/>
              <a:gd name="connsiteY3" fmla="*/ 37793 h 37793"/>
              <a:gd name="connsiteX4" fmla="*/ 52163 w 265175"/>
              <a:gd name="connsiteY4" fmla="*/ 22777 h 37793"/>
              <a:gd name="connsiteX5" fmla="*/ 0 w 265175"/>
              <a:gd name="connsiteY5" fmla="*/ 15268 h 37793"/>
              <a:gd name="connsiteX6" fmla="*/ 108686 w 265175"/>
              <a:gd name="connsiteY6" fmla="*/ 0 h 37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65175" h="37793">
                <a:moveTo>
                  <a:pt x="108686" y="0"/>
                </a:moveTo>
                <a:lnTo>
                  <a:pt x="213011" y="15016"/>
                </a:lnTo>
                <a:lnTo>
                  <a:pt x="265175" y="22524"/>
                </a:lnTo>
                <a:lnTo>
                  <a:pt x="156490" y="37793"/>
                </a:lnTo>
                <a:lnTo>
                  <a:pt x="52163" y="22777"/>
                </a:lnTo>
                <a:lnTo>
                  <a:pt x="0" y="15268"/>
                </a:lnTo>
                <a:lnTo>
                  <a:pt x="10868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1" name="任意多边形: 形状 160">
            <a:extLst>
              <a:ext uri="{FF2B5EF4-FFF2-40B4-BE49-F238E27FC236}">
                <a16:creationId xmlns:a16="http://schemas.microsoft.com/office/drawing/2014/main" xmlns="" id="{176DE255-0DD0-438E-8EA6-99CD08296AD0}"/>
              </a:ext>
            </a:extLst>
          </p:cNvPr>
          <p:cNvSpPr/>
          <p:nvPr/>
        </p:nvSpPr>
        <p:spPr>
          <a:xfrm rot="21108561">
            <a:off x="1907493" y="5795573"/>
            <a:ext cx="134767" cy="30285"/>
          </a:xfrm>
          <a:custGeom>
            <a:avLst/>
            <a:gdLst>
              <a:gd name="connsiteX0" fmla="*/ 4359 w 134767"/>
              <a:gd name="connsiteY0" fmla="*/ 0 h 30285"/>
              <a:gd name="connsiteX1" fmla="*/ 82604 w 134767"/>
              <a:gd name="connsiteY1" fmla="*/ 11262 h 30285"/>
              <a:gd name="connsiteX2" fmla="*/ 134767 w 134767"/>
              <a:gd name="connsiteY2" fmla="*/ 18770 h 30285"/>
              <a:gd name="connsiteX3" fmla="*/ 0 w 134767"/>
              <a:gd name="connsiteY3" fmla="*/ 30285 h 30285"/>
              <a:gd name="connsiteX4" fmla="*/ 4359 w 134767"/>
              <a:gd name="connsiteY4" fmla="*/ 0 h 30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767" h="30285">
                <a:moveTo>
                  <a:pt x="4359" y="0"/>
                </a:moveTo>
                <a:lnTo>
                  <a:pt x="82604" y="11262"/>
                </a:lnTo>
                <a:lnTo>
                  <a:pt x="134767" y="18770"/>
                </a:lnTo>
                <a:lnTo>
                  <a:pt x="0" y="30285"/>
                </a:lnTo>
                <a:lnTo>
                  <a:pt x="435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2" name="任意多边形: 形状 161">
            <a:extLst>
              <a:ext uri="{FF2B5EF4-FFF2-40B4-BE49-F238E27FC236}">
                <a16:creationId xmlns:a16="http://schemas.microsoft.com/office/drawing/2014/main" xmlns="" id="{AD35959D-68A7-4AD4-A5E9-5D68561732CE}"/>
              </a:ext>
            </a:extLst>
          </p:cNvPr>
          <p:cNvSpPr/>
          <p:nvPr/>
        </p:nvSpPr>
        <p:spPr>
          <a:xfrm rot="21370992">
            <a:off x="2242688" y="2749146"/>
            <a:ext cx="280421" cy="350851"/>
          </a:xfrm>
          <a:custGeom>
            <a:avLst/>
            <a:gdLst>
              <a:gd name="connsiteX0" fmla="*/ 87797 w 280421"/>
              <a:gd name="connsiteY0" fmla="*/ 0 h 350851"/>
              <a:gd name="connsiteX1" fmla="*/ 168021 w 280421"/>
              <a:gd name="connsiteY1" fmla="*/ 33858 h 350851"/>
              <a:gd name="connsiteX2" fmla="*/ 222767 w 280421"/>
              <a:gd name="connsiteY2" fmla="*/ 37511 h 350851"/>
              <a:gd name="connsiteX3" fmla="*/ 250139 w 280421"/>
              <a:gd name="connsiteY3" fmla="*/ 39337 h 350851"/>
              <a:gd name="connsiteX4" fmla="*/ 277511 w 280421"/>
              <a:gd name="connsiteY4" fmla="*/ 41163 h 350851"/>
              <a:gd name="connsiteX5" fmla="*/ 280421 w 280421"/>
              <a:gd name="connsiteY5" fmla="*/ 41357 h 350851"/>
              <a:gd name="connsiteX6" fmla="*/ 280421 w 280421"/>
              <a:gd name="connsiteY6" fmla="*/ 350851 h 350851"/>
              <a:gd name="connsiteX7" fmla="*/ 258578 w 280421"/>
              <a:gd name="connsiteY7" fmla="*/ 324957 h 350851"/>
              <a:gd name="connsiteX8" fmla="*/ 234992 w 280421"/>
              <a:gd name="connsiteY8" fmla="*/ 266372 h 350851"/>
              <a:gd name="connsiteX9" fmla="*/ 209514 w 280421"/>
              <a:gd name="connsiteY9" fmla="*/ 236166 h 350851"/>
              <a:gd name="connsiteX10" fmla="*/ 184034 w 280421"/>
              <a:gd name="connsiteY10" fmla="*/ 205961 h 350851"/>
              <a:gd name="connsiteX11" fmla="*/ 131183 w 280421"/>
              <a:gd name="connsiteY11" fmla="*/ 173929 h 350851"/>
              <a:gd name="connsiteX12" fmla="*/ 78331 w 280421"/>
              <a:gd name="connsiteY12" fmla="*/ 141898 h 350851"/>
              <a:gd name="connsiteX13" fmla="*/ 25479 w 280421"/>
              <a:gd name="connsiteY13" fmla="*/ 109865 h 350851"/>
              <a:gd name="connsiteX14" fmla="*/ 0 w 280421"/>
              <a:gd name="connsiteY14" fmla="*/ 79660 h 350851"/>
              <a:gd name="connsiteX15" fmla="*/ 1893 w 280421"/>
              <a:gd name="connsiteY15" fmla="*/ 51280 h 350851"/>
              <a:gd name="connsiteX16" fmla="*/ 3787 w 280421"/>
              <a:gd name="connsiteY16" fmla="*/ 22901 h 350851"/>
              <a:gd name="connsiteX17" fmla="*/ 31159 w 280421"/>
              <a:gd name="connsiteY17" fmla="*/ 24728 h 350851"/>
              <a:gd name="connsiteX18" fmla="*/ 87797 w 280421"/>
              <a:gd name="connsiteY18" fmla="*/ 0 h 350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80421" h="350851">
                <a:moveTo>
                  <a:pt x="87797" y="0"/>
                </a:moveTo>
                <a:lnTo>
                  <a:pt x="168021" y="33858"/>
                </a:lnTo>
                <a:lnTo>
                  <a:pt x="222767" y="37511"/>
                </a:lnTo>
                <a:lnTo>
                  <a:pt x="250139" y="39337"/>
                </a:lnTo>
                <a:lnTo>
                  <a:pt x="277511" y="41163"/>
                </a:lnTo>
                <a:lnTo>
                  <a:pt x="280421" y="41357"/>
                </a:lnTo>
                <a:lnTo>
                  <a:pt x="280421" y="350851"/>
                </a:lnTo>
                <a:lnTo>
                  <a:pt x="258578" y="324957"/>
                </a:lnTo>
                <a:lnTo>
                  <a:pt x="234992" y="266372"/>
                </a:lnTo>
                <a:lnTo>
                  <a:pt x="209514" y="236166"/>
                </a:lnTo>
                <a:lnTo>
                  <a:pt x="184034" y="205961"/>
                </a:lnTo>
                <a:lnTo>
                  <a:pt x="131183" y="173929"/>
                </a:lnTo>
                <a:lnTo>
                  <a:pt x="78331" y="141898"/>
                </a:lnTo>
                <a:lnTo>
                  <a:pt x="25479" y="109865"/>
                </a:lnTo>
                <a:lnTo>
                  <a:pt x="0" y="79660"/>
                </a:lnTo>
                <a:lnTo>
                  <a:pt x="1893" y="51280"/>
                </a:lnTo>
                <a:lnTo>
                  <a:pt x="3787" y="22901"/>
                </a:lnTo>
                <a:lnTo>
                  <a:pt x="31159" y="24728"/>
                </a:lnTo>
                <a:lnTo>
                  <a:pt x="8779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3" name="任意多边形: 形状 162">
            <a:extLst>
              <a:ext uri="{FF2B5EF4-FFF2-40B4-BE49-F238E27FC236}">
                <a16:creationId xmlns:a16="http://schemas.microsoft.com/office/drawing/2014/main" xmlns="" id="{0680C057-186C-47CA-937A-51DE2422791A}"/>
              </a:ext>
            </a:extLst>
          </p:cNvPr>
          <p:cNvSpPr/>
          <p:nvPr/>
        </p:nvSpPr>
        <p:spPr>
          <a:xfrm rot="21370992">
            <a:off x="2484656" y="1557437"/>
            <a:ext cx="292926" cy="1562449"/>
          </a:xfrm>
          <a:custGeom>
            <a:avLst/>
            <a:gdLst>
              <a:gd name="connsiteX0" fmla="*/ 50657 w 292926"/>
              <a:gd name="connsiteY0" fmla="*/ 0 h 1562449"/>
              <a:gd name="connsiteX1" fmla="*/ 124039 w 292926"/>
              <a:gd name="connsiteY1" fmla="*/ 33401 h 1562449"/>
              <a:gd name="connsiteX2" fmla="*/ 204263 w 292926"/>
              <a:gd name="connsiteY2" fmla="*/ 67259 h 1562449"/>
              <a:gd name="connsiteX3" fmla="*/ 231635 w 292926"/>
              <a:gd name="connsiteY3" fmla="*/ 69085 h 1562449"/>
              <a:gd name="connsiteX4" fmla="*/ 257114 w 292926"/>
              <a:gd name="connsiteY4" fmla="*/ 99291 h 1562449"/>
              <a:gd name="connsiteX5" fmla="*/ 284487 w 292926"/>
              <a:gd name="connsiteY5" fmla="*/ 101117 h 1562449"/>
              <a:gd name="connsiteX6" fmla="*/ 282594 w 292926"/>
              <a:gd name="connsiteY6" fmla="*/ 129496 h 1562449"/>
              <a:gd name="connsiteX7" fmla="*/ 278807 w 292926"/>
              <a:gd name="connsiteY7" fmla="*/ 186255 h 1562449"/>
              <a:gd name="connsiteX8" fmla="*/ 275020 w 292926"/>
              <a:gd name="connsiteY8" fmla="*/ 243014 h 1562449"/>
              <a:gd name="connsiteX9" fmla="*/ 271234 w 292926"/>
              <a:gd name="connsiteY9" fmla="*/ 299773 h 1562449"/>
              <a:gd name="connsiteX10" fmla="*/ 292926 w 292926"/>
              <a:gd name="connsiteY10" fmla="*/ 386737 h 1562449"/>
              <a:gd name="connsiteX11" fmla="*/ 287246 w 292926"/>
              <a:gd name="connsiteY11" fmla="*/ 471876 h 1562449"/>
              <a:gd name="connsiteX12" fmla="*/ 279673 w 292926"/>
              <a:gd name="connsiteY12" fmla="*/ 585394 h 1562449"/>
              <a:gd name="connsiteX13" fmla="*/ 272099 w 292926"/>
              <a:gd name="connsiteY13" fmla="*/ 698911 h 1562449"/>
              <a:gd name="connsiteX14" fmla="*/ 266419 w 292926"/>
              <a:gd name="connsiteY14" fmla="*/ 784050 h 1562449"/>
              <a:gd name="connsiteX15" fmla="*/ 258846 w 292926"/>
              <a:gd name="connsiteY15" fmla="*/ 897568 h 1562449"/>
              <a:gd name="connsiteX16" fmla="*/ 253640 w 292926"/>
              <a:gd name="connsiteY16" fmla="*/ 975611 h 1562449"/>
              <a:gd name="connsiteX17" fmla="*/ 249853 w 292926"/>
              <a:gd name="connsiteY17" fmla="*/ 1032370 h 1562449"/>
              <a:gd name="connsiteX18" fmla="*/ 244173 w 292926"/>
              <a:gd name="connsiteY18" fmla="*/ 1117509 h 1562449"/>
              <a:gd name="connsiteX19" fmla="*/ 242280 w 292926"/>
              <a:gd name="connsiteY19" fmla="*/ 1145888 h 1562449"/>
              <a:gd name="connsiteX20" fmla="*/ 238493 w 292926"/>
              <a:gd name="connsiteY20" fmla="*/ 1202647 h 1562449"/>
              <a:gd name="connsiteX21" fmla="*/ 232813 w 292926"/>
              <a:gd name="connsiteY21" fmla="*/ 1287785 h 1562449"/>
              <a:gd name="connsiteX22" fmla="*/ 227133 w 292926"/>
              <a:gd name="connsiteY22" fmla="*/ 1372923 h 1562449"/>
              <a:gd name="connsiteX23" fmla="*/ 195974 w 292926"/>
              <a:gd name="connsiteY23" fmla="*/ 1427856 h 1562449"/>
              <a:gd name="connsiteX24" fmla="*/ 164815 w 292926"/>
              <a:gd name="connsiteY24" fmla="*/ 1482789 h 1562449"/>
              <a:gd name="connsiteX25" fmla="*/ 135549 w 292926"/>
              <a:gd name="connsiteY25" fmla="*/ 1509342 h 1562449"/>
              <a:gd name="connsiteX26" fmla="*/ 106284 w 292926"/>
              <a:gd name="connsiteY26" fmla="*/ 1535896 h 1562449"/>
              <a:gd name="connsiteX27" fmla="*/ 77017 w 292926"/>
              <a:gd name="connsiteY27" fmla="*/ 1562449 h 1562449"/>
              <a:gd name="connsiteX28" fmla="*/ 49645 w 292926"/>
              <a:gd name="connsiteY28" fmla="*/ 1560623 h 1562449"/>
              <a:gd name="connsiteX29" fmla="*/ 24166 w 292926"/>
              <a:gd name="connsiteY29" fmla="*/ 1530418 h 1562449"/>
              <a:gd name="connsiteX30" fmla="*/ 3637 w 292926"/>
              <a:gd name="connsiteY30" fmla="*/ 1529048 h 1562449"/>
              <a:gd name="connsiteX31" fmla="*/ 0 w 292926"/>
              <a:gd name="connsiteY31" fmla="*/ 1524736 h 1562449"/>
              <a:gd name="connsiteX32" fmla="*/ 0 w 292926"/>
              <a:gd name="connsiteY32" fmla="*/ 1215242 h 1562449"/>
              <a:gd name="connsiteX33" fmla="*/ 24463 w 292926"/>
              <a:gd name="connsiteY33" fmla="*/ 1216874 h 1562449"/>
              <a:gd name="connsiteX34" fmla="*/ 26357 w 292926"/>
              <a:gd name="connsiteY34" fmla="*/ 1188494 h 1562449"/>
              <a:gd name="connsiteX35" fmla="*/ 28250 w 292926"/>
              <a:gd name="connsiteY35" fmla="*/ 1160115 h 1562449"/>
              <a:gd name="connsiteX36" fmla="*/ 32037 w 292926"/>
              <a:gd name="connsiteY36" fmla="*/ 1103356 h 1562449"/>
              <a:gd name="connsiteX37" fmla="*/ 33930 w 292926"/>
              <a:gd name="connsiteY37" fmla="*/ 1074976 h 1562449"/>
              <a:gd name="connsiteX38" fmla="*/ 35823 w 292926"/>
              <a:gd name="connsiteY38" fmla="*/ 1046597 h 1562449"/>
              <a:gd name="connsiteX39" fmla="*/ 39610 w 292926"/>
              <a:gd name="connsiteY39" fmla="*/ 989838 h 1562449"/>
              <a:gd name="connsiteX40" fmla="*/ 43396 w 292926"/>
              <a:gd name="connsiteY40" fmla="*/ 933079 h 1562449"/>
              <a:gd name="connsiteX41" fmla="*/ 46710 w 292926"/>
              <a:gd name="connsiteY41" fmla="*/ 883415 h 1562449"/>
              <a:gd name="connsiteX42" fmla="*/ 50496 w 292926"/>
              <a:gd name="connsiteY42" fmla="*/ 826656 h 1562449"/>
              <a:gd name="connsiteX43" fmla="*/ 56176 w 292926"/>
              <a:gd name="connsiteY43" fmla="*/ 741518 h 1562449"/>
              <a:gd name="connsiteX44" fmla="*/ 61856 w 292926"/>
              <a:gd name="connsiteY44" fmla="*/ 656380 h 1562449"/>
              <a:gd name="connsiteX45" fmla="*/ 73216 w 292926"/>
              <a:gd name="connsiteY45" fmla="*/ 486102 h 1562449"/>
              <a:gd name="connsiteX46" fmla="*/ 57203 w 292926"/>
              <a:gd name="connsiteY46" fmla="*/ 314000 h 1562449"/>
              <a:gd name="connsiteX47" fmla="*/ 68563 w 292926"/>
              <a:gd name="connsiteY47" fmla="*/ 143723 h 1562449"/>
              <a:gd name="connsiteX48" fmla="*/ 50657 w 292926"/>
              <a:gd name="connsiteY48" fmla="*/ 0 h 15624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292926" h="1562449">
                <a:moveTo>
                  <a:pt x="50657" y="0"/>
                </a:moveTo>
                <a:lnTo>
                  <a:pt x="124039" y="33401"/>
                </a:lnTo>
                <a:lnTo>
                  <a:pt x="204263" y="67259"/>
                </a:lnTo>
                <a:lnTo>
                  <a:pt x="231635" y="69085"/>
                </a:lnTo>
                <a:lnTo>
                  <a:pt x="257114" y="99291"/>
                </a:lnTo>
                <a:lnTo>
                  <a:pt x="284487" y="101117"/>
                </a:lnTo>
                <a:lnTo>
                  <a:pt x="282594" y="129496"/>
                </a:lnTo>
                <a:lnTo>
                  <a:pt x="278807" y="186255"/>
                </a:lnTo>
                <a:lnTo>
                  <a:pt x="275020" y="243014"/>
                </a:lnTo>
                <a:lnTo>
                  <a:pt x="271234" y="299773"/>
                </a:lnTo>
                <a:lnTo>
                  <a:pt x="292926" y="386737"/>
                </a:lnTo>
                <a:lnTo>
                  <a:pt x="287246" y="471876"/>
                </a:lnTo>
                <a:lnTo>
                  <a:pt x="279673" y="585394"/>
                </a:lnTo>
                <a:lnTo>
                  <a:pt x="272099" y="698911"/>
                </a:lnTo>
                <a:lnTo>
                  <a:pt x="266419" y="784050"/>
                </a:lnTo>
                <a:lnTo>
                  <a:pt x="258846" y="897568"/>
                </a:lnTo>
                <a:lnTo>
                  <a:pt x="253640" y="975611"/>
                </a:lnTo>
                <a:lnTo>
                  <a:pt x="249853" y="1032370"/>
                </a:lnTo>
                <a:lnTo>
                  <a:pt x="244173" y="1117509"/>
                </a:lnTo>
                <a:lnTo>
                  <a:pt x="242280" y="1145888"/>
                </a:lnTo>
                <a:lnTo>
                  <a:pt x="238493" y="1202647"/>
                </a:lnTo>
                <a:lnTo>
                  <a:pt x="232813" y="1287785"/>
                </a:lnTo>
                <a:lnTo>
                  <a:pt x="227133" y="1372923"/>
                </a:lnTo>
                <a:lnTo>
                  <a:pt x="195974" y="1427856"/>
                </a:lnTo>
                <a:lnTo>
                  <a:pt x="164815" y="1482789"/>
                </a:lnTo>
                <a:lnTo>
                  <a:pt x="135549" y="1509342"/>
                </a:lnTo>
                <a:lnTo>
                  <a:pt x="106284" y="1535896"/>
                </a:lnTo>
                <a:lnTo>
                  <a:pt x="77017" y="1562449"/>
                </a:lnTo>
                <a:lnTo>
                  <a:pt x="49645" y="1560623"/>
                </a:lnTo>
                <a:lnTo>
                  <a:pt x="24166" y="1530418"/>
                </a:lnTo>
                <a:lnTo>
                  <a:pt x="3637" y="1529048"/>
                </a:lnTo>
                <a:lnTo>
                  <a:pt x="0" y="1524736"/>
                </a:lnTo>
                <a:lnTo>
                  <a:pt x="0" y="1215242"/>
                </a:lnTo>
                <a:lnTo>
                  <a:pt x="24463" y="1216874"/>
                </a:lnTo>
                <a:lnTo>
                  <a:pt x="26357" y="1188494"/>
                </a:lnTo>
                <a:lnTo>
                  <a:pt x="28250" y="1160115"/>
                </a:lnTo>
                <a:lnTo>
                  <a:pt x="32037" y="1103356"/>
                </a:lnTo>
                <a:lnTo>
                  <a:pt x="33930" y="1074976"/>
                </a:lnTo>
                <a:lnTo>
                  <a:pt x="35823" y="1046597"/>
                </a:lnTo>
                <a:lnTo>
                  <a:pt x="39610" y="989838"/>
                </a:lnTo>
                <a:lnTo>
                  <a:pt x="43396" y="933079"/>
                </a:lnTo>
                <a:lnTo>
                  <a:pt x="46710" y="883415"/>
                </a:lnTo>
                <a:lnTo>
                  <a:pt x="50496" y="826656"/>
                </a:lnTo>
                <a:lnTo>
                  <a:pt x="56176" y="741518"/>
                </a:lnTo>
                <a:lnTo>
                  <a:pt x="61856" y="656380"/>
                </a:lnTo>
                <a:lnTo>
                  <a:pt x="73216" y="486102"/>
                </a:lnTo>
                <a:lnTo>
                  <a:pt x="57203" y="314000"/>
                </a:lnTo>
                <a:lnTo>
                  <a:pt x="68563" y="143723"/>
                </a:lnTo>
                <a:lnTo>
                  <a:pt x="5065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309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800"/>
                            </p:stCondLst>
                            <p:childTnLst>
                              <p:par>
                                <p:cTn id="2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3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8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300"/>
                            </p:stCondLst>
                            <p:childTnLst>
                              <p:par>
                                <p:cTn id="3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1700"/>
                            </p:stCondLst>
                            <p:childTnLst>
                              <p:par>
                                <p:cTn id="3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1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4000"/>
                            </p:stCondLst>
                            <p:childTnLst>
                              <p:par>
                                <p:cTn id="4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000"/>
                            </p:stCondLst>
                            <p:childTnLst>
                              <p:par>
                                <p:cTn id="5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5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7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600"/>
                            </p:stCondLst>
                            <p:childTnLst>
                              <p:par>
                                <p:cTn id="6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1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8600"/>
                            </p:stCondLst>
                            <p:childTnLst>
                              <p:par>
                                <p:cTn id="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0100"/>
                            </p:stCondLst>
                            <p:childTnLst>
                              <p:par>
                                <p:cTn id="8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16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4700"/>
                            </p:stCondLst>
                            <p:childTnLst>
                              <p:par>
                                <p:cTn id="9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6200"/>
                            </p:stCondLst>
                            <p:childTnLst>
                              <p:par>
                                <p:cTn id="9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4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85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15" presetID="22" presetClass="entr" presetSubtype="4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2500"/>
                            </p:stCondLst>
                            <p:childTnLst>
                              <p:par>
                                <p:cTn id="11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1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4000"/>
                            </p:stCondLst>
                            <p:childTnLst>
                              <p:par>
                                <p:cTn id="12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8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6300"/>
                            </p:stCondLst>
                            <p:childTnLst>
                              <p:par>
                                <p:cTn id="13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2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78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1000"/>
                            </p:stCondLst>
                            <p:childTnLst>
                              <p:par>
                                <p:cTn id="14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5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2500"/>
                            </p:stCondLst>
                            <p:childTnLst>
                              <p:par>
                                <p:cTn id="14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9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4000"/>
                            </p:stCondLst>
                            <p:childTnLst>
                              <p:par>
                                <p:cTn id="15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3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500"/>
                            </p:stCondLst>
                            <p:childTnLst>
                              <p:par>
                                <p:cTn id="15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7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7000"/>
                            </p:stCondLst>
                            <p:childTnLst>
                              <p:par>
                                <p:cTn id="15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1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" fill="hold">
                            <p:stCondLst>
                              <p:cond delay="8500"/>
                            </p:stCondLst>
                            <p:childTnLst>
                              <p:par>
                                <p:cTn id="16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5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10000"/>
                            </p:stCondLst>
                            <p:childTnLst>
                              <p:par>
                                <p:cTn id="16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9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11500"/>
                            </p:stCondLst>
                            <p:childTnLst>
                              <p:par>
                                <p:cTn id="17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3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3000"/>
                            </p:stCondLst>
                            <p:childTnLst>
                              <p:par>
                                <p:cTn id="1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14500"/>
                            </p:stCondLst>
                            <p:childTnLst>
                              <p:par>
                                <p:cTn id="17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1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>
                            <p:stCondLst>
                              <p:cond delay="16000"/>
                            </p:stCondLst>
                            <p:childTnLst>
                              <p:par>
                                <p:cTn id="18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5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>
                            <p:stCondLst>
                              <p:cond delay="17500"/>
                            </p:stCondLst>
                            <p:childTnLst>
                              <p:par>
                                <p:cTn id="18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9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22" presetClass="entr" presetSubtype="8" fill="hold" grpId="0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5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22" presetClass="entr" presetSubtype="8" fill="hold" grpId="0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8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22" presetClass="entr" presetSubtype="8" fill="hold" grpId="0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1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22" presetClass="entr" presetSubtype="1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4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22200"/>
                            </p:stCondLst>
                            <p:childTnLst>
                              <p:par>
                                <p:cTn id="20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8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23700"/>
                            </p:stCondLst>
                            <p:childTnLst>
                              <p:par>
                                <p:cTn id="21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2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25200"/>
                            </p:stCondLst>
                            <p:childTnLst>
                              <p:par>
                                <p:cTn id="21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6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1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2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5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6" fill="hold">
                            <p:stCondLst>
                              <p:cond delay="2500"/>
                            </p:stCondLst>
                            <p:childTnLst>
                              <p:par>
                                <p:cTn id="22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9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4000"/>
                            </p:stCondLst>
                            <p:childTnLst>
                              <p:par>
                                <p:cTn id="23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3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>
                            <p:stCondLst>
                              <p:cond delay="5500"/>
                            </p:stCondLst>
                            <p:childTnLst>
                              <p:par>
                                <p:cTn id="23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7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8" fill="hold">
                            <p:stCondLst>
                              <p:cond delay="7000"/>
                            </p:stCondLst>
                            <p:childTnLst>
                              <p:par>
                                <p:cTn id="23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1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4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5" fill="hold">
                            <p:stCondLst>
                              <p:cond delay="9300"/>
                            </p:stCondLst>
                            <p:childTnLst>
                              <p:par>
                                <p:cTn id="24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8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>
                            <p:stCondLst>
                              <p:cond delay="10800"/>
                            </p:stCondLst>
                            <p:childTnLst>
                              <p:par>
                                <p:cTn id="2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2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3" fill="hold">
                            <p:stCondLst>
                              <p:cond delay="12300"/>
                            </p:stCondLst>
                            <p:childTnLst>
                              <p:par>
                                <p:cTn id="25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6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7" fill="hold">
                            <p:stCondLst>
                              <p:cond delay="13800"/>
                            </p:stCondLst>
                            <p:childTnLst>
                              <p:par>
                                <p:cTn id="25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0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1" fill="hold">
                            <p:stCondLst>
                              <p:cond delay="15300"/>
                            </p:stCondLst>
                            <p:childTnLst>
                              <p:par>
                                <p:cTn id="26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4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5" fill="hold">
                      <p:stCondLst>
                        <p:cond delay="indefinite"/>
                      </p:stCondLst>
                      <p:childTnLst>
                        <p:par>
                          <p:cTn id="266" fill="hold">
                            <p:stCondLst>
                              <p:cond delay="0"/>
                            </p:stCondLst>
                            <p:childTnLst>
                              <p:par>
                                <p:cTn id="26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9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0" fill="hold">
                            <p:stCondLst>
                              <p:cond delay="1000"/>
                            </p:stCondLst>
                            <p:childTnLst>
                              <p:par>
                                <p:cTn id="27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3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4" fill="hold">
                            <p:stCondLst>
                              <p:cond delay="2500"/>
                            </p:stCondLst>
                            <p:childTnLst>
                              <p:par>
                                <p:cTn id="2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7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8" fill="hold">
                            <p:stCondLst>
                              <p:cond delay="4000"/>
                            </p:stCondLst>
                            <p:childTnLst>
                              <p:par>
                                <p:cTn id="27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1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2" fill="hold">
                            <p:stCondLst>
                              <p:cond delay="5500"/>
                            </p:stCondLst>
                            <p:childTnLst>
                              <p:par>
                                <p:cTn id="28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5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8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" fill="hold">
                            <p:stCondLst>
                              <p:cond delay="7800"/>
                            </p:stCondLst>
                            <p:childTnLst>
                              <p:par>
                                <p:cTn id="29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2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3" fill="hold">
                            <p:stCondLst>
                              <p:cond delay="9300"/>
                            </p:stCondLst>
                            <p:childTnLst>
                              <p:par>
                                <p:cTn id="29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6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7" fill="hold">
                            <p:stCondLst>
                              <p:cond delay="10800"/>
                            </p:stCondLst>
                            <p:childTnLst>
                              <p:par>
                                <p:cTn id="29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0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1" fill="hold">
                            <p:stCondLst>
                              <p:cond delay="12300"/>
                            </p:stCondLst>
                            <p:childTnLst>
                              <p:par>
                                <p:cTn id="30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4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5" fill="hold">
                            <p:stCondLst>
                              <p:cond delay="13800"/>
                            </p:stCondLst>
                            <p:childTnLst>
                              <p:par>
                                <p:cTn id="30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8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9" fill="hold">
                            <p:stCondLst>
                              <p:cond delay="15300"/>
                            </p:stCondLst>
                            <p:childTnLst>
                              <p:par>
                                <p:cTn id="31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2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6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8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9" fill="hold">
                            <p:stCondLst>
                              <p:cond delay="18400"/>
                            </p:stCondLst>
                            <p:childTnLst>
                              <p:par>
                                <p:cTn id="3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2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3" fill="hold">
                            <p:stCondLst>
                              <p:cond delay="19900"/>
                            </p:stCondLst>
                            <p:childTnLst>
                              <p:par>
                                <p:cTn id="3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6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" name="组合 53">
            <a:extLst>
              <a:ext uri="{FF2B5EF4-FFF2-40B4-BE49-F238E27FC236}">
                <a16:creationId xmlns:a16="http://schemas.microsoft.com/office/drawing/2014/main" xmlns="" id="{29D7E7CB-719F-4CEA-AA22-F26BE0FFCDB2}"/>
              </a:ext>
            </a:extLst>
          </p:cNvPr>
          <p:cNvGrpSpPr/>
          <p:nvPr/>
        </p:nvGrpSpPr>
        <p:grpSpPr>
          <a:xfrm>
            <a:off x="1194721" y="729287"/>
            <a:ext cx="2564366" cy="2351636"/>
            <a:chOff x="1359983" y="859362"/>
            <a:chExt cx="2751157" cy="2520218"/>
          </a:xfrm>
          <a:solidFill>
            <a:schemeClr val="bg2"/>
          </a:solidFill>
        </p:grpSpPr>
        <p:sp>
          <p:nvSpPr>
            <p:cNvPr id="2" name="Freeform 101">
              <a:extLst>
                <a:ext uri="{FF2B5EF4-FFF2-40B4-BE49-F238E27FC236}">
                  <a16:creationId xmlns:a16="http://schemas.microsoft.com/office/drawing/2014/main" xmlns="" id="{5E68B13D-4A8B-41A2-B21B-7968D53B7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9983" y="1379664"/>
              <a:ext cx="362199" cy="934920"/>
            </a:xfrm>
            <a:custGeom>
              <a:avLst/>
              <a:gdLst>
                <a:gd name="T0" fmla="*/ 4 w 47"/>
                <a:gd name="T1" fmla="*/ 16 h 115"/>
                <a:gd name="T2" fmla="*/ 0 w 47"/>
                <a:gd name="T3" fmla="*/ 16 h 115"/>
                <a:gd name="T4" fmla="*/ 0 w 47"/>
                <a:gd name="T5" fmla="*/ 12 h 115"/>
                <a:gd name="T6" fmla="*/ 0 w 47"/>
                <a:gd name="T7" fmla="*/ 8 h 115"/>
                <a:gd name="T8" fmla="*/ 0 w 47"/>
                <a:gd name="T9" fmla="*/ 8 h 115"/>
                <a:gd name="T10" fmla="*/ 0 w 47"/>
                <a:gd name="T11" fmla="*/ 4 h 115"/>
                <a:gd name="T12" fmla="*/ 4 w 47"/>
                <a:gd name="T13" fmla="*/ 0 h 115"/>
                <a:gd name="T14" fmla="*/ 8 w 47"/>
                <a:gd name="T15" fmla="*/ 0 h 115"/>
                <a:gd name="T16" fmla="*/ 12 w 47"/>
                <a:gd name="T17" fmla="*/ 0 h 115"/>
                <a:gd name="T18" fmla="*/ 24 w 47"/>
                <a:gd name="T19" fmla="*/ 0 h 115"/>
                <a:gd name="T20" fmla="*/ 32 w 47"/>
                <a:gd name="T21" fmla="*/ 4 h 115"/>
                <a:gd name="T22" fmla="*/ 40 w 47"/>
                <a:gd name="T23" fmla="*/ 4 h 115"/>
                <a:gd name="T24" fmla="*/ 40 w 47"/>
                <a:gd name="T25" fmla="*/ 12 h 115"/>
                <a:gd name="T26" fmla="*/ 43 w 47"/>
                <a:gd name="T27" fmla="*/ 24 h 115"/>
                <a:gd name="T28" fmla="*/ 43 w 47"/>
                <a:gd name="T29" fmla="*/ 35 h 115"/>
                <a:gd name="T30" fmla="*/ 47 w 47"/>
                <a:gd name="T31" fmla="*/ 51 h 115"/>
                <a:gd name="T32" fmla="*/ 47 w 47"/>
                <a:gd name="T33" fmla="*/ 59 h 115"/>
                <a:gd name="T34" fmla="*/ 47 w 47"/>
                <a:gd name="T35" fmla="*/ 67 h 115"/>
                <a:gd name="T36" fmla="*/ 47 w 47"/>
                <a:gd name="T37" fmla="*/ 75 h 115"/>
                <a:gd name="T38" fmla="*/ 47 w 47"/>
                <a:gd name="T39" fmla="*/ 79 h 115"/>
                <a:gd name="T40" fmla="*/ 47 w 47"/>
                <a:gd name="T41" fmla="*/ 83 h 115"/>
                <a:gd name="T42" fmla="*/ 47 w 47"/>
                <a:gd name="T43" fmla="*/ 87 h 115"/>
                <a:gd name="T44" fmla="*/ 47 w 47"/>
                <a:gd name="T45" fmla="*/ 91 h 115"/>
                <a:gd name="T46" fmla="*/ 47 w 47"/>
                <a:gd name="T47" fmla="*/ 91 h 115"/>
                <a:gd name="T48" fmla="*/ 47 w 47"/>
                <a:gd name="T49" fmla="*/ 91 h 115"/>
                <a:gd name="T50" fmla="*/ 47 w 47"/>
                <a:gd name="T51" fmla="*/ 95 h 115"/>
                <a:gd name="T52" fmla="*/ 47 w 47"/>
                <a:gd name="T53" fmla="*/ 99 h 115"/>
                <a:gd name="T54" fmla="*/ 47 w 47"/>
                <a:gd name="T55" fmla="*/ 107 h 115"/>
                <a:gd name="T56" fmla="*/ 47 w 47"/>
                <a:gd name="T57" fmla="*/ 111 h 115"/>
                <a:gd name="T58" fmla="*/ 47 w 47"/>
                <a:gd name="T59" fmla="*/ 115 h 115"/>
                <a:gd name="T60" fmla="*/ 43 w 47"/>
                <a:gd name="T61" fmla="*/ 115 h 115"/>
                <a:gd name="T62" fmla="*/ 40 w 47"/>
                <a:gd name="T63" fmla="*/ 115 h 115"/>
                <a:gd name="T64" fmla="*/ 36 w 47"/>
                <a:gd name="T65" fmla="*/ 115 h 115"/>
                <a:gd name="T66" fmla="*/ 32 w 47"/>
                <a:gd name="T67" fmla="*/ 111 h 115"/>
                <a:gd name="T68" fmla="*/ 28 w 47"/>
                <a:gd name="T69" fmla="*/ 111 h 115"/>
                <a:gd name="T70" fmla="*/ 28 w 47"/>
                <a:gd name="T71" fmla="*/ 107 h 115"/>
                <a:gd name="T72" fmla="*/ 28 w 47"/>
                <a:gd name="T73" fmla="*/ 99 h 115"/>
                <a:gd name="T74" fmla="*/ 24 w 47"/>
                <a:gd name="T75" fmla="*/ 91 h 115"/>
                <a:gd name="T76" fmla="*/ 24 w 47"/>
                <a:gd name="T77" fmla="*/ 79 h 115"/>
                <a:gd name="T78" fmla="*/ 20 w 47"/>
                <a:gd name="T79" fmla="*/ 59 h 115"/>
                <a:gd name="T80" fmla="*/ 16 w 47"/>
                <a:gd name="T81" fmla="*/ 39 h 115"/>
                <a:gd name="T82" fmla="*/ 12 w 47"/>
                <a:gd name="T83" fmla="*/ 32 h 115"/>
                <a:gd name="T84" fmla="*/ 8 w 47"/>
                <a:gd name="T85" fmla="*/ 24 h 115"/>
                <a:gd name="T86" fmla="*/ 8 w 47"/>
                <a:gd name="T87" fmla="*/ 20 h 115"/>
                <a:gd name="T88" fmla="*/ 4 w 47"/>
                <a:gd name="T89" fmla="*/ 16 h 115"/>
                <a:gd name="T90" fmla="*/ 4 w 47"/>
                <a:gd name="T91" fmla="*/ 16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7" h="115">
                  <a:moveTo>
                    <a:pt x="4" y="16"/>
                  </a:moveTo>
                  <a:lnTo>
                    <a:pt x="0" y="16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4"/>
                  </a:lnTo>
                  <a:lnTo>
                    <a:pt x="4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24" y="0"/>
                  </a:lnTo>
                  <a:lnTo>
                    <a:pt x="32" y="4"/>
                  </a:lnTo>
                  <a:lnTo>
                    <a:pt x="40" y="4"/>
                  </a:lnTo>
                  <a:lnTo>
                    <a:pt x="40" y="12"/>
                  </a:lnTo>
                  <a:lnTo>
                    <a:pt x="43" y="24"/>
                  </a:lnTo>
                  <a:lnTo>
                    <a:pt x="43" y="35"/>
                  </a:lnTo>
                  <a:lnTo>
                    <a:pt x="47" y="51"/>
                  </a:lnTo>
                  <a:lnTo>
                    <a:pt x="47" y="59"/>
                  </a:lnTo>
                  <a:lnTo>
                    <a:pt x="47" y="67"/>
                  </a:lnTo>
                  <a:lnTo>
                    <a:pt x="47" y="75"/>
                  </a:lnTo>
                  <a:lnTo>
                    <a:pt x="47" y="79"/>
                  </a:lnTo>
                  <a:lnTo>
                    <a:pt x="47" y="83"/>
                  </a:lnTo>
                  <a:lnTo>
                    <a:pt x="47" y="87"/>
                  </a:lnTo>
                  <a:lnTo>
                    <a:pt x="47" y="91"/>
                  </a:lnTo>
                  <a:lnTo>
                    <a:pt x="47" y="91"/>
                  </a:lnTo>
                  <a:lnTo>
                    <a:pt x="47" y="91"/>
                  </a:lnTo>
                  <a:lnTo>
                    <a:pt x="47" y="95"/>
                  </a:lnTo>
                  <a:lnTo>
                    <a:pt x="47" y="99"/>
                  </a:lnTo>
                  <a:lnTo>
                    <a:pt x="47" y="107"/>
                  </a:lnTo>
                  <a:lnTo>
                    <a:pt x="47" y="111"/>
                  </a:lnTo>
                  <a:lnTo>
                    <a:pt x="47" y="115"/>
                  </a:lnTo>
                  <a:lnTo>
                    <a:pt x="43" y="115"/>
                  </a:lnTo>
                  <a:lnTo>
                    <a:pt x="40" y="115"/>
                  </a:lnTo>
                  <a:lnTo>
                    <a:pt x="36" y="115"/>
                  </a:lnTo>
                  <a:lnTo>
                    <a:pt x="32" y="111"/>
                  </a:lnTo>
                  <a:lnTo>
                    <a:pt x="28" y="111"/>
                  </a:lnTo>
                  <a:lnTo>
                    <a:pt x="28" y="107"/>
                  </a:lnTo>
                  <a:lnTo>
                    <a:pt x="28" y="99"/>
                  </a:lnTo>
                  <a:lnTo>
                    <a:pt x="24" y="91"/>
                  </a:lnTo>
                  <a:lnTo>
                    <a:pt x="24" y="79"/>
                  </a:lnTo>
                  <a:lnTo>
                    <a:pt x="20" y="59"/>
                  </a:lnTo>
                  <a:lnTo>
                    <a:pt x="16" y="39"/>
                  </a:lnTo>
                  <a:lnTo>
                    <a:pt x="12" y="32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4" y="16"/>
                  </a:lnTo>
                  <a:lnTo>
                    <a:pt x="4" y="1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" name="Freeform 102">
              <a:extLst>
                <a:ext uri="{FF2B5EF4-FFF2-40B4-BE49-F238E27FC236}">
                  <a16:creationId xmlns:a16="http://schemas.microsoft.com/office/drawing/2014/main" xmlns="" id="{51577AA2-B077-45CD-A625-98F5291398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6585" y="1314626"/>
              <a:ext cx="701277" cy="609731"/>
            </a:xfrm>
            <a:custGeom>
              <a:avLst/>
              <a:gdLst>
                <a:gd name="T0" fmla="*/ 51 w 91"/>
                <a:gd name="T1" fmla="*/ 4 h 75"/>
                <a:gd name="T2" fmla="*/ 59 w 91"/>
                <a:gd name="T3" fmla="*/ 0 h 75"/>
                <a:gd name="T4" fmla="*/ 59 w 91"/>
                <a:gd name="T5" fmla="*/ 0 h 75"/>
                <a:gd name="T6" fmla="*/ 63 w 91"/>
                <a:gd name="T7" fmla="*/ 0 h 75"/>
                <a:gd name="T8" fmla="*/ 67 w 91"/>
                <a:gd name="T9" fmla="*/ 0 h 75"/>
                <a:gd name="T10" fmla="*/ 71 w 91"/>
                <a:gd name="T11" fmla="*/ 4 h 75"/>
                <a:gd name="T12" fmla="*/ 79 w 91"/>
                <a:gd name="T13" fmla="*/ 4 h 75"/>
                <a:gd name="T14" fmla="*/ 83 w 91"/>
                <a:gd name="T15" fmla="*/ 8 h 75"/>
                <a:gd name="T16" fmla="*/ 87 w 91"/>
                <a:gd name="T17" fmla="*/ 8 h 75"/>
                <a:gd name="T18" fmla="*/ 87 w 91"/>
                <a:gd name="T19" fmla="*/ 12 h 75"/>
                <a:gd name="T20" fmla="*/ 91 w 91"/>
                <a:gd name="T21" fmla="*/ 12 h 75"/>
                <a:gd name="T22" fmla="*/ 87 w 91"/>
                <a:gd name="T23" fmla="*/ 16 h 75"/>
                <a:gd name="T24" fmla="*/ 87 w 91"/>
                <a:gd name="T25" fmla="*/ 16 h 75"/>
                <a:gd name="T26" fmla="*/ 83 w 91"/>
                <a:gd name="T27" fmla="*/ 20 h 75"/>
                <a:gd name="T28" fmla="*/ 79 w 91"/>
                <a:gd name="T29" fmla="*/ 20 h 75"/>
                <a:gd name="T30" fmla="*/ 79 w 91"/>
                <a:gd name="T31" fmla="*/ 24 h 75"/>
                <a:gd name="T32" fmla="*/ 75 w 91"/>
                <a:gd name="T33" fmla="*/ 28 h 75"/>
                <a:gd name="T34" fmla="*/ 75 w 91"/>
                <a:gd name="T35" fmla="*/ 36 h 75"/>
                <a:gd name="T36" fmla="*/ 71 w 91"/>
                <a:gd name="T37" fmla="*/ 43 h 75"/>
                <a:gd name="T38" fmla="*/ 67 w 91"/>
                <a:gd name="T39" fmla="*/ 51 h 75"/>
                <a:gd name="T40" fmla="*/ 67 w 91"/>
                <a:gd name="T41" fmla="*/ 63 h 75"/>
                <a:gd name="T42" fmla="*/ 63 w 91"/>
                <a:gd name="T43" fmla="*/ 75 h 75"/>
                <a:gd name="T44" fmla="*/ 55 w 91"/>
                <a:gd name="T45" fmla="*/ 75 h 75"/>
                <a:gd name="T46" fmla="*/ 55 w 91"/>
                <a:gd name="T47" fmla="*/ 63 h 75"/>
                <a:gd name="T48" fmla="*/ 55 w 91"/>
                <a:gd name="T49" fmla="*/ 51 h 75"/>
                <a:gd name="T50" fmla="*/ 55 w 91"/>
                <a:gd name="T51" fmla="*/ 43 h 75"/>
                <a:gd name="T52" fmla="*/ 59 w 91"/>
                <a:gd name="T53" fmla="*/ 36 h 75"/>
                <a:gd name="T54" fmla="*/ 59 w 91"/>
                <a:gd name="T55" fmla="*/ 28 h 75"/>
                <a:gd name="T56" fmla="*/ 59 w 91"/>
                <a:gd name="T57" fmla="*/ 24 h 75"/>
                <a:gd name="T58" fmla="*/ 59 w 91"/>
                <a:gd name="T59" fmla="*/ 20 h 75"/>
                <a:gd name="T60" fmla="*/ 59 w 91"/>
                <a:gd name="T61" fmla="*/ 16 h 75"/>
                <a:gd name="T62" fmla="*/ 55 w 91"/>
                <a:gd name="T63" fmla="*/ 12 h 75"/>
                <a:gd name="T64" fmla="*/ 55 w 91"/>
                <a:gd name="T65" fmla="*/ 12 h 75"/>
                <a:gd name="T66" fmla="*/ 51 w 91"/>
                <a:gd name="T67" fmla="*/ 12 h 75"/>
                <a:gd name="T68" fmla="*/ 47 w 91"/>
                <a:gd name="T69" fmla="*/ 12 h 75"/>
                <a:gd name="T70" fmla="*/ 39 w 91"/>
                <a:gd name="T71" fmla="*/ 12 h 75"/>
                <a:gd name="T72" fmla="*/ 27 w 91"/>
                <a:gd name="T73" fmla="*/ 16 h 75"/>
                <a:gd name="T74" fmla="*/ 15 w 91"/>
                <a:gd name="T75" fmla="*/ 16 h 75"/>
                <a:gd name="T76" fmla="*/ 0 w 91"/>
                <a:gd name="T77" fmla="*/ 20 h 75"/>
                <a:gd name="T78" fmla="*/ 0 w 91"/>
                <a:gd name="T79" fmla="*/ 16 h 75"/>
                <a:gd name="T80" fmla="*/ 4 w 91"/>
                <a:gd name="T81" fmla="*/ 16 h 75"/>
                <a:gd name="T82" fmla="*/ 11 w 91"/>
                <a:gd name="T83" fmla="*/ 16 h 75"/>
                <a:gd name="T84" fmla="*/ 19 w 91"/>
                <a:gd name="T85" fmla="*/ 16 h 75"/>
                <a:gd name="T86" fmla="*/ 27 w 91"/>
                <a:gd name="T87" fmla="*/ 12 h 75"/>
                <a:gd name="T88" fmla="*/ 35 w 91"/>
                <a:gd name="T89" fmla="*/ 8 h 75"/>
                <a:gd name="T90" fmla="*/ 43 w 91"/>
                <a:gd name="T91" fmla="*/ 8 h 75"/>
                <a:gd name="T92" fmla="*/ 47 w 91"/>
                <a:gd name="T93" fmla="*/ 4 h 75"/>
                <a:gd name="T94" fmla="*/ 51 w 91"/>
                <a:gd name="T95" fmla="*/ 4 h 75"/>
                <a:gd name="T96" fmla="*/ 51 w 91"/>
                <a:gd name="T97" fmla="*/ 4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1" h="75">
                  <a:moveTo>
                    <a:pt x="51" y="4"/>
                  </a:moveTo>
                  <a:lnTo>
                    <a:pt x="59" y="0"/>
                  </a:lnTo>
                  <a:lnTo>
                    <a:pt x="59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1" y="4"/>
                  </a:lnTo>
                  <a:lnTo>
                    <a:pt x="79" y="4"/>
                  </a:lnTo>
                  <a:lnTo>
                    <a:pt x="83" y="8"/>
                  </a:lnTo>
                  <a:lnTo>
                    <a:pt x="87" y="8"/>
                  </a:lnTo>
                  <a:lnTo>
                    <a:pt x="87" y="12"/>
                  </a:lnTo>
                  <a:lnTo>
                    <a:pt x="91" y="12"/>
                  </a:lnTo>
                  <a:lnTo>
                    <a:pt x="87" y="16"/>
                  </a:lnTo>
                  <a:lnTo>
                    <a:pt x="87" y="16"/>
                  </a:lnTo>
                  <a:lnTo>
                    <a:pt x="83" y="20"/>
                  </a:lnTo>
                  <a:lnTo>
                    <a:pt x="79" y="20"/>
                  </a:lnTo>
                  <a:lnTo>
                    <a:pt x="79" y="24"/>
                  </a:lnTo>
                  <a:lnTo>
                    <a:pt x="75" y="28"/>
                  </a:lnTo>
                  <a:lnTo>
                    <a:pt x="75" y="36"/>
                  </a:lnTo>
                  <a:lnTo>
                    <a:pt x="71" y="43"/>
                  </a:lnTo>
                  <a:lnTo>
                    <a:pt x="67" y="51"/>
                  </a:lnTo>
                  <a:lnTo>
                    <a:pt x="67" y="63"/>
                  </a:lnTo>
                  <a:lnTo>
                    <a:pt x="63" y="75"/>
                  </a:lnTo>
                  <a:lnTo>
                    <a:pt x="55" y="75"/>
                  </a:lnTo>
                  <a:lnTo>
                    <a:pt x="55" y="63"/>
                  </a:lnTo>
                  <a:lnTo>
                    <a:pt x="55" y="51"/>
                  </a:lnTo>
                  <a:lnTo>
                    <a:pt x="55" y="43"/>
                  </a:lnTo>
                  <a:lnTo>
                    <a:pt x="59" y="36"/>
                  </a:lnTo>
                  <a:lnTo>
                    <a:pt x="59" y="28"/>
                  </a:lnTo>
                  <a:lnTo>
                    <a:pt x="59" y="24"/>
                  </a:lnTo>
                  <a:lnTo>
                    <a:pt x="59" y="20"/>
                  </a:lnTo>
                  <a:lnTo>
                    <a:pt x="59" y="16"/>
                  </a:lnTo>
                  <a:lnTo>
                    <a:pt x="55" y="12"/>
                  </a:lnTo>
                  <a:lnTo>
                    <a:pt x="55" y="12"/>
                  </a:lnTo>
                  <a:lnTo>
                    <a:pt x="51" y="12"/>
                  </a:lnTo>
                  <a:lnTo>
                    <a:pt x="47" y="12"/>
                  </a:lnTo>
                  <a:lnTo>
                    <a:pt x="39" y="12"/>
                  </a:lnTo>
                  <a:lnTo>
                    <a:pt x="27" y="16"/>
                  </a:lnTo>
                  <a:lnTo>
                    <a:pt x="15" y="16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4" y="16"/>
                  </a:lnTo>
                  <a:lnTo>
                    <a:pt x="11" y="16"/>
                  </a:lnTo>
                  <a:lnTo>
                    <a:pt x="19" y="16"/>
                  </a:lnTo>
                  <a:lnTo>
                    <a:pt x="27" y="12"/>
                  </a:lnTo>
                  <a:lnTo>
                    <a:pt x="35" y="8"/>
                  </a:lnTo>
                  <a:lnTo>
                    <a:pt x="43" y="8"/>
                  </a:lnTo>
                  <a:lnTo>
                    <a:pt x="47" y="4"/>
                  </a:lnTo>
                  <a:lnTo>
                    <a:pt x="51" y="4"/>
                  </a:lnTo>
                  <a:lnTo>
                    <a:pt x="51" y="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" name="Freeform 103">
              <a:extLst>
                <a:ext uri="{FF2B5EF4-FFF2-40B4-BE49-F238E27FC236}">
                  <a16:creationId xmlns:a16="http://schemas.microsoft.com/office/drawing/2014/main" xmlns="" id="{F9C18910-3673-4CB6-95F4-EC361C8A2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5760" y="1859320"/>
              <a:ext cx="732102" cy="292670"/>
            </a:xfrm>
            <a:custGeom>
              <a:avLst/>
              <a:gdLst>
                <a:gd name="T0" fmla="*/ 51 w 95"/>
                <a:gd name="T1" fmla="*/ 4 h 36"/>
                <a:gd name="T2" fmla="*/ 63 w 95"/>
                <a:gd name="T3" fmla="*/ 0 h 36"/>
                <a:gd name="T4" fmla="*/ 71 w 95"/>
                <a:gd name="T5" fmla="*/ 0 h 36"/>
                <a:gd name="T6" fmla="*/ 79 w 95"/>
                <a:gd name="T7" fmla="*/ 0 h 36"/>
                <a:gd name="T8" fmla="*/ 83 w 95"/>
                <a:gd name="T9" fmla="*/ 0 h 36"/>
                <a:gd name="T10" fmla="*/ 91 w 95"/>
                <a:gd name="T11" fmla="*/ 4 h 36"/>
                <a:gd name="T12" fmla="*/ 95 w 95"/>
                <a:gd name="T13" fmla="*/ 12 h 36"/>
                <a:gd name="T14" fmla="*/ 91 w 95"/>
                <a:gd name="T15" fmla="*/ 16 h 36"/>
                <a:gd name="T16" fmla="*/ 91 w 95"/>
                <a:gd name="T17" fmla="*/ 20 h 36"/>
                <a:gd name="T18" fmla="*/ 83 w 95"/>
                <a:gd name="T19" fmla="*/ 20 h 36"/>
                <a:gd name="T20" fmla="*/ 75 w 95"/>
                <a:gd name="T21" fmla="*/ 24 h 36"/>
                <a:gd name="T22" fmla="*/ 63 w 95"/>
                <a:gd name="T23" fmla="*/ 24 h 36"/>
                <a:gd name="T24" fmla="*/ 47 w 95"/>
                <a:gd name="T25" fmla="*/ 28 h 36"/>
                <a:gd name="T26" fmla="*/ 35 w 95"/>
                <a:gd name="T27" fmla="*/ 28 h 36"/>
                <a:gd name="T28" fmla="*/ 27 w 95"/>
                <a:gd name="T29" fmla="*/ 32 h 36"/>
                <a:gd name="T30" fmla="*/ 15 w 95"/>
                <a:gd name="T31" fmla="*/ 32 h 36"/>
                <a:gd name="T32" fmla="*/ 0 w 95"/>
                <a:gd name="T33" fmla="*/ 36 h 36"/>
                <a:gd name="T34" fmla="*/ 0 w 95"/>
                <a:gd name="T35" fmla="*/ 16 h 36"/>
                <a:gd name="T36" fmla="*/ 15 w 95"/>
                <a:gd name="T37" fmla="*/ 16 h 36"/>
                <a:gd name="T38" fmla="*/ 27 w 95"/>
                <a:gd name="T39" fmla="*/ 12 h 36"/>
                <a:gd name="T40" fmla="*/ 51 w 95"/>
                <a:gd name="T41" fmla="*/ 4 h 36"/>
                <a:gd name="T42" fmla="*/ 51 w 95"/>
                <a:gd name="T43" fmla="*/ 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5" h="36">
                  <a:moveTo>
                    <a:pt x="51" y="4"/>
                  </a:moveTo>
                  <a:lnTo>
                    <a:pt x="63" y="0"/>
                  </a:lnTo>
                  <a:lnTo>
                    <a:pt x="71" y="0"/>
                  </a:lnTo>
                  <a:lnTo>
                    <a:pt x="79" y="0"/>
                  </a:lnTo>
                  <a:lnTo>
                    <a:pt x="83" y="0"/>
                  </a:lnTo>
                  <a:lnTo>
                    <a:pt x="91" y="4"/>
                  </a:lnTo>
                  <a:lnTo>
                    <a:pt x="95" y="12"/>
                  </a:lnTo>
                  <a:lnTo>
                    <a:pt x="91" y="16"/>
                  </a:lnTo>
                  <a:lnTo>
                    <a:pt x="91" y="20"/>
                  </a:lnTo>
                  <a:lnTo>
                    <a:pt x="83" y="20"/>
                  </a:lnTo>
                  <a:lnTo>
                    <a:pt x="75" y="24"/>
                  </a:lnTo>
                  <a:lnTo>
                    <a:pt x="63" y="24"/>
                  </a:lnTo>
                  <a:lnTo>
                    <a:pt x="47" y="28"/>
                  </a:lnTo>
                  <a:lnTo>
                    <a:pt x="35" y="28"/>
                  </a:lnTo>
                  <a:lnTo>
                    <a:pt x="27" y="32"/>
                  </a:lnTo>
                  <a:lnTo>
                    <a:pt x="15" y="32"/>
                  </a:lnTo>
                  <a:lnTo>
                    <a:pt x="0" y="36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7" y="12"/>
                  </a:lnTo>
                  <a:lnTo>
                    <a:pt x="51" y="4"/>
                  </a:lnTo>
                  <a:lnTo>
                    <a:pt x="51" y="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" name="Freeform 104">
              <a:extLst>
                <a:ext uri="{FF2B5EF4-FFF2-40B4-BE49-F238E27FC236}">
                  <a16:creationId xmlns:a16="http://schemas.microsoft.com/office/drawing/2014/main" xmlns="" id="{41E8F79D-EBB4-4B6E-B4EB-942FECA6B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814" y="989438"/>
              <a:ext cx="423850" cy="967439"/>
            </a:xfrm>
            <a:custGeom>
              <a:avLst/>
              <a:gdLst>
                <a:gd name="T0" fmla="*/ 8 w 55"/>
                <a:gd name="T1" fmla="*/ 20 h 119"/>
                <a:gd name="T2" fmla="*/ 4 w 55"/>
                <a:gd name="T3" fmla="*/ 16 h 119"/>
                <a:gd name="T4" fmla="*/ 4 w 55"/>
                <a:gd name="T5" fmla="*/ 12 h 119"/>
                <a:gd name="T6" fmla="*/ 0 w 55"/>
                <a:gd name="T7" fmla="*/ 4 h 119"/>
                <a:gd name="T8" fmla="*/ 0 w 55"/>
                <a:gd name="T9" fmla="*/ 4 h 119"/>
                <a:gd name="T10" fmla="*/ 4 w 55"/>
                <a:gd name="T11" fmla="*/ 0 h 119"/>
                <a:gd name="T12" fmla="*/ 8 w 55"/>
                <a:gd name="T13" fmla="*/ 0 h 119"/>
                <a:gd name="T14" fmla="*/ 12 w 55"/>
                <a:gd name="T15" fmla="*/ 0 h 119"/>
                <a:gd name="T16" fmla="*/ 20 w 55"/>
                <a:gd name="T17" fmla="*/ 0 h 119"/>
                <a:gd name="T18" fmla="*/ 28 w 55"/>
                <a:gd name="T19" fmla="*/ 0 h 119"/>
                <a:gd name="T20" fmla="*/ 36 w 55"/>
                <a:gd name="T21" fmla="*/ 0 h 119"/>
                <a:gd name="T22" fmla="*/ 43 w 55"/>
                <a:gd name="T23" fmla="*/ 4 h 119"/>
                <a:gd name="T24" fmla="*/ 43 w 55"/>
                <a:gd name="T25" fmla="*/ 20 h 119"/>
                <a:gd name="T26" fmla="*/ 43 w 55"/>
                <a:gd name="T27" fmla="*/ 32 h 119"/>
                <a:gd name="T28" fmla="*/ 47 w 55"/>
                <a:gd name="T29" fmla="*/ 40 h 119"/>
                <a:gd name="T30" fmla="*/ 47 w 55"/>
                <a:gd name="T31" fmla="*/ 64 h 119"/>
                <a:gd name="T32" fmla="*/ 51 w 55"/>
                <a:gd name="T33" fmla="*/ 87 h 119"/>
                <a:gd name="T34" fmla="*/ 55 w 55"/>
                <a:gd name="T35" fmla="*/ 99 h 119"/>
                <a:gd name="T36" fmla="*/ 51 w 55"/>
                <a:gd name="T37" fmla="*/ 107 h 119"/>
                <a:gd name="T38" fmla="*/ 51 w 55"/>
                <a:gd name="T39" fmla="*/ 115 h 119"/>
                <a:gd name="T40" fmla="*/ 51 w 55"/>
                <a:gd name="T41" fmla="*/ 115 h 119"/>
                <a:gd name="T42" fmla="*/ 47 w 55"/>
                <a:gd name="T43" fmla="*/ 119 h 119"/>
                <a:gd name="T44" fmla="*/ 39 w 55"/>
                <a:gd name="T45" fmla="*/ 119 h 119"/>
                <a:gd name="T46" fmla="*/ 39 w 55"/>
                <a:gd name="T47" fmla="*/ 119 h 119"/>
                <a:gd name="T48" fmla="*/ 39 w 55"/>
                <a:gd name="T49" fmla="*/ 115 h 119"/>
                <a:gd name="T50" fmla="*/ 36 w 55"/>
                <a:gd name="T51" fmla="*/ 111 h 119"/>
                <a:gd name="T52" fmla="*/ 36 w 55"/>
                <a:gd name="T53" fmla="*/ 107 h 119"/>
                <a:gd name="T54" fmla="*/ 32 w 55"/>
                <a:gd name="T55" fmla="*/ 99 h 119"/>
                <a:gd name="T56" fmla="*/ 32 w 55"/>
                <a:gd name="T57" fmla="*/ 91 h 119"/>
                <a:gd name="T58" fmla="*/ 28 w 55"/>
                <a:gd name="T59" fmla="*/ 83 h 119"/>
                <a:gd name="T60" fmla="*/ 28 w 55"/>
                <a:gd name="T61" fmla="*/ 72 h 119"/>
                <a:gd name="T62" fmla="*/ 24 w 55"/>
                <a:gd name="T63" fmla="*/ 64 h 119"/>
                <a:gd name="T64" fmla="*/ 20 w 55"/>
                <a:gd name="T65" fmla="*/ 52 h 119"/>
                <a:gd name="T66" fmla="*/ 20 w 55"/>
                <a:gd name="T67" fmla="*/ 44 h 119"/>
                <a:gd name="T68" fmla="*/ 16 w 55"/>
                <a:gd name="T69" fmla="*/ 36 h 119"/>
                <a:gd name="T70" fmla="*/ 12 w 55"/>
                <a:gd name="T71" fmla="*/ 32 h 119"/>
                <a:gd name="T72" fmla="*/ 12 w 55"/>
                <a:gd name="T73" fmla="*/ 28 h 119"/>
                <a:gd name="T74" fmla="*/ 8 w 55"/>
                <a:gd name="T75" fmla="*/ 24 h 119"/>
                <a:gd name="T76" fmla="*/ 8 w 55"/>
                <a:gd name="T77" fmla="*/ 20 h 119"/>
                <a:gd name="T78" fmla="*/ 8 w 55"/>
                <a:gd name="T79" fmla="*/ 20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" h="119">
                  <a:moveTo>
                    <a:pt x="8" y="20"/>
                  </a:moveTo>
                  <a:lnTo>
                    <a:pt x="4" y="16"/>
                  </a:lnTo>
                  <a:lnTo>
                    <a:pt x="4" y="12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20" y="0"/>
                  </a:lnTo>
                  <a:lnTo>
                    <a:pt x="28" y="0"/>
                  </a:lnTo>
                  <a:lnTo>
                    <a:pt x="36" y="0"/>
                  </a:lnTo>
                  <a:lnTo>
                    <a:pt x="43" y="4"/>
                  </a:lnTo>
                  <a:lnTo>
                    <a:pt x="43" y="20"/>
                  </a:lnTo>
                  <a:lnTo>
                    <a:pt x="43" y="32"/>
                  </a:lnTo>
                  <a:lnTo>
                    <a:pt x="47" y="40"/>
                  </a:lnTo>
                  <a:lnTo>
                    <a:pt x="47" y="64"/>
                  </a:lnTo>
                  <a:lnTo>
                    <a:pt x="51" y="87"/>
                  </a:lnTo>
                  <a:lnTo>
                    <a:pt x="55" y="99"/>
                  </a:lnTo>
                  <a:lnTo>
                    <a:pt x="51" y="107"/>
                  </a:lnTo>
                  <a:lnTo>
                    <a:pt x="51" y="115"/>
                  </a:lnTo>
                  <a:lnTo>
                    <a:pt x="51" y="115"/>
                  </a:lnTo>
                  <a:lnTo>
                    <a:pt x="47" y="119"/>
                  </a:lnTo>
                  <a:lnTo>
                    <a:pt x="39" y="119"/>
                  </a:lnTo>
                  <a:lnTo>
                    <a:pt x="39" y="119"/>
                  </a:lnTo>
                  <a:lnTo>
                    <a:pt x="39" y="115"/>
                  </a:lnTo>
                  <a:lnTo>
                    <a:pt x="36" y="111"/>
                  </a:lnTo>
                  <a:lnTo>
                    <a:pt x="36" y="107"/>
                  </a:lnTo>
                  <a:lnTo>
                    <a:pt x="32" y="99"/>
                  </a:lnTo>
                  <a:lnTo>
                    <a:pt x="32" y="91"/>
                  </a:lnTo>
                  <a:lnTo>
                    <a:pt x="28" y="83"/>
                  </a:lnTo>
                  <a:lnTo>
                    <a:pt x="28" y="72"/>
                  </a:lnTo>
                  <a:lnTo>
                    <a:pt x="24" y="64"/>
                  </a:lnTo>
                  <a:lnTo>
                    <a:pt x="20" y="52"/>
                  </a:lnTo>
                  <a:lnTo>
                    <a:pt x="20" y="44"/>
                  </a:lnTo>
                  <a:lnTo>
                    <a:pt x="16" y="36"/>
                  </a:lnTo>
                  <a:lnTo>
                    <a:pt x="12" y="32"/>
                  </a:lnTo>
                  <a:lnTo>
                    <a:pt x="12" y="28"/>
                  </a:lnTo>
                  <a:lnTo>
                    <a:pt x="8" y="24"/>
                  </a:lnTo>
                  <a:lnTo>
                    <a:pt x="8" y="20"/>
                  </a:lnTo>
                  <a:lnTo>
                    <a:pt x="8" y="2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" name="Freeform 105">
              <a:extLst>
                <a:ext uri="{FF2B5EF4-FFF2-40B4-BE49-F238E27FC236}">
                  <a16:creationId xmlns:a16="http://schemas.microsoft.com/office/drawing/2014/main" xmlns="" id="{7CD905BD-0751-40D3-A219-FBA2EBC52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7765" y="859362"/>
              <a:ext cx="1225306" cy="967439"/>
            </a:xfrm>
            <a:custGeom>
              <a:avLst/>
              <a:gdLst>
                <a:gd name="T0" fmla="*/ 143 w 159"/>
                <a:gd name="T1" fmla="*/ 12 h 119"/>
                <a:gd name="T2" fmla="*/ 151 w 159"/>
                <a:gd name="T3" fmla="*/ 16 h 119"/>
                <a:gd name="T4" fmla="*/ 155 w 159"/>
                <a:gd name="T5" fmla="*/ 20 h 119"/>
                <a:gd name="T6" fmla="*/ 155 w 159"/>
                <a:gd name="T7" fmla="*/ 24 h 119"/>
                <a:gd name="T8" fmla="*/ 159 w 159"/>
                <a:gd name="T9" fmla="*/ 24 h 119"/>
                <a:gd name="T10" fmla="*/ 155 w 159"/>
                <a:gd name="T11" fmla="*/ 32 h 119"/>
                <a:gd name="T12" fmla="*/ 155 w 159"/>
                <a:gd name="T13" fmla="*/ 32 h 119"/>
                <a:gd name="T14" fmla="*/ 151 w 159"/>
                <a:gd name="T15" fmla="*/ 36 h 119"/>
                <a:gd name="T16" fmla="*/ 147 w 159"/>
                <a:gd name="T17" fmla="*/ 44 h 119"/>
                <a:gd name="T18" fmla="*/ 143 w 159"/>
                <a:gd name="T19" fmla="*/ 52 h 119"/>
                <a:gd name="T20" fmla="*/ 139 w 159"/>
                <a:gd name="T21" fmla="*/ 64 h 119"/>
                <a:gd name="T22" fmla="*/ 131 w 159"/>
                <a:gd name="T23" fmla="*/ 80 h 119"/>
                <a:gd name="T24" fmla="*/ 131 w 159"/>
                <a:gd name="T25" fmla="*/ 88 h 119"/>
                <a:gd name="T26" fmla="*/ 127 w 159"/>
                <a:gd name="T27" fmla="*/ 96 h 119"/>
                <a:gd name="T28" fmla="*/ 123 w 159"/>
                <a:gd name="T29" fmla="*/ 103 h 119"/>
                <a:gd name="T30" fmla="*/ 119 w 159"/>
                <a:gd name="T31" fmla="*/ 111 h 119"/>
                <a:gd name="T32" fmla="*/ 115 w 159"/>
                <a:gd name="T33" fmla="*/ 115 h 119"/>
                <a:gd name="T34" fmla="*/ 111 w 159"/>
                <a:gd name="T35" fmla="*/ 119 h 119"/>
                <a:gd name="T36" fmla="*/ 107 w 159"/>
                <a:gd name="T37" fmla="*/ 119 h 119"/>
                <a:gd name="T38" fmla="*/ 99 w 159"/>
                <a:gd name="T39" fmla="*/ 119 h 119"/>
                <a:gd name="T40" fmla="*/ 99 w 159"/>
                <a:gd name="T41" fmla="*/ 111 h 119"/>
                <a:gd name="T42" fmla="*/ 99 w 159"/>
                <a:gd name="T43" fmla="*/ 99 h 119"/>
                <a:gd name="T44" fmla="*/ 99 w 159"/>
                <a:gd name="T45" fmla="*/ 88 h 119"/>
                <a:gd name="T46" fmla="*/ 103 w 159"/>
                <a:gd name="T47" fmla="*/ 76 h 119"/>
                <a:gd name="T48" fmla="*/ 107 w 159"/>
                <a:gd name="T49" fmla="*/ 64 h 119"/>
                <a:gd name="T50" fmla="*/ 107 w 159"/>
                <a:gd name="T51" fmla="*/ 52 h 119"/>
                <a:gd name="T52" fmla="*/ 107 w 159"/>
                <a:gd name="T53" fmla="*/ 44 h 119"/>
                <a:gd name="T54" fmla="*/ 107 w 159"/>
                <a:gd name="T55" fmla="*/ 36 h 119"/>
                <a:gd name="T56" fmla="*/ 107 w 159"/>
                <a:gd name="T57" fmla="*/ 32 h 119"/>
                <a:gd name="T58" fmla="*/ 107 w 159"/>
                <a:gd name="T59" fmla="*/ 28 h 119"/>
                <a:gd name="T60" fmla="*/ 107 w 159"/>
                <a:gd name="T61" fmla="*/ 28 h 119"/>
                <a:gd name="T62" fmla="*/ 107 w 159"/>
                <a:gd name="T63" fmla="*/ 24 h 119"/>
                <a:gd name="T64" fmla="*/ 107 w 159"/>
                <a:gd name="T65" fmla="*/ 24 h 119"/>
                <a:gd name="T66" fmla="*/ 99 w 159"/>
                <a:gd name="T67" fmla="*/ 24 h 119"/>
                <a:gd name="T68" fmla="*/ 95 w 159"/>
                <a:gd name="T69" fmla="*/ 24 h 119"/>
                <a:gd name="T70" fmla="*/ 87 w 159"/>
                <a:gd name="T71" fmla="*/ 28 h 119"/>
                <a:gd name="T72" fmla="*/ 79 w 159"/>
                <a:gd name="T73" fmla="*/ 28 h 119"/>
                <a:gd name="T74" fmla="*/ 67 w 159"/>
                <a:gd name="T75" fmla="*/ 28 h 119"/>
                <a:gd name="T76" fmla="*/ 55 w 159"/>
                <a:gd name="T77" fmla="*/ 32 h 119"/>
                <a:gd name="T78" fmla="*/ 39 w 159"/>
                <a:gd name="T79" fmla="*/ 32 h 119"/>
                <a:gd name="T80" fmla="*/ 19 w 159"/>
                <a:gd name="T81" fmla="*/ 36 h 119"/>
                <a:gd name="T82" fmla="*/ 0 w 159"/>
                <a:gd name="T83" fmla="*/ 36 h 119"/>
                <a:gd name="T84" fmla="*/ 0 w 159"/>
                <a:gd name="T85" fmla="*/ 20 h 119"/>
                <a:gd name="T86" fmla="*/ 8 w 159"/>
                <a:gd name="T87" fmla="*/ 16 h 119"/>
                <a:gd name="T88" fmla="*/ 23 w 159"/>
                <a:gd name="T89" fmla="*/ 16 h 119"/>
                <a:gd name="T90" fmla="*/ 39 w 159"/>
                <a:gd name="T91" fmla="*/ 12 h 119"/>
                <a:gd name="T92" fmla="*/ 55 w 159"/>
                <a:gd name="T93" fmla="*/ 12 h 119"/>
                <a:gd name="T94" fmla="*/ 75 w 159"/>
                <a:gd name="T95" fmla="*/ 8 h 119"/>
                <a:gd name="T96" fmla="*/ 91 w 159"/>
                <a:gd name="T97" fmla="*/ 4 h 119"/>
                <a:gd name="T98" fmla="*/ 99 w 159"/>
                <a:gd name="T99" fmla="*/ 4 h 119"/>
                <a:gd name="T100" fmla="*/ 107 w 159"/>
                <a:gd name="T101" fmla="*/ 4 h 119"/>
                <a:gd name="T102" fmla="*/ 115 w 159"/>
                <a:gd name="T103" fmla="*/ 0 h 119"/>
                <a:gd name="T104" fmla="*/ 123 w 159"/>
                <a:gd name="T105" fmla="*/ 0 h 119"/>
                <a:gd name="T106" fmla="*/ 127 w 159"/>
                <a:gd name="T107" fmla="*/ 0 h 119"/>
                <a:gd name="T108" fmla="*/ 131 w 159"/>
                <a:gd name="T109" fmla="*/ 4 h 119"/>
                <a:gd name="T110" fmla="*/ 135 w 159"/>
                <a:gd name="T111" fmla="*/ 4 h 119"/>
                <a:gd name="T112" fmla="*/ 143 w 159"/>
                <a:gd name="T113" fmla="*/ 12 h 119"/>
                <a:gd name="T114" fmla="*/ 143 w 159"/>
                <a:gd name="T115" fmla="*/ 12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9" h="119">
                  <a:moveTo>
                    <a:pt x="143" y="12"/>
                  </a:moveTo>
                  <a:lnTo>
                    <a:pt x="151" y="16"/>
                  </a:lnTo>
                  <a:lnTo>
                    <a:pt x="155" y="20"/>
                  </a:lnTo>
                  <a:lnTo>
                    <a:pt x="155" y="24"/>
                  </a:lnTo>
                  <a:lnTo>
                    <a:pt x="159" y="24"/>
                  </a:lnTo>
                  <a:lnTo>
                    <a:pt x="155" y="32"/>
                  </a:lnTo>
                  <a:lnTo>
                    <a:pt x="155" y="32"/>
                  </a:lnTo>
                  <a:lnTo>
                    <a:pt x="151" y="36"/>
                  </a:lnTo>
                  <a:lnTo>
                    <a:pt x="147" y="44"/>
                  </a:lnTo>
                  <a:lnTo>
                    <a:pt x="143" y="52"/>
                  </a:lnTo>
                  <a:lnTo>
                    <a:pt x="139" y="64"/>
                  </a:lnTo>
                  <a:lnTo>
                    <a:pt x="131" y="80"/>
                  </a:lnTo>
                  <a:lnTo>
                    <a:pt x="131" y="88"/>
                  </a:lnTo>
                  <a:lnTo>
                    <a:pt x="127" y="96"/>
                  </a:lnTo>
                  <a:lnTo>
                    <a:pt x="123" y="103"/>
                  </a:lnTo>
                  <a:lnTo>
                    <a:pt x="119" y="111"/>
                  </a:lnTo>
                  <a:lnTo>
                    <a:pt x="115" y="115"/>
                  </a:lnTo>
                  <a:lnTo>
                    <a:pt x="111" y="119"/>
                  </a:lnTo>
                  <a:lnTo>
                    <a:pt x="107" y="119"/>
                  </a:lnTo>
                  <a:lnTo>
                    <a:pt x="99" y="119"/>
                  </a:lnTo>
                  <a:lnTo>
                    <a:pt x="99" y="111"/>
                  </a:lnTo>
                  <a:lnTo>
                    <a:pt x="99" y="99"/>
                  </a:lnTo>
                  <a:lnTo>
                    <a:pt x="99" y="88"/>
                  </a:lnTo>
                  <a:lnTo>
                    <a:pt x="103" y="76"/>
                  </a:lnTo>
                  <a:lnTo>
                    <a:pt x="107" y="64"/>
                  </a:lnTo>
                  <a:lnTo>
                    <a:pt x="107" y="52"/>
                  </a:lnTo>
                  <a:lnTo>
                    <a:pt x="107" y="44"/>
                  </a:lnTo>
                  <a:lnTo>
                    <a:pt x="107" y="36"/>
                  </a:lnTo>
                  <a:lnTo>
                    <a:pt x="107" y="32"/>
                  </a:lnTo>
                  <a:lnTo>
                    <a:pt x="107" y="28"/>
                  </a:lnTo>
                  <a:lnTo>
                    <a:pt x="107" y="28"/>
                  </a:lnTo>
                  <a:lnTo>
                    <a:pt x="107" y="24"/>
                  </a:lnTo>
                  <a:lnTo>
                    <a:pt x="107" y="24"/>
                  </a:lnTo>
                  <a:lnTo>
                    <a:pt x="99" y="24"/>
                  </a:lnTo>
                  <a:lnTo>
                    <a:pt x="95" y="24"/>
                  </a:lnTo>
                  <a:lnTo>
                    <a:pt x="87" y="28"/>
                  </a:lnTo>
                  <a:lnTo>
                    <a:pt x="79" y="28"/>
                  </a:lnTo>
                  <a:lnTo>
                    <a:pt x="67" y="28"/>
                  </a:lnTo>
                  <a:lnTo>
                    <a:pt x="55" y="32"/>
                  </a:lnTo>
                  <a:lnTo>
                    <a:pt x="39" y="32"/>
                  </a:lnTo>
                  <a:lnTo>
                    <a:pt x="19" y="36"/>
                  </a:lnTo>
                  <a:lnTo>
                    <a:pt x="0" y="36"/>
                  </a:lnTo>
                  <a:lnTo>
                    <a:pt x="0" y="20"/>
                  </a:lnTo>
                  <a:lnTo>
                    <a:pt x="8" y="16"/>
                  </a:lnTo>
                  <a:lnTo>
                    <a:pt x="23" y="16"/>
                  </a:lnTo>
                  <a:lnTo>
                    <a:pt x="39" y="12"/>
                  </a:lnTo>
                  <a:lnTo>
                    <a:pt x="55" y="12"/>
                  </a:lnTo>
                  <a:lnTo>
                    <a:pt x="75" y="8"/>
                  </a:lnTo>
                  <a:lnTo>
                    <a:pt x="91" y="4"/>
                  </a:lnTo>
                  <a:lnTo>
                    <a:pt x="99" y="4"/>
                  </a:lnTo>
                  <a:lnTo>
                    <a:pt x="107" y="4"/>
                  </a:lnTo>
                  <a:lnTo>
                    <a:pt x="115" y="0"/>
                  </a:lnTo>
                  <a:lnTo>
                    <a:pt x="123" y="0"/>
                  </a:lnTo>
                  <a:lnTo>
                    <a:pt x="127" y="0"/>
                  </a:lnTo>
                  <a:lnTo>
                    <a:pt x="131" y="4"/>
                  </a:lnTo>
                  <a:lnTo>
                    <a:pt x="135" y="4"/>
                  </a:lnTo>
                  <a:lnTo>
                    <a:pt x="143" y="12"/>
                  </a:lnTo>
                  <a:lnTo>
                    <a:pt x="143" y="1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" name="Freeform 106">
              <a:extLst>
                <a:ext uri="{FF2B5EF4-FFF2-40B4-BE49-F238E27FC236}">
                  <a16:creationId xmlns:a16="http://schemas.microsoft.com/office/drawing/2014/main" xmlns="" id="{D30B7B2F-DFF5-4CB6-BC06-48603729E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591" y="1249589"/>
              <a:ext cx="670452" cy="260151"/>
            </a:xfrm>
            <a:custGeom>
              <a:avLst/>
              <a:gdLst>
                <a:gd name="T0" fmla="*/ 0 w 87"/>
                <a:gd name="T1" fmla="*/ 32 h 32"/>
                <a:gd name="T2" fmla="*/ 0 w 87"/>
                <a:gd name="T3" fmla="*/ 12 h 32"/>
                <a:gd name="T4" fmla="*/ 15 w 87"/>
                <a:gd name="T5" fmla="*/ 8 h 32"/>
                <a:gd name="T6" fmla="*/ 27 w 87"/>
                <a:gd name="T7" fmla="*/ 8 h 32"/>
                <a:gd name="T8" fmla="*/ 39 w 87"/>
                <a:gd name="T9" fmla="*/ 4 h 32"/>
                <a:gd name="T10" fmla="*/ 47 w 87"/>
                <a:gd name="T11" fmla="*/ 4 h 32"/>
                <a:gd name="T12" fmla="*/ 59 w 87"/>
                <a:gd name="T13" fmla="*/ 0 h 32"/>
                <a:gd name="T14" fmla="*/ 67 w 87"/>
                <a:gd name="T15" fmla="*/ 4 h 32"/>
                <a:gd name="T16" fmla="*/ 75 w 87"/>
                <a:gd name="T17" fmla="*/ 4 h 32"/>
                <a:gd name="T18" fmla="*/ 79 w 87"/>
                <a:gd name="T19" fmla="*/ 4 h 32"/>
                <a:gd name="T20" fmla="*/ 83 w 87"/>
                <a:gd name="T21" fmla="*/ 8 h 32"/>
                <a:gd name="T22" fmla="*/ 87 w 87"/>
                <a:gd name="T23" fmla="*/ 12 h 32"/>
                <a:gd name="T24" fmla="*/ 87 w 87"/>
                <a:gd name="T25" fmla="*/ 12 h 32"/>
                <a:gd name="T26" fmla="*/ 87 w 87"/>
                <a:gd name="T27" fmla="*/ 16 h 32"/>
                <a:gd name="T28" fmla="*/ 79 w 87"/>
                <a:gd name="T29" fmla="*/ 16 h 32"/>
                <a:gd name="T30" fmla="*/ 75 w 87"/>
                <a:gd name="T31" fmla="*/ 20 h 32"/>
                <a:gd name="T32" fmla="*/ 63 w 87"/>
                <a:gd name="T33" fmla="*/ 20 h 32"/>
                <a:gd name="T34" fmla="*/ 51 w 87"/>
                <a:gd name="T35" fmla="*/ 24 h 32"/>
                <a:gd name="T36" fmla="*/ 35 w 87"/>
                <a:gd name="T37" fmla="*/ 24 h 32"/>
                <a:gd name="T38" fmla="*/ 19 w 87"/>
                <a:gd name="T39" fmla="*/ 28 h 32"/>
                <a:gd name="T40" fmla="*/ 0 w 87"/>
                <a:gd name="T41" fmla="*/ 32 h 32"/>
                <a:gd name="T42" fmla="*/ 0 w 87"/>
                <a:gd name="T4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7" h="32">
                  <a:moveTo>
                    <a:pt x="0" y="32"/>
                  </a:moveTo>
                  <a:lnTo>
                    <a:pt x="0" y="12"/>
                  </a:lnTo>
                  <a:lnTo>
                    <a:pt x="15" y="8"/>
                  </a:lnTo>
                  <a:lnTo>
                    <a:pt x="27" y="8"/>
                  </a:lnTo>
                  <a:lnTo>
                    <a:pt x="39" y="4"/>
                  </a:lnTo>
                  <a:lnTo>
                    <a:pt x="47" y="4"/>
                  </a:lnTo>
                  <a:lnTo>
                    <a:pt x="59" y="0"/>
                  </a:lnTo>
                  <a:lnTo>
                    <a:pt x="67" y="4"/>
                  </a:lnTo>
                  <a:lnTo>
                    <a:pt x="75" y="4"/>
                  </a:lnTo>
                  <a:lnTo>
                    <a:pt x="79" y="4"/>
                  </a:lnTo>
                  <a:lnTo>
                    <a:pt x="83" y="8"/>
                  </a:lnTo>
                  <a:lnTo>
                    <a:pt x="87" y="12"/>
                  </a:lnTo>
                  <a:lnTo>
                    <a:pt x="87" y="12"/>
                  </a:lnTo>
                  <a:lnTo>
                    <a:pt x="87" y="16"/>
                  </a:lnTo>
                  <a:lnTo>
                    <a:pt x="79" y="16"/>
                  </a:lnTo>
                  <a:lnTo>
                    <a:pt x="75" y="20"/>
                  </a:lnTo>
                  <a:lnTo>
                    <a:pt x="63" y="20"/>
                  </a:lnTo>
                  <a:lnTo>
                    <a:pt x="51" y="24"/>
                  </a:lnTo>
                  <a:lnTo>
                    <a:pt x="35" y="24"/>
                  </a:lnTo>
                  <a:lnTo>
                    <a:pt x="19" y="28"/>
                  </a:lnTo>
                  <a:lnTo>
                    <a:pt x="0" y="32"/>
                  </a:lnTo>
                  <a:lnTo>
                    <a:pt x="0" y="3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" name="Freeform 107">
              <a:extLst>
                <a:ext uri="{FF2B5EF4-FFF2-40B4-BE49-F238E27FC236}">
                  <a16:creationId xmlns:a16="http://schemas.microsoft.com/office/drawing/2014/main" xmlns="" id="{6B68C26F-73C3-4EDC-AA0D-8D9C66119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5008" y="1664207"/>
              <a:ext cx="647330" cy="130075"/>
            </a:xfrm>
            <a:custGeom>
              <a:avLst/>
              <a:gdLst>
                <a:gd name="T0" fmla="*/ 84 w 84"/>
                <a:gd name="T1" fmla="*/ 4 h 16"/>
                <a:gd name="T2" fmla="*/ 84 w 84"/>
                <a:gd name="T3" fmla="*/ 4 h 16"/>
                <a:gd name="T4" fmla="*/ 84 w 84"/>
                <a:gd name="T5" fmla="*/ 4 h 16"/>
                <a:gd name="T6" fmla="*/ 84 w 84"/>
                <a:gd name="T7" fmla="*/ 4 h 16"/>
                <a:gd name="T8" fmla="*/ 80 w 84"/>
                <a:gd name="T9" fmla="*/ 4 h 16"/>
                <a:gd name="T10" fmla="*/ 80 w 84"/>
                <a:gd name="T11" fmla="*/ 4 h 16"/>
                <a:gd name="T12" fmla="*/ 76 w 84"/>
                <a:gd name="T13" fmla="*/ 4 h 16"/>
                <a:gd name="T14" fmla="*/ 68 w 84"/>
                <a:gd name="T15" fmla="*/ 8 h 16"/>
                <a:gd name="T16" fmla="*/ 60 w 84"/>
                <a:gd name="T17" fmla="*/ 8 h 16"/>
                <a:gd name="T18" fmla="*/ 48 w 84"/>
                <a:gd name="T19" fmla="*/ 8 h 16"/>
                <a:gd name="T20" fmla="*/ 36 w 84"/>
                <a:gd name="T21" fmla="*/ 12 h 16"/>
                <a:gd name="T22" fmla="*/ 20 w 84"/>
                <a:gd name="T23" fmla="*/ 12 h 16"/>
                <a:gd name="T24" fmla="*/ 0 w 84"/>
                <a:gd name="T25" fmla="*/ 16 h 16"/>
                <a:gd name="T26" fmla="*/ 0 w 84"/>
                <a:gd name="T27" fmla="*/ 12 h 16"/>
                <a:gd name="T28" fmla="*/ 12 w 84"/>
                <a:gd name="T29" fmla="*/ 8 h 16"/>
                <a:gd name="T30" fmla="*/ 24 w 84"/>
                <a:gd name="T31" fmla="*/ 8 h 16"/>
                <a:gd name="T32" fmla="*/ 36 w 84"/>
                <a:gd name="T33" fmla="*/ 4 h 16"/>
                <a:gd name="T34" fmla="*/ 44 w 84"/>
                <a:gd name="T35" fmla="*/ 4 h 16"/>
                <a:gd name="T36" fmla="*/ 52 w 84"/>
                <a:gd name="T37" fmla="*/ 4 h 16"/>
                <a:gd name="T38" fmla="*/ 60 w 84"/>
                <a:gd name="T39" fmla="*/ 0 h 16"/>
                <a:gd name="T40" fmla="*/ 64 w 84"/>
                <a:gd name="T41" fmla="*/ 0 h 16"/>
                <a:gd name="T42" fmla="*/ 68 w 84"/>
                <a:gd name="T43" fmla="*/ 0 h 16"/>
                <a:gd name="T44" fmla="*/ 72 w 84"/>
                <a:gd name="T45" fmla="*/ 0 h 16"/>
                <a:gd name="T46" fmla="*/ 76 w 84"/>
                <a:gd name="T47" fmla="*/ 0 h 16"/>
                <a:gd name="T48" fmla="*/ 80 w 84"/>
                <a:gd name="T49" fmla="*/ 4 h 16"/>
                <a:gd name="T50" fmla="*/ 84 w 84"/>
                <a:gd name="T51" fmla="*/ 4 h 16"/>
                <a:gd name="T52" fmla="*/ 84 w 84"/>
                <a:gd name="T53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4" h="16">
                  <a:moveTo>
                    <a:pt x="84" y="4"/>
                  </a:moveTo>
                  <a:lnTo>
                    <a:pt x="84" y="4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80" y="4"/>
                  </a:lnTo>
                  <a:lnTo>
                    <a:pt x="80" y="4"/>
                  </a:lnTo>
                  <a:lnTo>
                    <a:pt x="76" y="4"/>
                  </a:lnTo>
                  <a:lnTo>
                    <a:pt x="68" y="8"/>
                  </a:lnTo>
                  <a:lnTo>
                    <a:pt x="60" y="8"/>
                  </a:lnTo>
                  <a:lnTo>
                    <a:pt x="48" y="8"/>
                  </a:lnTo>
                  <a:lnTo>
                    <a:pt x="36" y="12"/>
                  </a:lnTo>
                  <a:lnTo>
                    <a:pt x="20" y="12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12" y="8"/>
                  </a:lnTo>
                  <a:lnTo>
                    <a:pt x="24" y="8"/>
                  </a:lnTo>
                  <a:lnTo>
                    <a:pt x="36" y="4"/>
                  </a:lnTo>
                  <a:lnTo>
                    <a:pt x="44" y="4"/>
                  </a:lnTo>
                  <a:lnTo>
                    <a:pt x="52" y="4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6" y="0"/>
                  </a:lnTo>
                  <a:lnTo>
                    <a:pt x="80" y="4"/>
                  </a:lnTo>
                  <a:lnTo>
                    <a:pt x="84" y="4"/>
                  </a:lnTo>
                  <a:lnTo>
                    <a:pt x="84" y="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" name="Freeform 108">
              <a:extLst>
                <a:ext uri="{FF2B5EF4-FFF2-40B4-BE49-F238E27FC236}">
                  <a16:creationId xmlns:a16="http://schemas.microsoft.com/office/drawing/2014/main" xmlns="" id="{C1F2EA7F-A0C9-48A2-A1C7-3B405A66B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862" y="2119471"/>
              <a:ext cx="400728" cy="1064996"/>
            </a:xfrm>
            <a:custGeom>
              <a:avLst/>
              <a:gdLst>
                <a:gd name="T0" fmla="*/ 8 w 52"/>
                <a:gd name="T1" fmla="*/ 20 h 131"/>
                <a:gd name="T2" fmla="*/ 4 w 52"/>
                <a:gd name="T3" fmla="*/ 20 h 131"/>
                <a:gd name="T4" fmla="*/ 0 w 52"/>
                <a:gd name="T5" fmla="*/ 16 h 131"/>
                <a:gd name="T6" fmla="*/ 0 w 52"/>
                <a:gd name="T7" fmla="*/ 12 h 131"/>
                <a:gd name="T8" fmla="*/ 0 w 52"/>
                <a:gd name="T9" fmla="*/ 8 h 131"/>
                <a:gd name="T10" fmla="*/ 4 w 52"/>
                <a:gd name="T11" fmla="*/ 4 h 131"/>
                <a:gd name="T12" fmla="*/ 8 w 52"/>
                <a:gd name="T13" fmla="*/ 0 h 131"/>
                <a:gd name="T14" fmla="*/ 12 w 52"/>
                <a:gd name="T15" fmla="*/ 0 h 131"/>
                <a:gd name="T16" fmla="*/ 20 w 52"/>
                <a:gd name="T17" fmla="*/ 0 h 131"/>
                <a:gd name="T18" fmla="*/ 28 w 52"/>
                <a:gd name="T19" fmla="*/ 4 h 131"/>
                <a:gd name="T20" fmla="*/ 36 w 52"/>
                <a:gd name="T21" fmla="*/ 4 h 131"/>
                <a:gd name="T22" fmla="*/ 40 w 52"/>
                <a:gd name="T23" fmla="*/ 4 h 131"/>
                <a:gd name="T24" fmla="*/ 40 w 52"/>
                <a:gd name="T25" fmla="*/ 8 h 131"/>
                <a:gd name="T26" fmla="*/ 44 w 52"/>
                <a:gd name="T27" fmla="*/ 12 h 131"/>
                <a:gd name="T28" fmla="*/ 44 w 52"/>
                <a:gd name="T29" fmla="*/ 16 h 131"/>
                <a:gd name="T30" fmla="*/ 44 w 52"/>
                <a:gd name="T31" fmla="*/ 16 h 131"/>
                <a:gd name="T32" fmla="*/ 44 w 52"/>
                <a:gd name="T33" fmla="*/ 20 h 131"/>
                <a:gd name="T34" fmla="*/ 44 w 52"/>
                <a:gd name="T35" fmla="*/ 24 h 131"/>
                <a:gd name="T36" fmla="*/ 44 w 52"/>
                <a:gd name="T37" fmla="*/ 28 h 131"/>
                <a:gd name="T38" fmla="*/ 44 w 52"/>
                <a:gd name="T39" fmla="*/ 32 h 131"/>
                <a:gd name="T40" fmla="*/ 44 w 52"/>
                <a:gd name="T41" fmla="*/ 40 h 131"/>
                <a:gd name="T42" fmla="*/ 48 w 52"/>
                <a:gd name="T43" fmla="*/ 52 h 131"/>
                <a:gd name="T44" fmla="*/ 48 w 52"/>
                <a:gd name="T45" fmla="*/ 64 h 131"/>
                <a:gd name="T46" fmla="*/ 52 w 52"/>
                <a:gd name="T47" fmla="*/ 83 h 131"/>
                <a:gd name="T48" fmla="*/ 52 w 52"/>
                <a:gd name="T49" fmla="*/ 91 h 131"/>
                <a:gd name="T50" fmla="*/ 52 w 52"/>
                <a:gd name="T51" fmla="*/ 103 h 131"/>
                <a:gd name="T52" fmla="*/ 52 w 52"/>
                <a:gd name="T53" fmla="*/ 111 h 131"/>
                <a:gd name="T54" fmla="*/ 52 w 52"/>
                <a:gd name="T55" fmla="*/ 115 h 131"/>
                <a:gd name="T56" fmla="*/ 52 w 52"/>
                <a:gd name="T57" fmla="*/ 123 h 131"/>
                <a:gd name="T58" fmla="*/ 48 w 52"/>
                <a:gd name="T59" fmla="*/ 127 h 131"/>
                <a:gd name="T60" fmla="*/ 48 w 52"/>
                <a:gd name="T61" fmla="*/ 127 h 131"/>
                <a:gd name="T62" fmla="*/ 44 w 52"/>
                <a:gd name="T63" fmla="*/ 131 h 131"/>
                <a:gd name="T64" fmla="*/ 36 w 52"/>
                <a:gd name="T65" fmla="*/ 131 h 131"/>
                <a:gd name="T66" fmla="*/ 32 w 52"/>
                <a:gd name="T67" fmla="*/ 127 h 131"/>
                <a:gd name="T68" fmla="*/ 32 w 52"/>
                <a:gd name="T69" fmla="*/ 123 h 131"/>
                <a:gd name="T70" fmla="*/ 28 w 52"/>
                <a:gd name="T71" fmla="*/ 115 h 131"/>
                <a:gd name="T72" fmla="*/ 28 w 52"/>
                <a:gd name="T73" fmla="*/ 103 h 131"/>
                <a:gd name="T74" fmla="*/ 24 w 52"/>
                <a:gd name="T75" fmla="*/ 91 h 131"/>
                <a:gd name="T76" fmla="*/ 24 w 52"/>
                <a:gd name="T77" fmla="*/ 76 h 131"/>
                <a:gd name="T78" fmla="*/ 20 w 52"/>
                <a:gd name="T79" fmla="*/ 60 h 131"/>
                <a:gd name="T80" fmla="*/ 16 w 52"/>
                <a:gd name="T81" fmla="*/ 44 h 131"/>
                <a:gd name="T82" fmla="*/ 12 w 52"/>
                <a:gd name="T83" fmla="*/ 32 h 131"/>
                <a:gd name="T84" fmla="*/ 12 w 52"/>
                <a:gd name="T85" fmla="*/ 24 h 131"/>
                <a:gd name="T86" fmla="*/ 8 w 52"/>
                <a:gd name="T87" fmla="*/ 20 h 131"/>
                <a:gd name="T88" fmla="*/ 8 w 52"/>
                <a:gd name="T89" fmla="*/ 2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2" h="131">
                  <a:moveTo>
                    <a:pt x="8" y="20"/>
                  </a:moveTo>
                  <a:lnTo>
                    <a:pt x="4" y="20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8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20" y="0"/>
                  </a:lnTo>
                  <a:lnTo>
                    <a:pt x="28" y="4"/>
                  </a:lnTo>
                  <a:lnTo>
                    <a:pt x="36" y="4"/>
                  </a:lnTo>
                  <a:lnTo>
                    <a:pt x="40" y="4"/>
                  </a:lnTo>
                  <a:lnTo>
                    <a:pt x="40" y="8"/>
                  </a:lnTo>
                  <a:lnTo>
                    <a:pt x="44" y="12"/>
                  </a:lnTo>
                  <a:lnTo>
                    <a:pt x="44" y="16"/>
                  </a:lnTo>
                  <a:lnTo>
                    <a:pt x="44" y="16"/>
                  </a:lnTo>
                  <a:lnTo>
                    <a:pt x="44" y="20"/>
                  </a:lnTo>
                  <a:lnTo>
                    <a:pt x="44" y="24"/>
                  </a:lnTo>
                  <a:lnTo>
                    <a:pt x="44" y="28"/>
                  </a:lnTo>
                  <a:lnTo>
                    <a:pt x="44" y="32"/>
                  </a:lnTo>
                  <a:lnTo>
                    <a:pt x="44" y="40"/>
                  </a:lnTo>
                  <a:lnTo>
                    <a:pt x="48" y="52"/>
                  </a:lnTo>
                  <a:lnTo>
                    <a:pt x="48" y="64"/>
                  </a:lnTo>
                  <a:lnTo>
                    <a:pt x="52" y="83"/>
                  </a:lnTo>
                  <a:lnTo>
                    <a:pt x="52" y="91"/>
                  </a:lnTo>
                  <a:lnTo>
                    <a:pt x="52" y="103"/>
                  </a:lnTo>
                  <a:lnTo>
                    <a:pt x="52" y="111"/>
                  </a:lnTo>
                  <a:lnTo>
                    <a:pt x="52" y="115"/>
                  </a:lnTo>
                  <a:lnTo>
                    <a:pt x="52" y="123"/>
                  </a:lnTo>
                  <a:lnTo>
                    <a:pt x="48" y="127"/>
                  </a:lnTo>
                  <a:lnTo>
                    <a:pt x="48" y="127"/>
                  </a:lnTo>
                  <a:lnTo>
                    <a:pt x="44" y="131"/>
                  </a:lnTo>
                  <a:lnTo>
                    <a:pt x="36" y="131"/>
                  </a:lnTo>
                  <a:lnTo>
                    <a:pt x="32" y="127"/>
                  </a:lnTo>
                  <a:lnTo>
                    <a:pt x="32" y="123"/>
                  </a:lnTo>
                  <a:lnTo>
                    <a:pt x="28" y="115"/>
                  </a:lnTo>
                  <a:lnTo>
                    <a:pt x="28" y="103"/>
                  </a:lnTo>
                  <a:lnTo>
                    <a:pt x="24" y="91"/>
                  </a:lnTo>
                  <a:lnTo>
                    <a:pt x="24" y="76"/>
                  </a:lnTo>
                  <a:lnTo>
                    <a:pt x="20" y="60"/>
                  </a:lnTo>
                  <a:lnTo>
                    <a:pt x="16" y="44"/>
                  </a:lnTo>
                  <a:lnTo>
                    <a:pt x="12" y="32"/>
                  </a:lnTo>
                  <a:lnTo>
                    <a:pt x="12" y="24"/>
                  </a:lnTo>
                  <a:lnTo>
                    <a:pt x="8" y="20"/>
                  </a:lnTo>
                  <a:lnTo>
                    <a:pt x="8" y="2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" name="Freeform 109">
              <a:extLst>
                <a:ext uri="{FF2B5EF4-FFF2-40B4-BE49-F238E27FC236}">
                  <a16:creationId xmlns:a16="http://schemas.microsoft.com/office/drawing/2014/main" xmlns="" id="{BAFC3570-06C1-4397-8F28-548618DA0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2814" y="1956877"/>
              <a:ext cx="1618326" cy="1422703"/>
            </a:xfrm>
            <a:custGeom>
              <a:avLst/>
              <a:gdLst>
                <a:gd name="T0" fmla="*/ 175 w 210"/>
                <a:gd name="T1" fmla="*/ 0 h 175"/>
                <a:gd name="T2" fmla="*/ 186 w 210"/>
                <a:gd name="T3" fmla="*/ 4 h 175"/>
                <a:gd name="T4" fmla="*/ 202 w 210"/>
                <a:gd name="T5" fmla="*/ 16 h 175"/>
                <a:gd name="T6" fmla="*/ 210 w 210"/>
                <a:gd name="T7" fmla="*/ 24 h 175"/>
                <a:gd name="T8" fmla="*/ 210 w 210"/>
                <a:gd name="T9" fmla="*/ 28 h 175"/>
                <a:gd name="T10" fmla="*/ 202 w 210"/>
                <a:gd name="T11" fmla="*/ 36 h 175"/>
                <a:gd name="T12" fmla="*/ 194 w 210"/>
                <a:gd name="T13" fmla="*/ 48 h 175"/>
                <a:gd name="T14" fmla="*/ 190 w 210"/>
                <a:gd name="T15" fmla="*/ 68 h 175"/>
                <a:gd name="T16" fmla="*/ 186 w 210"/>
                <a:gd name="T17" fmla="*/ 96 h 175"/>
                <a:gd name="T18" fmla="*/ 179 w 210"/>
                <a:gd name="T19" fmla="*/ 131 h 175"/>
                <a:gd name="T20" fmla="*/ 171 w 210"/>
                <a:gd name="T21" fmla="*/ 155 h 175"/>
                <a:gd name="T22" fmla="*/ 159 w 210"/>
                <a:gd name="T23" fmla="*/ 167 h 175"/>
                <a:gd name="T24" fmla="*/ 151 w 210"/>
                <a:gd name="T25" fmla="*/ 175 h 175"/>
                <a:gd name="T26" fmla="*/ 143 w 210"/>
                <a:gd name="T27" fmla="*/ 175 h 175"/>
                <a:gd name="T28" fmla="*/ 139 w 210"/>
                <a:gd name="T29" fmla="*/ 167 h 175"/>
                <a:gd name="T30" fmla="*/ 135 w 210"/>
                <a:gd name="T31" fmla="*/ 155 h 175"/>
                <a:gd name="T32" fmla="*/ 127 w 210"/>
                <a:gd name="T33" fmla="*/ 135 h 175"/>
                <a:gd name="T34" fmla="*/ 127 w 210"/>
                <a:gd name="T35" fmla="*/ 123 h 175"/>
                <a:gd name="T36" fmla="*/ 143 w 210"/>
                <a:gd name="T37" fmla="*/ 123 h 175"/>
                <a:gd name="T38" fmla="*/ 147 w 210"/>
                <a:gd name="T39" fmla="*/ 119 h 175"/>
                <a:gd name="T40" fmla="*/ 151 w 210"/>
                <a:gd name="T41" fmla="*/ 100 h 175"/>
                <a:gd name="T42" fmla="*/ 155 w 210"/>
                <a:gd name="T43" fmla="*/ 72 h 175"/>
                <a:gd name="T44" fmla="*/ 159 w 210"/>
                <a:gd name="T45" fmla="*/ 52 h 175"/>
                <a:gd name="T46" fmla="*/ 159 w 210"/>
                <a:gd name="T47" fmla="*/ 40 h 175"/>
                <a:gd name="T48" fmla="*/ 155 w 210"/>
                <a:gd name="T49" fmla="*/ 28 h 175"/>
                <a:gd name="T50" fmla="*/ 151 w 210"/>
                <a:gd name="T51" fmla="*/ 28 h 175"/>
                <a:gd name="T52" fmla="*/ 131 w 210"/>
                <a:gd name="T53" fmla="*/ 28 h 175"/>
                <a:gd name="T54" fmla="*/ 115 w 210"/>
                <a:gd name="T55" fmla="*/ 28 h 175"/>
                <a:gd name="T56" fmla="*/ 99 w 210"/>
                <a:gd name="T57" fmla="*/ 28 h 175"/>
                <a:gd name="T58" fmla="*/ 79 w 210"/>
                <a:gd name="T59" fmla="*/ 32 h 175"/>
                <a:gd name="T60" fmla="*/ 43 w 210"/>
                <a:gd name="T61" fmla="*/ 36 h 175"/>
                <a:gd name="T62" fmla="*/ 0 w 210"/>
                <a:gd name="T63" fmla="*/ 44 h 175"/>
                <a:gd name="T64" fmla="*/ 24 w 210"/>
                <a:gd name="T65" fmla="*/ 20 h 175"/>
                <a:gd name="T66" fmla="*/ 71 w 210"/>
                <a:gd name="T67" fmla="*/ 16 h 175"/>
                <a:gd name="T68" fmla="*/ 107 w 210"/>
                <a:gd name="T69" fmla="*/ 12 h 175"/>
                <a:gd name="T70" fmla="*/ 131 w 210"/>
                <a:gd name="T71" fmla="*/ 8 h 175"/>
                <a:gd name="T72" fmla="*/ 143 w 210"/>
                <a:gd name="T73" fmla="*/ 4 h 175"/>
                <a:gd name="T74" fmla="*/ 155 w 210"/>
                <a:gd name="T75" fmla="*/ 0 h 175"/>
                <a:gd name="T76" fmla="*/ 159 w 210"/>
                <a:gd name="T77" fmla="*/ 0 h 175"/>
                <a:gd name="T78" fmla="*/ 171 w 210"/>
                <a:gd name="T79" fmla="*/ 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0" h="175">
                  <a:moveTo>
                    <a:pt x="171" y="0"/>
                  </a:moveTo>
                  <a:lnTo>
                    <a:pt x="175" y="0"/>
                  </a:lnTo>
                  <a:lnTo>
                    <a:pt x="183" y="4"/>
                  </a:lnTo>
                  <a:lnTo>
                    <a:pt x="186" y="4"/>
                  </a:lnTo>
                  <a:lnTo>
                    <a:pt x="194" y="12"/>
                  </a:lnTo>
                  <a:lnTo>
                    <a:pt x="202" y="16"/>
                  </a:lnTo>
                  <a:lnTo>
                    <a:pt x="206" y="20"/>
                  </a:lnTo>
                  <a:lnTo>
                    <a:pt x="210" y="24"/>
                  </a:lnTo>
                  <a:lnTo>
                    <a:pt x="210" y="24"/>
                  </a:lnTo>
                  <a:lnTo>
                    <a:pt x="210" y="28"/>
                  </a:lnTo>
                  <a:lnTo>
                    <a:pt x="206" y="36"/>
                  </a:lnTo>
                  <a:lnTo>
                    <a:pt x="202" y="36"/>
                  </a:lnTo>
                  <a:lnTo>
                    <a:pt x="198" y="44"/>
                  </a:lnTo>
                  <a:lnTo>
                    <a:pt x="194" y="48"/>
                  </a:lnTo>
                  <a:lnTo>
                    <a:pt x="194" y="56"/>
                  </a:lnTo>
                  <a:lnTo>
                    <a:pt x="190" y="68"/>
                  </a:lnTo>
                  <a:lnTo>
                    <a:pt x="190" y="80"/>
                  </a:lnTo>
                  <a:lnTo>
                    <a:pt x="186" y="96"/>
                  </a:lnTo>
                  <a:lnTo>
                    <a:pt x="183" y="111"/>
                  </a:lnTo>
                  <a:lnTo>
                    <a:pt x="179" y="131"/>
                  </a:lnTo>
                  <a:lnTo>
                    <a:pt x="175" y="143"/>
                  </a:lnTo>
                  <a:lnTo>
                    <a:pt x="171" y="155"/>
                  </a:lnTo>
                  <a:lnTo>
                    <a:pt x="163" y="163"/>
                  </a:lnTo>
                  <a:lnTo>
                    <a:pt x="159" y="167"/>
                  </a:lnTo>
                  <a:lnTo>
                    <a:pt x="155" y="171"/>
                  </a:lnTo>
                  <a:lnTo>
                    <a:pt x="151" y="175"/>
                  </a:lnTo>
                  <a:lnTo>
                    <a:pt x="147" y="175"/>
                  </a:lnTo>
                  <a:lnTo>
                    <a:pt x="143" y="175"/>
                  </a:lnTo>
                  <a:lnTo>
                    <a:pt x="143" y="171"/>
                  </a:lnTo>
                  <a:lnTo>
                    <a:pt x="139" y="167"/>
                  </a:lnTo>
                  <a:lnTo>
                    <a:pt x="139" y="163"/>
                  </a:lnTo>
                  <a:lnTo>
                    <a:pt x="135" y="155"/>
                  </a:lnTo>
                  <a:lnTo>
                    <a:pt x="131" y="143"/>
                  </a:lnTo>
                  <a:lnTo>
                    <a:pt x="127" y="135"/>
                  </a:lnTo>
                  <a:lnTo>
                    <a:pt x="119" y="119"/>
                  </a:lnTo>
                  <a:lnTo>
                    <a:pt x="127" y="123"/>
                  </a:lnTo>
                  <a:lnTo>
                    <a:pt x="135" y="123"/>
                  </a:lnTo>
                  <a:lnTo>
                    <a:pt x="143" y="123"/>
                  </a:lnTo>
                  <a:lnTo>
                    <a:pt x="143" y="119"/>
                  </a:lnTo>
                  <a:lnTo>
                    <a:pt x="147" y="119"/>
                  </a:lnTo>
                  <a:lnTo>
                    <a:pt x="147" y="111"/>
                  </a:lnTo>
                  <a:lnTo>
                    <a:pt x="151" y="100"/>
                  </a:lnTo>
                  <a:lnTo>
                    <a:pt x="155" y="88"/>
                  </a:lnTo>
                  <a:lnTo>
                    <a:pt x="155" y="72"/>
                  </a:lnTo>
                  <a:lnTo>
                    <a:pt x="155" y="60"/>
                  </a:lnTo>
                  <a:lnTo>
                    <a:pt x="159" y="52"/>
                  </a:lnTo>
                  <a:lnTo>
                    <a:pt x="159" y="44"/>
                  </a:lnTo>
                  <a:lnTo>
                    <a:pt x="159" y="40"/>
                  </a:lnTo>
                  <a:lnTo>
                    <a:pt x="159" y="36"/>
                  </a:lnTo>
                  <a:lnTo>
                    <a:pt x="155" y="28"/>
                  </a:lnTo>
                  <a:lnTo>
                    <a:pt x="151" y="28"/>
                  </a:lnTo>
                  <a:lnTo>
                    <a:pt x="151" y="28"/>
                  </a:lnTo>
                  <a:lnTo>
                    <a:pt x="143" y="28"/>
                  </a:lnTo>
                  <a:lnTo>
                    <a:pt x="131" y="28"/>
                  </a:lnTo>
                  <a:lnTo>
                    <a:pt x="123" y="28"/>
                  </a:lnTo>
                  <a:lnTo>
                    <a:pt x="115" y="28"/>
                  </a:lnTo>
                  <a:lnTo>
                    <a:pt x="111" y="28"/>
                  </a:lnTo>
                  <a:lnTo>
                    <a:pt x="99" y="28"/>
                  </a:lnTo>
                  <a:lnTo>
                    <a:pt x="91" y="32"/>
                  </a:lnTo>
                  <a:lnTo>
                    <a:pt x="79" y="32"/>
                  </a:lnTo>
                  <a:lnTo>
                    <a:pt x="63" y="36"/>
                  </a:lnTo>
                  <a:lnTo>
                    <a:pt x="43" y="36"/>
                  </a:lnTo>
                  <a:lnTo>
                    <a:pt x="24" y="40"/>
                  </a:lnTo>
                  <a:lnTo>
                    <a:pt x="0" y="44"/>
                  </a:lnTo>
                  <a:lnTo>
                    <a:pt x="0" y="24"/>
                  </a:lnTo>
                  <a:lnTo>
                    <a:pt x="24" y="20"/>
                  </a:lnTo>
                  <a:lnTo>
                    <a:pt x="47" y="20"/>
                  </a:lnTo>
                  <a:lnTo>
                    <a:pt x="71" y="16"/>
                  </a:lnTo>
                  <a:lnTo>
                    <a:pt x="95" y="12"/>
                  </a:lnTo>
                  <a:lnTo>
                    <a:pt x="107" y="12"/>
                  </a:lnTo>
                  <a:lnTo>
                    <a:pt x="119" y="8"/>
                  </a:lnTo>
                  <a:lnTo>
                    <a:pt x="131" y="8"/>
                  </a:lnTo>
                  <a:lnTo>
                    <a:pt x="139" y="4"/>
                  </a:lnTo>
                  <a:lnTo>
                    <a:pt x="143" y="4"/>
                  </a:lnTo>
                  <a:lnTo>
                    <a:pt x="151" y="4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9" y="0"/>
                  </a:lnTo>
                  <a:lnTo>
                    <a:pt x="163" y="0"/>
                  </a:lnTo>
                  <a:lnTo>
                    <a:pt x="171" y="0"/>
                  </a:lnTo>
                  <a:lnTo>
                    <a:pt x="171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" name="Freeform 110">
              <a:extLst>
                <a:ext uri="{FF2B5EF4-FFF2-40B4-BE49-F238E27FC236}">
                  <a16:creationId xmlns:a16="http://schemas.microsoft.com/office/drawing/2014/main" xmlns="" id="{0E433AB3-A553-432B-8967-699D2A7DA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3639" y="2412141"/>
              <a:ext cx="947879" cy="292670"/>
            </a:xfrm>
            <a:custGeom>
              <a:avLst/>
              <a:gdLst>
                <a:gd name="T0" fmla="*/ 0 w 123"/>
                <a:gd name="T1" fmla="*/ 36 h 36"/>
                <a:gd name="T2" fmla="*/ 0 w 123"/>
                <a:gd name="T3" fmla="*/ 16 h 36"/>
                <a:gd name="T4" fmla="*/ 24 w 123"/>
                <a:gd name="T5" fmla="*/ 12 h 36"/>
                <a:gd name="T6" fmla="*/ 43 w 123"/>
                <a:gd name="T7" fmla="*/ 8 h 36"/>
                <a:gd name="T8" fmla="*/ 63 w 123"/>
                <a:gd name="T9" fmla="*/ 4 h 36"/>
                <a:gd name="T10" fmla="*/ 79 w 123"/>
                <a:gd name="T11" fmla="*/ 4 h 36"/>
                <a:gd name="T12" fmla="*/ 91 w 123"/>
                <a:gd name="T13" fmla="*/ 0 h 36"/>
                <a:gd name="T14" fmla="*/ 99 w 123"/>
                <a:gd name="T15" fmla="*/ 0 h 36"/>
                <a:gd name="T16" fmla="*/ 107 w 123"/>
                <a:gd name="T17" fmla="*/ 0 h 36"/>
                <a:gd name="T18" fmla="*/ 107 w 123"/>
                <a:gd name="T19" fmla="*/ 0 h 36"/>
                <a:gd name="T20" fmla="*/ 115 w 123"/>
                <a:gd name="T21" fmla="*/ 0 h 36"/>
                <a:gd name="T22" fmla="*/ 119 w 123"/>
                <a:gd name="T23" fmla="*/ 4 h 36"/>
                <a:gd name="T24" fmla="*/ 123 w 123"/>
                <a:gd name="T25" fmla="*/ 8 h 36"/>
                <a:gd name="T26" fmla="*/ 123 w 123"/>
                <a:gd name="T27" fmla="*/ 12 h 36"/>
                <a:gd name="T28" fmla="*/ 123 w 123"/>
                <a:gd name="T29" fmla="*/ 16 h 36"/>
                <a:gd name="T30" fmla="*/ 123 w 123"/>
                <a:gd name="T31" fmla="*/ 16 h 36"/>
                <a:gd name="T32" fmla="*/ 119 w 123"/>
                <a:gd name="T33" fmla="*/ 20 h 36"/>
                <a:gd name="T34" fmla="*/ 115 w 123"/>
                <a:gd name="T35" fmla="*/ 20 h 36"/>
                <a:gd name="T36" fmla="*/ 111 w 123"/>
                <a:gd name="T37" fmla="*/ 20 h 36"/>
                <a:gd name="T38" fmla="*/ 103 w 123"/>
                <a:gd name="T39" fmla="*/ 24 h 36"/>
                <a:gd name="T40" fmla="*/ 95 w 123"/>
                <a:gd name="T41" fmla="*/ 24 h 36"/>
                <a:gd name="T42" fmla="*/ 87 w 123"/>
                <a:gd name="T43" fmla="*/ 28 h 36"/>
                <a:gd name="T44" fmla="*/ 71 w 123"/>
                <a:gd name="T45" fmla="*/ 28 h 36"/>
                <a:gd name="T46" fmla="*/ 55 w 123"/>
                <a:gd name="T47" fmla="*/ 32 h 36"/>
                <a:gd name="T48" fmla="*/ 47 w 123"/>
                <a:gd name="T49" fmla="*/ 32 h 36"/>
                <a:gd name="T50" fmla="*/ 43 w 123"/>
                <a:gd name="T51" fmla="*/ 32 h 36"/>
                <a:gd name="T52" fmla="*/ 35 w 123"/>
                <a:gd name="T53" fmla="*/ 32 h 36"/>
                <a:gd name="T54" fmla="*/ 28 w 123"/>
                <a:gd name="T55" fmla="*/ 32 h 36"/>
                <a:gd name="T56" fmla="*/ 16 w 123"/>
                <a:gd name="T57" fmla="*/ 36 h 36"/>
                <a:gd name="T58" fmla="*/ 0 w 123"/>
                <a:gd name="T59" fmla="*/ 36 h 36"/>
                <a:gd name="T60" fmla="*/ 0 w 123"/>
                <a:gd name="T6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3" h="36">
                  <a:moveTo>
                    <a:pt x="0" y="36"/>
                  </a:moveTo>
                  <a:lnTo>
                    <a:pt x="0" y="16"/>
                  </a:lnTo>
                  <a:lnTo>
                    <a:pt x="24" y="12"/>
                  </a:lnTo>
                  <a:lnTo>
                    <a:pt x="43" y="8"/>
                  </a:lnTo>
                  <a:lnTo>
                    <a:pt x="63" y="4"/>
                  </a:lnTo>
                  <a:lnTo>
                    <a:pt x="79" y="4"/>
                  </a:lnTo>
                  <a:lnTo>
                    <a:pt x="91" y="0"/>
                  </a:lnTo>
                  <a:lnTo>
                    <a:pt x="99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15" y="0"/>
                  </a:lnTo>
                  <a:lnTo>
                    <a:pt x="119" y="4"/>
                  </a:lnTo>
                  <a:lnTo>
                    <a:pt x="123" y="8"/>
                  </a:lnTo>
                  <a:lnTo>
                    <a:pt x="123" y="12"/>
                  </a:lnTo>
                  <a:lnTo>
                    <a:pt x="123" y="16"/>
                  </a:lnTo>
                  <a:lnTo>
                    <a:pt x="123" y="16"/>
                  </a:lnTo>
                  <a:lnTo>
                    <a:pt x="119" y="20"/>
                  </a:lnTo>
                  <a:lnTo>
                    <a:pt x="115" y="20"/>
                  </a:lnTo>
                  <a:lnTo>
                    <a:pt x="111" y="20"/>
                  </a:lnTo>
                  <a:lnTo>
                    <a:pt x="103" y="24"/>
                  </a:lnTo>
                  <a:lnTo>
                    <a:pt x="95" y="24"/>
                  </a:lnTo>
                  <a:lnTo>
                    <a:pt x="87" y="28"/>
                  </a:lnTo>
                  <a:lnTo>
                    <a:pt x="71" y="28"/>
                  </a:lnTo>
                  <a:lnTo>
                    <a:pt x="55" y="32"/>
                  </a:lnTo>
                  <a:lnTo>
                    <a:pt x="47" y="32"/>
                  </a:lnTo>
                  <a:lnTo>
                    <a:pt x="43" y="32"/>
                  </a:lnTo>
                  <a:lnTo>
                    <a:pt x="35" y="32"/>
                  </a:lnTo>
                  <a:lnTo>
                    <a:pt x="28" y="32"/>
                  </a:lnTo>
                  <a:lnTo>
                    <a:pt x="16" y="36"/>
                  </a:lnTo>
                  <a:lnTo>
                    <a:pt x="0" y="36"/>
                  </a:lnTo>
                  <a:lnTo>
                    <a:pt x="0" y="3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" name="Freeform 111">
              <a:extLst>
                <a:ext uri="{FF2B5EF4-FFF2-40B4-BE49-F238E27FC236}">
                  <a16:creationId xmlns:a16="http://schemas.microsoft.com/office/drawing/2014/main" xmlns="" id="{ED406FA2-D302-4DD7-ABD3-44221BFDF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6940" y="2924311"/>
              <a:ext cx="886228" cy="97557"/>
            </a:xfrm>
            <a:custGeom>
              <a:avLst/>
              <a:gdLst>
                <a:gd name="T0" fmla="*/ 0 w 115"/>
                <a:gd name="T1" fmla="*/ 8 h 12"/>
                <a:gd name="T2" fmla="*/ 16 w 115"/>
                <a:gd name="T3" fmla="*/ 8 h 12"/>
                <a:gd name="T4" fmla="*/ 31 w 115"/>
                <a:gd name="T5" fmla="*/ 4 h 12"/>
                <a:gd name="T6" fmla="*/ 43 w 115"/>
                <a:gd name="T7" fmla="*/ 4 h 12"/>
                <a:gd name="T8" fmla="*/ 55 w 115"/>
                <a:gd name="T9" fmla="*/ 0 h 12"/>
                <a:gd name="T10" fmla="*/ 67 w 115"/>
                <a:gd name="T11" fmla="*/ 0 h 12"/>
                <a:gd name="T12" fmla="*/ 75 w 115"/>
                <a:gd name="T13" fmla="*/ 0 h 12"/>
                <a:gd name="T14" fmla="*/ 79 w 115"/>
                <a:gd name="T15" fmla="*/ 0 h 12"/>
                <a:gd name="T16" fmla="*/ 83 w 115"/>
                <a:gd name="T17" fmla="*/ 0 h 12"/>
                <a:gd name="T18" fmla="*/ 91 w 115"/>
                <a:gd name="T19" fmla="*/ 0 h 12"/>
                <a:gd name="T20" fmla="*/ 99 w 115"/>
                <a:gd name="T21" fmla="*/ 0 h 12"/>
                <a:gd name="T22" fmla="*/ 107 w 115"/>
                <a:gd name="T23" fmla="*/ 4 h 12"/>
                <a:gd name="T24" fmla="*/ 115 w 115"/>
                <a:gd name="T25" fmla="*/ 12 h 12"/>
                <a:gd name="T26" fmla="*/ 115 w 115"/>
                <a:gd name="T27" fmla="*/ 8 h 12"/>
                <a:gd name="T28" fmla="*/ 115 w 115"/>
                <a:gd name="T29" fmla="*/ 8 h 12"/>
                <a:gd name="T30" fmla="*/ 111 w 115"/>
                <a:gd name="T31" fmla="*/ 8 h 12"/>
                <a:gd name="T32" fmla="*/ 103 w 115"/>
                <a:gd name="T33" fmla="*/ 8 h 12"/>
                <a:gd name="T34" fmla="*/ 91 w 115"/>
                <a:gd name="T35" fmla="*/ 8 h 12"/>
                <a:gd name="T36" fmla="*/ 75 w 115"/>
                <a:gd name="T37" fmla="*/ 8 h 12"/>
                <a:gd name="T38" fmla="*/ 71 w 115"/>
                <a:gd name="T39" fmla="*/ 8 h 12"/>
                <a:gd name="T40" fmla="*/ 67 w 115"/>
                <a:gd name="T41" fmla="*/ 8 h 12"/>
                <a:gd name="T42" fmla="*/ 59 w 115"/>
                <a:gd name="T43" fmla="*/ 8 h 12"/>
                <a:gd name="T44" fmla="*/ 51 w 115"/>
                <a:gd name="T45" fmla="*/ 8 h 12"/>
                <a:gd name="T46" fmla="*/ 39 w 115"/>
                <a:gd name="T47" fmla="*/ 8 h 12"/>
                <a:gd name="T48" fmla="*/ 27 w 115"/>
                <a:gd name="T49" fmla="*/ 12 h 12"/>
                <a:gd name="T50" fmla="*/ 16 w 115"/>
                <a:gd name="T51" fmla="*/ 12 h 12"/>
                <a:gd name="T52" fmla="*/ 0 w 115"/>
                <a:gd name="T53" fmla="*/ 12 h 12"/>
                <a:gd name="T54" fmla="*/ 0 w 115"/>
                <a:gd name="T55" fmla="*/ 8 h 12"/>
                <a:gd name="T56" fmla="*/ 0 w 115"/>
                <a:gd name="T5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5" h="12">
                  <a:moveTo>
                    <a:pt x="0" y="8"/>
                  </a:moveTo>
                  <a:lnTo>
                    <a:pt x="16" y="8"/>
                  </a:lnTo>
                  <a:lnTo>
                    <a:pt x="31" y="4"/>
                  </a:lnTo>
                  <a:lnTo>
                    <a:pt x="43" y="4"/>
                  </a:lnTo>
                  <a:lnTo>
                    <a:pt x="55" y="0"/>
                  </a:lnTo>
                  <a:lnTo>
                    <a:pt x="67" y="0"/>
                  </a:lnTo>
                  <a:lnTo>
                    <a:pt x="75" y="0"/>
                  </a:lnTo>
                  <a:lnTo>
                    <a:pt x="79" y="0"/>
                  </a:lnTo>
                  <a:lnTo>
                    <a:pt x="83" y="0"/>
                  </a:lnTo>
                  <a:lnTo>
                    <a:pt x="91" y="0"/>
                  </a:lnTo>
                  <a:lnTo>
                    <a:pt x="99" y="0"/>
                  </a:lnTo>
                  <a:lnTo>
                    <a:pt x="107" y="4"/>
                  </a:lnTo>
                  <a:lnTo>
                    <a:pt x="115" y="12"/>
                  </a:lnTo>
                  <a:lnTo>
                    <a:pt x="115" y="8"/>
                  </a:lnTo>
                  <a:lnTo>
                    <a:pt x="115" y="8"/>
                  </a:lnTo>
                  <a:lnTo>
                    <a:pt x="111" y="8"/>
                  </a:lnTo>
                  <a:lnTo>
                    <a:pt x="103" y="8"/>
                  </a:lnTo>
                  <a:lnTo>
                    <a:pt x="91" y="8"/>
                  </a:lnTo>
                  <a:lnTo>
                    <a:pt x="75" y="8"/>
                  </a:lnTo>
                  <a:lnTo>
                    <a:pt x="71" y="8"/>
                  </a:lnTo>
                  <a:lnTo>
                    <a:pt x="67" y="8"/>
                  </a:lnTo>
                  <a:lnTo>
                    <a:pt x="59" y="8"/>
                  </a:lnTo>
                  <a:lnTo>
                    <a:pt x="51" y="8"/>
                  </a:lnTo>
                  <a:lnTo>
                    <a:pt x="39" y="8"/>
                  </a:lnTo>
                  <a:lnTo>
                    <a:pt x="27" y="12"/>
                  </a:lnTo>
                  <a:lnTo>
                    <a:pt x="16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55" name="组合 54">
            <a:extLst>
              <a:ext uri="{FF2B5EF4-FFF2-40B4-BE49-F238E27FC236}">
                <a16:creationId xmlns:a16="http://schemas.microsoft.com/office/drawing/2014/main" xmlns="" id="{DFA051E3-CEF5-4627-95BC-DC94B3176CF8}"/>
              </a:ext>
            </a:extLst>
          </p:cNvPr>
          <p:cNvGrpSpPr/>
          <p:nvPr/>
        </p:nvGrpSpPr>
        <p:grpSpPr>
          <a:xfrm>
            <a:off x="4795528" y="528706"/>
            <a:ext cx="2640010" cy="2641747"/>
            <a:chOff x="4542693" y="631730"/>
            <a:chExt cx="3275185" cy="2780369"/>
          </a:xfrm>
          <a:solidFill>
            <a:schemeClr val="bg2"/>
          </a:solidFill>
        </p:grpSpPr>
        <p:sp>
          <p:nvSpPr>
            <p:cNvPr id="13" name="Freeform 113">
              <a:extLst>
                <a:ext uri="{FF2B5EF4-FFF2-40B4-BE49-F238E27FC236}">
                  <a16:creationId xmlns:a16="http://schemas.microsoft.com/office/drawing/2014/main" xmlns="" id="{275F559B-FA0F-44F2-9361-726701D77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4319" y="631730"/>
              <a:ext cx="708981" cy="1227590"/>
            </a:xfrm>
            <a:custGeom>
              <a:avLst/>
              <a:gdLst>
                <a:gd name="T0" fmla="*/ 32 w 92"/>
                <a:gd name="T1" fmla="*/ 127 h 151"/>
                <a:gd name="T2" fmla="*/ 20 w 92"/>
                <a:gd name="T3" fmla="*/ 139 h 151"/>
                <a:gd name="T4" fmla="*/ 12 w 92"/>
                <a:gd name="T5" fmla="*/ 147 h 151"/>
                <a:gd name="T6" fmla="*/ 8 w 92"/>
                <a:gd name="T7" fmla="*/ 151 h 151"/>
                <a:gd name="T8" fmla="*/ 4 w 92"/>
                <a:gd name="T9" fmla="*/ 151 h 151"/>
                <a:gd name="T10" fmla="*/ 0 w 92"/>
                <a:gd name="T11" fmla="*/ 151 h 151"/>
                <a:gd name="T12" fmla="*/ 0 w 92"/>
                <a:gd name="T13" fmla="*/ 147 h 151"/>
                <a:gd name="T14" fmla="*/ 0 w 92"/>
                <a:gd name="T15" fmla="*/ 139 h 151"/>
                <a:gd name="T16" fmla="*/ 8 w 92"/>
                <a:gd name="T17" fmla="*/ 131 h 151"/>
                <a:gd name="T18" fmla="*/ 20 w 92"/>
                <a:gd name="T19" fmla="*/ 108 h 151"/>
                <a:gd name="T20" fmla="*/ 24 w 92"/>
                <a:gd name="T21" fmla="*/ 100 h 151"/>
                <a:gd name="T22" fmla="*/ 28 w 92"/>
                <a:gd name="T23" fmla="*/ 84 h 151"/>
                <a:gd name="T24" fmla="*/ 40 w 92"/>
                <a:gd name="T25" fmla="*/ 64 h 151"/>
                <a:gd name="T26" fmla="*/ 40 w 92"/>
                <a:gd name="T27" fmla="*/ 52 h 151"/>
                <a:gd name="T28" fmla="*/ 44 w 92"/>
                <a:gd name="T29" fmla="*/ 40 h 151"/>
                <a:gd name="T30" fmla="*/ 44 w 92"/>
                <a:gd name="T31" fmla="*/ 32 h 151"/>
                <a:gd name="T32" fmla="*/ 44 w 92"/>
                <a:gd name="T33" fmla="*/ 24 h 151"/>
                <a:gd name="T34" fmla="*/ 44 w 92"/>
                <a:gd name="T35" fmla="*/ 20 h 151"/>
                <a:gd name="T36" fmla="*/ 40 w 92"/>
                <a:gd name="T37" fmla="*/ 16 h 151"/>
                <a:gd name="T38" fmla="*/ 40 w 92"/>
                <a:gd name="T39" fmla="*/ 12 h 151"/>
                <a:gd name="T40" fmla="*/ 40 w 92"/>
                <a:gd name="T41" fmla="*/ 8 h 151"/>
                <a:gd name="T42" fmla="*/ 40 w 92"/>
                <a:gd name="T43" fmla="*/ 8 h 151"/>
                <a:gd name="T44" fmla="*/ 40 w 92"/>
                <a:gd name="T45" fmla="*/ 4 h 151"/>
                <a:gd name="T46" fmla="*/ 44 w 92"/>
                <a:gd name="T47" fmla="*/ 4 h 151"/>
                <a:gd name="T48" fmla="*/ 48 w 92"/>
                <a:gd name="T49" fmla="*/ 0 h 151"/>
                <a:gd name="T50" fmla="*/ 52 w 92"/>
                <a:gd name="T51" fmla="*/ 0 h 151"/>
                <a:gd name="T52" fmla="*/ 56 w 92"/>
                <a:gd name="T53" fmla="*/ 4 h 151"/>
                <a:gd name="T54" fmla="*/ 68 w 92"/>
                <a:gd name="T55" fmla="*/ 4 h 151"/>
                <a:gd name="T56" fmla="*/ 80 w 92"/>
                <a:gd name="T57" fmla="*/ 12 h 151"/>
                <a:gd name="T58" fmla="*/ 84 w 92"/>
                <a:gd name="T59" fmla="*/ 16 h 151"/>
                <a:gd name="T60" fmla="*/ 88 w 92"/>
                <a:gd name="T61" fmla="*/ 16 h 151"/>
                <a:gd name="T62" fmla="*/ 92 w 92"/>
                <a:gd name="T63" fmla="*/ 24 h 151"/>
                <a:gd name="T64" fmla="*/ 88 w 92"/>
                <a:gd name="T65" fmla="*/ 28 h 151"/>
                <a:gd name="T66" fmla="*/ 88 w 92"/>
                <a:gd name="T67" fmla="*/ 36 h 151"/>
                <a:gd name="T68" fmla="*/ 84 w 92"/>
                <a:gd name="T69" fmla="*/ 40 h 151"/>
                <a:gd name="T70" fmla="*/ 80 w 92"/>
                <a:gd name="T71" fmla="*/ 52 h 151"/>
                <a:gd name="T72" fmla="*/ 76 w 92"/>
                <a:gd name="T73" fmla="*/ 60 h 151"/>
                <a:gd name="T74" fmla="*/ 68 w 92"/>
                <a:gd name="T75" fmla="*/ 72 h 151"/>
                <a:gd name="T76" fmla="*/ 60 w 92"/>
                <a:gd name="T77" fmla="*/ 88 h 151"/>
                <a:gd name="T78" fmla="*/ 52 w 92"/>
                <a:gd name="T79" fmla="*/ 104 h 151"/>
                <a:gd name="T80" fmla="*/ 44 w 92"/>
                <a:gd name="T81" fmla="*/ 116 h 151"/>
                <a:gd name="T82" fmla="*/ 32 w 92"/>
                <a:gd name="T83" fmla="*/ 127 h 151"/>
                <a:gd name="T84" fmla="*/ 32 w 92"/>
                <a:gd name="T85" fmla="*/ 127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2" h="151">
                  <a:moveTo>
                    <a:pt x="32" y="127"/>
                  </a:moveTo>
                  <a:lnTo>
                    <a:pt x="20" y="139"/>
                  </a:lnTo>
                  <a:lnTo>
                    <a:pt x="12" y="147"/>
                  </a:lnTo>
                  <a:lnTo>
                    <a:pt x="8" y="151"/>
                  </a:lnTo>
                  <a:lnTo>
                    <a:pt x="4" y="151"/>
                  </a:lnTo>
                  <a:lnTo>
                    <a:pt x="0" y="151"/>
                  </a:lnTo>
                  <a:lnTo>
                    <a:pt x="0" y="147"/>
                  </a:lnTo>
                  <a:lnTo>
                    <a:pt x="0" y="139"/>
                  </a:lnTo>
                  <a:lnTo>
                    <a:pt x="8" y="131"/>
                  </a:lnTo>
                  <a:lnTo>
                    <a:pt x="20" y="108"/>
                  </a:lnTo>
                  <a:lnTo>
                    <a:pt x="24" y="100"/>
                  </a:lnTo>
                  <a:lnTo>
                    <a:pt x="28" y="84"/>
                  </a:lnTo>
                  <a:lnTo>
                    <a:pt x="40" y="64"/>
                  </a:lnTo>
                  <a:lnTo>
                    <a:pt x="40" y="52"/>
                  </a:lnTo>
                  <a:lnTo>
                    <a:pt x="44" y="40"/>
                  </a:lnTo>
                  <a:lnTo>
                    <a:pt x="44" y="32"/>
                  </a:lnTo>
                  <a:lnTo>
                    <a:pt x="44" y="24"/>
                  </a:lnTo>
                  <a:lnTo>
                    <a:pt x="44" y="20"/>
                  </a:lnTo>
                  <a:lnTo>
                    <a:pt x="40" y="16"/>
                  </a:lnTo>
                  <a:lnTo>
                    <a:pt x="40" y="12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0" y="4"/>
                  </a:lnTo>
                  <a:lnTo>
                    <a:pt x="44" y="4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56" y="4"/>
                  </a:lnTo>
                  <a:lnTo>
                    <a:pt x="68" y="4"/>
                  </a:lnTo>
                  <a:lnTo>
                    <a:pt x="80" y="12"/>
                  </a:lnTo>
                  <a:lnTo>
                    <a:pt x="84" y="16"/>
                  </a:lnTo>
                  <a:lnTo>
                    <a:pt x="88" y="16"/>
                  </a:lnTo>
                  <a:lnTo>
                    <a:pt x="92" y="24"/>
                  </a:lnTo>
                  <a:lnTo>
                    <a:pt x="88" y="28"/>
                  </a:lnTo>
                  <a:lnTo>
                    <a:pt x="88" y="36"/>
                  </a:lnTo>
                  <a:lnTo>
                    <a:pt x="84" y="40"/>
                  </a:lnTo>
                  <a:lnTo>
                    <a:pt x="80" y="52"/>
                  </a:lnTo>
                  <a:lnTo>
                    <a:pt x="76" y="60"/>
                  </a:lnTo>
                  <a:lnTo>
                    <a:pt x="68" y="72"/>
                  </a:lnTo>
                  <a:lnTo>
                    <a:pt x="60" y="88"/>
                  </a:lnTo>
                  <a:lnTo>
                    <a:pt x="52" y="104"/>
                  </a:lnTo>
                  <a:lnTo>
                    <a:pt x="44" y="116"/>
                  </a:lnTo>
                  <a:lnTo>
                    <a:pt x="32" y="127"/>
                  </a:lnTo>
                  <a:lnTo>
                    <a:pt x="32" y="12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" name="Freeform 114">
              <a:extLst>
                <a:ext uri="{FF2B5EF4-FFF2-40B4-BE49-F238E27FC236}">
                  <a16:creationId xmlns:a16="http://schemas.microsoft.com/office/drawing/2014/main" xmlns="" id="{62469FE3-0FD3-4F37-B2C0-907802CFA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9271" y="1314626"/>
              <a:ext cx="1009529" cy="512175"/>
            </a:xfrm>
            <a:custGeom>
              <a:avLst/>
              <a:gdLst>
                <a:gd name="T0" fmla="*/ 115 w 131"/>
                <a:gd name="T1" fmla="*/ 12 h 63"/>
                <a:gd name="T2" fmla="*/ 123 w 131"/>
                <a:gd name="T3" fmla="*/ 16 h 63"/>
                <a:gd name="T4" fmla="*/ 127 w 131"/>
                <a:gd name="T5" fmla="*/ 20 h 63"/>
                <a:gd name="T6" fmla="*/ 131 w 131"/>
                <a:gd name="T7" fmla="*/ 24 h 63"/>
                <a:gd name="T8" fmla="*/ 131 w 131"/>
                <a:gd name="T9" fmla="*/ 28 h 63"/>
                <a:gd name="T10" fmla="*/ 131 w 131"/>
                <a:gd name="T11" fmla="*/ 32 h 63"/>
                <a:gd name="T12" fmla="*/ 131 w 131"/>
                <a:gd name="T13" fmla="*/ 32 h 63"/>
                <a:gd name="T14" fmla="*/ 127 w 131"/>
                <a:gd name="T15" fmla="*/ 36 h 63"/>
                <a:gd name="T16" fmla="*/ 123 w 131"/>
                <a:gd name="T17" fmla="*/ 36 h 63"/>
                <a:gd name="T18" fmla="*/ 115 w 131"/>
                <a:gd name="T19" fmla="*/ 40 h 63"/>
                <a:gd name="T20" fmla="*/ 107 w 131"/>
                <a:gd name="T21" fmla="*/ 43 h 63"/>
                <a:gd name="T22" fmla="*/ 92 w 131"/>
                <a:gd name="T23" fmla="*/ 51 h 63"/>
                <a:gd name="T24" fmla="*/ 88 w 131"/>
                <a:gd name="T25" fmla="*/ 55 h 63"/>
                <a:gd name="T26" fmla="*/ 80 w 131"/>
                <a:gd name="T27" fmla="*/ 59 h 63"/>
                <a:gd name="T28" fmla="*/ 76 w 131"/>
                <a:gd name="T29" fmla="*/ 63 h 63"/>
                <a:gd name="T30" fmla="*/ 72 w 131"/>
                <a:gd name="T31" fmla="*/ 63 h 63"/>
                <a:gd name="T32" fmla="*/ 68 w 131"/>
                <a:gd name="T33" fmla="*/ 63 h 63"/>
                <a:gd name="T34" fmla="*/ 68 w 131"/>
                <a:gd name="T35" fmla="*/ 59 h 63"/>
                <a:gd name="T36" fmla="*/ 68 w 131"/>
                <a:gd name="T37" fmla="*/ 55 h 63"/>
                <a:gd name="T38" fmla="*/ 68 w 131"/>
                <a:gd name="T39" fmla="*/ 47 h 63"/>
                <a:gd name="T40" fmla="*/ 72 w 131"/>
                <a:gd name="T41" fmla="*/ 43 h 63"/>
                <a:gd name="T42" fmla="*/ 76 w 131"/>
                <a:gd name="T43" fmla="*/ 40 h 63"/>
                <a:gd name="T44" fmla="*/ 76 w 131"/>
                <a:gd name="T45" fmla="*/ 36 h 63"/>
                <a:gd name="T46" fmla="*/ 76 w 131"/>
                <a:gd name="T47" fmla="*/ 32 h 63"/>
                <a:gd name="T48" fmla="*/ 76 w 131"/>
                <a:gd name="T49" fmla="*/ 28 h 63"/>
                <a:gd name="T50" fmla="*/ 76 w 131"/>
                <a:gd name="T51" fmla="*/ 28 h 63"/>
                <a:gd name="T52" fmla="*/ 76 w 131"/>
                <a:gd name="T53" fmla="*/ 28 h 63"/>
                <a:gd name="T54" fmla="*/ 72 w 131"/>
                <a:gd name="T55" fmla="*/ 28 h 63"/>
                <a:gd name="T56" fmla="*/ 64 w 131"/>
                <a:gd name="T57" fmla="*/ 28 h 63"/>
                <a:gd name="T58" fmla="*/ 56 w 131"/>
                <a:gd name="T59" fmla="*/ 32 h 63"/>
                <a:gd name="T60" fmla="*/ 48 w 131"/>
                <a:gd name="T61" fmla="*/ 36 h 63"/>
                <a:gd name="T62" fmla="*/ 32 w 131"/>
                <a:gd name="T63" fmla="*/ 36 h 63"/>
                <a:gd name="T64" fmla="*/ 20 w 131"/>
                <a:gd name="T65" fmla="*/ 36 h 63"/>
                <a:gd name="T66" fmla="*/ 0 w 131"/>
                <a:gd name="T67" fmla="*/ 40 h 63"/>
                <a:gd name="T68" fmla="*/ 4 w 131"/>
                <a:gd name="T69" fmla="*/ 20 h 63"/>
                <a:gd name="T70" fmla="*/ 20 w 131"/>
                <a:gd name="T71" fmla="*/ 20 h 63"/>
                <a:gd name="T72" fmla="*/ 32 w 131"/>
                <a:gd name="T73" fmla="*/ 16 h 63"/>
                <a:gd name="T74" fmla="*/ 48 w 131"/>
                <a:gd name="T75" fmla="*/ 12 h 63"/>
                <a:gd name="T76" fmla="*/ 60 w 131"/>
                <a:gd name="T77" fmla="*/ 8 h 63"/>
                <a:gd name="T78" fmla="*/ 72 w 131"/>
                <a:gd name="T79" fmla="*/ 4 h 63"/>
                <a:gd name="T80" fmla="*/ 80 w 131"/>
                <a:gd name="T81" fmla="*/ 4 h 63"/>
                <a:gd name="T82" fmla="*/ 88 w 131"/>
                <a:gd name="T83" fmla="*/ 0 h 63"/>
                <a:gd name="T84" fmla="*/ 92 w 131"/>
                <a:gd name="T85" fmla="*/ 0 h 63"/>
                <a:gd name="T86" fmla="*/ 96 w 131"/>
                <a:gd name="T87" fmla="*/ 4 h 63"/>
                <a:gd name="T88" fmla="*/ 100 w 131"/>
                <a:gd name="T89" fmla="*/ 4 h 63"/>
                <a:gd name="T90" fmla="*/ 107 w 131"/>
                <a:gd name="T91" fmla="*/ 8 h 63"/>
                <a:gd name="T92" fmla="*/ 115 w 131"/>
                <a:gd name="T93" fmla="*/ 12 h 63"/>
                <a:gd name="T94" fmla="*/ 115 w 131"/>
                <a:gd name="T95" fmla="*/ 1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1" h="63">
                  <a:moveTo>
                    <a:pt x="115" y="12"/>
                  </a:moveTo>
                  <a:lnTo>
                    <a:pt x="123" y="16"/>
                  </a:lnTo>
                  <a:lnTo>
                    <a:pt x="127" y="20"/>
                  </a:lnTo>
                  <a:lnTo>
                    <a:pt x="131" y="24"/>
                  </a:lnTo>
                  <a:lnTo>
                    <a:pt x="131" y="28"/>
                  </a:lnTo>
                  <a:lnTo>
                    <a:pt x="131" y="32"/>
                  </a:lnTo>
                  <a:lnTo>
                    <a:pt x="131" y="32"/>
                  </a:lnTo>
                  <a:lnTo>
                    <a:pt x="127" y="36"/>
                  </a:lnTo>
                  <a:lnTo>
                    <a:pt x="123" y="36"/>
                  </a:lnTo>
                  <a:lnTo>
                    <a:pt x="115" y="40"/>
                  </a:lnTo>
                  <a:lnTo>
                    <a:pt x="107" y="43"/>
                  </a:lnTo>
                  <a:lnTo>
                    <a:pt x="92" y="51"/>
                  </a:lnTo>
                  <a:lnTo>
                    <a:pt x="88" y="55"/>
                  </a:lnTo>
                  <a:lnTo>
                    <a:pt x="80" y="59"/>
                  </a:lnTo>
                  <a:lnTo>
                    <a:pt x="76" y="63"/>
                  </a:lnTo>
                  <a:lnTo>
                    <a:pt x="72" y="63"/>
                  </a:lnTo>
                  <a:lnTo>
                    <a:pt x="68" y="63"/>
                  </a:lnTo>
                  <a:lnTo>
                    <a:pt x="68" y="59"/>
                  </a:lnTo>
                  <a:lnTo>
                    <a:pt x="68" y="55"/>
                  </a:lnTo>
                  <a:lnTo>
                    <a:pt x="68" y="47"/>
                  </a:lnTo>
                  <a:lnTo>
                    <a:pt x="72" y="43"/>
                  </a:lnTo>
                  <a:lnTo>
                    <a:pt x="76" y="40"/>
                  </a:lnTo>
                  <a:lnTo>
                    <a:pt x="76" y="36"/>
                  </a:lnTo>
                  <a:lnTo>
                    <a:pt x="76" y="32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76" y="28"/>
                  </a:lnTo>
                  <a:lnTo>
                    <a:pt x="72" y="28"/>
                  </a:lnTo>
                  <a:lnTo>
                    <a:pt x="64" y="28"/>
                  </a:lnTo>
                  <a:lnTo>
                    <a:pt x="56" y="32"/>
                  </a:lnTo>
                  <a:lnTo>
                    <a:pt x="48" y="36"/>
                  </a:lnTo>
                  <a:lnTo>
                    <a:pt x="32" y="36"/>
                  </a:lnTo>
                  <a:lnTo>
                    <a:pt x="20" y="36"/>
                  </a:lnTo>
                  <a:lnTo>
                    <a:pt x="0" y="40"/>
                  </a:lnTo>
                  <a:lnTo>
                    <a:pt x="4" y="20"/>
                  </a:lnTo>
                  <a:lnTo>
                    <a:pt x="20" y="20"/>
                  </a:lnTo>
                  <a:lnTo>
                    <a:pt x="32" y="16"/>
                  </a:lnTo>
                  <a:lnTo>
                    <a:pt x="48" y="12"/>
                  </a:lnTo>
                  <a:lnTo>
                    <a:pt x="60" y="8"/>
                  </a:lnTo>
                  <a:lnTo>
                    <a:pt x="72" y="4"/>
                  </a:lnTo>
                  <a:lnTo>
                    <a:pt x="80" y="4"/>
                  </a:lnTo>
                  <a:lnTo>
                    <a:pt x="88" y="0"/>
                  </a:lnTo>
                  <a:lnTo>
                    <a:pt x="92" y="0"/>
                  </a:lnTo>
                  <a:lnTo>
                    <a:pt x="96" y="4"/>
                  </a:lnTo>
                  <a:lnTo>
                    <a:pt x="100" y="4"/>
                  </a:lnTo>
                  <a:lnTo>
                    <a:pt x="107" y="8"/>
                  </a:lnTo>
                  <a:lnTo>
                    <a:pt x="115" y="12"/>
                  </a:lnTo>
                  <a:lnTo>
                    <a:pt x="115" y="1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" name="Freeform 115">
              <a:extLst>
                <a:ext uri="{FF2B5EF4-FFF2-40B4-BE49-F238E27FC236}">
                  <a16:creationId xmlns:a16="http://schemas.microsoft.com/office/drawing/2014/main" xmlns="" id="{E1848127-63D1-426F-B9A2-2FB5E587F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246" y="1314626"/>
              <a:ext cx="331374" cy="512175"/>
            </a:xfrm>
            <a:custGeom>
              <a:avLst/>
              <a:gdLst>
                <a:gd name="T0" fmla="*/ 19 w 43"/>
                <a:gd name="T1" fmla="*/ 55 h 63"/>
                <a:gd name="T2" fmla="*/ 19 w 43"/>
                <a:gd name="T3" fmla="*/ 47 h 63"/>
                <a:gd name="T4" fmla="*/ 15 w 43"/>
                <a:gd name="T5" fmla="*/ 36 h 63"/>
                <a:gd name="T6" fmla="*/ 11 w 43"/>
                <a:gd name="T7" fmla="*/ 32 h 63"/>
                <a:gd name="T8" fmla="*/ 11 w 43"/>
                <a:gd name="T9" fmla="*/ 24 h 63"/>
                <a:gd name="T10" fmla="*/ 7 w 43"/>
                <a:gd name="T11" fmla="*/ 20 h 63"/>
                <a:gd name="T12" fmla="*/ 4 w 43"/>
                <a:gd name="T13" fmla="*/ 20 h 63"/>
                <a:gd name="T14" fmla="*/ 4 w 43"/>
                <a:gd name="T15" fmla="*/ 16 h 63"/>
                <a:gd name="T16" fmla="*/ 0 w 43"/>
                <a:gd name="T17" fmla="*/ 16 h 63"/>
                <a:gd name="T18" fmla="*/ 0 w 43"/>
                <a:gd name="T19" fmla="*/ 8 h 63"/>
                <a:gd name="T20" fmla="*/ 0 w 43"/>
                <a:gd name="T21" fmla="*/ 4 h 63"/>
                <a:gd name="T22" fmla="*/ 4 w 43"/>
                <a:gd name="T23" fmla="*/ 4 h 63"/>
                <a:gd name="T24" fmla="*/ 4 w 43"/>
                <a:gd name="T25" fmla="*/ 0 h 63"/>
                <a:gd name="T26" fmla="*/ 11 w 43"/>
                <a:gd name="T27" fmla="*/ 0 h 63"/>
                <a:gd name="T28" fmla="*/ 19 w 43"/>
                <a:gd name="T29" fmla="*/ 0 h 63"/>
                <a:gd name="T30" fmla="*/ 27 w 43"/>
                <a:gd name="T31" fmla="*/ 4 h 63"/>
                <a:gd name="T32" fmla="*/ 31 w 43"/>
                <a:gd name="T33" fmla="*/ 4 h 63"/>
                <a:gd name="T34" fmla="*/ 35 w 43"/>
                <a:gd name="T35" fmla="*/ 8 h 63"/>
                <a:gd name="T36" fmla="*/ 35 w 43"/>
                <a:gd name="T37" fmla="*/ 16 h 63"/>
                <a:gd name="T38" fmla="*/ 39 w 43"/>
                <a:gd name="T39" fmla="*/ 24 h 63"/>
                <a:gd name="T40" fmla="*/ 39 w 43"/>
                <a:gd name="T41" fmla="*/ 36 h 63"/>
                <a:gd name="T42" fmla="*/ 43 w 43"/>
                <a:gd name="T43" fmla="*/ 43 h 63"/>
                <a:gd name="T44" fmla="*/ 43 w 43"/>
                <a:gd name="T45" fmla="*/ 47 h 63"/>
                <a:gd name="T46" fmla="*/ 43 w 43"/>
                <a:gd name="T47" fmla="*/ 55 h 63"/>
                <a:gd name="T48" fmla="*/ 43 w 43"/>
                <a:gd name="T49" fmla="*/ 59 h 63"/>
                <a:gd name="T50" fmla="*/ 39 w 43"/>
                <a:gd name="T51" fmla="*/ 59 h 63"/>
                <a:gd name="T52" fmla="*/ 35 w 43"/>
                <a:gd name="T53" fmla="*/ 63 h 63"/>
                <a:gd name="T54" fmla="*/ 31 w 43"/>
                <a:gd name="T55" fmla="*/ 63 h 63"/>
                <a:gd name="T56" fmla="*/ 27 w 43"/>
                <a:gd name="T57" fmla="*/ 63 h 63"/>
                <a:gd name="T58" fmla="*/ 23 w 43"/>
                <a:gd name="T59" fmla="*/ 59 h 63"/>
                <a:gd name="T60" fmla="*/ 19 w 43"/>
                <a:gd name="T61" fmla="*/ 55 h 63"/>
                <a:gd name="T62" fmla="*/ 19 w 43"/>
                <a:gd name="T63" fmla="*/ 5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" h="63">
                  <a:moveTo>
                    <a:pt x="19" y="55"/>
                  </a:moveTo>
                  <a:lnTo>
                    <a:pt x="19" y="47"/>
                  </a:lnTo>
                  <a:lnTo>
                    <a:pt x="15" y="36"/>
                  </a:lnTo>
                  <a:lnTo>
                    <a:pt x="11" y="32"/>
                  </a:lnTo>
                  <a:lnTo>
                    <a:pt x="11" y="24"/>
                  </a:lnTo>
                  <a:lnTo>
                    <a:pt x="7" y="20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0" y="16"/>
                  </a:lnTo>
                  <a:lnTo>
                    <a:pt x="0" y="8"/>
                  </a:lnTo>
                  <a:lnTo>
                    <a:pt x="0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11" y="0"/>
                  </a:lnTo>
                  <a:lnTo>
                    <a:pt x="19" y="0"/>
                  </a:lnTo>
                  <a:lnTo>
                    <a:pt x="27" y="4"/>
                  </a:lnTo>
                  <a:lnTo>
                    <a:pt x="31" y="4"/>
                  </a:lnTo>
                  <a:lnTo>
                    <a:pt x="35" y="8"/>
                  </a:lnTo>
                  <a:lnTo>
                    <a:pt x="35" y="16"/>
                  </a:lnTo>
                  <a:lnTo>
                    <a:pt x="39" y="24"/>
                  </a:lnTo>
                  <a:lnTo>
                    <a:pt x="39" y="36"/>
                  </a:lnTo>
                  <a:lnTo>
                    <a:pt x="43" y="43"/>
                  </a:lnTo>
                  <a:lnTo>
                    <a:pt x="43" y="47"/>
                  </a:lnTo>
                  <a:lnTo>
                    <a:pt x="43" y="55"/>
                  </a:lnTo>
                  <a:lnTo>
                    <a:pt x="43" y="59"/>
                  </a:lnTo>
                  <a:lnTo>
                    <a:pt x="39" y="59"/>
                  </a:lnTo>
                  <a:lnTo>
                    <a:pt x="35" y="63"/>
                  </a:lnTo>
                  <a:lnTo>
                    <a:pt x="31" y="63"/>
                  </a:lnTo>
                  <a:lnTo>
                    <a:pt x="27" y="63"/>
                  </a:lnTo>
                  <a:lnTo>
                    <a:pt x="23" y="59"/>
                  </a:lnTo>
                  <a:lnTo>
                    <a:pt x="19" y="55"/>
                  </a:lnTo>
                  <a:lnTo>
                    <a:pt x="19" y="5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" name="Freeform 116">
              <a:extLst>
                <a:ext uri="{FF2B5EF4-FFF2-40B4-BE49-F238E27FC236}">
                  <a16:creationId xmlns:a16="http://schemas.microsoft.com/office/drawing/2014/main" xmlns="" id="{D3755BE2-B1BF-4422-AF38-8A5BC4A87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489" y="1314626"/>
              <a:ext cx="554854" cy="349580"/>
            </a:xfrm>
            <a:custGeom>
              <a:avLst/>
              <a:gdLst>
                <a:gd name="T0" fmla="*/ 56 w 72"/>
                <a:gd name="T1" fmla="*/ 0 h 43"/>
                <a:gd name="T2" fmla="*/ 56 w 72"/>
                <a:gd name="T3" fmla="*/ 0 h 43"/>
                <a:gd name="T4" fmla="*/ 60 w 72"/>
                <a:gd name="T5" fmla="*/ 0 h 43"/>
                <a:gd name="T6" fmla="*/ 68 w 72"/>
                <a:gd name="T7" fmla="*/ 0 h 43"/>
                <a:gd name="T8" fmla="*/ 72 w 72"/>
                <a:gd name="T9" fmla="*/ 4 h 43"/>
                <a:gd name="T10" fmla="*/ 72 w 72"/>
                <a:gd name="T11" fmla="*/ 4 h 43"/>
                <a:gd name="T12" fmla="*/ 72 w 72"/>
                <a:gd name="T13" fmla="*/ 4 h 43"/>
                <a:gd name="T14" fmla="*/ 72 w 72"/>
                <a:gd name="T15" fmla="*/ 8 h 43"/>
                <a:gd name="T16" fmla="*/ 72 w 72"/>
                <a:gd name="T17" fmla="*/ 12 h 43"/>
                <a:gd name="T18" fmla="*/ 68 w 72"/>
                <a:gd name="T19" fmla="*/ 16 h 43"/>
                <a:gd name="T20" fmla="*/ 64 w 72"/>
                <a:gd name="T21" fmla="*/ 20 h 43"/>
                <a:gd name="T22" fmla="*/ 60 w 72"/>
                <a:gd name="T23" fmla="*/ 32 h 43"/>
                <a:gd name="T24" fmla="*/ 56 w 72"/>
                <a:gd name="T25" fmla="*/ 43 h 43"/>
                <a:gd name="T26" fmla="*/ 52 w 72"/>
                <a:gd name="T27" fmla="*/ 43 h 43"/>
                <a:gd name="T28" fmla="*/ 56 w 72"/>
                <a:gd name="T29" fmla="*/ 28 h 43"/>
                <a:gd name="T30" fmla="*/ 56 w 72"/>
                <a:gd name="T31" fmla="*/ 20 h 43"/>
                <a:gd name="T32" fmla="*/ 56 w 72"/>
                <a:gd name="T33" fmla="*/ 12 h 43"/>
                <a:gd name="T34" fmla="*/ 52 w 72"/>
                <a:gd name="T35" fmla="*/ 8 h 43"/>
                <a:gd name="T36" fmla="*/ 52 w 72"/>
                <a:gd name="T37" fmla="*/ 8 h 43"/>
                <a:gd name="T38" fmla="*/ 44 w 72"/>
                <a:gd name="T39" fmla="*/ 8 h 43"/>
                <a:gd name="T40" fmla="*/ 40 w 72"/>
                <a:gd name="T41" fmla="*/ 8 h 43"/>
                <a:gd name="T42" fmla="*/ 32 w 72"/>
                <a:gd name="T43" fmla="*/ 8 h 43"/>
                <a:gd name="T44" fmla="*/ 16 w 72"/>
                <a:gd name="T45" fmla="*/ 8 h 43"/>
                <a:gd name="T46" fmla="*/ 0 w 72"/>
                <a:gd name="T47" fmla="*/ 12 h 43"/>
                <a:gd name="T48" fmla="*/ 12 w 72"/>
                <a:gd name="T49" fmla="*/ 8 h 43"/>
                <a:gd name="T50" fmla="*/ 28 w 72"/>
                <a:gd name="T51" fmla="*/ 8 h 43"/>
                <a:gd name="T52" fmla="*/ 36 w 72"/>
                <a:gd name="T53" fmla="*/ 8 h 43"/>
                <a:gd name="T54" fmla="*/ 40 w 72"/>
                <a:gd name="T55" fmla="*/ 4 h 43"/>
                <a:gd name="T56" fmla="*/ 44 w 72"/>
                <a:gd name="T57" fmla="*/ 4 h 43"/>
                <a:gd name="T58" fmla="*/ 48 w 72"/>
                <a:gd name="T59" fmla="*/ 0 h 43"/>
                <a:gd name="T60" fmla="*/ 52 w 72"/>
                <a:gd name="T61" fmla="*/ 0 h 43"/>
                <a:gd name="T62" fmla="*/ 56 w 72"/>
                <a:gd name="T63" fmla="*/ 0 h 43"/>
                <a:gd name="T64" fmla="*/ 56 w 72"/>
                <a:gd name="T6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2" h="43">
                  <a:moveTo>
                    <a:pt x="56" y="0"/>
                  </a:moveTo>
                  <a:lnTo>
                    <a:pt x="56" y="0"/>
                  </a:lnTo>
                  <a:lnTo>
                    <a:pt x="60" y="0"/>
                  </a:lnTo>
                  <a:lnTo>
                    <a:pt x="68" y="0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2" y="8"/>
                  </a:lnTo>
                  <a:lnTo>
                    <a:pt x="72" y="12"/>
                  </a:lnTo>
                  <a:lnTo>
                    <a:pt x="68" y="16"/>
                  </a:lnTo>
                  <a:lnTo>
                    <a:pt x="64" y="20"/>
                  </a:lnTo>
                  <a:lnTo>
                    <a:pt x="60" y="32"/>
                  </a:lnTo>
                  <a:lnTo>
                    <a:pt x="56" y="43"/>
                  </a:lnTo>
                  <a:lnTo>
                    <a:pt x="52" y="43"/>
                  </a:lnTo>
                  <a:lnTo>
                    <a:pt x="56" y="28"/>
                  </a:lnTo>
                  <a:lnTo>
                    <a:pt x="56" y="20"/>
                  </a:lnTo>
                  <a:lnTo>
                    <a:pt x="56" y="12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44" y="8"/>
                  </a:lnTo>
                  <a:lnTo>
                    <a:pt x="40" y="8"/>
                  </a:lnTo>
                  <a:lnTo>
                    <a:pt x="32" y="8"/>
                  </a:lnTo>
                  <a:lnTo>
                    <a:pt x="16" y="8"/>
                  </a:lnTo>
                  <a:lnTo>
                    <a:pt x="0" y="12"/>
                  </a:lnTo>
                  <a:lnTo>
                    <a:pt x="12" y="8"/>
                  </a:lnTo>
                  <a:lnTo>
                    <a:pt x="28" y="8"/>
                  </a:lnTo>
                  <a:lnTo>
                    <a:pt x="36" y="8"/>
                  </a:lnTo>
                  <a:lnTo>
                    <a:pt x="40" y="4"/>
                  </a:lnTo>
                  <a:lnTo>
                    <a:pt x="44" y="4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56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" name="Freeform 117">
              <a:extLst>
                <a:ext uri="{FF2B5EF4-FFF2-40B4-BE49-F238E27FC236}">
                  <a16:creationId xmlns:a16="http://schemas.microsoft.com/office/drawing/2014/main" xmlns="" id="{4FB2A6D1-4873-4690-9D43-16C0ECE35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3965" y="1664207"/>
              <a:ext cx="369903" cy="32519"/>
            </a:xfrm>
            <a:custGeom>
              <a:avLst/>
              <a:gdLst>
                <a:gd name="T0" fmla="*/ 0 w 48"/>
                <a:gd name="T1" fmla="*/ 0 h 4"/>
                <a:gd name="T2" fmla="*/ 48 w 48"/>
                <a:gd name="T3" fmla="*/ 0 h 4"/>
                <a:gd name="T4" fmla="*/ 48 w 48"/>
                <a:gd name="T5" fmla="*/ 0 h 4"/>
                <a:gd name="T6" fmla="*/ 32 w 48"/>
                <a:gd name="T7" fmla="*/ 4 h 4"/>
                <a:gd name="T8" fmla="*/ 20 w 48"/>
                <a:gd name="T9" fmla="*/ 4 h 4"/>
                <a:gd name="T10" fmla="*/ 12 w 48"/>
                <a:gd name="T11" fmla="*/ 4 h 4"/>
                <a:gd name="T12" fmla="*/ 4 w 48"/>
                <a:gd name="T13" fmla="*/ 4 h 4"/>
                <a:gd name="T14" fmla="*/ 0 w 48"/>
                <a:gd name="T15" fmla="*/ 0 h 4"/>
                <a:gd name="T16" fmla="*/ 0 w 48"/>
                <a:gd name="T1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8" h="4">
                  <a:moveTo>
                    <a:pt x="0" y="0"/>
                  </a:moveTo>
                  <a:lnTo>
                    <a:pt x="48" y="0"/>
                  </a:lnTo>
                  <a:lnTo>
                    <a:pt x="48" y="0"/>
                  </a:lnTo>
                  <a:lnTo>
                    <a:pt x="32" y="4"/>
                  </a:lnTo>
                  <a:lnTo>
                    <a:pt x="20" y="4"/>
                  </a:lnTo>
                  <a:lnTo>
                    <a:pt x="12" y="4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" name="Freeform 118">
              <a:extLst>
                <a:ext uri="{FF2B5EF4-FFF2-40B4-BE49-F238E27FC236}">
                  <a16:creationId xmlns:a16="http://schemas.microsoft.com/office/drawing/2014/main" xmlns="" id="{A26AA5E5-7B4D-4ED3-961F-1BC117C24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9839" y="826843"/>
              <a:ext cx="1194481" cy="325189"/>
            </a:xfrm>
            <a:custGeom>
              <a:avLst/>
              <a:gdLst>
                <a:gd name="T0" fmla="*/ 28 w 155"/>
                <a:gd name="T1" fmla="*/ 40 h 40"/>
                <a:gd name="T2" fmla="*/ 24 w 155"/>
                <a:gd name="T3" fmla="*/ 40 h 40"/>
                <a:gd name="T4" fmla="*/ 20 w 155"/>
                <a:gd name="T5" fmla="*/ 40 h 40"/>
                <a:gd name="T6" fmla="*/ 4 w 155"/>
                <a:gd name="T7" fmla="*/ 36 h 40"/>
                <a:gd name="T8" fmla="*/ 0 w 155"/>
                <a:gd name="T9" fmla="*/ 32 h 40"/>
                <a:gd name="T10" fmla="*/ 0 w 155"/>
                <a:gd name="T11" fmla="*/ 32 h 40"/>
                <a:gd name="T12" fmla="*/ 0 w 155"/>
                <a:gd name="T13" fmla="*/ 28 h 40"/>
                <a:gd name="T14" fmla="*/ 0 w 155"/>
                <a:gd name="T15" fmla="*/ 28 h 40"/>
                <a:gd name="T16" fmla="*/ 4 w 155"/>
                <a:gd name="T17" fmla="*/ 24 h 40"/>
                <a:gd name="T18" fmla="*/ 8 w 155"/>
                <a:gd name="T19" fmla="*/ 24 h 40"/>
                <a:gd name="T20" fmla="*/ 12 w 155"/>
                <a:gd name="T21" fmla="*/ 24 h 40"/>
                <a:gd name="T22" fmla="*/ 20 w 155"/>
                <a:gd name="T23" fmla="*/ 20 h 40"/>
                <a:gd name="T24" fmla="*/ 28 w 155"/>
                <a:gd name="T25" fmla="*/ 20 h 40"/>
                <a:gd name="T26" fmla="*/ 36 w 155"/>
                <a:gd name="T27" fmla="*/ 16 h 40"/>
                <a:gd name="T28" fmla="*/ 48 w 155"/>
                <a:gd name="T29" fmla="*/ 12 h 40"/>
                <a:gd name="T30" fmla="*/ 60 w 155"/>
                <a:gd name="T31" fmla="*/ 12 h 40"/>
                <a:gd name="T32" fmla="*/ 72 w 155"/>
                <a:gd name="T33" fmla="*/ 8 h 40"/>
                <a:gd name="T34" fmla="*/ 84 w 155"/>
                <a:gd name="T35" fmla="*/ 4 h 40"/>
                <a:gd name="T36" fmla="*/ 92 w 155"/>
                <a:gd name="T37" fmla="*/ 4 h 40"/>
                <a:gd name="T38" fmla="*/ 100 w 155"/>
                <a:gd name="T39" fmla="*/ 0 h 40"/>
                <a:gd name="T40" fmla="*/ 108 w 155"/>
                <a:gd name="T41" fmla="*/ 0 h 40"/>
                <a:gd name="T42" fmla="*/ 116 w 155"/>
                <a:gd name="T43" fmla="*/ 0 h 40"/>
                <a:gd name="T44" fmla="*/ 120 w 155"/>
                <a:gd name="T45" fmla="*/ 0 h 40"/>
                <a:gd name="T46" fmla="*/ 124 w 155"/>
                <a:gd name="T47" fmla="*/ 0 h 40"/>
                <a:gd name="T48" fmla="*/ 136 w 155"/>
                <a:gd name="T49" fmla="*/ 0 h 40"/>
                <a:gd name="T50" fmla="*/ 143 w 155"/>
                <a:gd name="T51" fmla="*/ 0 h 40"/>
                <a:gd name="T52" fmla="*/ 147 w 155"/>
                <a:gd name="T53" fmla="*/ 0 h 40"/>
                <a:gd name="T54" fmla="*/ 151 w 155"/>
                <a:gd name="T55" fmla="*/ 4 h 40"/>
                <a:gd name="T56" fmla="*/ 151 w 155"/>
                <a:gd name="T57" fmla="*/ 4 h 40"/>
                <a:gd name="T58" fmla="*/ 155 w 155"/>
                <a:gd name="T59" fmla="*/ 8 h 40"/>
                <a:gd name="T60" fmla="*/ 155 w 155"/>
                <a:gd name="T61" fmla="*/ 12 h 40"/>
                <a:gd name="T62" fmla="*/ 151 w 155"/>
                <a:gd name="T63" fmla="*/ 16 h 40"/>
                <a:gd name="T64" fmla="*/ 147 w 155"/>
                <a:gd name="T65" fmla="*/ 20 h 40"/>
                <a:gd name="T66" fmla="*/ 139 w 155"/>
                <a:gd name="T67" fmla="*/ 24 h 40"/>
                <a:gd name="T68" fmla="*/ 124 w 155"/>
                <a:gd name="T69" fmla="*/ 28 h 40"/>
                <a:gd name="T70" fmla="*/ 96 w 155"/>
                <a:gd name="T71" fmla="*/ 32 h 40"/>
                <a:gd name="T72" fmla="*/ 64 w 155"/>
                <a:gd name="T73" fmla="*/ 40 h 40"/>
                <a:gd name="T74" fmla="*/ 52 w 155"/>
                <a:gd name="T75" fmla="*/ 40 h 40"/>
                <a:gd name="T76" fmla="*/ 40 w 155"/>
                <a:gd name="T77" fmla="*/ 40 h 40"/>
                <a:gd name="T78" fmla="*/ 32 w 155"/>
                <a:gd name="T79" fmla="*/ 40 h 40"/>
                <a:gd name="T80" fmla="*/ 28 w 155"/>
                <a:gd name="T81" fmla="*/ 40 h 40"/>
                <a:gd name="T82" fmla="*/ 28 w 155"/>
                <a:gd name="T83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5" h="40">
                  <a:moveTo>
                    <a:pt x="28" y="40"/>
                  </a:moveTo>
                  <a:lnTo>
                    <a:pt x="24" y="40"/>
                  </a:lnTo>
                  <a:lnTo>
                    <a:pt x="20" y="40"/>
                  </a:lnTo>
                  <a:lnTo>
                    <a:pt x="4" y="3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4" y="24"/>
                  </a:lnTo>
                  <a:lnTo>
                    <a:pt x="8" y="24"/>
                  </a:lnTo>
                  <a:lnTo>
                    <a:pt x="12" y="24"/>
                  </a:lnTo>
                  <a:lnTo>
                    <a:pt x="20" y="20"/>
                  </a:lnTo>
                  <a:lnTo>
                    <a:pt x="28" y="20"/>
                  </a:lnTo>
                  <a:lnTo>
                    <a:pt x="36" y="16"/>
                  </a:lnTo>
                  <a:lnTo>
                    <a:pt x="48" y="12"/>
                  </a:lnTo>
                  <a:lnTo>
                    <a:pt x="60" y="12"/>
                  </a:lnTo>
                  <a:lnTo>
                    <a:pt x="72" y="8"/>
                  </a:lnTo>
                  <a:lnTo>
                    <a:pt x="84" y="4"/>
                  </a:lnTo>
                  <a:lnTo>
                    <a:pt x="92" y="4"/>
                  </a:lnTo>
                  <a:lnTo>
                    <a:pt x="100" y="0"/>
                  </a:lnTo>
                  <a:lnTo>
                    <a:pt x="108" y="0"/>
                  </a:lnTo>
                  <a:lnTo>
                    <a:pt x="116" y="0"/>
                  </a:lnTo>
                  <a:lnTo>
                    <a:pt x="120" y="0"/>
                  </a:lnTo>
                  <a:lnTo>
                    <a:pt x="124" y="0"/>
                  </a:lnTo>
                  <a:lnTo>
                    <a:pt x="136" y="0"/>
                  </a:lnTo>
                  <a:lnTo>
                    <a:pt x="143" y="0"/>
                  </a:lnTo>
                  <a:lnTo>
                    <a:pt x="147" y="0"/>
                  </a:lnTo>
                  <a:lnTo>
                    <a:pt x="151" y="4"/>
                  </a:lnTo>
                  <a:lnTo>
                    <a:pt x="151" y="4"/>
                  </a:lnTo>
                  <a:lnTo>
                    <a:pt x="155" y="8"/>
                  </a:lnTo>
                  <a:lnTo>
                    <a:pt x="155" y="12"/>
                  </a:lnTo>
                  <a:lnTo>
                    <a:pt x="151" y="16"/>
                  </a:lnTo>
                  <a:lnTo>
                    <a:pt x="147" y="20"/>
                  </a:lnTo>
                  <a:lnTo>
                    <a:pt x="139" y="24"/>
                  </a:lnTo>
                  <a:lnTo>
                    <a:pt x="124" y="28"/>
                  </a:lnTo>
                  <a:lnTo>
                    <a:pt x="96" y="32"/>
                  </a:lnTo>
                  <a:lnTo>
                    <a:pt x="64" y="40"/>
                  </a:lnTo>
                  <a:lnTo>
                    <a:pt x="52" y="40"/>
                  </a:lnTo>
                  <a:lnTo>
                    <a:pt x="40" y="40"/>
                  </a:lnTo>
                  <a:lnTo>
                    <a:pt x="32" y="40"/>
                  </a:lnTo>
                  <a:lnTo>
                    <a:pt x="28" y="40"/>
                  </a:lnTo>
                  <a:lnTo>
                    <a:pt x="28" y="4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" name="Freeform 119">
              <a:extLst>
                <a:ext uri="{FF2B5EF4-FFF2-40B4-BE49-F238E27FC236}">
                  <a16:creationId xmlns:a16="http://schemas.microsoft.com/office/drawing/2014/main" xmlns="" id="{425621E3-0061-47C8-88F6-A301CD8A8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5829645" y="891881"/>
              <a:ext cx="277427" cy="934920"/>
            </a:xfrm>
            <a:custGeom>
              <a:avLst/>
              <a:gdLst>
                <a:gd name="T0" fmla="*/ 28 w 36"/>
                <a:gd name="T1" fmla="*/ 95 h 115"/>
                <a:gd name="T2" fmla="*/ 28 w 36"/>
                <a:gd name="T3" fmla="*/ 103 h 115"/>
                <a:gd name="T4" fmla="*/ 24 w 36"/>
                <a:gd name="T5" fmla="*/ 111 h 115"/>
                <a:gd name="T6" fmla="*/ 24 w 36"/>
                <a:gd name="T7" fmla="*/ 115 h 115"/>
                <a:gd name="T8" fmla="*/ 20 w 36"/>
                <a:gd name="T9" fmla="*/ 115 h 115"/>
                <a:gd name="T10" fmla="*/ 16 w 36"/>
                <a:gd name="T11" fmla="*/ 115 h 115"/>
                <a:gd name="T12" fmla="*/ 12 w 36"/>
                <a:gd name="T13" fmla="*/ 115 h 115"/>
                <a:gd name="T14" fmla="*/ 8 w 36"/>
                <a:gd name="T15" fmla="*/ 111 h 115"/>
                <a:gd name="T16" fmla="*/ 4 w 36"/>
                <a:gd name="T17" fmla="*/ 107 h 115"/>
                <a:gd name="T18" fmla="*/ 4 w 36"/>
                <a:gd name="T19" fmla="*/ 103 h 115"/>
                <a:gd name="T20" fmla="*/ 0 w 36"/>
                <a:gd name="T21" fmla="*/ 99 h 115"/>
                <a:gd name="T22" fmla="*/ 0 w 36"/>
                <a:gd name="T23" fmla="*/ 92 h 115"/>
                <a:gd name="T24" fmla="*/ 0 w 36"/>
                <a:gd name="T25" fmla="*/ 92 h 115"/>
                <a:gd name="T26" fmla="*/ 0 w 36"/>
                <a:gd name="T27" fmla="*/ 84 h 115"/>
                <a:gd name="T28" fmla="*/ 0 w 36"/>
                <a:gd name="T29" fmla="*/ 80 h 115"/>
                <a:gd name="T30" fmla="*/ 4 w 36"/>
                <a:gd name="T31" fmla="*/ 72 h 115"/>
                <a:gd name="T32" fmla="*/ 4 w 36"/>
                <a:gd name="T33" fmla="*/ 60 h 115"/>
                <a:gd name="T34" fmla="*/ 4 w 36"/>
                <a:gd name="T35" fmla="*/ 48 h 115"/>
                <a:gd name="T36" fmla="*/ 4 w 36"/>
                <a:gd name="T37" fmla="*/ 40 h 115"/>
                <a:gd name="T38" fmla="*/ 4 w 36"/>
                <a:gd name="T39" fmla="*/ 28 h 115"/>
                <a:gd name="T40" fmla="*/ 0 w 36"/>
                <a:gd name="T41" fmla="*/ 16 h 115"/>
                <a:gd name="T42" fmla="*/ 0 w 36"/>
                <a:gd name="T43" fmla="*/ 0 h 115"/>
                <a:gd name="T44" fmla="*/ 8 w 36"/>
                <a:gd name="T45" fmla="*/ 4 h 115"/>
                <a:gd name="T46" fmla="*/ 16 w 36"/>
                <a:gd name="T47" fmla="*/ 8 h 115"/>
                <a:gd name="T48" fmla="*/ 20 w 36"/>
                <a:gd name="T49" fmla="*/ 12 h 115"/>
                <a:gd name="T50" fmla="*/ 24 w 36"/>
                <a:gd name="T51" fmla="*/ 16 h 115"/>
                <a:gd name="T52" fmla="*/ 28 w 36"/>
                <a:gd name="T53" fmla="*/ 16 h 115"/>
                <a:gd name="T54" fmla="*/ 32 w 36"/>
                <a:gd name="T55" fmla="*/ 20 h 115"/>
                <a:gd name="T56" fmla="*/ 36 w 36"/>
                <a:gd name="T57" fmla="*/ 24 h 115"/>
                <a:gd name="T58" fmla="*/ 36 w 36"/>
                <a:gd name="T59" fmla="*/ 28 h 115"/>
                <a:gd name="T60" fmla="*/ 36 w 36"/>
                <a:gd name="T61" fmla="*/ 32 h 115"/>
                <a:gd name="T62" fmla="*/ 36 w 36"/>
                <a:gd name="T63" fmla="*/ 40 h 115"/>
                <a:gd name="T64" fmla="*/ 36 w 36"/>
                <a:gd name="T65" fmla="*/ 52 h 115"/>
                <a:gd name="T66" fmla="*/ 32 w 36"/>
                <a:gd name="T67" fmla="*/ 72 h 115"/>
                <a:gd name="T68" fmla="*/ 28 w 36"/>
                <a:gd name="T69" fmla="*/ 95 h 115"/>
                <a:gd name="T70" fmla="*/ 28 w 36"/>
                <a:gd name="T71" fmla="*/ 95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6" h="115">
                  <a:moveTo>
                    <a:pt x="28" y="95"/>
                  </a:moveTo>
                  <a:lnTo>
                    <a:pt x="28" y="103"/>
                  </a:lnTo>
                  <a:lnTo>
                    <a:pt x="24" y="111"/>
                  </a:lnTo>
                  <a:lnTo>
                    <a:pt x="24" y="115"/>
                  </a:lnTo>
                  <a:lnTo>
                    <a:pt x="20" y="115"/>
                  </a:lnTo>
                  <a:lnTo>
                    <a:pt x="16" y="115"/>
                  </a:lnTo>
                  <a:lnTo>
                    <a:pt x="12" y="115"/>
                  </a:lnTo>
                  <a:lnTo>
                    <a:pt x="8" y="111"/>
                  </a:lnTo>
                  <a:lnTo>
                    <a:pt x="4" y="107"/>
                  </a:lnTo>
                  <a:lnTo>
                    <a:pt x="4" y="103"/>
                  </a:lnTo>
                  <a:lnTo>
                    <a:pt x="0" y="99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84"/>
                  </a:lnTo>
                  <a:lnTo>
                    <a:pt x="0" y="80"/>
                  </a:lnTo>
                  <a:lnTo>
                    <a:pt x="4" y="72"/>
                  </a:lnTo>
                  <a:lnTo>
                    <a:pt x="4" y="60"/>
                  </a:lnTo>
                  <a:lnTo>
                    <a:pt x="4" y="48"/>
                  </a:lnTo>
                  <a:lnTo>
                    <a:pt x="4" y="40"/>
                  </a:lnTo>
                  <a:lnTo>
                    <a:pt x="4" y="2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8" y="4"/>
                  </a:lnTo>
                  <a:lnTo>
                    <a:pt x="16" y="8"/>
                  </a:lnTo>
                  <a:lnTo>
                    <a:pt x="20" y="12"/>
                  </a:lnTo>
                  <a:lnTo>
                    <a:pt x="24" y="16"/>
                  </a:lnTo>
                  <a:lnTo>
                    <a:pt x="28" y="16"/>
                  </a:lnTo>
                  <a:lnTo>
                    <a:pt x="32" y="20"/>
                  </a:lnTo>
                  <a:lnTo>
                    <a:pt x="36" y="24"/>
                  </a:lnTo>
                  <a:lnTo>
                    <a:pt x="36" y="28"/>
                  </a:lnTo>
                  <a:lnTo>
                    <a:pt x="36" y="32"/>
                  </a:lnTo>
                  <a:lnTo>
                    <a:pt x="36" y="40"/>
                  </a:lnTo>
                  <a:lnTo>
                    <a:pt x="36" y="52"/>
                  </a:lnTo>
                  <a:lnTo>
                    <a:pt x="32" y="72"/>
                  </a:lnTo>
                  <a:lnTo>
                    <a:pt x="28" y="95"/>
                  </a:lnTo>
                  <a:lnTo>
                    <a:pt x="28" y="9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" name="Freeform 120">
              <a:extLst>
                <a:ext uri="{FF2B5EF4-FFF2-40B4-BE49-F238E27FC236}">
                  <a16:creationId xmlns:a16="http://schemas.microsoft.com/office/drawing/2014/main" xmlns="" id="{3C8A0A0B-7288-471F-BF97-1DCF10BFD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596" y="2217028"/>
              <a:ext cx="300549" cy="609731"/>
            </a:xfrm>
            <a:custGeom>
              <a:avLst/>
              <a:gdLst>
                <a:gd name="T0" fmla="*/ 0 w 39"/>
                <a:gd name="T1" fmla="*/ 16 h 75"/>
                <a:gd name="T2" fmla="*/ 0 w 39"/>
                <a:gd name="T3" fmla="*/ 12 h 75"/>
                <a:gd name="T4" fmla="*/ 0 w 39"/>
                <a:gd name="T5" fmla="*/ 8 h 75"/>
                <a:gd name="T6" fmla="*/ 0 w 39"/>
                <a:gd name="T7" fmla="*/ 4 h 75"/>
                <a:gd name="T8" fmla="*/ 0 w 39"/>
                <a:gd name="T9" fmla="*/ 0 h 75"/>
                <a:gd name="T10" fmla="*/ 4 w 39"/>
                <a:gd name="T11" fmla="*/ 0 h 75"/>
                <a:gd name="T12" fmla="*/ 8 w 39"/>
                <a:gd name="T13" fmla="*/ 0 h 75"/>
                <a:gd name="T14" fmla="*/ 12 w 39"/>
                <a:gd name="T15" fmla="*/ 0 h 75"/>
                <a:gd name="T16" fmla="*/ 23 w 39"/>
                <a:gd name="T17" fmla="*/ 0 h 75"/>
                <a:gd name="T18" fmla="*/ 27 w 39"/>
                <a:gd name="T19" fmla="*/ 4 h 75"/>
                <a:gd name="T20" fmla="*/ 35 w 39"/>
                <a:gd name="T21" fmla="*/ 8 h 75"/>
                <a:gd name="T22" fmla="*/ 35 w 39"/>
                <a:gd name="T23" fmla="*/ 16 h 75"/>
                <a:gd name="T24" fmla="*/ 35 w 39"/>
                <a:gd name="T25" fmla="*/ 28 h 75"/>
                <a:gd name="T26" fmla="*/ 39 w 39"/>
                <a:gd name="T27" fmla="*/ 36 h 75"/>
                <a:gd name="T28" fmla="*/ 39 w 39"/>
                <a:gd name="T29" fmla="*/ 44 h 75"/>
                <a:gd name="T30" fmla="*/ 39 w 39"/>
                <a:gd name="T31" fmla="*/ 52 h 75"/>
                <a:gd name="T32" fmla="*/ 39 w 39"/>
                <a:gd name="T33" fmla="*/ 56 h 75"/>
                <a:gd name="T34" fmla="*/ 39 w 39"/>
                <a:gd name="T35" fmla="*/ 60 h 75"/>
                <a:gd name="T36" fmla="*/ 39 w 39"/>
                <a:gd name="T37" fmla="*/ 64 h 75"/>
                <a:gd name="T38" fmla="*/ 35 w 39"/>
                <a:gd name="T39" fmla="*/ 68 h 75"/>
                <a:gd name="T40" fmla="*/ 35 w 39"/>
                <a:gd name="T41" fmla="*/ 71 h 75"/>
                <a:gd name="T42" fmla="*/ 31 w 39"/>
                <a:gd name="T43" fmla="*/ 75 h 75"/>
                <a:gd name="T44" fmla="*/ 27 w 39"/>
                <a:gd name="T45" fmla="*/ 75 h 75"/>
                <a:gd name="T46" fmla="*/ 19 w 39"/>
                <a:gd name="T47" fmla="*/ 75 h 75"/>
                <a:gd name="T48" fmla="*/ 19 w 39"/>
                <a:gd name="T49" fmla="*/ 71 h 75"/>
                <a:gd name="T50" fmla="*/ 15 w 39"/>
                <a:gd name="T51" fmla="*/ 68 h 75"/>
                <a:gd name="T52" fmla="*/ 12 w 39"/>
                <a:gd name="T53" fmla="*/ 64 h 75"/>
                <a:gd name="T54" fmla="*/ 12 w 39"/>
                <a:gd name="T55" fmla="*/ 56 h 75"/>
                <a:gd name="T56" fmla="*/ 12 w 39"/>
                <a:gd name="T57" fmla="*/ 52 h 75"/>
                <a:gd name="T58" fmla="*/ 8 w 39"/>
                <a:gd name="T59" fmla="*/ 36 h 75"/>
                <a:gd name="T60" fmla="*/ 8 w 39"/>
                <a:gd name="T61" fmla="*/ 28 h 75"/>
                <a:gd name="T62" fmla="*/ 4 w 39"/>
                <a:gd name="T63" fmla="*/ 24 h 75"/>
                <a:gd name="T64" fmla="*/ 4 w 39"/>
                <a:gd name="T65" fmla="*/ 20 h 75"/>
                <a:gd name="T66" fmla="*/ 0 w 39"/>
                <a:gd name="T67" fmla="*/ 16 h 75"/>
                <a:gd name="T68" fmla="*/ 0 w 39"/>
                <a:gd name="T69" fmla="*/ 1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9" h="75">
                  <a:moveTo>
                    <a:pt x="0" y="16"/>
                  </a:moveTo>
                  <a:lnTo>
                    <a:pt x="0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23" y="0"/>
                  </a:lnTo>
                  <a:lnTo>
                    <a:pt x="27" y="4"/>
                  </a:lnTo>
                  <a:lnTo>
                    <a:pt x="35" y="8"/>
                  </a:lnTo>
                  <a:lnTo>
                    <a:pt x="35" y="16"/>
                  </a:lnTo>
                  <a:lnTo>
                    <a:pt x="35" y="28"/>
                  </a:lnTo>
                  <a:lnTo>
                    <a:pt x="39" y="36"/>
                  </a:lnTo>
                  <a:lnTo>
                    <a:pt x="39" y="44"/>
                  </a:lnTo>
                  <a:lnTo>
                    <a:pt x="39" y="52"/>
                  </a:lnTo>
                  <a:lnTo>
                    <a:pt x="39" y="56"/>
                  </a:lnTo>
                  <a:lnTo>
                    <a:pt x="39" y="60"/>
                  </a:lnTo>
                  <a:lnTo>
                    <a:pt x="39" y="64"/>
                  </a:lnTo>
                  <a:lnTo>
                    <a:pt x="35" y="68"/>
                  </a:lnTo>
                  <a:lnTo>
                    <a:pt x="35" y="71"/>
                  </a:lnTo>
                  <a:lnTo>
                    <a:pt x="31" y="75"/>
                  </a:lnTo>
                  <a:lnTo>
                    <a:pt x="27" y="75"/>
                  </a:lnTo>
                  <a:lnTo>
                    <a:pt x="19" y="75"/>
                  </a:lnTo>
                  <a:lnTo>
                    <a:pt x="19" y="71"/>
                  </a:lnTo>
                  <a:lnTo>
                    <a:pt x="15" y="68"/>
                  </a:lnTo>
                  <a:lnTo>
                    <a:pt x="12" y="64"/>
                  </a:lnTo>
                  <a:lnTo>
                    <a:pt x="12" y="56"/>
                  </a:lnTo>
                  <a:lnTo>
                    <a:pt x="12" y="52"/>
                  </a:lnTo>
                  <a:lnTo>
                    <a:pt x="8" y="36"/>
                  </a:lnTo>
                  <a:lnTo>
                    <a:pt x="8" y="28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0" y="1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" name="Freeform 121">
              <a:extLst>
                <a:ext uri="{FF2B5EF4-FFF2-40B4-BE49-F238E27FC236}">
                  <a16:creationId xmlns:a16="http://schemas.microsoft.com/office/drawing/2014/main" xmlns="" id="{BCC53AA1-316C-4A6F-8530-72AD8B259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664" y="2217028"/>
              <a:ext cx="493204" cy="325189"/>
            </a:xfrm>
            <a:custGeom>
              <a:avLst/>
              <a:gdLst>
                <a:gd name="T0" fmla="*/ 0 w 64"/>
                <a:gd name="T1" fmla="*/ 12 h 40"/>
                <a:gd name="T2" fmla="*/ 16 w 64"/>
                <a:gd name="T3" fmla="*/ 8 h 40"/>
                <a:gd name="T4" fmla="*/ 28 w 64"/>
                <a:gd name="T5" fmla="*/ 8 h 40"/>
                <a:gd name="T6" fmla="*/ 36 w 64"/>
                <a:gd name="T7" fmla="*/ 4 h 40"/>
                <a:gd name="T8" fmla="*/ 40 w 64"/>
                <a:gd name="T9" fmla="*/ 4 h 40"/>
                <a:gd name="T10" fmla="*/ 44 w 64"/>
                <a:gd name="T11" fmla="*/ 0 h 40"/>
                <a:gd name="T12" fmla="*/ 48 w 64"/>
                <a:gd name="T13" fmla="*/ 0 h 40"/>
                <a:gd name="T14" fmla="*/ 52 w 64"/>
                <a:gd name="T15" fmla="*/ 4 h 40"/>
                <a:gd name="T16" fmla="*/ 52 w 64"/>
                <a:gd name="T17" fmla="*/ 4 h 40"/>
                <a:gd name="T18" fmla="*/ 56 w 64"/>
                <a:gd name="T19" fmla="*/ 4 h 40"/>
                <a:gd name="T20" fmla="*/ 60 w 64"/>
                <a:gd name="T21" fmla="*/ 8 h 40"/>
                <a:gd name="T22" fmla="*/ 60 w 64"/>
                <a:gd name="T23" fmla="*/ 8 h 40"/>
                <a:gd name="T24" fmla="*/ 64 w 64"/>
                <a:gd name="T25" fmla="*/ 8 h 40"/>
                <a:gd name="T26" fmla="*/ 60 w 64"/>
                <a:gd name="T27" fmla="*/ 12 h 40"/>
                <a:gd name="T28" fmla="*/ 60 w 64"/>
                <a:gd name="T29" fmla="*/ 16 h 40"/>
                <a:gd name="T30" fmla="*/ 56 w 64"/>
                <a:gd name="T31" fmla="*/ 20 h 40"/>
                <a:gd name="T32" fmla="*/ 52 w 64"/>
                <a:gd name="T33" fmla="*/ 24 h 40"/>
                <a:gd name="T34" fmla="*/ 48 w 64"/>
                <a:gd name="T35" fmla="*/ 32 h 40"/>
                <a:gd name="T36" fmla="*/ 44 w 64"/>
                <a:gd name="T37" fmla="*/ 40 h 40"/>
                <a:gd name="T38" fmla="*/ 40 w 64"/>
                <a:gd name="T39" fmla="*/ 40 h 40"/>
                <a:gd name="T40" fmla="*/ 44 w 64"/>
                <a:gd name="T41" fmla="*/ 28 h 40"/>
                <a:gd name="T42" fmla="*/ 44 w 64"/>
                <a:gd name="T43" fmla="*/ 20 h 40"/>
                <a:gd name="T44" fmla="*/ 44 w 64"/>
                <a:gd name="T45" fmla="*/ 16 h 40"/>
                <a:gd name="T46" fmla="*/ 44 w 64"/>
                <a:gd name="T47" fmla="*/ 12 h 40"/>
                <a:gd name="T48" fmla="*/ 36 w 64"/>
                <a:gd name="T49" fmla="*/ 12 h 40"/>
                <a:gd name="T50" fmla="*/ 28 w 64"/>
                <a:gd name="T51" fmla="*/ 12 h 40"/>
                <a:gd name="T52" fmla="*/ 24 w 64"/>
                <a:gd name="T53" fmla="*/ 12 h 40"/>
                <a:gd name="T54" fmla="*/ 16 w 64"/>
                <a:gd name="T55" fmla="*/ 12 h 40"/>
                <a:gd name="T56" fmla="*/ 8 w 64"/>
                <a:gd name="T57" fmla="*/ 12 h 40"/>
                <a:gd name="T58" fmla="*/ 0 w 64"/>
                <a:gd name="T59" fmla="*/ 12 h 40"/>
                <a:gd name="T60" fmla="*/ 0 w 64"/>
                <a:gd name="T61" fmla="*/ 12 h 40"/>
                <a:gd name="T62" fmla="*/ 0 w 64"/>
                <a:gd name="T63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4" h="40">
                  <a:moveTo>
                    <a:pt x="0" y="12"/>
                  </a:moveTo>
                  <a:lnTo>
                    <a:pt x="16" y="8"/>
                  </a:lnTo>
                  <a:lnTo>
                    <a:pt x="28" y="8"/>
                  </a:lnTo>
                  <a:lnTo>
                    <a:pt x="36" y="4"/>
                  </a:lnTo>
                  <a:lnTo>
                    <a:pt x="40" y="4"/>
                  </a:lnTo>
                  <a:lnTo>
                    <a:pt x="44" y="0"/>
                  </a:lnTo>
                  <a:lnTo>
                    <a:pt x="48" y="0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6" y="4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4" y="8"/>
                  </a:lnTo>
                  <a:lnTo>
                    <a:pt x="60" y="12"/>
                  </a:lnTo>
                  <a:lnTo>
                    <a:pt x="60" y="16"/>
                  </a:lnTo>
                  <a:lnTo>
                    <a:pt x="56" y="20"/>
                  </a:lnTo>
                  <a:lnTo>
                    <a:pt x="52" y="24"/>
                  </a:lnTo>
                  <a:lnTo>
                    <a:pt x="48" y="32"/>
                  </a:lnTo>
                  <a:lnTo>
                    <a:pt x="44" y="40"/>
                  </a:lnTo>
                  <a:lnTo>
                    <a:pt x="40" y="40"/>
                  </a:lnTo>
                  <a:lnTo>
                    <a:pt x="44" y="28"/>
                  </a:lnTo>
                  <a:lnTo>
                    <a:pt x="44" y="20"/>
                  </a:lnTo>
                  <a:lnTo>
                    <a:pt x="44" y="16"/>
                  </a:lnTo>
                  <a:lnTo>
                    <a:pt x="44" y="12"/>
                  </a:lnTo>
                  <a:lnTo>
                    <a:pt x="36" y="12"/>
                  </a:lnTo>
                  <a:lnTo>
                    <a:pt x="28" y="12"/>
                  </a:lnTo>
                  <a:lnTo>
                    <a:pt x="24" y="12"/>
                  </a:lnTo>
                  <a:lnTo>
                    <a:pt x="16" y="12"/>
                  </a:lnTo>
                  <a:lnTo>
                    <a:pt x="8" y="12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2" name="Freeform 122">
              <a:extLst>
                <a:ext uri="{FF2B5EF4-FFF2-40B4-BE49-F238E27FC236}">
                  <a16:creationId xmlns:a16="http://schemas.microsoft.com/office/drawing/2014/main" xmlns="" id="{8362D4BD-CB6A-40B2-8623-D1A78AF7E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489" y="2574735"/>
              <a:ext cx="400728" cy="32519"/>
            </a:xfrm>
            <a:custGeom>
              <a:avLst/>
              <a:gdLst>
                <a:gd name="T0" fmla="*/ 40 w 52"/>
                <a:gd name="T1" fmla="*/ 4 h 4"/>
                <a:gd name="T2" fmla="*/ 32 w 52"/>
                <a:gd name="T3" fmla="*/ 4 h 4"/>
                <a:gd name="T4" fmla="*/ 24 w 52"/>
                <a:gd name="T5" fmla="*/ 4 h 4"/>
                <a:gd name="T6" fmla="*/ 12 w 52"/>
                <a:gd name="T7" fmla="*/ 4 h 4"/>
                <a:gd name="T8" fmla="*/ 0 w 52"/>
                <a:gd name="T9" fmla="*/ 4 h 4"/>
                <a:gd name="T10" fmla="*/ 0 w 52"/>
                <a:gd name="T11" fmla="*/ 4 h 4"/>
                <a:gd name="T12" fmla="*/ 12 w 52"/>
                <a:gd name="T13" fmla="*/ 4 h 4"/>
                <a:gd name="T14" fmla="*/ 24 w 52"/>
                <a:gd name="T15" fmla="*/ 0 h 4"/>
                <a:gd name="T16" fmla="*/ 32 w 52"/>
                <a:gd name="T17" fmla="*/ 0 h 4"/>
                <a:gd name="T18" fmla="*/ 40 w 52"/>
                <a:gd name="T19" fmla="*/ 0 h 4"/>
                <a:gd name="T20" fmla="*/ 44 w 52"/>
                <a:gd name="T21" fmla="*/ 0 h 4"/>
                <a:gd name="T22" fmla="*/ 48 w 52"/>
                <a:gd name="T23" fmla="*/ 0 h 4"/>
                <a:gd name="T24" fmla="*/ 48 w 52"/>
                <a:gd name="T25" fmla="*/ 0 h 4"/>
                <a:gd name="T26" fmla="*/ 52 w 52"/>
                <a:gd name="T27" fmla="*/ 0 h 4"/>
                <a:gd name="T28" fmla="*/ 48 w 52"/>
                <a:gd name="T29" fmla="*/ 4 h 4"/>
                <a:gd name="T30" fmla="*/ 48 w 52"/>
                <a:gd name="T31" fmla="*/ 4 h 4"/>
                <a:gd name="T32" fmla="*/ 44 w 52"/>
                <a:gd name="T33" fmla="*/ 4 h 4"/>
                <a:gd name="T34" fmla="*/ 40 w 52"/>
                <a:gd name="T35" fmla="*/ 4 h 4"/>
                <a:gd name="T36" fmla="*/ 40 w 52"/>
                <a:gd name="T3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2" h="4">
                  <a:moveTo>
                    <a:pt x="40" y="4"/>
                  </a:moveTo>
                  <a:lnTo>
                    <a:pt x="32" y="4"/>
                  </a:lnTo>
                  <a:lnTo>
                    <a:pt x="24" y="4"/>
                  </a:lnTo>
                  <a:lnTo>
                    <a:pt x="12" y="4"/>
                  </a:lnTo>
                  <a:lnTo>
                    <a:pt x="0" y="4"/>
                  </a:lnTo>
                  <a:lnTo>
                    <a:pt x="0" y="4"/>
                  </a:lnTo>
                  <a:lnTo>
                    <a:pt x="12" y="4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52" y="0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4" y="4"/>
                  </a:lnTo>
                  <a:lnTo>
                    <a:pt x="40" y="4"/>
                  </a:lnTo>
                  <a:lnTo>
                    <a:pt x="40" y="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3" name="Freeform 123">
              <a:extLst>
                <a:ext uri="{FF2B5EF4-FFF2-40B4-BE49-F238E27FC236}">
                  <a16:creationId xmlns:a16="http://schemas.microsoft.com/office/drawing/2014/main" xmlns="" id="{C85AFC8C-1669-4254-A51D-728712CAE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8091" y="1891839"/>
              <a:ext cx="616505" cy="1520260"/>
            </a:xfrm>
            <a:custGeom>
              <a:avLst/>
              <a:gdLst>
                <a:gd name="T0" fmla="*/ 56 w 80"/>
                <a:gd name="T1" fmla="*/ 179 h 187"/>
                <a:gd name="T2" fmla="*/ 48 w 80"/>
                <a:gd name="T3" fmla="*/ 183 h 187"/>
                <a:gd name="T4" fmla="*/ 40 w 80"/>
                <a:gd name="T5" fmla="*/ 187 h 187"/>
                <a:gd name="T6" fmla="*/ 36 w 80"/>
                <a:gd name="T7" fmla="*/ 179 h 187"/>
                <a:gd name="T8" fmla="*/ 32 w 80"/>
                <a:gd name="T9" fmla="*/ 171 h 187"/>
                <a:gd name="T10" fmla="*/ 20 w 80"/>
                <a:gd name="T11" fmla="*/ 159 h 187"/>
                <a:gd name="T12" fmla="*/ 4 w 80"/>
                <a:gd name="T13" fmla="*/ 147 h 187"/>
                <a:gd name="T14" fmla="*/ 0 w 80"/>
                <a:gd name="T15" fmla="*/ 139 h 187"/>
                <a:gd name="T16" fmla="*/ 4 w 80"/>
                <a:gd name="T17" fmla="*/ 135 h 187"/>
                <a:gd name="T18" fmla="*/ 12 w 80"/>
                <a:gd name="T19" fmla="*/ 135 h 187"/>
                <a:gd name="T20" fmla="*/ 28 w 80"/>
                <a:gd name="T21" fmla="*/ 135 h 187"/>
                <a:gd name="T22" fmla="*/ 40 w 80"/>
                <a:gd name="T23" fmla="*/ 139 h 187"/>
                <a:gd name="T24" fmla="*/ 44 w 80"/>
                <a:gd name="T25" fmla="*/ 135 h 187"/>
                <a:gd name="T26" fmla="*/ 48 w 80"/>
                <a:gd name="T27" fmla="*/ 127 h 187"/>
                <a:gd name="T28" fmla="*/ 48 w 80"/>
                <a:gd name="T29" fmla="*/ 111 h 187"/>
                <a:gd name="T30" fmla="*/ 52 w 80"/>
                <a:gd name="T31" fmla="*/ 88 h 187"/>
                <a:gd name="T32" fmla="*/ 48 w 80"/>
                <a:gd name="T33" fmla="*/ 56 h 187"/>
                <a:gd name="T34" fmla="*/ 40 w 80"/>
                <a:gd name="T35" fmla="*/ 0 h 187"/>
                <a:gd name="T36" fmla="*/ 68 w 80"/>
                <a:gd name="T37" fmla="*/ 8 h 187"/>
                <a:gd name="T38" fmla="*/ 76 w 80"/>
                <a:gd name="T39" fmla="*/ 12 h 187"/>
                <a:gd name="T40" fmla="*/ 80 w 80"/>
                <a:gd name="T41" fmla="*/ 12 h 187"/>
                <a:gd name="T42" fmla="*/ 80 w 80"/>
                <a:gd name="T43" fmla="*/ 24 h 187"/>
                <a:gd name="T44" fmla="*/ 76 w 80"/>
                <a:gd name="T45" fmla="*/ 32 h 187"/>
                <a:gd name="T46" fmla="*/ 76 w 80"/>
                <a:gd name="T47" fmla="*/ 48 h 187"/>
                <a:gd name="T48" fmla="*/ 76 w 80"/>
                <a:gd name="T49" fmla="*/ 60 h 187"/>
                <a:gd name="T50" fmla="*/ 76 w 80"/>
                <a:gd name="T51" fmla="*/ 76 h 187"/>
                <a:gd name="T52" fmla="*/ 76 w 80"/>
                <a:gd name="T53" fmla="*/ 96 h 187"/>
                <a:gd name="T54" fmla="*/ 76 w 80"/>
                <a:gd name="T55" fmla="*/ 119 h 187"/>
                <a:gd name="T56" fmla="*/ 76 w 80"/>
                <a:gd name="T57" fmla="*/ 143 h 187"/>
                <a:gd name="T58" fmla="*/ 72 w 80"/>
                <a:gd name="T59" fmla="*/ 159 h 187"/>
                <a:gd name="T60" fmla="*/ 68 w 80"/>
                <a:gd name="T61" fmla="*/ 171 h 187"/>
                <a:gd name="T62" fmla="*/ 64 w 80"/>
                <a:gd name="T63" fmla="*/ 171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0" h="187">
                  <a:moveTo>
                    <a:pt x="64" y="171"/>
                  </a:moveTo>
                  <a:lnTo>
                    <a:pt x="56" y="179"/>
                  </a:lnTo>
                  <a:lnTo>
                    <a:pt x="52" y="183"/>
                  </a:lnTo>
                  <a:lnTo>
                    <a:pt x="48" y="183"/>
                  </a:lnTo>
                  <a:lnTo>
                    <a:pt x="44" y="187"/>
                  </a:lnTo>
                  <a:lnTo>
                    <a:pt x="40" y="187"/>
                  </a:lnTo>
                  <a:lnTo>
                    <a:pt x="36" y="183"/>
                  </a:lnTo>
                  <a:lnTo>
                    <a:pt x="36" y="179"/>
                  </a:lnTo>
                  <a:lnTo>
                    <a:pt x="32" y="175"/>
                  </a:lnTo>
                  <a:lnTo>
                    <a:pt x="32" y="171"/>
                  </a:lnTo>
                  <a:lnTo>
                    <a:pt x="28" y="163"/>
                  </a:lnTo>
                  <a:lnTo>
                    <a:pt x="20" y="159"/>
                  </a:lnTo>
                  <a:lnTo>
                    <a:pt x="12" y="151"/>
                  </a:lnTo>
                  <a:lnTo>
                    <a:pt x="4" y="14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35"/>
                  </a:lnTo>
                  <a:lnTo>
                    <a:pt x="4" y="135"/>
                  </a:lnTo>
                  <a:lnTo>
                    <a:pt x="8" y="135"/>
                  </a:lnTo>
                  <a:lnTo>
                    <a:pt x="12" y="135"/>
                  </a:lnTo>
                  <a:lnTo>
                    <a:pt x="20" y="135"/>
                  </a:lnTo>
                  <a:lnTo>
                    <a:pt x="28" y="135"/>
                  </a:lnTo>
                  <a:lnTo>
                    <a:pt x="36" y="139"/>
                  </a:lnTo>
                  <a:lnTo>
                    <a:pt x="40" y="139"/>
                  </a:lnTo>
                  <a:lnTo>
                    <a:pt x="44" y="139"/>
                  </a:lnTo>
                  <a:lnTo>
                    <a:pt x="44" y="135"/>
                  </a:lnTo>
                  <a:lnTo>
                    <a:pt x="44" y="131"/>
                  </a:lnTo>
                  <a:lnTo>
                    <a:pt x="48" y="127"/>
                  </a:lnTo>
                  <a:lnTo>
                    <a:pt x="48" y="119"/>
                  </a:lnTo>
                  <a:lnTo>
                    <a:pt x="48" y="111"/>
                  </a:lnTo>
                  <a:lnTo>
                    <a:pt x="48" y="100"/>
                  </a:lnTo>
                  <a:lnTo>
                    <a:pt x="52" y="88"/>
                  </a:lnTo>
                  <a:lnTo>
                    <a:pt x="52" y="72"/>
                  </a:lnTo>
                  <a:lnTo>
                    <a:pt x="48" y="56"/>
                  </a:lnTo>
                  <a:lnTo>
                    <a:pt x="48" y="36"/>
                  </a:lnTo>
                  <a:lnTo>
                    <a:pt x="40" y="0"/>
                  </a:lnTo>
                  <a:lnTo>
                    <a:pt x="56" y="4"/>
                  </a:lnTo>
                  <a:lnTo>
                    <a:pt x="68" y="8"/>
                  </a:lnTo>
                  <a:lnTo>
                    <a:pt x="72" y="8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80" y="12"/>
                  </a:lnTo>
                  <a:lnTo>
                    <a:pt x="80" y="16"/>
                  </a:lnTo>
                  <a:lnTo>
                    <a:pt x="80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6" y="44"/>
                  </a:lnTo>
                  <a:lnTo>
                    <a:pt x="76" y="48"/>
                  </a:lnTo>
                  <a:lnTo>
                    <a:pt x="76" y="52"/>
                  </a:lnTo>
                  <a:lnTo>
                    <a:pt x="76" y="60"/>
                  </a:lnTo>
                  <a:lnTo>
                    <a:pt x="76" y="68"/>
                  </a:lnTo>
                  <a:lnTo>
                    <a:pt x="76" y="76"/>
                  </a:lnTo>
                  <a:lnTo>
                    <a:pt x="76" y="84"/>
                  </a:lnTo>
                  <a:lnTo>
                    <a:pt x="76" y="96"/>
                  </a:lnTo>
                  <a:lnTo>
                    <a:pt x="76" y="108"/>
                  </a:lnTo>
                  <a:lnTo>
                    <a:pt x="76" y="119"/>
                  </a:lnTo>
                  <a:lnTo>
                    <a:pt x="76" y="131"/>
                  </a:lnTo>
                  <a:lnTo>
                    <a:pt x="76" y="143"/>
                  </a:lnTo>
                  <a:lnTo>
                    <a:pt x="72" y="151"/>
                  </a:lnTo>
                  <a:lnTo>
                    <a:pt x="72" y="159"/>
                  </a:lnTo>
                  <a:lnTo>
                    <a:pt x="68" y="163"/>
                  </a:lnTo>
                  <a:lnTo>
                    <a:pt x="68" y="171"/>
                  </a:lnTo>
                  <a:lnTo>
                    <a:pt x="64" y="171"/>
                  </a:lnTo>
                  <a:lnTo>
                    <a:pt x="64" y="171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" name="Freeform 124">
              <a:extLst>
                <a:ext uri="{FF2B5EF4-FFF2-40B4-BE49-F238E27FC236}">
                  <a16:creationId xmlns:a16="http://schemas.microsoft.com/office/drawing/2014/main" xmlns="" id="{741793A0-7217-47B9-A700-1D7BF2E76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693" y="1794282"/>
              <a:ext cx="1679976" cy="390226"/>
            </a:xfrm>
            <a:custGeom>
              <a:avLst/>
              <a:gdLst>
                <a:gd name="T0" fmla="*/ 179 w 218"/>
                <a:gd name="T1" fmla="*/ 20 h 48"/>
                <a:gd name="T2" fmla="*/ 175 w 218"/>
                <a:gd name="T3" fmla="*/ 24 h 48"/>
                <a:gd name="T4" fmla="*/ 171 w 218"/>
                <a:gd name="T5" fmla="*/ 24 h 48"/>
                <a:gd name="T6" fmla="*/ 163 w 218"/>
                <a:gd name="T7" fmla="*/ 24 h 48"/>
                <a:gd name="T8" fmla="*/ 155 w 218"/>
                <a:gd name="T9" fmla="*/ 28 h 48"/>
                <a:gd name="T10" fmla="*/ 143 w 218"/>
                <a:gd name="T11" fmla="*/ 28 h 48"/>
                <a:gd name="T12" fmla="*/ 131 w 218"/>
                <a:gd name="T13" fmla="*/ 32 h 48"/>
                <a:gd name="T14" fmla="*/ 115 w 218"/>
                <a:gd name="T15" fmla="*/ 32 h 48"/>
                <a:gd name="T16" fmla="*/ 99 w 218"/>
                <a:gd name="T17" fmla="*/ 36 h 48"/>
                <a:gd name="T18" fmla="*/ 83 w 218"/>
                <a:gd name="T19" fmla="*/ 36 h 48"/>
                <a:gd name="T20" fmla="*/ 67 w 218"/>
                <a:gd name="T21" fmla="*/ 40 h 48"/>
                <a:gd name="T22" fmla="*/ 56 w 218"/>
                <a:gd name="T23" fmla="*/ 44 h 48"/>
                <a:gd name="T24" fmla="*/ 44 w 218"/>
                <a:gd name="T25" fmla="*/ 44 h 48"/>
                <a:gd name="T26" fmla="*/ 36 w 218"/>
                <a:gd name="T27" fmla="*/ 44 h 48"/>
                <a:gd name="T28" fmla="*/ 32 w 218"/>
                <a:gd name="T29" fmla="*/ 48 h 48"/>
                <a:gd name="T30" fmla="*/ 24 w 218"/>
                <a:gd name="T31" fmla="*/ 48 h 48"/>
                <a:gd name="T32" fmla="*/ 24 w 218"/>
                <a:gd name="T33" fmla="*/ 48 h 48"/>
                <a:gd name="T34" fmla="*/ 16 w 218"/>
                <a:gd name="T35" fmla="*/ 44 h 48"/>
                <a:gd name="T36" fmla="*/ 12 w 218"/>
                <a:gd name="T37" fmla="*/ 44 h 48"/>
                <a:gd name="T38" fmla="*/ 8 w 218"/>
                <a:gd name="T39" fmla="*/ 40 h 48"/>
                <a:gd name="T40" fmla="*/ 0 w 218"/>
                <a:gd name="T41" fmla="*/ 36 h 48"/>
                <a:gd name="T42" fmla="*/ 0 w 218"/>
                <a:gd name="T43" fmla="*/ 32 h 48"/>
                <a:gd name="T44" fmla="*/ 0 w 218"/>
                <a:gd name="T45" fmla="*/ 28 h 48"/>
                <a:gd name="T46" fmla="*/ 0 w 218"/>
                <a:gd name="T47" fmla="*/ 28 h 48"/>
                <a:gd name="T48" fmla="*/ 4 w 218"/>
                <a:gd name="T49" fmla="*/ 24 h 48"/>
                <a:gd name="T50" fmla="*/ 8 w 218"/>
                <a:gd name="T51" fmla="*/ 24 h 48"/>
                <a:gd name="T52" fmla="*/ 12 w 218"/>
                <a:gd name="T53" fmla="*/ 24 h 48"/>
                <a:gd name="T54" fmla="*/ 16 w 218"/>
                <a:gd name="T55" fmla="*/ 24 h 48"/>
                <a:gd name="T56" fmla="*/ 24 w 218"/>
                <a:gd name="T57" fmla="*/ 24 h 48"/>
                <a:gd name="T58" fmla="*/ 32 w 218"/>
                <a:gd name="T59" fmla="*/ 20 h 48"/>
                <a:gd name="T60" fmla="*/ 44 w 218"/>
                <a:gd name="T61" fmla="*/ 20 h 48"/>
                <a:gd name="T62" fmla="*/ 56 w 218"/>
                <a:gd name="T63" fmla="*/ 20 h 48"/>
                <a:gd name="T64" fmla="*/ 71 w 218"/>
                <a:gd name="T65" fmla="*/ 16 h 48"/>
                <a:gd name="T66" fmla="*/ 87 w 218"/>
                <a:gd name="T67" fmla="*/ 16 h 48"/>
                <a:gd name="T68" fmla="*/ 107 w 218"/>
                <a:gd name="T69" fmla="*/ 12 h 48"/>
                <a:gd name="T70" fmla="*/ 131 w 218"/>
                <a:gd name="T71" fmla="*/ 8 h 48"/>
                <a:gd name="T72" fmla="*/ 147 w 218"/>
                <a:gd name="T73" fmla="*/ 8 h 48"/>
                <a:gd name="T74" fmla="*/ 163 w 218"/>
                <a:gd name="T75" fmla="*/ 4 h 48"/>
                <a:gd name="T76" fmla="*/ 175 w 218"/>
                <a:gd name="T77" fmla="*/ 4 h 48"/>
                <a:gd name="T78" fmla="*/ 187 w 218"/>
                <a:gd name="T79" fmla="*/ 4 h 48"/>
                <a:gd name="T80" fmla="*/ 195 w 218"/>
                <a:gd name="T81" fmla="*/ 0 h 48"/>
                <a:gd name="T82" fmla="*/ 199 w 218"/>
                <a:gd name="T83" fmla="*/ 0 h 48"/>
                <a:gd name="T84" fmla="*/ 203 w 218"/>
                <a:gd name="T85" fmla="*/ 0 h 48"/>
                <a:gd name="T86" fmla="*/ 210 w 218"/>
                <a:gd name="T87" fmla="*/ 4 h 48"/>
                <a:gd name="T88" fmla="*/ 210 w 218"/>
                <a:gd name="T89" fmla="*/ 4 h 48"/>
                <a:gd name="T90" fmla="*/ 214 w 218"/>
                <a:gd name="T91" fmla="*/ 4 h 48"/>
                <a:gd name="T92" fmla="*/ 218 w 218"/>
                <a:gd name="T93" fmla="*/ 8 h 48"/>
                <a:gd name="T94" fmla="*/ 218 w 218"/>
                <a:gd name="T95" fmla="*/ 12 h 48"/>
                <a:gd name="T96" fmla="*/ 218 w 218"/>
                <a:gd name="T97" fmla="*/ 16 h 48"/>
                <a:gd name="T98" fmla="*/ 214 w 218"/>
                <a:gd name="T99" fmla="*/ 20 h 48"/>
                <a:gd name="T100" fmla="*/ 210 w 218"/>
                <a:gd name="T101" fmla="*/ 20 h 48"/>
                <a:gd name="T102" fmla="*/ 207 w 218"/>
                <a:gd name="T103" fmla="*/ 20 h 48"/>
                <a:gd name="T104" fmla="*/ 195 w 218"/>
                <a:gd name="T105" fmla="*/ 20 h 48"/>
                <a:gd name="T106" fmla="*/ 179 w 218"/>
                <a:gd name="T107" fmla="*/ 20 h 48"/>
                <a:gd name="T108" fmla="*/ 179 w 218"/>
                <a:gd name="T109" fmla="*/ 2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8" h="48">
                  <a:moveTo>
                    <a:pt x="179" y="20"/>
                  </a:moveTo>
                  <a:lnTo>
                    <a:pt x="175" y="24"/>
                  </a:lnTo>
                  <a:lnTo>
                    <a:pt x="171" y="24"/>
                  </a:lnTo>
                  <a:lnTo>
                    <a:pt x="163" y="24"/>
                  </a:lnTo>
                  <a:lnTo>
                    <a:pt x="155" y="28"/>
                  </a:lnTo>
                  <a:lnTo>
                    <a:pt x="143" y="28"/>
                  </a:lnTo>
                  <a:lnTo>
                    <a:pt x="131" y="32"/>
                  </a:lnTo>
                  <a:lnTo>
                    <a:pt x="115" y="32"/>
                  </a:lnTo>
                  <a:lnTo>
                    <a:pt x="99" y="36"/>
                  </a:lnTo>
                  <a:lnTo>
                    <a:pt x="83" y="36"/>
                  </a:lnTo>
                  <a:lnTo>
                    <a:pt x="67" y="40"/>
                  </a:lnTo>
                  <a:lnTo>
                    <a:pt x="56" y="44"/>
                  </a:lnTo>
                  <a:lnTo>
                    <a:pt x="44" y="44"/>
                  </a:lnTo>
                  <a:lnTo>
                    <a:pt x="36" y="44"/>
                  </a:lnTo>
                  <a:lnTo>
                    <a:pt x="32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16" y="44"/>
                  </a:lnTo>
                  <a:lnTo>
                    <a:pt x="12" y="44"/>
                  </a:lnTo>
                  <a:lnTo>
                    <a:pt x="8" y="40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4" y="24"/>
                  </a:lnTo>
                  <a:lnTo>
                    <a:pt x="8" y="24"/>
                  </a:lnTo>
                  <a:lnTo>
                    <a:pt x="12" y="24"/>
                  </a:lnTo>
                  <a:lnTo>
                    <a:pt x="16" y="24"/>
                  </a:lnTo>
                  <a:lnTo>
                    <a:pt x="24" y="24"/>
                  </a:lnTo>
                  <a:lnTo>
                    <a:pt x="32" y="20"/>
                  </a:lnTo>
                  <a:lnTo>
                    <a:pt x="44" y="20"/>
                  </a:lnTo>
                  <a:lnTo>
                    <a:pt x="56" y="20"/>
                  </a:lnTo>
                  <a:lnTo>
                    <a:pt x="71" y="16"/>
                  </a:lnTo>
                  <a:lnTo>
                    <a:pt x="87" y="16"/>
                  </a:lnTo>
                  <a:lnTo>
                    <a:pt x="107" y="12"/>
                  </a:lnTo>
                  <a:lnTo>
                    <a:pt x="131" y="8"/>
                  </a:lnTo>
                  <a:lnTo>
                    <a:pt x="147" y="8"/>
                  </a:lnTo>
                  <a:lnTo>
                    <a:pt x="163" y="4"/>
                  </a:lnTo>
                  <a:lnTo>
                    <a:pt x="175" y="4"/>
                  </a:lnTo>
                  <a:lnTo>
                    <a:pt x="187" y="4"/>
                  </a:lnTo>
                  <a:lnTo>
                    <a:pt x="195" y="0"/>
                  </a:lnTo>
                  <a:lnTo>
                    <a:pt x="199" y="0"/>
                  </a:lnTo>
                  <a:lnTo>
                    <a:pt x="203" y="0"/>
                  </a:lnTo>
                  <a:lnTo>
                    <a:pt x="210" y="4"/>
                  </a:lnTo>
                  <a:lnTo>
                    <a:pt x="210" y="4"/>
                  </a:lnTo>
                  <a:lnTo>
                    <a:pt x="214" y="4"/>
                  </a:lnTo>
                  <a:lnTo>
                    <a:pt x="218" y="8"/>
                  </a:lnTo>
                  <a:lnTo>
                    <a:pt x="218" y="12"/>
                  </a:lnTo>
                  <a:lnTo>
                    <a:pt x="218" y="16"/>
                  </a:lnTo>
                  <a:lnTo>
                    <a:pt x="214" y="20"/>
                  </a:lnTo>
                  <a:lnTo>
                    <a:pt x="210" y="20"/>
                  </a:lnTo>
                  <a:lnTo>
                    <a:pt x="207" y="20"/>
                  </a:lnTo>
                  <a:lnTo>
                    <a:pt x="195" y="20"/>
                  </a:lnTo>
                  <a:lnTo>
                    <a:pt x="179" y="20"/>
                  </a:lnTo>
                  <a:lnTo>
                    <a:pt x="179" y="2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5" name="Freeform 125">
              <a:extLst>
                <a:ext uri="{FF2B5EF4-FFF2-40B4-BE49-F238E27FC236}">
                  <a16:creationId xmlns:a16="http://schemas.microsoft.com/office/drawing/2014/main" xmlns="" id="{2EF4B6DB-156A-4324-BF43-F04BFE961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0921" y="2054433"/>
              <a:ext cx="1286957" cy="967439"/>
            </a:xfrm>
            <a:custGeom>
              <a:avLst/>
              <a:gdLst>
                <a:gd name="T0" fmla="*/ 92 w 167"/>
                <a:gd name="T1" fmla="*/ 119 h 119"/>
                <a:gd name="T2" fmla="*/ 88 w 167"/>
                <a:gd name="T3" fmla="*/ 115 h 119"/>
                <a:gd name="T4" fmla="*/ 80 w 167"/>
                <a:gd name="T5" fmla="*/ 111 h 119"/>
                <a:gd name="T6" fmla="*/ 72 w 167"/>
                <a:gd name="T7" fmla="*/ 103 h 119"/>
                <a:gd name="T8" fmla="*/ 60 w 167"/>
                <a:gd name="T9" fmla="*/ 91 h 119"/>
                <a:gd name="T10" fmla="*/ 48 w 167"/>
                <a:gd name="T11" fmla="*/ 76 h 119"/>
                <a:gd name="T12" fmla="*/ 36 w 167"/>
                <a:gd name="T13" fmla="*/ 60 h 119"/>
                <a:gd name="T14" fmla="*/ 20 w 167"/>
                <a:gd name="T15" fmla="*/ 36 h 119"/>
                <a:gd name="T16" fmla="*/ 0 w 167"/>
                <a:gd name="T17" fmla="*/ 12 h 119"/>
                <a:gd name="T18" fmla="*/ 12 w 167"/>
                <a:gd name="T19" fmla="*/ 0 h 119"/>
                <a:gd name="T20" fmla="*/ 24 w 167"/>
                <a:gd name="T21" fmla="*/ 16 h 119"/>
                <a:gd name="T22" fmla="*/ 40 w 167"/>
                <a:gd name="T23" fmla="*/ 32 h 119"/>
                <a:gd name="T24" fmla="*/ 52 w 167"/>
                <a:gd name="T25" fmla="*/ 44 h 119"/>
                <a:gd name="T26" fmla="*/ 68 w 167"/>
                <a:gd name="T27" fmla="*/ 56 h 119"/>
                <a:gd name="T28" fmla="*/ 80 w 167"/>
                <a:gd name="T29" fmla="*/ 64 h 119"/>
                <a:gd name="T30" fmla="*/ 96 w 167"/>
                <a:gd name="T31" fmla="*/ 72 h 119"/>
                <a:gd name="T32" fmla="*/ 111 w 167"/>
                <a:gd name="T33" fmla="*/ 84 h 119"/>
                <a:gd name="T34" fmla="*/ 127 w 167"/>
                <a:gd name="T35" fmla="*/ 88 h 119"/>
                <a:gd name="T36" fmla="*/ 135 w 167"/>
                <a:gd name="T37" fmla="*/ 91 h 119"/>
                <a:gd name="T38" fmla="*/ 143 w 167"/>
                <a:gd name="T39" fmla="*/ 95 h 119"/>
                <a:gd name="T40" fmla="*/ 151 w 167"/>
                <a:gd name="T41" fmla="*/ 99 h 119"/>
                <a:gd name="T42" fmla="*/ 155 w 167"/>
                <a:gd name="T43" fmla="*/ 99 h 119"/>
                <a:gd name="T44" fmla="*/ 159 w 167"/>
                <a:gd name="T45" fmla="*/ 103 h 119"/>
                <a:gd name="T46" fmla="*/ 163 w 167"/>
                <a:gd name="T47" fmla="*/ 103 h 119"/>
                <a:gd name="T48" fmla="*/ 163 w 167"/>
                <a:gd name="T49" fmla="*/ 107 h 119"/>
                <a:gd name="T50" fmla="*/ 167 w 167"/>
                <a:gd name="T51" fmla="*/ 107 h 119"/>
                <a:gd name="T52" fmla="*/ 163 w 167"/>
                <a:gd name="T53" fmla="*/ 111 h 119"/>
                <a:gd name="T54" fmla="*/ 163 w 167"/>
                <a:gd name="T55" fmla="*/ 111 h 119"/>
                <a:gd name="T56" fmla="*/ 155 w 167"/>
                <a:gd name="T57" fmla="*/ 115 h 119"/>
                <a:gd name="T58" fmla="*/ 151 w 167"/>
                <a:gd name="T59" fmla="*/ 115 h 119"/>
                <a:gd name="T60" fmla="*/ 143 w 167"/>
                <a:gd name="T61" fmla="*/ 115 h 119"/>
                <a:gd name="T62" fmla="*/ 127 w 167"/>
                <a:gd name="T63" fmla="*/ 119 h 119"/>
                <a:gd name="T64" fmla="*/ 111 w 167"/>
                <a:gd name="T65" fmla="*/ 119 h 119"/>
                <a:gd name="T66" fmla="*/ 92 w 167"/>
                <a:gd name="T67" fmla="*/ 119 h 119"/>
                <a:gd name="T68" fmla="*/ 92 w 167"/>
                <a:gd name="T69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7" h="119">
                  <a:moveTo>
                    <a:pt x="92" y="119"/>
                  </a:moveTo>
                  <a:lnTo>
                    <a:pt x="88" y="115"/>
                  </a:lnTo>
                  <a:lnTo>
                    <a:pt x="80" y="111"/>
                  </a:lnTo>
                  <a:lnTo>
                    <a:pt x="72" y="103"/>
                  </a:lnTo>
                  <a:lnTo>
                    <a:pt x="60" y="91"/>
                  </a:lnTo>
                  <a:lnTo>
                    <a:pt x="48" y="76"/>
                  </a:lnTo>
                  <a:lnTo>
                    <a:pt x="36" y="60"/>
                  </a:lnTo>
                  <a:lnTo>
                    <a:pt x="20" y="36"/>
                  </a:lnTo>
                  <a:lnTo>
                    <a:pt x="0" y="12"/>
                  </a:lnTo>
                  <a:lnTo>
                    <a:pt x="12" y="0"/>
                  </a:lnTo>
                  <a:lnTo>
                    <a:pt x="24" y="16"/>
                  </a:lnTo>
                  <a:lnTo>
                    <a:pt x="40" y="32"/>
                  </a:lnTo>
                  <a:lnTo>
                    <a:pt x="52" y="44"/>
                  </a:lnTo>
                  <a:lnTo>
                    <a:pt x="68" y="56"/>
                  </a:lnTo>
                  <a:lnTo>
                    <a:pt x="80" y="64"/>
                  </a:lnTo>
                  <a:lnTo>
                    <a:pt x="96" y="72"/>
                  </a:lnTo>
                  <a:lnTo>
                    <a:pt x="111" y="84"/>
                  </a:lnTo>
                  <a:lnTo>
                    <a:pt x="127" y="88"/>
                  </a:lnTo>
                  <a:lnTo>
                    <a:pt x="135" y="91"/>
                  </a:lnTo>
                  <a:lnTo>
                    <a:pt x="143" y="95"/>
                  </a:lnTo>
                  <a:lnTo>
                    <a:pt x="151" y="99"/>
                  </a:lnTo>
                  <a:lnTo>
                    <a:pt x="155" y="99"/>
                  </a:lnTo>
                  <a:lnTo>
                    <a:pt x="159" y="103"/>
                  </a:lnTo>
                  <a:lnTo>
                    <a:pt x="163" y="103"/>
                  </a:lnTo>
                  <a:lnTo>
                    <a:pt x="163" y="107"/>
                  </a:lnTo>
                  <a:lnTo>
                    <a:pt x="167" y="107"/>
                  </a:lnTo>
                  <a:lnTo>
                    <a:pt x="163" y="111"/>
                  </a:lnTo>
                  <a:lnTo>
                    <a:pt x="163" y="111"/>
                  </a:lnTo>
                  <a:lnTo>
                    <a:pt x="155" y="115"/>
                  </a:lnTo>
                  <a:lnTo>
                    <a:pt x="151" y="115"/>
                  </a:lnTo>
                  <a:lnTo>
                    <a:pt x="143" y="115"/>
                  </a:lnTo>
                  <a:lnTo>
                    <a:pt x="127" y="119"/>
                  </a:lnTo>
                  <a:lnTo>
                    <a:pt x="111" y="119"/>
                  </a:lnTo>
                  <a:lnTo>
                    <a:pt x="92" y="119"/>
                  </a:lnTo>
                  <a:lnTo>
                    <a:pt x="92" y="11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" name="Freeform 126">
              <a:extLst>
                <a:ext uri="{FF2B5EF4-FFF2-40B4-BE49-F238E27FC236}">
                  <a16:creationId xmlns:a16="http://schemas.microsoft.com/office/drawing/2014/main" xmlns="" id="{EEE3E5E3-7C8A-4585-BE2E-CEF0AF15E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2946" y="1794282"/>
              <a:ext cx="793753" cy="1227590"/>
            </a:xfrm>
            <a:custGeom>
              <a:avLst/>
              <a:gdLst>
                <a:gd name="T0" fmla="*/ 0 w 103"/>
                <a:gd name="T1" fmla="*/ 147 h 151"/>
                <a:gd name="T2" fmla="*/ 0 w 103"/>
                <a:gd name="T3" fmla="*/ 143 h 151"/>
                <a:gd name="T4" fmla="*/ 0 w 103"/>
                <a:gd name="T5" fmla="*/ 139 h 151"/>
                <a:gd name="T6" fmla="*/ 8 w 103"/>
                <a:gd name="T7" fmla="*/ 135 h 151"/>
                <a:gd name="T8" fmla="*/ 16 w 103"/>
                <a:gd name="T9" fmla="*/ 127 h 151"/>
                <a:gd name="T10" fmla="*/ 27 w 103"/>
                <a:gd name="T11" fmla="*/ 120 h 151"/>
                <a:gd name="T12" fmla="*/ 35 w 103"/>
                <a:gd name="T13" fmla="*/ 108 h 151"/>
                <a:gd name="T14" fmla="*/ 43 w 103"/>
                <a:gd name="T15" fmla="*/ 100 h 151"/>
                <a:gd name="T16" fmla="*/ 51 w 103"/>
                <a:gd name="T17" fmla="*/ 88 h 151"/>
                <a:gd name="T18" fmla="*/ 55 w 103"/>
                <a:gd name="T19" fmla="*/ 80 h 151"/>
                <a:gd name="T20" fmla="*/ 63 w 103"/>
                <a:gd name="T21" fmla="*/ 68 h 151"/>
                <a:gd name="T22" fmla="*/ 63 w 103"/>
                <a:gd name="T23" fmla="*/ 56 h 151"/>
                <a:gd name="T24" fmla="*/ 67 w 103"/>
                <a:gd name="T25" fmla="*/ 44 h 151"/>
                <a:gd name="T26" fmla="*/ 67 w 103"/>
                <a:gd name="T27" fmla="*/ 32 h 151"/>
                <a:gd name="T28" fmla="*/ 67 w 103"/>
                <a:gd name="T29" fmla="*/ 24 h 151"/>
                <a:gd name="T30" fmla="*/ 67 w 103"/>
                <a:gd name="T31" fmla="*/ 16 h 151"/>
                <a:gd name="T32" fmla="*/ 63 w 103"/>
                <a:gd name="T33" fmla="*/ 12 h 151"/>
                <a:gd name="T34" fmla="*/ 63 w 103"/>
                <a:gd name="T35" fmla="*/ 8 h 151"/>
                <a:gd name="T36" fmla="*/ 63 w 103"/>
                <a:gd name="T37" fmla="*/ 4 h 151"/>
                <a:gd name="T38" fmla="*/ 63 w 103"/>
                <a:gd name="T39" fmla="*/ 4 h 151"/>
                <a:gd name="T40" fmla="*/ 67 w 103"/>
                <a:gd name="T41" fmla="*/ 0 h 151"/>
                <a:gd name="T42" fmla="*/ 71 w 103"/>
                <a:gd name="T43" fmla="*/ 0 h 151"/>
                <a:gd name="T44" fmla="*/ 75 w 103"/>
                <a:gd name="T45" fmla="*/ 0 h 151"/>
                <a:gd name="T46" fmla="*/ 83 w 103"/>
                <a:gd name="T47" fmla="*/ 4 h 151"/>
                <a:gd name="T48" fmla="*/ 91 w 103"/>
                <a:gd name="T49" fmla="*/ 4 h 151"/>
                <a:gd name="T50" fmla="*/ 95 w 103"/>
                <a:gd name="T51" fmla="*/ 12 h 151"/>
                <a:gd name="T52" fmla="*/ 103 w 103"/>
                <a:gd name="T53" fmla="*/ 12 h 151"/>
                <a:gd name="T54" fmla="*/ 103 w 103"/>
                <a:gd name="T55" fmla="*/ 16 h 151"/>
                <a:gd name="T56" fmla="*/ 103 w 103"/>
                <a:gd name="T57" fmla="*/ 20 h 151"/>
                <a:gd name="T58" fmla="*/ 103 w 103"/>
                <a:gd name="T59" fmla="*/ 24 h 151"/>
                <a:gd name="T60" fmla="*/ 103 w 103"/>
                <a:gd name="T61" fmla="*/ 32 h 151"/>
                <a:gd name="T62" fmla="*/ 103 w 103"/>
                <a:gd name="T63" fmla="*/ 40 h 151"/>
                <a:gd name="T64" fmla="*/ 99 w 103"/>
                <a:gd name="T65" fmla="*/ 48 h 151"/>
                <a:gd name="T66" fmla="*/ 95 w 103"/>
                <a:gd name="T67" fmla="*/ 60 h 151"/>
                <a:gd name="T68" fmla="*/ 91 w 103"/>
                <a:gd name="T69" fmla="*/ 72 h 151"/>
                <a:gd name="T70" fmla="*/ 87 w 103"/>
                <a:gd name="T71" fmla="*/ 84 h 151"/>
                <a:gd name="T72" fmla="*/ 79 w 103"/>
                <a:gd name="T73" fmla="*/ 96 h 151"/>
                <a:gd name="T74" fmla="*/ 71 w 103"/>
                <a:gd name="T75" fmla="*/ 108 h 151"/>
                <a:gd name="T76" fmla="*/ 63 w 103"/>
                <a:gd name="T77" fmla="*/ 116 h 151"/>
                <a:gd name="T78" fmla="*/ 51 w 103"/>
                <a:gd name="T79" fmla="*/ 123 h 151"/>
                <a:gd name="T80" fmla="*/ 43 w 103"/>
                <a:gd name="T81" fmla="*/ 131 h 151"/>
                <a:gd name="T82" fmla="*/ 31 w 103"/>
                <a:gd name="T83" fmla="*/ 139 h 151"/>
                <a:gd name="T84" fmla="*/ 24 w 103"/>
                <a:gd name="T85" fmla="*/ 143 h 151"/>
                <a:gd name="T86" fmla="*/ 12 w 103"/>
                <a:gd name="T87" fmla="*/ 147 h 151"/>
                <a:gd name="T88" fmla="*/ 4 w 103"/>
                <a:gd name="T89" fmla="*/ 151 h 151"/>
                <a:gd name="T90" fmla="*/ 0 w 103"/>
                <a:gd name="T91" fmla="*/ 151 h 151"/>
                <a:gd name="T92" fmla="*/ 0 w 103"/>
                <a:gd name="T93" fmla="*/ 147 h 151"/>
                <a:gd name="T94" fmla="*/ 0 w 103"/>
                <a:gd name="T95" fmla="*/ 147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3" h="151">
                  <a:moveTo>
                    <a:pt x="0" y="147"/>
                  </a:moveTo>
                  <a:lnTo>
                    <a:pt x="0" y="143"/>
                  </a:lnTo>
                  <a:lnTo>
                    <a:pt x="0" y="139"/>
                  </a:lnTo>
                  <a:lnTo>
                    <a:pt x="8" y="135"/>
                  </a:lnTo>
                  <a:lnTo>
                    <a:pt x="16" y="127"/>
                  </a:lnTo>
                  <a:lnTo>
                    <a:pt x="27" y="120"/>
                  </a:lnTo>
                  <a:lnTo>
                    <a:pt x="35" y="108"/>
                  </a:lnTo>
                  <a:lnTo>
                    <a:pt x="43" y="100"/>
                  </a:lnTo>
                  <a:lnTo>
                    <a:pt x="51" y="88"/>
                  </a:lnTo>
                  <a:lnTo>
                    <a:pt x="55" y="80"/>
                  </a:lnTo>
                  <a:lnTo>
                    <a:pt x="63" y="68"/>
                  </a:lnTo>
                  <a:lnTo>
                    <a:pt x="63" y="56"/>
                  </a:lnTo>
                  <a:lnTo>
                    <a:pt x="67" y="44"/>
                  </a:lnTo>
                  <a:lnTo>
                    <a:pt x="67" y="32"/>
                  </a:lnTo>
                  <a:lnTo>
                    <a:pt x="67" y="24"/>
                  </a:lnTo>
                  <a:lnTo>
                    <a:pt x="67" y="16"/>
                  </a:lnTo>
                  <a:lnTo>
                    <a:pt x="63" y="12"/>
                  </a:lnTo>
                  <a:lnTo>
                    <a:pt x="63" y="8"/>
                  </a:lnTo>
                  <a:lnTo>
                    <a:pt x="63" y="4"/>
                  </a:lnTo>
                  <a:lnTo>
                    <a:pt x="63" y="4"/>
                  </a:lnTo>
                  <a:lnTo>
                    <a:pt x="67" y="0"/>
                  </a:lnTo>
                  <a:lnTo>
                    <a:pt x="71" y="0"/>
                  </a:lnTo>
                  <a:lnTo>
                    <a:pt x="75" y="0"/>
                  </a:lnTo>
                  <a:lnTo>
                    <a:pt x="83" y="4"/>
                  </a:lnTo>
                  <a:lnTo>
                    <a:pt x="91" y="4"/>
                  </a:lnTo>
                  <a:lnTo>
                    <a:pt x="95" y="12"/>
                  </a:lnTo>
                  <a:lnTo>
                    <a:pt x="103" y="12"/>
                  </a:lnTo>
                  <a:lnTo>
                    <a:pt x="103" y="16"/>
                  </a:lnTo>
                  <a:lnTo>
                    <a:pt x="103" y="20"/>
                  </a:lnTo>
                  <a:lnTo>
                    <a:pt x="103" y="24"/>
                  </a:lnTo>
                  <a:lnTo>
                    <a:pt x="103" y="32"/>
                  </a:lnTo>
                  <a:lnTo>
                    <a:pt x="103" y="40"/>
                  </a:lnTo>
                  <a:lnTo>
                    <a:pt x="99" y="48"/>
                  </a:lnTo>
                  <a:lnTo>
                    <a:pt x="95" y="60"/>
                  </a:lnTo>
                  <a:lnTo>
                    <a:pt x="91" y="72"/>
                  </a:lnTo>
                  <a:lnTo>
                    <a:pt x="87" y="84"/>
                  </a:lnTo>
                  <a:lnTo>
                    <a:pt x="79" y="96"/>
                  </a:lnTo>
                  <a:lnTo>
                    <a:pt x="71" y="108"/>
                  </a:lnTo>
                  <a:lnTo>
                    <a:pt x="63" y="116"/>
                  </a:lnTo>
                  <a:lnTo>
                    <a:pt x="51" y="123"/>
                  </a:lnTo>
                  <a:lnTo>
                    <a:pt x="43" y="131"/>
                  </a:lnTo>
                  <a:lnTo>
                    <a:pt x="31" y="139"/>
                  </a:lnTo>
                  <a:lnTo>
                    <a:pt x="24" y="143"/>
                  </a:lnTo>
                  <a:lnTo>
                    <a:pt x="12" y="147"/>
                  </a:lnTo>
                  <a:lnTo>
                    <a:pt x="4" y="151"/>
                  </a:lnTo>
                  <a:lnTo>
                    <a:pt x="0" y="151"/>
                  </a:lnTo>
                  <a:lnTo>
                    <a:pt x="0" y="147"/>
                  </a:lnTo>
                  <a:lnTo>
                    <a:pt x="0" y="14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57" name="组合 56">
            <a:extLst>
              <a:ext uri="{FF2B5EF4-FFF2-40B4-BE49-F238E27FC236}">
                <a16:creationId xmlns:a16="http://schemas.microsoft.com/office/drawing/2014/main" xmlns="" id="{AE42632D-0A28-4723-9AC2-7A32B58BDEFE}"/>
              </a:ext>
            </a:extLst>
          </p:cNvPr>
          <p:cNvGrpSpPr/>
          <p:nvPr/>
        </p:nvGrpSpPr>
        <p:grpSpPr>
          <a:xfrm>
            <a:off x="1211046" y="4021212"/>
            <a:ext cx="2568720" cy="2423972"/>
            <a:chOff x="1298333" y="3989306"/>
            <a:chExt cx="3213535" cy="2195024"/>
          </a:xfrm>
          <a:solidFill>
            <a:schemeClr val="bg2"/>
          </a:solidFill>
        </p:grpSpPr>
        <p:sp>
          <p:nvSpPr>
            <p:cNvPr id="32" name="Freeform 163">
              <a:extLst>
                <a:ext uri="{FF2B5EF4-FFF2-40B4-BE49-F238E27FC236}">
                  <a16:creationId xmlns:a16="http://schemas.microsoft.com/office/drawing/2014/main" xmlns="" id="{795254AF-1666-43AB-B453-B826E6863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8333" y="4184419"/>
              <a:ext cx="1102005" cy="1812930"/>
            </a:xfrm>
            <a:custGeom>
              <a:avLst/>
              <a:gdLst>
                <a:gd name="T0" fmla="*/ 143 w 143"/>
                <a:gd name="T1" fmla="*/ 24 h 223"/>
                <a:gd name="T2" fmla="*/ 139 w 143"/>
                <a:gd name="T3" fmla="*/ 32 h 223"/>
                <a:gd name="T4" fmla="*/ 139 w 143"/>
                <a:gd name="T5" fmla="*/ 36 h 223"/>
                <a:gd name="T6" fmla="*/ 135 w 143"/>
                <a:gd name="T7" fmla="*/ 52 h 223"/>
                <a:gd name="T8" fmla="*/ 135 w 143"/>
                <a:gd name="T9" fmla="*/ 60 h 223"/>
                <a:gd name="T10" fmla="*/ 131 w 143"/>
                <a:gd name="T11" fmla="*/ 72 h 223"/>
                <a:gd name="T12" fmla="*/ 123 w 143"/>
                <a:gd name="T13" fmla="*/ 88 h 223"/>
                <a:gd name="T14" fmla="*/ 115 w 143"/>
                <a:gd name="T15" fmla="*/ 107 h 223"/>
                <a:gd name="T16" fmla="*/ 107 w 143"/>
                <a:gd name="T17" fmla="*/ 127 h 223"/>
                <a:gd name="T18" fmla="*/ 99 w 143"/>
                <a:gd name="T19" fmla="*/ 143 h 223"/>
                <a:gd name="T20" fmla="*/ 87 w 143"/>
                <a:gd name="T21" fmla="*/ 159 h 223"/>
                <a:gd name="T22" fmla="*/ 79 w 143"/>
                <a:gd name="T23" fmla="*/ 171 h 223"/>
                <a:gd name="T24" fmla="*/ 67 w 143"/>
                <a:gd name="T25" fmla="*/ 183 h 223"/>
                <a:gd name="T26" fmla="*/ 55 w 143"/>
                <a:gd name="T27" fmla="*/ 195 h 223"/>
                <a:gd name="T28" fmla="*/ 44 w 143"/>
                <a:gd name="T29" fmla="*/ 203 h 223"/>
                <a:gd name="T30" fmla="*/ 32 w 143"/>
                <a:gd name="T31" fmla="*/ 211 h 223"/>
                <a:gd name="T32" fmla="*/ 20 w 143"/>
                <a:gd name="T33" fmla="*/ 215 h 223"/>
                <a:gd name="T34" fmla="*/ 12 w 143"/>
                <a:gd name="T35" fmla="*/ 219 h 223"/>
                <a:gd name="T36" fmla="*/ 8 w 143"/>
                <a:gd name="T37" fmla="*/ 223 h 223"/>
                <a:gd name="T38" fmla="*/ 0 w 143"/>
                <a:gd name="T39" fmla="*/ 223 h 223"/>
                <a:gd name="T40" fmla="*/ 0 w 143"/>
                <a:gd name="T41" fmla="*/ 219 h 223"/>
                <a:gd name="T42" fmla="*/ 0 w 143"/>
                <a:gd name="T43" fmla="*/ 219 h 223"/>
                <a:gd name="T44" fmla="*/ 0 w 143"/>
                <a:gd name="T45" fmla="*/ 215 h 223"/>
                <a:gd name="T46" fmla="*/ 4 w 143"/>
                <a:gd name="T47" fmla="*/ 215 h 223"/>
                <a:gd name="T48" fmla="*/ 4 w 143"/>
                <a:gd name="T49" fmla="*/ 211 h 223"/>
                <a:gd name="T50" fmla="*/ 12 w 143"/>
                <a:gd name="T51" fmla="*/ 207 h 223"/>
                <a:gd name="T52" fmla="*/ 16 w 143"/>
                <a:gd name="T53" fmla="*/ 203 h 223"/>
                <a:gd name="T54" fmla="*/ 20 w 143"/>
                <a:gd name="T55" fmla="*/ 195 h 223"/>
                <a:gd name="T56" fmla="*/ 44 w 143"/>
                <a:gd name="T57" fmla="*/ 171 h 223"/>
                <a:gd name="T58" fmla="*/ 55 w 143"/>
                <a:gd name="T59" fmla="*/ 155 h 223"/>
                <a:gd name="T60" fmla="*/ 63 w 143"/>
                <a:gd name="T61" fmla="*/ 139 h 223"/>
                <a:gd name="T62" fmla="*/ 71 w 143"/>
                <a:gd name="T63" fmla="*/ 123 h 223"/>
                <a:gd name="T64" fmla="*/ 79 w 143"/>
                <a:gd name="T65" fmla="*/ 107 h 223"/>
                <a:gd name="T66" fmla="*/ 87 w 143"/>
                <a:gd name="T67" fmla="*/ 92 h 223"/>
                <a:gd name="T68" fmla="*/ 91 w 143"/>
                <a:gd name="T69" fmla="*/ 76 h 223"/>
                <a:gd name="T70" fmla="*/ 95 w 143"/>
                <a:gd name="T71" fmla="*/ 60 h 223"/>
                <a:gd name="T72" fmla="*/ 95 w 143"/>
                <a:gd name="T73" fmla="*/ 48 h 223"/>
                <a:gd name="T74" fmla="*/ 99 w 143"/>
                <a:gd name="T75" fmla="*/ 36 h 223"/>
                <a:gd name="T76" fmla="*/ 99 w 143"/>
                <a:gd name="T77" fmla="*/ 28 h 223"/>
                <a:gd name="T78" fmla="*/ 99 w 143"/>
                <a:gd name="T79" fmla="*/ 20 h 223"/>
                <a:gd name="T80" fmla="*/ 95 w 143"/>
                <a:gd name="T81" fmla="*/ 12 h 223"/>
                <a:gd name="T82" fmla="*/ 91 w 143"/>
                <a:gd name="T83" fmla="*/ 8 h 223"/>
                <a:gd name="T84" fmla="*/ 91 w 143"/>
                <a:gd name="T85" fmla="*/ 8 h 223"/>
                <a:gd name="T86" fmla="*/ 91 w 143"/>
                <a:gd name="T87" fmla="*/ 4 h 223"/>
                <a:gd name="T88" fmla="*/ 95 w 143"/>
                <a:gd name="T89" fmla="*/ 0 h 223"/>
                <a:gd name="T90" fmla="*/ 99 w 143"/>
                <a:gd name="T91" fmla="*/ 0 h 223"/>
                <a:gd name="T92" fmla="*/ 103 w 143"/>
                <a:gd name="T93" fmla="*/ 0 h 223"/>
                <a:gd name="T94" fmla="*/ 111 w 143"/>
                <a:gd name="T95" fmla="*/ 0 h 223"/>
                <a:gd name="T96" fmla="*/ 123 w 143"/>
                <a:gd name="T97" fmla="*/ 4 h 223"/>
                <a:gd name="T98" fmla="*/ 131 w 143"/>
                <a:gd name="T99" fmla="*/ 12 h 223"/>
                <a:gd name="T100" fmla="*/ 139 w 143"/>
                <a:gd name="T101" fmla="*/ 16 h 223"/>
                <a:gd name="T102" fmla="*/ 143 w 143"/>
                <a:gd name="T103" fmla="*/ 20 h 223"/>
                <a:gd name="T104" fmla="*/ 143 w 143"/>
                <a:gd name="T105" fmla="*/ 24 h 223"/>
                <a:gd name="T106" fmla="*/ 143 w 143"/>
                <a:gd name="T107" fmla="*/ 24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3" h="223">
                  <a:moveTo>
                    <a:pt x="143" y="24"/>
                  </a:moveTo>
                  <a:lnTo>
                    <a:pt x="139" y="32"/>
                  </a:lnTo>
                  <a:lnTo>
                    <a:pt x="139" y="36"/>
                  </a:lnTo>
                  <a:lnTo>
                    <a:pt x="135" y="52"/>
                  </a:lnTo>
                  <a:lnTo>
                    <a:pt x="135" y="60"/>
                  </a:lnTo>
                  <a:lnTo>
                    <a:pt x="131" y="72"/>
                  </a:lnTo>
                  <a:lnTo>
                    <a:pt x="123" y="88"/>
                  </a:lnTo>
                  <a:lnTo>
                    <a:pt x="115" y="107"/>
                  </a:lnTo>
                  <a:lnTo>
                    <a:pt x="107" y="127"/>
                  </a:lnTo>
                  <a:lnTo>
                    <a:pt x="99" y="143"/>
                  </a:lnTo>
                  <a:lnTo>
                    <a:pt x="87" y="159"/>
                  </a:lnTo>
                  <a:lnTo>
                    <a:pt x="79" y="171"/>
                  </a:lnTo>
                  <a:lnTo>
                    <a:pt x="67" y="183"/>
                  </a:lnTo>
                  <a:lnTo>
                    <a:pt x="55" y="195"/>
                  </a:lnTo>
                  <a:lnTo>
                    <a:pt x="44" y="203"/>
                  </a:lnTo>
                  <a:lnTo>
                    <a:pt x="32" y="211"/>
                  </a:lnTo>
                  <a:lnTo>
                    <a:pt x="20" y="215"/>
                  </a:lnTo>
                  <a:lnTo>
                    <a:pt x="12" y="219"/>
                  </a:lnTo>
                  <a:lnTo>
                    <a:pt x="8" y="223"/>
                  </a:lnTo>
                  <a:lnTo>
                    <a:pt x="0" y="223"/>
                  </a:lnTo>
                  <a:lnTo>
                    <a:pt x="0" y="219"/>
                  </a:lnTo>
                  <a:lnTo>
                    <a:pt x="0" y="219"/>
                  </a:lnTo>
                  <a:lnTo>
                    <a:pt x="0" y="215"/>
                  </a:lnTo>
                  <a:lnTo>
                    <a:pt x="4" y="215"/>
                  </a:lnTo>
                  <a:lnTo>
                    <a:pt x="4" y="211"/>
                  </a:lnTo>
                  <a:lnTo>
                    <a:pt x="12" y="207"/>
                  </a:lnTo>
                  <a:lnTo>
                    <a:pt x="16" y="203"/>
                  </a:lnTo>
                  <a:lnTo>
                    <a:pt x="20" y="195"/>
                  </a:lnTo>
                  <a:lnTo>
                    <a:pt x="44" y="171"/>
                  </a:lnTo>
                  <a:lnTo>
                    <a:pt x="55" y="155"/>
                  </a:lnTo>
                  <a:lnTo>
                    <a:pt x="63" y="139"/>
                  </a:lnTo>
                  <a:lnTo>
                    <a:pt x="71" y="123"/>
                  </a:lnTo>
                  <a:lnTo>
                    <a:pt x="79" y="107"/>
                  </a:lnTo>
                  <a:lnTo>
                    <a:pt x="87" y="92"/>
                  </a:lnTo>
                  <a:lnTo>
                    <a:pt x="91" y="76"/>
                  </a:lnTo>
                  <a:lnTo>
                    <a:pt x="95" y="60"/>
                  </a:lnTo>
                  <a:lnTo>
                    <a:pt x="95" y="48"/>
                  </a:lnTo>
                  <a:lnTo>
                    <a:pt x="99" y="36"/>
                  </a:lnTo>
                  <a:lnTo>
                    <a:pt x="99" y="28"/>
                  </a:lnTo>
                  <a:lnTo>
                    <a:pt x="99" y="20"/>
                  </a:lnTo>
                  <a:lnTo>
                    <a:pt x="95" y="12"/>
                  </a:lnTo>
                  <a:lnTo>
                    <a:pt x="91" y="8"/>
                  </a:lnTo>
                  <a:lnTo>
                    <a:pt x="91" y="8"/>
                  </a:lnTo>
                  <a:lnTo>
                    <a:pt x="91" y="4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03" y="0"/>
                  </a:lnTo>
                  <a:lnTo>
                    <a:pt x="111" y="0"/>
                  </a:lnTo>
                  <a:lnTo>
                    <a:pt x="123" y="4"/>
                  </a:lnTo>
                  <a:lnTo>
                    <a:pt x="131" y="12"/>
                  </a:lnTo>
                  <a:lnTo>
                    <a:pt x="139" y="16"/>
                  </a:lnTo>
                  <a:lnTo>
                    <a:pt x="143" y="20"/>
                  </a:lnTo>
                  <a:lnTo>
                    <a:pt x="143" y="24"/>
                  </a:lnTo>
                  <a:lnTo>
                    <a:pt x="143" y="2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" name="Freeform 164">
              <a:extLst>
                <a:ext uri="{FF2B5EF4-FFF2-40B4-BE49-F238E27FC236}">
                  <a16:creationId xmlns:a16="http://schemas.microsoft.com/office/drawing/2014/main" xmlns="" id="{93399515-1652-4F28-9B90-21F9EBA68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435" y="5054297"/>
              <a:ext cx="647330" cy="617859"/>
            </a:xfrm>
            <a:custGeom>
              <a:avLst/>
              <a:gdLst>
                <a:gd name="T0" fmla="*/ 60 w 84"/>
                <a:gd name="T1" fmla="*/ 24 h 76"/>
                <a:gd name="T2" fmla="*/ 68 w 84"/>
                <a:gd name="T3" fmla="*/ 32 h 76"/>
                <a:gd name="T4" fmla="*/ 76 w 84"/>
                <a:gd name="T5" fmla="*/ 40 h 76"/>
                <a:gd name="T6" fmla="*/ 80 w 84"/>
                <a:gd name="T7" fmla="*/ 44 h 76"/>
                <a:gd name="T8" fmla="*/ 84 w 84"/>
                <a:gd name="T9" fmla="*/ 52 h 76"/>
                <a:gd name="T10" fmla="*/ 84 w 84"/>
                <a:gd name="T11" fmla="*/ 60 h 76"/>
                <a:gd name="T12" fmla="*/ 84 w 84"/>
                <a:gd name="T13" fmla="*/ 64 h 76"/>
                <a:gd name="T14" fmla="*/ 84 w 84"/>
                <a:gd name="T15" fmla="*/ 68 h 76"/>
                <a:gd name="T16" fmla="*/ 80 w 84"/>
                <a:gd name="T17" fmla="*/ 72 h 76"/>
                <a:gd name="T18" fmla="*/ 76 w 84"/>
                <a:gd name="T19" fmla="*/ 76 h 76"/>
                <a:gd name="T20" fmla="*/ 72 w 84"/>
                <a:gd name="T21" fmla="*/ 76 h 76"/>
                <a:gd name="T22" fmla="*/ 72 w 84"/>
                <a:gd name="T23" fmla="*/ 76 h 76"/>
                <a:gd name="T24" fmla="*/ 68 w 84"/>
                <a:gd name="T25" fmla="*/ 76 h 76"/>
                <a:gd name="T26" fmla="*/ 64 w 84"/>
                <a:gd name="T27" fmla="*/ 76 h 76"/>
                <a:gd name="T28" fmla="*/ 60 w 84"/>
                <a:gd name="T29" fmla="*/ 72 h 76"/>
                <a:gd name="T30" fmla="*/ 56 w 84"/>
                <a:gd name="T31" fmla="*/ 68 h 76"/>
                <a:gd name="T32" fmla="*/ 52 w 84"/>
                <a:gd name="T33" fmla="*/ 64 h 76"/>
                <a:gd name="T34" fmla="*/ 44 w 84"/>
                <a:gd name="T35" fmla="*/ 56 h 76"/>
                <a:gd name="T36" fmla="*/ 36 w 84"/>
                <a:gd name="T37" fmla="*/ 52 h 76"/>
                <a:gd name="T38" fmla="*/ 32 w 84"/>
                <a:gd name="T39" fmla="*/ 44 h 76"/>
                <a:gd name="T40" fmla="*/ 24 w 84"/>
                <a:gd name="T41" fmla="*/ 36 h 76"/>
                <a:gd name="T42" fmla="*/ 16 w 84"/>
                <a:gd name="T43" fmla="*/ 28 h 76"/>
                <a:gd name="T44" fmla="*/ 12 w 84"/>
                <a:gd name="T45" fmla="*/ 20 h 76"/>
                <a:gd name="T46" fmla="*/ 8 w 84"/>
                <a:gd name="T47" fmla="*/ 16 h 76"/>
                <a:gd name="T48" fmla="*/ 4 w 84"/>
                <a:gd name="T49" fmla="*/ 12 h 76"/>
                <a:gd name="T50" fmla="*/ 0 w 84"/>
                <a:gd name="T51" fmla="*/ 8 h 76"/>
                <a:gd name="T52" fmla="*/ 0 w 84"/>
                <a:gd name="T53" fmla="*/ 4 h 76"/>
                <a:gd name="T54" fmla="*/ 0 w 84"/>
                <a:gd name="T55" fmla="*/ 4 h 76"/>
                <a:gd name="T56" fmla="*/ 4 w 84"/>
                <a:gd name="T57" fmla="*/ 0 h 76"/>
                <a:gd name="T58" fmla="*/ 8 w 84"/>
                <a:gd name="T59" fmla="*/ 0 h 76"/>
                <a:gd name="T60" fmla="*/ 12 w 84"/>
                <a:gd name="T61" fmla="*/ 0 h 76"/>
                <a:gd name="T62" fmla="*/ 20 w 84"/>
                <a:gd name="T63" fmla="*/ 4 h 76"/>
                <a:gd name="T64" fmla="*/ 32 w 84"/>
                <a:gd name="T65" fmla="*/ 8 h 76"/>
                <a:gd name="T66" fmla="*/ 40 w 84"/>
                <a:gd name="T67" fmla="*/ 12 h 76"/>
                <a:gd name="T68" fmla="*/ 48 w 84"/>
                <a:gd name="T69" fmla="*/ 16 h 76"/>
                <a:gd name="T70" fmla="*/ 60 w 84"/>
                <a:gd name="T71" fmla="*/ 24 h 76"/>
                <a:gd name="T72" fmla="*/ 60 w 84"/>
                <a:gd name="T73" fmla="*/ 2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4" h="76">
                  <a:moveTo>
                    <a:pt x="60" y="24"/>
                  </a:moveTo>
                  <a:lnTo>
                    <a:pt x="68" y="32"/>
                  </a:lnTo>
                  <a:lnTo>
                    <a:pt x="76" y="40"/>
                  </a:lnTo>
                  <a:lnTo>
                    <a:pt x="80" y="44"/>
                  </a:lnTo>
                  <a:lnTo>
                    <a:pt x="84" y="52"/>
                  </a:lnTo>
                  <a:lnTo>
                    <a:pt x="84" y="60"/>
                  </a:lnTo>
                  <a:lnTo>
                    <a:pt x="84" y="64"/>
                  </a:lnTo>
                  <a:lnTo>
                    <a:pt x="84" y="68"/>
                  </a:lnTo>
                  <a:lnTo>
                    <a:pt x="80" y="72"/>
                  </a:lnTo>
                  <a:lnTo>
                    <a:pt x="76" y="76"/>
                  </a:lnTo>
                  <a:lnTo>
                    <a:pt x="72" y="76"/>
                  </a:lnTo>
                  <a:lnTo>
                    <a:pt x="72" y="76"/>
                  </a:lnTo>
                  <a:lnTo>
                    <a:pt x="68" y="76"/>
                  </a:lnTo>
                  <a:lnTo>
                    <a:pt x="64" y="76"/>
                  </a:lnTo>
                  <a:lnTo>
                    <a:pt x="60" y="72"/>
                  </a:lnTo>
                  <a:lnTo>
                    <a:pt x="56" y="68"/>
                  </a:lnTo>
                  <a:lnTo>
                    <a:pt x="52" y="64"/>
                  </a:lnTo>
                  <a:lnTo>
                    <a:pt x="44" y="56"/>
                  </a:lnTo>
                  <a:lnTo>
                    <a:pt x="36" y="52"/>
                  </a:lnTo>
                  <a:lnTo>
                    <a:pt x="32" y="44"/>
                  </a:lnTo>
                  <a:lnTo>
                    <a:pt x="24" y="36"/>
                  </a:lnTo>
                  <a:lnTo>
                    <a:pt x="16" y="28"/>
                  </a:lnTo>
                  <a:lnTo>
                    <a:pt x="12" y="20"/>
                  </a:lnTo>
                  <a:lnTo>
                    <a:pt x="8" y="16"/>
                  </a:lnTo>
                  <a:lnTo>
                    <a:pt x="4" y="12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20" y="4"/>
                  </a:lnTo>
                  <a:lnTo>
                    <a:pt x="32" y="8"/>
                  </a:lnTo>
                  <a:lnTo>
                    <a:pt x="40" y="12"/>
                  </a:lnTo>
                  <a:lnTo>
                    <a:pt x="48" y="16"/>
                  </a:lnTo>
                  <a:lnTo>
                    <a:pt x="60" y="24"/>
                  </a:lnTo>
                  <a:lnTo>
                    <a:pt x="60" y="2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" name="Freeform 165">
              <a:extLst>
                <a:ext uri="{FF2B5EF4-FFF2-40B4-BE49-F238E27FC236}">
                  <a16:creationId xmlns:a16="http://schemas.microsoft.com/office/drawing/2014/main" xmlns="" id="{40A726B8-5456-456B-9ABD-71DD3AFBE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3736" y="3989306"/>
              <a:ext cx="1286957" cy="2195024"/>
            </a:xfrm>
            <a:custGeom>
              <a:avLst/>
              <a:gdLst>
                <a:gd name="T0" fmla="*/ 99 w 167"/>
                <a:gd name="T1" fmla="*/ 215 h 270"/>
                <a:gd name="T2" fmla="*/ 83 w 167"/>
                <a:gd name="T3" fmla="*/ 231 h 270"/>
                <a:gd name="T4" fmla="*/ 68 w 167"/>
                <a:gd name="T5" fmla="*/ 243 h 270"/>
                <a:gd name="T6" fmla="*/ 52 w 167"/>
                <a:gd name="T7" fmla="*/ 251 h 270"/>
                <a:gd name="T8" fmla="*/ 36 w 167"/>
                <a:gd name="T9" fmla="*/ 259 h 270"/>
                <a:gd name="T10" fmla="*/ 28 w 167"/>
                <a:gd name="T11" fmla="*/ 263 h 270"/>
                <a:gd name="T12" fmla="*/ 20 w 167"/>
                <a:gd name="T13" fmla="*/ 267 h 270"/>
                <a:gd name="T14" fmla="*/ 16 w 167"/>
                <a:gd name="T15" fmla="*/ 267 h 270"/>
                <a:gd name="T16" fmla="*/ 8 w 167"/>
                <a:gd name="T17" fmla="*/ 270 h 270"/>
                <a:gd name="T18" fmla="*/ 4 w 167"/>
                <a:gd name="T19" fmla="*/ 270 h 270"/>
                <a:gd name="T20" fmla="*/ 4 w 167"/>
                <a:gd name="T21" fmla="*/ 270 h 270"/>
                <a:gd name="T22" fmla="*/ 0 w 167"/>
                <a:gd name="T23" fmla="*/ 267 h 270"/>
                <a:gd name="T24" fmla="*/ 0 w 167"/>
                <a:gd name="T25" fmla="*/ 267 h 270"/>
                <a:gd name="T26" fmla="*/ 0 w 167"/>
                <a:gd name="T27" fmla="*/ 263 h 270"/>
                <a:gd name="T28" fmla="*/ 4 w 167"/>
                <a:gd name="T29" fmla="*/ 259 h 270"/>
                <a:gd name="T30" fmla="*/ 12 w 167"/>
                <a:gd name="T31" fmla="*/ 255 h 270"/>
                <a:gd name="T32" fmla="*/ 16 w 167"/>
                <a:gd name="T33" fmla="*/ 251 h 270"/>
                <a:gd name="T34" fmla="*/ 24 w 167"/>
                <a:gd name="T35" fmla="*/ 243 h 270"/>
                <a:gd name="T36" fmla="*/ 36 w 167"/>
                <a:gd name="T37" fmla="*/ 239 h 270"/>
                <a:gd name="T38" fmla="*/ 44 w 167"/>
                <a:gd name="T39" fmla="*/ 231 h 270"/>
                <a:gd name="T40" fmla="*/ 64 w 167"/>
                <a:gd name="T41" fmla="*/ 215 h 270"/>
                <a:gd name="T42" fmla="*/ 80 w 167"/>
                <a:gd name="T43" fmla="*/ 191 h 270"/>
                <a:gd name="T44" fmla="*/ 91 w 167"/>
                <a:gd name="T45" fmla="*/ 171 h 270"/>
                <a:gd name="T46" fmla="*/ 99 w 167"/>
                <a:gd name="T47" fmla="*/ 159 h 270"/>
                <a:gd name="T48" fmla="*/ 107 w 167"/>
                <a:gd name="T49" fmla="*/ 143 h 270"/>
                <a:gd name="T50" fmla="*/ 115 w 167"/>
                <a:gd name="T51" fmla="*/ 116 h 270"/>
                <a:gd name="T52" fmla="*/ 119 w 167"/>
                <a:gd name="T53" fmla="*/ 100 h 270"/>
                <a:gd name="T54" fmla="*/ 119 w 167"/>
                <a:gd name="T55" fmla="*/ 84 h 270"/>
                <a:gd name="T56" fmla="*/ 123 w 167"/>
                <a:gd name="T57" fmla="*/ 68 h 270"/>
                <a:gd name="T58" fmla="*/ 123 w 167"/>
                <a:gd name="T59" fmla="*/ 56 h 270"/>
                <a:gd name="T60" fmla="*/ 123 w 167"/>
                <a:gd name="T61" fmla="*/ 48 h 270"/>
                <a:gd name="T62" fmla="*/ 123 w 167"/>
                <a:gd name="T63" fmla="*/ 36 h 270"/>
                <a:gd name="T64" fmla="*/ 123 w 167"/>
                <a:gd name="T65" fmla="*/ 32 h 270"/>
                <a:gd name="T66" fmla="*/ 123 w 167"/>
                <a:gd name="T67" fmla="*/ 24 h 270"/>
                <a:gd name="T68" fmla="*/ 123 w 167"/>
                <a:gd name="T69" fmla="*/ 20 h 270"/>
                <a:gd name="T70" fmla="*/ 119 w 167"/>
                <a:gd name="T71" fmla="*/ 16 h 270"/>
                <a:gd name="T72" fmla="*/ 115 w 167"/>
                <a:gd name="T73" fmla="*/ 12 h 270"/>
                <a:gd name="T74" fmla="*/ 115 w 167"/>
                <a:gd name="T75" fmla="*/ 12 h 270"/>
                <a:gd name="T76" fmla="*/ 115 w 167"/>
                <a:gd name="T77" fmla="*/ 8 h 270"/>
                <a:gd name="T78" fmla="*/ 119 w 167"/>
                <a:gd name="T79" fmla="*/ 4 h 270"/>
                <a:gd name="T80" fmla="*/ 123 w 167"/>
                <a:gd name="T81" fmla="*/ 0 h 270"/>
                <a:gd name="T82" fmla="*/ 127 w 167"/>
                <a:gd name="T83" fmla="*/ 0 h 270"/>
                <a:gd name="T84" fmla="*/ 135 w 167"/>
                <a:gd name="T85" fmla="*/ 4 h 270"/>
                <a:gd name="T86" fmla="*/ 147 w 167"/>
                <a:gd name="T87" fmla="*/ 4 h 270"/>
                <a:gd name="T88" fmla="*/ 155 w 167"/>
                <a:gd name="T89" fmla="*/ 8 h 270"/>
                <a:gd name="T90" fmla="*/ 163 w 167"/>
                <a:gd name="T91" fmla="*/ 12 h 270"/>
                <a:gd name="T92" fmla="*/ 163 w 167"/>
                <a:gd name="T93" fmla="*/ 16 h 270"/>
                <a:gd name="T94" fmla="*/ 167 w 167"/>
                <a:gd name="T95" fmla="*/ 20 h 270"/>
                <a:gd name="T96" fmla="*/ 167 w 167"/>
                <a:gd name="T97" fmla="*/ 24 h 270"/>
                <a:gd name="T98" fmla="*/ 163 w 167"/>
                <a:gd name="T99" fmla="*/ 32 h 270"/>
                <a:gd name="T100" fmla="*/ 163 w 167"/>
                <a:gd name="T101" fmla="*/ 36 h 270"/>
                <a:gd name="T102" fmla="*/ 163 w 167"/>
                <a:gd name="T103" fmla="*/ 44 h 270"/>
                <a:gd name="T104" fmla="*/ 159 w 167"/>
                <a:gd name="T105" fmla="*/ 56 h 270"/>
                <a:gd name="T106" fmla="*/ 159 w 167"/>
                <a:gd name="T107" fmla="*/ 76 h 270"/>
                <a:gd name="T108" fmla="*/ 155 w 167"/>
                <a:gd name="T109" fmla="*/ 92 h 270"/>
                <a:gd name="T110" fmla="*/ 151 w 167"/>
                <a:gd name="T111" fmla="*/ 112 h 270"/>
                <a:gd name="T112" fmla="*/ 139 w 167"/>
                <a:gd name="T113" fmla="*/ 147 h 270"/>
                <a:gd name="T114" fmla="*/ 131 w 167"/>
                <a:gd name="T115" fmla="*/ 167 h 270"/>
                <a:gd name="T116" fmla="*/ 123 w 167"/>
                <a:gd name="T117" fmla="*/ 183 h 270"/>
                <a:gd name="T118" fmla="*/ 111 w 167"/>
                <a:gd name="T119" fmla="*/ 203 h 270"/>
                <a:gd name="T120" fmla="*/ 99 w 167"/>
                <a:gd name="T121" fmla="*/ 215 h 270"/>
                <a:gd name="T122" fmla="*/ 99 w 167"/>
                <a:gd name="T123" fmla="*/ 215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7" h="270">
                  <a:moveTo>
                    <a:pt x="99" y="215"/>
                  </a:moveTo>
                  <a:lnTo>
                    <a:pt x="83" y="231"/>
                  </a:lnTo>
                  <a:lnTo>
                    <a:pt x="68" y="243"/>
                  </a:lnTo>
                  <a:lnTo>
                    <a:pt x="52" y="251"/>
                  </a:lnTo>
                  <a:lnTo>
                    <a:pt x="36" y="259"/>
                  </a:lnTo>
                  <a:lnTo>
                    <a:pt x="28" y="263"/>
                  </a:lnTo>
                  <a:lnTo>
                    <a:pt x="20" y="267"/>
                  </a:lnTo>
                  <a:lnTo>
                    <a:pt x="16" y="267"/>
                  </a:lnTo>
                  <a:lnTo>
                    <a:pt x="8" y="270"/>
                  </a:lnTo>
                  <a:lnTo>
                    <a:pt x="4" y="270"/>
                  </a:lnTo>
                  <a:lnTo>
                    <a:pt x="4" y="270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3"/>
                  </a:lnTo>
                  <a:lnTo>
                    <a:pt x="4" y="259"/>
                  </a:lnTo>
                  <a:lnTo>
                    <a:pt x="12" y="255"/>
                  </a:lnTo>
                  <a:lnTo>
                    <a:pt x="16" y="251"/>
                  </a:lnTo>
                  <a:lnTo>
                    <a:pt x="24" y="243"/>
                  </a:lnTo>
                  <a:lnTo>
                    <a:pt x="36" y="239"/>
                  </a:lnTo>
                  <a:lnTo>
                    <a:pt x="44" y="231"/>
                  </a:lnTo>
                  <a:lnTo>
                    <a:pt x="64" y="215"/>
                  </a:lnTo>
                  <a:lnTo>
                    <a:pt x="80" y="191"/>
                  </a:lnTo>
                  <a:lnTo>
                    <a:pt x="91" y="171"/>
                  </a:lnTo>
                  <a:lnTo>
                    <a:pt x="99" y="159"/>
                  </a:lnTo>
                  <a:lnTo>
                    <a:pt x="107" y="143"/>
                  </a:lnTo>
                  <a:lnTo>
                    <a:pt x="115" y="116"/>
                  </a:lnTo>
                  <a:lnTo>
                    <a:pt x="119" y="100"/>
                  </a:lnTo>
                  <a:lnTo>
                    <a:pt x="119" y="84"/>
                  </a:lnTo>
                  <a:lnTo>
                    <a:pt x="123" y="68"/>
                  </a:lnTo>
                  <a:lnTo>
                    <a:pt x="123" y="56"/>
                  </a:lnTo>
                  <a:lnTo>
                    <a:pt x="123" y="48"/>
                  </a:lnTo>
                  <a:lnTo>
                    <a:pt x="123" y="36"/>
                  </a:lnTo>
                  <a:lnTo>
                    <a:pt x="123" y="32"/>
                  </a:lnTo>
                  <a:lnTo>
                    <a:pt x="123" y="24"/>
                  </a:lnTo>
                  <a:lnTo>
                    <a:pt x="123" y="20"/>
                  </a:lnTo>
                  <a:lnTo>
                    <a:pt x="119" y="16"/>
                  </a:lnTo>
                  <a:lnTo>
                    <a:pt x="115" y="12"/>
                  </a:lnTo>
                  <a:lnTo>
                    <a:pt x="115" y="12"/>
                  </a:lnTo>
                  <a:lnTo>
                    <a:pt x="115" y="8"/>
                  </a:lnTo>
                  <a:lnTo>
                    <a:pt x="119" y="4"/>
                  </a:lnTo>
                  <a:lnTo>
                    <a:pt x="123" y="0"/>
                  </a:lnTo>
                  <a:lnTo>
                    <a:pt x="127" y="0"/>
                  </a:lnTo>
                  <a:lnTo>
                    <a:pt x="135" y="4"/>
                  </a:lnTo>
                  <a:lnTo>
                    <a:pt x="147" y="4"/>
                  </a:lnTo>
                  <a:lnTo>
                    <a:pt x="155" y="8"/>
                  </a:lnTo>
                  <a:lnTo>
                    <a:pt x="163" y="12"/>
                  </a:lnTo>
                  <a:lnTo>
                    <a:pt x="163" y="16"/>
                  </a:lnTo>
                  <a:lnTo>
                    <a:pt x="167" y="20"/>
                  </a:lnTo>
                  <a:lnTo>
                    <a:pt x="167" y="24"/>
                  </a:lnTo>
                  <a:lnTo>
                    <a:pt x="163" y="32"/>
                  </a:lnTo>
                  <a:lnTo>
                    <a:pt x="163" y="36"/>
                  </a:lnTo>
                  <a:lnTo>
                    <a:pt x="163" y="44"/>
                  </a:lnTo>
                  <a:lnTo>
                    <a:pt x="159" y="56"/>
                  </a:lnTo>
                  <a:lnTo>
                    <a:pt x="159" y="76"/>
                  </a:lnTo>
                  <a:lnTo>
                    <a:pt x="155" y="92"/>
                  </a:lnTo>
                  <a:lnTo>
                    <a:pt x="151" y="112"/>
                  </a:lnTo>
                  <a:lnTo>
                    <a:pt x="139" y="147"/>
                  </a:lnTo>
                  <a:lnTo>
                    <a:pt x="131" y="167"/>
                  </a:lnTo>
                  <a:lnTo>
                    <a:pt x="123" y="183"/>
                  </a:lnTo>
                  <a:lnTo>
                    <a:pt x="111" y="203"/>
                  </a:lnTo>
                  <a:lnTo>
                    <a:pt x="99" y="215"/>
                  </a:lnTo>
                  <a:lnTo>
                    <a:pt x="99" y="21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" name="Freeform 166">
              <a:extLst>
                <a:ext uri="{FF2B5EF4-FFF2-40B4-BE49-F238E27FC236}">
                  <a16:creationId xmlns:a16="http://schemas.microsoft.com/office/drawing/2014/main" xmlns="" id="{B45B8407-4709-46EF-A6EE-D2C1393EA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1610" y="4737240"/>
              <a:ext cx="1410258" cy="1390184"/>
            </a:xfrm>
            <a:custGeom>
              <a:avLst/>
              <a:gdLst>
                <a:gd name="T0" fmla="*/ 8 w 183"/>
                <a:gd name="T1" fmla="*/ 0 h 171"/>
                <a:gd name="T2" fmla="*/ 20 w 183"/>
                <a:gd name="T3" fmla="*/ 16 h 171"/>
                <a:gd name="T4" fmla="*/ 28 w 183"/>
                <a:gd name="T5" fmla="*/ 28 h 171"/>
                <a:gd name="T6" fmla="*/ 36 w 183"/>
                <a:gd name="T7" fmla="*/ 36 h 171"/>
                <a:gd name="T8" fmla="*/ 40 w 183"/>
                <a:gd name="T9" fmla="*/ 43 h 171"/>
                <a:gd name="T10" fmla="*/ 48 w 183"/>
                <a:gd name="T11" fmla="*/ 51 h 171"/>
                <a:gd name="T12" fmla="*/ 56 w 183"/>
                <a:gd name="T13" fmla="*/ 63 h 171"/>
                <a:gd name="T14" fmla="*/ 64 w 183"/>
                <a:gd name="T15" fmla="*/ 75 h 171"/>
                <a:gd name="T16" fmla="*/ 76 w 183"/>
                <a:gd name="T17" fmla="*/ 91 h 171"/>
                <a:gd name="T18" fmla="*/ 92 w 183"/>
                <a:gd name="T19" fmla="*/ 103 h 171"/>
                <a:gd name="T20" fmla="*/ 104 w 183"/>
                <a:gd name="T21" fmla="*/ 115 h 171"/>
                <a:gd name="T22" fmla="*/ 123 w 183"/>
                <a:gd name="T23" fmla="*/ 127 h 171"/>
                <a:gd name="T24" fmla="*/ 143 w 183"/>
                <a:gd name="T25" fmla="*/ 139 h 171"/>
                <a:gd name="T26" fmla="*/ 151 w 183"/>
                <a:gd name="T27" fmla="*/ 143 h 171"/>
                <a:gd name="T28" fmla="*/ 159 w 183"/>
                <a:gd name="T29" fmla="*/ 147 h 171"/>
                <a:gd name="T30" fmla="*/ 167 w 183"/>
                <a:gd name="T31" fmla="*/ 151 h 171"/>
                <a:gd name="T32" fmla="*/ 171 w 183"/>
                <a:gd name="T33" fmla="*/ 155 h 171"/>
                <a:gd name="T34" fmla="*/ 175 w 183"/>
                <a:gd name="T35" fmla="*/ 155 h 171"/>
                <a:gd name="T36" fmla="*/ 179 w 183"/>
                <a:gd name="T37" fmla="*/ 159 h 171"/>
                <a:gd name="T38" fmla="*/ 179 w 183"/>
                <a:gd name="T39" fmla="*/ 159 h 171"/>
                <a:gd name="T40" fmla="*/ 183 w 183"/>
                <a:gd name="T41" fmla="*/ 163 h 171"/>
                <a:gd name="T42" fmla="*/ 179 w 183"/>
                <a:gd name="T43" fmla="*/ 167 h 171"/>
                <a:gd name="T44" fmla="*/ 175 w 183"/>
                <a:gd name="T45" fmla="*/ 167 h 171"/>
                <a:gd name="T46" fmla="*/ 167 w 183"/>
                <a:gd name="T47" fmla="*/ 171 h 171"/>
                <a:gd name="T48" fmla="*/ 155 w 183"/>
                <a:gd name="T49" fmla="*/ 171 h 171"/>
                <a:gd name="T50" fmla="*/ 143 w 183"/>
                <a:gd name="T51" fmla="*/ 171 h 171"/>
                <a:gd name="T52" fmla="*/ 131 w 183"/>
                <a:gd name="T53" fmla="*/ 167 h 171"/>
                <a:gd name="T54" fmla="*/ 119 w 183"/>
                <a:gd name="T55" fmla="*/ 167 h 171"/>
                <a:gd name="T56" fmla="*/ 111 w 183"/>
                <a:gd name="T57" fmla="*/ 167 h 171"/>
                <a:gd name="T58" fmla="*/ 104 w 183"/>
                <a:gd name="T59" fmla="*/ 167 h 171"/>
                <a:gd name="T60" fmla="*/ 96 w 183"/>
                <a:gd name="T61" fmla="*/ 163 h 171"/>
                <a:gd name="T62" fmla="*/ 84 w 183"/>
                <a:gd name="T63" fmla="*/ 159 h 171"/>
                <a:gd name="T64" fmla="*/ 80 w 183"/>
                <a:gd name="T65" fmla="*/ 159 h 171"/>
                <a:gd name="T66" fmla="*/ 76 w 183"/>
                <a:gd name="T67" fmla="*/ 151 h 171"/>
                <a:gd name="T68" fmla="*/ 72 w 183"/>
                <a:gd name="T69" fmla="*/ 147 h 171"/>
                <a:gd name="T70" fmla="*/ 68 w 183"/>
                <a:gd name="T71" fmla="*/ 139 h 171"/>
                <a:gd name="T72" fmla="*/ 64 w 183"/>
                <a:gd name="T73" fmla="*/ 131 h 171"/>
                <a:gd name="T74" fmla="*/ 56 w 183"/>
                <a:gd name="T75" fmla="*/ 123 h 171"/>
                <a:gd name="T76" fmla="*/ 52 w 183"/>
                <a:gd name="T77" fmla="*/ 115 h 171"/>
                <a:gd name="T78" fmla="*/ 48 w 183"/>
                <a:gd name="T79" fmla="*/ 107 h 171"/>
                <a:gd name="T80" fmla="*/ 40 w 183"/>
                <a:gd name="T81" fmla="*/ 95 h 171"/>
                <a:gd name="T82" fmla="*/ 32 w 183"/>
                <a:gd name="T83" fmla="*/ 83 h 171"/>
                <a:gd name="T84" fmla="*/ 24 w 183"/>
                <a:gd name="T85" fmla="*/ 71 h 171"/>
                <a:gd name="T86" fmla="*/ 20 w 183"/>
                <a:gd name="T87" fmla="*/ 55 h 171"/>
                <a:gd name="T88" fmla="*/ 8 w 183"/>
                <a:gd name="T89" fmla="*/ 39 h 171"/>
                <a:gd name="T90" fmla="*/ 0 w 183"/>
                <a:gd name="T91" fmla="*/ 24 h 171"/>
                <a:gd name="T92" fmla="*/ 8 w 183"/>
                <a:gd name="T93" fmla="*/ 0 h 171"/>
                <a:gd name="T94" fmla="*/ 8 w 183"/>
                <a:gd name="T95" fmla="*/ 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3" h="171">
                  <a:moveTo>
                    <a:pt x="8" y="0"/>
                  </a:moveTo>
                  <a:lnTo>
                    <a:pt x="20" y="16"/>
                  </a:lnTo>
                  <a:lnTo>
                    <a:pt x="28" y="28"/>
                  </a:lnTo>
                  <a:lnTo>
                    <a:pt x="36" y="36"/>
                  </a:lnTo>
                  <a:lnTo>
                    <a:pt x="40" y="43"/>
                  </a:lnTo>
                  <a:lnTo>
                    <a:pt x="48" y="51"/>
                  </a:lnTo>
                  <a:lnTo>
                    <a:pt x="56" y="63"/>
                  </a:lnTo>
                  <a:lnTo>
                    <a:pt x="64" y="75"/>
                  </a:lnTo>
                  <a:lnTo>
                    <a:pt x="76" y="91"/>
                  </a:lnTo>
                  <a:lnTo>
                    <a:pt x="92" y="103"/>
                  </a:lnTo>
                  <a:lnTo>
                    <a:pt x="104" y="115"/>
                  </a:lnTo>
                  <a:lnTo>
                    <a:pt x="123" y="127"/>
                  </a:lnTo>
                  <a:lnTo>
                    <a:pt x="143" y="139"/>
                  </a:lnTo>
                  <a:lnTo>
                    <a:pt x="151" y="143"/>
                  </a:lnTo>
                  <a:lnTo>
                    <a:pt x="159" y="147"/>
                  </a:lnTo>
                  <a:lnTo>
                    <a:pt x="167" y="151"/>
                  </a:lnTo>
                  <a:lnTo>
                    <a:pt x="171" y="155"/>
                  </a:lnTo>
                  <a:lnTo>
                    <a:pt x="175" y="155"/>
                  </a:lnTo>
                  <a:lnTo>
                    <a:pt x="179" y="159"/>
                  </a:lnTo>
                  <a:lnTo>
                    <a:pt x="179" y="159"/>
                  </a:lnTo>
                  <a:lnTo>
                    <a:pt x="183" y="163"/>
                  </a:lnTo>
                  <a:lnTo>
                    <a:pt x="179" y="167"/>
                  </a:lnTo>
                  <a:lnTo>
                    <a:pt x="175" y="167"/>
                  </a:lnTo>
                  <a:lnTo>
                    <a:pt x="167" y="171"/>
                  </a:lnTo>
                  <a:lnTo>
                    <a:pt x="155" y="171"/>
                  </a:lnTo>
                  <a:lnTo>
                    <a:pt x="143" y="171"/>
                  </a:lnTo>
                  <a:lnTo>
                    <a:pt x="131" y="167"/>
                  </a:lnTo>
                  <a:lnTo>
                    <a:pt x="119" y="167"/>
                  </a:lnTo>
                  <a:lnTo>
                    <a:pt x="111" y="167"/>
                  </a:lnTo>
                  <a:lnTo>
                    <a:pt x="104" y="167"/>
                  </a:lnTo>
                  <a:lnTo>
                    <a:pt x="96" y="163"/>
                  </a:lnTo>
                  <a:lnTo>
                    <a:pt x="84" y="159"/>
                  </a:lnTo>
                  <a:lnTo>
                    <a:pt x="80" y="159"/>
                  </a:lnTo>
                  <a:lnTo>
                    <a:pt x="76" y="151"/>
                  </a:lnTo>
                  <a:lnTo>
                    <a:pt x="72" y="147"/>
                  </a:lnTo>
                  <a:lnTo>
                    <a:pt x="68" y="139"/>
                  </a:lnTo>
                  <a:lnTo>
                    <a:pt x="64" y="131"/>
                  </a:lnTo>
                  <a:lnTo>
                    <a:pt x="56" y="123"/>
                  </a:lnTo>
                  <a:lnTo>
                    <a:pt x="52" y="115"/>
                  </a:lnTo>
                  <a:lnTo>
                    <a:pt x="48" y="107"/>
                  </a:lnTo>
                  <a:lnTo>
                    <a:pt x="40" y="95"/>
                  </a:lnTo>
                  <a:lnTo>
                    <a:pt x="32" y="83"/>
                  </a:lnTo>
                  <a:lnTo>
                    <a:pt x="24" y="71"/>
                  </a:lnTo>
                  <a:lnTo>
                    <a:pt x="20" y="55"/>
                  </a:lnTo>
                  <a:lnTo>
                    <a:pt x="8" y="39"/>
                  </a:lnTo>
                  <a:lnTo>
                    <a:pt x="0" y="24"/>
                  </a:lnTo>
                  <a:lnTo>
                    <a:pt x="8" y="0"/>
                  </a:lnTo>
                  <a:lnTo>
                    <a:pt x="8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61" name="组合 60">
            <a:extLst>
              <a:ext uri="{FF2B5EF4-FFF2-40B4-BE49-F238E27FC236}">
                <a16:creationId xmlns:a16="http://schemas.microsoft.com/office/drawing/2014/main" xmlns="" id="{81EAB781-31E2-46C7-A3D8-0C0249EA2A80}"/>
              </a:ext>
            </a:extLst>
          </p:cNvPr>
          <p:cNvGrpSpPr/>
          <p:nvPr/>
        </p:nvGrpSpPr>
        <p:grpSpPr>
          <a:xfrm>
            <a:off x="8397172" y="673437"/>
            <a:ext cx="2627181" cy="2337460"/>
            <a:chOff x="4109429" y="775529"/>
            <a:chExt cx="3209823" cy="2440082"/>
          </a:xfrm>
          <a:solidFill>
            <a:schemeClr val="bg2"/>
          </a:solidFill>
        </p:grpSpPr>
        <p:sp>
          <p:nvSpPr>
            <p:cNvPr id="62" name="Freeform 233">
              <a:extLst>
                <a:ext uri="{FF2B5EF4-FFF2-40B4-BE49-F238E27FC236}">
                  <a16:creationId xmlns:a16="http://schemas.microsoft.com/office/drawing/2014/main" xmlns="" id="{974B2CB4-E5A9-4C70-B788-78B6734D8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9429" y="775529"/>
              <a:ext cx="1254682" cy="1431721"/>
            </a:xfrm>
            <a:custGeom>
              <a:avLst/>
              <a:gdLst>
                <a:gd name="T0" fmla="*/ 123 w 163"/>
                <a:gd name="T1" fmla="*/ 83 h 186"/>
                <a:gd name="T2" fmla="*/ 103 w 163"/>
                <a:gd name="T3" fmla="*/ 111 h 186"/>
                <a:gd name="T4" fmla="*/ 79 w 163"/>
                <a:gd name="T5" fmla="*/ 135 h 186"/>
                <a:gd name="T6" fmla="*/ 68 w 163"/>
                <a:gd name="T7" fmla="*/ 147 h 186"/>
                <a:gd name="T8" fmla="*/ 56 w 163"/>
                <a:gd name="T9" fmla="*/ 159 h 186"/>
                <a:gd name="T10" fmla="*/ 44 w 163"/>
                <a:gd name="T11" fmla="*/ 167 h 186"/>
                <a:gd name="T12" fmla="*/ 28 w 163"/>
                <a:gd name="T13" fmla="*/ 174 h 186"/>
                <a:gd name="T14" fmla="*/ 16 w 163"/>
                <a:gd name="T15" fmla="*/ 182 h 186"/>
                <a:gd name="T16" fmla="*/ 8 w 163"/>
                <a:gd name="T17" fmla="*/ 186 h 186"/>
                <a:gd name="T18" fmla="*/ 4 w 163"/>
                <a:gd name="T19" fmla="*/ 186 h 186"/>
                <a:gd name="T20" fmla="*/ 0 w 163"/>
                <a:gd name="T21" fmla="*/ 186 h 186"/>
                <a:gd name="T22" fmla="*/ 0 w 163"/>
                <a:gd name="T23" fmla="*/ 182 h 186"/>
                <a:gd name="T24" fmla="*/ 0 w 163"/>
                <a:gd name="T25" fmla="*/ 182 h 186"/>
                <a:gd name="T26" fmla="*/ 4 w 163"/>
                <a:gd name="T27" fmla="*/ 178 h 186"/>
                <a:gd name="T28" fmla="*/ 4 w 163"/>
                <a:gd name="T29" fmla="*/ 174 h 186"/>
                <a:gd name="T30" fmla="*/ 16 w 163"/>
                <a:gd name="T31" fmla="*/ 163 h 186"/>
                <a:gd name="T32" fmla="*/ 28 w 163"/>
                <a:gd name="T33" fmla="*/ 151 h 186"/>
                <a:gd name="T34" fmla="*/ 52 w 163"/>
                <a:gd name="T35" fmla="*/ 123 h 186"/>
                <a:gd name="T36" fmla="*/ 75 w 163"/>
                <a:gd name="T37" fmla="*/ 95 h 186"/>
                <a:gd name="T38" fmla="*/ 95 w 163"/>
                <a:gd name="T39" fmla="*/ 67 h 186"/>
                <a:gd name="T40" fmla="*/ 107 w 163"/>
                <a:gd name="T41" fmla="*/ 39 h 186"/>
                <a:gd name="T42" fmla="*/ 115 w 163"/>
                <a:gd name="T43" fmla="*/ 32 h 186"/>
                <a:gd name="T44" fmla="*/ 115 w 163"/>
                <a:gd name="T45" fmla="*/ 20 h 186"/>
                <a:gd name="T46" fmla="*/ 119 w 163"/>
                <a:gd name="T47" fmla="*/ 16 h 186"/>
                <a:gd name="T48" fmla="*/ 115 w 163"/>
                <a:gd name="T49" fmla="*/ 8 h 186"/>
                <a:gd name="T50" fmla="*/ 115 w 163"/>
                <a:gd name="T51" fmla="*/ 8 h 186"/>
                <a:gd name="T52" fmla="*/ 115 w 163"/>
                <a:gd name="T53" fmla="*/ 4 h 186"/>
                <a:gd name="T54" fmla="*/ 119 w 163"/>
                <a:gd name="T55" fmla="*/ 0 h 186"/>
                <a:gd name="T56" fmla="*/ 123 w 163"/>
                <a:gd name="T57" fmla="*/ 0 h 186"/>
                <a:gd name="T58" fmla="*/ 127 w 163"/>
                <a:gd name="T59" fmla="*/ 0 h 186"/>
                <a:gd name="T60" fmla="*/ 135 w 163"/>
                <a:gd name="T61" fmla="*/ 0 h 186"/>
                <a:gd name="T62" fmla="*/ 143 w 163"/>
                <a:gd name="T63" fmla="*/ 4 h 186"/>
                <a:gd name="T64" fmla="*/ 147 w 163"/>
                <a:gd name="T65" fmla="*/ 8 h 186"/>
                <a:gd name="T66" fmla="*/ 155 w 163"/>
                <a:gd name="T67" fmla="*/ 12 h 186"/>
                <a:gd name="T68" fmla="*/ 159 w 163"/>
                <a:gd name="T69" fmla="*/ 16 h 186"/>
                <a:gd name="T70" fmla="*/ 163 w 163"/>
                <a:gd name="T71" fmla="*/ 20 h 186"/>
                <a:gd name="T72" fmla="*/ 163 w 163"/>
                <a:gd name="T73" fmla="*/ 24 h 186"/>
                <a:gd name="T74" fmla="*/ 163 w 163"/>
                <a:gd name="T75" fmla="*/ 28 h 186"/>
                <a:gd name="T76" fmla="*/ 159 w 163"/>
                <a:gd name="T77" fmla="*/ 32 h 186"/>
                <a:gd name="T78" fmla="*/ 155 w 163"/>
                <a:gd name="T79" fmla="*/ 43 h 186"/>
                <a:gd name="T80" fmla="*/ 147 w 163"/>
                <a:gd name="T81" fmla="*/ 51 h 186"/>
                <a:gd name="T82" fmla="*/ 143 w 163"/>
                <a:gd name="T83" fmla="*/ 59 h 186"/>
                <a:gd name="T84" fmla="*/ 131 w 163"/>
                <a:gd name="T85" fmla="*/ 71 h 186"/>
                <a:gd name="T86" fmla="*/ 123 w 163"/>
                <a:gd name="T87" fmla="*/ 83 h 186"/>
                <a:gd name="T88" fmla="*/ 123 w 163"/>
                <a:gd name="T89" fmla="*/ 83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3" h="186">
                  <a:moveTo>
                    <a:pt x="123" y="83"/>
                  </a:moveTo>
                  <a:lnTo>
                    <a:pt x="103" y="111"/>
                  </a:lnTo>
                  <a:lnTo>
                    <a:pt x="79" y="135"/>
                  </a:lnTo>
                  <a:lnTo>
                    <a:pt x="68" y="147"/>
                  </a:lnTo>
                  <a:lnTo>
                    <a:pt x="56" y="159"/>
                  </a:lnTo>
                  <a:lnTo>
                    <a:pt x="44" y="167"/>
                  </a:lnTo>
                  <a:lnTo>
                    <a:pt x="28" y="174"/>
                  </a:lnTo>
                  <a:lnTo>
                    <a:pt x="16" y="182"/>
                  </a:lnTo>
                  <a:lnTo>
                    <a:pt x="8" y="186"/>
                  </a:lnTo>
                  <a:lnTo>
                    <a:pt x="4" y="186"/>
                  </a:lnTo>
                  <a:lnTo>
                    <a:pt x="0" y="186"/>
                  </a:lnTo>
                  <a:lnTo>
                    <a:pt x="0" y="182"/>
                  </a:lnTo>
                  <a:lnTo>
                    <a:pt x="0" y="182"/>
                  </a:lnTo>
                  <a:lnTo>
                    <a:pt x="4" y="178"/>
                  </a:lnTo>
                  <a:lnTo>
                    <a:pt x="4" y="174"/>
                  </a:lnTo>
                  <a:lnTo>
                    <a:pt x="16" y="163"/>
                  </a:lnTo>
                  <a:lnTo>
                    <a:pt x="28" y="151"/>
                  </a:lnTo>
                  <a:lnTo>
                    <a:pt x="52" y="123"/>
                  </a:lnTo>
                  <a:lnTo>
                    <a:pt x="75" y="95"/>
                  </a:lnTo>
                  <a:lnTo>
                    <a:pt x="95" y="67"/>
                  </a:lnTo>
                  <a:lnTo>
                    <a:pt x="107" y="39"/>
                  </a:lnTo>
                  <a:lnTo>
                    <a:pt x="115" y="32"/>
                  </a:lnTo>
                  <a:lnTo>
                    <a:pt x="115" y="20"/>
                  </a:lnTo>
                  <a:lnTo>
                    <a:pt x="119" y="16"/>
                  </a:lnTo>
                  <a:lnTo>
                    <a:pt x="115" y="8"/>
                  </a:lnTo>
                  <a:lnTo>
                    <a:pt x="115" y="8"/>
                  </a:lnTo>
                  <a:lnTo>
                    <a:pt x="115" y="4"/>
                  </a:lnTo>
                  <a:lnTo>
                    <a:pt x="119" y="0"/>
                  </a:lnTo>
                  <a:lnTo>
                    <a:pt x="123" y="0"/>
                  </a:lnTo>
                  <a:lnTo>
                    <a:pt x="127" y="0"/>
                  </a:lnTo>
                  <a:lnTo>
                    <a:pt x="135" y="0"/>
                  </a:lnTo>
                  <a:lnTo>
                    <a:pt x="143" y="4"/>
                  </a:lnTo>
                  <a:lnTo>
                    <a:pt x="147" y="8"/>
                  </a:lnTo>
                  <a:lnTo>
                    <a:pt x="155" y="12"/>
                  </a:lnTo>
                  <a:lnTo>
                    <a:pt x="159" y="16"/>
                  </a:lnTo>
                  <a:lnTo>
                    <a:pt x="163" y="20"/>
                  </a:lnTo>
                  <a:lnTo>
                    <a:pt x="163" y="24"/>
                  </a:lnTo>
                  <a:lnTo>
                    <a:pt x="163" y="28"/>
                  </a:lnTo>
                  <a:lnTo>
                    <a:pt x="159" y="32"/>
                  </a:lnTo>
                  <a:lnTo>
                    <a:pt x="155" y="43"/>
                  </a:lnTo>
                  <a:lnTo>
                    <a:pt x="147" y="51"/>
                  </a:lnTo>
                  <a:lnTo>
                    <a:pt x="143" y="59"/>
                  </a:lnTo>
                  <a:lnTo>
                    <a:pt x="131" y="71"/>
                  </a:lnTo>
                  <a:lnTo>
                    <a:pt x="123" y="83"/>
                  </a:lnTo>
                  <a:lnTo>
                    <a:pt x="123" y="8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3" name="Freeform 234">
              <a:extLst>
                <a:ext uri="{FF2B5EF4-FFF2-40B4-BE49-F238E27FC236}">
                  <a16:creationId xmlns:a16="http://schemas.microsoft.com/office/drawing/2014/main" xmlns="" id="{367D758D-6E0D-4B09-8A7D-C318A0102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523" y="1568362"/>
              <a:ext cx="338687" cy="1647249"/>
            </a:xfrm>
            <a:custGeom>
              <a:avLst/>
              <a:gdLst>
                <a:gd name="T0" fmla="*/ 0 w 44"/>
                <a:gd name="T1" fmla="*/ 0 h 214"/>
                <a:gd name="T2" fmla="*/ 8 w 44"/>
                <a:gd name="T3" fmla="*/ 0 h 214"/>
                <a:gd name="T4" fmla="*/ 16 w 44"/>
                <a:gd name="T5" fmla="*/ 0 h 214"/>
                <a:gd name="T6" fmla="*/ 28 w 44"/>
                <a:gd name="T7" fmla="*/ 4 h 214"/>
                <a:gd name="T8" fmla="*/ 36 w 44"/>
                <a:gd name="T9" fmla="*/ 8 h 214"/>
                <a:gd name="T10" fmla="*/ 40 w 44"/>
                <a:gd name="T11" fmla="*/ 12 h 214"/>
                <a:gd name="T12" fmla="*/ 40 w 44"/>
                <a:gd name="T13" fmla="*/ 12 h 214"/>
                <a:gd name="T14" fmla="*/ 44 w 44"/>
                <a:gd name="T15" fmla="*/ 16 h 214"/>
                <a:gd name="T16" fmla="*/ 44 w 44"/>
                <a:gd name="T17" fmla="*/ 20 h 214"/>
                <a:gd name="T18" fmla="*/ 44 w 44"/>
                <a:gd name="T19" fmla="*/ 24 h 214"/>
                <a:gd name="T20" fmla="*/ 44 w 44"/>
                <a:gd name="T21" fmla="*/ 32 h 214"/>
                <a:gd name="T22" fmla="*/ 40 w 44"/>
                <a:gd name="T23" fmla="*/ 40 h 214"/>
                <a:gd name="T24" fmla="*/ 40 w 44"/>
                <a:gd name="T25" fmla="*/ 52 h 214"/>
                <a:gd name="T26" fmla="*/ 40 w 44"/>
                <a:gd name="T27" fmla="*/ 64 h 214"/>
                <a:gd name="T28" fmla="*/ 40 w 44"/>
                <a:gd name="T29" fmla="*/ 79 h 214"/>
                <a:gd name="T30" fmla="*/ 36 w 44"/>
                <a:gd name="T31" fmla="*/ 111 h 214"/>
                <a:gd name="T32" fmla="*/ 36 w 44"/>
                <a:gd name="T33" fmla="*/ 143 h 214"/>
                <a:gd name="T34" fmla="*/ 36 w 44"/>
                <a:gd name="T35" fmla="*/ 159 h 214"/>
                <a:gd name="T36" fmla="*/ 36 w 44"/>
                <a:gd name="T37" fmla="*/ 175 h 214"/>
                <a:gd name="T38" fmla="*/ 36 w 44"/>
                <a:gd name="T39" fmla="*/ 187 h 214"/>
                <a:gd name="T40" fmla="*/ 32 w 44"/>
                <a:gd name="T41" fmla="*/ 195 h 214"/>
                <a:gd name="T42" fmla="*/ 28 w 44"/>
                <a:gd name="T43" fmla="*/ 207 h 214"/>
                <a:gd name="T44" fmla="*/ 28 w 44"/>
                <a:gd name="T45" fmla="*/ 210 h 214"/>
                <a:gd name="T46" fmla="*/ 24 w 44"/>
                <a:gd name="T47" fmla="*/ 210 h 214"/>
                <a:gd name="T48" fmla="*/ 20 w 44"/>
                <a:gd name="T49" fmla="*/ 214 h 214"/>
                <a:gd name="T50" fmla="*/ 16 w 44"/>
                <a:gd name="T51" fmla="*/ 210 h 214"/>
                <a:gd name="T52" fmla="*/ 12 w 44"/>
                <a:gd name="T53" fmla="*/ 207 h 214"/>
                <a:gd name="T54" fmla="*/ 8 w 44"/>
                <a:gd name="T55" fmla="*/ 203 h 214"/>
                <a:gd name="T56" fmla="*/ 4 w 44"/>
                <a:gd name="T57" fmla="*/ 195 h 214"/>
                <a:gd name="T58" fmla="*/ 4 w 44"/>
                <a:gd name="T59" fmla="*/ 187 h 214"/>
                <a:gd name="T60" fmla="*/ 0 w 44"/>
                <a:gd name="T61" fmla="*/ 183 h 214"/>
                <a:gd name="T62" fmla="*/ 0 w 44"/>
                <a:gd name="T63" fmla="*/ 179 h 214"/>
                <a:gd name="T64" fmla="*/ 0 w 44"/>
                <a:gd name="T65" fmla="*/ 175 h 214"/>
                <a:gd name="T66" fmla="*/ 0 w 44"/>
                <a:gd name="T67" fmla="*/ 171 h 214"/>
                <a:gd name="T68" fmla="*/ 0 w 44"/>
                <a:gd name="T69" fmla="*/ 167 h 214"/>
                <a:gd name="T70" fmla="*/ 4 w 44"/>
                <a:gd name="T71" fmla="*/ 163 h 214"/>
                <a:gd name="T72" fmla="*/ 4 w 44"/>
                <a:gd name="T73" fmla="*/ 155 h 214"/>
                <a:gd name="T74" fmla="*/ 4 w 44"/>
                <a:gd name="T75" fmla="*/ 143 h 214"/>
                <a:gd name="T76" fmla="*/ 4 w 44"/>
                <a:gd name="T77" fmla="*/ 135 h 214"/>
                <a:gd name="T78" fmla="*/ 8 w 44"/>
                <a:gd name="T79" fmla="*/ 127 h 214"/>
                <a:gd name="T80" fmla="*/ 8 w 44"/>
                <a:gd name="T81" fmla="*/ 119 h 214"/>
                <a:gd name="T82" fmla="*/ 8 w 44"/>
                <a:gd name="T83" fmla="*/ 107 h 214"/>
                <a:gd name="T84" fmla="*/ 8 w 44"/>
                <a:gd name="T85" fmla="*/ 99 h 214"/>
                <a:gd name="T86" fmla="*/ 8 w 44"/>
                <a:gd name="T87" fmla="*/ 87 h 214"/>
                <a:gd name="T88" fmla="*/ 8 w 44"/>
                <a:gd name="T89" fmla="*/ 64 h 214"/>
                <a:gd name="T90" fmla="*/ 8 w 44"/>
                <a:gd name="T91" fmla="*/ 40 h 214"/>
                <a:gd name="T92" fmla="*/ 4 w 44"/>
                <a:gd name="T93" fmla="*/ 20 h 214"/>
                <a:gd name="T94" fmla="*/ 0 w 44"/>
                <a:gd name="T95" fmla="*/ 0 h 214"/>
                <a:gd name="T96" fmla="*/ 0 w 44"/>
                <a:gd name="T97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4" h="214">
                  <a:moveTo>
                    <a:pt x="0" y="0"/>
                  </a:moveTo>
                  <a:lnTo>
                    <a:pt x="8" y="0"/>
                  </a:lnTo>
                  <a:lnTo>
                    <a:pt x="16" y="0"/>
                  </a:lnTo>
                  <a:lnTo>
                    <a:pt x="28" y="4"/>
                  </a:lnTo>
                  <a:lnTo>
                    <a:pt x="36" y="8"/>
                  </a:lnTo>
                  <a:lnTo>
                    <a:pt x="40" y="12"/>
                  </a:lnTo>
                  <a:lnTo>
                    <a:pt x="40" y="12"/>
                  </a:lnTo>
                  <a:lnTo>
                    <a:pt x="44" y="16"/>
                  </a:lnTo>
                  <a:lnTo>
                    <a:pt x="44" y="20"/>
                  </a:lnTo>
                  <a:lnTo>
                    <a:pt x="44" y="24"/>
                  </a:lnTo>
                  <a:lnTo>
                    <a:pt x="44" y="32"/>
                  </a:lnTo>
                  <a:lnTo>
                    <a:pt x="40" y="40"/>
                  </a:lnTo>
                  <a:lnTo>
                    <a:pt x="40" y="52"/>
                  </a:lnTo>
                  <a:lnTo>
                    <a:pt x="40" y="64"/>
                  </a:lnTo>
                  <a:lnTo>
                    <a:pt x="40" y="79"/>
                  </a:lnTo>
                  <a:lnTo>
                    <a:pt x="36" y="111"/>
                  </a:lnTo>
                  <a:lnTo>
                    <a:pt x="36" y="143"/>
                  </a:lnTo>
                  <a:lnTo>
                    <a:pt x="36" y="159"/>
                  </a:lnTo>
                  <a:lnTo>
                    <a:pt x="36" y="175"/>
                  </a:lnTo>
                  <a:lnTo>
                    <a:pt x="36" y="187"/>
                  </a:lnTo>
                  <a:lnTo>
                    <a:pt x="32" y="195"/>
                  </a:lnTo>
                  <a:lnTo>
                    <a:pt x="28" y="207"/>
                  </a:lnTo>
                  <a:lnTo>
                    <a:pt x="28" y="210"/>
                  </a:lnTo>
                  <a:lnTo>
                    <a:pt x="24" y="210"/>
                  </a:lnTo>
                  <a:lnTo>
                    <a:pt x="20" y="214"/>
                  </a:lnTo>
                  <a:lnTo>
                    <a:pt x="16" y="210"/>
                  </a:lnTo>
                  <a:lnTo>
                    <a:pt x="12" y="207"/>
                  </a:lnTo>
                  <a:lnTo>
                    <a:pt x="8" y="203"/>
                  </a:lnTo>
                  <a:lnTo>
                    <a:pt x="4" y="195"/>
                  </a:lnTo>
                  <a:lnTo>
                    <a:pt x="4" y="187"/>
                  </a:lnTo>
                  <a:lnTo>
                    <a:pt x="0" y="183"/>
                  </a:lnTo>
                  <a:lnTo>
                    <a:pt x="0" y="179"/>
                  </a:lnTo>
                  <a:lnTo>
                    <a:pt x="0" y="175"/>
                  </a:lnTo>
                  <a:lnTo>
                    <a:pt x="0" y="171"/>
                  </a:lnTo>
                  <a:lnTo>
                    <a:pt x="0" y="167"/>
                  </a:lnTo>
                  <a:lnTo>
                    <a:pt x="4" y="163"/>
                  </a:lnTo>
                  <a:lnTo>
                    <a:pt x="4" y="155"/>
                  </a:lnTo>
                  <a:lnTo>
                    <a:pt x="4" y="143"/>
                  </a:lnTo>
                  <a:lnTo>
                    <a:pt x="4" y="135"/>
                  </a:lnTo>
                  <a:lnTo>
                    <a:pt x="8" y="127"/>
                  </a:lnTo>
                  <a:lnTo>
                    <a:pt x="8" y="119"/>
                  </a:lnTo>
                  <a:lnTo>
                    <a:pt x="8" y="107"/>
                  </a:lnTo>
                  <a:lnTo>
                    <a:pt x="8" y="99"/>
                  </a:lnTo>
                  <a:lnTo>
                    <a:pt x="8" y="87"/>
                  </a:lnTo>
                  <a:lnTo>
                    <a:pt x="8" y="64"/>
                  </a:lnTo>
                  <a:lnTo>
                    <a:pt x="8" y="40"/>
                  </a:lnTo>
                  <a:lnTo>
                    <a:pt x="4" y="20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4" name="Freeform 235">
              <a:extLst>
                <a:ext uri="{FF2B5EF4-FFF2-40B4-BE49-F238E27FC236}">
                  <a16:creationId xmlns:a16="http://schemas.microsoft.com/office/drawing/2014/main" xmlns="" id="{CF496BE2-93F9-40E5-B6B4-D569032ED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4106" y="1291255"/>
              <a:ext cx="431056" cy="1069944"/>
            </a:xfrm>
            <a:custGeom>
              <a:avLst/>
              <a:gdLst>
                <a:gd name="T0" fmla="*/ 4 w 56"/>
                <a:gd name="T1" fmla="*/ 16 h 139"/>
                <a:gd name="T2" fmla="*/ 4 w 56"/>
                <a:gd name="T3" fmla="*/ 12 h 139"/>
                <a:gd name="T4" fmla="*/ 0 w 56"/>
                <a:gd name="T5" fmla="*/ 8 h 139"/>
                <a:gd name="T6" fmla="*/ 4 w 56"/>
                <a:gd name="T7" fmla="*/ 4 h 139"/>
                <a:gd name="T8" fmla="*/ 4 w 56"/>
                <a:gd name="T9" fmla="*/ 0 h 139"/>
                <a:gd name="T10" fmla="*/ 4 w 56"/>
                <a:gd name="T11" fmla="*/ 0 h 139"/>
                <a:gd name="T12" fmla="*/ 8 w 56"/>
                <a:gd name="T13" fmla="*/ 0 h 139"/>
                <a:gd name="T14" fmla="*/ 12 w 56"/>
                <a:gd name="T15" fmla="*/ 0 h 139"/>
                <a:gd name="T16" fmla="*/ 20 w 56"/>
                <a:gd name="T17" fmla="*/ 0 h 139"/>
                <a:gd name="T18" fmla="*/ 28 w 56"/>
                <a:gd name="T19" fmla="*/ 0 h 139"/>
                <a:gd name="T20" fmla="*/ 32 w 56"/>
                <a:gd name="T21" fmla="*/ 0 h 139"/>
                <a:gd name="T22" fmla="*/ 44 w 56"/>
                <a:gd name="T23" fmla="*/ 0 h 139"/>
                <a:gd name="T24" fmla="*/ 44 w 56"/>
                <a:gd name="T25" fmla="*/ 16 h 139"/>
                <a:gd name="T26" fmla="*/ 48 w 56"/>
                <a:gd name="T27" fmla="*/ 36 h 139"/>
                <a:gd name="T28" fmla="*/ 48 w 56"/>
                <a:gd name="T29" fmla="*/ 60 h 139"/>
                <a:gd name="T30" fmla="*/ 52 w 56"/>
                <a:gd name="T31" fmla="*/ 84 h 139"/>
                <a:gd name="T32" fmla="*/ 56 w 56"/>
                <a:gd name="T33" fmla="*/ 96 h 139"/>
                <a:gd name="T34" fmla="*/ 56 w 56"/>
                <a:gd name="T35" fmla="*/ 107 h 139"/>
                <a:gd name="T36" fmla="*/ 56 w 56"/>
                <a:gd name="T37" fmla="*/ 115 h 139"/>
                <a:gd name="T38" fmla="*/ 56 w 56"/>
                <a:gd name="T39" fmla="*/ 123 h 139"/>
                <a:gd name="T40" fmla="*/ 56 w 56"/>
                <a:gd name="T41" fmla="*/ 131 h 139"/>
                <a:gd name="T42" fmla="*/ 56 w 56"/>
                <a:gd name="T43" fmla="*/ 135 h 139"/>
                <a:gd name="T44" fmla="*/ 56 w 56"/>
                <a:gd name="T45" fmla="*/ 135 h 139"/>
                <a:gd name="T46" fmla="*/ 52 w 56"/>
                <a:gd name="T47" fmla="*/ 139 h 139"/>
                <a:gd name="T48" fmla="*/ 48 w 56"/>
                <a:gd name="T49" fmla="*/ 139 h 139"/>
                <a:gd name="T50" fmla="*/ 44 w 56"/>
                <a:gd name="T51" fmla="*/ 139 h 139"/>
                <a:gd name="T52" fmla="*/ 40 w 56"/>
                <a:gd name="T53" fmla="*/ 135 h 139"/>
                <a:gd name="T54" fmla="*/ 36 w 56"/>
                <a:gd name="T55" fmla="*/ 131 h 139"/>
                <a:gd name="T56" fmla="*/ 36 w 56"/>
                <a:gd name="T57" fmla="*/ 127 h 139"/>
                <a:gd name="T58" fmla="*/ 32 w 56"/>
                <a:gd name="T59" fmla="*/ 119 h 139"/>
                <a:gd name="T60" fmla="*/ 28 w 56"/>
                <a:gd name="T61" fmla="*/ 111 h 139"/>
                <a:gd name="T62" fmla="*/ 28 w 56"/>
                <a:gd name="T63" fmla="*/ 100 h 139"/>
                <a:gd name="T64" fmla="*/ 20 w 56"/>
                <a:gd name="T65" fmla="*/ 72 h 139"/>
                <a:gd name="T66" fmla="*/ 16 w 56"/>
                <a:gd name="T67" fmla="*/ 48 h 139"/>
                <a:gd name="T68" fmla="*/ 16 w 56"/>
                <a:gd name="T69" fmla="*/ 36 h 139"/>
                <a:gd name="T70" fmla="*/ 12 w 56"/>
                <a:gd name="T71" fmla="*/ 28 h 139"/>
                <a:gd name="T72" fmla="*/ 8 w 56"/>
                <a:gd name="T73" fmla="*/ 20 h 139"/>
                <a:gd name="T74" fmla="*/ 4 w 56"/>
                <a:gd name="T75" fmla="*/ 16 h 139"/>
                <a:gd name="T76" fmla="*/ 4 w 56"/>
                <a:gd name="T77" fmla="*/ 16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6" h="139">
                  <a:moveTo>
                    <a:pt x="4" y="16"/>
                  </a:moveTo>
                  <a:lnTo>
                    <a:pt x="4" y="12"/>
                  </a:lnTo>
                  <a:lnTo>
                    <a:pt x="0" y="8"/>
                  </a:lnTo>
                  <a:lnTo>
                    <a:pt x="4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20" y="0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44" y="0"/>
                  </a:lnTo>
                  <a:lnTo>
                    <a:pt x="44" y="16"/>
                  </a:lnTo>
                  <a:lnTo>
                    <a:pt x="48" y="36"/>
                  </a:lnTo>
                  <a:lnTo>
                    <a:pt x="48" y="60"/>
                  </a:lnTo>
                  <a:lnTo>
                    <a:pt x="52" y="84"/>
                  </a:lnTo>
                  <a:lnTo>
                    <a:pt x="56" y="96"/>
                  </a:lnTo>
                  <a:lnTo>
                    <a:pt x="56" y="107"/>
                  </a:lnTo>
                  <a:lnTo>
                    <a:pt x="56" y="115"/>
                  </a:lnTo>
                  <a:lnTo>
                    <a:pt x="56" y="123"/>
                  </a:lnTo>
                  <a:lnTo>
                    <a:pt x="56" y="131"/>
                  </a:lnTo>
                  <a:lnTo>
                    <a:pt x="56" y="135"/>
                  </a:lnTo>
                  <a:lnTo>
                    <a:pt x="56" y="135"/>
                  </a:lnTo>
                  <a:lnTo>
                    <a:pt x="52" y="139"/>
                  </a:lnTo>
                  <a:lnTo>
                    <a:pt x="48" y="139"/>
                  </a:lnTo>
                  <a:lnTo>
                    <a:pt x="44" y="139"/>
                  </a:lnTo>
                  <a:lnTo>
                    <a:pt x="40" y="135"/>
                  </a:lnTo>
                  <a:lnTo>
                    <a:pt x="36" y="131"/>
                  </a:lnTo>
                  <a:lnTo>
                    <a:pt x="36" y="127"/>
                  </a:lnTo>
                  <a:lnTo>
                    <a:pt x="32" y="119"/>
                  </a:lnTo>
                  <a:lnTo>
                    <a:pt x="28" y="111"/>
                  </a:lnTo>
                  <a:lnTo>
                    <a:pt x="28" y="100"/>
                  </a:lnTo>
                  <a:lnTo>
                    <a:pt x="20" y="72"/>
                  </a:lnTo>
                  <a:lnTo>
                    <a:pt x="16" y="48"/>
                  </a:lnTo>
                  <a:lnTo>
                    <a:pt x="16" y="36"/>
                  </a:lnTo>
                  <a:lnTo>
                    <a:pt x="12" y="28"/>
                  </a:lnTo>
                  <a:lnTo>
                    <a:pt x="8" y="20"/>
                  </a:lnTo>
                  <a:lnTo>
                    <a:pt x="4" y="16"/>
                  </a:lnTo>
                  <a:lnTo>
                    <a:pt x="4" y="1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5" name="Freeform 236">
              <a:extLst>
                <a:ext uri="{FF2B5EF4-FFF2-40B4-BE49-F238E27FC236}">
                  <a16:creationId xmlns:a16="http://schemas.microsoft.com/office/drawing/2014/main" xmlns="" id="{D1970C37-B009-47B2-9702-E521298B3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8055" y="1137306"/>
              <a:ext cx="1431720" cy="1131524"/>
            </a:xfrm>
            <a:custGeom>
              <a:avLst/>
              <a:gdLst>
                <a:gd name="T0" fmla="*/ 123 w 186"/>
                <a:gd name="T1" fmla="*/ 0 h 147"/>
                <a:gd name="T2" fmla="*/ 131 w 186"/>
                <a:gd name="T3" fmla="*/ 0 h 147"/>
                <a:gd name="T4" fmla="*/ 135 w 186"/>
                <a:gd name="T5" fmla="*/ 0 h 147"/>
                <a:gd name="T6" fmla="*/ 143 w 186"/>
                <a:gd name="T7" fmla="*/ 0 h 147"/>
                <a:gd name="T8" fmla="*/ 147 w 186"/>
                <a:gd name="T9" fmla="*/ 0 h 147"/>
                <a:gd name="T10" fmla="*/ 155 w 186"/>
                <a:gd name="T11" fmla="*/ 4 h 147"/>
                <a:gd name="T12" fmla="*/ 167 w 186"/>
                <a:gd name="T13" fmla="*/ 8 h 147"/>
                <a:gd name="T14" fmla="*/ 175 w 186"/>
                <a:gd name="T15" fmla="*/ 16 h 147"/>
                <a:gd name="T16" fmla="*/ 183 w 186"/>
                <a:gd name="T17" fmla="*/ 20 h 147"/>
                <a:gd name="T18" fmla="*/ 186 w 186"/>
                <a:gd name="T19" fmla="*/ 24 h 147"/>
                <a:gd name="T20" fmla="*/ 186 w 186"/>
                <a:gd name="T21" fmla="*/ 28 h 147"/>
                <a:gd name="T22" fmla="*/ 186 w 186"/>
                <a:gd name="T23" fmla="*/ 32 h 147"/>
                <a:gd name="T24" fmla="*/ 183 w 186"/>
                <a:gd name="T25" fmla="*/ 36 h 147"/>
                <a:gd name="T26" fmla="*/ 179 w 186"/>
                <a:gd name="T27" fmla="*/ 40 h 147"/>
                <a:gd name="T28" fmla="*/ 179 w 186"/>
                <a:gd name="T29" fmla="*/ 48 h 147"/>
                <a:gd name="T30" fmla="*/ 175 w 186"/>
                <a:gd name="T31" fmla="*/ 56 h 147"/>
                <a:gd name="T32" fmla="*/ 171 w 186"/>
                <a:gd name="T33" fmla="*/ 68 h 147"/>
                <a:gd name="T34" fmla="*/ 163 w 186"/>
                <a:gd name="T35" fmla="*/ 92 h 147"/>
                <a:gd name="T36" fmla="*/ 155 w 186"/>
                <a:gd name="T37" fmla="*/ 116 h 147"/>
                <a:gd name="T38" fmla="*/ 151 w 186"/>
                <a:gd name="T39" fmla="*/ 127 h 147"/>
                <a:gd name="T40" fmla="*/ 147 w 186"/>
                <a:gd name="T41" fmla="*/ 135 h 147"/>
                <a:gd name="T42" fmla="*/ 143 w 186"/>
                <a:gd name="T43" fmla="*/ 143 h 147"/>
                <a:gd name="T44" fmla="*/ 143 w 186"/>
                <a:gd name="T45" fmla="*/ 143 h 147"/>
                <a:gd name="T46" fmla="*/ 139 w 186"/>
                <a:gd name="T47" fmla="*/ 147 h 147"/>
                <a:gd name="T48" fmla="*/ 135 w 186"/>
                <a:gd name="T49" fmla="*/ 147 h 147"/>
                <a:gd name="T50" fmla="*/ 131 w 186"/>
                <a:gd name="T51" fmla="*/ 147 h 147"/>
                <a:gd name="T52" fmla="*/ 127 w 186"/>
                <a:gd name="T53" fmla="*/ 143 h 147"/>
                <a:gd name="T54" fmla="*/ 123 w 186"/>
                <a:gd name="T55" fmla="*/ 143 h 147"/>
                <a:gd name="T56" fmla="*/ 123 w 186"/>
                <a:gd name="T57" fmla="*/ 135 h 147"/>
                <a:gd name="T58" fmla="*/ 123 w 186"/>
                <a:gd name="T59" fmla="*/ 124 h 147"/>
                <a:gd name="T60" fmla="*/ 127 w 186"/>
                <a:gd name="T61" fmla="*/ 112 h 147"/>
                <a:gd name="T62" fmla="*/ 131 w 186"/>
                <a:gd name="T63" fmla="*/ 84 h 147"/>
                <a:gd name="T64" fmla="*/ 135 w 186"/>
                <a:gd name="T65" fmla="*/ 60 h 147"/>
                <a:gd name="T66" fmla="*/ 139 w 186"/>
                <a:gd name="T67" fmla="*/ 52 h 147"/>
                <a:gd name="T68" fmla="*/ 139 w 186"/>
                <a:gd name="T69" fmla="*/ 44 h 147"/>
                <a:gd name="T70" fmla="*/ 139 w 186"/>
                <a:gd name="T71" fmla="*/ 36 h 147"/>
                <a:gd name="T72" fmla="*/ 139 w 186"/>
                <a:gd name="T73" fmla="*/ 32 h 147"/>
                <a:gd name="T74" fmla="*/ 139 w 186"/>
                <a:gd name="T75" fmla="*/ 28 h 147"/>
                <a:gd name="T76" fmla="*/ 139 w 186"/>
                <a:gd name="T77" fmla="*/ 24 h 147"/>
                <a:gd name="T78" fmla="*/ 135 w 186"/>
                <a:gd name="T79" fmla="*/ 24 h 147"/>
                <a:gd name="T80" fmla="*/ 131 w 186"/>
                <a:gd name="T81" fmla="*/ 24 h 147"/>
                <a:gd name="T82" fmla="*/ 131 w 186"/>
                <a:gd name="T83" fmla="*/ 24 h 147"/>
                <a:gd name="T84" fmla="*/ 123 w 186"/>
                <a:gd name="T85" fmla="*/ 24 h 147"/>
                <a:gd name="T86" fmla="*/ 111 w 186"/>
                <a:gd name="T87" fmla="*/ 24 h 147"/>
                <a:gd name="T88" fmla="*/ 95 w 186"/>
                <a:gd name="T89" fmla="*/ 28 h 147"/>
                <a:gd name="T90" fmla="*/ 79 w 186"/>
                <a:gd name="T91" fmla="*/ 32 h 147"/>
                <a:gd name="T92" fmla="*/ 55 w 186"/>
                <a:gd name="T93" fmla="*/ 32 h 147"/>
                <a:gd name="T94" fmla="*/ 28 w 186"/>
                <a:gd name="T95" fmla="*/ 36 h 147"/>
                <a:gd name="T96" fmla="*/ 0 w 186"/>
                <a:gd name="T97" fmla="*/ 44 h 147"/>
                <a:gd name="T98" fmla="*/ 0 w 186"/>
                <a:gd name="T99" fmla="*/ 20 h 147"/>
                <a:gd name="T100" fmla="*/ 16 w 186"/>
                <a:gd name="T101" fmla="*/ 20 h 147"/>
                <a:gd name="T102" fmla="*/ 32 w 186"/>
                <a:gd name="T103" fmla="*/ 16 h 147"/>
                <a:gd name="T104" fmla="*/ 39 w 186"/>
                <a:gd name="T105" fmla="*/ 16 h 147"/>
                <a:gd name="T106" fmla="*/ 51 w 186"/>
                <a:gd name="T107" fmla="*/ 16 h 147"/>
                <a:gd name="T108" fmla="*/ 67 w 186"/>
                <a:gd name="T109" fmla="*/ 12 h 147"/>
                <a:gd name="T110" fmla="*/ 83 w 186"/>
                <a:gd name="T111" fmla="*/ 8 h 147"/>
                <a:gd name="T112" fmla="*/ 99 w 186"/>
                <a:gd name="T113" fmla="*/ 8 h 147"/>
                <a:gd name="T114" fmla="*/ 111 w 186"/>
                <a:gd name="T115" fmla="*/ 4 h 147"/>
                <a:gd name="T116" fmla="*/ 119 w 186"/>
                <a:gd name="T117" fmla="*/ 4 h 147"/>
                <a:gd name="T118" fmla="*/ 123 w 186"/>
                <a:gd name="T119" fmla="*/ 0 h 147"/>
                <a:gd name="T120" fmla="*/ 123 w 186"/>
                <a:gd name="T121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6" h="147">
                  <a:moveTo>
                    <a:pt x="123" y="0"/>
                  </a:moveTo>
                  <a:lnTo>
                    <a:pt x="131" y="0"/>
                  </a:lnTo>
                  <a:lnTo>
                    <a:pt x="135" y="0"/>
                  </a:lnTo>
                  <a:lnTo>
                    <a:pt x="143" y="0"/>
                  </a:lnTo>
                  <a:lnTo>
                    <a:pt x="147" y="0"/>
                  </a:lnTo>
                  <a:lnTo>
                    <a:pt x="155" y="4"/>
                  </a:lnTo>
                  <a:lnTo>
                    <a:pt x="167" y="8"/>
                  </a:lnTo>
                  <a:lnTo>
                    <a:pt x="175" y="16"/>
                  </a:lnTo>
                  <a:lnTo>
                    <a:pt x="183" y="20"/>
                  </a:lnTo>
                  <a:lnTo>
                    <a:pt x="186" y="24"/>
                  </a:lnTo>
                  <a:lnTo>
                    <a:pt x="186" y="28"/>
                  </a:lnTo>
                  <a:lnTo>
                    <a:pt x="186" y="32"/>
                  </a:lnTo>
                  <a:lnTo>
                    <a:pt x="183" y="36"/>
                  </a:lnTo>
                  <a:lnTo>
                    <a:pt x="179" y="40"/>
                  </a:lnTo>
                  <a:lnTo>
                    <a:pt x="179" y="48"/>
                  </a:lnTo>
                  <a:lnTo>
                    <a:pt x="175" y="56"/>
                  </a:lnTo>
                  <a:lnTo>
                    <a:pt x="171" y="68"/>
                  </a:lnTo>
                  <a:lnTo>
                    <a:pt x="163" y="92"/>
                  </a:lnTo>
                  <a:lnTo>
                    <a:pt x="155" y="116"/>
                  </a:lnTo>
                  <a:lnTo>
                    <a:pt x="151" y="127"/>
                  </a:lnTo>
                  <a:lnTo>
                    <a:pt x="147" y="135"/>
                  </a:lnTo>
                  <a:lnTo>
                    <a:pt x="143" y="143"/>
                  </a:lnTo>
                  <a:lnTo>
                    <a:pt x="143" y="143"/>
                  </a:lnTo>
                  <a:lnTo>
                    <a:pt x="139" y="147"/>
                  </a:lnTo>
                  <a:lnTo>
                    <a:pt x="135" y="147"/>
                  </a:lnTo>
                  <a:lnTo>
                    <a:pt x="131" y="147"/>
                  </a:lnTo>
                  <a:lnTo>
                    <a:pt x="127" y="143"/>
                  </a:lnTo>
                  <a:lnTo>
                    <a:pt x="123" y="143"/>
                  </a:lnTo>
                  <a:lnTo>
                    <a:pt x="123" y="135"/>
                  </a:lnTo>
                  <a:lnTo>
                    <a:pt x="123" y="124"/>
                  </a:lnTo>
                  <a:lnTo>
                    <a:pt x="127" y="112"/>
                  </a:lnTo>
                  <a:lnTo>
                    <a:pt x="131" y="84"/>
                  </a:lnTo>
                  <a:lnTo>
                    <a:pt x="135" y="60"/>
                  </a:lnTo>
                  <a:lnTo>
                    <a:pt x="139" y="52"/>
                  </a:lnTo>
                  <a:lnTo>
                    <a:pt x="139" y="44"/>
                  </a:lnTo>
                  <a:lnTo>
                    <a:pt x="139" y="36"/>
                  </a:lnTo>
                  <a:lnTo>
                    <a:pt x="139" y="32"/>
                  </a:lnTo>
                  <a:lnTo>
                    <a:pt x="139" y="28"/>
                  </a:lnTo>
                  <a:lnTo>
                    <a:pt x="139" y="24"/>
                  </a:lnTo>
                  <a:lnTo>
                    <a:pt x="135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23" y="24"/>
                  </a:lnTo>
                  <a:lnTo>
                    <a:pt x="111" y="24"/>
                  </a:lnTo>
                  <a:lnTo>
                    <a:pt x="95" y="28"/>
                  </a:lnTo>
                  <a:lnTo>
                    <a:pt x="79" y="32"/>
                  </a:lnTo>
                  <a:lnTo>
                    <a:pt x="55" y="32"/>
                  </a:lnTo>
                  <a:lnTo>
                    <a:pt x="28" y="36"/>
                  </a:lnTo>
                  <a:lnTo>
                    <a:pt x="0" y="44"/>
                  </a:lnTo>
                  <a:lnTo>
                    <a:pt x="0" y="20"/>
                  </a:lnTo>
                  <a:lnTo>
                    <a:pt x="16" y="20"/>
                  </a:lnTo>
                  <a:lnTo>
                    <a:pt x="32" y="16"/>
                  </a:lnTo>
                  <a:lnTo>
                    <a:pt x="39" y="16"/>
                  </a:lnTo>
                  <a:lnTo>
                    <a:pt x="51" y="16"/>
                  </a:lnTo>
                  <a:lnTo>
                    <a:pt x="67" y="12"/>
                  </a:lnTo>
                  <a:lnTo>
                    <a:pt x="83" y="8"/>
                  </a:lnTo>
                  <a:lnTo>
                    <a:pt x="99" y="8"/>
                  </a:lnTo>
                  <a:lnTo>
                    <a:pt x="111" y="4"/>
                  </a:lnTo>
                  <a:lnTo>
                    <a:pt x="119" y="4"/>
                  </a:lnTo>
                  <a:lnTo>
                    <a:pt x="123" y="0"/>
                  </a:lnTo>
                  <a:lnTo>
                    <a:pt x="123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" name="Freeform 237">
              <a:extLst>
                <a:ext uri="{FF2B5EF4-FFF2-40B4-BE49-F238E27FC236}">
                  <a16:creationId xmlns:a16="http://schemas.microsoft.com/office/drawing/2014/main" xmlns="" id="{5AC133CF-BCA0-4EA6-A0D2-651E2B34A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610424" y="1599152"/>
              <a:ext cx="762047" cy="215528"/>
            </a:xfrm>
            <a:custGeom>
              <a:avLst/>
              <a:gdLst>
                <a:gd name="T0" fmla="*/ 0 w 99"/>
                <a:gd name="T1" fmla="*/ 12 h 28"/>
                <a:gd name="T2" fmla="*/ 20 w 99"/>
                <a:gd name="T3" fmla="*/ 8 h 28"/>
                <a:gd name="T4" fmla="*/ 35 w 99"/>
                <a:gd name="T5" fmla="*/ 4 h 28"/>
                <a:gd name="T6" fmla="*/ 47 w 99"/>
                <a:gd name="T7" fmla="*/ 4 h 28"/>
                <a:gd name="T8" fmla="*/ 59 w 99"/>
                <a:gd name="T9" fmla="*/ 0 h 28"/>
                <a:gd name="T10" fmla="*/ 71 w 99"/>
                <a:gd name="T11" fmla="*/ 0 h 28"/>
                <a:gd name="T12" fmla="*/ 79 w 99"/>
                <a:gd name="T13" fmla="*/ 0 h 28"/>
                <a:gd name="T14" fmla="*/ 83 w 99"/>
                <a:gd name="T15" fmla="*/ 0 h 28"/>
                <a:gd name="T16" fmla="*/ 87 w 99"/>
                <a:gd name="T17" fmla="*/ 0 h 28"/>
                <a:gd name="T18" fmla="*/ 91 w 99"/>
                <a:gd name="T19" fmla="*/ 0 h 28"/>
                <a:gd name="T20" fmla="*/ 95 w 99"/>
                <a:gd name="T21" fmla="*/ 4 h 28"/>
                <a:gd name="T22" fmla="*/ 99 w 99"/>
                <a:gd name="T23" fmla="*/ 4 h 28"/>
                <a:gd name="T24" fmla="*/ 99 w 99"/>
                <a:gd name="T25" fmla="*/ 8 h 28"/>
                <a:gd name="T26" fmla="*/ 99 w 99"/>
                <a:gd name="T27" fmla="*/ 12 h 28"/>
                <a:gd name="T28" fmla="*/ 95 w 99"/>
                <a:gd name="T29" fmla="*/ 16 h 28"/>
                <a:gd name="T30" fmla="*/ 91 w 99"/>
                <a:gd name="T31" fmla="*/ 16 h 28"/>
                <a:gd name="T32" fmla="*/ 87 w 99"/>
                <a:gd name="T33" fmla="*/ 20 h 28"/>
                <a:gd name="T34" fmla="*/ 79 w 99"/>
                <a:gd name="T35" fmla="*/ 24 h 28"/>
                <a:gd name="T36" fmla="*/ 71 w 99"/>
                <a:gd name="T37" fmla="*/ 24 h 28"/>
                <a:gd name="T38" fmla="*/ 59 w 99"/>
                <a:gd name="T39" fmla="*/ 28 h 28"/>
                <a:gd name="T40" fmla="*/ 43 w 99"/>
                <a:gd name="T41" fmla="*/ 28 h 28"/>
                <a:gd name="T42" fmla="*/ 24 w 99"/>
                <a:gd name="T43" fmla="*/ 28 h 28"/>
                <a:gd name="T44" fmla="*/ 0 w 99"/>
                <a:gd name="T45" fmla="*/ 28 h 28"/>
                <a:gd name="T46" fmla="*/ 0 w 99"/>
                <a:gd name="T47" fmla="*/ 12 h 28"/>
                <a:gd name="T48" fmla="*/ 0 w 99"/>
                <a:gd name="T49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9" h="28">
                  <a:moveTo>
                    <a:pt x="0" y="12"/>
                  </a:moveTo>
                  <a:lnTo>
                    <a:pt x="20" y="8"/>
                  </a:lnTo>
                  <a:lnTo>
                    <a:pt x="35" y="4"/>
                  </a:lnTo>
                  <a:lnTo>
                    <a:pt x="47" y="4"/>
                  </a:lnTo>
                  <a:lnTo>
                    <a:pt x="59" y="0"/>
                  </a:lnTo>
                  <a:lnTo>
                    <a:pt x="71" y="0"/>
                  </a:lnTo>
                  <a:lnTo>
                    <a:pt x="79" y="0"/>
                  </a:lnTo>
                  <a:lnTo>
                    <a:pt x="83" y="0"/>
                  </a:lnTo>
                  <a:lnTo>
                    <a:pt x="87" y="0"/>
                  </a:lnTo>
                  <a:lnTo>
                    <a:pt x="91" y="0"/>
                  </a:lnTo>
                  <a:lnTo>
                    <a:pt x="95" y="4"/>
                  </a:lnTo>
                  <a:lnTo>
                    <a:pt x="99" y="4"/>
                  </a:lnTo>
                  <a:lnTo>
                    <a:pt x="99" y="8"/>
                  </a:lnTo>
                  <a:lnTo>
                    <a:pt x="99" y="12"/>
                  </a:lnTo>
                  <a:lnTo>
                    <a:pt x="95" y="16"/>
                  </a:lnTo>
                  <a:lnTo>
                    <a:pt x="91" y="16"/>
                  </a:lnTo>
                  <a:lnTo>
                    <a:pt x="87" y="20"/>
                  </a:lnTo>
                  <a:lnTo>
                    <a:pt x="79" y="24"/>
                  </a:lnTo>
                  <a:lnTo>
                    <a:pt x="71" y="24"/>
                  </a:lnTo>
                  <a:lnTo>
                    <a:pt x="59" y="28"/>
                  </a:lnTo>
                  <a:lnTo>
                    <a:pt x="43" y="28"/>
                  </a:lnTo>
                  <a:lnTo>
                    <a:pt x="24" y="28"/>
                  </a:lnTo>
                  <a:lnTo>
                    <a:pt x="0" y="28"/>
                  </a:lnTo>
                  <a:lnTo>
                    <a:pt x="0" y="12"/>
                  </a:lnTo>
                  <a:lnTo>
                    <a:pt x="0" y="1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7" name="Freeform 238">
              <a:extLst>
                <a:ext uri="{FF2B5EF4-FFF2-40B4-BE49-F238E27FC236}">
                  <a16:creationId xmlns:a16="http://schemas.microsoft.com/office/drawing/2014/main" xmlns="" id="{1837CB4B-7663-48C5-84D7-D6356ED12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64372" y="2060997"/>
              <a:ext cx="762047" cy="115464"/>
            </a:xfrm>
            <a:custGeom>
              <a:avLst/>
              <a:gdLst>
                <a:gd name="T0" fmla="*/ 0 w 99"/>
                <a:gd name="T1" fmla="*/ 15 h 15"/>
                <a:gd name="T2" fmla="*/ 0 w 99"/>
                <a:gd name="T3" fmla="*/ 11 h 15"/>
                <a:gd name="T4" fmla="*/ 4 w 99"/>
                <a:gd name="T5" fmla="*/ 11 h 15"/>
                <a:gd name="T6" fmla="*/ 11 w 99"/>
                <a:gd name="T7" fmla="*/ 11 h 15"/>
                <a:gd name="T8" fmla="*/ 23 w 99"/>
                <a:gd name="T9" fmla="*/ 7 h 15"/>
                <a:gd name="T10" fmla="*/ 35 w 99"/>
                <a:gd name="T11" fmla="*/ 4 h 15"/>
                <a:gd name="T12" fmla="*/ 55 w 99"/>
                <a:gd name="T13" fmla="*/ 4 h 15"/>
                <a:gd name="T14" fmla="*/ 67 w 99"/>
                <a:gd name="T15" fmla="*/ 0 h 15"/>
                <a:gd name="T16" fmla="*/ 99 w 99"/>
                <a:gd name="T17" fmla="*/ 0 h 15"/>
                <a:gd name="T18" fmla="*/ 99 w 99"/>
                <a:gd name="T19" fmla="*/ 4 h 15"/>
                <a:gd name="T20" fmla="*/ 0 w 99"/>
                <a:gd name="T21" fmla="*/ 15 h 15"/>
                <a:gd name="T22" fmla="*/ 0 w 99"/>
                <a:gd name="T23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9" h="15">
                  <a:moveTo>
                    <a:pt x="0" y="15"/>
                  </a:moveTo>
                  <a:lnTo>
                    <a:pt x="0" y="11"/>
                  </a:lnTo>
                  <a:lnTo>
                    <a:pt x="4" y="11"/>
                  </a:lnTo>
                  <a:lnTo>
                    <a:pt x="11" y="11"/>
                  </a:lnTo>
                  <a:lnTo>
                    <a:pt x="23" y="7"/>
                  </a:lnTo>
                  <a:lnTo>
                    <a:pt x="35" y="4"/>
                  </a:lnTo>
                  <a:lnTo>
                    <a:pt x="55" y="4"/>
                  </a:lnTo>
                  <a:lnTo>
                    <a:pt x="67" y="0"/>
                  </a:lnTo>
                  <a:lnTo>
                    <a:pt x="99" y="0"/>
                  </a:lnTo>
                  <a:lnTo>
                    <a:pt x="99" y="4"/>
                  </a:lnTo>
                  <a:lnTo>
                    <a:pt x="0" y="15"/>
                  </a:lnTo>
                  <a:lnTo>
                    <a:pt x="0" y="1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" name="Freeform 239">
              <a:extLst>
                <a:ext uri="{FF2B5EF4-FFF2-40B4-BE49-F238E27FC236}">
                  <a16:creationId xmlns:a16="http://schemas.microsoft.com/office/drawing/2014/main" xmlns="" id="{592ADB3C-483C-4211-9CFF-8E54B5241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420" y="2453568"/>
              <a:ext cx="2293832" cy="400266"/>
            </a:xfrm>
            <a:custGeom>
              <a:avLst/>
              <a:gdLst>
                <a:gd name="T0" fmla="*/ 294 w 298"/>
                <a:gd name="T1" fmla="*/ 16 h 52"/>
                <a:gd name="T2" fmla="*/ 298 w 298"/>
                <a:gd name="T3" fmla="*/ 20 h 52"/>
                <a:gd name="T4" fmla="*/ 298 w 298"/>
                <a:gd name="T5" fmla="*/ 24 h 52"/>
                <a:gd name="T6" fmla="*/ 290 w 298"/>
                <a:gd name="T7" fmla="*/ 28 h 52"/>
                <a:gd name="T8" fmla="*/ 270 w 298"/>
                <a:gd name="T9" fmla="*/ 32 h 52"/>
                <a:gd name="T10" fmla="*/ 243 w 298"/>
                <a:gd name="T11" fmla="*/ 32 h 52"/>
                <a:gd name="T12" fmla="*/ 227 w 298"/>
                <a:gd name="T13" fmla="*/ 32 h 52"/>
                <a:gd name="T14" fmla="*/ 215 w 298"/>
                <a:gd name="T15" fmla="*/ 32 h 52"/>
                <a:gd name="T16" fmla="*/ 207 w 298"/>
                <a:gd name="T17" fmla="*/ 32 h 52"/>
                <a:gd name="T18" fmla="*/ 203 w 298"/>
                <a:gd name="T19" fmla="*/ 32 h 52"/>
                <a:gd name="T20" fmla="*/ 199 w 298"/>
                <a:gd name="T21" fmla="*/ 32 h 52"/>
                <a:gd name="T22" fmla="*/ 187 w 298"/>
                <a:gd name="T23" fmla="*/ 32 h 52"/>
                <a:gd name="T24" fmla="*/ 175 w 298"/>
                <a:gd name="T25" fmla="*/ 32 h 52"/>
                <a:gd name="T26" fmla="*/ 155 w 298"/>
                <a:gd name="T27" fmla="*/ 36 h 52"/>
                <a:gd name="T28" fmla="*/ 111 w 298"/>
                <a:gd name="T29" fmla="*/ 40 h 52"/>
                <a:gd name="T30" fmla="*/ 72 w 298"/>
                <a:gd name="T31" fmla="*/ 44 h 52"/>
                <a:gd name="T32" fmla="*/ 52 w 298"/>
                <a:gd name="T33" fmla="*/ 48 h 52"/>
                <a:gd name="T34" fmla="*/ 40 w 298"/>
                <a:gd name="T35" fmla="*/ 52 h 52"/>
                <a:gd name="T36" fmla="*/ 36 w 298"/>
                <a:gd name="T37" fmla="*/ 52 h 52"/>
                <a:gd name="T38" fmla="*/ 32 w 298"/>
                <a:gd name="T39" fmla="*/ 52 h 52"/>
                <a:gd name="T40" fmla="*/ 24 w 298"/>
                <a:gd name="T41" fmla="*/ 48 h 52"/>
                <a:gd name="T42" fmla="*/ 8 w 298"/>
                <a:gd name="T43" fmla="*/ 44 h 52"/>
                <a:gd name="T44" fmla="*/ 4 w 298"/>
                <a:gd name="T45" fmla="*/ 36 h 52"/>
                <a:gd name="T46" fmla="*/ 4 w 298"/>
                <a:gd name="T47" fmla="*/ 32 h 52"/>
                <a:gd name="T48" fmla="*/ 20 w 298"/>
                <a:gd name="T49" fmla="*/ 28 h 52"/>
                <a:gd name="T50" fmla="*/ 48 w 298"/>
                <a:gd name="T51" fmla="*/ 24 h 52"/>
                <a:gd name="T52" fmla="*/ 92 w 298"/>
                <a:gd name="T53" fmla="*/ 16 h 52"/>
                <a:gd name="T54" fmla="*/ 147 w 298"/>
                <a:gd name="T55" fmla="*/ 8 h 52"/>
                <a:gd name="T56" fmla="*/ 191 w 298"/>
                <a:gd name="T57" fmla="*/ 4 h 52"/>
                <a:gd name="T58" fmla="*/ 223 w 298"/>
                <a:gd name="T59" fmla="*/ 0 h 52"/>
                <a:gd name="T60" fmla="*/ 243 w 298"/>
                <a:gd name="T61" fmla="*/ 0 h 52"/>
                <a:gd name="T62" fmla="*/ 254 w 298"/>
                <a:gd name="T63" fmla="*/ 0 h 52"/>
                <a:gd name="T64" fmla="*/ 262 w 298"/>
                <a:gd name="T65" fmla="*/ 4 h 52"/>
                <a:gd name="T66" fmla="*/ 286 w 298"/>
                <a:gd name="T67" fmla="*/ 1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8" h="52">
                  <a:moveTo>
                    <a:pt x="286" y="12"/>
                  </a:moveTo>
                  <a:lnTo>
                    <a:pt x="294" y="16"/>
                  </a:lnTo>
                  <a:lnTo>
                    <a:pt x="294" y="16"/>
                  </a:lnTo>
                  <a:lnTo>
                    <a:pt x="298" y="20"/>
                  </a:lnTo>
                  <a:lnTo>
                    <a:pt x="298" y="24"/>
                  </a:lnTo>
                  <a:lnTo>
                    <a:pt x="298" y="24"/>
                  </a:lnTo>
                  <a:lnTo>
                    <a:pt x="294" y="28"/>
                  </a:lnTo>
                  <a:lnTo>
                    <a:pt x="290" y="28"/>
                  </a:lnTo>
                  <a:lnTo>
                    <a:pt x="282" y="32"/>
                  </a:lnTo>
                  <a:lnTo>
                    <a:pt x="270" y="32"/>
                  </a:lnTo>
                  <a:lnTo>
                    <a:pt x="258" y="36"/>
                  </a:lnTo>
                  <a:lnTo>
                    <a:pt x="243" y="32"/>
                  </a:lnTo>
                  <a:lnTo>
                    <a:pt x="235" y="32"/>
                  </a:lnTo>
                  <a:lnTo>
                    <a:pt x="227" y="32"/>
                  </a:lnTo>
                  <a:lnTo>
                    <a:pt x="219" y="32"/>
                  </a:lnTo>
                  <a:lnTo>
                    <a:pt x="215" y="32"/>
                  </a:lnTo>
                  <a:lnTo>
                    <a:pt x="211" y="32"/>
                  </a:lnTo>
                  <a:lnTo>
                    <a:pt x="207" y="32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199" y="32"/>
                  </a:lnTo>
                  <a:lnTo>
                    <a:pt x="195" y="32"/>
                  </a:lnTo>
                  <a:lnTo>
                    <a:pt x="187" y="32"/>
                  </a:lnTo>
                  <a:lnTo>
                    <a:pt x="183" y="32"/>
                  </a:lnTo>
                  <a:lnTo>
                    <a:pt x="175" y="32"/>
                  </a:lnTo>
                  <a:lnTo>
                    <a:pt x="163" y="36"/>
                  </a:lnTo>
                  <a:lnTo>
                    <a:pt x="155" y="36"/>
                  </a:lnTo>
                  <a:lnTo>
                    <a:pt x="131" y="36"/>
                  </a:lnTo>
                  <a:lnTo>
                    <a:pt x="111" y="40"/>
                  </a:lnTo>
                  <a:lnTo>
                    <a:pt x="92" y="44"/>
                  </a:lnTo>
                  <a:lnTo>
                    <a:pt x="72" y="44"/>
                  </a:lnTo>
                  <a:lnTo>
                    <a:pt x="56" y="48"/>
                  </a:lnTo>
                  <a:lnTo>
                    <a:pt x="52" y="48"/>
                  </a:lnTo>
                  <a:lnTo>
                    <a:pt x="44" y="48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36" y="52"/>
                  </a:lnTo>
                  <a:lnTo>
                    <a:pt x="36" y="52"/>
                  </a:lnTo>
                  <a:lnTo>
                    <a:pt x="32" y="52"/>
                  </a:lnTo>
                  <a:lnTo>
                    <a:pt x="28" y="48"/>
                  </a:lnTo>
                  <a:lnTo>
                    <a:pt x="24" y="48"/>
                  </a:lnTo>
                  <a:lnTo>
                    <a:pt x="16" y="44"/>
                  </a:lnTo>
                  <a:lnTo>
                    <a:pt x="8" y="44"/>
                  </a:lnTo>
                  <a:lnTo>
                    <a:pt x="4" y="40"/>
                  </a:lnTo>
                  <a:lnTo>
                    <a:pt x="4" y="36"/>
                  </a:lnTo>
                  <a:lnTo>
                    <a:pt x="0" y="32"/>
                  </a:lnTo>
                  <a:lnTo>
                    <a:pt x="4" y="32"/>
                  </a:lnTo>
                  <a:lnTo>
                    <a:pt x="8" y="28"/>
                  </a:lnTo>
                  <a:lnTo>
                    <a:pt x="20" y="28"/>
                  </a:lnTo>
                  <a:lnTo>
                    <a:pt x="32" y="24"/>
                  </a:lnTo>
                  <a:lnTo>
                    <a:pt x="48" y="24"/>
                  </a:lnTo>
                  <a:lnTo>
                    <a:pt x="68" y="20"/>
                  </a:lnTo>
                  <a:lnTo>
                    <a:pt x="92" y="16"/>
                  </a:lnTo>
                  <a:lnTo>
                    <a:pt x="119" y="12"/>
                  </a:lnTo>
                  <a:lnTo>
                    <a:pt x="147" y="8"/>
                  </a:lnTo>
                  <a:lnTo>
                    <a:pt x="171" y="4"/>
                  </a:lnTo>
                  <a:lnTo>
                    <a:pt x="191" y="4"/>
                  </a:lnTo>
                  <a:lnTo>
                    <a:pt x="211" y="0"/>
                  </a:lnTo>
                  <a:lnTo>
                    <a:pt x="223" y="0"/>
                  </a:lnTo>
                  <a:lnTo>
                    <a:pt x="235" y="0"/>
                  </a:lnTo>
                  <a:lnTo>
                    <a:pt x="243" y="0"/>
                  </a:lnTo>
                  <a:lnTo>
                    <a:pt x="247" y="0"/>
                  </a:lnTo>
                  <a:lnTo>
                    <a:pt x="254" y="0"/>
                  </a:lnTo>
                  <a:lnTo>
                    <a:pt x="258" y="0"/>
                  </a:lnTo>
                  <a:lnTo>
                    <a:pt x="262" y="4"/>
                  </a:lnTo>
                  <a:lnTo>
                    <a:pt x="274" y="8"/>
                  </a:lnTo>
                  <a:lnTo>
                    <a:pt x="286" y="12"/>
                  </a:lnTo>
                  <a:lnTo>
                    <a:pt x="286" y="1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69" name="组合 68">
            <a:extLst>
              <a:ext uri="{FF2B5EF4-FFF2-40B4-BE49-F238E27FC236}">
                <a16:creationId xmlns:a16="http://schemas.microsoft.com/office/drawing/2014/main" xmlns="" id="{807F5C4E-F5CE-4181-B42B-02B2402833F4}"/>
              </a:ext>
            </a:extLst>
          </p:cNvPr>
          <p:cNvGrpSpPr/>
          <p:nvPr/>
        </p:nvGrpSpPr>
        <p:grpSpPr>
          <a:xfrm>
            <a:off x="5017278" y="3854021"/>
            <a:ext cx="2283563" cy="2741054"/>
            <a:chOff x="1207499" y="3461928"/>
            <a:chExt cx="2655613" cy="2755679"/>
          </a:xfrm>
          <a:solidFill>
            <a:schemeClr val="bg2"/>
          </a:solidFill>
        </p:grpSpPr>
        <p:sp>
          <p:nvSpPr>
            <p:cNvPr id="70" name="Freeform 285">
              <a:extLst>
                <a:ext uri="{FF2B5EF4-FFF2-40B4-BE49-F238E27FC236}">
                  <a16:creationId xmlns:a16="http://schemas.microsoft.com/office/drawing/2014/main" xmlns="" id="{99734F69-7FCB-44BD-9BA3-E2DAD3688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7177" y="3677456"/>
              <a:ext cx="492635" cy="369476"/>
            </a:xfrm>
            <a:custGeom>
              <a:avLst/>
              <a:gdLst>
                <a:gd name="T0" fmla="*/ 0 w 64"/>
                <a:gd name="T1" fmla="*/ 4 h 48"/>
                <a:gd name="T2" fmla="*/ 4 w 64"/>
                <a:gd name="T3" fmla="*/ 0 h 48"/>
                <a:gd name="T4" fmla="*/ 8 w 64"/>
                <a:gd name="T5" fmla="*/ 0 h 48"/>
                <a:gd name="T6" fmla="*/ 12 w 64"/>
                <a:gd name="T7" fmla="*/ 0 h 48"/>
                <a:gd name="T8" fmla="*/ 20 w 64"/>
                <a:gd name="T9" fmla="*/ 0 h 48"/>
                <a:gd name="T10" fmla="*/ 32 w 64"/>
                <a:gd name="T11" fmla="*/ 0 h 48"/>
                <a:gd name="T12" fmla="*/ 48 w 64"/>
                <a:gd name="T13" fmla="*/ 8 h 48"/>
                <a:gd name="T14" fmla="*/ 52 w 64"/>
                <a:gd name="T15" fmla="*/ 12 h 48"/>
                <a:gd name="T16" fmla="*/ 56 w 64"/>
                <a:gd name="T17" fmla="*/ 16 h 48"/>
                <a:gd name="T18" fmla="*/ 60 w 64"/>
                <a:gd name="T19" fmla="*/ 20 h 48"/>
                <a:gd name="T20" fmla="*/ 60 w 64"/>
                <a:gd name="T21" fmla="*/ 28 h 48"/>
                <a:gd name="T22" fmla="*/ 64 w 64"/>
                <a:gd name="T23" fmla="*/ 32 h 48"/>
                <a:gd name="T24" fmla="*/ 60 w 64"/>
                <a:gd name="T25" fmla="*/ 36 h 48"/>
                <a:gd name="T26" fmla="*/ 60 w 64"/>
                <a:gd name="T27" fmla="*/ 40 h 48"/>
                <a:gd name="T28" fmla="*/ 60 w 64"/>
                <a:gd name="T29" fmla="*/ 40 h 48"/>
                <a:gd name="T30" fmla="*/ 56 w 64"/>
                <a:gd name="T31" fmla="*/ 44 h 48"/>
                <a:gd name="T32" fmla="*/ 56 w 64"/>
                <a:gd name="T33" fmla="*/ 44 h 48"/>
                <a:gd name="T34" fmla="*/ 48 w 64"/>
                <a:gd name="T35" fmla="*/ 48 h 48"/>
                <a:gd name="T36" fmla="*/ 44 w 64"/>
                <a:gd name="T37" fmla="*/ 44 h 48"/>
                <a:gd name="T38" fmla="*/ 36 w 64"/>
                <a:gd name="T39" fmla="*/ 44 h 48"/>
                <a:gd name="T40" fmla="*/ 32 w 64"/>
                <a:gd name="T41" fmla="*/ 40 h 48"/>
                <a:gd name="T42" fmla="*/ 24 w 64"/>
                <a:gd name="T43" fmla="*/ 36 h 48"/>
                <a:gd name="T44" fmla="*/ 12 w 64"/>
                <a:gd name="T45" fmla="*/ 24 h 48"/>
                <a:gd name="T46" fmla="*/ 4 w 64"/>
                <a:gd name="T47" fmla="*/ 16 h 48"/>
                <a:gd name="T48" fmla="*/ 0 w 64"/>
                <a:gd name="T49" fmla="*/ 12 h 48"/>
                <a:gd name="T50" fmla="*/ 0 w 64"/>
                <a:gd name="T51" fmla="*/ 8 h 48"/>
                <a:gd name="T52" fmla="*/ 0 w 64"/>
                <a:gd name="T53" fmla="*/ 8 h 48"/>
                <a:gd name="T54" fmla="*/ 0 w 64"/>
                <a:gd name="T55" fmla="*/ 4 h 48"/>
                <a:gd name="T56" fmla="*/ 0 w 64"/>
                <a:gd name="T57" fmla="*/ 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48">
                  <a:moveTo>
                    <a:pt x="0" y="4"/>
                  </a:moveTo>
                  <a:lnTo>
                    <a:pt x="4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20" y="0"/>
                  </a:lnTo>
                  <a:lnTo>
                    <a:pt x="32" y="0"/>
                  </a:lnTo>
                  <a:lnTo>
                    <a:pt x="48" y="8"/>
                  </a:lnTo>
                  <a:lnTo>
                    <a:pt x="52" y="12"/>
                  </a:lnTo>
                  <a:lnTo>
                    <a:pt x="56" y="16"/>
                  </a:lnTo>
                  <a:lnTo>
                    <a:pt x="60" y="20"/>
                  </a:lnTo>
                  <a:lnTo>
                    <a:pt x="60" y="28"/>
                  </a:lnTo>
                  <a:lnTo>
                    <a:pt x="64" y="32"/>
                  </a:lnTo>
                  <a:lnTo>
                    <a:pt x="60" y="36"/>
                  </a:lnTo>
                  <a:lnTo>
                    <a:pt x="60" y="40"/>
                  </a:lnTo>
                  <a:lnTo>
                    <a:pt x="60" y="40"/>
                  </a:lnTo>
                  <a:lnTo>
                    <a:pt x="56" y="44"/>
                  </a:lnTo>
                  <a:lnTo>
                    <a:pt x="56" y="44"/>
                  </a:lnTo>
                  <a:lnTo>
                    <a:pt x="48" y="48"/>
                  </a:lnTo>
                  <a:lnTo>
                    <a:pt x="44" y="44"/>
                  </a:lnTo>
                  <a:lnTo>
                    <a:pt x="36" y="44"/>
                  </a:lnTo>
                  <a:lnTo>
                    <a:pt x="32" y="40"/>
                  </a:lnTo>
                  <a:lnTo>
                    <a:pt x="24" y="36"/>
                  </a:lnTo>
                  <a:lnTo>
                    <a:pt x="12" y="24"/>
                  </a:lnTo>
                  <a:lnTo>
                    <a:pt x="4" y="16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4"/>
                  </a:lnTo>
                  <a:lnTo>
                    <a:pt x="0" y="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1" name="Freeform 286">
              <a:extLst>
                <a:ext uri="{FF2B5EF4-FFF2-40B4-BE49-F238E27FC236}">
                  <a16:creationId xmlns:a16="http://schemas.microsoft.com/office/drawing/2014/main" xmlns="" id="{97E359DB-243D-4EBD-A9B6-240F6190D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640" y="3461928"/>
              <a:ext cx="738952" cy="585004"/>
            </a:xfrm>
            <a:custGeom>
              <a:avLst/>
              <a:gdLst>
                <a:gd name="T0" fmla="*/ 44 w 96"/>
                <a:gd name="T1" fmla="*/ 24 h 76"/>
                <a:gd name="T2" fmla="*/ 44 w 96"/>
                <a:gd name="T3" fmla="*/ 20 h 76"/>
                <a:gd name="T4" fmla="*/ 44 w 96"/>
                <a:gd name="T5" fmla="*/ 16 h 76"/>
                <a:gd name="T6" fmla="*/ 44 w 96"/>
                <a:gd name="T7" fmla="*/ 8 h 76"/>
                <a:gd name="T8" fmla="*/ 44 w 96"/>
                <a:gd name="T9" fmla="*/ 4 h 76"/>
                <a:gd name="T10" fmla="*/ 44 w 96"/>
                <a:gd name="T11" fmla="*/ 0 h 76"/>
                <a:gd name="T12" fmla="*/ 44 w 96"/>
                <a:gd name="T13" fmla="*/ 0 h 76"/>
                <a:gd name="T14" fmla="*/ 48 w 96"/>
                <a:gd name="T15" fmla="*/ 0 h 76"/>
                <a:gd name="T16" fmla="*/ 56 w 96"/>
                <a:gd name="T17" fmla="*/ 0 h 76"/>
                <a:gd name="T18" fmla="*/ 64 w 96"/>
                <a:gd name="T19" fmla="*/ 0 h 76"/>
                <a:gd name="T20" fmla="*/ 68 w 96"/>
                <a:gd name="T21" fmla="*/ 0 h 76"/>
                <a:gd name="T22" fmla="*/ 76 w 96"/>
                <a:gd name="T23" fmla="*/ 4 h 76"/>
                <a:gd name="T24" fmla="*/ 88 w 96"/>
                <a:gd name="T25" fmla="*/ 8 h 76"/>
                <a:gd name="T26" fmla="*/ 92 w 96"/>
                <a:gd name="T27" fmla="*/ 12 h 76"/>
                <a:gd name="T28" fmla="*/ 96 w 96"/>
                <a:gd name="T29" fmla="*/ 16 h 76"/>
                <a:gd name="T30" fmla="*/ 96 w 96"/>
                <a:gd name="T31" fmla="*/ 20 h 76"/>
                <a:gd name="T32" fmla="*/ 96 w 96"/>
                <a:gd name="T33" fmla="*/ 24 h 76"/>
                <a:gd name="T34" fmla="*/ 96 w 96"/>
                <a:gd name="T35" fmla="*/ 28 h 76"/>
                <a:gd name="T36" fmla="*/ 92 w 96"/>
                <a:gd name="T37" fmla="*/ 28 h 76"/>
                <a:gd name="T38" fmla="*/ 88 w 96"/>
                <a:gd name="T39" fmla="*/ 32 h 76"/>
                <a:gd name="T40" fmla="*/ 84 w 96"/>
                <a:gd name="T41" fmla="*/ 36 h 76"/>
                <a:gd name="T42" fmla="*/ 80 w 96"/>
                <a:gd name="T43" fmla="*/ 40 h 76"/>
                <a:gd name="T44" fmla="*/ 72 w 96"/>
                <a:gd name="T45" fmla="*/ 44 h 76"/>
                <a:gd name="T46" fmla="*/ 60 w 96"/>
                <a:gd name="T47" fmla="*/ 48 h 76"/>
                <a:gd name="T48" fmla="*/ 52 w 96"/>
                <a:gd name="T49" fmla="*/ 52 h 76"/>
                <a:gd name="T50" fmla="*/ 40 w 96"/>
                <a:gd name="T51" fmla="*/ 60 h 76"/>
                <a:gd name="T52" fmla="*/ 32 w 96"/>
                <a:gd name="T53" fmla="*/ 64 h 76"/>
                <a:gd name="T54" fmla="*/ 24 w 96"/>
                <a:gd name="T55" fmla="*/ 68 h 76"/>
                <a:gd name="T56" fmla="*/ 20 w 96"/>
                <a:gd name="T57" fmla="*/ 72 h 76"/>
                <a:gd name="T58" fmla="*/ 12 w 96"/>
                <a:gd name="T59" fmla="*/ 72 h 76"/>
                <a:gd name="T60" fmla="*/ 8 w 96"/>
                <a:gd name="T61" fmla="*/ 72 h 76"/>
                <a:gd name="T62" fmla="*/ 4 w 96"/>
                <a:gd name="T63" fmla="*/ 76 h 76"/>
                <a:gd name="T64" fmla="*/ 4 w 96"/>
                <a:gd name="T65" fmla="*/ 76 h 76"/>
                <a:gd name="T66" fmla="*/ 0 w 96"/>
                <a:gd name="T67" fmla="*/ 72 h 76"/>
                <a:gd name="T68" fmla="*/ 0 w 96"/>
                <a:gd name="T69" fmla="*/ 72 h 76"/>
                <a:gd name="T70" fmla="*/ 4 w 96"/>
                <a:gd name="T71" fmla="*/ 68 h 76"/>
                <a:gd name="T72" fmla="*/ 4 w 96"/>
                <a:gd name="T73" fmla="*/ 68 h 76"/>
                <a:gd name="T74" fmla="*/ 12 w 96"/>
                <a:gd name="T75" fmla="*/ 60 h 76"/>
                <a:gd name="T76" fmla="*/ 20 w 96"/>
                <a:gd name="T77" fmla="*/ 52 h 76"/>
                <a:gd name="T78" fmla="*/ 28 w 96"/>
                <a:gd name="T79" fmla="*/ 40 h 76"/>
                <a:gd name="T80" fmla="*/ 36 w 96"/>
                <a:gd name="T81" fmla="*/ 32 h 76"/>
                <a:gd name="T82" fmla="*/ 44 w 96"/>
                <a:gd name="T83" fmla="*/ 28 h 76"/>
                <a:gd name="T84" fmla="*/ 44 w 96"/>
                <a:gd name="T85" fmla="*/ 24 h 76"/>
                <a:gd name="T86" fmla="*/ 44 w 96"/>
                <a:gd name="T87" fmla="*/ 2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6" h="76">
                  <a:moveTo>
                    <a:pt x="44" y="24"/>
                  </a:moveTo>
                  <a:lnTo>
                    <a:pt x="44" y="20"/>
                  </a:lnTo>
                  <a:lnTo>
                    <a:pt x="44" y="16"/>
                  </a:lnTo>
                  <a:lnTo>
                    <a:pt x="44" y="8"/>
                  </a:lnTo>
                  <a:lnTo>
                    <a:pt x="44" y="4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8" y="0"/>
                  </a:lnTo>
                  <a:lnTo>
                    <a:pt x="56" y="0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76" y="4"/>
                  </a:lnTo>
                  <a:lnTo>
                    <a:pt x="88" y="8"/>
                  </a:lnTo>
                  <a:lnTo>
                    <a:pt x="92" y="12"/>
                  </a:lnTo>
                  <a:lnTo>
                    <a:pt x="96" y="16"/>
                  </a:lnTo>
                  <a:lnTo>
                    <a:pt x="96" y="20"/>
                  </a:lnTo>
                  <a:lnTo>
                    <a:pt x="96" y="24"/>
                  </a:lnTo>
                  <a:lnTo>
                    <a:pt x="96" y="28"/>
                  </a:lnTo>
                  <a:lnTo>
                    <a:pt x="92" y="28"/>
                  </a:lnTo>
                  <a:lnTo>
                    <a:pt x="88" y="32"/>
                  </a:lnTo>
                  <a:lnTo>
                    <a:pt x="84" y="36"/>
                  </a:lnTo>
                  <a:lnTo>
                    <a:pt x="80" y="40"/>
                  </a:lnTo>
                  <a:lnTo>
                    <a:pt x="72" y="44"/>
                  </a:lnTo>
                  <a:lnTo>
                    <a:pt x="60" y="48"/>
                  </a:lnTo>
                  <a:lnTo>
                    <a:pt x="52" y="52"/>
                  </a:lnTo>
                  <a:lnTo>
                    <a:pt x="40" y="60"/>
                  </a:lnTo>
                  <a:lnTo>
                    <a:pt x="32" y="64"/>
                  </a:lnTo>
                  <a:lnTo>
                    <a:pt x="24" y="68"/>
                  </a:lnTo>
                  <a:lnTo>
                    <a:pt x="20" y="72"/>
                  </a:lnTo>
                  <a:lnTo>
                    <a:pt x="12" y="72"/>
                  </a:lnTo>
                  <a:lnTo>
                    <a:pt x="8" y="72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4" y="68"/>
                  </a:lnTo>
                  <a:lnTo>
                    <a:pt x="4" y="68"/>
                  </a:lnTo>
                  <a:lnTo>
                    <a:pt x="12" y="60"/>
                  </a:lnTo>
                  <a:lnTo>
                    <a:pt x="20" y="52"/>
                  </a:lnTo>
                  <a:lnTo>
                    <a:pt x="28" y="40"/>
                  </a:lnTo>
                  <a:lnTo>
                    <a:pt x="36" y="32"/>
                  </a:lnTo>
                  <a:lnTo>
                    <a:pt x="44" y="28"/>
                  </a:lnTo>
                  <a:lnTo>
                    <a:pt x="44" y="24"/>
                  </a:lnTo>
                  <a:lnTo>
                    <a:pt x="44" y="2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2" name="Freeform 287">
              <a:extLst>
                <a:ext uri="{FF2B5EF4-FFF2-40B4-BE49-F238E27FC236}">
                  <a16:creationId xmlns:a16="http://schemas.microsoft.com/office/drawing/2014/main" xmlns="" id="{4C9A1ADE-85FF-453B-8531-B9205C553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597" y="3985353"/>
              <a:ext cx="1624158" cy="546520"/>
            </a:xfrm>
            <a:custGeom>
              <a:avLst/>
              <a:gdLst>
                <a:gd name="T0" fmla="*/ 163 w 211"/>
                <a:gd name="T1" fmla="*/ 0 h 71"/>
                <a:gd name="T2" fmla="*/ 171 w 211"/>
                <a:gd name="T3" fmla="*/ 0 h 71"/>
                <a:gd name="T4" fmla="*/ 183 w 211"/>
                <a:gd name="T5" fmla="*/ 4 h 71"/>
                <a:gd name="T6" fmla="*/ 199 w 211"/>
                <a:gd name="T7" fmla="*/ 12 h 71"/>
                <a:gd name="T8" fmla="*/ 211 w 211"/>
                <a:gd name="T9" fmla="*/ 20 h 71"/>
                <a:gd name="T10" fmla="*/ 207 w 211"/>
                <a:gd name="T11" fmla="*/ 32 h 71"/>
                <a:gd name="T12" fmla="*/ 199 w 211"/>
                <a:gd name="T13" fmla="*/ 35 h 71"/>
                <a:gd name="T14" fmla="*/ 195 w 211"/>
                <a:gd name="T15" fmla="*/ 39 h 71"/>
                <a:gd name="T16" fmla="*/ 187 w 211"/>
                <a:gd name="T17" fmla="*/ 55 h 71"/>
                <a:gd name="T18" fmla="*/ 151 w 211"/>
                <a:gd name="T19" fmla="*/ 71 h 71"/>
                <a:gd name="T20" fmla="*/ 159 w 211"/>
                <a:gd name="T21" fmla="*/ 47 h 71"/>
                <a:gd name="T22" fmla="*/ 163 w 211"/>
                <a:gd name="T23" fmla="*/ 35 h 71"/>
                <a:gd name="T24" fmla="*/ 159 w 211"/>
                <a:gd name="T25" fmla="*/ 28 h 71"/>
                <a:gd name="T26" fmla="*/ 155 w 211"/>
                <a:gd name="T27" fmla="*/ 28 h 71"/>
                <a:gd name="T28" fmla="*/ 139 w 211"/>
                <a:gd name="T29" fmla="*/ 28 h 71"/>
                <a:gd name="T30" fmla="*/ 119 w 211"/>
                <a:gd name="T31" fmla="*/ 32 h 71"/>
                <a:gd name="T32" fmla="*/ 91 w 211"/>
                <a:gd name="T33" fmla="*/ 32 h 71"/>
                <a:gd name="T34" fmla="*/ 64 w 211"/>
                <a:gd name="T35" fmla="*/ 39 h 71"/>
                <a:gd name="T36" fmla="*/ 40 w 211"/>
                <a:gd name="T37" fmla="*/ 39 h 71"/>
                <a:gd name="T38" fmla="*/ 24 w 211"/>
                <a:gd name="T39" fmla="*/ 43 h 71"/>
                <a:gd name="T40" fmla="*/ 16 w 211"/>
                <a:gd name="T41" fmla="*/ 43 h 71"/>
                <a:gd name="T42" fmla="*/ 8 w 211"/>
                <a:gd name="T43" fmla="*/ 39 h 71"/>
                <a:gd name="T44" fmla="*/ 0 w 211"/>
                <a:gd name="T45" fmla="*/ 35 h 71"/>
                <a:gd name="T46" fmla="*/ 0 w 211"/>
                <a:gd name="T47" fmla="*/ 28 h 71"/>
                <a:gd name="T48" fmla="*/ 4 w 211"/>
                <a:gd name="T49" fmla="*/ 24 h 71"/>
                <a:gd name="T50" fmla="*/ 12 w 211"/>
                <a:gd name="T51" fmla="*/ 24 h 71"/>
                <a:gd name="T52" fmla="*/ 36 w 211"/>
                <a:gd name="T53" fmla="*/ 24 h 71"/>
                <a:gd name="T54" fmla="*/ 91 w 211"/>
                <a:gd name="T55" fmla="*/ 16 h 71"/>
                <a:gd name="T56" fmla="*/ 119 w 211"/>
                <a:gd name="T57" fmla="*/ 12 h 71"/>
                <a:gd name="T58" fmla="*/ 139 w 211"/>
                <a:gd name="T59" fmla="*/ 8 h 71"/>
                <a:gd name="T60" fmla="*/ 155 w 211"/>
                <a:gd name="T61" fmla="*/ 8 h 71"/>
                <a:gd name="T62" fmla="*/ 159 w 211"/>
                <a:gd name="T63" fmla="*/ 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11" h="71">
                  <a:moveTo>
                    <a:pt x="159" y="4"/>
                  </a:moveTo>
                  <a:lnTo>
                    <a:pt x="163" y="0"/>
                  </a:lnTo>
                  <a:lnTo>
                    <a:pt x="171" y="0"/>
                  </a:lnTo>
                  <a:lnTo>
                    <a:pt x="171" y="0"/>
                  </a:lnTo>
                  <a:lnTo>
                    <a:pt x="179" y="4"/>
                  </a:lnTo>
                  <a:lnTo>
                    <a:pt x="183" y="4"/>
                  </a:lnTo>
                  <a:lnTo>
                    <a:pt x="191" y="8"/>
                  </a:lnTo>
                  <a:lnTo>
                    <a:pt x="199" y="12"/>
                  </a:lnTo>
                  <a:lnTo>
                    <a:pt x="207" y="20"/>
                  </a:lnTo>
                  <a:lnTo>
                    <a:pt x="211" y="20"/>
                  </a:lnTo>
                  <a:lnTo>
                    <a:pt x="211" y="24"/>
                  </a:lnTo>
                  <a:lnTo>
                    <a:pt x="207" y="32"/>
                  </a:lnTo>
                  <a:lnTo>
                    <a:pt x="203" y="32"/>
                  </a:lnTo>
                  <a:lnTo>
                    <a:pt x="199" y="35"/>
                  </a:lnTo>
                  <a:lnTo>
                    <a:pt x="199" y="35"/>
                  </a:lnTo>
                  <a:lnTo>
                    <a:pt x="195" y="39"/>
                  </a:lnTo>
                  <a:lnTo>
                    <a:pt x="191" y="43"/>
                  </a:lnTo>
                  <a:lnTo>
                    <a:pt x="187" y="55"/>
                  </a:lnTo>
                  <a:lnTo>
                    <a:pt x="179" y="71"/>
                  </a:lnTo>
                  <a:lnTo>
                    <a:pt x="151" y="71"/>
                  </a:lnTo>
                  <a:lnTo>
                    <a:pt x="155" y="55"/>
                  </a:lnTo>
                  <a:lnTo>
                    <a:pt x="159" y="47"/>
                  </a:lnTo>
                  <a:lnTo>
                    <a:pt x="159" y="39"/>
                  </a:lnTo>
                  <a:lnTo>
                    <a:pt x="163" y="35"/>
                  </a:lnTo>
                  <a:lnTo>
                    <a:pt x="159" y="32"/>
                  </a:lnTo>
                  <a:lnTo>
                    <a:pt x="159" y="28"/>
                  </a:lnTo>
                  <a:lnTo>
                    <a:pt x="159" y="28"/>
                  </a:lnTo>
                  <a:lnTo>
                    <a:pt x="155" y="28"/>
                  </a:lnTo>
                  <a:lnTo>
                    <a:pt x="147" y="28"/>
                  </a:lnTo>
                  <a:lnTo>
                    <a:pt x="139" y="28"/>
                  </a:lnTo>
                  <a:lnTo>
                    <a:pt x="131" y="28"/>
                  </a:lnTo>
                  <a:lnTo>
                    <a:pt x="119" y="32"/>
                  </a:lnTo>
                  <a:lnTo>
                    <a:pt x="107" y="32"/>
                  </a:lnTo>
                  <a:lnTo>
                    <a:pt x="91" y="32"/>
                  </a:lnTo>
                  <a:lnTo>
                    <a:pt x="76" y="35"/>
                  </a:lnTo>
                  <a:lnTo>
                    <a:pt x="64" y="39"/>
                  </a:lnTo>
                  <a:lnTo>
                    <a:pt x="52" y="39"/>
                  </a:lnTo>
                  <a:lnTo>
                    <a:pt x="40" y="39"/>
                  </a:lnTo>
                  <a:lnTo>
                    <a:pt x="32" y="43"/>
                  </a:lnTo>
                  <a:lnTo>
                    <a:pt x="24" y="43"/>
                  </a:lnTo>
                  <a:lnTo>
                    <a:pt x="20" y="43"/>
                  </a:lnTo>
                  <a:lnTo>
                    <a:pt x="16" y="43"/>
                  </a:lnTo>
                  <a:lnTo>
                    <a:pt x="12" y="43"/>
                  </a:lnTo>
                  <a:lnTo>
                    <a:pt x="8" y="39"/>
                  </a:lnTo>
                  <a:lnTo>
                    <a:pt x="4" y="39"/>
                  </a:lnTo>
                  <a:lnTo>
                    <a:pt x="0" y="35"/>
                  </a:lnTo>
                  <a:lnTo>
                    <a:pt x="0" y="32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4" y="24"/>
                  </a:lnTo>
                  <a:lnTo>
                    <a:pt x="8" y="24"/>
                  </a:lnTo>
                  <a:lnTo>
                    <a:pt x="12" y="24"/>
                  </a:lnTo>
                  <a:lnTo>
                    <a:pt x="24" y="24"/>
                  </a:lnTo>
                  <a:lnTo>
                    <a:pt x="36" y="24"/>
                  </a:lnTo>
                  <a:lnTo>
                    <a:pt x="64" y="20"/>
                  </a:lnTo>
                  <a:lnTo>
                    <a:pt x="91" y="16"/>
                  </a:lnTo>
                  <a:lnTo>
                    <a:pt x="107" y="12"/>
                  </a:lnTo>
                  <a:lnTo>
                    <a:pt x="119" y="12"/>
                  </a:lnTo>
                  <a:lnTo>
                    <a:pt x="131" y="12"/>
                  </a:lnTo>
                  <a:lnTo>
                    <a:pt x="139" y="8"/>
                  </a:lnTo>
                  <a:lnTo>
                    <a:pt x="147" y="8"/>
                  </a:lnTo>
                  <a:lnTo>
                    <a:pt x="155" y="8"/>
                  </a:lnTo>
                  <a:lnTo>
                    <a:pt x="159" y="4"/>
                  </a:lnTo>
                  <a:lnTo>
                    <a:pt x="159" y="4"/>
                  </a:lnTo>
                  <a:lnTo>
                    <a:pt x="159" y="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3" name="Freeform 288">
              <a:extLst>
                <a:ext uri="{FF2B5EF4-FFF2-40B4-BE49-F238E27FC236}">
                  <a16:creationId xmlns:a16="http://schemas.microsoft.com/office/drawing/2014/main" xmlns="" id="{997FEF06-F862-4FF3-AEC5-79D30C8E4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701" y="4531873"/>
              <a:ext cx="2355411" cy="1100734"/>
            </a:xfrm>
            <a:custGeom>
              <a:avLst/>
              <a:gdLst>
                <a:gd name="T0" fmla="*/ 24 w 306"/>
                <a:gd name="T1" fmla="*/ 0 h 143"/>
                <a:gd name="T2" fmla="*/ 48 w 306"/>
                <a:gd name="T3" fmla="*/ 16 h 143"/>
                <a:gd name="T4" fmla="*/ 44 w 306"/>
                <a:gd name="T5" fmla="*/ 40 h 143"/>
                <a:gd name="T6" fmla="*/ 44 w 306"/>
                <a:gd name="T7" fmla="*/ 52 h 143"/>
                <a:gd name="T8" fmla="*/ 48 w 306"/>
                <a:gd name="T9" fmla="*/ 52 h 143"/>
                <a:gd name="T10" fmla="*/ 68 w 306"/>
                <a:gd name="T11" fmla="*/ 52 h 143"/>
                <a:gd name="T12" fmla="*/ 96 w 306"/>
                <a:gd name="T13" fmla="*/ 48 h 143"/>
                <a:gd name="T14" fmla="*/ 159 w 306"/>
                <a:gd name="T15" fmla="*/ 36 h 143"/>
                <a:gd name="T16" fmla="*/ 211 w 306"/>
                <a:gd name="T17" fmla="*/ 32 h 143"/>
                <a:gd name="T18" fmla="*/ 239 w 306"/>
                <a:gd name="T19" fmla="*/ 28 h 143"/>
                <a:gd name="T20" fmla="*/ 255 w 306"/>
                <a:gd name="T21" fmla="*/ 28 h 143"/>
                <a:gd name="T22" fmla="*/ 270 w 306"/>
                <a:gd name="T23" fmla="*/ 24 h 143"/>
                <a:gd name="T24" fmla="*/ 290 w 306"/>
                <a:gd name="T25" fmla="*/ 36 h 143"/>
                <a:gd name="T26" fmla="*/ 306 w 306"/>
                <a:gd name="T27" fmla="*/ 52 h 143"/>
                <a:gd name="T28" fmla="*/ 302 w 306"/>
                <a:gd name="T29" fmla="*/ 64 h 143"/>
                <a:gd name="T30" fmla="*/ 290 w 306"/>
                <a:gd name="T31" fmla="*/ 72 h 143"/>
                <a:gd name="T32" fmla="*/ 270 w 306"/>
                <a:gd name="T33" fmla="*/ 111 h 143"/>
                <a:gd name="T34" fmla="*/ 255 w 306"/>
                <a:gd name="T35" fmla="*/ 135 h 143"/>
                <a:gd name="T36" fmla="*/ 235 w 306"/>
                <a:gd name="T37" fmla="*/ 143 h 143"/>
                <a:gd name="T38" fmla="*/ 227 w 306"/>
                <a:gd name="T39" fmla="*/ 135 h 143"/>
                <a:gd name="T40" fmla="*/ 219 w 306"/>
                <a:gd name="T41" fmla="*/ 119 h 143"/>
                <a:gd name="T42" fmla="*/ 199 w 306"/>
                <a:gd name="T43" fmla="*/ 104 h 143"/>
                <a:gd name="T44" fmla="*/ 191 w 306"/>
                <a:gd name="T45" fmla="*/ 96 h 143"/>
                <a:gd name="T46" fmla="*/ 203 w 306"/>
                <a:gd name="T47" fmla="*/ 92 h 143"/>
                <a:gd name="T48" fmla="*/ 231 w 306"/>
                <a:gd name="T49" fmla="*/ 96 h 143"/>
                <a:gd name="T50" fmla="*/ 239 w 306"/>
                <a:gd name="T51" fmla="*/ 92 h 143"/>
                <a:gd name="T52" fmla="*/ 251 w 306"/>
                <a:gd name="T53" fmla="*/ 72 h 143"/>
                <a:gd name="T54" fmla="*/ 255 w 306"/>
                <a:gd name="T55" fmla="*/ 56 h 143"/>
                <a:gd name="T56" fmla="*/ 251 w 306"/>
                <a:gd name="T57" fmla="*/ 52 h 143"/>
                <a:gd name="T58" fmla="*/ 231 w 306"/>
                <a:gd name="T59" fmla="*/ 52 h 143"/>
                <a:gd name="T60" fmla="*/ 191 w 306"/>
                <a:gd name="T61" fmla="*/ 56 h 143"/>
                <a:gd name="T62" fmla="*/ 123 w 306"/>
                <a:gd name="T63" fmla="*/ 64 h 143"/>
                <a:gd name="T64" fmla="*/ 76 w 306"/>
                <a:gd name="T65" fmla="*/ 72 h 143"/>
                <a:gd name="T66" fmla="*/ 44 w 306"/>
                <a:gd name="T67" fmla="*/ 84 h 143"/>
                <a:gd name="T68" fmla="*/ 28 w 306"/>
                <a:gd name="T69" fmla="*/ 92 h 143"/>
                <a:gd name="T70" fmla="*/ 8 w 306"/>
                <a:gd name="T71" fmla="*/ 100 h 143"/>
                <a:gd name="T72" fmla="*/ 0 w 306"/>
                <a:gd name="T73" fmla="*/ 92 h 143"/>
                <a:gd name="T74" fmla="*/ 0 w 306"/>
                <a:gd name="T75" fmla="*/ 76 h 143"/>
                <a:gd name="T76" fmla="*/ 8 w 306"/>
                <a:gd name="T77" fmla="*/ 64 h 143"/>
                <a:gd name="T78" fmla="*/ 16 w 306"/>
                <a:gd name="T79" fmla="*/ 52 h 143"/>
                <a:gd name="T80" fmla="*/ 16 w 306"/>
                <a:gd name="T81" fmla="*/ 44 h 143"/>
                <a:gd name="T82" fmla="*/ 12 w 306"/>
                <a:gd name="T83" fmla="*/ 16 h 143"/>
                <a:gd name="T84" fmla="*/ 12 w 306"/>
                <a:gd name="T8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06" h="143">
                  <a:moveTo>
                    <a:pt x="12" y="0"/>
                  </a:moveTo>
                  <a:lnTo>
                    <a:pt x="16" y="0"/>
                  </a:lnTo>
                  <a:lnTo>
                    <a:pt x="24" y="0"/>
                  </a:lnTo>
                  <a:lnTo>
                    <a:pt x="36" y="0"/>
                  </a:lnTo>
                  <a:lnTo>
                    <a:pt x="48" y="4"/>
                  </a:lnTo>
                  <a:lnTo>
                    <a:pt x="48" y="16"/>
                  </a:lnTo>
                  <a:lnTo>
                    <a:pt x="48" y="24"/>
                  </a:lnTo>
                  <a:lnTo>
                    <a:pt x="48" y="32"/>
                  </a:lnTo>
                  <a:lnTo>
                    <a:pt x="44" y="40"/>
                  </a:lnTo>
                  <a:lnTo>
                    <a:pt x="44" y="44"/>
                  </a:lnTo>
                  <a:lnTo>
                    <a:pt x="44" y="48"/>
                  </a:lnTo>
                  <a:lnTo>
                    <a:pt x="44" y="52"/>
                  </a:lnTo>
                  <a:lnTo>
                    <a:pt x="44" y="52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52" y="52"/>
                  </a:lnTo>
                  <a:lnTo>
                    <a:pt x="60" y="52"/>
                  </a:lnTo>
                  <a:lnTo>
                    <a:pt x="68" y="52"/>
                  </a:lnTo>
                  <a:lnTo>
                    <a:pt x="76" y="48"/>
                  </a:lnTo>
                  <a:lnTo>
                    <a:pt x="84" y="48"/>
                  </a:lnTo>
                  <a:lnTo>
                    <a:pt x="96" y="48"/>
                  </a:lnTo>
                  <a:lnTo>
                    <a:pt x="120" y="44"/>
                  </a:lnTo>
                  <a:lnTo>
                    <a:pt x="139" y="40"/>
                  </a:lnTo>
                  <a:lnTo>
                    <a:pt x="159" y="36"/>
                  </a:lnTo>
                  <a:lnTo>
                    <a:pt x="179" y="36"/>
                  </a:lnTo>
                  <a:lnTo>
                    <a:pt x="195" y="32"/>
                  </a:lnTo>
                  <a:lnTo>
                    <a:pt x="211" y="32"/>
                  </a:lnTo>
                  <a:lnTo>
                    <a:pt x="223" y="32"/>
                  </a:lnTo>
                  <a:lnTo>
                    <a:pt x="231" y="28"/>
                  </a:lnTo>
                  <a:lnTo>
                    <a:pt x="239" y="28"/>
                  </a:lnTo>
                  <a:lnTo>
                    <a:pt x="247" y="28"/>
                  </a:lnTo>
                  <a:lnTo>
                    <a:pt x="251" y="28"/>
                  </a:lnTo>
                  <a:lnTo>
                    <a:pt x="255" y="28"/>
                  </a:lnTo>
                  <a:lnTo>
                    <a:pt x="263" y="24"/>
                  </a:lnTo>
                  <a:lnTo>
                    <a:pt x="267" y="24"/>
                  </a:lnTo>
                  <a:lnTo>
                    <a:pt x="270" y="24"/>
                  </a:lnTo>
                  <a:lnTo>
                    <a:pt x="278" y="28"/>
                  </a:lnTo>
                  <a:lnTo>
                    <a:pt x="282" y="32"/>
                  </a:lnTo>
                  <a:lnTo>
                    <a:pt x="290" y="36"/>
                  </a:lnTo>
                  <a:lnTo>
                    <a:pt x="298" y="44"/>
                  </a:lnTo>
                  <a:lnTo>
                    <a:pt x="302" y="48"/>
                  </a:lnTo>
                  <a:lnTo>
                    <a:pt x="306" y="52"/>
                  </a:lnTo>
                  <a:lnTo>
                    <a:pt x="306" y="56"/>
                  </a:lnTo>
                  <a:lnTo>
                    <a:pt x="306" y="60"/>
                  </a:lnTo>
                  <a:lnTo>
                    <a:pt x="302" y="64"/>
                  </a:lnTo>
                  <a:lnTo>
                    <a:pt x="298" y="64"/>
                  </a:lnTo>
                  <a:lnTo>
                    <a:pt x="294" y="68"/>
                  </a:lnTo>
                  <a:lnTo>
                    <a:pt x="290" y="72"/>
                  </a:lnTo>
                  <a:lnTo>
                    <a:pt x="286" y="84"/>
                  </a:lnTo>
                  <a:lnTo>
                    <a:pt x="278" y="96"/>
                  </a:lnTo>
                  <a:lnTo>
                    <a:pt x="270" y="111"/>
                  </a:lnTo>
                  <a:lnTo>
                    <a:pt x="263" y="123"/>
                  </a:lnTo>
                  <a:lnTo>
                    <a:pt x="259" y="131"/>
                  </a:lnTo>
                  <a:lnTo>
                    <a:pt x="255" y="135"/>
                  </a:lnTo>
                  <a:lnTo>
                    <a:pt x="243" y="139"/>
                  </a:lnTo>
                  <a:lnTo>
                    <a:pt x="239" y="143"/>
                  </a:lnTo>
                  <a:lnTo>
                    <a:pt x="235" y="143"/>
                  </a:lnTo>
                  <a:lnTo>
                    <a:pt x="231" y="143"/>
                  </a:lnTo>
                  <a:lnTo>
                    <a:pt x="231" y="139"/>
                  </a:lnTo>
                  <a:lnTo>
                    <a:pt x="227" y="135"/>
                  </a:lnTo>
                  <a:lnTo>
                    <a:pt x="227" y="131"/>
                  </a:lnTo>
                  <a:lnTo>
                    <a:pt x="223" y="127"/>
                  </a:lnTo>
                  <a:lnTo>
                    <a:pt x="219" y="119"/>
                  </a:lnTo>
                  <a:lnTo>
                    <a:pt x="211" y="115"/>
                  </a:lnTo>
                  <a:lnTo>
                    <a:pt x="207" y="111"/>
                  </a:lnTo>
                  <a:lnTo>
                    <a:pt x="199" y="104"/>
                  </a:lnTo>
                  <a:lnTo>
                    <a:pt x="195" y="100"/>
                  </a:lnTo>
                  <a:lnTo>
                    <a:pt x="191" y="100"/>
                  </a:lnTo>
                  <a:lnTo>
                    <a:pt x="191" y="96"/>
                  </a:lnTo>
                  <a:lnTo>
                    <a:pt x="191" y="92"/>
                  </a:lnTo>
                  <a:lnTo>
                    <a:pt x="195" y="92"/>
                  </a:lnTo>
                  <a:lnTo>
                    <a:pt x="203" y="92"/>
                  </a:lnTo>
                  <a:lnTo>
                    <a:pt x="211" y="92"/>
                  </a:lnTo>
                  <a:lnTo>
                    <a:pt x="223" y="92"/>
                  </a:lnTo>
                  <a:lnTo>
                    <a:pt x="231" y="96"/>
                  </a:lnTo>
                  <a:lnTo>
                    <a:pt x="235" y="96"/>
                  </a:lnTo>
                  <a:lnTo>
                    <a:pt x="239" y="92"/>
                  </a:lnTo>
                  <a:lnTo>
                    <a:pt x="239" y="92"/>
                  </a:lnTo>
                  <a:lnTo>
                    <a:pt x="243" y="88"/>
                  </a:lnTo>
                  <a:lnTo>
                    <a:pt x="247" y="80"/>
                  </a:lnTo>
                  <a:lnTo>
                    <a:pt x="251" y="72"/>
                  </a:lnTo>
                  <a:lnTo>
                    <a:pt x="255" y="64"/>
                  </a:lnTo>
                  <a:lnTo>
                    <a:pt x="255" y="60"/>
                  </a:lnTo>
                  <a:lnTo>
                    <a:pt x="255" y="56"/>
                  </a:lnTo>
                  <a:lnTo>
                    <a:pt x="255" y="52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7" y="52"/>
                  </a:lnTo>
                  <a:lnTo>
                    <a:pt x="239" y="52"/>
                  </a:lnTo>
                  <a:lnTo>
                    <a:pt x="231" y="52"/>
                  </a:lnTo>
                  <a:lnTo>
                    <a:pt x="223" y="52"/>
                  </a:lnTo>
                  <a:lnTo>
                    <a:pt x="207" y="56"/>
                  </a:lnTo>
                  <a:lnTo>
                    <a:pt x="191" y="56"/>
                  </a:lnTo>
                  <a:lnTo>
                    <a:pt x="171" y="56"/>
                  </a:lnTo>
                  <a:lnTo>
                    <a:pt x="151" y="60"/>
                  </a:lnTo>
                  <a:lnTo>
                    <a:pt x="123" y="64"/>
                  </a:lnTo>
                  <a:lnTo>
                    <a:pt x="100" y="68"/>
                  </a:lnTo>
                  <a:lnTo>
                    <a:pt x="88" y="72"/>
                  </a:lnTo>
                  <a:lnTo>
                    <a:pt x="76" y="72"/>
                  </a:lnTo>
                  <a:lnTo>
                    <a:pt x="64" y="76"/>
                  </a:lnTo>
                  <a:lnTo>
                    <a:pt x="52" y="80"/>
                  </a:lnTo>
                  <a:lnTo>
                    <a:pt x="44" y="84"/>
                  </a:lnTo>
                  <a:lnTo>
                    <a:pt x="40" y="84"/>
                  </a:lnTo>
                  <a:lnTo>
                    <a:pt x="32" y="88"/>
                  </a:lnTo>
                  <a:lnTo>
                    <a:pt x="28" y="92"/>
                  </a:lnTo>
                  <a:lnTo>
                    <a:pt x="20" y="96"/>
                  </a:lnTo>
                  <a:lnTo>
                    <a:pt x="12" y="96"/>
                  </a:lnTo>
                  <a:lnTo>
                    <a:pt x="8" y="100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0" y="92"/>
                  </a:lnTo>
                  <a:lnTo>
                    <a:pt x="0" y="88"/>
                  </a:lnTo>
                  <a:lnTo>
                    <a:pt x="0" y="80"/>
                  </a:lnTo>
                  <a:lnTo>
                    <a:pt x="0" y="76"/>
                  </a:lnTo>
                  <a:lnTo>
                    <a:pt x="0" y="72"/>
                  </a:lnTo>
                  <a:lnTo>
                    <a:pt x="4" y="68"/>
                  </a:lnTo>
                  <a:lnTo>
                    <a:pt x="8" y="64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48"/>
                  </a:lnTo>
                  <a:lnTo>
                    <a:pt x="16" y="44"/>
                  </a:lnTo>
                  <a:lnTo>
                    <a:pt x="16" y="36"/>
                  </a:lnTo>
                  <a:lnTo>
                    <a:pt x="16" y="24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8" y="8"/>
                  </a:lnTo>
                  <a:lnTo>
                    <a:pt x="12" y="0"/>
                  </a:lnTo>
                  <a:lnTo>
                    <a:pt x="12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4" name="Freeform 289">
              <a:extLst>
                <a:ext uri="{FF2B5EF4-FFF2-40B4-BE49-F238E27FC236}">
                  <a16:creationId xmlns:a16="http://schemas.microsoft.com/office/drawing/2014/main" xmlns="" id="{FDEFAE21-5911-4894-A034-2E5F317C8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9812" y="4139302"/>
              <a:ext cx="269412" cy="2078305"/>
            </a:xfrm>
            <a:custGeom>
              <a:avLst/>
              <a:gdLst>
                <a:gd name="T0" fmla="*/ 4 w 35"/>
                <a:gd name="T1" fmla="*/ 202 h 270"/>
                <a:gd name="T2" fmla="*/ 4 w 35"/>
                <a:gd name="T3" fmla="*/ 186 h 270"/>
                <a:gd name="T4" fmla="*/ 4 w 35"/>
                <a:gd name="T5" fmla="*/ 166 h 270"/>
                <a:gd name="T6" fmla="*/ 4 w 35"/>
                <a:gd name="T7" fmla="*/ 151 h 270"/>
                <a:gd name="T8" fmla="*/ 4 w 35"/>
                <a:gd name="T9" fmla="*/ 131 h 270"/>
                <a:gd name="T10" fmla="*/ 4 w 35"/>
                <a:gd name="T11" fmla="*/ 119 h 270"/>
                <a:gd name="T12" fmla="*/ 4 w 35"/>
                <a:gd name="T13" fmla="*/ 107 h 270"/>
                <a:gd name="T14" fmla="*/ 4 w 35"/>
                <a:gd name="T15" fmla="*/ 95 h 270"/>
                <a:gd name="T16" fmla="*/ 4 w 35"/>
                <a:gd name="T17" fmla="*/ 79 h 270"/>
                <a:gd name="T18" fmla="*/ 4 w 35"/>
                <a:gd name="T19" fmla="*/ 63 h 270"/>
                <a:gd name="T20" fmla="*/ 4 w 35"/>
                <a:gd name="T21" fmla="*/ 47 h 270"/>
                <a:gd name="T22" fmla="*/ 0 w 35"/>
                <a:gd name="T23" fmla="*/ 27 h 270"/>
                <a:gd name="T24" fmla="*/ 0 w 35"/>
                <a:gd name="T25" fmla="*/ 8 h 270"/>
                <a:gd name="T26" fmla="*/ 31 w 35"/>
                <a:gd name="T27" fmla="*/ 0 h 270"/>
                <a:gd name="T28" fmla="*/ 31 w 35"/>
                <a:gd name="T29" fmla="*/ 31 h 270"/>
                <a:gd name="T30" fmla="*/ 31 w 35"/>
                <a:gd name="T31" fmla="*/ 63 h 270"/>
                <a:gd name="T32" fmla="*/ 35 w 35"/>
                <a:gd name="T33" fmla="*/ 91 h 270"/>
                <a:gd name="T34" fmla="*/ 35 w 35"/>
                <a:gd name="T35" fmla="*/ 115 h 270"/>
                <a:gd name="T36" fmla="*/ 35 w 35"/>
                <a:gd name="T37" fmla="*/ 135 h 270"/>
                <a:gd name="T38" fmla="*/ 35 w 35"/>
                <a:gd name="T39" fmla="*/ 151 h 270"/>
                <a:gd name="T40" fmla="*/ 35 w 35"/>
                <a:gd name="T41" fmla="*/ 166 h 270"/>
                <a:gd name="T42" fmla="*/ 35 w 35"/>
                <a:gd name="T43" fmla="*/ 178 h 270"/>
                <a:gd name="T44" fmla="*/ 35 w 35"/>
                <a:gd name="T45" fmla="*/ 198 h 270"/>
                <a:gd name="T46" fmla="*/ 31 w 35"/>
                <a:gd name="T47" fmla="*/ 218 h 270"/>
                <a:gd name="T48" fmla="*/ 31 w 35"/>
                <a:gd name="T49" fmla="*/ 234 h 270"/>
                <a:gd name="T50" fmla="*/ 31 w 35"/>
                <a:gd name="T51" fmla="*/ 246 h 270"/>
                <a:gd name="T52" fmla="*/ 27 w 35"/>
                <a:gd name="T53" fmla="*/ 258 h 270"/>
                <a:gd name="T54" fmla="*/ 23 w 35"/>
                <a:gd name="T55" fmla="*/ 266 h 270"/>
                <a:gd name="T56" fmla="*/ 23 w 35"/>
                <a:gd name="T57" fmla="*/ 270 h 270"/>
                <a:gd name="T58" fmla="*/ 19 w 35"/>
                <a:gd name="T59" fmla="*/ 270 h 270"/>
                <a:gd name="T60" fmla="*/ 15 w 35"/>
                <a:gd name="T61" fmla="*/ 270 h 270"/>
                <a:gd name="T62" fmla="*/ 11 w 35"/>
                <a:gd name="T63" fmla="*/ 266 h 270"/>
                <a:gd name="T64" fmla="*/ 8 w 35"/>
                <a:gd name="T65" fmla="*/ 258 h 270"/>
                <a:gd name="T66" fmla="*/ 4 w 35"/>
                <a:gd name="T67" fmla="*/ 250 h 270"/>
                <a:gd name="T68" fmla="*/ 4 w 35"/>
                <a:gd name="T69" fmla="*/ 242 h 270"/>
                <a:gd name="T70" fmla="*/ 0 w 35"/>
                <a:gd name="T71" fmla="*/ 230 h 270"/>
                <a:gd name="T72" fmla="*/ 0 w 35"/>
                <a:gd name="T73" fmla="*/ 214 h 270"/>
                <a:gd name="T74" fmla="*/ 4 w 35"/>
                <a:gd name="T75" fmla="*/ 202 h 270"/>
                <a:gd name="T76" fmla="*/ 4 w 35"/>
                <a:gd name="T77" fmla="*/ 202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5" h="270">
                  <a:moveTo>
                    <a:pt x="4" y="202"/>
                  </a:moveTo>
                  <a:lnTo>
                    <a:pt x="4" y="186"/>
                  </a:lnTo>
                  <a:lnTo>
                    <a:pt x="4" y="166"/>
                  </a:lnTo>
                  <a:lnTo>
                    <a:pt x="4" y="151"/>
                  </a:lnTo>
                  <a:lnTo>
                    <a:pt x="4" y="131"/>
                  </a:lnTo>
                  <a:lnTo>
                    <a:pt x="4" y="119"/>
                  </a:lnTo>
                  <a:lnTo>
                    <a:pt x="4" y="107"/>
                  </a:lnTo>
                  <a:lnTo>
                    <a:pt x="4" y="95"/>
                  </a:lnTo>
                  <a:lnTo>
                    <a:pt x="4" y="79"/>
                  </a:lnTo>
                  <a:lnTo>
                    <a:pt x="4" y="63"/>
                  </a:lnTo>
                  <a:lnTo>
                    <a:pt x="4" y="47"/>
                  </a:lnTo>
                  <a:lnTo>
                    <a:pt x="0" y="27"/>
                  </a:lnTo>
                  <a:lnTo>
                    <a:pt x="0" y="8"/>
                  </a:lnTo>
                  <a:lnTo>
                    <a:pt x="31" y="0"/>
                  </a:lnTo>
                  <a:lnTo>
                    <a:pt x="31" y="31"/>
                  </a:lnTo>
                  <a:lnTo>
                    <a:pt x="31" y="63"/>
                  </a:lnTo>
                  <a:lnTo>
                    <a:pt x="35" y="91"/>
                  </a:lnTo>
                  <a:lnTo>
                    <a:pt x="35" y="115"/>
                  </a:lnTo>
                  <a:lnTo>
                    <a:pt x="35" y="135"/>
                  </a:lnTo>
                  <a:lnTo>
                    <a:pt x="35" y="151"/>
                  </a:lnTo>
                  <a:lnTo>
                    <a:pt x="35" y="166"/>
                  </a:lnTo>
                  <a:lnTo>
                    <a:pt x="35" y="178"/>
                  </a:lnTo>
                  <a:lnTo>
                    <a:pt x="35" y="198"/>
                  </a:lnTo>
                  <a:lnTo>
                    <a:pt x="31" y="218"/>
                  </a:lnTo>
                  <a:lnTo>
                    <a:pt x="31" y="234"/>
                  </a:lnTo>
                  <a:lnTo>
                    <a:pt x="31" y="246"/>
                  </a:lnTo>
                  <a:lnTo>
                    <a:pt x="27" y="258"/>
                  </a:lnTo>
                  <a:lnTo>
                    <a:pt x="23" y="266"/>
                  </a:lnTo>
                  <a:lnTo>
                    <a:pt x="23" y="270"/>
                  </a:lnTo>
                  <a:lnTo>
                    <a:pt x="19" y="270"/>
                  </a:lnTo>
                  <a:lnTo>
                    <a:pt x="15" y="270"/>
                  </a:lnTo>
                  <a:lnTo>
                    <a:pt x="11" y="266"/>
                  </a:lnTo>
                  <a:lnTo>
                    <a:pt x="8" y="258"/>
                  </a:lnTo>
                  <a:lnTo>
                    <a:pt x="4" y="250"/>
                  </a:lnTo>
                  <a:lnTo>
                    <a:pt x="4" y="242"/>
                  </a:lnTo>
                  <a:lnTo>
                    <a:pt x="0" y="230"/>
                  </a:lnTo>
                  <a:lnTo>
                    <a:pt x="0" y="214"/>
                  </a:lnTo>
                  <a:lnTo>
                    <a:pt x="4" y="202"/>
                  </a:lnTo>
                  <a:lnTo>
                    <a:pt x="4" y="20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" name="Freeform 290">
              <a:extLst>
                <a:ext uri="{FF2B5EF4-FFF2-40B4-BE49-F238E27FC236}">
                  <a16:creationId xmlns:a16="http://schemas.microsoft.com/office/drawing/2014/main" xmlns="" id="{AFFCF2D8-7552-4FD1-9A6F-B88B4108B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499" y="4901349"/>
              <a:ext cx="1370141" cy="977575"/>
            </a:xfrm>
            <a:custGeom>
              <a:avLst/>
              <a:gdLst>
                <a:gd name="T0" fmla="*/ 178 w 178"/>
                <a:gd name="T1" fmla="*/ 28 h 127"/>
                <a:gd name="T2" fmla="*/ 159 w 178"/>
                <a:gd name="T3" fmla="*/ 40 h 127"/>
                <a:gd name="T4" fmla="*/ 143 w 178"/>
                <a:gd name="T5" fmla="*/ 52 h 127"/>
                <a:gd name="T6" fmla="*/ 127 w 178"/>
                <a:gd name="T7" fmla="*/ 63 h 127"/>
                <a:gd name="T8" fmla="*/ 111 w 178"/>
                <a:gd name="T9" fmla="*/ 75 h 127"/>
                <a:gd name="T10" fmla="*/ 99 w 178"/>
                <a:gd name="T11" fmla="*/ 87 h 127"/>
                <a:gd name="T12" fmla="*/ 83 w 178"/>
                <a:gd name="T13" fmla="*/ 95 h 127"/>
                <a:gd name="T14" fmla="*/ 71 w 178"/>
                <a:gd name="T15" fmla="*/ 103 h 127"/>
                <a:gd name="T16" fmla="*/ 55 w 178"/>
                <a:gd name="T17" fmla="*/ 107 h 127"/>
                <a:gd name="T18" fmla="*/ 43 w 178"/>
                <a:gd name="T19" fmla="*/ 115 h 127"/>
                <a:gd name="T20" fmla="*/ 31 w 178"/>
                <a:gd name="T21" fmla="*/ 119 h 127"/>
                <a:gd name="T22" fmla="*/ 23 w 178"/>
                <a:gd name="T23" fmla="*/ 123 h 127"/>
                <a:gd name="T24" fmla="*/ 16 w 178"/>
                <a:gd name="T25" fmla="*/ 127 h 127"/>
                <a:gd name="T26" fmla="*/ 8 w 178"/>
                <a:gd name="T27" fmla="*/ 127 h 127"/>
                <a:gd name="T28" fmla="*/ 4 w 178"/>
                <a:gd name="T29" fmla="*/ 127 h 127"/>
                <a:gd name="T30" fmla="*/ 0 w 178"/>
                <a:gd name="T31" fmla="*/ 127 h 127"/>
                <a:gd name="T32" fmla="*/ 0 w 178"/>
                <a:gd name="T33" fmla="*/ 127 h 127"/>
                <a:gd name="T34" fmla="*/ 0 w 178"/>
                <a:gd name="T35" fmla="*/ 127 h 127"/>
                <a:gd name="T36" fmla="*/ 0 w 178"/>
                <a:gd name="T37" fmla="*/ 123 h 127"/>
                <a:gd name="T38" fmla="*/ 4 w 178"/>
                <a:gd name="T39" fmla="*/ 119 h 127"/>
                <a:gd name="T40" fmla="*/ 12 w 178"/>
                <a:gd name="T41" fmla="*/ 115 h 127"/>
                <a:gd name="T42" fmla="*/ 16 w 178"/>
                <a:gd name="T43" fmla="*/ 111 h 127"/>
                <a:gd name="T44" fmla="*/ 23 w 178"/>
                <a:gd name="T45" fmla="*/ 103 h 127"/>
                <a:gd name="T46" fmla="*/ 35 w 178"/>
                <a:gd name="T47" fmla="*/ 99 h 127"/>
                <a:gd name="T48" fmla="*/ 47 w 178"/>
                <a:gd name="T49" fmla="*/ 91 h 127"/>
                <a:gd name="T50" fmla="*/ 75 w 178"/>
                <a:gd name="T51" fmla="*/ 71 h 127"/>
                <a:gd name="T52" fmla="*/ 103 w 178"/>
                <a:gd name="T53" fmla="*/ 52 h 127"/>
                <a:gd name="T54" fmla="*/ 131 w 178"/>
                <a:gd name="T55" fmla="*/ 28 h 127"/>
                <a:gd name="T56" fmla="*/ 162 w 178"/>
                <a:gd name="T57" fmla="*/ 0 h 127"/>
                <a:gd name="T58" fmla="*/ 178 w 178"/>
                <a:gd name="T59" fmla="*/ 28 h 127"/>
                <a:gd name="T60" fmla="*/ 178 w 178"/>
                <a:gd name="T61" fmla="*/ 28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78" h="127">
                  <a:moveTo>
                    <a:pt x="178" y="28"/>
                  </a:moveTo>
                  <a:lnTo>
                    <a:pt x="159" y="40"/>
                  </a:lnTo>
                  <a:lnTo>
                    <a:pt x="143" y="52"/>
                  </a:lnTo>
                  <a:lnTo>
                    <a:pt x="127" y="63"/>
                  </a:lnTo>
                  <a:lnTo>
                    <a:pt x="111" y="75"/>
                  </a:lnTo>
                  <a:lnTo>
                    <a:pt x="99" y="87"/>
                  </a:lnTo>
                  <a:lnTo>
                    <a:pt x="83" y="95"/>
                  </a:lnTo>
                  <a:lnTo>
                    <a:pt x="71" y="103"/>
                  </a:lnTo>
                  <a:lnTo>
                    <a:pt x="55" y="107"/>
                  </a:lnTo>
                  <a:lnTo>
                    <a:pt x="43" y="115"/>
                  </a:lnTo>
                  <a:lnTo>
                    <a:pt x="31" y="119"/>
                  </a:lnTo>
                  <a:lnTo>
                    <a:pt x="23" y="123"/>
                  </a:lnTo>
                  <a:lnTo>
                    <a:pt x="16" y="127"/>
                  </a:lnTo>
                  <a:lnTo>
                    <a:pt x="8" y="127"/>
                  </a:lnTo>
                  <a:lnTo>
                    <a:pt x="4" y="127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3"/>
                  </a:lnTo>
                  <a:lnTo>
                    <a:pt x="4" y="119"/>
                  </a:lnTo>
                  <a:lnTo>
                    <a:pt x="12" y="115"/>
                  </a:lnTo>
                  <a:lnTo>
                    <a:pt x="16" y="111"/>
                  </a:lnTo>
                  <a:lnTo>
                    <a:pt x="23" y="103"/>
                  </a:lnTo>
                  <a:lnTo>
                    <a:pt x="35" y="99"/>
                  </a:lnTo>
                  <a:lnTo>
                    <a:pt x="47" y="91"/>
                  </a:lnTo>
                  <a:lnTo>
                    <a:pt x="75" y="71"/>
                  </a:lnTo>
                  <a:lnTo>
                    <a:pt x="103" y="52"/>
                  </a:lnTo>
                  <a:lnTo>
                    <a:pt x="131" y="28"/>
                  </a:lnTo>
                  <a:lnTo>
                    <a:pt x="162" y="0"/>
                  </a:lnTo>
                  <a:lnTo>
                    <a:pt x="178" y="28"/>
                  </a:lnTo>
                  <a:lnTo>
                    <a:pt x="178" y="2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" name="Freeform 291">
              <a:extLst>
                <a:ext uri="{FF2B5EF4-FFF2-40B4-BE49-F238E27FC236}">
                  <a16:creationId xmlns:a16="http://schemas.microsoft.com/office/drawing/2014/main" xmlns="" id="{5C1C348F-DF45-4F0D-A016-6AA784DEB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018" y="4439504"/>
              <a:ext cx="1439420" cy="215528"/>
            </a:xfrm>
            <a:custGeom>
              <a:avLst/>
              <a:gdLst>
                <a:gd name="T0" fmla="*/ 187 w 187"/>
                <a:gd name="T1" fmla="*/ 8 h 28"/>
                <a:gd name="T2" fmla="*/ 187 w 187"/>
                <a:gd name="T3" fmla="*/ 8 h 28"/>
                <a:gd name="T4" fmla="*/ 183 w 187"/>
                <a:gd name="T5" fmla="*/ 8 h 28"/>
                <a:gd name="T6" fmla="*/ 175 w 187"/>
                <a:gd name="T7" fmla="*/ 8 h 28"/>
                <a:gd name="T8" fmla="*/ 167 w 187"/>
                <a:gd name="T9" fmla="*/ 8 h 28"/>
                <a:gd name="T10" fmla="*/ 155 w 187"/>
                <a:gd name="T11" fmla="*/ 12 h 28"/>
                <a:gd name="T12" fmla="*/ 139 w 187"/>
                <a:gd name="T13" fmla="*/ 12 h 28"/>
                <a:gd name="T14" fmla="*/ 123 w 187"/>
                <a:gd name="T15" fmla="*/ 12 h 28"/>
                <a:gd name="T16" fmla="*/ 107 w 187"/>
                <a:gd name="T17" fmla="*/ 16 h 28"/>
                <a:gd name="T18" fmla="*/ 88 w 187"/>
                <a:gd name="T19" fmla="*/ 20 h 28"/>
                <a:gd name="T20" fmla="*/ 68 w 187"/>
                <a:gd name="T21" fmla="*/ 20 h 28"/>
                <a:gd name="T22" fmla="*/ 52 w 187"/>
                <a:gd name="T23" fmla="*/ 24 h 28"/>
                <a:gd name="T24" fmla="*/ 40 w 187"/>
                <a:gd name="T25" fmla="*/ 24 h 28"/>
                <a:gd name="T26" fmla="*/ 28 w 187"/>
                <a:gd name="T27" fmla="*/ 24 h 28"/>
                <a:gd name="T28" fmla="*/ 16 w 187"/>
                <a:gd name="T29" fmla="*/ 24 h 28"/>
                <a:gd name="T30" fmla="*/ 8 w 187"/>
                <a:gd name="T31" fmla="*/ 28 h 28"/>
                <a:gd name="T32" fmla="*/ 0 w 187"/>
                <a:gd name="T33" fmla="*/ 28 h 28"/>
                <a:gd name="T34" fmla="*/ 0 w 187"/>
                <a:gd name="T35" fmla="*/ 24 h 28"/>
                <a:gd name="T36" fmla="*/ 20 w 187"/>
                <a:gd name="T37" fmla="*/ 20 h 28"/>
                <a:gd name="T38" fmla="*/ 36 w 187"/>
                <a:gd name="T39" fmla="*/ 16 h 28"/>
                <a:gd name="T40" fmla="*/ 52 w 187"/>
                <a:gd name="T41" fmla="*/ 16 h 28"/>
                <a:gd name="T42" fmla="*/ 68 w 187"/>
                <a:gd name="T43" fmla="*/ 16 h 28"/>
                <a:gd name="T44" fmla="*/ 80 w 187"/>
                <a:gd name="T45" fmla="*/ 12 h 28"/>
                <a:gd name="T46" fmla="*/ 91 w 187"/>
                <a:gd name="T47" fmla="*/ 12 h 28"/>
                <a:gd name="T48" fmla="*/ 103 w 187"/>
                <a:gd name="T49" fmla="*/ 8 h 28"/>
                <a:gd name="T50" fmla="*/ 115 w 187"/>
                <a:gd name="T51" fmla="*/ 8 h 28"/>
                <a:gd name="T52" fmla="*/ 123 w 187"/>
                <a:gd name="T53" fmla="*/ 8 h 28"/>
                <a:gd name="T54" fmla="*/ 135 w 187"/>
                <a:gd name="T55" fmla="*/ 4 h 28"/>
                <a:gd name="T56" fmla="*/ 143 w 187"/>
                <a:gd name="T57" fmla="*/ 4 h 28"/>
                <a:gd name="T58" fmla="*/ 147 w 187"/>
                <a:gd name="T59" fmla="*/ 4 h 28"/>
                <a:gd name="T60" fmla="*/ 155 w 187"/>
                <a:gd name="T61" fmla="*/ 4 h 28"/>
                <a:gd name="T62" fmla="*/ 159 w 187"/>
                <a:gd name="T63" fmla="*/ 4 h 28"/>
                <a:gd name="T64" fmla="*/ 163 w 187"/>
                <a:gd name="T65" fmla="*/ 0 h 28"/>
                <a:gd name="T66" fmla="*/ 163 w 187"/>
                <a:gd name="T67" fmla="*/ 0 h 28"/>
                <a:gd name="T68" fmla="*/ 171 w 187"/>
                <a:gd name="T69" fmla="*/ 0 h 28"/>
                <a:gd name="T70" fmla="*/ 179 w 187"/>
                <a:gd name="T71" fmla="*/ 4 h 28"/>
                <a:gd name="T72" fmla="*/ 183 w 187"/>
                <a:gd name="T73" fmla="*/ 4 h 28"/>
                <a:gd name="T74" fmla="*/ 187 w 187"/>
                <a:gd name="T75" fmla="*/ 8 h 28"/>
                <a:gd name="T76" fmla="*/ 187 w 187"/>
                <a:gd name="T77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7" h="28">
                  <a:moveTo>
                    <a:pt x="187" y="8"/>
                  </a:moveTo>
                  <a:lnTo>
                    <a:pt x="187" y="8"/>
                  </a:lnTo>
                  <a:lnTo>
                    <a:pt x="183" y="8"/>
                  </a:lnTo>
                  <a:lnTo>
                    <a:pt x="175" y="8"/>
                  </a:lnTo>
                  <a:lnTo>
                    <a:pt x="167" y="8"/>
                  </a:lnTo>
                  <a:lnTo>
                    <a:pt x="155" y="12"/>
                  </a:lnTo>
                  <a:lnTo>
                    <a:pt x="139" y="12"/>
                  </a:lnTo>
                  <a:lnTo>
                    <a:pt x="123" y="12"/>
                  </a:lnTo>
                  <a:lnTo>
                    <a:pt x="107" y="16"/>
                  </a:lnTo>
                  <a:lnTo>
                    <a:pt x="88" y="20"/>
                  </a:lnTo>
                  <a:lnTo>
                    <a:pt x="68" y="20"/>
                  </a:lnTo>
                  <a:lnTo>
                    <a:pt x="52" y="24"/>
                  </a:lnTo>
                  <a:lnTo>
                    <a:pt x="40" y="24"/>
                  </a:lnTo>
                  <a:lnTo>
                    <a:pt x="28" y="24"/>
                  </a:lnTo>
                  <a:lnTo>
                    <a:pt x="16" y="24"/>
                  </a:lnTo>
                  <a:lnTo>
                    <a:pt x="8" y="28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20" y="20"/>
                  </a:lnTo>
                  <a:lnTo>
                    <a:pt x="36" y="16"/>
                  </a:lnTo>
                  <a:lnTo>
                    <a:pt x="52" y="16"/>
                  </a:lnTo>
                  <a:lnTo>
                    <a:pt x="68" y="16"/>
                  </a:lnTo>
                  <a:lnTo>
                    <a:pt x="80" y="12"/>
                  </a:lnTo>
                  <a:lnTo>
                    <a:pt x="91" y="12"/>
                  </a:lnTo>
                  <a:lnTo>
                    <a:pt x="103" y="8"/>
                  </a:lnTo>
                  <a:lnTo>
                    <a:pt x="115" y="8"/>
                  </a:lnTo>
                  <a:lnTo>
                    <a:pt x="123" y="8"/>
                  </a:lnTo>
                  <a:lnTo>
                    <a:pt x="135" y="4"/>
                  </a:lnTo>
                  <a:lnTo>
                    <a:pt x="143" y="4"/>
                  </a:lnTo>
                  <a:lnTo>
                    <a:pt x="147" y="4"/>
                  </a:lnTo>
                  <a:lnTo>
                    <a:pt x="155" y="4"/>
                  </a:lnTo>
                  <a:lnTo>
                    <a:pt x="159" y="4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71" y="0"/>
                  </a:lnTo>
                  <a:lnTo>
                    <a:pt x="179" y="4"/>
                  </a:lnTo>
                  <a:lnTo>
                    <a:pt x="183" y="4"/>
                  </a:lnTo>
                  <a:lnTo>
                    <a:pt x="187" y="8"/>
                  </a:lnTo>
                  <a:lnTo>
                    <a:pt x="187" y="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77" name="组合 76">
            <a:extLst>
              <a:ext uri="{FF2B5EF4-FFF2-40B4-BE49-F238E27FC236}">
                <a16:creationId xmlns:a16="http://schemas.microsoft.com/office/drawing/2014/main" xmlns="" id="{6FCD4140-5724-448D-AC24-E470FB2B08DA}"/>
              </a:ext>
            </a:extLst>
          </p:cNvPr>
          <p:cNvGrpSpPr/>
          <p:nvPr/>
        </p:nvGrpSpPr>
        <p:grpSpPr>
          <a:xfrm>
            <a:off x="8577132" y="3854021"/>
            <a:ext cx="2320567" cy="2663664"/>
            <a:chOff x="4478905" y="3461928"/>
            <a:chExt cx="2563240" cy="2786473"/>
          </a:xfrm>
          <a:solidFill>
            <a:schemeClr val="bg2"/>
          </a:solidFill>
        </p:grpSpPr>
        <p:sp>
          <p:nvSpPr>
            <p:cNvPr id="78" name="Freeform 293">
              <a:extLst>
                <a:ext uri="{FF2B5EF4-FFF2-40B4-BE49-F238E27FC236}">
                  <a16:creationId xmlns:a16="http://schemas.microsoft.com/office/drawing/2014/main" xmlns="" id="{75EA970F-7CD0-46A0-80D0-86DA02622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2854" y="3554297"/>
              <a:ext cx="854416" cy="885206"/>
            </a:xfrm>
            <a:custGeom>
              <a:avLst/>
              <a:gdLst>
                <a:gd name="T0" fmla="*/ 75 w 111"/>
                <a:gd name="T1" fmla="*/ 0 h 115"/>
                <a:gd name="T2" fmla="*/ 79 w 111"/>
                <a:gd name="T3" fmla="*/ 0 h 115"/>
                <a:gd name="T4" fmla="*/ 87 w 111"/>
                <a:gd name="T5" fmla="*/ 0 h 115"/>
                <a:gd name="T6" fmla="*/ 91 w 111"/>
                <a:gd name="T7" fmla="*/ 4 h 115"/>
                <a:gd name="T8" fmla="*/ 99 w 111"/>
                <a:gd name="T9" fmla="*/ 8 h 115"/>
                <a:gd name="T10" fmla="*/ 103 w 111"/>
                <a:gd name="T11" fmla="*/ 8 h 115"/>
                <a:gd name="T12" fmla="*/ 111 w 111"/>
                <a:gd name="T13" fmla="*/ 12 h 115"/>
                <a:gd name="T14" fmla="*/ 111 w 111"/>
                <a:gd name="T15" fmla="*/ 16 h 115"/>
                <a:gd name="T16" fmla="*/ 111 w 111"/>
                <a:gd name="T17" fmla="*/ 20 h 115"/>
                <a:gd name="T18" fmla="*/ 111 w 111"/>
                <a:gd name="T19" fmla="*/ 24 h 115"/>
                <a:gd name="T20" fmla="*/ 107 w 111"/>
                <a:gd name="T21" fmla="*/ 28 h 115"/>
                <a:gd name="T22" fmla="*/ 103 w 111"/>
                <a:gd name="T23" fmla="*/ 36 h 115"/>
                <a:gd name="T24" fmla="*/ 99 w 111"/>
                <a:gd name="T25" fmla="*/ 44 h 115"/>
                <a:gd name="T26" fmla="*/ 83 w 111"/>
                <a:gd name="T27" fmla="*/ 60 h 115"/>
                <a:gd name="T28" fmla="*/ 67 w 111"/>
                <a:gd name="T29" fmla="*/ 76 h 115"/>
                <a:gd name="T30" fmla="*/ 59 w 111"/>
                <a:gd name="T31" fmla="*/ 84 h 115"/>
                <a:gd name="T32" fmla="*/ 51 w 111"/>
                <a:gd name="T33" fmla="*/ 91 h 115"/>
                <a:gd name="T34" fmla="*/ 31 w 111"/>
                <a:gd name="T35" fmla="*/ 103 h 115"/>
                <a:gd name="T36" fmla="*/ 19 w 111"/>
                <a:gd name="T37" fmla="*/ 111 h 115"/>
                <a:gd name="T38" fmla="*/ 11 w 111"/>
                <a:gd name="T39" fmla="*/ 111 h 115"/>
                <a:gd name="T40" fmla="*/ 7 w 111"/>
                <a:gd name="T41" fmla="*/ 115 h 115"/>
                <a:gd name="T42" fmla="*/ 4 w 111"/>
                <a:gd name="T43" fmla="*/ 115 h 115"/>
                <a:gd name="T44" fmla="*/ 0 w 111"/>
                <a:gd name="T45" fmla="*/ 111 h 115"/>
                <a:gd name="T46" fmla="*/ 4 w 111"/>
                <a:gd name="T47" fmla="*/ 107 h 115"/>
                <a:gd name="T48" fmla="*/ 7 w 111"/>
                <a:gd name="T49" fmla="*/ 103 h 115"/>
                <a:gd name="T50" fmla="*/ 15 w 111"/>
                <a:gd name="T51" fmla="*/ 95 h 115"/>
                <a:gd name="T52" fmla="*/ 27 w 111"/>
                <a:gd name="T53" fmla="*/ 80 h 115"/>
                <a:gd name="T54" fmla="*/ 47 w 111"/>
                <a:gd name="T55" fmla="*/ 60 h 115"/>
                <a:gd name="T56" fmla="*/ 51 w 111"/>
                <a:gd name="T57" fmla="*/ 52 h 115"/>
                <a:gd name="T58" fmla="*/ 59 w 111"/>
                <a:gd name="T59" fmla="*/ 44 h 115"/>
                <a:gd name="T60" fmla="*/ 63 w 111"/>
                <a:gd name="T61" fmla="*/ 36 h 115"/>
                <a:gd name="T62" fmla="*/ 67 w 111"/>
                <a:gd name="T63" fmla="*/ 28 h 115"/>
                <a:gd name="T64" fmla="*/ 71 w 111"/>
                <a:gd name="T65" fmla="*/ 24 h 115"/>
                <a:gd name="T66" fmla="*/ 71 w 111"/>
                <a:gd name="T67" fmla="*/ 16 h 115"/>
                <a:gd name="T68" fmla="*/ 71 w 111"/>
                <a:gd name="T69" fmla="*/ 12 h 115"/>
                <a:gd name="T70" fmla="*/ 67 w 111"/>
                <a:gd name="T71" fmla="*/ 8 h 115"/>
                <a:gd name="T72" fmla="*/ 67 w 111"/>
                <a:gd name="T73" fmla="*/ 8 h 115"/>
                <a:gd name="T74" fmla="*/ 67 w 111"/>
                <a:gd name="T75" fmla="*/ 4 h 115"/>
                <a:gd name="T76" fmla="*/ 71 w 111"/>
                <a:gd name="T77" fmla="*/ 0 h 115"/>
                <a:gd name="T78" fmla="*/ 75 w 111"/>
                <a:gd name="T79" fmla="*/ 0 h 115"/>
                <a:gd name="T80" fmla="*/ 75 w 111"/>
                <a:gd name="T81" fmla="*/ 0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1" h="115">
                  <a:moveTo>
                    <a:pt x="75" y="0"/>
                  </a:moveTo>
                  <a:lnTo>
                    <a:pt x="79" y="0"/>
                  </a:lnTo>
                  <a:lnTo>
                    <a:pt x="87" y="0"/>
                  </a:lnTo>
                  <a:lnTo>
                    <a:pt x="91" y="4"/>
                  </a:lnTo>
                  <a:lnTo>
                    <a:pt x="99" y="8"/>
                  </a:lnTo>
                  <a:lnTo>
                    <a:pt x="103" y="8"/>
                  </a:lnTo>
                  <a:lnTo>
                    <a:pt x="111" y="12"/>
                  </a:lnTo>
                  <a:lnTo>
                    <a:pt x="111" y="16"/>
                  </a:lnTo>
                  <a:lnTo>
                    <a:pt x="111" y="20"/>
                  </a:lnTo>
                  <a:lnTo>
                    <a:pt x="111" y="24"/>
                  </a:lnTo>
                  <a:lnTo>
                    <a:pt x="107" y="28"/>
                  </a:lnTo>
                  <a:lnTo>
                    <a:pt x="103" y="36"/>
                  </a:lnTo>
                  <a:lnTo>
                    <a:pt x="99" y="44"/>
                  </a:lnTo>
                  <a:lnTo>
                    <a:pt x="83" y="60"/>
                  </a:lnTo>
                  <a:lnTo>
                    <a:pt x="67" y="76"/>
                  </a:lnTo>
                  <a:lnTo>
                    <a:pt x="59" y="84"/>
                  </a:lnTo>
                  <a:lnTo>
                    <a:pt x="51" y="91"/>
                  </a:lnTo>
                  <a:lnTo>
                    <a:pt x="31" y="103"/>
                  </a:lnTo>
                  <a:lnTo>
                    <a:pt x="19" y="111"/>
                  </a:lnTo>
                  <a:lnTo>
                    <a:pt x="11" y="111"/>
                  </a:lnTo>
                  <a:lnTo>
                    <a:pt x="7" y="115"/>
                  </a:lnTo>
                  <a:lnTo>
                    <a:pt x="4" y="115"/>
                  </a:lnTo>
                  <a:lnTo>
                    <a:pt x="0" y="111"/>
                  </a:lnTo>
                  <a:lnTo>
                    <a:pt x="4" y="107"/>
                  </a:lnTo>
                  <a:lnTo>
                    <a:pt x="7" y="103"/>
                  </a:lnTo>
                  <a:lnTo>
                    <a:pt x="15" y="95"/>
                  </a:lnTo>
                  <a:lnTo>
                    <a:pt x="27" y="80"/>
                  </a:lnTo>
                  <a:lnTo>
                    <a:pt x="47" y="60"/>
                  </a:lnTo>
                  <a:lnTo>
                    <a:pt x="51" y="52"/>
                  </a:lnTo>
                  <a:lnTo>
                    <a:pt x="59" y="44"/>
                  </a:lnTo>
                  <a:lnTo>
                    <a:pt x="63" y="36"/>
                  </a:lnTo>
                  <a:lnTo>
                    <a:pt x="67" y="28"/>
                  </a:lnTo>
                  <a:lnTo>
                    <a:pt x="71" y="24"/>
                  </a:lnTo>
                  <a:lnTo>
                    <a:pt x="71" y="16"/>
                  </a:lnTo>
                  <a:lnTo>
                    <a:pt x="71" y="12"/>
                  </a:lnTo>
                  <a:lnTo>
                    <a:pt x="67" y="8"/>
                  </a:lnTo>
                  <a:lnTo>
                    <a:pt x="67" y="8"/>
                  </a:lnTo>
                  <a:lnTo>
                    <a:pt x="67" y="4"/>
                  </a:lnTo>
                  <a:lnTo>
                    <a:pt x="71" y="0"/>
                  </a:lnTo>
                  <a:lnTo>
                    <a:pt x="75" y="0"/>
                  </a:lnTo>
                  <a:lnTo>
                    <a:pt x="75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9" name="Freeform 294">
              <a:extLst>
                <a:ext uri="{FF2B5EF4-FFF2-40B4-BE49-F238E27FC236}">
                  <a16:creationId xmlns:a16="http://schemas.microsoft.com/office/drawing/2014/main" xmlns="" id="{0968B4DF-8956-4602-BBCF-549C38397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0948" y="3985353"/>
              <a:ext cx="400266" cy="269412"/>
            </a:xfrm>
            <a:custGeom>
              <a:avLst/>
              <a:gdLst>
                <a:gd name="T0" fmla="*/ 0 w 52"/>
                <a:gd name="T1" fmla="*/ 8 h 35"/>
                <a:gd name="T2" fmla="*/ 4 w 52"/>
                <a:gd name="T3" fmla="*/ 4 h 35"/>
                <a:gd name="T4" fmla="*/ 8 w 52"/>
                <a:gd name="T5" fmla="*/ 4 h 35"/>
                <a:gd name="T6" fmla="*/ 12 w 52"/>
                <a:gd name="T7" fmla="*/ 0 h 35"/>
                <a:gd name="T8" fmla="*/ 20 w 52"/>
                <a:gd name="T9" fmla="*/ 0 h 35"/>
                <a:gd name="T10" fmla="*/ 24 w 52"/>
                <a:gd name="T11" fmla="*/ 4 h 35"/>
                <a:gd name="T12" fmla="*/ 32 w 52"/>
                <a:gd name="T13" fmla="*/ 4 h 35"/>
                <a:gd name="T14" fmla="*/ 44 w 52"/>
                <a:gd name="T15" fmla="*/ 8 h 35"/>
                <a:gd name="T16" fmla="*/ 48 w 52"/>
                <a:gd name="T17" fmla="*/ 12 h 35"/>
                <a:gd name="T18" fmla="*/ 48 w 52"/>
                <a:gd name="T19" fmla="*/ 16 h 35"/>
                <a:gd name="T20" fmla="*/ 52 w 52"/>
                <a:gd name="T21" fmla="*/ 20 h 35"/>
                <a:gd name="T22" fmla="*/ 52 w 52"/>
                <a:gd name="T23" fmla="*/ 24 h 35"/>
                <a:gd name="T24" fmla="*/ 52 w 52"/>
                <a:gd name="T25" fmla="*/ 28 h 35"/>
                <a:gd name="T26" fmla="*/ 48 w 52"/>
                <a:gd name="T27" fmla="*/ 32 h 35"/>
                <a:gd name="T28" fmla="*/ 48 w 52"/>
                <a:gd name="T29" fmla="*/ 35 h 35"/>
                <a:gd name="T30" fmla="*/ 44 w 52"/>
                <a:gd name="T31" fmla="*/ 35 h 35"/>
                <a:gd name="T32" fmla="*/ 40 w 52"/>
                <a:gd name="T33" fmla="*/ 35 h 35"/>
                <a:gd name="T34" fmla="*/ 36 w 52"/>
                <a:gd name="T35" fmla="*/ 32 h 35"/>
                <a:gd name="T36" fmla="*/ 28 w 52"/>
                <a:gd name="T37" fmla="*/ 32 h 35"/>
                <a:gd name="T38" fmla="*/ 20 w 52"/>
                <a:gd name="T39" fmla="*/ 28 h 35"/>
                <a:gd name="T40" fmla="*/ 16 w 52"/>
                <a:gd name="T41" fmla="*/ 24 h 35"/>
                <a:gd name="T42" fmla="*/ 8 w 52"/>
                <a:gd name="T43" fmla="*/ 16 h 35"/>
                <a:gd name="T44" fmla="*/ 4 w 52"/>
                <a:gd name="T45" fmla="*/ 12 h 35"/>
                <a:gd name="T46" fmla="*/ 0 w 52"/>
                <a:gd name="T47" fmla="*/ 12 h 35"/>
                <a:gd name="T48" fmla="*/ 0 w 52"/>
                <a:gd name="T49" fmla="*/ 8 h 35"/>
                <a:gd name="T50" fmla="*/ 0 w 52"/>
                <a:gd name="T51" fmla="*/ 8 h 35"/>
                <a:gd name="T52" fmla="*/ 0 w 52"/>
                <a:gd name="T53" fmla="*/ 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2" h="35">
                  <a:moveTo>
                    <a:pt x="0" y="8"/>
                  </a:moveTo>
                  <a:lnTo>
                    <a:pt x="4" y="4"/>
                  </a:lnTo>
                  <a:lnTo>
                    <a:pt x="8" y="4"/>
                  </a:lnTo>
                  <a:lnTo>
                    <a:pt x="12" y="0"/>
                  </a:lnTo>
                  <a:lnTo>
                    <a:pt x="20" y="0"/>
                  </a:lnTo>
                  <a:lnTo>
                    <a:pt x="24" y="4"/>
                  </a:lnTo>
                  <a:lnTo>
                    <a:pt x="32" y="4"/>
                  </a:lnTo>
                  <a:lnTo>
                    <a:pt x="44" y="8"/>
                  </a:lnTo>
                  <a:lnTo>
                    <a:pt x="48" y="12"/>
                  </a:lnTo>
                  <a:lnTo>
                    <a:pt x="48" y="16"/>
                  </a:lnTo>
                  <a:lnTo>
                    <a:pt x="52" y="20"/>
                  </a:lnTo>
                  <a:lnTo>
                    <a:pt x="52" y="24"/>
                  </a:lnTo>
                  <a:lnTo>
                    <a:pt x="52" y="28"/>
                  </a:lnTo>
                  <a:lnTo>
                    <a:pt x="48" y="32"/>
                  </a:lnTo>
                  <a:lnTo>
                    <a:pt x="48" y="35"/>
                  </a:lnTo>
                  <a:lnTo>
                    <a:pt x="44" y="35"/>
                  </a:lnTo>
                  <a:lnTo>
                    <a:pt x="40" y="35"/>
                  </a:lnTo>
                  <a:lnTo>
                    <a:pt x="36" y="32"/>
                  </a:lnTo>
                  <a:lnTo>
                    <a:pt x="28" y="32"/>
                  </a:lnTo>
                  <a:lnTo>
                    <a:pt x="20" y="28"/>
                  </a:lnTo>
                  <a:lnTo>
                    <a:pt x="16" y="24"/>
                  </a:lnTo>
                  <a:lnTo>
                    <a:pt x="8" y="16"/>
                  </a:lnTo>
                  <a:lnTo>
                    <a:pt x="4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0" name="Freeform 295">
              <a:extLst>
                <a:ext uri="{FF2B5EF4-FFF2-40B4-BE49-F238E27FC236}">
                  <a16:creationId xmlns:a16="http://schemas.microsoft.com/office/drawing/2014/main" xmlns="" id="{5A07CF20-846D-4936-869A-FA84CB12A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8523" y="3954564"/>
              <a:ext cx="431056" cy="246318"/>
            </a:xfrm>
            <a:custGeom>
              <a:avLst/>
              <a:gdLst>
                <a:gd name="T0" fmla="*/ 0 w 56"/>
                <a:gd name="T1" fmla="*/ 0 h 32"/>
                <a:gd name="T2" fmla="*/ 0 w 56"/>
                <a:gd name="T3" fmla="*/ 0 h 32"/>
                <a:gd name="T4" fmla="*/ 4 w 56"/>
                <a:gd name="T5" fmla="*/ 0 h 32"/>
                <a:gd name="T6" fmla="*/ 8 w 56"/>
                <a:gd name="T7" fmla="*/ 0 h 32"/>
                <a:gd name="T8" fmla="*/ 12 w 56"/>
                <a:gd name="T9" fmla="*/ 0 h 32"/>
                <a:gd name="T10" fmla="*/ 28 w 56"/>
                <a:gd name="T11" fmla="*/ 0 h 32"/>
                <a:gd name="T12" fmla="*/ 32 w 56"/>
                <a:gd name="T13" fmla="*/ 0 h 32"/>
                <a:gd name="T14" fmla="*/ 40 w 56"/>
                <a:gd name="T15" fmla="*/ 4 h 32"/>
                <a:gd name="T16" fmla="*/ 48 w 56"/>
                <a:gd name="T17" fmla="*/ 8 h 32"/>
                <a:gd name="T18" fmla="*/ 52 w 56"/>
                <a:gd name="T19" fmla="*/ 12 h 32"/>
                <a:gd name="T20" fmla="*/ 56 w 56"/>
                <a:gd name="T21" fmla="*/ 16 h 32"/>
                <a:gd name="T22" fmla="*/ 56 w 56"/>
                <a:gd name="T23" fmla="*/ 20 h 32"/>
                <a:gd name="T24" fmla="*/ 56 w 56"/>
                <a:gd name="T25" fmla="*/ 24 h 32"/>
                <a:gd name="T26" fmla="*/ 56 w 56"/>
                <a:gd name="T27" fmla="*/ 28 h 32"/>
                <a:gd name="T28" fmla="*/ 52 w 56"/>
                <a:gd name="T29" fmla="*/ 32 h 32"/>
                <a:gd name="T30" fmla="*/ 52 w 56"/>
                <a:gd name="T31" fmla="*/ 32 h 32"/>
                <a:gd name="T32" fmla="*/ 48 w 56"/>
                <a:gd name="T33" fmla="*/ 32 h 32"/>
                <a:gd name="T34" fmla="*/ 40 w 56"/>
                <a:gd name="T35" fmla="*/ 32 h 32"/>
                <a:gd name="T36" fmla="*/ 36 w 56"/>
                <a:gd name="T37" fmla="*/ 28 h 32"/>
                <a:gd name="T38" fmla="*/ 28 w 56"/>
                <a:gd name="T39" fmla="*/ 28 h 32"/>
                <a:gd name="T40" fmla="*/ 20 w 56"/>
                <a:gd name="T41" fmla="*/ 24 h 32"/>
                <a:gd name="T42" fmla="*/ 12 w 56"/>
                <a:gd name="T43" fmla="*/ 20 h 32"/>
                <a:gd name="T44" fmla="*/ 8 w 56"/>
                <a:gd name="T45" fmla="*/ 16 h 32"/>
                <a:gd name="T46" fmla="*/ 4 w 56"/>
                <a:gd name="T47" fmla="*/ 12 h 32"/>
                <a:gd name="T48" fmla="*/ 0 w 56"/>
                <a:gd name="T49" fmla="*/ 4 h 32"/>
                <a:gd name="T50" fmla="*/ 0 w 56"/>
                <a:gd name="T51" fmla="*/ 4 h 32"/>
                <a:gd name="T52" fmla="*/ 0 w 56"/>
                <a:gd name="T53" fmla="*/ 0 h 32"/>
                <a:gd name="T54" fmla="*/ 0 w 56"/>
                <a:gd name="T55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6" h="32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40" y="4"/>
                  </a:lnTo>
                  <a:lnTo>
                    <a:pt x="48" y="8"/>
                  </a:lnTo>
                  <a:lnTo>
                    <a:pt x="52" y="12"/>
                  </a:lnTo>
                  <a:lnTo>
                    <a:pt x="56" y="16"/>
                  </a:lnTo>
                  <a:lnTo>
                    <a:pt x="56" y="20"/>
                  </a:lnTo>
                  <a:lnTo>
                    <a:pt x="56" y="24"/>
                  </a:lnTo>
                  <a:lnTo>
                    <a:pt x="56" y="28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48" y="32"/>
                  </a:lnTo>
                  <a:lnTo>
                    <a:pt x="40" y="32"/>
                  </a:lnTo>
                  <a:lnTo>
                    <a:pt x="36" y="28"/>
                  </a:lnTo>
                  <a:lnTo>
                    <a:pt x="28" y="28"/>
                  </a:lnTo>
                  <a:lnTo>
                    <a:pt x="20" y="24"/>
                  </a:lnTo>
                  <a:lnTo>
                    <a:pt x="12" y="20"/>
                  </a:lnTo>
                  <a:lnTo>
                    <a:pt x="8" y="16"/>
                  </a:lnTo>
                  <a:lnTo>
                    <a:pt x="4" y="1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1" name="Freeform 296">
              <a:extLst>
                <a:ext uri="{FF2B5EF4-FFF2-40B4-BE49-F238E27FC236}">
                  <a16:creationId xmlns:a16="http://schemas.microsoft.com/office/drawing/2014/main" xmlns="" id="{4D773925-811C-441F-B203-0D5663811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3583" y="3461928"/>
              <a:ext cx="762047" cy="738953"/>
            </a:xfrm>
            <a:custGeom>
              <a:avLst/>
              <a:gdLst>
                <a:gd name="T0" fmla="*/ 91 w 99"/>
                <a:gd name="T1" fmla="*/ 36 h 96"/>
                <a:gd name="T2" fmla="*/ 83 w 99"/>
                <a:gd name="T3" fmla="*/ 40 h 96"/>
                <a:gd name="T4" fmla="*/ 79 w 99"/>
                <a:gd name="T5" fmla="*/ 48 h 96"/>
                <a:gd name="T6" fmla="*/ 71 w 99"/>
                <a:gd name="T7" fmla="*/ 56 h 96"/>
                <a:gd name="T8" fmla="*/ 63 w 99"/>
                <a:gd name="T9" fmla="*/ 64 h 96"/>
                <a:gd name="T10" fmla="*/ 51 w 99"/>
                <a:gd name="T11" fmla="*/ 72 h 96"/>
                <a:gd name="T12" fmla="*/ 43 w 99"/>
                <a:gd name="T13" fmla="*/ 76 h 96"/>
                <a:gd name="T14" fmla="*/ 31 w 99"/>
                <a:gd name="T15" fmla="*/ 84 h 96"/>
                <a:gd name="T16" fmla="*/ 23 w 99"/>
                <a:gd name="T17" fmla="*/ 88 h 96"/>
                <a:gd name="T18" fmla="*/ 11 w 99"/>
                <a:gd name="T19" fmla="*/ 92 h 96"/>
                <a:gd name="T20" fmla="*/ 8 w 99"/>
                <a:gd name="T21" fmla="*/ 96 h 96"/>
                <a:gd name="T22" fmla="*/ 4 w 99"/>
                <a:gd name="T23" fmla="*/ 96 h 96"/>
                <a:gd name="T24" fmla="*/ 0 w 99"/>
                <a:gd name="T25" fmla="*/ 96 h 96"/>
                <a:gd name="T26" fmla="*/ 0 w 99"/>
                <a:gd name="T27" fmla="*/ 92 h 96"/>
                <a:gd name="T28" fmla="*/ 4 w 99"/>
                <a:gd name="T29" fmla="*/ 84 h 96"/>
                <a:gd name="T30" fmla="*/ 11 w 99"/>
                <a:gd name="T31" fmla="*/ 80 h 96"/>
                <a:gd name="T32" fmla="*/ 19 w 99"/>
                <a:gd name="T33" fmla="*/ 68 h 96"/>
                <a:gd name="T34" fmla="*/ 31 w 99"/>
                <a:gd name="T35" fmla="*/ 60 h 96"/>
                <a:gd name="T36" fmla="*/ 39 w 99"/>
                <a:gd name="T37" fmla="*/ 48 h 96"/>
                <a:gd name="T38" fmla="*/ 47 w 99"/>
                <a:gd name="T39" fmla="*/ 40 h 96"/>
                <a:gd name="T40" fmla="*/ 51 w 99"/>
                <a:gd name="T41" fmla="*/ 32 h 96"/>
                <a:gd name="T42" fmla="*/ 55 w 99"/>
                <a:gd name="T43" fmla="*/ 24 h 96"/>
                <a:gd name="T44" fmla="*/ 55 w 99"/>
                <a:gd name="T45" fmla="*/ 20 h 96"/>
                <a:gd name="T46" fmla="*/ 55 w 99"/>
                <a:gd name="T47" fmla="*/ 16 h 96"/>
                <a:gd name="T48" fmla="*/ 55 w 99"/>
                <a:gd name="T49" fmla="*/ 8 h 96"/>
                <a:gd name="T50" fmla="*/ 55 w 99"/>
                <a:gd name="T51" fmla="*/ 8 h 96"/>
                <a:gd name="T52" fmla="*/ 55 w 99"/>
                <a:gd name="T53" fmla="*/ 4 h 96"/>
                <a:gd name="T54" fmla="*/ 59 w 99"/>
                <a:gd name="T55" fmla="*/ 4 h 96"/>
                <a:gd name="T56" fmla="*/ 63 w 99"/>
                <a:gd name="T57" fmla="*/ 0 h 96"/>
                <a:gd name="T58" fmla="*/ 67 w 99"/>
                <a:gd name="T59" fmla="*/ 0 h 96"/>
                <a:gd name="T60" fmla="*/ 71 w 99"/>
                <a:gd name="T61" fmla="*/ 0 h 96"/>
                <a:gd name="T62" fmla="*/ 75 w 99"/>
                <a:gd name="T63" fmla="*/ 4 h 96"/>
                <a:gd name="T64" fmla="*/ 83 w 99"/>
                <a:gd name="T65" fmla="*/ 4 h 96"/>
                <a:gd name="T66" fmla="*/ 87 w 99"/>
                <a:gd name="T67" fmla="*/ 8 h 96"/>
                <a:gd name="T68" fmla="*/ 95 w 99"/>
                <a:gd name="T69" fmla="*/ 12 h 96"/>
                <a:gd name="T70" fmla="*/ 95 w 99"/>
                <a:gd name="T71" fmla="*/ 12 h 96"/>
                <a:gd name="T72" fmla="*/ 99 w 99"/>
                <a:gd name="T73" fmla="*/ 16 h 96"/>
                <a:gd name="T74" fmla="*/ 99 w 99"/>
                <a:gd name="T75" fmla="*/ 20 h 96"/>
                <a:gd name="T76" fmla="*/ 99 w 99"/>
                <a:gd name="T77" fmla="*/ 24 h 96"/>
                <a:gd name="T78" fmla="*/ 95 w 99"/>
                <a:gd name="T79" fmla="*/ 28 h 96"/>
                <a:gd name="T80" fmla="*/ 91 w 99"/>
                <a:gd name="T81" fmla="*/ 36 h 96"/>
                <a:gd name="T82" fmla="*/ 91 w 99"/>
                <a:gd name="T83" fmla="*/ 3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9" h="96">
                  <a:moveTo>
                    <a:pt x="91" y="36"/>
                  </a:moveTo>
                  <a:lnTo>
                    <a:pt x="83" y="40"/>
                  </a:lnTo>
                  <a:lnTo>
                    <a:pt x="79" y="48"/>
                  </a:lnTo>
                  <a:lnTo>
                    <a:pt x="71" y="56"/>
                  </a:lnTo>
                  <a:lnTo>
                    <a:pt x="63" y="64"/>
                  </a:lnTo>
                  <a:lnTo>
                    <a:pt x="51" y="72"/>
                  </a:lnTo>
                  <a:lnTo>
                    <a:pt x="43" y="76"/>
                  </a:lnTo>
                  <a:lnTo>
                    <a:pt x="31" y="84"/>
                  </a:lnTo>
                  <a:lnTo>
                    <a:pt x="23" y="88"/>
                  </a:lnTo>
                  <a:lnTo>
                    <a:pt x="11" y="92"/>
                  </a:lnTo>
                  <a:lnTo>
                    <a:pt x="8" y="96"/>
                  </a:lnTo>
                  <a:lnTo>
                    <a:pt x="4" y="96"/>
                  </a:lnTo>
                  <a:lnTo>
                    <a:pt x="0" y="96"/>
                  </a:lnTo>
                  <a:lnTo>
                    <a:pt x="0" y="92"/>
                  </a:lnTo>
                  <a:lnTo>
                    <a:pt x="4" y="84"/>
                  </a:lnTo>
                  <a:lnTo>
                    <a:pt x="11" y="80"/>
                  </a:lnTo>
                  <a:lnTo>
                    <a:pt x="19" y="68"/>
                  </a:lnTo>
                  <a:lnTo>
                    <a:pt x="31" y="60"/>
                  </a:lnTo>
                  <a:lnTo>
                    <a:pt x="39" y="48"/>
                  </a:lnTo>
                  <a:lnTo>
                    <a:pt x="47" y="40"/>
                  </a:lnTo>
                  <a:lnTo>
                    <a:pt x="51" y="32"/>
                  </a:lnTo>
                  <a:lnTo>
                    <a:pt x="55" y="24"/>
                  </a:lnTo>
                  <a:lnTo>
                    <a:pt x="55" y="20"/>
                  </a:lnTo>
                  <a:lnTo>
                    <a:pt x="55" y="16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5" y="4"/>
                  </a:lnTo>
                  <a:lnTo>
                    <a:pt x="59" y="4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1" y="0"/>
                  </a:lnTo>
                  <a:lnTo>
                    <a:pt x="75" y="4"/>
                  </a:lnTo>
                  <a:lnTo>
                    <a:pt x="83" y="4"/>
                  </a:lnTo>
                  <a:lnTo>
                    <a:pt x="87" y="8"/>
                  </a:lnTo>
                  <a:lnTo>
                    <a:pt x="95" y="12"/>
                  </a:lnTo>
                  <a:lnTo>
                    <a:pt x="95" y="12"/>
                  </a:lnTo>
                  <a:lnTo>
                    <a:pt x="99" y="16"/>
                  </a:lnTo>
                  <a:lnTo>
                    <a:pt x="99" y="20"/>
                  </a:lnTo>
                  <a:lnTo>
                    <a:pt x="99" y="24"/>
                  </a:lnTo>
                  <a:lnTo>
                    <a:pt x="95" y="28"/>
                  </a:lnTo>
                  <a:lnTo>
                    <a:pt x="91" y="36"/>
                  </a:lnTo>
                  <a:lnTo>
                    <a:pt x="91" y="3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2" name="Freeform 297">
              <a:extLst>
                <a:ext uri="{FF2B5EF4-FFF2-40B4-BE49-F238E27FC236}">
                  <a16:creationId xmlns:a16="http://schemas.microsoft.com/office/drawing/2014/main" xmlns="" id="{792A6781-FAF4-4D2E-AFE5-3F6A191C7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87733" y="3646667"/>
              <a:ext cx="792837" cy="215528"/>
            </a:xfrm>
            <a:custGeom>
              <a:avLst/>
              <a:gdLst>
                <a:gd name="T0" fmla="*/ 103 w 103"/>
                <a:gd name="T1" fmla="*/ 8 h 28"/>
                <a:gd name="T2" fmla="*/ 103 w 103"/>
                <a:gd name="T3" fmla="*/ 12 h 28"/>
                <a:gd name="T4" fmla="*/ 103 w 103"/>
                <a:gd name="T5" fmla="*/ 12 h 28"/>
                <a:gd name="T6" fmla="*/ 99 w 103"/>
                <a:gd name="T7" fmla="*/ 16 h 28"/>
                <a:gd name="T8" fmla="*/ 96 w 103"/>
                <a:gd name="T9" fmla="*/ 16 h 28"/>
                <a:gd name="T10" fmla="*/ 92 w 103"/>
                <a:gd name="T11" fmla="*/ 20 h 28"/>
                <a:gd name="T12" fmla="*/ 84 w 103"/>
                <a:gd name="T13" fmla="*/ 20 h 28"/>
                <a:gd name="T14" fmla="*/ 80 w 103"/>
                <a:gd name="T15" fmla="*/ 24 h 28"/>
                <a:gd name="T16" fmla="*/ 68 w 103"/>
                <a:gd name="T17" fmla="*/ 24 h 28"/>
                <a:gd name="T18" fmla="*/ 48 w 103"/>
                <a:gd name="T19" fmla="*/ 28 h 28"/>
                <a:gd name="T20" fmla="*/ 32 w 103"/>
                <a:gd name="T21" fmla="*/ 28 h 28"/>
                <a:gd name="T22" fmla="*/ 16 w 103"/>
                <a:gd name="T23" fmla="*/ 28 h 28"/>
                <a:gd name="T24" fmla="*/ 0 w 103"/>
                <a:gd name="T25" fmla="*/ 28 h 28"/>
                <a:gd name="T26" fmla="*/ 0 w 103"/>
                <a:gd name="T27" fmla="*/ 12 h 28"/>
                <a:gd name="T28" fmla="*/ 8 w 103"/>
                <a:gd name="T29" fmla="*/ 12 h 28"/>
                <a:gd name="T30" fmla="*/ 16 w 103"/>
                <a:gd name="T31" fmla="*/ 8 h 28"/>
                <a:gd name="T32" fmla="*/ 24 w 103"/>
                <a:gd name="T33" fmla="*/ 8 h 28"/>
                <a:gd name="T34" fmla="*/ 36 w 103"/>
                <a:gd name="T35" fmla="*/ 4 h 28"/>
                <a:gd name="T36" fmla="*/ 56 w 103"/>
                <a:gd name="T37" fmla="*/ 0 h 28"/>
                <a:gd name="T38" fmla="*/ 76 w 103"/>
                <a:gd name="T39" fmla="*/ 0 h 28"/>
                <a:gd name="T40" fmla="*/ 88 w 103"/>
                <a:gd name="T41" fmla="*/ 0 h 28"/>
                <a:gd name="T42" fmla="*/ 92 w 103"/>
                <a:gd name="T43" fmla="*/ 4 h 28"/>
                <a:gd name="T44" fmla="*/ 99 w 103"/>
                <a:gd name="T45" fmla="*/ 4 h 28"/>
                <a:gd name="T46" fmla="*/ 103 w 103"/>
                <a:gd name="T47" fmla="*/ 8 h 28"/>
                <a:gd name="T48" fmla="*/ 103 w 103"/>
                <a:gd name="T49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3" h="28">
                  <a:moveTo>
                    <a:pt x="103" y="8"/>
                  </a:moveTo>
                  <a:lnTo>
                    <a:pt x="103" y="12"/>
                  </a:lnTo>
                  <a:lnTo>
                    <a:pt x="103" y="12"/>
                  </a:lnTo>
                  <a:lnTo>
                    <a:pt x="99" y="16"/>
                  </a:lnTo>
                  <a:lnTo>
                    <a:pt x="96" y="16"/>
                  </a:lnTo>
                  <a:lnTo>
                    <a:pt x="92" y="20"/>
                  </a:lnTo>
                  <a:lnTo>
                    <a:pt x="84" y="20"/>
                  </a:lnTo>
                  <a:lnTo>
                    <a:pt x="80" y="24"/>
                  </a:lnTo>
                  <a:lnTo>
                    <a:pt x="68" y="24"/>
                  </a:lnTo>
                  <a:lnTo>
                    <a:pt x="48" y="28"/>
                  </a:lnTo>
                  <a:lnTo>
                    <a:pt x="32" y="28"/>
                  </a:lnTo>
                  <a:lnTo>
                    <a:pt x="16" y="28"/>
                  </a:lnTo>
                  <a:lnTo>
                    <a:pt x="0" y="28"/>
                  </a:lnTo>
                  <a:lnTo>
                    <a:pt x="0" y="12"/>
                  </a:lnTo>
                  <a:lnTo>
                    <a:pt x="8" y="12"/>
                  </a:lnTo>
                  <a:lnTo>
                    <a:pt x="16" y="8"/>
                  </a:lnTo>
                  <a:lnTo>
                    <a:pt x="24" y="8"/>
                  </a:lnTo>
                  <a:lnTo>
                    <a:pt x="36" y="4"/>
                  </a:lnTo>
                  <a:lnTo>
                    <a:pt x="56" y="0"/>
                  </a:lnTo>
                  <a:lnTo>
                    <a:pt x="76" y="0"/>
                  </a:lnTo>
                  <a:lnTo>
                    <a:pt x="88" y="0"/>
                  </a:lnTo>
                  <a:lnTo>
                    <a:pt x="92" y="4"/>
                  </a:lnTo>
                  <a:lnTo>
                    <a:pt x="99" y="4"/>
                  </a:lnTo>
                  <a:lnTo>
                    <a:pt x="103" y="8"/>
                  </a:lnTo>
                  <a:lnTo>
                    <a:pt x="103" y="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3" name="Freeform 298">
              <a:extLst>
                <a:ext uri="{FF2B5EF4-FFF2-40B4-BE49-F238E27FC236}">
                  <a16:creationId xmlns:a16="http://schemas.microsoft.com/office/drawing/2014/main" xmlns="" id="{A4116B2F-12C9-4F4C-A502-D24579019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9368" y="3739036"/>
              <a:ext cx="762047" cy="215528"/>
            </a:xfrm>
            <a:custGeom>
              <a:avLst/>
              <a:gdLst>
                <a:gd name="T0" fmla="*/ 0 w 99"/>
                <a:gd name="T1" fmla="*/ 8 h 28"/>
                <a:gd name="T2" fmla="*/ 24 w 99"/>
                <a:gd name="T3" fmla="*/ 8 h 28"/>
                <a:gd name="T4" fmla="*/ 44 w 99"/>
                <a:gd name="T5" fmla="*/ 4 h 28"/>
                <a:gd name="T6" fmla="*/ 56 w 99"/>
                <a:gd name="T7" fmla="*/ 0 h 28"/>
                <a:gd name="T8" fmla="*/ 64 w 99"/>
                <a:gd name="T9" fmla="*/ 0 h 28"/>
                <a:gd name="T10" fmla="*/ 72 w 99"/>
                <a:gd name="T11" fmla="*/ 0 h 28"/>
                <a:gd name="T12" fmla="*/ 76 w 99"/>
                <a:gd name="T13" fmla="*/ 0 h 28"/>
                <a:gd name="T14" fmla="*/ 83 w 99"/>
                <a:gd name="T15" fmla="*/ 0 h 28"/>
                <a:gd name="T16" fmla="*/ 91 w 99"/>
                <a:gd name="T17" fmla="*/ 0 h 28"/>
                <a:gd name="T18" fmla="*/ 95 w 99"/>
                <a:gd name="T19" fmla="*/ 4 h 28"/>
                <a:gd name="T20" fmla="*/ 99 w 99"/>
                <a:gd name="T21" fmla="*/ 8 h 28"/>
                <a:gd name="T22" fmla="*/ 99 w 99"/>
                <a:gd name="T23" fmla="*/ 12 h 28"/>
                <a:gd name="T24" fmla="*/ 95 w 99"/>
                <a:gd name="T25" fmla="*/ 12 h 28"/>
                <a:gd name="T26" fmla="*/ 95 w 99"/>
                <a:gd name="T27" fmla="*/ 16 h 28"/>
                <a:gd name="T28" fmla="*/ 87 w 99"/>
                <a:gd name="T29" fmla="*/ 20 h 28"/>
                <a:gd name="T30" fmla="*/ 80 w 99"/>
                <a:gd name="T31" fmla="*/ 20 h 28"/>
                <a:gd name="T32" fmla="*/ 76 w 99"/>
                <a:gd name="T33" fmla="*/ 20 h 28"/>
                <a:gd name="T34" fmla="*/ 72 w 99"/>
                <a:gd name="T35" fmla="*/ 24 h 28"/>
                <a:gd name="T36" fmla="*/ 64 w 99"/>
                <a:gd name="T37" fmla="*/ 24 h 28"/>
                <a:gd name="T38" fmla="*/ 52 w 99"/>
                <a:gd name="T39" fmla="*/ 24 h 28"/>
                <a:gd name="T40" fmla="*/ 44 w 99"/>
                <a:gd name="T41" fmla="*/ 24 h 28"/>
                <a:gd name="T42" fmla="*/ 28 w 99"/>
                <a:gd name="T43" fmla="*/ 24 h 28"/>
                <a:gd name="T44" fmla="*/ 16 w 99"/>
                <a:gd name="T45" fmla="*/ 24 h 28"/>
                <a:gd name="T46" fmla="*/ 0 w 99"/>
                <a:gd name="T47" fmla="*/ 28 h 28"/>
                <a:gd name="T48" fmla="*/ 0 w 99"/>
                <a:gd name="T49" fmla="*/ 8 h 28"/>
                <a:gd name="T50" fmla="*/ 0 w 99"/>
                <a:gd name="T51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99" h="28">
                  <a:moveTo>
                    <a:pt x="0" y="8"/>
                  </a:moveTo>
                  <a:lnTo>
                    <a:pt x="24" y="8"/>
                  </a:lnTo>
                  <a:lnTo>
                    <a:pt x="44" y="4"/>
                  </a:lnTo>
                  <a:lnTo>
                    <a:pt x="56" y="0"/>
                  </a:lnTo>
                  <a:lnTo>
                    <a:pt x="64" y="0"/>
                  </a:lnTo>
                  <a:lnTo>
                    <a:pt x="72" y="0"/>
                  </a:lnTo>
                  <a:lnTo>
                    <a:pt x="76" y="0"/>
                  </a:lnTo>
                  <a:lnTo>
                    <a:pt x="83" y="0"/>
                  </a:lnTo>
                  <a:lnTo>
                    <a:pt x="91" y="0"/>
                  </a:lnTo>
                  <a:lnTo>
                    <a:pt x="95" y="4"/>
                  </a:lnTo>
                  <a:lnTo>
                    <a:pt x="99" y="8"/>
                  </a:lnTo>
                  <a:lnTo>
                    <a:pt x="99" y="12"/>
                  </a:lnTo>
                  <a:lnTo>
                    <a:pt x="95" y="12"/>
                  </a:lnTo>
                  <a:lnTo>
                    <a:pt x="95" y="16"/>
                  </a:lnTo>
                  <a:lnTo>
                    <a:pt x="87" y="20"/>
                  </a:lnTo>
                  <a:lnTo>
                    <a:pt x="80" y="20"/>
                  </a:lnTo>
                  <a:lnTo>
                    <a:pt x="76" y="20"/>
                  </a:lnTo>
                  <a:lnTo>
                    <a:pt x="72" y="24"/>
                  </a:lnTo>
                  <a:lnTo>
                    <a:pt x="64" y="24"/>
                  </a:lnTo>
                  <a:lnTo>
                    <a:pt x="52" y="24"/>
                  </a:lnTo>
                  <a:lnTo>
                    <a:pt x="44" y="24"/>
                  </a:lnTo>
                  <a:lnTo>
                    <a:pt x="28" y="24"/>
                  </a:lnTo>
                  <a:lnTo>
                    <a:pt x="16" y="24"/>
                  </a:lnTo>
                  <a:lnTo>
                    <a:pt x="0" y="28"/>
                  </a:lnTo>
                  <a:lnTo>
                    <a:pt x="0" y="8"/>
                  </a:lnTo>
                  <a:lnTo>
                    <a:pt x="0" y="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4" name="Freeform 299">
              <a:extLst>
                <a:ext uri="{FF2B5EF4-FFF2-40B4-BE49-F238E27FC236}">
                  <a16:creationId xmlns:a16="http://schemas.microsoft.com/office/drawing/2014/main" xmlns="" id="{42C55BA4-F096-448E-8289-8DF1DBA30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9368" y="4200881"/>
              <a:ext cx="1439420" cy="484940"/>
            </a:xfrm>
            <a:custGeom>
              <a:avLst/>
              <a:gdLst>
                <a:gd name="T0" fmla="*/ 139 w 187"/>
                <a:gd name="T1" fmla="*/ 31 h 63"/>
                <a:gd name="T2" fmla="*/ 139 w 187"/>
                <a:gd name="T3" fmla="*/ 31 h 63"/>
                <a:gd name="T4" fmla="*/ 139 w 187"/>
                <a:gd name="T5" fmla="*/ 27 h 63"/>
                <a:gd name="T6" fmla="*/ 139 w 187"/>
                <a:gd name="T7" fmla="*/ 27 h 63"/>
                <a:gd name="T8" fmla="*/ 135 w 187"/>
                <a:gd name="T9" fmla="*/ 27 h 63"/>
                <a:gd name="T10" fmla="*/ 127 w 187"/>
                <a:gd name="T11" fmla="*/ 27 h 63"/>
                <a:gd name="T12" fmla="*/ 119 w 187"/>
                <a:gd name="T13" fmla="*/ 31 h 63"/>
                <a:gd name="T14" fmla="*/ 107 w 187"/>
                <a:gd name="T15" fmla="*/ 31 h 63"/>
                <a:gd name="T16" fmla="*/ 95 w 187"/>
                <a:gd name="T17" fmla="*/ 35 h 63"/>
                <a:gd name="T18" fmla="*/ 80 w 187"/>
                <a:gd name="T19" fmla="*/ 35 h 63"/>
                <a:gd name="T20" fmla="*/ 64 w 187"/>
                <a:gd name="T21" fmla="*/ 35 h 63"/>
                <a:gd name="T22" fmla="*/ 48 w 187"/>
                <a:gd name="T23" fmla="*/ 39 h 63"/>
                <a:gd name="T24" fmla="*/ 36 w 187"/>
                <a:gd name="T25" fmla="*/ 39 h 63"/>
                <a:gd name="T26" fmla="*/ 28 w 187"/>
                <a:gd name="T27" fmla="*/ 43 h 63"/>
                <a:gd name="T28" fmla="*/ 24 w 187"/>
                <a:gd name="T29" fmla="*/ 43 h 63"/>
                <a:gd name="T30" fmla="*/ 16 w 187"/>
                <a:gd name="T31" fmla="*/ 39 h 63"/>
                <a:gd name="T32" fmla="*/ 12 w 187"/>
                <a:gd name="T33" fmla="*/ 39 h 63"/>
                <a:gd name="T34" fmla="*/ 8 w 187"/>
                <a:gd name="T35" fmla="*/ 35 h 63"/>
                <a:gd name="T36" fmla="*/ 4 w 187"/>
                <a:gd name="T37" fmla="*/ 35 h 63"/>
                <a:gd name="T38" fmla="*/ 0 w 187"/>
                <a:gd name="T39" fmla="*/ 31 h 63"/>
                <a:gd name="T40" fmla="*/ 0 w 187"/>
                <a:gd name="T41" fmla="*/ 27 h 63"/>
                <a:gd name="T42" fmla="*/ 0 w 187"/>
                <a:gd name="T43" fmla="*/ 27 h 63"/>
                <a:gd name="T44" fmla="*/ 4 w 187"/>
                <a:gd name="T45" fmla="*/ 27 h 63"/>
                <a:gd name="T46" fmla="*/ 4 w 187"/>
                <a:gd name="T47" fmla="*/ 27 h 63"/>
                <a:gd name="T48" fmla="*/ 8 w 187"/>
                <a:gd name="T49" fmla="*/ 23 h 63"/>
                <a:gd name="T50" fmla="*/ 16 w 187"/>
                <a:gd name="T51" fmla="*/ 23 h 63"/>
                <a:gd name="T52" fmla="*/ 20 w 187"/>
                <a:gd name="T53" fmla="*/ 23 h 63"/>
                <a:gd name="T54" fmla="*/ 28 w 187"/>
                <a:gd name="T55" fmla="*/ 19 h 63"/>
                <a:gd name="T56" fmla="*/ 40 w 187"/>
                <a:gd name="T57" fmla="*/ 19 h 63"/>
                <a:gd name="T58" fmla="*/ 52 w 187"/>
                <a:gd name="T59" fmla="*/ 19 h 63"/>
                <a:gd name="T60" fmla="*/ 72 w 187"/>
                <a:gd name="T61" fmla="*/ 15 h 63"/>
                <a:gd name="T62" fmla="*/ 87 w 187"/>
                <a:gd name="T63" fmla="*/ 15 h 63"/>
                <a:gd name="T64" fmla="*/ 99 w 187"/>
                <a:gd name="T65" fmla="*/ 11 h 63"/>
                <a:gd name="T66" fmla="*/ 111 w 187"/>
                <a:gd name="T67" fmla="*/ 11 h 63"/>
                <a:gd name="T68" fmla="*/ 119 w 187"/>
                <a:gd name="T69" fmla="*/ 11 h 63"/>
                <a:gd name="T70" fmla="*/ 123 w 187"/>
                <a:gd name="T71" fmla="*/ 7 h 63"/>
                <a:gd name="T72" fmla="*/ 127 w 187"/>
                <a:gd name="T73" fmla="*/ 7 h 63"/>
                <a:gd name="T74" fmla="*/ 135 w 187"/>
                <a:gd name="T75" fmla="*/ 4 h 63"/>
                <a:gd name="T76" fmla="*/ 139 w 187"/>
                <a:gd name="T77" fmla="*/ 0 h 63"/>
                <a:gd name="T78" fmla="*/ 143 w 187"/>
                <a:gd name="T79" fmla="*/ 0 h 63"/>
                <a:gd name="T80" fmla="*/ 147 w 187"/>
                <a:gd name="T81" fmla="*/ 0 h 63"/>
                <a:gd name="T82" fmla="*/ 151 w 187"/>
                <a:gd name="T83" fmla="*/ 4 h 63"/>
                <a:gd name="T84" fmla="*/ 155 w 187"/>
                <a:gd name="T85" fmla="*/ 4 h 63"/>
                <a:gd name="T86" fmla="*/ 163 w 187"/>
                <a:gd name="T87" fmla="*/ 7 h 63"/>
                <a:gd name="T88" fmla="*/ 171 w 187"/>
                <a:gd name="T89" fmla="*/ 11 h 63"/>
                <a:gd name="T90" fmla="*/ 179 w 187"/>
                <a:gd name="T91" fmla="*/ 15 h 63"/>
                <a:gd name="T92" fmla="*/ 187 w 187"/>
                <a:gd name="T93" fmla="*/ 19 h 63"/>
                <a:gd name="T94" fmla="*/ 187 w 187"/>
                <a:gd name="T95" fmla="*/ 23 h 63"/>
                <a:gd name="T96" fmla="*/ 187 w 187"/>
                <a:gd name="T97" fmla="*/ 27 h 63"/>
                <a:gd name="T98" fmla="*/ 187 w 187"/>
                <a:gd name="T99" fmla="*/ 35 h 63"/>
                <a:gd name="T100" fmla="*/ 183 w 187"/>
                <a:gd name="T101" fmla="*/ 35 h 63"/>
                <a:gd name="T102" fmla="*/ 179 w 187"/>
                <a:gd name="T103" fmla="*/ 35 h 63"/>
                <a:gd name="T104" fmla="*/ 175 w 187"/>
                <a:gd name="T105" fmla="*/ 39 h 63"/>
                <a:gd name="T106" fmla="*/ 167 w 187"/>
                <a:gd name="T107" fmla="*/ 43 h 63"/>
                <a:gd name="T108" fmla="*/ 159 w 187"/>
                <a:gd name="T109" fmla="*/ 51 h 63"/>
                <a:gd name="T110" fmla="*/ 147 w 187"/>
                <a:gd name="T111" fmla="*/ 63 h 63"/>
                <a:gd name="T112" fmla="*/ 127 w 187"/>
                <a:gd name="T113" fmla="*/ 63 h 63"/>
                <a:gd name="T114" fmla="*/ 131 w 187"/>
                <a:gd name="T115" fmla="*/ 51 h 63"/>
                <a:gd name="T116" fmla="*/ 135 w 187"/>
                <a:gd name="T117" fmla="*/ 43 h 63"/>
                <a:gd name="T118" fmla="*/ 139 w 187"/>
                <a:gd name="T119" fmla="*/ 35 h 63"/>
                <a:gd name="T120" fmla="*/ 139 w 187"/>
                <a:gd name="T121" fmla="*/ 31 h 63"/>
                <a:gd name="T122" fmla="*/ 139 w 187"/>
                <a:gd name="T123" fmla="*/ 31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7" h="63">
                  <a:moveTo>
                    <a:pt x="139" y="31"/>
                  </a:moveTo>
                  <a:lnTo>
                    <a:pt x="139" y="31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35" y="27"/>
                  </a:lnTo>
                  <a:lnTo>
                    <a:pt x="127" y="27"/>
                  </a:lnTo>
                  <a:lnTo>
                    <a:pt x="119" y="31"/>
                  </a:lnTo>
                  <a:lnTo>
                    <a:pt x="107" y="31"/>
                  </a:lnTo>
                  <a:lnTo>
                    <a:pt x="95" y="35"/>
                  </a:lnTo>
                  <a:lnTo>
                    <a:pt x="80" y="35"/>
                  </a:lnTo>
                  <a:lnTo>
                    <a:pt x="64" y="35"/>
                  </a:lnTo>
                  <a:lnTo>
                    <a:pt x="48" y="39"/>
                  </a:lnTo>
                  <a:lnTo>
                    <a:pt x="36" y="39"/>
                  </a:lnTo>
                  <a:lnTo>
                    <a:pt x="28" y="43"/>
                  </a:lnTo>
                  <a:lnTo>
                    <a:pt x="24" y="43"/>
                  </a:lnTo>
                  <a:lnTo>
                    <a:pt x="16" y="39"/>
                  </a:lnTo>
                  <a:lnTo>
                    <a:pt x="12" y="39"/>
                  </a:lnTo>
                  <a:lnTo>
                    <a:pt x="8" y="35"/>
                  </a:lnTo>
                  <a:lnTo>
                    <a:pt x="4" y="35"/>
                  </a:lnTo>
                  <a:lnTo>
                    <a:pt x="0" y="31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4" y="27"/>
                  </a:lnTo>
                  <a:lnTo>
                    <a:pt x="4" y="27"/>
                  </a:lnTo>
                  <a:lnTo>
                    <a:pt x="8" y="23"/>
                  </a:lnTo>
                  <a:lnTo>
                    <a:pt x="16" y="23"/>
                  </a:lnTo>
                  <a:lnTo>
                    <a:pt x="20" y="23"/>
                  </a:lnTo>
                  <a:lnTo>
                    <a:pt x="28" y="19"/>
                  </a:lnTo>
                  <a:lnTo>
                    <a:pt x="40" y="19"/>
                  </a:lnTo>
                  <a:lnTo>
                    <a:pt x="52" y="19"/>
                  </a:lnTo>
                  <a:lnTo>
                    <a:pt x="72" y="15"/>
                  </a:lnTo>
                  <a:lnTo>
                    <a:pt x="87" y="15"/>
                  </a:lnTo>
                  <a:lnTo>
                    <a:pt x="99" y="11"/>
                  </a:lnTo>
                  <a:lnTo>
                    <a:pt x="111" y="11"/>
                  </a:lnTo>
                  <a:lnTo>
                    <a:pt x="119" y="11"/>
                  </a:lnTo>
                  <a:lnTo>
                    <a:pt x="123" y="7"/>
                  </a:lnTo>
                  <a:lnTo>
                    <a:pt x="127" y="7"/>
                  </a:lnTo>
                  <a:lnTo>
                    <a:pt x="135" y="4"/>
                  </a:lnTo>
                  <a:lnTo>
                    <a:pt x="139" y="0"/>
                  </a:lnTo>
                  <a:lnTo>
                    <a:pt x="143" y="0"/>
                  </a:lnTo>
                  <a:lnTo>
                    <a:pt x="147" y="0"/>
                  </a:lnTo>
                  <a:lnTo>
                    <a:pt x="151" y="4"/>
                  </a:lnTo>
                  <a:lnTo>
                    <a:pt x="155" y="4"/>
                  </a:lnTo>
                  <a:lnTo>
                    <a:pt x="163" y="7"/>
                  </a:lnTo>
                  <a:lnTo>
                    <a:pt x="171" y="11"/>
                  </a:lnTo>
                  <a:lnTo>
                    <a:pt x="179" y="15"/>
                  </a:lnTo>
                  <a:lnTo>
                    <a:pt x="187" y="19"/>
                  </a:lnTo>
                  <a:lnTo>
                    <a:pt x="187" y="23"/>
                  </a:lnTo>
                  <a:lnTo>
                    <a:pt x="187" y="27"/>
                  </a:lnTo>
                  <a:lnTo>
                    <a:pt x="187" y="35"/>
                  </a:lnTo>
                  <a:lnTo>
                    <a:pt x="183" y="35"/>
                  </a:lnTo>
                  <a:lnTo>
                    <a:pt x="179" y="35"/>
                  </a:lnTo>
                  <a:lnTo>
                    <a:pt x="175" y="39"/>
                  </a:lnTo>
                  <a:lnTo>
                    <a:pt x="167" y="43"/>
                  </a:lnTo>
                  <a:lnTo>
                    <a:pt x="159" y="51"/>
                  </a:lnTo>
                  <a:lnTo>
                    <a:pt x="147" y="63"/>
                  </a:lnTo>
                  <a:lnTo>
                    <a:pt x="127" y="63"/>
                  </a:lnTo>
                  <a:lnTo>
                    <a:pt x="131" y="51"/>
                  </a:lnTo>
                  <a:lnTo>
                    <a:pt x="135" y="43"/>
                  </a:lnTo>
                  <a:lnTo>
                    <a:pt x="139" y="35"/>
                  </a:lnTo>
                  <a:lnTo>
                    <a:pt x="139" y="31"/>
                  </a:lnTo>
                  <a:lnTo>
                    <a:pt x="139" y="31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5" name="Freeform 300">
              <a:extLst>
                <a:ext uri="{FF2B5EF4-FFF2-40B4-BE49-F238E27FC236}">
                  <a16:creationId xmlns:a16="http://schemas.microsoft.com/office/drawing/2014/main" xmlns="" id="{C01C02FE-6292-4D8E-BC25-F0D91A4BE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2003" y="4347135"/>
              <a:ext cx="300202" cy="1901266"/>
            </a:xfrm>
            <a:custGeom>
              <a:avLst/>
              <a:gdLst>
                <a:gd name="T0" fmla="*/ 16 w 39"/>
                <a:gd name="T1" fmla="*/ 247 h 247"/>
                <a:gd name="T2" fmla="*/ 12 w 39"/>
                <a:gd name="T3" fmla="*/ 243 h 247"/>
                <a:gd name="T4" fmla="*/ 8 w 39"/>
                <a:gd name="T5" fmla="*/ 239 h 247"/>
                <a:gd name="T6" fmla="*/ 8 w 39"/>
                <a:gd name="T7" fmla="*/ 231 h 247"/>
                <a:gd name="T8" fmla="*/ 4 w 39"/>
                <a:gd name="T9" fmla="*/ 219 h 247"/>
                <a:gd name="T10" fmla="*/ 4 w 39"/>
                <a:gd name="T11" fmla="*/ 211 h 247"/>
                <a:gd name="T12" fmla="*/ 4 w 39"/>
                <a:gd name="T13" fmla="*/ 199 h 247"/>
                <a:gd name="T14" fmla="*/ 4 w 39"/>
                <a:gd name="T15" fmla="*/ 191 h 247"/>
                <a:gd name="T16" fmla="*/ 4 w 39"/>
                <a:gd name="T17" fmla="*/ 179 h 247"/>
                <a:gd name="T18" fmla="*/ 4 w 39"/>
                <a:gd name="T19" fmla="*/ 163 h 247"/>
                <a:gd name="T20" fmla="*/ 4 w 39"/>
                <a:gd name="T21" fmla="*/ 151 h 247"/>
                <a:gd name="T22" fmla="*/ 4 w 39"/>
                <a:gd name="T23" fmla="*/ 135 h 247"/>
                <a:gd name="T24" fmla="*/ 4 w 39"/>
                <a:gd name="T25" fmla="*/ 116 h 247"/>
                <a:gd name="T26" fmla="*/ 4 w 39"/>
                <a:gd name="T27" fmla="*/ 84 h 247"/>
                <a:gd name="T28" fmla="*/ 0 w 39"/>
                <a:gd name="T29" fmla="*/ 52 h 247"/>
                <a:gd name="T30" fmla="*/ 0 w 39"/>
                <a:gd name="T31" fmla="*/ 24 h 247"/>
                <a:gd name="T32" fmla="*/ 0 w 39"/>
                <a:gd name="T33" fmla="*/ 0 h 247"/>
                <a:gd name="T34" fmla="*/ 8 w 39"/>
                <a:gd name="T35" fmla="*/ 8 h 247"/>
                <a:gd name="T36" fmla="*/ 16 w 39"/>
                <a:gd name="T37" fmla="*/ 12 h 247"/>
                <a:gd name="T38" fmla="*/ 23 w 39"/>
                <a:gd name="T39" fmla="*/ 16 h 247"/>
                <a:gd name="T40" fmla="*/ 27 w 39"/>
                <a:gd name="T41" fmla="*/ 16 h 247"/>
                <a:gd name="T42" fmla="*/ 31 w 39"/>
                <a:gd name="T43" fmla="*/ 20 h 247"/>
                <a:gd name="T44" fmla="*/ 35 w 39"/>
                <a:gd name="T45" fmla="*/ 24 h 247"/>
                <a:gd name="T46" fmla="*/ 35 w 39"/>
                <a:gd name="T47" fmla="*/ 24 h 247"/>
                <a:gd name="T48" fmla="*/ 39 w 39"/>
                <a:gd name="T49" fmla="*/ 24 h 247"/>
                <a:gd name="T50" fmla="*/ 39 w 39"/>
                <a:gd name="T51" fmla="*/ 28 h 247"/>
                <a:gd name="T52" fmla="*/ 35 w 39"/>
                <a:gd name="T53" fmla="*/ 32 h 247"/>
                <a:gd name="T54" fmla="*/ 35 w 39"/>
                <a:gd name="T55" fmla="*/ 36 h 247"/>
                <a:gd name="T56" fmla="*/ 35 w 39"/>
                <a:gd name="T57" fmla="*/ 44 h 247"/>
                <a:gd name="T58" fmla="*/ 35 w 39"/>
                <a:gd name="T59" fmla="*/ 48 h 247"/>
                <a:gd name="T60" fmla="*/ 35 w 39"/>
                <a:gd name="T61" fmla="*/ 52 h 247"/>
                <a:gd name="T62" fmla="*/ 35 w 39"/>
                <a:gd name="T63" fmla="*/ 60 h 247"/>
                <a:gd name="T64" fmla="*/ 35 w 39"/>
                <a:gd name="T65" fmla="*/ 72 h 247"/>
                <a:gd name="T66" fmla="*/ 31 w 39"/>
                <a:gd name="T67" fmla="*/ 84 h 247"/>
                <a:gd name="T68" fmla="*/ 31 w 39"/>
                <a:gd name="T69" fmla="*/ 96 h 247"/>
                <a:gd name="T70" fmla="*/ 31 w 39"/>
                <a:gd name="T71" fmla="*/ 112 h 247"/>
                <a:gd name="T72" fmla="*/ 31 w 39"/>
                <a:gd name="T73" fmla="*/ 128 h 247"/>
                <a:gd name="T74" fmla="*/ 31 w 39"/>
                <a:gd name="T75" fmla="*/ 147 h 247"/>
                <a:gd name="T76" fmla="*/ 31 w 39"/>
                <a:gd name="T77" fmla="*/ 159 h 247"/>
                <a:gd name="T78" fmla="*/ 31 w 39"/>
                <a:gd name="T79" fmla="*/ 175 h 247"/>
                <a:gd name="T80" fmla="*/ 31 w 39"/>
                <a:gd name="T81" fmla="*/ 187 h 247"/>
                <a:gd name="T82" fmla="*/ 31 w 39"/>
                <a:gd name="T83" fmla="*/ 199 h 247"/>
                <a:gd name="T84" fmla="*/ 31 w 39"/>
                <a:gd name="T85" fmla="*/ 207 h 247"/>
                <a:gd name="T86" fmla="*/ 31 w 39"/>
                <a:gd name="T87" fmla="*/ 215 h 247"/>
                <a:gd name="T88" fmla="*/ 31 w 39"/>
                <a:gd name="T89" fmla="*/ 223 h 247"/>
                <a:gd name="T90" fmla="*/ 27 w 39"/>
                <a:gd name="T91" fmla="*/ 235 h 247"/>
                <a:gd name="T92" fmla="*/ 27 w 39"/>
                <a:gd name="T93" fmla="*/ 239 h 247"/>
                <a:gd name="T94" fmla="*/ 23 w 39"/>
                <a:gd name="T95" fmla="*/ 247 h 247"/>
                <a:gd name="T96" fmla="*/ 16 w 39"/>
                <a:gd name="T97" fmla="*/ 247 h 247"/>
                <a:gd name="T98" fmla="*/ 16 w 39"/>
                <a:gd name="T99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9" h="247">
                  <a:moveTo>
                    <a:pt x="16" y="247"/>
                  </a:moveTo>
                  <a:lnTo>
                    <a:pt x="12" y="243"/>
                  </a:lnTo>
                  <a:lnTo>
                    <a:pt x="8" y="239"/>
                  </a:lnTo>
                  <a:lnTo>
                    <a:pt x="8" y="231"/>
                  </a:lnTo>
                  <a:lnTo>
                    <a:pt x="4" y="219"/>
                  </a:lnTo>
                  <a:lnTo>
                    <a:pt x="4" y="211"/>
                  </a:lnTo>
                  <a:lnTo>
                    <a:pt x="4" y="199"/>
                  </a:lnTo>
                  <a:lnTo>
                    <a:pt x="4" y="191"/>
                  </a:lnTo>
                  <a:lnTo>
                    <a:pt x="4" y="179"/>
                  </a:lnTo>
                  <a:lnTo>
                    <a:pt x="4" y="163"/>
                  </a:lnTo>
                  <a:lnTo>
                    <a:pt x="4" y="151"/>
                  </a:lnTo>
                  <a:lnTo>
                    <a:pt x="4" y="135"/>
                  </a:lnTo>
                  <a:lnTo>
                    <a:pt x="4" y="116"/>
                  </a:lnTo>
                  <a:lnTo>
                    <a:pt x="4" y="84"/>
                  </a:lnTo>
                  <a:lnTo>
                    <a:pt x="0" y="52"/>
                  </a:lnTo>
                  <a:lnTo>
                    <a:pt x="0" y="24"/>
                  </a:lnTo>
                  <a:lnTo>
                    <a:pt x="0" y="0"/>
                  </a:lnTo>
                  <a:lnTo>
                    <a:pt x="8" y="8"/>
                  </a:lnTo>
                  <a:lnTo>
                    <a:pt x="16" y="12"/>
                  </a:lnTo>
                  <a:lnTo>
                    <a:pt x="23" y="16"/>
                  </a:lnTo>
                  <a:lnTo>
                    <a:pt x="27" y="16"/>
                  </a:lnTo>
                  <a:lnTo>
                    <a:pt x="31" y="20"/>
                  </a:lnTo>
                  <a:lnTo>
                    <a:pt x="35" y="24"/>
                  </a:lnTo>
                  <a:lnTo>
                    <a:pt x="35" y="24"/>
                  </a:lnTo>
                  <a:lnTo>
                    <a:pt x="39" y="24"/>
                  </a:lnTo>
                  <a:lnTo>
                    <a:pt x="39" y="28"/>
                  </a:lnTo>
                  <a:lnTo>
                    <a:pt x="35" y="32"/>
                  </a:lnTo>
                  <a:lnTo>
                    <a:pt x="35" y="36"/>
                  </a:lnTo>
                  <a:lnTo>
                    <a:pt x="35" y="44"/>
                  </a:lnTo>
                  <a:lnTo>
                    <a:pt x="35" y="48"/>
                  </a:lnTo>
                  <a:lnTo>
                    <a:pt x="35" y="52"/>
                  </a:lnTo>
                  <a:lnTo>
                    <a:pt x="35" y="60"/>
                  </a:lnTo>
                  <a:lnTo>
                    <a:pt x="35" y="72"/>
                  </a:lnTo>
                  <a:lnTo>
                    <a:pt x="31" y="84"/>
                  </a:lnTo>
                  <a:lnTo>
                    <a:pt x="31" y="96"/>
                  </a:lnTo>
                  <a:lnTo>
                    <a:pt x="31" y="112"/>
                  </a:lnTo>
                  <a:lnTo>
                    <a:pt x="31" y="128"/>
                  </a:lnTo>
                  <a:lnTo>
                    <a:pt x="31" y="147"/>
                  </a:lnTo>
                  <a:lnTo>
                    <a:pt x="31" y="159"/>
                  </a:lnTo>
                  <a:lnTo>
                    <a:pt x="31" y="175"/>
                  </a:lnTo>
                  <a:lnTo>
                    <a:pt x="31" y="187"/>
                  </a:lnTo>
                  <a:lnTo>
                    <a:pt x="31" y="199"/>
                  </a:lnTo>
                  <a:lnTo>
                    <a:pt x="31" y="207"/>
                  </a:lnTo>
                  <a:lnTo>
                    <a:pt x="31" y="215"/>
                  </a:lnTo>
                  <a:lnTo>
                    <a:pt x="31" y="223"/>
                  </a:lnTo>
                  <a:lnTo>
                    <a:pt x="27" y="235"/>
                  </a:lnTo>
                  <a:lnTo>
                    <a:pt x="27" y="239"/>
                  </a:lnTo>
                  <a:lnTo>
                    <a:pt x="23" y="247"/>
                  </a:lnTo>
                  <a:lnTo>
                    <a:pt x="16" y="247"/>
                  </a:lnTo>
                  <a:lnTo>
                    <a:pt x="16" y="24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6" name="Freeform 301">
              <a:extLst>
                <a:ext uri="{FF2B5EF4-FFF2-40B4-BE49-F238E27FC236}">
                  <a16:creationId xmlns:a16="http://schemas.microsoft.com/office/drawing/2014/main" xmlns="" id="{9ECD8AF3-720A-45A9-90BD-EADDCA629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0682" y="4655032"/>
              <a:ext cx="2201463" cy="1100734"/>
            </a:xfrm>
            <a:custGeom>
              <a:avLst/>
              <a:gdLst>
                <a:gd name="T0" fmla="*/ 187 w 286"/>
                <a:gd name="T1" fmla="*/ 103 h 143"/>
                <a:gd name="T2" fmla="*/ 183 w 286"/>
                <a:gd name="T3" fmla="*/ 95 h 143"/>
                <a:gd name="T4" fmla="*/ 183 w 286"/>
                <a:gd name="T5" fmla="*/ 91 h 143"/>
                <a:gd name="T6" fmla="*/ 195 w 286"/>
                <a:gd name="T7" fmla="*/ 91 h 143"/>
                <a:gd name="T8" fmla="*/ 215 w 286"/>
                <a:gd name="T9" fmla="*/ 95 h 143"/>
                <a:gd name="T10" fmla="*/ 227 w 286"/>
                <a:gd name="T11" fmla="*/ 95 h 143"/>
                <a:gd name="T12" fmla="*/ 227 w 286"/>
                <a:gd name="T13" fmla="*/ 91 h 143"/>
                <a:gd name="T14" fmla="*/ 231 w 286"/>
                <a:gd name="T15" fmla="*/ 84 h 143"/>
                <a:gd name="T16" fmla="*/ 235 w 286"/>
                <a:gd name="T17" fmla="*/ 68 h 143"/>
                <a:gd name="T18" fmla="*/ 235 w 286"/>
                <a:gd name="T19" fmla="*/ 60 h 143"/>
                <a:gd name="T20" fmla="*/ 231 w 286"/>
                <a:gd name="T21" fmla="*/ 56 h 143"/>
                <a:gd name="T22" fmla="*/ 215 w 286"/>
                <a:gd name="T23" fmla="*/ 56 h 143"/>
                <a:gd name="T24" fmla="*/ 183 w 286"/>
                <a:gd name="T25" fmla="*/ 60 h 143"/>
                <a:gd name="T26" fmla="*/ 143 w 286"/>
                <a:gd name="T27" fmla="*/ 64 h 143"/>
                <a:gd name="T28" fmla="*/ 100 w 286"/>
                <a:gd name="T29" fmla="*/ 68 h 143"/>
                <a:gd name="T30" fmla="*/ 80 w 286"/>
                <a:gd name="T31" fmla="*/ 72 h 143"/>
                <a:gd name="T32" fmla="*/ 68 w 286"/>
                <a:gd name="T33" fmla="*/ 72 h 143"/>
                <a:gd name="T34" fmla="*/ 56 w 286"/>
                <a:gd name="T35" fmla="*/ 76 h 143"/>
                <a:gd name="T36" fmla="*/ 28 w 286"/>
                <a:gd name="T37" fmla="*/ 88 h 143"/>
                <a:gd name="T38" fmla="*/ 16 w 286"/>
                <a:gd name="T39" fmla="*/ 91 h 143"/>
                <a:gd name="T40" fmla="*/ 8 w 286"/>
                <a:gd name="T41" fmla="*/ 88 h 143"/>
                <a:gd name="T42" fmla="*/ 0 w 286"/>
                <a:gd name="T43" fmla="*/ 76 h 143"/>
                <a:gd name="T44" fmla="*/ 0 w 286"/>
                <a:gd name="T45" fmla="*/ 68 h 143"/>
                <a:gd name="T46" fmla="*/ 4 w 286"/>
                <a:gd name="T47" fmla="*/ 60 h 143"/>
                <a:gd name="T48" fmla="*/ 16 w 286"/>
                <a:gd name="T49" fmla="*/ 44 h 143"/>
                <a:gd name="T50" fmla="*/ 16 w 286"/>
                <a:gd name="T51" fmla="*/ 32 h 143"/>
                <a:gd name="T52" fmla="*/ 12 w 286"/>
                <a:gd name="T53" fmla="*/ 12 h 143"/>
                <a:gd name="T54" fmla="*/ 12 w 286"/>
                <a:gd name="T55" fmla="*/ 4 h 143"/>
                <a:gd name="T56" fmla="*/ 20 w 286"/>
                <a:gd name="T57" fmla="*/ 0 h 143"/>
                <a:gd name="T58" fmla="*/ 36 w 286"/>
                <a:gd name="T59" fmla="*/ 8 h 143"/>
                <a:gd name="T60" fmla="*/ 44 w 286"/>
                <a:gd name="T61" fmla="*/ 20 h 143"/>
                <a:gd name="T62" fmla="*/ 44 w 286"/>
                <a:gd name="T63" fmla="*/ 36 h 143"/>
                <a:gd name="T64" fmla="*/ 44 w 286"/>
                <a:gd name="T65" fmla="*/ 48 h 143"/>
                <a:gd name="T66" fmla="*/ 44 w 286"/>
                <a:gd name="T67" fmla="*/ 52 h 143"/>
                <a:gd name="T68" fmla="*/ 44 w 286"/>
                <a:gd name="T69" fmla="*/ 56 h 143"/>
                <a:gd name="T70" fmla="*/ 56 w 286"/>
                <a:gd name="T71" fmla="*/ 56 h 143"/>
                <a:gd name="T72" fmla="*/ 72 w 286"/>
                <a:gd name="T73" fmla="*/ 52 h 143"/>
                <a:gd name="T74" fmla="*/ 84 w 286"/>
                <a:gd name="T75" fmla="*/ 52 h 143"/>
                <a:gd name="T76" fmla="*/ 112 w 286"/>
                <a:gd name="T77" fmla="*/ 48 h 143"/>
                <a:gd name="T78" fmla="*/ 155 w 286"/>
                <a:gd name="T79" fmla="*/ 44 h 143"/>
                <a:gd name="T80" fmla="*/ 195 w 286"/>
                <a:gd name="T81" fmla="*/ 36 h 143"/>
                <a:gd name="T82" fmla="*/ 223 w 286"/>
                <a:gd name="T83" fmla="*/ 36 h 143"/>
                <a:gd name="T84" fmla="*/ 239 w 286"/>
                <a:gd name="T85" fmla="*/ 32 h 143"/>
                <a:gd name="T86" fmla="*/ 251 w 286"/>
                <a:gd name="T87" fmla="*/ 28 h 143"/>
                <a:gd name="T88" fmla="*/ 255 w 286"/>
                <a:gd name="T89" fmla="*/ 28 h 143"/>
                <a:gd name="T90" fmla="*/ 267 w 286"/>
                <a:gd name="T91" fmla="*/ 32 h 143"/>
                <a:gd name="T92" fmla="*/ 278 w 286"/>
                <a:gd name="T93" fmla="*/ 40 h 143"/>
                <a:gd name="T94" fmla="*/ 286 w 286"/>
                <a:gd name="T95" fmla="*/ 48 h 143"/>
                <a:gd name="T96" fmla="*/ 286 w 286"/>
                <a:gd name="T97" fmla="*/ 52 h 143"/>
                <a:gd name="T98" fmla="*/ 282 w 286"/>
                <a:gd name="T99" fmla="*/ 60 h 143"/>
                <a:gd name="T100" fmla="*/ 274 w 286"/>
                <a:gd name="T101" fmla="*/ 64 h 143"/>
                <a:gd name="T102" fmla="*/ 271 w 286"/>
                <a:gd name="T103" fmla="*/ 80 h 143"/>
                <a:gd name="T104" fmla="*/ 263 w 286"/>
                <a:gd name="T105" fmla="*/ 111 h 143"/>
                <a:gd name="T106" fmla="*/ 255 w 286"/>
                <a:gd name="T107" fmla="*/ 123 h 143"/>
                <a:gd name="T108" fmla="*/ 243 w 286"/>
                <a:gd name="T109" fmla="*/ 135 h 143"/>
                <a:gd name="T110" fmla="*/ 231 w 286"/>
                <a:gd name="T111" fmla="*/ 139 h 143"/>
                <a:gd name="T112" fmla="*/ 219 w 286"/>
                <a:gd name="T113" fmla="*/ 143 h 143"/>
                <a:gd name="T114" fmla="*/ 215 w 286"/>
                <a:gd name="T115" fmla="*/ 139 h 143"/>
                <a:gd name="T116" fmla="*/ 211 w 286"/>
                <a:gd name="T117" fmla="*/ 131 h 143"/>
                <a:gd name="T118" fmla="*/ 207 w 286"/>
                <a:gd name="T119" fmla="*/ 119 h 143"/>
                <a:gd name="T120" fmla="*/ 195 w 286"/>
                <a:gd name="T121" fmla="*/ 111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86" h="143">
                  <a:moveTo>
                    <a:pt x="195" y="111"/>
                  </a:moveTo>
                  <a:lnTo>
                    <a:pt x="187" y="103"/>
                  </a:lnTo>
                  <a:lnTo>
                    <a:pt x="183" y="99"/>
                  </a:lnTo>
                  <a:lnTo>
                    <a:pt x="183" y="95"/>
                  </a:lnTo>
                  <a:lnTo>
                    <a:pt x="183" y="91"/>
                  </a:lnTo>
                  <a:lnTo>
                    <a:pt x="183" y="91"/>
                  </a:lnTo>
                  <a:lnTo>
                    <a:pt x="187" y="88"/>
                  </a:lnTo>
                  <a:lnTo>
                    <a:pt x="195" y="91"/>
                  </a:lnTo>
                  <a:lnTo>
                    <a:pt x="203" y="91"/>
                  </a:lnTo>
                  <a:lnTo>
                    <a:pt x="215" y="95"/>
                  </a:lnTo>
                  <a:lnTo>
                    <a:pt x="219" y="95"/>
                  </a:lnTo>
                  <a:lnTo>
                    <a:pt x="227" y="95"/>
                  </a:lnTo>
                  <a:lnTo>
                    <a:pt x="227" y="95"/>
                  </a:lnTo>
                  <a:lnTo>
                    <a:pt x="227" y="91"/>
                  </a:lnTo>
                  <a:lnTo>
                    <a:pt x="231" y="88"/>
                  </a:lnTo>
                  <a:lnTo>
                    <a:pt x="231" y="84"/>
                  </a:lnTo>
                  <a:lnTo>
                    <a:pt x="235" y="76"/>
                  </a:lnTo>
                  <a:lnTo>
                    <a:pt x="235" y="68"/>
                  </a:lnTo>
                  <a:lnTo>
                    <a:pt x="235" y="64"/>
                  </a:lnTo>
                  <a:lnTo>
                    <a:pt x="235" y="60"/>
                  </a:lnTo>
                  <a:lnTo>
                    <a:pt x="235" y="56"/>
                  </a:lnTo>
                  <a:lnTo>
                    <a:pt x="231" y="56"/>
                  </a:lnTo>
                  <a:lnTo>
                    <a:pt x="223" y="56"/>
                  </a:lnTo>
                  <a:lnTo>
                    <a:pt x="215" y="56"/>
                  </a:lnTo>
                  <a:lnTo>
                    <a:pt x="199" y="60"/>
                  </a:lnTo>
                  <a:lnTo>
                    <a:pt x="183" y="60"/>
                  </a:lnTo>
                  <a:lnTo>
                    <a:pt x="163" y="60"/>
                  </a:lnTo>
                  <a:lnTo>
                    <a:pt x="143" y="64"/>
                  </a:lnTo>
                  <a:lnTo>
                    <a:pt x="120" y="64"/>
                  </a:lnTo>
                  <a:lnTo>
                    <a:pt x="100" y="68"/>
                  </a:lnTo>
                  <a:lnTo>
                    <a:pt x="88" y="68"/>
                  </a:lnTo>
                  <a:lnTo>
                    <a:pt x="80" y="72"/>
                  </a:lnTo>
                  <a:lnTo>
                    <a:pt x="72" y="72"/>
                  </a:lnTo>
                  <a:lnTo>
                    <a:pt x="68" y="72"/>
                  </a:lnTo>
                  <a:lnTo>
                    <a:pt x="60" y="72"/>
                  </a:lnTo>
                  <a:lnTo>
                    <a:pt x="56" y="76"/>
                  </a:lnTo>
                  <a:lnTo>
                    <a:pt x="40" y="80"/>
                  </a:lnTo>
                  <a:lnTo>
                    <a:pt x="28" y="88"/>
                  </a:lnTo>
                  <a:lnTo>
                    <a:pt x="20" y="88"/>
                  </a:lnTo>
                  <a:lnTo>
                    <a:pt x="16" y="91"/>
                  </a:lnTo>
                  <a:lnTo>
                    <a:pt x="12" y="88"/>
                  </a:lnTo>
                  <a:lnTo>
                    <a:pt x="8" y="88"/>
                  </a:lnTo>
                  <a:lnTo>
                    <a:pt x="4" y="80"/>
                  </a:lnTo>
                  <a:lnTo>
                    <a:pt x="0" y="76"/>
                  </a:lnTo>
                  <a:lnTo>
                    <a:pt x="0" y="72"/>
                  </a:lnTo>
                  <a:lnTo>
                    <a:pt x="0" y="68"/>
                  </a:lnTo>
                  <a:lnTo>
                    <a:pt x="0" y="64"/>
                  </a:lnTo>
                  <a:lnTo>
                    <a:pt x="4" y="60"/>
                  </a:lnTo>
                  <a:lnTo>
                    <a:pt x="12" y="52"/>
                  </a:lnTo>
                  <a:lnTo>
                    <a:pt x="16" y="44"/>
                  </a:lnTo>
                  <a:lnTo>
                    <a:pt x="16" y="40"/>
                  </a:lnTo>
                  <a:lnTo>
                    <a:pt x="16" y="32"/>
                  </a:lnTo>
                  <a:lnTo>
                    <a:pt x="12" y="20"/>
                  </a:lnTo>
                  <a:lnTo>
                    <a:pt x="12" y="12"/>
                  </a:lnTo>
                  <a:lnTo>
                    <a:pt x="12" y="8"/>
                  </a:lnTo>
                  <a:lnTo>
                    <a:pt x="12" y="4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8" y="4"/>
                  </a:lnTo>
                  <a:lnTo>
                    <a:pt x="36" y="8"/>
                  </a:lnTo>
                  <a:lnTo>
                    <a:pt x="48" y="12"/>
                  </a:lnTo>
                  <a:lnTo>
                    <a:pt x="44" y="20"/>
                  </a:lnTo>
                  <a:lnTo>
                    <a:pt x="44" y="28"/>
                  </a:lnTo>
                  <a:lnTo>
                    <a:pt x="44" y="36"/>
                  </a:lnTo>
                  <a:lnTo>
                    <a:pt x="44" y="44"/>
                  </a:lnTo>
                  <a:lnTo>
                    <a:pt x="44" y="48"/>
                  </a:lnTo>
                  <a:lnTo>
                    <a:pt x="44" y="52"/>
                  </a:lnTo>
                  <a:lnTo>
                    <a:pt x="44" y="52"/>
                  </a:lnTo>
                  <a:lnTo>
                    <a:pt x="44" y="52"/>
                  </a:lnTo>
                  <a:lnTo>
                    <a:pt x="44" y="56"/>
                  </a:lnTo>
                  <a:lnTo>
                    <a:pt x="52" y="56"/>
                  </a:lnTo>
                  <a:lnTo>
                    <a:pt x="56" y="56"/>
                  </a:lnTo>
                  <a:lnTo>
                    <a:pt x="64" y="52"/>
                  </a:lnTo>
                  <a:lnTo>
                    <a:pt x="72" y="52"/>
                  </a:lnTo>
                  <a:lnTo>
                    <a:pt x="76" y="52"/>
                  </a:lnTo>
                  <a:lnTo>
                    <a:pt x="84" y="52"/>
                  </a:lnTo>
                  <a:lnTo>
                    <a:pt x="92" y="52"/>
                  </a:lnTo>
                  <a:lnTo>
                    <a:pt x="112" y="48"/>
                  </a:lnTo>
                  <a:lnTo>
                    <a:pt x="131" y="44"/>
                  </a:lnTo>
                  <a:lnTo>
                    <a:pt x="155" y="44"/>
                  </a:lnTo>
                  <a:lnTo>
                    <a:pt x="175" y="40"/>
                  </a:lnTo>
                  <a:lnTo>
                    <a:pt x="195" y="36"/>
                  </a:lnTo>
                  <a:lnTo>
                    <a:pt x="211" y="36"/>
                  </a:lnTo>
                  <a:lnTo>
                    <a:pt x="223" y="36"/>
                  </a:lnTo>
                  <a:lnTo>
                    <a:pt x="231" y="32"/>
                  </a:lnTo>
                  <a:lnTo>
                    <a:pt x="239" y="32"/>
                  </a:lnTo>
                  <a:lnTo>
                    <a:pt x="243" y="32"/>
                  </a:lnTo>
                  <a:lnTo>
                    <a:pt x="251" y="28"/>
                  </a:lnTo>
                  <a:lnTo>
                    <a:pt x="255" y="28"/>
                  </a:lnTo>
                  <a:lnTo>
                    <a:pt x="255" y="28"/>
                  </a:lnTo>
                  <a:lnTo>
                    <a:pt x="259" y="32"/>
                  </a:lnTo>
                  <a:lnTo>
                    <a:pt x="267" y="32"/>
                  </a:lnTo>
                  <a:lnTo>
                    <a:pt x="274" y="36"/>
                  </a:lnTo>
                  <a:lnTo>
                    <a:pt x="278" y="40"/>
                  </a:lnTo>
                  <a:lnTo>
                    <a:pt x="282" y="44"/>
                  </a:lnTo>
                  <a:lnTo>
                    <a:pt x="286" y="48"/>
                  </a:lnTo>
                  <a:lnTo>
                    <a:pt x="286" y="48"/>
                  </a:lnTo>
                  <a:lnTo>
                    <a:pt x="286" y="52"/>
                  </a:lnTo>
                  <a:lnTo>
                    <a:pt x="282" y="56"/>
                  </a:lnTo>
                  <a:lnTo>
                    <a:pt x="282" y="60"/>
                  </a:lnTo>
                  <a:lnTo>
                    <a:pt x="278" y="60"/>
                  </a:lnTo>
                  <a:lnTo>
                    <a:pt x="274" y="64"/>
                  </a:lnTo>
                  <a:lnTo>
                    <a:pt x="271" y="72"/>
                  </a:lnTo>
                  <a:lnTo>
                    <a:pt x="271" y="80"/>
                  </a:lnTo>
                  <a:lnTo>
                    <a:pt x="267" y="95"/>
                  </a:lnTo>
                  <a:lnTo>
                    <a:pt x="263" y="111"/>
                  </a:lnTo>
                  <a:lnTo>
                    <a:pt x="259" y="119"/>
                  </a:lnTo>
                  <a:lnTo>
                    <a:pt x="255" y="123"/>
                  </a:lnTo>
                  <a:lnTo>
                    <a:pt x="247" y="127"/>
                  </a:lnTo>
                  <a:lnTo>
                    <a:pt x="243" y="135"/>
                  </a:lnTo>
                  <a:lnTo>
                    <a:pt x="235" y="139"/>
                  </a:lnTo>
                  <a:lnTo>
                    <a:pt x="231" y="139"/>
                  </a:lnTo>
                  <a:lnTo>
                    <a:pt x="227" y="143"/>
                  </a:lnTo>
                  <a:lnTo>
                    <a:pt x="219" y="143"/>
                  </a:lnTo>
                  <a:lnTo>
                    <a:pt x="215" y="143"/>
                  </a:lnTo>
                  <a:lnTo>
                    <a:pt x="215" y="139"/>
                  </a:lnTo>
                  <a:lnTo>
                    <a:pt x="211" y="135"/>
                  </a:lnTo>
                  <a:lnTo>
                    <a:pt x="211" y="131"/>
                  </a:lnTo>
                  <a:lnTo>
                    <a:pt x="211" y="127"/>
                  </a:lnTo>
                  <a:lnTo>
                    <a:pt x="207" y="119"/>
                  </a:lnTo>
                  <a:lnTo>
                    <a:pt x="203" y="115"/>
                  </a:lnTo>
                  <a:lnTo>
                    <a:pt x="195" y="111"/>
                  </a:lnTo>
                  <a:lnTo>
                    <a:pt x="195" y="111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7" name="Freeform 302">
              <a:extLst>
                <a:ext uri="{FF2B5EF4-FFF2-40B4-BE49-F238E27FC236}">
                  <a16:creationId xmlns:a16="http://schemas.microsoft.com/office/drawing/2014/main" xmlns="" id="{9DA8F85C-C08B-49B4-BC35-20FE0158C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6999" y="4655032"/>
              <a:ext cx="1285472" cy="153948"/>
            </a:xfrm>
            <a:custGeom>
              <a:avLst/>
              <a:gdLst>
                <a:gd name="T0" fmla="*/ 0 w 167"/>
                <a:gd name="T1" fmla="*/ 16 h 20"/>
                <a:gd name="T2" fmla="*/ 4 w 167"/>
                <a:gd name="T3" fmla="*/ 16 h 20"/>
                <a:gd name="T4" fmla="*/ 12 w 167"/>
                <a:gd name="T5" fmla="*/ 16 h 20"/>
                <a:gd name="T6" fmla="*/ 20 w 167"/>
                <a:gd name="T7" fmla="*/ 12 h 20"/>
                <a:gd name="T8" fmla="*/ 28 w 167"/>
                <a:gd name="T9" fmla="*/ 12 h 20"/>
                <a:gd name="T10" fmla="*/ 36 w 167"/>
                <a:gd name="T11" fmla="*/ 12 h 20"/>
                <a:gd name="T12" fmla="*/ 48 w 167"/>
                <a:gd name="T13" fmla="*/ 12 h 20"/>
                <a:gd name="T14" fmla="*/ 60 w 167"/>
                <a:gd name="T15" fmla="*/ 8 h 20"/>
                <a:gd name="T16" fmla="*/ 76 w 167"/>
                <a:gd name="T17" fmla="*/ 8 h 20"/>
                <a:gd name="T18" fmla="*/ 88 w 167"/>
                <a:gd name="T19" fmla="*/ 4 h 20"/>
                <a:gd name="T20" fmla="*/ 99 w 167"/>
                <a:gd name="T21" fmla="*/ 4 h 20"/>
                <a:gd name="T22" fmla="*/ 111 w 167"/>
                <a:gd name="T23" fmla="*/ 4 h 20"/>
                <a:gd name="T24" fmla="*/ 123 w 167"/>
                <a:gd name="T25" fmla="*/ 4 h 20"/>
                <a:gd name="T26" fmla="*/ 131 w 167"/>
                <a:gd name="T27" fmla="*/ 4 h 20"/>
                <a:gd name="T28" fmla="*/ 135 w 167"/>
                <a:gd name="T29" fmla="*/ 0 h 20"/>
                <a:gd name="T30" fmla="*/ 143 w 167"/>
                <a:gd name="T31" fmla="*/ 0 h 20"/>
                <a:gd name="T32" fmla="*/ 147 w 167"/>
                <a:gd name="T33" fmla="*/ 0 h 20"/>
                <a:gd name="T34" fmla="*/ 159 w 167"/>
                <a:gd name="T35" fmla="*/ 0 h 20"/>
                <a:gd name="T36" fmla="*/ 163 w 167"/>
                <a:gd name="T37" fmla="*/ 4 h 20"/>
                <a:gd name="T38" fmla="*/ 167 w 167"/>
                <a:gd name="T39" fmla="*/ 4 h 20"/>
                <a:gd name="T40" fmla="*/ 167 w 167"/>
                <a:gd name="T41" fmla="*/ 4 h 20"/>
                <a:gd name="T42" fmla="*/ 167 w 167"/>
                <a:gd name="T43" fmla="*/ 4 h 20"/>
                <a:gd name="T44" fmla="*/ 167 w 167"/>
                <a:gd name="T45" fmla="*/ 4 h 20"/>
                <a:gd name="T46" fmla="*/ 167 w 167"/>
                <a:gd name="T47" fmla="*/ 4 h 20"/>
                <a:gd name="T48" fmla="*/ 163 w 167"/>
                <a:gd name="T49" fmla="*/ 4 h 20"/>
                <a:gd name="T50" fmla="*/ 159 w 167"/>
                <a:gd name="T51" fmla="*/ 4 h 20"/>
                <a:gd name="T52" fmla="*/ 155 w 167"/>
                <a:gd name="T53" fmla="*/ 4 h 20"/>
                <a:gd name="T54" fmla="*/ 155 w 167"/>
                <a:gd name="T55" fmla="*/ 4 h 20"/>
                <a:gd name="T56" fmla="*/ 151 w 167"/>
                <a:gd name="T57" fmla="*/ 4 h 20"/>
                <a:gd name="T58" fmla="*/ 143 w 167"/>
                <a:gd name="T59" fmla="*/ 4 h 20"/>
                <a:gd name="T60" fmla="*/ 139 w 167"/>
                <a:gd name="T61" fmla="*/ 8 h 20"/>
                <a:gd name="T62" fmla="*/ 131 w 167"/>
                <a:gd name="T63" fmla="*/ 8 h 20"/>
                <a:gd name="T64" fmla="*/ 123 w 167"/>
                <a:gd name="T65" fmla="*/ 8 h 20"/>
                <a:gd name="T66" fmla="*/ 111 w 167"/>
                <a:gd name="T67" fmla="*/ 8 h 20"/>
                <a:gd name="T68" fmla="*/ 103 w 167"/>
                <a:gd name="T69" fmla="*/ 8 h 20"/>
                <a:gd name="T70" fmla="*/ 92 w 167"/>
                <a:gd name="T71" fmla="*/ 12 h 20"/>
                <a:gd name="T72" fmla="*/ 80 w 167"/>
                <a:gd name="T73" fmla="*/ 12 h 20"/>
                <a:gd name="T74" fmla="*/ 64 w 167"/>
                <a:gd name="T75" fmla="*/ 12 h 20"/>
                <a:gd name="T76" fmla="*/ 52 w 167"/>
                <a:gd name="T77" fmla="*/ 16 h 20"/>
                <a:gd name="T78" fmla="*/ 36 w 167"/>
                <a:gd name="T79" fmla="*/ 16 h 20"/>
                <a:gd name="T80" fmla="*/ 16 w 167"/>
                <a:gd name="T81" fmla="*/ 20 h 20"/>
                <a:gd name="T82" fmla="*/ 0 w 167"/>
                <a:gd name="T83" fmla="*/ 20 h 20"/>
                <a:gd name="T84" fmla="*/ 0 w 167"/>
                <a:gd name="T85" fmla="*/ 16 h 20"/>
                <a:gd name="T86" fmla="*/ 0 w 167"/>
                <a:gd name="T87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67" h="20">
                  <a:moveTo>
                    <a:pt x="0" y="16"/>
                  </a:moveTo>
                  <a:lnTo>
                    <a:pt x="4" y="16"/>
                  </a:lnTo>
                  <a:lnTo>
                    <a:pt x="12" y="16"/>
                  </a:lnTo>
                  <a:lnTo>
                    <a:pt x="20" y="12"/>
                  </a:lnTo>
                  <a:lnTo>
                    <a:pt x="28" y="12"/>
                  </a:lnTo>
                  <a:lnTo>
                    <a:pt x="36" y="12"/>
                  </a:lnTo>
                  <a:lnTo>
                    <a:pt x="48" y="12"/>
                  </a:lnTo>
                  <a:lnTo>
                    <a:pt x="60" y="8"/>
                  </a:lnTo>
                  <a:lnTo>
                    <a:pt x="76" y="8"/>
                  </a:lnTo>
                  <a:lnTo>
                    <a:pt x="88" y="4"/>
                  </a:lnTo>
                  <a:lnTo>
                    <a:pt x="99" y="4"/>
                  </a:lnTo>
                  <a:lnTo>
                    <a:pt x="111" y="4"/>
                  </a:lnTo>
                  <a:lnTo>
                    <a:pt x="123" y="4"/>
                  </a:lnTo>
                  <a:lnTo>
                    <a:pt x="131" y="4"/>
                  </a:lnTo>
                  <a:lnTo>
                    <a:pt x="135" y="0"/>
                  </a:lnTo>
                  <a:lnTo>
                    <a:pt x="143" y="0"/>
                  </a:lnTo>
                  <a:lnTo>
                    <a:pt x="147" y="0"/>
                  </a:lnTo>
                  <a:lnTo>
                    <a:pt x="159" y="0"/>
                  </a:lnTo>
                  <a:lnTo>
                    <a:pt x="163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63" y="4"/>
                  </a:lnTo>
                  <a:lnTo>
                    <a:pt x="159" y="4"/>
                  </a:lnTo>
                  <a:lnTo>
                    <a:pt x="155" y="4"/>
                  </a:lnTo>
                  <a:lnTo>
                    <a:pt x="155" y="4"/>
                  </a:lnTo>
                  <a:lnTo>
                    <a:pt x="151" y="4"/>
                  </a:lnTo>
                  <a:lnTo>
                    <a:pt x="143" y="4"/>
                  </a:lnTo>
                  <a:lnTo>
                    <a:pt x="139" y="8"/>
                  </a:lnTo>
                  <a:lnTo>
                    <a:pt x="131" y="8"/>
                  </a:lnTo>
                  <a:lnTo>
                    <a:pt x="123" y="8"/>
                  </a:lnTo>
                  <a:lnTo>
                    <a:pt x="111" y="8"/>
                  </a:lnTo>
                  <a:lnTo>
                    <a:pt x="103" y="8"/>
                  </a:lnTo>
                  <a:lnTo>
                    <a:pt x="92" y="12"/>
                  </a:lnTo>
                  <a:lnTo>
                    <a:pt x="80" y="12"/>
                  </a:lnTo>
                  <a:lnTo>
                    <a:pt x="64" y="12"/>
                  </a:lnTo>
                  <a:lnTo>
                    <a:pt x="52" y="16"/>
                  </a:lnTo>
                  <a:lnTo>
                    <a:pt x="36" y="16"/>
                  </a:lnTo>
                  <a:lnTo>
                    <a:pt x="16" y="20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0" y="1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8" name="Freeform 303">
              <a:extLst>
                <a:ext uri="{FF2B5EF4-FFF2-40B4-BE49-F238E27FC236}">
                  <a16:creationId xmlns:a16="http://schemas.microsoft.com/office/drawing/2014/main" xmlns="" id="{4C3B1EC7-4941-48B1-94CB-3E8D6AC3F1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905" y="5024508"/>
              <a:ext cx="1339351" cy="885206"/>
            </a:xfrm>
            <a:custGeom>
              <a:avLst/>
              <a:gdLst>
                <a:gd name="T0" fmla="*/ 174 w 174"/>
                <a:gd name="T1" fmla="*/ 32 h 115"/>
                <a:gd name="T2" fmla="*/ 163 w 174"/>
                <a:gd name="T3" fmla="*/ 43 h 115"/>
                <a:gd name="T4" fmla="*/ 151 w 174"/>
                <a:gd name="T5" fmla="*/ 51 h 115"/>
                <a:gd name="T6" fmla="*/ 127 w 174"/>
                <a:gd name="T7" fmla="*/ 67 h 115"/>
                <a:gd name="T8" fmla="*/ 107 w 174"/>
                <a:gd name="T9" fmla="*/ 79 h 115"/>
                <a:gd name="T10" fmla="*/ 91 w 174"/>
                <a:gd name="T11" fmla="*/ 87 h 115"/>
                <a:gd name="T12" fmla="*/ 75 w 174"/>
                <a:gd name="T13" fmla="*/ 95 h 115"/>
                <a:gd name="T14" fmla="*/ 59 w 174"/>
                <a:gd name="T15" fmla="*/ 99 h 115"/>
                <a:gd name="T16" fmla="*/ 47 w 174"/>
                <a:gd name="T17" fmla="*/ 103 h 115"/>
                <a:gd name="T18" fmla="*/ 31 w 174"/>
                <a:gd name="T19" fmla="*/ 107 h 115"/>
                <a:gd name="T20" fmla="*/ 20 w 174"/>
                <a:gd name="T21" fmla="*/ 111 h 115"/>
                <a:gd name="T22" fmla="*/ 12 w 174"/>
                <a:gd name="T23" fmla="*/ 111 h 115"/>
                <a:gd name="T24" fmla="*/ 4 w 174"/>
                <a:gd name="T25" fmla="*/ 115 h 115"/>
                <a:gd name="T26" fmla="*/ 0 w 174"/>
                <a:gd name="T27" fmla="*/ 111 h 115"/>
                <a:gd name="T28" fmla="*/ 0 w 174"/>
                <a:gd name="T29" fmla="*/ 111 h 115"/>
                <a:gd name="T30" fmla="*/ 4 w 174"/>
                <a:gd name="T31" fmla="*/ 107 h 115"/>
                <a:gd name="T32" fmla="*/ 4 w 174"/>
                <a:gd name="T33" fmla="*/ 107 h 115"/>
                <a:gd name="T34" fmla="*/ 8 w 174"/>
                <a:gd name="T35" fmla="*/ 103 h 115"/>
                <a:gd name="T36" fmla="*/ 16 w 174"/>
                <a:gd name="T37" fmla="*/ 99 h 115"/>
                <a:gd name="T38" fmla="*/ 20 w 174"/>
                <a:gd name="T39" fmla="*/ 95 h 115"/>
                <a:gd name="T40" fmla="*/ 27 w 174"/>
                <a:gd name="T41" fmla="*/ 91 h 115"/>
                <a:gd name="T42" fmla="*/ 39 w 174"/>
                <a:gd name="T43" fmla="*/ 87 h 115"/>
                <a:gd name="T44" fmla="*/ 51 w 174"/>
                <a:gd name="T45" fmla="*/ 83 h 115"/>
                <a:gd name="T46" fmla="*/ 63 w 174"/>
                <a:gd name="T47" fmla="*/ 75 h 115"/>
                <a:gd name="T48" fmla="*/ 79 w 174"/>
                <a:gd name="T49" fmla="*/ 67 h 115"/>
                <a:gd name="T50" fmla="*/ 95 w 174"/>
                <a:gd name="T51" fmla="*/ 55 h 115"/>
                <a:gd name="T52" fmla="*/ 111 w 174"/>
                <a:gd name="T53" fmla="*/ 43 h 115"/>
                <a:gd name="T54" fmla="*/ 131 w 174"/>
                <a:gd name="T55" fmla="*/ 32 h 115"/>
                <a:gd name="T56" fmla="*/ 155 w 174"/>
                <a:gd name="T57" fmla="*/ 16 h 115"/>
                <a:gd name="T58" fmla="*/ 174 w 174"/>
                <a:gd name="T59" fmla="*/ 0 h 115"/>
                <a:gd name="T60" fmla="*/ 174 w 174"/>
                <a:gd name="T61" fmla="*/ 32 h 115"/>
                <a:gd name="T62" fmla="*/ 174 w 174"/>
                <a:gd name="T63" fmla="*/ 32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4" h="115">
                  <a:moveTo>
                    <a:pt x="174" y="32"/>
                  </a:moveTo>
                  <a:lnTo>
                    <a:pt x="163" y="43"/>
                  </a:lnTo>
                  <a:lnTo>
                    <a:pt x="151" y="51"/>
                  </a:lnTo>
                  <a:lnTo>
                    <a:pt x="127" y="67"/>
                  </a:lnTo>
                  <a:lnTo>
                    <a:pt x="107" y="79"/>
                  </a:lnTo>
                  <a:lnTo>
                    <a:pt x="91" y="87"/>
                  </a:lnTo>
                  <a:lnTo>
                    <a:pt x="75" y="95"/>
                  </a:lnTo>
                  <a:lnTo>
                    <a:pt x="59" y="99"/>
                  </a:lnTo>
                  <a:lnTo>
                    <a:pt x="47" y="103"/>
                  </a:lnTo>
                  <a:lnTo>
                    <a:pt x="31" y="107"/>
                  </a:lnTo>
                  <a:lnTo>
                    <a:pt x="20" y="111"/>
                  </a:lnTo>
                  <a:lnTo>
                    <a:pt x="12" y="111"/>
                  </a:lnTo>
                  <a:lnTo>
                    <a:pt x="4" y="115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4" y="107"/>
                  </a:lnTo>
                  <a:lnTo>
                    <a:pt x="4" y="107"/>
                  </a:lnTo>
                  <a:lnTo>
                    <a:pt x="8" y="103"/>
                  </a:lnTo>
                  <a:lnTo>
                    <a:pt x="16" y="99"/>
                  </a:lnTo>
                  <a:lnTo>
                    <a:pt x="20" y="95"/>
                  </a:lnTo>
                  <a:lnTo>
                    <a:pt x="27" y="91"/>
                  </a:lnTo>
                  <a:lnTo>
                    <a:pt x="39" y="87"/>
                  </a:lnTo>
                  <a:lnTo>
                    <a:pt x="51" y="83"/>
                  </a:lnTo>
                  <a:lnTo>
                    <a:pt x="63" y="75"/>
                  </a:lnTo>
                  <a:lnTo>
                    <a:pt x="79" y="67"/>
                  </a:lnTo>
                  <a:lnTo>
                    <a:pt x="95" y="55"/>
                  </a:lnTo>
                  <a:lnTo>
                    <a:pt x="111" y="43"/>
                  </a:lnTo>
                  <a:lnTo>
                    <a:pt x="131" y="32"/>
                  </a:lnTo>
                  <a:lnTo>
                    <a:pt x="155" y="16"/>
                  </a:lnTo>
                  <a:lnTo>
                    <a:pt x="174" y="0"/>
                  </a:lnTo>
                  <a:lnTo>
                    <a:pt x="174" y="32"/>
                  </a:lnTo>
                  <a:lnTo>
                    <a:pt x="174" y="3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99" name="Freeform 101">
            <a:extLst>
              <a:ext uri="{FF2B5EF4-FFF2-40B4-BE49-F238E27FC236}">
                <a16:creationId xmlns:a16="http://schemas.microsoft.com/office/drawing/2014/main" xmlns="" id="{1163C8E7-BC9B-416C-9177-F98DC8D26CDA}"/>
              </a:ext>
            </a:extLst>
          </p:cNvPr>
          <p:cNvSpPr>
            <a:spLocks/>
          </p:cNvSpPr>
          <p:nvPr/>
        </p:nvSpPr>
        <p:spPr bwMode="auto">
          <a:xfrm>
            <a:off x="1194721" y="1214785"/>
            <a:ext cx="337607" cy="872381"/>
          </a:xfrm>
          <a:custGeom>
            <a:avLst/>
            <a:gdLst>
              <a:gd name="T0" fmla="*/ 4 w 47"/>
              <a:gd name="T1" fmla="*/ 16 h 115"/>
              <a:gd name="T2" fmla="*/ 0 w 47"/>
              <a:gd name="T3" fmla="*/ 16 h 115"/>
              <a:gd name="T4" fmla="*/ 0 w 47"/>
              <a:gd name="T5" fmla="*/ 12 h 115"/>
              <a:gd name="T6" fmla="*/ 0 w 47"/>
              <a:gd name="T7" fmla="*/ 8 h 115"/>
              <a:gd name="T8" fmla="*/ 0 w 47"/>
              <a:gd name="T9" fmla="*/ 8 h 115"/>
              <a:gd name="T10" fmla="*/ 0 w 47"/>
              <a:gd name="T11" fmla="*/ 4 h 115"/>
              <a:gd name="T12" fmla="*/ 4 w 47"/>
              <a:gd name="T13" fmla="*/ 0 h 115"/>
              <a:gd name="T14" fmla="*/ 8 w 47"/>
              <a:gd name="T15" fmla="*/ 0 h 115"/>
              <a:gd name="T16" fmla="*/ 12 w 47"/>
              <a:gd name="T17" fmla="*/ 0 h 115"/>
              <a:gd name="T18" fmla="*/ 24 w 47"/>
              <a:gd name="T19" fmla="*/ 0 h 115"/>
              <a:gd name="T20" fmla="*/ 32 w 47"/>
              <a:gd name="T21" fmla="*/ 4 h 115"/>
              <a:gd name="T22" fmla="*/ 40 w 47"/>
              <a:gd name="T23" fmla="*/ 4 h 115"/>
              <a:gd name="T24" fmla="*/ 40 w 47"/>
              <a:gd name="T25" fmla="*/ 12 h 115"/>
              <a:gd name="T26" fmla="*/ 43 w 47"/>
              <a:gd name="T27" fmla="*/ 24 h 115"/>
              <a:gd name="T28" fmla="*/ 43 w 47"/>
              <a:gd name="T29" fmla="*/ 35 h 115"/>
              <a:gd name="T30" fmla="*/ 47 w 47"/>
              <a:gd name="T31" fmla="*/ 51 h 115"/>
              <a:gd name="T32" fmla="*/ 47 w 47"/>
              <a:gd name="T33" fmla="*/ 59 h 115"/>
              <a:gd name="T34" fmla="*/ 47 w 47"/>
              <a:gd name="T35" fmla="*/ 67 h 115"/>
              <a:gd name="T36" fmla="*/ 47 w 47"/>
              <a:gd name="T37" fmla="*/ 75 h 115"/>
              <a:gd name="T38" fmla="*/ 47 w 47"/>
              <a:gd name="T39" fmla="*/ 79 h 115"/>
              <a:gd name="T40" fmla="*/ 47 w 47"/>
              <a:gd name="T41" fmla="*/ 83 h 115"/>
              <a:gd name="T42" fmla="*/ 47 w 47"/>
              <a:gd name="T43" fmla="*/ 87 h 115"/>
              <a:gd name="T44" fmla="*/ 47 w 47"/>
              <a:gd name="T45" fmla="*/ 91 h 115"/>
              <a:gd name="T46" fmla="*/ 47 w 47"/>
              <a:gd name="T47" fmla="*/ 91 h 115"/>
              <a:gd name="T48" fmla="*/ 47 w 47"/>
              <a:gd name="T49" fmla="*/ 91 h 115"/>
              <a:gd name="T50" fmla="*/ 47 w 47"/>
              <a:gd name="T51" fmla="*/ 95 h 115"/>
              <a:gd name="T52" fmla="*/ 47 w 47"/>
              <a:gd name="T53" fmla="*/ 99 h 115"/>
              <a:gd name="T54" fmla="*/ 47 w 47"/>
              <a:gd name="T55" fmla="*/ 107 h 115"/>
              <a:gd name="T56" fmla="*/ 47 w 47"/>
              <a:gd name="T57" fmla="*/ 111 h 115"/>
              <a:gd name="T58" fmla="*/ 47 w 47"/>
              <a:gd name="T59" fmla="*/ 115 h 115"/>
              <a:gd name="T60" fmla="*/ 43 w 47"/>
              <a:gd name="T61" fmla="*/ 115 h 115"/>
              <a:gd name="T62" fmla="*/ 40 w 47"/>
              <a:gd name="T63" fmla="*/ 115 h 115"/>
              <a:gd name="T64" fmla="*/ 36 w 47"/>
              <a:gd name="T65" fmla="*/ 115 h 115"/>
              <a:gd name="T66" fmla="*/ 32 w 47"/>
              <a:gd name="T67" fmla="*/ 111 h 115"/>
              <a:gd name="T68" fmla="*/ 28 w 47"/>
              <a:gd name="T69" fmla="*/ 111 h 115"/>
              <a:gd name="T70" fmla="*/ 28 w 47"/>
              <a:gd name="T71" fmla="*/ 107 h 115"/>
              <a:gd name="T72" fmla="*/ 28 w 47"/>
              <a:gd name="T73" fmla="*/ 99 h 115"/>
              <a:gd name="T74" fmla="*/ 24 w 47"/>
              <a:gd name="T75" fmla="*/ 91 h 115"/>
              <a:gd name="T76" fmla="*/ 24 w 47"/>
              <a:gd name="T77" fmla="*/ 79 h 115"/>
              <a:gd name="T78" fmla="*/ 20 w 47"/>
              <a:gd name="T79" fmla="*/ 59 h 115"/>
              <a:gd name="T80" fmla="*/ 16 w 47"/>
              <a:gd name="T81" fmla="*/ 39 h 115"/>
              <a:gd name="T82" fmla="*/ 12 w 47"/>
              <a:gd name="T83" fmla="*/ 32 h 115"/>
              <a:gd name="T84" fmla="*/ 8 w 47"/>
              <a:gd name="T85" fmla="*/ 24 h 115"/>
              <a:gd name="T86" fmla="*/ 8 w 47"/>
              <a:gd name="T87" fmla="*/ 20 h 115"/>
              <a:gd name="T88" fmla="*/ 4 w 47"/>
              <a:gd name="T89" fmla="*/ 16 h 115"/>
              <a:gd name="T90" fmla="*/ 4 w 47"/>
              <a:gd name="T91" fmla="*/ 16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7" h="115">
                <a:moveTo>
                  <a:pt x="4" y="16"/>
                </a:move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4" y="0"/>
                </a:lnTo>
                <a:lnTo>
                  <a:pt x="32" y="4"/>
                </a:lnTo>
                <a:lnTo>
                  <a:pt x="40" y="4"/>
                </a:lnTo>
                <a:lnTo>
                  <a:pt x="40" y="12"/>
                </a:lnTo>
                <a:lnTo>
                  <a:pt x="43" y="24"/>
                </a:lnTo>
                <a:lnTo>
                  <a:pt x="43" y="35"/>
                </a:lnTo>
                <a:lnTo>
                  <a:pt x="47" y="51"/>
                </a:lnTo>
                <a:lnTo>
                  <a:pt x="47" y="59"/>
                </a:lnTo>
                <a:lnTo>
                  <a:pt x="47" y="67"/>
                </a:lnTo>
                <a:lnTo>
                  <a:pt x="47" y="75"/>
                </a:lnTo>
                <a:lnTo>
                  <a:pt x="47" y="79"/>
                </a:lnTo>
                <a:lnTo>
                  <a:pt x="47" y="83"/>
                </a:lnTo>
                <a:lnTo>
                  <a:pt x="47" y="87"/>
                </a:lnTo>
                <a:lnTo>
                  <a:pt x="47" y="91"/>
                </a:lnTo>
                <a:lnTo>
                  <a:pt x="47" y="91"/>
                </a:lnTo>
                <a:lnTo>
                  <a:pt x="47" y="91"/>
                </a:lnTo>
                <a:lnTo>
                  <a:pt x="47" y="95"/>
                </a:lnTo>
                <a:lnTo>
                  <a:pt x="47" y="99"/>
                </a:lnTo>
                <a:lnTo>
                  <a:pt x="47" y="107"/>
                </a:lnTo>
                <a:lnTo>
                  <a:pt x="47" y="111"/>
                </a:lnTo>
                <a:lnTo>
                  <a:pt x="47" y="115"/>
                </a:lnTo>
                <a:lnTo>
                  <a:pt x="43" y="115"/>
                </a:lnTo>
                <a:lnTo>
                  <a:pt x="40" y="115"/>
                </a:lnTo>
                <a:lnTo>
                  <a:pt x="36" y="115"/>
                </a:lnTo>
                <a:lnTo>
                  <a:pt x="32" y="111"/>
                </a:lnTo>
                <a:lnTo>
                  <a:pt x="28" y="111"/>
                </a:lnTo>
                <a:lnTo>
                  <a:pt x="28" y="107"/>
                </a:lnTo>
                <a:lnTo>
                  <a:pt x="28" y="99"/>
                </a:lnTo>
                <a:lnTo>
                  <a:pt x="24" y="91"/>
                </a:lnTo>
                <a:lnTo>
                  <a:pt x="24" y="79"/>
                </a:lnTo>
                <a:lnTo>
                  <a:pt x="20" y="59"/>
                </a:lnTo>
                <a:lnTo>
                  <a:pt x="16" y="39"/>
                </a:lnTo>
                <a:lnTo>
                  <a:pt x="12" y="32"/>
                </a:lnTo>
                <a:lnTo>
                  <a:pt x="8" y="24"/>
                </a:lnTo>
                <a:lnTo>
                  <a:pt x="8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103">
            <a:extLst>
              <a:ext uri="{FF2B5EF4-FFF2-40B4-BE49-F238E27FC236}">
                <a16:creationId xmlns:a16="http://schemas.microsoft.com/office/drawing/2014/main" xmlns="" id="{E09A2B29-5A4C-4B6B-BDEA-82569402EDBB}"/>
              </a:ext>
            </a:extLst>
          </p:cNvPr>
          <p:cNvSpPr>
            <a:spLocks/>
          </p:cNvSpPr>
          <p:nvPr/>
        </p:nvSpPr>
        <p:spPr bwMode="auto">
          <a:xfrm>
            <a:off x="1395848" y="1662356"/>
            <a:ext cx="682396" cy="273093"/>
          </a:xfrm>
          <a:custGeom>
            <a:avLst/>
            <a:gdLst>
              <a:gd name="T0" fmla="*/ 51 w 95"/>
              <a:gd name="T1" fmla="*/ 4 h 36"/>
              <a:gd name="T2" fmla="*/ 63 w 95"/>
              <a:gd name="T3" fmla="*/ 0 h 36"/>
              <a:gd name="T4" fmla="*/ 71 w 95"/>
              <a:gd name="T5" fmla="*/ 0 h 36"/>
              <a:gd name="T6" fmla="*/ 79 w 95"/>
              <a:gd name="T7" fmla="*/ 0 h 36"/>
              <a:gd name="T8" fmla="*/ 83 w 95"/>
              <a:gd name="T9" fmla="*/ 0 h 36"/>
              <a:gd name="T10" fmla="*/ 91 w 95"/>
              <a:gd name="T11" fmla="*/ 4 h 36"/>
              <a:gd name="T12" fmla="*/ 95 w 95"/>
              <a:gd name="T13" fmla="*/ 12 h 36"/>
              <a:gd name="T14" fmla="*/ 91 w 95"/>
              <a:gd name="T15" fmla="*/ 16 h 36"/>
              <a:gd name="T16" fmla="*/ 91 w 95"/>
              <a:gd name="T17" fmla="*/ 20 h 36"/>
              <a:gd name="T18" fmla="*/ 83 w 95"/>
              <a:gd name="T19" fmla="*/ 20 h 36"/>
              <a:gd name="T20" fmla="*/ 75 w 95"/>
              <a:gd name="T21" fmla="*/ 24 h 36"/>
              <a:gd name="T22" fmla="*/ 63 w 95"/>
              <a:gd name="T23" fmla="*/ 24 h 36"/>
              <a:gd name="T24" fmla="*/ 47 w 95"/>
              <a:gd name="T25" fmla="*/ 28 h 36"/>
              <a:gd name="T26" fmla="*/ 35 w 95"/>
              <a:gd name="T27" fmla="*/ 28 h 36"/>
              <a:gd name="T28" fmla="*/ 27 w 95"/>
              <a:gd name="T29" fmla="*/ 32 h 36"/>
              <a:gd name="T30" fmla="*/ 15 w 95"/>
              <a:gd name="T31" fmla="*/ 32 h 36"/>
              <a:gd name="T32" fmla="*/ 0 w 95"/>
              <a:gd name="T33" fmla="*/ 36 h 36"/>
              <a:gd name="T34" fmla="*/ 0 w 95"/>
              <a:gd name="T35" fmla="*/ 16 h 36"/>
              <a:gd name="T36" fmla="*/ 15 w 95"/>
              <a:gd name="T37" fmla="*/ 16 h 36"/>
              <a:gd name="T38" fmla="*/ 27 w 95"/>
              <a:gd name="T39" fmla="*/ 12 h 36"/>
              <a:gd name="T40" fmla="*/ 51 w 95"/>
              <a:gd name="T41" fmla="*/ 4 h 36"/>
              <a:gd name="T42" fmla="*/ 51 w 95"/>
              <a:gd name="T43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5" h="36">
                <a:moveTo>
                  <a:pt x="51" y="4"/>
                </a:moveTo>
                <a:lnTo>
                  <a:pt x="63" y="0"/>
                </a:lnTo>
                <a:lnTo>
                  <a:pt x="71" y="0"/>
                </a:lnTo>
                <a:lnTo>
                  <a:pt x="79" y="0"/>
                </a:lnTo>
                <a:lnTo>
                  <a:pt x="83" y="0"/>
                </a:lnTo>
                <a:lnTo>
                  <a:pt x="91" y="4"/>
                </a:lnTo>
                <a:lnTo>
                  <a:pt x="95" y="12"/>
                </a:lnTo>
                <a:lnTo>
                  <a:pt x="91" y="16"/>
                </a:lnTo>
                <a:lnTo>
                  <a:pt x="91" y="20"/>
                </a:lnTo>
                <a:lnTo>
                  <a:pt x="83" y="20"/>
                </a:lnTo>
                <a:lnTo>
                  <a:pt x="75" y="24"/>
                </a:lnTo>
                <a:lnTo>
                  <a:pt x="63" y="24"/>
                </a:lnTo>
                <a:lnTo>
                  <a:pt x="47" y="28"/>
                </a:lnTo>
                <a:lnTo>
                  <a:pt x="35" y="28"/>
                </a:lnTo>
                <a:lnTo>
                  <a:pt x="27" y="32"/>
                </a:lnTo>
                <a:lnTo>
                  <a:pt x="15" y="32"/>
                </a:lnTo>
                <a:lnTo>
                  <a:pt x="0" y="36"/>
                </a:lnTo>
                <a:lnTo>
                  <a:pt x="0" y="16"/>
                </a:lnTo>
                <a:lnTo>
                  <a:pt x="15" y="16"/>
                </a:lnTo>
                <a:lnTo>
                  <a:pt x="27" y="12"/>
                </a:lnTo>
                <a:lnTo>
                  <a:pt x="51" y="4"/>
                </a:lnTo>
                <a:lnTo>
                  <a:pt x="51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104">
            <a:extLst>
              <a:ext uri="{FF2B5EF4-FFF2-40B4-BE49-F238E27FC236}">
                <a16:creationId xmlns:a16="http://schemas.microsoft.com/office/drawing/2014/main" xmlns="" id="{CD7017EB-B2CD-46C5-BC2D-CD1F767EE826}"/>
              </a:ext>
            </a:extLst>
          </p:cNvPr>
          <p:cNvSpPr>
            <a:spLocks/>
          </p:cNvSpPr>
          <p:nvPr/>
        </p:nvSpPr>
        <p:spPr bwMode="auto">
          <a:xfrm>
            <a:off x="2250638" y="850662"/>
            <a:ext cx="395073" cy="902725"/>
          </a:xfrm>
          <a:custGeom>
            <a:avLst/>
            <a:gdLst>
              <a:gd name="T0" fmla="*/ 8 w 55"/>
              <a:gd name="T1" fmla="*/ 20 h 119"/>
              <a:gd name="T2" fmla="*/ 4 w 55"/>
              <a:gd name="T3" fmla="*/ 16 h 119"/>
              <a:gd name="T4" fmla="*/ 4 w 55"/>
              <a:gd name="T5" fmla="*/ 12 h 119"/>
              <a:gd name="T6" fmla="*/ 0 w 55"/>
              <a:gd name="T7" fmla="*/ 4 h 119"/>
              <a:gd name="T8" fmla="*/ 0 w 55"/>
              <a:gd name="T9" fmla="*/ 4 h 119"/>
              <a:gd name="T10" fmla="*/ 4 w 55"/>
              <a:gd name="T11" fmla="*/ 0 h 119"/>
              <a:gd name="T12" fmla="*/ 8 w 55"/>
              <a:gd name="T13" fmla="*/ 0 h 119"/>
              <a:gd name="T14" fmla="*/ 12 w 55"/>
              <a:gd name="T15" fmla="*/ 0 h 119"/>
              <a:gd name="T16" fmla="*/ 20 w 55"/>
              <a:gd name="T17" fmla="*/ 0 h 119"/>
              <a:gd name="T18" fmla="*/ 28 w 55"/>
              <a:gd name="T19" fmla="*/ 0 h 119"/>
              <a:gd name="T20" fmla="*/ 36 w 55"/>
              <a:gd name="T21" fmla="*/ 0 h 119"/>
              <a:gd name="T22" fmla="*/ 43 w 55"/>
              <a:gd name="T23" fmla="*/ 4 h 119"/>
              <a:gd name="T24" fmla="*/ 43 w 55"/>
              <a:gd name="T25" fmla="*/ 20 h 119"/>
              <a:gd name="T26" fmla="*/ 43 w 55"/>
              <a:gd name="T27" fmla="*/ 32 h 119"/>
              <a:gd name="T28" fmla="*/ 47 w 55"/>
              <a:gd name="T29" fmla="*/ 40 h 119"/>
              <a:gd name="T30" fmla="*/ 47 w 55"/>
              <a:gd name="T31" fmla="*/ 64 h 119"/>
              <a:gd name="T32" fmla="*/ 51 w 55"/>
              <a:gd name="T33" fmla="*/ 87 h 119"/>
              <a:gd name="T34" fmla="*/ 55 w 55"/>
              <a:gd name="T35" fmla="*/ 99 h 119"/>
              <a:gd name="T36" fmla="*/ 51 w 55"/>
              <a:gd name="T37" fmla="*/ 107 h 119"/>
              <a:gd name="T38" fmla="*/ 51 w 55"/>
              <a:gd name="T39" fmla="*/ 115 h 119"/>
              <a:gd name="T40" fmla="*/ 51 w 55"/>
              <a:gd name="T41" fmla="*/ 115 h 119"/>
              <a:gd name="T42" fmla="*/ 47 w 55"/>
              <a:gd name="T43" fmla="*/ 119 h 119"/>
              <a:gd name="T44" fmla="*/ 39 w 55"/>
              <a:gd name="T45" fmla="*/ 119 h 119"/>
              <a:gd name="T46" fmla="*/ 39 w 55"/>
              <a:gd name="T47" fmla="*/ 119 h 119"/>
              <a:gd name="T48" fmla="*/ 39 w 55"/>
              <a:gd name="T49" fmla="*/ 115 h 119"/>
              <a:gd name="T50" fmla="*/ 36 w 55"/>
              <a:gd name="T51" fmla="*/ 111 h 119"/>
              <a:gd name="T52" fmla="*/ 36 w 55"/>
              <a:gd name="T53" fmla="*/ 107 h 119"/>
              <a:gd name="T54" fmla="*/ 32 w 55"/>
              <a:gd name="T55" fmla="*/ 99 h 119"/>
              <a:gd name="T56" fmla="*/ 32 w 55"/>
              <a:gd name="T57" fmla="*/ 91 h 119"/>
              <a:gd name="T58" fmla="*/ 28 w 55"/>
              <a:gd name="T59" fmla="*/ 83 h 119"/>
              <a:gd name="T60" fmla="*/ 28 w 55"/>
              <a:gd name="T61" fmla="*/ 72 h 119"/>
              <a:gd name="T62" fmla="*/ 24 w 55"/>
              <a:gd name="T63" fmla="*/ 64 h 119"/>
              <a:gd name="T64" fmla="*/ 20 w 55"/>
              <a:gd name="T65" fmla="*/ 52 h 119"/>
              <a:gd name="T66" fmla="*/ 20 w 55"/>
              <a:gd name="T67" fmla="*/ 44 h 119"/>
              <a:gd name="T68" fmla="*/ 16 w 55"/>
              <a:gd name="T69" fmla="*/ 36 h 119"/>
              <a:gd name="T70" fmla="*/ 12 w 55"/>
              <a:gd name="T71" fmla="*/ 32 h 119"/>
              <a:gd name="T72" fmla="*/ 12 w 55"/>
              <a:gd name="T73" fmla="*/ 28 h 119"/>
              <a:gd name="T74" fmla="*/ 8 w 55"/>
              <a:gd name="T75" fmla="*/ 24 h 119"/>
              <a:gd name="T76" fmla="*/ 8 w 55"/>
              <a:gd name="T77" fmla="*/ 20 h 119"/>
              <a:gd name="T78" fmla="*/ 8 w 55"/>
              <a:gd name="T79" fmla="*/ 20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5" h="119">
                <a:moveTo>
                  <a:pt x="8" y="20"/>
                </a:moveTo>
                <a:lnTo>
                  <a:pt x="4" y="16"/>
                </a:lnTo>
                <a:lnTo>
                  <a:pt x="4" y="12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3" y="4"/>
                </a:lnTo>
                <a:lnTo>
                  <a:pt x="43" y="20"/>
                </a:lnTo>
                <a:lnTo>
                  <a:pt x="43" y="32"/>
                </a:lnTo>
                <a:lnTo>
                  <a:pt x="47" y="40"/>
                </a:lnTo>
                <a:lnTo>
                  <a:pt x="47" y="64"/>
                </a:lnTo>
                <a:lnTo>
                  <a:pt x="51" y="87"/>
                </a:lnTo>
                <a:lnTo>
                  <a:pt x="55" y="99"/>
                </a:lnTo>
                <a:lnTo>
                  <a:pt x="51" y="107"/>
                </a:lnTo>
                <a:lnTo>
                  <a:pt x="51" y="115"/>
                </a:lnTo>
                <a:lnTo>
                  <a:pt x="51" y="115"/>
                </a:lnTo>
                <a:lnTo>
                  <a:pt x="47" y="119"/>
                </a:lnTo>
                <a:lnTo>
                  <a:pt x="39" y="119"/>
                </a:lnTo>
                <a:lnTo>
                  <a:pt x="39" y="119"/>
                </a:lnTo>
                <a:lnTo>
                  <a:pt x="39" y="115"/>
                </a:lnTo>
                <a:lnTo>
                  <a:pt x="36" y="111"/>
                </a:lnTo>
                <a:lnTo>
                  <a:pt x="36" y="107"/>
                </a:lnTo>
                <a:lnTo>
                  <a:pt x="32" y="99"/>
                </a:lnTo>
                <a:lnTo>
                  <a:pt x="32" y="91"/>
                </a:lnTo>
                <a:lnTo>
                  <a:pt x="28" y="83"/>
                </a:lnTo>
                <a:lnTo>
                  <a:pt x="28" y="72"/>
                </a:lnTo>
                <a:lnTo>
                  <a:pt x="24" y="64"/>
                </a:lnTo>
                <a:lnTo>
                  <a:pt x="20" y="52"/>
                </a:lnTo>
                <a:lnTo>
                  <a:pt x="20" y="44"/>
                </a:lnTo>
                <a:lnTo>
                  <a:pt x="16" y="36"/>
                </a:lnTo>
                <a:lnTo>
                  <a:pt x="12" y="32"/>
                </a:lnTo>
                <a:lnTo>
                  <a:pt x="12" y="28"/>
                </a:lnTo>
                <a:lnTo>
                  <a:pt x="8" y="24"/>
                </a:lnTo>
                <a:lnTo>
                  <a:pt x="8" y="20"/>
                </a:lnTo>
                <a:lnTo>
                  <a:pt x="8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106">
            <a:extLst>
              <a:ext uri="{FF2B5EF4-FFF2-40B4-BE49-F238E27FC236}">
                <a16:creationId xmlns:a16="http://schemas.microsoft.com/office/drawing/2014/main" xmlns="" id="{73A2195E-22FB-4093-85F5-5EF12F122444}"/>
              </a:ext>
            </a:extLst>
          </p:cNvPr>
          <p:cNvSpPr>
            <a:spLocks/>
          </p:cNvSpPr>
          <p:nvPr/>
        </p:nvSpPr>
        <p:spPr bwMode="auto">
          <a:xfrm>
            <a:off x="2451765" y="1093411"/>
            <a:ext cx="624931" cy="242749"/>
          </a:xfrm>
          <a:custGeom>
            <a:avLst/>
            <a:gdLst>
              <a:gd name="T0" fmla="*/ 0 w 87"/>
              <a:gd name="T1" fmla="*/ 32 h 32"/>
              <a:gd name="T2" fmla="*/ 0 w 87"/>
              <a:gd name="T3" fmla="*/ 12 h 32"/>
              <a:gd name="T4" fmla="*/ 15 w 87"/>
              <a:gd name="T5" fmla="*/ 8 h 32"/>
              <a:gd name="T6" fmla="*/ 27 w 87"/>
              <a:gd name="T7" fmla="*/ 8 h 32"/>
              <a:gd name="T8" fmla="*/ 39 w 87"/>
              <a:gd name="T9" fmla="*/ 4 h 32"/>
              <a:gd name="T10" fmla="*/ 47 w 87"/>
              <a:gd name="T11" fmla="*/ 4 h 32"/>
              <a:gd name="T12" fmla="*/ 59 w 87"/>
              <a:gd name="T13" fmla="*/ 0 h 32"/>
              <a:gd name="T14" fmla="*/ 67 w 87"/>
              <a:gd name="T15" fmla="*/ 4 h 32"/>
              <a:gd name="T16" fmla="*/ 75 w 87"/>
              <a:gd name="T17" fmla="*/ 4 h 32"/>
              <a:gd name="T18" fmla="*/ 79 w 87"/>
              <a:gd name="T19" fmla="*/ 4 h 32"/>
              <a:gd name="T20" fmla="*/ 83 w 87"/>
              <a:gd name="T21" fmla="*/ 8 h 32"/>
              <a:gd name="T22" fmla="*/ 87 w 87"/>
              <a:gd name="T23" fmla="*/ 12 h 32"/>
              <a:gd name="T24" fmla="*/ 87 w 87"/>
              <a:gd name="T25" fmla="*/ 12 h 32"/>
              <a:gd name="T26" fmla="*/ 87 w 87"/>
              <a:gd name="T27" fmla="*/ 16 h 32"/>
              <a:gd name="T28" fmla="*/ 79 w 87"/>
              <a:gd name="T29" fmla="*/ 16 h 32"/>
              <a:gd name="T30" fmla="*/ 75 w 87"/>
              <a:gd name="T31" fmla="*/ 20 h 32"/>
              <a:gd name="T32" fmla="*/ 63 w 87"/>
              <a:gd name="T33" fmla="*/ 20 h 32"/>
              <a:gd name="T34" fmla="*/ 51 w 87"/>
              <a:gd name="T35" fmla="*/ 24 h 32"/>
              <a:gd name="T36" fmla="*/ 35 w 87"/>
              <a:gd name="T37" fmla="*/ 24 h 32"/>
              <a:gd name="T38" fmla="*/ 19 w 87"/>
              <a:gd name="T39" fmla="*/ 28 h 32"/>
              <a:gd name="T40" fmla="*/ 0 w 87"/>
              <a:gd name="T41" fmla="*/ 32 h 32"/>
              <a:gd name="T42" fmla="*/ 0 w 87"/>
              <a:gd name="T43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87" h="32">
                <a:moveTo>
                  <a:pt x="0" y="32"/>
                </a:moveTo>
                <a:lnTo>
                  <a:pt x="0" y="12"/>
                </a:lnTo>
                <a:lnTo>
                  <a:pt x="15" y="8"/>
                </a:lnTo>
                <a:lnTo>
                  <a:pt x="27" y="8"/>
                </a:lnTo>
                <a:lnTo>
                  <a:pt x="39" y="4"/>
                </a:lnTo>
                <a:lnTo>
                  <a:pt x="47" y="4"/>
                </a:lnTo>
                <a:lnTo>
                  <a:pt x="59" y="0"/>
                </a:lnTo>
                <a:lnTo>
                  <a:pt x="67" y="4"/>
                </a:lnTo>
                <a:lnTo>
                  <a:pt x="75" y="4"/>
                </a:lnTo>
                <a:lnTo>
                  <a:pt x="79" y="4"/>
                </a:lnTo>
                <a:lnTo>
                  <a:pt x="83" y="8"/>
                </a:lnTo>
                <a:lnTo>
                  <a:pt x="87" y="12"/>
                </a:lnTo>
                <a:lnTo>
                  <a:pt x="87" y="12"/>
                </a:lnTo>
                <a:lnTo>
                  <a:pt x="87" y="16"/>
                </a:lnTo>
                <a:lnTo>
                  <a:pt x="79" y="16"/>
                </a:lnTo>
                <a:lnTo>
                  <a:pt x="75" y="20"/>
                </a:lnTo>
                <a:lnTo>
                  <a:pt x="63" y="20"/>
                </a:lnTo>
                <a:lnTo>
                  <a:pt x="51" y="24"/>
                </a:lnTo>
                <a:lnTo>
                  <a:pt x="35" y="24"/>
                </a:lnTo>
                <a:lnTo>
                  <a:pt x="19" y="28"/>
                </a:lnTo>
                <a:lnTo>
                  <a:pt x="0" y="32"/>
                </a:lnTo>
                <a:lnTo>
                  <a:pt x="0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107">
            <a:extLst>
              <a:ext uri="{FF2B5EF4-FFF2-40B4-BE49-F238E27FC236}">
                <a16:creationId xmlns:a16="http://schemas.microsoft.com/office/drawing/2014/main" xmlns="" id="{BE212F08-5E1F-4875-A9A9-092EB4CCD642}"/>
              </a:ext>
            </a:extLst>
          </p:cNvPr>
          <p:cNvSpPr>
            <a:spLocks/>
          </p:cNvSpPr>
          <p:nvPr/>
        </p:nvSpPr>
        <p:spPr bwMode="auto">
          <a:xfrm>
            <a:off x="2588241" y="1480294"/>
            <a:ext cx="603379" cy="121374"/>
          </a:xfrm>
          <a:custGeom>
            <a:avLst/>
            <a:gdLst>
              <a:gd name="T0" fmla="*/ 84 w 84"/>
              <a:gd name="T1" fmla="*/ 4 h 16"/>
              <a:gd name="T2" fmla="*/ 84 w 84"/>
              <a:gd name="T3" fmla="*/ 4 h 16"/>
              <a:gd name="T4" fmla="*/ 84 w 84"/>
              <a:gd name="T5" fmla="*/ 4 h 16"/>
              <a:gd name="T6" fmla="*/ 84 w 84"/>
              <a:gd name="T7" fmla="*/ 4 h 16"/>
              <a:gd name="T8" fmla="*/ 80 w 84"/>
              <a:gd name="T9" fmla="*/ 4 h 16"/>
              <a:gd name="T10" fmla="*/ 80 w 84"/>
              <a:gd name="T11" fmla="*/ 4 h 16"/>
              <a:gd name="T12" fmla="*/ 76 w 84"/>
              <a:gd name="T13" fmla="*/ 4 h 16"/>
              <a:gd name="T14" fmla="*/ 68 w 84"/>
              <a:gd name="T15" fmla="*/ 8 h 16"/>
              <a:gd name="T16" fmla="*/ 60 w 84"/>
              <a:gd name="T17" fmla="*/ 8 h 16"/>
              <a:gd name="T18" fmla="*/ 48 w 84"/>
              <a:gd name="T19" fmla="*/ 8 h 16"/>
              <a:gd name="T20" fmla="*/ 36 w 84"/>
              <a:gd name="T21" fmla="*/ 12 h 16"/>
              <a:gd name="T22" fmla="*/ 20 w 84"/>
              <a:gd name="T23" fmla="*/ 12 h 16"/>
              <a:gd name="T24" fmla="*/ 0 w 84"/>
              <a:gd name="T25" fmla="*/ 16 h 16"/>
              <a:gd name="T26" fmla="*/ 0 w 84"/>
              <a:gd name="T27" fmla="*/ 12 h 16"/>
              <a:gd name="T28" fmla="*/ 12 w 84"/>
              <a:gd name="T29" fmla="*/ 8 h 16"/>
              <a:gd name="T30" fmla="*/ 24 w 84"/>
              <a:gd name="T31" fmla="*/ 8 h 16"/>
              <a:gd name="T32" fmla="*/ 36 w 84"/>
              <a:gd name="T33" fmla="*/ 4 h 16"/>
              <a:gd name="T34" fmla="*/ 44 w 84"/>
              <a:gd name="T35" fmla="*/ 4 h 16"/>
              <a:gd name="T36" fmla="*/ 52 w 84"/>
              <a:gd name="T37" fmla="*/ 4 h 16"/>
              <a:gd name="T38" fmla="*/ 60 w 84"/>
              <a:gd name="T39" fmla="*/ 0 h 16"/>
              <a:gd name="T40" fmla="*/ 64 w 84"/>
              <a:gd name="T41" fmla="*/ 0 h 16"/>
              <a:gd name="T42" fmla="*/ 68 w 84"/>
              <a:gd name="T43" fmla="*/ 0 h 16"/>
              <a:gd name="T44" fmla="*/ 72 w 84"/>
              <a:gd name="T45" fmla="*/ 0 h 16"/>
              <a:gd name="T46" fmla="*/ 76 w 84"/>
              <a:gd name="T47" fmla="*/ 0 h 16"/>
              <a:gd name="T48" fmla="*/ 80 w 84"/>
              <a:gd name="T49" fmla="*/ 4 h 16"/>
              <a:gd name="T50" fmla="*/ 84 w 84"/>
              <a:gd name="T51" fmla="*/ 4 h 16"/>
              <a:gd name="T52" fmla="*/ 84 w 84"/>
              <a:gd name="T53" fmla="*/ 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84" h="16">
                <a:moveTo>
                  <a:pt x="84" y="4"/>
                </a:moveTo>
                <a:lnTo>
                  <a:pt x="84" y="4"/>
                </a:lnTo>
                <a:lnTo>
                  <a:pt x="84" y="4"/>
                </a:lnTo>
                <a:lnTo>
                  <a:pt x="84" y="4"/>
                </a:lnTo>
                <a:lnTo>
                  <a:pt x="80" y="4"/>
                </a:lnTo>
                <a:lnTo>
                  <a:pt x="80" y="4"/>
                </a:lnTo>
                <a:lnTo>
                  <a:pt x="76" y="4"/>
                </a:lnTo>
                <a:lnTo>
                  <a:pt x="68" y="8"/>
                </a:lnTo>
                <a:lnTo>
                  <a:pt x="60" y="8"/>
                </a:lnTo>
                <a:lnTo>
                  <a:pt x="48" y="8"/>
                </a:lnTo>
                <a:lnTo>
                  <a:pt x="36" y="12"/>
                </a:lnTo>
                <a:lnTo>
                  <a:pt x="20" y="12"/>
                </a:lnTo>
                <a:lnTo>
                  <a:pt x="0" y="16"/>
                </a:lnTo>
                <a:lnTo>
                  <a:pt x="0" y="12"/>
                </a:lnTo>
                <a:lnTo>
                  <a:pt x="12" y="8"/>
                </a:lnTo>
                <a:lnTo>
                  <a:pt x="24" y="8"/>
                </a:lnTo>
                <a:lnTo>
                  <a:pt x="36" y="4"/>
                </a:lnTo>
                <a:lnTo>
                  <a:pt x="44" y="4"/>
                </a:lnTo>
                <a:lnTo>
                  <a:pt x="52" y="4"/>
                </a:lnTo>
                <a:lnTo>
                  <a:pt x="60" y="0"/>
                </a:lnTo>
                <a:lnTo>
                  <a:pt x="64" y="0"/>
                </a:lnTo>
                <a:lnTo>
                  <a:pt x="68" y="0"/>
                </a:lnTo>
                <a:lnTo>
                  <a:pt x="72" y="0"/>
                </a:lnTo>
                <a:lnTo>
                  <a:pt x="76" y="0"/>
                </a:lnTo>
                <a:lnTo>
                  <a:pt x="80" y="4"/>
                </a:lnTo>
                <a:lnTo>
                  <a:pt x="84" y="4"/>
                </a:lnTo>
                <a:lnTo>
                  <a:pt x="8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108">
            <a:extLst>
              <a:ext uri="{FF2B5EF4-FFF2-40B4-BE49-F238E27FC236}">
                <a16:creationId xmlns:a16="http://schemas.microsoft.com/office/drawing/2014/main" xmlns="" id="{0F480A7B-50A2-4A94-8363-A088401B229F}"/>
              </a:ext>
            </a:extLst>
          </p:cNvPr>
          <p:cNvSpPr>
            <a:spLocks/>
          </p:cNvSpPr>
          <p:nvPr/>
        </p:nvSpPr>
        <p:spPr bwMode="auto">
          <a:xfrm>
            <a:off x="2078243" y="1905105"/>
            <a:ext cx="373520" cy="993756"/>
          </a:xfrm>
          <a:custGeom>
            <a:avLst/>
            <a:gdLst>
              <a:gd name="T0" fmla="*/ 8 w 52"/>
              <a:gd name="T1" fmla="*/ 20 h 131"/>
              <a:gd name="T2" fmla="*/ 4 w 52"/>
              <a:gd name="T3" fmla="*/ 20 h 131"/>
              <a:gd name="T4" fmla="*/ 0 w 52"/>
              <a:gd name="T5" fmla="*/ 16 h 131"/>
              <a:gd name="T6" fmla="*/ 0 w 52"/>
              <a:gd name="T7" fmla="*/ 12 h 131"/>
              <a:gd name="T8" fmla="*/ 0 w 52"/>
              <a:gd name="T9" fmla="*/ 8 h 131"/>
              <a:gd name="T10" fmla="*/ 4 w 52"/>
              <a:gd name="T11" fmla="*/ 4 h 131"/>
              <a:gd name="T12" fmla="*/ 8 w 52"/>
              <a:gd name="T13" fmla="*/ 0 h 131"/>
              <a:gd name="T14" fmla="*/ 12 w 52"/>
              <a:gd name="T15" fmla="*/ 0 h 131"/>
              <a:gd name="T16" fmla="*/ 20 w 52"/>
              <a:gd name="T17" fmla="*/ 0 h 131"/>
              <a:gd name="T18" fmla="*/ 28 w 52"/>
              <a:gd name="T19" fmla="*/ 4 h 131"/>
              <a:gd name="T20" fmla="*/ 36 w 52"/>
              <a:gd name="T21" fmla="*/ 4 h 131"/>
              <a:gd name="T22" fmla="*/ 40 w 52"/>
              <a:gd name="T23" fmla="*/ 4 h 131"/>
              <a:gd name="T24" fmla="*/ 40 w 52"/>
              <a:gd name="T25" fmla="*/ 8 h 131"/>
              <a:gd name="T26" fmla="*/ 44 w 52"/>
              <a:gd name="T27" fmla="*/ 12 h 131"/>
              <a:gd name="T28" fmla="*/ 44 w 52"/>
              <a:gd name="T29" fmla="*/ 16 h 131"/>
              <a:gd name="T30" fmla="*/ 44 w 52"/>
              <a:gd name="T31" fmla="*/ 16 h 131"/>
              <a:gd name="T32" fmla="*/ 44 w 52"/>
              <a:gd name="T33" fmla="*/ 20 h 131"/>
              <a:gd name="T34" fmla="*/ 44 w 52"/>
              <a:gd name="T35" fmla="*/ 24 h 131"/>
              <a:gd name="T36" fmla="*/ 44 w 52"/>
              <a:gd name="T37" fmla="*/ 28 h 131"/>
              <a:gd name="T38" fmla="*/ 44 w 52"/>
              <a:gd name="T39" fmla="*/ 32 h 131"/>
              <a:gd name="T40" fmla="*/ 44 w 52"/>
              <a:gd name="T41" fmla="*/ 40 h 131"/>
              <a:gd name="T42" fmla="*/ 48 w 52"/>
              <a:gd name="T43" fmla="*/ 52 h 131"/>
              <a:gd name="T44" fmla="*/ 48 w 52"/>
              <a:gd name="T45" fmla="*/ 64 h 131"/>
              <a:gd name="T46" fmla="*/ 52 w 52"/>
              <a:gd name="T47" fmla="*/ 83 h 131"/>
              <a:gd name="T48" fmla="*/ 52 w 52"/>
              <a:gd name="T49" fmla="*/ 91 h 131"/>
              <a:gd name="T50" fmla="*/ 52 w 52"/>
              <a:gd name="T51" fmla="*/ 103 h 131"/>
              <a:gd name="T52" fmla="*/ 52 w 52"/>
              <a:gd name="T53" fmla="*/ 111 h 131"/>
              <a:gd name="T54" fmla="*/ 52 w 52"/>
              <a:gd name="T55" fmla="*/ 115 h 131"/>
              <a:gd name="T56" fmla="*/ 52 w 52"/>
              <a:gd name="T57" fmla="*/ 123 h 131"/>
              <a:gd name="T58" fmla="*/ 48 w 52"/>
              <a:gd name="T59" fmla="*/ 127 h 131"/>
              <a:gd name="T60" fmla="*/ 48 w 52"/>
              <a:gd name="T61" fmla="*/ 127 h 131"/>
              <a:gd name="T62" fmla="*/ 44 w 52"/>
              <a:gd name="T63" fmla="*/ 131 h 131"/>
              <a:gd name="T64" fmla="*/ 36 w 52"/>
              <a:gd name="T65" fmla="*/ 131 h 131"/>
              <a:gd name="T66" fmla="*/ 32 w 52"/>
              <a:gd name="T67" fmla="*/ 127 h 131"/>
              <a:gd name="T68" fmla="*/ 32 w 52"/>
              <a:gd name="T69" fmla="*/ 123 h 131"/>
              <a:gd name="T70" fmla="*/ 28 w 52"/>
              <a:gd name="T71" fmla="*/ 115 h 131"/>
              <a:gd name="T72" fmla="*/ 28 w 52"/>
              <a:gd name="T73" fmla="*/ 103 h 131"/>
              <a:gd name="T74" fmla="*/ 24 w 52"/>
              <a:gd name="T75" fmla="*/ 91 h 131"/>
              <a:gd name="T76" fmla="*/ 24 w 52"/>
              <a:gd name="T77" fmla="*/ 76 h 131"/>
              <a:gd name="T78" fmla="*/ 20 w 52"/>
              <a:gd name="T79" fmla="*/ 60 h 131"/>
              <a:gd name="T80" fmla="*/ 16 w 52"/>
              <a:gd name="T81" fmla="*/ 44 h 131"/>
              <a:gd name="T82" fmla="*/ 12 w 52"/>
              <a:gd name="T83" fmla="*/ 32 h 131"/>
              <a:gd name="T84" fmla="*/ 12 w 52"/>
              <a:gd name="T85" fmla="*/ 24 h 131"/>
              <a:gd name="T86" fmla="*/ 8 w 52"/>
              <a:gd name="T87" fmla="*/ 20 h 131"/>
              <a:gd name="T88" fmla="*/ 8 w 52"/>
              <a:gd name="T89" fmla="*/ 20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2" h="131">
                <a:moveTo>
                  <a:pt x="8" y="20"/>
                </a:move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4"/>
                </a:lnTo>
                <a:lnTo>
                  <a:pt x="36" y="4"/>
                </a:lnTo>
                <a:lnTo>
                  <a:pt x="40" y="4"/>
                </a:lnTo>
                <a:lnTo>
                  <a:pt x="40" y="8"/>
                </a:lnTo>
                <a:lnTo>
                  <a:pt x="44" y="12"/>
                </a:lnTo>
                <a:lnTo>
                  <a:pt x="44" y="16"/>
                </a:lnTo>
                <a:lnTo>
                  <a:pt x="44" y="16"/>
                </a:lnTo>
                <a:lnTo>
                  <a:pt x="44" y="20"/>
                </a:lnTo>
                <a:lnTo>
                  <a:pt x="44" y="24"/>
                </a:lnTo>
                <a:lnTo>
                  <a:pt x="44" y="28"/>
                </a:lnTo>
                <a:lnTo>
                  <a:pt x="44" y="32"/>
                </a:lnTo>
                <a:lnTo>
                  <a:pt x="44" y="40"/>
                </a:lnTo>
                <a:lnTo>
                  <a:pt x="48" y="52"/>
                </a:lnTo>
                <a:lnTo>
                  <a:pt x="48" y="64"/>
                </a:lnTo>
                <a:lnTo>
                  <a:pt x="52" y="83"/>
                </a:lnTo>
                <a:lnTo>
                  <a:pt x="52" y="91"/>
                </a:lnTo>
                <a:lnTo>
                  <a:pt x="52" y="103"/>
                </a:lnTo>
                <a:lnTo>
                  <a:pt x="52" y="111"/>
                </a:lnTo>
                <a:lnTo>
                  <a:pt x="52" y="115"/>
                </a:lnTo>
                <a:lnTo>
                  <a:pt x="52" y="123"/>
                </a:lnTo>
                <a:lnTo>
                  <a:pt x="48" y="127"/>
                </a:lnTo>
                <a:lnTo>
                  <a:pt x="48" y="127"/>
                </a:lnTo>
                <a:lnTo>
                  <a:pt x="44" y="131"/>
                </a:lnTo>
                <a:lnTo>
                  <a:pt x="36" y="131"/>
                </a:lnTo>
                <a:lnTo>
                  <a:pt x="32" y="127"/>
                </a:lnTo>
                <a:lnTo>
                  <a:pt x="32" y="123"/>
                </a:lnTo>
                <a:lnTo>
                  <a:pt x="28" y="115"/>
                </a:lnTo>
                <a:lnTo>
                  <a:pt x="28" y="103"/>
                </a:lnTo>
                <a:lnTo>
                  <a:pt x="24" y="91"/>
                </a:lnTo>
                <a:lnTo>
                  <a:pt x="24" y="76"/>
                </a:lnTo>
                <a:lnTo>
                  <a:pt x="20" y="60"/>
                </a:lnTo>
                <a:lnTo>
                  <a:pt x="16" y="44"/>
                </a:lnTo>
                <a:lnTo>
                  <a:pt x="12" y="32"/>
                </a:lnTo>
                <a:lnTo>
                  <a:pt x="12" y="24"/>
                </a:lnTo>
                <a:lnTo>
                  <a:pt x="8" y="20"/>
                </a:lnTo>
                <a:lnTo>
                  <a:pt x="8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110">
            <a:extLst>
              <a:ext uri="{FF2B5EF4-FFF2-40B4-BE49-F238E27FC236}">
                <a16:creationId xmlns:a16="http://schemas.microsoft.com/office/drawing/2014/main" xmlns="" id="{5EFEB402-C4BD-427B-994F-375985E4FF03}"/>
              </a:ext>
            </a:extLst>
          </p:cNvPr>
          <p:cNvSpPr>
            <a:spLocks/>
          </p:cNvSpPr>
          <p:nvPr/>
        </p:nvSpPr>
        <p:spPr bwMode="auto">
          <a:xfrm>
            <a:off x="2279370" y="2178198"/>
            <a:ext cx="883522" cy="273093"/>
          </a:xfrm>
          <a:custGeom>
            <a:avLst/>
            <a:gdLst>
              <a:gd name="T0" fmla="*/ 0 w 123"/>
              <a:gd name="T1" fmla="*/ 36 h 36"/>
              <a:gd name="T2" fmla="*/ 0 w 123"/>
              <a:gd name="T3" fmla="*/ 16 h 36"/>
              <a:gd name="T4" fmla="*/ 24 w 123"/>
              <a:gd name="T5" fmla="*/ 12 h 36"/>
              <a:gd name="T6" fmla="*/ 43 w 123"/>
              <a:gd name="T7" fmla="*/ 8 h 36"/>
              <a:gd name="T8" fmla="*/ 63 w 123"/>
              <a:gd name="T9" fmla="*/ 4 h 36"/>
              <a:gd name="T10" fmla="*/ 79 w 123"/>
              <a:gd name="T11" fmla="*/ 4 h 36"/>
              <a:gd name="T12" fmla="*/ 91 w 123"/>
              <a:gd name="T13" fmla="*/ 0 h 36"/>
              <a:gd name="T14" fmla="*/ 99 w 123"/>
              <a:gd name="T15" fmla="*/ 0 h 36"/>
              <a:gd name="T16" fmla="*/ 107 w 123"/>
              <a:gd name="T17" fmla="*/ 0 h 36"/>
              <a:gd name="T18" fmla="*/ 107 w 123"/>
              <a:gd name="T19" fmla="*/ 0 h 36"/>
              <a:gd name="T20" fmla="*/ 115 w 123"/>
              <a:gd name="T21" fmla="*/ 0 h 36"/>
              <a:gd name="T22" fmla="*/ 119 w 123"/>
              <a:gd name="T23" fmla="*/ 4 h 36"/>
              <a:gd name="T24" fmla="*/ 123 w 123"/>
              <a:gd name="T25" fmla="*/ 8 h 36"/>
              <a:gd name="T26" fmla="*/ 123 w 123"/>
              <a:gd name="T27" fmla="*/ 12 h 36"/>
              <a:gd name="T28" fmla="*/ 123 w 123"/>
              <a:gd name="T29" fmla="*/ 16 h 36"/>
              <a:gd name="T30" fmla="*/ 123 w 123"/>
              <a:gd name="T31" fmla="*/ 16 h 36"/>
              <a:gd name="T32" fmla="*/ 119 w 123"/>
              <a:gd name="T33" fmla="*/ 20 h 36"/>
              <a:gd name="T34" fmla="*/ 115 w 123"/>
              <a:gd name="T35" fmla="*/ 20 h 36"/>
              <a:gd name="T36" fmla="*/ 111 w 123"/>
              <a:gd name="T37" fmla="*/ 20 h 36"/>
              <a:gd name="T38" fmla="*/ 103 w 123"/>
              <a:gd name="T39" fmla="*/ 24 h 36"/>
              <a:gd name="T40" fmla="*/ 95 w 123"/>
              <a:gd name="T41" fmla="*/ 24 h 36"/>
              <a:gd name="T42" fmla="*/ 87 w 123"/>
              <a:gd name="T43" fmla="*/ 28 h 36"/>
              <a:gd name="T44" fmla="*/ 71 w 123"/>
              <a:gd name="T45" fmla="*/ 28 h 36"/>
              <a:gd name="T46" fmla="*/ 55 w 123"/>
              <a:gd name="T47" fmla="*/ 32 h 36"/>
              <a:gd name="T48" fmla="*/ 47 w 123"/>
              <a:gd name="T49" fmla="*/ 32 h 36"/>
              <a:gd name="T50" fmla="*/ 43 w 123"/>
              <a:gd name="T51" fmla="*/ 32 h 36"/>
              <a:gd name="T52" fmla="*/ 35 w 123"/>
              <a:gd name="T53" fmla="*/ 32 h 36"/>
              <a:gd name="T54" fmla="*/ 28 w 123"/>
              <a:gd name="T55" fmla="*/ 32 h 36"/>
              <a:gd name="T56" fmla="*/ 16 w 123"/>
              <a:gd name="T57" fmla="*/ 36 h 36"/>
              <a:gd name="T58" fmla="*/ 0 w 123"/>
              <a:gd name="T59" fmla="*/ 36 h 36"/>
              <a:gd name="T60" fmla="*/ 0 w 123"/>
              <a:gd name="T61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3" h="36">
                <a:moveTo>
                  <a:pt x="0" y="36"/>
                </a:moveTo>
                <a:lnTo>
                  <a:pt x="0" y="16"/>
                </a:lnTo>
                <a:lnTo>
                  <a:pt x="24" y="12"/>
                </a:lnTo>
                <a:lnTo>
                  <a:pt x="43" y="8"/>
                </a:lnTo>
                <a:lnTo>
                  <a:pt x="63" y="4"/>
                </a:lnTo>
                <a:lnTo>
                  <a:pt x="79" y="4"/>
                </a:lnTo>
                <a:lnTo>
                  <a:pt x="91" y="0"/>
                </a:lnTo>
                <a:lnTo>
                  <a:pt x="99" y="0"/>
                </a:lnTo>
                <a:lnTo>
                  <a:pt x="107" y="0"/>
                </a:lnTo>
                <a:lnTo>
                  <a:pt x="107" y="0"/>
                </a:lnTo>
                <a:lnTo>
                  <a:pt x="115" y="0"/>
                </a:lnTo>
                <a:lnTo>
                  <a:pt x="119" y="4"/>
                </a:lnTo>
                <a:lnTo>
                  <a:pt x="123" y="8"/>
                </a:lnTo>
                <a:lnTo>
                  <a:pt x="123" y="12"/>
                </a:lnTo>
                <a:lnTo>
                  <a:pt x="123" y="16"/>
                </a:lnTo>
                <a:lnTo>
                  <a:pt x="123" y="16"/>
                </a:lnTo>
                <a:lnTo>
                  <a:pt x="119" y="20"/>
                </a:lnTo>
                <a:lnTo>
                  <a:pt x="115" y="20"/>
                </a:lnTo>
                <a:lnTo>
                  <a:pt x="111" y="20"/>
                </a:lnTo>
                <a:lnTo>
                  <a:pt x="103" y="24"/>
                </a:lnTo>
                <a:lnTo>
                  <a:pt x="95" y="24"/>
                </a:lnTo>
                <a:lnTo>
                  <a:pt x="87" y="28"/>
                </a:lnTo>
                <a:lnTo>
                  <a:pt x="71" y="28"/>
                </a:lnTo>
                <a:lnTo>
                  <a:pt x="55" y="32"/>
                </a:lnTo>
                <a:lnTo>
                  <a:pt x="47" y="32"/>
                </a:lnTo>
                <a:lnTo>
                  <a:pt x="43" y="32"/>
                </a:lnTo>
                <a:lnTo>
                  <a:pt x="35" y="32"/>
                </a:lnTo>
                <a:lnTo>
                  <a:pt x="28" y="32"/>
                </a:lnTo>
                <a:lnTo>
                  <a:pt x="16" y="36"/>
                </a:lnTo>
                <a:lnTo>
                  <a:pt x="0" y="36"/>
                </a:lnTo>
                <a:lnTo>
                  <a:pt x="0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111">
            <a:extLst>
              <a:ext uri="{FF2B5EF4-FFF2-40B4-BE49-F238E27FC236}">
                <a16:creationId xmlns:a16="http://schemas.microsoft.com/office/drawing/2014/main" xmlns="" id="{52B3788B-A16D-4321-8641-081C53AB13DE}"/>
              </a:ext>
            </a:extLst>
          </p:cNvPr>
          <p:cNvSpPr>
            <a:spLocks/>
          </p:cNvSpPr>
          <p:nvPr/>
        </p:nvSpPr>
        <p:spPr bwMode="auto">
          <a:xfrm>
            <a:off x="2428675" y="2656408"/>
            <a:ext cx="826057" cy="91031"/>
          </a:xfrm>
          <a:custGeom>
            <a:avLst/>
            <a:gdLst>
              <a:gd name="T0" fmla="*/ 0 w 115"/>
              <a:gd name="T1" fmla="*/ 8 h 12"/>
              <a:gd name="T2" fmla="*/ 16 w 115"/>
              <a:gd name="T3" fmla="*/ 8 h 12"/>
              <a:gd name="T4" fmla="*/ 31 w 115"/>
              <a:gd name="T5" fmla="*/ 4 h 12"/>
              <a:gd name="T6" fmla="*/ 43 w 115"/>
              <a:gd name="T7" fmla="*/ 4 h 12"/>
              <a:gd name="T8" fmla="*/ 55 w 115"/>
              <a:gd name="T9" fmla="*/ 0 h 12"/>
              <a:gd name="T10" fmla="*/ 67 w 115"/>
              <a:gd name="T11" fmla="*/ 0 h 12"/>
              <a:gd name="T12" fmla="*/ 75 w 115"/>
              <a:gd name="T13" fmla="*/ 0 h 12"/>
              <a:gd name="T14" fmla="*/ 79 w 115"/>
              <a:gd name="T15" fmla="*/ 0 h 12"/>
              <a:gd name="T16" fmla="*/ 83 w 115"/>
              <a:gd name="T17" fmla="*/ 0 h 12"/>
              <a:gd name="T18" fmla="*/ 91 w 115"/>
              <a:gd name="T19" fmla="*/ 0 h 12"/>
              <a:gd name="T20" fmla="*/ 99 w 115"/>
              <a:gd name="T21" fmla="*/ 0 h 12"/>
              <a:gd name="T22" fmla="*/ 107 w 115"/>
              <a:gd name="T23" fmla="*/ 4 h 12"/>
              <a:gd name="T24" fmla="*/ 115 w 115"/>
              <a:gd name="T25" fmla="*/ 12 h 12"/>
              <a:gd name="T26" fmla="*/ 115 w 115"/>
              <a:gd name="T27" fmla="*/ 8 h 12"/>
              <a:gd name="T28" fmla="*/ 115 w 115"/>
              <a:gd name="T29" fmla="*/ 8 h 12"/>
              <a:gd name="T30" fmla="*/ 111 w 115"/>
              <a:gd name="T31" fmla="*/ 8 h 12"/>
              <a:gd name="T32" fmla="*/ 103 w 115"/>
              <a:gd name="T33" fmla="*/ 8 h 12"/>
              <a:gd name="T34" fmla="*/ 91 w 115"/>
              <a:gd name="T35" fmla="*/ 8 h 12"/>
              <a:gd name="T36" fmla="*/ 75 w 115"/>
              <a:gd name="T37" fmla="*/ 8 h 12"/>
              <a:gd name="T38" fmla="*/ 71 w 115"/>
              <a:gd name="T39" fmla="*/ 8 h 12"/>
              <a:gd name="T40" fmla="*/ 67 w 115"/>
              <a:gd name="T41" fmla="*/ 8 h 12"/>
              <a:gd name="T42" fmla="*/ 59 w 115"/>
              <a:gd name="T43" fmla="*/ 8 h 12"/>
              <a:gd name="T44" fmla="*/ 51 w 115"/>
              <a:gd name="T45" fmla="*/ 8 h 12"/>
              <a:gd name="T46" fmla="*/ 39 w 115"/>
              <a:gd name="T47" fmla="*/ 8 h 12"/>
              <a:gd name="T48" fmla="*/ 27 w 115"/>
              <a:gd name="T49" fmla="*/ 12 h 12"/>
              <a:gd name="T50" fmla="*/ 16 w 115"/>
              <a:gd name="T51" fmla="*/ 12 h 12"/>
              <a:gd name="T52" fmla="*/ 0 w 115"/>
              <a:gd name="T53" fmla="*/ 12 h 12"/>
              <a:gd name="T54" fmla="*/ 0 w 115"/>
              <a:gd name="T55" fmla="*/ 8 h 12"/>
              <a:gd name="T56" fmla="*/ 0 w 115"/>
              <a:gd name="T57" fmla="*/ 8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15" h="12">
                <a:moveTo>
                  <a:pt x="0" y="8"/>
                </a:moveTo>
                <a:lnTo>
                  <a:pt x="16" y="8"/>
                </a:lnTo>
                <a:lnTo>
                  <a:pt x="31" y="4"/>
                </a:lnTo>
                <a:lnTo>
                  <a:pt x="43" y="4"/>
                </a:lnTo>
                <a:lnTo>
                  <a:pt x="55" y="0"/>
                </a:lnTo>
                <a:lnTo>
                  <a:pt x="67" y="0"/>
                </a:lnTo>
                <a:lnTo>
                  <a:pt x="75" y="0"/>
                </a:lnTo>
                <a:lnTo>
                  <a:pt x="79" y="0"/>
                </a:lnTo>
                <a:lnTo>
                  <a:pt x="83" y="0"/>
                </a:lnTo>
                <a:lnTo>
                  <a:pt x="91" y="0"/>
                </a:lnTo>
                <a:lnTo>
                  <a:pt x="99" y="0"/>
                </a:lnTo>
                <a:lnTo>
                  <a:pt x="107" y="4"/>
                </a:lnTo>
                <a:lnTo>
                  <a:pt x="115" y="12"/>
                </a:lnTo>
                <a:lnTo>
                  <a:pt x="115" y="8"/>
                </a:lnTo>
                <a:lnTo>
                  <a:pt x="115" y="8"/>
                </a:lnTo>
                <a:lnTo>
                  <a:pt x="111" y="8"/>
                </a:lnTo>
                <a:lnTo>
                  <a:pt x="103" y="8"/>
                </a:lnTo>
                <a:lnTo>
                  <a:pt x="91" y="8"/>
                </a:lnTo>
                <a:lnTo>
                  <a:pt x="75" y="8"/>
                </a:lnTo>
                <a:lnTo>
                  <a:pt x="71" y="8"/>
                </a:lnTo>
                <a:lnTo>
                  <a:pt x="67" y="8"/>
                </a:lnTo>
                <a:lnTo>
                  <a:pt x="59" y="8"/>
                </a:lnTo>
                <a:lnTo>
                  <a:pt x="51" y="8"/>
                </a:lnTo>
                <a:lnTo>
                  <a:pt x="39" y="8"/>
                </a:lnTo>
                <a:lnTo>
                  <a:pt x="27" y="12"/>
                </a:lnTo>
                <a:lnTo>
                  <a:pt x="16" y="12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113">
            <a:extLst>
              <a:ext uri="{FF2B5EF4-FFF2-40B4-BE49-F238E27FC236}">
                <a16:creationId xmlns:a16="http://schemas.microsoft.com/office/drawing/2014/main" xmlns="" id="{C60A288C-0534-4CD3-8E53-D8A3BCF304E4}"/>
              </a:ext>
            </a:extLst>
          </p:cNvPr>
          <p:cNvSpPr>
            <a:spLocks/>
          </p:cNvSpPr>
          <p:nvPr/>
        </p:nvSpPr>
        <p:spPr bwMode="auto">
          <a:xfrm>
            <a:off x="6199391" y="528706"/>
            <a:ext cx="571484" cy="1166386"/>
          </a:xfrm>
          <a:custGeom>
            <a:avLst/>
            <a:gdLst>
              <a:gd name="T0" fmla="*/ 32 w 92"/>
              <a:gd name="T1" fmla="*/ 127 h 151"/>
              <a:gd name="T2" fmla="*/ 20 w 92"/>
              <a:gd name="T3" fmla="*/ 139 h 151"/>
              <a:gd name="T4" fmla="*/ 12 w 92"/>
              <a:gd name="T5" fmla="*/ 147 h 151"/>
              <a:gd name="T6" fmla="*/ 8 w 92"/>
              <a:gd name="T7" fmla="*/ 151 h 151"/>
              <a:gd name="T8" fmla="*/ 4 w 92"/>
              <a:gd name="T9" fmla="*/ 151 h 151"/>
              <a:gd name="T10" fmla="*/ 0 w 92"/>
              <a:gd name="T11" fmla="*/ 151 h 151"/>
              <a:gd name="T12" fmla="*/ 0 w 92"/>
              <a:gd name="T13" fmla="*/ 147 h 151"/>
              <a:gd name="T14" fmla="*/ 0 w 92"/>
              <a:gd name="T15" fmla="*/ 139 h 151"/>
              <a:gd name="T16" fmla="*/ 8 w 92"/>
              <a:gd name="T17" fmla="*/ 131 h 151"/>
              <a:gd name="T18" fmla="*/ 20 w 92"/>
              <a:gd name="T19" fmla="*/ 108 h 151"/>
              <a:gd name="T20" fmla="*/ 24 w 92"/>
              <a:gd name="T21" fmla="*/ 100 h 151"/>
              <a:gd name="T22" fmla="*/ 28 w 92"/>
              <a:gd name="T23" fmla="*/ 84 h 151"/>
              <a:gd name="T24" fmla="*/ 40 w 92"/>
              <a:gd name="T25" fmla="*/ 64 h 151"/>
              <a:gd name="T26" fmla="*/ 40 w 92"/>
              <a:gd name="T27" fmla="*/ 52 h 151"/>
              <a:gd name="T28" fmla="*/ 44 w 92"/>
              <a:gd name="T29" fmla="*/ 40 h 151"/>
              <a:gd name="T30" fmla="*/ 44 w 92"/>
              <a:gd name="T31" fmla="*/ 32 h 151"/>
              <a:gd name="T32" fmla="*/ 44 w 92"/>
              <a:gd name="T33" fmla="*/ 24 h 151"/>
              <a:gd name="T34" fmla="*/ 44 w 92"/>
              <a:gd name="T35" fmla="*/ 20 h 151"/>
              <a:gd name="T36" fmla="*/ 40 w 92"/>
              <a:gd name="T37" fmla="*/ 16 h 151"/>
              <a:gd name="T38" fmla="*/ 40 w 92"/>
              <a:gd name="T39" fmla="*/ 12 h 151"/>
              <a:gd name="T40" fmla="*/ 40 w 92"/>
              <a:gd name="T41" fmla="*/ 8 h 151"/>
              <a:gd name="T42" fmla="*/ 40 w 92"/>
              <a:gd name="T43" fmla="*/ 8 h 151"/>
              <a:gd name="T44" fmla="*/ 40 w 92"/>
              <a:gd name="T45" fmla="*/ 4 h 151"/>
              <a:gd name="T46" fmla="*/ 44 w 92"/>
              <a:gd name="T47" fmla="*/ 4 h 151"/>
              <a:gd name="T48" fmla="*/ 48 w 92"/>
              <a:gd name="T49" fmla="*/ 0 h 151"/>
              <a:gd name="T50" fmla="*/ 52 w 92"/>
              <a:gd name="T51" fmla="*/ 0 h 151"/>
              <a:gd name="T52" fmla="*/ 56 w 92"/>
              <a:gd name="T53" fmla="*/ 4 h 151"/>
              <a:gd name="T54" fmla="*/ 68 w 92"/>
              <a:gd name="T55" fmla="*/ 4 h 151"/>
              <a:gd name="T56" fmla="*/ 80 w 92"/>
              <a:gd name="T57" fmla="*/ 12 h 151"/>
              <a:gd name="T58" fmla="*/ 84 w 92"/>
              <a:gd name="T59" fmla="*/ 16 h 151"/>
              <a:gd name="T60" fmla="*/ 88 w 92"/>
              <a:gd name="T61" fmla="*/ 16 h 151"/>
              <a:gd name="T62" fmla="*/ 92 w 92"/>
              <a:gd name="T63" fmla="*/ 24 h 151"/>
              <a:gd name="T64" fmla="*/ 88 w 92"/>
              <a:gd name="T65" fmla="*/ 28 h 151"/>
              <a:gd name="T66" fmla="*/ 88 w 92"/>
              <a:gd name="T67" fmla="*/ 36 h 151"/>
              <a:gd name="T68" fmla="*/ 84 w 92"/>
              <a:gd name="T69" fmla="*/ 40 h 151"/>
              <a:gd name="T70" fmla="*/ 80 w 92"/>
              <a:gd name="T71" fmla="*/ 52 h 151"/>
              <a:gd name="T72" fmla="*/ 76 w 92"/>
              <a:gd name="T73" fmla="*/ 60 h 151"/>
              <a:gd name="T74" fmla="*/ 68 w 92"/>
              <a:gd name="T75" fmla="*/ 72 h 151"/>
              <a:gd name="T76" fmla="*/ 60 w 92"/>
              <a:gd name="T77" fmla="*/ 88 h 151"/>
              <a:gd name="T78" fmla="*/ 52 w 92"/>
              <a:gd name="T79" fmla="*/ 104 h 151"/>
              <a:gd name="T80" fmla="*/ 44 w 92"/>
              <a:gd name="T81" fmla="*/ 116 h 151"/>
              <a:gd name="T82" fmla="*/ 32 w 92"/>
              <a:gd name="T83" fmla="*/ 127 h 151"/>
              <a:gd name="T84" fmla="*/ 32 w 92"/>
              <a:gd name="T85" fmla="*/ 127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2" h="151">
                <a:moveTo>
                  <a:pt x="32" y="127"/>
                </a:moveTo>
                <a:lnTo>
                  <a:pt x="20" y="139"/>
                </a:lnTo>
                <a:lnTo>
                  <a:pt x="12" y="147"/>
                </a:lnTo>
                <a:lnTo>
                  <a:pt x="8" y="151"/>
                </a:lnTo>
                <a:lnTo>
                  <a:pt x="4" y="151"/>
                </a:lnTo>
                <a:lnTo>
                  <a:pt x="0" y="151"/>
                </a:lnTo>
                <a:lnTo>
                  <a:pt x="0" y="147"/>
                </a:lnTo>
                <a:lnTo>
                  <a:pt x="0" y="139"/>
                </a:lnTo>
                <a:lnTo>
                  <a:pt x="8" y="131"/>
                </a:lnTo>
                <a:lnTo>
                  <a:pt x="20" y="108"/>
                </a:lnTo>
                <a:lnTo>
                  <a:pt x="24" y="100"/>
                </a:lnTo>
                <a:lnTo>
                  <a:pt x="28" y="84"/>
                </a:lnTo>
                <a:lnTo>
                  <a:pt x="40" y="64"/>
                </a:lnTo>
                <a:lnTo>
                  <a:pt x="40" y="52"/>
                </a:lnTo>
                <a:lnTo>
                  <a:pt x="44" y="40"/>
                </a:lnTo>
                <a:lnTo>
                  <a:pt x="44" y="32"/>
                </a:lnTo>
                <a:lnTo>
                  <a:pt x="44" y="24"/>
                </a:lnTo>
                <a:lnTo>
                  <a:pt x="44" y="20"/>
                </a:lnTo>
                <a:lnTo>
                  <a:pt x="40" y="16"/>
                </a:lnTo>
                <a:lnTo>
                  <a:pt x="40" y="12"/>
                </a:lnTo>
                <a:lnTo>
                  <a:pt x="40" y="8"/>
                </a:lnTo>
                <a:lnTo>
                  <a:pt x="40" y="8"/>
                </a:lnTo>
                <a:lnTo>
                  <a:pt x="40" y="4"/>
                </a:lnTo>
                <a:lnTo>
                  <a:pt x="44" y="4"/>
                </a:lnTo>
                <a:lnTo>
                  <a:pt x="48" y="0"/>
                </a:lnTo>
                <a:lnTo>
                  <a:pt x="52" y="0"/>
                </a:lnTo>
                <a:lnTo>
                  <a:pt x="56" y="4"/>
                </a:lnTo>
                <a:lnTo>
                  <a:pt x="68" y="4"/>
                </a:lnTo>
                <a:lnTo>
                  <a:pt x="80" y="12"/>
                </a:lnTo>
                <a:lnTo>
                  <a:pt x="84" y="16"/>
                </a:lnTo>
                <a:lnTo>
                  <a:pt x="88" y="16"/>
                </a:lnTo>
                <a:lnTo>
                  <a:pt x="92" y="24"/>
                </a:lnTo>
                <a:lnTo>
                  <a:pt x="88" y="28"/>
                </a:lnTo>
                <a:lnTo>
                  <a:pt x="88" y="36"/>
                </a:lnTo>
                <a:lnTo>
                  <a:pt x="84" y="40"/>
                </a:lnTo>
                <a:lnTo>
                  <a:pt x="80" y="52"/>
                </a:lnTo>
                <a:lnTo>
                  <a:pt x="76" y="60"/>
                </a:lnTo>
                <a:lnTo>
                  <a:pt x="68" y="72"/>
                </a:lnTo>
                <a:lnTo>
                  <a:pt x="60" y="88"/>
                </a:lnTo>
                <a:lnTo>
                  <a:pt x="52" y="104"/>
                </a:lnTo>
                <a:lnTo>
                  <a:pt x="44" y="116"/>
                </a:lnTo>
                <a:lnTo>
                  <a:pt x="32" y="127"/>
                </a:lnTo>
                <a:lnTo>
                  <a:pt x="32" y="12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Freeform 115">
            <a:extLst>
              <a:ext uri="{FF2B5EF4-FFF2-40B4-BE49-F238E27FC236}">
                <a16:creationId xmlns:a16="http://schemas.microsoft.com/office/drawing/2014/main" xmlns="" id="{AE5E51E5-BAB4-4555-9804-5F7834F39DE1}"/>
              </a:ext>
            </a:extLst>
          </p:cNvPr>
          <p:cNvSpPr>
            <a:spLocks/>
          </p:cNvSpPr>
          <p:nvPr/>
        </p:nvSpPr>
        <p:spPr bwMode="auto">
          <a:xfrm>
            <a:off x="5143388" y="1177555"/>
            <a:ext cx="267109" cy="486639"/>
          </a:xfrm>
          <a:custGeom>
            <a:avLst/>
            <a:gdLst>
              <a:gd name="T0" fmla="*/ 19 w 43"/>
              <a:gd name="T1" fmla="*/ 55 h 63"/>
              <a:gd name="T2" fmla="*/ 19 w 43"/>
              <a:gd name="T3" fmla="*/ 47 h 63"/>
              <a:gd name="T4" fmla="*/ 15 w 43"/>
              <a:gd name="T5" fmla="*/ 36 h 63"/>
              <a:gd name="T6" fmla="*/ 11 w 43"/>
              <a:gd name="T7" fmla="*/ 32 h 63"/>
              <a:gd name="T8" fmla="*/ 11 w 43"/>
              <a:gd name="T9" fmla="*/ 24 h 63"/>
              <a:gd name="T10" fmla="*/ 7 w 43"/>
              <a:gd name="T11" fmla="*/ 20 h 63"/>
              <a:gd name="T12" fmla="*/ 4 w 43"/>
              <a:gd name="T13" fmla="*/ 20 h 63"/>
              <a:gd name="T14" fmla="*/ 4 w 43"/>
              <a:gd name="T15" fmla="*/ 16 h 63"/>
              <a:gd name="T16" fmla="*/ 0 w 43"/>
              <a:gd name="T17" fmla="*/ 16 h 63"/>
              <a:gd name="T18" fmla="*/ 0 w 43"/>
              <a:gd name="T19" fmla="*/ 8 h 63"/>
              <a:gd name="T20" fmla="*/ 0 w 43"/>
              <a:gd name="T21" fmla="*/ 4 h 63"/>
              <a:gd name="T22" fmla="*/ 4 w 43"/>
              <a:gd name="T23" fmla="*/ 4 h 63"/>
              <a:gd name="T24" fmla="*/ 4 w 43"/>
              <a:gd name="T25" fmla="*/ 0 h 63"/>
              <a:gd name="T26" fmla="*/ 11 w 43"/>
              <a:gd name="T27" fmla="*/ 0 h 63"/>
              <a:gd name="T28" fmla="*/ 19 w 43"/>
              <a:gd name="T29" fmla="*/ 0 h 63"/>
              <a:gd name="T30" fmla="*/ 27 w 43"/>
              <a:gd name="T31" fmla="*/ 4 h 63"/>
              <a:gd name="T32" fmla="*/ 31 w 43"/>
              <a:gd name="T33" fmla="*/ 4 h 63"/>
              <a:gd name="T34" fmla="*/ 35 w 43"/>
              <a:gd name="T35" fmla="*/ 8 h 63"/>
              <a:gd name="T36" fmla="*/ 35 w 43"/>
              <a:gd name="T37" fmla="*/ 16 h 63"/>
              <a:gd name="T38" fmla="*/ 39 w 43"/>
              <a:gd name="T39" fmla="*/ 24 h 63"/>
              <a:gd name="T40" fmla="*/ 39 w 43"/>
              <a:gd name="T41" fmla="*/ 36 h 63"/>
              <a:gd name="T42" fmla="*/ 43 w 43"/>
              <a:gd name="T43" fmla="*/ 43 h 63"/>
              <a:gd name="T44" fmla="*/ 43 w 43"/>
              <a:gd name="T45" fmla="*/ 47 h 63"/>
              <a:gd name="T46" fmla="*/ 43 w 43"/>
              <a:gd name="T47" fmla="*/ 55 h 63"/>
              <a:gd name="T48" fmla="*/ 43 w 43"/>
              <a:gd name="T49" fmla="*/ 59 h 63"/>
              <a:gd name="T50" fmla="*/ 39 w 43"/>
              <a:gd name="T51" fmla="*/ 59 h 63"/>
              <a:gd name="T52" fmla="*/ 35 w 43"/>
              <a:gd name="T53" fmla="*/ 63 h 63"/>
              <a:gd name="T54" fmla="*/ 31 w 43"/>
              <a:gd name="T55" fmla="*/ 63 h 63"/>
              <a:gd name="T56" fmla="*/ 27 w 43"/>
              <a:gd name="T57" fmla="*/ 63 h 63"/>
              <a:gd name="T58" fmla="*/ 23 w 43"/>
              <a:gd name="T59" fmla="*/ 59 h 63"/>
              <a:gd name="T60" fmla="*/ 19 w 43"/>
              <a:gd name="T61" fmla="*/ 55 h 63"/>
              <a:gd name="T62" fmla="*/ 19 w 43"/>
              <a:gd name="T63" fmla="*/ 55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3" h="63">
                <a:moveTo>
                  <a:pt x="19" y="55"/>
                </a:moveTo>
                <a:lnTo>
                  <a:pt x="19" y="47"/>
                </a:lnTo>
                <a:lnTo>
                  <a:pt x="15" y="36"/>
                </a:lnTo>
                <a:lnTo>
                  <a:pt x="11" y="32"/>
                </a:lnTo>
                <a:lnTo>
                  <a:pt x="11" y="24"/>
                </a:lnTo>
                <a:lnTo>
                  <a:pt x="7" y="20"/>
                </a:lnTo>
                <a:lnTo>
                  <a:pt x="4" y="20"/>
                </a:lnTo>
                <a:lnTo>
                  <a:pt x="4" y="16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4" y="0"/>
                </a:lnTo>
                <a:lnTo>
                  <a:pt x="11" y="0"/>
                </a:lnTo>
                <a:lnTo>
                  <a:pt x="19" y="0"/>
                </a:lnTo>
                <a:lnTo>
                  <a:pt x="27" y="4"/>
                </a:lnTo>
                <a:lnTo>
                  <a:pt x="31" y="4"/>
                </a:lnTo>
                <a:lnTo>
                  <a:pt x="35" y="8"/>
                </a:lnTo>
                <a:lnTo>
                  <a:pt x="35" y="16"/>
                </a:lnTo>
                <a:lnTo>
                  <a:pt x="39" y="24"/>
                </a:lnTo>
                <a:lnTo>
                  <a:pt x="39" y="36"/>
                </a:lnTo>
                <a:lnTo>
                  <a:pt x="43" y="43"/>
                </a:lnTo>
                <a:lnTo>
                  <a:pt x="43" y="47"/>
                </a:lnTo>
                <a:lnTo>
                  <a:pt x="43" y="55"/>
                </a:lnTo>
                <a:lnTo>
                  <a:pt x="43" y="59"/>
                </a:lnTo>
                <a:lnTo>
                  <a:pt x="39" y="59"/>
                </a:lnTo>
                <a:lnTo>
                  <a:pt x="35" y="63"/>
                </a:lnTo>
                <a:lnTo>
                  <a:pt x="31" y="63"/>
                </a:lnTo>
                <a:lnTo>
                  <a:pt x="27" y="63"/>
                </a:lnTo>
                <a:lnTo>
                  <a:pt x="23" y="59"/>
                </a:lnTo>
                <a:lnTo>
                  <a:pt x="19" y="55"/>
                </a:lnTo>
                <a:lnTo>
                  <a:pt x="19" y="5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9" name="Freeform 117">
            <a:extLst>
              <a:ext uri="{FF2B5EF4-FFF2-40B4-BE49-F238E27FC236}">
                <a16:creationId xmlns:a16="http://schemas.microsoft.com/office/drawing/2014/main" xmlns="" id="{57810806-8354-430A-9C1F-39B2FADCEAF4}"/>
              </a:ext>
            </a:extLst>
          </p:cNvPr>
          <p:cNvSpPr>
            <a:spLocks/>
          </p:cNvSpPr>
          <p:nvPr/>
        </p:nvSpPr>
        <p:spPr bwMode="auto">
          <a:xfrm>
            <a:off x="5360798" y="1509706"/>
            <a:ext cx="298166" cy="30898"/>
          </a:xfrm>
          <a:custGeom>
            <a:avLst/>
            <a:gdLst>
              <a:gd name="T0" fmla="*/ 0 w 48"/>
              <a:gd name="T1" fmla="*/ 0 h 4"/>
              <a:gd name="T2" fmla="*/ 48 w 48"/>
              <a:gd name="T3" fmla="*/ 0 h 4"/>
              <a:gd name="T4" fmla="*/ 48 w 48"/>
              <a:gd name="T5" fmla="*/ 0 h 4"/>
              <a:gd name="T6" fmla="*/ 32 w 48"/>
              <a:gd name="T7" fmla="*/ 4 h 4"/>
              <a:gd name="T8" fmla="*/ 20 w 48"/>
              <a:gd name="T9" fmla="*/ 4 h 4"/>
              <a:gd name="T10" fmla="*/ 12 w 48"/>
              <a:gd name="T11" fmla="*/ 4 h 4"/>
              <a:gd name="T12" fmla="*/ 4 w 48"/>
              <a:gd name="T13" fmla="*/ 4 h 4"/>
              <a:gd name="T14" fmla="*/ 0 w 48"/>
              <a:gd name="T15" fmla="*/ 0 h 4"/>
              <a:gd name="T16" fmla="*/ 0 w 48"/>
              <a:gd name="T17" fmla="*/ 0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48" h="4">
                <a:moveTo>
                  <a:pt x="0" y="0"/>
                </a:moveTo>
                <a:lnTo>
                  <a:pt x="48" y="0"/>
                </a:lnTo>
                <a:lnTo>
                  <a:pt x="48" y="0"/>
                </a:lnTo>
                <a:lnTo>
                  <a:pt x="32" y="4"/>
                </a:lnTo>
                <a:lnTo>
                  <a:pt x="20" y="4"/>
                </a:lnTo>
                <a:lnTo>
                  <a:pt x="12" y="4"/>
                </a:lnTo>
                <a:lnTo>
                  <a:pt x="4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0" name="Freeform 118">
            <a:extLst>
              <a:ext uri="{FF2B5EF4-FFF2-40B4-BE49-F238E27FC236}">
                <a16:creationId xmlns:a16="http://schemas.microsoft.com/office/drawing/2014/main" xmlns="" id="{4D2A0171-062E-4754-B5E1-621545698BD9}"/>
              </a:ext>
            </a:extLst>
          </p:cNvPr>
          <p:cNvSpPr>
            <a:spLocks/>
          </p:cNvSpPr>
          <p:nvPr/>
        </p:nvSpPr>
        <p:spPr bwMode="auto">
          <a:xfrm>
            <a:off x="5236563" y="714091"/>
            <a:ext cx="962829" cy="308976"/>
          </a:xfrm>
          <a:custGeom>
            <a:avLst/>
            <a:gdLst>
              <a:gd name="T0" fmla="*/ 28 w 155"/>
              <a:gd name="T1" fmla="*/ 40 h 40"/>
              <a:gd name="T2" fmla="*/ 24 w 155"/>
              <a:gd name="T3" fmla="*/ 40 h 40"/>
              <a:gd name="T4" fmla="*/ 20 w 155"/>
              <a:gd name="T5" fmla="*/ 40 h 40"/>
              <a:gd name="T6" fmla="*/ 4 w 155"/>
              <a:gd name="T7" fmla="*/ 36 h 40"/>
              <a:gd name="T8" fmla="*/ 0 w 155"/>
              <a:gd name="T9" fmla="*/ 32 h 40"/>
              <a:gd name="T10" fmla="*/ 0 w 155"/>
              <a:gd name="T11" fmla="*/ 32 h 40"/>
              <a:gd name="T12" fmla="*/ 0 w 155"/>
              <a:gd name="T13" fmla="*/ 28 h 40"/>
              <a:gd name="T14" fmla="*/ 0 w 155"/>
              <a:gd name="T15" fmla="*/ 28 h 40"/>
              <a:gd name="T16" fmla="*/ 4 w 155"/>
              <a:gd name="T17" fmla="*/ 24 h 40"/>
              <a:gd name="T18" fmla="*/ 8 w 155"/>
              <a:gd name="T19" fmla="*/ 24 h 40"/>
              <a:gd name="T20" fmla="*/ 12 w 155"/>
              <a:gd name="T21" fmla="*/ 24 h 40"/>
              <a:gd name="T22" fmla="*/ 20 w 155"/>
              <a:gd name="T23" fmla="*/ 20 h 40"/>
              <a:gd name="T24" fmla="*/ 28 w 155"/>
              <a:gd name="T25" fmla="*/ 20 h 40"/>
              <a:gd name="T26" fmla="*/ 36 w 155"/>
              <a:gd name="T27" fmla="*/ 16 h 40"/>
              <a:gd name="T28" fmla="*/ 48 w 155"/>
              <a:gd name="T29" fmla="*/ 12 h 40"/>
              <a:gd name="T30" fmla="*/ 60 w 155"/>
              <a:gd name="T31" fmla="*/ 12 h 40"/>
              <a:gd name="T32" fmla="*/ 72 w 155"/>
              <a:gd name="T33" fmla="*/ 8 h 40"/>
              <a:gd name="T34" fmla="*/ 84 w 155"/>
              <a:gd name="T35" fmla="*/ 4 h 40"/>
              <a:gd name="T36" fmla="*/ 92 w 155"/>
              <a:gd name="T37" fmla="*/ 4 h 40"/>
              <a:gd name="T38" fmla="*/ 100 w 155"/>
              <a:gd name="T39" fmla="*/ 0 h 40"/>
              <a:gd name="T40" fmla="*/ 108 w 155"/>
              <a:gd name="T41" fmla="*/ 0 h 40"/>
              <a:gd name="T42" fmla="*/ 116 w 155"/>
              <a:gd name="T43" fmla="*/ 0 h 40"/>
              <a:gd name="T44" fmla="*/ 120 w 155"/>
              <a:gd name="T45" fmla="*/ 0 h 40"/>
              <a:gd name="T46" fmla="*/ 124 w 155"/>
              <a:gd name="T47" fmla="*/ 0 h 40"/>
              <a:gd name="T48" fmla="*/ 136 w 155"/>
              <a:gd name="T49" fmla="*/ 0 h 40"/>
              <a:gd name="T50" fmla="*/ 143 w 155"/>
              <a:gd name="T51" fmla="*/ 0 h 40"/>
              <a:gd name="T52" fmla="*/ 147 w 155"/>
              <a:gd name="T53" fmla="*/ 0 h 40"/>
              <a:gd name="T54" fmla="*/ 151 w 155"/>
              <a:gd name="T55" fmla="*/ 4 h 40"/>
              <a:gd name="T56" fmla="*/ 151 w 155"/>
              <a:gd name="T57" fmla="*/ 4 h 40"/>
              <a:gd name="T58" fmla="*/ 155 w 155"/>
              <a:gd name="T59" fmla="*/ 8 h 40"/>
              <a:gd name="T60" fmla="*/ 155 w 155"/>
              <a:gd name="T61" fmla="*/ 12 h 40"/>
              <a:gd name="T62" fmla="*/ 151 w 155"/>
              <a:gd name="T63" fmla="*/ 16 h 40"/>
              <a:gd name="T64" fmla="*/ 147 w 155"/>
              <a:gd name="T65" fmla="*/ 20 h 40"/>
              <a:gd name="T66" fmla="*/ 139 w 155"/>
              <a:gd name="T67" fmla="*/ 24 h 40"/>
              <a:gd name="T68" fmla="*/ 124 w 155"/>
              <a:gd name="T69" fmla="*/ 28 h 40"/>
              <a:gd name="T70" fmla="*/ 96 w 155"/>
              <a:gd name="T71" fmla="*/ 32 h 40"/>
              <a:gd name="T72" fmla="*/ 64 w 155"/>
              <a:gd name="T73" fmla="*/ 40 h 40"/>
              <a:gd name="T74" fmla="*/ 52 w 155"/>
              <a:gd name="T75" fmla="*/ 40 h 40"/>
              <a:gd name="T76" fmla="*/ 40 w 155"/>
              <a:gd name="T77" fmla="*/ 40 h 40"/>
              <a:gd name="T78" fmla="*/ 32 w 155"/>
              <a:gd name="T79" fmla="*/ 40 h 40"/>
              <a:gd name="T80" fmla="*/ 28 w 155"/>
              <a:gd name="T81" fmla="*/ 40 h 40"/>
              <a:gd name="T82" fmla="*/ 28 w 155"/>
              <a:gd name="T83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5" h="40">
                <a:moveTo>
                  <a:pt x="28" y="40"/>
                </a:moveTo>
                <a:lnTo>
                  <a:pt x="24" y="40"/>
                </a:lnTo>
                <a:lnTo>
                  <a:pt x="20" y="40"/>
                </a:lnTo>
                <a:lnTo>
                  <a:pt x="4" y="36"/>
                </a:lnTo>
                <a:lnTo>
                  <a:pt x="0" y="32"/>
                </a:lnTo>
                <a:lnTo>
                  <a:pt x="0" y="32"/>
                </a:lnTo>
                <a:lnTo>
                  <a:pt x="0" y="28"/>
                </a:lnTo>
                <a:lnTo>
                  <a:pt x="0" y="28"/>
                </a:lnTo>
                <a:lnTo>
                  <a:pt x="4" y="24"/>
                </a:lnTo>
                <a:lnTo>
                  <a:pt x="8" y="24"/>
                </a:lnTo>
                <a:lnTo>
                  <a:pt x="12" y="24"/>
                </a:lnTo>
                <a:lnTo>
                  <a:pt x="20" y="20"/>
                </a:lnTo>
                <a:lnTo>
                  <a:pt x="28" y="20"/>
                </a:lnTo>
                <a:lnTo>
                  <a:pt x="36" y="16"/>
                </a:lnTo>
                <a:lnTo>
                  <a:pt x="48" y="12"/>
                </a:lnTo>
                <a:lnTo>
                  <a:pt x="60" y="12"/>
                </a:lnTo>
                <a:lnTo>
                  <a:pt x="72" y="8"/>
                </a:lnTo>
                <a:lnTo>
                  <a:pt x="84" y="4"/>
                </a:lnTo>
                <a:lnTo>
                  <a:pt x="92" y="4"/>
                </a:lnTo>
                <a:lnTo>
                  <a:pt x="100" y="0"/>
                </a:lnTo>
                <a:lnTo>
                  <a:pt x="108" y="0"/>
                </a:lnTo>
                <a:lnTo>
                  <a:pt x="116" y="0"/>
                </a:lnTo>
                <a:lnTo>
                  <a:pt x="120" y="0"/>
                </a:lnTo>
                <a:lnTo>
                  <a:pt x="124" y="0"/>
                </a:lnTo>
                <a:lnTo>
                  <a:pt x="136" y="0"/>
                </a:lnTo>
                <a:lnTo>
                  <a:pt x="143" y="0"/>
                </a:lnTo>
                <a:lnTo>
                  <a:pt x="147" y="0"/>
                </a:lnTo>
                <a:lnTo>
                  <a:pt x="151" y="4"/>
                </a:lnTo>
                <a:lnTo>
                  <a:pt x="151" y="4"/>
                </a:lnTo>
                <a:lnTo>
                  <a:pt x="155" y="8"/>
                </a:lnTo>
                <a:lnTo>
                  <a:pt x="155" y="12"/>
                </a:lnTo>
                <a:lnTo>
                  <a:pt x="151" y="16"/>
                </a:lnTo>
                <a:lnTo>
                  <a:pt x="147" y="20"/>
                </a:lnTo>
                <a:lnTo>
                  <a:pt x="139" y="24"/>
                </a:lnTo>
                <a:lnTo>
                  <a:pt x="124" y="28"/>
                </a:lnTo>
                <a:lnTo>
                  <a:pt x="96" y="32"/>
                </a:lnTo>
                <a:lnTo>
                  <a:pt x="64" y="40"/>
                </a:lnTo>
                <a:lnTo>
                  <a:pt x="52" y="40"/>
                </a:lnTo>
                <a:lnTo>
                  <a:pt x="40" y="40"/>
                </a:lnTo>
                <a:lnTo>
                  <a:pt x="32" y="40"/>
                </a:lnTo>
                <a:lnTo>
                  <a:pt x="28" y="40"/>
                </a:lnTo>
                <a:lnTo>
                  <a:pt x="28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1" name="Freeform 119">
            <a:extLst>
              <a:ext uri="{FF2B5EF4-FFF2-40B4-BE49-F238E27FC236}">
                <a16:creationId xmlns:a16="http://schemas.microsoft.com/office/drawing/2014/main" xmlns="" id="{C59B0E6A-3E61-4F7D-889F-FAFF9602F554}"/>
              </a:ext>
            </a:extLst>
          </p:cNvPr>
          <p:cNvSpPr>
            <a:spLocks/>
          </p:cNvSpPr>
          <p:nvPr/>
        </p:nvSpPr>
        <p:spPr bwMode="auto">
          <a:xfrm>
            <a:off x="5832894" y="775887"/>
            <a:ext cx="223624" cy="888307"/>
          </a:xfrm>
          <a:custGeom>
            <a:avLst/>
            <a:gdLst>
              <a:gd name="T0" fmla="*/ 28 w 36"/>
              <a:gd name="T1" fmla="*/ 95 h 115"/>
              <a:gd name="T2" fmla="*/ 28 w 36"/>
              <a:gd name="T3" fmla="*/ 103 h 115"/>
              <a:gd name="T4" fmla="*/ 24 w 36"/>
              <a:gd name="T5" fmla="*/ 111 h 115"/>
              <a:gd name="T6" fmla="*/ 24 w 36"/>
              <a:gd name="T7" fmla="*/ 115 h 115"/>
              <a:gd name="T8" fmla="*/ 20 w 36"/>
              <a:gd name="T9" fmla="*/ 115 h 115"/>
              <a:gd name="T10" fmla="*/ 16 w 36"/>
              <a:gd name="T11" fmla="*/ 115 h 115"/>
              <a:gd name="T12" fmla="*/ 12 w 36"/>
              <a:gd name="T13" fmla="*/ 115 h 115"/>
              <a:gd name="T14" fmla="*/ 8 w 36"/>
              <a:gd name="T15" fmla="*/ 111 h 115"/>
              <a:gd name="T16" fmla="*/ 4 w 36"/>
              <a:gd name="T17" fmla="*/ 107 h 115"/>
              <a:gd name="T18" fmla="*/ 4 w 36"/>
              <a:gd name="T19" fmla="*/ 103 h 115"/>
              <a:gd name="T20" fmla="*/ 0 w 36"/>
              <a:gd name="T21" fmla="*/ 99 h 115"/>
              <a:gd name="T22" fmla="*/ 0 w 36"/>
              <a:gd name="T23" fmla="*/ 92 h 115"/>
              <a:gd name="T24" fmla="*/ 0 w 36"/>
              <a:gd name="T25" fmla="*/ 92 h 115"/>
              <a:gd name="T26" fmla="*/ 0 w 36"/>
              <a:gd name="T27" fmla="*/ 84 h 115"/>
              <a:gd name="T28" fmla="*/ 0 w 36"/>
              <a:gd name="T29" fmla="*/ 80 h 115"/>
              <a:gd name="T30" fmla="*/ 4 w 36"/>
              <a:gd name="T31" fmla="*/ 72 h 115"/>
              <a:gd name="T32" fmla="*/ 4 w 36"/>
              <a:gd name="T33" fmla="*/ 60 h 115"/>
              <a:gd name="T34" fmla="*/ 4 w 36"/>
              <a:gd name="T35" fmla="*/ 48 h 115"/>
              <a:gd name="T36" fmla="*/ 4 w 36"/>
              <a:gd name="T37" fmla="*/ 40 h 115"/>
              <a:gd name="T38" fmla="*/ 4 w 36"/>
              <a:gd name="T39" fmla="*/ 28 h 115"/>
              <a:gd name="T40" fmla="*/ 0 w 36"/>
              <a:gd name="T41" fmla="*/ 16 h 115"/>
              <a:gd name="T42" fmla="*/ 0 w 36"/>
              <a:gd name="T43" fmla="*/ 0 h 115"/>
              <a:gd name="T44" fmla="*/ 8 w 36"/>
              <a:gd name="T45" fmla="*/ 4 h 115"/>
              <a:gd name="T46" fmla="*/ 16 w 36"/>
              <a:gd name="T47" fmla="*/ 8 h 115"/>
              <a:gd name="T48" fmla="*/ 20 w 36"/>
              <a:gd name="T49" fmla="*/ 12 h 115"/>
              <a:gd name="T50" fmla="*/ 24 w 36"/>
              <a:gd name="T51" fmla="*/ 16 h 115"/>
              <a:gd name="T52" fmla="*/ 28 w 36"/>
              <a:gd name="T53" fmla="*/ 16 h 115"/>
              <a:gd name="T54" fmla="*/ 32 w 36"/>
              <a:gd name="T55" fmla="*/ 20 h 115"/>
              <a:gd name="T56" fmla="*/ 36 w 36"/>
              <a:gd name="T57" fmla="*/ 24 h 115"/>
              <a:gd name="T58" fmla="*/ 36 w 36"/>
              <a:gd name="T59" fmla="*/ 28 h 115"/>
              <a:gd name="T60" fmla="*/ 36 w 36"/>
              <a:gd name="T61" fmla="*/ 32 h 115"/>
              <a:gd name="T62" fmla="*/ 36 w 36"/>
              <a:gd name="T63" fmla="*/ 40 h 115"/>
              <a:gd name="T64" fmla="*/ 36 w 36"/>
              <a:gd name="T65" fmla="*/ 52 h 115"/>
              <a:gd name="T66" fmla="*/ 32 w 36"/>
              <a:gd name="T67" fmla="*/ 72 h 115"/>
              <a:gd name="T68" fmla="*/ 28 w 36"/>
              <a:gd name="T69" fmla="*/ 95 h 115"/>
              <a:gd name="T70" fmla="*/ 28 w 36"/>
              <a:gd name="T71" fmla="*/ 95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6" h="115">
                <a:moveTo>
                  <a:pt x="28" y="95"/>
                </a:moveTo>
                <a:lnTo>
                  <a:pt x="28" y="103"/>
                </a:lnTo>
                <a:lnTo>
                  <a:pt x="24" y="111"/>
                </a:lnTo>
                <a:lnTo>
                  <a:pt x="24" y="115"/>
                </a:lnTo>
                <a:lnTo>
                  <a:pt x="20" y="115"/>
                </a:lnTo>
                <a:lnTo>
                  <a:pt x="16" y="115"/>
                </a:lnTo>
                <a:lnTo>
                  <a:pt x="12" y="115"/>
                </a:lnTo>
                <a:lnTo>
                  <a:pt x="8" y="111"/>
                </a:lnTo>
                <a:lnTo>
                  <a:pt x="4" y="107"/>
                </a:lnTo>
                <a:lnTo>
                  <a:pt x="4" y="103"/>
                </a:lnTo>
                <a:lnTo>
                  <a:pt x="0" y="99"/>
                </a:lnTo>
                <a:lnTo>
                  <a:pt x="0" y="92"/>
                </a:lnTo>
                <a:lnTo>
                  <a:pt x="0" y="92"/>
                </a:lnTo>
                <a:lnTo>
                  <a:pt x="0" y="84"/>
                </a:lnTo>
                <a:lnTo>
                  <a:pt x="0" y="80"/>
                </a:lnTo>
                <a:lnTo>
                  <a:pt x="4" y="72"/>
                </a:lnTo>
                <a:lnTo>
                  <a:pt x="4" y="60"/>
                </a:lnTo>
                <a:lnTo>
                  <a:pt x="4" y="48"/>
                </a:lnTo>
                <a:lnTo>
                  <a:pt x="4" y="40"/>
                </a:lnTo>
                <a:lnTo>
                  <a:pt x="4" y="28"/>
                </a:lnTo>
                <a:lnTo>
                  <a:pt x="0" y="16"/>
                </a:lnTo>
                <a:lnTo>
                  <a:pt x="0" y="0"/>
                </a:lnTo>
                <a:lnTo>
                  <a:pt x="8" y="4"/>
                </a:lnTo>
                <a:lnTo>
                  <a:pt x="16" y="8"/>
                </a:lnTo>
                <a:lnTo>
                  <a:pt x="20" y="12"/>
                </a:lnTo>
                <a:lnTo>
                  <a:pt x="24" y="16"/>
                </a:lnTo>
                <a:lnTo>
                  <a:pt x="28" y="16"/>
                </a:lnTo>
                <a:lnTo>
                  <a:pt x="32" y="20"/>
                </a:lnTo>
                <a:lnTo>
                  <a:pt x="36" y="24"/>
                </a:lnTo>
                <a:lnTo>
                  <a:pt x="36" y="28"/>
                </a:lnTo>
                <a:lnTo>
                  <a:pt x="36" y="32"/>
                </a:lnTo>
                <a:lnTo>
                  <a:pt x="36" y="40"/>
                </a:lnTo>
                <a:lnTo>
                  <a:pt x="36" y="52"/>
                </a:lnTo>
                <a:lnTo>
                  <a:pt x="32" y="72"/>
                </a:lnTo>
                <a:lnTo>
                  <a:pt x="28" y="95"/>
                </a:lnTo>
                <a:lnTo>
                  <a:pt x="28" y="9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2" name="Freeform 120">
            <a:extLst>
              <a:ext uri="{FF2B5EF4-FFF2-40B4-BE49-F238E27FC236}">
                <a16:creationId xmlns:a16="http://schemas.microsoft.com/office/drawing/2014/main" xmlns="" id="{F0BDA225-597F-46F8-9C32-F63940F15843}"/>
              </a:ext>
            </a:extLst>
          </p:cNvPr>
          <p:cNvSpPr>
            <a:spLocks/>
          </p:cNvSpPr>
          <p:nvPr/>
        </p:nvSpPr>
        <p:spPr bwMode="auto">
          <a:xfrm>
            <a:off x="5093694" y="2034965"/>
            <a:ext cx="242262" cy="579331"/>
          </a:xfrm>
          <a:custGeom>
            <a:avLst/>
            <a:gdLst>
              <a:gd name="T0" fmla="*/ 0 w 39"/>
              <a:gd name="T1" fmla="*/ 16 h 75"/>
              <a:gd name="T2" fmla="*/ 0 w 39"/>
              <a:gd name="T3" fmla="*/ 12 h 75"/>
              <a:gd name="T4" fmla="*/ 0 w 39"/>
              <a:gd name="T5" fmla="*/ 8 h 75"/>
              <a:gd name="T6" fmla="*/ 0 w 39"/>
              <a:gd name="T7" fmla="*/ 4 h 75"/>
              <a:gd name="T8" fmla="*/ 0 w 39"/>
              <a:gd name="T9" fmla="*/ 0 h 75"/>
              <a:gd name="T10" fmla="*/ 4 w 39"/>
              <a:gd name="T11" fmla="*/ 0 h 75"/>
              <a:gd name="T12" fmla="*/ 8 w 39"/>
              <a:gd name="T13" fmla="*/ 0 h 75"/>
              <a:gd name="T14" fmla="*/ 12 w 39"/>
              <a:gd name="T15" fmla="*/ 0 h 75"/>
              <a:gd name="T16" fmla="*/ 23 w 39"/>
              <a:gd name="T17" fmla="*/ 0 h 75"/>
              <a:gd name="T18" fmla="*/ 27 w 39"/>
              <a:gd name="T19" fmla="*/ 4 h 75"/>
              <a:gd name="T20" fmla="*/ 35 w 39"/>
              <a:gd name="T21" fmla="*/ 8 h 75"/>
              <a:gd name="T22" fmla="*/ 35 w 39"/>
              <a:gd name="T23" fmla="*/ 16 h 75"/>
              <a:gd name="T24" fmla="*/ 35 w 39"/>
              <a:gd name="T25" fmla="*/ 28 h 75"/>
              <a:gd name="T26" fmla="*/ 39 w 39"/>
              <a:gd name="T27" fmla="*/ 36 h 75"/>
              <a:gd name="T28" fmla="*/ 39 w 39"/>
              <a:gd name="T29" fmla="*/ 44 h 75"/>
              <a:gd name="T30" fmla="*/ 39 w 39"/>
              <a:gd name="T31" fmla="*/ 52 h 75"/>
              <a:gd name="T32" fmla="*/ 39 w 39"/>
              <a:gd name="T33" fmla="*/ 56 h 75"/>
              <a:gd name="T34" fmla="*/ 39 w 39"/>
              <a:gd name="T35" fmla="*/ 60 h 75"/>
              <a:gd name="T36" fmla="*/ 39 w 39"/>
              <a:gd name="T37" fmla="*/ 64 h 75"/>
              <a:gd name="T38" fmla="*/ 35 w 39"/>
              <a:gd name="T39" fmla="*/ 68 h 75"/>
              <a:gd name="T40" fmla="*/ 35 w 39"/>
              <a:gd name="T41" fmla="*/ 71 h 75"/>
              <a:gd name="T42" fmla="*/ 31 w 39"/>
              <a:gd name="T43" fmla="*/ 75 h 75"/>
              <a:gd name="T44" fmla="*/ 27 w 39"/>
              <a:gd name="T45" fmla="*/ 75 h 75"/>
              <a:gd name="T46" fmla="*/ 19 w 39"/>
              <a:gd name="T47" fmla="*/ 75 h 75"/>
              <a:gd name="T48" fmla="*/ 19 w 39"/>
              <a:gd name="T49" fmla="*/ 71 h 75"/>
              <a:gd name="T50" fmla="*/ 15 w 39"/>
              <a:gd name="T51" fmla="*/ 68 h 75"/>
              <a:gd name="T52" fmla="*/ 12 w 39"/>
              <a:gd name="T53" fmla="*/ 64 h 75"/>
              <a:gd name="T54" fmla="*/ 12 w 39"/>
              <a:gd name="T55" fmla="*/ 56 h 75"/>
              <a:gd name="T56" fmla="*/ 12 w 39"/>
              <a:gd name="T57" fmla="*/ 52 h 75"/>
              <a:gd name="T58" fmla="*/ 8 w 39"/>
              <a:gd name="T59" fmla="*/ 36 h 75"/>
              <a:gd name="T60" fmla="*/ 8 w 39"/>
              <a:gd name="T61" fmla="*/ 28 h 75"/>
              <a:gd name="T62" fmla="*/ 4 w 39"/>
              <a:gd name="T63" fmla="*/ 24 h 75"/>
              <a:gd name="T64" fmla="*/ 4 w 39"/>
              <a:gd name="T65" fmla="*/ 20 h 75"/>
              <a:gd name="T66" fmla="*/ 0 w 39"/>
              <a:gd name="T67" fmla="*/ 16 h 75"/>
              <a:gd name="T68" fmla="*/ 0 w 39"/>
              <a:gd name="T69" fmla="*/ 16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9" h="75">
                <a:moveTo>
                  <a:pt x="0" y="16"/>
                </a:move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3" y="0"/>
                </a:lnTo>
                <a:lnTo>
                  <a:pt x="27" y="4"/>
                </a:lnTo>
                <a:lnTo>
                  <a:pt x="35" y="8"/>
                </a:lnTo>
                <a:lnTo>
                  <a:pt x="35" y="16"/>
                </a:lnTo>
                <a:lnTo>
                  <a:pt x="35" y="28"/>
                </a:lnTo>
                <a:lnTo>
                  <a:pt x="39" y="36"/>
                </a:lnTo>
                <a:lnTo>
                  <a:pt x="39" y="44"/>
                </a:lnTo>
                <a:lnTo>
                  <a:pt x="39" y="52"/>
                </a:lnTo>
                <a:lnTo>
                  <a:pt x="39" y="56"/>
                </a:lnTo>
                <a:lnTo>
                  <a:pt x="39" y="60"/>
                </a:lnTo>
                <a:lnTo>
                  <a:pt x="39" y="64"/>
                </a:lnTo>
                <a:lnTo>
                  <a:pt x="35" y="68"/>
                </a:lnTo>
                <a:lnTo>
                  <a:pt x="35" y="71"/>
                </a:lnTo>
                <a:lnTo>
                  <a:pt x="31" y="75"/>
                </a:lnTo>
                <a:lnTo>
                  <a:pt x="27" y="75"/>
                </a:lnTo>
                <a:lnTo>
                  <a:pt x="19" y="75"/>
                </a:lnTo>
                <a:lnTo>
                  <a:pt x="19" y="71"/>
                </a:lnTo>
                <a:lnTo>
                  <a:pt x="15" y="68"/>
                </a:lnTo>
                <a:lnTo>
                  <a:pt x="12" y="64"/>
                </a:lnTo>
                <a:lnTo>
                  <a:pt x="12" y="56"/>
                </a:lnTo>
                <a:lnTo>
                  <a:pt x="12" y="52"/>
                </a:lnTo>
                <a:lnTo>
                  <a:pt x="8" y="36"/>
                </a:lnTo>
                <a:lnTo>
                  <a:pt x="8" y="28"/>
                </a:lnTo>
                <a:lnTo>
                  <a:pt x="4" y="24"/>
                </a:lnTo>
                <a:lnTo>
                  <a:pt x="4" y="20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3" name="Freeform 122">
            <a:extLst>
              <a:ext uri="{FF2B5EF4-FFF2-40B4-BE49-F238E27FC236}">
                <a16:creationId xmlns:a16="http://schemas.microsoft.com/office/drawing/2014/main" xmlns="" id="{542CA0FC-7534-44C8-AA0B-5CF1D940DD6A}"/>
              </a:ext>
            </a:extLst>
          </p:cNvPr>
          <p:cNvSpPr>
            <a:spLocks/>
          </p:cNvSpPr>
          <p:nvPr/>
        </p:nvSpPr>
        <p:spPr bwMode="auto">
          <a:xfrm>
            <a:off x="5286257" y="2374838"/>
            <a:ext cx="323013" cy="30898"/>
          </a:xfrm>
          <a:custGeom>
            <a:avLst/>
            <a:gdLst>
              <a:gd name="T0" fmla="*/ 40 w 52"/>
              <a:gd name="T1" fmla="*/ 4 h 4"/>
              <a:gd name="T2" fmla="*/ 32 w 52"/>
              <a:gd name="T3" fmla="*/ 4 h 4"/>
              <a:gd name="T4" fmla="*/ 24 w 52"/>
              <a:gd name="T5" fmla="*/ 4 h 4"/>
              <a:gd name="T6" fmla="*/ 12 w 52"/>
              <a:gd name="T7" fmla="*/ 4 h 4"/>
              <a:gd name="T8" fmla="*/ 0 w 52"/>
              <a:gd name="T9" fmla="*/ 4 h 4"/>
              <a:gd name="T10" fmla="*/ 0 w 52"/>
              <a:gd name="T11" fmla="*/ 4 h 4"/>
              <a:gd name="T12" fmla="*/ 12 w 52"/>
              <a:gd name="T13" fmla="*/ 4 h 4"/>
              <a:gd name="T14" fmla="*/ 24 w 52"/>
              <a:gd name="T15" fmla="*/ 0 h 4"/>
              <a:gd name="T16" fmla="*/ 32 w 52"/>
              <a:gd name="T17" fmla="*/ 0 h 4"/>
              <a:gd name="T18" fmla="*/ 40 w 52"/>
              <a:gd name="T19" fmla="*/ 0 h 4"/>
              <a:gd name="T20" fmla="*/ 44 w 52"/>
              <a:gd name="T21" fmla="*/ 0 h 4"/>
              <a:gd name="T22" fmla="*/ 48 w 52"/>
              <a:gd name="T23" fmla="*/ 0 h 4"/>
              <a:gd name="T24" fmla="*/ 48 w 52"/>
              <a:gd name="T25" fmla="*/ 0 h 4"/>
              <a:gd name="T26" fmla="*/ 52 w 52"/>
              <a:gd name="T27" fmla="*/ 0 h 4"/>
              <a:gd name="T28" fmla="*/ 48 w 52"/>
              <a:gd name="T29" fmla="*/ 4 h 4"/>
              <a:gd name="T30" fmla="*/ 48 w 52"/>
              <a:gd name="T31" fmla="*/ 4 h 4"/>
              <a:gd name="T32" fmla="*/ 44 w 52"/>
              <a:gd name="T33" fmla="*/ 4 h 4"/>
              <a:gd name="T34" fmla="*/ 40 w 52"/>
              <a:gd name="T35" fmla="*/ 4 h 4"/>
              <a:gd name="T36" fmla="*/ 40 w 52"/>
              <a:gd name="T37" fmla="*/ 4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2" h="4">
                <a:moveTo>
                  <a:pt x="40" y="4"/>
                </a:moveTo>
                <a:lnTo>
                  <a:pt x="32" y="4"/>
                </a:lnTo>
                <a:lnTo>
                  <a:pt x="24" y="4"/>
                </a:lnTo>
                <a:lnTo>
                  <a:pt x="12" y="4"/>
                </a:lnTo>
                <a:lnTo>
                  <a:pt x="0" y="4"/>
                </a:lnTo>
                <a:lnTo>
                  <a:pt x="0" y="4"/>
                </a:lnTo>
                <a:lnTo>
                  <a:pt x="12" y="4"/>
                </a:lnTo>
                <a:lnTo>
                  <a:pt x="24" y="0"/>
                </a:lnTo>
                <a:lnTo>
                  <a:pt x="32" y="0"/>
                </a:lnTo>
                <a:lnTo>
                  <a:pt x="40" y="0"/>
                </a:lnTo>
                <a:lnTo>
                  <a:pt x="44" y="0"/>
                </a:lnTo>
                <a:lnTo>
                  <a:pt x="48" y="0"/>
                </a:lnTo>
                <a:lnTo>
                  <a:pt x="48" y="0"/>
                </a:lnTo>
                <a:lnTo>
                  <a:pt x="52" y="0"/>
                </a:lnTo>
                <a:lnTo>
                  <a:pt x="48" y="4"/>
                </a:lnTo>
                <a:lnTo>
                  <a:pt x="48" y="4"/>
                </a:lnTo>
                <a:lnTo>
                  <a:pt x="44" y="4"/>
                </a:lnTo>
                <a:lnTo>
                  <a:pt x="40" y="4"/>
                </a:lnTo>
                <a:lnTo>
                  <a:pt x="4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4" name="Freeform 124">
            <a:extLst>
              <a:ext uri="{FF2B5EF4-FFF2-40B4-BE49-F238E27FC236}">
                <a16:creationId xmlns:a16="http://schemas.microsoft.com/office/drawing/2014/main" xmlns="" id="{F5229A5F-0D78-4DAD-AE13-A553B17BACCB}"/>
              </a:ext>
            </a:extLst>
          </p:cNvPr>
          <p:cNvSpPr>
            <a:spLocks/>
          </p:cNvSpPr>
          <p:nvPr/>
        </p:nvSpPr>
        <p:spPr bwMode="auto">
          <a:xfrm>
            <a:off x="4795528" y="1633296"/>
            <a:ext cx="1354169" cy="370770"/>
          </a:xfrm>
          <a:custGeom>
            <a:avLst/>
            <a:gdLst>
              <a:gd name="T0" fmla="*/ 179 w 218"/>
              <a:gd name="T1" fmla="*/ 20 h 48"/>
              <a:gd name="T2" fmla="*/ 175 w 218"/>
              <a:gd name="T3" fmla="*/ 24 h 48"/>
              <a:gd name="T4" fmla="*/ 171 w 218"/>
              <a:gd name="T5" fmla="*/ 24 h 48"/>
              <a:gd name="T6" fmla="*/ 163 w 218"/>
              <a:gd name="T7" fmla="*/ 24 h 48"/>
              <a:gd name="T8" fmla="*/ 155 w 218"/>
              <a:gd name="T9" fmla="*/ 28 h 48"/>
              <a:gd name="T10" fmla="*/ 143 w 218"/>
              <a:gd name="T11" fmla="*/ 28 h 48"/>
              <a:gd name="T12" fmla="*/ 131 w 218"/>
              <a:gd name="T13" fmla="*/ 32 h 48"/>
              <a:gd name="T14" fmla="*/ 115 w 218"/>
              <a:gd name="T15" fmla="*/ 32 h 48"/>
              <a:gd name="T16" fmla="*/ 99 w 218"/>
              <a:gd name="T17" fmla="*/ 36 h 48"/>
              <a:gd name="T18" fmla="*/ 83 w 218"/>
              <a:gd name="T19" fmla="*/ 36 h 48"/>
              <a:gd name="T20" fmla="*/ 67 w 218"/>
              <a:gd name="T21" fmla="*/ 40 h 48"/>
              <a:gd name="T22" fmla="*/ 56 w 218"/>
              <a:gd name="T23" fmla="*/ 44 h 48"/>
              <a:gd name="T24" fmla="*/ 44 w 218"/>
              <a:gd name="T25" fmla="*/ 44 h 48"/>
              <a:gd name="T26" fmla="*/ 36 w 218"/>
              <a:gd name="T27" fmla="*/ 44 h 48"/>
              <a:gd name="T28" fmla="*/ 32 w 218"/>
              <a:gd name="T29" fmla="*/ 48 h 48"/>
              <a:gd name="T30" fmla="*/ 24 w 218"/>
              <a:gd name="T31" fmla="*/ 48 h 48"/>
              <a:gd name="T32" fmla="*/ 24 w 218"/>
              <a:gd name="T33" fmla="*/ 48 h 48"/>
              <a:gd name="T34" fmla="*/ 16 w 218"/>
              <a:gd name="T35" fmla="*/ 44 h 48"/>
              <a:gd name="T36" fmla="*/ 12 w 218"/>
              <a:gd name="T37" fmla="*/ 44 h 48"/>
              <a:gd name="T38" fmla="*/ 8 w 218"/>
              <a:gd name="T39" fmla="*/ 40 h 48"/>
              <a:gd name="T40" fmla="*/ 0 w 218"/>
              <a:gd name="T41" fmla="*/ 36 h 48"/>
              <a:gd name="T42" fmla="*/ 0 w 218"/>
              <a:gd name="T43" fmla="*/ 32 h 48"/>
              <a:gd name="T44" fmla="*/ 0 w 218"/>
              <a:gd name="T45" fmla="*/ 28 h 48"/>
              <a:gd name="T46" fmla="*/ 0 w 218"/>
              <a:gd name="T47" fmla="*/ 28 h 48"/>
              <a:gd name="T48" fmla="*/ 4 w 218"/>
              <a:gd name="T49" fmla="*/ 24 h 48"/>
              <a:gd name="T50" fmla="*/ 8 w 218"/>
              <a:gd name="T51" fmla="*/ 24 h 48"/>
              <a:gd name="T52" fmla="*/ 12 w 218"/>
              <a:gd name="T53" fmla="*/ 24 h 48"/>
              <a:gd name="T54" fmla="*/ 16 w 218"/>
              <a:gd name="T55" fmla="*/ 24 h 48"/>
              <a:gd name="T56" fmla="*/ 24 w 218"/>
              <a:gd name="T57" fmla="*/ 24 h 48"/>
              <a:gd name="T58" fmla="*/ 32 w 218"/>
              <a:gd name="T59" fmla="*/ 20 h 48"/>
              <a:gd name="T60" fmla="*/ 44 w 218"/>
              <a:gd name="T61" fmla="*/ 20 h 48"/>
              <a:gd name="T62" fmla="*/ 56 w 218"/>
              <a:gd name="T63" fmla="*/ 20 h 48"/>
              <a:gd name="T64" fmla="*/ 71 w 218"/>
              <a:gd name="T65" fmla="*/ 16 h 48"/>
              <a:gd name="T66" fmla="*/ 87 w 218"/>
              <a:gd name="T67" fmla="*/ 16 h 48"/>
              <a:gd name="T68" fmla="*/ 107 w 218"/>
              <a:gd name="T69" fmla="*/ 12 h 48"/>
              <a:gd name="T70" fmla="*/ 131 w 218"/>
              <a:gd name="T71" fmla="*/ 8 h 48"/>
              <a:gd name="T72" fmla="*/ 147 w 218"/>
              <a:gd name="T73" fmla="*/ 8 h 48"/>
              <a:gd name="T74" fmla="*/ 163 w 218"/>
              <a:gd name="T75" fmla="*/ 4 h 48"/>
              <a:gd name="T76" fmla="*/ 175 w 218"/>
              <a:gd name="T77" fmla="*/ 4 h 48"/>
              <a:gd name="T78" fmla="*/ 187 w 218"/>
              <a:gd name="T79" fmla="*/ 4 h 48"/>
              <a:gd name="T80" fmla="*/ 195 w 218"/>
              <a:gd name="T81" fmla="*/ 0 h 48"/>
              <a:gd name="T82" fmla="*/ 199 w 218"/>
              <a:gd name="T83" fmla="*/ 0 h 48"/>
              <a:gd name="T84" fmla="*/ 203 w 218"/>
              <a:gd name="T85" fmla="*/ 0 h 48"/>
              <a:gd name="T86" fmla="*/ 210 w 218"/>
              <a:gd name="T87" fmla="*/ 4 h 48"/>
              <a:gd name="T88" fmla="*/ 210 w 218"/>
              <a:gd name="T89" fmla="*/ 4 h 48"/>
              <a:gd name="T90" fmla="*/ 214 w 218"/>
              <a:gd name="T91" fmla="*/ 4 h 48"/>
              <a:gd name="T92" fmla="*/ 218 w 218"/>
              <a:gd name="T93" fmla="*/ 8 h 48"/>
              <a:gd name="T94" fmla="*/ 218 w 218"/>
              <a:gd name="T95" fmla="*/ 12 h 48"/>
              <a:gd name="T96" fmla="*/ 218 w 218"/>
              <a:gd name="T97" fmla="*/ 16 h 48"/>
              <a:gd name="T98" fmla="*/ 214 w 218"/>
              <a:gd name="T99" fmla="*/ 20 h 48"/>
              <a:gd name="T100" fmla="*/ 210 w 218"/>
              <a:gd name="T101" fmla="*/ 20 h 48"/>
              <a:gd name="T102" fmla="*/ 207 w 218"/>
              <a:gd name="T103" fmla="*/ 20 h 48"/>
              <a:gd name="T104" fmla="*/ 195 w 218"/>
              <a:gd name="T105" fmla="*/ 20 h 48"/>
              <a:gd name="T106" fmla="*/ 179 w 218"/>
              <a:gd name="T107" fmla="*/ 20 h 48"/>
              <a:gd name="T108" fmla="*/ 179 w 218"/>
              <a:gd name="T109" fmla="*/ 2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18" h="48">
                <a:moveTo>
                  <a:pt x="179" y="20"/>
                </a:moveTo>
                <a:lnTo>
                  <a:pt x="175" y="24"/>
                </a:lnTo>
                <a:lnTo>
                  <a:pt x="171" y="24"/>
                </a:lnTo>
                <a:lnTo>
                  <a:pt x="163" y="24"/>
                </a:lnTo>
                <a:lnTo>
                  <a:pt x="155" y="28"/>
                </a:lnTo>
                <a:lnTo>
                  <a:pt x="143" y="28"/>
                </a:lnTo>
                <a:lnTo>
                  <a:pt x="131" y="32"/>
                </a:lnTo>
                <a:lnTo>
                  <a:pt x="115" y="32"/>
                </a:lnTo>
                <a:lnTo>
                  <a:pt x="99" y="36"/>
                </a:lnTo>
                <a:lnTo>
                  <a:pt x="83" y="36"/>
                </a:lnTo>
                <a:lnTo>
                  <a:pt x="67" y="40"/>
                </a:lnTo>
                <a:lnTo>
                  <a:pt x="56" y="44"/>
                </a:lnTo>
                <a:lnTo>
                  <a:pt x="44" y="44"/>
                </a:lnTo>
                <a:lnTo>
                  <a:pt x="36" y="44"/>
                </a:lnTo>
                <a:lnTo>
                  <a:pt x="32" y="48"/>
                </a:lnTo>
                <a:lnTo>
                  <a:pt x="24" y="48"/>
                </a:lnTo>
                <a:lnTo>
                  <a:pt x="24" y="48"/>
                </a:lnTo>
                <a:lnTo>
                  <a:pt x="16" y="44"/>
                </a:lnTo>
                <a:lnTo>
                  <a:pt x="12" y="44"/>
                </a:lnTo>
                <a:lnTo>
                  <a:pt x="8" y="40"/>
                </a:lnTo>
                <a:lnTo>
                  <a:pt x="0" y="36"/>
                </a:lnTo>
                <a:lnTo>
                  <a:pt x="0" y="32"/>
                </a:lnTo>
                <a:lnTo>
                  <a:pt x="0" y="28"/>
                </a:lnTo>
                <a:lnTo>
                  <a:pt x="0" y="28"/>
                </a:lnTo>
                <a:lnTo>
                  <a:pt x="4" y="24"/>
                </a:lnTo>
                <a:lnTo>
                  <a:pt x="8" y="24"/>
                </a:lnTo>
                <a:lnTo>
                  <a:pt x="12" y="24"/>
                </a:lnTo>
                <a:lnTo>
                  <a:pt x="16" y="24"/>
                </a:lnTo>
                <a:lnTo>
                  <a:pt x="24" y="24"/>
                </a:lnTo>
                <a:lnTo>
                  <a:pt x="32" y="20"/>
                </a:lnTo>
                <a:lnTo>
                  <a:pt x="44" y="20"/>
                </a:lnTo>
                <a:lnTo>
                  <a:pt x="56" y="20"/>
                </a:lnTo>
                <a:lnTo>
                  <a:pt x="71" y="16"/>
                </a:lnTo>
                <a:lnTo>
                  <a:pt x="87" y="16"/>
                </a:lnTo>
                <a:lnTo>
                  <a:pt x="107" y="12"/>
                </a:lnTo>
                <a:lnTo>
                  <a:pt x="131" y="8"/>
                </a:lnTo>
                <a:lnTo>
                  <a:pt x="147" y="8"/>
                </a:lnTo>
                <a:lnTo>
                  <a:pt x="163" y="4"/>
                </a:lnTo>
                <a:lnTo>
                  <a:pt x="175" y="4"/>
                </a:lnTo>
                <a:lnTo>
                  <a:pt x="187" y="4"/>
                </a:lnTo>
                <a:lnTo>
                  <a:pt x="195" y="0"/>
                </a:lnTo>
                <a:lnTo>
                  <a:pt x="199" y="0"/>
                </a:lnTo>
                <a:lnTo>
                  <a:pt x="203" y="0"/>
                </a:lnTo>
                <a:lnTo>
                  <a:pt x="210" y="4"/>
                </a:lnTo>
                <a:lnTo>
                  <a:pt x="210" y="4"/>
                </a:lnTo>
                <a:lnTo>
                  <a:pt x="214" y="4"/>
                </a:lnTo>
                <a:lnTo>
                  <a:pt x="218" y="8"/>
                </a:lnTo>
                <a:lnTo>
                  <a:pt x="218" y="12"/>
                </a:lnTo>
                <a:lnTo>
                  <a:pt x="218" y="16"/>
                </a:lnTo>
                <a:lnTo>
                  <a:pt x="214" y="20"/>
                </a:lnTo>
                <a:lnTo>
                  <a:pt x="210" y="20"/>
                </a:lnTo>
                <a:lnTo>
                  <a:pt x="207" y="20"/>
                </a:lnTo>
                <a:lnTo>
                  <a:pt x="195" y="20"/>
                </a:lnTo>
                <a:lnTo>
                  <a:pt x="179" y="20"/>
                </a:lnTo>
                <a:lnTo>
                  <a:pt x="179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5" name="Freeform 125">
            <a:extLst>
              <a:ext uri="{FF2B5EF4-FFF2-40B4-BE49-F238E27FC236}">
                <a16:creationId xmlns:a16="http://schemas.microsoft.com/office/drawing/2014/main" xmlns="" id="{F3CCE7AA-4EEC-464F-9767-27C3778E0D7F}"/>
              </a:ext>
            </a:extLst>
          </p:cNvPr>
          <p:cNvSpPr>
            <a:spLocks/>
          </p:cNvSpPr>
          <p:nvPr/>
        </p:nvSpPr>
        <p:spPr bwMode="auto">
          <a:xfrm>
            <a:off x="6398168" y="1880477"/>
            <a:ext cx="1037370" cy="919205"/>
          </a:xfrm>
          <a:custGeom>
            <a:avLst/>
            <a:gdLst>
              <a:gd name="T0" fmla="*/ 92 w 167"/>
              <a:gd name="T1" fmla="*/ 119 h 119"/>
              <a:gd name="T2" fmla="*/ 88 w 167"/>
              <a:gd name="T3" fmla="*/ 115 h 119"/>
              <a:gd name="T4" fmla="*/ 80 w 167"/>
              <a:gd name="T5" fmla="*/ 111 h 119"/>
              <a:gd name="T6" fmla="*/ 72 w 167"/>
              <a:gd name="T7" fmla="*/ 103 h 119"/>
              <a:gd name="T8" fmla="*/ 60 w 167"/>
              <a:gd name="T9" fmla="*/ 91 h 119"/>
              <a:gd name="T10" fmla="*/ 48 w 167"/>
              <a:gd name="T11" fmla="*/ 76 h 119"/>
              <a:gd name="T12" fmla="*/ 36 w 167"/>
              <a:gd name="T13" fmla="*/ 60 h 119"/>
              <a:gd name="T14" fmla="*/ 20 w 167"/>
              <a:gd name="T15" fmla="*/ 36 h 119"/>
              <a:gd name="T16" fmla="*/ 0 w 167"/>
              <a:gd name="T17" fmla="*/ 12 h 119"/>
              <a:gd name="T18" fmla="*/ 12 w 167"/>
              <a:gd name="T19" fmla="*/ 0 h 119"/>
              <a:gd name="T20" fmla="*/ 24 w 167"/>
              <a:gd name="T21" fmla="*/ 16 h 119"/>
              <a:gd name="T22" fmla="*/ 40 w 167"/>
              <a:gd name="T23" fmla="*/ 32 h 119"/>
              <a:gd name="T24" fmla="*/ 52 w 167"/>
              <a:gd name="T25" fmla="*/ 44 h 119"/>
              <a:gd name="T26" fmla="*/ 68 w 167"/>
              <a:gd name="T27" fmla="*/ 56 h 119"/>
              <a:gd name="T28" fmla="*/ 80 w 167"/>
              <a:gd name="T29" fmla="*/ 64 h 119"/>
              <a:gd name="T30" fmla="*/ 96 w 167"/>
              <a:gd name="T31" fmla="*/ 72 h 119"/>
              <a:gd name="T32" fmla="*/ 111 w 167"/>
              <a:gd name="T33" fmla="*/ 84 h 119"/>
              <a:gd name="T34" fmla="*/ 127 w 167"/>
              <a:gd name="T35" fmla="*/ 88 h 119"/>
              <a:gd name="T36" fmla="*/ 135 w 167"/>
              <a:gd name="T37" fmla="*/ 91 h 119"/>
              <a:gd name="T38" fmla="*/ 143 w 167"/>
              <a:gd name="T39" fmla="*/ 95 h 119"/>
              <a:gd name="T40" fmla="*/ 151 w 167"/>
              <a:gd name="T41" fmla="*/ 99 h 119"/>
              <a:gd name="T42" fmla="*/ 155 w 167"/>
              <a:gd name="T43" fmla="*/ 99 h 119"/>
              <a:gd name="T44" fmla="*/ 159 w 167"/>
              <a:gd name="T45" fmla="*/ 103 h 119"/>
              <a:gd name="T46" fmla="*/ 163 w 167"/>
              <a:gd name="T47" fmla="*/ 103 h 119"/>
              <a:gd name="T48" fmla="*/ 163 w 167"/>
              <a:gd name="T49" fmla="*/ 107 h 119"/>
              <a:gd name="T50" fmla="*/ 167 w 167"/>
              <a:gd name="T51" fmla="*/ 107 h 119"/>
              <a:gd name="T52" fmla="*/ 163 w 167"/>
              <a:gd name="T53" fmla="*/ 111 h 119"/>
              <a:gd name="T54" fmla="*/ 163 w 167"/>
              <a:gd name="T55" fmla="*/ 111 h 119"/>
              <a:gd name="T56" fmla="*/ 155 w 167"/>
              <a:gd name="T57" fmla="*/ 115 h 119"/>
              <a:gd name="T58" fmla="*/ 151 w 167"/>
              <a:gd name="T59" fmla="*/ 115 h 119"/>
              <a:gd name="T60" fmla="*/ 143 w 167"/>
              <a:gd name="T61" fmla="*/ 115 h 119"/>
              <a:gd name="T62" fmla="*/ 127 w 167"/>
              <a:gd name="T63" fmla="*/ 119 h 119"/>
              <a:gd name="T64" fmla="*/ 111 w 167"/>
              <a:gd name="T65" fmla="*/ 119 h 119"/>
              <a:gd name="T66" fmla="*/ 92 w 167"/>
              <a:gd name="T67" fmla="*/ 119 h 119"/>
              <a:gd name="T68" fmla="*/ 92 w 167"/>
              <a:gd name="T69" fmla="*/ 119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7" h="119">
                <a:moveTo>
                  <a:pt x="92" y="119"/>
                </a:moveTo>
                <a:lnTo>
                  <a:pt x="88" y="115"/>
                </a:lnTo>
                <a:lnTo>
                  <a:pt x="80" y="111"/>
                </a:lnTo>
                <a:lnTo>
                  <a:pt x="72" y="103"/>
                </a:lnTo>
                <a:lnTo>
                  <a:pt x="60" y="91"/>
                </a:lnTo>
                <a:lnTo>
                  <a:pt x="48" y="76"/>
                </a:lnTo>
                <a:lnTo>
                  <a:pt x="36" y="60"/>
                </a:lnTo>
                <a:lnTo>
                  <a:pt x="20" y="36"/>
                </a:lnTo>
                <a:lnTo>
                  <a:pt x="0" y="12"/>
                </a:lnTo>
                <a:lnTo>
                  <a:pt x="12" y="0"/>
                </a:lnTo>
                <a:lnTo>
                  <a:pt x="24" y="16"/>
                </a:lnTo>
                <a:lnTo>
                  <a:pt x="40" y="32"/>
                </a:lnTo>
                <a:lnTo>
                  <a:pt x="52" y="44"/>
                </a:lnTo>
                <a:lnTo>
                  <a:pt x="68" y="56"/>
                </a:lnTo>
                <a:lnTo>
                  <a:pt x="80" y="64"/>
                </a:lnTo>
                <a:lnTo>
                  <a:pt x="96" y="72"/>
                </a:lnTo>
                <a:lnTo>
                  <a:pt x="111" y="84"/>
                </a:lnTo>
                <a:lnTo>
                  <a:pt x="127" y="88"/>
                </a:lnTo>
                <a:lnTo>
                  <a:pt x="135" y="91"/>
                </a:lnTo>
                <a:lnTo>
                  <a:pt x="143" y="95"/>
                </a:lnTo>
                <a:lnTo>
                  <a:pt x="151" y="99"/>
                </a:lnTo>
                <a:lnTo>
                  <a:pt x="155" y="99"/>
                </a:lnTo>
                <a:lnTo>
                  <a:pt x="159" y="103"/>
                </a:lnTo>
                <a:lnTo>
                  <a:pt x="163" y="103"/>
                </a:lnTo>
                <a:lnTo>
                  <a:pt x="163" y="107"/>
                </a:lnTo>
                <a:lnTo>
                  <a:pt x="167" y="107"/>
                </a:lnTo>
                <a:lnTo>
                  <a:pt x="163" y="111"/>
                </a:lnTo>
                <a:lnTo>
                  <a:pt x="163" y="111"/>
                </a:lnTo>
                <a:lnTo>
                  <a:pt x="155" y="115"/>
                </a:lnTo>
                <a:lnTo>
                  <a:pt x="151" y="115"/>
                </a:lnTo>
                <a:lnTo>
                  <a:pt x="143" y="115"/>
                </a:lnTo>
                <a:lnTo>
                  <a:pt x="127" y="119"/>
                </a:lnTo>
                <a:lnTo>
                  <a:pt x="111" y="119"/>
                </a:lnTo>
                <a:lnTo>
                  <a:pt x="92" y="119"/>
                </a:lnTo>
                <a:lnTo>
                  <a:pt x="92" y="11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6" name="Freeform 126">
            <a:extLst>
              <a:ext uri="{FF2B5EF4-FFF2-40B4-BE49-F238E27FC236}">
                <a16:creationId xmlns:a16="http://schemas.microsoft.com/office/drawing/2014/main" xmlns="" id="{A7D3F6DE-DF06-45B2-ACBC-A2A8C0D2B55F}"/>
              </a:ext>
            </a:extLst>
          </p:cNvPr>
          <p:cNvSpPr>
            <a:spLocks/>
          </p:cNvSpPr>
          <p:nvPr/>
        </p:nvSpPr>
        <p:spPr bwMode="auto">
          <a:xfrm>
            <a:off x="5932283" y="1633296"/>
            <a:ext cx="639816" cy="1166386"/>
          </a:xfrm>
          <a:custGeom>
            <a:avLst/>
            <a:gdLst>
              <a:gd name="T0" fmla="*/ 0 w 103"/>
              <a:gd name="T1" fmla="*/ 147 h 151"/>
              <a:gd name="T2" fmla="*/ 0 w 103"/>
              <a:gd name="T3" fmla="*/ 143 h 151"/>
              <a:gd name="T4" fmla="*/ 0 w 103"/>
              <a:gd name="T5" fmla="*/ 139 h 151"/>
              <a:gd name="T6" fmla="*/ 8 w 103"/>
              <a:gd name="T7" fmla="*/ 135 h 151"/>
              <a:gd name="T8" fmla="*/ 16 w 103"/>
              <a:gd name="T9" fmla="*/ 127 h 151"/>
              <a:gd name="T10" fmla="*/ 27 w 103"/>
              <a:gd name="T11" fmla="*/ 120 h 151"/>
              <a:gd name="T12" fmla="*/ 35 w 103"/>
              <a:gd name="T13" fmla="*/ 108 h 151"/>
              <a:gd name="T14" fmla="*/ 43 w 103"/>
              <a:gd name="T15" fmla="*/ 100 h 151"/>
              <a:gd name="T16" fmla="*/ 51 w 103"/>
              <a:gd name="T17" fmla="*/ 88 h 151"/>
              <a:gd name="T18" fmla="*/ 55 w 103"/>
              <a:gd name="T19" fmla="*/ 80 h 151"/>
              <a:gd name="T20" fmla="*/ 63 w 103"/>
              <a:gd name="T21" fmla="*/ 68 h 151"/>
              <a:gd name="T22" fmla="*/ 63 w 103"/>
              <a:gd name="T23" fmla="*/ 56 h 151"/>
              <a:gd name="T24" fmla="*/ 67 w 103"/>
              <a:gd name="T25" fmla="*/ 44 h 151"/>
              <a:gd name="T26" fmla="*/ 67 w 103"/>
              <a:gd name="T27" fmla="*/ 32 h 151"/>
              <a:gd name="T28" fmla="*/ 67 w 103"/>
              <a:gd name="T29" fmla="*/ 24 h 151"/>
              <a:gd name="T30" fmla="*/ 67 w 103"/>
              <a:gd name="T31" fmla="*/ 16 h 151"/>
              <a:gd name="T32" fmla="*/ 63 w 103"/>
              <a:gd name="T33" fmla="*/ 12 h 151"/>
              <a:gd name="T34" fmla="*/ 63 w 103"/>
              <a:gd name="T35" fmla="*/ 8 h 151"/>
              <a:gd name="T36" fmla="*/ 63 w 103"/>
              <a:gd name="T37" fmla="*/ 4 h 151"/>
              <a:gd name="T38" fmla="*/ 63 w 103"/>
              <a:gd name="T39" fmla="*/ 4 h 151"/>
              <a:gd name="T40" fmla="*/ 67 w 103"/>
              <a:gd name="T41" fmla="*/ 0 h 151"/>
              <a:gd name="T42" fmla="*/ 71 w 103"/>
              <a:gd name="T43" fmla="*/ 0 h 151"/>
              <a:gd name="T44" fmla="*/ 75 w 103"/>
              <a:gd name="T45" fmla="*/ 0 h 151"/>
              <a:gd name="T46" fmla="*/ 83 w 103"/>
              <a:gd name="T47" fmla="*/ 4 h 151"/>
              <a:gd name="T48" fmla="*/ 91 w 103"/>
              <a:gd name="T49" fmla="*/ 4 h 151"/>
              <a:gd name="T50" fmla="*/ 95 w 103"/>
              <a:gd name="T51" fmla="*/ 12 h 151"/>
              <a:gd name="T52" fmla="*/ 103 w 103"/>
              <a:gd name="T53" fmla="*/ 12 h 151"/>
              <a:gd name="T54" fmla="*/ 103 w 103"/>
              <a:gd name="T55" fmla="*/ 16 h 151"/>
              <a:gd name="T56" fmla="*/ 103 w 103"/>
              <a:gd name="T57" fmla="*/ 20 h 151"/>
              <a:gd name="T58" fmla="*/ 103 w 103"/>
              <a:gd name="T59" fmla="*/ 24 h 151"/>
              <a:gd name="T60" fmla="*/ 103 w 103"/>
              <a:gd name="T61" fmla="*/ 32 h 151"/>
              <a:gd name="T62" fmla="*/ 103 w 103"/>
              <a:gd name="T63" fmla="*/ 40 h 151"/>
              <a:gd name="T64" fmla="*/ 99 w 103"/>
              <a:gd name="T65" fmla="*/ 48 h 151"/>
              <a:gd name="T66" fmla="*/ 95 w 103"/>
              <a:gd name="T67" fmla="*/ 60 h 151"/>
              <a:gd name="T68" fmla="*/ 91 w 103"/>
              <a:gd name="T69" fmla="*/ 72 h 151"/>
              <a:gd name="T70" fmla="*/ 87 w 103"/>
              <a:gd name="T71" fmla="*/ 84 h 151"/>
              <a:gd name="T72" fmla="*/ 79 w 103"/>
              <a:gd name="T73" fmla="*/ 96 h 151"/>
              <a:gd name="T74" fmla="*/ 71 w 103"/>
              <a:gd name="T75" fmla="*/ 108 h 151"/>
              <a:gd name="T76" fmla="*/ 63 w 103"/>
              <a:gd name="T77" fmla="*/ 116 h 151"/>
              <a:gd name="T78" fmla="*/ 51 w 103"/>
              <a:gd name="T79" fmla="*/ 123 h 151"/>
              <a:gd name="T80" fmla="*/ 43 w 103"/>
              <a:gd name="T81" fmla="*/ 131 h 151"/>
              <a:gd name="T82" fmla="*/ 31 w 103"/>
              <a:gd name="T83" fmla="*/ 139 h 151"/>
              <a:gd name="T84" fmla="*/ 24 w 103"/>
              <a:gd name="T85" fmla="*/ 143 h 151"/>
              <a:gd name="T86" fmla="*/ 12 w 103"/>
              <a:gd name="T87" fmla="*/ 147 h 151"/>
              <a:gd name="T88" fmla="*/ 4 w 103"/>
              <a:gd name="T89" fmla="*/ 151 h 151"/>
              <a:gd name="T90" fmla="*/ 0 w 103"/>
              <a:gd name="T91" fmla="*/ 151 h 151"/>
              <a:gd name="T92" fmla="*/ 0 w 103"/>
              <a:gd name="T93" fmla="*/ 147 h 151"/>
              <a:gd name="T94" fmla="*/ 0 w 103"/>
              <a:gd name="T95" fmla="*/ 147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03" h="151">
                <a:moveTo>
                  <a:pt x="0" y="147"/>
                </a:moveTo>
                <a:lnTo>
                  <a:pt x="0" y="143"/>
                </a:lnTo>
                <a:lnTo>
                  <a:pt x="0" y="139"/>
                </a:lnTo>
                <a:lnTo>
                  <a:pt x="8" y="135"/>
                </a:lnTo>
                <a:lnTo>
                  <a:pt x="16" y="127"/>
                </a:lnTo>
                <a:lnTo>
                  <a:pt x="27" y="120"/>
                </a:lnTo>
                <a:lnTo>
                  <a:pt x="35" y="108"/>
                </a:lnTo>
                <a:lnTo>
                  <a:pt x="43" y="100"/>
                </a:lnTo>
                <a:lnTo>
                  <a:pt x="51" y="88"/>
                </a:lnTo>
                <a:lnTo>
                  <a:pt x="55" y="80"/>
                </a:lnTo>
                <a:lnTo>
                  <a:pt x="63" y="68"/>
                </a:lnTo>
                <a:lnTo>
                  <a:pt x="63" y="56"/>
                </a:lnTo>
                <a:lnTo>
                  <a:pt x="67" y="44"/>
                </a:lnTo>
                <a:lnTo>
                  <a:pt x="67" y="32"/>
                </a:lnTo>
                <a:lnTo>
                  <a:pt x="67" y="24"/>
                </a:lnTo>
                <a:lnTo>
                  <a:pt x="67" y="16"/>
                </a:lnTo>
                <a:lnTo>
                  <a:pt x="63" y="12"/>
                </a:lnTo>
                <a:lnTo>
                  <a:pt x="63" y="8"/>
                </a:lnTo>
                <a:lnTo>
                  <a:pt x="63" y="4"/>
                </a:lnTo>
                <a:lnTo>
                  <a:pt x="63" y="4"/>
                </a:lnTo>
                <a:lnTo>
                  <a:pt x="67" y="0"/>
                </a:lnTo>
                <a:lnTo>
                  <a:pt x="71" y="0"/>
                </a:lnTo>
                <a:lnTo>
                  <a:pt x="75" y="0"/>
                </a:lnTo>
                <a:lnTo>
                  <a:pt x="83" y="4"/>
                </a:lnTo>
                <a:lnTo>
                  <a:pt x="91" y="4"/>
                </a:lnTo>
                <a:lnTo>
                  <a:pt x="95" y="12"/>
                </a:lnTo>
                <a:lnTo>
                  <a:pt x="103" y="12"/>
                </a:lnTo>
                <a:lnTo>
                  <a:pt x="103" y="16"/>
                </a:lnTo>
                <a:lnTo>
                  <a:pt x="103" y="20"/>
                </a:lnTo>
                <a:lnTo>
                  <a:pt x="103" y="24"/>
                </a:lnTo>
                <a:lnTo>
                  <a:pt x="103" y="32"/>
                </a:lnTo>
                <a:lnTo>
                  <a:pt x="103" y="40"/>
                </a:lnTo>
                <a:lnTo>
                  <a:pt x="99" y="48"/>
                </a:lnTo>
                <a:lnTo>
                  <a:pt x="95" y="60"/>
                </a:lnTo>
                <a:lnTo>
                  <a:pt x="91" y="72"/>
                </a:lnTo>
                <a:lnTo>
                  <a:pt x="87" y="84"/>
                </a:lnTo>
                <a:lnTo>
                  <a:pt x="79" y="96"/>
                </a:lnTo>
                <a:lnTo>
                  <a:pt x="71" y="108"/>
                </a:lnTo>
                <a:lnTo>
                  <a:pt x="63" y="116"/>
                </a:lnTo>
                <a:lnTo>
                  <a:pt x="51" y="123"/>
                </a:lnTo>
                <a:lnTo>
                  <a:pt x="43" y="131"/>
                </a:lnTo>
                <a:lnTo>
                  <a:pt x="31" y="139"/>
                </a:lnTo>
                <a:lnTo>
                  <a:pt x="24" y="143"/>
                </a:lnTo>
                <a:lnTo>
                  <a:pt x="12" y="147"/>
                </a:lnTo>
                <a:lnTo>
                  <a:pt x="4" y="151"/>
                </a:lnTo>
                <a:lnTo>
                  <a:pt x="0" y="151"/>
                </a:lnTo>
                <a:lnTo>
                  <a:pt x="0" y="147"/>
                </a:lnTo>
                <a:lnTo>
                  <a:pt x="0" y="1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7" name="Freeform 163">
            <a:extLst>
              <a:ext uri="{FF2B5EF4-FFF2-40B4-BE49-F238E27FC236}">
                <a16:creationId xmlns:a16="http://schemas.microsoft.com/office/drawing/2014/main" xmlns="" id="{F6D45AED-1837-4611-8FD1-250C6448885A}"/>
              </a:ext>
            </a:extLst>
          </p:cNvPr>
          <p:cNvSpPr>
            <a:spLocks/>
          </p:cNvSpPr>
          <p:nvPr/>
        </p:nvSpPr>
        <p:spPr bwMode="auto">
          <a:xfrm>
            <a:off x="1211046" y="4236676"/>
            <a:ext cx="880881" cy="2002024"/>
          </a:xfrm>
          <a:custGeom>
            <a:avLst/>
            <a:gdLst>
              <a:gd name="T0" fmla="*/ 143 w 143"/>
              <a:gd name="T1" fmla="*/ 24 h 223"/>
              <a:gd name="T2" fmla="*/ 139 w 143"/>
              <a:gd name="T3" fmla="*/ 32 h 223"/>
              <a:gd name="T4" fmla="*/ 139 w 143"/>
              <a:gd name="T5" fmla="*/ 36 h 223"/>
              <a:gd name="T6" fmla="*/ 135 w 143"/>
              <a:gd name="T7" fmla="*/ 52 h 223"/>
              <a:gd name="T8" fmla="*/ 135 w 143"/>
              <a:gd name="T9" fmla="*/ 60 h 223"/>
              <a:gd name="T10" fmla="*/ 131 w 143"/>
              <a:gd name="T11" fmla="*/ 72 h 223"/>
              <a:gd name="T12" fmla="*/ 123 w 143"/>
              <a:gd name="T13" fmla="*/ 88 h 223"/>
              <a:gd name="T14" fmla="*/ 115 w 143"/>
              <a:gd name="T15" fmla="*/ 107 h 223"/>
              <a:gd name="T16" fmla="*/ 107 w 143"/>
              <a:gd name="T17" fmla="*/ 127 h 223"/>
              <a:gd name="T18" fmla="*/ 99 w 143"/>
              <a:gd name="T19" fmla="*/ 143 h 223"/>
              <a:gd name="T20" fmla="*/ 87 w 143"/>
              <a:gd name="T21" fmla="*/ 159 h 223"/>
              <a:gd name="T22" fmla="*/ 79 w 143"/>
              <a:gd name="T23" fmla="*/ 171 h 223"/>
              <a:gd name="T24" fmla="*/ 67 w 143"/>
              <a:gd name="T25" fmla="*/ 183 h 223"/>
              <a:gd name="T26" fmla="*/ 55 w 143"/>
              <a:gd name="T27" fmla="*/ 195 h 223"/>
              <a:gd name="T28" fmla="*/ 44 w 143"/>
              <a:gd name="T29" fmla="*/ 203 h 223"/>
              <a:gd name="T30" fmla="*/ 32 w 143"/>
              <a:gd name="T31" fmla="*/ 211 h 223"/>
              <a:gd name="T32" fmla="*/ 20 w 143"/>
              <a:gd name="T33" fmla="*/ 215 h 223"/>
              <a:gd name="T34" fmla="*/ 12 w 143"/>
              <a:gd name="T35" fmla="*/ 219 h 223"/>
              <a:gd name="T36" fmla="*/ 8 w 143"/>
              <a:gd name="T37" fmla="*/ 223 h 223"/>
              <a:gd name="T38" fmla="*/ 0 w 143"/>
              <a:gd name="T39" fmla="*/ 223 h 223"/>
              <a:gd name="T40" fmla="*/ 0 w 143"/>
              <a:gd name="T41" fmla="*/ 219 h 223"/>
              <a:gd name="T42" fmla="*/ 0 w 143"/>
              <a:gd name="T43" fmla="*/ 219 h 223"/>
              <a:gd name="T44" fmla="*/ 0 w 143"/>
              <a:gd name="T45" fmla="*/ 215 h 223"/>
              <a:gd name="T46" fmla="*/ 4 w 143"/>
              <a:gd name="T47" fmla="*/ 215 h 223"/>
              <a:gd name="T48" fmla="*/ 4 w 143"/>
              <a:gd name="T49" fmla="*/ 211 h 223"/>
              <a:gd name="T50" fmla="*/ 12 w 143"/>
              <a:gd name="T51" fmla="*/ 207 h 223"/>
              <a:gd name="T52" fmla="*/ 16 w 143"/>
              <a:gd name="T53" fmla="*/ 203 h 223"/>
              <a:gd name="T54" fmla="*/ 20 w 143"/>
              <a:gd name="T55" fmla="*/ 195 h 223"/>
              <a:gd name="T56" fmla="*/ 44 w 143"/>
              <a:gd name="T57" fmla="*/ 171 h 223"/>
              <a:gd name="T58" fmla="*/ 55 w 143"/>
              <a:gd name="T59" fmla="*/ 155 h 223"/>
              <a:gd name="T60" fmla="*/ 63 w 143"/>
              <a:gd name="T61" fmla="*/ 139 h 223"/>
              <a:gd name="T62" fmla="*/ 71 w 143"/>
              <a:gd name="T63" fmla="*/ 123 h 223"/>
              <a:gd name="T64" fmla="*/ 79 w 143"/>
              <a:gd name="T65" fmla="*/ 107 h 223"/>
              <a:gd name="T66" fmla="*/ 87 w 143"/>
              <a:gd name="T67" fmla="*/ 92 h 223"/>
              <a:gd name="T68" fmla="*/ 91 w 143"/>
              <a:gd name="T69" fmla="*/ 76 h 223"/>
              <a:gd name="T70" fmla="*/ 95 w 143"/>
              <a:gd name="T71" fmla="*/ 60 h 223"/>
              <a:gd name="T72" fmla="*/ 95 w 143"/>
              <a:gd name="T73" fmla="*/ 48 h 223"/>
              <a:gd name="T74" fmla="*/ 99 w 143"/>
              <a:gd name="T75" fmla="*/ 36 h 223"/>
              <a:gd name="T76" fmla="*/ 99 w 143"/>
              <a:gd name="T77" fmla="*/ 28 h 223"/>
              <a:gd name="T78" fmla="*/ 99 w 143"/>
              <a:gd name="T79" fmla="*/ 20 h 223"/>
              <a:gd name="T80" fmla="*/ 95 w 143"/>
              <a:gd name="T81" fmla="*/ 12 h 223"/>
              <a:gd name="T82" fmla="*/ 91 w 143"/>
              <a:gd name="T83" fmla="*/ 8 h 223"/>
              <a:gd name="T84" fmla="*/ 91 w 143"/>
              <a:gd name="T85" fmla="*/ 8 h 223"/>
              <a:gd name="T86" fmla="*/ 91 w 143"/>
              <a:gd name="T87" fmla="*/ 4 h 223"/>
              <a:gd name="T88" fmla="*/ 95 w 143"/>
              <a:gd name="T89" fmla="*/ 0 h 223"/>
              <a:gd name="T90" fmla="*/ 99 w 143"/>
              <a:gd name="T91" fmla="*/ 0 h 223"/>
              <a:gd name="T92" fmla="*/ 103 w 143"/>
              <a:gd name="T93" fmla="*/ 0 h 223"/>
              <a:gd name="T94" fmla="*/ 111 w 143"/>
              <a:gd name="T95" fmla="*/ 0 h 223"/>
              <a:gd name="T96" fmla="*/ 123 w 143"/>
              <a:gd name="T97" fmla="*/ 4 h 223"/>
              <a:gd name="T98" fmla="*/ 131 w 143"/>
              <a:gd name="T99" fmla="*/ 12 h 223"/>
              <a:gd name="T100" fmla="*/ 139 w 143"/>
              <a:gd name="T101" fmla="*/ 16 h 223"/>
              <a:gd name="T102" fmla="*/ 143 w 143"/>
              <a:gd name="T103" fmla="*/ 20 h 223"/>
              <a:gd name="T104" fmla="*/ 143 w 143"/>
              <a:gd name="T105" fmla="*/ 24 h 223"/>
              <a:gd name="T106" fmla="*/ 143 w 143"/>
              <a:gd name="T107" fmla="*/ 24 h 2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43" h="223">
                <a:moveTo>
                  <a:pt x="143" y="24"/>
                </a:moveTo>
                <a:lnTo>
                  <a:pt x="139" y="32"/>
                </a:lnTo>
                <a:lnTo>
                  <a:pt x="139" y="36"/>
                </a:lnTo>
                <a:lnTo>
                  <a:pt x="135" y="52"/>
                </a:lnTo>
                <a:lnTo>
                  <a:pt x="135" y="60"/>
                </a:lnTo>
                <a:lnTo>
                  <a:pt x="131" y="72"/>
                </a:lnTo>
                <a:lnTo>
                  <a:pt x="123" y="88"/>
                </a:lnTo>
                <a:lnTo>
                  <a:pt x="115" y="107"/>
                </a:lnTo>
                <a:lnTo>
                  <a:pt x="107" y="127"/>
                </a:lnTo>
                <a:lnTo>
                  <a:pt x="99" y="143"/>
                </a:lnTo>
                <a:lnTo>
                  <a:pt x="87" y="159"/>
                </a:lnTo>
                <a:lnTo>
                  <a:pt x="79" y="171"/>
                </a:lnTo>
                <a:lnTo>
                  <a:pt x="67" y="183"/>
                </a:lnTo>
                <a:lnTo>
                  <a:pt x="55" y="195"/>
                </a:lnTo>
                <a:lnTo>
                  <a:pt x="44" y="203"/>
                </a:lnTo>
                <a:lnTo>
                  <a:pt x="32" y="211"/>
                </a:lnTo>
                <a:lnTo>
                  <a:pt x="20" y="215"/>
                </a:lnTo>
                <a:lnTo>
                  <a:pt x="12" y="219"/>
                </a:lnTo>
                <a:lnTo>
                  <a:pt x="8" y="223"/>
                </a:lnTo>
                <a:lnTo>
                  <a:pt x="0" y="223"/>
                </a:lnTo>
                <a:lnTo>
                  <a:pt x="0" y="219"/>
                </a:lnTo>
                <a:lnTo>
                  <a:pt x="0" y="219"/>
                </a:lnTo>
                <a:lnTo>
                  <a:pt x="0" y="215"/>
                </a:lnTo>
                <a:lnTo>
                  <a:pt x="4" y="215"/>
                </a:lnTo>
                <a:lnTo>
                  <a:pt x="4" y="211"/>
                </a:lnTo>
                <a:lnTo>
                  <a:pt x="12" y="207"/>
                </a:lnTo>
                <a:lnTo>
                  <a:pt x="16" y="203"/>
                </a:lnTo>
                <a:lnTo>
                  <a:pt x="20" y="195"/>
                </a:lnTo>
                <a:lnTo>
                  <a:pt x="44" y="171"/>
                </a:lnTo>
                <a:lnTo>
                  <a:pt x="55" y="155"/>
                </a:lnTo>
                <a:lnTo>
                  <a:pt x="63" y="139"/>
                </a:lnTo>
                <a:lnTo>
                  <a:pt x="71" y="123"/>
                </a:lnTo>
                <a:lnTo>
                  <a:pt x="79" y="107"/>
                </a:lnTo>
                <a:lnTo>
                  <a:pt x="87" y="92"/>
                </a:lnTo>
                <a:lnTo>
                  <a:pt x="91" y="76"/>
                </a:lnTo>
                <a:lnTo>
                  <a:pt x="95" y="60"/>
                </a:lnTo>
                <a:lnTo>
                  <a:pt x="95" y="48"/>
                </a:lnTo>
                <a:lnTo>
                  <a:pt x="99" y="36"/>
                </a:lnTo>
                <a:lnTo>
                  <a:pt x="99" y="28"/>
                </a:lnTo>
                <a:lnTo>
                  <a:pt x="99" y="20"/>
                </a:lnTo>
                <a:lnTo>
                  <a:pt x="95" y="12"/>
                </a:lnTo>
                <a:lnTo>
                  <a:pt x="91" y="8"/>
                </a:lnTo>
                <a:lnTo>
                  <a:pt x="91" y="8"/>
                </a:lnTo>
                <a:lnTo>
                  <a:pt x="91" y="4"/>
                </a:lnTo>
                <a:lnTo>
                  <a:pt x="95" y="0"/>
                </a:lnTo>
                <a:lnTo>
                  <a:pt x="99" y="0"/>
                </a:lnTo>
                <a:lnTo>
                  <a:pt x="103" y="0"/>
                </a:lnTo>
                <a:lnTo>
                  <a:pt x="111" y="0"/>
                </a:lnTo>
                <a:lnTo>
                  <a:pt x="123" y="4"/>
                </a:lnTo>
                <a:lnTo>
                  <a:pt x="131" y="12"/>
                </a:lnTo>
                <a:lnTo>
                  <a:pt x="139" y="16"/>
                </a:lnTo>
                <a:lnTo>
                  <a:pt x="143" y="20"/>
                </a:lnTo>
                <a:lnTo>
                  <a:pt x="143" y="24"/>
                </a:lnTo>
                <a:lnTo>
                  <a:pt x="143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8" name="Freeform 164">
            <a:extLst>
              <a:ext uri="{FF2B5EF4-FFF2-40B4-BE49-F238E27FC236}">
                <a16:creationId xmlns:a16="http://schemas.microsoft.com/office/drawing/2014/main" xmlns="" id="{68EC793D-2FBB-4EA4-A9D0-2BB47604BAF5}"/>
              </a:ext>
            </a:extLst>
          </p:cNvPr>
          <p:cNvSpPr>
            <a:spLocks/>
          </p:cNvSpPr>
          <p:nvPr/>
        </p:nvSpPr>
        <p:spPr bwMode="auto">
          <a:xfrm>
            <a:off x="1796247" y="5197285"/>
            <a:ext cx="517439" cy="682304"/>
          </a:xfrm>
          <a:custGeom>
            <a:avLst/>
            <a:gdLst>
              <a:gd name="T0" fmla="*/ 60 w 84"/>
              <a:gd name="T1" fmla="*/ 24 h 76"/>
              <a:gd name="T2" fmla="*/ 68 w 84"/>
              <a:gd name="T3" fmla="*/ 32 h 76"/>
              <a:gd name="T4" fmla="*/ 76 w 84"/>
              <a:gd name="T5" fmla="*/ 40 h 76"/>
              <a:gd name="T6" fmla="*/ 80 w 84"/>
              <a:gd name="T7" fmla="*/ 44 h 76"/>
              <a:gd name="T8" fmla="*/ 84 w 84"/>
              <a:gd name="T9" fmla="*/ 52 h 76"/>
              <a:gd name="T10" fmla="*/ 84 w 84"/>
              <a:gd name="T11" fmla="*/ 60 h 76"/>
              <a:gd name="T12" fmla="*/ 84 w 84"/>
              <a:gd name="T13" fmla="*/ 64 h 76"/>
              <a:gd name="T14" fmla="*/ 84 w 84"/>
              <a:gd name="T15" fmla="*/ 68 h 76"/>
              <a:gd name="T16" fmla="*/ 80 w 84"/>
              <a:gd name="T17" fmla="*/ 72 h 76"/>
              <a:gd name="T18" fmla="*/ 76 w 84"/>
              <a:gd name="T19" fmla="*/ 76 h 76"/>
              <a:gd name="T20" fmla="*/ 72 w 84"/>
              <a:gd name="T21" fmla="*/ 76 h 76"/>
              <a:gd name="T22" fmla="*/ 72 w 84"/>
              <a:gd name="T23" fmla="*/ 76 h 76"/>
              <a:gd name="T24" fmla="*/ 68 w 84"/>
              <a:gd name="T25" fmla="*/ 76 h 76"/>
              <a:gd name="T26" fmla="*/ 64 w 84"/>
              <a:gd name="T27" fmla="*/ 76 h 76"/>
              <a:gd name="T28" fmla="*/ 60 w 84"/>
              <a:gd name="T29" fmla="*/ 72 h 76"/>
              <a:gd name="T30" fmla="*/ 56 w 84"/>
              <a:gd name="T31" fmla="*/ 68 h 76"/>
              <a:gd name="T32" fmla="*/ 52 w 84"/>
              <a:gd name="T33" fmla="*/ 64 h 76"/>
              <a:gd name="T34" fmla="*/ 44 w 84"/>
              <a:gd name="T35" fmla="*/ 56 h 76"/>
              <a:gd name="T36" fmla="*/ 36 w 84"/>
              <a:gd name="T37" fmla="*/ 52 h 76"/>
              <a:gd name="T38" fmla="*/ 32 w 84"/>
              <a:gd name="T39" fmla="*/ 44 h 76"/>
              <a:gd name="T40" fmla="*/ 24 w 84"/>
              <a:gd name="T41" fmla="*/ 36 h 76"/>
              <a:gd name="T42" fmla="*/ 16 w 84"/>
              <a:gd name="T43" fmla="*/ 28 h 76"/>
              <a:gd name="T44" fmla="*/ 12 w 84"/>
              <a:gd name="T45" fmla="*/ 20 h 76"/>
              <a:gd name="T46" fmla="*/ 8 w 84"/>
              <a:gd name="T47" fmla="*/ 16 h 76"/>
              <a:gd name="T48" fmla="*/ 4 w 84"/>
              <a:gd name="T49" fmla="*/ 12 h 76"/>
              <a:gd name="T50" fmla="*/ 0 w 84"/>
              <a:gd name="T51" fmla="*/ 8 h 76"/>
              <a:gd name="T52" fmla="*/ 0 w 84"/>
              <a:gd name="T53" fmla="*/ 4 h 76"/>
              <a:gd name="T54" fmla="*/ 0 w 84"/>
              <a:gd name="T55" fmla="*/ 4 h 76"/>
              <a:gd name="T56" fmla="*/ 4 w 84"/>
              <a:gd name="T57" fmla="*/ 0 h 76"/>
              <a:gd name="T58" fmla="*/ 8 w 84"/>
              <a:gd name="T59" fmla="*/ 0 h 76"/>
              <a:gd name="T60" fmla="*/ 12 w 84"/>
              <a:gd name="T61" fmla="*/ 0 h 76"/>
              <a:gd name="T62" fmla="*/ 20 w 84"/>
              <a:gd name="T63" fmla="*/ 4 h 76"/>
              <a:gd name="T64" fmla="*/ 32 w 84"/>
              <a:gd name="T65" fmla="*/ 8 h 76"/>
              <a:gd name="T66" fmla="*/ 40 w 84"/>
              <a:gd name="T67" fmla="*/ 12 h 76"/>
              <a:gd name="T68" fmla="*/ 48 w 84"/>
              <a:gd name="T69" fmla="*/ 16 h 76"/>
              <a:gd name="T70" fmla="*/ 60 w 84"/>
              <a:gd name="T71" fmla="*/ 24 h 76"/>
              <a:gd name="T72" fmla="*/ 60 w 84"/>
              <a:gd name="T73" fmla="*/ 2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4" h="76">
                <a:moveTo>
                  <a:pt x="60" y="24"/>
                </a:moveTo>
                <a:lnTo>
                  <a:pt x="68" y="32"/>
                </a:lnTo>
                <a:lnTo>
                  <a:pt x="76" y="40"/>
                </a:lnTo>
                <a:lnTo>
                  <a:pt x="80" y="44"/>
                </a:lnTo>
                <a:lnTo>
                  <a:pt x="84" y="52"/>
                </a:lnTo>
                <a:lnTo>
                  <a:pt x="84" y="60"/>
                </a:lnTo>
                <a:lnTo>
                  <a:pt x="84" y="64"/>
                </a:lnTo>
                <a:lnTo>
                  <a:pt x="84" y="68"/>
                </a:lnTo>
                <a:lnTo>
                  <a:pt x="80" y="72"/>
                </a:lnTo>
                <a:lnTo>
                  <a:pt x="76" y="76"/>
                </a:lnTo>
                <a:lnTo>
                  <a:pt x="72" y="76"/>
                </a:lnTo>
                <a:lnTo>
                  <a:pt x="72" y="76"/>
                </a:lnTo>
                <a:lnTo>
                  <a:pt x="68" y="76"/>
                </a:lnTo>
                <a:lnTo>
                  <a:pt x="64" y="76"/>
                </a:lnTo>
                <a:lnTo>
                  <a:pt x="60" y="72"/>
                </a:lnTo>
                <a:lnTo>
                  <a:pt x="56" y="68"/>
                </a:lnTo>
                <a:lnTo>
                  <a:pt x="52" y="64"/>
                </a:lnTo>
                <a:lnTo>
                  <a:pt x="44" y="56"/>
                </a:lnTo>
                <a:lnTo>
                  <a:pt x="36" y="52"/>
                </a:lnTo>
                <a:lnTo>
                  <a:pt x="32" y="44"/>
                </a:lnTo>
                <a:lnTo>
                  <a:pt x="24" y="36"/>
                </a:lnTo>
                <a:lnTo>
                  <a:pt x="16" y="28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4"/>
                </a:lnTo>
                <a:lnTo>
                  <a:pt x="32" y="8"/>
                </a:lnTo>
                <a:lnTo>
                  <a:pt x="40" y="12"/>
                </a:lnTo>
                <a:lnTo>
                  <a:pt x="48" y="16"/>
                </a:lnTo>
                <a:lnTo>
                  <a:pt x="60" y="24"/>
                </a:lnTo>
                <a:lnTo>
                  <a:pt x="6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9" name="Freeform 165">
            <a:extLst>
              <a:ext uri="{FF2B5EF4-FFF2-40B4-BE49-F238E27FC236}">
                <a16:creationId xmlns:a16="http://schemas.microsoft.com/office/drawing/2014/main" xmlns="" id="{06B5888B-5C06-4D29-B18F-570057C782C8}"/>
              </a:ext>
            </a:extLst>
          </p:cNvPr>
          <p:cNvSpPr>
            <a:spLocks/>
          </p:cNvSpPr>
          <p:nvPr/>
        </p:nvSpPr>
        <p:spPr bwMode="auto">
          <a:xfrm>
            <a:off x="1894807" y="4021212"/>
            <a:ext cx="1028721" cy="2423972"/>
          </a:xfrm>
          <a:custGeom>
            <a:avLst/>
            <a:gdLst>
              <a:gd name="T0" fmla="*/ 99 w 167"/>
              <a:gd name="T1" fmla="*/ 215 h 270"/>
              <a:gd name="T2" fmla="*/ 83 w 167"/>
              <a:gd name="T3" fmla="*/ 231 h 270"/>
              <a:gd name="T4" fmla="*/ 68 w 167"/>
              <a:gd name="T5" fmla="*/ 243 h 270"/>
              <a:gd name="T6" fmla="*/ 52 w 167"/>
              <a:gd name="T7" fmla="*/ 251 h 270"/>
              <a:gd name="T8" fmla="*/ 36 w 167"/>
              <a:gd name="T9" fmla="*/ 259 h 270"/>
              <a:gd name="T10" fmla="*/ 28 w 167"/>
              <a:gd name="T11" fmla="*/ 263 h 270"/>
              <a:gd name="T12" fmla="*/ 20 w 167"/>
              <a:gd name="T13" fmla="*/ 267 h 270"/>
              <a:gd name="T14" fmla="*/ 16 w 167"/>
              <a:gd name="T15" fmla="*/ 267 h 270"/>
              <a:gd name="T16" fmla="*/ 8 w 167"/>
              <a:gd name="T17" fmla="*/ 270 h 270"/>
              <a:gd name="T18" fmla="*/ 4 w 167"/>
              <a:gd name="T19" fmla="*/ 270 h 270"/>
              <a:gd name="T20" fmla="*/ 4 w 167"/>
              <a:gd name="T21" fmla="*/ 270 h 270"/>
              <a:gd name="T22" fmla="*/ 0 w 167"/>
              <a:gd name="T23" fmla="*/ 267 h 270"/>
              <a:gd name="T24" fmla="*/ 0 w 167"/>
              <a:gd name="T25" fmla="*/ 267 h 270"/>
              <a:gd name="T26" fmla="*/ 0 w 167"/>
              <a:gd name="T27" fmla="*/ 263 h 270"/>
              <a:gd name="T28" fmla="*/ 4 w 167"/>
              <a:gd name="T29" fmla="*/ 259 h 270"/>
              <a:gd name="T30" fmla="*/ 12 w 167"/>
              <a:gd name="T31" fmla="*/ 255 h 270"/>
              <a:gd name="T32" fmla="*/ 16 w 167"/>
              <a:gd name="T33" fmla="*/ 251 h 270"/>
              <a:gd name="T34" fmla="*/ 24 w 167"/>
              <a:gd name="T35" fmla="*/ 243 h 270"/>
              <a:gd name="T36" fmla="*/ 36 w 167"/>
              <a:gd name="T37" fmla="*/ 239 h 270"/>
              <a:gd name="T38" fmla="*/ 44 w 167"/>
              <a:gd name="T39" fmla="*/ 231 h 270"/>
              <a:gd name="T40" fmla="*/ 64 w 167"/>
              <a:gd name="T41" fmla="*/ 215 h 270"/>
              <a:gd name="T42" fmla="*/ 80 w 167"/>
              <a:gd name="T43" fmla="*/ 191 h 270"/>
              <a:gd name="T44" fmla="*/ 91 w 167"/>
              <a:gd name="T45" fmla="*/ 171 h 270"/>
              <a:gd name="T46" fmla="*/ 99 w 167"/>
              <a:gd name="T47" fmla="*/ 159 h 270"/>
              <a:gd name="T48" fmla="*/ 107 w 167"/>
              <a:gd name="T49" fmla="*/ 143 h 270"/>
              <a:gd name="T50" fmla="*/ 115 w 167"/>
              <a:gd name="T51" fmla="*/ 116 h 270"/>
              <a:gd name="T52" fmla="*/ 119 w 167"/>
              <a:gd name="T53" fmla="*/ 100 h 270"/>
              <a:gd name="T54" fmla="*/ 119 w 167"/>
              <a:gd name="T55" fmla="*/ 84 h 270"/>
              <a:gd name="T56" fmla="*/ 123 w 167"/>
              <a:gd name="T57" fmla="*/ 68 h 270"/>
              <a:gd name="T58" fmla="*/ 123 w 167"/>
              <a:gd name="T59" fmla="*/ 56 h 270"/>
              <a:gd name="T60" fmla="*/ 123 w 167"/>
              <a:gd name="T61" fmla="*/ 48 h 270"/>
              <a:gd name="T62" fmla="*/ 123 w 167"/>
              <a:gd name="T63" fmla="*/ 36 h 270"/>
              <a:gd name="T64" fmla="*/ 123 w 167"/>
              <a:gd name="T65" fmla="*/ 32 h 270"/>
              <a:gd name="T66" fmla="*/ 123 w 167"/>
              <a:gd name="T67" fmla="*/ 24 h 270"/>
              <a:gd name="T68" fmla="*/ 123 w 167"/>
              <a:gd name="T69" fmla="*/ 20 h 270"/>
              <a:gd name="T70" fmla="*/ 119 w 167"/>
              <a:gd name="T71" fmla="*/ 16 h 270"/>
              <a:gd name="T72" fmla="*/ 115 w 167"/>
              <a:gd name="T73" fmla="*/ 12 h 270"/>
              <a:gd name="T74" fmla="*/ 115 w 167"/>
              <a:gd name="T75" fmla="*/ 12 h 270"/>
              <a:gd name="T76" fmla="*/ 115 w 167"/>
              <a:gd name="T77" fmla="*/ 8 h 270"/>
              <a:gd name="T78" fmla="*/ 119 w 167"/>
              <a:gd name="T79" fmla="*/ 4 h 270"/>
              <a:gd name="T80" fmla="*/ 123 w 167"/>
              <a:gd name="T81" fmla="*/ 0 h 270"/>
              <a:gd name="T82" fmla="*/ 127 w 167"/>
              <a:gd name="T83" fmla="*/ 0 h 270"/>
              <a:gd name="T84" fmla="*/ 135 w 167"/>
              <a:gd name="T85" fmla="*/ 4 h 270"/>
              <a:gd name="T86" fmla="*/ 147 w 167"/>
              <a:gd name="T87" fmla="*/ 4 h 270"/>
              <a:gd name="T88" fmla="*/ 155 w 167"/>
              <a:gd name="T89" fmla="*/ 8 h 270"/>
              <a:gd name="T90" fmla="*/ 163 w 167"/>
              <a:gd name="T91" fmla="*/ 12 h 270"/>
              <a:gd name="T92" fmla="*/ 163 w 167"/>
              <a:gd name="T93" fmla="*/ 16 h 270"/>
              <a:gd name="T94" fmla="*/ 167 w 167"/>
              <a:gd name="T95" fmla="*/ 20 h 270"/>
              <a:gd name="T96" fmla="*/ 167 w 167"/>
              <a:gd name="T97" fmla="*/ 24 h 270"/>
              <a:gd name="T98" fmla="*/ 163 w 167"/>
              <a:gd name="T99" fmla="*/ 32 h 270"/>
              <a:gd name="T100" fmla="*/ 163 w 167"/>
              <a:gd name="T101" fmla="*/ 36 h 270"/>
              <a:gd name="T102" fmla="*/ 163 w 167"/>
              <a:gd name="T103" fmla="*/ 44 h 270"/>
              <a:gd name="T104" fmla="*/ 159 w 167"/>
              <a:gd name="T105" fmla="*/ 56 h 270"/>
              <a:gd name="T106" fmla="*/ 159 w 167"/>
              <a:gd name="T107" fmla="*/ 76 h 270"/>
              <a:gd name="T108" fmla="*/ 155 w 167"/>
              <a:gd name="T109" fmla="*/ 92 h 270"/>
              <a:gd name="T110" fmla="*/ 151 w 167"/>
              <a:gd name="T111" fmla="*/ 112 h 270"/>
              <a:gd name="T112" fmla="*/ 139 w 167"/>
              <a:gd name="T113" fmla="*/ 147 h 270"/>
              <a:gd name="T114" fmla="*/ 131 w 167"/>
              <a:gd name="T115" fmla="*/ 167 h 270"/>
              <a:gd name="T116" fmla="*/ 123 w 167"/>
              <a:gd name="T117" fmla="*/ 183 h 270"/>
              <a:gd name="T118" fmla="*/ 111 w 167"/>
              <a:gd name="T119" fmla="*/ 203 h 270"/>
              <a:gd name="T120" fmla="*/ 99 w 167"/>
              <a:gd name="T121" fmla="*/ 215 h 270"/>
              <a:gd name="T122" fmla="*/ 99 w 167"/>
              <a:gd name="T123" fmla="*/ 215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7" h="270">
                <a:moveTo>
                  <a:pt x="99" y="215"/>
                </a:moveTo>
                <a:lnTo>
                  <a:pt x="83" y="231"/>
                </a:lnTo>
                <a:lnTo>
                  <a:pt x="68" y="243"/>
                </a:lnTo>
                <a:lnTo>
                  <a:pt x="52" y="251"/>
                </a:lnTo>
                <a:lnTo>
                  <a:pt x="36" y="259"/>
                </a:lnTo>
                <a:lnTo>
                  <a:pt x="28" y="263"/>
                </a:lnTo>
                <a:lnTo>
                  <a:pt x="20" y="267"/>
                </a:lnTo>
                <a:lnTo>
                  <a:pt x="16" y="267"/>
                </a:lnTo>
                <a:lnTo>
                  <a:pt x="8" y="270"/>
                </a:lnTo>
                <a:lnTo>
                  <a:pt x="4" y="270"/>
                </a:lnTo>
                <a:lnTo>
                  <a:pt x="4" y="270"/>
                </a:lnTo>
                <a:lnTo>
                  <a:pt x="0" y="267"/>
                </a:lnTo>
                <a:lnTo>
                  <a:pt x="0" y="267"/>
                </a:lnTo>
                <a:lnTo>
                  <a:pt x="0" y="263"/>
                </a:lnTo>
                <a:lnTo>
                  <a:pt x="4" y="259"/>
                </a:lnTo>
                <a:lnTo>
                  <a:pt x="12" y="255"/>
                </a:lnTo>
                <a:lnTo>
                  <a:pt x="16" y="251"/>
                </a:lnTo>
                <a:lnTo>
                  <a:pt x="24" y="243"/>
                </a:lnTo>
                <a:lnTo>
                  <a:pt x="36" y="239"/>
                </a:lnTo>
                <a:lnTo>
                  <a:pt x="44" y="231"/>
                </a:lnTo>
                <a:lnTo>
                  <a:pt x="64" y="215"/>
                </a:lnTo>
                <a:lnTo>
                  <a:pt x="80" y="191"/>
                </a:lnTo>
                <a:lnTo>
                  <a:pt x="91" y="171"/>
                </a:lnTo>
                <a:lnTo>
                  <a:pt x="99" y="159"/>
                </a:lnTo>
                <a:lnTo>
                  <a:pt x="107" y="143"/>
                </a:lnTo>
                <a:lnTo>
                  <a:pt x="115" y="116"/>
                </a:lnTo>
                <a:lnTo>
                  <a:pt x="119" y="100"/>
                </a:lnTo>
                <a:lnTo>
                  <a:pt x="119" y="84"/>
                </a:lnTo>
                <a:lnTo>
                  <a:pt x="123" y="68"/>
                </a:lnTo>
                <a:lnTo>
                  <a:pt x="123" y="56"/>
                </a:lnTo>
                <a:lnTo>
                  <a:pt x="123" y="48"/>
                </a:lnTo>
                <a:lnTo>
                  <a:pt x="123" y="36"/>
                </a:lnTo>
                <a:lnTo>
                  <a:pt x="123" y="32"/>
                </a:lnTo>
                <a:lnTo>
                  <a:pt x="123" y="24"/>
                </a:lnTo>
                <a:lnTo>
                  <a:pt x="123" y="20"/>
                </a:lnTo>
                <a:lnTo>
                  <a:pt x="119" y="16"/>
                </a:lnTo>
                <a:lnTo>
                  <a:pt x="115" y="12"/>
                </a:lnTo>
                <a:lnTo>
                  <a:pt x="115" y="12"/>
                </a:lnTo>
                <a:lnTo>
                  <a:pt x="115" y="8"/>
                </a:lnTo>
                <a:lnTo>
                  <a:pt x="119" y="4"/>
                </a:lnTo>
                <a:lnTo>
                  <a:pt x="123" y="0"/>
                </a:lnTo>
                <a:lnTo>
                  <a:pt x="127" y="0"/>
                </a:lnTo>
                <a:lnTo>
                  <a:pt x="135" y="4"/>
                </a:lnTo>
                <a:lnTo>
                  <a:pt x="147" y="4"/>
                </a:lnTo>
                <a:lnTo>
                  <a:pt x="155" y="8"/>
                </a:lnTo>
                <a:lnTo>
                  <a:pt x="163" y="12"/>
                </a:lnTo>
                <a:lnTo>
                  <a:pt x="163" y="16"/>
                </a:lnTo>
                <a:lnTo>
                  <a:pt x="167" y="20"/>
                </a:lnTo>
                <a:lnTo>
                  <a:pt x="167" y="24"/>
                </a:lnTo>
                <a:lnTo>
                  <a:pt x="163" y="32"/>
                </a:lnTo>
                <a:lnTo>
                  <a:pt x="163" y="36"/>
                </a:lnTo>
                <a:lnTo>
                  <a:pt x="163" y="44"/>
                </a:lnTo>
                <a:lnTo>
                  <a:pt x="159" y="56"/>
                </a:lnTo>
                <a:lnTo>
                  <a:pt x="159" y="76"/>
                </a:lnTo>
                <a:lnTo>
                  <a:pt x="155" y="92"/>
                </a:lnTo>
                <a:lnTo>
                  <a:pt x="151" y="112"/>
                </a:lnTo>
                <a:lnTo>
                  <a:pt x="139" y="147"/>
                </a:lnTo>
                <a:lnTo>
                  <a:pt x="131" y="167"/>
                </a:lnTo>
                <a:lnTo>
                  <a:pt x="123" y="183"/>
                </a:lnTo>
                <a:lnTo>
                  <a:pt x="111" y="203"/>
                </a:lnTo>
                <a:lnTo>
                  <a:pt x="99" y="215"/>
                </a:lnTo>
                <a:lnTo>
                  <a:pt x="99" y="2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0" name="Freeform 166">
            <a:extLst>
              <a:ext uri="{FF2B5EF4-FFF2-40B4-BE49-F238E27FC236}">
                <a16:creationId xmlns:a16="http://schemas.microsoft.com/office/drawing/2014/main" xmlns="" id="{534E4228-3FD2-455B-9442-BA9265F429F0}"/>
              </a:ext>
            </a:extLst>
          </p:cNvPr>
          <p:cNvSpPr>
            <a:spLocks/>
          </p:cNvSpPr>
          <p:nvPr/>
        </p:nvSpPr>
        <p:spPr bwMode="auto">
          <a:xfrm>
            <a:off x="2652485" y="4847158"/>
            <a:ext cx="1127281" cy="1535185"/>
          </a:xfrm>
          <a:custGeom>
            <a:avLst/>
            <a:gdLst>
              <a:gd name="T0" fmla="*/ 8 w 183"/>
              <a:gd name="T1" fmla="*/ 0 h 171"/>
              <a:gd name="T2" fmla="*/ 20 w 183"/>
              <a:gd name="T3" fmla="*/ 16 h 171"/>
              <a:gd name="T4" fmla="*/ 28 w 183"/>
              <a:gd name="T5" fmla="*/ 28 h 171"/>
              <a:gd name="T6" fmla="*/ 36 w 183"/>
              <a:gd name="T7" fmla="*/ 36 h 171"/>
              <a:gd name="T8" fmla="*/ 40 w 183"/>
              <a:gd name="T9" fmla="*/ 43 h 171"/>
              <a:gd name="T10" fmla="*/ 48 w 183"/>
              <a:gd name="T11" fmla="*/ 51 h 171"/>
              <a:gd name="T12" fmla="*/ 56 w 183"/>
              <a:gd name="T13" fmla="*/ 63 h 171"/>
              <a:gd name="T14" fmla="*/ 64 w 183"/>
              <a:gd name="T15" fmla="*/ 75 h 171"/>
              <a:gd name="T16" fmla="*/ 76 w 183"/>
              <a:gd name="T17" fmla="*/ 91 h 171"/>
              <a:gd name="T18" fmla="*/ 92 w 183"/>
              <a:gd name="T19" fmla="*/ 103 h 171"/>
              <a:gd name="T20" fmla="*/ 104 w 183"/>
              <a:gd name="T21" fmla="*/ 115 h 171"/>
              <a:gd name="T22" fmla="*/ 123 w 183"/>
              <a:gd name="T23" fmla="*/ 127 h 171"/>
              <a:gd name="T24" fmla="*/ 143 w 183"/>
              <a:gd name="T25" fmla="*/ 139 h 171"/>
              <a:gd name="T26" fmla="*/ 151 w 183"/>
              <a:gd name="T27" fmla="*/ 143 h 171"/>
              <a:gd name="T28" fmla="*/ 159 w 183"/>
              <a:gd name="T29" fmla="*/ 147 h 171"/>
              <a:gd name="T30" fmla="*/ 167 w 183"/>
              <a:gd name="T31" fmla="*/ 151 h 171"/>
              <a:gd name="T32" fmla="*/ 171 w 183"/>
              <a:gd name="T33" fmla="*/ 155 h 171"/>
              <a:gd name="T34" fmla="*/ 175 w 183"/>
              <a:gd name="T35" fmla="*/ 155 h 171"/>
              <a:gd name="T36" fmla="*/ 179 w 183"/>
              <a:gd name="T37" fmla="*/ 159 h 171"/>
              <a:gd name="T38" fmla="*/ 179 w 183"/>
              <a:gd name="T39" fmla="*/ 159 h 171"/>
              <a:gd name="T40" fmla="*/ 183 w 183"/>
              <a:gd name="T41" fmla="*/ 163 h 171"/>
              <a:gd name="T42" fmla="*/ 179 w 183"/>
              <a:gd name="T43" fmla="*/ 167 h 171"/>
              <a:gd name="T44" fmla="*/ 175 w 183"/>
              <a:gd name="T45" fmla="*/ 167 h 171"/>
              <a:gd name="T46" fmla="*/ 167 w 183"/>
              <a:gd name="T47" fmla="*/ 171 h 171"/>
              <a:gd name="T48" fmla="*/ 155 w 183"/>
              <a:gd name="T49" fmla="*/ 171 h 171"/>
              <a:gd name="T50" fmla="*/ 143 w 183"/>
              <a:gd name="T51" fmla="*/ 171 h 171"/>
              <a:gd name="T52" fmla="*/ 131 w 183"/>
              <a:gd name="T53" fmla="*/ 167 h 171"/>
              <a:gd name="T54" fmla="*/ 119 w 183"/>
              <a:gd name="T55" fmla="*/ 167 h 171"/>
              <a:gd name="T56" fmla="*/ 111 w 183"/>
              <a:gd name="T57" fmla="*/ 167 h 171"/>
              <a:gd name="T58" fmla="*/ 104 w 183"/>
              <a:gd name="T59" fmla="*/ 167 h 171"/>
              <a:gd name="T60" fmla="*/ 96 w 183"/>
              <a:gd name="T61" fmla="*/ 163 h 171"/>
              <a:gd name="T62" fmla="*/ 84 w 183"/>
              <a:gd name="T63" fmla="*/ 159 h 171"/>
              <a:gd name="T64" fmla="*/ 80 w 183"/>
              <a:gd name="T65" fmla="*/ 159 h 171"/>
              <a:gd name="T66" fmla="*/ 76 w 183"/>
              <a:gd name="T67" fmla="*/ 151 h 171"/>
              <a:gd name="T68" fmla="*/ 72 w 183"/>
              <a:gd name="T69" fmla="*/ 147 h 171"/>
              <a:gd name="T70" fmla="*/ 68 w 183"/>
              <a:gd name="T71" fmla="*/ 139 h 171"/>
              <a:gd name="T72" fmla="*/ 64 w 183"/>
              <a:gd name="T73" fmla="*/ 131 h 171"/>
              <a:gd name="T74" fmla="*/ 56 w 183"/>
              <a:gd name="T75" fmla="*/ 123 h 171"/>
              <a:gd name="T76" fmla="*/ 52 w 183"/>
              <a:gd name="T77" fmla="*/ 115 h 171"/>
              <a:gd name="T78" fmla="*/ 48 w 183"/>
              <a:gd name="T79" fmla="*/ 107 h 171"/>
              <a:gd name="T80" fmla="*/ 40 w 183"/>
              <a:gd name="T81" fmla="*/ 95 h 171"/>
              <a:gd name="T82" fmla="*/ 32 w 183"/>
              <a:gd name="T83" fmla="*/ 83 h 171"/>
              <a:gd name="T84" fmla="*/ 24 w 183"/>
              <a:gd name="T85" fmla="*/ 71 h 171"/>
              <a:gd name="T86" fmla="*/ 20 w 183"/>
              <a:gd name="T87" fmla="*/ 55 h 171"/>
              <a:gd name="T88" fmla="*/ 8 w 183"/>
              <a:gd name="T89" fmla="*/ 39 h 171"/>
              <a:gd name="T90" fmla="*/ 0 w 183"/>
              <a:gd name="T91" fmla="*/ 24 h 171"/>
              <a:gd name="T92" fmla="*/ 8 w 183"/>
              <a:gd name="T93" fmla="*/ 0 h 171"/>
              <a:gd name="T94" fmla="*/ 8 w 183"/>
              <a:gd name="T95" fmla="*/ 0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83" h="171">
                <a:moveTo>
                  <a:pt x="8" y="0"/>
                </a:moveTo>
                <a:lnTo>
                  <a:pt x="20" y="16"/>
                </a:lnTo>
                <a:lnTo>
                  <a:pt x="28" y="28"/>
                </a:lnTo>
                <a:lnTo>
                  <a:pt x="36" y="36"/>
                </a:lnTo>
                <a:lnTo>
                  <a:pt x="40" y="43"/>
                </a:lnTo>
                <a:lnTo>
                  <a:pt x="48" y="51"/>
                </a:lnTo>
                <a:lnTo>
                  <a:pt x="56" y="63"/>
                </a:lnTo>
                <a:lnTo>
                  <a:pt x="64" y="75"/>
                </a:lnTo>
                <a:lnTo>
                  <a:pt x="76" y="91"/>
                </a:lnTo>
                <a:lnTo>
                  <a:pt x="92" y="103"/>
                </a:lnTo>
                <a:lnTo>
                  <a:pt x="104" y="115"/>
                </a:lnTo>
                <a:lnTo>
                  <a:pt x="123" y="127"/>
                </a:lnTo>
                <a:lnTo>
                  <a:pt x="143" y="139"/>
                </a:lnTo>
                <a:lnTo>
                  <a:pt x="151" y="143"/>
                </a:lnTo>
                <a:lnTo>
                  <a:pt x="159" y="147"/>
                </a:lnTo>
                <a:lnTo>
                  <a:pt x="167" y="151"/>
                </a:lnTo>
                <a:lnTo>
                  <a:pt x="171" y="155"/>
                </a:lnTo>
                <a:lnTo>
                  <a:pt x="175" y="155"/>
                </a:lnTo>
                <a:lnTo>
                  <a:pt x="179" y="159"/>
                </a:lnTo>
                <a:lnTo>
                  <a:pt x="179" y="159"/>
                </a:lnTo>
                <a:lnTo>
                  <a:pt x="183" y="163"/>
                </a:lnTo>
                <a:lnTo>
                  <a:pt x="179" y="167"/>
                </a:lnTo>
                <a:lnTo>
                  <a:pt x="175" y="167"/>
                </a:lnTo>
                <a:lnTo>
                  <a:pt x="167" y="171"/>
                </a:lnTo>
                <a:lnTo>
                  <a:pt x="155" y="171"/>
                </a:lnTo>
                <a:lnTo>
                  <a:pt x="143" y="171"/>
                </a:lnTo>
                <a:lnTo>
                  <a:pt x="131" y="167"/>
                </a:lnTo>
                <a:lnTo>
                  <a:pt x="119" y="167"/>
                </a:lnTo>
                <a:lnTo>
                  <a:pt x="111" y="167"/>
                </a:lnTo>
                <a:lnTo>
                  <a:pt x="104" y="167"/>
                </a:lnTo>
                <a:lnTo>
                  <a:pt x="96" y="163"/>
                </a:lnTo>
                <a:lnTo>
                  <a:pt x="84" y="159"/>
                </a:lnTo>
                <a:lnTo>
                  <a:pt x="80" y="159"/>
                </a:lnTo>
                <a:lnTo>
                  <a:pt x="76" y="151"/>
                </a:lnTo>
                <a:lnTo>
                  <a:pt x="72" y="147"/>
                </a:lnTo>
                <a:lnTo>
                  <a:pt x="68" y="139"/>
                </a:lnTo>
                <a:lnTo>
                  <a:pt x="64" y="131"/>
                </a:lnTo>
                <a:lnTo>
                  <a:pt x="56" y="123"/>
                </a:lnTo>
                <a:lnTo>
                  <a:pt x="52" y="115"/>
                </a:lnTo>
                <a:lnTo>
                  <a:pt x="48" y="107"/>
                </a:lnTo>
                <a:lnTo>
                  <a:pt x="40" y="95"/>
                </a:lnTo>
                <a:lnTo>
                  <a:pt x="32" y="83"/>
                </a:lnTo>
                <a:lnTo>
                  <a:pt x="24" y="71"/>
                </a:lnTo>
                <a:lnTo>
                  <a:pt x="20" y="55"/>
                </a:lnTo>
                <a:lnTo>
                  <a:pt x="8" y="39"/>
                </a:lnTo>
                <a:lnTo>
                  <a:pt x="0" y="24"/>
                </a:lnTo>
                <a:lnTo>
                  <a:pt x="8" y="0"/>
                </a:lnTo>
                <a:lnTo>
                  <a:pt x="8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1" name="Freeform 233">
            <a:extLst>
              <a:ext uri="{FF2B5EF4-FFF2-40B4-BE49-F238E27FC236}">
                <a16:creationId xmlns:a16="http://schemas.microsoft.com/office/drawing/2014/main" xmlns="" id="{216215BB-BE9A-4B21-87DF-F59867ACF186}"/>
              </a:ext>
            </a:extLst>
          </p:cNvPr>
          <p:cNvSpPr>
            <a:spLocks/>
          </p:cNvSpPr>
          <p:nvPr/>
        </p:nvSpPr>
        <p:spPr bwMode="auto">
          <a:xfrm>
            <a:off x="8397172" y="673437"/>
            <a:ext cx="1026934" cy="1371507"/>
          </a:xfrm>
          <a:custGeom>
            <a:avLst/>
            <a:gdLst>
              <a:gd name="T0" fmla="*/ 123 w 163"/>
              <a:gd name="T1" fmla="*/ 83 h 186"/>
              <a:gd name="T2" fmla="*/ 103 w 163"/>
              <a:gd name="T3" fmla="*/ 111 h 186"/>
              <a:gd name="T4" fmla="*/ 79 w 163"/>
              <a:gd name="T5" fmla="*/ 135 h 186"/>
              <a:gd name="T6" fmla="*/ 68 w 163"/>
              <a:gd name="T7" fmla="*/ 147 h 186"/>
              <a:gd name="T8" fmla="*/ 56 w 163"/>
              <a:gd name="T9" fmla="*/ 159 h 186"/>
              <a:gd name="T10" fmla="*/ 44 w 163"/>
              <a:gd name="T11" fmla="*/ 167 h 186"/>
              <a:gd name="T12" fmla="*/ 28 w 163"/>
              <a:gd name="T13" fmla="*/ 174 h 186"/>
              <a:gd name="T14" fmla="*/ 16 w 163"/>
              <a:gd name="T15" fmla="*/ 182 h 186"/>
              <a:gd name="T16" fmla="*/ 8 w 163"/>
              <a:gd name="T17" fmla="*/ 186 h 186"/>
              <a:gd name="T18" fmla="*/ 4 w 163"/>
              <a:gd name="T19" fmla="*/ 186 h 186"/>
              <a:gd name="T20" fmla="*/ 0 w 163"/>
              <a:gd name="T21" fmla="*/ 186 h 186"/>
              <a:gd name="T22" fmla="*/ 0 w 163"/>
              <a:gd name="T23" fmla="*/ 182 h 186"/>
              <a:gd name="T24" fmla="*/ 0 w 163"/>
              <a:gd name="T25" fmla="*/ 182 h 186"/>
              <a:gd name="T26" fmla="*/ 4 w 163"/>
              <a:gd name="T27" fmla="*/ 178 h 186"/>
              <a:gd name="T28" fmla="*/ 4 w 163"/>
              <a:gd name="T29" fmla="*/ 174 h 186"/>
              <a:gd name="T30" fmla="*/ 16 w 163"/>
              <a:gd name="T31" fmla="*/ 163 h 186"/>
              <a:gd name="T32" fmla="*/ 28 w 163"/>
              <a:gd name="T33" fmla="*/ 151 h 186"/>
              <a:gd name="T34" fmla="*/ 52 w 163"/>
              <a:gd name="T35" fmla="*/ 123 h 186"/>
              <a:gd name="T36" fmla="*/ 75 w 163"/>
              <a:gd name="T37" fmla="*/ 95 h 186"/>
              <a:gd name="T38" fmla="*/ 95 w 163"/>
              <a:gd name="T39" fmla="*/ 67 h 186"/>
              <a:gd name="T40" fmla="*/ 107 w 163"/>
              <a:gd name="T41" fmla="*/ 39 h 186"/>
              <a:gd name="T42" fmla="*/ 115 w 163"/>
              <a:gd name="T43" fmla="*/ 32 h 186"/>
              <a:gd name="T44" fmla="*/ 115 w 163"/>
              <a:gd name="T45" fmla="*/ 20 h 186"/>
              <a:gd name="T46" fmla="*/ 119 w 163"/>
              <a:gd name="T47" fmla="*/ 16 h 186"/>
              <a:gd name="T48" fmla="*/ 115 w 163"/>
              <a:gd name="T49" fmla="*/ 8 h 186"/>
              <a:gd name="T50" fmla="*/ 115 w 163"/>
              <a:gd name="T51" fmla="*/ 8 h 186"/>
              <a:gd name="T52" fmla="*/ 115 w 163"/>
              <a:gd name="T53" fmla="*/ 4 h 186"/>
              <a:gd name="T54" fmla="*/ 119 w 163"/>
              <a:gd name="T55" fmla="*/ 0 h 186"/>
              <a:gd name="T56" fmla="*/ 123 w 163"/>
              <a:gd name="T57" fmla="*/ 0 h 186"/>
              <a:gd name="T58" fmla="*/ 127 w 163"/>
              <a:gd name="T59" fmla="*/ 0 h 186"/>
              <a:gd name="T60" fmla="*/ 135 w 163"/>
              <a:gd name="T61" fmla="*/ 0 h 186"/>
              <a:gd name="T62" fmla="*/ 143 w 163"/>
              <a:gd name="T63" fmla="*/ 4 h 186"/>
              <a:gd name="T64" fmla="*/ 147 w 163"/>
              <a:gd name="T65" fmla="*/ 8 h 186"/>
              <a:gd name="T66" fmla="*/ 155 w 163"/>
              <a:gd name="T67" fmla="*/ 12 h 186"/>
              <a:gd name="T68" fmla="*/ 159 w 163"/>
              <a:gd name="T69" fmla="*/ 16 h 186"/>
              <a:gd name="T70" fmla="*/ 163 w 163"/>
              <a:gd name="T71" fmla="*/ 20 h 186"/>
              <a:gd name="T72" fmla="*/ 163 w 163"/>
              <a:gd name="T73" fmla="*/ 24 h 186"/>
              <a:gd name="T74" fmla="*/ 163 w 163"/>
              <a:gd name="T75" fmla="*/ 28 h 186"/>
              <a:gd name="T76" fmla="*/ 159 w 163"/>
              <a:gd name="T77" fmla="*/ 32 h 186"/>
              <a:gd name="T78" fmla="*/ 155 w 163"/>
              <a:gd name="T79" fmla="*/ 43 h 186"/>
              <a:gd name="T80" fmla="*/ 147 w 163"/>
              <a:gd name="T81" fmla="*/ 51 h 186"/>
              <a:gd name="T82" fmla="*/ 143 w 163"/>
              <a:gd name="T83" fmla="*/ 59 h 186"/>
              <a:gd name="T84" fmla="*/ 131 w 163"/>
              <a:gd name="T85" fmla="*/ 71 h 186"/>
              <a:gd name="T86" fmla="*/ 123 w 163"/>
              <a:gd name="T87" fmla="*/ 83 h 186"/>
              <a:gd name="T88" fmla="*/ 123 w 163"/>
              <a:gd name="T89" fmla="*/ 83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3" h="186">
                <a:moveTo>
                  <a:pt x="123" y="83"/>
                </a:moveTo>
                <a:lnTo>
                  <a:pt x="103" y="111"/>
                </a:lnTo>
                <a:lnTo>
                  <a:pt x="79" y="135"/>
                </a:lnTo>
                <a:lnTo>
                  <a:pt x="68" y="147"/>
                </a:lnTo>
                <a:lnTo>
                  <a:pt x="56" y="159"/>
                </a:lnTo>
                <a:lnTo>
                  <a:pt x="44" y="167"/>
                </a:lnTo>
                <a:lnTo>
                  <a:pt x="28" y="174"/>
                </a:lnTo>
                <a:lnTo>
                  <a:pt x="16" y="182"/>
                </a:lnTo>
                <a:lnTo>
                  <a:pt x="8" y="186"/>
                </a:lnTo>
                <a:lnTo>
                  <a:pt x="4" y="186"/>
                </a:lnTo>
                <a:lnTo>
                  <a:pt x="0" y="186"/>
                </a:lnTo>
                <a:lnTo>
                  <a:pt x="0" y="182"/>
                </a:lnTo>
                <a:lnTo>
                  <a:pt x="0" y="182"/>
                </a:lnTo>
                <a:lnTo>
                  <a:pt x="4" y="178"/>
                </a:lnTo>
                <a:lnTo>
                  <a:pt x="4" y="174"/>
                </a:lnTo>
                <a:lnTo>
                  <a:pt x="16" y="163"/>
                </a:lnTo>
                <a:lnTo>
                  <a:pt x="28" y="151"/>
                </a:lnTo>
                <a:lnTo>
                  <a:pt x="52" y="123"/>
                </a:lnTo>
                <a:lnTo>
                  <a:pt x="75" y="95"/>
                </a:lnTo>
                <a:lnTo>
                  <a:pt x="95" y="67"/>
                </a:lnTo>
                <a:lnTo>
                  <a:pt x="107" y="39"/>
                </a:lnTo>
                <a:lnTo>
                  <a:pt x="115" y="32"/>
                </a:lnTo>
                <a:lnTo>
                  <a:pt x="115" y="20"/>
                </a:lnTo>
                <a:lnTo>
                  <a:pt x="119" y="16"/>
                </a:lnTo>
                <a:lnTo>
                  <a:pt x="115" y="8"/>
                </a:lnTo>
                <a:lnTo>
                  <a:pt x="115" y="8"/>
                </a:lnTo>
                <a:lnTo>
                  <a:pt x="115" y="4"/>
                </a:lnTo>
                <a:lnTo>
                  <a:pt x="119" y="0"/>
                </a:lnTo>
                <a:lnTo>
                  <a:pt x="123" y="0"/>
                </a:lnTo>
                <a:lnTo>
                  <a:pt x="127" y="0"/>
                </a:lnTo>
                <a:lnTo>
                  <a:pt x="135" y="0"/>
                </a:lnTo>
                <a:lnTo>
                  <a:pt x="143" y="4"/>
                </a:lnTo>
                <a:lnTo>
                  <a:pt x="147" y="8"/>
                </a:lnTo>
                <a:lnTo>
                  <a:pt x="155" y="12"/>
                </a:lnTo>
                <a:lnTo>
                  <a:pt x="159" y="16"/>
                </a:lnTo>
                <a:lnTo>
                  <a:pt x="163" y="20"/>
                </a:lnTo>
                <a:lnTo>
                  <a:pt x="163" y="24"/>
                </a:lnTo>
                <a:lnTo>
                  <a:pt x="163" y="28"/>
                </a:lnTo>
                <a:lnTo>
                  <a:pt x="159" y="32"/>
                </a:lnTo>
                <a:lnTo>
                  <a:pt x="155" y="43"/>
                </a:lnTo>
                <a:lnTo>
                  <a:pt x="147" y="51"/>
                </a:lnTo>
                <a:lnTo>
                  <a:pt x="143" y="59"/>
                </a:lnTo>
                <a:lnTo>
                  <a:pt x="131" y="71"/>
                </a:lnTo>
                <a:lnTo>
                  <a:pt x="123" y="83"/>
                </a:lnTo>
                <a:lnTo>
                  <a:pt x="123" y="8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2" name="Freeform 234">
            <a:extLst>
              <a:ext uri="{FF2B5EF4-FFF2-40B4-BE49-F238E27FC236}">
                <a16:creationId xmlns:a16="http://schemas.microsoft.com/office/drawing/2014/main" xmlns="" id="{D19A299E-FD2B-4685-90FC-218B1EA4FE48}"/>
              </a:ext>
            </a:extLst>
          </p:cNvPr>
          <p:cNvSpPr>
            <a:spLocks/>
          </p:cNvSpPr>
          <p:nvPr/>
        </p:nvSpPr>
        <p:spPr bwMode="auto">
          <a:xfrm>
            <a:off x="8894886" y="1432926"/>
            <a:ext cx="277209" cy="1577971"/>
          </a:xfrm>
          <a:custGeom>
            <a:avLst/>
            <a:gdLst>
              <a:gd name="T0" fmla="*/ 0 w 44"/>
              <a:gd name="T1" fmla="*/ 0 h 214"/>
              <a:gd name="T2" fmla="*/ 8 w 44"/>
              <a:gd name="T3" fmla="*/ 0 h 214"/>
              <a:gd name="T4" fmla="*/ 16 w 44"/>
              <a:gd name="T5" fmla="*/ 0 h 214"/>
              <a:gd name="T6" fmla="*/ 28 w 44"/>
              <a:gd name="T7" fmla="*/ 4 h 214"/>
              <a:gd name="T8" fmla="*/ 36 w 44"/>
              <a:gd name="T9" fmla="*/ 8 h 214"/>
              <a:gd name="T10" fmla="*/ 40 w 44"/>
              <a:gd name="T11" fmla="*/ 12 h 214"/>
              <a:gd name="T12" fmla="*/ 40 w 44"/>
              <a:gd name="T13" fmla="*/ 12 h 214"/>
              <a:gd name="T14" fmla="*/ 44 w 44"/>
              <a:gd name="T15" fmla="*/ 16 h 214"/>
              <a:gd name="T16" fmla="*/ 44 w 44"/>
              <a:gd name="T17" fmla="*/ 20 h 214"/>
              <a:gd name="T18" fmla="*/ 44 w 44"/>
              <a:gd name="T19" fmla="*/ 24 h 214"/>
              <a:gd name="T20" fmla="*/ 44 w 44"/>
              <a:gd name="T21" fmla="*/ 32 h 214"/>
              <a:gd name="T22" fmla="*/ 40 w 44"/>
              <a:gd name="T23" fmla="*/ 40 h 214"/>
              <a:gd name="T24" fmla="*/ 40 w 44"/>
              <a:gd name="T25" fmla="*/ 52 h 214"/>
              <a:gd name="T26" fmla="*/ 40 w 44"/>
              <a:gd name="T27" fmla="*/ 64 h 214"/>
              <a:gd name="T28" fmla="*/ 40 w 44"/>
              <a:gd name="T29" fmla="*/ 79 h 214"/>
              <a:gd name="T30" fmla="*/ 36 w 44"/>
              <a:gd name="T31" fmla="*/ 111 h 214"/>
              <a:gd name="T32" fmla="*/ 36 w 44"/>
              <a:gd name="T33" fmla="*/ 143 h 214"/>
              <a:gd name="T34" fmla="*/ 36 w 44"/>
              <a:gd name="T35" fmla="*/ 159 h 214"/>
              <a:gd name="T36" fmla="*/ 36 w 44"/>
              <a:gd name="T37" fmla="*/ 175 h 214"/>
              <a:gd name="T38" fmla="*/ 36 w 44"/>
              <a:gd name="T39" fmla="*/ 187 h 214"/>
              <a:gd name="T40" fmla="*/ 32 w 44"/>
              <a:gd name="T41" fmla="*/ 195 h 214"/>
              <a:gd name="T42" fmla="*/ 28 w 44"/>
              <a:gd name="T43" fmla="*/ 207 h 214"/>
              <a:gd name="T44" fmla="*/ 28 w 44"/>
              <a:gd name="T45" fmla="*/ 210 h 214"/>
              <a:gd name="T46" fmla="*/ 24 w 44"/>
              <a:gd name="T47" fmla="*/ 210 h 214"/>
              <a:gd name="T48" fmla="*/ 20 w 44"/>
              <a:gd name="T49" fmla="*/ 214 h 214"/>
              <a:gd name="T50" fmla="*/ 16 w 44"/>
              <a:gd name="T51" fmla="*/ 210 h 214"/>
              <a:gd name="T52" fmla="*/ 12 w 44"/>
              <a:gd name="T53" fmla="*/ 207 h 214"/>
              <a:gd name="T54" fmla="*/ 8 w 44"/>
              <a:gd name="T55" fmla="*/ 203 h 214"/>
              <a:gd name="T56" fmla="*/ 4 w 44"/>
              <a:gd name="T57" fmla="*/ 195 h 214"/>
              <a:gd name="T58" fmla="*/ 4 w 44"/>
              <a:gd name="T59" fmla="*/ 187 h 214"/>
              <a:gd name="T60" fmla="*/ 0 w 44"/>
              <a:gd name="T61" fmla="*/ 183 h 214"/>
              <a:gd name="T62" fmla="*/ 0 w 44"/>
              <a:gd name="T63" fmla="*/ 179 h 214"/>
              <a:gd name="T64" fmla="*/ 0 w 44"/>
              <a:gd name="T65" fmla="*/ 175 h 214"/>
              <a:gd name="T66" fmla="*/ 0 w 44"/>
              <a:gd name="T67" fmla="*/ 171 h 214"/>
              <a:gd name="T68" fmla="*/ 0 w 44"/>
              <a:gd name="T69" fmla="*/ 167 h 214"/>
              <a:gd name="T70" fmla="*/ 4 w 44"/>
              <a:gd name="T71" fmla="*/ 163 h 214"/>
              <a:gd name="T72" fmla="*/ 4 w 44"/>
              <a:gd name="T73" fmla="*/ 155 h 214"/>
              <a:gd name="T74" fmla="*/ 4 w 44"/>
              <a:gd name="T75" fmla="*/ 143 h 214"/>
              <a:gd name="T76" fmla="*/ 4 w 44"/>
              <a:gd name="T77" fmla="*/ 135 h 214"/>
              <a:gd name="T78" fmla="*/ 8 w 44"/>
              <a:gd name="T79" fmla="*/ 127 h 214"/>
              <a:gd name="T80" fmla="*/ 8 w 44"/>
              <a:gd name="T81" fmla="*/ 119 h 214"/>
              <a:gd name="T82" fmla="*/ 8 w 44"/>
              <a:gd name="T83" fmla="*/ 107 h 214"/>
              <a:gd name="T84" fmla="*/ 8 w 44"/>
              <a:gd name="T85" fmla="*/ 99 h 214"/>
              <a:gd name="T86" fmla="*/ 8 w 44"/>
              <a:gd name="T87" fmla="*/ 87 h 214"/>
              <a:gd name="T88" fmla="*/ 8 w 44"/>
              <a:gd name="T89" fmla="*/ 64 h 214"/>
              <a:gd name="T90" fmla="*/ 8 w 44"/>
              <a:gd name="T91" fmla="*/ 40 h 214"/>
              <a:gd name="T92" fmla="*/ 4 w 44"/>
              <a:gd name="T93" fmla="*/ 20 h 214"/>
              <a:gd name="T94" fmla="*/ 0 w 44"/>
              <a:gd name="T95" fmla="*/ 0 h 214"/>
              <a:gd name="T96" fmla="*/ 0 w 44"/>
              <a:gd name="T97" fmla="*/ 0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4" h="214">
                <a:moveTo>
                  <a:pt x="0" y="0"/>
                </a:moveTo>
                <a:lnTo>
                  <a:pt x="8" y="0"/>
                </a:lnTo>
                <a:lnTo>
                  <a:pt x="16" y="0"/>
                </a:lnTo>
                <a:lnTo>
                  <a:pt x="28" y="4"/>
                </a:lnTo>
                <a:lnTo>
                  <a:pt x="36" y="8"/>
                </a:lnTo>
                <a:lnTo>
                  <a:pt x="40" y="12"/>
                </a:lnTo>
                <a:lnTo>
                  <a:pt x="40" y="12"/>
                </a:lnTo>
                <a:lnTo>
                  <a:pt x="44" y="16"/>
                </a:lnTo>
                <a:lnTo>
                  <a:pt x="44" y="20"/>
                </a:lnTo>
                <a:lnTo>
                  <a:pt x="44" y="24"/>
                </a:lnTo>
                <a:lnTo>
                  <a:pt x="44" y="32"/>
                </a:lnTo>
                <a:lnTo>
                  <a:pt x="40" y="40"/>
                </a:lnTo>
                <a:lnTo>
                  <a:pt x="40" y="52"/>
                </a:lnTo>
                <a:lnTo>
                  <a:pt x="40" y="64"/>
                </a:lnTo>
                <a:lnTo>
                  <a:pt x="40" y="79"/>
                </a:lnTo>
                <a:lnTo>
                  <a:pt x="36" y="111"/>
                </a:lnTo>
                <a:lnTo>
                  <a:pt x="36" y="143"/>
                </a:lnTo>
                <a:lnTo>
                  <a:pt x="36" y="159"/>
                </a:lnTo>
                <a:lnTo>
                  <a:pt x="36" y="175"/>
                </a:lnTo>
                <a:lnTo>
                  <a:pt x="36" y="187"/>
                </a:lnTo>
                <a:lnTo>
                  <a:pt x="32" y="195"/>
                </a:lnTo>
                <a:lnTo>
                  <a:pt x="28" y="207"/>
                </a:lnTo>
                <a:lnTo>
                  <a:pt x="28" y="210"/>
                </a:lnTo>
                <a:lnTo>
                  <a:pt x="24" y="210"/>
                </a:lnTo>
                <a:lnTo>
                  <a:pt x="20" y="214"/>
                </a:lnTo>
                <a:lnTo>
                  <a:pt x="16" y="210"/>
                </a:lnTo>
                <a:lnTo>
                  <a:pt x="12" y="207"/>
                </a:lnTo>
                <a:lnTo>
                  <a:pt x="8" y="203"/>
                </a:lnTo>
                <a:lnTo>
                  <a:pt x="4" y="195"/>
                </a:lnTo>
                <a:lnTo>
                  <a:pt x="4" y="187"/>
                </a:lnTo>
                <a:lnTo>
                  <a:pt x="0" y="183"/>
                </a:lnTo>
                <a:lnTo>
                  <a:pt x="0" y="179"/>
                </a:lnTo>
                <a:lnTo>
                  <a:pt x="0" y="175"/>
                </a:lnTo>
                <a:lnTo>
                  <a:pt x="0" y="171"/>
                </a:lnTo>
                <a:lnTo>
                  <a:pt x="0" y="167"/>
                </a:lnTo>
                <a:lnTo>
                  <a:pt x="4" y="163"/>
                </a:lnTo>
                <a:lnTo>
                  <a:pt x="4" y="155"/>
                </a:lnTo>
                <a:lnTo>
                  <a:pt x="4" y="143"/>
                </a:lnTo>
                <a:lnTo>
                  <a:pt x="4" y="135"/>
                </a:lnTo>
                <a:lnTo>
                  <a:pt x="8" y="127"/>
                </a:lnTo>
                <a:lnTo>
                  <a:pt x="8" y="119"/>
                </a:lnTo>
                <a:lnTo>
                  <a:pt x="8" y="107"/>
                </a:lnTo>
                <a:lnTo>
                  <a:pt x="8" y="99"/>
                </a:lnTo>
                <a:lnTo>
                  <a:pt x="8" y="87"/>
                </a:lnTo>
                <a:lnTo>
                  <a:pt x="8" y="64"/>
                </a:lnTo>
                <a:lnTo>
                  <a:pt x="8" y="40"/>
                </a:lnTo>
                <a:lnTo>
                  <a:pt x="4" y="2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3" name="Freeform 235">
            <a:extLst>
              <a:ext uri="{FF2B5EF4-FFF2-40B4-BE49-F238E27FC236}">
                <a16:creationId xmlns:a16="http://schemas.microsoft.com/office/drawing/2014/main" xmlns="" id="{DD848DF7-A769-48B6-8EA1-1132BB91FA58}"/>
              </a:ext>
            </a:extLst>
          </p:cNvPr>
          <p:cNvSpPr>
            <a:spLocks/>
          </p:cNvSpPr>
          <p:nvPr/>
        </p:nvSpPr>
        <p:spPr bwMode="auto">
          <a:xfrm>
            <a:off x="9424102" y="1167473"/>
            <a:ext cx="352811" cy="1024946"/>
          </a:xfrm>
          <a:custGeom>
            <a:avLst/>
            <a:gdLst>
              <a:gd name="T0" fmla="*/ 4 w 56"/>
              <a:gd name="T1" fmla="*/ 16 h 139"/>
              <a:gd name="T2" fmla="*/ 4 w 56"/>
              <a:gd name="T3" fmla="*/ 12 h 139"/>
              <a:gd name="T4" fmla="*/ 0 w 56"/>
              <a:gd name="T5" fmla="*/ 8 h 139"/>
              <a:gd name="T6" fmla="*/ 4 w 56"/>
              <a:gd name="T7" fmla="*/ 4 h 139"/>
              <a:gd name="T8" fmla="*/ 4 w 56"/>
              <a:gd name="T9" fmla="*/ 0 h 139"/>
              <a:gd name="T10" fmla="*/ 4 w 56"/>
              <a:gd name="T11" fmla="*/ 0 h 139"/>
              <a:gd name="T12" fmla="*/ 8 w 56"/>
              <a:gd name="T13" fmla="*/ 0 h 139"/>
              <a:gd name="T14" fmla="*/ 12 w 56"/>
              <a:gd name="T15" fmla="*/ 0 h 139"/>
              <a:gd name="T16" fmla="*/ 20 w 56"/>
              <a:gd name="T17" fmla="*/ 0 h 139"/>
              <a:gd name="T18" fmla="*/ 28 w 56"/>
              <a:gd name="T19" fmla="*/ 0 h 139"/>
              <a:gd name="T20" fmla="*/ 32 w 56"/>
              <a:gd name="T21" fmla="*/ 0 h 139"/>
              <a:gd name="T22" fmla="*/ 44 w 56"/>
              <a:gd name="T23" fmla="*/ 0 h 139"/>
              <a:gd name="T24" fmla="*/ 44 w 56"/>
              <a:gd name="T25" fmla="*/ 16 h 139"/>
              <a:gd name="T26" fmla="*/ 48 w 56"/>
              <a:gd name="T27" fmla="*/ 36 h 139"/>
              <a:gd name="T28" fmla="*/ 48 w 56"/>
              <a:gd name="T29" fmla="*/ 60 h 139"/>
              <a:gd name="T30" fmla="*/ 52 w 56"/>
              <a:gd name="T31" fmla="*/ 84 h 139"/>
              <a:gd name="T32" fmla="*/ 56 w 56"/>
              <a:gd name="T33" fmla="*/ 96 h 139"/>
              <a:gd name="T34" fmla="*/ 56 w 56"/>
              <a:gd name="T35" fmla="*/ 107 h 139"/>
              <a:gd name="T36" fmla="*/ 56 w 56"/>
              <a:gd name="T37" fmla="*/ 115 h 139"/>
              <a:gd name="T38" fmla="*/ 56 w 56"/>
              <a:gd name="T39" fmla="*/ 123 h 139"/>
              <a:gd name="T40" fmla="*/ 56 w 56"/>
              <a:gd name="T41" fmla="*/ 131 h 139"/>
              <a:gd name="T42" fmla="*/ 56 w 56"/>
              <a:gd name="T43" fmla="*/ 135 h 139"/>
              <a:gd name="T44" fmla="*/ 56 w 56"/>
              <a:gd name="T45" fmla="*/ 135 h 139"/>
              <a:gd name="T46" fmla="*/ 52 w 56"/>
              <a:gd name="T47" fmla="*/ 139 h 139"/>
              <a:gd name="T48" fmla="*/ 48 w 56"/>
              <a:gd name="T49" fmla="*/ 139 h 139"/>
              <a:gd name="T50" fmla="*/ 44 w 56"/>
              <a:gd name="T51" fmla="*/ 139 h 139"/>
              <a:gd name="T52" fmla="*/ 40 w 56"/>
              <a:gd name="T53" fmla="*/ 135 h 139"/>
              <a:gd name="T54" fmla="*/ 36 w 56"/>
              <a:gd name="T55" fmla="*/ 131 h 139"/>
              <a:gd name="T56" fmla="*/ 36 w 56"/>
              <a:gd name="T57" fmla="*/ 127 h 139"/>
              <a:gd name="T58" fmla="*/ 32 w 56"/>
              <a:gd name="T59" fmla="*/ 119 h 139"/>
              <a:gd name="T60" fmla="*/ 28 w 56"/>
              <a:gd name="T61" fmla="*/ 111 h 139"/>
              <a:gd name="T62" fmla="*/ 28 w 56"/>
              <a:gd name="T63" fmla="*/ 100 h 139"/>
              <a:gd name="T64" fmla="*/ 20 w 56"/>
              <a:gd name="T65" fmla="*/ 72 h 139"/>
              <a:gd name="T66" fmla="*/ 16 w 56"/>
              <a:gd name="T67" fmla="*/ 48 h 139"/>
              <a:gd name="T68" fmla="*/ 16 w 56"/>
              <a:gd name="T69" fmla="*/ 36 h 139"/>
              <a:gd name="T70" fmla="*/ 12 w 56"/>
              <a:gd name="T71" fmla="*/ 28 h 139"/>
              <a:gd name="T72" fmla="*/ 8 w 56"/>
              <a:gd name="T73" fmla="*/ 20 h 139"/>
              <a:gd name="T74" fmla="*/ 4 w 56"/>
              <a:gd name="T75" fmla="*/ 16 h 139"/>
              <a:gd name="T76" fmla="*/ 4 w 56"/>
              <a:gd name="T77" fmla="*/ 16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" h="139">
                <a:moveTo>
                  <a:pt x="4" y="16"/>
                </a:moveTo>
                <a:lnTo>
                  <a:pt x="4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2" y="0"/>
                </a:lnTo>
                <a:lnTo>
                  <a:pt x="44" y="0"/>
                </a:lnTo>
                <a:lnTo>
                  <a:pt x="44" y="16"/>
                </a:lnTo>
                <a:lnTo>
                  <a:pt x="48" y="36"/>
                </a:lnTo>
                <a:lnTo>
                  <a:pt x="48" y="60"/>
                </a:lnTo>
                <a:lnTo>
                  <a:pt x="52" y="84"/>
                </a:lnTo>
                <a:lnTo>
                  <a:pt x="56" y="96"/>
                </a:lnTo>
                <a:lnTo>
                  <a:pt x="56" y="107"/>
                </a:lnTo>
                <a:lnTo>
                  <a:pt x="56" y="115"/>
                </a:lnTo>
                <a:lnTo>
                  <a:pt x="56" y="123"/>
                </a:lnTo>
                <a:lnTo>
                  <a:pt x="56" y="131"/>
                </a:lnTo>
                <a:lnTo>
                  <a:pt x="56" y="135"/>
                </a:lnTo>
                <a:lnTo>
                  <a:pt x="56" y="135"/>
                </a:lnTo>
                <a:lnTo>
                  <a:pt x="52" y="139"/>
                </a:lnTo>
                <a:lnTo>
                  <a:pt x="48" y="139"/>
                </a:lnTo>
                <a:lnTo>
                  <a:pt x="44" y="139"/>
                </a:lnTo>
                <a:lnTo>
                  <a:pt x="40" y="135"/>
                </a:lnTo>
                <a:lnTo>
                  <a:pt x="36" y="131"/>
                </a:lnTo>
                <a:lnTo>
                  <a:pt x="36" y="127"/>
                </a:lnTo>
                <a:lnTo>
                  <a:pt x="32" y="119"/>
                </a:lnTo>
                <a:lnTo>
                  <a:pt x="28" y="111"/>
                </a:lnTo>
                <a:lnTo>
                  <a:pt x="28" y="100"/>
                </a:lnTo>
                <a:lnTo>
                  <a:pt x="20" y="72"/>
                </a:lnTo>
                <a:lnTo>
                  <a:pt x="16" y="48"/>
                </a:lnTo>
                <a:lnTo>
                  <a:pt x="16" y="36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4" name="Freeform 237">
            <a:extLst>
              <a:ext uri="{FF2B5EF4-FFF2-40B4-BE49-F238E27FC236}">
                <a16:creationId xmlns:a16="http://schemas.microsoft.com/office/drawing/2014/main" xmlns="" id="{07341D41-9A54-4D98-88EF-6812E33EAB37}"/>
              </a:ext>
            </a:extLst>
          </p:cNvPr>
          <p:cNvSpPr>
            <a:spLocks/>
          </p:cNvSpPr>
          <p:nvPr/>
        </p:nvSpPr>
        <p:spPr bwMode="auto">
          <a:xfrm>
            <a:off x="9625709" y="1462421"/>
            <a:ext cx="623721" cy="206464"/>
          </a:xfrm>
          <a:custGeom>
            <a:avLst/>
            <a:gdLst>
              <a:gd name="T0" fmla="*/ 0 w 99"/>
              <a:gd name="T1" fmla="*/ 12 h 28"/>
              <a:gd name="T2" fmla="*/ 20 w 99"/>
              <a:gd name="T3" fmla="*/ 8 h 28"/>
              <a:gd name="T4" fmla="*/ 35 w 99"/>
              <a:gd name="T5" fmla="*/ 4 h 28"/>
              <a:gd name="T6" fmla="*/ 47 w 99"/>
              <a:gd name="T7" fmla="*/ 4 h 28"/>
              <a:gd name="T8" fmla="*/ 59 w 99"/>
              <a:gd name="T9" fmla="*/ 0 h 28"/>
              <a:gd name="T10" fmla="*/ 71 w 99"/>
              <a:gd name="T11" fmla="*/ 0 h 28"/>
              <a:gd name="T12" fmla="*/ 79 w 99"/>
              <a:gd name="T13" fmla="*/ 0 h 28"/>
              <a:gd name="T14" fmla="*/ 83 w 99"/>
              <a:gd name="T15" fmla="*/ 0 h 28"/>
              <a:gd name="T16" fmla="*/ 87 w 99"/>
              <a:gd name="T17" fmla="*/ 0 h 28"/>
              <a:gd name="T18" fmla="*/ 91 w 99"/>
              <a:gd name="T19" fmla="*/ 0 h 28"/>
              <a:gd name="T20" fmla="*/ 95 w 99"/>
              <a:gd name="T21" fmla="*/ 4 h 28"/>
              <a:gd name="T22" fmla="*/ 99 w 99"/>
              <a:gd name="T23" fmla="*/ 4 h 28"/>
              <a:gd name="T24" fmla="*/ 99 w 99"/>
              <a:gd name="T25" fmla="*/ 8 h 28"/>
              <a:gd name="T26" fmla="*/ 99 w 99"/>
              <a:gd name="T27" fmla="*/ 12 h 28"/>
              <a:gd name="T28" fmla="*/ 95 w 99"/>
              <a:gd name="T29" fmla="*/ 16 h 28"/>
              <a:gd name="T30" fmla="*/ 91 w 99"/>
              <a:gd name="T31" fmla="*/ 16 h 28"/>
              <a:gd name="T32" fmla="*/ 87 w 99"/>
              <a:gd name="T33" fmla="*/ 20 h 28"/>
              <a:gd name="T34" fmla="*/ 79 w 99"/>
              <a:gd name="T35" fmla="*/ 24 h 28"/>
              <a:gd name="T36" fmla="*/ 71 w 99"/>
              <a:gd name="T37" fmla="*/ 24 h 28"/>
              <a:gd name="T38" fmla="*/ 59 w 99"/>
              <a:gd name="T39" fmla="*/ 28 h 28"/>
              <a:gd name="T40" fmla="*/ 43 w 99"/>
              <a:gd name="T41" fmla="*/ 28 h 28"/>
              <a:gd name="T42" fmla="*/ 24 w 99"/>
              <a:gd name="T43" fmla="*/ 28 h 28"/>
              <a:gd name="T44" fmla="*/ 0 w 99"/>
              <a:gd name="T45" fmla="*/ 28 h 28"/>
              <a:gd name="T46" fmla="*/ 0 w 99"/>
              <a:gd name="T47" fmla="*/ 12 h 28"/>
              <a:gd name="T48" fmla="*/ 0 w 99"/>
              <a:gd name="T49" fmla="*/ 12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99" h="28">
                <a:moveTo>
                  <a:pt x="0" y="12"/>
                </a:moveTo>
                <a:lnTo>
                  <a:pt x="20" y="8"/>
                </a:lnTo>
                <a:lnTo>
                  <a:pt x="35" y="4"/>
                </a:lnTo>
                <a:lnTo>
                  <a:pt x="47" y="4"/>
                </a:lnTo>
                <a:lnTo>
                  <a:pt x="59" y="0"/>
                </a:lnTo>
                <a:lnTo>
                  <a:pt x="71" y="0"/>
                </a:lnTo>
                <a:lnTo>
                  <a:pt x="79" y="0"/>
                </a:lnTo>
                <a:lnTo>
                  <a:pt x="83" y="0"/>
                </a:lnTo>
                <a:lnTo>
                  <a:pt x="87" y="0"/>
                </a:lnTo>
                <a:lnTo>
                  <a:pt x="91" y="0"/>
                </a:lnTo>
                <a:lnTo>
                  <a:pt x="95" y="4"/>
                </a:lnTo>
                <a:lnTo>
                  <a:pt x="99" y="4"/>
                </a:lnTo>
                <a:lnTo>
                  <a:pt x="99" y="8"/>
                </a:lnTo>
                <a:lnTo>
                  <a:pt x="99" y="12"/>
                </a:lnTo>
                <a:lnTo>
                  <a:pt x="95" y="16"/>
                </a:lnTo>
                <a:lnTo>
                  <a:pt x="91" y="16"/>
                </a:lnTo>
                <a:lnTo>
                  <a:pt x="87" y="20"/>
                </a:lnTo>
                <a:lnTo>
                  <a:pt x="79" y="24"/>
                </a:lnTo>
                <a:lnTo>
                  <a:pt x="71" y="24"/>
                </a:lnTo>
                <a:lnTo>
                  <a:pt x="59" y="28"/>
                </a:lnTo>
                <a:lnTo>
                  <a:pt x="43" y="28"/>
                </a:lnTo>
                <a:lnTo>
                  <a:pt x="24" y="28"/>
                </a:lnTo>
                <a:lnTo>
                  <a:pt x="0" y="28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5" name="Freeform 238">
            <a:extLst>
              <a:ext uri="{FF2B5EF4-FFF2-40B4-BE49-F238E27FC236}">
                <a16:creationId xmlns:a16="http://schemas.microsoft.com/office/drawing/2014/main" xmlns="" id="{9051DEBF-2FF3-4E11-9E0C-4DFDC0C9017E}"/>
              </a:ext>
            </a:extLst>
          </p:cNvPr>
          <p:cNvSpPr>
            <a:spLocks/>
          </p:cNvSpPr>
          <p:nvPr/>
        </p:nvSpPr>
        <p:spPr bwMode="auto">
          <a:xfrm>
            <a:off x="9751712" y="1904842"/>
            <a:ext cx="623721" cy="110608"/>
          </a:xfrm>
          <a:custGeom>
            <a:avLst/>
            <a:gdLst>
              <a:gd name="T0" fmla="*/ 0 w 99"/>
              <a:gd name="T1" fmla="*/ 15 h 15"/>
              <a:gd name="T2" fmla="*/ 0 w 99"/>
              <a:gd name="T3" fmla="*/ 11 h 15"/>
              <a:gd name="T4" fmla="*/ 4 w 99"/>
              <a:gd name="T5" fmla="*/ 11 h 15"/>
              <a:gd name="T6" fmla="*/ 11 w 99"/>
              <a:gd name="T7" fmla="*/ 11 h 15"/>
              <a:gd name="T8" fmla="*/ 23 w 99"/>
              <a:gd name="T9" fmla="*/ 7 h 15"/>
              <a:gd name="T10" fmla="*/ 35 w 99"/>
              <a:gd name="T11" fmla="*/ 4 h 15"/>
              <a:gd name="T12" fmla="*/ 55 w 99"/>
              <a:gd name="T13" fmla="*/ 4 h 15"/>
              <a:gd name="T14" fmla="*/ 67 w 99"/>
              <a:gd name="T15" fmla="*/ 0 h 15"/>
              <a:gd name="T16" fmla="*/ 99 w 99"/>
              <a:gd name="T17" fmla="*/ 0 h 15"/>
              <a:gd name="T18" fmla="*/ 99 w 99"/>
              <a:gd name="T19" fmla="*/ 4 h 15"/>
              <a:gd name="T20" fmla="*/ 0 w 99"/>
              <a:gd name="T21" fmla="*/ 15 h 15"/>
              <a:gd name="T22" fmla="*/ 0 w 99"/>
              <a:gd name="T23" fmla="*/ 1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9" h="15">
                <a:moveTo>
                  <a:pt x="0" y="15"/>
                </a:moveTo>
                <a:lnTo>
                  <a:pt x="0" y="11"/>
                </a:lnTo>
                <a:lnTo>
                  <a:pt x="4" y="11"/>
                </a:lnTo>
                <a:lnTo>
                  <a:pt x="11" y="11"/>
                </a:lnTo>
                <a:lnTo>
                  <a:pt x="23" y="7"/>
                </a:lnTo>
                <a:lnTo>
                  <a:pt x="35" y="4"/>
                </a:lnTo>
                <a:lnTo>
                  <a:pt x="55" y="4"/>
                </a:lnTo>
                <a:lnTo>
                  <a:pt x="67" y="0"/>
                </a:lnTo>
                <a:lnTo>
                  <a:pt x="99" y="0"/>
                </a:lnTo>
                <a:lnTo>
                  <a:pt x="99" y="4"/>
                </a:lnTo>
                <a:lnTo>
                  <a:pt x="0" y="15"/>
                </a:lnTo>
                <a:lnTo>
                  <a:pt x="0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6" name="Freeform 239">
            <a:extLst>
              <a:ext uri="{FF2B5EF4-FFF2-40B4-BE49-F238E27FC236}">
                <a16:creationId xmlns:a16="http://schemas.microsoft.com/office/drawing/2014/main" xmlns="" id="{3BD8817B-2D87-42BA-BC57-5ACA352C5ECF}"/>
              </a:ext>
            </a:extLst>
          </p:cNvPr>
          <p:cNvSpPr>
            <a:spLocks/>
          </p:cNvSpPr>
          <p:nvPr/>
        </p:nvSpPr>
        <p:spPr bwMode="auto">
          <a:xfrm>
            <a:off x="9146894" y="2280903"/>
            <a:ext cx="1877459" cy="383432"/>
          </a:xfrm>
          <a:custGeom>
            <a:avLst/>
            <a:gdLst>
              <a:gd name="T0" fmla="*/ 294 w 298"/>
              <a:gd name="T1" fmla="*/ 16 h 52"/>
              <a:gd name="T2" fmla="*/ 298 w 298"/>
              <a:gd name="T3" fmla="*/ 20 h 52"/>
              <a:gd name="T4" fmla="*/ 298 w 298"/>
              <a:gd name="T5" fmla="*/ 24 h 52"/>
              <a:gd name="T6" fmla="*/ 290 w 298"/>
              <a:gd name="T7" fmla="*/ 28 h 52"/>
              <a:gd name="T8" fmla="*/ 270 w 298"/>
              <a:gd name="T9" fmla="*/ 32 h 52"/>
              <a:gd name="T10" fmla="*/ 243 w 298"/>
              <a:gd name="T11" fmla="*/ 32 h 52"/>
              <a:gd name="T12" fmla="*/ 227 w 298"/>
              <a:gd name="T13" fmla="*/ 32 h 52"/>
              <a:gd name="T14" fmla="*/ 215 w 298"/>
              <a:gd name="T15" fmla="*/ 32 h 52"/>
              <a:gd name="T16" fmla="*/ 207 w 298"/>
              <a:gd name="T17" fmla="*/ 32 h 52"/>
              <a:gd name="T18" fmla="*/ 203 w 298"/>
              <a:gd name="T19" fmla="*/ 32 h 52"/>
              <a:gd name="T20" fmla="*/ 199 w 298"/>
              <a:gd name="T21" fmla="*/ 32 h 52"/>
              <a:gd name="T22" fmla="*/ 187 w 298"/>
              <a:gd name="T23" fmla="*/ 32 h 52"/>
              <a:gd name="T24" fmla="*/ 175 w 298"/>
              <a:gd name="T25" fmla="*/ 32 h 52"/>
              <a:gd name="T26" fmla="*/ 155 w 298"/>
              <a:gd name="T27" fmla="*/ 36 h 52"/>
              <a:gd name="T28" fmla="*/ 111 w 298"/>
              <a:gd name="T29" fmla="*/ 40 h 52"/>
              <a:gd name="T30" fmla="*/ 72 w 298"/>
              <a:gd name="T31" fmla="*/ 44 h 52"/>
              <a:gd name="T32" fmla="*/ 52 w 298"/>
              <a:gd name="T33" fmla="*/ 48 h 52"/>
              <a:gd name="T34" fmla="*/ 40 w 298"/>
              <a:gd name="T35" fmla="*/ 52 h 52"/>
              <a:gd name="T36" fmla="*/ 36 w 298"/>
              <a:gd name="T37" fmla="*/ 52 h 52"/>
              <a:gd name="T38" fmla="*/ 32 w 298"/>
              <a:gd name="T39" fmla="*/ 52 h 52"/>
              <a:gd name="T40" fmla="*/ 24 w 298"/>
              <a:gd name="T41" fmla="*/ 48 h 52"/>
              <a:gd name="T42" fmla="*/ 8 w 298"/>
              <a:gd name="T43" fmla="*/ 44 h 52"/>
              <a:gd name="T44" fmla="*/ 4 w 298"/>
              <a:gd name="T45" fmla="*/ 36 h 52"/>
              <a:gd name="T46" fmla="*/ 4 w 298"/>
              <a:gd name="T47" fmla="*/ 32 h 52"/>
              <a:gd name="T48" fmla="*/ 20 w 298"/>
              <a:gd name="T49" fmla="*/ 28 h 52"/>
              <a:gd name="T50" fmla="*/ 48 w 298"/>
              <a:gd name="T51" fmla="*/ 24 h 52"/>
              <a:gd name="T52" fmla="*/ 92 w 298"/>
              <a:gd name="T53" fmla="*/ 16 h 52"/>
              <a:gd name="T54" fmla="*/ 147 w 298"/>
              <a:gd name="T55" fmla="*/ 8 h 52"/>
              <a:gd name="T56" fmla="*/ 191 w 298"/>
              <a:gd name="T57" fmla="*/ 4 h 52"/>
              <a:gd name="T58" fmla="*/ 223 w 298"/>
              <a:gd name="T59" fmla="*/ 0 h 52"/>
              <a:gd name="T60" fmla="*/ 243 w 298"/>
              <a:gd name="T61" fmla="*/ 0 h 52"/>
              <a:gd name="T62" fmla="*/ 254 w 298"/>
              <a:gd name="T63" fmla="*/ 0 h 52"/>
              <a:gd name="T64" fmla="*/ 262 w 298"/>
              <a:gd name="T65" fmla="*/ 4 h 52"/>
              <a:gd name="T66" fmla="*/ 286 w 298"/>
              <a:gd name="T67" fmla="*/ 1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98" h="52">
                <a:moveTo>
                  <a:pt x="286" y="12"/>
                </a:moveTo>
                <a:lnTo>
                  <a:pt x="294" y="16"/>
                </a:lnTo>
                <a:lnTo>
                  <a:pt x="294" y="16"/>
                </a:lnTo>
                <a:lnTo>
                  <a:pt x="298" y="20"/>
                </a:lnTo>
                <a:lnTo>
                  <a:pt x="298" y="24"/>
                </a:lnTo>
                <a:lnTo>
                  <a:pt x="298" y="24"/>
                </a:lnTo>
                <a:lnTo>
                  <a:pt x="294" y="28"/>
                </a:lnTo>
                <a:lnTo>
                  <a:pt x="290" y="28"/>
                </a:lnTo>
                <a:lnTo>
                  <a:pt x="282" y="32"/>
                </a:lnTo>
                <a:lnTo>
                  <a:pt x="270" y="32"/>
                </a:lnTo>
                <a:lnTo>
                  <a:pt x="258" y="36"/>
                </a:lnTo>
                <a:lnTo>
                  <a:pt x="243" y="32"/>
                </a:lnTo>
                <a:lnTo>
                  <a:pt x="235" y="32"/>
                </a:lnTo>
                <a:lnTo>
                  <a:pt x="227" y="32"/>
                </a:lnTo>
                <a:lnTo>
                  <a:pt x="219" y="32"/>
                </a:lnTo>
                <a:lnTo>
                  <a:pt x="215" y="32"/>
                </a:lnTo>
                <a:lnTo>
                  <a:pt x="211" y="32"/>
                </a:lnTo>
                <a:lnTo>
                  <a:pt x="207" y="32"/>
                </a:lnTo>
                <a:lnTo>
                  <a:pt x="203" y="32"/>
                </a:lnTo>
                <a:lnTo>
                  <a:pt x="203" y="32"/>
                </a:lnTo>
                <a:lnTo>
                  <a:pt x="203" y="32"/>
                </a:lnTo>
                <a:lnTo>
                  <a:pt x="199" y="32"/>
                </a:lnTo>
                <a:lnTo>
                  <a:pt x="195" y="32"/>
                </a:lnTo>
                <a:lnTo>
                  <a:pt x="187" y="32"/>
                </a:lnTo>
                <a:lnTo>
                  <a:pt x="183" y="32"/>
                </a:lnTo>
                <a:lnTo>
                  <a:pt x="175" y="32"/>
                </a:lnTo>
                <a:lnTo>
                  <a:pt x="163" y="36"/>
                </a:lnTo>
                <a:lnTo>
                  <a:pt x="155" y="36"/>
                </a:lnTo>
                <a:lnTo>
                  <a:pt x="131" y="36"/>
                </a:lnTo>
                <a:lnTo>
                  <a:pt x="111" y="40"/>
                </a:lnTo>
                <a:lnTo>
                  <a:pt x="92" y="44"/>
                </a:lnTo>
                <a:lnTo>
                  <a:pt x="72" y="44"/>
                </a:lnTo>
                <a:lnTo>
                  <a:pt x="56" y="48"/>
                </a:lnTo>
                <a:lnTo>
                  <a:pt x="52" y="48"/>
                </a:lnTo>
                <a:lnTo>
                  <a:pt x="44" y="48"/>
                </a:lnTo>
                <a:lnTo>
                  <a:pt x="40" y="52"/>
                </a:lnTo>
                <a:lnTo>
                  <a:pt x="40" y="52"/>
                </a:lnTo>
                <a:lnTo>
                  <a:pt x="36" y="52"/>
                </a:lnTo>
                <a:lnTo>
                  <a:pt x="36" y="52"/>
                </a:lnTo>
                <a:lnTo>
                  <a:pt x="32" y="52"/>
                </a:lnTo>
                <a:lnTo>
                  <a:pt x="28" y="48"/>
                </a:lnTo>
                <a:lnTo>
                  <a:pt x="24" y="48"/>
                </a:lnTo>
                <a:lnTo>
                  <a:pt x="16" y="44"/>
                </a:lnTo>
                <a:lnTo>
                  <a:pt x="8" y="44"/>
                </a:lnTo>
                <a:lnTo>
                  <a:pt x="4" y="40"/>
                </a:lnTo>
                <a:lnTo>
                  <a:pt x="4" y="36"/>
                </a:lnTo>
                <a:lnTo>
                  <a:pt x="0" y="32"/>
                </a:lnTo>
                <a:lnTo>
                  <a:pt x="4" y="32"/>
                </a:lnTo>
                <a:lnTo>
                  <a:pt x="8" y="28"/>
                </a:lnTo>
                <a:lnTo>
                  <a:pt x="20" y="28"/>
                </a:lnTo>
                <a:lnTo>
                  <a:pt x="32" y="24"/>
                </a:lnTo>
                <a:lnTo>
                  <a:pt x="48" y="24"/>
                </a:lnTo>
                <a:lnTo>
                  <a:pt x="68" y="20"/>
                </a:lnTo>
                <a:lnTo>
                  <a:pt x="92" y="16"/>
                </a:lnTo>
                <a:lnTo>
                  <a:pt x="119" y="12"/>
                </a:lnTo>
                <a:lnTo>
                  <a:pt x="147" y="8"/>
                </a:lnTo>
                <a:lnTo>
                  <a:pt x="171" y="4"/>
                </a:lnTo>
                <a:lnTo>
                  <a:pt x="191" y="4"/>
                </a:lnTo>
                <a:lnTo>
                  <a:pt x="211" y="0"/>
                </a:lnTo>
                <a:lnTo>
                  <a:pt x="223" y="0"/>
                </a:lnTo>
                <a:lnTo>
                  <a:pt x="235" y="0"/>
                </a:lnTo>
                <a:lnTo>
                  <a:pt x="243" y="0"/>
                </a:lnTo>
                <a:lnTo>
                  <a:pt x="247" y="0"/>
                </a:lnTo>
                <a:lnTo>
                  <a:pt x="254" y="0"/>
                </a:lnTo>
                <a:lnTo>
                  <a:pt x="258" y="0"/>
                </a:lnTo>
                <a:lnTo>
                  <a:pt x="262" y="4"/>
                </a:lnTo>
                <a:lnTo>
                  <a:pt x="274" y="8"/>
                </a:lnTo>
                <a:lnTo>
                  <a:pt x="286" y="12"/>
                </a:lnTo>
                <a:lnTo>
                  <a:pt x="286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7" name="Freeform 285">
            <a:extLst>
              <a:ext uri="{FF2B5EF4-FFF2-40B4-BE49-F238E27FC236}">
                <a16:creationId xmlns:a16="http://schemas.microsoft.com/office/drawing/2014/main" xmlns="" id="{6981FBD5-9D50-4A05-9E0D-43EDCDAB6588}"/>
              </a:ext>
            </a:extLst>
          </p:cNvPr>
          <p:cNvSpPr>
            <a:spLocks/>
          </p:cNvSpPr>
          <p:nvPr/>
        </p:nvSpPr>
        <p:spPr bwMode="auto">
          <a:xfrm>
            <a:off x="5593134" y="4068405"/>
            <a:ext cx="423617" cy="367515"/>
          </a:xfrm>
          <a:custGeom>
            <a:avLst/>
            <a:gdLst>
              <a:gd name="T0" fmla="*/ 0 w 64"/>
              <a:gd name="T1" fmla="*/ 4 h 48"/>
              <a:gd name="T2" fmla="*/ 4 w 64"/>
              <a:gd name="T3" fmla="*/ 0 h 48"/>
              <a:gd name="T4" fmla="*/ 8 w 64"/>
              <a:gd name="T5" fmla="*/ 0 h 48"/>
              <a:gd name="T6" fmla="*/ 12 w 64"/>
              <a:gd name="T7" fmla="*/ 0 h 48"/>
              <a:gd name="T8" fmla="*/ 20 w 64"/>
              <a:gd name="T9" fmla="*/ 0 h 48"/>
              <a:gd name="T10" fmla="*/ 32 w 64"/>
              <a:gd name="T11" fmla="*/ 0 h 48"/>
              <a:gd name="T12" fmla="*/ 48 w 64"/>
              <a:gd name="T13" fmla="*/ 8 h 48"/>
              <a:gd name="T14" fmla="*/ 52 w 64"/>
              <a:gd name="T15" fmla="*/ 12 h 48"/>
              <a:gd name="T16" fmla="*/ 56 w 64"/>
              <a:gd name="T17" fmla="*/ 16 h 48"/>
              <a:gd name="T18" fmla="*/ 60 w 64"/>
              <a:gd name="T19" fmla="*/ 20 h 48"/>
              <a:gd name="T20" fmla="*/ 60 w 64"/>
              <a:gd name="T21" fmla="*/ 28 h 48"/>
              <a:gd name="T22" fmla="*/ 64 w 64"/>
              <a:gd name="T23" fmla="*/ 32 h 48"/>
              <a:gd name="T24" fmla="*/ 60 w 64"/>
              <a:gd name="T25" fmla="*/ 36 h 48"/>
              <a:gd name="T26" fmla="*/ 60 w 64"/>
              <a:gd name="T27" fmla="*/ 40 h 48"/>
              <a:gd name="T28" fmla="*/ 60 w 64"/>
              <a:gd name="T29" fmla="*/ 40 h 48"/>
              <a:gd name="T30" fmla="*/ 56 w 64"/>
              <a:gd name="T31" fmla="*/ 44 h 48"/>
              <a:gd name="T32" fmla="*/ 56 w 64"/>
              <a:gd name="T33" fmla="*/ 44 h 48"/>
              <a:gd name="T34" fmla="*/ 48 w 64"/>
              <a:gd name="T35" fmla="*/ 48 h 48"/>
              <a:gd name="T36" fmla="*/ 44 w 64"/>
              <a:gd name="T37" fmla="*/ 44 h 48"/>
              <a:gd name="T38" fmla="*/ 36 w 64"/>
              <a:gd name="T39" fmla="*/ 44 h 48"/>
              <a:gd name="T40" fmla="*/ 32 w 64"/>
              <a:gd name="T41" fmla="*/ 40 h 48"/>
              <a:gd name="T42" fmla="*/ 24 w 64"/>
              <a:gd name="T43" fmla="*/ 36 h 48"/>
              <a:gd name="T44" fmla="*/ 12 w 64"/>
              <a:gd name="T45" fmla="*/ 24 h 48"/>
              <a:gd name="T46" fmla="*/ 4 w 64"/>
              <a:gd name="T47" fmla="*/ 16 h 48"/>
              <a:gd name="T48" fmla="*/ 0 w 64"/>
              <a:gd name="T49" fmla="*/ 12 h 48"/>
              <a:gd name="T50" fmla="*/ 0 w 64"/>
              <a:gd name="T51" fmla="*/ 8 h 48"/>
              <a:gd name="T52" fmla="*/ 0 w 64"/>
              <a:gd name="T53" fmla="*/ 8 h 48"/>
              <a:gd name="T54" fmla="*/ 0 w 64"/>
              <a:gd name="T55" fmla="*/ 4 h 48"/>
              <a:gd name="T56" fmla="*/ 0 w 64"/>
              <a:gd name="T57" fmla="*/ 4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48">
                <a:moveTo>
                  <a:pt x="0" y="4"/>
                </a:move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8" y="8"/>
                </a:lnTo>
                <a:lnTo>
                  <a:pt x="52" y="12"/>
                </a:lnTo>
                <a:lnTo>
                  <a:pt x="56" y="16"/>
                </a:lnTo>
                <a:lnTo>
                  <a:pt x="60" y="20"/>
                </a:lnTo>
                <a:lnTo>
                  <a:pt x="60" y="28"/>
                </a:lnTo>
                <a:lnTo>
                  <a:pt x="64" y="32"/>
                </a:lnTo>
                <a:lnTo>
                  <a:pt x="60" y="36"/>
                </a:lnTo>
                <a:lnTo>
                  <a:pt x="60" y="40"/>
                </a:lnTo>
                <a:lnTo>
                  <a:pt x="60" y="40"/>
                </a:lnTo>
                <a:lnTo>
                  <a:pt x="56" y="44"/>
                </a:lnTo>
                <a:lnTo>
                  <a:pt x="56" y="44"/>
                </a:lnTo>
                <a:lnTo>
                  <a:pt x="48" y="48"/>
                </a:lnTo>
                <a:lnTo>
                  <a:pt x="44" y="44"/>
                </a:lnTo>
                <a:lnTo>
                  <a:pt x="36" y="44"/>
                </a:lnTo>
                <a:lnTo>
                  <a:pt x="32" y="40"/>
                </a:lnTo>
                <a:lnTo>
                  <a:pt x="24" y="36"/>
                </a:lnTo>
                <a:lnTo>
                  <a:pt x="12" y="24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8" name="Freeform 286">
            <a:extLst>
              <a:ext uri="{FF2B5EF4-FFF2-40B4-BE49-F238E27FC236}">
                <a16:creationId xmlns:a16="http://schemas.microsoft.com/office/drawing/2014/main" xmlns="" id="{A5E8D32F-7734-485C-B7B1-251D87095425}"/>
              </a:ext>
            </a:extLst>
          </p:cNvPr>
          <p:cNvSpPr>
            <a:spLocks/>
          </p:cNvSpPr>
          <p:nvPr/>
        </p:nvSpPr>
        <p:spPr bwMode="auto">
          <a:xfrm>
            <a:off x="6195463" y="3854021"/>
            <a:ext cx="635425" cy="581899"/>
          </a:xfrm>
          <a:custGeom>
            <a:avLst/>
            <a:gdLst>
              <a:gd name="T0" fmla="*/ 44 w 96"/>
              <a:gd name="T1" fmla="*/ 24 h 76"/>
              <a:gd name="T2" fmla="*/ 44 w 96"/>
              <a:gd name="T3" fmla="*/ 20 h 76"/>
              <a:gd name="T4" fmla="*/ 44 w 96"/>
              <a:gd name="T5" fmla="*/ 16 h 76"/>
              <a:gd name="T6" fmla="*/ 44 w 96"/>
              <a:gd name="T7" fmla="*/ 8 h 76"/>
              <a:gd name="T8" fmla="*/ 44 w 96"/>
              <a:gd name="T9" fmla="*/ 4 h 76"/>
              <a:gd name="T10" fmla="*/ 44 w 96"/>
              <a:gd name="T11" fmla="*/ 0 h 76"/>
              <a:gd name="T12" fmla="*/ 44 w 96"/>
              <a:gd name="T13" fmla="*/ 0 h 76"/>
              <a:gd name="T14" fmla="*/ 48 w 96"/>
              <a:gd name="T15" fmla="*/ 0 h 76"/>
              <a:gd name="T16" fmla="*/ 56 w 96"/>
              <a:gd name="T17" fmla="*/ 0 h 76"/>
              <a:gd name="T18" fmla="*/ 64 w 96"/>
              <a:gd name="T19" fmla="*/ 0 h 76"/>
              <a:gd name="T20" fmla="*/ 68 w 96"/>
              <a:gd name="T21" fmla="*/ 0 h 76"/>
              <a:gd name="T22" fmla="*/ 76 w 96"/>
              <a:gd name="T23" fmla="*/ 4 h 76"/>
              <a:gd name="T24" fmla="*/ 88 w 96"/>
              <a:gd name="T25" fmla="*/ 8 h 76"/>
              <a:gd name="T26" fmla="*/ 92 w 96"/>
              <a:gd name="T27" fmla="*/ 12 h 76"/>
              <a:gd name="T28" fmla="*/ 96 w 96"/>
              <a:gd name="T29" fmla="*/ 16 h 76"/>
              <a:gd name="T30" fmla="*/ 96 w 96"/>
              <a:gd name="T31" fmla="*/ 20 h 76"/>
              <a:gd name="T32" fmla="*/ 96 w 96"/>
              <a:gd name="T33" fmla="*/ 24 h 76"/>
              <a:gd name="T34" fmla="*/ 96 w 96"/>
              <a:gd name="T35" fmla="*/ 28 h 76"/>
              <a:gd name="T36" fmla="*/ 92 w 96"/>
              <a:gd name="T37" fmla="*/ 28 h 76"/>
              <a:gd name="T38" fmla="*/ 88 w 96"/>
              <a:gd name="T39" fmla="*/ 32 h 76"/>
              <a:gd name="T40" fmla="*/ 84 w 96"/>
              <a:gd name="T41" fmla="*/ 36 h 76"/>
              <a:gd name="T42" fmla="*/ 80 w 96"/>
              <a:gd name="T43" fmla="*/ 40 h 76"/>
              <a:gd name="T44" fmla="*/ 72 w 96"/>
              <a:gd name="T45" fmla="*/ 44 h 76"/>
              <a:gd name="T46" fmla="*/ 60 w 96"/>
              <a:gd name="T47" fmla="*/ 48 h 76"/>
              <a:gd name="T48" fmla="*/ 52 w 96"/>
              <a:gd name="T49" fmla="*/ 52 h 76"/>
              <a:gd name="T50" fmla="*/ 40 w 96"/>
              <a:gd name="T51" fmla="*/ 60 h 76"/>
              <a:gd name="T52" fmla="*/ 32 w 96"/>
              <a:gd name="T53" fmla="*/ 64 h 76"/>
              <a:gd name="T54" fmla="*/ 24 w 96"/>
              <a:gd name="T55" fmla="*/ 68 h 76"/>
              <a:gd name="T56" fmla="*/ 20 w 96"/>
              <a:gd name="T57" fmla="*/ 72 h 76"/>
              <a:gd name="T58" fmla="*/ 12 w 96"/>
              <a:gd name="T59" fmla="*/ 72 h 76"/>
              <a:gd name="T60" fmla="*/ 8 w 96"/>
              <a:gd name="T61" fmla="*/ 72 h 76"/>
              <a:gd name="T62" fmla="*/ 4 w 96"/>
              <a:gd name="T63" fmla="*/ 76 h 76"/>
              <a:gd name="T64" fmla="*/ 4 w 96"/>
              <a:gd name="T65" fmla="*/ 76 h 76"/>
              <a:gd name="T66" fmla="*/ 0 w 96"/>
              <a:gd name="T67" fmla="*/ 72 h 76"/>
              <a:gd name="T68" fmla="*/ 0 w 96"/>
              <a:gd name="T69" fmla="*/ 72 h 76"/>
              <a:gd name="T70" fmla="*/ 4 w 96"/>
              <a:gd name="T71" fmla="*/ 68 h 76"/>
              <a:gd name="T72" fmla="*/ 4 w 96"/>
              <a:gd name="T73" fmla="*/ 68 h 76"/>
              <a:gd name="T74" fmla="*/ 12 w 96"/>
              <a:gd name="T75" fmla="*/ 60 h 76"/>
              <a:gd name="T76" fmla="*/ 20 w 96"/>
              <a:gd name="T77" fmla="*/ 52 h 76"/>
              <a:gd name="T78" fmla="*/ 28 w 96"/>
              <a:gd name="T79" fmla="*/ 40 h 76"/>
              <a:gd name="T80" fmla="*/ 36 w 96"/>
              <a:gd name="T81" fmla="*/ 32 h 76"/>
              <a:gd name="T82" fmla="*/ 44 w 96"/>
              <a:gd name="T83" fmla="*/ 28 h 76"/>
              <a:gd name="T84" fmla="*/ 44 w 96"/>
              <a:gd name="T85" fmla="*/ 24 h 76"/>
              <a:gd name="T86" fmla="*/ 44 w 96"/>
              <a:gd name="T87" fmla="*/ 2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76">
                <a:moveTo>
                  <a:pt x="44" y="24"/>
                </a:moveTo>
                <a:lnTo>
                  <a:pt x="44" y="20"/>
                </a:lnTo>
                <a:lnTo>
                  <a:pt x="44" y="16"/>
                </a:lnTo>
                <a:lnTo>
                  <a:pt x="44" y="8"/>
                </a:lnTo>
                <a:lnTo>
                  <a:pt x="44" y="4"/>
                </a:lnTo>
                <a:lnTo>
                  <a:pt x="44" y="0"/>
                </a:lnTo>
                <a:lnTo>
                  <a:pt x="44" y="0"/>
                </a:lnTo>
                <a:lnTo>
                  <a:pt x="48" y="0"/>
                </a:lnTo>
                <a:lnTo>
                  <a:pt x="56" y="0"/>
                </a:lnTo>
                <a:lnTo>
                  <a:pt x="64" y="0"/>
                </a:lnTo>
                <a:lnTo>
                  <a:pt x="68" y="0"/>
                </a:lnTo>
                <a:lnTo>
                  <a:pt x="76" y="4"/>
                </a:lnTo>
                <a:lnTo>
                  <a:pt x="88" y="8"/>
                </a:lnTo>
                <a:lnTo>
                  <a:pt x="92" y="12"/>
                </a:lnTo>
                <a:lnTo>
                  <a:pt x="96" y="16"/>
                </a:lnTo>
                <a:lnTo>
                  <a:pt x="96" y="20"/>
                </a:lnTo>
                <a:lnTo>
                  <a:pt x="96" y="24"/>
                </a:lnTo>
                <a:lnTo>
                  <a:pt x="96" y="28"/>
                </a:lnTo>
                <a:lnTo>
                  <a:pt x="92" y="28"/>
                </a:lnTo>
                <a:lnTo>
                  <a:pt x="88" y="32"/>
                </a:lnTo>
                <a:lnTo>
                  <a:pt x="84" y="36"/>
                </a:lnTo>
                <a:lnTo>
                  <a:pt x="80" y="40"/>
                </a:lnTo>
                <a:lnTo>
                  <a:pt x="72" y="44"/>
                </a:lnTo>
                <a:lnTo>
                  <a:pt x="60" y="48"/>
                </a:lnTo>
                <a:lnTo>
                  <a:pt x="52" y="52"/>
                </a:lnTo>
                <a:lnTo>
                  <a:pt x="40" y="60"/>
                </a:lnTo>
                <a:lnTo>
                  <a:pt x="32" y="64"/>
                </a:lnTo>
                <a:lnTo>
                  <a:pt x="24" y="68"/>
                </a:lnTo>
                <a:lnTo>
                  <a:pt x="20" y="72"/>
                </a:lnTo>
                <a:lnTo>
                  <a:pt x="12" y="72"/>
                </a:lnTo>
                <a:lnTo>
                  <a:pt x="8" y="72"/>
                </a:lnTo>
                <a:lnTo>
                  <a:pt x="4" y="76"/>
                </a:lnTo>
                <a:lnTo>
                  <a:pt x="4" y="76"/>
                </a:lnTo>
                <a:lnTo>
                  <a:pt x="0" y="72"/>
                </a:lnTo>
                <a:lnTo>
                  <a:pt x="0" y="72"/>
                </a:lnTo>
                <a:lnTo>
                  <a:pt x="4" y="68"/>
                </a:lnTo>
                <a:lnTo>
                  <a:pt x="4" y="68"/>
                </a:lnTo>
                <a:lnTo>
                  <a:pt x="12" y="60"/>
                </a:lnTo>
                <a:lnTo>
                  <a:pt x="20" y="52"/>
                </a:lnTo>
                <a:lnTo>
                  <a:pt x="28" y="40"/>
                </a:lnTo>
                <a:lnTo>
                  <a:pt x="36" y="32"/>
                </a:lnTo>
                <a:lnTo>
                  <a:pt x="44" y="28"/>
                </a:lnTo>
                <a:lnTo>
                  <a:pt x="44" y="24"/>
                </a:lnTo>
                <a:lnTo>
                  <a:pt x="4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9" name="Freeform 289">
            <a:extLst>
              <a:ext uri="{FF2B5EF4-FFF2-40B4-BE49-F238E27FC236}">
                <a16:creationId xmlns:a16="http://schemas.microsoft.com/office/drawing/2014/main" xmlns="" id="{17BF8BD9-227B-410D-8E4E-437692EC6A4D}"/>
              </a:ext>
            </a:extLst>
          </p:cNvPr>
          <p:cNvSpPr>
            <a:spLocks/>
          </p:cNvSpPr>
          <p:nvPr/>
        </p:nvSpPr>
        <p:spPr bwMode="auto">
          <a:xfrm>
            <a:off x="6016752" y="4527800"/>
            <a:ext cx="231668" cy="2067275"/>
          </a:xfrm>
          <a:custGeom>
            <a:avLst/>
            <a:gdLst>
              <a:gd name="T0" fmla="*/ 4 w 35"/>
              <a:gd name="T1" fmla="*/ 202 h 270"/>
              <a:gd name="T2" fmla="*/ 4 w 35"/>
              <a:gd name="T3" fmla="*/ 186 h 270"/>
              <a:gd name="T4" fmla="*/ 4 w 35"/>
              <a:gd name="T5" fmla="*/ 166 h 270"/>
              <a:gd name="T6" fmla="*/ 4 w 35"/>
              <a:gd name="T7" fmla="*/ 151 h 270"/>
              <a:gd name="T8" fmla="*/ 4 w 35"/>
              <a:gd name="T9" fmla="*/ 131 h 270"/>
              <a:gd name="T10" fmla="*/ 4 w 35"/>
              <a:gd name="T11" fmla="*/ 119 h 270"/>
              <a:gd name="T12" fmla="*/ 4 w 35"/>
              <a:gd name="T13" fmla="*/ 107 h 270"/>
              <a:gd name="T14" fmla="*/ 4 w 35"/>
              <a:gd name="T15" fmla="*/ 95 h 270"/>
              <a:gd name="T16" fmla="*/ 4 w 35"/>
              <a:gd name="T17" fmla="*/ 79 h 270"/>
              <a:gd name="T18" fmla="*/ 4 w 35"/>
              <a:gd name="T19" fmla="*/ 63 h 270"/>
              <a:gd name="T20" fmla="*/ 4 w 35"/>
              <a:gd name="T21" fmla="*/ 47 h 270"/>
              <a:gd name="T22" fmla="*/ 0 w 35"/>
              <a:gd name="T23" fmla="*/ 27 h 270"/>
              <a:gd name="T24" fmla="*/ 0 w 35"/>
              <a:gd name="T25" fmla="*/ 8 h 270"/>
              <a:gd name="T26" fmla="*/ 31 w 35"/>
              <a:gd name="T27" fmla="*/ 0 h 270"/>
              <a:gd name="T28" fmla="*/ 31 w 35"/>
              <a:gd name="T29" fmla="*/ 31 h 270"/>
              <a:gd name="T30" fmla="*/ 31 w 35"/>
              <a:gd name="T31" fmla="*/ 63 h 270"/>
              <a:gd name="T32" fmla="*/ 35 w 35"/>
              <a:gd name="T33" fmla="*/ 91 h 270"/>
              <a:gd name="T34" fmla="*/ 35 w 35"/>
              <a:gd name="T35" fmla="*/ 115 h 270"/>
              <a:gd name="T36" fmla="*/ 35 w 35"/>
              <a:gd name="T37" fmla="*/ 135 h 270"/>
              <a:gd name="T38" fmla="*/ 35 w 35"/>
              <a:gd name="T39" fmla="*/ 151 h 270"/>
              <a:gd name="T40" fmla="*/ 35 w 35"/>
              <a:gd name="T41" fmla="*/ 166 h 270"/>
              <a:gd name="T42" fmla="*/ 35 w 35"/>
              <a:gd name="T43" fmla="*/ 178 h 270"/>
              <a:gd name="T44" fmla="*/ 35 w 35"/>
              <a:gd name="T45" fmla="*/ 198 h 270"/>
              <a:gd name="T46" fmla="*/ 31 w 35"/>
              <a:gd name="T47" fmla="*/ 218 h 270"/>
              <a:gd name="T48" fmla="*/ 31 w 35"/>
              <a:gd name="T49" fmla="*/ 234 h 270"/>
              <a:gd name="T50" fmla="*/ 31 w 35"/>
              <a:gd name="T51" fmla="*/ 246 h 270"/>
              <a:gd name="T52" fmla="*/ 27 w 35"/>
              <a:gd name="T53" fmla="*/ 258 h 270"/>
              <a:gd name="T54" fmla="*/ 23 w 35"/>
              <a:gd name="T55" fmla="*/ 266 h 270"/>
              <a:gd name="T56" fmla="*/ 23 w 35"/>
              <a:gd name="T57" fmla="*/ 270 h 270"/>
              <a:gd name="T58" fmla="*/ 19 w 35"/>
              <a:gd name="T59" fmla="*/ 270 h 270"/>
              <a:gd name="T60" fmla="*/ 15 w 35"/>
              <a:gd name="T61" fmla="*/ 270 h 270"/>
              <a:gd name="T62" fmla="*/ 11 w 35"/>
              <a:gd name="T63" fmla="*/ 266 h 270"/>
              <a:gd name="T64" fmla="*/ 8 w 35"/>
              <a:gd name="T65" fmla="*/ 258 h 270"/>
              <a:gd name="T66" fmla="*/ 4 w 35"/>
              <a:gd name="T67" fmla="*/ 250 h 270"/>
              <a:gd name="T68" fmla="*/ 4 w 35"/>
              <a:gd name="T69" fmla="*/ 242 h 270"/>
              <a:gd name="T70" fmla="*/ 0 w 35"/>
              <a:gd name="T71" fmla="*/ 230 h 270"/>
              <a:gd name="T72" fmla="*/ 0 w 35"/>
              <a:gd name="T73" fmla="*/ 214 h 270"/>
              <a:gd name="T74" fmla="*/ 4 w 35"/>
              <a:gd name="T75" fmla="*/ 202 h 270"/>
              <a:gd name="T76" fmla="*/ 4 w 35"/>
              <a:gd name="T77" fmla="*/ 202 h 2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" h="270">
                <a:moveTo>
                  <a:pt x="4" y="202"/>
                </a:moveTo>
                <a:lnTo>
                  <a:pt x="4" y="186"/>
                </a:lnTo>
                <a:lnTo>
                  <a:pt x="4" y="166"/>
                </a:lnTo>
                <a:lnTo>
                  <a:pt x="4" y="151"/>
                </a:lnTo>
                <a:lnTo>
                  <a:pt x="4" y="131"/>
                </a:lnTo>
                <a:lnTo>
                  <a:pt x="4" y="119"/>
                </a:lnTo>
                <a:lnTo>
                  <a:pt x="4" y="107"/>
                </a:lnTo>
                <a:lnTo>
                  <a:pt x="4" y="95"/>
                </a:lnTo>
                <a:lnTo>
                  <a:pt x="4" y="79"/>
                </a:lnTo>
                <a:lnTo>
                  <a:pt x="4" y="63"/>
                </a:lnTo>
                <a:lnTo>
                  <a:pt x="4" y="47"/>
                </a:lnTo>
                <a:lnTo>
                  <a:pt x="0" y="27"/>
                </a:lnTo>
                <a:lnTo>
                  <a:pt x="0" y="8"/>
                </a:lnTo>
                <a:lnTo>
                  <a:pt x="31" y="0"/>
                </a:lnTo>
                <a:lnTo>
                  <a:pt x="31" y="31"/>
                </a:lnTo>
                <a:lnTo>
                  <a:pt x="31" y="63"/>
                </a:lnTo>
                <a:lnTo>
                  <a:pt x="35" y="91"/>
                </a:lnTo>
                <a:lnTo>
                  <a:pt x="35" y="115"/>
                </a:lnTo>
                <a:lnTo>
                  <a:pt x="35" y="135"/>
                </a:lnTo>
                <a:lnTo>
                  <a:pt x="35" y="151"/>
                </a:lnTo>
                <a:lnTo>
                  <a:pt x="35" y="166"/>
                </a:lnTo>
                <a:lnTo>
                  <a:pt x="35" y="178"/>
                </a:lnTo>
                <a:lnTo>
                  <a:pt x="35" y="198"/>
                </a:lnTo>
                <a:lnTo>
                  <a:pt x="31" y="218"/>
                </a:lnTo>
                <a:lnTo>
                  <a:pt x="31" y="234"/>
                </a:lnTo>
                <a:lnTo>
                  <a:pt x="31" y="246"/>
                </a:lnTo>
                <a:lnTo>
                  <a:pt x="27" y="258"/>
                </a:lnTo>
                <a:lnTo>
                  <a:pt x="23" y="266"/>
                </a:lnTo>
                <a:lnTo>
                  <a:pt x="23" y="270"/>
                </a:lnTo>
                <a:lnTo>
                  <a:pt x="19" y="270"/>
                </a:lnTo>
                <a:lnTo>
                  <a:pt x="15" y="270"/>
                </a:lnTo>
                <a:lnTo>
                  <a:pt x="11" y="266"/>
                </a:lnTo>
                <a:lnTo>
                  <a:pt x="8" y="258"/>
                </a:lnTo>
                <a:lnTo>
                  <a:pt x="4" y="250"/>
                </a:lnTo>
                <a:lnTo>
                  <a:pt x="4" y="242"/>
                </a:lnTo>
                <a:lnTo>
                  <a:pt x="0" y="230"/>
                </a:lnTo>
                <a:lnTo>
                  <a:pt x="0" y="214"/>
                </a:lnTo>
                <a:lnTo>
                  <a:pt x="4" y="202"/>
                </a:lnTo>
                <a:lnTo>
                  <a:pt x="4" y="20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0" name="Freeform 290">
            <a:extLst>
              <a:ext uri="{FF2B5EF4-FFF2-40B4-BE49-F238E27FC236}">
                <a16:creationId xmlns:a16="http://schemas.microsoft.com/office/drawing/2014/main" xmlns="" id="{2EFE1204-E41F-4C7C-BCA2-950CCC17B356}"/>
              </a:ext>
            </a:extLst>
          </p:cNvPr>
          <p:cNvSpPr>
            <a:spLocks/>
          </p:cNvSpPr>
          <p:nvPr/>
        </p:nvSpPr>
        <p:spPr bwMode="auto">
          <a:xfrm>
            <a:off x="5017278" y="5285803"/>
            <a:ext cx="1178185" cy="972387"/>
          </a:xfrm>
          <a:custGeom>
            <a:avLst/>
            <a:gdLst>
              <a:gd name="T0" fmla="*/ 178 w 178"/>
              <a:gd name="T1" fmla="*/ 28 h 127"/>
              <a:gd name="T2" fmla="*/ 159 w 178"/>
              <a:gd name="T3" fmla="*/ 40 h 127"/>
              <a:gd name="T4" fmla="*/ 143 w 178"/>
              <a:gd name="T5" fmla="*/ 52 h 127"/>
              <a:gd name="T6" fmla="*/ 127 w 178"/>
              <a:gd name="T7" fmla="*/ 63 h 127"/>
              <a:gd name="T8" fmla="*/ 111 w 178"/>
              <a:gd name="T9" fmla="*/ 75 h 127"/>
              <a:gd name="T10" fmla="*/ 99 w 178"/>
              <a:gd name="T11" fmla="*/ 87 h 127"/>
              <a:gd name="T12" fmla="*/ 83 w 178"/>
              <a:gd name="T13" fmla="*/ 95 h 127"/>
              <a:gd name="T14" fmla="*/ 71 w 178"/>
              <a:gd name="T15" fmla="*/ 103 h 127"/>
              <a:gd name="T16" fmla="*/ 55 w 178"/>
              <a:gd name="T17" fmla="*/ 107 h 127"/>
              <a:gd name="T18" fmla="*/ 43 w 178"/>
              <a:gd name="T19" fmla="*/ 115 h 127"/>
              <a:gd name="T20" fmla="*/ 31 w 178"/>
              <a:gd name="T21" fmla="*/ 119 h 127"/>
              <a:gd name="T22" fmla="*/ 23 w 178"/>
              <a:gd name="T23" fmla="*/ 123 h 127"/>
              <a:gd name="T24" fmla="*/ 16 w 178"/>
              <a:gd name="T25" fmla="*/ 127 h 127"/>
              <a:gd name="T26" fmla="*/ 8 w 178"/>
              <a:gd name="T27" fmla="*/ 127 h 127"/>
              <a:gd name="T28" fmla="*/ 4 w 178"/>
              <a:gd name="T29" fmla="*/ 127 h 127"/>
              <a:gd name="T30" fmla="*/ 0 w 178"/>
              <a:gd name="T31" fmla="*/ 127 h 127"/>
              <a:gd name="T32" fmla="*/ 0 w 178"/>
              <a:gd name="T33" fmla="*/ 127 h 127"/>
              <a:gd name="T34" fmla="*/ 0 w 178"/>
              <a:gd name="T35" fmla="*/ 127 h 127"/>
              <a:gd name="T36" fmla="*/ 0 w 178"/>
              <a:gd name="T37" fmla="*/ 123 h 127"/>
              <a:gd name="T38" fmla="*/ 4 w 178"/>
              <a:gd name="T39" fmla="*/ 119 h 127"/>
              <a:gd name="T40" fmla="*/ 12 w 178"/>
              <a:gd name="T41" fmla="*/ 115 h 127"/>
              <a:gd name="T42" fmla="*/ 16 w 178"/>
              <a:gd name="T43" fmla="*/ 111 h 127"/>
              <a:gd name="T44" fmla="*/ 23 w 178"/>
              <a:gd name="T45" fmla="*/ 103 h 127"/>
              <a:gd name="T46" fmla="*/ 35 w 178"/>
              <a:gd name="T47" fmla="*/ 99 h 127"/>
              <a:gd name="T48" fmla="*/ 47 w 178"/>
              <a:gd name="T49" fmla="*/ 91 h 127"/>
              <a:gd name="T50" fmla="*/ 75 w 178"/>
              <a:gd name="T51" fmla="*/ 71 h 127"/>
              <a:gd name="T52" fmla="*/ 103 w 178"/>
              <a:gd name="T53" fmla="*/ 52 h 127"/>
              <a:gd name="T54" fmla="*/ 131 w 178"/>
              <a:gd name="T55" fmla="*/ 28 h 127"/>
              <a:gd name="T56" fmla="*/ 162 w 178"/>
              <a:gd name="T57" fmla="*/ 0 h 127"/>
              <a:gd name="T58" fmla="*/ 178 w 178"/>
              <a:gd name="T59" fmla="*/ 28 h 127"/>
              <a:gd name="T60" fmla="*/ 178 w 178"/>
              <a:gd name="T61" fmla="*/ 28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78" h="127">
                <a:moveTo>
                  <a:pt x="178" y="28"/>
                </a:moveTo>
                <a:lnTo>
                  <a:pt x="159" y="40"/>
                </a:lnTo>
                <a:lnTo>
                  <a:pt x="143" y="52"/>
                </a:lnTo>
                <a:lnTo>
                  <a:pt x="127" y="63"/>
                </a:lnTo>
                <a:lnTo>
                  <a:pt x="111" y="75"/>
                </a:lnTo>
                <a:lnTo>
                  <a:pt x="99" y="87"/>
                </a:lnTo>
                <a:lnTo>
                  <a:pt x="83" y="95"/>
                </a:lnTo>
                <a:lnTo>
                  <a:pt x="71" y="103"/>
                </a:lnTo>
                <a:lnTo>
                  <a:pt x="55" y="107"/>
                </a:lnTo>
                <a:lnTo>
                  <a:pt x="43" y="115"/>
                </a:lnTo>
                <a:lnTo>
                  <a:pt x="31" y="119"/>
                </a:lnTo>
                <a:lnTo>
                  <a:pt x="23" y="123"/>
                </a:lnTo>
                <a:lnTo>
                  <a:pt x="16" y="127"/>
                </a:lnTo>
                <a:lnTo>
                  <a:pt x="8" y="127"/>
                </a:lnTo>
                <a:lnTo>
                  <a:pt x="4" y="127"/>
                </a:lnTo>
                <a:lnTo>
                  <a:pt x="0" y="127"/>
                </a:lnTo>
                <a:lnTo>
                  <a:pt x="0" y="127"/>
                </a:lnTo>
                <a:lnTo>
                  <a:pt x="0" y="127"/>
                </a:lnTo>
                <a:lnTo>
                  <a:pt x="0" y="123"/>
                </a:lnTo>
                <a:lnTo>
                  <a:pt x="4" y="119"/>
                </a:lnTo>
                <a:lnTo>
                  <a:pt x="12" y="115"/>
                </a:lnTo>
                <a:lnTo>
                  <a:pt x="16" y="111"/>
                </a:lnTo>
                <a:lnTo>
                  <a:pt x="23" y="103"/>
                </a:lnTo>
                <a:lnTo>
                  <a:pt x="35" y="99"/>
                </a:lnTo>
                <a:lnTo>
                  <a:pt x="47" y="91"/>
                </a:lnTo>
                <a:lnTo>
                  <a:pt x="75" y="71"/>
                </a:lnTo>
                <a:lnTo>
                  <a:pt x="103" y="52"/>
                </a:lnTo>
                <a:lnTo>
                  <a:pt x="131" y="28"/>
                </a:lnTo>
                <a:lnTo>
                  <a:pt x="162" y="0"/>
                </a:lnTo>
                <a:lnTo>
                  <a:pt x="178" y="28"/>
                </a:lnTo>
                <a:lnTo>
                  <a:pt x="178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1" name="Freeform 291">
            <a:extLst>
              <a:ext uri="{FF2B5EF4-FFF2-40B4-BE49-F238E27FC236}">
                <a16:creationId xmlns:a16="http://schemas.microsoft.com/office/drawing/2014/main" xmlns="" id="{AAC2925D-B18F-4826-B705-FDC075A39A73}"/>
              </a:ext>
            </a:extLst>
          </p:cNvPr>
          <p:cNvSpPr>
            <a:spLocks/>
          </p:cNvSpPr>
          <p:nvPr/>
        </p:nvSpPr>
        <p:spPr bwMode="auto">
          <a:xfrm>
            <a:off x="5487230" y="4826409"/>
            <a:ext cx="1237758" cy="214384"/>
          </a:xfrm>
          <a:custGeom>
            <a:avLst/>
            <a:gdLst>
              <a:gd name="T0" fmla="*/ 187 w 187"/>
              <a:gd name="T1" fmla="*/ 8 h 28"/>
              <a:gd name="T2" fmla="*/ 187 w 187"/>
              <a:gd name="T3" fmla="*/ 8 h 28"/>
              <a:gd name="T4" fmla="*/ 183 w 187"/>
              <a:gd name="T5" fmla="*/ 8 h 28"/>
              <a:gd name="T6" fmla="*/ 175 w 187"/>
              <a:gd name="T7" fmla="*/ 8 h 28"/>
              <a:gd name="T8" fmla="*/ 167 w 187"/>
              <a:gd name="T9" fmla="*/ 8 h 28"/>
              <a:gd name="T10" fmla="*/ 155 w 187"/>
              <a:gd name="T11" fmla="*/ 12 h 28"/>
              <a:gd name="T12" fmla="*/ 139 w 187"/>
              <a:gd name="T13" fmla="*/ 12 h 28"/>
              <a:gd name="T14" fmla="*/ 123 w 187"/>
              <a:gd name="T15" fmla="*/ 12 h 28"/>
              <a:gd name="T16" fmla="*/ 107 w 187"/>
              <a:gd name="T17" fmla="*/ 16 h 28"/>
              <a:gd name="T18" fmla="*/ 88 w 187"/>
              <a:gd name="T19" fmla="*/ 20 h 28"/>
              <a:gd name="T20" fmla="*/ 68 w 187"/>
              <a:gd name="T21" fmla="*/ 20 h 28"/>
              <a:gd name="T22" fmla="*/ 52 w 187"/>
              <a:gd name="T23" fmla="*/ 24 h 28"/>
              <a:gd name="T24" fmla="*/ 40 w 187"/>
              <a:gd name="T25" fmla="*/ 24 h 28"/>
              <a:gd name="T26" fmla="*/ 28 w 187"/>
              <a:gd name="T27" fmla="*/ 24 h 28"/>
              <a:gd name="T28" fmla="*/ 16 w 187"/>
              <a:gd name="T29" fmla="*/ 24 h 28"/>
              <a:gd name="T30" fmla="*/ 8 w 187"/>
              <a:gd name="T31" fmla="*/ 28 h 28"/>
              <a:gd name="T32" fmla="*/ 0 w 187"/>
              <a:gd name="T33" fmla="*/ 28 h 28"/>
              <a:gd name="T34" fmla="*/ 0 w 187"/>
              <a:gd name="T35" fmla="*/ 24 h 28"/>
              <a:gd name="T36" fmla="*/ 20 w 187"/>
              <a:gd name="T37" fmla="*/ 20 h 28"/>
              <a:gd name="T38" fmla="*/ 36 w 187"/>
              <a:gd name="T39" fmla="*/ 16 h 28"/>
              <a:gd name="T40" fmla="*/ 52 w 187"/>
              <a:gd name="T41" fmla="*/ 16 h 28"/>
              <a:gd name="T42" fmla="*/ 68 w 187"/>
              <a:gd name="T43" fmla="*/ 16 h 28"/>
              <a:gd name="T44" fmla="*/ 80 w 187"/>
              <a:gd name="T45" fmla="*/ 12 h 28"/>
              <a:gd name="T46" fmla="*/ 91 w 187"/>
              <a:gd name="T47" fmla="*/ 12 h 28"/>
              <a:gd name="T48" fmla="*/ 103 w 187"/>
              <a:gd name="T49" fmla="*/ 8 h 28"/>
              <a:gd name="T50" fmla="*/ 115 w 187"/>
              <a:gd name="T51" fmla="*/ 8 h 28"/>
              <a:gd name="T52" fmla="*/ 123 w 187"/>
              <a:gd name="T53" fmla="*/ 8 h 28"/>
              <a:gd name="T54" fmla="*/ 135 w 187"/>
              <a:gd name="T55" fmla="*/ 4 h 28"/>
              <a:gd name="T56" fmla="*/ 143 w 187"/>
              <a:gd name="T57" fmla="*/ 4 h 28"/>
              <a:gd name="T58" fmla="*/ 147 w 187"/>
              <a:gd name="T59" fmla="*/ 4 h 28"/>
              <a:gd name="T60" fmla="*/ 155 w 187"/>
              <a:gd name="T61" fmla="*/ 4 h 28"/>
              <a:gd name="T62" fmla="*/ 159 w 187"/>
              <a:gd name="T63" fmla="*/ 4 h 28"/>
              <a:gd name="T64" fmla="*/ 163 w 187"/>
              <a:gd name="T65" fmla="*/ 0 h 28"/>
              <a:gd name="T66" fmla="*/ 163 w 187"/>
              <a:gd name="T67" fmla="*/ 0 h 28"/>
              <a:gd name="T68" fmla="*/ 171 w 187"/>
              <a:gd name="T69" fmla="*/ 0 h 28"/>
              <a:gd name="T70" fmla="*/ 179 w 187"/>
              <a:gd name="T71" fmla="*/ 4 h 28"/>
              <a:gd name="T72" fmla="*/ 183 w 187"/>
              <a:gd name="T73" fmla="*/ 4 h 28"/>
              <a:gd name="T74" fmla="*/ 187 w 187"/>
              <a:gd name="T75" fmla="*/ 8 h 28"/>
              <a:gd name="T76" fmla="*/ 187 w 187"/>
              <a:gd name="T77" fmla="*/ 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7" h="28">
                <a:moveTo>
                  <a:pt x="187" y="8"/>
                </a:moveTo>
                <a:lnTo>
                  <a:pt x="187" y="8"/>
                </a:lnTo>
                <a:lnTo>
                  <a:pt x="183" y="8"/>
                </a:lnTo>
                <a:lnTo>
                  <a:pt x="175" y="8"/>
                </a:lnTo>
                <a:lnTo>
                  <a:pt x="167" y="8"/>
                </a:lnTo>
                <a:lnTo>
                  <a:pt x="155" y="12"/>
                </a:lnTo>
                <a:lnTo>
                  <a:pt x="139" y="12"/>
                </a:lnTo>
                <a:lnTo>
                  <a:pt x="123" y="12"/>
                </a:lnTo>
                <a:lnTo>
                  <a:pt x="107" y="16"/>
                </a:lnTo>
                <a:lnTo>
                  <a:pt x="88" y="20"/>
                </a:lnTo>
                <a:lnTo>
                  <a:pt x="68" y="20"/>
                </a:lnTo>
                <a:lnTo>
                  <a:pt x="52" y="24"/>
                </a:lnTo>
                <a:lnTo>
                  <a:pt x="40" y="24"/>
                </a:lnTo>
                <a:lnTo>
                  <a:pt x="28" y="24"/>
                </a:lnTo>
                <a:lnTo>
                  <a:pt x="16" y="24"/>
                </a:lnTo>
                <a:lnTo>
                  <a:pt x="8" y="28"/>
                </a:lnTo>
                <a:lnTo>
                  <a:pt x="0" y="28"/>
                </a:lnTo>
                <a:lnTo>
                  <a:pt x="0" y="24"/>
                </a:lnTo>
                <a:lnTo>
                  <a:pt x="20" y="20"/>
                </a:lnTo>
                <a:lnTo>
                  <a:pt x="36" y="16"/>
                </a:lnTo>
                <a:lnTo>
                  <a:pt x="52" y="16"/>
                </a:lnTo>
                <a:lnTo>
                  <a:pt x="68" y="16"/>
                </a:lnTo>
                <a:lnTo>
                  <a:pt x="80" y="12"/>
                </a:lnTo>
                <a:lnTo>
                  <a:pt x="91" y="12"/>
                </a:lnTo>
                <a:lnTo>
                  <a:pt x="103" y="8"/>
                </a:lnTo>
                <a:lnTo>
                  <a:pt x="115" y="8"/>
                </a:lnTo>
                <a:lnTo>
                  <a:pt x="123" y="8"/>
                </a:lnTo>
                <a:lnTo>
                  <a:pt x="135" y="4"/>
                </a:lnTo>
                <a:lnTo>
                  <a:pt x="143" y="4"/>
                </a:lnTo>
                <a:lnTo>
                  <a:pt x="147" y="4"/>
                </a:lnTo>
                <a:lnTo>
                  <a:pt x="155" y="4"/>
                </a:lnTo>
                <a:lnTo>
                  <a:pt x="159" y="4"/>
                </a:lnTo>
                <a:lnTo>
                  <a:pt x="163" y="0"/>
                </a:lnTo>
                <a:lnTo>
                  <a:pt x="163" y="0"/>
                </a:lnTo>
                <a:lnTo>
                  <a:pt x="171" y="0"/>
                </a:lnTo>
                <a:lnTo>
                  <a:pt x="179" y="4"/>
                </a:lnTo>
                <a:lnTo>
                  <a:pt x="183" y="4"/>
                </a:lnTo>
                <a:lnTo>
                  <a:pt x="187" y="8"/>
                </a:lnTo>
                <a:lnTo>
                  <a:pt x="187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2" name="Freeform 293">
            <a:extLst>
              <a:ext uri="{FF2B5EF4-FFF2-40B4-BE49-F238E27FC236}">
                <a16:creationId xmlns:a16="http://schemas.microsoft.com/office/drawing/2014/main" xmlns="" id="{83083C78-4A11-4EE5-9B2C-0C75A072E529}"/>
              </a:ext>
            </a:extLst>
          </p:cNvPr>
          <p:cNvSpPr>
            <a:spLocks/>
          </p:cNvSpPr>
          <p:nvPr/>
        </p:nvSpPr>
        <p:spPr bwMode="auto">
          <a:xfrm>
            <a:off x="8716506" y="3942319"/>
            <a:ext cx="773525" cy="846192"/>
          </a:xfrm>
          <a:custGeom>
            <a:avLst/>
            <a:gdLst>
              <a:gd name="T0" fmla="*/ 75 w 111"/>
              <a:gd name="T1" fmla="*/ 0 h 115"/>
              <a:gd name="T2" fmla="*/ 79 w 111"/>
              <a:gd name="T3" fmla="*/ 0 h 115"/>
              <a:gd name="T4" fmla="*/ 87 w 111"/>
              <a:gd name="T5" fmla="*/ 0 h 115"/>
              <a:gd name="T6" fmla="*/ 91 w 111"/>
              <a:gd name="T7" fmla="*/ 4 h 115"/>
              <a:gd name="T8" fmla="*/ 99 w 111"/>
              <a:gd name="T9" fmla="*/ 8 h 115"/>
              <a:gd name="T10" fmla="*/ 103 w 111"/>
              <a:gd name="T11" fmla="*/ 8 h 115"/>
              <a:gd name="T12" fmla="*/ 111 w 111"/>
              <a:gd name="T13" fmla="*/ 12 h 115"/>
              <a:gd name="T14" fmla="*/ 111 w 111"/>
              <a:gd name="T15" fmla="*/ 16 h 115"/>
              <a:gd name="T16" fmla="*/ 111 w 111"/>
              <a:gd name="T17" fmla="*/ 20 h 115"/>
              <a:gd name="T18" fmla="*/ 111 w 111"/>
              <a:gd name="T19" fmla="*/ 24 h 115"/>
              <a:gd name="T20" fmla="*/ 107 w 111"/>
              <a:gd name="T21" fmla="*/ 28 h 115"/>
              <a:gd name="T22" fmla="*/ 103 w 111"/>
              <a:gd name="T23" fmla="*/ 36 h 115"/>
              <a:gd name="T24" fmla="*/ 99 w 111"/>
              <a:gd name="T25" fmla="*/ 44 h 115"/>
              <a:gd name="T26" fmla="*/ 83 w 111"/>
              <a:gd name="T27" fmla="*/ 60 h 115"/>
              <a:gd name="T28" fmla="*/ 67 w 111"/>
              <a:gd name="T29" fmla="*/ 76 h 115"/>
              <a:gd name="T30" fmla="*/ 59 w 111"/>
              <a:gd name="T31" fmla="*/ 84 h 115"/>
              <a:gd name="T32" fmla="*/ 51 w 111"/>
              <a:gd name="T33" fmla="*/ 91 h 115"/>
              <a:gd name="T34" fmla="*/ 31 w 111"/>
              <a:gd name="T35" fmla="*/ 103 h 115"/>
              <a:gd name="T36" fmla="*/ 19 w 111"/>
              <a:gd name="T37" fmla="*/ 111 h 115"/>
              <a:gd name="T38" fmla="*/ 11 w 111"/>
              <a:gd name="T39" fmla="*/ 111 h 115"/>
              <a:gd name="T40" fmla="*/ 7 w 111"/>
              <a:gd name="T41" fmla="*/ 115 h 115"/>
              <a:gd name="T42" fmla="*/ 4 w 111"/>
              <a:gd name="T43" fmla="*/ 115 h 115"/>
              <a:gd name="T44" fmla="*/ 0 w 111"/>
              <a:gd name="T45" fmla="*/ 111 h 115"/>
              <a:gd name="T46" fmla="*/ 4 w 111"/>
              <a:gd name="T47" fmla="*/ 107 h 115"/>
              <a:gd name="T48" fmla="*/ 7 w 111"/>
              <a:gd name="T49" fmla="*/ 103 h 115"/>
              <a:gd name="T50" fmla="*/ 15 w 111"/>
              <a:gd name="T51" fmla="*/ 95 h 115"/>
              <a:gd name="T52" fmla="*/ 27 w 111"/>
              <a:gd name="T53" fmla="*/ 80 h 115"/>
              <a:gd name="T54" fmla="*/ 47 w 111"/>
              <a:gd name="T55" fmla="*/ 60 h 115"/>
              <a:gd name="T56" fmla="*/ 51 w 111"/>
              <a:gd name="T57" fmla="*/ 52 h 115"/>
              <a:gd name="T58" fmla="*/ 59 w 111"/>
              <a:gd name="T59" fmla="*/ 44 h 115"/>
              <a:gd name="T60" fmla="*/ 63 w 111"/>
              <a:gd name="T61" fmla="*/ 36 h 115"/>
              <a:gd name="T62" fmla="*/ 67 w 111"/>
              <a:gd name="T63" fmla="*/ 28 h 115"/>
              <a:gd name="T64" fmla="*/ 71 w 111"/>
              <a:gd name="T65" fmla="*/ 24 h 115"/>
              <a:gd name="T66" fmla="*/ 71 w 111"/>
              <a:gd name="T67" fmla="*/ 16 h 115"/>
              <a:gd name="T68" fmla="*/ 71 w 111"/>
              <a:gd name="T69" fmla="*/ 12 h 115"/>
              <a:gd name="T70" fmla="*/ 67 w 111"/>
              <a:gd name="T71" fmla="*/ 8 h 115"/>
              <a:gd name="T72" fmla="*/ 67 w 111"/>
              <a:gd name="T73" fmla="*/ 8 h 115"/>
              <a:gd name="T74" fmla="*/ 67 w 111"/>
              <a:gd name="T75" fmla="*/ 4 h 115"/>
              <a:gd name="T76" fmla="*/ 71 w 111"/>
              <a:gd name="T77" fmla="*/ 0 h 115"/>
              <a:gd name="T78" fmla="*/ 75 w 111"/>
              <a:gd name="T79" fmla="*/ 0 h 115"/>
              <a:gd name="T80" fmla="*/ 75 w 111"/>
              <a:gd name="T81" fmla="*/ 0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11" h="115">
                <a:moveTo>
                  <a:pt x="75" y="0"/>
                </a:moveTo>
                <a:lnTo>
                  <a:pt x="79" y="0"/>
                </a:lnTo>
                <a:lnTo>
                  <a:pt x="87" y="0"/>
                </a:lnTo>
                <a:lnTo>
                  <a:pt x="91" y="4"/>
                </a:lnTo>
                <a:lnTo>
                  <a:pt x="99" y="8"/>
                </a:lnTo>
                <a:lnTo>
                  <a:pt x="103" y="8"/>
                </a:lnTo>
                <a:lnTo>
                  <a:pt x="111" y="12"/>
                </a:lnTo>
                <a:lnTo>
                  <a:pt x="111" y="16"/>
                </a:lnTo>
                <a:lnTo>
                  <a:pt x="111" y="20"/>
                </a:lnTo>
                <a:lnTo>
                  <a:pt x="111" y="24"/>
                </a:lnTo>
                <a:lnTo>
                  <a:pt x="107" y="28"/>
                </a:lnTo>
                <a:lnTo>
                  <a:pt x="103" y="36"/>
                </a:lnTo>
                <a:lnTo>
                  <a:pt x="99" y="44"/>
                </a:lnTo>
                <a:lnTo>
                  <a:pt x="83" y="60"/>
                </a:lnTo>
                <a:lnTo>
                  <a:pt x="67" y="76"/>
                </a:lnTo>
                <a:lnTo>
                  <a:pt x="59" y="84"/>
                </a:lnTo>
                <a:lnTo>
                  <a:pt x="51" y="91"/>
                </a:lnTo>
                <a:lnTo>
                  <a:pt x="31" y="103"/>
                </a:lnTo>
                <a:lnTo>
                  <a:pt x="19" y="111"/>
                </a:lnTo>
                <a:lnTo>
                  <a:pt x="11" y="111"/>
                </a:lnTo>
                <a:lnTo>
                  <a:pt x="7" y="115"/>
                </a:lnTo>
                <a:lnTo>
                  <a:pt x="4" y="115"/>
                </a:lnTo>
                <a:lnTo>
                  <a:pt x="0" y="111"/>
                </a:lnTo>
                <a:lnTo>
                  <a:pt x="4" y="107"/>
                </a:lnTo>
                <a:lnTo>
                  <a:pt x="7" y="103"/>
                </a:lnTo>
                <a:lnTo>
                  <a:pt x="15" y="95"/>
                </a:lnTo>
                <a:lnTo>
                  <a:pt x="27" y="80"/>
                </a:lnTo>
                <a:lnTo>
                  <a:pt x="47" y="60"/>
                </a:lnTo>
                <a:lnTo>
                  <a:pt x="51" y="52"/>
                </a:lnTo>
                <a:lnTo>
                  <a:pt x="59" y="44"/>
                </a:lnTo>
                <a:lnTo>
                  <a:pt x="63" y="36"/>
                </a:lnTo>
                <a:lnTo>
                  <a:pt x="67" y="28"/>
                </a:lnTo>
                <a:lnTo>
                  <a:pt x="71" y="24"/>
                </a:lnTo>
                <a:lnTo>
                  <a:pt x="71" y="16"/>
                </a:lnTo>
                <a:lnTo>
                  <a:pt x="71" y="12"/>
                </a:lnTo>
                <a:lnTo>
                  <a:pt x="67" y="8"/>
                </a:lnTo>
                <a:lnTo>
                  <a:pt x="67" y="8"/>
                </a:lnTo>
                <a:lnTo>
                  <a:pt x="67" y="4"/>
                </a:lnTo>
                <a:lnTo>
                  <a:pt x="71" y="0"/>
                </a:lnTo>
                <a:lnTo>
                  <a:pt x="75" y="0"/>
                </a:lnTo>
                <a:lnTo>
                  <a:pt x="75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3" name="Freeform 294">
            <a:extLst>
              <a:ext uri="{FF2B5EF4-FFF2-40B4-BE49-F238E27FC236}">
                <a16:creationId xmlns:a16="http://schemas.microsoft.com/office/drawing/2014/main" xmlns="" id="{67789CCC-6EDF-4A4D-B345-2B15BC123BF5}"/>
              </a:ext>
            </a:extLst>
          </p:cNvPr>
          <p:cNvSpPr>
            <a:spLocks/>
          </p:cNvSpPr>
          <p:nvPr/>
        </p:nvSpPr>
        <p:spPr bwMode="auto">
          <a:xfrm>
            <a:off x="9267029" y="4354377"/>
            <a:ext cx="362371" cy="257538"/>
          </a:xfrm>
          <a:custGeom>
            <a:avLst/>
            <a:gdLst>
              <a:gd name="T0" fmla="*/ 0 w 52"/>
              <a:gd name="T1" fmla="*/ 8 h 35"/>
              <a:gd name="T2" fmla="*/ 4 w 52"/>
              <a:gd name="T3" fmla="*/ 4 h 35"/>
              <a:gd name="T4" fmla="*/ 8 w 52"/>
              <a:gd name="T5" fmla="*/ 4 h 35"/>
              <a:gd name="T6" fmla="*/ 12 w 52"/>
              <a:gd name="T7" fmla="*/ 0 h 35"/>
              <a:gd name="T8" fmla="*/ 20 w 52"/>
              <a:gd name="T9" fmla="*/ 0 h 35"/>
              <a:gd name="T10" fmla="*/ 24 w 52"/>
              <a:gd name="T11" fmla="*/ 4 h 35"/>
              <a:gd name="T12" fmla="*/ 32 w 52"/>
              <a:gd name="T13" fmla="*/ 4 h 35"/>
              <a:gd name="T14" fmla="*/ 44 w 52"/>
              <a:gd name="T15" fmla="*/ 8 h 35"/>
              <a:gd name="T16" fmla="*/ 48 w 52"/>
              <a:gd name="T17" fmla="*/ 12 h 35"/>
              <a:gd name="T18" fmla="*/ 48 w 52"/>
              <a:gd name="T19" fmla="*/ 16 h 35"/>
              <a:gd name="T20" fmla="*/ 52 w 52"/>
              <a:gd name="T21" fmla="*/ 20 h 35"/>
              <a:gd name="T22" fmla="*/ 52 w 52"/>
              <a:gd name="T23" fmla="*/ 24 h 35"/>
              <a:gd name="T24" fmla="*/ 52 w 52"/>
              <a:gd name="T25" fmla="*/ 28 h 35"/>
              <a:gd name="T26" fmla="*/ 48 w 52"/>
              <a:gd name="T27" fmla="*/ 32 h 35"/>
              <a:gd name="T28" fmla="*/ 48 w 52"/>
              <a:gd name="T29" fmla="*/ 35 h 35"/>
              <a:gd name="T30" fmla="*/ 44 w 52"/>
              <a:gd name="T31" fmla="*/ 35 h 35"/>
              <a:gd name="T32" fmla="*/ 40 w 52"/>
              <a:gd name="T33" fmla="*/ 35 h 35"/>
              <a:gd name="T34" fmla="*/ 36 w 52"/>
              <a:gd name="T35" fmla="*/ 32 h 35"/>
              <a:gd name="T36" fmla="*/ 28 w 52"/>
              <a:gd name="T37" fmla="*/ 32 h 35"/>
              <a:gd name="T38" fmla="*/ 20 w 52"/>
              <a:gd name="T39" fmla="*/ 28 h 35"/>
              <a:gd name="T40" fmla="*/ 16 w 52"/>
              <a:gd name="T41" fmla="*/ 24 h 35"/>
              <a:gd name="T42" fmla="*/ 8 w 52"/>
              <a:gd name="T43" fmla="*/ 16 h 35"/>
              <a:gd name="T44" fmla="*/ 4 w 52"/>
              <a:gd name="T45" fmla="*/ 12 h 35"/>
              <a:gd name="T46" fmla="*/ 0 w 52"/>
              <a:gd name="T47" fmla="*/ 12 h 35"/>
              <a:gd name="T48" fmla="*/ 0 w 52"/>
              <a:gd name="T49" fmla="*/ 8 h 35"/>
              <a:gd name="T50" fmla="*/ 0 w 52"/>
              <a:gd name="T51" fmla="*/ 8 h 35"/>
              <a:gd name="T52" fmla="*/ 0 w 52"/>
              <a:gd name="T53" fmla="*/ 8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2" h="35">
                <a:moveTo>
                  <a:pt x="0" y="8"/>
                </a:move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24" y="4"/>
                </a:lnTo>
                <a:lnTo>
                  <a:pt x="32" y="4"/>
                </a:lnTo>
                <a:lnTo>
                  <a:pt x="44" y="8"/>
                </a:lnTo>
                <a:lnTo>
                  <a:pt x="48" y="12"/>
                </a:lnTo>
                <a:lnTo>
                  <a:pt x="48" y="16"/>
                </a:lnTo>
                <a:lnTo>
                  <a:pt x="52" y="20"/>
                </a:lnTo>
                <a:lnTo>
                  <a:pt x="52" y="24"/>
                </a:lnTo>
                <a:lnTo>
                  <a:pt x="52" y="28"/>
                </a:lnTo>
                <a:lnTo>
                  <a:pt x="48" y="32"/>
                </a:lnTo>
                <a:lnTo>
                  <a:pt x="48" y="35"/>
                </a:lnTo>
                <a:lnTo>
                  <a:pt x="44" y="35"/>
                </a:lnTo>
                <a:lnTo>
                  <a:pt x="40" y="35"/>
                </a:lnTo>
                <a:lnTo>
                  <a:pt x="36" y="32"/>
                </a:lnTo>
                <a:lnTo>
                  <a:pt x="28" y="32"/>
                </a:lnTo>
                <a:lnTo>
                  <a:pt x="20" y="28"/>
                </a:lnTo>
                <a:lnTo>
                  <a:pt x="16" y="24"/>
                </a:lnTo>
                <a:lnTo>
                  <a:pt x="8" y="16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4" name="Freeform 295">
            <a:extLst>
              <a:ext uri="{FF2B5EF4-FFF2-40B4-BE49-F238E27FC236}">
                <a16:creationId xmlns:a16="http://schemas.microsoft.com/office/drawing/2014/main" xmlns="" id="{7A102B12-A2EB-4B77-B605-66A2887E9591}"/>
              </a:ext>
            </a:extLst>
          </p:cNvPr>
          <p:cNvSpPr>
            <a:spLocks/>
          </p:cNvSpPr>
          <p:nvPr/>
        </p:nvSpPr>
        <p:spPr bwMode="auto">
          <a:xfrm>
            <a:off x="10152053" y="4324945"/>
            <a:ext cx="390246" cy="235462"/>
          </a:xfrm>
          <a:custGeom>
            <a:avLst/>
            <a:gdLst>
              <a:gd name="T0" fmla="*/ 0 w 56"/>
              <a:gd name="T1" fmla="*/ 0 h 32"/>
              <a:gd name="T2" fmla="*/ 0 w 56"/>
              <a:gd name="T3" fmla="*/ 0 h 32"/>
              <a:gd name="T4" fmla="*/ 4 w 56"/>
              <a:gd name="T5" fmla="*/ 0 h 32"/>
              <a:gd name="T6" fmla="*/ 8 w 56"/>
              <a:gd name="T7" fmla="*/ 0 h 32"/>
              <a:gd name="T8" fmla="*/ 12 w 56"/>
              <a:gd name="T9" fmla="*/ 0 h 32"/>
              <a:gd name="T10" fmla="*/ 28 w 56"/>
              <a:gd name="T11" fmla="*/ 0 h 32"/>
              <a:gd name="T12" fmla="*/ 32 w 56"/>
              <a:gd name="T13" fmla="*/ 0 h 32"/>
              <a:gd name="T14" fmla="*/ 40 w 56"/>
              <a:gd name="T15" fmla="*/ 4 h 32"/>
              <a:gd name="T16" fmla="*/ 48 w 56"/>
              <a:gd name="T17" fmla="*/ 8 h 32"/>
              <a:gd name="T18" fmla="*/ 52 w 56"/>
              <a:gd name="T19" fmla="*/ 12 h 32"/>
              <a:gd name="T20" fmla="*/ 56 w 56"/>
              <a:gd name="T21" fmla="*/ 16 h 32"/>
              <a:gd name="T22" fmla="*/ 56 w 56"/>
              <a:gd name="T23" fmla="*/ 20 h 32"/>
              <a:gd name="T24" fmla="*/ 56 w 56"/>
              <a:gd name="T25" fmla="*/ 24 h 32"/>
              <a:gd name="T26" fmla="*/ 56 w 56"/>
              <a:gd name="T27" fmla="*/ 28 h 32"/>
              <a:gd name="T28" fmla="*/ 52 w 56"/>
              <a:gd name="T29" fmla="*/ 32 h 32"/>
              <a:gd name="T30" fmla="*/ 52 w 56"/>
              <a:gd name="T31" fmla="*/ 32 h 32"/>
              <a:gd name="T32" fmla="*/ 48 w 56"/>
              <a:gd name="T33" fmla="*/ 32 h 32"/>
              <a:gd name="T34" fmla="*/ 40 w 56"/>
              <a:gd name="T35" fmla="*/ 32 h 32"/>
              <a:gd name="T36" fmla="*/ 36 w 56"/>
              <a:gd name="T37" fmla="*/ 28 h 32"/>
              <a:gd name="T38" fmla="*/ 28 w 56"/>
              <a:gd name="T39" fmla="*/ 28 h 32"/>
              <a:gd name="T40" fmla="*/ 20 w 56"/>
              <a:gd name="T41" fmla="*/ 24 h 32"/>
              <a:gd name="T42" fmla="*/ 12 w 56"/>
              <a:gd name="T43" fmla="*/ 20 h 32"/>
              <a:gd name="T44" fmla="*/ 8 w 56"/>
              <a:gd name="T45" fmla="*/ 16 h 32"/>
              <a:gd name="T46" fmla="*/ 4 w 56"/>
              <a:gd name="T47" fmla="*/ 12 h 32"/>
              <a:gd name="T48" fmla="*/ 0 w 56"/>
              <a:gd name="T49" fmla="*/ 4 h 32"/>
              <a:gd name="T50" fmla="*/ 0 w 56"/>
              <a:gd name="T51" fmla="*/ 4 h 32"/>
              <a:gd name="T52" fmla="*/ 0 w 56"/>
              <a:gd name="T53" fmla="*/ 0 h 32"/>
              <a:gd name="T54" fmla="*/ 0 w 56"/>
              <a:gd name="T55" fmla="*/ 0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56" h="32">
                <a:moveTo>
                  <a:pt x="0" y="0"/>
                </a:move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8" y="0"/>
                </a:lnTo>
                <a:lnTo>
                  <a:pt x="32" y="0"/>
                </a:lnTo>
                <a:lnTo>
                  <a:pt x="40" y="4"/>
                </a:lnTo>
                <a:lnTo>
                  <a:pt x="48" y="8"/>
                </a:lnTo>
                <a:lnTo>
                  <a:pt x="52" y="12"/>
                </a:lnTo>
                <a:lnTo>
                  <a:pt x="56" y="16"/>
                </a:lnTo>
                <a:lnTo>
                  <a:pt x="56" y="20"/>
                </a:lnTo>
                <a:lnTo>
                  <a:pt x="56" y="24"/>
                </a:lnTo>
                <a:lnTo>
                  <a:pt x="56" y="28"/>
                </a:lnTo>
                <a:lnTo>
                  <a:pt x="52" y="32"/>
                </a:lnTo>
                <a:lnTo>
                  <a:pt x="52" y="32"/>
                </a:lnTo>
                <a:lnTo>
                  <a:pt x="48" y="32"/>
                </a:lnTo>
                <a:lnTo>
                  <a:pt x="40" y="32"/>
                </a:lnTo>
                <a:lnTo>
                  <a:pt x="36" y="28"/>
                </a:lnTo>
                <a:lnTo>
                  <a:pt x="28" y="28"/>
                </a:lnTo>
                <a:lnTo>
                  <a:pt x="20" y="24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0" y="4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5" name="Freeform 296">
            <a:extLst>
              <a:ext uri="{FF2B5EF4-FFF2-40B4-BE49-F238E27FC236}">
                <a16:creationId xmlns:a16="http://schemas.microsoft.com/office/drawing/2014/main" xmlns="" id="{62E46907-398C-437B-95CE-294E558CB9B9}"/>
              </a:ext>
            </a:extLst>
          </p:cNvPr>
          <p:cNvSpPr>
            <a:spLocks/>
          </p:cNvSpPr>
          <p:nvPr/>
        </p:nvSpPr>
        <p:spPr bwMode="auto">
          <a:xfrm>
            <a:off x="9713024" y="3854021"/>
            <a:ext cx="689901" cy="706385"/>
          </a:xfrm>
          <a:custGeom>
            <a:avLst/>
            <a:gdLst>
              <a:gd name="T0" fmla="*/ 91 w 99"/>
              <a:gd name="T1" fmla="*/ 36 h 96"/>
              <a:gd name="T2" fmla="*/ 83 w 99"/>
              <a:gd name="T3" fmla="*/ 40 h 96"/>
              <a:gd name="T4" fmla="*/ 79 w 99"/>
              <a:gd name="T5" fmla="*/ 48 h 96"/>
              <a:gd name="T6" fmla="*/ 71 w 99"/>
              <a:gd name="T7" fmla="*/ 56 h 96"/>
              <a:gd name="T8" fmla="*/ 63 w 99"/>
              <a:gd name="T9" fmla="*/ 64 h 96"/>
              <a:gd name="T10" fmla="*/ 51 w 99"/>
              <a:gd name="T11" fmla="*/ 72 h 96"/>
              <a:gd name="T12" fmla="*/ 43 w 99"/>
              <a:gd name="T13" fmla="*/ 76 h 96"/>
              <a:gd name="T14" fmla="*/ 31 w 99"/>
              <a:gd name="T15" fmla="*/ 84 h 96"/>
              <a:gd name="T16" fmla="*/ 23 w 99"/>
              <a:gd name="T17" fmla="*/ 88 h 96"/>
              <a:gd name="T18" fmla="*/ 11 w 99"/>
              <a:gd name="T19" fmla="*/ 92 h 96"/>
              <a:gd name="T20" fmla="*/ 8 w 99"/>
              <a:gd name="T21" fmla="*/ 96 h 96"/>
              <a:gd name="T22" fmla="*/ 4 w 99"/>
              <a:gd name="T23" fmla="*/ 96 h 96"/>
              <a:gd name="T24" fmla="*/ 0 w 99"/>
              <a:gd name="T25" fmla="*/ 96 h 96"/>
              <a:gd name="T26" fmla="*/ 0 w 99"/>
              <a:gd name="T27" fmla="*/ 92 h 96"/>
              <a:gd name="T28" fmla="*/ 4 w 99"/>
              <a:gd name="T29" fmla="*/ 84 h 96"/>
              <a:gd name="T30" fmla="*/ 11 w 99"/>
              <a:gd name="T31" fmla="*/ 80 h 96"/>
              <a:gd name="T32" fmla="*/ 19 w 99"/>
              <a:gd name="T33" fmla="*/ 68 h 96"/>
              <a:gd name="T34" fmla="*/ 31 w 99"/>
              <a:gd name="T35" fmla="*/ 60 h 96"/>
              <a:gd name="T36" fmla="*/ 39 w 99"/>
              <a:gd name="T37" fmla="*/ 48 h 96"/>
              <a:gd name="T38" fmla="*/ 47 w 99"/>
              <a:gd name="T39" fmla="*/ 40 h 96"/>
              <a:gd name="T40" fmla="*/ 51 w 99"/>
              <a:gd name="T41" fmla="*/ 32 h 96"/>
              <a:gd name="T42" fmla="*/ 55 w 99"/>
              <a:gd name="T43" fmla="*/ 24 h 96"/>
              <a:gd name="T44" fmla="*/ 55 w 99"/>
              <a:gd name="T45" fmla="*/ 20 h 96"/>
              <a:gd name="T46" fmla="*/ 55 w 99"/>
              <a:gd name="T47" fmla="*/ 16 h 96"/>
              <a:gd name="T48" fmla="*/ 55 w 99"/>
              <a:gd name="T49" fmla="*/ 8 h 96"/>
              <a:gd name="T50" fmla="*/ 55 w 99"/>
              <a:gd name="T51" fmla="*/ 8 h 96"/>
              <a:gd name="T52" fmla="*/ 55 w 99"/>
              <a:gd name="T53" fmla="*/ 4 h 96"/>
              <a:gd name="T54" fmla="*/ 59 w 99"/>
              <a:gd name="T55" fmla="*/ 4 h 96"/>
              <a:gd name="T56" fmla="*/ 63 w 99"/>
              <a:gd name="T57" fmla="*/ 0 h 96"/>
              <a:gd name="T58" fmla="*/ 67 w 99"/>
              <a:gd name="T59" fmla="*/ 0 h 96"/>
              <a:gd name="T60" fmla="*/ 71 w 99"/>
              <a:gd name="T61" fmla="*/ 0 h 96"/>
              <a:gd name="T62" fmla="*/ 75 w 99"/>
              <a:gd name="T63" fmla="*/ 4 h 96"/>
              <a:gd name="T64" fmla="*/ 83 w 99"/>
              <a:gd name="T65" fmla="*/ 4 h 96"/>
              <a:gd name="T66" fmla="*/ 87 w 99"/>
              <a:gd name="T67" fmla="*/ 8 h 96"/>
              <a:gd name="T68" fmla="*/ 95 w 99"/>
              <a:gd name="T69" fmla="*/ 12 h 96"/>
              <a:gd name="T70" fmla="*/ 95 w 99"/>
              <a:gd name="T71" fmla="*/ 12 h 96"/>
              <a:gd name="T72" fmla="*/ 99 w 99"/>
              <a:gd name="T73" fmla="*/ 16 h 96"/>
              <a:gd name="T74" fmla="*/ 99 w 99"/>
              <a:gd name="T75" fmla="*/ 20 h 96"/>
              <a:gd name="T76" fmla="*/ 99 w 99"/>
              <a:gd name="T77" fmla="*/ 24 h 96"/>
              <a:gd name="T78" fmla="*/ 95 w 99"/>
              <a:gd name="T79" fmla="*/ 28 h 96"/>
              <a:gd name="T80" fmla="*/ 91 w 99"/>
              <a:gd name="T81" fmla="*/ 36 h 96"/>
              <a:gd name="T82" fmla="*/ 91 w 99"/>
              <a:gd name="T83" fmla="*/ 3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9" h="96">
                <a:moveTo>
                  <a:pt x="91" y="36"/>
                </a:moveTo>
                <a:lnTo>
                  <a:pt x="83" y="40"/>
                </a:lnTo>
                <a:lnTo>
                  <a:pt x="79" y="48"/>
                </a:lnTo>
                <a:lnTo>
                  <a:pt x="71" y="56"/>
                </a:lnTo>
                <a:lnTo>
                  <a:pt x="63" y="64"/>
                </a:lnTo>
                <a:lnTo>
                  <a:pt x="51" y="72"/>
                </a:lnTo>
                <a:lnTo>
                  <a:pt x="43" y="76"/>
                </a:lnTo>
                <a:lnTo>
                  <a:pt x="31" y="84"/>
                </a:lnTo>
                <a:lnTo>
                  <a:pt x="23" y="88"/>
                </a:lnTo>
                <a:lnTo>
                  <a:pt x="11" y="92"/>
                </a:lnTo>
                <a:lnTo>
                  <a:pt x="8" y="96"/>
                </a:lnTo>
                <a:lnTo>
                  <a:pt x="4" y="96"/>
                </a:lnTo>
                <a:lnTo>
                  <a:pt x="0" y="96"/>
                </a:lnTo>
                <a:lnTo>
                  <a:pt x="0" y="92"/>
                </a:lnTo>
                <a:lnTo>
                  <a:pt x="4" y="84"/>
                </a:lnTo>
                <a:lnTo>
                  <a:pt x="11" y="80"/>
                </a:lnTo>
                <a:lnTo>
                  <a:pt x="19" y="68"/>
                </a:lnTo>
                <a:lnTo>
                  <a:pt x="31" y="60"/>
                </a:lnTo>
                <a:lnTo>
                  <a:pt x="39" y="48"/>
                </a:lnTo>
                <a:lnTo>
                  <a:pt x="47" y="40"/>
                </a:lnTo>
                <a:lnTo>
                  <a:pt x="51" y="32"/>
                </a:lnTo>
                <a:lnTo>
                  <a:pt x="55" y="24"/>
                </a:lnTo>
                <a:lnTo>
                  <a:pt x="55" y="20"/>
                </a:lnTo>
                <a:lnTo>
                  <a:pt x="55" y="16"/>
                </a:lnTo>
                <a:lnTo>
                  <a:pt x="55" y="8"/>
                </a:lnTo>
                <a:lnTo>
                  <a:pt x="55" y="8"/>
                </a:lnTo>
                <a:lnTo>
                  <a:pt x="55" y="4"/>
                </a:lnTo>
                <a:lnTo>
                  <a:pt x="59" y="4"/>
                </a:lnTo>
                <a:lnTo>
                  <a:pt x="63" y="0"/>
                </a:lnTo>
                <a:lnTo>
                  <a:pt x="67" y="0"/>
                </a:lnTo>
                <a:lnTo>
                  <a:pt x="71" y="0"/>
                </a:lnTo>
                <a:lnTo>
                  <a:pt x="75" y="4"/>
                </a:lnTo>
                <a:lnTo>
                  <a:pt x="83" y="4"/>
                </a:lnTo>
                <a:lnTo>
                  <a:pt x="87" y="8"/>
                </a:lnTo>
                <a:lnTo>
                  <a:pt x="95" y="12"/>
                </a:lnTo>
                <a:lnTo>
                  <a:pt x="95" y="12"/>
                </a:lnTo>
                <a:lnTo>
                  <a:pt x="99" y="16"/>
                </a:lnTo>
                <a:lnTo>
                  <a:pt x="99" y="20"/>
                </a:lnTo>
                <a:lnTo>
                  <a:pt x="99" y="24"/>
                </a:lnTo>
                <a:lnTo>
                  <a:pt x="95" y="28"/>
                </a:lnTo>
                <a:lnTo>
                  <a:pt x="91" y="36"/>
                </a:lnTo>
                <a:lnTo>
                  <a:pt x="91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6" name="Freeform 297">
            <a:extLst>
              <a:ext uri="{FF2B5EF4-FFF2-40B4-BE49-F238E27FC236}">
                <a16:creationId xmlns:a16="http://schemas.microsoft.com/office/drawing/2014/main" xmlns="" id="{A93F1D8E-B170-4AAE-B636-1DD0E7EB9B22}"/>
              </a:ext>
            </a:extLst>
          </p:cNvPr>
          <p:cNvSpPr>
            <a:spLocks/>
          </p:cNvSpPr>
          <p:nvPr/>
        </p:nvSpPr>
        <p:spPr bwMode="auto">
          <a:xfrm>
            <a:off x="10124178" y="4030618"/>
            <a:ext cx="717776" cy="206029"/>
          </a:xfrm>
          <a:custGeom>
            <a:avLst/>
            <a:gdLst>
              <a:gd name="T0" fmla="*/ 103 w 103"/>
              <a:gd name="T1" fmla="*/ 8 h 28"/>
              <a:gd name="T2" fmla="*/ 103 w 103"/>
              <a:gd name="T3" fmla="*/ 12 h 28"/>
              <a:gd name="T4" fmla="*/ 103 w 103"/>
              <a:gd name="T5" fmla="*/ 12 h 28"/>
              <a:gd name="T6" fmla="*/ 99 w 103"/>
              <a:gd name="T7" fmla="*/ 16 h 28"/>
              <a:gd name="T8" fmla="*/ 96 w 103"/>
              <a:gd name="T9" fmla="*/ 16 h 28"/>
              <a:gd name="T10" fmla="*/ 92 w 103"/>
              <a:gd name="T11" fmla="*/ 20 h 28"/>
              <a:gd name="T12" fmla="*/ 84 w 103"/>
              <a:gd name="T13" fmla="*/ 20 h 28"/>
              <a:gd name="T14" fmla="*/ 80 w 103"/>
              <a:gd name="T15" fmla="*/ 24 h 28"/>
              <a:gd name="T16" fmla="*/ 68 w 103"/>
              <a:gd name="T17" fmla="*/ 24 h 28"/>
              <a:gd name="T18" fmla="*/ 48 w 103"/>
              <a:gd name="T19" fmla="*/ 28 h 28"/>
              <a:gd name="T20" fmla="*/ 32 w 103"/>
              <a:gd name="T21" fmla="*/ 28 h 28"/>
              <a:gd name="T22" fmla="*/ 16 w 103"/>
              <a:gd name="T23" fmla="*/ 28 h 28"/>
              <a:gd name="T24" fmla="*/ 0 w 103"/>
              <a:gd name="T25" fmla="*/ 28 h 28"/>
              <a:gd name="T26" fmla="*/ 0 w 103"/>
              <a:gd name="T27" fmla="*/ 12 h 28"/>
              <a:gd name="T28" fmla="*/ 8 w 103"/>
              <a:gd name="T29" fmla="*/ 12 h 28"/>
              <a:gd name="T30" fmla="*/ 16 w 103"/>
              <a:gd name="T31" fmla="*/ 8 h 28"/>
              <a:gd name="T32" fmla="*/ 24 w 103"/>
              <a:gd name="T33" fmla="*/ 8 h 28"/>
              <a:gd name="T34" fmla="*/ 36 w 103"/>
              <a:gd name="T35" fmla="*/ 4 h 28"/>
              <a:gd name="T36" fmla="*/ 56 w 103"/>
              <a:gd name="T37" fmla="*/ 0 h 28"/>
              <a:gd name="T38" fmla="*/ 76 w 103"/>
              <a:gd name="T39" fmla="*/ 0 h 28"/>
              <a:gd name="T40" fmla="*/ 88 w 103"/>
              <a:gd name="T41" fmla="*/ 0 h 28"/>
              <a:gd name="T42" fmla="*/ 92 w 103"/>
              <a:gd name="T43" fmla="*/ 4 h 28"/>
              <a:gd name="T44" fmla="*/ 99 w 103"/>
              <a:gd name="T45" fmla="*/ 4 h 28"/>
              <a:gd name="T46" fmla="*/ 103 w 103"/>
              <a:gd name="T47" fmla="*/ 8 h 28"/>
              <a:gd name="T48" fmla="*/ 103 w 103"/>
              <a:gd name="T49" fmla="*/ 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3" h="28">
                <a:moveTo>
                  <a:pt x="103" y="8"/>
                </a:moveTo>
                <a:lnTo>
                  <a:pt x="103" y="12"/>
                </a:lnTo>
                <a:lnTo>
                  <a:pt x="103" y="12"/>
                </a:lnTo>
                <a:lnTo>
                  <a:pt x="99" y="16"/>
                </a:lnTo>
                <a:lnTo>
                  <a:pt x="96" y="16"/>
                </a:lnTo>
                <a:lnTo>
                  <a:pt x="92" y="20"/>
                </a:lnTo>
                <a:lnTo>
                  <a:pt x="84" y="20"/>
                </a:lnTo>
                <a:lnTo>
                  <a:pt x="80" y="24"/>
                </a:lnTo>
                <a:lnTo>
                  <a:pt x="68" y="24"/>
                </a:lnTo>
                <a:lnTo>
                  <a:pt x="48" y="28"/>
                </a:lnTo>
                <a:lnTo>
                  <a:pt x="32" y="28"/>
                </a:lnTo>
                <a:lnTo>
                  <a:pt x="16" y="28"/>
                </a:lnTo>
                <a:lnTo>
                  <a:pt x="0" y="28"/>
                </a:lnTo>
                <a:lnTo>
                  <a:pt x="0" y="12"/>
                </a:lnTo>
                <a:lnTo>
                  <a:pt x="8" y="12"/>
                </a:lnTo>
                <a:lnTo>
                  <a:pt x="16" y="8"/>
                </a:lnTo>
                <a:lnTo>
                  <a:pt x="24" y="8"/>
                </a:lnTo>
                <a:lnTo>
                  <a:pt x="36" y="4"/>
                </a:lnTo>
                <a:lnTo>
                  <a:pt x="56" y="0"/>
                </a:lnTo>
                <a:lnTo>
                  <a:pt x="76" y="0"/>
                </a:lnTo>
                <a:lnTo>
                  <a:pt x="88" y="0"/>
                </a:lnTo>
                <a:lnTo>
                  <a:pt x="92" y="4"/>
                </a:lnTo>
                <a:lnTo>
                  <a:pt x="99" y="4"/>
                </a:lnTo>
                <a:lnTo>
                  <a:pt x="103" y="8"/>
                </a:lnTo>
                <a:lnTo>
                  <a:pt x="103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7" name="Freeform 298">
            <a:extLst>
              <a:ext uri="{FF2B5EF4-FFF2-40B4-BE49-F238E27FC236}">
                <a16:creationId xmlns:a16="http://schemas.microsoft.com/office/drawing/2014/main" xmlns="" id="{11FEC6D4-A548-4003-912D-B87841253015}"/>
              </a:ext>
            </a:extLst>
          </p:cNvPr>
          <p:cNvSpPr>
            <a:spLocks/>
          </p:cNvSpPr>
          <p:nvPr/>
        </p:nvSpPr>
        <p:spPr bwMode="auto">
          <a:xfrm>
            <a:off x="9211279" y="4118916"/>
            <a:ext cx="689901" cy="206029"/>
          </a:xfrm>
          <a:custGeom>
            <a:avLst/>
            <a:gdLst>
              <a:gd name="T0" fmla="*/ 0 w 99"/>
              <a:gd name="T1" fmla="*/ 8 h 28"/>
              <a:gd name="T2" fmla="*/ 24 w 99"/>
              <a:gd name="T3" fmla="*/ 8 h 28"/>
              <a:gd name="T4" fmla="*/ 44 w 99"/>
              <a:gd name="T5" fmla="*/ 4 h 28"/>
              <a:gd name="T6" fmla="*/ 56 w 99"/>
              <a:gd name="T7" fmla="*/ 0 h 28"/>
              <a:gd name="T8" fmla="*/ 64 w 99"/>
              <a:gd name="T9" fmla="*/ 0 h 28"/>
              <a:gd name="T10" fmla="*/ 72 w 99"/>
              <a:gd name="T11" fmla="*/ 0 h 28"/>
              <a:gd name="T12" fmla="*/ 76 w 99"/>
              <a:gd name="T13" fmla="*/ 0 h 28"/>
              <a:gd name="T14" fmla="*/ 83 w 99"/>
              <a:gd name="T15" fmla="*/ 0 h 28"/>
              <a:gd name="T16" fmla="*/ 91 w 99"/>
              <a:gd name="T17" fmla="*/ 0 h 28"/>
              <a:gd name="T18" fmla="*/ 95 w 99"/>
              <a:gd name="T19" fmla="*/ 4 h 28"/>
              <a:gd name="T20" fmla="*/ 99 w 99"/>
              <a:gd name="T21" fmla="*/ 8 h 28"/>
              <a:gd name="T22" fmla="*/ 99 w 99"/>
              <a:gd name="T23" fmla="*/ 12 h 28"/>
              <a:gd name="T24" fmla="*/ 95 w 99"/>
              <a:gd name="T25" fmla="*/ 12 h 28"/>
              <a:gd name="T26" fmla="*/ 95 w 99"/>
              <a:gd name="T27" fmla="*/ 16 h 28"/>
              <a:gd name="T28" fmla="*/ 87 w 99"/>
              <a:gd name="T29" fmla="*/ 20 h 28"/>
              <a:gd name="T30" fmla="*/ 80 w 99"/>
              <a:gd name="T31" fmla="*/ 20 h 28"/>
              <a:gd name="T32" fmla="*/ 76 w 99"/>
              <a:gd name="T33" fmla="*/ 20 h 28"/>
              <a:gd name="T34" fmla="*/ 72 w 99"/>
              <a:gd name="T35" fmla="*/ 24 h 28"/>
              <a:gd name="T36" fmla="*/ 64 w 99"/>
              <a:gd name="T37" fmla="*/ 24 h 28"/>
              <a:gd name="T38" fmla="*/ 52 w 99"/>
              <a:gd name="T39" fmla="*/ 24 h 28"/>
              <a:gd name="T40" fmla="*/ 44 w 99"/>
              <a:gd name="T41" fmla="*/ 24 h 28"/>
              <a:gd name="T42" fmla="*/ 28 w 99"/>
              <a:gd name="T43" fmla="*/ 24 h 28"/>
              <a:gd name="T44" fmla="*/ 16 w 99"/>
              <a:gd name="T45" fmla="*/ 24 h 28"/>
              <a:gd name="T46" fmla="*/ 0 w 99"/>
              <a:gd name="T47" fmla="*/ 28 h 28"/>
              <a:gd name="T48" fmla="*/ 0 w 99"/>
              <a:gd name="T49" fmla="*/ 8 h 28"/>
              <a:gd name="T50" fmla="*/ 0 w 99"/>
              <a:gd name="T51" fmla="*/ 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99" h="28">
                <a:moveTo>
                  <a:pt x="0" y="8"/>
                </a:moveTo>
                <a:lnTo>
                  <a:pt x="24" y="8"/>
                </a:lnTo>
                <a:lnTo>
                  <a:pt x="44" y="4"/>
                </a:lnTo>
                <a:lnTo>
                  <a:pt x="56" y="0"/>
                </a:lnTo>
                <a:lnTo>
                  <a:pt x="64" y="0"/>
                </a:lnTo>
                <a:lnTo>
                  <a:pt x="72" y="0"/>
                </a:lnTo>
                <a:lnTo>
                  <a:pt x="76" y="0"/>
                </a:lnTo>
                <a:lnTo>
                  <a:pt x="83" y="0"/>
                </a:lnTo>
                <a:lnTo>
                  <a:pt x="91" y="0"/>
                </a:lnTo>
                <a:lnTo>
                  <a:pt x="95" y="4"/>
                </a:lnTo>
                <a:lnTo>
                  <a:pt x="99" y="8"/>
                </a:lnTo>
                <a:lnTo>
                  <a:pt x="99" y="12"/>
                </a:lnTo>
                <a:lnTo>
                  <a:pt x="95" y="12"/>
                </a:lnTo>
                <a:lnTo>
                  <a:pt x="95" y="16"/>
                </a:lnTo>
                <a:lnTo>
                  <a:pt x="87" y="20"/>
                </a:lnTo>
                <a:lnTo>
                  <a:pt x="80" y="20"/>
                </a:lnTo>
                <a:lnTo>
                  <a:pt x="76" y="20"/>
                </a:lnTo>
                <a:lnTo>
                  <a:pt x="72" y="24"/>
                </a:lnTo>
                <a:lnTo>
                  <a:pt x="64" y="24"/>
                </a:lnTo>
                <a:lnTo>
                  <a:pt x="52" y="24"/>
                </a:lnTo>
                <a:lnTo>
                  <a:pt x="44" y="24"/>
                </a:lnTo>
                <a:lnTo>
                  <a:pt x="28" y="24"/>
                </a:lnTo>
                <a:lnTo>
                  <a:pt x="16" y="24"/>
                </a:lnTo>
                <a:lnTo>
                  <a:pt x="0" y="2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8" name="Freeform 300">
            <a:extLst>
              <a:ext uri="{FF2B5EF4-FFF2-40B4-BE49-F238E27FC236}">
                <a16:creationId xmlns:a16="http://schemas.microsoft.com/office/drawing/2014/main" xmlns="" id="{DBDCB638-2864-49C0-AF78-C481664F504A}"/>
              </a:ext>
            </a:extLst>
          </p:cNvPr>
          <p:cNvSpPr>
            <a:spLocks/>
          </p:cNvSpPr>
          <p:nvPr/>
        </p:nvSpPr>
        <p:spPr bwMode="auto">
          <a:xfrm>
            <a:off x="9657274" y="4700214"/>
            <a:ext cx="271781" cy="1817471"/>
          </a:xfrm>
          <a:custGeom>
            <a:avLst/>
            <a:gdLst>
              <a:gd name="T0" fmla="*/ 16 w 39"/>
              <a:gd name="T1" fmla="*/ 247 h 247"/>
              <a:gd name="T2" fmla="*/ 12 w 39"/>
              <a:gd name="T3" fmla="*/ 243 h 247"/>
              <a:gd name="T4" fmla="*/ 8 w 39"/>
              <a:gd name="T5" fmla="*/ 239 h 247"/>
              <a:gd name="T6" fmla="*/ 8 w 39"/>
              <a:gd name="T7" fmla="*/ 231 h 247"/>
              <a:gd name="T8" fmla="*/ 4 w 39"/>
              <a:gd name="T9" fmla="*/ 219 h 247"/>
              <a:gd name="T10" fmla="*/ 4 w 39"/>
              <a:gd name="T11" fmla="*/ 211 h 247"/>
              <a:gd name="T12" fmla="*/ 4 w 39"/>
              <a:gd name="T13" fmla="*/ 199 h 247"/>
              <a:gd name="T14" fmla="*/ 4 w 39"/>
              <a:gd name="T15" fmla="*/ 191 h 247"/>
              <a:gd name="T16" fmla="*/ 4 w 39"/>
              <a:gd name="T17" fmla="*/ 179 h 247"/>
              <a:gd name="T18" fmla="*/ 4 w 39"/>
              <a:gd name="T19" fmla="*/ 163 h 247"/>
              <a:gd name="T20" fmla="*/ 4 w 39"/>
              <a:gd name="T21" fmla="*/ 151 h 247"/>
              <a:gd name="T22" fmla="*/ 4 w 39"/>
              <a:gd name="T23" fmla="*/ 135 h 247"/>
              <a:gd name="T24" fmla="*/ 4 w 39"/>
              <a:gd name="T25" fmla="*/ 116 h 247"/>
              <a:gd name="T26" fmla="*/ 4 w 39"/>
              <a:gd name="T27" fmla="*/ 84 h 247"/>
              <a:gd name="T28" fmla="*/ 0 w 39"/>
              <a:gd name="T29" fmla="*/ 52 h 247"/>
              <a:gd name="T30" fmla="*/ 0 w 39"/>
              <a:gd name="T31" fmla="*/ 24 h 247"/>
              <a:gd name="T32" fmla="*/ 0 w 39"/>
              <a:gd name="T33" fmla="*/ 0 h 247"/>
              <a:gd name="T34" fmla="*/ 8 w 39"/>
              <a:gd name="T35" fmla="*/ 8 h 247"/>
              <a:gd name="T36" fmla="*/ 16 w 39"/>
              <a:gd name="T37" fmla="*/ 12 h 247"/>
              <a:gd name="T38" fmla="*/ 23 w 39"/>
              <a:gd name="T39" fmla="*/ 16 h 247"/>
              <a:gd name="T40" fmla="*/ 27 w 39"/>
              <a:gd name="T41" fmla="*/ 16 h 247"/>
              <a:gd name="T42" fmla="*/ 31 w 39"/>
              <a:gd name="T43" fmla="*/ 20 h 247"/>
              <a:gd name="T44" fmla="*/ 35 w 39"/>
              <a:gd name="T45" fmla="*/ 24 h 247"/>
              <a:gd name="T46" fmla="*/ 35 w 39"/>
              <a:gd name="T47" fmla="*/ 24 h 247"/>
              <a:gd name="T48" fmla="*/ 39 w 39"/>
              <a:gd name="T49" fmla="*/ 24 h 247"/>
              <a:gd name="T50" fmla="*/ 39 w 39"/>
              <a:gd name="T51" fmla="*/ 28 h 247"/>
              <a:gd name="T52" fmla="*/ 35 w 39"/>
              <a:gd name="T53" fmla="*/ 32 h 247"/>
              <a:gd name="T54" fmla="*/ 35 w 39"/>
              <a:gd name="T55" fmla="*/ 36 h 247"/>
              <a:gd name="T56" fmla="*/ 35 w 39"/>
              <a:gd name="T57" fmla="*/ 44 h 247"/>
              <a:gd name="T58" fmla="*/ 35 w 39"/>
              <a:gd name="T59" fmla="*/ 48 h 247"/>
              <a:gd name="T60" fmla="*/ 35 w 39"/>
              <a:gd name="T61" fmla="*/ 52 h 247"/>
              <a:gd name="T62" fmla="*/ 35 w 39"/>
              <a:gd name="T63" fmla="*/ 60 h 247"/>
              <a:gd name="T64" fmla="*/ 35 w 39"/>
              <a:gd name="T65" fmla="*/ 72 h 247"/>
              <a:gd name="T66" fmla="*/ 31 w 39"/>
              <a:gd name="T67" fmla="*/ 84 h 247"/>
              <a:gd name="T68" fmla="*/ 31 w 39"/>
              <a:gd name="T69" fmla="*/ 96 h 247"/>
              <a:gd name="T70" fmla="*/ 31 w 39"/>
              <a:gd name="T71" fmla="*/ 112 h 247"/>
              <a:gd name="T72" fmla="*/ 31 w 39"/>
              <a:gd name="T73" fmla="*/ 128 h 247"/>
              <a:gd name="T74" fmla="*/ 31 w 39"/>
              <a:gd name="T75" fmla="*/ 147 h 247"/>
              <a:gd name="T76" fmla="*/ 31 w 39"/>
              <a:gd name="T77" fmla="*/ 159 h 247"/>
              <a:gd name="T78" fmla="*/ 31 w 39"/>
              <a:gd name="T79" fmla="*/ 175 h 247"/>
              <a:gd name="T80" fmla="*/ 31 w 39"/>
              <a:gd name="T81" fmla="*/ 187 h 247"/>
              <a:gd name="T82" fmla="*/ 31 w 39"/>
              <a:gd name="T83" fmla="*/ 199 h 247"/>
              <a:gd name="T84" fmla="*/ 31 w 39"/>
              <a:gd name="T85" fmla="*/ 207 h 247"/>
              <a:gd name="T86" fmla="*/ 31 w 39"/>
              <a:gd name="T87" fmla="*/ 215 h 247"/>
              <a:gd name="T88" fmla="*/ 31 w 39"/>
              <a:gd name="T89" fmla="*/ 223 h 247"/>
              <a:gd name="T90" fmla="*/ 27 w 39"/>
              <a:gd name="T91" fmla="*/ 235 h 247"/>
              <a:gd name="T92" fmla="*/ 27 w 39"/>
              <a:gd name="T93" fmla="*/ 239 h 247"/>
              <a:gd name="T94" fmla="*/ 23 w 39"/>
              <a:gd name="T95" fmla="*/ 247 h 247"/>
              <a:gd name="T96" fmla="*/ 16 w 39"/>
              <a:gd name="T97" fmla="*/ 247 h 247"/>
              <a:gd name="T98" fmla="*/ 16 w 39"/>
              <a:gd name="T99" fmla="*/ 247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9" h="247">
                <a:moveTo>
                  <a:pt x="16" y="247"/>
                </a:moveTo>
                <a:lnTo>
                  <a:pt x="12" y="243"/>
                </a:lnTo>
                <a:lnTo>
                  <a:pt x="8" y="239"/>
                </a:lnTo>
                <a:lnTo>
                  <a:pt x="8" y="231"/>
                </a:lnTo>
                <a:lnTo>
                  <a:pt x="4" y="219"/>
                </a:lnTo>
                <a:lnTo>
                  <a:pt x="4" y="211"/>
                </a:lnTo>
                <a:lnTo>
                  <a:pt x="4" y="199"/>
                </a:lnTo>
                <a:lnTo>
                  <a:pt x="4" y="191"/>
                </a:lnTo>
                <a:lnTo>
                  <a:pt x="4" y="179"/>
                </a:lnTo>
                <a:lnTo>
                  <a:pt x="4" y="163"/>
                </a:lnTo>
                <a:lnTo>
                  <a:pt x="4" y="151"/>
                </a:lnTo>
                <a:lnTo>
                  <a:pt x="4" y="135"/>
                </a:lnTo>
                <a:lnTo>
                  <a:pt x="4" y="116"/>
                </a:lnTo>
                <a:lnTo>
                  <a:pt x="4" y="84"/>
                </a:lnTo>
                <a:lnTo>
                  <a:pt x="0" y="52"/>
                </a:lnTo>
                <a:lnTo>
                  <a:pt x="0" y="24"/>
                </a:lnTo>
                <a:lnTo>
                  <a:pt x="0" y="0"/>
                </a:lnTo>
                <a:lnTo>
                  <a:pt x="8" y="8"/>
                </a:lnTo>
                <a:lnTo>
                  <a:pt x="16" y="12"/>
                </a:lnTo>
                <a:lnTo>
                  <a:pt x="23" y="16"/>
                </a:lnTo>
                <a:lnTo>
                  <a:pt x="27" y="16"/>
                </a:lnTo>
                <a:lnTo>
                  <a:pt x="31" y="20"/>
                </a:lnTo>
                <a:lnTo>
                  <a:pt x="35" y="24"/>
                </a:lnTo>
                <a:lnTo>
                  <a:pt x="35" y="24"/>
                </a:lnTo>
                <a:lnTo>
                  <a:pt x="39" y="24"/>
                </a:lnTo>
                <a:lnTo>
                  <a:pt x="39" y="28"/>
                </a:lnTo>
                <a:lnTo>
                  <a:pt x="35" y="32"/>
                </a:lnTo>
                <a:lnTo>
                  <a:pt x="35" y="36"/>
                </a:lnTo>
                <a:lnTo>
                  <a:pt x="35" y="44"/>
                </a:lnTo>
                <a:lnTo>
                  <a:pt x="35" y="48"/>
                </a:lnTo>
                <a:lnTo>
                  <a:pt x="35" y="52"/>
                </a:lnTo>
                <a:lnTo>
                  <a:pt x="35" y="60"/>
                </a:lnTo>
                <a:lnTo>
                  <a:pt x="35" y="72"/>
                </a:lnTo>
                <a:lnTo>
                  <a:pt x="31" y="84"/>
                </a:lnTo>
                <a:lnTo>
                  <a:pt x="31" y="96"/>
                </a:lnTo>
                <a:lnTo>
                  <a:pt x="31" y="112"/>
                </a:lnTo>
                <a:lnTo>
                  <a:pt x="31" y="128"/>
                </a:lnTo>
                <a:lnTo>
                  <a:pt x="31" y="147"/>
                </a:lnTo>
                <a:lnTo>
                  <a:pt x="31" y="159"/>
                </a:lnTo>
                <a:lnTo>
                  <a:pt x="31" y="175"/>
                </a:lnTo>
                <a:lnTo>
                  <a:pt x="31" y="187"/>
                </a:lnTo>
                <a:lnTo>
                  <a:pt x="31" y="199"/>
                </a:lnTo>
                <a:lnTo>
                  <a:pt x="31" y="207"/>
                </a:lnTo>
                <a:lnTo>
                  <a:pt x="31" y="215"/>
                </a:lnTo>
                <a:lnTo>
                  <a:pt x="31" y="223"/>
                </a:lnTo>
                <a:lnTo>
                  <a:pt x="27" y="235"/>
                </a:lnTo>
                <a:lnTo>
                  <a:pt x="27" y="239"/>
                </a:lnTo>
                <a:lnTo>
                  <a:pt x="23" y="247"/>
                </a:lnTo>
                <a:lnTo>
                  <a:pt x="16" y="247"/>
                </a:lnTo>
                <a:lnTo>
                  <a:pt x="16" y="2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9" name="Freeform 302">
            <a:extLst>
              <a:ext uri="{FF2B5EF4-FFF2-40B4-BE49-F238E27FC236}">
                <a16:creationId xmlns:a16="http://schemas.microsoft.com/office/drawing/2014/main" xmlns="" id="{70677780-2CD7-498E-A546-8DACE8F5AC93}"/>
              </a:ext>
            </a:extLst>
          </p:cNvPr>
          <p:cNvSpPr>
            <a:spLocks/>
          </p:cNvSpPr>
          <p:nvPr/>
        </p:nvSpPr>
        <p:spPr bwMode="auto">
          <a:xfrm>
            <a:off x="9127655" y="4994541"/>
            <a:ext cx="1163771" cy="147163"/>
          </a:xfrm>
          <a:custGeom>
            <a:avLst/>
            <a:gdLst>
              <a:gd name="T0" fmla="*/ 0 w 167"/>
              <a:gd name="T1" fmla="*/ 16 h 20"/>
              <a:gd name="T2" fmla="*/ 4 w 167"/>
              <a:gd name="T3" fmla="*/ 16 h 20"/>
              <a:gd name="T4" fmla="*/ 12 w 167"/>
              <a:gd name="T5" fmla="*/ 16 h 20"/>
              <a:gd name="T6" fmla="*/ 20 w 167"/>
              <a:gd name="T7" fmla="*/ 12 h 20"/>
              <a:gd name="T8" fmla="*/ 28 w 167"/>
              <a:gd name="T9" fmla="*/ 12 h 20"/>
              <a:gd name="T10" fmla="*/ 36 w 167"/>
              <a:gd name="T11" fmla="*/ 12 h 20"/>
              <a:gd name="T12" fmla="*/ 48 w 167"/>
              <a:gd name="T13" fmla="*/ 12 h 20"/>
              <a:gd name="T14" fmla="*/ 60 w 167"/>
              <a:gd name="T15" fmla="*/ 8 h 20"/>
              <a:gd name="T16" fmla="*/ 76 w 167"/>
              <a:gd name="T17" fmla="*/ 8 h 20"/>
              <a:gd name="T18" fmla="*/ 88 w 167"/>
              <a:gd name="T19" fmla="*/ 4 h 20"/>
              <a:gd name="T20" fmla="*/ 99 w 167"/>
              <a:gd name="T21" fmla="*/ 4 h 20"/>
              <a:gd name="T22" fmla="*/ 111 w 167"/>
              <a:gd name="T23" fmla="*/ 4 h 20"/>
              <a:gd name="T24" fmla="*/ 123 w 167"/>
              <a:gd name="T25" fmla="*/ 4 h 20"/>
              <a:gd name="T26" fmla="*/ 131 w 167"/>
              <a:gd name="T27" fmla="*/ 4 h 20"/>
              <a:gd name="T28" fmla="*/ 135 w 167"/>
              <a:gd name="T29" fmla="*/ 0 h 20"/>
              <a:gd name="T30" fmla="*/ 143 w 167"/>
              <a:gd name="T31" fmla="*/ 0 h 20"/>
              <a:gd name="T32" fmla="*/ 147 w 167"/>
              <a:gd name="T33" fmla="*/ 0 h 20"/>
              <a:gd name="T34" fmla="*/ 159 w 167"/>
              <a:gd name="T35" fmla="*/ 0 h 20"/>
              <a:gd name="T36" fmla="*/ 163 w 167"/>
              <a:gd name="T37" fmla="*/ 4 h 20"/>
              <a:gd name="T38" fmla="*/ 167 w 167"/>
              <a:gd name="T39" fmla="*/ 4 h 20"/>
              <a:gd name="T40" fmla="*/ 167 w 167"/>
              <a:gd name="T41" fmla="*/ 4 h 20"/>
              <a:gd name="T42" fmla="*/ 167 w 167"/>
              <a:gd name="T43" fmla="*/ 4 h 20"/>
              <a:gd name="T44" fmla="*/ 167 w 167"/>
              <a:gd name="T45" fmla="*/ 4 h 20"/>
              <a:gd name="T46" fmla="*/ 167 w 167"/>
              <a:gd name="T47" fmla="*/ 4 h 20"/>
              <a:gd name="T48" fmla="*/ 163 w 167"/>
              <a:gd name="T49" fmla="*/ 4 h 20"/>
              <a:gd name="T50" fmla="*/ 159 w 167"/>
              <a:gd name="T51" fmla="*/ 4 h 20"/>
              <a:gd name="T52" fmla="*/ 155 w 167"/>
              <a:gd name="T53" fmla="*/ 4 h 20"/>
              <a:gd name="T54" fmla="*/ 155 w 167"/>
              <a:gd name="T55" fmla="*/ 4 h 20"/>
              <a:gd name="T56" fmla="*/ 151 w 167"/>
              <a:gd name="T57" fmla="*/ 4 h 20"/>
              <a:gd name="T58" fmla="*/ 143 w 167"/>
              <a:gd name="T59" fmla="*/ 4 h 20"/>
              <a:gd name="T60" fmla="*/ 139 w 167"/>
              <a:gd name="T61" fmla="*/ 8 h 20"/>
              <a:gd name="T62" fmla="*/ 131 w 167"/>
              <a:gd name="T63" fmla="*/ 8 h 20"/>
              <a:gd name="T64" fmla="*/ 123 w 167"/>
              <a:gd name="T65" fmla="*/ 8 h 20"/>
              <a:gd name="T66" fmla="*/ 111 w 167"/>
              <a:gd name="T67" fmla="*/ 8 h 20"/>
              <a:gd name="T68" fmla="*/ 103 w 167"/>
              <a:gd name="T69" fmla="*/ 8 h 20"/>
              <a:gd name="T70" fmla="*/ 92 w 167"/>
              <a:gd name="T71" fmla="*/ 12 h 20"/>
              <a:gd name="T72" fmla="*/ 80 w 167"/>
              <a:gd name="T73" fmla="*/ 12 h 20"/>
              <a:gd name="T74" fmla="*/ 64 w 167"/>
              <a:gd name="T75" fmla="*/ 12 h 20"/>
              <a:gd name="T76" fmla="*/ 52 w 167"/>
              <a:gd name="T77" fmla="*/ 16 h 20"/>
              <a:gd name="T78" fmla="*/ 36 w 167"/>
              <a:gd name="T79" fmla="*/ 16 h 20"/>
              <a:gd name="T80" fmla="*/ 16 w 167"/>
              <a:gd name="T81" fmla="*/ 20 h 20"/>
              <a:gd name="T82" fmla="*/ 0 w 167"/>
              <a:gd name="T83" fmla="*/ 20 h 20"/>
              <a:gd name="T84" fmla="*/ 0 w 167"/>
              <a:gd name="T85" fmla="*/ 16 h 20"/>
              <a:gd name="T86" fmla="*/ 0 w 167"/>
              <a:gd name="T87" fmla="*/ 16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7" h="20">
                <a:moveTo>
                  <a:pt x="0" y="16"/>
                </a:moveTo>
                <a:lnTo>
                  <a:pt x="4" y="16"/>
                </a:lnTo>
                <a:lnTo>
                  <a:pt x="12" y="16"/>
                </a:lnTo>
                <a:lnTo>
                  <a:pt x="20" y="12"/>
                </a:lnTo>
                <a:lnTo>
                  <a:pt x="28" y="12"/>
                </a:lnTo>
                <a:lnTo>
                  <a:pt x="36" y="12"/>
                </a:lnTo>
                <a:lnTo>
                  <a:pt x="48" y="12"/>
                </a:lnTo>
                <a:lnTo>
                  <a:pt x="60" y="8"/>
                </a:lnTo>
                <a:lnTo>
                  <a:pt x="76" y="8"/>
                </a:lnTo>
                <a:lnTo>
                  <a:pt x="88" y="4"/>
                </a:lnTo>
                <a:lnTo>
                  <a:pt x="99" y="4"/>
                </a:lnTo>
                <a:lnTo>
                  <a:pt x="111" y="4"/>
                </a:lnTo>
                <a:lnTo>
                  <a:pt x="123" y="4"/>
                </a:lnTo>
                <a:lnTo>
                  <a:pt x="131" y="4"/>
                </a:lnTo>
                <a:lnTo>
                  <a:pt x="135" y="0"/>
                </a:lnTo>
                <a:lnTo>
                  <a:pt x="143" y="0"/>
                </a:lnTo>
                <a:lnTo>
                  <a:pt x="147" y="0"/>
                </a:lnTo>
                <a:lnTo>
                  <a:pt x="159" y="0"/>
                </a:lnTo>
                <a:lnTo>
                  <a:pt x="163" y="4"/>
                </a:lnTo>
                <a:lnTo>
                  <a:pt x="167" y="4"/>
                </a:lnTo>
                <a:lnTo>
                  <a:pt x="167" y="4"/>
                </a:lnTo>
                <a:lnTo>
                  <a:pt x="167" y="4"/>
                </a:lnTo>
                <a:lnTo>
                  <a:pt x="167" y="4"/>
                </a:lnTo>
                <a:lnTo>
                  <a:pt x="167" y="4"/>
                </a:lnTo>
                <a:lnTo>
                  <a:pt x="163" y="4"/>
                </a:lnTo>
                <a:lnTo>
                  <a:pt x="159" y="4"/>
                </a:lnTo>
                <a:lnTo>
                  <a:pt x="155" y="4"/>
                </a:lnTo>
                <a:lnTo>
                  <a:pt x="155" y="4"/>
                </a:lnTo>
                <a:lnTo>
                  <a:pt x="151" y="4"/>
                </a:lnTo>
                <a:lnTo>
                  <a:pt x="143" y="4"/>
                </a:lnTo>
                <a:lnTo>
                  <a:pt x="139" y="8"/>
                </a:lnTo>
                <a:lnTo>
                  <a:pt x="131" y="8"/>
                </a:lnTo>
                <a:lnTo>
                  <a:pt x="123" y="8"/>
                </a:lnTo>
                <a:lnTo>
                  <a:pt x="111" y="8"/>
                </a:lnTo>
                <a:lnTo>
                  <a:pt x="103" y="8"/>
                </a:lnTo>
                <a:lnTo>
                  <a:pt x="92" y="12"/>
                </a:lnTo>
                <a:lnTo>
                  <a:pt x="80" y="12"/>
                </a:lnTo>
                <a:lnTo>
                  <a:pt x="64" y="12"/>
                </a:lnTo>
                <a:lnTo>
                  <a:pt x="52" y="16"/>
                </a:lnTo>
                <a:lnTo>
                  <a:pt x="36" y="16"/>
                </a:lnTo>
                <a:lnTo>
                  <a:pt x="16" y="20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0" name="Freeform 303">
            <a:extLst>
              <a:ext uri="{FF2B5EF4-FFF2-40B4-BE49-F238E27FC236}">
                <a16:creationId xmlns:a16="http://schemas.microsoft.com/office/drawing/2014/main" xmlns="" id="{91B5BE16-115B-4E88-9DB0-C88E6F301844}"/>
              </a:ext>
            </a:extLst>
          </p:cNvPr>
          <p:cNvSpPr>
            <a:spLocks/>
          </p:cNvSpPr>
          <p:nvPr/>
        </p:nvSpPr>
        <p:spPr bwMode="auto">
          <a:xfrm>
            <a:off x="8577132" y="5347733"/>
            <a:ext cx="1212549" cy="846192"/>
          </a:xfrm>
          <a:custGeom>
            <a:avLst/>
            <a:gdLst>
              <a:gd name="T0" fmla="*/ 174 w 174"/>
              <a:gd name="T1" fmla="*/ 32 h 115"/>
              <a:gd name="T2" fmla="*/ 163 w 174"/>
              <a:gd name="T3" fmla="*/ 43 h 115"/>
              <a:gd name="T4" fmla="*/ 151 w 174"/>
              <a:gd name="T5" fmla="*/ 51 h 115"/>
              <a:gd name="T6" fmla="*/ 127 w 174"/>
              <a:gd name="T7" fmla="*/ 67 h 115"/>
              <a:gd name="T8" fmla="*/ 107 w 174"/>
              <a:gd name="T9" fmla="*/ 79 h 115"/>
              <a:gd name="T10" fmla="*/ 91 w 174"/>
              <a:gd name="T11" fmla="*/ 87 h 115"/>
              <a:gd name="T12" fmla="*/ 75 w 174"/>
              <a:gd name="T13" fmla="*/ 95 h 115"/>
              <a:gd name="T14" fmla="*/ 59 w 174"/>
              <a:gd name="T15" fmla="*/ 99 h 115"/>
              <a:gd name="T16" fmla="*/ 47 w 174"/>
              <a:gd name="T17" fmla="*/ 103 h 115"/>
              <a:gd name="T18" fmla="*/ 31 w 174"/>
              <a:gd name="T19" fmla="*/ 107 h 115"/>
              <a:gd name="T20" fmla="*/ 20 w 174"/>
              <a:gd name="T21" fmla="*/ 111 h 115"/>
              <a:gd name="T22" fmla="*/ 12 w 174"/>
              <a:gd name="T23" fmla="*/ 111 h 115"/>
              <a:gd name="T24" fmla="*/ 4 w 174"/>
              <a:gd name="T25" fmla="*/ 115 h 115"/>
              <a:gd name="T26" fmla="*/ 0 w 174"/>
              <a:gd name="T27" fmla="*/ 111 h 115"/>
              <a:gd name="T28" fmla="*/ 0 w 174"/>
              <a:gd name="T29" fmla="*/ 111 h 115"/>
              <a:gd name="T30" fmla="*/ 4 w 174"/>
              <a:gd name="T31" fmla="*/ 107 h 115"/>
              <a:gd name="T32" fmla="*/ 4 w 174"/>
              <a:gd name="T33" fmla="*/ 107 h 115"/>
              <a:gd name="T34" fmla="*/ 8 w 174"/>
              <a:gd name="T35" fmla="*/ 103 h 115"/>
              <a:gd name="T36" fmla="*/ 16 w 174"/>
              <a:gd name="T37" fmla="*/ 99 h 115"/>
              <a:gd name="T38" fmla="*/ 20 w 174"/>
              <a:gd name="T39" fmla="*/ 95 h 115"/>
              <a:gd name="T40" fmla="*/ 27 w 174"/>
              <a:gd name="T41" fmla="*/ 91 h 115"/>
              <a:gd name="T42" fmla="*/ 39 w 174"/>
              <a:gd name="T43" fmla="*/ 87 h 115"/>
              <a:gd name="T44" fmla="*/ 51 w 174"/>
              <a:gd name="T45" fmla="*/ 83 h 115"/>
              <a:gd name="T46" fmla="*/ 63 w 174"/>
              <a:gd name="T47" fmla="*/ 75 h 115"/>
              <a:gd name="T48" fmla="*/ 79 w 174"/>
              <a:gd name="T49" fmla="*/ 67 h 115"/>
              <a:gd name="T50" fmla="*/ 95 w 174"/>
              <a:gd name="T51" fmla="*/ 55 h 115"/>
              <a:gd name="T52" fmla="*/ 111 w 174"/>
              <a:gd name="T53" fmla="*/ 43 h 115"/>
              <a:gd name="T54" fmla="*/ 131 w 174"/>
              <a:gd name="T55" fmla="*/ 32 h 115"/>
              <a:gd name="T56" fmla="*/ 155 w 174"/>
              <a:gd name="T57" fmla="*/ 16 h 115"/>
              <a:gd name="T58" fmla="*/ 174 w 174"/>
              <a:gd name="T59" fmla="*/ 0 h 115"/>
              <a:gd name="T60" fmla="*/ 174 w 174"/>
              <a:gd name="T61" fmla="*/ 32 h 115"/>
              <a:gd name="T62" fmla="*/ 174 w 174"/>
              <a:gd name="T63" fmla="*/ 32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4" h="115">
                <a:moveTo>
                  <a:pt x="174" y="32"/>
                </a:moveTo>
                <a:lnTo>
                  <a:pt x="163" y="43"/>
                </a:lnTo>
                <a:lnTo>
                  <a:pt x="151" y="51"/>
                </a:lnTo>
                <a:lnTo>
                  <a:pt x="127" y="67"/>
                </a:lnTo>
                <a:lnTo>
                  <a:pt x="107" y="79"/>
                </a:lnTo>
                <a:lnTo>
                  <a:pt x="91" y="87"/>
                </a:lnTo>
                <a:lnTo>
                  <a:pt x="75" y="95"/>
                </a:lnTo>
                <a:lnTo>
                  <a:pt x="59" y="99"/>
                </a:lnTo>
                <a:lnTo>
                  <a:pt x="47" y="103"/>
                </a:lnTo>
                <a:lnTo>
                  <a:pt x="31" y="107"/>
                </a:lnTo>
                <a:lnTo>
                  <a:pt x="20" y="111"/>
                </a:lnTo>
                <a:lnTo>
                  <a:pt x="12" y="111"/>
                </a:lnTo>
                <a:lnTo>
                  <a:pt x="4" y="115"/>
                </a:lnTo>
                <a:lnTo>
                  <a:pt x="0" y="111"/>
                </a:lnTo>
                <a:lnTo>
                  <a:pt x="0" y="111"/>
                </a:lnTo>
                <a:lnTo>
                  <a:pt x="4" y="107"/>
                </a:lnTo>
                <a:lnTo>
                  <a:pt x="4" y="107"/>
                </a:lnTo>
                <a:lnTo>
                  <a:pt x="8" y="103"/>
                </a:lnTo>
                <a:lnTo>
                  <a:pt x="16" y="99"/>
                </a:lnTo>
                <a:lnTo>
                  <a:pt x="20" y="95"/>
                </a:lnTo>
                <a:lnTo>
                  <a:pt x="27" y="91"/>
                </a:lnTo>
                <a:lnTo>
                  <a:pt x="39" y="87"/>
                </a:lnTo>
                <a:lnTo>
                  <a:pt x="51" y="83"/>
                </a:lnTo>
                <a:lnTo>
                  <a:pt x="63" y="75"/>
                </a:lnTo>
                <a:lnTo>
                  <a:pt x="79" y="67"/>
                </a:lnTo>
                <a:lnTo>
                  <a:pt x="95" y="55"/>
                </a:lnTo>
                <a:lnTo>
                  <a:pt x="111" y="43"/>
                </a:lnTo>
                <a:lnTo>
                  <a:pt x="131" y="32"/>
                </a:lnTo>
                <a:lnTo>
                  <a:pt x="155" y="16"/>
                </a:lnTo>
                <a:lnTo>
                  <a:pt x="174" y="0"/>
                </a:lnTo>
                <a:lnTo>
                  <a:pt x="174" y="32"/>
                </a:lnTo>
                <a:lnTo>
                  <a:pt x="174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1" name="任意多边形: 形状 140">
            <a:extLst>
              <a:ext uri="{FF2B5EF4-FFF2-40B4-BE49-F238E27FC236}">
                <a16:creationId xmlns:a16="http://schemas.microsoft.com/office/drawing/2014/main" xmlns="" id="{C1217FF0-C79E-4CF1-9780-F63301A6E5B1}"/>
              </a:ext>
            </a:extLst>
          </p:cNvPr>
          <p:cNvSpPr/>
          <p:nvPr/>
        </p:nvSpPr>
        <p:spPr>
          <a:xfrm rot="20708056">
            <a:off x="3044155" y="920009"/>
            <a:ext cx="601451" cy="667393"/>
          </a:xfrm>
          <a:custGeom>
            <a:avLst/>
            <a:gdLst>
              <a:gd name="connsiteX0" fmla="*/ 579988 w 601451"/>
              <a:gd name="connsiteY0" fmla="*/ 28172 h 667393"/>
              <a:gd name="connsiteX1" fmla="*/ 573680 w 601451"/>
              <a:gd name="connsiteY1" fmla="*/ 51937 h 667393"/>
              <a:gd name="connsiteX2" fmla="*/ 601451 w 601451"/>
              <a:gd name="connsiteY2" fmla="*/ 59308 h 667393"/>
              <a:gd name="connsiteX3" fmla="*/ 558110 w 601451"/>
              <a:gd name="connsiteY3" fmla="*/ 110594 h 667393"/>
              <a:gd name="connsiteX4" fmla="*/ 522555 w 601451"/>
              <a:gd name="connsiteY4" fmla="*/ 132550 h 667393"/>
              <a:gd name="connsiteX5" fmla="*/ 479214 w 601451"/>
              <a:gd name="connsiteY5" fmla="*/ 183835 h 667393"/>
              <a:gd name="connsiteX6" fmla="*/ 435875 w 601451"/>
              <a:gd name="connsiteY6" fmla="*/ 235119 h 667393"/>
              <a:gd name="connsiteX7" fmla="*/ 384749 w 601451"/>
              <a:gd name="connsiteY7" fmla="*/ 315732 h 667393"/>
              <a:gd name="connsiteX8" fmla="*/ 298068 w 601451"/>
              <a:gd name="connsiteY8" fmla="*/ 418302 h 667393"/>
              <a:gd name="connsiteX9" fmla="*/ 282498 w 601451"/>
              <a:gd name="connsiteY9" fmla="*/ 476957 h 667393"/>
              <a:gd name="connsiteX10" fmla="*/ 239158 w 601451"/>
              <a:gd name="connsiteY10" fmla="*/ 528243 h 667393"/>
              <a:gd name="connsiteX11" fmla="*/ 197765 w 601451"/>
              <a:gd name="connsiteY11" fmla="*/ 572195 h 667393"/>
              <a:gd name="connsiteX12" fmla="*/ 154423 w 601451"/>
              <a:gd name="connsiteY12" fmla="*/ 623480 h 667393"/>
              <a:gd name="connsiteX13" fmla="*/ 118868 w 601451"/>
              <a:gd name="connsiteY13" fmla="*/ 645436 h 667393"/>
              <a:gd name="connsiteX14" fmla="*/ 83312 w 601451"/>
              <a:gd name="connsiteY14" fmla="*/ 667393 h 667393"/>
              <a:gd name="connsiteX15" fmla="*/ 55542 w 601451"/>
              <a:gd name="connsiteY15" fmla="*/ 660022 h 667393"/>
              <a:gd name="connsiteX16" fmla="*/ 0 w 601451"/>
              <a:gd name="connsiteY16" fmla="*/ 645279 h 667393"/>
              <a:gd name="connsiteX17" fmla="*/ 15570 w 601451"/>
              <a:gd name="connsiteY17" fmla="*/ 586623 h 667393"/>
              <a:gd name="connsiteX18" fmla="*/ 38924 w 601451"/>
              <a:gd name="connsiteY18" fmla="*/ 498639 h 667393"/>
              <a:gd name="connsiteX19" fmla="*/ 60333 w 601451"/>
              <a:gd name="connsiteY19" fmla="*/ 417986 h 667393"/>
              <a:gd name="connsiteX20" fmla="*/ 111458 w 601451"/>
              <a:gd name="connsiteY20" fmla="*/ 337373 h 667393"/>
              <a:gd name="connsiteX21" fmla="*/ 162583 w 601451"/>
              <a:gd name="connsiteY21" fmla="*/ 256761 h 667393"/>
              <a:gd name="connsiteX22" fmla="*/ 185938 w 601451"/>
              <a:gd name="connsiteY22" fmla="*/ 168776 h 667393"/>
              <a:gd name="connsiteX23" fmla="*/ 201507 w 601451"/>
              <a:gd name="connsiteY23" fmla="*/ 110121 h 667393"/>
              <a:gd name="connsiteX24" fmla="*/ 217077 w 601451"/>
              <a:gd name="connsiteY24" fmla="*/ 51464 h 667393"/>
              <a:gd name="connsiteX25" fmla="*/ 224862 w 601451"/>
              <a:gd name="connsiteY25" fmla="*/ 22136 h 667393"/>
              <a:gd name="connsiteX26" fmla="*/ 230738 w 601451"/>
              <a:gd name="connsiteY26" fmla="*/ 0 h 667393"/>
              <a:gd name="connsiteX27" fmla="*/ 579988 w 601451"/>
              <a:gd name="connsiteY27" fmla="*/ 28172 h 667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601451" h="667393">
                <a:moveTo>
                  <a:pt x="579988" y="28172"/>
                </a:moveTo>
                <a:lnTo>
                  <a:pt x="573680" y="51937"/>
                </a:lnTo>
                <a:lnTo>
                  <a:pt x="601451" y="59308"/>
                </a:lnTo>
                <a:lnTo>
                  <a:pt x="558110" y="110594"/>
                </a:lnTo>
                <a:lnTo>
                  <a:pt x="522555" y="132550"/>
                </a:lnTo>
                <a:lnTo>
                  <a:pt x="479214" y="183835"/>
                </a:lnTo>
                <a:lnTo>
                  <a:pt x="435875" y="235119"/>
                </a:lnTo>
                <a:lnTo>
                  <a:pt x="384749" y="315732"/>
                </a:lnTo>
                <a:lnTo>
                  <a:pt x="298068" y="418302"/>
                </a:lnTo>
                <a:lnTo>
                  <a:pt x="282498" y="476957"/>
                </a:lnTo>
                <a:lnTo>
                  <a:pt x="239158" y="528243"/>
                </a:lnTo>
                <a:lnTo>
                  <a:pt x="197765" y="572195"/>
                </a:lnTo>
                <a:lnTo>
                  <a:pt x="154423" y="623480"/>
                </a:lnTo>
                <a:lnTo>
                  <a:pt x="118868" y="645436"/>
                </a:lnTo>
                <a:lnTo>
                  <a:pt x="83312" y="667393"/>
                </a:lnTo>
                <a:lnTo>
                  <a:pt x="55542" y="660022"/>
                </a:lnTo>
                <a:lnTo>
                  <a:pt x="0" y="645279"/>
                </a:lnTo>
                <a:lnTo>
                  <a:pt x="15570" y="586623"/>
                </a:lnTo>
                <a:lnTo>
                  <a:pt x="38924" y="498639"/>
                </a:lnTo>
                <a:lnTo>
                  <a:pt x="60333" y="417986"/>
                </a:lnTo>
                <a:lnTo>
                  <a:pt x="111458" y="337373"/>
                </a:lnTo>
                <a:lnTo>
                  <a:pt x="162583" y="256761"/>
                </a:lnTo>
                <a:lnTo>
                  <a:pt x="185938" y="168776"/>
                </a:lnTo>
                <a:lnTo>
                  <a:pt x="201507" y="110121"/>
                </a:lnTo>
                <a:lnTo>
                  <a:pt x="217077" y="51464"/>
                </a:lnTo>
                <a:lnTo>
                  <a:pt x="224862" y="22136"/>
                </a:lnTo>
                <a:lnTo>
                  <a:pt x="230738" y="0"/>
                </a:lnTo>
                <a:lnTo>
                  <a:pt x="579988" y="2817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2" name="任意多边形: 形状 141">
            <a:extLst>
              <a:ext uri="{FF2B5EF4-FFF2-40B4-BE49-F238E27FC236}">
                <a16:creationId xmlns:a16="http://schemas.microsoft.com/office/drawing/2014/main" xmlns="" id="{8809E911-90AC-4435-BCF4-166176E97092}"/>
              </a:ext>
            </a:extLst>
          </p:cNvPr>
          <p:cNvSpPr/>
          <p:nvPr/>
        </p:nvSpPr>
        <p:spPr>
          <a:xfrm rot="20708056">
            <a:off x="10220646" y="1219944"/>
            <a:ext cx="608746" cy="843065"/>
          </a:xfrm>
          <a:custGeom>
            <a:avLst/>
            <a:gdLst>
              <a:gd name="connsiteX0" fmla="*/ 601550 w 608746"/>
              <a:gd name="connsiteY0" fmla="*/ 19993 h 843065"/>
              <a:gd name="connsiteX1" fmla="*/ 608746 w 608746"/>
              <a:gd name="connsiteY1" fmla="*/ 42423 h 843065"/>
              <a:gd name="connsiteX2" fmla="*/ 601179 w 608746"/>
              <a:gd name="connsiteY2" fmla="*/ 70931 h 843065"/>
              <a:gd name="connsiteX3" fmla="*/ 593612 w 608746"/>
              <a:gd name="connsiteY3" fmla="*/ 99439 h 843065"/>
              <a:gd name="connsiteX4" fmla="*/ 567777 w 608746"/>
              <a:gd name="connsiteY4" fmla="*/ 123097 h 843065"/>
              <a:gd name="connsiteX5" fmla="*/ 535853 w 608746"/>
              <a:gd name="connsiteY5" fmla="*/ 145140 h 843065"/>
              <a:gd name="connsiteX6" fmla="*/ 520719 w 608746"/>
              <a:gd name="connsiteY6" fmla="*/ 202155 h 843065"/>
              <a:gd name="connsiteX7" fmla="*/ 481228 w 608746"/>
              <a:gd name="connsiteY7" fmla="*/ 252705 h 843065"/>
              <a:gd name="connsiteX8" fmla="*/ 434169 w 608746"/>
              <a:gd name="connsiteY8" fmla="*/ 331763 h 843065"/>
              <a:gd name="connsiteX9" fmla="*/ 340053 w 608746"/>
              <a:gd name="connsiteY9" fmla="*/ 489878 h 843065"/>
              <a:gd name="connsiteX10" fmla="*/ 245935 w 608746"/>
              <a:gd name="connsiteY10" fmla="*/ 647993 h 843065"/>
              <a:gd name="connsiteX11" fmla="*/ 200768 w 608746"/>
              <a:gd name="connsiteY11" fmla="*/ 719924 h 843065"/>
              <a:gd name="connsiteX12" fmla="*/ 161277 w 608746"/>
              <a:gd name="connsiteY12" fmla="*/ 770474 h 843065"/>
              <a:gd name="connsiteX13" fmla="*/ 121786 w 608746"/>
              <a:gd name="connsiteY13" fmla="*/ 821023 h 843065"/>
              <a:gd name="connsiteX14" fmla="*/ 89862 w 608746"/>
              <a:gd name="connsiteY14" fmla="*/ 843065 h 843065"/>
              <a:gd name="connsiteX15" fmla="*/ 65504 w 608746"/>
              <a:gd name="connsiteY15" fmla="*/ 836600 h 843065"/>
              <a:gd name="connsiteX16" fmla="*/ 41147 w 608746"/>
              <a:gd name="connsiteY16" fmla="*/ 830135 h 843065"/>
              <a:gd name="connsiteX17" fmla="*/ 24357 w 608746"/>
              <a:gd name="connsiteY17" fmla="*/ 795162 h 843065"/>
              <a:gd name="connsiteX18" fmla="*/ 0 w 608746"/>
              <a:gd name="connsiteY18" fmla="*/ 788696 h 843065"/>
              <a:gd name="connsiteX19" fmla="*/ 15134 w 608746"/>
              <a:gd name="connsiteY19" fmla="*/ 731682 h 843065"/>
              <a:gd name="connsiteX20" fmla="*/ 35943 w 608746"/>
              <a:gd name="connsiteY20" fmla="*/ 653285 h 843065"/>
              <a:gd name="connsiteX21" fmla="*/ 83002 w 608746"/>
              <a:gd name="connsiteY21" fmla="*/ 574227 h 843065"/>
              <a:gd name="connsiteX22" fmla="*/ 160328 w 608746"/>
              <a:gd name="connsiteY22" fmla="*/ 381139 h 843065"/>
              <a:gd name="connsiteX23" fmla="*/ 230087 w 608746"/>
              <a:gd name="connsiteY23" fmla="*/ 216559 h 843065"/>
              <a:gd name="connsiteX24" fmla="*/ 269579 w 608746"/>
              <a:gd name="connsiteY24" fmla="*/ 166009 h 843065"/>
              <a:gd name="connsiteX25" fmla="*/ 284713 w 608746"/>
              <a:gd name="connsiteY25" fmla="*/ 108994 h 843065"/>
              <a:gd name="connsiteX26" fmla="*/ 299847 w 608746"/>
              <a:gd name="connsiteY26" fmla="*/ 51978 h 843065"/>
              <a:gd name="connsiteX27" fmla="*/ 307414 w 608746"/>
              <a:gd name="connsiteY27" fmla="*/ 23471 h 843065"/>
              <a:gd name="connsiteX28" fmla="*/ 313644 w 608746"/>
              <a:gd name="connsiteY28" fmla="*/ 0 h 843065"/>
              <a:gd name="connsiteX29" fmla="*/ 601550 w 608746"/>
              <a:gd name="connsiteY29" fmla="*/ 19993 h 8430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608746" h="843065">
                <a:moveTo>
                  <a:pt x="601550" y="19993"/>
                </a:moveTo>
                <a:lnTo>
                  <a:pt x="608746" y="42423"/>
                </a:lnTo>
                <a:lnTo>
                  <a:pt x="601179" y="70931"/>
                </a:lnTo>
                <a:lnTo>
                  <a:pt x="593612" y="99439"/>
                </a:lnTo>
                <a:lnTo>
                  <a:pt x="567777" y="123097"/>
                </a:lnTo>
                <a:lnTo>
                  <a:pt x="535853" y="145140"/>
                </a:lnTo>
                <a:lnTo>
                  <a:pt x="520719" y="202155"/>
                </a:lnTo>
                <a:lnTo>
                  <a:pt x="481228" y="252705"/>
                </a:lnTo>
                <a:lnTo>
                  <a:pt x="434169" y="331763"/>
                </a:lnTo>
                <a:lnTo>
                  <a:pt x="340053" y="489878"/>
                </a:lnTo>
                <a:lnTo>
                  <a:pt x="245935" y="647993"/>
                </a:lnTo>
                <a:lnTo>
                  <a:pt x="200768" y="719924"/>
                </a:lnTo>
                <a:lnTo>
                  <a:pt x="161277" y="770474"/>
                </a:lnTo>
                <a:lnTo>
                  <a:pt x="121786" y="821023"/>
                </a:lnTo>
                <a:lnTo>
                  <a:pt x="89862" y="843065"/>
                </a:lnTo>
                <a:lnTo>
                  <a:pt x="65504" y="836600"/>
                </a:lnTo>
                <a:lnTo>
                  <a:pt x="41147" y="830135"/>
                </a:lnTo>
                <a:lnTo>
                  <a:pt x="24357" y="795162"/>
                </a:lnTo>
                <a:lnTo>
                  <a:pt x="0" y="788696"/>
                </a:lnTo>
                <a:lnTo>
                  <a:pt x="15134" y="731682"/>
                </a:lnTo>
                <a:lnTo>
                  <a:pt x="35943" y="653285"/>
                </a:lnTo>
                <a:lnTo>
                  <a:pt x="83002" y="574227"/>
                </a:lnTo>
                <a:lnTo>
                  <a:pt x="160328" y="381139"/>
                </a:lnTo>
                <a:lnTo>
                  <a:pt x="230087" y="216559"/>
                </a:lnTo>
                <a:lnTo>
                  <a:pt x="269579" y="166009"/>
                </a:lnTo>
                <a:lnTo>
                  <a:pt x="284713" y="108994"/>
                </a:lnTo>
                <a:lnTo>
                  <a:pt x="299847" y="51978"/>
                </a:lnTo>
                <a:lnTo>
                  <a:pt x="307414" y="23471"/>
                </a:lnTo>
                <a:lnTo>
                  <a:pt x="313644" y="0"/>
                </a:lnTo>
                <a:lnTo>
                  <a:pt x="601550" y="1999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3" name="任意多边形: 形状 142">
            <a:extLst>
              <a:ext uri="{FF2B5EF4-FFF2-40B4-BE49-F238E27FC236}">
                <a16:creationId xmlns:a16="http://schemas.microsoft.com/office/drawing/2014/main" xmlns="" id="{D5337EEA-1783-479C-923B-8A61BA562AA5}"/>
              </a:ext>
            </a:extLst>
          </p:cNvPr>
          <p:cNvSpPr/>
          <p:nvPr/>
        </p:nvSpPr>
        <p:spPr>
          <a:xfrm rot="20708056">
            <a:off x="6322105" y="1226924"/>
            <a:ext cx="802200" cy="215876"/>
          </a:xfrm>
          <a:custGeom>
            <a:avLst/>
            <a:gdLst>
              <a:gd name="connsiteX0" fmla="*/ 607611 w 802200"/>
              <a:gd name="connsiteY0" fmla="*/ 0 h 215876"/>
              <a:gd name="connsiteX1" fmla="*/ 631627 w 802200"/>
              <a:gd name="connsiteY1" fmla="*/ 6375 h 215876"/>
              <a:gd name="connsiteX2" fmla="*/ 647715 w 802200"/>
              <a:gd name="connsiteY2" fmla="*/ 42613 h 215876"/>
              <a:gd name="connsiteX3" fmla="*/ 671731 w 802200"/>
              <a:gd name="connsiteY3" fmla="*/ 48988 h 215876"/>
              <a:gd name="connsiteX4" fmla="*/ 705831 w 802200"/>
              <a:gd name="connsiteY4" fmla="*/ 90007 h 215876"/>
              <a:gd name="connsiteX5" fmla="*/ 745936 w 802200"/>
              <a:gd name="connsiteY5" fmla="*/ 132620 h 215876"/>
              <a:gd name="connsiteX6" fmla="*/ 786039 w 802200"/>
              <a:gd name="connsiteY6" fmla="*/ 175233 h 215876"/>
              <a:gd name="connsiteX7" fmla="*/ 802128 w 802200"/>
              <a:gd name="connsiteY7" fmla="*/ 211471 h 215876"/>
              <a:gd name="connsiteX8" fmla="*/ 802200 w 802200"/>
              <a:gd name="connsiteY8" fmla="*/ 211633 h 215876"/>
              <a:gd name="connsiteX9" fmla="*/ 473187 w 802200"/>
              <a:gd name="connsiteY9" fmla="*/ 215876 h 215876"/>
              <a:gd name="connsiteX10" fmla="*/ 480076 w 802200"/>
              <a:gd name="connsiteY10" fmla="*/ 189921 h 215876"/>
              <a:gd name="connsiteX11" fmla="*/ 456060 w 802200"/>
              <a:gd name="connsiteY11" fmla="*/ 183546 h 215876"/>
              <a:gd name="connsiteX12" fmla="*/ 408029 w 802200"/>
              <a:gd name="connsiteY12" fmla="*/ 170797 h 215876"/>
              <a:gd name="connsiteX13" fmla="*/ 352072 w 802200"/>
              <a:gd name="connsiteY13" fmla="*/ 187912 h 215876"/>
              <a:gd name="connsiteX14" fmla="*/ 296113 w 802200"/>
              <a:gd name="connsiteY14" fmla="*/ 205026 h 215876"/>
              <a:gd name="connsiteX15" fmla="*/ 200051 w 802200"/>
              <a:gd name="connsiteY15" fmla="*/ 179528 h 215876"/>
              <a:gd name="connsiteX16" fmla="*/ 128004 w 802200"/>
              <a:gd name="connsiteY16" fmla="*/ 160404 h 215876"/>
              <a:gd name="connsiteX17" fmla="*/ 0 w 802200"/>
              <a:gd name="connsiteY17" fmla="*/ 158393 h 215876"/>
              <a:gd name="connsiteX18" fmla="*/ 63650 w 802200"/>
              <a:gd name="connsiteY18" fmla="*/ 15451 h 215876"/>
              <a:gd name="connsiteX19" fmla="*/ 159712 w 802200"/>
              <a:gd name="connsiteY19" fmla="*/ 40949 h 215876"/>
              <a:gd name="connsiteX20" fmla="*/ 239686 w 802200"/>
              <a:gd name="connsiteY20" fmla="*/ 30210 h 215876"/>
              <a:gd name="connsiteX21" fmla="*/ 343675 w 802200"/>
              <a:gd name="connsiteY21" fmla="*/ 25844 h 215876"/>
              <a:gd name="connsiteX22" fmla="*/ 423649 w 802200"/>
              <a:gd name="connsiteY22" fmla="*/ 15104 h 215876"/>
              <a:gd name="connsiteX23" fmla="*/ 503622 w 802200"/>
              <a:gd name="connsiteY23" fmla="*/ 4365 h 215876"/>
              <a:gd name="connsiteX24" fmla="*/ 551653 w 802200"/>
              <a:gd name="connsiteY24" fmla="*/ 17115 h 215876"/>
              <a:gd name="connsiteX25" fmla="*/ 607611 w 802200"/>
              <a:gd name="connsiteY25" fmla="*/ 0 h 215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802200" h="215876">
                <a:moveTo>
                  <a:pt x="607611" y="0"/>
                </a:moveTo>
                <a:lnTo>
                  <a:pt x="631627" y="6375"/>
                </a:lnTo>
                <a:lnTo>
                  <a:pt x="647715" y="42613"/>
                </a:lnTo>
                <a:lnTo>
                  <a:pt x="671731" y="48988"/>
                </a:lnTo>
                <a:lnTo>
                  <a:pt x="705831" y="90007"/>
                </a:lnTo>
                <a:lnTo>
                  <a:pt x="745936" y="132620"/>
                </a:lnTo>
                <a:lnTo>
                  <a:pt x="786039" y="175233"/>
                </a:lnTo>
                <a:lnTo>
                  <a:pt x="802128" y="211471"/>
                </a:lnTo>
                <a:lnTo>
                  <a:pt x="802200" y="211633"/>
                </a:lnTo>
                <a:lnTo>
                  <a:pt x="473187" y="215876"/>
                </a:lnTo>
                <a:lnTo>
                  <a:pt x="480076" y="189921"/>
                </a:lnTo>
                <a:lnTo>
                  <a:pt x="456060" y="183546"/>
                </a:lnTo>
                <a:lnTo>
                  <a:pt x="408029" y="170797"/>
                </a:lnTo>
                <a:lnTo>
                  <a:pt x="352072" y="187912"/>
                </a:lnTo>
                <a:lnTo>
                  <a:pt x="296113" y="205026"/>
                </a:lnTo>
                <a:lnTo>
                  <a:pt x="200051" y="179528"/>
                </a:lnTo>
                <a:lnTo>
                  <a:pt x="128004" y="160404"/>
                </a:lnTo>
                <a:lnTo>
                  <a:pt x="0" y="158393"/>
                </a:lnTo>
                <a:lnTo>
                  <a:pt x="63650" y="15451"/>
                </a:lnTo>
                <a:lnTo>
                  <a:pt x="159712" y="40949"/>
                </a:lnTo>
                <a:lnTo>
                  <a:pt x="239686" y="30210"/>
                </a:lnTo>
                <a:lnTo>
                  <a:pt x="343675" y="25844"/>
                </a:lnTo>
                <a:lnTo>
                  <a:pt x="423649" y="15104"/>
                </a:lnTo>
                <a:lnTo>
                  <a:pt x="503622" y="4365"/>
                </a:lnTo>
                <a:lnTo>
                  <a:pt x="551653" y="17115"/>
                </a:lnTo>
                <a:lnTo>
                  <a:pt x="60761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4" name="任意多边形: 形状 143">
            <a:extLst>
              <a:ext uri="{FF2B5EF4-FFF2-40B4-BE49-F238E27FC236}">
                <a16:creationId xmlns:a16="http://schemas.microsoft.com/office/drawing/2014/main" xmlns="" id="{35BBE8E6-39FB-4675-AE2B-1DB7044F802A}"/>
              </a:ext>
            </a:extLst>
          </p:cNvPr>
          <p:cNvSpPr/>
          <p:nvPr/>
        </p:nvSpPr>
        <p:spPr>
          <a:xfrm rot="20708056">
            <a:off x="1759359" y="1246153"/>
            <a:ext cx="372548" cy="450896"/>
          </a:xfrm>
          <a:custGeom>
            <a:avLst/>
            <a:gdLst>
              <a:gd name="connsiteX0" fmla="*/ 351739 w 372548"/>
              <a:gd name="connsiteY0" fmla="*/ 6979 h 450896"/>
              <a:gd name="connsiteX1" fmla="*/ 344778 w 372548"/>
              <a:gd name="connsiteY1" fmla="*/ 33206 h 450896"/>
              <a:gd name="connsiteX2" fmla="*/ 372548 w 372548"/>
              <a:gd name="connsiteY2" fmla="*/ 40578 h 450896"/>
              <a:gd name="connsiteX3" fmla="*/ 336993 w 372548"/>
              <a:gd name="connsiteY3" fmla="*/ 62535 h 450896"/>
              <a:gd name="connsiteX4" fmla="*/ 301436 w 372548"/>
              <a:gd name="connsiteY4" fmla="*/ 84492 h 450896"/>
              <a:gd name="connsiteX5" fmla="*/ 273666 w 372548"/>
              <a:gd name="connsiteY5" fmla="*/ 77120 h 450896"/>
              <a:gd name="connsiteX6" fmla="*/ 265881 w 372548"/>
              <a:gd name="connsiteY6" fmla="*/ 106448 h 450896"/>
              <a:gd name="connsiteX7" fmla="*/ 230325 w 372548"/>
              <a:gd name="connsiteY7" fmla="*/ 128404 h 450896"/>
              <a:gd name="connsiteX8" fmla="*/ 214755 w 372548"/>
              <a:gd name="connsiteY8" fmla="*/ 187061 h 450896"/>
              <a:gd name="connsiteX9" fmla="*/ 173362 w 372548"/>
              <a:gd name="connsiteY9" fmla="*/ 231014 h 450896"/>
              <a:gd name="connsiteX10" fmla="*/ 130021 w 372548"/>
              <a:gd name="connsiteY10" fmla="*/ 282299 h 450896"/>
              <a:gd name="connsiteX11" fmla="*/ 106666 w 372548"/>
              <a:gd name="connsiteY11" fmla="*/ 370283 h 450896"/>
              <a:gd name="connsiteX12" fmla="*/ 55541 w 372548"/>
              <a:gd name="connsiteY12" fmla="*/ 450896 h 450896"/>
              <a:gd name="connsiteX13" fmla="*/ 0 w 372548"/>
              <a:gd name="connsiteY13" fmla="*/ 436153 h 450896"/>
              <a:gd name="connsiteX14" fmla="*/ 23354 w 372548"/>
              <a:gd name="connsiteY14" fmla="*/ 348169 h 450896"/>
              <a:gd name="connsiteX15" fmla="*/ 46709 w 372548"/>
              <a:gd name="connsiteY15" fmla="*/ 260184 h 450896"/>
              <a:gd name="connsiteX16" fmla="*/ 62279 w 372548"/>
              <a:gd name="connsiteY16" fmla="*/ 201528 h 450896"/>
              <a:gd name="connsiteX17" fmla="*/ 103673 w 372548"/>
              <a:gd name="connsiteY17" fmla="*/ 157576 h 450896"/>
              <a:gd name="connsiteX18" fmla="*/ 119243 w 372548"/>
              <a:gd name="connsiteY18" fmla="*/ 98919 h 450896"/>
              <a:gd name="connsiteX19" fmla="*/ 127028 w 372548"/>
              <a:gd name="connsiteY19" fmla="*/ 69590 h 450896"/>
              <a:gd name="connsiteX20" fmla="*/ 134812 w 372548"/>
              <a:gd name="connsiteY20" fmla="*/ 40263 h 450896"/>
              <a:gd name="connsiteX21" fmla="*/ 142597 w 372548"/>
              <a:gd name="connsiteY21" fmla="*/ 10935 h 450896"/>
              <a:gd name="connsiteX22" fmla="*/ 136642 w 372548"/>
              <a:gd name="connsiteY22" fmla="*/ 0 h 450896"/>
              <a:gd name="connsiteX23" fmla="*/ 351739 w 372548"/>
              <a:gd name="connsiteY23" fmla="*/ 6979 h 450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72548" h="450896">
                <a:moveTo>
                  <a:pt x="351739" y="6979"/>
                </a:moveTo>
                <a:lnTo>
                  <a:pt x="344778" y="33206"/>
                </a:lnTo>
                <a:lnTo>
                  <a:pt x="372548" y="40578"/>
                </a:lnTo>
                <a:lnTo>
                  <a:pt x="336993" y="62535"/>
                </a:lnTo>
                <a:lnTo>
                  <a:pt x="301436" y="84492"/>
                </a:lnTo>
                <a:lnTo>
                  <a:pt x="273666" y="77120"/>
                </a:lnTo>
                <a:lnTo>
                  <a:pt x="265881" y="106448"/>
                </a:lnTo>
                <a:lnTo>
                  <a:pt x="230325" y="128404"/>
                </a:lnTo>
                <a:lnTo>
                  <a:pt x="214755" y="187061"/>
                </a:lnTo>
                <a:lnTo>
                  <a:pt x="173362" y="231014"/>
                </a:lnTo>
                <a:lnTo>
                  <a:pt x="130021" y="282299"/>
                </a:lnTo>
                <a:lnTo>
                  <a:pt x="106666" y="370283"/>
                </a:lnTo>
                <a:lnTo>
                  <a:pt x="55541" y="450896"/>
                </a:lnTo>
                <a:lnTo>
                  <a:pt x="0" y="436153"/>
                </a:lnTo>
                <a:lnTo>
                  <a:pt x="23354" y="348169"/>
                </a:lnTo>
                <a:lnTo>
                  <a:pt x="46709" y="260184"/>
                </a:lnTo>
                <a:lnTo>
                  <a:pt x="62279" y="201528"/>
                </a:lnTo>
                <a:lnTo>
                  <a:pt x="103673" y="157576"/>
                </a:lnTo>
                <a:lnTo>
                  <a:pt x="119243" y="98919"/>
                </a:lnTo>
                <a:lnTo>
                  <a:pt x="127028" y="69590"/>
                </a:lnTo>
                <a:lnTo>
                  <a:pt x="134812" y="40263"/>
                </a:lnTo>
                <a:lnTo>
                  <a:pt x="142597" y="10935"/>
                </a:lnTo>
                <a:lnTo>
                  <a:pt x="136642" y="0"/>
                </a:lnTo>
                <a:lnTo>
                  <a:pt x="351739" y="697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5" name="任意多边形: 形状 144">
            <a:extLst>
              <a:ext uri="{FF2B5EF4-FFF2-40B4-BE49-F238E27FC236}">
                <a16:creationId xmlns:a16="http://schemas.microsoft.com/office/drawing/2014/main" xmlns="" id="{D12A1A71-5140-4F80-A26D-57E065B1892E}"/>
              </a:ext>
            </a:extLst>
          </p:cNvPr>
          <p:cNvSpPr/>
          <p:nvPr/>
        </p:nvSpPr>
        <p:spPr>
          <a:xfrm rot="20708056">
            <a:off x="5577201" y="1257511"/>
            <a:ext cx="187075" cy="238347"/>
          </a:xfrm>
          <a:custGeom>
            <a:avLst/>
            <a:gdLst>
              <a:gd name="connsiteX0" fmla="*/ 187075 w 187075"/>
              <a:gd name="connsiteY0" fmla="*/ 11440 h 238347"/>
              <a:gd name="connsiteX1" fmla="*/ 181511 w 187075"/>
              <a:gd name="connsiteY1" fmla="*/ 32402 h 238347"/>
              <a:gd name="connsiteX2" fmla="*/ 149568 w 187075"/>
              <a:gd name="connsiteY2" fmla="*/ 55891 h 238347"/>
              <a:gd name="connsiteX3" fmla="*/ 117626 w 187075"/>
              <a:gd name="connsiteY3" fmla="*/ 79380 h 238347"/>
              <a:gd name="connsiteX4" fmla="*/ 69830 w 187075"/>
              <a:gd name="connsiteY4" fmla="*/ 162596 h 238347"/>
              <a:gd name="connsiteX5" fmla="*/ 24015 w 187075"/>
              <a:gd name="connsiteY5" fmla="*/ 238347 h 238347"/>
              <a:gd name="connsiteX6" fmla="*/ 0 w 187075"/>
              <a:gd name="connsiteY6" fmla="*/ 231972 h 238347"/>
              <a:gd name="connsiteX7" fmla="*/ 53741 w 187075"/>
              <a:gd name="connsiteY7" fmla="*/ 126358 h 238347"/>
              <a:gd name="connsiteX8" fmla="*/ 69595 w 187075"/>
              <a:gd name="connsiteY8" fmla="*/ 66631 h 238347"/>
              <a:gd name="connsiteX9" fmla="*/ 85449 w 187075"/>
              <a:gd name="connsiteY9" fmla="*/ 6904 h 238347"/>
              <a:gd name="connsiteX10" fmla="*/ 82384 w 187075"/>
              <a:gd name="connsiteY10" fmla="*/ 0 h 238347"/>
              <a:gd name="connsiteX11" fmla="*/ 187075 w 187075"/>
              <a:gd name="connsiteY11" fmla="*/ 11440 h 238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87075" h="238347">
                <a:moveTo>
                  <a:pt x="187075" y="11440"/>
                </a:moveTo>
                <a:lnTo>
                  <a:pt x="181511" y="32402"/>
                </a:lnTo>
                <a:lnTo>
                  <a:pt x="149568" y="55891"/>
                </a:lnTo>
                <a:lnTo>
                  <a:pt x="117626" y="79380"/>
                </a:lnTo>
                <a:lnTo>
                  <a:pt x="69830" y="162596"/>
                </a:lnTo>
                <a:lnTo>
                  <a:pt x="24015" y="238347"/>
                </a:lnTo>
                <a:lnTo>
                  <a:pt x="0" y="231972"/>
                </a:lnTo>
                <a:lnTo>
                  <a:pt x="53741" y="126358"/>
                </a:lnTo>
                <a:lnTo>
                  <a:pt x="69595" y="66631"/>
                </a:lnTo>
                <a:lnTo>
                  <a:pt x="85449" y="6904"/>
                </a:lnTo>
                <a:lnTo>
                  <a:pt x="82384" y="0"/>
                </a:lnTo>
                <a:lnTo>
                  <a:pt x="187075" y="1144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6" name="任意多边形: 形状 145">
            <a:extLst>
              <a:ext uri="{FF2B5EF4-FFF2-40B4-BE49-F238E27FC236}">
                <a16:creationId xmlns:a16="http://schemas.microsoft.com/office/drawing/2014/main" xmlns="" id="{6DCFB059-4334-4533-926E-F008E60D4DB8}"/>
              </a:ext>
            </a:extLst>
          </p:cNvPr>
          <p:cNvSpPr/>
          <p:nvPr/>
        </p:nvSpPr>
        <p:spPr>
          <a:xfrm rot="20708056">
            <a:off x="3198092" y="1963732"/>
            <a:ext cx="689206" cy="1038213"/>
          </a:xfrm>
          <a:custGeom>
            <a:avLst/>
            <a:gdLst>
              <a:gd name="connsiteX0" fmla="*/ 689206 w 689206"/>
              <a:gd name="connsiteY0" fmla="*/ 64321 h 1038213"/>
              <a:gd name="connsiteX1" fmla="*/ 686403 w 689206"/>
              <a:gd name="connsiteY1" fmla="*/ 74882 h 1038213"/>
              <a:gd name="connsiteX2" fmla="*/ 643063 w 689206"/>
              <a:gd name="connsiteY2" fmla="*/ 126167 h 1038213"/>
              <a:gd name="connsiteX3" fmla="*/ 615291 w 689206"/>
              <a:gd name="connsiteY3" fmla="*/ 118795 h 1038213"/>
              <a:gd name="connsiteX4" fmla="*/ 571951 w 689206"/>
              <a:gd name="connsiteY4" fmla="*/ 170081 h 1038213"/>
              <a:gd name="connsiteX5" fmla="*/ 536396 w 689206"/>
              <a:gd name="connsiteY5" fmla="*/ 192037 h 1038213"/>
              <a:gd name="connsiteX6" fmla="*/ 520827 w 689206"/>
              <a:gd name="connsiteY6" fmla="*/ 250694 h 1038213"/>
              <a:gd name="connsiteX7" fmla="*/ 469701 w 689206"/>
              <a:gd name="connsiteY7" fmla="*/ 331306 h 1038213"/>
              <a:gd name="connsiteX8" fmla="*/ 446346 w 689206"/>
              <a:gd name="connsiteY8" fmla="*/ 419290 h 1038213"/>
              <a:gd name="connsiteX9" fmla="*/ 387437 w 689206"/>
              <a:gd name="connsiteY9" fmla="*/ 529231 h 1038213"/>
              <a:gd name="connsiteX10" fmla="*/ 337416 w 689206"/>
              <a:gd name="connsiteY10" fmla="*/ 633683 h 1038213"/>
              <a:gd name="connsiteX11" fmla="*/ 270721 w 689206"/>
              <a:gd name="connsiteY11" fmla="*/ 772952 h 1038213"/>
              <a:gd name="connsiteX12" fmla="*/ 219596 w 689206"/>
              <a:gd name="connsiteY12" fmla="*/ 853565 h 1038213"/>
              <a:gd name="connsiteX13" fmla="*/ 168471 w 689206"/>
              <a:gd name="connsiteY13" fmla="*/ 934178 h 1038213"/>
              <a:gd name="connsiteX14" fmla="*/ 97360 w 689206"/>
              <a:gd name="connsiteY14" fmla="*/ 978090 h 1038213"/>
              <a:gd name="connsiteX15" fmla="*/ 61805 w 689206"/>
              <a:gd name="connsiteY15" fmla="*/ 1000047 h 1038213"/>
              <a:gd name="connsiteX16" fmla="*/ 26248 w 689206"/>
              <a:gd name="connsiteY16" fmla="*/ 1022004 h 1038213"/>
              <a:gd name="connsiteX17" fmla="*/ 0 w 689206"/>
              <a:gd name="connsiteY17" fmla="*/ 1038213 h 1038213"/>
              <a:gd name="connsiteX18" fmla="*/ 69909 w 689206"/>
              <a:gd name="connsiteY18" fmla="*/ 625465 h 1038213"/>
              <a:gd name="connsiteX19" fmla="*/ 71910 w 689206"/>
              <a:gd name="connsiteY19" fmla="*/ 625996 h 1038213"/>
              <a:gd name="connsiteX20" fmla="*/ 87479 w 689206"/>
              <a:gd name="connsiteY20" fmla="*/ 567340 h 1038213"/>
              <a:gd name="connsiteX21" fmla="*/ 136659 w 689206"/>
              <a:gd name="connsiteY21" fmla="*/ 494059 h 1038213"/>
              <a:gd name="connsiteX22" fmla="*/ 187784 w 689206"/>
              <a:gd name="connsiteY22" fmla="*/ 413446 h 1038213"/>
              <a:gd name="connsiteX23" fmla="*/ 218923 w 689206"/>
              <a:gd name="connsiteY23" fmla="*/ 296134 h 1038213"/>
              <a:gd name="connsiteX24" fmla="*/ 242277 w 689206"/>
              <a:gd name="connsiteY24" fmla="*/ 208150 h 1038213"/>
              <a:gd name="connsiteX25" fmla="*/ 285618 w 689206"/>
              <a:gd name="connsiteY25" fmla="*/ 156865 h 1038213"/>
              <a:gd name="connsiteX26" fmla="*/ 301188 w 689206"/>
              <a:gd name="connsiteY26" fmla="*/ 98210 h 1038213"/>
              <a:gd name="connsiteX27" fmla="*/ 308973 w 689206"/>
              <a:gd name="connsiteY27" fmla="*/ 68881 h 1038213"/>
              <a:gd name="connsiteX28" fmla="*/ 316758 w 689206"/>
              <a:gd name="connsiteY28" fmla="*/ 39553 h 1038213"/>
              <a:gd name="connsiteX29" fmla="*/ 309448 w 689206"/>
              <a:gd name="connsiteY29" fmla="*/ 0 h 1038213"/>
              <a:gd name="connsiteX30" fmla="*/ 689206 w 689206"/>
              <a:gd name="connsiteY30" fmla="*/ 64321 h 1038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689206" h="1038213">
                <a:moveTo>
                  <a:pt x="689206" y="64321"/>
                </a:moveTo>
                <a:lnTo>
                  <a:pt x="686403" y="74882"/>
                </a:lnTo>
                <a:lnTo>
                  <a:pt x="643063" y="126167"/>
                </a:lnTo>
                <a:lnTo>
                  <a:pt x="615291" y="118795"/>
                </a:lnTo>
                <a:lnTo>
                  <a:pt x="571951" y="170081"/>
                </a:lnTo>
                <a:lnTo>
                  <a:pt x="536396" y="192037"/>
                </a:lnTo>
                <a:lnTo>
                  <a:pt x="520827" y="250694"/>
                </a:lnTo>
                <a:lnTo>
                  <a:pt x="469701" y="331306"/>
                </a:lnTo>
                <a:lnTo>
                  <a:pt x="446346" y="419290"/>
                </a:lnTo>
                <a:lnTo>
                  <a:pt x="387437" y="529231"/>
                </a:lnTo>
                <a:lnTo>
                  <a:pt x="337416" y="633683"/>
                </a:lnTo>
                <a:lnTo>
                  <a:pt x="270721" y="772952"/>
                </a:lnTo>
                <a:lnTo>
                  <a:pt x="219596" y="853565"/>
                </a:lnTo>
                <a:lnTo>
                  <a:pt x="168471" y="934178"/>
                </a:lnTo>
                <a:lnTo>
                  <a:pt x="97360" y="978090"/>
                </a:lnTo>
                <a:lnTo>
                  <a:pt x="61805" y="1000047"/>
                </a:lnTo>
                <a:lnTo>
                  <a:pt x="26248" y="1022004"/>
                </a:lnTo>
                <a:lnTo>
                  <a:pt x="0" y="1038213"/>
                </a:lnTo>
                <a:lnTo>
                  <a:pt x="69909" y="625465"/>
                </a:lnTo>
                <a:lnTo>
                  <a:pt x="71910" y="625996"/>
                </a:lnTo>
                <a:lnTo>
                  <a:pt x="87479" y="567340"/>
                </a:lnTo>
                <a:lnTo>
                  <a:pt x="136659" y="494059"/>
                </a:lnTo>
                <a:lnTo>
                  <a:pt x="187784" y="413446"/>
                </a:lnTo>
                <a:lnTo>
                  <a:pt x="218923" y="296134"/>
                </a:lnTo>
                <a:lnTo>
                  <a:pt x="242277" y="208150"/>
                </a:lnTo>
                <a:lnTo>
                  <a:pt x="285618" y="156865"/>
                </a:lnTo>
                <a:lnTo>
                  <a:pt x="301188" y="98210"/>
                </a:lnTo>
                <a:lnTo>
                  <a:pt x="308973" y="68881"/>
                </a:lnTo>
                <a:lnTo>
                  <a:pt x="316758" y="39553"/>
                </a:lnTo>
                <a:lnTo>
                  <a:pt x="309448" y="0"/>
                </a:lnTo>
                <a:lnTo>
                  <a:pt x="689206" y="6432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7" name="任意多边形: 形状 146">
            <a:extLst>
              <a:ext uri="{FF2B5EF4-FFF2-40B4-BE49-F238E27FC236}">
                <a16:creationId xmlns:a16="http://schemas.microsoft.com/office/drawing/2014/main" xmlns="" id="{73F51EDE-382B-49B7-9496-62148D6BC7A6}"/>
              </a:ext>
            </a:extLst>
          </p:cNvPr>
          <p:cNvSpPr/>
          <p:nvPr/>
        </p:nvSpPr>
        <p:spPr>
          <a:xfrm rot="20708056">
            <a:off x="5491665" y="2197937"/>
            <a:ext cx="124185" cy="138554"/>
          </a:xfrm>
          <a:custGeom>
            <a:avLst/>
            <a:gdLst>
              <a:gd name="connsiteX0" fmla="*/ 60794 w 124185"/>
              <a:gd name="connsiteY0" fmla="*/ 0 h 138554"/>
              <a:gd name="connsiteX1" fmla="*/ 124185 w 124185"/>
              <a:gd name="connsiteY1" fmla="*/ 16827 h 138554"/>
              <a:gd name="connsiteX2" fmla="*/ 103755 w 124185"/>
              <a:gd name="connsiteY2" fmla="*/ 31850 h 138554"/>
              <a:gd name="connsiteX3" fmla="*/ 63886 w 124185"/>
              <a:gd name="connsiteY3" fmla="*/ 85202 h 138554"/>
              <a:gd name="connsiteX4" fmla="*/ 24017 w 124185"/>
              <a:gd name="connsiteY4" fmla="*/ 138554 h 138554"/>
              <a:gd name="connsiteX5" fmla="*/ 0 w 124185"/>
              <a:gd name="connsiteY5" fmla="*/ 132179 h 138554"/>
              <a:gd name="connsiteX6" fmla="*/ 47798 w 124185"/>
              <a:gd name="connsiteY6" fmla="*/ 48964 h 138554"/>
              <a:gd name="connsiteX7" fmla="*/ 60794 w 124185"/>
              <a:gd name="connsiteY7" fmla="*/ 0 h 138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4185" h="138554">
                <a:moveTo>
                  <a:pt x="60794" y="0"/>
                </a:moveTo>
                <a:lnTo>
                  <a:pt x="124185" y="16827"/>
                </a:lnTo>
                <a:lnTo>
                  <a:pt x="103755" y="31850"/>
                </a:lnTo>
                <a:lnTo>
                  <a:pt x="63886" y="85202"/>
                </a:lnTo>
                <a:lnTo>
                  <a:pt x="24017" y="138554"/>
                </a:lnTo>
                <a:lnTo>
                  <a:pt x="0" y="132179"/>
                </a:lnTo>
                <a:lnTo>
                  <a:pt x="47798" y="48964"/>
                </a:lnTo>
                <a:lnTo>
                  <a:pt x="6079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8" name="任意多边形: 形状 147">
            <a:extLst>
              <a:ext uri="{FF2B5EF4-FFF2-40B4-BE49-F238E27FC236}">
                <a16:creationId xmlns:a16="http://schemas.microsoft.com/office/drawing/2014/main" xmlns="" id="{3AB9AC8E-98CF-4E0F-A8E2-54EF0F134A5B}"/>
              </a:ext>
            </a:extLst>
          </p:cNvPr>
          <p:cNvSpPr/>
          <p:nvPr/>
        </p:nvSpPr>
        <p:spPr>
          <a:xfrm rot="20708056">
            <a:off x="5531331" y="2732447"/>
            <a:ext cx="240155" cy="451970"/>
          </a:xfrm>
          <a:custGeom>
            <a:avLst/>
            <a:gdLst>
              <a:gd name="connsiteX0" fmla="*/ 7927 w 240155"/>
              <a:gd name="connsiteY0" fmla="*/ 0 h 451970"/>
              <a:gd name="connsiteX1" fmla="*/ 31943 w 240155"/>
              <a:gd name="connsiteY1" fmla="*/ 6375 h 451970"/>
              <a:gd name="connsiteX2" fmla="*/ 55959 w 240155"/>
              <a:gd name="connsiteY2" fmla="*/ 12750 h 451970"/>
              <a:gd name="connsiteX3" fmla="*/ 79975 w 240155"/>
              <a:gd name="connsiteY3" fmla="*/ 19124 h 451970"/>
              <a:gd name="connsiteX4" fmla="*/ 128005 w 240155"/>
              <a:gd name="connsiteY4" fmla="*/ 31873 h 451970"/>
              <a:gd name="connsiteX5" fmla="*/ 176036 w 240155"/>
              <a:gd name="connsiteY5" fmla="*/ 44623 h 451970"/>
              <a:gd name="connsiteX6" fmla="*/ 216141 w 240155"/>
              <a:gd name="connsiteY6" fmla="*/ 87236 h 451970"/>
              <a:gd name="connsiteX7" fmla="*/ 240155 w 240155"/>
              <a:gd name="connsiteY7" fmla="*/ 93610 h 451970"/>
              <a:gd name="connsiteX8" fmla="*/ 145032 w 240155"/>
              <a:gd name="connsiteY8" fmla="*/ 451970 h 451970"/>
              <a:gd name="connsiteX9" fmla="*/ 128944 w 240155"/>
              <a:gd name="connsiteY9" fmla="*/ 415734 h 451970"/>
              <a:gd name="connsiteX10" fmla="*/ 136871 w 240155"/>
              <a:gd name="connsiteY10" fmla="*/ 385870 h 451970"/>
              <a:gd name="connsiteX11" fmla="*/ 120782 w 240155"/>
              <a:gd name="connsiteY11" fmla="*/ 349632 h 451970"/>
              <a:gd name="connsiteX12" fmla="*/ 128709 w 240155"/>
              <a:gd name="connsiteY12" fmla="*/ 319769 h 451970"/>
              <a:gd name="connsiteX13" fmla="*/ 120548 w 240155"/>
              <a:gd name="connsiteY13" fmla="*/ 253667 h 451970"/>
              <a:gd name="connsiteX14" fmla="*/ 80444 w 240155"/>
              <a:gd name="connsiteY14" fmla="*/ 211055 h 451970"/>
              <a:gd name="connsiteX15" fmla="*/ 48267 w 240155"/>
              <a:gd name="connsiteY15" fmla="*/ 138579 h 451970"/>
              <a:gd name="connsiteX16" fmla="*/ 8162 w 240155"/>
              <a:gd name="connsiteY16" fmla="*/ 95965 h 451970"/>
              <a:gd name="connsiteX17" fmla="*/ 0 w 240155"/>
              <a:gd name="connsiteY17" fmla="*/ 29864 h 451970"/>
              <a:gd name="connsiteX18" fmla="*/ 7927 w 240155"/>
              <a:gd name="connsiteY18" fmla="*/ 0 h 451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40155" h="451970">
                <a:moveTo>
                  <a:pt x="7927" y="0"/>
                </a:moveTo>
                <a:lnTo>
                  <a:pt x="31943" y="6375"/>
                </a:lnTo>
                <a:lnTo>
                  <a:pt x="55959" y="12750"/>
                </a:lnTo>
                <a:lnTo>
                  <a:pt x="79975" y="19124"/>
                </a:lnTo>
                <a:lnTo>
                  <a:pt x="128005" y="31873"/>
                </a:lnTo>
                <a:lnTo>
                  <a:pt x="176036" y="44623"/>
                </a:lnTo>
                <a:lnTo>
                  <a:pt x="216141" y="87236"/>
                </a:lnTo>
                <a:lnTo>
                  <a:pt x="240155" y="93610"/>
                </a:lnTo>
                <a:lnTo>
                  <a:pt x="145032" y="451970"/>
                </a:lnTo>
                <a:lnTo>
                  <a:pt x="128944" y="415734"/>
                </a:lnTo>
                <a:lnTo>
                  <a:pt x="136871" y="385870"/>
                </a:lnTo>
                <a:lnTo>
                  <a:pt x="120782" y="349632"/>
                </a:lnTo>
                <a:lnTo>
                  <a:pt x="128709" y="319769"/>
                </a:lnTo>
                <a:lnTo>
                  <a:pt x="120548" y="253667"/>
                </a:lnTo>
                <a:lnTo>
                  <a:pt x="80444" y="211055"/>
                </a:lnTo>
                <a:lnTo>
                  <a:pt x="48267" y="138579"/>
                </a:lnTo>
                <a:lnTo>
                  <a:pt x="8162" y="95965"/>
                </a:lnTo>
                <a:lnTo>
                  <a:pt x="0" y="29864"/>
                </a:lnTo>
                <a:lnTo>
                  <a:pt x="792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9" name="任意多边形: 形状 148">
            <a:extLst>
              <a:ext uri="{FF2B5EF4-FFF2-40B4-BE49-F238E27FC236}">
                <a16:creationId xmlns:a16="http://schemas.microsoft.com/office/drawing/2014/main" xmlns="" id="{B62A7CC4-1FCA-423B-82A0-1689764B2B14}"/>
              </a:ext>
            </a:extLst>
          </p:cNvPr>
          <p:cNvSpPr/>
          <p:nvPr/>
        </p:nvSpPr>
        <p:spPr>
          <a:xfrm rot="20708056">
            <a:off x="6500613" y="4571474"/>
            <a:ext cx="473256" cy="337712"/>
          </a:xfrm>
          <a:custGeom>
            <a:avLst/>
            <a:gdLst>
              <a:gd name="connsiteX0" fmla="*/ 473256 w 473256"/>
              <a:gd name="connsiteY0" fmla="*/ 47937 h 337712"/>
              <a:gd name="connsiteX1" fmla="*/ 434867 w 473256"/>
              <a:gd name="connsiteY1" fmla="*/ 96648 h 337712"/>
              <a:gd name="connsiteX2" fmla="*/ 409278 w 473256"/>
              <a:gd name="connsiteY2" fmla="*/ 89855 h 337712"/>
              <a:gd name="connsiteX3" fmla="*/ 377795 w 473256"/>
              <a:gd name="connsiteY3" fmla="*/ 105263 h 337712"/>
              <a:gd name="connsiteX4" fmla="*/ 344348 w 473256"/>
              <a:gd name="connsiteY4" fmla="*/ 128072 h 337712"/>
              <a:gd name="connsiteX5" fmla="*/ 310901 w 473256"/>
              <a:gd name="connsiteY5" fmla="*/ 150881 h 337712"/>
              <a:gd name="connsiteX6" fmla="*/ 261738 w 473256"/>
              <a:gd name="connsiteY6" fmla="*/ 232893 h 337712"/>
              <a:gd name="connsiteX7" fmla="*/ 179129 w 473256"/>
              <a:gd name="connsiteY7" fmla="*/ 337712 h 337712"/>
              <a:gd name="connsiteX8" fmla="*/ 0 w 473256"/>
              <a:gd name="connsiteY8" fmla="*/ 290165 h 337712"/>
              <a:gd name="connsiteX9" fmla="*/ 57019 w 473256"/>
              <a:gd name="connsiteY9" fmla="*/ 178552 h 337712"/>
              <a:gd name="connsiteX10" fmla="*/ 98323 w 473256"/>
              <a:gd name="connsiteY10" fmla="*/ 126142 h 337712"/>
              <a:gd name="connsiteX11" fmla="*/ 114038 w 473256"/>
              <a:gd name="connsiteY11" fmla="*/ 66939 h 337712"/>
              <a:gd name="connsiteX12" fmla="*/ 147485 w 473256"/>
              <a:gd name="connsiteY12" fmla="*/ 44130 h 337712"/>
              <a:gd name="connsiteX13" fmla="*/ 127788 w 473256"/>
              <a:gd name="connsiteY13" fmla="*/ 15137 h 337712"/>
              <a:gd name="connsiteX14" fmla="*/ 131806 w 473256"/>
              <a:gd name="connsiteY14" fmla="*/ 0 h 337712"/>
              <a:gd name="connsiteX15" fmla="*/ 473256 w 473256"/>
              <a:gd name="connsiteY15" fmla="*/ 47937 h 337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73256" h="337712">
                <a:moveTo>
                  <a:pt x="473256" y="47937"/>
                </a:moveTo>
                <a:lnTo>
                  <a:pt x="434867" y="96648"/>
                </a:lnTo>
                <a:lnTo>
                  <a:pt x="409278" y="89855"/>
                </a:lnTo>
                <a:lnTo>
                  <a:pt x="377795" y="105263"/>
                </a:lnTo>
                <a:lnTo>
                  <a:pt x="344348" y="128072"/>
                </a:lnTo>
                <a:lnTo>
                  <a:pt x="310901" y="150881"/>
                </a:lnTo>
                <a:lnTo>
                  <a:pt x="261738" y="232893"/>
                </a:lnTo>
                <a:lnTo>
                  <a:pt x="179129" y="337712"/>
                </a:lnTo>
                <a:lnTo>
                  <a:pt x="0" y="290165"/>
                </a:lnTo>
                <a:lnTo>
                  <a:pt x="57019" y="178552"/>
                </a:lnTo>
                <a:lnTo>
                  <a:pt x="98323" y="126142"/>
                </a:lnTo>
                <a:lnTo>
                  <a:pt x="114038" y="66939"/>
                </a:lnTo>
                <a:lnTo>
                  <a:pt x="147485" y="44130"/>
                </a:lnTo>
                <a:lnTo>
                  <a:pt x="127788" y="15137"/>
                </a:lnTo>
                <a:lnTo>
                  <a:pt x="131806" y="0"/>
                </a:lnTo>
                <a:lnTo>
                  <a:pt x="473256" y="4793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0" name="任意多边形: 形状 149">
            <a:extLst>
              <a:ext uri="{FF2B5EF4-FFF2-40B4-BE49-F238E27FC236}">
                <a16:creationId xmlns:a16="http://schemas.microsoft.com/office/drawing/2014/main" xmlns="" id="{764B40D6-3B29-4B32-9870-E8CA781C7B66}"/>
              </a:ext>
            </a:extLst>
          </p:cNvPr>
          <p:cNvSpPr/>
          <p:nvPr/>
        </p:nvSpPr>
        <p:spPr>
          <a:xfrm rot="20708056">
            <a:off x="10065260" y="4750275"/>
            <a:ext cx="487189" cy="249945"/>
          </a:xfrm>
          <a:custGeom>
            <a:avLst/>
            <a:gdLst>
              <a:gd name="connsiteX0" fmla="*/ 477940 w 487189"/>
              <a:gd name="connsiteY0" fmla="*/ 0 h 249945"/>
              <a:gd name="connsiteX1" fmla="*/ 487189 w 487189"/>
              <a:gd name="connsiteY1" fmla="*/ 8534 h 249945"/>
              <a:gd name="connsiteX2" fmla="*/ 479638 w 487189"/>
              <a:gd name="connsiteY2" fmla="*/ 36982 h 249945"/>
              <a:gd name="connsiteX3" fmla="*/ 472087 w 487189"/>
              <a:gd name="connsiteY3" fmla="*/ 65430 h 249945"/>
              <a:gd name="connsiteX4" fmla="*/ 456985 w 487189"/>
              <a:gd name="connsiteY4" fmla="*/ 122325 h 249945"/>
              <a:gd name="connsiteX5" fmla="*/ 430043 w 487189"/>
              <a:gd name="connsiteY5" fmla="*/ 115173 h 249945"/>
              <a:gd name="connsiteX6" fmla="*/ 403102 w 487189"/>
              <a:gd name="connsiteY6" fmla="*/ 108022 h 249945"/>
              <a:gd name="connsiteX7" fmla="*/ 368608 w 487189"/>
              <a:gd name="connsiteY7" fmla="*/ 129319 h 249945"/>
              <a:gd name="connsiteX8" fmla="*/ 307173 w 487189"/>
              <a:gd name="connsiteY8" fmla="*/ 143464 h 249945"/>
              <a:gd name="connsiteX9" fmla="*/ 238188 w 487189"/>
              <a:gd name="connsiteY9" fmla="*/ 186057 h 249945"/>
              <a:gd name="connsiteX10" fmla="*/ 134709 w 487189"/>
              <a:gd name="connsiteY10" fmla="*/ 249945 h 249945"/>
              <a:gd name="connsiteX11" fmla="*/ 0 w 487189"/>
              <a:gd name="connsiteY11" fmla="*/ 214188 h 249945"/>
              <a:gd name="connsiteX12" fmla="*/ 49596 w 487189"/>
              <a:gd name="connsiteY12" fmla="*/ 135997 h 249945"/>
              <a:gd name="connsiteX13" fmla="*/ 91639 w 487189"/>
              <a:gd name="connsiteY13" fmla="*/ 86252 h 249945"/>
              <a:gd name="connsiteX14" fmla="*/ 133683 w 487189"/>
              <a:gd name="connsiteY14" fmla="*/ 36508 h 249945"/>
              <a:gd name="connsiteX15" fmla="*/ 141234 w 487189"/>
              <a:gd name="connsiteY15" fmla="*/ 8061 h 249945"/>
              <a:gd name="connsiteX16" fmla="*/ 143374 w 487189"/>
              <a:gd name="connsiteY16" fmla="*/ 0 h 249945"/>
              <a:gd name="connsiteX17" fmla="*/ 477940 w 487189"/>
              <a:gd name="connsiteY17" fmla="*/ 0 h 249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87189" h="249945">
                <a:moveTo>
                  <a:pt x="477940" y="0"/>
                </a:moveTo>
                <a:lnTo>
                  <a:pt x="487189" y="8534"/>
                </a:lnTo>
                <a:lnTo>
                  <a:pt x="479638" y="36982"/>
                </a:lnTo>
                <a:lnTo>
                  <a:pt x="472087" y="65430"/>
                </a:lnTo>
                <a:lnTo>
                  <a:pt x="456985" y="122325"/>
                </a:lnTo>
                <a:lnTo>
                  <a:pt x="430043" y="115173"/>
                </a:lnTo>
                <a:lnTo>
                  <a:pt x="403102" y="108022"/>
                </a:lnTo>
                <a:lnTo>
                  <a:pt x="368608" y="129319"/>
                </a:lnTo>
                <a:lnTo>
                  <a:pt x="307173" y="143464"/>
                </a:lnTo>
                <a:lnTo>
                  <a:pt x="238188" y="186057"/>
                </a:lnTo>
                <a:lnTo>
                  <a:pt x="134709" y="249945"/>
                </a:lnTo>
                <a:lnTo>
                  <a:pt x="0" y="214188"/>
                </a:lnTo>
                <a:lnTo>
                  <a:pt x="49596" y="135997"/>
                </a:lnTo>
                <a:lnTo>
                  <a:pt x="91639" y="86252"/>
                </a:lnTo>
                <a:lnTo>
                  <a:pt x="133683" y="36508"/>
                </a:lnTo>
                <a:lnTo>
                  <a:pt x="141234" y="8061"/>
                </a:lnTo>
                <a:lnTo>
                  <a:pt x="143374" y="0"/>
                </a:lnTo>
                <a:lnTo>
                  <a:pt x="47794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1" name="任意多边形: 形状 150">
            <a:extLst>
              <a:ext uri="{FF2B5EF4-FFF2-40B4-BE49-F238E27FC236}">
                <a16:creationId xmlns:a16="http://schemas.microsoft.com/office/drawing/2014/main" xmlns="" id="{AF4D0CDC-5D32-487A-A80D-ADA8EC6C533F}"/>
              </a:ext>
            </a:extLst>
          </p:cNvPr>
          <p:cNvSpPr/>
          <p:nvPr/>
        </p:nvSpPr>
        <p:spPr>
          <a:xfrm rot="20708056">
            <a:off x="2409889" y="727744"/>
            <a:ext cx="1107255" cy="305791"/>
          </a:xfrm>
          <a:custGeom>
            <a:avLst/>
            <a:gdLst>
              <a:gd name="connsiteX0" fmla="*/ 868472 w 1107255"/>
              <a:gd name="connsiteY0" fmla="*/ 79873 h 305791"/>
              <a:gd name="connsiteX1" fmla="*/ 924014 w 1107255"/>
              <a:gd name="connsiteY1" fmla="*/ 94616 h 305791"/>
              <a:gd name="connsiteX2" fmla="*/ 951784 w 1107255"/>
              <a:gd name="connsiteY2" fmla="*/ 101988 h 305791"/>
              <a:gd name="connsiteX3" fmla="*/ 971769 w 1107255"/>
              <a:gd name="connsiteY3" fmla="*/ 138687 h 305791"/>
              <a:gd name="connsiteX4" fmla="*/ 999541 w 1107255"/>
              <a:gd name="connsiteY4" fmla="*/ 146059 h 305791"/>
              <a:gd name="connsiteX5" fmla="*/ 1039513 w 1107255"/>
              <a:gd name="connsiteY5" fmla="*/ 219458 h 305791"/>
              <a:gd name="connsiteX6" fmla="*/ 1087269 w 1107255"/>
              <a:gd name="connsiteY6" fmla="*/ 263529 h 305791"/>
              <a:gd name="connsiteX7" fmla="*/ 1107255 w 1107255"/>
              <a:gd name="connsiteY7" fmla="*/ 300229 h 305791"/>
              <a:gd name="connsiteX8" fmla="*/ 1105778 w 1107255"/>
              <a:gd name="connsiteY8" fmla="*/ 305791 h 305791"/>
              <a:gd name="connsiteX9" fmla="*/ 756528 w 1107255"/>
              <a:gd name="connsiteY9" fmla="*/ 277619 h 305791"/>
              <a:gd name="connsiteX10" fmla="*/ 758437 w 1107255"/>
              <a:gd name="connsiteY10" fmla="*/ 270427 h 305791"/>
              <a:gd name="connsiteX11" fmla="*/ 766221 w 1107255"/>
              <a:gd name="connsiteY11" fmla="*/ 241099 h 305791"/>
              <a:gd name="connsiteX12" fmla="*/ 710680 w 1107255"/>
              <a:gd name="connsiteY12" fmla="*/ 226356 h 305791"/>
              <a:gd name="connsiteX13" fmla="*/ 682910 w 1107255"/>
              <a:gd name="connsiteY13" fmla="*/ 218984 h 305791"/>
              <a:gd name="connsiteX14" fmla="*/ 619583 w 1107255"/>
              <a:gd name="connsiteY14" fmla="*/ 233570 h 305791"/>
              <a:gd name="connsiteX15" fmla="*/ 564041 w 1107255"/>
              <a:gd name="connsiteY15" fmla="*/ 218827 h 305791"/>
              <a:gd name="connsiteX16" fmla="*/ 480729 w 1107255"/>
              <a:gd name="connsiteY16" fmla="*/ 196713 h 305791"/>
              <a:gd name="connsiteX17" fmla="*/ 389633 w 1107255"/>
              <a:gd name="connsiteY17" fmla="*/ 203927 h 305791"/>
              <a:gd name="connsiteX18" fmla="*/ 278549 w 1107255"/>
              <a:gd name="connsiteY18" fmla="*/ 174441 h 305791"/>
              <a:gd name="connsiteX19" fmla="*/ 131911 w 1107255"/>
              <a:gd name="connsiteY19" fmla="*/ 166911 h 305791"/>
              <a:gd name="connsiteX20" fmla="*/ 0 w 1107255"/>
              <a:gd name="connsiteY20" fmla="*/ 131897 h 305791"/>
              <a:gd name="connsiteX21" fmla="*/ 31139 w 1107255"/>
              <a:gd name="connsiteY21" fmla="*/ 14585 h 305791"/>
              <a:gd name="connsiteX22" fmla="*/ 94466 w 1107255"/>
              <a:gd name="connsiteY22" fmla="*/ 0 h 305791"/>
              <a:gd name="connsiteX23" fmla="*/ 198605 w 1107255"/>
              <a:gd name="connsiteY23" fmla="*/ 27643 h 305791"/>
              <a:gd name="connsiteX24" fmla="*/ 317474 w 1107255"/>
              <a:gd name="connsiteY24" fmla="*/ 27800 h 305791"/>
              <a:gd name="connsiteX25" fmla="*/ 428557 w 1107255"/>
              <a:gd name="connsiteY25" fmla="*/ 57286 h 305791"/>
              <a:gd name="connsiteX26" fmla="*/ 575195 w 1107255"/>
              <a:gd name="connsiteY26" fmla="*/ 64815 h 305791"/>
              <a:gd name="connsiteX27" fmla="*/ 694062 w 1107255"/>
              <a:gd name="connsiteY27" fmla="*/ 64973 h 305791"/>
              <a:gd name="connsiteX28" fmla="*/ 749604 w 1107255"/>
              <a:gd name="connsiteY28" fmla="*/ 79716 h 305791"/>
              <a:gd name="connsiteX29" fmla="*/ 805145 w 1107255"/>
              <a:gd name="connsiteY29" fmla="*/ 94459 h 305791"/>
              <a:gd name="connsiteX30" fmla="*/ 868472 w 1107255"/>
              <a:gd name="connsiteY30" fmla="*/ 79873 h 305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107255" h="305791">
                <a:moveTo>
                  <a:pt x="868472" y="79873"/>
                </a:moveTo>
                <a:lnTo>
                  <a:pt x="924014" y="94616"/>
                </a:lnTo>
                <a:lnTo>
                  <a:pt x="951784" y="101988"/>
                </a:lnTo>
                <a:lnTo>
                  <a:pt x="971769" y="138687"/>
                </a:lnTo>
                <a:lnTo>
                  <a:pt x="999541" y="146059"/>
                </a:lnTo>
                <a:lnTo>
                  <a:pt x="1039513" y="219458"/>
                </a:lnTo>
                <a:lnTo>
                  <a:pt x="1087269" y="263529"/>
                </a:lnTo>
                <a:lnTo>
                  <a:pt x="1107255" y="300229"/>
                </a:lnTo>
                <a:lnTo>
                  <a:pt x="1105778" y="305791"/>
                </a:lnTo>
                <a:lnTo>
                  <a:pt x="756528" y="277619"/>
                </a:lnTo>
                <a:lnTo>
                  <a:pt x="758437" y="270427"/>
                </a:lnTo>
                <a:lnTo>
                  <a:pt x="766221" y="241099"/>
                </a:lnTo>
                <a:lnTo>
                  <a:pt x="710680" y="226356"/>
                </a:lnTo>
                <a:lnTo>
                  <a:pt x="682910" y="218984"/>
                </a:lnTo>
                <a:lnTo>
                  <a:pt x="619583" y="233570"/>
                </a:lnTo>
                <a:lnTo>
                  <a:pt x="564041" y="218827"/>
                </a:lnTo>
                <a:lnTo>
                  <a:pt x="480729" y="196713"/>
                </a:lnTo>
                <a:lnTo>
                  <a:pt x="389633" y="203927"/>
                </a:lnTo>
                <a:lnTo>
                  <a:pt x="278549" y="174441"/>
                </a:lnTo>
                <a:lnTo>
                  <a:pt x="131911" y="166911"/>
                </a:lnTo>
                <a:lnTo>
                  <a:pt x="0" y="131897"/>
                </a:lnTo>
                <a:lnTo>
                  <a:pt x="31139" y="14585"/>
                </a:lnTo>
                <a:lnTo>
                  <a:pt x="94466" y="0"/>
                </a:lnTo>
                <a:lnTo>
                  <a:pt x="198605" y="27643"/>
                </a:lnTo>
                <a:lnTo>
                  <a:pt x="317474" y="27800"/>
                </a:lnTo>
                <a:lnTo>
                  <a:pt x="428557" y="57286"/>
                </a:lnTo>
                <a:lnTo>
                  <a:pt x="575195" y="64815"/>
                </a:lnTo>
                <a:lnTo>
                  <a:pt x="694062" y="64973"/>
                </a:lnTo>
                <a:lnTo>
                  <a:pt x="749604" y="79716"/>
                </a:lnTo>
                <a:lnTo>
                  <a:pt x="805145" y="94459"/>
                </a:lnTo>
                <a:lnTo>
                  <a:pt x="868472" y="7987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2" name="任意多边形: 形状 151">
            <a:extLst>
              <a:ext uri="{FF2B5EF4-FFF2-40B4-BE49-F238E27FC236}">
                <a16:creationId xmlns:a16="http://schemas.microsoft.com/office/drawing/2014/main" xmlns="" id="{A5E049B2-CC56-402F-BC26-E904C6314B4D}"/>
              </a:ext>
            </a:extLst>
          </p:cNvPr>
          <p:cNvSpPr/>
          <p:nvPr/>
        </p:nvSpPr>
        <p:spPr>
          <a:xfrm rot="20708056">
            <a:off x="9526101" y="1024769"/>
            <a:ext cx="1163253" cy="306718"/>
          </a:xfrm>
          <a:custGeom>
            <a:avLst/>
            <a:gdLst>
              <a:gd name="connsiteX0" fmla="*/ 832224 w 1163253"/>
              <a:gd name="connsiteY0" fmla="*/ 56273 h 306718"/>
              <a:gd name="connsiteX1" fmla="*/ 880939 w 1163253"/>
              <a:gd name="connsiteY1" fmla="*/ 69203 h 306718"/>
              <a:gd name="connsiteX2" fmla="*/ 905296 w 1163253"/>
              <a:gd name="connsiteY2" fmla="*/ 75669 h 306718"/>
              <a:gd name="connsiteX3" fmla="*/ 954011 w 1163253"/>
              <a:gd name="connsiteY3" fmla="*/ 88600 h 306718"/>
              <a:gd name="connsiteX4" fmla="*/ 978368 w 1163253"/>
              <a:gd name="connsiteY4" fmla="*/ 95065 h 306718"/>
              <a:gd name="connsiteX5" fmla="*/ 1019516 w 1163253"/>
              <a:gd name="connsiteY5" fmla="*/ 136503 h 306718"/>
              <a:gd name="connsiteX6" fmla="*/ 1085020 w 1163253"/>
              <a:gd name="connsiteY6" fmla="*/ 184407 h 306718"/>
              <a:gd name="connsiteX7" fmla="*/ 1118601 w 1163253"/>
              <a:gd name="connsiteY7" fmla="*/ 254353 h 306718"/>
              <a:gd name="connsiteX8" fmla="*/ 1159748 w 1163253"/>
              <a:gd name="connsiteY8" fmla="*/ 295791 h 306718"/>
              <a:gd name="connsiteX9" fmla="*/ 1163253 w 1163253"/>
              <a:gd name="connsiteY9" fmla="*/ 306718 h 306718"/>
              <a:gd name="connsiteX10" fmla="*/ 875347 w 1163253"/>
              <a:gd name="connsiteY10" fmla="*/ 286725 h 306718"/>
              <a:gd name="connsiteX11" fmla="*/ 876684 w 1163253"/>
              <a:gd name="connsiteY11" fmla="*/ 281688 h 306718"/>
              <a:gd name="connsiteX12" fmla="*/ 884251 w 1163253"/>
              <a:gd name="connsiteY12" fmla="*/ 253180 h 306718"/>
              <a:gd name="connsiteX13" fmla="*/ 859894 w 1163253"/>
              <a:gd name="connsiteY13" fmla="*/ 246714 h 306718"/>
              <a:gd name="connsiteX14" fmla="*/ 835536 w 1163253"/>
              <a:gd name="connsiteY14" fmla="*/ 240249 h 306718"/>
              <a:gd name="connsiteX15" fmla="*/ 786822 w 1163253"/>
              <a:gd name="connsiteY15" fmla="*/ 227318 h 306718"/>
              <a:gd name="connsiteX16" fmla="*/ 713751 w 1163253"/>
              <a:gd name="connsiteY16" fmla="*/ 207922 h 306718"/>
              <a:gd name="connsiteX17" fmla="*/ 608754 w 1163253"/>
              <a:gd name="connsiteY17" fmla="*/ 210568 h 306718"/>
              <a:gd name="connsiteX18" fmla="*/ 503757 w 1163253"/>
              <a:gd name="connsiteY18" fmla="*/ 213215 h 306718"/>
              <a:gd name="connsiteX19" fmla="*/ 357614 w 1163253"/>
              <a:gd name="connsiteY19" fmla="*/ 174423 h 306718"/>
              <a:gd name="connsiteX20" fmla="*/ 185635 w 1163253"/>
              <a:gd name="connsiteY20" fmla="*/ 159289 h 306718"/>
              <a:gd name="connsiteX21" fmla="*/ 0 w 1163253"/>
              <a:gd name="connsiteY21" fmla="*/ 171047 h 306718"/>
              <a:gd name="connsiteX22" fmla="*/ 45402 w 1163253"/>
              <a:gd name="connsiteY22" fmla="*/ 0 h 306718"/>
              <a:gd name="connsiteX23" fmla="*/ 142831 w 1163253"/>
              <a:gd name="connsiteY23" fmla="*/ 25862 h 306718"/>
              <a:gd name="connsiteX24" fmla="*/ 247828 w 1163253"/>
              <a:gd name="connsiteY24" fmla="*/ 23215 h 306718"/>
              <a:gd name="connsiteX25" fmla="*/ 290453 w 1163253"/>
              <a:gd name="connsiteY25" fmla="*/ 34530 h 306718"/>
              <a:gd name="connsiteX26" fmla="*/ 363525 w 1163253"/>
              <a:gd name="connsiteY26" fmla="*/ 53926 h 306718"/>
              <a:gd name="connsiteX27" fmla="*/ 468521 w 1163253"/>
              <a:gd name="connsiteY27" fmla="*/ 51281 h 306718"/>
              <a:gd name="connsiteX28" fmla="*/ 573517 w 1163253"/>
              <a:gd name="connsiteY28" fmla="*/ 48634 h 306718"/>
              <a:gd name="connsiteX29" fmla="*/ 670946 w 1163253"/>
              <a:gd name="connsiteY29" fmla="*/ 74496 h 306718"/>
              <a:gd name="connsiteX30" fmla="*/ 751586 w 1163253"/>
              <a:gd name="connsiteY30" fmla="*/ 65384 h 306718"/>
              <a:gd name="connsiteX31" fmla="*/ 800300 w 1163253"/>
              <a:gd name="connsiteY31" fmla="*/ 78315 h 306718"/>
              <a:gd name="connsiteX32" fmla="*/ 832224 w 1163253"/>
              <a:gd name="connsiteY32" fmla="*/ 56273 h 3067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163253" h="306718">
                <a:moveTo>
                  <a:pt x="832224" y="56273"/>
                </a:moveTo>
                <a:lnTo>
                  <a:pt x="880939" y="69203"/>
                </a:lnTo>
                <a:lnTo>
                  <a:pt x="905296" y="75669"/>
                </a:lnTo>
                <a:lnTo>
                  <a:pt x="954011" y="88600"/>
                </a:lnTo>
                <a:lnTo>
                  <a:pt x="978368" y="95065"/>
                </a:lnTo>
                <a:lnTo>
                  <a:pt x="1019516" y="136503"/>
                </a:lnTo>
                <a:lnTo>
                  <a:pt x="1085020" y="184407"/>
                </a:lnTo>
                <a:lnTo>
                  <a:pt x="1118601" y="254353"/>
                </a:lnTo>
                <a:lnTo>
                  <a:pt x="1159748" y="295791"/>
                </a:lnTo>
                <a:lnTo>
                  <a:pt x="1163253" y="306718"/>
                </a:lnTo>
                <a:lnTo>
                  <a:pt x="875347" y="286725"/>
                </a:lnTo>
                <a:lnTo>
                  <a:pt x="876684" y="281688"/>
                </a:lnTo>
                <a:lnTo>
                  <a:pt x="884251" y="253180"/>
                </a:lnTo>
                <a:lnTo>
                  <a:pt x="859894" y="246714"/>
                </a:lnTo>
                <a:lnTo>
                  <a:pt x="835536" y="240249"/>
                </a:lnTo>
                <a:lnTo>
                  <a:pt x="786822" y="227318"/>
                </a:lnTo>
                <a:lnTo>
                  <a:pt x="713751" y="207922"/>
                </a:lnTo>
                <a:lnTo>
                  <a:pt x="608754" y="210568"/>
                </a:lnTo>
                <a:lnTo>
                  <a:pt x="503757" y="213215"/>
                </a:lnTo>
                <a:lnTo>
                  <a:pt x="357614" y="174423"/>
                </a:lnTo>
                <a:lnTo>
                  <a:pt x="185635" y="159289"/>
                </a:lnTo>
                <a:lnTo>
                  <a:pt x="0" y="171047"/>
                </a:lnTo>
                <a:lnTo>
                  <a:pt x="45402" y="0"/>
                </a:lnTo>
                <a:lnTo>
                  <a:pt x="142831" y="25862"/>
                </a:lnTo>
                <a:lnTo>
                  <a:pt x="247828" y="23215"/>
                </a:lnTo>
                <a:lnTo>
                  <a:pt x="290453" y="34530"/>
                </a:lnTo>
                <a:lnTo>
                  <a:pt x="363525" y="53926"/>
                </a:lnTo>
                <a:lnTo>
                  <a:pt x="468521" y="51281"/>
                </a:lnTo>
                <a:lnTo>
                  <a:pt x="573517" y="48634"/>
                </a:lnTo>
                <a:lnTo>
                  <a:pt x="670946" y="74496"/>
                </a:lnTo>
                <a:lnTo>
                  <a:pt x="751586" y="65384"/>
                </a:lnTo>
                <a:lnTo>
                  <a:pt x="800300" y="78315"/>
                </a:lnTo>
                <a:lnTo>
                  <a:pt x="832224" y="5627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3" name="任意多边形: 形状 152">
            <a:extLst>
              <a:ext uri="{FF2B5EF4-FFF2-40B4-BE49-F238E27FC236}">
                <a16:creationId xmlns:a16="http://schemas.microsoft.com/office/drawing/2014/main" xmlns="" id="{735FCBCE-F657-4EE3-81CF-51CE79C54536}"/>
              </a:ext>
            </a:extLst>
          </p:cNvPr>
          <p:cNvSpPr/>
          <p:nvPr/>
        </p:nvSpPr>
        <p:spPr>
          <a:xfrm rot="20708056">
            <a:off x="1556254" y="1168880"/>
            <a:ext cx="487673" cy="113357"/>
          </a:xfrm>
          <a:custGeom>
            <a:avLst/>
            <a:gdLst>
              <a:gd name="connsiteX0" fmla="*/ 308848 w 487673"/>
              <a:gd name="connsiteY0" fmla="*/ 0 h 113357"/>
              <a:gd name="connsiteX1" fmla="*/ 336618 w 487673"/>
              <a:gd name="connsiteY1" fmla="*/ 7371 h 113357"/>
              <a:gd name="connsiteX2" fmla="*/ 364388 w 487673"/>
              <a:gd name="connsiteY2" fmla="*/ 14743 h 113357"/>
              <a:gd name="connsiteX3" fmla="*/ 384375 w 487673"/>
              <a:gd name="connsiteY3" fmla="*/ 51443 h 113357"/>
              <a:gd name="connsiteX4" fmla="*/ 439916 w 487673"/>
              <a:gd name="connsiteY4" fmla="*/ 66186 h 113357"/>
              <a:gd name="connsiteX5" fmla="*/ 459902 w 487673"/>
              <a:gd name="connsiteY5" fmla="*/ 102885 h 113357"/>
              <a:gd name="connsiteX6" fmla="*/ 487673 w 487673"/>
              <a:gd name="connsiteY6" fmla="*/ 110257 h 113357"/>
              <a:gd name="connsiteX7" fmla="*/ 486850 w 487673"/>
              <a:gd name="connsiteY7" fmla="*/ 113357 h 113357"/>
              <a:gd name="connsiteX8" fmla="*/ 271753 w 487673"/>
              <a:gd name="connsiteY8" fmla="*/ 106378 h 113357"/>
              <a:gd name="connsiteX9" fmla="*/ 257722 w 487673"/>
              <a:gd name="connsiteY9" fmla="*/ 80613 h 113357"/>
              <a:gd name="connsiteX10" fmla="*/ 229952 w 487673"/>
              <a:gd name="connsiteY10" fmla="*/ 73241 h 113357"/>
              <a:gd name="connsiteX11" fmla="*/ 202180 w 487673"/>
              <a:gd name="connsiteY11" fmla="*/ 65870 h 113357"/>
              <a:gd name="connsiteX12" fmla="*/ 146639 w 487673"/>
              <a:gd name="connsiteY12" fmla="*/ 51127 h 113357"/>
              <a:gd name="connsiteX13" fmla="*/ 55542 w 487673"/>
              <a:gd name="connsiteY13" fmla="*/ 58341 h 113357"/>
              <a:gd name="connsiteX14" fmla="*/ 0 w 487673"/>
              <a:gd name="connsiteY14" fmla="*/ 43598 h 113357"/>
              <a:gd name="connsiteX15" fmla="*/ 63327 w 487673"/>
              <a:gd name="connsiteY15" fmla="*/ 29013 h 113357"/>
              <a:gd name="connsiteX16" fmla="*/ 126653 w 487673"/>
              <a:gd name="connsiteY16" fmla="*/ 14428 h 113357"/>
              <a:gd name="connsiteX17" fmla="*/ 182195 w 487673"/>
              <a:gd name="connsiteY17" fmla="*/ 29171 h 113357"/>
              <a:gd name="connsiteX18" fmla="*/ 217750 w 487673"/>
              <a:gd name="connsiteY18" fmla="*/ 7214 h 113357"/>
              <a:gd name="connsiteX19" fmla="*/ 245521 w 487673"/>
              <a:gd name="connsiteY19" fmla="*/ 14586 h 113357"/>
              <a:gd name="connsiteX20" fmla="*/ 308848 w 487673"/>
              <a:gd name="connsiteY20" fmla="*/ 0 h 1133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487673" h="113357">
                <a:moveTo>
                  <a:pt x="308848" y="0"/>
                </a:moveTo>
                <a:lnTo>
                  <a:pt x="336618" y="7371"/>
                </a:lnTo>
                <a:lnTo>
                  <a:pt x="364388" y="14743"/>
                </a:lnTo>
                <a:lnTo>
                  <a:pt x="384375" y="51443"/>
                </a:lnTo>
                <a:lnTo>
                  <a:pt x="439916" y="66186"/>
                </a:lnTo>
                <a:lnTo>
                  <a:pt x="459902" y="102885"/>
                </a:lnTo>
                <a:lnTo>
                  <a:pt x="487673" y="110257"/>
                </a:lnTo>
                <a:lnTo>
                  <a:pt x="486850" y="113357"/>
                </a:lnTo>
                <a:lnTo>
                  <a:pt x="271753" y="106378"/>
                </a:lnTo>
                <a:lnTo>
                  <a:pt x="257722" y="80613"/>
                </a:lnTo>
                <a:lnTo>
                  <a:pt x="229952" y="73241"/>
                </a:lnTo>
                <a:lnTo>
                  <a:pt x="202180" y="65870"/>
                </a:lnTo>
                <a:lnTo>
                  <a:pt x="146639" y="51127"/>
                </a:lnTo>
                <a:lnTo>
                  <a:pt x="55542" y="58341"/>
                </a:lnTo>
                <a:lnTo>
                  <a:pt x="0" y="43598"/>
                </a:lnTo>
                <a:lnTo>
                  <a:pt x="63327" y="29013"/>
                </a:lnTo>
                <a:lnTo>
                  <a:pt x="126653" y="14428"/>
                </a:lnTo>
                <a:lnTo>
                  <a:pt x="182195" y="29171"/>
                </a:lnTo>
                <a:lnTo>
                  <a:pt x="217750" y="7214"/>
                </a:lnTo>
                <a:lnTo>
                  <a:pt x="245521" y="14586"/>
                </a:lnTo>
                <a:lnTo>
                  <a:pt x="30884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4" name="任意多边形: 形状 153">
            <a:extLst>
              <a:ext uri="{FF2B5EF4-FFF2-40B4-BE49-F238E27FC236}">
                <a16:creationId xmlns:a16="http://schemas.microsoft.com/office/drawing/2014/main" xmlns="" id="{24931733-DE5A-49EE-A7FA-3F5E47D3229E}"/>
              </a:ext>
            </a:extLst>
          </p:cNvPr>
          <p:cNvSpPr/>
          <p:nvPr/>
        </p:nvSpPr>
        <p:spPr>
          <a:xfrm rot="20708056">
            <a:off x="5509424" y="1169575"/>
            <a:ext cx="224066" cy="106876"/>
          </a:xfrm>
          <a:custGeom>
            <a:avLst/>
            <a:gdLst>
              <a:gd name="connsiteX0" fmla="*/ 87901 w 224066"/>
              <a:gd name="connsiteY0" fmla="*/ 0 h 106876"/>
              <a:gd name="connsiteX1" fmla="*/ 111917 w 224066"/>
              <a:gd name="connsiteY1" fmla="*/ 6374 h 106876"/>
              <a:gd name="connsiteX2" fmla="*/ 135932 w 224066"/>
              <a:gd name="connsiteY2" fmla="*/ 12749 h 106876"/>
              <a:gd name="connsiteX3" fmla="*/ 159947 w 224066"/>
              <a:gd name="connsiteY3" fmla="*/ 19124 h 106876"/>
              <a:gd name="connsiteX4" fmla="*/ 207978 w 224066"/>
              <a:gd name="connsiteY4" fmla="*/ 31873 h 106876"/>
              <a:gd name="connsiteX5" fmla="*/ 224066 w 224066"/>
              <a:gd name="connsiteY5" fmla="*/ 68111 h 106876"/>
              <a:gd name="connsiteX6" fmla="*/ 216139 w 224066"/>
              <a:gd name="connsiteY6" fmla="*/ 97975 h 106876"/>
              <a:gd name="connsiteX7" fmla="*/ 213777 w 224066"/>
              <a:gd name="connsiteY7" fmla="*/ 106876 h 106876"/>
              <a:gd name="connsiteX8" fmla="*/ 109086 w 224066"/>
              <a:gd name="connsiteY8" fmla="*/ 95436 h 106876"/>
              <a:gd name="connsiteX9" fmla="*/ 96063 w 224066"/>
              <a:gd name="connsiteY9" fmla="*/ 66102 h 106876"/>
              <a:gd name="connsiteX10" fmla="*/ 48031 w 224066"/>
              <a:gd name="connsiteY10" fmla="*/ 53353 h 106876"/>
              <a:gd name="connsiteX11" fmla="*/ 24016 w 224066"/>
              <a:gd name="connsiteY11" fmla="*/ 46978 h 106876"/>
              <a:gd name="connsiteX12" fmla="*/ 0 w 224066"/>
              <a:gd name="connsiteY12" fmla="*/ 40603 h 106876"/>
              <a:gd name="connsiteX13" fmla="*/ 31943 w 224066"/>
              <a:gd name="connsiteY13" fmla="*/ 17114 h 106876"/>
              <a:gd name="connsiteX14" fmla="*/ 55958 w 224066"/>
              <a:gd name="connsiteY14" fmla="*/ 23489 h 106876"/>
              <a:gd name="connsiteX15" fmla="*/ 87901 w 224066"/>
              <a:gd name="connsiteY15" fmla="*/ 0 h 1068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24066" h="106876">
                <a:moveTo>
                  <a:pt x="87901" y="0"/>
                </a:moveTo>
                <a:lnTo>
                  <a:pt x="111917" y="6374"/>
                </a:lnTo>
                <a:lnTo>
                  <a:pt x="135932" y="12749"/>
                </a:lnTo>
                <a:lnTo>
                  <a:pt x="159947" y="19124"/>
                </a:lnTo>
                <a:lnTo>
                  <a:pt x="207978" y="31873"/>
                </a:lnTo>
                <a:lnTo>
                  <a:pt x="224066" y="68111"/>
                </a:lnTo>
                <a:lnTo>
                  <a:pt x="216139" y="97975"/>
                </a:lnTo>
                <a:lnTo>
                  <a:pt x="213777" y="106876"/>
                </a:lnTo>
                <a:lnTo>
                  <a:pt x="109086" y="95436"/>
                </a:lnTo>
                <a:lnTo>
                  <a:pt x="96063" y="66102"/>
                </a:lnTo>
                <a:lnTo>
                  <a:pt x="48031" y="53353"/>
                </a:lnTo>
                <a:lnTo>
                  <a:pt x="24016" y="46978"/>
                </a:lnTo>
                <a:lnTo>
                  <a:pt x="0" y="40603"/>
                </a:lnTo>
                <a:lnTo>
                  <a:pt x="31943" y="17114"/>
                </a:lnTo>
                <a:lnTo>
                  <a:pt x="55958" y="23489"/>
                </a:lnTo>
                <a:lnTo>
                  <a:pt x="8790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5" name="任意多边形: 形状 154">
            <a:extLst>
              <a:ext uri="{FF2B5EF4-FFF2-40B4-BE49-F238E27FC236}">
                <a16:creationId xmlns:a16="http://schemas.microsoft.com/office/drawing/2014/main" xmlns="" id="{A8AD83AE-A8E7-4C4B-B142-940CC6B959B9}"/>
              </a:ext>
            </a:extLst>
          </p:cNvPr>
          <p:cNvSpPr/>
          <p:nvPr/>
        </p:nvSpPr>
        <p:spPr>
          <a:xfrm rot="20708056">
            <a:off x="5283139" y="1246350"/>
            <a:ext cx="103989" cy="10738"/>
          </a:xfrm>
          <a:custGeom>
            <a:avLst/>
            <a:gdLst>
              <a:gd name="connsiteX0" fmla="*/ 79974 w 103989"/>
              <a:gd name="connsiteY0" fmla="*/ 0 h 10738"/>
              <a:gd name="connsiteX1" fmla="*/ 103989 w 103989"/>
              <a:gd name="connsiteY1" fmla="*/ 6374 h 10738"/>
              <a:gd name="connsiteX2" fmla="*/ 0 w 103989"/>
              <a:gd name="connsiteY2" fmla="*/ 10738 h 10738"/>
              <a:gd name="connsiteX3" fmla="*/ 79974 w 103989"/>
              <a:gd name="connsiteY3" fmla="*/ 0 h 10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3989" h="10738">
                <a:moveTo>
                  <a:pt x="79974" y="0"/>
                </a:moveTo>
                <a:lnTo>
                  <a:pt x="103989" y="6374"/>
                </a:lnTo>
                <a:lnTo>
                  <a:pt x="0" y="10738"/>
                </a:lnTo>
                <a:lnTo>
                  <a:pt x="7997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6" name="任意多边形: 形状 155">
            <a:extLst>
              <a:ext uri="{FF2B5EF4-FFF2-40B4-BE49-F238E27FC236}">
                <a16:creationId xmlns:a16="http://schemas.microsoft.com/office/drawing/2014/main" xmlns="" id="{BB241251-C409-459F-80D1-4DBE31BFE822}"/>
              </a:ext>
            </a:extLst>
          </p:cNvPr>
          <p:cNvSpPr/>
          <p:nvPr/>
        </p:nvSpPr>
        <p:spPr>
          <a:xfrm rot="20708056">
            <a:off x="1418944" y="1262622"/>
            <a:ext cx="111926" cy="29328"/>
          </a:xfrm>
          <a:custGeom>
            <a:avLst/>
            <a:gdLst>
              <a:gd name="connsiteX0" fmla="*/ 7785 w 111926"/>
              <a:gd name="connsiteY0" fmla="*/ 0 h 29328"/>
              <a:gd name="connsiteX1" fmla="*/ 35557 w 111926"/>
              <a:gd name="connsiteY1" fmla="*/ 7371 h 29328"/>
              <a:gd name="connsiteX2" fmla="*/ 84155 w 111926"/>
              <a:gd name="connsiteY2" fmla="*/ 20271 h 29328"/>
              <a:gd name="connsiteX3" fmla="*/ 111926 w 111926"/>
              <a:gd name="connsiteY3" fmla="*/ 27643 h 29328"/>
              <a:gd name="connsiteX4" fmla="*/ 0 w 111926"/>
              <a:gd name="connsiteY4" fmla="*/ 29328 h 29328"/>
              <a:gd name="connsiteX5" fmla="*/ 7785 w 111926"/>
              <a:gd name="connsiteY5" fmla="*/ 0 h 29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11926" h="29328">
                <a:moveTo>
                  <a:pt x="7785" y="0"/>
                </a:moveTo>
                <a:lnTo>
                  <a:pt x="35557" y="7371"/>
                </a:lnTo>
                <a:lnTo>
                  <a:pt x="84155" y="20271"/>
                </a:lnTo>
                <a:lnTo>
                  <a:pt x="111926" y="27643"/>
                </a:lnTo>
                <a:lnTo>
                  <a:pt x="0" y="29328"/>
                </a:lnTo>
                <a:lnTo>
                  <a:pt x="778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7" name="任意多边形: 形状 156">
            <a:extLst>
              <a:ext uri="{FF2B5EF4-FFF2-40B4-BE49-F238E27FC236}">
                <a16:creationId xmlns:a16="http://schemas.microsoft.com/office/drawing/2014/main" xmlns="" id="{B6919427-19E0-41E9-8A51-75D12651E89B}"/>
              </a:ext>
            </a:extLst>
          </p:cNvPr>
          <p:cNvSpPr/>
          <p:nvPr/>
        </p:nvSpPr>
        <p:spPr>
          <a:xfrm rot="20708056">
            <a:off x="6735789" y="1382497"/>
            <a:ext cx="455532" cy="239594"/>
          </a:xfrm>
          <a:custGeom>
            <a:avLst/>
            <a:gdLst>
              <a:gd name="connsiteX0" fmla="*/ 439516 w 455532"/>
              <a:gd name="connsiteY0" fmla="*/ 0 h 239594"/>
              <a:gd name="connsiteX1" fmla="*/ 455532 w 455532"/>
              <a:gd name="connsiteY1" fmla="*/ 36076 h 239594"/>
              <a:gd name="connsiteX2" fmla="*/ 447605 w 455532"/>
              <a:gd name="connsiteY2" fmla="*/ 65940 h 239594"/>
              <a:gd name="connsiteX3" fmla="*/ 439678 w 455532"/>
              <a:gd name="connsiteY3" fmla="*/ 95804 h 239594"/>
              <a:gd name="connsiteX4" fmla="*/ 407736 w 455532"/>
              <a:gd name="connsiteY4" fmla="*/ 119293 h 239594"/>
              <a:gd name="connsiteX5" fmla="*/ 383721 w 455532"/>
              <a:gd name="connsiteY5" fmla="*/ 112918 h 239594"/>
              <a:gd name="connsiteX6" fmla="*/ 327763 w 455532"/>
              <a:gd name="connsiteY6" fmla="*/ 130032 h 239594"/>
              <a:gd name="connsiteX7" fmla="*/ 273786 w 455532"/>
              <a:gd name="connsiteY7" fmla="*/ 139681 h 239594"/>
              <a:gd name="connsiteX8" fmla="*/ 167874 w 455532"/>
              <a:gd name="connsiteY8" fmla="*/ 175502 h 239594"/>
              <a:gd name="connsiteX9" fmla="*/ 135931 w 455532"/>
              <a:gd name="connsiteY9" fmla="*/ 198992 h 239594"/>
              <a:gd name="connsiteX10" fmla="*/ 79974 w 455532"/>
              <a:gd name="connsiteY10" fmla="*/ 216105 h 239594"/>
              <a:gd name="connsiteX11" fmla="*/ 48032 w 455532"/>
              <a:gd name="connsiteY11" fmla="*/ 239594 h 239594"/>
              <a:gd name="connsiteX12" fmla="*/ 24015 w 455532"/>
              <a:gd name="connsiteY12" fmla="*/ 233220 h 239594"/>
              <a:gd name="connsiteX13" fmla="*/ 0 w 455532"/>
              <a:gd name="connsiteY13" fmla="*/ 226845 h 239594"/>
              <a:gd name="connsiteX14" fmla="*/ 7927 w 455532"/>
              <a:gd name="connsiteY14" fmla="*/ 196981 h 239594"/>
              <a:gd name="connsiteX15" fmla="*/ 15854 w 455532"/>
              <a:gd name="connsiteY15" fmla="*/ 167118 h 239594"/>
              <a:gd name="connsiteX16" fmla="*/ 31708 w 455532"/>
              <a:gd name="connsiteY16" fmla="*/ 107391 h 239594"/>
              <a:gd name="connsiteX17" fmla="*/ 63650 w 455532"/>
              <a:gd name="connsiteY17" fmla="*/ 83902 h 239594"/>
              <a:gd name="connsiteX18" fmla="*/ 93612 w 455532"/>
              <a:gd name="connsiteY18" fmla="*/ 67879 h 239594"/>
              <a:gd name="connsiteX19" fmla="*/ 101538 w 455532"/>
              <a:gd name="connsiteY19" fmla="*/ 38016 h 239594"/>
              <a:gd name="connsiteX20" fmla="*/ 109465 w 455532"/>
              <a:gd name="connsiteY20" fmla="*/ 8152 h 239594"/>
              <a:gd name="connsiteX21" fmla="*/ 110503 w 455532"/>
              <a:gd name="connsiteY21" fmla="*/ 4243 h 239594"/>
              <a:gd name="connsiteX22" fmla="*/ 439516 w 455532"/>
              <a:gd name="connsiteY22" fmla="*/ 0 h 239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455532" h="239594">
                <a:moveTo>
                  <a:pt x="439516" y="0"/>
                </a:moveTo>
                <a:lnTo>
                  <a:pt x="455532" y="36076"/>
                </a:lnTo>
                <a:lnTo>
                  <a:pt x="447605" y="65940"/>
                </a:lnTo>
                <a:lnTo>
                  <a:pt x="439678" y="95804"/>
                </a:lnTo>
                <a:lnTo>
                  <a:pt x="407736" y="119293"/>
                </a:lnTo>
                <a:lnTo>
                  <a:pt x="383721" y="112918"/>
                </a:lnTo>
                <a:lnTo>
                  <a:pt x="327763" y="130032"/>
                </a:lnTo>
                <a:lnTo>
                  <a:pt x="273786" y="139681"/>
                </a:lnTo>
                <a:lnTo>
                  <a:pt x="167874" y="175502"/>
                </a:lnTo>
                <a:lnTo>
                  <a:pt x="135931" y="198992"/>
                </a:lnTo>
                <a:lnTo>
                  <a:pt x="79974" y="216105"/>
                </a:lnTo>
                <a:lnTo>
                  <a:pt x="48032" y="239594"/>
                </a:lnTo>
                <a:lnTo>
                  <a:pt x="24015" y="233220"/>
                </a:lnTo>
                <a:lnTo>
                  <a:pt x="0" y="226845"/>
                </a:lnTo>
                <a:lnTo>
                  <a:pt x="7927" y="196981"/>
                </a:lnTo>
                <a:lnTo>
                  <a:pt x="15854" y="167118"/>
                </a:lnTo>
                <a:lnTo>
                  <a:pt x="31708" y="107391"/>
                </a:lnTo>
                <a:lnTo>
                  <a:pt x="63650" y="83902"/>
                </a:lnTo>
                <a:lnTo>
                  <a:pt x="93612" y="67879"/>
                </a:lnTo>
                <a:lnTo>
                  <a:pt x="101538" y="38016"/>
                </a:lnTo>
                <a:lnTo>
                  <a:pt x="109465" y="8152"/>
                </a:lnTo>
                <a:lnTo>
                  <a:pt x="110503" y="4243"/>
                </a:lnTo>
                <a:lnTo>
                  <a:pt x="43951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8" name="任意多边形: 形状 157">
            <a:extLst>
              <a:ext uri="{FF2B5EF4-FFF2-40B4-BE49-F238E27FC236}">
                <a16:creationId xmlns:a16="http://schemas.microsoft.com/office/drawing/2014/main" xmlns="" id="{714F06AB-4DE0-4301-B514-74A6A901C801}"/>
              </a:ext>
            </a:extLst>
          </p:cNvPr>
          <p:cNvSpPr/>
          <p:nvPr/>
        </p:nvSpPr>
        <p:spPr>
          <a:xfrm rot="20708056">
            <a:off x="5545409" y="1722298"/>
            <a:ext cx="586959" cy="1402492"/>
          </a:xfrm>
          <a:custGeom>
            <a:avLst/>
            <a:gdLst>
              <a:gd name="connsiteX0" fmla="*/ 370585 w 586959"/>
              <a:gd name="connsiteY0" fmla="*/ 0 h 1402492"/>
              <a:gd name="connsiteX1" fmla="*/ 458720 w 586959"/>
              <a:gd name="connsiteY1" fmla="*/ 55363 h 1402492"/>
              <a:gd name="connsiteX2" fmla="*/ 522840 w 586959"/>
              <a:gd name="connsiteY2" fmla="*/ 104350 h 1402492"/>
              <a:gd name="connsiteX3" fmla="*/ 546855 w 586959"/>
              <a:gd name="connsiteY3" fmla="*/ 110724 h 1402492"/>
              <a:gd name="connsiteX4" fmla="*/ 562944 w 586959"/>
              <a:gd name="connsiteY4" fmla="*/ 146963 h 1402492"/>
              <a:gd name="connsiteX5" fmla="*/ 586959 w 586959"/>
              <a:gd name="connsiteY5" fmla="*/ 153337 h 1402492"/>
              <a:gd name="connsiteX6" fmla="*/ 579032 w 586959"/>
              <a:gd name="connsiteY6" fmla="*/ 183201 h 1402492"/>
              <a:gd name="connsiteX7" fmla="*/ 563178 w 586959"/>
              <a:gd name="connsiteY7" fmla="*/ 242928 h 1402492"/>
              <a:gd name="connsiteX8" fmla="*/ 531236 w 586959"/>
              <a:gd name="connsiteY8" fmla="*/ 266416 h 1402492"/>
              <a:gd name="connsiteX9" fmla="*/ 523309 w 586959"/>
              <a:gd name="connsiteY9" fmla="*/ 296280 h 1402492"/>
              <a:gd name="connsiteX10" fmla="*/ 499528 w 586959"/>
              <a:gd name="connsiteY10" fmla="*/ 385871 h 1402492"/>
              <a:gd name="connsiteX11" fmla="*/ 491601 w 586959"/>
              <a:gd name="connsiteY11" fmla="*/ 415734 h 1402492"/>
              <a:gd name="connsiteX12" fmla="*/ 483674 w 586959"/>
              <a:gd name="connsiteY12" fmla="*/ 445597 h 1402492"/>
              <a:gd name="connsiteX13" fmla="*/ 467820 w 586959"/>
              <a:gd name="connsiteY13" fmla="*/ 505325 h 1402492"/>
              <a:gd name="connsiteX14" fmla="*/ 451966 w 586959"/>
              <a:gd name="connsiteY14" fmla="*/ 565052 h 1402492"/>
              <a:gd name="connsiteX15" fmla="*/ 436113 w 586959"/>
              <a:gd name="connsiteY15" fmla="*/ 624778 h 1402492"/>
              <a:gd name="connsiteX16" fmla="*/ 420259 w 586959"/>
              <a:gd name="connsiteY16" fmla="*/ 684505 h 1402492"/>
              <a:gd name="connsiteX17" fmla="*/ 396478 w 586959"/>
              <a:gd name="connsiteY17" fmla="*/ 774096 h 1402492"/>
              <a:gd name="connsiteX18" fmla="*/ 372697 w 586959"/>
              <a:gd name="connsiteY18" fmla="*/ 863686 h 1402492"/>
              <a:gd name="connsiteX19" fmla="*/ 350898 w 586959"/>
              <a:gd name="connsiteY19" fmla="*/ 945811 h 1402492"/>
              <a:gd name="connsiteX20" fmla="*/ 327117 w 586959"/>
              <a:gd name="connsiteY20" fmla="*/ 1035401 h 1402492"/>
              <a:gd name="connsiteX21" fmla="*/ 303336 w 586959"/>
              <a:gd name="connsiteY21" fmla="*/ 1124991 h 1402492"/>
              <a:gd name="connsiteX22" fmla="*/ 263467 w 586959"/>
              <a:gd name="connsiteY22" fmla="*/ 1178344 h 1402492"/>
              <a:gd name="connsiteX23" fmla="*/ 247613 w 586959"/>
              <a:gd name="connsiteY23" fmla="*/ 1238071 h 1402492"/>
              <a:gd name="connsiteX24" fmla="*/ 215671 w 586959"/>
              <a:gd name="connsiteY24" fmla="*/ 1261559 h 1402492"/>
              <a:gd name="connsiteX25" fmla="*/ 199817 w 586959"/>
              <a:gd name="connsiteY25" fmla="*/ 1321287 h 1402492"/>
              <a:gd name="connsiteX26" fmla="*/ 175802 w 586959"/>
              <a:gd name="connsiteY26" fmla="*/ 1314912 h 1402492"/>
              <a:gd name="connsiteX27" fmla="*/ 111916 w 586959"/>
              <a:gd name="connsiteY27" fmla="*/ 1361890 h 1402492"/>
              <a:gd name="connsiteX28" fmla="*/ 79974 w 586959"/>
              <a:gd name="connsiteY28" fmla="*/ 1385379 h 1402492"/>
              <a:gd name="connsiteX29" fmla="*/ 55958 w 586959"/>
              <a:gd name="connsiteY29" fmla="*/ 1379004 h 1402492"/>
              <a:gd name="connsiteX30" fmla="*/ 24016 w 586959"/>
              <a:gd name="connsiteY30" fmla="*/ 1402492 h 1402492"/>
              <a:gd name="connsiteX31" fmla="*/ 1 w 586959"/>
              <a:gd name="connsiteY31" fmla="*/ 1396118 h 1402492"/>
              <a:gd name="connsiteX32" fmla="*/ 0 w 586959"/>
              <a:gd name="connsiteY32" fmla="*/ 1396116 h 1402492"/>
              <a:gd name="connsiteX33" fmla="*/ 95123 w 586959"/>
              <a:gd name="connsiteY33" fmla="*/ 1037756 h 1402492"/>
              <a:gd name="connsiteX34" fmla="*/ 95124 w 586959"/>
              <a:gd name="connsiteY34" fmla="*/ 1037757 h 1402492"/>
              <a:gd name="connsiteX35" fmla="*/ 119139 w 586959"/>
              <a:gd name="connsiteY35" fmla="*/ 1044131 h 1402492"/>
              <a:gd name="connsiteX36" fmla="*/ 127066 w 586959"/>
              <a:gd name="connsiteY36" fmla="*/ 1014267 h 1402492"/>
              <a:gd name="connsiteX37" fmla="*/ 134993 w 586959"/>
              <a:gd name="connsiteY37" fmla="*/ 984404 h 1402492"/>
              <a:gd name="connsiteX38" fmla="*/ 166936 w 586959"/>
              <a:gd name="connsiteY38" fmla="*/ 960915 h 1402492"/>
              <a:gd name="connsiteX39" fmla="*/ 182789 w 586959"/>
              <a:gd name="connsiteY39" fmla="*/ 901189 h 1402492"/>
              <a:gd name="connsiteX40" fmla="*/ 198643 w 586959"/>
              <a:gd name="connsiteY40" fmla="*/ 841461 h 1402492"/>
              <a:gd name="connsiteX41" fmla="*/ 220442 w 586959"/>
              <a:gd name="connsiteY41" fmla="*/ 759337 h 1402492"/>
              <a:gd name="connsiteX42" fmla="*/ 268239 w 586959"/>
              <a:gd name="connsiteY42" fmla="*/ 676121 h 1402492"/>
              <a:gd name="connsiteX43" fmla="*/ 299946 w 586959"/>
              <a:gd name="connsiteY43" fmla="*/ 556667 h 1402492"/>
              <a:gd name="connsiteX44" fmla="*/ 307639 w 586959"/>
              <a:gd name="connsiteY44" fmla="*/ 430839 h 1402492"/>
              <a:gd name="connsiteX45" fmla="*/ 347273 w 586959"/>
              <a:gd name="connsiteY45" fmla="*/ 281521 h 1402492"/>
              <a:gd name="connsiteX46" fmla="*/ 370585 w 586959"/>
              <a:gd name="connsiteY46" fmla="*/ 0 h 1402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586959" h="1402492">
                <a:moveTo>
                  <a:pt x="370585" y="0"/>
                </a:moveTo>
                <a:lnTo>
                  <a:pt x="458720" y="55363"/>
                </a:lnTo>
                <a:lnTo>
                  <a:pt x="522840" y="104350"/>
                </a:lnTo>
                <a:lnTo>
                  <a:pt x="546855" y="110724"/>
                </a:lnTo>
                <a:lnTo>
                  <a:pt x="562944" y="146963"/>
                </a:lnTo>
                <a:lnTo>
                  <a:pt x="586959" y="153337"/>
                </a:lnTo>
                <a:lnTo>
                  <a:pt x="579032" y="183201"/>
                </a:lnTo>
                <a:lnTo>
                  <a:pt x="563178" y="242928"/>
                </a:lnTo>
                <a:lnTo>
                  <a:pt x="531236" y="266416"/>
                </a:lnTo>
                <a:lnTo>
                  <a:pt x="523309" y="296280"/>
                </a:lnTo>
                <a:lnTo>
                  <a:pt x="499528" y="385871"/>
                </a:lnTo>
                <a:lnTo>
                  <a:pt x="491601" y="415734"/>
                </a:lnTo>
                <a:lnTo>
                  <a:pt x="483674" y="445597"/>
                </a:lnTo>
                <a:lnTo>
                  <a:pt x="467820" y="505325"/>
                </a:lnTo>
                <a:lnTo>
                  <a:pt x="451966" y="565052"/>
                </a:lnTo>
                <a:lnTo>
                  <a:pt x="436113" y="624778"/>
                </a:lnTo>
                <a:lnTo>
                  <a:pt x="420259" y="684505"/>
                </a:lnTo>
                <a:lnTo>
                  <a:pt x="396478" y="774096"/>
                </a:lnTo>
                <a:lnTo>
                  <a:pt x="372697" y="863686"/>
                </a:lnTo>
                <a:lnTo>
                  <a:pt x="350898" y="945811"/>
                </a:lnTo>
                <a:lnTo>
                  <a:pt x="327117" y="1035401"/>
                </a:lnTo>
                <a:lnTo>
                  <a:pt x="303336" y="1124991"/>
                </a:lnTo>
                <a:lnTo>
                  <a:pt x="263467" y="1178344"/>
                </a:lnTo>
                <a:lnTo>
                  <a:pt x="247613" y="1238071"/>
                </a:lnTo>
                <a:lnTo>
                  <a:pt x="215671" y="1261559"/>
                </a:lnTo>
                <a:lnTo>
                  <a:pt x="199817" y="1321287"/>
                </a:lnTo>
                <a:lnTo>
                  <a:pt x="175802" y="1314912"/>
                </a:lnTo>
                <a:lnTo>
                  <a:pt x="111916" y="1361890"/>
                </a:lnTo>
                <a:lnTo>
                  <a:pt x="79974" y="1385379"/>
                </a:lnTo>
                <a:lnTo>
                  <a:pt x="55958" y="1379004"/>
                </a:lnTo>
                <a:lnTo>
                  <a:pt x="24016" y="1402492"/>
                </a:lnTo>
                <a:lnTo>
                  <a:pt x="1" y="1396118"/>
                </a:lnTo>
                <a:lnTo>
                  <a:pt x="0" y="1396116"/>
                </a:lnTo>
                <a:lnTo>
                  <a:pt x="95123" y="1037756"/>
                </a:lnTo>
                <a:lnTo>
                  <a:pt x="95124" y="1037757"/>
                </a:lnTo>
                <a:lnTo>
                  <a:pt x="119139" y="1044131"/>
                </a:lnTo>
                <a:lnTo>
                  <a:pt x="127066" y="1014267"/>
                </a:lnTo>
                <a:lnTo>
                  <a:pt x="134993" y="984404"/>
                </a:lnTo>
                <a:lnTo>
                  <a:pt x="166936" y="960915"/>
                </a:lnTo>
                <a:lnTo>
                  <a:pt x="182789" y="901189"/>
                </a:lnTo>
                <a:lnTo>
                  <a:pt x="198643" y="841461"/>
                </a:lnTo>
                <a:lnTo>
                  <a:pt x="220442" y="759337"/>
                </a:lnTo>
                <a:lnTo>
                  <a:pt x="268239" y="676121"/>
                </a:lnTo>
                <a:lnTo>
                  <a:pt x="299946" y="556667"/>
                </a:lnTo>
                <a:lnTo>
                  <a:pt x="307639" y="430839"/>
                </a:lnTo>
                <a:lnTo>
                  <a:pt x="347273" y="281521"/>
                </a:lnTo>
                <a:lnTo>
                  <a:pt x="37058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9" name="任意多边形: 形状 158">
            <a:extLst>
              <a:ext uri="{FF2B5EF4-FFF2-40B4-BE49-F238E27FC236}">
                <a16:creationId xmlns:a16="http://schemas.microsoft.com/office/drawing/2014/main" xmlns="" id="{E340052E-A644-4FD2-9F07-43ADF1E51688}"/>
              </a:ext>
            </a:extLst>
          </p:cNvPr>
          <p:cNvSpPr/>
          <p:nvPr/>
        </p:nvSpPr>
        <p:spPr>
          <a:xfrm rot="20708056">
            <a:off x="2240017" y="1746628"/>
            <a:ext cx="1496885" cy="405767"/>
          </a:xfrm>
          <a:custGeom>
            <a:avLst/>
            <a:gdLst>
              <a:gd name="connsiteX0" fmla="*/ 1161747 w 1496885"/>
              <a:gd name="connsiteY0" fmla="*/ 109675 h 405767"/>
              <a:gd name="connsiteX1" fmla="*/ 1189518 w 1496885"/>
              <a:gd name="connsiteY1" fmla="*/ 117046 h 405767"/>
              <a:gd name="connsiteX2" fmla="*/ 1217288 w 1496885"/>
              <a:gd name="connsiteY2" fmla="*/ 124418 h 405767"/>
              <a:gd name="connsiteX3" fmla="*/ 1272830 w 1496885"/>
              <a:gd name="connsiteY3" fmla="*/ 139161 h 405767"/>
              <a:gd name="connsiteX4" fmla="*/ 1300600 w 1496885"/>
              <a:gd name="connsiteY4" fmla="*/ 146532 h 405767"/>
              <a:gd name="connsiteX5" fmla="*/ 1348357 w 1496885"/>
              <a:gd name="connsiteY5" fmla="*/ 190603 h 405767"/>
              <a:gd name="connsiteX6" fmla="*/ 1369185 w 1496885"/>
              <a:gd name="connsiteY6" fmla="*/ 196132 h 405767"/>
              <a:gd name="connsiteX7" fmla="*/ 1409157 w 1496885"/>
              <a:gd name="connsiteY7" fmla="*/ 269530 h 405767"/>
              <a:gd name="connsiteX8" fmla="*/ 1456912 w 1496885"/>
              <a:gd name="connsiteY8" fmla="*/ 313601 h 405767"/>
              <a:gd name="connsiteX9" fmla="*/ 1476899 w 1496885"/>
              <a:gd name="connsiteY9" fmla="*/ 350300 h 405767"/>
              <a:gd name="connsiteX10" fmla="*/ 1496885 w 1496885"/>
              <a:gd name="connsiteY10" fmla="*/ 387000 h 405767"/>
              <a:gd name="connsiteX11" fmla="*/ 1491903 w 1496885"/>
              <a:gd name="connsiteY11" fmla="*/ 405767 h 405767"/>
              <a:gd name="connsiteX12" fmla="*/ 1112145 w 1496885"/>
              <a:gd name="connsiteY12" fmla="*/ 341446 h 405767"/>
              <a:gd name="connsiteX13" fmla="*/ 1107253 w 1496885"/>
              <a:gd name="connsiteY13" fmla="*/ 314971 h 405767"/>
              <a:gd name="connsiteX14" fmla="*/ 1079482 w 1496885"/>
              <a:gd name="connsiteY14" fmla="*/ 307600 h 405767"/>
              <a:gd name="connsiteX15" fmla="*/ 1023941 w 1496885"/>
              <a:gd name="connsiteY15" fmla="*/ 292857 h 405767"/>
              <a:gd name="connsiteX16" fmla="*/ 940629 w 1496885"/>
              <a:gd name="connsiteY16" fmla="*/ 270743 h 405767"/>
              <a:gd name="connsiteX17" fmla="*/ 885087 w 1496885"/>
              <a:gd name="connsiteY17" fmla="*/ 256000 h 405767"/>
              <a:gd name="connsiteX18" fmla="*/ 829547 w 1496885"/>
              <a:gd name="connsiteY18" fmla="*/ 241257 h 405767"/>
              <a:gd name="connsiteX19" fmla="*/ 801775 w 1496885"/>
              <a:gd name="connsiteY19" fmla="*/ 233886 h 405767"/>
              <a:gd name="connsiteX20" fmla="*/ 718463 w 1496885"/>
              <a:gd name="connsiteY20" fmla="*/ 211771 h 405767"/>
              <a:gd name="connsiteX21" fmla="*/ 655137 w 1496885"/>
              <a:gd name="connsiteY21" fmla="*/ 226357 h 405767"/>
              <a:gd name="connsiteX22" fmla="*/ 571825 w 1496885"/>
              <a:gd name="connsiteY22" fmla="*/ 204243 h 405767"/>
              <a:gd name="connsiteX23" fmla="*/ 452958 w 1496885"/>
              <a:gd name="connsiteY23" fmla="*/ 204084 h 405767"/>
              <a:gd name="connsiteX24" fmla="*/ 314104 w 1496885"/>
              <a:gd name="connsiteY24" fmla="*/ 167227 h 405767"/>
              <a:gd name="connsiteX25" fmla="*/ 174408 w 1496885"/>
              <a:gd name="connsiteY25" fmla="*/ 161541 h 405767"/>
              <a:gd name="connsiteX26" fmla="*/ 0 w 1496885"/>
              <a:gd name="connsiteY26" fmla="*/ 146641 h 405767"/>
              <a:gd name="connsiteX27" fmla="*/ 38924 w 1496885"/>
              <a:gd name="connsiteY27" fmla="*/ 0 h 405767"/>
              <a:gd name="connsiteX28" fmla="*/ 213333 w 1496885"/>
              <a:gd name="connsiteY28" fmla="*/ 14900 h 405767"/>
              <a:gd name="connsiteX29" fmla="*/ 373014 w 1496885"/>
              <a:gd name="connsiteY29" fmla="*/ 57286 h 405767"/>
              <a:gd name="connsiteX30" fmla="*/ 547423 w 1496885"/>
              <a:gd name="connsiteY30" fmla="*/ 72187 h 405767"/>
              <a:gd name="connsiteX31" fmla="*/ 721832 w 1496885"/>
              <a:gd name="connsiteY31" fmla="*/ 87088 h 405767"/>
              <a:gd name="connsiteX32" fmla="*/ 805144 w 1496885"/>
              <a:gd name="connsiteY32" fmla="*/ 109202 h 405767"/>
              <a:gd name="connsiteX33" fmla="*/ 896241 w 1496885"/>
              <a:gd name="connsiteY33" fmla="*/ 101988 h 405767"/>
              <a:gd name="connsiteX34" fmla="*/ 979553 w 1496885"/>
              <a:gd name="connsiteY34" fmla="*/ 124102 h 405767"/>
              <a:gd name="connsiteX35" fmla="*/ 1042879 w 1496885"/>
              <a:gd name="connsiteY35" fmla="*/ 109517 h 405767"/>
              <a:gd name="connsiteX36" fmla="*/ 1070650 w 1496885"/>
              <a:gd name="connsiteY36" fmla="*/ 116889 h 405767"/>
              <a:gd name="connsiteX37" fmla="*/ 1126191 w 1496885"/>
              <a:gd name="connsiteY37" fmla="*/ 131632 h 405767"/>
              <a:gd name="connsiteX38" fmla="*/ 1161747 w 1496885"/>
              <a:gd name="connsiteY38" fmla="*/ 109675 h 405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496885" h="405767">
                <a:moveTo>
                  <a:pt x="1161747" y="109675"/>
                </a:moveTo>
                <a:lnTo>
                  <a:pt x="1189518" y="117046"/>
                </a:lnTo>
                <a:lnTo>
                  <a:pt x="1217288" y="124418"/>
                </a:lnTo>
                <a:lnTo>
                  <a:pt x="1272830" y="139161"/>
                </a:lnTo>
                <a:lnTo>
                  <a:pt x="1300600" y="146532"/>
                </a:lnTo>
                <a:lnTo>
                  <a:pt x="1348357" y="190603"/>
                </a:lnTo>
                <a:lnTo>
                  <a:pt x="1369185" y="196132"/>
                </a:lnTo>
                <a:lnTo>
                  <a:pt x="1409157" y="269530"/>
                </a:lnTo>
                <a:lnTo>
                  <a:pt x="1456912" y="313601"/>
                </a:lnTo>
                <a:lnTo>
                  <a:pt x="1476899" y="350300"/>
                </a:lnTo>
                <a:lnTo>
                  <a:pt x="1496885" y="387000"/>
                </a:lnTo>
                <a:lnTo>
                  <a:pt x="1491903" y="405767"/>
                </a:lnTo>
                <a:lnTo>
                  <a:pt x="1112145" y="341446"/>
                </a:lnTo>
                <a:lnTo>
                  <a:pt x="1107253" y="314971"/>
                </a:lnTo>
                <a:lnTo>
                  <a:pt x="1079482" y="307600"/>
                </a:lnTo>
                <a:lnTo>
                  <a:pt x="1023941" y="292857"/>
                </a:lnTo>
                <a:lnTo>
                  <a:pt x="940629" y="270743"/>
                </a:lnTo>
                <a:lnTo>
                  <a:pt x="885087" y="256000"/>
                </a:lnTo>
                <a:lnTo>
                  <a:pt x="829547" y="241257"/>
                </a:lnTo>
                <a:lnTo>
                  <a:pt x="801775" y="233886"/>
                </a:lnTo>
                <a:lnTo>
                  <a:pt x="718463" y="211771"/>
                </a:lnTo>
                <a:lnTo>
                  <a:pt x="655137" y="226357"/>
                </a:lnTo>
                <a:lnTo>
                  <a:pt x="571825" y="204243"/>
                </a:lnTo>
                <a:lnTo>
                  <a:pt x="452958" y="204084"/>
                </a:lnTo>
                <a:lnTo>
                  <a:pt x="314104" y="167227"/>
                </a:lnTo>
                <a:lnTo>
                  <a:pt x="174408" y="161541"/>
                </a:lnTo>
                <a:lnTo>
                  <a:pt x="0" y="146641"/>
                </a:lnTo>
                <a:lnTo>
                  <a:pt x="38924" y="0"/>
                </a:lnTo>
                <a:lnTo>
                  <a:pt x="213333" y="14900"/>
                </a:lnTo>
                <a:lnTo>
                  <a:pt x="373014" y="57286"/>
                </a:lnTo>
                <a:lnTo>
                  <a:pt x="547423" y="72187"/>
                </a:lnTo>
                <a:lnTo>
                  <a:pt x="721832" y="87088"/>
                </a:lnTo>
                <a:lnTo>
                  <a:pt x="805144" y="109202"/>
                </a:lnTo>
                <a:lnTo>
                  <a:pt x="896241" y="101988"/>
                </a:lnTo>
                <a:lnTo>
                  <a:pt x="979553" y="124102"/>
                </a:lnTo>
                <a:lnTo>
                  <a:pt x="1042879" y="109517"/>
                </a:lnTo>
                <a:lnTo>
                  <a:pt x="1070650" y="116889"/>
                </a:lnTo>
                <a:lnTo>
                  <a:pt x="1126191" y="131632"/>
                </a:lnTo>
                <a:lnTo>
                  <a:pt x="1161747" y="10967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0" name="任意多边形: 形状 159">
            <a:extLst>
              <a:ext uri="{FF2B5EF4-FFF2-40B4-BE49-F238E27FC236}">
                <a16:creationId xmlns:a16="http://schemas.microsoft.com/office/drawing/2014/main" xmlns="" id="{BBC04ED0-35FB-44E0-8981-469525EE7F2A}"/>
              </a:ext>
            </a:extLst>
          </p:cNvPr>
          <p:cNvSpPr/>
          <p:nvPr/>
        </p:nvSpPr>
        <p:spPr>
          <a:xfrm rot="20708056">
            <a:off x="5272545" y="2055573"/>
            <a:ext cx="392175" cy="176907"/>
          </a:xfrm>
          <a:custGeom>
            <a:avLst/>
            <a:gdLst>
              <a:gd name="connsiteX0" fmla="*/ 287952 w 392175"/>
              <a:gd name="connsiteY0" fmla="*/ 0 h 176907"/>
              <a:gd name="connsiteX1" fmla="*/ 311967 w 392175"/>
              <a:gd name="connsiteY1" fmla="*/ 6374 h 176907"/>
              <a:gd name="connsiteX2" fmla="*/ 328056 w 392175"/>
              <a:gd name="connsiteY2" fmla="*/ 42613 h 176907"/>
              <a:gd name="connsiteX3" fmla="*/ 352071 w 392175"/>
              <a:gd name="connsiteY3" fmla="*/ 48987 h 176907"/>
              <a:gd name="connsiteX4" fmla="*/ 368160 w 392175"/>
              <a:gd name="connsiteY4" fmla="*/ 85225 h 176907"/>
              <a:gd name="connsiteX5" fmla="*/ 392175 w 392175"/>
              <a:gd name="connsiteY5" fmla="*/ 91600 h 176907"/>
              <a:gd name="connsiteX6" fmla="*/ 360233 w 392175"/>
              <a:gd name="connsiteY6" fmla="*/ 115089 h 176907"/>
              <a:gd name="connsiteX7" fmla="*/ 352306 w 392175"/>
              <a:gd name="connsiteY7" fmla="*/ 144953 h 176907"/>
              <a:gd name="connsiteX8" fmla="*/ 320363 w 392175"/>
              <a:gd name="connsiteY8" fmla="*/ 168441 h 176907"/>
              <a:gd name="connsiteX9" fmla="*/ 308851 w 392175"/>
              <a:gd name="connsiteY9" fmla="*/ 176907 h 176907"/>
              <a:gd name="connsiteX10" fmla="*/ 245460 w 392175"/>
              <a:gd name="connsiteY10" fmla="*/ 160080 h 176907"/>
              <a:gd name="connsiteX11" fmla="*/ 248317 w 392175"/>
              <a:gd name="connsiteY11" fmla="*/ 149317 h 176907"/>
              <a:gd name="connsiteX12" fmla="*/ 256244 w 392175"/>
              <a:gd name="connsiteY12" fmla="*/ 119454 h 176907"/>
              <a:gd name="connsiteX13" fmla="*/ 264171 w 392175"/>
              <a:gd name="connsiteY13" fmla="*/ 89590 h 176907"/>
              <a:gd name="connsiteX14" fmla="*/ 216139 w 392175"/>
              <a:gd name="connsiteY14" fmla="*/ 76841 h 176907"/>
              <a:gd name="connsiteX15" fmla="*/ 168109 w 392175"/>
              <a:gd name="connsiteY15" fmla="*/ 64092 h 176907"/>
              <a:gd name="connsiteX16" fmla="*/ 144093 w 392175"/>
              <a:gd name="connsiteY16" fmla="*/ 57717 h 176907"/>
              <a:gd name="connsiteX17" fmla="*/ 96063 w 392175"/>
              <a:gd name="connsiteY17" fmla="*/ 44968 h 176907"/>
              <a:gd name="connsiteX18" fmla="*/ 48031 w 392175"/>
              <a:gd name="connsiteY18" fmla="*/ 32218 h 176907"/>
              <a:gd name="connsiteX19" fmla="*/ 0 w 392175"/>
              <a:gd name="connsiteY19" fmla="*/ 19469 h 176907"/>
              <a:gd name="connsiteX20" fmla="*/ 103990 w 392175"/>
              <a:gd name="connsiteY20" fmla="*/ 15104 h 176907"/>
              <a:gd name="connsiteX21" fmla="*/ 176036 w 392175"/>
              <a:gd name="connsiteY21" fmla="*/ 34228 h 176907"/>
              <a:gd name="connsiteX22" fmla="*/ 231993 w 392175"/>
              <a:gd name="connsiteY22" fmla="*/ 17114 h 176907"/>
              <a:gd name="connsiteX23" fmla="*/ 256009 w 392175"/>
              <a:gd name="connsiteY23" fmla="*/ 23489 h 176907"/>
              <a:gd name="connsiteX24" fmla="*/ 287952 w 392175"/>
              <a:gd name="connsiteY24" fmla="*/ 0 h 176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92175" h="176907">
                <a:moveTo>
                  <a:pt x="287952" y="0"/>
                </a:moveTo>
                <a:lnTo>
                  <a:pt x="311967" y="6374"/>
                </a:lnTo>
                <a:lnTo>
                  <a:pt x="328056" y="42613"/>
                </a:lnTo>
                <a:lnTo>
                  <a:pt x="352071" y="48987"/>
                </a:lnTo>
                <a:lnTo>
                  <a:pt x="368160" y="85225"/>
                </a:lnTo>
                <a:lnTo>
                  <a:pt x="392175" y="91600"/>
                </a:lnTo>
                <a:lnTo>
                  <a:pt x="360233" y="115089"/>
                </a:lnTo>
                <a:lnTo>
                  <a:pt x="352306" y="144953"/>
                </a:lnTo>
                <a:lnTo>
                  <a:pt x="320363" y="168441"/>
                </a:lnTo>
                <a:lnTo>
                  <a:pt x="308851" y="176907"/>
                </a:lnTo>
                <a:lnTo>
                  <a:pt x="245460" y="160080"/>
                </a:lnTo>
                <a:lnTo>
                  <a:pt x="248317" y="149317"/>
                </a:lnTo>
                <a:lnTo>
                  <a:pt x="256244" y="119454"/>
                </a:lnTo>
                <a:lnTo>
                  <a:pt x="264171" y="89590"/>
                </a:lnTo>
                <a:lnTo>
                  <a:pt x="216139" y="76841"/>
                </a:lnTo>
                <a:lnTo>
                  <a:pt x="168109" y="64092"/>
                </a:lnTo>
                <a:lnTo>
                  <a:pt x="144093" y="57717"/>
                </a:lnTo>
                <a:lnTo>
                  <a:pt x="96063" y="44968"/>
                </a:lnTo>
                <a:lnTo>
                  <a:pt x="48031" y="32218"/>
                </a:lnTo>
                <a:lnTo>
                  <a:pt x="0" y="19469"/>
                </a:lnTo>
                <a:lnTo>
                  <a:pt x="103990" y="15104"/>
                </a:lnTo>
                <a:lnTo>
                  <a:pt x="176036" y="34228"/>
                </a:lnTo>
                <a:lnTo>
                  <a:pt x="231993" y="17114"/>
                </a:lnTo>
                <a:lnTo>
                  <a:pt x="256009" y="23489"/>
                </a:lnTo>
                <a:lnTo>
                  <a:pt x="28795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1" name="任意多边形: 形状 160">
            <a:extLst>
              <a:ext uri="{FF2B5EF4-FFF2-40B4-BE49-F238E27FC236}">
                <a16:creationId xmlns:a16="http://schemas.microsoft.com/office/drawing/2014/main" xmlns="" id="{F2B9AD85-CA97-4B12-ADA3-16A2F57EF242}"/>
              </a:ext>
            </a:extLst>
          </p:cNvPr>
          <p:cNvSpPr/>
          <p:nvPr/>
        </p:nvSpPr>
        <p:spPr>
          <a:xfrm rot="20708056">
            <a:off x="3169748" y="2606690"/>
            <a:ext cx="192394" cy="469564"/>
          </a:xfrm>
          <a:custGeom>
            <a:avLst/>
            <a:gdLst>
              <a:gd name="connsiteX0" fmla="*/ 0 w 192394"/>
              <a:gd name="connsiteY0" fmla="*/ 0 h 469564"/>
              <a:gd name="connsiteX1" fmla="*/ 47757 w 192394"/>
              <a:gd name="connsiteY1" fmla="*/ 44071 h 469564"/>
              <a:gd name="connsiteX2" fmla="*/ 103298 w 192394"/>
              <a:gd name="connsiteY2" fmla="*/ 58813 h 469564"/>
              <a:gd name="connsiteX3" fmla="*/ 158840 w 192394"/>
              <a:gd name="connsiteY3" fmla="*/ 73556 h 469564"/>
              <a:gd name="connsiteX4" fmla="*/ 166624 w 192394"/>
              <a:gd name="connsiteY4" fmla="*/ 44229 h 469564"/>
              <a:gd name="connsiteX5" fmla="*/ 192394 w 192394"/>
              <a:gd name="connsiteY5" fmla="*/ 51069 h 469564"/>
              <a:gd name="connsiteX6" fmla="*/ 122485 w 192394"/>
              <a:gd name="connsiteY6" fmla="*/ 463817 h 469564"/>
              <a:gd name="connsiteX7" fmla="*/ 113179 w 192394"/>
              <a:gd name="connsiteY7" fmla="*/ 469564 h 469564"/>
              <a:gd name="connsiteX8" fmla="*/ 85407 w 192394"/>
              <a:gd name="connsiteY8" fmla="*/ 462193 h 469564"/>
              <a:gd name="connsiteX9" fmla="*/ 57637 w 192394"/>
              <a:gd name="connsiteY9" fmla="*/ 454821 h 469564"/>
              <a:gd name="connsiteX10" fmla="*/ 65422 w 192394"/>
              <a:gd name="connsiteY10" fmla="*/ 425494 h 469564"/>
              <a:gd name="connsiteX11" fmla="*/ 45436 w 192394"/>
              <a:gd name="connsiteY11" fmla="*/ 388794 h 469564"/>
              <a:gd name="connsiteX12" fmla="*/ 53221 w 192394"/>
              <a:gd name="connsiteY12" fmla="*/ 359466 h 469564"/>
              <a:gd name="connsiteX13" fmla="*/ 41019 w 192394"/>
              <a:gd name="connsiteY13" fmla="*/ 293439 h 469564"/>
              <a:gd name="connsiteX14" fmla="*/ 36603 w 192394"/>
              <a:gd name="connsiteY14" fmla="*/ 198083 h 469564"/>
              <a:gd name="connsiteX15" fmla="*/ 24403 w 192394"/>
              <a:gd name="connsiteY15" fmla="*/ 132055 h 469564"/>
              <a:gd name="connsiteX16" fmla="*/ 0 w 192394"/>
              <a:gd name="connsiteY16" fmla="*/ 0 h 469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92394" h="469564">
                <a:moveTo>
                  <a:pt x="0" y="0"/>
                </a:moveTo>
                <a:lnTo>
                  <a:pt x="47757" y="44071"/>
                </a:lnTo>
                <a:lnTo>
                  <a:pt x="103298" y="58813"/>
                </a:lnTo>
                <a:lnTo>
                  <a:pt x="158840" y="73556"/>
                </a:lnTo>
                <a:lnTo>
                  <a:pt x="166624" y="44229"/>
                </a:lnTo>
                <a:lnTo>
                  <a:pt x="192394" y="51069"/>
                </a:lnTo>
                <a:lnTo>
                  <a:pt x="122485" y="463817"/>
                </a:lnTo>
                <a:lnTo>
                  <a:pt x="113179" y="469564"/>
                </a:lnTo>
                <a:lnTo>
                  <a:pt x="85407" y="462193"/>
                </a:lnTo>
                <a:lnTo>
                  <a:pt x="57637" y="454821"/>
                </a:lnTo>
                <a:lnTo>
                  <a:pt x="65422" y="425494"/>
                </a:lnTo>
                <a:lnTo>
                  <a:pt x="45436" y="388794"/>
                </a:lnTo>
                <a:lnTo>
                  <a:pt x="53221" y="359466"/>
                </a:lnTo>
                <a:lnTo>
                  <a:pt x="41019" y="293439"/>
                </a:lnTo>
                <a:lnTo>
                  <a:pt x="36603" y="198083"/>
                </a:lnTo>
                <a:lnTo>
                  <a:pt x="24403" y="132055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2" name="任意多边形: 形状 161">
            <a:extLst>
              <a:ext uri="{FF2B5EF4-FFF2-40B4-BE49-F238E27FC236}">
                <a16:creationId xmlns:a16="http://schemas.microsoft.com/office/drawing/2014/main" xmlns="" id="{D513F958-84B9-4E7D-9195-6562BFF38F1D}"/>
              </a:ext>
            </a:extLst>
          </p:cNvPr>
          <p:cNvSpPr/>
          <p:nvPr/>
        </p:nvSpPr>
        <p:spPr>
          <a:xfrm rot="20708056">
            <a:off x="5543523" y="4387654"/>
            <a:ext cx="1379334" cy="355215"/>
          </a:xfrm>
          <a:custGeom>
            <a:avLst/>
            <a:gdLst>
              <a:gd name="connsiteX0" fmla="*/ 1111541 w 1379334"/>
              <a:gd name="connsiteY0" fmla="*/ 92396 h 355215"/>
              <a:gd name="connsiteX1" fmla="*/ 1162721 w 1379334"/>
              <a:gd name="connsiteY1" fmla="*/ 105981 h 355215"/>
              <a:gd name="connsiteX2" fmla="*/ 1206043 w 1379334"/>
              <a:gd name="connsiteY2" fmla="*/ 149168 h 355215"/>
              <a:gd name="connsiteX3" fmla="*/ 1231634 w 1379334"/>
              <a:gd name="connsiteY3" fmla="*/ 155961 h 355215"/>
              <a:gd name="connsiteX4" fmla="*/ 1274956 w 1379334"/>
              <a:gd name="connsiteY4" fmla="*/ 199147 h 355215"/>
              <a:gd name="connsiteX5" fmla="*/ 1318279 w 1379334"/>
              <a:gd name="connsiteY5" fmla="*/ 242334 h 355215"/>
              <a:gd name="connsiteX6" fmla="*/ 1353744 w 1379334"/>
              <a:gd name="connsiteY6" fmla="*/ 315121 h 355215"/>
              <a:gd name="connsiteX7" fmla="*/ 1379334 w 1379334"/>
              <a:gd name="connsiteY7" fmla="*/ 321914 h 355215"/>
              <a:gd name="connsiteX8" fmla="*/ 1371476 w 1379334"/>
              <a:gd name="connsiteY8" fmla="*/ 351516 h 355215"/>
              <a:gd name="connsiteX9" fmla="*/ 1368560 w 1379334"/>
              <a:gd name="connsiteY9" fmla="*/ 355215 h 355215"/>
              <a:gd name="connsiteX10" fmla="*/ 1027110 w 1379334"/>
              <a:gd name="connsiteY10" fmla="*/ 307278 h 355215"/>
              <a:gd name="connsiteX11" fmla="*/ 1030950 w 1379334"/>
              <a:gd name="connsiteY11" fmla="*/ 292813 h 355215"/>
              <a:gd name="connsiteX12" fmla="*/ 1005360 w 1379334"/>
              <a:gd name="connsiteY12" fmla="*/ 286021 h 355215"/>
              <a:gd name="connsiteX13" fmla="*/ 954180 w 1379334"/>
              <a:gd name="connsiteY13" fmla="*/ 272436 h 355215"/>
              <a:gd name="connsiteX14" fmla="*/ 903001 w 1379334"/>
              <a:gd name="connsiteY14" fmla="*/ 258851 h 355215"/>
              <a:gd name="connsiteX15" fmla="*/ 851820 w 1379334"/>
              <a:gd name="connsiteY15" fmla="*/ 245265 h 355215"/>
              <a:gd name="connsiteX16" fmla="*/ 767193 w 1379334"/>
              <a:gd name="connsiteY16" fmla="*/ 254489 h 355215"/>
              <a:gd name="connsiteX17" fmla="*/ 690424 w 1379334"/>
              <a:gd name="connsiteY17" fmla="*/ 234112 h 355215"/>
              <a:gd name="connsiteX18" fmla="*/ 588063 w 1379334"/>
              <a:gd name="connsiteY18" fmla="*/ 206941 h 355215"/>
              <a:gd name="connsiteX19" fmla="*/ 486209 w 1379334"/>
              <a:gd name="connsiteY19" fmla="*/ 203670 h 355215"/>
              <a:gd name="connsiteX20" fmla="*/ 401581 w 1379334"/>
              <a:gd name="connsiteY20" fmla="*/ 212894 h 355215"/>
              <a:gd name="connsiteX21" fmla="*/ 324811 w 1379334"/>
              <a:gd name="connsiteY21" fmla="*/ 192516 h 355215"/>
              <a:gd name="connsiteX22" fmla="*/ 248041 w 1379334"/>
              <a:gd name="connsiteY22" fmla="*/ 172138 h 355215"/>
              <a:gd name="connsiteX23" fmla="*/ 189005 w 1379334"/>
              <a:gd name="connsiteY23" fmla="*/ 188154 h 355215"/>
              <a:gd name="connsiteX24" fmla="*/ 137825 w 1379334"/>
              <a:gd name="connsiteY24" fmla="*/ 174569 h 355215"/>
              <a:gd name="connsiteX25" fmla="*/ 112235 w 1379334"/>
              <a:gd name="connsiteY25" fmla="*/ 167777 h 355215"/>
              <a:gd name="connsiteX26" fmla="*/ 86645 w 1379334"/>
              <a:gd name="connsiteY26" fmla="*/ 160984 h 355215"/>
              <a:gd name="connsiteX27" fmla="*/ 61055 w 1379334"/>
              <a:gd name="connsiteY27" fmla="*/ 154191 h 355215"/>
              <a:gd name="connsiteX28" fmla="*/ 43322 w 1379334"/>
              <a:gd name="connsiteY28" fmla="*/ 117798 h 355215"/>
              <a:gd name="connsiteX29" fmla="*/ 17732 w 1379334"/>
              <a:gd name="connsiteY29" fmla="*/ 111005 h 355215"/>
              <a:gd name="connsiteX30" fmla="*/ 0 w 1379334"/>
              <a:gd name="connsiteY30" fmla="*/ 74611 h 355215"/>
              <a:gd name="connsiteX31" fmla="*/ 5892 w 1379334"/>
              <a:gd name="connsiteY31" fmla="*/ 52411 h 355215"/>
              <a:gd name="connsiteX32" fmla="*/ 13750 w 1379334"/>
              <a:gd name="connsiteY32" fmla="*/ 22809 h 355215"/>
              <a:gd name="connsiteX33" fmla="*/ 47197 w 1379334"/>
              <a:gd name="connsiteY33" fmla="*/ 0 h 355215"/>
              <a:gd name="connsiteX34" fmla="*/ 72787 w 1379334"/>
              <a:gd name="connsiteY34" fmla="*/ 6793 h 355215"/>
              <a:gd name="connsiteX35" fmla="*/ 98378 w 1379334"/>
              <a:gd name="connsiteY35" fmla="*/ 13586 h 355215"/>
              <a:gd name="connsiteX36" fmla="*/ 175147 w 1379334"/>
              <a:gd name="connsiteY36" fmla="*/ 33963 h 355215"/>
              <a:gd name="connsiteX37" fmla="*/ 251917 w 1379334"/>
              <a:gd name="connsiteY37" fmla="*/ 54341 h 355215"/>
              <a:gd name="connsiteX38" fmla="*/ 438904 w 1379334"/>
              <a:gd name="connsiteY38" fmla="*/ 72287 h 355215"/>
              <a:gd name="connsiteX39" fmla="*/ 619493 w 1379334"/>
              <a:gd name="connsiteY39" fmla="*/ 88536 h 355215"/>
              <a:gd name="connsiteX40" fmla="*/ 729710 w 1379334"/>
              <a:gd name="connsiteY40" fmla="*/ 86105 h 355215"/>
              <a:gd name="connsiteX41" fmla="*/ 806480 w 1379334"/>
              <a:gd name="connsiteY41" fmla="*/ 106483 h 355215"/>
              <a:gd name="connsiteX42" fmla="*/ 883249 w 1379334"/>
              <a:gd name="connsiteY42" fmla="*/ 126861 h 355215"/>
              <a:gd name="connsiteX43" fmla="*/ 942287 w 1379334"/>
              <a:gd name="connsiteY43" fmla="*/ 110844 h 355215"/>
              <a:gd name="connsiteX44" fmla="*/ 993467 w 1379334"/>
              <a:gd name="connsiteY44" fmla="*/ 124429 h 355215"/>
              <a:gd name="connsiteX45" fmla="*/ 1044647 w 1379334"/>
              <a:gd name="connsiteY45" fmla="*/ 138014 h 355215"/>
              <a:gd name="connsiteX46" fmla="*/ 1078094 w 1379334"/>
              <a:gd name="connsiteY46" fmla="*/ 115206 h 355215"/>
              <a:gd name="connsiteX47" fmla="*/ 1111541 w 1379334"/>
              <a:gd name="connsiteY47" fmla="*/ 92396 h 355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379334" h="355215">
                <a:moveTo>
                  <a:pt x="1111541" y="92396"/>
                </a:moveTo>
                <a:lnTo>
                  <a:pt x="1162721" y="105981"/>
                </a:lnTo>
                <a:lnTo>
                  <a:pt x="1206043" y="149168"/>
                </a:lnTo>
                <a:lnTo>
                  <a:pt x="1231634" y="155961"/>
                </a:lnTo>
                <a:lnTo>
                  <a:pt x="1274956" y="199147"/>
                </a:lnTo>
                <a:lnTo>
                  <a:pt x="1318279" y="242334"/>
                </a:lnTo>
                <a:lnTo>
                  <a:pt x="1353744" y="315121"/>
                </a:lnTo>
                <a:lnTo>
                  <a:pt x="1379334" y="321914"/>
                </a:lnTo>
                <a:lnTo>
                  <a:pt x="1371476" y="351516"/>
                </a:lnTo>
                <a:lnTo>
                  <a:pt x="1368560" y="355215"/>
                </a:lnTo>
                <a:lnTo>
                  <a:pt x="1027110" y="307278"/>
                </a:lnTo>
                <a:lnTo>
                  <a:pt x="1030950" y="292813"/>
                </a:lnTo>
                <a:lnTo>
                  <a:pt x="1005360" y="286021"/>
                </a:lnTo>
                <a:lnTo>
                  <a:pt x="954180" y="272436"/>
                </a:lnTo>
                <a:lnTo>
                  <a:pt x="903001" y="258851"/>
                </a:lnTo>
                <a:lnTo>
                  <a:pt x="851820" y="245265"/>
                </a:lnTo>
                <a:lnTo>
                  <a:pt x="767193" y="254489"/>
                </a:lnTo>
                <a:lnTo>
                  <a:pt x="690424" y="234112"/>
                </a:lnTo>
                <a:lnTo>
                  <a:pt x="588063" y="206941"/>
                </a:lnTo>
                <a:lnTo>
                  <a:pt x="486209" y="203670"/>
                </a:lnTo>
                <a:lnTo>
                  <a:pt x="401581" y="212894"/>
                </a:lnTo>
                <a:lnTo>
                  <a:pt x="324811" y="192516"/>
                </a:lnTo>
                <a:lnTo>
                  <a:pt x="248041" y="172138"/>
                </a:lnTo>
                <a:lnTo>
                  <a:pt x="189005" y="188154"/>
                </a:lnTo>
                <a:lnTo>
                  <a:pt x="137825" y="174569"/>
                </a:lnTo>
                <a:lnTo>
                  <a:pt x="112235" y="167777"/>
                </a:lnTo>
                <a:lnTo>
                  <a:pt x="86645" y="160984"/>
                </a:lnTo>
                <a:lnTo>
                  <a:pt x="61055" y="154191"/>
                </a:lnTo>
                <a:lnTo>
                  <a:pt x="43322" y="117798"/>
                </a:lnTo>
                <a:lnTo>
                  <a:pt x="17732" y="111005"/>
                </a:lnTo>
                <a:lnTo>
                  <a:pt x="0" y="74611"/>
                </a:lnTo>
                <a:lnTo>
                  <a:pt x="5892" y="52411"/>
                </a:lnTo>
                <a:lnTo>
                  <a:pt x="13750" y="22809"/>
                </a:lnTo>
                <a:lnTo>
                  <a:pt x="47197" y="0"/>
                </a:lnTo>
                <a:lnTo>
                  <a:pt x="72787" y="6793"/>
                </a:lnTo>
                <a:lnTo>
                  <a:pt x="98378" y="13586"/>
                </a:lnTo>
                <a:lnTo>
                  <a:pt x="175147" y="33963"/>
                </a:lnTo>
                <a:lnTo>
                  <a:pt x="251917" y="54341"/>
                </a:lnTo>
                <a:lnTo>
                  <a:pt x="438904" y="72287"/>
                </a:lnTo>
                <a:lnTo>
                  <a:pt x="619493" y="88536"/>
                </a:lnTo>
                <a:lnTo>
                  <a:pt x="729710" y="86105"/>
                </a:lnTo>
                <a:lnTo>
                  <a:pt x="806480" y="106483"/>
                </a:lnTo>
                <a:lnTo>
                  <a:pt x="883249" y="126861"/>
                </a:lnTo>
                <a:lnTo>
                  <a:pt x="942287" y="110844"/>
                </a:lnTo>
                <a:lnTo>
                  <a:pt x="993467" y="124429"/>
                </a:lnTo>
                <a:lnTo>
                  <a:pt x="1044647" y="138014"/>
                </a:lnTo>
                <a:lnTo>
                  <a:pt x="1078094" y="115206"/>
                </a:lnTo>
                <a:lnTo>
                  <a:pt x="1111541" y="9239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3" name="任意多边形: 形状 162">
            <a:extLst>
              <a:ext uri="{FF2B5EF4-FFF2-40B4-BE49-F238E27FC236}">
                <a16:creationId xmlns:a16="http://schemas.microsoft.com/office/drawing/2014/main" xmlns="" id="{1EA4E1CD-D5E3-4CA8-8A41-439A8D29A2F5}"/>
              </a:ext>
            </a:extLst>
          </p:cNvPr>
          <p:cNvSpPr/>
          <p:nvPr/>
        </p:nvSpPr>
        <p:spPr>
          <a:xfrm rot="20708056">
            <a:off x="9215355" y="4579319"/>
            <a:ext cx="1272932" cy="283043"/>
          </a:xfrm>
          <a:custGeom>
            <a:avLst/>
            <a:gdLst>
              <a:gd name="connsiteX0" fmla="*/ 994748 w 1272932"/>
              <a:gd name="connsiteY0" fmla="*/ 70634 h 283043"/>
              <a:gd name="connsiteX1" fmla="*/ 1021690 w 1272932"/>
              <a:gd name="connsiteY1" fmla="*/ 77785 h 283043"/>
              <a:gd name="connsiteX2" fmla="*/ 1048632 w 1272932"/>
              <a:gd name="connsiteY2" fmla="*/ 84937 h 283043"/>
              <a:gd name="connsiteX3" fmla="*/ 1068022 w 1272932"/>
              <a:gd name="connsiteY3" fmla="*/ 120536 h 283043"/>
              <a:gd name="connsiteX4" fmla="*/ 1094964 w 1272932"/>
              <a:gd name="connsiteY4" fmla="*/ 127687 h 283043"/>
              <a:gd name="connsiteX5" fmla="*/ 1143184 w 1272932"/>
              <a:gd name="connsiteY5" fmla="*/ 163327 h 283043"/>
              <a:gd name="connsiteX6" fmla="*/ 1189516 w 1272932"/>
              <a:gd name="connsiteY6" fmla="*/ 206077 h 283043"/>
              <a:gd name="connsiteX7" fmla="*/ 1235849 w 1272932"/>
              <a:gd name="connsiteY7" fmla="*/ 248827 h 283043"/>
              <a:gd name="connsiteX8" fmla="*/ 1272932 w 1272932"/>
              <a:gd name="connsiteY8" fmla="*/ 283043 h 283043"/>
              <a:gd name="connsiteX9" fmla="*/ 938366 w 1272932"/>
              <a:gd name="connsiteY9" fmla="*/ 283043 h 283043"/>
              <a:gd name="connsiteX10" fmla="*/ 943778 w 1272932"/>
              <a:gd name="connsiteY10" fmla="*/ 262656 h 283043"/>
              <a:gd name="connsiteX11" fmla="*/ 916836 w 1272932"/>
              <a:gd name="connsiteY11" fmla="*/ 255505 h 283043"/>
              <a:gd name="connsiteX12" fmla="*/ 862952 w 1272932"/>
              <a:gd name="connsiteY12" fmla="*/ 241202 h 283043"/>
              <a:gd name="connsiteX13" fmla="*/ 801517 w 1272932"/>
              <a:gd name="connsiteY13" fmla="*/ 255347 h 283043"/>
              <a:gd name="connsiteX14" fmla="*/ 720692 w 1272932"/>
              <a:gd name="connsiteY14" fmla="*/ 233893 h 283043"/>
              <a:gd name="connsiteX15" fmla="*/ 632316 w 1272932"/>
              <a:gd name="connsiteY15" fmla="*/ 240886 h 283043"/>
              <a:gd name="connsiteX16" fmla="*/ 531285 w 1272932"/>
              <a:gd name="connsiteY16" fmla="*/ 214068 h 283043"/>
              <a:gd name="connsiteX17" fmla="*/ 423518 w 1272932"/>
              <a:gd name="connsiteY17" fmla="*/ 185463 h 283043"/>
              <a:gd name="connsiteX18" fmla="*/ 308199 w 1272932"/>
              <a:gd name="connsiteY18" fmla="*/ 185305 h 283043"/>
              <a:gd name="connsiteX19" fmla="*/ 227374 w 1272932"/>
              <a:gd name="connsiteY19" fmla="*/ 163851 h 283043"/>
              <a:gd name="connsiteX20" fmla="*/ 165939 w 1272932"/>
              <a:gd name="connsiteY20" fmla="*/ 177996 h 283043"/>
              <a:gd name="connsiteX21" fmla="*/ 138997 w 1272932"/>
              <a:gd name="connsiteY21" fmla="*/ 170844 h 283043"/>
              <a:gd name="connsiteX22" fmla="*/ 92665 w 1272932"/>
              <a:gd name="connsiteY22" fmla="*/ 128094 h 283043"/>
              <a:gd name="connsiteX23" fmla="*/ 65723 w 1272932"/>
              <a:gd name="connsiteY23" fmla="*/ 120942 h 283043"/>
              <a:gd name="connsiteX24" fmla="*/ 46332 w 1272932"/>
              <a:gd name="connsiteY24" fmla="*/ 85343 h 283043"/>
              <a:gd name="connsiteX25" fmla="*/ 19391 w 1272932"/>
              <a:gd name="connsiteY25" fmla="*/ 78192 h 283043"/>
              <a:gd name="connsiteX26" fmla="*/ 0 w 1272932"/>
              <a:gd name="connsiteY26" fmla="*/ 42593 h 283043"/>
              <a:gd name="connsiteX27" fmla="*/ 7551 w 1272932"/>
              <a:gd name="connsiteY27" fmla="*/ 14145 h 283043"/>
              <a:gd name="connsiteX28" fmla="*/ 34493 w 1272932"/>
              <a:gd name="connsiteY28" fmla="*/ 21297 h 283043"/>
              <a:gd name="connsiteX29" fmla="*/ 68986 w 1272932"/>
              <a:gd name="connsiteY29" fmla="*/ 0 h 283043"/>
              <a:gd name="connsiteX30" fmla="*/ 122870 w 1272932"/>
              <a:gd name="connsiteY30" fmla="*/ 14303 h 283043"/>
              <a:gd name="connsiteX31" fmla="*/ 149812 w 1272932"/>
              <a:gd name="connsiteY31" fmla="*/ 21455 h 283043"/>
              <a:gd name="connsiteX32" fmla="*/ 211246 w 1272932"/>
              <a:gd name="connsiteY32" fmla="*/ 7309 h 283043"/>
              <a:gd name="connsiteX33" fmla="*/ 292071 w 1272932"/>
              <a:gd name="connsiteY33" fmla="*/ 28763 h 283043"/>
              <a:gd name="connsiteX34" fmla="*/ 372897 w 1272932"/>
              <a:gd name="connsiteY34" fmla="*/ 50218 h 283043"/>
              <a:gd name="connsiteX35" fmla="*/ 515156 w 1272932"/>
              <a:gd name="connsiteY35" fmla="*/ 57527 h 283043"/>
              <a:gd name="connsiteX36" fmla="*/ 616189 w 1272932"/>
              <a:gd name="connsiteY36" fmla="*/ 84345 h 283043"/>
              <a:gd name="connsiteX37" fmla="*/ 704565 w 1272932"/>
              <a:gd name="connsiteY37" fmla="*/ 77352 h 283043"/>
              <a:gd name="connsiteX38" fmla="*/ 785390 w 1272932"/>
              <a:gd name="connsiteY38" fmla="*/ 98806 h 283043"/>
              <a:gd name="connsiteX39" fmla="*/ 839273 w 1272932"/>
              <a:gd name="connsiteY39" fmla="*/ 113109 h 283043"/>
              <a:gd name="connsiteX40" fmla="*/ 873766 w 1272932"/>
              <a:gd name="connsiteY40" fmla="*/ 91812 h 283043"/>
              <a:gd name="connsiteX41" fmla="*/ 900708 w 1272932"/>
              <a:gd name="connsiteY41" fmla="*/ 98964 h 283043"/>
              <a:gd name="connsiteX42" fmla="*/ 960255 w 1272932"/>
              <a:gd name="connsiteY42" fmla="*/ 91930 h 283043"/>
              <a:gd name="connsiteX43" fmla="*/ 994748 w 1272932"/>
              <a:gd name="connsiteY43" fmla="*/ 70634 h 283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272932" h="283043">
                <a:moveTo>
                  <a:pt x="994748" y="70634"/>
                </a:moveTo>
                <a:lnTo>
                  <a:pt x="1021690" y="77785"/>
                </a:lnTo>
                <a:lnTo>
                  <a:pt x="1048632" y="84937"/>
                </a:lnTo>
                <a:lnTo>
                  <a:pt x="1068022" y="120536"/>
                </a:lnTo>
                <a:lnTo>
                  <a:pt x="1094964" y="127687"/>
                </a:lnTo>
                <a:lnTo>
                  <a:pt x="1143184" y="163327"/>
                </a:lnTo>
                <a:lnTo>
                  <a:pt x="1189516" y="206077"/>
                </a:lnTo>
                <a:lnTo>
                  <a:pt x="1235849" y="248827"/>
                </a:lnTo>
                <a:lnTo>
                  <a:pt x="1272932" y="283043"/>
                </a:lnTo>
                <a:lnTo>
                  <a:pt x="938366" y="283043"/>
                </a:lnTo>
                <a:lnTo>
                  <a:pt x="943778" y="262656"/>
                </a:lnTo>
                <a:lnTo>
                  <a:pt x="916836" y="255505"/>
                </a:lnTo>
                <a:lnTo>
                  <a:pt x="862952" y="241202"/>
                </a:lnTo>
                <a:lnTo>
                  <a:pt x="801517" y="255347"/>
                </a:lnTo>
                <a:lnTo>
                  <a:pt x="720692" y="233893"/>
                </a:lnTo>
                <a:lnTo>
                  <a:pt x="632316" y="240886"/>
                </a:lnTo>
                <a:lnTo>
                  <a:pt x="531285" y="214068"/>
                </a:lnTo>
                <a:lnTo>
                  <a:pt x="423518" y="185463"/>
                </a:lnTo>
                <a:lnTo>
                  <a:pt x="308199" y="185305"/>
                </a:lnTo>
                <a:lnTo>
                  <a:pt x="227374" y="163851"/>
                </a:lnTo>
                <a:lnTo>
                  <a:pt x="165939" y="177996"/>
                </a:lnTo>
                <a:lnTo>
                  <a:pt x="138997" y="170844"/>
                </a:lnTo>
                <a:lnTo>
                  <a:pt x="92665" y="128094"/>
                </a:lnTo>
                <a:lnTo>
                  <a:pt x="65723" y="120942"/>
                </a:lnTo>
                <a:lnTo>
                  <a:pt x="46332" y="85343"/>
                </a:lnTo>
                <a:lnTo>
                  <a:pt x="19391" y="78192"/>
                </a:lnTo>
                <a:lnTo>
                  <a:pt x="0" y="42593"/>
                </a:lnTo>
                <a:lnTo>
                  <a:pt x="7551" y="14145"/>
                </a:lnTo>
                <a:lnTo>
                  <a:pt x="34493" y="21297"/>
                </a:lnTo>
                <a:lnTo>
                  <a:pt x="68986" y="0"/>
                </a:lnTo>
                <a:lnTo>
                  <a:pt x="122870" y="14303"/>
                </a:lnTo>
                <a:lnTo>
                  <a:pt x="149812" y="21455"/>
                </a:lnTo>
                <a:lnTo>
                  <a:pt x="211246" y="7309"/>
                </a:lnTo>
                <a:lnTo>
                  <a:pt x="292071" y="28763"/>
                </a:lnTo>
                <a:lnTo>
                  <a:pt x="372897" y="50218"/>
                </a:lnTo>
                <a:lnTo>
                  <a:pt x="515156" y="57527"/>
                </a:lnTo>
                <a:lnTo>
                  <a:pt x="616189" y="84345"/>
                </a:lnTo>
                <a:lnTo>
                  <a:pt x="704565" y="77352"/>
                </a:lnTo>
                <a:lnTo>
                  <a:pt x="785390" y="98806"/>
                </a:lnTo>
                <a:lnTo>
                  <a:pt x="839273" y="113109"/>
                </a:lnTo>
                <a:lnTo>
                  <a:pt x="873766" y="91812"/>
                </a:lnTo>
                <a:lnTo>
                  <a:pt x="900708" y="98964"/>
                </a:lnTo>
                <a:lnTo>
                  <a:pt x="960255" y="91930"/>
                </a:lnTo>
                <a:lnTo>
                  <a:pt x="994748" y="7063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4" name="任意多边形: 形状 163">
            <a:extLst>
              <a:ext uri="{FF2B5EF4-FFF2-40B4-BE49-F238E27FC236}">
                <a16:creationId xmlns:a16="http://schemas.microsoft.com/office/drawing/2014/main" xmlns="" id="{8EE70F66-379F-485A-BE19-7EC22C250104}"/>
              </a:ext>
            </a:extLst>
          </p:cNvPr>
          <p:cNvSpPr/>
          <p:nvPr/>
        </p:nvSpPr>
        <p:spPr>
          <a:xfrm rot="21300072">
            <a:off x="5247296" y="4912738"/>
            <a:ext cx="375214" cy="760440"/>
          </a:xfrm>
          <a:custGeom>
            <a:avLst/>
            <a:gdLst>
              <a:gd name="connsiteX0" fmla="*/ 140504 w 375214"/>
              <a:gd name="connsiteY0" fmla="*/ 0 h 760440"/>
              <a:gd name="connsiteX1" fmla="*/ 166881 w 375214"/>
              <a:gd name="connsiteY1" fmla="*/ 2307 h 760440"/>
              <a:gd name="connsiteX2" fmla="*/ 219631 w 375214"/>
              <a:gd name="connsiteY2" fmla="*/ 6921 h 760440"/>
              <a:gd name="connsiteX3" fmla="*/ 298757 w 375214"/>
              <a:gd name="connsiteY3" fmla="*/ 13842 h 760440"/>
              <a:gd name="connsiteX4" fmla="*/ 375214 w 375214"/>
              <a:gd name="connsiteY4" fmla="*/ 51273 h 760440"/>
              <a:gd name="connsiteX5" fmla="*/ 367209 w 375214"/>
              <a:gd name="connsiteY5" fmla="*/ 142803 h 760440"/>
              <a:gd name="connsiteX6" fmla="*/ 361871 w 375214"/>
              <a:gd name="connsiteY6" fmla="*/ 203822 h 760440"/>
              <a:gd name="connsiteX7" fmla="*/ 356534 w 375214"/>
              <a:gd name="connsiteY7" fmla="*/ 264842 h 760440"/>
              <a:gd name="connsiteX8" fmla="*/ 324822 w 375214"/>
              <a:gd name="connsiteY8" fmla="*/ 323555 h 760440"/>
              <a:gd name="connsiteX9" fmla="*/ 322153 w 375214"/>
              <a:gd name="connsiteY9" fmla="*/ 354064 h 760440"/>
              <a:gd name="connsiteX10" fmla="*/ 319484 w 375214"/>
              <a:gd name="connsiteY10" fmla="*/ 384574 h 760440"/>
              <a:gd name="connsiteX11" fmla="*/ 316816 w 375214"/>
              <a:gd name="connsiteY11" fmla="*/ 415085 h 760440"/>
              <a:gd name="connsiteX12" fmla="*/ 322017 w 375214"/>
              <a:gd name="connsiteY12" fmla="*/ 415539 h 760440"/>
              <a:gd name="connsiteX13" fmla="*/ 246310 w 375214"/>
              <a:gd name="connsiteY13" fmla="*/ 667502 h 760440"/>
              <a:gd name="connsiteX14" fmla="*/ 213672 w 375214"/>
              <a:gd name="connsiteY14" fmla="*/ 682752 h 760440"/>
              <a:gd name="connsiteX15" fmla="*/ 184628 w 375214"/>
              <a:gd name="connsiteY15" fmla="*/ 710955 h 760440"/>
              <a:gd name="connsiteX16" fmla="*/ 129209 w 375214"/>
              <a:gd name="connsiteY16" fmla="*/ 736851 h 760440"/>
              <a:gd name="connsiteX17" fmla="*/ 76457 w 375214"/>
              <a:gd name="connsiteY17" fmla="*/ 732237 h 760440"/>
              <a:gd name="connsiteX18" fmla="*/ 47414 w 375214"/>
              <a:gd name="connsiteY18" fmla="*/ 760440 h 760440"/>
              <a:gd name="connsiteX19" fmla="*/ 23707 w 375214"/>
              <a:gd name="connsiteY19" fmla="*/ 727623 h 760440"/>
              <a:gd name="connsiteX20" fmla="*/ 0 w 375214"/>
              <a:gd name="connsiteY20" fmla="*/ 694806 h 760440"/>
              <a:gd name="connsiteX21" fmla="*/ 2669 w 375214"/>
              <a:gd name="connsiteY21" fmla="*/ 664296 h 760440"/>
              <a:gd name="connsiteX22" fmla="*/ 8006 w 375214"/>
              <a:gd name="connsiteY22" fmla="*/ 603276 h 760440"/>
              <a:gd name="connsiteX23" fmla="*/ 10675 w 375214"/>
              <a:gd name="connsiteY23" fmla="*/ 572767 h 760440"/>
              <a:gd name="connsiteX24" fmla="*/ 13343 w 375214"/>
              <a:gd name="connsiteY24" fmla="*/ 542257 h 760440"/>
              <a:gd name="connsiteX25" fmla="*/ 42387 w 375214"/>
              <a:gd name="connsiteY25" fmla="*/ 514054 h 760440"/>
              <a:gd name="connsiteX26" fmla="*/ 71431 w 375214"/>
              <a:gd name="connsiteY26" fmla="*/ 485851 h 760440"/>
              <a:gd name="connsiteX27" fmla="*/ 100475 w 375214"/>
              <a:gd name="connsiteY27" fmla="*/ 457648 h 760440"/>
              <a:gd name="connsiteX28" fmla="*/ 132189 w 375214"/>
              <a:gd name="connsiteY28" fmla="*/ 398936 h 760440"/>
              <a:gd name="connsiteX29" fmla="*/ 134857 w 375214"/>
              <a:gd name="connsiteY29" fmla="*/ 368425 h 760440"/>
              <a:gd name="connsiteX30" fmla="*/ 137526 w 375214"/>
              <a:gd name="connsiteY30" fmla="*/ 337916 h 760440"/>
              <a:gd name="connsiteX31" fmla="*/ 142863 w 375214"/>
              <a:gd name="connsiteY31" fmla="*/ 276896 h 760440"/>
              <a:gd name="connsiteX32" fmla="*/ 150869 w 375214"/>
              <a:gd name="connsiteY32" fmla="*/ 185366 h 760440"/>
              <a:gd name="connsiteX33" fmla="*/ 129830 w 375214"/>
              <a:gd name="connsiteY33" fmla="*/ 122040 h 760440"/>
              <a:gd name="connsiteX34" fmla="*/ 132499 w 375214"/>
              <a:gd name="connsiteY34" fmla="*/ 91529 h 760440"/>
              <a:gd name="connsiteX35" fmla="*/ 108792 w 375214"/>
              <a:gd name="connsiteY35" fmla="*/ 58713 h 760440"/>
              <a:gd name="connsiteX36" fmla="*/ 140504 w 375214"/>
              <a:gd name="connsiteY36" fmla="*/ 0 h 760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75214" h="760440">
                <a:moveTo>
                  <a:pt x="140504" y="0"/>
                </a:moveTo>
                <a:lnTo>
                  <a:pt x="166881" y="2307"/>
                </a:lnTo>
                <a:lnTo>
                  <a:pt x="219631" y="6921"/>
                </a:lnTo>
                <a:lnTo>
                  <a:pt x="298757" y="13842"/>
                </a:lnTo>
                <a:lnTo>
                  <a:pt x="375214" y="51273"/>
                </a:lnTo>
                <a:lnTo>
                  <a:pt x="367209" y="142803"/>
                </a:lnTo>
                <a:lnTo>
                  <a:pt x="361871" y="203822"/>
                </a:lnTo>
                <a:lnTo>
                  <a:pt x="356534" y="264842"/>
                </a:lnTo>
                <a:lnTo>
                  <a:pt x="324822" y="323555"/>
                </a:lnTo>
                <a:lnTo>
                  <a:pt x="322153" y="354064"/>
                </a:lnTo>
                <a:lnTo>
                  <a:pt x="319484" y="384574"/>
                </a:lnTo>
                <a:lnTo>
                  <a:pt x="316816" y="415085"/>
                </a:lnTo>
                <a:lnTo>
                  <a:pt x="322017" y="415539"/>
                </a:lnTo>
                <a:lnTo>
                  <a:pt x="246310" y="667502"/>
                </a:lnTo>
                <a:lnTo>
                  <a:pt x="213672" y="682752"/>
                </a:lnTo>
                <a:lnTo>
                  <a:pt x="184628" y="710955"/>
                </a:lnTo>
                <a:lnTo>
                  <a:pt x="129209" y="736851"/>
                </a:lnTo>
                <a:lnTo>
                  <a:pt x="76457" y="732237"/>
                </a:lnTo>
                <a:lnTo>
                  <a:pt x="47414" y="760440"/>
                </a:lnTo>
                <a:lnTo>
                  <a:pt x="23707" y="727623"/>
                </a:lnTo>
                <a:lnTo>
                  <a:pt x="0" y="694806"/>
                </a:lnTo>
                <a:lnTo>
                  <a:pt x="2669" y="664296"/>
                </a:lnTo>
                <a:lnTo>
                  <a:pt x="8006" y="603276"/>
                </a:lnTo>
                <a:lnTo>
                  <a:pt x="10675" y="572767"/>
                </a:lnTo>
                <a:lnTo>
                  <a:pt x="13343" y="542257"/>
                </a:lnTo>
                <a:lnTo>
                  <a:pt x="42387" y="514054"/>
                </a:lnTo>
                <a:lnTo>
                  <a:pt x="71431" y="485851"/>
                </a:lnTo>
                <a:lnTo>
                  <a:pt x="100475" y="457648"/>
                </a:lnTo>
                <a:lnTo>
                  <a:pt x="132189" y="398936"/>
                </a:lnTo>
                <a:lnTo>
                  <a:pt x="134857" y="368425"/>
                </a:lnTo>
                <a:lnTo>
                  <a:pt x="137526" y="337916"/>
                </a:lnTo>
                <a:lnTo>
                  <a:pt x="142863" y="276896"/>
                </a:lnTo>
                <a:lnTo>
                  <a:pt x="150869" y="185366"/>
                </a:lnTo>
                <a:lnTo>
                  <a:pt x="129830" y="122040"/>
                </a:lnTo>
                <a:lnTo>
                  <a:pt x="132499" y="91529"/>
                </a:lnTo>
                <a:lnTo>
                  <a:pt x="108792" y="58713"/>
                </a:lnTo>
                <a:lnTo>
                  <a:pt x="14050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5" name="任意多边形: 形状 164">
            <a:extLst>
              <a:ext uri="{FF2B5EF4-FFF2-40B4-BE49-F238E27FC236}">
                <a16:creationId xmlns:a16="http://schemas.microsoft.com/office/drawing/2014/main" xmlns="" id="{5702DE2D-E808-4375-9EAB-FDC211EA8C36}"/>
              </a:ext>
            </a:extLst>
          </p:cNvPr>
          <p:cNvSpPr/>
          <p:nvPr/>
        </p:nvSpPr>
        <p:spPr>
          <a:xfrm rot="21300072">
            <a:off x="8886796" y="4996480"/>
            <a:ext cx="369701" cy="667049"/>
          </a:xfrm>
          <a:custGeom>
            <a:avLst/>
            <a:gdLst>
              <a:gd name="connsiteX0" fmla="*/ 159802 w 369701"/>
              <a:gd name="connsiteY0" fmla="*/ 0 h 667049"/>
              <a:gd name="connsiteX1" fmla="*/ 187571 w 369701"/>
              <a:gd name="connsiteY1" fmla="*/ 2429 h 667049"/>
              <a:gd name="connsiteX2" fmla="*/ 240544 w 369701"/>
              <a:gd name="connsiteY2" fmla="*/ 36608 h 667049"/>
              <a:gd name="connsiteX3" fmla="*/ 293516 w 369701"/>
              <a:gd name="connsiteY3" fmla="*/ 70787 h 667049"/>
              <a:gd name="connsiteX4" fmla="*/ 369701 w 369701"/>
              <a:gd name="connsiteY4" fmla="*/ 105328 h 667049"/>
              <a:gd name="connsiteX5" fmla="*/ 368688 w 369701"/>
              <a:gd name="connsiteY5" fmla="*/ 116911 h 667049"/>
              <a:gd name="connsiteX6" fmla="*/ 341360 w 369701"/>
              <a:gd name="connsiteY6" fmla="*/ 163607 h 667049"/>
              <a:gd name="connsiteX7" fmla="*/ 336231 w 369701"/>
              <a:gd name="connsiteY7" fmla="*/ 222249 h 667049"/>
              <a:gd name="connsiteX8" fmla="*/ 331102 w 369701"/>
              <a:gd name="connsiteY8" fmla="*/ 280890 h 667049"/>
              <a:gd name="connsiteX9" fmla="*/ 325972 w 369701"/>
              <a:gd name="connsiteY9" fmla="*/ 339532 h 667049"/>
              <a:gd name="connsiteX10" fmla="*/ 323408 w 369701"/>
              <a:gd name="connsiteY10" fmla="*/ 368852 h 667049"/>
              <a:gd name="connsiteX11" fmla="*/ 320843 w 369701"/>
              <a:gd name="connsiteY11" fmla="*/ 398173 h 667049"/>
              <a:gd name="connsiteX12" fmla="*/ 318279 w 369701"/>
              <a:gd name="connsiteY12" fmla="*/ 427494 h 667049"/>
              <a:gd name="connsiteX13" fmla="*/ 341346 w 369701"/>
              <a:gd name="connsiteY13" fmla="*/ 429512 h 667049"/>
              <a:gd name="connsiteX14" fmla="*/ 327132 w 369701"/>
              <a:gd name="connsiteY14" fmla="*/ 592017 h 667049"/>
              <a:gd name="connsiteX15" fmla="*/ 275122 w 369701"/>
              <a:gd name="connsiteY15" fmla="*/ 600990 h 667049"/>
              <a:gd name="connsiteX16" fmla="*/ 186687 w 369701"/>
              <a:gd name="connsiteY16" fmla="*/ 652345 h 667049"/>
              <a:gd name="connsiteX17" fmla="*/ 131150 w 369701"/>
              <a:gd name="connsiteY17" fmla="*/ 647487 h 667049"/>
              <a:gd name="connsiteX18" fmla="*/ 101457 w 369701"/>
              <a:gd name="connsiteY18" fmla="*/ 667049 h 667049"/>
              <a:gd name="connsiteX19" fmla="*/ 75612 w 369701"/>
              <a:gd name="connsiteY19" fmla="*/ 642630 h 667049"/>
              <a:gd name="connsiteX20" fmla="*/ 47843 w 369701"/>
              <a:gd name="connsiteY20" fmla="*/ 640201 h 667049"/>
              <a:gd name="connsiteX21" fmla="*/ 25204 w 369701"/>
              <a:gd name="connsiteY21" fmla="*/ 579130 h 667049"/>
              <a:gd name="connsiteX22" fmla="*/ 0 w 369701"/>
              <a:gd name="connsiteY22" fmla="*/ 547381 h 667049"/>
              <a:gd name="connsiteX23" fmla="*/ 2564 w 369701"/>
              <a:gd name="connsiteY23" fmla="*/ 518060 h 667049"/>
              <a:gd name="connsiteX24" fmla="*/ 5129 w 369701"/>
              <a:gd name="connsiteY24" fmla="*/ 488739 h 667049"/>
              <a:gd name="connsiteX25" fmla="*/ 7694 w 369701"/>
              <a:gd name="connsiteY25" fmla="*/ 459418 h 667049"/>
              <a:gd name="connsiteX26" fmla="*/ 38027 w 369701"/>
              <a:gd name="connsiteY26" fmla="*/ 432527 h 667049"/>
              <a:gd name="connsiteX27" fmla="*/ 98693 w 369701"/>
              <a:gd name="connsiteY27" fmla="*/ 378742 h 667049"/>
              <a:gd name="connsiteX28" fmla="*/ 131592 w 369701"/>
              <a:gd name="connsiteY28" fmla="*/ 322530 h 667049"/>
              <a:gd name="connsiteX29" fmla="*/ 134156 w 369701"/>
              <a:gd name="connsiteY29" fmla="*/ 293209 h 667049"/>
              <a:gd name="connsiteX30" fmla="*/ 139286 w 369701"/>
              <a:gd name="connsiteY30" fmla="*/ 234567 h 667049"/>
              <a:gd name="connsiteX31" fmla="*/ 119210 w 369701"/>
              <a:gd name="connsiteY31" fmla="*/ 144176 h 667049"/>
              <a:gd name="connsiteX32" fmla="*/ 124340 w 369701"/>
              <a:gd name="connsiteY32" fmla="*/ 85535 h 667049"/>
              <a:gd name="connsiteX33" fmla="*/ 126904 w 369701"/>
              <a:gd name="connsiteY33" fmla="*/ 56214 h 667049"/>
              <a:gd name="connsiteX34" fmla="*/ 129469 w 369701"/>
              <a:gd name="connsiteY34" fmla="*/ 26893 h 667049"/>
              <a:gd name="connsiteX35" fmla="*/ 159802 w 369701"/>
              <a:gd name="connsiteY35" fmla="*/ 0 h 6670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69701" h="667049">
                <a:moveTo>
                  <a:pt x="159802" y="0"/>
                </a:moveTo>
                <a:lnTo>
                  <a:pt x="187571" y="2429"/>
                </a:lnTo>
                <a:lnTo>
                  <a:pt x="240544" y="36608"/>
                </a:lnTo>
                <a:lnTo>
                  <a:pt x="293516" y="70787"/>
                </a:lnTo>
                <a:lnTo>
                  <a:pt x="369701" y="105328"/>
                </a:lnTo>
                <a:lnTo>
                  <a:pt x="368688" y="116911"/>
                </a:lnTo>
                <a:lnTo>
                  <a:pt x="341360" y="163607"/>
                </a:lnTo>
                <a:lnTo>
                  <a:pt x="336231" y="222249"/>
                </a:lnTo>
                <a:lnTo>
                  <a:pt x="331102" y="280890"/>
                </a:lnTo>
                <a:lnTo>
                  <a:pt x="325972" y="339532"/>
                </a:lnTo>
                <a:lnTo>
                  <a:pt x="323408" y="368852"/>
                </a:lnTo>
                <a:lnTo>
                  <a:pt x="320843" y="398173"/>
                </a:lnTo>
                <a:lnTo>
                  <a:pt x="318279" y="427494"/>
                </a:lnTo>
                <a:lnTo>
                  <a:pt x="341346" y="429512"/>
                </a:lnTo>
                <a:lnTo>
                  <a:pt x="327132" y="592017"/>
                </a:lnTo>
                <a:lnTo>
                  <a:pt x="275122" y="600990"/>
                </a:lnTo>
                <a:lnTo>
                  <a:pt x="186687" y="652345"/>
                </a:lnTo>
                <a:lnTo>
                  <a:pt x="131150" y="647487"/>
                </a:lnTo>
                <a:lnTo>
                  <a:pt x="101457" y="667049"/>
                </a:lnTo>
                <a:lnTo>
                  <a:pt x="75612" y="642630"/>
                </a:lnTo>
                <a:lnTo>
                  <a:pt x="47843" y="640201"/>
                </a:lnTo>
                <a:lnTo>
                  <a:pt x="25204" y="579130"/>
                </a:lnTo>
                <a:lnTo>
                  <a:pt x="0" y="547381"/>
                </a:lnTo>
                <a:lnTo>
                  <a:pt x="2564" y="518060"/>
                </a:lnTo>
                <a:lnTo>
                  <a:pt x="5129" y="488739"/>
                </a:lnTo>
                <a:lnTo>
                  <a:pt x="7694" y="459418"/>
                </a:lnTo>
                <a:lnTo>
                  <a:pt x="38027" y="432527"/>
                </a:lnTo>
                <a:lnTo>
                  <a:pt x="98693" y="378742"/>
                </a:lnTo>
                <a:lnTo>
                  <a:pt x="131592" y="322530"/>
                </a:lnTo>
                <a:lnTo>
                  <a:pt x="134156" y="293209"/>
                </a:lnTo>
                <a:lnTo>
                  <a:pt x="139286" y="234567"/>
                </a:lnTo>
                <a:lnTo>
                  <a:pt x="119210" y="144176"/>
                </a:lnTo>
                <a:lnTo>
                  <a:pt x="124340" y="85535"/>
                </a:lnTo>
                <a:lnTo>
                  <a:pt x="126904" y="56214"/>
                </a:lnTo>
                <a:lnTo>
                  <a:pt x="129469" y="26893"/>
                </a:lnTo>
                <a:lnTo>
                  <a:pt x="15980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6" name="任意多边形: 形状 165">
            <a:extLst>
              <a:ext uri="{FF2B5EF4-FFF2-40B4-BE49-F238E27FC236}">
                <a16:creationId xmlns:a16="http://schemas.microsoft.com/office/drawing/2014/main" xmlns="" id="{914A0F0D-F747-4820-BDA1-DE3C9EC133D5}"/>
              </a:ext>
            </a:extLst>
          </p:cNvPr>
          <p:cNvSpPr/>
          <p:nvPr/>
        </p:nvSpPr>
        <p:spPr>
          <a:xfrm rot="21300072">
            <a:off x="6848241" y="5328342"/>
            <a:ext cx="480812" cy="642245"/>
          </a:xfrm>
          <a:custGeom>
            <a:avLst/>
            <a:gdLst>
              <a:gd name="connsiteX0" fmla="*/ 480640 w 480812"/>
              <a:gd name="connsiteY0" fmla="*/ 7609 h 642245"/>
              <a:gd name="connsiteX1" fmla="*/ 480812 w 480812"/>
              <a:gd name="connsiteY1" fmla="*/ 7846 h 642245"/>
              <a:gd name="connsiteX2" fmla="*/ 478143 w 480812"/>
              <a:gd name="connsiteY2" fmla="*/ 38356 h 642245"/>
              <a:gd name="connsiteX3" fmla="*/ 475475 w 480812"/>
              <a:gd name="connsiteY3" fmla="*/ 68865 h 642245"/>
              <a:gd name="connsiteX4" fmla="*/ 446431 w 480812"/>
              <a:gd name="connsiteY4" fmla="*/ 97069 h 642245"/>
              <a:gd name="connsiteX5" fmla="*/ 420055 w 480812"/>
              <a:gd name="connsiteY5" fmla="*/ 94762 h 642245"/>
              <a:gd name="connsiteX6" fmla="*/ 391011 w 480812"/>
              <a:gd name="connsiteY6" fmla="*/ 122964 h 642245"/>
              <a:gd name="connsiteX7" fmla="*/ 361967 w 480812"/>
              <a:gd name="connsiteY7" fmla="*/ 151168 h 642245"/>
              <a:gd name="connsiteX8" fmla="*/ 327586 w 480812"/>
              <a:gd name="connsiteY8" fmla="*/ 240390 h 642245"/>
              <a:gd name="connsiteX9" fmla="*/ 266830 w 480812"/>
              <a:gd name="connsiteY9" fmla="*/ 327306 h 642245"/>
              <a:gd name="connsiteX10" fmla="*/ 204072 w 480812"/>
              <a:gd name="connsiteY10" fmla="*/ 437103 h 642245"/>
              <a:gd name="connsiteX11" fmla="*/ 149908 w 480812"/>
              <a:gd name="connsiteY11" fmla="*/ 524595 h 642245"/>
              <a:gd name="connsiteX12" fmla="*/ 118196 w 480812"/>
              <a:gd name="connsiteY12" fmla="*/ 583308 h 642245"/>
              <a:gd name="connsiteX13" fmla="*/ 89152 w 480812"/>
              <a:gd name="connsiteY13" fmla="*/ 611512 h 642245"/>
              <a:gd name="connsiteX14" fmla="*/ 7357 w 480812"/>
              <a:gd name="connsiteY14" fmla="*/ 635101 h 642245"/>
              <a:gd name="connsiteX15" fmla="*/ 0 w 480812"/>
              <a:gd name="connsiteY15" fmla="*/ 642245 h 642245"/>
              <a:gd name="connsiteX16" fmla="*/ 8192 w 480812"/>
              <a:gd name="connsiteY16" fmla="*/ 278329 h 642245"/>
              <a:gd name="connsiteX17" fmla="*/ 12338 w 480812"/>
              <a:gd name="connsiteY17" fmla="*/ 274302 h 642245"/>
              <a:gd name="connsiteX18" fmla="*/ 41382 w 480812"/>
              <a:gd name="connsiteY18" fmla="*/ 246100 h 642245"/>
              <a:gd name="connsiteX19" fmla="*/ 73095 w 480812"/>
              <a:gd name="connsiteY19" fmla="*/ 187387 h 642245"/>
              <a:gd name="connsiteX20" fmla="*/ 104807 w 480812"/>
              <a:gd name="connsiteY20" fmla="*/ 128675 h 642245"/>
              <a:gd name="connsiteX21" fmla="*/ 136520 w 480812"/>
              <a:gd name="connsiteY21" fmla="*/ 69962 h 642245"/>
              <a:gd name="connsiteX22" fmla="*/ 139189 w 480812"/>
              <a:gd name="connsiteY22" fmla="*/ 39451 h 642245"/>
              <a:gd name="connsiteX23" fmla="*/ 141857 w 480812"/>
              <a:gd name="connsiteY23" fmla="*/ 8942 h 642245"/>
              <a:gd name="connsiteX24" fmla="*/ 142639 w 480812"/>
              <a:gd name="connsiteY24" fmla="*/ 0 h 642245"/>
              <a:gd name="connsiteX25" fmla="*/ 480640 w 480812"/>
              <a:gd name="connsiteY25" fmla="*/ 7609 h 642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480812" h="642245">
                <a:moveTo>
                  <a:pt x="480640" y="7609"/>
                </a:moveTo>
                <a:lnTo>
                  <a:pt x="480812" y="7846"/>
                </a:lnTo>
                <a:lnTo>
                  <a:pt x="478143" y="38356"/>
                </a:lnTo>
                <a:lnTo>
                  <a:pt x="475475" y="68865"/>
                </a:lnTo>
                <a:lnTo>
                  <a:pt x="446431" y="97069"/>
                </a:lnTo>
                <a:lnTo>
                  <a:pt x="420055" y="94762"/>
                </a:lnTo>
                <a:lnTo>
                  <a:pt x="391011" y="122964"/>
                </a:lnTo>
                <a:lnTo>
                  <a:pt x="361967" y="151168"/>
                </a:lnTo>
                <a:lnTo>
                  <a:pt x="327586" y="240390"/>
                </a:lnTo>
                <a:lnTo>
                  <a:pt x="266830" y="327306"/>
                </a:lnTo>
                <a:lnTo>
                  <a:pt x="204072" y="437103"/>
                </a:lnTo>
                <a:lnTo>
                  <a:pt x="149908" y="524595"/>
                </a:lnTo>
                <a:lnTo>
                  <a:pt x="118196" y="583308"/>
                </a:lnTo>
                <a:lnTo>
                  <a:pt x="89152" y="611512"/>
                </a:lnTo>
                <a:lnTo>
                  <a:pt x="7357" y="635101"/>
                </a:lnTo>
                <a:lnTo>
                  <a:pt x="0" y="642245"/>
                </a:lnTo>
                <a:lnTo>
                  <a:pt x="8192" y="278329"/>
                </a:lnTo>
                <a:lnTo>
                  <a:pt x="12338" y="274302"/>
                </a:lnTo>
                <a:lnTo>
                  <a:pt x="41382" y="246100"/>
                </a:lnTo>
                <a:lnTo>
                  <a:pt x="73095" y="187387"/>
                </a:lnTo>
                <a:lnTo>
                  <a:pt x="104807" y="128675"/>
                </a:lnTo>
                <a:lnTo>
                  <a:pt x="136520" y="69962"/>
                </a:lnTo>
                <a:lnTo>
                  <a:pt x="139189" y="39451"/>
                </a:lnTo>
                <a:lnTo>
                  <a:pt x="141857" y="8942"/>
                </a:lnTo>
                <a:lnTo>
                  <a:pt x="142639" y="0"/>
                </a:lnTo>
                <a:lnTo>
                  <a:pt x="480640" y="760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7" name="任意多边形: 形状 166">
            <a:extLst>
              <a:ext uri="{FF2B5EF4-FFF2-40B4-BE49-F238E27FC236}">
                <a16:creationId xmlns:a16="http://schemas.microsoft.com/office/drawing/2014/main" xmlns="" id="{381436BF-84A8-41C2-83E7-64510232EF8A}"/>
              </a:ext>
            </a:extLst>
          </p:cNvPr>
          <p:cNvSpPr/>
          <p:nvPr/>
        </p:nvSpPr>
        <p:spPr>
          <a:xfrm rot="21300072">
            <a:off x="10478321" y="5413147"/>
            <a:ext cx="428720" cy="596459"/>
          </a:xfrm>
          <a:custGeom>
            <a:avLst/>
            <a:gdLst>
              <a:gd name="connsiteX0" fmla="*/ 428720 w 428720"/>
              <a:gd name="connsiteY0" fmla="*/ 0 h 596459"/>
              <a:gd name="connsiteX1" fmla="*/ 417386 w 428720"/>
              <a:gd name="connsiteY1" fmla="*/ 10048 h 596459"/>
              <a:gd name="connsiteX2" fmla="*/ 414822 w 428720"/>
              <a:gd name="connsiteY2" fmla="*/ 39369 h 596459"/>
              <a:gd name="connsiteX3" fmla="*/ 387054 w 428720"/>
              <a:gd name="connsiteY3" fmla="*/ 36940 h 596459"/>
              <a:gd name="connsiteX4" fmla="*/ 356720 w 428720"/>
              <a:gd name="connsiteY4" fmla="*/ 63832 h 596459"/>
              <a:gd name="connsiteX5" fmla="*/ 330764 w 428720"/>
              <a:gd name="connsiteY5" fmla="*/ 120652 h 596459"/>
              <a:gd name="connsiteX6" fmla="*/ 325635 w 428720"/>
              <a:gd name="connsiteY6" fmla="*/ 179293 h 596459"/>
              <a:gd name="connsiteX7" fmla="*/ 288249 w 428720"/>
              <a:gd name="connsiteY7" fmla="*/ 286817 h 596459"/>
              <a:gd name="connsiteX8" fmla="*/ 250222 w 428720"/>
              <a:gd name="connsiteY8" fmla="*/ 401672 h 596459"/>
              <a:gd name="connsiteX9" fmla="*/ 217324 w 428720"/>
              <a:gd name="connsiteY9" fmla="*/ 457885 h 596459"/>
              <a:gd name="connsiteX10" fmla="*/ 186991 w 428720"/>
              <a:gd name="connsiteY10" fmla="*/ 484776 h 596459"/>
              <a:gd name="connsiteX11" fmla="*/ 128889 w 428720"/>
              <a:gd name="connsiteY11" fmla="*/ 509240 h 596459"/>
              <a:gd name="connsiteX12" fmla="*/ 95991 w 428720"/>
              <a:gd name="connsiteY12" fmla="*/ 565453 h 596459"/>
              <a:gd name="connsiteX13" fmla="*/ 37889 w 428720"/>
              <a:gd name="connsiteY13" fmla="*/ 589915 h 596459"/>
              <a:gd name="connsiteX14" fmla="*/ 10120 w 428720"/>
              <a:gd name="connsiteY14" fmla="*/ 587486 h 596459"/>
              <a:gd name="connsiteX15" fmla="*/ 0 w 428720"/>
              <a:gd name="connsiteY15" fmla="*/ 596459 h 596459"/>
              <a:gd name="connsiteX16" fmla="*/ 0 w 428720"/>
              <a:gd name="connsiteY16" fmla="*/ 261605 h 596459"/>
              <a:gd name="connsiteX17" fmla="*/ 10562 w 428720"/>
              <a:gd name="connsiteY17" fmla="*/ 262529 h 596459"/>
              <a:gd name="connsiteX18" fmla="*/ 13127 w 428720"/>
              <a:gd name="connsiteY18" fmla="*/ 233208 h 596459"/>
              <a:gd name="connsiteX19" fmla="*/ 42819 w 428720"/>
              <a:gd name="connsiteY19" fmla="*/ 213647 h 596459"/>
              <a:gd name="connsiteX20" fmla="*/ 45384 w 428720"/>
              <a:gd name="connsiteY20" fmla="*/ 184326 h 596459"/>
              <a:gd name="connsiteX21" fmla="*/ 78282 w 428720"/>
              <a:gd name="connsiteY21" fmla="*/ 128113 h 596459"/>
              <a:gd name="connsiteX22" fmla="*/ 83411 w 428720"/>
              <a:gd name="connsiteY22" fmla="*/ 69471 h 596459"/>
              <a:gd name="connsiteX23" fmla="*/ 85976 w 428720"/>
              <a:gd name="connsiteY23" fmla="*/ 40150 h 596459"/>
              <a:gd name="connsiteX24" fmla="*/ 88540 w 428720"/>
              <a:gd name="connsiteY24" fmla="*/ 10830 h 596459"/>
              <a:gd name="connsiteX25" fmla="*/ 89488 w 428720"/>
              <a:gd name="connsiteY25" fmla="*/ 0 h 596459"/>
              <a:gd name="connsiteX26" fmla="*/ 428720 w 428720"/>
              <a:gd name="connsiteY26" fmla="*/ 0 h 5964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28720" h="596459">
                <a:moveTo>
                  <a:pt x="428720" y="0"/>
                </a:moveTo>
                <a:lnTo>
                  <a:pt x="417386" y="10048"/>
                </a:lnTo>
                <a:lnTo>
                  <a:pt x="414822" y="39369"/>
                </a:lnTo>
                <a:lnTo>
                  <a:pt x="387054" y="36940"/>
                </a:lnTo>
                <a:lnTo>
                  <a:pt x="356720" y="63832"/>
                </a:lnTo>
                <a:lnTo>
                  <a:pt x="330764" y="120652"/>
                </a:lnTo>
                <a:lnTo>
                  <a:pt x="325635" y="179293"/>
                </a:lnTo>
                <a:lnTo>
                  <a:pt x="288249" y="286817"/>
                </a:lnTo>
                <a:lnTo>
                  <a:pt x="250222" y="401672"/>
                </a:lnTo>
                <a:lnTo>
                  <a:pt x="217324" y="457885"/>
                </a:lnTo>
                <a:lnTo>
                  <a:pt x="186991" y="484776"/>
                </a:lnTo>
                <a:lnTo>
                  <a:pt x="128889" y="509240"/>
                </a:lnTo>
                <a:lnTo>
                  <a:pt x="95991" y="565453"/>
                </a:lnTo>
                <a:lnTo>
                  <a:pt x="37889" y="589915"/>
                </a:lnTo>
                <a:lnTo>
                  <a:pt x="10120" y="587486"/>
                </a:lnTo>
                <a:lnTo>
                  <a:pt x="0" y="596459"/>
                </a:lnTo>
                <a:lnTo>
                  <a:pt x="0" y="261605"/>
                </a:lnTo>
                <a:lnTo>
                  <a:pt x="10562" y="262529"/>
                </a:lnTo>
                <a:lnTo>
                  <a:pt x="13127" y="233208"/>
                </a:lnTo>
                <a:lnTo>
                  <a:pt x="42819" y="213647"/>
                </a:lnTo>
                <a:lnTo>
                  <a:pt x="45384" y="184326"/>
                </a:lnTo>
                <a:lnTo>
                  <a:pt x="78282" y="128113"/>
                </a:lnTo>
                <a:lnTo>
                  <a:pt x="83411" y="69471"/>
                </a:lnTo>
                <a:lnTo>
                  <a:pt x="85976" y="40150"/>
                </a:lnTo>
                <a:lnTo>
                  <a:pt x="88540" y="10830"/>
                </a:lnTo>
                <a:lnTo>
                  <a:pt x="89488" y="0"/>
                </a:lnTo>
                <a:lnTo>
                  <a:pt x="42872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8" name="任意多边形: 形状 167">
            <a:extLst>
              <a:ext uri="{FF2B5EF4-FFF2-40B4-BE49-F238E27FC236}">
                <a16:creationId xmlns:a16="http://schemas.microsoft.com/office/drawing/2014/main" xmlns="" id="{C6C33699-90BA-4BF6-BD18-66DBBC6FEC19}"/>
              </a:ext>
            </a:extLst>
          </p:cNvPr>
          <p:cNvSpPr/>
          <p:nvPr/>
        </p:nvSpPr>
        <p:spPr>
          <a:xfrm rot="21300072">
            <a:off x="9233921" y="5081003"/>
            <a:ext cx="5569" cy="11583"/>
          </a:xfrm>
          <a:custGeom>
            <a:avLst/>
            <a:gdLst>
              <a:gd name="connsiteX0" fmla="*/ 1013 w 5569"/>
              <a:gd name="connsiteY0" fmla="*/ 0 h 11583"/>
              <a:gd name="connsiteX1" fmla="*/ 5569 w 5569"/>
              <a:gd name="connsiteY1" fmla="*/ 2066 h 11583"/>
              <a:gd name="connsiteX2" fmla="*/ 0 w 5569"/>
              <a:gd name="connsiteY2" fmla="*/ 11583 h 11583"/>
              <a:gd name="connsiteX3" fmla="*/ 1013 w 5569"/>
              <a:gd name="connsiteY3" fmla="*/ 0 h 115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69" h="11583">
                <a:moveTo>
                  <a:pt x="1013" y="0"/>
                </a:moveTo>
                <a:lnTo>
                  <a:pt x="5569" y="2066"/>
                </a:lnTo>
                <a:lnTo>
                  <a:pt x="0" y="11583"/>
                </a:lnTo>
                <a:lnTo>
                  <a:pt x="101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9" name="任意多边形: 形状 168">
            <a:extLst>
              <a:ext uri="{FF2B5EF4-FFF2-40B4-BE49-F238E27FC236}">
                <a16:creationId xmlns:a16="http://schemas.microsoft.com/office/drawing/2014/main" xmlns="" id="{107C1257-EC85-4C71-95C1-69DC2E485AE0}"/>
              </a:ext>
            </a:extLst>
          </p:cNvPr>
          <p:cNvSpPr/>
          <p:nvPr/>
        </p:nvSpPr>
        <p:spPr>
          <a:xfrm rot="21300072">
            <a:off x="5500197" y="5156667"/>
            <a:ext cx="1797920" cy="339680"/>
          </a:xfrm>
          <a:custGeom>
            <a:avLst/>
            <a:gdLst>
              <a:gd name="connsiteX0" fmla="*/ 1533237 w 1797920"/>
              <a:gd name="connsiteY0" fmla="*/ 0 h 339680"/>
              <a:gd name="connsiteX1" fmla="*/ 1559613 w 1797920"/>
              <a:gd name="connsiteY1" fmla="*/ 2308 h 339680"/>
              <a:gd name="connsiteX2" fmla="*/ 1579395 w 1797920"/>
              <a:gd name="connsiteY2" fmla="*/ 4038 h 339680"/>
              <a:gd name="connsiteX3" fmla="*/ 1629476 w 1797920"/>
              <a:gd name="connsiteY3" fmla="*/ 39162 h 339680"/>
              <a:gd name="connsiteX4" fmla="*/ 1653183 w 1797920"/>
              <a:gd name="connsiteY4" fmla="*/ 71979 h 339680"/>
              <a:gd name="connsiteX5" fmla="*/ 1703265 w 1797920"/>
              <a:gd name="connsiteY5" fmla="*/ 107102 h 339680"/>
              <a:gd name="connsiteX6" fmla="*/ 1750678 w 1797920"/>
              <a:gd name="connsiteY6" fmla="*/ 172736 h 339680"/>
              <a:gd name="connsiteX7" fmla="*/ 1774385 w 1797920"/>
              <a:gd name="connsiteY7" fmla="*/ 205553 h 339680"/>
              <a:gd name="connsiteX8" fmla="*/ 1797920 w 1797920"/>
              <a:gd name="connsiteY8" fmla="*/ 238133 h 339680"/>
              <a:gd name="connsiteX9" fmla="*/ 1459919 w 1797920"/>
              <a:gd name="connsiteY9" fmla="*/ 230524 h 339680"/>
              <a:gd name="connsiteX10" fmla="*/ 1461806 w 1797920"/>
              <a:gd name="connsiteY10" fmla="*/ 208956 h 339680"/>
              <a:gd name="connsiteX11" fmla="*/ 1435430 w 1797920"/>
              <a:gd name="connsiteY11" fmla="*/ 206649 h 339680"/>
              <a:gd name="connsiteX12" fmla="*/ 1409055 w 1797920"/>
              <a:gd name="connsiteY12" fmla="*/ 204342 h 339680"/>
              <a:gd name="connsiteX13" fmla="*/ 1356305 w 1797920"/>
              <a:gd name="connsiteY13" fmla="*/ 199728 h 339680"/>
              <a:gd name="connsiteX14" fmla="*/ 1303554 w 1797920"/>
              <a:gd name="connsiteY14" fmla="*/ 195114 h 339680"/>
              <a:gd name="connsiteX15" fmla="*/ 1250803 w 1797920"/>
              <a:gd name="connsiteY15" fmla="*/ 190500 h 339680"/>
              <a:gd name="connsiteX16" fmla="*/ 1142634 w 1797920"/>
              <a:gd name="connsiteY16" fmla="*/ 211782 h 339680"/>
              <a:gd name="connsiteX17" fmla="*/ 1037131 w 1797920"/>
              <a:gd name="connsiteY17" fmla="*/ 202554 h 339680"/>
              <a:gd name="connsiteX18" fmla="*/ 905255 w 1797920"/>
              <a:gd name="connsiteY18" fmla="*/ 191019 h 339680"/>
              <a:gd name="connsiteX19" fmla="*/ 770710 w 1797920"/>
              <a:gd name="connsiteY19" fmla="*/ 209994 h 339680"/>
              <a:gd name="connsiteX20" fmla="*/ 583413 w 1797920"/>
              <a:gd name="connsiteY20" fmla="*/ 224355 h 339680"/>
              <a:gd name="connsiteX21" fmla="*/ 429086 w 1797920"/>
              <a:gd name="connsiteY21" fmla="*/ 241599 h 339680"/>
              <a:gd name="connsiteX22" fmla="*/ 347292 w 1797920"/>
              <a:gd name="connsiteY22" fmla="*/ 265189 h 339680"/>
              <a:gd name="connsiteX23" fmla="*/ 268165 w 1797920"/>
              <a:gd name="connsiteY23" fmla="*/ 258268 h 339680"/>
              <a:gd name="connsiteX24" fmla="*/ 186370 w 1797920"/>
              <a:gd name="connsiteY24" fmla="*/ 281857 h 339680"/>
              <a:gd name="connsiteX25" fmla="*/ 104576 w 1797920"/>
              <a:gd name="connsiteY25" fmla="*/ 305445 h 339680"/>
              <a:gd name="connsiteX26" fmla="*/ 49157 w 1797920"/>
              <a:gd name="connsiteY26" fmla="*/ 331342 h 339680"/>
              <a:gd name="connsiteX27" fmla="*/ 22781 w 1797920"/>
              <a:gd name="connsiteY27" fmla="*/ 329035 h 339680"/>
              <a:gd name="connsiteX28" fmla="*/ 0 w 1797920"/>
              <a:gd name="connsiteY28" fmla="*/ 339680 h 339680"/>
              <a:gd name="connsiteX29" fmla="*/ 75707 w 1797920"/>
              <a:gd name="connsiteY29" fmla="*/ 87717 h 339680"/>
              <a:gd name="connsiteX30" fmla="*/ 96881 w 1797920"/>
              <a:gd name="connsiteY30" fmla="*/ 89569 h 339680"/>
              <a:gd name="connsiteX31" fmla="*/ 123256 w 1797920"/>
              <a:gd name="connsiteY31" fmla="*/ 91876 h 339680"/>
              <a:gd name="connsiteX32" fmla="*/ 176007 w 1797920"/>
              <a:gd name="connsiteY32" fmla="*/ 96490 h 339680"/>
              <a:gd name="connsiteX33" fmla="*/ 228758 w 1797920"/>
              <a:gd name="connsiteY33" fmla="*/ 101104 h 339680"/>
              <a:gd name="connsiteX34" fmla="*/ 284177 w 1797920"/>
              <a:gd name="connsiteY34" fmla="*/ 75208 h 339680"/>
              <a:gd name="connsiteX35" fmla="*/ 336928 w 1797920"/>
              <a:gd name="connsiteY35" fmla="*/ 79822 h 339680"/>
              <a:gd name="connsiteX36" fmla="*/ 416054 w 1797920"/>
              <a:gd name="connsiteY36" fmla="*/ 86743 h 339680"/>
              <a:gd name="connsiteX37" fmla="*/ 576975 w 1797920"/>
              <a:gd name="connsiteY37" fmla="*/ 70075 h 339680"/>
              <a:gd name="connsiteX38" fmla="*/ 704926 w 1797920"/>
              <a:gd name="connsiteY38" fmla="*/ 50524 h 339680"/>
              <a:gd name="connsiteX39" fmla="*/ 839472 w 1797920"/>
              <a:gd name="connsiteY39" fmla="*/ 31548 h 339680"/>
              <a:gd name="connsiteX40" fmla="*/ 971349 w 1797920"/>
              <a:gd name="connsiteY40" fmla="*/ 43083 h 339680"/>
              <a:gd name="connsiteX41" fmla="*/ 1079518 w 1797920"/>
              <a:gd name="connsiteY41" fmla="*/ 21802 h 339680"/>
              <a:gd name="connsiteX42" fmla="*/ 1185021 w 1797920"/>
              <a:gd name="connsiteY42" fmla="*/ 31030 h 339680"/>
              <a:gd name="connsiteX43" fmla="*/ 1264146 w 1797920"/>
              <a:gd name="connsiteY43" fmla="*/ 37951 h 339680"/>
              <a:gd name="connsiteX44" fmla="*/ 1319566 w 1797920"/>
              <a:gd name="connsiteY44" fmla="*/ 12055 h 339680"/>
              <a:gd name="connsiteX45" fmla="*/ 1372316 w 1797920"/>
              <a:gd name="connsiteY45" fmla="*/ 16669 h 339680"/>
              <a:gd name="connsiteX46" fmla="*/ 1425067 w 1797920"/>
              <a:gd name="connsiteY46" fmla="*/ 21283 h 339680"/>
              <a:gd name="connsiteX47" fmla="*/ 1451442 w 1797920"/>
              <a:gd name="connsiteY47" fmla="*/ 23590 h 339680"/>
              <a:gd name="connsiteX48" fmla="*/ 1477817 w 1797920"/>
              <a:gd name="connsiteY48" fmla="*/ 25897 h 339680"/>
              <a:gd name="connsiteX49" fmla="*/ 1533237 w 1797920"/>
              <a:gd name="connsiteY49" fmla="*/ 0 h 33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1797920" h="339680">
                <a:moveTo>
                  <a:pt x="1533237" y="0"/>
                </a:moveTo>
                <a:lnTo>
                  <a:pt x="1559613" y="2308"/>
                </a:lnTo>
                <a:lnTo>
                  <a:pt x="1579395" y="4038"/>
                </a:lnTo>
                <a:lnTo>
                  <a:pt x="1629476" y="39162"/>
                </a:lnTo>
                <a:lnTo>
                  <a:pt x="1653183" y="71979"/>
                </a:lnTo>
                <a:lnTo>
                  <a:pt x="1703265" y="107102"/>
                </a:lnTo>
                <a:lnTo>
                  <a:pt x="1750678" y="172736"/>
                </a:lnTo>
                <a:lnTo>
                  <a:pt x="1774385" y="205553"/>
                </a:lnTo>
                <a:lnTo>
                  <a:pt x="1797920" y="238133"/>
                </a:lnTo>
                <a:lnTo>
                  <a:pt x="1459919" y="230524"/>
                </a:lnTo>
                <a:lnTo>
                  <a:pt x="1461806" y="208956"/>
                </a:lnTo>
                <a:lnTo>
                  <a:pt x="1435430" y="206649"/>
                </a:lnTo>
                <a:lnTo>
                  <a:pt x="1409055" y="204342"/>
                </a:lnTo>
                <a:lnTo>
                  <a:pt x="1356305" y="199728"/>
                </a:lnTo>
                <a:lnTo>
                  <a:pt x="1303554" y="195114"/>
                </a:lnTo>
                <a:lnTo>
                  <a:pt x="1250803" y="190500"/>
                </a:lnTo>
                <a:lnTo>
                  <a:pt x="1142634" y="211782"/>
                </a:lnTo>
                <a:lnTo>
                  <a:pt x="1037131" y="202554"/>
                </a:lnTo>
                <a:lnTo>
                  <a:pt x="905255" y="191019"/>
                </a:lnTo>
                <a:lnTo>
                  <a:pt x="770710" y="209994"/>
                </a:lnTo>
                <a:lnTo>
                  <a:pt x="583413" y="224355"/>
                </a:lnTo>
                <a:lnTo>
                  <a:pt x="429086" y="241599"/>
                </a:lnTo>
                <a:lnTo>
                  <a:pt x="347292" y="265189"/>
                </a:lnTo>
                <a:lnTo>
                  <a:pt x="268165" y="258268"/>
                </a:lnTo>
                <a:lnTo>
                  <a:pt x="186370" y="281857"/>
                </a:lnTo>
                <a:lnTo>
                  <a:pt x="104576" y="305445"/>
                </a:lnTo>
                <a:lnTo>
                  <a:pt x="49157" y="331342"/>
                </a:lnTo>
                <a:lnTo>
                  <a:pt x="22781" y="329035"/>
                </a:lnTo>
                <a:lnTo>
                  <a:pt x="0" y="339680"/>
                </a:lnTo>
                <a:lnTo>
                  <a:pt x="75707" y="87717"/>
                </a:lnTo>
                <a:lnTo>
                  <a:pt x="96881" y="89569"/>
                </a:lnTo>
                <a:lnTo>
                  <a:pt x="123256" y="91876"/>
                </a:lnTo>
                <a:lnTo>
                  <a:pt x="176007" y="96490"/>
                </a:lnTo>
                <a:lnTo>
                  <a:pt x="228758" y="101104"/>
                </a:lnTo>
                <a:lnTo>
                  <a:pt x="284177" y="75208"/>
                </a:lnTo>
                <a:lnTo>
                  <a:pt x="336928" y="79822"/>
                </a:lnTo>
                <a:lnTo>
                  <a:pt x="416054" y="86743"/>
                </a:lnTo>
                <a:lnTo>
                  <a:pt x="576975" y="70075"/>
                </a:lnTo>
                <a:lnTo>
                  <a:pt x="704926" y="50524"/>
                </a:lnTo>
                <a:lnTo>
                  <a:pt x="839472" y="31548"/>
                </a:lnTo>
                <a:lnTo>
                  <a:pt x="971349" y="43083"/>
                </a:lnTo>
                <a:lnTo>
                  <a:pt x="1079518" y="21802"/>
                </a:lnTo>
                <a:lnTo>
                  <a:pt x="1185021" y="31030"/>
                </a:lnTo>
                <a:lnTo>
                  <a:pt x="1264146" y="37951"/>
                </a:lnTo>
                <a:lnTo>
                  <a:pt x="1319566" y="12055"/>
                </a:lnTo>
                <a:lnTo>
                  <a:pt x="1372316" y="16669"/>
                </a:lnTo>
                <a:lnTo>
                  <a:pt x="1425067" y="21283"/>
                </a:lnTo>
                <a:lnTo>
                  <a:pt x="1451442" y="23590"/>
                </a:lnTo>
                <a:lnTo>
                  <a:pt x="1477817" y="25897"/>
                </a:lnTo>
                <a:lnTo>
                  <a:pt x="153323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70" name="任意多边形: 形状 169">
            <a:extLst>
              <a:ext uri="{FF2B5EF4-FFF2-40B4-BE49-F238E27FC236}">
                <a16:creationId xmlns:a16="http://schemas.microsoft.com/office/drawing/2014/main" xmlns="" id="{10A61974-DA35-4013-A7F4-53A354A4B246}"/>
              </a:ext>
            </a:extLst>
          </p:cNvPr>
          <p:cNvSpPr/>
          <p:nvPr/>
        </p:nvSpPr>
        <p:spPr>
          <a:xfrm rot="21300072">
            <a:off x="9220614" y="5253085"/>
            <a:ext cx="1676281" cy="244075"/>
          </a:xfrm>
          <a:custGeom>
            <a:avLst/>
            <a:gdLst>
              <a:gd name="connsiteX0" fmla="*/ 1446127 w 1676281"/>
              <a:gd name="connsiteY0" fmla="*/ 0 h 244075"/>
              <a:gd name="connsiteX1" fmla="*/ 1473896 w 1676281"/>
              <a:gd name="connsiteY1" fmla="*/ 2429 h 244075"/>
              <a:gd name="connsiteX2" fmla="*/ 1499101 w 1676281"/>
              <a:gd name="connsiteY2" fmla="*/ 34178 h 244075"/>
              <a:gd name="connsiteX3" fmla="*/ 1554638 w 1676281"/>
              <a:gd name="connsiteY3" fmla="*/ 39036 h 244075"/>
              <a:gd name="connsiteX4" fmla="*/ 1600669 w 1676281"/>
              <a:gd name="connsiteY4" fmla="*/ 72607 h 244075"/>
              <a:gd name="connsiteX5" fmla="*/ 1625873 w 1676281"/>
              <a:gd name="connsiteY5" fmla="*/ 104357 h 244075"/>
              <a:gd name="connsiteX6" fmla="*/ 1651076 w 1676281"/>
              <a:gd name="connsiteY6" fmla="*/ 136107 h 244075"/>
              <a:gd name="connsiteX7" fmla="*/ 1676281 w 1676281"/>
              <a:gd name="connsiteY7" fmla="*/ 167856 h 244075"/>
              <a:gd name="connsiteX8" fmla="*/ 1673716 w 1676281"/>
              <a:gd name="connsiteY8" fmla="*/ 197177 h 244075"/>
              <a:gd name="connsiteX9" fmla="*/ 1654716 w 1676281"/>
              <a:gd name="connsiteY9" fmla="*/ 214021 h 244075"/>
              <a:gd name="connsiteX10" fmla="*/ 1315484 w 1676281"/>
              <a:gd name="connsiteY10" fmla="*/ 214021 h 244075"/>
              <a:gd name="connsiteX11" fmla="*/ 1317101 w 1676281"/>
              <a:gd name="connsiteY11" fmla="*/ 195530 h 244075"/>
              <a:gd name="connsiteX12" fmla="*/ 1289332 w 1676281"/>
              <a:gd name="connsiteY12" fmla="*/ 193101 h 244075"/>
              <a:gd name="connsiteX13" fmla="*/ 1233794 w 1676281"/>
              <a:gd name="connsiteY13" fmla="*/ 188244 h 244075"/>
              <a:gd name="connsiteX14" fmla="*/ 1178257 w 1676281"/>
              <a:gd name="connsiteY14" fmla="*/ 183386 h 244075"/>
              <a:gd name="connsiteX15" fmla="*/ 1064618 w 1676281"/>
              <a:gd name="connsiteY15" fmla="*/ 202991 h 244075"/>
              <a:gd name="connsiteX16" fmla="*/ 953544 w 1676281"/>
              <a:gd name="connsiteY16" fmla="*/ 193276 h 244075"/>
              <a:gd name="connsiteX17" fmla="*/ 814700 w 1676281"/>
              <a:gd name="connsiteY17" fmla="*/ 181132 h 244075"/>
              <a:gd name="connsiteX18" fmla="*/ 673291 w 1676281"/>
              <a:gd name="connsiteY18" fmla="*/ 198307 h 244075"/>
              <a:gd name="connsiteX19" fmla="*/ 513622 w 1676281"/>
              <a:gd name="connsiteY19" fmla="*/ 184342 h 244075"/>
              <a:gd name="connsiteX20" fmla="*/ 372214 w 1676281"/>
              <a:gd name="connsiteY20" fmla="*/ 201518 h 244075"/>
              <a:gd name="connsiteX21" fmla="*/ 288908 w 1676281"/>
              <a:gd name="connsiteY21" fmla="*/ 194232 h 244075"/>
              <a:gd name="connsiteX22" fmla="*/ 230806 w 1676281"/>
              <a:gd name="connsiteY22" fmla="*/ 218695 h 244075"/>
              <a:gd name="connsiteX23" fmla="*/ 175269 w 1676281"/>
              <a:gd name="connsiteY23" fmla="*/ 213837 h 244075"/>
              <a:gd name="connsiteX24" fmla="*/ 147500 w 1676281"/>
              <a:gd name="connsiteY24" fmla="*/ 211409 h 244075"/>
              <a:gd name="connsiteX25" fmla="*/ 91962 w 1676281"/>
              <a:gd name="connsiteY25" fmla="*/ 206551 h 244075"/>
              <a:gd name="connsiteX26" fmla="*/ 61629 w 1676281"/>
              <a:gd name="connsiteY26" fmla="*/ 233443 h 244075"/>
              <a:gd name="connsiteX27" fmla="*/ 0 w 1676281"/>
              <a:gd name="connsiteY27" fmla="*/ 244075 h 244075"/>
              <a:gd name="connsiteX28" fmla="*/ 14214 w 1676281"/>
              <a:gd name="connsiteY28" fmla="*/ 81570 h 244075"/>
              <a:gd name="connsiteX29" fmla="*/ 46684 w 1676281"/>
              <a:gd name="connsiteY29" fmla="*/ 84410 h 244075"/>
              <a:gd name="connsiteX30" fmla="*/ 74453 w 1676281"/>
              <a:gd name="connsiteY30" fmla="*/ 86839 h 244075"/>
              <a:gd name="connsiteX31" fmla="*/ 132554 w 1676281"/>
              <a:gd name="connsiteY31" fmla="*/ 62375 h 244075"/>
              <a:gd name="connsiteX32" fmla="*/ 188092 w 1676281"/>
              <a:gd name="connsiteY32" fmla="*/ 67233 h 244075"/>
              <a:gd name="connsiteX33" fmla="*/ 215860 w 1676281"/>
              <a:gd name="connsiteY33" fmla="*/ 69662 h 244075"/>
              <a:gd name="connsiteX34" fmla="*/ 271398 w 1676281"/>
              <a:gd name="connsiteY34" fmla="*/ 74520 h 244075"/>
              <a:gd name="connsiteX35" fmla="*/ 326935 w 1676281"/>
              <a:gd name="connsiteY35" fmla="*/ 79377 h 244075"/>
              <a:gd name="connsiteX36" fmla="*/ 468344 w 1676281"/>
              <a:gd name="connsiteY36" fmla="*/ 62201 h 244075"/>
              <a:gd name="connsiteX37" fmla="*/ 602808 w 1676281"/>
              <a:gd name="connsiteY37" fmla="*/ 44418 h 244075"/>
              <a:gd name="connsiteX38" fmla="*/ 769421 w 1676281"/>
              <a:gd name="connsiteY38" fmla="*/ 58991 h 244075"/>
              <a:gd name="connsiteX39" fmla="*/ 910829 w 1676281"/>
              <a:gd name="connsiteY39" fmla="*/ 41814 h 244075"/>
              <a:gd name="connsiteX40" fmla="*/ 1052237 w 1676281"/>
              <a:gd name="connsiteY40" fmla="*/ 24637 h 244075"/>
              <a:gd name="connsiteX41" fmla="*/ 1163311 w 1676281"/>
              <a:gd name="connsiteY41" fmla="*/ 34353 h 244075"/>
              <a:gd name="connsiteX42" fmla="*/ 1246617 w 1676281"/>
              <a:gd name="connsiteY42" fmla="*/ 41639 h 244075"/>
              <a:gd name="connsiteX43" fmla="*/ 1304720 w 1676281"/>
              <a:gd name="connsiteY43" fmla="*/ 17176 h 244075"/>
              <a:gd name="connsiteX44" fmla="*/ 1360257 w 1676281"/>
              <a:gd name="connsiteY44" fmla="*/ 22034 h 244075"/>
              <a:gd name="connsiteX45" fmla="*/ 1388026 w 1676281"/>
              <a:gd name="connsiteY45" fmla="*/ 24463 h 244075"/>
              <a:gd name="connsiteX46" fmla="*/ 1446127 w 1676281"/>
              <a:gd name="connsiteY46" fmla="*/ 0 h 244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676281" h="244075">
                <a:moveTo>
                  <a:pt x="1446127" y="0"/>
                </a:moveTo>
                <a:lnTo>
                  <a:pt x="1473896" y="2429"/>
                </a:lnTo>
                <a:lnTo>
                  <a:pt x="1499101" y="34178"/>
                </a:lnTo>
                <a:lnTo>
                  <a:pt x="1554638" y="39036"/>
                </a:lnTo>
                <a:lnTo>
                  <a:pt x="1600669" y="72607"/>
                </a:lnTo>
                <a:lnTo>
                  <a:pt x="1625873" y="104357"/>
                </a:lnTo>
                <a:lnTo>
                  <a:pt x="1651076" y="136107"/>
                </a:lnTo>
                <a:lnTo>
                  <a:pt x="1676281" y="167856"/>
                </a:lnTo>
                <a:lnTo>
                  <a:pt x="1673716" y="197177"/>
                </a:lnTo>
                <a:lnTo>
                  <a:pt x="1654716" y="214021"/>
                </a:lnTo>
                <a:lnTo>
                  <a:pt x="1315484" y="214021"/>
                </a:lnTo>
                <a:lnTo>
                  <a:pt x="1317101" y="195530"/>
                </a:lnTo>
                <a:lnTo>
                  <a:pt x="1289332" y="193101"/>
                </a:lnTo>
                <a:lnTo>
                  <a:pt x="1233794" y="188244"/>
                </a:lnTo>
                <a:lnTo>
                  <a:pt x="1178257" y="183386"/>
                </a:lnTo>
                <a:lnTo>
                  <a:pt x="1064618" y="202991"/>
                </a:lnTo>
                <a:lnTo>
                  <a:pt x="953544" y="193276"/>
                </a:lnTo>
                <a:lnTo>
                  <a:pt x="814700" y="181132"/>
                </a:lnTo>
                <a:lnTo>
                  <a:pt x="673291" y="198307"/>
                </a:lnTo>
                <a:lnTo>
                  <a:pt x="513622" y="184342"/>
                </a:lnTo>
                <a:lnTo>
                  <a:pt x="372214" y="201518"/>
                </a:lnTo>
                <a:lnTo>
                  <a:pt x="288908" y="194232"/>
                </a:lnTo>
                <a:lnTo>
                  <a:pt x="230806" y="218695"/>
                </a:lnTo>
                <a:lnTo>
                  <a:pt x="175269" y="213837"/>
                </a:lnTo>
                <a:lnTo>
                  <a:pt x="147500" y="211409"/>
                </a:lnTo>
                <a:lnTo>
                  <a:pt x="91962" y="206551"/>
                </a:lnTo>
                <a:lnTo>
                  <a:pt x="61629" y="233443"/>
                </a:lnTo>
                <a:lnTo>
                  <a:pt x="0" y="244075"/>
                </a:lnTo>
                <a:lnTo>
                  <a:pt x="14214" y="81570"/>
                </a:lnTo>
                <a:lnTo>
                  <a:pt x="46684" y="84410"/>
                </a:lnTo>
                <a:lnTo>
                  <a:pt x="74453" y="86839"/>
                </a:lnTo>
                <a:lnTo>
                  <a:pt x="132554" y="62375"/>
                </a:lnTo>
                <a:lnTo>
                  <a:pt x="188092" y="67233"/>
                </a:lnTo>
                <a:lnTo>
                  <a:pt x="215860" y="69662"/>
                </a:lnTo>
                <a:lnTo>
                  <a:pt x="271398" y="74520"/>
                </a:lnTo>
                <a:lnTo>
                  <a:pt x="326935" y="79377"/>
                </a:lnTo>
                <a:lnTo>
                  <a:pt x="468344" y="62201"/>
                </a:lnTo>
                <a:lnTo>
                  <a:pt x="602808" y="44418"/>
                </a:lnTo>
                <a:lnTo>
                  <a:pt x="769421" y="58991"/>
                </a:lnTo>
                <a:lnTo>
                  <a:pt x="910829" y="41814"/>
                </a:lnTo>
                <a:lnTo>
                  <a:pt x="1052237" y="24637"/>
                </a:lnTo>
                <a:lnTo>
                  <a:pt x="1163311" y="34353"/>
                </a:lnTo>
                <a:lnTo>
                  <a:pt x="1246617" y="41639"/>
                </a:lnTo>
                <a:lnTo>
                  <a:pt x="1304720" y="17176"/>
                </a:lnTo>
                <a:lnTo>
                  <a:pt x="1360257" y="22034"/>
                </a:lnTo>
                <a:lnTo>
                  <a:pt x="1388026" y="24463"/>
                </a:lnTo>
                <a:lnTo>
                  <a:pt x="144612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1" name="任意多边形: 形状 170">
            <a:extLst>
              <a:ext uri="{FF2B5EF4-FFF2-40B4-BE49-F238E27FC236}">
                <a16:creationId xmlns:a16="http://schemas.microsoft.com/office/drawing/2014/main" xmlns="" id="{DBB44146-086D-4515-9241-A45DFD90121D}"/>
              </a:ext>
            </a:extLst>
          </p:cNvPr>
          <p:cNvSpPr/>
          <p:nvPr/>
        </p:nvSpPr>
        <p:spPr>
          <a:xfrm rot="21300072">
            <a:off x="6551886" y="5608526"/>
            <a:ext cx="317696" cy="416685"/>
          </a:xfrm>
          <a:custGeom>
            <a:avLst/>
            <a:gdLst>
              <a:gd name="connsiteX0" fmla="*/ 5338 w 317696"/>
              <a:gd name="connsiteY0" fmla="*/ 0 h 416685"/>
              <a:gd name="connsiteX1" fmla="*/ 31713 w 317696"/>
              <a:gd name="connsiteY1" fmla="*/ 2307 h 416685"/>
              <a:gd name="connsiteX2" fmla="*/ 84465 w 317696"/>
              <a:gd name="connsiteY2" fmla="*/ 6921 h 416685"/>
              <a:gd name="connsiteX3" fmla="*/ 137215 w 317696"/>
              <a:gd name="connsiteY3" fmla="*/ 11535 h 416685"/>
              <a:gd name="connsiteX4" fmla="*/ 216341 w 317696"/>
              <a:gd name="connsiteY4" fmla="*/ 18456 h 416685"/>
              <a:gd name="connsiteX5" fmla="*/ 266423 w 317696"/>
              <a:gd name="connsiteY5" fmla="*/ 53581 h 416685"/>
              <a:gd name="connsiteX6" fmla="*/ 292798 w 317696"/>
              <a:gd name="connsiteY6" fmla="*/ 55888 h 416685"/>
              <a:gd name="connsiteX7" fmla="*/ 317696 w 317696"/>
              <a:gd name="connsiteY7" fmla="*/ 31711 h 416685"/>
              <a:gd name="connsiteX8" fmla="*/ 309504 w 317696"/>
              <a:gd name="connsiteY8" fmla="*/ 395627 h 416685"/>
              <a:gd name="connsiteX9" fmla="*/ 287817 w 317696"/>
              <a:gd name="connsiteY9" fmla="*/ 416685 h 416685"/>
              <a:gd name="connsiteX10" fmla="*/ 261442 w 317696"/>
              <a:gd name="connsiteY10" fmla="*/ 414378 h 416685"/>
              <a:gd name="connsiteX11" fmla="*/ 235067 w 317696"/>
              <a:gd name="connsiteY11" fmla="*/ 412071 h 416685"/>
              <a:gd name="connsiteX12" fmla="*/ 237735 w 317696"/>
              <a:gd name="connsiteY12" fmla="*/ 381562 h 416685"/>
              <a:gd name="connsiteX13" fmla="*/ 214029 w 317696"/>
              <a:gd name="connsiteY13" fmla="*/ 348745 h 416685"/>
              <a:gd name="connsiteX14" fmla="*/ 216697 w 317696"/>
              <a:gd name="connsiteY14" fmla="*/ 318235 h 416685"/>
              <a:gd name="connsiteX15" fmla="*/ 192991 w 317696"/>
              <a:gd name="connsiteY15" fmla="*/ 285418 h 416685"/>
              <a:gd name="connsiteX16" fmla="*/ 171953 w 317696"/>
              <a:gd name="connsiteY16" fmla="*/ 222091 h 416685"/>
              <a:gd name="connsiteX17" fmla="*/ 121871 w 317696"/>
              <a:gd name="connsiteY17" fmla="*/ 186968 h 416685"/>
              <a:gd name="connsiteX18" fmla="*/ 98164 w 317696"/>
              <a:gd name="connsiteY18" fmla="*/ 154150 h 416685"/>
              <a:gd name="connsiteX19" fmla="*/ 50082 w 317696"/>
              <a:gd name="connsiteY19" fmla="*/ 96144 h 416685"/>
              <a:gd name="connsiteX20" fmla="*/ 26376 w 317696"/>
              <a:gd name="connsiteY20" fmla="*/ 63327 h 416685"/>
              <a:gd name="connsiteX21" fmla="*/ 0 w 317696"/>
              <a:gd name="connsiteY21" fmla="*/ 61020 h 416685"/>
              <a:gd name="connsiteX22" fmla="*/ 2669 w 317696"/>
              <a:gd name="connsiteY22" fmla="*/ 30511 h 416685"/>
              <a:gd name="connsiteX23" fmla="*/ 5338 w 317696"/>
              <a:gd name="connsiteY23" fmla="*/ 0 h 416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17696" h="416685">
                <a:moveTo>
                  <a:pt x="5338" y="0"/>
                </a:moveTo>
                <a:lnTo>
                  <a:pt x="31713" y="2307"/>
                </a:lnTo>
                <a:lnTo>
                  <a:pt x="84465" y="6921"/>
                </a:lnTo>
                <a:lnTo>
                  <a:pt x="137215" y="11535"/>
                </a:lnTo>
                <a:lnTo>
                  <a:pt x="216341" y="18456"/>
                </a:lnTo>
                <a:lnTo>
                  <a:pt x="266423" y="53581"/>
                </a:lnTo>
                <a:lnTo>
                  <a:pt x="292798" y="55888"/>
                </a:lnTo>
                <a:lnTo>
                  <a:pt x="317696" y="31711"/>
                </a:lnTo>
                <a:lnTo>
                  <a:pt x="309504" y="395627"/>
                </a:lnTo>
                <a:lnTo>
                  <a:pt x="287817" y="416685"/>
                </a:lnTo>
                <a:lnTo>
                  <a:pt x="261442" y="414378"/>
                </a:lnTo>
                <a:lnTo>
                  <a:pt x="235067" y="412071"/>
                </a:lnTo>
                <a:lnTo>
                  <a:pt x="237735" y="381562"/>
                </a:lnTo>
                <a:lnTo>
                  <a:pt x="214029" y="348745"/>
                </a:lnTo>
                <a:lnTo>
                  <a:pt x="216697" y="318235"/>
                </a:lnTo>
                <a:lnTo>
                  <a:pt x="192991" y="285418"/>
                </a:lnTo>
                <a:lnTo>
                  <a:pt x="171953" y="222091"/>
                </a:lnTo>
                <a:lnTo>
                  <a:pt x="121871" y="186968"/>
                </a:lnTo>
                <a:lnTo>
                  <a:pt x="98164" y="154150"/>
                </a:lnTo>
                <a:lnTo>
                  <a:pt x="50082" y="96144"/>
                </a:lnTo>
                <a:lnTo>
                  <a:pt x="26376" y="63327"/>
                </a:lnTo>
                <a:lnTo>
                  <a:pt x="0" y="61020"/>
                </a:lnTo>
                <a:lnTo>
                  <a:pt x="2669" y="30511"/>
                </a:lnTo>
                <a:lnTo>
                  <a:pt x="533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72" name="任意多边形: 形状 171">
            <a:extLst>
              <a:ext uri="{FF2B5EF4-FFF2-40B4-BE49-F238E27FC236}">
                <a16:creationId xmlns:a16="http://schemas.microsoft.com/office/drawing/2014/main" xmlns="" id="{5B3E6E74-F79B-4641-B74E-349A8109AA6F}"/>
              </a:ext>
            </a:extLst>
          </p:cNvPr>
          <p:cNvSpPr/>
          <p:nvPr/>
        </p:nvSpPr>
        <p:spPr>
          <a:xfrm rot="21300072">
            <a:off x="10191170" y="5631324"/>
            <a:ext cx="297457" cy="427450"/>
          </a:xfrm>
          <a:custGeom>
            <a:avLst/>
            <a:gdLst>
              <a:gd name="connsiteX0" fmla="*/ 34820 w 297457"/>
              <a:gd name="connsiteY0" fmla="*/ 0 h 427450"/>
              <a:gd name="connsiteX1" fmla="*/ 88435 w 297457"/>
              <a:gd name="connsiteY1" fmla="*/ 26848 h 427450"/>
              <a:gd name="connsiteX2" fmla="*/ 143972 w 297457"/>
              <a:gd name="connsiteY2" fmla="*/ 31706 h 427450"/>
              <a:gd name="connsiteX3" fmla="*/ 224713 w 297457"/>
              <a:gd name="connsiteY3" fmla="*/ 68313 h 427450"/>
              <a:gd name="connsiteX4" fmla="*/ 252482 w 297457"/>
              <a:gd name="connsiteY4" fmla="*/ 70742 h 427450"/>
              <a:gd name="connsiteX5" fmla="*/ 297457 w 297457"/>
              <a:gd name="connsiteY5" fmla="*/ 74676 h 427450"/>
              <a:gd name="connsiteX6" fmla="*/ 297457 w 297457"/>
              <a:gd name="connsiteY6" fmla="*/ 409530 h 427450"/>
              <a:gd name="connsiteX7" fmla="*/ 277244 w 297457"/>
              <a:gd name="connsiteY7" fmla="*/ 427450 h 427450"/>
              <a:gd name="connsiteX8" fmla="*/ 221707 w 297457"/>
              <a:gd name="connsiteY8" fmla="*/ 422592 h 427450"/>
              <a:gd name="connsiteX9" fmla="*/ 193938 w 297457"/>
              <a:gd name="connsiteY9" fmla="*/ 420163 h 427450"/>
              <a:gd name="connsiteX10" fmla="*/ 196502 w 297457"/>
              <a:gd name="connsiteY10" fmla="*/ 390842 h 427450"/>
              <a:gd name="connsiteX11" fmla="*/ 171298 w 297457"/>
              <a:gd name="connsiteY11" fmla="*/ 359093 h 427450"/>
              <a:gd name="connsiteX12" fmla="*/ 173863 w 297457"/>
              <a:gd name="connsiteY12" fmla="*/ 329772 h 427450"/>
              <a:gd name="connsiteX13" fmla="*/ 176427 w 297457"/>
              <a:gd name="connsiteY13" fmla="*/ 300451 h 427450"/>
              <a:gd name="connsiteX14" fmla="*/ 153788 w 297457"/>
              <a:gd name="connsiteY14" fmla="*/ 239381 h 427450"/>
              <a:gd name="connsiteX15" fmla="*/ 128584 w 297457"/>
              <a:gd name="connsiteY15" fmla="*/ 207631 h 427450"/>
              <a:gd name="connsiteX16" fmla="*/ 75612 w 297457"/>
              <a:gd name="connsiteY16" fmla="*/ 173452 h 427450"/>
              <a:gd name="connsiteX17" fmla="*/ 25203 w 297457"/>
              <a:gd name="connsiteY17" fmla="*/ 109953 h 427450"/>
              <a:gd name="connsiteX18" fmla="*/ 0 w 297457"/>
              <a:gd name="connsiteY18" fmla="*/ 78204 h 427450"/>
              <a:gd name="connsiteX19" fmla="*/ 2564 w 297457"/>
              <a:gd name="connsiteY19" fmla="*/ 48883 h 427450"/>
              <a:gd name="connsiteX20" fmla="*/ 5129 w 297457"/>
              <a:gd name="connsiteY20" fmla="*/ 19561 h 427450"/>
              <a:gd name="connsiteX21" fmla="*/ 34820 w 297457"/>
              <a:gd name="connsiteY21" fmla="*/ 0 h 427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97457" h="427450">
                <a:moveTo>
                  <a:pt x="34820" y="0"/>
                </a:moveTo>
                <a:lnTo>
                  <a:pt x="88435" y="26848"/>
                </a:lnTo>
                <a:lnTo>
                  <a:pt x="143972" y="31706"/>
                </a:lnTo>
                <a:lnTo>
                  <a:pt x="224713" y="68313"/>
                </a:lnTo>
                <a:lnTo>
                  <a:pt x="252482" y="70742"/>
                </a:lnTo>
                <a:lnTo>
                  <a:pt x="297457" y="74676"/>
                </a:lnTo>
                <a:lnTo>
                  <a:pt x="297457" y="409530"/>
                </a:lnTo>
                <a:lnTo>
                  <a:pt x="277244" y="427450"/>
                </a:lnTo>
                <a:lnTo>
                  <a:pt x="221707" y="422592"/>
                </a:lnTo>
                <a:lnTo>
                  <a:pt x="193938" y="420163"/>
                </a:lnTo>
                <a:lnTo>
                  <a:pt x="196502" y="390842"/>
                </a:lnTo>
                <a:lnTo>
                  <a:pt x="171298" y="359093"/>
                </a:lnTo>
                <a:lnTo>
                  <a:pt x="173863" y="329772"/>
                </a:lnTo>
                <a:lnTo>
                  <a:pt x="176427" y="300451"/>
                </a:lnTo>
                <a:lnTo>
                  <a:pt x="153788" y="239381"/>
                </a:lnTo>
                <a:lnTo>
                  <a:pt x="128584" y="207631"/>
                </a:lnTo>
                <a:lnTo>
                  <a:pt x="75612" y="173452"/>
                </a:lnTo>
                <a:lnTo>
                  <a:pt x="25203" y="109953"/>
                </a:lnTo>
                <a:lnTo>
                  <a:pt x="0" y="78204"/>
                </a:lnTo>
                <a:lnTo>
                  <a:pt x="2564" y="48883"/>
                </a:lnTo>
                <a:lnTo>
                  <a:pt x="5129" y="19561"/>
                </a:lnTo>
                <a:lnTo>
                  <a:pt x="3482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420401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8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300"/>
                            </p:stCondLst>
                            <p:childTnLst>
                              <p:par>
                                <p:cTn id="2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8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1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16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31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6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5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7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92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8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000"/>
                            </p:stCondLst>
                            <p:childTnLst>
                              <p:par>
                                <p:cTn id="7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5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400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63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7800"/>
                            </p:stCondLst>
                            <p:childTnLst>
                              <p:par>
                                <p:cTn id="8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93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0800"/>
                            </p:stCondLst>
                            <p:childTnLst>
                              <p:par>
                                <p:cTn id="9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23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6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14600"/>
                            </p:stCondLst>
                            <p:childTnLst>
                              <p:par>
                                <p:cTn id="10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16100"/>
                            </p:stCondLst>
                            <p:childTnLst>
                              <p:par>
                                <p:cTn id="11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4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7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18500"/>
                            </p:stCondLst>
                            <p:childTnLst>
                              <p:par>
                                <p:cTn id="11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20000"/>
                            </p:stCondLst>
                            <p:childTnLst>
                              <p:par>
                                <p:cTn id="12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8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22300"/>
                            </p:stCondLst>
                            <p:childTnLst>
                              <p:par>
                                <p:cTn id="13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2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238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1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1000"/>
                            </p:stCondLst>
                            <p:childTnLst>
                              <p:par>
                                <p:cTn id="14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5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2500"/>
                            </p:stCondLst>
                            <p:childTnLst>
                              <p:par>
                                <p:cTn id="14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9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4000"/>
                            </p:stCondLst>
                            <p:childTnLst>
                              <p:par>
                                <p:cTn id="15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3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6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6300"/>
                            </p:stCondLst>
                            <p:childTnLst>
                              <p:par>
                                <p:cTn id="15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0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7800"/>
                            </p:stCondLst>
                            <p:childTnLst>
                              <p:par>
                                <p:cTn id="16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4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9300"/>
                            </p:stCondLst>
                            <p:childTnLst>
                              <p:par>
                                <p:cTn id="16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8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3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000"/>
                            </p:stCondLst>
                            <p:childTnLst>
                              <p:par>
                                <p:cTn id="17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2500"/>
                            </p:stCondLst>
                            <p:childTnLst>
                              <p:par>
                                <p:cTn id="17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1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>
                            <p:stCondLst>
                              <p:cond delay="4000"/>
                            </p:stCondLst>
                            <p:childTnLst>
                              <p:par>
                                <p:cTn id="18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0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1000"/>
                            </p:stCondLst>
                            <p:childTnLst>
                              <p:par>
                                <p:cTn id="19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4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2500"/>
                            </p:stCondLst>
                            <p:childTnLst>
                              <p:par>
                                <p:cTn id="19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8" dur="1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1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2" fill="hold">
                            <p:stCondLst>
                              <p:cond delay="4800"/>
                            </p:stCondLst>
                            <p:childTnLst>
                              <p:par>
                                <p:cTn id="20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6300"/>
                            </p:stCondLst>
                            <p:childTnLst>
                              <p:par>
                                <p:cTn id="20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9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2" dur="1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22" presetClass="entr" presetSubtype="1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5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22" presetClass="entr" presetSubtype="2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8" dur="1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10300"/>
                            </p:stCondLst>
                            <p:childTnLst>
                              <p:par>
                                <p:cTn id="22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2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11800"/>
                            </p:stCondLst>
                            <p:childTnLst>
                              <p:par>
                                <p:cTn id="22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6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7" fill="hold">
                      <p:stCondLst>
                        <p:cond delay="indefinite"/>
                      </p:stCondLst>
                      <p:childTnLst>
                        <p:par>
                          <p:cTn id="228" fill="hold">
                            <p:stCondLst>
                              <p:cond delay="0"/>
                            </p:stCondLst>
                            <p:childTnLst>
                              <p:par>
                                <p:cTn id="22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1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2" fill="hold">
                            <p:stCondLst>
                              <p:cond delay="1000"/>
                            </p:stCondLst>
                            <p:childTnLst>
                              <p:par>
                                <p:cTn id="23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5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6" fill="hold">
                            <p:stCondLst>
                              <p:cond delay="2500"/>
                            </p:stCondLst>
                            <p:childTnLst>
                              <p:par>
                                <p:cTn id="23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9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0" fill="hold">
                            <p:stCondLst>
                              <p:cond delay="4000"/>
                            </p:stCondLst>
                            <p:childTnLst>
                              <p:par>
                                <p:cTn id="24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3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4" fill="hold">
                            <p:stCondLst>
                              <p:cond delay="5500"/>
                            </p:stCondLst>
                            <p:childTnLst>
                              <p:par>
                                <p:cTn id="24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7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7000"/>
                            </p:stCondLst>
                            <p:childTnLst>
                              <p:par>
                                <p:cTn id="24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1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85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8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9" fill="hold">
                            <p:stCondLst>
                              <p:cond delay="10800"/>
                            </p:stCondLst>
                            <p:childTnLst>
                              <p:par>
                                <p:cTn id="26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2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3" fill="hold">
                            <p:stCondLst>
                              <p:cond delay="12300"/>
                            </p:stCondLst>
                            <p:childTnLst>
                              <p:par>
                                <p:cTn id="26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6" dur="1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9" dur="1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0" presetID="22" presetClass="entr" presetSubtype="1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2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2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3" presetID="22" presetClass="entr" presetSubtype="2" fill="hold" grpId="0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5" dur="1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" fill="hold">
                            <p:stCondLst>
                              <p:cond delay="16400"/>
                            </p:stCondLst>
                            <p:childTnLst>
                              <p:par>
                                <p:cTn id="2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9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0" fill="hold">
                            <p:stCondLst>
                              <p:cond delay="17900"/>
                            </p:stCondLst>
                            <p:childTnLst>
                              <p:par>
                                <p:cTn id="28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3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9" grpId="0" animBg="1"/>
      <p:bldP spid="170" grpId="0" animBg="1"/>
      <p:bldP spid="171" grpId="0" animBg="1"/>
      <p:bldP spid="172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251">
            <a:extLst>
              <a:ext uri="{FF2B5EF4-FFF2-40B4-BE49-F238E27FC236}">
                <a16:creationId xmlns:a16="http://schemas.microsoft.com/office/drawing/2014/main" xmlns="" id="{C9122E1D-72BC-479D-B56F-F25AE4AE4203}"/>
              </a:ext>
            </a:extLst>
          </p:cNvPr>
          <p:cNvSpPr>
            <a:spLocks/>
          </p:cNvSpPr>
          <p:nvPr/>
        </p:nvSpPr>
        <p:spPr bwMode="auto">
          <a:xfrm>
            <a:off x="1613275" y="832845"/>
            <a:ext cx="1052205" cy="316142"/>
          </a:xfrm>
          <a:custGeom>
            <a:avLst/>
            <a:gdLst>
              <a:gd name="T0" fmla="*/ 0 w 159"/>
              <a:gd name="T1" fmla="*/ 35 h 43"/>
              <a:gd name="T2" fmla="*/ 0 w 159"/>
              <a:gd name="T3" fmla="*/ 27 h 43"/>
              <a:gd name="T4" fmla="*/ 0 w 159"/>
              <a:gd name="T5" fmla="*/ 27 h 43"/>
              <a:gd name="T6" fmla="*/ 0 w 159"/>
              <a:gd name="T7" fmla="*/ 27 h 43"/>
              <a:gd name="T8" fmla="*/ 8 w 159"/>
              <a:gd name="T9" fmla="*/ 24 h 43"/>
              <a:gd name="T10" fmla="*/ 12 w 159"/>
              <a:gd name="T11" fmla="*/ 24 h 43"/>
              <a:gd name="T12" fmla="*/ 20 w 159"/>
              <a:gd name="T13" fmla="*/ 24 h 43"/>
              <a:gd name="T14" fmla="*/ 24 w 159"/>
              <a:gd name="T15" fmla="*/ 24 h 43"/>
              <a:gd name="T16" fmla="*/ 28 w 159"/>
              <a:gd name="T17" fmla="*/ 20 h 43"/>
              <a:gd name="T18" fmla="*/ 32 w 159"/>
              <a:gd name="T19" fmla="*/ 20 h 43"/>
              <a:gd name="T20" fmla="*/ 39 w 159"/>
              <a:gd name="T21" fmla="*/ 20 h 43"/>
              <a:gd name="T22" fmla="*/ 47 w 159"/>
              <a:gd name="T23" fmla="*/ 16 h 43"/>
              <a:gd name="T24" fmla="*/ 55 w 159"/>
              <a:gd name="T25" fmla="*/ 16 h 43"/>
              <a:gd name="T26" fmla="*/ 67 w 159"/>
              <a:gd name="T27" fmla="*/ 12 h 43"/>
              <a:gd name="T28" fmla="*/ 75 w 159"/>
              <a:gd name="T29" fmla="*/ 8 h 43"/>
              <a:gd name="T30" fmla="*/ 87 w 159"/>
              <a:gd name="T31" fmla="*/ 8 h 43"/>
              <a:gd name="T32" fmla="*/ 99 w 159"/>
              <a:gd name="T33" fmla="*/ 4 h 43"/>
              <a:gd name="T34" fmla="*/ 107 w 159"/>
              <a:gd name="T35" fmla="*/ 4 h 43"/>
              <a:gd name="T36" fmla="*/ 115 w 159"/>
              <a:gd name="T37" fmla="*/ 0 h 43"/>
              <a:gd name="T38" fmla="*/ 131 w 159"/>
              <a:gd name="T39" fmla="*/ 0 h 43"/>
              <a:gd name="T40" fmla="*/ 139 w 159"/>
              <a:gd name="T41" fmla="*/ 0 h 43"/>
              <a:gd name="T42" fmla="*/ 147 w 159"/>
              <a:gd name="T43" fmla="*/ 4 h 43"/>
              <a:gd name="T44" fmla="*/ 155 w 159"/>
              <a:gd name="T45" fmla="*/ 8 h 43"/>
              <a:gd name="T46" fmla="*/ 159 w 159"/>
              <a:gd name="T47" fmla="*/ 12 h 43"/>
              <a:gd name="T48" fmla="*/ 159 w 159"/>
              <a:gd name="T49" fmla="*/ 12 h 43"/>
              <a:gd name="T50" fmla="*/ 159 w 159"/>
              <a:gd name="T51" fmla="*/ 16 h 43"/>
              <a:gd name="T52" fmla="*/ 159 w 159"/>
              <a:gd name="T53" fmla="*/ 20 h 43"/>
              <a:gd name="T54" fmla="*/ 155 w 159"/>
              <a:gd name="T55" fmla="*/ 20 h 43"/>
              <a:gd name="T56" fmla="*/ 151 w 159"/>
              <a:gd name="T57" fmla="*/ 24 h 43"/>
              <a:gd name="T58" fmla="*/ 147 w 159"/>
              <a:gd name="T59" fmla="*/ 24 h 43"/>
              <a:gd name="T60" fmla="*/ 139 w 159"/>
              <a:gd name="T61" fmla="*/ 27 h 43"/>
              <a:gd name="T62" fmla="*/ 135 w 159"/>
              <a:gd name="T63" fmla="*/ 27 h 43"/>
              <a:gd name="T64" fmla="*/ 99 w 159"/>
              <a:gd name="T65" fmla="*/ 35 h 43"/>
              <a:gd name="T66" fmla="*/ 83 w 159"/>
              <a:gd name="T67" fmla="*/ 39 h 43"/>
              <a:gd name="T68" fmla="*/ 63 w 159"/>
              <a:gd name="T69" fmla="*/ 39 h 43"/>
              <a:gd name="T70" fmla="*/ 51 w 159"/>
              <a:gd name="T71" fmla="*/ 43 h 43"/>
              <a:gd name="T72" fmla="*/ 43 w 159"/>
              <a:gd name="T73" fmla="*/ 43 h 43"/>
              <a:gd name="T74" fmla="*/ 35 w 159"/>
              <a:gd name="T75" fmla="*/ 43 h 43"/>
              <a:gd name="T76" fmla="*/ 28 w 159"/>
              <a:gd name="T77" fmla="*/ 43 h 43"/>
              <a:gd name="T78" fmla="*/ 24 w 159"/>
              <a:gd name="T79" fmla="*/ 43 h 43"/>
              <a:gd name="T80" fmla="*/ 20 w 159"/>
              <a:gd name="T81" fmla="*/ 43 h 43"/>
              <a:gd name="T82" fmla="*/ 16 w 159"/>
              <a:gd name="T83" fmla="*/ 43 h 43"/>
              <a:gd name="T84" fmla="*/ 12 w 159"/>
              <a:gd name="T85" fmla="*/ 43 h 43"/>
              <a:gd name="T86" fmla="*/ 8 w 159"/>
              <a:gd name="T87" fmla="*/ 39 h 43"/>
              <a:gd name="T88" fmla="*/ 0 w 159"/>
              <a:gd name="T89" fmla="*/ 35 h 43"/>
              <a:gd name="T90" fmla="*/ 0 w 159"/>
              <a:gd name="T91" fmla="*/ 35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9" h="43">
                <a:moveTo>
                  <a:pt x="0" y="35"/>
                </a:move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8" y="24"/>
                </a:lnTo>
                <a:lnTo>
                  <a:pt x="12" y="24"/>
                </a:lnTo>
                <a:lnTo>
                  <a:pt x="20" y="24"/>
                </a:lnTo>
                <a:lnTo>
                  <a:pt x="24" y="24"/>
                </a:lnTo>
                <a:lnTo>
                  <a:pt x="28" y="20"/>
                </a:lnTo>
                <a:lnTo>
                  <a:pt x="32" y="20"/>
                </a:lnTo>
                <a:lnTo>
                  <a:pt x="39" y="20"/>
                </a:lnTo>
                <a:lnTo>
                  <a:pt x="47" y="16"/>
                </a:lnTo>
                <a:lnTo>
                  <a:pt x="55" y="16"/>
                </a:lnTo>
                <a:lnTo>
                  <a:pt x="67" y="12"/>
                </a:lnTo>
                <a:lnTo>
                  <a:pt x="75" y="8"/>
                </a:lnTo>
                <a:lnTo>
                  <a:pt x="87" y="8"/>
                </a:lnTo>
                <a:lnTo>
                  <a:pt x="99" y="4"/>
                </a:lnTo>
                <a:lnTo>
                  <a:pt x="107" y="4"/>
                </a:lnTo>
                <a:lnTo>
                  <a:pt x="115" y="0"/>
                </a:lnTo>
                <a:lnTo>
                  <a:pt x="131" y="0"/>
                </a:lnTo>
                <a:lnTo>
                  <a:pt x="139" y="0"/>
                </a:lnTo>
                <a:lnTo>
                  <a:pt x="147" y="4"/>
                </a:lnTo>
                <a:lnTo>
                  <a:pt x="155" y="8"/>
                </a:lnTo>
                <a:lnTo>
                  <a:pt x="159" y="12"/>
                </a:lnTo>
                <a:lnTo>
                  <a:pt x="159" y="12"/>
                </a:lnTo>
                <a:lnTo>
                  <a:pt x="159" y="16"/>
                </a:lnTo>
                <a:lnTo>
                  <a:pt x="159" y="20"/>
                </a:lnTo>
                <a:lnTo>
                  <a:pt x="155" y="20"/>
                </a:lnTo>
                <a:lnTo>
                  <a:pt x="151" y="24"/>
                </a:lnTo>
                <a:lnTo>
                  <a:pt x="147" y="24"/>
                </a:lnTo>
                <a:lnTo>
                  <a:pt x="139" y="27"/>
                </a:lnTo>
                <a:lnTo>
                  <a:pt x="135" y="27"/>
                </a:lnTo>
                <a:lnTo>
                  <a:pt x="99" y="35"/>
                </a:lnTo>
                <a:lnTo>
                  <a:pt x="83" y="39"/>
                </a:lnTo>
                <a:lnTo>
                  <a:pt x="63" y="39"/>
                </a:lnTo>
                <a:lnTo>
                  <a:pt x="51" y="43"/>
                </a:lnTo>
                <a:lnTo>
                  <a:pt x="43" y="43"/>
                </a:lnTo>
                <a:lnTo>
                  <a:pt x="35" y="43"/>
                </a:lnTo>
                <a:lnTo>
                  <a:pt x="28" y="43"/>
                </a:lnTo>
                <a:lnTo>
                  <a:pt x="24" y="43"/>
                </a:lnTo>
                <a:lnTo>
                  <a:pt x="20" y="43"/>
                </a:lnTo>
                <a:lnTo>
                  <a:pt x="16" y="43"/>
                </a:lnTo>
                <a:lnTo>
                  <a:pt x="12" y="43"/>
                </a:lnTo>
                <a:lnTo>
                  <a:pt x="8" y="39"/>
                </a:lnTo>
                <a:lnTo>
                  <a:pt x="0" y="35"/>
                </a:lnTo>
                <a:lnTo>
                  <a:pt x="0" y="3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Freeform 252">
            <a:extLst>
              <a:ext uri="{FF2B5EF4-FFF2-40B4-BE49-F238E27FC236}">
                <a16:creationId xmlns:a16="http://schemas.microsoft.com/office/drawing/2014/main" xmlns="" id="{6FEE85D4-B1A2-4468-B5BC-3F4C5B9D58A6}"/>
              </a:ext>
            </a:extLst>
          </p:cNvPr>
          <p:cNvSpPr>
            <a:spLocks/>
          </p:cNvSpPr>
          <p:nvPr/>
        </p:nvSpPr>
        <p:spPr bwMode="auto">
          <a:xfrm>
            <a:off x="1586805" y="1090165"/>
            <a:ext cx="919853" cy="705801"/>
          </a:xfrm>
          <a:custGeom>
            <a:avLst/>
            <a:gdLst>
              <a:gd name="T0" fmla="*/ 0 w 139"/>
              <a:gd name="T1" fmla="*/ 80 h 96"/>
              <a:gd name="T2" fmla="*/ 8 w 139"/>
              <a:gd name="T3" fmla="*/ 76 h 96"/>
              <a:gd name="T4" fmla="*/ 20 w 139"/>
              <a:gd name="T5" fmla="*/ 72 h 96"/>
              <a:gd name="T6" fmla="*/ 32 w 139"/>
              <a:gd name="T7" fmla="*/ 60 h 96"/>
              <a:gd name="T8" fmla="*/ 47 w 139"/>
              <a:gd name="T9" fmla="*/ 48 h 96"/>
              <a:gd name="T10" fmla="*/ 59 w 139"/>
              <a:gd name="T11" fmla="*/ 28 h 96"/>
              <a:gd name="T12" fmla="*/ 71 w 139"/>
              <a:gd name="T13" fmla="*/ 12 h 96"/>
              <a:gd name="T14" fmla="*/ 71 w 139"/>
              <a:gd name="T15" fmla="*/ 4 h 96"/>
              <a:gd name="T16" fmla="*/ 71 w 139"/>
              <a:gd name="T17" fmla="*/ 0 h 96"/>
              <a:gd name="T18" fmla="*/ 75 w 139"/>
              <a:gd name="T19" fmla="*/ 0 h 96"/>
              <a:gd name="T20" fmla="*/ 79 w 139"/>
              <a:gd name="T21" fmla="*/ 0 h 96"/>
              <a:gd name="T22" fmla="*/ 91 w 139"/>
              <a:gd name="T23" fmla="*/ 8 h 96"/>
              <a:gd name="T24" fmla="*/ 95 w 139"/>
              <a:gd name="T25" fmla="*/ 12 h 96"/>
              <a:gd name="T26" fmla="*/ 87 w 139"/>
              <a:gd name="T27" fmla="*/ 20 h 96"/>
              <a:gd name="T28" fmla="*/ 67 w 139"/>
              <a:gd name="T29" fmla="*/ 40 h 96"/>
              <a:gd name="T30" fmla="*/ 51 w 139"/>
              <a:gd name="T31" fmla="*/ 52 h 96"/>
              <a:gd name="T32" fmla="*/ 43 w 139"/>
              <a:gd name="T33" fmla="*/ 60 h 96"/>
              <a:gd name="T34" fmla="*/ 39 w 139"/>
              <a:gd name="T35" fmla="*/ 68 h 96"/>
              <a:gd name="T36" fmla="*/ 36 w 139"/>
              <a:gd name="T37" fmla="*/ 68 h 96"/>
              <a:gd name="T38" fmla="*/ 43 w 139"/>
              <a:gd name="T39" fmla="*/ 72 h 96"/>
              <a:gd name="T40" fmla="*/ 51 w 139"/>
              <a:gd name="T41" fmla="*/ 72 h 96"/>
              <a:gd name="T42" fmla="*/ 67 w 139"/>
              <a:gd name="T43" fmla="*/ 72 h 96"/>
              <a:gd name="T44" fmla="*/ 91 w 139"/>
              <a:gd name="T45" fmla="*/ 68 h 96"/>
              <a:gd name="T46" fmla="*/ 115 w 139"/>
              <a:gd name="T47" fmla="*/ 64 h 96"/>
              <a:gd name="T48" fmla="*/ 139 w 139"/>
              <a:gd name="T49" fmla="*/ 64 h 96"/>
              <a:gd name="T50" fmla="*/ 131 w 139"/>
              <a:gd name="T51" fmla="*/ 68 h 96"/>
              <a:gd name="T52" fmla="*/ 107 w 139"/>
              <a:gd name="T53" fmla="*/ 68 h 96"/>
              <a:gd name="T54" fmla="*/ 71 w 139"/>
              <a:gd name="T55" fmla="*/ 76 h 96"/>
              <a:gd name="T56" fmla="*/ 43 w 139"/>
              <a:gd name="T57" fmla="*/ 84 h 96"/>
              <a:gd name="T58" fmla="*/ 20 w 139"/>
              <a:gd name="T59" fmla="*/ 92 h 96"/>
              <a:gd name="T60" fmla="*/ 8 w 139"/>
              <a:gd name="T61" fmla="*/ 96 h 96"/>
              <a:gd name="T62" fmla="*/ 4 w 139"/>
              <a:gd name="T63" fmla="*/ 92 h 96"/>
              <a:gd name="T64" fmla="*/ 4 w 139"/>
              <a:gd name="T65" fmla="*/ 88 h 96"/>
              <a:gd name="T66" fmla="*/ 0 w 139"/>
              <a:gd name="T67" fmla="*/ 8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9" h="96">
                <a:moveTo>
                  <a:pt x="0" y="80"/>
                </a:moveTo>
                <a:lnTo>
                  <a:pt x="0" y="80"/>
                </a:lnTo>
                <a:lnTo>
                  <a:pt x="4" y="76"/>
                </a:lnTo>
                <a:lnTo>
                  <a:pt x="8" y="76"/>
                </a:lnTo>
                <a:lnTo>
                  <a:pt x="12" y="72"/>
                </a:lnTo>
                <a:lnTo>
                  <a:pt x="20" y="72"/>
                </a:lnTo>
                <a:lnTo>
                  <a:pt x="24" y="68"/>
                </a:lnTo>
                <a:lnTo>
                  <a:pt x="32" y="60"/>
                </a:lnTo>
                <a:lnTo>
                  <a:pt x="39" y="56"/>
                </a:lnTo>
                <a:lnTo>
                  <a:pt x="47" y="48"/>
                </a:lnTo>
                <a:lnTo>
                  <a:pt x="55" y="40"/>
                </a:lnTo>
                <a:lnTo>
                  <a:pt x="59" y="28"/>
                </a:lnTo>
                <a:lnTo>
                  <a:pt x="67" y="20"/>
                </a:lnTo>
                <a:lnTo>
                  <a:pt x="71" y="12"/>
                </a:lnTo>
                <a:lnTo>
                  <a:pt x="71" y="8"/>
                </a:lnTo>
                <a:lnTo>
                  <a:pt x="71" y="4"/>
                </a:lnTo>
                <a:lnTo>
                  <a:pt x="71" y="0"/>
                </a:lnTo>
                <a:lnTo>
                  <a:pt x="71" y="0"/>
                </a:lnTo>
                <a:lnTo>
                  <a:pt x="75" y="0"/>
                </a:lnTo>
                <a:lnTo>
                  <a:pt x="75" y="0"/>
                </a:lnTo>
                <a:lnTo>
                  <a:pt x="79" y="0"/>
                </a:lnTo>
                <a:lnTo>
                  <a:pt x="79" y="0"/>
                </a:lnTo>
                <a:lnTo>
                  <a:pt x="87" y="4"/>
                </a:lnTo>
                <a:lnTo>
                  <a:pt x="91" y="8"/>
                </a:lnTo>
                <a:lnTo>
                  <a:pt x="95" y="12"/>
                </a:lnTo>
                <a:lnTo>
                  <a:pt x="95" y="12"/>
                </a:lnTo>
                <a:lnTo>
                  <a:pt x="95" y="16"/>
                </a:lnTo>
                <a:lnTo>
                  <a:pt x="87" y="20"/>
                </a:lnTo>
                <a:lnTo>
                  <a:pt x="79" y="28"/>
                </a:lnTo>
                <a:lnTo>
                  <a:pt x="67" y="40"/>
                </a:lnTo>
                <a:lnTo>
                  <a:pt x="59" y="48"/>
                </a:lnTo>
                <a:lnTo>
                  <a:pt x="51" y="52"/>
                </a:lnTo>
                <a:lnTo>
                  <a:pt x="47" y="56"/>
                </a:lnTo>
                <a:lnTo>
                  <a:pt x="43" y="60"/>
                </a:lnTo>
                <a:lnTo>
                  <a:pt x="39" y="64"/>
                </a:lnTo>
                <a:lnTo>
                  <a:pt x="39" y="68"/>
                </a:lnTo>
                <a:lnTo>
                  <a:pt x="36" y="68"/>
                </a:lnTo>
                <a:lnTo>
                  <a:pt x="36" y="68"/>
                </a:lnTo>
                <a:lnTo>
                  <a:pt x="39" y="72"/>
                </a:lnTo>
                <a:lnTo>
                  <a:pt x="43" y="72"/>
                </a:lnTo>
                <a:lnTo>
                  <a:pt x="47" y="72"/>
                </a:lnTo>
                <a:lnTo>
                  <a:pt x="51" y="72"/>
                </a:lnTo>
                <a:lnTo>
                  <a:pt x="59" y="72"/>
                </a:lnTo>
                <a:lnTo>
                  <a:pt x="67" y="72"/>
                </a:lnTo>
                <a:lnTo>
                  <a:pt x="79" y="72"/>
                </a:lnTo>
                <a:lnTo>
                  <a:pt x="91" y="68"/>
                </a:lnTo>
                <a:lnTo>
                  <a:pt x="103" y="64"/>
                </a:lnTo>
                <a:lnTo>
                  <a:pt x="115" y="64"/>
                </a:lnTo>
                <a:lnTo>
                  <a:pt x="127" y="64"/>
                </a:lnTo>
                <a:lnTo>
                  <a:pt x="139" y="64"/>
                </a:lnTo>
                <a:lnTo>
                  <a:pt x="139" y="64"/>
                </a:lnTo>
                <a:lnTo>
                  <a:pt x="131" y="68"/>
                </a:lnTo>
                <a:lnTo>
                  <a:pt x="123" y="68"/>
                </a:lnTo>
                <a:lnTo>
                  <a:pt x="107" y="68"/>
                </a:lnTo>
                <a:lnTo>
                  <a:pt x="91" y="72"/>
                </a:lnTo>
                <a:lnTo>
                  <a:pt x="71" y="76"/>
                </a:lnTo>
                <a:lnTo>
                  <a:pt x="55" y="80"/>
                </a:lnTo>
                <a:lnTo>
                  <a:pt x="43" y="84"/>
                </a:lnTo>
                <a:lnTo>
                  <a:pt x="32" y="88"/>
                </a:lnTo>
                <a:lnTo>
                  <a:pt x="20" y="92"/>
                </a:lnTo>
                <a:lnTo>
                  <a:pt x="16" y="92"/>
                </a:lnTo>
                <a:lnTo>
                  <a:pt x="8" y="96"/>
                </a:lnTo>
                <a:lnTo>
                  <a:pt x="8" y="96"/>
                </a:lnTo>
                <a:lnTo>
                  <a:pt x="4" y="92"/>
                </a:lnTo>
                <a:lnTo>
                  <a:pt x="4" y="92"/>
                </a:lnTo>
                <a:lnTo>
                  <a:pt x="4" y="88"/>
                </a:lnTo>
                <a:lnTo>
                  <a:pt x="0" y="84"/>
                </a:lnTo>
                <a:lnTo>
                  <a:pt x="0" y="80"/>
                </a:lnTo>
                <a:lnTo>
                  <a:pt x="0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Freeform 253">
            <a:extLst>
              <a:ext uri="{FF2B5EF4-FFF2-40B4-BE49-F238E27FC236}">
                <a16:creationId xmlns:a16="http://schemas.microsoft.com/office/drawing/2014/main" xmlns="" id="{18BF295F-6459-4486-960D-8B4227562109}"/>
              </a:ext>
            </a:extLst>
          </p:cNvPr>
          <p:cNvSpPr>
            <a:spLocks/>
          </p:cNvSpPr>
          <p:nvPr/>
        </p:nvSpPr>
        <p:spPr bwMode="auto">
          <a:xfrm>
            <a:off x="2347830" y="1266615"/>
            <a:ext cx="344116" cy="470534"/>
          </a:xfrm>
          <a:custGeom>
            <a:avLst/>
            <a:gdLst>
              <a:gd name="T0" fmla="*/ 20 w 52"/>
              <a:gd name="T1" fmla="*/ 48 h 64"/>
              <a:gd name="T2" fmla="*/ 12 w 52"/>
              <a:gd name="T3" fmla="*/ 36 h 64"/>
              <a:gd name="T4" fmla="*/ 4 w 52"/>
              <a:gd name="T5" fmla="*/ 20 h 64"/>
              <a:gd name="T6" fmla="*/ 0 w 52"/>
              <a:gd name="T7" fmla="*/ 12 h 64"/>
              <a:gd name="T8" fmla="*/ 0 w 52"/>
              <a:gd name="T9" fmla="*/ 8 h 64"/>
              <a:gd name="T10" fmla="*/ 4 w 52"/>
              <a:gd name="T11" fmla="*/ 4 h 64"/>
              <a:gd name="T12" fmla="*/ 4 w 52"/>
              <a:gd name="T13" fmla="*/ 0 h 64"/>
              <a:gd name="T14" fmla="*/ 8 w 52"/>
              <a:gd name="T15" fmla="*/ 0 h 64"/>
              <a:gd name="T16" fmla="*/ 12 w 52"/>
              <a:gd name="T17" fmla="*/ 0 h 64"/>
              <a:gd name="T18" fmla="*/ 20 w 52"/>
              <a:gd name="T19" fmla="*/ 4 h 64"/>
              <a:gd name="T20" fmla="*/ 24 w 52"/>
              <a:gd name="T21" fmla="*/ 4 h 64"/>
              <a:gd name="T22" fmla="*/ 32 w 52"/>
              <a:gd name="T23" fmla="*/ 12 h 64"/>
              <a:gd name="T24" fmla="*/ 40 w 52"/>
              <a:gd name="T25" fmla="*/ 16 h 64"/>
              <a:gd name="T26" fmla="*/ 48 w 52"/>
              <a:gd name="T27" fmla="*/ 24 h 64"/>
              <a:gd name="T28" fmla="*/ 52 w 52"/>
              <a:gd name="T29" fmla="*/ 28 h 64"/>
              <a:gd name="T30" fmla="*/ 52 w 52"/>
              <a:gd name="T31" fmla="*/ 40 h 64"/>
              <a:gd name="T32" fmla="*/ 52 w 52"/>
              <a:gd name="T33" fmla="*/ 48 h 64"/>
              <a:gd name="T34" fmla="*/ 52 w 52"/>
              <a:gd name="T35" fmla="*/ 56 h 64"/>
              <a:gd name="T36" fmla="*/ 52 w 52"/>
              <a:gd name="T37" fmla="*/ 60 h 64"/>
              <a:gd name="T38" fmla="*/ 48 w 52"/>
              <a:gd name="T39" fmla="*/ 64 h 64"/>
              <a:gd name="T40" fmla="*/ 44 w 52"/>
              <a:gd name="T41" fmla="*/ 64 h 64"/>
              <a:gd name="T42" fmla="*/ 36 w 52"/>
              <a:gd name="T43" fmla="*/ 64 h 64"/>
              <a:gd name="T44" fmla="*/ 32 w 52"/>
              <a:gd name="T45" fmla="*/ 60 h 64"/>
              <a:gd name="T46" fmla="*/ 28 w 52"/>
              <a:gd name="T47" fmla="*/ 56 h 64"/>
              <a:gd name="T48" fmla="*/ 20 w 52"/>
              <a:gd name="T49" fmla="*/ 48 h 64"/>
              <a:gd name="T50" fmla="*/ 20 w 52"/>
              <a:gd name="T51" fmla="*/ 48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2" h="64">
                <a:moveTo>
                  <a:pt x="20" y="48"/>
                </a:moveTo>
                <a:lnTo>
                  <a:pt x="12" y="36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4"/>
                </a:lnTo>
                <a:lnTo>
                  <a:pt x="24" y="4"/>
                </a:lnTo>
                <a:lnTo>
                  <a:pt x="32" y="12"/>
                </a:lnTo>
                <a:lnTo>
                  <a:pt x="40" y="16"/>
                </a:lnTo>
                <a:lnTo>
                  <a:pt x="48" y="24"/>
                </a:lnTo>
                <a:lnTo>
                  <a:pt x="52" y="28"/>
                </a:lnTo>
                <a:lnTo>
                  <a:pt x="52" y="40"/>
                </a:lnTo>
                <a:lnTo>
                  <a:pt x="52" y="48"/>
                </a:lnTo>
                <a:lnTo>
                  <a:pt x="52" y="56"/>
                </a:lnTo>
                <a:lnTo>
                  <a:pt x="52" y="60"/>
                </a:lnTo>
                <a:lnTo>
                  <a:pt x="48" y="64"/>
                </a:lnTo>
                <a:lnTo>
                  <a:pt x="44" y="64"/>
                </a:lnTo>
                <a:lnTo>
                  <a:pt x="36" y="64"/>
                </a:lnTo>
                <a:lnTo>
                  <a:pt x="32" y="60"/>
                </a:lnTo>
                <a:lnTo>
                  <a:pt x="28" y="56"/>
                </a:lnTo>
                <a:lnTo>
                  <a:pt x="20" y="48"/>
                </a:lnTo>
                <a:lnTo>
                  <a:pt x="20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Freeform 254">
            <a:extLst>
              <a:ext uri="{FF2B5EF4-FFF2-40B4-BE49-F238E27FC236}">
                <a16:creationId xmlns:a16="http://schemas.microsoft.com/office/drawing/2014/main" xmlns="" id="{D5A3F9E1-48FF-4A06-B6CA-0BE170BB865B}"/>
              </a:ext>
            </a:extLst>
          </p:cNvPr>
          <p:cNvSpPr>
            <a:spLocks/>
          </p:cNvSpPr>
          <p:nvPr/>
        </p:nvSpPr>
        <p:spPr bwMode="auto">
          <a:xfrm>
            <a:off x="1692686" y="1913600"/>
            <a:ext cx="919853" cy="286734"/>
          </a:xfrm>
          <a:custGeom>
            <a:avLst/>
            <a:gdLst>
              <a:gd name="T0" fmla="*/ 0 w 139"/>
              <a:gd name="T1" fmla="*/ 31 h 39"/>
              <a:gd name="T2" fmla="*/ 0 w 139"/>
              <a:gd name="T3" fmla="*/ 27 h 39"/>
              <a:gd name="T4" fmla="*/ 4 w 139"/>
              <a:gd name="T5" fmla="*/ 27 h 39"/>
              <a:gd name="T6" fmla="*/ 8 w 139"/>
              <a:gd name="T7" fmla="*/ 23 h 39"/>
              <a:gd name="T8" fmla="*/ 12 w 139"/>
              <a:gd name="T9" fmla="*/ 19 h 39"/>
              <a:gd name="T10" fmla="*/ 20 w 139"/>
              <a:gd name="T11" fmla="*/ 19 h 39"/>
              <a:gd name="T12" fmla="*/ 31 w 139"/>
              <a:gd name="T13" fmla="*/ 16 h 39"/>
              <a:gd name="T14" fmla="*/ 39 w 139"/>
              <a:gd name="T15" fmla="*/ 12 h 39"/>
              <a:gd name="T16" fmla="*/ 55 w 139"/>
              <a:gd name="T17" fmla="*/ 12 h 39"/>
              <a:gd name="T18" fmla="*/ 67 w 139"/>
              <a:gd name="T19" fmla="*/ 8 h 39"/>
              <a:gd name="T20" fmla="*/ 79 w 139"/>
              <a:gd name="T21" fmla="*/ 4 h 39"/>
              <a:gd name="T22" fmla="*/ 91 w 139"/>
              <a:gd name="T23" fmla="*/ 4 h 39"/>
              <a:gd name="T24" fmla="*/ 99 w 139"/>
              <a:gd name="T25" fmla="*/ 0 h 39"/>
              <a:gd name="T26" fmla="*/ 107 w 139"/>
              <a:gd name="T27" fmla="*/ 0 h 39"/>
              <a:gd name="T28" fmla="*/ 111 w 139"/>
              <a:gd name="T29" fmla="*/ 0 h 39"/>
              <a:gd name="T30" fmla="*/ 115 w 139"/>
              <a:gd name="T31" fmla="*/ 0 h 39"/>
              <a:gd name="T32" fmla="*/ 115 w 139"/>
              <a:gd name="T33" fmla="*/ 0 h 39"/>
              <a:gd name="T34" fmla="*/ 123 w 139"/>
              <a:gd name="T35" fmla="*/ 0 h 39"/>
              <a:gd name="T36" fmla="*/ 131 w 139"/>
              <a:gd name="T37" fmla="*/ 0 h 39"/>
              <a:gd name="T38" fmla="*/ 135 w 139"/>
              <a:gd name="T39" fmla="*/ 4 h 39"/>
              <a:gd name="T40" fmla="*/ 139 w 139"/>
              <a:gd name="T41" fmla="*/ 8 h 39"/>
              <a:gd name="T42" fmla="*/ 139 w 139"/>
              <a:gd name="T43" fmla="*/ 12 h 39"/>
              <a:gd name="T44" fmla="*/ 139 w 139"/>
              <a:gd name="T45" fmla="*/ 12 h 39"/>
              <a:gd name="T46" fmla="*/ 135 w 139"/>
              <a:gd name="T47" fmla="*/ 12 h 39"/>
              <a:gd name="T48" fmla="*/ 131 w 139"/>
              <a:gd name="T49" fmla="*/ 16 h 39"/>
              <a:gd name="T50" fmla="*/ 123 w 139"/>
              <a:gd name="T51" fmla="*/ 16 h 39"/>
              <a:gd name="T52" fmla="*/ 115 w 139"/>
              <a:gd name="T53" fmla="*/ 19 h 39"/>
              <a:gd name="T54" fmla="*/ 107 w 139"/>
              <a:gd name="T55" fmla="*/ 23 h 39"/>
              <a:gd name="T56" fmla="*/ 95 w 139"/>
              <a:gd name="T57" fmla="*/ 23 h 39"/>
              <a:gd name="T58" fmla="*/ 79 w 139"/>
              <a:gd name="T59" fmla="*/ 27 h 39"/>
              <a:gd name="T60" fmla="*/ 67 w 139"/>
              <a:gd name="T61" fmla="*/ 31 h 39"/>
              <a:gd name="T62" fmla="*/ 51 w 139"/>
              <a:gd name="T63" fmla="*/ 31 h 39"/>
              <a:gd name="T64" fmla="*/ 43 w 139"/>
              <a:gd name="T65" fmla="*/ 35 h 39"/>
              <a:gd name="T66" fmla="*/ 31 w 139"/>
              <a:gd name="T67" fmla="*/ 35 h 39"/>
              <a:gd name="T68" fmla="*/ 27 w 139"/>
              <a:gd name="T69" fmla="*/ 35 h 39"/>
              <a:gd name="T70" fmla="*/ 20 w 139"/>
              <a:gd name="T71" fmla="*/ 39 h 39"/>
              <a:gd name="T72" fmla="*/ 16 w 139"/>
              <a:gd name="T73" fmla="*/ 39 h 39"/>
              <a:gd name="T74" fmla="*/ 12 w 139"/>
              <a:gd name="T75" fmla="*/ 35 h 39"/>
              <a:gd name="T76" fmla="*/ 8 w 139"/>
              <a:gd name="T77" fmla="*/ 35 h 39"/>
              <a:gd name="T78" fmla="*/ 4 w 139"/>
              <a:gd name="T79" fmla="*/ 31 h 39"/>
              <a:gd name="T80" fmla="*/ 0 w 139"/>
              <a:gd name="T81" fmla="*/ 31 h 39"/>
              <a:gd name="T82" fmla="*/ 0 w 139"/>
              <a:gd name="T83" fmla="*/ 3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9" h="39">
                <a:moveTo>
                  <a:pt x="0" y="31"/>
                </a:moveTo>
                <a:lnTo>
                  <a:pt x="0" y="27"/>
                </a:lnTo>
                <a:lnTo>
                  <a:pt x="4" y="27"/>
                </a:lnTo>
                <a:lnTo>
                  <a:pt x="8" y="23"/>
                </a:lnTo>
                <a:lnTo>
                  <a:pt x="12" y="19"/>
                </a:lnTo>
                <a:lnTo>
                  <a:pt x="20" y="19"/>
                </a:lnTo>
                <a:lnTo>
                  <a:pt x="31" y="16"/>
                </a:lnTo>
                <a:lnTo>
                  <a:pt x="39" y="12"/>
                </a:lnTo>
                <a:lnTo>
                  <a:pt x="55" y="12"/>
                </a:lnTo>
                <a:lnTo>
                  <a:pt x="67" y="8"/>
                </a:lnTo>
                <a:lnTo>
                  <a:pt x="79" y="4"/>
                </a:lnTo>
                <a:lnTo>
                  <a:pt x="91" y="4"/>
                </a:lnTo>
                <a:lnTo>
                  <a:pt x="99" y="0"/>
                </a:lnTo>
                <a:lnTo>
                  <a:pt x="107" y="0"/>
                </a:lnTo>
                <a:lnTo>
                  <a:pt x="111" y="0"/>
                </a:lnTo>
                <a:lnTo>
                  <a:pt x="115" y="0"/>
                </a:lnTo>
                <a:lnTo>
                  <a:pt x="115" y="0"/>
                </a:lnTo>
                <a:lnTo>
                  <a:pt x="123" y="0"/>
                </a:lnTo>
                <a:lnTo>
                  <a:pt x="131" y="0"/>
                </a:lnTo>
                <a:lnTo>
                  <a:pt x="135" y="4"/>
                </a:lnTo>
                <a:lnTo>
                  <a:pt x="139" y="8"/>
                </a:lnTo>
                <a:lnTo>
                  <a:pt x="139" y="12"/>
                </a:lnTo>
                <a:lnTo>
                  <a:pt x="139" y="12"/>
                </a:lnTo>
                <a:lnTo>
                  <a:pt x="135" y="12"/>
                </a:lnTo>
                <a:lnTo>
                  <a:pt x="131" y="16"/>
                </a:lnTo>
                <a:lnTo>
                  <a:pt x="123" y="16"/>
                </a:lnTo>
                <a:lnTo>
                  <a:pt x="115" y="19"/>
                </a:lnTo>
                <a:lnTo>
                  <a:pt x="107" y="23"/>
                </a:lnTo>
                <a:lnTo>
                  <a:pt x="95" y="23"/>
                </a:lnTo>
                <a:lnTo>
                  <a:pt x="79" y="27"/>
                </a:lnTo>
                <a:lnTo>
                  <a:pt x="67" y="31"/>
                </a:lnTo>
                <a:lnTo>
                  <a:pt x="51" y="31"/>
                </a:lnTo>
                <a:lnTo>
                  <a:pt x="43" y="35"/>
                </a:lnTo>
                <a:lnTo>
                  <a:pt x="31" y="35"/>
                </a:lnTo>
                <a:lnTo>
                  <a:pt x="27" y="35"/>
                </a:lnTo>
                <a:lnTo>
                  <a:pt x="20" y="39"/>
                </a:lnTo>
                <a:lnTo>
                  <a:pt x="16" y="39"/>
                </a:lnTo>
                <a:lnTo>
                  <a:pt x="12" y="35"/>
                </a:lnTo>
                <a:lnTo>
                  <a:pt x="8" y="35"/>
                </a:lnTo>
                <a:lnTo>
                  <a:pt x="4" y="31"/>
                </a:lnTo>
                <a:lnTo>
                  <a:pt x="0" y="31"/>
                </a:lnTo>
                <a:lnTo>
                  <a:pt x="0" y="3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Freeform 255">
            <a:extLst>
              <a:ext uri="{FF2B5EF4-FFF2-40B4-BE49-F238E27FC236}">
                <a16:creationId xmlns:a16="http://schemas.microsoft.com/office/drawing/2014/main" xmlns="" id="{98428C83-794F-4A0F-BE53-D6D9D5864B1E}"/>
              </a:ext>
            </a:extLst>
          </p:cNvPr>
          <p:cNvSpPr>
            <a:spLocks/>
          </p:cNvSpPr>
          <p:nvPr/>
        </p:nvSpPr>
        <p:spPr bwMode="auto">
          <a:xfrm>
            <a:off x="1348570" y="2259150"/>
            <a:ext cx="1422792" cy="529350"/>
          </a:xfrm>
          <a:custGeom>
            <a:avLst/>
            <a:gdLst>
              <a:gd name="T0" fmla="*/ 36 w 215"/>
              <a:gd name="T1" fmla="*/ 72 h 72"/>
              <a:gd name="T2" fmla="*/ 32 w 215"/>
              <a:gd name="T3" fmla="*/ 72 h 72"/>
              <a:gd name="T4" fmla="*/ 24 w 215"/>
              <a:gd name="T5" fmla="*/ 68 h 72"/>
              <a:gd name="T6" fmla="*/ 20 w 215"/>
              <a:gd name="T7" fmla="*/ 64 h 72"/>
              <a:gd name="T8" fmla="*/ 12 w 215"/>
              <a:gd name="T9" fmla="*/ 60 h 72"/>
              <a:gd name="T10" fmla="*/ 8 w 215"/>
              <a:gd name="T11" fmla="*/ 56 h 72"/>
              <a:gd name="T12" fmla="*/ 4 w 215"/>
              <a:gd name="T13" fmla="*/ 48 h 72"/>
              <a:gd name="T14" fmla="*/ 0 w 215"/>
              <a:gd name="T15" fmla="*/ 44 h 72"/>
              <a:gd name="T16" fmla="*/ 0 w 215"/>
              <a:gd name="T17" fmla="*/ 40 h 72"/>
              <a:gd name="T18" fmla="*/ 0 w 215"/>
              <a:gd name="T19" fmla="*/ 36 h 72"/>
              <a:gd name="T20" fmla="*/ 4 w 215"/>
              <a:gd name="T21" fmla="*/ 32 h 72"/>
              <a:gd name="T22" fmla="*/ 8 w 215"/>
              <a:gd name="T23" fmla="*/ 32 h 72"/>
              <a:gd name="T24" fmla="*/ 12 w 215"/>
              <a:gd name="T25" fmla="*/ 32 h 72"/>
              <a:gd name="T26" fmla="*/ 16 w 215"/>
              <a:gd name="T27" fmla="*/ 32 h 72"/>
              <a:gd name="T28" fmla="*/ 24 w 215"/>
              <a:gd name="T29" fmla="*/ 32 h 72"/>
              <a:gd name="T30" fmla="*/ 32 w 215"/>
              <a:gd name="T31" fmla="*/ 32 h 72"/>
              <a:gd name="T32" fmla="*/ 40 w 215"/>
              <a:gd name="T33" fmla="*/ 32 h 72"/>
              <a:gd name="T34" fmla="*/ 48 w 215"/>
              <a:gd name="T35" fmla="*/ 32 h 72"/>
              <a:gd name="T36" fmla="*/ 56 w 215"/>
              <a:gd name="T37" fmla="*/ 32 h 72"/>
              <a:gd name="T38" fmla="*/ 72 w 215"/>
              <a:gd name="T39" fmla="*/ 28 h 72"/>
              <a:gd name="T40" fmla="*/ 87 w 215"/>
              <a:gd name="T41" fmla="*/ 28 h 72"/>
              <a:gd name="T42" fmla="*/ 107 w 215"/>
              <a:gd name="T43" fmla="*/ 24 h 72"/>
              <a:gd name="T44" fmla="*/ 127 w 215"/>
              <a:gd name="T45" fmla="*/ 20 h 72"/>
              <a:gd name="T46" fmla="*/ 167 w 215"/>
              <a:gd name="T47" fmla="*/ 8 h 72"/>
              <a:gd name="T48" fmla="*/ 179 w 215"/>
              <a:gd name="T49" fmla="*/ 8 h 72"/>
              <a:gd name="T50" fmla="*/ 187 w 215"/>
              <a:gd name="T51" fmla="*/ 4 h 72"/>
              <a:gd name="T52" fmla="*/ 195 w 215"/>
              <a:gd name="T53" fmla="*/ 4 h 72"/>
              <a:gd name="T54" fmla="*/ 203 w 215"/>
              <a:gd name="T55" fmla="*/ 4 h 72"/>
              <a:gd name="T56" fmla="*/ 207 w 215"/>
              <a:gd name="T57" fmla="*/ 0 h 72"/>
              <a:gd name="T58" fmla="*/ 211 w 215"/>
              <a:gd name="T59" fmla="*/ 4 h 72"/>
              <a:gd name="T60" fmla="*/ 211 w 215"/>
              <a:gd name="T61" fmla="*/ 4 h 72"/>
              <a:gd name="T62" fmla="*/ 215 w 215"/>
              <a:gd name="T63" fmla="*/ 4 h 72"/>
              <a:gd name="T64" fmla="*/ 215 w 215"/>
              <a:gd name="T65" fmla="*/ 8 h 72"/>
              <a:gd name="T66" fmla="*/ 211 w 215"/>
              <a:gd name="T67" fmla="*/ 12 h 72"/>
              <a:gd name="T68" fmla="*/ 211 w 215"/>
              <a:gd name="T69" fmla="*/ 16 h 72"/>
              <a:gd name="T70" fmla="*/ 203 w 215"/>
              <a:gd name="T71" fmla="*/ 16 h 72"/>
              <a:gd name="T72" fmla="*/ 199 w 215"/>
              <a:gd name="T73" fmla="*/ 20 h 72"/>
              <a:gd name="T74" fmla="*/ 195 w 215"/>
              <a:gd name="T75" fmla="*/ 20 h 72"/>
              <a:gd name="T76" fmla="*/ 187 w 215"/>
              <a:gd name="T77" fmla="*/ 24 h 72"/>
              <a:gd name="T78" fmla="*/ 175 w 215"/>
              <a:gd name="T79" fmla="*/ 28 h 72"/>
              <a:gd name="T80" fmla="*/ 163 w 215"/>
              <a:gd name="T81" fmla="*/ 32 h 72"/>
              <a:gd name="T82" fmla="*/ 151 w 215"/>
              <a:gd name="T83" fmla="*/ 36 h 72"/>
              <a:gd name="T84" fmla="*/ 135 w 215"/>
              <a:gd name="T85" fmla="*/ 44 h 72"/>
              <a:gd name="T86" fmla="*/ 115 w 215"/>
              <a:gd name="T87" fmla="*/ 48 h 72"/>
              <a:gd name="T88" fmla="*/ 99 w 215"/>
              <a:gd name="T89" fmla="*/ 52 h 72"/>
              <a:gd name="T90" fmla="*/ 83 w 215"/>
              <a:gd name="T91" fmla="*/ 60 h 72"/>
              <a:gd name="T92" fmla="*/ 72 w 215"/>
              <a:gd name="T93" fmla="*/ 64 h 72"/>
              <a:gd name="T94" fmla="*/ 60 w 215"/>
              <a:gd name="T95" fmla="*/ 68 h 72"/>
              <a:gd name="T96" fmla="*/ 52 w 215"/>
              <a:gd name="T97" fmla="*/ 68 h 72"/>
              <a:gd name="T98" fmla="*/ 44 w 215"/>
              <a:gd name="T99" fmla="*/ 72 h 72"/>
              <a:gd name="T100" fmla="*/ 36 w 215"/>
              <a:gd name="T101" fmla="*/ 72 h 72"/>
              <a:gd name="T102" fmla="*/ 36 w 215"/>
              <a:gd name="T103" fmla="*/ 72 h 72"/>
              <a:gd name="T104" fmla="*/ 36 w 215"/>
              <a:gd name="T105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15" h="72">
                <a:moveTo>
                  <a:pt x="36" y="72"/>
                </a:moveTo>
                <a:lnTo>
                  <a:pt x="32" y="72"/>
                </a:lnTo>
                <a:lnTo>
                  <a:pt x="24" y="68"/>
                </a:lnTo>
                <a:lnTo>
                  <a:pt x="20" y="64"/>
                </a:lnTo>
                <a:lnTo>
                  <a:pt x="12" y="60"/>
                </a:lnTo>
                <a:lnTo>
                  <a:pt x="8" y="56"/>
                </a:lnTo>
                <a:lnTo>
                  <a:pt x="4" y="48"/>
                </a:lnTo>
                <a:lnTo>
                  <a:pt x="0" y="44"/>
                </a:lnTo>
                <a:lnTo>
                  <a:pt x="0" y="40"/>
                </a:lnTo>
                <a:lnTo>
                  <a:pt x="0" y="36"/>
                </a:lnTo>
                <a:lnTo>
                  <a:pt x="4" y="32"/>
                </a:lnTo>
                <a:lnTo>
                  <a:pt x="8" y="32"/>
                </a:lnTo>
                <a:lnTo>
                  <a:pt x="12" y="32"/>
                </a:lnTo>
                <a:lnTo>
                  <a:pt x="16" y="32"/>
                </a:lnTo>
                <a:lnTo>
                  <a:pt x="24" y="32"/>
                </a:lnTo>
                <a:lnTo>
                  <a:pt x="32" y="32"/>
                </a:lnTo>
                <a:lnTo>
                  <a:pt x="40" y="32"/>
                </a:lnTo>
                <a:lnTo>
                  <a:pt x="48" y="32"/>
                </a:lnTo>
                <a:lnTo>
                  <a:pt x="56" y="32"/>
                </a:lnTo>
                <a:lnTo>
                  <a:pt x="72" y="28"/>
                </a:lnTo>
                <a:lnTo>
                  <a:pt x="87" y="28"/>
                </a:lnTo>
                <a:lnTo>
                  <a:pt x="107" y="24"/>
                </a:lnTo>
                <a:lnTo>
                  <a:pt x="127" y="20"/>
                </a:lnTo>
                <a:lnTo>
                  <a:pt x="167" y="8"/>
                </a:lnTo>
                <a:lnTo>
                  <a:pt x="179" y="8"/>
                </a:lnTo>
                <a:lnTo>
                  <a:pt x="187" y="4"/>
                </a:lnTo>
                <a:lnTo>
                  <a:pt x="195" y="4"/>
                </a:lnTo>
                <a:lnTo>
                  <a:pt x="203" y="4"/>
                </a:lnTo>
                <a:lnTo>
                  <a:pt x="207" y="0"/>
                </a:lnTo>
                <a:lnTo>
                  <a:pt x="211" y="4"/>
                </a:lnTo>
                <a:lnTo>
                  <a:pt x="211" y="4"/>
                </a:lnTo>
                <a:lnTo>
                  <a:pt x="215" y="4"/>
                </a:lnTo>
                <a:lnTo>
                  <a:pt x="215" y="8"/>
                </a:lnTo>
                <a:lnTo>
                  <a:pt x="211" y="12"/>
                </a:lnTo>
                <a:lnTo>
                  <a:pt x="211" y="16"/>
                </a:lnTo>
                <a:lnTo>
                  <a:pt x="203" y="16"/>
                </a:lnTo>
                <a:lnTo>
                  <a:pt x="199" y="20"/>
                </a:lnTo>
                <a:lnTo>
                  <a:pt x="195" y="20"/>
                </a:lnTo>
                <a:lnTo>
                  <a:pt x="187" y="24"/>
                </a:lnTo>
                <a:lnTo>
                  <a:pt x="175" y="28"/>
                </a:lnTo>
                <a:lnTo>
                  <a:pt x="163" y="32"/>
                </a:lnTo>
                <a:lnTo>
                  <a:pt x="151" y="36"/>
                </a:lnTo>
                <a:lnTo>
                  <a:pt x="135" y="44"/>
                </a:lnTo>
                <a:lnTo>
                  <a:pt x="115" y="48"/>
                </a:lnTo>
                <a:lnTo>
                  <a:pt x="99" y="52"/>
                </a:lnTo>
                <a:lnTo>
                  <a:pt x="83" y="60"/>
                </a:lnTo>
                <a:lnTo>
                  <a:pt x="72" y="64"/>
                </a:lnTo>
                <a:lnTo>
                  <a:pt x="60" y="68"/>
                </a:lnTo>
                <a:lnTo>
                  <a:pt x="52" y="68"/>
                </a:lnTo>
                <a:lnTo>
                  <a:pt x="44" y="72"/>
                </a:lnTo>
                <a:lnTo>
                  <a:pt x="36" y="72"/>
                </a:lnTo>
                <a:lnTo>
                  <a:pt x="36" y="72"/>
                </a:lnTo>
                <a:lnTo>
                  <a:pt x="36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" name="Freeform 256">
            <a:extLst>
              <a:ext uri="{FF2B5EF4-FFF2-40B4-BE49-F238E27FC236}">
                <a16:creationId xmlns:a16="http://schemas.microsoft.com/office/drawing/2014/main" xmlns="" id="{EF2482A9-F6AA-4BD3-85C4-6251C6028412}"/>
              </a:ext>
            </a:extLst>
          </p:cNvPr>
          <p:cNvSpPr>
            <a:spLocks/>
          </p:cNvSpPr>
          <p:nvPr/>
        </p:nvSpPr>
        <p:spPr bwMode="auto">
          <a:xfrm>
            <a:off x="2109595" y="1678333"/>
            <a:ext cx="132353" cy="757267"/>
          </a:xfrm>
          <a:custGeom>
            <a:avLst/>
            <a:gdLst>
              <a:gd name="T0" fmla="*/ 0 w 20"/>
              <a:gd name="T1" fmla="*/ 0 h 103"/>
              <a:gd name="T2" fmla="*/ 4 w 20"/>
              <a:gd name="T3" fmla="*/ 4 h 103"/>
              <a:gd name="T4" fmla="*/ 12 w 20"/>
              <a:gd name="T5" fmla="*/ 8 h 103"/>
              <a:gd name="T6" fmla="*/ 16 w 20"/>
              <a:gd name="T7" fmla="*/ 12 h 103"/>
              <a:gd name="T8" fmla="*/ 20 w 20"/>
              <a:gd name="T9" fmla="*/ 12 h 103"/>
              <a:gd name="T10" fmla="*/ 20 w 20"/>
              <a:gd name="T11" fmla="*/ 16 h 103"/>
              <a:gd name="T12" fmla="*/ 16 w 20"/>
              <a:gd name="T13" fmla="*/ 20 h 103"/>
              <a:gd name="T14" fmla="*/ 16 w 20"/>
              <a:gd name="T15" fmla="*/ 24 h 103"/>
              <a:gd name="T16" fmla="*/ 16 w 20"/>
              <a:gd name="T17" fmla="*/ 28 h 103"/>
              <a:gd name="T18" fmla="*/ 16 w 20"/>
              <a:gd name="T19" fmla="*/ 32 h 103"/>
              <a:gd name="T20" fmla="*/ 12 w 20"/>
              <a:gd name="T21" fmla="*/ 40 h 103"/>
              <a:gd name="T22" fmla="*/ 12 w 20"/>
              <a:gd name="T23" fmla="*/ 48 h 103"/>
              <a:gd name="T24" fmla="*/ 12 w 20"/>
              <a:gd name="T25" fmla="*/ 55 h 103"/>
              <a:gd name="T26" fmla="*/ 12 w 20"/>
              <a:gd name="T27" fmla="*/ 63 h 103"/>
              <a:gd name="T28" fmla="*/ 12 w 20"/>
              <a:gd name="T29" fmla="*/ 75 h 103"/>
              <a:gd name="T30" fmla="*/ 12 w 20"/>
              <a:gd name="T31" fmla="*/ 91 h 103"/>
              <a:gd name="T32" fmla="*/ 12 w 20"/>
              <a:gd name="T33" fmla="*/ 103 h 103"/>
              <a:gd name="T34" fmla="*/ 4 w 20"/>
              <a:gd name="T35" fmla="*/ 103 h 103"/>
              <a:gd name="T36" fmla="*/ 4 w 20"/>
              <a:gd name="T37" fmla="*/ 75 h 103"/>
              <a:gd name="T38" fmla="*/ 0 w 20"/>
              <a:gd name="T39" fmla="*/ 48 h 103"/>
              <a:gd name="T40" fmla="*/ 0 w 20"/>
              <a:gd name="T41" fmla="*/ 24 h 103"/>
              <a:gd name="T42" fmla="*/ 0 w 20"/>
              <a:gd name="T43" fmla="*/ 0 h 103"/>
              <a:gd name="T44" fmla="*/ 0 w 20"/>
              <a:gd name="T45" fmla="*/ 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0" h="103">
                <a:moveTo>
                  <a:pt x="0" y="0"/>
                </a:moveTo>
                <a:lnTo>
                  <a:pt x="4" y="4"/>
                </a:lnTo>
                <a:lnTo>
                  <a:pt x="12" y="8"/>
                </a:lnTo>
                <a:lnTo>
                  <a:pt x="16" y="12"/>
                </a:lnTo>
                <a:lnTo>
                  <a:pt x="20" y="12"/>
                </a:lnTo>
                <a:lnTo>
                  <a:pt x="20" y="16"/>
                </a:lnTo>
                <a:lnTo>
                  <a:pt x="16" y="20"/>
                </a:lnTo>
                <a:lnTo>
                  <a:pt x="16" y="24"/>
                </a:lnTo>
                <a:lnTo>
                  <a:pt x="16" y="28"/>
                </a:lnTo>
                <a:lnTo>
                  <a:pt x="16" y="32"/>
                </a:lnTo>
                <a:lnTo>
                  <a:pt x="12" y="40"/>
                </a:lnTo>
                <a:lnTo>
                  <a:pt x="12" y="48"/>
                </a:lnTo>
                <a:lnTo>
                  <a:pt x="12" y="55"/>
                </a:lnTo>
                <a:lnTo>
                  <a:pt x="12" y="63"/>
                </a:lnTo>
                <a:lnTo>
                  <a:pt x="12" y="75"/>
                </a:lnTo>
                <a:lnTo>
                  <a:pt x="12" y="91"/>
                </a:lnTo>
                <a:lnTo>
                  <a:pt x="12" y="103"/>
                </a:lnTo>
                <a:lnTo>
                  <a:pt x="4" y="103"/>
                </a:lnTo>
                <a:lnTo>
                  <a:pt x="4" y="75"/>
                </a:lnTo>
                <a:lnTo>
                  <a:pt x="0" y="48"/>
                </a:lnTo>
                <a:lnTo>
                  <a:pt x="0" y="2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Freeform 257">
            <a:extLst>
              <a:ext uri="{FF2B5EF4-FFF2-40B4-BE49-F238E27FC236}">
                <a16:creationId xmlns:a16="http://schemas.microsoft.com/office/drawing/2014/main" xmlns="" id="{4AA5EDB6-42FE-4656-8D8E-E7CA966240B3}"/>
              </a:ext>
            </a:extLst>
          </p:cNvPr>
          <p:cNvSpPr>
            <a:spLocks/>
          </p:cNvSpPr>
          <p:nvPr/>
        </p:nvSpPr>
        <p:spPr bwMode="auto">
          <a:xfrm>
            <a:off x="2844154" y="1090165"/>
            <a:ext cx="291175" cy="1257210"/>
          </a:xfrm>
          <a:custGeom>
            <a:avLst/>
            <a:gdLst>
              <a:gd name="T0" fmla="*/ 40 w 44"/>
              <a:gd name="T1" fmla="*/ 12 h 171"/>
              <a:gd name="T2" fmla="*/ 40 w 44"/>
              <a:gd name="T3" fmla="*/ 16 h 171"/>
              <a:gd name="T4" fmla="*/ 40 w 44"/>
              <a:gd name="T5" fmla="*/ 20 h 171"/>
              <a:gd name="T6" fmla="*/ 44 w 44"/>
              <a:gd name="T7" fmla="*/ 24 h 171"/>
              <a:gd name="T8" fmla="*/ 44 w 44"/>
              <a:gd name="T9" fmla="*/ 32 h 171"/>
              <a:gd name="T10" fmla="*/ 44 w 44"/>
              <a:gd name="T11" fmla="*/ 40 h 171"/>
              <a:gd name="T12" fmla="*/ 44 w 44"/>
              <a:gd name="T13" fmla="*/ 52 h 171"/>
              <a:gd name="T14" fmla="*/ 44 w 44"/>
              <a:gd name="T15" fmla="*/ 64 h 171"/>
              <a:gd name="T16" fmla="*/ 44 w 44"/>
              <a:gd name="T17" fmla="*/ 80 h 171"/>
              <a:gd name="T18" fmla="*/ 44 w 44"/>
              <a:gd name="T19" fmla="*/ 92 h 171"/>
              <a:gd name="T20" fmla="*/ 44 w 44"/>
              <a:gd name="T21" fmla="*/ 104 h 171"/>
              <a:gd name="T22" fmla="*/ 40 w 44"/>
              <a:gd name="T23" fmla="*/ 116 h 171"/>
              <a:gd name="T24" fmla="*/ 40 w 44"/>
              <a:gd name="T25" fmla="*/ 128 h 171"/>
              <a:gd name="T26" fmla="*/ 40 w 44"/>
              <a:gd name="T27" fmla="*/ 135 h 171"/>
              <a:gd name="T28" fmla="*/ 40 w 44"/>
              <a:gd name="T29" fmla="*/ 143 h 171"/>
              <a:gd name="T30" fmla="*/ 40 w 44"/>
              <a:gd name="T31" fmla="*/ 147 h 171"/>
              <a:gd name="T32" fmla="*/ 36 w 44"/>
              <a:gd name="T33" fmla="*/ 155 h 171"/>
              <a:gd name="T34" fmla="*/ 36 w 44"/>
              <a:gd name="T35" fmla="*/ 159 h 171"/>
              <a:gd name="T36" fmla="*/ 32 w 44"/>
              <a:gd name="T37" fmla="*/ 167 h 171"/>
              <a:gd name="T38" fmla="*/ 28 w 44"/>
              <a:gd name="T39" fmla="*/ 171 h 171"/>
              <a:gd name="T40" fmla="*/ 24 w 44"/>
              <a:gd name="T41" fmla="*/ 171 h 171"/>
              <a:gd name="T42" fmla="*/ 20 w 44"/>
              <a:gd name="T43" fmla="*/ 171 h 171"/>
              <a:gd name="T44" fmla="*/ 20 w 44"/>
              <a:gd name="T45" fmla="*/ 167 h 171"/>
              <a:gd name="T46" fmla="*/ 16 w 44"/>
              <a:gd name="T47" fmla="*/ 159 h 171"/>
              <a:gd name="T48" fmla="*/ 12 w 44"/>
              <a:gd name="T49" fmla="*/ 155 h 171"/>
              <a:gd name="T50" fmla="*/ 8 w 44"/>
              <a:gd name="T51" fmla="*/ 143 h 171"/>
              <a:gd name="T52" fmla="*/ 8 w 44"/>
              <a:gd name="T53" fmla="*/ 135 h 171"/>
              <a:gd name="T54" fmla="*/ 8 w 44"/>
              <a:gd name="T55" fmla="*/ 124 h 171"/>
              <a:gd name="T56" fmla="*/ 12 w 44"/>
              <a:gd name="T57" fmla="*/ 112 h 171"/>
              <a:gd name="T58" fmla="*/ 12 w 44"/>
              <a:gd name="T59" fmla="*/ 88 h 171"/>
              <a:gd name="T60" fmla="*/ 12 w 44"/>
              <a:gd name="T61" fmla="*/ 80 h 171"/>
              <a:gd name="T62" fmla="*/ 12 w 44"/>
              <a:gd name="T63" fmla="*/ 68 h 171"/>
              <a:gd name="T64" fmla="*/ 12 w 44"/>
              <a:gd name="T65" fmla="*/ 52 h 171"/>
              <a:gd name="T66" fmla="*/ 12 w 44"/>
              <a:gd name="T67" fmla="*/ 36 h 171"/>
              <a:gd name="T68" fmla="*/ 12 w 44"/>
              <a:gd name="T69" fmla="*/ 32 h 171"/>
              <a:gd name="T70" fmla="*/ 8 w 44"/>
              <a:gd name="T71" fmla="*/ 24 h 171"/>
              <a:gd name="T72" fmla="*/ 8 w 44"/>
              <a:gd name="T73" fmla="*/ 20 h 171"/>
              <a:gd name="T74" fmla="*/ 4 w 44"/>
              <a:gd name="T75" fmla="*/ 12 h 171"/>
              <a:gd name="T76" fmla="*/ 0 w 44"/>
              <a:gd name="T77" fmla="*/ 12 h 171"/>
              <a:gd name="T78" fmla="*/ 0 w 44"/>
              <a:gd name="T79" fmla="*/ 8 h 171"/>
              <a:gd name="T80" fmla="*/ 0 w 44"/>
              <a:gd name="T81" fmla="*/ 4 h 171"/>
              <a:gd name="T82" fmla="*/ 4 w 44"/>
              <a:gd name="T83" fmla="*/ 4 h 171"/>
              <a:gd name="T84" fmla="*/ 4 w 44"/>
              <a:gd name="T85" fmla="*/ 0 h 171"/>
              <a:gd name="T86" fmla="*/ 8 w 44"/>
              <a:gd name="T87" fmla="*/ 0 h 171"/>
              <a:gd name="T88" fmla="*/ 16 w 44"/>
              <a:gd name="T89" fmla="*/ 0 h 171"/>
              <a:gd name="T90" fmla="*/ 24 w 44"/>
              <a:gd name="T91" fmla="*/ 0 h 171"/>
              <a:gd name="T92" fmla="*/ 28 w 44"/>
              <a:gd name="T93" fmla="*/ 4 h 171"/>
              <a:gd name="T94" fmla="*/ 36 w 44"/>
              <a:gd name="T95" fmla="*/ 8 h 171"/>
              <a:gd name="T96" fmla="*/ 40 w 44"/>
              <a:gd name="T97" fmla="*/ 8 h 171"/>
              <a:gd name="T98" fmla="*/ 40 w 44"/>
              <a:gd name="T99" fmla="*/ 12 h 171"/>
              <a:gd name="T100" fmla="*/ 40 w 44"/>
              <a:gd name="T101" fmla="*/ 12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4" h="171">
                <a:moveTo>
                  <a:pt x="40" y="12"/>
                </a:moveTo>
                <a:lnTo>
                  <a:pt x="40" y="16"/>
                </a:lnTo>
                <a:lnTo>
                  <a:pt x="40" y="20"/>
                </a:lnTo>
                <a:lnTo>
                  <a:pt x="44" y="24"/>
                </a:lnTo>
                <a:lnTo>
                  <a:pt x="44" y="32"/>
                </a:lnTo>
                <a:lnTo>
                  <a:pt x="44" y="40"/>
                </a:lnTo>
                <a:lnTo>
                  <a:pt x="44" y="52"/>
                </a:lnTo>
                <a:lnTo>
                  <a:pt x="44" y="64"/>
                </a:lnTo>
                <a:lnTo>
                  <a:pt x="44" y="80"/>
                </a:lnTo>
                <a:lnTo>
                  <a:pt x="44" y="92"/>
                </a:lnTo>
                <a:lnTo>
                  <a:pt x="44" y="104"/>
                </a:lnTo>
                <a:lnTo>
                  <a:pt x="40" y="116"/>
                </a:lnTo>
                <a:lnTo>
                  <a:pt x="40" y="128"/>
                </a:lnTo>
                <a:lnTo>
                  <a:pt x="40" y="135"/>
                </a:lnTo>
                <a:lnTo>
                  <a:pt x="40" y="143"/>
                </a:lnTo>
                <a:lnTo>
                  <a:pt x="40" y="147"/>
                </a:lnTo>
                <a:lnTo>
                  <a:pt x="36" y="155"/>
                </a:lnTo>
                <a:lnTo>
                  <a:pt x="36" y="159"/>
                </a:lnTo>
                <a:lnTo>
                  <a:pt x="32" y="167"/>
                </a:lnTo>
                <a:lnTo>
                  <a:pt x="28" y="171"/>
                </a:lnTo>
                <a:lnTo>
                  <a:pt x="24" y="171"/>
                </a:lnTo>
                <a:lnTo>
                  <a:pt x="20" y="171"/>
                </a:lnTo>
                <a:lnTo>
                  <a:pt x="20" y="167"/>
                </a:lnTo>
                <a:lnTo>
                  <a:pt x="16" y="159"/>
                </a:lnTo>
                <a:lnTo>
                  <a:pt x="12" y="155"/>
                </a:lnTo>
                <a:lnTo>
                  <a:pt x="8" y="143"/>
                </a:lnTo>
                <a:lnTo>
                  <a:pt x="8" y="135"/>
                </a:lnTo>
                <a:lnTo>
                  <a:pt x="8" y="124"/>
                </a:lnTo>
                <a:lnTo>
                  <a:pt x="12" y="112"/>
                </a:lnTo>
                <a:lnTo>
                  <a:pt x="12" y="88"/>
                </a:lnTo>
                <a:lnTo>
                  <a:pt x="12" y="80"/>
                </a:lnTo>
                <a:lnTo>
                  <a:pt x="12" y="68"/>
                </a:lnTo>
                <a:lnTo>
                  <a:pt x="12" y="52"/>
                </a:lnTo>
                <a:lnTo>
                  <a:pt x="12" y="36"/>
                </a:lnTo>
                <a:lnTo>
                  <a:pt x="12" y="32"/>
                </a:lnTo>
                <a:lnTo>
                  <a:pt x="8" y="24"/>
                </a:lnTo>
                <a:lnTo>
                  <a:pt x="8" y="20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28" y="4"/>
                </a:lnTo>
                <a:lnTo>
                  <a:pt x="36" y="8"/>
                </a:lnTo>
                <a:lnTo>
                  <a:pt x="40" y="8"/>
                </a:lnTo>
                <a:lnTo>
                  <a:pt x="40" y="12"/>
                </a:lnTo>
                <a:lnTo>
                  <a:pt x="4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" name="Freeform 258">
            <a:extLst>
              <a:ext uri="{FF2B5EF4-FFF2-40B4-BE49-F238E27FC236}">
                <a16:creationId xmlns:a16="http://schemas.microsoft.com/office/drawing/2014/main" xmlns="" id="{06C86292-8C94-4EB7-B5A6-61498601B141}"/>
              </a:ext>
            </a:extLst>
          </p:cNvPr>
          <p:cNvSpPr>
            <a:spLocks/>
          </p:cNvSpPr>
          <p:nvPr/>
        </p:nvSpPr>
        <p:spPr bwMode="auto">
          <a:xfrm>
            <a:off x="2976507" y="568170"/>
            <a:ext cx="661763" cy="2565881"/>
          </a:xfrm>
          <a:custGeom>
            <a:avLst/>
            <a:gdLst>
              <a:gd name="T0" fmla="*/ 44 w 100"/>
              <a:gd name="T1" fmla="*/ 290 h 349"/>
              <a:gd name="T2" fmla="*/ 60 w 100"/>
              <a:gd name="T3" fmla="*/ 290 h 349"/>
              <a:gd name="T4" fmla="*/ 64 w 100"/>
              <a:gd name="T5" fmla="*/ 286 h 349"/>
              <a:gd name="T6" fmla="*/ 68 w 100"/>
              <a:gd name="T7" fmla="*/ 270 h 349"/>
              <a:gd name="T8" fmla="*/ 68 w 100"/>
              <a:gd name="T9" fmla="*/ 246 h 349"/>
              <a:gd name="T10" fmla="*/ 68 w 100"/>
              <a:gd name="T11" fmla="*/ 202 h 349"/>
              <a:gd name="T12" fmla="*/ 68 w 100"/>
              <a:gd name="T13" fmla="*/ 187 h 349"/>
              <a:gd name="T14" fmla="*/ 68 w 100"/>
              <a:gd name="T15" fmla="*/ 167 h 349"/>
              <a:gd name="T16" fmla="*/ 68 w 100"/>
              <a:gd name="T17" fmla="*/ 115 h 349"/>
              <a:gd name="T18" fmla="*/ 68 w 100"/>
              <a:gd name="T19" fmla="*/ 87 h 349"/>
              <a:gd name="T20" fmla="*/ 64 w 100"/>
              <a:gd name="T21" fmla="*/ 67 h 349"/>
              <a:gd name="T22" fmla="*/ 64 w 100"/>
              <a:gd name="T23" fmla="*/ 52 h 349"/>
              <a:gd name="T24" fmla="*/ 64 w 100"/>
              <a:gd name="T25" fmla="*/ 44 h 349"/>
              <a:gd name="T26" fmla="*/ 60 w 100"/>
              <a:gd name="T27" fmla="*/ 28 h 349"/>
              <a:gd name="T28" fmla="*/ 52 w 100"/>
              <a:gd name="T29" fmla="*/ 16 h 349"/>
              <a:gd name="T30" fmla="*/ 52 w 100"/>
              <a:gd name="T31" fmla="*/ 8 h 349"/>
              <a:gd name="T32" fmla="*/ 56 w 100"/>
              <a:gd name="T33" fmla="*/ 4 h 349"/>
              <a:gd name="T34" fmla="*/ 64 w 100"/>
              <a:gd name="T35" fmla="*/ 0 h 349"/>
              <a:gd name="T36" fmla="*/ 80 w 100"/>
              <a:gd name="T37" fmla="*/ 8 h 349"/>
              <a:gd name="T38" fmla="*/ 96 w 100"/>
              <a:gd name="T39" fmla="*/ 16 h 349"/>
              <a:gd name="T40" fmla="*/ 100 w 100"/>
              <a:gd name="T41" fmla="*/ 24 h 349"/>
              <a:gd name="T42" fmla="*/ 100 w 100"/>
              <a:gd name="T43" fmla="*/ 28 h 349"/>
              <a:gd name="T44" fmla="*/ 96 w 100"/>
              <a:gd name="T45" fmla="*/ 36 h 349"/>
              <a:gd name="T46" fmla="*/ 96 w 100"/>
              <a:gd name="T47" fmla="*/ 52 h 349"/>
              <a:gd name="T48" fmla="*/ 96 w 100"/>
              <a:gd name="T49" fmla="*/ 67 h 349"/>
              <a:gd name="T50" fmla="*/ 96 w 100"/>
              <a:gd name="T51" fmla="*/ 87 h 349"/>
              <a:gd name="T52" fmla="*/ 96 w 100"/>
              <a:gd name="T53" fmla="*/ 119 h 349"/>
              <a:gd name="T54" fmla="*/ 96 w 100"/>
              <a:gd name="T55" fmla="*/ 155 h 349"/>
              <a:gd name="T56" fmla="*/ 100 w 100"/>
              <a:gd name="T57" fmla="*/ 199 h 349"/>
              <a:gd name="T58" fmla="*/ 100 w 100"/>
              <a:gd name="T59" fmla="*/ 238 h 349"/>
              <a:gd name="T60" fmla="*/ 100 w 100"/>
              <a:gd name="T61" fmla="*/ 262 h 349"/>
              <a:gd name="T62" fmla="*/ 100 w 100"/>
              <a:gd name="T63" fmla="*/ 282 h 349"/>
              <a:gd name="T64" fmla="*/ 100 w 100"/>
              <a:gd name="T65" fmla="*/ 302 h 349"/>
              <a:gd name="T66" fmla="*/ 96 w 100"/>
              <a:gd name="T67" fmla="*/ 322 h 349"/>
              <a:gd name="T68" fmla="*/ 84 w 100"/>
              <a:gd name="T69" fmla="*/ 338 h 349"/>
              <a:gd name="T70" fmla="*/ 76 w 100"/>
              <a:gd name="T71" fmla="*/ 345 h 349"/>
              <a:gd name="T72" fmla="*/ 68 w 100"/>
              <a:gd name="T73" fmla="*/ 349 h 349"/>
              <a:gd name="T74" fmla="*/ 60 w 100"/>
              <a:gd name="T75" fmla="*/ 345 h 349"/>
              <a:gd name="T76" fmla="*/ 56 w 100"/>
              <a:gd name="T77" fmla="*/ 334 h 349"/>
              <a:gd name="T78" fmla="*/ 44 w 100"/>
              <a:gd name="T79" fmla="*/ 322 h 349"/>
              <a:gd name="T80" fmla="*/ 24 w 100"/>
              <a:gd name="T81" fmla="*/ 306 h 349"/>
              <a:gd name="T82" fmla="*/ 4 w 100"/>
              <a:gd name="T83" fmla="*/ 294 h 349"/>
              <a:gd name="T84" fmla="*/ 0 w 100"/>
              <a:gd name="T85" fmla="*/ 286 h 349"/>
              <a:gd name="T86" fmla="*/ 8 w 100"/>
              <a:gd name="T87" fmla="*/ 282 h 349"/>
              <a:gd name="T88" fmla="*/ 32 w 100"/>
              <a:gd name="T89" fmla="*/ 286 h 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00" h="349">
                <a:moveTo>
                  <a:pt x="32" y="286"/>
                </a:moveTo>
                <a:lnTo>
                  <a:pt x="44" y="290"/>
                </a:lnTo>
                <a:lnTo>
                  <a:pt x="56" y="290"/>
                </a:lnTo>
                <a:lnTo>
                  <a:pt x="60" y="290"/>
                </a:lnTo>
                <a:lnTo>
                  <a:pt x="64" y="290"/>
                </a:lnTo>
                <a:lnTo>
                  <a:pt x="64" y="286"/>
                </a:lnTo>
                <a:lnTo>
                  <a:pt x="68" y="278"/>
                </a:lnTo>
                <a:lnTo>
                  <a:pt x="68" y="270"/>
                </a:lnTo>
                <a:lnTo>
                  <a:pt x="68" y="258"/>
                </a:lnTo>
                <a:lnTo>
                  <a:pt x="68" y="246"/>
                </a:lnTo>
                <a:lnTo>
                  <a:pt x="68" y="234"/>
                </a:lnTo>
                <a:lnTo>
                  <a:pt x="68" y="202"/>
                </a:lnTo>
                <a:lnTo>
                  <a:pt x="68" y="199"/>
                </a:lnTo>
                <a:lnTo>
                  <a:pt x="68" y="187"/>
                </a:lnTo>
                <a:lnTo>
                  <a:pt x="68" y="179"/>
                </a:lnTo>
                <a:lnTo>
                  <a:pt x="68" y="167"/>
                </a:lnTo>
                <a:lnTo>
                  <a:pt x="68" y="143"/>
                </a:lnTo>
                <a:lnTo>
                  <a:pt x="68" y="115"/>
                </a:lnTo>
                <a:lnTo>
                  <a:pt x="68" y="103"/>
                </a:lnTo>
                <a:lnTo>
                  <a:pt x="68" y="87"/>
                </a:lnTo>
                <a:lnTo>
                  <a:pt x="68" y="79"/>
                </a:lnTo>
                <a:lnTo>
                  <a:pt x="64" y="67"/>
                </a:lnTo>
                <a:lnTo>
                  <a:pt x="64" y="60"/>
                </a:lnTo>
                <a:lnTo>
                  <a:pt x="64" y="52"/>
                </a:lnTo>
                <a:lnTo>
                  <a:pt x="64" y="48"/>
                </a:lnTo>
                <a:lnTo>
                  <a:pt x="64" y="44"/>
                </a:lnTo>
                <a:lnTo>
                  <a:pt x="60" y="36"/>
                </a:lnTo>
                <a:lnTo>
                  <a:pt x="60" y="28"/>
                </a:lnTo>
                <a:lnTo>
                  <a:pt x="56" y="20"/>
                </a:lnTo>
                <a:lnTo>
                  <a:pt x="52" y="16"/>
                </a:lnTo>
                <a:lnTo>
                  <a:pt x="52" y="12"/>
                </a:lnTo>
                <a:lnTo>
                  <a:pt x="52" y="8"/>
                </a:lnTo>
                <a:lnTo>
                  <a:pt x="52" y="4"/>
                </a:lnTo>
                <a:lnTo>
                  <a:pt x="56" y="4"/>
                </a:lnTo>
                <a:lnTo>
                  <a:pt x="60" y="0"/>
                </a:lnTo>
                <a:lnTo>
                  <a:pt x="64" y="0"/>
                </a:lnTo>
                <a:lnTo>
                  <a:pt x="68" y="4"/>
                </a:lnTo>
                <a:lnTo>
                  <a:pt x="80" y="8"/>
                </a:lnTo>
                <a:lnTo>
                  <a:pt x="92" y="16"/>
                </a:lnTo>
                <a:lnTo>
                  <a:pt x="96" y="16"/>
                </a:lnTo>
                <a:lnTo>
                  <a:pt x="100" y="20"/>
                </a:lnTo>
                <a:lnTo>
                  <a:pt x="100" y="24"/>
                </a:lnTo>
                <a:lnTo>
                  <a:pt x="100" y="24"/>
                </a:lnTo>
                <a:lnTo>
                  <a:pt x="100" y="28"/>
                </a:lnTo>
                <a:lnTo>
                  <a:pt x="100" y="32"/>
                </a:lnTo>
                <a:lnTo>
                  <a:pt x="96" y="36"/>
                </a:lnTo>
                <a:lnTo>
                  <a:pt x="96" y="44"/>
                </a:lnTo>
                <a:lnTo>
                  <a:pt x="96" y="52"/>
                </a:lnTo>
                <a:lnTo>
                  <a:pt x="96" y="60"/>
                </a:lnTo>
                <a:lnTo>
                  <a:pt x="96" y="67"/>
                </a:lnTo>
                <a:lnTo>
                  <a:pt x="96" y="75"/>
                </a:lnTo>
                <a:lnTo>
                  <a:pt x="96" y="87"/>
                </a:lnTo>
                <a:lnTo>
                  <a:pt x="96" y="103"/>
                </a:lnTo>
                <a:lnTo>
                  <a:pt x="96" y="119"/>
                </a:lnTo>
                <a:lnTo>
                  <a:pt x="96" y="135"/>
                </a:lnTo>
                <a:lnTo>
                  <a:pt x="96" y="155"/>
                </a:lnTo>
                <a:lnTo>
                  <a:pt x="100" y="179"/>
                </a:lnTo>
                <a:lnTo>
                  <a:pt x="100" y="199"/>
                </a:lnTo>
                <a:lnTo>
                  <a:pt x="100" y="218"/>
                </a:lnTo>
                <a:lnTo>
                  <a:pt x="100" y="238"/>
                </a:lnTo>
                <a:lnTo>
                  <a:pt x="100" y="250"/>
                </a:lnTo>
                <a:lnTo>
                  <a:pt x="100" y="262"/>
                </a:lnTo>
                <a:lnTo>
                  <a:pt x="100" y="274"/>
                </a:lnTo>
                <a:lnTo>
                  <a:pt x="100" y="282"/>
                </a:lnTo>
                <a:lnTo>
                  <a:pt x="100" y="286"/>
                </a:lnTo>
                <a:lnTo>
                  <a:pt x="100" y="302"/>
                </a:lnTo>
                <a:lnTo>
                  <a:pt x="100" y="314"/>
                </a:lnTo>
                <a:lnTo>
                  <a:pt x="96" y="322"/>
                </a:lnTo>
                <a:lnTo>
                  <a:pt x="92" y="326"/>
                </a:lnTo>
                <a:lnTo>
                  <a:pt x="84" y="338"/>
                </a:lnTo>
                <a:lnTo>
                  <a:pt x="80" y="341"/>
                </a:lnTo>
                <a:lnTo>
                  <a:pt x="76" y="345"/>
                </a:lnTo>
                <a:lnTo>
                  <a:pt x="72" y="345"/>
                </a:lnTo>
                <a:lnTo>
                  <a:pt x="68" y="349"/>
                </a:lnTo>
                <a:lnTo>
                  <a:pt x="64" y="345"/>
                </a:lnTo>
                <a:lnTo>
                  <a:pt x="60" y="345"/>
                </a:lnTo>
                <a:lnTo>
                  <a:pt x="56" y="341"/>
                </a:lnTo>
                <a:lnTo>
                  <a:pt x="56" y="334"/>
                </a:lnTo>
                <a:lnTo>
                  <a:pt x="52" y="326"/>
                </a:lnTo>
                <a:lnTo>
                  <a:pt x="44" y="322"/>
                </a:lnTo>
                <a:lnTo>
                  <a:pt x="36" y="314"/>
                </a:lnTo>
                <a:lnTo>
                  <a:pt x="24" y="306"/>
                </a:lnTo>
                <a:lnTo>
                  <a:pt x="16" y="298"/>
                </a:lnTo>
                <a:lnTo>
                  <a:pt x="4" y="294"/>
                </a:lnTo>
                <a:lnTo>
                  <a:pt x="0" y="286"/>
                </a:lnTo>
                <a:lnTo>
                  <a:pt x="0" y="286"/>
                </a:lnTo>
                <a:lnTo>
                  <a:pt x="4" y="282"/>
                </a:lnTo>
                <a:lnTo>
                  <a:pt x="8" y="282"/>
                </a:lnTo>
                <a:lnTo>
                  <a:pt x="20" y="282"/>
                </a:lnTo>
                <a:lnTo>
                  <a:pt x="32" y="286"/>
                </a:lnTo>
                <a:lnTo>
                  <a:pt x="32" y="28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Freeform 260">
            <a:extLst>
              <a:ext uri="{FF2B5EF4-FFF2-40B4-BE49-F238E27FC236}">
                <a16:creationId xmlns:a16="http://schemas.microsoft.com/office/drawing/2014/main" xmlns="" id="{DBA8AAD4-692D-4A85-89B1-D04BEB0442D4}"/>
              </a:ext>
            </a:extLst>
          </p:cNvPr>
          <p:cNvSpPr>
            <a:spLocks/>
          </p:cNvSpPr>
          <p:nvPr/>
        </p:nvSpPr>
        <p:spPr bwMode="auto">
          <a:xfrm>
            <a:off x="4790210" y="1136291"/>
            <a:ext cx="1011592" cy="1162127"/>
          </a:xfrm>
          <a:custGeom>
            <a:avLst/>
            <a:gdLst>
              <a:gd name="T0" fmla="*/ 40 w 155"/>
              <a:gd name="T1" fmla="*/ 139 h 155"/>
              <a:gd name="T2" fmla="*/ 24 w 155"/>
              <a:gd name="T3" fmla="*/ 147 h 155"/>
              <a:gd name="T4" fmla="*/ 12 w 155"/>
              <a:gd name="T5" fmla="*/ 155 h 155"/>
              <a:gd name="T6" fmla="*/ 4 w 155"/>
              <a:gd name="T7" fmla="*/ 155 h 155"/>
              <a:gd name="T8" fmla="*/ 0 w 155"/>
              <a:gd name="T9" fmla="*/ 155 h 155"/>
              <a:gd name="T10" fmla="*/ 0 w 155"/>
              <a:gd name="T11" fmla="*/ 155 h 155"/>
              <a:gd name="T12" fmla="*/ 0 w 155"/>
              <a:gd name="T13" fmla="*/ 151 h 155"/>
              <a:gd name="T14" fmla="*/ 4 w 155"/>
              <a:gd name="T15" fmla="*/ 147 h 155"/>
              <a:gd name="T16" fmla="*/ 12 w 155"/>
              <a:gd name="T17" fmla="*/ 139 h 155"/>
              <a:gd name="T18" fmla="*/ 20 w 155"/>
              <a:gd name="T19" fmla="*/ 131 h 155"/>
              <a:gd name="T20" fmla="*/ 32 w 155"/>
              <a:gd name="T21" fmla="*/ 119 h 155"/>
              <a:gd name="T22" fmla="*/ 44 w 155"/>
              <a:gd name="T23" fmla="*/ 108 h 155"/>
              <a:gd name="T24" fmla="*/ 60 w 155"/>
              <a:gd name="T25" fmla="*/ 96 h 155"/>
              <a:gd name="T26" fmla="*/ 72 w 155"/>
              <a:gd name="T27" fmla="*/ 80 h 155"/>
              <a:gd name="T28" fmla="*/ 84 w 155"/>
              <a:gd name="T29" fmla="*/ 68 h 155"/>
              <a:gd name="T30" fmla="*/ 91 w 155"/>
              <a:gd name="T31" fmla="*/ 56 h 155"/>
              <a:gd name="T32" fmla="*/ 99 w 155"/>
              <a:gd name="T33" fmla="*/ 44 h 155"/>
              <a:gd name="T34" fmla="*/ 103 w 155"/>
              <a:gd name="T35" fmla="*/ 32 h 155"/>
              <a:gd name="T36" fmla="*/ 107 w 155"/>
              <a:gd name="T37" fmla="*/ 24 h 155"/>
              <a:gd name="T38" fmla="*/ 111 w 155"/>
              <a:gd name="T39" fmla="*/ 16 h 155"/>
              <a:gd name="T40" fmla="*/ 111 w 155"/>
              <a:gd name="T41" fmla="*/ 12 h 155"/>
              <a:gd name="T42" fmla="*/ 111 w 155"/>
              <a:gd name="T43" fmla="*/ 8 h 155"/>
              <a:gd name="T44" fmla="*/ 111 w 155"/>
              <a:gd name="T45" fmla="*/ 4 h 155"/>
              <a:gd name="T46" fmla="*/ 115 w 155"/>
              <a:gd name="T47" fmla="*/ 0 h 155"/>
              <a:gd name="T48" fmla="*/ 119 w 155"/>
              <a:gd name="T49" fmla="*/ 0 h 155"/>
              <a:gd name="T50" fmla="*/ 123 w 155"/>
              <a:gd name="T51" fmla="*/ 0 h 155"/>
              <a:gd name="T52" fmla="*/ 127 w 155"/>
              <a:gd name="T53" fmla="*/ 0 h 155"/>
              <a:gd name="T54" fmla="*/ 135 w 155"/>
              <a:gd name="T55" fmla="*/ 4 h 155"/>
              <a:gd name="T56" fmla="*/ 139 w 155"/>
              <a:gd name="T57" fmla="*/ 8 h 155"/>
              <a:gd name="T58" fmla="*/ 147 w 155"/>
              <a:gd name="T59" fmla="*/ 12 h 155"/>
              <a:gd name="T60" fmla="*/ 151 w 155"/>
              <a:gd name="T61" fmla="*/ 16 h 155"/>
              <a:gd name="T62" fmla="*/ 151 w 155"/>
              <a:gd name="T63" fmla="*/ 20 h 155"/>
              <a:gd name="T64" fmla="*/ 155 w 155"/>
              <a:gd name="T65" fmla="*/ 24 h 155"/>
              <a:gd name="T66" fmla="*/ 155 w 155"/>
              <a:gd name="T67" fmla="*/ 28 h 155"/>
              <a:gd name="T68" fmla="*/ 151 w 155"/>
              <a:gd name="T69" fmla="*/ 32 h 155"/>
              <a:gd name="T70" fmla="*/ 147 w 155"/>
              <a:gd name="T71" fmla="*/ 36 h 155"/>
              <a:gd name="T72" fmla="*/ 143 w 155"/>
              <a:gd name="T73" fmla="*/ 40 h 155"/>
              <a:gd name="T74" fmla="*/ 139 w 155"/>
              <a:gd name="T75" fmla="*/ 48 h 155"/>
              <a:gd name="T76" fmla="*/ 131 w 155"/>
              <a:gd name="T77" fmla="*/ 56 h 155"/>
              <a:gd name="T78" fmla="*/ 123 w 155"/>
              <a:gd name="T79" fmla="*/ 64 h 155"/>
              <a:gd name="T80" fmla="*/ 111 w 155"/>
              <a:gd name="T81" fmla="*/ 76 h 155"/>
              <a:gd name="T82" fmla="*/ 103 w 155"/>
              <a:gd name="T83" fmla="*/ 88 h 155"/>
              <a:gd name="T84" fmla="*/ 91 w 155"/>
              <a:gd name="T85" fmla="*/ 96 h 155"/>
              <a:gd name="T86" fmla="*/ 72 w 155"/>
              <a:gd name="T87" fmla="*/ 116 h 155"/>
              <a:gd name="T88" fmla="*/ 56 w 155"/>
              <a:gd name="T89" fmla="*/ 127 h 155"/>
              <a:gd name="T90" fmla="*/ 40 w 155"/>
              <a:gd name="T91" fmla="*/ 139 h 155"/>
              <a:gd name="T92" fmla="*/ 40 w 155"/>
              <a:gd name="T93" fmla="*/ 139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5" h="155">
                <a:moveTo>
                  <a:pt x="40" y="139"/>
                </a:moveTo>
                <a:lnTo>
                  <a:pt x="24" y="147"/>
                </a:lnTo>
                <a:lnTo>
                  <a:pt x="12" y="155"/>
                </a:lnTo>
                <a:lnTo>
                  <a:pt x="4" y="155"/>
                </a:lnTo>
                <a:lnTo>
                  <a:pt x="0" y="155"/>
                </a:lnTo>
                <a:lnTo>
                  <a:pt x="0" y="155"/>
                </a:lnTo>
                <a:lnTo>
                  <a:pt x="0" y="151"/>
                </a:lnTo>
                <a:lnTo>
                  <a:pt x="4" y="147"/>
                </a:lnTo>
                <a:lnTo>
                  <a:pt x="12" y="139"/>
                </a:lnTo>
                <a:lnTo>
                  <a:pt x="20" y="131"/>
                </a:lnTo>
                <a:lnTo>
                  <a:pt x="32" y="119"/>
                </a:lnTo>
                <a:lnTo>
                  <a:pt x="44" y="108"/>
                </a:lnTo>
                <a:lnTo>
                  <a:pt x="60" y="96"/>
                </a:lnTo>
                <a:lnTo>
                  <a:pt x="72" y="80"/>
                </a:lnTo>
                <a:lnTo>
                  <a:pt x="84" y="68"/>
                </a:lnTo>
                <a:lnTo>
                  <a:pt x="91" y="56"/>
                </a:lnTo>
                <a:lnTo>
                  <a:pt x="99" y="44"/>
                </a:lnTo>
                <a:lnTo>
                  <a:pt x="103" y="32"/>
                </a:lnTo>
                <a:lnTo>
                  <a:pt x="107" y="24"/>
                </a:lnTo>
                <a:lnTo>
                  <a:pt x="111" y="16"/>
                </a:lnTo>
                <a:lnTo>
                  <a:pt x="111" y="12"/>
                </a:lnTo>
                <a:lnTo>
                  <a:pt x="111" y="8"/>
                </a:lnTo>
                <a:lnTo>
                  <a:pt x="111" y="4"/>
                </a:lnTo>
                <a:lnTo>
                  <a:pt x="115" y="0"/>
                </a:lnTo>
                <a:lnTo>
                  <a:pt x="119" y="0"/>
                </a:lnTo>
                <a:lnTo>
                  <a:pt x="123" y="0"/>
                </a:lnTo>
                <a:lnTo>
                  <a:pt x="127" y="0"/>
                </a:lnTo>
                <a:lnTo>
                  <a:pt x="135" y="4"/>
                </a:lnTo>
                <a:lnTo>
                  <a:pt x="139" y="8"/>
                </a:lnTo>
                <a:lnTo>
                  <a:pt x="147" y="12"/>
                </a:lnTo>
                <a:lnTo>
                  <a:pt x="151" y="16"/>
                </a:lnTo>
                <a:lnTo>
                  <a:pt x="151" y="20"/>
                </a:lnTo>
                <a:lnTo>
                  <a:pt x="155" y="24"/>
                </a:lnTo>
                <a:lnTo>
                  <a:pt x="155" y="28"/>
                </a:lnTo>
                <a:lnTo>
                  <a:pt x="151" y="32"/>
                </a:lnTo>
                <a:lnTo>
                  <a:pt x="147" y="36"/>
                </a:lnTo>
                <a:lnTo>
                  <a:pt x="143" y="40"/>
                </a:lnTo>
                <a:lnTo>
                  <a:pt x="139" y="48"/>
                </a:lnTo>
                <a:lnTo>
                  <a:pt x="131" y="56"/>
                </a:lnTo>
                <a:lnTo>
                  <a:pt x="123" y="64"/>
                </a:lnTo>
                <a:lnTo>
                  <a:pt x="111" y="76"/>
                </a:lnTo>
                <a:lnTo>
                  <a:pt x="103" y="88"/>
                </a:lnTo>
                <a:lnTo>
                  <a:pt x="91" y="96"/>
                </a:lnTo>
                <a:lnTo>
                  <a:pt x="72" y="116"/>
                </a:lnTo>
                <a:lnTo>
                  <a:pt x="56" y="127"/>
                </a:lnTo>
                <a:lnTo>
                  <a:pt x="40" y="139"/>
                </a:lnTo>
                <a:lnTo>
                  <a:pt x="40" y="13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Freeform 261">
            <a:extLst>
              <a:ext uri="{FF2B5EF4-FFF2-40B4-BE49-F238E27FC236}">
                <a16:creationId xmlns:a16="http://schemas.microsoft.com/office/drawing/2014/main" xmlns="" id="{DE5509A1-5DE7-43DC-BCAE-1EC26CBC0AA8}"/>
              </a:ext>
            </a:extLst>
          </p:cNvPr>
          <p:cNvSpPr>
            <a:spLocks/>
          </p:cNvSpPr>
          <p:nvPr/>
        </p:nvSpPr>
        <p:spPr bwMode="auto">
          <a:xfrm>
            <a:off x="6010646" y="573976"/>
            <a:ext cx="1142119" cy="802243"/>
          </a:xfrm>
          <a:custGeom>
            <a:avLst/>
            <a:gdLst>
              <a:gd name="T0" fmla="*/ 119 w 175"/>
              <a:gd name="T1" fmla="*/ 4 h 107"/>
              <a:gd name="T2" fmla="*/ 127 w 175"/>
              <a:gd name="T3" fmla="*/ 0 h 107"/>
              <a:gd name="T4" fmla="*/ 131 w 175"/>
              <a:gd name="T5" fmla="*/ 0 h 107"/>
              <a:gd name="T6" fmla="*/ 135 w 175"/>
              <a:gd name="T7" fmla="*/ 4 h 107"/>
              <a:gd name="T8" fmla="*/ 143 w 175"/>
              <a:gd name="T9" fmla="*/ 4 h 107"/>
              <a:gd name="T10" fmla="*/ 151 w 175"/>
              <a:gd name="T11" fmla="*/ 8 h 107"/>
              <a:gd name="T12" fmla="*/ 159 w 175"/>
              <a:gd name="T13" fmla="*/ 12 h 107"/>
              <a:gd name="T14" fmla="*/ 167 w 175"/>
              <a:gd name="T15" fmla="*/ 16 h 107"/>
              <a:gd name="T16" fmla="*/ 171 w 175"/>
              <a:gd name="T17" fmla="*/ 20 h 107"/>
              <a:gd name="T18" fmla="*/ 175 w 175"/>
              <a:gd name="T19" fmla="*/ 24 h 107"/>
              <a:gd name="T20" fmla="*/ 175 w 175"/>
              <a:gd name="T21" fmla="*/ 24 h 107"/>
              <a:gd name="T22" fmla="*/ 175 w 175"/>
              <a:gd name="T23" fmla="*/ 28 h 107"/>
              <a:gd name="T24" fmla="*/ 175 w 175"/>
              <a:gd name="T25" fmla="*/ 32 h 107"/>
              <a:gd name="T26" fmla="*/ 167 w 175"/>
              <a:gd name="T27" fmla="*/ 40 h 107"/>
              <a:gd name="T28" fmla="*/ 163 w 175"/>
              <a:gd name="T29" fmla="*/ 44 h 107"/>
              <a:gd name="T30" fmla="*/ 155 w 175"/>
              <a:gd name="T31" fmla="*/ 52 h 107"/>
              <a:gd name="T32" fmla="*/ 151 w 175"/>
              <a:gd name="T33" fmla="*/ 59 h 107"/>
              <a:gd name="T34" fmla="*/ 143 w 175"/>
              <a:gd name="T35" fmla="*/ 75 h 107"/>
              <a:gd name="T36" fmla="*/ 139 w 175"/>
              <a:gd name="T37" fmla="*/ 83 h 107"/>
              <a:gd name="T38" fmla="*/ 135 w 175"/>
              <a:gd name="T39" fmla="*/ 87 h 107"/>
              <a:gd name="T40" fmla="*/ 131 w 175"/>
              <a:gd name="T41" fmla="*/ 95 h 107"/>
              <a:gd name="T42" fmla="*/ 131 w 175"/>
              <a:gd name="T43" fmla="*/ 99 h 107"/>
              <a:gd name="T44" fmla="*/ 127 w 175"/>
              <a:gd name="T45" fmla="*/ 103 h 107"/>
              <a:gd name="T46" fmla="*/ 127 w 175"/>
              <a:gd name="T47" fmla="*/ 103 h 107"/>
              <a:gd name="T48" fmla="*/ 119 w 175"/>
              <a:gd name="T49" fmla="*/ 107 h 107"/>
              <a:gd name="T50" fmla="*/ 115 w 175"/>
              <a:gd name="T51" fmla="*/ 107 h 107"/>
              <a:gd name="T52" fmla="*/ 111 w 175"/>
              <a:gd name="T53" fmla="*/ 103 h 107"/>
              <a:gd name="T54" fmla="*/ 111 w 175"/>
              <a:gd name="T55" fmla="*/ 99 h 107"/>
              <a:gd name="T56" fmla="*/ 111 w 175"/>
              <a:gd name="T57" fmla="*/ 99 h 107"/>
              <a:gd name="T58" fmla="*/ 111 w 175"/>
              <a:gd name="T59" fmla="*/ 95 h 107"/>
              <a:gd name="T60" fmla="*/ 111 w 175"/>
              <a:gd name="T61" fmla="*/ 91 h 107"/>
              <a:gd name="T62" fmla="*/ 111 w 175"/>
              <a:gd name="T63" fmla="*/ 87 h 107"/>
              <a:gd name="T64" fmla="*/ 111 w 175"/>
              <a:gd name="T65" fmla="*/ 79 h 107"/>
              <a:gd name="T66" fmla="*/ 119 w 175"/>
              <a:gd name="T67" fmla="*/ 63 h 107"/>
              <a:gd name="T68" fmla="*/ 123 w 175"/>
              <a:gd name="T69" fmla="*/ 52 h 107"/>
              <a:gd name="T70" fmla="*/ 123 w 175"/>
              <a:gd name="T71" fmla="*/ 40 h 107"/>
              <a:gd name="T72" fmla="*/ 123 w 175"/>
              <a:gd name="T73" fmla="*/ 36 h 107"/>
              <a:gd name="T74" fmla="*/ 123 w 175"/>
              <a:gd name="T75" fmla="*/ 32 h 107"/>
              <a:gd name="T76" fmla="*/ 123 w 175"/>
              <a:gd name="T77" fmla="*/ 28 h 107"/>
              <a:gd name="T78" fmla="*/ 123 w 175"/>
              <a:gd name="T79" fmla="*/ 28 h 107"/>
              <a:gd name="T80" fmla="*/ 119 w 175"/>
              <a:gd name="T81" fmla="*/ 28 h 107"/>
              <a:gd name="T82" fmla="*/ 115 w 175"/>
              <a:gd name="T83" fmla="*/ 28 h 107"/>
              <a:gd name="T84" fmla="*/ 111 w 175"/>
              <a:gd name="T85" fmla="*/ 28 h 107"/>
              <a:gd name="T86" fmla="*/ 103 w 175"/>
              <a:gd name="T87" fmla="*/ 28 h 107"/>
              <a:gd name="T88" fmla="*/ 95 w 175"/>
              <a:gd name="T89" fmla="*/ 28 h 107"/>
              <a:gd name="T90" fmla="*/ 83 w 175"/>
              <a:gd name="T91" fmla="*/ 32 h 107"/>
              <a:gd name="T92" fmla="*/ 67 w 175"/>
              <a:gd name="T93" fmla="*/ 32 h 107"/>
              <a:gd name="T94" fmla="*/ 48 w 175"/>
              <a:gd name="T95" fmla="*/ 36 h 107"/>
              <a:gd name="T96" fmla="*/ 28 w 175"/>
              <a:gd name="T97" fmla="*/ 40 h 107"/>
              <a:gd name="T98" fmla="*/ 4 w 175"/>
              <a:gd name="T99" fmla="*/ 44 h 107"/>
              <a:gd name="T100" fmla="*/ 0 w 175"/>
              <a:gd name="T101" fmla="*/ 24 h 107"/>
              <a:gd name="T102" fmla="*/ 20 w 175"/>
              <a:gd name="T103" fmla="*/ 24 h 107"/>
              <a:gd name="T104" fmla="*/ 40 w 175"/>
              <a:gd name="T105" fmla="*/ 20 h 107"/>
              <a:gd name="T106" fmla="*/ 48 w 175"/>
              <a:gd name="T107" fmla="*/ 20 h 107"/>
              <a:gd name="T108" fmla="*/ 59 w 175"/>
              <a:gd name="T109" fmla="*/ 16 h 107"/>
              <a:gd name="T110" fmla="*/ 71 w 175"/>
              <a:gd name="T111" fmla="*/ 16 h 107"/>
              <a:gd name="T112" fmla="*/ 87 w 175"/>
              <a:gd name="T113" fmla="*/ 12 h 107"/>
              <a:gd name="T114" fmla="*/ 99 w 175"/>
              <a:gd name="T115" fmla="*/ 8 h 107"/>
              <a:gd name="T116" fmla="*/ 107 w 175"/>
              <a:gd name="T117" fmla="*/ 8 h 107"/>
              <a:gd name="T118" fmla="*/ 115 w 175"/>
              <a:gd name="T119" fmla="*/ 4 h 107"/>
              <a:gd name="T120" fmla="*/ 119 w 175"/>
              <a:gd name="T121" fmla="*/ 4 h 107"/>
              <a:gd name="T122" fmla="*/ 119 w 175"/>
              <a:gd name="T123" fmla="*/ 4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5" h="107">
                <a:moveTo>
                  <a:pt x="119" y="4"/>
                </a:moveTo>
                <a:lnTo>
                  <a:pt x="127" y="0"/>
                </a:lnTo>
                <a:lnTo>
                  <a:pt x="131" y="0"/>
                </a:lnTo>
                <a:lnTo>
                  <a:pt x="135" y="4"/>
                </a:lnTo>
                <a:lnTo>
                  <a:pt x="143" y="4"/>
                </a:lnTo>
                <a:lnTo>
                  <a:pt x="151" y="8"/>
                </a:lnTo>
                <a:lnTo>
                  <a:pt x="159" y="12"/>
                </a:lnTo>
                <a:lnTo>
                  <a:pt x="167" y="16"/>
                </a:lnTo>
                <a:lnTo>
                  <a:pt x="171" y="20"/>
                </a:lnTo>
                <a:lnTo>
                  <a:pt x="175" y="24"/>
                </a:lnTo>
                <a:lnTo>
                  <a:pt x="175" y="24"/>
                </a:lnTo>
                <a:lnTo>
                  <a:pt x="175" y="28"/>
                </a:lnTo>
                <a:lnTo>
                  <a:pt x="175" y="32"/>
                </a:lnTo>
                <a:lnTo>
                  <a:pt x="167" y="40"/>
                </a:lnTo>
                <a:lnTo>
                  <a:pt x="163" y="44"/>
                </a:lnTo>
                <a:lnTo>
                  <a:pt x="155" y="52"/>
                </a:lnTo>
                <a:lnTo>
                  <a:pt x="151" y="59"/>
                </a:lnTo>
                <a:lnTo>
                  <a:pt x="143" y="75"/>
                </a:lnTo>
                <a:lnTo>
                  <a:pt x="139" y="83"/>
                </a:lnTo>
                <a:lnTo>
                  <a:pt x="135" y="87"/>
                </a:lnTo>
                <a:lnTo>
                  <a:pt x="131" y="95"/>
                </a:lnTo>
                <a:lnTo>
                  <a:pt x="131" y="99"/>
                </a:lnTo>
                <a:lnTo>
                  <a:pt x="127" y="103"/>
                </a:lnTo>
                <a:lnTo>
                  <a:pt x="127" y="103"/>
                </a:lnTo>
                <a:lnTo>
                  <a:pt x="119" y="107"/>
                </a:lnTo>
                <a:lnTo>
                  <a:pt x="115" y="107"/>
                </a:lnTo>
                <a:lnTo>
                  <a:pt x="111" y="103"/>
                </a:lnTo>
                <a:lnTo>
                  <a:pt x="111" y="99"/>
                </a:lnTo>
                <a:lnTo>
                  <a:pt x="111" y="99"/>
                </a:lnTo>
                <a:lnTo>
                  <a:pt x="111" y="95"/>
                </a:lnTo>
                <a:lnTo>
                  <a:pt x="111" y="91"/>
                </a:lnTo>
                <a:lnTo>
                  <a:pt x="111" y="87"/>
                </a:lnTo>
                <a:lnTo>
                  <a:pt x="111" y="79"/>
                </a:lnTo>
                <a:lnTo>
                  <a:pt x="119" y="63"/>
                </a:lnTo>
                <a:lnTo>
                  <a:pt x="123" y="52"/>
                </a:lnTo>
                <a:lnTo>
                  <a:pt x="123" y="40"/>
                </a:lnTo>
                <a:lnTo>
                  <a:pt x="123" y="36"/>
                </a:lnTo>
                <a:lnTo>
                  <a:pt x="123" y="32"/>
                </a:lnTo>
                <a:lnTo>
                  <a:pt x="123" y="28"/>
                </a:lnTo>
                <a:lnTo>
                  <a:pt x="123" y="28"/>
                </a:lnTo>
                <a:lnTo>
                  <a:pt x="119" y="28"/>
                </a:lnTo>
                <a:lnTo>
                  <a:pt x="115" y="28"/>
                </a:lnTo>
                <a:lnTo>
                  <a:pt x="111" y="28"/>
                </a:lnTo>
                <a:lnTo>
                  <a:pt x="103" y="28"/>
                </a:lnTo>
                <a:lnTo>
                  <a:pt x="95" y="28"/>
                </a:lnTo>
                <a:lnTo>
                  <a:pt x="83" y="32"/>
                </a:lnTo>
                <a:lnTo>
                  <a:pt x="67" y="32"/>
                </a:lnTo>
                <a:lnTo>
                  <a:pt x="48" y="36"/>
                </a:lnTo>
                <a:lnTo>
                  <a:pt x="28" y="40"/>
                </a:lnTo>
                <a:lnTo>
                  <a:pt x="4" y="44"/>
                </a:lnTo>
                <a:lnTo>
                  <a:pt x="0" y="24"/>
                </a:lnTo>
                <a:lnTo>
                  <a:pt x="20" y="24"/>
                </a:lnTo>
                <a:lnTo>
                  <a:pt x="40" y="20"/>
                </a:lnTo>
                <a:lnTo>
                  <a:pt x="48" y="20"/>
                </a:lnTo>
                <a:lnTo>
                  <a:pt x="59" y="16"/>
                </a:lnTo>
                <a:lnTo>
                  <a:pt x="71" y="16"/>
                </a:lnTo>
                <a:lnTo>
                  <a:pt x="87" y="12"/>
                </a:lnTo>
                <a:lnTo>
                  <a:pt x="99" y="8"/>
                </a:lnTo>
                <a:lnTo>
                  <a:pt x="107" y="8"/>
                </a:lnTo>
                <a:lnTo>
                  <a:pt x="115" y="4"/>
                </a:lnTo>
                <a:lnTo>
                  <a:pt x="119" y="4"/>
                </a:lnTo>
                <a:lnTo>
                  <a:pt x="119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" name="Freeform 262">
            <a:extLst>
              <a:ext uri="{FF2B5EF4-FFF2-40B4-BE49-F238E27FC236}">
                <a16:creationId xmlns:a16="http://schemas.microsoft.com/office/drawing/2014/main" xmlns="" id="{8646B32A-1611-4B1B-A7A5-0323E3AD998D}"/>
              </a:ext>
            </a:extLst>
          </p:cNvPr>
          <p:cNvSpPr>
            <a:spLocks/>
          </p:cNvSpPr>
          <p:nvPr/>
        </p:nvSpPr>
        <p:spPr bwMode="auto">
          <a:xfrm>
            <a:off x="6115069" y="963850"/>
            <a:ext cx="593903" cy="202437"/>
          </a:xfrm>
          <a:custGeom>
            <a:avLst/>
            <a:gdLst>
              <a:gd name="T0" fmla="*/ 0 w 91"/>
              <a:gd name="T1" fmla="*/ 11 h 27"/>
              <a:gd name="T2" fmla="*/ 12 w 91"/>
              <a:gd name="T3" fmla="*/ 7 h 27"/>
              <a:gd name="T4" fmla="*/ 24 w 91"/>
              <a:gd name="T5" fmla="*/ 3 h 27"/>
              <a:gd name="T6" fmla="*/ 35 w 91"/>
              <a:gd name="T7" fmla="*/ 3 h 27"/>
              <a:gd name="T8" fmla="*/ 47 w 91"/>
              <a:gd name="T9" fmla="*/ 0 h 27"/>
              <a:gd name="T10" fmla="*/ 55 w 91"/>
              <a:gd name="T11" fmla="*/ 0 h 27"/>
              <a:gd name="T12" fmla="*/ 63 w 91"/>
              <a:gd name="T13" fmla="*/ 0 h 27"/>
              <a:gd name="T14" fmla="*/ 67 w 91"/>
              <a:gd name="T15" fmla="*/ 0 h 27"/>
              <a:gd name="T16" fmla="*/ 71 w 91"/>
              <a:gd name="T17" fmla="*/ 0 h 27"/>
              <a:gd name="T18" fmla="*/ 79 w 91"/>
              <a:gd name="T19" fmla="*/ 0 h 27"/>
              <a:gd name="T20" fmla="*/ 87 w 91"/>
              <a:gd name="T21" fmla="*/ 0 h 27"/>
              <a:gd name="T22" fmla="*/ 91 w 91"/>
              <a:gd name="T23" fmla="*/ 3 h 27"/>
              <a:gd name="T24" fmla="*/ 91 w 91"/>
              <a:gd name="T25" fmla="*/ 3 h 27"/>
              <a:gd name="T26" fmla="*/ 91 w 91"/>
              <a:gd name="T27" fmla="*/ 7 h 27"/>
              <a:gd name="T28" fmla="*/ 87 w 91"/>
              <a:gd name="T29" fmla="*/ 11 h 27"/>
              <a:gd name="T30" fmla="*/ 79 w 91"/>
              <a:gd name="T31" fmla="*/ 11 h 27"/>
              <a:gd name="T32" fmla="*/ 71 w 91"/>
              <a:gd name="T33" fmla="*/ 15 h 27"/>
              <a:gd name="T34" fmla="*/ 59 w 91"/>
              <a:gd name="T35" fmla="*/ 19 h 27"/>
              <a:gd name="T36" fmla="*/ 43 w 91"/>
              <a:gd name="T37" fmla="*/ 19 h 27"/>
              <a:gd name="T38" fmla="*/ 24 w 91"/>
              <a:gd name="T39" fmla="*/ 23 h 27"/>
              <a:gd name="T40" fmla="*/ 4 w 91"/>
              <a:gd name="T41" fmla="*/ 27 h 27"/>
              <a:gd name="T42" fmla="*/ 0 w 91"/>
              <a:gd name="T43" fmla="*/ 11 h 27"/>
              <a:gd name="T44" fmla="*/ 0 w 91"/>
              <a:gd name="T45" fmla="*/ 11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91" h="27">
                <a:moveTo>
                  <a:pt x="0" y="11"/>
                </a:moveTo>
                <a:lnTo>
                  <a:pt x="12" y="7"/>
                </a:lnTo>
                <a:lnTo>
                  <a:pt x="24" y="3"/>
                </a:lnTo>
                <a:lnTo>
                  <a:pt x="35" y="3"/>
                </a:lnTo>
                <a:lnTo>
                  <a:pt x="47" y="0"/>
                </a:lnTo>
                <a:lnTo>
                  <a:pt x="55" y="0"/>
                </a:lnTo>
                <a:lnTo>
                  <a:pt x="63" y="0"/>
                </a:lnTo>
                <a:lnTo>
                  <a:pt x="67" y="0"/>
                </a:lnTo>
                <a:lnTo>
                  <a:pt x="71" y="0"/>
                </a:lnTo>
                <a:lnTo>
                  <a:pt x="79" y="0"/>
                </a:lnTo>
                <a:lnTo>
                  <a:pt x="87" y="0"/>
                </a:lnTo>
                <a:lnTo>
                  <a:pt x="91" y="3"/>
                </a:lnTo>
                <a:lnTo>
                  <a:pt x="91" y="3"/>
                </a:lnTo>
                <a:lnTo>
                  <a:pt x="91" y="7"/>
                </a:lnTo>
                <a:lnTo>
                  <a:pt x="87" y="11"/>
                </a:lnTo>
                <a:lnTo>
                  <a:pt x="79" y="11"/>
                </a:lnTo>
                <a:lnTo>
                  <a:pt x="71" y="15"/>
                </a:lnTo>
                <a:lnTo>
                  <a:pt x="59" y="19"/>
                </a:lnTo>
                <a:lnTo>
                  <a:pt x="43" y="19"/>
                </a:lnTo>
                <a:lnTo>
                  <a:pt x="24" y="23"/>
                </a:lnTo>
                <a:lnTo>
                  <a:pt x="4" y="27"/>
                </a:lnTo>
                <a:lnTo>
                  <a:pt x="0" y="11"/>
                </a:lnTo>
                <a:lnTo>
                  <a:pt x="0" y="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6" name="Freeform 263">
            <a:extLst>
              <a:ext uri="{FF2B5EF4-FFF2-40B4-BE49-F238E27FC236}">
                <a16:creationId xmlns:a16="http://schemas.microsoft.com/office/drawing/2014/main" xmlns="" id="{296F659D-1F00-4554-B379-A25041042938}"/>
              </a:ext>
            </a:extLst>
          </p:cNvPr>
          <p:cNvSpPr>
            <a:spLocks/>
          </p:cNvSpPr>
          <p:nvPr/>
        </p:nvSpPr>
        <p:spPr bwMode="auto">
          <a:xfrm>
            <a:off x="4999054" y="573976"/>
            <a:ext cx="776642" cy="772252"/>
          </a:xfrm>
          <a:custGeom>
            <a:avLst/>
            <a:gdLst>
              <a:gd name="T0" fmla="*/ 67 w 119"/>
              <a:gd name="T1" fmla="*/ 40 h 103"/>
              <a:gd name="T2" fmla="*/ 75 w 119"/>
              <a:gd name="T3" fmla="*/ 32 h 103"/>
              <a:gd name="T4" fmla="*/ 75 w 119"/>
              <a:gd name="T5" fmla="*/ 24 h 103"/>
              <a:gd name="T6" fmla="*/ 79 w 119"/>
              <a:gd name="T7" fmla="*/ 16 h 103"/>
              <a:gd name="T8" fmla="*/ 75 w 119"/>
              <a:gd name="T9" fmla="*/ 12 h 103"/>
              <a:gd name="T10" fmla="*/ 75 w 119"/>
              <a:gd name="T11" fmla="*/ 12 h 103"/>
              <a:gd name="T12" fmla="*/ 75 w 119"/>
              <a:gd name="T13" fmla="*/ 8 h 103"/>
              <a:gd name="T14" fmla="*/ 79 w 119"/>
              <a:gd name="T15" fmla="*/ 4 h 103"/>
              <a:gd name="T16" fmla="*/ 79 w 119"/>
              <a:gd name="T17" fmla="*/ 4 h 103"/>
              <a:gd name="T18" fmla="*/ 83 w 119"/>
              <a:gd name="T19" fmla="*/ 0 h 103"/>
              <a:gd name="T20" fmla="*/ 87 w 119"/>
              <a:gd name="T21" fmla="*/ 0 h 103"/>
              <a:gd name="T22" fmla="*/ 95 w 119"/>
              <a:gd name="T23" fmla="*/ 0 h 103"/>
              <a:gd name="T24" fmla="*/ 107 w 119"/>
              <a:gd name="T25" fmla="*/ 8 h 103"/>
              <a:gd name="T26" fmla="*/ 115 w 119"/>
              <a:gd name="T27" fmla="*/ 16 h 103"/>
              <a:gd name="T28" fmla="*/ 115 w 119"/>
              <a:gd name="T29" fmla="*/ 20 h 103"/>
              <a:gd name="T30" fmla="*/ 119 w 119"/>
              <a:gd name="T31" fmla="*/ 24 h 103"/>
              <a:gd name="T32" fmla="*/ 119 w 119"/>
              <a:gd name="T33" fmla="*/ 28 h 103"/>
              <a:gd name="T34" fmla="*/ 115 w 119"/>
              <a:gd name="T35" fmla="*/ 32 h 103"/>
              <a:gd name="T36" fmla="*/ 115 w 119"/>
              <a:gd name="T37" fmla="*/ 36 h 103"/>
              <a:gd name="T38" fmla="*/ 107 w 119"/>
              <a:gd name="T39" fmla="*/ 44 h 103"/>
              <a:gd name="T40" fmla="*/ 99 w 119"/>
              <a:gd name="T41" fmla="*/ 48 h 103"/>
              <a:gd name="T42" fmla="*/ 91 w 119"/>
              <a:gd name="T43" fmla="*/ 59 h 103"/>
              <a:gd name="T44" fmla="*/ 79 w 119"/>
              <a:gd name="T45" fmla="*/ 67 h 103"/>
              <a:gd name="T46" fmla="*/ 67 w 119"/>
              <a:gd name="T47" fmla="*/ 75 h 103"/>
              <a:gd name="T48" fmla="*/ 56 w 119"/>
              <a:gd name="T49" fmla="*/ 83 h 103"/>
              <a:gd name="T50" fmla="*/ 40 w 119"/>
              <a:gd name="T51" fmla="*/ 91 h 103"/>
              <a:gd name="T52" fmla="*/ 24 w 119"/>
              <a:gd name="T53" fmla="*/ 99 h 103"/>
              <a:gd name="T54" fmla="*/ 12 w 119"/>
              <a:gd name="T55" fmla="*/ 103 h 103"/>
              <a:gd name="T56" fmla="*/ 8 w 119"/>
              <a:gd name="T57" fmla="*/ 103 h 103"/>
              <a:gd name="T58" fmla="*/ 4 w 119"/>
              <a:gd name="T59" fmla="*/ 103 h 103"/>
              <a:gd name="T60" fmla="*/ 4 w 119"/>
              <a:gd name="T61" fmla="*/ 103 h 103"/>
              <a:gd name="T62" fmla="*/ 0 w 119"/>
              <a:gd name="T63" fmla="*/ 103 h 103"/>
              <a:gd name="T64" fmla="*/ 0 w 119"/>
              <a:gd name="T65" fmla="*/ 99 h 103"/>
              <a:gd name="T66" fmla="*/ 4 w 119"/>
              <a:gd name="T67" fmla="*/ 99 h 103"/>
              <a:gd name="T68" fmla="*/ 4 w 119"/>
              <a:gd name="T69" fmla="*/ 95 h 103"/>
              <a:gd name="T70" fmla="*/ 8 w 119"/>
              <a:gd name="T71" fmla="*/ 95 h 103"/>
              <a:gd name="T72" fmla="*/ 12 w 119"/>
              <a:gd name="T73" fmla="*/ 91 h 103"/>
              <a:gd name="T74" fmla="*/ 16 w 119"/>
              <a:gd name="T75" fmla="*/ 87 h 103"/>
              <a:gd name="T76" fmla="*/ 20 w 119"/>
              <a:gd name="T77" fmla="*/ 79 h 103"/>
              <a:gd name="T78" fmla="*/ 28 w 119"/>
              <a:gd name="T79" fmla="*/ 75 h 103"/>
              <a:gd name="T80" fmla="*/ 40 w 119"/>
              <a:gd name="T81" fmla="*/ 63 h 103"/>
              <a:gd name="T82" fmla="*/ 52 w 119"/>
              <a:gd name="T83" fmla="*/ 55 h 103"/>
              <a:gd name="T84" fmla="*/ 59 w 119"/>
              <a:gd name="T85" fmla="*/ 48 h 103"/>
              <a:gd name="T86" fmla="*/ 67 w 119"/>
              <a:gd name="T87" fmla="*/ 40 h 103"/>
              <a:gd name="T88" fmla="*/ 67 w 119"/>
              <a:gd name="T89" fmla="*/ 4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19" h="103">
                <a:moveTo>
                  <a:pt x="67" y="40"/>
                </a:moveTo>
                <a:lnTo>
                  <a:pt x="75" y="32"/>
                </a:lnTo>
                <a:lnTo>
                  <a:pt x="75" y="24"/>
                </a:lnTo>
                <a:lnTo>
                  <a:pt x="79" y="16"/>
                </a:lnTo>
                <a:lnTo>
                  <a:pt x="75" y="12"/>
                </a:lnTo>
                <a:lnTo>
                  <a:pt x="75" y="12"/>
                </a:lnTo>
                <a:lnTo>
                  <a:pt x="75" y="8"/>
                </a:lnTo>
                <a:lnTo>
                  <a:pt x="79" y="4"/>
                </a:lnTo>
                <a:lnTo>
                  <a:pt x="79" y="4"/>
                </a:lnTo>
                <a:lnTo>
                  <a:pt x="83" y="0"/>
                </a:lnTo>
                <a:lnTo>
                  <a:pt x="87" y="0"/>
                </a:lnTo>
                <a:lnTo>
                  <a:pt x="95" y="0"/>
                </a:lnTo>
                <a:lnTo>
                  <a:pt x="107" y="8"/>
                </a:lnTo>
                <a:lnTo>
                  <a:pt x="115" y="16"/>
                </a:lnTo>
                <a:lnTo>
                  <a:pt x="115" y="20"/>
                </a:lnTo>
                <a:lnTo>
                  <a:pt x="119" y="24"/>
                </a:lnTo>
                <a:lnTo>
                  <a:pt x="119" y="28"/>
                </a:lnTo>
                <a:lnTo>
                  <a:pt x="115" y="32"/>
                </a:lnTo>
                <a:lnTo>
                  <a:pt x="115" y="36"/>
                </a:lnTo>
                <a:lnTo>
                  <a:pt x="107" y="44"/>
                </a:lnTo>
                <a:lnTo>
                  <a:pt x="99" y="48"/>
                </a:lnTo>
                <a:lnTo>
                  <a:pt x="91" y="59"/>
                </a:lnTo>
                <a:lnTo>
                  <a:pt x="79" y="67"/>
                </a:lnTo>
                <a:lnTo>
                  <a:pt x="67" y="75"/>
                </a:lnTo>
                <a:lnTo>
                  <a:pt x="56" y="83"/>
                </a:lnTo>
                <a:lnTo>
                  <a:pt x="40" y="91"/>
                </a:lnTo>
                <a:lnTo>
                  <a:pt x="24" y="99"/>
                </a:lnTo>
                <a:lnTo>
                  <a:pt x="12" y="103"/>
                </a:lnTo>
                <a:lnTo>
                  <a:pt x="8" y="103"/>
                </a:lnTo>
                <a:lnTo>
                  <a:pt x="4" y="103"/>
                </a:lnTo>
                <a:lnTo>
                  <a:pt x="4" y="103"/>
                </a:lnTo>
                <a:lnTo>
                  <a:pt x="0" y="103"/>
                </a:lnTo>
                <a:lnTo>
                  <a:pt x="0" y="99"/>
                </a:lnTo>
                <a:lnTo>
                  <a:pt x="4" y="99"/>
                </a:lnTo>
                <a:lnTo>
                  <a:pt x="4" y="95"/>
                </a:lnTo>
                <a:lnTo>
                  <a:pt x="8" y="95"/>
                </a:lnTo>
                <a:lnTo>
                  <a:pt x="12" y="91"/>
                </a:lnTo>
                <a:lnTo>
                  <a:pt x="16" y="87"/>
                </a:lnTo>
                <a:lnTo>
                  <a:pt x="20" y="79"/>
                </a:lnTo>
                <a:lnTo>
                  <a:pt x="28" y="75"/>
                </a:lnTo>
                <a:lnTo>
                  <a:pt x="40" y="63"/>
                </a:lnTo>
                <a:lnTo>
                  <a:pt x="52" y="55"/>
                </a:lnTo>
                <a:lnTo>
                  <a:pt x="59" y="48"/>
                </a:lnTo>
                <a:lnTo>
                  <a:pt x="67" y="40"/>
                </a:lnTo>
                <a:lnTo>
                  <a:pt x="67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" name="Freeform 264">
            <a:extLst>
              <a:ext uri="{FF2B5EF4-FFF2-40B4-BE49-F238E27FC236}">
                <a16:creationId xmlns:a16="http://schemas.microsoft.com/office/drawing/2014/main" xmlns="" id="{20200433-6CB6-4659-BB5B-4F72138107EE}"/>
              </a:ext>
            </a:extLst>
          </p:cNvPr>
          <p:cNvSpPr>
            <a:spLocks/>
          </p:cNvSpPr>
          <p:nvPr/>
        </p:nvSpPr>
        <p:spPr bwMode="auto">
          <a:xfrm>
            <a:off x="5984541" y="1466185"/>
            <a:ext cx="1011592" cy="269913"/>
          </a:xfrm>
          <a:custGeom>
            <a:avLst/>
            <a:gdLst>
              <a:gd name="T0" fmla="*/ 32 w 155"/>
              <a:gd name="T1" fmla="*/ 36 h 36"/>
              <a:gd name="T2" fmla="*/ 20 w 155"/>
              <a:gd name="T3" fmla="*/ 36 h 36"/>
              <a:gd name="T4" fmla="*/ 12 w 155"/>
              <a:gd name="T5" fmla="*/ 32 h 36"/>
              <a:gd name="T6" fmla="*/ 8 w 155"/>
              <a:gd name="T7" fmla="*/ 32 h 36"/>
              <a:gd name="T8" fmla="*/ 4 w 155"/>
              <a:gd name="T9" fmla="*/ 32 h 36"/>
              <a:gd name="T10" fmla="*/ 4 w 155"/>
              <a:gd name="T11" fmla="*/ 28 h 36"/>
              <a:gd name="T12" fmla="*/ 0 w 155"/>
              <a:gd name="T13" fmla="*/ 28 h 36"/>
              <a:gd name="T14" fmla="*/ 0 w 155"/>
              <a:gd name="T15" fmla="*/ 24 h 36"/>
              <a:gd name="T16" fmla="*/ 4 w 155"/>
              <a:gd name="T17" fmla="*/ 24 h 36"/>
              <a:gd name="T18" fmla="*/ 12 w 155"/>
              <a:gd name="T19" fmla="*/ 20 h 36"/>
              <a:gd name="T20" fmla="*/ 20 w 155"/>
              <a:gd name="T21" fmla="*/ 20 h 36"/>
              <a:gd name="T22" fmla="*/ 28 w 155"/>
              <a:gd name="T23" fmla="*/ 16 h 36"/>
              <a:gd name="T24" fmla="*/ 44 w 155"/>
              <a:gd name="T25" fmla="*/ 16 h 36"/>
              <a:gd name="T26" fmla="*/ 59 w 155"/>
              <a:gd name="T27" fmla="*/ 12 h 36"/>
              <a:gd name="T28" fmla="*/ 79 w 155"/>
              <a:gd name="T29" fmla="*/ 8 h 36"/>
              <a:gd name="T30" fmla="*/ 87 w 155"/>
              <a:gd name="T31" fmla="*/ 4 h 36"/>
              <a:gd name="T32" fmla="*/ 99 w 155"/>
              <a:gd name="T33" fmla="*/ 4 h 36"/>
              <a:gd name="T34" fmla="*/ 107 w 155"/>
              <a:gd name="T35" fmla="*/ 4 h 36"/>
              <a:gd name="T36" fmla="*/ 111 w 155"/>
              <a:gd name="T37" fmla="*/ 0 h 36"/>
              <a:gd name="T38" fmla="*/ 119 w 155"/>
              <a:gd name="T39" fmla="*/ 0 h 36"/>
              <a:gd name="T40" fmla="*/ 123 w 155"/>
              <a:gd name="T41" fmla="*/ 0 h 36"/>
              <a:gd name="T42" fmla="*/ 127 w 155"/>
              <a:gd name="T43" fmla="*/ 0 h 36"/>
              <a:gd name="T44" fmla="*/ 131 w 155"/>
              <a:gd name="T45" fmla="*/ 0 h 36"/>
              <a:gd name="T46" fmla="*/ 139 w 155"/>
              <a:gd name="T47" fmla="*/ 0 h 36"/>
              <a:gd name="T48" fmla="*/ 143 w 155"/>
              <a:gd name="T49" fmla="*/ 0 h 36"/>
              <a:gd name="T50" fmla="*/ 147 w 155"/>
              <a:gd name="T51" fmla="*/ 4 h 36"/>
              <a:gd name="T52" fmla="*/ 151 w 155"/>
              <a:gd name="T53" fmla="*/ 8 h 36"/>
              <a:gd name="T54" fmla="*/ 155 w 155"/>
              <a:gd name="T55" fmla="*/ 8 h 36"/>
              <a:gd name="T56" fmla="*/ 155 w 155"/>
              <a:gd name="T57" fmla="*/ 12 h 36"/>
              <a:gd name="T58" fmla="*/ 155 w 155"/>
              <a:gd name="T59" fmla="*/ 16 h 36"/>
              <a:gd name="T60" fmla="*/ 151 w 155"/>
              <a:gd name="T61" fmla="*/ 16 h 36"/>
              <a:gd name="T62" fmla="*/ 143 w 155"/>
              <a:gd name="T63" fmla="*/ 20 h 36"/>
              <a:gd name="T64" fmla="*/ 139 w 155"/>
              <a:gd name="T65" fmla="*/ 24 h 36"/>
              <a:gd name="T66" fmla="*/ 131 w 155"/>
              <a:gd name="T67" fmla="*/ 24 h 36"/>
              <a:gd name="T68" fmla="*/ 119 w 155"/>
              <a:gd name="T69" fmla="*/ 28 h 36"/>
              <a:gd name="T70" fmla="*/ 107 w 155"/>
              <a:gd name="T71" fmla="*/ 28 h 36"/>
              <a:gd name="T72" fmla="*/ 91 w 155"/>
              <a:gd name="T73" fmla="*/ 32 h 36"/>
              <a:gd name="T74" fmla="*/ 75 w 155"/>
              <a:gd name="T75" fmla="*/ 32 h 36"/>
              <a:gd name="T76" fmla="*/ 59 w 155"/>
              <a:gd name="T77" fmla="*/ 36 h 36"/>
              <a:gd name="T78" fmla="*/ 48 w 155"/>
              <a:gd name="T79" fmla="*/ 36 h 36"/>
              <a:gd name="T80" fmla="*/ 36 w 155"/>
              <a:gd name="T81" fmla="*/ 36 h 36"/>
              <a:gd name="T82" fmla="*/ 32 w 155"/>
              <a:gd name="T83" fmla="*/ 36 h 36"/>
              <a:gd name="T84" fmla="*/ 32 w 155"/>
              <a:gd name="T85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5" h="36">
                <a:moveTo>
                  <a:pt x="32" y="36"/>
                </a:moveTo>
                <a:lnTo>
                  <a:pt x="20" y="36"/>
                </a:lnTo>
                <a:lnTo>
                  <a:pt x="12" y="32"/>
                </a:lnTo>
                <a:lnTo>
                  <a:pt x="8" y="32"/>
                </a:lnTo>
                <a:lnTo>
                  <a:pt x="4" y="32"/>
                </a:lnTo>
                <a:lnTo>
                  <a:pt x="4" y="28"/>
                </a:lnTo>
                <a:lnTo>
                  <a:pt x="0" y="28"/>
                </a:lnTo>
                <a:lnTo>
                  <a:pt x="0" y="24"/>
                </a:lnTo>
                <a:lnTo>
                  <a:pt x="4" y="24"/>
                </a:lnTo>
                <a:lnTo>
                  <a:pt x="12" y="20"/>
                </a:lnTo>
                <a:lnTo>
                  <a:pt x="20" y="20"/>
                </a:lnTo>
                <a:lnTo>
                  <a:pt x="28" y="16"/>
                </a:lnTo>
                <a:lnTo>
                  <a:pt x="44" y="16"/>
                </a:lnTo>
                <a:lnTo>
                  <a:pt x="59" y="12"/>
                </a:lnTo>
                <a:lnTo>
                  <a:pt x="79" y="8"/>
                </a:lnTo>
                <a:lnTo>
                  <a:pt x="87" y="4"/>
                </a:lnTo>
                <a:lnTo>
                  <a:pt x="99" y="4"/>
                </a:lnTo>
                <a:lnTo>
                  <a:pt x="107" y="4"/>
                </a:lnTo>
                <a:lnTo>
                  <a:pt x="111" y="0"/>
                </a:lnTo>
                <a:lnTo>
                  <a:pt x="119" y="0"/>
                </a:lnTo>
                <a:lnTo>
                  <a:pt x="123" y="0"/>
                </a:lnTo>
                <a:lnTo>
                  <a:pt x="127" y="0"/>
                </a:lnTo>
                <a:lnTo>
                  <a:pt x="131" y="0"/>
                </a:lnTo>
                <a:lnTo>
                  <a:pt x="139" y="0"/>
                </a:lnTo>
                <a:lnTo>
                  <a:pt x="143" y="0"/>
                </a:lnTo>
                <a:lnTo>
                  <a:pt x="147" y="4"/>
                </a:lnTo>
                <a:lnTo>
                  <a:pt x="151" y="8"/>
                </a:lnTo>
                <a:lnTo>
                  <a:pt x="155" y="8"/>
                </a:lnTo>
                <a:lnTo>
                  <a:pt x="155" y="12"/>
                </a:lnTo>
                <a:lnTo>
                  <a:pt x="155" y="16"/>
                </a:lnTo>
                <a:lnTo>
                  <a:pt x="151" y="16"/>
                </a:lnTo>
                <a:lnTo>
                  <a:pt x="143" y="20"/>
                </a:lnTo>
                <a:lnTo>
                  <a:pt x="139" y="24"/>
                </a:lnTo>
                <a:lnTo>
                  <a:pt x="131" y="24"/>
                </a:lnTo>
                <a:lnTo>
                  <a:pt x="119" y="28"/>
                </a:lnTo>
                <a:lnTo>
                  <a:pt x="107" y="28"/>
                </a:lnTo>
                <a:lnTo>
                  <a:pt x="91" y="32"/>
                </a:lnTo>
                <a:lnTo>
                  <a:pt x="75" y="32"/>
                </a:lnTo>
                <a:lnTo>
                  <a:pt x="59" y="36"/>
                </a:lnTo>
                <a:lnTo>
                  <a:pt x="48" y="36"/>
                </a:lnTo>
                <a:lnTo>
                  <a:pt x="36" y="36"/>
                </a:lnTo>
                <a:lnTo>
                  <a:pt x="32" y="36"/>
                </a:lnTo>
                <a:lnTo>
                  <a:pt x="32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" name="Freeform 265">
            <a:extLst>
              <a:ext uri="{FF2B5EF4-FFF2-40B4-BE49-F238E27FC236}">
                <a16:creationId xmlns:a16="http://schemas.microsoft.com/office/drawing/2014/main" xmlns="" id="{4A4AB4A2-A899-40A3-8DEB-CB218AF614AA}"/>
              </a:ext>
            </a:extLst>
          </p:cNvPr>
          <p:cNvSpPr>
            <a:spLocks/>
          </p:cNvSpPr>
          <p:nvPr/>
        </p:nvSpPr>
        <p:spPr bwMode="auto">
          <a:xfrm>
            <a:off x="5592958" y="1796078"/>
            <a:ext cx="1814335" cy="352388"/>
          </a:xfrm>
          <a:custGeom>
            <a:avLst/>
            <a:gdLst>
              <a:gd name="T0" fmla="*/ 108 w 278"/>
              <a:gd name="T1" fmla="*/ 39 h 47"/>
              <a:gd name="T2" fmla="*/ 88 w 278"/>
              <a:gd name="T3" fmla="*/ 43 h 47"/>
              <a:gd name="T4" fmla="*/ 76 w 278"/>
              <a:gd name="T5" fmla="*/ 43 h 47"/>
              <a:gd name="T6" fmla="*/ 64 w 278"/>
              <a:gd name="T7" fmla="*/ 47 h 47"/>
              <a:gd name="T8" fmla="*/ 52 w 278"/>
              <a:gd name="T9" fmla="*/ 47 h 47"/>
              <a:gd name="T10" fmla="*/ 44 w 278"/>
              <a:gd name="T11" fmla="*/ 47 h 47"/>
              <a:gd name="T12" fmla="*/ 36 w 278"/>
              <a:gd name="T13" fmla="*/ 47 h 47"/>
              <a:gd name="T14" fmla="*/ 32 w 278"/>
              <a:gd name="T15" fmla="*/ 47 h 47"/>
              <a:gd name="T16" fmla="*/ 32 w 278"/>
              <a:gd name="T17" fmla="*/ 47 h 47"/>
              <a:gd name="T18" fmla="*/ 24 w 278"/>
              <a:gd name="T19" fmla="*/ 47 h 47"/>
              <a:gd name="T20" fmla="*/ 20 w 278"/>
              <a:gd name="T21" fmla="*/ 47 h 47"/>
              <a:gd name="T22" fmla="*/ 12 w 278"/>
              <a:gd name="T23" fmla="*/ 43 h 47"/>
              <a:gd name="T24" fmla="*/ 8 w 278"/>
              <a:gd name="T25" fmla="*/ 43 h 47"/>
              <a:gd name="T26" fmla="*/ 4 w 278"/>
              <a:gd name="T27" fmla="*/ 39 h 47"/>
              <a:gd name="T28" fmla="*/ 0 w 278"/>
              <a:gd name="T29" fmla="*/ 39 h 47"/>
              <a:gd name="T30" fmla="*/ 0 w 278"/>
              <a:gd name="T31" fmla="*/ 35 h 47"/>
              <a:gd name="T32" fmla="*/ 0 w 278"/>
              <a:gd name="T33" fmla="*/ 31 h 47"/>
              <a:gd name="T34" fmla="*/ 4 w 278"/>
              <a:gd name="T35" fmla="*/ 31 h 47"/>
              <a:gd name="T36" fmla="*/ 12 w 278"/>
              <a:gd name="T37" fmla="*/ 28 h 47"/>
              <a:gd name="T38" fmla="*/ 20 w 278"/>
              <a:gd name="T39" fmla="*/ 28 h 47"/>
              <a:gd name="T40" fmla="*/ 28 w 278"/>
              <a:gd name="T41" fmla="*/ 28 h 47"/>
              <a:gd name="T42" fmla="*/ 40 w 278"/>
              <a:gd name="T43" fmla="*/ 24 h 47"/>
              <a:gd name="T44" fmla="*/ 56 w 278"/>
              <a:gd name="T45" fmla="*/ 24 h 47"/>
              <a:gd name="T46" fmla="*/ 68 w 278"/>
              <a:gd name="T47" fmla="*/ 24 h 47"/>
              <a:gd name="T48" fmla="*/ 76 w 278"/>
              <a:gd name="T49" fmla="*/ 20 h 47"/>
              <a:gd name="T50" fmla="*/ 88 w 278"/>
              <a:gd name="T51" fmla="*/ 20 h 47"/>
              <a:gd name="T52" fmla="*/ 96 w 278"/>
              <a:gd name="T53" fmla="*/ 20 h 47"/>
              <a:gd name="T54" fmla="*/ 108 w 278"/>
              <a:gd name="T55" fmla="*/ 16 h 47"/>
              <a:gd name="T56" fmla="*/ 119 w 278"/>
              <a:gd name="T57" fmla="*/ 16 h 47"/>
              <a:gd name="T58" fmla="*/ 135 w 278"/>
              <a:gd name="T59" fmla="*/ 12 h 47"/>
              <a:gd name="T60" fmla="*/ 163 w 278"/>
              <a:gd name="T61" fmla="*/ 8 h 47"/>
              <a:gd name="T62" fmla="*/ 179 w 278"/>
              <a:gd name="T63" fmla="*/ 8 h 47"/>
              <a:gd name="T64" fmla="*/ 191 w 278"/>
              <a:gd name="T65" fmla="*/ 4 h 47"/>
              <a:gd name="T66" fmla="*/ 203 w 278"/>
              <a:gd name="T67" fmla="*/ 4 h 47"/>
              <a:gd name="T68" fmla="*/ 215 w 278"/>
              <a:gd name="T69" fmla="*/ 4 h 47"/>
              <a:gd name="T70" fmla="*/ 223 w 278"/>
              <a:gd name="T71" fmla="*/ 0 h 47"/>
              <a:gd name="T72" fmla="*/ 231 w 278"/>
              <a:gd name="T73" fmla="*/ 0 h 47"/>
              <a:gd name="T74" fmla="*/ 235 w 278"/>
              <a:gd name="T75" fmla="*/ 0 h 47"/>
              <a:gd name="T76" fmla="*/ 239 w 278"/>
              <a:gd name="T77" fmla="*/ 0 h 47"/>
              <a:gd name="T78" fmla="*/ 251 w 278"/>
              <a:gd name="T79" fmla="*/ 0 h 47"/>
              <a:gd name="T80" fmla="*/ 259 w 278"/>
              <a:gd name="T81" fmla="*/ 4 h 47"/>
              <a:gd name="T82" fmla="*/ 266 w 278"/>
              <a:gd name="T83" fmla="*/ 4 h 47"/>
              <a:gd name="T84" fmla="*/ 270 w 278"/>
              <a:gd name="T85" fmla="*/ 8 h 47"/>
              <a:gd name="T86" fmla="*/ 274 w 278"/>
              <a:gd name="T87" fmla="*/ 12 h 47"/>
              <a:gd name="T88" fmla="*/ 278 w 278"/>
              <a:gd name="T89" fmla="*/ 16 h 47"/>
              <a:gd name="T90" fmla="*/ 278 w 278"/>
              <a:gd name="T91" fmla="*/ 24 h 47"/>
              <a:gd name="T92" fmla="*/ 278 w 278"/>
              <a:gd name="T93" fmla="*/ 24 h 47"/>
              <a:gd name="T94" fmla="*/ 274 w 278"/>
              <a:gd name="T95" fmla="*/ 24 h 47"/>
              <a:gd name="T96" fmla="*/ 270 w 278"/>
              <a:gd name="T97" fmla="*/ 28 h 47"/>
              <a:gd name="T98" fmla="*/ 262 w 278"/>
              <a:gd name="T99" fmla="*/ 28 h 47"/>
              <a:gd name="T100" fmla="*/ 255 w 278"/>
              <a:gd name="T101" fmla="*/ 28 h 47"/>
              <a:gd name="T102" fmla="*/ 247 w 278"/>
              <a:gd name="T103" fmla="*/ 31 h 47"/>
              <a:gd name="T104" fmla="*/ 239 w 278"/>
              <a:gd name="T105" fmla="*/ 31 h 47"/>
              <a:gd name="T106" fmla="*/ 227 w 278"/>
              <a:gd name="T107" fmla="*/ 31 h 47"/>
              <a:gd name="T108" fmla="*/ 199 w 278"/>
              <a:gd name="T109" fmla="*/ 31 h 47"/>
              <a:gd name="T110" fmla="*/ 171 w 278"/>
              <a:gd name="T111" fmla="*/ 31 h 47"/>
              <a:gd name="T112" fmla="*/ 139 w 278"/>
              <a:gd name="T113" fmla="*/ 35 h 47"/>
              <a:gd name="T114" fmla="*/ 108 w 278"/>
              <a:gd name="T115" fmla="*/ 39 h 47"/>
              <a:gd name="T116" fmla="*/ 108 w 278"/>
              <a:gd name="T117" fmla="*/ 39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78" h="47">
                <a:moveTo>
                  <a:pt x="108" y="39"/>
                </a:moveTo>
                <a:lnTo>
                  <a:pt x="88" y="43"/>
                </a:lnTo>
                <a:lnTo>
                  <a:pt x="76" y="43"/>
                </a:lnTo>
                <a:lnTo>
                  <a:pt x="64" y="47"/>
                </a:lnTo>
                <a:lnTo>
                  <a:pt x="52" y="47"/>
                </a:lnTo>
                <a:lnTo>
                  <a:pt x="44" y="47"/>
                </a:lnTo>
                <a:lnTo>
                  <a:pt x="36" y="47"/>
                </a:lnTo>
                <a:lnTo>
                  <a:pt x="32" y="47"/>
                </a:lnTo>
                <a:lnTo>
                  <a:pt x="32" y="47"/>
                </a:lnTo>
                <a:lnTo>
                  <a:pt x="24" y="47"/>
                </a:lnTo>
                <a:lnTo>
                  <a:pt x="20" y="47"/>
                </a:lnTo>
                <a:lnTo>
                  <a:pt x="12" y="43"/>
                </a:lnTo>
                <a:lnTo>
                  <a:pt x="8" y="43"/>
                </a:lnTo>
                <a:lnTo>
                  <a:pt x="4" y="39"/>
                </a:lnTo>
                <a:lnTo>
                  <a:pt x="0" y="39"/>
                </a:lnTo>
                <a:lnTo>
                  <a:pt x="0" y="35"/>
                </a:lnTo>
                <a:lnTo>
                  <a:pt x="0" y="31"/>
                </a:lnTo>
                <a:lnTo>
                  <a:pt x="4" y="31"/>
                </a:lnTo>
                <a:lnTo>
                  <a:pt x="12" y="28"/>
                </a:lnTo>
                <a:lnTo>
                  <a:pt x="20" y="28"/>
                </a:lnTo>
                <a:lnTo>
                  <a:pt x="28" y="28"/>
                </a:lnTo>
                <a:lnTo>
                  <a:pt x="40" y="24"/>
                </a:lnTo>
                <a:lnTo>
                  <a:pt x="56" y="24"/>
                </a:lnTo>
                <a:lnTo>
                  <a:pt x="68" y="24"/>
                </a:lnTo>
                <a:lnTo>
                  <a:pt x="76" y="20"/>
                </a:lnTo>
                <a:lnTo>
                  <a:pt x="88" y="20"/>
                </a:lnTo>
                <a:lnTo>
                  <a:pt x="96" y="20"/>
                </a:lnTo>
                <a:lnTo>
                  <a:pt x="108" y="16"/>
                </a:lnTo>
                <a:lnTo>
                  <a:pt x="119" y="16"/>
                </a:lnTo>
                <a:lnTo>
                  <a:pt x="135" y="12"/>
                </a:lnTo>
                <a:lnTo>
                  <a:pt x="163" y="8"/>
                </a:lnTo>
                <a:lnTo>
                  <a:pt x="179" y="8"/>
                </a:lnTo>
                <a:lnTo>
                  <a:pt x="191" y="4"/>
                </a:lnTo>
                <a:lnTo>
                  <a:pt x="203" y="4"/>
                </a:lnTo>
                <a:lnTo>
                  <a:pt x="215" y="4"/>
                </a:lnTo>
                <a:lnTo>
                  <a:pt x="223" y="0"/>
                </a:lnTo>
                <a:lnTo>
                  <a:pt x="231" y="0"/>
                </a:lnTo>
                <a:lnTo>
                  <a:pt x="235" y="0"/>
                </a:lnTo>
                <a:lnTo>
                  <a:pt x="239" y="0"/>
                </a:lnTo>
                <a:lnTo>
                  <a:pt x="251" y="0"/>
                </a:lnTo>
                <a:lnTo>
                  <a:pt x="259" y="4"/>
                </a:lnTo>
                <a:lnTo>
                  <a:pt x="266" y="4"/>
                </a:lnTo>
                <a:lnTo>
                  <a:pt x="270" y="8"/>
                </a:lnTo>
                <a:lnTo>
                  <a:pt x="274" y="12"/>
                </a:lnTo>
                <a:lnTo>
                  <a:pt x="278" y="16"/>
                </a:lnTo>
                <a:lnTo>
                  <a:pt x="278" y="24"/>
                </a:lnTo>
                <a:lnTo>
                  <a:pt x="278" y="24"/>
                </a:lnTo>
                <a:lnTo>
                  <a:pt x="274" y="24"/>
                </a:lnTo>
                <a:lnTo>
                  <a:pt x="270" y="28"/>
                </a:lnTo>
                <a:lnTo>
                  <a:pt x="262" y="28"/>
                </a:lnTo>
                <a:lnTo>
                  <a:pt x="255" y="28"/>
                </a:lnTo>
                <a:lnTo>
                  <a:pt x="247" y="31"/>
                </a:lnTo>
                <a:lnTo>
                  <a:pt x="239" y="31"/>
                </a:lnTo>
                <a:lnTo>
                  <a:pt x="227" y="31"/>
                </a:lnTo>
                <a:lnTo>
                  <a:pt x="199" y="31"/>
                </a:lnTo>
                <a:lnTo>
                  <a:pt x="171" y="31"/>
                </a:lnTo>
                <a:lnTo>
                  <a:pt x="139" y="35"/>
                </a:lnTo>
                <a:lnTo>
                  <a:pt x="108" y="39"/>
                </a:lnTo>
                <a:lnTo>
                  <a:pt x="108" y="3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" name="Freeform 266">
            <a:extLst>
              <a:ext uri="{FF2B5EF4-FFF2-40B4-BE49-F238E27FC236}">
                <a16:creationId xmlns:a16="http://schemas.microsoft.com/office/drawing/2014/main" xmlns="" id="{88EA7848-89ED-4AB2-8E96-43AB729F2550}"/>
              </a:ext>
            </a:extLst>
          </p:cNvPr>
          <p:cNvSpPr>
            <a:spLocks/>
          </p:cNvSpPr>
          <p:nvPr/>
        </p:nvSpPr>
        <p:spPr bwMode="auto">
          <a:xfrm>
            <a:off x="5958435" y="2148467"/>
            <a:ext cx="339372" cy="389874"/>
          </a:xfrm>
          <a:custGeom>
            <a:avLst/>
            <a:gdLst>
              <a:gd name="T0" fmla="*/ 0 w 52"/>
              <a:gd name="T1" fmla="*/ 0 h 52"/>
              <a:gd name="T2" fmla="*/ 4 w 52"/>
              <a:gd name="T3" fmla="*/ 0 h 52"/>
              <a:gd name="T4" fmla="*/ 4 w 52"/>
              <a:gd name="T5" fmla="*/ 0 h 52"/>
              <a:gd name="T6" fmla="*/ 12 w 52"/>
              <a:gd name="T7" fmla="*/ 0 h 52"/>
              <a:gd name="T8" fmla="*/ 16 w 52"/>
              <a:gd name="T9" fmla="*/ 0 h 52"/>
              <a:gd name="T10" fmla="*/ 28 w 52"/>
              <a:gd name="T11" fmla="*/ 4 h 52"/>
              <a:gd name="T12" fmla="*/ 40 w 52"/>
              <a:gd name="T13" fmla="*/ 12 h 52"/>
              <a:gd name="T14" fmla="*/ 44 w 52"/>
              <a:gd name="T15" fmla="*/ 16 h 52"/>
              <a:gd name="T16" fmla="*/ 48 w 52"/>
              <a:gd name="T17" fmla="*/ 20 h 52"/>
              <a:gd name="T18" fmla="*/ 48 w 52"/>
              <a:gd name="T19" fmla="*/ 24 h 52"/>
              <a:gd name="T20" fmla="*/ 52 w 52"/>
              <a:gd name="T21" fmla="*/ 28 h 52"/>
              <a:gd name="T22" fmla="*/ 48 w 52"/>
              <a:gd name="T23" fmla="*/ 36 h 52"/>
              <a:gd name="T24" fmla="*/ 44 w 52"/>
              <a:gd name="T25" fmla="*/ 44 h 52"/>
              <a:gd name="T26" fmla="*/ 40 w 52"/>
              <a:gd name="T27" fmla="*/ 48 h 52"/>
              <a:gd name="T28" fmla="*/ 40 w 52"/>
              <a:gd name="T29" fmla="*/ 52 h 52"/>
              <a:gd name="T30" fmla="*/ 36 w 52"/>
              <a:gd name="T31" fmla="*/ 52 h 52"/>
              <a:gd name="T32" fmla="*/ 32 w 52"/>
              <a:gd name="T33" fmla="*/ 52 h 52"/>
              <a:gd name="T34" fmla="*/ 28 w 52"/>
              <a:gd name="T35" fmla="*/ 48 h 52"/>
              <a:gd name="T36" fmla="*/ 24 w 52"/>
              <a:gd name="T37" fmla="*/ 44 h 52"/>
              <a:gd name="T38" fmla="*/ 20 w 52"/>
              <a:gd name="T39" fmla="*/ 36 h 52"/>
              <a:gd name="T40" fmla="*/ 8 w 52"/>
              <a:gd name="T41" fmla="*/ 24 h 52"/>
              <a:gd name="T42" fmla="*/ 4 w 52"/>
              <a:gd name="T43" fmla="*/ 16 h 52"/>
              <a:gd name="T44" fmla="*/ 0 w 52"/>
              <a:gd name="T45" fmla="*/ 8 h 52"/>
              <a:gd name="T46" fmla="*/ 0 w 52"/>
              <a:gd name="T47" fmla="*/ 4 h 52"/>
              <a:gd name="T48" fmla="*/ 0 w 52"/>
              <a:gd name="T49" fmla="*/ 0 h 52"/>
              <a:gd name="T50" fmla="*/ 0 w 52"/>
              <a:gd name="T51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2" h="52">
                <a:moveTo>
                  <a:pt x="0" y="0"/>
                </a:moveTo>
                <a:lnTo>
                  <a:pt x="4" y="0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8" y="4"/>
                </a:lnTo>
                <a:lnTo>
                  <a:pt x="40" y="12"/>
                </a:lnTo>
                <a:lnTo>
                  <a:pt x="44" y="16"/>
                </a:lnTo>
                <a:lnTo>
                  <a:pt x="48" y="20"/>
                </a:lnTo>
                <a:lnTo>
                  <a:pt x="48" y="24"/>
                </a:lnTo>
                <a:lnTo>
                  <a:pt x="52" y="28"/>
                </a:lnTo>
                <a:lnTo>
                  <a:pt x="48" y="36"/>
                </a:lnTo>
                <a:lnTo>
                  <a:pt x="44" y="44"/>
                </a:lnTo>
                <a:lnTo>
                  <a:pt x="40" y="48"/>
                </a:lnTo>
                <a:lnTo>
                  <a:pt x="40" y="52"/>
                </a:lnTo>
                <a:lnTo>
                  <a:pt x="36" y="52"/>
                </a:lnTo>
                <a:lnTo>
                  <a:pt x="32" y="52"/>
                </a:lnTo>
                <a:lnTo>
                  <a:pt x="28" y="48"/>
                </a:lnTo>
                <a:lnTo>
                  <a:pt x="24" y="44"/>
                </a:lnTo>
                <a:lnTo>
                  <a:pt x="20" y="36"/>
                </a:lnTo>
                <a:lnTo>
                  <a:pt x="8" y="24"/>
                </a:lnTo>
                <a:lnTo>
                  <a:pt x="4" y="16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" name="Freeform 267">
            <a:extLst>
              <a:ext uri="{FF2B5EF4-FFF2-40B4-BE49-F238E27FC236}">
                <a16:creationId xmlns:a16="http://schemas.microsoft.com/office/drawing/2014/main" xmlns="" id="{EA3C3BF1-2C88-4931-A12D-5ACCEB24ED9F}"/>
              </a:ext>
            </a:extLst>
          </p:cNvPr>
          <p:cNvSpPr>
            <a:spLocks/>
          </p:cNvSpPr>
          <p:nvPr/>
        </p:nvSpPr>
        <p:spPr bwMode="auto">
          <a:xfrm>
            <a:off x="6219490" y="1586146"/>
            <a:ext cx="567798" cy="1544500"/>
          </a:xfrm>
          <a:custGeom>
            <a:avLst/>
            <a:gdLst>
              <a:gd name="T0" fmla="*/ 51 w 87"/>
              <a:gd name="T1" fmla="*/ 206 h 206"/>
              <a:gd name="T2" fmla="*/ 43 w 87"/>
              <a:gd name="T3" fmla="*/ 202 h 206"/>
              <a:gd name="T4" fmla="*/ 39 w 87"/>
              <a:gd name="T5" fmla="*/ 191 h 206"/>
              <a:gd name="T6" fmla="*/ 27 w 87"/>
              <a:gd name="T7" fmla="*/ 179 h 206"/>
              <a:gd name="T8" fmla="*/ 12 w 87"/>
              <a:gd name="T9" fmla="*/ 171 h 206"/>
              <a:gd name="T10" fmla="*/ 0 w 87"/>
              <a:gd name="T11" fmla="*/ 163 h 206"/>
              <a:gd name="T12" fmla="*/ 4 w 87"/>
              <a:gd name="T13" fmla="*/ 155 h 206"/>
              <a:gd name="T14" fmla="*/ 16 w 87"/>
              <a:gd name="T15" fmla="*/ 155 h 206"/>
              <a:gd name="T16" fmla="*/ 35 w 87"/>
              <a:gd name="T17" fmla="*/ 159 h 206"/>
              <a:gd name="T18" fmla="*/ 47 w 87"/>
              <a:gd name="T19" fmla="*/ 159 h 206"/>
              <a:gd name="T20" fmla="*/ 51 w 87"/>
              <a:gd name="T21" fmla="*/ 155 h 206"/>
              <a:gd name="T22" fmla="*/ 55 w 87"/>
              <a:gd name="T23" fmla="*/ 147 h 206"/>
              <a:gd name="T24" fmla="*/ 55 w 87"/>
              <a:gd name="T25" fmla="*/ 131 h 206"/>
              <a:gd name="T26" fmla="*/ 55 w 87"/>
              <a:gd name="T27" fmla="*/ 111 h 206"/>
              <a:gd name="T28" fmla="*/ 55 w 87"/>
              <a:gd name="T29" fmla="*/ 91 h 206"/>
              <a:gd name="T30" fmla="*/ 51 w 87"/>
              <a:gd name="T31" fmla="*/ 71 h 206"/>
              <a:gd name="T32" fmla="*/ 47 w 87"/>
              <a:gd name="T33" fmla="*/ 48 h 206"/>
              <a:gd name="T34" fmla="*/ 43 w 87"/>
              <a:gd name="T35" fmla="*/ 16 h 206"/>
              <a:gd name="T36" fmla="*/ 47 w 87"/>
              <a:gd name="T37" fmla="*/ 4 h 206"/>
              <a:gd name="T38" fmla="*/ 59 w 87"/>
              <a:gd name="T39" fmla="*/ 4 h 206"/>
              <a:gd name="T40" fmla="*/ 67 w 87"/>
              <a:gd name="T41" fmla="*/ 8 h 206"/>
              <a:gd name="T42" fmla="*/ 79 w 87"/>
              <a:gd name="T43" fmla="*/ 16 h 206"/>
              <a:gd name="T44" fmla="*/ 83 w 87"/>
              <a:gd name="T45" fmla="*/ 24 h 206"/>
              <a:gd name="T46" fmla="*/ 83 w 87"/>
              <a:gd name="T47" fmla="*/ 40 h 206"/>
              <a:gd name="T48" fmla="*/ 87 w 87"/>
              <a:gd name="T49" fmla="*/ 59 h 206"/>
              <a:gd name="T50" fmla="*/ 87 w 87"/>
              <a:gd name="T51" fmla="*/ 87 h 206"/>
              <a:gd name="T52" fmla="*/ 87 w 87"/>
              <a:gd name="T53" fmla="*/ 111 h 206"/>
              <a:gd name="T54" fmla="*/ 87 w 87"/>
              <a:gd name="T55" fmla="*/ 135 h 206"/>
              <a:gd name="T56" fmla="*/ 87 w 87"/>
              <a:gd name="T57" fmla="*/ 151 h 206"/>
              <a:gd name="T58" fmla="*/ 87 w 87"/>
              <a:gd name="T59" fmla="*/ 163 h 206"/>
              <a:gd name="T60" fmla="*/ 83 w 87"/>
              <a:gd name="T61" fmla="*/ 183 h 206"/>
              <a:gd name="T62" fmla="*/ 75 w 87"/>
              <a:gd name="T63" fmla="*/ 195 h 206"/>
              <a:gd name="T64" fmla="*/ 67 w 87"/>
              <a:gd name="T65" fmla="*/ 206 h 206"/>
              <a:gd name="T66" fmla="*/ 55 w 87"/>
              <a:gd name="T67" fmla="*/ 206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7" h="206">
                <a:moveTo>
                  <a:pt x="55" y="206"/>
                </a:moveTo>
                <a:lnTo>
                  <a:pt x="51" y="206"/>
                </a:lnTo>
                <a:lnTo>
                  <a:pt x="47" y="206"/>
                </a:lnTo>
                <a:lnTo>
                  <a:pt x="43" y="202"/>
                </a:lnTo>
                <a:lnTo>
                  <a:pt x="43" y="195"/>
                </a:lnTo>
                <a:lnTo>
                  <a:pt x="39" y="191"/>
                </a:lnTo>
                <a:lnTo>
                  <a:pt x="35" y="187"/>
                </a:lnTo>
                <a:lnTo>
                  <a:pt x="27" y="179"/>
                </a:lnTo>
                <a:lnTo>
                  <a:pt x="19" y="175"/>
                </a:lnTo>
                <a:lnTo>
                  <a:pt x="12" y="171"/>
                </a:lnTo>
                <a:lnTo>
                  <a:pt x="4" y="167"/>
                </a:lnTo>
                <a:lnTo>
                  <a:pt x="0" y="163"/>
                </a:lnTo>
                <a:lnTo>
                  <a:pt x="0" y="159"/>
                </a:lnTo>
                <a:lnTo>
                  <a:pt x="4" y="155"/>
                </a:lnTo>
                <a:lnTo>
                  <a:pt x="8" y="155"/>
                </a:lnTo>
                <a:lnTo>
                  <a:pt x="16" y="155"/>
                </a:lnTo>
                <a:lnTo>
                  <a:pt x="23" y="155"/>
                </a:lnTo>
                <a:lnTo>
                  <a:pt x="35" y="159"/>
                </a:lnTo>
                <a:lnTo>
                  <a:pt x="43" y="159"/>
                </a:lnTo>
                <a:lnTo>
                  <a:pt x="47" y="159"/>
                </a:lnTo>
                <a:lnTo>
                  <a:pt x="51" y="159"/>
                </a:lnTo>
                <a:lnTo>
                  <a:pt x="51" y="155"/>
                </a:lnTo>
                <a:lnTo>
                  <a:pt x="51" y="151"/>
                </a:lnTo>
                <a:lnTo>
                  <a:pt x="55" y="147"/>
                </a:lnTo>
                <a:lnTo>
                  <a:pt x="55" y="139"/>
                </a:lnTo>
                <a:lnTo>
                  <a:pt x="55" y="131"/>
                </a:lnTo>
                <a:lnTo>
                  <a:pt x="55" y="123"/>
                </a:lnTo>
                <a:lnTo>
                  <a:pt x="55" y="111"/>
                </a:lnTo>
                <a:lnTo>
                  <a:pt x="55" y="99"/>
                </a:lnTo>
                <a:lnTo>
                  <a:pt x="55" y="91"/>
                </a:lnTo>
                <a:lnTo>
                  <a:pt x="51" y="79"/>
                </a:lnTo>
                <a:lnTo>
                  <a:pt x="51" y="71"/>
                </a:lnTo>
                <a:lnTo>
                  <a:pt x="51" y="59"/>
                </a:lnTo>
                <a:lnTo>
                  <a:pt x="47" y="48"/>
                </a:lnTo>
                <a:lnTo>
                  <a:pt x="43" y="32"/>
                </a:lnTo>
                <a:lnTo>
                  <a:pt x="43" y="16"/>
                </a:lnTo>
                <a:lnTo>
                  <a:pt x="39" y="0"/>
                </a:lnTo>
                <a:lnTo>
                  <a:pt x="47" y="4"/>
                </a:lnTo>
                <a:lnTo>
                  <a:pt x="55" y="4"/>
                </a:lnTo>
                <a:lnTo>
                  <a:pt x="59" y="4"/>
                </a:lnTo>
                <a:lnTo>
                  <a:pt x="67" y="8"/>
                </a:lnTo>
                <a:lnTo>
                  <a:pt x="67" y="8"/>
                </a:lnTo>
                <a:lnTo>
                  <a:pt x="71" y="12"/>
                </a:lnTo>
                <a:lnTo>
                  <a:pt x="79" y="16"/>
                </a:lnTo>
                <a:lnTo>
                  <a:pt x="79" y="20"/>
                </a:lnTo>
                <a:lnTo>
                  <a:pt x="83" y="24"/>
                </a:lnTo>
                <a:lnTo>
                  <a:pt x="83" y="32"/>
                </a:lnTo>
                <a:lnTo>
                  <a:pt x="83" y="40"/>
                </a:lnTo>
                <a:lnTo>
                  <a:pt x="83" y="48"/>
                </a:lnTo>
                <a:lnTo>
                  <a:pt x="87" y="59"/>
                </a:lnTo>
                <a:lnTo>
                  <a:pt x="87" y="71"/>
                </a:lnTo>
                <a:lnTo>
                  <a:pt x="87" y="87"/>
                </a:lnTo>
                <a:lnTo>
                  <a:pt x="87" y="99"/>
                </a:lnTo>
                <a:lnTo>
                  <a:pt x="87" y="111"/>
                </a:lnTo>
                <a:lnTo>
                  <a:pt x="87" y="123"/>
                </a:lnTo>
                <a:lnTo>
                  <a:pt x="87" y="135"/>
                </a:lnTo>
                <a:lnTo>
                  <a:pt x="87" y="143"/>
                </a:lnTo>
                <a:lnTo>
                  <a:pt x="87" y="151"/>
                </a:lnTo>
                <a:lnTo>
                  <a:pt x="87" y="159"/>
                </a:lnTo>
                <a:lnTo>
                  <a:pt x="87" y="163"/>
                </a:lnTo>
                <a:lnTo>
                  <a:pt x="87" y="175"/>
                </a:lnTo>
                <a:lnTo>
                  <a:pt x="83" y="183"/>
                </a:lnTo>
                <a:lnTo>
                  <a:pt x="79" y="191"/>
                </a:lnTo>
                <a:lnTo>
                  <a:pt x="75" y="195"/>
                </a:lnTo>
                <a:lnTo>
                  <a:pt x="71" y="202"/>
                </a:lnTo>
                <a:lnTo>
                  <a:pt x="67" y="206"/>
                </a:lnTo>
                <a:lnTo>
                  <a:pt x="59" y="206"/>
                </a:lnTo>
                <a:lnTo>
                  <a:pt x="55" y="206"/>
                </a:lnTo>
                <a:lnTo>
                  <a:pt x="55" y="20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" name="Freeform 268">
            <a:extLst>
              <a:ext uri="{FF2B5EF4-FFF2-40B4-BE49-F238E27FC236}">
                <a16:creationId xmlns:a16="http://schemas.microsoft.com/office/drawing/2014/main" xmlns="" id="{55302977-7B7A-40A3-BA8D-4998535D2F11}"/>
              </a:ext>
            </a:extLst>
          </p:cNvPr>
          <p:cNvSpPr>
            <a:spLocks/>
          </p:cNvSpPr>
          <p:nvPr/>
        </p:nvSpPr>
        <p:spPr bwMode="auto">
          <a:xfrm>
            <a:off x="6193385" y="1256253"/>
            <a:ext cx="567798" cy="119962"/>
          </a:xfrm>
          <a:custGeom>
            <a:avLst/>
            <a:gdLst>
              <a:gd name="T0" fmla="*/ 87 w 87"/>
              <a:gd name="T1" fmla="*/ 4 h 16"/>
              <a:gd name="T2" fmla="*/ 83 w 87"/>
              <a:gd name="T3" fmla="*/ 4 h 16"/>
              <a:gd name="T4" fmla="*/ 75 w 87"/>
              <a:gd name="T5" fmla="*/ 8 h 16"/>
              <a:gd name="T6" fmla="*/ 63 w 87"/>
              <a:gd name="T7" fmla="*/ 8 h 16"/>
              <a:gd name="T8" fmla="*/ 47 w 87"/>
              <a:gd name="T9" fmla="*/ 8 h 16"/>
              <a:gd name="T10" fmla="*/ 31 w 87"/>
              <a:gd name="T11" fmla="*/ 12 h 16"/>
              <a:gd name="T12" fmla="*/ 20 w 87"/>
              <a:gd name="T13" fmla="*/ 12 h 16"/>
              <a:gd name="T14" fmla="*/ 12 w 87"/>
              <a:gd name="T15" fmla="*/ 12 h 16"/>
              <a:gd name="T16" fmla="*/ 4 w 87"/>
              <a:gd name="T17" fmla="*/ 16 h 16"/>
              <a:gd name="T18" fmla="*/ 0 w 87"/>
              <a:gd name="T19" fmla="*/ 12 h 16"/>
              <a:gd name="T20" fmla="*/ 16 w 87"/>
              <a:gd name="T21" fmla="*/ 8 h 16"/>
              <a:gd name="T22" fmla="*/ 31 w 87"/>
              <a:gd name="T23" fmla="*/ 8 h 16"/>
              <a:gd name="T24" fmla="*/ 43 w 87"/>
              <a:gd name="T25" fmla="*/ 4 h 16"/>
              <a:gd name="T26" fmla="*/ 55 w 87"/>
              <a:gd name="T27" fmla="*/ 4 h 16"/>
              <a:gd name="T28" fmla="*/ 63 w 87"/>
              <a:gd name="T29" fmla="*/ 0 h 16"/>
              <a:gd name="T30" fmla="*/ 71 w 87"/>
              <a:gd name="T31" fmla="*/ 0 h 16"/>
              <a:gd name="T32" fmla="*/ 79 w 87"/>
              <a:gd name="T33" fmla="*/ 0 h 16"/>
              <a:gd name="T34" fmla="*/ 87 w 87"/>
              <a:gd name="T35" fmla="*/ 0 h 16"/>
              <a:gd name="T36" fmla="*/ 87 w 87"/>
              <a:gd name="T37" fmla="*/ 4 h 16"/>
              <a:gd name="T38" fmla="*/ 87 w 87"/>
              <a:gd name="T39" fmla="*/ 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7" h="16">
                <a:moveTo>
                  <a:pt x="87" y="4"/>
                </a:moveTo>
                <a:lnTo>
                  <a:pt x="83" y="4"/>
                </a:lnTo>
                <a:lnTo>
                  <a:pt x="75" y="8"/>
                </a:lnTo>
                <a:lnTo>
                  <a:pt x="63" y="8"/>
                </a:lnTo>
                <a:lnTo>
                  <a:pt x="47" y="8"/>
                </a:lnTo>
                <a:lnTo>
                  <a:pt x="31" y="12"/>
                </a:lnTo>
                <a:lnTo>
                  <a:pt x="20" y="12"/>
                </a:lnTo>
                <a:lnTo>
                  <a:pt x="12" y="12"/>
                </a:lnTo>
                <a:lnTo>
                  <a:pt x="4" y="16"/>
                </a:lnTo>
                <a:lnTo>
                  <a:pt x="0" y="12"/>
                </a:lnTo>
                <a:lnTo>
                  <a:pt x="16" y="8"/>
                </a:lnTo>
                <a:lnTo>
                  <a:pt x="31" y="8"/>
                </a:lnTo>
                <a:lnTo>
                  <a:pt x="43" y="4"/>
                </a:lnTo>
                <a:lnTo>
                  <a:pt x="55" y="4"/>
                </a:lnTo>
                <a:lnTo>
                  <a:pt x="63" y="0"/>
                </a:lnTo>
                <a:lnTo>
                  <a:pt x="71" y="0"/>
                </a:lnTo>
                <a:lnTo>
                  <a:pt x="79" y="0"/>
                </a:lnTo>
                <a:lnTo>
                  <a:pt x="87" y="0"/>
                </a:lnTo>
                <a:lnTo>
                  <a:pt x="87" y="4"/>
                </a:lnTo>
                <a:lnTo>
                  <a:pt x="87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" name="Freeform 269">
            <a:extLst>
              <a:ext uri="{FF2B5EF4-FFF2-40B4-BE49-F238E27FC236}">
                <a16:creationId xmlns:a16="http://schemas.microsoft.com/office/drawing/2014/main" xmlns="" id="{1277F13B-869F-466E-B9C9-E45CBBE87CF7}"/>
              </a:ext>
            </a:extLst>
          </p:cNvPr>
          <p:cNvSpPr>
            <a:spLocks/>
          </p:cNvSpPr>
          <p:nvPr/>
        </p:nvSpPr>
        <p:spPr bwMode="auto">
          <a:xfrm>
            <a:off x="5880118" y="723927"/>
            <a:ext cx="365477" cy="742263"/>
          </a:xfrm>
          <a:custGeom>
            <a:avLst/>
            <a:gdLst>
              <a:gd name="T0" fmla="*/ 8 w 56"/>
              <a:gd name="T1" fmla="*/ 24 h 99"/>
              <a:gd name="T2" fmla="*/ 0 w 56"/>
              <a:gd name="T3" fmla="*/ 16 h 99"/>
              <a:gd name="T4" fmla="*/ 0 w 56"/>
              <a:gd name="T5" fmla="*/ 12 h 99"/>
              <a:gd name="T6" fmla="*/ 0 w 56"/>
              <a:gd name="T7" fmla="*/ 8 h 99"/>
              <a:gd name="T8" fmla="*/ 0 w 56"/>
              <a:gd name="T9" fmla="*/ 4 h 99"/>
              <a:gd name="T10" fmla="*/ 0 w 56"/>
              <a:gd name="T11" fmla="*/ 0 h 99"/>
              <a:gd name="T12" fmla="*/ 4 w 56"/>
              <a:gd name="T13" fmla="*/ 0 h 99"/>
              <a:gd name="T14" fmla="*/ 8 w 56"/>
              <a:gd name="T15" fmla="*/ 0 h 99"/>
              <a:gd name="T16" fmla="*/ 16 w 56"/>
              <a:gd name="T17" fmla="*/ 0 h 99"/>
              <a:gd name="T18" fmla="*/ 20 w 56"/>
              <a:gd name="T19" fmla="*/ 0 h 99"/>
              <a:gd name="T20" fmla="*/ 32 w 56"/>
              <a:gd name="T21" fmla="*/ 4 h 99"/>
              <a:gd name="T22" fmla="*/ 40 w 56"/>
              <a:gd name="T23" fmla="*/ 4 h 99"/>
              <a:gd name="T24" fmla="*/ 44 w 56"/>
              <a:gd name="T25" fmla="*/ 16 h 99"/>
              <a:gd name="T26" fmla="*/ 44 w 56"/>
              <a:gd name="T27" fmla="*/ 28 h 99"/>
              <a:gd name="T28" fmla="*/ 52 w 56"/>
              <a:gd name="T29" fmla="*/ 51 h 99"/>
              <a:gd name="T30" fmla="*/ 56 w 56"/>
              <a:gd name="T31" fmla="*/ 63 h 99"/>
              <a:gd name="T32" fmla="*/ 56 w 56"/>
              <a:gd name="T33" fmla="*/ 75 h 99"/>
              <a:gd name="T34" fmla="*/ 56 w 56"/>
              <a:gd name="T35" fmla="*/ 83 h 99"/>
              <a:gd name="T36" fmla="*/ 56 w 56"/>
              <a:gd name="T37" fmla="*/ 87 h 99"/>
              <a:gd name="T38" fmla="*/ 56 w 56"/>
              <a:gd name="T39" fmla="*/ 91 h 99"/>
              <a:gd name="T40" fmla="*/ 56 w 56"/>
              <a:gd name="T41" fmla="*/ 95 h 99"/>
              <a:gd name="T42" fmla="*/ 52 w 56"/>
              <a:gd name="T43" fmla="*/ 99 h 99"/>
              <a:gd name="T44" fmla="*/ 48 w 56"/>
              <a:gd name="T45" fmla="*/ 99 h 99"/>
              <a:gd name="T46" fmla="*/ 48 w 56"/>
              <a:gd name="T47" fmla="*/ 99 h 99"/>
              <a:gd name="T48" fmla="*/ 44 w 56"/>
              <a:gd name="T49" fmla="*/ 95 h 99"/>
              <a:gd name="T50" fmla="*/ 40 w 56"/>
              <a:gd name="T51" fmla="*/ 91 h 99"/>
              <a:gd name="T52" fmla="*/ 40 w 56"/>
              <a:gd name="T53" fmla="*/ 91 h 99"/>
              <a:gd name="T54" fmla="*/ 36 w 56"/>
              <a:gd name="T55" fmla="*/ 83 h 99"/>
              <a:gd name="T56" fmla="*/ 36 w 56"/>
              <a:gd name="T57" fmla="*/ 79 h 99"/>
              <a:gd name="T58" fmla="*/ 32 w 56"/>
              <a:gd name="T59" fmla="*/ 71 h 99"/>
              <a:gd name="T60" fmla="*/ 28 w 56"/>
              <a:gd name="T61" fmla="*/ 63 h 99"/>
              <a:gd name="T62" fmla="*/ 24 w 56"/>
              <a:gd name="T63" fmla="*/ 47 h 99"/>
              <a:gd name="T64" fmla="*/ 16 w 56"/>
              <a:gd name="T65" fmla="*/ 35 h 99"/>
              <a:gd name="T66" fmla="*/ 12 w 56"/>
              <a:gd name="T67" fmla="*/ 28 h 99"/>
              <a:gd name="T68" fmla="*/ 8 w 56"/>
              <a:gd name="T69" fmla="*/ 24 h 99"/>
              <a:gd name="T70" fmla="*/ 8 w 56"/>
              <a:gd name="T71" fmla="*/ 24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6" h="99">
                <a:moveTo>
                  <a:pt x="8" y="24"/>
                </a:move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32" y="4"/>
                </a:lnTo>
                <a:lnTo>
                  <a:pt x="40" y="4"/>
                </a:lnTo>
                <a:lnTo>
                  <a:pt x="44" y="16"/>
                </a:lnTo>
                <a:lnTo>
                  <a:pt x="44" y="28"/>
                </a:lnTo>
                <a:lnTo>
                  <a:pt x="52" y="51"/>
                </a:lnTo>
                <a:lnTo>
                  <a:pt x="56" y="63"/>
                </a:lnTo>
                <a:lnTo>
                  <a:pt x="56" y="75"/>
                </a:lnTo>
                <a:lnTo>
                  <a:pt x="56" y="83"/>
                </a:lnTo>
                <a:lnTo>
                  <a:pt x="56" y="87"/>
                </a:lnTo>
                <a:lnTo>
                  <a:pt x="56" y="91"/>
                </a:lnTo>
                <a:lnTo>
                  <a:pt x="56" y="95"/>
                </a:lnTo>
                <a:lnTo>
                  <a:pt x="52" y="99"/>
                </a:lnTo>
                <a:lnTo>
                  <a:pt x="48" y="99"/>
                </a:lnTo>
                <a:lnTo>
                  <a:pt x="48" y="99"/>
                </a:lnTo>
                <a:lnTo>
                  <a:pt x="44" y="95"/>
                </a:lnTo>
                <a:lnTo>
                  <a:pt x="40" y="91"/>
                </a:lnTo>
                <a:lnTo>
                  <a:pt x="40" y="91"/>
                </a:lnTo>
                <a:lnTo>
                  <a:pt x="36" y="83"/>
                </a:lnTo>
                <a:lnTo>
                  <a:pt x="36" y="79"/>
                </a:lnTo>
                <a:lnTo>
                  <a:pt x="32" y="71"/>
                </a:lnTo>
                <a:lnTo>
                  <a:pt x="28" y="63"/>
                </a:lnTo>
                <a:lnTo>
                  <a:pt x="24" y="47"/>
                </a:lnTo>
                <a:lnTo>
                  <a:pt x="16" y="35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3" name="Freeform 270">
            <a:extLst>
              <a:ext uri="{FF2B5EF4-FFF2-40B4-BE49-F238E27FC236}">
                <a16:creationId xmlns:a16="http://schemas.microsoft.com/office/drawing/2014/main" xmlns="" id="{E6718BD9-4ABF-484E-A588-9F3B108016BB}"/>
              </a:ext>
            </a:extLst>
          </p:cNvPr>
          <p:cNvSpPr>
            <a:spLocks/>
          </p:cNvSpPr>
          <p:nvPr/>
        </p:nvSpPr>
        <p:spPr bwMode="auto">
          <a:xfrm>
            <a:off x="5286215" y="1676117"/>
            <a:ext cx="280637" cy="1282088"/>
          </a:xfrm>
          <a:custGeom>
            <a:avLst/>
            <a:gdLst>
              <a:gd name="T0" fmla="*/ 4 w 43"/>
              <a:gd name="T1" fmla="*/ 155 h 171"/>
              <a:gd name="T2" fmla="*/ 0 w 43"/>
              <a:gd name="T3" fmla="*/ 151 h 171"/>
              <a:gd name="T4" fmla="*/ 0 w 43"/>
              <a:gd name="T5" fmla="*/ 143 h 171"/>
              <a:gd name="T6" fmla="*/ 0 w 43"/>
              <a:gd name="T7" fmla="*/ 139 h 171"/>
              <a:gd name="T8" fmla="*/ 0 w 43"/>
              <a:gd name="T9" fmla="*/ 139 h 171"/>
              <a:gd name="T10" fmla="*/ 0 w 43"/>
              <a:gd name="T11" fmla="*/ 135 h 171"/>
              <a:gd name="T12" fmla="*/ 0 w 43"/>
              <a:gd name="T13" fmla="*/ 131 h 171"/>
              <a:gd name="T14" fmla="*/ 0 w 43"/>
              <a:gd name="T15" fmla="*/ 127 h 171"/>
              <a:gd name="T16" fmla="*/ 0 w 43"/>
              <a:gd name="T17" fmla="*/ 119 h 171"/>
              <a:gd name="T18" fmla="*/ 4 w 43"/>
              <a:gd name="T19" fmla="*/ 115 h 171"/>
              <a:gd name="T20" fmla="*/ 4 w 43"/>
              <a:gd name="T21" fmla="*/ 103 h 171"/>
              <a:gd name="T22" fmla="*/ 8 w 43"/>
              <a:gd name="T23" fmla="*/ 95 h 171"/>
              <a:gd name="T24" fmla="*/ 8 w 43"/>
              <a:gd name="T25" fmla="*/ 83 h 171"/>
              <a:gd name="T26" fmla="*/ 8 w 43"/>
              <a:gd name="T27" fmla="*/ 75 h 171"/>
              <a:gd name="T28" fmla="*/ 8 w 43"/>
              <a:gd name="T29" fmla="*/ 67 h 171"/>
              <a:gd name="T30" fmla="*/ 8 w 43"/>
              <a:gd name="T31" fmla="*/ 59 h 171"/>
              <a:gd name="T32" fmla="*/ 8 w 43"/>
              <a:gd name="T33" fmla="*/ 51 h 171"/>
              <a:gd name="T34" fmla="*/ 8 w 43"/>
              <a:gd name="T35" fmla="*/ 40 h 171"/>
              <a:gd name="T36" fmla="*/ 12 w 43"/>
              <a:gd name="T37" fmla="*/ 28 h 171"/>
              <a:gd name="T38" fmla="*/ 12 w 43"/>
              <a:gd name="T39" fmla="*/ 16 h 171"/>
              <a:gd name="T40" fmla="*/ 12 w 43"/>
              <a:gd name="T41" fmla="*/ 0 h 171"/>
              <a:gd name="T42" fmla="*/ 23 w 43"/>
              <a:gd name="T43" fmla="*/ 8 h 171"/>
              <a:gd name="T44" fmla="*/ 31 w 43"/>
              <a:gd name="T45" fmla="*/ 12 h 171"/>
              <a:gd name="T46" fmla="*/ 39 w 43"/>
              <a:gd name="T47" fmla="*/ 16 h 171"/>
              <a:gd name="T48" fmla="*/ 43 w 43"/>
              <a:gd name="T49" fmla="*/ 20 h 171"/>
              <a:gd name="T50" fmla="*/ 43 w 43"/>
              <a:gd name="T51" fmla="*/ 24 h 171"/>
              <a:gd name="T52" fmla="*/ 43 w 43"/>
              <a:gd name="T53" fmla="*/ 28 h 171"/>
              <a:gd name="T54" fmla="*/ 43 w 43"/>
              <a:gd name="T55" fmla="*/ 32 h 171"/>
              <a:gd name="T56" fmla="*/ 43 w 43"/>
              <a:gd name="T57" fmla="*/ 40 h 171"/>
              <a:gd name="T58" fmla="*/ 39 w 43"/>
              <a:gd name="T59" fmla="*/ 47 h 171"/>
              <a:gd name="T60" fmla="*/ 39 w 43"/>
              <a:gd name="T61" fmla="*/ 59 h 171"/>
              <a:gd name="T62" fmla="*/ 39 w 43"/>
              <a:gd name="T63" fmla="*/ 71 h 171"/>
              <a:gd name="T64" fmla="*/ 39 w 43"/>
              <a:gd name="T65" fmla="*/ 83 h 171"/>
              <a:gd name="T66" fmla="*/ 39 w 43"/>
              <a:gd name="T67" fmla="*/ 95 h 171"/>
              <a:gd name="T68" fmla="*/ 35 w 43"/>
              <a:gd name="T69" fmla="*/ 107 h 171"/>
              <a:gd name="T70" fmla="*/ 35 w 43"/>
              <a:gd name="T71" fmla="*/ 119 h 171"/>
              <a:gd name="T72" fmla="*/ 35 w 43"/>
              <a:gd name="T73" fmla="*/ 127 h 171"/>
              <a:gd name="T74" fmla="*/ 35 w 43"/>
              <a:gd name="T75" fmla="*/ 135 h 171"/>
              <a:gd name="T76" fmla="*/ 31 w 43"/>
              <a:gd name="T77" fmla="*/ 143 h 171"/>
              <a:gd name="T78" fmla="*/ 31 w 43"/>
              <a:gd name="T79" fmla="*/ 151 h 171"/>
              <a:gd name="T80" fmla="*/ 31 w 43"/>
              <a:gd name="T81" fmla="*/ 155 h 171"/>
              <a:gd name="T82" fmla="*/ 27 w 43"/>
              <a:gd name="T83" fmla="*/ 163 h 171"/>
              <a:gd name="T84" fmla="*/ 23 w 43"/>
              <a:gd name="T85" fmla="*/ 167 h 171"/>
              <a:gd name="T86" fmla="*/ 19 w 43"/>
              <a:gd name="T87" fmla="*/ 171 h 171"/>
              <a:gd name="T88" fmla="*/ 19 w 43"/>
              <a:gd name="T89" fmla="*/ 171 h 171"/>
              <a:gd name="T90" fmla="*/ 15 w 43"/>
              <a:gd name="T91" fmla="*/ 171 h 171"/>
              <a:gd name="T92" fmla="*/ 12 w 43"/>
              <a:gd name="T93" fmla="*/ 167 h 171"/>
              <a:gd name="T94" fmla="*/ 8 w 43"/>
              <a:gd name="T95" fmla="*/ 163 h 171"/>
              <a:gd name="T96" fmla="*/ 4 w 43"/>
              <a:gd name="T97" fmla="*/ 155 h 171"/>
              <a:gd name="T98" fmla="*/ 4 w 43"/>
              <a:gd name="T99" fmla="*/ 155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3" h="171">
                <a:moveTo>
                  <a:pt x="4" y="155"/>
                </a:moveTo>
                <a:lnTo>
                  <a:pt x="0" y="151"/>
                </a:lnTo>
                <a:lnTo>
                  <a:pt x="0" y="143"/>
                </a:lnTo>
                <a:lnTo>
                  <a:pt x="0" y="139"/>
                </a:lnTo>
                <a:lnTo>
                  <a:pt x="0" y="139"/>
                </a:lnTo>
                <a:lnTo>
                  <a:pt x="0" y="135"/>
                </a:lnTo>
                <a:lnTo>
                  <a:pt x="0" y="131"/>
                </a:lnTo>
                <a:lnTo>
                  <a:pt x="0" y="127"/>
                </a:lnTo>
                <a:lnTo>
                  <a:pt x="0" y="119"/>
                </a:lnTo>
                <a:lnTo>
                  <a:pt x="4" y="115"/>
                </a:lnTo>
                <a:lnTo>
                  <a:pt x="4" y="103"/>
                </a:lnTo>
                <a:lnTo>
                  <a:pt x="8" y="95"/>
                </a:lnTo>
                <a:lnTo>
                  <a:pt x="8" y="83"/>
                </a:lnTo>
                <a:lnTo>
                  <a:pt x="8" y="75"/>
                </a:lnTo>
                <a:lnTo>
                  <a:pt x="8" y="67"/>
                </a:lnTo>
                <a:lnTo>
                  <a:pt x="8" y="59"/>
                </a:lnTo>
                <a:lnTo>
                  <a:pt x="8" y="51"/>
                </a:lnTo>
                <a:lnTo>
                  <a:pt x="8" y="40"/>
                </a:lnTo>
                <a:lnTo>
                  <a:pt x="12" y="28"/>
                </a:lnTo>
                <a:lnTo>
                  <a:pt x="12" y="16"/>
                </a:lnTo>
                <a:lnTo>
                  <a:pt x="12" y="0"/>
                </a:lnTo>
                <a:lnTo>
                  <a:pt x="23" y="8"/>
                </a:lnTo>
                <a:lnTo>
                  <a:pt x="31" y="12"/>
                </a:lnTo>
                <a:lnTo>
                  <a:pt x="39" y="16"/>
                </a:lnTo>
                <a:lnTo>
                  <a:pt x="43" y="20"/>
                </a:lnTo>
                <a:lnTo>
                  <a:pt x="43" y="24"/>
                </a:lnTo>
                <a:lnTo>
                  <a:pt x="43" y="28"/>
                </a:lnTo>
                <a:lnTo>
                  <a:pt x="43" y="32"/>
                </a:lnTo>
                <a:lnTo>
                  <a:pt x="43" y="40"/>
                </a:lnTo>
                <a:lnTo>
                  <a:pt x="39" y="47"/>
                </a:lnTo>
                <a:lnTo>
                  <a:pt x="39" y="59"/>
                </a:lnTo>
                <a:lnTo>
                  <a:pt x="39" y="71"/>
                </a:lnTo>
                <a:lnTo>
                  <a:pt x="39" y="83"/>
                </a:lnTo>
                <a:lnTo>
                  <a:pt x="39" y="95"/>
                </a:lnTo>
                <a:lnTo>
                  <a:pt x="35" y="107"/>
                </a:lnTo>
                <a:lnTo>
                  <a:pt x="35" y="119"/>
                </a:lnTo>
                <a:lnTo>
                  <a:pt x="35" y="127"/>
                </a:lnTo>
                <a:lnTo>
                  <a:pt x="35" y="135"/>
                </a:lnTo>
                <a:lnTo>
                  <a:pt x="31" y="143"/>
                </a:lnTo>
                <a:lnTo>
                  <a:pt x="31" y="151"/>
                </a:lnTo>
                <a:lnTo>
                  <a:pt x="31" y="155"/>
                </a:lnTo>
                <a:lnTo>
                  <a:pt x="27" y="163"/>
                </a:lnTo>
                <a:lnTo>
                  <a:pt x="23" y="167"/>
                </a:lnTo>
                <a:lnTo>
                  <a:pt x="19" y="171"/>
                </a:lnTo>
                <a:lnTo>
                  <a:pt x="19" y="171"/>
                </a:lnTo>
                <a:lnTo>
                  <a:pt x="15" y="171"/>
                </a:lnTo>
                <a:lnTo>
                  <a:pt x="12" y="167"/>
                </a:lnTo>
                <a:lnTo>
                  <a:pt x="8" y="163"/>
                </a:lnTo>
                <a:lnTo>
                  <a:pt x="4" y="155"/>
                </a:lnTo>
                <a:lnTo>
                  <a:pt x="4" y="15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" name="Freeform 272">
            <a:extLst>
              <a:ext uri="{FF2B5EF4-FFF2-40B4-BE49-F238E27FC236}">
                <a16:creationId xmlns:a16="http://schemas.microsoft.com/office/drawing/2014/main" xmlns="" id="{951373B1-095F-4D75-9FEB-A8B111126646}"/>
              </a:ext>
            </a:extLst>
          </p:cNvPr>
          <p:cNvSpPr>
            <a:spLocks/>
          </p:cNvSpPr>
          <p:nvPr/>
        </p:nvSpPr>
        <p:spPr bwMode="auto">
          <a:xfrm>
            <a:off x="8692443" y="596922"/>
            <a:ext cx="661775" cy="759451"/>
          </a:xfrm>
          <a:custGeom>
            <a:avLst/>
            <a:gdLst>
              <a:gd name="T0" fmla="*/ 75 w 99"/>
              <a:gd name="T1" fmla="*/ 52 h 103"/>
              <a:gd name="T2" fmla="*/ 63 w 99"/>
              <a:gd name="T3" fmla="*/ 63 h 103"/>
              <a:gd name="T4" fmla="*/ 51 w 99"/>
              <a:gd name="T5" fmla="*/ 75 h 103"/>
              <a:gd name="T6" fmla="*/ 40 w 99"/>
              <a:gd name="T7" fmla="*/ 83 h 103"/>
              <a:gd name="T8" fmla="*/ 28 w 99"/>
              <a:gd name="T9" fmla="*/ 91 h 103"/>
              <a:gd name="T10" fmla="*/ 20 w 99"/>
              <a:gd name="T11" fmla="*/ 95 h 103"/>
              <a:gd name="T12" fmla="*/ 12 w 99"/>
              <a:gd name="T13" fmla="*/ 99 h 103"/>
              <a:gd name="T14" fmla="*/ 8 w 99"/>
              <a:gd name="T15" fmla="*/ 103 h 103"/>
              <a:gd name="T16" fmla="*/ 4 w 99"/>
              <a:gd name="T17" fmla="*/ 103 h 103"/>
              <a:gd name="T18" fmla="*/ 0 w 99"/>
              <a:gd name="T19" fmla="*/ 99 h 103"/>
              <a:gd name="T20" fmla="*/ 4 w 99"/>
              <a:gd name="T21" fmla="*/ 95 h 103"/>
              <a:gd name="T22" fmla="*/ 8 w 99"/>
              <a:gd name="T23" fmla="*/ 91 h 103"/>
              <a:gd name="T24" fmla="*/ 16 w 99"/>
              <a:gd name="T25" fmla="*/ 79 h 103"/>
              <a:gd name="T26" fmla="*/ 24 w 99"/>
              <a:gd name="T27" fmla="*/ 71 h 103"/>
              <a:gd name="T28" fmla="*/ 32 w 99"/>
              <a:gd name="T29" fmla="*/ 63 h 103"/>
              <a:gd name="T30" fmla="*/ 44 w 99"/>
              <a:gd name="T31" fmla="*/ 48 h 103"/>
              <a:gd name="T32" fmla="*/ 51 w 99"/>
              <a:gd name="T33" fmla="*/ 36 h 103"/>
              <a:gd name="T34" fmla="*/ 55 w 99"/>
              <a:gd name="T35" fmla="*/ 24 h 103"/>
              <a:gd name="T36" fmla="*/ 59 w 99"/>
              <a:gd name="T37" fmla="*/ 16 h 103"/>
              <a:gd name="T38" fmla="*/ 55 w 99"/>
              <a:gd name="T39" fmla="*/ 8 h 103"/>
              <a:gd name="T40" fmla="*/ 55 w 99"/>
              <a:gd name="T41" fmla="*/ 4 h 103"/>
              <a:gd name="T42" fmla="*/ 59 w 99"/>
              <a:gd name="T43" fmla="*/ 4 h 103"/>
              <a:gd name="T44" fmla="*/ 59 w 99"/>
              <a:gd name="T45" fmla="*/ 0 h 103"/>
              <a:gd name="T46" fmla="*/ 63 w 99"/>
              <a:gd name="T47" fmla="*/ 0 h 103"/>
              <a:gd name="T48" fmla="*/ 67 w 99"/>
              <a:gd name="T49" fmla="*/ 0 h 103"/>
              <a:gd name="T50" fmla="*/ 75 w 99"/>
              <a:gd name="T51" fmla="*/ 0 h 103"/>
              <a:gd name="T52" fmla="*/ 87 w 99"/>
              <a:gd name="T53" fmla="*/ 4 h 103"/>
              <a:gd name="T54" fmla="*/ 91 w 99"/>
              <a:gd name="T55" fmla="*/ 8 h 103"/>
              <a:gd name="T56" fmla="*/ 95 w 99"/>
              <a:gd name="T57" fmla="*/ 8 h 103"/>
              <a:gd name="T58" fmla="*/ 99 w 99"/>
              <a:gd name="T59" fmla="*/ 12 h 103"/>
              <a:gd name="T60" fmla="*/ 99 w 99"/>
              <a:gd name="T61" fmla="*/ 16 h 103"/>
              <a:gd name="T62" fmla="*/ 99 w 99"/>
              <a:gd name="T63" fmla="*/ 20 h 103"/>
              <a:gd name="T64" fmla="*/ 95 w 99"/>
              <a:gd name="T65" fmla="*/ 28 h 103"/>
              <a:gd name="T66" fmla="*/ 87 w 99"/>
              <a:gd name="T67" fmla="*/ 40 h 103"/>
              <a:gd name="T68" fmla="*/ 75 w 99"/>
              <a:gd name="T69" fmla="*/ 52 h 103"/>
              <a:gd name="T70" fmla="*/ 75 w 99"/>
              <a:gd name="T71" fmla="*/ 52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9" h="103">
                <a:moveTo>
                  <a:pt x="75" y="52"/>
                </a:moveTo>
                <a:lnTo>
                  <a:pt x="63" y="63"/>
                </a:lnTo>
                <a:lnTo>
                  <a:pt x="51" y="75"/>
                </a:lnTo>
                <a:lnTo>
                  <a:pt x="40" y="83"/>
                </a:lnTo>
                <a:lnTo>
                  <a:pt x="28" y="91"/>
                </a:lnTo>
                <a:lnTo>
                  <a:pt x="20" y="95"/>
                </a:lnTo>
                <a:lnTo>
                  <a:pt x="12" y="99"/>
                </a:lnTo>
                <a:lnTo>
                  <a:pt x="8" y="103"/>
                </a:lnTo>
                <a:lnTo>
                  <a:pt x="4" y="103"/>
                </a:lnTo>
                <a:lnTo>
                  <a:pt x="0" y="99"/>
                </a:lnTo>
                <a:lnTo>
                  <a:pt x="4" y="95"/>
                </a:lnTo>
                <a:lnTo>
                  <a:pt x="8" y="91"/>
                </a:lnTo>
                <a:lnTo>
                  <a:pt x="16" y="79"/>
                </a:lnTo>
                <a:lnTo>
                  <a:pt x="24" y="71"/>
                </a:lnTo>
                <a:lnTo>
                  <a:pt x="32" y="63"/>
                </a:lnTo>
                <a:lnTo>
                  <a:pt x="44" y="48"/>
                </a:lnTo>
                <a:lnTo>
                  <a:pt x="51" y="36"/>
                </a:lnTo>
                <a:lnTo>
                  <a:pt x="55" y="24"/>
                </a:lnTo>
                <a:lnTo>
                  <a:pt x="59" y="16"/>
                </a:lnTo>
                <a:lnTo>
                  <a:pt x="55" y="8"/>
                </a:lnTo>
                <a:lnTo>
                  <a:pt x="55" y="4"/>
                </a:lnTo>
                <a:lnTo>
                  <a:pt x="59" y="4"/>
                </a:lnTo>
                <a:lnTo>
                  <a:pt x="59" y="0"/>
                </a:lnTo>
                <a:lnTo>
                  <a:pt x="63" y="0"/>
                </a:lnTo>
                <a:lnTo>
                  <a:pt x="67" y="0"/>
                </a:lnTo>
                <a:lnTo>
                  <a:pt x="75" y="0"/>
                </a:lnTo>
                <a:lnTo>
                  <a:pt x="87" y="4"/>
                </a:lnTo>
                <a:lnTo>
                  <a:pt x="91" y="8"/>
                </a:lnTo>
                <a:lnTo>
                  <a:pt x="95" y="8"/>
                </a:lnTo>
                <a:lnTo>
                  <a:pt x="99" y="12"/>
                </a:lnTo>
                <a:lnTo>
                  <a:pt x="99" y="16"/>
                </a:lnTo>
                <a:lnTo>
                  <a:pt x="99" y="20"/>
                </a:lnTo>
                <a:lnTo>
                  <a:pt x="95" y="28"/>
                </a:lnTo>
                <a:lnTo>
                  <a:pt x="87" y="40"/>
                </a:lnTo>
                <a:lnTo>
                  <a:pt x="75" y="52"/>
                </a:lnTo>
                <a:lnTo>
                  <a:pt x="75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6" name="Freeform 273">
            <a:extLst>
              <a:ext uri="{FF2B5EF4-FFF2-40B4-BE49-F238E27FC236}">
                <a16:creationId xmlns:a16="http://schemas.microsoft.com/office/drawing/2014/main" xmlns="" id="{7F0B8677-CADA-4AD0-8DE4-830898BFB6D0}"/>
              </a:ext>
            </a:extLst>
          </p:cNvPr>
          <p:cNvSpPr>
            <a:spLocks/>
          </p:cNvSpPr>
          <p:nvPr/>
        </p:nvSpPr>
        <p:spPr bwMode="auto">
          <a:xfrm>
            <a:off x="9060092" y="803375"/>
            <a:ext cx="668458" cy="206453"/>
          </a:xfrm>
          <a:custGeom>
            <a:avLst/>
            <a:gdLst>
              <a:gd name="T0" fmla="*/ 0 w 100"/>
              <a:gd name="T1" fmla="*/ 4 h 28"/>
              <a:gd name="T2" fmla="*/ 20 w 100"/>
              <a:gd name="T3" fmla="*/ 4 h 28"/>
              <a:gd name="T4" fmla="*/ 40 w 100"/>
              <a:gd name="T5" fmla="*/ 4 h 28"/>
              <a:gd name="T6" fmla="*/ 56 w 100"/>
              <a:gd name="T7" fmla="*/ 0 h 28"/>
              <a:gd name="T8" fmla="*/ 72 w 100"/>
              <a:gd name="T9" fmla="*/ 0 h 28"/>
              <a:gd name="T10" fmla="*/ 84 w 100"/>
              <a:gd name="T11" fmla="*/ 0 h 28"/>
              <a:gd name="T12" fmla="*/ 92 w 100"/>
              <a:gd name="T13" fmla="*/ 0 h 28"/>
              <a:gd name="T14" fmla="*/ 96 w 100"/>
              <a:gd name="T15" fmla="*/ 4 h 28"/>
              <a:gd name="T16" fmla="*/ 100 w 100"/>
              <a:gd name="T17" fmla="*/ 4 h 28"/>
              <a:gd name="T18" fmla="*/ 100 w 100"/>
              <a:gd name="T19" fmla="*/ 8 h 28"/>
              <a:gd name="T20" fmla="*/ 100 w 100"/>
              <a:gd name="T21" fmla="*/ 8 h 28"/>
              <a:gd name="T22" fmla="*/ 96 w 100"/>
              <a:gd name="T23" fmla="*/ 12 h 28"/>
              <a:gd name="T24" fmla="*/ 92 w 100"/>
              <a:gd name="T25" fmla="*/ 16 h 28"/>
              <a:gd name="T26" fmla="*/ 88 w 100"/>
              <a:gd name="T27" fmla="*/ 20 h 28"/>
              <a:gd name="T28" fmla="*/ 80 w 100"/>
              <a:gd name="T29" fmla="*/ 20 h 28"/>
              <a:gd name="T30" fmla="*/ 76 w 100"/>
              <a:gd name="T31" fmla="*/ 24 h 28"/>
              <a:gd name="T32" fmla="*/ 64 w 100"/>
              <a:gd name="T33" fmla="*/ 24 h 28"/>
              <a:gd name="T34" fmla="*/ 56 w 100"/>
              <a:gd name="T35" fmla="*/ 24 h 28"/>
              <a:gd name="T36" fmla="*/ 40 w 100"/>
              <a:gd name="T37" fmla="*/ 24 h 28"/>
              <a:gd name="T38" fmla="*/ 24 w 100"/>
              <a:gd name="T39" fmla="*/ 28 h 28"/>
              <a:gd name="T40" fmla="*/ 0 w 100"/>
              <a:gd name="T41" fmla="*/ 28 h 28"/>
              <a:gd name="T42" fmla="*/ 0 w 100"/>
              <a:gd name="T43" fmla="*/ 4 h 28"/>
              <a:gd name="T44" fmla="*/ 0 w 100"/>
              <a:gd name="T45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00" h="28">
                <a:moveTo>
                  <a:pt x="0" y="4"/>
                </a:moveTo>
                <a:lnTo>
                  <a:pt x="20" y="4"/>
                </a:lnTo>
                <a:lnTo>
                  <a:pt x="40" y="4"/>
                </a:lnTo>
                <a:lnTo>
                  <a:pt x="56" y="0"/>
                </a:lnTo>
                <a:lnTo>
                  <a:pt x="72" y="0"/>
                </a:lnTo>
                <a:lnTo>
                  <a:pt x="84" y="0"/>
                </a:lnTo>
                <a:lnTo>
                  <a:pt x="92" y="0"/>
                </a:lnTo>
                <a:lnTo>
                  <a:pt x="96" y="4"/>
                </a:lnTo>
                <a:lnTo>
                  <a:pt x="100" y="4"/>
                </a:lnTo>
                <a:lnTo>
                  <a:pt x="100" y="8"/>
                </a:lnTo>
                <a:lnTo>
                  <a:pt x="100" y="8"/>
                </a:lnTo>
                <a:lnTo>
                  <a:pt x="96" y="12"/>
                </a:lnTo>
                <a:lnTo>
                  <a:pt x="92" y="16"/>
                </a:lnTo>
                <a:lnTo>
                  <a:pt x="88" y="20"/>
                </a:lnTo>
                <a:lnTo>
                  <a:pt x="80" y="20"/>
                </a:lnTo>
                <a:lnTo>
                  <a:pt x="76" y="24"/>
                </a:lnTo>
                <a:lnTo>
                  <a:pt x="64" y="24"/>
                </a:lnTo>
                <a:lnTo>
                  <a:pt x="56" y="24"/>
                </a:lnTo>
                <a:lnTo>
                  <a:pt x="40" y="24"/>
                </a:lnTo>
                <a:lnTo>
                  <a:pt x="24" y="28"/>
                </a:lnTo>
                <a:lnTo>
                  <a:pt x="0" y="2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" name="Freeform 274">
            <a:extLst>
              <a:ext uri="{FF2B5EF4-FFF2-40B4-BE49-F238E27FC236}">
                <a16:creationId xmlns:a16="http://schemas.microsoft.com/office/drawing/2014/main" xmlns="" id="{9F15D46D-3264-441C-9730-4BDFBC84EEAC}"/>
              </a:ext>
            </a:extLst>
          </p:cNvPr>
          <p:cNvSpPr>
            <a:spLocks/>
          </p:cNvSpPr>
          <p:nvPr/>
        </p:nvSpPr>
        <p:spPr bwMode="auto">
          <a:xfrm>
            <a:off x="9675073" y="537936"/>
            <a:ext cx="554823" cy="582492"/>
          </a:xfrm>
          <a:custGeom>
            <a:avLst/>
            <a:gdLst>
              <a:gd name="T0" fmla="*/ 40 w 83"/>
              <a:gd name="T1" fmla="*/ 24 h 79"/>
              <a:gd name="T2" fmla="*/ 40 w 83"/>
              <a:gd name="T3" fmla="*/ 20 h 79"/>
              <a:gd name="T4" fmla="*/ 44 w 83"/>
              <a:gd name="T5" fmla="*/ 16 h 79"/>
              <a:gd name="T6" fmla="*/ 40 w 83"/>
              <a:gd name="T7" fmla="*/ 8 h 79"/>
              <a:gd name="T8" fmla="*/ 40 w 83"/>
              <a:gd name="T9" fmla="*/ 4 h 79"/>
              <a:gd name="T10" fmla="*/ 40 w 83"/>
              <a:gd name="T11" fmla="*/ 4 h 79"/>
              <a:gd name="T12" fmla="*/ 40 w 83"/>
              <a:gd name="T13" fmla="*/ 4 h 79"/>
              <a:gd name="T14" fmla="*/ 44 w 83"/>
              <a:gd name="T15" fmla="*/ 0 h 79"/>
              <a:gd name="T16" fmla="*/ 47 w 83"/>
              <a:gd name="T17" fmla="*/ 0 h 79"/>
              <a:gd name="T18" fmla="*/ 51 w 83"/>
              <a:gd name="T19" fmla="*/ 0 h 79"/>
              <a:gd name="T20" fmla="*/ 55 w 83"/>
              <a:gd name="T21" fmla="*/ 0 h 79"/>
              <a:gd name="T22" fmla="*/ 67 w 83"/>
              <a:gd name="T23" fmla="*/ 0 h 79"/>
              <a:gd name="T24" fmla="*/ 75 w 83"/>
              <a:gd name="T25" fmla="*/ 4 h 79"/>
              <a:gd name="T26" fmla="*/ 79 w 83"/>
              <a:gd name="T27" fmla="*/ 8 h 79"/>
              <a:gd name="T28" fmla="*/ 79 w 83"/>
              <a:gd name="T29" fmla="*/ 8 h 79"/>
              <a:gd name="T30" fmla="*/ 83 w 83"/>
              <a:gd name="T31" fmla="*/ 12 h 79"/>
              <a:gd name="T32" fmla="*/ 83 w 83"/>
              <a:gd name="T33" fmla="*/ 16 h 79"/>
              <a:gd name="T34" fmla="*/ 79 w 83"/>
              <a:gd name="T35" fmla="*/ 24 h 79"/>
              <a:gd name="T36" fmla="*/ 71 w 83"/>
              <a:gd name="T37" fmla="*/ 28 h 79"/>
              <a:gd name="T38" fmla="*/ 67 w 83"/>
              <a:gd name="T39" fmla="*/ 36 h 79"/>
              <a:gd name="T40" fmla="*/ 47 w 83"/>
              <a:gd name="T41" fmla="*/ 52 h 79"/>
              <a:gd name="T42" fmla="*/ 28 w 83"/>
              <a:gd name="T43" fmla="*/ 67 h 79"/>
              <a:gd name="T44" fmla="*/ 20 w 83"/>
              <a:gd name="T45" fmla="*/ 75 h 79"/>
              <a:gd name="T46" fmla="*/ 12 w 83"/>
              <a:gd name="T47" fmla="*/ 79 h 79"/>
              <a:gd name="T48" fmla="*/ 8 w 83"/>
              <a:gd name="T49" fmla="*/ 79 h 79"/>
              <a:gd name="T50" fmla="*/ 4 w 83"/>
              <a:gd name="T51" fmla="*/ 79 h 79"/>
              <a:gd name="T52" fmla="*/ 0 w 83"/>
              <a:gd name="T53" fmla="*/ 79 h 79"/>
              <a:gd name="T54" fmla="*/ 0 w 83"/>
              <a:gd name="T55" fmla="*/ 75 h 79"/>
              <a:gd name="T56" fmla="*/ 4 w 83"/>
              <a:gd name="T57" fmla="*/ 71 h 79"/>
              <a:gd name="T58" fmla="*/ 8 w 83"/>
              <a:gd name="T59" fmla="*/ 64 h 79"/>
              <a:gd name="T60" fmla="*/ 16 w 83"/>
              <a:gd name="T61" fmla="*/ 56 h 79"/>
              <a:gd name="T62" fmla="*/ 20 w 83"/>
              <a:gd name="T63" fmla="*/ 52 h 79"/>
              <a:gd name="T64" fmla="*/ 28 w 83"/>
              <a:gd name="T65" fmla="*/ 40 h 79"/>
              <a:gd name="T66" fmla="*/ 36 w 83"/>
              <a:gd name="T67" fmla="*/ 32 h 79"/>
              <a:gd name="T68" fmla="*/ 40 w 83"/>
              <a:gd name="T69" fmla="*/ 24 h 79"/>
              <a:gd name="T70" fmla="*/ 40 w 83"/>
              <a:gd name="T71" fmla="*/ 24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3" h="79">
                <a:moveTo>
                  <a:pt x="40" y="24"/>
                </a:moveTo>
                <a:lnTo>
                  <a:pt x="40" y="20"/>
                </a:lnTo>
                <a:lnTo>
                  <a:pt x="44" y="16"/>
                </a:lnTo>
                <a:lnTo>
                  <a:pt x="40" y="8"/>
                </a:lnTo>
                <a:lnTo>
                  <a:pt x="40" y="4"/>
                </a:lnTo>
                <a:lnTo>
                  <a:pt x="40" y="4"/>
                </a:lnTo>
                <a:lnTo>
                  <a:pt x="40" y="4"/>
                </a:lnTo>
                <a:lnTo>
                  <a:pt x="44" y="0"/>
                </a:lnTo>
                <a:lnTo>
                  <a:pt x="47" y="0"/>
                </a:lnTo>
                <a:lnTo>
                  <a:pt x="51" y="0"/>
                </a:lnTo>
                <a:lnTo>
                  <a:pt x="55" y="0"/>
                </a:lnTo>
                <a:lnTo>
                  <a:pt x="67" y="0"/>
                </a:lnTo>
                <a:lnTo>
                  <a:pt x="75" y="4"/>
                </a:lnTo>
                <a:lnTo>
                  <a:pt x="79" y="8"/>
                </a:lnTo>
                <a:lnTo>
                  <a:pt x="79" y="8"/>
                </a:lnTo>
                <a:lnTo>
                  <a:pt x="83" y="12"/>
                </a:lnTo>
                <a:lnTo>
                  <a:pt x="83" y="16"/>
                </a:lnTo>
                <a:lnTo>
                  <a:pt x="79" y="24"/>
                </a:lnTo>
                <a:lnTo>
                  <a:pt x="71" y="28"/>
                </a:lnTo>
                <a:lnTo>
                  <a:pt x="67" y="36"/>
                </a:lnTo>
                <a:lnTo>
                  <a:pt x="47" y="52"/>
                </a:lnTo>
                <a:lnTo>
                  <a:pt x="28" y="67"/>
                </a:lnTo>
                <a:lnTo>
                  <a:pt x="20" y="75"/>
                </a:lnTo>
                <a:lnTo>
                  <a:pt x="12" y="79"/>
                </a:lnTo>
                <a:lnTo>
                  <a:pt x="8" y="79"/>
                </a:lnTo>
                <a:lnTo>
                  <a:pt x="4" y="79"/>
                </a:lnTo>
                <a:lnTo>
                  <a:pt x="0" y="79"/>
                </a:lnTo>
                <a:lnTo>
                  <a:pt x="0" y="75"/>
                </a:lnTo>
                <a:lnTo>
                  <a:pt x="4" y="71"/>
                </a:lnTo>
                <a:lnTo>
                  <a:pt x="8" y="64"/>
                </a:lnTo>
                <a:lnTo>
                  <a:pt x="16" y="56"/>
                </a:lnTo>
                <a:lnTo>
                  <a:pt x="20" y="52"/>
                </a:lnTo>
                <a:lnTo>
                  <a:pt x="28" y="40"/>
                </a:lnTo>
                <a:lnTo>
                  <a:pt x="36" y="32"/>
                </a:lnTo>
                <a:lnTo>
                  <a:pt x="40" y="24"/>
                </a:lnTo>
                <a:lnTo>
                  <a:pt x="4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8" name="Freeform 275">
            <a:extLst>
              <a:ext uri="{FF2B5EF4-FFF2-40B4-BE49-F238E27FC236}">
                <a16:creationId xmlns:a16="http://schemas.microsoft.com/office/drawing/2014/main" xmlns="" id="{7B692051-8917-48D3-8CD9-D77757268991}"/>
              </a:ext>
            </a:extLst>
          </p:cNvPr>
          <p:cNvSpPr>
            <a:spLocks/>
          </p:cNvSpPr>
          <p:nvPr/>
        </p:nvSpPr>
        <p:spPr bwMode="auto">
          <a:xfrm>
            <a:off x="9942457" y="685401"/>
            <a:ext cx="688513" cy="206453"/>
          </a:xfrm>
          <a:custGeom>
            <a:avLst/>
            <a:gdLst>
              <a:gd name="T0" fmla="*/ 4 w 103"/>
              <a:gd name="T1" fmla="*/ 8 h 28"/>
              <a:gd name="T2" fmla="*/ 19 w 103"/>
              <a:gd name="T3" fmla="*/ 4 h 28"/>
              <a:gd name="T4" fmla="*/ 31 w 103"/>
              <a:gd name="T5" fmla="*/ 4 h 28"/>
              <a:gd name="T6" fmla="*/ 43 w 103"/>
              <a:gd name="T7" fmla="*/ 4 h 28"/>
              <a:gd name="T8" fmla="*/ 51 w 103"/>
              <a:gd name="T9" fmla="*/ 4 h 28"/>
              <a:gd name="T10" fmla="*/ 67 w 103"/>
              <a:gd name="T11" fmla="*/ 0 h 28"/>
              <a:gd name="T12" fmla="*/ 83 w 103"/>
              <a:gd name="T13" fmla="*/ 0 h 28"/>
              <a:gd name="T14" fmla="*/ 87 w 103"/>
              <a:gd name="T15" fmla="*/ 0 h 28"/>
              <a:gd name="T16" fmla="*/ 95 w 103"/>
              <a:gd name="T17" fmla="*/ 4 h 28"/>
              <a:gd name="T18" fmla="*/ 99 w 103"/>
              <a:gd name="T19" fmla="*/ 4 h 28"/>
              <a:gd name="T20" fmla="*/ 103 w 103"/>
              <a:gd name="T21" fmla="*/ 8 h 28"/>
              <a:gd name="T22" fmla="*/ 103 w 103"/>
              <a:gd name="T23" fmla="*/ 12 h 28"/>
              <a:gd name="T24" fmla="*/ 103 w 103"/>
              <a:gd name="T25" fmla="*/ 16 h 28"/>
              <a:gd name="T26" fmla="*/ 95 w 103"/>
              <a:gd name="T27" fmla="*/ 20 h 28"/>
              <a:gd name="T28" fmla="*/ 87 w 103"/>
              <a:gd name="T29" fmla="*/ 20 h 28"/>
              <a:gd name="T30" fmla="*/ 83 w 103"/>
              <a:gd name="T31" fmla="*/ 24 h 28"/>
              <a:gd name="T32" fmla="*/ 75 w 103"/>
              <a:gd name="T33" fmla="*/ 24 h 28"/>
              <a:gd name="T34" fmla="*/ 67 w 103"/>
              <a:gd name="T35" fmla="*/ 24 h 28"/>
              <a:gd name="T36" fmla="*/ 55 w 103"/>
              <a:gd name="T37" fmla="*/ 24 h 28"/>
              <a:gd name="T38" fmla="*/ 43 w 103"/>
              <a:gd name="T39" fmla="*/ 24 h 28"/>
              <a:gd name="T40" fmla="*/ 31 w 103"/>
              <a:gd name="T41" fmla="*/ 28 h 28"/>
              <a:gd name="T42" fmla="*/ 15 w 103"/>
              <a:gd name="T43" fmla="*/ 28 h 28"/>
              <a:gd name="T44" fmla="*/ 0 w 103"/>
              <a:gd name="T45" fmla="*/ 28 h 28"/>
              <a:gd name="T46" fmla="*/ 4 w 103"/>
              <a:gd name="T47" fmla="*/ 8 h 28"/>
              <a:gd name="T48" fmla="*/ 4 w 103"/>
              <a:gd name="T49" fmla="*/ 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3" h="28">
                <a:moveTo>
                  <a:pt x="4" y="8"/>
                </a:moveTo>
                <a:lnTo>
                  <a:pt x="19" y="4"/>
                </a:lnTo>
                <a:lnTo>
                  <a:pt x="31" y="4"/>
                </a:lnTo>
                <a:lnTo>
                  <a:pt x="43" y="4"/>
                </a:lnTo>
                <a:lnTo>
                  <a:pt x="51" y="4"/>
                </a:lnTo>
                <a:lnTo>
                  <a:pt x="67" y="0"/>
                </a:lnTo>
                <a:lnTo>
                  <a:pt x="83" y="0"/>
                </a:lnTo>
                <a:lnTo>
                  <a:pt x="87" y="0"/>
                </a:lnTo>
                <a:lnTo>
                  <a:pt x="95" y="4"/>
                </a:lnTo>
                <a:lnTo>
                  <a:pt x="99" y="4"/>
                </a:lnTo>
                <a:lnTo>
                  <a:pt x="103" y="8"/>
                </a:lnTo>
                <a:lnTo>
                  <a:pt x="103" y="12"/>
                </a:lnTo>
                <a:lnTo>
                  <a:pt x="103" y="16"/>
                </a:lnTo>
                <a:lnTo>
                  <a:pt x="95" y="20"/>
                </a:lnTo>
                <a:lnTo>
                  <a:pt x="87" y="20"/>
                </a:lnTo>
                <a:lnTo>
                  <a:pt x="83" y="24"/>
                </a:lnTo>
                <a:lnTo>
                  <a:pt x="75" y="24"/>
                </a:lnTo>
                <a:lnTo>
                  <a:pt x="67" y="24"/>
                </a:lnTo>
                <a:lnTo>
                  <a:pt x="55" y="24"/>
                </a:lnTo>
                <a:lnTo>
                  <a:pt x="43" y="24"/>
                </a:lnTo>
                <a:lnTo>
                  <a:pt x="31" y="28"/>
                </a:lnTo>
                <a:lnTo>
                  <a:pt x="15" y="28"/>
                </a:lnTo>
                <a:lnTo>
                  <a:pt x="0" y="28"/>
                </a:lnTo>
                <a:lnTo>
                  <a:pt x="4" y="8"/>
                </a:lnTo>
                <a:lnTo>
                  <a:pt x="4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276">
            <a:extLst>
              <a:ext uri="{FF2B5EF4-FFF2-40B4-BE49-F238E27FC236}">
                <a16:creationId xmlns:a16="http://schemas.microsoft.com/office/drawing/2014/main" xmlns="" id="{F81F0E70-F903-4B36-A174-987F38BED008}"/>
              </a:ext>
            </a:extLst>
          </p:cNvPr>
          <p:cNvSpPr>
            <a:spLocks/>
          </p:cNvSpPr>
          <p:nvPr/>
        </p:nvSpPr>
        <p:spPr bwMode="auto">
          <a:xfrm>
            <a:off x="9487906" y="1120424"/>
            <a:ext cx="294121" cy="648850"/>
          </a:xfrm>
          <a:custGeom>
            <a:avLst/>
            <a:gdLst>
              <a:gd name="T0" fmla="*/ 12 w 44"/>
              <a:gd name="T1" fmla="*/ 0 h 88"/>
              <a:gd name="T2" fmla="*/ 24 w 44"/>
              <a:gd name="T3" fmla="*/ 4 h 88"/>
              <a:gd name="T4" fmla="*/ 36 w 44"/>
              <a:gd name="T5" fmla="*/ 4 h 88"/>
              <a:gd name="T6" fmla="*/ 40 w 44"/>
              <a:gd name="T7" fmla="*/ 8 h 88"/>
              <a:gd name="T8" fmla="*/ 44 w 44"/>
              <a:gd name="T9" fmla="*/ 12 h 88"/>
              <a:gd name="T10" fmla="*/ 44 w 44"/>
              <a:gd name="T11" fmla="*/ 20 h 88"/>
              <a:gd name="T12" fmla="*/ 44 w 44"/>
              <a:gd name="T13" fmla="*/ 28 h 88"/>
              <a:gd name="T14" fmla="*/ 44 w 44"/>
              <a:gd name="T15" fmla="*/ 36 h 88"/>
              <a:gd name="T16" fmla="*/ 40 w 44"/>
              <a:gd name="T17" fmla="*/ 52 h 88"/>
              <a:gd name="T18" fmla="*/ 40 w 44"/>
              <a:gd name="T19" fmla="*/ 68 h 88"/>
              <a:gd name="T20" fmla="*/ 40 w 44"/>
              <a:gd name="T21" fmla="*/ 88 h 88"/>
              <a:gd name="T22" fmla="*/ 12 w 44"/>
              <a:gd name="T23" fmla="*/ 88 h 88"/>
              <a:gd name="T24" fmla="*/ 12 w 44"/>
              <a:gd name="T25" fmla="*/ 76 h 88"/>
              <a:gd name="T26" fmla="*/ 8 w 44"/>
              <a:gd name="T27" fmla="*/ 68 h 88"/>
              <a:gd name="T28" fmla="*/ 8 w 44"/>
              <a:gd name="T29" fmla="*/ 56 h 88"/>
              <a:gd name="T30" fmla="*/ 8 w 44"/>
              <a:gd name="T31" fmla="*/ 48 h 88"/>
              <a:gd name="T32" fmla="*/ 8 w 44"/>
              <a:gd name="T33" fmla="*/ 40 h 88"/>
              <a:gd name="T34" fmla="*/ 8 w 44"/>
              <a:gd name="T35" fmla="*/ 36 h 88"/>
              <a:gd name="T36" fmla="*/ 8 w 44"/>
              <a:gd name="T37" fmla="*/ 28 h 88"/>
              <a:gd name="T38" fmla="*/ 4 w 44"/>
              <a:gd name="T39" fmla="*/ 24 h 88"/>
              <a:gd name="T40" fmla="*/ 0 w 44"/>
              <a:gd name="T41" fmla="*/ 12 h 88"/>
              <a:gd name="T42" fmla="*/ 0 w 44"/>
              <a:gd name="T43" fmla="*/ 4 h 88"/>
              <a:gd name="T44" fmla="*/ 0 w 44"/>
              <a:gd name="T45" fmla="*/ 4 h 88"/>
              <a:gd name="T46" fmla="*/ 4 w 44"/>
              <a:gd name="T47" fmla="*/ 4 h 88"/>
              <a:gd name="T48" fmla="*/ 8 w 44"/>
              <a:gd name="T49" fmla="*/ 0 h 88"/>
              <a:gd name="T50" fmla="*/ 12 w 44"/>
              <a:gd name="T51" fmla="*/ 0 h 88"/>
              <a:gd name="T52" fmla="*/ 12 w 44"/>
              <a:gd name="T53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4" h="88">
                <a:moveTo>
                  <a:pt x="12" y="0"/>
                </a:moveTo>
                <a:lnTo>
                  <a:pt x="24" y="4"/>
                </a:lnTo>
                <a:lnTo>
                  <a:pt x="36" y="4"/>
                </a:lnTo>
                <a:lnTo>
                  <a:pt x="40" y="8"/>
                </a:lnTo>
                <a:lnTo>
                  <a:pt x="44" y="12"/>
                </a:lnTo>
                <a:lnTo>
                  <a:pt x="44" y="20"/>
                </a:lnTo>
                <a:lnTo>
                  <a:pt x="44" y="28"/>
                </a:lnTo>
                <a:lnTo>
                  <a:pt x="44" y="36"/>
                </a:lnTo>
                <a:lnTo>
                  <a:pt x="40" y="52"/>
                </a:lnTo>
                <a:lnTo>
                  <a:pt x="40" y="68"/>
                </a:lnTo>
                <a:lnTo>
                  <a:pt x="40" y="88"/>
                </a:lnTo>
                <a:lnTo>
                  <a:pt x="12" y="88"/>
                </a:lnTo>
                <a:lnTo>
                  <a:pt x="12" y="76"/>
                </a:lnTo>
                <a:lnTo>
                  <a:pt x="8" y="68"/>
                </a:lnTo>
                <a:lnTo>
                  <a:pt x="8" y="56"/>
                </a:lnTo>
                <a:lnTo>
                  <a:pt x="8" y="48"/>
                </a:lnTo>
                <a:lnTo>
                  <a:pt x="8" y="40"/>
                </a:lnTo>
                <a:lnTo>
                  <a:pt x="8" y="36"/>
                </a:lnTo>
                <a:lnTo>
                  <a:pt x="8" y="28"/>
                </a:lnTo>
                <a:lnTo>
                  <a:pt x="4" y="24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2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277">
            <a:extLst>
              <a:ext uri="{FF2B5EF4-FFF2-40B4-BE49-F238E27FC236}">
                <a16:creationId xmlns:a16="http://schemas.microsoft.com/office/drawing/2014/main" xmlns="" id="{9848B3F9-C2E5-4D47-A266-CD5E330F2C42}"/>
              </a:ext>
            </a:extLst>
          </p:cNvPr>
          <p:cNvSpPr>
            <a:spLocks/>
          </p:cNvSpPr>
          <p:nvPr/>
        </p:nvSpPr>
        <p:spPr bwMode="auto">
          <a:xfrm>
            <a:off x="9167045" y="1297383"/>
            <a:ext cx="1036112" cy="265439"/>
          </a:xfrm>
          <a:custGeom>
            <a:avLst/>
            <a:gdLst>
              <a:gd name="T0" fmla="*/ 8 w 155"/>
              <a:gd name="T1" fmla="*/ 32 h 36"/>
              <a:gd name="T2" fmla="*/ 0 w 155"/>
              <a:gd name="T3" fmla="*/ 28 h 36"/>
              <a:gd name="T4" fmla="*/ 0 w 155"/>
              <a:gd name="T5" fmla="*/ 28 h 36"/>
              <a:gd name="T6" fmla="*/ 0 w 155"/>
              <a:gd name="T7" fmla="*/ 24 h 36"/>
              <a:gd name="T8" fmla="*/ 0 w 155"/>
              <a:gd name="T9" fmla="*/ 24 h 36"/>
              <a:gd name="T10" fmla="*/ 4 w 155"/>
              <a:gd name="T11" fmla="*/ 20 h 36"/>
              <a:gd name="T12" fmla="*/ 8 w 155"/>
              <a:gd name="T13" fmla="*/ 20 h 36"/>
              <a:gd name="T14" fmla="*/ 16 w 155"/>
              <a:gd name="T15" fmla="*/ 20 h 36"/>
              <a:gd name="T16" fmla="*/ 24 w 155"/>
              <a:gd name="T17" fmla="*/ 16 h 36"/>
              <a:gd name="T18" fmla="*/ 32 w 155"/>
              <a:gd name="T19" fmla="*/ 16 h 36"/>
              <a:gd name="T20" fmla="*/ 44 w 155"/>
              <a:gd name="T21" fmla="*/ 12 h 36"/>
              <a:gd name="T22" fmla="*/ 60 w 155"/>
              <a:gd name="T23" fmla="*/ 8 h 36"/>
              <a:gd name="T24" fmla="*/ 72 w 155"/>
              <a:gd name="T25" fmla="*/ 8 h 36"/>
              <a:gd name="T26" fmla="*/ 84 w 155"/>
              <a:gd name="T27" fmla="*/ 4 h 36"/>
              <a:gd name="T28" fmla="*/ 96 w 155"/>
              <a:gd name="T29" fmla="*/ 4 h 36"/>
              <a:gd name="T30" fmla="*/ 104 w 155"/>
              <a:gd name="T31" fmla="*/ 0 h 36"/>
              <a:gd name="T32" fmla="*/ 116 w 155"/>
              <a:gd name="T33" fmla="*/ 0 h 36"/>
              <a:gd name="T34" fmla="*/ 120 w 155"/>
              <a:gd name="T35" fmla="*/ 0 h 36"/>
              <a:gd name="T36" fmla="*/ 127 w 155"/>
              <a:gd name="T37" fmla="*/ 0 h 36"/>
              <a:gd name="T38" fmla="*/ 131 w 155"/>
              <a:gd name="T39" fmla="*/ 0 h 36"/>
              <a:gd name="T40" fmla="*/ 139 w 155"/>
              <a:gd name="T41" fmla="*/ 0 h 36"/>
              <a:gd name="T42" fmla="*/ 143 w 155"/>
              <a:gd name="T43" fmla="*/ 0 h 36"/>
              <a:gd name="T44" fmla="*/ 147 w 155"/>
              <a:gd name="T45" fmla="*/ 4 h 36"/>
              <a:gd name="T46" fmla="*/ 155 w 155"/>
              <a:gd name="T47" fmla="*/ 4 h 36"/>
              <a:gd name="T48" fmla="*/ 155 w 155"/>
              <a:gd name="T49" fmla="*/ 8 h 36"/>
              <a:gd name="T50" fmla="*/ 151 w 155"/>
              <a:gd name="T51" fmla="*/ 12 h 36"/>
              <a:gd name="T52" fmla="*/ 143 w 155"/>
              <a:gd name="T53" fmla="*/ 16 h 36"/>
              <a:gd name="T54" fmla="*/ 135 w 155"/>
              <a:gd name="T55" fmla="*/ 20 h 36"/>
              <a:gd name="T56" fmla="*/ 123 w 155"/>
              <a:gd name="T57" fmla="*/ 20 h 36"/>
              <a:gd name="T58" fmla="*/ 108 w 155"/>
              <a:gd name="T59" fmla="*/ 24 h 36"/>
              <a:gd name="T60" fmla="*/ 88 w 155"/>
              <a:gd name="T61" fmla="*/ 28 h 36"/>
              <a:gd name="T62" fmla="*/ 68 w 155"/>
              <a:gd name="T63" fmla="*/ 32 h 36"/>
              <a:gd name="T64" fmla="*/ 60 w 155"/>
              <a:gd name="T65" fmla="*/ 32 h 36"/>
              <a:gd name="T66" fmla="*/ 48 w 155"/>
              <a:gd name="T67" fmla="*/ 32 h 36"/>
              <a:gd name="T68" fmla="*/ 40 w 155"/>
              <a:gd name="T69" fmla="*/ 36 h 36"/>
              <a:gd name="T70" fmla="*/ 36 w 155"/>
              <a:gd name="T71" fmla="*/ 36 h 36"/>
              <a:gd name="T72" fmla="*/ 32 w 155"/>
              <a:gd name="T73" fmla="*/ 36 h 36"/>
              <a:gd name="T74" fmla="*/ 28 w 155"/>
              <a:gd name="T75" fmla="*/ 36 h 36"/>
              <a:gd name="T76" fmla="*/ 24 w 155"/>
              <a:gd name="T77" fmla="*/ 36 h 36"/>
              <a:gd name="T78" fmla="*/ 20 w 155"/>
              <a:gd name="T79" fmla="*/ 36 h 36"/>
              <a:gd name="T80" fmla="*/ 16 w 155"/>
              <a:gd name="T81" fmla="*/ 36 h 36"/>
              <a:gd name="T82" fmla="*/ 8 w 155"/>
              <a:gd name="T83" fmla="*/ 32 h 36"/>
              <a:gd name="T84" fmla="*/ 8 w 155"/>
              <a:gd name="T85" fmla="*/ 3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5" h="36">
                <a:moveTo>
                  <a:pt x="8" y="32"/>
                </a:moveTo>
                <a:lnTo>
                  <a:pt x="0" y="28"/>
                </a:lnTo>
                <a:lnTo>
                  <a:pt x="0" y="28"/>
                </a:lnTo>
                <a:lnTo>
                  <a:pt x="0" y="24"/>
                </a:lnTo>
                <a:lnTo>
                  <a:pt x="0" y="24"/>
                </a:lnTo>
                <a:lnTo>
                  <a:pt x="4" y="20"/>
                </a:lnTo>
                <a:lnTo>
                  <a:pt x="8" y="20"/>
                </a:lnTo>
                <a:lnTo>
                  <a:pt x="16" y="20"/>
                </a:lnTo>
                <a:lnTo>
                  <a:pt x="24" y="16"/>
                </a:lnTo>
                <a:lnTo>
                  <a:pt x="32" y="16"/>
                </a:lnTo>
                <a:lnTo>
                  <a:pt x="44" y="12"/>
                </a:lnTo>
                <a:lnTo>
                  <a:pt x="60" y="8"/>
                </a:lnTo>
                <a:lnTo>
                  <a:pt x="72" y="8"/>
                </a:lnTo>
                <a:lnTo>
                  <a:pt x="84" y="4"/>
                </a:lnTo>
                <a:lnTo>
                  <a:pt x="96" y="4"/>
                </a:lnTo>
                <a:lnTo>
                  <a:pt x="104" y="0"/>
                </a:lnTo>
                <a:lnTo>
                  <a:pt x="116" y="0"/>
                </a:lnTo>
                <a:lnTo>
                  <a:pt x="120" y="0"/>
                </a:lnTo>
                <a:lnTo>
                  <a:pt x="127" y="0"/>
                </a:lnTo>
                <a:lnTo>
                  <a:pt x="131" y="0"/>
                </a:lnTo>
                <a:lnTo>
                  <a:pt x="139" y="0"/>
                </a:lnTo>
                <a:lnTo>
                  <a:pt x="143" y="0"/>
                </a:lnTo>
                <a:lnTo>
                  <a:pt x="147" y="4"/>
                </a:lnTo>
                <a:lnTo>
                  <a:pt x="155" y="4"/>
                </a:lnTo>
                <a:lnTo>
                  <a:pt x="155" y="8"/>
                </a:lnTo>
                <a:lnTo>
                  <a:pt x="151" y="12"/>
                </a:lnTo>
                <a:lnTo>
                  <a:pt x="143" y="16"/>
                </a:lnTo>
                <a:lnTo>
                  <a:pt x="135" y="20"/>
                </a:lnTo>
                <a:lnTo>
                  <a:pt x="123" y="20"/>
                </a:lnTo>
                <a:lnTo>
                  <a:pt x="108" y="24"/>
                </a:lnTo>
                <a:lnTo>
                  <a:pt x="88" y="28"/>
                </a:lnTo>
                <a:lnTo>
                  <a:pt x="68" y="32"/>
                </a:lnTo>
                <a:lnTo>
                  <a:pt x="60" y="32"/>
                </a:lnTo>
                <a:lnTo>
                  <a:pt x="48" y="32"/>
                </a:lnTo>
                <a:lnTo>
                  <a:pt x="40" y="36"/>
                </a:lnTo>
                <a:lnTo>
                  <a:pt x="36" y="36"/>
                </a:lnTo>
                <a:lnTo>
                  <a:pt x="32" y="36"/>
                </a:lnTo>
                <a:lnTo>
                  <a:pt x="28" y="36"/>
                </a:lnTo>
                <a:lnTo>
                  <a:pt x="24" y="36"/>
                </a:lnTo>
                <a:lnTo>
                  <a:pt x="20" y="36"/>
                </a:lnTo>
                <a:lnTo>
                  <a:pt x="16" y="36"/>
                </a:lnTo>
                <a:lnTo>
                  <a:pt x="8" y="32"/>
                </a:lnTo>
                <a:lnTo>
                  <a:pt x="8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Freeform 278">
            <a:extLst>
              <a:ext uri="{FF2B5EF4-FFF2-40B4-BE49-F238E27FC236}">
                <a16:creationId xmlns:a16="http://schemas.microsoft.com/office/drawing/2014/main" xmlns="" id="{FB485005-AB02-4116-BD36-26C614047FC5}"/>
              </a:ext>
            </a:extLst>
          </p:cNvPr>
          <p:cNvSpPr>
            <a:spLocks/>
          </p:cNvSpPr>
          <p:nvPr/>
        </p:nvSpPr>
        <p:spPr bwMode="auto">
          <a:xfrm>
            <a:off x="8425059" y="1562821"/>
            <a:ext cx="2546827" cy="412904"/>
          </a:xfrm>
          <a:custGeom>
            <a:avLst/>
            <a:gdLst>
              <a:gd name="T0" fmla="*/ 342 w 381"/>
              <a:gd name="T1" fmla="*/ 0 h 56"/>
              <a:gd name="T2" fmla="*/ 354 w 381"/>
              <a:gd name="T3" fmla="*/ 0 h 56"/>
              <a:gd name="T4" fmla="*/ 362 w 381"/>
              <a:gd name="T5" fmla="*/ 0 h 56"/>
              <a:gd name="T6" fmla="*/ 370 w 381"/>
              <a:gd name="T7" fmla="*/ 4 h 56"/>
              <a:gd name="T8" fmla="*/ 374 w 381"/>
              <a:gd name="T9" fmla="*/ 8 h 56"/>
              <a:gd name="T10" fmla="*/ 377 w 381"/>
              <a:gd name="T11" fmla="*/ 12 h 56"/>
              <a:gd name="T12" fmla="*/ 381 w 381"/>
              <a:gd name="T13" fmla="*/ 16 h 56"/>
              <a:gd name="T14" fmla="*/ 381 w 381"/>
              <a:gd name="T15" fmla="*/ 20 h 56"/>
              <a:gd name="T16" fmla="*/ 381 w 381"/>
              <a:gd name="T17" fmla="*/ 24 h 56"/>
              <a:gd name="T18" fmla="*/ 377 w 381"/>
              <a:gd name="T19" fmla="*/ 24 h 56"/>
              <a:gd name="T20" fmla="*/ 374 w 381"/>
              <a:gd name="T21" fmla="*/ 24 h 56"/>
              <a:gd name="T22" fmla="*/ 366 w 381"/>
              <a:gd name="T23" fmla="*/ 28 h 56"/>
              <a:gd name="T24" fmla="*/ 358 w 381"/>
              <a:gd name="T25" fmla="*/ 28 h 56"/>
              <a:gd name="T26" fmla="*/ 346 w 381"/>
              <a:gd name="T27" fmla="*/ 28 h 56"/>
              <a:gd name="T28" fmla="*/ 334 w 381"/>
              <a:gd name="T29" fmla="*/ 28 h 56"/>
              <a:gd name="T30" fmla="*/ 318 w 381"/>
              <a:gd name="T31" fmla="*/ 28 h 56"/>
              <a:gd name="T32" fmla="*/ 286 w 381"/>
              <a:gd name="T33" fmla="*/ 28 h 56"/>
              <a:gd name="T34" fmla="*/ 254 w 381"/>
              <a:gd name="T35" fmla="*/ 32 h 56"/>
              <a:gd name="T36" fmla="*/ 227 w 381"/>
              <a:gd name="T37" fmla="*/ 32 h 56"/>
              <a:gd name="T38" fmla="*/ 203 w 381"/>
              <a:gd name="T39" fmla="*/ 36 h 56"/>
              <a:gd name="T40" fmla="*/ 151 w 381"/>
              <a:gd name="T41" fmla="*/ 40 h 56"/>
              <a:gd name="T42" fmla="*/ 123 w 381"/>
              <a:gd name="T43" fmla="*/ 44 h 56"/>
              <a:gd name="T44" fmla="*/ 95 w 381"/>
              <a:gd name="T45" fmla="*/ 48 h 56"/>
              <a:gd name="T46" fmla="*/ 80 w 381"/>
              <a:gd name="T47" fmla="*/ 52 h 56"/>
              <a:gd name="T48" fmla="*/ 68 w 381"/>
              <a:gd name="T49" fmla="*/ 52 h 56"/>
              <a:gd name="T50" fmla="*/ 56 w 381"/>
              <a:gd name="T51" fmla="*/ 52 h 56"/>
              <a:gd name="T52" fmla="*/ 48 w 381"/>
              <a:gd name="T53" fmla="*/ 56 h 56"/>
              <a:gd name="T54" fmla="*/ 36 w 381"/>
              <a:gd name="T55" fmla="*/ 56 h 56"/>
              <a:gd name="T56" fmla="*/ 32 w 381"/>
              <a:gd name="T57" fmla="*/ 56 h 56"/>
              <a:gd name="T58" fmla="*/ 24 w 381"/>
              <a:gd name="T59" fmla="*/ 52 h 56"/>
              <a:gd name="T60" fmla="*/ 20 w 381"/>
              <a:gd name="T61" fmla="*/ 52 h 56"/>
              <a:gd name="T62" fmla="*/ 12 w 381"/>
              <a:gd name="T63" fmla="*/ 48 h 56"/>
              <a:gd name="T64" fmla="*/ 4 w 381"/>
              <a:gd name="T65" fmla="*/ 48 h 56"/>
              <a:gd name="T66" fmla="*/ 0 w 381"/>
              <a:gd name="T67" fmla="*/ 44 h 56"/>
              <a:gd name="T68" fmla="*/ 0 w 381"/>
              <a:gd name="T69" fmla="*/ 40 h 56"/>
              <a:gd name="T70" fmla="*/ 0 w 381"/>
              <a:gd name="T71" fmla="*/ 40 h 56"/>
              <a:gd name="T72" fmla="*/ 8 w 381"/>
              <a:gd name="T73" fmla="*/ 36 h 56"/>
              <a:gd name="T74" fmla="*/ 16 w 381"/>
              <a:gd name="T75" fmla="*/ 36 h 56"/>
              <a:gd name="T76" fmla="*/ 24 w 381"/>
              <a:gd name="T77" fmla="*/ 36 h 56"/>
              <a:gd name="T78" fmla="*/ 32 w 381"/>
              <a:gd name="T79" fmla="*/ 32 h 56"/>
              <a:gd name="T80" fmla="*/ 40 w 381"/>
              <a:gd name="T81" fmla="*/ 32 h 56"/>
              <a:gd name="T82" fmla="*/ 48 w 381"/>
              <a:gd name="T83" fmla="*/ 32 h 56"/>
              <a:gd name="T84" fmla="*/ 60 w 381"/>
              <a:gd name="T85" fmla="*/ 32 h 56"/>
              <a:gd name="T86" fmla="*/ 72 w 381"/>
              <a:gd name="T87" fmla="*/ 28 h 56"/>
              <a:gd name="T88" fmla="*/ 87 w 381"/>
              <a:gd name="T89" fmla="*/ 28 h 56"/>
              <a:gd name="T90" fmla="*/ 103 w 381"/>
              <a:gd name="T91" fmla="*/ 24 h 56"/>
              <a:gd name="T92" fmla="*/ 119 w 381"/>
              <a:gd name="T93" fmla="*/ 24 h 56"/>
              <a:gd name="T94" fmla="*/ 191 w 381"/>
              <a:gd name="T95" fmla="*/ 16 h 56"/>
              <a:gd name="T96" fmla="*/ 258 w 381"/>
              <a:gd name="T97" fmla="*/ 8 h 56"/>
              <a:gd name="T98" fmla="*/ 274 w 381"/>
              <a:gd name="T99" fmla="*/ 4 h 56"/>
              <a:gd name="T100" fmla="*/ 290 w 381"/>
              <a:gd name="T101" fmla="*/ 4 h 56"/>
              <a:gd name="T102" fmla="*/ 302 w 381"/>
              <a:gd name="T103" fmla="*/ 0 h 56"/>
              <a:gd name="T104" fmla="*/ 314 w 381"/>
              <a:gd name="T105" fmla="*/ 0 h 56"/>
              <a:gd name="T106" fmla="*/ 326 w 381"/>
              <a:gd name="T107" fmla="*/ 0 h 56"/>
              <a:gd name="T108" fmla="*/ 330 w 381"/>
              <a:gd name="T109" fmla="*/ 0 h 56"/>
              <a:gd name="T110" fmla="*/ 338 w 381"/>
              <a:gd name="T111" fmla="*/ 0 h 56"/>
              <a:gd name="T112" fmla="*/ 342 w 381"/>
              <a:gd name="T113" fmla="*/ 0 h 56"/>
              <a:gd name="T114" fmla="*/ 342 w 381"/>
              <a:gd name="T115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81" h="56">
                <a:moveTo>
                  <a:pt x="342" y="0"/>
                </a:moveTo>
                <a:lnTo>
                  <a:pt x="354" y="0"/>
                </a:lnTo>
                <a:lnTo>
                  <a:pt x="362" y="0"/>
                </a:lnTo>
                <a:lnTo>
                  <a:pt x="370" y="4"/>
                </a:lnTo>
                <a:lnTo>
                  <a:pt x="374" y="8"/>
                </a:lnTo>
                <a:lnTo>
                  <a:pt x="377" y="12"/>
                </a:lnTo>
                <a:lnTo>
                  <a:pt x="381" y="16"/>
                </a:lnTo>
                <a:lnTo>
                  <a:pt x="381" y="20"/>
                </a:lnTo>
                <a:lnTo>
                  <a:pt x="381" y="24"/>
                </a:lnTo>
                <a:lnTo>
                  <a:pt x="377" y="24"/>
                </a:lnTo>
                <a:lnTo>
                  <a:pt x="374" y="24"/>
                </a:lnTo>
                <a:lnTo>
                  <a:pt x="366" y="28"/>
                </a:lnTo>
                <a:lnTo>
                  <a:pt x="358" y="28"/>
                </a:lnTo>
                <a:lnTo>
                  <a:pt x="346" y="28"/>
                </a:lnTo>
                <a:lnTo>
                  <a:pt x="334" y="28"/>
                </a:lnTo>
                <a:lnTo>
                  <a:pt x="318" y="28"/>
                </a:lnTo>
                <a:lnTo>
                  <a:pt x="286" y="28"/>
                </a:lnTo>
                <a:lnTo>
                  <a:pt x="254" y="32"/>
                </a:lnTo>
                <a:lnTo>
                  <a:pt x="227" y="32"/>
                </a:lnTo>
                <a:lnTo>
                  <a:pt x="203" y="36"/>
                </a:lnTo>
                <a:lnTo>
                  <a:pt x="151" y="40"/>
                </a:lnTo>
                <a:lnTo>
                  <a:pt x="123" y="44"/>
                </a:lnTo>
                <a:lnTo>
                  <a:pt x="95" y="48"/>
                </a:lnTo>
                <a:lnTo>
                  <a:pt x="80" y="52"/>
                </a:lnTo>
                <a:lnTo>
                  <a:pt x="68" y="52"/>
                </a:lnTo>
                <a:lnTo>
                  <a:pt x="56" y="52"/>
                </a:lnTo>
                <a:lnTo>
                  <a:pt x="48" y="56"/>
                </a:lnTo>
                <a:lnTo>
                  <a:pt x="36" y="56"/>
                </a:lnTo>
                <a:lnTo>
                  <a:pt x="32" y="56"/>
                </a:lnTo>
                <a:lnTo>
                  <a:pt x="24" y="52"/>
                </a:lnTo>
                <a:lnTo>
                  <a:pt x="20" y="52"/>
                </a:lnTo>
                <a:lnTo>
                  <a:pt x="12" y="48"/>
                </a:lnTo>
                <a:lnTo>
                  <a:pt x="4" y="48"/>
                </a:lnTo>
                <a:lnTo>
                  <a:pt x="0" y="44"/>
                </a:lnTo>
                <a:lnTo>
                  <a:pt x="0" y="40"/>
                </a:lnTo>
                <a:lnTo>
                  <a:pt x="0" y="40"/>
                </a:lnTo>
                <a:lnTo>
                  <a:pt x="8" y="36"/>
                </a:lnTo>
                <a:lnTo>
                  <a:pt x="16" y="36"/>
                </a:lnTo>
                <a:lnTo>
                  <a:pt x="24" y="36"/>
                </a:lnTo>
                <a:lnTo>
                  <a:pt x="32" y="32"/>
                </a:lnTo>
                <a:lnTo>
                  <a:pt x="40" y="32"/>
                </a:lnTo>
                <a:lnTo>
                  <a:pt x="48" y="32"/>
                </a:lnTo>
                <a:lnTo>
                  <a:pt x="60" y="32"/>
                </a:lnTo>
                <a:lnTo>
                  <a:pt x="72" y="28"/>
                </a:lnTo>
                <a:lnTo>
                  <a:pt x="87" y="28"/>
                </a:lnTo>
                <a:lnTo>
                  <a:pt x="103" y="24"/>
                </a:lnTo>
                <a:lnTo>
                  <a:pt x="119" y="24"/>
                </a:lnTo>
                <a:lnTo>
                  <a:pt x="191" y="16"/>
                </a:lnTo>
                <a:lnTo>
                  <a:pt x="258" y="8"/>
                </a:lnTo>
                <a:lnTo>
                  <a:pt x="274" y="4"/>
                </a:lnTo>
                <a:lnTo>
                  <a:pt x="290" y="4"/>
                </a:lnTo>
                <a:lnTo>
                  <a:pt x="302" y="0"/>
                </a:lnTo>
                <a:lnTo>
                  <a:pt x="314" y="0"/>
                </a:lnTo>
                <a:lnTo>
                  <a:pt x="326" y="0"/>
                </a:lnTo>
                <a:lnTo>
                  <a:pt x="330" y="0"/>
                </a:lnTo>
                <a:lnTo>
                  <a:pt x="338" y="0"/>
                </a:lnTo>
                <a:lnTo>
                  <a:pt x="342" y="0"/>
                </a:lnTo>
                <a:lnTo>
                  <a:pt x="342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279">
            <a:extLst>
              <a:ext uri="{FF2B5EF4-FFF2-40B4-BE49-F238E27FC236}">
                <a16:creationId xmlns:a16="http://schemas.microsoft.com/office/drawing/2014/main" xmlns="" id="{D0A16A60-259A-40F4-A78A-5A7641DD7386}"/>
              </a:ext>
            </a:extLst>
          </p:cNvPr>
          <p:cNvSpPr>
            <a:spLocks/>
          </p:cNvSpPr>
          <p:nvPr/>
        </p:nvSpPr>
        <p:spPr bwMode="auto">
          <a:xfrm>
            <a:off x="8772658" y="1975725"/>
            <a:ext cx="1778098" cy="346547"/>
          </a:xfrm>
          <a:custGeom>
            <a:avLst/>
            <a:gdLst>
              <a:gd name="T0" fmla="*/ 24 w 266"/>
              <a:gd name="T1" fmla="*/ 47 h 47"/>
              <a:gd name="T2" fmla="*/ 16 w 266"/>
              <a:gd name="T3" fmla="*/ 47 h 47"/>
              <a:gd name="T4" fmla="*/ 12 w 266"/>
              <a:gd name="T5" fmla="*/ 43 h 47"/>
              <a:gd name="T6" fmla="*/ 8 w 266"/>
              <a:gd name="T7" fmla="*/ 39 h 47"/>
              <a:gd name="T8" fmla="*/ 4 w 266"/>
              <a:gd name="T9" fmla="*/ 35 h 47"/>
              <a:gd name="T10" fmla="*/ 0 w 266"/>
              <a:gd name="T11" fmla="*/ 35 h 47"/>
              <a:gd name="T12" fmla="*/ 0 w 266"/>
              <a:gd name="T13" fmla="*/ 31 h 47"/>
              <a:gd name="T14" fmla="*/ 0 w 266"/>
              <a:gd name="T15" fmla="*/ 27 h 47"/>
              <a:gd name="T16" fmla="*/ 4 w 266"/>
              <a:gd name="T17" fmla="*/ 27 h 47"/>
              <a:gd name="T18" fmla="*/ 8 w 266"/>
              <a:gd name="T19" fmla="*/ 27 h 47"/>
              <a:gd name="T20" fmla="*/ 12 w 266"/>
              <a:gd name="T21" fmla="*/ 27 h 47"/>
              <a:gd name="T22" fmla="*/ 16 w 266"/>
              <a:gd name="T23" fmla="*/ 27 h 47"/>
              <a:gd name="T24" fmla="*/ 24 w 266"/>
              <a:gd name="T25" fmla="*/ 27 h 47"/>
              <a:gd name="T26" fmla="*/ 32 w 266"/>
              <a:gd name="T27" fmla="*/ 23 h 47"/>
              <a:gd name="T28" fmla="*/ 43 w 266"/>
              <a:gd name="T29" fmla="*/ 23 h 47"/>
              <a:gd name="T30" fmla="*/ 59 w 266"/>
              <a:gd name="T31" fmla="*/ 19 h 47"/>
              <a:gd name="T32" fmla="*/ 75 w 266"/>
              <a:gd name="T33" fmla="*/ 19 h 47"/>
              <a:gd name="T34" fmla="*/ 95 w 266"/>
              <a:gd name="T35" fmla="*/ 15 h 47"/>
              <a:gd name="T36" fmla="*/ 119 w 266"/>
              <a:gd name="T37" fmla="*/ 11 h 47"/>
              <a:gd name="T38" fmla="*/ 143 w 266"/>
              <a:gd name="T39" fmla="*/ 8 h 47"/>
              <a:gd name="T40" fmla="*/ 159 w 266"/>
              <a:gd name="T41" fmla="*/ 8 h 47"/>
              <a:gd name="T42" fmla="*/ 179 w 266"/>
              <a:gd name="T43" fmla="*/ 4 h 47"/>
              <a:gd name="T44" fmla="*/ 194 w 266"/>
              <a:gd name="T45" fmla="*/ 4 h 47"/>
              <a:gd name="T46" fmla="*/ 206 w 266"/>
              <a:gd name="T47" fmla="*/ 0 h 47"/>
              <a:gd name="T48" fmla="*/ 214 w 266"/>
              <a:gd name="T49" fmla="*/ 0 h 47"/>
              <a:gd name="T50" fmla="*/ 222 w 266"/>
              <a:gd name="T51" fmla="*/ 0 h 47"/>
              <a:gd name="T52" fmla="*/ 230 w 266"/>
              <a:gd name="T53" fmla="*/ 0 h 47"/>
              <a:gd name="T54" fmla="*/ 238 w 266"/>
              <a:gd name="T55" fmla="*/ 0 h 47"/>
              <a:gd name="T56" fmla="*/ 246 w 266"/>
              <a:gd name="T57" fmla="*/ 0 h 47"/>
              <a:gd name="T58" fmla="*/ 250 w 266"/>
              <a:gd name="T59" fmla="*/ 4 h 47"/>
              <a:gd name="T60" fmla="*/ 254 w 266"/>
              <a:gd name="T61" fmla="*/ 4 h 47"/>
              <a:gd name="T62" fmla="*/ 262 w 266"/>
              <a:gd name="T63" fmla="*/ 8 h 47"/>
              <a:gd name="T64" fmla="*/ 262 w 266"/>
              <a:gd name="T65" fmla="*/ 11 h 47"/>
              <a:gd name="T66" fmla="*/ 266 w 266"/>
              <a:gd name="T67" fmla="*/ 11 h 47"/>
              <a:gd name="T68" fmla="*/ 266 w 266"/>
              <a:gd name="T69" fmla="*/ 15 h 47"/>
              <a:gd name="T70" fmla="*/ 266 w 266"/>
              <a:gd name="T71" fmla="*/ 19 h 47"/>
              <a:gd name="T72" fmla="*/ 262 w 266"/>
              <a:gd name="T73" fmla="*/ 23 h 47"/>
              <a:gd name="T74" fmla="*/ 262 w 266"/>
              <a:gd name="T75" fmla="*/ 23 h 47"/>
              <a:gd name="T76" fmla="*/ 258 w 266"/>
              <a:gd name="T77" fmla="*/ 23 h 47"/>
              <a:gd name="T78" fmla="*/ 254 w 266"/>
              <a:gd name="T79" fmla="*/ 23 h 47"/>
              <a:gd name="T80" fmla="*/ 250 w 266"/>
              <a:gd name="T81" fmla="*/ 23 h 47"/>
              <a:gd name="T82" fmla="*/ 242 w 266"/>
              <a:gd name="T83" fmla="*/ 23 h 47"/>
              <a:gd name="T84" fmla="*/ 234 w 266"/>
              <a:gd name="T85" fmla="*/ 23 h 47"/>
              <a:gd name="T86" fmla="*/ 222 w 266"/>
              <a:gd name="T87" fmla="*/ 23 h 47"/>
              <a:gd name="T88" fmla="*/ 214 w 266"/>
              <a:gd name="T89" fmla="*/ 23 h 47"/>
              <a:gd name="T90" fmla="*/ 186 w 266"/>
              <a:gd name="T91" fmla="*/ 23 h 47"/>
              <a:gd name="T92" fmla="*/ 159 w 266"/>
              <a:gd name="T93" fmla="*/ 27 h 47"/>
              <a:gd name="T94" fmla="*/ 131 w 266"/>
              <a:gd name="T95" fmla="*/ 31 h 47"/>
              <a:gd name="T96" fmla="*/ 99 w 266"/>
              <a:gd name="T97" fmla="*/ 35 h 47"/>
              <a:gd name="T98" fmla="*/ 83 w 266"/>
              <a:gd name="T99" fmla="*/ 39 h 47"/>
              <a:gd name="T100" fmla="*/ 67 w 266"/>
              <a:gd name="T101" fmla="*/ 39 h 47"/>
              <a:gd name="T102" fmla="*/ 55 w 266"/>
              <a:gd name="T103" fmla="*/ 43 h 47"/>
              <a:gd name="T104" fmla="*/ 47 w 266"/>
              <a:gd name="T105" fmla="*/ 43 h 47"/>
              <a:gd name="T106" fmla="*/ 39 w 266"/>
              <a:gd name="T107" fmla="*/ 43 h 47"/>
              <a:gd name="T108" fmla="*/ 32 w 266"/>
              <a:gd name="T109" fmla="*/ 47 h 47"/>
              <a:gd name="T110" fmla="*/ 28 w 266"/>
              <a:gd name="T111" fmla="*/ 47 h 47"/>
              <a:gd name="T112" fmla="*/ 24 w 266"/>
              <a:gd name="T113" fmla="*/ 47 h 47"/>
              <a:gd name="T114" fmla="*/ 24 w 266"/>
              <a:gd name="T115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66" h="47">
                <a:moveTo>
                  <a:pt x="24" y="47"/>
                </a:moveTo>
                <a:lnTo>
                  <a:pt x="16" y="47"/>
                </a:lnTo>
                <a:lnTo>
                  <a:pt x="12" y="43"/>
                </a:lnTo>
                <a:lnTo>
                  <a:pt x="8" y="39"/>
                </a:lnTo>
                <a:lnTo>
                  <a:pt x="4" y="35"/>
                </a:lnTo>
                <a:lnTo>
                  <a:pt x="0" y="35"/>
                </a:lnTo>
                <a:lnTo>
                  <a:pt x="0" y="31"/>
                </a:lnTo>
                <a:lnTo>
                  <a:pt x="0" y="27"/>
                </a:lnTo>
                <a:lnTo>
                  <a:pt x="4" y="27"/>
                </a:lnTo>
                <a:lnTo>
                  <a:pt x="8" y="27"/>
                </a:lnTo>
                <a:lnTo>
                  <a:pt x="12" y="27"/>
                </a:lnTo>
                <a:lnTo>
                  <a:pt x="16" y="27"/>
                </a:lnTo>
                <a:lnTo>
                  <a:pt x="24" y="27"/>
                </a:lnTo>
                <a:lnTo>
                  <a:pt x="32" y="23"/>
                </a:lnTo>
                <a:lnTo>
                  <a:pt x="43" y="23"/>
                </a:lnTo>
                <a:lnTo>
                  <a:pt x="59" y="19"/>
                </a:lnTo>
                <a:lnTo>
                  <a:pt x="75" y="19"/>
                </a:lnTo>
                <a:lnTo>
                  <a:pt x="95" y="15"/>
                </a:lnTo>
                <a:lnTo>
                  <a:pt x="119" y="11"/>
                </a:lnTo>
                <a:lnTo>
                  <a:pt x="143" y="8"/>
                </a:lnTo>
                <a:lnTo>
                  <a:pt x="159" y="8"/>
                </a:lnTo>
                <a:lnTo>
                  <a:pt x="179" y="4"/>
                </a:lnTo>
                <a:lnTo>
                  <a:pt x="194" y="4"/>
                </a:lnTo>
                <a:lnTo>
                  <a:pt x="206" y="0"/>
                </a:lnTo>
                <a:lnTo>
                  <a:pt x="214" y="0"/>
                </a:lnTo>
                <a:lnTo>
                  <a:pt x="222" y="0"/>
                </a:lnTo>
                <a:lnTo>
                  <a:pt x="230" y="0"/>
                </a:lnTo>
                <a:lnTo>
                  <a:pt x="238" y="0"/>
                </a:lnTo>
                <a:lnTo>
                  <a:pt x="246" y="0"/>
                </a:lnTo>
                <a:lnTo>
                  <a:pt x="250" y="4"/>
                </a:lnTo>
                <a:lnTo>
                  <a:pt x="254" y="4"/>
                </a:lnTo>
                <a:lnTo>
                  <a:pt x="262" y="8"/>
                </a:lnTo>
                <a:lnTo>
                  <a:pt x="262" y="11"/>
                </a:lnTo>
                <a:lnTo>
                  <a:pt x="266" y="11"/>
                </a:lnTo>
                <a:lnTo>
                  <a:pt x="266" y="15"/>
                </a:lnTo>
                <a:lnTo>
                  <a:pt x="266" y="19"/>
                </a:lnTo>
                <a:lnTo>
                  <a:pt x="262" y="23"/>
                </a:lnTo>
                <a:lnTo>
                  <a:pt x="262" y="23"/>
                </a:lnTo>
                <a:lnTo>
                  <a:pt x="258" y="23"/>
                </a:lnTo>
                <a:lnTo>
                  <a:pt x="254" y="23"/>
                </a:lnTo>
                <a:lnTo>
                  <a:pt x="250" y="23"/>
                </a:lnTo>
                <a:lnTo>
                  <a:pt x="242" y="23"/>
                </a:lnTo>
                <a:lnTo>
                  <a:pt x="234" y="23"/>
                </a:lnTo>
                <a:lnTo>
                  <a:pt x="222" y="23"/>
                </a:lnTo>
                <a:lnTo>
                  <a:pt x="214" y="23"/>
                </a:lnTo>
                <a:lnTo>
                  <a:pt x="186" y="23"/>
                </a:lnTo>
                <a:lnTo>
                  <a:pt x="159" y="27"/>
                </a:lnTo>
                <a:lnTo>
                  <a:pt x="131" y="31"/>
                </a:lnTo>
                <a:lnTo>
                  <a:pt x="99" y="35"/>
                </a:lnTo>
                <a:lnTo>
                  <a:pt x="83" y="39"/>
                </a:lnTo>
                <a:lnTo>
                  <a:pt x="67" y="39"/>
                </a:lnTo>
                <a:lnTo>
                  <a:pt x="55" y="43"/>
                </a:lnTo>
                <a:lnTo>
                  <a:pt x="47" y="43"/>
                </a:lnTo>
                <a:lnTo>
                  <a:pt x="39" y="43"/>
                </a:lnTo>
                <a:lnTo>
                  <a:pt x="32" y="47"/>
                </a:lnTo>
                <a:lnTo>
                  <a:pt x="28" y="47"/>
                </a:lnTo>
                <a:lnTo>
                  <a:pt x="24" y="47"/>
                </a:lnTo>
                <a:lnTo>
                  <a:pt x="24" y="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280">
            <a:extLst>
              <a:ext uri="{FF2B5EF4-FFF2-40B4-BE49-F238E27FC236}">
                <a16:creationId xmlns:a16="http://schemas.microsoft.com/office/drawing/2014/main" xmlns="" id="{385BF4E1-5676-4C5B-8DB5-011037F21EA0}"/>
              </a:ext>
            </a:extLst>
          </p:cNvPr>
          <p:cNvSpPr>
            <a:spLocks/>
          </p:cNvSpPr>
          <p:nvPr/>
        </p:nvSpPr>
        <p:spPr bwMode="auto">
          <a:xfrm>
            <a:off x="9461167" y="1769274"/>
            <a:ext cx="581561" cy="1400926"/>
          </a:xfrm>
          <a:custGeom>
            <a:avLst/>
            <a:gdLst>
              <a:gd name="T0" fmla="*/ 83 w 87"/>
              <a:gd name="T1" fmla="*/ 36 h 190"/>
              <a:gd name="T2" fmla="*/ 83 w 87"/>
              <a:gd name="T3" fmla="*/ 51 h 190"/>
              <a:gd name="T4" fmla="*/ 83 w 87"/>
              <a:gd name="T5" fmla="*/ 71 h 190"/>
              <a:gd name="T6" fmla="*/ 87 w 87"/>
              <a:gd name="T7" fmla="*/ 95 h 190"/>
              <a:gd name="T8" fmla="*/ 87 w 87"/>
              <a:gd name="T9" fmla="*/ 123 h 190"/>
              <a:gd name="T10" fmla="*/ 83 w 87"/>
              <a:gd name="T11" fmla="*/ 147 h 190"/>
              <a:gd name="T12" fmla="*/ 79 w 87"/>
              <a:gd name="T13" fmla="*/ 163 h 190"/>
              <a:gd name="T14" fmla="*/ 68 w 87"/>
              <a:gd name="T15" fmla="*/ 182 h 190"/>
              <a:gd name="T16" fmla="*/ 60 w 87"/>
              <a:gd name="T17" fmla="*/ 190 h 190"/>
              <a:gd name="T18" fmla="*/ 52 w 87"/>
              <a:gd name="T19" fmla="*/ 190 h 190"/>
              <a:gd name="T20" fmla="*/ 40 w 87"/>
              <a:gd name="T21" fmla="*/ 186 h 190"/>
              <a:gd name="T22" fmla="*/ 36 w 87"/>
              <a:gd name="T23" fmla="*/ 178 h 190"/>
              <a:gd name="T24" fmla="*/ 24 w 87"/>
              <a:gd name="T25" fmla="*/ 167 h 190"/>
              <a:gd name="T26" fmla="*/ 8 w 87"/>
              <a:gd name="T27" fmla="*/ 155 h 190"/>
              <a:gd name="T28" fmla="*/ 0 w 87"/>
              <a:gd name="T29" fmla="*/ 147 h 190"/>
              <a:gd name="T30" fmla="*/ 4 w 87"/>
              <a:gd name="T31" fmla="*/ 139 h 190"/>
              <a:gd name="T32" fmla="*/ 16 w 87"/>
              <a:gd name="T33" fmla="*/ 139 h 190"/>
              <a:gd name="T34" fmla="*/ 36 w 87"/>
              <a:gd name="T35" fmla="*/ 143 h 190"/>
              <a:gd name="T36" fmla="*/ 48 w 87"/>
              <a:gd name="T37" fmla="*/ 147 h 190"/>
              <a:gd name="T38" fmla="*/ 52 w 87"/>
              <a:gd name="T39" fmla="*/ 143 h 190"/>
              <a:gd name="T40" fmla="*/ 52 w 87"/>
              <a:gd name="T41" fmla="*/ 139 h 190"/>
              <a:gd name="T42" fmla="*/ 52 w 87"/>
              <a:gd name="T43" fmla="*/ 127 h 190"/>
              <a:gd name="T44" fmla="*/ 52 w 87"/>
              <a:gd name="T45" fmla="*/ 115 h 190"/>
              <a:gd name="T46" fmla="*/ 52 w 87"/>
              <a:gd name="T47" fmla="*/ 87 h 190"/>
              <a:gd name="T48" fmla="*/ 52 w 87"/>
              <a:gd name="T49" fmla="*/ 59 h 190"/>
              <a:gd name="T50" fmla="*/ 48 w 87"/>
              <a:gd name="T51" fmla="*/ 36 h 190"/>
              <a:gd name="T52" fmla="*/ 44 w 87"/>
              <a:gd name="T53" fmla="*/ 24 h 190"/>
              <a:gd name="T54" fmla="*/ 40 w 87"/>
              <a:gd name="T55" fmla="*/ 16 h 190"/>
              <a:gd name="T56" fmla="*/ 36 w 87"/>
              <a:gd name="T57" fmla="*/ 8 h 190"/>
              <a:gd name="T58" fmla="*/ 40 w 87"/>
              <a:gd name="T59" fmla="*/ 4 h 190"/>
              <a:gd name="T60" fmla="*/ 48 w 87"/>
              <a:gd name="T61" fmla="*/ 0 h 190"/>
              <a:gd name="T62" fmla="*/ 68 w 87"/>
              <a:gd name="T63" fmla="*/ 0 h 190"/>
              <a:gd name="T64" fmla="*/ 79 w 87"/>
              <a:gd name="T65" fmla="*/ 12 h 190"/>
              <a:gd name="T66" fmla="*/ 83 w 87"/>
              <a:gd name="T67" fmla="*/ 16 h 190"/>
              <a:gd name="T68" fmla="*/ 83 w 87"/>
              <a:gd name="T69" fmla="*/ 24 h 190"/>
              <a:gd name="T70" fmla="*/ 83 w 87"/>
              <a:gd name="T71" fmla="*/ 32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7" h="190">
                <a:moveTo>
                  <a:pt x="83" y="32"/>
                </a:moveTo>
                <a:lnTo>
                  <a:pt x="83" y="36"/>
                </a:lnTo>
                <a:lnTo>
                  <a:pt x="83" y="43"/>
                </a:lnTo>
                <a:lnTo>
                  <a:pt x="83" y="51"/>
                </a:lnTo>
                <a:lnTo>
                  <a:pt x="83" y="59"/>
                </a:lnTo>
                <a:lnTo>
                  <a:pt x="83" y="71"/>
                </a:lnTo>
                <a:lnTo>
                  <a:pt x="87" y="83"/>
                </a:lnTo>
                <a:lnTo>
                  <a:pt x="87" y="95"/>
                </a:lnTo>
                <a:lnTo>
                  <a:pt x="87" y="111"/>
                </a:lnTo>
                <a:lnTo>
                  <a:pt x="87" y="123"/>
                </a:lnTo>
                <a:lnTo>
                  <a:pt x="83" y="135"/>
                </a:lnTo>
                <a:lnTo>
                  <a:pt x="83" y="147"/>
                </a:lnTo>
                <a:lnTo>
                  <a:pt x="83" y="155"/>
                </a:lnTo>
                <a:lnTo>
                  <a:pt x="79" y="163"/>
                </a:lnTo>
                <a:lnTo>
                  <a:pt x="79" y="167"/>
                </a:lnTo>
                <a:lnTo>
                  <a:pt x="68" y="182"/>
                </a:lnTo>
                <a:lnTo>
                  <a:pt x="64" y="186"/>
                </a:lnTo>
                <a:lnTo>
                  <a:pt x="60" y="190"/>
                </a:lnTo>
                <a:lnTo>
                  <a:pt x="56" y="190"/>
                </a:lnTo>
                <a:lnTo>
                  <a:pt x="52" y="190"/>
                </a:lnTo>
                <a:lnTo>
                  <a:pt x="44" y="190"/>
                </a:lnTo>
                <a:lnTo>
                  <a:pt x="40" y="186"/>
                </a:lnTo>
                <a:lnTo>
                  <a:pt x="40" y="182"/>
                </a:lnTo>
                <a:lnTo>
                  <a:pt x="36" y="178"/>
                </a:lnTo>
                <a:lnTo>
                  <a:pt x="32" y="171"/>
                </a:lnTo>
                <a:lnTo>
                  <a:pt x="24" y="167"/>
                </a:lnTo>
                <a:lnTo>
                  <a:pt x="16" y="163"/>
                </a:lnTo>
                <a:lnTo>
                  <a:pt x="8" y="155"/>
                </a:lnTo>
                <a:lnTo>
                  <a:pt x="4" y="151"/>
                </a:lnTo>
                <a:lnTo>
                  <a:pt x="0" y="147"/>
                </a:lnTo>
                <a:lnTo>
                  <a:pt x="0" y="143"/>
                </a:lnTo>
                <a:lnTo>
                  <a:pt x="4" y="139"/>
                </a:lnTo>
                <a:lnTo>
                  <a:pt x="8" y="139"/>
                </a:lnTo>
                <a:lnTo>
                  <a:pt x="16" y="139"/>
                </a:lnTo>
                <a:lnTo>
                  <a:pt x="28" y="143"/>
                </a:lnTo>
                <a:lnTo>
                  <a:pt x="36" y="143"/>
                </a:lnTo>
                <a:lnTo>
                  <a:pt x="44" y="147"/>
                </a:lnTo>
                <a:lnTo>
                  <a:pt x="48" y="147"/>
                </a:lnTo>
                <a:lnTo>
                  <a:pt x="52" y="143"/>
                </a:lnTo>
                <a:lnTo>
                  <a:pt x="52" y="143"/>
                </a:lnTo>
                <a:lnTo>
                  <a:pt x="52" y="143"/>
                </a:lnTo>
                <a:lnTo>
                  <a:pt x="52" y="139"/>
                </a:lnTo>
                <a:lnTo>
                  <a:pt x="52" y="135"/>
                </a:lnTo>
                <a:lnTo>
                  <a:pt x="52" y="127"/>
                </a:lnTo>
                <a:lnTo>
                  <a:pt x="52" y="123"/>
                </a:lnTo>
                <a:lnTo>
                  <a:pt x="52" y="115"/>
                </a:lnTo>
                <a:lnTo>
                  <a:pt x="52" y="103"/>
                </a:lnTo>
                <a:lnTo>
                  <a:pt x="52" y="87"/>
                </a:lnTo>
                <a:lnTo>
                  <a:pt x="52" y="71"/>
                </a:lnTo>
                <a:lnTo>
                  <a:pt x="52" y="59"/>
                </a:lnTo>
                <a:lnTo>
                  <a:pt x="52" y="47"/>
                </a:lnTo>
                <a:lnTo>
                  <a:pt x="48" y="36"/>
                </a:lnTo>
                <a:lnTo>
                  <a:pt x="48" y="28"/>
                </a:lnTo>
                <a:lnTo>
                  <a:pt x="44" y="24"/>
                </a:lnTo>
                <a:lnTo>
                  <a:pt x="40" y="20"/>
                </a:lnTo>
                <a:lnTo>
                  <a:pt x="40" y="16"/>
                </a:lnTo>
                <a:lnTo>
                  <a:pt x="36" y="12"/>
                </a:lnTo>
                <a:lnTo>
                  <a:pt x="36" y="8"/>
                </a:lnTo>
                <a:lnTo>
                  <a:pt x="36" y="4"/>
                </a:lnTo>
                <a:lnTo>
                  <a:pt x="40" y="4"/>
                </a:lnTo>
                <a:lnTo>
                  <a:pt x="44" y="0"/>
                </a:lnTo>
                <a:lnTo>
                  <a:pt x="48" y="0"/>
                </a:lnTo>
                <a:lnTo>
                  <a:pt x="56" y="0"/>
                </a:lnTo>
                <a:lnTo>
                  <a:pt x="68" y="0"/>
                </a:lnTo>
                <a:lnTo>
                  <a:pt x="76" y="8"/>
                </a:lnTo>
                <a:lnTo>
                  <a:pt x="79" y="12"/>
                </a:lnTo>
                <a:lnTo>
                  <a:pt x="83" y="16"/>
                </a:lnTo>
                <a:lnTo>
                  <a:pt x="83" y="16"/>
                </a:lnTo>
                <a:lnTo>
                  <a:pt x="87" y="20"/>
                </a:lnTo>
                <a:lnTo>
                  <a:pt x="83" y="24"/>
                </a:lnTo>
                <a:lnTo>
                  <a:pt x="83" y="32"/>
                </a:lnTo>
                <a:lnTo>
                  <a:pt x="83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281">
            <a:extLst>
              <a:ext uri="{FF2B5EF4-FFF2-40B4-BE49-F238E27FC236}">
                <a16:creationId xmlns:a16="http://schemas.microsoft.com/office/drawing/2014/main" xmlns="" id="{EAF903B9-FEAF-48B6-8867-9667D00D802E}"/>
              </a:ext>
            </a:extLst>
          </p:cNvPr>
          <p:cNvSpPr>
            <a:spLocks/>
          </p:cNvSpPr>
          <p:nvPr/>
        </p:nvSpPr>
        <p:spPr bwMode="auto">
          <a:xfrm>
            <a:off x="9193784" y="2263287"/>
            <a:ext cx="320859" cy="353918"/>
          </a:xfrm>
          <a:custGeom>
            <a:avLst/>
            <a:gdLst>
              <a:gd name="T0" fmla="*/ 0 w 48"/>
              <a:gd name="T1" fmla="*/ 4 h 48"/>
              <a:gd name="T2" fmla="*/ 0 w 48"/>
              <a:gd name="T3" fmla="*/ 4 h 48"/>
              <a:gd name="T4" fmla="*/ 4 w 48"/>
              <a:gd name="T5" fmla="*/ 4 h 48"/>
              <a:gd name="T6" fmla="*/ 8 w 48"/>
              <a:gd name="T7" fmla="*/ 0 h 48"/>
              <a:gd name="T8" fmla="*/ 16 w 48"/>
              <a:gd name="T9" fmla="*/ 4 h 48"/>
              <a:gd name="T10" fmla="*/ 24 w 48"/>
              <a:gd name="T11" fmla="*/ 4 h 48"/>
              <a:gd name="T12" fmla="*/ 32 w 48"/>
              <a:gd name="T13" fmla="*/ 8 h 48"/>
              <a:gd name="T14" fmla="*/ 36 w 48"/>
              <a:gd name="T15" fmla="*/ 12 h 48"/>
              <a:gd name="T16" fmla="*/ 40 w 48"/>
              <a:gd name="T17" fmla="*/ 12 h 48"/>
              <a:gd name="T18" fmla="*/ 44 w 48"/>
              <a:gd name="T19" fmla="*/ 16 h 48"/>
              <a:gd name="T20" fmla="*/ 48 w 48"/>
              <a:gd name="T21" fmla="*/ 20 h 48"/>
              <a:gd name="T22" fmla="*/ 48 w 48"/>
              <a:gd name="T23" fmla="*/ 28 h 48"/>
              <a:gd name="T24" fmla="*/ 48 w 48"/>
              <a:gd name="T25" fmla="*/ 32 h 48"/>
              <a:gd name="T26" fmla="*/ 48 w 48"/>
              <a:gd name="T27" fmla="*/ 32 h 48"/>
              <a:gd name="T28" fmla="*/ 48 w 48"/>
              <a:gd name="T29" fmla="*/ 36 h 48"/>
              <a:gd name="T30" fmla="*/ 48 w 48"/>
              <a:gd name="T31" fmla="*/ 40 h 48"/>
              <a:gd name="T32" fmla="*/ 44 w 48"/>
              <a:gd name="T33" fmla="*/ 44 h 48"/>
              <a:gd name="T34" fmla="*/ 44 w 48"/>
              <a:gd name="T35" fmla="*/ 48 h 48"/>
              <a:gd name="T36" fmla="*/ 36 w 48"/>
              <a:gd name="T37" fmla="*/ 48 h 48"/>
              <a:gd name="T38" fmla="*/ 28 w 48"/>
              <a:gd name="T39" fmla="*/ 48 h 48"/>
              <a:gd name="T40" fmla="*/ 24 w 48"/>
              <a:gd name="T41" fmla="*/ 44 h 48"/>
              <a:gd name="T42" fmla="*/ 20 w 48"/>
              <a:gd name="T43" fmla="*/ 36 h 48"/>
              <a:gd name="T44" fmla="*/ 12 w 48"/>
              <a:gd name="T45" fmla="*/ 28 h 48"/>
              <a:gd name="T46" fmla="*/ 8 w 48"/>
              <a:gd name="T47" fmla="*/ 20 h 48"/>
              <a:gd name="T48" fmla="*/ 4 w 48"/>
              <a:gd name="T49" fmla="*/ 12 h 48"/>
              <a:gd name="T50" fmla="*/ 0 w 48"/>
              <a:gd name="T51" fmla="*/ 8 h 48"/>
              <a:gd name="T52" fmla="*/ 0 w 48"/>
              <a:gd name="T53" fmla="*/ 4 h 48"/>
              <a:gd name="T54" fmla="*/ 0 w 48"/>
              <a:gd name="T55" fmla="*/ 4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" h="48">
                <a:moveTo>
                  <a:pt x="0" y="4"/>
                </a:move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4"/>
                </a:lnTo>
                <a:lnTo>
                  <a:pt x="24" y="4"/>
                </a:lnTo>
                <a:lnTo>
                  <a:pt x="32" y="8"/>
                </a:lnTo>
                <a:lnTo>
                  <a:pt x="36" y="12"/>
                </a:lnTo>
                <a:lnTo>
                  <a:pt x="40" y="12"/>
                </a:lnTo>
                <a:lnTo>
                  <a:pt x="44" y="16"/>
                </a:lnTo>
                <a:lnTo>
                  <a:pt x="48" y="20"/>
                </a:lnTo>
                <a:lnTo>
                  <a:pt x="48" y="28"/>
                </a:lnTo>
                <a:lnTo>
                  <a:pt x="48" y="32"/>
                </a:lnTo>
                <a:lnTo>
                  <a:pt x="48" y="32"/>
                </a:lnTo>
                <a:lnTo>
                  <a:pt x="48" y="36"/>
                </a:lnTo>
                <a:lnTo>
                  <a:pt x="48" y="40"/>
                </a:lnTo>
                <a:lnTo>
                  <a:pt x="44" y="44"/>
                </a:lnTo>
                <a:lnTo>
                  <a:pt x="44" y="48"/>
                </a:lnTo>
                <a:lnTo>
                  <a:pt x="36" y="48"/>
                </a:lnTo>
                <a:lnTo>
                  <a:pt x="28" y="48"/>
                </a:lnTo>
                <a:lnTo>
                  <a:pt x="24" y="44"/>
                </a:lnTo>
                <a:lnTo>
                  <a:pt x="20" y="36"/>
                </a:lnTo>
                <a:lnTo>
                  <a:pt x="12" y="28"/>
                </a:lnTo>
                <a:lnTo>
                  <a:pt x="8" y="20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5" name="Freeform 282">
            <a:extLst>
              <a:ext uri="{FF2B5EF4-FFF2-40B4-BE49-F238E27FC236}">
                <a16:creationId xmlns:a16="http://schemas.microsoft.com/office/drawing/2014/main" xmlns="" id="{0CC400F9-E324-4B82-BC9E-5E80C5B16C9B}"/>
              </a:ext>
            </a:extLst>
          </p:cNvPr>
          <p:cNvSpPr>
            <a:spLocks/>
          </p:cNvSpPr>
          <p:nvPr/>
        </p:nvSpPr>
        <p:spPr bwMode="auto">
          <a:xfrm>
            <a:off x="9140307" y="1031944"/>
            <a:ext cx="294121" cy="235945"/>
          </a:xfrm>
          <a:custGeom>
            <a:avLst/>
            <a:gdLst>
              <a:gd name="T0" fmla="*/ 0 w 44"/>
              <a:gd name="T1" fmla="*/ 4 h 32"/>
              <a:gd name="T2" fmla="*/ 0 w 44"/>
              <a:gd name="T3" fmla="*/ 4 h 32"/>
              <a:gd name="T4" fmla="*/ 0 w 44"/>
              <a:gd name="T5" fmla="*/ 4 h 32"/>
              <a:gd name="T6" fmla="*/ 8 w 44"/>
              <a:gd name="T7" fmla="*/ 0 h 32"/>
              <a:gd name="T8" fmla="*/ 12 w 44"/>
              <a:gd name="T9" fmla="*/ 0 h 32"/>
              <a:gd name="T10" fmla="*/ 24 w 44"/>
              <a:gd name="T11" fmla="*/ 4 h 32"/>
              <a:gd name="T12" fmla="*/ 28 w 44"/>
              <a:gd name="T13" fmla="*/ 4 h 32"/>
              <a:gd name="T14" fmla="*/ 32 w 44"/>
              <a:gd name="T15" fmla="*/ 8 h 32"/>
              <a:gd name="T16" fmla="*/ 40 w 44"/>
              <a:gd name="T17" fmla="*/ 12 h 32"/>
              <a:gd name="T18" fmla="*/ 40 w 44"/>
              <a:gd name="T19" fmla="*/ 12 h 32"/>
              <a:gd name="T20" fmla="*/ 44 w 44"/>
              <a:gd name="T21" fmla="*/ 16 h 32"/>
              <a:gd name="T22" fmla="*/ 44 w 44"/>
              <a:gd name="T23" fmla="*/ 20 h 32"/>
              <a:gd name="T24" fmla="*/ 44 w 44"/>
              <a:gd name="T25" fmla="*/ 28 h 32"/>
              <a:gd name="T26" fmla="*/ 40 w 44"/>
              <a:gd name="T27" fmla="*/ 32 h 32"/>
              <a:gd name="T28" fmla="*/ 40 w 44"/>
              <a:gd name="T29" fmla="*/ 32 h 32"/>
              <a:gd name="T30" fmla="*/ 36 w 44"/>
              <a:gd name="T31" fmla="*/ 32 h 32"/>
              <a:gd name="T32" fmla="*/ 28 w 44"/>
              <a:gd name="T33" fmla="*/ 32 h 32"/>
              <a:gd name="T34" fmla="*/ 24 w 44"/>
              <a:gd name="T35" fmla="*/ 28 h 32"/>
              <a:gd name="T36" fmla="*/ 16 w 44"/>
              <a:gd name="T37" fmla="*/ 28 h 32"/>
              <a:gd name="T38" fmla="*/ 12 w 44"/>
              <a:gd name="T39" fmla="*/ 24 h 32"/>
              <a:gd name="T40" fmla="*/ 8 w 44"/>
              <a:gd name="T41" fmla="*/ 20 h 32"/>
              <a:gd name="T42" fmla="*/ 4 w 44"/>
              <a:gd name="T43" fmla="*/ 16 h 32"/>
              <a:gd name="T44" fmla="*/ 0 w 44"/>
              <a:gd name="T45" fmla="*/ 12 h 32"/>
              <a:gd name="T46" fmla="*/ 0 w 44"/>
              <a:gd name="T47" fmla="*/ 4 h 32"/>
              <a:gd name="T48" fmla="*/ 0 w 44"/>
              <a:gd name="T49" fmla="*/ 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4" h="32">
                <a:moveTo>
                  <a:pt x="0" y="4"/>
                </a:moveTo>
                <a:lnTo>
                  <a:pt x="0" y="4"/>
                </a:lnTo>
                <a:lnTo>
                  <a:pt x="0" y="4"/>
                </a:lnTo>
                <a:lnTo>
                  <a:pt x="8" y="0"/>
                </a:lnTo>
                <a:lnTo>
                  <a:pt x="12" y="0"/>
                </a:lnTo>
                <a:lnTo>
                  <a:pt x="24" y="4"/>
                </a:lnTo>
                <a:lnTo>
                  <a:pt x="28" y="4"/>
                </a:lnTo>
                <a:lnTo>
                  <a:pt x="32" y="8"/>
                </a:lnTo>
                <a:lnTo>
                  <a:pt x="40" y="12"/>
                </a:lnTo>
                <a:lnTo>
                  <a:pt x="40" y="12"/>
                </a:lnTo>
                <a:lnTo>
                  <a:pt x="44" y="16"/>
                </a:lnTo>
                <a:lnTo>
                  <a:pt x="44" y="20"/>
                </a:lnTo>
                <a:lnTo>
                  <a:pt x="44" y="28"/>
                </a:lnTo>
                <a:lnTo>
                  <a:pt x="40" y="32"/>
                </a:lnTo>
                <a:lnTo>
                  <a:pt x="40" y="32"/>
                </a:lnTo>
                <a:lnTo>
                  <a:pt x="36" y="32"/>
                </a:lnTo>
                <a:lnTo>
                  <a:pt x="28" y="32"/>
                </a:lnTo>
                <a:lnTo>
                  <a:pt x="24" y="28"/>
                </a:lnTo>
                <a:lnTo>
                  <a:pt x="16" y="28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283">
            <a:extLst>
              <a:ext uri="{FF2B5EF4-FFF2-40B4-BE49-F238E27FC236}">
                <a16:creationId xmlns:a16="http://schemas.microsoft.com/office/drawing/2014/main" xmlns="" id="{C956CE56-5240-43EA-B8C4-08930355616E}"/>
              </a:ext>
            </a:extLst>
          </p:cNvPr>
          <p:cNvSpPr>
            <a:spLocks/>
          </p:cNvSpPr>
          <p:nvPr/>
        </p:nvSpPr>
        <p:spPr bwMode="auto">
          <a:xfrm>
            <a:off x="9989251" y="950840"/>
            <a:ext cx="374336" cy="258068"/>
          </a:xfrm>
          <a:custGeom>
            <a:avLst/>
            <a:gdLst>
              <a:gd name="T0" fmla="*/ 56 w 56"/>
              <a:gd name="T1" fmla="*/ 23 h 35"/>
              <a:gd name="T2" fmla="*/ 56 w 56"/>
              <a:gd name="T3" fmla="*/ 27 h 35"/>
              <a:gd name="T4" fmla="*/ 52 w 56"/>
              <a:gd name="T5" fmla="*/ 31 h 35"/>
              <a:gd name="T6" fmla="*/ 52 w 56"/>
              <a:gd name="T7" fmla="*/ 31 h 35"/>
              <a:gd name="T8" fmla="*/ 44 w 56"/>
              <a:gd name="T9" fmla="*/ 35 h 35"/>
              <a:gd name="T10" fmla="*/ 40 w 56"/>
              <a:gd name="T11" fmla="*/ 31 h 35"/>
              <a:gd name="T12" fmla="*/ 32 w 56"/>
              <a:gd name="T13" fmla="*/ 31 h 35"/>
              <a:gd name="T14" fmla="*/ 20 w 56"/>
              <a:gd name="T15" fmla="*/ 23 h 35"/>
              <a:gd name="T16" fmla="*/ 12 w 56"/>
              <a:gd name="T17" fmla="*/ 15 h 35"/>
              <a:gd name="T18" fmla="*/ 8 w 56"/>
              <a:gd name="T19" fmla="*/ 11 h 35"/>
              <a:gd name="T20" fmla="*/ 4 w 56"/>
              <a:gd name="T21" fmla="*/ 8 h 35"/>
              <a:gd name="T22" fmla="*/ 0 w 56"/>
              <a:gd name="T23" fmla="*/ 8 h 35"/>
              <a:gd name="T24" fmla="*/ 4 w 56"/>
              <a:gd name="T25" fmla="*/ 4 h 35"/>
              <a:gd name="T26" fmla="*/ 4 w 56"/>
              <a:gd name="T27" fmla="*/ 4 h 35"/>
              <a:gd name="T28" fmla="*/ 8 w 56"/>
              <a:gd name="T29" fmla="*/ 0 h 35"/>
              <a:gd name="T30" fmla="*/ 20 w 56"/>
              <a:gd name="T31" fmla="*/ 0 h 35"/>
              <a:gd name="T32" fmla="*/ 32 w 56"/>
              <a:gd name="T33" fmla="*/ 0 h 35"/>
              <a:gd name="T34" fmla="*/ 40 w 56"/>
              <a:gd name="T35" fmla="*/ 4 h 35"/>
              <a:gd name="T36" fmla="*/ 52 w 56"/>
              <a:gd name="T37" fmla="*/ 11 h 35"/>
              <a:gd name="T38" fmla="*/ 52 w 56"/>
              <a:gd name="T39" fmla="*/ 11 h 35"/>
              <a:gd name="T40" fmla="*/ 56 w 56"/>
              <a:gd name="T41" fmla="*/ 15 h 35"/>
              <a:gd name="T42" fmla="*/ 56 w 56"/>
              <a:gd name="T43" fmla="*/ 23 h 35"/>
              <a:gd name="T44" fmla="*/ 56 w 56"/>
              <a:gd name="T45" fmla="*/ 23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6" h="35">
                <a:moveTo>
                  <a:pt x="56" y="23"/>
                </a:moveTo>
                <a:lnTo>
                  <a:pt x="56" y="27"/>
                </a:lnTo>
                <a:lnTo>
                  <a:pt x="52" y="31"/>
                </a:lnTo>
                <a:lnTo>
                  <a:pt x="52" y="31"/>
                </a:lnTo>
                <a:lnTo>
                  <a:pt x="44" y="35"/>
                </a:lnTo>
                <a:lnTo>
                  <a:pt x="40" y="31"/>
                </a:lnTo>
                <a:lnTo>
                  <a:pt x="32" y="31"/>
                </a:lnTo>
                <a:lnTo>
                  <a:pt x="20" y="23"/>
                </a:lnTo>
                <a:lnTo>
                  <a:pt x="12" y="15"/>
                </a:lnTo>
                <a:lnTo>
                  <a:pt x="8" y="11"/>
                </a:lnTo>
                <a:lnTo>
                  <a:pt x="4" y="8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20" y="0"/>
                </a:lnTo>
                <a:lnTo>
                  <a:pt x="32" y="0"/>
                </a:lnTo>
                <a:lnTo>
                  <a:pt x="40" y="4"/>
                </a:lnTo>
                <a:lnTo>
                  <a:pt x="52" y="11"/>
                </a:lnTo>
                <a:lnTo>
                  <a:pt x="52" y="11"/>
                </a:lnTo>
                <a:lnTo>
                  <a:pt x="56" y="15"/>
                </a:lnTo>
                <a:lnTo>
                  <a:pt x="56" y="23"/>
                </a:lnTo>
                <a:lnTo>
                  <a:pt x="56" y="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" name="Freeform 307">
            <a:extLst>
              <a:ext uri="{FF2B5EF4-FFF2-40B4-BE49-F238E27FC236}">
                <a16:creationId xmlns:a16="http://schemas.microsoft.com/office/drawing/2014/main" xmlns="" id="{D0D61BB9-B5D4-4E19-AA24-0456F8EF02BF}"/>
              </a:ext>
            </a:extLst>
          </p:cNvPr>
          <p:cNvSpPr>
            <a:spLocks/>
          </p:cNvSpPr>
          <p:nvPr/>
        </p:nvSpPr>
        <p:spPr bwMode="auto">
          <a:xfrm>
            <a:off x="1690201" y="4543656"/>
            <a:ext cx="370154" cy="249107"/>
          </a:xfrm>
          <a:custGeom>
            <a:avLst/>
            <a:gdLst>
              <a:gd name="T0" fmla="*/ 44 w 56"/>
              <a:gd name="T1" fmla="*/ 4 h 31"/>
              <a:gd name="T2" fmla="*/ 48 w 56"/>
              <a:gd name="T3" fmla="*/ 8 h 31"/>
              <a:gd name="T4" fmla="*/ 52 w 56"/>
              <a:gd name="T5" fmla="*/ 12 h 31"/>
              <a:gd name="T6" fmla="*/ 52 w 56"/>
              <a:gd name="T7" fmla="*/ 15 h 31"/>
              <a:gd name="T8" fmla="*/ 56 w 56"/>
              <a:gd name="T9" fmla="*/ 19 h 31"/>
              <a:gd name="T10" fmla="*/ 52 w 56"/>
              <a:gd name="T11" fmla="*/ 27 h 31"/>
              <a:gd name="T12" fmla="*/ 52 w 56"/>
              <a:gd name="T13" fmla="*/ 27 h 31"/>
              <a:gd name="T14" fmla="*/ 44 w 56"/>
              <a:gd name="T15" fmla="*/ 31 h 31"/>
              <a:gd name="T16" fmla="*/ 36 w 56"/>
              <a:gd name="T17" fmla="*/ 27 h 31"/>
              <a:gd name="T18" fmla="*/ 28 w 56"/>
              <a:gd name="T19" fmla="*/ 27 h 31"/>
              <a:gd name="T20" fmla="*/ 24 w 56"/>
              <a:gd name="T21" fmla="*/ 27 h 31"/>
              <a:gd name="T22" fmla="*/ 8 w 56"/>
              <a:gd name="T23" fmla="*/ 19 h 31"/>
              <a:gd name="T24" fmla="*/ 4 w 56"/>
              <a:gd name="T25" fmla="*/ 15 h 31"/>
              <a:gd name="T26" fmla="*/ 0 w 56"/>
              <a:gd name="T27" fmla="*/ 12 h 31"/>
              <a:gd name="T28" fmla="*/ 0 w 56"/>
              <a:gd name="T29" fmla="*/ 8 h 31"/>
              <a:gd name="T30" fmla="*/ 0 w 56"/>
              <a:gd name="T31" fmla="*/ 4 h 31"/>
              <a:gd name="T32" fmla="*/ 16 w 56"/>
              <a:gd name="T33" fmla="*/ 0 h 31"/>
              <a:gd name="T34" fmla="*/ 28 w 56"/>
              <a:gd name="T35" fmla="*/ 0 h 31"/>
              <a:gd name="T36" fmla="*/ 36 w 56"/>
              <a:gd name="T37" fmla="*/ 0 h 31"/>
              <a:gd name="T38" fmla="*/ 44 w 56"/>
              <a:gd name="T39" fmla="*/ 4 h 31"/>
              <a:gd name="T40" fmla="*/ 44 w 56"/>
              <a:gd name="T41" fmla="*/ 4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6" h="31">
                <a:moveTo>
                  <a:pt x="44" y="4"/>
                </a:moveTo>
                <a:lnTo>
                  <a:pt x="48" y="8"/>
                </a:lnTo>
                <a:lnTo>
                  <a:pt x="52" y="12"/>
                </a:lnTo>
                <a:lnTo>
                  <a:pt x="52" y="15"/>
                </a:lnTo>
                <a:lnTo>
                  <a:pt x="56" y="19"/>
                </a:lnTo>
                <a:lnTo>
                  <a:pt x="52" y="27"/>
                </a:lnTo>
                <a:lnTo>
                  <a:pt x="52" y="27"/>
                </a:lnTo>
                <a:lnTo>
                  <a:pt x="44" y="31"/>
                </a:lnTo>
                <a:lnTo>
                  <a:pt x="36" y="27"/>
                </a:lnTo>
                <a:lnTo>
                  <a:pt x="28" y="27"/>
                </a:lnTo>
                <a:lnTo>
                  <a:pt x="24" y="27"/>
                </a:lnTo>
                <a:lnTo>
                  <a:pt x="8" y="19"/>
                </a:lnTo>
                <a:lnTo>
                  <a:pt x="4" y="15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4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308">
            <a:extLst>
              <a:ext uri="{FF2B5EF4-FFF2-40B4-BE49-F238E27FC236}">
                <a16:creationId xmlns:a16="http://schemas.microsoft.com/office/drawing/2014/main" xmlns="" id="{1FDD874B-927D-4444-9DF4-ABEC23942EA0}"/>
              </a:ext>
            </a:extLst>
          </p:cNvPr>
          <p:cNvSpPr>
            <a:spLocks/>
          </p:cNvSpPr>
          <p:nvPr/>
        </p:nvSpPr>
        <p:spPr bwMode="auto">
          <a:xfrm>
            <a:off x="2245433" y="4511513"/>
            <a:ext cx="865899" cy="313394"/>
          </a:xfrm>
          <a:custGeom>
            <a:avLst/>
            <a:gdLst>
              <a:gd name="T0" fmla="*/ 28 w 131"/>
              <a:gd name="T1" fmla="*/ 23 h 39"/>
              <a:gd name="T2" fmla="*/ 43 w 131"/>
              <a:gd name="T3" fmla="*/ 19 h 39"/>
              <a:gd name="T4" fmla="*/ 55 w 131"/>
              <a:gd name="T5" fmla="*/ 19 h 39"/>
              <a:gd name="T6" fmla="*/ 67 w 131"/>
              <a:gd name="T7" fmla="*/ 16 h 39"/>
              <a:gd name="T8" fmla="*/ 75 w 131"/>
              <a:gd name="T9" fmla="*/ 12 h 39"/>
              <a:gd name="T10" fmla="*/ 83 w 131"/>
              <a:gd name="T11" fmla="*/ 12 h 39"/>
              <a:gd name="T12" fmla="*/ 91 w 131"/>
              <a:gd name="T13" fmla="*/ 8 h 39"/>
              <a:gd name="T14" fmla="*/ 95 w 131"/>
              <a:gd name="T15" fmla="*/ 4 h 39"/>
              <a:gd name="T16" fmla="*/ 95 w 131"/>
              <a:gd name="T17" fmla="*/ 4 h 39"/>
              <a:gd name="T18" fmla="*/ 99 w 131"/>
              <a:gd name="T19" fmla="*/ 0 h 39"/>
              <a:gd name="T20" fmla="*/ 99 w 131"/>
              <a:gd name="T21" fmla="*/ 0 h 39"/>
              <a:gd name="T22" fmla="*/ 103 w 131"/>
              <a:gd name="T23" fmla="*/ 0 h 39"/>
              <a:gd name="T24" fmla="*/ 111 w 131"/>
              <a:gd name="T25" fmla="*/ 0 h 39"/>
              <a:gd name="T26" fmla="*/ 119 w 131"/>
              <a:gd name="T27" fmla="*/ 8 h 39"/>
              <a:gd name="T28" fmla="*/ 127 w 131"/>
              <a:gd name="T29" fmla="*/ 12 h 39"/>
              <a:gd name="T30" fmla="*/ 127 w 131"/>
              <a:gd name="T31" fmla="*/ 16 h 39"/>
              <a:gd name="T32" fmla="*/ 131 w 131"/>
              <a:gd name="T33" fmla="*/ 16 h 39"/>
              <a:gd name="T34" fmla="*/ 131 w 131"/>
              <a:gd name="T35" fmla="*/ 19 h 39"/>
              <a:gd name="T36" fmla="*/ 131 w 131"/>
              <a:gd name="T37" fmla="*/ 23 h 39"/>
              <a:gd name="T38" fmla="*/ 127 w 131"/>
              <a:gd name="T39" fmla="*/ 23 h 39"/>
              <a:gd name="T40" fmla="*/ 123 w 131"/>
              <a:gd name="T41" fmla="*/ 27 h 39"/>
              <a:gd name="T42" fmla="*/ 119 w 131"/>
              <a:gd name="T43" fmla="*/ 27 h 39"/>
              <a:gd name="T44" fmla="*/ 111 w 131"/>
              <a:gd name="T45" fmla="*/ 27 h 39"/>
              <a:gd name="T46" fmla="*/ 103 w 131"/>
              <a:gd name="T47" fmla="*/ 31 h 39"/>
              <a:gd name="T48" fmla="*/ 95 w 131"/>
              <a:gd name="T49" fmla="*/ 31 h 39"/>
              <a:gd name="T50" fmla="*/ 83 w 131"/>
              <a:gd name="T51" fmla="*/ 35 h 39"/>
              <a:gd name="T52" fmla="*/ 59 w 131"/>
              <a:gd name="T53" fmla="*/ 39 h 39"/>
              <a:gd name="T54" fmla="*/ 43 w 131"/>
              <a:gd name="T55" fmla="*/ 39 h 39"/>
              <a:gd name="T56" fmla="*/ 32 w 131"/>
              <a:gd name="T57" fmla="*/ 39 h 39"/>
              <a:gd name="T58" fmla="*/ 28 w 131"/>
              <a:gd name="T59" fmla="*/ 39 h 39"/>
              <a:gd name="T60" fmla="*/ 20 w 131"/>
              <a:gd name="T61" fmla="*/ 39 h 39"/>
              <a:gd name="T62" fmla="*/ 16 w 131"/>
              <a:gd name="T63" fmla="*/ 39 h 39"/>
              <a:gd name="T64" fmla="*/ 8 w 131"/>
              <a:gd name="T65" fmla="*/ 39 h 39"/>
              <a:gd name="T66" fmla="*/ 4 w 131"/>
              <a:gd name="T67" fmla="*/ 39 h 39"/>
              <a:gd name="T68" fmla="*/ 0 w 131"/>
              <a:gd name="T69" fmla="*/ 39 h 39"/>
              <a:gd name="T70" fmla="*/ 0 w 131"/>
              <a:gd name="T71" fmla="*/ 35 h 39"/>
              <a:gd name="T72" fmla="*/ 0 w 131"/>
              <a:gd name="T73" fmla="*/ 31 h 39"/>
              <a:gd name="T74" fmla="*/ 8 w 131"/>
              <a:gd name="T75" fmla="*/ 27 h 39"/>
              <a:gd name="T76" fmla="*/ 16 w 131"/>
              <a:gd name="T77" fmla="*/ 27 h 39"/>
              <a:gd name="T78" fmla="*/ 28 w 131"/>
              <a:gd name="T79" fmla="*/ 23 h 39"/>
              <a:gd name="T80" fmla="*/ 28 w 131"/>
              <a:gd name="T81" fmla="*/ 2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1" h="39">
                <a:moveTo>
                  <a:pt x="28" y="23"/>
                </a:moveTo>
                <a:lnTo>
                  <a:pt x="43" y="19"/>
                </a:lnTo>
                <a:lnTo>
                  <a:pt x="55" y="19"/>
                </a:lnTo>
                <a:lnTo>
                  <a:pt x="67" y="16"/>
                </a:lnTo>
                <a:lnTo>
                  <a:pt x="75" y="12"/>
                </a:lnTo>
                <a:lnTo>
                  <a:pt x="83" y="12"/>
                </a:lnTo>
                <a:lnTo>
                  <a:pt x="91" y="8"/>
                </a:lnTo>
                <a:lnTo>
                  <a:pt x="95" y="4"/>
                </a:lnTo>
                <a:lnTo>
                  <a:pt x="95" y="4"/>
                </a:lnTo>
                <a:lnTo>
                  <a:pt x="99" y="0"/>
                </a:lnTo>
                <a:lnTo>
                  <a:pt x="99" y="0"/>
                </a:lnTo>
                <a:lnTo>
                  <a:pt x="103" y="0"/>
                </a:lnTo>
                <a:lnTo>
                  <a:pt x="111" y="0"/>
                </a:lnTo>
                <a:lnTo>
                  <a:pt x="119" y="8"/>
                </a:lnTo>
                <a:lnTo>
                  <a:pt x="127" y="12"/>
                </a:lnTo>
                <a:lnTo>
                  <a:pt x="127" y="16"/>
                </a:lnTo>
                <a:lnTo>
                  <a:pt x="131" y="16"/>
                </a:lnTo>
                <a:lnTo>
                  <a:pt x="131" y="19"/>
                </a:lnTo>
                <a:lnTo>
                  <a:pt x="131" y="23"/>
                </a:lnTo>
                <a:lnTo>
                  <a:pt x="127" y="23"/>
                </a:lnTo>
                <a:lnTo>
                  <a:pt x="123" y="27"/>
                </a:lnTo>
                <a:lnTo>
                  <a:pt x="119" y="27"/>
                </a:lnTo>
                <a:lnTo>
                  <a:pt x="111" y="27"/>
                </a:lnTo>
                <a:lnTo>
                  <a:pt x="103" y="31"/>
                </a:lnTo>
                <a:lnTo>
                  <a:pt x="95" y="31"/>
                </a:lnTo>
                <a:lnTo>
                  <a:pt x="83" y="35"/>
                </a:lnTo>
                <a:lnTo>
                  <a:pt x="59" y="39"/>
                </a:lnTo>
                <a:lnTo>
                  <a:pt x="43" y="39"/>
                </a:lnTo>
                <a:lnTo>
                  <a:pt x="32" y="39"/>
                </a:lnTo>
                <a:lnTo>
                  <a:pt x="28" y="39"/>
                </a:lnTo>
                <a:lnTo>
                  <a:pt x="20" y="39"/>
                </a:lnTo>
                <a:lnTo>
                  <a:pt x="16" y="39"/>
                </a:lnTo>
                <a:lnTo>
                  <a:pt x="8" y="39"/>
                </a:lnTo>
                <a:lnTo>
                  <a:pt x="4" y="39"/>
                </a:lnTo>
                <a:lnTo>
                  <a:pt x="0" y="39"/>
                </a:lnTo>
                <a:lnTo>
                  <a:pt x="0" y="35"/>
                </a:lnTo>
                <a:lnTo>
                  <a:pt x="0" y="31"/>
                </a:lnTo>
                <a:lnTo>
                  <a:pt x="8" y="27"/>
                </a:lnTo>
                <a:lnTo>
                  <a:pt x="16" y="27"/>
                </a:lnTo>
                <a:lnTo>
                  <a:pt x="28" y="23"/>
                </a:lnTo>
                <a:lnTo>
                  <a:pt x="28" y="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309">
            <a:extLst>
              <a:ext uri="{FF2B5EF4-FFF2-40B4-BE49-F238E27FC236}">
                <a16:creationId xmlns:a16="http://schemas.microsoft.com/office/drawing/2014/main" xmlns="" id="{B2766971-C84E-4A20-9E15-C095C323F0BA}"/>
              </a:ext>
            </a:extLst>
          </p:cNvPr>
          <p:cNvSpPr>
            <a:spLocks/>
          </p:cNvSpPr>
          <p:nvPr/>
        </p:nvSpPr>
        <p:spPr bwMode="auto">
          <a:xfrm>
            <a:off x="1848839" y="4760622"/>
            <a:ext cx="1916871" cy="385711"/>
          </a:xfrm>
          <a:custGeom>
            <a:avLst/>
            <a:gdLst>
              <a:gd name="T0" fmla="*/ 8 w 290"/>
              <a:gd name="T1" fmla="*/ 40 h 48"/>
              <a:gd name="T2" fmla="*/ 4 w 290"/>
              <a:gd name="T3" fmla="*/ 36 h 48"/>
              <a:gd name="T4" fmla="*/ 0 w 290"/>
              <a:gd name="T5" fmla="*/ 32 h 48"/>
              <a:gd name="T6" fmla="*/ 0 w 290"/>
              <a:gd name="T7" fmla="*/ 32 h 48"/>
              <a:gd name="T8" fmla="*/ 4 w 290"/>
              <a:gd name="T9" fmla="*/ 28 h 48"/>
              <a:gd name="T10" fmla="*/ 8 w 290"/>
              <a:gd name="T11" fmla="*/ 28 h 48"/>
              <a:gd name="T12" fmla="*/ 12 w 290"/>
              <a:gd name="T13" fmla="*/ 28 h 48"/>
              <a:gd name="T14" fmla="*/ 24 w 290"/>
              <a:gd name="T15" fmla="*/ 28 h 48"/>
              <a:gd name="T16" fmla="*/ 36 w 290"/>
              <a:gd name="T17" fmla="*/ 24 h 48"/>
              <a:gd name="T18" fmla="*/ 56 w 290"/>
              <a:gd name="T19" fmla="*/ 24 h 48"/>
              <a:gd name="T20" fmla="*/ 76 w 290"/>
              <a:gd name="T21" fmla="*/ 20 h 48"/>
              <a:gd name="T22" fmla="*/ 95 w 290"/>
              <a:gd name="T23" fmla="*/ 16 h 48"/>
              <a:gd name="T24" fmla="*/ 123 w 290"/>
              <a:gd name="T25" fmla="*/ 12 h 48"/>
              <a:gd name="T26" fmla="*/ 151 w 290"/>
              <a:gd name="T27" fmla="*/ 8 h 48"/>
              <a:gd name="T28" fmla="*/ 175 w 290"/>
              <a:gd name="T29" fmla="*/ 8 h 48"/>
              <a:gd name="T30" fmla="*/ 195 w 290"/>
              <a:gd name="T31" fmla="*/ 4 h 48"/>
              <a:gd name="T32" fmla="*/ 215 w 290"/>
              <a:gd name="T33" fmla="*/ 4 h 48"/>
              <a:gd name="T34" fmla="*/ 227 w 290"/>
              <a:gd name="T35" fmla="*/ 0 h 48"/>
              <a:gd name="T36" fmla="*/ 239 w 290"/>
              <a:gd name="T37" fmla="*/ 0 h 48"/>
              <a:gd name="T38" fmla="*/ 246 w 290"/>
              <a:gd name="T39" fmla="*/ 0 h 48"/>
              <a:gd name="T40" fmla="*/ 254 w 290"/>
              <a:gd name="T41" fmla="*/ 0 h 48"/>
              <a:gd name="T42" fmla="*/ 262 w 290"/>
              <a:gd name="T43" fmla="*/ 0 h 48"/>
              <a:gd name="T44" fmla="*/ 270 w 290"/>
              <a:gd name="T45" fmla="*/ 0 h 48"/>
              <a:gd name="T46" fmla="*/ 274 w 290"/>
              <a:gd name="T47" fmla="*/ 4 h 48"/>
              <a:gd name="T48" fmla="*/ 282 w 290"/>
              <a:gd name="T49" fmla="*/ 8 h 48"/>
              <a:gd name="T50" fmla="*/ 286 w 290"/>
              <a:gd name="T51" fmla="*/ 12 h 48"/>
              <a:gd name="T52" fmla="*/ 286 w 290"/>
              <a:gd name="T53" fmla="*/ 16 h 48"/>
              <a:gd name="T54" fmla="*/ 290 w 290"/>
              <a:gd name="T55" fmla="*/ 20 h 48"/>
              <a:gd name="T56" fmla="*/ 286 w 290"/>
              <a:gd name="T57" fmla="*/ 20 h 48"/>
              <a:gd name="T58" fmla="*/ 286 w 290"/>
              <a:gd name="T59" fmla="*/ 20 h 48"/>
              <a:gd name="T60" fmla="*/ 286 w 290"/>
              <a:gd name="T61" fmla="*/ 24 h 48"/>
              <a:gd name="T62" fmla="*/ 282 w 290"/>
              <a:gd name="T63" fmla="*/ 24 h 48"/>
              <a:gd name="T64" fmla="*/ 278 w 290"/>
              <a:gd name="T65" fmla="*/ 24 h 48"/>
              <a:gd name="T66" fmla="*/ 270 w 290"/>
              <a:gd name="T67" fmla="*/ 24 h 48"/>
              <a:gd name="T68" fmla="*/ 266 w 290"/>
              <a:gd name="T69" fmla="*/ 24 h 48"/>
              <a:gd name="T70" fmla="*/ 250 w 290"/>
              <a:gd name="T71" fmla="*/ 24 h 48"/>
              <a:gd name="T72" fmla="*/ 231 w 290"/>
              <a:gd name="T73" fmla="*/ 24 h 48"/>
              <a:gd name="T74" fmla="*/ 211 w 290"/>
              <a:gd name="T75" fmla="*/ 28 h 48"/>
              <a:gd name="T76" fmla="*/ 187 w 290"/>
              <a:gd name="T77" fmla="*/ 28 h 48"/>
              <a:gd name="T78" fmla="*/ 167 w 290"/>
              <a:gd name="T79" fmla="*/ 28 h 48"/>
              <a:gd name="T80" fmla="*/ 119 w 290"/>
              <a:gd name="T81" fmla="*/ 36 h 48"/>
              <a:gd name="T82" fmla="*/ 72 w 290"/>
              <a:gd name="T83" fmla="*/ 40 h 48"/>
              <a:gd name="T84" fmla="*/ 60 w 290"/>
              <a:gd name="T85" fmla="*/ 44 h 48"/>
              <a:gd name="T86" fmla="*/ 48 w 290"/>
              <a:gd name="T87" fmla="*/ 44 h 48"/>
              <a:gd name="T88" fmla="*/ 40 w 290"/>
              <a:gd name="T89" fmla="*/ 44 h 48"/>
              <a:gd name="T90" fmla="*/ 36 w 290"/>
              <a:gd name="T91" fmla="*/ 48 h 48"/>
              <a:gd name="T92" fmla="*/ 28 w 290"/>
              <a:gd name="T93" fmla="*/ 48 h 48"/>
              <a:gd name="T94" fmla="*/ 24 w 290"/>
              <a:gd name="T95" fmla="*/ 48 h 48"/>
              <a:gd name="T96" fmla="*/ 20 w 290"/>
              <a:gd name="T97" fmla="*/ 48 h 48"/>
              <a:gd name="T98" fmla="*/ 20 w 290"/>
              <a:gd name="T99" fmla="*/ 48 h 48"/>
              <a:gd name="T100" fmla="*/ 20 w 290"/>
              <a:gd name="T101" fmla="*/ 48 h 48"/>
              <a:gd name="T102" fmla="*/ 16 w 290"/>
              <a:gd name="T103" fmla="*/ 48 h 48"/>
              <a:gd name="T104" fmla="*/ 12 w 290"/>
              <a:gd name="T105" fmla="*/ 44 h 48"/>
              <a:gd name="T106" fmla="*/ 8 w 290"/>
              <a:gd name="T107" fmla="*/ 40 h 48"/>
              <a:gd name="T108" fmla="*/ 8 w 290"/>
              <a:gd name="T109" fmla="*/ 4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90" h="48">
                <a:moveTo>
                  <a:pt x="8" y="40"/>
                </a:moveTo>
                <a:lnTo>
                  <a:pt x="4" y="36"/>
                </a:lnTo>
                <a:lnTo>
                  <a:pt x="0" y="32"/>
                </a:lnTo>
                <a:lnTo>
                  <a:pt x="0" y="32"/>
                </a:lnTo>
                <a:lnTo>
                  <a:pt x="4" y="28"/>
                </a:lnTo>
                <a:lnTo>
                  <a:pt x="8" y="28"/>
                </a:lnTo>
                <a:lnTo>
                  <a:pt x="12" y="28"/>
                </a:lnTo>
                <a:lnTo>
                  <a:pt x="24" y="28"/>
                </a:lnTo>
                <a:lnTo>
                  <a:pt x="36" y="24"/>
                </a:lnTo>
                <a:lnTo>
                  <a:pt x="56" y="24"/>
                </a:lnTo>
                <a:lnTo>
                  <a:pt x="76" y="20"/>
                </a:lnTo>
                <a:lnTo>
                  <a:pt x="95" y="16"/>
                </a:lnTo>
                <a:lnTo>
                  <a:pt x="123" y="12"/>
                </a:lnTo>
                <a:lnTo>
                  <a:pt x="151" y="8"/>
                </a:lnTo>
                <a:lnTo>
                  <a:pt x="175" y="8"/>
                </a:lnTo>
                <a:lnTo>
                  <a:pt x="195" y="4"/>
                </a:lnTo>
                <a:lnTo>
                  <a:pt x="215" y="4"/>
                </a:lnTo>
                <a:lnTo>
                  <a:pt x="227" y="0"/>
                </a:lnTo>
                <a:lnTo>
                  <a:pt x="239" y="0"/>
                </a:lnTo>
                <a:lnTo>
                  <a:pt x="246" y="0"/>
                </a:lnTo>
                <a:lnTo>
                  <a:pt x="254" y="0"/>
                </a:lnTo>
                <a:lnTo>
                  <a:pt x="262" y="0"/>
                </a:lnTo>
                <a:lnTo>
                  <a:pt x="270" y="0"/>
                </a:lnTo>
                <a:lnTo>
                  <a:pt x="274" y="4"/>
                </a:lnTo>
                <a:lnTo>
                  <a:pt x="282" y="8"/>
                </a:lnTo>
                <a:lnTo>
                  <a:pt x="286" y="12"/>
                </a:lnTo>
                <a:lnTo>
                  <a:pt x="286" y="16"/>
                </a:lnTo>
                <a:lnTo>
                  <a:pt x="290" y="20"/>
                </a:lnTo>
                <a:lnTo>
                  <a:pt x="286" y="20"/>
                </a:lnTo>
                <a:lnTo>
                  <a:pt x="286" y="20"/>
                </a:lnTo>
                <a:lnTo>
                  <a:pt x="286" y="24"/>
                </a:lnTo>
                <a:lnTo>
                  <a:pt x="282" y="24"/>
                </a:lnTo>
                <a:lnTo>
                  <a:pt x="278" y="24"/>
                </a:lnTo>
                <a:lnTo>
                  <a:pt x="270" y="24"/>
                </a:lnTo>
                <a:lnTo>
                  <a:pt x="266" y="24"/>
                </a:lnTo>
                <a:lnTo>
                  <a:pt x="250" y="24"/>
                </a:lnTo>
                <a:lnTo>
                  <a:pt x="231" y="24"/>
                </a:lnTo>
                <a:lnTo>
                  <a:pt x="211" y="28"/>
                </a:lnTo>
                <a:lnTo>
                  <a:pt x="187" y="28"/>
                </a:lnTo>
                <a:lnTo>
                  <a:pt x="167" y="28"/>
                </a:lnTo>
                <a:lnTo>
                  <a:pt x="119" y="36"/>
                </a:lnTo>
                <a:lnTo>
                  <a:pt x="72" y="40"/>
                </a:lnTo>
                <a:lnTo>
                  <a:pt x="60" y="44"/>
                </a:lnTo>
                <a:lnTo>
                  <a:pt x="48" y="44"/>
                </a:lnTo>
                <a:lnTo>
                  <a:pt x="40" y="44"/>
                </a:lnTo>
                <a:lnTo>
                  <a:pt x="36" y="48"/>
                </a:lnTo>
                <a:lnTo>
                  <a:pt x="28" y="48"/>
                </a:lnTo>
                <a:lnTo>
                  <a:pt x="24" y="48"/>
                </a:lnTo>
                <a:lnTo>
                  <a:pt x="20" y="48"/>
                </a:lnTo>
                <a:lnTo>
                  <a:pt x="20" y="48"/>
                </a:lnTo>
                <a:lnTo>
                  <a:pt x="20" y="48"/>
                </a:lnTo>
                <a:lnTo>
                  <a:pt x="16" y="48"/>
                </a:lnTo>
                <a:lnTo>
                  <a:pt x="12" y="44"/>
                </a:lnTo>
                <a:lnTo>
                  <a:pt x="8" y="40"/>
                </a:lnTo>
                <a:lnTo>
                  <a:pt x="8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310">
            <a:extLst>
              <a:ext uri="{FF2B5EF4-FFF2-40B4-BE49-F238E27FC236}">
                <a16:creationId xmlns:a16="http://schemas.microsoft.com/office/drawing/2014/main" xmlns="" id="{E2D589B5-FE6A-4C1C-84DF-6D6A495B9616}"/>
              </a:ext>
            </a:extLst>
          </p:cNvPr>
          <p:cNvSpPr>
            <a:spLocks/>
          </p:cNvSpPr>
          <p:nvPr/>
        </p:nvSpPr>
        <p:spPr bwMode="auto">
          <a:xfrm>
            <a:off x="2060355" y="5178475"/>
            <a:ext cx="370154" cy="731247"/>
          </a:xfrm>
          <a:custGeom>
            <a:avLst/>
            <a:gdLst>
              <a:gd name="T0" fmla="*/ 0 w 56"/>
              <a:gd name="T1" fmla="*/ 12 h 91"/>
              <a:gd name="T2" fmla="*/ 4 w 56"/>
              <a:gd name="T3" fmla="*/ 4 h 91"/>
              <a:gd name="T4" fmla="*/ 4 w 56"/>
              <a:gd name="T5" fmla="*/ 4 h 91"/>
              <a:gd name="T6" fmla="*/ 8 w 56"/>
              <a:gd name="T7" fmla="*/ 4 h 91"/>
              <a:gd name="T8" fmla="*/ 12 w 56"/>
              <a:gd name="T9" fmla="*/ 0 h 91"/>
              <a:gd name="T10" fmla="*/ 20 w 56"/>
              <a:gd name="T11" fmla="*/ 4 h 91"/>
              <a:gd name="T12" fmla="*/ 28 w 56"/>
              <a:gd name="T13" fmla="*/ 4 h 91"/>
              <a:gd name="T14" fmla="*/ 36 w 56"/>
              <a:gd name="T15" fmla="*/ 8 h 91"/>
              <a:gd name="T16" fmla="*/ 40 w 56"/>
              <a:gd name="T17" fmla="*/ 24 h 91"/>
              <a:gd name="T18" fmla="*/ 44 w 56"/>
              <a:gd name="T19" fmla="*/ 36 h 91"/>
              <a:gd name="T20" fmla="*/ 48 w 56"/>
              <a:gd name="T21" fmla="*/ 52 h 91"/>
              <a:gd name="T22" fmla="*/ 52 w 56"/>
              <a:gd name="T23" fmla="*/ 64 h 91"/>
              <a:gd name="T24" fmla="*/ 52 w 56"/>
              <a:gd name="T25" fmla="*/ 72 h 91"/>
              <a:gd name="T26" fmla="*/ 52 w 56"/>
              <a:gd name="T27" fmla="*/ 79 h 91"/>
              <a:gd name="T28" fmla="*/ 52 w 56"/>
              <a:gd name="T29" fmla="*/ 87 h 91"/>
              <a:gd name="T30" fmla="*/ 56 w 56"/>
              <a:gd name="T31" fmla="*/ 91 h 91"/>
              <a:gd name="T32" fmla="*/ 44 w 56"/>
              <a:gd name="T33" fmla="*/ 87 h 91"/>
              <a:gd name="T34" fmla="*/ 36 w 56"/>
              <a:gd name="T35" fmla="*/ 83 h 91"/>
              <a:gd name="T36" fmla="*/ 28 w 56"/>
              <a:gd name="T37" fmla="*/ 76 h 91"/>
              <a:gd name="T38" fmla="*/ 24 w 56"/>
              <a:gd name="T39" fmla="*/ 64 h 91"/>
              <a:gd name="T40" fmla="*/ 20 w 56"/>
              <a:gd name="T41" fmla="*/ 48 h 91"/>
              <a:gd name="T42" fmla="*/ 16 w 56"/>
              <a:gd name="T43" fmla="*/ 40 h 91"/>
              <a:gd name="T44" fmla="*/ 12 w 56"/>
              <a:gd name="T45" fmla="*/ 32 h 91"/>
              <a:gd name="T46" fmla="*/ 12 w 56"/>
              <a:gd name="T47" fmla="*/ 24 h 91"/>
              <a:gd name="T48" fmla="*/ 8 w 56"/>
              <a:gd name="T49" fmla="*/ 20 h 91"/>
              <a:gd name="T50" fmla="*/ 4 w 56"/>
              <a:gd name="T51" fmla="*/ 16 h 91"/>
              <a:gd name="T52" fmla="*/ 0 w 56"/>
              <a:gd name="T53" fmla="*/ 12 h 91"/>
              <a:gd name="T54" fmla="*/ 0 w 56"/>
              <a:gd name="T55" fmla="*/ 12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56" h="91">
                <a:moveTo>
                  <a:pt x="0" y="12"/>
                </a:moveTo>
                <a:lnTo>
                  <a:pt x="4" y="4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4"/>
                </a:lnTo>
                <a:lnTo>
                  <a:pt x="28" y="4"/>
                </a:lnTo>
                <a:lnTo>
                  <a:pt x="36" y="8"/>
                </a:lnTo>
                <a:lnTo>
                  <a:pt x="40" y="24"/>
                </a:lnTo>
                <a:lnTo>
                  <a:pt x="44" y="36"/>
                </a:lnTo>
                <a:lnTo>
                  <a:pt x="48" y="52"/>
                </a:lnTo>
                <a:lnTo>
                  <a:pt x="52" y="64"/>
                </a:lnTo>
                <a:lnTo>
                  <a:pt x="52" y="72"/>
                </a:lnTo>
                <a:lnTo>
                  <a:pt x="52" y="79"/>
                </a:lnTo>
                <a:lnTo>
                  <a:pt x="52" y="87"/>
                </a:lnTo>
                <a:lnTo>
                  <a:pt x="56" y="91"/>
                </a:lnTo>
                <a:lnTo>
                  <a:pt x="44" y="87"/>
                </a:lnTo>
                <a:lnTo>
                  <a:pt x="36" y="83"/>
                </a:lnTo>
                <a:lnTo>
                  <a:pt x="28" y="76"/>
                </a:lnTo>
                <a:lnTo>
                  <a:pt x="24" y="64"/>
                </a:lnTo>
                <a:lnTo>
                  <a:pt x="20" y="48"/>
                </a:lnTo>
                <a:lnTo>
                  <a:pt x="16" y="40"/>
                </a:lnTo>
                <a:lnTo>
                  <a:pt x="12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311">
            <a:extLst>
              <a:ext uri="{FF2B5EF4-FFF2-40B4-BE49-F238E27FC236}">
                <a16:creationId xmlns:a16="http://schemas.microsoft.com/office/drawing/2014/main" xmlns="" id="{36290003-924B-47B4-A7E8-8184A826560C}"/>
              </a:ext>
            </a:extLst>
          </p:cNvPr>
          <p:cNvSpPr>
            <a:spLocks/>
          </p:cNvSpPr>
          <p:nvPr/>
        </p:nvSpPr>
        <p:spPr bwMode="auto">
          <a:xfrm>
            <a:off x="2271872" y="5909717"/>
            <a:ext cx="865899" cy="257141"/>
          </a:xfrm>
          <a:custGeom>
            <a:avLst/>
            <a:gdLst>
              <a:gd name="T0" fmla="*/ 115 w 131"/>
              <a:gd name="T1" fmla="*/ 16 h 32"/>
              <a:gd name="T2" fmla="*/ 103 w 131"/>
              <a:gd name="T3" fmla="*/ 20 h 32"/>
              <a:gd name="T4" fmla="*/ 95 w 131"/>
              <a:gd name="T5" fmla="*/ 20 h 32"/>
              <a:gd name="T6" fmla="*/ 75 w 131"/>
              <a:gd name="T7" fmla="*/ 24 h 32"/>
              <a:gd name="T8" fmla="*/ 59 w 131"/>
              <a:gd name="T9" fmla="*/ 24 h 32"/>
              <a:gd name="T10" fmla="*/ 43 w 131"/>
              <a:gd name="T11" fmla="*/ 28 h 32"/>
              <a:gd name="T12" fmla="*/ 35 w 131"/>
              <a:gd name="T13" fmla="*/ 28 h 32"/>
              <a:gd name="T14" fmla="*/ 28 w 131"/>
              <a:gd name="T15" fmla="*/ 28 h 32"/>
              <a:gd name="T16" fmla="*/ 24 w 131"/>
              <a:gd name="T17" fmla="*/ 28 h 32"/>
              <a:gd name="T18" fmla="*/ 20 w 131"/>
              <a:gd name="T19" fmla="*/ 32 h 32"/>
              <a:gd name="T20" fmla="*/ 16 w 131"/>
              <a:gd name="T21" fmla="*/ 28 h 32"/>
              <a:gd name="T22" fmla="*/ 8 w 131"/>
              <a:gd name="T23" fmla="*/ 24 h 32"/>
              <a:gd name="T24" fmla="*/ 4 w 131"/>
              <a:gd name="T25" fmla="*/ 24 h 32"/>
              <a:gd name="T26" fmla="*/ 0 w 131"/>
              <a:gd name="T27" fmla="*/ 20 h 32"/>
              <a:gd name="T28" fmla="*/ 0 w 131"/>
              <a:gd name="T29" fmla="*/ 16 h 32"/>
              <a:gd name="T30" fmla="*/ 0 w 131"/>
              <a:gd name="T31" fmla="*/ 12 h 32"/>
              <a:gd name="T32" fmla="*/ 28 w 131"/>
              <a:gd name="T33" fmla="*/ 8 h 32"/>
              <a:gd name="T34" fmla="*/ 55 w 131"/>
              <a:gd name="T35" fmla="*/ 4 h 32"/>
              <a:gd name="T36" fmla="*/ 75 w 131"/>
              <a:gd name="T37" fmla="*/ 0 h 32"/>
              <a:gd name="T38" fmla="*/ 95 w 131"/>
              <a:gd name="T39" fmla="*/ 0 h 32"/>
              <a:gd name="T40" fmla="*/ 111 w 131"/>
              <a:gd name="T41" fmla="*/ 0 h 32"/>
              <a:gd name="T42" fmla="*/ 119 w 131"/>
              <a:gd name="T43" fmla="*/ 0 h 32"/>
              <a:gd name="T44" fmla="*/ 127 w 131"/>
              <a:gd name="T45" fmla="*/ 0 h 32"/>
              <a:gd name="T46" fmla="*/ 131 w 131"/>
              <a:gd name="T47" fmla="*/ 4 h 32"/>
              <a:gd name="T48" fmla="*/ 131 w 131"/>
              <a:gd name="T49" fmla="*/ 8 h 32"/>
              <a:gd name="T50" fmla="*/ 127 w 131"/>
              <a:gd name="T51" fmla="*/ 12 h 32"/>
              <a:gd name="T52" fmla="*/ 123 w 131"/>
              <a:gd name="T53" fmla="*/ 16 h 32"/>
              <a:gd name="T54" fmla="*/ 115 w 131"/>
              <a:gd name="T55" fmla="*/ 16 h 32"/>
              <a:gd name="T56" fmla="*/ 115 w 131"/>
              <a:gd name="T57" fmla="*/ 16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1" h="32">
                <a:moveTo>
                  <a:pt x="115" y="16"/>
                </a:moveTo>
                <a:lnTo>
                  <a:pt x="103" y="20"/>
                </a:lnTo>
                <a:lnTo>
                  <a:pt x="95" y="20"/>
                </a:lnTo>
                <a:lnTo>
                  <a:pt x="75" y="24"/>
                </a:lnTo>
                <a:lnTo>
                  <a:pt x="59" y="24"/>
                </a:lnTo>
                <a:lnTo>
                  <a:pt x="43" y="28"/>
                </a:lnTo>
                <a:lnTo>
                  <a:pt x="35" y="28"/>
                </a:lnTo>
                <a:lnTo>
                  <a:pt x="28" y="28"/>
                </a:lnTo>
                <a:lnTo>
                  <a:pt x="24" y="28"/>
                </a:lnTo>
                <a:lnTo>
                  <a:pt x="20" y="32"/>
                </a:lnTo>
                <a:lnTo>
                  <a:pt x="16" y="28"/>
                </a:lnTo>
                <a:lnTo>
                  <a:pt x="8" y="24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28" y="8"/>
                </a:lnTo>
                <a:lnTo>
                  <a:pt x="55" y="4"/>
                </a:lnTo>
                <a:lnTo>
                  <a:pt x="75" y="0"/>
                </a:lnTo>
                <a:lnTo>
                  <a:pt x="95" y="0"/>
                </a:lnTo>
                <a:lnTo>
                  <a:pt x="111" y="0"/>
                </a:lnTo>
                <a:lnTo>
                  <a:pt x="119" y="0"/>
                </a:lnTo>
                <a:lnTo>
                  <a:pt x="127" y="0"/>
                </a:lnTo>
                <a:lnTo>
                  <a:pt x="131" y="4"/>
                </a:lnTo>
                <a:lnTo>
                  <a:pt x="131" y="8"/>
                </a:lnTo>
                <a:lnTo>
                  <a:pt x="127" y="12"/>
                </a:lnTo>
                <a:lnTo>
                  <a:pt x="123" y="16"/>
                </a:lnTo>
                <a:lnTo>
                  <a:pt x="115" y="16"/>
                </a:lnTo>
                <a:lnTo>
                  <a:pt x="115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312">
            <a:extLst>
              <a:ext uri="{FF2B5EF4-FFF2-40B4-BE49-F238E27FC236}">
                <a16:creationId xmlns:a16="http://schemas.microsoft.com/office/drawing/2014/main" xmlns="" id="{8C122D9A-B77C-4C05-9E25-3955052AC8CA}"/>
              </a:ext>
            </a:extLst>
          </p:cNvPr>
          <p:cNvSpPr>
            <a:spLocks/>
          </p:cNvSpPr>
          <p:nvPr/>
        </p:nvSpPr>
        <p:spPr bwMode="auto">
          <a:xfrm>
            <a:off x="1875278" y="6166859"/>
            <a:ext cx="1731794" cy="353568"/>
          </a:xfrm>
          <a:custGeom>
            <a:avLst/>
            <a:gdLst>
              <a:gd name="T0" fmla="*/ 28 w 262"/>
              <a:gd name="T1" fmla="*/ 44 h 44"/>
              <a:gd name="T2" fmla="*/ 24 w 262"/>
              <a:gd name="T3" fmla="*/ 44 h 44"/>
              <a:gd name="T4" fmla="*/ 16 w 262"/>
              <a:gd name="T5" fmla="*/ 40 h 44"/>
              <a:gd name="T6" fmla="*/ 12 w 262"/>
              <a:gd name="T7" fmla="*/ 40 h 44"/>
              <a:gd name="T8" fmla="*/ 8 w 262"/>
              <a:gd name="T9" fmla="*/ 36 h 44"/>
              <a:gd name="T10" fmla="*/ 4 w 262"/>
              <a:gd name="T11" fmla="*/ 32 h 44"/>
              <a:gd name="T12" fmla="*/ 4 w 262"/>
              <a:gd name="T13" fmla="*/ 28 h 44"/>
              <a:gd name="T14" fmla="*/ 0 w 262"/>
              <a:gd name="T15" fmla="*/ 20 h 44"/>
              <a:gd name="T16" fmla="*/ 16 w 262"/>
              <a:gd name="T17" fmla="*/ 20 h 44"/>
              <a:gd name="T18" fmla="*/ 32 w 262"/>
              <a:gd name="T19" fmla="*/ 20 h 44"/>
              <a:gd name="T20" fmla="*/ 44 w 262"/>
              <a:gd name="T21" fmla="*/ 20 h 44"/>
              <a:gd name="T22" fmla="*/ 52 w 262"/>
              <a:gd name="T23" fmla="*/ 20 h 44"/>
              <a:gd name="T24" fmla="*/ 56 w 262"/>
              <a:gd name="T25" fmla="*/ 20 h 44"/>
              <a:gd name="T26" fmla="*/ 64 w 262"/>
              <a:gd name="T27" fmla="*/ 20 h 44"/>
              <a:gd name="T28" fmla="*/ 72 w 262"/>
              <a:gd name="T29" fmla="*/ 16 h 44"/>
              <a:gd name="T30" fmla="*/ 80 w 262"/>
              <a:gd name="T31" fmla="*/ 16 h 44"/>
              <a:gd name="T32" fmla="*/ 91 w 262"/>
              <a:gd name="T33" fmla="*/ 16 h 44"/>
              <a:gd name="T34" fmla="*/ 107 w 262"/>
              <a:gd name="T35" fmla="*/ 12 h 44"/>
              <a:gd name="T36" fmla="*/ 119 w 262"/>
              <a:gd name="T37" fmla="*/ 12 h 44"/>
              <a:gd name="T38" fmla="*/ 139 w 262"/>
              <a:gd name="T39" fmla="*/ 8 h 44"/>
              <a:gd name="T40" fmla="*/ 155 w 262"/>
              <a:gd name="T41" fmla="*/ 8 h 44"/>
              <a:gd name="T42" fmla="*/ 171 w 262"/>
              <a:gd name="T43" fmla="*/ 4 h 44"/>
              <a:gd name="T44" fmla="*/ 183 w 262"/>
              <a:gd name="T45" fmla="*/ 4 h 44"/>
              <a:gd name="T46" fmla="*/ 195 w 262"/>
              <a:gd name="T47" fmla="*/ 0 h 44"/>
              <a:gd name="T48" fmla="*/ 203 w 262"/>
              <a:gd name="T49" fmla="*/ 0 h 44"/>
              <a:gd name="T50" fmla="*/ 211 w 262"/>
              <a:gd name="T51" fmla="*/ 0 h 44"/>
              <a:gd name="T52" fmla="*/ 215 w 262"/>
              <a:gd name="T53" fmla="*/ 0 h 44"/>
              <a:gd name="T54" fmla="*/ 219 w 262"/>
              <a:gd name="T55" fmla="*/ 0 h 44"/>
              <a:gd name="T56" fmla="*/ 223 w 262"/>
              <a:gd name="T57" fmla="*/ 0 h 44"/>
              <a:gd name="T58" fmla="*/ 231 w 262"/>
              <a:gd name="T59" fmla="*/ 0 h 44"/>
              <a:gd name="T60" fmla="*/ 235 w 262"/>
              <a:gd name="T61" fmla="*/ 4 h 44"/>
              <a:gd name="T62" fmla="*/ 242 w 262"/>
              <a:gd name="T63" fmla="*/ 4 h 44"/>
              <a:gd name="T64" fmla="*/ 250 w 262"/>
              <a:gd name="T65" fmla="*/ 8 h 44"/>
              <a:gd name="T66" fmla="*/ 258 w 262"/>
              <a:gd name="T67" fmla="*/ 12 h 44"/>
              <a:gd name="T68" fmla="*/ 262 w 262"/>
              <a:gd name="T69" fmla="*/ 16 h 44"/>
              <a:gd name="T70" fmla="*/ 262 w 262"/>
              <a:gd name="T71" fmla="*/ 20 h 44"/>
              <a:gd name="T72" fmla="*/ 262 w 262"/>
              <a:gd name="T73" fmla="*/ 24 h 44"/>
              <a:gd name="T74" fmla="*/ 262 w 262"/>
              <a:gd name="T75" fmla="*/ 24 h 44"/>
              <a:gd name="T76" fmla="*/ 258 w 262"/>
              <a:gd name="T77" fmla="*/ 28 h 44"/>
              <a:gd name="T78" fmla="*/ 250 w 262"/>
              <a:gd name="T79" fmla="*/ 28 h 44"/>
              <a:gd name="T80" fmla="*/ 242 w 262"/>
              <a:gd name="T81" fmla="*/ 28 h 44"/>
              <a:gd name="T82" fmla="*/ 235 w 262"/>
              <a:gd name="T83" fmla="*/ 28 h 44"/>
              <a:gd name="T84" fmla="*/ 223 w 262"/>
              <a:gd name="T85" fmla="*/ 32 h 44"/>
              <a:gd name="T86" fmla="*/ 207 w 262"/>
              <a:gd name="T87" fmla="*/ 32 h 44"/>
              <a:gd name="T88" fmla="*/ 179 w 262"/>
              <a:gd name="T89" fmla="*/ 32 h 44"/>
              <a:gd name="T90" fmla="*/ 151 w 262"/>
              <a:gd name="T91" fmla="*/ 32 h 44"/>
              <a:gd name="T92" fmla="*/ 123 w 262"/>
              <a:gd name="T93" fmla="*/ 32 h 44"/>
              <a:gd name="T94" fmla="*/ 95 w 262"/>
              <a:gd name="T95" fmla="*/ 36 h 44"/>
              <a:gd name="T96" fmla="*/ 80 w 262"/>
              <a:gd name="T97" fmla="*/ 40 h 44"/>
              <a:gd name="T98" fmla="*/ 68 w 262"/>
              <a:gd name="T99" fmla="*/ 40 h 44"/>
              <a:gd name="T100" fmla="*/ 60 w 262"/>
              <a:gd name="T101" fmla="*/ 40 h 44"/>
              <a:gd name="T102" fmla="*/ 52 w 262"/>
              <a:gd name="T103" fmla="*/ 44 h 44"/>
              <a:gd name="T104" fmla="*/ 44 w 262"/>
              <a:gd name="T105" fmla="*/ 44 h 44"/>
              <a:gd name="T106" fmla="*/ 36 w 262"/>
              <a:gd name="T107" fmla="*/ 44 h 44"/>
              <a:gd name="T108" fmla="*/ 32 w 262"/>
              <a:gd name="T109" fmla="*/ 44 h 44"/>
              <a:gd name="T110" fmla="*/ 28 w 262"/>
              <a:gd name="T111" fmla="*/ 44 h 44"/>
              <a:gd name="T112" fmla="*/ 28 w 262"/>
              <a:gd name="T113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2" h="44">
                <a:moveTo>
                  <a:pt x="28" y="44"/>
                </a:moveTo>
                <a:lnTo>
                  <a:pt x="24" y="44"/>
                </a:lnTo>
                <a:lnTo>
                  <a:pt x="16" y="40"/>
                </a:lnTo>
                <a:lnTo>
                  <a:pt x="12" y="40"/>
                </a:lnTo>
                <a:lnTo>
                  <a:pt x="8" y="36"/>
                </a:lnTo>
                <a:lnTo>
                  <a:pt x="4" y="32"/>
                </a:lnTo>
                <a:lnTo>
                  <a:pt x="4" y="28"/>
                </a:lnTo>
                <a:lnTo>
                  <a:pt x="0" y="20"/>
                </a:lnTo>
                <a:lnTo>
                  <a:pt x="16" y="20"/>
                </a:lnTo>
                <a:lnTo>
                  <a:pt x="32" y="20"/>
                </a:lnTo>
                <a:lnTo>
                  <a:pt x="44" y="20"/>
                </a:lnTo>
                <a:lnTo>
                  <a:pt x="52" y="20"/>
                </a:lnTo>
                <a:lnTo>
                  <a:pt x="56" y="20"/>
                </a:lnTo>
                <a:lnTo>
                  <a:pt x="64" y="20"/>
                </a:lnTo>
                <a:lnTo>
                  <a:pt x="72" y="16"/>
                </a:lnTo>
                <a:lnTo>
                  <a:pt x="80" y="16"/>
                </a:lnTo>
                <a:lnTo>
                  <a:pt x="91" y="16"/>
                </a:lnTo>
                <a:lnTo>
                  <a:pt x="107" y="12"/>
                </a:lnTo>
                <a:lnTo>
                  <a:pt x="119" y="12"/>
                </a:lnTo>
                <a:lnTo>
                  <a:pt x="139" y="8"/>
                </a:lnTo>
                <a:lnTo>
                  <a:pt x="155" y="8"/>
                </a:lnTo>
                <a:lnTo>
                  <a:pt x="171" y="4"/>
                </a:lnTo>
                <a:lnTo>
                  <a:pt x="183" y="4"/>
                </a:lnTo>
                <a:lnTo>
                  <a:pt x="195" y="0"/>
                </a:lnTo>
                <a:lnTo>
                  <a:pt x="203" y="0"/>
                </a:lnTo>
                <a:lnTo>
                  <a:pt x="211" y="0"/>
                </a:lnTo>
                <a:lnTo>
                  <a:pt x="215" y="0"/>
                </a:lnTo>
                <a:lnTo>
                  <a:pt x="219" y="0"/>
                </a:lnTo>
                <a:lnTo>
                  <a:pt x="223" y="0"/>
                </a:lnTo>
                <a:lnTo>
                  <a:pt x="231" y="0"/>
                </a:lnTo>
                <a:lnTo>
                  <a:pt x="235" y="4"/>
                </a:lnTo>
                <a:lnTo>
                  <a:pt x="242" y="4"/>
                </a:lnTo>
                <a:lnTo>
                  <a:pt x="250" y="8"/>
                </a:lnTo>
                <a:lnTo>
                  <a:pt x="258" y="12"/>
                </a:lnTo>
                <a:lnTo>
                  <a:pt x="262" y="16"/>
                </a:lnTo>
                <a:lnTo>
                  <a:pt x="262" y="20"/>
                </a:lnTo>
                <a:lnTo>
                  <a:pt x="262" y="24"/>
                </a:lnTo>
                <a:lnTo>
                  <a:pt x="262" y="24"/>
                </a:lnTo>
                <a:lnTo>
                  <a:pt x="258" y="28"/>
                </a:lnTo>
                <a:lnTo>
                  <a:pt x="250" y="28"/>
                </a:lnTo>
                <a:lnTo>
                  <a:pt x="242" y="28"/>
                </a:lnTo>
                <a:lnTo>
                  <a:pt x="235" y="28"/>
                </a:lnTo>
                <a:lnTo>
                  <a:pt x="223" y="32"/>
                </a:lnTo>
                <a:lnTo>
                  <a:pt x="207" y="32"/>
                </a:lnTo>
                <a:lnTo>
                  <a:pt x="179" y="32"/>
                </a:lnTo>
                <a:lnTo>
                  <a:pt x="151" y="32"/>
                </a:lnTo>
                <a:lnTo>
                  <a:pt x="123" y="32"/>
                </a:lnTo>
                <a:lnTo>
                  <a:pt x="95" y="36"/>
                </a:lnTo>
                <a:lnTo>
                  <a:pt x="80" y="40"/>
                </a:lnTo>
                <a:lnTo>
                  <a:pt x="68" y="40"/>
                </a:lnTo>
                <a:lnTo>
                  <a:pt x="60" y="40"/>
                </a:lnTo>
                <a:lnTo>
                  <a:pt x="52" y="44"/>
                </a:lnTo>
                <a:lnTo>
                  <a:pt x="44" y="44"/>
                </a:lnTo>
                <a:lnTo>
                  <a:pt x="36" y="44"/>
                </a:lnTo>
                <a:lnTo>
                  <a:pt x="32" y="44"/>
                </a:lnTo>
                <a:lnTo>
                  <a:pt x="28" y="44"/>
                </a:lnTo>
                <a:lnTo>
                  <a:pt x="28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313">
            <a:extLst>
              <a:ext uri="{FF2B5EF4-FFF2-40B4-BE49-F238E27FC236}">
                <a16:creationId xmlns:a16="http://schemas.microsoft.com/office/drawing/2014/main" xmlns="" id="{18E35552-A1FD-4A8E-9583-E24F25E48B4D}"/>
              </a:ext>
            </a:extLst>
          </p:cNvPr>
          <p:cNvSpPr>
            <a:spLocks/>
          </p:cNvSpPr>
          <p:nvPr/>
        </p:nvSpPr>
        <p:spPr bwMode="auto">
          <a:xfrm>
            <a:off x="1168021" y="4664194"/>
            <a:ext cx="317275" cy="739280"/>
          </a:xfrm>
          <a:custGeom>
            <a:avLst/>
            <a:gdLst>
              <a:gd name="T0" fmla="*/ 44 w 48"/>
              <a:gd name="T1" fmla="*/ 24 h 92"/>
              <a:gd name="T2" fmla="*/ 44 w 48"/>
              <a:gd name="T3" fmla="*/ 36 h 92"/>
              <a:gd name="T4" fmla="*/ 48 w 48"/>
              <a:gd name="T5" fmla="*/ 48 h 92"/>
              <a:gd name="T6" fmla="*/ 48 w 48"/>
              <a:gd name="T7" fmla="*/ 56 h 92"/>
              <a:gd name="T8" fmla="*/ 44 w 48"/>
              <a:gd name="T9" fmla="*/ 60 h 92"/>
              <a:gd name="T10" fmla="*/ 40 w 48"/>
              <a:gd name="T11" fmla="*/ 76 h 92"/>
              <a:gd name="T12" fmla="*/ 36 w 48"/>
              <a:gd name="T13" fmla="*/ 84 h 92"/>
              <a:gd name="T14" fmla="*/ 32 w 48"/>
              <a:gd name="T15" fmla="*/ 88 h 92"/>
              <a:gd name="T16" fmla="*/ 28 w 48"/>
              <a:gd name="T17" fmla="*/ 92 h 92"/>
              <a:gd name="T18" fmla="*/ 24 w 48"/>
              <a:gd name="T19" fmla="*/ 92 h 92"/>
              <a:gd name="T20" fmla="*/ 20 w 48"/>
              <a:gd name="T21" fmla="*/ 92 h 92"/>
              <a:gd name="T22" fmla="*/ 16 w 48"/>
              <a:gd name="T23" fmla="*/ 92 h 92"/>
              <a:gd name="T24" fmla="*/ 12 w 48"/>
              <a:gd name="T25" fmla="*/ 88 h 92"/>
              <a:gd name="T26" fmla="*/ 8 w 48"/>
              <a:gd name="T27" fmla="*/ 84 h 92"/>
              <a:gd name="T28" fmla="*/ 8 w 48"/>
              <a:gd name="T29" fmla="*/ 76 h 92"/>
              <a:gd name="T30" fmla="*/ 4 w 48"/>
              <a:gd name="T31" fmla="*/ 72 h 92"/>
              <a:gd name="T32" fmla="*/ 4 w 48"/>
              <a:gd name="T33" fmla="*/ 72 h 92"/>
              <a:gd name="T34" fmla="*/ 0 w 48"/>
              <a:gd name="T35" fmla="*/ 68 h 92"/>
              <a:gd name="T36" fmla="*/ 0 w 48"/>
              <a:gd name="T37" fmla="*/ 68 h 92"/>
              <a:gd name="T38" fmla="*/ 4 w 48"/>
              <a:gd name="T39" fmla="*/ 64 h 92"/>
              <a:gd name="T40" fmla="*/ 4 w 48"/>
              <a:gd name="T41" fmla="*/ 60 h 92"/>
              <a:gd name="T42" fmla="*/ 8 w 48"/>
              <a:gd name="T43" fmla="*/ 52 h 92"/>
              <a:gd name="T44" fmla="*/ 12 w 48"/>
              <a:gd name="T45" fmla="*/ 48 h 92"/>
              <a:gd name="T46" fmla="*/ 12 w 48"/>
              <a:gd name="T47" fmla="*/ 40 h 92"/>
              <a:gd name="T48" fmla="*/ 16 w 48"/>
              <a:gd name="T49" fmla="*/ 24 h 92"/>
              <a:gd name="T50" fmla="*/ 16 w 48"/>
              <a:gd name="T51" fmla="*/ 16 h 92"/>
              <a:gd name="T52" fmla="*/ 20 w 48"/>
              <a:gd name="T53" fmla="*/ 8 h 92"/>
              <a:gd name="T54" fmla="*/ 20 w 48"/>
              <a:gd name="T55" fmla="*/ 4 h 92"/>
              <a:gd name="T56" fmla="*/ 20 w 48"/>
              <a:gd name="T57" fmla="*/ 4 h 92"/>
              <a:gd name="T58" fmla="*/ 24 w 48"/>
              <a:gd name="T59" fmla="*/ 0 h 92"/>
              <a:gd name="T60" fmla="*/ 28 w 48"/>
              <a:gd name="T61" fmla="*/ 0 h 92"/>
              <a:gd name="T62" fmla="*/ 32 w 48"/>
              <a:gd name="T63" fmla="*/ 0 h 92"/>
              <a:gd name="T64" fmla="*/ 36 w 48"/>
              <a:gd name="T65" fmla="*/ 4 h 92"/>
              <a:gd name="T66" fmla="*/ 40 w 48"/>
              <a:gd name="T67" fmla="*/ 8 h 92"/>
              <a:gd name="T68" fmla="*/ 40 w 48"/>
              <a:gd name="T69" fmla="*/ 12 h 92"/>
              <a:gd name="T70" fmla="*/ 44 w 48"/>
              <a:gd name="T71" fmla="*/ 24 h 92"/>
              <a:gd name="T72" fmla="*/ 44 w 48"/>
              <a:gd name="T73" fmla="*/ 2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8" h="92">
                <a:moveTo>
                  <a:pt x="44" y="24"/>
                </a:moveTo>
                <a:lnTo>
                  <a:pt x="44" y="36"/>
                </a:lnTo>
                <a:lnTo>
                  <a:pt x="48" y="48"/>
                </a:lnTo>
                <a:lnTo>
                  <a:pt x="48" y="56"/>
                </a:lnTo>
                <a:lnTo>
                  <a:pt x="44" y="60"/>
                </a:lnTo>
                <a:lnTo>
                  <a:pt x="40" y="76"/>
                </a:lnTo>
                <a:lnTo>
                  <a:pt x="36" y="84"/>
                </a:lnTo>
                <a:lnTo>
                  <a:pt x="32" y="88"/>
                </a:lnTo>
                <a:lnTo>
                  <a:pt x="28" y="92"/>
                </a:lnTo>
                <a:lnTo>
                  <a:pt x="24" y="92"/>
                </a:lnTo>
                <a:lnTo>
                  <a:pt x="20" y="92"/>
                </a:lnTo>
                <a:lnTo>
                  <a:pt x="16" y="92"/>
                </a:lnTo>
                <a:lnTo>
                  <a:pt x="12" y="88"/>
                </a:lnTo>
                <a:lnTo>
                  <a:pt x="8" y="84"/>
                </a:lnTo>
                <a:lnTo>
                  <a:pt x="8" y="76"/>
                </a:lnTo>
                <a:lnTo>
                  <a:pt x="4" y="72"/>
                </a:lnTo>
                <a:lnTo>
                  <a:pt x="4" y="72"/>
                </a:lnTo>
                <a:lnTo>
                  <a:pt x="0" y="68"/>
                </a:lnTo>
                <a:lnTo>
                  <a:pt x="0" y="68"/>
                </a:lnTo>
                <a:lnTo>
                  <a:pt x="4" y="64"/>
                </a:lnTo>
                <a:lnTo>
                  <a:pt x="4" y="60"/>
                </a:lnTo>
                <a:lnTo>
                  <a:pt x="8" y="52"/>
                </a:lnTo>
                <a:lnTo>
                  <a:pt x="12" y="48"/>
                </a:lnTo>
                <a:lnTo>
                  <a:pt x="12" y="40"/>
                </a:lnTo>
                <a:lnTo>
                  <a:pt x="16" y="24"/>
                </a:lnTo>
                <a:lnTo>
                  <a:pt x="16" y="16"/>
                </a:lnTo>
                <a:lnTo>
                  <a:pt x="20" y="8"/>
                </a:lnTo>
                <a:lnTo>
                  <a:pt x="20" y="4"/>
                </a:lnTo>
                <a:lnTo>
                  <a:pt x="20" y="4"/>
                </a:lnTo>
                <a:lnTo>
                  <a:pt x="24" y="0"/>
                </a:lnTo>
                <a:lnTo>
                  <a:pt x="28" y="0"/>
                </a:lnTo>
                <a:lnTo>
                  <a:pt x="32" y="0"/>
                </a:lnTo>
                <a:lnTo>
                  <a:pt x="36" y="4"/>
                </a:lnTo>
                <a:lnTo>
                  <a:pt x="40" y="8"/>
                </a:lnTo>
                <a:lnTo>
                  <a:pt x="40" y="12"/>
                </a:lnTo>
                <a:lnTo>
                  <a:pt x="44" y="24"/>
                </a:lnTo>
                <a:lnTo>
                  <a:pt x="4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314">
            <a:extLst>
              <a:ext uri="{FF2B5EF4-FFF2-40B4-BE49-F238E27FC236}">
                <a16:creationId xmlns:a16="http://schemas.microsoft.com/office/drawing/2014/main" xmlns="" id="{880C3787-A0E2-4F5F-B009-3AB3E26C1D24}"/>
              </a:ext>
            </a:extLst>
          </p:cNvPr>
          <p:cNvSpPr>
            <a:spLocks/>
          </p:cNvSpPr>
          <p:nvPr/>
        </p:nvSpPr>
        <p:spPr bwMode="auto">
          <a:xfrm>
            <a:off x="2271872" y="3997232"/>
            <a:ext cx="337107" cy="610710"/>
          </a:xfrm>
          <a:custGeom>
            <a:avLst/>
            <a:gdLst>
              <a:gd name="T0" fmla="*/ 0 w 51"/>
              <a:gd name="T1" fmla="*/ 12 h 76"/>
              <a:gd name="T2" fmla="*/ 4 w 51"/>
              <a:gd name="T3" fmla="*/ 8 h 76"/>
              <a:gd name="T4" fmla="*/ 4 w 51"/>
              <a:gd name="T5" fmla="*/ 4 h 76"/>
              <a:gd name="T6" fmla="*/ 8 w 51"/>
              <a:gd name="T7" fmla="*/ 4 h 76"/>
              <a:gd name="T8" fmla="*/ 12 w 51"/>
              <a:gd name="T9" fmla="*/ 0 h 76"/>
              <a:gd name="T10" fmla="*/ 24 w 51"/>
              <a:gd name="T11" fmla="*/ 0 h 76"/>
              <a:gd name="T12" fmla="*/ 35 w 51"/>
              <a:gd name="T13" fmla="*/ 4 h 76"/>
              <a:gd name="T14" fmla="*/ 39 w 51"/>
              <a:gd name="T15" fmla="*/ 8 h 76"/>
              <a:gd name="T16" fmla="*/ 43 w 51"/>
              <a:gd name="T17" fmla="*/ 8 h 76"/>
              <a:gd name="T18" fmla="*/ 47 w 51"/>
              <a:gd name="T19" fmla="*/ 12 h 76"/>
              <a:gd name="T20" fmla="*/ 51 w 51"/>
              <a:gd name="T21" fmla="*/ 16 h 76"/>
              <a:gd name="T22" fmla="*/ 51 w 51"/>
              <a:gd name="T23" fmla="*/ 20 h 76"/>
              <a:gd name="T24" fmla="*/ 51 w 51"/>
              <a:gd name="T25" fmla="*/ 24 h 76"/>
              <a:gd name="T26" fmla="*/ 51 w 51"/>
              <a:gd name="T27" fmla="*/ 32 h 76"/>
              <a:gd name="T28" fmla="*/ 51 w 51"/>
              <a:gd name="T29" fmla="*/ 40 h 76"/>
              <a:gd name="T30" fmla="*/ 51 w 51"/>
              <a:gd name="T31" fmla="*/ 48 h 76"/>
              <a:gd name="T32" fmla="*/ 51 w 51"/>
              <a:gd name="T33" fmla="*/ 56 h 76"/>
              <a:gd name="T34" fmla="*/ 51 w 51"/>
              <a:gd name="T35" fmla="*/ 64 h 76"/>
              <a:gd name="T36" fmla="*/ 51 w 51"/>
              <a:gd name="T37" fmla="*/ 68 h 76"/>
              <a:gd name="T38" fmla="*/ 47 w 51"/>
              <a:gd name="T39" fmla="*/ 72 h 76"/>
              <a:gd name="T40" fmla="*/ 43 w 51"/>
              <a:gd name="T41" fmla="*/ 76 h 76"/>
              <a:gd name="T42" fmla="*/ 39 w 51"/>
              <a:gd name="T43" fmla="*/ 76 h 76"/>
              <a:gd name="T44" fmla="*/ 35 w 51"/>
              <a:gd name="T45" fmla="*/ 76 h 76"/>
              <a:gd name="T46" fmla="*/ 31 w 51"/>
              <a:gd name="T47" fmla="*/ 76 h 76"/>
              <a:gd name="T48" fmla="*/ 28 w 51"/>
              <a:gd name="T49" fmla="*/ 68 h 76"/>
              <a:gd name="T50" fmla="*/ 28 w 51"/>
              <a:gd name="T51" fmla="*/ 60 h 76"/>
              <a:gd name="T52" fmla="*/ 24 w 51"/>
              <a:gd name="T53" fmla="*/ 52 h 76"/>
              <a:gd name="T54" fmla="*/ 24 w 51"/>
              <a:gd name="T55" fmla="*/ 44 h 76"/>
              <a:gd name="T56" fmla="*/ 20 w 51"/>
              <a:gd name="T57" fmla="*/ 36 h 76"/>
              <a:gd name="T58" fmla="*/ 20 w 51"/>
              <a:gd name="T59" fmla="*/ 32 h 76"/>
              <a:gd name="T60" fmla="*/ 16 w 51"/>
              <a:gd name="T61" fmla="*/ 24 h 76"/>
              <a:gd name="T62" fmla="*/ 12 w 51"/>
              <a:gd name="T63" fmla="*/ 20 h 76"/>
              <a:gd name="T64" fmla="*/ 12 w 51"/>
              <a:gd name="T65" fmla="*/ 20 h 76"/>
              <a:gd name="T66" fmla="*/ 8 w 51"/>
              <a:gd name="T67" fmla="*/ 16 h 76"/>
              <a:gd name="T68" fmla="*/ 4 w 51"/>
              <a:gd name="T69" fmla="*/ 16 h 76"/>
              <a:gd name="T70" fmla="*/ 4 w 51"/>
              <a:gd name="T71" fmla="*/ 16 h 76"/>
              <a:gd name="T72" fmla="*/ 4 w 51"/>
              <a:gd name="T73" fmla="*/ 12 h 76"/>
              <a:gd name="T74" fmla="*/ 0 w 51"/>
              <a:gd name="T75" fmla="*/ 12 h 76"/>
              <a:gd name="T76" fmla="*/ 0 w 51"/>
              <a:gd name="T77" fmla="*/ 1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1" h="76">
                <a:moveTo>
                  <a:pt x="0" y="12"/>
                </a:moveTo>
                <a:lnTo>
                  <a:pt x="4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4" y="0"/>
                </a:lnTo>
                <a:lnTo>
                  <a:pt x="35" y="4"/>
                </a:lnTo>
                <a:lnTo>
                  <a:pt x="39" y="8"/>
                </a:lnTo>
                <a:lnTo>
                  <a:pt x="43" y="8"/>
                </a:lnTo>
                <a:lnTo>
                  <a:pt x="47" y="12"/>
                </a:lnTo>
                <a:lnTo>
                  <a:pt x="51" y="16"/>
                </a:lnTo>
                <a:lnTo>
                  <a:pt x="51" y="20"/>
                </a:lnTo>
                <a:lnTo>
                  <a:pt x="51" y="24"/>
                </a:lnTo>
                <a:lnTo>
                  <a:pt x="51" y="32"/>
                </a:lnTo>
                <a:lnTo>
                  <a:pt x="51" y="40"/>
                </a:lnTo>
                <a:lnTo>
                  <a:pt x="51" y="48"/>
                </a:lnTo>
                <a:lnTo>
                  <a:pt x="51" y="56"/>
                </a:lnTo>
                <a:lnTo>
                  <a:pt x="51" y="64"/>
                </a:lnTo>
                <a:lnTo>
                  <a:pt x="51" y="68"/>
                </a:lnTo>
                <a:lnTo>
                  <a:pt x="47" y="72"/>
                </a:lnTo>
                <a:lnTo>
                  <a:pt x="43" y="76"/>
                </a:lnTo>
                <a:lnTo>
                  <a:pt x="39" y="76"/>
                </a:lnTo>
                <a:lnTo>
                  <a:pt x="35" y="76"/>
                </a:lnTo>
                <a:lnTo>
                  <a:pt x="31" y="76"/>
                </a:lnTo>
                <a:lnTo>
                  <a:pt x="28" y="68"/>
                </a:lnTo>
                <a:lnTo>
                  <a:pt x="28" y="60"/>
                </a:lnTo>
                <a:lnTo>
                  <a:pt x="24" y="52"/>
                </a:lnTo>
                <a:lnTo>
                  <a:pt x="24" y="44"/>
                </a:lnTo>
                <a:lnTo>
                  <a:pt x="20" y="36"/>
                </a:lnTo>
                <a:lnTo>
                  <a:pt x="20" y="32"/>
                </a:lnTo>
                <a:lnTo>
                  <a:pt x="16" y="24"/>
                </a:lnTo>
                <a:lnTo>
                  <a:pt x="12" y="20"/>
                </a:lnTo>
                <a:lnTo>
                  <a:pt x="12" y="20"/>
                </a:lnTo>
                <a:lnTo>
                  <a:pt x="8" y="16"/>
                </a:lnTo>
                <a:lnTo>
                  <a:pt x="4" y="16"/>
                </a:lnTo>
                <a:lnTo>
                  <a:pt x="4" y="16"/>
                </a:lnTo>
                <a:lnTo>
                  <a:pt x="4" y="12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315">
            <a:extLst>
              <a:ext uri="{FF2B5EF4-FFF2-40B4-BE49-F238E27FC236}">
                <a16:creationId xmlns:a16="http://schemas.microsoft.com/office/drawing/2014/main" xmlns="" id="{A01FA902-99E8-4774-A802-9C646CF0F36C}"/>
              </a:ext>
            </a:extLst>
          </p:cNvPr>
          <p:cNvSpPr>
            <a:spLocks/>
          </p:cNvSpPr>
          <p:nvPr/>
        </p:nvSpPr>
        <p:spPr bwMode="auto">
          <a:xfrm>
            <a:off x="2767616" y="3868661"/>
            <a:ext cx="449473" cy="707138"/>
          </a:xfrm>
          <a:custGeom>
            <a:avLst/>
            <a:gdLst>
              <a:gd name="T0" fmla="*/ 56 w 68"/>
              <a:gd name="T1" fmla="*/ 44 h 88"/>
              <a:gd name="T2" fmla="*/ 52 w 68"/>
              <a:gd name="T3" fmla="*/ 48 h 88"/>
              <a:gd name="T4" fmla="*/ 44 w 68"/>
              <a:gd name="T5" fmla="*/ 56 h 88"/>
              <a:gd name="T6" fmla="*/ 28 w 68"/>
              <a:gd name="T7" fmla="*/ 72 h 88"/>
              <a:gd name="T8" fmla="*/ 20 w 68"/>
              <a:gd name="T9" fmla="*/ 80 h 88"/>
              <a:gd name="T10" fmla="*/ 12 w 68"/>
              <a:gd name="T11" fmla="*/ 84 h 88"/>
              <a:gd name="T12" fmla="*/ 8 w 68"/>
              <a:gd name="T13" fmla="*/ 88 h 88"/>
              <a:gd name="T14" fmla="*/ 4 w 68"/>
              <a:gd name="T15" fmla="*/ 88 h 88"/>
              <a:gd name="T16" fmla="*/ 0 w 68"/>
              <a:gd name="T17" fmla="*/ 84 h 88"/>
              <a:gd name="T18" fmla="*/ 4 w 68"/>
              <a:gd name="T19" fmla="*/ 80 h 88"/>
              <a:gd name="T20" fmla="*/ 4 w 68"/>
              <a:gd name="T21" fmla="*/ 72 h 88"/>
              <a:gd name="T22" fmla="*/ 8 w 68"/>
              <a:gd name="T23" fmla="*/ 64 h 88"/>
              <a:gd name="T24" fmla="*/ 20 w 68"/>
              <a:gd name="T25" fmla="*/ 48 h 88"/>
              <a:gd name="T26" fmla="*/ 24 w 68"/>
              <a:gd name="T27" fmla="*/ 40 h 88"/>
              <a:gd name="T28" fmla="*/ 24 w 68"/>
              <a:gd name="T29" fmla="*/ 32 h 88"/>
              <a:gd name="T30" fmla="*/ 28 w 68"/>
              <a:gd name="T31" fmla="*/ 28 h 88"/>
              <a:gd name="T32" fmla="*/ 28 w 68"/>
              <a:gd name="T33" fmla="*/ 24 h 88"/>
              <a:gd name="T34" fmla="*/ 28 w 68"/>
              <a:gd name="T35" fmla="*/ 16 h 88"/>
              <a:gd name="T36" fmla="*/ 24 w 68"/>
              <a:gd name="T37" fmla="*/ 12 h 88"/>
              <a:gd name="T38" fmla="*/ 28 w 68"/>
              <a:gd name="T39" fmla="*/ 8 h 88"/>
              <a:gd name="T40" fmla="*/ 28 w 68"/>
              <a:gd name="T41" fmla="*/ 4 h 88"/>
              <a:gd name="T42" fmla="*/ 32 w 68"/>
              <a:gd name="T43" fmla="*/ 4 h 88"/>
              <a:gd name="T44" fmla="*/ 32 w 68"/>
              <a:gd name="T45" fmla="*/ 0 h 88"/>
              <a:gd name="T46" fmla="*/ 40 w 68"/>
              <a:gd name="T47" fmla="*/ 4 h 88"/>
              <a:gd name="T48" fmla="*/ 52 w 68"/>
              <a:gd name="T49" fmla="*/ 8 h 88"/>
              <a:gd name="T50" fmla="*/ 60 w 68"/>
              <a:gd name="T51" fmla="*/ 12 h 88"/>
              <a:gd name="T52" fmla="*/ 68 w 68"/>
              <a:gd name="T53" fmla="*/ 16 h 88"/>
              <a:gd name="T54" fmla="*/ 68 w 68"/>
              <a:gd name="T55" fmla="*/ 20 h 88"/>
              <a:gd name="T56" fmla="*/ 68 w 68"/>
              <a:gd name="T57" fmla="*/ 24 h 88"/>
              <a:gd name="T58" fmla="*/ 64 w 68"/>
              <a:gd name="T59" fmla="*/ 32 h 88"/>
              <a:gd name="T60" fmla="*/ 60 w 68"/>
              <a:gd name="T61" fmla="*/ 36 h 88"/>
              <a:gd name="T62" fmla="*/ 56 w 68"/>
              <a:gd name="T63" fmla="*/ 44 h 88"/>
              <a:gd name="T64" fmla="*/ 56 w 68"/>
              <a:gd name="T65" fmla="*/ 44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8" h="88">
                <a:moveTo>
                  <a:pt x="56" y="44"/>
                </a:moveTo>
                <a:lnTo>
                  <a:pt x="52" y="48"/>
                </a:lnTo>
                <a:lnTo>
                  <a:pt x="44" y="56"/>
                </a:lnTo>
                <a:lnTo>
                  <a:pt x="28" y="72"/>
                </a:lnTo>
                <a:lnTo>
                  <a:pt x="20" y="80"/>
                </a:lnTo>
                <a:lnTo>
                  <a:pt x="12" y="84"/>
                </a:lnTo>
                <a:lnTo>
                  <a:pt x="8" y="88"/>
                </a:lnTo>
                <a:lnTo>
                  <a:pt x="4" y="88"/>
                </a:lnTo>
                <a:lnTo>
                  <a:pt x="0" y="84"/>
                </a:lnTo>
                <a:lnTo>
                  <a:pt x="4" y="80"/>
                </a:lnTo>
                <a:lnTo>
                  <a:pt x="4" y="72"/>
                </a:lnTo>
                <a:lnTo>
                  <a:pt x="8" y="64"/>
                </a:lnTo>
                <a:lnTo>
                  <a:pt x="20" y="48"/>
                </a:lnTo>
                <a:lnTo>
                  <a:pt x="24" y="40"/>
                </a:lnTo>
                <a:lnTo>
                  <a:pt x="24" y="32"/>
                </a:lnTo>
                <a:lnTo>
                  <a:pt x="28" y="28"/>
                </a:lnTo>
                <a:lnTo>
                  <a:pt x="28" y="24"/>
                </a:lnTo>
                <a:lnTo>
                  <a:pt x="28" y="16"/>
                </a:lnTo>
                <a:lnTo>
                  <a:pt x="24" y="12"/>
                </a:lnTo>
                <a:lnTo>
                  <a:pt x="28" y="8"/>
                </a:lnTo>
                <a:lnTo>
                  <a:pt x="28" y="4"/>
                </a:lnTo>
                <a:lnTo>
                  <a:pt x="32" y="4"/>
                </a:lnTo>
                <a:lnTo>
                  <a:pt x="32" y="0"/>
                </a:lnTo>
                <a:lnTo>
                  <a:pt x="40" y="4"/>
                </a:lnTo>
                <a:lnTo>
                  <a:pt x="52" y="8"/>
                </a:lnTo>
                <a:lnTo>
                  <a:pt x="60" y="12"/>
                </a:lnTo>
                <a:lnTo>
                  <a:pt x="68" y="16"/>
                </a:lnTo>
                <a:lnTo>
                  <a:pt x="68" y="20"/>
                </a:lnTo>
                <a:lnTo>
                  <a:pt x="68" y="24"/>
                </a:lnTo>
                <a:lnTo>
                  <a:pt x="64" y="32"/>
                </a:lnTo>
                <a:lnTo>
                  <a:pt x="60" y="36"/>
                </a:lnTo>
                <a:lnTo>
                  <a:pt x="56" y="44"/>
                </a:lnTo>
                <a:lnTo>
                  <a:pt x="56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316">
            <a:extLst>
              <a:ext uri="{FF2B5EF4-FFF2-40B4-BE49-F238E27FC236}">
                <a16:creationId xmlns:a16="http://schemas.microsoft.com/office/drawing/2014/main" xmlns="" id="{2CF1822A-D927-4CDB-9E17-79FEC9EAD760}"/>
              </a:ext>
            </a:extLst>
          </p:cNvPr>
          <p:cNvSpPr>
            <a:spLocks/>
          </p:cNvSpPr>
          <p:nvPr/>
        </p:nvSpPr>
        <p:spPr bwMode="auto">
          <a:xfrm>
            <a:off x="2060355" y="4125802"/>
            <a:ext cx="1467398" cy="353568"/>
          </a:xfrm>
          <a:custGeom>
            <a:avLst/>
            <a:gdLst>
              <a:gd name="T0" fmla="*/ 28 w 222"/>
              <a:gd name="T1" fmla="*/ 44 h 44"/>
              <a:gd name="T2" fmla="*/ 24 w 222"/>
              <a:gd name="T3" fmla="*/ 44 h 44"/>
              <a:gd name="T4" fmla="*/ 24 w 222"/>
              <a:gd name="T5" fmla="*/ 44 h 44"/>
              <a:gd name="T6" fmla="*/ 16 w 222"/>
              <a:gd name="T7" fmla="*/ 40 h 44"/>
              <a:gd name="T8" fmla="*/ 8 w 222"/>
              <a:gd name="T9" fmla="*/ 36 h 44"/>
              <a:gd name="T10" fmla="*/ 0 w 222"/>
              <a:gd name="T11" fmla="*/ 32 h 44"/>
              <a:gd name="T12" fmla="*/ 0 w 222"/>
              <a:gd name="T13" fmla="*/ 32 h 44"/>
              <a:gd name="T14" fmla="*/ 0 w 222"/>
              <a:gd name="T15" fmla="*/ 28 h 44"/>
              <a:gd name="T16" fmla="*/ 0 w 222"/>
              <a:gd name="T17" fmla="*/ 28 h 44"/>
              <a:gd name="T18" fmla="*/ 0 w 222"/>
              <a:gd name="T19" fmla="*/ 28 h 44"/>
              <a:gd name="T20" fmla="*/ 4 w 222"/>
              <a:gd name="T21" fmla="*/ 24 h 44"/>
              <a:gd name="T22" fmla="*/ 12 w 222"/>
              <a:gd name="T23" fmla="*/ 24 h 44"/>
              <a:gd name="T24" fmla="*/ 16 w 222"/>
              <a:gd name="T25" fmla="*/ 24 h 44"/>
              <a:gd name="T26" fmla="*/ 24 w 222"/>
              <a:gd name="T27" fmla="*/ 20 h 44"/>
              <a:gd name="T28" fmla="*/ 32 w 222"/>
              <a:gd name="T29" fmla="*/ 20 h 44"/>
              <a:gd name="T30" fmla="*/ 36 w 222"/>
              <a:gd name="T31" fmla="*/ 20 h 44"/>
              <a:gd name="T32" fmla="*/ 48 w 222"/>
              <a:gd name="T33" fmla="*/ 20 h 44"/>
              <a:gd name="T34" fmla="*/ 56 w 222"/>
              <a:gd name="T35" fmla="*/ 20 h 44"/>
              <a:gd name="T36" fmla="*/ 71 w 222"/>
              <a:gd name="T37" fmla="*/ 16 h 44"/>
              <a:gd name="T38" fmla="*/ 83 w 222"/>
              <a:gd name="T39" fmla="*/ 16 h 44"/>
              <a:gd name="T40" fmla="*/ 99 w 222"/>
              <a:gd name="T41" fmla="*/ 12 h 44"/>
              <a:gd name="T42" fmla="*/ 115 w 222"/>
              <a:gd name="T43" fmla="*/ 12 h 44"/>
              <a:gd name="T44" fmla="*/ 135 w 222"/>
              <a:gd name="T45" fmla="*/ 8 h 44"/>
              <a:gd name="T46" fmla="*/ 151 w 222"/>
              <a:gd name="T47" fmla="*/ 4 h 44"/>
              <a:gd name="T48" fmla="*/ 163 w 222"/>
              <a:gd name="T49" fmla="*/ 4 h 44"/>
              <a:gd name="T50" fmla="*/ 175 w 222"/>
              <a:gd name="T51" fmla="*/ 4 h 44"/>
              <a:gd name="T52" fmla="*/ 183 w 222"/>
              <a:gd name="T53" fmla="*/ 0 h 44"/>
              <a:gd name="T54" fmla="*/ 191 w 222"/>
              <a:gd name="T55" fmla="*/ 0 h 44"/>
              <a:gd name="T56" fmla="*/ 195 w 222"/>
              <a:gd name="T57" fmla="*/ 0 h 44"/>
              <a:gd name="T58" fmla="*/ 199 w 222"/>
              <a:gd name="T59" fmla="*/ 0 h 44"/>
              <a:gd name="T60" fmla="*/ 203 w 222"/>
              <a:gd name="T61" fmla="*/ 0 h 44"/>
              <a:gd name="T62" fmla="*/ 207 w 222"/>
              <a:gd name="T63" fmla="*/ 0 h 44"/>
              <a:gd name="T64" fmla="*/ 210 w 222"/>
              <a:gd name="T65" fmla="*/ 0 h 44"/>
              <a:gd name="T66" fmla="*/ 210 w 222"/>
              <a:gd name="T67" fmla="*/ 4 h 44"/>
              <a:gd name="T68" fmla="*/ 218 w 222"/>
              <a:gd name="T69" fmla="*/ 8 h 44"/>
              <a:gd name="T70" fmla="*/ 218 w 222"/>
              <a:gd name="T71" fmla="*/ 12 h 44"/>
              <a:gd name="T72" fmla="*/ 222 w 222"/>
              <a:gd name="T73" fmla="*/ 16 h 44"/>
              <a:gd name="T74" fmla="*/ 218 w 222"/>
              <a:gd name="T75" fmla="*/ 20 h 44"/>
              <a:gd name="T76" fmla="*/ 218 w 222"/>
              <a:gd name="T77" fmla="*/ 24 h 44"/>
              <a:gd name="T78" fmla="*/ 214 w 222"/>
              <a:gd name="T79" fmla="*/ 24 h 44"/>
              <a:gd name="T80" fmla="*/ 210 w 222"/>
              <a:gd name="T81" fmla="*/ 24 h 44"/>
              <a:gd name="T82" fmla="*/ 207 w 222"/>
              <a:gd name="T83" fmla="*/ 24 h 44"/>
              <a:gd name="T84" fmla="*/ 203 w 222"/>
              <a:gd name="T85" fmla="*/ 24 h 44"/>
              <a:gd name="T86" fmla="*/ 199 w 222"/>
              <a:gd name="T87" fmla="*/ 24 h 44"/>
              <a:gd name="T88" fmla="*/ 191 w 222"/>
              <a:gd name="T89" fmla="*/ 24 h 44"/>
              <a:gd name="T90" fmla="*/ 183 w 222"/>
              <a:gd name="T91" fmla="*/ 24 h 44"/>
              <a:gd name="T92" fmla="*/ 175 w 222"/>
              <a:gd name="T93" fmla="*/ 24 h 44"/>
              <a:gd name="T94" fmla="*/ 167 w 222"/>
              <a:gd name="T95" fmla="*/ 28 h 44"/>
              <a:gd name="T96" fmla="*/ 123 w 222"/>
              <a:gd name="T97" fmla="*/ 32 h 44"/>
              <a:gd name="T98" fmla="*/ 79 w 222"/>
              <a:gd name="T99" fmla="*/ 36 h 44"/>
              <a:gd name="T100" fmla="*/ 71 w 222"/>
              <a:gd name="T101" fmla="*/ 40 h 44"/>
              <a:gd name="T102" fmla="*/ 60 w 222"/>
              <a:gd name="T103" fmla="*/ 40 h 44"/>
              <a:gd name="T104" fmla="*/ 52 w 222"/>
              <a:gd name="T105" fmla="*/ 40 h 44"/>
              <a:gd name="T106" fmla="*/ 44 w 222"/>
              <a:gd name="T107" fmla="*/ 40 h 44"/>
              <a:gd name="T108" fmla="*/ 40 w 222"/>
              <a:gd name="T109" fmla="*/ 44 h 44"/>
              <a:gd name="T110" fmla="*/ 36 w 222"/>
              <a:gd name="T111" fmla="*/ 44 h 44"/>
              <a:gd name="T112" fmla="*/ 32 w 222"/>
              <a:gd name="T113" fmla="*/ 44 h 44"/>
              <a:gd name="T114" fmla="*/ 28 w 222"/>
              <a:gd name="T115" fmla="*/ 44 h 44"/>
              <a:gd name="T116" fmla="*/ 28 w 222"/>
              <a:gd name="T117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2" h="44">
                <a:moveTo>
                  <a:pt x="28" y="44"/>
                </a:moveTo>
                <a:lnTo>
                  <a:pt x="24" y="44"/>
                </a:lnTo>
                <a:lnTo>
                  <a:pt x="24" y="44"/>
                </a:lnTo>
                <a:lnTo>
                  <a:pt x="16" y="40"/>
                </a:lnTo>
                <a:lnTo>
                  <a:pt x="8" y="36"/>
                </a:lnTo>
                <a:lnTo>
                  <a:pt x="0" y="32"/>
                </a:lnTo>
                <a:lnTo>
                  <a:pt x="0" y="32"/>
                </a:lnTo>
                <a:lnTo>
                  <a:pt x="0" y="28"/>
                </a:lnTo>
                <a:lnTo>
                  <a:pt x="0" y="28"/>
                </a:lnTo>
                <a:lnTo>
                  <a:pt x="0" y="28"/>
                </a:lnTo>
                <a:lnTo>
                  <a:pt x="4" y="24"/>
                </a:lnTo>
                <a:lnTo>
                  <a:pt x="12" y="24"/>
                </a:lnTo>
                <a:lnTo>
                  <a:pt x="16" y="24"/>
                </a:lnTo>
                <a:lnTo>
                  <a:pt x="24" y="20"/>
                </a:lnTo>
                <a:lnTo>
                  <a:pt x="32" y="20"/>
                </a:lnTo>
                <a:lnTo>
                  <a:pt x="36" y="20"/>
                </a:lnTo>
                <a:lnTo>
                  <a:pt x="48" y="20"/>
                </a:lnTo>
                <a:lnTo>
                  <a:pt x="56" y="20"/>
                </a:lnTo>
                <a:lnTo>
                  <a:pt x="71" y="16"/>
                </a:lnTo>
                <a:lnTo>
                  <a:pt x="83" y="16"/>
                </a:lnTo>
                <a:lnTo>
                  <a:pt x="99" y="12"/>
                </a:lnTo>
                <a:lnTo>
                  <a:pt x="115" y="12"/>
                </a:lnTo>
                <a:lnTo>
                  <a:pt x="135" y="8"/>
                </a:lnTo>
                <a:lnTo>
                  <a:pt x="151" y="4"/>
                </a:lnTo>
                <a:lnTo>
                  <a:pt x="163" y="4"/>
                </a:lnTo>
                <a:lnTo>
                  <a:pt x="175" y="4"/>
                </a:lnTo>
                <a:lnTo>
                  <a:pt x="183" y="0"/>
                </a:lnTo>
                <a:lnTo>
                  <a:pt x="191" y="0"/>
                </a:lnTo>
                <a:lnTo>
                  <a:pt x="195" y="0"/>
                </a:lnTo>
                <a:lnTo>
                  <a:pt x="199" y="0"/>
                </a:lnTo>
                <a:lnTo>
                  <a:pt x="203" y="0"/>
                </a:lnTo>
                <a:lnTo>
                  <a:pt x="207" y="0"/>
                </a:lnTo>
                <a:lnTo>
                  <a:pt x="210" y="0"/>
                </a:lnTo>
                <a:lnTo>
                  <a:pt x="210" y="4"/>
                </a:lnTo>
                <a:lnTo>
                  <a:pt x="218" y="8"/>
                </a:lnTo>
                <a:lnTo>
                  <a:pt x="218" y="12"/>
                </a:lnTo>
                <a:lnTo>
                  <a:pt x="222" y="16"/>
                </a:lnTo>
                <a:lnTo>
                  <a:pt x="218" y="20"/>
                </a:lnTo>
                <a:lnTo>
                  <a:pt x="218" y="24"/>
                </a:lnTo>
                <a:lnTo>
                  <a:pt x="214" y="24"/>
                </a:lnTo>
                <a:lnTo>
                  <a:pt x="210" y="24"/>
                </a:lnTo>
                <a:lnTo>
                  <a:pt x="207" y="24"/>
                </a:lnTo>
                <a:lnTo>
                  <a:pt x="203" y="24"/>
                </a:lnTo>
                <a:lnTo>
                  <a:pt x="199" y="24"/>
                </a:lnTo>
                <a:lnTo>
                  <a:pt x="191" y="24"/>
                </a:lnTo>
                <a:lnTo>
                  <a:pt x="183" y="24"/>
                </a:lnTo>
                <a:lnTo>
                  <a:pt x="175" y="24"/>
                </a:lnTo>
                <a:lnTo>
                  <a:pt x="167" y="28"/>
                </a:lnTo>
                <a:lnTo>
                  <a:pt x="123" y="32"/>
                </a:lnTo>
                <a:lnTo>
                  <a:pt x="79" y="36"/>
                </a:lnTo>
                <a:lnTo>
                  <a:pt x="71" y="40"/>
                </a:lnTo>
                <a:lnTo>
                  <a:pt x="60" y="40"/>
                </a:lnTo>
                <a:lnTo>
                  <a:pt x="52" y="40"/>
                </a:lnTo>
                <a:lnTo>
                  <a:pt x="44" y="40"/>
                </a:lnTo>
                <a:lnTo>
                  <a:pt x="40" y="44"/>
                </a:lnTo>
                <a:lnTo>
                  <a:pt x="36" y="44"/>
                </a:lnTo>
                <a:lnTo>
                  <a:pt x="32" y="44"/>
                </a:lnTo>
                <a:lnTo>
                  <a:pt x="28" y="44"/>
                </a:lnTo>
                <a:lnTo>
                  <a:pt x="28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317">
            <a:extLst>
              <a:ext uri="{FF2B5EF4-FFF2-40B4-BE49-F238E27FC236}">
                <a16:creationId xmlns:a16="http://schemas.microsoft.com/office/drawing/2014/main" xmlns="" id="{4B04ADCA-25FA-4707-9AEE-524C02D65BDD}"/>
              </a:ext>
            </a:extLst>
          </p:cNvPr>
          <p:cNvSpPr>
            <a:spLocks/>
          </p:cNvSpPr>
          <p:nvPr/>
        </p:nvSpPr>
        <p:spPr bwMode="auto">
          <a:xfrm>
            <a:off x="2661859" y="4728479"/>
            <a:ext cx="52879" cy="1566956"/>
          </a:xfrm>
          <a:custGeom>
            <a:avLst/>
            <a:gdLst>
              <a:gd name="T0" fmla="*/ 4 w 8"/>
              <a:gd name="T1" fmla="*/ 195 h 195"/>
              <a:gd name="T2" fmla="*/ 4 w 8"/>
              <a:gd name="T3" fmla="*/ 159 h 195"/>
              <a:gd name="T4" fmla="*/ 4 w 8"/>
              <a:gd name="T5" fmla="*/ 128 h 195"/>
              <a:gd name="T6" fmla="*/ 0 w 8"/>
              <a:gd name="T7" fmla="*/ 96 h 195"/>
              <a:gd name="T8" fmla="*/ 0 w 8"/>
              <a:gd name="T9" fmla="*/ 72 h 195"/>
              <a:gd name="T10" fmla="*/ 0 w 8"/>
              <a:gd name="T11" fmla="*/ 48 h 195"/>
              <a:gd name="T12" fmla="*/ 0 w 8"/>
              <a:gd name="T13" fmla="*/ 28 h 195"/>
              <a:gd name="T14" fmla="*/ 0 w 8"/>
              <a:gd name="T15" fmla="*/ 12 h 195"/>
              <a:gd name="T16" fmla="*/ 0 w 8"/>
              <a:gd name="T17" fmla="*/ 0 h 195"/>
              <a:gd name="T18" fmla="*/ 8 w 8"/>
              <a:gd name="T19" fmla="*/ 0 h 195"/>
              <a:gd name="T20" fmla="*/ 8 w 8"/>
              <a:gd name="T21" fmla="*/ 195 h 195"/>
              <a:gd name="T22" fmla="*/ 4 w 8"/>
              <a:gd name="T23" fmla="*/ 195 h 195"/>
              <a:gd name="T24" fmla="*/ 4 w 8"/>
              <a:gd name="T25" fmla="*/ 195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" h="195">
                <a:moveTo>
                  <a:pt x="4" y="195"/>
                </a:moveTo>
                <a:lnTo>
                  <a:pt x="4" y="159"/>
                </a:lnTo>
                <a:lnTo>
                  <a:pt x="4" y="128"/>
                </a:lnTo>
                <a:lnTo>
                  <a:pt x="0" y="96"/>
                </a:lnTo>
                <a:lnTo>
                  <a:pt x="0" y="72"/>
                </a:lnTo>
                <a:lnTo>
                  <a:pt x="0" y="48"/>
                </a:lnTo>
                <a:lnTo>
                  <a:pt x="0" y="28"/>
                </a:lnTo>
                <a:lnTo>
                  <a:pt x="0" y="12"/>
                </a:lnTo>
                <a:lnTo>
                  <a:pt x="0" y="0"/>
                </a:lnTo>
                <a:lnTo>
                  <a:pt x="8" y="0"/>
                </a:lnTo>
                <a:lnTo>
                  <a:pt x="8" y="195"/>
                </a:lnTo>
                <a:lnTo>
                  <a:pt x="4" y="195"/>
                </a:lnTo>
                <a:lnTo>
                  <a:pt x="4" y="19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318">
            <a:extLst>
              <a:ext uri="{FF2B5EF4-FFF2-40B4-BE49-F238E27FC236}">
                <a16:creationId xmlns:a16="http://schemas.microsoft.com/office/drawing/2014/main" xmlns="" id="{C8B0991E-E5EE-4ADB-8525-8C8B872CD894}"/>
              </a:ext>
            </a:extLst>
          </p:cNvPr>
          <p:cNvSpPr>
            <a:spLocks/>
          </p:cNvSpPr>
          <p:nvPr/>
        </p:nvSpPr>
        <p:spPr bwMode="auto">
          <a:xfrm>
            <a:off x="2404071" y="5371331"/>
            <a:ext cx="627942" cy="224999"/>
          </a:xfrm>
          <a:custGeom>
            <a:avLst/>
            <a:gdLst>
              <a:gd name="T0" fmla="*/ 95 w 95"/>
              <a:gd name="T1" fmla="*/ 8 h 28"/>
              <a:gd name="T2" fmla="*/ 91 w 95"/>
              <a:gd name="T3" fmla="*/ 12 h 28"/>
              <a:gd name="T4" fmla="*/ 91 w 95"/>
              <a:gd name="T5" fmla="*/ 12 h 28"/>
              <a:gd name="T6" fmla="*/ 87 w 95"/>
              <a:gd name="T7" fmla="*/ 16 h 28"/>
              <a:gd name="T8" fmla="*/ 75 w 95"/>
              <a:gd name="T9" fmla="*/ 20 h 28"/>
              <a:gd name="T10" fmla="*/ 63 w 95"/>
              <a:gd name="T11" fmla="*/ 20 h 28"/>
              <a:gd name="T12" fmla="*/ 51 w 95"/>
              <a:gd name="T13" fmla="*/ 24 h 28"/>
              <a:gd name="T14" fmla="*/ 43 w 95"/>
              <a:gd name="T15" fmla="*/ 24 h 28"/>
              <a:gd name="T16" fmla="*/ 31 w 95"/>
              <a:gd name="T17" fmla="*/ 24 h 28"/>
              <a:gd name="T18" fmla="*/ 23 w 95"/>
              <a:gd name="T19" fmla="*/ 28 h 28"/>
              <a:gd name="T20" fmla="*/ 15 w 95"/>
              <a:gd name="T21" fmla="*/ 28 h 28"/>
              <a:gd name="T22" fmla="*/ 11 w 95"/>
              <a:gd name="T23" fmla="*/ 28 h 28"/>
              <a:gd name="T24" fmla="*/ 8 w 95"/>
              <a:gd name="T25" fmla="*/ 28 h 28"/>
              <a:gd name="T26" fmla="*/ 4 w 95"/>
              <a:gd name="T27" fmla="*/ 24 h 28"/>
              <a:gd name="T28" fmla="*/ 0 w 95"/>
              <a:gd name="T29" fmla="*/ 20 h 28"/>
              <a:gd name="T30" fmla="*/ 0 w 95"/>
              <a:gd name="T31" fmla="*/ 16 h 28"/>
              <a:gd name="T32" fmla="*/ 0 w 95"/>
              <a:gd name="T33" fmla="*/ 12 h 28"/>
              <a:gd name="T34" fmla="*/ 19 w 95"/>
              <a:gd name="T35" fmla="*/ 8 h 28"/>
              <a:gd name="T36" fmla="*/ 35 w 95"/>
              <a:gd name="T37" fmla="*/ 4 h 28"/>
              <a:gd name="T38" fmla="*/ 47 w 95"/>
              <a:gd name="T39" fmla="*/ 4 h 28"/>
              <a:gd name="T40" fmla="*/ 59 w 95"/>
              <a:gd name="T41" fmla="*/ 0 h 28"/>
              <a:gd name="T42" fmla="*/ 67 w 95"/>
              <a:gd name="T43" fmla="*/ 0 h 28"/>
              <a:gd name="T44" fmla="*/ 75 w 95"/>
              <a:gd name="T45" fmla="*/ 0 h 28"/>
              <a:gd name="T46" fmla="*/ 83 w 95"/>
              <a:gd name="T47" fmla="*/ 0 h 28"/>
              <a:gd name="T48" fmla="*/ 87 w 95"/>
              <a:gd name="T49" fmla="*/ 0 h 28"/>
              <a:gd name="T50" fmla="*/ 91 w 95"/>
              <a:gd name="T51" fmla="*/ 4 h 28"/>
              <a:gd name="T52" fmla="*/ 91 w 95"/>
              <a:gd name="T53" fmla="*/ 4 h 28"/>
              <a:gd name="T54" fmla="*/ 95 w 95"/>
              <a:gd name="T55" fmla="*/ 8 h 28"/>
              <a:gd name="T56" fmla="*/ 95 w 95"/>
              <a:gd name="T57" fmla="*/ 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95" h="28">
                <a:moveTo>
                  <a:pt x="95" y="8"/>
                </a:moveTo>
                <a:lnTo>
                  <a:pt x="91" y="12"/>
                </a:lnTo>
                <a:lnTo>
                  <a:pt x="91" y="12"/>
                </a:lnTo>
                <a:lnTo>
                  <a:pt x="87" y="16"/>
                </a:lnTo>
                <a:lnTo>
                  <a:pt x="75" y="20"/>
                </a:lnTo>
                <a:lnTo>
                  <a:pt x="63" y="20"/>
                </a:lnTo>
                <a:lnTo>
                  <a:pt x="51" y="24"/>
                </a:lnTo>
                <a:lnTo>
                  <a:pt x="43" y="24"/>
                </a:lnTo>
                <a:lnTo>
                  <a:pt x="31" y="24"/>
                </a:lnTo>
                <a:lnTo>
                  <a:pt x="23" y="28"/>
                </a:lnTo>
                <a:lnTo>
                  <a:pt x="15" y="28"/>
                </a:lnTo>
                <a:lnTo>
                  <a:pt x="11" y="28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19" y="8"/>
                </a:lnTo>
                <a:lnTo>
                  <a:pt x="35" y="4"/>
                </a:lnTo>
                <a:lnTo>
                  <a:pt x="47" y="4"/>
                </a:lnTo>
                <a:lnTo>
                  <a:pt x="59" y="0"/>
                </a:lnTo>
                <a:lnTo>
                  <a:pt x="67" y="0"/>
                </a:lnTo>
                <a:lnTo>
                  <a:pt x="75" y="0"/>
                </a:lnTo>
                <a:lnTo>
                  <a:pt x="83" y="0"/>
                </a:lnTo>
                <a:lnTo>
                  <a:pt x="87" y="0"/>
                </a:lnTo>
                <a:lnTo>
                  <a:pt x="91" y="4"/>
                </a:lnTo>
                <a:lnTo>
                  <a:pt x="91" y="4"/>
                </a:lnTo>
                <a:lnTo>
                  <a:pt x="95" y="8"/>
                </a:lnTo>
                <a:lnTo>
                  <a:pt x="95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319">
            <a:extLst>
              <a:ext uri="{FF2B5EF4-FFF2-40B4-BE49-F238E27FC236}">
                <a16:creationId xmlns:a16="http://schemas.microsoft.com/office/drawing/2014/main" xmlns="" id="{868B4A48-1731-42F0-B922-706F33B78F0B}"/>
              </a:ext>
            </a:extLst>
          </p:cNvPr>
          <p:cNvSpPr>
            <a:spLocks/>
          </p:cNvSpPr>
          <p:nvPr/>
        </p:nvSpPr>
        <p:spPr bwMode="auto">
          <a:xfrm>
            <a:off x="2166114" y="5049905"/>
            <a:ext cx="1262493" cy="763390"/>
          </a:xfrm>
          <a:custGeom>
            <a:avLst/>
            <a:gdLst>
              <a:gd name="T0" fmla="*/ 0 w 191"/>
              <a:gd name="T1" fmla="*/ 20 h 95"/>
              <a:gd name="T2" fmla="*/ 12 w 191"/>
              <a:gd name="T3" fmla="*/ 20 h 95"/>
              <a:gd name="T4" fmla="*/ 28 w 191"/>
              <a:gd name="T5" fmla="*/ 20 h 95"/>
              <a:gd name="T6" fmla="*/ 51 w 191"/>
              <a:gd name="T7" fmla="*/ 20 h 95"/>
              <a:gd name="T8" fmla="*/ 79 w 191"/>
              <a:gd name="T9" fmla="*/ 16 h 95"/>
              <a:gd name="T10" fmla="*/ 107 w 191"/>
              <a:gd name="T11" fmla="*/ 12 h 95"/>
              <a:gd name="T12" fmla="*/ 127 w 191"/>
              <a:gd name="T13" fmla="*/ 8 h 95"/>
              <a:gd name="T14" fmla="*/ 139 w 191"/>
              <a:gd name="T15" fmla="*/ 8 h 95"/>
              <a:gd name="T16" fmla="*/ 147 w 191"/>
              <a:gd name="T17" fmla="*/ 4 h 95"/>
              <a:gd name="T18" fmla="*/ 155 w 191"/>
              <a:gd name="T19" fmla="*/ 0 h 95"/>
              <a:gd name="T20" fmla="*/ 163 w 191"/>
              <a:gd name="T21" fmla="*/ 4 h 95"/>
              <a:gd name="T22" fmla="*/ 171 w 191"/>
              <a:gd name="T23" fmla="*/ 8 h 95"/>
              <a:gd name="T24" fmla="*/ 183 w 191"/>
              <a:gd name="T25" fmla="*/ 20 h 95"/>
              <a:gd name="T26" fmla="*/ 191 w 191"/>
              <a:gd name="T27" fmla="*/ 28 h 95"/>
              <a:gd name="T28" fmla="*/ 191 w 191"/>
              <a:gd name="T29" fmla="*/ 32 h 95"/>
              <a:gd name="T30" fmla="*/ 183 w 191"/>
              <a:gd name="T31" fmla="*/ 36 h 95"/>
              <a:gd name="T32" fmla="*/ 175 w 191"/>
              <a:gd name="T33" fmla="*/ 44 h 95"/>
              <a:gd name="T34" fmla="*/ 163 w 191"/>
              <a:gd name="T35" fmla="*/ 72 h 95"/>
              <a:gd name="T36" fmla="*/ 159 w 191"/>
              <a:gd name="T37" fmla="*/ 84 h 95"/>
              <a:gd name="T38" fmla="*/ 147 w 191"/>
              <a:gd name="T39" fmla="*/ 92 h 95"/>
              <a:gd name="T40" fmla="*/ 139 w 191"/>
              <a:gd name="T41" fmla="*/ 95 h 95"/>
              <a:gd name="T42" fmla="*/ 131 w 191"/>
              <a:gd name="T43" fmla="*/ 92 h 95"/>
              <a:gd name="T44" fmla="*/ 143 w 191"/>
              <a:gd name="T45" fmla="*/ 52 h 95"/>
              <a:gd name="T46" fmla="*/ 143 w 191"/>
              <a:gd name="T47" fmla="*/ 36 h 95"/>
              <a:gd name="T48" fmla="*/ 143 w 191"/>
              <a:gd name="T49" fmla="*/ 28 h 95"/>
              <a:gd name="T50" fmla="*/ 139 w 191"/>
              <a:gd name="T51" fmla="*/ 28 h 95"/>
              <a:gd name="T52" fmla="*/ 127 w 191"/>
              <a:gd name="T53" fmla="*/ 28 h 95"/>
              <a:gd name="T54" fmla="*/ 107 w 191"/>
              <a:gd name="T55" fmla="*/ 32 h 95"/>
              <a:gd name="T56" fmla="*/ 79 w 191"/>
              <a:gd name="T57" fmla="*/ 32 h 95"/>
              <a:gd name="T58" fmla="*/ 51 w 191"/>
              <a:gd name="T59" fmla="*/ 36 h 95"/>
              <a:gd name="T60" fmla="*/ 32 w 191"/>
              <a:gd name="T61" fmla="*/ 40 h 95"/>
              <a:gd name="T62" fmla="*/ 12 w 191"/>
              <a:gd name="T63" fmla="*/ 40 h 95"/>
              <a:gd name="T64" fmla="*/ 0 w 191"/>
              <a:gd name="T65" fmla="*/ 40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91" h="95">
                <a:moveTo>
                  <a:pt x="0" y="40"/>
                </a:moveTo>
                <a:lnTo>
                  <a:pt x="0" y="20"/>
                </a:lnTo>
                <a:lnTo>
                  <a:pt x="8" y="20"/>
                </a:lnTo>
                <a:lnTo>
                  <a:pt x="12" y="20"/>
                </a:lnTo>
                <a:lnTo>
                  <a:pt x="20" y="20"/>
                </a:lnTo>
                <a:lnTo>
                  <a:pt x="28" y="20"/>
                </a:lnTo>
                <a:lnTo>
                  <a:pt x="40" y="20"/>
                </a:lnTo>
                <a:lnTo>
                  <a:pt x="51" y="20"/>
                </a:lnTo>
                <a:lnTo>
                  <a:pt x="63" y="16"/>
                </a:lnTo>
                <a:lnTo>
                  <a:pt x="79" y="16"/>
                </a:lnTo>
                <a:lnTo>
                  <a:pt x="95" y="12"/>
                </a:lnTo>
                <a:lnTo>
                  <a:pt x="107" y="12"/>
                </a:lnTo>
                <a:lnTo>
                  <a:pt x="115" y="12"/>
                </a:lnTo>
                <a:lnTo>
                  <a:pt x="127" y="8"/>
                </a:lnTo>
                <a:lnTo>
                  <a:pt x="135" y="8"/>
                </a:lnTo>
                <a:lnTo>
                  <a:pt x="139" y="8"/>
                </a:lnTo>
                <a:lnTo>
                  <a:pt x="143" y="8"/>
                </a:lnTo>
                <a:lnTo>
                  <a:pt x="147" y="4"/>
                </a:lnTo>
                <a:lnTo>
                  <a:pt x="155" y="4"/>
                </a:lnTo>
                <a:lnTo>
                  <a:pt x="155" y="0"/>
                </a:lnTo>
                <a:lnTo>
                  <a:pt x="159" y="4"/>
                </a:lnTo>
                <a:lnTo>
                  <a:pt x="163" y="4"/>
                </a:lnTo>
                <a:lnTo>
                  <a:pt x="167" y="8"/>
                </a:lnTo>
                <a:lnTo>
                  <a:pt x="171" y="8"/>
                </a:lnTo>
                <a:lnTo>
                  <a:pt x="179" y="16"/>
                </a:lnTo>
                <a:lnTo>
                  <a:pt x="183" y="20"/>
                </a:lnTo>
                <a:lnTo>
                  <a:pt x="187" y="24"/>
                </a:lnTo>
                <a:lnTo>
                  <a:pt x="191" y="28"/>
                </a:lnTo>
                <a:lnTo>
                  <a:pt x="191" y="32"/>
                </a:lnTo>
                <a:lnTo>
                  <a:pt x="191" y="32"/>
                </a:lnTo>
                <a:lnTo>
                  <a:pt x="187" y="36"/>
                </a:lnTo>
                <a:lnTo>
                  <a:pt x="183" y="36"/>
                </a:lnTo>
                <a:lnTo>
                  <a:pt x="179" y="40"/>
                </a:lnTo>
                <a:lnTo>
                  <a:pt x="175" y="44"/>
                </a:lnTo>
                <a:lnTo>
                  <a:pt x="171" y="56"/>
                </a:lnTo>
                <a:lnTo>
                  <a:pt x="163" y="72"/>
                </a:lnTo>
                <a:lnTo>
                  <a:pt x="163" y="80"/>
                </a:lnTo>
                <a:lnTo>
                  <a:pt x="159" y="84"/>
                </a:lnTo>
                <a:lnTo>
                  <a:pt x="151" y="88"/>
                </a:lnTo>
                <a:lnTo>
                  <a:pt x="147" y="92"/>
                </a:lnTo>
                <a:lnTo>
                  <a:pt x="143" y="95"/>
                </a:lnTo>
                <a:lnTo>
                  <a:pt x="139" y="95"/>
                </a:lnTo>
                <a:lnTo>
                  <a:pt x="135" y="95"/>
                </a:lnTo>
                <a:lnTo>
                  <a:pt x="131" y="92"/>
                </a:lnTo>
                <a:lnTo>
                  <a:pt x="135" y="72"/>
                </a:lnTo>
                <a:lnTo>
                  <a:pt x="143" y="52"/>
                </a:lnTo>
                <a:lnTo>
                  <a:pt x="143" y="40"/>
                </a:lnTo>
                <a:lnTo>
                  <a:pt x="143" y="36"/>
                </a:lnTo>
                <a:lnTo>
                  <a:pt x="147" y="32"/>
                </a:lnTo>
                <a:lnTo>
                  <a:pt x="143" y="28"/>
                </a:lnTo>
                <a:lnTo>
                  <a:pt x="143" y="28"/>
                </a:lnTo>
                <a:lnTo>
                  <a:pt x="139" y="28"/>
                </a:lnTo>
                <a:lnTo>
                  <a:pt x="135" y="28"/>
                </a:lnTo>
                <a:lnTo>
                  <a:pt x="127" y="28"/>
                </a:lnTo>
                <a:lnTo>
                  <a:pt x="119" y="28"/>
                </a:lnTo>
                <a:lnTo>
                  <a:pt x="107" y="32"/>
                </a:lnTo>
                <a:lnTo>
                  <a:pt x="95" y="32"/>
                </a:lnTo>
                <a:lnTo>
                  <a:pt x="79" y="32"/>
                </a:lnTo>
                <a:lnTo>
                  <a:pt x="67" y="36"/>
                </a:lnTo>
                <a:lnTo>
                  <a:pt x="51" y="36"/>
                </a:lnTo>
                <a:lnTo>
                  <a:pt x="40" y="40"/>
                </a:lnTo>
                <a:lnTo>
                  <a:pt x="32" y="40"/>
                </a:lnTo>
                <a:lnTo>
                  <a:pt x="20" y="40"/>
                </a:lnTo>
                <a:lnTo>
                  <a:pt x="12" y="40"/>
                </a:lnTo>
                <a:lnTo>
                  <a:pt x="8" y="40"/>
                </a:lnTo>
                <a:lnTo>
                  <a:pt x="0" y="40"/>
                </a:lnTo>
                <a:lnTo>
                  <a:pt x="0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320">
            <a:extLst>
              <a:ext uri="{FF2B5EF4-FFF2-40B4-BE49-F238E27FC236}">
                <a16:creationId xmlns:a16="http://schemas.microsoft.com/office/drawing/2014/main" xmlns="" id="{0F7CC136-ADDE-485E-A8B9-7CCB608735B8}"/>
              </a:ext>
            </a:extLst>
          </p:cNvPr>
          <p:cNvSpPr>
            <a:spLocks/>
          </p:cNvSpPr>
          <p:nvPr/>
        </p:nvSpPr>
        <p:spPr bwMode="auto">
          <a:xfrm>
            <a:off x="2377631" y="5692757"/>
            <a:ext cx="733701" cy="96428"/>
          </a:xfrm>
          <a:custGeom>
            <a:avLst/>
            <a:gdLst>
              <a:gd name="T0" fmla="*/ 0 w 111"/>
              <a:gd name="T1" fmla="*/ 8 h 12"/>
              <a:gd name="T2" fmla="*/ 4 w 111"/>
              <a:gd name="T3" fmla="*/ 8 h 12"/>
              <a:gd name="T4" fmla="*/ 8 w 111"/>
              <a:gd name="T5" fmla="*/ 8 h 12"/>
              <a:gd name="T6" fmla="*/ 12 w 111"/>
              <a:gd name="T7" fmla="*/ 8 h 12"/>
              <a:gd name="T8" fmla="*/ 15 w 111"/>
              <a:gd name="T9" fmla="*/ 8 h 12"/>
              <a:gd name="T10" fmla="*/ 23 w 111"/>
              <a:gd name="T11" fmla="*/ 8 h 12"/>
              <a:gd name="T12" fmla="*/ 31 w 111"/>
              <a:gd name="T13" fmla="*/ 4 h 12"/>
              <a:gd name="T14" fmla="*/ 39 w 111"/>
              <a:gd name="T15" fmla="*/ 4 h 12"/>
              <a:gd name="T16" fmla="*/ 51 w 111"/>
              <a:gd name="T17" fmla="*/ 4 h 12"/>
              <a:gd name="T18" fmla="*/ 71 w 111"/>
              <a:gd name="T19" fmla="*/ 0 h 12"/>
              <a:gd name="T20" fmla="*/ 87 w 111"/>
              <a:gd name="T21" fmla="*/ 0 h 12"/>
              <a:gd name="T22" fmla="*/ 103 w 111"/>
              <a:gd name="T23" fmla="*/ 0 h 12"/>
              <a:gd name="T24" fmla="*/ 111 w 111"/>
              <a:gd name="T25" fmla="*/ 0 h 12"/>
              <a:gd name="T26" fmla="*/ 111 w 111"/>
              <a:gd name="T27" fmla="*/ 0 h 12"/>
              <a:gd name="T28" fmla="*/ 87 w 111"/>
              <a:gd name="T29" fmla="*/ 4 h 12"/>
              <a:gd name="T30" fmla="*/ 59 w 111"/>
              <a:gd name="T31" fmla="*/ 4 h 12"/>
              <a:gd name="T32" fmla="*/ 31 w 111"/>
              <a:gd name="T33" fmla="*/ 8 h 12"/>
              <a:gd name="T34" fmla="*/ 0 w 111"/>
              <a:gd name="T35" fmla="*/ 12 h 12"/>
              <a:gd name="T36" fmla="*/ 0 w 111"/>
              <a:gd name="T37" fmla="*/ 8 h 12"/>
              <a:gd name="T38" fmla="*/ 0 w 111"/>
              <a:gd name="T39" fmla="*/ 8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1" h="12">
                <a:moveTo>
                  <a:pt x="0" y="8"/>
                </a:moveTo>
                <a:lnTo>
                  <a:pt x="4" y="8"/>
                </a:lnTo>
                <a:lnTo>
                  <a:pt x="8" y="8"/>
                </a:lnTo>
                <a:lnTo>
                  <a:pt x="12" y="8"/>
                </a:lnTo>
                <a:lnTo>
                  <a:pt x="15" y="8"/>
                </a:lnTo>
                <a:lnTo>
                  <a:pt x="23" y="8"/>
                </a:lnTo>
                <a:lnTo>
                  <a:pt x="31" y="4"/>
                </a:lnTo>
                <a:lnTo>
                  <a:pt x="39" y="4"/>
                </a:lnTo>
                <a:lnTo>
                  <a:pt x="51" y="4"/>
                </a:lnTo>
                <a:lnTo>
                  <a:pt x="71" y="0"/>
                </a:lnTo>
                <a:lnTo>
                  <a:pt x="87" y="0"/>
                </a:lnTo>
                <a:lnTo>
                  <a:pt x="103" y="0"/>
                </a:lnTo>
                <a:lnTo>
                  <a:pt x="111" y="0"/>
                </a:lnTo>
                <a:lnTo>
                  <a:pt x="111" y="0"/>
                </a:lnTo>
                <a:lnTo>
                  <a:pt x="87" y="4"/>
                </a:lnTo>
                <a:lnTo>
                  <a:pt x="59" y="4"/>
                </a:lnTo>
                <a:lnTo>
                  <a:pt x="31" y="8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321">
            <a:extLst>
              <a:ext uri="{FF2B5EF4-FFF2-40B4-BE49-F238E27FC236}">
                <a16:creationId xmlns:a16="http://schemas.microsoft.com/office/drawing/2014/main" xmlns="" id="{E6400851-8BBF-4102-B11C-3F5DBC9FBD66}"/>
              </a:ext>
            </a:extLst>
          </p:cNvPr>
          <p:cNvSpPr>
            <a:spLocks/>
          </p:cNvSpPr>
          <p:nvPr/>
        </p:nvSpPr>
        <p:spPr bwMode="auto">
          <a:xfrm>
            <a:off x="1485296" y="4029374"/>
            <a:ext cx="310667" cy="2555338"/>
          </a:xfrm>
          <a:custGeom>
            <a:avLst/>
            <a:gdLst>
              <a:gd name="T0" fmla="*/ 0 w 47"/>
              <a:gd name="T1" fmla="*/ 4 h 318"/>
              <a:gd name="T2" fmla="*/ 7 w 47"/>
              <a:gd name="T3" fmla="*/ 0 h 318"/>
              <a:gd name="T4" fmla="*/ 19 w 47"/>
              <a:gd name="T5" fmla="*/ 0 h 318"/>
              <a:gd name="T6" fmla="*/ 35 w 47"/>
              <a:gd name="T7" fmla="*/ 4 h 318"/>
              <a:gd name="T8" fmla="*/ 43 w 47"/>
              <a:gd name="T9" fmla="*/ 12 h 318"/>
              <a:gd name="T10" fmla="*/ 47 w 47"/>
              <a:gd name="T11" fmla="*/ 16 h 318"/>
              <a:gd name="T12" fmla="*/ 47 w 47"/>
              <a:gd name="T13" fmla="*/ 28 h 318"/>
              <a:gd name="T14" fmla="*/ 47 w 47"/>
              <a:gd name="T15" fmla="*/ 48 h 318"/>
              <a:gd name="T16" fmla="*/ 43 w 47"/>
              <a:gd name="T17" fmla="*/ 68 h 318"/>
              <a:gd name="T18" fmla="*/ 43 w 47"/>
              <a:gd name="T19" fmla="*/ 95 h 318"/>
              <a:gd name="T20" fmla="*/ 39 w 47"/>
              <a:gd name="T21" fmla="*/ 135 h 318"/>
              <a:gd name="T22" fmla="*/ 39 w 47"/>
              <a:gd name="T23" fmla="*/ 183 h 318"/>
              <a:gd name="T24" fmla="*/ 39 w 47"/>
              <a:gd name="T25" fmla="*/ 230 h 318"/>
              <a:gd name="T26" fmla="*/ 39 w 47"/>
              <a:gd name="T27" fmla="*/ 266 h 318"/>
              <a:gd name="T28" fmla="*/ 39 w 47"/>
              <a:gd name="T29" fmla="*/ 294 h 318"/>
              <a:gd name="T30" fmla="*/ 35 w 47"/>
              <a:gd name="T31" fmla="*/ 306 h 318"/>
              <a:gd name="T32" fmla="*/ 31 w 47"/>
              <a:gd name="T33" fmla="*/ 314 h 318"/>
              <a:gd name="T34" fmla="*/ 23 w 47"/>
              <a:gd name="T35" fmla="*/ 318 h 318"/>
              <a:gd name="T36" fmla="*/ 15 w 47"/>
              <a:gd name="T37" fmla="*/ 318 h 318"/>
              <a:gd name="T38" fmla="*/ 15 w 47"/>
              <a:gd name="T39" fmla="*/ 310 h 318"/>
              <a:gd name="T40" fmla="*/ 7 w 47"/>
              <a:gd name="T41" fmla="*/ 290 h 318"/>
              <a:gd name="T42" fmla="*/ 4 w 47"/>
              <a:gd name="T43" fmla="*/ 274 h 318"/>
              <a:gd name="T44" fmla="*/ 7 w 47"/>
              <a:gd name="T45" fmla="*/ 266 h 318"/>
              <a:gd name="T46" fmla="*/ 11 w 47"/>
              <a:gd name="T47" fmla="*/ 242 h 318"/>
              <a:gd name="T48" fmla="*/ 15 w 47"/>
              <a:gd name="T49" fmla="*/ 207 h 318"/>
              <a:gd name="T50" fmla="*/ 15 w 47"/>
              <a:gd name="T51" fmla="*/ 159 h 318"/>
              <a:gd name="T52" fmla="*/ 15 w 47"/>
              <a:gd name="T53" fmla="*/ 111 h 318"/>
              <a:gd name="T54" fmla="*/ 15 w 47"/>
              <a:gd name="T55" fmla="*/ 76 h 318"/>
              <a:gd name="T56" fmla="*/ 15 w 47"/>
              <a:gd name="T57" fmla="*/ 48 h 318"/>
              <a:gd name="T58" fmla="*/ 11 w 47"/>
              <a:gd name="T59" fmla="*/ 32 h 318"/>
              <a:gd name="T60" fmla="*/ 7 w 47"/>
              <a:gd name="T61" fmla="*/ 24 h 318"/>
              <a:gd name="T62" fmla="*/ 4 w 47"/>
              <a:gd name="T63" fmla="*/ 12 h 318"/>
              <a:gd name="T64" fmla="*/ 0 w 47"/>
              <a:gd name="T65" fmla="*/ 4 h 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7" h="318">
                <a:moveTo>
                  <a:pt x="0" y="4"/>
                </a:moveTo>
                <a:lnTo>
                  <a:pt x="0" y="4"/>
                </a:lnTo>
                <a:lnTo>
                  <a:pt x="4" y="0"/>
                </a:lnTo>
                <a:lnTo>
                  <a:pt x="7" y="0"/>
                </a:lnTo>
                <a:lnTo>
                  <a:pt x="11" y="0"/>
                </a:lnTo>
                <a:lnTo>
                  <a:pt x="19" y="0"/>
                </a:lnTo>
                <a:lnTo>
                  <a:pt x="27" y="4"/>
                </a:lnTo>
                <a:lnTo>
                  <a:pt x="35" y="4"/>
                </a:lnTo>
                <a:lnTo>
                  <a:pt x="39" y="8"/>
                </a:lnTo>
                <a:lnTo>
                  <a:pt x="43" y="12"/>
                </a:lnTo>
                <a:lnTo>
                  <a:pt x="47" y="16"/>
                </a:lnTo>
                <a:lnTo>
                  <a:pt x="47" y="16"/>
                </a:lnTo>
                <a:lnTo>
                  <a:pt x="47" y="20"/>
                </a:lnTo>
                <a:lnTo>
                  <a:pt x="47" y="28"/>
                </a:lnTo>
                <a:lnTo>
                  <a:pt x="47" y="36"/>
                </a:lnTo>
                <a:lnTo>
                  <a:pt x="47" y="48"/>
                </a:lnTo>
                <a:lnTo>
                  <a:pt x="43" y="56"/>
                </a:lnTo>
                <a:lnTo>
                  <a:pt x="43" y="68"/>
                </a:lnTo>
                <a:lnTo>
                  <a:pt x="43" y="79"/>
                </a:lnTo>
                <a:lnTo>
                  <a:pt x="43" y="95"/>
                </a:lnTo>
                <a:lnTo>
                  <a:pt x="39" y="115"/>
                </a:lnTo>
                <a:lnTo>
                  <a:pt x="39" y="135"/>
                </a:lnTo>
                <a:lnTo>
                  <a:pt x="39" y="159"/>
                </a:lnTo>
                <a:lnTo>
                  <a:pt x="39" y="183"/>
                </a:lnTo>
                <a:lnTo>
                  <a:pt x="39" y="211"/>
                </a:lnTo>
                <a:lnTo>
                  <a:pt x="39" y="230"/>
                </a:lnTo>
                <a:lnTo>
                  <a:pt x="39" y="250"/>
                </a:lnTo>
                <a:lnTo>
                  <a:pt x="39" y="266"/>
                </a:lnTo>
                <a:lnTo>
                  <a:pt x="39" y="282"/>
                </a:lnTo>
                <a:lnTo>
                  <a:pt x="39" y="294"/>
                </a:lnTo>
                <a:lnTo>
                  <a:pt x="35" y="302"/>
                </a:lnTo>
                <a:lnTo>
                  <a:pt x="35" y="306"/>
                </a:lnTo>
                <a:lnTo>
                  <a:pt x="31" y="310"/>
                </a:lnTo>
                <a:lnTo>
                  <a:pt x="31" y="314"/>
                </a:lnTo>
                <a:lnTo>
                  <a:pt x="27" y="318"/>
                </a:lnTo>
                <a:lnTo>
                  <a:pt x="23" y="318"/>
                </a:lnTo>
                <a:lnTo>
                  <a:pt x="19" y="318"/>
                </a:lnTo>
                <a:lnTo>
                  <a:pt x="15" y="318"/>
                </a:lnTo>
                <a:lnTo>
                  <a:pt x="15" y="314"/>
                </a:lnTo>
                <a:lnTo>
                  <a:pt x="15" y="310"/>
                </a:lnTo>
                <a:lnTo>
                  <a:pt x="11" y="298"/>
                </a:lnTo>
                <a:lnTo>
                  <a:pt x="7" y="290"/>
                </a:lnTo>
                <a:lnTo>
                  <a:pt x="7" y="282"/>
                </a:lnTo>
                <a:lnTo>
                  <a:pt x="4" y="274"/>
                </a:lnTo>
                <a:lnTo>
                  <a:pt x="7" y="274"/>
                </a:lnTo>
                <a:lnTo>
                  <a:pt x="7" y="266"/>
                </a:lnTo>
                <a:lnTo>
                  <a:pt x="7" y="258"/>
                </a:lnTo>
                <a:lnTo>
                  <a:pt x="11" y="242"/>
                </a:lnTo>
                <a:lnTo>
                  <a:pt x="11" y="226"/>
                </a:lnTo>
                <a:lnTo>
                  <a:pt x="15" y="207"/>
                </a:lnTo>
                <a:lnTo>
                  <a:pt x="15" y="183"/>
                </a:lnTo>
                <a:lnTo>
                  <a:pt x="15" y="159"/>
                </a:lnTo>
                <a:lnTo>
                  <a:pt x="15" y="131"/>
                </a:lnTo>
                <a:lnTo>
                  <a:pt x="15" y="111"/>
                </a:lnTo>
                <a:lnTo>
                  <a:pt x="15" y="91"/>
                </a:lnTo>
                <a:lnTo>
                  <a:pt x="15" y="76"/>
                </a:lnTo>
                <a:lnTo>
                  <a:pt x="15" y="60"/>
                </a:lnTo>
                <a:lnTo>
                  <a:pt x="15" y="48"/>
                </a:lnTo>
                <a:lnTo>
                  <a:pt x="11" y="40"/>
                </a:lnTo>
                <a:lnTo>
                  <a:pt x="11" y="32"/>
                </a:lnTo>
                <a:lnTo>
                  <a:pt x="11" y="28"/>
                </a:lnTo>
                <a:lnTo>
                  <a:pt x="7" y="24"/>
                </a:lnTo>
                <a:lnTo>
                  <a:pt x="4" y="16"/>
                </a:lnTo>
                <a:lnTo>
                  <a:pt x="4" y="12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9">
            <a:extLst>
              <a:ext uri="{FF2B5EF4-FFF2-40B4-BE49-F238E27FC236}">
                <a16:creationId xmlns:a16="http://schemas.microsoft.com/office/drawing/2014/main" xmlns="" id="{F9F082D4-6ECA-43B2-ADFE-3E50511F15B1}"/>
              </a:ext>
            </a:extLst>
          </p:cNvPr>
          <p:cNvSpPr>
            <a:spLocks/>
          </p:cNvSpPr>
          <p:nvPr/>
        </p:nvSpPr>
        <p:spPr bwMode="auto">
          <a:xfrm>
            <a:off x="6225861" y="5785819"/>
            <a:ext cx="628246" cy="567224"/>
          </a:xfrm>
          <a:custGeom>
            <a:avLst/>
            <a:gdLst>
              <a:gd name="T0" fmla="*/ 2 w 133"/>
              <a:gd name="T1" fmla="*/ 2 h 90"/>
              <a:gd name="T2" fmla="*/ 4 w 133"/>
              <a:gd name="T3" fmla="*/ 2 h 90"/>
              <a:gd name="T4" fmla="*/ 8 w 133"/>
              <a:gd name="T5" fmla="*/ 0 h 90"/>
              <a:gd name="T6" fmla="*/ 14 w 133"/>
              <a:gd name="T7" fmla="*/ 0 h 90"/>
              <a:gd name="T8" fmla="*/ 19 w 133"/>
              <a:gd name="T9" fmla="*/ 2 h 90"/>
              <a:gd name="T10" fmla="*/ 29 w 133"/>
              <a:gd name="T11" fmla="*/ 4 h 90"/>
              <a:gd name="T12" fmla="*/ 39 w 133"/>
              <a:gd name="T13" fmla="*/ 8 h 90"/>
              <a:gd name="T14" fmla="*/ 49 w 133"/>
              <a:gd name="T15" fmla="*/ 12 h 90"/>
              <a:gd name="T16" fmla="*/ 63 w 133"/>
              <a:gd name="T17" fmla="*/ 18 h 90"/>
              <a:gd name="T18" fmla="*/ 74 w 133"/>
              <a:gd name="T19" fmla="*/ 24 h 90"/>
              <a:gd name="T20" fmla="*/ 86 w 133"/>
              <a:gd name="T21" fmla="*/ 28 h 90"/>
              <a:gd name="T22" fmla="*/ 96 w 133"/>
              <a:gd name="T23" fmla="*/ 34 h 90"/>
              <a:gd name="T24" fmla="*/ 106 w 133"/>
              <a:gd name="T25" fmla="*/ 38 h 90"/>
              <a:gd name="T26" fmla="*/ 113 w 133"/>
              <a:gd name="T27" fmla="*/ 41 h 90"/>
              <a:gd name="T28" fmla="*/ 119 w 133"/>
              <a:gd name="T29" fmla="*/ 45 h 90"/>
              <a:gd name="T30" fmla="*/ 123 w 133"/>
              <a:gd name="T31" fmla="*/ 49 h 90"/>
              <a:gd name="T32" fmla="*/ 127 w 133"/>
              <a:gd name="T33" fmla="*/ 51 h 90"/>
              <a:gd name="T34" fmla="*/ 129 w 133"/>
              <a:gd name="T35" fmla="*/ 55 h 90"/>
              <a:gd name="T36" fmla="*/ 131 w 133"/>
              <a:gd name="T37" fmla="*/ 59 h 90"/>
              <a:gd name="T38" fmla="*/ 131 w 133"/>
              <a:gd name="T39" fmla="*/ 63 h 90"/>
              <a:gd name="T40" fmla="*/ 133 w 133"/>
              <a:gd name="T41" fmla="*/ 67 h 90"/>
              <a:gd name="T42" fmla="*/ 133 w 133"/>
              <a:gd name="T43" fmla="*/ 71 h 90"/>
              <a:gd name="T44" fmla="*/ 131 w 133"/>
              <a:gd name="T45" fmla="*/ 73 h 90"/>
              <a:gd name="T46" fmla="*/ 129 w 133"/>
              <a:gd name="T47" fmla="*/ 81 h 90"/>
              <a:gd name="T48" fmla="*/ 125 w 133"/>
              <a:gd name="T49" fmla="*/ 85 h 90"/>
              <a:gd name="T50" fmla="*/ 121 w 133"/>
              <a:gd name="T51" fmla="*/ 88 h 90"/>
              <a:gd name="T52" fmla="*/ 115 w 133"/>
              <a:gd name="T53" fmla="*/ 90 h 90"/>
              <a:gd name="T54" fmla="*/ 111 w 133"/>
              <a:gd name="T55" fmla="*/ 90 h 90"/>
              <a:gd name="T56" fmla="*/ 106 w 133"/>
              <a:gd name="T57" fmla="*/ 90 h 90"/>
              <a:gd name="T58" fmla="*/ 102 w 133"/>
              <a:gd name="T59" fmla="*/ 88 h 90"/>
              <a:gd name="T60" fmla="*/ 94 w 133"/>
              <a:gd name="T61" fmla="*/ 85 h 90"/>
              <a:gd name="T62" fmla="*/ 86 w 133"/>
              <a:gd name="T63" fmla="*/ 79 h 90"/>
              <a:gd name="T64" fmla="*/ 82 w 133"/>
              <a:gd name="T65" fmla="*/ 75 h 90"/>
              <a:gd name="T66" fmla="*/ 76 w 133"/>
              <a:gd name="T67" fmla="*/ 71 h 90"/>
              <a:gd name="T68" fmla="*/ 70 w 133"/>
              <a:gd name="T69" fmla="*/ 67 h 90"/>
              <a:gd name="T70" fmla="*/ 64 w 133"/>
              <a:gd name="T71" fmla="*/ 61 h 90"/>
              <a:gd name="T72" fmla="*/ 57 w 133"/>
              <a:gd name="T73" fmla="*/ 55 h 90"/>
              <a:gd name="T74" fmla="*/ 49 w 133"/>
              <a:gd name="T75" fmla="*/ 49 h 90"/>
              <a:gd name="T76" fmla="*/ 39 w 133"/>
              <a:gd name="T77" fmla="*/ 43 h 90"/>
              <a:gd name="T78" fmla="*/ 31 w 133"/>
              <a:gd name="T79" fmla="*/ 36 h 90"/>
              <a:gd name="T80" fmla="*/ 23 w 133"/>
              <a:gd name="T81" fmla="*/ 30 h 90"/>
              <a:gd name="T82" fmla="*/ 15 w 133"/>
              <a:gd name="T83" fmla="*/ 24 h 90"/>
              <a:gd name="T84" fmla="*/ 10 w 133"/>
              <a:gd name="T85" fmla="*/ 18 h 90"/>
              <a:gd name="T86" fmla="*/ 4 w 133"/>
              <a:gd name="T87" fmla="*/ 14 h 90"/>
              <a:gd name="T88" fmla="*/ 2 w 133"/>
              <a:gd name="T89" fmla="*/ 10 h 90"/>
              <a:gd name="T90" fmla="*/ 0 w 133"/>
              <a:gd name="T91" fmla="*/ 6 h 90"/>
              <a:gd name="T92" fmla="*/ 0 w 133"/>
              <a:gd name="T93" fmla="*/ 4 h 90"/>
              <a:gd name="T94" fmla="*/ 2 w 133"/>
              <a:gd name="T95" fmla="*/ 2 h 90"/>
              <a:gd name="T96" fmla="*/ 2 w 133"/>
              <a:gd name="T97" fmla="*/ 2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3" h="90">
                <a:moveTo>
                  <a:pt x="2" y="2"/>
                </a:moveTo>
                <a:lnTo>
                  <a:pt x="4" y="2"/>
                </a:lnTo>
                <a:lnTo>
                  <a:pt x="8" y="0"/>
                </a:lnTo>
                <a:lnTo>
                  <a:pt x="14" y="0"/>
                </a:lnTo>
                <a:lnTo>
                  <a:pt x="19" y="2"/>
                </a:lnTo>
                <a:lnTo>
                  <a:pt x="29" y="4"/>
                </a:lnTo>
                <a:lnTo>
                  <a:pt x="39" y="8"/>
                </a:lnTo>
                <a:lnTo>
                  <a:pt x="49" y="12"/>
                </a:lnTo>
                <a:lnTo>
                  <a:pt x="63" y="18"/>
                </a:lnTo>
                <a:lnTo>
                  <a:pt x="74" y="24"/>
                </a:lnTo>
                <a:lnTo>
                  <a:pt x="86" y="28"/>
                </a:lnTo>
                <a:lnTo>
                  <a:pt x="96" y="34"/>
                </a:lnTo>
                <a:lnTo>
                  <a:pt x="106" y="38"/>
                </a:lnTo>
                <a:lnTo>
                  <a:pt x="113" y="41"/>
                </a:lnTo>
                <a:lnTo>
                  <a:pt x="119" y="45"/>
                </a:lnTo>
                <a:lnTo>
                  <a:pt x="123" y="49"/>
                </a:lnTo>
                <a:lnTo>
                  <a:pt x="127" y="51"/>
                </a:lnTo>
                <a:lnTo>
                  <a:pt x="129" y="55"/>
                </a:lnTo>
                <a:lnTo>
                  <a:pt x="131" y="59"/>
                </a:lnTo>
                <a:lnTo>
                  <a:pt x="131" y="63"/>
                </a:lnTo>
                <a:lnTo>
                  <a:pt x="133" y="67"/>
                </a:lnTo>
                <a:lnTo>
                  <a:pt x="133" y="71"/>
                </a:lnTo>
                <a:lnTo>
                  <a:pt x="131" y="73"/>
                </a:lnTo>
                <a:lnTo>
                  <a:pt x="129" y="81"/>
                </a:lnTo>
                <a:lnTo>
                  <a:pt x="125" y="85"/>
                </a:lnTo>
                <a:lnTo>
                  <a:pt x="121" y="88"/>
                </a:lnTo>
                <a:lnTo>
                  <a:pt x="115" y="90"/>
                </a:lnTo>
                <a:lnTo>
                  <a:pt x="111" y="90"/>
                </a:lnTo>
                <a:lnTo>
                  <a:pt x="106" y="90"/>
                </a:lnTo>
                <a:lnTo>
                  <a:pt x="102" y="88"/>
                </a:lnTo>
                <a:lnTo>
                  <a:pt x="94" y="85"/>
                </a:lnTo>
                <a:lnTo>
                  <a:pt x="86" y="79"/>
                </a:lnTo>
                <a:lnTo>
                  <a:pt x="82" y="75"/>
                </a:lnTo>
                <a:lnTo>
                  <a:pt x="76" y="71"/>
                </a:lnTo>
                <a:lnTo>
                  <a:pt x="70" y="67"/>
                </a:lnTo>
                <a:lnTo>
                  <a:pt x="64" y="61"/>
                </a:lnTo>
                <a:lnTo>
                  <a:pt x="57" y="55"/>
                </a:lnTo>
                <a:lnTo>
                  <a:pt x="49" y="49"/>
                </a:lnTo>
                <a:lnTo>
                  <a:pt x="39" y="43"/>
                </a:lnTo>
                <a:lnTo>
                  <a:pt x="31" y="36"/>
                </a:lnTo>
                <a:lnTo>
                  <a:pt x="23" y="30"/>
                </a:lnTo>
                <a:lnTo>
                  <a:pt x="15" y="24"/>
                </a:lnTo>
                <a:lnTo>
                  <a:pt x="10" y="18"/>
                </a:lnTo>
                <a:lnTo>
                  <a:pt x="4" y="14"/>
                </a:lnTo>
                <a:lnTo>
                  <a:pt x="2" y="10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2" y="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10">
            <a:extLst>
              <a:ext uri="{FF2B5EF4-FFF2-40B4-BE49-F238E27FC236}">
                <a16:creationId xmlns:a16="http://schemas.microsoft.com/office/drawing/2014/main" xmlns="" id="{C55BB62D-43C4-4971-9132-5E4D62010D79}"/>
              </a:ext>
            </a:extLst>
          </p:cNvPr>
          <p:cNvSpPr>
            <a:spLocks/>
          </p:cNvSpPr>
          <p:nvPr/>
        </p:nvSpPr>
        <p:spPr bwMode="auto">
          <a:xfrm>
            <a:off x="5156912" y="5710191"/>
            <a:ext cx="806400" cy="655454"/>
          </a:xfrm>
          <a:custGeom>
            <a:avLst/>
            <a:gdLst>
              <a:gd name="T0" fmla="*/ 47 w 172"/>
              <a:gd name="T1" fmla="*/ 93 h 104"/>
              <a:gd name="T2" fmla="*/ 39 w 172"/>
              <a:gd name="T3" fmla="*/ 97 h 104"/>
              <a:gd name="T4" fmla="*/ 29 w 172"/>
              <a:gd name="T5" fmla="*/ 99 h 104"/>
              <a:gd name="T6" fmla="*/ 21 w 172"/>
              <a:gd name="T7" fmla="*/ 100 h 104"/>
              <a:gd name="T8" fmla="*/ 15 w 172"/>
              <a:gd name="T9" fmla="*/ 102 h 104"/>
              <a:gd name="T10" fmla="*/ 9 w 172"/>
              <a:gd name="T11" fmla="*/ 102 h 104"/>
              <a:gd name="T12" fmla="*/ 5 w 172"/>
              <a:gd name="T13" fmla="*/ 104 h 104"/>
              <a:gd name="T14" fmla="*/ 3 w 172"/>
              <a:gd name="T15" fmla="*/ 104 h 104"/>
              <a:gd name="T16" fmla="*/ 0 w 172"/>
              <a:gd name="T17" fmla="*/ 102 h 104"/>
              <a:gd name="T18" fmla="*/ 0 w 172"/>
              <a:gd name="T19" fmla="*/ 102 h 104"/>
              <a:gd name="T20" fmla="*/ 0 w 172"/>
              <a:gd name="T21" fmla="*/ 100 h 104"/>
              <a:gd name="T22" fmla="*/ 0 w 172"/>
              <a:gd name="T23" fmla="*/ 99 h 104"/>
              <a:gd name="T24" fmla="*/ 3 w 172"/>
              <a:gd name="T25" fmla="*/ 97 h 104"/>
              <a:gd name="T26" fmla="*/ 9 w 172"/>
              <a:gd name="T27" fmla="*/ 93 h 104"/>
              <a:gd name="T28" fmla="*/ 15 w 172"/>
              <a:gd name="T29" fmla="*/ 89 h 104"/>
              <a:gd name="T30" fmla="*/ 23 w 172"/>
              <a:gd name="T31" fmla="*/ 85 h 104"/>
              <a:gd name="T32" fmla="*/ 35 w 172"/>
              <a:gd name="T33" fmla="*/ 79 h 104"/>
              <a:gd name="T34" fmla="*/ 45 w 172"/>
              <a:gd name="T35" fmla="*/ 73 h 104"/>
              <a:gd name="T36" fmla="*/ 52 w 172"/>
              <a:gd name="T37" fmla="*/ 67 h 104"/>
              <a:gd name="T38" fmla="*/ 62 w 172"/>
              <a:gd name="T39" fmla="*/ 63 h 104"/>
              <a:gd name="T40" fmla="*/ 70 w 172"/>
              <a:gd name="T41" fmla="*/ 57 h 104"/>
              <a:gd name="T42" fmla="*/ 76 w 172"/>
              <a:gd name="T43" fmla="*/ 53 h 104"/>
              <a:gd name="T44" fmla="*/ 84 w 172"/>
              <a:gd name="T45" fmla="*/ 48 h 104"/>
              <a:gd name="T46" fmla="*/ 90 w 172"/>
              <a:gd name="T47" fmla="*/ 44 h 104"/>
              <a:gd name="T48" fmla="*/ 94 w 172"/>
              <a:gd name="T49" fmla="*/ 40 h 104"/>
              <a:gd name="T50" fmla="*/ 101 w 172"/>
              <a:gd name="T51" fmla="*/ 32 h 104"/>
              <a:gd name="T52" fmla="*/ 107 w 172"/>
              <a:gd name="T53" fmla="*/ 24 h 104"/>
              <a:gd name="T54" fmla="*/ 111 w 172"/>
              <a:gd name="T55" fmla="*/ 18 h 104"/>
              <a:gd name="T56" fmla="*/ 115 w 172"/>
              <a:gd name="T57" fmla="*/ 12 h 104"/>
              <a:gd name="T58" fmla="*/ 115 w 172"/>
              <a:gd name="T59" fmla="*/ 6 h 104"/>
              <a:gd name="T60" fmla="*/ 117 w 172"/>
              <a:gd name="T61" fmla="*/ 2 h 104"/>
              <a:gd name="T62" fmla="*/ 123 w 172"/>
              <a:gd name="T63" fmla="*/ 0 h 104"/>
              <a:gd name="T64" fmla="*/ 129 w 172"/>
              <a:gd name="T65" fmla="*/ 0 h 104"/>
              <a:gd name="T66" fmla="*/ 133 w 172"/>
              <a:gd name="T67" fmla="*/ 0 h 104"/>
              <a:gd name="T68" fmla="*/ 141 w 172"/>
              <a:gd name="T69" fmla="*/ 0 h 104"/>
              <a:gd name="T70" fmla="*/ 146 w 172"/>
              <a:gd name="T71" fmla="*/ 2 h 104"/>
              <a:gd name="T72" fmla="*/ 154 w 172"/>
              <a:gd name="T73" fmla="*/ 6 h 104"/>
              <a:gd name="T74" fmla="*/ 158 w 172"/>
              <a:gd name="T75" fmla="*/ 8 h 104"/>
              <a:gd name="T76" fmla="*/ 162 w 172"/>
              <a:gd name="T77" fmla="*/ 10 h 104"/>
              <a:gd name="T78" fmla="*/ 164 w 172"/>
              <a:gd name="T79" fmla="*/ 12 h 104"/>
              <a:gd name="T80" fmla="*/ 168 w 172"/>
              <a:gd name="T81" fmla="*/ 14 h 104"/>
              <a:gd name="T82" fmla="*/ 170 w 172"/>
              <a:gd name="T83" fmla="*/ 18 h 104"/>
              <a:gd name="T84" fmla="*/ 172 w 172"/>
              <a:gd name="T85" fmla="*/ 22 h 104"/>
              <a:gd name="T86" fmla="*/ 172 w 172"/>
              <a:gd name="T87" fmla="*/ 26 h 104"/>
              <a:gd name="T88" fmla="*/ 170 w 172"/>
              <a:gd name="T89" fmla="*/ 30 h 104"/>
              <a:gd name="T90" fmla="*/ 166 w 172"/>
              <a:gd name="T91" fmla="*/ 34 h 104"/>
              <a:gd name="T92" fmla="*/ 160 w 172"/>
              <a:gd name="T93" fmla="*/ 40 h 104"/>
              <a:gd name="T94" fmla="*/ 152 w 172"/>
              <a:gd name="T95" fmla="*/ 44 h 104"/>
              <a:gd name="T96" fmla="*/ 143 w 172"/>
              <a:gd name="T97" fmla="*/ 50 h 104"/>
              <a:gd name="T98" fmla="*/ 131 w 172"/>
              <a:gd name="T99" fmla="*/ 57 h 104"/>
              <a:gd name="T100" fmla="*/ 119 w 172"/>
              <a:gd name="T101" fmla="*/ 63 h 104"/>
              <a:gd name="T102" fmla="*/ 103 w 172"/>
              <a:gd name="T103" fmla="*/ 71 h 104"/>
              <a:gd name="T104" fmla="*/ 86 w 172"/>
              <a:gd name="T105" fmla="*/ 79 h 104"/>
              <a:gd name="T106" fmla="*/ 78 w 172"/>
              <a:gd name="T107" fmla="*/ 83 h 104"/>
              <a:gd name="T108" fmla="*/ 68 w 172"/>
              <a:gd name="T109" fmla="*/ 87 h 104"/>
              <a:gd name="T110" fmla="*/ 58 w 172"/>
              <a:gd name="T111" fmla="*/ 91 h 104"/>
              <a:gd name="T112" fmla="*/ 47 w 172"/>
              <a:gd name="T113" fmla="*/ 93 h 104"/>
              <a:gd name="T114" fmla="*/ 47 w 172"/>
              <a:gd name="T115" fmla="*/ 93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72" h="104">
                <a:moveTo>
                  <a:pt x="47" y="93"/>
                </a:moveTo>
                <a:lnTo>
                  <a:pt x="39" y="97"/>
                </a:lnTo>
                <a:lnTo>
                  <a:pt x="29" y="99"/>
                </a:lnTo>
                <a:lnTo>
                  <a:pt x="21" y="100"/>
                </a:lnTo>
                <a:lnTo>
                  <a:pt x="15" y="102"/>
                </a:lnTo>
                <a:lnTo>
                  <a:pt x="9" y="102"/>
                </a:lnTo>
                <a:lnTo>
                  <a:pt x="5" y="104"/>
                </a:lnTo>
                <a:lnTo>
                  <a:pt x="3" y="104"/>
                </a:lnTo>
                <a:lnTo>
                  <a:pt x="0" y="102"/>
                </a:lnTo>
                <a:lnTo>
                  <a:pt x="0" y="102"/>
                </a:lnTo>
                <a:lnTo>
                  <a:pt x="0" y="100"/>
                </a:lnTo>
                <a:lnTo>
                  <a:pt x="0" y="99"/>
                </a:lnTo>
                <a:lnTo>
                  <a:pt x="3" y="97"/>
                </a:lnTo>
                <a:lnTo>
                  <a:pt x="9" y="93"/>
                </a:lnTo>
                <a:lnTo>
                  <a:pt x="15" y="89"/>
                </a:lnTo>
                <a:lnTo>
                  <a:pt x="23" y="85"/>
                </a:lnTo>
                <a:lnTo>
                  <a:pt x="35" y="79"/>
                </a:lnTo>
                <a:lnTo>
                  <a:pt x="45" y="73"/>
                </a:lnTo>
                <a:lnTo>
                  <a:pt x="52" y="67"/>
                </a:lnTo>
                <a:lnTo>
                  <a:pt x="62" y="63"/>
                </a:lnTo>
                <a:lnTo>
                  <a:pt x="70" y="57"/>
                </a:lnTo>
                <a:lnTo>
                  <a:pt x="76" y="53"/>
                </a:lnTo>
                <a:lnTo>
                  <a:pt x="84" y="48"/>
                </a:lnTo>
                <a:lnTo>
                  <a:pt x="90" y="44"/>
                </a:lnTo>
                <a:lnTo>
                  <a:pt x="94" y="40"/>
                </a:lnTo>
                <a:lnTo>
                  <a:pt x="101" y="32"/>
                </a:lnTo>
                <a:lnTo>
                  <a:pt x="107" y="24"/>
                </a:lnTo>
                <a:lnTo>
                  <a:pt x="111" y="18"/>
                </a:lnTo>
                <a:lnTo>
                  <a:pt x="115" y="12"/>
                </a:lnTo>
                <a:lnTo>
                  <a:pt x="115" y="6"/>
                </a:lnTo>
                <a:lnTo>
                  <a:pt x="117" y="2"/>
                </a:lnTo>
                <a:lnTo>
                  <a:pt x="123" y="0"/>
                </a:lnTo>
                <a:lnTo>
                  <a:pt x="129" y="0"/>
                </a:lnTo>
                <a:lnTo>
                  <a:pt x="133" y="0"/>
                </a:lnTo>
                <a:lnTo>
                  <a:pt x="141" y="0"/>
                </a:lnTo>
                <a:lnTo>
                  <a:pt x="146" y="2"/>
                </a:lnTo>
                <a:lnTo>
                  <a:pt x="154" y="6"/>
                </a:lnTo>
                <a:lnTo>
                  <a:pt x="158" y="8"/>
                </a:lnTo>
                <a:lnTo>
                  <a:pt x="162" y="10"/>
                </a:lnTo>
                <a:lnTo>
                  <a:pt x="164" y="12"/>
                </a:lnTo>
                <a:lnTo>
                  <a:pt x="168" y="14"/>
                </a:lnTo>
                <a:lnTo>
                  <a:pt x="170" y="18"/>
                </a:lnTo>
                <a:lnTo>
                  <a:pt x="172" y="22"/>
                </a:lnTo>
                <a:lnTo>
                  <a:pt x="172" y="26"/>
                </a:lnTo>
                <a:lnTo>
                  <a:pt x="170" y="30"/>
                </a:lnTo>
                <a:lnTo>
                  <a:pt x="166" y="34"/>
                </a:lnTo>
                <a:lnTo>
                  <a:pt x="160" y="40"/>
                </a:lnTo>
                <a:lnTo>
                  <a:pt x="152" y="44"/>
                </a:lnTo>
                <a:lnTo>
                  <a:pt x="143" y="50"/>
                </a:lnTo>
                <a:lnTo>
                  <a:pt x="131" y="57"/>
                </a:lnTo>
                <a:lnTo>
                  <a:pt x="119" y="63"/>
                </a:lnTo>
                <a:lnTo>
                  <a:pt x="103" y="71"/>
                </a:lnTo>
                <a:lnTo>
                  <a:pt x="86" y="79"/>
                </a:lnTo>
                <a:lnTo>
                  <a:pt x="78" y="83"/>
                </a:lnTo>
                <a:lnTo>
                  <a:pt x="68" y="87"/>
                </a:lnTo>
                <a:lnTo>
                  <a:pt x="58" y="91"/>
                </a:lnTo>
                <a:lnTo>
                  <a:pt x="47" y="93"/>
                </a:lnTo>
                <a:lnTo>
                  <a:pt x="47" y="9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11">
            <a:extLst>
              <a:ext uri="{FF2B5EF4-FFF2-40B4-BE49-F238E27FC236}">
                <a16:creationId xmlns:a16="http://schemas.microsoft.com/office/drawing/2014/main" xmlns="" id="{FF4384EF-7B8C-4008-A300-7F5C446921FC}"/>
              </a:ext>
            </a:extLst>
          </p:cNvPr>
          <p:cNvSpPr>
            <a:spLocks/>
          </p:cNvSpPr>
          <p:nvPr/>
        </p:nvSpPr>
        <p:spPr bwMode="auto">
          <a:xfrm>
            <a:off x="5888298" y="4033734"/>
            <a:ext cx="431331" cy="302518"/>
          </a:xfrm>
          <a:custGeom>
            <a:avLst/>
            <a:gdLst>
              <a:gd name="T0" fmla="*/ 16 w 92"/>
              <a:gd name="T1" fmla="*/ 25 h 49"/>
              <a:gd name="T2" fmla="*/ 12 w 92"/>
              <a:gd name="T3" fmla="*/ 23 h 49"/>
              <a:gd name="T4" fmla="*/ 10 w 92"/>
              <a:gd name="T5" fmla="*/ 19 h 49"/>
              <a:gd name="T6" fmla="*/ 6 w 92"/>
              <a:gd name="T7" fmla="*/ 17 h 49"/>
              <a:gd name="T8" fmla="*/ 4 w 92"/>
              <a:gd name="T9" fmla="*/ 15 h 49"/>
              <a:gd name="T10" fmla="*/ 2 w 92"/>
              <a:gd name="T11" fmla="*/ 14 h 49"/>
              <a:gd name="T12" fmla="*/ 2 w 92"/>
              <a:gd name="T13" fmla="*/ 12 h 49"/>
              <a:gd name="T14" fmla="*/ 0 w 92"/>
              <a:gd name="T15" fmla="*/ 8 h 49"/>
              <a:gd name="T16" fmla="*/ 0 w 92"/>
              <a:gd name="T17" fmla="*/ 6 h 49"/>
              <a:gd name="T18" fmla="*/ 2 w 92"/>
              <a:gd name="T19" fmla="*/ 6 h 49"/>
              <a:gd name="T20" fmla="*/ 4 w 92"/>
              <a:gd name="T21" fmla="*/ 4 h 49"/>
              <a:gd name="T22" fmla="*/ 6 w 92"/>
              <a:gd name="T23" fmla="*/ 4 h 49"/>
              <a:gd name="T24" fmla="*/ 10 w 92"/>
              <a:gd name="T25" fmla="*/ 2 h 49"/>
              <a:gd name="T26" fmla="*/ 14 w 92"/>
              <a:gd name="T27" fmla="*/ 2 h 49"/>
              <a:gd name="T28" fmla="*/ 18 w 92"/>
              <a:gd name="T29" fmla="*/ 0 h 49"/>
              <a:gd name="T30" fmla="*/ 24 w 92"/>
              <a:gd name="T31" fmla="*/ 0 h 49"/>
              <a:gd name="T32" fmla="*/ 36 w 92"/>
              <a:gd name="T33" fmla="*/ 0 h 49"/>
              <a:gd name="T34" fmla="*/ 45 w 92"/>
              <a:gd name="T35" fmla="*/ 0 h 49"/>
              <a:gd name="T36" fmla="*/ 55 w 92"/>
              <a:gd name="T37" fmla="*/ 2 h 49"/>
              <a:gd name="T38" fmla="*/ 65 w 92"/>
              <a:gd name="T39" fmla="*/ 6 h 49"/>
              <a:gd name="T40" fmla="*/ 73 w 92"/>
              <a:gd name="T41" fmla="*/ 10 h 49"/>
              <a:gd name="T42" fmla="*/ 81 w 92"/>
              <a:gd name="T43" fmla="*/ 14 h 49"/>
              <a:gd name="T44" fmla="*/ 83 w 92"/>
              <a:gd name="T45" fmla="*/ 15 h 49"/>
              <a:gd name="T46" fmla="*/ 85 w 92"/>
              <a:gd name="T47" fmla="*/ 17 h 49"/>
              <a:gd name="T48" fmla="*/ 87 w 92"/>
              <a:gd name="T49" fmla="*/ 17 h 49"/>
              <a:gd name="T50" fmla="*/ 88 w 92"/>
              <a:gd name="T51" fmla="*/ 19 h 49"/>
              <a:gd name="T52" fmla="*/ 90 w 92"/>
              <a:gd name="T53" fmla="*/ 21 h 49"/>
              <a:gd name="T54" fmla="*/ 90 w 92"/>
              <a:gd name="T55" fmla="*/ 25 h 49"/>
              <a:gd name="T56" fmla="*/ 92 w 92"/>
              <a:gd name="T57" fmla="*/ 29 h 49"/>
              <a:gd name="T58" fmla="*/ 92 w 92"/>
              <a:gd name="T59" fmla="*/ 33 h 49"/>
              <a:gd name="T60" fmla="*/ 92 w 92"/>
              <a:gd name="T61" fmla="*/ 39 h 49"/>
              <a:gd name="T62" fmla="*/ 90 w 92"/>
              <a:gd name="T63" fmla="*/ 43 h 49"/>
              <a:gd name="T64" fmla="*/ 88 w 92"/>
              <a:gd name="T65" fmla="*/ 45 h 49"/>
              <a:gd name="T66" fmla="*/ 87 w 92"/>
              <a:gd name="T67" fmla="*/ 47 h 49"/>
              <a:gd name="T68" fmla="*/ 85 w 92"/>
              <a:gd name="T69" fmla="*/ 49 h 49"/>
              <a:gd name="T70" fmla="*/ 81 w 92"/>
              <a:gd name="T71" fmla="*/ 49 h 49"/>
              <a:gd name="T72" fmla="*/ 79 w 92"/>
              <a:gd name="T73" fmla="*/ 49 h 49"/>
              <a:gd name="T74" fmla="*/ 75 w 92"/>
              <a:gd name="T75" fmla="*/ 49 h 49"/>
              <a:gd name="T76" fmla="*/ 71 w 92"/>
              <a:gd name="T77" fmla="*/ 49 h 49"/>
              <a:gd name="T78" fmla="*/ 65 w 92"/>
              <a:gd name="T79" fmla="*/ 47 h 49"/>
              <a:gd name="T80" fmla="*/ 55 w 92"/>
              <a:gd name="T81" fmla="*/ 43 h 49"/>
              <a:gd name="T82" fmla="*/ 43 w 92"/>
              <a:gd name="T83" fmla="*/ 41 h 49"/>
              <a:gd name="T84" fmla="*/ 34 w 92"/>
              <a:gd name="T85" fmla="*/ 37 h 49"/>
              <a:gd name="T86" fmla="*/ 24 w 92"/>
              <a:gd name="T87" fmla="*/ 31 h 49"/>
              <a:gd name="T88" fmla="*/ 16 w 92"/>
              <a:gd name="T89" fmla="*/ 25 h 49"/>
              <a:gd name="T90" fmla="*/ 16 w 92"/>
              <a:gd name="T91" fmla="*/ 25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2" h="49">
                <a:moveTo>
                  <a:pt x="16" y="25"/>
                </a:moveTo>
                <a:lnTo>
                  <a:pt x="12" y="23"/>
                </a:lnTo>
                <a:lnTo>
                  <a:pt x="10" y="19"/>
                </a:lnTo>
                <a:lnTo>
                  <a:pt x="6" y="17"/>
                </a:lnTo>
                <a:lnTo>
                  <a:pt x="4" y="15"/>
                </a:lnTo>
                <a:lnTo>
                  <a:pt x="2" y="14"/>
                </a:lnTo>
                <a:lnTo>
                  <a:pt x="2" y="12"/>
                </a:lnTo>
                <a:lnTo>
                  <a:pt x="0" y="8"/>
                </a:lnTo>
                <a:lnTo>
                  <a:pt x="0" y="6"/>
                </a:lnTo>
                <a:lnTo>
                  <a:pt x="2" y="6"/>
                </a:lnTo>
                <a:lnTo>
                  <a:pt x="4" y="4"/>
                </a:lnTo>
                <a:lnTo>
                  <a:pt x="6" y="4"/>
                </a:lnTo>
                <a:lnTo>
                  <a:pt x="10" y="2"/>
                </a:lnTo>
                <a:lnTo>
                  <a:pt x="14" y="2"/>
                </a:lnTo>
                <a:lnTo>
                  <a:pt x="18" y="0"/>
                </a:lnTo>
                <a:lnTo>
                  <a:pt x="24" y="0"/>
                </a:lnTo>
                <a:lnTo>
                  <a:pt x="36" y="0"/>
                </a:lnTo>
                <a:lnTo>
                  <a:pt x="45" y="0"/>
                </a:lnTo>
                <a:lnTo>
                  <a:pt x="55" y="2"/>
                </a:lnTo>
                <a:lnTo>
                  <a:pt x="65" y="6"/>
                </a:lnTo>
                <a:lnTo>
                  <a:pt x="73" y="10"/>
                </a:lnTo>
                <a:lnTo>
                  <a:pt x="81" y="14"/>
                </a:lnTo>
                <a:lnTo>
                  <a:pt x="83" y="15"/>
                </a:lnTo>
                <a:lnTo>
                  <a:pt x="85" y="17"/>
                </a:lnTo>
                <a:lnTo>
                  <a:pt x="87" y="17"/>
                </a:lnTo>
                <a:lnTo>
                  <a:pt x="88" y="19"/>
                </a:lnTo>
                <a:lnTo>
                  <a:pt x="90" y="21"/>
                </a:lnTo>
                <a:lnTo>
                  <a:pt x="90" y="25"/>
                </a:lnTo>
                <a:lnTo>
                  <a:pt x="92" y="29"/>
                </a:lnTo>
                <a:lnTo>
                  <a:pt x="92" y="33"/>
                </a:lnTo>
                <a:lnTo>
                  <a:pt x="92" y="39"/>
                </a:lnTo>
                <a:lnTo>
                  <a:pt x="90" y="43"/>
                </a:lnTo>
                <a:lnTo>
                  <a:pt x="88" y="45"/>
                </a:lnTo>
                <a:lnTo>
                  <a:pt x="87" y="47"/>
                </a:lnTo>
                <a:lnTo>
                  <a:pt x="85" y="49"/>
                </a:lnTo>
                <a:lnTo>
                  <a:pt x="81" y="49"/>
                </a:lnTo>
                <a:lnTo>
                  <a:pt x="79" y="49"/>
                </a:lnTo>
                <a:lnTo>
                  <a:pt x="75" y="49"/>
                </a:lnTo>
                <a:lnTo>
                  <a:pt x="71" y="49"/>
                </a:lnTo>
                <a:lnTo>
                  <a:pt x="65" y="47"/>
                </a:lnTo>
                <a:lnTo>
                  <a:pt x="55" y="43"/>
                </a:lnTo>
                <a:lnTo>
                  <a:pt x="43" y="41"/>
                </a:lnTo>
                <a:lnTo>
                  <a:pt x="34" y="37"/>
                </a:lnTo>
                <a:lnTo>
                  <a:pt x="24" y="31"/>
                </a:lnTo>
                <a:lnTo>
                  <a:pt x="16" y="25"/>
                </a:lnTo>
                <a:lnTo>
                  <a:pt x="16" y="2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12">
            <a:extLst>
              <a:ext uri="{FF2B5EF4-FFF2-40B4-BE49-F238E27FC236}">
                <a16:creationId xmlns:a16="http://schemas.microsoft.com/office/drawing/2014/main" xmlns="" id="{4A4B7DAD-94B0-4D03-8FA5-1A7E1AA889A0}"/>
              </a:ext>
            </a:extLst>
          </p:cNvPr>
          <p:cNvSpPr>
            <a:spLocks/>
          </p:cNvSpPr>
          <p:nvPr/>
        </p:nvSpPr>
        <p:spPr bwMode="auto">
          <a:xfrm>
            <a:off x="5194418" y="4348861"/>
            <a:ext cx="300056" cy="579826"/>
          </a:xfrm>
          <a:custGeom>
            <a:avLst/>
            <a:gdLst>
              <a:gd name="T0" fmla="*/ 45 w 63"/>
              <a:gd name="T1" fmla="*/ 76 h 92"/>
              <a:gd name="T2" fmla="*/ 42 w 63"/>
              <a:gd name="T3" fmla="*/ 80 h 92"/>
              <a:gd name="T4" fmla="*/ 38 w 63"/>
              <a:gd name="T5" fmla="*/ 84 h 92"/>
              <a:gd name="T6" fmla="*/ 34 w 63"/>
              <a:gd name="T7" fmla="*/ 88 h 92"/>
              <a:gd name="T8" fmla="*/ 28 w 63"/>
              <a:gd name="T9" fmla="*/ 90 h 92"/>
              <a:gd name="T10" fmla="*/ 22 w 63"/>
              <a:gd name="T11" fmla="*/ 92 h 92"/>
              <a:gd name="T12" fmla="*/ 18 w 63"/>
              <a:gd name="T13" fmla="*/ 90 h 92"/>
              <a:gd name="T14" fmla="*/ 14 w 63"/>
              <a:gd name="T15" fmla="*/ 88 h 92"/>
              <a:gd name="T16" fmla="*/ 10 w 63"/>
              <a:gd name="T17" fmla="*/ 86 h 92"/>
              <a:gd name="T18" fmla="*/ 6 w 63"/>
              <a:gd name="T19" fmla="*/ 80 h 92"/>
              <a:gd name="T20" fmla="*/ 4 w 63"/>
              <a:gd name="T21" fmla="*/ 76 h 92"/>
              <a:gd name="T22" fmla="*/ 2 w 63"/>
              <a:gd name="T23" fmla="*/ 70 h 92"/>
              <a:gd name="T24" fmla="*/ 0 w 63"/>
              <a:gd name="T25" fmla="*/ 66 h 92"/>
              <a:gd name="T26" fmla="*/ 0 w 63"/>
              <a:gd name="T27" fmla="*/ 64 h 92"/>
              <a:gd name="T28" fmla="*/ 0 w 63"/>
              <a:gd name="T29" fmla="*/ 61 h 92"/>
              <a:gd name="T30" fmla="*/ 2 w 63"/>
              <a:gd name="T31" fmla="*/ 59 h 92"/>
              <a:gd name="T32" fmla="*/ 4 w 63"/>
              <a:gd name="T33" fmla="*/ 55 h 92"/>
              <a:gd name="T34" fmla="*/ 8 w 63"/>
              <a:gd name="T35" fmla="*/ 51 h 92"/>
              <a:gd name="T36" fmla="*/ 12 w 63"/>
              <a:gd name="T37" fmla="*/ 49 h 92"/>
              <a:gd name="T38" fmla="*/ 14 w 63"/>
              <a:gd name="T39" fmla="*/ 45 h 92"/>
              <a:gd name="T40" fmla="*/ 16 w 63"/>
              <a:gd name="T41" fmla="*/ 39 h 92"/>
              <a:gd name="T42" fmla="*/ 20 w 63"/>
              <a:gd name="T43" fmla="*/ 35 h 92"/>
              <a:gd name="T44" fmla="*/ 22 w 63"/>
              <a:gd name="T45" fmla="*/ 27 h 92"/>
              <a:gd name="T46" fmla="*/ 26 w 63"/>
              <a:gd name="T47" fmla="*/ 19 h 92"/>
              <a:gd name="T48" fmla="*/ 28 w 63"/>
              <a:gd name="T49" fmla="*/ 10 h 92"/>
              <a:gd name="T50" fmla="*/ 32 w 63"/>
              <a:gd name="T51" fmla="*/ 0 h 92"/>
              <a:gd name="T52" fmla="*/ 38 w 63"/>
              <a:gd name="T53" fmla="*/ 2 h 92"/>
              <a:gd name="T54" fmla="*/ 42 w 63"/>
              <a:gd name="T55" fmla="*/ 2 h 92"/>
              <a:gd name="T56" fmla="*/ 45 w 63"/>
              <a:gd name="T57" fmla="*/ 4 h 92"/>
              <a:gd name="T58" fmla="*/ 49 w 63"/>
              <a:gd name="T59" fmla="*/ 6 h 92"/>
              <a:gd name="T60" fmla="*/ 53 w 63"/>
              <a:gd name="T61" fmla="*/ 8 h 92"/>
              <a:gd name="T62" fmla="*/ 57 w 63"/>
              <a:gd name="T63" fmla="*/ 10 h 92"/>
              <a:gd name="T64" fmla="*/ 61 w 63"/>
              <a:gd name="T65" fmla="*/ 14 h 92"/>
              <a:gd name="T66" fmla="*/ 63 w 63"/>
              <a:gd name="T67" fmla="*/ 17 h 92"/>
              <a:gd name="T68" fmla="*/ 63 w 63"/>
              <a:gd name="T69" fmla="*/ 23 h 92"/>
              <a:gd name="T70" fmla="*/ 63 w 63"/>
              <a:gd name="T71" fmla="*/ 31 h 92"/>
              <a:gd name="T72" fmla="*/ 63 w 63"/>
              <a:gd name="T73" fmla="*/ 41 h 92"/>
              <a:gd name="T74" fmla="*/ 61 w 63"/>
              <a:gd name="T75" fmla="*/ 51 h 92"/>
              <a:gd name="T76" fmla="*/ 57 w 63"/>
              <a:gd name="T77" fmla="*/ 61 h 92"/>
              <a:gd name="T78" fmla="*/ 51 w 63"/>
              <a:gd name="T79" fmla="*/ 68 h 92"/>
              <a:gd name="T80" fmla="*/ 45 w 63"/>
              <a:gd name="T81" fmla="*/ 76 h 92"/>
              <a:gd name="T82" fmla="*/ 45 w 63"/>
              <a:gd name="T83" fmla="*/ 7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3" h="92">
                <a:moveTo>
                  <a:pt x="45" y="76"/>
                </a:moveTo>
                <a:lnTo>
                  <a:pt x="42" y="80"/>
                </a:lnTo>
                <a:lnTo>
                  <a:pt x="38" y="84"/>
                </a:lnTo>
                <a:lnTo>
                  <a:pt x="34" y="88"/>
                </a:lnTo>
                <a:lnTo>
                  <a:pt x="28" y="90"/>
                </a:lnTo>
                <a:lnTo>
                  <a:pt x="22" y="92"/>
                </a:lnTo>
                <a:lnTo>
                  <a:pt x="18" y="90"/>
                </a:lnTo>
                <a:lnTo>
                  <a:pt x="14" y="88"/>
                </a:lnTo>
                <a:lnTo>
                  <a:pt x="10" y="86"/>
                </a:lnTo>
                <a:lnTo>
                  <a:pt x="6" y="80"/>
                </a:lnTo>
                <a:lnTo>
                  <a:pt x="4" y="76"/>
                </a:lnTo>
                <a:lnTo>
                  <a:pt x="2" y="70"/>
                </a:lnTo>
                <a:lnTo>
                  <a:pt x="0" y="66"/>
                </a:lnTo>
                <a:lnTo>
                  <a:pt x="0" y="64"/>
                </a:lnTo>
                <a:lnTo>
                  <a:pt x="0" y="61"/>
                </a:lnTo>
                <a:lnTo>
                  <a:pt x="2" y="59"/>
                </a:lnTo>
                <a:lnTo>
                  <a:pt x="4" y="55"/>
                </a:lnTo>
                <a:lnTo>
                  <a:pt x="8" y="51"/>
                </a:lnTo>
                <a:lnTo>
                  <a:pt x="12" y="49"/>
                </a:lnTo>
                <a:lnTo>
                  <a:pt x="14" y="45"/>
                </a:lnTo>
                <a:lnTo>
                  <a:pt x="16" y="39"/>
                </a:lnTo>
                <a:lnTo>
                  <a:pt x="20" y="35"/>
                </a:lnTo>
                <a:lnTo>
                  <a:pt x="22" y="27"/>
                </a:lnTo>
                <a:lnTo>
                  <a:pt x="26" y="19"/>
                </a:lnTo>
                <a:lnTo>
                  <a:pt x="28" y="10"/>
                </a:lnTo>
                <a:lnTo>
                  <a:pt x="32" y="0"/>
                </a:lnTo>
                <a:lnTo>
                  <a:pt x="38" y="2"/>
                </a:lnTo>
                <a:lnTo>
                  <a:pt x="42" y="2"/>
                </a:lnTo>
                <a:lnTo>
                  <a:pt x="45" y="4"/>
                </a:lnTo>
                <a:lnTo>
                  <a:pt x="49" y="6"/>
                </a:lnTo>
                <a:lnTo>
                  <a:pt x="53" y="8"/>
                </a:lnTo>
                <a:lnTo>
                  <a:pt x="57" y="10"/>
                </a:lnTo>
                <a:lnTo>
                  <a:pt x="61" y="14"/>
                </a:lnTo>
                <a:lnTo>
                  <a:pt x="63" y="17"/>
                </a:lnTo>
                <a:lnTo>
                  <a:pt x="63" y="23"/>
                </a:lnTo>
                <a:lnTo>
                  <a:pt x="63" y="31"/>
                </a:lnTo>
                <a:lnTo>
                  <a:pt x="63" y="41"/>
                </a:lnTo>
                <a:lnTo>
                  <a:pt x="61" y="51"/>
                </a:lnTo>
                <a:lnTo>
                  <a:pt x="57" y="61"/>
                </a:lnTo>
                <a:lnTo>
                  <a:pt x="51" y="68"/>
                </a:lnTo>
                <a:lnTo>
                  <a:pt x="45" y="76"/>
                </a:lnTo>
                <a:lnTo>
                  <a:pt x="45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13">
            <a:extLst>
              <a:ext uri="{FF2B5EF4-FFF2-40B4-BE49-F238E27FC236}">
                <a16:creationId xmlns:a16="http://schemas.microsoft.com/office/drawing/2014/main" xmlns="" id="{7118A131-37BB-4542-931F-B7562F51DEBC}"/>
              </a:ext>
            </a:extLst>
          </p:cNvPr>
          <p:cNvSpPr>
            <a:spLocks/>
          </p:cNvSpPr>
          <p:nvPr/>
        </p:nvSpPr>
        <p:spPr bwMode="auto">
          <a:xfrm>
            <a:off x="5363200" y="4311042"/>
            <a:ext cx="1762828" cy="466386"/>
          </a:xfrm>
          <a:custGeom>
            <a:avLst/>
            <a:gdLst>
              <a:gd name="T0" fmla="*/ 307 w 376"/>
              <a:gd name="T1" fmla="*/ 0 h 72"/>
              <a:gd name="T2" fmla="*/ 319 w 376"/>
              <a:gd name="T3" fmla="*/ 0 h 72"/>
              <a:gd name="T4" fmla="*/ 331 w 376"/>
              <a:gd name="T5" fmla="*/ 2 h 72"/>
              <a:gd name="T6" fmla="*/ 341 w 376"/>
              <a:gd name="T7" fmla="*/ 8 h 72"/>
              <a:gd name="T8" fmla="*/ 350 w 376"/>
              <a:gd name="T9" fmla="*/ 14 h 72"/>
              <a:gd name="T10" fmla="*/ 360 w 376"/>
              <a:gd name="T11" fmla="*/ 21 h 72"/>
              <a:gd name="T12" fmla="*/ 368 w 376"/>
              <a:gd name="T13" fmla="*/ 27 h 72"/>
              <a:gd name="T14" fmla="*/ 374 w 376"/>
              <a:gd name="T15" fmla="*/ 31 h 72"/>
              <a:gd name="T16" fmla="*/ 376 w 376"/>
              <a:gd name="T17" fmla="*/ 37 h 72"/>
              <a:gd name="T18" fmla="*/ 376 w 376"/>
              <a:gd name="T19" fmla="*/ 39 h 72"/>
              <a:gd name="T20" fmla="*/ 374 w 376"/>
              <a:gd name="T21" fmla="*/ 43 h 72"/>
              <a:gd name="T22" fmla="*/ 368 w 376"/>
              <a:gd name="T23" fmla="*/ 45 h 72"/>
              <a:gd name="T24" fmla="*/ 358 w 376"/>
              <a:gd name="T25" fmla="*/ 47 h 72"/>
              <a:gd name="T26" fmla="*/ 339 w 376"/>
              <a:gd name="T27" fmla="*/ 51 h 72"/>
              <a:gd name="T28" fmla="*/ 311 w 376"/>
              <a:gd name="T29" fmla="*/ 61 h 72"/>
              <a:gd name="T30" fmla="*/ 297 w 376"/>
              <a:gd name="T31" fmla="*/ 67 h 72"/>
              <a:gd name="T32" fmla="*/ 288 w 376"/>
              <a:gd name="T33" fmla="*/ 70 h 72"/>
              <a:gd name="T34" fmla="*/ 280 w 376"/>
              <a:gd name="T35" fmla="*/ 72 h 72"/>
              <a:gd name="T36" fmla="*/ 276 w 376"/>
              <a:gd name="T37" fmla="*/ 70 h 72"/>
              <a:gd name="T38" fmla="*/ 274 w 376"/>
              <a:gd name="T39" fmla="*/ 69 h 72"/>
              <a:gd name="T40" fmla="*/ 276 w 376"/>
              <a:gd name="T41" fmla="*/ 65 h 72"/>
              <a:gd name="T42" fmla="*/ 280 w 376"/>
              <a:gd name="T43" fmla="*/ 59 h 72"/>
              <a:gd name="T44" fmla="*/ 286 w 376"/>
              <a:gd name="T45" fmla="*/ 49 h 72"/>
              <a:gd name="T46" fmla="*/ 294 w 376"/>
              <a:gd name="T47" fmla="*/ 43 h 72"/>
              <a:gd name="T48" fmla="*/ 299 w 376"/>
              <a:gd name="T49" fmla="*/ 37 h 72"/>
              <a:gd name="T50" fmla="*/ 301 w 376"/>
              <a:gd name="T51" fmla="*/ 31 h 72"/>
              <a:gd name="T52" fmla="*/ 301 w 376"/>
              <a:gd name="T53" fmla="*/ 29 h 72"/>
              <a:gd name="T54" fmla="*/ 295 w 376"/>
              <a:gd name="T55" fmla="*/ 29 h 72"/>
              <a:gd name="T56" fmla="*/ 284 w 376"/>
              <a:gd name="T57" fmla="*/ 29 h 72"/>
              <a:gd name="T58" fmla="*/ 280 w 376"/>
              <a:gd name="T59" fmla="*/ 29 h 72"/>
              <a:gd name="T60" fmla="*/ 272 w 376"/>
              <a:gd name="T61" fmla="*/ 29 h 72"/>
              <a:gd name="T62" fmla="*/ 260 w 376"/>
              <a:gd name="T63" fmla="*/ 29 h 72"/>
              <a:gd name="T64" fmla="*/ 247 w 376"/>
              <a:gd name="T65" fmla="*/ 31 h 72"/>
              <a:gd name="T66" fmla="*/ 229 w 376"/>
              <a:gd name="T67" fmla="*/ 31 h 72"/>
              <a:gd name="T68" fmla="*/ 207 w 376"/>
              <a:gd name="T69" fmla="*/ 33 h 72"/>
              <a:gd name="T70" fmla="*/ 184 w 376"/>
              <a:gd name="T71" fmla="*/ 35 h 72"/>
              <a:gd name="T72" fmla="*/ 156 w 376"/>
              <a:gd name="T73" fmla="*/ 37 h 72"/>
              <a:gd name="T74" fmla="*/ 129 w 376"/>
              <a:gd name="T75" fmla="*/ 39 h 72"/>
              <a:gd name="T76" fmla="*/ 103 w 376"/>
              <a:gd name="T77" fmla="*/ 41 h 72"/>
              <a:gd name="T78" fmla="*/ 80 w 376"/>
              <a:gd name="T79" fmla="*/ 41 h 72"/>
              <a:gd name="T80" fmla="*/ 58 w 376"/>
              <a:gd name="T81" fmla="*/ 43 h 72"/>
              <a:gd name="T82" fmla="*/ 41 w 376"/>
              <a:gd name="T83" fmla="*/ 45 h 72"/>
              <a:gd name="T84" fmla="*/ 25 w 376"/>
              <a:gd name="T85" fmla="*/ 45 h 72"/>
              <a:gd name="T86" fmla="*/ 11 w 376"/>
              <a:gd name="T87" fmla="*/ 45 h 72"/>
              <a:gd name="T88" fmla="*/ 0 w 376"/>
              <a:gd name="T89" fmla="*/ 47 h 72"/>
              <a:gd name="T90" fmla="*/ 17 w 376"/>
              <a:gd name="T91" fmla="*/ 25 h 72"/>
              <a:gd name="T92" fmla="*/ 51 w 376"/>
              <a:gd name="T93" fmla="*/ 23 h 72"/>
              <a:gd name="T94" fmla="*/ 80 w 376"/>
              <a:gd name="T95" fmla="*/ 21 h 72"/>
              <a:gd name="T96" fmla="*/ 103 w 376"/>
              <a:gd name="T97" fmla="*/ 20 h 72"/>
              <a:gd name="T98" fmla="*/ 123 w 376"/>
              <a:gd name="T99" fmla="*/ 18 h 72"/>
              <a:gd name="T100" fmla="*/ 147 w 376"/>
              <a:gd name="T101" fmla="*/ 16 h 72"/>
              <a:gd name="T102" fmla="*/ 174 w 376"/>
              <a:gd name="T103" fmla="*/ 14 h 72"/>
              <a:gd name="T104" fmla="*/ 205 w 376"/>
              <a:gd name="T105" fmla="*/ 12 h 72"/>
              <a:gd name="T106" fmla="*/ 237 w 376"/>
              <a:gd name="T107" fmla="*/ 10 h 72"/>
              <a:gd name="T108" fmla="*/ 264 w 376"/>
              <a:gd name="T109" fmla="*/ 6 h 72"/>
              <a:gd name="T110" fmla="*/ 284 w 376"/>
              <a:gd name="T111" fmla="*/ 4 h 72"/>
              <a:gd name="T112" fmla="*/ 297 w 376"/>
              <a:gd name="T113" fmla="*/ 2 h 72"/>
              <a:gd name="T114" fmla="*/ 299 w 376"/>
              <a:gd name="T115" fmla="*/ 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76" h="72">
                <a:moveTo>
                  <a:pt x="299" y="0"/>
                </a:moveTo>
                <a:lnTo>
                  <a:pt x="307" y="0"/>
                </a:lnTo>
                <a:lnTo>
                  <a:pt x="313" y="0"/>
                </a:lnTo>
                <a:lnTo>
                  <a:pt x="319" y="0"/>
                </a:lnTo>
                <a:lnTo>
                  <a:pt x="325" y="0"/>
                </a:lnTo>
                <a:lnTo>
                  <a:pt x="331" y="2"/>
                </a:lnTo>
                <a:lnTo>
                  <a:pt x="337" y="6"/>
                </a:lnTo>
                <a:lnTo>
                  <a:pt x="341" y="8"/>
                </a:lnTo>
                <a:lnTo>
                  <a:pt x="346" y="12"/>
                </a:lnTo>
                <a:lnTo>
                  <a:pt x="350" y="14"/>
                </a:lnTo>
                <a:lnTo>
                  <a:pt x="356" y="18"/>
                </a:lnTo>
                <a:lnTo>
                  <a:pt x="360" y="21"/>
                </a:lnTo>
                <a:lnTo>
                  <a:pt x="364" y="23"/>
                </a:lnTo>
                <a:lnTo>
                  <a:pt x="368" y="27"/>
                </a:lnTo>
                <a:lnTo>
                  <a:pt x="372" y="29"/>
                </a:lnTo>
                <a:lnTo>
                  <a:pt x="374" y="31"/>
                </a:lnTo>
                <a:lnTo>
                  <a:pt x="376" y="35"/>
                </a:lnTo>
                <a:lnTo>
                  <a:pt x="376" y="37"/>
                </a:lnTo>
                <a:lnTo>
                  <a:pt x="376" y="39"/>
                </a:lnTo>
                <a:lnTo>
                  <a:pt x="376" y="39"/>
                </a:lnTo>
                <a:lnTo>
                  <a:pt x="376" y="41"/>
                </a:lnTo>
                <a:lnTo>
                  <a:pt x="374" y="43"/>
                </a:lnTo>
                <a:lnTo>
                  <a:pt x="372" y="43"/>
                </a:lnTo>
                <a:lnTo>
                  <a:pt x="368" y="45"/>
                </a:lnTo>
                <a:lnTo>
                  <a:pt x="366" y="45"/>
                </a:lnTo>
                <a:lnTo>
                  <a:pt x="358" y="47"/>
                </a:lnTo>
                <a:lnTo>
                  <a:pt x="348" y="49"/>
                </a:lnTo>
                <a:lnTo>
                  <a:pt x="339" y="51"/>
                </a:lnTo>
                <a:lnTo>
                  <a:pt x="325" y="55"/>
                </a:lnTo>
                <a:lnTo>
                  <a:pt x="311" y="61"/>
                </a:lnTo>
                <a:lnTo>
                  <a:pt x="303" y="65"/>
                </a:lnTo>
                <a:lnTo>
                  <a:pt x="297" y="67"/>
                </a:lnTo>
                <a:lnTo>
                  <a:pt x="292" y="69"/>
                </a:lnTo>
                <a:lnTo>
                  <a:pt x="288" y="70"/>
                </a:lnTo>
                <a:lnTo>
                  <a:pt x="284" y="70"/>
                </a:lnTo>
                <a:lnTo>
                  <a:pt x="280" y="72"/>
                </a:lnTo>
                <a:lnTo>
                  <a:pt x="278" y="72"/>
                </a:lnTo>
                <a:lnTo>
                  <a:pt x="276" y="70"/>
                </a:lnTo>
                <a:lnTo>
                  <a:pt x="274" y="70"/>
                </a:lnTo>
                <a:lnTo>
                  <a:pt x="274" y="69"/>
                </a:lnTo>
                <a:lnTo>
                  <a:pt x="274" y="67"/>
                </a:lnTo>
                <a:lnTo>
                  <a:pt x="276" y="65"/>
                </a:lnTo>
                <a:lnTo>
                  <a:pt x="278" y="61"/>
                </a:lnTo>
                <a:lnTo>
                  <a:pt x="280" y="59"/>
                </a:lnTo>
                <a:lnTo>
                  <a:pt x="284" y="55"/>
                </a:lnTo>
                <a:lnTo>
                  <a:pt x="286" y="49"/>
                </a:lnTo>
                <a:lnTo>
                  <a:pt x="290" y="45"/>
                </a:lnTo>
                <a:lnTo>
                  <a:pt x="294" y="43"/>
                </a:lnTo>
                <a:lnTo>
                  <a:pt x="297" y="39"/>
                </a:lnTo>
                <a:lnTo>
                  <a:pt x="299" y="37"/>
                </a:lnTo>
                <a:lnTo>
                  <a:pt x="301" y="33"/>
                </a:lnTo>
                <a:lnTo>
                  <a:pt x="301" y="31"/>
                </a:lnTo>
                <a:lnTo>
                  <a:pt x="303" y="31"/>
                </a:lnTo>
                <a:lnTo>
                  <a:pt x="301" y="29"/>
                </a:lnTo>
                <a:lnTo>
                  <a:pt x="299" y="29"/>
                </a:lnTo>
                <a:lnTo>
                  <a:pt x="295" y="29"/>
                </a:lnTo>
                <a:lnTo>
                  <a:pt x="292" y="29"/>
                </a:lnTo>
                <a:lnTo>
                  <a:pt x="284" y="29"/>
                </a:lnTo>
                <a:lnTo>
                  <a:pt x="282" y="29"/>
                </a:lnTo>
                <a:lnTo>
                  <a:pt x="280" y="29"/>
                </a:lnTo>
                <a:lnTo>
                  <a:pt x="276" y="29"/>
                </a:lnTo>
                <a:lnTo>
                  <a:pt x="272" y="29"/>
                </a:lnTo>
                <a:lnTo>
                  <a:pt x="266" y="29"/>
                </a:lnTo>
                <a:lnTo>
                  <a:pt x="260" y="29"/>
                </a:lnTo>
                <a:lnTo>
                  <a:pt x="252" y="29"/>
                </a:lnTo>
                <a:lnTo>
                  <a:pt x="247" y="31"/>
                </a:lnTo>
                <a:lnTo>
                  <a:pt x="237" y="31"/>
                </a:lnTo>
                <a:lnTo>
                  <a:pt x="229" y="31"/>
                </a:lnTo>
                <a:lnTo>
                  <a:pt x="219" y="33"/>
                </a:lnTo>
                <a:lnTo>
                  <a:pt x="207" y="33"/>
                </a:lnTo>
                <a:lnTo>
                  <a:pt x="196" y="33"/>
                </a:lnTo>
                <a:lnTo>
                  <a:pt x="184" y="35"/>
                </a:lnTo>
                <a:lnTo>
                  <a:pt x="170" y="35"/>
                </a:lnTo>
                <a:lnTo>
                  <a:pt x="156" y="37"/>
                </a:lnTo>
                <a:lnTo>
                  <a:pt x="143" y="37"/>
                </a:lnTo>
                <a:lnTo>
                  <a:pt x="129" y="39"/>
                </a:lnTo>
                <a:lnTo>
                  <a:pt x="115" y="39"/>
                </a:lnTo>
                <a:lnTo>
                  <a:pt x="103" y="41"/>
                </a:lnTo>
                <a:lnTo>
                  <a:pt x="92" y="41"/>
                </a:lnTo>
                <a:lnTo>
                  <a:pt x="80" y="41"/>
                </a:lnTo>
                <a:lnTo>
                  <a:pt x="68" y="43"/>
                </a:lnTo>
                <a:lnTo>
                  <a:pt x="58" y="43"/>
                </a:lnTo>
                <a:lnTo>
                  <a:pt x="49" y="43"/>
                </a:lnTo>
                <a:lnTo>
                  <a:pt x="41" y="45"/>
                </a:lnTo>
                <a:lnTo>
                  <a:pt x="33" y="45"/>
                </a:lnTo>
                <a:lnTo>
                  <a:pt x="25" y="45"/>
                </a:lnTo>
                <a:lnTo>
                  <a:pt x="17" y="45"/>
                </a:lnTo>
                <a:lnTo>
                  <a:pt x="11" y="45"/>
                </a:lnTo>
                <a:lnTo>
                  <a:pt x="6" y="47"/>
                </a:lnTo>
                <a:lnTo>
                  <a:pt x="0" y="47"/>
                </a:lnTo>
                <a:lnTo>
                  <a:pt x="0" y="27"/>
                </a:lnTo>
                <a:lnTo>
                  <a:pt x="17" y="25"/>
                </a:lnTo>
                <a:lnTo>
                  <a:pt x="35" y="23"/>
                </a:lnTo>
                <a:lnTo>
                  <a:pt x="51" y="23"/>
                </a:lnTo>
                <a:lnTo>
                  <a:pt x="66" y="21"/>
                </a:lnTo>
                <a:lnTo>
                  <a:pt x="80" y="21"/>
                </a:lnTo>
                <a:lnTo>
                  <a:pt x="92" y="20"/>
                </a:lnTo>
                <a:lnTo>
                  <a:pt x="103" y="20"/>
                </a:lnTo>
                <a:lnTo>
                  <a:pt x="113" y="20"/>
                </a:lnTo>
                <a:lnTo>
                  <a:pt x="123" y="18"/>
                </a:lnTo>
                <a:lnTo>
                  <a:pt x="135" y="18"/>
                </a:lnTo>
                <a:lnTo>
                  <a:pt x="147" y="16"/>
                </a:lnTo>
                <a:lnTo>
                  <a:pt x="160" y="16"/>
                </a:lnTo>
                <a:lnTo>
                  <a:pt x="174" y="14"/>
                </a:lnTo>
                <a:lnTo>
                  <a:pt x="188" y="14"/>
                </a:lnTo>
                <a:lnTo>
                  <a:pt x="205" y="12"/>
                </a:lnTo>
                <a:lnTo>
                  <a:pt x="221" y="10"/>
                </a:lnTo>
                <a:lnTo>
                  <a:pt x="237" y="10"/>
                </a:lnTo>
                <a:lnTo>
                  <a:pt x="252" y="8"/>
                </a:lnTo>
                <a:lnTo>
                  <a:pt x="264" y="6"/>
                </a:lnTo>
                <a:lnTo>
                  <a:pt x="276" y="6"/>
                </a:lnTo>
                <a:lnTo>
                  <a:pt x="284" y="4"/>
                </a:lnTo>
                <a:lnTo>
                  <a:pt x="292" y="4"/>
                </a:lnTo>
                <a:lnTo>
                  <a:pt x="297" y="2"/>
                </a:lnTo>
                <a:lnTo>
                  <a:pt x="299" y="0"/>
                </a:lnTo>
                <a:lnTo>
                  <a:pt x="299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14">
            <a:extLst>
              <a:ext uri="{FF2B5EF4-FFF2-40B4-BE49-F238E27FC236}">
                <a16:creationId xmlns:a16="http://schemas.microsoft.com/office/drawing/2014/main" xmlns="" id="{EEFEAB04-E147-40F7-A1D8-D6203B03E46E}"/>
              </a:ext>
            </a:extLst>
          </p:cNvPr>
          <p:cNvSpPr>
            <a:spLocks/>
          </p:cNvSpPr>
          <p:nvPr/>
        </p:nvSpPr>
        <p:spPr bwMode="auto">
          <a:xfrm>
            <a:off x="5531980" y="4878266"/>
            <a:ext cx="168782" cy="705875"/>
          </a:xfrm>
          <a:custGeom>
            <a:avLst/>
            <a:gdLst>
              <a:gd name="T0" fmla="*/ 8 w 35"/>
              <a:gd name="T1" fmla="*/ 12 h 114"/>
              <a:gd name="T2" fmla="*/ 4 w 35"/>
              <a:gd name="T3" fmla="*/ 10 h 114"/>
              <a:gd name="T4" fmla="*/ 2 w 35"/>
              <a:gd name="T5" fmla="*/ 6 h 114"/>
              <a:gd name="T6" fmla="*/ 0 w 35"/>
              <a:gd name="T7" fmla="*/ 4 h 114"/>
              <a:gd name="T8" fmla="*/ 2 w 35"/>
              <a:gd name="T9" fmla="*/ 2 h 114"/>
              <a:gd name="T10" fmla="*/ 2 w 35"/>
              <a:gd name="T11" fmla="*/ 0 h 114"/>
              <a:gd name="T12" fmla="*/ 4 w 35"/>
              <a:gd name="T13" fmla="*/ 0 h 114"/>
              <a:gd name="T14" fmla="*/ 8 w 35"/>
              <a:gd name="T15" fmla="*/ 0 h 114"/>
              <a:gd name="T16" fmla="*/ 12 w 35"/>
              <a:gd name="T17" fmla="*/ 2 h 114"/>
              <a:gd name="T18" fmla="*/ 16 w 35"/>
              <a:gd name="T19" fmla="*/ 2 h 114"/>
              <a:gd name="T20" fmla="*/ 21 w 35"/>
              <a:gd name="T21" fmla="*/ 4 h 114"/>
              <a:gd name="T22" fmla="*/ 27 w 35"/>
              <a:gd name="T23" fmla="*/ 4 h 114"/>
              <a:gd name="T24" fmla="*/ 35 w 35"/>
              <a:gd name="T25" fmla="*/ 6 h 114"/>
              <a:gd name="T26" fmla="*/ 35 w 35"/>
              <a:gd name="T27" fmla="*/ 114 h 114"/>
              <a:gd name="T28" fmla="*/ 23 w 35"/>
              <a:gd name="T29" fmla="*/ 114 h 114"/>
              <a:gd name="T30" fmla="*/ 23 w 35"/>
              <a:gd name="T31" fmla="*/ 108 h 114"/>
              <a:gd name="T32" fmla="*/ 23 w 35"/>
              <a:gd name="T33" fmla="*/ 100 h 114"/>
              <a:gd name="T34" fmla="*/ 23 w 35"/>
              <a:gd name="T35" fmla="*/ 92 h 114"/>
              <a:gd name="T36" fmla="*/ 21 w 35"/>
              <a:gd name="T37" fmla="*/ 83 h 114"/>
              <a:gd name="T38" fmla="*/ 19 w 35"/>
              <a:gd name="T39" fmla="*/ 71 h 114"/>
              <a:gd name="T40" fmla="*/ 19 w 35"/>
              <a:gd name="T41" fmla="*/ 61 h 114"/>
              <a:gd name="T42" fmla="*/ 18 w 35"/>
              <a:gd name="T43" fmla="*/ 49 h 114"/>
              <a:gd name="T44" fmla="*/ 18 w 35"/>
              <a:gd name="T45" fmla="*/ 39 h 114"/>
              <a:gd name="T46" fmla="*/ 16 w 35"/>
              <a:gd name="T47" fmla="*/ 30 h 114"/>
              <a:gd name="T48" fmla="*/ 14 w 35"/>
              <a:gd name="T49" fmla="*/ 24 h 114"/>
              <a:gd name="T50" fmla="*/ 10 w 35"/>
              <a:gd name="T51" fmla="*/ 18 h 114"/>
              <a:gd name="T52" fmla="*/ 8 w 35"/>
              <a:gd name="T53" fmla="*/ 12 h 114"/>
              <a:gd name="T54" fmla="*/ 8 w 35"/>
              <a:gd name="T55" fmla="*/ 1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5" h="114">
                <a:moveTo>
                  <a:pt x="8" y="12"/>
                </a:moveTo>
                <a:lnTo>
                  <a:pt x="4" y="10"/>
                </a:lnTo>
                <a:lnTo>
                  <a:pt x="2" y="6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8" y="0"/>
                </a:lnTo>
                <a:lnTo>
                  <a:pt x="12" y="2"/>
                </a:lnTo>
                <a:lnTo>
                  <a:pt x="16" y="2"/>
                </a:lnTo>
                <a:lnTo>
                  <a:pt x="21" y="4"/>
                </a:lnTo>
                <a:lnTo>
                  <a:pt x="27" y="4"/>
                </a:lnTo>
                <a:lnTo>
                  <a:pt x="35" y="6"/>
                </a:lnTo>
                <a:lnTo>
                  <a:pt x="35" y="114"/>
                </a:lnTo>
                <a:lnTo>
                  <a:pt x="23" y="114"/>
                </a:lnTo>
                <a:lnTo>
                  <a:pt x="23" y="108"/>
                </a:lnTo>
                <a:lnTo>
                  <a:pt x="23" y="100"/>
                </a:lnTo>
                <a:lnTo>
                  <a:pt x="23" y="92"/>
                </a:lnTo>
                <a:lnTo>
                  <a:pt x="21" y="83"/>
                </a:lnTo>
                <a:lnTo>
                  <a:pt x="19" y="71"/>
                </a:lnTo>
                <a:lnTo>
                  <a:pt x="19" y="61"/>
                </a:lnTo>
                <a:lnTo>
                  <a:pt x="18" y="49"/>
                </a:lnTo>
                <a:lnTo>
                  <a:pt x="18" y="39"/>
                </a:lnTo>
                <a:lnTo>
                  <a:pt x="16" y="30"/>
                </a:lnTo>
                <a:lnTo>
                  <a:pt x="14" y="24"/>
                </a:lnTo>
                <a:lnTo>
                  <a:pt x="10" y="18"/>
                </a:lnTo>
                <a:lnTo>
                  <a:pt x="8" y="12"/>
                </a:lnTo>
                <a:lnTo>
                  <a:pt x="8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5">
            <a:extLst>
              <a:ext uri="{FF2B5EF4-FFF2-40B4-BE49-F238E27FC236}">
                <a16:creationId xmlns:a16="http://schemas.microsoft.com/office/drawing/2014/main" xmlns="" id="{12C13A68-5365-4E80-B446-32609C48A3EA}"/>
              </a:ext>
            </a:extLst>
          </p:cNvPr>
          <p:cNvSpPr>
            <a:spLocks/>
          </p:cNvSpPr>
          <p:nvPr/>
        </p:nvSpPr>
        <p:spPr bwMode="auto">
          <a:xfrm>
            <a:off x="5616374" y="4600958"/>
            <a:ext cx="900168" cy="390756"/>
          </a:xfrm>
          <a:custGeom>
            <a:avLst/>
            <a:gdLst>
              <a:gd name="T0" fmla="*/ 141 w 192"/>
              <a:gd name="T1" fmla="*/ 8 h 63"/>
              <a:gd name="T2" fmla="*/ 143 w 192"/>
              <a:gd name="T3" fmla="*/ 4 h 63"/>
              <a:gd name="T4" fmla="*/ 144 w 192"/>
              <a:gd name="T5" fmla="*/ 2 h 63"/>
              <a:gd name="T6" fmla="*/ 148 w 192"/>
              <a:gd name="T7" fmla="*/ 0 h 63"/>
              <a:gd name="T8" fmla="*/ 152 w 192"/>
              <a:gd name="T9" fmla="*/ 0 h 63"/>
              <a:gd name="T10" fmla="*/ 158 w 192"/>
              <a:gd name="T11" fmla="*/ 0 h 63"/>
              <a:gd name="T12" fmla="*/ 164 w 192"/>
              <a:gd name="T13" fmla="*/ 2 h 63"/>
              <a:gd name="T14" fmla="*/ 168 w 192"/>
              <a:gd name="T15" fmla="*/ 4 h 63"/>
              <a:gd name="T16" fmla="*/ 174 w 192"/>
              <a:gd name="T17" fmla="*/ 6 h 63"/>
              <a:gd name="T18" fmla="*/ 178 w 192"/>
              <a:gd name="T19" fmla="*/ 10 h 63"/>
              <a:gd name="T20" fmla="*/ 182 w 192"/>
              <a:gd name="T21" fmla="*/ 14 h 63"/>
              <a:gd name="T22" fmla="*/ 186 w 192"/>
              <a:gd name="T23" fmla="*/ 18 h 63"/>
              <a:gd name="T24" fmla="*/ 188 w 192"/>
              <a:gd name="T25" fmla="*/ 20 h 63"/>
              <a:gd name="T26" fmla="*/ 188 w 192"/>
              <a:gd name="T27" fmla="*/ 24 h 63"/>
              <a:gd name="T28" fmla="*/ 190 w 192"/>
              <a:gd name="T29" fmla="*/ 25 h 63"/>
              <a:gd name="T30" fmla="*/ 192 w 192"/>
              <a:gd name="T31" fmla="*/ 29 h 63"/>
              <a:gd name="T32" fmla="*/ 192 w 192"/>
              <a:gd name="T33" fmla="*/ 33 h 63"/>
              <a:gd name="T34" fmla="*/ 192 w 192"/>
              <a:gd name="T35" fmla="*/ 35 h 63"/>
              <a:gd name="T36" fmla="*/ 190 w 192"/>
              <a:gd name="T37" fmla="*/ 35 h 63"/>
              <a:gd name="T38" fmla="*/ 186 w 192"/>
              <a:gd name="T39" fmla="*/ 37 h 63"/>
              <a:gd name="T40" fmla="*/ 182 w 192"/>
              <a:gd name="T41" fmla="*/ 39 h 63"/>
              <a:gd name="T42" fmla="*/ 176 w 192"/>
              <a:gd name="T43" fmla="*/ 41 h 63"/>
              <a:gd name="T44" fmla="*/ 168 w 192"/>
              <a:gd name="T45" fmla="*/ 41 h 63"/>
              <a:gd name="T46" fmla="*/ 160 w 192"/>
              <a:gd name="T47" fmla="*/ 43 h 63"/>
              <a:gd name="T48" fmla="*/ 150 w 192"/>
              <a:gd name="T49" fmla="*/ 45 h 63"/>
              <a:gd name="T50" fmla="*/ 131 w 192"/>
              <a:gd name="T51" fmla="*/ 47 h 63"/>
              <a:gd name="T52" fmla="*/ 113 w 192"/>
              <a:gd name="T53" fmla="*/ 51 h 63"/>
              <a:gd name="T54" fmla="*/ 94 w 192"/>
              <a:gd name="T55" fmla="*/ 53 h 63"/>
              <a:gd name="T56" fmla="*/ 78 w 192"/>
              <a:gd name="T57" fmla="*/ 55 h 63"/>
              <a:gd name="T58" fmla="*/ 60 w 192"/>
              <a:gd name="T59" fmla="*/ 57 h 63"/>
              <a:gd name="T60" fmla="*/ 41 w 192"/>
              <a:gd name="T61" fmla="*/ 59 h 63"/>
              <a:gd name="T62" fmla="*/ 19 w 192"/>
              <a:gd name="T63" fmla="*/ 61 h 63"/>
              <a:gd name="T64" fmla="*/ 0 w 192"/>
              <a:gd name="T65" fmla="*/ 63 h 63"/>
              <a:gd name="T66" fmla="*/ 0 w 192"/>
              <a:gd name="T67" fmla="*/ 45 h 63"/>
              <a:gd name="T68" fmla="*/ 11 w 192"/>
              <a:gd name="T69" fmla="*/ 43 h 63"/>
              <a:gd name="T70" fmla="*/ 25 w 192"/>
              <a:gd name="T71" fmla="*/ 39 h 63"/>
              <a:gd name="T72" fmla="*/ 37 w 192"/>
              <a:gd name="T73" fmla="*/ 37 h 63"/>
              <a:gd name="T74" fmla="*/ 48 w 192"/>
              <a:gd name="T75" fmla="*/ 35 h 63"/>
              <a:gd name="T76" fmla="*/ 58 w 192"/>
              <a:gd name="T77" fmla="*/ 35 h 63"/>
              <a:gd name="T78" fmla="*/ 68 w 192"/>
              <a:gd name="T79" fmla="*/ 33 h 63"/>
              <a:gd name="T80" fmla="*/ 76 w 192"/>
              <a:gd name="T81" fmla="*/ 31 h 63"/>
              <a:gd name="T82" fmla="*/ 86 w 192"/>
              <a:gd name="T83" fmla="*/ 29 h 63"/>
              <a:gd name="T84" fmla="*/ 92 w 192"/>
              <a:gd name="T85" fmla="*/ 27 h 63"/>
              <a:gd name="T86" fmla="*/ 99 w 192"/>
              <a:gd name="T87" fmla="*/ 27 h 63"/>
              <a:gd name="T88" fmla="*/ 105 w 192"/>
              <a:gd name="T89" fmla="*/ 25 h 63"/>
              <a:gd name="T90" fmla="*/ 109 w 192"/>
              <a:gd name="T91" fmla="*/ 24 h 63"/>
              <a:gd name="T92" fmla="*/ 115 w 192"/>
              <a:gd name="T93" fmla="*/ 24 h 63"/>
              <a:gd name="T94" fmla="*/ 119 w 192"/>
              <a:gd name="T95" fmla="*/ 22 h 63"/>
              <a:gd name="T96" fmla="*/ 121 w 192"/>
              <a:gd name="T97" fmla="*/ 22 h 63"/>
              <a:gd name="T98" fmla="*/ 125 w 192"/>
              <a:gd name="T99" fmla="*/ 20 h 63"/>
              <a:gd name="T100" fmla="*/ 129 w 192"/>
              <a:gd name="T101" fmla="*/ 18 h 63"/>
              <a:gd name="T102" fmla="*/ 131 w 192"/>
              <a:gd name="T103" fmla="*/ 18 h 63"/>
              <a:gd name="T104" fmla="*/ 135 w 192"/>
              <a:gd name="T105" fmla="*/ 16 h 63"/>
              <a:gd name="T106" fmla="*/ 137 w 192"/>
              <a:gd name="T107" fmla="*/ 14 h 63"/>
              <a:gd name="T108" fmla="*/ 139 w 192"/>
              <a:gd name="T109" fmla="*/ 14 h 63"/>
              <a:gd name="T110" fmla="*/ 139 w 192"/>
              <a:gd name="T111" fmla="*/ 12 h 63"/>
              <a:gd name="T112" fmla="*/ 141 w 192"/>
              <a:gd name="T113" fmla="*/ 8 h 63"/>
              <a:gd name="T114" fmla="*/ 141 w 192"/>
              <a:gd name="T115" fmla="*/ 8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92" h="63">
                <a:moveTo>
                  <a:pt x="141" y="8"/>
                </a:moveTo>
                <a:lnTo>
                  <a:pt x="143" y="4"/>
                </a:lnTo>
                <a:lnTo>
                  <a:pt x="144" y="2"/>
                </a:lnTo>
                <a:lnTo>
                  <a:pt x="148" y="0"/>
                </a:lnTo>
                <a:lnTo>
                  <a:pt x="152" y="0"/>
                </a:lnTo>
                <a:lnTo>
                  <a:pt x="158" y="0"/>
                </a:lnTo>
                <a:lnTo>
                  <a:pt x="164" y="2"/>
                </a:lnTo>
                <a:lnTo>
                  <a:pt x="168" y="4"/>
                </a:lnTo>
                <a:lnTo>
                  <a:pt x="174" y="6"/>
                </a:lnTo>
                <a:lnTo>
                  <a:pt x="178" y="10"/>
                </a:lnTo>
                <a:lnTo>
                  <a:pt x="182" y="14"/>
                </a:lnTo>
                <a:lnTo>
                  <a:pt x="186" y="18"/>
                </a:lnTo>
                <a:lnTo>
                  <a:pt x="188" y="20"/>
                </a:lnTo>
                <a:lnTo>
                  <a:pt x="188" y="24"/>
                </a:lnTo>
                <a:lnTo>
                  <a:pt x="190" y="25"/>
                </a:lnTo>
                <a:lnTo>
                  <a:pt x="192" y="29"/>
                </a:lnTo>
                <a:lnTo>
                  <a:pt x="192" y="33"/>
                </a:lnTo>
                <a:lnTo>
                  <a:pt x="192" y="35"/>
                </a:lnTo>
                <a:lnTo>
                  <a:pt x="190" y="35"/>
                </a:lnTo>
                <a:lnTo>
                  <a:pt x="186" y="37"/>
                </a:lnTo>
                <a:lnTo>
                  <a:pt x="182" y="39"/>
                </a:lnTo>
                <a:lnTo>
                  <a:pt x="176" y="41"/>
                </a:lnTo>
                <a:lnTo>
                  <a:pt x="168" y="41"/>
                </a:lnTo>
                <a:lnTo>
                  <a:pt x="160" y="43"/>
                </a:lnTo>
                <a:lnTo>
                  <a:pt x="150" y="45"/>
                </a:lnTo>
                <a:lnTo>
                  <a:pt x="131" y="47"/>
                </a:lnTo>
                <a:lnTo>
                  <a:pt x="113" y="51"/>
                </a:lnTo>
                <a:lnTo>
                  <a:pt x="94" y="53"/>
                </a:lnTo>
                <a:lnTo>
                  <a:pt x="78" y="55"/>
                </a:lnTo>
                <a:lnTo>
                  <a:pt x="60" y="57"/>
                </a:lnTo>
                <a:lnTo>
                  <a:pt x="41" y="59"/>
                </a:lnTo>
                <a:lnTo>
                  <a:pt x="19" y="61"/>
                </a:lnTo>
                <a:lnTo>
                  <a:pt x="0" y="63"/>
                </a:lnTo>
                <a:lnTo>
                  <a:pt x="0" y="45"/>
                </a:lnTo>
                <a:lnTo>
                  <a:pt x="11" y="43"/>
                </a:lnTo>
                <a:lnTo>
                  <a:pt x="25" y="39"/>
                </a:lnTo>
                <a:lnTo>
                  <a:pt x="37" y="37"/>
                </a:lnTo>
                <a:lnTo>
                  <a:pt x="48" y="35"/>
                </a:lnTo>
                <a:lnTo>
                  <a:pt x="58" y="35"/>
                </a:lnTo>
                <a:lnTo>
                  <a:pt x="68" y="33"/>
                </a:lnTo>
                <a:lnTo>
                  <a:pt x="76" y="31"/>
                </a:lnTo>
                <a:lnTo>
                  <a:pt x="86" y="29"/>
                </a:lnTo>
                <a:lnTo>
                  <a:pt x="92" y="27"/>
                </a:lnTo>
                <a:lnTo>
                  <a:pt x="99" y="27"/>
                </a:lnTo>
                <a:lnTo>
                  <a:pt x="105" y="25"/>
                </a:lnTo>
                <a:lnTo>
                  <a:pt x="109" y="24"/>
                </a:lnTo>
                <a:lnTo>
                  <a:pt x="115" y="24"/>
                </a:lnTo>
                <a:lnTo>
                  <a:pt x="119" y="22"/>
                </a:lnTo>
                <a:lnTo>
                  <a:pt x="121" y="22"/>
                </a:lnTo>
                <a:lnTo>
                  <a:pt x="125" y="20"/>
                </a:lnTo>
                <a:lnTo>
                  <a:pt x="129" y="18"/>
                </a:lnTo>
                <a:lnTo>
                  <a:pt x="131" y="18"/>
                </a:lnTo>
                <a:lnTo>
                  <a:pt x="135" y="16"/>
                </a:lnTo>
                <a:lnTo>
                  <a:pt x="137" y="14"/>
                </a:lnTo>
                <a:lnTo>
                  <a:pt x="139" y="14"/>
                </a:lnTo>
                <a:lnTo>
                  <a:pt x="139" y="12"/>
                </a:lnTo>
                <a:lnTo>
                  <a:pt x="141" y="8"/>
                </a:lnTo>
                <a:lnTo>
                  <a:pt x="141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16">
            <a:extLst>
              <a:ext uri="{FF2B5EF4-FFF2-40B4-BE49-F238E27FC236}">
                <a16:creationId xmlns:a16="http://schemas.microsoft.com/office/drawing/2014/main" xmlns="" id="{D6E43386-873C-494A-A991-536D449220BF}"/>
              </a:ext>
            </a:extLst>
          </p:cNvPr>
          <p:cNvSpPr>
            <a:spLocks/>
          </p:cNvSpPr>
          <p:nvPr/>
        </p:nvSpPr>
        <p:spPr bwMode="auto">
          <a:xfrm>
            <a:off x="5644502" y="5016916"/>
            <a:ext cx="1097082" cy="289917"/>
          </a:xfrm>
          <a:custGeom>
            <a:avLst/>
            <a:gdLst>
              <a:gd name="T0" fmla="*/ 169 w 234"/>
              <a:gd name="T1" fmla="*/ 0 h 45"/>
              <a:gd name="T2" fmla="*/ 177 w 234"/>
              <a:gd name="T3" fmla="*/ 0 h 45"/>
              <a:gd name="T4" fmla="*/ 185 w 234"/>
              <a:gd name="T5" fmla="*/ 0 h 45"/>
              <a:gd name="T6" fmla="*/ 194 w 234"/>
              <a:gd name="T7" fmla="*/ 0 h 45"/>
              <a:gd name="T8" fmla="*/ 206 w 234"/>
              <a:gd name="T9" fmla="*/ 2 h 45"/>
              <a:gd name="T10" fmla="*/ 212 w 234"/>
              <a:gd name="T11" fmla="*/ 4 h 45"/>
              <a:gd name="T12" fmla="*/ 218 w 234"/>
              <a:gd name="T13" fmla="*/ 6 h 45"/>
              <a:gd name="T14" fmla="*/ 222 w 234"/>
              <a:gd name="T15" fmla="*/ 6 h 45"/>
              <a:gd name="T16" fmla="*/ 226 w 234"/>
              <a:gd name="T17" fmla="*/ 8 h 45"/>
              <a:gd name="T18" fmla="*/ 228 w 234"/>
              <a:gd name="T19" fmla="*/ 9 h 45"/>
              <a:gd name="T20" fmla="*/ 230 w 234"/>
              <a:gd name="T21" fmla="*/ 11 h 45"/>
              <a:gd name="T22" fmla="*/ 232 w 234"/>
              <a:gd name="T23" fmla="*/ 13 h 45"/>
              <a:gd name="T24" fmla="*/ 234 w 234"/>
              <a:gd name="T25" fmla="*/ 15 h 45"/>
              <a:gd name="T26" fmla="*/ 234 w 234"/>
              <a:gd name="T27" fmla="*/ 17 h 45"/>
              <a:gd name="T28" fmla="*/ 234 w 234"/>
              <a:gd name="T29" fmla="*/ 19 h 45"/>
              <a:gd name="T30" fmla="*/ 232 w 234"/>
              <a:gd name="T31" fmla="*/ 21 h 45"/>
              <a:gd name="T32" fmla="*/ 230 w 234"/>
              <a:gd name="T33" fmla="*/ 21 h 45"/>
              <a:gd name="T34" fmla="*/ 226 w 234"/>
              <a:gd name="T35" fmla="*/ 23 h 45"/>
              <a:gd name="T36" fmla="*/ 222 w 234"/>
              <a:gd name="T37" fmla="*/ 25 h 45"/>
              <a:gd name="T38" fmla="*/ 216 w 234"/>
              <a:gd name="T39" fmla="*/ 25 h 45"/>
              <a:gd name="T40" fmla="*/ 210 w 234"/>
              <a:gd name="T41" fmla="*/ 27 h 45"/>
              <a:gd name="T42" fmla="*/ 206 w 234"/>
              <a:gd name="T43" fmla="*/ 27 h 45"/>
              <a:gd name="T44" fmla="*/ 202 w 234"/>
              <a:gd name="T45" fmla="*/ 27 h 45"/>
              <a:gd name="T46" fmla="*/ 196 w 234"/>
              <a:gd name="T47" fmla="*/ 29 h 45"/>
              <a:gd name="T48" fmla="*/ 188 w 234"/>
              <a:gd name="T49" fmla="*/ 29 h 45"/>
              <a:gd name="T50" fmla="*/ 179 w 234"/>
              <a:gd name="T51" fmla="*/ 31 h 45"/>
              <a:gd name="T52" fmla="*/ 169 w 234"/>
              <a:gd name="T53" fmla="*/ 31 h 45"/>
              <a:gd name="T54" fmla="*/ 157 w 234"/>
              <a:gd name="T55" fmla="*/ 33 h 45"/>
              <a:gd name="T56" fmla="*/ 145 w 234"/>
              <a:gd name="T57" fmla="*/ 33 h 45"/>
              <a:gd name="T58" fmla="*/ 132 w 234"/>
              <a:gd name="T59" fmla="*/ 35 h 45"/>
              <a:gd name="T60" fmla="*/ 116 w 234"/>
              <a:gd name="T61" fmla="*/ 37 h 45"/>
              <a:gd name="T62" fmla="*/ 100 w 234"/>
              <a:gd name="T63" fmla="*/ 37 h 45"/>
              <a:gd name="T64" fmla="*/ 83 w 234"/>
              <a:gd name="T65" fmla="*/ 39 h 45"/>
              <a:gd name="T66" fmla="*/ 63 w 234"/>
              <a:gd name="T67" fmla="*/ 41 h 45"/>
              <a:gd name="T68" fmla="*/ 43 w 234"/>
              <a:gd name="T69" fmla="*/ 41 h 45"/>
              <a:gd name="T70" fmla="*/ 22 w 234"/>
              <a:gd name="T71" fmla="*/ 43 h 45"/>
              <a:gd name="T72" fmla="*/ 0 w 234"/>
              <a:gd name="T73" fmla="*/ 45 h 45"/>
              <a:gd name="T74" fmla="*/ 0 w 234"/>
              <a:gd name="T75" fmla="*/ 23 h 45"/>
              <a:gd name="T76" fmla="*/ 4 w 234"/>
              <a:gd name="T77" fmla="*/ 23 h 45"/>
              <a:gd name="T78" fmla="*/ 12 w 234"/>
              <a:gd name="T79" fmla="*/ 23 h 45"/>
              <a:gd name="T80" fmla="*/ 18 w 234"/>
              <a:gd name="T81" fmla="*/ 23 h 45"/>
              <a:gd name="T82" fmla="*/ 28 w 234"/>
              <a:gd name="T83" fmla="*/ 21 h 45"/>
              <a:gd name="T84" fmla="*/ 36 w 234"/>
              <a:gd name="T85" fmla="*/ 21 h 45"/>
              <a:gd name="T86" fmla="*/ 47 w 234"/>
              <a:gd name="T87" fmla="*/ 19 h 45"/>
              <a:gd name="T88" fmla="*/ 59 w 234"/>
              <a:gd name="T89" fmla="*/ 19 h 45"/>
              <a:gd name="T90" fmla="*/ 73 w 234"/>
              <a:gd name="T91" fmla="*/ 17 h 45"/>
              <a:gd name="T92" fmla="*/ 85 w 234"/>
              <a:gd name="T93" fmla="*/ 15 h 45"/>
              <a:gd name="T94" fmla="*/ 94 w 234"/>
              <a:gd name="T95" fmla="*/ 13 h 45"/>
              <a:gd name="T96" fmla="*/ 104 w 234"/>
              <a:gd name="T97" fmla="*/ 11 h 45"/>
              <a:gd name="T98" fmla="*/ 114 w 234"/>
              <a:gd name="T99" fmla="*/ 11 h 45"/>
              <a:gd name="T100" fmla="*/ 122 w 234"/>
              <a:gd name="T101" fmla="*/ 9 h 45"/>
              <a:gd name="T102" fmla="*/ 130 w 234"/>
              <a:gd name="T103" fmla="*/ 8 h 45"/>
              <a:gd name="T104" fmla="*/ 134 w 234"/>
              <a:gd name="T105" fmla="*/ 8 h 45"/>
              <a:gd name="T106" fmla="*/ 139 w 234"/>
              <a:gd name="T107" fmla="*/ 8 h 45"/>
              <a:gd name="T108" fmla="*/ 147 w 234"/>
              <a:gd name="T109" fmla="*/ 6 h 45"/>
              <a:gd name="T110" fmla="*/ 155 w 234"/>
              <a:gd name="T111" fmla="*/ 4 h 45"/>
              <a:gd name="T112" fmla="*/ 161 w 234"/>
              <a:gd name="T113" fmla="*/ 2 h 45"/>
              <a:gd name="T114" fmla="*/ 169 w 234"/>
              <a:gd name="T115" fmla="*/ 0 h 45"/>
              <a:gd name="T116" fmla="*/ 169 w 234"/>
              <a:gd name="T117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34" h="45">
                <a:moveTo>
                  <a:pt x="169" y="0"/>
                </a:moveTo>
                <a:lnTo>
                  <a:pt x="177" y="0"/>
                </a:lnTo>
                <a:lnTo>
                  <a:pt x="185" y="0"/>
                </a:lnTo>
                <a:lnTo>
                  <a:pt x="194" y="0"/>
                </a:lnTo>
                <a:lnTo>
                  <a:pt x="206" y="2"/>
                </a:lnTo>
                <a:lnTo>
                  <a:pt x="212" y="4"/>
                </a:lnTo>
                <a:lnTo>
                  <a:pt x="218" y="6"/>
                </a:lnTo>
                <a:lnTo>
                  <a:pt x="222" y="6"/>
                </a:lnTo>
                <a:lnTo>
                  <a:pt x="226" y="8"/>
                </a:lnTo>
                <a:lnTo>
                  <a:pt x="228" y="9"/>
                </a:lnTo>
                <a:lnTo>
                  <a:pt x="230" y="11"/>
                </a:lnTo>
                <a:lnTo>
                  <a:pt x="232" y="13"/>
                </a:lnTo>
                <a:lnTo>
                  <a:pt x="234" y="15"/>
                </a:lnTo>
                <a:lnTo>
                  <a:pt x="234" y="17"/>
                </a:lnTo>
                <a:lnTo>
                  <a:pt x="234" y="19"/>
                </a:lnTo>
                <a:lnTo>
                  <a:pt x="232" y="21"/>
                </a:lnTo>
                <a:lnTo>
                  <a:pt x="230" y="21"/>
                </a:lnTo>
                <a:lnTo>
                  <a:pt x="226" y="23"/>
                </a:lnTo>
                <a:lnTo>
                  <a:pt x="222" y="25"/>
                </a:lnTo>
                <a:lnTo>
                  <a:pt x="216" y="25"/>
                </a:lnTo>
                <a:lnTo>
                  <a:pt x="210" y="27"/>
                </a:lnTo>
                <a:lnTo>
                  <a:pt x="206" y="27"/>
                </a:lnTo>
                <a:lnTo>
                  <a:pt x="202" y="27"/>
                </a:lnTo>
                <a:lnTo>
                  <a:pt x="196" y="29"/>
                </a:lnTo>
                <a:lnTo>
                  <a:pt x="188" y="29"/>
                </a:lnTo>
                <a:lnTo>
                  <a:pt x="179" y="31"/>
                </a:lnTo>
                <a:lnTo>
                  <a:pt x="169" y="31"/>
                </a:lnTo>
                <a:lnTo>
                  <a:pt x="157" y="33"/>
                </a:lnTo>
                <a:lnTo>
                  <a:pt x="145" y="33"/>
                </a:lnTo>
                <a:lnTo>
                  <a:pt x="132" y="35"/>
                </a:lnTo>
                <a:lnTo>
                  <a:pt x="116" y="37"/>
                </a:lnTo>
                <a:lnTo>
                  <a:pt x="100" y="37"/>
                </a:lnTo>
                <a:lnTo>
                  <a:pt x="83" y="39"/>
                </a:lnTo>
                <a:lnTo>
                  <a:pt x="63" y="41"/>
                </a:lnTo>
                <a:lnTo>
                  <a:pt x="43" y="41"/>
                </a:lnTo>
                <a:lnTo>
                  <a:pt x="22" y="43"/>
                </a:lnTo>
                <a:lnTo>
                  <a:pt x="0" y="45"/>
                </a:lnTo>
                <a:lnTo>
                  <a:pt x="0" y="23"/>
                </a:lnTo>
                <a:lnTo>
                  <a:pt x="4" y="23"/>
                </a:lnTo>
                <a:lnTo>
                  <a:pt x="12" y="23"/>
                </a:lnTo>
                <a:lnTo>
                  <a:pt x="18" y="23"/>
                </a:lnTo>
                <a:lnTo>
                  <a:pt x="28" y="21"/>
                </a:lnTo>
                <a:lnTo>
                  <a:pt x="36" y="21"/>
                </a:lnTo>
                <a:lnTo>
                  <a:pt x="47" y="19"/>
                </a:lnTo>
                <a:lnTo>
                  <a:pt x="59" y="19"/>
                </a:lnTo>
                <a:lnTo>
                  <a:pt x="73" y="17"/>
                </a:lnTo>
                <a:lnTo>
                  <a:pt x="85" y="15"/>
                </a:lnTo>
                <a:lnTo>
                  <a:pt x="94" y="13"/>
                </a:lnTo>
                <a:lnTo>
                  <a:pt x="104" y="11"/>
                </a:lnTo>
                <a:lnTo>
                  <a:pt x="114" y="11"/>
                </a:lnTo>
                <a:lnTo>
                  <a:pt x="122" y="9"/>
                </a:lnTo>
                <a:lnTo>
                  <a:pt x="130" y="8"/>
                </a:lnTo>
                <a:lnTo>
                  <a:pt x="134" y="8"/>
                </a:lnTo>
                <a:lnTo>
                  <a:pt x="139" y="8"/>
                </a:lnTo>
                <a:lnTo>
                  <a:pt x="147" y="6"/>
                </a:lnTo>
                <a:lnTo>
                  <a:pt x="155" y="4"/>
                </a:lnTo>
                <a:lnTo>
                  <a:pt x="161" y="2"/>
                </a:lnTo>
                <a:lnTo>
                  <a:pt x="169" y="0"/>
                </a:lnTo>
                <a:lnTo>
                  <a:pt x="169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17">
            <a:extLst>
              <a:ext uri="{FF2B5EF4-FFF2-40B4-BE49-F238E27FC236}">
                <a16:creationId xmlns:a16="http://schemas.microsoft.com/office/drawing/2014/main" xmlns="" id="{1B2EE72B-5C67-42D6-AA86-367A45B8243A}"/>
              </a:ext>
            </a:extLst>
          </p:cNvPr>
          <p:cNvSpPr>
            <a:spLocks/>
          </p:cNvSpPr>
          <p:nvPr/>
        </p:nvSpPr>
        <p:spPr bwMode="auto">
          <a:xfrm>
            <a:off x="6235240" y="5205993"/>
            <a:ext cx="112521" cy="327727"/>
          </a:xfrm>
          <a:custGeom>
            <a:avLst/>
            <a:gdLst>
              <a:gd name="T0" fmla="*/ 17 w 23"/>
              <a:gd name="T1" fmla="*/ 51 h 51"/>
              <a:gd name="T2" fmla="*/ 6 w 23"/>
              <a:gd name="T3" fmla="*/ 51 h 51"/>
              <a:gd name="T4" fmla="*/ 6 w 23"/>
              <a:gd name="T5" fmla="*/ 37 h 51"/>
              <a:gd name="T6" fmla="*/ 6 w 23"/>
              <a:gd name="T7" fmla="*/ 26 h 51"/>
              <a:gd name="T8" fmla="*/ 4 w 23"/>
              <a:gd name="T9" fmla="*/ 12 h 51"/>
              <a:gd name="T10" fmla="*/ 0 w 23"/>
              <a:gd name="T11" fmla="*/ 0 h 51"/>
              <a:gd name="T12" fmla="*/ 6 w 23"/>
              <a:gd name="T13" fmla="*/ 0 h 51"/>
              <a:gd name="T14" fmla="*/ 12 w 23"/>
              <a:gd name="T15" fmla="*/ 2 h 51"/>
              <a:gd name="T16" fmla="*/ 15 w 23"/>
              <a:gd name="T17" fmla="*/ 4 h 51"/>
              <a:gd name="T18" fmla="*/ 19 w 23"/>
              <a:gd name="T19" fmla="*/ 6 h 51"/>
              <a:gd name="T20" fmla="*/ 23 w 23"/>
              <a:gd name="T21" fmla="*/ 8 h 51"/>
              <a:gd name="T22" fmla="*/ 23 w 23"/>
              <a:gd name="T23" fmla="*/ 10 h 51"/>
              <a:gd name="T24" fmla="*/ 23 w 23"/>
              <a:gd name="T25" fmla="*/ 16 h 51"/>
              <a:gd name="T26" fmla="*/ 21 w 23"/>
              <a:gd name="T27" fmla="*/ 20 h 51"/>
              <a:gd name="T28" fmla="*/ 21 w 23"/>
              <a:gd name="T29" fmla="*/ 28 h 51"/>
              <a:gd name="T30" fmla="*/ 19 w 23"/>
              <a:gd name="T31" fmla="*/ 35 h 51"/>
              <a:gd name="T32" fmla="*/ 17 w 23"/>
              <a:gd name="T33" fmla="*/ 43 h 51"/>
              <a:gd name="T34" fmla="*/ 17 w 23"/>
              <a:gd name="T35" fmla="*/ 51 h 51"/>
              <a:gd name="T36" fmla="*/ 17 w 23"/>
              <a:gd name="T37" fmla="*/ 5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3" h="51">
                <a:moveTo>
                  <a:pt x="17" y="51"/>
                </a:moveTo>
                <a:lnTo>
                  <a:pt x="6" y="51"/>
                </a:lnTo>
                <a:lnTo>
                  <a:pt x="6" y="37"/>
                </a:lnTo>
                <a:lnTo>
                  <a:pt x="6" y="26"/>
                </a:lnTo>
                <a:lnTo>
                  <a:pt x="4" y="12"/>
                </a:lnTo>
                <a:lnTo>
                  <a:pt x="0" y="0"/>
                </a:lnTo>
                <a:lnTo>
                  <a:pt x="6" y="0"/>
                </a:lnTo>
                <a:lnTo>
                  <a:pt x="12" y="2"/>
                </a:lnTo>
                <a:lnTo>
                  <a:pt x="15" y="4"/>
                </a:lnTo>
                <a:lnTo>
                  <a:pt x="19" y="6"/>
                </a:lnTo>
                <a:lnTo>
                  <a:pt x="23" y="8"/>
                </a:lnTo>
                <a:lnTo>
                  <a:pt x="23" y="10"/>
                </a:lnTo>
                <a:lnTo>
                  <a:pt x="23" y="16"/>
                </a:lnTo>
                <a:lnTo>
                  <a:pt x="21" y="20"/>
                </a:lnTo>
                <a:lnTo>
                  <a:pt x="21" y="28"/>
                </a:lnTo>
                <a:lnTo>
                  <a:pt x="19" y="35"/>
                </a:lnTo>
                <a:lnTo>
                  <a:pt x="17" y="43"/>
                </a:lnTo>
                <a:lnTo>
                  <a:pt x="17" y="51"/>
                </a:lnTo>
                <a:lnTo>
                  <a:pt x="17" y="5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18">
            <a:extLst>
              <a:ext uri="{FF2B5EF4-FFF2-40B4-BE49-F238E27FC236}">
                <a16:creationId xmlns:a16="http://schemas.microsoft.com/office/drawing/2014/main" xmlns="" id="{996D729D-AA56-49C6-B711-EAF660F4057E}"/>
              </a:ext>
            </a:extLst>
          </p:cNvPr>
          <p:cNvSpPr>
            <a:spLocks/>
          </p:cNvSpPr>
          <p:nvPr/>
        </p:nvSpPr>
        <p:spPr bwMode="auto">
          <a:xfrm>
            <a:off x="4931869" y="5458092"/>
            <a:ext cx="2362941" cy="315127"/>
          </a:xfrm>
          <a:custGeom>
            <a:avLst/>
            <a:gdLst>
              <a:gd name="T0" fmla="*/ 342 w 503"/>
              <a:gd name="T1" fmla="*/ 30 h 51"/>
              <a:gd name="T2" fmla="*/ 299 w 503"/>
              <a:gd name="T3" fmla="*/ 30 h 51"/>
              <a:gd name="T4" fmla="*/ 256 w 503"/>
              <a:gd name="T5" fmla="*/ 32 h 51"/>
              <a:gd name="T6" fmla="*/ 213 w 503"/>
              <a:gd name="T7" fmla="*/ 36 h 51"/>
              <a:gd name="T8" fmla="*/ 145 w 503"/>
              <a:gd name="T9" fmla="*/ 41 h 51"/>
              <a:gd name="T10" fmla="*/ 99 w 503"/>
              <a:gd name="T11" fmla="*/ 45 h 51"/>
              <a:gd name="T12" fmla="*/ 78 w 503"/>
              <a:gd name="T13" fmla="*/ 47 h 51"/>
              <a:gd name="T14" fmla="*/ 62 w 503"/>
              <a:gd name="T15" fmla="*/ 49 h 51"/>
              <a:gd name="T16" fmla="*/ 50 w 503"/>
              <a:gd name="T17" fmla="*/ 51 h 51"/>
              <a:gd name="T18" fmla="*/ 43 w 503"/>
              <a:gd name="T19" fmla="*/ 51 h 51"/>
              <a:gd name="T20" fmla="*/ 29 w 503"/>
              <a:gd name="T21" fmla="*/ 49 h 51"/>
              <a:gd name="T22" fmla="*/ 15 w 503"/>
              <a:gd name="T23" fmla="*/ 43 h 51"/>
              <a:gd name="T24" fmla="*/ 9 w 503"/>
              <a:gd name="T25" fmla="*/ 40 h 51"/>
              <a:gd name="T26" fmla="*/ 3 w 503"/>
              <a:gd name="T27" fmla="*/ 36 h 51"/>
              <a:gd name="T28" fmla="*/ 2 w 503"/>
              <a:gd name="T29" fmla="*/ 30 h 51"/>
              <a:gd name="T30" fmla="*/ 15 w 503"/>
              <a:gd name="T31" fmla="*/ 26 h 51"/>
              <a:gd name="T32" fmla="*/ 45 w 503"/>
              <a:gd name="T33" fmla="*/ 24 h 51"/>
              <a:gd name="T34" fmla="*/ 70 w 503"/>
              <a:gd name="T35" fmla="*/ 24 h 51"/>
              <a:gd name="T36" fmla="*/ 94 w 503"/>
              <a:gd name="T37" fmla="*/ 22 h 51"/>
              <a:gd name="T38" fmla="*/ 115 w 503"/>
              <a:gd name="T39" fmla="*/ 20 h 51"/>
              <a:gd name="T40" fmla="*/ 133 w 503"/>
              <a:gd name="T41" fmla="*/ 20 h 51"/>
              <a:gd name="T42" fmla="*/ 150 w 503"/>
              <a:gd name="T43" fmla="*/ 18 h 51"/>
              <a:gd name="T44" fmla="*/ 164 w 503"/>
              <a:gd name="T45" fmla="*/ 16 h 51"/>
              <a:gd name="T46" fmla="*/ 182 w 503"/>
              <a:gd name="T47" fmla="*/ 16 h 51"/>
              <a:gd name="T48" fmla="*/ 211 w 503"/>
              <a:gd name="T49" fmla="*/ 14 h 51"/>
              <a:gd name="T50" fmla="*/ 244 w 503"/>
              <a:gd name="T51" fmla="*/ 12 h 51"/>
              <a:gd name="T52" fmla="*/ 286 w 503"/>
              <a:gd name="T53" fmla="*/ 8 h 51"/>
              <a:gd name="T54" fmla="*/ 329 w 503"/>
              <a:gd name="T55" fmla="*/ 4 h 51"/>
              <a:gd name="T56" fmla="*/ 364 w 503"/>
              <a:gd name="T57" fmla="*/ 2 h 51"/>
              <a:gd name="T58" fmla="*/ 395 w 503"/>
              <a:gd name="T59" fmla="*/ 0 h 51"/>
              <a:gd name="T60" fmla="*/ 419 w 503"/>
              <a:gd name="T61" fmla="*/ 0 h 51"/>
              <a:gd name="T62" fmla="*/ 442 w 503"/>
              <a:gd name="T63" fmla="*/ 0 h 51"/>
              <a:gd name="T64" fmla="*/ 468 w 503"/>
              <a:gd name="T65" fmla="*/ 2 h 51"/>
              <a:gd name="T66" fmla="*/ 487 w 503"/>
              <a:gd name="T67" fmla="*/ 8 h 51"/>
              <a:gd name="T68" fmla="*/ 497 w 503"/>
              <a:gd name="T69" fmla="*/ 14 h 51"/>
              <a:gd name="T70" fmla="*/ 501 w 503"/>
              <a:gd name="T71" fmla="*/ 18 h 51"/>
              <a:gd name="T72" fmla="*/ 503 w 503"/>
              <a:gd name="T73" fmla="*/ 26 h 51"/>
              <a:gd name="T74" fmla="*/ 499 w 503"/>
              <a:gd name="T75" fmla="*/ 32 h 51"/>
              <a:gd name="T76" fmla="*/ 491 w 503"/>
              <a:gd name="T77" fmla="*/ 36 h 51"/>
              <a:gd name="T78" fmla="*/ 482 w 503"/>
              <a:gd name="T79" fmla="*/ 36 h 51"/>
              <a:gd name="T80" fmla="*/ 470 w 503"/>
              <a:gd name="T81" fmla="*/ 36 h 51"/>
              <a:gd name="T82" fmla="*/ 454 w 503"/>
              <a:gd name="T83" fmla="*/ 34 h 51"/>
              <a:gd name="T84" fmla="*/ 427 w 503"/>
              <a:gd name="T85" fmla="*/ 32 h 51"/>
              <a:gd name="T86" fmla="*/ 387 w 503"/>
              <a:gd name="T87" fmla="*/ 30 h 51"/>
              <a:gd name="T88" fmla="*/ 366 w 503"/>
              <a:gd name="T89" fmla="*/ 3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03" h="51">
                <a:moveTo>
                  <a:pt x="366" y="30"/>
                </a:moveTo>
                <a:lnTo>
                  <a:pt x="342" y="30"/>
                </a:lnTo>
                <a:lnTo>
                  <a:pt x="319" y="30"/>
                </a:lnTo>
                <a:lnTo>
                  <a:pt x="299" y="30"/>
                </a:lnTo>
                <a:lnTo>
                  <a:pt x="278" y="32"/>
                </a:lnTo>
                <a:lnTo>
                  <a:pt x="256" y="32"/>
                </a:lnTo>
                <a:lnTo>
                  <a:pt x="237" y="34"/>
                </a:lnTo>
                <a:lnTo>
                  <a:pt x="213" y="36"/>
                </a:lnTo>
                <a:lnTo>
                  <a:pt x="190" y="36"/>
                </a:lnTo>
                <a:lnTo>
                  <a:pt x="145" y="41"/>
                </a:lnTo>
                <a:lnTo>
                  <a:pt x="121" y="43"/>
                </a:lnTo>
                <a:lnTo>
                  <a:pt x="99" y="45"/>
                </a:lnTo>
                <a:lnTo>
                  <a:pt x="88" y="47"/>
                </a:lnTo>
                <a:lnTo>
                  <a:pt x="78" y="47"/>
                </a:lnTo>
                <a:lnTo>
                  <a:pt x="70" y="49"/>
                </a:lnTo>
                <a:lnTo>
                  <a:pt x="62" y="49"/>
                </a:lnTo>
                <a:lnTo>
                  <a:pt x="56" y="49"/>
                </a:lnTo>
                <a:lnTo>
                  <a:pt x="50" y="51"/>
                </a:lnTo>
                <a:lnTo>
                  <a:pt x="47" y="51"/>
                </a:lnTo>
                <a:lnTo>
                  <a:pt x="43" y="51"/>
                </a:lnTo>
                <a:lnTo>
                  <a:pt x="37" y="49"/>
                </a:lnTo>
                <a:lnTo>
                  <a:pt x="29" y="49"/>
                </a:lnTo>
                <a:lnTo>
                  <a:pt x="23" y="45"/>
                </a:lnTo>
                <a:lnTo>
                  <a:pt x="15" y="43"/>
                </a:lnTo>
                <a:lnTo>
                  <a:pt x="11" y="41"/>
                </a:lnTo>
                <a:lnTo>
                  <a:pt x="9" y="40"/>
                </a:lnTo>
                <a:lnTo>
                  <a:pt x="5" y="38"/>
                </a:lnTo>
                <a:lnTo>
                  <a:pt x="3" y="36"/>
                </a:lnTo>
                <a:lnTo>
                  <a:pt x="2" y="34"/>
                </a:lnTo>
                <a:lnTo>
                  <a:pt x="2" y="30"/>
                </a:lnTo>
                <a:lnTo>
                  <a:pt x="0" y="26"/>
                </a:lnTo>
                <a:lnTo>
                  <a:pt x="15" y="26"/>
                </a:lnTo>
                <a:lnTo>
                  <a:pt x="31" y="24"/>
                </a:lnTo>
                <a:lnTo>
                  <a:pt x="45" y="24"/>
                </a:lnTo>
                <a:lnTo>
                  <a:pt x="56" y="24"/>
                </a:lnTo>
                <a:lnTo>
                  <a:pt x="70" y="24"/>
                </a:lnTo>
                <a:lnTo>
                  <a:pt x="82" y="22"/>
                </a:lnTo>
                <a:lnTo>
                  <a:pt x="94" y="22"/>
                </a:lnTo>
                <a:lnTo>
                  <a:pt x="105" y="22"/>
                </a:lnTo>
                <a:lnTo>
                  <a:pt x="115" y="20"/>
                </a:lnTo>
                <a:lnTo>
                  <a:pt x="125" y="20"/>
                </a:lnTo>
                <a:lnTo>
                  <a:pt x="133" y="20"/>
                </a:lnTo>
                <a:lnTo>
                  <a:pt x="143" y="18"/>
                </a:lnTo>
                <a:lnTo>
                  <a:pt x="150" y="18"/>
                </a:lnTo>
                <a:lnTo>
                  <a:pt x="158" y="18"/>
                </a:lnTo>
                <a:lnTo>
                  <a:pt x="164" y="16"/>
                </a:lnTo>
                <a:lnTo>
                  <a:pt x="170" y="16"/>
                </a:lnTo>
                <a:lnTo>
                  <a:pt x="182" y="16"/>
                </a:lnTo>
                <a:lnTo>
                  <a:pt x="195" y="14"/>
                </a:lnTo>
                <a:lnTo>
                  <a:pt x="211" y="14"/>
                </a:lnTo>
                <a:lnTo>
                  <a:pt x="227" y="12"/>
                </a:lnTo>
                <a:lnTo>
                  <a:pt x="244" y="12"/>
                </a:lnTo>
                <a:lnTo>
                  <a:pt x="264" y="10"/>
                </a:lnTo>
                <a:lnTo>
                  <a:pt x="286" y="8"/>
                </a:lnTo>
                <a:lnTo>
                  <a:pt x="307" y="6"/>
                </a:lnTo>
                <a:lnTo>
                  <a:pt x="329" y="4"/>
                </a:lnTo>
                <a:lnTo>
                  <a:pt x="346" y="2"/>
                </a:lnTo>
                <a:lnTo>
                  <a:pt x="364" y="2"/>
                </a:lnTo>
                <a:lnTo>
                  <a:pt x="382" y="0"/>
                </a:lnTo>
                <a:lnTo>
                  <a:pt x="395" y="0"/>
                </a:lnTo>
                <a:lnTo>
                  <a:pt x="407" y="0"/>
                </a:lnTo>
                <a:lnTo>
                  <a:pt x="419" y="0"/>
                </a:lnTo>
                <a:lnTo>
                  <a:pt x="429" y="0"/>
                </a:lnTo>
                <a:lnTo>
                  <a:pt x="442" y="0"/>
                </a:lnTo>
                <a:lnTo>
                  <a:pt x="456" y="0"/>
                </a:lnTo>
                <a:lnTo>
                  <a:pt x="468" y="2"/>
                </a:lnTo>
                <a:lnTo>
                  <a:pt x="480" y="4"/>
                </a:lnTo>
                <a:lnTo>
                  <a:pt x="487" y="8"/>
                </a:lnTo>
                <a:lnTo>
                  <a:pt x="493" y="12"/>
                </a:lnTo>
                <a:lnTo>
                  <a:pt x="497" y="14"/>
                </a:lnTo>
                <a:lnTo>
                  <a:pt x="499" y="16"/>
                </a:lnTo>
                <a:lnTo>
                  <a:pt x="501" y="18"/>
                </a:lnTo>
                <a:lnTo>
                  <a:pt x="501" y="22"/>
                </a:lnTo>
                <a:lnTo>
                  <a:pt x="503" y="26"/>
                </a:lnTo>
                <a:lnTo>
                  <a:pt x="501" y="30"/>
                </a:lnTo>
                <a:lnTo>
                  <a:pt x="499" y="32"/>
                </a:lnTo>
                <a:lnTo>
                  <a:pt x="495" y="34"/>
                </a:lnTo>
                <a:lnTo>
                  <a:pt x="491" y="36"/>
                </a:lnTo>
                <a:lnTo>
                  <a:pt x="487" y="36"/>
                </a:lnTo>
                <a:lnTo>
                  <a:pt x="482" y="36"/>
                </a:lnTo>
                <a:lnTo>
                  <a:pt x="476" y="36"/>
                </a:lnTo>
                <a:lnTo>
                  <a:pt x="470" y="36"/>
                </a:lnTo>
                <a:lnTo>
                  <a:pt x="462" y="34"/>
                </a:lnTo>
                <a:lnTo>
                  <a:pt x="454" y="34"/>
                </a:lnTo>
                <a:lnTo>
                  <a:pt x="446" y="32"/>
                </a:lnTo>
                <a:lnTo>
                  <a:pt x="427" y="32"/>
                </a:lnTo>
                <a:lnTo>
                  <a:pt x="407" y="30"/>
                </a:lnTo>
                <a:lnTo>
                  <a:pt x="387" y="30"/>
                </a:lnTo>
                <a:lnTo>
                  <a:pt x="366" y="30"/>
                </a:lnTo>
                <a:lnTo>
                  <a:pt x="366" y="3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20">
            <a:extLst>
              <a:ext uri="{FF2B5EF4-FFF2-40B4-BE49-F238E27FC236}">
                <a16:creationId xmlns:a16="http://schemas.microsoft.com/office/drawing/2014/main" xmlns="" id="{27901CE2-CBC4-409A-8B17-C38E51204877}"/>
              </a:ext>
            </a:extLst>
          </p:cNvPr>
          <p:cNvSpPr>
            <a:spLocks/>
          </p:cNvSpPr>
          <p:nvPr/>
        </p:nvSpPr>
        <p:spPr bwMode="auto">
          <a:xfrm>
            <a:off x="8401022" y="4134040"/>
            <a:ext cx="847191" cy="1379649"/>
          </a:xfrm>
          <a:custGeom>
            <a:avLst/>
            <a:gdLst>
              <a:gd name="T0" fmla="*/ 149 w 186"/>
              <a:gd name="T1" fmla="*/ 88 h 215"/>
              <a:gd name="T2" fmla="*/ 139 w 186"/>
              <a:gd name="T3" fmla="*/ 104 h 215"/>
              <a:gd name="T4" fmla="*/ 125 w 186"/>
              <a:gd name="T5" fmla="*/ 119 h 215"/>
              <a:gd name="T6" fmla="*/ 110 w 186"/>
              <a:gd name="T7" fmla="*/ 137 h 215"/>
              <a:gd name="T8" fmla="*/ 90 w 186"/>
              <a:gd name="T9" fmla="*/ 155 h 215"/>
              <a:gd name="T10" fmla="*/ 72 w 186"/>
              <a:gd name="T11" fmla="*/ 172 h 215"/>
              <a:gd name="T12" fmla="*/ 55 w 186"/>
              <a:gd name="T13" fmla="*/ 186 h 215"/>
              <a:gd name="T14" fmla="*/ 39 w 186"/>
              <a:gd name="T15" fmla="*/ 198 h 215"/>
              <a:gd name="T16" fmla="*/ 23 w 186"/>
              <a:gd name="T17" fmla="*/ 206 h 215"/>
              <a:gd name="T18" fmla="*/ 14 w 186"/>
              <a:gd name="T19" fmla="*/ 211 h 215"/>
              <a:gd name="T20" fmla="*/ 6 w 186"/>
              <a:gd name="T21" fmla="*/ 213 h 215"/>
              <a:gd name="T22" fmla="*/ 2 w 186"/>
              <a:gd name="T23" fmla="*/ 213 h 215"/>
              <a:gd name="T24" fmla="*/ 0 w 186"/>
              <a:gd name="T25" fmla="*/ 211 h 215"/>
              <a:gd name="T26" fmla="*/ 4 w 186"/>
              <a:gd name="T27" fmla="*/ 206 h 215"/>
              <a:gd name="T28" fmla="*/ 12 w 186"/>
              <a:gd name="T29" fmla="*/ 194 h 215"/>
              <a:gd name="T30" fmla="*/ 27 w 186"/>
              <a:gd name="T31" fmla="*/ 178 h 215"/>
              <a:gd name="T32" fmla="*/ 53 w 186"/>
              <a:gd name="T33" fmla="*/ 149 h 215"/>
              <a:gd name="T34" fmla="*/ 78 w 186"/>
              <a:gd name="T35" fmla="*/ 119 h 215"/>
              <a:gd name="T36" fmla="*/ 92 w 186"/>
              <a:gd name="T37" fmla="*/ 100 h 215"/>
              <a:gd name="T38" fmla="*/ 104 w 186"/>
              <a:gd name="T39" fmla="*/ 80 h 215"/>
              <a:gd name="T40" fmla="*/ 114 w 186"/>
              <a:gd name="T41" fmla="*/ 64 h 215"/>
              <a:gd name="T42" fmla="*/ 119 w 186"/>
              <a:gd name="T43" fmla="*/ 51 h 215"/>
              <a:gd name="T44" fmla="*/ 123 w 186"/>
              <a:gd name="T45" fmla="*/ 39 h 215"/>
              <a:gd name="T46" fmla="*/ 127 w 186"/>
              <a:gd name="T47" fmla="*/ 27 h 215"/>
              <a:gd name="T48" fmla="*/ 127 w 186"/>
              <a:gd name="T49" fmla="*/ 15 h 215"/>
              <a:gd name="T50" fmla="*/ 125 w 186"/>
              <a:gd name="T51" fmla="*/ 7 h 215"/>
              <a:gd name="T52" fmla="*/ 125 w 186"/>
              <a:gd name="T53" fmla="*/ 5 h 215"/>
              <a:gd name="T54" fmla="*/ 129 w 186"/>
              <a:gd name="T55" fmla="*/ 2 h 215"/>
              <a:gd name="T56" fmla="*/ 135 w 186"/>
              <a:gd name="T57" fmla="*/ 2 h 215"/>
              <a:gd name="T58" fmla="*/ 149 w 186"/>
              <a:gd name="T59" fmla="*/ 2 h 215"/>
              <a:gd name="T60" fmla="*/ 166 w 186"/>
              <a:gd name="T61" fmla="*/ 5 h 215"/>
              <a:gd name="T62" fmla="*/ 178 w 186"/>
              <a:gd name="T63" fmla="*/ 15 h 215"/>
              <a:gd name="T64" fmla="*/ 186 w 186"/>
              <a:gd name="T65" fmla="*/ 23 h 215"/>
              <a:gd name="T66" fmla="*/ 186 w 186"/>
              <a:gd name="T67" fmla="*/ 33 h 215"/>
              <a:gd name="T68" fmla="*/ 178 w 186"/>
              <a:gd name="T69" fmla="*/ 45 h 215"/>
              <a:gd name="T70" fmla="*/ 166 w 186"/>
              <a:gd name="T71" fmla="*/ 60 h 215"/>
              <a:gd name="T72" fmla="*/ 153 w 186"/>
              <a:gd name="T73" fmla="*/ 82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86" h="215">
                <a:moveTo>
                  <a:pt x="153" y="82"/>
                </a:moveTo>
                <a:lnTo>
                  <a:pt x="149" y="88"/>
                </a:lnTo>
                <a:lnTo>
                  <a:pt x="143" y="96"/>
                </a:lnTo>
                <a:lnTo>
                  <a:pt x="139" y="104"/>
                </a:lnTo>
                <a:lnTo>
                  <a:pt x="133" y="111"/>
                </a:lnTo>
                <a:lnTo>
                  <a:pt x="125" y="119"/>
                </a:lnTo>
                <a:lnTo>
                  <a:pt x="117" y="127"/>
                </a:lnTo>
                <a:lnTo>
                  <a:pt x="110" y="137"/>
                </a:lnTo>
                <a:lnTo>
                  <a:pt x="100" y="145"/>
                </a:lnTo>
                <a:lnTo>
                  <a:pt x="90" y="155"/>
                </a:lnTo>
                <a:lnTo>
                  <a:pt x="82" y="164"/>
                </a:lnTo>
                <a:lnTo>
                  <a:pt x="72" y="172"/>
                </a:lnTo>
                <a:lnTo>
                  <a:pt x="63" y="180"/>
                </a:lnTo>
                <a:lnTo>
                  <a:pt x="55" y="186"/>
                </a:lnTo>
                <a:lnTo>
                  <a:pt x="47" y="192"/>
                </a:lnTo>
                <a:lnTo>
                  <a:pt x="39" y="198"/>
                </a:lnTo>
                <a:lnTo>
                  <a:pt x="31" y="202"/>
                </a:lnTo>
                <a:lnTo>
                  <a:pt x="23" y="206"/>
                </a:lnTo>
                <a:lnTo>
                  <a:pt x="18" y="209"/>
                </a:lnTo>
                <a:lnTo>
                  <a:pt x="14" y="211"/>
                </a:lnTo>
                <a:lnTo>
                  <a:pt x="10" y="213"/>
                </a:lnTo>
                <a:lnTo>
                  <a:pt x="6" y="213"/>
                </a:lnTo>
                <a:lnTo>
                  <a:pt x="4" y="215"/>
                </a:lnTo>
                <a:lnTo>
                  <a:pt x="2" y="213"/>
                </a:lnTo>
                <a:lnTo>
                  <a:pt x="0" y="213"/>
                </a:lnTo>
                <a:lnTo>
                  <a:pt x="0" y="211"/>
                </a:lnTo>
                <a:lnTo>
                  <a:pt x="0" y="209"/>
                </a:lnTo>
                <a:lnTo>
                  <a:pt x="4" y="206"/>
                </a:lnTo>
                <a:lnTo>
                  <a:pt x="8" y="200"/>
                </a:lnTo>
                <a:lnTo>
                  <a:pt x="12" y="194"/>
                </a:lnTo>
                <a:lnTo>
                  <a:pt x="20" y="186"/>
                </a:lnTo>
                <a:lnTo>
                  <a:pt x="27" y="178"/>
                </a:lnTo>
                <a:lnTo>
                  <a:pt x="35" y="168"/>
                </a:lnTo>
                <a:lnTo>
                  <a:pt x="53" y="149"/>
                </a:lnTo>
                <a:lnTo>
                  <a:pt x="70" y="129"/>
                </a:lnTo>
                <a:lnTo>
                  <a:pt x="78" y="119"/>
                </a:lnTo>
                <a:lnTo>
                  <a:pt x="86" y="109"/>
                </a:lnTo>
                <a:lnTo>
                  <a:pt x="92" y="100"/>
                </a:lnTo>
                <a:lnTo>
                  <a:pt x="98" y="90"/>
                </a:lnTo>
                <a:lnTo>
                  <a:pt x="104" y="80"/>
                </a:lnTo>
                <a:lnTo>
                  <a:pt x="110" y="72"/>
                </a:lnTo>
                <a:lnTo>
                  <a:pt x="114" y="64"/>
                </a:lnTo>
                <a:lnTo>
                  <a:pt x="117" y="56"/>
                </a:lnTo>
                <a:lnTo>
                  <a:pt x="119" y="51"/>
                </a:lnTo>
                <a:lnTo>
                  <a:pt x="123" y="45"/>
                </a:lnTo>
                <a:lnTo>
                  <a:pt x="123" y="39"/>
                </a:lnTo>
                <a:lnTo>
                  <a:pt x="125" y="33"/>
                </a:lnTo>
                <a:lnTo>
                  <a:pt x="127" y="27"/>
                </a:lnTo>
                <a:lnTo>
                  <a:pt x="127" y="21"/>
                </a:lnTo>
                <a:lnTo>
                  <a:pt x="127" y="15"/>
                </a:lnTo>
                <a:lnTo>
                  <a:pt x="125" y="11"/>
                </a:lnTo>
                <a:lnTo>
                  <a:pt x="125" y="7"/>
                </a:lnTo>
                <a:lnTo>
                  <a:pt x="125" y="5"/>
                </a:lnTo>
                <a:lnTo>
                  <a:pt x="125" y="5"/>
                </a:lnTo>
                <a:lnTo>
                  <a:pt x="127" y="4"/>
                </a:lnTo>
                <a:lnTo>
                  <a:pt x="129" y="2"/>
                </a:lnTo>
                <a:lnTo>
                  <a:pt x="131" y="2"/>
                </a:lnTo>
                <a:lnTo>
                  <a:pt x="135" y="2"/>
                </a:lnTo>
                <a:lnTo>
                  <a:pt x="141" y="0"/>
                </a:lnTo>
                <a:lnTo>
                  <a:pt x="149" y="2"/>
                </a:lnTo>
                <a:lnTo>
                  <a:pt x="157" y="4"/>
                </a:lnTo>
                <a:lnTo>
                  <a:pt x="166" y="5"/>
                </a:lnTo>
                <a:lnTo>
                  <a:pt x="172" y="11"/>
                </a:lnTo>
                <a:lnTo>
                  <a:pt x="178" y="15"/>
                </a:lnTo>
                <a:lnTo>
                  <a:pt x="184" y="19"/>
                </a:lnTo>
                <a:lnTo>
                  <a:pt x="186" y="23"/>
                </a:lnTo>
                <a:lnTo>
                  <a:pt x="186" y="29"/>
                </a:lnTo>
                <a:lnTo>
                  <a:pt x="186" y="33"/>
                </a:lnTo>
                <a:lnTo>
                  <a:pt x="184" y="39"/>
                </a:lnTo>
                <a:lnTo>
                  <a:pt x="178" y="45"/>
                </a:lnTo>
                <a:lnTo>
                  <a:pt x="174" y="51"/>
                </a:lnTo>
                <a:lnTo>
                  <a:pt x="166" y="60"/>
                </a:lnTo>
                <a:lnTo>
                  <a:pt x="161" y="70"/>
                </a:lnTo>
                <a:lnTo>
                  <a:pt x="153" y="82"/>
                </a:lnTo>
                <a:lnTo>
                  <a:pt x="153" y="8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21">
            <a:extLst>
              <a:ext uri="{FF2B5EF4-FFF2-40B4-BE49-F238E27FC236}">
                <a16:creationId xmlns:a16="http://schemas.microsoft.com/office/drawing/2014/main" xmlns="" id="{4427C9B4-4B52-47E9-B482-31D913B7E717}"/>
              </a:ext>
            </a:extLst>
          </p:cNvPr>
          <p:cNvSpPr>
            <a:spLocks/>
          </p:cNvSpPr>
          <p:nvPr/>
        </p:nvSpPr>
        <p:spPr bwMode="auto">
          <a:xfrm>
            <a:off x="8892938" y="4606693"/>
            <a:ext cx="637668" cy="447113"/>
          </a:xfrm>
          <a:custGeom>
            <a:avLst/>
            <a:gdLst>
              <a:gd name="T0" fmla="*/ 121 w 141"/>
              <a:gd name="T1" fmla="*/ 39 h 71"/>
              <a:gd name="T2" fmla="*/ 109 w 141"/>
              <a:gd name="T3" fmla="*/ 49 h 71"/>
              <a:gd name="T4" fmla="*/ 100 w 141"/>
              <a:gd name="T5" fmla="*/ 59 h 71"/>
              <a:gd name="T6" fmla="*/ 94 w 141"/>
              <a:gd name="T7" fmla="*/ 65 h 71"/>
              <a:gd name="T8" fmla="*/ 88 w 141"/>
              <a:gd name="T9" fmla="*/ 69 h 71"/>
              <a:gd name="T10" fmla="*/ 82 w 141"/>
              <a:gd name="T11" fmla="*/ 71 h 71"/>
              <a:gd name="T12" fmla="*/ 78 w 141"/>
              <a:gd name="T13" fmla="*/ 69 h 71"/>
              <a:gd name="T14" fmla="*/ 76 w 141"/>
              <a:gd name="T15" fmla="*/ 67 h 71"/>
              <a:gd name="T16" fmla="*/ 74 w 141"/>
              <a:gd name="T17" fmla="*/ 61 h 71"/>
              <a:gd name="T18" fmla="*/ 76 w 141"/>
              <a:gd name="T19" fmla="*/ 53 h 71"/>
              <a:gd name="T20" fmla="*/ 78 w 141"/>
              <a:gd name="T21" fmla="*/ 43 h 71"/>
              <a:gd name="T22" fmla="*/ 80 w 141"/>
              <a:gd name="T23" fmla="*/ 37 h 71"/>
              <a:gd name="T24" fmla="*/ 82 w 141"/>
              <a:gd name="T25" fmla="*/ 31 h 71"/>
              <a:gd name="T26" fmla="*/ 82 w 141"/>
              <a:gd name="T27" fmla="*/ 28 h 71"/>
              <a:gd name="T28" fmla="*/ 76 w 141"/>
              <a:gd name="T29" fmla="*/ 28 h 71"/>
              <a:gd name="T30" fmla="*/ 62 w 141"/>
              <a:gd name="T31" fmla="*/ 31 h 71"/>
              <a:gd name="T32" fmla="*/ 53 w 141"/>
              <a:gd name="T33" fmla="*/ 33 h 71"/>
              <a:gd name="T34" fmla="*/ 37 w 141"/>
              <a:gd name="T35" fmla="*/ 35 h 71"/>
              <a:gd name="T36" fmla="*/ 19 w 141"/>
              <a:gd name="T37" fmla="*/ 37 h 71"/>
              <a:gd name="T38" fmla="*/ 0 w 141"/>
              <a:gd name="T39" fmla="*/ 39 h 71"/>
              <a:gd name="T40" fmla="*/ 8 w 141"/>
              <a:gd name="T41" fmla="*/ 20 h 71"/>
              <a:gd name="T42" fmla="*/ 23 w 141"/>
              <a:gd name="T43" fmla="*/ 18 h 71"/>
              <a:gd name="T44" fmla="*/ 37 w 141"/>
              <a:gd name="T45" fmla="*/ 16 h 71"/>
              <a:gd name="T46" fmla="*/ 49 w 141"/>
              <a:gd name="T47" fmla="*/ 14 h 71"/>
              <a:gd name="T48" fmla="*/ 58 w 141"/>
              <a:gd name="T49" fmla="*/ 12 h 71"/>
              <a:gd name="T50" fmla="*/ 66 w 141"/>
              <a:gd name="T51" fmla="*/ 10 h 71"/>
              <a:gd name="T52" fmla="*/ 72 w 141"/>
              <a:gd name="T53" fmla="*/ 8 h 71"/>
              <a:gd name="T54" fmla="*/ 80 w 141"/>
              <a:gd name="T55" fmla="*/ 4 h 71"/>
              <a:gd name="T56" fmla="*/ 88 w 141"/>
              <a:gd name="T57" fmla="*/ 2 h 71"/>
              <a:gd name="T58" fmla="*/ 100 w 141"/>
              <a:gd name="T59" fmla="*/ 2 h 71"/>
              <a:gd name="T60" fmla="*/ 113 w 141"/>
              <a:gd name="T61" fmla="*/ 6 h 71"/>
              <a:gd name="T62" fmla="*/ 131 w 141"/>
              <a:gd name="T63" fmla="*/ 14 h 71"/>
              <a:gd name="T64" fmla="*/ 135 w 141"/>
              <a:gd name="T65" fmla="*/ 18 h 71"/>
              <a:gd name="T66" fmla="*/ 139 w 141"/>
              <a:gd name="T67" fmla="*/ 22 h 71"/>
              <a:gd name="T68" fmla="*/ 141 w 141"/>
              <a:gd name="T69" fmla="*/ 26 h 71"/>
              <a:gd name="T70" fmla="*/ 137 w 141"/>
              <a:gd name="T71" fmla="*/ 31 h 71"/>
              <a:gd name="T72" fmla="*/ 127 w 141"/>
              <a:gd name="T73" fmla="*/ 37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1" h="71">
                <a:moveTo>
                  <a:pt x="127" y="37"/>
                </a:moveTo>
                <a:lnTo>
                  <a:pt x="121" y="39"/>
                </a:lnTo>
                <a:lnTo>
                  <a:pt x="115" y="43"/>
                </a:lnTo>
                <a:lnTo>
                  <a:pt x="109" y="49"/>
                </a:lnTo>
                <a:lnTo>
                  <a:pt x="102" y="55"/>
                </a:lnTo>
                <a:lnTo>
                  <a:pt x="100" y="59"/>
                </a:lnTo>
                <a:lnTo>
                  <a:pt x="96" y="63"/>
                </a:lnTo>
                <a:lnTo>
                  <a:pt x="94" y="65"/>
                </a:lnTo>
                <a:lnTo>
                  <a:pt x="90" y="67"/>
                </a:lnTo>
                <a:lnTo>
                  <a:pt x="88" y="69"/>
                </a:lnTo>
                <a:lnTo>
                  <a:pt x="86" y="71"/>
                </a:lnTo>
                <a:lnTo>
                  <a:pt x="82" y="71"/>
                </a:lnTo>
                <a:lnTo>
                  <a:pt x="80" y="71"/>
                </a:lnTo>
                <a:lnTo>
                  <a:pt x="78" y="69"/>
                </a:lnTo>
                <a:lnTo>
                  <a:pt x="76" y="69"/>
                </a:lnTo>
                <a:lnTo>
                  <a:pt x="76" y="67"/>
                </a:lnTo>
                <a:lnTo>
                  <a:pt x="74" y="63"/>
                </a:lnTo>
                <a:lnTo>
                  <a:pt x="74" y="61"/>
                </a:lnTo>
                <a:lnTo>
                  <a:pt x="76" y="57"/>
                </a:lnTo>
                <a:lnTo>
                  <a:pt x="76" y="53"/>
                </a:lnTo>
                <a:lnTo>
                  <a:pt x="78" y="49"/>
                </a:lnTo>
                <a:lnTo>
                  <a:pt x="78" y="43"/>
                </a:lnTo>
                <a:lnTo>
                  <a:pt x="80" y="39"/>
                </a:lnTo>
                <a:lnTo>
                  <a:pt x="80" y="37"/>
                </a:lnTo>
                <a:lnTo>
                  <a:pt x="80" y="33"/>
                </a:lnTo>
                <a:lnTo>
                  <a:pt x="82" y="31"/>
                </a:lnTo>
                <a:lnTo>
                  <a:pt x="82" y="30"/>
                </a:lnTo>
                <a:lnTo>
                  <a:pt x="82" y="28"/>
                </a:lnTo>
                <a:lnTo>
                  <a:pt x="80" y="28"/>
                </a:lnTo>
                <a:lnTo>
                  <a:pt x="76" y="28"/>
                </a:lnTo>
                <a:lnTo>
                  <a:pt x="70" y="30"/>
                </a:lnTo>
                <a:lnTo>
                  <a:pt x="62" y="31"/>
                </a:lnTo>
                <a:lnTo>
                  <a:pt x="57" y="31"/>
                </a:lnTo>
                <a:lnTo>
                  <a:pt x="53" y="33"/>
                </a:lnTo>
                <a:lnTo>
                  <a:pt x="45" y="33"/>
                </a:lnTo>
                <a:lnTo>
                  <a:pt x="37" y="35"/>
                </a:lnTo>
                <a:lnTo>
                  <a:pt x="29" y="35"/>
                </a:lnTo>
                <a:lnTo>
                  <a:pt x="19" y="37"/>
                </a:lnTo>
                <a:lnTo>
                  <a:pt x="9" y="37"/>
                </a:lnTo>
                <a:lnTo>
                  <a:pt x="0" y="39"/>
                </a:lnTo>
                <a:lnTo>
                  <a:pt x="0" y="22"/>
                </a:lnTo>
                <a:lnTo>
                  <a:pt x="8" y="20"/>
                </a:lnTo>
                <a:lnTo>
                  <a:pt x="15" y="18"/>
                </a:lnTo>
                <a:lnTo>
                  <a:pt x="23" y="18"/>
                </a:lnTo>
                <a:lnTo>
                  <a:pt x="31" y="16"/>
                </a:lnTo>
                <a:lnTo>
                  <a:pt x="37" y="16"/>
                </a:lnTo>
                <a:lnTo>
                  <a:pt x="43" y="14"/>
                </a:lnTo>
                <a:lnTo>
                  <a:pt x="49" y="14"/>
                </a:lnTo>
                <a:lnTo>
                  <a:pt x="53" y="12"/>
                </a:lnTo>
                <a:lnTo>
                  <a:pt x="58" y="12"/>
                </a:lnTo>
                <a:lnTo>
                  <a:pt x="62" y="10"/>
                </a:lnTo>
                <a:lnTo>
                  <a:pt x="66" y="10"/>
                </a:lnTo>
                <a:lnTo>
                  <a:pt x="68" y="8"/>
                </a:lnTo>
                <a:lnTo>
                  <a:pt x="72" y="8"/>
                </a:lnTo>
                <a:lnTo>
                  <a:pt x="76" y="6"/>
                </a:lnTo>
                <a:lnTo>
                  <a:pt x="80" y="4"/>
                </a:lnTo>
                <a:lnTo>
                  <a:pt x="84" y="2"/>
                </a:lnTo>
                <a:lnTo>
                  <a:pt x="88" y="2"/>
                </a:lnTo>
                <a:lnTo>
                  <a:pt x="94" y="0"/>
                </a:lnTo>
                <a:lnTo>
                  <a:pt x="100" y="2"/>
                </a:lnTo>
                <a:lnTo>
                  <a:pt x="105" y="4"/>
                </a:lnTo>
                <a:lnTo>
                  <a:pt x="113" y="6"/>
                </a:lnTo>
                <a:lnTo>
                  <a:pt x="123" y="10"/>
                </a:lnTo>
                <a:lnTo>
                  <a:pt x="131" y="14"/>
                </a:lnTo>
                <a:lnTo>
                  <a:pt x="133" y="16"/>
                </a:lnTo>
                <a:lnTo>
                  <a:pt x="135" y="18"/>
                </a:lnTo>
                <a:lnTo>
                  <a:pt x="137" y="20"/>
                </a:lnTo>
                <a:lnTo>
                  <a:pt x="139" y="22"/>
                </a:lnTo>
                <a:lnTo>
                  <a:pt x="141" y="24"/>
                </a:lnTo>
                <a:lnTo>
                  <a:pt x="141" y="26"/>
                </a:lnTo>
                <a:lnTo>
                  <a:pt x="139" y="30"/>
                </a:lnTo>
                <a:lnTo>
                  <a:pt x="137" y="31"/>
                </a:lnTo>
                <a:lnTo>
                  <a:pt x="133" y="35"/>
                </a:lnTo>
                <a:lnTo>
                  <a:pt x="127" y="37"/>
                </a:lnTo>
                <a:lnTo>
                  <a:pt x="127" y="3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22">
            <a:extLst>
              <a:ext uri="{FF2B5EF4-FFF2-40B4-BE49-F238E27FC236}">
                <a16:creationId xmlns:a16="http://schemas.microsoft.com/office/drawing/2014/main" xmlns="" id="{271E95C8-1636-49C0-9A85-75055DB9DED6}"/>
              </a:ext>
            </a:extLst>
          </p:cNvPr>
          <p:cNvSpPr>
            <a:spLocks/>
          </p:cNvSpPr>
          <p:nvPr/>
        </p:nvSpPr>
        <p:spPr bwMode="auto">
          <a:xfrm>
            <a:off x="8874718" y="5041027"/>
            <a:ext cx="655888" cy="1213583"/>
          </a:xfrm>
          <a:custGeom>
            <a:avLst/>
            <a:gdLst>
              <a:gd name="T0" fmla="*/ 29 w 145"/>
              <a:gd name="T1" fmla="*/ 0 h 190"/>
              <a:gd name="T2" fmla="*/ 45 w 145"/>
              <a:gd name="T3" fmla="*/ 2 h 190"/>
              <a:gd name="T4" fmla="*/ 61 w 145"/>
              <a:gd name="T5" fmla="*/ 8 h 190"/>
              <a:gd name="T6" fmla="*/ 70 w 145"/>
              <a:gd name="T7" fmla="*/ 15 h 190"/>
              <a:gd name="T8" fmla="*/ 72 w 145"/>
              <a:gd name="T9" fmla="*/ 21 h 190"/>
              <a:gd name="T10" fmla="*/ 72 w 145"/>
              <a:gd name="T11" fmla="*/ 27 h 190"/>
              <a:gd name="T12" fmla="*/ 70 w 145"/>
              <a:gd name="T13" fmla="*/ 39 h 190"/>
              <a:gd name="T14" fmla="*/ 68 w 145"/>
              <a:gd name="T15" fmla="*/ 51 h 190"/>
              <a:gd name="T16" fmla="*/ 66 w 145"/>
              <a:gd name="T17" fmla="*/ 74 h 190"/>
              <a:gd name="T18" fmla="*/ 62 w 145"/>
              <a:gd name="T19" fmla="*/ 98 h 190"/>
              <a:gd name="T20" fmla="*/ 61 w 145"/>
              <a:gd name="T21" fmla="*/ 112 h 190"/>
              <a:gd name="T22" fmla="*/ 61 w 145"/>
              <a:gd name="T23" fmla="*/ 117 h 190"/>
              <a:gd name="T24" fmla="*/ 61 w 145"/>
              <a:gd name="T25" fmla="*/ 121 h 190"/>
              <a:gd name="T26" fmla="*/ 59 w 145"/>
              <a:gd name="T27" fmla="*/ 123 h 190"/>
              <a:gd name="T28" fmla="*/ 61 w 145"/>
              <a:gd name="T29" fmla="*/ 123 h 190"/>
              <a:gd name="T30" fmla="*/ 64 w 145"/>
              <a:gd name="T31" fmla="*/ 121 h 190"/>
              <a:gd name="T32" fmla="*/ 76 w 145"/>
              <a:gd name="T33" fmla="*/ 117 h 190"/>
              <a:gd name="T34" fmla="*/ 90 w 145"/>
              <a:gd name="T35" fmla="*/ 110 h 190"/>
              <a:gd name="T36" fmla="*/ 109 w 145"/>
              <a:gd name="T37" fmla="*/ 102 h 190"/>
              <a:gd name="T38" fmla="*/ 125 w 145"/>
              <a:gd name="T39" fmla="*/ 96 h 190"/>
              <a:gd name="T40" fmla="*/ 137 w 145"/>
              <a:gd name="T41" fmla="*/ 94 h 190"/>
              <a:gd name="T42" fmla="*/ 143 w 145"/>
              <a:gd name="T43" fmla="*/ 94 h 190"/>
              <a:gd name="T44" fmla="*/ 145 w 145"/>
              <a:gd name="T45" fmla="*/ 96 h 190"/>
              <a:gd name="T46" fmla="*/ 141 w 145"/>
              <a:gd name="T47" fmla="*/ 102 h 190"/>
              <a:gd name="T48" fmla="*/ 131 w 145"/>
              <a:gd name="T49" fmla="*/ 112 h 190"/>
              <a:gd name="T50" fmla="*/ 117 w 145"/>
              <a:gd name="T51" fmla="*/ 123 h 190"/>
              <a:gd name="T52" fmla="*/ 96 w 145"/>
              <a:gd name="T53" fmla="*/ 139 h 190"/>
              <a:gd name="T54" fmla="*/ 78 w 145"/>
              <a:gd name="T55" fmla="*/ 153 h 190"/>
              <a:gd name="T56" fmla="*/ 64 w 145"/>
              <a:gd name="T57" fmla="*/ 163 h 190"/>
              <a:gd name="T58" fmla="*/ 57 w 145"/>
              <a:gd name="T59" fmla="*/ 172 h 190"/>
              <a:gd name="T60" fmla="*/ 47 w 145"/>
              <a:gd name="T61" fmla="*/ 182 h 190"/>
              <a:gd name="T62" fmla="*/ 37 w 145"/>
              <a:gd name="T63" fmla="*/ 190 h 190"/>
              <a:gd name="T64" fmla="*/ 27 w 145"/>
              <a:gd name="T65" fmla="*/ 190 h 190"/>
              <a:gd name="T66" fmla="*/ 15 w 145"/>
              <a:gd name="T67" fmla="*/ 184 h 190"/>
              <a:gd name="T68" fmla="*/ 6 w 145"/>
              <a:gd name="T69" fmla="*/ 174 h 190"/>
              <a:gd name="T70" fmla="*/ 0 w 145"/>
              <a:gd name="T71" fmla="*/ 164 h 190"/>
              <a:gd name="T72" fmla="*/ 0 w 145"/>
              <a:gd name="T73" fmla="*/ 157 h 190"/>
              <a:gd name="T74" fmla="*/ 4 w 145"/>
              <a:gd name="T75" fmla="*/ 149 h 190"/>
              <a:gd name="T76" fmla="*/ 10 w 145"/>
              <a:gd name="T77" fmla="*/ 143 h 190"/>
              <a:gd name="T78" fmla="*/ 15 w 145"/>
              <a:gd name="T79" fmla="*/ 137 h 190"/>
              <a:gd name="T80" fmla="*/ 17 w 145"/>
              <a:gd name="T81" fmla="*/ 127 h 190"/>
              <a:gd name="T82" fmla="*/ 21 w 145"/>
              <a:gd name="T83" fmla="*/ 115 h 190"/>
              <a:gd name="T84" fmla="*/ 23 w 145"/>
              <a:gd name="T85" fmla="*/ 96 h 190"/>
              <a:gd name="T86" fmla="*/ 25 w 145"/>
              <a:gd name="T87" fmla="*/ 66 h 190"/>
              <a:gd name="T88" fmla="*/ 25 w 145"/>
              <a:gd name="T89" fmla="*/ 45 h 190"/>
              <a:gd name="T90" fmla="*/ 25 w 145"/>
              <a:gd name="T91" fmla="*/ 33 h 190"/>
              <a:gd name="T92" fmla="*/ 23 w 145"/>
              <a:gd name="T93" fmla="*/ 23 h 190"/>
              <a:gd name="T94" fmla="*/ 21 w 145"/>
              <a:gd name="T95" fmla="*/ 17 h 190"/>
              <a:gd name="T96" fmla="*/ 17 w 145"/>
              <a:gd name="T97" fmla="*/ 12 h 190"/>
              <a:gd name="T98" fmla="*/ 17 w 145"/>
              <a:gd name="T99" fmla="*/ 10 h 190"/>
              <a:gd name="T100" fmla="*/ 17 w 145"/>
              <a:gd name="T101" fmla="*/ 6 h 190"/>
              <a:gd name="T102" fmla="*/ 23 w 145"/>
              <a:gd name="T103" fmla="*/ 2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5" h="190">
                <a:moveTo>
                  <a:pt x="23" y="2"/>
                </a:moveTo>
                <a:lnTo>
                  <a:pt x="29" y="0"/>
                </a:lnTo>
                <a:lnTo>
                  <a:pt x="37" y="0"/>
                </a:lnTo>
                <a:lnTo>
                  <a:pt x="45" y="2"/>
                </a:lnTo>
                <a:lnTo>
                  <a:pt x="53" y="4"/>
                </a:lnTo>
                <a:lnTo>
                  <a:pt x="61" y="8"/>
                </a:lnTo>
                <a:lnTo>
                  <a:pt x="66" y="12"/>
                </a:lnTo>
                <a:lnTo>
                  <a:pt x="70" y="15"/>
                </a:lnTo>
                <a:lnTo>
                  <a:pt x="72" y="19"/>
                </a:lnTo>
                <a:lnTo>
                  <a:pt x="72" y="21"/>
                </a:lnTo>
                <a:lnTo>
                  <a:pt x="72" y="25"/>
                </a:lnTo>
                <a:lnTo>
                  <a:pt x="72" y="27"/>
                </a:lnTo>
                <a:lnTo>
                  <a:pt x="72" y="33"/>
                </a:lnTo>
                <a:lnTo>
                  <a:pt x="70" y="39"/>
                </a:lnTo>
                <a:lnTo>
                  <a:pt x="70" y="45"/>
                </a:lnTo>
                <a:lnTo>
                  <a:pt x="68" y="51"/>
                </a:lnTo>
                <a:lnTo>
                  <a:pt x="68" y="59"/>
                </a:lnTo>
                <a:lnTo>
                  <a:pt x="66" y="74"/>
                </a:lnTo>
                <a:lnTo>
                  <a:pt x="62" y="86"/>
                </a:lnTo>
                <a:lnTo>
                  <a:pt x="62" y="98"/>
                </a:lnTo>
                <a:lnTo>
                  <a:pt x="62" y="108"/>
                </a:lnTo>
                <a:lnTo>
                  <a:pt x="61" y="112"/>
                </a:lnTo>
                <a:lnTo>
                  <a:pt x="61" y="115"/>
                </a:lnTo>
                <a:lnTo>
                  <a:pt x="61" y="117"/>
                </a:lnTo>
                <a:lnTo>
                  <a:pt x="61" y="121"/>
                </a:lnTo>
                <a:lnTo>
                  <a:pt x="61" y="121"/>
                </a:lnTo>
                <a:lnTo>
                  <a:pt x="59" y="123"/>
                </a:lnTo>
                <a:lnTo>
                  <a:pt x="59" y="123"/>
                </a:lnTo>
                <a:lnTo>
                  <a:pt x="59" y="125"/>
                </a:lnTo>
                <a:lnTo>
                  <a:pt x="61" y="123"/>
                </a:lnTo>
                <a:lnTo>
                  <a:pt x="62" y="123"/>
                </a:lnTo>
                <a:lnTo>
                  <a:pt x="64" y="121"/>
                </a:lnTo>
                <a:lnTo>
                  <a:pt x="70" y="119"/>
                </a:lnTo>
                <a:lnTo>
                  <a:pt x="76" y="117"/>
                </a:lnTo>
                <a:lnTo>
                  <a:pt x="82" y="113"/>
                </a:lnTo>
                <a:lnTo>
                  <a:pt x="90" y="110"/>
                </a:lnTo>
                <a:lnTo>
                  <a:pt x="100" y="106"/>
                </a:lnTo>
                <a:lnTo>
                  <a:pt x="109" y="102"/>
                </a:lnTo>
                <a:lnTo>
                  <a:pt x="117" y="100"/>
                </a:lnTo>
                <a:lnTo>
                  <a:pt x="125" y="96"/>
                </a:lnTo>
                <a:lnTo>
                  <a:pt x="131" y="96"/>
                </a:lnTo>
                <a:lnTo>
                  <a:pt x="137" y="94"/>
                </a:lnTo>
                <a:lnTo>
                  <a:pt x="141" y="94"/>
                </a:lnTo>
                <a:lnTo>
                  <a:pt x="143" y="94"/>
                </a:lnTo>
                <a:lnTo>
                  <a:pt x="145" y="94"/>
                </a:lnTo>
                <a:lnTo>
                  <a:pt x="145" y="96"/>
                </a:lnTo>
                <a:lnTo>
                  <a:pt x="143" y="100"/>
                </a:lnTo>
                <a:lnTo>
                  <a:pt x="141" y="102"/>
                </a:lnTo>
                <a:lnTo>
                  <a:pt x="137" y="106"/>
                </a:lnTo>
                <a:lnTo>
                  <a:pt x="131" y="112"/>
                </a:lnTo>
                <a:lnTo>
                  <a:pt x="125" y="117"/>
                </a:lnTo>
                <a:lnTo>
                  <a:pt x="117" y="123"/>
                </a:lnTo>
                <a:lnTo>
                  <a:pt x="106" y="131"/>
                </a:lnTo>
                <a:lnTo>
                  <a:pt x="96" y="139"/>
                </a:lnTo>
                <a:lnTo>
                  <a:pt x="86" y="145"/>
                </a:lnTo>
                <a:lnTo>
                  <a:pt x="78" y="153"/>
                </a:lnTo>
                <a:lnTo>
                  <a:pt x="70" y="159"/>
                </a:lnTo>
                <a:lnTo>
                  <a:pt x="64" y="163"/>
                </a:lnTo>
                <a:lnTo>
                  <a:pt x="61" y="168"/>
                </a:lnTo>
                <a:lnTo>
                  <a:pt x="57" y="172"/>
                </a:lnTo>
                <a:lnTo>
                  <a:pt x="53" y="176"/>
                </a:lnTo>
                <a:lnTo>
                  <a:pt x="47" y="182"/>
                </a:lnTo>
                <a:lnTo>
                  <a:pt x="43" y="186"/>
                </a:lnTo>
                <a:lnTo>
                  <a:pt x="37" y="190"/>
                </a:lnTo>
                <a:lnTo>
                  <a:pt x="33" y="190"/>
                </a:lnTo>
                <a:lnTo>
                  <a:pt x="27" y="190"/>
                </a:lnTo>
                <a:lnTo>
                  <a:pt x="21" y="188"/>
                </a:lnTo>
                <a:lnTo>
                  <a:pt x="15" y="184"/>
                </a:lnTo>
                <a:lnTo>
                  <a:pt x="10" y="178"/>
                </a:lnTo>
                <a:lnTo>
                  <a:pt x="6" y="174"/>
                </a:lnTo>
                <a:lnTo>
                  <a:pt x="2" y="168"/>
                </a:lnTo>
                <a:lnTo>
                  <a:pt x="0" y="164"/>
                </a:lnTo>
                <a:lnTo>
                  <a:pt x="0" y="161"/>
                </a:lnTo>
                <a:lnTo>
                  <a:pt x="0" y="157"/>
                </a:lnTo>
                <a:lnTo>
                  <a:pt x="2" y="153"/>
                </a:lnTo>
                <a:lnTo>
                  <a:pt x="4" y="149"/>
                </a:lnTo>
                <a:lnTo>
                  <a:pt x="8" y="145"/>
                </a:lnTo>
                <a:lnTo>
                  <a:pt x="10" y="143"/>
                </a:lnTo>
                <a:lnTo>
                  <a:pt x="12" y="141"/>
                </a:lnTo>
                <a:lnTo>
                  <a:pt x="15" y="137"/>
                </a:lnTo>
                <a:lnTo>
                  <a:pt x="15" y="133"/>
                </a:lnTo>
                <a:lnTo>
                  <a:pt x="17" y="127"/>
                </a:lnTo>
                <a:lnTo>
                  <a:pt x="19" y="121"/>
                </a:lnTo>
                <a:lnTo>
                  <a:pt x="21" y="115"/>
                </a:lnTo>
                <a:lnTo>
                  <a:pt x="21" y="110"/>
                </a:lnTo>
                <a:lnTo>
                  <a:pt x="23" y="96"/>
                </a:lnTo>
                <a:lnTo>
                  <a:pt x="25" y="82"/>
                </a:lnTo>
                <a:lnTo>
                  <a:pt x="25" y="66"/>
                </a:lnTo>
                <a:lnTo>
                  <a:pt x="25" y="53"/>
                </a:lnTo>
                <a:lnTo>
                  <a:pt x="25" y="45"/>
                </a:lnTo>
                <a:lnTo>
                  <a:pt x="25" y="39"/>
                </a:lnTo>
                <a:lnTo>
                  <a:pt x="25" y="33"/>
                </a:lnTo>
                <a:lnTo>
                  <a:pt x="23" y="27"/>
                </a:lnTo>
                <a:lnTo>
                  <a:pt x="23" y="23"/>
                </a:lnTo>
                <a:lnTo>
                  <a:pt x="21" y="19"/>
                </a:lnTo>
                <a:lnTo>
                  <a:pt x="21" y="17"/>
                </a:lnTo>
                <a:lnTo>
                  <a:pt x="19" y="13"/>
                </a:lnTo>
                <a:lnTo>
                  <a:pt x="17" y="12"/>
                </a:lnTo>
                <a:lnTo>
                  <a:pt x="17" y="10"/>
                </a:lnTo>
                <a:lnTo>
                  <a:pt x="17" y="10"/>
                </a:lnTo>
                <a:lnTo>
                  <a:pt x="17" y="8"/>
                </a:lnTo>
                <a:lnTo>
                  <a:pt x="17" y="6"/>
                </a:lnTo>
                <a:lnTo>
                  <a:pt x="19" y="4"/>
                </a:lnTo>
                <a:lnTo>
                  <a:pt x="23" y="2"/>
                </a:lnTo>
                <a:lnTo>
                  <a:pt x="23" y="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23">
            <a:extLst>
              <a:ext uri="{FF2B5EF4-FFF2-40B4-BE49-F238E27FC236}">
                <a16:creationId xmlns:a16="http://schemas.microsoft.com/office/drawing/2014/main" xmlns="" id="{D3420797-9776-4478-8791-ADDC885B9A57}"/>
              </a:ext>
            </a:extLst>
          </p:cNvPr>
          <p:cNvSpPr>
            <a:spLocks/>
          </p:cNvSpPr>
          <p:nvPr/>
        </p:nvSpPr>
        <p:spPr bwMode="auto">
          <a:xfrm>
            <a:off x="9894994" y="4134040"/>
            <a:ext cx="409933" cy="344916"/>
          </a:xfrm>
          <a:custGeom>
            <a:avLst/>
            <a:gdLst>
              <a:gd name="T0" fmla="*/ 82 w 90"/>
              <a:gd name="T1" fmla="*/ 19 h 55"/>
              <a:gd name="T2" fmla="*/ 86 w 90"/>
              <a:gd name="T3" fmla="*/ 23 h 55"/>
              <a:gd name="T4" fmla="*/ 88 w 90"/>
              <a:gd name="T5" fmla="*/ 27 h 55"/>
              <a:gd name="T6" fmla="*/ 88 w 90"/>
              <a:gd name="T7" fmla="*/ 33 h 55"/>
              <a:gd name="T8" fmla="*/ 90 w 90"/>
              <a:gd name="T9" fmla="*/ 37 h 55"/>
              <a:gd name="T10" fmla="*/ 88 w 90"/>
              <a:gd name="T11" fmla="*/ 43 h 55"/>
              <a:gd name="T12" fmla="*/ 88 w 90"/>
              <a:gd name="T13" fmla="*/ 45 h 55"/>
              <a:gd name="T14" fmla="*/ 86 w 90"/>
              <a:gd name="T15" fmla="*/ 49 h 55"/>
              <a:gd name="T16" fmla="*/ 84 w 90"/>
              <a:gd name="T17" fmla="*/ 51 h 55"/>
              <a:gd name="T18" fmla="*/ 80 w 90"/>
              <a:gd name="T19" fmla="*/ 53 h 55"/>
              <a:gd name="T20" fmla="*/ 77 w 90"/>
              <a:gd name="T21" fmla="*/ 55 h 55"/>
              <a:gd name="T22" fmla="*/ 73 w 90"/>
              <a:gd name="T23" fmla="*/ 55 h 55"/>
              <a:gd name="T24" fmla="*/ 67 w 90"/>
              <a:gd name="T25" fmla="*/ 55 h 55"/>
              <a:gd name="T26" fmla="*/ 61 w 90"/>
              <a:gd name="T27" fmla="*/ 55 h 55"/>
              <a:gd name="T28" fmla="*/ 53 w 90"/>
              <a:gd name="T29" fmla="*/ 53 h 55"/>
              <a:gd name="T30" fmla="*/ 45 w 90"/>
              <a:gd name="T31" fmla="*/ 47 h 55"/>
              <a:gd name="T32" fmla="*/ 35 w 90"/>
              <a:gd name="T33" fmla="*/ 43 h 55"/>
              <a:gd name="T34" fmla="*/ 26 w 90"/>
              <a:gd name="T35" fmla="*/ 37 h 55"/>
              <a:gd name="T36" fmla="*/ 20 w 90"/>
              <a:gd name="T37" fmla="*/ 31 h 55"/>
              <a:gd name="T38" fmla="*/ 14 w 90"/>
              <a:gd name="T39" fmla="*/ 25 h 55"/>
              <a:gd name="T40" fmla="*/ 8 w 90"/>
              <a:gd name="T41" fmla="*/ 21 h 55"/>
              <a:gd name="T42" fmla="*/ 4 w 90"/>
              <a:gd name="T43" fmla="*/ 17 h 55"/>
              <a:gd name="T44" fmla="*/ 2 w 90"/>
              <a:gd name="T45" fmla="*/ 13 h 55"/>
              <a:gd name="T46" fmla="*/ 0 w 90"/>
              <a:gd name="T47" fmla="*/ 9 h 55"/>
              <a:gd name="T48" fmla="*/ 0 w 90"/>
              <a:gd name="T49" fmla="*/ 7 h 55"/>
              <a:gd name="T50" fmla="*/ 0 w 90"/>
              <a:gd name="T51" fmla="*/ 5 h 55"/>
              <a:gd name="T52" fmla="*/ 2 w 90"/>
              <a:gd name="T53" fmla="*/ 5 h 55"/>
              <a:gd name="T54" fmla="*/ 4 w 90"/>
              <a:gd name="T55" fmla="*/ 4 h 55"/>
              <a:gd name="T56" fmla="*/ 6 w 90"/>
              <a:gd name="T57" fmla="*/ 4 h 55"/>
              <a:gd name="T58" fmla="*/ 8 w 90"/>
              <a:gd name="T59" fmla="*/ 2 h 55"/>
              <a:gd name="T60" fmla="*/ 12 w 90"/>
              <a:gd name="T61" fmla="*/ 2 h 55"/>
              <a:gd name="T62" fmla="*/ 16 w 90"/>
              <a:gd name="T63" fmla="*/ 2 h 55"/>
              <a:gd name="T64" fmla="*/ 24 w 90"/>
              <a:gd name="T65" fmla="*/ 0 h 55"/>
              <a:gd name="T66" fmla="*/ 33 w 90"/>
              <a:gd name="T67" fmla="*/ 2 h 55"/>
              <a:gd name="T68" fmla="*/ 43 w 90"/>
              <a:gd name="T69" fmla="*/ 4 h 55"/>
              <a:gd name="T70" fmla="*/ 53 w 90"/>
              <a:gd name="T71" fmla="*/ 5 h 55"/>
              <a:gd name="T72" fmla="*/ 63 w 90"/>
              <a:gd name="T73" fmla="*/ 9 h 55"/>
              <a:gd name="T74" fmla="*/ 71 w 90"/>
              <a:gd name="T75" fmla="*/ 13 h 55"/>
              <a:gd name="T76" fmla="*/ 77 w 90"/>
              <a:gd name="T77" fmla="*/ 15 h 55"/>
              <a:gd name="T78" fmla="*/ 82 w 90"/>
              <a:gd name="T79" fmla="*/ 19 h 55"/>
              <a:gd name="T80" fmla="*/ 82 w 90"/>
              <a:gd name="T81" fmla="*/ 19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0" h="55">
                <a:moveTo>
                  <a:pt x="82" y="19"/>
                </a:moveTo>
                <a:lnTo>
                  <a:pt x="86" y="23"/>
                </a:lnTo>
                <a:lnTo>
                  <a:pt x="88" y="27"/>
                </a:lnTo>
                <a:lnTo>
                  <a:pt x="88" y="33"/>
                </a:lnTo>
                <a:lnTo>
                  <a:pt x="90" y="37"/>
                </a:lnTo>
                <a:lnTo>
                  <a:pt x="88" y="43"/>
                </a:lnTo>
                <a:lnTo>
                  <a:pt x="88" y="45"/>
                </a:lnTo>
                <a:lnTo>
                  <a:pt x="86" y="49"/>
                </a:lnTo>
                <a:lnTo>
                  <a:pt x="84" y="51"/>
                </a:lnTo>
                <a:lnTo>
                  <a:pt x="80" y="53"/>
                </a:lnTo>
                <a:lnTo>
                  <a:pt x="77" y="55"/>
                </a:lnTo>
                <a:lnTo>
                  <a:pt x="73" y="55"/>
                </a:lnTo>
                <a:lnTo>
                  <a:pt x="67" y="55"/>
                </a:lnTo>
                <a:lnTo>
                  <a:pt x="61" y="55"/>
                </a:lnTo>
                <a:lnTo>
                  <a:pt x="53" y="53"/>
                </a:lnTo>
                <a:lnTo>
                  <a:pt x="45" y="47"/>
                </a:lnTo>
                <a:lnTo>
                  <a:pt x="35" y="43"/>
                </a:lnTo>
                <a:lnTo>
                  <a:pt x="26" y="37"/>
                </a:lnTo>
                <a:lnTo>
                  <a:pt x="20" y="31"/>
                </a:lnTo>
                <a:lnTo>
                  <a:pt x="14" y="25"/>
                </a:lnTo>
                <a:lnTo>
                  <a:pt x="8" y="21"/>
                </a:lnTo>
                <a:lnTo>
                  <a:pt x="4" y="17"/>
                </a:lnTo>
                <a:lnTo>
                  <a:pt x="2" y="13"/>
                </a:lnTo>
                <a:lnTo>
                  <a:pt x="0" y="9"/>
                </a:lnTo>
                <a:lnTo>
                  <a:pt x="0" y="7"/>
                </a:lnTo>
                <a:lnTo>
                  <a:pt x="0" y="5"/>
                </a:lnTo>
                <a:lnTo>
                  <a:pt x="2" y="5"/>
                </a:lnTo>
                <a:lnTo>
                  <a:pt x="4" y="4"/>
                </a:lnTo>
                <a:lnTo>
                  <a:pt x="6" y="4"/>
                </a:lnTo>
                <a:lnTo>
                  <a:pt x="8" y="2"/>
                </a:lnTo>
                <a:lnTo>
                  <a:pt x="12" y="2"/>
                </a:lnTo>
                <a:lnTo>
                  <a:pt x="16" y="2"/>
                </a:lnTo>
                <a:lnTo>
                  <a:pt x="24" y="0"/>
                </a:lnTo>
                <a:lnTo>
                  <a:pt x="33" y="2"/>
                </a:lnTo>
                <a:lnTo>
                  <a:pt x="43" y="4"/>
                </a:lnTo>
                <a:lnTo>
                  <a:pt x="53" y="5"/>
                </a:lnTo>
                <a:lnTo>
                  <a:pt x="63" y="9"/>
                </a:lnTo>
                <a:lnTo>
                  <a:pt x="71" y="13"/>
                </a:lnTo>
                <a:lnTo>
                  <a:pt x="77" y="15"/>
                </a:lnTo>
                <a:lnTo>
                  <a:pt x="82" y="19"/>
                </a:lnTo>
                <a:lnTo>
                  <a:pt x="82" y="1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24">
            <a:extLst>
              <a:ext uri="{FF2B5EF4-FFF2-40B4-BE49-F238E27FC236}">
                <a16:creationId xmlns:a16="http://schemas.microsoft.com/office/drawing/2014/main" xmlns="" id="{4F83BED5-00C8-4D39-B230-9D69AA7022E3}"/>
              </a:ext>
            </a:extLst>
          </p:cNvPr>
          <p:cNvSpPr>
            <a:spLocks/>
          </p:cNvSpPr>
          <p:nvPr/>
        </p:nvSpPr>
        <p:spPr bwMode="auto">
          <a:xfrm>
            <a:off x="9494168" y="4504498"/>
            <a:ext cx="273286" cy="523759"/>
          </a:xfrm>
          <a:custGeom>
            <a:avLst/>
            <a:gdLst>
              <a:gd name="T0" fmla="*/ 10 w 59"/>
              <a:gd name="T1" fmla="*/ 44 h 83"/>
              <a:gd name="T2" fmla="*/ 12 w 59"/>
              <a:gd name="T3" fmla="*/ 42 h 83"/>
              <a:gd name="T4" fmla="*/ 14 w 59"/>
              <a:gd name="T5" fmla="*/ 38 h 83"/>
              <a:gd name="T6" fmla="*/ 16 w 59"/>
              <a:gd name="T7" fmla="*/ 34 h 83"/>
              <a:gd name="T8" fmla="*/ 18 w 59"/>
              <a:gd name="T9" fmla="*/ 30 h 83"/>
              <a:gd name="T10" fmla="*/ 21 w 59"/>
              <a:gd name="T11" fmla="*/ 24 h 83"/>
              <a:gd name="T12" fmla="*/ 23 w 59"/>
              <a:gd name="T13" fmla="*/ 16 h 83"/>
              <a:gd name="T14" fmla="*/ 27 w 59"/>
              <a:gd name="T15" fmla="*/ 8 h 83"/>
              <a:gd name="T16" fmla="*/ 29 w 59"/>
              <a:gd name="T17" fmla="*/ 0 h 83"/>
              <a:gd name="T18" fmla="*/ 39 w 59"/>
              <a:gd name="T19" fmla="*/ 2 h 83"/>
              <a:gd name="T20" fmla="*/ 47 w 59"/>
              <a:gd name="T21" fmla="*/ 6 h 83"/>
              <a:gd name="T22" fmla="*/ 53 w 59"/>
              <a:gd name="T23" fmla="*/ 10 h 83"/>
              <a:gd name="T24" fmla="*/ 57 w 59"/>
              <a:gd name="T25" fmla="*/ 16 h 83"/>
              <a:gd name="T26" fmla="*/ 59 w 59"/>
              <a:gd name="T27" fmla="*/ 24 h 83"/>
              <a:gd name="T28" fmla="*/ 59 w 59"/>
              <a:gd name="T29" fmla="*/ 30 h 83"/>
              <a:gd name="T30" fmla="*/ 59 w 59"/>
              <a:gd name="T31" fmla="*/ 38 h 83"/>
              <a:gd name="T32" fmla="*/ 57 w 59"/>
              <a:gd name="T33" fmla="*/ 46 h 83"/>
              <a:gd name="T34" fmla="*/ 55 w 59"/>
              <a:gd name="T35" fmla="*/ 51 h 83"/>
              <a:gd name="T36" fmla="*/ 51 w 59"/>
              <a:gd name="T37" fmla="*/ 59 h 83"/>
              <a:gd name="T38" fmla="*/ 49 w 59"/>
              <a:gd name="T39" fmla="*/ 65 h 83"/>
              <a:gd name="T40" fmla="*/ 43 w 59"/>
              <a:gd name="T41" fmla="*/ 71 h 83"/>
              <a:gd name="T42" fmla="*/ 39 w 59"/>
              <a:gd name="T43" fmla="*/ 77 h 83"/>
              <a:gd name="T44" fmla="*/ 33 w 59"/>
              <a:gd name="T45" fmla="*/ 81 h 83"/>
              <a:gd name="T46" fmla="*/ 31 w 59"/>
              <a:gd name="T47" fmla="*/ 83 h 83"/>
              <a:gd name="T48" fmla="*/ 27 w 59"/>
              <a:gd name="T49" fmla="*/ 83 h 83"/>
              <a:gd name="T50" fmla="*/ 25 w 59"/>
              <a:gd name="T51" fmla="*/ 83 h 83"/>
              <a:gd name="T52" fmla="*/ 23 w 59"/>
              <a:gd name="T53" fmla="*/ 83 h 83"/>
              <a:gd name="T54" fmla="*/ 18 w 59"/>
              <a:gd name="T55" fmla="*/ 81 h 83"/>
              <a:gd name="T56" fmla="*/ 14 w 59"/>
              <a:gd name="T57" fmla="*/ 79 h 83"/>
              <a:gd name="T58" fmla="*/ 10 w 59"/>
              <a:gd name="T59" fmla="*/ 75 h 83"/>
              <a:gd name="T60" fmla="*/ 6 w 59"/>
              <a:gd name="T61" fmla="*/ 69 h 83"/>
              <a:gd name="T62" fmla="*/ 2 w 59"/>
              <a:gd name="T63" fmla="*/ 63 h 83"/>
              <a:gd name="T64" fmla="*/ 0 w 59"/>
              <a:gd name="T65" fmla="*/ 59 h 83"/>
              <a:gd name="T66" fmla="*/ 0 w 59"/>
              <a:gd name="T67" fmla="*/ 55 h 83"/>
              <a:gd name="T68" fmla="*/ 0 w 59"/>
              <a:gd name="T69" fmla="*/ 53 h 83"/>
              <a:gd name="T70" fmla="*/ 2 w 59"/>
              <a:gd name="T71" fmla="*/ 51 h 83"/>
              <a:gd name="T72" fmla="*/ 2 w 59"/>
              <a:gd name="T73" fmla="*/ 47 h 83"/>
              <a:gd name="T74" fmla="*/ 6 w 59"/>
              <a:gd name="T75" fmla="*/ 46 h 83"/>
              <a:gd name="T76" fmla="*/ 10 w 59"/>
              <a:gd name="T77" fmla="*/ 44 h 83"/>
              <a:gd name="T78" fmla="*/ 10 w 59"/>
              <a:gd name="T79" fmla="*/ 44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9" h="83">
                <a:moveTo>
                  <a:pt x="10" y="44"/>
                </a:moveTo>
                <a:lnTo>
                  <a:pt x="12" y="42"/>
                </a:lnTo>
                <a:lnTo>
                  <a:pt x="14" y="38"/>
                </a:lnTo>
                <a:lnTo>
                  <a:pt x="16" y="34"/>
                </a:lnTo>
                <a:lnTo>
                  <a:pt x="18" y="30"/>
                </a:lnTo>
                <a:lnTo>
                  <a:pt x="21" y="24"/>
                </a:lnTo>
                <a:lnTo>
                  <a:pt x="23" y="16"/>
                </a:lnTo>
                <a:lnTo>
                  <a:pt x="27" y="8"/>
                </a:lnTo>
                <a:lnTo>
                  <a:pt x="29" y="0"/>
                </a:lnTo>
                <a:lnTo>
                  <a:pt x="39" y="2"/>
                </a:lnTo>
                <a:lnTo>
                  <a:pt x="47" y="6"/>
                </a:lnTo>
                <a:lnTo>
                  <a:pt x="53" y="10"/>
                </a:lnTo>
                <a:lnTo>
                  <a:pt x="57" y="16"/>
                </a:lnTo>
                <a:lnTo>
                  <a:pt x="59" y="24"/>
                </a:lnTo>
                <a:lnTo>
                  <a:pt x="59" y="30"/>
                </a:lnTo>
                <a:lnTo>
                  <a:pt x="59" y="38"/>
                </a:lnTo>
                <a:lnTo>
                  <a:pt x="57" y="46"/>
                </a:lnTo>
                <a:lnTo>
                  <a:pt x="55" y="51"/>
                </a:lnTo>
                <a:lnTo>
                  <a:pt x="51" y="59"/>
                </a:lnTo>
                <a:lnTo>
                  <a:pt x="49" y="65"/>
                </a:lnTo>
                <a:lnTo>
                  <a:pt x="43" y="71"/>
                </a:lnTo>
                <a:lnTo>
                  <a:pt x="39" y="77"/>
                </a:lnTo>
                <a:lnTo>
                  <a:pt x="33" y="81"/>
                </a:lnTo>
                <a:lnTo>
                  <a:pt x="31" y="83"/>
                </a:lnTo>
                <a:lnTo>
                  <a:pt x="27" y="83"/>
                </a:lnTo>
                <a:lnTo>
                  <a:pt x="25" y="83"/>
                </a:lnTo>
                <a:lnTo>
                  <a:pt x="23" y="83"/>
                </a:lnTo>
                <a:lnTo>
                  <a:pt x="18" y="81"/>
                </a:lnTo>
                <a:lnTo>
                  <a:pt x="14" y="79"/>
                </a:lnTo>
                <a:lnTo>
                  <a:pt x="10" y="75"/>
                </a:lnTo>
                <a:lnTo>
                  <a:pt x="6" y="69"/>
                </a:lnTo>
                <a:lnTo>
                  <a:pt x="2" y="63"/>
                </a:lnTo>
                <a:lnTo>
                  <a:pt x="0" y="59"/>
                </a:lnTo>
                <a:lnTo>
                  <a:pt x="0" y="55"/>
                </a:lnTo>
                <a:lnTo>
                  <a:pt x="0" y="53"/>
                </a:lnTo>
                <a:lnTo>
                  <a:pt x="2" y="51"/>
                </a:lnTo>
                <a:lnTo>
                  <a:pt x="2" y="47"/>
                </a:lnTo>
                <a:lnTo>
                  <a:pt x="6" y="46"/>
                </a:lnTo>
                <a:lnTo>
                  <a:pt x="10" y="44"/>
                </a:lnTo>
                <a:lnTo>
                  <a:pt x="10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25">
            <a:extLst>
              <a:ext uri="{FF2B5EF4-FFF2-40B4-BE49-F238E27FC236}">
                <a16:creationId xmlns:a16="http://schemas.microsoft.com/office/drawing/2014/main" xmlns="" id="{C7143765-4384-4121-8F2A-1D922C37B02C}"/>
              </a:ext>
            </a:extLst>
          </p:cNvPr>
          <p:cNvSpPr>
            <a:spLocks/>
          </p:cNvSpPr>
          <p:nvPr/>
        </p:nvSpPr>
        <p:spPr bwMode="auto">
          <a:xfrm>
            <a:off x="9639920" y="4989929"/>
            <a:ext cx="218630" cy="1392428"/>
          </a:xfrm>
          <a:custGeom>
            <a:avLst/>
            <a:gdLst>
              <a:gd name="T0" fmla="*/ 4 w 47"/>
              <a:gd name="T1" fmla="*/ 16 h 218"/>
              <a:gd name="T2" fmla="*/ 2 w 47"/>
              <a:gd name="T3" fmla="*/ 6 h 218"/>
              <a:gd name="T4" fmla="*/ 2 w 47"/>
              <a:gd name="T5" fmla="*/ 0 h 218"/>
              <a:gd name="T6" fmla="*/ 8 w 47"/>
              <a:gd name="T7" fmla="*/ 0 h 218"/>
              <a:gd name="T8" fmla="*/ 20 w 47"/>
              <a:gd name="T9" fmla="*/ 0 h 218"/>
              <a:gd name="T10" fmla="*/ 37 w 47"/>
              <a:gd name="T11" fmla="*/ 4 h 218"/>
              <a:gd name="T12" fmla="*/ 47 w 47"/>
              <a:gd name="T13" fmla="*/ 31 h 218"/>
              <a:gd name="T14" fmla="*/ 47 w 47"/>
              <a:gd name="T15" fmla="*/ 76 h 218"/>
              <a:gd name="T16" fmla="*/ 47 w 47"/>
              <a:gd name="T17" fmla="*/ 116 h 218"/>
              <a:gd name="T18" fmla="*/ 47 w 47"/>
              <a:gd name="T19" fmla="*/ 149 h 218"/>
              <a:gd name="T20" fmla="*/ 45 w 47"/>
              <a:gd name="T21" fmla="*/ 176 h 218"/>
              <a:gd name="T22" fmla="*/ 43 w 47"/>
              <a:gd name="T23" fmla="*/ 196 h 218"/>
              <a:gd name="T24" fmla="*/ 43 w 47"/>
              <a:gd name="T25" fmla="*/ 210 h 218"/>
              <a:gd name="T26" fmla="*/ 39 w 47"/>
              <a:gd name="T27" fmla="*/ 218 h 218"/>
              <a:gd name="T28" fmla="*/ 34 w 47"/>
              <a:gd name="T29" fmla="*/ 218 h 218"/>
              <a:gd name="T30" fmla="*/ 28 w 47"/>
              <a:gd name="T31" fmla="*/ 218 h 218"/>
              <a:gd name="T32" fmla="*/ 20 w 47"/>
              <a:gd name="T33" fmla="*/ 212 h 218"/>
              <a:gd name="T34" fmla="*/ 12 w 47"/>
              <a:gd name="T35" fmla="*/ 202 h 218"/>
              <a:gd name="T36" fmla="*/ 8 w 47"/>
              <a:gd name="T37" fmla="*/ 192 h 218"/>
              <a:gd name="T38" fmla="*/ 6 w 47"/>
              <a:gd name="T39" fmla="*/ 184 h 218"/>
              <a:gd name="T40" fmla="*/ 6 w 47"/>
              <a:gd name="T41" fmla="*/ 180 h 218"/>
              <a:gd name="T42" fmla="*/ 6 w 47"/>
              <a:gd name="T43" fmla="*/ 176 h 218"/>
              <a:gd name="T44" fmla="*/ 8 w 47"/>
              <a:gd name="T45" fmla="*/ 169 h 218"/>
              <a:gd name="T46" fmla="*/ 10 w 47"/>
              <a:gd name="T47" fmla="*/ 155 h 218"/>
              <a:gd name="T48" fmla="*/ 12 w 47"/>
              <a:gd name="T49" fmla="*/ 141 h 218"/>
              <a:gd name="T50" fmla="*/ 12 w 47"/>
              <a:gd name="T51" fmla="*/ 123 h 218"/>
              <a:gd name="T52" fmla="*/ 12 w 47"/>
              <a:gd name="T53" fmla="*/ 100 h 218"/>
              <a:gd name="T54" fmla="*/ 12 w 47"/>
              <a:gd name="T55" fmla="*/ 72 h 218"/>
              <a:gd name="T56" fmla="*/ 10 w 47"/>
              <a:gd name="T57" fmla="*/ 51 h 218"/>
              <a:gd name="T58" fmla="*/ 8 w 47"/>
              <a:gd name="T59" fmla="*/ 35 h 218"/>
              <a:gd name="T60" fmla="*/ 6 w 47"/>
              <a:gd name="T61" fmla="*/ 25 h 218"/>
              <a:gd name="T62" fmla="*/ 6 w 47"/>
              <a:gd name="T63" fmla="*/ 21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7" h="218">
                <a:moveTo>
                  <a:pt x="6" y="21"/>
                </a:moveTo>
                <a:lnTo>
                  <a:pt x="4" y="16"/>
                </a:lnTo>
                <a:lnTo>
                  <a:pt x="2" y="12"/>
                </a:lnTo>
                <a:lnTo>
                  <a:pt x="2" y="6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2"/>
                </a:lnTo>
                <a:lnTo>
                  <a:pt x="37" y="4"/>
                </a:lnTo>
                <a:lnTo>
                  <a:pt x="47" y="6"/>
                </a:lnTo>
                <a:lnTo>
                  <a:pt x="47" y="31"/>
                </a:lnTo>
                <a:lnTo>
                  <a:pt x="47" y="55"/>
                </a:lnTo>
                <a:lnTo>
                  <a:pt x="47" y="76"/>
                </a:lnTo>
                <a:lnTo>
                  <a:pt x="47" y="98"/>
                </a:lnTo>
                <a:lnTo>
                  <a:pt x="47" y="116"/>
                </a:lnTo>
                <a:lnTo>
                  <a:pt x="47" y="133"/>
                </a:lnTo>
                <a:lnTo>
                  <a:pt x="47" y="149"/>
                </a:lnTo>
                <a:lnTo>
                  <a:pt x="45" y="163"/>
                </a:lnTo>
                <a:lnTo>
                  <a:pt x="45" y="176"/>
                </a:lnTo>
                <a:lnTo>
                  <a:pt x="45" y="186"/>
                </a:lnTo>
                <a:lnTo>
                  <a:pt x="43" y="196"/>
                </a:lnTo>
                <a:lnTo>
                  <a:pt x="43" y="204"/>
                </a:lnTo>
                <a:lnTo>
                  <a:pt x="43" y="210"/>
                </a:lnTo>
                <a:lnTo>
                  <a:pt x="41" y="214"/>
                </a:lnTo>
                <a:lnTo>
                  <a:pt x="39" y="218"/>
                </a:lnTo>
                <a:lnTo>
                  <a:pt x="39" y="218"/>
                </a:lnTo>
                <a:lnTo>
                  <a:pt x="34" y="218"/>
                </a:lnTo>
                <a:lnTo>
                  <a:pt x="30" y="218"/>
                </a:lnTo>
                <a:lnTo>
                  <a:pt x="28" y="218"/>
                </a:lnTo>
                <a:lnTo>
                  <a:pt x="24" y="214"/>
                </a:lnTo>
                <a:lnTo>
                  <a:pt x="20" y="212"/>
                </a:lnTo>
                <a:lnTo>
                  <a:pt x="16" y="208"/>
                </a:lnTo>
                <a:lnTo>
                  <a:pt x="12" y="202"/>
                </a:lnTo>
                <a:lnTo>
                  <a:pt x="10" y="198"/>
                </a:lnTo>
                <a:lnTo>
                  <a:pt x="8" y="192"/>
                </a:lnTo>
                <a:lnTo>
                  <a:pt x="6" y="188"/>
                </a:lnTo>
                <a:lnTo>
                  <a:pt x="6" y="184"/>
                </a:lnTo>
                <a:lnTo>
                  <a:pt x="6" y="182"/>
                </a:lnTo>
                <a:lnTo>
                  <a:pt x="6" y="180"/>
                </a:lnTo>
                <a:lnTo>
                  <a:pt x="6" y="178"/>
                </a:lnTo>
                <a:lnTo>
                  <a:pt x="6" y="176"/>
                </a:lnTo>
                <a:lnTo>
                  <a:pt x="6" y="174"/>
                </a:lnTo>
                <a:lnTo>
                  <a:pt x="8" y="169"/>
                </a:lnTo>
                <a:lnTo>
                  <a:pt x="10" y="161"/>
                </a:lnTo>
                <a:lnTo>
                  <a:pt x="10" y="155"/>
                </a:lnTo>
                <a:lnTo>
                  <a:pt x="12" y="149"/>
                </a:lnTo>
                <a:lnTo>
                  <a:pt x="12" y="141"/>
                </a:lnTo>
                <a:lnTo>
                  <a:pt x="12" y="133"/>
                </a:lnTo>
                <a:lnTo>
                  <a:pt x="12" y="123"/>
                </a:lnTo>
                <a:lnTo>
                  <a:pt x="12" y="112"/>
                </a:lnTo>
                <a:lnTo>
                  <a:pt x="12" y="100"/>
                </a:lnTo>
                <a:lnTo>
                  <a:pt x="12" y="86"/>
                </a:lnTo>
                <a:lnTo>
                  <a:pt x="12" y="72"/>
                </a:lnTo>
                <a:lnTo>
                  <a:pt x="10" y="63"/>
                </a:lnTo>
                <a:lnTo>
                  <a:pt x="10" y="51"/>
                </a:lnTo>
                <a:lnTo>
                  <a:pt x="8" y="43"/>
                </a:lnTo>
                <a:lnTo>
                  <a:pt x="8" y="35"/>
                </a:lnTo>
                <a:lnTo>
                  <a:pt x="8" y="29"/>
                </a:lnTo>
                <a:lnTo>
                  <a:pt x="6" y="25"/>
                </a:lnTo>
                <a:lnTo>
                  <a:pt x="6" y="21"/>
                </a:lnTo>
                <a:lnTo>
                  <a:pt x="6" y="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26">
            <a:extLst>
              <a:ext uri="{FF2B5EF4-FFF2-40B4-BE49-F238E27FC236}">
                <a16:creationId xmlns:a16="http://schemas.microsoft.com/office/drawing/2014/main" xmlns="" id="{0400DC8E-0D64-4168-A3FE-962267AA3BB1}"/>
              </a:ext>
            </a:extLst>
          </p:cNvPr>
          <p:cNvSpPr>
            <a:spLocks/>
          </p:cNvSpPr>
          <p:nvPr/>
        </p:nvSpPr>
        <p:spPr bwMode="auto">
          <a:xfrm>
            <a:off x="9785678" y="4964380"/>
            <a:ext cx="628561" cy="396014"/>
          </a:xfrm>
          <a:custGeom>
            <a:avLst/>
            <a:gdLst>
              <a:gd name="T0" fmla="*/ 90 w 139"/>
              <a:gd name="T1" fmla="*/ 55 h 63"/>
              <a:gd name="T2" fmla="*/ 94 w 139"/>
              <a:gd name="T3" fmla="*/ 43 h 63"/>
              <a:gd name="T4" fmla="*/ 98 w 139"/>
              <a:gd name="T5" fmla="*/ 33 h 63"/>
              <a:gd name="T6" fmla="*/ 100 w 139"/>
              <a:gd name="T7" fmla="*/ 27 h 63"/>
              <a:gd name="T8" fmla="*/ 100 w 139"/>
              <a:gd name="T9" fmla="*/ 22 h 63"/>
              <a:gd name="T10" fmla="*/ 98 w 139"/>
              <a:gd name="T11" fmla="*/ 16 h 63"/>
              <a:gd name="T12" fmla="*/ 96 w 139"/>
              <a:gd name="T13" fmla="*/ 14 h 63"/>
              <a:gd name="T14" fmla="*/ 90 w 139"/>
              <a:gd name="T15" fmla="*/ 12 h 63"/>
              <a:gd name="T16" fmla="*/ 80 w 139"/>
              <a:gd name="T17" fmla="*/ 12 h 63"/>
              <a:gd name="T18" fmla="*/ 64 w 139"/>
              <a:gd name="T19" fmla="*/ 14 h 63"/>
              <a:gd name="T20" fmla="*/ 47 w 139"/>
              <a:gd name="T21" fmla="*/ 18 h 63"/>
              <a:gd name="T22" fmla="*/ 31 w 139"/>
              <a:gd name="T23" fmla="*/ 20 h 63"/>
              <a:gd name="T24" fmla="*/ 17 w 139"/>
              <a:gd name="T25" fmla="*/ 22 h 63"/>
              <a:gd name="T26" fmla="*/ 0 w 139"/>
              <a:gd name="T27" fmla="*/ 22 h 63"/>
              <a:gd name="T28" fmla="*/ 4 w 139"/>
              <a:gd name="T29" fmla="*/ 20 h 63"/>
              <a:gd name="T30" fmla="*/ 11 w 139"/>
              <a:gd name="T31" fmla="*/ 20 h 63"/>
              <a:gd name="T32" fmla="*/ 23 w 139"/>
              <a:gd name="T33" fmla="*/ 18 h 63"/>
              <a:gd name="T34" fmla="*/ 39 w 139"/>
              <a:gd name="T35" fmla="*/ 16 h 63"/>
              <a:gd name="T36" fmla="*/ 54 w 139"/>
              <a:gd name="T37" fmla="*/ 12 h 63"/>
              <a:gd name="T38" fmla="*/ 68 w 139"/>
              <a:gd name="T39" fmla="*/ 10 h 63"/>
              <a:gd name="T40" fmla="*/ 80 w 139"/>
              <a:gd name="T41" fmla="*/ 8 h 63"/>
              <a:gd name="T42" fmla="*/ 88 w 139"/>
              <a:gd name="T43" fmla="*/ 4 h 63"/>
              <a:gd name="T44" fmla="*/ 94 w 139"/>
              <a:gd name="T45" fmla="*/ 2 h 63"/>
              <a:gd name="T46" fmla="*/ 101 w 139"/>
              <a:gd name="T47" fmla="*/ 0 h 63"/>
              <a:gd name="T48" fmla="*/ 109 w 139"/>
              <a:gd name="T49" fmla="*/ 2 h 63"/>
              <a:gd name="T50" fmla="*/ 119 w 139"/>
              <a:gd name="T51" fmla="*/ 6 h 63"/>
              <a:gd name="T52" fmla="*/ 131 w 139"/>
              <a:gd name="T53" fmla="*/ 10 h 63"/>
              <a:gd name="T54" fmla="*/ 139 w 139"/>
              <a:gd name="T55" fmla="*/ 14 h 63"/>
              <a:gd name="T56" fmla="*/ 139 w 139"/>
              <a:gd name="T57" fmla="*/ 16 h 63"/>
              <a:gd name="T58" fmla="*/ 135 w 139"/>
              <a:gd name="T59" fmla="*/ 18 h 63"/>
              <a:gd name="T60" fmla="*/ 127 w 139"/>
              <a:gd name="T61" fmla="*/ 20 h 63"/>
              <a:gd name="T62" fmla="*/ 121 w 139"/>
              <a:gd name="T63" fmla="*/ 26 h 63"/>
              <a:gd name="T64" fmla="*/ 111 w 139"/>
              <a:gd name="T65" fmla="*/ 37 h 63"/>
              <a:gd name="T66" fmla="*/ 101 w 139"/>
              <a:gd name="T67" fmla="*/ 53 h 63"/>
              <a:gd name="T68" fmla="*/ 88 w 139"/>
              <a:gd name="T69" fmla="*/ 63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39" h="63">
                <a:moveTo>
                  <a:pt x="88" y="63"/>
                </a:moveTo>
                <a:lnTo>
                  <a:pt x="90" y="55"/>
                </a:lnTo>
                <a:lnTo>
                  <a:pt x="92" y="49"/>
                </a:lnTo>
                <a:lnTo>
                  <a:pt x="94" y="43"/>
                </a:lnTo>
                <a:lnTo>
                  <a:pt x="96" y="37"/>
                </a:lnTo>
                <a:lnTo>
                  <a:pt x="98" y="33"/>
                </a:lnTo>
                <a:lnTo>
                  <a:pt x="98" y="29"/>
                </a:lnTo>
                <a:lnTo>
                  <a:pt x="100" y="27"/>
                </a:lnTo>
                <a:lnTo>
                  <a:pt x="100" y="26"/>
                </a:lnTo>
                <a:lnTo>
                  <a:pt x="100" y="22"/>
                </a:lnTo>
                <a:lnTo>
                  <a:pt x="100" y="18"/>
                </a:lnTo>
                <a:lnTo>
                  <a:pt x="98" y="16"/>
                </a:lnTo>
                <a:lnTo>
                  <a:pt x="98" y="14"/>
                </a:lnTo>
                <a:lnTo>
                  <a:pt x="96" y="14"/>
                </a:lnTo>
                <a:lnTo>
                  <a:pt x="94" y="12"/>
                </a:lnTo>
                <a:lnTo>
                  <a:pt x="90" y="12"/>
                </a:lnTo>
                <a:lnTo>
                  <a:pt x="86" y="12"/>
                </a:lnTo>
                <a:lnTo>
                  <a:pt x="80" y="12"/>
                </a:lnTo>
                <a:lnTo>
                  <a:pt x="72" y="14"/>
                </a:lnTo>
                <a:lnTo>
                  <a:pt x="64" y="14"/>
                </a:lnTo>
                <a:lnTo>
                  <a:pt x="56" y="16"/>
                </a:lnTo>
                <a:lnTo>
                  <a:pt x="47" y="18"/>
                </a:lnTo>
                <a:lnTo>
                  <a:pt x="39" y="18"/>
                </a:lnTo>
                <a:lnTo>
                  <a:pt x="31" y="20"/>
                </a:lnTo>
                <a:lnTo>
                  <a:pt x="25" y="20"/>
                </a:lnTo>
                <a:lnTo>
                  <a:pt x="17" y="22"/>
                </a:lnTo>
                <a:lnTo>
                  <a:pt x="11" y="22"/>
                </a:lnTo>
                <a:lnTo>
                  <a:pt x="0" y="22"/>
                </a:lnTo>
                <a:lnTo>
                  <a:pt x="0" y="20"/>
                </a:lnTo>
                <a:lnTo>
                  <a:pt x="4" y="20"/>
                </a:lnTo>
                <a:lnTo>
                  <a:pt x="7" y="20"/>
                </a:lnTo>
                <a:lnTo>
                  <a:pt x="11" y="20"/>
                </a:lnTo>
                <a:lnTo>
                  <a:pt x="17" y="18"/>
                </a:lnTo>
                <a:lnTo>
                  <a:pt x="23" y="18"/>
                </a:lnTo>
                <a:lnTo>
                  <a:pt x="31" y="16"/>
                </a:lnTo>
                <a:lnTo>
                  <a:pt x="39" y="16"/>
                </a:lnTo>
                <a:lnTo>
                  <a:pt x="47" y="14"/>
                </a:lnTo>
                <a:lnTo>
                  <a:pt x="54" y="12"/>
                </a:lnTo>
                <a:lnTo>
                  <a:pt x="62" y="12"/>
                </a:lnTo>
                <a:lnTo>
                  <a:pt x="68" y="10"/>
                </a:lnTo>
                <a:lnTo>
                  <a:pt x="74" y="8"/>
                </a:lnTo>
                <a:lnTo>
                  <a:pt x="80" y="8"/>
                </a:lnTo>
                <a:lnTo>
                  <a:pt x="84" y="6"/>
                </a:lnTo>
                <a:lnTo>
                  <a:pt x="88" y="4"/>
                </a:lnTo>
                <a:lnTo>
                  <a:pt x="90" y="4"/>
                </a:lnTo>
                <a:lnTo>
                  <a:pt x="94" y="2"/>
                </a:lnTo>
                <a:lnTo>
                  <a:pt x="100" y="0"/>
                </a:lnTo>
                <a:lnTo>
                  <a:pt x="101" y="0"/>
                </a:lnTo>
                <a:lnTo>
                  <a:pt x="105" y="0"/>
                </a:lnTo>
                <a:lnTo>
                  <a:pt x="109" y="2"/>
                </a:lnTo>
                <a:lnTo>
                  <a:pt x="113" y="4"/>
                </a:lnTo>
                <a:lnTo>
                  <a:pt x="119" y="6"/>
                </a:lnTo>
                <a:lnTo>
                  <a:pt x="125" y="8"/>
                </a:lnTo>
                <a:lnTo>
                  <a:pt x="131" y="10"/>
                </a:lnTo>
                <a:lnTo>
                  <a:pt x="137" y="12"/>
                </a:lnTo>
                <a:lnTo>
                  <a:pt x="139" y="14"/>
                </a:lnTo>
                <a:lnTo>
                  <a:pt x="139" y="16"/>
                </a:lnTo>
                <a:lnTo>
                  <a:pt x="139" y="16"/>
                </a:lnTo>
                <a:lnTo>
                  <a:pt x="137" y="16"/>
                </a:lnTo>
                <a:lnTo>
                  <a:pt x="135" y="18"/>
                </a:lnTo>
                <a:lnTo>
                  <a:pt x="131" y="18"/>
                </a:lnTo>
                <a:lnTo>
                  <a:pt x="127" y="20"/>
                </a:lnTo>
                <a:lnTo>
                  <a:pt x="125" y="22"/>
                </a:lnTo>
                <a:lnTo>
                  <a:pt x="121" y="26"/>
                </a:lnTo>
                <a:lnTo>
                  <a:pt x="117" y="31"/>
                </a:lnTo>
                <a:lnTo>
                  <a:pt x="111" y="37"/>
                </a:lnTo>
                <a:lnTo>
                  <a:pt x="107" y="43"/>
                </a:lnTo>
                <a:lnTo>
                  <a:pt x="101" y="53"/>
                </a:lnTo>
                <a:lnTo>
                  <a:pt x="94" y="63"/>
                </a:lnTo>
                <a:lnTo>
                  <a:pt x="88" y="63"/>
                </a:lnTo>
                <a:lnTo>
                  <a:pt x="88" y="6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27">
            <a:extLst>
              <a:ext uri="{FF2B5EF4-FFF2-40B4-BE49-F238E27FC236}">
                <a16:creationId xmlns:a16="http://schemas.microsoft.com/office/drawing/2014/main" xmlns="" id="{50C8DCDF-DE76-46C5-BD1D-9F011AED8E11}"/>
              </a:ext>
            </a:extLst>
          </p:cNvPr>
          <p:cNvSpPr>
            <a:spLocks/>
          </p:cNvSpPr>
          <p:nvPr/>
        </p:nvSpPr>
        <p:spPr bwMode="auto">
          <a:xfrm>
            <a:off x="9822117" y="5347615"/>
            <a:ext cx="501027" cy="114974"/>
          </a:xfrm>
          <a:custGeom>
            <a:avLst/>
            <a:gdLst>
              <a:gd name="T0" fmla="*/ 85 w 110"/>
              <a:gd name="T1" fmla="*/ 0 h 17"/>
              <a:gd name="T2" fmla="*/ 91 w 110"/>
              <a:gd name="T3" fmla="*/ 0 h 17"/>
              <a:gd name="T4" fmla="*/ 96 w 110"/>
              <a:gd name="T5" fmla="*/ 0 h 17"/>
              <a:gd name="T6" fmla="*/ 102 w 110"/>
              <a:gd name="T7" fmla="*/ 0 h 17"/>
              <a:gd name="T8" fmla="*/ 106 w 110"/>
              <a:gd name="T9" fmla="*/ 2 h 17"/>
              <a:gd name="T10" fmla="*/ 108 w 110"/>
              <a:gd name="T11" fmla="*/ 4 h 17"/>
              <a:gd name="T12" fmla="*/ 110 w 110"/>
              <a:gd name="T13" fmla="*/ 4 h 17"/>
              <a:gd name="T14" fmla="*/ 110 w 110"/>
              <a:gd name="T15" fmla="*/ 6 h 17"/>
              <a:gd name="T16" fmla="*/ 110 w 110"/>
              <a:gd name="T17" fmla="*/ 6 h 17"/>
              <a:gd name="T18" fmla="*/ 108 w 110"/>
              <a:gd name="T19" fmla="*/ 6 h 17"/>
              <a:gd name="T20" fmla="*/ 106 w 110"/>
              <a:gd name="T21" fmla="*/ 6 h 17"/>
              <a:gd name="T22" fmla="*/ 102 w 110"/>
              <a:gd name="T23" fmla="*/ 6 h 17"/>
              <a:gd name="T24" fmla="*/ 98 w 110"/>
              <a:gd name="T25" fmla="*/ 6 h 17"/>
              <a:gd name="T26" fmla="*/ 94 w 110"/>
              <a:gd name="T27" fmla="*/ 6 h 17"/>
              <a:gd name="T28" fmla="*/ 89 w 110"/>
              <a:gd name="T29" fmla="*/ 8 h 17"/>
              <a:gd name="T30" fmla="*/ 83 w 110"/>
              <a:gd name="T31" fmla="*/ 8 h 17"/>
              <a:gd name="T32" fmla="*/ 75 w 110"/>
              <a:gd name="T33" fmla="*/ 8 h 17"/>
              <a:gd name="T34" fmla="*/ 67 w 110"/>
              <a:gd name="T35" fmla="*/ 10 h 17"/>
              <a:gd name="T36" fmla="*/ 59 w 110"/>
              <a:gd name="T37" fmla="*/ 10 h 17"/>
              <a:gd name="T38" fmla="*/ 47 w 110"/>
              <a:gd name="T39" fmla="*/ 12 h 17"/>
              <a:gd name="T40" fmla="*/ 38 w 110"/>
              <a:gd name="T41" fmla="*/ 12 h 17"/>
              <a:gd name="T42" fmla="*/ 26 w 110"/>
              <a:gd name="T43" fmla="*/ 14 h 17"/>
              <a:gd name="T44" fmla="*/ 14 w 110"/>
              <a:gd name="T45" fmla="*/ 16 h 17"/>
              <a:gd name="T46" fmla="*/ 0 w 110"/>
              <a:gd name="T47" fmla="*/ 17 h 17"/>
              <a:gd name="T48" fmla="*/ 0 w 110"/>
              <a:gd name="T49" fmla="*/ 14 h 17"/>
              <a:gd name="T50" fmla="*/ 16 w 110"/>
              <a:gd name="T51" fmla="*/ 10 h 17"/>
              <a:gd name="T52" fmla="*/ 32 w 110"/>
              <a:gd name="T53" fmla="*/ 8 h 17"/>
              <a:gd name="T54" fmla="*/ 46 w 110"/>
              <a:gd name="T55" fmla="*/ 6 h 17"/>
              <a:gd name="T56" fmla="*/ 55 w 110"/>
              <a:gd name="T57" fmla="*/ 4 h 17"/>
              <a:gd name="T58" fmla="*/ 65 w 110"/>
              <a:gd name="T59" fmla="*/ 2 h 17"/>
              <a:gd name="T60" fmla="*/ 73 w 110"/>
              <a:gd name="T61" fmla="*/ 2 h 17"/>
              <a:gd name="T62" fmla="*/ 81 w 110"/>
              <a:gd name="T63" fmla="*/ 0 h 17"/>
              <a:gd name="T64" fmla="*/ 85 w 110"/>
              <a:gd name="T65" fmla="*/ 0 h 17"/>
              <a:gd name="T66" fmla="*/ 85 w 110"/>
              <a:gd name="T67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0" h="17">
                <a:moveTo>
                  <a:pt x="85" y="0"/>
                </a:moveTo>
                <a:lnTo>
                  <a:pt x="91" y="0"/>
                </a:lnTo>
                <a:lnTo>
                  <a:pt x="96" y="0"/>
                </a:lnTo>
                <a:lnTo>
                  <a:pt x="102" y="0"/>
                </a:lnTo>
                <a:lnTo>
                  <a:pt x="106" y="2"/>
                </a:lnTo>
                <a:lnTo>
                  <a:pt x="108" y="4"/>
                </a:lnTo>
                <a:lnTo>
                  <a:pt x="110" y="4"/>
                </a:lnTo>
                <a:lnTo>
                  <a:pt x="110" y="6"/>
                </a:lnTo>
                <a:lnTo>
                  <a:pt x="110" y="6"/>
                </a:lnTo>
                <a:lnTo>
                  <a:pt x="108" y="6"/>
                </a:lnTo>
                <a:lnTo>
                  <a:pt x="106" y="6"/>
                </a:lnTo>
                <a:lnTo>
                  <a:pt x="102" y="6"/>
                </a:lnTo>
                <a:lnTo>
                  <a:pt x="98" y="6"/>
                </a:lnTo>
                <a:lnTo>
                  <a:pt x="94" y="6"/>
                </a:lnTo>
                <a:lnTo>
                  <a:pt x="89" y="8"/>
                </a:lnTo>
                <a:lnTo>
                  <a:pt x="83" y="8"/>
                </a:lnTo>
                <a:lnTo>
                  <a:pt x="75" y="8"/>
                </a:lnTo>
                <a:lnTo>
                  <a:pt x="67" y="10"/>
                </a:lnTo>
                <a:lnTo>
                  <a:pt x="59" y="10"/>
                </a:lnTo>
                <a:lnTo>
                  <a:pt x="47" y="12"/>
                </a:lnTo>
                <a:lnTo>
                  <a:pt x="38" y="12"/>
                </a:lnTo>
                <a:lnTo>
                  <a:pt x="26" y="14"/>
                </a:lnTo>
                <a:lnTo>
                  <a:pt x="14" y="16"/>
                </a:lnTo>
                <a:lnTo>
                  <a:pt x="0" y="17"/>
                </a:lnTo>
                <a:lnTo>
                  <a:pt x="0" y="14"/>
                </a:lnTo>
                <a:lnTo>
                  <a:pt x="16" y="10"/>
                </a:lnTo>
                <a:lnTo>
                  <a:pt x="32" y="8"/>
                </a:lnTo>
                <a:lnTo>
                  <a:pt x="46" y="6"/>
                </a:lnTo>
                <a:lnTo>
                  <a:pt x="55" y="4"/>
                </a:lnTo>
                <a:lnTo>
                  <a:pt x="65" y="2"/>
                </a:lnTo>
                <a:lnTo>
                  <a:pt x="73" y="2"/>
                </a:lnTo>
                <a:lnTo>
                  <a:pt x="81" y="0"/>
                </a:lnTo>
                <a:lnTo>
                  <a:pt x="85" y="0"/>
                </a:lnTo>
                <a:lnTo>
                  <a:pt x="85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28">
            <a:extLst>
              <a:ext uri="{FF2B5EF4-FFF2-40B4-BE49-F238E27FC236}">
                <a16:creationId xmlns:a16="http://schemas.microsoft.com/office/drawing/2014/main" xmlns="" id="{44E8D75E-FE65-4F3A-98ED-5AE13341DABF}"/>
              </a:ext>
            </a:extLst>
          </p:cNvPr>
          <p:cNvSpPr>
            <a:spLocks/>
          </p:cNvSpPr>
          <p:nvPr/>
        </p:nvSpPr>
        <p:spPr bwMode="auto">
          <a:xfrm>
            <a:off x="9731022" y="6024669"/>
            <a:ext cx="792533" cy="204392"/>
          </a:xfrm>
          <a:custGeom>
            <a:avLst/>
            <a:gdLst>
              <a:gd name="T0" fmla="*/ 153 w 174"/>
              <a:gd name="T1" fmla="*/ 0 h 31"/>
              <a:gd name="T2" fmla="*/ 161 w 174"/>
              <a:gd name="T3" fmla="*/ 2 h 31"/>
              <a:gd name="T4" fmla="*/ 164 w 174"/>
              <a:gd name="T5" fmla="*/ 4 h 31"/>
              <a:gd name="T6" fmla="*/ 168 w 174"/>
              <a:gd name="T7" fmla="*/ 6 h 31"/>
              <a:gd name="T8" fmla="*/ 172 w 174"/>
              <a:gd name="T9" fmla="*/ 10 h 31"/>
              <a:gd name="T10" fmla="*/ 172 w 174"/>
              <a:gd name="T11" fmla="*/ 13 h 31"/>
              <a:gd name="T12" fmla="*/ 174 w 174"/>
              <a:gd name="T13" fmla="*/ 17 h 31"/>
              <a:gd name="T14" fmla="*/ 174 w 174"/>
              <a:gd name="T15" fmla="*/ 21 h 31"/>
              <a:gd name="T16" fmla="*/ 174 w 174"/>
              <a:gd name="T17" fmla="*/ 23 h 31"/>
              <a:gd name="T18" fmla="*/ 172 w 174"/>
              <a:gd name="T19" fmla="*/ 23 h 31"/>
              <a:gd name="T20" fmla="*/ 168 w 174"/>
              <a:gd name="T21" fmla="*/ 23 h 31"/>
              <a:gd name="T22" fmla="*/ 162 w 174"/>
              <a:gd name="T23" fmla="*/ 23 h 31"/>
              <a:gd name="T24" fmla="*/ 155 w 174"/>
              <a:gd name="T25" fmla="*/ 25 h 31"/>
              <a:gd name="T26" fmla="*/ 147 w 174"/>
              <a:gd name="T27" fmla="*/ 25 h 31"/>
              <a:gd name="T28" fmla="*/ 135 w 174"/>
              <a:gd name="T29" fmla="*/ 25 h 31"/>
              <a:gd name="T30" fmla="*/ 121 w 174"/>
              <a:gd name="T31" fmla="*/ 27 h 31"/>
              <a:gd name="T32" fmla="*/ 106 w 174"/>
              <a:gd name="T33" fmla="*/ 27 h 31"/>
              <a:gd name="T34" fmla="*/ 90 w 174"/>
              <a:gd name="T35" fmla="*/ 27 h 31"/>
              <a:gd name="T36" fmla="*/ 76 w 174"/>
              <a:gd name="T37" fmla="*/ 29 h 31"/>
              <a:gd name="T38" fmla="*/ 61 w 174"/>
              <a:gd name="T39" fmla="*/ 29 h 31"/>
              <a:gd name="T40" fmla="*/ 47 w 174"/>
              <a:gd name="T41" fmla="*/ 29 h 31"/>
              <a:gd name="T42" fmla="*/ 35 w 174"/>
              <a:gd name="T43" fmla="*/ 29 h 31"/>
              <a:gd name="T44" fmla="*/ 21 w 174"/>
              <a:gd name="T45" fmla="*/ 31 h 31"/>
              <a:gd name="T46" fmla="*/ 10 w 174"/>
              <a:gd name="T47" fmla="*/ 31 h 31"/>
              <a:gd name="T48" fmla="*/ 0 w 174"/>
              <a:gd name="T49" fmla="*/ 31 h 31"/>
              <a:gd name="T50" fmla="*/ 0 w 174"/>
              <a:gd name="T51" fmla="*/ 11 h 31"/>
              <a:gd name="T52" fmla="*/ 16 w 174"/>
              <a:gd name="T53" fmla="*/ 11 h 31"/>
              <a:gd name="T54" fmla="*/ 33 w 174"/>
              <a:gd name="T55" fmla="*/ 10 h 31"/>
              <a:gd name="T56" fmla="*/ 47 w 174"/>
              <a:gd name="T57" fmla="*/ 8 h 31"/>
              <a:gd name="T58" fmla="*/ 61 w 174"/>
              <a:gd name="T59" fmla="*/ 6 h 31"/>
              <a:gd name="T60" fmla="*/ 74 w 174"/>
              <a:gd name="T61" fmla="*/ 4 h 31"/>
              <a:gd name="T62" fmla="*/ 86 w 174"/>
              <a:gd name="T63" fmla="*/ 4 h 31"/>
              <a:gd name="T64" fmla="*/ 98 w 174"/>
              <a:gd name="T65" fmla="*/ 2 h 31"/>
              <a:gd name="T66" fmla="*/ 108 w 174"/>
              <a:gd name="T67" fmla="*/ 2 h 31"/>
              <a:gd name="T68" fmla="*/ 117 w 174"/>
              <a:gd name="T69" fmla="*/ 0 h 31"/>
              <a:gd name="T70" fmla="*/ 125 w 174"/>
              <a:gd name="T71" fmla="*/ 0 h 31"/>
              <a:gd name="T72" fmla="*/ 133 w 174"/>
              <a:gd name="T73" fmla="*/ 0 h 31"/>
              <a:gd name="T74" fmla="*/ 139 w 174"/>
              <a:gd name="T75" fmla="*/ 0 h 31"/>
              <a:gd name="T76" fmla="*/ 145 w 174"/>
              <a:gd name="T77" fmla="*/ 0 h 31"/>
              <a:gd name="T78" fmla="*/ 149 w 174"/>
              <a:gd name="T79" fmla="*/ 0 h 31"/>
              <a:gd name="T80" fmla="*/ 151 w 174"/>
              <a:gd name="T81" fmla="*/ 0 h 31"/>
              <a:gd name="T82" fmla="*/ 153 w 174"/>
              <a:gd name="T83" fmla="*/ 0 h 31"/>
              <a:gd name="T84" fmla="*/ 153 w 174"/>
              <a:gd name="T85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4" h="31">
                <a:moveTo>
                  <a:pt x="153" y="0"/>
                </a:moveTo>
                <a:lnTo>
                  <a:pt x="161" y="2"/>
                </a:lnTo>
                <a:lnTo>
                  <a:pt x="164" y="4"/>
                </a:lnTo>
                <a:lnTo>
                  <a:pt x="168" y="6"/>
                </a:lnTo>
                <a:lnTo>
                  <a:pt x="172" y="10"/>
                </a:lnTo>
                <a:lnTo>
                  <a:pt x="172" y="13"/>
                </a:lnTo>
                <a:lnTo>
                  <a:pt x="174" y="17"/>
                </a:lnTo>
                <a:lnTo>
                  <a:pt x="174" y="21"/>
                </a:lnTo>
                <a:lnTo>
                  <a:pt x="174" y="23"/>
                </a:lnTo>
                <a:lnTo>
                  <a:pt x="172" y="23"/>
                </a:lnTo>
                <a:lnTo>
                  <a:pt x="168" y="23"/>
                </a:lnTo>
                <a:lnTo>
                  <a:pt x="162" y="23"/>
                </a:lnTo>
                <a:lnTo>
                  <a:pt x="155" y="25"/>
                </a:lnTo>
                <a:lnTo>
                  <a:pt x="147" y="25"/>
                </a:lnTo>
                <a:lnTo>
                  <a:pt x="135" y="25"/>
                </a:lnTo>
                <a:lnTo>
                  <a:pt x="121" y="27"/>
                </a:lnTo>
                <a:lnTo>
                  <a:pt x="106" y="27"/>
                </a:lnTo>
                <a:lnTo>
                  <a:pt x="90" y="27"/>
                </a:lnTo>
                <a:lnTo>
                  <a:pt x="76" y="29"/>
                </a:lnTo>
                <a:lnTo>
                  <a:pt x="61" y="29"/>
                </a:lnTo>
                <a:lnTo>
                  <a:pt x="47" y="29"/>
                </a:lnTo>
                <a:lnTo>
                  <a:pt x="35" y="29"/>
                </a:lnTo>
                <a:lnTo>
                  <a:pt x="21" y="31"/>
                </a:lnTo>
                <a:lnTo>
                  <a:pt x="10" y="31"/>
                </a:lnTo>
                <a:lnTo>
                  <a:pt x="0" y="31"/>
                </a:lnTo>
                <a:lnTo>
                  <a:pt x="0" y="11"/>
                </a:lnTo>
                <a:lnTo>
                  <a:pt x="16" y="11"/>
                </a:lnTo>
                <a:lnTo>
                  <a:pt x="33" y="10"/>
                </a:lnTo>
                <a:lnTo>
                  <a:pt x="47" y="8"/>
                </a:lnTo>
                <a:lnTo>
                  <a:pt x="61" y="6"/>
                </a:lnTo>
                <a:lnTo>
                  <a:pt x="74" y="4"/>
                </a:lnTo>
                <a:lnTo>
                  <a:pt x="86" y="4"/>
                </a:lnTo>
                <a:lnTo>
                  <a:pt x="98" y="2"/>
                </a:lnTo>
                <a:lnTo>
                  <a:pt x="108" y="2"/>
                </a:lnTo>
                <a:lnTo>
                  <a:pt x="117" y="0"/>
                </a:lnTo>
                <a:lnTo>
                  <a:pt x="125" y="0"/>
                </a:lnTo>
                <a:lnTo>
                  <a:pt x="133" y="0"/>
                </a:lnTo>
                <a:lnTo>
                  <a:pt x="139" y="0"/>
                </a:lnTo>
                <a:lnTo>
                  <a:pt x="145" y="0"/>
                </a:lnTo>
                <a:lnTo>
                  <a:pt x="149" y="0"/>
                </a:lnTo>
                <a:lnTo>
                  <a:pt x="151" y="0"/>
                </a:lnTo>
                <a:lnTo>
                  <a:pt x="153" y="0"/>
                </a:lnTo>
                <a:lnTo>
                  <a:pt x="153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29">
            <a:extLst>
              <a:ext uri="{FF2B5EF4-FFF2-40B4-BE49-F238E27FC236}">
                <a16:creationId xmlns:a16="http://schemas.microsoft.com/office/drawing/2014/main" xmlns="" id="{01BACB53-F43F-4384-8996-80D3CFEBA178}"/>
              </a:ext>
            </a:extLst>
          </p:cNvPr>
          <p:cNvSpPr>
            <a:spLocks/>
          </p:cNvSpPr>
          <p:nvPr/>
        </p:nvSpPr>
        <p:spPr bwMode="auto">
          <a:xfrm>
            <a:off x="9639920" y="4427850"/>
            <a:ext cx="1184240" cy="447113"/>
          </a:xfrm>
          <a:custGeom>
            <a:avLst/>
            <a:gdLst>
              <a:gd name="T0" fmla="*/ 6 w 261"/>
              <a:gd name="T1" fmla="*/ 27 h 68"/>
              <a:gd name="T2" fmla="*/ 22 w 261"/>
              <a:gd name="T3" fmla="*/ 27 h 68"/>
              <a:gd name="T4" fmla="*/ 45 w 261"/>
              <a:gd name="T5" fmla="*/ 23 h 68"/>
              <a:gd name="T6" fmla="*/ 77 w 261"/>
              <a:gd name="T7" fmla="*/ 19 h 68"/>
              <a:gd name="T8" fmla="*/ 104 w 261"/>
              <a:gd name="T9" fmla="*/ 15 h 68"/>
              <a:gd name="T10" fmla="*/ 122 w 261"/>
              <a:gd name="T11" fmla="*/ 13 h 68"/>
              <a:gd name="T12" fmla="*/ 135 w 261"/>
              <a:gd name="T13" fmla="*/ 11 h 68"/>
              <a:gd name="T14" fmla="*/ 149 w 261"/>
              <a:gd name="T15" fmla="*/ 9 h 68"/>
              <a:gd name="T16" fmla="*/ 159 w 261"/>
              <a:gd name="T17" fmla="*/ 8 h 68"/>
              <a:gd name="T18" fmla="*/ 167 w 261"/>
              <a:gd name="T19" fmla="*/ 6 h 68"/>
              <a:gd name="T20" fmla="*/ 173 w 261"/>
              <a:gd name="T21" fmla="*/ 6 h 68"/>
              <a:gd name="T22" fmla="*/ 177 w 261"/>
              <a:gd name="T23" fmla="*/ 4 h 68"/>
              <a:gd name="T24" fmla="*/ 181 w 261"/>
              <a:gd name="T25" fmla="*/ 2 h 68"/>
              <a:gd name="T26" fmla="*/ 188 w 261"/>
              <a:gd name="T27" fmla="*/ 0 h 68"/>
              <a:gd name="T28" fmla="*/ 196 w 261"/>
              <a:gd name="T29" fmla="*/ 0 h 68"/>
              <a:gd name="T30" fmla="*/ 204 w 261"/>
              <a:gd name="T31" fmla="*/ 2 h 68"/>
              <a:gd name="T32" fmla="*/ 212 w 261"/>
              <a:gd name="T33" fmla="*/ 6 h 68"/>
              <a:gd name="T34" fmla="*/ 226 w 261"/>
              <a:gd name="T35" fmla="*/ 9 h 68"/>
              <a:gd name="T36" fmla="*/ 239 w 261"/>
              <a:gd name="T37" fmla="*/ 17 h 68"/>
              <a:gd name="T38" fmla="*/ 249 w 261"/>
              <a:gd name="T39" fmla="*/ 23 h 68"/>
              <a:gd name="T40" fmla="*/ 257 w 261"/>
              <a:gd name="T41" fmla="*/ 29 h 68"/>
              <a:gd name="T42" fmla="*/ 261 w 261"/>
              <a:gd name="T43" fmla="*/ 33 h 68"/>
              <a:gd name="T44" fmla="*/ 261 w 261"/>
              <a:gd name="T45" fmla="*/ 37 h 68"/>
              <a:gd name="T46" fmla="*/ 259 w 261"/>
              <a:gd name="T47" fmla="*/ 39 h 68"/>
              <a:gd name="T48" fmla="*/ 253 w 261"/>
              <a:gd name="T49" fmla="*/ 41 h 68"/>
              <a:gd name="T50" fmla="*/ 243 w 261"/>
              <a:gd name="T51" fmla="*/ 43 h 68"/>
              <a:gd name="T52" fmla="*/ 226 w 261"/>
              <a:gd name="T53" fmla="*/ 47 h 68"/>
              <a:gd name="T54" fmla="*/ 204 w 261"/>
              <a:gd name="T55" fmla="*/ 57 h 68"/>
              <a:gd name="T56" fmla="*/ 188 w 261"/>
              <a:gd name="T57" fmla="*/ 66 h 68"/>
              <a:gd name="T58" fmla="*/ 182 w 261"/>
              <a:gd name="T59" fmla="*/ 68 h 68"/>
              <a:gd name="T60" fmla="*/ 179 w 261"/>
              <a:gd name="T61" fmla="*/ 68 h 68"/>
              <a:gd name="T62" fmla="*/ 175 w 261"/>
              <a:gd name="T63" fmla="*/ 64 h 68"/>
              <a:gd name="T64" fmla="*/ 173 w 261"/>
              <a:gd name="T65" fmla="*/ 60 h 68"/>
              <a:gd name="T66" fmla="*/ 173 w 261"/>
              <a:gd name="T67" fmla="*/ 55 h 68"/>
              <a:gd name="T68" fmla="*/ 177 w 261"/>
              <a:gd name="T69" fmla="*/ 43 h 68"/>
              <a:gd name="T70" fmla="*/ 181 w 261"/>
              <a:gd name="T71" fmla="*/ 37 h 68"/>
              <a:gd name="T72" fmla="*/ 182 w 261"/>
              <a:gd name="T73" fmla="*/ 33 h 68"/>
              <a:gd name="T74" fmla="*/ 182 w 261"/>
              <a:gd name="T75" fmla="*/ 31 h 68"/>
              <a:gd name="T76" fmla="*/ 181 w 261"/>
              <a:gd name="T77" fmla="*/ 31 h 68"/>
              <a:gd name="T78" fmla="*/ 175 w 261"/>
              <a:gd name="T79" fmla="*/ 31 h 68"/>
              <a:gd name="T80" fmla="*/ 169 w 261"/>
              <a:gd name="T81" fmla="*/ 31 h 68"/>
              <a:gd name="T82" fmla="*/ 157 w 261"/>
              <a:gd name="T83" fmla="*/ 33 h 68"/>
              <a:gd name="T84" fmla="*/ 137 w 261"/>
              <a:gd name="T85" fmla="*/ 35 h 68"/>
              <a:gd name="T86" fmla="*/ 112 w 261"/>
              <a:gd name="T87" fmla="*/ 37 h 68"/>
              <a:gd name="T88" fmla="*/ 83 w 261"/>
              <a:gd name="T89" fmla="*/ 41 h 68"/>
              <a:gd name="T90" fmla="*/ 53 w 261"/>
              <a:gd name="T91" fmla="*/ 45 h 68"/>
              <a:gd name="T92" fmla="*/ 30 w 261"/>
              <a:gd name="T93" fmla="*/ 47 h 68"/>
              <a:gd name="T94" fmla="*/ 10 w 261"/>
              <a:gd name="T95" fmla="*/ 49 h 68"/>
              <a:gd name="T96" fmla="*/ 0 w 261"/>
              <a:gd name="T97" fmla="*/ 27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61" h="68">
                <a:moveTo>
                  <a:pt x="0" y="27"/>
                </a:moveTo>
                <a:lnTo>
                  <a:pt x="6" y="27"/>
                </a:lnTo>
                <a:lnTo>
                  <a:pt x="14" y="27"/>
                </a:lnTo>
                <a:lnTo>
                  <a:pt x="22" y="27"/>
                </a:lnTo>
                <a:lnTo>
                  <a:pt x="34" y="25"/>
                </a:lnTo>
                <a:lnTo>
                  <a:pt x="45" y="23"/>
                </a:lnTo>
                <a:lnTo>
                  <a:pt x="61" y="21"/>
                </a:lnTo>
                <a:lnTo>
                  <a:pt x="77" y="19"/>
                </a:lnTo>
                <a:lnTo>
                  <a:pt x="94" y="17"/>
                </a:lnTo>
                <a:lnTo>
                  <a:pt x="104" y="15"/>
                </a:lnTo>
                <a:lnTo>
                  <a:pt x="114" y="13"/>
                </a:lnTo>
                <a:lnTo>
                  <a:pt x="122" y="13"/>
                </a:lnTo>
                <a:lnTo>
                  <a:pt x="130" y="11"/>
                </a:lnTo>
                <a:lnTo>
                  <a:pt x="135" y="11"/>
                </a:lnTo>
                <a:lnTo>
                  <a:pt x="143" y="9"/>
                </a:lnTo>
                <a:lnTo>
                  <a:pt x="149" y="9"/>
                </a:lnTo>
                <a:lnTo>
                  <a:pt x="155" y="8"/>
                </a:lnTo>
                <a:lnTo>
                  <a:pt x="159" y="8"/>
                </a:lnTo>
                <a:lnTo>
                  <a:pt x="163" y="6"/>
                </a:lnTo>
                <a:lnTo>
                  <a:pt x="167" y="6"/>
                </a:lnTo>
                <a:lnTo>
                  <a:pt x="171" y="6"/>
                </a:lnTo>
                <a:lnTo>
                  <a:pt x="173" y="6"/>
                </a:lnTo>
                <a:lnTo>
                  <a:pt x="175" y="4"/>
                </a:lnTo>
                <a:lnTo>
                  <a:pt x="177" y="4"/>
                </a:lnTo>
                <a:lnTo>
                  <a:pt x="179" y="4"/>
                </a:lnTo>
                <a:lnTo>
                  <a:pt x="181" y="2"/>
                </a:lnTo>
                <a:lnTo>
                  <a:pt x="184" y="2"/>
                </a:lnTo>
                <a:lnTo>
                  <a:pt x="188" y="0"/>
                </a:lnTo>
                <a:lnTo>
                  <a:pt x="194" y="0"/>
                </a:lnTo>
                <a:lnTo>
                  <a:pt x="196" y="0"/>
                </a:lnTo>
                <a:lnTo>
                  <a:pt x="200" y="2"/>
                </a:lnTo>
                <a:lnTo>
                  <a:pt x="204" y="2"/>
                </a:lnTo>
                <a:lnTo>
                  <a:pt x="208" y="4"/>
                </a:lnTo>
                <a:lnTo>
                  <a:pt x="212" y="6"/>
                </a:lnTo>
                <a:lnTo>
                  <a:pt x="218" y="8"/>
                </a:lnTo>
                <a:lnTo>
                  <a:pt x="226" y="9"/>
                </a:lnTo>
                <a:lnTo>
                  <a:pt x="231" y="13"/>
                </a:lnTo>
                <a:lnTo>
                  <a:pt x="239" y="17"/>
                </a:lnTo>
                <a:lnTo>
                  <a:pt x="245" y="19"/>
                </a:lnTo>
                <a:lnTo>
                  <a:pt x="249" y="23"/>
                </a:lnTo>
                <a:lnTo>
                  <a:pt x="253" y="25"/>
                </a:lnTo>
                <a:lnTo>
                  <a:pt x="257" y="29"/>
                </a:lnTo>
                <a:lnTo>
                  <a:pt x="259" y="31"/>
                </a:lnTo>
                <a:lnTo>
                  <a:pt x="261" y="33"/>
                </a:lnTo>
                <a:lnTo>
                  <a:pt x="261" y="35"/>
                </a:lnTo>
                <a:lnTo>
                  <a:pt x="261" y="37"/>
                </a:lnTo>
                <a:lnTo>
                  <a:pt x="259" y="37"/>
                </a:lnTo>
                <a:lnTo>
                  <a:pt x="259" y="39"/>
                </a:lnTo>
                <a:lnTo>
                  <a:pt x="257" y="41"/>
                </a:lnTo>
                <a:lnTo>
                  <a:pt x="253" y="41"/>
                </a:lnTo>
                <a:lnTo>
                  <a:pt x="251" y="41"/>
                </a:lnTo>
                <a:lnTo>
                  <a:pt x="243" y="43"/>
                </a:lnTo>
                <a:lnTo>
                  <a:pt x="233" y="45"/>
                </a:lnTo>
                <a:lnTo>
                  <a:pt x="226" y="47"/>
                </a:lnTo>
                <a:lnTo>
                  <a:pt x="216" y="51"/>
                </a:lnTo>
                <a:lnTo>
                  <a:pt x="204" y="57"/>
                </a:lnTo>
                <a:lnTo>
                  <a:pt x="196" y="62"/>
                </a:lnTo>
                <a:lnTo>
                  <a:pt x="188" y="66"/>
                </a:lnTo>
                <a:lnTo>
                  <a:pt x="184" y="66"/>
                </a:lnTo>
                <a:lnTo>
                  <a:pt x="182" y="68"/>
                </a:lnTo>
                <a:lnTo>
                  <a:pt x="181" y="68"/>
                </a:lnTo>
                <a:lnTo>
                  <a:pt x="179" y="68"/>
                </a:lnTo>
                <a:lnTo>
                  <a:pt x="177" y="66"/>
                </a:lnTo>
                <a:lnTo>
                  <a:pt x="175" y="64"/>
                </a:lnTo>
                <a:lnTo>
                  <a:pt x="173" y="64"/>
                </a:lnTo>
                <a:lnTo>
                  <a:pt x="173" y="60"/>
                </a:lnTo>
                <a:lnTo>
                  <a:pt x="173" y="58"/>
                </a:lnTo>
                <a:lnTo>
                  <a:pt x="173" y="55"/>
                </a:lnTo>
                <a:lnTo>
                  <a:pt x="177" y="49"/>
                </a:lnTo>
                <a:lnTo>
                  <a:pt x="177" y="43"/>
                </a:lnTo>
                <a:lnTo>
                  <a:pt x="179" y="41"/>
                </a:lnTo>
                <a:lnTo>
                  <a:pt x="181" y="37"/>
                </a:lnTo>
                <a:lnTo>
                  <a:pt x="181" y="35"/>
                </a:lnTo>
                <a:lnTo>
                  <a:pt x="182" y="33"/>
                </a:lnTo>
                <a:lnTo>
                  <a:pt x="182" y="33"/>
                </a:lnTo>
                <a:lnTo>
                  <a:pt x="182" y="31"/>
                </a:lnTo>
                <a:lnTo>
                  <a:pt x="182" y="31"/>
                </a:lnTo>
                <a:lnTo>
                  <a:pt x="181" y="31"/>
                </a:lnTo>
                <a:lnTo>
                  <a:pt x="179" y="31"/>
                </a:lnTo>
                <a:lnTo>
                  <a:pt x="175" y="31"/>
                </a:lnTo>
                <a:lnTo>
                  <a:pt x="171" y="31"/>
                </a:lnTo>
                <a:lnTo>
                  <a:pt x="169" y="31"/>
                </a:lnTo>
                <a:lnTo>
                  <a:pt x="163" y="31"/>
                </a:lnTo>
                <a:lnTo>
                  <a:pt x="157" y="33"/>
                </a:lnTo>
                <a:lnTo>
                  <a:pt x="147" y="33"/>
                </a:lnTo>
                <a:lnTo>
                  <a:pt x="137" y="35"/>
                </a:lnTo>
                <a:lnTo>
                  <a:pt x="126" y="37"/>
                </a:lnTo>
                <a:lnTo>
                  <a:pt x="112" y="37"/>
                </a:lnTo>
                <a:lnTo>
                  <a:pt x="98" y="39"/>
                </a:lnTo>
                <a:lnTo>
                  <a:pt x="83" y="41"/>
                </a:lnTo>
                <a:lnTo>
                  <a:pt x="67" y="43"/>
                </a:lnTo>
                <a:lnTo>
                  <a:pt x="53" y="45"/>
                </a:lnTo>
                <a:lnTo>
                  <a:pt x="41" y="45"/>
                </a:lnTo>
                <a:lnTo>
                  <a:pt x="30" y="47"/>
                </a:lnTo>
                <a:lnTo>
                  <a:pt x="18" y="49"/>
                </a:lnTo>
                <a:lnTo>
                  <a:pt x="10" y="49"/>
                </a:lnTo>
                <a:lnTo>
                  <a:pt x="0" y="49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30">
            <a:extLst>
              <a:ext uri="{FF2B5EF4-FFF2-40B4-BE49-F238E27FC236}">
                <a16:creationId xmlns:a16="http://schemas.microsoft.com/office/drawing/2014/main" xmlns="" id="{1D139D6A-A79E-4419-AA1D-63596F90D0A8}"/>
              </a:ext>
            </a:extLst>
          </p:cNvPr>
          <p:cNvSpPr>
            <a:spLocks/>
          </p:cNvSpPr>
          <p:nvPr/>
        </p:nvSpPr>
        <p:spPr bwMode="auto">
          <a:xfrm>
            <a:off x="9822117" y="5641434"/>
            <a:ext cx="728764" cy="447113"/>
          </a:xfrm>
          <a:custGeom>
            <a:avLst/>
            <a:gdLst>
              <a:gd name="T0" fmla="*/ 112 w 161"/>
              <a:gd name="T1" fmla="*/ 0 h 69"/>
              <a:gd name="T2" fmla="*/ 116 w 161"/>
              <a:gd name="T3" fmla="*/ 0 h 69"/>
              <a:gd name="T4" fmla="*/ 120 w 161"/>
              <a:gd name="T5" fmla="*/ 0 h 69"/>
              <a:gd name="T6" fmla="*/ 124 w 161"/>
              <a:gd name="T7" fmla="*/ 2 h 69"/>
              <a:gd name="T8" fmla="*/ 132 w 161"/>
              <a:gd name="T9" fmla="*/ 4 h 69"/>
              <a:gd name="T10" fmla="*/ 145 w 161"/>
              <a:gd name="T11" fmla="*/ 10 h 69"/>
              <a:gd name="T12" fmla="*/ 153 w 161"/>
              <a:gd name="T13" fmla="*/ 14 h 69"/>
              <a:gd name="T14" fmla="*/ 159 w 161"/>
              <a:gd name="T15" fmla="*/ 16 h 69"/>
              <a:gd name="T16" fmla="*/ 161 w 161"/>
              <a:gd name="T17" fmla="*/ 18 h 69"/>
              <a:gd name="T18" fmla="*/ 161 w 161"/>
              <a:gd name="T19" fmla="*/ 19 h 69"/>
              <a:gd name="T20" fmla="*/ 157 w 161"/>
              <a:gd name="T21" fmla="*/ 23 h 69"/>
              <a:gd name="T22" fmla="*/ 149 w 161"/>
              <a:gd name="T23" fmla="*/ 27 h 69"/>
              <a:gd name="T24" fmla="*/ 143 w 161"/>
              <a:gd name="T25" fmla="*/ 33 h 69"/>
              <a:gd name="T26" fmla="*/ 134 w 161"/>
              <a:gd name="T27" fmla="*/ 43 h 69"/>
              <a:gd name="T28" fmla="*/ 122 w 161"/>
              <a:gd name="T29" fmla="*/ 59 h 69"/>
              <a:gd name="T30" fmla="*/ 112 w 161"/>
              <a:gd name="T31" fmla="*/ 69 h 69"/>
              <a:gd name="T32" fmla="*/ 116 w 161"/>
              <a:gd name="T33" fmla="*/ 47 h 69"/>
              <a:gd name="T34" fmla="*/ 118 w 161"/>
              <a:gd name="T35" fmla="*/ 31 h 69"/>
              <a:gd name="T36" fmla="*/ 120 w 161"/>
              <a:gd name="T37" fmla="*/ 21 h 69"/>
              <a:gd name="T38" fmla="*/ 118 w 161"/>
              <a:gd name="T39" fmla="*/ 16 h 69"/>
              <a:gd name="T40" fmla="*/ 116 w 161"/>
              <a:gd name="T41" fmla="*/ 14 h 69"/>
              <a:gd name="T42" fmla="*/ 108 w 161"/>
              <a:gd name="T43" fmla="*/ 14 h 69"/>
              <a:gd name="T44" fmla="*/ 98 w 161"/>
              <a:gd name="T45" fmla="*/ 14 h 69"/>
              <a:gd name="T46" fmla="*/ 85 w 161"/>
              <a:gd name="T47" fmla="*/ 14 h 69"/>
              <a:gd name="T48" fmla="*/ 69 w 161"/>
              <a:gd name="T49" fmla="*/ 16 h 69"/>
              <a:gd name="T50" fmla="*/ 49 w 161"/>
              <a:gd name="T51" fmla="*/ 16 h 69"/>
              <a:gd name="T52" fmla="*/ 26 w 161"/>
              <a:gd name="T53" fmla="*/ 18 h 69"/>
              <a:gd name="T54" fmla="*/ 0 w 161"/>
              <a:gd name="T55" fmla="*/ 21 h 69"/>
              <a:gd name="T56" fmla="*/ 34 w 161"/>
              <a:gd name="T57" fmla="*/ 14 h 69"/>
              <a:gd name="T58" fmla="*/ 67 w 161"/>
              <a:gd name="T59" fmla="*/ 10 h 69"/>
              <a:gd name="T60" fmla="*/ 81 w 161"/>
              <a:gd name="T61" fmla="*/ 8 h 69"/>
              <a:gd name="T62" fmla="*/ 93 w 161"/>
              <a:gd name="T63" fmla="*/ 6 h 69"/>
              <a:gd name="T64" fmla="*/ 100 w 161"/>
              <a:gd name="T65" fmla="*/ 4 h 69"/>
              <a:gd name="T66" fmla="*/ 106 w 161"/>
              <a:gd name="T67" fmla="*/ 2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1" h="69">
                <a:moveTo>
                  <a:pt x="106" y="2"/>
                </a:moveTo>
                <a:lnTo>
                  <a:pt x="112" y="0"/>
                </a:lnTo>
                <a:lnTo>
                  <a:pt x="114" y="0"/>
                </a:lnTo>
                <a:lnTo>
                  <a:pt x="116" y="0"/>
                </a:lnTo>
                <a:lnTo>
                  <a:pt x="118" y="0"/>
                </a:lnTo>
                <a:lnTo>
                  <a:pt x="120" y="0"/>
                </a:lnTo>
                <a:lnTo>
                  <a:pt x="122" y="0"/>
                </a:lnTo>
                <a:lnTo>
                  <a:pt x="124" y="2"/>
                </a:lnTo>
                <a:lnTo>
                  <a:pt x="128" y="2"/>
                </a:lnTo>
                <a:lnTo>
                  <a:pt x="132" y="4"/>
                </a:lnTo>
                <a:lnTo>
                  <a:pt x="142" y="8"/>
                </a:lnTo>
                <a:lnTo>
                  <a:pt x="145" y="10"/>
                </a:lnTo>
                <a:lnTo>
                  <a:pt x="149" y="12"/>
                </a:lnTo>
                <a:lnTo>
                  <a:pt x="153" y="14"/>
                </a:lnTo>
                <a:lnTo>
                  <a:pt x="157" y="16"/>
                </a:lnTo>
                <a:lnTo>
                  <a:pt x="159" y="16"/>
                </a:lnTo>
                <a:lnTo>
                  <a:pt x="161" y="18"/>
                </a:lnTo>
                <a:lnTo>
                  <a:pt x="161" y="18"/>
                </a:lnTo>
                <a:lnTo>
                  <a:pt x="161" y="19"/>
                </a:lnTo>
                <a:lnTo>
                  <a:pt x="161" y="19"/>
                </a:lnTo>
                <a:lnTo>
                  <a:pt x="159" y="21"/>
                </a:lnTo>
                <a:lnTo>
                  <a:pt x="157" y="23"/>
                </a:lnTo>
                <a:lnTo>
                  <a:pt x="153" y="25"/>
                </a:lnTo>
                <a:lnTo>
                  <a:pt x="149" y="27"/>
                </a:lnTo>
                <a:lnTo>
                  <a:pt x="147" y="29"/>
                </a:lnTo>
                <a:lnTo>
                  <a:pt x="143" y="33"/>
                </a:lnTo>
                <a:lnTo>
                  <a:pt x="138" y="37"/>
                </a:lnTo>
                <a:lnTo>
                  <a:pt x="134" y="43"/>
                </a:lnTo>
                <a:lnTo>
                  <a:pt x="128" y="51"/>
                </a:lnTo>
                <a:lnTo>
                  <a:pt x="122" y="59"/>
                </a:lnTo>
                <a:lnTo>
                  <a:pt x="114" y="69"/>
                </a:lnTo>
                <a:lnTo>
                  <a:pt x="112" y="69"/>
                </a:lnTo>
                <a:lnTo>
                  <a:pt x="114" y="57"/>
                </a:lnTo>
                <a:lnTo>
                  <a:pt x="116" y="47"/>
                </a:lnTo>
                <a:lnTo>
                  <a:pt x="118" y="39"/>
                </a:lnTo>
                <a:lnTo>
                  <a:pt x="118" y="31"/>
                </a:lnTo>
                <a:lnTo>
                  <a:pt x="120" y="25"/>
                </a:lnTo>
                <a:lnTo>
                  <a:pt x="120" y="21"/>
                </a:lnTo>
                <a:lnTo>
                  <a:pt x="120" y="18"/>
                </a:lnTo>
                <a:lnTo>
                  <a:pt x="118" y="16"/>
                </a:lnTo>
                <a:lnTo>
                  <a:pt x="118" y="16"/>
                </a:lnTo>
                <a:lnTo>
                  <a:pt x="116" y="14"/>
                </a:lnTo>
                <a:lnTo>
                  <a:pt x="112" y="14"/>
                </a:lnTo>
                <a:lnTo>
                  <a:pt x="108" y="14"/>
                </a:lnTo>
                <a:lnTo>
                  <a:pt x="104" y="14"/>
                </a:lnTo>
                <a:lnTo>
                  <a:pt x="98" y="14"/>
                </a:lnTo>
                <a:lnTo>
                  <a:pt x="93" y="14"/>
                </a:lnTo>
                <a:lnTo>
                  <a:pt x="85" y="14"/>
                </a:lnTo>
                <a:lnTo>
                  <a:pt x="77" y="16"/>
                </a:lnTo>
                <a:lnTo>
                  <a:pt x="69" y="16"/>
                </a:lnTo>
                <a:lnTo>
                  <a:pt x="59" y="16"/>
                </a:lnTo>
                <a:lnTo>
                  <a:pt x="49" y="16"/>
                </a:lnTo>
                <a:lnTo>
                  <a:pt x="38" y="18"/>
                </a:lnTo>
                <a:lnTo>
                  <a:pt x="26" y="18"/>
                </a:lnTo>
                <a:lnTo>
                  <a:pt x="14" y="19"/>
                </a:lnTo>
                <a:lnTo>
                  <a:pt x="0" y="21"/>
                </a:lnTo>
                <a:lnTo>
                  <a:pt x="0" y="16"/>
                </a:lnTo>
                <a:lnTo>
                  <a:pt x="34" y="14"/>
                </a:lnTo>
                <a:lnTo>
                  <a:pt x="51" y="12"/>
                </a:lnTo>
                <a:lnTo>
                  <a:pt x="67" y="10"/>
                </a:lnTo>
                <a:lnTo>
                  <a:pt x="75" y="8"/>
                </a:lnTo>
                <a:lnTo>
                  <a:pt x="81" y="8"/>
                </a:lnTo>
                <a:lnTo>
                  <a:pt x="87" y="6"/>
                </a:lnTo>
                <a:lnTo>
                  <a:pt x="93" y="6"/>
                </a:lnTo>
                <a:lnTo>
                  <a:pt x="96" y="4"/>
                </a:lnTo>
                <a:lnTo>
                  <a:pt x="100" y="4"/>
                </a:lnTo>
                <a:lnTo>
                  <a:pt x="104" y="4"/>
                </a:lnTo>
                <a:lnTo>
                  <a:pt x="106" y="2"/>
                </a:lnTo>
                <a:lnTo>
                  <a:pt x="106" y="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251">
            <a:extLst>
              <a:ext uri="{FF2B5EF4-FFF2-40B4-BE49-F238E27FC236}">
                <a16:creationId xmlns:a16="http://schemas.microsoft.com/office/drawing/2014/main" xmlns="" id="{2E849262-281E-4111-B8DB-FB65BBB05875}"/>
              </a:ext>
            </a:extLst>
          </p:cNvPr>
          <p:cNvSpPr>
            <a:spLocks/>
          </p:cNvSpPr>
          <p:nvPr/>
        </p:nvSpPr>
        <p:spPr bwMode="auto">
          <a:xfrm>
            <a:off x="1613275" y="832845"/>
            <a:ext cx="1052205" cy="316142"/>
          </a:xfrm>
          <a:custGeom>
            <a:avLst/>
            <a:gdLst>
              <a:gd name="T0" fmla="*/ 0 w 159"/>
              <a:gd name="T1" fmla="*/ 35 h 43"/>
              <a:gd name="T2" fmla="*/ 0 w 159"/>
              <a:gd name="T3" fmla="*/ 27 h 43"/>
              <a:gd name="T4" fmla="*/ 0 w 159"/>
              <a:gd name="T5" fmla="*/ 27 h 43"/>
              <a:gd name="T6" fmla="*/ 0 w 159"/>
              <a:gd name="T7" fmla="*/ 27 h 43"/>
              <a:gd name="T8" fmla="*/ 8 w 159"/>
              <a:gd name="T9" fmla="*/ 24 h 43"/>
              <a:gd name="T10" fmla="*/ 12 w 159"/>
              <a:gd name="T11" fmla="*/ 24 h 43"/>
              <a:gd name="T12" fmla="*/ 20 w 159"/>
              <a:gd name="T13" fmla="*/ 24 h 43"/>
              <a:gd name="T14" fmla="*/ 24 w 159"/>
              <a:gd name="T15" fmla="*/ 24 h 43"/>
              <a:gd name="T16" fmla="*/ 28 w 159"/>
              <a:gd name="T17" fmla="*/ 20 h 43"/>
              <a:gd name="T18" fmla="*/ 32 w 159"/>
              <a:gd name="T19" fmla="*/ 20 h 43"/>
              <a:gd name="T20" fmla="*/ 39 w 159"/>
              <a:gd name="T21" fmla="*/ 20 h 43"/>
              <a:gd name="T22" fmla="*/ 47 w 159"/>
              <a:gd name="T23" fmla="*/ 16 h 43"/>
              <a:gd name="T24" fmla="*/ 55 w 159"/>
              <a:gd name="T25" fmla="*/ 16 h 43"/>
              <a:gd name="T26" fmla="*/ 67 w 159"/>
              <a:gd name="T27" fmla="*/ 12 h 43"/>
              <a:gd name="T28" fmla="*/ 75 w 159"/>
              <a:gd name="T29" fmla="*/ 8 h 43"/>
              <a:gd name="T30" fmla="*/ 87 w 159"/>
              <a:gd name="T31" fmla="*/ 8 h 43"/>
              <a:gd name="T32" fmla="*/ 99 w 159"/>
              <a:gd name="T33" fmla="*/ 4 h 43"/>
              <a:gd name="T34" fmla="*/ 107 w 159"/>
              <a:gd name="T35" fmla="*/ 4 h 43"/>
              <a:gd name="T36" fmla="*/ 115 w 159"/>
              <a:gd name="T37" fmla="*/ 0 h 43"/>
              <a:gd name="T38" fmla="*/ 131 w 159"/>
              <a:gd name="T39" fmla="*/ 0 h 43"/>
              <a:gd name="T40" fmla="*/ 139 w 159"/>
              <a:gd name="T41" fmla="*/ 0 h 43"/>
              <a:gd name="T42" fmla="*/ 147 w 159"/>
              <a:gd name="T43" fmla="*/ 4 h 43"/>
              <a:gd name="T44" fmla="*/ 155 w 159"/>
              <a:gd name="T45" fmla="*/ 8 h 43"/>
              <a:gd name="T46" fmla="*/ 159 w 159"/>
              <a:gd name="T47" fmla="*/ 12 h 43"/>
              <a:gd name="T48" fmla="*/ 159 w 159"/>
              <a:gd name="T49" fmla="*/ 12 h 43"/>
              <a:gd name="T50" fmla="*/ 159 w 159"/>
              <a:gd name="T51" fmla="*/ 16 h 43"/>
              <a:gd name="T52" fmla="*/ 159 w 159"/>
              <a:gd name="T53" fmla="*/ 20 h 43"/>
              <a:gd name="T54" fmla="*/ 155 w 159"/>
              <a:gd name="T55" fmla="*/ 20 h 43"/>
              <a:gd name="T56" fmla="*/ 151 w 159"/>
              <a:gd name="T57" fmla="*/ 24 h 43"/>
              <a:gd name="T58" fmla="*/ 147 w 159"/>
              <a:gd name="T59" fmla="*/ 24 h 43"/>
              <a:gd name="T60" fmla="*/ 139 w 159"/>
              <a:gd name="T61" fmla="*/ 27 h 43"/>
              <a:gd name="T62" fmla="*/ 135 w 159"/>
              <a:gd name="T63" fmla="*/ 27 h 43"/>
              <a:gd name="T64" fmla="*/ 99 w 159"/>
              <a:gd name="T65" fmla="*/ 35 h 43"/>
              <a:gd name="T66" fmla="*/ 83 w 159"/>
              <a:gd name="T67" fmla="*/ 39 h 43"/>
              <a:gd name="T68" fmla="*/ 63 w 159"/>
              <a:gd name="T69" fmla="*/ 39 h 43"/>
              <a:gd name="T70" fmla="*/ 51 w 159"/>
              <a:gd name="T71" fmla="*/ 43 h 43"/>
              <a:gd name="T72" fmla="*/ 43 w 159"/>
              <a:gd name="T73" fmla="*/ 43 h 43"/>
              <a:gd name="T74" fmla="*/ 35 w 159"/>
              <a:gd name="T75" fmla="*/ 43 h 43"/>
              <a:gd name="T76" fmla="*/ 28 w 159"/>
              <a:gd name="T77" fmla="*/ 43 h 43"/>
              <a:gd name="T78" fmla="*/ 24 w 159"/>
              <a:gd name="T79" fmla="*/ 43 h 43"/>
              <a:gd name="T80" fmla="*/ 20 w 159"/>
              <a:gd name="T81" fmla="*/ 43 h 43"/>
              <a:gd name="T82" fmla="*/ 16 w 159"/>
              <a:gd name="T83" fmla="*/ 43 h 43"/>
              <a:gd name="T84" fmla="*/ 12 w 159"/>
              <a:gd name="T85" fmla="*/ 43 h 43"/>
              <a:gd name="T86" fmla="*/ 8 w 159"/>
              <a:gd name="T87" fmla="*/ 39 h 43"/>
              <a:gd name="T88" fmla="*/ 0 w 159"/>
              <a:gd name="T89" fmla="*/ 35 h 43"/>
              <a:gd name="T90" fmla="*/ 0 w 159"/>
              <a:gd name="T91" fmla="*/ 35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9" h="43">
                <a:moveTo>
                  <a:pt x="0" y="35"/>
                </a:move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8" y="24"/>
                </a:lnTo>
                <a:lnTo>
                  <a:pt x="12" y="24"/>
                </a:lnTo>
                <a:lnTo>
                  <a:pt x="20" y="24"/>
                </a:lnTo>
                <a:lnTo>
                  <a:pt x="24" y="24"/>
                </a:lnTo>
                <a:lnTo>
                  <a:pt x="28" y="20"/>
                </a:lnTo>
                <a:lnTo>
                  <a:pt x="32" y="20"/>
                </a:lnTo>
                <a:lnTo>
                  <a:pt x="39" y="20"/>
                </a:lnTo>
                <a:lnTo>
                  <a:pt x="47" y="16"/>
                </a:lnTo>
                <a:lnTo>
                  <a:pt x="55" y="16"/>
                </a:lnTo>
                <a:lnTo>
                  <a:pt x="67" y="12"/>
                </a:lnTo>
                <a:lnTo>
                  <a:pt x="75" y="8"/>
                </a:lnTo>
                <a:lnTo>
                  <a:pt x="87" y="8"/>
                </a:lnTo>
                <a:lnTo>
                  <a:pt x="99" y="4"/>
                </a:lnTo>
                <a:lnTo>
                  <a:pt x="107" y="4"/>
                </a:lnTo>
                <a:lnTo>
                  <a:pt x="115" y="0"/>
                </a:lnTo>
                <a:lnTo>
                  <a:pt x="131" y="0"/>
                </a:lnTo>
                <a:lnTo>
                  <a:pt x="139" y="0"/>
                </a:lnTo>
                <a:lnTo>
                  <a:pt x="147" y="4"/>
                </a:lnTo>
                <a:lnTo>
                  <a:pt x="155" y="8"/>
                </a:lnTo>
                <a:lnTo>
                  <a:pt x="159" y="12"/>
                </a:lnTo>
                <a:lnTo>
                  <a:pt x="159" y="12"/>
                </a:lnTo>
                <a:lnTo>
                  <a:pt x="159" y="16"/>
                </a:lnTo>
                <a:lnTo>
                  <a:pt x="159" y="20"/>
                </a:lnTo>
                <a:lnTo>
                  <a:pt x="155" y="20"/>
                </a:lnTo>
                <a:lnTo>
                  <a:pt x="151" y="24"/>
                </a:lnTo>
                <a:lnTo>
                  <a:pt x="147" y="24"/>
                </a:lnTo>
                <a:lnTo>
                  <a:pt x="139" y="27"/>
                </a:lnTo>
                <a:lnTo>
                  <a:pt x="135" y="27"/>
                </a:lnTo>
                <a:lnTo>
                  <a:pt x="99" y="35"/>
                </a:lnTo>
                <a:lnTo>
                  <a:pt x="83" y="39"/>
                </a:lnTo>
                <a:lnTo>
                  <a:pt x="63" y="39"/>
                </a:lnTo>
                <a:lnTo>
                  <a:pt x="51" y="43"/>
                </a:lnTo>
                <a:lnTo>
                  <a:pt x="43" y="43"/>
                </a:lnTo>
                <a:lnTo>
                  <a:pt x="35" y="43"/>
                </a:lnTo>
                <a:lnTo>
                  <a:pt x="28" y="43"/>
                </a:lnTo>
                <a:lnTo>
                  <a:pt x="24" y="43"/>
                </a:lnTo>
                <a:lnTo>
                  <a:pt x="20" y="43"/>
                </a:lnTo>
                <a:lnTo>
                  <a:pt x="16" y="43"/>
                </a:lnTo>
                <a:lnTo>
                  <a:pt x="12" y="43"/>
                </a:lnTo>
                <a:lnTo>
                  <a:pt x="8" y="39"/>
                </a:lnTo>
                <a:lnTo>
                  <a:pt x="0" y="35"/>
                </a:lnTo>
                <a:lnTo>
                  <a:pt x="0" y="3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253">
            <a:extLst>
              <a:ext uri="{FF2B5EF4-FFF2-40B4-BE49-F238E27FC236}">
                <a16:creationId xmlns:a16="http://schemas.microsoft.com/office/drawing/2014/main" xmlns="" id="{5D2C8A15-B37D-4278-820A-92D3E6AAE746}"/>
              </a:ext>
            </a:extLst>
          </p:cNvPr>
          <p:cNvSpPr>
            <a:spLocks/>
          </p:cNvSpPr>
          <p:nvPr/>
        </p:nvSpPr>
        <p:spPr bwMode="auto">
          <a:xfrm>
            <a:off x="2347830" y="1266615"/>
            <a:ext cx="344116" cy="470534"/>
          </a:xfrm>
          <a:custGeom>
            <a:avLst/>
            <a:gdLst>
              <a:gd name="T0" fmla="*/ 20 w 52"/>
              <a:gd name="T1" fmla="*/ 48 h 64"/>
              <a:gd name="T2" fmla="*/ 12 w 52"/>
              <a:gd name="T3" fmla="*/ 36 h 64"/>
              <a:gd name="T4" fmla="*/ 4 w 52"/>
              <a:gd name="T5" fmla="*/ 20 h 64"/>
              <a:gd name="T6" fmla="*/ 0 w 52"/>
              <a:gd name="T7" fmla="*/ 12 h 64"/>
              <a:gd name="T8" fmla="*/ 0 w 52"/>
              <a:gd name="T9" fmla="*/ 8 h 64"/>
              <a:gd name="T10" fmla="*/ 4 w 52"/>
              <a:gd name="T11" fmla="*/ 4 h 64"/>
              <a:gd name="T12" fmla="*/ 4 w 52"/>
              <a:gd name="T13" fmla="*/ 0 h 64"/>
              <a:gd name="T14" fmla="*/ 8 w 52"/>
              <a:gd name="T15" fmla="*/ 0 h 64"/>
              <a:gd name="T16" fmla="*/ 12 w 52"/>
              <a:gd name="T17" fmla="*/ 0 h 64"/>
              <a:gd name="T18" fmla="*/ 20 w 52"/>
              <a:gd name="T19" fmla="*/ 4 h 64"/>
              <a:gd name="T20" fmla="*/ 24 w 52"/>
              <a:gd name="T21" fmla="*/ 4 h 64"/>
              <a:gd name="T22" fmla="*/ 32 w 52"/>
              <a:gd name="T23" fmla="*/ 12 h 64"/>
              <a:gd name="T24" fmla="*/ 40 w 52"/>
              <a:gd name="T25" fmla="*/ 16 h 64"/>
              <a:gd name="T26" fmla="*/ 48 w 52"/>
              <a:gd name="T27" fmla="*/ 24 h 64"/>
              <a:gd name="T28" fmla="*/ 52 w 52"/>
              <a:gd name="T29" fmla="*/ 28 h 64"/>
              <a:gd name="T30" fmla="*/ 52 w 52"/>
              <a:gd name="T31" fmla="*/ 40 h 64"/>
              <a:gd name="T32" fmla="*/ 52 w 52"/>
              <a:gd name="T33" fmla="*/ 48 h 64"/>
              <a:gd name="T34" fmla="*/ 52 w 52"/>
              <a:gd name="T35" fmla="*/ 56 h 64"/>
              <a:gd name="T36" fmla="*/ 52 w 52"/>
              <a:gd name="T37" fmla="*/ 60 h 64"/>
              <a:gd name="T38" fmla="*/ 48 w 52"/>
              <a:gd name="T39" fmla="*/ 64 h 64"/>
              <a:gd name="T40" fmla="*/ 44 w 52"/>
              <a:gd name="T41" fmla="*/ 64 h 64"/>
              <a:gd name="T42" fmla="*/ 36 w 52"/>
              <a:gd name="T43" fmla="*/ 64 h 64"/>
              <a:gd name="T44" fmla="*/ 32 w 52"/>
              <a:gd name="T45" fmla="*/ 60 h 64"/>
              <a:gd name="T46" fmla="*/ 28 w 52"/>
              <a:gd name="T47" fmla="*/ 56 h 64"/>
              <a:gd name="T48" fmla="*/ 20 w 52"/>
              <a:gd name="T49" fmla="*/ 48 h 64"/>
              <a:gd name="T50" fmla="*/ 20 w 52"/>
              <a:gd name="T51" fmla="*/ 48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2" h="64">
                <a:moveTo>
                  <a:pt x="20" y="48"/>
                </a:moveTo>
                <a:lnTo>
                  <a:pt x="12" y="36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4"/>
                </a:lnTo>
                <a:lnTo>
                  <a:pt x="24" y="4"/>
                </a:lnTo>
                <a:lnTo>
                  <a:pt x="32" y="12"/>
                </a:lnTo>
                <a:lnTo>
                  <a:pt x="40" y="16"/>
                </a:lnTo>
                <a:lnTo>
                  <a:pt x="48" y="24"/>
                </a:lnTo>
                <a:lnTo>
                  <a:pt x="52" y="28"/>
                </a:lnTo>
                <a:lnTo>
                  <a:pt x="52" y="40"/>
                </a:lnTo>
                <a:lnTo>
                  <a:pt x="52" y="48"/>
                </a:lnTo>
                <a:lnTo>
                  <a:pt x="52" y="56"/>
                </a:lnTo>
                <a:lnTo>
                  <a:pt x="52" y="60"/>
                </a:lnTo>
                <a:lnTo>
                  <a:pt x="48" y="64"/>
                </a:lnTo>
                <a:lnTo>
                  <a:pt x="44" y="64"/>
                </a:lnTo>
                <a:lnTo>
                  <a:pt x="36" y="64"/>
                </a:lnTo>
                <a:lnTo>
                  <a:pt x="32" y="60"/>
                </a:lnTo>
                <a:lnTo>
                  <a:pt x="28" y="56"/>
                </a:lnTo>
                <a:lnTo>
                  <a:pt x="20" y="48"/>
                </a:lnTo>
                <a:lnTo>
                  <a:pt x="20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254">
            <a:extLst>
              <a:ext uri="{FF2B5EF4-FFF2-40B4-BE49-F238E27FC236}">
                <a16:creationId xmlns:a16="http://schemas.microsoft.com/office/drawing/2014/main" xmlns="" id="{ED7C6C1B-AB0E-4F8A-8BEB-6E21AB21C435}"/>
              </a:ext>
            </a:extLst>
          </p:cNvPr>
          <p:cNvSpPr>
            <a:spLocks/>
          </p:cNvSpPr>
          <p:nvPr/>
        </p:nvSpPr>
        <p:spPr bwMode="auto">
          <a:xfrm>
            <a:off x="1692686" y="1913600"/>
            <a:ext cx="919853" cy="286734"/>
          </a:xfrm>
          <a:custGeom>
            <a:avLst/>
            <a:gdLst>
              <a:gd name="T0" fmla="*/ 0 w 139"/>
              <a:gd name="T1" fmla="*/ 31 h 39"/>
              <a:gd name="T2" fmla="*/ 0 w 139"/>
              <a:gd name="T3" fmla="*/ 27 h 39"/>
              <a:gd name="T4" fmla="*/ 4 w 139"/>
              <a:gd name="T5" fmla="*/ 27 h 39"/>
              <a:gd name="T6" fmla="*/ 8 w 139"/>
              <a:gd name="T7" fmla="*/ 23 h 39"/>
              <a:gd name="T8" fmla="*/ 12 w 139"/>
              <a:gd name="T9" fmla="*/ 19 h 39"/>
              <a:gd name="T10" fmla="*/ 20 w 139"/>
              <a:gd name="T11" fmla="*/ 19 h 39"/>
              <a:gd name="T12" fmla="*/ 31 w 139"/>
              <a:gd name="T13" fmla="*/ 16 h 39"/>
              <a:gd name="T14" fmla="*/ 39 w 139"/>
              <a:gd name="T15" fmla="*/ 12 h 39"/>
              <a:gd name="T16" fmla="*/ 55 w 139"/>
              <a:gd name="T17" fmla="*/ 12 h 39"/>
              <a:gd name="T18" fmla="*/ 67 w 139"/>
              <a:gd name="T19" fmla="*/ 8 h 39"/>
              <a:gd name="T20" fmla="*/ 79 w 139"/>
              <a:gd name="T21" fmla="*/ 4 h 39"/>
              <a:gd name="T22" fmla="*/ 91 w 139"/>
              <a:gd name="T23" fmla="*/ 4 h 39"/>
              <a:gd name="T24" fmla="*/ 99 w 139"/>
              <a:gd name="T25" fmla="*/ 0 h 39"/>
              <a:gd name="T26" fmla="*/ 107 w 139"/>
              <a:gd name="T27" fmla="*/ 0 h 39"/>
              <a:gd name="T28" fmla="*/ 111 w 139"/>
              <a:gd name="T29" fmla="*/ 0 h 39"/>
              <a:gd name="T30" fmla="*/ 115 w 139"/>
              <a:gd name="T31" fmla="*/ 0 h 39"/>
              <a:gd name="T32" fmla="*/ 115 w 139"/>
              <a:gd name="T33" fmla="*/ 0 h 39"/>
              <a:gd name="T34" fmla="*/ 123 w 139"/>
              <a:gd name="T35" fmla="*/ 0 h 39"/>
              <a:gd name="T36" fmla="*/ 131 w 139"/>
              <a:gd name="T37" fmla="*/ 0 h 39"/>
              <a:gd name="T38" fmla="*/ 135 w 139"/>
              <a:gd name="T39" fmla="*/ 4 h 39"/>
              <a:gd name="T40" fmla="*/ 139 w 139"/>
              <a:gd name="T41" fmla="*/ 8 h 39"/>
              <a:gd name="T42" fmla="*/ 139 w 139"/>
              <a:gd name="T43" fmla="*/ 12 h 39"/>
              <a:gd name="T44" fmla="*/ 139 w 139"/>
              <a:gd name="T45" fmla="*/ 12 h 39"/>
              <a:gd name="T46" fmla="*/ 135 w 139"/>
              <a:gd name="T47" fmla="*/ 12 h 39"/>
              <a:gd name="T48" fmla="*/ 131 w 139"/>
              <a:gd name="T49" fmla="*/ 16 h 39"/>
              <a:gd name="T50" fmla="*/ 123 w 139"/>
              <a:gd name="T51" fmla="*/ 16 h 39"/>
              <a:gd name="T52" fmla="*/ 115 w 139"/>
              <a:gd name="T53" fmla="*/ 19 h 39"/>
              <a:gd name="T54" fmla="*/ 107 w 139"/>
              <a:gd name="T55" fmla="*/ 23 h 39"/>
              <a:gd name="T56" fmla="*/ 95 w 139"/>
              <a:gd name="T57" fmla="*/ 23 h 39"/>
              <a:gd name="T58" fmla="*/ 79 w 139"/>
              <a:gd name="T59" fmla="*/ 27 h 39"/>
              <a:gd name="T60" fmla="*/ 67 w 139"/>
              <a:gd name="T61" fmla="*/ 31 h 39"/>
              <a:gd name="T62" fmla="*/ 51 w 139"/>
              <a:gd name="T63" fmla="*/ 31 h 39"/>
              <a:gd name="T64" fmla="*/ 43 w 139"/>
              <a:gd name="T65" fmla="*/ 35 h 39"/>
              <a:gd name="T66" fmla="*/ 31 w 139"/>
              <a:gd name="T67" fmla="*/ 35 h 39"/>
              <a:gd name="T68" fmla="*/ 27 w 139"/>
              <a:gd name="T69" fmla="*/ 35 h 39"/>
              <a:gd name="T70" fmla="*/ 20 w 139"/>
              <a:gd name="T71" fmla="*/ 39 h 39"/>
              <a:gd name="T72" fmla="*/ 16 w 139"/>
              <a:gd name="T73" fmla="*/ 39 h 39"/>
              <a:gd name="T74" fmla="*/ 12 w 139"/>
              <a:gd name="T75" fmla="*/ 35 h 39"/>
              <a:gd name="T76" fmla="*/ 8 w 139"/>
              <a:gd name="T77" fmla="*/ 35 h 39"/>
              <a:gd name="T78" fmla="*/ 4 w 139"/>
              <a:gd name="T79" fmla="*/ 31 h 39"/>
              <a:gd name="T80" fmla="*/ 0 w 139"/>
              <a:gd name="T81" fmla="*/ 31 h 39"/>
              <a:gd name="T82" fmla="*/ 0 w 139"/>
              <a:gd name="T83" fmla="*/ 3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9" h="39">
                <a:moveTo>
                  <a:pt x="0" y="31"/>
                </a:moveTo>
                <a:lnTo>
                  <a:pt x="0" y="27"/>
                </a:lnTo>
                <a:lnTo>
                  <a:pt x="4" y="27"/>
                </a:lnTo>
                <a:lnTo>
                  <a:pt x="8" y="23"/>
                </a:lnTo>
                <a:lnTo>
                  <a:pt x="12" y="19"/>
                </a:lnTo>
                <a:lnTo>
                  <a:pt x="20" y="19"/>
                </a:lnTo>
                <a:lnTo>
                  <a:pt x="31" y="16"/>
                </a:lnTo>
                <a:lnTo>
                  <a:pt x="39" y="12"/>
                </a:lnTo>
                <a:lnTo>
                  <a:pt x="55" y="12"/>
                </a:lnTo>
                <a:lnTo>
                  <a:pt x="67" y="8"/>
                </a:lnTo>
                <a:lnTo>
                  <a:pt x="79" y="4"/>
                </a:lnTo>
                <a:lnTo>
                  <a:pt x="91" y="4"/>
                </a:lnTo>
                <a:lnTo>
                  <a:pt x="99" y="0"/>
                </a:lnTo>
                <a:lnTo>
                  <a:pt x="107" y="0"/>
                </a:lnTo>
                <a:lnTo>
                  <a:pt x="111" y="0"/>
                </a:lnTo>
                <a:lnTo>
                  <a:pt x="115" y="0"/>
                </a:lnTo>
                <a:lnTo>
                  <a:pt x="115" y="0"/>
                </a:lnTo>
                <a:lnTo>
                  <a:pt x="123" y="0"/>
                </a:lnTo>
                <a:lnTo>
                  <a:pt x="131" y="0"/>
                </a:lnTo>
                <a:lnTo>
                  <a:pt x="135" y="4"/>
                </a:lnTo>
                <a:lnTo>
                  <a:pt x="139" y="8"/>
                </a:lnTo>
                <a:lnTo>
                  <a:pt x="139" y="12"/>
                </a:lnTo>
                <a:lnTo>
                  <a:pt x="139" y="12"/>
                </a:lnTo>
                <a:lnTo>
                  <a:pt x="135" y="12"/>
                </a:lnTo>
                <a:lnTo>
                  <a:pt x="131" y="16"/>
                </a:lnTo>
                <a:lnTo>
                  <a:pt x="123" y="16"/>
                </a:lnTo>
                <a:lnTo>
                  <a:pt x="115" y="19"/>
                </a:lnTo>
                <a:lnTo>
                  <a:pt x="107" y="23"/>
                </a:lnTo>
                <a:lnTo>
                  <a:pt x="95" y="23"/>
                </a:lnTo>
                <a:lnTo>
                  <a:pt x="79" y="27"/>
                </a:lnTo>
                <a:lnTo>
                  <a:pt x="67" y="31"/>
                </a:lnTo>
                <a:lnTo>
                  <a:pt x="51" y="31"/>
                </a:lnTo>
                <a:lnTo>
                  <a:pt x="43" y="35"/>
                </a:lnTo>
                <a:lnTo>
                  <a:pt x="31" y="35"/>
                </a:lnTo>
                <a:lnTo>
                  <a:pt x="27" y="35"/>
                </a:lnTo>
                <a:lnTo>
                  <a:pt x="20" y="39"/>
                </a:lnTo>
                <a:lnTo>
                  <a:pt x="16" y="39"/>
                </a:lnTo>
                <a:lnTo>
                  <a:pt x="12" y="35"/>
                </a:lnTo>
                <a:lnTo>
                  <a:pt x="8" y="35"/>
                </a:lnTo>
                <a:lnTo>
                  <a:pt x="4" y="31"/>
                </a:lnTo>
                <a:lnTo>
                  <a:pt x="0" y="31"/>
                </a:lnTo>
                <a:lnTo>
                  <a:pt x="0" y="3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255">
            <a:extLst>
              <a:ext uri="{FF2B5EF4-FFF2-40B4-BE49-F238E27FC236}">
                <a16:creationId xmlns:a16="http://schemas.microsoft.com/office/drawing/2014/main" xmlns="" id="{C9F8D135-B42B-41F8-862C-80A03BF63042}"/>
              </a:ext>
            </a:extLst>
          </p:cNvPr>
          <p:cNvSpPr>
            <a:spLocks/>
          </p:cNvSpPr>
          <p:nvPr/>
        </p:nvSpPr>
        <p:spPr bwMode="auto">
          <a:xfrm>
            <a:off x="1348570" y="2259150"/>
            <a:ext cx="1422792" cy="529350"/>
          </a:xfrm>
          <a:custGeom>
            <a:avLst/>
            <a:gdLst>
              <a:gd name="T0" fmla="*/ 36 w 215"/>
              <a:gd name="T1" fmla="*/ 72 h 72"/>
              <a:gd name="T2" fmla="*/ 32 w 215"/>
              <a:gd name="T3" fmla="*/ 72 h 72"/>
              <a:gd name="T4" fmla="*/ 24 w 215"/>
              <a:gd name="T5" fmla="*/ 68 h 72"/>
              <a:gd name="T6" fmla="*/ 20 w 215"/>
              <a:gd name="T7" fmla="*/ 64 h 72"/>
              <a:gd name="T8" fmla="*/ 12 w 215"/>
              <a:gd name="T9" fmla="*/ 60 h 72"/>
              <a:gd name="T10" fmla="*/ 8 w 215"/>
              <a:gd name="T11" fmla="*/ 56 h 72"/>
              <a:gd name="T12" fmla="*/ 4 w 215"/>
              <a:gd name="T13" fmla="*/ 48 h 72"/>
              <a:gd name="T14" fmla="*/ 0 w 215"/>
              <a:gd name="T15" fmla="*/ 44 h 72"/>
              <a:gd name="T16" fmla="*/ 0 w 215"/>
              <a:gd name="T17" fmla="*/ 40 h 72"/>
              <a:gd name="T18" fmla="*/ 0 w 215"/>
              <a:gd name="T19" fmla="*/ 36 h 72"/>
              <a:gd name="T20" fmla="*/ 4 w 215"/>
              <a:gd name="T21" fmla="*/ 32 h 72"/>
              <a:gd name="T22" fmla="*/ 8 w 215"/>
              <a:gd name="T23" fmla="*/ 32 h 72"/>
              <a:gd name="T24" fmla="*/ 12 w 215"/>
              <a:gd name="T25" fmla="*/ 32 h 72"/>
              <a:gd name="T26" fmla="*/ 16 w 215"/>
              <a:gd name="T27" fmla="*/ 32 h 72"/>
              <a:gd name="T28" fmla="*/ 24 w 215"/>
              <a:gd name="T29" fmla="*/ 32 h 72"/>
              <a:gd name="T30" fmla="*/ 32 w 215"/>
              <a:gd name="T31" fmla="*/ 32 h 72"/>
              <a:gd name="T32" fmla="*/ 40 w 215"/>
              <a:gd name="T33" fmla="*/ 32 h 72"/>
              <a:gd name="T34" fmla="*/ 48 w 215"/>
              <a:gd name="T35" fmla="*/ 32 h 72"/>
              <a:gd name="T36" fmla="*/ 56 w 215"/>
              <a:gd name="T37" fmla="*/ 32 h 72"/>
              <a:gd name="T38" fmla="*/ 72 w 215"/>
              <a:gd name="T39" fmla="*/ 28 h 72"/>
              <a:gd name="T40" fmla="*/ 87 w 215"/>
              <a:gd name="T41" fmla="*/ 28 h 72"/>
              <a:gd name="T42" fmla="*/ 107 w 215"/>
              <a:gd name="T43" fmla="*/ 24 h 72"/>
              <a:gd name="T44" fmla="*/ 127 w 215"/>
              <a:gd name="T45" fmla="*/ 20 h 72"/>
              <a:gd name="T46" fmla="*/ 167 w 215"/>
              <a:gd name="T47" fmla="*/ 8 h 72"/>
              <a:gd name="T48" fmla="*/ 179 w 215"/>
              <a:gd name="T49" fmla="*/ 8 h 72"/>
              <a:gd name="T50" fmla="*/ 187 w 215"/>
              <a:gd name="T51" fmla="*/ 4 h 72"/>
              <a:gd name="T52" fmla="*/ 195 w 215"/>
              <a:gd name="T53" fmla="*/ 4 h 72"/>
              <a:gd name="T54" fmla="*/ 203 w 215"/>
              <a:gd name="T55" fmla="*/ 4 h 72"/>
              <a:gd name="T56" fmla="*/ 207 w 215"/>
              <a:gd name="T57" fmla="*/ 0 h 72"/>
              <a:gd name="T58" fmla="*/ 211 w 215"/>
              <a:gd name="T59" fmla="*/ 4 h 72"/>
              <a:gd name="T60" fmla="*/ 211 w 215"/>
              <a:gd name="T61" fmla="*/ 4 h 72"/>
              <a:gd name="T62" fmla="*/ 215 w 215"/>
              <a:gd name="T63" fmla="*/ 4 h 72"/>
              <a:gd name="T64" fmla="*/ 215 w 215"/>
              <a:gd name="T65" fmla="*/ 8 h 72"/>
              <a:gd name="T66" fmla="*/ 211 w 215"/>
              <a:gd name="T67" fmla="*/ 12 h 72"/>
              <a:gd name="T68" fmla="*/ 211 w 215"/>
              <a:gd name="T69" fmla="*/ 16 h 72"/>
              <a:gd name="T70" fmla="*/ 203 w 215"/>
              <a:gd name="T71" fmla="*/ 16 h 72"/>
              <a:gd name="T72" fmla="*/ 199 w 215"/>
              <a:gd name="T73" fmla="*/ 20 h 72"/>
              <a:gd name="T74" fmla="*/ 195 w 215"/>
              <a:gd name="T75" fmla="*/ 20 h 72"/>
              <a:gd name="T76" fmla="*/ 187 w 215"/>
              <a:gd name="T77" fmla="*/ 24 h 72"/>
              <a:gd name="T78" fmla="*/ 175 w 215"/>
              <a:gd name="T79" fmla="*/ 28 h 72"/>
              <a:gd name="T80" fmla="*/ 163 w 215"/>
              <a:gd name="T81" fmla="*/ 32 h 72"/>
              <a:gd name="T82" fmla="*/ 151 w 215"/>
              <a:gd name="T83" fmla="*/ 36 h 72"/>
              <a:gd name="T84" fmla="*/ 135 w 215"/>
              <a:gd name="T85" fmla="*/ 44 h 72"/>
              <a:gd name="T86" fmla="*/ 115 w 215"/>
              <a:gd name="T87" fmla="*/ 48 h 72"/>
              <a:gd name="T88" fmla="*/ 99 w 215"/>
              <a:gd name="T89" fmla="*/ 52 h 72"/>
              <a:gd name="T90" fmla="*/ 83 w 215"/>
              <a:gd name="T91" fmla="*/ 60 h 72"/>
              <a:gd name="T92" fmla="*/ 72 w 215"/>
              <a:gd name="T93" fmla="*/ 64 h 72"/>
              <a:gd name="T94" fmla="*/ 60 w 215"/>
              <a:gd name="T95" fmla="*/ 68 h 72"/>
              <a:gd name="T96" fmla="*/ 52 w 215"/>
              <a:gd name="T97" fmla="*/ 68 h 72"/>
              <a:gd name="T98" fmla="*/ 44 w 215"/>
              <a:gd name="T99" fmla="*/ 72 h 72"/>
              <a:gd name="T100" fmla="*/ 36 w 215"/>
              <a:gd name="T101" fmla="*/ 72 h 72"/>
              <a:gd name="T102" fmla="*/ 36 w 215"/>
              <a:gd name="T103" fmla="*/ 72 h 72"/>
              <a:gd name="T104" fmla="*/ 36 w 215"/>
              <a:gd name="T105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15" h="72">
                <a:moveTo>
                  <a:pt x="36" y="72"/>
                </a:moveTo>
                <a:lnTo>
                  <a:pt x="32" y="72"/>
                </a:lnTo>
                <a:lnTo>
                  <a:pt x="24" y="68"/>
                </a:lnTo>
                <a:lnTo>
                  <a:pt x="20" y="64"/>
                </a:lnTo>
                <a:lnTo>
                  <a:pt x="12" y="60"/>
                </a:lnTo>
                <a:lnTo>
                  <a:pt x="8" y="56"/>
                </a:lnTo>
                <a:lnTo>
                  <a:pt x="4" y="48"/>
                </a:lnTo>
                <a:lnTo>
                  <a:pt x="0" y="44"/>
                </a:lnTo>
                <a:lnTo>
                  <a:pt x="0" y="40"/>
                </a:lnTo>
                <a:lnTo>
                  <a:pt x="0" y="36"/>
                </a:lnTo>
                <a:lnTo>
                  <a:pt x="4" y="32"/>
                </a:lnTo>
                <a:lnTo>
                  <a:pt x="8" y="32"/>
                </a:lnTo>
                <a:lnTo>
                  <a:pt x="12" y="32"/>
                </a:lnTo>
                <a:lnTo>
                  <a:pt x="16" y="32"/>
                </a:lnTo>
                <a:lnTo>
                  <a:pt x="24" y="32"/>
                </a:lnTo>
                <a:lnTo>
                  <a:pt x="32" y="32"/>
                </a:lnTo>
                <a:lnTo>
                  <a:pt x="40" y="32"/>
                </a:lnTo>
                <a:lnTo>
                  <a:pt x="48" y="32"/>
                </a:lnTo>
                <a:lnTo>
                  <a:pt x="56" y="32"/>
                </a:lnTo>
                <a:lnTo>
                  <a:pt x="72" y="28"/>
                </a:lnTo>
                <a:lnTo>
                  <a:pt x="87" y="28"/>
                </a:lnTo>
                <a:lnTo>
                  <a:pt x="107" y="24"/>
                </a:lnTo>
                <a:lnTo>
                  <a:pt x="127" y="20"/>
                </a:lnTo>
                <a:lnTo>
                  <a:pt x="167" y="8"/>
                </a:lnTo>
                <a:lnTo>
                  <a:pt x="179" y="8"/>
                </a:lnTo>
                <a:lnTo>
                  <a:pt x="187" y="4"/>
                </a:lnTo>
                <a:lnTo>
                  <a:pt x="195" y="4"/>
                </a:lnTo>
                <a:lnTo>
                  <a:pt x="203" y="4"/>
                </a:lnTo>
                <a:lnTo>
                  <a:pt x="207" y="0"/>
                </a:lnTo>
                <a:lnTo>
                  <a:pt x="211" y="4"/>
                </a:lnTo>
                <a:lnTo>
                  <a:pt x="211" y="4"/>
                </a:lnTo>
                <a:lnTo>
                  <a:pt x="215" y="4"/>
                </a:lnTo>
                <a:lnTo>
                  <a:pt x="215" y="8"/>
                </a:lnTo>
                <a:lnTo>
                  <a:pt x="211" y="12"/>
                </a:lnTo>
                <a:lnTo>
                  <a:pt x="211" y="16"/>
                </a:lnTo>
                <a:lnTo>
                  <a:pt x="203" y="16"/>
                </a:lnTo>
                <a:lnTo>
                  <a:pt x="199" y="20"/>
                </a:lnTo>
                <a:lnTo>
                  <a:pt x="195" y="20"/>
                </a:lnTo>
                <a:lnTo>
                  <a:pt x="187" y="24"/>
                </a:lnTo>
                <a:lnTo>
                  <a:pt x="175" y="28"/>
                </a:lnTo>
                <a:lnTo>
                  <a:pt x="163" y="32"/>
                </a:lnTo>
                <a:lnTo>
                  <a:pt x="151" y="36"/>
                </a:lnTo>
                <a:lnTo>
                  <a:pt x="135" y="44"/>
                </a:lnTo>
                <a:lnTo>
                  <a:pt x="115" y="48"/>
                </a:lnTo>
                <a:lnTo>
                  <a:pt x="99" y="52"/>
                </a:lnTo>
                <a:lnTo>
                  <a:pt x="83" y="60"/>
                </a:lnTo>
                <a:lnTo>
                  <a:pt x="72" y="64"/>
                </a:lnTo>
                <a:lnTo>
                  <a:pt x="60" y="68"/>
                </a:lnTo>
                <a:lnTo>
                  <a:pt x="52" y="68"/>
                </a:lnTo>
                <a:lnTo>
                  <a:pt x="44" y="72"/>
                </a:lnTo>
                <a:lnTo>
                  <a:pt x="36" y="72"/>
                </a:lnTo>
                <a:lnTo>
                  <a:pt x="36" y="72"/>
                </a:lnTo>
                <a:lnTo>
                  <a:pt x="36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256">
            <a:extLst>
              <a:ext uri="{FF2B5EF4-FFF2-40B4-BE49-F238E27FC236}">
                <a16:creationId xmlns:a16="http://schemas.microsoft.com/office/drawing/2014/main" xmlns="" id="{006CB81D-34FE-4049-80A9-E41484B1DC17}"/>
              </a:ext>
            </a:extLst>
          </p:cNvPr>
          <p:cNvSpPr>
            <a:spLocks/>
          </p:cNvSpPr>
          <p:nvPr/>
        </p:nvSpPr>
        <p:spPr bwMode="auto">
          <a:xfrm>
            <a:off x="2109595" y="1678333"/>
            <a:ext cx="132353" cy="757267"/>
          </a:xfrm>
          <a:custGeom>
            <a:avLst/>
            <a:gdLst>
              <a:gd name="T0" fmla="*/ 0 w 20"/>
              <a:gd name="T1" fmla="*/ 0 h 103"/>
              <a:gd name="T2" fmla="*/ 4 w 20"/>
              <a:gd name="T3" fmla="*/ 4 h 103"/>
              <a:gd name="T4" fmla="*/ 12 w 20"/>
              <a:gd name="T5" fmla="*/ 8 h 103"/>
              <a:gd name="T6" fmla="*/ 16 w 20"/>
              <a:gd name="T7" fmla="*/ 12 h 103"/>
              <a:gd name="T8" fmla="*/ 20 w 20"/>
              <a:gd name="T9" fmla="*/ 12 h 103"/>
              <a:gd name="T10" fmla="*/ 20 w 20"/>
              <a:gd name="T11" fmla="*/ 16 h 103"/>
              <a:gd name="T12" fmla="*/ 16 w 20"/>
              <a:gd name="T13" fmla="*/ 20 h 103"/>
              <a:gd name="T14" fmla="*/ 16 w 20"/>
              <a:gd name="T15" fmla="*/ 24 h 103"/>
              <a:gd name="T16" fmla="*/ 16 w 20"/>
              <a:gd name="T17" fmla="*/ 28 h 103"/>
              <a:gd name="T18" fmla="*/ 16 w 20"/>
              <a:gd name="T19" fmla="*/ 32 h 103"/>
              <a:gd name="T20" fmla="*/ 12 w 20"/>
              <a:gd name="T21" fmla="*/ 40 h 103"/>
              <a:gd name="T22" fmla="*/ 12 w 20"/>
              <a:gd name="T23" fmla="*/ 48 h 103"/>
              <a:gd name="T24" fmla="*/ 12 w 20"/>
              <a:gd name="T25" fmla="*/ 55 h 103"/>
              <a:gd name="T26" fmla="*/ 12 w 20"/>
              <a:gd name="T27" fmla="*/ 63 h 103"/>
              <a:gd name="T28" fmla="*/ 12 w 20"/>
              <a:gd name="T29" fmla="*/ 75 h 103"/>
              <a:gd name="T30" fmla="*/ 12 w 20"/>
              <a:gd name="T31" fmla="*/ 91 h 103"/>
              <a:gd name="T32" fmla="*/ 12 w 20"/>
              <a:gd name="T33" fmla="*/ 103 h 103"/>
              <a:gd name="T34" fmla="*/ 4 w 20"/>
              <a:gd name="T35" fmla="*/ 103 h 103"/>
              <a:gd name="T36" fmla="*/ 4 w 20"/>
              <a:gd name="T37" fmla="*/ 75 h 103"/>
              <a:gd name="T38" fmla="*/ 0 w 20"/>
              <a:gd name="T39" fmla="*/ 48 h 103"/>
              <a:gd name="T40" fmla="*/ 0 w 20"/>
              <a:gd name="T41" fmla="*/ 24 h 103"/>
              <a:gd name="T42" fmla="*/ 0 w 20"/>
              <a:gd name="T43" fmla="*/ 0 h 103"/>
              <a:gd name="T44" fmla="*/ 0 w 20"/>
              <a:gd name="T45" fmla="*/ 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0" h="103">
                <a:moveTo>
                  <a:pt x="0" y="0"/>
                </a:moveTo>
                <a:lnTo>
                  <a:pt x="4" y="4"/>
                </a:lnTo>
                <a:lnTo>
                  <a:pt x="12" y="8"/>
                </a:lnTo>
                <a:lnTo>
                  <a:pt x="16" y="12"/>
                </a:lnTo>
                <a:lnTo>
                  <a:pt x="20" y="12"/>
                </a:lnTo>
                <a:lnTo>
                  <a:pt x="20" y="16"/>
                </a:lnTo>
                <a:lnTo>
                  <a:pt x="16" y="20"/>
                </a:lnTo>
                <a:lnTo>
                  <a:pt x="16" y="24"/>
                </a:lnTo>
                <a:lnTo>
                  <a:pt x="16" y="28"/>
                </a:lnTo>
                <a:lnTo>
                  <a:pt x="16" y="32"/>
                </a:lnTo>
                <a:lnTo>
                  <a:pt x="12" y="40"/>
                </a:lnTo>
                <a:lnTo>
                  <a:pt x="12" y="48"/>
                </a:lnTo>
                <a:lnTo>
                  <a:pt x="12" y="55"/>
                </a:lnTo>
                <a:lnTo>
                  <a:pt x="12" y="63"/>
                </a:lnTo>
                <a:lnTo>
                  <a:pt x="12" y="75"/>
                </a:lnTo>
                <a:lnTo>
                  <a:pt x="12" y="91"/>
                </a:lnTo>
                <a:lnTo>
                  <a:pt x="12" y="103"/>
                </a:lnTo>
                <a:lnTo>
                  <a:pt x="4" y="103"/>
                </a:lnTo>
                <a:lnTo>
                  <a:pt x="4" y="75"/>
                </a:lnTo>
                <a:lnTo>
                  <a:pt x="0" y="48"/>
                </a:lnTo>
                <a:lnTo>
                  <a:pt x="0" y="2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257">
            <a:extLst>
              <a:ext uri="{FF2B5EF4-FFF2-40B4-BE49-F238E27FC236}">
                <a16:creationId xmlns:a16="http://schemas.microsoft.com/office/drawing/2014/main" xmlns="" id="{5F6A2DF7-FB80-4301-88CF-DF2D8B2483FE}"/>
              </a:ext>
            </a:extLst>
          </p:cNvPr>
          <p:cNvSpPr>
            <a:spLocks/>
          </p:cNvSpPr>
          <p:nvPr/>
        </p:nvSpPr>
        <p:spPr bwMode="auto">
          <a:xfrm>
            <a:off x="2844154" y="1090165"/>
            <a:ext cx="291175" cy="1257210"/>
          </a:xfrm>
          <a:custGeom>
            <a:avLst/>
            <a:gdLst>
              <a:gd name="T0" fmla="*/ 40 w 44"/>
              <a:gd name="T1" fmla="*/ 12 h 171"/>
              <a:gd name="T2" fmla="*/ 40 w 44"/>
              <a:gd name="T3" fmla="*/ 16 h 171"/>
              <a:gd name="T4" fmla="*/ 40 w 44"/>
              <a:gd name="T5" fmla="*/ 20 h 171"/>
              <a:gd name="T6" fmla="*/ 44 w 44"/>
              <a:gd name="T7" fmla="*/ 24 h 171"/>
              <a:gd name="T8" fmla="*/ 44 w 44"/>
              <a:gd name="T9" fmla="*/ 32 h 171"/>
              <a:gd name="T10" fmla="*/ 44 w 44"/>
              <a:gd name="T11" fmla="*/ 40 h 171"/>
              <a:gd name="T12" fmla="*/ 44 w 44"/>
              <a:gd name="T13" fmla="*/ 52 h 171"/>
              <a:gd name="T14" fmla="*/ 44 w 44"/>
              <a:gd name="T15" fmla="*/ 64 h 171"/>
              <a:gd name="T16" fmla="*/ 44 w 44"/>
              <a:gd name="T17" fmla="*/ 80 h 171"/>
              <a:gd name="T18" fmla="*/ 44 w 44"/>
              <a:gd name="T19" fmla="*/ 92 h 171"/>
              <a:gd name="T20" fmla="*/ 44 w 44"/>
              <a:gd name="T21" fmla="*/ 104 h 171"/>
              <a:gd name="T22" fmla="*/ 40 w 44"/>
              <a:gd name="T23" fmla="*/ 116 h 171"/>
              <a:gd name="T24" fmla="*/ 40 w 44"/>
              <a:gd name="T25" fmla="*/ 128 h 171"/>
              <a:gd name="T26" fmla="*/ 40 w 44"/>
              <a:gd name="T27" fmla="*/ 135 h 171"/>
              <a:gd name="T28" fmla="*/ 40 w 44"/>
              <a:gd name="T29" fmla="*/ 143 h 171"/>
              <a:gd name="T30" fmla="*/ 40 w 44"/>
              <a:gd name="T31" fmla="*/ 147 h 171"/>
              <a:gd name="T32" fmla="*/ 36 w 44"/>
              <a:gd name="T33" fmla="*/ 155 h 171"/>
              <a:gd name="T34" fmla="*/ 36 w 44"/>
              <a:gd name="T35" fmla="*/ 159 h 171"/>
              <a:gd name="T36" fmla="*/ 32 w 44"/>
              <a:gd name="T37" fmla="*/ 167 h 171"/>
              <a:gd name="T38" fmla="*/ 28 w 44"/>
              <a:gd name="T39" fmla="*/ 171 h 171"/>
              <a:gd name="T40" fmla="*/ 24 w 44"/>
              <a:gd name="T41" fmla="*/ 171 h 171"/>
              <a:gd name="T42" fmla="*/ 20 w 44"/>
              <a:gd name="T43" fmla="*/ 171 h 171"/>
              <a:gd name="T44" fmla="*/ 20 w 44"/>
              <a:gd name="T45" fmla="*/ 167 h 171"/>
              <a:gd name="T46" fmla="*/ 16 w 44"/>
              <a:gd name="T47" fmla="*/ 159 h 171"/>
              <a:gd name="T48" fmla="*/ 12 w 44"/>
              <a:gd name="T49" fmla="*/ 155 h 171"/>
              <a:gd name="T50" fmla="*/ 8 w 44"/>
              <a:gd name="T51" fmla="*/ 143 h 171"/>
              <a:gd name="T52" fmla="*/ 8 w 44"/>
              <a:gd name="T53" fmla="*/ 135 h 171"/>
              <a:gd name="T54" fmla="*/ 8 w 44"/>
              <a:gd name="T55" fmla="*/ 124 h 171"/>
              <a:gd name="T56" fmla="*/ 12 w 44"/>
              <a:gd name="T57" fmla="*/ 112 h 171"/>
              <a:gd name="T58" fmla="*/ 12 w 44"/>
              <a:gd name="T59" fmla="*/ 88 h 171"/>
              <a:gd name="T60" fmla="*/ 12 w 44"/>
              <a:gd name="T61" fmla="*/ 80 h 171"/>
              <a:gd name="T62" fmla="*/ 12 w 44"/>
              <a:gd name="T63" fmla="*/ 68 h 171"/>
              <a:gd name="T64" fmla="*/ 12 w 44"/>
              <a:gd name="T65" fmla="*/ 52 h 171"/>
              <a:gd name="T66" fmla="*/ 12 w 44"/>
              <a:gd name="T67" fmla="*/ 36 h 171"/>
              <a:gd name="T68" fmla="*/ 12 w 44"/>
              <a:gd name="T69" fmla="*/ 32 h 171"/>
              <a:gd name="T70" fmla="*/ 8 w 44"/>
              <a:gd name="T71" fmla="*/ 24 h 171"/>
              <a:gd name="T72" fmla="*/ 8 w 44"/>
              <a:gd name="T73" fmla="*/ 20 h 171"/>
              <a:gd name="T74" fmla="*/ 4 w 44"/>
              <a:gd name="T75" fmla="*/ 12 h 171"/>
              <a:gd name="T76" fmla="*/ 0 w 44"/>
              <a:gd name="T77" fmla="*/ 12 h 171"/>
              <a:gd name="T78" fmla="*/ 0 w 44"/>
              <a:gd name="T79" fmla="*/ 8 h 171"/>
              <a:gd name="T80" fmla="*/ 0 w 44"/>
              <a:gd name="T81" fmla="*/ 4 h 171"/>
              <a:gd name="T82" fmla="*/ 4 w 44"/>
              <a:gd name="T83" fmla="*/ 4 h 171"/>
              <a:gd name="T84" fmla="*/ 4 w 44"/>
              <a:gd name="T85" fmla="*/ 0 h 171"/>
              <a:gd name="T86" fmla="*/ 8 w 44"/>
              <a:gd name="T87" fmla="*/ 0 h 171"/>
              <a:gd name="T88" fmla="*/ 16 w 44"/>
              <a:gd name="T89" fmla="*/ 0 h 171"/>
              <a:gd name="T90" fmla="*/ 24 w 44"/>
              <a:gd name="T91" fmla="*/ 0 h 171"/>
              <a:gd name="T92" fmla="*/ 28 w 44"/>
              <a:gd name="T93" fmla="*/ 4 h 171"/>
              <a:gd name="T94" fmla="*/ 36 w 44"/>
              <a:gd name="T95" fmla="*/ 8 h 171"/>
              <a:gd name="T96" fmla="*/ 40 w 44"/>
              <a:gd name="T97" fmla="*/ 8 h 171"/>
              <a:gd name="T98" fmla="*/ 40 w 44"/>
              <a:gd name="T99" fmla="*/ 12 h 171"/>
              <a:gd name="T100" fmla="*/ 40 w 44"/>
              <a:gd name="T101" fmla="*/ 12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4" h="171">
                <a:moveTo>
                  <a:pt x="40" y="12"/>
                </a:moveTo>
                <a:lnTo>
                  <a:pt x="40" y="16"/>
                </a:lnTo>
                <a:lnTo>
                  <a:pt x="40" y="20"/>
                </a:lnTo>
                <a:lnTo>
                  <a:pt x="44" y="24"/>
                </a:lnTo>
                <a:lnTo>
                  <a:pt x="44" y="32"/>
                </a:lnTo>
                <a:lnTo>
                  <a:pt x="44" y="40"/>
                </a:lnTo>
                <a:lnTo>
                  <a:pt x="44" y="52"/>
                </a:lnTo>
                <a:lnTo>
                  <a:pt x="44" y="64"/>
                </a:lnTo>
                <a:lnTo>
                  <a:pt x="44" y="80"/>
                </a:lnTo>
                <a:lnTo>
                  <a:pt x="44" y="92"/>
                </a:lnTo>
                <a:lnTo>
                  <a:pt x="44" y="104"/>
                </a:lnTo>
                <a:lnTo>
                  <a:pt x="40" y="116"/>
                </a:lnTo>
                <a:lnTo>
                  <a:pt x="40" y="128"/>
                </a:lnTo>
                <a:lnTo>
                  <a:pt x="40" y="135"/>
                </a:lnTo>
                <a:lnTo>
                  <a:pt x="40" y="143"/>
                </a:lnTo>
                <a:lnTo>
                  <a:pt x="40" y="147"/>
                </a:lnTo>
                <a:lnTo>
                  <a:pt x="36" y="155"/>
                </a:lnTo>
                <a:lnTo>
                  <a:pt x="36" y="159"/>
                </a:lnTo>
                <a:lnTo>
                  <a:pt x="32" y="167"/>
                </a:lnTo>
                <a:lnTo>
                  <a:pt x="28" y="171"/>
                </a:lnTo>
                <a:lnTo>
                  <a:pt x="24" y="171"/>
                </a:lnTo>
                <a:lnTo>
                  <a:pt x="20" y="171"/>
                </a:lnTo>
                <a:lnTo>
                  <a:pt x="20" y="167"/>
                </a:lnTo>
                <a:lnTo>
                  <a:pt x="16" y="159"/>
                </a:lnTo>
                <a:lnTo>
                  <a:pt x="12" y="155"/>
                </a:lnTo>
                <a:lnTo>
                  <a:pt x="8" y="143"/>
                </a:lnTo>
                <a:lnTo>
                  <a:pt x="8" y="135"/>
                </a:lnTo>
                <a:lnTo>
                  <a:pt x="8" y="124"/>
                </a:lnTo>
                <a:lnTo>
                  <a:pt x="12" y="112"/>
                </a:lnTo>
                <a:lnTo>
                  <a:pt x="12" y="88"/>
                </a:lnTo>
                <a:lnTo>
                  <a:pt x="12" y="80"/>
                </a:lnTo>
                <a:lnTo>
                  <a:pt x="12" y="68"/>
                </a:lnTo>
                <a:lnTo>
                  <a:pt x="12" y="52"/>
                </a:lnTo>
                <a:lnTo>
                  <a:pt x="12" y="36"/>
                </a:lnTo>
                <a:lnTo>
                  <a:pt x="12" y="32"/>
                </a:lnTo>
                <a:lnTo>
                  <a:pt x="8" y="24"/>
                </a:lnTo>
                <a:lnTo>
                  <a:pt x="8" y="20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28" y="4"/>
                </a:lnTo>
                <a:lnTo>
                  <a:pt x="36" y="8"/>
                </a:lnTo>
                <a:lnTo>
                  <a:pt x="40" y="8"/>
                </a:lnTo>
                <a:lnTo>
                  <a:pt x="40" y="12"/>
                </a:lnTo>
                <a:lnTo>
                  <a:pt x="4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260">
            <a:extLst>
              <a:ext uri="{FF2B5EF4-FFF2-40B4-BE49-F238E27FC236}">
                <a16:creationId xmlns:a16="http://schemas.microsoft.com/office/drawing/2014/main" xmlns="" id="{7491EB4D-3D7B-4D2C-82C3-192D8D840836}"/>
              </a:ext>
            </a:extLst>
          </p:cNvPr>
          <p:cNvSpPr>
            <a:spLocks/>
          </p:cNvSpPr>
          <p:nvPr/>
        </p:nvSpPr>
        <p:spPr bwMode="auto">
          <a:xfrm>
            <a:off x="4790210" y="1136291"/>
            <a:ext cx="1011592" cy="1162127"/>
          </a:xfrm>
          <a:custGeom>
            <a:avLst/>
            <a:gdLst>
              <a:gd name="T0" fmla="*/ 40 w 155"/>
              <a:gd name="T1" fmla="*/ 139 h 155"/>
              <a:gd name="T2" fmla="*/ 24 w 155"/>
              <a:gd name="T3" fmla="*/ 147 h 155"/>
              <a:gd name="T4" fmla="*/ 12 w 155"/>
              <a:gd name="T5" fmla="*/ 155 h 155"/>
              <a:gd name="T6" fmla="*/ 4 w 155"/>
              <a:gd name="T7" fmla="*/ 155 h 155"/>
              <a:gd name="T8" fmla="*/ 0 w 155"/>
              <a:gd name="T9" fmla="*/ 155 h 155"/>
              <a:gd name="T10" fmla="*/ 0 w 155"/>
              <a:gd name="T11" fmla="*/ 155 h 155"/>
              <a:gd name="T12" fmla="*/ 0 w 155"/>
              <a:gd name="T13" fmla="*/ 151 h 155"/>
              <a:gd name="T14" fmla="*/ 4 w 155"/>
              <a:gd name="T15" fmla="*/ 147 h 155"/>
              <a:gd name="T16" fmla="*/ 12 w 155"/>
              <a:gd name="T17" fmla="*/ 139 h 155"/>
              <a:gd name="T18" fmla="*/ 20 w 155"/>
              <a:gd name="T19" fmla="*/ 131 h 155"/>
              <a:gd name="T20" fmla="*/ 32 w 155"/>
              <a:gd name="T21" fmla="*/ 119 h 155"/>
              <a:gd name="T22" fmla="*/ 44 w 155"/>
              <a:gd name="T23" fmla="*/ 108 h 155"/>
              <a:gd name="T24" fmla="*/ 60 w 155"/>
              <a:gd name="T25" fmla="*/ 96 h 155"/>
              <a:gd name="T26" fmla="*/ 72 w 155"/>
              <a:gd name="T27" fmla="*/ 80 h 155"/>
              <a:gd name="T28" fmla="*/ 84 w 155"/>
              <a:gd name="T29" fmla="*/ 68 h 155"/>
              <a:gd name="T30" fmla="*/ 91 w 155"/>
              <a:gd name="T31" fmla="*/ 56 h 155"/>
              <a:gd name="T32" fmla="*/ 99 w 155"/>
              <a:gd name="T33" fmla="*/ 44 h 155"/>
              <a:gd name="T34" fmla="*/ 103 w 155"/>
              <a:gd name="T35" fmla="*/ 32 h 155"/>
              <a:gd name="T36" fmla="*/ 107 w 155"/>
              <a:gd name="T37" fmla="*/ 24 h 155"/>
              <a:gd name="T38" fmla="*/ 111 w 155"/>
              <a:gd name="T39" fmla="*/ 16 h 155"/>
              <a:gd name="T40" fmla="*/ 111 w 155"/>
              <a:gd name="T41" fmla="*/ 12 h 155"/>
              <a:gd name="T42" fmla="*/ 111 w 155"/>
              <a:gd name="T43" fmla="*/ 8 h 155"/>
              <a:gd name="T44" fmla="*/ 111 w 155"/>
              <a:gd name="T45" fmla="*/ 4 h 155"/>
              <a:gd name="T46" fmla="*/ 115 w 155"/>
              <a:gd name="T47" fmla="*/ 0 h 155"/>
              <a:gd name="T48" fmla="*/ 119 w 155"/>
              <a:gd name="T49" fmla="*/ 0 h 155"/>
              <a:gd name="T50" fmla="*/ 123 w 155"/>
              <a:gd name="T51" fmla="*/ 0 h 155"/>
              <a:gd name="T52" fmla="*/ 127 w 155"/>
              <a:gd name="T53" fmla="*/ 0 h 155"/>
              <a:gd name="T54" fmla="*/ 135 w 155"/>
              <a:gd name="T55" fmla="*/ 4 h 155"/>
              <a:gd name="T56" fmla="*/ 139 w 155"/>
              <a:gd name="T57" fmla="*/ 8 h 155"/>
              <a:gd name="T58" fmla="*/ 147 w 155"/>
              <a:gd name="T59" fmla="*/ 12 h 155"/>
              <a:gd name="T60" fmla="*/ 151 w 155"/>
              <a:gd name="T61" fmla="*/ 16 h 155"/>
              <a:gd name="T62" fmla="*/ 151 w 155"/>
              <a:gd name="T63" fmla="*/ 20 h 155"/>
              <a:gd name="T64" fmla="*/ 155 w 155"/>
              <a:gd name="T65" fmla="*/ 24 h 155"/>
              <a:gd name="T66" fmla="*/ 155 w 155"/>
              <a:gd name="T67" fmla="*/ 28 h 155"/>
              <a:gd name="T68" fmla="*/ 151 w 155"/>
              <a:gd name="T69" fmla="*/ 32 h 155"/>
              <a:gd name="T70" fmla="*/ 147 w 155"/>
              <a:gd name="T71" fmla="*/ 36 h 155"/>
              <a:gd name="T72" fmla="*/ 143 w 155"/>
              <a:gd name="T73" fmla="*/ 40 h 155"/>
              <a:gd name="T74" fmla="*/ 139 w 155"/>
              <a:gd name="T75" fmla="*/ 48 h 155"/>
              <a:gd name="T76" fmla="*/ 131 w 155"/>
              <a:gd name="T77" fmla="*/ 56 h 155"/>
              <a:gd name="T78" fmla="*/ 123 w 155"/>
              <a:gd name="T79" fmla="*/ 64 h 155"/>
              <a:gd name="T80" fmla="*/ 111 w 155"/>
              <a:gd name="T81" fmla="*/ 76 h 155"/>
              <a:gd name="T82" fmla="*/ 103 w 155"/>
              <a:gd name="T83" fmla="*/ 88 h 155"/>
              <a:gd name="T84" fmla="*/ 91 w 155"/>
              <a:gd name="T85" fmla="*/ 96 h 155"/>
              <a:gd name="T86" fmla="*/ 72 w 155"/>
              <a:gd name="T87" fmla="*/ 116 h 155"/>
              <a:gd name="T88" fmla="*/ 56 w 155"/>
              <a:gd name="T89" fmla="*/ 127 h 155"/>
              <a:gd name="T90" fmla="*/ 40 w 155"/>
              <a:gd name="T91" fmla="*/ 139 h 155"/>
              <a:gd name="T92" fmla="*/ 40 w 155"/>
              <a:gd name="T93" fmla="*/ 139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55" h="155">
                <a:moveTo>
                  <a:pt x="40" y="139"/>
                </a:moveTo>
                <a:lnTo>
                  <a:pt x="24" y="147"/>
                </a:lnTo>
                <a:lnTo>
                  <a:pt x="12" y="155"/>
                </a:lnTo>
                <a:lnTo>
                  <a:pt x="4" y="155"/>
                </a:lnTo>
                <a:lnTo>
                  <a:pt x="0" y="155"/>
                </a:lnTo>
                <a:lnTo>
                  <a:pt x="0" y="155"/>
                </a:lnTo>
                <a:lnTo>
                  <a:pt x="0" y="151"/>
                </a:lnTo>
                <a:lnTo>
                  <a:pt x="4" y="147"/>
                </a:lnTo>
                <a:lnTo>
                  <a:pt x="12" y="139"/>
                </a:lnTo>
                <a:lnTo>
                  <a:pt x="20" y="131"/>
                </a:lnTo>
                <a:lnTo>
                  <a:pt x="32" y="119"/>
                </a:lnTo>
                <a:lnTo>
                  <a:pt x="44" y="108"/>
                </a:lnTo>
                <a:lnTo>
                  <a:pt x="60" y="96"/>
                </a:lnTo>
                <a:lnTo>
                  <a:pt x="72" y="80"/>
                </a:lnTo>
                <a:lnTo>
                  <a:pt x="84" y="68"/>
                </a:lnTo>
                <a:lnTo>
                  <a:pt x="91" y="56"/>
                </a:lnTo>
                <a:lnTo>
                  <a:pt x="99" y="44"/>
                </a:lnTo>
                <a:lnTo>
                  <a:pt x="103" y="32"/>
                </a:lnTo>
                <a:lnTo>
                  <a:pt x="107" y="24"/>
                </a:lnTo>
                <a:lnTo>
                  <a:pt x="111" y="16"/>
                </a:lnTo>
                <a:lnTo>
                  <a:pt x="111" y="12"/>
                </a:lnTo>
                <a:lnTo>
                  <a:pt x="111" y="8"/>
                </a:lnTo>
                <a:lnTo>
                  <a:pt x="111" y="4"/>
                </a:lnTo>
                <a:lnTo>
                  <a:pt x="115" y="0"/>
                </a:lnTo>
                <a:lnTo>
                  <a:pt x="119" y="0"/>
                </a:lnTo>
                <a:lnTo>
                  <a:pt x="123" y="0"/>
                </a:lnTo>
                <a:lnTo>
                  <a:pt x="127" y="0"/>
                </a:lnTo>
                <a:lnTo>
                  <a:pt x="135" y="4"/>
                </a:lnTo>
                <a:lnTo>
                  <a:pt x="139" y="8"/>
                </a:lnTo>
                <a:lnTo>
                  <a:pt x="147" y="12"/>
                </a:lnTo>
                <a:lnTo>
                  <a:pt x="151" y="16"/>
                </a:lnTo>
                <a:lnTo>
                  <a:pt x="151" y="20"/>
                </a:lnTo>
                <a:lnTo>
                  <a:pt x="155" y="24"/>
                </a:lnTo>
                <a:lnTo>
                  <a:pt x="155" y="28"/>
                </a:lnTo>
                <a:lnTo>
                  <a:pt x="151" y="32"/>
                </a:lnTo>
                <a:lnTo>
                  <a:pt x="147" y="36"/>
                </a:lnTo>
                <a:lnTo>
                  <a:pt x="143" y="40"/>
                </a:lnTo>
                <a:lnTo>
                  <a:pt x="139" y="48"/>
                </a:lnTo>
                <a:lnTo>
                  <a:pt x="131" y="56"/>
                </a:lnTo>
                <a:lnTo>
                  <a:pt x="123" y="64"/>
                </a:lnTo>
                <a:lnTo>
                  <a:pt x="111" y="76"/>
                </a:lnTo>
                <a:lnTo>
                  <a:pt x="103" y="88"/>
                </a:lnTo>
                <a:lnTo>
                  <a:pt x="91" y="96"/>
                </a:lnTo>
                <a:lnTo>
                  <a:pt x="72" y="116"/>
                </a:lnTo>
                <a:lnTo>
                  <a:pt x="56" y="127"/>
                </a:lnTo>
                <a:lnTo>
                  <a:pt x="40" y="139"/>
                </a:lnTo>
                <a:lnTo>
                  <a:pt x="40" y="13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262">
            <a:extLst>
              <a:ext uri="{FF2B5EF4-FFF2-40B4-BE49-F238E27FC236}">
                <a16:creationId xmlns:a16="http://schemas.microsoft.com/office/drawing/2014/main" xmlns="" id="{20E71AFE-B038-480A-9281-A661EBC1E9A3}"/>
              </a:ext>
            </a:extLst>
          </p:cNvPr>
          <p:cNvSpPr>
            <a:spLocks/>
          </p:cNvSpPr>
          <p:nvPr/>
        </p:nvSpPr>
        <p:spPr bwMode="auto">
          <a:xfrm>
            <a:off x="6115069" y="963850"/>
            <a:ext cx="593903" cy="202437"/>
          </a:xfrm>
          <a:custGeom>
            <a:avLst/>
            <a:gdLst>
              <a:gd name="T0" fmla="*/ 0 w 91"/>
              <a:gd name="T1" fmla="*/ 11 h 27"/>
              <a:gd name="T2" fmla="*/ 12 w 91"/>
              <a:gd name="T3" fmla="*/ 7 h 27"/>
              <a:gd name="T4" fmla="*/ 24 w 91"/>
              <a:gd name="T5" fmla="*/ 3 h 27"/>
              <a:gd name="T6" fmla="*/ 35 w 91"/>
              <a:gd name="T7" fmla="*/ 3 h 27"/>
              <a:gd name="T8" fmla="*/ 47 w 91"/>
              <a:gd name="T9" fmla="*/ 0 h 27"/>
              <a:gd name="T10" fmla="*/ 55 w 91"/>
              <a:gd name="T11" fmla="*/ 0 h 27"/>
              <a:gd name="T12" fmla="*/ 63 w 91"/>
              <a:gd name="T13" fmla="*/ 0 h 27"/>
              <a:gd name="T14" fmla="*/ 67 w 91"/>
              <a:gd name="T15" fmla="*/ 0 h 27"/>
              <a:gd name="T16" fmla="*/ 71 w 91"/>
              <a:gd name="T17" fmla="*/ 0 h 27"/>
              <a:gd name="T18" fmla="*/ 79 w 91"/>
              <a:gd name="T19" fmla="*/ 0 h 27"/>
              <a:gd name="T20" fmla="*/ 87 w 91"/>
              <a:gd name="T21" fmla="*/ 0 h 27"/>
              <a:gd name="T22" fmla="*/ 91 w 91"/>
              <a:gd name="T23" fmla="*/ 3 h 27"/>
              <a:gd name="T24" fmla="*/ 91 w 91"/>
              <a:gd name="T25" fmla="*/ 3 h 27"/>
              <a:gd name="T26" fmla="*/ 91 w 91"/>
              <a:gd name="T27" fmla="*/ 7 h 27"/>
              <a:gd name="T28" fmla="*/ 87 w 91"/>
              <a:gd name="T29" fmla="*/ 11 h 27"/>
              <a:gd name="T30" fmla="*/ 79 w 91"/>
              <a:gd name="T31" fmla="*/ 11 h 27"/>
              <a:gd name="T32" fmla="*/ 71 w 91"/>
              <a:gd name="T33" fmla="*/ 15 h 27"/>
              <a:gd name="T34" fmla="*/ 59 w 91"/>
              <a:gd name="T35" fmla="*/ 19 h 27"/>
              <a:gd name="T36" fmla="*/ 43 w 91"/>
              <a:gd name="T37" fmla="*/ 19 h 27"/>
              <a:gd name="T38" fmla="*/ 24 w 91"/>
              <a:gd name="T39" fmla="*/ 23 h 27"/>
              <a:gd name="T40" fmla="*/ 4 w 91"/>
              <a:gd name="T41" fmla="*/ 27 h 27"/>
              <a:gd name="T42" fmla="*/ 0 w 91"/>
              <a:gd name="T43" fmla="*/ 11 h 27"/>
              <a:gd name="T44" fmla="*/ 0 w 91"/>
              <a:gd name="T45" fmla="*/ 11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91" h="27">
                <a:moveTo>
                  <a:pt x="0" y="11"/>
                </a:moveTo>
                <a:lnTo>
                  <a:pt x="12" y="7"/>
                </a:lnTo>
                <a:lnTo>
                  <a:pt x="24" y="3"/>
                </a:lnTo>
                <a:lnTo>
                  <a:pt x="35" y="3"/>
                </a:lnTo>
                <a:lnTo>
                  <a:pt x="47" y="0"/>
                </a:lnTo>
                <a:lnTo>
                  <a:pt x="55" y="0"/>
                </a:lnTo>
                <a:lnTo>
                  <a:pt x="63" y="0"/>
                </a:lnTo>
                <a:lnTo>
                  <a:pt x="67" y="0"/>
                </a:lnTo>
                <a:lnTo>
                  <a:pt x="71" y="0"/>
                </a:lnTo>
                <a:lnTo>
                  <a:pt x="79" y="0"/>
                </a:lnTo>
                <a:lnTo>
                  <a:pt x="87" y="0"/>
                </a:lnTo>
                <a:lnTo>
                  <a:pt x="91" y="3"/>
                </a:lnTo>
                <a:lnTo>
                  <a:pt x="91" y="3"/>
                </a:lnTo>
                <a:lnTo>
                  <a:pt x="91" y="7"/>
                </a:lnTo>
                <a:lnTo>
                  <a:pt x="87" y="11"/>
                </a:lnTo>
                <a:lnTo>
                  <a:pt x="79" y="11"/>
                </a:lnTo>
                <a:lnTo>
                  <a:pt x="71" y="15"/>
                </a:lnTo>
                <a:lnTo>
                  <a:pt x="59" y="19"/>
                </a:lnTo>
                <a:lnTo>
                  <a:pt x="43" y="19"/>
                </a:lnTo>
                <a:lnTo>
                  <a:pt x="24" y="23"/>
                </a:lnTo>
                <a:lnTo>
                  <a:pt x="4" y="27"/>
                </a:lnTo>
                <a:lnTo>
                  <a:pt x="0" y="11"/>
                </a:lnTo>
                <a:lnTo>
                  <a:pt x="0" y="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263">
            <a:extLst>
              <a:ext uri="{FF2B5EF4-FFF2-40B4-BE49-F238E27FC236}">
                <a16:creationId xmlns:a16="http://schemas.microsoft.com/office/drawing/2014/main" xmlns="" id="{FAB3BAF5-1A33-4E18-9677-3A990267D703}"/>
              </a:ext>
            </a:extLst>
          </p:cNvPr>
          <p:cNvSpPr>
            <a:spLocks/>
          </p:cNvSpPr>
          <p:nvPr/>
        </p:nvSpPr>
        <p:spPr bwMode="auto">
          <a:xfrm>
            <a:off x="4999054" y="573976"/>
            <a:ext cx="776642" cy="772252"/>
          </a:xfrm>
          <a:custGeom>
            <a:avLst/>
            <a:gdLst>
              <a:gd name="T0" fmla="*/ 67 w 119"/>
              <a:gd name="T1" fmla="*/ 40 h 103"/>
              <a:gd name="T2" fmla="*/ 75 w 119"/>
              <a:gd name="T3" fmla="*/ 32 h 103"/>
              <a:gd name="T4" fmla="*/ 75 w 119"/>
              <a:gd name="T5" fmla="*/ 24 h 103"/>
              <a:gd name="T6" fmla="*/ 79 w 119"/>
              <a:gd name="T7" fmla="*/ 16 h 103"/>
              <a:gd name="T8" fmla="*/ 75 w 119"/>
              <a:gd name="T9" fmla="*/ 12 h 103"/>
              <a:gd name="T10" fmla="*/ 75 w 119"/>
              <a:gd name="T11" fmla="*/ 12 h 103"/>
              <a:gd name="T12" fmla="*/ 75 w 119"/>
              <a:gd name="T13" fmla="*/ 8 h 103"/>
              <a:gd name="T14" fmla="*/ 79 w 119"/>
              <a:gd name="T15" fmla="*/ 4 h 103"/>
              <a:gd name="T16" fmla="*/ 79 w 119"/>
              <a:gd name="T17" fmla="*/ 4 h 103"/>
              <a:gd name="T18" fmla="*/ 83 w 119"/>
              <a:gd name="T19" fmla="*/ 0 h 103"/>
              <a:gd name="T20" fmla="*/ 87 w 119"/>
              <a:gd name="T21" fmla="*/ 0 h 103"/>
              <a:gd name="T22" fmla="*/ 95 w 119"/>
              <a:gd name="T23" fmla="*/ 0 h 103"/>
              <a:gd name="T24" fmla="*/ 107 w 119"/>
              <a:gd name="T25" fmla="*/ 8 h 103"/>
              <a:gd name="T26" fmla="*/ 115 w 119"/>
              <a:gd name="T27" fmla="*/ 16 h 103"/>
              <a:gd name="T28" fmla="*/ 115 w 119"/>
              <a:gd name="T29" fmla="*/ 20 h 103"/>
              <a:gd name="T30" fmla="*/ 119 w 119"/>
              <a:gd name="T31" fmla="*/ 24 h 103"/>
              <a:gd name="T32" fmla="*/ 119 w 119"/>
              <a:gd name="T33" fmla="*/ 28 h 103"/>
              <a:gd name="T34" fmla="*/ 115 w 119"/>
              <a:gd name="T35" fmla="*/ 32 h 103"/>
              <a:gd name="T36" fmla="*/ 115 w 119"/>
              <a:gd name="T37" fmla="*/ 36 h 103"/>
              <a:gd name="T38" fmla="*/ 107 w 119"/>
              <a:gd name="T39" fmla="*/ 44 h 103"/>
              <a:gd name="T40" fmla="*/ 99 w 119"/>
              <a:gd name="T41" fmla="*/ 48 h 103"/>
              <a:gd name="T42" fmla="*/ 91 w 119"/>
              <a:gd name="T43" fmla="*/ 59 h 103"/>
              <a:gd name="T44" fmla="*/ 79 w 119"/>
              <a:gd name="T45" fmla="*/ 67 h 103"/>
              <a:gd name="T46" fmla="*/ 67 w 119"/>
              <a:gd name="T47" fmla="*/ 75 h 103"/>
              <a:gd name="T48" fmla="*/ 56 w 119"/>
              <a:gd name="T49" fmla="*/ 83 h 103"/>
              <a:gd name="T50" fmla="*/ 40 w 119"/>
              <a:gd name="T51" fmla="*/ 91 h 103"/>
              <a:gd name="T52" fmla="*/ 24 w 119"/>
              <a:gd name="T53" fmla="*/ 99 h 103"/>
              <a:gd name="T54" fmla="*/ 12 w 119"/>
              <a:gd name="T55" fmla="*/ 103 h 103"/>
              <a:gd name="T56" fmla="*/ 8 w 119"/>
              <a:gd name="T57" fmla="*/ 103 h 103"/>
              <a:gd name="T58" fmla="*/ 4 w 119"/>
              <a:gd name="T59" fmla="*/ 103 h 103"/>
              <a:gd name="T60" fmla="*/ 4 w 119"/>
              <a:gd name="T61" fmla="*/ 103 h 103"/>
              <a:gd name="T62" fmla="*/ 0 w 119"/>
              <a:gd name="T63" fmla="*/ 103 h 103"/>
              <a:gd name="T64" fmla="*/ 0 w 119"/>
              <a:gd name="T65" fmla="*/ 99 h 103"/>
              <a:gd name="T66" fmla="*/ 4 w 119"/>
              <a:gd name="T67" fmla="*/ 99 h 103"/>
              <a:gd name="T68" fmla="*/ 4 w 119"/>
              <a:gd name="T69" fmla="*/ 95 h 103"/>
              <a:gd name="T70" fmla="*/ 8 w 119"/>
              <a:gd name="T71" fmla="*/ 95 h 103"/>
              <a:gd name="T72" fmla="*/ 12 w 119"/>
              <a:gd name="T73" fmla="*/ 91 h 103"/>
              <a:gd name="T74" fmla="*/ 16 w 119"/>
              <a:gd name="T75" fmla="*/ 87 h 103"/>
              <a:gd name="T76" fmla="*/ 20 w 119"/>
              <a:gd name="T77" fmla="*/ 79 h 103"/>
              <a:gd name="T78" fmla="*/ 28 w 119"/>
              <a:gd name="T79" fmla="*/ 75 h 103"/>
              <a:gd name="T80" fmla="*/ 40 w 119"/>
              <a:gd name="T81" fmla="*/ 63 h 103"/>
              <a:gd name="T82" fmla="*/ 52 w 119"/>
              <a:gd name="T83" fmla="*/ 55 h 103"/>
              <a:gd name="T84" fmla="*/ 59 w 119"/>
              <a:gd name="T85" fmla="*/ 48 h 103"/>
              <a:gd name="T86" fmla="*/ 67 w 119"/>
              <a:gd name="T87" fmla="*/ 40 h 103"/>
              <a:gd name="T88" fmla="*/ 67 w 119"/>
              <a:gd name="T89" fmla="*/ 4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19" h="103">
                <a:moveTo>
                  <a:pt x="67" y="40"/>
                </a:moveTo>
                <a:lnTo>
                  <a:pt x="75" y="32"/>
                </a:lnTo>
                <a:lnTo>
                  <a:pt x="75" y="24"/>
                </a:lnTo>
                <a:lnTo>
                  <a:pt x="79" y="16"/>
                </a:lnTo>
                <a:lnTo>
                  <a:pt x="75" y="12"/>
                </a:lnTo>
                <a:lnTo>
                  <a:pt x="75" y="12"/>
                </a:lnTo>
                <a:lnTo>
                  <a:pt x="75" y="8"/>
                </a:lnTo>
                <a:lnTo>
                  <a:pt x="79" y="4"/>
                </a:lnTo>
                <a:lnTo>
                  <a:pt x="79" y="4"/>
                </a:lnTo>
                <a:lnTo>
                  <a:pt x="83" y="0"/>
                </a:lnTo>
                <a:lnTo>
                  <a:pt x="87" y="0"/>
                </a:lnTo>
                <a:lnTo>
                  <a:pt x="95" y="0"/>
                </a:lnTo>
                <a:lnTo>
                  <a:pt x="107" y="8"/>
                </a:lnTo>
                <a:lnTo>
                  <a:pt x="115" y="16"/>
                </a:lnTo>
                <a:lnTo>
                  <a:pt x="115" y="20"/>
                </a:lnTo>
                <a:lnTo>
                  <a:pt x="119" y="24"/>
                </a:lnTo>
                <a:lnTo>
                  <a:pt x="119" y="28"/>
                </a:lnTo>
                <a:lnTo>
                  <a:pt x="115" y="32"/>
                </a:lnTo>
                <a:lnTo>
                  <a:pt x="115" y="36"/>
                </a:lnTo>
                <a:lnTo>
                  <a:pt x="107" y="44"/>
                </a:lnTo>
                <a:lnTo>
                  <a:pt x="99" y="48"/>
                </a:lnTo>
                <a:lnTo>
                  <a:pt x="91" y="59"/>
                </a:lnTo>
                <a:lnTo>
                  <a:pt x="79" y="67"/>
                </a:lnTo>
                <a:lnTo>
                  <a:pt x="67" y="75"/>
                </a:lnTo>
                <a:lnTo>
                  <a:pt x="56" y="83"/>
                </a:lnTo>
                <a:lnTo>
                  <a:pt x="40" y="91"/>
                </a:lnTo>
                <a:lnTo>
                  <a:pt x="24" y="99"/>
                </a:lnTo>
                <a:lnTo>
                  <a:pt x="12" y="103"/>
                </a:lnTo>
                <a:lnTo>
                  <a:pt x="8" y="103"/>
                </a:lnTo>
                <a:lnTo>
                  <a:pt x="4" y="103"/>
                </a:lnTo>
                <a:lnTo>
                  <a:pt x="4" y="103"/>
                </a:lnTo>
                <a:lnTo>
                  <a:pt x="0" y="103"/>
                </a:lnTo>
                <a:lnTo>
                  <a:pt x="0" y="99"/>
                </a:lnTo>
                <a:lnTo>
                  <a:pt x="4" y="99"/>
                </a:lnTo>
                <a:lnTo>
                  <a:pt x="4" y="95"/>
                </a:lnTo>
                <a:lnTo>
                  <a:pt x="8" y="95"/>
                </a:lnTo>
                <a:lnTo>
                  <a:pt x="12" y="91"/>
                </a:lnTo>
                <a:lnTo>
                  <a:pt x="16" y="87"/>
                </a:lnTo>
                <a:lnTo>
                  <a:pt x="20" y="79"/>
                </a:lnTo>
                <a:lnTo>
                  <a:pt x="28" y="75"/>
                </a:lnTo>
                <a:lnTo>
                  <a:pt x="40" y="63"/>
                </a:lnTo>
                <a:lnTo>
                  <a:pt x="52" y="55"/>
                </a:lnTo>
                <a:lnTo>
                  <a:pt x="59" y="48"/>
                </a:lnTo>
                <a:lnTo>
                  <a:pt x="67" y="40"/>
                </a:lnTo>
                <a:lnTo>
                  <a:pt x="67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264">
            <a:extLst>
              <a:ext uri="{FF2B5EF4-FFF2-40B4-BE49-F238E27FC236}">
                <a16:creationId xmlns:a16="http://schemas.microsoft.com/office/drawing/2014/main" xmlns="" id="{60692131-AC50-4D1B-BE95-7687A6400675}"/>
              </a:ext>
            </a:extLst>
          </p:cNvPr>
          <p:cNvSpPr>
            <a:spLocks/>
          </p:cNvSpPr>
          <p:nvPr/>
        </p:nvSpPr>
        <p:spPr bwMode="auto">
          <a:xfrm>
            <a:off x="5984541" y="1466185"/>
            <a:ext cx="1011592" cy="269913"/>
          </a:xfrm>
          <a:custGeom>
            <a:avLst/>
            <a:gdLst>
              <a:gd name="T0" fmla="*/ 32 w 155"/>
              <a:gd name="T1" fmla="*/ 36 h 36"/>
              <a:gd name="T2" fmla="*/ 20 w 155"/>
              <a:gd name="T3" fmla="*/ 36 h 36"/>
              <a:gd name="T4" fmla="*/ 12 w 155"/>
              <a:gd name="T5" fmla="*/ 32 h 36"/>
              <a:gd name="T6" fmla="*/ 8 w 155"/>
              <a:gd name="T7" fmla="*/ 32 h 36"/>
              <a:gd name="T8" fmla="*/ 4 w 155"/>
              <a:gd name="T9" fmla="*/ 32 h 36"/>
              <a:gd name="T10" fmla="*/ 4 w 155"/>
              <a:gd name="T11" fmla="*/ 28 h 36"/>
              <a:gd name="T12" fmla="*/ 0 w 155"/>
              <a:gd name="T13" fmla="*/ 28 h 36"/>
              <a:gd name="T14" fmla="*/ 0 w 155"/>
              <a:gd name="T15" fmla="*/ 24 h 36"/>
              <a:gd name="T16" fmla="*/ 4 w 155"/>
              <a:gd name="T17" fmla="*/ 24 h 36"/>
              <a:gd name="T18" fmla="*/ 12 w 155"/>
              <a:gd name="T19" fmla="*/ 20 h 36"/>
              <a:gd name="T20" fmla="*/ 20 w 155"/>
              <a:gd name="T21" fmla="*/ 20 h 36"/>
              <a:gd name="T22" fmla="*/ 28 w 155"/>
              <a:gd name="T23" fmla="*/ 16 h 36"/>
              <a:gd name="T24" fmla="*/ 44 w 155"/>
              <a:gd name="T25" fmla="*/ 16 h 36"/>
              <a:gd name="T26" fmla="*/ 59 w 155"/>
              <a:gd name="T27" fmla="*/ 12 h 36"/>
              <a:gd name="T28" fmla="*/ 79 w 155"/>
              <a:gd name="T29" fmla="*/ 8 h 36"/>
              <a:gd name="T30" fmla="*/ 87 w 155"/>
              <a:gd name="T31" fmla="*/ 4 h 36"/>
              <a:gd name="T32" fmla="*/ 99 w 155"/>
              <a:gd name="T33" fmla="*/ 4 h 36"/>
              <a:gd name="T34" fmla="*/ 107 w 155"/>
              <a:gd name="T35" fmla="*/ 4 h 36"/>
              <a:gd name="T36" fmla="*/ 111 w 155"/>
              <a:gd name="T37" fmla="*/ 0 h 36"/>
              <a:gd name="T38" fmla="*/ 119 w 155"/>
              <a:gd name="T39" fmla="*/ 0 h 36"/>
              <a:gd name="T40" fmla="*/ 123 w 155"/>
              <a:gd name="T41" fmla="*/ 0 h 36"/>
              <a:gd name="T42" fmla="*/ 127 w 155"/>
              <a:gd name="T43" fmla="*/ 0 h 36"/>
              <a:gd name="T44" fmla="*/ 131 w 155"/>
              <a:gd name="T45" fmla="*/ 0 h 36"/>
              <a:gd name="T46" fmla="*/ 139 w 155"/>
              <a:gd name="T47" fmla="*/ 0 h 36"/>
              <a:gd name="T48" fmla="*/ 143 w 155"/>
              <a:gd name="T49" fmla="*/ 0 h 36"/>
              <a:gd name="T50" fmla="*/ 147 w 155"/>
              <a:gd name="T51" fmla="*/ 4 h 36"/>
              <a:gd name="T52" fmla="*/ 151 w 155"/>
              <a:gd name="T53" fmla="*/ 8 h 36"/>
              <a:gd name="T54" fmla="*/ 155 w 155"/>
              <a:gd name="T55" fmla="*/ 8 h 36"/>
              <a:gd name="T56" fmla="*/ 155 w 155"/>
              <a:gd name="T57" fmla="*/ 12 h 36"/>
              <a:gd name="T58" fmla="*/ 155 w 155"/>
              <a:gd name="T59" fmla="*/ 16 h 36"/>
              <a:gd name="T60" fmla="*/ 151 w 155"/>
              <a:gd name="T61" fmla="*/ 16 h 36"/>
              <a:gd name="T62" fmla="*/ 143 w 155"/>
              <a:gd name="T63" fmla="*/ 20 h 36"/>
              <a:gd name="T64" fmla="*/ 139 w 155"/>
              <a:gd name="T65" fmla="*/ 24 h 36"/>
              <a:gd name="T66" fmla="*/ 131 w 155"/>
              <a:gd name="T67" fmla="*/ 24 h 36"/>
              <a:gd name="T68" fmla="*/ 119 w 155"/>
              <a:gd name="T69" fmla="*/ 28 h 36"/>
              <a:gd name="T70" fmla="*/ 107 w 155"/>
              <a:gd name="T71" fmla="*/ 28 h 36"/>
              <a:gd name="T72" fmla="*/ 91 w 155"/>
              <a:gd name="T73" fmla="*/ 32 h 36"/>
              <a:gd name="T74" fmla="*/ 75 w 155"/>
              <a:gd name="T75" fmla="*/ 32 h 36"/>
              <a:gd name="T76" fmla="*/ 59 w 155"/>
              <a:gd name="T77" fmla="*/ 36 h 36"/>
              <a:gd name="T78" fmla="*/ 48 w 155"/>
              <a:gd name="T79" fmla="*/ 36 h 36"/>
              <a:gd name="T80" fmla="*/ 36 w 155"/>
              <a:gd name="T81" fmla="*/ 36 h 36"/>
              <a:gd name="T82" fmla="*/ 32 w 155"/>
              <a:gd name="T83" fmla="*/ 36 h 36"/>
              <a:gd name="T84" fmla="*/ 32 w 155"/>
              <a:gd name="T85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5" h="36">
                <a:moveTo>
                  <a:pt x="32" y="36"/>
                </a:moveTo>
                <a:lnTo>
                  <a:pt x="20" y="36"/>
                </a:lnTo>
                <a:lnTo>
                  <a:pt x="12" y="32"/>
                </a:lnTo>
                <a:lnTo>
                  <a:pt x="8" y="32"/>
                </a:lnTo>
                <a:lnTo>
                  <a:pt x="4" y="32"/>
                </a:lnTo>
                <a:lnTo>
                  <a:pt x="4" y="28"/>
                </a:lnTo>
                <a:lnTo>
                  <a:pt x="0" y="28"/>
                </a:lnTo>
                <a:lnTo>
                  <a:pt x="0" y="24"/>
                </a:lnTo>
                <a:lnTo>
                  <a:pt x="4" y="24"/>
                </a:lnTo>
                <a:lnTo>
                  <a:pt x="12" y="20"/>
                </a:lnTo>
                <a:lnTo>
                  <a:pt x="20" y="20"/>
                </a:lnTo>
                <a:lnTo>
                  <a:pt x="28" y="16"/>
                </a:lnTo>
                <a:lnTo>
                  <a:pt x="44" y="16"/>
                </a:lnTo>
                <a:lnTo>
                  <a:pt x="59" y="12"/>
                </a:lnTo>
                <a:lnTo>
                  <a:pt x="79" y="8"/>
                </a:lnTo>
                <a:lnTo>
                  <a:pt x="87" y="4"/>
                </a:lnTo>
                <a:lnTo>
                  <a:pt x="99" y="4"/>
                </a:lnTo>
                <a:lnTo>
                  <a:pt x="107" y="4"/>
                </a:lnTo>
                <a:lnTo>
                  <a:pt x="111" y="0"/>
                </a:lnTo>
                <a:lnTo>
                  <a:pt x="119" y="0"/>
                </a:lnTo>
                <a:lnTo>
                  <a:pt x="123" y="0"/>
                </a:lnTo>
                <a:lnTo>
                  <a:pt x="127" y="0"/>
                </a:lnTo>
                <a:lnTo>
                  <a:pt x="131" y="0"/>
                </a:lnTo>
                <a:lnTo>
                  <a:pt x="139" y="0"/>
                </a:lnTo>
                <a:lnTo>
                  <a:pt x="143" y="0"/>
                </a:lnTo>
                <a:lnTo>
                  <a:pt x="147" y="4"/>
                </a:lnTo>
                <a:lnTo>
                  <a:pt x="151" y="8"/>
                </a:lnTo>
                <a:lnTo>
                  <a:pt x="155" y="8"/>
                </a:lnTo>
                <a:lnTo>
                  <a:pt x="155" y="12"/>
                </a:lnTo>
                <a:lnTo>
                  <a:pt x="155" y="16"/>
                </a:lnTo>
                <a:lnTo>
                  <a:pt x="151" y="16"/>
                </a:lnTo>
                <a:lnTo>
                  <a:pt x="143" y="20"/>
                </a:lnTo>
                <a:lnTo>
                  <a:pt x="139" y="24"/>
                </a:lnTo>
                <a:lnTo>
                  <a:pt x="131" y="24"/>
                </a:lnTo>
                <a:lnTo>
                  <a:pt x="119" y="28"/>
                </a:lnTo>
                <a:lnTo>
                  <a:pt x="107" y="28"/>
                </a:lnTo>
                <a:lnTo>
                  <a:pt x="91" y="32"/>
                </a:lnTo>
                <a:lnTo>
                  <a:pt x="75" y="32"/>
                </a:lnTo>
                <a:lnTo>
                  <a:pt x="59" y="36"/>
                </a:lnTo>
                <a:lnTo>
                  <a:pt x="48" y="36"/>
                </a:lnTo>
                <a:lnTo>
                  <a:pt x="36" y="36"/>
                </a:lnTo>
                <a:lnTo>
                  <a:pt x="32" y="36"/>
                </a:lnTo>
                <a:lnTo>
                  <a:pt x="32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265">
            <a:extLst>
              <a:ext uri="{FF2B5EF4-FFF2-40B4-BE49-F238E27FC236}">
                <a16:creationId xmlns:a16="http://schemas.microsoft.com/office/drawing/2014/main" xmlns="" id="{73B298C3-0968-4ED7-B536-698D2132281D}"/>
              </a:ext>
            </a:extLst>
          </p:cNvPr>
          <p:cNvSpPr>
            <a:spLocks/>
          </p:cNvSpPr>
          <p:nvPr/>
        </p:nvSpPr>
        <p:spPr bwMode="auto">
          <a:xfrm>
            <a:off x="5592958" y="1796078"/>
            <a:ext cx="1814335" cy="352388"/>
          </a:xfrm>
          <a:custGeom>
            <a:avLst/>
            <a:gdLst>
              <a:gd name="T0" fmla="*/ 108 w 278"/>
              <a:gd name="T1" fmla="*/ 39 h 47"/>
              <a:gd name="T2" fmla="*/ 88 w 278"/>
              <a:gd name="T3" fmla="*/ 43 h 47"/>
              <a:gd name="T4" fmla="*/ 76 w 278"/>
              <a:gd name="T5" fmla="*/ 43 h 47"/>
              <a:gd name="T6" fmla="*/ 64 w 278"/>
              <a:gd name="T7" fmla="*/ 47 h 47"/>
              <a:gd name="T8" fmla="*/ 52 w 278"/>
              <a:gd name="T9" fmla="*/ 47 h 47"/>
              <a:gd name="T10" fmla="*/ 44 w 278"/>
              <a:gd name="T11" fmla="*/ 47 h 47"/>
              <a:gd name="T12" fmla="*/ 36 w 278"/>
              <a:gd name="T13" fmla="*/ 47 h 47"/>
              <a:gd name="T14" fmla="*/ 32 w 278"/>
              <a:gd name="T15" fmla="*/ 47 h 47"/>
              <a:gd name="T16" fmla="*/ 32 w 278"/>
              <a:gd name="T17" fmla="*/ 47 h 47"/>
              <a:gd name="T18" fmla="*/ 24 w 278"/>
              <a:gd name="T19" fmla="*/ 47 h 47"/>
              <a:gd name="T20" fmla="*/ 20 w 278"/>
              <a:gd name="T21" fmla="*/ 47 h 47"/>
              <a:gd name="T22" fmla="*/ 12 w 278"/>
              <a:gd name="T23" fmla="*/ 43 h 47"/>
              <a:gd name="T24" fmla="*/ 8 w 278"/>
              <a:gd name="T25" fmla="*/ 43 h 47"/>
              <a:gd name="T26" fmla="*/ 4 w 278"/>
              <a:gd name="T27" fmla="*/ 39 h 47"/>
              <a:gd name="T28" fmla="*/ 0 w 278"/>
              <a:gd name="T29" fmla="*/ 39 h 47"/>
              <a:gd name="T30" fmla="*/ 0 w 278"/>
              <a:gd name="T31" fmla="*/ 35 h 47"/>
              <a:gd name="T32" fmla="*/ 0 w 278"/>
              <a:gd name="T33" fmla="*/ 31 h 47"/>
              <a:gd name="T34" fmla="*/ 4 w 278"/>
              <a:gd name="T35" fmla="*/ 31 h 47"/>
              <a:gd name="T36" fmla="*/ 12 w 278"/>
              <a:gd name="T37" fmla="*/ 28 h 47"/>
              <a:gd name="T38" fmla="*/ 20 w 278"/>
              <a:gd name="T39" fmla="*/ 28 h 47"/>
              <a:gd name="T40" fmla="*/ 28 w 278"/>
              <a:gd name="T41" fmla="*/ 28 h 47"/>
              <a:gd name="T42" fmla="*/ 40 w 278"/>
              <a:gd name="T43" fmla="*/ 24 h 47"/>
              <a:gd name="T44" fmla="*/ 56 w 278"/>
              <a:gd name="T45" fmla="*/ 24 h 47"/>
              <a:gd name="T46" fmla="*/ 68 w 278"/>
              <a:gd name="T47" fmla="*/ 24 h 47"/>
              <a:gd name="T48" fmla="*/ 76 w 278"/>
              <a:gd name="T49" fmla="*/ 20 h 47"/>
              <a:gd name="T50" fmla="*/ 88 w 278"/>
              <a:gd name="T51" fmla="*/ 20 h 47"/>
              <a:gd name="T52" fmla="*/ 96 w 278"/>
              <a:gd name="T53" fmla="*/ 20 h 47"/>
              <a:gd name="T54" fmla="*/ 108 w 278"/>
              <a:gd name="T55" fmla="*/ 16 h 47"/>
              <a:gd name="T56" fmla="*/ 119 w 278"/>
              <a:gd name="T57" fmla="*/ 16 h 47"/>
              <a:gd name="T58" fmla="*/ 135 w 278"/>
              <a:gd name="T59" fmla="*/ 12 h 47"/>
              <a:gd name="T60" fmla="*/ 163 w 278"/>
              <a:gd name="T61" fmla="*/ 8 h 47"/>
              <a:gd name="T62" fmla="*/ 179 w 278"/>
              <a:gd name="T63" fmla="*/ 8 h 47"/>
              <a:gd name="T64" fmla="*/ 191 w 278"/>
              <a:gd name="T65" fmla="*/ 4 h 47"/>
              <a:gd name="T66" fmla="*/ 203 w 278"/>
              <a:gd name="T67" fmla="*/ 4 h 47"/>
              <a:gd name="T68" fmla="*/ 215 w 278"/>
              <a:gd name="T69" fmla="*/ 4 h 47"/>
              <a:gd name="T70" fmla="*/ 223 w 278"/>
              <a:gd name="T71" fmla="*/ 0 h 47"/>
              <a:gd name="T72" fmla="*/ 231 w 278"/>
              <a:gd name="T73" fmla="*/ 0 h 47"/>
              <a:gd name="T74" fmla="*/ 235 w 278"/>
              <a:gd name="T75" fmla="*/ 0 h 47"/>
              <a:gd name="T76" fmla="*/ 239 w 278"/>
              <a:gd name="T77" fmla="*/ 0 h 47"/>
              <a:gd name="T78" fmla="*/ 251 w 278"/>
              <a:gd name="T79" fmla="*/ 0 h 47"/>
              <a:gd name="T80" fmla="*/ 259 w 278"/>
              <a:gd name="T81" fmla="*/ 4 h 47"/>
              <a:gd name="T82" fmla="*/ 266 w 278"/>
              <a:gd name="T83" fmla="*/ 4 h 47"/>
              <a:gd name="T84" fmla="*/ 270 w 278"/>
              <a:gd name="T85" fmla="*/ 8 h 47"/>
              <a:gd name="T86" fmla="*/ 274 w 278"/>
              <a:gd name="T87" fmla="*/ 12 h 47"/>
              <a:gd name="T88" fmla="*/ 278 w 278"/>
              <a:gd name="T89" fmla="*/ 16 h 47"/>
              <a:gd name="T90" fmla="*/ 278 w 278"/>
              <a:gd name="T91" fmla="*/ 24 h 47"/>
              <a:gd name="T92" fmla="*/ 278 w 278"/>
              <a:gd name="T93" fmla="*/ 24 h 47"/>
              <a:gd name="T94" fmla="*/ 274 w 278"/>
              <a:gd name="T95" fmla="*/ 24 h 47"/>
              <a:gd name="T96" fmla="*/ 270 w 278"/>
              <a:gd name="T97" fmla="*/ 28 h 47"/>
              <a:gd name="T98" fmla="*/ 262 w 278"/>
              <a:gd name="T99" fmla="*/ 28 h 47"/>
              <a:gd name="T100" fmla="*/ 255 w 278"/>
              <a:gd name="T101" fmla="*/ 28 h 47"/>
              <a:gd name="T102" fmla="*/ 247 w 278"/>
              <a:gd name="T103" fmla="*/ 31 h 47"/>
              <a:gd name="T104" fmla="*/ 239 w 278"/>
              <a:gd name="T105" fmla="*/ 31 h 47"/>
              <a:gd name="T106" fmla="*/ 227 w 278"/>
              <a:gd name="T107" fmla="*/ 31 h 47"/>
              <a:gd name="T108" fmla="*/ 199 w 278"/>
              <a:gd name="T109" fmla="*/ 31 h 47"/>
              <a:gd name="T110" fmla="*/ 171 w 278"/>
              <a:gd name="T111" fmla="*/ 31 h 47"/>
              <a:gd name="T112" fmla="*/ 139 w 278"/>
              <a:gd name="T113" fmla="*/ 35 h 47"/>
              <a:gd name="T114" fmla="*/ 108 w 278"/>
              <a:gd name="T115" fmla="*/ 39 h 47"/>
              <a:gd name="T116" fmla="*/ 108 w 278"/>
              <a:gd name="T117" fmla="*/ 39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78" h="47">
                <a:moveTo>
                  <a:pt x="108" y="39"/>
                </a:moveTo>
                <a:lnTo>
                  <a:pt x="88" y="43"/>
                </a:lnTo>
                <a:lnTo>
                  <a:pt x="76" y="43"/>
                </a:lnTo>
                <a:lnTo>
                  <a:pt x="64" y="47"/>
                </a:lnTo>
                <a:lnTo>
                  <a:pt x="52" y="47"/>
                </a:lnTo>
                <a:lnTo>
                  <a:pt x="44" y="47"/>
                </a:lnTo>
                <a:lnTo>
                  <a:pt x="36" y="47"/>
                </a:lnTo>
                <a:lnTo>
                  <a:pt x="32" y="47"/>
                </a:lnTo>
                <a:lnTo>
                  <a:pt x="32" y="47"/>
                </a:lnTo>
                <a:lnTo>
                  <a:pt x="24" y="47"/>
                </a:lnTo>
                <a:lnTo>
                  <a:pt x="20" y="47"/>
                </a:lnTo>
                <a:lnTo>
                  <a:pt x="12" y="43"/>
                </a:lnTo>
                <a:lnTo>
                  <a:pt x="8" y="43"/>
                </a:lnTo>
                <a:lnTo>
                  <a:pt x="4" y="39"/>
                </a:lnTo>
                <a:lnTo>
                  <a:pt x="0" y="39"/>
                </a:lnTo>
                <a:lnTo>
                  <a:pt x="0" y="35"/>
                </a:lnTo>
                <a:lnTo>
                  <a:pt x="0" y="31"/>
                </a:lnTo>
                <a:lnTo>
                  <a:pt x="4" y="31"/>
                </a:lnTo>
                <a:lnTo>
                  <a:pt x="12" y="28"/>
                </a:lnTo>
                <a:lnTo>
                  <a:pt x="20" y="28"/>
                </a:lnTo>
                <a:lnTo>
                  <a:pt x="28" y="28"/>
                </a:lnTo>
                <a:lnTo>
                  <a:pt x="40" y="24"/>
                </a:lnTo>
                <a:lnTo>
                  <a:pt x="56" y="24"/>
                </a:lnTo>
                <a:lnTo>
                  <a:pt x="68" y="24"/>
                </a:lnTo>
                <a:lnTo>
                  <a:pt x="76" y="20"/>
                </a:lnTo>
                <a:lnTo>
                  <a:pt x="88" y="20"/>
                </a:lnTo>
                <a:lnTo>
                  <a:pt x="96" y="20"/>
                </a:lnTo>
                <a:lnTo>
                  <a:pt x="108" y="16"/>
                </a:lnTo>
                <a:lnTo>
                  <a:pt x="119" y="16"/>
                </a:lnTo>
                <a:lnTo>
                  <a:pt x="135" y="12"/>
                </a:lnTo>
                <a:lnTo>
                  <a:pt x="163" y="8"/>
                </a:lnTo>
                <a:lnTo>
                  <a:pt x="179" y="8"/>
                </a:lnTo>
                <a:lnTo>
                  <a:pt x="191" y="4"/>
                </a:lnTo>
                <a:lnTo>
                  <a:pt x="203" y="4"/>
                </a:lnTo>
                <a:lnTo>
                  <a:pt x="215" y="4"/>
                </a:lnTo>
                <a:lnTo>
                  <a:pt x="223" y="0"/>
                </a:lnTo>
                <a:lnTo>
                  <a:pt x="231" y="0"/>
                </a:lnTo>
                <a:lnTo>
                  <a:pt x="235" y="0"/>
                </a:lnTo>
                <a:lnTo>
                  <a:pt x="239" y="0"/>
                </a:lnTo>
                <a:lnTo>
                  <a:pt x="251" y="0"/>
                </a:lnTo>
                <a:lnTo>
                  <a:pt x="259" y="4"/>
                </a:lnTo>
                <a:lnTo>
                  <a:pt x="266" y="4"/>
                </a:lnTo>
                <a:lnTo>
                  <a:pt x="270" y="8"/>
                </a:lnTo>
                <a:lnTo>
                  <a:pt x="274" y="12"/>
                </a:lnTo>
                <a:lnTo>
                  <a:pt x="278" y="16"/>
                </a:lnTo>
                <a:lnTo>
                  <a:pt x="278" y="24"/>
                </a:lnTo>
                <a:lnTo>
                  <a:pt x="278" y="24"/>
                </a:lnTo>
                <a:lnTo>
                  <a:pt x="274" y="24"/>
                </a:lnTo>
                <a:lnTo>
                  <a:pt x="270" y="28"/>
                </a:lnTo>
                <a:lnTo>
                  <a:pt x="262" y="28"/>
                </a:lnTo>
                <a:lnTo>
                  <a:pt x="255" y="28"/>
                </a:lnTo>
                <a:lnTo>
                  <a:pt x="247" y="31"/>
                </a:lnTo>
                <a:lnTo>
                  <a:pt x="239" y="31"/>
                </a:lnTo>
                <a:lnTo>
                  <a:pt x="227" y="31"/>
                </a:lnTo>
                <a:lnTo>
                  <a:pt x="199" y="31"/>
                </a:lnTo>
                <a:lnTo>
                  <a:pt x="171" y="31"/>
                </a:lnTo>
                <a:lnTo>
                  <a:pt x="139" y="35"/>
                </a:lnTo>
                <a:lnTo>
                  <a:pt x="108" y="39"/>
                </a:lnTo>
                <a:lnTo>
                  <a:pt x="108" y="3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266">
            <a:extLst>
              <a:ext uri="{FF2B5EF4-FFF2-40B4-BE49-F238E27FC236}">
                <a16:creationId xmlns:a16="http://schemas.microsoft.com/office/drawing/2014/main" xmlns="" id="{C189C36E-E1DA-431F-88AC-BC7F5E3AD75F}"/>
              </a:ext>
            </a:extLst>
          </p:cNvPr>
          <p:cNvSpPr>
            <a:spLocks/>
          </p:cNvSpPr>
          <p:nvPr/>
        </p:nvSpPr>
        <p:spPr bwMode="auto">
          <a:xfrm>
            <a:off x="5958435" y="2148467"/>
            <a:ext cx="339372" cy="389874"/>
          </a:xfrm>
          <a:custGeom>
            <a:avLst/>
            <a:gdLst>
              <a:gd name="T0" fmla="*/ 0 w 52"/>
              <a:gd name="T1" fmla="*/ 0 h 52"/>
              <a:gd name="T2" fmla="*/ 4 w 52"/>
              <a:gd name="T3" fmla="*/ 0 h 52"/>
              <a:gd name="T4" fmla="*/ 4 w 52"/>
              <a:gd name="T5" fmla="*/ 0 h 52"/>
              <a:gd name="T6" fmla="*/ 12 w 52"/>
              <a:gd name="T7" fmla="*/ 0 h 52"/>
              <a:gd name="T8" fmla="*/ 16 w 52"/>
              <a:gd name="T9" fmla="*/ 0 h 52"/>
              <a:gd name="T10" fmla="*/ 28 w 52"/>
              <a:gd name="T11" fmla="*/ 4 h 52"/>
              <a:gd name="T12" fmla="*/ 40 w 52"/>
              <a:gd name="T13" fmla="*/ 12 h 52"/>
              <a:gd name="T14" fmla="*/ 44 w 52"/>
              <a:gd name="T15" fmla="*/ 16 h 52"/>
              <a:gd name="T16" fmla="*/ 48 w 52"/>
              <a:gd name="T17" fmla="*/ 20 h 52"/>
              <a:gd name="T18" fmla="*/ 48 w 52"/>
              <a:gd name="T19" fmla="*/ 24 h 52"/>
              <a:gd name="T20" fmla="*/ 52 w 52"/>
              <a:gd name="T21" fmla="*/ 28 h 52"/>
              <a:gd name="T22" fmla="*/ 48 w 52"/>
              <a:gd name="T23" fmla="*/ 36 h 52"/>
              <a:gd name="T24" fmla="*/ 44 w 52"/>
              <a:gd name="T25" fmla="*/ 44 h 52"/>
              <a:gd name="T26" fmla="*/ 40 w 52"/>
              <a:gd name="T27" fmla="*/ 48 h 52"/>
              <a:gd name="T28" fmla="*/ 40 w 52"/>
              <a:gd name="T29" fmla="*/ 52 h 52"/>
              <a:gd name="T30" fmla="*/ 36 w 52"/>
              <a:gd name="T31" fmla="*/ 52 h 52"/>
              <a:gd name="T32" fmla="*/ 32 w 52"/>
              <a:gd name="T33" fmla="*/ 52 h 52"/>
              <a:gd name="T34" fmla="*/ 28 w 52"/>
              <a:gd name="T35" fmla="*/ 48 h 52"/>
              <a:gd name="T36" fmla="*/ 24 w 52"/>
              <a:gd name="T37" fmla="*/ 44 h 52"/>
              <a:gd name="T38" fmla="*/ 20 w 52"/>
              <a:gd name="T39" fmla="*/ 36 h 52"/>
              <a:gd name="T40" fmla="*/ 8 w 52"/>
              <a:gd name="T41" fmla="*/ 24 h 52"/>
              <a:gd name="T42" fmla="*/ 4 w 52"/>
              <a:gd name="T43" fmla="*/ 16 h 52"/>
              <a:gd name="T44" fmla="*/ 0 w 52"/>
              <a:gd name="T45" fmla="*/ 8 h 52"/>
              <a:gd name="T46" fmla="*/ 0 w 52"/>
              <a:gd name="T47" fmla="*/ 4 h 52"/>
              <a:gd name="T48" fmla="*/ 0 w 52"/>
              <a:gd name="T49" fmla="*/ 0 h 52"/>
              <a:gd name="T50" fmla="*/ 0 w 52"/>
              <a:gd name="T51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2" h="52">
                <a:moveTo>
                  <a:pt x="0" y="0"/>
                </a:moveTo>
                <a:lnTo>
                  <a:pt x="4" y="0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8" y="4"/>
                </a:lnTo>
                <a:lnTo>
                  <a:pt x="40" y="12"/>
                </a:lnTo>
                <a:lnTo>
                  <a:pt x="44" y="16"/>
                </a:lnTo>
                <a:lnTo>
                  <a:pt x="48" y="20"/>
                </a:lnTo>
                <a:lnTo>
                  <a:pt x="48" y="24"/>
                </a:lnTo>
                <a:lnTo>
                  <a:pt x="52" y="28"/>
                </a:lnTo>
                <a:lnTo>
                  <a:pt x="48" y="36"/>
                </a:lnTo>
                <a:lnTo>
                  <a:pt x="44" y="44"/>
                </a:lnTo>
                <a:lnTo>
                  <a:pt x="40" y="48"/>
                </a:lnTo>
                <a:lnTo>
                  <a:pt x="40" y="52"/>
                </a:lnTo>
                <a:lnTo>
                  <a:pt x="36" y="52"/>
                </a:lnTo>
                <a:lnTo>
                  <a:pt x="32" y="52"/>
                </a:lnTo>
                <a:lnTo>
                  <a:pt x="28" y="48"/>
                </a:lnTo>
                <a:lnTo>
                  <a:pt x="24" y="44"/>
                </a:lnTo>
                <a:lnTo>
                  <a:pt x="20" y="36"/>
                </a:lnTo>
                <a:lnTo>
                  <a:pt x="8" y="24"/>
                </a:lnTo>
                <a:lnTo>
                  <a:pt x="4" y="16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268">
            <a:extLst>
              <a:ext uri="{FF2B5EF4-FFF2-40B4-BE49-F238E27FC236}">
                <a16:creationId xmlns:a16="http://schemas.microsoft.com/office/drawing/2014/main" xmlns="" id="{6B4CD2FA-3906-4521-A90C-C9E7F3644173}"/>
              </a:ext>
            </a:extLst>
          </p:cNvPr>
          <p:cNvSpPr>
            <a:spLocks/>
          </p:cNvSpPr>
          <p:nvPr/>
        </p:nvSpPr>
        <p:spPr bwMode="auto">
          <a:xfrm>
            <a:off x="6193385" y="1256253"/>
            <a:ext cx="567798" cy="119962"/>
          </a:xfrm>
          <a:custGeom>
            <a:avLst/>
            <a:gdLst>
              <a:gd name="T0" fmla="*/ 87 w 87"/>
              <a:gd name="T1" fmla="*/ 4 h 16"/>
              <a:gd name="T2" fmla="*/ 83 w 87"/>
              <a:gd name="T3" fmla="*/ 4 h 16"/>
              <a:gd name="T4" fmla="*/ 75 w 87"/>
              <a:gd name="T5" fmla="*/ 8 h 16"/>
              <a:gd name="T6" fmla="*/ 63 w 87"/>
              <a:gd name="T7" fmla="*/ 8 h 16"/>
              <a:gd name="T8" fmla="*/ 47 w 87"/>
              <a:gd name="T9" fmla="*/ 8 h 16"/>
              <a:gd name="T10" fmla="*/ 31 w 87"/>
              <a:gd name="T11" fmla="*/ 12 h 16"/>
              <a:gd name="T12" fmla="*/ 20 w 87"/>
              <a:gd name="T13" fmla="*/ 12 h 16"/>
              <a:gd name="T14" fmla="*/ 12 w 87"/>
              <a:gd name="T15" fmla="*/ 12 h 16"/>
              <a:gd name="T16" fmla="*/ 4 w 87"/>
              <a:gd name="T17" fmla="*/ 16 h 16"/>
              <a:gd name="T18" fmla="*/ 0 w 87"/>
              <a:gd name="T19" fmla="*/ 12 h 16"/>
              <a:gd name="T20" fmla="*/ 16 w 87"/>
              <a:gd name="T21" fmla="*/ 8 h 16"/>
              <a:gd name="T22" fmla="*/ 31 w 87"/>
              <a:gd name="T23" fmla="*/ 8 h 16"/>
              <a:gd name="T24" fmla="*/ 43 w 87"/>
              <a:gd name="T25" fmla="*/ 4 h 16"/>
              <a:gd name="T26" fmla="*/ 55 w 87"/>
              <a:gd name="T27" fmla="*/ 4 h 16"/>
              <a:gd name="T28" fmla="*/ 63 w 87"/>
              <a:gd name="T29" fmla="*/ 0 h 16"/>
              <a:gd name="T30" fmla="*/ 71 w 87"/>
              <a:gd name="T31" fmla="*/ 0 h 16"/>
              <a:gd name="T32" fmla="*/ 79 w 87"/>
              <a:gd name="T33" fmla="*/ 0 h 16"/>
              <a:gd name="T34" fmla="*/ 87 w 87"/>
              <a:gd name="T35" fmla="*/ 0 h 16"/>
              <a:gd name="T36" fmla="*/ 87 w 87"/>
              <a:gd name="T37" fmla="*/ 4 h 16"/>
              <a:gd name="T38" fmla="*/ 87 w 87"/>
              <a:gd name="T39" fmla="*/ 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87" h="16">
                <a:moveTo>
                  <a:pt x="87" y="4"/>
                </a:moveTo>
                <a:lnTo>
                  <a:pt x="83" y="4"/>
                </a:lnTo>
                <a:lnTo>
                  <a:pt x="75" y="8"/>
                </a:lnTo>
                <a:lnTo>
                  <a:pt x="63" y="8"/>
                </a:lnTo>
                <a:lnTo>
                  <a:pt x="47" y="8"/>
                </a:lnTo>
                <a:lnTo>
                  <a:pt x="31" y="12"/>
                </a:lnTo>
                <a:lnTo>
                  <a:pt x="20" y="12"/>
                </a:lnTo>
                <a:lnTo>
                  <a:pt x="12" y="12"/>
                </a:lnTo>
                <a:lnTo>
                  <a:pt x="4" y="16"/>
                </a:lnTo>
                <a:lnTo>
                  <a:pt x="0" y="12"/>
                </a:lnTo>
                <a:lnTo>
                  <a:pt x="16" y="8"/>
                </a:lnTo>
                <a:lnTo>
                  <a:pt x="31" y="8"/>
                </a:lnTo>
                <a:lnTo>
                  <a:pt x="43" y="4"/>
                </a:lnTo>
                <a:lnTo>
                  <a:pt x="55" y="4"/>
                </a:lnTo>
                <a:lnTo>
                  <a:pt x="63" y="0"/>
                </a:lnTo>
                <a:lnTo>
                  <a:pt x="71" y="0"/>
                </a:lnTo>
                <a:lnTo>
                  <a:pt x="79" y="0"/>
                </a:lnTo>
                <a:lnTo>
                  <a:pt x="87" y="0"/>
                </a:lnTo>
                <a:lnTo>
                  <a:pt x="87" y="4"/>
                </a:lnTo>
                <a:lnTo>
                  <a:pt x="87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269">
            <a:extLst>
              <a:ext uri="{FF2B5EF4-FFF2-40B4-BE49-F238E27FC236}">
                <a16:creationId xmlns:a16="http://schemas.microsoft.com/office/drawing/2014/main" xmlns="" id="{1B6644CF-7283-4D7E-8C45-A85DF66F5702}"/>
              </a:ext>
            </a:extLst>
          </p:cNvPr>
          <p:cNvSpPr>
            <a:spLocks/>
          </p:cNvSpPr>
          <p:nvPr/>
        </p:nvSpPr>
        <p:spPr bwMode="auto">
          <a:xfrm>
            <a:off x="5880118" y="723927"/>
            <a:ext cx="365477" cy="742263"/>
          </a:xfrm>
          <a:custGeom>
            <a:avLst/>
            <a:gdLst>
              <a:gd name="T0" fmla="*/ 8 w 56"/>
              <a:gd name="T1" fmla="*/ 24 h 99"/>
              <a:gd name="T2" fmla="*/ 0 w 56"/>
              <a:gd name="T3" fmla="*/ 16 h 99"/>
              <a:gd name="T4" fmla="*/ 0 w 56"/>
              <a:gd name="T5" fmla="*/ 12 h 99"/>
              <a:gd name="T6" fmla="*/ 0 w 56"/>
              <a:gd name="T7" fmla="*/ 8 h 99"/>
              <a:gd name="T8" fmla="*/ 0 w 56"/>
              <a:gd name="T9" fmla="*/ 4 h 99"/>
              <a:gd name="T10" fmla="*/ 0 w 56"/>
              <a:gd name="T11" fmla="*/ 0 h 99"/>
              <a:gd name="T12" fmla="*/ 4 w 56"/>
              <a:gd name="T13" fmla="*/ 0 h 99"/>
              <a:gd name="T14" fmla="*/ 8 w 56"/>
              <a:gd name="T15" fmla="*/ 0 h 99"/>
              <a:gd name="T16" fmla="*/ 16 w 56"/>
              <a:gd name="T17" fmla="*/ 0 h 99"/>
              <a:gd name="T18" fmla="*/ 20 w 56"/>
              <a:gd name="T19" fmla="*/ 0 h 99"/>
              <a:gd name="T20" fmla="*/ 32 w 56"/>
              <a:gd name="T21" fmla="*/ 4 h 99"/>
              <a:gd name="T22" fmla="*/ 40 w 56"/>
              <a:gd name="T23" fmla="*/ 4 h 99"/>
              <a:gd name="T24" fmla="*/ 44 w 56"/>
              <a:gd name="T25" fmla="*/ 16 h 99"/>
              <a:gd name="T26" fmla="*/ 44 w 56"/>
              <a:gd name="T27" fmla="*/ 28 h 99"/>
              <a:gd name="T28" fmla="*/ 52 w 56"/>
              <a:gd name="T29" fmla="*/ 51 h 99"/>
              <a:gd name="T30" fmla="*/ 56 w 56"/>
              <a:gd name="T31" fmla="*/ 63 h 99"/>
              <a:gd name="T32" fmla="*/ 56 w 56"/>
              <a:gd name="T33" fmla="*/ 75 h 99"/>
              <a:gd name="T34" fmla="*/ 56 w 56"/>
              <a:gd name="T35" fmla="*/ 83 h 99"/>
              <a:gd name="T36" fmla="*/ 56 w 56"/>
              <a:gd name="T37" fmla="*/ 87 h 99"/>
              <a:gd name="T38" fmla="*/ 56 w 56"/>
              <a:gd name="T39" fmla="*/ 91 h 99"/>
              <a:gd name="T40" fmla="*/ 56 w 56"/>
              <a:gd name="T41" fmla="*/ 95 h 99"/>
              <a:gd name="T42" fmla="*/ 52 w 56"/>
              <a:gd name="T43" fmla="*/ 99 h 99"/>
              <a:gd name="T44" fmla="*/ 48 w 56"/>
              <a:gd name="T45" fmla="*/ 99 h 99"/>
              <a:gd name="T46" fmla="*/ 48 w 56"/>
              <a:gd name="T47" fmla="*/ 99 h 99"/>
              <a:gd name="T48" fmla="*/ 44 w 56"/>
              <a:gd name="T49" fmla="*/ 95 h 99"/>
              <a:gd name="T50" fmla="*/ 40 w 56"/>
              <a:gd name="T51" fmla="*/ 91 h 99"/>
              <a:gd name="T52" fmla="*/ 40 w 56"/>
              <a:gd name="T53" fmla="*/ 91 h 99"/>
              <a:gd name="T54" fmla="*/ 36 w 56"/>
              <a:gd name="T55" fmla="*/ 83 h 99"/>
              <a:gd name="T56" fmla="*/ 36 w 56"/>
              <a:gd name="T57" fmla="*/ 79 h 99"/>
              <a:gd name="T58" fmla="*/ 32 w 56"/>
              <a:gd name="T59" fmla="*/ 71 h 99"/>
              <a:gd name="T60" fmla="*/ 28 w 56"/>
              <a:gd name="T61" fmla="*/ 63 h 99"/>
              <a:gd name="T62" fmla="*/ 24 w 56"/>
              <a:gd name="T63" fmla="*/ 47 h 99"/>
              <a:gd name="T64" fmla="*/ 16 w 56"/>
              <a:gd name="T65" fmla="*/ 35 h 99"/>
              <a:gd name="T66" fmla="*/ 12 w 56"/>
              <a:gd name="T67" fmla="*/ 28 h 99"/>
              <a:gd name="T68" fmla="*/ 8 w 56"/>
              <a:gd name="T69" fmla="*/ 24 h 99"/>
              <a:gd name="T70" fmla="*/ 8 w 56"/>
              <a:gd name="T71" fmla="*/ 24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6" h="99">
                <a:moveTo>
                  <a:pt x="8" y="24"/>
                </a:move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32" y="4"/>
                </a:lnTo>
                <a:lnTo>
                  <a:pt x="40" y="4"/>
                </a:lnTo>
                <a:lnTo>
                  <a:pt x="44" y="16"/>
                </a:lnTo>
                <a:lnTo>
                  <a:pt x="44" y="28"/>
                </a:lnTo>
                <a:lnTo>
                  <a:pt x="52" y="51"/>
                </a:lnTo>
                <a:lnTo>
                  <a:pt x="56" y="63"/>
                </a:lnTo>
                <a:lnTo>
                  <a:pt x="56" y="75"/>
                </a:lnTo>
                <a:lnTo>
                  <a:pt x="56" y="83"/>
                </a:lnTo>
                <a:lnTo>
                  <a:pt x="56" y="87"/>
                </a:lnTo>
                <a:lnTo>
                  <a:pt x="56" y="91"/>
                </a:lnTo>
                <a:lnTo>
                  <a:pt x="56" y="95"/>
                </a:lnTo>
                <a:lnTo>
                  <a:pt x="52" y="99"/>
                </a:lnTo>
                <a:lnTo>
                  <a:pt x="48" y="99"/>
                </a:lnTo>
                <a:lnTo>
                  <a:pt x="48" y="99"/>
                </a:lnTo>
                <a:lnTo>
                  <a:pt x="44" y="95"/>
                </a:lnTo>
                <a:lnTo>
                  <a:pt x="40" y="91"/>
                </a:lnTo>
                <a:lnTo>
                  <a:pt x="40" y="91"/>
                </a:lnTo>
                <a:lnTo>
                  <a:pt x="36" y="83"/>
                </a:lnTo>
                <a:lnTo>
                  <a:pt x="36" y="79"/>
                </a:lnTo>
                <a:lnTo>
                  <a:pt x="32" y="71"/>
                </a:lnTo>
                <a:lnTo>
                  <a:pt x="28" y="63"/>
                </a:lnTo>
                <a:lnTo>
                  <a:pt x="24" y="47"/>
                </a:lnTo>
                <a:lnTo>
                  <a:pt x="16" y="35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270">
            <a:extLst>
              <a:ext uri="{FF2B5EF4-FFF2-40B4-BE49-F238E27FC236}">
                <a16:creationId xmlns:a16="http://schemas.microsoft.com/office/drawing/2014/main" xmlns="" id="{231DCD82-93D1-4BD5-BEF1-B6C94200705E}"/>
              </a:ext>
            </a:extLst>
          </p:cNvPr>
          <p:cNvSpPr>
            <a:spLocks/>
          </p:cNvSpPr>
          <p:nvPr/>
        </p:nvSpPr>
        <p:spPr bwMode="auto">
          <a:xfrm>
            <a:off x="5286215" y="1676117"/>
            <a:ext cx="280637" cy="1282088"/>
          </a:xfrm>
          <a:custGeom>
            <a:avLst/>
            <a:gdLst>
              <a:gd name="T0" fmla="*/ 4 w 43"/>
              <a:gd name="T1" fmla="*/ 155 h 171"/>
              <a:gd name="T2" fmla="*/ 0 w 43"/>
              <a:gd name="T3" fmla="*/ 151 h 171"/>
              <a:gd name="T4" fmla="*/ 0 w 43"/>
              <a:gd name="T5" fmla="*/ 143 h 171"/>
              <a:gd name="T6" fmla="*/ 0 w 43"/>
              <a:gd name="T7" fmla="*/ 139 h 171"/>
              <a:gd name="T8" fmla="*/ 0 w 43"/>
              <a:gd name="T9" fmla="*/ 139 h 171"/>
              <a:gd name="T10" fmla="*/ 0 w 43"/>
              <a:gd name="T11" fmla="*/ 135 h 171"/>
              <a:gd name="T12" fmla="*/ 0 w 43"/>
              <a:gd name="T13" fmla="*/ 131 h 171"/>
              <a:gd name="T14" fmla="*/ 0 w 43"/>
              <a:gd name="T15" fmla="*/ 127 h 171"/>
              <a:gd name="T16" fmla="*/ 0 w 43"/>
              <a:gd name="T17" fmla="*/ 119 h 171"/>
              <a:gd name="T18" fmla="*/ 4 w 43"/>
              <a:gd name="T19" fmla="*/ 115 h 171"/>
              <a:gd name="T20" fmla="*/ 4 w 43"/>
              <a:gd name="T21" fmla="*/ 103 h 171"/>
              <a:gd name="T22" fmla="*/ 8 w 43"/>
              <a:gd name="T23" fmla="*/ 95 h 171"/>
              <a:gd name="T24" fmla="*/ 8 w 43"/>
              <a:gd name="T25" fmla="*/ 83 h 171"/>
              <a:gd name="T26" fmla="*/ 8 w 43"/>
              <a:gd name="T27" fmla="*/ 75 h 171"/>
              <a:gd name="T28" fmla="*/ 8 w 43"/>
              <a:gd name="T29" fmla="*/ 67 h 171"/>
              <a:gd name="T30" fmla="*/ 8 w 43"/>
              <a:gd name="T31" fmla="*/ 59 h 171"/>
              <a:gd name="T32" fmla="*/ 8 w 43"/>
              <a:gd name="T33" fmla="*/ 51 h 171"/>
              <a:gd name="T34" fmla="*/ 8 w 43"/>
              <a:gd name="T35" fmla="*/ 40 h 171"/>
              <a:gd name="T36" fmla="*/ 12 w 43"/>
              <a:gd name="T37" fmla="*/ 28 h 171"/>
              <a:gd name="T38" fmla="*/ 12 w 43"/>
              <a:gd name="T39" fmla="*/ 16 h 171"/>
              <a:gd name="T40" fmla="*/ 12 w 43"/>
              <a:gd name="T41" fmla="*/ 0 h 171"/>
              <a:gd name="T42" fmla="*/ 23 w 43"/>
              <a:gd name="T43" fmla="*/ 8 h 171"/>
              <a:gd name="T44" fmla="*/ 31 w 43"/>
              <a:gd name="T45" fmla="*/ 12 h 171"/>
              <a:gd name="T46" fmla="*/ 39 w 43"/>
              <a:gd name="T47" fmla="*/ 16 h 171"/>
              <a:gd name="T48" fmla="*/ 43 w 43"/>
              <a:gd name="T49" fmla="*/ 20 h 171"/>
              <a:gd name="T50" fmla="*/ 43 w 43"/>
              <a:gd name="T51" fmla="*/ 24 h 171"/>
              <a:gd name="T52" fmla="*/ 43 w 43"/>
              <a:gd name="T53" fmla="*/ 28 h 171"/>
              <a:gd name="T54" fmla="*/ 43 w 43"/>
              <a:gd name="T55" fmla="*/ 32 h 171"/>
              <a:gd name="T56" fmla="*/ 43 w 43"/>
              <a:gd name="T57" fmla="*/ 40 h 171"/>
              <a:gd name="T58" fmla="*/ 39 w 43"/>
              <a:gd name="T59" fmla="*/ 47 h 171"/>
              <a:gd name="T60" fmla="*/ 39 w 43"/>
              <a:gd name="T61" fmla="*/ 59 h 171"/>
              <a:gd name="T62" fmla="*/ 39 w 43"/>
              <a:gd name="T63" fmla="*/ 71 h 171"/>
              <a:gd name="T64" fmla="*/ 39 w 43"/>
              <a:gd name="T65" fmla="*/ 83 h 171"/>
              <a:gd name="T66" fmla="*/ 39 w 43"/>
              <a:gd name="T67" fmla="*/ 95 h 171"/>
              <a:gd name="T68" fmla="*/ 35 w 43"/>
              <a:gd name="T69" fmla="*/ 107 h 171"/>
              <a:gd name="T70" fmla="*/ 35 w 43"/>
              <a:gd name="T71" fmla="*/ 119 h 171"/>
              <a:gd name="T72" fmla="*/ 35 w 43"/>
              <a:gd name="T73" fmla="*/ 127 h 171"/>
              <a:gd name="T74" fmla="*/ 35 w 43"/>
              <a:gd name="T75" fmla="*/ 135 h 171"/>
              <a:gd name="T76" fmla="*/ 31 w 43"/>
              <a:gd name="T77" fmla="*/ 143 h 171"/>
              <a:gd name="T78" fmla="*/ 31 w 43"/>
              <a:gd name="T79" fmla="*/ 151 h 171"/>
              <a:gd name="T80" fmla="*/ 31 w 43"/>
              <a:gd name="T81" fmla="*/ 155 h 171"/>
              <a:gd name="T82" fmla="*/ 27 w 43"/>
              <a:gd name="T83" fmla="*/ 163 h 171"/>
              <a:gd name="T84" fmla="*/ 23 w 43"/>
              <a:gd name="T85" fmla="*/ 167 h 171"/>
              <a:gd name="T86" fmla="*/ 19 w 43"/>
              <a:gd name="T87" fmla="*/ 171 h 171"/>
              <a:gd name="T88" fmla="*/ 19 w 43"/>
              <a:gd name="T89" fmla="*/ 171 h 171"/>
              <a:gd name="T90" fmla="*/ 15 w 43"/>
              <a:gd name="T91" fmla="*/ 171 h 171"/>
              <a:gd name="T92" fmla="*/ 12 w 43"/>
              <a:gd name="T93" fmla="*/ 167 h 171"/>
              <a:gd name="T94" fmla="*/ 8 w 43"/>
              <a:gd name="T95" fmla="*/ 163 h 171"/>
              <a:gd name="T96" fmla="*/ 4 w 43"/>
              <a:gd name="T97" fmla="*/ 155 h 171"/>
              <a:gd name="T98" fmla="*/ 4 w 43"/>
              <a:gd name="T99" fmla="*/ 155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3" h="171">
                <a:moveTo>
                  <a:pt x="4" y="155"/>
                </a:moveTo>
                <a:lnTo>
                  <a:pt x="0" y="151"/>
                </a:lnTo>
                <a:lnTo>
                  <a:pt x="0" y="143"/>
                </a:lnTo>
                <a:lnTo>
                  <a:pt x="0" y="139"/>
                </a:lnTo>
                <a:lnTo>
                  <a:pt x="0" y="139"/>
                </a:lnTo>
                <a:lnTo>
                  <a:pt x="0" y="135"/>
                </a:lnTo>
                <a:lnTo>
                  <a:pt x="0" y="131"/>
                </a:lnTo>
                <a:lnTo>
                  <a:pt x="0" y="127"/>
                </a:lnTo>
                <a:lnTo>
                  <a:pt x="0" y="119"/>
                </a:lnTo>
                <a:lnTo>
                  <a:pt x="4" y="115"/>
                </a:lnTo>
                <a:lnTo>
                  <a:pt x="4" y="103"/>
                </a:lnTo>
                <a:lnTo>
                  <a:pt x="8" y="95"/>
                </a:lnTo>
                <a:lnTo>
                  <a:pt x="8" y="83"/>
                </a:lnTo>
                <a:lnTo>
                  <a:pt x="8" y="75"/>
                </a:lnTo>
                <a:lnTo>
                  <a:pt x="8" y="67"/>
                </a:lnTo>
                <a:lnTo>
                  <a:pt x="8" y="59"/>
                </a:lnTo>
                <a:lnTo>
                  <a:pt x="8" y="51"/>
                </a:lnTo>
                <a:lnTo>
                  <a:pt x="8" y="40"/>
                </a:lnTo>
                <a:lnTo>
                  <a:pt x="12" y="28"/>
                </a:lnTo>
                <a:lnTo>
                  <a:pt x="12" y="16"/>
                </a:lnTo>
                <a:lnTo>
                  <a:pt x="12" y="0"/>
                </a:lnTo>
                <a:lnTo>
                  <a:pt x="23" y="8"/>
                </a:lnTo>
                <a:lnTo>
                  <a:pt x="31" y="12"/>
                </a:lnTo>
                <a:lnTo>
                  <a:pt x="39" y="16"/>
                </a:lnTo>
                <a:lnTo>
                  <a:pt x="43" y="20"/>
                </a:lnTo>
                <a:lnTo>
                  <a:pt x="43" y="24"/>
                </a:lnTo>
                <a:lnTo>
                  <a:pt x="43" y="28"/>
                </a:lnTo>
                <a:lnTo>
                  <a:pt x="43" y="32"/>
                </a:lnTo>
                <a:lnTo>
                  <a:pt x="43" y="40"/>
                </a:lnTo>
                <a:lnTo>
                  <a:pt x="39" y="47"/>
                </a:lnTo>
                <a:lnTo>
                  <a:pt x="39" y="59"/>
                </a:lnTo>
                <a:lnTo>
                  <a:pt x="39" y="71"/>
                </a:lnTo>
                <a:lnTo>
                  <a:pt x="39" y="83"/>
                </a:lnTo>
                <a:lnTo>
                  <a:pt x="39" y="95"/>
                </a:lnTo>
                <a:lnTo>
                  <a:pt x="35" y="107"/>
                </a:lnTo>
                <a:lnTo>
                  <a:pt x="35" y="119"/>
                </a:lnTo>
                <a:lnTo>
                  <a:pt x="35" y="127"/>
                </a:lnTo>
                <a:lnTo>
                  <a:pt x="35" y="135"/>
                </a:lnTo>
                <a:lnTo>
                  <a:pt x="31" y="143"/>
                </a:lnTo>
                <a:lnTo>
                  <a:pt x="31" y="151"/>
                </a:lnTo>
                <a:lnTo>
                  <a:pt x="31" y="155"/>
                </a:lnTo>
                <a:lnTo>
                  <a:pt x="27" y="163"/>
                </a:lnTo>
                <a:lnTo>
                  <a:pt x="23" y="167"/>
                </a:lnTo>
                <a:lnTo>
                  <a:pt x="19" y="171"/>
                </a:lnTo>
                <a:lnTo>
                  <a:pt x="19" y="171"/>
                </a:lnTo>
                <a:lnTo>
                  <a:pt x="15" y="171"/>
                </a:lnTo>
                <a:lnTo>
                  <a:pt x="12" y="167"/>
                </a:lnTo>
                <a:lnTo>
                  <a:pt x="8" y="163"/>
                </a:lnTo>
                <a:lnTo>
                  <a:pt x="4" y="155"/>
                </a:lnTo>
                <a:lnTo>
                  <a:pt x="4" y="15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272">
            <a:extLst>
              <a:ext uri="{FF2B5EF4-FFF2-40B4-BE49-F238E27FC236}">
                <a16:creationId xmlns:a16="http://schemas.microsoft.com/office/drawing/2014/main" xmlns="" id="{78D7B163-03B1-43A2-ACEC-575705E24CB5}"/>
              </a:ext>
            </a:extLst>
          </p:cNvPr>
          <p:cNvSpPr>
            <a:spLocks/>
          </p:cNvSpPr>
          <p:nvPr/>
        </p:nvSpPr>
        <p:spPr bwMode="auto">
          <a:xfrm>
            <a:off x="8692443" y="596922"/>
            <a:ext cx="661775" cy="759451"/>
          </a:xfrm>
          <a:custGeom>
            <a:avLst/>
            <a:gdLst>
              <a:gd name="T0" fmla="*/ 75 w 99"/>
              <a:gd name="T1" fmla="*/ 52 h 103"/>
              <a:gd name="T2" fmla="*/ 63 w 99"/>
              <a:gd name="T3" fmla="*/ 63 h 103"/>
              <a:gd name="T4" fmla="*/ 51 w 99"/>
              <a:gd name="T5" fmla="*/ 75 h 103"/>
              <a:gd name="T6" fmla="*/ 40 w 99"/>
              <a:gd name="T7" fmla="*/ 83 h 103"/>
              <a:gd name="T8" fmla="*/ 28 w 99"/>
              <a:gd name="T9" fmla="*/ 91 h 103"/>
              <a:gd name="T10" fmla="*/ 20 w 99"/>
              <a:gd name="T11" fmla="*/ 95 h 103"/>
              <a:gd name="T12" fmla="*/ 12 w 99"/>
              <a:gd name="T13" fmla="*/ 99 h 103"/>
              <a:gd name="T14" fmla="*/ 8 w 99"/>
              <a:gd name="T15" fmla="*/ 103 h 103"/>
              <a:gd name="T16" fmla="*/ 4 w 99"/>
              <a:gd name="T17" fmla="*/ 103 h 103"/>
              <a:gd name="T18" fmla="*/ 0 w 99"/>
              <a:gd name="T19" fmla="*/ 99 h 103"/>
              <a:gd name="T20" fmla="*/ 4 w 99"/>
              <a:gd name="T21" fmla="*/ 95 h 103"/>
              <a:gd name="T22" fmla="*/ 8 w 99"/>
              <a:gd name="T23" fmla="*/ 91 h 103"/>
              <a:gd name="T24" fmla="*/ 16 w 99"/>
              <a:gd name="T25" fmla="*/ 79 h 103"/>
              <a:gd name="T26" fmla="*/ 24 w 99"/>
              <a:gd name="T27" fmla="*/ 71 h 103"/>
              <a:gd name="T28" fmla="*/ 32 w 99"/>
              <a:gd name="T29" fmla="*/ 63 h 103"/>
              <a:gd name="T30" fmla="*/ 44 w 99"/>
              <a:gd name="T31" fmla="*/ 48 h 103"/>
              <a:gd name="T32" fmla="*/ 51 w 99"/>
              <a:gd name="T33" fmla="*/ 36 h 103"/>
              <a:gd name="T34" fmla="*/ 55 w 99"/>
              <a:gd name="T35" fmla="*/ 24 h 103"/>
              <a:gd name="T36" fmla="*/ 59 w 99"/>
              <a:gd name="T37" fmla="*/ 16 h 103"/>
              <a:gd name="T38" fmla="*/ 55 w 99"/>
              <a:gd name="T39" fmla="*/ 8 h 103"/>
              <a:gd name="T40" fmla="*/ 55 w 99"/>
              <a:gd name="T41" fmla="*/ 4 h 103"/>
              <a:gd name="T42" fmla="*/ 59 w 99"/>
              <a:gd name="T43" fmla="*/ 4 h 103"/>
              <a:gd name="T44" fmla="*/ 59 w 99"/>
              <a:gd name="T45" fmla="*/ 0 h 103"/>
              <a:gd name="T46" fmla="*/ 63 w 99"/>
              <a:gd name="T47" fmla="*/ 0 h 103"/>
              <a:gd name="T48" fmla="*/ 67 w 99"/>
              <a:gd name="T49" fmla="*/ 0 h 103"/>
              <a:gd name="T50" fmla="*/ 75 w 99"/>
              <a:gd name="T51" fmla="*/ 0 h 103"/>
              <a:gd name="T52" fmla="*/ 87 w 99"/>
              <a:gd name="T53" fmla="*/ 4 h 103"/>
              <a:gd name="T54" fmla="*/ 91 w 99"/>
              <a:gd name="T55" fmla="*/ 8 h 103"/>
              <a:gd name="T56" fmla="*/ 95 w 99"/>
              <a:gd name="T57" fmla="*/ 8 h 103"/>
              <a:gd name="T58" fmla="*/ 99 w 99"/>
              <a:gd name="T59" fmla="*/ 12 h 103"/>
              <a:gd name="T60" fmla="*/ 99 w 99"/>
              <a:gd name="T61" fmla="*/ 16 h 103"/>
              <a:gd name="T62" fmla="*/ 99 w 99"/>
              <a:gd name="T63" fmla="*/ 20 h 103"/>
              <a:gd name="T64" fmla="*/ 95 w 99"/>
              <a:gd name="T65" fmla="*/ 28 h 103"/>
              <a:gd name="T66" fmla="*/ 87 w 99"/>
              <a:gd name="T67" fmla="*/ 40 h 103"/>
              <a:gd name="T68" fmla="*/ 75 w 99"/>
              <a:gd name="T69" fmla="*/ 52 h 103"/>
              <a:gd name="T70" fmla="*/ 75 w 99"/>
              <a:gd name="T71" fmla="*/ 52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9" h="103">
                <a:moveTo>
                  <a:pt x="75" y="52"/>
                </a:moveTo>
                <a:lnTo>
                  <a:pt x="63" y="63"/>
                </a:lnTo>
                <a:lnTo>
                  <a:pt x="51" y="75"/>
                </a:lnTo>
                <a:lnTo>
                  <a:pt x="40" y="83"/>
                </a:lnTo>
                <a:lnTo>
                  <a:pt x="28" y="91"/>
                </a:lnTo>
                <a:lnTo>
                  <a:pt x="20" y="95"/>
                </a:lnTo>
                <a:lnTo>
                  <a:pt x="12" y="99"/>
                </a:lnTo>
                <a:lnTo>
                  <a:pt x="8" y="103"/>
                </a:lnTo>
                <a:lnTo>
                  <a:pt x="4" y="103"/>
                </a:lnTo>
                <a:lnTo>
                  <a:pt x="0" y="99"/>
                </a:lnTo>
                <a:lnTo>
                  <a:pt x="4" y="95"/>
                </a:lnTo>
                <a:lnTo>
                  <a:pt x="8" y="91"/>
                </a:lnTo>
                <a:lnTo>
                  <a:pt x="16" y="79"/>
                </a:lnTo>
                <a:lnTo>
                  <a:pt x="24" y="71"/>
                </a:lnTo>
                <a:lnTo>
                  <a:pt x="32" y="63"/>
                </a:lnTo>
                <a:lnTo>
                  <a:pt x="44" y="48"/>
                </a:lnTo>
                <a:lnTo>
                  <a:pt x="51" y="36"/>
                </a:lnTo>
                <a:lnTo>
                  <a:pt x="55" y="24"/>
                </a:lnTo>
                <a:lnTo>
                  <a:pt x="59" y="16"/>
                </a:lnTo>
                <a:lnTo>
                  <a:pt x="55" y="8"/>
                </a:lnTo>
                <a:lnTo>
                  <a:pt x="55" y="4"/>
                </a:lnTo>
                <a:lnTo>
                  <a:pt x="59" y="4"/>
                </a:lnTo>
                <a:lnTo>
                  <a:pt x="59" y="0"/>
                </a:lnTo>
                <a:lnTo>
                  <a:pt x="63" y="0"/>
                </a:lnTo>
                <a:lnTo>
                  <a:pt x="67" y="0"/>
                </a:lnTo>
                <a:lnTo>
                  <a:pt x="75" y="0"/>
                </a:lnTo>
                <a:lnTo>
                  <a:pt x="87" y="4"/>
                </a:lnTo>
                <a:lnTo>
                  <a:pt x="91" y="8"/>
                </a:lnTo>
                <a:lnTo>
                  <a:pt x="95" y="8"/>
                </a:lnTo>
                <a:lnTo>
                  <a:pt x="99" y="12"/>
                </a:lnTo>
                <a:lnTo>
                  <a:pt x="99" y="16"/>
                </a:lnTo>
                <a:lnTo>
                  <a:pt x="99" y="20"/>
                </a:lnTo>
                <a:lnTo>
                  <a:pt x="95" y="28"/>
                </a:lnTo>
                <a:lnTo>
                  <a:pt x="87" y="40"/>
                </a:lnTo>
                <a:lnTo>
                  <a:pt x="75" y="52"/>
                </a:lnTo>
                <a:lnTo>
                  <a:pt x="75" y="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273">
            <a:extLst>
              <a:ext uri="{FF2B5EF4-FFF2-40B4-BE49-F238E27FC236}">
                <a16:creationId xmlns:a16="http://schemas.microsoft.com/office/drawing/2014/main" xmlns="" id="{BBC12439-52F1-4677-8061-0A879149653B}"/>
              </a:ext>
            </a:extLst>
          </p:cNvPr>
          <p:cNvSpPr>
            <a:spLocks/>
          </p:cNvSpPr>
          <p:nvPr/>
        </p:nvSpPr>
        <p:spPr bwMode="auto">
          <a:xfrm>
            <a:off x="9060092" y="803375"/>
            <a:ext cx="668458" cy="206453"/>
          </a:xfrm>
          <a:custGeom>
            <a:avLst/>
            <a:gdLst>
              <a:gd name="T0" fmla="*/ 0 w 100"/>
              <a:gd name="T1" fmla="*/ 4 h 28"/>
              <a:gd name="T2" fmla="*/ 20 w 100"/>
              <a:gd name="T3" fmla="*/ 4 h 28"/>
              <a:gd name="T4" fmla="*/ 40 w 100"/>
              <a:gd name="T5" fmla="*/ 4 h 28"/>
              <a:gd name="T6" fmla="*/ 56 w 100"/>
              <a:gd name="T7" fmla="*/ 0 h 28"/>
              <a:gd name="T8" fmla="*/ 72 w 100"/>
              <a:gd name="T9" fmla="*/ 0 h 28"/>
              <a:gd name="T10" fmla="*/ 84 w 100"/>
              <a:gd name="T11" fmla="*/ 0 h 28"/>
              <a:gd name="T12" fmla="*/ 92 w 100"/>
              <a:gd name="T13" fmla="*/ 0 h 28"/>
              <a:gd name="T14" fmla="*/ 96 w 100"/>
              <a:gd name="T15" fmla="*/ 4 h 28"/>
              <a:gd name="T16" fmla="*/ 100 w 100"/>
              <a:gd name="T17" fmla="*/ 4 h 28"/>
              <a:gd name="T18" fmla="*/ 100 w 100"/>
              <a:gd name="T19" fmla="*/ 8 h 28"/>
              <a:gd name="T20" fmla="*/ 100 w 100"/>
              <a:gd name="T21" fmla="*/ 8 h 28"/>
              <a:gd name="T22" fmla="*/ 96 w 100"/>
              <a:gd name="T23" fmla="*/ 12 h 28"/>
              <a:gd name="T24" fmla="*/ 92 w 100"/>
              <a:gd name="T25" fmla="*/ 16 h 28"/>
              <a:gd name="T26" fmla="*/ 88 w 100"/>
              <a:gd name="T27" fmla="*/ 20 h 28"/>
              <a:gd name="T28" fmla="*/ 80 w 100"/>
              <a:gd name="T29" fmla="*/ 20 h 28"/>
              <a:gd name="T30" fmla="*/ 76 w 100"/>
              <a:gd name="T31" fmla="*/ 24 h 28"/>
              <a:gd name="T32" fmla="*/ 64 w 100"/>
              <a:gd name="T33" fmla="*/ 24 h 28"/>
              <a:gd name="T34" fmla="*/ 56 w 100"/>
              <a:gd name="T35" fmla="*/ 24 h 28"/>
              <a:gd name="T36" fmla="*/ 40 w 100"/>
              <a:gd name="T37" fmla="*/ 24 h 28"/>
              <a:gd name="T38" fmla="*/ 24 w 100"/>
              <a:gd name="T39" fmla="*/ 28 h 28"/>
              <a:gd name="T40" fmla="*/ 0 w 100"/>
              <a:gd name="T41" fmla="*/ 28 h 28"/>
              <a:gd name="T42" fmla="*/ 0 w 100"/>
              <a:gd name="T43" fmla="*/ 4 h 28"/>
              <a:gd name="T44" fmla="*/ 0 w 100"/>
              <a:gd name="T45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00" h="28">
                <a:moveTo>
                  <a:pt x="0" y="4"/>
                </a:moveTo>
                <a:lnTo>
                  <a:pt x="20" y="4"/>
                </a:lnTo>
                <a:lnTo>
                  <a:pt x="40" y="4"/>
                </a:lnTo>
                <a:lnTo>
                  <a:pt x="56" y="0"/>
                </a:lnTo>
                <a:lnTo>
                  <a:pt x="72" y="0"/>
                </a:lnTo>
                <a:lnTo>
                  <a:pt x="84" y="0"/>
                </a:lnTo>
                <a:lnTo>
                  <a:pt x="92" y="0"/>
                </a:lnTo>
                <a:lnTo>
                  <a:pt x="96" y="4"/>
                </a:lnTo>
                <a:lnTo>
                  <a:pt x="100" y="4"/>
                </a:lnTo>
                <a:lnTo>
                  <a:pt x="100" y="8"/>
                </a:lnTo>
                <a:lnTo>
                  <a:pt x="100" y="8"/>
                </a:lnTo>
                <a:lnTo>
                  <a:pt x="96" y="12"/>
                </a:lnTo>
                <a:lnTo>
                  <a:pt x="92" y="16"/>
                </a:lnTo>
                <a:lnTo>
                  <a:pt x="88" y="20"/>
                </a:lnTo>
                <a:lnTo>
                  <a:pt x="80" y="20"/>
                </a:lnTo>
                <a:lnTo>
                  <a:pt x="76" y="24"/>
                </a:lnTo>
                <a:lnTo>
                  <a:pt x="64" y="24"/>
                </a:lnTo>
                <a:lnTo>
                  <a:pt x="56" y="24"/>
                </a:lnTo>
                <a:lnTo>
                  <a:pt x="40" y="24"/>
                </a:lnTo>
                <a:lnTo>
                  <a:pt x="24" y="28"/>
                </a:lnTo>
                <a:lnTo>
                  <a:pt x="0" y="2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274">
            <a:extLst>
              <a:ext uri="{FF2B5EF4-FFF2-40B4-BE49-F238E27FC236}">
                <a16:creationId xmlns:a16="http://schemas.microsoft.com/office/drawing/2014/main" xmlns="" id="{8C8FA7B2-0489-4D55-BE4B-AFE926E76245}"/>
              </a:ext>
            </a:extLst>
          </p:cNvPr>
          <p:cNvSpPr>
            <a:spLocks/>
          </p:cNvSpPr>
          <p:nvPr/>
        </p:nvSpPr>
        <p:spPr bwMode="auto">
          <a:xfrm>
            <a:off x="9675073" y="537936"/>
            <a:ext cx="554823" cy="582492"/>
          </a:xfrm>
          <a:custGeom>
            <a:avLst/>
            <a:gdLst>
              <a:gd name="T0" fmla="*/ 40 w 83"/>
              <a:gd name="T1" fmla="*/ 24 h 79"/>
              <a:gd name="T2" fmla="*/ 40 w 83"/>
              <a:gd name="T3" fmla="*/ 20 h 79"/>
              <a:gd name="T4" fmla="*/ 44 w 83"/>
              <a:gd name="T5" fmla="*/ 16 h 79"/>
              <a:gd name="T6" fmla="*/ 40 w 83"/>
              <a:gd name="T7" fmla="*/ 8 h 79"/>
              <a:gd name="T8" fmla="*/ 40 w 83"/>
              <a:gd name="T9" fmla="*/ 4 h 79"/>
              <a:gd name="T10" fmla="*/ 40 w 83"/>
              <a:gd name="T11" fmla="*/ 4 h 79"/>
              <a:gd name="T12" fmla="*/ 40 w 83"/>
              <a:gd name="T13" fmla="*/ 4 h 79"/>
              <a:gd name="T14" fmla="*/ 44 w 83"/>
              <a:gd name="T15" fmla="*/ 0 h 79"/>
              <a:gd name="T16" fmla="*/ 47 w 83"/>
              <a:gd name="T17" fmla="*/ 0 h 79"/>
              <a:gd name="T18" fmla="*/ 51 w 83"/>
              <a:gd name="T19" fmla="*/ 0 h 79"/>
              <a:gd name="T20" fmla="*/ 55 w 83"/>
              <a:gd name="T21" fmla="*/ 0 h 79"/>
              <a:gd name="T22" fmla="*/ 67 w 83"/>
              <a:gd name="T23" fmla="*/ 0 h 79"/>
              <a:gd name="T24" fmla="*/ 75 w 83"/>
              <a:gd name="T25" fmla="*/ 4 h 79"/>
              <a:gd name="T26" fmla="*/ 79 w 83"/>
              <a:gd name="T27" fmla="*/ 8 h 79"/>
              <a:gd name="T28" fmla="*/ 79 w 83"/>
              <a:gd name="T29" fmla="*/ 8 h 79"/>
              <a:gd name="T30" fmla="*/ 83 w 83"/>
              <a:gd name="T31" fmla="*/ 12 h 79"/>
              <a:gd name="T32" fmla="*/ 83 w 83"/>
              <a:gd name="T33" fmla="*/ 16 h 79"/>
              <a:gd name="T34" fmla="*/ 79 w 83"/>
              <a:gd name="T35" fmla="*/ 24 h 79"/>
              <a:gd name="T36" fmla="*/ 71 w 83"/>
              <a:gd name="T37" fmla="*/ 28 h 79"/>
              <a:gd name="T38" fmla="*/ 67 w 83"/>
              <a:gd name="T39" fmla="*/ 36 h 79"/>
              <a:gd name="T40" fmla="*/ 47 w 83"/>
              <a:gd name="T41" fmla="*/ 52 h 79"/>
              <a:gd name="T42" fmla="*/ 28 w 83"/>
              <a:gd name="T43" fmla="*/ 67 h 79"/>
              <a:gd name="T44" fmla="*/ 20 w 83"/>
              <a:gd name="T45" fmla="*/ 75 h 79"/>
              <a:gd name="T46" fmla="*/ 12 w 83"/>
              <a:gd name="T47" fmla="*/ 79 h 79"/>
              <a:gd name="T48" fmla="*/ 8 w 83"/>
              <a:gd name="T49" fmla="*/ 79 h 79"/>
              <a:gd name="T50" fmla="*/ 4 w 83"/>
              <a:gd name="T51" fmla="*/ 79 h 79"/>
              <a:gd name="T52" fmla="*/ 0 w 83"/>
              <a:gd name="T53" fmla="*/ 79 h 79"/>
              <a:gd name="T54" fmla="*/ 0 w 83"/>
              <a:gd name="T55" fmla="*/ 75 h 79"/>
              <a:gd name="T56" fmla="*/ 4 w 83"/>
              <a:gd name="T57" fmla="*/ 71 h 79"/>
              <a:gd name="T58" fmla="*/ 8 w 83"/>
              <a:gd name="T59" fmla="*/ 64 h 79"/>
              <a:gd name="T60" fmla="*/ 16 w 83"/>
              <a:gd name="T61" fmla="*/ 56 h 79"/>
              <a:gd name="T62" fmla="*/ 20 w 83"/>
              <a:gd name="T63" fmla="*/ 52 h 79"/>
              <a:gd name="T64" fmla="*/ 28 w 83"/>
              <a:gd name="T65" fmla="*/ 40 h 79"/>
              <a:gd name="T66" fmla="*/ 36 w 83"/>
              <a:gd name="T67" fmla="*/ 32 h 79"/>
              <a:gd name="T68" fmla="*/ 40 w 83"/>
              <a:gd name="T69" fmla="*/ 24 h 79"/>
              <a:gd name="T70" fmla="*/ 40 w 83"/>
              <a:gd name="T71" fmla="*/ 24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3" h="79">
                <a:moveTo>
                  <a:pt x="40" y="24"/>
                </a:moveTo>
                <a:lnTo>
                  <a:pt x="40" y="20"/>
                </a:lnTo>
                <a:lnTo>
                  <a:pt x="44" y="16"/>
                </a:lnTo>
                <a:lnTo>
                  <a:pt x="40" y="8"/>
                </a:lnTo>
                <a:lnTo>
                  <a:pt x="40" y="4"/>
                </a:lnTo>
                <a:lnTo>
                  <a:pt x="40" y="4"/>
                </a:lnTo>
                <a:lnTo>
                  <a:pt x="40" y="4"/>
                </a:lnTo>
                <a:lnTo>
                  <a:pt x="44" y="0"/>
                </a:lnTo>
                <a:lnTo>
                  <a:pt x="47" y="0"/>
                </a:lnTo>
                <a:lnTo>
                  <a:pt x="51" y="0"/>
                </a:lnTo>
                <a:lnTo>
                  <a:pt x="55" y="0"/>
                </a:lnTo>
                <a:lnTo>
                  <a:pt x="67" y="0"/>
                </a:lnTo>
                <a:lnTo>
                  <a:pt x="75" y="4"/>
                </a:lnTo>
                <a:lnTo>
                  <a:pt x="79" y="8"/>
                </a:lnTo>
                <a:lnTo>
                  <a:pt x="79" y="8"/>
                </a:lnTo>
                <a:lnTo>
                  <a:pt x="83" y="12"/>
                </a:lnTo>
                <a:lnTo>
                  <a:pt x="83" y="16"/>
                </a:lnTo>
                <a:lnTo>
                  <a:pt x="79" y="24"/>
                </a:lnTo>
                <a:lnTo>
                  <a:pt x="71" y="28"/>
                </a:lnTo>
                <a:lnTo>
                  <a:pt x="67" y="36"/>
                </a:lnTo>
                <a:lnTo>
                  <a:pt x="47" y="52"/>
                </a:lnTo>
                <a:lnTo>
                  <a:pt x="28" y="67"/>
                </a:lnTo>
                <a:lnTo>
                  <a:pt x="20" y="75"/>
                </a:lnTo>
                <a:lnTo>
                  <a:pt x="12" y="79"/>
                </a:lnTo>
                <a:lnTo>
                  <a:pt x="8" y="79"/>
                </a:lnTo>
                <a:lnTo>
                  <a:pt x="4" y="79"/>
                </a:lnTo>
                <a:lnTo>
                  <a:pt x="0" y="79"/>
                </a:lnTo>
                <a:lnTo>
                  <a:pt x="0" y="75"/>
                </a:lnTo>
                <a:lnTo>
                  <a:pt x="4" y="71"/>
                </a:lnTo>
                <a:lnTo>
                  <a:pt x="8" y="64"/>
                </a:lnTo>
                <a:lnTo>
                  <a:pt x="16" y="56"/>
                </a:lnTo>
                <a:lnTo>
                  <a:pt x="20" y="52"/>
                </a:lnTo>
                <a:lnTo>
                  <a:pt x="28" y="40"/>
                </a:lnTo>
                <a:lnTo>
                  <a:pt x="36" y="32"/>
                </a:lnTo>
                <a:lnTo>
                  <a:pt x="40" y="24"/>
                </a:lnTo>
                <a:lnTo>
                  <a:pt x="4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Freeform 275">
            <a:extLst>
              <a:ext uri="{FF2B5EF4-FFF2-40B4-BE49-F238E27FC236}">
                <a16:creationId xmlns:a16="http://schemas.microsoft.com/office/drawing/2014/main" xmlns="" id="{E58682A0-9286-43AF-BBC2-43C625373841}"/>
              </a:ext>
            </a:extLst>
          </p:cNvPr>
          <p:cNvSpPr>
            <a:spLocks/>
          </p:cNvSpPr>
          <p:nvPr/>
        </p:nvSpPr>
        <p:spPr bwMode="auto">
          <a:xfrm>
            <a:off x="9942457" y="685401"/>
            <a:ext cx="688513" cy="206453"/>
          </a:xfrm>
          <a:custGeom>
            <a:avLst/>
            <a:gdLst>
              <a:gd name="T0" fmla="*/ 4 w 103"/>
              <a:gd name="T1" fmla="*/ 8 h 28"/>
              <a:gd name="T2" fmla="*/ 19 w 103"/>
              <a:gd name="T3" fmla="*/ 4 h 28"/>
              <a:gd name="T4" fmla="*/ 31 w 103"/>
              <a:gd name="T5" fmla="*/ 4 h 28"/>
              <a:gd name="T6" fmla="*/ 43 w 103"/>
              <a:gd name="T7" fmla="*/ 4 h 28"/>
              <a:gd name="T8" fmla="*/ 51 w 103"/>
              <a:gd name="T9" fmla="*/ 4 h 28"/>
              <a:gd name="T10" fmla="*/ 67 w 103"/>
              <a:gd name="T11" fmla="*/ 0 h 28"/>
              <a:gd name="T12" fmla="*/ 83 w 103"/>
              <a:gd name="T13" fmla="*/ 0 h 28"/>
              <a:gd name="T14" fmla="*/ 87 w 103"/>
              <a:gd name="T15" fmla="*/ 0 h 28"/>
              <a:gd name="T16" fmla="*/ 95 w 103"/>
              <a:gd name="T17" fmla="*/ 4 h 28"/>
              <a:gd name="T18" fmla="*/ 99 w 103"/>
              <a:gd name="T19" fmla="*/ 4 h 28"/>
              <a:gd name="T20" fmla="*/ 103 w 103"/>
              <a:gd name="T21" fmla="*/ 8 h 28"/>
              <a:gd name="T22" fmla="*/ 103 w 103"/>
              <a:gd name="T23" fmla="*/ 12 h 28"/>
              <a:gd name="T24" fmla="*/ 103 w 103"/>
              <a:gd name="T25" fmla="*/ 16 h 28"/>
              <a:gd name="T26" fmla="*/ 95 w 103"/>
              <a:gd name="T27" fmla="*/ 20 h 28"/>
              <a:gd name="T28" fmla="*/ 87 w 103"/>
              <a:gd name="T29" fmla="*/ 20 h 28"/>
              <a:gd name="T30" fmla="*/ 83 w 103"/>
              <a:gd name="T31" fmla="*/ 24 h 28"/>
              <a:gd name="T32" fmla="*/ 75 w 103"/>
              <a:gd name="T33" fmla="*/ 24 h 28"/>
              <a:gd name="T34" fmla="*/ 67 w 103"/>
              <a:gd name="T35" fmla="*/ 24 h 28"/>
              <a:gd name="T36" fmla="*/ 55 w 103"/>
              <a:gd name="T37" fmla="*/ 24 h 28"/>
              <a:gd name="T38" fmla="*/ 43 w 103"/>
              <a:gd name="T39" fmla="*/ 24 h 28"/>
              <a:gd name="T40" fmla="*/ 31 w 103"/>
              <a:gd name="T41" fmla="*/ 28 h 28"/>
              <a:gd name="T42" fmla="*/ 15 w 103"/>
              <a:gd name="T43" fmla="*/ 28 h 28"/>
              <a:gd name="T44" fmla="*/ 0 w 103"/>
              <a:gd name="T45" fmla="*/ 28 h 28"/>
              <a:gd name="T46" fmla="*/ 4 w 103"/>
              <a:gd name="T47" fmla="*/ 8 h 28"/>
              <a:gd name="T48" fmla="*/ 4 w 103"/>
              <a:gd name="T49" fmla="*/ 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3" h="28">
                <a:moveTo>
                  <a:pt x="4" y="8"/>
                </a:moveTo>
                <a:lnTo>
                  <a:pt x="19" y="4"/>
                </a:lnTo>
                <a:lnTo>
                  <a:pt x="31" y="4"/>
                </a:lnTo>
                <a:lnTo>
                  <a:pt x="43" y="4"/>
                </a:lnTo>
                <a:lnTo>
                  <a:pt x="51" y="4"/>
                </a:lnTo>
                <a:lnTo>
                  <a:pt x="67" y="0"/>
                </a:lnTo>
                <a:lnTo>
                  <a:pt x="83" y="0"/>
                </a:lnTo>
                <a:lnTo>
                  <a:pt x="87" y="0"/>
                </a:lnTo>
                <a:lnTo>
                  <a:pt x="95" y="4"/>
                </a:lnTo>
                <a:lnTo>
                  <a:pt x="99" y="4"/>
                </a:lnTo>
                <a:lnTo>
                  <a:pt x="103" y="8"/>
                </a:lnTo>
                <a:lnTo>
                  <a:pt x="103" y="12"/>
                </a:lnTo>
                <a:lnTo>
                  <a:pt x="103" y="16"/>
                </a:lnTo>
                <a:lnTo>
                  <a:pt x="95" y="20"/>
                </a:lnTo>
                <a:lnTo>
                  <a:pt x="87" y="20"/>
                </a:lnTo>
                <a:lnTo>
                  <a:pt x="83" y="24"/>
                </a:lnTo>
                <a:lnTo>
                  <a:pt x="75" y="24"/>
                </a:lnTo>
                <a:lnTo>
                  <a:pt x="67" y="24"/>
                </a:lnTo>
                <a:lnTo>
                  <a:pt x="55" y="24"/>
                </a:lnTo>
                <a:lnTo>
                  <a:pt x="43" y="24"/>
                </a:lnTo>
                <a:lnTo>
                  <a:pt x="31" y="28"/>
                </a:lnTo>
                <a:lnTo>
                  <a:pt x="15" y="28"/>
                </a:lnTo>
                <a:lnTo>
                  <a:pt x="0" y="28"/>
                </a:lnTo>
                <a:lnTo>
                  <a:pt x="4" y="8"/>
                </a:lnTo>
                <a:lnTo>
                  <a:pt x="4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9" name="Freeform 276">
            <a:extLst>
              <a:ext uri="{FF2B5EF4-FFF2-40B4-BE49-F238E27FC236}">
                <a16:creationId xmlns:a16="http://schemas.microsoft.com/office/drawing/2014/main" xmlns="" id="{7FB4FB07-3E4D-41ED-92D8-EA3F8FB23A10}"/>
              </a:ext>
            </a:extLst>
          </p:cNvPr>
          <p:cNvSpPr>
            <a:spLocks/>
          </p:cNvSpPr>
          <p:nvPr/>
        </p:nvSpPr>
        <p:spPr bwMode="auto">
          <a:xfrm>
            <a:off x="9487906" y="1120424"/>
            <a:ext cx="294121" cy="648850"/>
          </a:xfrm>
          <a:custGeom>
            <a:avLst/>
            <a:gdLst>
              <a:gd name="T0" fmla="*/ 12 w 44"/>
              <a:gd name="T1" fmla="*/ 0 h 88"/>
              <a:gd name="T2" fmla="*/ 24 w 44"/>
              <a:gd name="T3" fmla="*/ 4 h 88"/>
              <a:gd name="T4" fmla="*/ 36 w 44"/>
              <a:gd name="T5" fmla="*/ 4 h 88"/>
              <a:gd name="T6" fmla="*/ 40 w 44"/>
              <a:gd name="T7" fmla="*/ 8 h 88"/>
              <a:gd name="T8" fmla="*/ 44 w 44"/>
              <a:gd name="T9" fmla="*/ 12 h 88"/>
              <a:gd name="T10" fmla="*/ 44 w 44"/>
              <a:gd name="T11" fmla="*/ 20 h 88"/>
              <a:gd name="T12" fmla="*/ 44 w 44"/>
              <a:gd name="T13" fmla="*/ 28 h 88"/>
              <a:gd name="T14" fmla="*/ 44 w 44"/>
              <a:gd name="T15" fmla="*/ 36 h 88"/>
              <a:gd name="T16" fmla="*/ 40 w 44"/>
              <a:gd name="T17" fmla="*/ 52 h 88"/>
              <a:gd name="T18" fmla="*/ 40 w 44"/>
              <a:gd name="T19" fmla="*/ 68 h 88"/>
              <a:gd name="T20" fmla="*/ 40 w 44"/>
              <a:gd name="T21" fmla="*/ 88 h 88"/>
              <a:gd name="T22" fmla="*/ 12 w 44"/>
              <a:gd name="T23" fmla="*/ 88 h 88"/>
              <a:gd name="T24" fmla="*/ 12 w 44"/>
              <a:gd name="T25" fmla="*/ 76 h 88"/>
              <a:gd name="T26" fmla="*/ 8 w 44"/>
              <a:gd name="T27" fmla="*/ 68 h 88"/>
              <a:gd name="T28" fmla="*/ 8 w 44"/>
              <a:gd name="T29" fmla="*/ 56 h 88"/>
              <a:gd name="T30" fmla="*/ 8 w 44"/>
              <a:gd name="T31" fmla="*/ 48 h 88"/>
              <a:gd name="T32" fmla="*/ 8 w 44"/>
              <a:gd name="T33" fmla="*/ 40 h 88"/>
              <a:gd name="T34" fmla="*/ 8 w 44"/>
              <a:gd name="T35" fmla="*/ 36 h 88"/>
              <a:gd name="T36" fmla="*/ 8 w 44"/>
              <a:gd name="T37" fmla="*/ 28 h 88"/>
              <a:gd name="T38" fmla="*/ 4 w 44"/>
              <a:gd name="T39" fmla="*/ 24 h 88"/>
              <a:gd name="T40" fmla="*/ 0 w 44"/>
              <a:gd name="T41" fmla="*/ 12 h 88"/>
              <a:gd name="T42" fmla="*/ 0 w 44"/>
              <a:gd name="T43" fmla="*/ 4 h 88"/>
              <a:gd name="T44" fmla="*/ 0 w 44"/>
              <a:gd name="T45" fmla="*/ 4 h 88"/>
              <a:gd name="T46" fmla="*/ 4 w 44"/>
              <a:gd name="T47" fmla="*/ 4 h 88"/>
              <a:gd name="T48" fmla="*/ 8 w 44"/>
              <a:gd name="T49" fmla="*/ 0 h 88"/>
              <a:gd name="T50" fmla="*/ 12 w 44"/>
              <a:gd name="T51" fmla="*/ 0 h 88"/>
              <a:gd name="T52" fmla="*/ 12 w 44"/>
              <a:gd name="T53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44" h="88">
                <a:moveTo>
                  <a:pt x="12" y="0"/>
                </a:moveTo>
                <a:lnTo>
                  <a:pt x="24" y="4"/>
                </a:lnTo>
                <a:lnTo>
                  <a:pt x="36" y="4"/>
                </a:lnTo>
                <a:lnTo>
                  <a:pt x="40" y="8"/>
                </a:lnTo>
                <a:lnTo>
                  <a:pt x="44" y="12"/>
                </a:lnTo>
                <a:lnTo>
                  <a:pt x="44" y="20"/>
                </a:lnTo>
                <a:lnTo>
                  <a:pt x="44" y="28"/>
                </a:lnTo>
                <a:lnTo>
                  <a:pt x="44" y="36"/>
                </a:lnTo>
                <a:lnTo>
                  <a:pt x="40" y="52"/>
                </a:lnTo>
                <a:lnTo>
                  <a:pt x="40" y="68"/>
                </a:lnTo>
                <a:lnTo>
                  <a:pt x="40" y="88"/>
                </a:lnTo>
                <a:lnTo>
                  <a:pt x="12" y="88"/>
                </a:lnTo>
                <a:lnTo>
                  <a:pt x="12" y="76"/>
                </a:lnTo>
                <a:lnTo>
                  <a:pt x="8" y="68"/>
                </a:lnTo>
                <a:lnTo>
                  <a:pt x="8" y="56"/>
                </a:lnTo>
                <a:lnTo>
                  <a:pt x="8" y="48"/>
                </a:lnTo>
                <a:lnTo>
                  <a:pt x="8" y="40"/>
                </a:lnTo>
                <a:lnTo>
                  <a:pt x="8" y="36"/>
                </a:lnTo>
                <a:lnTo>
                  <a:pt x="8" y="28"/>
                </a:lnTo>
                <a:lnTo>
                  <a:pt x="4" y="24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12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0" name="Freeform 277">
            <a:extLst>
              <a:ext uri="{FF2B5EF4-FFF2-40B4-BE49-F238E27FC236}">
                <a16:creationId xmlns:a16="http://schemas.microsoft.com/office/drawing/2014/main" xmlns="" id="{BC969DD7-2CC9-4041-BD96-F3197B47A1FB}"/>
              </a:ext>
            </a:extLst>
          </p:cNvPr>
          <p:cNvSpPr>
            <a:spLocks/>
          </p:cNvSpPr>
          <p:nvPr/>
        </p:nvSpPr>
        <p:spPr bwMode="auto">
          <a:xfrm>
            <a:off x="9167045" y="1297383"/>
            <a:ext cx="1036112" cy="265439"/>
          </a:xfrm>
          <a:custGeom>
            <a:avLst/>
            <a:gdLst>
              <a:gd name="T0" fmla="*/ 8 w 155"/>
              <a:gd name="T1" fmla="*/ 32 h 36"/>
              <a:gd name="T2" fmla="*/ 0 w 155"/>
              <a:gd name="T3" fmla="*/ 28 h 36"/>
              <a:gd name="T4" fmla="*/ 0 w 155"/>
              <a:gd name="T5" fmla="*/ 28 h 36"/>
              <a:gd name="T6" fmla="*/ 0 w 155"/>
              <a:gd name="T7" fmla="*/ 24 h 36"/>
              <a:gd name="T8" fmla="*/ 0 w 155"/>
              <a:gd name="T9" fmla="*/ 24 h 36"/>
              <a:gd name="T10" fmla="*/ 4 w 155"/>
              <a:gd name="T11" fmla="*/ 20 h 36"/>
              <a:gd name="T12" fmla="*/ 8 w 155"/>
              <a:gd name="T13" fmla="*/ 20 h 36"/>
              <a:gd name="T14" fmla="*/ 16 w 155"/>
              <a:gd name="T15" fmla="*/ 20 h 36"/>
              <a:gd name="T16" fmla="*/ 24 w 155"/>
              <a:gd name="T17" fmla="*/ 16 h 36"/>
              <a:gd name="T18" fmla="*/ 32 w 155"/>
              <a:gd name="T19" fmla="*/ 16 h 36"/>
              <a:gd name="T20" fmla="*/ 44 w 155"/>
              <a:gd name="T21" fmla="*/ 12 h 36"/>
              <a:gd name="T22" fmla="*/ 60 w 155"/>
              <a:gd name="T23" fmla="*/ 8 h 36"/>
              <a:gd name="T24" fmla="*/ 72 w 155"/>
              <a:gd name="T25" fmla="*/ 8 h 36"/>
              <a:gd name="T26" fmla="*/ 84 w 155"/>
              <a:gd name="T27" fmla="*/ 4 h 36"/>
              <a:gd name="T28" fmla="*/ 96 w 155"/>
              <a:gd name="T29" fmla="*/ 4 h 36"/>
              <a:gd name="T30" fmla="*/ 104 w 155"/>
              <a:gd name="T31" fmla="*/ 0 h 36"/>
              <a:gd name="T32" fmla="*/ 116 w 155"/>
              <a:gd name="T33" fmla="*/ 0 h 36"/>
              <a:gd name="T34" fmla="*/ 120 w 155"/>
              <a:gd name="T35" fmla="*/ 0 h 36"/>
              <a:gd name="T36" fmla="*/ 127 w 155"/>
              <a:gd name="T37" fmla="*/ 0 h 36"/>
              <a:gd name="T38" fmla="*/ 131 w 155"/>
              <a:gd name="T39" fmla="*/ 0 h 36"/>
              <a:gd name="T40" fmla="*/ 139 w 155"/>
              <a:gd name="T41" fmla="*/ 0 h 36"/>
              <a:gd name="T42" fmla="*/ 143 w 155"/>
              <a:gd name="T43" fmla="*/ 0 h 36"/>
              <a:gd name="T44" fmla="*/ 147 w 155"/>
              <a:gd name="T45" fmla="*/ 4 h 36"/>
              <a:gd name="T46" fmla="*/ 155 w 155"/>
              <a:gd name="T47" fmla="*/ 4 h 36"/>
              <a:gd name="T48" fmla="*/ 155 w 155"/>
              <a:gd name="T49" fmla="*/ 8 h 36"/>
              <a:gd name="T50" fmla="*/ 151 w 155"/>
              <a:gd name="T51" fmla="*/ 12 h 36"/>
              <a:gd name="T52" fmla="*/ 143 w 155"/>
              <a:gd name="T53" fmla="*/ 16 h 36"/>
              <a:gd name="T54" fmla="*/ 135 w 155"/>
              <a:gd name="T55" fmla="*/ 20 h 36"/>
              <a:gd name="T56" fmla="*/ 123 w 155"/>
              <a:gd name="T57" fmla="*/ 20 h 36"/>
              <a:gd name="T58" fmla="*/ 108 w 155"/>
              <a:gd name="T59" fmla="*/ 24 h 36"/>
              <a:gd name="T60" fmla="*/ 88 w 155"/>
              <a:gd name="T61" fmla="*/ 28 h 36"/>
              <a:gd name="T62" fmla="*/ 68 w 155"/>
              <a:gd name="T63" fmla="*/ 32 h 36"/>
              <a:gd name="T64" fmla="*/ 60 w 155"/>
              <a:gd name="T65" fmla="*/ 32 h 36"/>
              <a:gd name="T66" fmla="*/ 48 w 155"/>
              <a:gd name="T67" fmla="*/ 32 h 36"/>
              <a:gd name="T68" fmla="*/ 40 w 155"/>
              <a:gd name="T69" fmla="*/ 36 h 36"/>
              <a:gd name="T70" fmla="*/ 36 w 155"/>
              <a:gd name="T71" fmla="*/ 36 h 36"/>
              <a:gd name="T72" fmla="*/ 32 w 155"/>
              <a:gd name="T73" fmla="*/ 36 h 36"/>
              <a:gd name="T74" fmla="*/ 28 w 155"/>
              <a:gd name="T75" fmla="*/ 36 h 36"/>
              <a:gd name="T76" fmla="*/ 24 w 155"/>
              <a:gd name="T77" fmla="*/ 36 h 36"/>
              <a:gd name="T78" fmla="*/ 20 w 155"/>
              <a:gd name="T79" fmla="*/ 36 h 36"/>
              <a:gd name="T80" fmla="*/ 16 w 155"/>
              <a:gd name="T81" fmla="*/ 36 h 36"/>
              <a:gd name="T82" fmla="*/ 8 w 155"/>
              <a:gd name="T83" fmla="*/ 32 h 36"/>
              <a:gd name="T84" fmla="*/ 8 w 155"/>
              <a:gd name="T85" fmla="*/ 3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5" h="36">
                <a:moveTo>
                  <a:pt x="8" y="32"/>
                </a:moveTo>
                <a:lnTo>
                  <a:pt x="0" y="28"/>
                </a:lnTo>
                <a:lnTo>
                  <a:pt x="0" y="28"/>
                </a:lnTo>
                <a:lnTo>
                  <a:pt x="0" y="24"/>
                </a:lnTo>
                <a:lnTo>
                  <a:pt x="0" y="24"/>
                </a:lnTo>
                <a:lnTo>
                  <a:pt x="4" y="20"/>
                </a:lnTo>
                <a:lnTo>
                  <a:pt x="8" y="20"/>
                </a:lnTo>
                <a:lnTo>
                  <a:pt x="16" y="20"/>
                </a:lnTo>
                <a:lnTo>
                  <a:pt x="24" y="16"/>
                </a:lnTo>
                <a:lnTo>
                  <a:pt x="32" y="16"/>
                </a:lnTo>
                <a:lnTo>
                  <a:pt x="44" y="12"/>
                </a:lnTo>
                <a:lnTo>
                  <a:pt x="60" y="8"/>
                </a:lnTo>
                <a:lnTo>
                  <a:pt x="72" y="8"/>
                </a:lnTo>
                <a:lnTo>
                  <a:pt x="84" y="4"/>
                </a:lnTo>
                <a:lnTo>
                  <a:pt x="96" y="4"/>
                </a:lnTo>
                <a:lnTo>
                  <a:pt x="104" y="0"/>
                </a:lnTo>
                <a:lnTo>
                  <a:pt x="116" y="0"/>
                </a:lnTo>
                <a:lnTo>
                  <a:pt x="120" y="0"/>
                </a:lnTo>
                <a:lnTo>
                  <a:pt x="127" y="0"/>
                </a:lnTo>
                <a:lnTo>
                  <a:pt x="131" y="0"/>
                </a:lnTo>
                <a:lnTo>
                  <a:pt x="139" y="0"/>
                </a:lnTo>
                <a:lnTo>
                  <a:pt x="143" y="0"/>
                </a:lnTo>
                <a:lnTo>
                  <a:pt x="147" y="4"/>
                </a:lnTo>
                <a:lnTo>
                  <a:pt x="155" y="4"/>
                </a:lnTo>
                <a:lnTo>
                  <a:pt x="155" y="8"/>
                </a:lnTo>
                <a:lnTo>
                  <a:pt x="151" y="12"/>
                </a:lnTo>
                <a:lnTo>
                  <a:pt x="143" y="16"/>
                </a:lnTo>
                <a:lnTo>
                  <a:pt x="135" y="20"/>
                </a:lnTo>
                <a:lnTo>
                  <a:pt x="123" y="20"/>
                </a:lnTo>
                <a:lnTo>
                  <a:pt x="108" y="24"/>
                </a:lnTo>
                <a:lnTo>
                  <a:pt x="88" y="28"/>
                </a:lnTo>
                <a:lnTo>
                  <a:pt x="68" y="32"/>
                </a:lnTo>
                <a:lnTo>
                  <a:pt x="60" y="32"/>
                </a:lnTo>
                <a:lnTo>
                  <a:pt x="48" y="32"/>
                </a:lnTo>
                <a:lnTo>
                  <a:pt x="40" y="36"/>
                </a:lnTo>
                <a:lnTo>
                  <a:pt x="36" y="36"/>
                </a:lnTo>
                <a:lnTo>
                  <a:pt x="32" y="36"/>
                </a:lnTo>
                <a:lnTo>
                  <a:pt x="28" y="36"/>
                </a:lnTo>
                <a:lnTo>
                  <a:pt x="24" y="36"/>
                </a:lnTo>
                <a:lnTo>
                  <a:pt x="20" y="36"/>
                </a:lnTo>
                <a:lnTo>
                  <a:pt x="16" y="36"/>
                </a:lnTo>
                <a:lnTo>
                  <a:pt x="8" y="32"/>
                </a:lnTo>
                <a:lnTo>
                  <a:pt x="8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1" name="Freeform 278">
            <a:extLst>
              <a:ext uri="{FF2B5EF4-FFF2-40B4-BE49-F238E27FC236}">
                <a16:creationId xmlns:a16="http://schemas.microsoft.com/office/drawing/2014/main" xmlns="" id="{61D0B72C-4611-4873-B7DE-D3499586F38D}"/>
              </a:ext>
            </a:extLst>
          </p:cNvPr>
          <p:cNvSpPr>
            <a:spLocks/>
          </p:cNvSpPr>
          <p:nvPr/>
        </p:nvSpPr>
        <p:spPr bwMode="auto">
          <a:xfrm>
            <a:off x="8425059" y="1562821"/>
            <a:ext cx="2546827" cy="412904"/>
          </a:xfrm>
          <a:custGeom>
            <a:avLst/>
            <a:gdLst>
              <a:gd name="T0" fmla="*/ 342 w 381"/>
              <a:gd name="T1" fmla="*/ 0 h 56"/>
              <a:gd name="T2" fmla="*/ 354 w 381"/>
              <a:gd name="T3" fmla="*/ 0 h 56"/>
              <a:gd name="T4" fmla="*/ 362 w 381"/>
              <a:gd name="T5" fmla="*/ 0 h 56"/>
              <a:gd name="T6" fmla="*/ 370 w 381"/>
              <a:gd name="T7" fmla="*/ 4 h 56"/>
              <a:gd name="T8" fmla="*/ 374 w 381"/>
              <a:gd name="T9" fmla="*/ 8 h 56"/>
              <a:gd name="T10" fmla="*/ 377 w 381"/>
              <a:gd name="T11" fmla="*/ 12 h 56"/>
              <a:gd name="T12" fmla="*/ 381 w 381"/>
              <a:gd name="T13" fmla="*/ 16 h 56"/>
              <a:gd name="T14" fmla="*/ 381 w 381"/>
              <a:gd name="T15" fmla="*/ 20 h 56"/>
              <a:gd name="T16" fmla="*/ 381 w 381"/>
              <a:gd name="T17" fmla="*/ 24 h 56"/>
              <a:gd name="T18" fmla="*/ 377 w 381"/>
              <a:gd name="T19" fmla="*/ 24 h 56"/>
              <a:gd name="T20" fmla="*/ 374 w 381"/>
              <a:gd name="T21" fmla="*/ 24 h 56"/>
              <a:gd name="T22" fmla="*/ 366 w 381"/>
              <a:gd name="T23" fmla="*/ 28 h 56"/>
              <a:gd name="T24" fmla="*/ 358 w 381"/>
              <a:gd name="T25" fmla="*/ 28 h 56"/>
              <a:gd name="T26" fmla="*/ 346 w 381"/>
              <a:gd name="T27" fmla="*/ 28 h 56"/>
              <a:gd name="T28" fmla="*/ 334 w 381"/>
              <a:gd name="T29" fmla="*/ 28 h 56"/>
              <a:gd name="T30" fmla="*/ 318 w 381"/>
              <a:gd name="T31" fmla="*/ 28 h 56"/>
              <a:gd name="T32" fmla="*/ 286 w 381"/>
              <a:gd name="T33" fmla="*/ 28 h 56"/>
              <a:gd name="T34" fmla="*/ 254 w 381"/>
              <a:gd name="T35" fmla="*/ 32 h 56"/>
              <a:gd name="T36" fmla="*/ 227 w 381"/>
              <a:gd name="T37" fmla="*/ 32 h 56"/>
              <a:gd name="T38" fmla="*/ 203 w 381"/>
              <a:gd name="T39" fmla="*/ 36 h 56"/>
              <a:gd name="T40" fmla="*/ 151 w 381"/>
              <a:gd name="T41" fmla="*/ 40 h 56"/>
              <a:gd name="T42" fmla="*/ 123 w 381"/>
              <a:gd name="T43" fmla="*/ 44 h 56"/>
              <a:gd name="T44" fmla="*/ 95 w 381"/>
              <a:gd name="T45" fmla="*/ 48 h 56"/>
              <a:gd name="T46" fmla="*/ 80 w 381"/>
              <a:gd name="T47" fmla="*/ 52 h 56"/>
              <a:gd name="T48" fmla="*/ 68 w 381"/>
              <a:gd name="T49" fmla="*/ 52 h 56"/>
              <a:gd name="T50" fmla="*/ 56 w 381"/>
              <a:gd name="T51" fmla="*/ 52 h 56"/>
              <a:gd name="T52" fmla="*/ 48 w 381"/>
              <a:gd name="T53" fmla="*/ 56 h 56"/>
              <a:gd name="T54" fmla="*/ 36 w 381"/>
              <a:gd name="T55" fmla="*/ 56 h 56"/>
              <a:gd name="T56" fmla="*/ 32 w 381"/>
              <a:gd name="T57" fmla="*/ 56 h 56"/>
              <a:gd name="T58" fmla="*/ 24 w 381"/>
              <a:gd name="T59" fmla="*/ 52 h 56"/>
              <a:gd name="T60" fmla="*/ 20 w 381"/>
              <a:gd name="T61" fmla="*/ 52 h 56"/>
              <a:gd name="T62" fmla="*/ 12 w 381"/>
              <a:gd name="T63" fmla="*/ 48 h 56"/>
              <a:gd name="T64" fmla="*/ 4 w 381"/>
              <a:gd name="T65" fmla="*/ 48 h 56"/>
              <a:gd name="T66" fmla="*/ 0 w 381"/>
              <a:gd name="T67" fmla="*/ 44 h 56"/>
              <a:gd name="T68" fmla="*/ 0 w 381"/>
              <a:gd name="T69" fmla="*/ 40 h 56"/>
              <a:gd name="T70" fmla="*/ 0 w 381"/>
              <a:gd name="T71" fmla="*/ 40 h 56"/>
              <a:gd name="T72" fmla="*/ 8 w 381"/>
              <a:gd name="T73" fmla="*/ 36 h 56"/>
              <a:gd name="T74" fmla="*/ 16 w 381"/>
              <a:gd name="T75" fmla="*/ 36 h 56"/>
              <a:gd name="T76" fmla="*/ 24 w 381"/>
              <a:gd name="T77" fmla="*/ 36 h 56"/>
              <a:gd name="T78" fmla="*/ 32 w 381"/>
              <a:gd name="T79" fmla="*/ 32 h 56"/>
              <a:gd name="T80" fmla="*/ 40 w 381"/>
              <a:gd name="T81" fmla="*/ 32 h 56"/>
              <a:gd name="T82" fmla="*/ 48 w 381"/>
              <a:gd name="T83" fmla="*/ 32 h 56"/>
              <a:gd name="T84" fmla="*/ 60 w 381"/>
              <a:gd name="T85" fmla="*/ 32 h 56"/>
              <a:gd name="T86" fmla="*/ 72 w 381"/>
              <a:gd name="T87" fmla="*/ 28 h 56"/>
              <a:gd name="T88" fmla="*/ 87 w 381"/>
              <a:gd name="T89" fmla="*/ 28 h 56"/>
              <a:gd name="T90" fmla="*/ 103 w 381"/>
              <a:gd name="T91" fmla="*/ 24 h 56"/>
              <a:gd name="T92" fmla="*/ 119 w 381"/>
              <a:gd name="T93" fmla="*/ 24 h 56"/>
              <a:gd name="T94" fmla="*/ 191 w 381"/>
              <a:gd name="T95" fmla="*/ 16 h 56"/>
              <a:gd name="T96" fmla="*/ 258 w 381"/>
              <a:gd name="T97" fmla="*/ 8 h 56"/>
              <a:gd name="T98" fmla="*/ 274 w 381"/>
              <a:gd name="T99" fmla="*/ 4 h 56"/>
              <a:gd name="T100" fmla="*/ 290 w 381"/>
              <a:gd name="T101" fmla="*/ 4 h 56"/>
              <a:gd name="T102" fmla="*/ 302 w 381"/>
              <a:gd name="T103" fmla="*/ 0 h 56"/>
              <a:gd name="T104" fmla="*/ 314 w 381"/>
              <a:gd name="T105" fmla="*/ 0 h 56"/>
              <a:gd name="T106" fmla="*/ 326 w 381"/>
              <a:gd name="T107" fmla="*/ 0 h 56"/>
              <a:gd name="T108" fmla="*/ 330 w 381"/>
              <a:gd name="T109" fmla="*/ 0 h 56"/>
              <a:gd name="T110" fmla="*/ 338 w 381"/>
              <a:gd name="T111" fmla="*/ 0 h 56"/>
              <a:gd name="T112" fmla="*/ 342 w 381"/>
              <a:gd name="T113" fmla="*/ 0 h 56"/>
              <a:gd name="T114" fmla="*/ 342 w 381"/>
              <a:gd name="T115" fmla="*/ 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81" h="56">
                <a:moveTo>
                  <a:pt x="342" y="0"/>
                </a:moveTo>
                <a:lnTo>
                  <a:pt x="354" y="0"/>
                </a:lnTo>
                <a:lnTo>
                  <a:pt x="362" y="0"/>
                </a:lnTo>
                <a:lnTo>
                  <a:pt x="370" y="4"/>
                </a:lnTo>
                <a:lnTo>
                  <a:pt x="374" y="8"/>
                </a:lnTo>
                <a:lnTo>
                  <a:pt x="377" y="12"/>
                </a:lnTo>
                <a:lnTo>
                  <a:pt x="381" y="16"/>
                </a:lnTo>
                <a:lnTo>
                  <a:pt x="381" y="20"/>
                </a:lnTo>
                <a:lnTo>
                  <a:pt x="381" y="24"/>
                </a:lnTo>
                <a:lnTo>
                  <a:pt x="377" y="24"/>
                </a:lnTo>
                <a:lnTo>
                  <a:pt x="374" y="24"/>
                </a:lnTo>
                <a:lnTo>
                  <a:pt x="366" y="28"/>
                </a:lnTo>
                <a:lnTo>
                  <a:pt x="358" y="28"/>
                </a:lnTo>
                <a:lnTo>
                  <a:pt x="346" y="28"/>
                </a:lnTo>
                <a:lnTo>
                  <a:pt x="334" y="28"/>
                </a:lnTo>
                <a:lnTo>
                  <a:pt x="318" y="28"/>
                </a:lnTo>
                <a:lnTo>
                  <a:pt x="286" y="28"/>
                </a:lnTo>
                <a:lnTo>
                  <a:pt x="254" y="32"/>
                </a:lnTo>
                <a:lnTo>
                  <a:pt x="227" y="32"/>
                </a:lnTo>
                <a:lnTo>
                  <a:pt x="203" y="36"/>
                </a:lnTo>
                <a:lnTo>
                  <a:pt x="151" y="40"/>
                </a:lnTo>
                <a:lnTo>
                  <a:pt x="123" y="44"/>
                </a:lnTo>
                <a:lnTo>
                  <a:pt x="95" y="48"/>
                </a:lnTo>
                <a:lnTo>
                  <a:pt x="80" y="52"/>
                </a:lnTo>
                <a:lnTo>
                  <a:pt x="68" y="52"/>
                </a:lnTo>
                <a:lnTo>
                  <a:pt x="56" y="52"/>
                </a:lnTo>
                <a:lnTo>
                  <a:pt x="48" y="56"/>
                </a:lnTo>
                <a:lnTo>
                  <a:pt x="36" y="56"/>
                </a:lnTo>
                <a:lnTo>
                  <a:pt x="32" y="56"/>
                </a:lnTo>
                <a:lnTo>
                  <a:pt x="24" y="52"/>
                </a:lnTo>
                <a:lnTo>
                  <a:pt x="20" y="52"/>
                </a:lnTo>
                <a:lnTo>
                  <a:pt x="12" y="48"/>
                </a:lnTo>
                <a:lnTo>
                  <a:pt x="4" y="48"/>
                </a:lnTo>
                <a:lnTo>
                  <a:pt x="0" y="44"/>
                </a:lnTo>
                <a:lnTo>
                  <a:pt x="0" y="40"/>
                </a:lnTo>
                <a:lnTo>
                  <a:pt x="0" y="40"/>
                </a:lnTo>
                <a:lnTo>
                  <a:pt x="8" y="36"/>
                </a:lnTo>
                <a:lnTo>
                  <a:pt x="16" y="36"/>
                </a:lnTo>
                <a:lnTo>
                  <a:pt x="24" y="36"/>
                </a:lnTo>
                <a:lnTo>
                  <a:pt x="32" y="32"/>
                </a:lnTo>
                <a:lnTo>
                  <a:pt x="40" y="32"/>
                </a:lnTo>
                <a:lnTo>
                  <a:pt x="48" y="32"/>
                </a:lnTo>
                <a:lnTo>
                  <a:pt x="60" y="32"/>
                </a:lnTo>
                <a:lnTo>
                  <a:pt x="72" y="28"/>
                </a:lnTo>
                <a:lnTo>
                  <a:pt x="87" y="28"/>
                </a:lnTo>
                <a:lnTo>
                  <a:pt x="103" y="24"/>
                </a:lnTo>
                <a:lnTo>
                  <a:pt x="119" y="24"/>
                </a:lnTo>
                <a:lnTo>
                  <a:pt x="191" y="16"/>
                </a:lnTo>
                <a:lnTo>
                  <a:pt x="258" y="8"/>
                </a:lnTo>
                <a:lnTo>
                  <a:pt x="274" y="4"/>
                </a:lnTo>
                <a:lnTo>
                  <a:pt x="290" y="4"/>
                </a:lnTo>
                <a:lnTo>
                  <a:pt x="302" y="0"/>
                </a:lnTo>
                <a:lnTo>
                  <a:pt x="314" y="0"/>
                </a:lnTo>
                <a:lnTo>
                  <a:pt x="326" y="0"/>
                </a:lnTo>
                <a:lnTo>
                  <a:pt x="330" y="0"/>
                </a:lnTo>
                <a:lnTo>
                  <a:pt x="338" y="0"/>
                </a:lnTo>
                <a:lnTo>
                  <a:pt x="342" y="0"/>
                </a:lnTo>
                <a:lnTo>
                  <a:pt x="342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2" name="Freeform 279">
            <a:extLst>
              <a:ext uri="{FF2B5EF4-FFF2-40B4-BE49-F238E27FC236}">
                <a16:creationId xmlns:a16="http://schemas.microsoft.com/office/drawing/2014/main" xmlns="" id="{176AAED1-EFCA-4FD3-9E0A-D69B7ED8BC77}"/>
              </a:ext>
            </a:extLst>
          </p:cNvPr>
          <p:cNvSpPr>
            <a:spLocks/>
          </p:cNvSpPr>
          <p:nvPr/>
        </p:nvSpPr>
        <p:spPr bwMode="auto">
          <a:xfrm>
            <a:off x="8772658" y="1975725"/>
            <a:ext cx="1778098" cy="346547"/>
          </a:xfrm>
          <a:custGeom>
            <a:avLst/>
            <a:gdLst>
              <a:gd name="T0" fmla="*/ 24 w 266"/>
              <a:gd name="T1" fmla="*/ 47 h 47"/>
              <a:gd name="T2" fmla="*/ 16 w 266"/>
              <a:gd name="T3" fmla="*/ 47 h 47"/>
              <a:gd name="T4" fmla="*/ 12 w 266"/>
              <a:gd name="T5" fmla="*/ 43 h 47"/>
              <a:gd name="T6" fmla="*/ 8 w 266"/>
              <a:gd name="T7" fmla="*/ 39 h 47"/>
              <a:gd name="T8" fmla="*/ 4 w 266"/>
              <a:gd name="T9" fmla="*/ 35 h 47"/>
              <a:gd name="T10" fmla="*/ 0 w 266"/>
              <a:gd name="T11" fmla="*/ 35 h 47"/>
              <a:gd name="T12" fmla="*/ 0 w 266"/>
              <a:gd name="T13" fmla="*/ 31 h 47"/>
              <a:gd name="T14" fmla="*/ 0 w 266"/>
              <a:gd name="T15" fmla="*/ 27 h 47"/>
              <a:gd name="T16" fmla="*/ 4 w 266"/>
              <a:gd name="T17" fmla="*/ 27 h 47"/>
              <a:gd name="T18" fmla="*/ 8 w 266"/>
              <a:gd name="T19" fmla="*/ 27 h 47"/>
              <a:gd name="T20" fmla="*/ 12 w 266"/>
              <a:gd name="T21" fmla="*/ 27 h 47"/>
              <a:gd name="T22" fmla="*/ 16 w 266"/>
              <a:gd name="T23" fmla="*/ 27 h 47"/>
              <a:gd name="T24" fmla="*/ 24 w 266"/>
              <a:gd name="T25" fmla="*/ 27 h 47"/>
              <a:gd name="T26" fmla="*/ 32 w 266"/>
              <a:gd name="T27" fmla="*/ 23 h 47"/>
              <a:gd name="T28" fmla="*/ 43 w 266"/>
              <a:gd name="T29" fmla="*/ 23 h 47"/>
              <a:gd name="T30" fmla="*/ 59 w 266"/>
              <a:gd name="T31" fmla="*/ 19 h 47"/>
              <a:gd name="T32" fmla="*/ 75 w 266"/>
              <a:gd name="T33" fmla="*/ 19 h 47"/>
              <a:gd name="T34" fmla="*/ 95 w 266"/>
              <a:gd name="T35" fmla="*/ 15 h 47"/>
              <a:gd name="T36" fmla="*/ 119 w 266"/>
              <a:gd name="T37" fmla="*/ 11 h 47"/>
              <a:gd name="T38" fmla="*/ 143 w 266"/>
              <a:gd name="T39" fmla="*/ 8 h 47"/>
              <a:gd name="T40" fmla="*/ 159 w 266"/>
              <a:gd name="T41" fmla="*/ 8 h 47"/>
              <a:gd name="T42" fmla="*/ 179 w 266"/>
              <a:gd name="T43" fmla="*/ 4 h 47"/>
              <a:gd name="T44" fmla="*/ 194 w 266"/>
              <a:gd name="T45" fmla="*/ 4 h 47"/>
              <a:gd name="T46" fmla="*/ 206 w 266"/>
              <a:gd name="T47" fmla="*/ 0 h 47"/>
              <a:gd name="T48" fmla="*/ 214 w 266"/>
              <a:gd name="T49" fmla="*/ 0 h 47"/>
              <a:gd name="T50" fmla="*/ 222 w 266"/>
              <a:gd name="T51" fmla="*/ 0 h 47"/>
              <a:gd name="T52" fmla="*/ 230 w 266"/>
              <a:gd name="T53" fmla="*/ 0 h 47"/>
              <a:gd name="T54" fmla="*/ 238 w 266"/>
              <a:gd name="T55" fmla="*/ 0 h 47"/>
              <a:gd name="T56" fmla="*/ 246 w 266"/>
              <a:gd name="T57" fmla="*/ 0 h 47"/>
              <a:gd name="T58" fmla="*/ 250 w 266"/>
              <a:gd name="T59" fmla="*/ 4 h 47"/>
              <a:gd name="T60" fmla="*/ 254 w 266"/>
              <a:gd name="T61" fmla="*/ 4 h 47"/>
              <a:gd name="T62" fmla="*/ 262 w 266"/>
              <a:gd name="T63" fmla="*/ 8 h 47"/>
              <a:gd name="T64" fmla="*/ 262 w 266"/>
              <a:gd name="T65" fmla="*/ 11 h 47"/>
              <a:gd name="T66" fmla="*/ 266 w 266"/>
              <a:gd name="T67" fmla="*/ 11 h 47"/>
              <a:gd name="T68" fmla="*/ 266 w 266"/>
              <a:gd name="T69" fmla="*/ 15 h 47"/>
              <a:gd name="T70" fmla="*/ 266 w 266"/>
              <a:gd name="T71" fmla="*/ 19 h 47"/>
              <a:gd name="T72" fmla="*/ 262 w 266"/>
              <a:gd name="T73" fmla="*/ 23 h 47"/>
              <a:gd name="T74" fmla="*/ 262 w 266"/>
              <a:gd name="T75" fmla="*/ 23 h 47"/>
              <a:gd name="T76" fmla="*/ 258 w 266"/>
              <a:gd name="T77" fmla="*/ 23 h 47"/>
              <a:gd name="T78" fmla="*/ 254 w 266"/>
              <a:gd name="T79" fmla="*/ 23 h 47"/>
              <a:gd name="T80" fmla="*/ 250 w 266"/>
              <a:gd name="T81" fmla="*/ 23 h 47"/>
              <a:gd name="T82" fmla="*/ 242 w 266"/>
              <a:gd name="T83" fmla="*/ 23 h 47"/>
              <a:gd name="T84" fmla="*/ 234 w 266"/>
              <a:gd name="T85" fmla="*/ 23 h 47"/>
              <a:gd name="T86" fmla="*/ 222 w 266"/>
              <a:gd name="T87" fmla="*/ 23 h 47"/>
              <a:gd name="T88" fmla="*/ 214 w 266"/>
              <a:gd name="T89" fmla="*/ 23 h 47"/>
              <a:gd name="T90" fmla="*/ 186 w 266"/>
              <a:gd name="T91" fmla="*/ 23 h 47"/>
              <a:gd name="T92" fmla="*/ 159 w 266"/>
              <a:gd name="T93" fmla="*/ 27 h 47"/>
              <a:gd name="T94" fmla="*/ 131 w 266"/>
              <a:gd name="T95" fmla="*/ 31 h 47"/>
              <a:gd name="T96" fmla="*/ 99 w 266"/>
              <a:gd name="T97" fmla="*/ 35 h 47"/>
              <a:gd name="T98" fmla="*/ 83 w 266"/>
              <a:gd name="T99" fmla="*/ 39 h 47"/>
              <a:gd name="T100" fmla="*/ 67 w 266"/>
              <a:gd name="T101" fmla="*/ 39 h 47"/>
              <a:gd name="T102" fmla="*/ 55 w 266"/>
              <a:gd name="T103" fmla="*/ 43 h 47"/>
              <a:gd name="T104" fmla="*/ 47 w 266"/>
              <a:gd name="T105" fmla="*/ 43 h 47"/>
              <a:gd name="T106" fmla="*/ 39 w 266"/>
              <a:gd name="T107" fmla="*/ 43 h 47"/>
              <a:gd name="T108" fmla="*/ 32 w 266"/>
              <a:gd name="T109" fmla="*/ 47 h 47"/>
              <a:gd name="T110" fmla="*/ 28 w 266"/>
              <a:gd name="T111" fmla="*/ 47 h 47"/>
              <a:gd name="T112" fmla="*/ 24 w 266"/>
              <a:gd name="T113" fmla="*/ 47 h 47"/>
              <a:gd name="T114" fmla="*/ 24 w 266"/>
              <a:gd name="T115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66" h="47">
                <a:moveTo>
                  <a:pt x="24" y="47"/>
                </a:moveTo>
                <a:lnTo>
                  <a:pt x="16" y="47"/>
                </a:lnTo>
                <a:lnTo>
                  <a:pt x="12" y="43"/>
                </a:lnTo>
                <a:lnTo>
                  <a:pt x="8" y="39"/>
                </a:lnTo>
                <a:lnTo>
                  <a:pt x="4" y="35"/>
                </a:lnTo>
                <a:lnTo>
                  <a:pt x="0" y="35"/>
                </a:lnTo>
                <a:lnTo>
                  <a:pt x="0" y="31"/>
                </a:lnTo>
                <a:lnTo>
                  <a:pt x="0" y="27"/>
                </a:lnTo>
                <a:lnTo>
                  <a:pt x="4" y="27"/>
                </a:lnTo>
                <a:lnTo>
                  <a:pt x="8" y="27"/>
                </a:lnTo>
                <a:lnTo>
                  <a:pt x="12" y="27"/>
                </a:lnTo>
                <a:lnTo>
                  <a:pt x="16" y="27"/>
                </a:lnTo>
                <a:lnTo>
                  <a:pt x="24" y="27"/>
                </a:lnTo>
                <a:lnTo>
                  <a:pt x="32" y="23"/>
                </a:lnTo>
                <a:lnTo>
                  <a:pt x="43" y="23"/>
                </a:lnTo>
                <a:lnTo>
                  <a:pt x="59" y="19"/>
                </a:lnTo>
                <a:lnTo>
                  <a:pt x="75" y="19"/>
                </a:lnTo>
                <a:lnTo>
                  <a:pt x="95" y="15"/>
                </a:lnTo>
                <a:lnTo>
                  <a:pt x="119" y="11"/>
                </a:lnTo>
                <a:lnTo>
                  <a:pt x="143" y="8"/>
                </a:lnTo>
                <a:lnTo>
                  <a:pt x="159" y="8"/>
                </a:lnTo>
                <a:lnTo>
                  <a:pt x="179" y="4"/>
                </a:lnTo>
                <a:lnTo>
                  <a:pt x="194" y="4"/>
                </a:lnTo>
                <a:lnTo>
                  <a:pt x="206" y="0"/>
                </a:lnTo>
                <a:lnTo>
                  <a:pt x="214" y="0"/>
                </a:lnTo>
                <a:lnTo>
                  <a:pt x="222" y="0"/>
                </a:lnTo>
                <a:lnTo>
                  <a:pt x="230" y="0"/>
                </a:lnTo>
                <a:lnTo>
                  <a:pt x="238" y="0"/>
                </a:lnTo>
                <a:lnTo>
                  <a:pt x="246" y="0"/>
                </a:lnTo>
                <a:lnTo>
                  <a:pt x="250" y="4"/>
                </a:lnTo>
                <a:lnTo>
                  <a:pt x="254" y="4"/>
                </a:lnTo>
                <a:lnTo>
                  <a:pt x="262" y="8"/>
                </a:lnTo>
                <a:lnTo>
                  <a:pt x="262" y="11"/>
                </a:lnTo>
                <a:lnTo>
                  <a:pt x="266" y="11"/>
                </a:lnTo>
                <a:lnTo>
                  <a:pt x="266" y="15"/>
                </a:lnTo>
                <a:lnTo>
                  <a:pt x="266" y="19"/>
                </a:lnTo>
                <a:lnTo>
                  <a:pt x="262" y="23"/>
                </a:lnTo>
                <a:lnTo>
                  <a:pt x="262" y="23"/>
                </a:lnTo>
                <a:lnTo>
                  <a:pt x="258" y="23"/>
                </a:lnTo>
                <a:lnTo>
                  <a:pt x="254" y="23"/>
                </a:lnTo>
                <a:lnTo>
                  <a:pt x="250" y="23"/>
                </a:lnTo>
                <a:lnTo>
                  <a:pt x="242" y="23"/>
                </a:lnTo>
                <a:lnTo>
                  <a:pt x="234" y="23"/>
                </a:lnTo>
                <a:lnTo>
                  <a:pt x="222" y="23"/>
                </a:lnTo>
                <a:lnTo>
                  <a:pt x="214" y="23"/>
                </a:lnTo>
                <a:lnTo>
                  <a:pt x="186" y="23"/>
                </a:lnTo>
                <a:lnTo>
                  <a:pt x="159" y="27"/>
                </a:lnTo>
                <a:lnTo>
                  <a:pt x="131" y="31"/>
                </a:lnTo>
                <a:lnTo>
                  <a:pt x="99" y="35"/>
                </a:lnTo>
                <a:lnTo>
                  <a:pt x="83" y="39"/>
                </a:lnTo>
                <a:lnTo>
                  <a:pt x="67" y="39"/>
                </a:lnTo>
                <a:lnTo>
                  <a:pt x="55" y="43"/>
                </a:lnTo>
                <a:lnTo>
                  <a:pt x="47" y="43"/>
                </a:lnTo>
                <a:lnTo>
                  <a:pt x="39" y="43"/>
                </a:lnTo>
                <a:lnTo>
                  <a:pt x="32" y="47"/>
                </a:lnTo>
                <a:lnTo>
                  <a:pt x="28" y="47"/>
                </a:lnTo>
                <a:lnTo>
                  <a:pt x="24" y="47"/>
                </a:lnTo>
                <a:lnTo>
                  <a:pt x="24" y="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3" name="Freeform 281">
            <a:extLst>
              <a:ext uri="{FF2B5EF4-FFF2-40B4-BE49-F238E27FC236}">
                <a16:creationId xmlns:a16="http://schemas.microsoft.com/office/drawing/2014/main" xmlns="" id="{8A8B4797-A618-4508-81B9-1741E1DB0079}"/>
              </a:ext>
            </a:extLst>
          </p:cNvPr>
          <p:cNvSpPr>
            <a:spLocks/>
          </p:cNvSpPr>
          <p:nvPr/>
        </p:nvSpPr>
        <p:spPr bwMode="auto">
          <a:xfrm>
            <a:off x="9193784" y="2263287"/>
            <a:ext cx="320859" cy="353918"/>
          </a:xfrm>
          <a:custGeom>
            <a:avLst/>
            <a:gdLst>
              <a:gd name="T0" fmla="*/ 0 w 48"/>
              <a:gd name="T1" fmla="*/ 4 h 48"/>
              <a:gd name="T2" fmla="*/ 0 w 48"/>
              <a:gd name="T3" fmla="*/ 4 h 48"/>
              <a:gd name="T4" fmla="*/ 4 w 48"/>
              <a:gd name="T5" fmla="*/ 4 h 48"/>
              <a:gd name="T6" fmla="*/ 8 w 48"/>
              <a:gd name="T7" fmla="*/ 0 h 48"/>
              <a:gd name="T8" fmla="*/ 16 w 48"/>
              <a:gd name="T9" fmla="*/ 4 h 48"/>
              <a:gd name="T10" fmla="*/ 24 w 48"/>
              <a:gd name="T11" fmla="*/ 4 h 48"/>
              <a:gd name="T12" fmla="*/ 32 w 48"/>
              <a:gd name="T13" fmla="*/ 8 h 48"/>
              <a:gd name="T14" fmla="*/ 36 w 48"/>
              <a:gd name="T15" fmla="*/ 12 h 48"/>
              <a:gd name="T16" fmla="*/ 40 w 48"/>
              <a:gd name="T17" fmla="*/ 12 h 48"/>
              <a:gd name="T18" fmla="*/ 44 w 48"/>
              <a:gd name="T19" fmla="*/ 16 h 48"/>
              <a:gd name="T20" fmla="*/ 48 w 48"/>
              <a:gd name="T21" fmla="*/ 20 h 48"/>
              <a:gd name="T22" fmla="*/ 48 w 48"/>
              <a:gd name="T23" fmla="*/ 28 h 48"/>
              <a:gd name="T24" fmla="*/ 48 w 48"/>
              <a:gd name="T25" fmla="*/ 32 h 48"/>
              <a:gd name="T26" fmla="*/ 48 w 48"/>
              <a:gd name="T27" fmla="*/ 32 h 48"/>
              <a:gd name="T28" fmla="*/ 48 w 48"/>
              <a:gd name="T29" fmla="*/ 36 h 48"/>
              <a:gd name="T30" fmla="*/ 48 w 48"/>
              <a:gd name="T31" fmla="*/ 40 h 48"/>
              <a:gd name="T32" fmla="*/ 44 w 48"/>
              <a:gd name="T33" fmla="*/ 44 h 48"/>
              <a:gd name="T34" fmla="*/ 44 w 48"/>
              <a:gd name="T35" fmla="*/ 48 h 48"/>
              <a:gd name="T36" fmla="*/ 36 w 48"/>
              <a:gd name="T37" fmla="*/ 48 h 48"/>
              <a:gd name="T38" fmla="*/ 28 w 48"/>
              <a:gd name="T39" fmla="*/ 48 h 48"/>
              <a:gd name="T40" fmla="*/ 24 w 48"/>
              <a:gd name="T41" fmla="*/ 44 h 48"/>
              <a:gd name="T42" fmla="*/ 20 w 48"/>
              <a:gd name="T43" fmla="*/ 36 h 48"/>
              <a:gd name="T44" fmla="*/ 12 w 48"/>
              <a:gd name="T45" fmla="*/ 28 h 48"/>
              <a:gd name="T46" fmla="*/ 8 w 48"/>
              <a:gd name="T47" fmla="*/ 20 h 48"/>
              <a:gd name="T48" fmla="*/ 4 w 48"/>
              <a:gd name="T49" fmla="*/ 12 h 48"/>
              <a:gd name="T50" fmla="*/ 0 w 48"/>
              <a:gd name="T51" fmla="*/ 8 h 48"/>
              <a:gd name="T52" fmla="*/ 0 w 48"/>
              <a:gd name="T53" fmla="*/ 4 h 48"/>
              <a:gd name="T54" fmla="*/ 0 w 48"/>
              <a:gd name="T55" fmla="*/ 4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8" h="48">
                <a:moveTo>
                  <a:pt x="0" y="4"/>
                </a:move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4"/>
                </a:lnTo>
                <a:lnTo>
                  <a:pt x="24" y="4"/>
                </a:lnTo>
                <a:lnTo>
                  <a:pt x="32" y="8"/>
                </a:lnTo>
                <a:lnTo>
                  <a:pt x="36" y="12"/>
                </a:lnTo>
                <a:lnTo>
                  <a:pt x="40" y="12"/>
                </a:lnTo>
                <a:lnTo>
                  <a:pt x="44" y="16"/>
                </a:lnTo>
                <a:lnTo>
                  <a:pt x="48" y="20"/>
                </a:lnTo>
                <a:lnTo>
                  <a:pt x="48" y="28"/>
                </a:lnTo>
                <a:lnTo>
                  <a:pt x="48" y="32"/>
                </a:lnTo>
                <a:lnTo>
                  <a:pt x="48" y="32"/>
                </a:lnTo>
                <a:lnTo>
                  <a:pt x="48" y="36"/>
                </a:lnTo>
                <a:lnTo>
                  <a:pt x="48" y="40"/>
                </a:lnTo>
                <a:lnTo>
                  <a:pt x="44" y="44"/>
                </a:lnTo>
                <a:lnTo>
                  <a:pt x="44" y="48"/>
                </a:lnTo>
                <a:lnTo>
                  <a:pt x="36" y="48"/>
                </a:lnTo>
                <a:lnTo>
                  <a:pt x="28" y="48"/>
                </a:lnTo>
                <a:lnTo>
                  <a:pt x="24" y="44"/>
                </a:lnTo>
                <a:lnTo>
                  <a:pt x="20" y="36"/>
                </a:lnTo>
                <a:lnTo>
                  <a:pt x="12" y="28"/>
                </a:lnTo>
                <a:lnTo>
                  <a:pt x="8" y="20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4" name="Freeform 282">
            <a:extLst>
              <a:ext uri="{FF2B5EF4-FFF2-40B4-BE49-F238E27FC236}">
                <a16:creationId xmlns:a16="http://schemas.microsoft.com/office/drawing/2014/main" xmlns="" id="{A49FCF47-5F18-4924-8199-CEE3F21A2475}"/>
              </a:ext>
            </a:extLst>
          </p:cNvPr>
          <p:cNvSpPr>
            <a:spLocks/>
          </p:cNvSpPr>
          <p:nvPr/>
        </p:nvSpPr>
        <p:spPr bwMode="auto">
          <a:xfrm>
            <a:off x="9140307" y="1031944"/>
            <a:ext cx="294121" cy="235945"/>
          </a:xfrm>
          <a:custGeom>
            <a:avLst/>
            <a:gdLst>
              <a:gd name="T0" fmla="*/ 0 w 44"/>
              <a:gd name="T1" fmla="*/ 4 h 32"/>
              <a:gd name="T2" fmla="*/ 0 w 44"/>
              <a:gd name="T3" fmla="*/ 4 h 32"/>
              <a:gd name="T4" fmla="*/ 0 w 44"/>
              <a:gd name="T5" fmla="*/ 4 h 32"/>
              <a:gd name="T6" fmla="*/ 8 w 44"/>
              <a:gd name="T7" fmla="*/ 0 h 32"/>
              <a:gd name="T8" fmla="*/ 12 w 44"/>
              <a:gd name="T9" fmla="*/ 0 h 32"/>
              <a:gd name="T10" fmla="*/ 24 w 44"/>
              <a:gd name="T11" fmla="*/ 4 h 32"/>
              <a:gd name="T12" fmla="*/ 28 w 44"/>
              <a:gd name="T13" fmla="*/ 4 h 32"/>
              <a:gd name="T14" fmla="*/ 32 w 44"/>
              <a:gd name="T15" fmla="*/ 8 h 32"/>
              <a:gd name="T16" fmla="*/ 40 w 44"/>
              <a:gd name="T17" fmla="*/ 12 h 32"/>
              <a:gd name="T18" fmla="*/ 40 w 44"/>
              <a:gd name="T19" fmla="*/ 12 h 32"/>
              <a:gd name="T20" fmla="*/ 44 w 44"/>
              <a:gd name="T21" fmla="*/ 16 h 32"/>
              <a:gd name="T22" fmla="*/ 44 w 44"/>
              <a:gd name="T23" fmla="*/ 20 h 32"/>
              <a:gd name="T24" fmla="*/ 44 w 44"/>
              <a:gd name="T25" fmla="*/ 28 h 32"/>
              <a:gd name="T26" fmla="*/ 40 w 44"/>
              <a:gd name="T27" fmla="*/ 32 h 32"/>
              <a:gd name="T28" fmla="*/ 40 w 44"/>
              <a:gd name="T29" fmla="*/ 32 h 32"/>
              <a:gd name="T30" fmla="*/ 36 w 44"/>
              <a:gd name="T31" fmla="*/ 32 h 32"/>
              <a:gd name="T32" fmla="*/ 28 w 44"/>
              <a:gd name="T33" fmla="*/ 32 h 32"/>
              <a:gd name="T34" fmla="*/ 24 w 44"/>
              <a:gd name="T35" fmla="*/ 28 h 32"/>
              <a:gd name="T36" fmla="*/ 16 w 44"/>
              <a:gd name="T37" fmla="*/ 28 h 32"/>
              <a:gd name="T38" fmla="*/ 12 w 44"/>
              <a:gd name="T39" fmla="*/ 24 h 32"/>
              <a:gd name="T40" fmla="*/ 8 w 44"/>
              <a:gd name="T41" fmla="*/ 20 h 32"/>
              <a:gd name="T42" fmla="*/ 4 w 44"/>
              <a:gd name="T43" fmla="*/ 16 h 32"/>
              <a:gd name="T44" fmla="*/ 0 w 44"/>
              <a:gd name="T45" fmla="*/ 12 h 32"/>
              <a:gd name="T46" fmla="*/ 0 w 44"/>
              <a:gd name="T47" fmla="*/ 4 h 32"/>
              <a:gd name="T48" fmla="*/ 0 w 44"/>
              <a:gd name="T49" fmla="*/ 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4" h="32">
                <a:moveTo>
                  <a:pt x="0" y="4"/>
                </a:moveTo>
                <a:lnTo>
                  <a:pt x="0" y="4"/>
                </a:lnTo>
                <a:lnTo>
                  <a:pt x="0" y="4"/>
                </a:lnTo>
                <a:lnTo>
                  <a:pt x="8" y="0"/>
                </a:lnTo>
                <a:lnTo>
                  <a:pt x="12" y="0"/>
                </a:lnTo>
                <a:lnTo>
                  <a:pt x="24" y="4"/>
                </a:lnTo>
                <a:lnTo>
                  <a:pt x="28" y="4"/>
                </a:lnTo>
                <a:lnTo>
                  <a:pt x="32" y="8"/>
                </a:lnTo>
                <a:lnTo>
                  <a:pt x="40" y="12"/>
                </a:lnTo>
                <a:lnTo>
                  <a:pt x="40" y="12"/>
                </a:lnTo>
                <a:lnTo>
                  <a:pt x="44" y="16"/>
                </a:lnTo>
                <a:lnTo>
                  <a:pt x="44" y="20"/>
                </a:lnTo>
                <a:lnTo>
                  <a:pt x="44" y="28"/>
                </a:lnTo>
                <a:lnTo>
                  <a:pt x="40" y="32"/>
                </a:lnTo>
                <a:lnTo>
                  <a:pt x="40" y="32"/>
                </a:lnTo>
                <a:lnTo>
                  <a:pt x="36" y="32"/>
                </a:lnTo>
                <a:lnTo>
                  <a:pt x="28" y="32"/>
                </a:lnTo>
                <a:lnTo>
                  <a:pt x="24" y="28"/>
                </a:lnTo>
                <a:lnTo>
                  <a:pt x="16" y="28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5" name="Freeform 283">
            <a:extLst>
              <a:ext uri="{FF2B5EF4-FFF2-40B4-BE49-F238E27FC236}">
                <a16:creationId xmlns:a16="http://schemas.microsoft.com/office/drawing/2014/main" xmlns="" id="{EF24738D-8FC1-400A-8B25-37A73C0840BF}"/>
              </a:ext>
            </a:extLst>
          </p:cNvPr>
          <p:cNvSpPr>
            <a:spLocks/>
          </p:cNvSpPr>
          <p:nvPr/>
        </p:nvSpPr>
        <p:spPr bwMode="auto">
          <a:xfrm>
            <a:off x="9989251" y="950840"/>
            <a:ext cx="374336" cy="258068"/>
          </a:xfrm>
          <a:custGeom>
            <a:avLst/>
            <a:gdLst>
              <a:gd name="T0" fmla="*/ 56 w 56"/>
              <a:gd name="T1" fmla="*/ 23 h 35"/>
              <a:gd name="T2" fmla="*/ 56 w 56"/>
              <a:gd name="T3" fmla="*/ 27 h 35"/>
              <a:gd name="T4" fmla="*/ 52 w 56"/>
              <a:gd name="T5" fmla="*/ 31 h 35"/>
              <a:gd name="T6" fmla="*/ 52 w 56"/>
              <a:gd name="T7" fmla="*/ 31 h 35"/>
              <a:gd name="T8" fmla="*/ 44 w 56"/>
              <a:gd name="T9" fmla="*/ 35 h 35"/>
              <a:gd name="T10" fmla="*/ 40 w 56"/>
              <a:gd name="T11" fmla="*/ 31 h 35"/>
              <a:gd name="T12" fmla="*/ 32 w 56"/>
              <a:gd name="T13" fmla="*/ 31 h 35"/>
              <a:gd name="T14" fmla="*/ 20 w 56"/>
              <a:gd name="T15" fmla="*/ 23 h 35"/>
              <a:gd name="T16" fmla="*/ 12 w 56"/>
              <a:gd name="T17" fmla="*/ 15 h 35"/>
              <a:gd name="T18" fmla="*/ 8 w 56"/>
              <a:gd name="T19" fmla="*/ 11 h 35"/>
              <a:gd name="T20" fmla="*/ 4 w 56"/>
              <a:gd name="T21" fmla="*/ 8 h 35"/>
              <a:gd name="T22" fmla="*/ 0 w 56"/>
              <a:gd name="T23" fmla="*/ 8 h 35"/>
              <a:gd name="T24" fmla="*/ 4 w 56"/>
              <a:gd name="T25" fmla="*/ 4 h 35"/>
              <a:gd name="T26" fmla="*/ 4 w 56"/>
              <a:gd name="T27" fmla="*/ 4 h 35"/>
              <a:gd name="T28" fmla="*/ 8 w 56"/>
              <a:gd name="T29" fmla="*/ 0 h 35"/>
              <a:gd name="T30" fmla="*/ 20 w 56"/>
              <a:gd name="T31" fmla="*/ 0 h 35"/>
              <a:gd name="T32" fmla="*/ 32 w 56"/>
              <a:gd name="T33" fmla="*/ 0 h 35"/>
              <a:gd name="T34" fmla="*/ 40 w 56"/>
              <a:gd name="T35" fmla="*/ 4 h 35"/>
              <a:gd name="T36" fmla="*/ 52 w 56"/>
              <a:gd name="T37" fmla="*/ 11 h 35"/>
              <a:gd name="T38" fmla="*/ 52 w 56"/>
              <a:gd name="T39" fmla="*/ 11 h 35"/>
              <a:gd name="T40" fmla="*/ 56 w 56"/>
              <a:gd name="T41" fmla="*/ 15 h 35"/>
              <a:gd name="T42" fmla="*/ 56 w 56"/>
              <a:gd name="T43" fmla="*/ 23 h 35"/>
              <a:gd name="T44" fmla="*/ 56 w 56"/>
              <a:gd name="T45" fmla="*/ 23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6" h="35">
                <a:moveTo>
                  <a:pt x="56" y="23"/>
                </a:moveTo>
                <a:lnTo>
                  <a:pt x="56" y="27"/>
                </a:lnTo>
                <a:lnTo>
                  <a:pt x="52" y="31"/>
                </a:lnTo>
                <a:lnTo>
                  <a:pt x="52" y="31"/>
                </a:lnTo>
                <a:lnTo>
                  <a:pt x="44" y="35"/>
                </a:lnTo>
                <a:lnTo>
                  <a:pt x="40" y="31"/>
                </a:lnTo>
                <a:lnTo>
                  <a:pt x="32" y="31"/>
                </a:lnTo>
                <a:lnTo>
                  <a:pt x="20" y="23"/>
                </a:lnTo>
                <a:lnTo>
                  <a:pt x="12" y="15"/>
                </a:lnTo>
                <a:lnTo>
                  <a:pt x="8" y="11"/>
                </a:lnTo>
                <a:lnTo>
                  <a:pt x="4" y="8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20" y="0"/>
                </a:lnTo>
                <a:lnTo>
                  <a:pt x="32" y="0"/>
                </a:lnTo>
                <a:lnTo>
                  <a:pt x="40" y="4"/>
                </a:lnTo>
                <a:lnTo>
                  <a:pt x="52" y="11"/>
                </a:lnTo>
                <a:lnTo>
                  <a:pt x="52" y="11"/>
                </a:lnTo>
                <a:lnTo>
                  <a:pt x="56" y="15"/>
                </a:lnTo>
                <a:lnTo>
                  <a:pt x="56" y="23"/>
                </a:lnTo>
                <a:lnTo>
                  <a:pt x="56" y="2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6" name="Freeform 307">
            <a:extLst>
              <a:ext uri="{FF2B5EF4-FFF2-40B4-BE49-F238E27FC236}">
                <a16:creationId xmlns:a16="http://schemas.microsoft.com/office/drawing/2014/main" xmlns="" id="{87458923-25AC-4898-ABB4-E94A0A44A8B9}"/>
              </a:ext>
            </a:extLst>
          </p:cNvPr>
          <p:cNvSpPr>
            <a:spLocks/>
          </p:cNvSpPr>
          <p:nvPr/>
        </p:nvSpPr>
        <p:spPr bwMode="auto">
          <a:xfrm>
            <a:off x="1690201" y="4543656"/>
            <a:ext cx="370154" cy="249107"/>
          </a:xfrm>
          <a:custGeom>
            <a:avLst/>
            <a:gdLst>
              <a:gd name="T0" fmla="*/ 44 w 56"/>
              <a:gd name="T1" fmla="*/ 4 h 31"/>
              <a:gd name="T2" fmla="*/ 48 w 56"/>
              <a:gd name="T3" fmla="*/ 8 h 31"/>
              <a:gd name="T4" fmla="*/ 52 w 56"/>
              <a:gd name="T5" fmla="*/ 12 h 31"/>
              <a:gd name="T6" fmla="*/ 52 w 56"/>
              <a:gd name="T7" fmla="*/ 15 h 31"/>
              <a:gd name="T8" fmla="*/ 56 w 56"/>
              <a:gd name="T9" fmla="*/ 19 h 31"/>
              <a:gd name="T10" fmla="*/ 52 w 56"/>
              <a:gd name="T11" fmla="*/ 27 h 31"/>
              <a:gd name="T12" fmla="*/ 52 w 56"/>
              <a:gd name="T13" fmla="*/ 27 h 31"/>
              <a:gd name="T14" fmla="*/ 44 w 56"/>
              <a:gd name="T15" fmla="*/ 31 h 31"/>
              <a:gd name="T16" fmla="*/ 36 w 56"/>
              <a:gd name="T17" fmla="*/ 27 h 31"/>
              <a:gd name="T18" fmla="*/ 28 w 56"/>
              <a:gd name="T19" fmla="*/ 27 h 31"/>
              <a:gd name="T20" fmla="*/ 24 w 56"/>
              <a:gd name="T21" fmla="*/ 27 h 31"/>
              <a:gd name="T22" fmla="*/ 8 w 56"/>
              <a:gd name="T23" fmla="*/ 19 h 31"/>
              <a:gd name="T24" fmla="*/ 4 w 56"/>
              <a:gd name="T25" fmla="*/ 15 h 31"/>
              <a:gd name="T26" fmla="*/ 0 w 56"/>
              <a:gd name="T27" fmla="*/ 12 h 31"/>
              <a:gd name="T28" fmla="*/ 0 w 56"/>
              <a:gd name="T29" fmla="*/ 8 h 31"/>
              <a:gd name="T30" fmla="*/ 0 w 56"/>
              <a:gd name="T31" fmla="*/ 4 h 31"/>
              <a:gd name="T32" fmla="*/ 16 w 56"/>
              <a:gd name="T33" fmla="*/ 0 h 31"/>
              <a:gd name="T34" fmla="*/ 28 w 56"/>
              <a:gd name="T35" fmla="*/ 0 h 31"/>
              <a:gd name="T36" fmla="*/ 36 w 56"/>
              <a:gd name="T37" fmla="*/ 0 h 31"/>
              <a:gd name="T38" fmla="*/ 44 w 56"/>
              <a:gd name="T39" fmla="*/ 4 h 31"/>
              <a:gd name="T40" fmla="*/ 44 w 56"/>
              <a:gd name="T41" fmla="*/ 4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6" h="31">
                <a:moveTo>
                  <a:pt x="44" y="4"/>
                </a:moveTo>
                <a:lnTo>
                  <a:pt x="48" y="8"/>
                </a:lnTo>
                <a:lnTo>
                  <a:pt x="52" y="12"/>
                </a:lnTo>
                <a:lnTo>
                  <a:pt x="52" y="15"/>
                </a:lnTo>
                <a:lnTo>
                  <a:pt x="56" y="19"/>
                </a:lnTo>
                <a:lnTo>
                  <a:pt x="52" y="27"/>
                </a:lnTo>
                <a:lnTo>
                  <a:pt x="52" y="27"/>
                </a:lnTo>
                <a:lnTo>
                  <a:pt x="44" y="31"/>
                </a:lnTo>
                <a:lnTo>
                  <a:pt x="36" y="27"/>
                </a:lnTo>
                <a:lnTo>
                  <a:pt x="28" y="27"/>
                </a:lnTo>
                <a:lnTo>
                  <a:pt x="24" y="27"/>
                </a:lnTo>
                <a:lnTo>
                  <a:pt x="8" y="19"/>
                </a:lnTo>
                <a:lnTo>
                  <a:pt x="4" y="15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4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308">
            <a:extLst>
              <a:ext uri="{FF2B5EF4-FFF2-40B4-BE49-F238E27FC236}">
                <a16:creationId xmlns:a16="http://schemas.microsoft.com/office/drawing/2014/main" xmlns="" id="{0DAD22CA-3806-4CB5-A0F2-026AFD47BF83}"/>
              </a:ext>
            </a:extLst>
          </p:cNvPr>
          <p:cNvSpPr>
            <a:spLocks/>
          </p:cNvSpPr>
          <p:nvPr/>
        </p:nvSpPr>
        <p:spPr bwMode="auto">
          <a:xfrm>
            <a:off x="2245433" y="4511513"/>
            <a:ext cx="865899" cy="313394"/>
          </a:xfrm>
          <a:custGeom>
            <a:avLst/>
            <a:gdLst>
              <a:gd name="T0" fmla="*/ 28 w 131"/>
              <a:gd name="T1" fmla="*/ 23 h 39"/>
              <a:gd name="T2" fmla="*/ 43 w 131"/>
              <a:gd name="T3" fmla="*/ 19 h 39"/>
              <a:gd name="T4" fmla="*/ 55 w 131"/>
              <a:gd name="T5" fmla="*/ 19 h 39"/>
              <a:gd name="T6" fmla="*/ 67 w 131"/>
              <a:gd name="T7" fmla="*/ 16 h 39"/>
              <a:gd name="T8" fmla="*/ 75 w 131"/>
              <a:gd name="T9" fmla="*/ 12 h 39"/>
              <a:gd name="T10" fmla="*/ 83 w 131"/>
              <a:gd name="T11" fmla="*/ 12 h 39"/>
              <a:gd name="T12" fmla="*/ 91 w 131"/>
              <a:gd name="T13" fmla="*/ 8 h 39"/>
              <a:gd name="T14" fmla="*/ 95 w 131"/>
              <a:gd name="T15" fmla="*/ 4 h 39"/>
              <a:gd name="T16" fmla="*/ 95 w 131"/>
              <a:gd name="T17" fmla="*/ 4 h 39"/>
              <a:gd name="T18" fmla="*/ 99 w 131"/>
              <a:gd name="T19" fmla="*/ 0 h 39"/>
              <a:gd name="T20" fmla="*/ 99 w 131"/>
              <a:gd name="T21" fmla="*/ 0 h 39"/>
              <a:gd name="T22" fmla="*/ 103 w 131"/>
              <a:gd name="T23" fmla="*/ 0 h 39"/>
              <a:gd name="T24" fmla="*/ 111 w 131"/>
              <a:gd name="T25" fmla="*/ 0 h 39"/>
              <a:gd name="T26" fmla="*/ 119 w 131"/>
              <a:gd name="T27" fmla="*/ 8 h 39"/>
              <a:gd name="T28" fmla="*/ 127 w 131"/>
              <a:gd name="T29" fmla="*/ 12 h 39"/>
              <a:gd name="T30" fmla="*/ 127 w 131"/>
              <a:gd name="T31" fmla="*/ 16 h 39"/>
              <a:gd name="T32" fmla="*/ 131 w 131"/>
              <a:gd name="T33" fmla="*/ 16 h 39"/>
              <a:gd name="T34" fmla="*/ 131 w 131"/>
              <a:gd name="T35" fmla="*/ 19 h 39"/>
              <a:gd name="T36" fmla="*/ 131 w 131"/>
              <a:gd name="T37" fmla="*/ 23 h 39"/>
              <a:gd name="T38" fmla="*/ 127 w 131"/>
              <a:gd name="T39" fmla="*/ 23 h 39"/>
              <a:gd name="T40" fmla="*/ 123 w 131"/>
              <a:gd name="T41" fmla="*/ 27 h 39"/>
              <a:gd name="T42" fmla="*/ 119 w 131"/>
              <a:gd name="T43" fmla="*/ 27 h 39"/>
              <a:gd name="T44" fmla="*/ 111 w 131"/>
              <a:gd name="T45" fmla="*/ 27 h 39"/>
              <a:gd name="T46" fmla="*/ 103 w 131"/>
              <a:gd name="T47" fmla="*/ 31 h 39"/>
              <a:gd name="T48" fmla="*/ 95 w 131"/>
              <a:gd name="T49" fmla="*/ 31 h 39"/>
              <a:gd name="T50" fmla="*/ 83 w 131"/>
              <a:gd name="T51" fmla="*/ 35 h 39"/>
              <a:gd name="T52" fmla="*/ 59 w 131"/>
              <a:gd name="T53" fmla="*/ 39 h 39"/>
              <a:gd name="T54" fmla="*/ 43 w 131"/>
              <a:gd name="T55" fmla="*/ 39 h 39"/>
              <a:gd name="T56" fmla="*/ 32 w 131"/>
              <a:gd name="T57" fmla="*/ 39 h 39"/>
              <a:gd name="T58" fmla="*/ 28 w 131"/>
              <a:gd name="T59" fmla="*/ 39 h 39"/>
              <a:gd name="T60" fmla="*/ 20 w 131"/>
              <a:gd name="T61" fmla="*/ 39 h 39"/>
              <a:gd name="T62" fmla="*/ 16 w 131"/>
              <a:gd name="T63" fmla="*/ 39 h 39"/>
              <a:gd name="T64" fmla="*/ 8 w 131"/>
              <a:gd name="T65" fmla="*/ 39 h 39"/>
              <a:gd name="T66" fmla="*/ 4 w 131"/>
              <a:gd name="T67" fmla="*/ 39 h 39"/>
              <a:gd name="T68" fmla="*/ 0 w 131"/>
              <a:gd name="T69" fmla="*/ 39 h 39"/>
              <a:gd name="T70" fmla="*/ 0 w 131"/>
              <a:gd name="T71" fmla="*/ 35 h 39"/>
              <a:gd name="T72" fmla="*/ 0 w 131"/>
              <a:gd name="T73" fmla="*/ 31 h 39"/>
              <a:gd name="T74" fmla="*/ 8 w 131"/>
              <a:gd name="T75" fmla="*/ 27 h 39"/>
              <a:gd name="T76" fmla="*/ 16 w 131"/>
              <a:gd name="T77" fmla="*/ 27 h 39"/>
              <a:gd name="T78" fmla="*/ 28 w 131"/>
              <a:gd name="T79" fmla="*/ 23 h 39"/>
              <a:gd name="T80" fmla="*/ 28 w 131"/>
              <a:gd name="T81" fmla="*/ 2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1" h="39">
                <a:moveTo>
                  <a:pt x="28" y="23"/>
                </a:moveTo>
                <a:lnTo>
                  <a:pt x="43" y="19"/>
                </a:lnTo>
                <a:lnTo>
                  <a:pt x="55" y="19"/>
                </a:lnTo>
                <a:lnTo>
                  <a:pt x="67" y="16"/>
                </a:lnTo>
                <a:lnTo>
                  <a:pt x="75" y="12"/>
                </a:lnTo>
                <a:lnTo>
                  <a:pt x="83" y="12"/>
                </a:lnTo>
                <a:lnTo>
                  <a:pt x="91" y="8"/>
                </a:lnTo>
                <a:lnTo>
                  <a:pt x="95" y="4"/>
                </a:lnTo>
                <a:lnTo>
                  <a:pt x="95" y="4"/>
                </a:lnTo>
                <a:lnTo>
                  <a:pt x="99" y="0"/>
                </a:lnTo>
                <a:lnTo>
                  <a:pt x="99" y="0"/>
                </a:lnTo>
                <a:lnTo>
                  <a:pt x="103" y="0"/>
                </a:lnTo>
                <a:lnTo>
                  <a:pt x="111" y="0"/>
                </a:lnTo>
                <a:lnTo>
                  <a:pt x="119" y="8"/>
                </a:lnTo>
                <a:lnTo>
                  <a:pt x="127" y="12"/>
                </a:lnTo>
                <a:lnTo>
                  <a:pt x="127" y="16"/>
                </a:lnTo>
                <a:lnTo>
                  <a:pt x="131" y="16"/>
                </a:lnTo>
                <a:lnTo>
                  <a:pt x="131" y="19"/>
                </a:lnTo>
                <a:lnTo>
                  <a:pt x="131" y="23"/>
                </a:lnTo>
                <a:lnTo>
                  <a:pt x="127" y="23"/>
                </a:lnTo>
                <a:lnTo>
                  <a:pt x="123" y="27"/>
                </a:lnTo>
                <a:lnTo>
                  <a:pt x="119" y="27"/>
                </a:lnTo>
                <a:lnTo>
                  <a:pt x="111" y="27"/>
                </a:lnTo>
                <a:lnTo>
                  <a:pt x="103" y="31"/>
                </a:lnTo>
                <a:lnTo>
                  <a:pt x="95" y="31"/>
                </a:lnTo>
                <a:lnTo>
                  <a:pt x="83" y="35"/>
                </a:lnTo>
                <a:lnTo>
                  <a:pt x="59" y="39"/>
                </a:lnTo>
                <a:lnTo>
                  <a:pt x="43" y="39"/>
                </a:lnTo>
                <a:lnTo>
                  <a:pt x="32" y="39"/>
                </a:lnTo>
                <a:lnTo>
                  <a:pt x="28" y="39"/>
                </a:lnTo>
                <a:lnTo>
                  <a:pt x="20" y="39"/>
                </a:lnTo>
                <a:lnTo>
                  <a:pt x="16" y="39"/>
                </a:lnTo>
                <a:lnTo>
                  <a:pt x="8" y="39"/>
                </a:lnTo>
                <a:lnTo>
                  <a:pt x="4" y="39"/>
                </a:lnTo>
                <a:lnTo>
                  <a:pt x="0" y="39"/>
                </a:lnTo>
                <a:lnTo>
                  <a:pt x="0" y="35"/>
                </a:lnTo>
                <a:lnTo>
                  <a:pt x="0" y="31"/>
                </a:lnTo>
                <a:lnTo>
                  <a:pt x="8" y="27"/>
                </a:lnTo>
                <a:lnTo>
                  <a:pt x="16" y="27"/>
                </a:lnTo>
                <a:lnTo>
                  <a:pt x="28" y="23"/>
                </a:lnTo>
                <a:lnTo>
                  <a:pt x="28" y="2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309">
            <a:extLst>
              <a:ext uri="{FF2B5EF4-FFF2-40B4-BE49-F238E27FC236}">
                <a16:creationId xmlns:a16="http://schemas.microsoft.com/office/drawing/2014/main" xmlns="" id="{AF874B21-25B1-49D6-8F3B-663D398F0EE0}"/>
              </a:ext>
            </a:extLst>
          </p:cNvPr>
          <p:cNvSpPr>
            <a:spLocks/>
          </p:cNvSpPr>
          <p:nvPr/>
        </p:nvSpPr>
        <p:spPr bwMode="auto">
          <a:xfrm>
            <a:off x="1848839" y="4760622"/>
            <a:ext cx="1916871" cy="385711"/>
          </a:xfrm>
          <a:custGeom>
            <a:avLst/>
            <a:gdLst>
              <a:gd name="T0" fmla="*/ 8 w 290"/>
              <a:gd name="T1" fmla="*/ 40 h 48"/>
              <a:gd name="T2" fmla="*/ 4 w 290"/>
              <a:gd name="T3" fmla="*/ 36 h 48"/>
              <a:gd name="T4" fmla="*/ 0 w 290"/>
              <a:gd name="T5" fmla="*/ 32 h 48"/>
              <a:gd name="T6" fmla="*/ 0 w 290"/>
              <a:gd name="T7" fmla="*/ 32 h 48"/>
              <a:gd name="T8" fmla="*/ 4 w 290"/>
              <a:gd name="T9" fmla="*/ 28 h 48"/>
              <a:gd name="T10" fmla="*/ 8 w 290"/>
              <a:gd name="T11" fmla="*/ 28 h 48"/>
              <a:gd name="T12" fmla="*/ 12 w 290"/>
              <a:gd name="T13" fmla="*/ 28 h 48"/>
              <a:gd name="T14" fmla="*/ 24 w 290"/>
              <a:gd name="T15" fmla="*/ 28 h 48"/>
              <a:gd name="T16" fmla="*/ 36 w 290"/>
              <a:gd name="T17" fmla="*/ 24 h 48"/>
              <a:gd name="T18" fmla="*/ 56 w 290"/>
              <a:gd name="T19" fmla="*/ 24 h 48"/>
              <a:gd name="T20" fmla="*/ 76 w 290"/>
              <a:gd name="T21" fmla="*/ 20 h 48"/>
              <a:gd name="T22" fmla="*/ 95 w 290"/>
              <a:gd name="T23" fmla="*/ 16 h 48"/>
              <a:gd name="T24" fmla="*/ 123 w 290"/>
              <a:gd name="T25" fmla="*/ 12 h 48"/>
              <a:gd name="T26" fmla="*/ 151 w 290"/>
              <a:gd name="T27" fmla="*/ 8 h 48"/>
              <a:gd name="T28" fmla="*/ 175 w 290"/>
              <a:gd name="T29" fmla="*/ 8 h 48"/>
              <a:gd name="T30" fmla="*/ 195 w 290"/>
              <a:gd name="T31" fmla="*/ 4 h 48"/>
              <a:gd name="T32" fmla="*/ 215 w 290"/>
              <a:gd name="T33" fmla="*/ 4 h 48"/>
              <a:gd name="T34" fmla="*/ 227 w 290"/>
              <a:gd name="T35" fmla="*/ 0 h 48"/>
              <a:gd name="T36" fmla="*/ 239 w 290"/>
              <a:gd name="T37" fmla="*/ 0 h 48"/>
              <a:gd name="T38" fmla="*/ 246 w 290"/>
              <a:gd name="T39" fmla="*/ 0 h 48"/>
              <a:gd name="T40" fmla="*/ 254 w 290"/>
              <a:gd name="T41" fmla="*/ 0 h 48"/>
              <a:gd name="T42" fmla="*/ 262 w 290"/>
              <a:gd name="T43" fmla="*/ 0 h 48"/>
              <a:gd name="T44" fmla="*/ 270 w 290"/>
              <a:gd name="T45" fmla="*/ 0 h 48"/>
              <a:gd name="T46" fmla="*/ 274 w 290"/>
              <a:gd name="T47" fmla="*/ 4 h 48"/>
              <a:gd name="T48" fmla="*/ 282 w 290"/>
              <a:gd name="T49" fmla="*/ 8 h 48"/>
              <a:gd name="T50" fmla="*/ 286 w 290"/>
              <a:gd name="T51" fmla="*/ 12 h 48"/>
              <a:gd name="T52" fmla="*/ 286 w 290"/>
              <a:gd name="T53" fmla="*/ 16 h 48"/>
              <a:gd name="T54" fmla="*/ 290 w 290"/>
              <a:gd name="T55" fmla="*/ 20 h 48"/>
              <a:gd name="T56" fmla="*/ 286 w 290"/>
              <a:gd name="T57" fmla="*/ 20 h 48"/>
              <a:gd name="T58" fmla="*/ 286 w 290"/>
              <a:gd name="T59" fmla="*/ 20 h 48"/>
              <a:gd name="T60" fmla="*/ 286 w 290"/>
              <a:gd name="T61" fmla="*/ 24 h 48"/>
              <a:gd name="T62" fmla="*/ 282 w 290"/>
              <a:gd name="T63" fmla="*/ 24 h 48"/>
              <a:gd name="T64" fmla="*/ 278 w 290"/>
              <a:gd name="T65" fmla="*/ 24 h 48"/>
              <a:gd name="T66" fmla="*/ 270 w 290"/>
              <a:gd name="T67" fmla="*/ 24 h 48"/>
              <a:gd name="T68" fmla="*/ 266 w 290"/>
              <a:gd name="T69" fmla="*/ 24 h 48"/>
              <a:gd name="T70" fmla="*/ 250 w 290"/>
              <a:gd name="T71" fmla="*/ 24 h 48"/>
              <a:gd name="T72" fmla="*/ 231 w 290"/>
              <a:gd name="T73" fmla="*/ 24 h 48"/>
              <a:gd name="T74" fmla="*/ 211 w 290"/>
              <a:gd name="T75" fmla="*/ 28 h 48"/>
              <a:gd name="T76" fmla="*/ 187 w 290"/>
              <a:gd name="T77" fmla="*/ 28 h 48"/>
              <a:gd name="T78" fmla="*/ 167 w 290"/>
              <a:gd name="T79" fmla="*/ 28 h 48"/>
              <a:gd name="T80" fmla="*/ 119 w 290"/>
              <a:gd name="T81" fmla="*/ 36 h 48"/>
              <a:gd name="T82" fmla="*/ 72 w 290"/>
              <a:gd name="T83" fmla="*/ 40 h 48"/>
              <a:gd name="T84" fmla="*/ 60 w 290"/>
              <a:gd name="T85" fmla="*/ 44 h 48"/>
              <a:gd name="T86" fmla="*/ 48 w 290"/>
              <a:gd name="T87" fmla="*/ 44 h 48"/>
              <a:gd name="T88" fmla="*/ 40 w 290"/>
              <a:gd name="T89" fmla="*/ 44 h 48"/>
              <a:gd name="T90" fmla="*/ 36 w 290"/>
              <a:gd name="T91" fmla="*/ 48 h 48"/>
              <a:gd name="T92" fmla="*/ 28 w 290"/>
              <a:gd name="T93" fmla="*/ 48 h 48"/>
              <a:gd name="T94" fmla="*/ 24 w 290"/>
              <a:gd name="T95" fmla="*/ 48 h 48"/>
              <a:gd name="T96" fmla="*/ 20 w 290"/>
              <a:gd name="T97" fmla="*/ 48 h 48"/>
              <a:gd name="T98" fmla="*/ 20 w 290"/>
              <a:gd name="T99" fmla="*/ 48 h 48"/>
              <a:gd name="T100" fmla="*/ 20 w 290"/>
              <a:gd name="T101" fmla="*/ 48 h 48"/>
              <a:gd name="T102" fmla="*/ 16 w 290"/>
              <a:gd name="T103" fmla="*/ 48 h 48"/>
              <a:gd name="T104" fmla="*/ 12 w 290"/>
              <a:gd name="T105" fmla="*/ 44 h 48"/>
              <a:gd name="T106" fmla="*/ 8 w 290"/>
              <a:gd name="T107" fmla="*/ 40 h 48"/>
              <a:gd name="T108" fmla="*/ 8 w 290"/>
              <a:gd name="T109" fmla="*/ 4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90" h="48">
                <a:moveTo>
                  <a:pt x="8" y="40"/>
                </a:moveTo>
                <a:lnTo>
                  <a:pt x="4" y="36"/>
                </a:lnTo>
                <a:lnTo>
                  <a:pt x="0" y="32"/>
                </a:lnTo>
                <a:lnTo>
                  <a:pt x="0" y="32"/>
                </a:lnTo>
                <a:lnTo>
                  <a:pt x="4" y="28"/>
                </a:lnTo>
                <a:lnTo>
                  <a:pt x="8" y="28"/>
                </a:lnTo>
                <a:lnTo>
                  <a:pt x="12" y="28"/>
                </a:lnTo>
                <a:lnTo>
                  <a:pt x="24" y="28"/>
                </a:lnTo>
                <a:lnTo>
                  <a:pt x="36" y="24"/>
                </a:lnTo>
                <a:lnTo>
                  <a:pt x="56" y="24"/>
                </a:lnTo>
                <a:lnTo>
                  <a:pt x="76" y="20"/>
                </a:lnTo>
                <a:lnTo>
                  <a:pt x="95" y="16"/>
                </a:lnTo>
                <a:lnTo>
                  <a:pt x="123" y="12"/>
                </a:lnTo>
                <a:lnTo>
                  <a:pt x="151" y="8"/>
                </a:lnTo>
                <a:lnTo>
                  <a:pt x="175" y="8"/>
                </a:lnTo>
                <a:lnTo>
                  <a:pt x="195" y="4"/>
                </a:lnTo>
                <a:lnTo>
                  <a:pt x="215" y="4"/>
                </a:lnTo>
                <a:lnTo>
                  <a:pt x="227" y="0"/>
                </a:lnTo>
                <a:lnTo>
                  <a:pt x="239" y="0"/>
                </a:lnTo>
                <a:lnTo>
                  <a:pt x="246" y="0"/>
                </a:lnTo>
                <a:lnTo>
                  <a:pt x="254" y="0"/>
                </a:lnTo>
                <a:lnTo>
                  <a:pt x="262" y="0"/>
                </a:lnTo>
                <a:lnTo>
                  <a:pt x="270" y="0"/>
                </a:lnTo>
                <a:lnTo>
                  <a:pt x="274" y="4"/>
                </a:lnTo>
                <a:lnTo>
                  <a:pt x="282" y="8"/>
                </a:lnTo>
                <a:lnTo>
                  <a:pt x="286" y="12"/>
                </a:lnTo>
                <a:lnTo>
                  <a:pt x="286" y="16"/>
                </a:lnTo>
                <a:lnTo>
                  <a:pt x="290" y="20"/>
                </a:lnTo>
                <a:lnTo>
                  <a:pt x="286" y="20"/>
                </a:lnTo>
                <a:lnTo>
                  <a:pt x="286" y="20"/>
                </a:lnTo>
                <a:lnTo>
                  <a:pt x="286" y="24"/>
                </a:lnTo>
                <a:lnTo>
                  <a:pt x="282" y="24"/>
                </a:lnTo>
                <a:lnTo>
                  <a:pt x="278" y="24"/>
                </a:lnTo>
                <a:lnTo>
                  <a:pt x="270" y="24"/>
                </a:lnTo>
                <a:lnTo>
                  <a:pt x="266" y="24"/>
                </a:lnTo>
                <a:lnTo>
                  <a:pt x="250" y="24"/>
                </a:lnTo>
                <a:lnTo>
                  <a:pt x="231" y="24"/>
                </a:lnTo>
                <a:lnTo>
                  <a:pt x="211" y="28"/>
                </a:lnTo>
                <a:lnTo>
                  <a:pt x="187" y="28"/>
                </a:lnTo>
                <a:lnTo>
                  <a:pt x="167" y="28"/>
                </a:lnTo>
                <a:lnTo>
                  <a:pt x="119" y="36"/>
                </a:lnTo>
                <a:lnTo>
                  <a:pt x="72" y="40"/>
                </a:lnTo>
                <a:lnTo>
                  <a:pt x="60" y="44"/>
                </a:lnTo>
                <a:lnTo>
                  <a:pt x="48" y="44"/>
                </a:lnTo>
                <a:lnTo>
                  <a:pt x="40" y="44"/>
                </a:lnTo>
                <a:lnTo>
                  <a:pt x="36" y="48"/>
                </a:lnTo>
                <a:lnTo>
                  <a:pt x="28" y="48"/>
                </a:lnTo>
                <a:lnTo>
                  <a:pt x="24" y="48"/>
                </a:lnTo>
                <a:lnTo>
                  <a:pt x="20" y="48"/>
                </a:lnTo>
                <a:lnTo>
                  <a:pt x="20" y="48"/>
                </a:lnTo>
                <a:lnTo>
                  <a:pt x="20" y="48"/>
                </a:lnTo>
                <a:lnTo>
                  <a:pt x="16" y="48"/>
                </a:lnTo>
                <a:lnTo>
                  <a:pt x="12" y="44"/>
                </a:lnTo>
                <a:lnTo>
                  <a:pt x="8" y="40"/>
                </a:lnTo>
                <a:lnTo>
                  <a:pt x="8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Freeform 310">
            <a:extLst>
              <a:ext uri="{FF2B5EF4-FFF2-40B4-BE49-F238E27FC236}">
                <a16:creationId xmlns:a16="http://schemas.microsoft.com/office/drawing/2014/main" xmlns="" id="{4D250BA5-FFC9-4201-AE7C-C0ACEDEE7EF0}"/>
              </a:ext>
            </a:extLst>
          </p:cNvPr>
          <p:cNvSpPr>
            <a:spLocks/>
          </p:cNvSpPr>
          <p:nvPr/>
        </p:nvSpPr>
        <p:spPr bwMode="auto">
          <a:xfrm>
            <a:off x="2060355" y="5178475"/>
            <a:ext cx="370154" cy="731247"/>
          </a:xfrm>
          <a:custGeom>
            <a:avLst/>
            <a:gdLst>
              <a:gd name="T0" fmla="*/ 0 w 56"/>
              <a:gd name="T1" fmla="*/ 12 h 91"/>
              <a:gd name="T2" fmla="*/ 4 w 56"/>
              <a:gd name="T3" fmla="*/ 4 h 91"/>
              <a:gd name="T4" fmla="*/ 4 w 56"/>
              <a:gd name="T5" fmla="*/ 4 h 91"/>
              <a:gd name="T6" fmla="*/ 8 w 56"/>
              <a:gd name="T7" fmla="*/ 4 h 91"/>
              <a:gd name="T8" fmla="*/ 12 w 56"/>
              <a:gd name="T9" fmla="*/ 0 h 91"/>
              <a:gd name="T10" fmla="*/ 20 w 56"/>
              <a:gd name="T11" fmla="*/ 4 h 91"/>
              <a:gd name="T12" fmla="*/ 28 w 56"/>
              <a:gd name="T13" fmla="*/ 4 h 91"/>
              <a:gd name="T14" fmla="*/ 36 w 56"/>
              <a:gd name="T15" fmla="*/ 8 h 91"/>
              <a:gd name="T16" fmla="*/ 40 w 56"/>
              <a:gd name="T17" fmla="*/ 24 h 91"/>
              <a:gd name="T18" fmla="*/ 44 w 56"/>
              <a:gd name="T19" fmla="*/ 36 h 91"/>
              <a:gd name="T20" fmla="*/ 48 w 56"/>
              <a:gd name="T21" fmla="*/ 52 h 91"/>
              <a:gd name="T22" fmla="*/ 52 w 56"/>
              <a:gd name="T23" fmla="*/ 64 h 91"/>
              <a:gd name="T24" fmla="*/ 52 w 56"/>
              <a:gd name="T25" fmla="*/ 72 h 91"/>
              <a:gd name="T26" fmla="*/ 52 w 56"/>
              <a:gd name="T27" fmla="*/ 79 h 91"/>
              <a:gd name="T28" fmla="*/ 52 w 56"/>
              <a:gd name="T29" fmla="*/ 87 h 91"/>
              <a:gd name="T30" fmla="*/ 56 w 56"/>
              <a:gd name="T31" fmla="*/ 91 h 91"/>
              <a:gd name="T32" fmla="*/ 44 w 56"/>
              <a:gd name="T33" fmla="*/ 87 h 91"/>
              <a:gd name="T34" fmla="*/ 36 w 56"/>
              <a:gd name="T35" fmla="*/ 83 h 91"/>
              <a:gd name="T36" fmla="*/ 28 w 56"/>
              <a:gd name="T37" fmla="*/ 76 h 91"/>
              <a:gd name="T38" fmla="*/ 24 w 56"/>
              <a:gd name="T39" fmla="*/ 64 h 91"/>
              <a:gd name="T40" fmla="*/ 20 w 56"/>
              <a:gd name="T41" fmla="*/ 48 h 91"/>
              <a:gd name="T42" fmla="*/ 16 w 56"/>
              <a:gd name="T43" fmla="*/ 40 h 91"/>
              <a:gd name="T44" fmla="*/ 12 w 56"/>
              <a:gd name="T45" fmla="*/ 32 h 91"/>
              <a:gd name="T46" fmla="*/ 12 w 56"/>
              <a:gd name="T47" fmla="*/ 24 h 91"/>
              <a:gd name="T48" fmla="*/ 8 w 56"/>
              <a:gd name="T49" fmla="*/ 20 h 91"/>
              <a:gd name="T50" fmla="*/ 4 w 56"/>
              <a:gd name="T51" fmla="*/ 16 h 91"/>
              <a:gd name="T52" fmla="*/ 0 w 56"/>
              <a:gd name="T53" fmla="*/ 12 h 91"/>
              <a:gd name="T54" fmla="*/ 0 w 56"/>
              <a:gd name="T55" fmla="*/ 12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56" h="91">
                <a:moveTo>
                  <a:pt x="0" y="12"/>
                </a:moveTo>
                <a:lnTo>
                  <a:pt x="4" y="4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4"/>
                </a:lnTo>
                <a:lnTo>
                  <a:pt x="28" y="4"/>
                </a:lnTo>
                <a:lnTo>
                  <a:pt x="36" y="8"/>
                </a:lnTo>
                <a:lnTo>
                  <a:pt x="40" y="24"/>
                </a:lnTo>
                <a:lnTo>
                  <a:pt x="44" y="36"/>
                </a:lnTo>
                <a:lnTo>
                  <a:pt x="48" y="52"/>
                </a:lnTo>
                <a:lnTo>
                  <a:pt x="52" y="64"/>
                </a:lnTo>
                <a:lnTo>
                  <a:pt x="52" y="72"/>
                </a:lnTo>
                <a:lnTo>
                  <a:pt x="52" y="79"/>
                </a:lnTo>
                <a:lnTo>
                  <a:pt x="52" y="87"/>
                </a:lnTo>
                <a:lnTo>
                  <a:pt x="56" y="91"/>
                </a:lnTo>
                <a:lnTo>
                  <a:pt x="44" y="87"/>
                </a:lnTo>
                <a:lnTo>
                  <a:pt x="36" y="83"/>
                </a:lnTo>
                <a:lnTo>
                  <a:pt x="28" y="76"/>
                </a:lnTo>
                <a:lnTo>
                  <a:pt x="24" y="64"/>
                </a:lnTo>
                <a:lnTo>
                  <a:pt x="20" y="48"/>
                </a:lnTo>
                <a:lnTo>
                  <a:pt x="16" y="40"/>
                </a:lnTo>
                <a:lnTo>
                  <a:pt x="12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311">
            <a:extLst>
              <a:ext uri="{FF2B5EF4-FFF2-40B4-BE49-F238E27FC236}">
                <a16:creationId xmlns:a16="http://schemas.microsoft.com/office/drawing/2014/main" xmlns="" id="{8F0DD8C4-D3F9-4EE0-8BF8-9926E49720AD}"/>
              </a:ext>
            </a:extLst>
          </p:cNvPr>
          <p:cNvSpPr>
            <a:spLocks/>
          </p:cNvSpPr>
          <p:nvPr/>
        </p:nvSpPr>
        <p:spPr bwMode="auto">
          <a:xfrm>
            <a:off x="2271872" y="5909717"/>
            <a:ext cx="865899" cy="257141"/>
          </a:xfrm>
          <a:custGeom>
            <a:avLst/>
            <a:gdLst>
              <a:gd name="T0" fmla="*/ 115 w 131"/>
              <a:gd name="T1" fmla="*/ 16 h 32"/>
              <a:gd name="T2" fmla="*/ 103 w 131"/>
              <a:gd name="T3" fmla="*/ 20 h 32"/>
              <a:gd name="T4" fmla="*/ 95 w 131"/>
              <a:gd name="T5" fmla="*/ 20 h 32"/>
              <a:gd name="T6" fmla="*/ 75 w 131"/>
              <a:gd name="T7" fmla="*/ 24 h 32"/>
              <a:gd name="T8" fmla="*/ 59 w 131"/>
              <a:gd name="T9" fmla="*/ 24 h 32"/>
              <a:gd name="T10" fmla="*/ 43 w 131"/>
              <a:gd name="T11" fmla="*/ 28 h 32"/>
              <a:gd name="T12" fmla="*/ 35 w 131"/>
              <a:gd name="T13" fmla="*/ 28 h 32"/>
              <a:gd name="T14" fmla="*/ 28 w 131"/>
              <a:gd name="T15" fmla="*/ 28 h 32"/>
              <a:gd name="T16" fmla="*/ 24 w 131"/>
              <a:gd name="T17" fmla="*/ 28 h 32"/>
              <a:gd name="T18" fmla="*/ 20 w 131"/>
              <a:gd name="T19" fmla="*/ 32 h 32"/>
              <a:gd name="T20" fmla="*/ 16 w 131"/>
              <a:gd name="T21" fmla="*/ 28 h 32"/>
              <a:gd name="T22" fmla="*/ 8 w 131"/>
              <a:gd name="T23" fmla="*/ 24 h 32"/>
              <a:gd name="T24" fmla="*/ 4 w 131"/>
              <a:gd name="T25" fmla="*/ 24 h 32"/>
              <a:gd name="T26" fmla="*/ 0 w 131"/>
              <a:gd name="T27" fmla="*/ 20 h 32"/>
              <a:gd name="T28" fmla="*/ 0 w 131"/>
              <a:gd name="T29" fmla="*/ 16 h 32"/>
              <a:gd name="T30" fmla="*/ 0 w 131"/>
              <a:gd name="T31" fmla="*/ 12 h 32"/>
              <a:gd name="T32" fmla="*/ 28 w 131"/>
              <a:gd name="T33" fmla="*/ 8 h 32"/>
              <a:gd name="T34" fmla="*/ 55 w 131"/>
              <a:gd name="T35" fmla="*/ 4 h 32"/>
              <a:gd name="T36" fmla="*/ 75 w 131"/>
              <a:gd name="T37" fmla="*/ 0 h 32"/>
              <a:gd name="T38" fmla="*/ 95 w 131"/>
              <a:gd name="T39" fmla="*/ 0 h 32"/>
              <a:gd name="T40" fmla="*/ 111 w 131"/>
              <a:gd name="T41" fmla="*/ 0 h 32"/>
              <a:gd name="T42" fmla="*/ 119 w 131"/>
              <a:gd name="T43" fmla="*/ 0 h 32"/>
              <a:gd name="T44" fmla="*/ 127 w 131"/>
              <a:gd name="T45" fmla="*/ 0 h 32"/>
              <a:gd name="T46" fmla="*/ 131 w 131"/>
              <a:gd name="T47" fmla="*/ 4 h 32"/>
              <a:gd name="T48" fmla="*/ 131 w 131"/>
              <a:gd name="T49" fmla="*/ 8 h 32"/>
              <a:gd name="T50" fmla="*/ 127 w 131"/>
              <a:gd name="T51" fmla="*/ 12 h 32"/>
              <a:gd name="T52" fmla="*/ 123 w 131"/>
              <a:gd name="T53" fmla="*/ 16 h 32"/>
              <a:gd name="T54" fmla="*/ 115 w 131"/>
              <a:gd name="T55" fmla="*/ 16 h 32"/>
              <a:gd name="T56" fmla="*/ 115 w 131"/>
              <a:gd name="T57" fmla="*/ 16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31" h="32">
                <a:moveTo>
                  <a:pt x="115" y="16"/>
                </a:moveTo>
                <a:lnTo>
                  <a:pt x="103" y="20"/>
                </a:lnTo>
                <a:lnTo>
                  <a:pt x="95" y="20"/>
                </a:lnTo>
                <a:lnTo>
                  <a:pt x="75" y="24"/>
                </a:lnTo>
                <a:lnTo>
                  <a:pt x="59" y="24"/>
                </a:lnTo>
                <a:lnTo>
                  <a:pt x="43" y="28"/>
                </a:lnTo>
                <a:lnTo>
                  <a:pt x="35" y="28"/>
                </a:lnTo>
                <a:lnTo>
                  <a:pt x="28" y="28"/>
                </a:lnTo>
                <a:lnTo>
                  <a:pt x="24" y="28"/>
                </a:lnTo>
                <a:lnTo>
                  <a:pt x="20" y="32"/>
                </a:lnTo>
                <a:lnTo>
                  <a:pt x="16" y="28"/>
                </a:lnTo>
                <a:lnTo>
                  <a:pt x="8" y="24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28" y="8"/>
                </a:lnTo>
                <a:lnTo>
                  <a:pt x="55" y="4"/>
                </a:lnTo>
                <a:lnTo>
                  <a:pt x="75" y="0"/>
                </a:lnTo>
                <a:lnTo>
                  <a:pt x="95" y="0"/>
                </a:lnTo>
                <a:lnTo>
                  <a:pt x="111" y="0"/>
                </a:lnTo>
                <a:lnTo>
                  <a:pt x="119" y="0"/>
                </a:lnTo>
                <a:lnTo>
                  <a:pt x="127" y="0"/>
                </a:lnTo>
                <a:lnTo>
                  <a:pt x="131" y="4"/>
                </a:lnTo>
                <a:lnTo>
                  <a:pt x="131" y="8"/>
                </a:lnTo>
                <a:lnTo>
                  <a:pt x="127" y="12"/>
                </a:lnTo>
                <a:lnTo>
                  <a:pt x="123" y="16"/>
                </a:lnTo>
                <a:lnTo>
                  <a:pt x="115" y="16"/>
                </a:lnTo>
                <a:lnTo>
                  <a:pt x="115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Freeform 312">
            <a:extLst>
              <a:ext uri="{FF2B5EF4-FFF2-40B4-BE49-F238E27FC236}">
                <a16:creationId xmlns:a16="http://schemas.microsoft.com/office/drawing/2014/main" xmlns="" id="{5BEB0AE9-DAD2-4988-A26F-1D4A90F7C9B4}"/>
              </a:ext>
            </a:extLst>
          </p:cNvPr>
          <p:cNvSpPr>
            <a:spLocks/>
          </p:cNvSpPr>
          <p:nvPr/>
        </p:nvSpPr>
        <p:spPr bwMode="auto">
          <a:xfrm>
            <a:off x="1875278" y="6166859"/>
            <a:ext cx="1731794" cy="353568"/>
          </a:xfrm>
          <a:custGeom>
            <a:avLst/>
            <a:gdLst>
              <a:gd name="T0" fmla="*/ 28 w 262"/>
              <a:gd name="T1" fmla="*/ 44 h 44"/>
              <a:gd name="T2" fmla="*/ 24 w 262"/>
              <a:gd name="T3" fmla="*/ 44 h 44"/>
              <a:gd name="T4" fmla="*/ 16 w 262"/>
              <a:gd name="T5" fmla="*/ 40 h 44"/>
              <a:gd name="T6" fmla="*/ 12 w 262"/>
              <a:gd name="T7" fmla="*/ 40 h 44"/>
              <a:gd name="T8" fmla="*/ 8 w 262"/>
              <a:gd name="T9" fmla="*/ 36 h 44"/>
              <a:gd name="T10" fmla="*/ 4 w 262"/>
              <a:gd name="T11" fmla="*/ 32 h 44"/>
              <a:gd name="T12" fmla="*/ 4 w 262"/>
              <a:gd name="T13" fmla="*/ 28 h 44"/>
              <a:gd name="T14" fmla="*/ 0 w 262"/>
              <a:gd name="T15" fmla="*/ 20 h 44"/>
              <a:gd name="T16" fmla="*/ 16 w 262"/>
              <a:gd name="T17" fmla="*/ 20 h 44"/>
              <a:gd name="T18" fmla="*/ 32 w 262"/>
              <a:gd name="T19" fmla="*/ 20 h 44"/>
              <a:gd name="T20" fmla="*/ 44 w 262"/>
              <a:gd name="T21" fmla="*/ 20 h 44"/>
              <a:gd name="T22" fmla="*/ 52 w 262"/>
              <a:gd name="T23" fmla="*/ 20 h 44"/>
              <a:gd name="T24" fmla="*/ 56 w 262"/>
              <a:gd name="T25" fmla="*/ 20 h 44"/>
              <a:gd name="T26" fmla="*/ 64 w 262"/>
              <a:gd name="T27" fmla="*/ 20 h 44"/>
              <a:gd name="T28" fmla="*/ 72 w 262"/>
              <a:gd name="T29" fmla="*/ 16 h 44"/>
              <a:gd name="T30" fmla="*/ 80 w 262"/>
              <a:gd name="T31" fmla="*/ 16 h 44"/>
              <a:gd name="T32" fmla="*/ 91 w 262"/>
              <a:gd name="T33" fmla="*/ 16 h 44"/>
              <a:gd name="T34" fmla="*/ 107 w 262"/>
              <a:gd name="T35" fmla="*/ 12 h 44"/>
              <a:gd name="T36" fmla="*/ 119 w 262"/>
              <a:gd name="T37" fmla="*/ 12 h 44"/>
              <a:gd name="T38" fmla="*/ 139 w 262"/>
              <a:gd name="T39" fmla="*/ 8 h 44"/>
              <a:gd name="T40" fmla="*/ 155 w 262"/>
              <a:gd name="T41" fmla="*/ 8 h 44"/>
              <a:gd name="T42" fmla="*/ 171 w 262"/>
              <a:gd name="T43" fmla="*/ 4 h 44"/>
              <a:gd name="T44" fmla="*/ 183 w 262"/>
              <a:gd name="T45" fmla="*/ 4 h 44"/>
              <a:gd name="T46" fmla="*/ 195 w 262"/>
              <a:gd name="T47" fmla="*/ 0 h 44"/>
              <a:gd name="T48" fmla="*/ 203 w 262"/>
              <a:gd name="T49" fmla="*/ 0 h 44"/>
              <a:gd name="T50" fmla="*/ 211 w 262"/>
              <a:gd name="T51" fmla="*/ 0 h 44"/>
              <a:gd name="T52" fmla="*/ 215 w 262"/>
              <a:gd name="T53" fmla="*/ 0 h 44"/>
              <a:gd name="T54" fmla="*/ 219 w 262"/>
              <a:gd name="T55" fmla="*/ 0 h 44"/>
              <a:gd name="T56" fmla="*/ 223 w 262"/>
              <a:gd name="T57" fmla="*/ 0 h 44"/>
              <a:gd name="T58" fmla="*/ 231 w 262"/>
              <a:gd name="T59" fmla="*/ 0 h 44"/>
              <a:gd name="T60" fmla="*/ 235 w 262"/>
              <a:gd name="T61" fmla="*/ 4 h 44"/>
              <a:gd name="T62" fmla="*/ 242 w 262"/>
              <a:gd name="T63" fmla="*/ 4 h 44"/>
              <a:gd name="T64" fmla="*/ 250 w 262"/>
              <a:gd name="T65" fmla="*/ 8 h 44"/>
              <a:gd name="T66" fmla="*/ 258 w 262"/>
              <a:gd name="T67" fmla="*/ 12 h 44"/>
              <a:gd name="T68" fmla="*/ 262 w 262"/>
              <a:gd name="T69" fmla="*/ 16 h 44"/>
              <a:gd name="T70" fmla="*/ 262 w 262"/>
              <a:gd name="T71" fmla="*/ 20 h 44"/>
              <a:gd name="T72" fmla="*/ 262 w 262"/>
              <a:gd name="T73" fmla="*/ 24 h 44"/>
              <a:gd name="T74" fmla="*/ 262 w 262"/>
              <a:gd name="T75" fmla="*/ 24 h 44"/>
              <a:gd name="T76" fmla="*/ 258 w 262"/>
              <a:gd name="T77" fmla="*/ 28 h 44"/>
              <a:gd name="T78" fmla="*/ 250 w 262"/>
              <a:gd name="T79" fmla="*/ 28 h 44"/>
              <a:gd name="T80" fmla="*/ 242 w 262"/>
              <a:gd name="T81" fmla="*/ 28 h 44"/>
              <a:gd name="T82" fmla="*/ 235 w 262"/>
              <a:gd name="T83" fmla="*/ 28 h 44"/>
              <a:gd name="T84" fmla="*/ 223 w 262"/>
              <a:gd name="T85" fmla="*/ 32 h 44"/>
              <a:gd name="T86" fmla="*/ 207 w 262"/>
              <a:gd name="T87" fmla="*/ 32 h 44"/>
              <a:gd name="T88" fmla="*/ 179 w 262"/>
              <a:gd name="T89" fmla="*/ 32 h 44"/>
              <a:gd name="T90" fmla="*/ 151 w 262"/>
              <a:gd name="T91" fmla="*/ 32 h 44"/>
              <a:gd name="T92" fmla="*/ 123 w 262"/>
              <a:gd name="T93" fmla="*/ 32 h 44"/>
              <a:gd name="T94" fmla="*/ 95 w 262"/>
              <a:gd name="T95" fmla="*/ 36 h 44"/>
              <a:gd name="T96" fmla="*/ 80 w 262"/>
              <a:gd name="T97" fmla="*/ 40 h 44"/>
              <a:gd name="T98" fmla="*/ 68 w 262"/>
              <a:gd name="T99" fmla="*/ 40 h 44"/>
              <a:gd name="T100" fmla="*/ 60 w 262"/>
              <a:gd name="T101" fmla="*/ 40 h 44"/>
              <a:gd name="T102" fmla="*/ 52 w 262"/>
              <a:gd name="T103" fmla="*/ 44 h 44"/>
              <a:gd name="T104" fmla="*/ 44 w 262"/>
              <a:gd name="T105" fmla="*/ 44 h 44"/>
              <a:gd name="T106" fmla="*/ 36 w 262"/>
              <a:gd name="T107" fmla="*/ 44 h 44"/>
              <a:gd name="T108" fmla="*/ 32 w 262"/>
              <a:gd name="T109" fmla="*/ 44 h 44"/>
              <a:gd name="T110" fmla="*/ 28 w 262"/>
              <a:gd name="T111" fmla="*/ 44 h 44"/>
              <a:gd name="T112" fmla="*/ 28 w 262"/>
              <a:gd name="T113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62" h="44">
                <a:moveTo>
                  <a:pt x="28" y="44"/>
                </a:moveTo>
                <a:lnTo>
                  <a:pt x="24" y="44"/>
                </a:lnTo>
                <a:lnTo>
                  <a:pt x="16" y="40"/>
                </a:lnTo>
                <a:lnTo>
                  <a:pt x="12" y="40"/>
                </a:lnTo>
                <a:lnTo>
                  <a:pt x="8" y="36"/>
                </a:lnTo>
                <a:lnTo>
                  <a:pt x="4" y="32"/>
                </a:lnTo>
                <a:lnTo>
                  <a:pt x="4" y="28"/>
                </a:lnTo>
                <a:lnTo>
                  <a:pt x="0" y="20"/>
                </a:lnTo>
                <a:lnTo>
                  <a:pt x="16" y="20"/>
                </a:lnTo>
                <a:lnTo>
                  <a:pt x="32" y="20"/>
                </a:lnTo>
                <a:lnTo>
                  <a:pt x="44" y="20"/>
                </a:lnTo>
                <a:lnTo>
                  <a:pt x="52" y="20"/>
                </a:lnTo>
                <a:lnTo>
                  <a:pt x="56" y="20"/>
                </a:lnTo>
                <a:lnTo>
                  <a:pt x="64" y="20"/>
                </a:lnTo>
                <a:lnTo>
                  <a:pt x="72" y="16"/>
                </a:lnTo>
                <a:lnTo>
                  <a:pt x="80" y="16"/>
                </a:lnTo>
                <a:lnTo>
                  <a:pt x="91" y="16"/>
                </a:lnTo>
                <a:lnTo>
                  <a:pt x="107" y="12"/>
                </a:lnTo>
                <a:lnTo>
                  <a:pt x="119" y="12"/>
                </a:lnTo>
                <a:lnTo>
                  <a:pt x="139" y="8"/>
                </a:lnTo>
                <a:lnTo>
                  <a:pt x="155" y="8"/>
                </a:lnTo>
                <a:lnTo>
                  <a:pt x="171" y="4"/>
                </a:lnTo>
                <a:lnTo>
                  <a:pt x="183" y="4"/>
                </a:lnTo>
                <a:lnTo>
                  <a:pt x="195" y="0"/>
                </a:lnTo>
                <a:lnTo>
                  <a:pt x="203" y="0"/>
                </a:lnTo>
                <a:lnTo>
                  <a:pt x="211" y="0"/>
                </a:lnTo>
                <a:lnTo>
                  <a:pt x="215" y="0"/>
                </a:lnTo>
                <a:lnTo>
                  <a:pt x="219" y="0"/>
                </a:lnTo>
                <a:lnTo>
                  <a:pt x="223" y="0"/>
                </a:lnTo>
                <a:lnTo>
                  <a:pt x="231" y="0"/>
                </a:lnTo>
                <a:lnTo>
                  <a:pt x="235" y="4"/>
                </a:lnTo>
                <a:lnTo>
                  <a:pt x="242" y="4"/>
                </a:lnTo>
                <a:lnTo>
                  <a:pt x="250" y="8"/>
                </a:lnTo>
                <a:lnTo>
                  <a:pt x="258" y="12"/>
                </a:lnTo>
                <a:lnTo>
                  <a:pt x="262" y="16"/>
                </a:lnTo>
                <a:lnTo>
                  <a:pt x="262" y="20"/>
                </a:lnTo>
                <a:lnTo>
                  <a:pt x="262" y="24"/>
                </a:lnTo>
                <a:lnTo>
                  <a:pt x="262" y="24"/>
                </a:lnTo>
                <a:lnTo>
                  <a:pt x="258" y="28"/>
                </a:lnTo>
                <a:lnTo>
                  <a:pt x="250" y="28"/>
                </a:lnTo>
                <a:lnTo>
                  <a:pt x="242" y="28"/>
                </a:lnTo>
                <a:lnTo>
                  <a:pt x="235" y="28"/>
                </a:lnTo>
                <a:lnTo>
                  <a:pt x="223" y="32"/>
                </a:lnTo>
                <a:lnTo>
                  <a:pt x="207" y="32"/>
                </a:lnTo>
                <a:lnTo>
                  <a:pt x="179" y="32"/>
                </a:lnTo>
                <a:lnTo>
                  <a:pt x="151" y="32"/>
                </a:lnTo>
                <a:lnTo>
                  <a:pt x="123" y="32"/>
                </a:lnTo>
                <a:lnTo>
                  <a:pt x="95" y="36"/>
                </a:lnTo>
                <a:lnTo>
                  <a:pt x="80" y="40"/>
                </a:lnTo>
                <a:lnTo>
                  <a:pt x="68" y="40"/>
                </a:lnTo>
                <a:lnTo>
                  <a:pt x="60" y="40"/>
                </a:lnTo>
                <a:lnTo>
                  <a:pt x="52" y="44"/>
                </a:lnTo>
                <a:lnTo>
                  <a:pt x="44" y="44"/>
                </a:lnTo>
                <a:lnTo>
                  <a:pt x="36" y="44"/>
                </a:lnTo>
                <a:lnTo>
                  <a:pt x="32" y="44"/>
                </a:lnTo>
                <a:lnTo>
                  <a:pt x="28" y="44"/>
                </a:lnTo>
                <a:lnTo>
                  <a:pt x="28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313">
            <a:extLst>
              <a:ext uri="{FF2B5EF4-FFF2-40B4-BE49-F238E27FC236}">
                <a16:creationId xmlns:a16="http://schemas.microsoft.com/office/drawing/2014/main" xmlns="" id="{10774D23-E983-4FEC-BD3A-16763CCFC87E}"/>
              </a:ext>
            </a:extLst>
          </p:cNvPr>
          <p:cNvSpPr>
            <a:spLocks/>
          </p:cNvSpPr>
          <p:nvPr/>
        </p:nvSpPr>
        <p:spPr bwMode="auto">
          <a:xfrm>
            <a:off x="1168021" y="4664194"/>
            <a:ext cx="317275" cy="739280"/>
          </a:xfrm>
          <a:custGeom>
            <a:avLst/>
            <a:gdLst>
              <a:gd name="T0" fmla="*/ 44 w 48"/>
              <a:gd name="T1" fmla="*/ 24 h 92"/>
              <a:gd name="T2" fmla="*/ 44 w 48"/>
              <a:gd name="T3" fmla="*/ 36 h 92"/>
              <a:gd name="T4" fmla="*/ 48 w 48"/>
              <a:gd name="T5" fmla="*/ 48 h 92"/>
              <a:gd name="T6" fmla="*/ 48 w 48"/>
              <a:gd name="T7" fmla="*/ 56 h 92"/>
              <a:gd name="T8" fmla="*/ 44 w 48"/>
              <a:gd name="T9" fmla="*/ 60 h 92"/>
              <a:gd name="T10" fmla="*/ 40 w 48"/>
              <a:gd name="T11" fmla="*/ 76 h 92"/>
              <a:gd name="T12" fmla="*/ 36 w 48"/>
              <a:gd name="T13" fmla="*/ 84 h 92"/>
              <a:gd name="T14" fmla="*/ 32 w 48"/>
              <a:gd name="T15" fmla="*/ 88 h 92"/>
              <a:gd name="T16" fmla="*/ 28 w 48"/>
              <a:gd name="T17" fmla="*/ 92 h 92"/>
              <a:gd name="T18" fmla="*/ 24 w 48"/>
              <a:gd name="T19" fmla="*/ 92 h 92"/>
              <a:gd name="T20" fmla="*/ 20 w 48"/>
              <a:gd name="T21" fmla="*/ 92 h 92"/>
              <a:gd name="T22" fmla="*/ 16 w 48"/>
              <a:gd name="T23" fmla="*/ 92 h 92"/>
              <a:gd name="T24" fmla="*/ 12 w 48"/>
              <a:gd name="T25" fmla="*/ 88 h 92"/>
              <a:gd name="T26" fmla="*/ 8 w 48"/>
              <a:gd name="T27" fmla="*/ 84 h 92"/>
              <a:gd name="T28" fmla="*/ 8 w 48"/>
              <a:gd name="T29" fmla="*/ 76 h 92"/>
              <a:gd name="T30" fmla="*/ 4 w 48"/>
              <a:gd name="T31" fmla="*/ 72 h 92"/>
              <a:gd name="T32" fmla="*/ 4 w 48"/>
              <a:gd name="T33" fmla="*/ 72 h 92"/>
              <a:gd name="T34" fmla="*/ 0 w 48"/>
              <a:gd name="T35" fmla="*/ 68 h 92"/>
              <a:gd name="T36" fmla="*/ 0 w 48"/>
              <a:gd name="T37" fmla="*/ 68 h 92"/>
              <a:gd name="T38" fmla="*/ 4 w 48"/>
              <a:gd name="T39" fmla="*/ 64 h 92"/>
              <a:gd name="T40" fmla="*/ 4 w 48"/>
              <a:gd name="T41" fmla="*/ 60 h 92"/>
              <a:gd name="T42" fmla="*/ 8 w 48"/>
              <a:gd name="T43" fmla="*/ 52 h 92"/>
              <a:gd name="T44" fmla="*/ 12 w 48"/>
              <a:gd name="T45" fmla="*/ 48 h 92"/>
              <a:gd name="T46" fmla="*/ 12 w 48"/>
              <a:gd name="T47" fmla="*/ 40 h 92"/>
              <a:gd name="T48" fmla="*/ 16 w 48"/>
              <a:gd name="T49" fmla="*/ 24 h 92"/>
              <a:gd name="T50" fmla="*/ 16 w 48"/>
              <a:gd name="T51" fmla="*/ 16 h 92"/>
              <a:gd name="T52" fmla="*/ 20 w 48"/>
              <a:gd name="T53" fmla="*/ 8 h 92"/>
              <a:gd name="T54" fmla="*/ 20 w 48"/>
              <a:gd name="T55" fmla="*/ 4 h 92"/>
              <a:gd name="T56" fmla="*/ 20 w 48"/>
              <a:gd name="T57" fmla="*/ 4 h 92"/>
              <a:gd name="T58" fmla="*/ 24 w 48"/>
              <a:gd name="T59" fmla="*/ 0 h 92"/>
              <a:gd name="T60" fmla="*/ 28 w 48"/>
              <a:gd name="T61" fmla="*/ 0 h 92"/>
              <a:gd name="T62" fmla="*/ 32 w 48"/>
              <a:gd name="T63" fmla="*/ 0 h 92"/>
              <a:gd name="T64" fmla="*/ 36 w 48"/>
              <a:gd name="T65" fmla="*/ 4 h 92"/>
              <a:gd name="T66" fmla="*/ 40 w 48"/>
              <a:gd name="T67" fmla="*/ 8 h 92"/>
              <a:gd name="T68" fmla="*/ 40 w 48"/>
              <a:gd name="T69" fmla="*/ 12 h 92"/>
              <a:gd name="T70" fmla="*/ 44 w 48"/>
              <a:gd name="T71" fmla="*/ 24 h 92"/>
              <a:gd name="T72" fmla="*/ 44 w 48"/>
              <a:gd name="T73" fmla="*/ 24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8" h="92">
                <a:moveTo>
                  <a:pt x="44" y="24"/>
                </a:moveTo>
                <a:lnTo>
                  <a:pt x="44" y="36"/>
                </a:lnTo>
                <a:lnTo>
                  <a:pt x="48" y="48"/>
                </a:lnTo>
                <a:lnTo>
                  <a:pt x="48" y="56"/>
                </a:lnTo>
                <a:lnTo>
                  <a:pt x="44" y="60"/>
                </a:lnTo>
                <a:lnTo>
                  <a:pt x="40" y="76"/>
                </a:lnTo>
                <a:lnTo>
                  <a:pt x="36" y="84"/>
                </a:lnTo>
                <a:lnTo>
                  <a:pt x="32" y="88"/>
                </a:lnTo>
                <a:lnTo>
                  <a:pt x="28" y="92"/>
                </a:lnTo>
                <a:lnTo>
                  <a:pt x="24" y="92"/>
                </a:lnTo>
                <a:lnTo>
                  <a:pt x="20" y="92"/>
                </a:lnTo>
                <a:lnTo>
                  <a:pt x="16" y="92"/>
                </a:lnTo>
                <a:lnTo>
                  <a:pt x="12" y="88"/>
                </a:lnTo>
                <a:lnTo>
                  <a:pt x="8" y="84"/>
                </a:lnTo>
                <a:lnTo>
                  <a:pt x="8" y="76"/>
                </a:lnTo>
                <a:lnTo>
                  <a:pt x="4" y="72"/>
                </a:lnTo>
                <a:lnTo>
                  <a:pt x="4" y="72"/>
                </a:lnTo>
                <a:lnTo>
                  <a:pt x="0" y="68"/>
                </a:lnTo>
                <a:lnTo>
                  <a:pt x="0" y="68"/>
                </a:lnTo>
                <a:lnTo>
                  <a:pt x="4" y="64"/>
                </a:lnTo>
                <a:lnTo>
                  <a:pt x="4" y="60"/>
                </a:lnTo>
                <a:lnTo>
                  <a:pt x="8" y="52"/>
                </a:lnTo>
                <a:lnTo>
                  <a:pt x="12" y="48"/>
                </a:lnTo>
                <a:lnTo>
                  <a:pt x="12" y="40"/>
                </a:lnTo>
                <a:lnTo>
                  <a:pt x="16" y="24"/>
                </a:lnTo>
                <a:lnTo>
                  <a:pt x="16" y="16"/>
                </a:lnTo>
                <a:lnTo>
                  <a:pt x="20" y="8"/>
                </a:lnTo>
                <a:lnTo>
                  <a:pt x="20" y="4"/>
                </a:lnTo>
                <a:lnTo>
                  <a:pt x="20" y="4"/>
                </a:lnTo>
                <a:lnTo>
                  <a:pt x="24" y="0"/>
                </a:lnTo>
                <a:lnTo>
                  <a:pt x="28" y="0"/>
                </a:lnTo>
                <a:lnTo>
                  <a:pt x="32" y="0"/>
                </a:lnTo>
                <a:lnTo>
                  <a:pt x="36" y="4"/>
                </a:lnTo>
                <a:lnTo>
                  <a:pt x="40" y="8"/>
                </a:lnTo>
                <a:lnTo>
                  <a:pt x="40" y="12"/>
                </a:lnTo>
                <a:lnTo>
                  <a:pt x="44" y="24"/>
                </a:lnTo>
                <a:lnTo>
                  <a:pt x="4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Freeform 314">
            <a:extLst>
              <a:ext uri="{FF2B5EF4-FFF2-40B4-BE49-F238E27FC236}">
                <a16:creationId xmlns:a16="http://schemas.microsoft.com/office/drawing/2014/main" xmlns="" id="{72B28B63-8CC8-4639-A150-0B40900657F6}"/>
              </a:ext>
            </a:extLst>
          </p:cNvPr>
          <p:cNvSpPr>
            <a:spLocks/>
          </p:cNvSpPr>
          <p:nvPr/>
        </p:nvSpPr>
        <p:spPr bwMode="auto">
          <a:xfrm>
            <a:off x="2271872" y="3997232"/>
            <a:ext cx="337107" cy="610710"/>
          </a:xfrm>
          <a:custGeom>
            <a:avLst/>
            <a:gdLst>
              <a:gd name="T0" fmla="*/ 0 w 51"/>
              <a:gd name="T1" fmla="*/ 12 h 76"/>
              <a:gd name="T2" fmla="*/ 4 w 51"/>
              <a:gd name="T3" fmla="*/ 8 h 76"/>
              <a:gd name="T4" fmla="*/ 4 w 51"/>
              <a:gd name="T5" fmla="*/ 4 h 76"/>
              <a:gd name="T6" fmla="*/ 8 w 51"/>
              <a:gd name="T7" fmla="*/ 4 h 76"/>
              <a:gd name="T8" fmla="*/ 12 w 51"/>
              <a:gd name="T9" fmla="*/ 0 h 76"/>
              <a:gd name="T10" fmla="*/ 24 w 51"/>
              <a:gd name="T11" fmla="*/ 0 h 76"/>
              <a:gd name="T12" fmla="*/ 35 w 51"/>
              <a:gd name="T13" fmla="*/ 4 h 76"/>
              <a:gd name="T14" fmla="*/ 39 w 51"/>
              <a:gd name="T15" fmla="*/ 8 h 76"/>
              <a:gd name="T16" fmla="*/ 43 w 51"/>
              <a:gd name="T17" fmla="*/ 8 h 76"/>
              <a:gd name="T18" fmla="*/ 47 w 51"/>
              <a:gd name="T19" fmla="*/ 12 h 76"/>
              <a:gd name="T20" fmla="*/ 51 w 51"/>
              <a:gd name="T21" fmla="*/ 16 h 76"/>
              <a:gd name="T22" fmla="*/ 51 w 51"/>
              <a:gd name="T23" fmla="*/ 20 h 76"/>
              <a:gd name="T24" fmla="*/ 51 w 51"/>
              <a:gd name="T25" fmla="*/ 24 h 76"/>
              <a:gd name="T26" fmla="*/ 51 w 51"/>
              <a:gd name="T27" fmla="*/ 32 h 76"/>
              <a:gd name="T28" fmla="*/ 51 w 51"/>
              <a:gd name="T29" fmla="*/ 40 h 76"/>
              <a:gd name="T30" fmla="*/ 51 w 51"/>
              <a:gd name="T31" fmla="*/ 48 h 76"/>
              <a:gd name="T32" fmla="*/ 51 w 51"/>
              <a:gd name="T33" fmla="*/ 56 h 76"/>
              <a:gd name="T34" fmla="*/ 51 w 51"/>
              <a:gd name="T35" fmla="*/ 64 h 76"/>
              <a:gd name="T36" fmla="*/ 51 w 51"/>
              <a:gd name="T37" fmla="*/ 68 h 76"/>
              <a:gd name="T38" fmla="*/ 47 w 51"/>
              <a:gd name="T39" fmla="*/ 72 h 76"/>
              <a:gd name="T40" fmla="*/ 43 w 51"/>
              <a:gd name="T41" fmla="*/ 76 h 76"/>
              <a:gd name="T42" fmla="*/ 39 w 51"/>
              <a:gd name="T43" fmla="*/ 76 h 76"/>
              <a:gd name="T44" fmla="*/ 35 w 51"/>
              <a:gd name="T45" fmla="*/ 76 h 76"/>
              <a:gd name="T46" fmla="*/ 31 w 51"/>
              <a:gd name="T47" fmla="*/ 76 h 76"/>
              <a:gd name="T48" fmla="*/ 28 w 51"/>
              <a:gd name="T49" fmla="*/ 68 h 76"/>
              <a:gd name="T50" fmla="*/ 28 w 51"/>
              <a:gd name="T51" fmla="*/ 60 h 76"/>
              <a:gd name="T52" fmla="*/ 24 w 51"/>
              <a:gd name="T53" fmla="*/ 52 h 76"/>
              <a:gd name="T54" fmla="*/ 24 w 51"/>
              <a:gd name="T55" fmla="*/ 44 h 76"/>
              <a:gd name="T56" fmla="*/ 20 w 51"/>
              <a:gd name="T57" fmla="*/ 36 h 76"/>
              <a:gd name="T58" fmla="*/ 20 w 51"/>
              <a:gd name="T59" fmla="*/ 32 h 76"/>
              <a:gd name="T60" fmla="*/ 16 w 51"/>
              <a:gd name="T61" fmla="*/ 24 h 76"/>
              <a:gd name="T62" fmla="*/ 12 w 51"/>
              <a:gd name="T63" fmla="*/ 20 h 76"/>
              <a:gd name="T64" fmla="*/ 12 w 51"/>
              <a:gd name="T65" fmla="*/ 20 h 76"/>
              <a:gd name="T66" fmla="*/ 8 w 51"/>
              <a:gd name="T67" fmla="*/ 16 h 76"/>
              <a:gd name="T68" fmla="*/ 4 w 51"/>
              <a:gd name="T69" fmla="*/ 16 h 76"/>
              <a:gd name="T70" fmla="*/ 4 w 51"/>
              <a:gd name="T71" fmla="*/ 16 h 76"/>
              <a:gd name="T72" fmla="*/ 4 w 51"/>
              <a:gd name="T73" fmla="*/ 12 h 76"/>
              <a:gd name="T74" fmla="*/ 0 w 51"/>
              <a:gd name="T75" fmla="*/ 12 h 76"/>
              <a:gd name="T76" fmla="*/ 0 w 51"/>
              <a:gd name="T77" fmla="*/ 12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1" h="76">
                <a:moveTo>
                  <a:pt x="0" y="12"/>
                </a:moveTo>
                <a:lnTo>
                  <a:pt x="4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4" y="0"/>
                </a:lnTo>
                <a:lnTo>
                  <a:pt x="35" y="4"/>
                </a:lnTo>
                <a:lnTo>
                  <a:pt x="39" y="8"/>
                </a:lnTo>
                <a:lnTo>
                  <a:pt x="43" y="8"/>
                </a:lnTo>
                <a:lnTo>
                  <a:pt x="47" y="12"/>
                </a:lnTo>
                <a:lnTo>
                  <a:pt x="51" y="16"/>
                </a:lnTo>
                <a:lnTo>
                  <a:pt x="51" y="20"/>
                </a:lnTo>
                <a:lnTo>
                  <a:pt x="51" y="24"/>
                </a:lnTo>
                <a:lnTo>
                  <a:pt x="51" y="32"/>
                </a:lnTo>
                <a:lnTo>
                  <a:pt x="51" y="40"/>
                </a:lnTo>
                <a:lnTo>
                  <a:pt x="51" y="48"/>
                </a:lnTo>
                <a:lnTo>
                  <a:pt x="51" y="56"/>
                </a:lnTo>
                <a:lnTo>
                  <a:pt x="51" y="64"/>
                </a:lnTo>
                <a:lnTo>
                  <a:pt x="51" y="68"/>
                </a:lnTo>
                <a:lnTo>
                  <a:pt x="47" y="72"/>
                </a:lnTo>
                <a:lnTo>
                  <a:pt x="43" y="76"/>
                </a:lnTo>
                <a:lnTo>
                  <a:pt x="39" y="76"/>
                </a:lnTo>
                <a:lnTo>
                  <a:pt x="35" y="76"/>
                </a:lnTo>
                <a:lnTo>
                  <a:pt x="31" y="76"/>
                </a:lnTo>
                <a:lnTo>
                  <a:pt x="28" y="68"/>
                </a:lnTo>
                <a:lnTo>
                  <a:pt x="28" y="60"/>
                </a:lnTo>
                <a:lnTo>
                  <a:pt x="24" y="52"/>
                </a:lnTo>
                <a:lnTo>
                  <a:pt x="24" y="44"/>
                </a:lnTo>
                <a:lnTo>
                  <a:pt x="20" y="36"/>
                </a:lnTo>
                <a:lnTo>
                  <a:pt x="20" y="32"/>
                </a:lnTo>
                <a:lnTo>
                  <a:pt x="16" y="24"/>
                </a:lnTo>
                <a:lnTo>
                  <a:pt x="12" y="20"/>
                </a:lnTo>
                <a:lnTo>
                  <a:pt x="12" y="20"/>
                </a:lnTo>
                <a:lnTo>
                  <a:pt x="8" y="16"/>
                </a:lnTo>
                <a:lnTo>
                  <a:pt x="4" y="16"/>
                </a:lnTo>
                <a:lnTo>
                  <a:pt x="4" y="16"/>
                </a:lnTo>
                <a:lnTo>
                  <a:pt x="4" y="12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315">
            <a:extLst>
              <a:ext uri="{FF2B5EF4-FFF2-40B4-BE49-F238E27FC236}">
                <a16:creationId xmlns:a16="http://schemas.microsoft.com/office/drawing/2014/main" xmlns="" id="{90FD746C-6343-4F11-89D6-5F97F2FF86CA}"/>
              </a:ext>
            </a:extLst>
          </p:cNvPr>
          <p:cNvSpPr>
            <a:spLocks/>
          </p:cNvSpPr>
          <p:nvPr/>
        </p:nvSpPr>
        <p:spPr bwMode="auto">
          <a:xfrm>
            <a:off x="2767616" y="3868661"/>
            <a:ext cx="449473" cy="707138"/>
          </a:xfrm>
          <a:custGeom>
            <a:avLst/>
            <a:gdLst>
              <a:gd name="T0" fmla="*/ 56 w 68"/>
              <a:gd name="T1" fmla="*/ 44 h 88"/>
              <a:gd name="T2" fmla="*/ 52 w 68"/>
              <a:gd name="T3" fmla="*/ 48 h 88"/>
              <a:gd name="T4" fmla="*/ 44 w 68"/>
              <a:gd name="T5" fmla="*/ 56 h 88"/>
              <a:gd name="T6" fmla="*/ 28 w 68"/>
              <a:gd name="T7" fmla="*/ 72 h 88"/>
              <a:gd name="T8" fmla="*/ 20 w 68"/>
              <a:gd name="T9" fmla="*/ 80 h 88"/>
              <a:gd name="T10" fmla="*/ 12 w 68"/>
              <a:gd name="T11" fmla="*/ 84 h 88"/>
              <a:gd name="T12" fmla="*/ 8 w 68"/>
              <a:gd name="T13" fmla="*/ 88 h 88"/>
              <a:gd name="T14" fmla="*/ 4 w 68"/>
              <a:gd name="T15" fmla="*/ 88 h 88"/>
              <a:gd name="T16" fmla="*/ 0 w 68"/>
              <a:gd name="T17" fmla="*/ 84 h 88"/>
              <a:gd name="T18" fmla="*/ 4 w 68"/>
              <a:gd name="T19" fmla="*/ 80 h 88"/>
              <a:gd name="T20" fmla="*/ 4 w 68"/>
              <a:gd name="T21" fmla="*/ 72 h 88"/>
              <a:gd name="T22" fmla="*/ 8 w 68"/>
              <a:gd name="T23" fmla="*/ 64 h 88"/>
              <a:gd name="T24" fmla="*/ 20 w 68"/>
              <a:gd name="T25" fmla="*/ 48 h 88"/>
              <a:gd name="T26" fmla="*/ 24 w 68"/>
              <a:gd name="T27" fmla="*/ 40 h 88"/>
              <a:gd name="T28" fmla="*/ 24 w 68"/>
              <a:gd name="T29" fmla="*/ 32 h 88"/>
              <a:gd name="T30" fmla="*/ 28 w 68"/>
              <a:gd name="T31" fmla="*/ 28 h 88"/>
              <a:gd name="T32" fmla="*/ 28 w 68"/>
              <a:gd name="T33" fmla="*/ 24 h 88"/>
              <a:gd name="T34" fmla="*/ 28 w 68"/>
              <a:gd name="T35" fmla="*/ 16 h 88"/>
              <a:gd name="T36" fmla="*/ 24 w 68"/>
              <a:gd name="T37" fmla="*/ 12 h 88"/>
              <a:gd name="T38" fmla="*/ 28 w 68"/>
              <a:gd name="T39" fmla="*/ 8 h 88"/>
              <a:gd name="T40" fmla="*/ 28 w 68"/>
              <a:gd name="T41" fmla="*/ 4 h 88"/>
              <a:gd name="T42" fmla="*/ 32 w 68"/>
              <a:gd name="T43" fmla="*/ 4 h 88"/>
              <a:gd name="T44" fmla="*/ 32 w 68"/>
              <a:gd name="T45" fmla="*/ 0 h 88"/>
              <a:gd name="T46" fmla="*/ 40 w 68"/>
              <a:gd name="T47" fmla="*/ 4 h 88"/>
              <a:gd name="T48" fmla="*/ 52 w 68"/>
              <a:gd name="T49" fmla="*/ 8 h 88"/>
              <a:gd name="T50" fmla="*/ 60 w 68"/>
              <a:gd name="T51" fmla="*/ 12 h 88"/>
              <a:gd name="T52" fmla="*/ 68 w 68"/>
              <a:gd name="T53" fmla="*/ 16 h 88"/>
              <a:gd name="T54" fmla="*/ 68 w 68"/>
              <a:gd name="T55" fmla="*/ 20 h 88"/>
              <a:gd name="T56" fmla="*/ 68 w 68"/>
              <a:gd name="T57" fmla="*/ 24 h 88"/>
              <a:gd name="T58" fmla="*/ 64 w 68"/>
              <a:gd name="T59" fmla="*/ 32 h 88"/>
              <a:gd name="T60" fmla="*/ 60 w 68"/>
              <a:gd name="T61" fmla="*/ 36 h 88"/>
              <a:gd name="T62" fmla="*/ 56 w 68"/>
              <a:gd name="T63" fmla="*/ 44 h 88"/>
              <a:gd name="T64" fmla="*/ 56 w 68"/>
              <a:gd name="T65" fmla="*/ 44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8" h="88">
                <a:moveTo>
                  <a:pt x="56" y="44"/>
                </a:moveTo>
                <a:lnTo>
                  <a:pt x="52" y="48"/>
                </a:lnTo>
                <a:lnTo>
                  <a:pt x="44" y="56"/>
                </a:lnTo>
                <a:lnTo>
                  <a:pt x="28" y="72"/>
                </a:lnTo>
                <a:lnTo>
                  <a:pt x="20" y="80"/>
                </a:lnTo>
                <a:lnTo>
                  <a:pt x="12" y="84"/>
                </a:lnTo>
                <a:lnTo>
                  <a:pt x="8" y="88"/>
                </a:lnTo>
                <a:lnTo>
                  <a:pt x="4" y="88"/>
                </a:lnTo>
                <a:lnTo>
                  <a:pt x="0" y="84"/>
                </a:lnTo>
                <a:lnTo>
                  <a:pt x="4" y="80"/>
                </a:lnTo>
                <a:lnTo>
                  <a:pt x="4" y="72"/>
                </a:lnTo>
                <a:lnTo>
                  <a:pt x="8" y="64"/>
                </a:lnTo>
                <a:lnTo>
                  <a:pt x="20" y="48"/>
                </a:lnTo>
                <a:lnTo>
                  <a:pt x="24" y="40"/>
                </a:lnTo>
                <a:lnTo>
                  <a:pt x="24" y="32"/>
                </a:lnTo>
                <a:lnTo>
                  <a:pt x="28" y="28"/>
                </a:lnTo>
                <a:lnTo>
                  <a:pt x="28" y="24"/>
                </a:lnTo>
                <a:lnTo>
                  <a:pt x="28" y="16"/>
                </a:lnTo>
                <a:lnTo>
                  <a:pt x="24" y="12"/>
                </a:lnTo>
                <a:lnTo>
                  <a:pt x="28" y="8"/>
                </a:lnTo>
                <a:lnTo>
                  <a:pt x="28" y="4"/>
                </a:lnTo>
                <a:lnTo>
                  <a:pt x="32" y="4"/>
                </a:lnTo>
                <a:lnTo>
                  <a:pt x="32" y="0"/>
                </a:lnTo>
                <a:lnTo>
                  <a:pt x="40" y="4"/>
                </a:lnTo>
                <a:lnTo>
                  <a:pt x="52" y="8"/>
                </a:lnTo>
                <a:lnTo>
                  <a:pt x="60" y="12"/>
                </a:lnTo>
                <a:lnTo>
                  <a:pt x="68" y="16"/>
                </a:lnTo>
                <a:lnTo>
                  <a:pt x="68" y="20"/>
                </a:lnTo>
                <a:lnTo>
                  <a:pt x="68" y="24"/>
                </a:lnTo>
                <a:lnTo>
                  <a:pt x="64" y="32"/>
                </a:lnTo>
                <a:lnTo>
                  <a:pt x="60" y="36"/>
                </a:lnTo>
                <a:lnTo>
                  <a:pt x="56" y="44"/>
                </a:lnTo>
                <a:lnTo>
                  <a:pt x="56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Freeform 316">
            <a:extLst>
              <a:ext uri="{FF2B5EF4-FFF2-40B4-BE49-F238E27FC236}">
                <a16:creationId xmlns:a16="http://schemas.microsoft.com/office/drawing/2014/main" xmlns="" id="{DF6C8C31-F8E2-42B9-A0B1-981D18EF6781}"/>
              </a:ext>
            </a:extLst>
          </p:cNvPr>
          <p:cNvSpPr>
            <a:spLocks/>
          </p:cNvSpPr>
          <p:nvPr/>
        </p:nvSpPr>
        <p:spPr bwMode="auto">
          <a:xfrm>
            <a:off x="2060355" y="4125802"/>
            <a:ext cx="1467398" cy="353568"/>
          </a:xfrm>
          <a:custGeom>
            <a:avLst/>
            <a:gdLst>
              <a:gd name="T0" fmla="*/ 28 w 222"/>
              <a:gd name="T1" fmla="*/ 44 h 44"/>
              <a:gd name="T2" fmla="*/ 24 w 222"/>
              <a:gd name="T3" fmla="*/ 44 h 44"/>
              <a:gd name="T4" fmla="*/ 24 w 222"/>
              <a:gd name="T5" fmla="*/ 44 h 44"/>
              <a:gd name="T6" fmla="*/ 16 w 222"/>
              <a:gd name="T7" fmla="*/ 40 h 44"/>
              <a:gd name="T8" fmla="*/ 8 w 222"/>
              <a:gd name="T9" fmla="*/ 36 h 44"/>
              <a:gd name="T10" fmla="*/ 0 w 222"/>
              <a:gd name="T11" fmla="*/ 32 h 44"/>
              <a:gd name="T12" fmla="*/ 0 w 222"/>
              <a:gd name="T13" fmla="*/ 32 h 44"/>
              <a:gd name="T14" fmla="*/ 0 w 222"/>
              <a:gd name="T15" fmla="*/ 28 h 44"/>
              <a:gd name="T16" fmla="*/ 0 w 222"/>
              <a:gd name="T17" fmla="*/ 28 h 44"/>
              <a:gd name="T18" fmla="*/ 0 w 222"/>
              <a:gd name="T19" fmla="*/ 28 h 44"/>
              <a:gd name="T20" fmla="*/ 4 w 222"/>
              <a:gd name="T21" fmla="*/ 24 h 44"/>
              <a:gd name="T22" fmla="*/ 12 w 222"/>
              <a:gd name="T23" fmla="*/ 24 h 44"/>
              <a:gd name="T24" fmla="*/ 16 w 222"/>
              <a:gd name="T25" fmla="*/ 24 h 44"/>
              <a:gd name="T26" fmla="*/ 24 w 222"/>
              <a:gd name="T27" fmla="*/ 20 h 44"/>
              <a:gd name="T28" fmla="*/ 32 w 222"/>
              <a:gd name="T29" fmla="*/ 20 h 44"/>
              <a:gd name="T30" fmla="*/ 36 w 222"/>
              <a:gd name="T31" fmla="*/ 20 h 44"/>
              <a:gd name="T32" fmla="*/ 48 w 222"/>
              <a:gd name="T33" fmla="*/ 20 h 44"/>
              <a:gd name="T34" fmla="*/ 56 w 222"/>
              <a:gd name="T35" fmla="*/ 20 h 44"/>
              <a:gd name="T36" fmla="*/ 71 w 222"/>
              <a:gd name="T37" fmla="*/ 16 h 44"/>
              <a:gd name="T38" fmla="*/ 83 w 222"/>
              <a:gd name="T39" fmla="*/ 16 h 44"/>
              <a:gd name="T40" fmla="*/ 99 w 222"/>
              <a:gd name="T41" fmla="*/ 12 h 44"/>
              <a:gd name="T42" fmla="*/ 115 w 222"/>
              <a:gd name="T43" fmla="*/ 12 h 44"/>
              <a:gd name="T44" fmla="*/ 135 w 222"/>
              <a:gd name="T45" fmla="*/ 8 h 44"/>
              <a:gd name="T46" fmla="*/ 151 w 222"/>
              <a:gd name="T47" fmla="*/ 4 h 44"/>
              <a:gd name="T48" fmla="*/ 163 w 222"/>
              <a:gd name="T49" fmla="*/ 4 h 44"/>
              <a:gd name="T50" fmla="*/ 175 w 222"/>
              <a:gd name="T51" fmla="*/ 4 h 44"/>
              <a:gd name="T52" fmla="*/ 183 w 222"/>
              <a:gd name="T53" fmla="*/ 0 h 44"/>
              <a:gd name="T54" fmla="*/ 191 w 222"/>
              <a:gd name="T55" fmla="*/ 0 h 44"/>
              <a:gd name="T56" fmla="*/ 195 w 222"/>
              <a:gd name="T57" fmla="*/ 0 h 44"/>
              <a:gd name="T58" fmla="*/ 199 w 222"/>
              <a:gd name="T59" fmla="*/ 0 h 44"/>
              <a:gd name="T60" fmla="*/ 203 w 222"/>
              <a:gd name="T61" fmla="*/ 0 h 44"/>
              <a:gd name="T62" fmla="*/ 207 w 222"/>
              <a:gd name="T63" fmla="*/ 0 h 44"/>
              <a:gd name="T64" fmla="*/ 210 w 222"/>
              <a:gd name="T65" fmla="*/ 0 h 44"/>
              <a:gd name="T66" fmla="*/ 210 w 222"/>
              <a:gd name="T67" fmla="*/ 4 h 44"/>
              <a:gd name="T68" fmla="*/ 218 w 222"/>
              <a:gd name="T69" fmla="*/ 8 h 44"/>
              <a:gd name="T70" fmla="*/ 218 w 222"/>
              <a:gd name="T71" fmla="*/ 12 h 44"/>
              <a:gd name="T72" fmla="*/ 222 w 222"/>
              <a:gd name="T73" fmla="*/ 16 h 44"/>
              <a:gd name="T74" fmla="*/ 218 w 222"/>
              <a:gd name="T75" fmla="*/ 20 h 44"/>
              <a:gd name="T76" fmla="*/ 218 w 222"/>
              <a:gd name="T77" fmla="*/ 24 h 44"/>
              <a:gd name="T78" fmla="*/ 214 w 222"/>
              <a:gd name="T79" fmla="*/ 24 h 44"/>
              <a:gd name="T80" fmla="*/ 210 w 222"/>
              <a:gd name="T81" fmla="*/ 24 h 44"/>
              <a:gd name="T82" fmla="*/ 207 w 222"/>
              <a:gd name="T83" fmla="*/ 24 h 44"/>
              <a:gd name="T84" fmla="*/ 203 w 222"/>
              <a:gd name="T85" fmla="*/ 24 h 44"/>
              <a:gd name="T86" fmla="*/ 199 w 222"/>
              <a:gd name="T87" fmla="*/ 24 h 44"/>
              <a:gd name="T88" fmla="*/ 191 w 222"/>
              <a:gd name="T89" fmla="*/ 24 h 44"/>
              <a:gd name="T90" fmla="*/ 183 w 222"/>
              <a:gd name="T91" fmla="*/ 24 h 44"/>
              <a:gd name="T92" fmla="*/ 175 w 222"/>
              <a:gd name="T93" fmla="*/ 24 h 44"/>
              <a:gd name="T94" fmla="*/ 167 w 222"/>
              <a:gd name="T95" fmla="*/ 28 h 44"/>
              <a:gd name="T96" fmla="*/ 123 w 222"/>
              <a:gd name="T97" fmla="*/ 32 h 44"/>
              <a:gd name="T98" fmla="*/ 79 w 222"/>
              <a:gd name="T99" fmla="*/ 36 h 44"/>
              <a:gd name="T100" fmla="*/ 71 w 222"/>
              <a:gd name="T101" fmla="*/ 40 h 44"/>
              <a:gd name="T102" fmla="*/ 60 w 222"/>
              <a:gd name="T103" fmla="*/ 40 h 44"/>
              <a:gd name="T104" fmla="*/ 52 w 222"/>
              <a:gd name="T105" fmla="*/ 40 h 44"/>
              <a:gd name="T106" fmla="*/ 44 w 222"/>
              <a:gd name="T107" fmla="*/ 40 h 44"/>
              <a:gd name="T108" fmla="*/ 40 w 222"/>
              <a:gd name="T109" fmla="*/ 44 h 44"/>
              <a:gd name="T110" fmla="*/ 36 w 222"/>
              <a:gd name="T111" fmla="*/ 44 h 44"/>
              <a:gd name="T112" fmla="*/ 32 w 222"/>
              <a:gd name="T113" fmla="*/ 44 h 44"/>
              <a:gd name="T114" fmla="*/ 28 w 222"/>
              <a:gd name="T115" fmla="*/ 44 h 44"/>
              <a:gd name="T116" fmla="*/ 28 w 222"/>
              <a:gd name="T117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2" h="44">
                <a:moveTo>
                  <a:pt x="28" y="44"/>
                </a:moveTo>
                <a:lnTo>
                  <a:pt x="24" y="44"/>
                </a:lnTo>
                <a:lnTo>
                  <a:pt x="24" y="44"/>
                </a:lnTo>
                <a:lnTo>
                  <a:pt x="16" y="40"/>
                </a:lnTo>
                <a:lnTo>
                  <a:pt x="8" y="36"/>
                </a:lnTo>
                <a:lnTo>
                  <a:pt x="0" y="32"/>
                </a:lnTo>
                <a:lnTo>
                  <a:pt x="0" y="32"/>
                </a:lnTo>
                <a:lnTo>
                  <a:pt x="0" y="28"/>
                </a:lnTo>
                <a:lnTo>
                  <a:pt x="0" y="28"/>
                </a:lnTo>
                <a:lnTo>
                  <a:pt x="0" y="28"/>
                </a:lnTo>
                <a:lnTo>
                  <a:pt x="4" y="24"/>
                </a:lnTo>
                <a:lnTo>
                  <a:pt x="12" y="24"/>
                </a:lnTo>
                <a:lnTo>
                  <a:pt x="16" y="24"/>
                </a:lnTo>
                <a:lnTo>
                  <a:pt x="24" y="20"/>
                </a:lnTo>
                <a:lnTo>
                  <a:pt x="32" y="20"/>
                </a:lnTo>
                <a:lnTo>
                  <a:pt x="36" y="20"/>
                </a:lnTo>
                <a:lnTo>
                  <a:pt x="48" y="20"/>
                </a:lnTo>
                <a:lnTo>
                  <a:pt x="56" y="20"/>
                </a:lnTo>
                <a:lnTo>
                  <a:pt x="71" y="16"/>
                </a:lnTo>
                <a:lnTo>
                  <a:pt x="83" y="16"/>
                </a:lnTo>
                <a:lnTo>
                  <a:pt x="99" y="12"/>
                </a:lnTo>
                <a:lnTo>
                  <a:pt x="115" y="12"/>
                </a:lnTo>
                <a:lnTo>
                  <a:pt x="135" y="8"/>
                </a:lnTo>
                <a:lnTo>
                  <a:pt x="151" y="4"/>
                </a:lnTo>
                <a:lnTo>
                  <a:pt x="163" y="4"/>
                </a:lnTo>
                <a:lnTo>
                  <a:pt x="175" y="4"/>
                </a:lnTo>
                <a:lnTo>
                  <a:pt x="183" y="0"/>
                </a:lnTo>
                <a:lnTo>
                  <a:pt x="191" y="0"/>
                </a:lnTo>
                <a:lnTo>
                  <a:pt x="195" y="0"/>
                </a:lnTo>
                <a:lnTo>
                  <a:pt x="199" y="0"/>
                </a:lnTo>
                <a:lnTo>
                  <a:pt x="203" y="0"/>
                </a:lnTo>
                <a:lnTo>
                  <a:pt x="207" y="0"/>
                </a:lnTo>
                <a:lnTo>
                  <a:pt x="210" y="0"/>
                </a:lnTo>
                <a:lnTo>
                  <a:pt x="210" y="4"/>
                </a:lnTo>
                <a:lnTo>
                  <a:pt x="218" y="8"/>
                </a:lnTo>
                <a:lnTo>
                  <a:pt x="218" y="12"/>
                </a:lnTo>
                <a:lnTo>
                  <a:pt x="222" y="16"/>
                </a:lnTo>
                <a:lnTo>
                  <a:pt x="218" y="20"/>
                </a:lnTo>
                <a:lnTo>
                  <a:pt x="218" y="24"/>
                </a:lnTo>
                <a:lnTo>
                  <a:pt x="214" y="24"/>
                </a:lnTo>
                <a:lnTo>
                  <a:pt x="210" y="24"/>
                </a:lnTo>
                <a:lnTo>
                  <a:pt x="207" y="24"/>
                </a:lnTo>
                <a:lnTo>
                  <a:pt x="203" y="24"/>
                </a:lnTo>
                <a:lnTo>
                  <a:pt x="199" y="24"/>
                </a:lnTo>
                <a:lnTo>
                  <a:pt x="191" y="24"/>
                </a:lnTo>
                <a:lnTo>
                  <a:pt x="183" y="24"/>
                </a:lnTo>
                <a:lnTo>
                  <a:pt x="175" y="24"/>
                </a:lnTo>
                <a:lnTo>
                  <a:pt x="167" y="28"/>
                </a:lnTo>
                <a:lnTo>
                  <a:pt x="123" y="32"/>
                </a:lnTo>
                <a:lnTo>
                  <a:pt x="79" y="36"/>
                </a:lnTo>
                <a:lnTo>
                  <a:pt x="71" y="40"/>
                </a:lnTo>
                <a:lnTo>
                  <a:pt x="60" y="40"/>
                </a:lnTo>
                <a:lnTo>
                  <a:pt x="52" y="40"/>
                </a:lnTo>
                <a:lnTo>
                  <a:pt x="44" y="40"/>
                </a:lnTo>
                <a:lnTo>
                  <a:pt x="40" y="44"/>
                </a:lnTo>
                <a:lnTo>
                  <a:pt x="36" y="44"/>
                </a:lnTo>
                <a:lnTo>
                  <a:pt x="32" y="44"/>
                </a:lnTo>
                <a:lnTo>
                  <a:pt x="28" y="44"/>
                </a:lnTo>
                <a:lnTo>
                  <a:pt x="28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317">
            <a:extLst>
              <a:ext uri="{FF2B5EF4-FFF2-40B4-BE49-F238E27FC236}">
                <a16:creationId xmlns:a16="http://schemas.microsoft.com/office/drawing/2014/main" xmlns="" id="{05EE7A89-6B48-4009-B563-25A7F203DE07}"/>
              </a:ext>
            </a:extLst>
          </p:cNvPr>
          <p:cNvSpPr>
            <a:spLocks/>
          </p:cNvSpPr>
          <p:nvPr/>
        </p:nvSpPr>
        <p:spPr bwMode="auto">
          <a:xfrm>
            <a:off x="2661859" y="4728479"/>
            <a:ext cx="52879" cy="1566956"/>
          </a:xfrm>
          <a:custGeom>
            <a:avLst/>
            <a:gdLst>
              <a:gd name="T0" fmla="*/ 4 w 8"/>
              <a:gd name="T1" fmla="*/ 195 h 195"/>
              <a:gd name="T2" fmla="*/ 4 w 8"/>
              <a:gd name="T3" fmla="*/ 159 h 195"/>
              <a:gd name="T4" fmla="*/ 4 w 8"/>
              <a:gd name="T5" fmla="*/ 128 h 195"/>
              <a:gd name="T6" fmla="*/ 0 w 8"/>
              <a:gd name="T7" fmla="*/ 96 h 195"/>
              <a:gd name="T8" fmla="*/ 0 w 8"/>
              <a:gd name="T9" fmla="*/ 72 h 195"/>
              <a:gd name="T10" fmla="*/ 0 w 8"/>
              <a:gd name="T11" fmla="*/ 48 h 195"/>
              <a:gd name="T12" fmla="*/ 0 w 8"/>
              <a:gd name="T13" fmla="*/ 28 h 195"/>
              <a:gd name="T14" fmla="*/ 0 w 8"/>
              <a:gd name="T15" fmla="*/ 12 h 195"/>
              <a:gd name="T16" fmla="*/ 0 w 8"/>
              <a:gd name="T17" fmla="*/ 0 h 195"/>
              <a:gd name="T18" fmla="*/ 8 w 8"/>
              <a:gd name="T19" fmla="*/ 0 h 195"/>
              <a:gd name="T20" fmla="*/ 8 w 8"/>
              <a:gd name="T21" fmla="*/ 195 h 195"/>
              <a:gd name="T22" fmla="*/ 4 w 8"/>
              <a:gd name="T23" fmla="*/ 195 h 195"/>
              <a:gd name="T24" fmla="*/ 4 w 8"/>
              <a:gd name="T25" fmla="*/ 195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" h="195">
                <a:moveTo>
                  <a:pt x="4" y="195"/>
                </a:moveTo>
                <a:lnTo>
                  <a:pt x="4" y="159"/>
                </a:lnTo>
                <a:lnTo>
                  <a:pt x="4" y="128"/>
                </a:lnTo>
                <a:lnTo>
                  <a:pt x="0" y="96"/>
                </a:lnTo>
                <a:lnTo>
                  <a:pt x="0" y="72"/>
                </a:lnTo>
                <a:lnTo>
                  <a:pt x="0" y="48"/>
                </a:lnTo>
                <a:lnTo>
                  <a:pt x="0" y="28"/>
                </a:lnTo>
                <a:lnTo>
                  <a:pt x="0" y="12"/>
                </a:lnTo>
                <a:lnTo>
                  <a:pt x="0" y="0"/>
                </a:lnTo>
                <a:lnTo>
                  <a:pt x="8" y="0"/>
                </a:lnTo>
                <a:lnTo>
                  <a:pt x="8" y="195"/>
                </a:lnTo>
                <a:lnTo>
                  <a:pt x="4" y="195"/>
                </a:lnTo>
                <a:lnTo>
                  <a:pt x="4" y="19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Freeform 318">
            <a:extLst>
              <a:ext uri="{FF2B5EF4-FFF2-40B4-BE49-F238E27FC236}">
                <a16:creationId xmlns:a16="http://schemas.microsoft.com/office/drawing/2014/main" xmlns="" id="{F93D01FB-7727-48E3-B790-ED70331F4023}"/>
              </a:ext>
            </a:extLst>
          </p:cNvPr>
          <p:cNvSpPr>
            <a:spLocks/>
          </p:cNvSpPr>
          <p:nvPr/>
        </p:nvSpPr>
        <p:spPr bwMode="auto">
          <a:xfrm>
            <a:off x="2404071" y="5371331"/>
            <a:ext cx="627942" cy="224999"/>
          </a:xfrm>
          <a:custGeom>
            <a:avLst/>
            <a:gdLst>
              <a:gd name="T0" fmla="*/ 95 w 95"/>
              <a:gd name="T1" fmla="*/ 8 h 28"/>
              <a:gd name="T2" fmla="*/ 91 w 95"/>
              <a:gd name="T3" fmla="*/ 12 h 28"/>
              <a:gd name="T4" fmla="*/ 91 w 95"/>
              <a:gd name="T5" fmla="*/ 12 h 28"/>
              <a:gd name="T6" fmla="*/ 87 w 95"/>
              <a:gd name="T7" fmla="*/ 16 h 28"/>
              <a:gd name="T8" fmla="*/ 75 w 95"/>
              <a:gd name="T9" fmla="*/ 20 h 28"/>
              <a:gd name="T10" fmla="*/ 63 w 95"/>
              <a:gd name="T11" fmla="*/ 20 h 28"/>
              <a:gd name="T12" fmla="*/ 51 w 95"/>
              <a:gd name="T13" fmla="*/ 24 h 28"/>
              <a:gd name="T14" fmla="*/ 43 w 95"/>
              <a:gd name="T15" fmla="*/ 24 h 28"/>
              <a:gd name="T16" fmla="*/ 31 w 95"/>
              <a:gd name="T17" fmla="*/ 24 h 28"/>
              <a:gd name="T18" fmla="*/ 23 w 95"/>
              <a:gd name="T19" fmla="*/ 28 h 28"/>
              <a:gd name="T20" fmla="*/ 15 w 95"/>
              <a:gd name="T21" fmla="*/ 28 h 28"/>
              <a:gd name="T22" fmla="*/ 11 w 95"/>
              <a:gd name="T23" fmla="*/ 28 h 28"/>
              <a:gd name="T24" fmla="*/ 8 w 95"/>
              <a:gd name="T25" fmla="*/ 28 h 28"/>
              <a:gd name="T26" fmla="*/ 4 w 95"/>
              <a:gd name="T27" fmla="*/ 24 h 28"/>
              <a:gd name="T28" fmla="*/ 0 w 95"/>
              <a:gd name="T29" fmla="*/ 20 h 28"/>
              <a:gd name="T30" fmla="*/ 0 w 95"/>
              <a:gd name="T31" fmla="*/ 16 h 28"/>
              <a:gd name="T32" fmla="*/ 0 w 95"/>
              <a:gd name="T33" fmla="*/ 12 h 28"/>
              <a:gd name="T34" fmla="*/ 19 w 95"/>
              <a:gd name="T35" fmla="*/ 8 h 28"/>
              <a:gd name="T36" fmla="*/ 35 w 95"/>
              <a:gd name="T37" fmla="*/ 4 h 28"/>
              <a:gd name="T38" fmla="*/ 47 w 95"/>
              <a:gd name="T39" fmla="*/ 4 h 28"/>
              <a:gd name="T40" fmla="*/ 59 w 95"/>
              <a:gd name="T41" fmla="*/ 0 h 28"/>
              <a:gd name="T42" fmla="*/ 67 w 95"/>
              <a:gd name="T43" fmla="*/ 0 h 28"/>
              <a:gd name="T44" fmla="*/ 75 w 95"/>
              <a:gd name="T45" fmla="*/ 0 h 28"/>
              <a:gd name="T46" fmla="*/ 83 w 95"/>
              <a:gd name="T47" fmla="*/ 0 h 28"/>
              <a:gd name="T48" fmla="*/ 87 w 95"/>
              <a:gd name="T49" fmla="*/ 0 h 28"/>
              <a:gd name="T50" fmla="*/ 91 w 95"/>
              <a:gd name="T51" fmla="*/ 4 h 28"/>
              <a:gd name="T52" fmla="*/ 91 w 95"/>
              <a:gd name="T53" fmla="*/ 4 h 28"/>
              <a:gd name="T54" fmla="*/ 95 w 95"/>
              <a:gd name="T55" fmla="*/ 8 h 28"/>
              <a:gd name="T56" fmla="*/ 95 w 95"/>
              <a:gd name="T57" fmla="*/ 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95" h="28">
                <a:moveTo>
                  <a:pt x="95" y="8"/>
                </a:moveTo>
                <a:lnTo>
                  <a:pt x="91" y="12"/>
                </a:lnTo>
                <a:lnTo>
                  <a:pt x="91" y="12"/>
                </a:lnTo>
                <a:lnTo>
                  <a:pt x="87" y="16"/>
                </a:lnTo>
                <a:lnTo>
                  <a:pt x="75" y="20"/>
                </a:lnTo>
                <a:lnTo>
                  <a:pt x="63" y="20"/>
                </a:lnTo>
                <a:lnTo>
                  <a:pt x="51" y="24"/>
                </a:lnTo>
                <a:lnTo>
                  <a:pt x="43" y="24"/>
                </a:lnTo>
                <a:lnTo>
                  <a:pt x="31" y="24"/>
                </a:lnTo>
                <a:lnTo>
                  <a:pt x="23" y="28"/>
                </a:lnTo>
                <a:lnTo>
                  <a:pt x="15" y="28"/>
                </a:lnTo>
                <a:lnTo>
                  <a:pt x="11" y="28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19" y="8"/>
                </a:lnTo>
                <a:lnTo>
                  <a:pt x="35" y="4"/>
                </a:lnTo>
                <a:lnTo>
                  <a:pt x="47" y="4"/>
                </a:lnTo>
                <a:lnTo>
                  <a:pt x="59" y="0"/>
                </a:lnTo>
                <a:lnTo>
                  <a:pt x="67" y="0"/>
                </a:lnTo>
                <a:lnTo>
                  <a:pt x="75" y="0"/>
                </a:lnTo>
                <a:lnTo>
                  <a:pt x="83" y="0"/>
                </a:lnTo>
                <a:lnTo>
                  <a:pt x="87" y="0"/>
                </a:lnTo>
                <a:lnTo>
                  <a:pt x="91" y="4"/>
                </a:lnTo>
                <a:lnTo>
                  <a:pt x="91" y="4"/>
                </a:lnTo>
                <a:lnTo>
                  <a:pt x="95" y="8"/>
                </a:lnTo>
                <a:lnTo>
                  <a:pt x="95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320">
            <a:extLst>
              <a:ext uri="{FF2B5EF4-FFF2-40B4-BE49-F238E27FC236}">
                <a16:creationId xmlns:a16="http://schemas.microsoft.com/office/drawing/2014/main" xmlns="" id="{B0262868-5DF7-4145-9003-48D30B36DA6F}"/>
              </a:ext>
            </a:extLst>
          </p:cNvPr>
          <p:cNvSpPr>
            <a:spLocks/>
          </p:cNvSpPr>
          <p:nvPr/>
        </p:nvSpPr>
        <p:spPr bwMode="auto">
          <a:xfrm>
            <a:off x="2377631" y="5692757"/>
            <a:ext cx="733701" cy="96428"/>
          </a:xfrm>
          <a:custGeom>
            <a:avLst/>
            <a:gdLst>
              <a:gd name="T0" fmla="*/ 0 w 111"/>
              <a:gd name="T1" fmla="*/ 8 h 12"/>
              <a:gd name="T2" fmla="*/ 4 w 111"/>
              <a:gd name="T3" fmla="*/ 8 h 12"/>
              <a:gd name="T4" fmla="*/ 8 w 111"/>
              <a:gd name="T5" fmla="*/ 8 h 12"/>
              <a:gd name="T6" fmla="*/ 12 w 111"/>
              <a:gd name="T7" fmla="*/ 8 h 12"/>
              <a:gd name="T8" fmla="*/ 15 w 111"/>
              <a:gd name="T9" fmla="*/ 8 h 12"/>
              <a:gd name="T10" fmla="*/ 23 w 111"/>
              <a:gd name="T11" fmla="*/ 8 h 12"/>
              <a:gd name="T12" fmla="*/ 31 w 111"/>
              <a:gd name="T13" fmla="*/ 4 h 12"/>
              <a:gd name="T14" fmla="*/ 39 w 111"/>
              <a:gd name="T15" fmla="*/ 4 h 12"/>
              <a:gd name="T16" fmla="*/ 51 w 111"/>
              <a:gd name="T17" fmla="*/ 4 h 12"/>
              <a:gd name="T18" fmla="*/ 71 w 111"/>
              <a:gd name="T19" fmla="*/ 0 h 12"/>
              <a:gd name="T20" fmla="*/ 87 w 111"/>
              <a:gd name="T21" fmla="*/ 0 h 12"/>
              <a:gd name="T22" fmla="*/ 103 w 111"/>
              <a:gd name="T23" fmla="*/ 0 h 12"/>
              <a:gd name="T24" fmla="*/ 111 w 111"/>
              <a:gd name="T25" fmla="*/ 0 h 12"/>
              <a:gd name="T26" fmla="*/ 111 w 111"/>
              <a:gd name="T27" fmla="*/ 0 h 12"/>
              <a:gd name="T28" fmla="*/ 87 w 111"/>
              <a:gd name="T29" fmla="*/ 4 h 12"/>
              <a:gd name="T30" fmla="*/ 59 w 111"/>
              <a:gd name="T31" fmla="*/ 4 h 12"/>
              <a:gd name="T32" fmla="*/ 31 w 111"/>
              <a:gd name="T33" fmla="*/ 8 h 12"/>
              <a:gd name="T34" fmla="*/ 0 w 111"/>
              <a:gd name="T35" fmla="*/ 12 h 12"/>
              <a:gd name="T36" fmla="*/ 0 w 111"/>
              <a:gd name="T37" fmla="*/ 8 h 12"/>
              <a:gd name="T38" fmla="*/ 0 w 111"/>
              <a:gd name="T39" fmla="*/ 8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111" h="12">
                <a:moveTo>
                  <a:pt x="0" y="8"/>
                </a:moveTo>
                <a:lnTo>
                  <a:pt x="4" y="8"/>
                </a:lnTo>
                <a:lnTo>
                  <a:pt x="8" y="8"/>
                </a:lnTo>
                <a:lnTo>
                  <a:pt x="12" y="8"/>
                </a:lnTo>
                <a:lnTo>
                  <a:pt x="15" y="8"/>
                </a:lnTo>
                <a:lnTo>
                  <a:pt x="23" y="8"/>
                </a:lnTo>
                <a:lnTo>
                  <a:pt x="31" y="4"/>
                </a:lnTo>
                <a:lnTo>
                  <a:pt x="39" y="4"/>
                </a:lnTo>
                <a:lnTo>
                  <a:pt x="51" y="4"/>
                </a:lnTo>
                <a:lnTo>
                  <a:pt x="71" y="0"/>
                </a:lnTo>
                <a:lnTo>
                  <a:pt x="87" y="0"/>
                </a:lnTo>
                <a:lnTo>
                  <a:pt x="103" y="0"/>
                </a:lnTo>
                <a:lnTo>
                  <a:pt x="111" y="0"/>
                </a:lnTo>
                <a:lnTo>
                  <a:pt x="111" y="0"/>
                </a:lnTo>
                <a:lnTo>
                  <a:pt x="87" y="4"/>
                </a:lnTo>
                <a:lnTo>
                  <a:pt x="59" y="4"/>
                </a:lnTo>
                <a:lnTo>
                  <a:pt x="31" y="8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Freeform 321">
            <a:extLst>
              <a:ext uri="{FF2B5EF4-FFF2-40B4-BE49-F238E27FC236}">
                <a16:creationId xmlns:a16="http://schemas.microsoft.com/office/drawing/2014/main" xmlns="" id="{CCC398C8-7C56-4239-B96D-3AC152252C6D}"/>
              </a:ext>
            </a:extLst>
          </p:cNvPr>
          <p:cNvSpPr>
            <a:spLocks/>
          </p:cNvSpPr>
          <p:nvPr/>
        </p:nvSpPr>
        <p:spPr bwMode="auto">
          <a:xfrm>
            <a:off x="1485296" y="4029374"/>
            <a:ext cx="310667" cy="2555338"/>
          </a:xfrm>
          <a:custGeom>
            <a:avLst/>
            <a:gdLst>
              <a:gd name="T0" fmla="*/ 0 w 47"/>
              <a:gd name="T1" fmla="*/ 4 h 318"/>
              <a:gd name="T2" fmla="*/ 7 w 47"/>
              <a:gd name="T3" fmla="*/ 0 h 318"/>
              <a:gd name="T4" fmla="*/ 19 w 47"/>
              <a:gd name="T5" fmla="*/ 0 h 318"/>
              <a:gd name="T6" fmla="*/ 35 w 47"/>
              <a:gd name="T7" fmla="*/ 4 h 318"/>
              <a:gd name="T8" fmla="*/ 43 w 47"/>
              <a:gd name="T9" fmla="*/ 12 h 318"/>
              <a:gd name="T10" fmla="*/ 47 w 47"/>
              <a:gd name="T11" fmla="*/ 16 h 318"/>
              <a:gd name="T12" fmla="*/ 47 w 47"/>
              <a:gd name="T13" fmla="*/ 28 h 318"/>
              <a:gd name="T14" fmla="*/ 47 w 47"/>
              <a:gd name="T15" fmla="*/ 48 h 318"/>
              <a:gd name="T16" fmla="*/ 43 w 47"/>
              <a:gd name="T17" fmla="*/ 68 h 318"/>
              <a:gd name="T18" fmla="*/ 43 w 47"/>
              <a:gd name="T19" fmla="*/ 95 h 318"/>
              <a:gd name="T20" fmla="*/ 39 w 47"/>
              <a:gd name="T21" fmla="*/ 135 h 318"/>
              <a:gd name="T22" fmla="*/ 39 w 47"/>
              <a:gd name="T23" fmla="*/ 183 h 318"/>
              <a:gd name="T24" fmla="*/ 39 w 47"/>
              <a:gd name="T25" fmla="*/ 230 h 318"/>
              <a:gd name="T26" fmla="*/ 39 w 47"/>
              <a:gd name="T27" fmla="*/ 266 h 318"/>
              <a:gd name="T28" fmla="*/ 39 w 47"/>
              <a:gd name="T29" fmla="*/ 294 h 318"/>
              <a:gd name="T30" fmla="*/ 35 w 47"/>
              <a:gd name="T31" fmla="*/ 306 h 318"/>
              <a:gd name="T32" fmla="*/ 31 w 47"/>
              <a:gd name="T33" fmla="*/ 314 h 318"/>
              <a:gd name="T34" fmla="*/ 23 w 47"/>
              <a:gd name="T35" fmla="*/ 318 h 318"/>
              <a:gd name="T36" fmla="*/ 15 w 47"/>
              <a:gd name="T37" fmla="*/ 318 h 318"/>
              <a:gd name="T38" fmla="*/ 15 w 47"/>
              <a:gd name="T39" fmla="*/ 310 h 318"/>
              <a:gd name="T40" fmla="*/ 7 w 47"/>
              <a:gd name="T41" fmla="*/ 290 h 318"/>
              <a:gd name="T42" fmla="*/ 4 w 47"/>
              <a:gd name="T43" fmla="*/ 274 h 318"/>
              <a:gd name="T44" fmla="*/ 7 w 47"/>
              <a:gd name="T45" fmla="*/ 266 h 318"/>
              <a:gd name="T46" fmla="*/ 11 w 47"/>
              <a:gd name="T47" fmla="*/ 242 h 318"/>
              <a:gd name="T48" fmla="*/ 15 w 47"/>
              <a:gd name="T49" fmla="*/ 207 h 318"/>
              <a:gd name="T50" fmla="*/ 15 w 47"/>
              <a:gd name="T51" fmla="*/ 159 h 318"/>
              <a:gd name="T52" fmla="*/ 15 w 47"/>
              <a:gd name="T53" fmla="*/ 111 h 318"/>
              <a:gd name="T54" fmla="*/ 15 w 47"/>
              <a:gd name="T55" fmla="*/ 76 h 318"/>
              <a:gd name="T56" fmla="*/ 15 w 47"/>
              <a:gd name="T57" fmla="*/ 48 h 318"/>
              <a:gd name="T58" fmla="*/ 11 w 47"/>
              <a:gd name="T59" fmla="*/ 32 h 318"/>
              <a:gd name="T60" fmla="*/ 7 w 47"/>
              <a:gd name="T61" fmla="*/ 24 h 318"/>
              <a:gd name="T62" fmla="*/ 4 w 47"/>
              <a:gd name="T63" fmla="*/ 12 h 318"/>
              <a:gd name="T64" fmla="*/ 0 w 47"/>
              <a:gd name="T65" fmla="*/ 4 h 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7" h="318">
                <a:moveTo>
                  <a:pt x="0" y="4"/>
                </a:moveTo>
                <a:lnTo>
                  <a:pt x="0" y="4"/>
                </a:lnTo>
                <a:lnTo>
                  <a:pt x="4" y="0"/>
                </a:lnTo>
                <a:lnTo>
                  <a:pt x="7" y="0"/>
                </a:lnTo>
                <a:lnTo>
                  <a:pt x="11" y="0"/>
                </a:lnTo>
                <a:lnTo>
                  <a:pt x="19" y="0"/>
                </a:lnTo>
                <a:lnTo>
                  <a:pt x="27" y="4"/>
                </a:lnTo>
                <a:lnTo>
                  <a:pt x="35" y="4"/>
                </a:lnTo>
                <a:lnTo>
                  <a:pt x="39" y="8"/>
                </a:lnTo>
                <a:lnTo>
                  <a:pt x="43" y="12"/>
                </a:lnTo>
                <a:lnTo>
                  <a:pt x="47" y="16"/>
                </a:lnTo>
                <a:lnTo>
                  <a:pt x="47" y="16"/>
                </a:lnTo>
                <a:lnTo>
                  <a:pt x="47" y="20"/>
                </a:lnTo>
                <a:lnTo>
                  <a:pt x="47" y="28"/>
                </a:lnTo>
                <a:lnTo>
                  <a:pt x="47" y="36"/>
                </a:lnTo>
                <a:lnTo>
                  <a:pt x="47" y="48"/>
                </a:lnTo>
                <a:lnTo>
                  <a:pt x="43" y="56"/>
                </a:lnTo>
                <a:lnTo>
                  <a:pt x="43" y="68"/>
                </a:lnTo>
                <a:lnTo>
                  <a:pt x="43" y="79"/>
                </a:lnTo>
                <a:lnTo>
                  <a:pt x="43" y="95"/>
                </a:lnTo>
                <a:lnTo>
                  <a:pt x="39" y="115"/>
                </a:lnTo>
                <a:lnTo>
                  <a:pt x="39" y="135"/>
                </a:lnTo>
                <a:lnTo>
                  <a:pt x="39" y="159"/>
                </a:lnTo>
                <a:lnTo>
                  <a:pt x="39" y="183"/>
                </a:lnTo>
                <a:lnTo>
                  <a:pt x="39" y="211"/>
                </a:lnTo>
                <a:lnTo>
                  <a:pt x="39" y="230"/>
                </a:lnTo>
                <a:lnTo>
                  <a:pt x="39" y="250"/>
                </a:lnTo>
                <a:lnTo>
                  <a:pt x="39" y="266"/>
                </a:lnTo>
                <a:lnTo>
                  <a:pt x="39" y="282"/>
                </a:lnTo>
                <a:lnTo>
                  <a:pt x="39" y="294"/>
                </a:lnTo>
                <a:lnTo>
                  <a:pt x="35" y="302"/>
                </a:lnTo>
                <a:lnTo>
                  <a:pt x="35" y="306"/>
                </a:lnTo>
                <a:lnTo>
                  <a:pt x="31" y="310"/>
                </a:lnTo>
                <a:lnTo>
                  <a:pt x="31" y="314"/>
                </a:lnTo>
                <a:lnTo>
                  <a:pt x="27" y="318"/>
                </a:lnTo>
                <a:lnTo>
                  <a:pt x="23" y="318"/>
                </a:lnTo>
                <a:lnTo>
                  <a:pt x="19" y="318"/>
                </a:lnTo>
                <a:lnTo>
                  <a:pt x="15" y="318"/>
                </a:lnTo>
                <a:lnTo>
                  <a:pt x="15" y="314"/>
                </a:lnTo>
                <a:lnTo>
                  <a:pt x="15" y="310"/>
                </a:lnTo>
                <a:lnTo>
                  <a:pt x="11" y="298"/>
                </a:lnTo>
                <a:lnTo>
                  <a:pt x="7" y="290"/>
                </a:lnTo>
                <a:lnTo>
                  <a:pt x="7" y="282"/>
                </a:lnTo>
                <a:lnTo>
                  <a:pt x="4" y="274"/>
                </a:lnTo>
                <a:lnTo>
                  <a:pt x="7" y="274"/>
                </a:lnTo>
                <a:lnTo>
                  <a:pt x="7" y="266"/>
                </a:lnTo>
                <a:lnTo>
                  <a:pt x="7" y="258"/>
                </a:lnTo>
                <a:lnTo>
                  <a:pt x="11" y="242"/>
                </a:lnTo>
                <a:lnTo>
                  <a:pt x="11" y="226"/>
                </a:lnTo>
                <a:lnTo>
                  <a:pt x="15" y="207"/>
                </a:lnTo>
                <a:lnTo>
                  <a:pt x="15" y="183"/>
                </a:lnTo>
                <a:lnTo>
                  <a:pt x="15" y="159"/>
                </a:lnTo>
                <a:lnTo>
                  <a:pt x="15" y="131"/>
                </a:lnTo>
                <a:lnTo>
                  <a:pt x="15" y="111"/>
                </a:lnTo>
                <a:lnTo>
                  <a:pt x="15" y="91"/>
                </a:lnTo>
                <a:lnTo>
                  <a:pt x="15" y="76"/>
                </a:lnTo>
                <a:lnTo>
                  <a:pt x="15" y="60"/>
                </a:lnTo>
                <a:lnTo>
                  <a:pt x="15" y="48"/>
                </a:lnTo>
                <a:lnTo>
                  <a:pt x="11" y="40"/>
                </a:lnTo>
                <a:lnTo>
                  <a:pt x="11" y="32"/>
                </a:lnTo>
                <a:lnTo>
                  <a:pt x="11" y="28"/>
                </a:lnTo>
                <a:lnTo>
                  <a:pt x="7" y="24"/>
                </a:lnTo>
                <a:lnTo>
                  <a:pt x="4" y="16"/>
                </a:lnTo>
                <a:lnTo>
                  <a:pt x="4" y="12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9">
            <a:extLst>
              <a:ext uri="{FF2B5EF4-FFF2-40B4-BE49-F238E27FC236}">
                <a16:creationId xmlns:a16="http://schemas.microsoft.com/office/drawing/2014/main" xmlns="" id="{1142047A-2AF9-4514-B148-5707559952FC}"/>
              </a:ext>
            </a:extLst>
          </p:cNvPr>
          <p:cNvSpPr>
            <a:spLocks/>
          </p:cNvSpPr>
          <p:nvPr/>
        </p:nvSpPr>
        <p:spPr bwMode="auto">
          <a:xfrm>
            <a:off x="6225861" y="5785819"/>
            <a:ext cx="628246" cy="567224"/>
          </a:xfrm>
          <a:custGeom>
            <a:avLst/>
            <a:gdLst>
              <a:gd name="T0" fmla="*/ 2 w 133"/>
              <a:gd name="T1" fmla="*/ 2 h 90"/>
              <a:gd name="T2" fmla="*/ 4 w 133"/>
              <a:gd name="T3" fmla="*/ 2 h 90"/>
              <a:gd name="T4" fmla="*/ 8 w 133"/>
              <a:gd name="T5" fmla="*/ 0 h 90"/>
              <a:gd name="T6" fmla="*/ 14 w 133"/>
              <a:gd name="T7" fmla="*/ 0 h 90"/>
              <a:gd name="T8" fmla="*/ 19 w 133"/>
              <a:gd name="T9" fmla="*/ 2 h 90"/>
              <a:gd name="T10" fmla="*/ 29 w 133"/>
              <a:gd name="T11" fmla="*/ 4 h 90"/>
              <a:gd name="T12" fmla="*/ 39 w 133"/>
              <a:gd name="T13" fmla="*/ 8 h 90"/>
              <a:gd name="T14" fmla="*/ 49 w 133"/>
              <a:gd name="T15" fmla="*/ 12 h 90"/>
              <a:gd name="T16" fmla="*/ 63 w 133"/>
              <a:gd name="T17" fmla="*/ 18 h 90"/>
              <a:gd name="T18" fmla="*/ 74 w 133"/>
              <a:gd name="T19" fmla="*/ 24 h 90"/>
              <a:gd name="T20" fmla="*/ 86 w 133"/>
              <a:gd name="T21" fmla="*/ 28 h 90"/>
              <a:gd name="T22" fmla="*/ 96 w 133"/>
              <a:gd name="T23" fmla="*/ 34 h 90"/>
              <a:gd name="T24" fmla="*/ 106 w 133"/>
              <a:gd name="T25" fmla="*/ 38 h 90"/>
              <a:gd name="T26" fmla="*/ 113 w 133"/>
              <a:gd name="T27" fmla="*/ 41 h 90"/>
              <a:gd name="T28" fmla="*/ 119 w 133"/>
              <a:gd name="T29" fmla="*/ 45 h 90"/>
              <a:gd name="T30" fmla="*/ 123 w 133"/>
              <a:gd name="T31" fmla="*/ 49 h 90"/>
              <a:gd name="T32" fmla="*/ 127 w 133"/>
              <a:gd name="T33" fmla="*/ 51 h 90"/>
              <a:gd name="T34" fmla="*/ 129 w 133"/>
              <a:gd name="T35" fmla="*/ 55 h 90"/>
              <a:gd name="T36" fmla="*/ 131 w 133"/>
              <a:gd name="T37" fmla="*/ 59 h 90"/>
              <a:gd name="T38" fmla="*/ 131 w 133"/>
              <a:gd name="T39" fmla="*/ 63 h 90"/>
              <a:gd name="T40" fmla="*/ 133 w 133"/>
              <a:gd name="T41" fmla="*/ 67 h 90"/>
              <a:gd name="T42" fmla="*/ 133 w 133"/>
              <a:gd name="T43" fmla="*/ 71 h 90"/>
              <a:gd name="T44" fmla="*/ 131 w 133"/>
              <a:gd name="T45" fmla="*/ 73 h 90"/>
              <a:gd name="T46" fmla="*/ 129 w 133"/>
              <a:gd name="T47" fmla="*/ 81 h 90"/>
              <a:gd name="T48" fmla="*/ 125 w 133"/>
              <a:gd name="T49" fmla="*/ 85 h 90"/>
              <a:gd name="T50" fmla="*/ 121 w 133"/>
              <a:gd name="T51" fmla="*/ 88 h 90"/>
              <a:gd name="T52" fmla="*/ 115 w 133"/>
              <a:gd name="T53" fmla="*/ 90 h 90"/>
              <a:gd name="T54" fmla="*/ 111 w 133"/>
              <a:gd name="T55" fmla="*/ 90 h 90"/>
              <a:gd name="T56" fmla="*/ 106 w 133"/>
              <a:gd name="T57" fmla="*/ 90 h 90"/>
              <a:gd name="T58" fmla="*/ 102 w 133"/>
              <a:gd name="T59" fmla="*/ 88 h 90"/>
              <a:gd name="T60" fmla="*/ 94 w 133"/>
              <a:gd name="T61" fmla="*/ 85 h 90"/>
              <a:gd name="T62" fmla="*/ 86 w 133"/>
              <a:gd name="T63" fmla="*/ 79 h 90"/>
              <a:gd name="T64" fmla="*/ 82 w 133"/>
              <a:gd name="T65" fmla="*/ 75 h 90"/>
              <a:gd name="T66" fmla="*/ 76 w 133"/>
              <a:gd name="T67" fmla="*/ 71 h 90"/>
              <a:gd name="T68" fmla="*/ 70 w 133"/>
              <a:gd name="T69" fmla="*/ 67 h 90"/>
              <a:gd name="T70" fmla="*/ 64 w 133"/>
              <a:gd name="T71" fmla="*/ 61 h 90"/>
              <a:gd name="T72" fmla="*/ 57 w 133"/>
              <a:gd name="T73" fmla="*/ 55 h 90"/>
              <a:gd name="T74" fmla="*/ 49 w 133"/>
              <a:gd name="T75" fmla="*/ 49 h 90"/>
              <a:gd name="T76" fmla="*/ 39 w 133"/>
              <a:gd name="T77" fmla="*/ 43 h 90"/>
              <a:gd name="T78" fmla="*/ 31 w 133"/>
              <a:gd name="T79" fmla="*/ 36 h 90"/>
              <a:gd name="T80" fmla="*/ 23 w 133"/>
              <a:gd name="T81" fmla="*/ 30 h 90"/>
              <a:gd name="T82" fmla="*/ 15 w 133"/>
              <a:gd name="T83" fmla="*/ 24 h 90"/>
              <a:gd name="T84" fmla="*/ 10 w 133"/>
              <a:gd name="T85" fmla="*/ 18 h 90"/>
              <a:gd name="T86" fmla="*/ 4 w 133"/>
              <a:gd name="T87" fmla="*/ 14 h 90"/>
              <a:gd name="T88" fmla="*/ 2 w 133"/>
              <a:gd name="T89" fmla="*/ 10 h 90"/>
              <a:gd name="T90" fmla="*/ 0 w 133"/>
              <a:gd name="T91" fmla="*/ 6 h 90"/>
              <a:gd name="T92" fmla="*/ 0 w 133"/>
              <a:gd name="T93" fmla="*/ 4 h 90"/>
              <a:gd name="T94" fmla="*/ 2 w 133"/>
              <a:gd name="T95" fmla="*/ 2 h 90"/>
              <a:gd name="T96" fmla="*/ 2 w 133"/>
              <a:gd name="T97" fmla="*/ 2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3" h="90">
                <a:moveTo>
                  <a:pt x="2" y="2"/>
                </a:moveTo>
                <a:lnTo>
                  <a:pt x="4" y="2"/>
                </a:lnTo>
                <a:lnTo>
                  <a:pt x="8" y="0"/>
                </a:lnTo>
                <a:lnTo>
                  <a:pt x="14" y="0"/>
                </a:lnTo>
                <a:lnTo>
                  <a:pt x="19" y="2"/>
                </a:lnTo>
                <a:lnTo>
                  <a:pt x="29" y="4"/>
                </a:lnTo>
                <a:lnTo>
                  <a:pt x="39" y="8"/>
                </a:lnTo>
                <a:lnTo>
                  <a:pt x="49" y="12"/>
                </a:lnTo>
                <a:lnTo>
                  <a:pt x="63" y="18"/>
                </a:lnTo>
                <a:lnTo>
                  <a:pt x="74" y="24"/>
                </a:lnTo>
                <a:lnTo>
                  <a:pt x="86" y="28"/>
                </a:lnTo>
                <a:lnTo>
                  <a:pt x="96" y="34"/>
                </a:lnTo>
                <a:lnTo>
                  <a:pt x="106" y="38"/>
                </a:lnTo>
                <a:lnTo>
                  <a:pt x="113" y="41"/>
                </a:lnTo>
                <a:lnTo>
                  <a:pt x="119" y="45"/>
                </a:lnTo>
                <a:lnTo>
                  <a:pt x="123" y="49"/>
                </a:lnTo>
                <a:lnTo>
                  <a:pt x="127" y="51"/>
                </a:lnTo>
                <a:lnTo>
                  <a:pt x="129" y="55"/>
                </a:lnTo>
                <a:lnTo>
                  <a:pt x="131" y="59"/>
                </a:lnTo>
                <a:lnTo>
                  <a:pt x="131" y="63"/>
                </a:lnTo>
                <a:lnTo>
                  <a:pt x="133" y="67"/>
                </a:lnTo>
                <a:lnTo>
                  <a:pt x="133" y="71"/>
                </a:lnTo>
                <a:lnTo>
                  <a:pt x="131" y="73"/>
                </a:lnTo>
                <a:lnTo>
                  <a:pt x="129" y="81"/>
                </a:lnTo>
                <a:lnTo>
                  <a:pt x="125" y="85"/>
                </a:lnTo>
                <a:lnTo>
                  <a:pt x="121" y="88"/>
                </a:lnTo>
                <a:lnTo>
                  <a:pt x="115" y="90"/>
                </a:lnTo>
                <a:lnTo>
                  <a:pt x="111" y="90"/>
                </a:lnTo>
                <a:lnTo>
                  <a:pt x="106" y="90"/>
                </a:lnTo>
                <a:lnTo>
                  <a:pt x="102" y="88"/>
                </a:lnTo>
                <a:lnTo>
                  <a:pt x="94" y="85"/>
                </a:lnTo>
                <a:lnTo>
                  <a:pt x="86" y="79"/>
                </a:lnTo>
                <a:lnTo>
                  <a:pt x="82" y="75"/>
                </a:lnTo>
                <a:lnTo>
                  <a:pt x="76" y="71"/>
                </a:lnTo>
                <a:lnTo>
                  <a:pt x="70" y="67"/>
                </a:lnTo>
                <a:lnTo>
                  <a:pt x="64" y="61"/>
                </a:lnTo>
                <a:lnTo>
                  <a:pt x="57" y="55"/>
                </a:lnTo>
                <a:lnTo>
                  <a:pt x="49" y="49"/>
                </a:lnTo>
                <a:lnTo>
                  <a:pt x="39" y="43"/>
                </a:lnTo>
                <a:lnTo>
                  <a:pt x="31" y="36"/>
                </a:lnTo>
                <a:lnTo>
                  <a:pt x="23" y="30"/>
                </a:lnTo>
                <a:lnTo>
                  <a:pt x="15" y="24"/>
                </a:lnTo>
                <a:lnTo>
                  <a:pt x="10" y="18"/>
                </a:lnTo>
                <a:lnTo>
                  <a:pt x="4" y="14"/>
                </a:lnTo>
                <a:lnTo>
                  <a:pt x="2" y="10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2" y="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Freeform 10">
            <a:extLst>
              <a:ext uri="{FF2B5EF4-FFF2-40B4-BE49-F238E27FC236}">
                <a16:creationId xmlns:a16="http://schemas.microsoft.com/office/drawing/2014/main" xmlns="" id="{8B1D835A-844D-4558-96C8-3F25FC7AAC5E}"/>
              </a:ext>
            </a:extLst>
          </p:cNvPr>
          <p:cNvSpPr>
            <a:spLocks/>
          </p:cNvSpPr>
          <p:nvPr/>
        </p:nvSpPr>
        <p:spPr bwMode="auto">
          <a:xfrm>
            <a:off x="5156912" y="5710191"/>
            <a:ext cx="806400" cy="655454"/>
          </a:xfrm>
          <a:custGeom>
            <a:avLst/>
            <a:gdLst>
              <a:gd name="T0" fmla="*/ 47 w 172"/>
              <a:gd name="T1" fmla="*/ 93 h 104"/>
              <a:gd name="T2" fmla="*/ 39 w 172"/>
              <a:gd name="T3" fmla="*/ 97 h 104"/>
              <a:gd name="T4" fmla="*/ 29 w 172"/>
              <a:gd name="T5" fmla="*/ 99 h 104"/>
              <a:gd name="T6" fmla="*/ 21 w 172"/>
              <a:gd name="T7" fmla="*/ 100 h 104"/>
              <a:gd name="T8" fmla="*/ 15 w 172"/>
              <a:gd name="T9" fmla="*/ 102 h 104"/>
              <a:gd name="T10" fmla="*/ 9 w 172"/>
              <a:gd name="T11" fmla="*/ 102 h 104"/>
              <a:gd name="T12" fmla="*/ 5 w 172"/>
              <a:gd name="T13" fmla="*/ 104 h 104"/>
              <a:gd name="T14" fmla="*/ 3 w 172"/>
              <a:gd name="T15" fmla="*/ 104 h 104"/>
              <a:gd name="T16" fmla="*/ 0 w 172"/>
              <a:gd name="T17" fmla="*/ 102 h 104"/>
              <a:gd name="T18" fmla="*/ 0 w 172"/>
              <a:gd name="T19" fmla="*/ 102 h 104"/>
              <a:gd name="T20" fmla="*/ 0 w 172"/>
              <a:gd name="T21" fmla="*/ 100 h 104"/>
              <a:gd name="T22" fmla="*/ 0 w 172"/>
              <a:gd name="T23" fmla="*/ 99 h 104"/>
              <a:gd name="T24" fmla="*/ 3 w 172"/>
              <a:gd name="T25" fmla="*/ 97 h 104"/>
              <a:gd name="T26" fmla="*/ 9 w 172"/>
              <a:gd name="T27" fmla="*/ 93 h 104"/>
              <a:gd name="T28" fmla="*/ 15 w 172"/>
              <a:gd name="T29" fmla="*/ 89 h 104"/>
              <a:gd name="T30" fmla="*/ 23 w 172"/>
              <a:gd name="T31" fmla="*/ 85 h 104"/>
              <a:gd name="T32" fmla="*/ 35 w 172"/>
              <a:gd name="T33" fmla="*/ 79 h 104"/>
              <a:gd name="T34" fmla="*/ 45 w 172"/>
              <a:gd name="T35" fmla="*/ 73 h 104"/>
              <a:gd name="T36" fmla="*/ 52 w 172"/>
              <a:gd name="T37" fmla="*/ 67 h 104"/>
              <a:gd name="T38" fmla="*/ 62 w 172"/>
              <a:gd name="T39" fmla="*/ 63 h 104"/>
              <a:gd name="T40" fmla="*/ 70 w 172"/>
              <a:gd name="T41" fmla="*/ 57 h 104"/>
              <a:gd name="T42" fmla="*/ 76 w 172"/>
              <a:gd name="T43" fmla="*/ 53 h 104"/>
              <a:gd name="T44" fmla="*/ 84 w 172"/>
              <a:gd name="T45" fmla="*/ 48 h 104"/>
              <a:gd name="T46" fmla="*/ 90 w 172"/>
              <a:gd name="T47" fmla="*/ 44 h 104"/>
              <a:gd name="T48" fmla="*/ 94 w 172"/>
              <a:gd name="T49" fmla="*/ 40 h 104"/>
              <a:gd name="T50" fmla="*/ 101 w 172"/>
              <a:gd name="T51" fmla="*/ 32 h 104"/>
              <a:gd name="T52" fmla="*/ 107 w 172"/>
              <a:gd name="T53" fmla="*/ 24 h 104"/>
              <a:gd name="T54" fmla="*/ 111 w 172"/>
              <a:gd name="T55" fmla="*/ 18 h 104"/>
              <a:gd name="T56" fmla="*/ 115 w 172"/>
              <a:gd name="T57" fmla="*/ 12 h 104"/>
              <a:gd name="T58" fmla="*/ 115 w 172"/>
              <a:gd name="T59" fmla="*/ 6 h 104"/>
              <a:gd name="T60" fmla="*/ 117 w 172"/>
              <a:gd name="T61" fmla="*/ 2 h 104"/>
              <a:gd name="T62" fmla="*/ 123 w 172"/>
              <a:gd name="T63" fmla="*/ 0 h 104"/>
              <a:gd name="T64" fmla="*/ 129 w 172"/>
              <a:gd name="T65" fmla="*/ 0 h 104"/>
              <a:gd name="T66" fmla="*/ 133 w 172"/>
              <a:gd name="T67" fmla="*/ 0 h 104"/>
              <a:gd name="T68" fmla="*/ 141 w 172"/>
              <a:gd name="T69" fmla="*/ 0 h 104"/>
              <a:gd name="T70" fmla="*/ 146 w 172"/>
              <a:gd name="T71" fmla="*/ 2 h 104"/>
              <a:gd name="T72" fmla="*/ 154 w 172"/>
              <a:gd name="T73" fmla="*/ 6 h 104"/>
              <a:gd name="T74" fmla="*/ 158 w 172"/>
              <a:gd name="T75" fmla="*/ 8 h 104"/>
              <a:gd name="T76" fmla="*/ 162 w 172"/>
              <a:gd name="T77" fmla="*/ 10 h 104"/>
              <a:gd name="T78" fmla="*/ 164 w 172"/>
              <a:gd name="T79" fmla="*/ 12 h 104"/>
              <a:gd name="T80" fmla="*/ 168 w 172"/>
              <a:gd name="T81" fmla="*/ 14 h 104"/>
              <a:gd name="T82" fmla="*/ 170 w 172"/>
              <a:gd name="T83" fmla="*/ 18 h 104"/>
              <a:gd name="T84" fmla="*/ 172 w 172"/>
              <a:gd name="T85" fmla="*/ 22 h 104"/>
              <a:gd name="T86" fmla="*/ 172 w 172"/>
              <a:gd name="T87" fmla="*/ 26 h 104"/>
              <a:gd name="T88" fmla="*/ 170 w 172"/>
              <a:gd name="T89" fmla="*/ 30 h 104"/>
              <a:gd name="T90" fmla="*/ 166 w 172"/>
              <a:gd name="T91" fmla="*/ 34 h 104"/>
              <a:gd name="T92" fmla="*/ 160 w 172"/>
              <a:gd name="T93" fmla="*/ 40 h 104"/>
              <a:gd name="T94" fmla="*/ 152 w 172"/>
              <a:gd name="T95" fmla="*/ 44 h 104"/>
              <a:gd name="T96" fmla="*/ 143 w 172"/>
              <a:gd name="T97" fmla="*/ 50 h 104"/>
              <a:gd name="T98" fmla="*/ 131 w 172"/>
              <a:gd name="T99" fmla="*/ 57 h 104"/>
              <a:gd name="T100" fmla="*/ 119 w 172"/>
              <a:gd name="T101" fmla="*/ 63 h 104"/>
              <a:gd name="T102" fmla="*/ 103 w 172"/>
              <a:gd name="T103" fmla="*/ 71 h 104"/>
              <a:gd name="T104" fmla="*/ 86 w 172"/>
              <a:gd name="T105" fmla="*/ 79 h 104"/>
              <a:gd name="T106" fmla="*/ 78 w 172"/>
              <a:gd name="T107" fmla="*/ 83 h 104"/>
              <a:gd name="T108" fmla="*/ 68 w 172"/>
              <a:gd name="T109" fmla="*/ 87 h 104"/>
              <a:gd name="T110" fmla="*/ 58 w 172"/>
              <a:gd name="T111" fmla="*/ 91 h 104"/>
              <a:gd name="T112" fmla="*/ 47 w 172"/>
              <a:gd name="T113" fmla="*/ 93 h 104"/>
              <a:gd name="T114" fmla="*/ 47 w 172"/>
              <a:gd name="T115" fmla="*/ 93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72" h="104">
                <a:moveTo>
                  <a:pt x="47" y="93"/>
                </a:moveTo>
                <a:lnTo>
                  <a:pt x="39" y="97"/>
                </a:lnTo>
                <a:lnTo>
                  <a:pt x="29" y="99"/>
                </a:lnTo>
                <a:lnTo>
                  <a:pt x="21" y="100"/>
                </a:lnTo>
                <a:lnTo>
                  <a:pt x="15" y="102"/>
                </a:lnTo>
                <a:lnTo>
                  <a:pt x="9" y="102"/>
                </a:lnTo>
                <a:lnTo>
                  <a:pt x="5" y="104"/>
                </a:lnTo>
                <a:lnTo>
                  <a:pt x="3" y="104"/>
                </a:lnTo>
                <a:lnTo>
                  <a:pt x="0" y="102"/>
                </a:lnTo>
                <a:lnTo>
                  <a:pt x="0" y="102"/>
                </a:lnTo>
                <a:lnTo>
                  <a:pt x="0" y="100"/>
                </a:lnTo>
                <a:lnTo>
                  <a:pt x="0" y="99"/>
                </a:lnTo>
                <a:lnTo>
                  <a:pt x="3" y="97"/>
                </a:lnTo>
                <a:lnTo>
                  <a:pt x="9" y="93"/>
                </a:lnTo>
                <a:lnTo>
                  <a:pt x="15" y="89"/>
                </a:lnTo>
                <a:lnTo>
                  <a:pt x="23" y="85"/>
                </a:lnTo>
                <a:lnTo>
                  <a:pt x="35" y="79"/>
                </a:lnTo>
                <a:lnTo>
                  <a:pt x="45" y="73"/>
                </a:lnTo>
                <a:lnTo>
                  <a:pt x="52" y="67"/>
                </a:lnTo>
                <a:lnTo>
                  <a:pt x="62" y="63"/>
                </a:lnTo>
                <a:lnTo>
                  <a:pt x="70" y="57"/>
                </a:lnTo>
                <a:lnTo>
                  <a:pt x="76" y="53"/>
                </a:lnTo>
                <a:lnTo>
                  <a:pt x="84" y="48"/>
                </a:lnTo>
                <a:lnTo>
                  <a:pt x="90" y="44"/>
                </a:lnTo>
                <a:lnTo>
                  <a:pt x="94" y="40"/>
                </a:lnTo>
                <a:lnTo>
                  <a:pt x="101" y="32"/>
                </a:lnTo>
                <a:lnTo>
                  <a:pt x="107" y="24"/>
                </a:lnTo>
                <a:lnTo>
                  <a:pt x="111" y="18"/>
                </a:lnTo>
                <a:lnTo>
                  <a:pt x="115" y="12"/>
                </a:lnTo>
                <a:lnTo>
                  <a:pt x="115" y="6"/>
                </a:lnTo>
                <a:lnTo>
                  <a:pt x="117" y="2"/>
                </a:lnTo>
                <a:lnTo>
                  <a:pt x="123" y="0"/>
                </a:lnTo>
                <a:lnTo>
                  <a:pt x="129" y="0"/>
                </a:lnTo>
                <a:lnTo>
                  <a:pt x="133" y="0"/>
                </a:lnTo>
                <a:lnTo>
                  <a:pt x="141" y="0"/>
                </a:lnTo>
                <a:lnTo>
                  <a:pt x="146" y="2"/>
                </a:lnTo>
                <a:lnTo>
                  <a:pt x="154" y="6"/>
                </a:lnTo>
                <a:lnTo>
                  <a:pt x="158" y="8"/>
                </a:lnTo>
                <a:lnTo>
                  <a:pt x="162" y="10"/>
                </a:lnTo>
                <a:lnTo>
                  <a:pt x="164" y="12"/>
                </a:lnTo>
                <a:lnTo>
                  <a:pt x="168" y="14"/>
                </a:lnTo>
                <a:lnTo>
                  <a:pt x="170" y="18"/>
                </a:lnTo>
                <a:lnTo>
                  <a:pt x="172" y="22"/>
                </a:lnTo>
                <a:lnTo>
                  <a:pt x="172" y="26"/>
                </a:lnTo>
                <a:lnTo>
                  <a:pt x="170" y="30"/>
                </a:lnTo>
                <a:lnTo>
                  <a:pt x="166" y="34"/>
                </a:lnTo>
                <a:lnTo>
                  <a:pt x="160" y="40"/>
                </a:lnTo>
                <a:lnTo>
                  <a:pt x="152" y="44"/>
                </a:lnTo>
                <a:lnTo>
                  <a:pt x="143" y="50"/>
                </a:lnTo>
                <a:lnTo>
                  <a:pt x="131" y="57"/>
                </a:lnTo>
                <a:lnTo>
                  <a:pt x="119" y="63"/>
                </a:lnTo>
                <a:lnTo>
                  <a:pt x="103" y="71"/>
                </a:lnTo>
                <a:lnTo>
                  <a:pt x="86" y="79"/>
                </a:lnTo>
                <a:lnTo>
                  <a:pt x="78" y="83"/>
                </a:lnTo>
                <a:lnTo>
                  <a:pt x="68" y="87"/>
                </a:lnTo>
                <a:lnTo>
                  <a:pt x="58" y="91"/>
                </a:lnTo>
                <a:lnTo>
                  <a:pt x="47" y="93"/>
                </a:lnTo>
                <a:lnTo>
                  <a:pt x="47" y="9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2" name="Freeform 11">
            <a:extLst>
              <a:ext uri="{FF2B5EF4-FFF2-40B4-BE49-F238E27FC236}">
                <a16:creationId xmlns:a16="http://schemas.microsoft.com/office/drawing/2014/main" xmlns="" id="{45C8646C-AAD0-4BB1-8008-B87F695FA8D6}"/>
              </a:ext>
            </a:extLst>
          </p:cNvPr>
          <p:cNvSpPr>
            <a:spLocks/>
          </p:cNvSpPr>
          <p:nvPr/>
        </p:nvSpPr>
        <p:spPr bwMode="auto">
          <a:xfrm>
            <a:off x="5888298" y="4033734"/>
            <a:ext cx="431331" cy="302518"/>
          </a:xfrm>
          <a:custGeom>
            <a:avLst/>
            <a:gdLst>
              <a:gd name="T0" fmla="*/ 16 w 92"/>
              <a:gd name="T1" fmla="*/ 25 h 49"/>
              <a:gd name="T2" fmla="*/ 12 w 92"/>
              <a:gd name="T3" fmla="*/ 23 h 49"/>
              <a:gd name="T4" fmla="*/ 10 w 92"/>
              <a:gd name="T5" fmla="*/ 19 h 49"/>
              <a:gd name="T6" fmla="*/ 6 w 92"/>
              <a:gd name="T7" fmla="*/ 17 h 49"/>
              <a:gd name="T8" fmla="*/ 4 w 92"/>
              <a:gd name="T9" fmla="*/ 15 h 49"/>
              <a:gd name="T10" fmla="*/ 2 w 92"/>
              <a:gd name="T11" fmla="*/ 14 h 49"/>
              <a:gd name="T12" fmla="*/ 2 w 92"/>
              <a:gd name="T13" fmla="*/ 12 h 49"/>
              <a:gd name="T14" fmla="*/ 0 w 92"/>
              <a:gd name="T15" fmla="*/ 8 h 49"/>
              <a:gd name="T16" fmla="*/ 0 w 92"/>
              <a:gd name="T17" fmla="*/ 6 h 49"/>
              <a:gd name="T18" fmla="*/ 2 w 92"/>
              <a:gd name="T19" fmla="*/ 6 h 49"/>
              <a:gd name="T20" fmla="*/ 4 w 92"/>
              <a:gd name="T21" fmla="*/ 4 h 49"/>
              <a:gd name="T22" fmla="*/ 6 w 92"/>
              <a:gd name="T23" fmla="*/ 4 h 49"/>
              <a:gd name="T24" fmla="*/ 10 w 92"/>
              <a:gd name="T25" fmla="*/ 2 h 49"/>
              <a:gd name="T26" fmla="*/ 14 w 92"/>
              <a:gd name="T27" fmla="*/ 2 h 49"/>
              <a:gd name="T28" fmla="*/ 18 w 92"/>
              <a:gd name="T29" fmla="*/ 0 h 49"/>
              <a:gd name="T30" fmla="*/ 24 w 92"/>
              <a:gd name="T31" fmla="*/ 0 h 49"/>
              <a:gd name="T32" fmla="*/ 36 w 92"/>
              <a:gd name="T33" fmla="*/ 0 h 49"/>
              <a:gd name="T34" fmla="*/ 45 w 92"/>
              <a:gd name="T35" fmla="*/ 0 h 49"/>
              <a:gd name="T36" fmla="*/ 55 w 92"/>
              <a:gd name="T37" fmla="*/ 2 h 49"/>
              <a:gd name="T38" fmla="*/ 65 w 92"/>
              <a:gd name="T39" fmla="*/ 6 h 49"/>
              <a:gd name="T40" fmla="*/ 73 w 92"/>
              <a:gd name="T41" fmla="*/ 10 h 49"/>
              <a:gd name="T42" fmla="*/ 81 w 92"/>
              <a:gd name="T43" fmla="*/ 14 h 49"/>
              <a:gd name="T44" fmla="*/ 83 w 92"/>
              <a:gd name="T45" fmla="*/ 15 h 49"/>
              <a:gd name="T46" fmla="*/ 85 w 92"/>
              <a:gd name="T47" fmla="*/ 17 h 49"/>
              <a:gd name="T48" fmla="*/ 87 w 92"/>
              <a:gd name="T49" fmla="*/ 17 h 49"/>
              <a:gd name="T50" fmla="*/ 88 w 92"/>
              <a:gd name="T51" fmla="*/ 19 h 49"/>
              <a:gd name="T52" fmla="*/ 90 w 92"/>
              <a:gd name="T53" fmla="*/ 21 h 49"/>
              <a:gd name="T54" fmla="*/ 90 w 92"/>
              <a:gd name="T55" fmla="*/ 25 h 49"/>
              <a:gd name="T56" fmla="*/ 92 w 92"/>
              <a:gd name="T57" fmla="*/ 29 h 49"/>
              <a:gd name="T58" fmla="*/ 92 w 92"/>
              <a:gd name="T59" fmla="*/ 33 h 49"/>
              <a:gd name="T60" fmla="*/ 92 w 92"/>
              <a:gd name="T61" fmla="*/ 39 h 49"/>
              <a:gd name="T62" fmla="*/ 90 w 92"/>
              <a:gd name="T63" fmla="*/ 43 h 49"/>
              <a:gd name="T64" fmla="*/ 88 w 92"/>
              <a:gd name="T65" fmla="*/ 45 h 49"/>
              <a:gd name="T66" fmla="*/ 87 w 92"/>
              <a:gd name="T67" fmla="*/ 47 h 49"/>
              <a:gd name="T68" fmla="*/ 85 w 92"/>
              <a:gd name="T69" fmla="*/ 49 h 49"/>
              <a:gd name="T70" fmla="*/ 81 w 92"/>
              <a:gd name="T71" fmla="*/ 49 h 49"/>
              <a:gd name="T72" fmla="*/ 79 w 92"/>
              <a:gd name="T73" fmla="*/ 49 h 49"/>
              <a:gd name="T74" fmla="*/ 75 w 92"/>
              <a:gd name="T75" fmla="*/ 49 h 49"/>
              <a:gd name="T76" fmla="*/ 71 w 92"/>
              <a:gd name="T77" fmla="*/ 49 h 49"/>
              <a:gd name="T78" fmla="*/ 65 w 92"/>
              <a:gd name="T79" fmla="*/ 47 h 49"/>
              <a:gd name="T80" fmla="*/ 55 w 92"/>
              <a:gd name="T81" fmla="*/ 43 h 49"/>
              <a:gd name="T82" fmla="*/ 43 w 92"/>
              <a:gd name="T83" fmla="*/ 41 h 49"/>
              <a:gd name="T84" fmla="*/ 34 w 92"/>
              <a:gd name="T85" fmla="*/ 37 h 49"/>
              <a:gd name="T86" fmla="*/ 24 w 92"/>
              <a:gd name="T87" fmla="*/ 31 h 49"/>
              <a:gd name="T88" fmla="*/ 16 w 92"/>
              <a:gd name="T89" fmla="*/ 25 h 49"/>
              <a:gd name="T90" fmla="*/ 16 w 92"/>
              <a:gd name="T91" fmla="*/ 25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2" h="49">
                <a:moveTo>
                  <a:pt x="16" y="25"/>
                </a:moveTo>
                <a:lnTo>
                  <a:pt x="12" y="23"/>
                </a:lnTo>
                <a:lnTo>
                  <a:pt x="10" y="19"/>
                </a:lnTo>
                <a:lnTo>
                  <a:pt x="6" y="17"/>
                </a:lnTo>
                <a:lnTo>
                  <a:pt x="4" y="15"/>
                </a:lnTo>
                <a:lnTo>
                  <a:pt x="2" y="14"/>
                </a:lnTo>
                <a:lnTo>
                  <a:pt x="2" y="12"/>
                </a:lnTo>
                <a:lnTo>
                  <a:pt x="0" y="8"/>
                </a:lnTo>
                <a:lnTo>
                  <a:pt x="0" y="6"/>
                </a:lnTo>
                <a:lnTo>
                  <a:pt x="2" y="6"/>
                </a:lnTo>
                <a:lnTo>
                  <a:pt x="4" y="4"/>
                </a:lnTo>
                <a:lnTo>
                  <a:pt x="6" y="4"/>
                </a:lnTo>
                <a:lnTo>
                  <a:pt x="10" y="2"/>
                </a:lnTo>
                <a:lnTo>
                  <a:pt x="14" y="2"/>
                </a:lnTo>
                <a:lnTo>
                  <a:pt x="18" y="0"/>
                </a:lnTo>
                <a:lnTo>
                  <a:pt x="24" y="0"/>
                </a:lnTo>
                <a:lnTo>
                  <a:pt x="36" y="0"/>
                </a:lnTo>
                <a:lnTo>
                  <a:pt x="45" y="0"/>
                </a:lnTo>
                <a:lnTo>
                  <a:pt x="55" y="2"/>
                </a:lnTo>
                <a:lnTo>
                  <a:pt x="65" y="6"/>
                </a:lnTo>
                <a:lnTo>
                  <a:pt x="73" y="10"/>
                </a:lnTo>
                <a:lnTo>
                  <a:pt x="81" y="14"/>
                </a:lnTo>
                <a:lnTo>
                  <a:pt x="83" y="15"/>
                </a:lnTo>
                <a:lnTo>
                  <a:pt x="85" y="17"/>
                </a:lnTo>
                <a:lnTo>
                  <a:pt x="87" y="17"/>
                </a:lnTo>
                <a:lnTo>
                  <a:pt x="88" y="19"/>
                </a:lnTo>
                <a:lnTo>
                  <a:pt x="90" y="21"/>
                </a:lnTo>
                <a:lnTo>
                  <a:pt x="90" y="25"/>
                </a:lnTo>
                <a:lnTo>
                  <a:pt x="92" y="29"/>
                </a:lnTo>
                <a:lnTo>
                  <a:pt x="92" y="33"/>
                </a:lnTo>
                <a:lnTo>
                  <a:pt x="92" y="39"/>
                </a:lnTo>
                <a:lnTo>
                  <a:pt x="90" y="43"/>
                </a:lnTo>
                <a:lnTo>
                  <a:pt x="88" y="45"/>
                </a:lnTo>
                <a:lnTo>
                  <a:pt x="87" y="47"/>
                </a:lnTo>
                <a:lnTo>
                  <a:pt x="85" y="49"/>
                </a:lnTo>
                <a:lnTo>
                  <a:pt x="81" y="49"/>
                </a:lnTo>
                <a:lnTo>
                  <a:pt x="79" y="49"/>
                </a:lnTo>
                <a:lnTo>
                  <a:pt x="75" y="49"/>
                </a:lnTo>
                <a:lnTo>
                  <a:pt x="71" y="49"/>
                </a:lnTo>
                <a:lnTo>
                  <a:pt x="65" y="47"/>
                </a:lnTo>
                <a:lnTo>
                  <a:pt x="55" y="43"/>
                </a:lnTo>
                <a:lnTo>
                  <a:pt x="43" y="41"/>
                </a:lnTo>
                <a:lnTo>
                  <a:pt x="34" y="37"/>
                </a:lnTo>
                <a:lnTo>
                  <a:pt x="24" y="31"/>
                </a:lnTo>
                <a:lnTo>
                  <a:pt x="16" y="25"/>
                </a:lnTo>
                <a:lnTo>
                  <a:pt x="16" y="2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Freeform 12">
            <a:extLst>
              <a:ext uri="{FF2B5EF4-FFF2-40B4-BE49-F238E27FC236}">
                <a16:creationId xmlns:a16="http://schemas.microsoft.com/office/drawing/2014/main" xmlns="" id="{B7B02EAD-EE2B-461A-87B1-833250704AAC}"/>
              </a:ext>
            </a:extLst>
          </p:cNvPr>
          <p:cNvSpPr>
            <a:spLocks/>
          </p:cNvSpPr>
          <p:nvPr/>
        </p:nvSpPr>
        <p:spPr bwMode="auto">
          <a:xfrm>
            <a:off x="5194418" y="4348861"/>
            <a:ext cx="300056" cy="579826"/>
          </a:xfrm>
          <a:custGeom>
            <a:avLst/>
            <a:gdLst>
              <a:gd name="T0" fmla="*/ 45 w 63"/>
              <a:gd name="T1" fmla="*/ 76 h 92"/>
              <a:gd name="T2" fmla="*/ 42 w 63"/>
              <a:gd name="T3" fmla="*/ 80 h 92"/>
              <a:gd name="T4" fmla="*/ 38 w 63"/>
              <a:gd name="T5" fmla="*/ 84 h 92"/>
              <a:gd name="T6" fmla="*/ 34 w 63"/>
              <a:gd name="T7" fmla="*/ 88 h 92"/>
              <a:gd name="T8" fmla="*/ 28 w 63"/>
              <a:gd name="T9" fmla="*/ 90 h 92"/>
              <a:gd name="T10" fmla="*/ 22 w 63"/>
              <a:gd name="T11" fmla="*/ 92 h 92"/>
              <a:gd name="T12" fmla="*/ 18 w 63"/>
              <a:gd name="T13" fmla="*/ 90 h 92"/>
              <a:gd name="T14" fmla="*/ 14 w 63"/>
              <a:gd name="T15" fmla="*/ 88 h 92"/>
              <a:gd name="T16" fmla="*/ 10 w 63"/>
              <a:gd name="T17" fmla="*/ 86 h 92"/>
              <a:gd name="T18" fmla="*/ 6 w 63"/>
              <a:gd name="T19" fmla="*/ 80 h 92"/>
              <a:gd name="T20" fmla="*/ 4 w 63"/>
              <a:gd name="T21" fmla="*/ 76 h 92"/>
              <a:gd name="T22" fmla="*/ 2 w 63"/>
              <a:gd name="T23" fmla="*/ 70 h 92"/>
              <a:gd name="T24" fmla="*/ 0 w 63"/>
              <a:gd name="T25" fmla="*/ 66 h 92"/>
              <a:gd name="T26" fmla="*/ 0 w 63"/>
              <a:gd name="T27" fmla="*/ 64 h 92"/>
              <a:gd name="T28" fmla="*/ 0 w 63"/>
              <a:gd name="T29" fmla="*/ 61 h 92"/>
              <a:gd name="T30" fmla="*/ 2 w 63"/>
              <a:gd name="T31" fmla="*/ 59 h 92"/>
              <a:gd name="T32" fmla="*/ 4 w 63"/>
              <a:gd name="T33" fmla="*/ 55 h 92"/>
              <a:gd name="T34" fmla="*/ 8 w 63"/>
              <a:gd name="T35" fmla="*/ 51 h 92"/>
              <a:gd name="T36" fmla="*/ 12 w 63"/>
              <a:gd name="T37" fmla="*/ 49 h 92"/>
              <a:gd name="T38" fmla="*/ 14 w 63"/>
              <a:gd name="T39" fmla="*/ 45 h 92"/>
              <a:gd name="T40" fmla="*/ 16 w 63"/>
              <a:gd name="T41" fmla="*/ 39 h 92"/>
              <a:gd name="T42" fmla="*/ 20 w 63"/>
              <a:gd name="T43" fmla="*/ 35 h 92"/>
              <a:gd name="T44" fmla="*/ 22 w 63"/>
              <a:gd name="T45" fmla="*/ 27 h 92"/>
              <a:gd name="T46" fmla="*/ 26 w 63"/>
              <a:gd name="T47" fmla="*/ 19 h 92"/>
              <a:gd name="T48" fmla="*/ 28 w 63"/>
              <a:gd name="T49" fmla="*/ 10 h 92"/>
              <a:gd name="T50" fmla="*/ 32 w 63"/>
              <a:gd name="T51" fmla="*/ 0 h 92"/>
              <a:gd name="T52" fmla="*/ 38 w 63"/>
              <a:gd name="T53" fmla="*/ 2 h 92"/>
              <a:gd name="T54" fmla="*/ 42 w 63"/>
              <a:gd name="T55" fmla="*/ 2 h 92"/>
              <a:gd name="T56" fmla="*/ 45 w 63"/>
              <a:gd name="T57" fmla="*/ 4 h 92"/>
              <a:gd name="T58" fmla="*/ 49 w 63"/>
              <a:gd name="T59" fmla="*/ 6 h 92"/>
              <a:gd name="T60" fmla="*/ 53 w 63"/>
              <a:gd name="T61" fmla="*/ 8 h 92"/>
              <a:gd name="T62" fmla="*/ 57 w 63"/>
              <a:gd name="T63" fmla="*/ 10 h 92"/>
              <a:gd name="T64" fmla="*/ 61 w 63"/>
              <a:gd name="T65" fmla="*/ 14 h 92"/>
              <a:gd name="T66" fmla="*/ 63 w 63"/>
              <a:gd name="T67" fmla="*/ 17 h 92"/>
              <a:gd name="T68" fmla="*/ 63 w 63"/>
              <a:gd name="T69" fmla="*/ 23 h 92"/>
              <a:gd name="T70" fmla="*/ 63 w 63"/>
              <a:gd name="T71" fmla="*/ 31 h 92"/>
              <a:gd name="T72" fmla="*/ 63 w 63"/>
              <a:gd name="T73" fmla="*/ 41 h 92"/>
              <a:gd name="T74" fmla="*/ 61 w 63"/>
              <a:gd name="T75" fmla="*/ 51 h 92"/>
              <a:gd name="T76" fmla="*/ 57 w 63"/>
              <a:gd name="T77" fmla="*/ 61 h 92"/>
              <a:gd name="T78" fmla="*/ 51 w 63"/>
              <a:gd name="T79" fmla="*/ 68 h 92"/>
              <a:gd name="T80" fmla="*/ 45 w 63"/>
              <a:gd name="T81" fmla="*/ 76 h 92"/>
              <a:gd name="T82" fmla="*/ 45 w 63"/>
              <a:gd name="T83" fmla="*/ 7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3" h="92">
                <a:moveTo>
                  <a:pt x="45" y="76"/>
                </a:moveTo>
                <a:lnTo>
                  <a:pt x="42" y="80"/>
                </a:lnTo>
                <a:lnTo>
                  <a:pt x="38" y="84"/>
                </a:lnTo>
                <a:lnTo>
                  <a:pt x="34" y="88"/>
                </a:lnTo>
                <a:lnTo>
                  <a:pt x="28" y="90"/>
                </a:lnTo>
                <a:lnTo>
                  <a:pt x="22" y="92"/>
                </a:lnTo>
                <a:lnTo>
                  <a:pt x="18" y="90"/>
                </a:lnTo>
                <a:lnTo>
                  <a:pt x="14" y="88"/>
                </a:lnTo>
                <a:lnTo>
                  <a:pt x="10" y="86"/>
                </a:lnTo>
                <a:lnTo>
                  <a:pt x="6" y="80"/>
                </a:lnTo>
                <a:lnTo>
                  <a:pt x="4" y="76"/>
                </a:lnTo>
                <a:lnTo>
                  <a:pt x="2" y="70"/>
                </a:lnTo>
                <a:lnTo>
                  <a:pt x="0" y="66"/>
                </a:lnTo>
                <a:lnTo>
                  <a:pt x="0" y="64"/>
                </a:lnTo>
                <a:lnTo>
                  <a:pt x="0" y="61"/>
                </a:lnTo>
                <a:lnTo>
                  <a:pt x="2" y="59"/>
                </a:lnTo>
                <a:lnTo>
                  <a:pt x="4" y="55"/>
                </a:lnTo>
                <a:lnTo>
                  <a:pt x="8" y="51"/>
                </a:lnTo>
                <a:lnTo>
                  <a:pt x="12" y="49"/>
                </a:lnTo>
                <a:lnTo>
                  <a:pt x="14" y="45"/>
                </a:lnTo>
                <a:lnTo>
                  <a:pt x="16" y="39"/>
                </a:lnTo>
                <a:lnTo>
                  <a:pt x="20" y="35"/>
                </a:lnTo>
                <a:lnTo>
                  <a:pt x="22" y="27"/>
                </a:lnTo>
                <a:lnTo>
                  <a:pt x="26" y="19"/>
                </a:lnTo>
                <a:lnTo>
                  <a:pt x="28" y="10"/>
                </a:lnTo>
                <a:lnTo>
                  <a:pt x="32" y="0"/>
                </a:lnTo>
                <a:lnTo>
                  <a:pt x="38" y="2"/>
                </a:lnTo>
                <a:lnTo>
                  <a:pt x="42" y="2"/>
                </a:lnTo>
                <a:lnTo>
                  <a:pt x="45" y="4"/>
                </a:lnTo>
                <a:lnTo>
                  <a:pt x="49" y="6"/>
                </a:lnTo>
                <a:lnTo>
                  <a:pt x="53" y="8"/>
                </a:lnTo>
                <a:lnTo>
                  <a:pt x="57" y="10"/>
                </a:lnTo>
                <a:lnTo>
                  <a:pt x="61" y="14"/>
                </a:lnTo>
                <a:lnTo>
                  <a:pt x="63" y="17"/>
                </a:lnTo>
                <a:lnTo>
                  <a:pt x="63" y="23"/>
                </a:lnTo>
                <a:lnTo>
                  <a:pt x="63" y="31"/>
                </a:lnTo>
                <a:lnTo>
                  <a:pt x="63" y="41"/>
                </a:lnTo>
                <a:lnTo>
                  <a:pt x="61" y="51"/>
                </a:lnTo>
                <a:lnTo>
                  <a:pt x="57" y="61"/>
                </a:lnTo>
                <a:lnTo>
                  <a:pt x="51" y="68"/>
                </a:lnTo>
                <a:lnTo>
                  <a:pt x="45" y="76"/>
                </a:lnTo>
                <a:lnTo>
                  <a:pt x="45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4" name="Freeform 14">
            <a:extLst>
              <a:ext uri="{FF2B5EF4-FFF2-40B4-BE49-F238E27FC236}">
                <a16:creationId xmlns:a16="http://schemas.microsoft.com/office/drawing/2014/main" xmlns="" id="{2D9D8F07-E38B-48B3-8D9D-8236F6419217}"/>
              </a:ext>
            </a:extLst>
          </p:cNvPr>
          <p:cNvSpPr>
            <a:spLocks/>
          </p:cNvSpPr>
          <p:nvPr/>
        </p:nvSpPr>
        <p:spPr bwMode="auto">
          <a:xfrm>
            <a:off x="5531980" y="4878266"/>
            <a:ext cx="168782" cy="705875"/>
          </a:xfrm>
          <a:custGeom>
            <a:avLst/>
            <a:gdLst>
              <a:gd name="T0" fmla="*/ 8 w 35"/>
              <a:gd name="T1" fmla="*/ 12 h 114"/>
              <a:gd name="T2" fmla="*/ 4 w 35"/>
              <a:gd name="T3" fmla="*/ 10 h 114"/>
              <a:gd name="T4" fmla="*/ 2 w 35"/>
              <a:gd name="T5" fmla="*/ 6 h 114"/>
              <a:gd name="T6" fmla="*/ 0 w 35"/>
              <a:gd name="T7" fmla="*/ 4 h 114"/>
              <a:gd name="T8" fmla="*/ 2 w 35"/>
              <a:gd name="T9" fmla="*/ 2 h 114"/>
              <a:gd name="T10" fmla="*/ 2 w 35"/>
              <a:gd name="T11" fmla="*/ 0 h 114"/>
              <a:gd name="T12" fmla="*/ 4 w 35"/>
              <a:gd name="T13" fmla="*/ 0 h 114"/>
              <a:gd name="T14" fmla="*/ 8 w 35"/>
              <a:gd name="T15" fmla="*/ 0 h 114"/>
              <a:gd name="T16" fmla="*/ 12 w 35"/>
              <a:gd name="T17" fmla="*/ 2 h 114"/>
              <a:gd name="T18" fmla="*/ 16 w 35"/>
              <a:gd name="T19" fmla="*/ 2 h 114"/>
              <a:gd name="T20" fmla="*/ 21 w 35"/>
              <a:gd name="T21" fmla="*/ 4 h 114"/>
              <a:gd name="T22" fmla="*/ 27 w 35"/>
              <a:gd name="T23" fmla="*/ 4 h 114"/>
              <a:gd name="T24" fmla="*/ 35 w 35"/>
              <a:gd name="T25" fmla="*/ 6 h 114"/>
              <a:gd name="T26" fmla="*/ 35 w 35"/>
              <a:gd name="T27" fmla="*/ 114 h 114"/>
              <a:gd name="T28" fmla="*/ 23 w 35"/>
              <a:gd name="T29" fmla="*/ 114 h 114"/>
              <a:gd name="T30" fmla="*/ 23 w 35"/>
              <a:gd name="T31" fmla="*/ 108 h 114"/>
              <a:gd name="T32" fmla="*/ 23 w 35"/>
              <a:gd name="T33" fmla="*/ 100 h 114"/>
              <a:gd name="T34" fmla="*/ 23 w 35"/>
              <a:gd name="T35" fmla="*/ 92 h 114"/>
              <a:gd name="T36" fmla="*/ 21 w 35"/>
              <a:gd name="T37" fmla="*/ 83 h 114"/>
              <a:gd name="T38" fmla="*/ 19 w 35"/>
              <a:gd name="T39" fmla="*/ 71 h 114"/>
              <a:gd name="T40" fmla="*/ 19 w 35"/>
              <a:gd name="T41" fmla="*/ 61 h 114"/>
              <a:gd name="T42" fmla="*/ 18 w 35"/>
              <a:gd name="T43" fmla="*/ 49 h 114"/>
              <a:gd name="T44" fmla="*/ 18 w 35"/>
              <a:gd name="T45" fmla="*/ 39 h 114"/>
              <a:gd name="T46" fmla="*/ 16 w 35"/>
              <a:gd name="T47" fmla="*/ 30 h 114"/>
              <a:gd name="T48" fmla="*/ 14 w 35"/>
              <a:gd name="T49" fmla="*/ 24 h 114"/>
              <a:gd name="T50" fmla="*/ 10 w 35"/>
              <a:gd name="T51" fmla="*/ 18 h 114"/>
              <a:gd name="T52" fmla="*/ 8 w 35"/>
              <a:gd name="T53" fmla="*/ 12 h 114"/>
              <a:gd name="T54" fmla="*/ 8 w 35"/>
              <a:gd name="T55" fmla="*/ 1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5" h="114">
                <a:moveTo>
                  <a:pt x="8" y="12"/>
                </a:moveTo>
                <a:lnTo>
                  <a:pt x="4" y="10"/>
                </a:lnTo>
                <a:lnTo>
                  <a:pt x="2" y="6"/>
                </a:lnTo>
                <a:lnTo>
                  <a:pt x="0" y="4"/>
                </a:lnTo>
                <a:lnTo>
                  <a:pt x="2" y="2"/>
                </a:lnTo>
                <a:lnTo>
                  <a:pt x="2" y="0"/>
                </a:lnTo>
                <a:lnTo>
                  <a:pt x="4" y="0"/>
                </a:lnTo>
                <a:lnTo>
                  <a:pt x="8" y="0"/>
                </a:lnTo>
                <a:lnTo>
                  <a:pt x="12" y="2"/>
                </a:lnTo>
                <a:lnTo>
                  <a:pt x="16" y="2"/>
                </a:lnTo>
                <a:lnTo>
                  <a:pt x="21" y="4"/>
                </a:lnTo>
                <a:lnTo>
                  <a:pt x="27" y="4"/>
                </a:lnTo>
                <a:lnTo>
                  <a:pt x="35" y="6"/>
                </a:lnTo>
                <a:lnTo>
                  <a:pt x="35" y="114"/>
                </a:lnTo>
                <a:lnTo>
                  <a:pt x="23" y="114"/>
                </a:lnTo>
                <a:lnTo>
                  <a:pt x="23" y="108"/>
                </a:lnTo>
                <a:lnTo>
                  <a:pt x="23" y="100"/>
                </a:lnTo>
                <a:lnTo>
                  <a:pt x="23" y="92"/>
                </a:lnTo>
                <a:lnTo>
                  <a:pt x="21" y="83"/>
                </a:lnTo>
                <a:lnTo>
                  <a:pt x="19" y="71"/>
                </a:lnTo>
                <a:lnTo>
                  <a:pt x="19" y="61"/>
                </a:lnTo>
                <a:lnTo>
                  <a:pt x="18" y="49"/>
                </a:lnTo>
                <a:lnTo>
                  <a:pt x="18" y="39"/>
                </a:lnTo>
                <a:lnTo>
                  <a:pt x="16" y="30"/>
                </a:lnTo>
                <a:lnTo>
                  <a:pt x="14" y="24"/>
                </a:lnTo>
                <a:lnTo>
                  <a:pt x="10" y="18"/>
                </a:lnTo>
                <a:lnTo>
                  <a:pt x="8" y="12"/>
                </a:lnTo>
                <a:lnTo>
                  <a:pt x="8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Freeform 15">
            <a:extLst>
              <a:ext uri="{FF2B5EF4-FFF2-40B4-BE49-F238E27FC236}">
                <a16:creationId xmlns:a16="http://schemas.microsoft.com/office/drawing/2014/main" xmlns="" id="{E6C5A784-9505-427F-BF4B-147C4D197B5B}"/>
              </a:ext>
            </a:extLst>
          </p:cNvPr>
          <p:cNvSpPr>
            <a:spLocks/>
          </p:cNvSpPr>
          <p:nvPr/>
        </p:nvSpPr>
        <p:spPr bwMode="auto">
          <a:xfrm>
            <a:off x="5616374" y="4600958"/>
            <a:ext cx="900168" cy="390756"/>
          </a:xfrm>
          <a:custGeom>
            <a:avLst/>
            <a:gdLst>
              <a:gd name="T0" fmla="*/ 141 w 192"/>
              <a:gd name="T1" fmla="*/ 8 h 63"/>
              <a:gd name="T2" fmla="*/ 143 w 192"/>
              <a:gd name="T3" fmla="*/ 4 h 63"/>
              <a:gd name="T4" fmla="*/ 144 w 192"/>
              <a:gd name="T5" fmla="*/ 2 h 63"/>
              <a:gd name="T6" fmla="*/ 148 w 192"/>
              <a:gd name="T7" fmla="*/ 0 h 63"/>
              <a:gd name="T8" fmla="*/ 152 w 192"/>
              <a:gd name="T9" fmla="*/ 0 h 63"/>
              <a:gd name="T10" fmla="*/ 158 w 192"/>
              <a:gd name="T11" fmla="*/ 0 h 63"/>
              <a:gd name="T12" fmla="*/ 164 w 192"/>
              <a:gd name="T13" fmla="*/ 2 h 63"/>
              <a:gd name="T14" fmla="*/ 168 w 192"/>
              <a:gd name="T15" fmla="*/ 4 h 63"/>
              <a:gd name="T16" fmla="*/ 174 w 192"/>
              <a:gd name="T17" fmla="*/ 6 h 63"/>
              <a:gd name="T18" fmla="*/ 178 w 192"/>
              <a:gd name="T19" fmla="*/ 10 h 63"/>
              <a:gd name="T20" fmla="*/ 182 w 192"/>
              <a:gd name="T21" fmla="*/ 14 h 63"/>
              <a:gd name="T22" fmla="*/ 186 w 192"/>
              <a:gd name="T23" fmla="*/ 18 h 63"/>
              <a:gd name="T24" fmla="*/ 188 w 192"/>
              <a:gd name="T25" fmla="*/ 20 h 63"/>
              <a:gd name="T26" fmla="*/ 188 w 192"/>
              <a:gd name="T27" fmla="*/ 24 h 63"/>
              <a:gd name="T28" fmla="*/ 190 w 192"/>
              <a:gd name="T29" fmla="*/ 25 h 63"/>
              <a:gd name="T30" fmla="*/ 192 w 192"/>
              <a:gd name="T31" fmla="*/ 29 h 63"/>
              <a:gd name="T32" fmla="*/ 192 w 192"/>
              <a:gd name="T33" fmla="*/ 33 h 63"/>
              <a:gd name="T34" fmla="*/ 192 w 192"/>
              <a:gd name="T35" fmla="*/ 35 h 63"/>
              <a:gd name="T36" fmla="*/ 190 w 192"/>
              <a:gd name="T37" fmla="*/ 35 h 63"/>
              <a:gd name="T38" fmla="*/ 186 w 192"/>
              <a:gd name="T39" fmla="*/ 37 h 63"/>
              <a:gd name="T40" fmla="*/ 182 w 192"/>
              <a:gd name="T41" fmla="*/ 39 h 63"/>
              <a:gd name="T42" fmla="*/ 176 w 192"/>
              <a:gd name="T43" fmla="*/ 41 h 63"/>
              <a:gd name="T44" fmla="*/ 168 w 192"/>
              <a:gd name="T45" fmla="*/ 41 h 63"/>
              <a:gd name="T46" fmla="*/ 160 w 192"/>
              <a:gd name="T47" fmla="*/ 43 h 63"/>
              <a:gd name="T48" fmla="*/ 150 w 192"/>
              <a:gd name="T49" fmla="*/ 45 h 63"/>
              <a:gd name="T50" fmla="*/ 131 w 192"/>
              <a:gd name="T51" fmla="*/ 47 h 63"/>
              <a:gd name="T52" fmla="*/ 113 w 192"/>
              <a:gd name="T53" fmla="*/ 51 h 63"/>
              <a:gd name="T54" fmla="*/ 94 w 192"/>
              <a:gd name="T55" fmla="*/ 53 h 63"/>
              <a:gd name="T56" fmla="*/ 78 w 192"/>
              <a:gd name="T57" fmla="*/ 55 h 63"/>
              <a:gd name="T58" fmla="*/ 60 w 192"/>
              <a:gd name="T59" fmla="*/ 57 h 63"/>
              <a:gd name="T60" fmla="*/ 41 w 192"/>
              <a:gd name="T61" fmla="*/ 59 h 63"/>
              <a:gd name="T62" fmla="*/ 19 w 192"/>
              <a:gd name="T63" fmla="*/ 61 h 63"/>
              <a:gd name="T64" fmla="*/ 0 w 192"/>
              <a:gd name="T65" fmla="*/ 63 h 63"/>
              <a:gd name="T66" fmla="*/ 0 w 192"/>
              <a:gd name="T67" fmla="*/ 45 h 63"/>
              <a:gd name="T68" fmla="*/ 11 w 192"/>
              <a:gd name="T69" fmla="*/ 43 h 63"/>
              <a:gd name="T70" fmla="*/ 25 w 192"/>
              <a:gd name="T71" fmla="*/ 39 h 63"/>
              <a:gd name="T72" fmla="*/ 37 w 192"/>
              <a:gd name="T73" fmla="*/ 37 h 63"/>
              <a:gd name="T74" fmla="*/ 48 w 192"/>
              <a:gd name="T75" fmla="*/ 35 h 63"/>
              <a:gd name="T76" fmla="*/ 58 w 192"/>
              <a:gd name="T77" fmla="*/ 35 h 63"/>
              <a:gd name="T78" fmla="*/ 68 w 192"/>
              <a:gd name="T79" fmla="*/ 33 h 63"/>
              <a:gd name="T80" fmla="*/ 76 w 192"/>
              <a:gd name="T81" fmla="*/ 31 h 63"/>
              <a:gd name="T82" fmla="*/ 86 w 192"/>
              <a:gd name="T83" fmla="*/ 29 h 63"/>
              <a:gd name="T84" fmla="*/ 92 w 192"/>
              <a:gd name="T85" fmla="*/ 27 h 63"/>
              <a:gd name="T86" fmla="*/ 99 w 192"/>
              <a:gd name="T87" fmla="*/ 27 h 63"/>
              <a:gd name="T88" fmla="*/ 105 w 192"/>
              <a:gd name="T89" fmla="*/ 25 h 63"/>
              <a:gd name="T90" fmla="*/ 109 w 192"/>
              <a:gd name="T91" fmla="*/ 24 h 63"/>
              <a:gd name="T92" fmla="*/ 115 w 192"/>
              <a:gd name="T93" fmla="*/ 24 h 63"/>
              <a:gd name="T94" fmla="*/ 119 w 192"/>
              <a:gd name="T95" fmla="*/ 22 h 63"/>
              <a:gd name="T96" fmla="*/ 121 w 192"/>
              <a:gd name="T97" fmla="*/ 22 h 63"/>
              <a:gd name="T98" fmla="*/ 125 w 192"/>
              <a:gd name="T99" fmla="*/ 20 h 63"/>
              <a:gd name="T100" fmla="*/ 129 w 192"/>
              <a:gd name="T101" fmla="*/ 18 h 63"/>
              <a:gd name="T102" fmla="*/ 131 w 192"/>
              <a:gd name="T103" fmla="*/ 18 h 63"/>
              <a:gd name="T104" fmla="*/ 135 w 192"/>
              <a:gd name="T105" fmla="*/ 16 h 63"/>
              <a:gd name="T106" fmla="*/ 137 w 192"/>
              <a:gd name="T107" fmla="*/ 14 h 63"/>
              <a:gd name="T108" fmla="*/ 139 w 192"/>
              <a:gd name="T109" fmla="*/ 14 h 63"/>
              <a:gd name="T110" fmla="*/ 139 w 192"/>
              <a:gd name="T111" fmla="*/ 12 h 63"/>
              <a:gd name="T112" fmla="*/ 141 w 192"/>
              <a:gd name="T113" fmla="*/ 8 h 63"/>
              <a:gd name="T114" fmla="*/ 141 w 192"/>
              <a:gd name="T115" fmla="*/ 8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92" h="63">
                <a:moveTo>
                  <a:pt x="141" y="8"/>
                </a:moveTo>
                <a:lnTo>
                  <a:pt x="143" y="4"/>
                </a:lnTo>
                <a:lnTo>
                  <a:pt x="144" y="2"/>
                </a:lnTo>
                <a:lnTo>
                  <a:pt x="148" y="0"/>
                </a:lnTo>
                <a:lnTo>
                  <a:pt x="152" y="0"/>
                </a:lnTo>
                <a:lnTo>
                  <a:pt x="158" y="0"/>
                </a:lnTo>
                <a:lnTo>
                  <a:pt x="164" y="2"/>
                </a:lnTo>
                <a:lnTo>
                  <a:pt x="168" y="4"/>
                </a:lnTo>
                <a:lnTo>
                  <a:pt x="174" y="6"/>
                </a:lnTo>
                <a:lnTo>
                  <a:pt x="178" y="10"/>
                </a:lnTo>
                <a:lnTo>
                  <a:pt x="182" y="14"/>
                </a:lnTo>
                <a:lnTo>
                  <a:pt x="186" y="18"/>
                </a:lnTo>
                <a:lnTo>
                  <a:pt x="188" y="20"/>
                </a:lnTo>
                <a:lnTo>
                  <a:pt x="188" y="24"/>
                </a:lnTo>
                <a:lnTo>
                  <a:pt x="190" y="25"/>
                </a:lnTo>
                <a:lnTo>
                  <a:pt x="192" y="29"/>
                </a:lnTo>
                <a:lnTo>
                  <a:pt x="192" y="33"/>
                </a:lnTo>
                <a:lnTo>
                  <a:pt x="192" y="35"/>
                </a:lnTo>
                <a:lnTo>
                  <a:pt x="190" y="35"/>
                </a:lnTo>
                <a:lnTo>
                  <a:pt x="186" y="37"/>
                </a:lnTo>
                <a:lnTo>
                  <a:pt x="182" y="39"/>
                </a:lnTo>
                <a:lnTo>
                  <a:pt x="176" y="41"/>
                </a:lnTo>
                <a:lnTo>
                  <a:pt x="168" y="41"/>
                </a:lnTo>
                <a:lnTo>
                  <a:pt x="160" y="43"/>
                </a:lnTo>
                <a:lnTo>
                  <a:pt x="150" y="45"/>
                </a:lnTo>
                <a:lnTo>
                  <a:pt x="131" y="47"/>
                </a:lnTo>
                <a:lnTo>
                  <a:pt x="113" y="51"/>
                </a:lnTo>
                <a:lnTo>
                  <a:pt x="94" y="53"/>
                </a:lnTo>
                <a:lnTo>
                  <a:pt x="78" y="55"/>
                </a:lnTo>
                <a:lnTo>
                  <a:pt x="60" y="57"/>
                </a:lnTo>
                <a:lnTo>
                  <a:pt x="41" y="59"/>
                </a:lnTo>
                <a:lnTo>
                  <a:pt x="19" y="61"/>
                </a:lnTo>
                <a:lnTo>
                  <a:pt x="0" y="63"/>
                </a:lnTo>
                <a:lnTo>
                  <a:pt x="0" y="45"/>
                </a:lnTo>
                <a:lnTo>
                  <a:pt x="11" y="43"/>
                </a:lnTo>
                <a:lnTo>
                  <a:pt x="25" y="39"/>
                </a:lnTo>
                <a:lnTo>
                  <a:pt x="37" y="37"/>
                </a:lnTo>
                <a:lnTo>
                  <a:pt x="48" y="35"/>
                </a:lnTo>
                <a:lnTo>
                  <a:pt x="58" y="35"/>
                </a:lnTo>
                <a:lnTo>
                  <a:pt x="68" y="33"/>
                </a:lnTo>
                <a:lnTo>
                  <a:pt x="76" y="31"/>
                </a:lnTo>
                <a:lnTo>
                  <a:pt x="86" y="29"/>
                </a:lnTo>
                <a:lnTo>
                  <a:pt x="92" y="27"/>
                </a:lnTo>
                <a:lnTo>
                  <a:pt x="99" y="27"/>
                </a:lnTo>
                <a:lnTo>
                  <a:pt x="105" y="25"/>
                </a:lnTo>
                <a:lnTo>
                  <a:pt x="109" y="24"/>
                </a:lnTo>
                <a:lnTo>
                  <a:pt x="115" y="24"/>
                </a:lnTo>
                <a:lnTo>
                  <a:pt x="119" y="22"/>
                </a:lnTo>
                <a:lnTo>
                  <a:pt x="121" y="22"/>
                </a:lnTo>
                <a:lnTo>
                  <a:pt x="125" y="20"/>
                </a:lnTo>
                <a:lnTo>
                  <a:pt x="129" y="18"/>
                </a:lnTo>
                <a:lnTo>
                  <a:pt x="131" y="18"/>
                </a:lnTo>
                <a:lnTo>
                  <a:pt x="135" y="16"/>
                </a:lnTo>
                <a:lnTo>
                  <a:pt x="137" y="14"/>
                </a:lnTo>
                <a:lnTo>
                  <a:pt x="139" y="14"/>
                </a:lnTo>
                <a:lnTo>
                  <a:pt x="139" y="12"/>
                </a:lnTo>
                <a:lnTo>
                  <a:pt x="141" y="8"/>
                </a:lnTo>
                <a:lnTo>
                  <a:pt x="141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Freeform 16">
            <a:extLst>
              <a:ext uri="{FF2B5EF4-FFF2-40B4-BE49-F238E27FC236}">
                <a16:creationId xmlns:a16="http://schemas.microsoft.com/office/drawing/2014/main" xmlns="" id="{7052EC6D-1929-41D1-8A03-7F6AABCCB513}"/>
              </a:ext>
            </a:extLst>
          </p:cNvPr>
          <p:cNvSpPr>
            <a:spLocks/>
          </p:cNvSpPr>
          <p:nvPr/>
        </p:nvSpPr>
        <p:spPr bwMode="auto">
          <a:xfrm>
            <a:off x="5644502" y="5016916"/>
            <a:ext cx="1097082" cy="289917"/>
          </a:xfrm>
          <a:custGeom>
            <a:avLst/>
            <a:gdLst>
              <a:gd name="T0" fmla="*/ 169 w 234"/>
              <a:gd name="T1" fmla="*/ 0 h 45"/>
              <a:gd name="T2" fmla="*/ 177 w 234"/>
              <a:gd name="T3" fmla="*/ 0 h 45"/>
              <a:gd name="T4" fmla="*/ 185 w 234"/>
              <a:gd name="T5" fmla="*/ 0 h 45"/>
              <a:gd name="T6" fmla="*/ 194 w 234"/>
              <a:gd name="T7" fmla="*/ 0 h 45"/>
              <a:gd name="T8" fmla="*/ 206 w 234"/>
              <a:gd name="T9" fmla="*/ 2 h 45"/>
              <a:gd name="T10" fmla="*/ 212 w 234"/>
              <a:gd name="T11" fmla="*/ 4 h 45"/>
              <a:gd name="T12" fmla="*/ 218 w 234"/>
              <a:gd name="T13" fmla="*/ 6 h 45"/>
              <a:gd name="T14" fmla="*/ 222 w 234"/>
              <a:gd name="T15" fmla="*/ 6 h 45"/>
              <a:gd name="T16" fmla="*/ 226 w 234"/>
              <a:gd name="T17" fmla="*/ 8 h 45"/>
              <a:gd name="T18" fmla="*/ 228 w 234"/>
              <a:gd name="T19" fmla="*/ 9 h 45"/>
              <a:gd name="T20" fmla="*/ 230 w 234"/>
              <a:gd name="T21" fmla="*/ 11 h 45"/>
              <a:gd name="T22" fmla="*/ 232 w 234"/>
              <a:gd name="T23" fmla="*/ 13 h 45"/>
              <a:gd name="T24" fmla="*/ 234 w 234"/>
              <a:gd name="T25" fmla="*/ 15 h 45"/>
              <a:gd name="T26" fmla="*/ 234 w 234"/>
              <a:gd name="T27" fmla="*/ 17 h 45"/>
              <a:gd name="T28" fmla="*/ 234 w 234"/>
              <a:gd name="T29" fmla="*/ 19 h 45"/>
              <a:gd name="T30" fmla="*/ 232 w 234"/>
              <a:gd name="T31" fmla="*/ 21 h 45"/>
              <a:gd name="T32" fmla="*/ 230 w 234"/>
              <a:gd name="T33" fmla="*/ 21 h 45"/>
              <a:gd name="T34" fmla="*/ 226 w 234"/>
              <a:gd name="T35" fmla="*/ 23 h 45"/>
              <a:gd name="T36" fmla="*/ 222 w 234"/>
              <a:gd name="T37" fmla="*/ 25 h 45"/>
              <a:gd name="T38" fmla="*/ 216 w 234"/>
              <a:gd name="T39" fmla="*/ 25 h 45"/>
              <a:gd name="T40" fmla="*/ 210 w 234"/>
              <a:gd name="T41" fmla="*/ 27 h 45"/>
              <a:gd name="T42" fmla="*/ 206 w 234"/>
              <a:gd name="T43" fmla="*/ 27 h 45"/>
              <a:gd name="T44" fmla="*/ 202 w 234"/>
              <a:gd name="T45" fmla="*/ 27 h 45"/>
              <a:gd name="T46" fmla="*/ 196 w 234"/>
              <a:gd name="T47" fmla="*/ 29 h 45"/>
              <a:gd name="T48" fmla="*/ 188 w 234"/>
              <a:gd name="T49" fmla="*/ 29 h 45"/>
              <a:gd name="T50" fmla="*/ 179 w 234"/>
              <a:gd name="T51" fmla="*/ 31 h 45"/>
              <a:gd name="T52" fmla="*/ 169 w 234"/>
              <a:gd name="T53" fmla="*/ 31 h 45"/>
              <a:gd name="T54" fmla="*/ 157 w 234"/>
              <a:gd name="T55" fmla="*/ 33 h 45"/>
              <a:gd name="T56" fmla="*/ 145 w 234"/>
              <a:gd name="T57" fmla="*/ 33 h 45"/>
              <a:gd name="T58" fmla="*/ 132 w 234"/>
              <a:gd name="T59" fmla="*/ 35 h 45"/>
              <a:gd name="T60" fmla="*/ 116 w 234"/>
              <a:gd name="T61" fmla="*/ 37 h 45"/>
              <a:gd name="T62" fmla="*/ 100 w 234"/>
              <a:gd name="T63" fmla="*/ 37 h 45"/>
              <a:gd name="T64" fmla="*/ 83 w 234"/>
              <a:gd name="T65" fmla="*/ 39 h 45"/>
              <a:gd name="T66" fmla="*/ 63 w 234"/>
              <a:gd name="T67" fmla="*/ 41 h 45"/>
              <a:gd name="T68" fmla="*/ 43 w 234"/>
              <a:gd name="T69" fmla="*/ 41 h 45"/>
              <a:gd name="T70" fmla="*/ 22 w 234"/>
              <a:gd name="T71" fmla="*/ 43 h 45"/>
              <a:gd name="T72" fmla="*/ 0 w 234"/>
              <a:gd name="T73" fmla="*/ 45 h 45"/>
              <a:gd name="T74" fmla="*/ 0 w 234"/>
              <a:gd name="T75" fmla="*/ 23 h 45"/>
              <a:gd name="T76" fmla="*/ 4 w 234"/>
              <a:gd name="T77" fmla="*/ 23 h 45"/>
              <a:gd name="T78" fmla="*/ 12 w 234"/>
              <a:gd name="T79" fmla="*/ 23 h 45"/>
              <a:gd name="T80" fmla="*/ 18 w 234"/>
              <a:gd name="T81" fmla="*/ 23 h 45"/>
              <a:gd name="T82" fmla="*/ 28 w 234"/>
              <a:gd name="T83" fmla="*/ 21 h 45"/>
              <a:gd name="T84" fmla="*/ 36 w 234"/>
              <a:gd name="T85" fmla="*/ 21 h 45"/>
              <a:gd name="T86" fmla="*/ 47 w 234"/>
              <a:gd name="T87" fmla="*/ 19 h 45"/>
              <a:gd name="T88" fmla="*/ 59 w 234"/>
              <a:gd name="T89" fmla="*/ 19 h 45"/>
              <a:gd name="T90" fmla="*/ 73 w 234"/>
              <a:gd name="T91" fmla="*/ 17 h 45"/>
              <a:gd name="T92" fmla="*/ 85 w 234"/>
              <a:gd name="T93" fmla="*/ 15 h 45"/>
              <a:gd name="T94" fmla="*/ 94 w 234"/>
              <a:gd name="T95" fmla="*/ 13 h 45"/>
              <a:gd name="T96" fmla="*/ 104 w 234"/>
              <a:gd name="T97" fmla="*/ 11 h 45"/>
              <a:gd name="T98" fmla="*/ 114 w 234"/>
              <a:gd name="T99" fmla="*/ 11 h 45"/>
              <a:gd name="T100" fmla="*/ 122 w 234"/>
              <a:gd name="T101" fmla="*/ 9 h 45"/>
              <a:gd name="T102" fmla="*/ 130 w 234"/>
              <a:gd name="T103" fmla="*/ 8 h 45"/>
              <a:gd name="T104" fmla="*/ 134 w 234"/>
              <a:gd name="T105" fmla="*/ 8 h 45"/>
              <a:gd name="T106" fmla="*/ 139 w 234"/>
              <a:gd name="T107" fmla="*/ 8 h 45"/>
              <a:gd name="T108" fmla="*/ 147 w 234"/>
              <a:gd name="T109" fmla="*/ 6 h 45"/>
              <a:gd name="T110" fmla="*/ 155 w 234"/>
              <a:gd name="T111" fmla="*/ 4 h 45"/>
              <a:gd name="T112" fmla="*/ 161 w 234"/>
              <a:gd name="T113" fmla="*/ 2 h 45"/>
              <a:gd name="T114" fmla="*/ 169 w 234"/>
              <a:gd name="T115" fmla="*/ 0 h 45"/>
              <a:gd name="T116" fmla="*/ 169 w 234"/>
              <a:gd name="T117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34" h="45">
                <a:moveTo>
                  <a:pt x="169" y="0"/>
                </a:moveTo>
                <a:lnTo>
                  <a:pt x="177" y="0"/>
                </a:lnTo>
                <a:lnTo>
                  <a:pt x="185" y="0"/>
                </a:lnTo>
                <a:lnTo>
                  <a:pt x="194" y="0"/>
                </a:lnTo>
                <a:lnTo>
                  <a:pt x="206" y="2"/>
                </a:lnTo>
                <a:lnTo>
                  <a:pt x="212" y="4"/>
                </a:lnTo>
                <a:lnTo>
                  <a:pt x="218" y="6"/>
                </a:lnTo>
                <a:lnTo>
                  <a:pt x="222" y="6"/>
                </a:lnTo>
                <a:lnTo>
                  <a:pt x="226" y="8"/>
                </a:lnTo>
                <a:lnTo>
                  <a:pt x="228" y="9"/>
                </a:lnTo>
                <a:lnTo>
                  <a:pt x="230" y="11"/>
                </a:lnTo>
                <a:lnTo>
                  <a:pt x="232" y="13"/>
                </a:lnTo>
                <a:lnTo>
                  <a:pt x="234" y="15"/>
                </a:lnTo>
                <a:lnTo>
                  <a:pt x="234" y="17"/>
                </a:lnTo>
                <a:lnTo>
                  <a:pt x="234" y="19"/>
                </a:lnTo>
                <a:lnTo>
                  <a:pt x="232" y="21"/>
                </a:lnTo>
                <a:lnTo>
                  <a:pt x="230" y="21"/>
                </a:lnTo>
                <a:lnTo>
                  <a:pt x="226" y="23"/>
                </a:lnTo>
                <a:lnTo>
                  <a:pt x="222" y="25"/>
                </a:lnTo>
                <a:lnTo>
                  <a:pt x="216" y="25"/>
                </a:lnTo>
                <a:lnTo>
                  <a:pt x="210" y="27"/>
                </a:lnTo>
                <a:lnTo>
                  <a:pt x="206" y="27"/>
                </a:lnTo>
                <a:lnTo>
                  <a:pt x="202" y="27"/>
                </a:lnTo>
                <a:lnTo>
                  <a:pt x="196" y="29"/>
                </a:lnTo>
                <a:lnTo>
                  <a:pt x="188" y="29"/>
                </a:lnTo>
                <a:lnTo>
                  <a:pt x="179" y="31"/>
                </a:lnTo>
                <a:lnTo>
                  <a:pt x="169" y="31"/>
                </a:lnTo>
                <a:lnTo>
                  <a:pt x="157" y="33"/>
                </a:lnTo>
                <a:lnTo>
                  <a:pt x="145" y="33"/>
                </a:lnTo>
                <a:lnTo>
                  <a:pt x="132" y="35"/>
                </a:lnTo>
                <a:lnTo>
                  <a:pt x="116" y="37"/>
                </a:lnTo>
                <a:lnTo>
                  <a:pt x="100" y="37"/>
                </a:lnTo>
                <a:lnTo>
                  <a:pt x="83" y="39"/>
                </a:lnTo>
                <a:lnTo>
                  <a:pt x="63" y="41"/>
                </a:lnTo>
                <a:lnTo>
                  <a:pt x="43" y="41"/>
                </a:lnTo>
                <a:lnTo>
                  <a:pt x="22" y="43"/>
                </a:lnTo>
                <a:lnTo>
                  <a:pt x="0" y="45"/>
                </a:lnTo>
                <a:lnTo>
                  <a:pt x="0" y="23"/>
                </a:lnTo>
                <a:lnTo>
                  <a:pt x="4" y="23"/>
                </a:lnTo>
                <a:lnTo>
                  <a:pt x="12" y="23"/>
                </a:lnTo>
                <a:lnTo>
                  <a:pt x="18" y="23"/>
                </a:lnTo>
                <a:lnTo>
                  <a:pt x="28" y="21"/>
                </a:lnTo>
                <a:lnTo>
                  <a:pt x="36" y="21"/>
                </a:lnTo>
                <a:lnTo>
                  <a:pt x="47" y="19"/>
                </a:lnTo>
                <a:lnTo>
                  <a:pt x="59" y="19"/>
                </a:lnTo>
                <a:lnTo>
                  <a:pt x="73" y="17"/>
                </a:lnTo>
                <a:lnTo>
                  <a:pt x="85" y="15"/>
                </a:lnTo>
                <a:lnTo>
                  <a:pt x="94" y="13"/>
                </a:lnTo>
                <a:lnTo>
                  <a:pt x="104" y="11"/>
                </a:lnTo>
                <a:lnTo>
                  <a:pt x="114" y="11"/>
                </a:lnTo>
                <a:lnTo>
                  <a:pt x="122" y="9"/>
                </a:lnTo>
                <a:lnTo>
                  <a:pt x="130" y="8"/>
                </a:lnTo>
                <a:lnTo>
                  <a:pt x="134" y="8"/>
                </a:lnTo>
                <a:lnTo>
                  <a:pt x="139" y="8"/>
                </a:lnTo>
                <a:lnTo>
                  <a:pt x="147" y="6"/>
                </a:lnTo>
                <a:lnTo>
                  <a:pt x="155" y="4"/>
                </a:lnTo>
                <a:lnTo>
                  <a:pt x="161" y="2"/>
                </a:lnTo>
                <a:lnTo>
                  <a:pt x="169" y="0"/>
                </a:lnTo>
                <a:lnTo>
                  <a:pt x="169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Freeform 17">
            <a:extLst>
              <a:ext uri="{FF2B5EF4-FFF2-40B4-BE49-F238E27FC236}">
                <a16:creationId xmlns:a16="http://schemas.microsoft.com/office/drawing/2014/main" xmlns="" id="{8845BFB7-09E3-4009-8388-7588592EDAB1}"/>
              </a:ext>
            </a:extLst>
          </p:cNvPr>
          <p:cNvSpPr>
            <a:spLocks/>
          </p:cNvSpPr>
          <p:nvPr/>
        </p:nvSpPr>
        <p:spPr bwMode="auto">
          <a:xfrm>
            <a:off x="6235240" y="5205993"/>
            <a:ext cx="112521" cy="327727"/>
          </a:xfrm>
          <a:custGeom>
            <a:avLst/>
            <a:gdLst>
              <a:gd name="T0" fmla="*/ 17 w 23"/>
              <a:gd name="T1" fmla="*/ 51 h 51"/>
              <a:gd name="T2" fmla="*/ 6 w 23"/>
              <a:gd name="T3" fmla="*/ 51 h 51"/>
              <a:gd name="T4" fmla="*/ 6 w 23"/>
              <a:gd name="T5" fmla="*/ 37 h 51"/>
              <a:gd name="T6" fmla="*/ 6 w 23"/>
              <a:gd name="T7" fmla="*/ 26 h 51"/>
              <a:gd name="T8" fmla="*/ 4 w 23"/>
              <a:gd name="T9" fmla="*/ 12 h 51"/>
              <a:gd name="T10" fmla="*/ 0 w 23"/>
              <a:gd name="T11" fmla="*/ 0 h 51"/>
              <a:gd name="T12" fmla="*/ 6 w 23"/>
              <a:gd name="T13" fmla="*/ 0 h 51"/>
              <a:gd name="T14" fmla="*/ 12 w 23"/>
              <a:gd name="T15" fmla="*/ 2 h 51"/>
              <a:gd name="T16" fmla="*/ 15 w 23"/>
              <a:gd name="T17" fmla="*/ 4 h 51"/>
              <a:gd name="T18" fmla="*/ 19 w 23"/>
              <a:gd name="T19" fmla="*/ 6 h 51"/>
              <a:gd name="T20" fmla="*/ 23 w 23"/>
              <a:gd name="T21" fmla="*/ 8 h 51"/>
              <a:gd name="T22" fmla="*/ 23 w 23"/>
              <a:gd name="T23" fmla="*/ 10 h 51"/>
              <a:gd name="T24" fmla="*/ 23 w 23"/>
              <a:gd name="T25" fmla="*/ 16 h 51"/>
              <a:gd name="T26" fmla="*/ 21 w 23"/>
              <a:gd name="T27" fmla="*/ 20 h 51"/>
              <a:gd name="T28" fmla="*/ 21 w 23"/>
              <a:gd name="T29" fmla="*/ 28 h 51"/>
              <a:gd name="T30" fmla="*/ 19 w 23"/>
              <a:gd name="T31" fmla="*/ 35 h 51"/>
              <a:gd name="T32" fmla="*/ 17 w 23"/>
              <a:gd name="T33" fmla="*/ 43 h 51"/>
              <a:gd name="T34" fmla="*/ 17 w 23"/>
              <a:gd name="T35" fmla="*/ 51 h 51"/>
              <a:gd name="T36" fmla="*/ 17 w 23"/>
              <a:gd name="T37" fmla="*/ 5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23" h="51">
                <a:moveTo>
                  <a:pt x="17" y="51"/>
                </a:moveTo>
                <a:lnTo>
                  <a:pt x="6" y="51"/>
                </a:lnTo>
                <a:lnTo>
                  <a:pt x="6" y="37"/>
                </a:lnTo>
                <a:lnTo>
                  <a:pt x="6" y="26"/>
                </a:lnTo>
                <a:lnTo>
                  <a:pt x="4" y="12"/>
                </a:lnTo>
                <a:lnTo>
                  <a:pt x="0" y="0"/>
                </a:lnTo>
                <a:lnTo>
                  <a:pt x="6" y="0"/>
                </a:lnTo>
                <a:lnTo>
                  <a:pt x="12" y="2"/>
                </a:lnTo>
                <a:lnTo>
                  <a:pt x="15" y="4"/>
                </a:lnTo>
                <a:lnTo>
                  <a:pt x="19" y="6"/>
                </a:lnTo>
                <a:lnTo>
                  <a:pt x="23" y="8"/>
                </a:lnTo>
                <a:lnTo>
                  <a:pt x="23" y="10"/>
                </a:lnTo>
                <a:lnTo>
                  <a:pt x="23" y="16"/>
                </a:lnTo>
                <a:lnTo>
                  <a:pt x="21" y="20"/>
                </a:lnTo>
                <a:lnTo>
                  <a:pt x="21" y="28"/>
                </a:lnTo>
                <a:lnTo>
                  <a:pt x="19" y="35"/>
                </a:lnTo>
                <a:lnTo>
                  <a:pt x="17" y="43"/>
                </a:lnTo>
                <a:lnTo>
                  <a:pt x="17" y="51"/>
                </a:lnTo>
                <a:lnTo>
                  <a:pt x="17" y="5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Freeform 18">
            <a:extLst>
              <a:ext uri="{FF2B5EF4-FFF2-40B4-BE49-F238E27FC236}">
                <a16:creationId xmlns:a16="http://schemas.microsoft.com/office/drawing/2014/main" xmlns="" id="{8240C7B7-AB3A-4DCD-9AF3-5C68E4DDF120}"/>
              </a:ext>
            </a:extLst>
          </p:cNvPr>
          <p:cNvSpPr>
            <a:spLocks/>
          </p:cNvSpPr>
          <p:nvPr/>
        </p:nvSpPr>
        <p:spPr bwMode="auto">
          <a:xfrm>
            <a:off x="4931869" y="5458092"/>
            <a:ext cx="2362941" cy="315127"/>
          </a:xfrm>
          <a:custGeom>
            <a:avLst/>
            <a:gdLst>
              <a:gd name="T0" fmla="*/ 342 w 503"/>
              <a:gd name="T1" fmla="*/ 30 h 51"/>
              <a:gd name="T2" fmla="*/ 299 w 503"/>
              <a:gd name="T3" fmla="*/ 30 h 51"/>
              <a:gd name="T4" fmla="*/ 256 w 503"/>
              <a:gd name="T5" fmla="*/ 32 h 51"/>
              <a:gd name="T6" fmla="*/ 213 w 503"/>
              <a:gd name="T7" fmla="*/ 36 h 51"/>
              <a:gd name="T8" fmla="*/ 145 w 503"/>
              <a:gd name="T9" fmla="*/ 41 h 51"/>
              <a:gd name="T10" fmla="*/ 99 w 503"/>
              <a:gd name="T11" fmla="*/ 45 h 51"/>
              <a:gd name="T12" fmla="*/ 78 w 503"/>
              <a:gd name="T13" fmla="*/ 47 h 51"/>
              <a:gd name="T14" fmla="*/ 62 w 503"/>
              <a:gd name="T15" fmla="*/ 49 h 51"/>
              <a:gd name="T16" fmla="*/ 50 w 503"/>
              <a:gd name="T17" fmla="*/ 51 h 51"/>
              <a:gd name="T18" fmla="*/ 43 w 503"/>
              <a:gd name="T19" fmla="*/ 51 h 51"/>
              <a:gd name="T20" fmla="*/ 29 w 503"/>
              <a:gd name="T21" fmla="*/ 49 h 51"/>
              <a:gd name="T22" fmla="*/ 15 w 503"/>
              <a:gd name="T23" fmla="*/ 43 h 51"/>
              <a:gd name="T24" fmla="*/ 9 w 503"/>
              <a:gd name="T25" fmla="*/ 40 h 51"/>
              <a:gd name="T26" fmla="*/ 3 w 503"/>
              <a:gd name="T27" fmla="*/ 36 h 51"/>
              <a:gd name="T28" fmla="*/ 2 w 503"/>
              <a:gd name="T29" fmla="*/ 30 h 51"/>
              <a:gd name="T30" fmla="*/ 15 w 503"/>
              <a:gd name="T31" fmla="*/ 26 h 51"/>
              <a:gd name="T32" fmla="*/ 45 w 503"/>
              <a:gd name="T33" fmla="*/ 24 h 51"/>
              <a:gd name="T34" fmla="*/ 70 w 503"/>
              <a:gd name="T35" fmla="*/ 24 h 51"/>
              <a:gd name="T36" fmla="*/ 94 w 503"/>
              <a:gd name="T37" fmla="*/ 22 h 51"/>
              <a:gd name="T38" fmla="*/ 115 w 503"/>
              <a:gd name="T39" fmla="*/ 20 h 51"/>
              <a:gd name="T40" fmla="*/ 133 w 503"/>
              <a:gd name="T41" fmla="*/ 20 h 51"/>
              <a:gd name="T42" fmla="*/ 150 w 503"/>
              <a:gd name="T43" fmla="*/ 18 h 51"/>
              <a:gd name="T44" fmla="*/ 164 w 503"/>
              <a:gd name="T45" fmla="*/ 16 h 51"/>
              <a:gd name="T46" fmla="*/ 182 w 503"/>
              <a:gd name="T47" fmla="*/ 16 h 51"/>
              <a:gd name="T48" fmla="*/ 211 w 503"/>
              <a:gd name="T49" fmla="*/ 14 h 51"/>
              <a:gd name="T50" fmla="*/ 244 w 503"/>
              <a:gd name="T51" fmla="*/ 12 h 51"/>
              <a:gd name="T52" fmla="*/ 286 w 503"/>
              <a:gd name="T53" fmla="*/ 8 h 51"/>
              <a:gd name="T54" fmla="*/ 329 w 503"/>
              <a:gd name="T55" fmla="*/ 4 h 51"/>
              <a:gd name="T56" fmla="*/ 364 w 503"/>
              <a:gd name="T57" fmla="*/ 2 h 51"/>
              <a:gd name="T58" fmla="*/ 395 w 503"/>
              <a:gd name="T59" fmla="*/ 0 h 51"/>
              <a:gd name="T60" fmla="*/ 419 w 503"/>
              <a:gd name="T61" fmla="*/ 0 h 51"/>
              <a:gd name="T62" fmla="*/ 442 w 503"/>
              <a:gd name="T63" fmla="*/ 0 h 51"/>
              <a:gd name="T64" fmla="*/ 468 w 503"/>
              <a:gd name="T65" fmla="*/ 2 h 51"/>
              <a:gd name="T66" fmla="*/ 487 w 503"/>
              <a:gd name="T67" fmla="*/ 8 h 51"/>
              <a:gd name="T68" fmla="*/ 497 w 503"/>
              <a:gd name="T69" fmla="*/ 14 h 51"/>
              <a:gd name="T70" fmla="*/ 501 w 503"/>
              <a:gd name="T71" fmla="*/ 18 h 51"/>
              <a:gd name="T72" fmla="*/ 503 w 503"/>
              <a:gd name="T73" fmla="*/ 26 h 51"/>
              <a:gd name="T74" fmla="*/ 499 w 503"/>
              <a:gd name="T75" fmla="*/ 32 h 51"/>
              <a:gd name="T76" fmla="*/ 491 w 503"/>
              <a:gd name="T77" fmla="*/ 36 h 51"/>
              <a:gd name="T78" fmla="*/ 482 w 503"/>
              <a:gd name="T79" fmla="*/ 36 h 51"/>
              <a:gd name="T80" fmla="*/ 470 w 503"/>
              <a:gd name="T81" fmla="*/ 36 h 51"/>
              <a:gd name="T82" fmla="*/ 454 w 503"/>
              <a:gd name="T83" fmla="*/ 34 h 51"/>
              <a:gd name="T84" fmla="*/ 427 w 503"/>
              <a:gd name="T85" fmla="*/ 32 h 51"/>
              <a:gd name="T86" fmla="*/ 387 w 503"/>
              <a:gd name="T87" fmla="*/ 30 h 51"/>
              <a:gd name="T88" fmla="*/ 366 w 503"/>
              <a:gd name="T89" fmla="*/ 30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03" h="51">
                <a:moveTo>
                  <a:pt x="366" y="30"/>
                </a:moveTo>
                <a:lnTo>
                  <a:pt x="342" y="30"/>
                </a:lnTo>
                <a:lnTo>
                  <a:pt x="319" y="30"/>
                </a:lnTo>
                <a:lnTo>
                  <a:pt x="299" y="30"/>
                </a:lnTo>
                <a:lnTo>
                  <a:pt x="278" y="32"/>
                </a:lnTo>
                <a:lnTo>
                  <a:pt x="256" y="32"/>
                </a:lnTo>
                <a:lnTo>
                  <a:pt x="237" y="34"/>
                </a:lnTo>
                <a:lnTo>
                  <a:pt x="213" y="36"/>
                </a:lnTo>
                <a:lnTo>
                  <a:pt x="190" y="36"/>
                </a:lnTo>
                <a:lnTo>
                  <a:pt x="145" y="41"/>
                </a:lnTo>
                <a:lnTo>
                  <a:pt x="121" y="43"/>
                </a:lnTo>
                <a:lnTo>
                  <a:pt x="99" y="45"/>
                </a:lnTo>
                <a:lnTo>
                  <a:pt x="88" y="47"/>
                </a:lnTo>
                <a:lnTo>
                  <a:pt x="78" y="47"/>
                </a:lnTo>
                <a:lnTo>
                  <a:pt x="70" y="49"/>
                </a:lnTo>
                <a:lnTo>
                  <a:pt x="62" y="49"/>
                </a:lnTo>
                <a:lnTo>
                  <a:pt x="56" y="49"/>
                </a:lnTo>
                <a:lnTo>
                  <a:pt x="50" y="51"/>
                </a:lnTo>
                <a:lnTo>
                  <a:pt x="47" y="51"/>
                </a:lnTo>
                <a:lnTo>
                  <a:pt x="43" y="51"/>
                </a:lnTo>
                <a:lnTo>
                  <a:pt x="37" y="49"/>
                </a:lnTo>
                <a:lnTo>
                  <a:pt x="29" y="49"/>
                </a:lnTo>
                <a:lnTo>
                  <a:pt x="23" y="45"/>
                </a:lnTo>
                <a:lnTo>
                  <a:pt x="15" y="43"/>
                </a:lnTo>
                <a:lnTo>
                  <a:pt x="11" y="41"/>
                </a:lnTo>
                <a:lnTo>
                  <a:pt x="9" y="40"/>
                </a:lnTo>
                <a:lnTo>
                  <a:pt x="5" y="38"/>
                </a:lnTo>
                <a:lnTo>
                  <a:pt x="3" y="36"/>
                </a:lnTo>
                <a:lnTo>
                  <a:pt x="2" y="34"/>
                </a:lnTo>
                <a:lnTo>
                  <a:pt x="2" y="30"/>
                </a:lnTo>
                <a:lnTo>
                  <a:pt x="0" y="26"/>
                </a:lnTo>
                <a:lnTo>
                  <a:pt x="15" y="26"/>
                </a:lnTo>
                <a:lnTo>
                  <a:pt x="31" y="24"/>
                </a:lnTo>
                <a:lnTo>
                  <a:pt x="45" y="24"/>
                </a:lnTo>
                <a:lnTo>
                  <a:pt x="56" y="24"/>
                </a:lnTo>
                <a:lnTo>
                  <a:pt x="70" y="24"/>
                </a:lnTo>
                <a:lnTo>
                  <a:pt x="82" y="22"/>
                </a:lnTo>
                <a:lnTo>
                  <a:pt x="94" y="22"/>
                </a:lnTo>
                <a:lnTo>
                  <a:pt x="105" y="22"/>
                </a:lnTo>
                <a:lnTo>
                  <a:pt x="115" y="20"/>
                </a:lnTo>
                <a:lnTo>
                  <a:pt x="125" y="20"/>
                </a:lnTo>
                <a:lnTo>
                  <a:pt x="133" y="20"/>
                </a:lnTo>
                <a:lnTo>
                  <a:pt x="143" y="18"/>
                </a:lnTo>
                <a:lnTo>
                  <a:pt x="150" y="18"/>
                </a:lnTo>
                <a:lnTo>
                  <a:pt x="158" y="18"/>
                </a:lnTo>
                <a:lnTo>
                  <a:pt x="164" y="16"/>
                </a:lnTo>
                <a:lnTo>
                  <a:pt x="170" y="16"/>
                </a:lnTo>
                <a:lnTo>
                  <a:pt x="182" y="16"/>
                </a:lnTo>
                <a:lnTo>
                  <a:pt x="195" y="14"/>
                </a:lnTo>
                <a:lnTo>
                  <a:pt x="211" y="14"/>
                </a:lnTo>
                <a:lnTo>
                  <a:pt x="227" y="12"/>
                </a:lnTo>
                <a:lnTo>
                  <a:pt x="244" y="12"/>
                </a:lnTo>
                <a:lnTo>
                  <a:pt x="264" y="10"/>
                </a:lnTo>
                <a:lnTo>
                  <a:pt x="286" y="8"/>
                </a:lnTo>
                <a:lnTo>
                  <a:pt x="307" y="6"/>
                </a:lnTo>
                <a:lnTo>
                  <a:pt x="329" y="4"/>
                </a:lnTo>
                <a:lnTo>
                  <a:pt x="346" y="2"/>
                </a:lnTo>
                <a:lnTo>
                  <a:pt x="364" y="2"/>
                </a:lnTo>
                <a:lnTo>
                  <a:pt x="382" y="0"/>
                </a:lnTo>
                <a:lnTo>
                  <a:pt x="395" y="0"/>
                </a:lnTo>
                <a:lnTo>
                  <a:pt x="407" y="0"/>
                </a:lnTo>
                <a:lnTo>
                  <a:pt x="419" y="0"/>
                </a:lnTo>
                <a:lnTo>
                  <a:pt x="429" y="0"/>
                </a:lnTo>
                <a:lnTo>
                  <a:pt x="442" y="0"/>
                </a:lnTo>
                <a:lnTo>
                  <a:pt x="456" y="0"/>
                </a:lnTo>
                <a:lnTo>
                  <a:pt x="468" y="2"/>
                </a:lnTo>
                <a:lnTo>
                  <a:pt x="480" y="4"/>
                </a:lnTo>
                <a:lnTo>
                  <a:pt x="487" y="8"/>
                </a:lnTo>
                <a:lnTo>
                  <a:pt x="493" y="12"/>
                </a:lnTo>
                <a:lnTo>
                  <a:pt x="497" y="14"/>
                </a:lnTo>
                <a:lnTo>
                  <a:pt x="499" y="16"/>
                </a:lnTo>
                <a:lnTo>
                  <a:pt x="501" y="18"/>
                </a:lnTo>
                <a:lnTo>
                  <a:pt x="501" y="22"/>
                </a:lnTo>
                <a:lnTo>
                  <a:pt x="503" y="26"/>
                </a:lnTo>
                <a:lnTo>
                  <a:pt x="501" y="30"/>
                </a:lnTo>
                <a:lnTo>
                  <a:pt x="499" y="32"/>
                </a:lnTo>
                <a:lnTo>
                  <a:pt x="495" y="34"/>
                </a:lnTo>
                <a:lnTo>
                  <a:pt x="491" y="36"/>
                </a:lnTo>
                <a:lnTo>
                  <a:pt x="487" y="36"/>
                </a:lnTo>
                <a:lnTo>
                  <a:pt x="482" y="36"/>
                </a:lnTo>
                <a:lnTo>
                  <a:pt x="476" y="36"/>
                </a:lnTo>
                <a:lnTo>
                  <a:pt x="470" y="36"/>
                </a:lnTo>
                <a:lnTo>
                  <a:pt x="462" y="34"/>
                </a:lnTo>
                <a:lnTo>
                  <a:pt x="454" y="34"/>
                </a:lnTo>
                <a:lnTo>
                  <a:pt x="446" y="32"/>
                </a:lnTo>
                <a:lnTo>
                  <a:pt x="427" y="32"/>
                </a:lnTo>
                <a:lnTo>
                  <a:pt x="407" y="30"/>
                </a:lnTo>
                <a:lnTo>
                  <a:pt x="387" y="30"/>
                </a:lnTo>
                <a:lnTo>
                  <a:pt x="366" y="30"/>
                </a:lnTo>
                <a:lnTo>
                  <a:pt x="366" y="3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Freeform 20">
            <a:extLst>
              <a:ext uri="{FF2B5EF4-FFF2-40B4-BE49-F238E27FC236}">
                <a16:creationId xmlns:a16="http://schemas.microsoft.com/office/drawing/2014/main" xmlns="" id="{AD27F999-840B-4143-B359-7B405A1FA715}"/>
              </a:ext>
            </a:extLst>
          </p:cNvPr>
          <p:cNvSpPr>
            <a:spLocks/>
          </p:cNvSpPr>
          <p:nvPr/>
        </p:nvSpPr>
        <p:spPr bwMode="auto">
          <a:xfrm>
            <a:off x="8401022" y="4134040"/>
            <a:ext cx="847191" cy="1379649"/>
          </a:xfrm>
          <a:custGeom>
            <a:avLst/>
            <a:gdLst>
              <a:gd name="T0" fmla="*/ 149 w 186"/>
              <a:gd name="T1" fmla="*/ 88 h 215"/>
              <a:gd name="T2" fmla="*/ 139 w 186"/>
              <a:gd name="T3" fmla="*/ 104 h 215"/>
              <a:gd name="T4" fmla="*/ 125 w 186"/>
              <a:gd name="T5" fmla="*/ 119 h 215"/>
              <a:gd name="T6" fmla="*/ 110 w 186"/>
              <a:gd name="T7" fmla="*/ 137 h 215"/>
              <a:gd name="T8" fmla="*/ 90 w 186"/>
              <a:gd name="T9" fmla="*/ 155 h 215"/>
              <a:gd name="T10" fmla="*/ 72 w 186"/>
              <a:gd name="T11" fmla="*/ 172 h 215"/>
              <a:gd name="T12" fmla="*/ 55 w 186"/>
              <a:gd name="T13" fmla="*/ 186 h 215"/>
              <a:gd name="T14" fmla="*/ 39 w 186"/>
              <a:gd name="T15" fmla="*/ 198 h 215"/>
              <a:gd name="T16" fmla="*/ 23 w 186"/>
              <a:gd name="T17" fmla="*/ 206 h 215"/>
              <a:gd name="T18" fmla="*/ 14 w 186"/>
              <a:gd name="T19" fmla="*/ 211 h 215"/>
              <a:gd name="T20" fmla="*/ 6 w 186"/>
              <a:gd name="T21" fmla="*/ 213 h 215"/>
              <a:gd name="T22" fmla="*/ 2 w 186"/>
              <a:gd name="T23" fmla="*/ 213 h 215"/>
              <a:gd name="T24" fmla="*/ 0 w 186"/>
              <a:gd name="T25" fmla="*/ 211 h 215"/>
              <a:gd name="T26" fmla="*/ 4 w 186"/>
              <a:gd name="T27" fmla="*/ 206 h 215"/>
              <a:gd name="T28" fmla="*/ 12 w 186"/>
              <a:gd name="T29" fmla="*/ 194 h 215"/>
              <a:gd name="T30" fmla="*/ 27 w 186"/>
              <a:gd name="T31" fmla="*/ 178 h 215"/>
              <a:gd name="T32" fmla="*/ 53 w 186"/>
              <a:gd name="T33" fmla="*/ 149 h 215"/>
              <a:gd name="T34" fmla="*/ 78 w 186"/>
              <a:gd name="T35" fmla="*/ 119 h 215"/>
              <a:gd name="T36" fmla="*/ 92 w 186"/>
              <a:gd name="T37" fmla="*/ 100 h 215"/>
              <a:gd name="T38" fmla="*/ 104 w 186"/>
              <a:gd name="T39" fmla="*/ 80 h 215"/>
              <a:gd name="T40" fmla="*/ 114 w 186"/>
              <a:gd name="T41" fmla="*/ 64 h 215"/>
              <a:gd name="T42" fmla="*/ 119 w 186"/>
              <a:gd name="T43" fmla="*/ 51 h 215"/>
              <a:gd name="T44" fmla="*/ 123 w 186"/>
              <a:gd name="T45" fmla="*/ 39 h 215"/>
              <a:gd name="T46" fmla="*/ 127 w 186"/>
              <a:gd name="T47" fmla="*/ 27 h 215"/>
              <a:gd name="T48" fmla="*/ 127 w 186"/>
              <a:gd name="T49" fmla="*/ 15 h 215"/>
              <a:gd name="T50" fmla="*/ 125 w 186"/>
              <a:gd name="T51" fmla="*/ 7 h 215"/>
              <a:gd name="T52" fmla="*/ 125 w 186"/>
              <a:gd name="T53" fmla="*/ 5 h 215"/>
              <a:gd name="T54" fmla="*/ 129 w 186"/>
              <a:gd name="T55" fmla="*/ 2 h 215"/>
              <a:gd name="T56" fmla="*/ 135 w 186"/>
              <a:gd name="T57" fmla="*/ 2 h 215"/>
              <a:gd name="T58" fmla="*/ 149 w 186"/>
              <a:gd name="T59" fmla="*/ 2 h 215"/>
              <a:gd name="T60" fmla="*/ 166 w 186"/>
              <a:gd name="T61" fmla="*/ 5 h 215"/>
              <a:gd name="T62" fmla="*/ 178 w 186"/>
              <a:gd name="T63" fmla="*/ 15 h 215"/>
              <a:gd name="T64" fmla="*/ 186 w 186"/>
              <a:gd name="T65" fmla="*/ 23 h 215"/>
              <a:gd name="T66" fmla="*/ 186 w 186"/>
              <a:gd name="T67" fmla="*/ 33 h 215"/>
              <a:gd name="T68" fmla="*/ 178 w 186"/>
              <a:gd name="T69" fmla="*/ 45 h 215"/>
              <a:gd name="T70" fmla="*/ 166 w 186"/>
              <a:gd name="T71" fmla="*/ 60 h 215"/>
              <a:gd name="T72" fmla="*/ 153 w 186"/>
              <a:gd name="T73" fmla="*/ 82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86" h="215">
                <a:moveTo>
                  <a:pt x="153" y="82"/>
                </a:moveTo>
                <a:lnTo>
                  <a:pt x="149" y="88"/>
                </a:lnTo>
                <a:lnTo>
                  <a:pt x="143" y="96"/>
                </a:lnTo>
                <a:lnTo>
                  <a:pt x="139" y="104"/>
                </a:lnTo>
                <a:lnTo>
                  <a:pt x="133" y="111"/>
                </a:lnTo>
                <a:lnTo>
                  <a:pt x="125" y="119"/>
                </a:lnTo>
                <a:lnTo>
                  <a:pt x="117" y="127"/>
                </a:lnTo>
                <a:lnTo>
                  <a:pt x="110" y="137"/>
                </a:lnTo>
                <a:lnTo>
                  <a:pt x="100" y="145"/>
                </a:lnTo>
                <a:lnTo>
                  <a:pt x="90" y="155"/>
                </a:lnTo>
                <a:lnTo>
                  <a:pt x="82" y="164"/>
                </a:lnTo>
                <a:lnTo>
                  <a:pt x="72" y="172"/>
                </a:lnTo>
                <a:lnTo>
                  <a:pt x="63" y="180"/>
                </a:lnTo>
                <a:lnTo>
                  <a:pt x="55" y="186"/>
                </a:lnTo>
                <a:lnTo>
                  <a:pt x="47" y="192"/>
                </a:lnTo>
                <a:lnTo>
                  <a:pt x="39" y="198"/>
                </a:lnTo>
                <a:lnTo>
                  <a:pt x="31" y="202"/>
                </a:lnTo>
                <a:lnTo>
                  <a:pt x="23" y="206"/>
                </a:lnTo>
                <a:lnTo>
                  <a:pt x="18" y="209"/>
                </a:lnTo>
                <a:lnTo>
                  <a:pt x="14" y="211"/>
                </a:lnTo>
                <a:lnTo>
                  <a:pt x="10" y="213"/>
                </a:lnTo>
                <a:lnTo>
                  <a:pt x="6" y="213"/>
                </a:lnTo>
                <a:lnTo>
                  <a:pt x="4" y="215"/>
                </a:lnTo>
                <a:lnTo>
                  <a:pt x="2" y="213"/>
                </a:lnTo>
                <a:lnTo>
                  <a:pt x="0" y="213"/>
                </a:lnTo>
                <a:lnTo>
                  <a:pt x="0" y="211"/>
                </a:lnTo>
                <a:lnTo>
                  <a:pt x="0" y="209"/>
                </a:lnTo>
                <a:lnTo>
                  <a:pt x="4" y="206"/>
                </a:lnTo>
                <a:lnTo>
                  <a:pt x="8" y="200"/>
                </a:lnTo>
                <a:lnTo>
                  <a:pt x="12" y="194"/>
                </a:lnTo>
                <a:lnTo>
                  <a:pt x="20" y="186"/>
                </a:lnTo>
                <a:lnTo>
                  <a:pt x="27" y="178"/>
                </a:lnTo>
                <a:lnTo>
                  <a:pt x="35" y="168"/>
                </a:lnTo>
                <a:lnTo>
                  <a:pt x="53" y="149"/>
                </a:lnTo>
                <a:lnTo>
                  <a:pt x="70" y="129"/>
                </a:lnTo>
                <a:lnTo>
                  <a:pt x="78" y="119"/>
                </a:lnTo>
                <a:lnTo>
                  <a:pt x="86" y="109"/>
                </a:lnTo>
                <a:lnTo>
                  <a:pt x="92" y="100"/>
                </a:lnTo>
                <a:lnTo>
                  <a:pt x="98" y="90"/>
                </a:lnTo>
                <a:lnTo>
                  <a:pt x="104" y="80"/>
                </a:lnTo>
                <a:lnTo>
                  <a:pt x="110" y="72"/>
                </a:lnTo>
                <a:lnTo>
                  <a:pt x="114" y="64"/>
                </a:lnTo>
                <a:lnTo>
                  <a:pt x="117" y="56"/>
                </a:lnTo>
                <a:lnTo>
                  <a:pt x="119" y="51"/>
                </a:lnTo>
                <a:lnTo>
                  <a:pt x="123" y="45"/>
                </a:lnTo>
                <a:lnTo>
                  <a:pt x="123" y="39"/>
                </a:lnTo>
                <a:lnTo>
                  <a:pt x="125" y="33"/>
                </a:lnTo>
                <a:lnTo>
                  <a:pt x="127" y="27"/>
                </a:lnTo>
                <a:lnTo>
                  <a:pt x="127" y="21"/>
                </a:lnTo>
                <a:lnTo>
                  <a:pt x="127" y="15"/>
                </a:lnTo>
                <a:lnTo>
                  <a:pt x="125" y="11"/>
                </a:lnTo>
                <a:lnTo>
                  <a:pt x="125" y="7"/>
                </a:lnTo>
                <a:lnTo>
                  <a:pt x="125" y="5"/>
                </a:lnTo>
                <a:lnTo>
                  <a:pt x="125" y="5"/>
                </a:lnTo>
                <a:lnTo>
                  <a:pt x="127" y="4"/>
                </a:lnTo>
                <a:lnTo>
                  <a:pt x="129" y="2"/>
                </a:lnTo>
                <a:lnTo>
                  <a:pt x="131" y="2"/>
                </a:lnTo>
                <a:lnTo>
                  <a:pt x="135" y="2"/>
                </a:lnTo>
                <a:lnTo>
                  <a:pt x="141" y="0"/>
                </a:lnTo>
                <a:lnTo>
                  <a:pt x="149" y="2"/>
                </a:lnTo>
                <a:lnTo>
                  <a:pt x="157" y="4"/>
                </a:lnTo>
                <a:lnTo>
                  <a:pt x="166" y="5"/>
                </a:lnTo>
                <a:lnTo>
                  <a:pt x="172" y="11"/>
                </a:lnTo>
                <a:lnTo>
                  <a:pt x="178" y="15"/>
                </a:lnTo>
                <a:lnTo>
                  <a:pt x="184" y="19"/>
                </a:lnTo>
                <a:lnTo>
                  <a:pt x="186" y="23"/>
                </a:lnTo>
                <a:lnTo>
                  <a:pt x="186" y="29"/>
                </a:lnTo>
                <a:lnTo>
                  <a:pt x="186" y="33"/>
                </a:lnTo>
                <a:lnTo>
                  <a:pt x="184" y="39"/>
                </a:lnTo>
                <a:lnTo>
                  <a:pt x="178" y="45"/>
                </a:lnTo>
                <a:lnTo>
                  <a:pt x="174" y="51"/>
                </a:lnTo>
                <a:lnTo>
                  <a:pt x="166" y="60"/>
                </a:lnTo>
                <a:lnTo>
                  <a:pt x="161" y="70"/>
                </a:lnTo>
                <a:lnTo>
                  <a:pt x="153" y="82"/>
                </a:lnTo>
                <a:lnTo>
                  <a:pt x="153" y="8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Freeform 23">
            <a:extLst>
              <a:ext uri="{FF2B5EF4-FFF2-40B4-BE49-F238E27FC236}">
                <a16:creationId xmlns:a16="http://schemas.microsoft.com/office/drawing/2014/main" xmlns="" id="{32515A14-07B7-4E2D-9BFD-F37AC4DC89DD}"/>
              </a:ext>
            </a:extLst>
          </p:cNvPr>
          <p:cNvSpPr>
            <a:spLocks/>
          </p:cNvSpPr>
          <p:nvPr/>
        </p:nvSpPr>
        <p:spPr bwMode="auto">
          <a:xfrm>
            <a:off x="9894994" y="4134040"/>
            <a:ext cx="409933" cy="344916"/>
          </a:xfrm>
          <a:custGeom>
            <a:avLst/>
            <a:gdLst>
              <a:gd name="T0" fmla="*/ 82 w 90"/>
              <a:gd name="T1" fmla="*/ 19 h 55"/>
              <a:gd name="T2" fmla="*/ 86 w 90"/>
              <a:gd name="T3" fmla="*/ 23 h 55"/>
              <a:gd name="T4" fmla="*/ 88 w 90"/>
              <a:gd name="T5" fmla="*/ 27 h 55"/>
              <a:gd name="T6" fmla="*/ 88 w 90"/>
              <a:gd name="T7" fmla="*/ 33 h 55"/>
              <a:gd name="T8" fmla="*/ 90 w 90"/>
              <a:gd name="T9" fmla="*/ 37 h 55"/>
              <a:gd name="T10" fmla="*/ 88 w 90"/>
              <a:gd name="T11" fmla="*/ 43 h 55"/>
              <a:gd name="T12" fmla="*/ 88 w 90"/>
              <a:gd name="T13" fmla="*/ 45 h 55"/>
              <a:gd name="T14" fmla="*/ 86 w 90"/>
              <a:gd name="T15" fmla="*/ 49 h 55"/>
              <a:gd name="T16" fmla="*/ 84 w 90"/>
              <a:gd name="T17" fmla="*/ 51 h 55"/>
              <a:gd name="T18" fmla="*/ 80 w 90"/>
              <a:gd name="T19" fmla="*/ 53 h 55"/>
              <a:gd name="T20" fmla="*/ 77 w 90"/>
              <a:gd name="T21" fmla="*/ 55 h 55"/>
              <a:gd name="T22" fmla="*/ 73 w 90"/>
              <a:gd name="T23" fmla="*/ 55 h 55"/>
              <a:gd name="T24" fmla="*/ 67 w 90"/>
              <a:gd name="T25" fmla="*/ 55 h 55"/>
              <a:gd name="T26" fmla="*/ 61 w 90"/>
              <a:gd name="T27" fmla="*/ 55 h 55"/>
              <a:gd name="T28" fmla="*/ 53 w 90"/>
              <a:gd name="T29" fmla="*/ 53 h 55"/>
              <a:gd name="T30" fmla="*/ 45 w 90"/>
              <a:gd name="T31" fmla="*/ 47 h 55"/>
              <a:gd name="T32" fmla="*/ 35 w 90"/>
              <a:gd name="T33" fmla="*/ 43 h 55"/>
              <a:gd name="T34" fmla="*/ 26 w 90"/>
              <a:gd name="T35" fmla="*/ 37 h 55"/>
              <a:gd name="T36" fmla="*/ 20 w 90"/>
              <a:gd name="T37" fmla="*/ 31 h 55"/>
              <a:gd name="T38" fmla="*/ 14 w 90"/>
              <a:gd name="T39" fmla="*/ 25 h 55"/>
              <a:gd name="T40" fmla="*/ 8 w 90"/>
              <a:gd name="T41" fmla="*/ 21 h 55"/>
              <a:gd name="T42" fmla="*/ 4 w 90"/>
              <a:gd name="T43" fmla="*/ 17 h 55"/>
              <a:gd name="T44" fmla="*/ 2 w 90"/>
              <a:gd name="T45" fmla="*/ 13 h 55"/>
              <a:gd name="T46" fmla="*/ 0 w 90"/>
              <a:gd name="T47" fmla="*/ 9 h 55"/>
              <a:gd name="T48" fmla="*/ 0 w 90"/>
              <a:gd name="T49" fmla="*/ 7 h 55"/>
              <a:gd name="T50" fmla="*/ 0 w 90"/>
              <a:gd name="T51" fmla="*/ 5 h 55"/>
              <a:gd name="T52" fmla="*/ 2 w 90"/>
              <a:gd name="T53" fmla="*/ 5 h 55"/>
              <a:gd name="T54" fmla="*/ 4 w 90"/>
              <a:gd name="T55" fmla="*/ 4 h 55"/>
              <a:gd name="T56" fmla="*/ 6 w 90"/>
              <a:gd name="T57" fmla="*/ 4 h 55"/>
              <a:gd name="T58" fmla="*/ 8 w 90"/>
              <a:gd name="T59" fmla="*/ 2 h 55"/>
              <a:gd name="T60" fmla="*/ 12 w 90"/>
              <a:gd name="T61" fmla="*/ 2 h 55"/>
              <a:gd name="T62" fmla="*/ 16 w 90"/>
              <a:gd name="T63" fmla="*/ 2 h 55"/>
              <a:gd name="T64" fmla="*/ 24 w 90"/>
              <a:gd name="T65" fmla="*/ 0 h 55"/>
              <a:gd name="T66" fmla="*/ 33 w 90"/>
              <a:gd name="T67" fmla="*/ 2 h 55"/>
              <a:gd name="T68" fmla="*/ 43 w 90"/>
              <a:gd name="T69" fmla="*/ 4 h 55"/>
              <a:gd name="T70" fmla="*/ 53 w 90"/>
              <a:gd name="T71" fmla="*/ 5 h 55"/>
              <a:gd name="T72" fmla="*/ 63 w 90"/>
              <a:gd name="T73" fmla="*/ 9 h 55"/>
              <a:gd name="T74" fmla="*/ 71 w 90"/>
              <a:gd name="T75" fmla="*/ 13 h 55"/>
              <a:gd name="T76" fmla="*/ 77 w 90"/>
              <a:gd name="T77" fmla="*/ 15 h 55"/>
              <a:gd name="T78" fmla="*/ 82 w 90"/>
              <a:gd name="T79" fmla="*/ 19 h 55"/>
              <a:gd name="T80" fmla="*/ 82 w 90"/>
              <a:gd name="T81" fmla="*/ 19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0" h="55">
                <a:moveTo>
                  <a:pt x="82" y="19"/>
                </a:moveTo>
                <a:lnTo>
                  <a:pt x="86" y="23"/>
                </a:lnTo>
                <a:lnTo>
                  <a:pt x="88" y="27"/>
                </a:lnTo>
                <a:lnTo>
                  <a:pt x="88" y="33"/>
                </a:lnTo>
                <a:lnTo>
                  <a:pt x="90" y="37"/>
                </a:lnTo>
                <a:lnTo>
                  <a:pt x="88" y="43"/>
                </a:lnTo>
                <a:lnTo>
                  <a:pt x="88" y="45"/>
                </a:lnTo>
                <a:lnTo>
                  <a:pt x="86" y="49"/>
                </a:lnTo>
                <a:lnTo>
                  <a:pt x="84" y="51"/>
                </a:lnTo>
                <a:lnTo>
                  <a:pt x="80" y="53"/>
                </a:lnTo>
                <a:lnTo>
                  <a:pt x="77" y="55"/>
                </a:lnTo>
                <a:lnTo>
                  <a:pt x="73" y="55"/>
                </a:lnTo>
                <a:lnTo>
                  <a:pt x="67" y="55"/>
                </a:lnTo>
                <a:lnTo>
                  <a:pt x="61" y="55"/>
                </a:lnTo>
                <a:lnTo>
                  <a:pt x="53" y="53"/>
                </a:lnTo>
                <a:lnTo>
                  <a:pt x="45" y="47"/>
                </a:lnTo>
                <a:lnTo>
                  <a:pt x="35" y="43"/>
                </a:lnTo>
                <a:lnTo>
                  <a:pt x="26" y="37"/>
                </a:lnTo>
                <a:lnTo>
                  <a:pt x="20" y="31"/>
                </a:lnTo>
                <a:lnTo>
                  <a:pt x="14" y="25"/>
                </a:lnTo>
                <a:lnTo>
                  <a:pt x="8" y="21"/>
                </a:lnTo>
                <a:lnTo>
                  <a:pt x="4" y="17"/>
                </a:lnTo>
                <a:lnTo>
                  <a:pt x="2" y="13"/>
                </a:lnTo>
                <a:lnTo>
                  <a:pt x="0" y="9"/>
                </a:lnTo>
                <a:lnTo>
                  <a:pt x="0" y="7"/>
                </a:lnTo>
                <a:lnTo>
                  <a:pt x="0" y="5"/>
                </a:lnTo>
                <a:lnTo>
                  <a:pt x="2" y="5"/>
                </a:lnTo>
                <a:lnTo>
                  <a:pt x="4" y="4"/>
                </a:lnTo>
                <a:lnTo>
                  <a:pt x="6" y="4"/>
                </a:lnTo>
                <a:lnTo>
                  <a:pt x="8" y="2"/>
                </a:lnTo>
                <a:lnTo>
                  <a:pt x="12" y="2"/>
                </a:lnTo>
                <a:lnTo>
                  <a:pt x="16" y="2"/>
                </a:lnTo>
                <a:lnTo>
                  <a:pt x="24" y="0"/>
                </a:lnTo>
                <a:lnTo>
                  <a:pt x="33" y="2"/>
                </a:lnTo>
                <a:lnTo>
                  <a:pt x="43" y="4"/>
                </a:lnTo>
                <a:lnTo>
                  <a:pt x="53" y="5"/>
                </a:lnTo>
                <a:lnTo>
                  <a:pt x="63" y="9"/>
                </a:lnTo>
                <a:lnTo>
                  <a:pt x="71" y="13"/>
                </a:lnTo>
                <a:lnTo>
                  <a:pt x="77" y="15"/>
                </a:lnTo>
                <a:lnTo>
                  <a:pt x="82" y="19"/>
                </a:lnTo>
                <a:lnTo>
                  <a:pt x="82" y="1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1" name="Freeform 24">
            <a:extLst>
              <a:ext uri="{FF2B5EF4-FFF2-40B4-BE49-F238E27FC236}">
                <a16:creationId xmlns:a16="http://schemas.microsoft.com/office/drawing/2014/main" xmlns="" id="{D7C6F17F-3F6F-4493-BC03-377DB5805983}"/>
              </a:ext>
            </a:extLst>
          </p:cNvPr>
          <p:cNvSpPr>
            <a:spLocks/>
          </p:cNvSpPr>
          <p:nvPr/>
        </p:nvSpPr>
        <p:spPr bwMode="auto">
          <a:xfrm>
            <a:off x="9494168" y="4504498"/>
            <a:ext cx="273286" cy="523759"/>
          </a:xfrm>
          <a:custGeom>
            <a:avLst/>
            <a:gdLst>
              <a:gd name="T0" fmla="*/ 10 w 59"/>
              <a:gd name="T1" fmla="*/ 44 h 83"/>
              <a:gd name="T2" fmla="*/ 12 w 59"/>
              <a:gd name="T3" fmla="*/ 42 h 83"/>
              <a:gd name="T4" fmla="*/ 14 w 59"/>
              <a:gd name="T5" fmla="*/ 38 h 83"/>
              <a:gd name="T6" fmla="*/ 16 w 59"/>
              <a:gd name="T7" fmla="*/ 34 h 83"/>
              <a:gd name="T8" fmla="*/ 18 w 59"/>
              <a:gd name="T9" fmla="*/ 30 h 83"/>
              <a:gd name="T10" fmla="*/ 21 w 59"/>
              <a:gd name="T11" fmla="*/ 24 h 83"/>
              <a:gd name="T12" fmla="*/ 23 w 59"/>
              <a:gd name="T13" fmla="*/ 16 h 83"/>
              <a:gd name="T14" fmla="*/ 27 w 59"/>
              <a:gd name="T15" fmla="*/ 8 h 83"/>
              <a:gd name="T16" fmla="*/ 29 w 59"/>
              <a:gd name="T17" fmla="*/ 0 h 83"/>
              <a:gd name="T18" fmla="*/ 39 w 59"/>
              <a:gd name="T19" fmla="*/ 2 h 83"/>
              <a:gd name="T20" fmla="*/ 47 w 59"/>
              <a:gd name="T21" fmla="*/ 6 h 83"/>
              <a:gd name="T22" fmla="*/ 53 w 59"/>
              <a:gd name="T23" fmla="*/ 10 h 83"/>
              <a:gd name="T24" fmla="*/ 57 w 59"/>
              <a:gd name="T25" fmla="*/ 16 h 83"/>
              <a:gd name="T26" fmla="*/ 59 w 59"/>
              <a:gd name="T27" fmla="*/ 24 h 83"/>
              <a:gd name="T28" fmla="*/ 59 w 59"/>
              <a:gd name="T29" fmla="*/ 30 h 83"/>
              <a:gd name="T30" fmla="*/ 59 w 59"/>
              <a:gd name="T31" fmla="*/ 38 h 83"/>
              <a:gd name="T32" fmla="*/ 57 w 59"/>
              <a:gd name="T33" fmla="*/ 46 h 83"/>
              <a:gd name="T34" fmla="*/ 55 w 59"/>
              <a:gd name="T35" fmla="*/ 51 h 83"/>
              <a:gd name="T36" fmla="*/ 51 w 59"/>
              <a:gd name="T37" fmla="*/ 59 h 83"/>
              <a:gd name="T38" fmla="*/ 49 w 59"/>
              <a:gd name="T39" fmla="*/ 65 h 83"/>
              <a:gd name="T40" fmla="*/ 43 w 59"/>
              <a:gd name="T41" fmla="*/ 71 h 83"/>
              <a:gd name="T42" fmla="*/ 39 w 59"/>
              <a:gd name="T43" fmla="*/ 77 h 83"/>
              <a:gd name="T44" fmla="*/ 33 w 59"/>
              <a:gd name="T45" fmla="*/ 81 h 83"/>
              <a:gd name="T46" fmla="*/ 31 w 59"/>
              <a:gd name="T47" fmla="*/ 83 h 83"/>
              <a:gd name="T48" fmla="*/ 27 w 59"/>
              <a:gd name="T49" fmla="*/ 83 h 83"/>
              <a:gd name="T50" fmla="*/ 25 w 59"/>
              <a:gd name="T51" fmla="*/ 83 h 83"/>
              <a:gd name="T52" fmla="*/ 23 w 59"/>
              <a:gd name="T53" fmla="*/ 83 h 83"/>
              <a:gd name="T54" fmla="*/ 18 w 59"/>
              <a:gd name="T55" fmla="*/ 81 h 83"/>
              <a:gd name="T56" fmla="*/ 14 w 59"/>
              <a:gd name="T57" fmla="*/ 79 h 83"/>
              <a:gd name="T58" fmla="*/ 10 w 59"/>
              <a:gd name="T59" fmla="*/ 75 h 83"/>
              <a:gd name="T60" fmla="*/ 6 w 59"/>
              <a:gd name="T61" fmla="*/ 69 h 83"/>
              <a:gd name="T62" fmla="*/ 2 w 59"/>
              <a:gd name="T63" fmla="*/ 63 h 83"/>
              <a:gd name="T64" fmla="*/ 0 w 59"/>
              <a:gd name="T65" fmla="*/ 59 h 83"/>
              <a:gd name="T66" fmla="*/ 0 w 59"/>
              <a:gd name="T67" fmla="*/ 55 h 83"/>
              <a:gd name="T68" fmla="*/ 0 w 59"/>
              <a:gd name="T69" fmla="*/ 53 h 83"/>
              <a:gd name="T70" fmla="*/ 2 w 59"/>
              <a:gd name="T71" fmla="*/ 51 h 83"/>
              <a:gd name="T72" fmla="*/ 2 w 59"/>
              <a:gd name="T73" fmla="*/ 47 h 83"/>
              <a:gd name="T74" fmla="*/ 6 w 59"/>
              <a:gd name="T75" fmla="*/ 46 h 83"/>
              <a:gd name="T76" fmla="*/ 10 w 59"/>
              <a:gd name="T77" fmla="*/ 44 h 83"/>
              <a:gd name="T78" fmla="*/ 10 w 59"/>
              <a:gd name="T79" fmla="*/ 44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9" h="83">
                <a:moveTo>
                  <a:pt x="10" y="44"/>
                </a:moveTo>
                <a:lnTo>
                  <a:pt x="12" y="42"/>
                </a:lnTo>
                <a:lnTo>
                  <a:pt x="14" y="38"/>
                </a:lnTo>
                <a:lnTo>
                  <a:pt x="16" y="34"/>
                </a:lnTo>
                <a:lnTo>
                  <a:pt x="18" y="30"/>
                </a:lnTo>
                <a:lnTo>
                  <a:pt x="21" y="24"/>
                </a:lnTo>
                <a:lnTo>
                  <a:pt x="23" y="16"/>
                </a:lnTo>
                <a:lnTo>
                  <a:pt x="27" y="8"/>
                </a:lnTo>
                <a:lnTo>
                  <a:pt x="29" y="0"/>
                </a:lnTo>
                <a:lnTo>
                  <a:pt x="39" y="2"/>
                </a:lnTo>
                <a:lnTo>
                  <a:pt x="47" y="6"/>
                </a:lnTo>
                <a:lnTo>
                  <a:pt x="53" y="10"/>
                </a:lnTo>
                <a:lnTo>
                  <a:pt x="57" y="16"/>
                </a:lnTo>
                <a:lnTo>
                  <a:pt x="59" y="24"/>
                </a:lnTo>
                <a:lnTo>
                  <a:pt x="59" y="30"/>
                </a:lnTo>
                <a:lnTo>
                  <a:pt x="59" y="38"/>
                </a:lnTo>
                <a:lnTo>
                  <a:pt x="57" y="46"/>
                </a:lnTo>
                <a:lnTo>
                  <a:pt x="55" y="51"/>
                </a:lnTo>
                <a:lnTo>
                  <a:pt x="51" y="59"/>
                </a:lnTo>
                <a:lnTo>
                  <a:pt x="49" y="65"/>
                </a:lnTo>
                <a:lnTo>
                  <a:pt x="43" y="71"/>
                </a:lnTo>
                <a:lnTo>
                  <a:pt x="39" y="77"/>
                </a:lnTo>
                <a:lnTo>
                  <a:pt x="33" y="81"/>
                </a:lnTo>
                <a:lnTo>
                  <a:pt x="31" y="83"/>
                </a:lnTo>
                <a:lnTo>
                  <a:pt x="27" y="83"/>
                </a:lnTo>
                <a:lnTo>
                  <a:pt x="25" y="83"/>
                </a:lnTo>
                <a:lnTo>
                  <a:pt x="23" y="83"/>
                </a:lnTo>
                <a:lnTo>
                  <a:pt x="18" y="81"/>
                </a:lnTo>
                <a:lnTo>
                  <a:pt x="14" y="79"/>
                </a:lnTo>
                <a:lnTo>
                  <a:pt x="10" y="75"/>
                </a:lnTo>
                <a:lnTo>
                  <a:pt x="6" y="69"/>
                </a:lnTo>
                <a:lnTo>
                  <a:pt x="2" y="63"/>
                </a:lnTo>
                <a:lnTo>
                  <a:pt x="0" y="59"/>
                </a:lnTo>
                <a:lnTo>
                  <a:pt x="0" y="55"/>
                </a:lnTo>
                <a:lnTo>
                  <a:pt x="0" y="53"/>
                </a:lnTo>
                <a:lnTo>
                  <a:pt x="2" y="51"/>
                </a:lnTo>
                <a:lnTo>
                  <a:pt x="2" y="47"/>
                </a:lnTo>
                <a:lnTo>
                  <a:pt x="6" y="46"/>
                </a:lnTo>
                <a:lnTo>
                  <a:pt x="10" y="44"/>
                </a:lnTo>
                <a:lnTo>
                  <a:pt x="10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2" name="Freeform 25">
            <a:extLst>
              <a:ext uri="{FF2B5EF4-FFF2-40B4-BE49-F238E27FC236}">
                <a16:creationId xmlns:a16="http://schemas.microsoft.com/office/drawing/2014/main" xmlns="" id="{8AC979A8-DE46-4E75-A343-BAC22A9065FA}"/>
              </a:ext>
            </a:extLst>
          </p:cNvPr>
          <p:cNvSpPr>
            <a:spLocks/>
          </p:cNvSpPr>
          <p:nvPr/>
        </p:nvSpPr>
        <p:spPr bwMode="auto">
          <a:xfrm>
            <a:off x="9639920" y="4989929"/>
            <a:ext cx="218630" cy="1392428"/>
          </a:xfrm>
          <a:custGeom>
            <a:avLst/>
            <a:gdLst>
              <a:gd name="T0" fmla="*/ 4 w 47"/>
              <a:gd name="T1" fmla="*/ 16 h 218"/>
              <a:gd name="T2" fmla="*/ 2 w 47"/>
              <a:gd name="T3" fmla="*/ 6 h 218"/>
              <a:gd name="T4" fmla="*/ 2 w 47"/>
              <a:gd name="T5" fmla="*/ 0 h 218"/>
              <a:gd name="T6" fmla="*/ 8 w 47"/>
              <a:gd name="T7" fmla="*/ 0 h 218"/>
              <a:gd name="T8" fmla="*/ 20 w 47"/>
              <a:gd name="T9" fmla="*/ 0 h 218"/>
              <a:gd name="T10" fmla="*/ 37 w 47"/>
              <a:gd name="T11" fmla="*/ 4 h 218"/>
              <a:gd name="T12" fmla="*/ 47 w 47"/>
              <a:gd name="T13" fmla="*/ 31 h 218"/>
              <a:gd name="T14" fmla="*/ 47 w 47"/>
              <a:gd name="T15" fmla="*/ 76 h 218"/>
              <a:gd name="T16" fmla="*/ 47 w 47"/>
              <a:gd name="T17" fmla="*/ 116 h 218"/>
              <a:gd name="T18" fmla="*/ 47 w 47"/>
              <a:gd name="T19" fmla="*/ 149 h 218"/>
              <a:gd name="T20" fmla="*/ 45 w 47"/>
              <a:gd name="T21" fmla="*/ 176 h 218"/>
              <a:gd name="T22" fmla="*/ 43 w 47"/>
              <a:gd name="T23" fmla="*/ 196 h 218"/>
              <a:gd name="T24" fmla="*/ 43 w 47"/>
              <a:gd name="T25" fmla="*/ 210 h 218"/>
              <a:gd name="T26" fmla="*/ 39 w 47"/>
              <a:gd name="T27" fmla="*/ 218 h 218"/>
              <a:gd name="T28" fmla="*/ 34 w 47"/>
              <a:gd name="T29" fmla="*/ 218 h 218"/>
              <a:gd name="T30" fmla="*/ 28 w 47"/>
              <a:gd name="T31" fmla="*/ 218 h 218"/>
              <a:gd name="T32" fmla="*/ 20 w 47"/>
              <a:gd name="T33" fmla="*/ 212 h 218"/>
              <a:gd name="T34" fmla="*/ 12 w 47"/>
              <a:gd name="T35" fmla="*/ 202 h 218"/>
              <a:gd name="T36" fmla="*/ 8 w 47"/>
              <a:gd name="T37" fmla="*/ 192 h 218"/>
              <a:gd name="T38" fmla="*/ 6 w 47"/>
              <a:gd name="T39" fmla="*/ 184 h 218"/>
              <a:gd name="T40" fmla="*/ 6 w 47"/>
              <a:gd name="T41" fmla="*/ 180 h 218"/>
              <a:gd name="T42" fmla="*/ 6 w 47"/>
              <a:gd name="T43" fmla="*/ 176 h 218"/>
              <a:gd name="T44" fmla="*/ 8 w 47"/>
              <a:gd name="T45" fmla="*/ 169 h 218"/>
              <a:gd name="T46" fmla="*/ 10 w 47"/>
              <a:gd name="T47" fmla="*/ 155 h 218"/>
              <a:gd name="T48" fmla="*/ 12 w 47"/>
              <a:gd name="T49" fmla="*/ 141 h 218"/>
              <a:gd name="T50" fmla="*/ 12 w 47"/>
              <a:gd name="T51" fmla="*/ 123 h 218"/>
              <a:gd name="T52" fmla="*/ 12 w 47"/>
              <a:gd name="T53" fmla="*/ 100 h 218"/>
              <a:gd name="T54" fmla="*/ 12 w 47"/>
              <a:gd name="T55" fmla="*/ 72 h 218"/>
              <a:gd name="T56" fmla="*/ 10 w 47"/>
              <a:gd name="T57" fmla="*/ 51 h 218"/>
              <a:gd name="T58" fmla="*/ 8 w 47"/>
              <a:gd name="T59" fmla="*/ 35 h 218"/>
              <a:gd name="T60" fmla="*/ 6 w 47"/>
              <a:gd name="T61" fmla="*/ 25 h 218"/>
              <a:gd name="T62" fmla="*/ 6 w 47"/>
              <a:gd name="T63" fmla="*/ 21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7" h="218">
                <a:moveTo>
                  <a:pt x="6" y="21"/>
                </a:moveTo>
                <a:lnTo>
                  <a:pt x="4" y="16"/>
                </a:lnTo>
                <a:lnTo>
                  <a:pt x="2" y="12"/>
                </a:lnTo>
                <a:lnTo>
                  <a:pt x="2" y="6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2"/>
                </a:lnTo>
                <a:lnTo>
                  <a:pt x="37" y="4"/>
                </a:lnTo>
                <a:lnTo>
                  <a:pt x="47" y="6"/>
                </a:lnTo>
                <a:lnTo>
                  <a:pt x="47" y="31"/>
                </a:lnTo>
                <a:lnTo>
                  <a:pt x="47" y="55"/>
                </a:lnTo>
                <a:lnTo>
                  <a:pt x="47" y="76"/>
                </a:lnTo>
                <a:lnTo>
                  <a:pt x="47" y="98"/>
                </a:lnTo>
                <a:lnTo>
                  <a:pt x="47" y="116"/>
                </a:lnTo>
                <a:lnTo>
                  <a:pt x="47" y="133"/>
                </a:lnTo>
                <a:lnTo>
                  <a:pt x="47" y="149"/>
                </a:lnTo>
                <a:lnTo>
                  <a:pt x="45" y="163"/>
                </a:lnTo>
                <a:lnTo>
                  <a:pt x="45" y="176"/>
                </a:lnTo>
                <a:lnTo>
                  <a:pt x="45" y="186"/>
                </a:lnTo>
                <a:lnTo>
                  <a:pt x="43" y="196"/>
                </a:lnTo>
                <a:lnTo>
                  <a:pt x="43" y="204"/>
                </a:lnTo>
                <a:lnTo>
                  <a:pt x="43" y="210"/>
                </a:lnTo>
                <a:lnTo>
                  <a:pt x="41" y="214"/>
                </a:lnTo>
                <a:lnTo>
                  <a:pt x="39" y="218"/>
                </a:lnTo>
                <a:lnTo>
                  <a:pt x="39" y="218"/>
                </a:lnTo>
                <a:lnTo>
                  <a:pt x="34" y="218"/>
                </a:lnTo>
                <a:lnTo>
                  <a:pt x="30" y="218"/>
                </a:lnTo>
                <a:lnTo>
                  <a:pt x="28" y="218"/>
                </a:lnTo>
                <a:lnTo>
                  <a:pt x="24" y="214"/>
                </a:lnTo>
                <a:lnTo>
                  <a:pt x="20" y="212"/>
                </a:lnTo>
                <a:lnTo>
                  <a:pt x="16" y="208"/>
                </a:lnTo>
                <a:lnTo>
                  <a:pt x="12" y="202"/>
                </a:lnTo>
                <a:lnTo>
                  <a:pt x="10" y="198"/>
                </a:lnTo>
                <a:lnTo>
                  <a:pt x="8" y="192"/>
                </a:lnTo>
                <a:lnTo>
                  <a:pt x="6" y="188"/>
                </a:lnTo>
                <a:lnTo>
                  <a:pt x="6" y="184"/>
                </a:lnTo>
                <a:lnTo>
                  <a:pt x="6" y="182"/>
                </a:lnTo>
                <a:lnTo>
                  <a:pt x="6" y="180"/>
                </a:lnTo>
                <a:lnTo>
                  <a:pt x="6" y="178"/>
                </a:lnTo>
                <a:lnTo>
                  <a:pt x="6" y="176"/>
                </a:lnTo>
                <a:lnTo>
                  <a:pt x="6" y="174"/>
                </a:lnTo>
                <a:lnTo>
                  <a:pt x="8" y="169"/>
                </a:lnTo>
                <a:lnTo>
                  <a:pt x="10" y="161"/>
                </a:lnTo>
                <a:lnTo>
                  <a:pt x="10" y="155"/>
                </a:lnTo>
                <a:lnTo>
                  <a:pt x="12" y="149"/>
                </a:lnTo>
                <a:lnTo>
                  <a:pt x="12" y="141"/>
                </a:lnTo>
                <a:lnTo>
                  <a:pt x="12" y="133"/>
                </a:lnTo>
                <a:lnTo>
                  <a:pt x="12" y="123"/>
                </a:lnTo>
                <a:lnTo>
                  <a:pt x="12" y="112"/>
                </a:lnTo>
                <a:lnTo>
                  <a:pt x="12" y="100"/>
                </a:lnTo>
                <a:lnTo>
                  <a:pt x="12" y="86"/>
                </a:lnTo>
                <a:lnTo>
                  <a:pt x="12" y="72"/>
                </a:lnTo>
                <a:lnTo>
                  <a:pt x="10" y="63"/>
                </a:lnTo>
                <a:lnTo>
                  <a:pt x="10" y="51"/>
                </a:lnTo>
                <a:lnTo>
                  <a:pt x="8" y="43"/>
                </a:lnTo>
                <a:lnTo>
                  <a:pt x="8" y="35"/>
                </a:lnTo>
                <a:lnTo>
                  <a:pt x="8" y="29"/>
                </a:lnTo>
                <a:lnTo>
                  <a:pt x="6" y="25"/>
                </a:lnTo>
                <a:lnTo>
                  <a:pt x="6" y="21"/>
                </a:lnTo>
                <a:lnTo>
                  <a:pt x="6" y="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3" name="Freeform 27">
            <a:extLst>
              <a:ext uri="{FF2B5EF4-FFF2-40B4-BE49-F238E27FC236}">
                <a16:creationId xmlns:a16="http://schemas.microsoft.com/office/drawing/2014/main" xmlns="" id="{B45FE5F9-9E62-440C-A90C-BCABF1FE421E}"/>
              </a:ext>
            </a:extLst>
          </p:cNvPr>
          <p:cNvSpPr>
            <a:spLocks/>
          </p:cNvSpPr>
          <p:nvPr/>
        </p:nvSpPr>
        <p:spPr bwMode="auto">
          <a:xfrm>
            <a:off x="9822117" y="5347615"/>
            <a:ext cx="501027" cy="114974"/>
          </a:xfrm>
          <a:custGeom>
            <a:avLst/>
            <a:gdLst>
              <a:gd name="T0" fmla="*/ 85 w 110"/>
              <a:gd name="T1" fmla="*/ 0 h 17"/>
              <a:gd name="T2" fmla="*/ 91 w 110"/>
              <a:gd name="T3" fmla="*/ 0 h 17"/>
              <a:gd name="T4" fmla="*/ 96 w 110"/>
              <a:gd name="T5" fmla="*/ 0 h 17"/>
              <a:gd name="T6" fmla="*/ 102 w 110"/>
              <a:gd name="T7" fmla="*/ 0 h 17"/>
              <a:gd name="T8" fmla="*/ 106 w 110"/>
              <a:gd name="T9" fmla="*/ 2 h 17"/>
              <a:gd name="T10" fmla="*/ 108 w 110"/>
              <a:gd name="T11" fmla="*/ 4 h 17"/>
              <a:gd name="T12" fmla="*/ 110 w 110"/>
              <a:gd name="T13" fmla="*/ 4 h 17"/>
              <a:gd name="T14" fmla="*/ 110 w 110"/>
              <a:gd name="T15" fmla="*/ 6 h 17"/>
              <a:gd name="T16" fmla="*/ 110 w 110"/>
              <a:gd name="T17" fmla="*/ 6 h 17"/>
              <a:gd name="T18" fmla="*/ 108 w 110"/>
              <a:gd name="T19" fmla="*/ 6 h 17"/>
              <a:gd name="T20" fmla="*/ 106 w 110"/>
              <a:gd name="T21" fmla="*/ 6 h 17"/>
              <a:gd name="T22" fmla="*/ 102 w 110"/>
              <a:gd name="T23" fmla="*/ 6 h 17"/>
              <a:gd name="T24" fmla="*/ 98 w 110"/>
              <a:gd name="T25" fmla="*/ 6 h 17"/>
              <a:gd name="T26" fmla="*/ 94 w 110"/>
              <a:gd name="T27" fmla="*/ 6 h 17"/>
              <a:gd name="T28" fmla="*/ 89 w 110"/>
              <a:gd name="T29" fmla="*/ 8 h 17"/>
              <a:gd name="T30" fmla="*/ 83 w 110"/>
              <a:gd name="T31" fmla="*/ 8 h 17"/>
              <a:gd name="T32" fmla="*/ 75 w 110"/>
              <a:gd name="T33" fmla="*/ 8 h 17"/>
              <a:gd name="T34" fmla="*/ 67 w 110"/>
              <a:gd name="T35" fmla="*/ 10 h 17"/>
              <a:gd name="T36" fmla="*/ 59 w 110"/>
              <a:gd name="T37" fmla="*/ 10 h 17"/>
              <a:gd name="T38" fmla="*/ 47 w 110"/>
              <a:gd name="T39" fmla="*/ 12 h 17"/>
              <a:gd name="T40" fmla="*/ 38 w 110"/>
              <a:gd name="T41" fmla="*/ 12 h 17"/>
              <a:gd name="T42" fmla="*/ 26 w 110"/>
              <a:gd name="T43" fmla="*/ 14 h 17"/>
              <a:gd name="T44" fmla="*/ 14 w 110"/>
              <a:gd name="T45" fmla="*/ 16 h 17"/>
              <a:gd name="T46" fmla="*/ 0 w 110"/>
              <a:gd name="T47" fmla="*/ 17 h 17"/>
              <a:gd name="T48" fmla="*/ 0 w 110"/>
              <a:gd name="T49" fmla="*/ 14 h 17"/>
              <a:gd name="T50" fmla="*/ 16 w 110"/>
              <a:gd name="T51" fmla="*/ 10 h 17"/>
              <a:gd name="T52" fmla="*/ 32 w 110"/>
              <a:gd name="T53" fmla="*/ 8 h 17"/>
              <a:gd name="T54" fmla="*/ 46 w 110"/>
              <a:gd name="T55" fmla="*/ 6 h 17"/>
              <a:gd name="T56" fmla="*/ 55 w 110"/>
              <a:gd name="T57" fmla="*/ 4 h 17"/>
              <a:gd name="T58" fmla="*/ 65 w 110"/>
              <a:gd name="T59" fmla="*/ 2 h 17"/>
              <a:gd name="T60" fmla="*/ 73 w 110"/>
              <a:gd name="T61" fmla="*/ 2 h 17"/>
              <a:gd name="T62" fmla="*/ 81 w 110"/>
              <a:gd name="T63" fmla="*/ 0 h 17"/>
              <a:gd name="T64" fmla="*/ 85 w 110"/>
              <a:gd name="T65" fmla="*/ 0 h 17"/>
              <a:gd name="T66" fmla="*/ 85 w 110"/>
              <a:gd name="T67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0" h="17">
                <a:moveTo>
                  <a:pt x="85" y="0"/>
                </a:moveTo>
                <a:lnTo>
                  <a:pt x="91" y="0"/>
                </a:lnTo>
                <a:lnTo>
                  <a:pt x="96" y="0"/>
                </a:lnTo>
                <a:lnTo>
                  <a:pt x="102" y="0"/>
                </a:lnTo>
                <a:lnTo>
                  <a:pt x="106" y="2"/>
                </a:lnTo>
                <a:lnTo>
                  <a:pt x="108" y="4"/>
                </a:lnTo>
                <a:lnTo>
                  <a:pt x="110" y="4"/>
                </a:lnTo>
                <a:lnTo>
                  <a:pt x="110" y="6"/>
                </a:lnTo>
                <a:lnTo>
                  <a:pt x="110" y="6"/>
                </a:lnTo>
                <a:lnTo>
                  <a:pt x="108" y="6"/>
                </a:lnTo>
                <a:lnTo>
                  <a:pt x="106" y="6"/>
                </a:lnTo>
                <a:lnTo>
                  <a:pt x="102" y="6"/>
                </a:lnTo>
                <a:lnTo>
                  <a:pt x="98" y="6"/>
                </a:lnTo>
                <a:lnTo>
                  <a:pt x="94" y="6"/>
                </a:lnTo>
                <a:lnTo>
                  <a:pt x="89" y="8"/>
                </a:lnTo>
                <a:lnTo>
                  <a:pt x="83" y="8"/>
                </a:lnTo>
                <a:lnTo>
                  <a:pt x="75" y="8"/>
                </a:lnTo>
                <a:lnTo>
                  <a:pt x="67" y="10"/>
                </a:lnTo>
                <a:lnTo>
                  <a:pt x="59" y="10"/>
                </a:lnTo>
                <a:lnTo>
                  <a:pt x="47" y="12"/>
                </a:lnTo>
                <a:lnTo>
                  <a:pt x="38" y="12"/>
                </a:lnTo>
                <a:lnTo>
                  <a:pt x="26" y="14"/>
                </a:lnTo>
                <a:lnTo>
                  <a:pt x="14" y="16"/>
                </a:lnTo>
                <a:lnTo>
                  <a:pt x="0" y="17"/>
                </a:lnTo>
                <a:lnTo>
                  <a:pt x="0" y="14"/>
                </a:lnTo>
                <a:lnTo>
                  <a:pt x="16" y="10"/>
                </a:lnTo>
                <a:lnTo>
                  <a:pt x="32" y="8"/>
                </a:lnTo>
                <a:lnTo>
                  <a:pt x="46" y="6"/>
                </a:lnTo>
                <a:lnTo>
                  <a:pt x="55" y="4"/>
                </a:lnTo>
                <a:lnTo>
                  <a:pt x="65" y="2"/>
                </a:lnTo>
                <a:lnTo>
                  <a:pt x="73" y="2"/>
                </a:lnTo>
                <a:lnTo>
                  <a:pt x="81" y="0"/>
                </a:lnTo>
                <a:lnTo>
                  <a:pt x="85" y="0"/>
                </a:lnTo>
                <a:lnTo>
                  <a:pt x="85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4" name="Freeform 28">
            <a:extLst>
              <a:ext uri="{FF2B5EF4-FFF2-40B4-BE49-F238E27FC236}">
                <a16:creationId xmlns:a16="http://schemas.microsoft.com/office/drawing/2014/main" xmlns="" id="{7F3D2D55-5C45-4426-BC73-0AD0B57720D3}"/>
              </a:ext>
            </a:extLst>
          </p:cNvPr>
          <p:cNvSpPr>
            <a:spLocks/>
          </p:cNvSpPr>
          <p:nvPr/>
        </p:nvSpPr>
        <p:spPr bwMode="auto">
          <a:xfrm>
            <a:off x="9731022" y="6024669"/>
            <a:ext cx="792533" cy="204392"/>
          </a:xfrm>
          <a:custGeom>
            <a:avLst/>
            <a:gdLst>
              <a:gd name="T0" fmla="*/ 153 w 174"/>
              <a:gd name="T1" fmla="*/ 0 h 31"/>
              <a:gd name="T2" fmla="*/ 161 w 174"/>
              <a:gd name="T3" fmla="*/ 2 h 31"/>
              <a:gd name="T4" fmla="*/ 164 w 174"/>
              <a:gd name="T5" fmla="*/ 4 h 31"/>
              <a:gd name="T6" fmla="*/ 168 w 174"/>
              <a:gd name="T7" fmla="*/ 6 h 31"/>
              <a:gd name="T8" fmla="*/ 172 w 174"/>
              <a:gd name="T9" fmla="*/ 10 h 31"/>
              <a:gd name="T10" fmla="*/ 172 w 174"/>
              <a:gd name="T11" fmla="*/ 13 h 31"/>
              <a:gd name="T12" fmla="*/ 174 w 174"/>
              <a:gd name="T13" fmla="*/ 17 h 31"/>
              <a:gd name="T14" fmla="*/ 174 w 174"/>
              <a:gd name="T15" fmla="*/ 21 h 31"/>
              <a:gd name="T16" fmla="*/ 174 w 174"/>
              <a:gd name="T17" fmla="*/ 23 h 31"/>
              <a:gd name="T18" fmla="*/ 172 w 174"/>
              <a:gd name="T19" fmla="*/ 23 h 31"/>
              <a:gd name="T20" fmla="*/ 168 w 174"/>
              <a:gd name="T21" fmla="*/ 23 h 31"/>
              <a:gd name="T22" fmla="*/ 162 w 174"/>
              <a:gd name="T23" fmla="*/ 23 h 31"/>
              <a:gd name="T24" fmla="*/ 155 w 174"/>
              <a:gd name="T25" fmla="*/ 25 h 31"/>
              <a:gd name="T26" fmla="*/ 147 w 174"/>
              <a:gd name="T27" fmla="*/ 25 h 31"/>
              <a:gd name="T28" fmla="*/ 135 w 174"/>
              <a:gd name="T29" fmla="*/ 25 h 31"/>
              <a:gd name="T30" fmla="*/ 121 w 174"/>
              <a:gd name="T31" fmla="*/ 27 h 31"/>
              <a:gd name="T32" fmla="*/ 106 w 174"/>
              <a:gd name="T33" fmla="*/ 27 h 31"/>
              <a:gd name="T34" fmla="*/ 90 w 174"/>
              <a:gd name="T35" fmla="*/ 27 h 31"/>
              <a:gd name="T36" fmla="*/ 76 w 174"/>
              <a:gd name="T37" fmla="*/ 29 h 31"/>
              <a:gd name="T38" fmla="*/ 61 w 174"/>
              <a:gd name="T39" fmla="*/ 29 h 31"/>
              <a:gd name="T40" fmla="*/ 47 w 174"/>
              <a:gd name="T41" fmla="*/ 29 h 31"/>
              <a:gd name="T42" fmla="*/ 35 w 174"/>
              <a:gd name="T43" fmla="*/ 29 h 31"/>
              <a:gd name="T44" fmla="*/ 21 w 174"/>
              <a:gd name="T45" fmla="*/ 31 h 31"/>
              <a:gd name="T46" fmla="*/ 10 w 174"/>
              <a:gd name="T47" fmla="*/ 31 h 31"/>
              <a:gd name="T48" fmla="*/ 0 w 174"/>
              <a:gd name="T49" fmla="*/ 31 h 31"/>
              <a:gd name="T50" fmla="*/ 0 w 174"/>
              <a:gd name="T51" fmla="*/ 11 h 31"/>
              <a:gd name="T52" fmla="*/ 16 w 174"/>
              <a:gd name="T53" fmla="*/ 11 h 31"/>
              <a:gd name="T54" fmla="*/ 33 w 174"/>
              <a:gd name="T55" fmla="*/ 10 h 31"/>
              <a:gd name="T56" fmla="*/ 47 w 174"/>
              <a:gd name="T57" fmla="*/ 8 h 31"/>
              <a:gd name="T58" fmla="*/ 61 w 174"/>
              <a:gd name="T59" fmla="*/ 6 h 31"/>
              <a:gd name="T60" fmla="*/ 74 w 174"/>
              <a:gd name="T61" fmla="*/ 4 h 31"/>
              <a:gd name="T62" fmla="*/ 86 w 174"/>
              <a:gd name="T63" fmla="*/ 4 h 31"/>
              <a:gd name="T64" fmla="*/ 98 w 174"/>
              <a:gd name="T65" fmla="*/ 2 h 31"/>
              <a:gd name="T66" fmla="*/ 108 w 174"/>
              <a:gd name="T67" fmla="*/ 2 h 31"/>
              <a:gd name="T68" fmla="*/ 117 w 174"/>
              <a:gd name="T69" fmla="*/ 0 h 31"/>
              <a:gd name="T70" fmla="*/ 125 w 174"/>
              <a:gd name="T71" fmla="*/ 0 h 31"/>
              <a:gd name="T72" fmla="*/ 133 w 174"/>
              <a:gd name="T73" fmla="*/ 0 h 31"/>
              <a:gd name="T74" fmla="*/ 139 w 174"/>
              <a:gd name="T75" fmla="*/ 0 h 31"/>
              <a:gd name="T76" fmla="*/ 145 w 174"/>
              <a:gd name="T77" fmla="*/ 0 h 31"/>
              <a:gd name="T78" fmla="*/ 149 w 174"/>
              <a:gd name="T79" fmla="*/ 0 h 31"/>
              <a:gd name="T80" fmla="*/ 151 w 174"/>
              <a:gd name="T81" fmla="*/ 0 h 31"/>
              <a:gd name="T82" fmla="*/ 153 w 174"/>
              <a:gd name="T83" fmla="*/ 0 h 31"/>
              <a:gd name="T84" fmla="*/ 153 w 174"/>
              <a:gd name="T85" fmla="*/ 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4" h="31">
                <a:moveTo>
                  <a:pt x="153" y="0"/>
                </a:moveTo>
                <a:lnTo>
                  <a:pt x="161" y="2"/>
                </a:lnTo>
                <a:lnTo>
                  <a:pt x="164" y="4"/>
                </a:lnTo>
                <a:lnTo>
                  <a:pt x="168" y="6"/>
                </a:lnTo>
                <a:lnTo>
                  <a:pt x="172" y="10"/>
                </a:lnTo>
                <a:lnTo>
                  <a:pt x="172" y="13"/>
                </a:lnTo>
                <a:lnTo>
                  <a:pt x="174" y="17"/>
                </a:lnTo>
                <a:lnTo>
                  <a:pt x="174" y="21"/>
                </a:lnTo>
                <a:lnTo>
                  <a:pt x="174" y="23"/>
                </a:lnTo>
                <a:lnTo>
                  <a:pt x="172" y="23"/>
                </a:lnTo>
                <a:lnTo>
                  <a:pt x="168" y="23"/>
                </a:lnTo>
                <a:lnTo>
                  <a:pt x="162" y="23"/>
                </a:lnTo>
                <a:lnTo>
                  <a:pt x="155" y="25"/>
                </a:lnTo>
                <a:lnTo>
                  <a:pt x="147" y="25"/>
                </a:lnTo>
                <a:lnTo>
                  <a:pt x="135" y="25"/>
                </a:lnTo>
                <a:lnTo>
                  <a:pt x="121" y="27"/>
                </a:lnTo>
                <a:lnTo>
                  <a:pt x="106" y="27"/>
                </a:lnTo>
                <a:lnTo>
                  <a:pt x="90" y="27"/>
                </a:lnTo>
                <a:lnTo>
                  <a:pt x="76" y="29"/>
                </a:lnTo>
                <a:lnTo>
                  <a:pt x="61" y="29"/>
                </a:lnTo>
                <a:lnTo>
                  <a:pt x="47" y="29"/>
                </a:lnTo>
                <a:lnTo>
                  <a:pt x="35" y="29"/>
                </a:lnTo>
                <a:lnTo>
                  <a:pt x="21" y="31"/>
                </a:lnTo>
                <a:lnTo>
                  <a:pt x="10" y="31"/>
                </a:lnTo>
                <a:lnTo>
                  <a:pt x="0" y="31"/>
                </a:lnTo>
                <a:lnTo>
                  <a:pt x="0" y="11"/>
                </a:lnTo>
                <a:lnTo>
                  <a:pt x="16" y="11"/>
                </a:lnTo>
                <a:lnTo>
                  <a:pt x="33" y="10"/>
                </a:lnTo>
                <a:lnTo>
                  <a:pt x="47" y="8"/>
                </a:lnTo>
                <a:lnTo>
                  <a:pt x="61" y="6"/>
                </a:lnTo>
                <a:lnTo>
                  <a:pt x="74" y="4"/>
                </a:lnTo>
                <a:lnTo>
                  <a:pt x="86" y="4"/>
                </a:lnTo>
                <a:lnTo>
                  <a:pt x="98" y="2"/>
                </a:lnTo>
                <a:lnTo>
                  <a:pt x="108" y="2"/>
                </a:lnTo>
                <a:lnTo>
                  <a:pt x="117" y="0"/>
                </a:lnTo>
                <a:lnTo>
                  <a:pt x="125" y="0"/>
                </a:lnTo>
                <a:lnTo>
                  <a:pt x="133" y="0"/>
                </a:lnTo>
                <a:lnTo>
                  <a:pt x="139" y="0"/>
                </a:lnTo>
                <a:lnTo>
                  <a:pt x="145" y="0"/>
                </a:lnTo>
                <a:lnTo>
                  <a:pt x="149" y="0"/>
                </a:lnTo>
                <a:lnTo>
                  <a:pt x="151" y="0"/>
                </a:lnTo>
                <a:lnTo>
                  <a:pt x="153" y="0"/>
                </a:lnTo>
                <a:lnTo>
                  <a:pt x="153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5" name="任意多边形: 形状 144">
            <a:extLst>
              <a:ext uri="{FF2B5EF4-FFF2-40B4-BE49-F238E27FC236}">
                <a16:creationId xmlns:a16="http://schemas.microsoft.com/office/drawing/2014/main" xmlns="" id="{E3B45DC5-D7E4-454C-BF5E-8CA6F513666B}"/>
              </a:ext>
            </a:extLst>
          </p:cNvPr>
          <p:cNvSpPr/>
          <p:nvPr/>
        </p:nvSpPr>
        <p:spPr>
          <a:xfrm rot="20995857">
            <a:off x="6689183" y="786632"/>
            <a:ext cx="510802" cy="557297"/>
          </a:xfrm>
          <a:custGeom>
            <a:avLst/>
            <a:gdLst>
              <a:gd name="connsiteX0" fmla="*/ 510802 w 510802"/>
              <a:gd name="connsiteY0" fmla="*/ 31066 h 557297"/>
              <a:gd name="connsiteX1" fmla="*/ 509569 w 510802"/>
              <a:gd name="connsiteY1" fmla="*/ 38008 h 557297"/>
              <a:gd name="connsiteX2" fmla="*/ 504326 w 510802"/>
              <a:gd name="connsiteY2" fmla="*/ 67536 h 557297"/>
              <a:gd name="connsiteX3" fmla="*/ 442432 w 510802"/>
              <a:gd name="connsiteY3" fmla="*/ 117465 h 557297"/>
              <a:gd name="connsiteX4" fmla="*/ 411485 w 510802"/>
              <a:gd name="connsiteY4" fmla="*/ 142429 h 557297"/>
              <a:gd name="connsiteX5" fmla="*/ 349591 w 510802"/>
              <a:gd name="connsiteY5" fmla="*/ 192358 h 557297"/>
              <a:gd name="connsiteX6" fmla="*/ 314713 w 510802"/>
              <a:gd name="connsiteY6" fmla="*/ 239468 h 557297"/>
              <a:gd name="connsiteX7" fmla="*/ 242332 w 510802"/>
              <a:gd name="connsiteY7" fmla="*/ 348454 h 557297"/>
              <a:gd name="connsiteX8" fmla="*/ 206142 w 510802"/>
              <a:gd name="connsiteY8" fmla="*/ 402947 h 557297"/>
              <a:gd name="connsiteX9" fmla="*/ 175194 w 510802"/>
              <a:gd name="connsiteY9" fmla="*/ 427911 h 557297"/>
              <a:gd name="connsiteX10" fmla="*/ 139005 w 510802"/>
              <a:gd name="connsiteY10" fmla="*/ 482404 h 557297"/>
              <a:gd name="connsiteX11" fmla="*/ 133761 w 510802"/>
              <a:gd name="connsiteY11" fmla="*/ 511932 h 557297"/>
              <a:gd name="connsiteX12" fmla="*/ 102814 w 510802"/>
              <a:gd name="connsiteY12" fmla="*/ 536897 h 557297"/>
              <a:gd name="connsiteX13" fmla="*/ 46164 w 510802"/>
              <a:gd name="connsiteY13" fmla="*/ 557297 h 557297"/>
              <a:gd name="connsiteX14" fmla="*/ 20461 w 510802"/>
              <a:gd name="connsiteY14" fmla="*/ 552733 h 557297"/>
              <a:gd name="connsiteX15" fmla="*/ 0 w 510802"/>
              <a:gd name="connsiteY15" fmla="*/ 518640 h 557297"/>
              <a:gd name="connsiteX16" fmla="*/ 5244 w 510802"/>
              <a:gd name="connsiteY16" fmla="*/ 489111 h 557297"/>
              <a:gd name="connsiteX17" fmla="*/ 10487 w 510802"/>
              <a:gd name="connsiteY17" fmla="*/ 459583 h 557297"/>
              <a:gd name="connsiteX18" fmla="*/ 15730 w 510802"/>
              <a:gd name="connsiteY18" fmla="*/ 430055 h 557297"/>
              <a:gd name="connsiteX19" fmla="*/ 20974 w 510802"/>
              <a:gd name="connsiteY19" fmla="*/ 400526 h 557297"/>
              <a:gd name="connsiteX20" fmla="*/ 31461 w 510802"/>
              <a:gd name="connsiteY20" fmla="*/ 341469 h 557297"/>
              <a:gd name="connsiteX21" fmla="*/ 103841 w 510802"/>
              <a:gd name="connsiteY21" fmla="*/ 232484 h 557297"/>
              <a:gd name="connsiteX22" fmla="*/ 143964 w 510802"/>
              <a:gd name="connsiteY22" fmla="*/ 155844 h 557297"/>
              <a:gd name="connsiteX23" fmla="*/ 159694 w 510802"/>
              <a:gd name="connsiteY23" fmla="*/ 67259 h 557297"/>
              <a:gd name="connsiteX24" fmla="*/ 164937 w 510802"/>
              <a:gd name="connsiteY24" fmla="*/ 37731 h 557297"/>
              <a:gd name="connsiteX25" fmla="*/ 170181 w 510802"/>
              <a:gd name="connsiteY25" fmla="*/ 8202 h 557297"/>
              <a:gd name="connsiteX26" fmla="*/ 171637 w 510802"/>
              <a:gd name="connsiteY26" fmla="*/ 0 h 557297"/>
              <a:gd name="connsiteX27" fmla="*/ 510802 w 510802"/>
              <a:gd name="connsiteY27" fmla="*/ 31066 h 5572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10802" h="557297">
                <a:moveTo>
                  <a:pt x="510802" y="31066"/>
                </a:moveTo>
                <a:lnTo>
                  <a:pt x="509569" y="38008"/>
                </a:lnTo>
                <a:lnTo>
                  <a:pt x="504326" y="67536"/>
                </a:lnTo>
                <a:lnTo>
                  <a:pt x="442432" y="117465"/>
                </a:lnTo>
                <a:lnTo>
                  <a:pt x="411485" y="142429"/>
                </a:lnTo>
                <a:lnTo>
                  <a:pt x="349591" y="192358"/>
                </a:lnTo>
                <a:lnTo>
                  <a:pt x="314713" y="239468"/>
                </a:lnTo>
                <a:lnTo>
                  <a:pt x="242332" y="348454"/>
                </a:lnTo>
                <a:lnTo>
                  <a:pt x="206142" y="402947"/>
                </a:lnTo>
                <a:lnTo>
                  <a:pt x="175194" y="427911"/>
                </a:lnTo>
                <a:lnTo>
                  <a:pt x="139005" y="482404"/>
                </a:lnTo>
                <a:lnTo>
                  <a:pt x="133761" y="511932"/>
                </a:lnTo>
                <a:lnTo>
                  <a:pt x="102814" y="536897"/>
                </a:lnTo>
                <a:lnTo>
                  <a:pt x="46164" y="557297"/>
                </a:lnTo>
                <a:lnTo>
                  <a:pt x="20461" y="552733"/>
                </a:lnTo>
                <a:lnTo>
                  <a:pt x="0" y="518640"/>
                </a:lnTo>
                <a:lnTo>
                  <a:pt x="5244" y="489111"/>
                </a:lnTo>
                <a:lnTo>
                  <a:pt x="10487" y="459583"/>
                </a:lnTo>
                <a:lnTo>
                  <a:pt x="15730" y="430055"/>
                </a:lnTo>
                <a:lnTo>
                  <a:pt x="20974" y="400526"/>
                </a:lnTo>
                <a:lnTo>
                  <a:pt x="31461" y="341469"/>
                </a:lnTo>
                <a:lnTo>
                  <a:pt x="103841" y="232484"/>
                </a:lnTo>
                <a:lnTo>
                  <a:pt x="143964" y="155844"/>
                </a:lnTo>
                <a:lnTo>
                  <a:pt x="159694" y="67259"/>
                </a:lnTo>
                <a:lnTo>
                  <a:pt x="164937" y="37731"/>
                </a:lnTo>
                <a:lnTo>
                  <a:pt x="170181" y="8202"/>
                </a:lnTo>
                <a:lnTo>
                  <a:pt x="171637" y="0"/>
                </a:lnTo>
                <a:lnTo>
                  <a:pt x="510802" y="3106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6" name="任意多边形: 形状 145">
            <a:extLst>
              <a:ext uri="{FF2B5EF4-FFF2-40B4-BE49-F238E27FC236}">
                <a16:creationId xmlns:a16="http://schemas.microsoft.com/office/drawing/2014/main" xmlns="" id="{EF100D06-8A65-49C3-A040-E5610D071203}"/>
              </a:ext>
            </a:extLst>
          </p:cNvPr>
          <p:cNvSpPr/>
          <p:nvPr/>
        </p:nvSpPr>
        <p:spPr>
          <a:xfrm rot="20995857">
            <a:off x="1874254" y="1563350"/>
            <a:ext cx="635233" cy="82504"/>
          </a:xfrm>
          <a:custGeom>
            <a:avLst/>
            <a:gdLst>
              <a:gd name="connsiteX0" fmla="*/ 400667 w 635233"/>
              <a:gd name="connsiteY0" fmla="*/ 11409 h 82504"/>
              <a:gd name="connsiteX1" fmla="*/ 478856 w 635233"/>
              <a:gd name="connsiteY1" fmla="*/ 25293 h 82504"/>
              <a:gd name="connsiteX2" fmla="*/ 557044 w 635233"/>
              <a:gd name="connsiteY2" fmla="*/ 39177 h 82504"/>
              <a:gd name="connsiteX3" fmla="*/ 635233 w 635233"/>
              <a:gd name="connsiteY3" fmla="*/ 53061 h 82504"/>
              <a:gd name="connsiteX4" fmla="*/ 577965 w 635233"/>
              <a:gd name="connsiteY4" fmla="*/ 72760 h 82504"/>
              <a:gd name="connsiteX5" fmla="*/ 525840 w 635233"/>
              <a:gd name="connsiteY5" fmla="*/ 63504 h 82504"/>
              <a:gd name="connsiteX6" fmla="*/ 421588 w 635233"/>
              <a:gd name="connsiteY6" fmla="*/ 44992 h 82504"/>
              <a:gd name="connsiteX7" fmla="*/ 312195 w 635233"/>
              <a:gd name="connsiteY7" fmla="*/ 55436 h 82504"/>
              <a:gd name="connsiteX8" fmla="*/ 176739 w 635233"/>
              <a:gd name="connsiteY8" fmla="*/ 61252 h 82504"/>
              <a:gd name="connsiteX9" fmla="*/ 67346 w 635233"/>
              <a:gd name="connsiteY9" fmla="*/ 71696 h 82504"/>
              <a:gd name="connsiteX10" fmla="*/ 7583 w 635233"/>
              <a:gd name="connsiteY10" fmla="*/ 82504 h 82504"/>
              <a:gd name="connsiteX11" fmla="*/ 0 w 635233"/>
              <a:gd name="connsiteY11" fmla="*/ 0 h 82504"/>
              <a:gd name="connsiteX12" fmla="*/ 25504 w 635233"/>
              <a:gd name="connsiteY12" fmla="*/ 4529 h 82504"/>
              <a:gd name="connsiteX13" fmla="*/ 51566 w 635233"/>
              <a:gd name="connsiteY13" fmla="*/ 9157 h 82504"/>
              <a:gd name="connsiteX14" fmla="*/ 103691 w 635233"/>
              <a:gd name="connsiteY14" fmla="*/ 18412 h 82504"/>
              <a:gd name="connsiteX15" fmla="*/ 155817 w 635233"/>
              <a:gd name="connsiteY15" fmla="*/ 27668 h 82504"/>
              <a:gd name="connsiteX16" fmla="*/ 234006 w 635233"/>
              <a:gd name="connsiteY16" fmla="*/ 41552 h 82504"/>
              <a:gd name="connsiteX17" fmla="*/ 317337 w 635233"/>
              <a:gd name="connsiteY17" fmla="*/ 26480 h 82504"/>
              <a:gd name="connsiteX18" fmla="*/ 400667 w 635233"/>
              <a:gd name="connsiteY18" fmla="*/ 11409 h 825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635233" h="82504">
                <a:moveTo>
                  <a:pt x="400667" y="11409"/>
                </a:moveTo>
                <a:lnTo>
                  <a:pt x="478856" y="25293"/>
                </a:lnTo>
                <a:lnTo>
                  <a:pt x="557044" y="39177"/>
                </a:lnTo>
                <a:lnTo>
                  <a:pt x="635233" y="53061"/>
                </a:lnTo>
                <a:lnTo>
                  <a:pt x="577965" y="72760"/>
                </a:lnTo>
                <a:lnTo>
                  <a:pt x="525840" y="63504"/>
                </a:lnTo>
                <a:lnTo>
                  <a:pt x="421588" y="44992"/>
                </a:lnTo>
                <a:lnTo>
                  <a:pt x="312195" y="55436"/>
                </a:lnTo>
                <a:lnTo>
                  <a:pt x="176739" y="61252"/>
                </a:lnTo>
                <a:lnTo>
                  <a:pt x="67346" y="71696"/>
                </a:lnTo>
                <a:lnTo>
                  <a:pt x="7583" y="82504"/>
                </a:lnTo>
                <a:lnTo>
                  <a:pt x="0" y="0"/>
                </a:lnTo>
                <a:lnTo>
                  <a:pt x="25504" y="4529"/>
                </a:lnTo>
                <a:lnTo>
                  <a:pt x="51566" y="9157"/>
                </a:lnTo>
                <a:lnTo>
                  <a:pt x="103691" y="18412"/>
                </a:lnTo>
                <a:lnTo>
                  <a:pt x="155817" y="27668"/>
                </a:lnTo>
                <a:lnTo>
                  <a:pt x="234006" y="41552"/>
                </a:lnTo>
                <a:lnTo>
                  <a:pt x="317337" y="26480"/>
                </a:lnTo>
                <a:lnTo>
                  <a:pt x="400667" y="1140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7" name="任意多边形: 形状 146">
            <a:extLst>
              <a:ext uri="{FF2B5EF4-FFF2-40B4-BE49-F238E27FC236}">
                <a16:creationId xmlns:a16="http://schemas.microsoft.com/office/drawing/2014/main" xmlns="" id="{DAEE885D-F7B2-46D5-95F0-FF196B6EBAF2}"/>
              </a:ext>
            </a:extLst>
          </p:cNvPr>
          <p:cNvSpPr/>
          <p:nvPr/>
        </p:nvSpPr>
        <p:spPr>
          <a:xfrm rot="20995857">
            <a:off x="3024600" y="2609965"/>
            <a:ext cx="377738" cy="510450"/>
          </a:xfrm>
          <a:custGeom>
            <a:avLst/>
            <a:gdLst>
              <a:gd name="connsiteX0" fmla="*/ 31205 w 377738"/>
              <a:gd name="connsiteY0" fmla="*/ 0 h 510450"/>
              <a:gd name="connsiteX1" fmla="*/ 57268 w 377738"/>
              <a:gd name="connsiteY1" fmla="*/ 4628 h 510450"/>
              <a:gd name="connsiteX2" fmla="*/ 135456 w 377738"/>
              <a:gd name="connsiteY2" fmla="*/ 18512 h 510450"/>
              <a:gd name="connsiteX3" fmla="*/ 208503 w 377738"/>
              <a:gd name="connsiteY3" fmla="*/ 61351 h 510450"/>
              <a:gd name="connsiteX4" fmla="*/ 281550 w 377738"/>
              <a:gd name="connsiteY4" fmla="*/ 104191 h 510450"/>
              <a:gd name="connsiteX5" fmla="*/ 359738 w 377738"/>
              <a:gd name="connsiteY5" fmla="*/ 118075 h 510450"/>
              <a:gd name="connsiteX6" fmla="*/ 377738 w 377738"/>
              <a:gd name="connsiteY6" fmla="*/ 121271 h 510450"/>
              <a:gd name="connsiteX7" fmla="*/ 308632 w 377738"/>
              <a:gd name="connsiteY7" fmla="*/ 510450 h 510450"/>
              <a:gd name="connsiteX8" fmla="*/ 294182 w 377738"/>
              <a:gd name="connsiteY8" fmla="*/ 487255 h 510450"/>
              <a:gd name="connsiteX9" fmla="*/ 303180 w 377738"/>
              <a:gd name="connsiteY9" fmla="*/ 436584 h 510450"/>
              <a:gd name="connsiteX10" fmla="*/ 287401 w 377738"/>
              <a:gd name="connsiteY10" fmla="*/ 374045 h 510450"/>
              <a:gd name="connsiteX11" fmla="*/ 240417 w 377738"/>
              <a:gd name="connsiteY11" fmla="*/ 335834 h 510450"/>
              <a:gd name="connsiteX12" fmla="*/ 198575 w 377738"/>
              <a:gd name="connsiteY12" fmla="*/ 268667 h 510450"/>
              <a:gd name="connsiteX13" fmla="*/ 130669 w 377738"/>
              <a:gd name="connsiteY13" fmla="*/ 196872 h 510450"/>
              <a:gd name="connsiteX14" fmla="*/ 88827 w 377738"/>
              <a:gd name="connsiteY14" fmla="*/ 129705 h 510450"/>
              <a:gd name="connsiteX15" fmla="*/ 15780 w 377738"/>
              <a:gd name="connsiteY15" fmla="*/ 86866 h 510450"/>
              <a:gd name="connsiteX16" fmla="*/ 0 w 377738"/>
              <a:gd name="connsiteY16" fmla="*/ 24327 h 510450"/>
              <a:gd name="connsiteX17" fmla="*/ 31205 w 377738"/>
              <a:gd name="connsiteY17" fmla="*/ 0 h 510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77738" h="510450">
                <a:moveTo>
                  <a:pt x="31205" y="0"/>
                </a:moveTo>
                <a:lnTo>
                  <a:pt x="57268" y="4628"/>
                </a:lnTo>
                <a:lnTo>
                  <a:pt x="135456" y="18512"/>
                </a:lnTo>
                <a:lnTo>
                  <a:pt x="208503" y="61351"/>
                </a:lnTo>
                <a:lnTo>
                  <a:pt x="281550" y="104191"/>
                </a:lnTo>
                <a:lnTo>
                  <a:pt x="359738" y="118075"/>
                </a:lnTo>
                <a:lnTo>
                  <a:pt x="377738" y="121271"/>
                </a:lnTo>
                <a:lnTo>
                  <a:pt x="308632" y="510450"/>
                </a:lnTo>
                <a:lnTo>
                  <a:pt x="294182" y="487255"/>
                </a:lnTo>
                <a:lnTo>
                  <a:pt x="303180" y="436584"/>
                </a:lnTo>
                <a:lnTo>
                  <a:pt x="287401" y="374045"/>
                </a:lnTo>
                <a:lnTo>
                  <a:pt x="240417" y="335834"/>
                </a:lnTo>
                <a:lnTo>
                  <a:pt x="198575" y="268667"/>
                </a:lnTo>
                <a:lnTo>
                  <a:pt x="130669" y="196872"/>
                </a:lnTo>
                <a:lnTo>
                  <a:pt x="88827" y="129705"/>
                </a:lnTo>
                <a:lnTo>
                  <a:pt x="15780" y="86866"/>
                </a:lnTo>
                <a:lnTo>
                  <a:pt x="0" y="24327"/>
                </a:lnTo>
                <a:lnTo>
                  <a:pt x="3120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8" name="任意多边形: 形状 147">
            <a:extLst>
              <a:ext uri="{FF2B5EF4-FFF2-40B4-BE49-F238E27FC236}">
                <a16:creationId xmlns:a16="http://schemas.microsoft.com/office/drawing/2014/main" xmlns="" id="{41E54E61-FEFC-491E-8614-95DCB048185E}"/>
              </a:ext>
            </a:extLst>
          </p:cNvPr>
          <p:cNvSpPr/>
          <p:nvPr/>
        </p:nvSpPr>
        <p:spPr>
          <a:xfrm rot="20995857">
            <a:off x="6255460" y="2724131"/>
            <a:ext cx="310971" cy="426210"/>
          </a:xfrm>
          <a:custGeom>
            <a:avLst/>
            <a:gdLst>
              <a:gd name="connsiteX0" fmla="*/ 36191 w 310971"/>
              <a:gd name="connsiteY0" fmla="*/ 0 h 426210"/>
              <a:gd name="connsiteX1" fmla="*/ 61895 w 310971"/>
              <a:gd name="connsiteY1" fmla="*/ 4564 h 426210"/>
              <a:gd name="connsiteX2" fmla="*/ 113302 w 310971"/>
              <a:gd name="connsiteY2" fmla="*/ 13692 h 426210"/>
              <a:gd name="connsiteX3" fmla="*/ 158283 w 310971"/>
              <a:gd name="connsiteY3" fmla="*/ 21680 h 426210"/>
              <a:gd name="connsiteX4" fmla="*/ 230150 w 310971"/>
              <a:gd name="connsiteY4" fmla="*/ 64900 h 426210"/>
              <a:gd name="connsiteX5" fmla="*/ 281557 w 310971"/>
              <a:gd name="connsiteY5" fmla="*/ 74028 h 426210"/>
              <a:gd name="connsiteX6" fmla="*/ 307261 w 310971"/>
              <a:gd name="connsiteY6" fmla="*/ 78593 h 426210"/>
              <a:gd name="connsiteX7" fmla="*/ 310971 w 310971"/>
              <a:gd name="connsiteY7" fmla="*/ 79251 h 426210"/>
              <a:gd name="connsiteX8" fmla="*/ 249362 w 310971"/>
              <a:gd name="connsiteY8" fmla="*/ 426210 h 426210"/>
              <a:gd name="connsiteX9" fmla="*/ 245652 w 310971"/>
              <a:gd name="connsiteY9" fmla="*/ 425551 h 426210"/>
              <a:gd name="connsiteX10" fmla="*/ 225191 w 310971"/>
              <a:gd name="connsiteY10" fmla="*/ 391459 h 426210"/>
              <a:gd name="connsiteX11" fmla="*/ 234367 w 310971"/>
              <a:gd name="connsiteY11" fmla="*/ 339784 h 426210"/>
              <a:gd name="connsiteX12" fmla="*/ 213906 w 310971"/>
              <a:gd name="connsiteY12" fmla="*/ 305692 h 426210"/>
              <a:gd name="connsiteX13" fmla="*/ 193447 w 310971"/>
              <a:gd name="connsiteY13" fmla="*/ 271599 h 426210"/>
              <a:gd name="connsiteX14" fmla="*/ 152526 w 310971"/>
              <a:gd name="connsiteY14" fmla="*/ 203414 h 426210"/>
              <a:gd name="connsiteX15" fmla="*/ 106362 w 310971"/>
              <a:gd name="connsiteY15" fmla="*/ 164757 h 426210"/>
              <a:gd name="connsiteX16" fmla="*/ 66624 w 310971"/>
              <a:gd name="connsiteY16" fmla="*/ 127241 h 426210"/>
              <a:gd name="connsiteX17" fmla="*/ 20461 w 310971"/>
              <a:gd name="connsiteY17" fmla="*/ 88585 h 426210"/>
              <a:gd name="connsiteX18" fmla="*/ 0 w 310971"/>
              <a:gd name="connsiteY18" fmla="*/ 54493 h 426210"/>
              <a:gd name="connsiteX19" fmla="*/ 5244 w 310971"/>
              <a:gd name="connsiteY19" fmla="*/ 24963 h 426210"/>
              <a:gd name="connsiteX20" fmla="*/ 36191 w 310971"/>
              <a:gd name="connsiteY20" fmla="*/ 0 h 426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310971" h="426210">
                <a:moveTo>
                  <a:pt x="36191" y="0"/>
                </a:moveTo>
                <a:lnTo>
                  <a:pt x="61895" y="4564"/>
                </a:lnTo>
                <a:lnTo>
                  <a:pt x="113302" y="13692"/>
                </a:lnTo>
                <a:lnTo>
                  <a:pt x="158283" y="21680"/>
                </a:lnTo>
                <a:lnTo>
                  <a:pt x="230150" y="64900"/>
                </a:lnTo>
                <a:lnTo>
                  <a:pt x="281557" y="74028"/>
                </a:lnTo>
                <a:lnTo>
                  <a:pt x="307261" y="78593"/>
                </a:lnTo>
                <a:lnTo>
                  <a:pt x="310971" y="79251"/>
                </a:lnTo>
                <a:lnTo>
                  <a:pt x="249362" y="426210"/>
                </a:lnTo>
                <a:lnTo>
                  <a:pt x="245652" y="425551"/>
                </a:lnTo>
                <a:lnTo>
                  <a:pt x="225191" y="391459"/>
                </a:lnTo>
                <a:lnTo>
                  <a:pt x="234367" y="339784"/>
                </a:lnTo>
                <a:lnTo>
                  <a:pt x="213906" y="305692"/>
                </a:lnTo>
                <a:lnTo>
                  <a:pt x="193447" y="271599"/>
                </a:lnTo>
                <a:lnTo>
                  <a:pt x="152526" y="203414"/>
                </a:lnTo>
                <a:lnTo>
                  <a:pt x="106362" y="164757"/>
                </a:lnTo>
                <a:lnTo>
                  <a:pt x="66624" y="127241"/>
                </a:lnTo>
                <a:lnTo>
                  <a:pt x="20461" y="88585"/>
                </a:lnTo>
                <a:lnTo>
                  <a:pt x="0" y="54493"/>
                </a:lnTo>
                <a:lnTo>
                  <a:pt x="5244" y="24963"/>
                </a:lnTo>
                <a:lnTo>
                  <a:pt x="3619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9" name="任意多边形: 形状 148">
            <a:extLst>
              <a:ext uri="{FF2B5EF4-FFF2-40B4-BE49-F238E27FC236}">
                <a16:creationId xmlns:a16="http://schemas.microsoft.com/office/drawing/2014/main" xmlns="" id="{48075239-F359-4836-8B10-C1C2CF15F900}"/>
              </a:ext>
            </a:extLst>
          </p:cNvPr>
          <p:cNvSpPr/>
          <p:nvPr/>
        </p:nvSpPr>
        <p:spPr>
          <a:xfrm rot="20995857">
            <a:off x="9497153" y="2770760"/>
            <a:ext cx="303681" cy="423575"/>
          </a:xfrm>
          <a:custGeom>
            <a:avLst/>
            <a:gdLst>
              <a:gd name="connsiteX0" fmla="*/ 36639 w 303681"/>
              <a:gd name="connsiteY0" fmla="*/ 0 h 423575"/>
              <a:gd name="connsiteX1" fmla="*/ 62967 w 303681"/>
              <a:gd name="connsiteY1" fmla="*/ 4674 h 423575"/>
              <a:gd name="connsiteX2" fmla="*/ 115620 w 303681"/>
              <a:gd name="connsiteY2" fmla="*/ 14024 h 423575"/>
              <a:gd name="connsiteX3" fmla="*/ 189443 w 303681"/>
              <a:gd name="connsiteY3" fmla="*/ 57087 h 423575"/>
              <a:gd name="connsiteX4" fmla="*/ 242096 w 303681"/>
              <a:gd name="connsiteY4" fmla="*/ 66437 h 423575"/>
              <a:gd name="connsiteX5" fmla="*/ 289593 w 303681"/>
              <a:gd name="connsiteY5" fmla="*/ 104826 h 423575"/>
              <a:gd name="connsiteX6" fmla="*/ 303681 w 303681"/>
              <a:gd name="connsiteY6" fmla="*/ 107328 h 423575"/>
              <a:gd name="connsiteX7" fmla="*/ 271225 w 303681"/>
              <a:gd name="connsiteY7" fmla="*/ 423575 h 423575"/>
              <a:gd name="connsiteX8" fmla="*/ 234162 w 303681"/>
              <a:gd name="connsiteY8" fmla="*/ 416994 h 423575"/>
              <a:gd name="connsiteX9" fmla="*/ 212991 w 303681"/>
              <a:gd name="connsiteY9" fmla="*/ 383280 h 423575"/>
              <a:gd name="connsiteX10" fmla="*/ 218147 w 303681"/>
              <a:gd name="connsiteY10" fmla="*/ 354242 h 423575"/>
              <a:gd name="connsiteX11" fmla="*/ 196977 w 303681"/>
              <a:gd name="connsiteY11" fmla="*/ 320528 h 423575"/>
              <a:gd name="connsiteX12" fmla="*/ 179674 w 303681"/>
              <a:gd name="connsiteY12" fmla="*/ 265035 h 423575"/>
              <a:gd name="connsiteX13" fmla="*/ 132178 w 303681"/>
              <a:gd name="connsiteY13" fmla="*/ 226646 h 423575"/>
              <a:gd name="connsiteX14" fmla="*/ 84681 w 303681"/>
              <a:gd name="connsiteY14" fmla="*/ 188258 h 423575"/>
              <a:gd name="connsiteX15" fmla="*/ 42341 w 303681"/>
              <a:gd name="connsiteY15" fmla="*/ 120830 h 423575"/>
              <a:gd name="connsiteX16" fmla="*/ 21170 w 303681"/>
              <a:gd name="connsiteY16" fmla="*/ 87117 h 423575"/>
              <a:gd name="connsiteX17" fmla="*/ 0 w 303681"/>
              <a:gd name="connsiteY17" fmla="*/ 53403 h 423575"/>
              <a:gd name="connsiteX18" fmla="*/ 5157 w 303681"/>
              <a:gd name="connsiteY18" fmla="*/ 24364 h 423575"/>
              <a:gd name="connsiteX19" fmla="*/ 36639 w 303681"/>
              <a:gd name="connsiteY19" fmla="*/ 0 h 423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03681" h="423575">
                <a:moveTo>
                  <a:pt x="36639" y="0"/>
                </a:moveTo>
                <a:lnTo>
                  <a:pt x="62967" y="4674"/>
                </a:lnTo>
                <a:lnTo>
                  <a:pt x="115620" y="14024"/>
                </a:lnTo>
                <a:lnTo>
                  <a:pt x="189443" y="57087"/>
                </a:lnTo>
                <a:lnTo>
                  <a:pt x="242096" y="66437"/>
                </a:lnTo>
                <a:lnTo>
                  <a:pt x="289593" y="104826"/>
                </a:lnTo>
                <a:lnTo>
                  <a:pt x="303681" y="107328"/>
                </a:lnTo>
                <a:lnTo>
                  <a:pt x="271225" y="423575"/>
                </a:lnTo>
                <a:lnTo>
                  <a:pt x="234162" y="416994"/>
                </a:lnTo>
                <a:lnTo>
                  <a:pt x="212991" y="383280"/>
                </a:lnTo>
                <a:lnTo>
                  <a:pt x="218147" y="354242"/>
                </a:lnTo>
                <a:lnTo>
                  <a:pt x="196977" y="320528"/>
                </a:lnTo>
                <a:lnTo>
                  <a:pt x="179674" y="265035"/>
                </a:lnTo>
                <a:lnTo>
                  <a:pt x="132178" y="226646"/>
                </a:lnTo>
                <a:lnTo>
                  <a:pt x="84681" y="188258"/>
                </a:lnTo>
                <a:lnTo>
                  <a:pt x="42341" y="120830"/>
                </a:lnTo>
                <a:lnTo>
                  <a:pt x="21170" y="87117"/>
                </a:lnTo>
                <a:lnTo>
                  <a:pt x="0" y="53403"/>
                </a:lnTo>
                <a:lnTo>
                  <a:pt x="5157" y="24364"/>
                </a:lnTo>
                <a:lnTo>
                  <a:pt x="3663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0" name="任意多边形: 形状 149">
            <a:extLst>
              <a:ext uri="{FF2B5EF4-FFF2-40B4-BE49-F238E27FC236}">
                <a16:creationId xmlns:a16="http://schemas.microsoft.com/office/drawing/2014/main" xmlns="" id="{C562B6FF-2B0A-4BD3-AA0A-6655E2AACA82}"/>
              </a:ext>
            </a:extLst>
          </p:cNvPr>
          <p:cNvSpPr/>
          <p:nvPr/>
        </p:nvSpPr>
        <p:spPr>
          <a:xfrm rot="20995857">
            <a:off x="6626859" y="4508929"/>
            <a:ext cx="510486" cy="230093"/>
          </a:xfrm>
          <a:custGeom>
            <a:avLst/>
            <a:gdLst>
              <a:gd name="connsiteX0" fmla="*/ 491145 w 510486"/>
              <a:gd name="connsiteY0" fmla="*/ 23665 h 230093"/>
              <a:gd name="connsiteX1" fmla="*/ 498817 w 510486"/>
              <a:gd name="connsiteY1" fmla="*/ 31259 h 230093"/>
              <a:gd name="connsiteX2" fmla="*/ 505784 w 510486"/>
              <a:gd name="connsiteY2" fmla="*/ 45653 h 230093"/>
              <a:gd name="connsiteX3" fmla="*/ 510486 w 510486"/>
              <a:gd name="connsiteY3" fmla="*/ 72805 h 230093"/>
              <a:gd name="connsiteX4" fmla="*/ 508221 w 510486"/>
              <a:gd name="connsiteY4" fmla="*/ 85560 h 230093"/>
              <a:gd name="connsiteX5" fmla="*/ 505956 w 510486"/>
              <a:gd name="connsiteY5" fmla="*/ 98316 h 230093"/>
              <a:gd name="connsiteX6" fmla="*/ 503691 w 510486"/>
              <a:gd name="connsiteY6" fmla="*/ 111071 h 230093"/>
              <a:gd name="connsiteX7" fmla="*/ 492194 w 510486"/>
              <a:gd name="connsiteY7" fmla="*/ 122187 h 230093"/>
              <a:gd name="connsiteX8" fmla="*/ 482962 w 510486"/>
              <a:gd name="connsiteY8" fmla="*/ 120548 h 230093"/>
              <a:gd name="connsiteX9" fmla="*/ 462232 w 510486"/>
              <a:gd name="connsiteY9" fmla="*/ 130025 h 230093"/>
              <a:gd name="connsiteX10" fmla="*/ 452999 w 510486"/>
              <a:gd name="connsiteY10" fmla="*/ 128385 h 230093"/>
              <a:gd name="connsiteX11" fmla="*/ 413805 w 510486"/>
              <a:gd name="connsiteY11" fmla="*/ 134584 h 230093"/>
              <a:gd name="connsiteX12" fmla="*/ 365379 w 510486"/>
              <a:gd name="connsiteY12" fmla="*/ 139143 h 230093"/>
              <a:gd name="connsiteX13" fmla="*/ 321568 w 510486"/>
              <a:gd name="connsiteY13" fmla="*/ 144521 h 230093"/>
              <a:gd name="connsiteX14" fmla="*/ 252412 w 510486"/>
              <a:gd name="connsiteY14" fmla="*/ 158556 h 230093"/>
              <a:gd name="connsiteX15" fmla="*/ 180991 w 510486"/>
              <a:gd name="connsiteY15" fmla="*/ 185348 h 230093"/>
              <a:gd name="connsiteX16" fmla="*/ 139531 w 510486"/>
              <a:gd name="connsiteY16" fmla="*/ 204301 h 230093"/>
              <a:gd name="connsiteX17" fmla="*/ 109570 w 510486"/>
              <a:gd name="connsiteY17" fmla="*/ 212139 h 230093"/>
              <a:gd name="connsiteX18" fmla="*/ 84224 w 510486"/>
              <a:gd name="connsiteY18" fmla="*/ 220796 h 230093"/>
              <a:gd name="connsiteX19" fmla="*/ 64626 w 510486"/>
              <a:gd name="connsiteY19" fmla="*/ 223895 h 230093"/>
              <a:gd name="connsiteX20" fmla="*/ 46162 w 510486"/>
              <a:gd name="connsiteY20" fmla="*/ 220616 h 230093"/>
              <a:gd name="connsiteX21" fmla="*/ 25432 w 510486"/>
              <a:gd name="connsiteY21" fmla="*/ 230093 h 230093"/>
              <a:gd name="connsiteX22" fmla="*/ 16200 w 510486"/>
              <a:gd name="connsiteY22" fmla="*/ 228454 h 230093"/>
              <a:gd name="connsiteX23" fmla="*/ 9233 w 510486"/>
              <a:gd name="connsiteY23" fmla="*/ 214059 h 230093"/>
              <a:gd name="connsiteX24" fmla="*/ 0 w 510486"/>
              <a:gd name="connsiteY24" fmla="*/ 212419 h 230093"/>
              <a:gd name="connsiteX25" fmla="*/ 1133 w 510486"/>
              <a:gd name="connsiteY25" fmla="*/ 206041 h 230093"/>
              <a:gd name="connsiteX26" fmla="*/ 3398 w 510486"/>
              <a:gd name="connsiteY26" fmla="*/ 193286 h 230093"/>
              <a:gd name="connsiteX27" fmla="*/ 14895 w 510486"/>
              <a:gd name="connsiteY27" fmla="*/ 182170 h 230093"/>
              <a:gd name="connsiteX28" fmla="*/ 28658 w 510486"/>
              <a:gd name="connsiteY28" fmla="*/ 158298 h 230093"/>
              <a:gd name="connsiteX29" fmla="*/ 40154 w 510486"/>
              <a:gd name="connsiteY29" fmla="*/ 147182 h 230093"/>
              <a:gd name="connsiteX30" fmla="*/ 63150 w 510486"/>
              <a:gd name="connsiteY30" fmla="*/ 124949 h 230093"/>
              <a:gd name="connsiteX31" fmla="*/ 79177 w 510486"/>
              <a:gd name="connsiteY31" fmla="*/ 88322 h 230093"/>
              <a:gd name="connsiteX32" fmla="*/ 102171 w 510486"/>
              <a:gd name="connsiteY32" fmla="*/ 66089 h 230093"/>
              <a:gd name="connsiteX33" fmla="*/ 122902 w 510486"/>
              <a:gd name="connsiteY33" fmla="*/ 56612 h 230093"/>
              <a:gd name="connsiteX34" fmla="*/ 141280 w 510486"/>
              <a:gd name="connsiteY34" fmla="*/ 33560 h 230093"/>
              <a:gd name="connsiteX35" fmla="*/ 152777 w 510486"/>
              <a:gd name="connsiteY35" fmla="*/ 22444 h 230093"/>
              <a:gd name="connsiteX36" fmla="*/ 165716 w 510486"/>
              <a:gd name="connsiteY36" fmla="*/ 0 h 230093"/>
              <a:gd name="connsiteX37" fmla="*/ 491145 w 510486"/>
              <a:gd name="connsiteY37" fmla="*/ 23665 h 230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510486" h="230093">
                <a:moveTo>
                  <a:pt x="491145" y="23665"/>
                </a:moveTo>
                <a:lnTo>
                  <a:pt x="498817" y="31259"/>
                </a:lnTo>
                <a:lnTo>
                  <a:pt x="505784" y="45653"/>
                </a:lnTo>
                <a:lnTo>
                  <a:pt x="510486" y="72805"/>
                </a:lnTo>
                <a:lnTo>
                  <a:pt x="508221" y="85560"/>
                </a:lnTo>
                <a:lnTo>
                  <a:pt x="505956" y="98316"/>
                </a:lnTo>
                <a:lnTo>
                  <a:pt x="503691" y="111071"/>
                </a:lnTo>
                <a:lnTo>
                  <a:pt x="492194" y="122187"/>
                </a:lnTo>
                <a:lnTo>
                  <a:pt x="482962" y="120548"/>
                </a:lnTo>
                <a:lnTo>
                  <a:pt x="462232" y="130025"/>
                </a:lnTo>
                <a:lnTo>
                  <a:pt x="452999" y="128385"/>
                </a:lnTo>
                <a:lnTo>
                  <a:pt x="413805" y="134584"/>
                </a:lnTo>
                <a:lnTo>
                  <a:pt x="365379" y="139143"/>
                </a:lnTo>
                <a:lnTo>
                  <a:pt x="321568" y="144521"/>
                </a:lnTo>
                <a:lnTo>
                  <a:pt x="252412" y="158556"/>
                </a:lnTo>
                <a:lnTo>
                  <a:pt x="180991" y="185348"/>
                </a:lnTo>
                <a:lnTo>
                  <a:pt x="139531" y="204301"/>
                </a:lnTo>
                <a:lnTo>
                  <a:pt x="109570" y="212139"/>
                </a:lnTo>
                <a:lnTo>
                  <a:pt x="84224" y="220796"/>
                </a:lnTo>
                <a:lnTo>
                  <a:pt x="64626" y="223895"/>
                </a:lnTo>
                <a:lnTo>
                  <a:pt x="46162" y="220616"/>
                </a:lnTo>
                <a:lnTo>
                  <a:pt x="25432" y="230093"/>
                </a:lnTo>
                <a:lnTo>
                  <a:pt x="16200" y="228454"/>
                </a:lnTo>
                <a:lnTo>
                  <a:pt x="9233" y="214059"/>
                </a:lnTo>
                <a:lnTo>
                  <a:pt x="0" y="212419"/>
                </a:lnTo>
                <a:lnTo>
                  <a:pt x="1133" y="206041"/>
                </a:lnTo>
                <a:lnTo>
                  <a:pt x="3398" y="193286"/>
                </a:lnTo>
                <a:lnTo>
                  <a:pt x="14895" y="182170"/>
                </a:lnTo>
                <a:lnTo>
                  <a:pt x="28658" y="158298"/>
                </a:lnTo>
                <a:lnTo>
                  <a:pt x="40154" y="147182"/>
                </a:lnTo>
                <a:lnTo>
                  <a:pt x="63150" y="124949"/>
                </a:lnTo>
                <a:lnTo>
                  <a:pt x="79177" y="88322"/>
                </a:lnTo>
                <a:lnTo>
                  <a:pt x="102171" y="66089"/>
                </a:lnTo>
                <a:lnTo>
                  <a:pt x="122902" y="56612"/>
                </a:lnTo>
                <a:lnTo>
                  <a:pt x="141280" y="33560"/>
                </a:lnTo>
                <a:lnTo>
                  <a:pt x="152777" y="22444"/>
                </a:lnTo>
                <a:lnTo>
                  <a:pt x="165716" y="0"/>
                </a:lnTo>
                <a:lnTo>
                  <a:pt x="491145" y="2366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1" name="任意多边形: 形状 150">
            <a:extLst>
              <a:ext uri="{FF2B5EF4-FFF2-40B4-BE49-F238E27FC236}">
                <a16:creationId xmlns:a16="http://schemas.microsoft.com/office/drawing/2014/main" xmlns="" id="{D87BFE45-E5C1-4365-9C47-4297CFBB8488}"/>
              </a:ext>
            </a:extLst>
          </p:cNvPr>
          <p:cNvSpPr/>
          <p:nvPr/>
        </p:nvSpPr>
        <p:spPr>
          <a:xfrm rot="20995857">
            <a:off x="10405537" y="4596104"/>
            <a:ext cx="428770" cy="249524"/>
          </a:xfrm>
          <a:custGeom>
            <a:avLst/>
            <a:gdLst>
              <a:gd name="connsiteX0" fmla="*/ 381476 w 428770"/>
              <a:gd name="connsiteY0" fmla="*/ 0 h 249524"/>
              <a:gd name="connsiteX1" fmla="*/ 386657 w 428770"/>
              <a:gd name="connsiteY1" fmla="*/ 11348 h 249524"/>
              <a:gd name="connsiteX2" fmla="*/ 402228 w 428770"/>
              <a:gd name="connsiteY2" fmla="*/ 27469 h 249524"/>
              <a:gd name="connsiteX3" fmla="*/ 415499 w 428770"/>
              <a:gd name="connsiteY3" fmla="*/ 56538 h 249524"/>
              <a:gd name="connsiteX4" fmla="*/ 422134 w 428770"/>
              <a:gd name="connsiteY4" fmla="*/ 71072 h 249524"/>
              <a:gd name="connsiteX5" fmla="*/ 428770 w 428770"/>
              <a:gd name="connsiteY5" fmla="*/ 85607 h 249524"/>
              <a:gd name="connsiteX6" fmla="*/ 426471 w 428770"/>
              <a:gd name="connsiteY6" fmla="*/ 98555 h 249524"/>
              <a:gd name="connsiteX7" fmla="*/ 424172 w 428770"/>
              <a:gd name="connsiteY7" fmla="*/ 111502 h 249524"/>
              <a:gd name="connsiteX8" fmla="*/ 415237 w 428770"/>
              <a:gd name="connsiteY8" fmla="*/ 109915 h 249524"/>
              <a:gd name="connsiteX9" fmla="*/ 412938 w 428770"/>
              <a:gd name="connsiteY9" fmla="*/ 122864 h 249524"/>
              <a:gd name="connsiteX10" fmla="*/ 401704 w 428770"/>
              <a:gd name="connsiteY10" fmla="*/ 134225 h 249524"/>
              <a:gd name="connsiteX11" fmla="*/ 383835 w 428770"/>
              <a:gd name="connsiteY11" fmla="*/ 131052 h 249524"/>
              <a:gd name="connsiteX12" fmla="*/ 374900 w 428770"/>
              <a:gd name="connsiteY12" fmla="*/ 129465 h 249524"/>
              <a:gd name="connsiteX13" fmla="*/ 336861 w 428770"/>
              <a:gd name="connsiteY13" fmla="*/ 136066 h 249524"/>
              <a:gd name="connsiteX14" fmla="*/ 289887 w 428770"/>
              <a:gd name="connsiteY14" fmla="*/ 141082 h 249524"/>
              <a:gd name="connsiteX15" fmla="*/ 256316 w 428770"/>
              <a:gd name="connsiteY15" fmla="*/ 148476 h 249524"/>
              <a:gd name="connsiteX16" fmla="*/ 207044 w 428770"/>
              <a:gd name="connsiteY16" fmla="*/ 166440 h 249524"/>
              <a:gd name="connsiteX17" fmla="*/ 146537 w 428770"/>
              <a:gd name="connsiteY17" fmla="*/ 195764 h 249524"/>
              <a:gd name="connsiteX18" fmla="*/ 105049 w 428770"/>
              <a:gd name="connsiteY18" fmla="*/ 221787 h 249524"/>
              <a:gd name="connsiteX19" fmla="*/ 64712 w 428770"/>
              <a:gd name="connsiteY19" fmla="*/ 241337 h 249524"/>
              <a:gd name="connsiteX20" fmla="*/ 46842 w 428770"/>
              <a:gd name="connsiteY20" fmla="*/ 238163 h 249524"/>
              <a:gd name="connsiteX21" fmla="*/ 35608 w 428770"/>
              <a:gd name="connsiteY21" fmla="*/ 249524 h 249524"/>
              <a:gd name="connsiteX22" fmla="*/ 31141 w 428770"/>
              <a:gd name="connsiteY22" fmla="*/ 248731 h 249524"/>
              <a:gd name="connsiteX23" fmla="*/ 22206 w 428770"/>
              <a:gd name="connsiteY23" fmla="*/ 247144 h 249524"/>
              <a:gd name="connsiteX24" fmla="*/ 15570 w 428770"/>
              <a:gd name="connsiteY24" fmla="*/ 232610 h 249524"/>
              <a:gd name="connsiteX25" fmla="*/ 8935 w 428770"/>
              <a:gd name="connsiteY25" fmla="*/ 218076 h 249524"/>
              <a:gd name="connsiteX26" fmla="*/ 0 w 428770"/>
              <a:gd name="connsiteY26" fmla="*/ 216489 h 249524"/>
              <a:gd name="connsiteX27" fmla="*/ 4598 w 428770"/>
              <a:gd name="connsiteY27" fmla="*/ 190594 h 249524"/>
              <a:gd name="connsiteX28" fmla="*/ 6897 w 428770"/>
              <a:gd name="connsiteY28" fmla="*/ 177646 h 249524"/>
              <a:gd name="connsiteX29" fmla="*/ 10346 w 428770"/>
              <a:gd name="connsiteY29" fmla="*/ 158224 h 249524"/>
              <a:gd name="connsiteX30" fmla="*/ 35113 w 428770"/>
              <a:gd name="connsiteY30" fmla="*/ 122554 h 249524"/>
              <a:gd name="connsiteX31" fmla="*/ 42010 w 428770"/>
              <a:gd name="connsiteY31" fmla="*/ 83710 h 249524"/>
              <a:gd name="connsiteX32" fmla="*/ 53244 w 428770"/>
              <a:gd name="connsiteY32" fmla="*/ 72349 h 249524"/>
              <a:gd name="connsiteX33" fmla="*/ 66778 w 428770"/>
              <a:gd name="connsiteY33" fmla="*/ 48040 h 249524"/>
              <a:gd name="connsiteX34" fmla="*/ 69077 w 428770"/>
              <a:gd name="connsiteY34" fmla="*/ 35092 h 249524"/>
              <a:gd name="connsiteX35" fmla="*/ 74371 w 428770"/>
              <a:gd name="connsiteY35" fmla="*/ 25582 h 249524"/>
              <a:gd name="connsiteX36" fmla="*/ 381476 w 428770"/>
              <a:gd name="connsiteY36" fmla="*/ 0 h 249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28770" h="249524">
                <a:moveTo>
                  <a:pt x="381476" y="0"/>
                </a:moveTo>
                <a:lnTo>
                  <a:pt x="386657" y="11348"/>
                </a:lnTo>
                <a:lnTo>
                  <a:pt x="402228" y="27469"/>
                </a:lnTo>
                <a:lnTo>
                  <a:pt x="415499" y="56538"/>
                </a:lnTo>
                <a:lnTo>
                  <a:pt x="422134" y="71072"/>
                </a:lnTo>
                <a:lnTo>
                  <a:pt x="428770" y="85607"/>
                </a:lnTo>
                <a:lnTo>
                  <a:pt x="426471" y="98555"/>
                </a:lnTo>
                <a:lnTo>
                  <a:pt x="424172" y="111502"/>
                </a:lnTo>
                <a:lnTo>
                  <a:pt x="415237" y="109915"/>
                </a:lnTo>
                <a:lnTo>
                  <a:pt x="412938" y="122864"/>
                </a:lnTo>
                <a:lnTo>
                  <a:pt x="401704" y="134225"/>
                </a:lnTo>
                <a:lnTo>
                  <a:pt x="383835" y="131052"/>
                </a:lnTo>
                <a:lnTo>
                  <a:pt x="374900" y="129465"/>
                </a:lnTo>
                <a:lnTo>
                  <a:pt x="336861" y="136066"/>
                </a:lnTo>
                <a:lnTo>
                  <a:pt x="289887" y="141082"/>
                </a:lnTo>
                <a:lnTo>
                  <a:pt x="256316" y="148476"/>
                </a:lnTo>
                <a:lnTo>
                  <a:pt x="207044" y="166440"/>
                </a:lnTo>
                <a:lnTo>
                  <a:pt x="146537" y="195764"/>
                </a:lnTo>
                <a:lnTo>
                  <a:pt x="105049" y="221787"/>
                </a:lnTo>
                <a:lnTo>
                  <a:pt x="64712" y="241337"/>
                </a:lnTo>
                <a:lnTo>
                  <a:pt x="46842" y="238163"/>
                </a:lnTo>
                <a:lnTo>
                  <a:pt x="35608" y="249524"/>
                </a:lnTo>
                <a:lnTo>
                  <a:pt x="31141" y="248731"/>
                </a:lnTo>
                <a:lnTo>
                  <a:pt x="22206" y="247144"/>
                </a:lnTo>
                <a:lnTo>
                  <a:pt x="15570" y="232610"/>
                </a:lnTo>
                <a:lnTo>
                  <a:pt x="8935" y="218076"/>
                </a:lnTo>
                <a:lnTo>
                  <a:pt x="0" y="216489"/>
                </a:lnTo>
                <a:lnTo>
                  <a:pt x="4598" y="190594"/>
                </a:lnTo>
                <a:lnTo>
                  <a:pt x="6897" y="177646"/>
                </a:lnTo>
                <a:lnTo>
                  <a:pt x="10346" y="158224"/>
                </a:lnTo>
                <a:lnTo>
                  <a:pt x="35113" y="122554"/>
                </a:lnTo>
                <a:lnTo>
                  <a:pt x="42010" y="83710"/>
                </a:lnTo>
                <a:lnTo>
                  <a:pt x="53244" y="72349"/>
                </a:lnTo>
                <a:lnTo>
                  <a:pt x="66778" y="48040"/>
                </a:lnTo>
                <a:lnTo>
                  <a:pt x="69077" y="35092"/>
                </a:lnTo>
                <a:lnTo>
                  <a:pt x="74371" y="25582"/>
                </a:lnTo>
                <a:lnTo>
                  <a:pt x="38147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2" name="任意多边形: 形状 151">
            <a:extLst>
              <a:ext uri="{FF2B5EF4-FFF2-40B4-BE49-F238E27FC236}">
                <a16:creationId xmlns:a16="http://schemas.microsoft.com/office/drawing/2014/main" xmlns="" id="{B07CB08C-9CF9-46F6-85C7-DE24FA9A95B4}"/>
              </a:ext>
            </a:extLst>
          </p:cNvPr>
          <p:cNvSpPr/>
          <p:nvPr/>
        </p:nvSpPr>
        <p:spPr>
          <a:xfrm rot="20995857">
            <a:off x="10155047" y="5031357"/>
            <a:ext cx="280922" cy="311550"/>
          </a:xfrm>
          <a:custGeom>
            <a:avLst/>
            <a:gdLst>
              <a:gd name="connsiteX0" fmla="*/ 231401 w 280922"/>
              <a:gd name="connsiteY0" fmla="*/ 0 h 311550"/>
              <a:gd name="connsiteX1" fmla="*/ 249699 w 280922"/>
              <a:gd name="connsiteY1" fmla="*/ 12780 h 311550"/>
              <a:gd name="connsiteX2" fmla="*/ 274215 w 280922"/>
              <a:gd name="connsiteY2" fmla="*/ 29901 h 311550"/>
              <a:gd name="connsiteX3" fmla="*/ 280922 w 280922"/>
              <a:gd name="connsiteY3" fmla="*/ 43860 h 311550"/>
              <a:gd name="connsiteX4" fmla="*/ 278724 w 280922"/>
              <a:gd name="connsiteY4" fmla="*/ 56239 h 311550"/>
              <a:gd name="connsiteX5" fmla="*/ 269819 w 280922"/>
              <a:gd name="connsiteY5" fmla="*/ 54658 h 311550"/>
              <a:gd name="connsiteX6" fmla="*/ 258717 w 280922"/>
              <a:gd name="connsiteY6" fmla="*/ 65455 h 311550"/>
              <a:gd name="connsiteX7" fmla="*/ 240907 w 280922"/>
              <a:gd name="connsiteY7" fmla="*/ 62292 h 311550"/>
              <a:gd name="connsiteX8" fmla="*/ 220900 w 280922"/>
              <a:gd name="connsiteY8" fmla="*/ 71508 h 311550"/>
              <a:gd name="connsiteX9" fmla="*/ 209797 w 280922"/>
              <a:gd name="connsiteY9" fmla="*/ 82305 h 311550"/>
              <a:gd name="connsiteX10" fmla="*/ 187592 w 280922"/>
              <a:gd name="connsiteY10" fmla="*/ 103900 h 311550"/>
              <a:gd name="connsiteX11" fmla="*/ 164286 w 280922"/>
              <a:gd name="connsiteY11" fmla="*/ 131682 h 311550"/>
              <a:gd name="connsiteX12" fmla="*/ 130978 w 280922"/>
              <a:gd name="connsiteY12" fmla="*/ 164074 h 311550"/>
              <a:gd name="connsiteX13" fmla="*/ 106575 w 280922"/>
              <a:gd name="connsiteY13" fmla="*/ 198046 h 311550"/>
              <a:gd name="connsiteX14" fmla="*/ 68871 w 280922"/>
              <a:gd name="connsiteY14" fmla="*/ 255193 h 311550"/>
              <a:gd name="connsiteX15" fmla="*/ 26714 w 280922"/>
              <a:gd name="connsiteY15" fmla="*/ 311550 h 311550"/>
              <a:gd name="connsiteX16" fmla="*/ 0 w 280922"/>
              <a:gd name="connsiteY16" fmla="*/ 306806 h 311550"/>
              <a:gd name="connsiteX17" fmla="*/ 17697 w 280922"/>
              <a:gd name="connsiteY17" fmla="*/ 258875 h 311550"/>
              <a:gd name="connsiteX18" fmla="*/ 33195 w 280922"/>
              <a:gd name="connsiteY18" fmla="*/ 223321 h 311550"/>
              <a:gd name="connsiteX19" fmla="*/ 48694 w 280922"/>
              <a:gd name="connsiteY19" fmla="*/ 187768 h 311550"/>
              <a:gd name="connsiteX20" fmla="*/ 64193 w 280922"/>
              <a:gd name="connsiteY20" fmla="*/ 152214 h 311550"/>
              <a:gd name="connsiteX21" fmla="*/ 77494 w 280922"/>
              <a:gd name="connsiteY21" fmla="*/ 129039 h 311550"/>
              <a:gd name="connsiteX22" fmla="*/ 81890 w 280922"/>
              <a:gd name="connsiteY22" fmla="*/ 104282 h 311550"/>
              <a:gd name="connsiteX23" fmla="*/ 92992 w 280922"/>
              <a:gd name="connsiteY23" fmla="*/ 93486 h 311550"/>
              <a:gd name="connsiteX24" fmla="*/ 94091 w 280922"/>
              <a:gd name="connsiteY24" fmla="*/ 87297 h 311550"/>
              <a:gd name="connsiteX25" fmla="*/ 98487 w 280922"/>
              <a:gd name="connsiteY25" fmla="*/ 62540 h 311550"/>
              <a:gd name="connsiteX26" fmla="*/ 102883 w 280922"/>
              <a:gd name="connsiteY26" fmla="*/ 37783 h 311550"/>
              <a:gd name="connsiteX27" fmla="*/ 96177 w 280922"/>
              <a:gd name="connsiteY27" fmla="*/ 23824 h 311550"/>
              <a:gd name="connsiteX28" fmla="*/ 97109 w 280922"/>
              <a:gd name="connsiteY28" fmla="*/ 18574 h 311550"/>
              <a:gd name="connsiteX29" fmla="*/ 231401 w 280922"/>
              <a:gd name="connsiteY29" fmla="*/ 0 h 311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80922" h="311550">
                <a:moveTo>
                  <a:pt x="231401" y="0"/>
                </a:moveTo>
                <a:lnTo>
                  <a:pt x="249699" y="12780"/>
                </a:lnTo>
                <a:lnTo>
                  <a:pt x="274215" y="29901"/>
                </a:lnTo>
                <a:lnTo>
                  <a:pt x="280922" y="43860"/>
                </a:lnTo>
                <a:lnTo>
                  <a:pt x="278724" y="56239"/>
                </a:lnTo>
                <a:lnTo>
                  <a:pt x="269819" y="54658"/>
                </a:lnTo>
                <a:lnTo>
                  <a:pt x="258717" y="65455"/>
                </a:lnTo>
                <a:lnTo>
                  <a:pt x="240907" y="62292"/>
                </a:lnTo>
                <a:lnTo>
                  <a:pt x="220900" y="71508"/>
                </a:lnTo>
                <a:lnTo>
                  <a:pt x="209797" y="82305"/>
                </a:lnTo>
                <a:lnTo>
                  <a:pt x="187592" y="103900"/>
                </a:lnTo>
                <a:lnTo>
                  <a:pt x="164286" y="131682"/>
                </a:lnTo>
                <a:lnTo>
                  <a:pt x="130978" y="164074"/>
                </a:lnTo>
                <a:lnTo>
                  <a:pt x="106575" y="198046"/>
                </a:lnTo>
                <a:lnTo>
                  <a:pt x="68871" y="255193"/>
                </a:lnTo>
                <a:lnTo>
                  <a:pt x="26714" y="311550"/>
                </a:lnTo>
                <a:lnTo>
                  <a:pt x="0" y="306806"/>
                </a:lnTo>
                <a:lnTo>
                  <a:pt x="17697" y="258875"/>
                </a:lnTo>
                <a:lnTo>
                  <a:pt x="33195" y="223321"/>
                </a:lnTo>
                <a:lnTo>
                  <a:pt x="48694" y="187768"/>
                </a:lnTo>
                <a:lnTo>
                  <a:pt x="64193" y="152214"/>
                </a:lnTo>
                <a:lnTo>
                  <a:pt x="77494" y="129039"/>
                </a:lnTo>
                <a:lnTo>
                  <a:pt x="81890" y="104282"/>
                </a:lnTo>
                <a:lnTo>
                  <a:pt x="92992" y="93486"/>
                </a:lnTo>
                <a:lnTo>
                  <a:pt x="94091" y="87297"/>
                </a:lnTo>
                <a:lnTo>
                  <a:pt x="98487" y="62540"/>
                </a:lnTo>
                <a:lnTo>
                  <a:pt x="102883" y="37783"/>
                </a:lnTo>
                <a:lnTo>
                  <a:pt x="96177" y="23824"/>
                </a:lnTo>
                <a:lnTo>
                  <a:pt x="97109" y="18574"/>
                </a:lnTo>
                <a:lnTo>
                  <a:pt x="23140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3" name="任意多边形: 形状 152">
            <a:extLst>
              <a:ext uri="{FF2B5EF4-FFF2-40B4-BE49-F238E27FC236}">
                <a16:creationId xmlns:a16="http://schemas.microsoft.com/office/drawing/2014/main" xmlns="" id="{3D12BDD3-FAD0-425B-A766-09F1BE0C5233}"/>
              </a:ext>
            </a:extLst>
          </p:cNvPr>
          <p:cNvSpPr/>
          <p:nvPr/>
        </p:nvSpPr>
        <p:spPr>
          <a:xfrm rot="20995857">
            <a:off x="2992225" y="5299934"/>
            <a:ext cx="480401" cy="488043"/>
          </a:xfrm>
          <a:custGeom>
            <a:avLst/>
            <a:gdLst>
              <a:gd name="connsiteX0" fmla="*/ 472851 w 480401"/>
              <a:gd name="connsiteY0" fmla="*/ 0 h 488043"/>
              <a:gd name="connsiteX1" fmla="*/ 480401 w 480401"/>
              <a:gd name="connsiteY1" fmla="*/ 13415 h 488043"/>
              <a:gd name="connsiteX2" fmla="*/ 474781 w 480401"/>
              <a:gd name="connsiteY2" fmla="*/ 45063 h 488043"/>
              <a:gd name="connsiteX3" fmla="*/ 443130 w 480401"/>
              <a:gd name="connsiteY3" fmla="*/ 72088 h 488043"/>
              <a:gd name="connsiteX4" fmla="*/ 417097 w 480401"/>
              <a:gd name="connsiteY4" fmla="*/ 67466 h 488043"/>
              <a:gd name="connsiteX5" fmla="*/ 385444 w 480401"/>
              <a:gd name="connsiteY5" fmla="*/ 94491 h 488043"/>
              <a:gd name="connsiteX6" fmla="*/ 353793 w 480401"/>
              <a:gd name="connsiteY6" fmla="*/ 121515 h 488043"/>
              <a:gd name="connsiteX7" fmla="*/ 310901 w 480401"/>
              <a:gd name="connsiteY7" fmla="*/ 211837 h 488043"/>
              <a:gd name="connsiteX8" fmla="*/ 236358 w 480401"/>
              <a:gd name="connsiteY8" fmla="*/ 329181 h 488043"/>
              <a:gd name="connsiteX9" fmla="*/ 225119 w 480401"/>
              <a:gd name="connsiteY9" fmla="*/ 392477 h 488043"/>
              <a:gd name="connsiteX10" fmla="*/ 193466 w 480401"/>
              <a:gd name="connsiteY10" fmla="*/ 419502 h 488043"/>
              <a:gd name="connsiteX11" fmla="*/ 135782 w 480401"/>
              <a:gd name="connsiteY11" fmla="*/ 441904 h 488043"/>
              <a:gd name="connsiteX12" fmla="*/ 104130 w 480401"/>
              <a:gd name="connsiteY12" fmla="*/ 468929 h 488043"/>
              <a:gd name="connsiteX13" fmla="*/ 73882 w 480401"/>
              <a:gd name="connsiteY13" fmla="*/ 488043 h 488043"/>
              <a:gd name="connsiteX14" fmla="*/ 47850 w 480401"/>
              <a:gd name="connsiteY14" fmla="*/ 483420 h 488043"/>
              <a:gd name="connsiteX15" fmla="*/ 21818 w 480401"/>
              <a:gd name="connsiteY15" fmla="*/ 478797 h 488043"/>
              <a:gd name="connsiteX16" fmla="*/ 0 w 480401"/>
              <a:gd name="connsiteY16" fmla="*/ 450439 h 488043"/>
              <a:gd name="connsiteX17" fmla="*/ 54131 w 480401"/>
              <a:gd name="connsiteY17" fmla="*/ 296823 h 488043"/>
              <a:gd name="connsiteX18" fmla="*/ 134294 w 480401"/>
              <a:gd name="connsiteY18" fmla="*/ 147831 h 488043"/>
              <a:gd name="connsiteX19" fmla="*/ 151153 w 480401"/>
              <a:gd name="connsiteY19" fmla="*/ 52888 h 488043"/>
              <a:gd name="connsiteX20" fmla="*/ 156772 w 480401"/>
              <a:gd name="connsiteY20" fmla="*/ 21240 h 488043"/>
              <a:gd name="connsiteX21" fmla="*/ 178853 w 480401"/>
              <a:gd name="connsiteY21" fmla="*/ 2387 h 488043"/>
              <a:gd name="connsiteX22" fmla="*/ 472851 w 480401"/>
              <a:gd name="connsiteY22" fmla="*/ 0 h 488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480401" h="488043">
                <a:moveTo>
                  <a:pt x="472851" y="0"/>
                </a:moveTo>
                <a:lnTo>
                  <a:pt x="480401" y="13415"/>
                </a:lnTo>
                <a:lnTo>
                  <a:pt x="474781" y="45063"/>
                </a:lnTo>
                <a:lnTo>
                  <a:pt x="443130" y="72088"/>
                </a:lnTo>
                <a:lnTo>
                  <a:pt x="417097" y="67466"/>
                </a:lnTo>
                <a:lnTo>
                  <a:pt x="385444" y="94491"/>
                </a:lnTo>
                <a:lnTo>
                  <a:pt x="353793" y="121515"/>
                </a:lnTo>
                <a:lnTo>
                  <a:pt x="310901" y="211837"/>
                </a:lnTo>
                <a:lnTo>
                  <a:pt x="236358" y="329181"/>
                </a:lnTo>
                <a:lnTo>
                  <a:pt x="225119" y="392477"/>
                </a:lnTo>
                <a:lnTo>
                  <a:pt x="193466" y="419502"/>
                </a:lnTo>
                <a:lnTo>
                  <a:pt x="135782" y="441904"/>
                </a:lnTo>
                <a:lnTo>
                  <a:pt x="104130" y="468929"/>
                </a:lnTo>
                <a:lnTo>
                  <a:pt x="73882" y="488043"/>
                </a:lnTo>
                <a:lnTo>
                  <a:pt x="47850" y="483420"/>
                </a:lnTo>
                <a:lnTo>
                  <a:pt x="21818" y="478797"/>
                </a:lnTo>
                <a:lnTo>
                  <a:pt x="0" y="450439"/>
                </a:lnTo>
                <a:lnTo>
                  <a:pt x="54131" y="296823"/>
                </a:lnTo>
                <a:lnTo>
                  <a:pt x="134294" y="147831"/>
                </a:lnTo>
                <a:lnTo>
                  <a:pt x="151153" y="52888"/>
                </a:lnTo>
                <a:lnTo>
                  <a:pt x="156772" y="21240"/>
                </a:lnTo>
                <a:lnTo>
                  <a:pt x="178853" y="2387"/>
                </a:lnTo>
                <a:lnTo>
                  <a:pt x="47285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4" name="任意多边形: 形状 153">
            <a:extLst>
              <a:ext uri="{FF2B5EF4-FFF2-40B4-BE49-F238E27FC236}">
                <a16:creationId xmlns:a16="http://schemas.microsoft.com/office/drawing/2014/main" xmlns="" id="{CAC7B87B-9A41-4D5B-863C-4B0C77F0F6CF}"/>
              </a:ext>
            </a:extLst>
          </p:cNvPr>
          <p:cNvSpPr/>
          <p:nvPr/>
        </p:nvSpPr>
        <p:spPr>
          <a:xfrm rot="20995857">
            <a:off x="9073250" y="5674459"/>
            <a:ext cx="487448" cy="435576"/>
          </a:xfrm>
          <a:custGeom>
            <a:avLst/>
            <a:gdLst>
              <a:gd name="connsiteX0" fmla="*/ 451818 w 487448"/>
              <a:gd name="connsiteY0" fmla="*/ 0 h 435576"/>
              <a:gd name="connsiteX1" fmla="*/ 469633 w 487448"/>
              <a:gd name="connsiteY1" fmla="*/ 3164 h 435576"/>
              <a:gd name="connsiteX2" fmla="*/ 478540 w 487448"/>
              <a:gd name="connsiteY2" fmla="*/ 4745 h 435576"/>
              <a:gd name="connsiteX3" fmla="*/ 487448 w 487448"/>
              <a:gd name="connsiteY3" fmla="*/ 6327 h 435576"/>
              <a:gd name="connsiteX4" fmla="*/ 485214 w 487448"/>
              <a:gd name="connsiteY4" fmla="*/ 18905 h 435576"/>
              <a:gd name="connsiteX5" fmla="*/ 471840 w 487448"/>
              <a:gd name="connsiteY5" fmla="*/ 42479 h 435576"/>
              <a:gd name="connsiteX6" fmla="*/ 460700 w 487448"/>
              <a:gd name="connsiteY6" fmla="*/ 53476 h 435576"/>
              <a:gd name="connsiteX7" fmla="*/ 438417 w 487448"/>
              <a:gd name="connsiteY7" fmla="*/ 75468 h 435576"/>
              <a:gd name="connsiteX8" fmla="*/ 404995 w 487448"/>
              <a:gd name="connsiteY8" fmla="*/ 108455 h 435576"/>
              <a:gd name="connsiteX9" fmla="*/ 372690 w 487448"/>
              <a:gd name="connsiteY9" fmla="*/ 135155 h 435576"/>
              <a:gd name="connsiteX10" fmla="*/ 330360 w 487448"/>
              <a:gd name="connsiteY10" fmla="*/ 166562 h 435576"/>
              <a:gd name="connsiteX11" fmla="*/ 272435 w 487448"/>
              <a:gd name="connsiteY11" fmla="*/ 208174 h 435576"/>
              <a:gd name="connsiteX12" fmla="*/ 218964 w 487448"/>
              <a:gd name="connsiteY12" fmla="*/ 250577 h 435576"/>
              <a:gd name="connsiteX13" fmla="*/ 167726 w 487448"/>
              <a:gd name="connsiteY13" fmla="*/ 280402 h 435576"/>
              <a:gd name="connsiteX14" fmla="*/ 123163 w 487448"/>
              <a:gd name="connsiteY14" fmla="*/ 324386 h 435576"/>
              <a:gd name="connsiteX15" fmla="*/ 80834 w 487448"/>
              <a:gd name="connsiteY15" fmla="*/ 355793 h 435576"/>
              <a:gd name="connsiteX16" fmla="*/ 49644 w 487448"/>
              <a:gd name="connsiteY16" fmla="*/ 376203 h 435576"/>
              <a:gd name="connsiteX17" fmla="*/ 30700 w 487448"/>
              <a:gd name="connsiteY17" fmla="*/ 405275 h 435576"/>
              <a:gd name="connsiteX18" fmla="*/ 8419 w 487448"/>
              <a:gd name="connsiteY18" fmla="*/ 427267 h 435576"/>
              <a:gd name="connsiteX19" fmla="*/ 0 w 487448"/>
              <a:gd name="connsiteY19" fmla="*/ 435576 h 435576"/>
              <a:gd name="connsiteX20" fmla="*/ 93987 w 487448"/>
              <a:gd name="connsiteY20" fmla="*/ 114596 h 435576"/>
              <a:gd name="connsiteX21" fmla="*/ 96547 w 487448"/>
              <a:gd name="connsiteY21" fmla="*/ 112069 h 435576"/>
              <a:gd name="connsiteX22" fmla="*/ 125503 w 487448"/>
              <a:gd name="connsiteY22" fmla="*/ 104236 h 435576"/>
              <a:gd name="connsiteX23" fmla="*/ 154458 w 487448"/>
              <a:gd name="connsiteY23" fmla="*/ 96404 h 435576"/>
              <a:gd name="connsiteX24" fmla="*/ 185647 w 487448"/>
              <a:gd name="connsiteY24" fmla="*/ 75994 h 435576"/>
              <a:gd name="connsiteX25" fmla="*/ 224627 w 487448"/>
              <a:gd name="connsiteY25" fmla="*/ 63454 h 435576"/>
              <a:gd name="connsiteX26" fmla="*/ 273631 w 487448"/>
              <a:gd name="connsiteY26" fmla="*/ 46207 h 435576"/>
              <a:gd name="connsiteX27" fmla="*/ 318181 w 487448"/>
              <a:gd name="connsiteY27" fmla="*/ 28169 h 435576"/>
              <a:gd name="connsiteX28" fmla="*/ 356044 w 487448"/>
              <a:gd name="connsiteY28" fmla="*/ 21917 h 435576"/>
              <a:gd name="connsiteX29" fmla="*/ 396141 w 487448"/>
              <a:gd name="connsiteY29" fmla="*/ 3088 h 435576"/>
              <a:gd name="connsiteX30" fmla="*/ 422863 w 487448"/>
              <a:gd name="connsiteY30" fmla="*/ 7833 h 435576"/>
              <a:gd name="connsiteX31" fmla="*/ 451818 w 487448"/>
              <a:gd name="connsiteY31" fmla="*/ 0 h 435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487448" h="435576">
                <a:moveTo>
                  <a:pt x="451818" y="0"/>
                </a:moveTo>
                <a:lnTo>
                  <a:pt x="469633" y="3164"/>
                </a:lnTo>
                <a:lnTo>
                  <a:pt x="478540" y="4745"/>
                </a:lnTo>
                <a:lnTo>
                  <a:pt x="487448" y="6327"/>
                </a:lnTo>
                <a:lnTo>
                  <a:pt x="485214" y="18905"/>
                </a:lnTo>
                <a:lnTo>
                  <a:pt x="471840" y="42479"/>
                </a:lnTo>
                <a:lnTo>
                  <a:pt x="460700" y="53476"/>
                </a:lnTo>
                <a:lnTo>
                  <a:pt x="438417" y="75468"/>
                </a:lnTo>
                <a:lnTo>
                  <a:pt x="404995" y="108455"/>
                </a:lnTo>
                <a:lnTo>
                  <a:pt x="372690" y="135155"/>
                </a:lnTo>
                <a:lnTo>
                  <a:pt x="330360" y="166562"/>
                </a:lnTo>
                <a:lnTo>
                  <a:pt x="272435" y="208174"/>
                </a:lnTo>
                <a:lnTo>
                  <a:pt x="218964" y="250577"/>
                </a:lnTo>
                <a:lnTo>
                  <a:pt x="167726" y="280402"/>
                </a:lnTo>
                <a:lnTo>
                  <a:pt x="123163" y="324386"/>
                </a:lnTo>
                <a:lnTo>
                  <a:pt x="80834" y="355793"/>
                </a:lnTo>
                <a:lnTo>
                  <a:pt x="49644" y="376203"/>
                </a:lnTo>
                <a:lnTo>
                  <a:pt x="30700" y="405275"/>
                </a:lnTo>
                <a:lnTo>
                  <a:pt x="8419" y="427267"/>
                </a:lnTo>
                <a:lnTo>
                  <a:pt x="0" y="435576"/>
                </a:lnTo>
                <a:lnTo>
                  <a:pt x="93987" y="114596"/>
                </a:lnTo>
                <a:lnTo>
                  <a:pt x="96547" y="112069"/>
                </a:lnTo>
                <a:lnTo>
                  <a:pt x="125503" y="104236"/>
                </a:lnTo>
                <a:lnTo>
                  <a:pt x="154458" y="96404"/>
                </a:lnTo>
                <a:lnTo>
                  <a:pt x="185647" y="75994"/>
                </a:lnTo>
                <a:lnTo>
                  <a:pt x="224627" y="63454"/>
                </a:lnTo>
                <a:lnTo>
                  <a:pt x="273631" y="46207"/>
                </a:lnTo>
                <a:lnTo>
                  <a:pt x="318181" y="28169"/>
                </a:lnTo>
                <a:lnTo>
                  <a:pt x="356044" y="21917"/>
                </a:lnTo>
                <a:lnTo>
                  <a:pt x="396141" y="3088"/>
                </a:lnTo>
                <a:lnTo>
                  <a:pt x="422863" y="7833"/>
                </a:lnTo>
                <a:lnTo>
                  <a:pt x="45181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5" name="任意多边形: 形状 154">
            <a:extLst>
              <a:ext uri="{FF2B5EF4-FFF2-40B4-BE49-F238E27FC236}">
                <a16:creationId xmlns:a16="http://schemas.microsoft.com/office/drawing/2014/main" xmlns="" id="{C4E91CD5-304B-4665-BC13-9C10E0DB0160}"/>
              </a:ext>
            </a:extLst>
          </p:cNvPr>
          <p:cNvSpPr/>
          <p:nvPr/>
        </p:nvSpPr>
        <p:spPr>
          <a:xfrm rot="20995857">
            <a:off x="10298094" y="5735201"/>
            <a:ext cx="276160" cy="333331"/>
          </a:xfrm>
          <a:custGeom>
            <a:avLst/>
            <a:gdLst>
              <a:gd name="connsiteX0" fmla="*/ 232052 w 276160"/>
              <a:gd name="connsiteY0" fmla="*/ 1 h 333331"/>
              <a:gd name="connsiteX1" fmla="*/ 245038 w 276160"/>
              <a:gd name="connsiteY1" fmla="*/ 13290 h 333331"/>
              <a:gd name="connsiteX2" fmla="*/ 260599 w 276160"/>
              <a:gd name="connsiteY2" fmla="*/ 29216 h 333331"/>
              <a:gd name="connsiteX3" fmla="*/ 269512 w 276160"/>
              <a:gd name="connsiteY3" fmla="*/ 30799 h 333331"/>
              <a:gd name="connsiteX4" fmla="*/ 276160 w 276160"/>
              <a:gd name="connsiteY4" fmla="*/ 45141 h 333331"/>
              <a:gd name="connsiteX5" fmla="*/ 275027 w 276160"/>
              <a:gd name="connsiteY5" fmla="*/ 51521 h 333331"/>
              <a:gd name="connsiteX6" fmla="*/ 263848 w 276160"/>
              <a:gd name="connsiteY6" fmla="*/ 62699 h 333331"/>
              <a:gd name="connsiteX7" fmla="*/ 252669 w 276160"/>
              <a:gd name="connsiteY7" fmla="*/ 73876 h 333331"/>
              <a:gd name="connsiteX8" fmla="*/ 232576 w 276160"/>
              <a:gd name="connsiteY8" fmla="*/ 83471 h 333331"/>
              <a:gd name="connsiteX9" fmla="*/ 212483 w 276160"/>
              <a:gd name="connsiteY9" fmla="*/ 93066 h 333331"/>
              <a:gd name="connsiteX10" fmla="*/ 201303 w 276160"/>
              <a:gd name="connsiteY10" fmla="*/ 104243 h 333331"/>
              <a:gd name="connsiteX11" fmla="*/ 178944 w 276160"/>
              <a:gd name="connsiteY11" fmla="*/ 126598 h 333331"/>
              <a:gd name="connsiteX12" fmla="*/ 152130 w 276160"/>
              <a:gd name="connsiteY12" fmla="*/ 148161 h 333331"/>
              <a:gd name="connsiteX13" fmla="*/ 127505 w 276160"/>
              <a:gd name="connsiteY13" fmla="*/ 183276 h 333331"/>
              <a:gd name="connsiteX14" fmla="*/ 91701 w 276160"/>
              <a:gd name="connsiteY14" fmla="*/ 229569 h 333331"/>
              <a:gd name="connsiteX15" fmla="*/ 55897 w 276160"/>
              <a:gd name="connsiteY15" fmla="*/ 275861 h 333331"/>
              <a:gd name="connsiteX16" fmla="*/ 8914 w 276160"/>
              <a:gd name="connsiteY16" fmla="*/ 333331 h 333331"/>
              <a:gd name="connsiteX17" fmla="*/ 0 w 276160"/>
              <a:gd name="connsiteY17" fmla="*/ 331748 h 333331"/>
              <a:gd name="connsiteX18" fmla="*/ 22509 w 276160"/>
              <a:gd name="connsiteY18" fmla="*/ 256769 h 333331"/>
              <a:gd name="connsiteX19" fmla="*/ 42751 w 276160"/>
              <a:gd name="connsiteY19" fmla="*/ 194551 h 333331"/>
              <a:gd name="connsiteX20" fmla="*/ 60728 w 276160"/>
              <a:gd name="connsiteY20" fmla="*/ 145093 h 333331"/>
              <a:gd name="connsiteX21" fmla="*/ 69791 w 276160"/>
              <a:gd name="connsiteY21" fmla="*/ 94053 h 333331"/>
              <a:gd name="connsiteX22" fmla="*/ 85502 w 276160"/>
              <a:gd name="connsiteY22" fmla="*/ 57355 h 333331"/>
              <a:gd name="connsiteX23" fmla="*/ 90034 w 276160"/>
              <a:gd name="connsiteY23" fmla="*/ 31835 h 333331"/>
              <a:gd name="connsiteX24" fmla="*/ 93433 w 276160"/>
              <a:gd name="connsiteY24" fmla="*/ 12694 h 333331"/>
              <a:gd name="connsiteX25" fmla="*/ 87549 w 276160"/>
              <a:gd name="connsiteY25" fmla="*/ 0 h 333331"/>
              <a:gd name="connsiteX26" fmla="*/ 232052 w 276160"/>
              <a:gd name="connsiteY26" fmla="*/ 1 h 333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76160" h="333331">
                <a:moveTo>
                  <a:pt x="232052" y="1"/>
                </a:moveTo>
                <a:lnTo>
                  <a:pt x="245038" y="13290"/>
                </a:lnTo>
                <a:lnTo>
                  <a:pt x="260599" y="29216"/>
                </a:lnTo>
                <a:lnTo>
                  <a:pt x="269512" y="30799"/>
                </a:lnTo>
                <a:lnTo>
                  <a:pt x="276160" y="45141"/>
                </a:lnTo>
                <a:lnTo>
                  <a:pt x="275027" y="51521"/>
                </a:lnTo>
                <a:lnTo>
                  <a:pt x="263848" y="62699"/>
                </a:lnTo>
                <a:lnTo>
                  <a:pt x="252669" y="73876"/>
                </a:lnTo>
                <a:lnTo>
                  <a:pt x="232576" y="83471"/>
                </a:lnTo>
                <a:lnTo>
                  <a:pt x="212483" y="93066"/>
                </a:lnTo>
                <a:lnTo>
                  <a:pt x="201303" y="104243"/>
                </a:lnTo>
                <a:lnTo>
                  <a:pt x="178944" y="126598"/>
                </a:lnTo>
                <a:lnTo>
                  <a:pt x="152130" y="148161"/>
                </a:lnTo>
                <a:lnTo>
                  <a:pt x="127505" y="183276"/>
                </a:lnTo>
                <a:lnTo>
                  <a:pt x="91701" y="229569"/>
                </a:lnTo>
                <a:lnTo>
                  <a:pt x="55897" y="275861"/>
                </a:lnTo>
                <a:lnTo>
                  <a:pt x="8914" y="333331"/>
                </a:lnTo>
                <a:lnTo>
                  <a:pt x="0" y="331748"/>
                </a:lnTo>
                <a:lnTo>
                  <a:pt x="22509" y="256769"/>
                </a:lnTo>
                <a:lnTo>
                  <a:pt x="42751" y="194551"/>
                </a:lnTo>
                <a:lnTo>
                  <a:pt x="60728" y="145093"/>
                </a:lnTo>
                <a:lnTo>
                  <a:pt x="69791" y="94053"/>
                </a:lnTo>
                <a:lnTo>
                  <a:pt x="85502" y="57355"/>
                </a:lnTo>
                <a:lnTo>
                  <a:pt x="90034" y="31835"/>
                </a:lnTo>
                <a:lnTo>
                  <a:pt x="93433" y="12694"/>
                </a:lnTo>
                <a:lnTo>
                  <a:pt x="87549" y="0"/>
                </a:lnTo>
                <a:lnTo>
                  <a:pt x="232052" y="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6" name="任意多边形: 形状 155">
            <a:extLst>
              <a:ext uri="{FF2B5EF4-FFF2-40B4-BE49-F238E27FC236}">
                <a16:creationId xmlns:a16="http://schemas.microsoft.com/office/drawing/2014/main" xmlns="" id="{4E042C3B-4B81-4656-9117-6CC793C29015}"/>
              </a:ext>
            </a:extLst>
          </p:cNvPr>
          <p:cNvSpPr/>
          <p:nvPr/>
        </p:nvSpPr>
        <p:spPr>
          <a:xfrm rot="20995857">
            <a:off x="3146942" y="567439"/>
            <a:ext cx="684856" cy="2535616"/>
          </a:xfrm>
          <a:custGeom>
            <a:avLst/>
            <a:gdLst>
              <a:gd name="connsiteX0" fmla="*/ 449936 w 684856"/>
              <a:gd name="connsiteY0" fmla="*/ 0 h 2535616"/>
              <a:gd name="connsiteX1" fmla="*/ 475998 w 684856"/>
              <a:gd name="connsiteY1" fmla="*/ 4628 h 2535616"/>
              <a:gd name="connsiteX2" fmla="*/ 496920 w 684856"/>
              <a:gd name="connsiteY2" fmla="*/ 38211 h 2535616"/>
              <a:gd name="connsiteX3" fmla="*/ 569967 w 684856"/>
              <a:gd name="connsiteY3" fmla="*/ 81051 h 2535616"/>
              <a:gd name="connsiteX4" fmla="*/ 637872 w 684856"/>
              <a:gd name="connsiteY4" fmla="*/ 152846 h 2535616"/>
              <a:gd name="connsiteX5" fmla="*/ 663935 w 684856"/>
              <a:gd name="connsiteY5" fmla="*/ 157474 h 2535616"/>
              <a:gd name="connsiteX6" fmla="*/ 684856 w 684856"/>
              <a:gd name="connsiteY6" fmla="*/ 191057 h 2535616"/>
              <a:gd name="connsiteX7" fmla="*/ 679714 w 684856"/>
              <a:gd name="connsiteY7" fmla="*/ 220012 h 2535616"/>
              <a:gd name="connsiteX8" fmla="*/ 674573 w 684856"/>
              <a:gd name="connsiteY8" fmla="*/ 248968 h 2535616"/>
              <a:gd name="connsiteX9" fmla="*/ 669431 w 684856"/>
              <a:gd name="connsiteY9" fmla="*/ 277923 h 2535616"/>
              <a:gd name="connsiteX10" fmla="*/ 638227 w 684856"/>
              <a:gd name="connsiteY10" fmla="*/ 302250 h 2535616"/>
              <a:gd name="connsiteX11" fmla="*/ 627944 w 684856"/>
              <a:gd name="connsiteY11" fmla="*/ 360161 h 2535616"/>
              <a:gd name="connsiteX12" fmla="*/ 617661 w 684856"/>
              <a:gd name="connsiteY12" fmla="*/ 418072 h 2535616"/>
              <a:gd name="connsiteX13" fmla="*/ 607377 w 684856"/>
              <a:gd name="connsiteY13" fmla="*/ 475983 h 2535616"/>
              <a:gd name="connsiteX14" fmla="*/ 598380 w 684856"/>
              <a:gd name="connsiteY14" fmla="*/ 526655 h 2535616"/>
              <a:gd name="connsiteX15" fmla="*/ 588096 w 684856"/>
              <a:gd name="connsiteY15" fmla="*/ 584566 h 2535616"/>
              <a:gd name="connsiteX16" fmla="*/ 572672 w 684856"/>
              <a:gd name="connsiteY16" fmla="*/ 671432 h 2535616"/>
              <a:gd name="connsiteX17" fmla="*/ 552105 w 684856"/>
              <a:gd name="connsiteY17" fmla="*/ 787254 h 2535616"/>
              <a:gd name="connsiteX18" fmla="*/ 531539 w 684856"/>
              <a:gd name="connsiteY18" fmla="*/ 903075 h 2535616"/>
              <a:gd name="connsiteX19" fmla="*/ 510972 w 684856"/>
              <a:gd name="connsiteY19" fmla="*/ 1018897 h 2535616"/>
              <a:gd name="connsiteX20" fmla="*/ 485264 w 684856"/>
              <a:gd name="connsiteY20" fmla="*/ 1163675 h 2535616"/>
              <a:gd name="connsiteX21" fmla="*/ 480477 w 684856"/>
              <a:gd name="connsiteY21" fmla="*/ 1342035 h 2535616"/>
              <a:gd name="connsiteX22" fmla="*/ 454769 w 684856"/>
              <a:gd name="connsiteY22" fmla="*/ 1486812 h 2535616"/>
              <a:gd name="connsiteX23" fmla="*/ 430346 w 684856"/>
              <a:gd name="connsiteY23" fmla="*/ 1624350 h 2535616"/>
              <a:gd name="connsiteX24" fmla="*/ 404638 w 684856"/>
              <a:gd name="connsiteY24" fmla="*/ 1769128 h 2535616"/>
              <a:gd name="connsiteX25" fmla="*/ 389213 w 684856"/>
              <a:gd name="connsiteY25" fmla="*/ 1855994 h 2535616"/>
              <a:gd name="connsiteX26" fmla="*/ 373788 w 684856"/>
              <a:gd name="connsiteY26" fmla="*/ 1942860 h 2535616"/>
              <a:gd name="connsiteX27" fmla="*/ 358364 w 684856"/>
              <a:gd name="connsiteY27" fmla="*/ 2029726 h 2535616"/>
              <a:gd name="connsiteX28" fmla="*/ 348080 w 684856"/>
              <a:gd name="connsiteY28" fmla="*/ 2087637 h 2535616"/>
              <a:gd name="connsiteX29" fmla="*/ 342939 w 684856"/>
              <a:gd name="connsiteY29" fmla="*/ 2116592 h 2535616"/>
              <a:gd name="connsiteX30" fmla="*/ 322372 w 684856"/>
              <a:gd name="connsiteY30" fmla="*/ 2232414 h 2535616"/>
              <a:gd name="connsiteX31" fmla="*/ 306947 w 684856"/>
              <a:gd name="connsiteY31" fmla="*/ 2319281 h 2535616"/>
              <a:gd name="connsiteX32" fmla="*/ 270602 w 684856"/>
              <a:gd name="connsiteY32" fmla="*/ 2372564 h 2535616"/>
              <a:gd name="connsiteX33" fmla="*/ 239397 w 684856"/>
              <a:gd name="connsiteY33" fmla="*/ 2396891 h 2535616"/>
              <a:gd name="connsiteX34" fmla="*/ 171847 w 684856"/>
              <a:gd name="connsiteY34" fmla="*/ 2474501 h 2535616"/>
              <a:gd name="connsiteX35" fmla="*/ 141928 w 684856"/>
              <a:gd name="connsiteY35" fmla="*/ 2491589 h 2535616"/>
              <a:gd name="connsiteX36" fmla="*/ 110723 w 684856"/>
              <a:gd name="connsiteY36" fmla="*/ 2515917 h 2535616"/>
              <a:gd name="connsiteX37" fmla="*/ 84661 w 684856"/>
              <a:gd name="connsiteY37" fmla="*/ 2511289 h 2535616"/>
              <a:gd name="connsiteX38" fmla="*/ 53456 w 684856"/>
              <a:gd name="connsiteY38" fmla="*/ 2535616 h 2535616"/>
              <a:gd name="connsiteX39" fmla="*/ 32534 w 684856"/>
              <a:gd name="connsiteY39" fmla="*/ 2502033 h 2535616"/>
              <a:gd name="connsiteX40" fmla="*/ 6472 w 684856"/>
              <a:gd name="connsiteY40" fmla="*/ 2497405 h 2535616"/>
              <a:gd name="connsiteX41" fmla="*/ 0 w 684856"/>
              <a:gd name="connsiteY41" fmla="*/ 2487016 h 2535616"/>
              <a:gd name="connsiteX42" fmla="*/ 69106 w 684856"/>
              <a:gd name="connsiteY42" fmla="*/ 2097837 h 2535616"/>
              <a:gd name="connsiteX43" fmla="*/ 77169 w 684856"/>
              <a:gd name="connsiteY43" fmla="*/ 2099269 h 2535616"/>
              <a:gd name="connsiteX44" fmla="*/ 103231 w 684856"/>
              <a:gd name="connsiteY44" fmla="*/ 2103896 h 2535616"/>
              <a:gd name="connsiteX45" fmla="*/ 108373 w 684856"/>
              <a:gd name="connsiteY45" fmla="*/ 2074940 h 2535616"/>
              <a:gd name="connsiteX46" fmla="*/ 144720 w 684856"/>
              <a:gd name="connsiteY46" fmla="*/ 2021657 h 2535616"/>
              <a:gd name="connsiteX47" fmla="*/ 155003 w 684856"/>
              <a:gd name="connsiteY47" fmla="*/ 1963747 h 2535616"/>
              <a:gd name="connsiteX48" fmla="*/ 170428 w 684856"/>
              <a:gd name="connsiteY48" fmla="*/ 1876881 h 2535616"/>
              <a:gd name="connsiteX49" fmla="*/ 185853 w 684856"/>
              <a:gd name="connsiteY49" fmla="*/ 1790014 h 2535616"/>
              <a:gd name="connsiteX50" fmla="*/ 201277 w 684856"/>
              <a:gd name="connsiteY50" fmla="*/ 1703148 h 2535616"/>
              <a:gd name="connsiteX51" fmla="*/ 242410 w 684856"/>
              <a:gd name="connsiteY51" fmla="*/ 1471505 h 2535616"/>
              <a:gd name="connsiteX52" fmla="*/ 246266 w 684856"/>
              <a:gd name="connsiteY52" fmla="*/ 1449788 h 2535616"/>
              <a:gd name="connsiteX53" fmla="*/ 261691 w 684856"/>
              <a:gd name="connsiteY53" fmla="*/ 1362922 h 2535616"/>
              <a:gd name="connsiteX54" fmla="*/ 271975 w 684856"/>
              <a:gd name="connsiteY54" fmla="*/ 1305011 h 2535616"/>
              <a:gd name="connsiteX55" fmla="*/ 287399 w 684856"/>
              <a:gd name="connsiteY55" fmla="*/ 1218145 h 2535616"/>
              <a:gd name="connsiteX56" fmla="*/ 318249 w 684856"/>
              <a:gd name="connsiteY56" fmla="*/ 1044413 h 2535616"/>
              <a:gd name="connsiteX57" fmla="*/ 354240 w 684856"/>
              <a:gd name="connsiteY57" fmla="*/ 841724 h 2535616"/>
              <a:gd name="connsiteX58" fmla="*/ 369665 w 684856"/>
              <a:gd name="connsiteY58" fmla="*/ 754858 h 2535616"/>
              <a:gd name="connsiteX59" fmla="*/ 390232 w 684856"/>
              <a:gd name="connsiteY59" fmla="*/ 639036 h 2535616"/>
              <a:gd name="connsiteX60" fmla="*/ 400515 w 684856"/>
              <a:gd name="connsiteY60" fmla="*/ 581126 h 2535616"/>
              <a:gd name="connsiteX61" fmla="*/ 389876 w 684856"/>
              <a:gd name="connsiteY61" fmla="*/ 489631 h 2535616"/>
              <a:gd name="connsiteX62" fmla="*/ 398874 w 684856"/>
              <a:gd name="connsiteY62" fmla="*/ 438959 h 2535616"/>
              <a:gd name="connsiteX63" fmla="*/ 409157 w 684856"/>
              <a:gd name="connsiteY63" fmla="*/ 381048 h 2535616"/>
              <a:gd name="connsiteX64" fmla="*/ 414299 w 684856"/>
              <a:gd name="connsiteY64" fmla="*/ 352093 h 2535616"/>
              <a:gd name="connsiteX65" fmla="*/ 419441 w 684856"/>
              <a:gd name="connsiteY65" fmla="*/ 323137 h 2535616"/>
              <a:gd name="connsiteX66" fmla="*/ 403662 w 684856"/>
              <a:gd name="connsiteY66" fmla="*/ 260598 h 2535616"/>
              <a:gd name="connsiteX67" fmla="*/ 413945 w 684856"/>
              <a:gd name="connsiteY67" fmla="*/ 202688 h 2535616"/>
              <a:gd name="connsiteX68" fmla="*/ 398165 w 684856"/>
              <a:gd name="connsiteY68" fmla="*/ 140149 h 2535616"/>
              <a:gd name="connsiteX69" fmla="*/ 377244 w 684856"/>
              <a:gd name="connsiteY69" fmla="*/ 106566 h 2535616"/>
              <a:gd name="connsiteX70" fmla="*/ 382386 w 684856"/>
              <a:gd name="connsiteY70" fmla="*/ 77610 h 2535616"/>
              <a:gd name="connsiteX71" fmla="*/ 387527 w 684856"/>
              <a:gd name="connsiteY71" fmla="*/ 48655 h 2535616"/>
              <a:gd name="connsiteX72" fmla="*/ 392669 w 684856"/>
              <a:gd name="connsiteY72" fmla="*/ 19699 h 2535616"/>
              <a:gd name="connsiteX73" fmla="*/ 418731 w 684856"/>
              <a:gd name="connsiteY73" fmla="*/ 24327 h 2535616"/>
              <a:gd name="connsiteX74" fmla="*/ 449936 w 684856"/>
              <a:gd name="connsiteY74" fmla="*/ 0 h 2535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684856" h="2535616">
                <a:moveTo>
                  <a:pt x="449936" y="0"/>
                </a:moveTo>
                <a:lnTo>
                  <a:pt x="475998" y="4628"/>
                </a:lnTo>
                <a:lnTo>
                  <a:pt x="496920" y="38211"/>
                </a:lnTo>
                <a:lnTo>
                  <a:pt x="569967" y="81051"/>
                </a:lnTo>
                <a:lnTo>
                  <a:pt x="637872" y="152846"/>
                </a:lnTo>
                <a:lnTo>
                  <a:pt x="663935" y="157474"/>
                </a:lnTo>
                <a:lnTo>
                  <a:pt x="684856" y="191057"/>
                </a:lnTo>
                <a:lnTo>
                  <a:pt x="679714" y="220012"/>
                </a:lnTo>
                <a:lnTo>
                  <a:pt x="674573" y="248968"/>
                </a:lnTo>
                <a:lnTo>
                  <a:pt x="669431" y="277923"/>
                </a:lnTo>
                <a:lnTo>
                  <a:pt x="638227" y="302250"/>
                </a:lnTo>
                <a:lnTo>
                  <a:pt x="627944" y="360161"/>
                </a:lnTo>
                <a:lnTo>
                  <a:pt x="617661" y="418072"/>
                </a:lnTo>
                <a:lnTo>
                  <a:pt x="607377" y="475983"/>
                </a:lnTo>
                <a:lnTo>
                  <a:pt x="598380" y="526655"/>
                </a:lnTo>
                <a:lnTo>
                  <a:pt x="588096" y="584566"/>
                </a:lnTo>
                <a:lnTo>
                  <a:pt x="572672" y="671432"/>
                </a:lnTo>
                <a:lnTo>
                  <a:pt x="552105" y="787254"/>
                </a:lnTo>
                <a:lnTo>
                  <a:pt x="531539" y="903075"/>
                </a:lnTo>
                <a:lnTo>
                  <a:pt x="510972" y="1018897"/>
                </a:lnTo>
                <a:lnTo>
                  <a:pt x="485264" y="1163675"/>
                </a:lnTo>
                <a:lnTo>
                  <a:pt x="480477" y="1342035"/>
                </a:lnTo>
                <a:lnTo>
                  <a:pt x="454769" y="1486812"/>
                </a:lnTo>
                <a:lnTo>
                  <a:pt x="430346" y="1624350"/>
                </a:lnTo>
                <a:lnTo>
                  <a:pt x="404638" y="1769128"/>
                </a:lnTo>
                <a:lnTo>
                  <a:pt x="389213" y="1855994"/>
                </a:lnTo>
                <a:lnTo>
                  <a:pt x="373788" y="1942860"/>
                </a:lnTo>
                <a:lnTo>
                  <a:pt x="358364" y="2029726"/>
                </a:lnTo>
                <a:lnTo>
                  <a:pt x="348080" y="2087637"/>
                </a:lnTo>
                <a:lnTo>
                  <a:pt x="342939" y="2116592"/>
                </a:lnTo>
                <a:lnTo>
                  <a:pt x="322372" y="2232414"/>
                </a:lnTo>
                <a:lnTo>
                  <a:pt x="306947" y="2319281"/>
                </a:lnTo>
                <a:lnTo>
                  <a:pt x="270602" y="2372564"/>
                </a:lnTo>
                <a:lnTo>
                  <a:pt x="239397" y="2396891"/>
                </a:lnTo>
                <a:lnTo>
                  <a:pt x="171847" y="2474501"/>
                </a:lnTo>
                <a:lnTo>
                  <a:pt x="141928" y="2491589"/>
                </a:lnTo>
                <a:lnTo>
                  <a:pt x="110723" y="2515917"/>
                </a:lnTo>
                <a:lnTo>
                  <a:pt x="84661" y="2511289"/>
                </a:lnTo>
                <a:lnTo>
                  <a:pt x="53456" y="2535616"/>
                </a:lnTo>
                <a:lnTo>
                  <a:pt x="32534" y="2502033"/>
                </a:lnTo>
                <a:lnTo>
                  <a:pt x="6472" y="2497405"/>
                </a:lnTo>
                <a:lnTo>
                  <a:pt x="0" y="2487016"/>
                </a:lnTo>
                <a:lnTo>
                  <a:pt x="69106" y="2097837"/>
                </a:lnTo>
                <a:lnTo>
                  <a:pt x="77169" y="2099269"/>
                </a:lnTo>
                <a:lnTo>
                  <a:pt x="103231" y="2103896"/>
                </a:lnTo>
                <a:lnTo>
                  <a:pt x="108373" y="2074940"/>
                </a:lnTo>
                <a:lnTo>
                  <a:pt x="144720" y="2021657"/>
                </a:lnTo>
                <a:lnTo>
                  <a:pt x="155003" y="1963747"/>
                </a:lnTo>
                <a:lnTo>
                  <a:pt x="170428" y="1876881"/>
                </a:lnTo>
                <a:lnTo>
                  <a:pt x="185853" y="1790014"/>
                </a:lnTo>
                <a:lnTo>
                  <a:pt x="201277" y="1703148"/>
                </a:lnTo>
                <a:lnTo>
                  <a:pt x="242410" y="1471505"/>
                </a:lnTo>
                <a:lnTo>
                  <a:pt x="246266" y="1449788"/>
                </a:lnTo>
                <a:lnTo>
                  <a:pt x="261691" y="1362922"/>
                </a:lnTo>
                <a:lnTo>
                  <a:pt x="271975" y="1305011"/>
                </a:lnTo>
                <a:lnTo>
                  <a:pt x="287399" y="1218145"/>
                </a:lnTo>
                <a:lnTo>
                  <a:pt x="318249" y="1044413"/>
                </a:lnTo>
                <a:lnTo>
                  <a:pt x="354240" y="841724"/>
                </a:lnTo>
                <a:lnTo>
                  <a:pt x="369665" y="754858"/>
                </a:lnTo>
                <a:lnTo>
                  <a:pt x="390232" y="639036"/>
                </a:lnTo>
                <a:lnTo>
                  <a:pt x="400515" y="581126"/>
                </a:lnTo>
                <a:lnTo>
                  <a:pt x="389876" y="489631"/>
                </a:lnTo>
                <a:lnTo>
                  <a:pt x="398874" y="438959"/>
                </a:lnTo>
                <a:lnTo>
                  <a:pt x="409157" y="381048"/>
                </a:lnTo>
                <a:lnTo>
                  <a:pt x="414299" y="352093"/>
                </a:lnTo>
                <a:lnTo>
                  <a:pt x="419441" y="323137"/>
                </a:lnTo>
                <a:lnTo>
                  <a:pt x="403662" y="260598"/>
                </a:lnTo>
                <a:lnTo>
                  <a:pt x="413945" y="202688"/>
                </a:lnTo>
                <a:lnTo>
                  <a:pt x="398165" y="140149"/>
                </a:lnTo>
                <a:lnTo>
                  <a:pt x="377244" y="106566"/>
                </a:lnTo>
                <a:lnTo>
                  <a:pt x="382386" y="77610"/>
                </a:lnTo>
                <a:lnTo>
                  <a:pt x="387527" y="48655"/>
                </a:lnTo>
                <a:lnTo>
                  <a:pt x="392669" y="19699"/>
                </a:lnTo>
                <a:lnTo>
                  <a:pt x="418731" y="24327"/>
                </a:lnTo>
                <a:lnTo>
                  <a:pt x="44993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7" name="任意多边形: 形状 156">
            <a:extLst>
              <a:ext uri="{FF2B5EF4-FFF2-40B4-BE49-F238E27FC236}">
                <a16:creationId xmlns:a16="http://schemas.microsoft.com/office/drawing/2014/main" xmlns="" id="{1A114B17-1BC6-43C9-9A0B-BC14C7CDC4D9}"/>
              </a:ext>
            </a:extLst>
          </p:cNvPr>
          <p:cNvSpPr/>
          <p:nvPr/>
        </p:nvSpPr>
        <p:spPr>
          <a:xfrm rot="20995857">
            <a:off x="6018087" y="621937"/>
            <a:ext cx="1125041" cy="254528"/>
          </a:xfrm>
          <a:custGeom>
            <a:avLst/>
            <a:gdLst>
              <a:gd name="connsiteX0" fmla="*/ 848059 w 1125041"/>
              <a:gd name="connsiteY0" fmla="*/ 0 h 254528"/>
              <a:gd name="connsiteX1" fmla="*/ 873763 w 1125041"/>
              <a:gd name="connsiteY1" fmla="*/ 4565 h 254528"/>
              <a:gd name="connsiteX2" fmla="*/ 894222 w 1125041"/>
              <a:gd name="connsiteY2" fmla="*/ 38657 h 254528"/>
              <a:gd name="connsiteX3" fmla="*/ 945630 w 1125041"/>
              <a:gd name="connsiteY3" fmla="*/ 47785 h 254528"/>
              <a:gd name="connsiteX4" fmla="*/ 991794 w 1125041"/>
              <a:gd name="connsiteY4" fmla="*/ 86443 h 254528"/>
              <a:gd name="connsiteX5" fmla="*/ 1037957 w 1125041"/>
              <a:gd name="connsiteY5" fmla="*/ 125099 h 254528"/>
              <a:gd name="connsiteX6" fmla="*/ 1084120 w 1125041"/>
              <a:gd name="connsiteY6" fmla="*/ 163756 h 254528"/>
              <a:gd name="connsiteX7" fmla="*/ 1104581 w 1125041"/>
              <a:gd name="connsiteY7" fmla="*/ 197849 h 254528"/>
              <a:gd name="connsiteX8" fmla="*/ 1125041 w 1125041"/>
              <a:gd name="connsiteY8" fmla="*/ 231941 h 254528"/>
              <a:gd name="connsiteX9" fmla="*/ 1121030 w 1125041"/>
              <a:gd name="connsiteY9" fmla="*/ 254528 h 254528"/>
              <a:gd name="connsiteX10" fmla="*/ 781865 w 1125041"/>
              <a:gd name="connsiteY10" fmla="*/ 223462 h 254528"/>
              <a:gd name="connsiteX11" fmla="*/ 785652 w 1125041"/>
              <a:gd name="connsiteY11" fmla="*/ 202136 h 254528"/>
              <a:gd name="connsiteX12" fmla="*/ 759948 w 1125041"/>
              <a:gd name="connsiteY12" fmla="*/ 197572 h 254528"/>
              <a:gd name="connsiteX13" fmla="*/ 734245 w 1125041"/>
              <a:gd name="connsiteY13" fmla="*/ 193008 h 254528"/>
              <a:gd name="connsiteX14" fmla="*/ 708542 w 1125041"/>
              <a:gd name="connsiteY14" fmla="*/ 188443 h 254528"/>
              <a:gd name="connsiteX15" fmla="*/ 657135 w 1125041"/>
              <a:gd name="connsiteY15" fmla="*/ 179315 h 254528"/>
              <a:gd name="connsiteX16" fmla="*/ 605728 w 1125041"/>
              <a:gd name="connsiteY16" fmla="*/ 170187 h 254528"/>
              <a:gd name="connsiteX17" fmla="*/ 523374 w 1125041"/>
              <a:gd name="connsiteY17" fmla="*/ 186022 h 254528"/>
              <a:gd name="connsiteX18" fmla="*/ 420560 w 1125041"/>
              <a:gd name="connsiteY18" fmla="*/ 167766 h 254528"/>
              <a:gd name="connsiteX19" fmla="*/ 293225 w 1125041"/>
              <a:gd name="connsiteY19" fmla="*/ 175615 h 254528"/>
              <a:gd name="connsiteX20" fmla="*/ 159464 w 1125041"/>
              <a:gd name="connsiteY20" fmla="*/ 182322 h 254528"/>
              <a:gd name="connsiteX21" fmla="*/ 0 w 1125041"/>
              <a:gd name="connsiteY21" fmla="*/ 184465 h 254528"/>
              <a:gd name="connsiteX22" fmla="*/ 513 w 1125041"/>
              <a:gd name="connsiteY22" fmla="*/ 32259 h 254528"/>
              <a:gd name="connsiteX23" fmla="*/ 129030 w 1125041"/>
              <a:gd name="connsiteY23" fmla="*/ 55080 h 254528"/>
              <a:gd name="connsiteX24" fmla="*/ 262791 w 1125041"/>
              <a:gd name="connsiteY24" fmla="*/ 48372 h 254528"/>
              <a:gd name="connsiteX25" fmla="*/ 314198 w 1125041"/>
              <a:gd name="connsiteY25" fmla="*/ 57501 h 254528"/>
              <a:gd name="connsiteX26" fmla="*/ 390126 w 1125041"/>
              <a:gd name="connsiteY26" fmla="*/ 40524 h 254528"/>
              <a:gd name="connsiteX27" fmla="*/ 467236 w 1125041"/>
              <a:gd name="connsiteY27" fmla="*/ 54216 h 254528"/>
              <a:gd name="connsiteX28" fmla="*/ 575295 w 1125041"/>
              <a:gd name="connsiteY28" fmla="*/ 42944 h 254528"/>
              <a:gd name="connsiteX29" fmla="*/ 657648 w 1125041"/>
              <a:gd name="connsiteY29" fmla="*/ 27108 h 254528"/>
              <a:gd name="connsiteX30" fmla="*/ 709054 w 1125041"/>
              <a:gd name="connsiteY30" fmla="*/ 36237 h 254528"/>
              <a:gd name="connsiteX31" fmla="*/ 765706 w 1125041"/>
              <a:gd name="connsiteY31" fmla="*/ 15836 h 254528"/>
              <a:gd name="connsiteX32" fmla="*/ 791409 w 1125041"/>
              <a:gd name="connsiteY32" fmla="*/ 20400 h 254528"/>
              <a:gd name="connsiteX33" fmla="*/ 848059 w 1125041"/>
              <a:gd name="connsiteY33" fmla="*/ 0 h 2545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125041" h="254528">
                <a:moveTo>
                  <a:pt x="848059" y="0"/>
                </a:moveTo>
                <a:lnTo>
                  <a:pt x="873763" y="4565"/>
                </a:lnTo>
                <a:lnTo>
                  <a:pt x="894222" y="38657"/>
                </a:lnTo>
                <a:lnTo>
                  <a:pt x="945630" y="47785"/>
                </a:lnTo>
                <a:lnTo>
                  <a:pt x="991794" y="86443"/>
                </a:lnTo>
                <a:lnTo>
                  <a:pt x="1037957" y="125099"/>
                </a:lnTo>
                <a:lnTo>
                  <a:pt x="1084120" y="163756"/>
                </a:lnTo>
                <a:lnTo>
                  <a:pt x="1104581" y="197849"/>
                </a:lnTo>
                <a:lnTo>
                  <a:pt x="1125041" y="231941"/>
                </a:lnTo>
                <a:lnTo>
                  <a:pt x="1121030" y="254528"/>
                </a:lnTo>
                <a:lnTo>
                  <a:pt x="781865" y="223462"/>
                </a:lnTo>
                <a:lnTo>
                  <a:pt x="785652" y="202136"/>
                </a:lnTo>
                <a:lnTo>
                  <a:pt x="759948" y="197572"/>
                </a:lnTo>
                <a:lnTo>
                  <a:pt x="734245" y="193008"/>
                </a:lnTo>
                <a:lnTo>
                  <a:pt x="708542" y="188443"/>
                </a:lnTo>
                <a:lnTo>
                  <a:pt x="657135" y="179315"/>
                </a:lnTo>
                <a:lnTo>
                  <a:pt x="605728" y="170187"/>
                </a:lnTo>
                <a:lnTo>
                  <a:pt x="523374" y="186022"/>
                </a:lnTo>
                <a:lnTo>
                  <a:pt x="420560" y="167766"/>
                </a:lnTo>
                <a:lnTo>
                  <a:pt x="293225" y="175615"/>
                </a:lnTo>
                <a:lnTo>
                  <a:pt x="159464" y="182322"/>
                </a:lnTo>
                <a:lnTo>
                  <a:pt x="0" y="184465"/>
                </a:lnTo>
                <a:lnTo>
                  <a:pt x="513" y="32259"/>
                </a:lnTo>
                <a:lnTo>
                  <a:pt x="129030" y="55080"/>
                </a:lnTo>
                <a:lnTo>
                  <a:pt x="262791" y="48372"/>
                </a:lnTo>
                <a:lnTo>
                  <a:pt x="314198" y="57501"/>
                </a:lnTo>
                <a:lnTo>
                  <a:pt x="390126" y="40524"/>
                </a:lnTo>
                <a:lnTo>
                  <a:pt x="467236" y="54216"/>
                </a:lnTo>
                <a:lnTo>
                  <a:pt x="575295" y="42944"/>
                </a:lnTo>
                <a:lnTo>
                  <a:pt x="657648" y="27108"/>
                </a:lnTo>
                <a:lnTo>
                  <a:pt x="709054" y="36237"/>
                </a:lnTo>
                <a:lnTo>
                  <a:pt x="765706" y="15836"/>
                </a:lnTo>
                <a:lnTo>
                  <a:pt x="791409" y="20400"/>
                </a:lnTo>
                <a:lnTo>
                  <a:pt x="84805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8" name="任意多边形: 形状 157">
            <a:extLst>
              <a:ext uri="{FF2B5EF4-FFF2-40B4-BE49-F238E27FC236}">
                <a16:creationId xmlns:a16="http://schemas.microsoft.com/office/drawing/2014/main" xmlns="" id="{10A0F730-C8BA-47AC-BE6D-0B5145EC9D48}"/>
              </a:ext>
            </a:extLst>
          </p:cNvPr>
          <p:cNvSpPr/>
          <p:nvPr/>
        </p:nvSpPr>
        <p:spPr>
          <a:xfrm rot="20995857">
            <a:off x="1543754" y="1122933"/>
            <a:ext cx="711543" cy="622039"/>
          </a:xfrm>
          <a:custGeom>
            <a:avLst/>
            <a:gdLst>
              <a:gd name="connsiteX0" fmla="*/ 570590 w 711543"/>
              <a:gd name="connsiteY0" fmla="*/ 0 h 622039"/>
              <a:gd name="connsiteX1" fmla="*/ 596654 w 711543"/>
              <a:gd name="connsiteY1" fmla="*/ 4628 h 622039"/>
              <a:gd name="connsiteX2" fmla="*/ 622716 w 711543"/>
              <a:gd name="connsiteY2" fmla="*/ 9256 h 622039"/>
              <a:gd name="connsiteX3" fmla="*/ 669700 w 711543"/>
              <a:gd name="connsiteY3" fmla="*/ 47467 h 622039"/>
              <a:gd name="connsiteX4" fmla="*/ 690622 w 711543"/>
              <a:gd name="connsiteY4" fmla="*/ 81051 h 622039"/>
              <a:gd name="connsiteX5" fmla="*/ 711543 w 711543"/>
              <a:gd name="connsiteY5" fmla="*/ 114634 h 622039"/>
              <a:gd name="connsiteX6" fmla="*/ 706402 w 711543"/>
              <a:gd name="connsiteY6" fmla="*/ 143590 h 622039"/>
              <a:gd name="connsiteX7" fmla="*/ 649133 w 711543"/>
              <a:gd name="connsiteY7" fmla="*/ 163289 h 622039"/>
              <a:gd name="connsiteX8" fmla="*/ 586725 w 711543"/>
              <a:gd name="connsiteY8" fmla="*/ 211944 h 622039"/>
              <a:gd name="connsiteX9" fmla="*/ 493111 w 711543"/>
              <a:gd name="connsiteY9" fmla="*/ 284926 h 622039"/>
              <a:gd name="connsiteX10" fmla="*/ 430702 w 711543"/>
              <a:gd name="connsiteY10" fmla="*/ 333581 h 622039"/>
              <a:gd name="connsiteX11" fmla="*/ 373435 w 711543"/>
              <a:gd name="connsiteY11" fmla="*/ 353280 h 622039"/>
              <a:gd name="connsiteX12" fmla="*/ 342231 w 711543"/>
              <a:gd name="connsiteY12" fmla="*/ 377607 h 622039"/>
              <a:gd name="connsiteX13" fmla="*/ 311026 w 711543"/>
              <a:gd name="connsiteY13" fmla="*/ 401935 h 622039"/>
              <a:gd name="connsiteX14" fmla="*/ 279821 w 711543"/>
              <a:gd name="connsiteY14" fmla="*/ 426262 h 622039"/>
              <a:gd name="connsiteX15" fmla="*/ 274680 w 711543"/>
              <a:gd name="connsiteY15" fmla="*/ 455218 h 622039"/>
              <a:gd name="connsiteX16" fmla="*/ 255133 w 711543"/>
              <a:gd name="connsiteY16" fmla="*/ 451747 h 622039"/>
              <a:gd name="connsiteX17" fmla="*/ 269538 w 711543"/>
              <a:gd name="connsiteY17" fmla="*/ 484174 h 622039"/>
              <a:gd name="connsiteX18" fmla="*/ 295601 w 711543"/>
              <a:gd name="connsiteY18" fmla="*/ 488802 h 622039"/>
              <a:gd name="connsiteX19" fmla="*/ 296161 w 711543"/>
              <a:gd name="connsiteY19" fmla="*/ 488901 h 622039"/>
              <a:gd name="connsiteX20" fmla="*/ 303744 w 711543"/>
              <a:gd name="connsiteY20" fmla="*/ 571405 h 622039"/>
              <a:gd name="connsiteX21" fmla="*/ 280176 w 711543"/>
              <a:gd name="connsiteY21" fmla="*/ 575668 h 622039"/>
              <a:gd name="connsiteX22" fmla="*/ 203362 w 711543"/>
              <a:gd name="connsiteY22" fmla="*/ 591896 h 622039"/>
              <a:gd name="connsiteX23" fmla="*/ 120032 w 711543"/>
              <a:gd name="connsiteY23" fmla="*/ 606968 h 622039"/>
              <a:gd name="connsiteX24" fmla="*/ 93968 w 711543"/>
              <a:gd name="connsiteY24" fmla="*/ 602340 h 622039"/>
              <a:gd name="connsiteX25" fmla="*/ 36701 w 711543"/>
              <a:gd name="connsiteY25" fmla="*/ 622039 h 622039"/>
              <a:gd name="connsiteX26" fmla="*/ 15780 w 711543"/>
              <a:gd name="connsiteY26" fmla="*/ 588456 h 622039"/>
              <a:gd name="connsiteX27" fmla="*/ 20922 w 711543"/>
              <a:gd name="connsiteY27" fmla="*/ 559500 h 622039"/>
              <a:gd name="connsiteX28" fmla="*/ 0 w 711543"/>
              <a:gd name="connsiteY28" fmla="*/ 525917 h 622039"/>
              <a:gd name="connsiteX29" fmla="*/ 5142 w 711543"/>
              <a:gd name="connsiteY29" fmla="*/ 496962 h 622039"/>
              <a:gd name="connsiteX30" fmla="*/ 36347 w 711543"/>
              <a:gd name="connsiteY30" fmla="*/ 472634 h 622039"/>
              <a:gd name="connsiteX31" fmla="*/ 62409 w 711543"/>
              <a:gd name="connsiteY31" fmla="*/ 477262 h 622039"/>
              <a:gd name="connsiteX32" fmla="*/ 93614 w 711543"/>
              <a:gd name="connsiteY32" fmla="*/ 452935 h 622039"/>
              <a:gd name="connsiteX33" fmla="*/ 145740 w 711543"/>
              <a:gd name="connsiteY33" fmla="*/ 462191 h 622039"/>
              <a:gd name="connsiteX34" fmla="*/ 176945 w 711543"/>
              <a:gd name="connsiteY34" fmla="*/ 437863 h 622039"/>
              <a:gd name="connsiteX35" fmla="*/ 239353 w 711543"/>
              <a:gd name="connsiteY35" fmla="*/ 389209 h 622039"/>
              <a:gd name="connsiteX36" fmla="*/ 290105 w 711543"/>
              <a:gd name="connsiteY36" fmla="*/ 368351 h 622039"/>
              <a:gd name="connsiteX37" fmla="*/ 352514 w 711543"/>
              <a:gd name="connsiteY37" fmla="*/ 319697 h 622039"/>
              <a:gd name="connsiteX38" fmla="*/ 414923 w 711543"/>
              <a:gd name="connsiteY38" fmla="*/ 271042 h 622039"/>
              <a:gd name="connsiteX39" fmla="*/ 456410 w 711543"/>
              <a:gd name="connsiteY39" fmla="*/ 188804 h 622039"/>
              <a:gd name="connsiteX40" fmla="*/ 518819 w 711543"/>
              <a:gd name="connsiteY40" fmla="*/ 140149 h 622039"/>
              <a:gd name="connsiteX41" fmla="*/ 555166 w 711543"/>
              <a:gd name="connsiteY41" fmla="*/ 86866 h 622039"/>
              <a:gd name="connsiteX42" fmla="*/ 560307 w 711543"/>
              <a:gd name="connsiteY42" fmla="*/ 57911 h 622039"/>
              <a:gd name="connsiteX43" fmla="*/ 565449 w 711543"/>
              <a:gd name="connsiteY43" fmla="*/ 28955 h 622039"/>
              <a:gd name="connsiteX44" fmla="*/ 570590 w 711543"/>
              <a:gd name="connsiteY44" fmla="*/ 0 h 622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711543" h="622039">
                <a:moveTo>
                  <a:pt x="570590" y="0"/>
                </a:moveTo>
                <a:lnTo>
                  <a:pt x="596654" y="4628"/>
                </a:lnTo>
                <a:lnTo>
                  <a:pt x="622716" y="9256"/>
                </a:lnTo>
                <a:lnTo>
                  <a:pt x="669700" y="47467"/>
                </a:lnTo>
                <a:lnTo>
                  <a:pt x="690622" y="81051"/>
                </a:lnTo>
                <a:lnTo>
                  <a:pt x="711543" y="114634"/>
                </a:lnTo>
                <a:lnTo>
                  <a:pt x="706402" y="143590"/>
                </a:lnTo>
                <a:lnTo>
                  <a:pt x="649133" y="163289"/>
                </a:lnTo>
                <a:lnTo>
                  <a:pt x="586725" y="211944"/>
                </a:lnTo>
                <a:lnTo>
                  <a:pt x="493111" y="284926"/>
                </a:lnTo>
                <a:lnTo>
                  <a:pt x="430702" y="333581"/>
                </a:lnTo>
                <a:lnTo>
                  <a:pt x="373435" y="353280"/>
                </a:lnTo>
                <a:lnTo>
                  <a:pt x="342231" y="377607"/>
                </a:lnTo>
                <a:lnTo>
                  <a:pt x="311026" y="401935"/>
                </a:lnTo>
                <a:lnTo>
                  <a:pt x="279821" y="426262"/>
                </a:lnTo>
                <a:lnTo>
                  <a:pt x="274680" y="455218"/>
                </a:lnTo>
                <a:lnTo>
                  <a:pt x="255133" y="451747"/>
                </a:lnTo>
                <a:lnTo>
                  <a:pt x="269538" y="484174"/>
                </a:lnTo>
                <a:lnTo>
                  <a:pt x="295601" y="488802"/>
                </a:lnTo>
                <a:lnTo>
                  <a:pt x="296161" y="488901"/>
                </a:lnTo>
                <a:lnTo>
                  <a:pt x="303744" y="571405"/>
                </a:lnTo>
                <a:lnTo>
                  <a:pt x="280176" y="575668"/>
                </a:lnTo>
                <a:lnTo>
                  <a:pt x="203362" y="591896"/>
                </a:lnTo>
                <a:lnTo>
                  <a:pt x="120032" y="606968"/>
                </a:lnTo>
                <a:lnTo>
                  <a:pt x="93968" y="602340"/>
                </a:lnTo>
                <a:lnTo>
                  <a:pt x="36701" y="622039"/>
                </a:lnTo>
                <a:lnTo>
                  <a:pt x="15780" y="588456"/>
                </a:lnTo>
                <a:lnTo>
                  <a:pt x="20922" y="559500"/>
                </a:lnTo>
                <a:lnTo>
                  <a:pt x="0" y="525917"/>
                </a:lnTo>
                <a:lnTo>
                  <a:pt x="5142" y="496962"/>
                </a:lnTo>
                <a:lnTo>
                  <a:pt x="36347" y="472634"/>
                </a:lnTo>
                <a:lnTo>
                  <a:pt x="62409" y="477262"/>
                </a:lnTo>
                <a:lnTo>
                  <a:pt x="93614" y="452935"/>
                </a:lnTo>
                <a:lnTo>
                  <a:pt x="145740" y="462191"/>
                </a:lnTo>
                <a:lnTo>
                  <a:pt x="176945" y="437863"/>
                </a:lnTo>
                <a:lnTo>
                  <a:pt x="239353" y="389209"/>
                </a:lnTo>
                <a:lnTo>
                  <a:pt x="290105" y="368351"/>
                </a:lnTo>
                <a:lnTo>
                  <a:pt x="352514" y="319697"/>
                </a:lnTo>
                <a:lnTo>
                  <a:pt x="414923" y="271042"/>
                </a:lnTo>
                <a:lnTo>
                  <a:pt x="456410" y="188804"/>
                </a:lnTo>
                <a:lnTo>
                  <a:pt x="518819" y="140149"/>
                </a:lnTo>
                <a:lnTo>
                  <a:pt x="555166" y="86866"/>
                </a:lnTo>
                <a:lnTo>
                  <a:pt x="560307" y="57911"/>
                </a:lnTo>
                <a:lnTo>
                  <a:pt x="565449" y="28955"/>
                </a:lnTo>
                <a:lnTo>
                  <a:pt x="57059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9" name="任意多边形: 形状 158">
            <a:extLst>
              <a:ext uri="{FF2B5EF4-FFF2-40B4-BE49-F238E27FC236}">
                <a16:creationId xmlns:a16="http://schemas.microsoft.com/office/drawing/2014/main" xmlns="" id="{AE4F6FA3-5946-450F-A983-13D763A7B749}"/>
              </a:ext>
            </a:extLst>
          </p:cNvPr>
          <p:cNvSpPr/>
          <p:nvPr/>
        </p:nvSpPr>
        <p:spPr>
          <a:xfrm rot="20995857">
            <a:off x="6394555" y="1571010"/>
            <a:ext cx="466194" cy="1552661"/>
          </a:xfrm>
          <a:custGeom>
            <a:avLst/>
            <a:gdLst>
              <a:gd name="connsiteX0" fmla="*/ 214914 w 466194"/>
              <a:gd name="connsiteY0" fmla="*/ 0 h 1552661"/>
              <a:gd name="connsiteX1" fmla="*/ 261079 w 466194"/>
              <a:gd name="connsiteY1" fmla="*/ 38657 h 1552661"/>
              <a:gd name="connsiteX2" fmla="*/ 312486 w 466194"/>
              <a:gd name="connsiteY2" fmla="*/ 47785 h 1552661"/>
              <a:gd name="connsiteX3" fmla="*/ 338190 w 466194"/>
              <a:gd name="connsiteY3" fmla="*/ 52350 h 1552661"/>
              <a:gd name="connsiteX4" fmla="*/ 384353 w 466194"/>
              <a:gd name="connsiteY4" fmla="*/ 91007 h 1552661"/>
              <a:gd name="connsiteX5" fmla="*/ 404814 w 466194"/>
              <a:gd name="connsiteY5" fmla="*/ 125099 h 1552661"/>
              <a:gd name="connsiteX6" fmla="*/ 450977 w 466194"/>
              <a:gd name="connsiteY6" fmla="*/ 163756 h 1552661"/>
              <a:gd name="connsiteX7" fmla="*/ 445734 w 466194"/>
              <a:gd name="connsiteY7" fmla="*/ 193285 h 1552661"/>
              <a:gd name="connsiteX8" fmla="*/ 466194 w 466194"/>
              <a:gd name="connsiteY8" fmla="*/ 227377 h 1552661"/>
              <a:gd name="connsiteX9" fmla="*/ 455708 w 466194"/>
              <a:gd name="connsiteY9" fmla="*/ 286433 h 1552661"/>
              <a:gd name="connsiteX10" fmla="*/ 445221 w 466194"/>
              <a:gd name="connsiteY10" fmla="*/ 345490 h 1552661"/>
              <a:gd name="connsiteX11" fmla="*/ 434734 w 466194"/>
              <a:gd name="connsiteY11" fmla="*/ 404548 h 1552661"/>
              <a:gd name="connsiteX12" fmla="*/ 446018 w 466194"/>
              <a:gd name="connsiteY12" fmla="*/ 490314 h 1552661"/>
              <a:gd name="connsiteX13" fmla="*/ 430288 w 466194"/>
              <a:gd name="connsiteY13" fmla="*/ 578900 h 1552661"/>
              <a:gd name="connsiteX14" fmla="*/ 409314 w 466194"/>
              <a:gd name="connsiteY14" fmla="*/ 697013 h 1552661"/>
              <a:gd name="connsiteX15" fmla="*/ 393584 w 466194"/>
              <a:gd name="connsiteY15" fmla="*/ 785598 h 1552661"/>
              <a:gd name="connsiteX16" fmla="*/ 377854 w 466194"/>
              <a:gd name="connsiteY16" fmla="*/ 874183 h 1552661"/>
              <a:gd name="connsiteX17" fmla="*/ 362124 w 466194"/>
              <a:gd name="connsiteY17" fmla="*/ 962769 h 1552661"/>
              <a:gd name="connsiteX18" fmla="*/ 346394 w 466194"/>
              <a:gd name="connsiteY18" fmla="*/ 1051353 h 1552661"/>
              <a:gd name="connsiteX19" fmla="*/ 335908 w 466194"/>
              <a:gd name="connsiteY19" fmla="*/ 1110410 h 1552661"/>
              <a:gd name="connsiteX20" fmla="*/ 325421 w 466194"/>
              <a:gd name="connsiteY20" fmla="*/ 1169467 h 1552661"/>
              <a:gd name="connsiteX21" fmla="*/ 314934 w 466194"/>
              <a:gd name="connsiteY21" fmla="*/ 1228523 h 1552661"/>
              <a:gd name="connsiteX22" fmla="*/ 309691 w 466194"/>
              <a:gd name="connsiteY22" fmla="*/ 1258052 h 1552661"/>
              <a:gd name="connsiteX23" fmla="*/ 293961 w 466194"/>
              <a:gd name="connsiteY23" fmla="*/ 1346637 h 1552661"/>
              <a:gd name="connsiteX24" fmla="*/ 257771 w 466194"/>
              <a:gd name="connsiteY24" fmla="*/ 1401130 h 1552661"/>
              <a:gd name="connsiteX25" fmla="*/ 221580 w 466194"/>
              <a:gd name="connsiteY25" fmla="*/ 1455623 h 1552661"/>
              <a:gd name="connsiteX26" fmla="*/ 190633 w 466194"/>
              <a:gd name="connsiteY26" fmla="*/ 1480587 h 1552661"/>
              <a:gd name="connsiteX27" fmla="*/ 155754 w 466194"/>
              <a:gd name="connsiteY27" fmla="*/ 1527697 h 1552661"/>
              <a:gd name="connsiteX28" fmla="*/ 124807 w 466194"/>
              <a:gd name="connsiteY28" fmla="*/ 1552661 h 1552661"/>
              <a:gd name="connsiteX29" fmla="*/ 73400 w 466194"/>
              <a:gd name="connsiteY29" fmla="*/ 1543533 h 1552661"/>
              <a:gd name="connsiteX30" fmla="*/ 47697 w 466194"/>
              <a:gd name="connsiteY30" fmla="*/ 1538968 h 1552661"/>
              <a:gd name="connsiteX31" fmla="*/ 21993 w 466194"/>
              <a:gd name="connsiteY31" fmla="*/ 1534404 h 1552661"/>
              <a:gd name="connsiteX32" fmla="*/ 0 w 466194"/>
              <a:gd name="connsiteY32" fmla="*/ 1530499 h 1552661"/>
              <a:gd name="connsiteX33" fmla="*/ 61609 w 466194"/>
              <a:gd name="connsiteY33" fmla="*/ 1183540 h 1552661"/>
              <a:gd name="connsiteX34" fmla="*/ 83602 w 466194"/>
              <a:gd name="connsiteY34" fmla="*/ 1187446 h 1552661"/>
              <a:gd name="connsiteX35" fmla="*/ 88845 w 466194"/>
              <a:gd name="connsiteY35" fmla="*/ 1157918 h 1552661"/>
              <a:gd name="connsiteX36" fmla="*/ 94089 w 466194"/>
              <a:gd name="connsiteY36" fmla="*/ 1128390 h 1552661"/>
              <a:gd name="connsiteX37" fmla="*/ 125036 w 466194"/>
              <a:gd name="connsiteY37" fmla="*/ 1103425 h 1552661"/>
              <a:gd name="connsiteX38" fmla="*/ 135523 w 466194"/>
              <a:gd name="connsiteY38" fmla="*/ 1044369 h 1552661"/>
              <a:gd name="connsiteX39" fmla="*/ 146009 w 466194"/>
              <a:gd name="connsiteY39" fmla="*/ 985311 h 1552661"/>
              <a:gd name="connsiteX40" fmla="*/ 156496 w 466194"/>
              <a:gd name="connsiteY40" fmla="*/ 926255 h 1552661"/>
              <a:gd name="connsiteX41" fmla="*/ 172226 w 466194"/>
              <a:gd name="connsiteY41" fmla="*/ 837670 h 1552661"/>
              <a:gd name="connsiteX42" fmla="*/ 187956 w 466194"/>
              <a:gd name="connsiteY42" fmla="*/ 749085 h 1552661"/>
              <a:gd name="connsiteX43" fmla="*/ 198443 w 466194"/>
              <a:gd name="connsiteY43" fmla="*/ 690028 h 1552661"/>
              <a:gd name="connsiteX44" fmla="*/ 188469 w 466194"/>
              <a:gd name="connsiteY44" fmla="*/ 596878 h 1552661"/>
              <a:gd name="connsiteX45" fmla="*/ 198956 w 466194"/>
              <a:gd name="connsiteY45" fmla="*/ 537822 h 1552661"/>
              <a:gd name="connsiteX46" fmla="*/ 214686 w 466194"/>
              <a:gd name="connsiteY46" fmla="*/ 449237 h 1552661"/>
              <a:gd name="connsiteX47" fmla="*/ 203402 w 466194"/>
              <a:gd name="connsiteY47" fmla="*/ 363470 h 1552661"/>
              <a:gd name="connsiteX48" fmla="*/ 198672 w 466194"/>
              <a:gd name="connsiteY48" fmla="*/ 240791 h 1552661"/>
              <a:gd name="connsiteX49" fmla="*/ 219645 w 466194"/>
              <a:gd name="connsiteY49" fmla="*/ 122678 h 1552661"/>
              <a:gd name="connsiteX50" fmla="*/ 214914 w 466194"/>
              <a:gd name="connsiteY50" fmla="*/ 0 h 1552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466194" h="1552661">
                <a:moveTo>
                  <a:pt x="214914" y="0"/>
                </a:moveTo>
                <a:lnTo>
                  <a:pt x="261079" y="38657"/>
                </a:lnTo>
                <a:lnTo>
                  <a:pt x="312486" y="47785"/>
                </a:lnTo>
                <a:lnTo>
                  <a:pt x="338190" y="52350"/>
                </a:lnTo>
                <a:lnTo>
                  <a:pt x="384353" y="91007"/>
                </a:lnTo>
                <a:lnTo>
                  <a:pt x="404814" y="125099"/>
                </a:lnTo>
                <a:lnTo>
                  <a:pt x="450977" y="163756"/>
                </a:lnTo>
                <a:lnTo>
                  <a:pt x="445734" y="193285"/>
                </a:lnTo>
                <a:lnTo>
                  <a:pt x="466194" y="227377"/>
                </a:lnTo>
                <a:lnTo>
                  <a:pt x="455708" y="286433"/>
                </a:lnTo>
                <a:lnTo>
                  <a:pt x="445221" y="345490"/>
                </a:lnTo>
                <a:lnTo>
                  <a:pt x="434734" y="404548"/>
                </a:lnTo>
                <a:lnTo>
                  <a:pt x="446018" y="490314"/>
                </a:lnTo>
                <a:lnTo>
                  <a:pt x="430288" y="578900"/>
                </a:lnTo>
                <a:lnTo>
                  <a:pt x="409314" y="697013"/>
                </a:lnTo>
                <a:lnTo>
                  <a:pt x="393584" y="785598"/>
                </a:lnTo>
                <a:lnTo>
                  <a:pt x="377854" y="874183"/>
                </a:lnTo>
                <a:lnTo>
                  <a:pt x="362124" y="962769"/>
                </a:lnTo>
                <a:lnTo>
                  <a:pt x="346394" y="1051353"/>
                </a:lnTo>
                <a:lnTo>
                  <a:pt x="335908" y="1110410"/>
                </a:lnTo>
                <a:lnTo>
                  <a:pt x="325421" y="1169467"/>
                </a:lnTo>
                <a:lnTo>
                  <a:pt x="314934" y="1228523"/>
                </a:lnTo>
                <a:lnTo>
                  <a:pt x="309691" y="1258052"/>
                </a:lnTo>
                <a:lnTo>
                  <a:pt x="293961" y="1346637"/>
                </a:lnTo>
                <a:lnTo>
                  <a:pt x="257771" y="1401130"/>
                </a:lnTo>
                <a:lnTo>
                  <a:pt x="221580" y="1455623"/>
                </a:lnTo>
                <a:lnTo>
                  <a:pt x="190633" y="1480587"/>
                </a:lnTo>
                <a:lnTo>
                  <a:pt x="155754" y="1527697"/>
                </a:lnTo>
                <a:lnTo>
                  <a:pt x="124807" y="1552661"/>
                </a:lnTo>
                <a:lnTo>
                  <a:pt x="73400" y="1543533"/>
                </a:lnTo>
                <a:lnTo>
                  <a:pt x="47697" y="1538968"/>
                </a:lnTo>
                <a:lnTo>
                  <a:pt x="21993" y="1534404"/>
                </a:lnTo>
                <a:lnTo>
                  <a:pt x="0" y="1530499"/>
                </a:lnTo>
                <a:lnTo>
                  <a:pt x="61609" y="1183540"/>
                </a:lnTo>
                <a:lnTo>
                  <a:pt x="83602" y="1187446"/>
                </a:lnTo>
                <a:lnTo>
                  <a:pt x="88845" y="1157918"/>
                </a:lnTo>
                <a:lnTo>
                  <a:pt x="94089" y="1128390"/>
                </a:lnTo>
                <a:lnTo>
                  <a:pt x="125036" y="1103425"/>
                </a:lnTo>
                <a:lnTo>
                  <a:pt x="135523" y="1044369"/>
                </a:lnTo>
                <a:lnTo>
                  <a:pt x="146009" y="985311"/>
                </a:lnTo>
                <a:lnTo>
                  <a:pt x="156496" y="926255"/>
                </a:lnTo>
                <a:lnTo>
                  <a:pt x="172226" y="837670"/>
                </a:lnTo>
                <a:lnTo>
                  <a:pt x="187956" y="749085"/>
                </a:lnTo>
                <a:lnTo>
                  <a:pt x="198443" y="690028"/>
                </a:lnTo>
                <a:lnTo>
                  <a:pt x="188469" y="596878"/>
                </a:lnTo>
                <a:lnTo>
                  <a:pt x="198956" y="537822"/>
                </a:lnTo>
                <a:lnTo>
                  <a:pt x="214686" y="449237"/>
                </a:lnTo>
                <a:lnTo>
                  <a:pt x="203402" y="363470"/>
                </a:lnTo>
                <a:lnTo>
                  <a:pt x="198672" y="240791"/>
                </a:lnTo>
                <a:lnTo>
                  <a:pt x="219645" y="122678"/>
                </a:lnTo>
                <a:lnTo>
                  <a:pt x="21491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0" name="任意多边形: 形状 159">
            <a:extLst>
              <a:ext uri="{FF2B5EF4-FFF2-40B4-BE49-F238E27FC236}">
                <a16:creationId xmlns:a16="http://schemas.microsoft.com/office/drawing/2014/main" xmlns="" id="{BB755DDF-01DA-43F0-AEBF-20100DF430EB}"/>
              </a:ext>
            </a:extLst>
          </p:cNvPr>
          <p:cNvSpPr/>
          <p:nvPr/>
        </p:nvSpPr>
        <p:spPr>
          <a:xfrm rot="20995857">
            <a:off x="9669257" y="1754192"/>
            <a:ext cx="465096" cy="1398048"/>
          </a:xfrm>
          <a:custGeom>
            <a:avLst/>
            <a:gdLst>
              <a:gd name="connsiteX0" fmla="*/ 207867 w 465096"/>
              <a:gd name="connsiteY0" fmla="*/ 0 h 1398048"/>
              <a:gd name="connsiteX1" fmla="*/ 234193 w 465096"/>
              <a:gd name="connsiteY1" fmla="*/ 4675 h 1398048"/>
              <a:gd name="connsiteX2" fmla="*/ 286847 w 465096"/>
              <a:gd name="connsiteY2" fmla="*/ 14025 h 1398048"/>
              <a:gd name="connsiteX3" fmla="*/ 365826 w 465096"/>
              <a:gd name="connsiteY3" fmla="*/ 28049 h 1398048"/>
              <a:gd name="connsiteX4" fmla="*/ 408167 w 465096"/>
              <a:gd name="connsiteY4" fmla="*/ 95476 h 1398048"/>
              <a:gd name="connsiteX5" fmla="*/ 422755 w 465096"/>
              <a:gd name="connsiteY5" fmla="*/ 128022 h 1398048"/>
              <a:gd name="connsiteX6" fmla="*/ 443926 w 465096"/>
              <a:gd name="connsiteY6" fmla="*/ 161736 h 1398048"/>
              <a:gd name="connsiteX7" fmla="*/ 465096 w 465096"/>
              <a:gd name="connsiteY7" fmla="*/ 195449 h 1398048"/>
              <a:gd name="connsiteX8" fmla="*/ 433613 w 465096"/>
              <a:gd name="connsiteY8" fmla="*/ 219813 h 1398048"/>
              <a:gd name="connsiteX9" fmla="*/ 423300 w 465096"/>
              <a:gd name="connsiteY9" fmla="*/ 277892 h 1398048"/>
              <a:gd name="connsiteX10" fmla="*/ 418144 w 465096"/>
              <a:gd name="connsiteY10" fmla="*/ 306930 h 1398048"/>
              <a:gd name="connsiteX11" fmla="*/ 409120 w 465096"/>
              <a:gd name="connsiteY11" fmla="*/ 357748 h 1398048"/>
              <a:gd name="connsiteX12" fmla="*/ 398807 w 465096"/>
              <a:gd name="connsiteY12" fmla="*/ 415826 h 1398048"/>
              <a:gd name="connsiteX13" fmla="*/ 388494 w 465096"/>
              <a:gd name="connsiteY13" fmla="*/ 473904 h 1398048"/>
              <a:gd name="connsiteX14" fmla="*/ 373025 w 465096"/>
              <a:gd name="connsiteY14" fmla="*/ 561021 h 1398048"/>
              <a:gd name="connsiteX15" fmla="*/ 383882 w 465096"/>
              <a:gd name="connsiteY15" fmla="*/ 652813 h 1398048"/>
              <a:gd name="connsiteX16" fmla="*/ 368413 w 465096"/>
              <a:gd name="connsiteY16" fmla="*/ 739929 h 1398048"/>
              <a:gd name="connsiteX17" fmla="*/ 347787 w 465096"/>
              <a:gd name="connsiteY17" fmla="*/ 856085 h 1398048"/>
              <a:gd name="connsiteX18" fmla="*/ 332318 w 465096"/>
              <a:gd name="connsiteY18" fmla="*/ 943201 h 1398048"/>
              <a:gd name="connsiteX19" fmla="*/ 290522 w 465096"/>
              <a:gd name="connsiteY19" fmla="*/ 1025643 h 1398048"/>
              <a:gd name="connsiteX20" fmla="*/ 275053 w 465096"/>
              <a:gd name="connsiteY20" fmla="*/ 1112761 h 1398048"/>
              <a:gd name="connsiteX21" fmla="*/ 264740 w 465096"/>
              <a:gd name="connsiteY21" fmla="*/ 1170838 h 1398048"/>
              <a:gd name="connsiteX22" fmla="*/ 228100 w 465096"/>
              <a:gd name="connsiteY22" fmla="*/ 1224241 h 1398048"/>
              <a:gd name="connsiteX23" fmla="*/ 222944 w 465096"/>
              <a:gd name="connsiteY23" fmla="*/ 1253280 h 1398048"/>
              <a:gd name="connsiteX24" fmla="*/ 131208 w 465096"/>
              <a:gd name="connsiteY24" fmla="*/ 1349320 h 1398048"/>
              <a:gd name="connsiteX25" fmla="*/ 99726 w 465096"/>
              <a:gd name="connsiteY25" fmla="*/ 1373684 h 1398048"/>
              <a:gd name="connsiteX26" fmla="*/ 68243 w 465096"/>
              <a:gd name="connsiteY26" fmla="*/ 1398048 h 1398048"/>
              <a:gd name="connsiteX27" fmla="*/ 41916 w 465096"/>
              <a:gd name="connsiteY27" fmla="*/ 1393373 h 1398048"/>
              <a:gd name="connsiteX28" fmla="*/ 15590 w 465096"/>
              <a:gd name="connsiteY28" fmla="*/ 1388699 h 1398048"/>
              <a:gd name="connsiteX29" fmla="*/ 0 w 465096"/>
              <a:gd name="connsiteY29" fmla="*/ 1385930 h 1398048"/>
              <a:gd name="connsiteX30" fmla="*/ 32456 w 465096"/>
              <a:gd name="connsiteY30" fmla="*/ 1069683 h 1398048"/>
              <a:gd name="connsiteX31" fmla="*/ 44694 w 465096"/>
              <a:gd name="connsiteY31" fmla="*/ 1071856 h 1398048"/>
              <a:gd name="connsiteX32" fmla="*/ 76178 w 465096"/>
              <a:gd name="connsiteY32" fmla="*/ 1047491 h 1398048"/>
              <a:gd name="connsiteX33" fmla="*/ 81334 w 465096"/>
              <a:gd name="connsiteY33" fmla="*/ 1018452 h 1398048"/>
              <a:gd name="connsiteX34" fmla="*/ 86491 w 465096"/>
              <a:gd name="connsiteY34" fmla="*/ 989414 h 1398048"/>
              <a:gd name="connsiteX35" fmla="*/ 96804 w 465096"/>
              <a:gd name="connsiteY35" fmla="*/ 931336 h 1398048"/>
              <a:gd name="connsiteX36" fmla="*/ 101960 w 465096"/>
              <a:gd name="connsiteY36" fmla="*/ 902296 h 1398048"/>
              <a:gd name="connsiteX37" fmla="*/ 112273 w 465096"/>
              <a:gd name="connsiteY37" fmla="*/ 844219 h 1398048"/>
              <a:gd name="connsiteX38" fmla="*/ 127742 w 465096"/>
              <a:gd name="connsiteY38" fmla="*/ 757103 h 1398048"/>
              <a:gd name="connsiteX39" fmla="*/ 148368 w 465096"/>
              <a:gd name="connsiteY39" fmla="*/ 640947 h 1398048"/>
              <a:gd name="connsiteX40" fmla="*/ 168994 w 465096"/>
              <a:gd name="connsiteY40" fmla="*/ 524791 h 1398048"/>
              <a:gd name="connsiteX41" fmla="*/ 184463 w 465096"/>
              <a:gd name="connsiteY41" fmla="*/ 437675 h 1398048"/>
              <a:gd name="connsiteX42" fmla="*/ 199932 w 465096"/>
              <a:gd name="connsiteY42" fmla="*/ 350557 h 1398048"/>
              <a:gd name="connsiteX43" fmla="*/ 187785 w 465096"/>
              <a:gd name="connsiteY43" fmla="*/ 266026 h 1398048"/>
              <a:gd name="connsiteX44" fmla="*/ 198098 w 465096"/>
              <a:gd name="connsiteY44" fmla="*/ 207947 h 1398048"/>
              <a:gd name="connsiteX45" fmla="*/ 176929 w 465096"/>
              <a:gd name="connsiteY45" fmla="*/ 174234 h 1398048"/>
              <a:gd name="connsiteX46" fmla="*/ 155758 w 465096"/>
              <a:gd name="connsiteY46" fmla="*/ 140520 h 1398048"/>
              <a:gd name="connsiteX47" fmla="*/ 160914 w 465096"/>
              <a:gd name="connsiteY47" fmla="*/ 111481 h 1398048"/>
              <a:gd name="connsiteX48" fmla="*/ 139745 w 465096"/>
              <a:gd name="connsiteY48" fmla="*/ 77768 h 1398048"/>
              <a:gd name="connsiteX49" fmla="*/ 144901 w 465096"/>
              <a:gd name="connsiteY49" fmla="*/ 48728 h 1398048"/>
              <a:gd name="connsiteX50" fmla="*/ 150058 w 465096"/>
              <a:gd name="connsiteY50" fmla="*/ 19689 h 1398048"/>
              <a:gd name="connsiteX51" fmla="*/ 176384 w 465096"/>
              <a:gd name="connsiteY51" fmla="*/ 24364 h 1398048"/>
              <a:gd name="connsiteX52" fmla="*/ 207867 w 465096"/>
              <a:gd name="connsiteY52" fmla="*/ 0 h 1398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465096" h="1398048">
                <a:moveTo>
                  <a:pt x="207867" y="0"/>
                </a:moveTo>
                <a:lnTo>
                  <a:pt x="234193" y="4675"/>
                </a:lnTo>
                <a:lnTo>
                  <a:pt x="286847" y="14025"/>
                </a:lnTo>
                <a:lnTo>
                  <a:pt x="365826" y="28049"/>
                </a:lnTo>
                <a:lnTo>
                  <a:pt x="408167" y="95476"/>
                </a:lnTo>
                <a:lnTo>
                  <a:pt x="422755" y="128022"/>
                </a:lnTo>
                <a:lnTo>
                  <a:pt x="443926" y="161736"/>
                </a:lnTo>
                <a:lnTo>
                  <a:pt x="465096" y="195449"/>
                </a:lnTo>
                <a:lnTo>
                  <a:pt x="433613" y="219813"/>
                </a:lnTo>
                <a:lnTo>
                  <a:pt x="423300" y="277892"/>
                </a:lnTo>
                <a:lnTo>
                  <a:pt x="418144" y="306930"/>
                </a:lnTo>
                <a:lnTo>
                  <a:pt x="409120" y="357748"/>
                </a:lnTo>
                <a:lnTo>
                  <a:pt x="398807" y="415826"/>
                </a:lnTo>
                <a:lnTo>
                  <a:pt x="388494" y="473904"/>
                </a:lnTo>
                <a:lnTo>
                  <a:pt x="373025" y="561021"/>
                </a:lnTo>
                <a:lnTo>
                  <a:pt x="383882" y="652813"/>
                </a:lnTo>
                <a:lnTo>
                  <a:pt x="368413" y="739929"/>
                </a:lnTo>
                <a:lnTo>
                  <a:pt x="347787" y="856085"/>
                </a:lnTo>
                <a:lnTo>
                  <a:pt x="332318" y="943201"/>
                </a:lnTo>
                <a:lnTo>
                  <a:pt x="290522" y="1025643"/>
                </a:lnTo>
                <a:lnTo>
                  <a:pt x="275053" y="1112761"/>
                </a:lnTo>
                <a:lnTo>
                  <a:pt x="264740" y="1170838"/>
                </a:lnTo>
                <a:lnTo>
                  <a:pt x="228100" y="1224241"/>
                </a:lnTo>
                <a:lnTo>
                  <a:pt x="222944" y="1253280"/>
                </a:lnTo>
                <a:lnTo>
                  <a:pt x="131208" y="1349320"/>
                </a:lnTo>
                <a:lnTo>
                  <a:pt x="99726" y="1373684"/>
                </a:lnTo>
                <a:lnTo>
                  <a:pt x="68243" y="1398048"/>
                </a:lnTo>
                <a:lnTo>
                  <a:pt x="41916" y="1393373"/>
                </a:lnTo>
                <a:lnTo>
                  <a:pt x="15590" y="1388699"/>
                </a:lnTo>
                <a:lnTo>
                  <a:pt x="0" y="1385930"/>
                </a:lnTo>
                <a:lnTo>
                  <a:pt x="32456" y="1069683"/>
                </a:lnTo>
                <a:lnTo>
                  <a:pt x="44694" y="1071856"/>
                </a:lnTo>
                <a:lnTo>
                  <a:pt x="76178" y="1047491"/>
                </a:lnTo>
                <a:lnTo>
                  <a:pt x="81334" y="1018452"/>
                </a:lnTo>
                <a:lnTo>
                  <a:pt x="86491" y="989414"/>
                </a:lnTo>
                <a:lnTo>
                  <a:pt x="96804" y="931336"/>
                </a:lnTo>
                <a:lnTo>
                  <a:pt x="101960" y="902296"/>
                </a:lnTo>
                <a:lnTo>
                  <a:pt x="112273" y="844219"/>
                </a:lnTo>
                <a:lnTo>
                  <a:pt x="127742" y="757103"/>
                </a:lnTo>
                <a:lnTo>
                  <a:pt x="148368" y="640947"/>
                </a:lnTo>
                <a:lnTo>
                  <a:pt x="168994" y="524791"/>
                </a:lnTo>
                <a:lnTo>
                  <a:pt x="184463" y="437675"/>
                </a:lnTo>
                <a:lnTo>
                  <a:pt x="199932" y="350557"/>
                </a:lnTo>
                <a:lnTo>
                  <a:pt x="187785" y="266026"/>
                </a:lnTo>
                <a:lnTo>
                  <a:pt x="198098" y="207947"/>
                </a:lnTo>
                <a:lnTo>
                  <a:pt x="176929" y="174234"/>
                </a:lnTo>
                <a:lnTo>
                  <a:pt x="155758" y="140520"/>
                </a:lnTo>
                <a:lnTo>
                  <a:pt x="160914" y="111481"/>
                </a:lnTo>
                <a:lnTo>
                  <a:pt x="139745" y="77768"/>
                </a:lnTo>
                <a:lnTo>
                  <a:pt x="144901" y="48728"/>
                </a:lnTo>
                <a:lnTo>
                  <a:pt x="150058" y="19689"/>
                </a:lnTo>
                <a:lnTo>
                  <a:pt x="176384" y="24364"/>
                </a:lnTo>
                <a:lnTo>
                  <a:pt x="20786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1" name="任意多边形: 形状 160">
            <a:extLst>
              <a:ext uri="{FF2B5EF4-FFF2-40B4-BE49-F238E27FC236}">
                <a16:creationId xmlns:a16="http://schemas.microsoft.com/office/drawing/2014/main" xmlns="" id="{08F38A12-F546-4797-A582-36A2B44C1D3F}"/>
              </a:ext>
            </a:extLst>
          </p:cNvPr>
          <p:cNvSpPr/>
          <p:nvPr/>
        </p:nvSpPr>
        <p:spPr>
          <a:xfrm rot="20995857">
            <a:off x="5354683" y="4336284"/>
            <a:ext cx="1729925" cy="310087"/>
          </a:xfrm>
          <a:custGeom>
            <a:avLst/>
            <a:gdLst>
              <a:gd name="connsiteX0" fmla="*/ 1433460 w 1729925"/>
              <a:gd name="connsiteY0" fmla="*/ 72887 h 310087"/>
              <a:gd name="connsiteX1" fmla="*/ 1470389 w 1729925"/>
              <a:gd name="connsiteY1" fmla="*/ 79444 h 310087"/>
              <a:gd name="connsiteX2" fmla="*/ 1498086 w 1729925"/>
              <a:gd name="connsiteY2" fmla="*/ 84362 h 310087"/>
              <a:gd name="connsiteX3" fmla="*/ 1525783 w 1729925"/>
              <a:gd name="connsiteY3" fmla="*/ 89280 h 310087"/>
              <a:gd name="connsiteX4" fmla="*/ 1553480 w 1729925"/>
              <a:gd name="connsiteY4" fmla="*/ 94198 h 310087"/>
              <a:gd name="connsiteX5" fmla="*/ 1578912 w 1729925"/>
              <a:gd name="connsiteY5" fmla="*/ 111872 h 310087"/>
              <a:gd name="connsiteX6" fmla="*/ 1602079 w 1729925"/>
              <a:gd name="connsiteY6" fmla="*/ 142302 h 310087"/>
              <a:gd name="connsiteX7" fmla="*/ 1618278 w 1729925"/>
              <a:gd name="connsiteY7" fmla="*/ 158336 h 310087"/>
              <a:gd name="connsiteX8" fmla="*/ 1636829 w 1729925"/>
              <a:gd name="connsiteY8" fmla="*/ 187946 h 310087"/>
              <a:gd name="connsiteX9" fmla="*/ 1653029 w 1729925"/>
              <a:gd name="connsiteY9" fmla="*/ 203980 h 310087"/>
              <a:gd name="connsiteX10" fmla="*/ 1676196 w 1729925"/>
              <a:gd name="connsiteY10" fmla="*/ 234410 h 310087"/>
              <a:gd name="connsiteX11" fmla="*/ 1691263 w 1729925"/>
              <a:gd name="connsiteY11" fmla="*/ 256821 h 310087"/>
              <a:gd name="connsiteX12" fmla="*/ 1707463 w 1729925"/>
              <a:gd name="connsiteY12" fmla="*/ 272857 h 310087"/>
              <a:gd name="connsiteX13" fmla="*/ 1721397 w 1729925"/>
              <a:gd name="connsiteY13" fmla="*/ 301646 h 310087"/>
              <a:gd name="connsiteX14" fmla="*/ 1729925 w 1729925"/>
              <a:gd name="connsiteY14" fmla="*/ 310087 h 310087"/>
              <a:gd name="connsiteX15" fmla="*/ 1404496 w 1729925"/>
              <a:gd name="connsiteY15" fmla="*/ 286422 h 310087"/>
              <a:gd name="connsiteX16" fmla="*/ 1405319 w 1729925"/>
              <a:gd name="connsiteY16" fmla="*/ 284993 h 310087"/>
              <a:gd name="connsiteX17" fmla="*/ 1407584 w 1729925"/>
              <a:gd name="connsiteY17" fmla="*/ 272238 h 310087"/>
              <a:gd name="connsiteX18" fmla="*/ 1416817 w 1729925"/>
              <a:gd name="connsiteY18" fmla="*/ 273877 h 310087"/>
              <a:gd name="connsiteX19" fmla="*/ 1409849 w 1729925"/>
              <a:gd name="connsiteY19" fmla="*/ 259483 h 310087"/>
              <a:gd name="connsiteX20" fmla="*/ 1400618 w 1729925"/>
              <a:gd name="connsiteY20" fmla="*/ 257843 h 310087"/>
              <a:gd name="connsiteX21" fmla="*/ 1382152 w 1729925"/>
              <a:gd name="connsiteY21" fmla="*/ 254564 h 310087"/>
              <a:gd name="connsiteX22" fmla="*/ 1368304 w 1729925"/>
              <a:gd name="connsiteY22" fmla="*/ 252105 h 310087"/>
              <a:gd name="connsiteX23" fmla="*/ 1331375 w 1729925"/>
              <a:gd name="connsiteY23" fmla="*/ 245548 h 310087"/>
              <a:gd name="connsiteX24" fmla="*/ 1322142 w 1729925"/>
              <a:gd name="connsiteY24" fmla="*/ 243908 h 310087"/>
              <a:gd name="connsiteX25" fmla="*/ 1312910 w 1729925"/>
              <a:gd name="connsiteY25" fmla="*/ 242269 h 310087"/>
              <a:gd name="connsiteX26" fmla="*/ 1294445 w 1729925"/>
              <a:gd name="connsiteY26" fmla="*/ 238990 h 310087"/>
              <a:gd name="connsiteX27" fmla="*/ 1275980 w 1729925"/>
              <a:gd name="connsiteY27" fmla="*/ 235711 h 310087"/>
              <a:gd name="connsiteX28" fmla="*/ 1248284 w 1729925"/>
              <a:gd name="connsiteY28" fmla="*/ 230793 h 310087"/>
              <a:gd name="connsiteX29" fmla="*/ 1220587 w 1729925"/>
              <a:gd name="connsiteY29" fmla="*/ 225875 h 310087"/>
              <a:gd name="connsiteX30" fmla="*/ 1183658 w 1729925"/>
              <a:gd name="connsiteY30" fmla="*/ 219318 h 310087"/>
              <a:gd name="connsiteX31" fmla="*/ 1158312 w 1729925"/>
              <a:gd name="connsiteY31" fmla="*/ 227975 h 310087"/>
              <a:gd name="connsiteX32" fmla="*/ 1112150 w 1729925"/>
              <a:gd name="connsiteY32" fmla="*/ 219778 h 310087"/>
              <a:gd name="connsiteX33" fmla="*/ 1075220 w 1729925"/>
              <a:gd name="connsiteY33" fmla="*/ 213220 h 310087"/>
              <a:gd name="connsiteX34" fmla="*/ 1026795 w 1729925"/>
              <a:gd name="connsiteY34" fmla="*/ 217779 h 310087"/>
              <a:gd name="connsiteX35" fmla="*/ 971400 w 1729925"/>
              <a:gd name="connsiteY35" fmla="*/ 207943 h 310087"/>
              <a:gd name="connsiteX36" fmla="*/ 920622 w 1729925"/>
              <a:gd name="connsiteY36" fmla="*/ 198926 h 310087"/>
              <a:gd name="connsiteX37" fmla="*/ 862964 w 1729925"/>
              <a:gd name="connsiteY37" fmla="*/ 201846 h 310087"/>
              <a:gd name="connsiteX38" fmla="*/ 798338 w 1729925"/>
              <a:gd name="connsiteY38" fmla="*/ 190371 h 310087"/>
              <a:gd name="connsiteX39" fmla="*/ 731446 w 1729925"/>
              <a:gd name="connsiteY39" fmla="*/ 191650 h 310087"/>
              <a:gd name="connsiteX40" fmla="*/ 671435 w 1729925"/>
              <a:gd name="connsiteY40" fmla="*/ 180994 h 310087"/>
              <a:gd name="connsiteX41" fmla="*/ 604544 w 1729925"/>
              <a:gd name="connsiteY41" fmla="*/ 182274 h 310087"/>
              <a:gd name="connsiteX42" fmla="*/ 539918 w 1729925"/>
              <a:gd name="connsiteY42" fmla="*/ 170798 h 310087"/>
              <a:gd name="connsiteX43" fmla="*/ 482260 w 1729925"/>
              <a:gd name="connsiteY43" fmla="*/ 173718 h 310087"/>
              <a:gd name="connsiteX44" fmla="*/ 431481 w 1729925"/>
              <a:gd name="connsiteY44" fmla="*/ 164701 h 310087"/>
              <a:gd name="connsiteX45" fmla="*/ 376088 w 1729925"/>
              <a:gd name="connsiteY45" fmla="*/ 154865 h 310087"/>
              <a:gd name="connsiteX46" fmla="*/ 318429 w 1729925"/>
              <a:gd name="connsiteY46" fmla="*/ 157784 h 310087"/>
              <a:gd name="connsiteX47" fmla="*/ 272267 w 1729925"/>
              <a:gd name="connsiteY47" fmla="*/ 149587 h 310087"/>
              <a:gd name="connsiteX48" fmla="*/ 230721 w 1729925"/>
              <a:gd name="connsiteY48" fmla="*/ 142210 h 310087"/>
              <a:gd name="connsiteX49" fmla="*/ 191528 w 1729925"/>
              <a:gd name="connsiteY49" fmla="*/ 148408 h 310087"/>
              <a:gd name="connsiteX50" fmla="*/ 154599 w 1729925"/>
              <a:gd name="connsiteY50" fmla="*/ 141850 h 310087"/>
              <a:gd name="connsiteX51" fmla="*/ 117669 w 1729925"/>
              <a:gd name="connsiteY51" fmla="*/ 135293 h 310087"/>
              <a:gd name="connsiteX52" fmla="*/ 80740 w 1729925"/>
              <a:gd name="connsiteY52" fmla="*/ 128735 h 310087"/>
              <a:gd name="connsiteX53" fmla="*/ 53042 w 1729925"/>
              <a:gd name="connsiteY53" fmla="*/ 123817 h 310087"/>
              <a:gd name="connsiteX54" fmla="*/ 27696 w 1729925"/>
              <a:gd name="connsiteY54" fmla="*/ 132475 h 310087"/>
              <a:gd name="connsiteX55" fmla="*/ 0 w 1729925"/>
              <a:gd name="connsiteY55" fmla="*/ 127557 h 310087"/>
              <a:gd name="connsiteX56" fmla="*/ 22650 w 1729925"/>
              <a:gd name="connsiteY56" fmla="*/ 0 h 310087"/>
              <a:gd name="connsiteX57" fmla="*/ 103390 w 1729925"/>
              <a:gd name="connsiteY57" fmla="*/ 1179 h 310087"/>
              <a:gd name="connsiteX58" fmla="*/ 188745 w 1729925"/>
              <a:gd name="connsiteY58" fmla="*/ 3178 h 310087"/>
              <a:gd name="connsiteX59" fmla="*/ 262604 w 1729925"/>
              <a:gd name="connsiteY59" fmla="*/ 16293 h 310087"/>
              <a:gd name="connsiteX60" fmla="*/ 334112 w 1729925"/>
              <a:gd name="connsiteY60" fmla="*/ 15832 h 310087"/>
              <a:gd name="connsiteX61" fmla="*/ 398738 w 1729925"/>
              <a:gd name="connsiteY61" fmla="*/ 27308 h 310087"/>
              <a:gd name="connsiteX62" fmla="*/ 455264 w 1729925"/>
              <a:gd name="connsiteY62" fmla="*/ 30767 h 310087"/>
              <a:gd name="connsiteX63" fmla="*/ 506043 w 1729925"/>
              <a:gd name="connsiteY63" fmla="*/ 39784 h 310087"/>
              <a:gd name="connsiteX64" fmla="*/ 552203 w 1729925"/>
              <a:gd name="connsiteY64" fmla="*/ 47981 h 310087"/>
              <a:gd name="connsiteX65" fmla="*/ 600630 w 1729925"/>
              <a:gd name="connsiteY65" fmla="*/ 43422 h 310087"/>
              <a:gd name="connsiteX66" fmla="*/ 656024 w 1729925"/>
              <a:gd name="connsiteY66" fmla="*/ 53258 h 310087"/>
              <a:gd name="connsiteX67" fmla="*/ 713683 w 1729925"/>
              <a:gd name="connsiteY67" fmla="*/ 50339 h 310087"/>
              <a:gd name="connsiteX68" fmla="*/ 773693 w 1729925"/>
              <a:gd name="connsiteY68" fmla="*/ 60995 h 310087"/>
              <a:gd name="connsiteX69" fmla="*/ 840585 w 1729925"/>
              <a:gd name="connsiteY69" fmla="*/ 59714 h 310087"/>
              <a:gd name="connsiteX70" fmla="*/ 905211 w 1729925"/>
              <a:gd name="connsiteY70" fmla="*/ 71190 h 310087"/>
              <a:gd name="connsiteX71" fmla="*/ 985951 w 1729925"/>
              <a:gd name="connsiteY71" fmla="*/ 72369 h 310087"/>
              <a:gd name="connsiteX72" fmla="*/ 1062075 w 1729925"/>
              <a:gd name="connsiteY72" fmla="*/ 72729 h 310087"/>
              <a:gd name="connsiteX73" fmla="*/ 1135932 w 1729925"/>
              <a:gd name="connsiteY73" fmla="*/ 85844 h 310087"/>
              <a:gd name="connsiteX74" fmla="*/ 1207440 w 1729925"/>
              <a:gd name="connsiteY74" fmla="*/ 85384 h 310087"/>
              <a:gd name="connsiteX75" fmla="*/ 1265099 w 1729925"/>
              <a:gd name="connsiteY75" fmla="*/ 82465 h 310087"/>
              <a:gd name="connsiteX76" fmla="*/ 1320493 w 1729925"/>
              <a:gd name="connsiteY76" fmla="*/ 92301 h 310087"/>
              <a:gd name="connsiteX77" fmla="*/ 1359687 w 1729925"/>
              <a:gd name="connsiteY77" fmla="*/ 86103 h 310087"/>
              <a:gd name="connsiteX78" fmla="*/ 1396617 w 1729925"/>
              <a:gd name="connsiteY78" fmla="*/ 92661 h 310087"/>
              <a:gd name="connsiteX79" fmla="*/ 1421963 w 1729925"/>
              <a:gd name="connsiteY79" fmla="*/ 84003 h 310087"/>
              <a:gd name="connsiteX80" fmla="*/ 1433460 w 1729925"/>
              <a:gd name="connsiteY80" fmla="*/ 72887 h 310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1729925" h="310087">
                <a:moveTo>
                  <a:pt x="1433460" y="72887"/>
                </a:moveTo>
                <a:lnTo>
                  <a:pt x="1470389" y="79444"/>
                </a:lnTo>
                <a:lnTo>
                  <a:pt x="1498086" y="84362"/>
                </a:lnTo>
                <a:lnTo>
                  <a:pt x="1525783" y="89280"/>
                </a:lnTo>
                <a:lnTo>
                  <a:pt x="1553480" y="94198"/>
                </a:lnTo>
                <a:lnTo>
                  <a:pt x="1578912" y="111872"/>
                </a:lnTo>
                <a:lnTo>
                  <a:pt x="1602079" y="142302"/>
                </a:lnTo>
                <a:lnTo>
                  <a:pt x="1618278" y="158336"/>
                </a:lnTo>
                <a:lnTo>
                  <a:pt x="1636829" y="187946"/>
                </a:lnTo>
                <a:lnTo>
                  <a:pt x="1653029" y="203980"/>
                </a:lnTo>
                <a:lnTo>
                  <a:pt x="1676196" y="234410"/>
                </a:lnTo>
                <a:lnTo>
                  <a:pt x="1691263" y="256821"/>
                </a:lnTo>
                <a:lnTo>
                  <a:pt x="1707463" y="272857"/>
                </a:lnTo>
                <a:lnTo>
                  <a:pt x="1721397" y="301646"/>
                </a:lnTo>
                <a:lnTo>
                  <a:pt x="1729925" y="310087"/>
                </a:lnTo>
                <a:lnTo>
                  <a:pt x="1404496" y="286422"/>
                </a:lnTo>
                <a:lnTo>
                  <a:pt x="1405319" y="284993"/>
                </a:lnTo>
                <a:lnTo>
                  <a:pt x="1407584" y="272238"/>
                </a:lnTo>
                <a:lnTo>
                  <a:pt x="1416817" y="273877"/>
                </a:lnTo>
                <a:lnTo>
                  <a:pt x="1409849" y="259483"/>
                </a:lnTo>
                <a:lnTo>
                  <a:pt x="1400618" y="257843"/>
                </a:lnTo>
                <a:lnTo>
                  <a:pt x="1382152" y="254564"/>
                </a:lnTo>
                <a:lnTo>
                  <a:pt x="1368304" y="252105"/>
                </a:lnTo>
                <a:lnTo>
                  <a:pt x="1331375" y="245548"/>
                </a:lnTo>
                <a:lnTo>
                  <a:pt x="1322142" y="243908"/>
                </a:lnTo>
                <a:lnTo>
                  <a:pt x="1312910" y="242269"/>
                </a:lnTo>
                <a:lnTo>
                  <a:pt x="1294445" y="238990"/>
                </a:lnTo>
                <a:lnTo>
                  <a:pt x="1275980" y="235711"/>
                </a:lnTo>
                <a:lnTo>
                  <a:pt x="1248284" y="230793"/>
                </a:lnTo>
                <a:lnTo>
                  <a:pt x="1220587" y="225875"/>
                </a:lnTo>
                <a:lnTo>
                  <a:pt x="1183658" y="219318"/>
                </a:lnTo>
                <a:lnTo>
                  <a:pt x="1158312" y="227975"/>
                </a:lnTo>
                <a:lnTo>
                  <a:pt x="1112150" y="219778"/>
                </a:lnTo>
                <a:lnTo>
                  <a:pt x="1075220" y="213220"/>
                </a:lnTo>
                <a:lnTo>
                  <a:pt x="1026795" y="217779"/>
                </a:lnTo>
                <a:lnTo>
                  <a:pt x="971400" y="207943"/>
                </a:lnTo>
                <a:lnTo>
                  <a:pt x="920622" y="198926"/>
                </a:lnTo>
                <a:lnTo>
                  <a:pt x="862964" y="201846"/>
                </a:lnTo>
                <a:lnTo>
                  <a:pt x="798338" y="190371"/>
                </a:lnTo>
                <a:lnTo>
                  <a:pt x="731446" y="191650"/>
                </a:lnTo>
                <a:lnTo>
                  <a:pt x="671435" y="180994"/>
                </a:lnTo>
                <a:lnTo>
                  <a:pt x="604544" y="182274"/>
                </a:lnTo>
                <a:lnTo>
                  <a:pt x="539918" y="170798"/>
                </a:lnTo>
                <a:lnTo>
                  <a:pt x="482260" y="173718"/>
                </a:lnTo>
                <a:lnTo>
                  <a:pt x="431481" y="164701"/>
                </a:lnTo>
                <a:lnTo>
                  <a:pt x="376088" y="154865"/>
                </a:lnTo>
                <a:lnTo>
                  <a:pt x="318429" y="157784"/>
                </a:lnTo>
                <a:lnTo>
                  <a:pt x="272267" y="149587"/>
                </a:lnTo>
                <a:lnTo>
                  <a:pt x="230721" y="142210"/>
                </a:lnTo>
                <a:lnTo>
                  <a:pt x="191528" y="148408"/>
                </a:lnTo>
                <a:lnTo>
                  <a:pt x="154599" y="141850"/>
                </a:lnTo>
                <a:lnTo>
                  <a:pt x="117669" y="135293"/>
                </a:lnTo>
                <a:lnTo>
                  <a:pt x="80740" y="128735"/>
                </a:lnTo>
                <a:lnTo>
                  <a:pt x="53042" y="123817"/>
                </a:lnTo>
                <a:lnTo>
                  <a:pt x="27696" y="132475"/>
                </a:lnTo>
                <a:lnTo>
                  <a:pt x="0" y="127557"/>
                </a:lnTo>
                <a:lnTo>
                  <a:pt x="22650" y="0"/>
                </a:lnTo>
                <a:lnTo>
                  <a:pt x="103390" y="1179"/>
                </a:lnTo>
                <a:lnTo>
                  <a:pt x="188745" y="3178"/>
                </a:lnTo>
                <a:lnTo>
                  <a:pt x="262604" y="16293"/>
                </a:lnTo>
                <a:lnTo>
                  <a:pt x="334112" y="15832"/>
                </a:lnTo>
                <a:lnTo>
                  <a:pt x="398738" y="27308"/>
                </a:lnTo>
                <a:lnTo>
                  <a:pt x="455264" y="30767"/>
                </a:lnTo>
                <a:lnTo>
                  <a:pt x="506043" y="39784"/>
                </a:lnTo>
                <a:lnTo>
                  <a:pt x="552203" y="47981"/>
                </a:lnTo>
                <a:lnTo>
                  <a:pt x="600630" y="43422"/>
                </a:lnTo>
                <a:lnTo>
                  <a:pt x="656024" y="53258"/>
                </a:lnTo>
                <a:lnTo>
                  <a:pt x="713683" y="50339"/>
                </a:lnTo>
                <a:lnTo>
                  <a:pt x="773693" y="60995"/>
                </a:lnTo>
                <a:lnTo>
                  <a:pt x="840585" y="59714"/>
                </a:lnTo>
                <a:lnTo>
                  <a:pt x="905211" y="71190"/>
                </a:lnTo>
                <a:lnTo>
                  <a:pt x="985951" y="72369"/>
                </a:lnTo>
                <a:lnTo>
                  <a:pt x="1062075" y="72729"/>
                </a:lnTo>
                <a:lnTo>
                  <a:pt x="1135932" y="85844"/>
                </a:lnTo>
                <a:lnTo>
                  <a:pt x="1207440" y="85384"/>
                </a:lnTo>
                <a:lnTo>
                  <a:pt x="1265099" y="82465"/>
                </a:lnTo>
                <a:lnTo>
                  <a:pt x="1320493" y="92301"/>
                </a:lnTo>
                <a:lnTo>
                  <a:pt x="1359687" y="86103"/>
                </a:lnTo>
                <a:lnTo>
                  <a:pt x="1396617" y="92661"/>
                </a:lnTo>
                <a:lnTo>
                  <a:pt x="1421963" y="84003"/>
                </a:lnTo>
                <a:lnTo>
                  <a:pt x="1433460" y="7288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2" name="任意多边形: 形状 161">
            <a:extLst>
              <a:ext uri="{FF2B5EF4-FFF2-40B4-BE49-F238E27FC236}">
                <a16:creationId xmlns:a16="http://schemas.microsoft.com/office/drawing/2014/main" xmlns="" id="{8C45E7A5-1FBE-4DBC-85C1-453026606CB7}"/>
              </a:ext>
            </a:extLst>
          </p:cNvPr>
          <p:cNvSpPr/>
          <p:nvPr/>
        </p:nvSpPr>
        <p:spPr>
          <a:xfrm rot="20995857">
            <a:off x="9620267" y="4483507"/>
            <a:ext cx="1137099" cy="211524"/>
          </a:xfrm>
          <a:custGeom>
            <a:avLst/>
            <a:gdLst>
              <a:gd name="connsiteX0" fmla="*/ 896207 w 1137099"/>
              <a:gd name="connsiteY0" fmla="*/ 0 h 211524"/>
              <a:gd name="connsiteX1" fmla="*/ 923012 w 1137099"/>
              <a:gd name="connsiteY1" fmla="*/ 4759 h 211524"/>
              <a:gd name="connsiteX2" fmla="*/ 931946 w 1137099"/>
              <a:gd name="connsiteY2" fmla="*/ 6346 h 211524"/>
              <a:gd name="connsiteX3" fmla="*/ 947517 w 1137099"/>
              <a:gd name="connsiteY3" fmla="*/ 22467 h 211524"/>
              <a:gd name="connsiteX4" fmla="*/ 965387 w 1137099"/>
              <a:gd name="connsiteY4" fmla="*/ 25641 h 211524"/>
              <a:gd name="connsiteX5" fmla="*/ 980957 w 1137099"/>
              <a:gd name="connsiteY5" fmla="*/ 41761 h 211524"/>
              <a:gd name="connsiteX6" fmla="*/ 996527 w 1137099"/>
              <a:gd name="connsiteY6" fmla="*/ 57882 h 211524"/>
              <a:gd name="connsiteX7" fmla="*/ 1021033 w 1137099"/>
              <a:gd name="connsiteY7" fmla="*/ 75590 h 211524"/>
              <a:gd name="connsiteX8" fmla="*/ 1055623 w 1137099"/>
              <a:gd name="connsiteY8" fmla="*/ 88410 h 211524"/>
              <a:gd name="connsiteX9" fmla="*/ 1073361 w 1137099"/>
              <a:gd name="connsiteY9" fmla="*/ 118272 h 211524"/>
              <a:gd name="connsiteX10" fmla="*/ 1104503 w 1137099"/>
              <a:gd name="connsiteY10" fmla="*/ 150513 h 211524"/>
              <a:gd name="connsiteX11" fmla="*/ 1129009 w 1137099"/>
              <a:gd name="connsiteY11" fmla="*/ 168221 h 211524"/>
              <a:gd name="connsiteX12" fmla="*/ 1137099 w 1137099"/>
              <a:gd name="connsiteY12" fmla="*/ 185942 h 211524"/>
              <a:gd name="connsiteX13" fmla="*/ 829994 w 1137099"/>
              <a:gd name="connsiteY13" fmla="*/ 211524 h 211524"/>
              <a:gd name="connsiteX14" fmla="*/ 831466 w 1137099"/>
              <a:gd name="connsiteY14" fmla="*/ 208880 h 211524"/>
              <a:gd name="connsiteX15" fmla="*/ 833766 w 1137099"/>
              <a:gd name="connsiteY15" fmla="*/ 195931 h 211524"/>
              <a:gd name="connsiteX16" fmla="*/ 829298 w 1137099"/>
              <a:gd name="connsiteY16" fmla="*/ 195138 h 211524"/>
              <a:gd name="connsiteX17" fmla="*/ 820363 w 1137099"/>
              <a:gd name="connsiteY17" fmla="*/ 193552 h 211524"/>
              <a:gd name="connsiteX18" fmla="*/ 802494 w 1137099"/>
              <a:gd name="connsiteY18" fmla="*/ 190379 h 211524"/>
              <a:gd name="connsiteX19" fmla="*/ 784623 w 1137099"/>
              <a:gd name="connsiteY19" fmla="*/ 187205 h 211524"/>
              <a:gd name="connsiteX20" fmla="*/ 775689 w 1137099"/>
              <a:gd name="connsiteY20" fmla="*/ 185619 h 211524"/>
              <a:gd name="connsiteX21" fmla="*/ 748884 w 1137099"/>
              <a:gd name="connsiteY21" fmla="*/ 180859 h 211524"/>
              <a:gd name="connsiteX22" fmla="*/ 719780 w 1137099"/>
              <a:gd name="connsiteY22" fmla="*/ 189048 h 211524"/>
              <a:gd name="connsiteX23" fmla="*/ 675106 w 1137099"/>
              <a:gd name="connsiteY23" fmla="*/ 181115 h 211524"/>
              <a:gd name="connsiteX24" fmla="*/ 628133 w 1137099"/>
              <a:gd name="connsiteY24" fmla="*/ 186130 h 211524"/>
              <a:gd name="connsiteX25" fmla="*/ 576692 w 1137099"/>
              <a:gd name="connsiteY25" fmla="*/ 190351 h 211524"/>
              <a:gd name="connsiteX26" fmla="*/ 514148 w 1137099"/>
              <a:gd name="connsiteY26" fmla="*/ 179245 h 211524"/>
              <a:gd name="connsiteX27" fmla="*/ 449304 w 1137099"/>
              <a:gd name="connsiteY27" fmla="*/ 181088 h 211524"/>
              <a:gd name="connsiteX28" fmla="*/ 379993 w 1137099"/>
              <a:gd name="connsiteY28" fmla="*/ 182136 h 211524"/>
              <a:gd name="connsiteX29" fmla="*/ 306216 w 1137099"/>
              <a:gd name="connsiteY29" fmla="*/ 182391 h 211524"/>
              <a:gd name="connsiteX30" fmla="*/ 241373 w 1137099"/>
              <a:gd name="connsiteY30" fmla="*/ 184233 h 211524"/>
              <a:gd name="connsiteX31" fmla="*/ 187763 w 1137099"/>
              <a:gd name="connsiteY31" fmla="*/ 174714 h 211524"/>
              <a:gd name="connsiteX32" fmla="*/ 136323 w 1137099"/>
              <a:gd name="connsiteY32" fmla="*/ 178935 h 211524"/>
              <a:gd name="connsiteX33" fmla="*/ 80414 w 1137099"/>
              <a:gd name="connsiteY33" fmla="*/ 182364 h 211524"/>
              <a:gd name="connsiteX34" fmla="*/ 44674 w 1137099"/>
              <a:gd name="connsiteY34" fmla="*/ 176018 h 211524"/>
              <a:gd name="connsiteX35" fmla="*/ 0 w 1137099"/>
              <a:gd name="connsiteY35" fmla="*/ 168085 h 211524"/>
              <a:gd name="connsiteX36" fmla="*/ 25291 w 1137099"/>
              <a:gd name="connsiteY36" fmla="*/ 25658 h 211524"/>
              <a:gd name="connsiteX37" fmla="*/ 52096 w 1137099"/>
              <a:gd name="connsiteY37" fmla="*/ 30418 h 211524"/>
              <a:gd name="connsiteX38" fmla="*/ 87835 w 1137099"/>
              <a:gd name="connsiteY38" fmla="*/ 36764 h 211524"/>
              <a:gd name="connsiteX39" fmla="*/ 123574 w 1137099"/>
              <a:gd name="connsiteY39" fmla="*/ 43110 h 211524"/>
              <a:gd name="connsiteX40" fmla="*/ 179483 w 1137099"/>
              <a:gd name="connsiteY40" fmla="*/ 39682 h 211524"/>
              <a:gd name="connsiteX41" fmla="*/ 230923 w 1137099"/>
              <a:gd name="connsiteY41" fmla="*/ 35461 h 211524"/>
              <a:gd name="connsiteX42" fmla="*/ 304701 w 1137099"/>
              <a:gd name="connsiteY42" fmla="*/ 35205 h 211524"/>
              <a:gd name="connsiteX43" fmla="*/ 378480 w 1137099"/>
              <a:gd name="connsiteY43" fmla="*/ 34950 h 211524"/>
              <a:gd name="connsiteX44" fmla="*/ 456726 w 1137099"/>
              <a:gd name="connsiteY44" fmla="*/ 35487 h 211524"/>
              <a:gd name="connsiteX45" fmla="*/ 503699 w 1137099"/>
              <a:gd name="connsiteY45" fmla="*/ 30473 h 211524"/>
              <a:gd name="connsiteX46" fmla="*/ 550672 w 1137099"/>
              <a:gd name="connsiteY46" fmla="*/ 25458 h 211524"/>
              <a:gd name="connsiteX47" fmla="*/ 586412 w 1137099"/>
              <a:gd name="connsiteY47" fmla="*/ 31804 h 211524"/>
              <a:gd name="connsiteX48" fmla="*/ 624450 w 1137099"/>
              <a:gd name="connsiteY48" fmla="*/ 25202 h 211524"/>
              <a:gd name="connsiteX49" fmla="*/ 646788 w 1137099"/>
              <a:gd name="connsiteY49" fmla="*/ 29169 h 211524"/>
              <a:gd name="connsiteX50" fmla="*/ 684826 w 1137099"/>
              <a:gd name="connsiteY50" fmla="*/ 22567 h 211524"/>
              <a:gd name="connsiteX51" fmla="*/ 711630 w 1137099"/>
              <a:gd name="connsiteY51" fmla="*/ 27327 h 211524"/>
              <a:gd name="connsiteX52" fmla="*/ 739585 w 1137099"/>
              <a:gd name="connsiteY52" fmla="*/ 25613 h 211524"/>
              <a:gd name="connsiteX53" fmla="*/ 757455 w 1137099"/>
              <a:gd name="connsiteY53" fmla="*/ 28786 h 211524"/>
              <a:gd name="connsiteX54" fmla="*/ 777624 w 1137099"/>
              <a:gd name="connsiteY54" fmla="*/ 19011 h 211524"/>
              <a:gd name="connsiteX55" fmla="*/ 795493 w 1137099"/>
              <a:gd name="connsiteY55" fmla="*/ 22184 h 211524"/>
              <a:gd name="connsiteX56" fmla="*/ 813363 w 1137099"/>
              <a:gd name="connsiteY56" fmla="*/ 25357 h 211524"/>
              <a:gd name="connsiteX57" fmla="*/ 822298 w 1137099"/>
              <a:gd name="connsiteY57" fmla="*/ 26944 h 211524"/>
              <a:gd name="connsiteX58" fmla="*/ 833532 w 1137099"/>
              <a:gd name="connsiteY58" fmla="*/ 15583 h 211524"/>
              <a:gd name="connsiteX59" fmla="*/ 842466 w 1137099"/>
              <a:gd name="connsiteY59" fmla="*/ 17169 h 211524"/>
              <a:gd name="connsiteX60" fmla="*/ 851402 w 1137099"/>
              <a:gd name="connsiteY60" fmla="*/ 18756 h 211524"/>
              <a:gd name="connsiteX61" fmla="*/ 862636 w 1137099"/>
              <a:gd name="connsiteY61" fmla="*/ 7395 h 211524"/>
              <a:gd name="connsiteX62" fmla="*/ 876037 w 1137099"/>
              <a:gd name="connsiteY62" fmla="*/ 9775 h 211524"/>
              <a:gd name="connsiteX63" fmla="*/ 896207 w 1137099"/>
              <a:gd name="connsiteY63" fmla="*/ 0 h 211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1137099" h="211524">
                <a:moveTo>
                  <a:pt x="896207" y="0"/>
                </a:moveTo>
                <a:lnTo>
                  <a:pt x="923012" y="4759"/>
                </a:lnTo>
                <a:lnTo>
                  <a:pt x="931946" y="6346"/>
                </a:lnTo>
                <a:lnTo>
                  <a:pt x="947517" y="22467"/>
                </a:lnTo>
                <a:lnTo>
                  <a:pt x="965387" y="25641"/>
                </a:lnTo>
                <a:lnTo>
                  <a:pt x="980957" y="41761"/>
                </a:lnTo>
                <a:lnTo>
                  <a:pt x="996527" y="57882"/>
                </a:lnTo>
                <a:lnTo>
                  <a:pt x="1021033" y="75590"/>
                </a:lnTo>
                <a:lnTo>
                  <a:pt x="1055623" y="88410"/>
                </a:lnTo>
                <a:lnTo>
                  <a:pt x="1073361" y="118272"/>
                </a:lnTo>
                <a:lnTo>
                  <a:pt x="1104503" y="150513"/>
                </a:lnTo>
                <a:lnTo>
                  <a:pt x="1129009" y="168221"/>
                </a:lnTo>
                <a:lnTo>
                  <a:pt x="1137099" y="185942"/>
                </a:lnTo>
                <a:lnTo>
                  <a:pt x="829994" y="211524"/>
                </a:lnTo>
                <a:lnTo>
                  <a:pt x="831466" y="208880"/>
                </a:lnTo>
                <a:lnTo>
                  <a:pt x="833766" y="195931"/>
                </a:lnTo>
                <a:lnTo>
                  <a:pt x="829298" y="195138"/>
                </a:lnTo>
                <a:lnTo>
                  <a:pt x="820363" y="193552"/>
                </a:lnTo>
                <a:lnTo>
                  <a:pt x="802494" y="190379"/>
                </a:lnTo>
                <a:lnTo>
                  <a:pt x="784623" y="187205"/>
                </a:lnTo>
                <a:lnTo>
                  <a:pt x="775689" y="185619"/>
                </a:lnTo>
                <a:lnTo>
                  <a:pt x="748884" y="180859"/>
                </a:lnTo>
                <a:lnTo>
                  <a:pt x="719780" y="189048"/>
                </a:lnTo>
                <a:lnTo>
                  <a:pt x="675106" y="181115"/>
                </a:lnTo>
                <a:lnTo>
                  <a:pt x="628133" y="186130"/>
                </a:lnTo>
                <a:lnTo>
                  <a:pt x="576692" y="190351"/>
                </a:lnTo>
                <a:lnTo>
                  <a:pt x="514148" y="179245"/>
                </a:lnTo>
                <a:lnTo>
                  <a:pt x="449304" y="181088"/>
                </a:lnTo>
                <a:lnTo>
                  <a:pt x="379993" y="182136"/>
                </a:lnTo>
                <a:lnTo>
                  <a:pt x="306216" y="182391"/>
                </a:lnTo>
                <a:lnTo>
                  <a:pt x="241373" y="184233"/>
                </a:lnTo>
                <a:lnTo>
                  <a:pt x="187763" y="174714"/>
                </a:lnTo>
                <a:lnTo>
                  <a:pt x="136323" y="178935"/>
                </a:lnTo>
                <a:lnTo>
                  <a:pt x="80414" y="182364"/>
                </a:lnTo>
                <a:lnTo>
                  <a:pt x="44674" y="176018"/>
                </a:lnTo>
                <a:lnTo>
                  <a:pt x="0" y="168085"/>
                </a:lnTo>
                <a:lnTo>
                  <a:pt x="25291" y="25658"/>
                </a:lnTo>
                <a:lnTo>
                  <a:pt x="52096" y="30418"/>
                </a:lnTo>
                <a:lnTo>
                  <a:pt x="87835" y="36764"/>
                </a:lnTo>
                <a:lnTo>
                  <a:pt x="123574" y="43110"/>
                </a:lnTo>
                <a:lnTo>
                  <a:pt x="179483" y="39682"/>
                </a:lnTo>
                <a:lnTo>
                  <a:pt x="230923" y="35461"/>
                </a:lnTo>
                <a:lnTo>
                  <a:pt x="304701" y="35205"/>
                </a:lnTo>
                <a:lnTo>
                  <a:pt x="378480" y="34950"/>
                </a:lnTo>
                <a:lnTo>
                  <a:pt x="456726" y="35487"/>
                </a:lnTo>
                <a:lnTo>
                  <a:pt x="503699" y="30473"/>
                </a:lnTo>
                <a:lnTo>
                  <a:pt x="550672" y="25458"/>
                </a:lnTo>
                <a:lnTo>
                  <a:pt x="586412" y="31804"/>
                </a:lnTo>
                <a:lnTo>
                  <a:pt x="624450" y="25202"/>
                </a:lnTo>
                <a:lnTo>
                  <a:pt x="646788" y="29169"/>
                </a:lnTo>
                <a:lnTo>
                  <a:pt x="684826" y="22567"/>
                </a:lnTo>
                <a:lnTo>
                  <a:pt x="711630" y="27327"/>
                </a:lnTo>
                <a:lnTo>
                  <a:pt x="739585" y="25613"/>
                </a:lnTo>
                <a:lnTo>
                  <a:pt x="757455" y="28786"/>
                </a:lnTo>
                <a:lnTo>
                  <a:pt x="777624" y="19011"/>
                </a:lnTo>
                <a:lnTo>
                  <a:pt x="795493" y="22184"/>
                </a:lnTo>
                <a:lnTo>
                  <a:pt x="813363" y="25357"/>
                </a:lnTo>
                <a:lnTo>
                  <a:pt x="822298" y="26944"/>
                </a:lnTo>
                <a:lnTo>
                  <a:pt x="833532" y="15583"/>
                </a:lnTo>
                <a:lnTo>
                  <a:pt x="842466" y="17169"/>
                </a:lnTo>
                <a:lnTo>
                  <a:pt x="851402" y="18756"/>
                </a:lnTo>
                <a:lnTo>
                  <a:pt x="862636" y="7395"/>
                </a:lnTo>
                <a:lnTo>
                  <a:pt x="876037" y="9775"/>
                </a:lnTo>
                <a:lnTo>
                  <a:pt x="89620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3" name="任意多边形: 形状 162">
            <a:extLst>
              <a:ext uri="{FF2B5EF4-FFF2-40B4-BE49-F238E27FC236}">
                <a16:creationId xmlns:a16="http://schemas.microsoft.com/office/drawing/2014/main" xmlns="" id="{2AB7CFC9-EE4B-4701-9349-F25BF1FF1D9F}"/>
              </a:ext>
            </a:extLst>
          </p:cNvPr>
          <p:cNvSpPr/>
          <p:nvPr/>
        </p:nvSpPr>
        <p:spPr>
          <a:xfrm rot="20995857">
            <a:off x="9779303" y="4995201"/>
            <a:ext cx="578151" cy="92195"/>
          </a:xfrm>
          <a:custGeom>
            <a:avLst/>
            <a:gdLst>
              <a:gd name="connsiteX0" fmla="*/ 469415 w 578151"/>
              <a:gd name="connsiteY0" fmla="*/ 0 h 92195"/>
              <a:gd name="connsiteX1" fmla="*/ 473868 w 578151"/>
              <a:gd name="connsiteY1" fmla="*/ 791 h 92195"/>
              <a:gd name="connsiteX2" fmla="*/ 491677 w 578151"/>
              <a:gd name="connsiteY2" fmla="*/ 3953 h 92195"/>
              <a:gd name="connsiteX3" fmla="*/ 507288 w 578151"/>
              <a:gd name="connsiteY3" fmla="*/ 19494 h 92195"/>
              <a:gd name="connsiteX4" fmla="*/ 522900 w 578151"/>
              <a:gd name="connsiteY4" fmla="*/ 35035 h 92195"/>
              <a:gd name="connsiteX5" fmla="*/ 547417 w 578151"/>
              <a:gd name="connsiteY5" fmla="*/ 52157 h 92195"/>
              <a:gd name="connsiteX6" fmla="*/ 571933 w 578151"/>
              <a:gd name="connsiteY6" fmla="*/ 69279 h 92195"/>
              <a:gd name="connsiteX7" fmla="*/ 578151 w 578151"/>
              <a:gd name="connsiteY7" fmla="*/ 73621 h 92195"/>
              <a:gd name="connsiteX8" fmla="*/ 443859 w 578151"/>
              <a:gd name="connsiteY8" fmla="*/ 92195 h 92195"/>
              <a:gd name="connsiteX9" fmla="*/ 445125 w 578151"/>
              <a:gd name="connsiteY9" fmla="*/ 85066 h 92195"/>
              <a:gd name="connsiteX10" fmla="*/ 436220 w 578151"/>
              <a:gd name="connsiteY10" fmla="*/ 83485 h 92195"/>
              <a:gd name="connsiteX11" fmla="*/ 429513 w 578151"/>
              <a:gd name="connsiteY11" fmla="*/ 69526 h 92195"/>
              <a:gd name="connsiteX12" fmla="*/ 411704 w 578151"/>
              <a:gd name="connsiteY12" fmla="*/ 66363 h 92195"/>
              <a:gd name="connsiteX13" fmla="*/ 393894 w 578151"/>
              <a:gd name="connsiteY13" fmla="*/ 63201 h 92195"/>
              <a:gd name="connsiteX14" fmla="*/ 367180 w 578151"/>
              <a:gd name="connsiteY14" fmla="*/ 58457 h 92195"/>
              <a:gd name="connsiteX15" fmla="*/ 329363 w 578151"/>
              <a:gd name="connsiteY15" fmla="*/ 64511 h 92195"/>
              <a:gd name="connsiteX16" fmla="*/ 293744 w 578151"/>
              <a:gd name="connsiteY16" fmla="*/ 58186 h 92195"/>
              <a:gd name="connsiteX17" fmla="*/ 255927 w 578151"/>
              <a:gd name="connsiteY17" fmla="*/ 64239 h 92195"/>
              <a:gd name="connsiteX18" fmla="*/ 213658 w 578151"/>
              <a:gd name="connsiteY18" fmla="*/ 69502 h 92195"/>
              <a:gd name="connsiteX19" fmla="*/ 178039 w 578151"/>
              <a:gd name="connsiteY19" fmla="*/ 63177 h 92195"/>
              <a:gd name="connsiteX20" fmla="*/ 140222 w 578151"/>
              <a:gd name="connsiteY20" fmla="*/ 69231 h 92195"/>
              <a:gd name="connsiteX21" fmla="*/ 113508 w 578151"/>
              <a:gd name="connsiteY21" fmla="*/ 64487 h 92195"/>
              <a:gd name="connsiteX22" fmla="*/ 75690 w 578151"/>
              <a:gd name="connsiteY22" fmla="*/ 70541 h 92195"/>
              <a:gd name="connsiteX23" fmla="*/ 48976 w 578151"/>
              <a:gd name="connsiteY23" fmla="*/ 65797 h 92195"/>
              <a:gd name="connsiteX24" fmla="*/ 0 w 578151"/>
              <a:gd name="connsiteY24" fmla="*/ 57100 h 92195"/>
              <a:gd name="connsiteX25" fmla="*/ 2198 w 578151"/>
              <a:gd name="connsiteY25" fmla="*/ 44722 h 92195"/>
              <a:gd name="connsiteX26" fmla="*/ 20008 w 578151"/>
              <a:gd name="connsiteY26" fmla="*/ 47885 h 92195"/>
              <a:gd name="connsiteX27" fmla="*/ 33365 w 578151"/>
              <a:gd name="connsiteY27" fmla="*/ 50256 h 92195"/>
              <a:gd name="connsiteX28" fmla="*/ 51174 w 578151"/>
              <a:gd name="connsiteY28" fmla="*/ 53419 h 92195"/>
              <a:gd name="connsiteX29" fmla="*/ 80086 w 578151"/>
              <a:gd name="connsiteY29" fmla="*/ 45784 h 92195"/>
              <a:gd name="connsiteX30" fmla="*/ 106800 w 578151"/>
              <a:gd name="connsiteY30" fmla="*/ 50528 h 92195"/>
              <a:gd name="connsiteX31" fmla="*/ 144618 w 578151"/>
              <a:gd name="connsiteY31" fmla="*/ 44474 h 92195"/>
              <a:gd name="connsiteX32" fmla="*/ 180237 w 578151"/>
              <a:gd name="connsiteY32" fmla="*/ 50799 h 92195"/>
              <a:gd name="connsiteX33" fmla="*/ 218054 w 578151"/>
              <a:gd name="connsiteY33" fmla="*/ 44746 h 92195"/>
              <a:gd name="connsiteX34" fmla="*/ 251418 w 578151"/>
              <a:gd name="connsiteY34" fmla="*/ 37901 h 92195"/>
              <a:gd name="connsiteX35" fmla="*/ 287037 w 578151"/>
              <a:gd name="connsiteY35" fmla="*/ 44226 h 92195"/>
              <a:gd name="connsiteX36" fmla="*/ 315949 w 578151"/>
              <a:gd name="connsiteY36" fmla="*/ 36592 h 92195"/>
              <a:gd name="connsiteX37" fmla="*/ 344862 w 578151"/>
              <a:gd name="connsiteY37" fmla="*/ 28958 h 92195"/>
              <a:gd name="connsiteX38" fmla="*/ 371576 w 578151"/>
              <a:gd name="connsiteY38" fmla="*/ 33702 h 92195"/>
              <a:gd name="connsiteX39" fmla="*/ 391584 w 578151"/>
              <a:gd name="connsiteY39" fmla="*/ 24486 h 92195"/>
              <a:gd name="connsiteX40" fmla="*/ 411591 w 578151"/>
              <a:gd name="connsiteY40" fmla="*/ 15270 h 92195"/>
              <a:gd name="connsiteX41" fmla="*/ 420496 w 578151"/>
              <a:gd name="connsiteY41" fmla="*/ 16851 h 92195"/>
              <a:gd name="connsiteX42" fmla="*/ 440503 w 578151"/>
              <a:gd name="connsiteY42" fmla="*/ 7635 h 92195"/>
              <a:gd name="connsiteX43" fmla="*/ 469415 w 578151"/>
              <a:gd name="connsiteY43" fmla="*/ 0 h 92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78151" h="92195">
                <a:moveTo>
                  <a:pt x="469415" y="0"/>
                </a:moveTo>
                <a:lnTo>
                  <a:pt x="473868" y="791"/>
                </a:lnTo>
                <a:lnTo>
                  <a:pt x="491677" y="3953"/>
                </a:lnTo>
                <a:lnTo>
                  <a:pt x="507288" y="19494"/>
                </a:lnTo>
                <a:lnTo>
                  <a:pt x="522900" y="35035"/>
                </a:lnTo>
                <a:lnTo>
                  <a:pt x="547417" y="52157"/>
                </a:lnTo>
                <a:lnTo>
                  <a:pt x="571933" y="69279"/>
                </a:lnTo>
                <a:lnTo>
                  <a:pt x="578151" y="73621"/>
                </a:lnTo>
                <a:lnTo>
                  <a:pt x="443859" y="92195"/>
                </a:lnTo>
                <a:lnTo>
                  <a:pt x="445125" y="85066"/>
                </a:lnTo>
                <a:lnTo>
                  <a:pt x="436220" y="83485"/>
                </a:lnTo>
                <a:lnTo>
                  <a:pt x="429513" y="69526"/>
                </a:lnTo>
                <a:lnTo>
                  <a:pt x="411704" y="66363"/>
                </a:lnTo>
                <a:lnTo>
                  <a:pt x="393894" y="63201"/>
                </a:lnTo>
                <a:lnTo>
                  <a:pt x="367180" y="58457"/>
                </a:lnTo>
                <a:lnTo>
                  <a:pt x="329363" y="64511"/>
                </a:lnTo>
                <a:lnTo>
                  <a:pt x="293744" y="58186"/>
                </a:lnTo>
                <a:lnTo>
                  <a:pt x="255927" y="64239"/>
                </a:lnTo>
                <a:lnTo>
                  <a:pt x="213658" y="69502"/>
                </a:lnTo>
                <a:lnTo>
                  <a:pt x="178039" y="63177"/>
                </a:lnTo>
                <a:lnTo>
                  <a:pt x="140222" y="69231"/>
                </a:lnTo>
                <a:lnTo>
                  <a:pt x="113508" y="64487"/>
                </a:lnTo>
                <a:lnTo>
                  <a:pt x="75690" y="70541"/>
                </a:lnTo>
                <a:lnTo>
                  <a:pt x="48976" y="65797"/>
                </a:lnTo>
                <a:lnTo>
                  <a:pt x="0" y="57100"/>
                </a:lnTo>
                <a:lnTo>
                  <a:pt x="2198" y="44722"/>
                </a:lnTo>
                <a:lnTo>
                  <a:pt x="20008" y="47885"/>
                </a:lnTo>
                <a:lnTo>
                  <a:pt x="33365" y="50256"/>
                </a:lnTo>
                <a:lnTo>
                  <a:pt x="51174" y="53419"/>
                </a:lnTo>
                <a:lnTo>
                  <a:pt x="80086" y="45784"/>
                </a:lnTo>
                <a:lnTo>
                  <a:pt x="106800" y="50528"/>
                </a:lnTo>
                <a:lnTo>
                  <a:pt x="144618" y="44474"/>
                </a:lnTo>
                <a:lnTo>
                  <a:pt x="180237" y="50799"/>
                </a:lnTo>
                <a:lnTo>
                  <a:pt x="218054" y="44746"/>
                </a:lnTo>
                <a:lnTo>
                  <a:pt x="251418" y="37901"/>
                </a:lnTo>
                <a:lnTo>
                  <a:pt x="287037" y="44226"/>
                </a:lnTo>
                <a:lnTo>
                  <a:pt x="315949" y="36592"/>
                </a:lnTo>
                <a:lnTo>
                  <a:pt x="344862" y="28958"/>
                </a:lnTo>
                <a:lnTo>
                  <a:pt x="371576" y="33702"/>
                </a:lnTo>
                <a:lnTo>
                  <a:pt x="391584" y="24486"/>
                </a:lnTo>
                <a:lnTo>
                  <a:pt x="411591" y="15270"/>
                </a:lnTo>
                <a:lnTo>
                  <a:pt x="420496" y="16851"/>
                </a:lnTo>
                <a:lnTo>
                  <a:pt x="440503" y="7635"/>
                </a:lnTo>
                <a:lnTo>
                  <a:pt x="46941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4" name="任意多边形: 形状 163">
            <a:extLst>
              <a:ext uri="{FF2B5EF4-FFF2-40B4-BE49-F238E27FC236}">
                <a16:creationId xmlns:a16="http://schemas.microsoft.com/office/drawing/2014/main" xmlns="" id="{D8791CA5-D2E8-465D-8239-CCF794C12E91}"/>
              </a:ext>
            </a:extLst>
          </p:cNvPr>
          <p:cNvSpPr/>
          <p:nvPr/>
        </p:nvSpPr>
        <p:spPr>
          <a:xfrm rot="20995857">
            <a:off x="8799697" y="5044191"/>
            <a:ext cx="482590" cy="1201218"/>
          </a:xfrm>
          <a:custGeom>
            <a:avLst/>
            <a:gdLst>
              <a:gd name="connsiteX0" fmla="*/ 312300 w 482590"/>
              <a:gd name="connsiteY0" fmla="*/ 0 h 1201218"/>
              <a:gd name="connsiteX1" fmla="*/ 347930 w 482590"/>
              <a:gd name="connsiteY1" fmla="*/ 6327 h 1201218"/>
              <a:gd name="connsiteX2" fmla="*/ 381325 w 482590"/>
              <a:gd name="connsiteY2" fmla="*/ 25231 h 1201218"/>
              <a:gd name="connsiteX3" fmla="*/ 414721 w 482590"/>
              <a:gd name="connsiteY3" fmla="*/ 44135 h 1201218"/>
              <a:gd name="connsiteX4" fmla="*/ 445884 w 482590"/>
              <a:gd name="connsiteY4" fmla="*/ 75618 h 1201218"/>
              <a:gd name="connsiteX5" fmla="*/ 463686 w 482590"/>
              <a:gd name="connsiteY5" fmla="*/ 104728 h 1201218"/>
              <a:gd name="connsiteX6" fmla="*/ 478151 w 482590"/>
              <a:gd name="connsiteY6" fmla="*/ 126758 h 1201218"/>
              <a:gd name="connsiteX7" fmla="*/ 482590 w 482590"/>
              <a:gd name="connsiteY7" fmla="*/ 153496 h 1201218"/>
              <a:gd name="connsiteX8" fmla="*/ 480357 w 482590"/>
              <a:gd name="connsiteY8" fmla="*/ 166073 h 1201218"/>
              <a:gd name="connsiteX9" fmla="*/ 475890 w 482590"/>
              <a:gd name="connsiteY9" fmla="*/ 191228 h 1201218"/>
              <a:gd name="connsiteX10" fmla="*/ 473657 w 482590"/>
              <a:gd name="connsiteY10" fmla="*/ 203807 h 1201218"/>
              <a:gd name="connsiteX11" fmla="*/ 466957 w 482590"/>
              <a:gd name="connsiteY11" fmla="*/ 241539 h 1201218"/>
              <a:gd name="connsiteX12" fmla="*/ 451350 w 482590"/>
              <a:gd name="connsiteY12" fmla="*/ 277692 h 1201218"/>
              <a:gd name="connsiteX13" fmla="*/ 444649 w 482590"/>
              <a:gd name="connsiteY13" fmla="*/ 315425 h 1201218"/>
              <a:gd name="connsiteX14" fmla="*/ 429041 w 482590"/>
              <a:gd name="connsiteY14" fmla="*/ 351576 h 1201218"/>
              <a:gd name="connsiteX15" fmla="*/ 420107 w 482590"/>
              <a:gd name="connsiteY15" fmla="*/ 401888 h 1201218"/>
              <a:gd name="connsiteX16" fmla="*/ 394449 w 482590"/>
              <a:gd name="connsiteY16" fmla="*/ 494640 h 1201218"/>
              <a:gd name="connsiteX17" fmla="*/ 363234 w 482590"/>
              <a:gd name="connsiteY17" fmla="*/ 566943 h 1201218"/>
              <a:gd name="connsiteX18" fmla="*/ 349833 w 482590"/>
              <a:gd name="connsiteY18" fmla="*/ 642411 h 1201218"/>
              <a:gd name="connsiteX19" fmla="*/ 338666 w 482590"/>
              <a:gd name="connsiteY19" fmla="*/ 705299 h 1201218"/>
              <a:gd name="connsiteX20" fmla="*/ 329745 w 482590"/>
              <a:gd name="connsiteY20" fmla="*/ 729663 h 1201218"/>
              <a:gd name="connsiteX21" fmla="*/ 326395 w 482590"/>
              <a:gd name="connsiteY21" fmla="*/ 748530 h 1201218"/>
              <a:gd name="connsiteX22" fmla="*/ 324161 w 482590"/>
              <a:gd name="connsiteY22" fmla="*/ 761108 h 1201218"/>
              <a:gd name="connsiteX23" fmla="*/ 319695 w 482590"/>
              <a:gd name="connsiteY23" fmla="*/ 786264 h 1201218"/>
              <a:gd name="connsiteX24" fmla="*/ 308554 w 482590"/>
              <a:gd name="connsiteY24" fmla="*/ 797261 h 1201218"/>
              <a:gd name="connsiteX25" fmla="*/ 306321 w 482590"/>
              <a:gd name="connsiteY25" fmla="*/ 809838 h 1201218"/>
              <a:gd name="connsiteX26" fmla="*/ 317461 w 482590"/>
              <a:gd name="connsiteY26" fmla="*/ 798842 h 1201218"/>
              <a:gd name="connsiteX27" fmla="*/ 321915 w 482590"/>
              <a:gd name="connsiteY27" fmla="*/ 799633 h 1201218"/>
              <a:gd name="connsiteX28" fmla="*/ 330496 w 482590"/>
              <a:gd name="connsiteY28" fmla="*/ 791163 h 1201218"/>
              <a:gd name="connsiteX29" fmla="*/ 236509 w 482590"/>
              <a:gd name="connsiteY29" fmla="*/ 1112143 h 1201218"/>
              <a:gd name="connsiteX30" fmla="*/ 222645 w 482590"/>
              <a:gd name="connsiteY30" fmla="*/ 1125826 h 1201218"/>
              <a:gd name="connsiteX31" fmla="*/ 189223 w 482590"/>
              <a:gd name="connsiteY31" fmla="*/ 1158815 h 1201218"/>
              <a:gd name="connsiteX32" fmla="*/ 166942 w 482590"/>
              <a:gd name="connsiteY32" fmla="*/ 1180807 h 1201218"/>
              <a:gd name="connsiteX33" fmla="*/ 135753 w 482590"/>
              <a:gd name="connsiteY33" fmla="*/ 1201218 h 1201218"/>
              <a:gd name="connsiteX34" fmla="*/ 117938 w 482590"/>
              <a:gd name="connsiteY34" fmla="*/ 1198054 h 1201218"/>
              <a:gd name="connsiteX35" fmla="*/ 91216 w 482590"/>
              <a:gd name="connsiteY35" fmla="*/ 1193309 h 1201218"/>
              <a:gd name="connsiteX36" fmla="*/ 66727 w 482590"/>
              <a:gd name="connsiteY36" fmla="*/ 1175987 h 1201218"/>
              <a:gd name="connsiteX37" fmla="*/ 44471 w 482590"/>
              <a:gd name="connsiteY37" fmla="*/ 1146086 h 1201218"/>
              <a:gd name="connsiteX38" fmla="*/ 28904 w 482590"/>
              <a:gd name="connsiteY38" fmla="*/ 1104398 h 1201218"/>
              <a:gd name="connsiteX39" fmla="*/ 15555 w 482590"/>
              <a:gd name="connsiteY39" fmla="*/ 1076080 h 1201218"/>
              <a:gd name="connsiteX40" fmla="*/ 4441 w 482590"/>
              <a:gd name="connsiteY40" fmla="*/ 1035182 h 1201218"/>
              <a:gd name="connsiteX41" fmla="*/ 0 w 482590"/>
              <a:gd name="connsiteY41" fmla="*/ 1008445 h 1201218"/>
              <a:gd name="connsiteX42" fmla="*/ 3351 w 482590"/>
              <a:gd name="connsiteY42" fmla="*/ 989578 h 1201218"/>
              <a:gd name="connsiteX43" fmla="*/ 7818 w 482590"/>
              <a:gd name="connsiteY43" fmla="*/ 964423 h 1201218"/>
              <a:gd name="connsiteX44" fmla="*/ 21192 w 482590"/>
              <a:gd name="connsiteY44" fmla="*/ 940849 h 1201218"/>
              <a:gd name="connsiteX45" fmla="*/ 34566 w 482590"/>
              <a:gd name="connsiteY45" fmla="*/ 917275 h 1201218"/>
              <a:gd name="connsiteX46" fmla="*/ 56848 w 482590"/>
              <a:gd name="connsiteY46" fmla="*/ 895283 h 1201218"/>
              <a:gd name="connsiteX47" fmla="*/ 67989 w 482590"/>
              <a:gd name="connsiteY47" fmla="*/ 884287 h 1201218"/>
              <a:gd name="connsiteX48" fmla="*/ 79129 w 482590"/>
              <a:gd name="connsiteY48" fmla="*/ 873291 h 1201218"/>
              <a:gd name="connsiteX49" fmla="*/ 96957 w 482590"/>
              <a:gd name="connsiteY49" fmla="*/ 850507 h 1201218"/>
              <a:gd name="connsiteX50" fmla="*/ 101424 w 482590"/>
              <a:gd name="connsiteY50" fmla="*/ 825352 h 1201218"/>
              <a:gd name="connsiteX51" fmla="*/ 117032 w 482590"/>
              <a:gd name="connsiteY51" fmla="*/ 789201 h 1201218"/>
              <a:gd name="connsiteX52" fmla="*/ 132640 w 482590"/>
              <a:gd name="connsiteY52" fmla="*/ 753049 h 1201218"/>
              <a:gd name="connsiteX53" fmla="*/ 148248 w 482590"/>
              <a:gd name="connsiteY53" fmla="*/ 716897 h 1201218"/>
              <a:gd name="connsiteX54" fmla="*/ 153831 w 482590"/>
              <a:gd name="connsiteY54" fmla="*/ 685452 h 1201218"/>
              <a:gd name="connsiteX55" fmla="*/ 178372 w 482590"/>
              <a:gd name="connsiteY55" fmla="*/ 598989 h 1201218"/>
              <a:gd name="connsiteX56" fmla="*/ 202914 w 482590"/>
              <a:gd name="connsiteY56" fmla="*/ 512526 h 1201218"/>
              <a:gd name="connsiteX57" fmla="*/ 220781 w 482590"/>
              <a:gd name="connsiteY57" fmla="*/ 411904 h 1201218"/>
              <a:gd name="connsiteX58" fmla="*/ 235299 w 482590"/>
              <a:gd name="connsiteY58" fmla="*/ 330148 h 1201218"/>
              <a:gd name="connsiteX59" fmla="*/ 244232 w 482590"/>
              <a:gd name="connsiteY59" fmla="*/ 279837 h 1201218"/>
              <a:gd name="connsiteX60" fmla="*/ 250933 w 482590"/>
              <a:gd name="connsiteY60" fmla="*/ 242104 h 1201218"/>
              <a:gd name="connsiteX61" fmla="*/ 257633 w 482590"/>
              <a:gd name="connsiteY61" fmla="*/ 204370 h 1201218"/>
              <a:gd name="connsiteX62" fmla="*/ 255426 w 482590"/>
              <a:gd name="connsiteY62" fmla="*/ 165055 h 1201218"/>
              <a:gd name="connsiteX63" fmla="*/ 259892 w 482590"/>
              <a:gd name="connsiteY63" fmla="*/ 139900 h 1201218"/>
              <a:gd name="connsiteX64" fmla="*/ 255453 w 482590"/>
              <a:gd name="connsiteY64" fmla="*/ 113163 h 1201218"/>
              <a:gd name="connsiteX65" fmla="*/ 257686 w 482590"/>
              <a:gd name="connsiteY65" fmla="*/ 100585 h 1201218"/>
              <a:gd name="connsiteX66" fmla="*/ 253245 w 482590"/>
              <a:gd name="connsiteY66" fmla="*/ 73847 h 1201218"/>
              <a:gd name="connsiteX67" fmla="*/ 245454 w 482590"/>
              <a:gd name="connsiteY67" fmla="*/ 65977 h 1201218"/>
              <a:gd name="connsiteX68" fmla="*/ 247688 w 482590"/>
              <a:gd name="connsiteY68" fmla="*/ 53399 h 1201218"/>
              <a:gd name="connsiteX69" fmla="*/ 249921 w 482590"/>
              <a:gd name="connsiteY69" fmla="*/ 40821 h 1201218"/>
              <a:gd name="connsiteX70" fmla="*/ 252155 w 482590"/>
              <a:gd name="connsiteY70" fmla="*/ 28243 h 1201218"/>
              <a:gd name="connsiteX71" fmla="*/ 263296 w 482590"/>
              <a:gd name="connsiteY71" fmla="*/ 17247 h 1201218"/>
              <a:gd name="connsiteX72" fmla="*/ 283344 w 482590"/>
              <a:gd name="connsiteY72" fmla="*/ 7833 h 1201218"/>
              <a:gd name="connsiteX73" fmla="*/ 312300 w 482590"/>
              <a:gd name="connsiteY73" fmla="*/ 0 h 12012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482590" h="1201218">
                <a:moveTo>
                  <a:pt x="312300" y="0"/>
                </a:moveTo>
                <a:lnTo>
                  <a:pt x="347930" y="6327"/>
                </a:lnTo>
                <a:lnTo>
                  <a:pt x="381325" y="25231"/>
                </a:lnTo>
                <a:lnTo>
                  <a:pt x="414721" y="44135"/>
                </a:lnTo>
                <a:lnTo>
                  <a:pt x="445884" y="75618"/>
                </a:lnTo>
                <a:lnTo>
                  <a:pt x="463686" y="104728"/>
                </a:lnTo>
                <a:lnTo>
                  <a:pt x="478151" y="126758"/>
                </a:lnTo>
                <a:lnTo>
                  <a:pt x="482590" y="153496"/>
                </a:lnTo>
                <a:lnTo>
                  <a:pt x="480357" y="166073"/>
                </a:lnTo>
                <a:lnTo>
                  <a:pt x="475890" y="191228"/>
                </a:lnTo>
                <a:lnTo>
                  <a:pt x="473657" y="203807"/>
                </a:lnTo>
                <a:lnTo>
                  <a:pt x="466957" y="241539"/>
                </a:lnTo>
                <a:lnTo>
                  <a:pt x="451350" y="277692"/>
                </a:lnTo>
                <a:lnTo>
                  <a:pt x="444649" y="315425"/>
                </a:lnTo>
                <a:lnTo>
                  <a:pt x="429041" y="351576"/>
                </a:lnTo>
                <a:lnTo>
                  <a:pt x="420107" y="401888"/>
                </a:lnTo>
                <a:lnTo>
                  <a:pt x="394449" y="494640"/>
                </a:lnTo>
                <a:lnTo>
                  <a:pt x="363234" y="566943"/>
                </a:lnTo>
                <a:lnTo>
                  <a:pt x="349833" y="642411"/>
                </a:lnTo>
                <a:lnTo>
                  <a:pt x="338666" y="705299"/>
                </a:lnTo>
                <a:lnTo>
                  <a:pt x="329745" y="729663"/>
                </a:lnTo>
                <a:lnTo>
                  <a:pt x="326395" y="748530"/>
                </a:lnTo>
                <a:lnTo>
                  <a:pt x="324161" y="761108"/>
                </a:lnTo>
                <a:lnTo>
                  <a:pt x="319695" y="786264"/>
                </a:lnTo>
                <a:lnTo>
                  <a:pt x="308554" y="797261"/>
                </a:lnTo>
                <a:lnTo>
                  <a:pt x="306321" y="809838"/>
                </a:lnTo>
                <a:lnTo>
                  <a:pt x="317461" y="798842"/>
                </a:lnTo>
                <a:lnTo>
                  <a:pt x="321915" y="799633"/>
                </a:lnTo>
                <a:lnTo>
                  <a:pt x="330496" y="791163"/>
                </a:lnTo>
                <a:lnTo>
                  <a:pt x="236509" y="1112143"/>
                </a:lnTo>
                <a:lnTo>
                  <a:pt x="222645" y="1125826"/>
                </a:lnTo>
                <a:lnTo>
                  <a:pt x="189223" y="1158815"/>
                </a:lnTo>
                <a:lnTo>
                  <a:pt x="166942" y="1180807"/>
                </a:lnTo>
                <a:lnTo>
                  <a:pt x="135753" y="1201218"/>
                </a:lnTo>
                <a:lnTo>
                  <a:pt x="117938" y="1198054"/>
                </a:lnTo>
                <a:lnTo>
                  <a:pt x="91216" y="1193309"/>
                </a:lnTo>
                <a:lnTo>
                  <a:pt x="66727" y="1175987"/>
                </a:lnTo>
                <a:lnTo>
                  <a:pt x="44471" y="1146086"/>
                </a:lnTo>
                <a:lnTo>
                  <a:pt x="28904" y="1104398"/>
                </a:lnTo>
                <a:lnTo>
                  <a:pt x="15555" y="1076080"/>
                </a:lnTo>
                <a:lnTo>
                  <a:pt x="4441" y="1035182"/>
                </a:lnTo>
                <a:lnTo>
                  <a:pt x="0" y="1008445"/>
                </a:lnTo>
                <a:lnTo>
                  <a:pt x="3351" y="989578"/>
                </a:lnTo>
                <a:lnTo>
                  <a:pt x="7818" y="964423"/>
                </a:lnTo>
                <a:lnTo>
                  <a:pt x="21192" y="940849"/>
                </a:lnTo>
                <a:lnTo>
                  <a:pt x="34566" y="917275"/>
                </a:lnTo>
                <a:lnTo>
                  <a:pt x="56848" y="895283"/>
                </a:lnTo>
                <a:lnTo>
                  <a:pt x="67989" y="884287"/>
                </a:lnTo>
                <a:lnTo>
                  <a:pt x="79129" y="873291"/>
                </a:lnTo>
                <a:lnTo>
                  <a:pt x="96957" y="850507"/>
                </a:lnTo>
                <a:lnTo>
                  <a:pt x="101424" y="825352"/>
                </a:lnTo>
                <a:lnTo>
                  <a:pt x="117032" y="789201"/>
                </a:lnTo>
                <a:lnTo>
                  <a:pt x="132640" y="753049"/>
                </a:lnTo>
                <a:lnTo>
                  <a:pt x="148248" y="716897"/>
                </a:lnTo>
                <a:lnTo>
                  <a:pt x="153831" y="685452"/>
                </a:lnTo>
                <a:lnTo>
                  <a:pt x="178372" y="598989"/>
                </a:lnTo>
                <a:lnTo>
                  <a:pt x="202914" y="512526"/>
                </a:lnTo>
                <a:lnTo>
                  <a:pt x="220781" y="411904"/>
                </a:lnTo>
                <a:lnTo>
                  <a:pt x="235299" y="330148"/>
                </a:lnTo>
                <a:lnTo>
                  <a:pt x="244232" y="279837"/>
                </a:lnTo>
                <a:lnTo>
                  <a:pt x="250933" y="242104"/>
                </a:lnTo>
                <a:lnTo>
                  <a:pt x="257633" y="204370"/>
                </a:lnTo>
                <a:lnTo>
                  <a:pt x="255426" y="165055"/>
                </a:lnTo>
                <a:lnTo>
                  <a:pt x="259892" y="139900"/>
                </a:lnTo>
                <a:lnTo>
                  <a:pt x="255453" y="113163"/>
                </a:lnTo>
                <a:lnTo>
                  <a:pt x="257686" y="100585"/>
                </a:lnTo>
                <a:lnTo>
                  <a:pt x="253245" y="73847"/>
                </a:lnTo>
                <a:lnTo>
                  <a:pt x="245454" y="65977"/>
                </a:lnTo>
                <a:lnTo>
                  <a:pt x="247688" y="53399"/>
                </a:lnTo>
                <a:lnTo>
                  <a:pt x="249921" y="40821"/>
                </a:lnTo>
                <a:lnTo>
                  <a:pt x="252155" y="28243"/>
                </a:lnTo>
                <a:lnTo>
                  <a:pt x="263296" y="17247"/>
                </a:lnTo>
                <a:lnTo>
                  <a:pt x="283344" y="7833"/>
                </a:lnTo>
                <a:lnTo>
                  <a:pt x="31230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5" name="任意多边形: 形状 164">
            <a:extLst>
              <a:ext uri="{FF2B5EF4-FFF2-40B4-BE49-F238E27FC236}">
                <a16:creationId xmlns:a16="http://schemas.microsoft.com/office/drawing/2014/main" xmlns="" id="{7280D799-D9D4-4AEE-8A95-800BB3FC2290}"/>
              </a:ext>
            </a:extLst>
          </p:cNvPr>
          <p:cNvSpPr/>
          <p:nvPr/>
        </p:nvSpPr>
        <p:spPr>
          <a:xfrm rot="20995857">
            <a:off x="2152669" y="5103952"/>
            <a:ext cx="1252357" cy="272995"/>
          </a:xfrm>
          <a:custGeom>
            <a:avLst/>
            <a:gdLst>
              <a:gd name="connsiteX0" fmla="*/ 1064953 w 1252357"/>
              <a:gd name="connsiteY0" fmla="*/ 20886 h 272995"/>
              <a:gd name="connsiteX1" fmla="*/ 1085366 w 1252357"/>
              <a:gd name="connsiteY1" fmla="*/ 57157 h 272995"/>
              <a:gd name="connsiteX2" fmla="*/ 1111398 w 1252357"/>
              <a:gd name="connsiteY2" fmla="*/ 61779 h 272995"/>
              <a:gd name="connsiteX3" fmla="*/ 1131811 w 1252357"/>
              <a:gd name="connsiteY3" fmla="*/ 98050 h 272995"/>
              <a:gd name="connsiteX4" fmla="*/ 1157843 w 1252357"/>
              <a:gd name="connsiteY4" fmla="*/ 102672 h 272995"/>
              <a:gd name="connsiteX5" fmla="*/ 1198669 w 1252357"/>
              <a:gd name="connsiteY5" fmla="*/ 175212 h 272995"/>
              <a:gd name="connsiteX6" fmla="*/ 1219082 w 1252357"/>
              <a:gd name="connsiteY6" fmla="*/ 211483 h 272995"/>
              <a:gd name="connsiteX7" fmla="*/ 1239495 w 1252357"/>
              <a:gd name="connsiteY7" fmla="*/ 247753 h 272995"/>
              <a:gd name="connsiteX8" fmla="*/ 1252357 w 1252357"/>
              <a:gd name="connsiteY8" fmla="*/ 270608 h 272995"/>
              <a:gd name="connsiteX9" fmla="*/ 958359 w 1252357"/>
              <a:gd name="connsiteY9" fmla="*/ 272995 h 272995"/>
              <a:gd name="connsiteX10" fmla="*/ 967931 w 1252357"/>
              <a:gd name="connsiteY10" fmla="*/ 264823 h 272995"/>
              <a:gd name="connsiteX11" fmla="*/ 947518 w 1252357"/>
              <a:gd name="connsiteY11" fmla="*/ 228552 h 272995"/>
              <a:gd name="connsiteX12" fmla="*/ 921486 w 1252357"/>
              <a:gd name="connsiteY12" fmla="*/ 223929 h 272995"/>
              <a:gd name="connsiteX13" fmla="*/ 895453 w 1252357"/>
              <a:gd name="connsiteY13" fmla="*/ 219307 h 272995"/>
              <a:gd name="connsiteX14" fmla="*/ 843389 w 1252357"/>
              <a:gd name="connsiteY14" fmla="*/ 210062 h 272995"/>
              <a:gd name="connsiteX15" fmla="*/ 791324 w 1252357"/>
              <a:gd name="connsiteY15" fmla="*/ 200817 h 272995"/>
              <a:gd name="connsiteX16" fmla="*/ 707607 w 1252357"/>
              <a:gd name="connsiteY16" fmla="*/ 218597 h 272995"/>
              <a:gd name="connsiteX17" fmla="*/ 629510 w 1252357"/>
              <a:gd name="connsiteY17" fmla="*/ 204729 h 272995"/>
              <a:gd name="connsiteX18" fmla="*/ 525380 w 1252357"/>
              <a:gd name="connsiteY18" fmla="*/ 186239 h 272995"/>
              <a:gd name="connsiteX19" fmla="*/ 441663 w 1252357"/>
              <a:gd name="connsiteY19" fmla="*/ 204019 h 272995"/>
              <a:gd name="connsiteX20" fmla="*/ 337533 w 1252357"/>
              <a:gd name="connsiteY20" fmla="*/ 185529 h 272995"/>
              <a:gd name="connsiteX21" fmla="*/ 260325 w 1252357"/>
              <a:gd name="connsiteY21" fmla="*/ 204465 h 272995"/>
              <a:gd name="connsiteX22" fmla="*/ 208259 w 1252357"/>
              <a:gd name="connsiteY22" fmla="*/ 195219 h 272995"/>
              <a:gd name="connsiteX23" fmla="*/ 130162 w 1252357"/>
              <a:gd name="connsiteY23" fmla="*/ 181352 h 272995"/>
              <a:gd name="connsiteX24" fmla="*/ 78097 w 1252357"/>
              <a:gd name="connsiteY24" fmla="*/ 172107 h 272995"/>
              <a:gd name="connsiteX25" fmla="*/ 52065 w 1252357"/>
              <a:gd name="connsiteY25" fmla="*/ 167484 h 272995"/>
              <a:gd name="connsiteX26" fmla="*/ 0 w 1252357"/>
              <a:gd name="connsiteY26" fmla="*/ 158239 h 272995"/>
              <a:gd name="connsiteX27" fmla="*/ 28098 w 1252357"/>
              <a:gd name="connsiteY27" fmla="*/ 0 h 272995"/>
              <a:gd name="connsiteX28" fmla="*/ 80163 w 1252357"/>
              <a:gd name="connsiteY28" fmla="*/ 9245 h 272995"/>
              <a:gd name="connsiteX29" fmla="*/ 106196 w 1252357"/>
              <a:gd name="connsiteY29" fmla="*/ 13868 h 272995"/>
              <a:gd name="connsiteX30" fmla="*/ 158260 w 1252357"/>
              <a:gd name="connsiteY30" fmla="*/ 23113 h 272995"/>
              <a:gd name="connsiteX31" fmla="*/ 210326 w 1252357"/>
              <a:gd name="connsiteY31" fmla="*/ 32358 h 272995"/>
              <a:gd name="connsiteX32" fmla="*/ 288423 w 1252357"/>
              <a:gd name="connsiteY32" fmla="*/ 46226 h 272995"/>
              <a:gd name="connsiteX33" fmla="*/ 360012 w 1252357"/>
              <a:gd name="connsiteY33" fmla="*/ 58938 h 272995"/>
              <a:gd name="connsiteX34" fmla="*/ 443729 w 1252357"/>
              <a:gd name="connsiteY34" fmla="*/ 41158 h 272995"/>
              <a:gd name="connsiteX35" fmla="*/ 547858 w 1252357"/>
              <a:gd name="connsiteY35" fmla="*/ 59648 h 272995"/>
              <a:gd name="connsiteX36" fmla="*/ 657608 w 1252357"/>
              <a:gd name="connsiteY36" fmla="*/ 46490 h 272995"/>
              <a:gd name="connsiteX37" fmla="*/ 735705 w 1252357"/>
              <a:gd name="connsiteY37" fmla="*/ 60358 h 272995"/>
              <a:gd name="connsiteX38" fmla="*/ 787770 w 1252357"/>
              <a:gd name="connsiteY38" fmla="*/ 69603 h 272995"/>
              <a:gd name="connsiteX39" fmla="*/ 871487 w 1252357"/>
              <a:gd name="connsiteY39" fmla="*/ 51824 h 272995"/>
              <a:gd name="connsiteX40" fmla="*/ 923551 w 1252357"/>
              <a:gd name="connsiteY40" fmla="*/ 61069 h 272995"/>
              <a:gd name="connsiteX41" fmla="*/ 949584 w 1252357"/>
              <a:gd name="connsiteY41" fmla="*/ 65692 h 272995"/>
              <a:gd name="connsiteX42" fmla="*/ 975616 w 1252357"/>
              <a:gd name="connsiteY42" fmla="*/ 70314 h 272995"/>
              <a:gd name="connsiteX43" fmla="*/ 1007268 w 1252357"/>
              <a:gd name="connsiteY43" fmla="*/ 43289 h 272995"/>
              <a:gd name="connsiteX44" fmla="*/ 1059333 w 1252357"/>
              <a:gd name="connsiteY44" fmla="*/ 52534 h 272995"/>
              <a:gd name="connsiteX45" fmla="*/ 1064953 w 1252357"/>
              <a:gd name="connsiteY45" fmla="*/ 20886 h 272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52357" h="272995">
                <a:moveTo>
                  <a:pt x="1064953" y="20886"/>
                </a:moveTo>
                <a:lnTo>
                  <a:pt x="1085366" y="57157"/>
                </a:lnTo>
                <a:lnTo>
                  <a:pt x="1111398" y="61779"/>
                </a:lnTo>
                <a:lnTo>
                  <a:pt x="1131811" y="98050"/>
                </a:lnTo>
                <a:lnTo>
                  <a:pt x="1157843" y="102672"/>
                </a:lnTo>
                <a:lnTo>
                  <a:pt x="1198669" y="175212"/>
                </a:lnTo>
                <a:lnTo>
                  <a:pt x="1219082" y="211483"/>
                </a:lnTo>
                <a:lnTo>
                  <a:pt x="1239495" y="247753"/>
                </a:lnTo>
                <a:lnTo>
                  <a:pt x="1252357" y="270608"/>
                </a:lnTo>
                <a:lnTo>
                  <a:pt x="958359" y="272995"/>
                </a:lnTo>
                <a:lnTo>
                  <a:pt x="967931" y="264823"/>
                </a:lnTo>
                <a:lnTo>
                  <a:pt x="947518" y="228552"/>
                </a:lnTo>
                <a:lnTo>
                  <a:pt x="921486" y="223929"/>
                </a:lnTo>
                <a:lnTo>
                  <a:pt x="895453" y="219307"/>
                </a:lnTo>
                <a:lnTo>
                  <a:pt x="843389" y="210062"/>
                </a:lnTo>
                <a:lnTo>
                  <a:pt x="791324" y="200817"/>
                </a:lnTo>
                <a:lnTo>
                  <a:pt x="707607" y="218597"/>
                </a:lnTo>
                <a:lnTo>
                  <a:pt x="629510" y="204729"/>
                </a:lnTo>
                <a:lnTo>
                  <a:pt x="525380" y="186239"/>
                </a:lnTo>
                <a:lnTo>
                  <a:pt x="441663" y="204019"/>
                </a:lnTo>
                <a:lnTo>
                  <a:pt x="337533" y="185529"/>
                </a:lnTo>
                <a:lnTo>
                  <a:pt x="260325" y="204465"/>
                </a:lnTo>
                <a:lnTo>
                  <a:pt x="208259" y="195219"/>
                </a:lnTo>
                <a:lnTo>
                  <a:pt x="130162" y="181352"/>
                </a:lnTo>
                <a:lnTo>
                  <a:pt x="78097" y="172107"/>
                </a:lnTo>
                <a:lnTo>
                  <a:pt x="52065" y="167484"/>
                </a:lnTo>
                <a:lnTo>
                  <a:pt x="0" y="158239"/>
                </a:lnTo>
                <a:lnTo>
                  <a:pt x="28098" y="0"/>
                </a:lnTo>
                <a:lnTo>
                  <a:pt x="80163" y="9245"/>
                </a:lnTo>
                <a:lnTo>
                  <a:pt x="106196" y="13868"/>
                </a:lnTo>
                <a:lnTo>
                  <a:pt x="158260" y="23113"/>
                </a:lnTo>
                <a:lnTo>
                  <a:pt x="210326" y="32358"/>
                </a:lnTo>
                <a:lnTo>
                  <a:pt x="288423" y="46226"/>
                </a:lnTo>
                <a:lnTo>
                  <a:pt x="360012" y="58938"/>
                </a:lnTo>
                <a:lnTo>
                  <a:pt x="443729" y="41158"/>
                </a:lnTo>
                <a:lnTo>
                  <a:pt x="547858" y="59648"/>
                </a:lnTo>
                <a:lnTo>
                  <a:pt x="657608" y="46490"/>
                </a:lnTo>
                <a:lnTo>
                  <a:pt x="735705" y="60358"/>
                </a:lnTo>
                <a:lnTo>
                  <a:pt x="787770" y="69603"/>
                </a:lnTo>
                <a:lnTo>
                  <a:pt x="871487" y="51824"/>
                </a:lnTo>
                <a:lnTo>
                  <a:pt x="923551" y="61069"/>
                </a:lnTo>
                <a:lnTo>
                  <a:pt x="949584" y="65692"/>
                </a:lnTo>
                <a:lnTo>
                  <a:pt x="975616" y="70314"/>
                </a:lnTo>
                <a:lnTo>
                  <a:pt x="1007268" y="43289"/>
                </a:lnTo>
                <a:lnTo>
                  <a:pt x="1059333" y="52534"/>
                </a:lnTo>
                <a:lnTo>
                  <a:pt x="1064953" y="208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6" name="任意多边形: 形状 165">
            <a:extLst>
              <a:ext uri="{FF2B5EF4-FFF2-40B4-BE49-F238E27FC236}">
                <a16:creationId xmlns:a16="http://schemas.microsoft.com/office/drawing/2014/main" xmlns="" id="{4F6B8C96-22D1-4F17-A525-6CEFB0349B45}"/>
              </a:ext>
            </a:extLst>
          </p:cNvPr>
          <p:cNvSpPr/>
          <p:nvPr/>
        </p:nvSpPr>
        <p:spPr>
          <a:xfrm rot="20995857">
            <a:off x="9818459" y="5672861"/>
            <a:ext cx="676830" cy="108480"/>
          </a:xfrm>
          <a:custGeom>
            <a:avLst/>
            <a:gdLst>
              <a:gd name="connsiteX0" fmla="*/ 522949 w 676830"/>
              <a:gd name="connsiteY0" fmla="*/ 0 h 108480"/>
              <a:gd name="connsiteX1" fmla="*/ 531862 w 676830"/>
              <a:gd name="connsiteY1" fmla="*/ 1583 h 108480"/>
              <a:gd name="connsiteX2" fmla="*/ 540776 w 676830"/>
              <a:gd name="connsiteY2" fmla="*/ 3166 h 108480"/>
              <a:gd name="connsiteX3" fmla="*/ 549690 w 676830"/>
              <a:gd name="connsiteY3" fmla="*/ 4749 h 108480"/>
              <a:gd name="connsiteX4" fmla="*/ 558603 w 676830"/>
              <a:gd name="connsiteY4" fmla="*/ 6332 h 108480"/>
              <a:gd name="connsiteX5" fmla="*/ 567517 w 676830"/>
              <a:gd name="connsiteY5" fmla="*/ 7914 h 108480"/>
              <a:gd name="connsiteX6" fmla="*/ 574164 w 676830"/>
              <a:gd name="connsiteY6" fmla="*/ 22258 h 108480"/>
              <a:gd name="connsiteX7" fmla="*/ 591992 w 676830"/>
              <a:gd name="connsiteY7" fmla="*/ 25423 h 108480"/>
              <a:gd name="connsiteX8" fmla="*/ 607553 w 676830"/>
              <a:gd name="connsiteY8" fmla="*/ 41349 h 108480"/>
              <a:gd name="connsiteX9" fmla="*/ 647589 w 676830"/>
              <a:gd name="connsiteY9" fmla="*/ 74783 h 108480"/>
              <a:gd name="connsiteX10" fmla="*/ 658693 w 676830"/>
              <a:gd name="connsiteY10" fmla="*/ 89917 h 108480"/>
              <a:gd name="connsiteX11" fmla="*/ 674254 w 676830"/>
              <a:gd name="connsiteY11" fmla="*/ 105843 h 108480"/>
              <a:gd name="connsiteX12" fmla="*/ 676830 w 676830"/>
              <a:gd name="connsiteY12" fmla="*/ 108480 h 108480"/>
              <a:gd name="connsiteX13" fmla="*/ 532327 w 676830"/>
              <a:gd name="connsiteY13" fmla="*/ 108479 h 108480"/>
              <a:gd name="connsiteX14" fmla="*/ 531563 w 676830"/>
              <a:gd name="connsiteY14" fmla="*/ 106831 h 108480"/>
              <a:gd name="connsiteX15" fmla="*/ 524915 w 676830"/>
              <a:gd name="connsiteY15" fmla="*/ 92488 h 108480"/>
              <a:gd name="connsiteX16" fmla="*/ 507088 w 676830"/>
              <a:gd name="connsiteY16" fmla="*/ 89322 h 108480"/>
              <a:gd name="connsiteX17" fmla="*/ 489261 w 676830"/>
              <a:gd name="connsiteY17" fmla="*/ 86157 h 108480"/>
              <a:gd name="connsiteX18" fmla="*/ 471434 w 676830"/>
              <a:gd name="connsiteY18" fmla="*/ 82991 h 108480"/>
              <a:gd name="connsiteX19" fmla="*/ 444693 w 676830"/>
              <a:gd name="connsiteY19" fmla="*/ 78243 h 108480"/>
              <a:gd name="connsiteX20" fmla="*/ 422410 w 676830"/>
              <a:gd name="connsiteY20" fmla="*/ 74286 h 108480"/>
              <a:gd name="connsiteX21" fmla="*/ 386755 w 676830"/>
              <a:gd name="connsiteY21" fmla="*/ 67955 h 108480"/>
              <a:gd name="connsiteX22" fmla="*/ 348835 w 676830"/>
              <a:gd name="connsiteY22" fmla="*/ 74384 h 108480"/>
              <a:gd name="connsiteX23" fmla="*/ 313181 w 676830"/>
              <a:gd name="connsiteY23" fmla="*/ 68053 h 108480"/>
              <a:gd name="connsiteX24" fmla="*/ 268614 w 676830"/>
              <a:gd name="connsiteY24" fmla="*/ 60139 h 108480"/>
              <a:gd name="connsiteX25" fmla="*/ 224046 w 676830"/>
              <a:gd name="connsiteY25" fmla="*/ 52225 h 108480"/>
              <a:gd name="connsiteX26" fmla="*/ 172756 w 676830"/>
              <a:gd name="connsiteY26" fmla="*/ 56279 h 108480"/>
              <a:gd name="connsiteX27" fmla="*/ 119275 w 676830"/>
              <a:gd name="connsiteY27" fmla="*/ 46783 h 108480"/>
              <a:gd name="connsiteX28" fmla="*/ 64661 w 676830"/>
              <a:gd name="connsiteY28" fmla="*/ 43666 h 108480"/>
              <a:gd name="connsiteX29" fmla="*/ 0 w 676830"/>
              <a:gd name="connsiteY29" fmla="*/ 45347 h 108480"/>
              <a:gd name="connsiteX30" fmla="*/ 5665 w 676830"/>
              <a:gd name="connsiteY30" fmla="*/ 13447 h 108480"/>
              <a:gd name="connsiteX31" fmla="*/ 159460 w 676830"/>
              <a:gd name="connsiteY31" fmla="*/ 27594 h 108480"/>
              <a:gd name="connsiteX32" fmla="*/ 237492 w 676830"/>
              <a:gd name="connsiteY32" fmla="*/ 28287 h 108480"/>
              <a:gd name="connsiteX33" fmla="*/ 311065 w 676830"/>
              <a:gd name="connsiteY33" fmla="*/ 28189 h 108480"/>
              <a:gd name="connsiteX34" fmla="*/ 348985 w 676830"/>
              <a:gd name="connsiteY34" fmla="*/ 21760 h 108480"/>
              <a:gd name="connsiteX35" fmla="*/ 375726 w 676830"/>
              <a:gd name="connsiteY35" fmla="*/ 26508 h 108480"/>
              <a:gd name="connsiteX36" fmla="*/ 404732 w 676830"/>
              <a:gd name="connsiteY36" fmla="*/ 18497 h 108480"/>
              <a:gd name="connsiteX37" fmla="*/ 431473 w 676830"/>
              <a:gd name="connsiteY37" fmla="*/ 23245 h 108480"/>
              <a:gd name="connsiteX38" fmla="*/ 447110 w 676830"/>
              <a:gd name="connsiteY38" fmla="*/ 12859 h 108480"/>
              <a:gd name="connsiteX39" fmla="*/ 464936 w 676830"/>
              <a:gd name="connsiteY39" fmla="*/ 16025 h 108480"/>
              <a:gd name="connsiteX40" fmla="*/ 482763 w 676830"/>
              <a:gd name="connsiteY40" fmla="*/ 19190 h 108480"/>
              <a:gd name="connsiteX41" fmla="*/ 493942 w 676830"/>
              <a:gd name="connsiteY41" fmla="*/ 8013 h 108480"/>
              <a:gd name="connsiteX42" fmla="*/ 522949 w 676830"/>
              <a:gd name="connsiteY42" fmla="*/ 0 h 108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676830" h="108480">
                <a:moveTo>
                  <a:pt x="522949" y="0"/>
                </a:moveTo>
                <a:lnTo>
                  <a:pt x="531862" y="1583"/>
                </a:lnTo>
                <a:lnTo>
                  <a:pt x="540776" y="3166"/>
                </a:lnTo>
                <a:lnTo>
                  <a:pt x="549690" y="4749"/>
                </a:lnTo>
                <a:lnTo>
                  <a:pt x="558603" y="6332"/>
                </a:lnTo>
                <a:lnTo>
                  <a:pt x="567517" y="7914"/>
                </a:lnTo>
                <a:lnTo>
                  <a:pt x="574164" y="22258"/>
                </a:lnTo>
                <a:lnTo>
                  <a:pt x="591992" y="25423"/>
                </a:lnTo>
                <a:lnTo>
                  <a:pt x="607553" y="41349"/>
                </a:lnTo>
                <a:lnTo>
                  <a:pt x="647589" y="74783"/>
                </a:lnTo>
                <a:lnTo>
                  <a:pt x="658693" y="89917"/>
                </a:lnTo>
                <a:lnTo>
                  <a:pt x="674254" y="105843"/>
                </a:lnTo>
                <a:lnTo>
                  <a:pt x="676830" y="108480"/>
                </a:lnTo>
                <a:lnTo>
                  <a:pt x="532327" y="108479"/>
                </a:lnTo>
                <a:lnTo>
                  <a:pt x="531563" y="106831"/>
                </a:lnTo>
                <a:lnTo>
                  <a:pt x="524915" y="92488"/>
                </a:lnTo>
                <a:lnTo>
                  <a:pt x="507088" y="89322"/>
                </a:lnTo>
                <a:lnTo>
                  <a:pt x="489261" y="86157"/>
                </a:lnTo>
                <a:lnTo>
                  <a:pt x="471434" y="82991"/>
                </a:lnTo>
                <a:lnTo>
                  <a:pt x="444693" y="78243"/>
                </a:lnTo>
                <a:lnTo>
                  <a:pt x="422410" y="74286"/>
                </a:lnTo>
                <a:lnTo>
                  <a:pt x="386755" y="67955"/>
                </a:lnTo>
                <a:lnTo>
                  <a:pt x="348835" y="74384"/>
                </a:lnTo>
                <a:lnTo>
                  <a:pt x="313181" y="68053"/>
                </a:lnTo>
                <a:lnTo>
                  <a:pt x="268614" y="60139"/>
                </a:lnTo>
                <a:lnTo>
                  <a:pt x="224046" y="52225"/>
                </a:lnTo>
                <a:lnTo>
                  <a:pt x="172756" y="56279"/>
                </a:lnTo>
                <a:lnTo>
                  <a:pt x="119275" y="46783"/>
                </a:lnTo>
                <a:lnTo>
                  <a:pt x="64661" y="43666"/>
                </a:lnTo>
                <a:lnTo>
                  <a:pt x="0" y="45347"/>
                </a:lnTo>
                <a:lnTo>
                  <a:pt x="5665" y="13447"/>
                </a:lnTo>
                <a:lnTo>
                  <a:pt x="159460" y="27594"/>
                </a:lnTo>
                <a:lnTo>
                  <a:pt x="237492" y="28287"/>
                </a:lnTo>
                <a:lnTo>
                  <a:pt x="311065" y="28189"/>
                </a:lnTo>
                <a:lnTo>
                  <a:pt x="348985" y="21760"/>
                </a:lnTo>
                <a:lnTo>
                  <a:pt x="375726" y="26508"/>
                </a:lnTo>
                <a:lnTo>
                  <a:pt x="404732" y="18497"/>
                </a:lnTo>
                <a:lnTo>
                  <a:pt x="431473" y="23245"/>
                </a:lnTo>
                <a:lnTo>
                  <a:pt x="447110" y="12859"/>
                </a:lnTo>
                <a:lnTo>
                  <a:pt x="464936" y="16025"/>
                </a:lnTo>
                <a:lnTo>
                  <a:pt x="482763" y="19190"/>
                </a:lnTo>
                <a:lnTo>
                  <a:pt x="493942" y="8013"/>
                </a:lnTo>
                <a:lnTo>
                  <a:pt x="52294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7" name="任意多边形: 形状 166">
            <a:extLst>
              <a:ext uri="{FF2B5EF4-FFF2-40B4-BE49-F238E27FC236}">
                <a16:creationId xmlns:a16="http://schemas.microsoft.com/office/drawing/2014/main" xmlns="" id="{CAE4DD80-1243-48E4-ACE0-BE4A2C786098}"/>
              </a:ext>
            </a:extLst>
          </p:cNvPr>
          <p:cNvSpPr/>
          <p:nvPr/>
        </p:nvSpPr>
        <p:spPr>
          <a:xfrm rot="20673444">
            <a:off x="9203839" y="4775057"/>
            <a:ext cx="358804" cy="246137"/>
          </a:xfrm>
          <a:custGeom>
            <a:avLst/>
            <a:gdLst>
              <a:gd name="connsiteX0" fmla="*/ 348819 w 358804"/>
              <a:gd name="connsiteY0" fmla="*/ 0 h 246137"/>
              <a:gd name="connsiteX1" fmla="*/ 353439 w 358804"/>
              <a:gd name="connsiteY1" fmla="*/ 12529 h 246137"/>
              <a:gd name="connsiteX2" fmla="*/ 358804 w 358804"/>
              <a:gd name="connsiteY2" fmla="*/ 27078 h 246137"/>
              <a:gd name="connsiteX3" fmla="*/ 355450 w 358804"/>
              <a:gd name="connsiteY3" fmla="*/ 39219 h 246137"/>
              <a:gd name="connsiteX4" fmla="*/ 340025 w 358804"/>
              <a:gd name="connsiteY4" fmla="*/ 61090 h 246137"/>
              <a:gd name="connsiteX5" fmla="*/ 329629 w 358804"/>
              <a:gd name="connsiteY5" fmla="*/ 64752 h 246137"/>
              <a:gd name="connsiteX6" fmla="*/ 305485 w 358804"/>
              <a:gd name="connsiteY6" fmla="*/ 84215 h 246137"/>
              <a:gd name="connsiteX7" fmla="*/ 275976 w 358804"/>
              <a:gd name="connsiteY7" fmla="*/ 89130 h 246137"/>
              <a:gd name="connsiteX8" fmla="*/ 246468 w 358804"/>
              <a:gd name="connsiteY8" fmla="*/ 94045 h 246137"/>
              <a:gd name="connsiteX9" fmla="*/ 213605 w 358804"/>
              <a:gd name="connsiteY9" fmla="*/ 111099 h 246137"/>
              <a:gd name="connsiteX10" fmla="*/ 177389 w 358804"/>
              <a:gd name="connsiteY10" fmla="*/ 140294 h 246137"/>
              <a:gd name="connsiteX11" fmla="*/ 136814 w 358804"/>
              <a:gd name="connsiteY11" fmla="*/ 168284 h 246137"/>
              <a:gd name="connsiteX12" fmla="*/ 121388 w 358804"/>
              <a:gd name="connsiteY12" fmla="*/ 190156 h 246137"/>
              <a:gd name="connsiteX13" fmla="*/ 97244 w 358804"/>
              <a:gd name="connsiteY13" fmla="*/ 209619 h 246137"/>
              <a:gd name="connsiteX14" fmla="*/ 85172 w 358804"/>
              <a:gd name="connsiteY14" fmla="*/ 219351 h 246137"/>
              <a:gd name="connsiteX15" fmla="*/ 64382 w 358804"/>
              <a:gd name="connsiteY15" fmla="*/ 226674 h 246137"/>
              <a:gd name="connsiteX16" fmla="*/ 52309 w 358804"/>
              <a:gd name="connsiteY16" fmla="*/ 236406 h 246137"/>
              <a:gd name="connsiteX17" fmla="*/ 40237 w 358804"/>
              <a:gd name="connsiteY17" fmla="*/ 246137 h 246137"/>
              <a:gd name="connsiteX18" fmla="*/ 22801 w 358804"/>
              <a:gd name="connsiteY18" fmla="*/ 241320 h 246137"/>
              <a:gd name="connsiteX19" fmla="*/ 14082 w 358804"/>
              <a:gd name="connsiteY19" fmla="*/ 238912 h 246137"/>
              <a:gd name="connsiteX20" fmla="*/ 8717 w 358804"/>
              <a:gd name="connsiteY20" fmla="*/ 224364 h 246137"/>
              <a:gd name="connsiteX21" fmla="*/ 0 w 358804"/>
              <a:gd name="connsiteY21" fmla="*/ 221956 h 246137"/>
              <a:gd name="connsiteX22" fmla="*/ 3353 w 358804"/>
              <a:gd name="connsiteY22" fmla="*/ 209816 h 246137"/>
              <a:gd name="connsiteX23" fmla="*/ 1342 w 358804"/>
              <a:gd name="connsiteY23" fmla="*/ 183127 h 246137"/>
              <a:gd name="connsiteX24" fmla="*/ 4696 w 358804"/>
              <a:gd name="connsiteY24" fmla="*/ 170987 h 246137"/>
              <a:gd name="connsiteX25" fmla="*/ 20122 w 358804"/>
              <a:gd name="connsiteY25" fmla="*/ 149115 h 246137"/>
              <a:gd name="connsiteX26" fmla="*/ 26829 w 358804"/>
              <a:gd name="connsiteY26" fmla="*/ 124835 h 246137"/>
              <a:gd name="connsiteX27" fmla="*/ 42254 w 358804"/>
              <a:gd name="connsiteY27" fmla="*/ 102963 h 246137"/>
              <a:gd name="connsiteX28" fmla="*/ 52314 w 358804"/>
              <a:gd name="connsiteY28" fmla="*/ 66543 h 246137"/>
              <a:gd name="connsiteX29" fmla="*/ 67740 w 358804"/>
              <a:gd name="connsiteY29" fmla="*/ 44672 h 246137"/>
              <a:gd name="connsiteX30" fmla="*/ 71094 w 358804"/>
              <a:gd name="connsiteY30" fmla="*/ 32532 h 246137"/>
              <a:gd name="connsiteX31" fmla="*/ 77801 w 358804"/>
              <a:gd name="connsiteY31" fmla="*/ 8251 h 246137"/>
              <a:gd name="connsiteX32" fmla="*/ 88037 w 358804"/>
              <a:gd name="connsiteY32" fmla="*/ 0 h 246137"/>
              <a:gd name="connsiteX33" fmla="*/ 348819 w 358804"/>
              <a:gd name="connsiteY33" fmla="*/ 0 h 246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58804" h="246137">
                <a:moveTo>
                  <a:pt x="348819" y="0"/>
                </a:moveTo>
                <a:lnTo>
                  <a:pt x="353439" y="12529"/>
                </a:lnTo>
                <a:lnTo>
                  <a:pt x="358804" y="27078"/>
                </a:lnTo>
                <a:lnTo>
                  <a:pt x="355450" y="39219"/>
                </a:lnTo>
                <a:lnTo>
                  <a:pt x="340025" y="61090"/>
                </a:lnTo>
                <a:lnTo>
                  <a:pt x="329629" y="64752"/>
                </a:lnTo>
                <a:lnTo>
                  <a:pt x="305485" y="84215"/>
                </a:lnTo>
                <a:lnTo>
                  <a:pt x="275976" y="89130"/>
                </a:lnTo>
                <a:lnTo>
                  <a:pt x="246468" y="94045"/>
                </a:lnTo>
                <a:lnTo>
                  <a:pt x="213605" y="111099"/>
                </a:lnTo>
                <a:lnTo>
                  <a:pt x="177389" y="140294"/>
                </a:lnTo>
                <a:lnTo>
                  <a:pt x="136814" y="168284"/>
                </a:lnTo>
                <a:lnTo>
                  <a:pt x="121388" y="190156"/>
                </a:lnTo>
                <a:lnTo>
                  <a:pt x="97244" y="209619"/>
                </a:lnTo>
                <a:lnTo>
                  <a:pt x="85172" y="219351"/>
                </a:lnTo>
                <a:lnTo>
                  <a:pt x="64382" y="226674"/>
                </a:lnTo>
                <a:lnTo>
                  <a:pt x="52309" y="236406"/>
                </a:lnTo>
                <a:lnTo>
                  <a:pt x="40237" y="246137"/>
                </a:lnTo>
                <a:lnTo>
                  <a:pt x="22801" y="241320"/>
                </a:lnTo>
                <a:lnTo>
                  <a:pt x="14082" y="238912"/>
                </a:lnTo>
                <a:lnTo>
                  <a:pt x="8717" y="224364"/>
                </a:lnTo>
                <a:lnTo>
                  <a:pt x="0" y="221956"/>
                </a:lnTo>
                <a:lnTo>
                  <a:pt x="3353" y="209816"/>
                </a:lnTo>
                <a:lnTo>
                  <a:pt x="1342" y="183127"/>
                </a:lnTo>
                <a:lnTo>
                  <a:pt x="4696" y="170987"/>
                </a:lnTo>
                <a:lnTo>
                  <a:pt x="20122" y="149115"/>
                </a:lnTo>
                <a:lnTo>
                  <a:pt x="26829" y="124835"/>
                </a:lnTo>
                <a:lnTo>
                  <a:pt x="42254" y="102963"/>
                </a:lnTo>
                <a:lnTo>
                  <a:pt x="52314" y="66543"/>
                </a:lnTo>
                <a:lnTo>
                  <a:pt x="67740" y="44672"/>
                </a:lnTo>
                <a:lnTo>
                  <a:pt x="71094" y="32532"/>
                </a:lnTo>
                <a:lnTo>
                  <a:pt x="77801" y="8251"/>
                </a:lnTo>
                <a:lnTo>
                  <a:pt x="88037" y="0"/>
                </a:lnTo>
                <a:lnTo>
                  <a:pt x="34881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8" name="任意多边形: 形状 167">
            <a:extLst>
              <a:ext uri="{FF2B5EF4-FFF2-40B4-BE49-F238E27FC236}">
                <a16:creationId xmlns:a16="http://schemas.microsoft.com/office/drawing/2014/main" xmlns="" id="{6B33788D-464D-41EF-857B-F80008E1A4BB}"/>
              </a:ext>
            </a:extLst>
          </p:cNvPr>
          <p:cNvSpPr/>
          <p:nvPr/>
        </p:nvSpPr>
        <p:spPr>
          <a:xfrm rot="20673444">
            <a:off x="8872000" y="4646202"/>
            <a:ext cx="629814" cy="175200"/>
          </a:xfrm>
          <a:custGeom>
            <a:avLst/>
            <a:gdLst>
              <a:gd name="connsiteX0" fmla="*/ 475160 w 629814"/>
              <a:gd name="connsiteY0" fmla="*/ 0 h 175200"/>
              <a:gd name="connsiteX1" fmla="*/ 497962 w 629814"/>
              <a:gd name="connsiteY1" fmla="*/ 19365 h 175200"/>
              <a:gd name="connsiteX2" fmla="*/ 516404 w 629814"/>
              <a:gd name="connsiteY2" fmla="*/ 37527 h 175200"/>
              <a:gd name="connsiteX3" fmla="*/ 547924 w 629814"/>
              <a:gd name="connsiteY3" fmla="*/ 59300 h 175200"/>
              <a:gd name="connsiteX4" fmla="*/ 584809 w 629814"/>
              <a:gd name="connsiteY4" fmla="*/ 95622 h 175200"/>
              <a:gd name="connsiteX5" fmla="*/ 612975 w 629814"/>
              <a:gd name="connsiteY5" fmla="*/ 129536 h 175200"/>
              <a:gd name="connsiteX6" fmla="*/ 618340 w 629814"/>
              <a:gd name="connsiteY6" fmla="*/ 144084 h 175200"/>
              <a:gd name="connsiteX7" fmla="*/ 623704 w 629814"/>
              <a:gd name="connsiteY7" fmla="*/ 158633 h 175200"/>
              <a:gd name="connsiteX8" fmla="*/ 629069 w 629814"/>
              <a:gd name="connsiteY8" fmla="*/ 173182 h 175200"/>
              <a:gd name="connsiteX9" fmla="*/ 629814 w 629814"/>
              <a:gd name="connsiteY9" fmla="*/ 175200 h 175200"/>
              <a:gd name="connsiteX10" fmla="*/ 369032 w 629814"/>
              <a:gd name="connsiteY10" fmla="*/ 175200 h 175200"/>
              <a:gd name="connsiteX11" fmla="*/ 370868 w 629814"/>
              <a:gd name="connsiteY11" fmla="*/ 173720 h 175200"/>
              <a:gd name="connsiteX12" fmla="*/ 372545 w 629814"/>
              <a:gd name="connsiteY12" fmla="*/ 167650 h 175200"/>
              <a:gd name="connsiteX13" fmla="*/ 375899 w 629814"/>
              <a:gd name="connsiteY13" fmla="*/ 155509 h 175200"/>
              <a:gd name="connsiteX14" fmla="*/ 367180 w 629814"/>
              <a:gd name="connsiteY14" fmla="*/ 153101 h 175200"/>
              <a:gd name="connsiteX15" fmla="*/ 349744 w 629814"/>
              <a:gd name="connsiteY15" fmla="*/ 148284 h 175200"/>
              <a:gd name="connsiteX16" fmla="*/ 320235 w 629814"/>
              <a:gd name="connsiteY16" fmla="*/ 153199 h 175200"/>
              <a:gd name="connsiteX17" fmla="*/ 283684 w 629814"/>
              <a:gd name="connsiteY17" fmla="*/ 149636 h 175200"/>
              <a:gd name="connsiteX18" fmla="*/ 261889 w 629814"/>
              <a:gd name="connsiteY18" fmla="*/ 143615 h 175200"/>
              <a:gd name="connsiteX19" fmla="*/ 241098 w 629814"/>
              <a:gd name="connsiteY19" fmla="*/ 150938 h 175200"/>
              <a:gd name="connsiteX20" fmla="*/ 206225 w 629814"/>
              <a:gd name="connsiteY20" fmla="*/ 141304 h 175200"/>
              <a:gd name="connsiteX21" fmla="*/ 167997 w 629814"/>
              <a:gd name="connsiteY21" fmla="*/ 143810 h 175200"/>
              <a:gd name="connsiteX22" fmla="*/ 133124 w 629814"/>
              <a:gd name="connsiteY22" fmla="*/ 134177 h 175200"/>
              <a:gd name="connsiteX23" fmla="*/ 86178 w 629814"/>
              <a:gd name="connsiteY23" fmla="*/ 134275 h 175200"/>
              <a:gd name="connsiteX24" fmla="*/ 42586 w 629814"/>
              <a:gd name="connsiteY24" fmla="*/ 122233 h 175200"/>
              <a:gd name="connsiteX25" fmla="*/ 0 w 629814"/>
              <a:gd name="connsiteY25" fmla="*/ 123535 h 175200"/>
              <a:gd name="connsiteX26" fmla="*/ 28506 w 629814"/>
              <a:gd name="connsiteY26" fmla="*/ 20344 h 175200"/>
              <a:gd name="connsiteX27" fmla="*/ 66733 w 629814"/>
              <a:gd name="connsiteY27" fmla="*/ 17839 h 175200"/>
              <a:gd name="connsiteX28" fmla="*/ 100601 w 629814"/>
              <a:gd name="connsiteY28" fmla="*/ 14128 h 175200"/>
              <a:gd name="connsiteX29" fmla="*/ 135475 w 629814"/>
              <a:gd name="connsiteY29" fmla="*/ 23762 h 175200"/>
              <a:gd name="connsiteX30" fmla="*/ 173702 w 629814"/>
              <a:gd name="connsiteY30" fmla="*/ 21255 h 175200"/>
              <a:gd name="connsiteX31" fmla="*/ 199857 w 629814"/>
              <a:gd name="connsiteY31" fmla="*/ 28480 h 175200"/>
              <a:gd name="connsiteX32" fmla="*/ 229366 w 629814"/>
              <a:gd name="connsiteY32" fmla="*/ 23565 h 175200"/>
              <a:gd name="connsiteX33" fmla="*/ 255521 w 629814"/>
              <a:gd name="connsiteY33" fmla="*/ 30790 h 175200"/>
              <a:gd name="connsiteX34" fmla="*/ 276311 w 629814"/>
              <a:gd name="connsiteY34" fmla="*/ 23468 h 175200"/>
              <a:gd name="connsiteX35" fmla="*/ 298107 w 629814"/>
              <a:gd name="connsiteY35" fmla="*/ 29489 h 175200"/>
              <a:gd name="connsiteX36" fmla="*/ 318898 w 629814"/>
              <a:gd name="connsiteY36" fmla="*/ 22165 h 175200"/>
              <a:gd name="connsiteX37" fmla="*/ 336335 w 629814"/>
              <a:gd name="connsiteY37" fmla="*/ 26982 h 175200"/>
              <a:gd name="connsiteX38" fmla="*/ 348407 w 629814"/>
              <a:gd name="connsiteY38" fmla="*/ 17250 h 175200"/>
              <a:gd name="connsiteX39" fmla="*/ 365844 w 629814"/>
              <a:gd name="connsiteY39" fmla="*/ 22067 h 175200"/>
              <a:gd name="connsiteX40" fmla="*/ 386634 w 629814"/>
              <a:gd name="connsiteY40" fmla="*/ 14744 h 175200"/>
              <a:gd name="connsiteX41" fmla="*/ 407424 w 629814"/>
              <a:gd name="connsiteY41" fmla="*/ 7421 h 175200"/>
              <a:gd name="connsiteX42" fmla="*/ 428214 w 629814"/>
              <a:gd name="connsiteY42" fmla="*/ 98 h 175200"/>
              <a:gd name="connsiteX43" fmla="*/ 445651 w 629814"/>
              <a:gd name="connsiteY43" fmla="*/ 4915 h 175200"/>
              <a:gd name="connsiteX44" fmla="*/ 475160 w 629814"/>
              <a:gd name="connsiteY44" fmla="*/ 0 h 175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629814" h="175200">
                <a:moveTo>
                  <a:pt x="475160" y="0"/>
                </a:moveTo>
                <a:lnTo>
                  <a:pt x="497962" y="19365"/>
                </a:lnTo>
                <a:lnTo>
                  <a:pt x="516404" y="37527"/>
                </a:lnTo>
                <a:lnTo>
                  <a:pt x="547924" y="59300"/>
                </a:lnTo>
                <a:lnTo>
                  <a:pt x="584809" y="95622"/>
                </a:lnTo>
                <a:lnTo>
                  <a:pt x="612975" y="129536"/>
                </a:lnTo>
                <a:lnTo>
                  <a:pt x="618340" y="144084"/>
                </a:lnTo>
                <a:lnTo>
                  <a:pt x="623704" y="158633"/>
                </a:lnTo>
                <a:lnTo>
                  <a:pt x="629069" y="173182"/>
                </a:lnTo>
                <a:lnTo>
                  <a:pt x="629814" y="175200"/>
                </a:lnTo>
                <a:lnTo>
                  <a:pt x="369032" y="175200"/>
                </a:lnTo>
                <a:lnTo>
                  <a:pt x="370868" y="173720"/>
                </a:lnTo>
                <a:lnTo>
                  <a:pt x="372545" y="167650"/>
                </a:lnTo>
                <a:lnTo>
                  <a:pt x="375899" y="155509"/>
                </a:lnTo>
                <a:lnTo>
                  <a:pt x="367180" y="153101"/>
                </a:lnTo>
                <a:lnTo>
                  <a:pt x="349744" y="148284"/>
                </a:lnTo>
                <a:lnTo>
                  <a:pt x="320235" y="153199"/>
                </a:lnTo>
                <a:lnTo>
                  <a:pt x="283684" y="149636"/>
                </a:lnTo>
                <a:lnTo>
                  <a:pt x="261889" y="143615"/>
                </a:lnTo>
                <a:lnTo>
                  <a:pt x="241098" y="150938"/>
                </a:lnTo>
                <a:lnTo>
                  <a:pt x="206225" y="141304"/>
                </a:lnTo>
                <a:lnTo>
                  <a:pt x="167997" y="143810"/>
                </a:lnTo>
                <a:lnTo>
                  <a:pt x="133124" y="134177"/>
                </a:lnTo>
                <a:lnTo>
                  <a:pt x="86178" y="134275"/>
                </a:lnTo>
                <a:lnTo>
                  <a:pt x="42586" y="122233"/>
                </a:lnTo>
                <a:lnTo>
                  <a:pt x="0" y="123535"/>
                </a:lnTo>
                <a:lnTo>
                  <a:pt x="28506" y="20344"/>
                </a:lnTo>
                <a:lnTo>
                  <a:pt x="66733" y="17839"/>
                </a:lnTo>
                <a:lnTo>
                  <a:pt x="100601" y="14128"/>
                </a:lnTo>
                <a:lnTo>
                  <a:pt x="135475" y="23762"/>
                </a:lnTo>
                <a:lnTo>
                  <a:pt x="173702" y="21255"/>
                </a:lnTo>
                <a:lnTo>
                  <a:pt x="199857" y="28480"/>
                </a:lnTo>
                <a:lnTo>
                  <a:pt x="229366" y="23565"/>
                </a:lnTo>
                <a:lnTo>
                  <a:pt x="255521" y="30790"/>
                </a:lnTo>
                <a:lnTo>
                  <a:pt x="276311" y="23468"/>
                </a:lnTo>
                <a:lnTo>
                  <a:pt x="298107" y="29489"/>
                </a:lnTo>
                <a:lnTo>
                  <a:pt x="318898" y="22165"/>
                </a:lnTo>
                <a:lnTo>
                  <a:pt x="336335" y="26982"/>
                </a:lnTo>
                <a:lnTo>
                  <a:pt x="348407" y="17250"/>
                </a:lnTo>
                <a:lnTo>
                  <a:pt x="365844" y="22067"/>
                </a:lnTo>
                <a:lnTo>
                  <a:pt x="386634" y="14744"/>
                </a:lnTo>
                <a:lnTo>
                  <a:pt x="407424" y="7421"/>
                </a:lnTo>
                <a:lnTo>
                  <a:pt x="428214" y="98"/>
                </a:lnTo>
                <a:lnTo>
                  <a:pt x="445651" y="4915"/>
                </a:lnTo>
                <a:lnTo>
                  <a:pt x="47516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184539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300"/>
                            </p:stCondLst>
                            <p:childTnLst>
                              <p:par>
                                <p:cTn id="1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8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300"/>
                            </p:stCondLst>
                            <p:childTnLst>
                              <p:par>
                                <p:cTn id="2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8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300"/>
                            </p:stCondLst>
                            <p:childTnLst>
                              <p:par>
                                <p:cTn id="3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80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000"/>
                            </p:stCondLst>
                            <p:childTnLst>
                              <p:par>
                                <p:cTn id="4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2500"/>
                            </p:stCondLst>
                            <p:childTnLst>
                              <p:par>
                                <p:cTn id="5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4000"/>
                            </p:stCondLst>
                            <p:childTnLst>
                              <p:par>
                                <p:cTn id="5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5500"/>
                            </p:stCondLst>
                            <p:childTnLst>
                              <p:par>
                                <p:cTn id="6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8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93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8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230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3800"/>
                            </p:stCondLst>
                            <p:childTnLst>
                              <p:par>
                                <p:cTn id="8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8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6200"/>
                            </p:stCondLst>
                            <p:childTnLst>
                              <p:par>
                                <p:cTn id="9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2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000"/>
                            </p:stCondLst>
                            <p:childTnLst>
                              <p:par>
                                <p:cTn id="9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2500"/>
                            </p:stCondLst>
                            <p:childTnLst>
                              <p:par>
                                <p:cTn id="10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4000"/>
                            </p:stCondLst>
                            <p:childTnLst>
                              <p:par>
                                <p:cTn id="10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9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5500"/>
                            </p:stCondLst>
                            <p:childTnLst>
                              <p:par>
                                <p:cTn id="11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7000"/>
                            </p:stCondLst>
                            <p:childTnLst>
                              <p:par>
                                <p:cTn id="11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8500"/>
                            </p:stCondLst>
                            <p:childTnLst>
                              <p:par>
                                <p:cTn id="11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1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10000"/>
                            </p:stCondLst>
                            <p:childTnLst>
                              <p:par>
                                <p:cTn id="12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5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15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13000"/>
                            </p:stCondLst>
                            <p:childTnLst>
                              <p:par>
                                <p:cTn id="13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3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14500"/>
                            </p:stCondLst>
                            <p:childTnLst>
                              <p:par>
                                <p:cTn id="13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7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0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16800"/>
                            </p:stCondLst>
                            <p:childTnLst>
                              <p:par>
                                <p:cTn id="14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4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18300"/>
                            </p:stCondLst>
                            <p:childTnLst>
                              <p:par>
                                <p:cTn id="14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8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19800"/>
                            </p:stCondLst>
                            <p:childTnLst>
                              <p:par>
                                <p:cTn id="1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2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7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1000"/>
                            </p:stCondLst>
                            <p:childTnLst>
                              <p:par>
                                <p:cTn id="15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1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" fill="hold">
                            <p:stCondLst>
                              <p:cond delay="2500"/>
                            </p:stCondLst>
                            <p:childTnLst>
                              <p:par>
                                <p:cTn id="16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5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4000"/>
                            </p:stCondLst>
                            <p:childTnLst>
                              <p:par>
                                <p:cTn id="16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9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5500"/>
                            </p:stCondLst>
                            <p:childTnLst>
                              <p:par>
                                <p:cTn id="171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3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7000"/>
                            </p:stCondLst>
                            <p:childTnLst>
                              <p:par>
                                <p:cTn id="1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8500"/>
                            </p:stCondLst>
                            <p:childTnLst>
                              <p:par>
                                <p:cTn id="17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1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>
                            <p:stCondLst>
                              <p:cond delay="10000"/>
                            </p:stCondLst>
                            <p:childTnLst>
                              <p:par>
                                <p:cTn id="18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5" dur="1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8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123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3800"/>
                            </p:stCondLst>
                            <p:childTnLst>
                              <p:par>
                                <p:cTn id="19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6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>
                            <p:stCondLst>
                              <p:cond delay="15300"/>
                            </p:stCondLst>
                            <p:childTnLst>
                              <p:par>
                                <p:cTn id="19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0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1" fill="hold">
                            <p:stCondLst>
                              <p:cond delay="16800"/>
                            </p:stCondLst>
                            <p:childTnLst>
                              <p:par>
                                <p:cTn id="20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4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18300"/>
                            </p:stCondLst>
                            <p:childTnLst>
                              <p:par>
                                <p:cTn id="20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8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000"/>
                            </p:stCondLst>
                            <p:childTnLst>
                              <p:par>
                                <p:cTn id="21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7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8" fill="hold">
                            <p:stCondLst>
                              <p:cond delay="2500"/>
                            </p:stCondLst>
                            <p:childTnLst>
                              <p:par>
                                <p:cTn id="21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1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4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5" fill="hold">
                            <p:stCondLst>
                              <p:cond delay="4800"/>
                            </p:stCondLst>
                            <p:childTnLst>
                              <p:par>
                                <p:cTn id="226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8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6300"/>
                            </p:stCondLst>
                            <p:childTnLst>
                              <p:par>
                                <p:cTn id="23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2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3" fill="hold">
                            <p:stCondLst>
                              <p:cond delay="7800"/>
                            </p:stCondLst>
                            <p:childTnLst>
                              <p:par>
                                <p:cTn id="23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6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7" fill="hold">
                            <p:stCondLst>
                              <p:cond delay="9300"/>
                            </p:stCondLst>
                            <p:childTnLst>
                              <p:par>
                                <p:cTn id="23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0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1" fill="hold">
                            <p:stCondLst>
                              <p:cond delay="10800"/>
                            </p:stCondLst>
                            <p:childTnLst>
                              <p:par>
                                <p:cTn id="24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4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5" fill="hold">
                            <p:stCondLst>
                              <p:cond delay="12300"/>
                            </p:stCondLst>
                            <p:childTnLst>
                              <p:par>
                                <p:cTn id="24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8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>
                            <p:stCondLst>
                              <p:cond delay="13800"/>
                            </p:stCondLst>
                            <p:childTnLst>
                              <p:par>
                                <p:cTn id="2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2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7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8" fill="hold">
                            <p:stCondLst>
                              <p:cond delay="1000"/>
                            </p:stCondLst>
                            <p:childTnLst>
                              <p:par>
                                <p:cTn id="25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1" dur="10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2" presetID="2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4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5" fill="hold">
                            <p:stCondLst>
                              <p:cond delay="2800"/>
                            </p:stCondLst>
                            <p:childTnLst>
                              <p:par>
                                <p:cTn id="26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8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1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5100"/>
                            </p:stCondLst>
                            <p:childTnLst>
                              <p:par>
                                <p:cTn id="2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5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" fill="hold">
                            <p:stCondLst>
                              <p:cond delay="6600"/>
                            </p:stCondLst>
                            <p:childTnLst>
                              <p:par>
                                <p:cTn id="2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9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0" fill="hold">
                            <p:stCondLst>
                              <p:cond delay="8100"/>
                            </p:stCondLst>
                            <p:childTnLst>
                              <p:par>
                                <p:cTn id="28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3" dur="1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6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7" fill="hold">
                            <p:stCondLst>
                              <p:cond delay="10400"/>
                            </p:stCondLst>
                            <p:childTnLst>
                              <p:par>
                                <p:cTn id="28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0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1" fill="hold">
                            <p:stCondLst>
                              <p:cond delay="11900"/>
                            </p:stCondLst>
                            <p:childTnLst>
                              <p:par>
                                <p:cTn id="29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4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7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8" fill="hold">
                            <p:stCondLst>
                              <p:cond delay="14200"/>
                            </p:stCondLst>
                            <p:childTnLst>
                              <p:par>
                                <p:cTn id="29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1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2" fill="hold">
                            <p:stCondLst>
                              <p:cond delay="15700"/>
                            </p:stCondLst>
                            <p:childTnLst>
                              <p:par>
                                <p:cTn id="30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5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8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9" fill="hold">
                            <p:stCondLst>
                              <p:cond delay="18000"/>
                            </p:stCondLst>
                            <p:childTnLst>
                              <p:par>
                                <p:cTn id="31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2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340">
            <a:extLst>
              <a:ext uri="{FF2B5EF4-FFF2-40B4-BE49-F238E27FC236}">
                <a16:creationId xmlns:a16="http://schemas.microsoft.com/office/drawing/2014/main" xmlns="" id="{EE2E6887-8B09-4A49-9CF4-C329042F0064}"/>
              </a:ext>
            </a:extLst>
          </p:cNvPr>
          <p:cNvSpPr>
            <a:spLocks/>
          </p:cNvSpPr>
          <p:nvPr/>
        </p:nvSpPr>
        <p:spPr bwMode="auto">
          <a:xfrm>
            <a:off x="1299790" y="1186583"/>
            <a:ext cx="931710" cy="1646745"/>
          </a:xfrm>
          <a:custGeom>
            <a:avLst/>
            <a:gdLst>
              <a:gd name="T0" fmla="*/ 0 w 159"/>
              <a:gd name="T1" fmla="*/ 234 h 238"/>
              <a:gd name="T2" fmla="*/ 0 w 159"/>
              <a:gd name="T3" fmla="*/ 230 h 238"/>
              <a:gd name="T4" fmla="*/ 4 w 159"/>
              <a:gd name="T5" fmla="*/ 226 h 238"/>
              <a:gd name="T6" fmla="*/ 12 w 159"/>
              <a:gd name="T7" fmla="*/ 218 h 238"/>
              <a:gd name="T8" fmla="*/ 24 w 159"/>
              <a:gd name="T9" fmla="*/ 207 h 238"/>
              <a:gd name="T10" fmla="*/ 39 w 159"/>
              <a:gd name="T11" fmla="*/ 195 h 238"/>
              <a:gd name="T12" fmla="*/ 51 w 159"/>
              <a:gd name="T13" fmla="*/ 179 h 238"/>
              <a:gd name="T14" fmla="*/ 63 w 159"/>
              <a:gd name="T15" fmla="*/ 167 h 238"/>
              <a:gd name="T16" fmla="*/ 75 w 159"/>
              <a:gd name="T17" fmla="*/ 151 h 238"/>
              <a:gd name="T18" fmla="*/ 87 w 159"/>
              <a:gd name="T19" fmla="*/ 135 h 238"/>
              <a:gd name="T20" fmla="*/ 95 w 159"/>
              <a:gd name="T21" fmla="*/ 115 h 238"/>
              <a:gd name="T22" fmla="*/ 103 w 159"/>
              <a:gd name="T23" fmla="*/ 99 h 238"/>
              <a:gd name="T24" fmla="*/ 111 w 159"/>
              <a:gd name="T25" fmla="*/ 83 h 238"/>
              <a:gd name="T26" fmla="*/ 115 w 159"/>
              <a:gd name="T27" fmla="*/ 64 h 238"/>
              <a:gd name="T28" fmla="*/ 119 w 159"/>
              <a:gd name="T29" fmla="*/ 52 h 238"/>
              <a:gd name="T30" fmla="*/ 119 w 159"/>
              <a:gd name="T31" fmla="*/ 36 h 238"/>
              <a:gd name="T32" fmla="*/ 119 w 159"/>
              <a:gd name="T33" fmla="*/ 28 h 238"/>
              <a:gd name="T34" fmla="*/ 119 w 159"/>
              <a:gd name="T35" fmla="*/ 20 h 238"/>
              <a:gd name="T36" fmla="*/ 119 w 159"/>
              <a:gd name="T37" fmla="*/ 12 h 238"/>
              <a:gd name="T38" fmla="*/ 119 w 159"/>
              <a:gd name="T39" fmla="*/ 4 h 238"/>
              <a:gd name="T40" fmla="*/ 119 w 159"/>
              <a:gd name="T41" fmla="*/ 0 h 238"/>
              <a:gd name="T42" fmla="*/ 119 w 159"/>
              <a:gd name="T43" fmla="*/ 0 h 238"/>
              <a:gd name="T44" fmla="*/ 123 w 159"/>
              <a:gd name="T45" fmla="*/ 0 h 238"/>
              <a:gd name="T46" fmla="*/ 127 w 159"/>
              <a:gd name="T47" fmla="*/ 0 h 238"/>
              <a:gd name="T48" fmla="*/ 131 w 159"/>
              <a:gd name="T49" fmla="*/ 0 h 238"/>
              <a:gd name="T50" fmla="*/ 135 w 159"/>
              <a:gd name="T51" fmla="*/ 0 h 238"/>
              <a:gd name="T52" fmla="*/ 143 w 159"/>
              <a:gd name="T53" fmla="*/ 0 h 238"/>
              <a:gd name="T54" fmla="*/ 151 w 159"/>
              <a:gd name="T55" fmla="*/ 4 h 238"/>
              <a:gd name="T56" fmla="*/ 159 w 159"/>
              <a:gd name="T57" fmla="*/ 4 h 238"/>
              <a:gd name="T58" fmla="*/ 159 w 159"/>
              <a:gd name="T59" fmla="*/ 16 h 238"/>
              <a:gd name="T60" fmla="*/ 159 w 159"/>
              <a:gd name="T61" fmla="*/ 28 h 238"/>
              <a:gd name="T62" fmla="*/ 155 w 159"/>
              <a:gd name="T63" fmla="*/ 40 h 238"/>
              <a:gd name="T64" fmla="*/ 155 w 159"/>
              <a:gd name="T65" fmla="*/ 52 h 238"/>
              <a:gd name="T66" fmla="*/ 151 w 159"/>
              <a:gd name="T67" fmla="*/ 68 h 238"/>
              <a:gd name="T68" fmla="*/ 143 w 159"/>
              <a:gd name="T69" fmla="*/ 87 h 238"/>
              <a:gd name="T70" fmla="*/ 139 w 159"/>
              <a:gd name="T71" fmla="*/ 103 h 238"/>
              <a:gd name="T72" fmla="*/ 131 w 159"/>
              <a:gd name="T73" fmla="*/ 123 h 238"/>
              <a:gd name="T74" fmla="*/ 119 w 159"/>
              <a:gd name="T75" fmla="*/ 139 h 238"/>
              <a:gd name="T76" fmla="*/ 111 w 159"/>
              <a:gd name="T77" fmla="*/ 159 h 238"/>
              <a:gd name="T78" fmla="*/ 99 w 159"/>
              <a:gd name="T79" fmla="*/ 171 h 238"/>
              <a:gd name="T80" fmla="*/ 83 w 159"/>
              <a:gd name="T81" fmla="*/ 187 h 238"/>
              <a:gd name="T82" fmla="*/ 71 w 159"/>
              <a:gd name="T83" fmla="*/ 199 h 238"/>
              <a:gd name="T84" fmla="*/ 55 w 159"/>
              <a:gd name="T85" fmla="*/ 210 h 238"/>
              <a:gd name="T86" fmla="*/ 43 w 159"/>
              <a:gd name="T87" fmla="*/ 218 h 238"/>
              <a:gd name="T88" fmla="*/ 32 w 159"/>
              <a:gd name="T89" fmla="*/ 226 h 238"/>
              <a:gd name="T90" fmla="*/ 16 w 159"/>
              <a:gd name="T91" fmla="*/ 234 h 238"/>
              <a:gd name="T92" fmla="*/ 8 w 159"/>
              <a:gd name="T93" fmla="*/ 238 h 238"/>
              <a:gd name="T94" fmla="*/ 4 w 159"/>
              <a:gd name="T95" fmla="*/ 238 h 238"/>
              <a:gd name="T96" fmla="*/ 0 w 159"/>
              <a:gd name="T97" fmla="*/ 234 h 238"/>
              <a:gd name="T98" fmla="*/ 0 w 159"/>
              <a:gd name="T99" fmla="*/ 234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9" h="238">
                <a:moveTo>
                  <a:pt x="0" y="234"/>
                </a:moveTo>
                <a:lnTo>
                  <a:pt x="0" y="230"/>
                </a:lnTo>
                <a:lnTo>
                  <a:pt x="4" y="226"/>
                </a:lnTo>
                <a:lnTo>
                  <a:pt x="12" y="218"/>
                </a:lnTo>
                <a:lnTo>
                  <a:pt x="24" y="207"/>
                </a:lnTo>
                <a:lnTo>
                  <a:pt x="39" y="195"/>
                </a:lnTo>
                <a:lnTo>
                  <a:pt x="51" y="179"/>
                </a:lnTo>
                <a:lnTo>
                  <a:pt x="63" y="167"/>
                </a:lnTo>
                <a:lnTo>
                  <a:pt x="75" y="151"/>
                </a:lnTo>
                <a:lnTo>
                  <a:pt x="87" y="135"/>
                </a:lnTo>
                <a:lnTo>
                  <a:pt x="95" y="115"/>
                </a:lnTo>
                <a:lnTo>
                  <a:pt x="103" y="99"/>
                </a:lnTo>
                <a:lnTo>
                  <a:pt x="111" y="83"/>
                </a:lnTo>
                <a:lnTo>
                  <a:pt x="115" y="64"/>
                </a:lnTo>
                <a:lnTo>
                  <a:pt x="119" y="52"/>
                </a:lnTo>
                <a:lnTo>
                  <a:pt x="119" y="36"/>
                </a:lnTo>
                <a:lnTo>
                  <a:pt x="119" y="28"/>
                </a:lnTo>
                <a:lnTo>
                  <a:pt x="119" y="20"/>
                </a:lnTo>
                <a:lnTo>
                  <a:pt x="119" y="12"/>
                </a:lnTo>
                <a:lnTo>
                  <a:pt x="119" y="4"/>
                </a:lnTo>
                <a:lnTo>
                  <a:pt x="119" y="0"/>
                </a:lnTo>
                <a:lnTo>
                  <a:pt x="119" y="0"/>
                </a:lnTo>
                <a:lnTo>
                  <a:pt x="123" y="0"/>
                </a:lnTo>
                <a:lnTo>
                  <a:pt x="127" y="0"/>
                </a:lnTo>
                <a:lnTo>
                  <a:pt x="131" y="0"/>
                </a:lnTo>
                <a:lnTo>
                  <a:pt x="135" y="0"/>
                </a:lnTo>
                <a:lnTo>
                  <a:pt x="143" y="0"/>
                </a:lnTo>
                <a:lnTo>
                  <a:pt x="151" y="4"/>
                </a:lnTo>
                <a:lnTo>
                  <a:pt x="159" y="4"/>
                </a:lnTo>
                <a:lnTo>
                  <a:pt x="159" y="16"/>
                </a:lnTo>
                <a:lnTo>
                  <a:pt x="159" y="28"/>
                </a:lnTo>
                <a:lnTo>
                  <a:pt x="155" y="40"/>
                </a:lnTo>
                <a:lnTo>
                  <a:pt x="155" y="52"/>
                </a:lnTo>
                <a:lnTo>
                  <a:pt x="151" y="68"/>
                </a:lnTo>
                <a:lnTo>
                  <a:pt x="143" y="87"/>
                </a:lnTo>
                <a:lnTo>
                  <a:pt x="139" y="103"/>
                </a:lnTo>
                <a:lnTo>
                  <a:pt x="131" y="123"/>
                </a:lnTo>
                <a:lnTo>
                  <a:pt x="119" y="139"/>
                </a:lnTo>
                <a:lnTo>
                  <a:pt x="111" y="159"/>
                </a:lnTo>
                <a:lnTo>
                  <a:pt x="99" y="171"/>
                </a:lnTo>
                <a:lnTo>
                  <a:pt x="83" y="187"/>
                </a:lnTo>
                <a:lnTo>
                  <a:pt x="71" y="199"/>
                </a:lnTo>
                <a:lnTo>
                  <a:pt x="55" y="210"/>
                </a:lnTo>
                <a:lnTo>
                  <a:pt x="43" y="218"/>
                </a:lnTo>
                <a:lnTo>
                  <a:pt x="32" y="226"/>
                </a:lnTo>
                <a:lnTo>
                  <a:pt x="16" y="234"/>
                </a:lnTo>
                <a:lnTo>
                  <a:pt x="8" y="238"/>
                </a:lnTo>
                <a:lnTo>
                  <a:pt x="4" y="238"/>
                </a:lnTo>
                <a:lnTo>
                  <a:pt x="0" y="234"/>
                </a:lnTo>
                <a:lnTo>
                  <a:pt x="0" y="23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" name="Freeform 341">
            <a:extLst>
              <a:ext uri="{FF2B5EF4-FFF2-40B4-BE49-F238E27FC236}">
                <a16:creationId xmlns:a16="http://schemas.microsoft.com/office/drawing/2014/main" xmlns="" id="{86C3915A-FB21-4611-A577-C0546E8907C7}"/>
              </a:ext>
            </a:extLst>
          </p:cNvPr>
          <p:cNvSpPr>
            <a:spLocks/>
          </p:cNvSpPr>
          <p:nvPr/>
        </p:nvSpPr>
        <p:spPr bwMode="auto">
          <a:xfrm>
            <a:off x="2090865" y="1048201"/>
            <a:ext cx="1048905" cy="470499"/>
          </a:xfrm>
          <a:custGeom>
            <a:avLst/>
            <a:gdLst>
              <a:gd name="T0" fmla="*/ 131 w 179"/>
              <a:gd name="T1" fmla="*/ 68 h 68"/>
              <a:gd name="T2" fmla="*/ 111 w 179"/>
              <a:gd name="T3" fmla="*/ 68 h 68"/>
              <a:gd name="T4" fmla="*/ 115 w 179"/>
              <a:gd name="T5" fmla="*/ 56 h 68"/>
              <a:gd name="T6" fmla="*/ 119 w 179"/>
              <a:gd name="T7" fmla="*/ 44 h 68"/>
              <a:gd name="T8" fmla="*/ 119 w 179"/>
              <a:gd name="T9" fmla="*/ 40 h 68"/>
              <a:gd name="T10" fmla="*/ 119 w 179"/>
              <a:gd name="T11" fmla="*/ 36 h 68"/>
              <a:gd name="T12" fmla="*/ 119 w 179"/>
              <a:gd name="T13" fmla="*/ 32 h 68"/>
              <a:gd name="T14" fmla="*/ 119 w 179"/>
              <a:gd name="T15" fmla="*/ 28 h 68"/>
              <a:gd name="T16" fmla="*/ 115 w 179"/>
              <a:gd name="T17" fmla="*/ 28 h 68"/>
              <a:gd name="T18" fmla="*/ 111 w 179"/>
              <a:gd name="T19" fmla="*/ 32 h 68"/>
              <a:gd name="T20" fmla="*/ 107 w 179"/>
              <a:gd name="T21" fmla="*/ 32 h 68"/>
              <a:gd name="T22" fmla="*/ 103 w 179"/>
              <a:gd name="T23" fmla="*/ 32 h 68"/>
              <a:gd name="T24" fmla="*/ 91 w 179"/>
              <a:gd name="T25" fmla="*/ 32 h 68"/>
              <a:gd name="T26" fmla="*/ 79 w 179"/>
              <a:gd name="T27" fmla="*/ 36 h 68"/>
              <a:gd name="T28" fmla="*/ 67 w 179"/>
              <a:gd name="T29" fmla="*/ 40 h 68"/>
              <a:gd name="T30" fmla="*/ 51 w 179"/>
              <a:gd name="T31" fmla="*/ 40 h 68"/>
              <a:gd name="T32" fmla="*/ 36 w 179"/>
              <a:gd name="T33" fmla="*/ 44 h 68"/>
              <a:gd name="T34" fmla="*/ 20 w 179"/>
              <a:gd name="T35" fmla="*/ 44 h 68"/>
              <a:gd name="T36" fmla="*/ 0 w 179"/>
              <a:gd name="T37" fmla="*/ 44 h 68"/>
              <a:gd name="T38" fmla="*/ 0 w 179"/>
              <a:gd name="T39" fmla="*/ 28 h 68"/>
              <a:gd name="T40" fmla="*/ 16 w 179"/>
              <a:gd name="T41" fmla="*/ 28 h 68"/>
              <a:gd name="T42" fmla="*/ 36 w 179"/>
              <a:gd name="T43" fmla="*/ 24 h 68"/>
              <a:gd name="T44" fmla="*/ 55 w 179"/>
              <a:gd name="T45" fmla="*/ 20 h 68"/>
              <a:gd name="T46" fmla="*/ 75 w 179"/>
              <a:gd name="T47" fmla="*/ 16 h 68"/>
              <a:gd name="T48" fmla="*/ 87 w 179"/>
              <a:gd name="T49" fmla="*/ 16 h 68"/>
              <a:gd name="T50" fmla="*/ 95 w 179"/>
              <a:gd name="T51" fmla="*/ 12 h 68"/>
              <a:gd name="T52" fmla="*/ 103 w 179"/>
              <a:gd name="T53" fmla="*/ 12 h 68"/>
              <a:gd name="T54" fmla="*/ 111 w 179"/>
              <a:gd name="T55" fmla="*/ 8 h 68"/>
              <a:gd name="T56" fmla="*/ 115 w 179"/>
              <a:gd name="T57" fmla="*/ 8 h 68"/>
              <a:gd name="T58" fmla="*/ 119 w 179"/>
              <a:gd name="T59" fmla="*/ 8 h 68"/>
              <a:gd name="T60" fmla="*/ 123 w 179"/>
              <a:gd name="T61" fmla="*/ 4 h 68"/>
              <a:gd name="T62" fmla="*/ 127 w 179"/>
              <a:gd name="T63" fmla="*/ 4 h 68"/>
              <a:gd name="T64" fmla="*/ 131 w 179"/>
              <a:gd name="T65" fmla="*/ 0 h 68"/>
              <a:gd name="T66" fmla="*/ 135 w 179"/>
              <a:gd name="T67" fmla="*/ 0 h 68"/>
              <a:gd name="T68" fmla="*/ 135 w 179"/>
              <a:gd name="T69" fmla="*/ 0 h 68"/>
              <a:gd name="T70" fmla="*/ 143 w 179"/>
              <a:gd name="T71" fmla="*/ 0 h 68"/>
              <a:gd name="T72" fmla="*/ 147 w 179"/>
              <a:gd name="T73" fmla="*/ 4 h 68"/>
              <a:gd name="T74" fmla="*/ 155 w 179"/>
              <a:gd name="T75" fmla="*/ 8 h 68"/>
              <a:gd name="T76" fmla="*/ 163 w 179"/>
              <a:gd name="T77" fmla="*/ 8 h 68"/>
              <a:gd name="T78" fmla="*/ 171 w 179"/>
              <a:gd name="T79" fmla="*/ 12 h 68"/>
              <a:gd name="T80" fmla="*/ 175 w 179"/>
              <a:gd name="T81" fmla="*/ 16 h 68"/>
              <a:gd name="T82" fmla="*/ 179 w 179"/>
              <a:gd name="T83" fmla="*/ 20 h 68"/>
              <a:gd name="T84" fmla="*/ 179 w 179"/>
              <a:gd name="T85" fmla="*/ 24 h 68"/>
              <a:gd name="T86" fmla="*/ 179 w 179"/>
              <a:gd name="T87" fmla="*/ 24 h 68"/>
              <a:gd name="T88" fmla="*/ 175 w 179"/>
              <a:gd name="T89" fmla="*/ 28 h 68"/>
              <a:gd name="T90" fmla="*/ 175 w 179"/>
              <a:gd name="T91" fmla="*/ 28 h 68"/>
              <a:gd name="T92" fmla="*/ 167 w 179"/>
              <a:gd name="T93" fmla="*/ 32 h 68"/>
              <a:gd name="T94" fmla="*/ 167 w 179"/>
              <a:gd name="T95" fmla="*/ 32 h 68"/>
              <a:gd name="T96" fmla="*/ 163 w 179"/>
              <a:gd name="T97" fmla="*/ 36 h 68"/>
              <a:gd name="T98" fmla="*/ 159 w 179"/>
              <a:gd name="T99" fmla="*/ 36 h 68"/>
              <a:gd name="T100" fmla="*/ 155 w 179"/>
              <a:gd name="T101" fmla="*/ 40 h 68"/>
              <a:gd name="T102" fmla="*/ 143 w 179"/>
              <a:gd name="T103" fmla="*/ 52 h 68"/>
              <a:gd name="T104" fmla="*/ 131 w 179"/>
              <a:gd name="T105" fmla="*/ 68 h 68"/>
              <a:gd name="T106" fmla="*/ 131 w 179"/>
              <a:gd name="T107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9" h="68">
                <a:moveTo>
                  <a:pt x="131" y="68"/>
                </a:moveTo>
                <a:lnTo>
                  <a:pt x="111" y="68"/>
                </a:lnTo>
                <a:lnTo>
                  <a:pt x="115" y="56"/>
                </a:lnTo>
                <a:lnTo>
                  <a:pt x="119" y="44"/>
                </a:lnTo>
                <a:lnTo>
                  <a:pt x="119" y="40"/>
                </a:lnTo>
                <a:lnTo>
                  <a:pt x="119" y="36"/>
                </a:lnTo>
                <a:lnTo>
                  <a:pt x="119" y="32"/>
                </a:lnTo>
                <a:lnTo>
                  <a:pt x="119" y="28"/>
                </a:lnTo>
                <a:lnTo>
                  <a:pt x="115" y="28"/>
                </a:lnTo>
                <a:lnTo>
                  <a:pt x="111" y="32"/>
                </a:lnTo>
                <a:lnTo>
                  <a:pt x="107" y="32"/>
                </a:lnTo>
                <a:lnTo>
                  <a:pt x="103" y="32"/>
                </a:lnTo>
                <a:lnTo>
                  <a:pt x="91" y="32"/>
                </a:lnTo>
                <a:lnTo>
                  <a:pt x="79" y="36"/>
                </a:lnTo>
                <a:lnTo>
                  <a:pt x="67" y="40"/>
                </a:lnTo>
                <a:lnTo>
                  <a:pt x="51" y="40"/>
                </a:lnTo>
                <a:lnTo>
                  <a:pt x="36" y="44"/>
                </a:lnTo>
                <a:lnTo>
                  <a:pt x="20" y="44"/>
                </a:lnTo>
                <a:lnTo>
                  <a:pt x="0" y="44"/>
                </a:lnTo>
                <a:lnTo>
                  <a:pt x="0" y="28"/>
                </a:lnTo>
                <a:lnTo>
                  <a:pt x="16" y="28"/>
                </a:lnTo>
                <a:lnTo>
                  <a:pt x="36" y="24"/>
                </a:lnTo>
                <a:lnTo>
                  <a:pt x="55" y="20"/>
                </a:lnTo>
                <a:lnTo>
                  <a:pt x="75" y="16"/>
                </a:lnTo>
                <a:lnTo>
                  <a:pt x="87" y="16"/>
                </a:lnTo>
                <a:lnTo>
                  <a:pt x="95" y="12"/>
                </a:lnTo>
                <a:lnTo>
                  <a:pt x="103" y="12"/>
                </a:lnTo>
                <a:lnTo>
                  <a:pt x="111" y="8"/>
                </a:lnTo>
                <a:lnTo>
                  <a:pt x="115" y="8"/>
                </a:lnTo>
                <a:lnTo>
                  <a:pt x="119" y="8"/>
                </a:lnTo>
                <a:lnTo>
                  <a:pt x="123" y="4"/>
                </a:lnTo>
                <a:lnTo>
                  <a:pt x="127" y="4"/>
                </a:lnTo>
                <a:lnTo>
                  <a:pt x="131" y="0"/>
                </a:lnTo>
                <a:lnTo>
                  <a:pt x="135" y="0"/>
                </a:lnTo>
                <a:lnTo>
                  <a:pt x="135" y="0"/>
                </a:lnTo>
                <a:lnTo>
                  <a:pt x="143" y="0"/>
                </a:lnTo>
                <a:lnTo>
                  <a:pt x="147" y="4"/>
                </a:lnTo>
                <a:lnTo>
                  <a:pt x="155" y="8"/>
                </a:lnTo>
                <a:lnTo>
                  <a:pt x="163" y="8"/>
                </a:lnTo>
                <a:lnTo>
                  <a:pt x="171" y="12"/>
                </a:lnTo>
                <a:lnTo>
                  <a:pt x="175" y="16"/>
                </a:lnTo>
                <a:lnTo>
                  <a:pt x="179" y="20"/>
                </a:lnTo>
                <a:lnTo>
                  <a:pt x="179" y="24"/>
                </a:lnTo>
                <a:lnTo>
                  <a:pt x="179" y="24"/>
                </a:lnTo>
                <a:lnTo>
                  <a:pt x="175" y="28"/>
                </a:lnTo>
                <a:lnTo>
                  <a:pt x="175" y="28"/>
                </a:lnTo>
                <a:lnTo>
                  <a:pt x="167" y="32"/>
                </a:lnTo>
                <a:lnTo>
                  <a:pt x="167" y="32"/>
                </a:lnTo>
                <a:lnTo>
                  <a:pt x="163" y="36"/>
                </a:lnTo>
                <a:lnTo>
                  <a:pt x="159" y="36"/>
                </a:lnTo>
                <a:lnTo>
                  <a:pt x="155" y="40"/>
                </a:lnTo>
                <a:lnTo>
                  <a:pt x="143" y="52"/>
                </a:lnTo>
                <a:lnTo>
                  <a:pt x="131" y="68"/>
                </a:lnTo>
                <a:lnTo>
                  <a:pt x="131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" name="Freeform 342">
            <a:extLst>
              <a:ext uri="{FF2B5EF4-FFF2-40B4-BE49-F238E27FC236}">
                <a16:creationId xmlns:a16="http://schemas.microsoft.com/office/drawing/2014/main" xmlns="" id="{33F227BA-963A-461C-8E79-F1CBB09CBD25}"/>
              </a:ext>
            </a:extLst>
          </p:cNvPr>
          <p:cNvSpPr>
            <a:spLocks/>
          </p:cNvSpPr>
          <p:nvPr/>
        </p:nvSpPr>
        <p:spPr bwMode="auto">
          <a:xfrm>
            <a:off x="2067425" y="1407994"/>
            <a:ext cx="955149" cy="297523"/>
          </a:xfrm>
          <a:custGeom>
            <a:avLst/>
            <a:gdLst>
              <a:gd name="T0" fmla="*/ 0 w 163"/>
              <a:gd name="T1" fmla="*/ 24 h 43"/>
              <a:gd name="T2" fmla="*/ 12 w 163"/>
              <a:gd name="T3" fmla="*/ 24 h 43"/>
              <a:gd name="T4" fmla="*/ 24 w 163"/>
              <a:gd name="T5" fmla="*/ 20 h 43"/>
              <a:gd name="T6" fmla="*/ 40 w 163"/>
              <a:gd name="T7" fmla="*/ 20 h 43"/>
              <a:gd name="T8" fmla="*/ 55 w 163"/>
              <a:gd name="T9" fmla="*/ 16 h 43"/>
              <a:gd name="T10" fmla="*/ 75 w 163"/>
              <a:gd name="T11" fmla="*/ 12 h 43"/>
              <a:gd name="T12" fmla="*/ 91 w 163"/>
              <a:gd name="T13" fmla="*/ 12 h 43"/>
              <a:gd name="T14" fmla="*/ 107 w 163"/>
              <a:gd name="T15" fmla="*/ 8 h 43"/>
              <a:gd name="T16" fmla="*/ 119 w 163"/>
              <a:gd name="T17" fmla="*/ 4 h 43"/>
              <a:gd name="T18" fmla="*/ 131 w 163"/>
              <a:gd name="T19" fmla="*/ 0 h 43"/>
              <a:gd name="T20" fmla="*/ 139 w 163"/>
              <a:gd name="T21" fmla="*/ 0 h 43"/>
              <a:gd name="T22" fmla="*/ 147 w 163"/>
              <a:gd name="T23" fmla="*/ 0 h 43"/>
              <a:gd name="T24" fmla="*/ 151 w 163"/>
              <a:gd name="T25" fmla="*/ 4 h 43"/>
              <a:gd name="T26" fmla="*/ 159 w 163"/>
              <a:gd name="T27" fmla="*/ 8 h 43"/>
              <a:gd name="T28" fmla="*/ 159 w 163"/>
              <a:gd name="T29" fmla="*/ 8 h 43"/>
              <a:gd name="T30" fmla="*/ 163 w 163"/>
              <a:gd name="T31" fmla="*/ 12 h 43"/>
              <a:gd name="T32" fmla="*/ 159 w 163"/>
              <a:gd name="T33" fmla="*/ 16 h 43"/>
              <a:gd name="T34" fmla="*/ 155 w 163"/>
              <a:gd name="T35" fmla="*/ 20 h 43"/>
              <a:gd name="T36" fmla="*/ 143 w 163"/>
              <a:gd name="T37" fmla="*/ 24 h 43"/>
              <a:gd name="T38" fmla="*/ 131 w 163"/>
              <a:gd name="T39" fmla="*/ 24 h 43"/>
              <a:gd name="T40" fmla="*/ 123 w 163"/>
              <a:gd name="T41" fmla="*/ 28 h 43"/>
              <a:gd name="T42" fmla="*/ 111 w 163"/>
              <a:gd name="T43" fmla="*/ 28 h 43"/>
              <a:gd name="T44" fmla="*/ 99 w 163"/>
              <a:gd name="T45" fmla="*/ 32 h 43"/>
              <a:gd name="T46" fmla="*/ 83 w 163"/>
              <a:gd name="T47" fmla="*/ 32 h 43"/>
              <a:gd name="T48" fmla="*/ 67 w 163"/>
              <a:gd name="T49" fmla="*/ 36 h 43"/>
              <a:gd name="T50" fmla="*/ 47 w 163"/>
              <a:gd name="T51" fmla="*/ 39 h 43"/>
              <a:gd name="T52" fmla="*/ 24 w 163"/>
              <a:gd name="T53" fmla="*/ 39 h 43"/>
              <a:gd name="T54" fmla="*/ 0 w 163"/>
              <a:gd name="T55" fmla="*/ 43 h 43"/>
              <a:gd name="T56" fmla="*/ 0 w 163"/>
              <a:gd name="T57" fmla="*/ 24 h 43"/>
              <a:gd name="T58" fmla="*/ 0 w 163"/>
              <a:gd name="T59" fmla="*/ 24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3" h="43">
                <a:moveTo>
                  <a:pt x="0" y="24"/>
                </a:moveTo>
                <a:lnTo>
                  <a:pt x="12" y="24"/>
                </a:lnTo>
                <a:lnTo>
                  <a:pt x="24" y="20"/>
                </a:lnTo>
                <a:lnTo>
                  <a:pt x="40" y="20"/>
                </a:lnTo>
                <a:lnTo>
                  <a:pt x="55" y="16"/>
                </a:lnTo>
                <a:lnTo>
                  <a:pt x="75" y="12"/>
                </a:lnTo>
                <a:lnTo>
                  <a:pt x="91" y="12"/>
                </a:lnTo>
                <a:lnTo>
                  <a:pt x="107" y="8"/>
                </a:lnTo>
                <a:lnTo>
                  <a:pt x="119" y="4"/>
                </a:lnTo>
                <a:lnTo>
                  <a:pt x="131" y="0"/>
                </a:lnTo>
                <a:lnTo>
                  <a:pt x="139" y="0"/>
                </a:lnTo>
                <a:lnTo>
                  <a:pt x="147" y="0"/>
                </a:lnTo>
                <a:lnTo>
                  <a:pt x="151" y="4"/>
                </a:lnTo>
                <a:lnTo>
                  <a:pt x="159" y="8"/>
                </a:lnTo>
                <a:lnTo>
                  <a:pt x="159" y="8"/>
                </a:lnTo>
                <a:lnTo>
                  <a:pt x="163" y="12"/>
                </a:lnTo>
                <a:lnTo>
                  <a:pt x="159" y="16"/>
                </a:lnTo>
                <a:lnTo>
                  <a:pt x="155" y="20"/>
                </a:lnTo>
                <a:lnTo>
                  <a:pt x="143" y="24"/>
                </a:lnTo>
                <a:lnTo>
                  <a:pt x="131" y="24"/>
                </a:lnTo>
                <a:lnTo>
                  <a:pt x="123" y="28"/>
                </a:lnTo>
                <a:lnTo>
                  <a:pt x="111" y="28"/>
                </a:lnTo>
                <a:lnTo>
                  <a:pt x="99" y="32"/>
                </a:lnTo>
                <a:lnTo>
                  <a:pt x="83" y="32"/>
                </a:lnTo>
                <a:lnTo>
                  <a:pt x="67" y="36"/>
                </a:lnTo>
                <a:lnTo>
                  <a:pt x="47" y="39"/>
                </a:lnTo>
                <a:lnTo>
                  <a:pt x="24" y="39"/>
                </a:lnTo>
                <a:lnTo>
                  <a:pt x="0" y="43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" name="Freeform 343">
            <a:extLst>
              <a:ext uri="{FF2B5EF4-FFF2-40B4-BE49-F238E27FC236}">
                <a16:creationId xmlns:a16="http://schemas.microsoft.com/office/drawing/2014/main" xmlns="" id="{1993F0DC-6E55-414B-8C73-305B51D5FB0D}"/>
              </a:ext>
            </a:extLst>
          </p:cNvPr>
          <p:cNvSpPr>
            <a:spLocks/>
          </p:cNvSpPr>
          <p:nvPr/>
        </p:nvSpPr>
        <p:spPr bwMode="auto">
          <a:xfrm>
            <a:off x="2460030" y="1677837"/>
            <a:ext cx="304709" cy="276764"/>
          </a:xfrm>
          <a:custGeom>
            <a:avLst/>
            <a:gdLst>
              <a:gd name="T0" fmla="*/ 20 w 52"/>
              <a:gd name="T1" fmla="*/ 32 h 40"/>
              <a:gd name="T2" fmla="*/ 12 w 52"/>
              <a:gd name="T3" fmla="*/ 24 h 40"/>
              <a:gd name="T4" fmla="*/ 4 w 52"/>
              <a:gd name="T5" fmla="*/ 16 h 40"/>
              <a:gd name="T6" fmla="*/ 0 w 52"/>
              <a:gd name="T7" fmla="*/ 12 h 40"/>
              <a:gd name="T8" fmla="*/ 0 w 52"/>
              <a:gd name="T9" fmla="*/ 8 h 40"/>
              <a:gd name="T10" fmla="*/ 0 w 52"/>
              <a:gd name="T11" fmla="*/ 4 h 40"/>
              <a:gd name="T12" fmla="*/ 0 w 52"/>
              <a:gd name="T13" fmla="*/ 0 h 40"/>
              <a:gd name="T14" fmla="*/ 4 w 52"/>
              <a:gd name="T15" fmla="*/ 0 h 40"/>
              <a:gd name="T16" fmla="*/ 8 w 52"/>
              <a:gd name="T17" fmla="*/ 0 h 40"/>
              <a:gd name="T18" fmla="*/ 12 w 52"/>
              <a:gd name="T19" fmla="*/ 0 h 40"/>
              <a:gd name="T20" fmla="*/ 20 w 52"/>
              <a:gd name="T21" fmla="*/ 0 h 40"/>
              <a:gd name="T22" fmla="*/ 28 w 52"/>
              <a:gd name="T23" fmla="*/ 0 h 40"/>
              <a:gd name="T24" fmla="*/ 36 w 52"/>
              <a:gd name="T25" fmla="*/ 0 h 40"/>
              <a:gd name="T26" fmla="*/ 44 w 52"/>
              <a:gd name="T27" fmla="*/ 4 h 40"/>
              <a:gd name="T28" fmla="*/ 48 w 52"/>
              <a:gd name="T29" fmla="*/ 4 h 40"/>
              <a:gd name="T30" fmla="*/ 52 w 52"/>
              <a:gd name="T31" fmla="*/ 8 h 40"/>
              <a:gd name="T32" fmla="*/ 52 w 52"/>
              <a:gd name="T33" fmla="*/ 12 h 40"/>
              <a:gd name="T34" fmla="*/ 52 w 52"/>
              <a:gd name="T35" fmla="*/ 20 h 40"/>
              <a:gd name="T36" fmla="*/ 52 w 52"/>
              <a:gd name="T37" fmla="*/ 28 h 40"/>
              <a:gd name="T38" fmla="*/ 52 w 52"/>
              <a:gd name="T39" fmla="*/ 28 h 40"/>
              <a:gd name="T40" fmla="*/ 48 w 52"/>
              <a:gd name="T41" fmla="*/ 32 h 40"/>
              <a:gd name="T42" fmla="*/ 40 w 52"/>
              <a:gd name="T43" fmla="*/ 36 h 40"/>
              <a:gd name="T44" fmla="*/ 36 w 52"/>
              <a:gd name="T45" fmla="*/ 40 h 40"/>
              <a:gd name="T46" fmla="*/ 36 w 52"/>
              <a:gd name="T47" fmla="*/ 40 h 40"/>
              <a:gd name="T48" fmla="*/ 32 w 52"/>
              <a:gd name="T49" fmla="*/ 40 h 40"/>
              <a:gd name="T50" fmla="*/ 28 w 52"/>
              <a:gd name="T51" fmla="*/ 36 h 40"/>
              <a:gd name="T52" fmla="*/ 24 w 52"/>
              <a:gd name="T53" fmla="*/ 36 h 40"/>
              <a:gd name="T54" fmla="*/ 20 w 52"/>
              <a:gd name="T55" fmla="*/ 32 h 40"/>
              <a:gd name="T56" fmla="*/ 20 w 52"/>
              <a:gd name="T57" fmla="*/ 3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2" h="40">
                <a:moveTo>
                  <a:pt x="20" y="32"/>
                </a:moveTo>
                <a:lnTo>
                  <a:pt x="12" y="24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48" y="4"/>
                </a:lnTo>
                <a:lnTo>
                  <a:pt x="52" y="8"/>
                </a:lnTo>
                <a:lnTo>
                  <a:pt x="52" y="12"/>
                </a:lnTo>
                <a:lnTo>
                  <a:pt x="52" y="20"/>
                </a:lnTo>
                <a:lnTo>
                  <a:pt x="52" y="28"/>
                </a:lnTo>
                <a:lnTo>
                  <a:pt x="52" y="28"/>
                </a:lnTo>
                <a:lnTo>
                  <a:pt x="48" y="32"/>
                </a:lnTo>
                <a:lnTo>
                  <a:pt x="40" y="36"/>
                </a:lnTo>
                <a:lnTo>
                  <a:pt x="36" y="40"/>
                </a:lnTo>
                <a:lnTo>
                  <a:pt x="36" y="40"/>
                </a:lnTo>
                <a:lnTo>
                  <a:pt x="32" y="40"/>
                </a:lnTo>
                <a:lnTo>
                  <a:pt x="28" y="36"/>
                </a:lnTo>
                <a:lnTo>
                  <a:pt x="24" y="36"/>
                </a:lnTo>
                <a:lnTo>
                  <a:pt x="20" y="32"/>
                </a:lnTo>
                <a:lnTo>
                  <a:pt x="20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" name="Freeform 344">
            <a:extLst>
              <a:ext uri="{FF2B5EF4-FFF2-40B4-BE49-F238E27FC236}">
                <a16:creationId xmlns:a16="http://schemas.microsoft.com/office/drawing/2014/main" xmlns="" id="{4DD01145-B993-40AF-9C75-0B47D439975F}"/>
              </a:ext>
            </a:extLst>
          </p:cNvPr>
          <p:cNvSpPr>
            <a:spLocks/>
          </p:cNvSpPr>
          <p:nvPr/>
        </p:nvSpPr>
        <p:spPr bwMode="auto">
          <a:xfrm>
            <a:off x="1926790" y="1788542"/>
            <a:ext cx="1675902" cy="359793"/>
          </a:xfrm>
          <a:custGeom>
            <a:avLst/>
            <a:gdLst>
              <a:gd name="T0" fmla="*/ 83 w 286"/>
              <a:gd name="T1" fmla="*/ 44 h 52"/>
              <a:gd name="T2" fmla="*/ 68 w 286"/>
              <a:gd name="T3" fmla="*/ 48 h 52"/>
              <a:gd name="T4" fmla="*/ 56 w 286"/>
              <a:gd name="T5" fmla="*/ 48 h 52"/>
              <a:gd name="T6" fmla="*/ 44 w 286"/>
              <a:gd name="T7" fmla="*/ 52 h 52"/>
              <a:gd name="T8" fmla="*/ 32 w 286"/>
              <a:gd name="T9" fmla="*/ 52 h 52"/>
              <a:gd name="T10" fmla="*/ 16 w 286"/>
              <a:gd name="T11" fmla="*/ 52 h 52"/>
              <a:gd name="T12" fmla="*/ 8 w 286"/>
              <a:gd name="T13" fmla="*/ 48 h 52"/>
              <a:gd name="T14" fmla="*/ 0 w 286"/>
              <a:gd name="T15" fmla="*/ 44 h 52"/>
              <a:gd name="T16" fmla="*/ 0 w 286"/>
              <a:gd name="T17" fmla="*/ 32 h 52"/>
              <a:gd name="T18" fmla="*/ 28 w 286"/>
              <a:gd name="T19" fmla="*/ 32 h 52"/>
              <a:gd name="T20" fmla="*/ 52 w 286"/>
              <a:gd name="T21" fmla="*/ 28 h 52"/>
              <a:gd name="T22" fmla="*/ 71 w 286"/>
              <a:gd name="T23" fmla="*/ 24 h 52"/>
              <a:gd name="T24" fmla="*/ 91 w 286"/>
              <a:gd name="T25" fmla="*/ 20 h 52"/>
              <a:gd name="T26" fmla="*/ 111 w 286"/>
              <a:gd name="T27" fmla="*/ 16 h 52"/>
              <a:gd name="T28" fmla="*/ 135 w 286"/>
              <a:gd name="T29" fmla="*/ 16 h 52"/>
              <a:gd name="T30" fmla="*/ 155 w 286"/>
              <a:gd name="T31" fmla="*/ 12 h 52"/>
              <a:gd name="T32" fmla="*/ 183 w 286"/>
              <a:gd name="T33" fmla="*/ 8 h 52"/>
              <a:gd name="T34" fmla="*/ 195 w 286"/>
              <a:gd name="T35" fmla="*/ 4 h 52"/>
              <a:gd name="T36" fmla="*/ 203 w 286"/>
              <a:gd name="T37" fmla="*/ 4 h 52"/>
              <a:gd name="T38" fmla="*/ 215 w 286"/>
              <a:gd name="T39" fmla="*/ 4 h 52"/>
              <a:gd name="T40" fmla="*/ 222 w 286"/>
              <a:gd name="T41" fmla="*/ 0 h 52"/>
              <a:gd name="T42" fmla="*/ 230 w 286"/>
              <a:gd name="T43" fmla="*/ 0 h 52"/>
              <a:gd name="T44" fmla="*/ 238 w 286"/>
              <a:gd name="T45" fmla="*/ 0 h 52"/>
              <a:gd name="T46" fmla="*/ 242 w 286"/>
              <a:gd name="T47" fmla="*/ 0 h 52"/>
              <a:gd name="T48" fmla="*/ 246 w 286"/>
              <a:gd name="T49" fmla="*/ 0 h 52"/>
              <a:gd name="T50" fmla="*/ 254 w 286"/>
              <a:gd name="T51" fmla="*/ 0 h 52"/>
              <a:gd name="T52" fmla="*/ 258 w 286"/>
              <a:gd name="T53" fmla="*/ 0 h 52"/>
              <a:gd name="T54" fmla="*/ 266 w 286"/>
              <a:gd name="T55" fmla="*/ 4 h 52"/>
              <a:gd name="T56" fmla="*/ 274 w 286"/>
              <a:gd name="T57" fmla="*/ 8 h 52"/>
              <a:gd name="T58" fmla="*/ 278 w 286"/>
              <a:gd name="T59" fmla="*/ 12 h 52"/>
              <a:gd name="T60" fmla="*/ 282 w 286"/>
              <a:gd name="T61" fmla="*/ 16 h 52"/>
              <a:gd name="T62" fmla="*/ 286 w 286"/>
              <a:gd name="T63" fmla="*/ 20 h 52"/>
              <a:gd name="T64" fmla="*/ 286 w 286"/>
              <a:gd name="T65" fmla="*/ 24 h 52"/>
              <a:gd name="T66" fmla="*/ 286 w 286"/>
              <a:gd name="T67" fmla="*/ 24 h 52"/>
              <a:gd name="T68" fmla="*/ 282 w 286"/>
              <a:gd name="T69" fmla="*/ 24 h 52"/>
              <a:gd name="T70" fmla="*/ 282 w 286"/>
              <a:gd name="T71" fmla="*/ 28 h 52"/>
              <a:gd name="T72" fmla="*/ 278 w 286"/>
              <a:gd name="T73" fmla="*/ 28 h 52"/>
              <a:gd name="T74" fmla="*/ 270 w 286"/>
              <a:gd name="T75" fmla="*/ 28 h 52"/>
              <a:gd name="T76" fmla="*/ 266 w 286"/>
              <a:gd name="T77" fmla="*/ 28 h 52"/>
              <a:gd name="T78" fmla="*/ 258 w 286"/>
              <a:gd name="T79" fmla="*/ 28 h 52"/>
              <a:gd name="T80" fmla="*/ 250 w 286"/>
              <a:gd name="T81" fmla="*/ 28 h 52"/>
              <a:gd name="T82" fmla="*/ 230 w 286"/>
              <a:gd name="T83" fmla="*/ 28 h 52"/>
              <a:gd name="T84" fmla="*/ 207 w 286"/>
              <a:gd name="T85" fmla="*/ 28 h 52"/>
              <a:gd name="T86" fmla="*/ 187 w 286"/>
              <a:gd name="T87" fmla="*/ 32 h 52"/>
              <a:gd name="T88" fmla="*/ 163 w 286"/>
              <a:gd name="T89" fmla="*/ 32 h 52"/>
              <a:gd name="T90" fmla="*/ 139 w 286"/>
              <a:gd name="T91" fmla="*/ 36 h 52"/>
              <a:gd name="T92" fmla="*/ 119 w 286"/>
              <a:gd name="T93" fmla="*/ 40 h 52"/>
              <a:gd name="T94" fmla="*/ 99 w 286"/>
              <a:gd name="T95" fmla="*/ 40 h 52"/>
              <a:gd name="T96" fmla="*/ 83 w 286"/>
              <a:gd name="T97" fmla="*/ 44 h 52"/>
              <a:gd name="T98" fmla="*/ 83 w 286"/>
              <a:gd name="T99" fmla="*/ 44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86" h="52">
                <a:moveTo>
                  <a:pt x="83" y="44"/>
                </a:moveTo>
                <a:lnTo>
                  <a:pt x="68" y="48"/>
                </a:lnTo>
                <a:lnTo>
                  <a:pt x="56" y="48"/>
                </a:lnTo>
                <a:lnTo>
                  <a:pt x="44" y="52"/>
                </a:lnTo>
                <a:lnTo>
                  <a:pt x="32" y="52"/>
                </a:lnTo>
                <a:lnTo>
                  <a:pt x="16" y="52"/>
                </a:lnTo>
                <a:lnTo>
                  <a:pt x="8" y="48"/>
                </a:lnTo>
                <a:lnTo>
                  <a:pt x="0" y="44"/>
                </a:lnTo>
                <a:lnTo>
                  <a:pt x="0" y="32"/>
                </a:lnTo>
                <a:lnTo>
                  <a:pt x="28" y="32"/>
                </a:lnTo>
                <a:lnTo>
                  <a:pt x="52" y="28"/>
                </a:lnTo>
                <a:lnTo>
                  <a:pt x="71" y="24"/>
                </a:lnTo>
                <a:lnTo>
                  <a:pt x="91" y="20"/>
                </a:lnTo>
                <a:lnTo>
                  <a:pt x="111" y="16"/>
                </a:lnTo>
                <a:lnTo>
                  <a:pt x="135" y="16"/>
                </a:lnTo>
                <a:lnTo>
                  <a:pt x="155" y="12"/>
                </a:lnTo>
                <a:lnTo>
                  <a:pt x="183" y="8"/>
                </a:lnTo>
                <a:lnTo>
                  <a:pt x="195" y="4"/>
                </a:lnTo>
                <a:lnTo>
                  <a:pt x="203" y="4"/>
                </a:lnTo>
                <a:lnTo>
                  <a:pt x="215" y="4"/>
                </a:lnTo>
                <a:lnTo>
                  <a:pt x="222" y="0"/>
                </a:lnTo>
                <a:lnTo>
                  <a:pt x="230" y="0"/>
                </a:lnTo>
                <a:lnTo>
                  <a:pt x="238" y="0"/>
                </a:lnTo>
                <a:lnTo>
                  <a:pt x="242" y="0"/>
                </a:lnTo>
                <a:lnTo>
                  <a:pt x="246" y="0"/>
                </a:lnTo>
                <a:lnTo>
                  <a:pt x="254" y="0"/>
                </a:lnTo>
                <a:lnTo>
                  <a:pt x="258" y="0"/>
                </a:lnTo>
                <a:lnTo>
                  <a:pt x="266" y="4"/>
                </a:lnTo>
                <a:lnTo>
                  <a:pt x="274" y="8"/>
                </a:lnTo>
                <a:lnTo>
                  <a:pt x="278" y="12"/>
                </a:lnTo>
                <a:lnTo>
                  <a:pt x="282" y="16"/>
                </a:lnTo>
                <a:lnTo>
                  <a:pt x="286" y="20"/>
                </a:lnTo>
                <a:lnTo>
                  <a:pt x="286" y="24"/>
                </a:lnTo>
                <a:lnTo>
                  <a:pt x="286" y="24"/>
                </a:lnTo>
                <a:lnTo>
                  <a:pt x="282" y="24"/>
                </a:lnTo>
                <a:lnTo>
                  <a:pt x="282" y="28"/>
                </a:lnTo>
                <a:lnTo>
                  <a:pt x="278" y="28"/>
                </a:lnTo>
                <a:lnTo>
                  <a:pt x="270" y="28"/>
                </a:lnTo>
                <a:lnTo>
                  <a:pt x="266" y="28"/>
                </a:lnTo>
                <a:lnTo>
                  <a:pt x="258" y="28"/>
                </a:lnTo>
                <a:lnTo>
                  <a:pt x="250" y="28"/>
                </a:lnTo>
                <a:lnTo>
                  <a:pt x="230" y="28"/>
                </a:lnTo>
                <a:lnTo>
                  <a:pt x="207" y="28"/>
                </a:lnTo>
                <a:lnTo>
                  <a:pt x="187" y="32"/>
                </a:lnTo>
                <a:lnTo>
                  <a:pt x="163" y="32"/>
                </a:lnTo>
                <a:lnTo>
                  <a:pt x="139" y="36"/>
                </a:lnTo>
                <a:lnTo>
                  <a:pt x="119" y="40"/>
                </a:lnTo>
                <a:lnTo>
                  <a:pt x="99" y="40"/>
                </a:lnTo>
                <a:lnTo>
                  <a:pt x="83" y="44"/>
                </a:lnTo>
                <a:lnTo>
                  <a:pt x="83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" name="Freeform 345">
            <a:extLst>
              <a:ext uri="{FF2B5EF4-FFF2-40B4-BE49-F238E27FC236}">
                <a16:creationId xmlns:a16="http://schemas.microsoft.com/office/drawing/2014/main" xmlns="" id="{CCA292AD-B78C-4141-99D6-16DE5D1E9386}"/>
              </a:ext>
            </a:extLst>
          </p:cNvPr>
          <p:cNvSpPr>
            <a:spLocks/>
          </p:cNvSpPr>
          <p:nvPr/>
        </p:nvSpPr>
        <p:spPr bwMode="auto">
          <a:xfrm>
            <a:off x="1786155" y="1954601"/>
            <a:ext cx="931710" cy="1017110"/>
          </a:xfrm>
          <a:custGeom>
            <a:avLst/>
            <a:gdLst>
              <a:gd name="T0" fmla="*/ 36 w 159"/>
              <a:gd name="T1" fmla="*/ 119 h 147"/>
              <a:gd name="T2" fmla="*/ 52 w 159"/>
              <a:gd name="T3" fmla="*/ 107 h 147"/>
              <a:gd name="T4" fmla="*/ 72 w 159"/>
              <a:gd name="T5" fmla="*/ 96 h 147"/>
              <a:gd name="T6" fmla="*/ 84 w 159"/>
              <a:gd name="T7" fmla="*/ 80 h 147"/>
              <a:gd name="T8" fmla="*/ 95 w 159"/>
              <a:gd name="T9" fmla="*/ 68 h 147"/>
              <a:gd name="T10" fmla="*/ 107 w 159"/>
              <a:gd name="T11" fmla="*/ 52 h 147"/>
              <a:gd name="T12" fmla="*/ 115 w 159"/>
              <a:gd name="T13" fmla="*/ 36 h 147"/>
              <a:gd name="T14" fmla="*/ 123 w 159"/>
              <a:gd name="T15" fmla="*/ 20 h 147"/>
              <a:gd name="T16" fmla="*/ 127 w 159"/>
              <a:gd name="T17" fmla="*/ 0 h 147"/>
              <a:gd name="T18" fmla="*/ 135 w 159"/>
              <a:gd name="T19" fmla="*/ 0 h 147"/>
              <a:gd name="T20" fmla="*/ 139 w 159"/>
              <a:gd name="T21" fmla="*/ 4 h 147"/>
              <a:gd name="T22" fmla="*/ 147 w 159"/>
              <a:gd name="T23" fmla="*/ 8 h 147"/>
              <a:gd name="T24" fmla="*/ 151 w 159"/>
              <a:gd name="T25" fmla="*/ 12 h 147"/>
              <a:gd name="T26" fmla="*/ 155 w 159"/>
              <a:gd name="T27" fmla="*/ 20 h 147"/>
              <a:gd name="T28" fmla="*/ 155 w 159"/>
              <a:gd name="T29" fmla="*/ 24 h 147"/>
              <a:gd name="T30" fmla="*/ 159 w 159"/>
              <a:gd name="T31" fmla="*/ 32 h 147"/>
              <a:gd name="T32" fmla="*/ 159 w 159"/>
              <a:gd name="T33" fmla="*/ 36 h 147"/>
              <a:gd name="T34" fmla="*/ 155 w 159"/>
              <a:gd name="T35" fmla="*/ 44 h 147"/>
              <a:gd name="T36" fmla="*/ 151 w 159"/>
              <a:gd name="T37" fmla="*/ 48 h 147"/>
              <a:gd name="T38" fmla="*/ 147 w 159"/>
              <a:gd name="T39" fmla="*/ 56 h 147"/>
              <a:gd name="T40" fmla="*/ 139 w 159"/>
              <a:gd name="T41" fmla="*/ 68 h 147"/>
              <a:gd name="T42" fmla="*/ 131 w 159"/>
              <a:gd name="T43" fmla="*/ 80 h 147"/>
              <a:gd name="T44" fmla="*/ 119 w 159"/>
              <a:gd name="T45" fmla="*/ 88 h 147"/>
              <a:gd name="T46" fmla="*/ 107 w 159"/>
              <a:gd name="T47" fmla="*/ 99 h 147"/>
              <a:gd name="T48" fmla="*/ 95 w 159"/>
              <a:gd name="T49" fmla="*/ 107 h 147"/>
              <a:gd name="T50" fmla="*/ 80 w 159"/>
              <a:gd name="T51" fmla="*/ 119 h 147"/>
              <a:gd name="T52" fmla="*/ 64 w 159"/>
              <a:gd name="T53" fmla="*/ 127 h 147"/>
              <a:gd name="T54" fmla="*/ 52 w 159"/>
              <a:gd name="T55" fmla="*/ 135 h 147"/>
              <a:gd name="T56" fmla="*/ 36 w 159"/>
              <a:gd name="T57" fmla="*/ 139 h 147"/>
              <a:gd name="T58" fmla="*/ 20 w 159"/>
              <a:gd name="T59" fmla="*/ 147 h 147"/>
              <a:gd name="T60" fmla="*/ 12 w 159"/>
              <a:gd name="T61" fmla="*/ 147 h 147"/>
              <a:gd name="T62" fmla="*/ 4 w 159"/>
              <a:gd name="T63" fmla="*/ 147 h 147"/>
              <a:gd name="T64" fmla="*/ 0 w 159"/>
              <a:gd name="T65" fmla="*/ 147 h 147"/>
              <a:gd name="T66" fmla="*/ 0 w 159"/>
              <a:gd name="T67" fmla="*/ 143 h 147"/>
              <a:gd name="T68" fmla="*/ 0 w 159"/>
              <a:gd name="T69" fmla="*/ 143 h 147"/>
              <a:gd name="T70" fmla="*/ 4 w 159"/>
              <a:gd name="T71" fmla="*/ 139 h 147"/>
              <a:gd name="T72" fmla="*/ 8 w 159"/>
              <a:gd name="T73" fmla="*/ 135 h 147"/>
              <a:gd name="T74" fmla="*/ 12 w 159"/>
              <a:gd name="T75" fmla="*/ 131 h 147"/>
              <a:gd name="T76" fmla="*/ 20 w 159"/>
              <a:gd name="T77" fmla="*/ 127 h 147"/>
              <a:gd name="T78" fmla="*/ 28 w 159"/>
              <a:gd name="T79" fmla="*/ 123 h 147"/>
              <a:gd name="T80" fmla="*/ 36 w 159"/>
              <a:gd name="T81" fmla="*/ 119 h 147"/>
              <a:gd name="T82" fmla="*/ 36 w 159"/>
              <a:gd name="T83" fmla="*/ 119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9" h="147">
                <a:moveTo>
                  <a:pt x="36" y="119"/>
                </a:moveTo>
                <a:lnTo>
                  <a:pt x="52" y="107"/>
                </a:lnTo>
                <a:lnTo>
                  <a:pt x="72" y="96"/>
                </a:lnTo>
                <a:lnTo>
                  <a:pt x="84" y="80"/>
                </a:lnTo>
                <a:lnTo>
                  <a:pt x="95" y="68"/>
                </a:lnTo>
                <a:lnTo>
                  <a:pt x="107" y="52"/>
                </a:lnTo>
                <a:lnTo>
                  <a:pt x="115" y="36"/>
                </a:lnTo>
                <a:lnTo>
                  <a:pt x="123" y="20"/>
                </a:lnTo>
                <a:lnTo>
                  <a:pt x="127" y="0"/>
                </a:lnTo>
                <a:lnTo>
                  <a:pt x="135" y="0"/>
                </a:lnTo>
                <a:lnTo>
                  <a:pt x="139" y="4"/>
                </a:lnTo>
                <a:lnTo>
                  <a:pt x="147" y="8"/>
                </a:lnTo>
                <a:lnTo>
                  <a:pt x="151" y="12"/>
                </a:lnTo>
                <a:lnTo>
                  <a:pt x="155" y="20"/>
                </a:lnTo>
                <a:lnTo>
                  <a:pt x="155" y="24"/>
                </a:lnTo>
                <a:lnTo>
                  <a:pt x="159" y="32"/>
                </a:lnTo>
                <a:lnTo>
                  <a:pt x="159" y="36"/>
                </a:lnTo>
                <a:lnTo>
                  <a:pt x="155" y="44"/>
                </a:lnTo>
                <a:lnTo>
                  <a:pt x="151" y="48"/>
                </a:lnTo>
                <a:lnTo>
                  <a:pt x="147" y="56"/>
                </a:lnTo>
                <a:lnTo>
                  <a:pt x="139" y="68"/>
                </a:lnTo>
                <a:lnTo>
                  <a:pt x="131" y="80"/>
                </a:lnTo>
                <a:lnTo>
                  <a:pt x="119" y="88"/>
                </a:lnTo>
                <a:lnTo>
                  <a:pt x="107" y="99"/>
                </a:lnTo>
                <a:lnTo>
                  <a:pt x="95" y="107"/>
                </a:lnTo>
                <a:lnTo>
                  <a:pt x="80" y="119"/>
                </a:lnTo>
                <a:lnTo>
                  <a:pt x="64" y="127"/>
                </a:lnTo>
                <a:lnTo>
                  <a:pt x="52" y="135"/>
                </a:lnTo>
                <a:lnTo>
                  <a:pt x="36" y="139"/>
                </a:lnTo>
                <a:lnTo>
                  <a:pt x="20" y="147"/>
                </a:lnTo>
                <a:lnTo>
                  <a:pt x="12" y="147"/>
                </a:lnTo>
                <a:lnTo>
                  <a:pt x="4" y="147"/>
                </a:lnTo>
                <a:lnTo>
                  <a:pt x="0" y="147"/>
                </a:lnTo>
                <a:lnTo>
                  <a:pt x="0" y="143"/>
                </a:lnTo>
                <a:lnTo>
                  <a:pt x="0" y="143"/>
                </a:lnTo>
                <a:lnTo>
                  <a:pt x="4" y="139"/>
                </a:lnTo>
                <a:lnTo>
                  <a:pt x="8" y="135"/>
                </a:lnTo>
                <a:lnTo>
                  <a:pt x="12" y="131"/>
                </a:lnTo>
                <a:lnTo>
                  <a:pt x="20" y="127"/>
                </a:lnTo>
                <a:lnTo>
                  <a:pt x="28" y="123"/>
                </a:lnTo>
                <a:lnTo>
                  <a:pt x="36" y="119"/>
                </a:lnTo>
                <a:lnTo>
                  <a:pt x="36" y="11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" name="Freeform 346">
            <a:extLst>
              <a:ext uri="{FF2B5EF4-FFF2-40B4-BE49-F238E27FC236}">
                <a16:creationId xmlns:a16="http://schemas.microsoft.com/office/drawing/2014/main" xmlns="" id="{729206AD-39A9-4DE8-AF35-0844AD3969D6}"/>
              </a:ext>
            </a:extLst>
          </p:cNvPr>
          <p:cNvSpPr>
            <a:spLocks/>
          </p:cNvSpPr>
          <p:nvPr/>
        </p:nvSpPr>
        <p:spPr bwMode="auto">
          <a:xfrm>
            <a:off x="2483469" y="2203688"/>
            <a:ext cx="703176" cy="934080"/>
          </a:xfrm>
          <a:custGeom>
            <a:avLst/>
            <a:gdLst>
              <a:gd name="T0" fmla="*/ 40 w 120"/>
              <a:gd name="T1" fmla="*/ 131 h 135"/>
              <a:gd name="T2" fmla="*/ 28 w 120"/>
              <a:gd name="T3" fmla="*/ 135 h 135"/>
              <a:gd name="T4" fmla="*/ 20 w 120"/>
              <a:gd name="T5" fmla="*/ 135 h 135"/>
              <a:gd name="T6" fmla="*/ 20 w 120"/>
              <a:gd name="T7" fmla="*/ 127 h 135"/>
              <a:gd name="T8" fmla="*/ 20 w 120"/>
              <a:gd name="T9" fmla="*/ 115 h 135"/>
              <a:gd name="T10" fmla="*/ 16 w 120"/>
              <a:gd name="T11" fmla="*/ 103 h 135"/>
              <a:gd name="T12" fmla="*/ 4 w 120"/>
              <a:gd name="T13" fmla="*/ 91 h 135"/>
              <a:gd name="T14" fmla="*/ 0 w 120"/>
              <a:gd name="T15" fmla="*/ 83 h 135"/>
              <a:gd name="T16" fmla="*/ 0 w 120"/>
              <a:gd name="T17" fmla="*/ 79 h 135"/>
              <a:gd name="T18" fmla="*/ 12 w 120"/>
              <a:gd name="T19" fmla="*/ 79 h 135"/>
              <a:gd name="T20" fmla="*/ 28 w 120"/>
              <a:gd name="T21" fmla="*/ 83 h 135"/>
              <a:gd name="T22" fmla="*/ 40 w 120"/>
              <a:gd name="T23" fmla="*/ 83 h 135"/>
              <a:gd name="T24" fmla="*/ 44 w 120"/>
              <a:gd name="T25" fmla="*/ 79 h 135"/>
              <a:gd name="T26" fmla="*/ 56 w 120"/>
              <a:gd name="T27" fmla="*/ 67 h 135"/>
              <a:gd name="T28" fmla="*/ 64 w 120"/>
              <a:gd name="T29" fmla="*/ 44 h 135"/>
              <a:gd name="T30" fmla="*/ 68 w 120"/>
              <a:gd name="T31" fmla="*/ 28 h 135"/>
              <a:gd name="T32" fmla="*/ 68 w 120"/>
              <a:gd name="T33" fmla="*/ 28 h 135"/>
              <a:gd name="T34" fmla="*/ 60 w 120"/>
              <a:gd name="T35" fmla="*/ 24 h 135"/>
              <a:gd name="T36" fmla="*/ 44 w 120"/>
              <a:gd name="T37" fmla="*/ 24 h 135"/>
              <a:gd name="T38" fmla="*/ 24 w 120"/>
              <a:gd name="T39" fmla="*/ 24 h 135"/>
              <a:gd name="T40" fmla="*/ 16 w 120"/>
              <a:gd name="T41" fmla="*/ 4 h 135"/>
              <a:gd name="T42" fmla="*/ 36 w 120"/>
              <a:gd name="T43" fmla="*/ 4 h 135"/>
              <a:gd name="T44" fmla="*/ 52 w 120"/>
              <a:gd name="T45" fmla="*/ 4 h 135"/>
              <a:gd name="T46" fmla="*/ 64 w 120"/>
              <a:gd name="T47" fmla="*/ 4 h 135"/>
              <a:gd name="T48" fmla="*/ 72 w 120"/>
              <a:gd name="T49" fmla="*/ 4 h 135"/>
              <a:gd name="T50" fmla="*/ 80 w 120"/>
              <a:gd name="T51" fmla="*/ 0 h 135"/>
              <a:gd name="T52" fmla="*/ 84 w 120"/>
              <a:gd name="T53" fmla="*/ 4 h 135"/>
              <a:gd name="T54" fmla="*/ 96 w 120"/>
              <a:gd name="T55" fmla="*/ 8 h 135"/>
              <a:gd name="T56" fmla="*/ 112 w 120"/>
              <a:gd name="T57" fmla="*/ 20 h 135"/>
              <a:gd name="T58" fmla="*/ 120 w 120"/>
              <a:gd name="T59" fmla="*/ 24 h 135"/>
              <a:gd name="T60" fmla="*/ 120 w 120"/>
              <a:gd name="T61" fmla="*/ 32 h 135"/>
              <a:gd name="T62" fmla="*/ 112 w 120"/>
              <a:gd name="T63" fmla="*/ 36 h 135"/>
              <a:gd name="T64" fmla="*/ 104 w 120"/>
              <a:gd name="T65" fmla="*/ 44 h 135"/>
              <a:gd name="T66" fmla="*/ 96 w 120"/>
              <a:gd name="T67" fmla="*/ 63 h 135"/>
              <a:gd name="T68" fmla="*/ 88 w 120"/>
              <a:gd name="T69" fmla="*/ 83 h 135"/>
              <a:gd name="T70" fmla="*/ 68 w 120"/>
              <a:gd name="T71" fmla="*/ 111 h 135"/>
              <a:gd name="T72" fmla="*/ 48 w 120"/>
              <a:gd name="T73" fmla="*/ 127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20" h="135">
                <a:moveTo>
                  <a:pt x="48" y="127"/>
                </a:moveTo>
                <a:lnTo>
                  <a:pt x="40" y="131"/>
                </a:lnTo>
                <a:lnTo>
                  <a:pt x="32" y="131"/>
                </a:lnTo>
                <a:lnTo>
                  <a:pt x="28" y="135"/>
                </a:lnTo>
                <a:lnTo>
                  <a:pt x="24" y="135"/>
                </a:lnTo>
                <a:lnTo>
                  <a:pt x="20" y="135"/>
                </a:lnTo>
                <a:lnTo>
                  <a:pt x="20" y="131"/>
                </a:lnTo>
                <a:lnTo>
                  <a:pt x="20" y="127"/>
                </a:lnTo>
                <a:lnTo>
                  <a:pt x="20" y="119"/>
                </a:lnTo>
                <a:lnTo>
                  <a:pt x="20" y="115"/>
                </a:lnTo>
                <a:lnTo>
                  <a:pt x="20" y="107"/>
                </a:lnTo>
                <a:lnTo>
                  <a:pt x="16" y="103"/>
                </a:lnTo>
                <a:lnTo>
                  <a:pt x="8" y="99"/>
                </a:lnTo>
                <a:lnTo>
                  <a:pt x="4" y="91"/>
                </a:lnTo>
                <a:lnTo>
                  <a:pt x="0" y="87"/>
                </a:lnTo>
                <a:lnTo>
                  <a:pt x="0" y="83"/>
                </a:lnTo>
                <a:lnTo>
                  <a:pt x="0" y="83"/>
                </a:lnTo>
                <a:lnTo>
                  <a:pt x="0" y="79"/>
                </a:lnTo>
                <a:lnTo>
                  <a:pt x="4" y="79"/>
                </a:lnTo>
                <a:lnTo>
                  <a:pt x="12" y="79"/>
                </a:lnTo>
                <a:lnTo>
                  <a:pt x="20" y="79"/>
                </a:lnTo>
                <a:lnTo>
                  <a:pt x="28" y="83"/>
                </a:lnTo>
                <a:lnTo>
                  <a:pt x="36" y="83"/>
                </a:lnTo>
                <a:lnTo>
                  <a:pt x="40" y="83"/>
                </a:lnTo>
                <a:lnTo>
                  <a:pt x="44" y="83"/>
                </a:lnTo>
                <a:lnTo>
                  <a:pt x="44" y="79"/>
                </a:lnTo>
                <a:lnTo>
                  <a:pt x="48" y="75"/>
                </a:lnTo>
                <a:lnTo>
                  <a:pt x="56" y="67"/>
                </a:lnTo>
                <a:lnTo>
                  <a:pt x="60" y="56"/>
                </a:lnTo>
                <a:lnTo>
                  <a:pt x="64" y="44"/>
                </a:lnTo>
                <a:lnTo>
                  <a:pt x="68" y="36"/>
                </a:lnTo>
                <a:lnTo>
                  <a:pt x="68" y="28"/>
                </a:lnTo>
                <a:lnTo>
                  <a:pt x="68" y="28"/>
                </a:lnTo>
                <a:lnTo>
                  <a:pt x="68" y="28"/>
                </a:lnTo>
                <a:lnTo>
                  <a:pt x="64" y="24"/>
                </a:lnTo>
                <a:lnTo>
                  <a:pt x="60" y="24"/>
                </a:lnTo>
                <a:lnTo>
                  <a:pt x="52" y="24"/>
                </a:lnTo>
                <a:lnTo>
                  <a:pt x="44" y="24"/>
                </a:lnTo>
                <a:lnTo>
                  <a:pt x="36" y="24"/>
                </a:lnTo>
                <a:lnTo>
                  <a:pt x="24" y="24"/>
                </a:lnTo>
                <a:lnTo>
                  <a:pt x="12" y="24"/>
                </a:lnTo>
                <a:lnTo>
                  <a:pt x="16" y="4"/>
                </a:lnTo>
                <a:lnTo>
                  <a:pt x="28" y="4"/>
                </a:lnTo>
                <a:lnTo>
                  <a:pt x="36" y="4"/>
                </a:lnTo>
                <a:lnTo>
                  <a:pt x="48" y="4"/>
                </a:lnTo>
                <a:lnTo>
                  <a:pt x="52" y="4"/>
                </a:lnTo>
                <a:lnTo>
                  <a:pt x="60" y="4"/>
                </a:lnTo>
                <a:lnTo>
                  <a:pt x="64" y="4"/>
                </a:lnTo>
                <a:lnTo>
                  <a:pt x="68" y="4"/>
                </a:lnTo>
                <a:lnTo>
                  <a:pt x="72" y="4"/>
                </a:lnTo>
                <a:lnTo>
                  <a:pt x="76" y="0"/>
                </a:lnTo>
                <a:lnTo>
                  <a:pt x="80" y="0"/>
                </a:lnTo>
                <a:lnTo>
                  <a:pt x="80" y="0"/>
                </a:lnTo>
                <a:lnTo>
                  <a:pt x="84" y="4"/>
                </a:lnTo>
                <a:lnTo>
                  <a:pt x="88" y="4"/>
                </a:lnTo>
                <a:lnTo>
                  <a:pt x="96" y="8"/>
                </a:lnTo>
                <a:lnTo>
                  <a:pt x="104" y="12"/>
                </a:lnTo>
                <a:lnTo>
                  <a:pt x="112" y="20"/>
                </a:lnTo>
                <a:lnTo>
                  <a:pt x="116" y="24"/>
                </a:lnTo>
                <a:lnTo>
                  <a:pt x="120" y="24"/>
                </a:lnTo>
                <a:lnTo>
                  <a:pt x="120" y="28"/>
                </a:lnTo>
                <a:lnTo>
                  <a:pt x="120" y="32"/>
                </a:lnTo>
                <a:lnTo>
                  <a:pt x="120" y="32"/>
                </a:lnTo>
                <a:lnTo>
                  <a:pt x="112" y="36"/>
                </a:lnTo>
                <a:lnTo>
                  <a:pt x="108" y="40"/>
                </a:lnTo>
                <a:lnTo>
                  <a:pt x="104" y="44"/>
                </a:lnTo>
                <a:lnTo>
                  <a:pt x="100" y="52"/>
                </a:lnTo>
                <a:lnTo>
                  <a:pt x="96" y="63"/>
                </a:lnTo>
                <a:lnTo>
                  <a:pt x="92" y="75"/>
                </a:lnTo>
                <a:lnTo>
                  <a:pt x="88" y="83"/>
                </a:lnTo>
                <a:lnTo>
                  <a:pt x="76" y="103"/>
                </a:lnTo>
                <a:lnTo>
                  <a:pt x="68" y="111"/>
                </a:lnTo>
                <a:lnTo>
                  <a:pt x="60" y="115"/>
                </a:lnTo>
                <a:lnTo>
                  <a:pt x="48" y="127"/>
                </a:lnTo>
                <a:lnTo>
                  <a:pt x="48" y="1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" name="Freeform 347">
            <a:extLst>
              <a:ext uri="{FF2B5EF4-FFF2-40B4-BE49-F238E27FC236}">
                <a16:creationId xmlns:a16="http://schemas.microsoft.com/office/drawing/2014/main" xmlns="" id="{B7FDB00B-9962-4FC4-BD5B-93FE764226F5}"/>
              </a:ext>
            </a:extLst>
          </p:cNvPr>
          <p:cNvSpPr>
            <a:spLocks/>
          </p:cNvSpPr>
          <p:nvPr/>
        </p:nvSpPr>
        <p:spPr bwMode="auto">
          <a:xfrm>
            <a:off x="2389712" y="716084"/>
            <a:ext cx="421905" cy="304440"/>
          </a:xfrm>
          <a:custGeom>
            <a:avLst/>
            <a:gdLst>
              <a:gd name="T0" fmla="*/ 0 w 72"/>
              <a:gd name="T1" fmla="*/ 4 h 44"/>
              <a:gd name="T2" fmla="*/ 0 w 72"/>
              <a:gd name="T3" fmla="*/ 4 h 44"/>
              <a:gd name="T4" fmla="*/ 8 w 72"/>
              <a:gd name="T5" fmla="*/ 4 h 44"/>
              <a:gd name="T6" fmla="*/ 16 w 72"/>
              <a:gd name="T7" fmla="*/ 0 h 44"/>
              <a:gd name="T8" fmla="*/ 24 w 72"/>
              <a:gd name="T9" fmla="*/ 0 h 44"/>
              <a:gd name="T10" fmla="*/ 36 w 72"/>
              <a:gd name="T11" fmla="*/ 4 h 44"/>
              <a:gd name="T12" fmla="*/ 44 w 72"/>
              <a:gd name="T13" fmla="*/ 4 h 44"/>
              <a:gd name="T14" fmla="*/ 52 w 72"/>
              <a:gd name="T15" fmla="*/ 8 h 44"/>
              <a:gd name="T16" fmla="*/ 60 w 72"/>
              <a:gd name="T17" fmla="*/ 12 h 44"/>
              <a:gd name="T18" fmla="*/ 64 w 72"/>
              <a:gd name="T19" fmla="*/ 16 h 44"/>
              <a:gd name="T20" fmla="*/ 68 w 72"/>
              <a:gd name="T21" fmla="*/ 20 h 44"/>
              <a:gd name="T22" fmla="*/ 72 w 72"/>
              <a:gd name="T23" fmla="*/ 24 h 44"/>
              <a:gd name="T24" fmla="*/ 72 w 72"/>
              <a:gd name="T25" fmla="*/ 28 h 44"/>
              <a:gd name="T26" fmla="*/ 72 w 72"/>
              <a:gd name="T27" fmla="*/ 36 h 44"/>
              <a:gd name="T28" fmla="*/ 68 w 72"/>
              <a:gd name="T29" fmla="*/ 40 h 44"/>
              <a:gd name="T30" fmla="*/ 68 w 72"/>
              <a:gd name="T31" fmla="*/ 44 h 44"/>
              <a:gd name="T32" fmla="*/ 64 w 72"/>
              <a:gd name="T33" fmla="*/ 44 h 44"/>
              <a:gd name="T34" fmla="*/ 60 w 72"/>
              <a:gd name="T35" fmla="*/ 44 h 44"/>
              <a:gd name="T36" fmla="*/ 52 w 72"/>
              <a:gd name="T37" fmla="*/ 44 h 44"/>
              <a:gd name="T38" fmla="*/ 44 w 72"/>
              <a:gd name="T39" fmla="*/ 44 h 44"/>
              <a:gd name="T40" fmla="*/ 40 w 72"/>
              <a:gd name="T41" fmla="*/ 40 h 44"/>
              <a:gd name="T42" fmla="*/ 28 w 72"/>
              <a:gd name="T43" fmla="*/ 32 h 44"/>
              <a:gd name="T44" fmla="*/ 20 w 72"/>
              <a:gd name="T45" fmla="*/ 24 h 44"/>
              <a:gd name="T46" fmla="*/ 8 w 72"/>
              <a:gd name="T47" fmla="*/ 16 h 44"/>
              <a:gd name="T48" fmla="*/ 4 w 72"/>
              <a:gd name="T49" fmla="*/ 12 h 44"/>
              <a:gd name="T50" fmla="*/ 0 w 72"/>
              <a:gd name="T51" fmla="*/ 8 h 44"/>
              <a:gd name="T52" fmla="*/ 0 w 72"/>
              <a:gd name="T53" fmla="*/ 4 h 44"/>
              <a:gd name="T54" fmla="*/ 0 w 72"/>
              <a:gd name="T55" fmla="*/ 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72" h="44">
                <a:moveTo>
                  <a:pt x="0" y="4"/>
                </a:moveTo>
                <a:lnTo>
                  <a:pt x="0" y="4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6" y="4"/>
                </a:lnTo>
                <a:lnTo>
                  <a:pt x="44" y="4"/>
                </a:lnTo>
                <a:lnTo>
                  <a:pt x="52" y="8"/>
                </a:lnTo>
                <a:lnTo>
                  <a:pt x="60" y="12"/>
                </a:lnTo>
                <a:lnTo>
                  <a:pt x="64" y="16"/>
                </a:lnTo>
                <a:lnTo>
                  <a:pt x="68" y="20"/>
                </a:lnTo>
                <a:lnTo>
                  <a:pt x="72" y="24"/>
                </a:lnTo>
                <a:lnTo>
                  <a:pt x="72" y="28"/>
                </a:lnTo>
                <a:lnTo>
                  <a:pt x="72" y="36"/>
                </a:lnTo>
                <a:lnTo>
                  <a:pt x="68" y="40"/>
                </a:lnTo>
                <a:lnTo>
                  <a:pt x="68" y="44"/>
                </a:lnTo>
                <a:lnTo>
                  <a:pt x="64" y="44"/>
                </a:lnTo>
                <a:lnTo>
                  <a:pt x="60" y="44"/>
                </a:lnTo>
                <a:lnTo>
                  <a:pt x="52" y="44"/>
                </a:lnTo>
                <a:lnTo>
                  <a:pt x="44" y="44"/>
                </a:lnTo>
                <a:lnTo>
                  <a:pt x="40" y="40"/>
                </a:lnTo>
                <a:lnTo>
                  <a:pt x="28" y="32"/>
                </a:lnTo>
                <a:lnTo>
                  <a:pt x="20" y="24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0" name="Freeform 357">
            <a:extLst>
              <a:ext uri="{FF2B5EF4-FFF2-40B4-BE49-F238E27FC236}">
                <a16:creationId xmlns:a16="http://schemas.microsoft.com/office/drawing/2014/main" xmlns="" id="{858F9832-5842-4916-902A-0C49EDC89C37}"/>
              </a:ext>
            </a:extLst>
          </p:cNvPr>
          <p:cNvSpPr>
            <a:spLocks/>
          </p:cNvSpPr>
          <p:nvPr/>
        </p:nvSpPr>
        <p:spPr bwMode="auto">
          <a:xfrm>
            <a:off x="5645788" y="1013607"/>
            <a:ext cx="281270" cy="1895833"/>
          </a:xfrm>
          <a:custGeom>
            <a:avLst/>
            <a:gdLst>
              <a:gd name="T0" fmla="*/ 48 w 48"/>
              <a:gd name="T1" fmla="*/ 16 h 274"/>
              <a:gd name="T2" fmla="*/ 44 w 48"/>
              <a:gd name="T3" fmla="*/ 32 h 274"/>
              <a:gd name="T4" fmla="*/ 44 w 48"/>
              <a:gd name="T5" fmla="*/ 44 h 274"/>
              <a:gd name="T6" fmla="*/ 44 w 48"/>
              <a:gd name="T7" fmla="*/ 60 h 274"/>
              <a:gd name="T8" fmla="*/ 44 w 48"/>
              <a:gd name="T9" fmla="*/ 88 h 274"/>
              <a:gd name="T10" fmla="*/ 40 w 48"/>
              <a:gd name="T11" fmla="*/ 123 h 274"/>
              <a:gd name="T12" fmla="*/ 40 w 48"/>
              <a:gd name="T13" fmla="*/ 163 h 274"/>
              <a:gd name="T14" fmla="*/ 40 w 48"/>
              <a:gd name="T15" fmla="*/ 195 h 274"/>
              <a:gd name="T16" fmla="*/ 40 w 48"/>
              <a:gd name="T17" fmla="*/ 219 h 274"/>
              <a:gd name="T18" fmla="*/ 40 w 48"/>
              <a:gd name="T19" fmla="*/ 238 h 274"/>
              <a:gd name="T20" fmla="*/ 32 w 48"/>
              <a:gd name="T21" fmla="*/ 262 h 274"/>
              <a:gd name="T22" fmla="*/ 32 w 48"/>
              <a:gd name="T23" fmla="*/ 270 h 274"/>
              <a:gd name="T24" fmla="*/ 28 w 48"/>
              <a:gd name="T25" fmla="*/ 274 h 274"/>
              <a:gd name="T26" fmla="*/ 24 w 48"/>
              <a:gd name="T27" fmla="*/ 270 h 274"/>
              <a:gd name="T28" fmla="*/ 16 w 48"/>
              <a:gd name="T29" fmla="*/ 262 h 274"/>
              <a:gd name="T30" fmla="*/ 8 w 48"/>
              <a:gd name="T31" fmla="*/ 246 h 274"/>
              <a:gd name="T32" fmla="*/ 8 w 48"/>
              <a:gd name="T33" fmla="*/ 242 h 274"/>
              <a:gd name="T34" fmla="*/ 8 w 48"/>
              <a:gd name="T35" fmla="*/ 238 h 274"/>
              <a:gd name="T36" fmla="*/ 8 w 48"/>
              <a:gd name="T37" fmla="*/ 231 h 274"/>
              <a:gd name="T38" fmla="*/ 12 w 48"/>
              <a:gd name="T39" fmla="*/ 203 h 274"/>
              <a:gd name="T40" fmla="*/ 16 w 48"/>
              <a:gd name="T41" fmla="*/ 143 h 274"/>
              <a:gd name="T42" fmla="*/ 16 w 48"/>
              <a:gd name="T43" fmla="*/ 80 h 274"/>
              <a:gd name="T44" fmla="*/ 12 w 48"/>
              <a:gd name="T45" fmla="*/ 56 h 274"/>
              <a:gd name="T46" fmla="*/ 8 w 48"/>
              <a:gd name="T47" fmla="*/ 36 h 274"/>
              <a:gd name="T48" fmla="*/ 4 w 48"/>
              <a:gd name="T49" fmla="*/ 20 h 274"/>
              <a:gd name="T50" fmla="*/ 0 w 48"/>
              <a:gd name="T51" fmla="*/ 12 h 274"/>
              <a:gd name="T52" fmla="*/ 0 w 48"/>
              <a:gd name="T53" fmla="*/ 8 h 274"/>
              <a:gd name="T54" fmla="*/ 4 w 48"/>
              <a:gd name="T55" fmla="*/ 0 h 274"/>
              <a:gd name="T56" fmla="*/ 16 w 48"/>
              <a:gd name="T57" fmla="*/ 0 h 274"/>
              <a:gd name="T58" fmla="*/ 32 w 48"/>
              <a:gd name="T59" fmla="*/ 4 h 274"/>
              <a:gd name="T60" fmla="*/ 44 w 48"/>
              <a:gd name="T61" fmla="*/ 12 h 274"/>
              <a:gd name="T62" fmla="*/ 44 w 48"/>
              <a:gd name="T63" fmla="*/ 16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" h="274">
                <a:moveTo>
                  <a:pt x="44" y="16"/>
                </a:moveTo>
                <a:lnTo>
                  <a:pt x="48" y="16"/>
                </a:lnTo>
                <a:lnTo>
                  <a:pt x="48" y="24"/>
                </a:lnTo>
                <a:lnTo>
                  <a:pt x="44" y="32"/>
                </a:lnTo>
                <a:lnTo>
                  <a:pt x="44" y="36"/>
                </a:lnTo>
                <a:lnTo>
                  <a:pt x="44" y="44"/>
                </a:lnTo>
                <a:lnTo>
                  <a:pt x="44" y="52"/>
                </a:lnTo>
                <a:lnTo>
                  <a:pt x="44" y="60"/>
                </a:lnTo>
                <a:lnTo>
                  <a:pt x="44" y="76"/>
                </a:lnTo>
                <a:lnTo>
                  <a:pt x="44" y="88"/>
                </a:lnTo>
                <a:lnTo>
                  <a:pt x="40" y="103"/>
                </a:lnTo>
                <a:lnTo>
                  <a:pt x="40" y="123"/>
                </a:lnTo>
                <a:lnTo>
                  <a:pt x="40" y="143"/>
                </a:lnTo>
                <a:lnTo>
                  <a:pt x="40" y="163"/>
                </a:lnTo>
                <a:lnTo>
                  <a:pt x="40" y="179"/>
                </a:lnTo>
                <a:lnTo>
                  <a:pt x="40" y="195"/>
                </a:lnTo>
                <a:lnTo>
                  <a:pt x="40" y="207"/>
                </a:lnTo>
                <a:lnTo>
                  <a:pt x="40" y="219"/>
                </a:lnTo>
                <a:lnTo>
                  <a:pt x="40" y="231"/>
                </a:lnTo>
                <a:lnTo>
                  <a:pt x="40" y="238"/>
                </a:lnTo>
                <a:lnTo>
                  <a:pt x="36" y="250"/>
                </a:lnTo>
                <a:lnTo>
                  <a:pt x="32" y="262"/>
                </a:lnTo>
                <a:lnTo>
                  <a:pt x="32" y="266"/>
                </a:lnTo>
                <a:lnTo>
                  <a:pt x="32" y="270"/>
                </a:lnTo>
                <a:lnTo>
                  <a:pt x="28" y="274"/>
                </a:lnTo>
                <a:lnTo>
                  <a:pt x="28" y="274"/>
                </a:lnTo>
                <a:lnTo>
                  <a:pt x="24" y="274"/>
                </a:lnTo>
                <a:lnTo>
                  <a:pt x="24" y="270"/>
                </a:lnTo>
                <a:lnTo>
                  <a:pt x="20" y="266"/>
                </a:lnTo>
                <a:lnTo>
                  <a:pt x="16" y="262"/>
                </a:lnTo>
                <a:lnTo>
                  <a:pt x="12" y="254"/>
                </a:lnTo>
                <a:lnTo>
                  <a:pt x="8" y="246"/>
                </a:lnTo>
                <a:lnTo>
                  <a:pt x="8" y="242"/>
                </a:lnTo>
                <a:lnTo>
                  <a:pt x="8" y="242"/>
                </a:lnTo>
                <a:lnTo>
                  <a:pt x="8" y="238"/>
                </a:lnTo>
                <a:lnTo>
                  <a:pt x="8" y="238"/>
                </a:lnTo>
                <a:lnTo>
                  <a:pt x="8" y="235"/>
                </a:lnTo>
                <a:lnTo>
                  <a:pt x="8" y="231"/>
                </a:lnTo>
                <a:lnTo>
                  <a:pt x="8" y="219"/>
                </a:lnTo>
                <a:lnTo>
                  <a:pt x="12" y="203"/>
                </a:lnTo>
                <a:lnTo>
                  <a:pt x="16" y="171"/>
                </a:lnTo>
                <a:lnTo>
                  <a:pt x="16" y="143"/>
                </a:lnTo>
                <a:lnTo>
                  <a:pt x="16" y="111"/>
                </a:lnTo>
                <a:lnTo>
                  <a:pt x="16" y="80"/>
                </a:lnTo>
                <a:lnTo>
                  <a:pt x="12" y="68"/>
                </a:lnTo>
                <a:lnTo>
                  <a:pt x="12" y="56"/>
                </a:lnTo>
                <a:lnTo>
                  <a:pt x="12" y="44"/>
                </a:lnTo>
                <a:lnTo>
                  <a:pt x="8" y="36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4" y="4"/>
                </a:lnTo>
                <a:lnTo>
                  <a:pt x="32" y="4"/>
                </a:lnTo>
                <a:lnTo>
                  <a:pt x="40" y="8"/>
                </a:lnTo>
                <a:lnTo>
                  <a:pt x="44" y="12"/>
                </a:lnTo>
                <a:lnTo>
                  <a:pt x="44" y="16"/>
                </a:lnTo>
                <a:lnTo>
                  <a:pt x="4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1" name="Freeform 358">
            <a:extLst>
              <a:ext uri="{FF2B5EF4-FFF2-40B4-BE49-F238E27FC236}">
                <a16:creationId xmlns:a16="http://schemas.microsoft.com/office/drawing/2014/main" xmlns="" id="{DFB727DC-3285-46E9-A2B3-05A7A363BE05}"/>
              </a:ext>
            </a:extLst>
          </p:cNvPr>
          <p:cNvSpPr>
            <a:spLocks/>
          </p:cNvSpPr>
          <p:nvPr/>
        </p:nvSpPr>
        <p:spPr bwMode="auto">
          <a:xfrm>
            <a:off x="6132150" y="716084"/>
            <a:ext cx="304709" cy="2387091"/>
          </a:xfrm>
          <a:custGeom>
            <a:avLst/>
            <a:gdLst>
              <a:gd name="T0" fmla="*/ 4 w 52"/>
              <a:gd name="T1" fmla="*/ 11 h 345"/>
              <a:gd name="T2" fmla="*/ 0 w 52"/>
              <a:gd name="T3" fmla="*/ 7 h 345"/>
              <a:gd name="T4" fmla="*/ 8 w 52"/>
              <a:gd name="T5" fmla="*/ 3 h 345"/>
              <a:gd name="T6" fmla="*/ 16 w 52"/>
              <a:gd name="T7" fmla="*/ 3 h 345"/>
              <a:gd name="T8" fmla="*/ 36 w 52"/>
              <a:gd name="T9" fmla="*/ 7 h 345"/>
              <a:gd name="T10" fmla="*/ 44 w 52"/>
              <a:gd name="T11" fmla="*/ 11 h 345"/>
              <a:gd name="T12" fmla="*/ 52 w 52"/>
              <a:gd name="T13" fmla="*/ 19 h 345"/>
              <a:gd name="T14" fmla="*/ 52 w 52"/>
              <a:gd name="T15" fmla="*/ 27 h 345"/>
              <a:gd name="T16" fmla="*/ 48 w 52"/>
              <a:gd name="T17" fmla="*/ 35 h 345"/>
              <a:gd name="T18" fmla="*/ 44 w 52"/>
              <a:gd name="T19" fmla="*/ 51 h 345"/>
              <a:gd name="T20" fmla="*/ 44 w 52"/>
              <a:gd name="T21" fmla="*/ 67 h 345"/>
              <a:gd name="T22" fmla="*/ 44 w 52"/>
              <a:gd name="T23" fmla="*/ 95 h 345"/>
              <a:gd name="T24" fmla="*/ 44 w 52"/>
              <a:gd name="T25" fmla="*/ 139 h 345"/>
              <a:gd name="T26" fmla="*/ 44 w 52"/>
              <a:gd name="T27" fmla="*/ 190 h 345"/>
              <a:gd name="T28" fmla="*/ 44 w 52"/>
              <a:gd name="T29" fmla="*/ 246 h 345"/>
              <a:gd name="T30" fmla="*/ 44 w 52"/>
              <a:gd name="T31" fmla="*/ 285 h 345"/>
              <a:gd name="T32" fmla="*/ 40 w 52"/>
              <a:gd name="T33" fmla="*/ 313 h 345"/>
              <a:gd name="T34" fmla="*/ 40 w 52"/>
              <a:gd name="T35" fmla="*/ 329 h 345"/>
              <a:gd name="T36" fmla="*/ 36 w 52"/>
              <a:gd name="T37" fmla="*/ 341 h 345"/>
              <a:gd name="T38" fmla="*/ 32 w 52"/>
              <a:gd name="T39" fmla="*/ 345 h 345"/>
              <a:gd name="T40" fmla="*/ 24 w 52"/>
              <a:gd name="T41" fmla="*/ 341 h 345"/>
              <a:gd name="T42" fmla="*/ 16 w 52"/>
              <a:gd name="T43" fmla="*/ 333 h 345"/>
              <a:gd name="T44" fmla="*/ 12 w 52"/>
              <a:gd name="T45" fmla="*/ 321 h 345"/>
              <a:gd name="T46" fmla="*/ 8 w 52"/>
              <a:gd name="T47" fmla="*/ 313 h 345"/>
              <a:gd name="T48" fmla="*/ 8 w 52"/>
              <a:gd name="T49" fmla="*/ 305 h 345"/>
              <a:gd name="T50" fmla="*/ 8 w 52"/>
              <a:gd name="T51" fmla="*/ 293 h 345"/>
              <a:gd name="T52" fmla="*/ 12 w 52"/>
              <a:gd name="T53" fmla="*/ 270 h 345"/>
              <a:gd name="T54" fmla="*/ 12 w 52"/>
              <a:gd name="T55" fmla="*/ 238 h 345"/>
              <a:gd name="T56" fmla="*/ 16 w 52"/>
              <a:gd name="T57" fmla="*/ 170 h 345"/>
              <a:gd name="T58" fmla="*/ 16 w 52"/>
              <a:gd name="T59" fmla="*/ 107 h 345"/>
              <a:gd name="T60" fmla="*/ 16 w 52"/>
              <a:gd name="T61" fmla="*/ 79 h 345"/>
              <a:gd name="T62" fmla="*/ 16 w 52"/>
              <a:gd name="T63" fmla="*/ 59 h 345"/>
              <a:gd name="T64" fmla="*/ 16 w 52"/>
              <a:gd name="T65" fmla="*/ 43 h 345"/>
              <a:gd name="T66" fmla="*/ 12 w 52"/>
              <a:gd name="T67" fmla="*/ 35 h 345"/>
              <a:gd name="T68" fmla="*/ 8 w 52"/>
              <a:gd name="T69" fmla="*/ 19 h 345"/>
              <a:gd name="T70" fmla="*/ 4 w 52"/>
              <a:gd name="T71" fmla="*/ 15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2" h="345">
                <a:moveTo>
                  <a:pt x="4" y="15"/>
                </a:moveTo>
                <a:lnTo>
                  <a:pt x="4" y="11"/>
                </a:lnTo>
                <a:lnTo>
                  <a:pt x="0" y="11"/>
                </a:lnTo>
                <a:lnTo>
                  <a:pt x="0" y="7"/>
                </a:lnTo>
                <a:lnTo>
                  <a:pt x="4" y="3"/>
                </a:lnTo>
                <a:lnTo>
                  <a:pt x="8" y="3"/>
                </a:lnTo>
                <a:lnTo>
                  <a:pt x="12" y="0"/>
                </a:lnTo>
                <a:lnTo>
                  <a:pt x="16" y="3"/>
                </a:lnTo>
                <a:lnTo>
                  <a:pt x="24" y="3"/>
                </a:lnTo>
                <a:lnTo>
                  <a:pt x="36" y="7"/>
                </a:lnTo>
                <a:lnTo>
                  <a:pt x="40" y="11"/>
                </a:lnTo>
                <a:lnTo>
                  <a:pt x="44" y="11"/>
                </a:lnTo>
                <a:lnTo>
                  <a:pt x="48" y="15"/>
                </a:lnTo>
                <a:lnTo>
                  <a:pt x="52" y="19"/>
                </a:lnTo>
                <a:lnTo>
                  <a:pt x="52" y="23"/>
                </a:lnTo>
                <a:lnTo>
                  <a:pt x="52" y="27"/>
                </a:lnTo>
                <a:lnTo>
                  <a:pt x="48" y="31"/>
                </a:lnTo>
                <a:lnTo>
                  <a:pt x="48" y="35"/>
                </a:lnTo>
                <a:lnTo>
                  <a:pt x="48" y="43"/>
                </a:lnTo>
                <a:lnTo>
                  <a:pt x="44" y="51"/>
                </a:lnTo>
                <a:lnTo>
                  <a:pt x="44" y="59"/>
                </a:lnTo>
                <a:lnTo>
                  <a:pt x="44" y="67"/>
                </a:lnTo>
                <a:lnTo>
                  <a:pt x="44" y="79"/>
                </a:lnTo>
                <a:lnTo>
                  <a:pt x="44" y="95"/>
                </a:lnTo>
                <a:lnTo>
                  <a:pt x="44" y="115"/>
                </a:lnTo>
                <a:lnTo>
                  <a:pt x="44" y="139"/>
                </a:lnTo>
                <a:lnTo>
                  <a:pt x="44" y="162"/>
                </a:lnTo>
                <a:lnTo>
                  <a:pt x="44" y="190"/>
                </a:lnTo>
                <a:lnTo>
                  <a:pt x="44" y="218"/>
                </a:lnTo>
                <a:lnTo>
                  <a:pt x="44" y="246"/>
                </a:lnTo>
                <a:lnTo>
                  <a:pt x="44" y="266"/>
                </a:lnTo>
                <a:lnTo>
                  <a:pt x="44" y="285"/>
                </a:lnTo>
                <a:lnTo>
                  <a:pt x="44" y="301"/>
                </a:lnTo>
                <a:lnTo>
                  <a:pt x="40" y="313"/>
                </a:lnTo>
                <a:lnTo>
                  <a:pt x="40" y="321"/>
                </a:lnTo>
                <a:lnTo>
                  <a:pt x="40" y="329"/>
                </a:lnTo>
                <a:lnTo>
                  <a:pt x="36" y="337"/>
                </a:lnTo>
                <a:lnTo>
                  <a:pt x="36" y="341"/>
                </a:lnTo>
                <a:lnTo>
                  <a:pt x="32" y="345"/>
                </a:lnTo>
                <a:lnTo>
                  <a:pt x="32" y="345"/>
                </a:lnTo>
                <a:lnTo>
                  <a:pt x="28" y="345"/>
                </a:lnTo>
                <a:lnTo>
                  <a:pt x="24" y="341"/>
                </a:lnTo>
                <a:lnTo>
                  <a:pt x="20" y="337"/>
                </a:lnTo>
                <a:lnTo>
                  <a:pt x="16" y="333"/>
                </a:lnTo>
                <a:lnTo>
                  <a:pt x="12" y="325"/>
                </a:lnTo>
                <a:lnTo>
                  <a:pt x="12" y="321"/>
                </a:lnTo>
                <a:lnTo>
                  <a:pt x="8" y="317"/>
                </a:lnTo>
                <a:lnTo>
                  <a:pt x="8" y="313"/>
                </a:lnTo>
                <a:lnTo>
                  <a:pt x="8" y="309"/>
                </a:lnTo>
                <a:lnTo>
                  <a:pt x="8" y="305"/>
                </a:lnTo>
                <a:lnTo>
                  <a:pt x="8" y="301"/>
                </a:lnTo>
                <a:lnTo>
                  <a:pt x="8" y="293"/>
                </a:lnTo>
                <a:lnTo>
                  <a:pt x="12" y="281"/>
                </a:lnTo>
                <a:lnTo>
                  <a:pt x="12" y="270"/>
                </a:lnTo>
                <a:lnTo>
                  <a:pt x="12" y="254"/>
                </a:lnTo>
                <a:lnTo>
                  <a:pt x="12" y="238"/>
                </a:lnTo>
                <a:lnTo>
                  <a:pt x="16" y="202"/>
                </a:lnTo>
                <a:lnTo>
                  <a:pt x="16" y="170"/>
                </a:lnTo>
                <a:lnTo>
                  <a:pt x="16" y="139"/>
                </a:lnTo>
                <a:lnTo>
                  <a:pt x="16" y="107"/>
                </a:lnTo>
                <a:lnTo>
                  <a:pt x="16" y="91"/>
                </a:lnTo>
                <a:lnTo>
                  <a:pt x="16" y="79"/>
                </a:lnTo>
                <a:lnTo>
                  <a:pt x="16" y="67"/>
                </a:lnTo>
                <a:lnTo>
                  <a:pt x="16" y="59"/>
                </a:lnTo>
                <a:lnTo>
                  <a:pt x="16" y="51"/>
                </a:lnTo>
                <a:lnTo>
                  <a:pt x="16" y="43"/>
                </a:lnTo>
                <a:lnTo>
                  <a:pt x="12" y="39"/>
                </a:lnTo>
                <a:lnTo>
                  <a:pt x="12" y="35"/>
                </a:lnTo>
                <a:lnTo>
                  <a:pt x="12" y="23"/>
                </a:lnTo>
                <a:lnTo>
                  <a:pt x="8" y="19"/>
                </a:lnTo>
                <a:lnTo>
                  <a:pt x="4" y="15"/>
                </a:lnTo>
                <a:lnTo>
                  <a:pt x="4" y="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2" name="Freeform 359">
            <a:extLst>
              <a:ext uri="{FF2B5EF4-FFF2-40B4-BE49-F238E27FC236}">
                <a16:creationId xmlns:a16="http://schemas.microsoft.com/office/drawing/2014/main" xmlns="" id="{4FB7027F-1CBE-4EF5-B169-61379DDF1417}"/>
              </a:ext>
            </a:extLst>
          </p:cNvPr>
          <p:cNvSpPr>
            <a:spLocks/>
          </p:cNvSpPr>
          <p:nvPr/>
        </p:nvSpPr>
        <p:spPr bwMode="auto">
          <a:xfrm>
            <a:off x="6296224" y="1677841"/>
            <a:ext cx="627000" cy="186818"/>
          </a:xfrm>
          <a:custGeom>
            <a:avLst/>
            <a:gdLst>
              <a:gd name="T0" fmla="*/ 0 w 107"/>
              <a:gd name="T1" fmla="*/ 7 h 27"/>
              <a:gd name="T2" fmla="*/ 24 w 107"/>
              <a:gd name="T3" fmla="*/ 7 h 27"/>
              <a:gd name="T4" fmla="*/ 32 w 107"/>
              <a:gd name="T5" fmla="*/ 3 h 27"/>
              <a:gd name="T6" fmla="*/ 44 w 107"/>
              <a:gd name="T7" fmla="*/ 3 h 27"/>
              <a:gd name="T8" fmla="*/ 60 w 107"/>
              <a:gd name="T9" fmla="*/ 0 h 27"/>
              <a:gd name="T10" fmla="*/ 72 w 107"/>
              <a:gd name="T11" fmla="*/ 0 h 27"/>
              <a:gd name="T12" fmla="*/ 84 w 107"/>
              <a:gd name="T13" fmla="*/ 0 h 27"/>
              <a:gd name="T14" fmla="*/ 96 w 107"/>
              <a:gd name="T15" fmla="*/ 3 h 27"/>
              <a:gd name="T16" fmla="*/ 100 w 107"/>
              <a:gd name="T17" fmla="*/ 3 h 27"/>
              <a:gd name="T18" fmla="*/ 104 w 107"/>
              <a:gd name="T19" fmla="*/ 7 h 27"/>
              <a:gd name="T20" fmla="*/ 104 w 107"/>
              <a:gd name="T21" fmla="*/ 7 h 27"/>
              <a:gd name="T22" fmla="*/ 107 w 107"/>
              <a:gd name="T23" fmla="*/ 11 h 27"/>
              <a:gd name="T24" fmla="*/ 104 w 107"/>
              <a:gd name="T25" fmla="*/ 11 h 27"/>
              <a:gd name="T26" fmla="*/ 100 w 107"/>
              <a:gd name="T27" fmla="*/ 15 h 27"/>
              <a:gd name="T28" fmla="*/ 96 w 107"/>
              <a:gd name="T29" fmla="*/ 19 h 27"/>
              <a:gd name="T30" fmla="*/ 88 w 107"/>
              <a:gd name="T31" fmla="*/ 19 h 27"/>
              <a:gd name="T32" fmla="*/ 80 w 107"/>
              <a:gd name="T33" fmla="*/ 19 h 27"/>
              <a:gd name="T34" fmla="*/ 72 w 107"/>
              <a:gd name="T35" fmla="*/ 23 h 27"/>
              <a:gd name="T36" fmla="*/ 64 w 107"/>
              <a:gd name="T37" fmla="*/ 23 h 27"/>
              <a:gd name="T38" fmla="*/ 56 w 107"/>
              <a:gd name="T39" fmla="*/ 23 h 27"/>
              <a:gd name="T40" fmla="*/ 44 w 107"/>
              <a:gd name="T41" fmla="*/ 23 h 27"/>
              <a:gd name="T42" fmla="*/ 32 w 107"/>
              <a:gd name="T43" fmla="*/ 23 h 27"/>
              <a:gd name="T44" fmla="*/ 16 w 107"/>
              <a:gd name="T45" fmla="*/ 23 h 27"/>
              <a:gd name="T46" fmla="*/ 0 w 107"/>
              <a:gd name="T47" fmla="*/ 27 h 27"/>
              <a:gd name="T48" fmla="*/ 0 w 107"/>
              <a:gd name="T49" fmla="*/ 7 h 27"/>
              <a:gd name="T50" fmla="*/ 0 w 107"/>
              <a:gd name="T51" fmla="*/ 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7" h="27">
                <a:moveTo>
                  <a:pt x="0" y="7"/>
                </a:moveTo>
                <a:lnTo>
                  <a:pt x="24" y="7"/>
                </a:lnTo>
                <a:lnTo>
                  <a:pt x="32" y="3"/>
                </a:lnTo>
                <a:lnTo>
                  <a:pt x="44" y="3"/>
                </a:lnTo>
                <a:lnTo>
                  <a:pt x="60" y="0"/>
                </a:lnTo>
                <a:lnTo>
                  <a:pt x="72" y="0"/>
                </a:lnTo>
                <a:lnTo>
                  <a:pt x="84" y="0"/>
                </a:lnTo>
                <a:lnTo>
                  <a:pt x="96" y="3"/>
                </a:lnTo>
                <a:lnTo>
                  <a:pt x="100" y="3"/>
                </a:lnTo>
                <a:lnTo>
                  <a:pt x="104" y="7"/>
                </a:lnTo>
                <a:lnTo>
                  <a:pt x="104" y="7"/>
                </a:lnTo>
                <a:lnTo>
                  <a:pt x="107" y="11"/>
                </a:lnTo>
                <a:lnTo>
                  <a:pt x="104" y="11"/>
                </a:lnTo>
                <a:lnTo>
                  <a:pt x="100" y="15"/>
                </a:lnTo>
                <a:lnTo>
                  <a:pt x="96" y="19"/>
                </a:lnTo>
                <a:lnTo>
                  <a:pt x="88" y="19"/>
                </a:lnTo>
                <a:lnTo>
                  <a:pt x="80" y="19"/>
                </a:lnTo>
                <a:lnTo>
                  <a:pt x="72" y="23"/>
                </a:lnTo>
                <a:lnTo>
                  <a:pt x="64" y="23"/>
                </a:lnTo>
                <a:lnTo>
                  <a:pt x="56" y="23"/>
                </a:lnTo>
                <a:lnTo>
                  <a:pt x="44" y="23"/>
                </a:lnTo>
                <a:lnTo>
                  <a:pt x="32" y="23"/>
                </a:lnTo>
                <a:lnTo>
                  <a:pt x="16" y="23"/>
                </a:lnTo>
                <a:lnTo>
                  <a:pt x="0" y="27"/>
                </a:lnTo>
                <a:lnTo>
                  <a:pt x="0" y="7"/>
                </a:lnTo>
                <a:lnTo>
                  <a:pt x="0" y="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" name="Freeform 360">
            <a:extLst>
              <a:ext uri="{FF2B5EF4-FFF2-40B4-BE49-F238E27FC236}">
                <a16:creationId xmlns:a16="http://schemas.microsoft.com/office/drawing/2014/main" xmlns="" id="{5718FF2F-CCA2-4AB6-905C-ABDA6F9C7642}"/>
              </a:ext>
            </a:extLst>
          </p:cNvPr>
          <p:cNvSpPr>
            <a:spLocks/>
          </p:cNvSpPr>
          <p:nvPr/>
        </p:nvSpPr>
        <p:spPr bwMode="auto">
          <a:xfrm>
            <a:off x="6272785" y="2113742"/>
            <a:ext cx="814514" cy="249088"/>
          </a:xfrm>
          <a:custGeom>
            <a:avLst/>
            <a:gdLst>
              <a:gd name="T0" fmla="*/ 64 w 139"/>
              <a:gd name="T1" fmla="*/ 8 h 36"/>
              <a:gd name="T2" fmla="*/ 80 w 139"/>
              <a:gd name="T3" fmla="*/ 4 h 36"/>
              <a:gd name="T4" fmla="*/ 92 w 139"/>
              <a:gd name="T5" fmla="*/ 0 h 36"/>
              <a:gd name="T6" fmla="*/ 100 w 139"/>
              <a:gd name="T7" fmla="*/ 0 h 36"/>
              <a:gd name="T8" fmla="*/ 104 w 139"/>
              <a:gd name="T9" fmla="*/ 0 h 36"/>
              <a:gd name="T10" fmla="*/ 111 w 139"/>
              <a:gd name="T11" fmla="*/ 0 h 36"/>
              <a:gd name="T12" fmla="*/ 119 w 139"/>
              <a:gd name="T13" fmla="*/ 4 h 36"/>
              <a:gd name="T14" fmla="*/ 123 w 139"/>
              <a:gd name="T15" fmla="*/ 8 h 36"/>
              <a:gd name="T16" fmla="*/ 131 w 139"/>
              <a:gd name="T17" fmla="*/ 8 h 36"/>
              <a:gd name="T18" fmla="*/ 135 w 139"/>
              <a:gd name="T19" fmla="*/ 12 h 36"/>
              <a:gd name="T20" fmla="*/ 139 w 139"/>
              <a:gd name="T21" fmla="*/ 16 h 36"/>
              <a:gd name="T22" fmla="*/ 139 w 139"/>
              <a:gd name="T23" fmla="*/ 20 h 36"/>
              <a:gd name="T24" fmla="*/ 139 w 139"/>
              <a:gd name="T25" fmla="*/ 20 h 36"/>
              <a:gd name="T26" fmla="*/ 135 w 139"/>
              <a:gd name="T27" fmla="*/ 24 h 36"/>
              <a:gd name="T28" fmla="*/ 131 w 139"/>
              <a:gd name="T29" fmla="*/ 24 h 36"/>
              <a:gd name="T30" fmla="*/ 127 w 139"/>
              <a:gd name="T31" fmla="*/ 24 h 36"/>
              <a:gd name="T32" fmla="*/ 119 w 139"/>
              <a:gd name="T33" fmla="*/ 28 h 36"/>
              <a:gd name="T34" fmla="*/ 111 w 139"/>
              <a:gd name="T35" fmla="*/ 28 h 36"/>
              <a:gd name="T36" fmla="*/ 100 w 139"/>
              <a:gd name="T37" fmla="*/ 28 h 36"/>
              <a:gd name="T38" fmla="*/ 88 w 139"/>
              <a:gd name="T39" fmla="*/ 28 h 36"/>
              <a:gd name="T40" fmla="*/ 64 w 139"/>
              <a:gd name="T41" fmla="*/ 32 h 36"/>
              <a:gd name="T42" fmla="*/ 40 w 139"/>
              <a:gd name="T43" fmla="*/ 36 h 36"/>
              <a:gd name="T44" fmla="*/ 20 w 139"/>
              <a:gd name="T45" fmla="*/ 36 h 36"/>
              <a:gd name="T46" fmla="*/ 0 w 139"/>
              <a:gd name="T47" fmla="*/ 36 h 36"/>
              <a:gd name="T48" fmla="*/ 0 w 139"/>
              <a:gd name="T49" fmla="*/ 16 h 36"/>
              <a:gd name="T50" fmla="*/ 32 w 139"/>
              <a:gd name="T51" fmla="*/ 12 h 36"/>
              <a:gd name="T52" fmla="*/ 64 w 139"/>
              <a:gd name="T53" fmla="*/ 8 h 36"/>
              <a:gd name="T54" fmla="*/ 64 w 139"/>
              <a:gd name="T55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39" h="36">
                <a:moveTo>
                  <a:pt x="64" y="8"/>
                </a:moveTo>
                <a:lnTo>
                  <a:pt x="80" y="4"/>
                </a:lnTo>
                <a:lnTo>
                  <a:pt x="92" y="0"/>
                </a:lnTo>
                <a:lnTo>
                  <a:pt x="100" y="0"/>
                </a:lnTo>
                <a:lnTo>
                  <a:pt x="104" y="0"/>
                </a:lnTo>
                <a:lnTo>
                  <a:pt x="111" y="0"/>
                </a:lnTo>
                <a:lnTo>
                  <a:pt x="119" y="4"/>
                </a:lnTo>
                <a:lnTo>
                  <a:pt x="123" y="8"/>
                </a:lnTo>
                <a:lnTo>
                  <a:pt x="131" y="8"/>
                </a:lnTo>
                <a:lnTo>
                  <a:pt x="135" y="12"/>
                </a:lnTo>
                <a:lnTo>
                  <a:pt x="139" y="16"/>
                </a:lnTo>
                <a:lnTo>
                  <a:pt x="139" y="20"/>
                </a:lnTo>
                <a:lnTo>
                  <a:pt x="139" y="20"/>
                </a:lnTo>
                <a:lnTo>
                  <a:pt x="135" y="24"/>
                </a:lnTo>
                <a:lnTo>
                  <a:pt x="131" y="24"/>
                </a:lnTo>
                <a:lnTo>
                  <a:pt x="127" y="24"/>
                </a:lnTo>
                <a:lnTo>
                  <a:pt x="119" y="28"/>
                </a:lnTo>
                <a:lnTo>
                  <a:pt x="111" y="28"/>
                </a:lnTo>
                <a:lnTo>
                  <a:pt x="100" y="28"/>
                </a:lnTo>
                <a:lnTo>
                  <a:pt x="88" y="28"/>
                </a:lnTo>
                <a:lnTo>
                  <a:pt x="64" y="32"/>
                </a:lnTo>
                <a:lnTo>
                  <a:pt x="40" y="36"/>
                </a:lnTo>
                <a:lnTo>
                  <a:pt x="20" y="36"/>
                </a:lnTo>
                <a:lnTo>
                  <a:pt x="0" y="36"/>
                </a:lnTo>
                <a:lnTo>
                  <a:pt x="0" y="16"/>
                </a:lnTo>
                <a:lnTo>
                  <a:pt x="32" y="12"/>
                </a:lnTo>
                <a:lnTo>
                  <a:pt x="64" y="8"/>
                </a:lnTo>
                <a:lnTo>
                  <a:pt x="64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" name="Freeform 361">
            <a:extLst>
              <a:ext uri="{FF2B5EF4-FFF2-40B4-BE49-F238E27FC236}">
                <a16:creationId xmlns:a16="http://schemas.microsoft.com/office/drawing/2014/main" xmlns="" id="{4A401356-EE95-498E-AD73-6E52FCDC86A6}"/>
              </a:ext>
            </a:extLst>
          </p:cNvPr>
          <p:cNvSpPr>
            <a:spLocks/>
          </p:cNvSpPr>
          <p:nvPr/>
        </p:nvSpPr>
        <p:spPr bwMode="auto">
          <a:xfrm>
            <a:off x="5317640" y="1836978"/>
            <a:ext cx="515662" cy="110706"/>
          </a:xfrm>
          <a:custGeom>
            <a:avLst/>
            <a:gdLst>
              <a:gd name="T0" fmla="*/ 24 w 88"/>
              <a:gd name="T1" fmla="*/ 8 h 16"/>
              <a:gd name="T2" fmla="*/ 32 w 88"/>
              <a:gd name="T3" fmla="*/ 4 h 16"/>
              <a:gd name="T4" fmla="*/ 48 w 88"/>
              <a:gd name="T5" fmla="*/ 4 h 16"/>
              <a:gd name="T6" fmla="*/ 64 w 88"/>
              <a:gd name="T7" fmla="*/ 4 h 16"/>
              <a:gd name="T8" fmla="*/ 88 w 88"/>
              <a:gd name="T9" fmla="*/ 0 h 16"/>
              <a:gd name="T10" fmla="*/ 88 w 88"/>
              <a:gd name="T11" fmla="*/ 8 h 16"/>
              <a:gd name="T12" fmla="*/ 80 w 88"/>
              <a:gd name="T13" fmla="*/ 8 h 16"/>
              <a:gd name="T14" fmla="*/ 72 w 88"/>
              <a:gd name="T15" fmla="*/ 8 h 16"/>
              <a:gd name="T16" fmla="*/ 60 w 88"/>
              <a:gd name="T17" fmla="*/ 8 h 16"/>
              <a:gd name="T18" fmla="*/ 48 w 88"/>
              <a:gd name="T19" fmla="*/ 12 h 16"/>
              <a:gd name="T20" fmla="*/ 36 w 88"/>
              <a:gd name="T21" fmla="*/ 16 h 16"/>
              <a:gd name="T22" fmla="*/ 24 w 88"/>
              <a:gd name="T23" fmla="*/ 16 h 16"/>
              <a:gd name="T24" fmla="*/ 16 w 88"/>
              <a:gd name="T25" fmla="*/ 16 h 16"/>
              <a:gd name="T26" fmla="*/ 12 w 88"/>
              <a:gd name="T27" fmla="*/ 16 h 16"/>
              <a:gd name="T28" fmla="*/ 4 w 88"/>
              <a:gd name="T29" fmla="*/ 16 h 16"/>
              <a:gd name="T30" fmla="*/ 4 w 88"/>
              <a:gd name="T31" fmla="*/ 16 h 16"/>
              <a:gd name="T32" fmla="*/ 0 w 88"/>
              <a:gd name="T33" fmla="*/ 12 h 16"/>
              <a:gd name="T34" fmla="*/ 0 w 88"/>
              <a:gd name="T35" fmla="*/ 12 h 16"/>
              <a:gd name="T36" fmla="*/ 0 w 88"/>
              <a:gd name="T37" fmla="*/ 12 h 16"/>
              <a:gd name="T38" fmla="*/ 4 w 88"/>
              <a:gd name="T39" fmla="*/ 12 h 16"/>
              <a:gd name="T40" fmla="*/ 8 w 88"/>
              <a:gd name="T41" fmla="*/ 12 h 16"/>
              <a:gd name="T42" fmla="*/ 12 w 88"/>
              <a:gd name="T43" fmla="*/ 12 h 16"/>
              <a:gd name="T44" fmla="*/ 24 w 88"/>
              <a:gd name="T45" fmla="*/ 8 h 16"/>
              <a:gd name="T46" fmla="*/ 24 w 88"/>
              <a:gd name="T47" fmla="*/ 8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88" h="16">
                <a:moveTo>
                  <a:pt x="24" y="8"/>
                </a:moveTo>
                <a:lnTo>
                  <a:pt x="32" y="4"/>
                </a:lnTo>
                <a:lnTo>
                  <a:pt x="48" y="4"/>
                </a:lnTo>
                <a:lnTo>
                  <a:pt x="64" y="4"/>
                </a:lnTo>
                <a:lnTo>
                  <a:pt x="88" y="0"/>
                </a:lnTo>
                <a:lnTo>
                  <a:pt x="88" y="8"/>
                </a:lnTo>
                <a:lnTo>
                  <a:pt x="80" y="8"/>
                </a:lnTo>
                <a:lnTo>
                  <a:pt x="72" y="8"/>
                </a:lnTo>
                <a:lnTo>
                  <a:pt x="60" y="8"/>
                </a:lnTo>
                <a:lnTo>
                  <a:pt x="48" y="12"/>
                </a:lnTo>
                <a:lnTo>
                  <a:pt x="36" y="16"/>
                </a:lnTo>
                <a:lnTo>
                  <a:pt x="24" y="16"/>
                </a:lnTo>
                <a:lnTo>
                  <a:pt x="16" y="16"/>
                </a:lnTo>
                <a:lnTo>
                  <a:pt x="12" y="16"/>
                </a:lnTo>
                <a:lnTo>
                  <a:pt x="4" y="16"/>
                </a:ln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  <a:lnTo>
                  <a:pt x="0" y="12"/>
                </a:lnTo>
                <a:lnTo>
                  <a:pt x="4" y="12"/>
                </a:lnTo>
                <a:lnTo>
                  <a:pt x="8" y="12"/>
                </a:lnTo>
                <a:lnTo>
                  <a:pt x="12" y="12"/>
                </a:lnTo>
                <a:lnTo>
                  <a:pt x="24" y="8"/>
                </a:lnTo>
                <a:lnTo>
                  <a:pt x="24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" name="Freeform 362">
            <a:extLst>
              <a:ext uri="{FF2B5EF4-FFF2-40B4-BE49-F238E27FC236}">
                <a16:creationId xmlns:a16="http://schemas.microsoft.com/office/drawing/2014/main" xmlns="" id="{E5AEA8D3-0C0B-4F85-B4FA-1BBA759FAFA0}"/>
              </a:ext>
            </a:extLst>
          </p:cNvPr>
          <p:cNvSpPr>
            <a:spLocks/>
          </p:cNvSpPr>
          <p:nvPr/>
        </p:nvSpPr>
        <p:spPr bwMode="auto">
          <a:xfrm>
            <a:off x="5089106" y="2224447"/>
            <a:ext cx="744196" cy="166058"/>
          </a:xfrm>
          <a:custGeom>
            <a:avLst/>
            <a:gdLst>
              <a:gd name="T0" fmla="*/ 31 w 127"/>
              <a:gd name="T1" fmla="*/ 12 h 24"/>
              <a:gd name="T2" fmla="*/ 51 w 127"/>
              <a:gd name="T3" fmla="*/ 8 h 24"/>
              <a:gd name="T4" fmla="*/ 75 w 127"/>
              <a:gd name="T5" fmla="*/ 8 h 24"/>
              <a:gd name="T6" fmla="*/ 99 w 127"/>
              <a:gd name="T7" fmla="*/ 4 h 24"/>
              <a:gd name="T8" fmla="*/ 127 w 127"/>
              <a:gd name="T9" fmla="*/ 0 h 24"/>
              <a:gd name="T10" fmla="*/ 127 w 127"/>
              <a:gd name="T11" fmla="*/ 8 h 24"/>
              <a:gd name="T12" fmla="*/ 115 w 127"/>
              <a:gd name="T13" fmla="*/ 8 h 24"/>
              <a:gd name="T14" fmla="*/ 103 w 127"/>
              <a:gd name="T15" fmla="*/ 8 h 24"/>
              <a:gd name="T16" fmla="*/ 87 w 127"/>
              <a:gd name="T17" fmla="*/ 12 h 24"/>
              <a:gd name="T18" fmla="*/ 67 w 127"/>
              <a:gd name="T19" fmla="*/ 16 h 24"/>
              <a:gd name="T20" fmla="*/ 55 w 127"/>
              <a:gd name="T21" fmla="*/ 20 h 24"/>
              <a:gd name="T22" fmla="*/ 47 w 127"/>
              <a:gd name="T23" fmla="*/ 20 h 24"/>
              <a:gd name="T24" fmla="*/ 39 w 127"/>
              <a:gd name="T25" fmla="*/ 20 h 24"/>
              <a:gd name="T26" fmla="*/ 31 w 127"/>
              <a:gd name="T27" fmla="*/ 24 h 24"/>
              <a:gd name="T28" fmla="*/ 27 w 127"/>
              <a:gd name="T29" fmla="*/ 24 h 24"/>
              <a:gd name="T30" fmla="*/ 23 w 127"/>
              <a:gd name="T31" fmla="*/ 24 h 24"/>
              <a:gd name="T32" fmla="*/ 20 w 127"/>
              <a:gd name="T33" fmla="*/ 24 h 24"/>
              <a:gd name="T34" fmla="*/ 20 w 127"/>
              <a:gd name="T35" fmla="*/ 24 h 24"/>
              <a:gd name="T36" fmla="*/ 12 w 127"/>
              <a:gd name="T37" fmla="*/ 24 h 24"/>
              <a:gd name="T38" fmla="*/ 8 w 127"/>
              <a:gd name="T39" fmla="*/ 24 h 24"/>
              <a:gd name="T40" fmla="*/ 0 w 127"/>
              <a:gd name="T41" fmla="*/ 20 h 24"/>
              <a:gd name="T42" fmla="*/ 0 w 127"/>
              <a:gd name="T43" fmla="*/ 20 h 24"/>
              <a:gd name="T44" fmla="*/ 0 w 127"/>
              <a:gd name="T45" fmla="*/ 20 h 24"/>
              <a:gd name="T46" fmla="*/ 0 w 127"/>
              <a:gd name="T47" fmla="*/ 20 h 24"/>
              <a:gd name="T48" fmla="*/ 0 w 127"/>
              <a:gd name="T49" fmla="*/ 20 h 24"/>
              <a:gd name="T50" fmla="*/ 4 w 127"/>
              <a:gd name="T51" fmla="*/ 20 h 24"/>
              <a:gd name="T52" fmla="*/ 8 w 127"/>
              <a:gd name="T53" fmla="*/ 16 h 24"/>
              <a:gd name="T54" fmla="*/ 12 w 127"/>
              <a:gd name="T55" fmla="*/ 16 h 24"/>
              <a:gd name="T56" fmla="*/ 20 w 127"/>
              <a:gd name="T57" fmla="*/ 16 h 24"/>
              <a:gd name="T58" fmla="*/ 23 w 127"/>
              <a:gd name="T59" fmla="*/ 12 h 24"/>
              <a:gd name="T60" fmla="*/ 31 w 127"/>
              <a:gd name="T61" fmla="*/ 12 h 24"/>
              <a:gd name="T62" fmla="*/ 31 w 127"/>
              <a:gd name="T63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7" h="24">
                <a:moveTo>
                  <a:pt x="31" y="12"/>
                </a:moveTo>
                <a:lnTo>
                  <a:pt x="51" y="8"/>
                </a:lnTo>
                <a:lnTo>
                  <a:pt x="75" y="8"/>
                </a:lnTo>
                <a:lnTo>
                  <a:pt x="99" y="4"/>
                </a:lnTo>
                <a:lnTo>
                  <a:pt x="127" y="0"/>
                </a:lnTo>
                <a:lnTo>
                  <a:pt x="127" y="8"/>
                </a:lnTo>
                <a:lnTo>
                  <a:pt x="115" y="8"/>
                </a:lnTo>
                <a:lnTo>
                  <a:pt x="103" y="8"/>
                </a:lnTo>
                <a:lnTo>
                  <a:pt x="87" y="12"/>
                </a:lnTo>
                <a:lnTo>
                  <a:pt x="67" y="16"/>
                </a:lnTo>
                <a:lnTo>
                  <a:pt x="55" y="20"/>
                </a:lnTo>
                <a:lnTo>
                  <a:pt x="47" y="20"/>
                </a:lnTo>
                <a:lnTo>
                  <a:pt x="39" y="20"/>
                </a:lnTo>
                <a:lnTo>
                  <a:pt x="31" y="24"/>
                </a:lnTo>
                <a:lnTo>
                  <a:pt x="27" y="24"/>
                </a:lnTo>
                <a:lnTo>
                  <a:pt x="23" y="24"/>
                </a:lnTo>
                <a:lnTo>
                  <a:pt x="20" y="24"/>
                </a:lnTo>
                <a:lnTo>
                  <a:pt x="20" y="24"/>
                </a:lnTo>
                <a:lnTo>
                  <a:pt x="12" y="24"/>
                </a:lnTo>
                <a:lnTo>
                  <a:pt x="8" y="24"/>
                </a:lnTo>
                <a:lnTo>
                  <a:pt x="0" y="20"/>
                </a:lnTo>
                <a:lnTo>
                  <a:pt x="0" y="20"/>
                </a:lnTo>
                <a:lnTo>
                  <a:pt x="0" y="20"/>
                </a:lnTo>
                <a:lnTo>
                  <a:pt x="0" y="20"/>
                </a:lnTo>
                <a:lnTo>
                  <a:pt x="0" y="20"/>
                </a:lnTo>
                <a:lnTo>
                  <a:pt x="4" y="20"/>
                </a:lnTo>
                <a:lnTo>
                  <a:pt x="8" y="16"/>
                </a:lnTo>
                <a:lnTo>
                  <a:pt x="12" y="16"/>
                </a:lnTo>
                <a:lnTo>
                  <a:pt x="20" y="16"/>
                </a:lnTo>
                <a:lnTo>
                  <a:pt x="23" y="12"/>
                </a:lnTo>
                <a:lnTo>
                  <a:pt x="31" y="12"/>
                </a:lnTo>
                <a:lnTo>
                  <a:pt x="31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363">
            <a:extLst>
              <a:ext uri="{FF2B5EF4-FFF2-40B4-BE49-F238E27FC236}">
                <a16:creationId xmlns:a16="http://schemas.microsoft.com/office/drawing/2014/main" xmlns="" id="{9C8EB7E2-0E24-4FDC-8FDB-E0DF369B13DC}"/>
              </a:ext>
            </a:extLst>
          </p:cNvPr>
          <p:cNvSpPr>
            <a:spLocks/>
          </p:cNvSpPr>
          <p:nvPr/>
        </p:nvSpPr>
        <p:spPr bwMode="auto">
          <a:xfrm>
            <a:off x="6296224" y="1179666"/>
            <a:ext cx="673878" cy="249088"/>
          </a:xfrm>
          <a:custGeom>
            <a:avLst/>
            <a:gdLst>
              <a:gd name="T0" fmla="*/ 52 w 115"/>
              <a:gd name="T1" fmla="*/ 8 h 36"/>
              <a:gd name="T2" fmla="*/ 60 w 115"/>
              <a:gd name="T3" fmla="*/ 4 h 36"/>
              <a:gd name="T4" fmla="*/ 68 w 115"/>
              <a:gd name="T5" fmla="*/ 4 h 36"/>
              <a:gd name="T6" fmla="*/ 76 w 115"/>
              <a:gd name="T7" fmla="*/ 4 h 36"/>
              <a:gd name="T8" fmla="*/ 84 w 115"/>
              <a:gd name="T9" fmla="*/ 0 h 36"/>
              <a:gd name="T10" fmla="*/ 96 w 115"/>
              <a:gd name="T11" fmla="*/ 4 h 36"/>
              <a:gd name="T12" fmla="*/ 104 w 115"/>
              <a:gd name="T13" fmla="*/ 8 h 36"/>
              <a:gd name="T14" fmla="*/ 107 w 115"/>
              <a:gd name="T15" fmla="*/ 12 h 36"/>
              <a:gd name="T16" fmla="*/ 111 w 115"/>
              <a:gd name="T17" fmla="*/ 16 h 36"/>
              <a:gd name="T18" fmla="*/ 115 w 115"/>
              <a:gd name="T19" fmla="*/ 16 h 36"/>
              <a:gd name="T20" fmla="*/ 115 w 115"/>
              <a:gd name="T21" fmla="*/ 20 h 36"/>
              <a:gd name="T22" fmla="*/ 115 w 115"/>
              <a:gd name="T23" fmla="*/ 20 h 36"/>
              <a:gd name="T24" fmla="*/ 111 w 115"/>
              <a:gd name="T25" fmla="*/ 24 h 36"/>
              <a:gd name="T26" fmla="*/ 107 w 115"/>
              <a:gd name="T27" fmla="*/ 24 h 36"/>
              <a:gd name="T28" fmla="*/ 100 w 115"/>
              <a:gd name="T29" fmla="*/ 28 h 36"/>
              <a:gd name="T30" fmla="*/ 92 w 115"/>
              <a:gd name="T31" fmla="*/ 28 h 36"/>
              <a:gd name="T32" fmla="*/ 80 w 115"/>
              <a:gd name="T33" fmla="*/ 28 h 36"/>
              <a:gd name="T34" fmla="*/ 68 w 115"/>
              <a:gd name="T35" fmla="*/ 32 h 36"/>
              <a:gd name="T36" fmla="*/ 32 w 115"/>
              <a:gd name="T37" fmla="*/ 36 h 36"/>
              <a:gd name="T38" fmla="*/ 0 w 115"/>
              <a:gd name="T39" fmla="*/ 36 h 36"/>
              <a:gd name="T40" fmla="*/ 0 w 115"/>
              <a:gd name="T41" fmla="*/ 16 h 36"/>
              <a:gd name="T42" fmla="*/ 16 w 115"/>
              <a:gd name="T43" fmla="*/ 16 h 36"/>
              <a:gd name="T44" fmla="*/ 28 w 115"/>
              <a:gd name="T45" fmla="*/ 12 h 36"/>
              <a:gd name="T46" fmla="*/ 40 w 115"/>
              <a:gd name="T47" fmla="*/ 12 h 36"/>
              <a:gd name="T48" fmla="*/ 52 w 115"/>
              <a:gd name="T49" fmla="*/ 8 h 36"/>
              <a:gd name="T50" fmla="*/ 52 w 115"/>
              <a:gd name="T51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15" h="36">
                <a:moveTo>
                  <a:pt x="52" y="8"/>
                </a:moveTo>
                <a:lnTo>
                  <a:pt x="60" y="4"/>
                </a:lnTo>
                <a:lnTo>
                  <a:pt x="68" y="4"/>
                </a:lnTo>
                <a:lnTo>
                  <a:pt x="76" y="4"/>
                </a:lnTo>
                <a:lnTo>
                  <a:pt x="84" y="0"/>
                </a:lnTo>
                <a:lnTo>
                  <a:pt x="96" y="4"/>
                </a:lnTo>
                <a:lnTo>
                  <a:pt x="104" y="8"/>
                </a:lnTo>
                <a:lnTo>
                  <a:pt x="107" y="12"/>
                </a:lnTo>
                <a:lnTo>
                  <a:pt x="111" y="16"/>
                </a:lnTo>
                <a:lnTo>
                  <a:pt x="115" y="16"/>
                </a:lnTo>
                <a:lnTo>
                  <a:pt x="115" y="20"/>
                </a:lnTo>
                <a:lnTo>
                  <a:pt x="115" y="20"/>
                </a:lnTo>
                <a:lnTo>
                  <a:pt x="111" y="24"/>
                </a:lnTo>
                <a:lnTo>
                  <a:pt x="107" y="24"/>
                </a:lnTo>
                <a:lnTo>
                  <a:pt x="100" y="28"/>
                </a:lnTo>
                <a:lnTo>
                  <a:pt x="92" y="28"/>
                </a:lnTo>
                <a:lnTo>
                  <a:pt x="80" y="28"/>
                </a:lnTo>
                <a:lnTo>
                  <a:pt x="68" y="32"/>
                </a:lnTo>
                <a:lnTo>
                  <a:pt x="32" y="36"/>
                </a:lnTo>
                <a:lnTo>
                  <a:pt x="0" y="36"/>
                </a:lnTo>
                <a:lnTo>
                  <a:pt x="0" y="16"/>
                </a:lnTo>
                <a:lnTo>
                  <a:pt x="16" y="16"/>
                </a:lnTo>
                <a:lnTo>
                  <a:pt x="28" y="12"/>
                </a:lnTo>
                <a:lnTo>
                  <a:pt x="40" y="12"/>
                </a:lnTo>
                <a:lnTo>
                  <a:pt x="52" y="8"/>
                </a:lnTo>
                <a:lnTo>
                  <a:pt x="52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364">
            <a:extLst>
              <a:ext uri="{FF2B5EF4-FFF2-40B4-BE49-F238E27FC236}">
                <a16:creationId xmlns:a16="http://schemas.microsoft.com/office/drawing/2014/main" xmlns="" id="{D3E98534-38FA-4ED4-B90E-CEFF03EF32D6}"/>
              </a:ext>
            </a:extLst>
          </p:cNvPr>
          <p:cNvSpPr>
            <a:spLocks/>
          </p:cNvSpPr>
          <p:nvPr/>
        </p:nvSpPr>
        <p:spPr bwMode="auto">
          <a:xfrm>
            <a:off x="5206302" y="1428753"/>
            <a:ext cx="580122" cy="166058"/>
          </a:xfrm>
          <a:custGeom>
            <a:avLst/>
            <a:gdLst>
              <a:gd name="T0" fmla="*/ 27 w 99"/>
              <a:gd name="T1" fmla="*/ 12 h 24"/>
              <a:gd name="T2" fmla="*/ 39 w 99"/>
              <a:gd name="T3" fmla="*/ 8 h 24"/>
              <a:gd name="T4" fmla="*/ 59 w 99"/>
              <a:gd name="T5" fmla="*/ 8 h 24"/>
              <a:gd name="T6" fmla="*/ 79 w 99"/>
              <a:gd name="T7" fmla="*/ 4 h 24"/>
              <a:gd name="T8" fmla="*/ 99 w 99"/>
              <a:gd name="T9" fmla="*/ 0 h 24"/>
              <a:gd name="T10" fmla="*/ 99 w 99"/>
              <a:gd name="T11" fmla="*/ 8 h 24"/>
              <a:gd name="T12" fmla="*/ 91 w 99"/>
              <a:gd name="T13" fmla="*/ 8 h 24"/>
              <a:gd name="T14" fmla="*/ 79 w 99"/>
              <a:gd name="T15" fmla="*/ 12 h 24"/>
              <a:gd name="T16" fmla="*/ 67 w 99"/>
              <a:gd name="T17" fmla="*/ 12 h 24"/>
              <a:gd name="T18" fmla="*/ 55 w 99"/>
              <a:gd name="T19" fmla="*/ 16 h 24"/>
              <a:gd name="T20" fmla="*/ 43 w 99"/>
              <a:gd name="T21" fmla="*/ 20 h 24"/>
              <a:gd name="T22" fmla="*/ 31 w 99"/>
              <a:gd name="T23" fmla="*/ 20 h 24"/>
              <a:gd name="T24" fmla="*/ 23 w 99"/>
              <a:gd name="T25" fmla="*/ 24 h 24"/>
              <a:gd name="T26" fmla="*/ 19 w 99"/>
              <a:gd name="T27" fmla="*/ 24 h 24"/>
              <a:gd name="T28" fmla="*/ 11 w 99"/>
              <a:gd name="T29" fmla="*/ 20 h 24"/>
              <a:gd name="T30" fmla="*/ 7 w 99"/>
              <a:gd name="T31" fmla="*/ 20 h 24"/>
              <a:gd name="T32" fmla="*/ 3 w 99"/>
              <a:gd name="T33" fmla="*/ 20 h 24"/>
              <a:gd name="T34" fmla="*/ 0 w 99"/>
              <a:gd name="T35" fmla="*/ 16 h 24"/>
              <a:gd name="T36" fmla="*/ 0 w 99"/>
              <a:gd name="T37" fmla="*/ 16 h 24"/>
              <a:gd name="T38" fmla="*/ 0 w 99"/>
              <a:gd name="T39" fmla="*/ 16 h 24"/>
              <a:gd name="T40" fmla="*/ 7 w 99"/>
              <a:gd name="T41" fmla="*/ 16 h 24"/>
              <a:gd name="T42" fmla="*/ 15 w 99"/>
              <a:gd name="T43" fmla="*/ 12 h 24"/>
              <a:gd name="T44" fmla="*/ 27 w 99"/>
              <a:gd name="T45" fmla="*/ 12 h 24"/>
              <a:gd name="T46" fmla="*/ 27 w 99"/>
              <a:gd name="T47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99" h="24">
                <a:moveTo>
                  <a:pt x="27" y="12"/>
                </a:moveTo>
                <a:lnTo>
                  <a:pt x="39" y="8"/>
                </a:lnTo>
                <a:lnTo>
                  <a:pt x="59" y="8"/>
                </a:lnTo>
                <a:lnTo>
                  <a:pt x="79" y="4"/>
                </a:lnTo>
                <a:lnTo>
                  <a:pt x="99" y="0"/>
                </a:lnTo>
                <a:lnTo>
                  <a:pt x="99" y="8"/>
                </a:lnTo>
                <a:lnTo>
                  <a:pt x="91" y="8"/>
                </a:lnTo>
                <a:lnTo>
                  <a:pt x="79" y="12"/>
                </a:lnTo>
                <a:lnTo>
                  <a:pt x="67" y="12"/>
                </a:lnTo>
                <a:lnTo>
                  <a:pt x="55" y="16"/>
                </a:lnTo>
                <a:lnTo>
                  <a:pt x="43" y="20"/>
                </a:lnTo>
                <a:lnTo>
                  <a:pt x="31" y="20"/>
                </a:lnTo>
                <a:lnTo>
                  <a:pt x="23" y="24"/>
                </a:lnTo>
                <a:lnTo>
                  <a:pt x="19" y="24"/>
                </a:lnTo>
                <a:lnTo>
                  <a:pt x="11" y="20"/>
                </a:lnTo>
                <a:lnTo>
                  <a:pt x="7" y="20"/>
                </a:lnTo>
                <a:lnTo>
                  <a:pt x="3" y="20"/>
                </a:lnTo>
                <a:lnTo>
                  <a:pt x="0" y="16"/>
                </a:lnTo>
                <a:lnTo>
                  <a:pt x="0" y="16"/>
                </a:lnTo>
                <a:lnTo>
                  <a:pt x="0" y="16"/>
                </a:lnTo>
                <a:lnTo>
                  <a:pt x="7" y="16"/>
                </a:lnTo>
                <a:lnTo>
                  <a:pt x="15" y="12"/>
                </a:lnTo>
                <a:lnTo>
                  <a:pt x="27" y="12"/>
                </a:lnTo>
                <a:lnTo>
                  <a:pt x="27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366">
            <a:extLst>
              <a:ext uri="{FF2B5EF4-FFF2-40B4-BE49-F238E27FC236}">
                <a16:creationId xmlns:a16="http://schemas.microsoft.com/office/drawing/2014/main" xmlns="" id="{F9A4B90F-58F3-4DFD-9A2C-B3F225DB4804}"/>
              </a:ext>
            </a:extLst>
          </p:cNvPr>
          <p:cNvSpPr>
            <a:spLocks/>
          </p:cNvSpPr>
          <p:nvPr/>
        </p:nvSpPr>
        <p:spPr bwMode="auto">
          <a:xfrm>
            <a:off x="9507392" y="667648"/>
            <a:ext cx="298851" cy="684993"/>
          </a:xfrm>
          <a:custGeom>
            <a:avLst/>
            <a:gdLst>
              <a:gd name="T0" fmla="*/ 4 w 51"/>
              <a:gd name="T1" fmla="*/ 3 h 99"/>
              <a:gd name="T2" fmla="*/ 8 w 51"/>
              <a:gd name="T3" fmla="*/ 0 h 99"/>
              <a:gd name="T4" fmla="*/ 12 w 51"/>
              <a:gd name="T5" fmla="*/ 0 h 99"/>
              <a:gd name="T6" fmla="*/ 20 w 51"/>
              <a:gd name="T7" fmla="*/ 0 h 99"/>
              <a:gd name="T8" fmla="*/ 28 w 51"/>
              <a:gd name="T9" fmla="*/ 0 h 99"/>
              <a:gd name="T10" fmla="*/ 36 w 51"/>
              <a:gd name="T11" fmla="*/ 3 h 99"/>
              <a:gd name="T12" fmla="*/ 44 w 51"/>
              <a:gd name="T13" fmla="*/ 3 h 99"/>
              <a:gd name="T14" fmla="*/ 47 w 51"/>
              <a:gd name="T15" fmla="*/ 7 h 99"/>
              <a:gd name="T16" fmla="*/ 51 w 51"/>
              <a:gd name="T17" fmla="*/ 11 h 99"/>
              <a:gd name="T18" fmla="*/ 51 w 51"/>
              <a:gd name="T19" fmla="*/ 19 h 99"/>
              <a:gd name="T20" fmla="*/ 51 w 51"/>
              <a:gd name="T21" fmla="*/ 31 h 99"/>
              <a:gd name="T22" fmla="*/ 51 w 51"/>
              <a:gd name="T23" fmla="*/ 35 h 99"/>
              <a:gd name="T24" fmla="*/ 51 w 51"/>
              <a:gd name="T25" fmla="*/ 39 h 99"/>
              <a:gd name="T26" fmla="*/ 47 w 51"/>
              <a:gd name="T27" fmla="*/ 47 h 99"/>
              <a:gd name="T28" fmla="*/ 47 w 51"/>
              <a:gd name="T29" fmla="*/ 55 h 99"/>
              <a:gd name="T30" fmla="*/ 47 w 51"/>
              <a:gd name="T31" fmla="*/ 63 h 99"/>
              <a:gd name="T32" fmla="*/ 47 w 51"/>
              <a:gd name="T33" fmla="*/ 75 h 99"/>
              <a:gd name="T34" fmla="*/ 47 w 51"/>
              <a:gd name="T35" fmla="*/ 87 h 99"/>
              <a:gd name="T36" fmla="*/ 44 w 51"/>
              <a:gd name="T37" fmla="*/ 99 h 99"/>
              <a:gd name="T38" fmla="*/ 16 w 51"/>
              <a:gd name="T39" fmla="*/ 99 h 99"/>
              <a:gd name="T40" fmla="*/ 16 w 51"/>
              <a:gd name="T41" fmla="*/ 87 h 99"/>
              <a:gd name="T42" fmla="*/ 16 w 51"/>
              <a:gd name="T43" fmla="*/ 71 h 99"/>
              <a:gd name="T44" fmla="*/ 16 w 51"/>
              <a:gd name="T45" fmla="*/ 63 h 99"/>
              <a:gd name="T46" fmla="*/ 16 w 51"/>
              <a:gd name="T47" fmla="*/ 51 h 99"/>
              <a:gd name="T48" fmla="*/ 16 w 51"/>
              <a:gd name="T49" fmla="*/ 43 h 99"/>
              <a:gd name="T50" fmla="*/ 16 w 51"/>
              <a:gd name="T51" fmla="*/ 39 h 99"/>
              <a:gd name="T52" fmla="*/ 16 w 51"/>
              <a:gd name="T53" fmla="*/ 31 h 99"/>
              <a:gd name="T54" fmla="*/ 12 w 51"/>
              <a:gd name="T55" fmla="*/ 31 h 99"/>
              <a:gd name="T56" fmla="*/ 12 w 51"/>
              <a:gd name="T57" fmla="*/ 19 h 99"/>
              <a:gd name="T58" fmla="*/ 8 w 51"/>
              <a:gd name="T59" fmla="*/ 15 h 99"/>
              <a:gd name="T60" fmla="*/ 4 w 51"/>
              <a:gd name="T61" fmla="*/ 15 h 99"/>
              <a:gd name="T62" fmla="*/ 4 w 51"/>
              <a:gd name="T63" fmla="*/ 11 h 99"/>
              <a:gd name="T64" fmla="*/ 0 w 51"/>
              <a:gd name="T65" fmla="*/ 7 h 99"/>
              <a:gd name="T66" fmla="*/ 0 w 51"/>
              <a:gd name="T67" fmla="*/ 3 h 99"/>
              <a:gd name="T68" fmla="*/ 4 w 51"/>
              <a:gd name="T69" fmla="*/ 3 h 99"/>
              <a:gd name="T70" fmla="*/ 4 w 51"/>
              <a:gd name="T71" fmla="*/ 3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" h="99">
                <a:moveTo>
                  <a:pt x="4" y="3"/>
                </a:move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3"/>
                </a:lnTo>
                <a:lnTo>
                  <a:pt x="44" y="3"/>
                </a:lnTo>
                <a:lnTo>
                  <a:pt x="47" y="7"/>
                </a:lnTo>
                <a:lnTo>
                  <a:pt x="51" y="11"/>
                </a:lnTo>
                <a:lnTo>
                  <a:pt x="51" y="19"/>
                </a:lnTo>
                <a:lnTo>
                  <a:pt x="51" y="31"/>
                </a:lnTo>
                <a:lnTo>
                  <a:pt x="51" y="35"/>
                </a:lnTo>
                <a:lnTo>
                  <a:pt x="51" y="39"/>
                </a:lnTo>
                <a:lnTo>
                  <a:pt x="47" y="47"/>
                </a:lnTo>
                <a:lnTo>
                  <a:pt x="47" y="55"/>
                </a:lnTo>
                <a:lnTo>
                  <a:pt x="47" y="63"/>
                </a:lnTo>
                <a:lnTo>
                  <a:pt x="47" y="75"/>
                </a:lnTo>
                <a:lnTo>
                  <a:pt x="47" y="87"/>
                </a:lnTo>
                <a:lnTo>
                  <a:pt x="44" y="99"/>
                </a:lnTo>
                <a:lnTo>
                  <a:pt x="16" y="99"/>
                </a:lnTo>
                <a:lnTo>
                  <a:pt x="16" y="87"/>
                </a:lnTo>
                <a:lnTo>
                  <a:pt x="16" y="71"/>
                </a:lnTo>
                <a:lnTo>
                  <a:pt x="16" y="63"/>
                </a:lnTo>
                <a:lnTo>
                  <a:pt x="16" y="51"/>
                </a:lnTo>
                <a:lnTo>
                  <a:pt x="16" y="43"/>
                </a:lnTo>
                <a:lnTo>
                  <a:pt x="16" y="39"/>
                </a:lnTo>
                <a:lnTo>
                  <a:pt x="16" y="31"/>
                </a:lnTo>
                <a:lnTo>
                  <a:pt x="12" y="31"/>
                </a:lnTo>
                <a:lnTo>
                  <a:pt x="12" y="19"/>
                </a:lnTo>
                <a:lnTo>
                  <a:pt x="8" y="15"/>
                </a:lnTo>
                <a:lnTo>
                  <a:pt x="4" y="15"/>
                </a:lnTo>
                <a:lnTo>
                  <a:pt x="4" y="11"/>
                </a:lnTo>
                <a:lnTo>
                  <a:pt x="0" y="7"/>
                </a:lnTo>
                <a:lnTo>
                  <a:pt x="0" y="3"/>
                </a:lnTo>
                <a:lnTo>
                  <a:pt x="4" y="3"/>
                </a:lnTo>
                <a:lnTo>
                  <a:pt x="4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367">
            <a:extLst>
              <a:ext uri="{FF2B5EF4-FFF2-40B4-BE49-F238E27FC236}">
                <a16:creationId xmlns:a16="http://schemas.microsoft.com/office/drawing/2014/main" xmlns="" id="{9D8ECD79-3C33-4B17-A501-7A623CA93159}"/>
              </a:ext>
            </a:extLst>
          </p:cNvPr>
          <p:cNvSpPr>
            <a:spLocks/>
          </p:cNvSpPr>
          <p:nvPr/>
        </p:nvSpPr>
        <p:spPr bwMode="auto">
          <a:xfrm>
            <a:off x="9155804" y="882142"/>
            <a:ext cx="281270" cy="359793"/>
          </a:xfrm>
          <a:custGeom>
            <a:avLst/>
            <a:gdLst>
              <a:gd name="T0" fmla="*/ 4 w 48"/>
              <a:gd name="T1" fmla="*/ 0 h 52"/>
              <a:gd name="T2" fmla="*/ 16 w 48"/>
              <a:gd name="T3" fmla="*/ 4 h 52"/>
              <a:gd name="T4" fmla="*/ 28 w 48"/>
              <a:gd name="T5" fmla="*/ 8 h 52"/>
              <a:gd name="T6" fmla="*/ 36 w 48"/>
              <a:gd name="T7" fmla="*/ 12 h 52"/>
              <a:gd name="T8" fmla="*/ 40 w 48"/>
              <a:gd name="T9" fmla="*/ 20 h 52"/>
              <a:gd name="T10" fmla="*/ 44 w 48"/>
              <a:gd name="T11" fmla="*/ 24 h 52"/>
              <a:gd name="T12" fmla="*/ 48 w 48"/>
              <a:gd name="T13" fmla="*/ 28 h 52"/>
              <a:gd name="T14" fmla="*/ 48 w 48"/>
              <a:gd name="T15" fmla="*/ 36 h 52"/>
              <a:gd name="T16" fmla="*/ 44 w 48"/>
              <a:gd name="T17" fmla="*/ 40 h 52"/>
              <a:gd name="T18" fmla="*/ 44 w 48"/>
              <a:gd name="T19" fmla="*/ 44 h 52"/>
              <a:gd name="T20" fmla="*/ 40 w 48"/>
              <a:gd name="T21" fmla="*/ 48 h 52"/>
              <a:gd name="T22" fmla="*/ 36 w 48"/>
              <a:gd name="T23" fmla="*/ 52 h 52"/>
              <a:gd name="T24" fmla="*/ 36 w 48"/>
              <a:gd name="T25" fmla="*/ 52 h 52"/>
              <a:gd name="T26" fmla="*/ 32 w 48"/>
              <a:gd name="T27" fmla="*/ 52 h 52"/>
              <a:gd name="T28" fmla="*/ 28 w 48"/>
              <a:gd name="T29" fmla="*/ 52 h 52"/>
              <a:gd name="T30" fmla="*/ 24 w 48"/>
              <a:gd name="T31" fmla="*/ 48 h 52"/>
              <a:gd name="T32" fmla="*/ 20 w 48"/>
              <a:gd name="T33" fmla="*/ 44 h 52"/>
              <a:gd name="T34" fmla="*/ 12 w 48"/>
              <a:gd name="T35" fmla="*/ 36 h 52"/>
              <a:gd name="T36" fmla="*/ 8 w 48"/>
              <a:gd name="T37" fmla="*/ 32 h 52"/>
              <a:gd name="T38" fmla="*/ 0 w 48"/>
              <a:gd name="T39" fmla="*/ 20 h 52"/>
              <a:gd name="T40" fmla="*/ 0 w 48"/>
              <a:gd name="T41" fmla="*/ 16 h 52"/>
              <a:gd name="T42" fmla="*/ 0 w 48"/>
              <a:gd name="T43" fmla="*/ 12 h 52"/>
              <a:gd name="T44" fmla="*/ 0 w 48"/>
              <a:gd name="T45" fmla="*/ 4 h 52"/>
              <a:gd name="T46" fmla="*/ 4 w 48"/>
              <a:gd name="T47" fmla="*/ 0 h 52"/>
              <a:gd name="T48" fmla="*/ 4 w 48"/>
              <a:gd name="T49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8" h="52">
                <a:moveTo>
                  <a:pt x="4" y="0"/>
                </a:moveTo>
                <a:lnTo>
                  <a:pt x="16" y="4"/>
                </a:lnTo>
                <a:lnTo>
                  <a:pt x="28" y="8"/>
                </a:lnTo>
                <a:lnTo>
                  <a:pt x="36" y="12"/>
                </a:lnTo>
                <a:lnTo>
                  <a:pt x="40" y="20"/>
                </a:lnTo>
                <a:lnTo>
                  <a:pt x="44" y="24"/>
                </a:lnTo>
                <a:lnTo>
                  <a:pt x="48" y="28"/>
                </a:lnTo>
                <a:lnTo>
                  <a:pt x="48" y="36"/>
                </a:lnTo>
                <a:lnTo>
                  <a:pt x="44" y="40"/>
                </a:lnTo>
                <a:lnTo>
                  <a:pt x="44" y="44"/>
                </a:lnTo>
                <a:lnTo>
                  <a:pt x="40" y="48"/>
                </a:lnTo>
                <a:lnTo>
                  <a:pt x="36" y="52"/>
                </a:lnTo>
                <a:lnTo>
                  <a:pt x="36" y="52"/>
                </a:lnTo>
                <a:lnTo>
                  <a:pt x="32" y="52"/>
                </a:lnTo>
                <a:lnTo>
                  <a:pt x="28" y="52"/>
                </a:lnTo>
                <a:lnTo>
                  <a:pt x="24" y="48"/>
                </a:lnTo>
                <a:lnTo>
                  <a:pt x="20" y="44"/>
                </a:lnTo>
                <a:lnTo>
                  <a:pt x="12" y="36"/>
                </a:lnTo>
                <a:lnTo>
                  <a:pt x="8" y="32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368">
            <a:extLst>
              <a:ext uri="{FF2B5EF4-FFF2-40B4-BE49-F238E27FC236}">
                <a16:creationId xmlns:a16="http://schemas.microsoft.com/office/drawing/2014/main" xmlns="" id="{C40CDA30-1C7C-4F24-8B27-5C1B777A96D4}"/>
              </a:ext>
            </a:extLst>
          </p:cNvPr>
          <p:cNvSpPr>
            <a:spLocks/>
          </p:cNvSpPr>
          <p:nvPr/>
        </p:nvSpPr>
        <p:spPr bwMode="auto">
          <a:xfrm>
            <a:off x="8927274" y="1131230"/>
            <a:ext cx="1927875" cy="442822"/>
          </a:xfrm>
          <a:custGeom>
            <a:avLst/>
            <a:gdLst>
              <a:gd name="T0" fmla="*/ 258 w 329"/>
              <a:gd name="T1" fmla="*/ 64 h 64"/>
              <a:gd name="T2" fmla="*/ 246 w 329"/>
              <a:gd name="T3" fmla="*/ 64 h 64"/>
              <a:gd name="T4" fmla="*/ 242 w 329"/>
              <a:gd name="T5" fmla="*/ 60 h 64"/>
              <a:gd name="T6" fmla="*/ 246 w 329"/>
              <a:gd name="T7" fmla="*/ 52 h 64"/>
              <a:gd name="T8" fmla="*/ 258 w 329"/>
              <a:gd name="T9" fmla="*/ 36 h 64"/>
              <a:gd name="T10" fmla="*/ 262 w 329"/>
              <a:gd name="T11" fmla="*/ 28 h 64"/>
              <a:gd name="T12" fmla="*/ 258 w 329"/>
              <a:gd name="T13" fmla="*/ 28 h 64"/>
              <a:gd name="T14" fmla="*/ 246 w 329"/>
              <a:gd name="T15" fmla="*/ 28 h 64"/>
              <a:gd name="T16" fmla="*/ 222 w 329"/>
              <a:gd name="T17" fmla="*/ 28 h 64"/>
              <a:gd name="T18" fmla="*/ 194 w 329"/>
              <a:gd name="T19" fmla="*/ 28 h 64"/>
              <a:gd name="T20" fmla="*/ 166 w 329"/>
              <a:gd name="T21" fmla="*/ 32 h 64"/>
              <a:gd name="T22" fmla="*/ 135 w 329"/>
              <a:gd name="T23" fmla="*/ 36 h 64"/>
              <a:gd name="T24" fmla="*/ 91 w 329"/>
              <a:gd name="T25" fmla="*/ 40 h 64"/>
              <a:gd name="T26" fmla="*/ 31 w 329"/>
              <a:gd name="T27" fmla="*/ 48 h 64"/>
              <a:gd name="T28" fmla="*/ 0 w 329"/>
              <a:gd name="T29" fmla="*/ 32 h 64"/>
              <a:gd name="T30" fmla="*/ 7 w 329"/>
              <a:gd name="T31" fmla="*/ 32 h 64"/>
              <a:gd name="T32" fmla="*/ 27 w 329"/>
              <a:gd name="T33" fmla="*/ 28 h 64"/>
              <a:gd name="T34" fmla="*/ 51 w 329"/>
              <a:gd name="T35" fmla="*/ 28 h 64"/>
              <a:gd name="T36" fmla="*/ 87 w 329"/>
              <a:gd name="T37" fmla="*/ 24 h 64"/>
              <a:gd name="T38" fmla="*/ 139 w 329"/>
              <a:gd name="T39" fmla="*/ 16 h 64"/>
              <a:gd name="T40" fmla="*/ 166 w 329"/>
              <a:gd name="T41" fmla="*/ 12 h 64"/>
              <a:gd name="T42" fmla="*/ 194 w 329"/>
              <a:gd name="T43" fmla="*/ 12 h 64"/>
              <a:gd name="T44" fmla="*/ 214 w 329"/>
              <a:gd name="T45" fmla="*/ 8 h 64"/>
              <a:gd name="T46" fmla="*/ 230 w 329"/>
              <a:gd name="T47" fmla="*/ 8 h 64"/>
              <a:gd name="T48" fmla="*/ 242 w 329"/>
              <a:gd name="T49" fmla="*/ 4 h 64"/>
              <a:gd name="T50" fmla="*/ 254 w 329"/>
              <a:gd name="T51" fmla="*/ 4 h 64"/>
              <a:gd name="T52" fmla="*/ 262 w 329"/>
              <a:gd name="T53" fmla="*/ 0 h 64"/>
              <a:gd name="T54" fmla="*/ 270 w 329"/>
              <a:gd name="T55" fmla="*/ 0 h 64"/>
              <a:gd name="T56" fmla="*/ 282 w 329"/>
              <a:gd name="T57" fmla="*/ 4 h 64"/>
              <a:gd name="T58" fmla="*/ 301 w 329"/>
              <a:gd name="T59" fmla="*/ 16 h 64"/>
              <a:gd name="T60" fmla="*/ 321 w 329"/>
              <a:gd name="T61" fmla="*/ 28 h 64"/>
              <a:gd name="T62" fmla="*/ 329 w 329"/>
              <a:gd name="T63" fmla="*/ 36 h 64"/>
              <a:gd name="T64" fmla="*/ 325 w 329"/>
              <a:gd name="T65" fmla="*/ 40 h 64"/>
              <a:gd name="T66" fmla="*/ 309 w 329"/>
              <a:gd name="T67" fmla="*/ 44 h 64"/>
              <a:gd name="T68" fmla="*/ 290 w 329"/>
              <a:gd name="T69" fmla="*/ 48 h 64"/>
              <a:gd name="T70" fmla="*/ 270 w 329"/>
              <a:gd name="T71" fmla="*/ 56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29" h="64">
                <a:moveTo>
                  <a:pt x="270" y="56"/>
                </a:moveTo>
                <a:lnTo>
                  <a:pt x="258" y="64"/>
                </a:lnTo>
                <a:lnTo>
                  <a:pt x="254" y="64"/>
                </a:lnTo>
                <a:lnTo>
                  <a:pt x="246" y="64"/>
                </a:lnTo>
                <a:lnTo>
                  <a:pt x="246" y="64"/>
                </a:lnTo>
                <a:lnTo>
                  <a:pt x="242" y="60"/>
                </a:lnTo>
                <a:lnTo>
                  <a:pt x="246" y="56"/>
                </a:lnTo>
                <a:lnTo>
                  <a:pt x="246" y="52"/>
                </a:lnTo>
                <a:lnTo>
                  <a:pt x="254" y="44"/>
                </a:lnTo>
                <a:lnTo>
                  <a:pt x="258" y="36"/>
                </a:lnTo>
                <a:lnTo>
                  <a:pt x="262" y="32"/>
                </a:lnTo>
                <a:lnTo>
                  <a:pt x="262" y="28"/>
                </a:lnTo>
                <a:lnTo>
                  <a:pt x="262" y="28"/>
                </a:lnTo>
                <a:lnTo>
                  <a:pt x="258" y="28"/>
                </a:lnTo>
                <a:lnTo>
                  <a:pt x="254" y="28"/>
                </a:lnTo>
                <a:lnTo>
                  <a:pt x="246" y="28"/>
                </a:lnTo>
                <a:lnTo>
                  <a:pt x="234" y="28"/>
                </a:lnTo>
                <a:lnTo>
                  <a:pt x="222" y="28"/>
                </a:lnTo>
                <a:lnTo>
                  <a:pt x="210" y="28"/>
                </a:lnTo>
                <a:lnTo>
                  <a:pt x="194" y="28"/>
                </a:lnTo>
                <a:lnTo>
                  <a:pt x="174" y="32"/>
                </a:lnTo>
                <a:lnTo>
                  <a:pt x="166" y="32"/>
                </a:lnTo>
                <a:lnTo>
                  <a:pt x="150" y="32"/>
                </a:lnTo>
                <a:lnTo>
                  <a:pt x="135" y="36"/>
                </a:lnTo>
                <a:lnTo>
                  <a:pt x="115" y="36"/>
                </a:lnTo>
                <a:lnTo>
                  <a:pt x="91" y="40"/>
                </a:lnTo>
                <a:lnTo>
                  <a:pt x="63" y="44"/>
                </a:lnTo>
                <a:lnTo>
                  <a:pt x="31" y="48"/>
                </a:lnTo>
                <a:lnTo>
                  <a:pt x="0" y="52"/>
                </a:lnTo>
                <a:lnTo>
                  <a:pt x="0" y="32"/>
                </a:lnTo>
                <a:lnTo>
                  <a:pt x="3" y="32"/>
                </a:lnTo>
                <a:lnTo>
                  <a:pt x="7" y="32"/>
                </a:lnTo>
                <a:lnTo>
                  <a:pt x="15" y="28"/>
                </a:lnTo>
                <a:lnTo>
                  <a:pt x="27" y="28"/>
                </a:lnTo>
                <a:lnTo>
                  <a:pt x="39" y="28"/>
                </a:lnTo>
                <a:lnTo>
                  <a:pt x="51" y="28"/>
                </a:lnTo>
                <a:lnTo>
                  <a:pt x="67" y="24"/>
                </a:lnTo>
                <a:lnTo>
                  <a:pt x="87" y="24"/>
                </a:lnTo>
                <a:lnTo>
                  <a:pt x="123" y="20"/>
                </a:lnTo>
                <a:lnTo>
                  <a:pt x="139" y="16"/>
                </a:lnTo>
                <a:lnTo>
                  <a:pt x="154" y="16"/>
                </a:lnTo>
                <a:lnTo>
                  <a:pt x="166" y="12"/>
                </a:lnTo>
                <a:lnTo>
                  <a:pt x="182" y="12"/>
                </a:lnTo>
                <a:lnTo>
                  <a:pt x="194" y="12"/>
                </a:lnTo>
                <a:lnTo>
                  <a:pt x="206" y="8"/>
                </a:lnTo>
                <a:lnTo>
                  <a:pt x="214" y="8"/>
                </a:lnTo>
                <a:lnTo>
                  <a:pt x="222" y="8"/>
                </a:lnTo>
                <a:lnTo>
                  <a:pt x="230" y="8"/>
                </a:lnTo>
                <a:lnTo>
                  <a:pt x="238" y="8"/>
                </a:lnTo>
                <a:lnTo>
                  <a:pt x="242" y="4"/>
                </a:lnTo>
                <a:lnTo>
                  <a:pt x="250" y="4"/>
                </a:lnTo>
                <a:lnTo>
                  <a:pt x="254" y="4"/>
                </a:lnTo>
                <a:lnTo>
                  <a:pt x="254" y="0"/>
                </a:lnTo>
                <a:lnTo>
                  <a:pt x="262" y="0"/>
                </a:lnTo>
                <a:lnTo>
                  <a:pt x="266" y="0"/>
                </a:lnTo>
                <a:lnTo>
                  <a:pt x="270" y="0"/>
                </a:lnTo>
                <a:lnTo>
                  <a:pt x="274" y="4"/>
                </a:lnTo>
                <a:lnTo>
                  <a:pt x="282" y="4"/>
                </a:lnTo>
                <a:lnTo>
                  <a:pt x="290" y="8"/>
                </a:lnTo>
                <a:lnTo>
                  <a:pt x="301" y="16"/>
                </a:lnTo>
                <a:lnTo>
                  <a:pt x="313" y="24"/>
                </a:lnTo>
                <a:lnTo>
                  <a:pt x="321" y="28"/>
                </a:lnTo>
                <a:lnTo>
                  <a:pt x="329" y="32"/>
                </a:lnTo>
                <a:lnTo>
                  <a:pt x="329" y="36"/>
                </a:lnTo>
                <a:lnTo>
                  <a:pt x="329" y="40"/>
                </a:lnTo>
                <a:lnTo>
                  <a:pt x="325" y="40"/>
                </a:lnTo>
                <a:lnTo>
                  <a:pt x="317" y="44"/>
                </a:lnTo>
                <a:lnTo>
                  <a:pt x="309" y="44"/>
                </a:lnTo>
                <a:lnTo>
                  <a:pt x="301" y="44"/>
                </a:lnTo>
                <a:lnTo>
                  <a:pt x="290" y="48"/>
                </a:lnTo>
                <a:lnTo>
                  <a:pt x="282" y="52"/>
                </a:lnTo>
                <a:lnTo>
                  <a:pt x="270" y="56"/>
                </a:lnTo>
                <a:lnTo>
                  <a:pt x="270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369">
            <a:extLst>
              <a:ext uri="{FF2B5EF4-FFF2-40B4-BE49-F238E27FC236}">
                <a16:creationId xmlns:a16="http://schemas.microsoft.com/office/drawing/2014/main" xmlns="" id="{DC8AE406-7B6E-486B-AD91-2EBF795BA006}"/>
              </a:ext>
            </a:extLst>
          </p:cNvPr>
          <p:cNvSpPr>
            <a:spLocks/>
          </p:cNvSpPr>
          <p:nvPr/>
        </p:nvSpPr>
        <p:spPr bwMode="auto">
          <a:xfrm>
            <a:off x="8692882" y="1241935"/>
            <a:ext cx="322291" cy="601964"/>
          </a:xfrm>
          <a:custGeom>
            <a:avLst/>
            <a:gdLst>
              <a:gd name="T0" fmla="*/ 36 w 55"/>
              <a:gd name="T1" fmla="*/ 0 h 87"/>
              <a:gd name="T2" fmla="*/ 43 w 55"/>
              <a:gd name="T3" fmla="*/ 8 h 87"/>
              <a:gd name="T4" fmla="*/ 47 w 55"/>
              <a:gd name="T5" fmla="*/ 12 h 87"/>
              <a:gd name="T6" fmla="*/ 51 w 55"/>
              <a:gd name="T7" fmla="*/ 20 h 87"/>
              <a:gd name="T8" fmla="*/ 55 w 55"/>
              <a:gd name="T9" fmla="*/ 28 h 87"/>
              <a:gd name="T10" fmla="*/ 51 w 55"/>
              <a:gd name="T11" fmla="*/ 40 h 87"/>
              <a:gd name="T12" fmla="*/ 51 w 55"/>
              <a:gd name="T13" fmla="*/ 48 h 87"/>
              <a:gd name="T14" fmla="*/ 47 w 55"/>
              <a:gd name="T15" fmla="*/ 59 h 87"/>
              <a:gd name="T16" fmla="*/ 40 w 55"/>
              <a:gd name="T17" fmla="*/ 67 h 87"/>
              <a:gd name="T18" fmla="*/ 32 w 55"/>
              <a:gd name="T19" fmla="*/ 75 h 87"/>
              <a:gd name="T20" fmla="*/ 28 w 55"/>
              <a:gd name="T21" fmla="*/ 83 h 87"/>
              <a:gd name="T22" fmla="*/ 24 w 55"/>
              <a:gd name="T23" fmla="*/ 87 h 87"/>
              <a:gd name="T24" fmla="*/ 20 w 55"/>
              <a:gd name="T25" fmla="*/ 87 h 87"/>
              <a:gd name="T26" fmla="*/ 16 w 55"/>
              <a:gd name="T27" fmla="*/ 87 h 87"/>
              <a:gd name="T28" fmla="*/ 12 w 55"/>
              <a:gd name="T29" fmla="*/ 83 h 87"/>
              <a:gd name="T30" fmla="*/ 8 w 55"/>
              <a:gd name="T31" fmla="*/ 83 h 87"/>
              <a:gd name="T32" fmla="*/ 4 w 55"/>
              <a:gd name="T33" fmla="*/ 75 h 87"/>
              <a:gd name="T34" fmla="*/ 4 w 55"/>
              <a:gd name="T35" fmla="*/ 71 h 87"/>
              <a:gd name="T36" fmla="*/ 4 w 55"/>
              <a:gd name="T37" fmla="*/ 67 h 87"/>
              <a:gd name="T38" fmla="*/ 0 w 55"/>
              <a:gd name="T39" fmla="*/ 63 h 87"/>
              <a:gd name="T40" fmla="*/ 4 w 55"/>
              <a:gd name="T41" fmla="*/ 63 h 87"/>
              <a:gd name="T42" fmla="*/ 4 w 55"/>
              <a:gd name="T43" fmla="*/ 59 h 87"/>
              <a:gd name="T44" fmla="*/ 4 w 55"/>
              <a:gd name="T45" fmla="*/ 56 h 87"/>
              <a:gd name="T46" fmla="*/ 8 w 55"/>
              <a:gd name="T47" fmla="*/ 52 h 87"/>
              <a:gd name="T48" fmla="*/ 12 w 55"/>
              <a:gd name="T49" fmla="*/ 48 h 87"/>
              <a:gd name="T50" fmla="*/ 16 w 55"/>
              <a:gd name="T51" fmla="*/ 40 h 87"/>
              <a:gd name="T52" fmla="*/ 24 w 55"/>
              <a:gd name="T53" fmla="*/ 32 h 87"/>
              <a:gd name="T54" fmla="*/ 28 w 55"/>
              <a:gd name="T55" fmla="*/ 16 h 87"/>
              <a:gd name="T56" fmla="*/ 36 w 55"/>
              <a:gd name="T57" fmla="*/ 0 h 87"/>
              <a:gd name="T58" fmla="*/ 36 w 55"/>
              <a:gd name="T59" fmla="*/ 0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55" h="87">
                <a:moveTo>
                  <a:pt x="36" y="0"/>
                </a:moveTo>
                <a:lnTo>
                  <a:pt x="43" y="8"/>
                </a:lnTo>
                <a:lnTo>
                  <a:pt x="47" y="12"/>
                </a:lnTo>
                <a:lnTo>
                  <a:pt x="51" y="20"/>
                </a:lnTo>
                <a:lnTo>
                  <a:pt x="55" y="28"/>
                </a:lnTo>
                <a:lnTo>
                  <a:pt x="51" y="40"/>
                </a:lnTo>
                <a:lnTo>
                  <a:pt x="51" y="48"/>
                </a:lnTo>
                <a:lnTo>
                  <a:pt x="47" y="59"/>
                </a:lnTo>
                <a:lnTo>
                  <a:pt x="40" y="67"/>
                </a:lnTo>
                <a:lnTo>
                  <a:pt x="32" y="75"/>
                </a:lnTo>
                <a:lnTo>
                  <a:pt x="28" y="83"/>
                </a:lnTo>
                <a:lnTo>
                  <a:pt x="24" y="87"/>
                </a:lnTo>
                <a:lnTo>
                  <a:pt x="20" y="87"/>
                </a:lnTo>
                <a:lnTo>
                  <a:pt x="16" y="87"/>
                </a:lnTo>
                <a:lnTo>
                  <a:pt x="12" y="83"/>
                </a:lnTo>
                <a:lnTo>
                  <a:pt x="8" y="83"/>
                </a:lnTo>
                <a:lnTo>
                  <a:pt x="4" y="75"/>
                </a:lnTo>
                <a:lnTo>
                  <a:pt x="4" y="71"/>
                </a:lnTo>
                <a:lnTo>
                  <a:pt x="4" y="67"/>
                </a:lnTo>
                <a:lnTo>
                  <a:pt x="0" y="63"/>
                </a:lnTo>
                <a:lnTo>
                  <a:pt x="4" y="63"/>
                </a:lnTo>
                <a:lnTo>
                  <a:pt x="4" y="59"/>
                </a:lnTo>
                <a:lnTo>
                  <a:pt x="4" y="56"/>
                </a:lnTo>
                <a:lnTo>
                  <a:pt x="8" y="52"/>
                </a:lnTo>
                <a:lnTo>
                  <a:pt x="12" y="48"/>
                </a:lnTo>
                <a:lnTo>
                  <a:pt x="16" y="40"/>
                </a:lnTo>
                <a:lnTo>
                  <a:pt x="24" y="32"/>
                </a:lnTo>
                <a:lnTo>
                  <a:pt x="28" y="16"/>
                </a:lnTo>
                <a:lnTo>
                  <a:pt x="36" y="0"/>
                </a:lnTo>
                <a:lnTo>
                  <a:pt x="36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370">
            <a:extLst>
              <a:ext uri="{FF2B5EF4-FFF2-40B4-BE49-F238E27FC236}">
                <a16:creationId xmlns:a16="http://schemas.microsoft.com/office/drawing/2014/main" xmlns="" id="{6A1B36E8-5EB0-409A-9406-9B78C585BF1D}"/>
              </a:ext>
            </a:extLst>
          </p:cNvPr>
          <p:cNvSpPr>
            <a:spLocks/>
          </p:cNvSpPr>
          <p:nvPr/>
        </p:nvSpPr>
        <p:spPr bwMode="auto">
          <a:xfrm>
            <a:off x="9202682" y="1574052"/>
            <a:ext cx="257831" cy="408229"/>
          </a:xfrm>
          <a:custGeom>
            <a:avLst/>
            <a:gdLst>
              <a:gd name="T0" fmla="*/ 4 w 44"/>
              <a:gd name="T1" fmla="*/ 15 h 59"/>
              <a:gd name="T2" fmla="*/ 4 w 44"/>
              <a:gd name="T3" fmla="*/ 11 h 59"/>
              <a:gd name="T4" fmla="*/ 0 w 44"/>
              <a:gd name="T5" fmla="*/ 11 h 59"/>
              <a:gd name="T6" fmla="*/ 0 w 44"/>
              <a:gd name="T7" fmla="*/ 8 h 59"/>
              <a:gd name="T8" fmla="*/ 0 w 44"/>
              <a:gd name="T9" fmla="*/ 4 h 59"/>
              <a:gd name="T10" fmla="*/ 4 w 44"/>
              <a:gd name="T11" fmla="*/ 4 h 59"/>
              <a:gd name="T12" fmla="*/ 4 w 44"/>
              <a:gd name="T13" fmla="*/ 0 h 59"/>
              <a:gd name="T14" fmla="*/ 8 w 44"/>
              <a:gd name="T15" fmla="*/ 0 h 59"/>
              <a:gd name="T16" fmla="*/ 12 w 44"/>
              <a:gd name="T17" fmla="*/ 0 h 59"/>
              <a:gd name="T18" fmla="*/ 20 w 44"/>
              <a:gd name="T19" fmla="*/ 0 h 59"/>
              <a:gd name="T20" fmla="*/ 24 w 44"/>
              <a:gd name="T21" fmla="*/ 0 h 59"/>
              <a:gd name="T22" fmla="*/ 32 w 44"/>
              <a:gd name="T23" fmla="*/ 0 h 59"/>
              <a:gd name="T24" fmla="*/ 44 w 44"/>
              <a:gd name="T25" fmla="*/ 0 h 59"/>
              <a:gd name="T26" fmla="*/ 44 w 44"/>
              <a:gd name="T27" fmla="*/ 11 h 59"/>
              <a:gd name="T28" fmla="*/ 44 w 44"/>
              <a:gd name="T29" fmla="*/ 19 h 59"/>
              <a:gd name="T30" fmla="*/ 44 w 44"/>
              <a:gd name="T31" fmla="*/ 27 h 59"/>
              <a:gd name="T32" fmla="*/ 44 w 44"/>
              <a:gd name="T33" fmla="*/ 35 h 59"/>
              <a:gd name="T34" fmla="*/ 44 w 44"/>
              <a:gd name="T35" fmla="*/ 39 h 59"/>
              <a:gd name="T36" fmla="*/ 44 w 44"/>
              <a:gd name="T37" fmla="*/ 47 h 59"/>
              <a:gd name="T38" fmla="*/ 44 w 44"/>
              <a:gd name="T39" fmla="*/ 47 h 59"/>
              <a:gd name="T40" fmla="*/ 44 w 44"/>
              <a:gd name="T41" fmla="*/ 51 h 59"/>
              <a:gd name="T42" fmla="*/ 44 w 44"/>
              <a:gd name="T43" fmla="*/ 55 h 59"/>
              <a:gd name="T44" fmla="*/ 44 w 44"/>
              <a:gd name="T45" fmla="*/ 55 h 59"/>
              <a:gd name="T46" fmla="*/ 40 w 44"/>
              <a:gd name="T47" fmla="*/ 59 h 59"/>
              <a:gd name="T48" fmla="*/ 36 w 44"/>
              <a:gd name="T49" fmla="*/ 59 h 59"/>
              <a:gd name="T50" fmla="*/ 32 w 44"/>
              <a:gd name="T51" fmla="*/ 55 h 59"/>
              <a:gd name="T52" fmla="*/ 28 w 44"/>
              <a:gd name="T53" fmla="*/ 51 h 59"/>
              <a:gd name="T54" fmla="*/ 24 w 44"/>
              <a:gd name="T55" fmla="*/ 47 h 59"/>
              <a:gd name="T56" fmla="*/ 20 w 44"/>
              <a:gd name="T57" fmla="*/ 39 h 59"/>
              <a:gd name="T58" fmla="*/ 16 w 44"/>
              <a:gd name="T59" fmla="*/ 27 h 59"/>
              <a:gd name="T60" fmla="*/ 12 w 44"/>
              <a:gd name="T61" fmla="*/ 23 h 59"/>
              <a:gd name="T62" fmla="*/ 8 w 44"/>
              <a:gd name="T63" fmla="*/ 15 h 59"/>
              <a:gd name="T64" fmla="*/ 4 w 44"/>
              <a:gd name="T65" fmla="*/ 15 h 59"/>
              <a:gd name="T66" fmla="*/ 4 w 44"/>
              <a:gd name="T67" fmla="*/ 15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4" h="59">
                <a:moveTo>
                  <a:pt x="4" y="15"/>
                </a:moveTo>
                <a:lnTo>
                  <a:pt x="4" y="11"/>
                </a:lnTo>
                <a:lnTo>
                  <a:pt x="0" y="11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44" y="11"/>
                </a:lnTo>
                <a:lnTo>
                  <a:pt x="44" y="19"/>
                </a:lnTo>
                <a:lnTo>
                  <a:pt x="44" y="27"/>
                </a:lnTo>
                <a:lnTo>
                  <a:pt x="44" y="35"/>
                </a:lnTo>
                <a:lnTo>
                  <a:pt x="44" y="39"/>
                </a:lnTo>
                <a:lnTo>
                  <a:pt x="44" y="47"/>
                </a:lnTo>
                <a:lnTo>
                  <a:pt x="44" y="47"/>
                </a:lnTo>
                <a:lnTo>
                  <a:pt x="44" y="51"/>
                </a:lnTo>
                <a:lnTo>
                  <a:pt x="44" y="55"/>
                </a:lnTo>
                <a:lnTo>
                  <a:pt x="44" y="55"/>
                </a:lnTo>
                <a:lnTo>
                  <a:pt x="40" y="59"/>
                </a:lnTo>
                <a:lnTo>
                  <a:pt x="36" y="59"/>
                </a:lnTo>
                <a:lnTo>
                  <a:pt x="32" y="55"/>
                </a:lnTo>
                <a:lnTo>
                  <a:pt x="28" y="51"/>
                </a:lnTo>
                <a:lnTo>
                  <a:pt x="24" y="47"/>
                </a:lnTo>
                <a:lnTo>
                  <a:pt x="20" y="39"/>
                </a:lnTo>
                <a:lnTo>
                  <a:pt x="16" y="27"/>
                </a:lnTo>
                <a:lnTo>
                  <a:pt x="12" y="23"/>
                </a:lnTo>
                <a:lnTo>
                  <a:pt x="8" y="15"/>
                </a:lnTo>
                <a:lnTo>
                  <a:pt x="4" y="15"/>
                </a:lnTo>
                <a:lnTo>
                  <a:pt x="4" y="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371">
            <a:extLst>
              <a:ext uri="{FF2B5EF4-FFF2-40B4-BE49-F238E27FC236}">
                <a16:creationId xmlns:a16="http://schemas.microsoft.com/office/drawing/2014/main" xmlns="" id="{20E352CF-6C93-4E66-9A81-86442E4200E0}"/>
              </a:ext>
            </a:extLst>
          </p:cNvPr>
          <p:cNvSpPr>
            <a:spLocks/>
          </p:cNvSpPr>
          <p:nvPr/>
        </p:nvSpPr>
        <p:spPr bwMode="auto">
          <a:xfrm>
            <a:off x="9319878" y="1435670"/>
            <a:ext cx="884831" cy="380553"/>
          </a:xfrm>
          <a:custGeom>
            <a:avLst/>
            <a:gdLst>
              <a:gd name="T0" fmla="*/ 123 w 151"/>
              <a:gd name="T1" fmla="*/ 43 h 55"/>
              <a:gd name="T2" fmla="*/ 119 w 151"/>
              <a:gd name="T3" fmla="*/ 51 h 55"/>
              <a:gd name="T4" fmla="*/ 111 w 151"/>
              <a:gd name="T5" fmla="*/ 55 h 55"/>
              <a:gd name="T6" fmla="*/ 103 w 151"/>
              <a:gd name="T7" fmla="*/ 55 h 55"/>
              <a:gd name="T8" fmla="*/ 95 w 151"/>
              <a:gd name="T9" fmla="*/ 55 h 55"/>
              <a:gd name="T10" fmla="*/ 95 w 151"/>
              <a:gd name="T11" fmla="*/ 43 h 55"/>
              <a:gd name="T12" fmla="*/ 95 w 151"/>
              <a:gd name="T13" fmla="*/ 35 h 55"/>
              <a:gd name="T14" fmla="*/ 99 w 151"/>
              <a:gd name="T15" fmla="*/ 31 h 55"/>
              <a:gd name="T16" fmla="*/ 99 w 151"/>
              <a:gd name="T17" fmla="*/ 28 h 55"/>
              <a:gd name="T18" fmla="*/ 99 w 151"/>
              <a:gd name="T19" fmla="*/ 24 h 55"/>
              <a:gd name="T20" fmla="*/ 99 w 151"/>
              <a:gd name="T21" fmla="*/ 24 h 55"/>
              <a:gd name="T22" fmla="*/ 99 w 151"/>
              <a:gd name="T23" fmla="*/ 24 h 55"/>
              <a:gd name="T24" fmla="*/ 95 w 151"/>
              <a:gd name="T25" fmla="*/ 24 h 55"/>
              <a:gd name="T26" fmla="*/ 91 w 151"/>
              <a:gd name="T27" fmla="*/ 24 h 55"/>
              <a:gd name="T28" fmla="*/ 83 w 151"/>
              <a:gd name="T29" fmla="*/ 24 h 55"/>
              <a:gd name="T30" fmla="*/ 72 w 151"/>
              <a:gd name="T31" fmla="*/ 28 h 55"/>
              <a:gd name="T32" fmla="*/ 60 w 151"/>
              <a:gd name="T33" fmla="*/ 28 h 55"/>
              <a:gd name="T34" fmla="*/ 44 w 151"/>
              <a:gd name="T35" fmla="*/ 31 h 55"/>
              <a:gd name="T36" fmla="*/ 24 w 151"/>
              <a:gd name="T37" fmla="*/ 35 h 55"/>
              <a:gd name="T38" fmla="*/ 0 w 151"/>
              <a:gd name="T39" fmla="*/ 39 h 55"/>
              <a:gd name="T40" fmla="*/ 0 w 151"/>
              <a:gd name="T41" fmla="*/ 20 h 55"/>
              <a:gd name="T42" fmla="*/ 20 w 151"/>
              <a:gd name="T43" fmla="*/ 20 h 55"/>
              <a:gd name="T44" fmla="*/ 36 w 151"/>
              <a:gd name="T45" fmla="*/ 16 h 55"/>
              <a:gd name="T46" fmla="*/ 52 w 151"/>
              <a:gd name="T47" fmla="*/ 12 h 55"/>
              <a:gd name="T48" fmla="*/ 68 w 151"/>
              <a:gd name="T49" fmla="*/ 12 h 55"/>
              <a:gd name="T50" fmla="*/ 76 w 151"/>
              <a:gd name="T51" fmla="*/ 8 h 55"/>
              <a:gd name="T52" fmla="*/ 83 w 151"/>
              <a:gd name="T53" fmla="*/ 8 h 55"/>
              <a:gd name="T54" fmla="*/ 87 w 151"/>
              <a:gd name="T55" fmla="*/ 4 h 55"/>
              <a:gd name="T56" fmla="*/ 91 w 151"/>
              <a:gd name="T57" fmla="*/ 4 h 55"/>
              <a:gd name="T58" fmla="*/ 99 w 151"/>
              <a:gd name="T59" fmla="*/ 0 h 55"/>
              <a:gd name="T60" fmla="*/ 107 w 151"/>
              <a:gd name="T61" fmla="*/ 0 h 55"/>
              <a:gd name="T62" fmla="*/ 111 w 151"/>
              <a:gd name="T63" fmla="*/ 0 h 55"/>
              <a:gd name="T64" fmla="*/ 119 w 151"/>
              <a:gd name="T65" fmla="*/ 4 h 55"/>
              <a:gd name="T66" fmla="*/ 123 w 151"/>
              <a:gd name="T67" fmla="*/ 4 h 55"/>
              <a:gd name="T68" fmla="*/ 127 w 151"/>
              <a:gd name="T69" fmla="*/ 8 h 55"/>
              <a:gd name="T70" fmla="*/ 135 w 151"/>
              <a:gd name="T71" fmla="*/ 12 h 55"/>
              <a:gd name="T72" fmla="*/ 139 w 151"/>
              <a:gd name="T73" fmla="*/ 12 h 55"/>
              <a:gd name="T74" fmla="*/ 143 w 151"/>
              <a:gd name="T75" fmla="*/ 16 h 55"/>
              <a:gd name="T76" fmla="*/ 147 w 151"/>
              <a:gd name="T77" fmla="*/ 20 h 55"/>
              <a:gd name="T78" fmla="*/ 151 w 151"/>
              <a:gd name="T79" fmla="*/ 24 h 55"/>
              <a:gd name="T80" fmla="*/ 147 w 151"/>
              <a:gd name="T81" fmla="*/ 28 h 55"/>
              <a:gd name="T82" fmla="*/ 147 w 151"/>
              <a:gd name="T83" fmla="*/ 28 h 55"/>
              <a:gd name="T84" fmla="*/ 143 w 151"/>
              <a:gd name="T85" fmla="*/ 31 h 55"/>
              <a:gd name="T86" fmla="*/ 139 w 151"/>
              <a:gd name="T87" fmla="*/ 31 h 55"/>
              <a:gd name="T88" fmla="*/ 135 w 151"/>
              <a:gd name="T89" fmla="*/ 35 h 55"/>
              <a:gd name="T90" fmla="*/ 131 w 151"/>
              <a:gd name="T91" fmla="*/ 35 h 55"/>
              <a:gd name="T92" fmla="*/ 127 w 151"/>
              <a:gd name="T93" fmla="*/ 39 h 55"/>
              <a:gd name="T94" fmla="*/ 123 w 151"/>
              <a:gd name="T95" fmla="*/ 43 h 55"/>
              <a:gd name="T96" fmla="*/ 123 w 151"/>
              <a:gd name="T97" fmla="*/ 43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51" h="55">
                <a:moveTo>
                  <a:pt x="123" y="43"/>
                </a:moveTo>
                <a:lnTo>
                  <a:pt x="119" y="51"/>
                </a:lnTo>
                <a:lnTo>
                  <a:pt x="111" y="55"/>
                </a:lnTo>
                <a:lnTo>
                  <a:pt x="103" y="55"/>
                </a:lnTo>
                <a:lnTo>
                  <a:pt x="95" y="55"/>
                </a:lnTo>
                <a:lnTo>
                  <a:pt x="95" y="43"/>
                </a:lnTo>
                <a:lnTo>
                  <a:pt x="95" y="35"/>
                </a:lnTo>
                <a:lnTo>
                  <a:pt x="99" y="31"/>
                </a:lnTo>
                <a:lnTo>
                  <a:pt x="99" y="28"/>
                </a:lnTo>
                <a:lnTo>
                  <a:pt x="99" y="24"/>
                </a:lnTo>
                <a:lnTo>
                  <a:pt x="99" y="24"/>
                </a:lnTo>
                <a:lnTo>
                  <a:pt x="99" y="24"/>
                </a:lnTo>
                <a:lnTo>
                  <a:pt x="95" y="24"/>
                </a:lnTo>
                <a:lnTo>
                  <a:pt x="91" y="24"/>
                </a:lnTo>
                <a:lnTo>
                  <a:pt x="83" y="24"/>
                </a:lnTo>
                <a:lnTo>
                  <a:pt x="72" y="28"/>
                </a:lnTo>
                <a:lnTo>
                  <a:pt x="60" y="28"/>
                </a:lnTo>
                <a:lnTo>
                  <a:pt x="44" y="31"/>
                </a:lnTo>
                <a:lnTo>
                  <a:pt x="24" y="35"/>
                </a:lnTo>
                <a:lnTo>
                  <a:pt x="0" y="39"/>
                </a:lnTo>
                <a:lnTo>
                  <a:pt x="0" y="20"/>
                </a:lnTo>
                <a:lnTo>
                  <a:pt x="20" y="20"/>
                </a:lnTo>
                <a:lnTo>
                  <a:pt x="36" y="16"/>
                </a:lnTo>
                <a:lnTo>
                  <a:pt x="52" y="12"/>
                </a:lnTo>
                <a:lnTo>
                  <a:pt x="68" y="12"/>
                </a:lnTo>
                <a:lnTo>
                  <a:pt x="76" y="8"/>
                </a:lnTo>
                <a:lnTo>
                  <a:pt x="83" y="8"/>
                </a:lnTo>
                <a:lnTo>
                  <a:pt x="87" y="4"/>
                </a:lnTo>
                <a:lnTo>
                  <a:pt x="91" y="4"/>
                </a:lnTo>
                <a:lnTo>
                  <a:pt x="99" y="0"/>
                </a:lnTo>
                <a:lnTo>
                  <a:pt x="107" y="0"/>
                </a:lnTo>
                <a:lnTo>
                  <a:pt x="111" y="0"/>
                </a:lnTo>
                <a:lnTo>
                  <a:pt x="119" y="4"/>
                </a:lnTo>
                <a:lnTo>
                  <a:pt x="123" y="4"/>
                </a:lnTo>
                <a:lnTo>
                  <a:pt x="127" y="8"/>
                </a:lnTo>
                <a:lnTo>
                  <a:pt x="135" y="12"/>
                </a:lnTo>
                <a:lnTo>
                  <a:pt x="139" y="12"/>
                </a:lnTo>
                <a:lnTo>
                  <a:pt x="143" y="16"/>
                </a:lnTo>
                <a:lnTo>
                  <a:pt x="147" y="20"/>
                </a:lnTo>
                <a:lnTo>
                  <a:pt x="151" y="24"/>
                </a:lnTo>
                <a:lnTo>
                  <a:pt x="147" y="28"/>
                </a:lnTo>
                <a:lnTo>
                  <a:pt x="147" y="28"/>
                </a:lnTo>
                <a:lnTo>
                  <a:pt x="143" y="31"/>
                </a:lnTo>
                <a:lnTo>
                  <a:pt x="139" y="31"/>
                </a:lnTo>
                <a:lnTo>
                  <a:pt x="135" y="35"/>
                </a:lnTo>
                <a:lnTo>
                  <a:pt x="131" y="35"/>
                </a:lnTo>
                <a:lnTo>
                  <a:pt x="127" y="39"/>
                </a:lnTo>
                <a:lnTo>
                  <a:pt x="123" y="43"/>
                </a:lnTo>
                <a:lnTo>
                  <a:pt x="123" y="4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372">
            <a:extLst>
              <a:ext uri="{FF2B5EF4-FFF2-40B4-BE49-F238E27FC236}">
                <a16:creationId xmlns:a16="http://schemas.microsoft.com/office/drawing/2014/main" xmlns="" id="{8A05D744-E758-4869-8BE7-B97CDBF677A1}"/>
              </a:ext>
            </a:extLst>
          </p:cNvPr>
          <p:cNvSpPr>
            <a:spLocks/>
          </p:cNvSpPr>
          <p:nvPr/>
        </p:nvSpPr>
        <p:spPr bwMode="auto">
          <a:xfrm>
            <a:off x="9554270" y="1816218"/>
            <a:ext cx="251973" cy="1349226"/>
          </a:xfrm>
          <a:custGeom>
            <a:avLst/>
            <a:gdLst>
              <a:gd name="T0" fmla="*/ 43 w 43"/>
              <a:gd name="T1" fmla="*/ 40 h 195"/>
              <a:gd name="T2" fmla="*/ 39 w 43"/>
              <a:gd name="T3" fmla="*/ 44 h 195"/>
              <a:gd name="T4" fmla="*/ 39 w 43"/>
              <a:gd name="T5" fmla="*/ 48 h 195"/>
              <a:gd name="T6" fmla="*/ 39 w 43"/>
              <a:gd name="T7" fmla="*/ 52 h 195"/>
              <a:gd name="T8" fmla="*/ 39 w 43"/>
              <a:gd name="T9" fmla="*/ 60 h 195"/>
              <a:gd name="T10" fmla="*/ 39 w 43"/>
              <a:gd name="T11" fmla="*/ 68 h 195"/>
              <a:gd name="T12" fmla="*/ 39 w 43"/>
              <a:gd name="T13" fmla="*/ 76 h 195"/>
              <a:gd name="T14" fmla="*/ 39 w 43"/>
              <a:gd name="T15" fmla="*/ 84 h 195"/>
              <a:gd name="T16" fmla="*/ 39 w 43"/>
              <a:gd name="T17" fmla="*/ 96 h 195"/>
              <a:gd name="T18" fmla="*/ 39 w 43"/>
              <a:gd name="T19" fmla="*/ 119 h 195"/>
              <a:gd name="T20" fmla="*/ 39 w 43"/>
              <a:gd name="T21" fmla="*/ 135 h 195"/>
              <a:gd name="T22" fmla="*/ 36 w 43"/>
              <a:gd name="T23" fmla="*/ 155 h 195"/>
              <a:gd name="T24" fmla="*/ 36 w 43"/>
              <a:gd name="T25" fmla="*/ 167 h 195"/>
              <a:gd name="T26" fmla="*/ 32 w 43"/>
              <a:gd name="T27" fmla="*/ 179 h 195"/>
              <a:gd name="T28" fmla="*/ 28 w 43"/>
              <a:gd name="T29" fmla="*/ 187 h 195"/>
              <a:gd name="T30" fmla="*/ 28 w 43"/>
              <a:gd name="T31" fmla="*/ 191 h 195"/>
              <a:gd name="T32" fmla="*/ 24 w 43"/>
              <a:gd name="T33" fmla="*/ 195 h 195"/>
              <a:gd name="T34" fmla="*/ 16 w 43"/>
              <a:gd name="T35" fmla="*/ 191 h 195"/>
              <a:gd name="T36" fmla="*/ 12 w 43"/>
              <a:gd name="T37" fmla="*/ 187 h 195"/>
              <a:gd name="T38" fmla="*/ 12 w 43"/>
              <a:gd name="T39" fmla="*/ 179 h 195"/>
              <a:gd name="T40" fmla="*/ 8 w 43"/>
              <a:gd name="T41" fmla="*/ 167 h 195"/>
              <a:gd name="T42" fmla="*/ 8 w 43"/>
              <a:gd name="T43" fmla="*/ 147 h 195"/>
              <a:gd name="T44" fmla="*/ 4 w 43"/>
              <a:gd name="T45" fmla="*/ 131 h 195"/>
              <a:gd name="T46" fmla="*/ 4 w 43"/>
              <a:gd name="T47" fmla="*/ 108 h 195"/>
              <a:gd name="T48" fmla="*/ 4 w 43"/>
              <a:gd name="T49" fmla="*/ 84 h 195"/>
              <a:gd name="T50" fmla="*/ 8 w 43"/>
              <a:gd name="T51" fmla="*/ 60 h 195"/>
              <a:gd name="T52" fmla="*/ 4 w 43"/>
              <a:gd name="T53" fmla="*/ 36 h 195"/>
              <a:gd name="T54" fmla="*/ 4 w 43"/>
              <a:gd name="T55" fmla="*/ 16 h 195"/>
              <a:gd name="T56" fmla="*/ 0 w 43"/>
              <a:gd name="T57" fmla="*/ 0 h 195"/>
              <a:gd name="T58" fmla="*/ 16 w 43"/>
              <a:gd name="T59" fmla="*/ 8 h 195"/>
              <a:gd name="T60" fmla="*/ 24 w 43"/>
              <a:gd name="T61" fmla="*/ 8 h 195"/>
              <a:gd name="T62" fmla="*/ 32 w 43"/>
              <a:gd name="T63" fmla="*/ 12 h 195"/>
              <a:gd name="T64" fmla="*/ 36 w 43"/>
              <a:gd name="T65" fmla="*/ 16 h 195"/>
              <a:gd name="T66" fmla="*/ 39 w 43"/>
              <a:gd name="T67" fmla="*/ 16 h 195"/>
              <a:gd name="T68" fmla="*/ 39 w 43"/>
              <a:gd name="T69" fmla="*/ 20 h 195"/>
              <a:gd name="T70" fmla="*/ 43 w 43"/>
              <a:gd name="T71" fmla="*/ 20 h 195"/>
              <a:gd name="T72" fmla="*/ 43 w 43"/>
              <a:gd name="T73" fmla="*/ 28 h 195"/>
              <a:gd name="T74" fmla="*/ 43 w 43"/>
              <a:gd name="T75" fmla="*/ 32 h 195"/>
              <a:gd name="T76" fmla="*/ 43 w 43"/>
              <a:gd name="T77" fmla="*/ 40 h 195"/>
              <a:gd name="T78" fmla="*/ 43 w 43"/>
              <a:gd name="T79" fmla="*/ 40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3" h="195">
                <a:moveTo>
                  <a:pt x="43" y="40"/>
                </a:moveTo>
                <a:lnTo>
                  <a:pt x="39" y="44"/>
                </a:lnTo>
                <a:lnTo>
                  <a:pt x="39" y="48"/>
                </a:lnTo>
                <a:lnTo>
                  <a:pt x="39" y="52"/>
                </a:lnTo>
                <a:lnTo>
                  <a:pt x="39" y="60"/>
                </a:lnTo>
                <a:lnTo>
                  <a:pt x="39" y="68"/>
                </a:lnTo>
                <a:lnTo>
                  <a:pt x="39" y="76"/>
                </a:lnTo>
                <a:lnTo>
                  <a:pt x="39" y="84"/>
                </a:lnTo>
                <a:lnTo>
                  <a:pt x="39" y="96"/>
                </a:lnTo>
                <a:lnTo>
                  <a:pt x="39" y="119"/>
                </a:lnTo>
                <a:lnTo>
                  <a:pt x="39" y="135"/>
                </a:lnTo>
                <a:lnTo>
                  <a:pt x="36" y="155"/>
                </a:lnTo>
                <a:lnTo>
                  <a:pt x="36" y="167"/>
                </a:lnTo>
                <a:lnTo>
                  <a:pt x="32" y="179"/>
                </a:lnTo>
                <a:lnTo>
                  <a:pt x="28" y="187"/>
                </a:lnTo>
                <a:lnTo>
                  <a:pt x="28" y="191"/>
                </a:lnTo>
                <a:lnTo>
                  <a:pt x="24" y="195"/>
                </a:lnTo>
                <a:lnTo>
                  <a:pt x="16" y="191"/>
                </a:lnTo>
                <a:lnTo>
                  <a:pt x="12" y="187"/>
                </a:lnTo>
                <a:lnTo>
                  <a:pt x="12" y="179"/>
                </a:lnTo>
                <a:lnTo>
                  <a:pt x="8" y="167"/>
                </a:lnTo>
                <a:lnTo>
                  <a:pt x="8" y="147"/>
                </a:lnTo>
                <a:lnTo>
                  <a:pt x="4" y="131"/>
                </a:lnTo>
                <a:lnTo>
                  <a:pt x="4" y="108"/>
                </a:lnTo>
                <a:lnTo>
                  <a:pt x="4" y="84"/>
                </a:lnTo>
                <a:lnTo>
                  <a:pt x="8" y="60"/>
                </a:lnTo>
                <a:lnTo>
                  <a:pt x="4" y="36"/>
                </a:lnTo>
                <a:lnTo>
                  <a:pt x="4" y="16"/>
                </a:lnTo>
                <a:lnTo>
                  <a:pt x="0" y="0"/>
                </a:lnTo>
                <a:lnTo>
                  <a:pt x="16" y="8"/>
                </a:lnTo>
                <a:lnTo>
                  <a:pt x="24" y="8"/>
                </a:lnTo>
                <a:lnTo>
                  <a:pt x="32" y="12"/>
                </a:lnTo>
                <a:lnTo>
                  <a:pt x="36" y="16"/>
                </a:lnTo>
                <a:lnTo>
                  <a:pt x="39" y="16"/>
                </a:lnTo>
                <a:lnTo>
                  <a:pt x="39" y="20"/>
                </a:lnTo>
                <a:lnTo>
                  <a:pt x="43" y="20"/>
                </a:lnTo>
                <a:lnTo>
                  <a:pt x="43" y="28"/>
                </a:lnTo>
                <a:lnTo>
                  <a:pt x="43" y="32"/>
                </a:lnTo>
                <a:lnTo>
                  <a:pt x="43" y="40"/>
                </a:lnTo>
                <a:lnTo>
                  <a:pt x="43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373">
            <a:extLst>
              <a:ext uri="{FF2B5EF4-FFF2-40B4-BE49-F238E27FC236}">
                <a16:creationId xmlns:a16="http://schemas.microsoft.com/office/drawing/2014/main" xmlns="" id="{D38F5A6B-C32D-48BB-B637-98B390F8B331}"/>
              </a:ext>
            </a:extLst>
          </p:cNvPr>
          <p:cNvSpPr>
            <a:spLocks/>
          </p:cNvSpPr>
          <p:nvPr/>
        </p:nvSpPr>
        <p:spPr bwMode="auto">
          <a:xfrm>
            <a:off x="9437074" y="1760865"/>
            <a:ext cx="556683" cy="110706"/>
          </a:xfrm>
          <a:custGeom>
            <a:avLst/>
            <a:gdLst>
              <a:gd name="T0" fmla="*/ 95 w 95"/>
              <a:gd name="T1" fmla="*/ 0 h 16"/>
              <a:gd name="T2" fmla="*/ 95 w 95"/>
              <a:gd name="T3" fmla="*/ 4 h 16"/>
              <a:gd name="T4" fmla="*/ 95 w 95"/>
              <a:gd name="T5" fmla="*/ 8 h 16"/>
              <a:gd name="T6" fmla="*/ 91 w 95"/>
              <a:gd name="T7" fmla="*/ 8 h 16"/>
              <a:gd name="T8" fmla="*/ 87 w 95"/>
              <a:gd name="T9" fmla="*/ 8 h 16"/>
              <a:gd name="T10" fmla="*/ 83 w 95"/>
              <a:gd name="T11" fmla="*/ 8 h 16"/>
              <a:gd name="T12" fmla="*/ 75 w 95"/>
              <a:gd name="T13" fmla="*/ 8 h 16"/>
              <a:gd name="T14" fmla="*/ 71 w 95"/>
              <a:gd name="T15" fmla="*/ 8 h 16"/>
              <a:gd name="T16" fmla="*/ 63 w 95"/>
              <a:gd name="T17" fmla="*/ 8 h 16"/>
              <a:gd name="T18" fmla="*/ 56 w 95"/>
              <a:gd name="T19" fmla="*/ 8 h 16"/>
              <a:gd name="T20" fmla="*/ 48 w 95"/>
              <a:gd name="T21" fmla="*/ 12 h 16"/>
              <a:gd name="T22" fmla="*/ 40 w 95"/>
              <a:gd name="T23" fmla="*/ 12 h 16"/>
              <a:gd name="T24" fmla="*/ 28 w 95"/>
              <a:gd name="T25" fmla="*/ 12 h 16"/>
              <a:gd name="T26" fmla="*/ 16 w 95"/>
              <a:gd name="T27" fmla="*/ 12 h 16"/>
              <a:gd name="T28" fmla="*/ 0 w 95"/>
              <a:gd name="T29" fmla="*/ 16 h 16"/>
              <a:gd name="T30" fmla="*/ 0 w 95"/>
              <a:gd name="T31" fmla="*/ 12 h 16"/>
              <a:gd name="T32" fmla="*/ 95 w 95"/>
              <a:gd name="T33" fmla="*/ 0 h 16"/>
              <a:gd name="T34" fmla="*/ 95 w 95"/>
              <a:gd name="T35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95" h="16">
                <a:moveTo>
                  <a:pt x="95" y="0"/>
                </a:moveTo>
                <a:lnTo>
                  <a:pt x="95" y="4"/>
                </a:lnTo>
                <a:lnTo>
                  <a:pt x="95" y="8"/>
                </a:lnTo>
                <a:lnTo>
                  <a:pt x="91" y="8"/>
                </a:lnTo>
                <a:lnTo>
                  <a:pt x="87" y="8"/>
                </a:lnTo>
                <a:lnTo>
                  <a:pt x="83" y="8"/>
                </a:lnTo>
                <a:lnTo>
                  <a:pt x="75" y="8"/>
                </a:lnTo>
                <a:lnTo>
                  <a:pt x="71" y="8"/>
                </a:lnTo>
                <a:lnTo>
                  <a:pt x="63" y="8"/>
                </a:lnTo>
                <a:lnTo>
                  <a:pt x="56" y="8"/>
                </a:lnTo>
                <a:lnTo>
                  <a:pt x="48" y="12"/>
                </a:lnTo>
                <a:lnTo>
                  <a:pt x="40" y="12"/>
                </a:lnTo>
                <a:lnTo>
                  <a:pt x="28" y="12"/>
                </a:lnTo>
                <a:lnTo>
                  <a:pt x="16" y="12"/>
                </a:lnTo>
                <a:lnTo>
                  <a:pt x="0" y="16"/>
                </a:lnTo>
                <a:lnTo>
                  <a:pt x="0" y="12"/>
                </a:lnTo>
                <a:lnTo>
                  <a:pt x="95" y="0"/>
                </a:lnTo>
                <a:lnTo>
                  <a:pt x="95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374">
            <a:extLst>
              <a:ext uri="{FF2B5EF4-FFF2-40B4-BE49-F238E27FC236}">
                <a16:creationId xmlns:a16="http://schemas.microsoft.com/office/drawing/2014/main" xmlns="" id="{2E4B6C9F-4E3C-46D4-B233-F123AEBEADCC}"/>
              </a:ext>
            </a:extLst>
          </p:cNvPr>
          <p:cNvSpPr>
            <a:spLocks/>
          </p:cNvSpPr>
          <p:nvPr/>
        </p:nvSpPr>
        <p:spPr bwMode="auto">
          <a:xfrm>
            <a:off x="9806243" y="716084"/>
            <a:ext cx="562540" cy="387469"/>
          </a:xfrm>
          <a:custGeom>
            <a:avLst/>
            <a:gdLst>
              <a:gd name="T0" fmla="*/ 16 w 96"/>
              <a:gd name="T1" fmla="*/ 40 h 56"/>
              <a:gd name="T2" fmla="*/ 32 w 96"/>
              <a:gd name="T3" fmla="*/ 32 h 56"/>
              <a:gd name="T4" fmla="*/ 44 w 96"/>
              <a:gd name="T5" fmla="*/ 24 h 56"/>
              <a:gd name="T6" fmla="*/ 48 w 96"/>
              <a:gd name="T7" fmla="*/ 20 h 56"/>
              <a:gd name="T8" fmla="*/ 52 w 96"/>
              <a:gd name="T9" fmla="*/ 16 h 56"/>
              <a:gd name="T10" fmla="*/ 52 w 96"/>
              <a:gd name="T11" fmla="*/ 12 h 56"/>
              <a:gd name="T12" fmla="*/ 56 w 96"/>
              <a:gd name="T13" fmla="*/ 8 h 56"/>
              <a:gd name="T14" fmla="*/ 52 w 96"/>
              <a:gd name="T15" fmla="*/ 4 h 56"/>
              <a:gd name="T16" fmla="*/ 56 w 96"/>
              <a:gd name="T17" fmla="*/ 4 h 56"/>
              <a:gd name="T18" fmla="*/ 60 w 96"/>
              <a:gd name="T19" fmla="*/ 0 h 56"/>
              <a:gd name="T20" fmla="*/ 64 w 96"/>
              <a:gd name="T21" fmla="*/ 0 h 56"/>
              <a:gd name="T22" fmla="*/ 68 w 96"/>
              <a:gd name="T23" fmla="*/ 0 h 56"/>
              <a:gd name="T24" fmla="*/ 72 w 96"/>
              <a:gd name="T25" fmla="*/ 4 h 56"/>
              <a:gd name="T26" fmla="*/ 80 w 96"/>
              <a:gd name="T27" fmla="*/ 8 h 56"/>
              <a:gd name="T28" fmla="*/ 84 w 96"/>
              <a:gd name="T29" fmla="*/ 12 h 56"/>
              <a:gd name="T30" fmla="*/ 88 w 96"/>
              <a:gd name="T31" fmla="*/ 16 h 56"/>
              <a:gd name="T32" fmla="*/ 92 w 96"/>
              <a:gd name="T33" fmla="*/ 20 h 56"/>
              <a:gd name="T34" fmla="*/ 96 w 96"/>
              <a:gd name="T35" fmla="*/ 24 h 56"/>
              <a:gd name="T36" fmla="*/ 96 w 96"/>
              <a:gd name="T37" fmla="*/ 28 h 56"/>
              <a:gd name="T38" fmla="*/ 92 w 96"/>
              <a:gd name="T39" fmla="*/ 32 h 56"/>
              <a:gd name="T40" fmla="*/ 92 w 96"/>
              <a:gd name="T41" fmla="*/ 32 h 56"/>
              <a:gd name="T42" fmla="*/ 88 w 96"/>
              <a:gd name="T43" fmla="*/ 36 h 56"/>
              <a:gd name="T44" fmla="*/ 80 w 96"/>
              <a:gd name="T45" fmla="*/ 40 h 56"/>
              <a:gd name="T46" fmla="*/ 76 w 96"/>
              <a:gd name="T47" fmla="*/ 40 h 56"/>
              <a:gd name="T48" fmla="*/ 68 w 96"/>
              <a:gd name="T49" fmla="*/ 44 h 56"/>
              <a:gd name="T50" fmla="*/ 56 w 96"/>
              <a:gd name="T51" fmla="*/ 44 h 56"/>
              <a:gd name="T52" fmla="*/ 48 w 96"/>
              <a:gd name="T53" fmla="*/ 48 h 56"/>
              <a:gd name="T54" fmla="*/ 36 w 96"/>
              <a:gd name="T55" fmla="*/ 52 h 56"/>
              <a:gd name="T56" fmla="*/ 28 w 96"/>
              <a:gd name="T57" fmla="*/ 52 h 56"/>
              <a:gd name="T58" fmla="*/ 20 w 96"/>
              <a:gd name="T59" fmla="*/ 56 h 56"/>
              <a:gd name="T60" fmla="*/ 16 w 96"/>
              <a:gd name="T61" fmla="*/ 56 h 56"/>
              <a:gd name="T62" fmla="*/ 8 w 96"/>
              <a:gd name="T63" fmla="*/ 56 h 56"/>
              <a:gd name="T64" fmla="*/ 4 w 96"/>
              <a:gd name="T65" fmla="*/ 56 h 56"/>
              <a:gd name="T66" fmla="*/ 4 w 96"/>
              <a:gd name="T67" fmla="*/ 56 h 56"/>
              <a:gd name="T68" fmla="*/ 0 w 96"/>
              <a:gd name="T69" fmla="*/ 56 h 56"/>
              <a:gd name="T70" fmla="*/ 4 w 96"/>
              <a:gd name="T71" fmla="*/ 52 h 56"/>
              <a:gd name="T72" fmla="*/ 4 w 96"/>
              <a:gd name="T73" fmla="*/ 48 h 56"/>
              <a:gd name="T74" fmla="*/ 8 w 96"/>
              <a:gd name="T75" fmla="*/ 44 h 56"/>
              <a:gd name="T76" fmla="*/ 16 w 96"/>
              <a:gd name="T77" fmla="*/ 40 h 56"/>
              <a:gd name="T78" fmla="*/ 16 w 96"/>
              <a:gd name="T79" fmla="*/ 4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6" h="56">
                <a:moveTo>
                  <a:pt x="16" y="40"/>
                </a:moveTo>
                <a:lnTo>
                  <a:pt x="32" y="32"/>
                </a:lnTo>
                <a:lnTo>
                  <a:pt x="44" y="24"/>
                </a:lnTo>
                <a:lnTo>
                  <a:pt x="48" y="20"/>
                </a:lnTo>
                <a:lnTo>
                  <a:pt x="52" y="16"/>
                </a:lnTo>
                <a:lnTo>
                  <a:pt x="52" y="12"/>
                </a:lnTo>
                <a:lnTo>
                  <a:pt x="56" y="8"/>
                </a:lnTo>
                <a:lnTo>
                  <a:pt x="52" y="4"/>
                </a:lnTo>
                <a:lnTo>
                  <a:pt x="56" y="4"/>
                </a:lnTo>
                <a:lnTo>
                  <a:pt x="60" y="0"/>
                </a:lnTo>
                <a:lnTo>
                  <a:pt x="64" y="0"/>
                </a:lnTo>
                <a:lnTo>
                  <a:pt x="68" y="0"/>
                </a:lnTo>
                <a:lnTo>
                  <a:pt x="72" y="4"/>
                </a:lnTo>
                <a:lnTo>
                  <a:pt x="80" y="8"/>
                </a:lnTo>
                <a:lnTo>
                  <a:pt x="84" y="12"/>
                </a:lnTo>
                <a:lnTo>
                  <a:pt x="88" y="16"/>
                </a:lnTo>
                <a:lnTo>
                  <a:pt x="92" y="20"/>
                </a:lnTo>
                <a:lnTo>
                  <a:pt x="96" y="24"/>
                </a:lnTo>
                <a:lnTo>
                  <a:pt x="96" y="28"/>
                </a:lnTo>
                <a:lnTo>
                  <a:pt x="92" y="32"/>
                </a:lnTo>
                <a:lnTo>
                  <a:pt x="92" y="32"/>
                </a:lnTo>
                <a:lnTo>
                  <a:pt x="88" y="36"/>
                </a:lnTo>
                <a:lnTo>
                  <a:pt x="80" y="40"/>
                </a:lnTo>
                <a:lnTo>
                  <a:pt x="76" y="40"/>
                </a:lnTo>
                <a:lnTo>
                  <a:pt x="68" y="44"/>
                </a:lnTo>
                <a:lnTo>
                  <a:pt x="56" y="44"/>
                </a:lnTo>
                <a:lnTo>
                  <a:pt x="48" y="48"/>
                </a:lnTo>
                <a:lnTo>
                  <a:pt x="36" y="52"/>
                </a:lnTo>
                <a:lnTo>
                  <a:pt x="28" y="52"/>
                </a:lnTo>
                <a:lnTo>
                  <a:pt x="20" y="56"/>
                </a:lnTo>
                <a:lnTo>
                  <a:pt x="16" y="56"/>
                </a:lnTo>
                <a:lnTo>
                  <a:pt x="8" y="56"/>
                </a:lnTo>
                <a:lnTo>
                  <a:pt x="4" y="56"/>
                </a:lnTo>
                <a:lnTo>
                  <a:pt x="4" y="56"/>
                </a:lnTo>
                <a:lnTo>
                  <a:pt x="0" y="56"/>
                </a:lnTo>
                <a:lnTo>
                  <a:pt x="4" y="52"/>
                </a:lnTo>
                <a:lnTo>
                  <a:pt x="4" y="48"/>
                </a:lnTo>
                <a:lnTo>
                  <a:pt x="8" y="44"/>
                </a:lnTo>
                <a:lnTo>
                  <a:pt x="16" y="40"/>
                </a:lnTo>
                <a:lnTo>
                  <a:pt x="16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375">
            <a:extLst>
              <a:ext uri="{FF2B5EF4-FFF2-40B4-BE49-F238E27FC236}">
                <a16:creationId xmlns:a16="http://schemas.microsoft.com/office/drawing/2014/main" xmlns="" id="{351C4B4D-3129-4320-B6F6-DF08BFE5A39A}"/>
              </a:ext>
            </a:extLst>
          </p:cNvPr>
          <p:cNvSpPr>
            <a:spLocks/>
          </p:cNvSpPr>
          <p:nvPr/>
        </p:nvSpPr>
        <p:spPr bwMode="auto">
          <a:xfrm>
            <a:off x="9226122" y="1954600"/>
            <a:ext cx="1166101" cy="878728"/>
          </a:xfrm>
          <a:custGeom>
            <a:avLst/>
            <a:gdLst>
              <a:gd name="T0" fmla="*/ 151 w 199"/>
              <a:gd name="T1" fmla="*/ 76 h 127"/>
              <a:gd name="T2" fmla="*/ 155 w 199"/>
              <a:gd name="T3" fmla="*/ 68 h 127"/>
              <a:gd name="T4" fmla="*/ 151 w 199"/>
              <a:gd name="T5" fmla="*/ 52 h 127"/>
              <a:gd name="T6" fmla="*/ 147 w 199"/>
              <a:gd name="T7" fmla="*/ 32 h 127"/>
              <a:gd name="T8" fmla="*/ 147 w 199"/>
              <a:gd name="T9" fmla="*/ 28 h 127"/>
              <a:gd name="T10" fmla="*/ 143 w 199"/>
              <a:gd name="T11" fmla="*/ 28 h 127"/>
              <a:gd name="T12" fmla="*/ 131 w 199"/>
              <a:gd name="T13" fmla="*/ 28 h 127"/>
              <a:gd name="T14" fmla="*/ 111 w 199"/>
              <a:gd name="T15" fmla="*/ 28 h 127"/>
              <a:gd name="T16" fmla="*/ 80 w 199"/>
              <a:gd name="T17" fmla="*/ 36 h 127"/>
              <a:gd name="T18" fmla="*/ 32 w 199"/>
              <a:gd name="T19" fmla="*/ 44 h 127"/>
              <a:gd name="T20" fmla="*/ 0 w 199"/>
              <a:gd name="T21" fmla="*/ 28 h 127"/>
              <a:gd name="T22" fmla="*/ 56 w 199"/>
              <a:gd name="T23" fmla="*/ 20 h 127"/>
              <a:gd name="T24" fmla="*/ 95 w 199"/>
              <a:gd name="T25" fmla="*/ 12 h 127"/>
              <a:gd name="T26" fmla="*/ 123 w 199"/>
              <a:gd name="T27" fmla="*/ 8 h 127"/>
              <a:gd name="T28" fmla="*/ 135 w 199"/>
              <a:gd name="T29" fmla="*/ 4 h 127"/>
              <a:gd name="T30" fmla="*/ 151 w 199"/>
              <a:gd name="T31" fmla="*/ 0 h 127"/>
              <a:gd name="T32" fmla="*/ 159 w 199"/>
              <a:gd name="T33" fmla="*/ 4 h 127"/>
              <a:gd name="T34" fmla="*/ 179 w 199"/>
              <a:gd name="T35" fmla="*/ 12 h 127"/>
              <a:gd name="T36" fmla="*/ 195 w 199"/>
              <a:gd name="T37" fmla="*/ 20 h 127"/>
              <a:gd name="T38" fmla="*/ 199 w 199"/>
              <a:gd name="T39" fmla="*/ 28 h 127"/>
              <a:gd name="T40" fmla="*/ 199 w 199"/>
              <a:gd name="T41" fmla="*/ 32 h 127"/>
              <a:gd name="T42" fmla="*/ 191 w 199"/>
              <a:gd name="T43" fmla="*/ 36 h 127"/>
              <a:gd name="T44" fmla="*/ 191 w 199"/>
              <a:gd name="T45" fmla="*/ 52 h 127"/>
              <a:gd name="T46" fmla="*/ 191 w 199"/>
              <a:gd name="T47" fmla="*/ 72 h 127"/>
              <a:gd name="T48" fmla="*/ 187 w 199"/>
              <a:gd name="T49" fmla="*/ 92 h 127"/>
              <a:gd name="T50" fmla="*/ 179 w 199"/>
              <a:gd name="T51" fmla="*/ 107 h 127"/>
              <a:gd name="T52" fmla="*/ 171 w 199"/>
              <a:gd name="T53" fmla="*/ 123 h 127"/>
              <a:gd name="T54" fmla="*/ 159 w 199"/>
              <a:gd name="T55" fmla="*/ 127 h 127"/>
              <a:gd name="T56" fmla="*/ 151 w 199"/>
              <a:gd name="T57" fmla="*/ 127 h 127"/>
              <a:gd name="T58" fmla="*/ 147 w 199"/>
              <a:gd name="T59" fmla="*/ 119 h 127"/>
              <a:gd name="T60" fmla="*/ 143 w 199"/>
              <a:gd name="T61" fmla="*/ 111 h 127"/>
              <a:gd name="T62" fmla="*/ 135 w 199"/>
              <a:gd name="T63" fmla="*/ 99 h 127"/>
              <a:gd name="T64" fmla="*/ 123 w 199"/>
              <a:gd name="T65" fmla="*/ 92 h 127"/>
              <a:gd name="T66" fmla="*/ 115 w 199"/>
              <a:gd name="T67" fmla="*/ 84 h 127"/>
              <a:gd name="T68" fmla="*/ 119 w 199"/>
              <a:gd name="T69" fmla="*/ 80 h 127"/>
              <a:gd name="T70" fmla="*/ 127 w 199"/>
              <a:gd name="T71" fmla="*/ 76 h 127"/>
              <a:gd name="T72" fmla="*/ 139 w 199"/>
              <a:gd name="T73" fmla="*/ 80 h 127"/>
              <a:gd name="T74" fmla="*/ 151 w 199"/>
              <a:gd name="T75" fmla="*/ 80 h 127"/>
              <a:gd name="T76" fmla="*/ 151 w 199"/>
              <a:gd name="T77" fmla="*/ 80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99" h="127">
                <a:moveTo>
                  <a:pt x="151" y="80"/>
                </a:moveTo>
                <a:lnTo>
                  <a:pt x="151" y="76"/>
                </a:lnTo>
                <a:lnTo>
                  <a:pt x="151" y="72"/>
                </a:lnTo>
                <a:lnTo>
                  <a:pt x="155" y="68"/>
                </a:lnTo>
                <a:lnTo>
                  <a:pt x="155" y="64"/>
                </a:lnTo>
                <a:lnTo>
                  <a:pt x="151" y="52"/>
                </a:lnTo>
                <a:lnTo>
                  <a:pt x="151" y="40"/>
                </a:lnTo>
                <a:lnTo>
                  <a:pt x="147" y="32"/>
                </a:lnTo>
                <a:lnTo>
                  <a:pt x="147" y="32"/>
                </a:lnTo>
                <a:lnTo>
                  <a:pt x="147" y="28"/>
                </a:lnTo>
                <a:lnTo>
                  <a:pt x="143" y="28"/>
                </a:lnTo>
                <a:lnTo>
                  <a:pt x="143" y="28"/>
                </a:lnTo>
                <a:lnTo>
                  <a:pt x="135" y="28"/>
                </a:lnTo>
                <a:lnTo>
                  <a:pt x="131" y="28"/>
                </a:lnTo>
                <a:lnTo>
                  <a:pt x="123" y="28"/>
                </a:lnTo>
                <a:lnTo>
                  <a:pt x="111" y="28"/>
                </a:lnTo>
                <a:lnTo>
                  <a:pt x="95" y="32"/>
                </a:lnTo>
                <a:lnTo>
                  <a:pt x="80" y="36"/>
                </a:lnTo>
                <a:lnTo>
                  <a:pt x="56" y="40"/>
                </a:lnTo>
                <a:lnTo>
                  <a:pt x="32" y="44"/>
                </a:lnTo>
                <a:lnTo>
                  <a:pt x="0" y="48"/>
                </a:lnTo>
                <a:lnTo>
                  <a:pt x="0" y="28"/>
                </a:lnTo>
                <a:lnTo>
                  <a:pt x="32" y="24"/>
                </a:lnTo>
                <a:lnTo>
                  <a:pt x="56" y="20"/>
                </a:lnTo>
                <a:lnTo>
                  <a:pt x="80" y="16"/>
                </a:lnTo>
                <a:lnTo>
                  <a:pt x="95" y="12"/>
                </a:lnTo>
                <a:lnTo>
                  <a:pt x="111" y="8"/>
                </a:lnTo>
                <a:lnTo>
                  <a:pt x="123" y="8"/>
                </a:lnTo>
                <a:lnTo>
                  <a:pt x="131" y="4"/>
                </a:lnTo>
                <a:lnTo>
                  <a:pt x="135" y="4"/>
                </a:lnTo>
                <a:lnTo>
                  <a:pt x="143" y="0"/>
                </a:lnTo>
                <a:lnTo>
                  <a:pt x="151" y="0"/>
                </a:lnTo>
                <a:lnTo>
                  <a:pt x="155" y="0"/>
                </a:lnTo>
                <a:lnTo>
                  <a:pt x="159" y="4"/>
                </a:lnTo>
                <a:lnTo>
                  <a:pt x="167" y="4"/>
                </a:lnTo>
                <a:lnTo>
                  <a:pt x="179" y="12"/>
                </a:lnTo>
                <a:lnTo>
                  <a:pt x="187" y="16"/>
                </a:lnTo>
                <a:lnTo>
                  <a:pt x="195" y="20"/>
                </a:lnTo>
                <a:lnTo>
                  <a:pt x="199" y="24"/>
                </a:lnTo>
                <a:lnTo>
                  <a:pt x="199" y="28"/>
                </a:lnTo>
                <a:lnTo>
                  <a:pt x="199" y="28"/>
                </a:lnTo>
                <a:lnTo>
                  <a:pt x="199" y="32"/>
                </a:lnTo>
                <a:lnTo>
                  <a:pt x="195" y="32"/>
                </a:lnTo>
                <a:lnTo>
                  <a:pt x="191" y="36"/>
                </a:lnTo>
                <a:lnTo>
                  <a:pt x="191" y="44"/>
                </a:lnTo>
                <a:lnTo>
                  <a:pt x="191" y="52"/>
                </a:lnTo>
                <a:lnTo>
                  <a:pt x="191" y="60"/>
                </a:lnTo>
                <a:lnTo>
                  <a:pt x="191" y="72"/>
                </a:lnTo>
                <a:lnTo>
                  <a:pt x="187" y="84"/>
                </a:lnTo>
                <a:lnTo>
                  <a:pt x="187" y="92"/>
                </a:lnTo>
                <a:lnTo>
                  <a:pt x="187" y="99"/>
                </a:lnTo>
                <a:lnTo>
                  <a:pt x="179" y="107"/>
                </a:lnTo>
                <a:lnTo>
                  <a:pt x="175" y="119"/>
                </a:lnTo>
                <a:lnTo>
                  <a:pt x="171" y="123"/>
                </a:lnTo>
                <a:lnTo>
                  <a:pt x="163" y="123"/>
                </a:lnTo>
                <a:lnTo>
                  <a:pt x="159" y="127"/>
                </a:lnTo>
                <a:lnTo>
                  <a:pt x="155" y="127"/>
                </a:lnTo>
                <a:lnTo>
                  <a:pt x="151" y="127"/>
                </a:lnTo>
                <a:lnTo>
                  <a:pt x="151" y="123"/>
                </a:lnTo>
                <a:lnTo>
                  <a:pt x="147" y="119"/>
                </a:lnTo>
                <a:lnTo>
                  <a:pt x="143" y="115"/>
                </a:lnTo>
                <a:lnTo>
                  <a:pt x="143" y="111"/>
                </a:lnTo>
                <a:lnTo>
                  <a:pt x="139" y="103"/>
                </a:lnTo>
                <a:lnTo>
                  <a:pt x="135" y="99"/>
                </a:lnTo>
                <a:lnTo>
                  <a:pt x="127" y="95"/>
                </a:lnTo>
                <a:lnTo>
                  <a:pt x="123" y="92"/>
                </a:lnTo>
                <a:lnTo>
                  <a:pt x="119" y="88"/>
                </a:lnTo>
                <a:lnTo>
                  <a:pt x="115" y="84"/>
                </a:lnTo>
                <a:lnTo>
                  <a:pt x="115" y="80"/>
                </a:lnTo>
                <a:lnTo>
                  <a:pt x="119" y="80"/>
                </a:lnTo>
                <a:lnTo>
                  <a:pt x="119" y="76"/>
                </a:lnTo>
                <a:lnTo>
                  <a:pt x="127" y="76"/>
                </a:lnTo>
                <a:lnTo>
                  <a:pt x="131" y="76"/>
                </a:lnTo>
                <a:lnTo>
                  <a:pt x="139" y="80"/>
                </a:lnTo>
                <a:lnTo>
                  <a:pt x="147" y="80"/>
                </a:lnTo>
                <a:lnTo>
                  <a:pt x="151" y="80"/>
                </a:lnTo>
                <a:lnTo>
                  <a:pt x="151" y="80"/>
                </a:lnTo>
                <a:lnTo>
                  <a:pt x="151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376">
            <a:extLst>
              <a:ext uri="{FF2B5EF4-FFF2-40B4-BE49-F238E27FC236}">
                <a16:creationId xmlns:a16="http://schemas.microsoft.com/office/drawing/2014/main" xmlns="" id="{00CC77E0-B511-483C-8C8A-523BB299AFE6}"/>
              </a:ext>
            </a:extLst>
          </p:cNvPr>
          <p:cNvSpPr>
            <a:spLocks/>
          </p:cNvSpPr>
          <p:nvPr/>
        </p:nvSpPr>
        <p:spPr bwMode="auto">
          <a:xfrm>
            <a:off x="9132365" y="2092982"/>
            <a:ext cx="210953" cy="684993"/>
          </a:xfrm>
          <a:custGeom>
            <a:avLst/>
            <a:gdLst>
              <a:gd name="T0" fmla="*/ 0 w 36"/>
              <a:gd name="T1" fmla="*/ 56 h 99"/>
              <a:gd name="T2" fmla="*/ 4 w 36"/>
              <a:gd name="T3" fmla="*/ 44 h 99"/>
              <a:gd name="T4" fmla="*/ 4 w 36"/>
              <a:gd name="T5" fmla="*/ 32 h 99"/>
              <a:gd name="T6" fmla="*/ 4 w 36"/>
              <a:gd name="T7" fmla="*/ 20 h 99"/>
              <a:gd name="T8" fmla="*/ 0 w 36"/>
              <a:gd name="T9" fmla="*/ 12 h 99"/>
              <a:gd name="T10" fmla="*/ 0 w 36"/>
              <a:gd name="T11" fmla="*/ 8 h 99"/>
              <a:gd name="T12" fmla="*/ 0 w 36"/>
              <a:gd name="T13" fmla="*/ 4 h 99"/>
              <a:gd name="T14" fmla="*/ 4 w 36"/>
              <a:gd name="T15" fmla="*/ 4 h 99"/>
              <a:gd name="T16" fmla="*/ 8 w 36"/>
              <a:gd name="T17" fmla="*/ 0 h 99"/>
              <a:gd name="T18" fmla="*/ 12 w 36"/>
              <a:gd name="T19" fmla="*/ 4 h 99"/>
              <a:gd name="T20" fmla="*/ 24 w 36"/>
              <a:gd name="T21" fmla="*/ 4 h 99"/>
              <a:gd name="T22" fmla="*/ 36 w 36"/>
              <a:gd name="T23" fmla="*/ 8 h 99"/>
              <a:gd name="T24" fmla="*/ 36 w 36"/>
              <a:gd name="T25" fmla="*/ 28 h 99"/>
              <a:gd name="T26" fmla="*/ 36 w 36"/>
              <a:gd name="T27" fmla="*/ 48 h 99"/>
              <a:gd name="T28" fmla="*/ 36 w 36"/>
              <a:gd name="T29" fmla="*/ 60 h 99"/>
              <a:gd name="T30" fmla="*/ 32 w 36"/>
              <a:gd name="T31" fmla="*/ 75 h 99"/>
              <a:gd name="T32" fmla="*/ 32 w 36"/>
              <a:gd name="T33" fmla="*/ 83 h 99"/>
              <a:gd name="T34" fmla="*/ 32 w 36"/>
              <a:gd name="T35" fmla="*/ 91 h 99"/>
              <a:gd name="T36" fmla="*/ 28 w 36"/>
              <a:gd name="T37" fmla="*/ 95 h 99"/>
              <a:gd name="T38" fmla="*/ 24 w 36"/>
              <a:gd name="T39" fmla="*/ 99 h 99"/>
              <a:gd name="T40" fmla="*/ 20 w 36"/>
              <a:gd name="T41" fmla="*/ 99 h 99"/>
              <a:gd name="T42" fmla="*/ 16 w 36"/>
              <a:gd name="T43" fmla="*/ 95 h 99"/>
              <a:gd name="T44" fmla="*/ 12 w 36"/>
              <a:gd name="T45" fmla="*/ 91 h 99"/>
              <a:gd name="T46" fmla="*/ 8 w 36"/>
              <a:gd name="T47" fmla="*/ 87 h 99"/>
              <a:gd name="T48" fmla="*/ 4 w 36"/>
              <a:gd name="T49" fmla="*/ 83 h 99"/>
              <a:gd name="T50" fmla="*/ 4 w 36"/>
              <a:gd name="T51" fmla="*/ 79 h 99"/>
              <a:gd name="T52" fmla="*/ 0 w 36"/>
              <a:gd name="T53" fmla="*/ 75 h 99"/>
              <a:gd name="T54" fmla="*/ 0 w 36"/>
              <a:gd name="T55" fmla="*/ 72 h 99"/>
              <a:gd name="T56" fmla="*/ 0 w 36"/>
              <a:gd name="T57" fmla="*/ 68 h 99"/>
              <a:gd name="T58" fmla="*/ 0 w 36"/>
              <a:gd name="T59" fmla="*/ 64 h 99"/>
              <a:gd name="T60" fmla="*/ 0 w 36"/>
              <a:gd name="T61" fmla="*/ 60 h 99"/>
              <a:gd name="T62" fmla="*/ 0 w 36"/>
              <a:gd name="T63" fmla="*/ 56 h 99"/>
              <a:gd name="T64" fmla="*/ 0 w 36"/>
              <a:gd name="T65" fmla="*/ 56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6" h="99">
                <a:moveTo>
                  <a:pt x="0" y="56"/>
                </a:moveTo>
                <a:lnTo>
                  <a:pt x="4" y="44"/>
                </a:lnTo>
                <a:lnTo>
                  <a:pt x="4" y="32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2" y="4"/>
                </a:lnTo>
                <a:lnTo>
                  <a:pt x="24" y="4"/>
                </a:lnTo>
                <a:lnTo>
                  <a:pt x="36" y="8"/>
                </a:lnTo>
                <a:lnTo>
                  <a:pt x="36" y="28"/>
                </a:lnTo>
                <a:lnTo>
                  <a:pt x="36" y="48"/>
                </a:lnTo>
                <a:lnTo>
                  <a:pt x="36" y="60"/>
                </a:lnTo>
                <a:lnTo>
                  <a:pt x="32" y="75"/>
                </a:lnTo>
                <a:lnTo>
                  <a:pt x="32" y="83"/>
                </a:lnTo>
                <a:lnTo>
                  <a:pt x="32" y="91"/>
                </a:lnTo>
                <a:lnTo>
                  <a:pt x="28" y="95"/>
                </a:lnTo>
                <a:lnTo>
                  <a:pt x="24" y="99"/>
                </a:lnTo>
                <a:lnTo>
                  <a:pt x="20" y="99"/>
                </a:lnTo>
                <a:lnTo>
                  <a:pt x="16" y="95"/>
                </a:lnTo>
                <a:lnTo>
                  <a:pt x="12" y="91"/>
                </a:lnTo>
                <a:lnTo>
                  <a:pt x="8" y="87"/>
                </a:lnTo>
                <a:lnTo>
                  <a:pt x="4" y="83"/>
                </a:lnTo>
                <a:lnTo>
                  <a:pt x="4" y="79"/>
                </a:lnTo>
                <a:lnTo>
                  <a:pt x="0" y="75"/>
                </a:lnTo>
                <a:lnTo>
                  <a:pt x="0" y="72"/>
                </a:lnTo>
                <a:lnTo>
                  <a:pt x="0" y="68"/>
                </a:lnTo>
                <a:lnTo>
                  <a:pt x="0" y="64"/>
                </a:lnTo>
                <a:lnTo>
                  <a:pt x="0" y="60"/>
                </a:lnTo>
                <a:lnTo>
                  <a:pt x="0" y="56"/>
                </a:lnTo>
                <a:lnTo>
                  <a:pt x="0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378">
            <a:extLst>
              <a:ext uri="{FF2B5EF4-FFF2-40B4-BE49-F238E27FC236}">
                <a16:creationId xmlns:a16="http://schemas.microsoft.com/office/drawing/2014/main" xmlns="" id="{CCD8240E-24E7-457B-84C8-D104486AA632}"/>
              </a:ext>
            </a:extLst>
          </p:cNvPr>
          <p:cNvSpPr>
            <a:spLocks/>
          </p:cNvSpPr>
          <p:nvPr/>
        </p:nvSpPr>
        <p:spPr bwMode="auto">
          <a:xfrm>
            <a:off x="5560821" y="5625137"/>
            <a:ext cx="304709" cy="740346"/>
          </a:xfrm>
          <a:custGeom>
            <a:avLst/>
            <a:gdLst>
              <a:gd name="T0" fmla="*/ 8 w 52"/>
              <a:gd name="T1" fmla="*/ 24 h 107"/>
              <a:gd name="T2" fmla="*/ 4 w 52"/>
              <a:gd name="T3" fmla="*/ 24 h 107"/>
              <a:gd name="T4" fmla="*/ 0 w 52"/>
              <a:gd name="T5" fmla="*/ 20 h 107"/>
              <a:gd name="T6" fmla="*/ 0 w 52"/>
              <a:gd name="T7" fmla="*/ 16 h 107"/>
              <a:gd name="T8" fmla="*/ 0 w 52"/>
              <a:gd name="T9" fmla="*/ 12 h 107"/>
              <a:gd name="T10" fmla="*/ 0 w 52"/>
              <a:gd name="T11" fmla="*/ 8 h 107"/>
              <a:gd name="T12" fmla="*/ 4 w 52"/>
              <a:gd name="T13" fmla="*/ 4 h 107"/>
              <a:gd name="T14" fmla="*/ 4 w 52"/>
              <a:gd name="T15" fmla="*/ 4 h 107"/>
              <a:gd name="T16" fmla="*/ 12 w 52"/>
              <a:gd name="T17" fmla="*/ 0 h 107"/>
              <a:gd name="T18" fmla="*/ 16 w 52"/>
              <a:gd name="T19" fmla="*/ 0 h 107"/>
              <a:gd name="T20" fmla="*/ 24 w 52"/>
              <a:gd name="T21" fmla="*/ 0 h 107"/>
              <a:gd name="T22" fmla="*/ 36 w 52"/>
              <a:gd name="T23" fmla="*/ 4 h 107"/>
              <a:gd name="T24" fmla="*/ 48 w 52"/>
              <a:gd name="T25" fmla="*/ 8 h 107"/>
              <a:gd name="T26" fmla="*/ 48 w 52"/>
              <a:gd name="T27" fmla="*/ 32 h 107"/>
              <a:gd name="T28" fmla="*/ 52 w 52"/>
              <a:gd name="T29" fmla="*/ 52 h 107"/>
              <a:gd name="T30" fmla="*/ 52 w 52"/>
              <a:gd name="T31" fmla="*/ 67 h 107"/>
              <a:gd name="T32" fmla="*/ 52 w 52"/>
              <a:gd name="T33" fmla="*/ 83 h 107"/>
              <a:gd name="T34" fmla="*/ 52 w 52"/>
              <a:gd name="T35" fmla="*/ 91 h 107"/>
              <a:gd name="T36" fmla="*/ 52 w 52"/>
              <a:gd name="T37" fmla="*/ 99 h 107"/>
              <a:gd name="T38" fmla="*/ 48 w 52"/>
              <a:gd name="T39" fmla="*/ 107 h 107"/>
              <a:gd name="T40" fmla="*/ 48 w 52"/>
              <a:gd name="T41" fmla="*/ 107 h 107"/>
              <a:gd name="T42" fmla="*/ 44 w 52"/>
              <a:gd name="T43" fmla="*/ 107 h 107"/>
              <a:gd name="T44" fmla="*/ 40 w 52"/>
              <a:gd name="T45" fmla="*/ 107 h 107"/>
              <a:gd name="T46" fmla="*/ 36 w 52"/>
              <a:gd name="T47" fmla="*/ 107 h 107"/>
              <a:gd name="T48" fmla="*/ 32 w 52"/>
              <a:gd name="T49" fmla="*/ 99 h 107"/>
              <a:gd name="T50" fmla="*/ 28 w 52"/>
              <a:gd name="T51" fmla="*/ 87 h 107"/>
              <a:gd name="T52" fmla="*/ 24 w 52"/>
              <a:gd name="T53" fmla="*/ 75 h 107"/>
              <a:gd name="T54" fmla="*/ 20 w 52"/>
              <a:gd name="T55" fmla="*/ 59 h 107"/>
              <a:gd name="T56" fmla="*/ 16 w 52"/>
              <a:gd name="T57" fmla="*/ 44 h 107"/>
              <a:gd name="T58" fmla="*/ 16 w 52"/>
              <a:gd name="T59" fmla="*/ 36 h 107"/>
              <a:gd name="T60" fmla="*/ 12 w 52"/>
              <a:gd name="T61" fmla="*/ 32 h 107"/>
              <a:gd name="T62" fmla="*/ 12 w 52"/>
              <a:gd name="T63" fmla="*/ 28 h 107"/>
              <a:gd name="T64" fmla="*/ 8 w 52"/>
              <a:gd name="T65" fmla="*/ 24 h 107"/>
              <a:gd name="T66" fmla="*/ 8 w 52"/>
              <a:gd name="T67" fmla="*/ 24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2" h="107">
                <a:moveTo>
                  <a:pt x="8" y="24"/>
                </a:move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6" y="4"/>
                </a:lnTo>
                <a:lnTo>
                  <a:pt x="48" y="8"/>
                </a:lnTo>
                <a:lnTo>
                  <a:pt x="48" y="32"/>
                </a:lnTo>
                <a:lnTo>
                  <a:pt x="52" y="52"/>
                </a:lnTo>
                <a:lnTo>
                  <a:pt x="52" y="67"/>
                </a:lnTo>
                <a:lnTo>
                  <a:pt x="52" y="83"/>
                </a:lnTo>
                <a:lnTo>
                  <a:pt x="52" y="91"/>
                </a:lnTo>
                <a:lnTo>
                  <a:pt x="52" y="99"/>
                </a:lnTo>
                <a:lnTo>
                  <a:pt x="48" y="107"/>
                </a:lnTo>
                <a:lnTo>
                  <a:pt x="48" y="107"/>
                </a:lnTo>
                <a:lnTo>
                  <a:pt x="44" y="107"/>
                </a:lnTo>
                <a:lnTo>
                  <a:pt x="40" y="107"/>
                </a:lnTo>
                <a:lnTo>
                  <a:pt x="36" y="107"/>
                </a:lnTo>
                <a:lnTo>
                  <a:pt x="32" y="99"/>
                </a:lnTo>
                <a:lnTo>
                  <a:pt x="28" y="87"/>
                </a:lnTo>
                <a:lnTo>
                  <a:pt x="24" y="75"/>
                </a:lnTo>
                <a:lnTo>
                  <a:pt x="20" y="59"/>
                </a:lnTo>
                <a:lnTo>
                  <a:pt x="16" y="44"/>
                </a:lnTo>
                <a:lnTo>
                  <a:pt x="16" y="36"/>
                </a:lnTo>
                <a:lnTo>
                  <a:pt x="12" y="32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379">
            <a:extLst>
              <a:ext uri="{FF2B5EF4-FFF2-40B4-BE49-F238E27FC236}">
                <a16:creationId xmlns:a16="http://schemas.microsoft.com/office/drawing/2014/main" xmlns="" id="{5CA70D7C-6448-4270-B793-1E3FA0EA0256}"/>
              </a:ext>
            </a:extLst>
          </p:cNvPr>
          <p:cNvSpPr>
            <a:spLocks/>
          </p:cNvSpPr>
          <p:nvPr/>
        </p:nvSpPr>
        <p:spPr bwMode="auto">
          <a:xfrm>
            <a:off x="5724895" y="5597461"/>
            <a:ext cx="1002027" cy="574287"/>
          </a:xfrm>
          <a:custGeom>
            <a:avLst/>
            <a:gdLst>
              <a:gd name="T0" fmla="*/ 0 w 171"/>
              <a:gd name="T1" fmla="*/ 20 h 83"/>
              <a:gd name="T2" fmla="*/ 16 w 171"/>
              <a:gd name="T3" fmla="*/ 16 h 83"/>
              <a:gd name="T4" fmla="*/ 32 w 171"/>
              <a:gd name="T5" fmla="*/ 16 h 83"/>
              <a:gd name="T6" fmla="*/ 48 w 171"/>
              <a:gd name="T7" fmla="*/ 12 h 83"/>
              <a:gd name="T8" fmla="*/ 68 w 171"/>
              <a:gd name="T9" fmla="*/ 12 h 83"/>
              <a:gd name="T10" fmla="*/ 80 w 171"/>
              <a:gd name="T11" fmla="*/ 8 h 83"/>
              <a:gd name="T12" fmla="*/ 87 w 171"/>
              <a:gd name="T13" fmla="*/ 8 h 83"/>
              <a:gd name="T14" fmla="*/ 95 w 171"/>
              <a:gd name="T15" fmla="*/ 8 h 83"/>
              <a:gd name="T16" fmla="*/ 99 w 171"/>
              <a:gd name="T17" fmla="*/ 4 h 83"/>
              <a:gd name="T18" fmla="*/ 107 w 171"/>
              <a:gd name="T19" fmla="*/ 4 h 83"/>
              <a:gd name="T20" fmla="*/ 111 w 171"/>
              <a:gd name="T21" fmla="*/ 4 h 83"/>
              <a:gd name="T22" fmla="*/ 115 w 171"/>
              <a:gd name="T23" fmla="*/ 4 h 83"/>
              <a:gd name="T24" fmla="*/ 119 w 171"/>
              <a:gd name="T25" fmla="*/ 0 h 83"/>
              <a:gd name="T26" fmla="*/ 127 w 171"/>
              <a:gd name="T27" fmla="*/ 0 h 83"/>
              <a:gd name="T28" fmla="*/ 127 w 171"/>
              <a:gd name="T29" fmla="*/ 0 h 83"/>
              <a:gd name="T30" fmla="*/ 135 w 171"/>
              <a:gd name="T31" fmla="*/ 0 h 83"/>
              <a:gd name="T32" fmla="*/ 139 w 171"/>
              <a:gd name="T33" fmla="*/ 4 h 83"/>
              <a:gd name="T34" fmla="*/ 151 w 171"/>
              <a:gd name="T35" fmla="*/ 8 h 83"/>
              <a:gd name="T36" fmla="*/ 159 w 171"/>
              <a:gd name="T37" fmla="*/ 16 h 83"/>
              <a:gd name="T38" fmla="*/ 167 w 171"/>
              <a:gd name="T39" fmla="*/ 16 h 83"/>
              <a:gd name="T40" fmla="*/ 171 w 171"/>
              <a:gd name="T41" fmla="*/ 20 h 83"/>
              <a:gd name="T42" fmla="*/ 171 w 171"/>
              <a:gd name="T43" fmla="*/ 20 h 83"/>
              <a:gd name="T44" fmla="*/ 167 w 171"/>
              <a:gd name="T45" fmla="*/ 24 h 83"/>
              <a:gd name="T46" fmla="*/ 163 w 171"/>
              <a:gd name="T47" fmla="*/ 28 h 83"/>
              <a:gd name="T48" fmla="*/ 159 w 171"/>
              <a:gd name="T49" fmla="*/ 28 h 83"/>
              <a:gd name="T50" fmla="*/ 159 w 171"/>
              <a:gd name="T51" fmla="*/ 32 h 83"/>
              <a:gd name="T52" fmla="*/ 155 w 171"/>
              <a:gd name="T53" fmla="*/ 36 h 83"/>
              <a:gd name="T54" fmla="*/ 151 w 171"/>
              <a:gd name="T55" fmla="*/ 44 h 83"/>
              <a:gd name="T56" fmla="*/ 143 w 171"/>
              <a:gd name="T57" fmla="*/ 52 h 83"/>
              <a:gd name="T58" fmla="*/ 139 w 171"/>
              <a:gd name="T59" fmla="*/ 59 h 83"/>
              <a:gd name="T60" fmla="*/ 131 w 171"/>
              <a:gd name="T61" fmla="*/ 71 h 83"/>
              <a:gd name="T62" fmla="*/ 127 w 171"/>
              <a:gd name="T63" fmla="*/ 83 h 83"/>
              <a:gd name="T64" fmla="*/ 119 w 171"/>
              <a:gd name="T65" fmla="*/ 83 h 83"/>
              <a:gd name="T66" fmla="*/ 123 w 171"/>
              <a:gd name="T67" fmla="*/ 71 h 83"/>
              <a:gd name="T68" fmla="*/ 127 w 171"/>
              <a:gd name="T69" fmla="*/ 63 h 83"/>
              <a:gd name="T70" fmla="*/ 127 w 171"/>
              <a:gd name="T71" fmla="*/ 52 h 83"/>
              <a:gd name="T72" fmla="*/ 131 w 171"/>
              <a:gd name="T73" fmla="*/ 44 h 83"/>
              <a:gd name="T74" fmla="*/ 131 w 171"/>
              <a:gd name="T75" fmla="*/ 40 h 83"/>
              <a:gd name="T76" fmla="*/ 131 w 171"/>
              <a:gd name="T77" fmla="*/ 36 h 83"/>
              <a:gd name="T78" fmla="*/ 131 w 171"/>
              <a:gd name="T79" fmla="*/ 32 h 83"/>
              <a:gd name="T80" fmla="*/ 131 w 171"/>
              <a:gd name="T81" fmla="*/ 28 h 83"/>
              <a:gd name="T82" fmla="*/ 131 w 171"/>
              <a:gd name="T83" fmla="*/ 24 h 83"/>
              <a:gd name="T84" fmla="*/ 131 w 171"/>
              <a:gd name="T85" fmla="*/ 16 h 83"/>
              <a:gd name="T86" fmla="*/ 123 w 171"/>
              <a:gd name="T87" fmla="*/ 12 h 83"/>
              <a:gd name="T88" fmla="*/ 115 w 171"/>
              <a:gd name="T89" fmla="*/ 12 h 83"/>
              <a:gd name="T90" fmla="*/ 107 w 171"/>
              <a:gd name="T91" fmla="*/ 12 h 83"/>
              <a:gd name="T92" fmla="*/ 99 w 171"/>
              <a:gd name="T93" fmla="*/ 12 h 83"/>
              <a:gd name="T94" fmla="*/ 87 w 171"/>
              <a:gd name="T95" fmla="*/ 16 h 83"/>
              <a:gd name="T96" fmla="*/ 76 w 171"/>
              <a:gd name="T97" fmla="*/ 16 h 83"/>
              <a:gd name="T98" fmla="*/ 60 w 171"/>
              <a:gd name="T99" fmla="*/ 16 h 83"/>
              <a:gd name="T100" fmla="*/ 44 w 171"/>
              <a:gd name="T101" fmla="*/ 20 h 83"/>
              <a:gd name="T102" fmla="*/ 20 w 171"/>
              <a:gd name="T103" fmla="*/ 20 h 83"/>
              <a:gd name="T104" fmla="*/ 0 w 171"/>
              <a:gd name="T105" fmla="*/ 20 h 83"/>
              <a:gd name="T106" fmla="*/ 0 w 171"/>
              <a:gd name="T107" fmla="*/ 20 h 83"/>
              <a:gd name="T108" fmla="*/ 0 w 171"/>
              <a:gd name="T109" fmla="*/ 20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1" h="83">
                <a:moveTo>
                  <a:pt x="0" y="20"/>
                </a:moveTo>
                <a:lnTo>
                  <a:pt x="16" y="16"/>
                </a:lnTo>
                <a:lnTo>
                  <a:pt x="32" y="16"/>
                </a:lnTo>
                <a:lnTo>
                  <a:pt x="48" y="12"/>
                </a:lnTo>
                <a:lnTo>
                  <a:pt x="68" y="12"/>
                </a:lnTo>
                <a:lnTo>
                  <a:pt x="80" y="8"/>
                </a:lnTo>
                <a:lnTo>
                  <a:pt x="87" y="8"/>
                </a:lnTo>
                <a:lnTo>
                  <a:pt x="95" y="8"/>
                </a:lnTo>
                <a:lnTo>
                  <a:pt x="99" y="4"/>
                </a:lnTo>
                <a:lnTo>
                  <a:pt x="107" y="4"/>
                </a:lnTo>
                <a:lnTo>
                  <a:pt x="111" y="4"/>
                </a:lnTo>
                <a:lnTo>
                  <a:pt x="115" y="4"/>
                </a:lnTo>
                <a:lnTo>
                  <a:pt x="119" y="0"/>
                </a:lnTo>
                <a:lnTo>
                  <a:pt x="127" y="0"/>
                </a:lnTo>
                <a:lnTo>
                  <a:pt x="127" y="0"/>
                </a:lnTo>
                <a:lnTo>
                  <a:pt x="135" y="0"/>
                </a:lnTo>
                <a:lnTo>
                  <a:pt x="139" y="4"/>
                </a:lnTo>
                <a:lnTo>
                  <a:pt x="151" y="8"/>
                </a:lnTo>
                <a:lnTo>
                  <a:pt x="159" y="16"/>
                </a:lnTo>
                <a:lnTo>
                  <a:pt x="167" y="16"/>
                </a:lnTo>
                <a:lnTo>
                  <a:pt x="171" y="20"/>
                </a:lnTo>
                <a:lnTo>
                  <a:pt x="171" y="20"/>
                </a:lnTo>
                <a:lnTo>
                  <a:pt x="167" y="24"/>
                </a:lnTo>
                <a:lnTo>
                  <a:pt x="163" y="28"/>
                </a:lnTo>
                <a:lnTo>
                  <a:pt x="159" y="28"/>
                </a:lnTo>
                <a:lnTo>
                  <a:pt x="159" y="32"/>
                </a:lnTo>
                <a:lnTo>
                  <a:pt x="155" y="36"/>
                </a:lnTo>
                <a:lnTo>
                  <a:pt x="151" y="44"/>
                </a:lnTo>
                <a:lnTo>
                  <a:pt x="143" y="52"/>
                </a:lnTo>
                <a:lnTo>
                  <a:pt x="139" y="59"/>
                </a:lnTo>
                <a:lnTo>
                  <a:pt x="131" y="71"/>
                </a:lnTo>
                <a:lnTo>
                  <a:pt x="127" y="83"/>
                </a:lnTo>
                <a:lnTo>
                  <a:pt x="119" y="83"/>
                </a:lnTo>
                <a:lnTo>
                  <a:pt x="123" y="71"/>
                </a:lnTo>
                <a:lnTo>
                  <a:pt x="127" y="63"/>
                </a:lnTo>
                <a:lnTo>
                  <a:pt x="127" y="52"/>
                </a:lnTo>
                <a:lnTo>
                  <a:pt x="131" y="44"/>
                </a:lnTo>
                <a:lnTo>
                  <a:pt x="131" y="40"/>
                </a:lnTo>
                <a:lnTo>
                  <a:pt x="131" y="36"/>
                </a:lnTo>
                <a:lnTo>
                  <a:pt x="131" y="32"/>
                </a:lnTo>
                <a:lnTo>
                  <a:pt x="131" y="28"/>
                </a:lnTo>
                <a:lnTo>
                  <a:pt x="131" y="24"/>
                </a:lnTo>
                <a:lnTo>
                  <a:pt x="131" y="16"/>
                </a:lnTo>
                <a:lnTo>
                  <a:pt x="123" y="12"/>
                </a:lnTo>
                <a:lnTo>
                  <a:pt x="115" y="12"/>
                </a:lnTo>
                <a:lnTo>
                  <a:pt x="107" y="12"/>
                </a:lnTo>
                <a:lnTo>
                  <a:pt x="99" y="12"/>
                </a:lnTo>
                <a:lnTo>
                  <a:pt x="87" y="16"/>
                </a:lnTo>
                <a:lnTo>
                  <a:pt x="76" y="16"/>
                </a:lnTo>
                <a:lnTo>
                  <a:pt x="60" y="16"/>
                </a:lnTo>
                <a:lnTo>
                  <a:pt x="44" y="20"/>
                </a:lnTo>
                <a:lnTo>
                  <a:pt x="20" y="20"/>
                </a:lnTo>
                <a:lnTo>
                  <a:pt x="0" y="20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380">
            <a:extLst>
              <a:ext uri="{FF2B5EF4-FFF2-40B4-BE49-F238E27FC236}">
                <a16:creationId xmlns:a16="http://schemas.microsoft.com/office/drawing/2014/main" xmlns="" id="{B7F2C799-27E4-4C1E-8B2F-A9BF61CE83E4}"/>
              </a:ext>
            </a:extLst>
          </p:cNvPr>
          <p:cNvSpPr>
            <a:spLocks/>
          </p:cNvSpPr>
          <p:nvPr/>
        </p:nvSpPr>
        <p:spPr bwMode="auto">
          <a:xfrm>
            <a:off x="5818652" y="6144072"/>
            <a:ext cx="767635" cy="83029"/>
          </a:xfrm>
          <a:custGeom>
            <a:avLst/>
            <a:gdLst>
              <a:gd name="T0" fmla="*/ 131 w 131"/>
              <a:gd name="T1" fmla="*/ 4 h 12"/>
              <a:gd name="T2" fmla="*/ 127 w 131"/>
              <a:gd name="T3" fmla="*/ 8 h 12"/>
              <a:gd name="T4" fmla="*/ 123 w 131"/>
              <a:gd name="T5" fmla="*/ 8 h 12"/>
              <a:gd name="T6" fmla="*/ 123 w 131"/>
              <a:gd name="T7" fmla="*/ 8 h 12"/>
              <a:gd name="T8" fmla="*/ 115 w 131"/>
              <a:gd name="T9" fmla="*/ 8 h 12"/>
              <a:gd name="T10" fmla="*/ 103 w 131"/>
              <a:gd name="T11" fmla="*/ 8 h 12"/>
              <a:gd name="T12" fmla="*/ 91 w 131"/>
              <a:gd name="T13" fmla="*/ 8 h 12"/>
              <a:gd name="T14" fmla="*/ 75 w 131"/>
              <a:gd name="T15" fmla="*/ 8 h 12"/>
              <a:gd name="T16" fmla="*/ 52 w 131"/>
              <a:gd name="T17" fmla="*/ 8 h 12"/>
              <a:gd name="T18" fmla="*/ 28 w 131"/>
              <a:gd name="T19" fmla="*/ 12 h 12"/>
              <a:gd name="T20" fmla="*/ 0 w 131"/>
              <a:gd name="T21" fmla="*/ 12 h 12"/>
              <a:gd name="T22" fmla="*/ 0 w 131"/>
              <a:gd name="T23" fmla="*/ 8 h 12"/>
              <a:gd name="T24" fmla="*/ 24 w 131"/>
              <a:gd name="T25" fmla="*/ 8 h 12"/>
              <a:gd name="T26" fmla="*/ 44 w 131"/>
              <a:gd name="T27" fmla="*/ 4 h 12"/>
              <a:gd name="T28" fmla="*/ 60 w 131"/>
              <a:gd name="T29" fmla="*/ 4 h 12"/>
              <a:gd name="T30" fmla="*/ 75 w 131"/>
              <a:gd name="T31" fmla="*/ 0 h 12"/>
              <a:gd name="T32" fmla="*/ 87 w 131"/>
              <a:gd name="T33" fmla="*/ 0 h 12"/>
              <a:gd name="T34" fmla="*/ 95 w 131"/>
              <a:gd name="T35" fmla="*/ 0 h 12"/>
              <a:gd name="T36" fmla="*/ 103 w 131"/>
              <a:gd name="T37" fmla="*/ 0 h 12"/>
              <a:gd name="T38" fmla="*/ 107 w 131"/>
              <a:gd name="T39" fmla="*/ 0 h 12"/>
              <a:gd name="T40" fmla="*/ 119 w 131"/>
              <a:gd name="T41" fmla="*/ 0 h 12"/>
              <a:gd name="T42" fmla="*/ 127 w 131"/>
              <a:gd name="T43" fmla="*/ 0 h 12"/>
              <a:gd name="T44" fmla="*/ 131 w 131"/>
              <a:gd name="T45" fmla="*/ 4 h 12"/>
              <a:gd name="T46" fmla="*/ 131 w 131"/>
              <a:gd name="T47" fmla="*/ 4 h 12"/>
              <a:gd name="T48" fmla="*/ 131 w 131"/>
              <a:gd name="T49" fmla="*/ 4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31" h="12">
                <a:moveTo>
                  <a:pt x="131" y="4"/>
                </a:moveTo>
                <a:lnTo>
                  <a:pt x="127" y="8"/>
                </a:lnTo>
                <a:lnTo>
                  <a:pt x="123" y="8"/>
                </a:lnTo>
                <a:lnTo>
                  <a:pt x="123" y="8"/>
                </a:lnTo>
                <a:lnTo>
                  <a:pt x="115" y="8"/>
                </a:lnTo>
                <a:lnTo>
                  <a:pt x="103" y="8"/>
                </a:lnTo>
                <a:lnTo>
                  <a:pt x="91" y="8"/>
                </a:lnTo>
                <a:lnTo>
                  <a:pt x="75" y="8"/>
                </a:lnTo>
                <a:lnTo>
                  <a:pt x="52" y="8"/>
                </a:lnTo>
                <a:lnTo>
                  <a:pt x="28" y="12"/>
                </a:lnTo>
                <a:lnTo>
                  <a:pt x="0" y="12"/>
                </a:lnTo>
                <a:lnTo>
                  <a:pt x="0" y="8"/>
                </a:lnTo>
                <a:lnTo>
                  <a:pt x="24" y="8"/>
                </a:lnTo>
                <a:lnTo>
                  <a:pt x="44" y="4"/>
                </a:lnTo>
                <a:lnTo>
                  <a:pt x="60" y="4"/>
                </a:lnTo>
                <a:lnTo>
                  <a:pt x="75" y="0"/>
                </a:lnTo>
                <a:lnTo>
                  <a:pt x="87" y="0"/>
                </a:lnTo>
                <a:lnTo>
                  <a:pt x="95" y="0"/>
                </a:lnTo>
                <a:lnTo>
                  <a:pt x="103" y="0"/>
                </a:lnTo>
                <a:lnTo>
                  <a:pt x="107" y="0"/>
                </a:lnTo>
                <a:lnTo>
                  <a:pt x="119" y="0"/>
                </a:lnTo>
                <a:lnTo>
                  <a:pt x="127" y="0"/>
                </a:lnTo>
                <a:lnTo>
                  <a:pt x="131" y="4"/>
                </a:lnTo>
                <a:lnTo>
                  <a:pt x="131" y="4"/>
                </a:lnTo>
                <a:lnTo>
                  <a:pt x="131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381">
            <a:extLst>
              <a:ext uri="{FF2B5EF4-FFF2-40B4-BE49-F238E27FC236}">
                <a16:creationId xmlns:a16="http://schemas.microsoft.com/office/drawing/2014/main" xmlns="" id="{1F24C441-5BB4-40B8-9752-310E77721F49}"/>
              </a:ext>
            </a:extLst>
          </p:cNvPr>
          <p:cNvSpPr>
            <a:spLocks/>
          </p:cNvSpPr>
          <p:nvPr/>
        </p:nvSpPr>
        <p:spPr bwMode="auto">
          <a:xfrm>
            <a:off x="5373307" y="4441974"/>
            <a:ext cx="562540" cy="795698"/>
          </a:xfrm>
          <a:custGeom>
            <a:avLst/>
            <a:gdLst>
              <a:gd name="T0" fmla="*/ 0 w 96"/>
              <a:gd name="T1" fmla="*/ 111 h 115"/>
              <a:gd name="T2" fmla="*/ 0 w 96"/>
              <a:gd name="T3" fmla="*/ 111 h 115"/>
              <a:gd name="T4" fmla="*/ 0 w 96"/>
              <a:gd name="T5" fmla="*/ 103 h 115"/>
              <a:gd name="T6" fmla="*/ 4 w 96"/>
              <a:gd name="T7" fmla="*/ 99 h 115"/>
              <a:gd name="T8" fmla="*/ 12 w 96"/>
              <a:gd name="T9" fmla="*/ 87 h 115"/>
              <a:gd name="T10" fmla="*/ 20 w 96"/>
              <a:gd name="T11" fmla="*/ 80 h 115"/>
              <a:gd name="T12" fmla="*/ 28 w 96"/>
              <a:gd name="T13" fmla="*/ 72 h 115"/>
              <a:gd name="T14" fmla="*/ 36 w 96"/>
              <a:gd name="T15" fmla="*/ 60 h 115"/>
              <a:gd name="T16" fmla="*/ 44 w 96"/>
              <a:gd name="T17" fmla="*/ 44 h 115"/>
              <a:gd name="T18" fmla="*/ 48 w 96"/>
              <a:gd name="T19" fmla="*/ 36 h 115"/>
              <a:gd name="T20" fmla="*/ 52 w 96"/>
              <a:gd name="T21" fmla="*/ 24 h 115"/>
              <a:gd name="T22" fmla="*/ 52 w 96"/>
              <a:gd name="T23" fmla="*/ 20 h 115"/>
              <a:gd name="T24" fmla="*/ 52 w 96"/>
              <a:gd name="T25" fmla="*/ 12 h 115"/>
              <a:gd name="T26" fmla="*/ 52 w 96"/>
              <a:gd name="T27" fmla="*/ 12 h 115"/>
              <a:gd name="T28" fmla="*/ 52 w 96"/>
              <a:gd name="T29" fmla="*/ 8 h 115"/>
              <a:gd name="T30" fmla="*/ 52 w 96"/>
              <a:gd name="T31" fmla="*/ 4 h 115"/>
              <a:gd name="T32" fmla="*/ 56 w 96"/>
              <a:gd name="T33" fmla="*/ 4 h 115"/>
              <a:gd name="T34" fmla="*/ 60 w 96"/>
              <a:gd name="T35" fmla="*/ 0 h 115"/>
              <a:gd name="T36" fmla="*/ 64 w 96"/>
              <a:gd name="T37" fmla="*/ 0 h 115"/>
              <a:gd name="T38" fmla="*/ 72 w 96"/>
              <a:gd name="T39" fmla="*/ 4 h 115"/>
              <a:gd name="T40" fmla="*/ 80 w 96"/>
              <a:gd name="T41" fmla="*/ 8 h 115"/>
              <a:gd name="T42" fmla="*/ 84 w 96"/>
              <a:gd name="T43" fmla="*/ 12 h 115"/>
              <a:gd name="T44" fmla="*/ 92 w 96"/>
              <a:gd name="T45" fmla="*/ 16 h 115"/>
              <a:gd name="T46" fmla="*/ 92 w 96"/>
              <a:gd name="T47" fmla="*/ 20 h 115"/>
              <a:gd name="T48" fmla="*/ 96 w 96"/>
              <a:gd name="T49" fmla="*/ 24 h 115"/>
              <a:gd name="T50" fmla="*/ 92 w 96"/>
              <a:gd name="T51" fmla="*/ 32 h 115"/>
              <a:gd name="T52" fmla="*/ 88 w 96"/>
              <a:gd name="T53" fmla="*/ 40 h 115"/>
              <a:gd name="T54" fmla="*/ 80 w 96"/>
              <a:gd name="T55" fmla="*/ 48 h 115"/>
              <a:gd name="T56" fmla="*/ 68 w 96"/>
              <a:gd name="T57" fmla="*/ 64 h 115"/>
              <a:gd name="T58" fmla="*/ 56 w 96"/>
              <a:gd name="T59" fmla="*/ 76 h 115"/>
              <a:gd name="T60" fmla="*/ 44 w 96"/>
              <a:gd name="T61" fmla="*/ 87 h 115"/>
              <a:gd name="T62" fmla="*/ 36 w 96"/>
              <a:gd name="T63" fmla="*/ 95 h 115"/>
              <a:gd name="T64" fmla="*/ 24 w 96"/>
              <a:gd name="T65" fmla="*/ 103 h 115"/>
              <a:gd name="T66" fmla="*/ 16 w 96"/>
              <a:gd name="T67" fmla="*/ 107 h 115"/>
              <a:gd name="T68" fmla="*/ 8 w 96"/>
              <a:gd name="T69" fmla="*/ 111 h 115"/>
              <a:gd name="T70" fmla="*/ 4 w 96"/>
              <a:gd name="T71" fmla="*/ 115 h 115"/>
              <a:gd name="T72" fmla="*/ 0 w 96"/>
              <a:gd name="T73" fmla="*/ 111 h 115"/>
              <a:gd name="T74" fmla="*/ 0 w 96"/>
              <a:gd name="T75" fmla="*/ 111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6" h="115">
                <a:moveTo>
                  <a:pt x="0" y="111"/>
                </a:moveTo>
                <a:lnTo>
                  <a:pt x="0" y="111"/>
                </a:lnTo>
                <a:lnTo>
                  <a:pt x="0" y="103"/>
                </a:lnTo>
                <a:lnTo>
                  <a:pt x="4" y="99"/>
                </a:lnTo>
                <a:lnTo>
                  <a:pt x="12" y="87"/>
                </a:lnTo>
                <a:lnTo>
                  <a:pt x="20" y="80"/>
                </a:lnTo>
                <a:lnTo>
                  <a:pt x="28" y="72"/>
                </a:lnTo>
                <a:lnTo>
                  <a:pt x="36" y="60"/>
                </a:lnTo>
                <a:lnTo>
                  <a:pt x="44" y="44"/>
                </a:lnTo>
                <a:lnTo>
                  <a:pt x="48" y="36"/>
                </a:lnTo>
                <a:lnTo>
                  <a:pt x="52" y="24"/>
                </a:lnTo>
                <a:lnTo>
                  <a:pt x="52" y="20"/>
                </a:lnTo>
                <a:lnTo>
                  <a:pt x="52" y="12"/>
                </a:lnTo>
                <a:lnTo>
                  <a:pt x="52" y="12"/>
                </a:lnTo>
                <a:lnTo>
                  <a:pt x="52" y="8"/>
                </a:lnTo>
                <a:lnTo>
                  <a:pt x="52" y="4"/>
                </a:lnTo>
                <a:lnTo>
                  <a:pt x="56" y="4"/>
                </a:lnTo>
                <a:lnTo>
                  <a:pt x="60" y="0"/>
                </a:lnTo>
                <a:lnTo>
                  <a:pt x="64" y="0"/>
                </a:lnTo>
                <a:lnTo>
                  <a:pt x="72" y="4"/>
                </a:lnTo>
                <a:lnTo>
                  <a:pt x="80" y="8"/>
                </a:lnTo>
                <a:lnTo>
                  <a:pt x="84" y="12"/>
                </a:lnTo>
                <a:lnTo>
                  <a:pt x="92" y="16"/>
                </a:lnTo>
                <a:lnTo>
                  <a:pt x="92" y="20"/>
                </a:lnTo>
                <a:lnTo>
                  <a:pt x="96" y="24"/>
                </a:lnTo>
                <a:lnTo>
                  <a:pt x="92" y="32"/>
                </a:lnTo>
                <a:lnTo>
                  <a:pt x="88" y="40"/>
                </a:lnTo>
                <a:lnTo>
                  <a:pt x="80" y="48"/>
                </a:lnTo>
                <a:lnTo>
                  <a:pt x="68" y="64"/>
                </a:lnTo>
                <a:lnTo>
                  <a:pt x="56" y="76"/>
                </a:lnTo>
                <a:lnTo>
                  <a:pt x="44" y="87"/>
                </a:lnTo>
                <a:lnTo>
                  <a:pt x="36" y="95"/>
                </a:lnTo>
                <a:lnTo>
                  <a:pt x="24" y="103"/>
                </a:lnTo>
                <a:lnTo>
                  <a:pt x="16" y="107"/>
                </a:lnTo>
                <a:lnTo>
                  <a:pt x="8" y="111"/>
                </a:lnTo>
                <a:lnTo>
                  <a:pt x="4" y="115"/>
                </a:lnTo>
                <a:lnTo>
                  <a:pt x="0" y="111"/>
                </a:lnTo>
                <a:lnTo>
                  <a:pt x="0" y="1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382">
            <a:extLst>
              <a:ext uri="{FF2B5EF4-FFF2-40B4-BE49-F238E27FC236}">
                <a16:creationId xmlns:a16="http://schemas.microsoft.com/office/drawing/2014/main" xmlns="" id="{36828855-BF23-41C3-AC89-3486322236B2}"/>
              </a:ext>
            </a:extLst>
          </p:cNvPr>
          <p:cNvSpPr>
            <a:spLocks/>
          </p:cNvSpPr>
          <p:nvPr/>
        </p:nvSpPr>
        <p:spPr bwMode="auto">
          <a:xfrm>
            <a:off x="5631138" y="4663385"/>
            <a:ext cx="1142662" cy="332117"/>
          </a:xfrm>
          <a:custGeom>
            <a:avLst/>
            <a:gdLst>
              <a:gd name="T0" fmla="*/ 68 w 195"/>
              <a:gd name="T1" fmla="*/ 20 h 48"/>
              <a:gd name="T2" fmla="*/ 80 w 195"/>
              <a:gd name="T3" fmla="*/ 20 h 48"/>
              <a:gd name="T4" fmla="*/ 92 w 195"/>
              <a:gd name="T5" fmla="*/ 16 h 48"/>
              <a:gd name="T6" fmla="*/ 103 w 195"/>
              <a:gd name="T7" fmla="*/ 16 h 48"/>
              <a:gd name="T8" fmla="*/ 111 w 195"/>
              <a:gd name="T9" fmla="*/ 12 h 48"/>
              <a:gd name="T10" fmla="*/ 119 w 195"/>
              <a:gd name="T11" fmla="*/ 12 h 48"/>
              <a:gd name="T12" fmla="*/ 127 w 195"/>
              <a:gd name="T13" fmla="*/ 8 h 48"/>
              <a:gd name="T14" fmla="*/ 131 w 195"/>
              <a:gd name="T15" fmla="*/ 8 h 48"/>
              <a:gd name="T16" fmla="*/ 135 w 195"/>
              <a:gd name="T17" fmla="*/ 8 h 48"/>
              <a:gd name="T18" fmla="*/ 147 w 195"/>
              <a:gd name="T19" fmla="*/ 4 h 48"/>
              <a:gd name="T20" fmla="*/ 155 w 195"/>
              <a:gd name="T21" fmla="*/ 4 h 48"/>
              <a:gd name="T22" fmla="*/ 171 w 195"/>
              <a:gd name="T23" fmla="*/ 0 h 48"/>
              <a:gd name="T24" fmla="*/ 183 w 195"/>
              <a:gd name="T25" fmla="*/ 4 h 48"/>
              <a:gd name="T26" fmla="*/ 191 w 195"/>
              <a:gd name="T27" fmla="*/ 4 h 48"/>
              <a:gd name="T28" fmla="*/ 195 w 195"/>
              <a:gd name="T29" fmla="*/ 12 h 48"/>
              <a:gd name="T30" fmla="*/ 195 w 195"/>
              <a:gd name="T31" fmla="*/ 16 h 48"/>
              <a:gd name="T32" fmla="*/ 195 w 195"/>
              <a:gd name="T33" fmla="*/ 20 h 48"/>
              <a:gd name="T34" fmla="*/ 195 w 195"/>
              <a:gd name="T35" fmla="*/ 24 h 48"/>
              <a:gd name="T36" fmla="*/ 187 w 195"/>
              <a:gd name="T37" fmla="*/ 24 h 48"/>
              <a:gd name="T38" fmla="*/ 183 w 195"/>
              <a:gd name="T39" fmla="*/ 28 h 48"/>
              <a:gd name="T40" fmla="*/ 183 w 195"/>
              <a:gd name="T41" fmla="*/ 28 h 48"/>
              <a:gd name="T42" fmla="*/ 175 w 195"/>
              <a:gd name="T43" fmla="*/ 28 h 48"/>
              <a:gd name="T44" fmla="*/ 171 w 195"/>
              <a:gd name="T45" fmla="*/ 28 h 48"/>
              <a:gd name="T46" fmla="*/ 159 w 195"/>
              <a:gd name="T47" fmla="*/ 32 h 48"/>
              <a:gd name="T48" fmla="*/ 139 w 195"/>
              <a:gd name="T49" fmla="*/ 32 h 48"/>
              <a:gd name="T50" fmla="*/ 123 w 195"/>
              <a:gd name="T51" fmla="*/ 36 h 48"/>
              <a:gd name="T52" fmla="*/ 103 w 195"/>
              <a:gd name="T53" fmla="*/ 40 h 48"/>
              <a:gd name="T54" fmla="*/ 92 w 195"/>
              <a:gd name="T55" fmla="*/ 40 h 48"/>
              <a:gd name="T56" fmla="*/ 76 w 195"/>
              <a:gd name="T57" fmla="*/ 44 h 48"/>
              <a:gd name="T58" fmla="*/ 64 w 195"/>
              <a:gd name="T59" fmla="*/ 44 h 48"/>
              <a:gd name="T60" fmla="*/ 44 w 195"/>
              <a:gd name="T61" fmla="*/ 48 h 48"/>
              <a:gd name="T62" fmla="*/ 24 w 195"/>
              <a:gd name="T63" fmla="*/ 48 h 48"/>
              <a:gd name="T64" fmla="*/ 0 w 195"/>
              <a:gd name="T65" fmla="*/ 48 h 48"/>
              <a:gd name="T66" fmla="*/ 0 w 195"/>
              <a:gd name="T67" fmla="*/ 32 h 48"/>
              <a:gd name="T68" fmla="*/ 12 w 195"/>
              <a:gd name="T69" fmla="*/ 28 h 48"/>
              <a:gd name="T70" fmla="*/ 28 w 195"/>
              <a:gd name="T71" fmla="*/ 28 h 48"/>
              <a:gd name="T72" fmla="*/ 48 w 195"/>
              <a:gd name="T73" fmla="*/ 24 h 48"/>
              <a:gd name="T74" fmla="*/ 68 w 195"/>
              <a:gd name="T75" fmla="*/ 20 h 48"/>
              <a:gd name="T76" fmla="*/ 68 w 195"/>
              <a:gd name="T77" fmla="*/ 2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95" h="48">
                <a:moveTo>
                  <a:pt x="68" y="20"/>
                </a:moveTo>
                <a:lnTo>
                  <a:pt x="80" y="20"/>
                </a:lnTo>
                <a:lnTo>
                  <a:pt x="92" y="16"/>
                </a:lnTo>
                <a:lnTo>
                  <a:pt x="103" y="16"/>
                </a:lnTo>
                <a:lnTo>
                  <a:pt x="111" y="12"/>
                </a:lnTo>
                <a:lnTo>
                  <a:pt x="119" y="12"/>
                </a:lnTo>
                <a:lnTo>
                  <a:pt x="127" y="8"/>
                </a:lnTo>
                <a:lnTo>
                  <a:pt x="131" y="8"/>
                </a:lnTo>
                <a:lnTo>
                  <a:pt x="135" y="8"/>
                </a:lnTo>
                <a:lnTo>
                  <a:pt x="147" y="4"/>
                </a:lnTo>
                <a:lnTo>
                  <a:pt x="155" y="4"/>
                </a:lnTo>
                <a:lnTo>
                  <a:pt x="171" y="0"/>
                </a:lnTo>
                <a:lnTo>
                  <a:pt x="183" y="4"/>
                </a:lnTo>
                <a:lnTo>
                  <a:pt x="191" y="4"/>
                </a:lnTo>
                <a:lnTo>
                  <a:pt x="195" y="12"/>
                </a:lnTo>
                <a:lnTo>
                  <a:pt x="195" y="16"/>
                </a:lnTo>
                <a:lnTo>
                  <a:pt x="195" y="20"/>
                </a:lnTo>
                <a:lnTo>
                  <a:pt x="195" y="24"/>
                </a:lnTo>
                <a:lnTo>
                  <a:pt x="187" y="24"/>
                </a:lnTo>
                <a:lnTo>
                  <a:pt x="183" y="28"/>
                </a:lnTo>
                <a:lnTo>
                  <a:pt x="183" y="28"/>
                </a:lnTo>
                <a:lnTo>
                  <a:pt x="175" y="28"/>
                </a:lnTo>
                <a:lnTo>
                  <a:pt x="171" y="28"/>
                </a:lnTo>
                <a:lnTo>
                  <a:pt x="159" y="32"/>
                </a:lnTo>
                <a:lnTo>
                  <a:pt x="139" y="32"/>
                </a:lnTo>
                <a:lnTo>
                  <a:pt x="123" y="36"/>
                </a:lnTo>
                <a:lnTo>
                  <a:pt x="103" y="40"/>
                </a:lnTo>
                <a:lnTo>
                  <a:pt x="92" y="40"/>
                </a:lnTo>
                <a:lnTo>
                  <a:pt x="76" y="44"/>
                </a:lnTo>
                <a:lnTo>
                  <a:pt x="64" y="44"/>
                </a:lnTo>
                <a:lnTo>
                  <a:pt x="44" y="48"/>
                </a:lnTo>
                <a:lnTo>
                  <a:pt x="24" y="48"/>
                </a:lnTo>
                <a:lnTo>
                  <a:pt x="0" y="48"/>
                </a:lnTo>
                <a:lnTo>
                  <a:pt x="0" y="32"/>
                </a:lnTo>
                <a:lnTo>
                  <a:pt x="12" y="28"/>
                </a:lnTo>
                <a:lnTo>
                  <a:pt x="28" y="28"/>
                </a:lnTo>
                <a:lnTo>
                  <a:pt x="48" y="24"/>
                </a:lnTo>
                <a:lnTo>
                  <a:pt x="68" y="20"/>
                </a:lnTo>
                <a:lnTo>
                  <a:pt x="68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383">
            <a:extLst>
              <a:ext uri="{FF2B5EF4-FFF2-40B4-BE49-F238E27FC236}">
                <a16:creationId xmlns:a16="http://schemas.microsoft.com/office/drawing/2014/main" xmlns="" id="{90039365-B5BE-4512-8099-4BFD829FEE00}"/>
              </a:ext>
            </a:extLst>
          </p:cNvPr>
          <p:cNvSpPr>
            <a:spLocks/>
          </p:cNvSpPr>
          <p:nvPr/>
        </p:nvSpPr>
        <p:spPr bwMode="auto">
          <a:xfrm>
            <a:off x="4980699" y="5126962"/>
            <a:ext cx="2302902" cy="415146"/>
          </a:xfrm>
          <a:custGeom>
            <a:avLst/>
            <a:gdLst>
              <a:gd name="T0" fmla="*/ 389 w 393"/>
              <a:gd name="T1" fmla="*/ 20 h 60"/>
              <a:gd name="T2" fmla="*/ 393 w 393"/>
              <a:gd name="T3" fmla="*/ 24 h 60"/>
              <a:gd name="T4" fmla="*/ 389 w 393"/>
              <a:gd name="T5" fmla="*/ 28 h 60"/>
              <a:gd name="T6" fmla="*/ 381 w 393"/>
              <a:gd name="T7" fmla="*/ 32 h 60"/>
              <a:gd name="T8" fmla="*/ 369 w 393"/>
              <a:gd name="T9" fmla="*/ 32 h 60"/>
              <a:gd name="T10" fmla="*/ 346 w 393"/>
              <a:gd name="T11" fmla="*/ 32 h 60"/>
              <a:gd name="T12" fmla="*/ 314 w 393"/>
              <a:gd name="T13" fmla="*/ 32 h 60"/>
              <a:gd name="T14" fmla="*/ 282 w 393"/>
              <a:gd name="T15" fmla="*/ 32 h 60"/>
              <a:gd name="T16" fmla="*/ 258 w 393"/>
              <a:gd name="T17" fmla="*/ 32 h 60"/>
              <a:gd name="T18" fmla="*/ 238 w 393"/>
              <a:gd name="T19" fmla="*/ 32 h 60"/>
              <a:gd name="T20" fmla="*/ 222 w 393"/>
              <a:gd name="T21" fmla="*/ 32 h 60"/>
              <a:gd name="T22" fmla="*/ 195 w 393"/>
              <a:gd name="T23" fmla="*/ 36 h 60"/>
              <a:gd name="T24" fmla="*/ 159 w 393"/>
              <a:gd name="T25" fmla="*/ 40 h 60"/>
              <a:gd name="T26" fmla="*/ 115 w 393"/>
              <a:gd name="T27" fmla="*/ 48 h 60"/>
              <a:gd name="T28" fmla="*/ 79 w 393"/>
              <a:gd name="T29" fmla="*/ 52 h 60"/>
              <a:gd name="T30" fmla="*/ 48 w 393"/>
              <a:gd name="T31" fmla="*/ 56 h 60"/>
              <a:gd name="T32" fmla="*/ 36 w 393"/>
              <a:gd name="T33" fmla="*/ 60 h 60"/>
              <a:gd name="T34" fmla="*/ 20 w 393"/>
              <a:gd name="T35" fmla="*/ 56 h 60"/>
              <a:gd name="T36" fmla="*/ 8 w 393"/>
              <a:gd name="T37" fmla="*/ 52 h 60"/>
              <a:gd name="T38" fmla="*/ 0 w 393"/>
              <a:gd name="T39" fmla="*/ 44 h 60"/>
              <a:gd name="T40" fmla="*/ 0 w 393"/>
              <a:gd name="T41" fmla="*/ 40 h 60"/>
              <a:gd name="T42" fmla="*/ 4 w 393"/>
              <a:gd name="T43" fmla="*/ 36 h 60"/>
              <a:gd name="T44" fmla="*/ 20 w 393"/>
              <a:gd name="T45" fmla="*/ 36 h 60"/>
              <a:gd name="T46" fmla="*/ 32 w 393"/>
              <a:gd name="T47" fmla="*/ 32 h 60"/>
              <a:gd name="T48" fmla="*/ 48 w 393"/>
              <a:gd name="T49" fmla="*/ 32 h 60"/>
              <a:gd name="T50" fmla="*/ 67 w 393"/>
              <a:gd name="T51" fmla="*/ 28 h 60"/>
              <a:gd name="T52" fmla="*/ 119 w 393"/>
              <a:gd name="T53" fmla="*/ 24 h 60"/>
              <a:gd name="T54" fmla="*/ 175 w 393"/>
              <a:gd name="T55" fmla="*/ 16 h 60"/>
              <a:gd name="T56" fmla="*/ 234 w 393"/>
              <a:gd name="T57" fmla="*/ 12 h 60"/>
              <a:gd name="T58" fmla="*/ 278 w 393"/>
              <a:gd name="T59" fmla="*/ 4 h 60"/>
              <a:gd name="T60" fmla="*/ 314 w 393"/>
              <a:gd name="T61" fmla="*/ 4 h 60"/>
              <a:gd name="T62" fmla="*/ 338 w 393"/>
              <a:gd name="T63" fmla="*/ 0 h 60"/>
              <a:gd name="T64" fmla="*/ 365 w 393"/>
              <a:gd name="T65" fmla="*/ 4 h 60"/>
              <a:gd name="T66" fmla="*/ 385 w 393"/>
              <a:gd name="T67" fmla="*/ 1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3" h="60">
                <a:moveTo>
                  <a:pt x="385" y="12"/>
                </a:moveTo>
                <a:lnTo>
                  <a:pt x="389" y="20"/>
                </a:lnTo>
                <a:lnTo>
                  <a:pt x="393" y="20"/>
                </a:lnTo>
                <a:lnTo>
                  <a:pt x="393" y="24"/>
                </a:lnTo>
                <a:lnTo>
                  <a:pt x="393" y="28"/>
                </a:lnTo>
                <a:lnTo>
                  <a:pt x="389" y="28"/>
                </a:lnTo>
                <a:lnTo>
                  <a:pt x="389" y="28"/>
                </a:lnTo>
                <a:lnTo>
                  <a:pt x="381" y="32"/>
                </a:lnTo>
                <a:lnTo>
                  <a:pt x="377" y="32"/>
                </a:lnTo>
                <a:lnTo>
                  <a:pt x="369" y="32"/>
                </a:lnTo>
                <a:lnTo>
                  <a:pt x="358" y="32"/>
                </a:lnTo>
                <a:lnTo>
                  <a:pt x="346" y="32"/>
                </a:lnTo>
                <a:lnTo>
                  <a:pt x="330" y="32"/>
                </a:lnTo>
                <a:lnTo>
                  <a:pt x="314" y="32"/>
                </a:lnTo>
                <a:lnTo>
                  <a:pt x="298" y="32"/>
                </a:lnTo>
                <a:lnTo>
                  <a:pt x="282" y="32"/>
                </a:lnTo>
                <a:lnTo>
                  <a:pt x="270" y="32"/>
                </a:lnTo>
                <a:lnTo>
                  <a:pt x="258" y="32"/>
                </a:lnTo>
                <a:lnTo>
                  <a:pt x="246" y="32"/>
                </a:lnTo>
                <a:lnTo>
                  <a:pt x="238" y="32"/>
                </a:lnTo>
                <a:lnTo>
                  <a:pt x="230" y="32"/>
                </a:lnTo>
                <a:lnTo>
                  <a:pt x="222" y="32"/>
                </a:lnTo>
                <a:lnTo>
                  <a:pt x="211" y="36"/>
                </a:lnTo>
                <a:lnTo>
                  <a:pt x="195" y="36"/>
                </a:lnTo>
                <a:lnTo>
                  <a:pt x="179" y="40"/>
                </a:lnTo>
                <a:lnTo>
                  <a:pt x="159" y="40"/>
                </a:lnTo>
                <a:lnTo>
                  <a:pt x="135" y="44"/>
                </a:lnTo>
                <a:lnTo>
                  <a:pt x="115" y="48"/>
                </a:lnTo>
                <a:lnTo>
                  <a:pt x="95" y="48"/>
                </a:lnTo>
                <a:lnTo>
                  <a:pt x="79" y="52"/>
                </a:lnTo>
                <a:lnTo>
                  <a:pt x="64" y="56"/>
                </a:lnTo>
                <a:lnTo>
                  <a:pt x="48" y="56"/>
                </a:lnTo>
                <a:lnTo>
                  <a:pt x="40" y="60"/>
                </a:lnTo>
                <a:lnTo>
                  <a:pt x="36" y="60"/>
                </a:lnTo>
                <a:lnTo>
                  <a:pt x="24" y="56"/>
                </a:lnTo>
                <a:lnTo>
                  <a:pt x="20" y="56"/>
                </a:lnTo>
                <a:lnTo>
                  <a:pt x="12" y="52"/>
                </a:lnTo>
                <a:lnTo>
                  <a:pt x="8" y="52"/>
                </a:lnTo>
                <a:lnTo>
                  <a:pt x="4" y="48"/>
                </a:lnTo>
                <a:lnTo>
                  <a:pt x="0" y="44"/>
                </a:lnTo>
                <a:lnTo>
                  <a:pt x="0" y="44"/>
                </a:lnTo>
                <a:lnTo>
                  <a:pt x="0" y="40"/>
                </a:lnTo>
                <a:lnTo>
                  <a:pt x="0" y="36"/>
                </a:lnTo>
                <a:lnTo>
                  <a:pt x="4" y="36"/>
                </a:lnTo>
                <a:lnTo>
                  <a:pt x="12" y="36"/>
                </a:lnTo>
                <a:lnTo>
                  <a:pt x="20" y="36"/>
                </a:lnTo>
                <a:lnTo>
                  <a:pt x="24" y="36"/>
                </a:lnTo>
                <a:lnTo>
                  <a:pt x="32" y="32"/>
                </a:lnTo>
                <a:lnTo>
                  <a:pt x="40" y="32"/>
                </a:lnTo>
                <a:lnTo>
                  <a:pt x="48" y="32"/>
                </a:lnTo>
                <a:lnTo>
                  <a:pt x="56" y="32"/>
                </a:lnTo>
                <a:lnTo>
                  <a:pt x="67" y="28"/>
                </a:lnTo>
                <a:lnTo>
                  <a:pt x="91" y="28"/>
                </a:lnTo>
                <a:lnTo>
                  <a:pt x="119" y="24"/>
                </a:lnTo>
                <a:lnTo>
                  <a:pt x="147" y="20"/>
                </a:lnTo>
                <a:lnTo>
                  <a:pt x="175" y="16"/>
                </a:lnTo>
                <a:lnTo>
                  <a:pt x="207" y="16"/>
                </a:lnTo>
                <a:lnTo>
                  <a:pt x="234" y="12"/>
                </a:lnTo>
                <a:lnTo>
                  <a:pt x="258" y="8"/>
                </a:lnTo>
                <a:lnTo>
                  <a:pt x="278" y="4"/>
                </a:lnTo>
                <a:lnTo>
                  <a:pt x="298" y="4"/>
                </a:lnTo>
                <a:lnTo>
                  <a:pt x="314" y="4"/>
                </a:lnTo>
                <a:lnTo>
                  <a:pt x="326" y="0"/>
                </a:lnTo>
                <a:lnTo>
                  <a:pt x="338" y="0"/>
                </a:lnTo>
                <a:lnTo>
                  <a:pt x="350" y="4"/>
                </a:lnTo>
                <a:lnTo>
                  <a:pt x="365" y="4"/>
                </a:lnTo>
                <a:lnTo>
                  <a:pt x="377" y="8"/>
                </a:lnTo>
                <a:lnTo>
                  <a:pt x="385" y="12"/>
                </a:lnTo>
                <a:lnTo>
                  <a:pt x="385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384">
            <a:extLst>
              <a:ext uri="{FF2B5EF4-FFF2-40B4-BE49-F238E27FC236}">
                <a16:creationId xmlns:a16="http://schemas.microsoft.com/office/drawing/2014/main" xmlns="" id="{022ECBD4-5503-4340-AD57-9FD7FEF99BF5}"/>
              </a:ext>
            </a:extLst>
          </p:cNvPr>
          <p:cNvSpPr>
            <a:spLocks/>
          </p:cNvSpPr>
          <p:nvPr/>
        </p:nvSpPr>
        <p:spPr bwMode="auto">
          <a:xfrm>
            <a:off x="6006165" y="4137533"/>
            <a:ext cx="322291" cy="1183168"/>
          </a:xfrm>
          <a:custGeom>
            <a:avLst/>
            <a:gdLst>
              <a:gd name="T0" fmla="*/ 12 w 55"/>
              <a:gd name="T1" fmla="*/ 171 h 171"/>
              <a:gd name="T2" fmla="*/ 12 w 55"/>
              <a:gd name="T3" fmla="*/ 155 h 171"/>
              <a:gd name="T4" fmla="*/ 12 w 55"/>
              <a:gd name="T5" fmla="*/ 139 h 171"/>
              <a:gd name="T6" fmla="*/ 12 w 55"/>
              <a:gd name="T7" fmla="*/ 124 h 171"/>
              <a:gd name="T8" fmla="*/ 12 w 55"/>
              <a:gd name="T9" fmla="*/ 112 h 171"/>
              <a:gd name="T10" fmla="*/ 12 w 55"/>
              <a:gd name="T11" fmla="*/ 100 h 171"/>
              <a:gd name="T12" fmla="*/ 12 w 55"/>
              <a:gd name="T13" fmla="*/ 88 h 171"/>
              <a:gd name="T14" fmla="*/ 12 w 55"/>
              <a:gd name="T15" fmla="*/ 76 h 171"/>
              <a:gd name="T16" fmla="*/ 12 w 55"/>
              <a:gd name="T17" fmla="*/ 68 h 171"/>
              <a:gd name="T18" fmla="*/ 12 w 55"/>
              <a:gd name="T19" fmla="*/ 60 h 171"/>
              <a:gd name="T20" fmla="*/ 12 w 55"/>
              <a:gd name="T21" fmla="*/ 52 h 171"/>
              <a:gd name="T22" fmla="*/ 12 w 55"/>
              <a:gd name="T23" fmla="*/ 44 h 171"/>
              <a:gd name="T24" fmla="*/ 12 w 55"/>
              <a:gd name="T25" fmla="*/ 40 h 171"/>
              <a:gd name="T26" fmla="*/ 12 w 55"/>
              <a:gd name="T27" fmla="*/ 36 h 171"/>
              <a:gd name="T28" fmla="*/ 12 w 55"/>
              <a:gd name="T29" fmla="*/ 32 h 171"/>
              <a:gd name="T30" fmla="*/ 12 w 55"/>
              <a:gd name="T31" fmla="*/ 28 h 171"/>
              <a:gd name="T32" fmla="*/ 12 w 55"/>
              <a:gd name="T33" fmla="*/ 28 h 171"/>
              <a:gd name="T34" fmla="*/ 8 w 55"/>
              <a:gd name="T35" fmla="*/ 24 h 171"/>
              <a:gd name="T36" fmla="*/ 8 w 55"/>
              <a:gd name="T37" fmla="*/ 20 h 171"/>
              <a:gd name="T38" fmla="*/ 4 w 55"/>
              <a:gd name="T39" fmla="*/ 16 h 171"/>
              <a:gd name="T40" fmla="*/ 0 w 55"/>
              <a:gd name="T41" fmla="*/ 12 h 171"/>
              <a:gd name="T42" fmla="*/ 0 w 55"/>
              <a:gd name="T43" fmla="*/ 8 h 171"/>
              <a:gd name="T44" fmla="*/ 0 w 55"/>
              <a:gd name="T45" fmla="*/ 4 h 171"/>
              <a:gd name="T46" fmla="*/ 0 w 55"/>
              <a:gd name="T47" fmla="*/ 4 h 171"/>
              <a:gd name="T48" fmla="*/ 4 w 55"/>
              <a:gd name="T49" fmla="*/ 0 h 171"/>
              <a:gd name="T50" fmla="*/ 8 w 55"/>
              <a:gd name="T51" fmla="*/ 0 h 171"/>
              <a:gd name="T52" fmla="*/ 16 w 55"/>
              <a:gd name="T53" fmla="*/ 0 h 171"/>
              <a:gd name="T54" fmla="*/ 28 w 55"/>
              <a:gd name="T55" fmla="*/ 4 h 171"/>
              <a:gd name="T56" fmla="*/ 39 w 55"/>
              <a:gd name="T57" fmla="*/ 4 h 171"/>
              <a:gd name="T58" fmla="*/ 43 w 55"/>
              <a:gd name="T59" fmla="*/ 8 h 171"/>
              <a:gd name="T60" fmla="*/ 51 w 55"/>
              <a:gd name="T61" fmla="*/ 16 h 171"/>
              <a:gd name="T62" fmla="*/ 51 w 55"/>
              <a:gd name="T63" fmla="*/ 20 h 171"/>
              <a:gd name="T64" fmla="*/ 55 w 55"/>
              <a:gd name="T65" fmla="*/ 24 h 171"/>
              <a:gd name="T66" fmla="*/ 51 w 55"/>
              <a:gd name="T67" fmla="*/ 28 h 171"/>
              <a:gd name="T68" fmla="*/ 51 w 55"/>
              <a:gd name="T69" fmla="*/ 32 h 171"/>
              <a:gd name="T70" fmla="*/ 51 w 55"/>
              <a:gd name="T71" fmla="*/ 36 h 171"/>
              <a:gd name="T72" fmla="*/ 51 w 55"/>
              <a:gd name="T73" fmla="*/ 40 h 171"/>
              <a:gd name="T74" fmla="*/ 47 w 55"/>
              <a:gd name="T75" fmla="*/ 44 h 171"/>
              <a:gd name="T76" fmla="*/ 47 w 55"/>
              <a:gd name="T77" fmla="*/ 48 h 171"/>
              <a:gd name="T78" fmla="*/ 47 w 55"/>
              <a:gd name="T79" fmla="*/ 60 h 171"/>
              <a:gd name="T80" fmla="*/ 47 w 55"/>
              <a:gd name="T81" fmla="*/ 80 h 171"/>
              <a:gd name="T82" fmla="*/ 43 w 55"/>
              <a:gd name="T83" fmla="*/ 100 h 171"/>
              <a:gd name="T84" fmla="*/ 43 w 55"/>
              <a:gd name="T85" fmla="*/ 120 h 171"/>
              <a:gd name="T86" fmla="*/ 43 w 55"/>
              <a:gd name="T87" fmla="*/ 143 h 171"/>
              <a:gd name="T88" fmla="*/ 39 w 55"/>
              <a:gd name="T89" fmla="*/ 171 h 171"/>
              <a:gd name="T90" fmla="*/ 12 w 55"/>
              <a:gd name="T91" fmla="*/ 171 h 171"/>
              <a:gd name="T92" fmla="*/ 12 w 55"/>
              <a:gd name="T93" fmla="*/ 171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5" h="171">
                <a:moveTo>
                  <a:pt x="12" y="171"/>
                </a:moveTo>
                <a:lnTo>
                  <a:pt x="12" y="155"/>
                </a:lnTo>
                <a:lnTo>
                  <a:pt x="12" y="139"/>
                </a:lnTo>
                <a:lnTo>
                  <a:pt x="12" y="124"/>
                </a:lnTo>
                <a:lnTo>
                  <a:pt x="12" y="112"/>
                </a:lnTo>
                <a:lnTo>
                  <a:pt x="12" y="100"/>
                </a:lnTo>
                <a:lnTo>
                  <a:pt x="12" y="88"/>
                </a:lnTo>
                <a:lnTo>
                  <a:pt x="12" y="76"/>
                </a:lnTo>
                <a:lnTo>
                  <a:pt x="12" y="68"/>
                </a:lnTo>
                <a:lnTo>
                  <a:pt x="12" y="60"/>
                </a:lnTo>
                <a:lnTo>
                  <a:pt x="12" y="52"/>
                </a:lnTo>
                <a:lnTo>
                  <a:pt x="12" y="44"/>
                </a:lnTo>
                <a:lnTo>
                  <a:pt x="12" y="40"/>
                </a:lnTo>
                <a:lnTo>
                  <a:pt x="12" y="36"/>
                </a:lnTo>
                <a:lnTo>
                  <a:pt x="12" y="32"/>
                </a:lnTo>
                <a:lnTo>
                  <a:pt x="12" y="28"/>
                </a:lnTo>
                <a:lnTo>
                  <a:pt x="12" y="28"/>
                </a:lnTo>
                <a:lnTo>
                  <a:pt x="8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4"/>
                </a:lnTo>
                <a:lnTo>
                  <a:pt x="39" y="4"/>
                </a:lnTo>
                <a:lnTo>
                  <a:pt x="43" y="8"/>
                </a:lnTo>
                <a:lnTo>
                  <a:pt x="51" y="16"/>
                </a:lnTo>
                <a:lnTo>
                  <a:pt x="51" y="20"/>
                </a:lnTo>
                <a:lnTo>
                  <a:pt x="55" y="24"/>
                </a:lnTo>
                <a:lnTo>
                  <a:pt x="51" y="28"/>
                </a:lnTo>
                <a:lnTo>
                  <a:pt x="51" y="32"/>
                </a:lnTo>
                <a:lnTo>
                  <a:pt x="51" y="36"/>
                </a:lnTo>
                <a:lnTo>
                  <a:pt x="51" y="40"/>
                </a:lnTo>
                <a:lnTo>
                  <a:pt x="47" y="44"/>
                </a:lnTo>
                <a:lnTo>
                  <a:pt x="47" y="48"/>
                </a:lnTo>
                <a:lnTo>
                  <a:pt x="47" y="60"/>
                </a:lnTo>
                <a:lnTo>
                  <a:pt x="47" y="80"/>
                </a:lnTo>
                <a:lnTo>
                  <a:pt x="43" y="100"/>
                </a:lnTo>
                <a:lnTo>
                  <a:pt x="43" y="120"/>
                </a:lnTo>
                <a:lnTo>
                  <a:pt x="43" y="143"/>
                </a:lnTo>
                <a:lnTo>
                  <a:pt x="39" y="171"/>
                </a:lnTo>
                <a:lnTo>
                  <a:pt x="12" y="171"/>
                </a:lnTo>
                <a:lnTo>
                  <a:pt x="12" y="17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386">
            <a:extLst>
              <a:ext uri="{FF2B5EF4-FFF2-40B4-BE49-F238E27FC236}">
                <a16:creationId xmlns:a16="http://schemas.microsoft.com/office/drawing/2014/main" xmlns="" id="{21BAD7D4-82FA-4499-B243-AB7782C06E90}"/>
              </a:ext>
            </a:extLst>
          </p:cNvPr>
          <p:cNvSpPr>
            <a:spLocks/>
          </p:cNvSpPr>
          <p:nvPr/>
        </p:nvSpPr>
        <p:spPr bwMode="auto">
          <a:xfrm>
            <a:off x="8414538" y="4732577"/>
            <a:ext cx="978588" cy="1314629"/>
          </a:xfrm>
          <a:custGeom>
            <a:avLst/>
            <a:gdLst>
              <a:gd name="T0" fmla="*/ 99 w 167"/>
              <a:gd name="T1" fmla="*/ 182 h 190"/>
              <a:gd name="T2" fmla="*/ 95 w 167"/>
              <a:gd name="T3" fmla="*/ 186 h 190"/>
              <a:gd name="T4" fmla="*/ 87 w 167"/>
              <a:gd name="T5" fmla="*/ 190 h 190"/>
              <a:gd name="T6" fmla="*/ 79 w 167"/>
              <a:gd name="T7" fmla="*/ 182 h 190"/>
              <a:gd name="T8" fmla="*/ 72 w 167"/>
              <a:gd name="T9" fmla="*/ 174 h 190"/>
              <a:gd name="T10" fmla="*/ 68 w 167"/>
              <a:gd name="T11" fmla="*/ 166 h 190"/>
              <a:gd name="T12" fmla="*/ 68 w 167"/>
              <a:gd name="T13" fmla="*/ 159 h 190"/>
              <a:gd name="T14" fmla="*/ 72 w 167"/>
              <a:gd name="T15" fmla="*/ 151 h 190"/>
              <a:gd name="T16" fmla="*/ 76 w 167"/>
              <a:gd name="T17" fmla="*/ 143 h 190"/>
              <a:gd name="T18" fmla="*/ 79 w 167"/>
              <a:gd name="T19" fmla="*/ 131 h 190"/>
              <a:gd name="T20" fmla="*/ 79 w 167"/>
              <a:gd name="T21" fmla="*/ 115 h 190"/>
              <a:gd name="T22" fmla="*/ 83 w 167"/>
              <a:gd name="T23" fmla="*/ 99 h 190"/>
              <a:gd name="T24" fmla="*/ 83 w 167"/>
              <a:gd name="T25" fmla="*/ 75 h 190"/>
              <a:gd name="T26" fmla="*/ 83 w 167"/>
              <a:gd name="T27" fmla="*/ 55 h 190"/>
              <a:gd name="T28" fmla="*/ 83 w 167"/>
              <a:gd name="T29" fmla="*/ 43 h 190"/>
              <a:gd name="T30" fmla="*/ 83 w 167"/>
              <a:gd name="T31" fmla="*/ 39 h 190"/>
              <a:gd name="T32" fmla="*/ 83 w 167"/>
              <a:gd name="T33" fmla="*/ 35 h 190"/>
              <a:gd name="T34" fmla="*/ 76 w 167"/>
              <a:gd name="T35" fmla="*/ 39 h 190"/>
              <a:gd name="T36" fmla="*/ 68 w 167"/>
              <a:gd name="T37" fmla="*/ 43 h 190"/>
              <a:gd name="T38" fmla="*/ 52 w 167"/>
              <a:gd name="T39" fmla="*/ 47 h 190"/>
              <a:gd name="T40" fmla="*/ 40 w 167"/>
              <a:gd name="T41" fmla="*/ 51 h 190"/>
              <a:gd name="T42" fmla="*/ 28 w 167"/>
              <a:gd name="T43" fmla="*/ 51 h 190"/>
              <a:gd name="T44" fmla="*/ 8 w 167"/>
              <a:gd name="T45" fmla="*/ 47 h 190"/>
              <a:gd name="T46" fmla="*/ 4 w 167"/>
              <a:gd name="T47" fmla="*/ 39 h 190"/>
              <a:gd name="T48" fmla="*/ 32 w 167"/>
              <a:gd name="T49" fmla="*/ 27 h 190"/>
              <a:gd name="T50" fmla="*/ 56 w 167"/>
              <a:gd name="T51" fmla="*/ 24 h 190"/>
              <a:gd name="T52" fmla="*/ 72 w 167"/>
              <a:gd name="T53" fmla="*/ 16 h 190"/>
              <a:gd name="T54" fmla="*/ 83 w 167"/>
              <a:gd name="T55" fmla="*/ 8 h 190"/>
              <a:gd name="T56" fmla="*/ 99 w 167"/>
              <a:gd name="T57" fmla="*/ 0 h 190"/>
              <a:gd name="T58" fmla="*/ 107 w 167"/>
              <a:gd name="T59" fmla="*/ 0 h 190"/>
              <a:gd name="T60" fmla="*/ 123 w 167"/>
              <a:gd name="T61" fmla="*/ 4 h 190"/>
              <a:gd name="T62" fmla="*/ 131 w 167"/>
              <a:gd name="T63" fmla="*/ 8 h 190"/>
              <a:gd name="T64" fmla="*/ 135 w 167"/>
              <a:gd name="T65" fmla="*/ 12 h 190"/>
              <a:gd name="T66" fmla="*/ 131 w 167"/>
              <a:gd name="T67" fmla="*/ 20 h 190"/>
              <a:gd name="T68" fmla="*/ 127 w 167"/>
              <a:gd name="T69" fmla="*/ 27 h 190"/>
              <a:gd name="T70" fmla="*/ 119 w 167"/>
              <a:gd name="T71" fmla="*/ 43 h 190"/>
              <a:gd name="T72" fmla="*/ 115 w 167"/>
              <a:gd name="T73" fmla="*/ 63 h 190"/>
              <a:gd name="T74" fmla="*/ 107 w 167"/>
              <a:gd name="T75" fmla="*/ 107 h 190"/>
              <a:gd name="T76" fmla="*/ 107 w 167"/>
              <a:gd name="T77" fmla="*/ 123 h 190"/>
              <a:gd name="T78" fmla="*/ 107 w 167"/>
              <a:gd name="T79" fmla="*/ 127 h 190"/>
              <a:gd name="T80" fmla="*/ 111 w 167"/>
              <a:gd name="T81" fmla="*/ 123 h 190"/>
              <a:gd name="T82" fmla="*/ 119 w 167"/>
              <a:gd name="T83" fmla="*/ 119 h 190"/>
              <a:gd name="T84" fmla="*/ 131 w 167"/>
              <a:gd name="T85" fmla="*/ 111 h 190"/>
              <a:gd name="T86" fmla="*/ 147 w 167"/>
              <a:gd name="T87" fmla="*/ 99 h 190"/>
              <a:gd name="T88" fmla="*/ 159 w 167"/>
              <a:gd name="T89" fmla="*/ 95 h 190"/>
              <a:gd name="T90" fmla="*/ 167 w 167"/>
              <a:gd name="T91" fmla="*/ 95 h 190"/>
              <a:gd name="T92" fmla="*/ 167 w 167"/>
              <a:gd name="T93" fmla="*/ 99 h 190"/>
              <a:gd name="T94" fmla="*/ 163 w 167"/>
              <a:gd name="T95" fmla="*/ 107 h 190"/>
              <a:gd name="T96" fmla="*/ 151 w 167"/>
              <a:gd name="T97" fmla="*/ 119 h 190"/>
              <a:gd name="T98" fmla="*/ 139 w 167"/>
              <a:gd name="T99" fmla="*/ 131 h 190"/>
              <a:gd name="T100" fmla="*/ 115 w 167"/>
              <a:gd name="T101" fmla="*/ 159 h 190"/>
              <a:gd name="T102" fmla="*/ 103 w 167"/>
              <a:gd name="T103" fmla="*/ 178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7" h="190">
                <a:moveTo>
                  <a:pt x="103" y="178"/>
                </a:moveTo>
                <a:lnTo>
                  <a:pt x="99" y="182"/>
                </a:lnTo>
                <a:lnTo>
                  <a:pt x="95" y="186"/>
                </a:lnTo>
                <a:lnTo>
                  <a:pt x="95" y="186"/>
                </a:lnTo>
                <a:lnTo>
                  <a:pt x="91" y="190"/>
                </a:lnTo>
                <a:lnTo>
                  <a:pt x="87" y="190"/>
                </a:lnTo>
                <a:lnTo>
                  <a:pt x="83" y="186"/>
                </a:lnTo>
                <a:lnTo>
                  <a:pt x="79" y="182"/>
                </a:lnTo>
                <a:lnTo>
                  <a:pt x="76" y="178"/>
                </a:lnTo>
                <a:lnTo>
                  <a:pt x="72" y="174"/>
                </a:lnTo>
                <a:lnTo>
                  <a:pt x="68" y="170"/>
                </a:lnTo>
                <a:lnTo>
                  <a:pt x="68" y="166"/>
                </a:lnTo>
                <a:lnTo>
                  <a:pt x="68" y="163"/>
                </a:lnTo>
                <a:lnTo>
                  <a:pt x="68" y="159"/>
                </a:lnTo>
                <a:lnTo>
                  <a:pt x="68" y="155"/>
                </a:lnTo>
                <a:lnTo>
                  <a:pt x="72" y="151"/>
                </a:lnTo>
                <a:lnTo>
                  <a:pt x="72" y="147"/>
                </a:lnTo>
                <a:lnTo>
                  <a:pt x="76" y="143"/>
                </a:lnTo>
                <a:lnTo>
                  <a:pt x="76" y="139"/>
                </a:lnTo>
                <a:lnTo>
                  <a:pt x="79" y="131"/>
                </a:lnTo>
                <a:lnTo>
                  <a:pt x="79" y="127"/>
                </a:lnTo>
                <a:lnTo>
                  <a:pt x="79" y="115"/>
                </a:lnTo>
                <a:lnTo>
                  <a:pt x="83" y="107"/>
                </a:lnTo>
                <a:lnTo>
                  <a:pt x="83" y="99"/>
                </a:lnTo>
                <a:lnTo>
                  <a:pt x="83" y="87"/>
                </a:lnTo>
                <a:lnTo>
                  <a:pt x="83" y="75"/>
                </a:lnTo>
                <a:lnTo>
                  <a:pt x="83" y="63"/>
                </a:lnTo>
                <a:lnTo>
                  <a:pt x="83" y="55"/>
                </a:lnTo>
                <a:lnTo>
                  <a:pt x="83" y="51"/>
                </a:lnTo>
                <a:lnTo>
                  <a:pt x="83" y="43"/>
                </a:lnTo>
                <a:lnTo>
                  <a:pt x="83" y="39"/>
                </a:lnTo>
                <a:lnTo>
                  <a:pt x="83" y="39"/>
                </a:lnTo>
                <a:lnTo>
                  <a:pt x="83" y="35"/>
                </a:lnTo>
                <a:lnTo>
                  <a:pt x="83" y="35"/>
                </a:lnTo>
                <a:lnTo>
                  <a:pt x="79" y="39"/>
                </a:lnTo>
                <a:lnTo>
                  <a:pt x="76" y="39"/>
                </a:lnTo>
                <a:lnTo>
                  <a:pt x="72" y="39"/>
                </a:lnTo>
                <a:lnTo>
                  <a:pt x="68" y="43"/>
                </a:lnTo>
                <a:lnTo>
                  <a:pt x="60" y="43"/>
                </a:lnTo>
                <a:lnTo>
                  <a:pt x="52" y="47"/>
                </a:lnTo>
                <a:lnTo>
                  <a:pt x="44" y="51"/>
                </a:lnTo>
                <a:lnTo>
                  <a:pt x="40" y="51"/>
                </a:lnTo>
                <a:lnTo>
                  <a:pt x="36" y="51"/>
                </a:lnTo>
                <a:lnTo>
                  <a:pt x="28" y="51"/>
                </a:lnTo>
                <a:lnTo>
                  <a:pt x="16" y="47"/>
                </a:lnTo>
                <a:lnTo>
                  <a:pt x="8" y="47"/>
                </a:lnTo>
                <a:lnTo>
                  <a:pt x="4" y="43"/>
                </a:lnTo>
                <a:lnTo>
                  <a:pt x="4" y="39"/>
                </a:lnTo>
                <a:lnTo>
                  <a:pt x="0" y="35"/>
                </a:lnTo>
                <a:lnTo>
                  <a:pt x="32" y="27"/>
                </a:lnTo>
                <a:lnTo>
                  <a:pt x="44" y="24"/>
                </a:lnTo>
                <a:lnTo>
                  <a:pt x="56" y="24"/>
                </a:lnTo>
                <a:lnTo>
                  <a:pt x="64" y="20"/>
                </a:lnTo>
                <a:lnTo>
                  <a:pt x="72" y="16"/>
                </a:lnTo>
                <a:lnTo>
                  <a:pt x="79" y="12"/>
                </a:lnTo>
                <a:lnTo>
                  <a:pt x="83" y="8"/>
                </a:lnTo>
                <a:lnTo>
                  <a:pt x="91" y="4"/>
                </a:lnTo>
                <a:lnTo>
                  <a:pt x="99" y="0"/>
                </a:lnTo>
                <a:lnTo>
                  <a:pt x="103" y="0"/>
                </a:lnTo>
                <a:lnTo>
                  <a:pt x="107" y="0"/>
                </a:lnTo>
                <a:lnTo>
                  <a:pt x="115" y="0"/>
                </a:lnTo>
                <a:lnTo>
                  <a:pt x="123" y="4"/>
                </a:lnTo>
                <a:lnTo>
                  <a:pt x="127" y="8"/>
                </a:lnTo>
                <a:lnTo>
                  <a:pt x="131" y="8"/>
                </a:lnTo>
                <a:lnTo>
                  <a:pt x="135" y="12"/>
                </a:lnTo>
                <a:lnTo>
                  <a:pt x="135" y="12"/>
                </a:lnTo>
                <a:lnTo>
                  <a:pt x="135" y="16"/>
                </a:lnTo>
                <a:lnTo>
                  <a:pt x="131" y="20"/>
                </a:lnTo>
                <a:lnTo>
                  <a:pt x="131" y="24"/>
                </a:lnTo>
                <a:lnTo>
                  <a:pt x="127" y="27"/>
                </a:lnTo>
                <a:lnTo>
                  <a:pt x="123" y="35"/>
                </a:lnTo>
                <a:lnTo>
                  <a:pt x="119" y="43"/>
                </a:lnTo>
                <a:lnTo>
                  <a:pt x="115" y="51"/>
                </a:lnTo>
                <a:lnTo>
                  <a:pt x="115" y="63"/>
                </a:lnTo>
                <a:lnTo>
                  <a:pt x="111" y="87"/>
                </a:lnTo>
                <a:lnTo>
                  <a:pt x="107" y="107"/>
                </a:lnTo>
                <a:lnTo>
                  <a:pt x="107" y="115"/>
                </a:lnTo>
                <a:lnTo>
                  <a:pt x="107" y="123"/>
                </a:lnTo>
                <a:lnTo>
                  <a:pt x="107" y="127"/>
                </a:lnTo>
                <a:lnTo>
                  <a:pt x="107" y="127"/>
                </a:lnTo>
                <a:lnTo>
                  <a:pt x="111" y="127"/>
                </a:lnTo>
                <a:lnTo>
                  <a:pt x="111" y="123"/>
                </a:lnTo>
                <a:lnTo>
                  <a:pt x="115" y="123"/>
                </a:lnTo>
                <a:lnTo>
                  <a:pt x="119" y="119"/>
                </a:lnTo>
                <a:lnTo>
                  <a:pt x="123" y="115"/>
                </a:lnTo>
                <a:lnTo>
                  <a:pt x="131" y="111"/>
                </a:lnTo>
                <a:lnTo>
                  <a:pt x="135" y="107"/>
                </a:lnTo>
                <a:lnTo>
                  <a:pt x="147" y="99"/>
                </a:lnTo>
                <a:lnTo>
                  <a:pt x="155" y="95"/>
                </a:lnTo>
                <a:lnTo>
                  <a:pt x="159" y="95"/>
                </a:lnTo>
                <a:lnTo>
                  <a:pt x="163" y="91"/>
                </a:lnTo>
                <a:lnTo>
                  <a:pt x="167" y="95"/>
                </a:lnTo>
                <a:lnTo>
                  <a:pt x="167" y="95"/>
                </a:lnTo>
                <a:lnTo>
                  <a:pt x="167" y="99"/>
                </a:lnTo>
                <a:lnTo>
                  <a:pt x="163" y="103"/>
                </a:lnTo>
                <a:lnTo>
                  <a:pt x="163" y="107"/>
                </a:lnTo>
                <a:lnTo>
                  <a:pt x="159" y="111"/>
                </a:lnTo>
                <a:lnTo>
                  <a:pt x="151" y="119"/>
                </a:lnTo>
                <a:lnTo>
                  <a:pt x="147" y="127"/>
                </a:lnTo>
                <a:lnTo>
                  <a:pt x="139" y="131"/>
                </a:lnTo>
                <a:lnTo>
                  <a:pt x="127" y="147"/>
                </a:lnTo>
                <a:lnTo>
                  <a:pt x="115" y="159"/>
                </a:lnTo>
                <a:lnTo>
                  <a:pt x="107" y="170"/>
                </a:lnTo>
                <a:lnTo>
                  <a:pt x="103" y="178"/>
                </a:lnTo>
                <a:lnTo>
                  <a:pt x="103" y="17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387">
            <a:extLst>
              <a:ext uri="{FF2B5EF4-FFF2-40B4-BE49-F238E27FC236}">
                <a16:creationId xmlns:a16="http://schemas.microsoft.com/office/drawing/2014/main" xmlns="" id="{36BED092-EADC-4530-8EF4-01916EDAA891}"/>
              </a:ext>
            </a:extLst>
          </p:cNvPr>
          <p:cNvSpPr>
            <a:spLocks/>
          </p:cNvSpPr>
          <p:nvPr/>
        </p:nvSpPr>
        <p:spPr bwMode="auto">
          <a:xfrm>
            <a:off x="9604075" y="4068344"/>
            <a:ext cx="767635" cy="498175"/>
          </a:xfrm>
          <a:custGeom>
            <a:avLst/>
            <a:gdLst>
              <a:gd name="T0" fmla="*/ 8 w 131"/>
              <a:gd name="T1" fmla="*/ 72 h 72"/>
              <a:gd name="T2" fmla="*/ 0 w 131"/>
              <a:gd name="T3" fmla="*/ 56 h 72"/>
              <a:gd name="T4" fmla="*/ 16 w 131"/>
              <a:gd name="T5" fmla="*/ 48 h 72"/>
              <a:gd name="T6" fmla="*/ 27 w 131"/>
              <a:gd name="T7" fmla="*/ 44 h 72"/>
              <a:gd name="T8" fmla="*/ 39 w 131"/>
              <a:gd name="T9" fmla="*/ 40 h 72"/>
              <a:gd name="T10" fmla="*/ 51 w 131"/>
              <a:gd name="T11" fmla="*/ 36 h 72"/>
              <a:gd name="T12" fmla="*/ 59 w 131"/>
              <a:gd name="T13" fmla="*/ 32 h 72"/>
              <a:gd name="T14" fmla="*/ 63 w 131"/>
              <a:gd name="T15" fmla="*/ 28 h 72"/>
              <a:gd name="T16" fmla="*/ 71 w 131"/>
              <a:gd name="T17" fmla="*/ 28 h 72"/>
              <a:gd name="T18" fmla="*/ 71 w 131"/>
              <a:gd name="T19" fmla="*/ 24 h 72"/>
              <a:gd name="T20" fmla="*/ 75 w 131"/>
              <a:gd name="T21" fmla="*/ 20 h 72"/>
              <a:gd name="T22" fmla="*/ 79 w 131"/>
              <a:gd name="T23" fmla="*/ 16 h 72"/>
              <a:gd name="T24" fmla="*/ 79 w 131"/>
              <a:gd name="T25" fmla="*/ 12 h 72"/>
              <a:gd name="T26" fmla="*/ 79 w 131"/>
              <a:gd name="T27" fmla="*/ 12 h 72"/>
              <a:gd name="T28" fmla="*/ 79 w 131"/>
              <a:gd name="T29" fmla="*/ 8 h 72"/>
              <a:gd name="T30" fmla="*/ 79 w 131"/>
              <a:gd name="T31" fmla="*/ 4 h 72"/>
              <a:gd name="T32" fmla="*/ 83 w 131"/>
              <a:gd name="T33" fmla="*/ 4 h 72"/>
              <a:gd name="T34" fmla="*/ 83 w 131"/>
              <a:gd name="T35" fmla="*/ 0 h 72"/>
              <a:gd name="T36" fmla="*/ 87 w 131"/>
              <a:gd name="T37" fmla="*/ 0 h 72"/>
              <a:gd name="T38" fmla="*/ 95 w 131"/>
              <a:gd name="T39" fmla="*/ 0 h 72"/>
              <a:gd name="T40" fmla="*/ 99 w 131"/>
              <a:gd name="T41" fmla="*/ 4 h 72"/>
              <a:gd name="T42" fmla="*/ 107 w 131"/>
              <a:gd name="T43" fmla="*/ 8 h 72"/>
              <a:gd name="T44" fmla="*/ 119 w 131"/>
              <a:gd name="T45" fmla="*/ 12 h 72"/>
              <a:gd name="T46" fmla="*/ 123 w 131"/>
              <a:gd name="T47" fmla="*/ 16 h 72"/>
              <a:gd name="T48" fmla="*/ 123 w 131"/>
              <a:gd name="T49" fmla="*/ 16 h 72"/>
              <a:gd name="T50" fmla="*/ 127 w 131"/>
              <a:gd name="T51" fmla="*/ 24 h 72"/>
              <a:gd name="T52" fmla="*/ 131 w 131"/>
              <a:gd name="T53" fmla="*/ 28 h 72"/>
              <a:gd name="T54" fmla="*/ 127 w 131"/>
              <a:gd name="T55" fmla="*/ 32 h 72"/>
              <a:gd name="T56" fmla="*/ 127 w 131"/>
              <a:gd name="T57" fmla="*/ 32 h 72"/>
              <a:gd name="T58" fmla="*/ 123 w 131"/>
              <a:gd name="T59" fmla="*/ 36 h 72"/>
              <a:gd name="T60" fmla="*/ 119 w 131"/>
              <a:gd name="T61" fmla="*/ 36 h 72"/>
              <a:gd name="T62" fmla="*/ 107 w 131"/>
              <a:gd name="T63" fmla="*/ 40 h 72"/>
              <a:gd name="T64" fmla="*/ 99 w 131"/>
              <a:gd name="T65" fmla="*/ 44 h 72"/>
              <a:gd name="T66" fmla="*/ 91 w 131"/>
              <a:gd name="T67" fmla="*/ 48 h 72"/>
              <a:gd name="T68" fmla="*/ 87 w 131"/>
              <a:gd name="T69" fmla="*/ 48 h 72"/>
              <a:gd name="T70" fmla="*/ 79 w 131"/>
              <a:gd name="T71" fmla="*/ 52 h 72"/>
              <a:gd name="T72" fmla="*/ 71 w 131"/>
              <a:gd name="T73" fmla="*/ 52 h 72"/>
              <a:gd name="T74" fmla="*/ 63 w 131"/>
              <a:gd name="T75" fmla="*/ 56 h 72"/>
              <a:gd name="T76" fmla="*/ 51 w 131"/>
              <a:gd name="T77" fmla="*/ 60 h 72"/>
              <a:gd name="T78" fmla="*/ 35 w 131"/>
              <a:gd name="T79" fmla="*/ 64 h 72"/>
              <a:gd name="T80" fmla="*/ 23 w 131"/>
              <a:gd name="T81" fmla="*/ 68 h 72"/>
              <a:gd name="T82" fmla="*/ 8 w 131"/>
              <a:gd name="T83" fmla="*/ 72 h 72"/>
              <a:gd name="T84" fmla="*/ 8 w 131"/>
              <a:gd name="T85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1" h="72">
                <a:moveTo>
                  <a:pt x="8" y="72"/>
                </a:moveTo>
                <a:lnTo>
                  <a:pt x="0" y="56"/>
                </a:lnTo>
                <a:lnTo>
                  <a:pt x="16" y="48"/>
                </a:lnTo>
                <a:lnTo>
                  <a:pt x="27" y="44"/>
                </a:lnTo>
                <a:lnTo>
                  <a:pt x="39" y="40"/>
                </a:lnTo>
                <a:lnTo>
                  <a:pt x="51" y="36"/>
                </a:lnTo>
                <a:lnTo>
                  <a:pt x="59" y="32"/>
                </a:lnTo>
                <a:lnTo>
                  <a:pt x="63" y="28"/>
                </a:lnTo>
                <a:lnTo>
                  <a:pt x="71" y="28"/>
                </a:lnTo>
                <a:lnTo>
                  <a:pt x="71" y="24"/>
                </a:lnTo>
                <a:lnTo>
                  <a:pt x="75" y="20"/>
                </a:lnTo>
                <a:lnTo>
                  <a:pt x="79" y="16"/>
                </a:lnTo>
                <a:lnTo>
                  <a:pt x="79" y="12"/>
                </a:lnTo>
                <a:lnTo>
                  <a:pt x="79" y="12"/>
                </a:lnTo>
                <a:lnTo>
                  <a:pt x="79" y="8"/>
                </a:lnTo>
                <a:lnTo>
                  <a:pt x="79" y="4"/>
                </a:lnTo>
                <a:lnTo>
                  <a:pt x="83" y="4"/>
                </a:lnTo>
                <a:lnTo>
                  <a:pt x="83" y="0"/>
                </a:lnTo>
                <a:lnTo>
                  <a:pt x="87" y="0"/>
                </a:lnTo>
                <a:lnTo>
                  <a:pt x="95" y="0"/>
                </a:lnTo>
                <a:lnTo>
                  <a:pt x="99" y="4"/>
                </a:lnTo>
                <a:lnTo>
                  <a:pt x="107" y="8"/>
                </a:lnTo>
                <a:lnTo>
                  <a:pt x="119" y="12"/>
                </a:lnTo>
                <a:lnTo>
                  <a:pt x="123" y="16"/>
                </a:lnTo>
                <a:lnTo>
                  <a:pt x="123" y="16"/>
                </a:lnTo>
                <a:lnTo>
                  <a:pt x="127" y="24"/>
                </a:lnTo>
                <a:lnTo>
                  <a:pt x="131" y="28"/>
                </a:lnTo>
                <a:lnTo>
                  <a:pt x="127" y="32"/>
                </a:lnTo>
                <a:lnTo>
                  <a:pt x="127" y="32"/>
                </a:lnTo>
                <a:lnTo>
                  <a:pt x="123" y="36"/>
                </a:lnTo>
                <a:lnTo>
                  <a:pt x="119" y="36"/>
                </a:lnTo>
                <a:lnTo>
                  <a:pt x="107" y="40"/>
                </a:lnTo>
                <a:lnTo>
                  <a:pt x="99" y="44"/>
                </a:lnTo>
                <a:lnTo>
                  <a:pt x="91" y="48"/>
                </a:lnTo>
                <a:lnTo>
                  <a:pt x="87" y="48"/>
                </a:lnTo>
                <a:lnTo>
                  <a:pt x="79" y="52"/>
                </a:lnTo>
                <a:lnTo>
                  <a:pt x="71" y="52"/>
                </a:lnTo>
                <a:lnTo>
                  <a:pt x="63" y="56"/>
                </a:lnTo>
                <a:lnTo>
                  <a:pt x="51" y="60"/>
                </a:lnTo>
                <a:lnTo>
                  <a:pt x="35" y="64"/>
                </a:lnTo>
                <a:lnTo>
                  <a:pt x="23" y="68"/>
                </a:lnTo>
                <a:lnTo>
                  <a:pt x="8" y="72"/>
                </a:lnTo>
                <a:lnTo>
                  <a:pt x="8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388">
            <a:extLst>
              <a:ext uri="{FF2B5EF4-FFF2-40B4-BE49-F238E27FC236}">
                <a16:creationId xmlns:a16="http://schemas.microsoft.com/office/drawing/2014/main" xmlns="" id="{3DA7632B-FA75-4D8B-AAD8-1904320514AB}"/>
              </a:ext>
            </a:extLst>
          </p:cNvPr>
          <p:cNvSpPr>
            <a:spLocks/>
          </p:cNvSpPr>
          <p:nvPr/>
        </p:nvSpPr>
        <p:spPr bwMode="auto">
          <a:xfrm>
            <a:off x="9205609" y="4400461"/>
            <a:ext cx="515662" cy="1729774"/>
          </a:xfrm>
          <a:custGeom>
            <a:avLst/>
            <a:gdLst>
              <a:gd name="T0" fmla="*/ 28 w 88"/>
              <a:gd name="T1" fmla="*/ 230 h 250"/>
              <a:gd name="T2" fmla="*/ 20 w 88"/>
              <a:gd name="T3" fmla="*/ 242 h 250"/>
              <a:gd name="T4" fmla="*/ 12 w 88"/>
              <a:gd name="T5" fmla="*/ 246 h 250"/>
              <a:gd name="T6" fmla="*/ 4 w 88"/>
              <a:gd name="T7" fmla="*/ 250 h 250"/>
              <a:gd name="T8" fmla="*/ 0 w 88"/>
              <a:gd name="T9" fmla="*/ 250 h 250"/>
              <a:gd name="T10" fmla="*/ 0 w 88"/>
              <a:gd name="T11" fmla="*/ 250 h 250"/>
              <a:gd name="T12" fmla="*/ 0 w 88"/>
              <a:gd name="T13" fmla="*/ 246 h 250"/>
              <a:gd name="T14" fmla="*/ 0 w 88"/>
              <a:gd name="T15" fmla="*/ 242 h 250"/>
              <a:gd name="T16" fmla="*/ 0 w 88"/>
              <a:gd name="T17" fmla="*/ 238 h 250"/>
              <a:gd name="T18" fmla="*/ 4 w 88"/>
              <a:gd name="T19" fmla="*/ 234 h 250"/>
              <a:gd name="T20" fmla="*/ 8 w 88"/>
              <a:gd name="T21" fmla="*/ 226 h 250"/>
              <a:gd name="T22" fmla="*/ 12 w 88"/>
              <a:gd name="T23" fmla="*/ 218 h 250"/>
              <a:gd name="T24" fmla="*/ 20 w 88"/>
              <a:gd name="T25" fmla="*/ 207 h 250"/>
              <a:gd name="T26" fmla="*/ 28 w 88"/>
              <a:gd name="T27" fmla="*/ 187 h 250"/>
              <a:gd name="T28" fmla="*/ 40 w 88"/>
              <a:gd name="T29" fmla="*/ 167 h 250"/>
              <a:gd name="T30" fmla="*/ 44 w 88"/>
              <a:gd name="T31" fmla="*/ 143 h 250"/>
              <a:gd name="T32" fmla="*/ 52 w 88"/>
              <a:gd name="T33" fmla="*/ 119 h 250"/>
              <a:gd name="T34" fmla="*/ 52 w 88"/>
              <a:gd name="T35" fmla="*/ 99 h 250"/>
              <a:gd name="T36" fmla="*/ 56 w 88"/>
              <a:gd name="T37" fmla="*/ 79 h 250"/>
              <a:gd name="T38" fmla="*/ 56 w 88"/>
              <a:gd name="T39" fmla="*/ 64 h 250"/>
              <a:gd name="T40" fmla="*/ 56 w 88"/>
              <a:gd name="T41" fmla="*/ 52 h 250"/>
              <a:gd name="T42" fmla="*/ 56 w 88"/>
              <a:gd name="T43" fmla="*/ 40 h 250"/>
              <a:gd name="T44" fmla="*/ 56 w 88"/>
              <a:gd name="T45" fmla="*/ 28 h 250"/>
              <a:gd name="T46" fmla="*/ 52 w 88"/>
              <a:gd name="T47" fmla="*/ 20 h 250"/>
              <a:gd name="T48" fmla="*/ 52 w 88"/>
              <a:gd name="T49" fmla="*/ 16 h 250"/>
              <a:gd name="T50" fmla="*/ 48 w 88"/>
              <a:gd name="T51" fmla="*/ 12 h 250"/>
              <a:gd name="T52" fmla="*/ 48 w 88"/>
              <a:gd name="T53" fmla="*/ 8 h 250"/>
              <a:gd name="T54" fmla="*/ 48 w 88"/>
              <a:gd name="T55" fmla="*/ 0 h 250"/>
              <a:gd name="T56" fmla="*/ 52 w 88"/>
              <a:gd name="T57" fmla="*/ 0 h 250"/>
              <a:gd name="T58" fmla="*/ 52 w 88"/>
              <a:gd name="T59" fmla="*/ 0 h 250"/>
              <a:gd name="T60" fmla="*/ 60 w 88"/>
              <a:gd name="T61" fmla="*/ 0 h 250"/>
              <a:gd name="T62" fmla="*/ 64 w 88"/>
              <a:gd name="T63" fmla="*/ 0 h 250"/>
              <a:gd name="T64" fmla="*/ 68 w 88"/>
              <a:gd name="T65" fmla="*/ 0 h 250"/>
              <a:gd name="T66" fmla="*/ 76 w 88"/>
              <a:gd name="T67" fmla="*/ 0 h 250"/>
              <a:gd name="T68" fmla="*/ 84 w 88"/>
              <a:gd name="T69" fmla="*/ 0 h 250"/>
              <a:gd name="T70" fmla="*/ 84 w 88"/>
              <a:gd name="T71" fmla="*/ 4 h 250"/>
              <a:gd name="T72" fmla="*/ 84 w 88"/>
              <a:gd name="T73" fmla="*/ 4 h 250"/>
              <a:gd name="T74" fmla="*/ 88 w 88"/>
              <a:gd name="T75" fmla="*/ 8 h 250"/>
              <a:gd name="T76" fmla="*/ 88 w 88"/>
              <a:gd name="T77" fmla="*/ 12 h 250"/>
              <a:gd name="T78" fmla="*/ 88 w 88"/>
              <a:gd name="T79" fmla="*/ 16 h 250"/>
              <a:gd name="T80" fmla="*/ 88 w 88"/>
              <a:gd name="T81" fmla="*/ 24 h 250"/>
              <a:gd name="T82" fmla="*/ 88 w 88"/>
              <a:gd name="T83" fmla="*/ 32 h 250"/>
              <a:gd name="T84" fmla="*/ 88 w 88"/>
              <a:gd name="T85" fmla="*/ 40 h 250"/>
              <a:gd name="T86" fmla="*/ 88 w 88"/>
              <a:gd name="T87" fmla="*/ 56 h 250"/>
              <a:gd name="T88" fmla="*/ 88 w 88"/>
              <a:gd name="T89" fmla="*/ 72 h 250"/>
              <a:gd name="T90" fmla="*/ 88 w 88"/>
              <a:gd name="T91" fmla="*/ 83 h 250"/>
              <a:gd name="T92" fmla="*/ 88 w 88"/>
              <a:gd name="T93" fmla="*/ 95 h 250"/>
              <a:gd name="T94" fmla="*/ 84 w 88"/>
              <a:gd name="T95" fmla="*/ 115 h 250"/>
              <a:gd name="T96" fmla="*/ 80 w 88"/>
              <a:gd name="T97" fmla="*/ 135 h 250"/>
              <a:gd name="T98" fmla="*/ 76 w 88"/>
              <a:gd name="T99" fmla="*/ 159 h 250"/>
              <a:gd name="T100" fmla="*/ 68 w 88"/>
              <a:gd name="T101" fmla="*/ 171 h 250"/>
              <a:gd name="T102" fmla="*/ 64 w 88"/>
              <a:gd name="T103" fmla="*/ 183 h 250"/>
              <a:gd name="T104" fmla="*/ 56 w 88"/>
              <a:gd name="T105" fmla="*/ 195 h 250"/>
              <a:gd name="T106" fmla="*/ 48 w 88"/>
              <a:gd name="T107" fmla="*/ 207 h 250"/>
              <a:gd name="T108" fmla="*/ 40 w 88"/>
              <a:gd name="T109" fmla="*/ 218 h 250"/>
              <a:gd name="T110" fmla="*/ 28 w 88"/>
              <a:gd name="T111" fmla="*/ 230 h 250"/>
              <a:gd name="T112" fmla="*/ 28 w 88"/>
              <a:gd name="T113" fmla="*/ 23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8" h="250">
                <a:moveTo>
                  <a:pt x="28" y="230"/>
                </a:moveTo>
                <a:lnTo>
                  <a:pt x="20" y="242"/>
                </a:lnTo>
                <a:lnTo>
                  <a:pt x="12" y="246"/>
                </a:lnTo>
                <a:lnTo>
                  <a:pt x="4" y="250"/>
                </a:lnTo>
                <a:lnTo>
                  <a:pt x="0" y="250"/>
                </a:lnTo>
                <a:lnTo>
                  <a:pt x="0" y="250"/>
                </a:lnTo>
                <a:lnTo>
                  <a:pt x="0" y="246"/>
                </a:lnTo>
                <a:lnTo>
                  <a:pt x="0" y="242"/>
                </a:lnTo>
                <a:lnTo>
                  <a:pt x="0" y="238"/>
                </a:lnTo>
                <a:lnTo>
                  <a:pt x="4" y="234"/>
                </a:lnTo>
                <a:lnTo>
                  <a:pt x="8" y="226"/>
                </a:lnTo>
                <a:lnTo>
                  <a:pt x="12" y="218"/>
                </a:lnTo>
                <a:lnTo>
                  <a:pt x="20" y="207"/>
                </a:lnTo>
                <a:lnTo>
                  <a:pt x="28" y="187"/>
                </a:lnTo>
                <a:lnTo>
                  <a:pt x="40" y="167"/>
                </a:lnTo>
                <a:lnTo>
                  <a:pt x="44" y="143"/>
                </a:lnTo>
                <a:lnTo>
                  <a:pt x="52" y="119"/>
                </a:lnTo>
                <a:lnTo>
                  <a:pt x="52" y="99"/>
                </a:lnTo>
                <a:lnTo>
                  <a:pt x="56" y="79"/>
                </a:lnTo>
                <a:lnTo>
                  <a:pt x="56" y="64"/>
                </a:lnTo>
                <a:lnTo>
                  <a:pt x="56" y="52"/>
                </a:lnTo>
                <a:lnTo>
                  <a:pt x="56" y="40"/>
                </a:lnTo>
                <a:lnTo>
                  <a:pt x="56" y="28"/>
                </a:lnTo>
                <a:lnTo>
                  <a:pt x="52" y="20"/>
                </a:lnTo>
                <a:lnTo>
                  <a:pt x="52" y="16"/>
                </a:lnTo>
                <a:lnTo>
                  <a:pt x="48" y="12"/>
                </a:lnTo>
                <a:lnTo>
                  <a:pt x="48" y="8"/>
                </a:lnTo>
                <a:lnTo>
                  <a:pt x="48" y="0"/>
                </a:lnTo>
                <a:lnTo>
                  <a:pt x="52" y="0"/>
                </a:lnTo>
                <a:lnTo>
                  <a:pt x="52" y="0"/>
                </a:lnTo>
                <a:lnTo>
                  <a:pt x="60" y="0"/>
                </a:lnTo>
                <a:lnTo>
                  <a:pt x="64" y="0"/>
                </a:lnTo>
                <a:lnTo>
                  <a:pt x="68" y="0"/>
                </a:lnTo>
                <a:lnTo>
                  <a:pt x="76" y="0"/>
                </a:lnTo>
                <a:lnTo>
                  <a:pt x="84" y="0"/>
                </a:lnTo>
                <a:lnTo>
                  <a:pt x="84" y="4"/>
                </a:lnTo>
                <a:lnTo>
                  <a:pt x="84" y="4"/>
                </a:lnTo>
                <a:lnTo>
                  <a:pt x="88" y="8"/>
                </a:lnTo>
                <a:lnTo>
                  <a:pt x="88" y="12"/>
                </a:lnTo>
                <a:lnTo>
                  <a:pt x="88" y="16"/>
                </a:lnTo>
                <a:lnTo>
                  <a:pt x="88" y="24"/>
                </a:lnTo>
                <a:lnTo>
                  <a:pt x="88" y="32"/>
                </a:lnTo>
                <a:lnTo>
                  <a:pt x="88" y="40"/>
                </a:lnTo>
                <a:lnTo>
                  <a:pt x="88" y="56"/>
                </a:lnTo>
                <a:lnTo>
                  <a:pt x="88" y="72"/>
                </a:lnTo>
                <a:lnTo>
                  <a:pt x="88" y="83"/>
                </a:lnTo>
                <a:lnTo>
                  <a:pt x="88" y="95"/>
                </a:lnTo>
                <a:lnTo>
                  <a:pt x="84" y="115"/>
                </a:lnTo>
                <a:lnTo>
                  <a:pt x="80" y="135"/>
                </a:lnTo>
                <a:lnTo>
                  <a:pt x="76" y="159"/>
                </a:lnTo>
                <a:lnTo>
                  <a:pt x="68" y="171"/>
                </a:lnTo>
                <a:lnTo>
                  <a:pt x="64" y="183"/>
                </a:lnTo>
                <a:lnTo>
                  <a:pt x="56" y="195"/>
                </a:lnTo>
                <a:lnTo>
                  <a:pt x="48" y="207"/>
                </a:lnTo>
                <a:lnTo>
                  <a:pt x="40" y="218"/>
                </a:lnTo>
                <a:lnTo>
                  <a:pt x="28" y="230"/>
                </a:lnTo>
                <a:lnTo>
                  <a:pt x="28" y="23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389">
            <a:extLst>
              <a:ext uri="{FF2B5EF4-FFF2-40B4-BE49-F238E27FC236}">
                <a16:creationId xmlns:a16="http://schemas.microsoft.com/office/drawing/2014/main" xmlns="" id="{0148DDBB-2841-4523-9810-BBC2AB6865BF}"/>
              </a:ext>
            </a:extLst>
          </p:cNvPr>
          <p:cNvSpPr>
            <a:spLocks/>
          </p:cNvSpPr>
          <p:nvPr/>
        </p:nvSpPr>
        <p:spPr bwMode="auto">
          <a:xfrm>
            <a:off x="9580636" y="4704901"/>
            <a:ext cx="1113361" cy="297523"/>
          </a:xfrm>
          <a:custGeom>
            <a:avLst/>
            <a:gdLst>
              <a:gd name="T0" fmla="*/ 75 w 190"/>
              <a:gd name="T1" fmla="*/ 35 h 43"/>
              <a:gd name="T2" fmla="*/ 51 w 190"/>
              <a:gd name="T3" fmla="*/ 39 h 43"/>
              <a:gd name="T4" fmla="*/ 31 w 190"/>
              <a:gd name="T5" fmla="*/ 43 h 43"/>
              <a:gd name="T6" fmla="*/ 20 w 190"/>
              <a:gd name="T7" fmla="*/ 43 h 43"/>
              <a:gd name="T8" fmla="*/ 12 w 190"/>
              <a:gd name="T9" fmla="*/ 43 h 43"/>
              <a:gd name="T10" fmla="*/ 8 w 190"/>
              <a:gd name="T11" fmla="*/ 43 h 43"/>
              <a:gd name="T12" fmla="*/ 0 w 190"/>
              <a:gd name="T13" fmla="*/ 43 h 43"/>
              <a:gd name="T14" fmla="*/ 0 w 190"/>
              <a:gd name="T15" fmla="*/ 24 h 43"/>
              <a:gd name="T16" fmla="*/ 16 w 190"/>
              <a:gd name="T17" fmla="*/ 24 h 43"/>
              <a:gd name="T18" fmla="*/ 35 w 190"/>
              <a:gd name="T19" fmla="*/ 20 h 43"/>
              <a:gd name="T20" fmla="*/ 59 w 190"/>
              <a:gd name="T21" fmla="*/ 16 h 43"/>
              <a:gd name="T22" fmla="*/ 83 w 190"/>
              <a:gd name="T23" fmla="*/ 12 h 43"/>
              <a:gd name="T24" fmla="*/ 95 w 190"/>
              <a:gd name="T25" fmla="*/ 8 h 43"/>
              <a:gd name="T26" fmla="*/ 107 w 190"/>
              <a:gd name="T27" fmla="*/ 8 h 43"/>
              <a:gd name="T28" fmla="*/ 119 w 190"/>
              <a:gd name="T29" fmla="*/ 4 h 43"/>
              <a:gd name="T30" fmla="*/ 127 w 190"/>
              <a:gd name="T31" fmla="*/ 4 h 43"/>
              <a:gd name="T32" fmla="*/ 135 w 190"/>
              <a:gd name="T33" fmla="*/ 0 h 43"/>
              <a:gd name="T34" fmla="*/ 143 w 190"/>
              <a:gd name="T35" fmla="*/ 0 h 43"/>
              <a:gd name="T36" fmla="*/ 147 w 190"/>
              <a:gd name="T37" fmla="*/ 0 h 43"/>
              <a:gd name="T38" fmla="*/ 155 w 190"/>
              <a:gd name="T39" fmla="*/ 0 h 43"/>
              <a:gd name="T40" fmla="*/ 163 w 190"/>
              <a:gd name="T41" fmla="*/ 0 h 43"/>
              <a:gd name="T42" fmla="*/ 170 w 190"/>
              <a:gd name="T43" fmla="*/ 4 h 43"/>
              <a:gd name="T44" fmla="*/ 178 w 190"/>
              <a:gd name="T45" fmla="*/ 8 h 43"/>
              <a:gd name="T46" fmla="*/ 186 w 190"/>
              <a:gd name="T47" fmla="*/ 12 h 43"/>
              <a:gd name="T48" fmla="*/ 186 w 190"/>
              <a:gd name="T49" fmla="*/ 16 h 43"/>
              <a:gd name="T50" fmla="*/ 190 w 190"/>
              <a:gd name="T51" fmla="*/ 16 h 43"/>
              <a:gd name="T52" fmla="*/ 186 w 190"/>
              <a:gd name="T53" fmla="*/ 20 h 43"/>
              <a:gd name="T54" fmla="*/ 186 w 190"/>
              <a:gd name="T55" fmla="*/ 24 h 43"/>
              <a:gd name="T56" fmla="*/ 182 w 190"/>
              <a:gd name="T57" fmla="*/ 28 h 43"/>
              <a:gd name="T58" fmla="*/ 178 w 190"/>
              <a:gd name="T59" fmla="*/ 28 h 43"/>
              <a:gd name="T60" fmla="*/ 167 w 190"/>
              <a:gd name="T61" fmla="*/ 28 h 43"/>
              <a:gd name="T62" fmla="*/ 159 w 190"/>
              <a:gd name="T63" fmla="*/ 28 h 43"/>
              <a:gd name="T64" fmla="*/ 143 w 190"/>
              <a:gd name="T65" fmla="*/ 28 h 43"/>
              <a:gd name="T66" fmla="*/ 123 w 190"/>
              <a:gd name="T67" fmla="*/ 31 h 43"/>
              <a:gd name="T68" fmla="*/ 103 w 190"/>
              <a:gd name="T69" fmla="*/ 31 h 43"/>
              <a:gd name="T70" fmla="*/ 75 w 190"/>
              <a:gd name="T71" fmla="*/ 35 h 43"/>
              <a:gd name="T72" fmla="*/ 75 w 190"/>
              <a:gd name="T73" fmla="*/ 35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0" h="43">
                <a:moveTo>
                  <a:pt x="75" y="35"/>
                </a:moveTo>
                <a:lnTo>
                  <a:pt x="51" y="39"/>
                </a:lnTo>
                <a:lnTo>
                  <a:pt x="31" y="43"/>
                </a:lnTo>
                <a:lnTo>
                  <a:pt x="20" y="43"/>
                </a:lnTo>
                <a:lnTo>
                  <a:pt x="12" y="43"/>
                </a:lnTo>
                <a:lnTo>
                  <a:pt x="8" y="43"/>
                </a:lnTo>
                <a:lnTo>
                  <a:pt x="0" y="43"/>
                </a:lnTo>
                <a:lnTo>
                  <a:pt x="0" y="24"/>
                </a:lnTo>
                <a:lnTo>
                  <a:pt x="16" y="24"/>
                </a:lnTo>
                <a:lnTo>
                  <a:pt x="35" y="20"/>
                </a:lnTo>
                <a:lnTo>
                  <a:pt x="59" y="16"/>
                </a:lnTo>
                <a:lnTo>
                  <a:pt x="83" y="12"/>
                </a:lnTo>
                <a:lnTo>
                  <a:pt x="95" y="8"/>
                </a:lnTo>
                <a:lnTo>
                  <a:pt x="107" y="8"/>
                </a:lnTo>
                <a:lnTo>
                  <a:pt x="119" y="4"/>
                </a:lnTo>
                <a:lnTo>
                  <a:pt x="127" y="4"/>
                </a:lnTo>
                <a:lnTo>
                  <a:pt x="135" y="0"/>
                </a:lnTo>
                <a:lnTo>
                  <a:pt x="143" y="0"/>
                </a:lnTo>
                <a:lnTo>
                  <a:pt x="147" y="0"/>
                </a:lnTo>
                <a:lnTo>
                  <a:pt x="155" y="0"/>
                </a:lnTo>
                <a:lnTo>
                  <a:pt x="163" y="0"/>
                </a:lnTo>
                <a:lnTo>
                  <a:pt x="170" y="4"/>
                </a:lnTo>
                <a:lnTo>
                  <a:pt x="178" y="8"/>
                </a:lnTo>
                <a:lnTo>
                  <a:pt x="186" y="12"/>
                </a:lnTo>
                <a:lnTo>
                  <a:pt x="186" y="16"/>
                </a:lnTo>
                <a:lnTo>
                  <a:pt x="190" y="16"/>
                </a:lnTo>
                <a:lnTo>
                  <a:pt x="186" y="20"/>
                </a:lnTo>
                <a:lnTo>
                  <a:pt x="186" y="24"/>
                </a:lnTo>
                <a:lnTo>
                  <a:pt x="182" y="28"/>
                </a:lnTo>
                <a:lnTo>
                  <a:pt x="178" y="28"/>
                </a:lnTo>
                <a:lnTo>
                  <a:pt x="167" y="28"/>
                </a:lnTo>
                <a:lnTo>
                  <a:pt x="159" y="28"/>
                </a:lnTo>
                <a:lnTo>
                  <a:pt x="143" y="28"/>
                </a:lnTo>
                <a:lnTo>
                  <a:pt x="123" y="31"/>
                </a:lnTo>
                <a:lnTo>
                  <a:pt x="103" y="31"/>
                </a:lnTo>
                <a:lnTo>
                  <a:pt x="75" y="35"/>
                </a:lnTo>
                <a:lnTo>
                  <a:pt x="75" y="3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390">
            <a:extLst>
              <a:ext uri="{FF2B5EF4-FFF2-40B4-BE49-F238E27FC236}">
                <a16:creationId xmlns:a16="http://schemas.microsoft.com/office/drawing/2014/main" xmlns="" id="{8B7BBB49-340F-4EB9-ACEE-C357E9C31C3E}"/>
              </a:ext>
            </a:extLst>
          </p:cNvPr>
          <p:cNvSpPr>
            <a:spLocks/>
          </p:cNvSpPr>
          <p:nvPr/>
        </p:nvSpPr>
        <p:spPr bwMode="auto">
          <a:xfrm>
            <a:off x="9949805" y="4870959"/>
            <a:ext cx="257831" cy="1536040"/>
          </a:xfrm>
          <a:custGeom>
            <a:avLst/>
            <a:gdLst>
              <a:gd name="T0" fmla="*/ 44 w 44"/>
              <a:gd name="T1" fmla="*/ 35 h 222"/>
              <a:gd name="T2" fmla="*/ 40 w 44"/>
              <a:gd name="T3" fmla="*/ 39 h 222"/>
              <a:gd name="T4" fmla="*/ 40 w 44"/>
              <a:gd name="T5" fmla="*/ 43 h 222"/>
              <a:gd name="T6" fmla="*/ 40 w 44"/>
              <a:gd name="T7" fmla="*/ 51 h 222"/>
              <a:gd name="T8" fmla="*/ 40 w 44"/>
              <a:gd name="T9" fmla="*/ 63 h 222"/>
              <a:gd name="T10" fmla="*/ 40 w 44"/>
              <a:gd name="T11" fmla="*/ 75 h 222"/>
              <a:gd name="T12" fmla="*/ 40 w 44"/>
              <a:gd name="T13" fmla="*/ 87 h 222"/>
              <a:gd name="T14" fmla="*/ 40 w 44"/>
              <a:gd name="T15" fmla="*/ 103 h 222"/>
              <a:gd name="T16" fmla="*/ 40 w 44"/>
              <a:gd name="T17" fmla="*/ 119 h 222"/>
              <a:gd name="T18" fmla="*/ 40 w 44"/>
              <a:gd name="T19" fmla="*/ 139 h 222"/>
              <a:gd name="T20" fmla="*/ 40 w 44"/>
              <a:gd name="T21" fmla="*/ 150 h 222"/>
              <a:gd name="T22" fmla="*/ 36 w 44"/>
              <a:gd name="T23" fmla="*/ 166 h 222"/>
              <a:gd name="T24" fmla="*/ 36 w 44"/>
              <a:gd name="T25" fmla="*/ 178 h 222"/>
              <a:gd name="T26" fmla="*/ 36 w 44"/>
              <a:gd name="T27" fmla="*/ 190 h 222"/>
              <a:gd name="T28" fmla="*/ 36 w 44"/>
              <a:gd name="T29" fmla="*/ 198 h 222"/>
              <a:gd name="T30" fmla="*/ 36 w 44"/>
              <a:gd name="T31" fmla="*/ 206 h 222"/>
              <a:gd name="T32" fmla="*/ 32 w 44"/>
              <a:gd name="T33" fmla="*/ 210 h 222"/>
              <a:gd name="T34" fmla="*/ 32 w 44"/>
              <a:gd name="T35" fmla="*/ 218 h 222"/>
              <a:gd name="T36" fmla="*/ 28 w 44"/>
              <a:gd name="T37" fmla="*/ 222 h 222"/>
              <a:gd name="T38" fmla="*/ 24 w 44"/>
              <a:gd name="T39" fmla="*/ 222 h 222"/>
              <a:gd name="T40" fmla="*/ 20 w 44"/>
              <a:gd name="T41" fmla="*/ 218 h 222"/>
              <a:gd name="T42" fmla="*/ 16 w 44"/>
              <a:gd name="T43" fmla="*/ 218 h 222"/>
              <a:gd name="T44" fmla="*/ 16 w 44"/>
              <a:gd name="T45" fmla="*/ 214 h 222"/>
              <a:gd name="T46" fmla="*/ 12 w 44"/>
              <a:gd name="T47" fmla="*/ 206 h 222"/>
              <a:gd name="T48" fmla="*/ 12 w 44"/>
              <a:gd name="T49" fmla="*/ 202 h 222"/>
              <a:gd name="T50" fmla="*/ 12 w 44"/>
              <a:gd name="T51" fmla="*/ 190 h 222"/>
              <a:gd name="T52" fmla="*/ 12 w 44"/>
              <a:gd name="T53" fmla="*/ 182 h 222"/>
              <a:gd name="T54" fmla="*/ 8 w 44"/>
              <a:gd name="T55" fmla="*/ 170 h 222"/>
              <a:gd name="T56" fmla="*/ 8 w 44"/>
              <a:gd name="T57" fmla="*/ 154 h 222"/>
              <a:gd name="T58" fmla="*/ 8 w 44"/>
              <a:gd name="T59" fmla="*/ 131 h 222"/>
              <a:gd name="T60" fmla="*/ 8 w 44"/>
              <a:gd name="T61" fmla="*/ 107 h 222"/>
              <a:gd name="T62" fmla="*/ 8 w 44"/>
              <a:gd name="T63" fmla="*/ 87 h 222"/>
              <a:gd name="T64" fmla="*/ 8 w 44"/>
              <a:gd name="T65" fmla="*/ 71 h 222"/>
              <a:gd name="T66" fmla="*/ 8 w 44"/>
              <a:gd name="T67" fmla="*/ 55 h 222"/>
              <a:gd name="T68" fmla="*/ 4 w 44"/>
              <a:gd name="T69" fmla="*/ 39 h 222"/>
              <a:gd name="T70" fmla="*/ 4 w 44"/>
              <a:gd name="T71" fmla="*/ 19 h 222"/>
              <a:gd name="T72" fmla="*/ 0 w 44"/>
              <a:gd name="T73" fmla="*/ 0 h 222"/>
              <a:gd name="T74" fmla="*/ 16 w 44"/>
              <a:gd name="T75" fmla="*/ 4 h 222"/>
              <a:gd name="T76" fmla="*/ 28 w 44"/>
              <a:gd name="T77" fmla="*/ 7 h 222"/>
              <a:gd name="T78" fmla="*/ 36 w 44"/>
              <a:gd name="T79" fmla="*/ 11 h 222"/>
              <a:gd name="T80" fmla="*/ 44 w 44"/>
              <a:gd name="T81" fmla="*/ 15 h 222"/>
              <a:gd name="T82" fmla="*/ 44 w 44"/>
              <a:gd name="T83" fmla="*/ 15 h 222"/>
              <a:gd name="T84" fmla="*/ 44 w 44"/>
              <a:gd name="T85" fmla="*/ 23 h 222"/>
              <a:gd name="T86" fmla="*/ 44 w 44"/>
              <a:gd name="T87" fmla="*/ 27 h 222"/>
              <a:gd name="T88" fmla="*/ 44 w 44"/>
              <a:gd name="T89" fmla="*/ 35 h 222"/>
              <a:gd name="T90" fmla="*/ 44 w 44"/>
              <a:gd name="T91" fmla="*/ 35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4" h="222">
                <a:moveTo>
                  <a:pt x="44" y="35"/>
                </a:moveTo>
                <a:lnTo>
                  <a:pt x="40" y="39"/>
                </a:lnTo>
                <a:lnTo>
                  <a:pt x="40" y="43"/>
                </a:lnTo>
                <a:lnTo>
                  <a:pt x="40" y="51"/>
                </a:lnTo>
                <a:lnTo>
                  <a:pt x="40" y="63"/>
                </a:lnTo>
                <a:lnTo>
                  <a:pt x="40" y="75"/>
                </a:lnTo>
                <a:lnTo>
                  <a:pt x="40" y="87"/>
                </a:lnTo>
                <a:lnTo>
                  <a:pt x="40" y="103"/>
                </a:lnTo>
                <a:lnTo>
                  <a:pt x="40" y="119"/>
                </a:lnTo>
                <a:lnTo>
                  <a:pt x="40" y="139"/>
                </a:lnTo>
                <a:lnTo>
                  <a:pt x="40" y="150"/>
                </a:lnTo>
                <a:lnTo>
                  <a:pt x="36" y="166"/>
                </a:lnTo>
                <a:lnTo>
                  <a:pt x="36" y="178"/>
                </a:lnTo>
                <a:lnTo>
                  <a:pt x="36" y="190"/>
                </a:lnTo>
                <a:lnTo>
                  <a:pt x="36" y="198"/>
                </a:lnTo>
                <a:lnTo>
                  <a:pt x="36" y="206"/>
                </a:lnTo>
                <a:lnTo>
                  <a:pt x="32" y="210"/>
                </a:lnTo>
                <a:lnTo>
                  <a:pt x="32" y="218"/>
                </a:lnTo>
                <a:lnTo>
                  <a:pt x="28" y="222"/>
                </a:lnTo>
                <a:lnTo>
                  <a:pt x="24" y="222"/>
                </a:lnTo>
                <a:lnTo>
                  <a:pt x="20" y="218"/>
                </a:lnTo>
                <a:lnTo>
                  <a:pt x="16" y="218"/>
                </a:lnTo>
                <a:lnTo>
                  <a:pt x="16" y="214"/>
                </a:lnTo>
                <a:lnTo>
                  <a:pt x="12" y="206"/>
                </a:lnTo>
                <a:lnTo>
                  <a:pt x="12" y="202"/>
                </a:lnTo>
                <a:lnTo>
                  <a:pt x="12" y="190"/>
                </a:lnTo>
                <a:lnTo>
                  <a:pt x="12" y="182"/>
                </a:lnTo>
                <a:lnTo>
                  <a:pt x="8" y="170"/>
                </a:lnTo>
                <a:lnTo>
                  <a:pt x="8" y="154"/>
                </a:lnTo>
                <a:lnTo>
                  <a:pt x="8" y="131"/>
                </a:lnTo>
                <a:lnTo>
                  <a:pt x="8" y="107"/>
                </a:lnTo>
                <a:lnTo>
                  <a:pt x="8" y="87"/>
                </a:lnTo>
                <a:lnTo>
                  <a:pt x="8" y="71"/>
                </a:lnTo>
                <a:lnTo>
                  <a:pt x="8" y="55"/>
                </a:lnTo>
                <a:lnTo>
                  <a:pt x="4" y="39"/>
                </a:lnTo>
                <a:lnTo>
                  <a:pt x="4" y="19"/>
                </a:lnTo>
                <a:lnTo>
                  <a:pt x="0" y="0"/>
                </a:lnTo>
                <a:lnTo>
                  <a:pt x="16" y="4"/>
                </a:lnTo>
                <a:lnTo>
                  <a:pt x="28" y="7"/>
                </a:lnTo>
                <a:lnTo>
                  <a:pt x="36" y="11"/>
                </a:lnTo>
                <a:lnTo>
                  <a:pt x="44" y="15"/>
                </a:lnTo>
                <a:lnTo>
                  <a:pt x="44" y="15"/>
                </a:lnTo>
                <a:lnTo>
                  <a:pt x="44" y="23"/>
                </a:lnTo>
                <a:lnTo>
                  <a:pt x="44" y="27"/>
                </a:lnTo>
                <a:lnTo>
                  <a:pt x="44" y="35"/>
                </a:lnTo>
                <a:lnTo>
                  <a:pt x="44" y="3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391">
            <a:extLst>
              <a:ext uri="{FF2B5EF4-FFF2-40B4-BE49-F238E27FC236}">
                <a16:creationId xmlns:a16="http://schemas.microsoft.com/office/drawing/2014/main" xmlns="" id="{3E8F9D5F-4F80-4DAB-9C96-4975DB1DFF24}"/>
              </a:ext>
            </a:extLst>
          </p:cNvPr>
          <p:cNvSpPr>
            <a:spLocks/>
          </p:cNvSpPr>
          <p:nvPr/>
        </p:nvSpPr>
        <p:spPr bwMode="auto">
          <a:xfrm>
            <a:off x="8789565" y="4123697"/>
            <a:ext cx="416047" cy="359793"/>
          </a:xfrm>
          <a:custGeom>
            <a:avLst/>
            <a:gdLst>
              <a:gd name="T0" fmla="*/ 0 w 71"/>
              <a:gd name="T1" fmla="*/ 8 h 52"/>
              <a:gd name="T2" fmla="*/ 4 w 71"/>
              <a:gd name="T3" fmla="*/ 4 h 52"/>
              <a:gd name="T4" fmla="*/ 8 w 71"/>
              <a:gd name="T5" fmla="*/ 4 h 52"/>
              <a:gd name="T6" fmla="*/ 12 w 71"/>
              <a:gd name="T7" fmla="*/ 0 h 52"/>
              <a:gd name="T8" fmla="*/ 19 w 71"/>
              <a:gd name="T9" fmla="*/ 0 h 52"/>
              <a:gd name="T10" fmla="*/ 31 w 71"/>
              <a:gd name="T11" fmla="*/ 0 h 52"/>
              <a:gd name="T12" fmla="*/ 39 w 71"/>
              <a:gd name="T13" fmla="*/ 4 h 52"/>
              <a:gd name="T14" fmla="*/ 47 w 71"/>
              <a:gd name="T15" fmla="*/ 8 h 52"/>
              <a:gd name="T16" fmla="*/ 59 w 71"/>
              <a:gd name="T17" fmla="*/ 12 h 52"/>
              <a:gd name="T18" fmla="*/ 67 w 71"/>
              <a:gd name="T19" fmla="*/ 16 h 52"/>
              <a:gd name="T20" fmla="*/ 71 w 71"/>
              <a:gd name="T21" fmla="*/ 24 h 52"/>
              <a:gd name="T22" fmla="*/ 71 w 71"/>
              <a:gd name="T23" fmla="*/ 28 h 52"/>
              <a:gd name="T24" fmla="*/ 71 w 71"/>
              <a:gd name="T25" fmla="*/ 36 h 52"/>
              <a:gd name="T26" fmla="*/ 71 w 71"/>
              <a:gd name="T27" fmla="*/ 44 h 52"/>
              <a:gd name="T28" fmla="*/ 67 w 71"/>
              <a:gd name="T29" fmla="*/ 48 h 52"/>
              <a:gd name="T30" fmla="*/ 67 w 71"/>
              <a:gd name="T31" fmla="*/ 52 h 52"/>
              <a:gd name="T32" fmla="*/ 63 w 71"/>
              <a:gd name="T33" fmla="*/ 52 h 52"/>
              <a:gd name="T34" fmla="*/ 59 w 71"/>
              <a:gd name="T35" fmla="*/ 52 h 52"/>
              <a:gd name="T36" fmla="*/ 51 w 71"/>
              <a:gd name="T37" fmla="*/ 52 h 52"/>
              <a:gd name="T38" fmla="*/ 47 w 71"/>
              <a:gd name="T39" fmla="*/ 48 h 52"/>
              <a:gd name="T40" fmla="*/ 39 w 71"/>
              <a:gd name="T41" fmla="*/ 40 h 52"/>
              <a:gd name="T42" fmla="*/ 31 w 71"/>
              <a:gd name="T43" fmla="*/ 36 h 52"/>
              <a:gd name="T44" fmla="*/ 23 w 71"/>
              <a:gd name="T45" fmla="*/ 32 h 52"/>
              <a:gd name="T46" fmla="*/ 15 w 71"/>
              <a:gd name="T47" fmla="*/ 28 h 52"/>
              <a:gd name="T48" fmla="*/ 12 w 71"/>
              <a:gd name="T49" fmla="*/ 20 h 52"/>
              <a:gd name="T50" fmla="*/ 8 w 71"/>
              <a:gd name="T51" fmla="*/ 16 h 52"/>
              <a:gd name="T52" fmla="*/ 4 w 71"/>
              <a:gd name="T53" fmla="*/ 12 h 52"/>
              <a:gd name="T54" fmla="*/ 4 w 71"/>
              <a:gd name="T55" fmla="*/ 8 h 52"/>
              <a:gd name="T56" fmla="*/ 0 w 71"/>
              <a:gd name="T57" fmla="*/ 8 h 52"/>
              <a:gd name="T58" fmla="*/ 0 w 71"/>
              <a:gd name="T59" fmla="*/ 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1" h="52">
                <a:moveTo>
                  <a:pt x="0" y="8"/>
                </a:move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19" y="0"/>
                </a:lnTo>
                <a:lnTo>
                  <a:pt x="31" y="0"/>
                </a:lnTo>
                <a:lnTo>
                  <a:pt x="39" y="4"/>
                </a:lnTo>
                <a:lnTo>
                  <a:pt x="47" y="8"/>
                </a:lnTo>
                <a:lnTo>
                  <a:pt x="59" y="12"/>
                </a:lnTo>
                <a:lnTo>
                  <a:pt x="67" y="16"/>
                </a:lnTo>
                <a:lnTo>
                  <a:pt x="71" y="24"/>
                </a:lnTo>
                <a:lnTo>
                  <a:pt x="71" y="28"/>
                </a:lnTo>
                <a:lnTo>
                  <a:pt x="71" y="36"/>
                </a:lnTo>
                <a:lnTo>
                  <a:pt x="71" y="44"/>
                </a:lnTo>
                <a:lnTo>
                  <a:pt x="67" y="48"/>
                </a:lnTo>
                <a:lnTo>
                  <a:pt x="67" y="52"/>
                </a:lnTo>
                <a:lnTo>
                  <a:pt x="63" y="52"/>
                </a:lnTo>
                <a:lnTo>
                  <a:pt x="59" y="52"/>
                </a:lnTo>
                <a:lnTo>
                  <a:pt x="51" y="52"/>
                </a:lnTo>
                <a:lnTo>
                  <a:pt x="47" y="48"/>
                </a:lnTo>
                <a:lnTo>
                  <a:pt x="39" y="40"/>
                </a:lnTo>
                <a:lnTo>
                  <a:pt x="31" y="36"/>
                </a:lnTo>
                <a:lnTo>
                  <a:pt x="23" y="32"/>
                </a:lnTo>
                <a:lnTo>
                  <a:pt x="15" y="28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4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392">
            <a:extLst>
              <a:ext uri="{FF2B5EF4-FFF2-40B4-BE49-F238E27FC236}">
                <a16:creationId xmlns:a16="http://schemas.microsoft.com/office/drawing/2014/main" xmlns="" id="{20D71E8D-2042-4C77-9FFC-14A0AB8B7BF1}"/>
              </a:ext>
            </a:extLst>
          </p:cNvPr>
          <p:cNvSpPr>
            <a:spLocks/>
          </p:cNvSpPr>
          <p:nvPr/>
        </p:nvSpPr>
        <p:spPr bwMode="auto">
          <a:xfrm>
            <a:off x="9879487" y="5196155"/>
            <a:ext cx="656297" cy="415146"/>
          </a:xfrm>
          <a:custGeom>
            <a:avLst/>
            <a:gdLst>
              <a:gd name="T0" fmla="*/ 0 w 112"/>
              <a:gd name="T1" fmla="*/ 4 h 60"/>
              <a:gd name="T2" fmla="*/ 4 w 112"/>
              <a:gd name="T3" fmla="*/ 0 h 60"/>
              <a:gd name="T4" fmla="*/ 8 w 112"/>
              <a:gd name="T5" fmla="*/ 0 h 60"/>
              <a:gd name="T6" fmla="*/ 16 w 112"/>
              <a:gd name="T7" fmla="*/ 0 h 60"/>
              <a:gd name="T8" fmla="*/ 28 w 112"/>
              <a:gd name="T9" fmla="*/ 0 h 60"/>
              <a:gd name="T10" fmla="*/ 44 w 112"/>
              <a:gd name="T11" fmla="*/ 4 h 60"/>
              <a:gd name="T12" fmla="*/ 56 w 112"/>
              <a:gd name="T13" fmla="*/ 8 h 60"/>
              <a:gd name="T14" fmla="*/ 68 w 112"/>
              <a:gd name="T15" fmla="*/ 12 h 60"/>
              <a:gd name="T16" fmla="*/ 84 w 112"/>
              <a:gd name="T17" fmla="*/ 16 h 60"/>
              <a:gd name="T18" fmla="*/ 92 w 112"/>
              <a:gd name="T19" fmla="*/ 24 h 60"/>
              <a:gd name="T20" fmla="*/ 104 w 112"/>
              <a:gd name="T21" fmla="*/ 28 h 60"/>
              <a:gd name="T22" fmla="*/ 108 w 112"/>
              <a:gd name="T23" fmla="*/ 32 h 60"/>
              <a:gd name="T24" fmla="*/ 112 w 112"/>
              <a:gd name="T25" fmla="*/ 40 h 60"/>
              <a:gd name="T26" fmla="*/ 112 w 112"/>
              <a:gd name="T27" fmla="*/ 44 h 60"/>
              <a:gd name="T28" fmla="*/ 112 w 112"/>
              <a:gd name="T29" fmla="*/ 48 h 60"/>
              <a:gd name="T30" fmla="*/ 112 w 112"/>
              <a:gd name="T31" fmla="*/ 52 h 60"/>
              <a:gd name="T32" fmla="*/ 112 w 112"/>
              <a:gd name="T33" fmla="*/ 56 h 60"/>
              <a:gd name="T34" fmla="*/ 108 w 112"/>
              <a:gd name="T35" fmla="*/ 56 h 60"/>
              <a:gd name="T36" fmla="*/ 104 w 112"/>
              <a:gd name="T37" fmla="*/ 60 h 60"/>
              <a:gd name="T38" fmla="*/ 100 w 112"/>
              <a:gd name="T39" fmla="*/ 60 h 60"/>
              <a:gd name="T40" fmla="*/ 96 w 112"/>
              <a:gd name="T41" fmla="*/ 60 h 60"/>
              <a:gd name="T42" fmla="*/ 96 w 112"/>
              <a:gd name="T43" fmla="*/ 56 h 60"/>
              <a:gd name="T44" fmla="*/ 92 w 112"/>
              <a:gd name="T45" fmla="*/ 56 h 60"/>
              <a:gd name="T46" fmla="*/ 88 w 112"/>
              <a:gd name="T47" fmla="*/ 56 h 60"/>
              <a:gd name="T48" fmla="*/ 80 w 112"/>
              <a:gd name="T49" fmla="*/ 52 h 60"/>
              <a:gd name="T50" fmla="*/ 72 w 112"/>
              <a:gd name="T51" fmla="*/ 48 h 60"/>
              <a:gd name="T52" fmla="*/ 64 w 112"/>
              <a:gd name="T53" fmla="*/ 44 h 60"/>
              <a:gd name="T54" fmla="*/ 56 w 112"/>
              <a:gd name="T55" fmla="*/ 40 h 60"/>
              <a:gd name="T56" fmla="*/ 44 w 112"/>
              <a:gd name="T57" fmla="*/ 32 h 60"/>
              <a:gd name="T58" fmla="*/ 32 w 112"/>
              <a:gd name="T59" fmla="*/ 28 h 60"/>
              <a:gd name="T60" fmla="*/ 24 w 112"/>
              <a:gd name="T61" fmla="*/ 24 h 60"/>
              <a:gd name="T62" fmla="*/ 16 w 112"/>
              <a:gd name="T63" fmla="*/ 20 h 60"/>
              <a:gd name="T64" fmla="*/ 8 w 112"/>
              <a:gd name="T65" fmla="*/ 16 h 60"/>
              <a:gd name="T66" fmla="*/ 4 w 112"/>
              <a:gd name="T67" fmla="*/ 12 h 60"/>
              <a:gd name="T68" fmla="*/ 0 w 112"/>
              <a:gd name="T69" fmla="*/ 8 h 60"/>
              <a:gd name="T70" fmla="*/ 0 w 112"/>
              <a:gd name="T71" fmla="*/ 4 h 60"/>
              <a:gd name="T72" fmla="*/ 0 w 112"/>
              <a:gd name="T73" fmla="*/ 4 h 60"/>
              <a:gd name="T74" fmla="*/ 0 w 112"/>
              <a:gd name="T75" fmla="*/ 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2" h="60">
                <a:moveTo>
                  <a:pt x="0" y="4"/>
                </a:move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4" y="4"/>
                </a:lnTo>
                <a:lnTo>
                  <a:pt x="56" y="8"/>
                </a:lnTo>
                <a:lnTo>
                  <a:pt x="68" y="12"/>
                </a:lnTo>
                <a:lnTo>
                  <a:pt x="84" y="16"/>
                </a:lnTo>
                <a:lnTo>
                  <a:pt x="92" y="24"/>
                </a:lnTo>
                <a:lnTo>
                  <a:pt x="104" y="28"/>
                </a:lnTo>
                <a:lnTo>
                  <a:pt x="108" y="32"/>
                </a:lnTo>
                <a:lnTo>
                  <a:pt x="112" y="40"/>
                </a:lnTo>
                <a:lnTo>
                  <a:pt x="112" y="44"/>
                </a:lnTo>
                <a:lnTo>
                  <a:pt x="112" y="48"/>
                </a:lnTo>
                <a:lnTo>
                  <a:pt x="112" y="52"/>
                </a:lnTo>
                <a:lnTo>
                  <a:pt x="112" y="56"/>
                </a:lnTo>
                <a:lnTo>
                  <a:pt x="108" y="56"/>
                </a:lnTo>
                <a:lnTo>
                  <a:pt x="104" y="60"/>
                </a:lnTo>
                <a:lnTo>
                  <a:pt x="100" y="60"/>
                </a:lnTo>
                <a:lnTo>
                  <a:pt x="96" y="60"/>
                </a:lnTo>
                <a:lnTo>
                  <a:pt x="96" y="56"/>
                </a:lnTo>
                <a:lnTo>
                  <a:pt x="92" y="56"/>
                </a:lnTo>
                <a:lnTo>
                  <a:pt x="88" y="56"/>
                </a:lnTo>
                <a:lnTo>
                  <a:pt x="80" y="52"/>
                </a:lnTo>
                <a:lnTo>
                  <a:pt x="72" y="48"/>
                </a:lnTo>
                <a:lnTo>
                  <a:pt x="64" y="44"/>
                </a:lnTo>
                <a:lnTo>
                  <a:pt x="56" y="40"/>
                </a:lnTo>
                <a:lnTo>
                  <a:pt x="44" y="32"/>
                </a:lnTo>
                <a:lnTo>
                  <a:pt x="32" y="28"/>
                </a:lnTo>
                <a:lnTo>
                  <a:pt x="24" y="24"/>
                </a:lnTo>
                <a:lnTo>
                  <a:pt x="16" y="20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394">
            <a:extLst>
              <a:ext uri="{FF2B5EF4-FFF2-40B4-BE49-F238E27FC236}">
                <a16:creationId xmlns:a16="http://schemas.microsoft.com/office/drawing/2014/main" xmlns="" id="{2CFB2384-9287-4010-8CA7-41B46336386C}"/>
              </a:ext>
            </a:extLst>
          </p:cNvPr>
          <p:cNvSpPr>
            <a:spLocks/>
          </p:cNvSpPr>
          <p:nvPr/>
        </p:nvSpPr>
        <p:spPr bwMode="auto">
          <a:xfrm>
            <a:off x="1856794" y="4137533"/>
            <a:ext cx="1324314" cy="297523"/>
          </a:xfrm>
          <a:custGeom>
            <a:avLst/>
            <a:gdLst>
              <a:gd name="T0" fmla="*/ 8 w 226"/>
              <a:gd name="T1" fmla="*/ 35 h 43"/>
              <a:gd name="T2" fmla="*/ 4 w 226"/>
              <a:gd name="T3" fmla="*/ 31 h 43"/>
              <a:gd name="T4" fmla="*/ 0 w 226"/>
              <a:gd name="T5" fmla="*/ 27 h 43"/>
              <a:gd name="T6" fmla="*/ 0 w 226"/>
              <a:gd name="T7" fmla="*/ 24 h 43"/>
              <a:gd name="T8" fmla="*/ 0 w 226"/>
              <a:gd name="T9" fmla="*/ 24 h 43"/>
              <a:gd name="T10" fmla="*/ 0 w 226"/>
              <a:gd name="T11" fmla="*/ 24 h 43"/>
              <a:gd name="T12" fmla="*/ 8 w 226"/>
              <a:gd name="T13" fmla="*/ 20 h 43"/>
              <a:gd name="T14" fmla="*/ 16 w 226"/>
              <a:gd name="T15" fmla="*/ 20 h 43"/>
              <a:gd name="T16" fmla="*/ 28 w 226"/>
              <a:gd name="T17" fmla="*/ 20 h 43"/>
              <a:gd name="T18" fmla="*/ 56 w 226"/>
              <a:gd name="T19" fmla="*/ 16 h 43"/>
              <a:gd name="T20" fmla="*/ 83 w 226"/>
              <a:gd name="T21" fmla="*/ 16 h 43"/>
              <a:gd name="T22" fmla="*/ 107 w 226"/>
              <a:gd name="T23" fmla="*/ 12 h 43"/>
              <a:gd name="T24" fmla="*/ 135 w 226"/>
              <a:gd name="T25" fmla="*/ 4 h 43"/>
              <a:gd name="T26" fmla="*/ 151 w 226"/>
              <a:gd name="T27" fmla="*/ 4 h 43"/>
              <a:gd name="T28" fmla="*/ 163 w 226"/>
              <a:gd name="T29" fmla="*/ 0 h 43"/>
              <a:gd name="T30" fmla="*/ 171 w 226"/>
              <a:gd name="T31" fmla="*/ 0 h 43"/>
              <a:gd name="T32" fmla="*/ 183 w 226"/>
              <a:gd name="T33" fmla="*/ 0 h 43"/>
              <a:gd name="T34" fmla="*/ 199 w 226"/>
              <a:gd name="T35" fmla="*/ 0 h 43"/>
              <a:gd name="T36" fmla="*/ 207 w 226"/>
              <a:gd name="T37" fmla="*/ 4 h 43"/>
              <a:gd name="T38" fmla="*/ 215 w 226"/>
              <a:gd name="T39" fmla="*/ 4 h 43"/>
              <a:gd name="T40" fmla="*/ 218 w 226"/>
              <a:gd name="T41" fmla="*/ 8 h 43"/>
              <a:gd name="T42" fmla="*/ 222 w 226"/>
              <a:gd name="T43" fmla="*/ 8 h 43"/>
              <a:gd name="T44" fmla="*/ 226 w 226"/>
              <a:gd name="T45" fmla="*/ 12 h 43"/>
              <a:gd name="T46" fmla="*/ 226 w 226"/>
              <a:gd name="T47" fmla="*/ 16 h 43"/>
              <a:gd name="T48" fmla="*/ 226 w 226"/>
              <a:gd name="T49" fmla="*/ 20 h 43"/>
              <a:gd name="T50" fmla="*/ 222 w 226"/>
              <a:gd name="T51" fmla="*/ 20 h 43"/>
              <a:gd name="T52" fmla="*/ 218 w 226"/>
              <a:gd name="T53" fmla="*/ 24 h 43"/>
              <a:gd name="T54" fmla="*/ 215 w 226"/>
              <a:gd name="T55" fmla="*/ 24 h 43"/>
              <a:gd name="T56" fmla="*/ 207 w 226"/>
              <a:gd name="T57" fmla="*/ 24 h 43"/>
              <a:gd name="T58" fmla="*/ 199 w 226"/>
              <a:gd name="T59" fmla="*/ 27 h 43"/>
              <a:gd name="T60" fmla="*/ 191 w 226"/>
              <a:gd name="T61" fmla="*/ 27 h 43"/>
              <a:gd name="T62" fmla="*/ 179 w 226"/>
              <a:gd name="T63" fmla="*/ 27 h 43"/>
              <a:gd name="T64" fmla="*/ 175 w 226"/>
              <a:gd name="T65" fmla="*/ 27 h 43"/>
              <a:gd name="T66" fmla="*/ 167 w 226"/>
              <a:gd name="T67" fmla="*/ 27 h 43"/>
              <a:gd name="T68" fmla="*/ 159 w 226"/>
              <a:gd name="T69" fmla="*/ 27 h 43"/>
              <a:gd name="T70" fmla="*/ 147 w 226"/>
              <a:gd name="T71" fmla="*/ 27 h 43"/>
              <a:gd name="T72" fmla="*/ 139 w 226"/>
              <a:gd name="T73" fmla="*/ 27 h 43"/>
              <a:gd name="T74" fmla="*/ 127 w 226"/>
              <a:gd name="T75" fmla="*/ 31 h 43"/>
              <a:gd name="T76" fmla="*/ 111 w 226"/>
              <a:gd name="T77" fmla="*/ 31 h 43"/>
              <a:gd name="T78" fmla="*/ 99 w 226"/>
              <a:gd name="T79" fmla="*/ 31 h 43"/>
              <a:gd name="T80" fmla="*/ 83 w 226"/>
              <a:gd name="T81" fmla="*/ 35 h 43"/>
              <a:gd name="T82" fmla="*/ 71 w 226"/>
              <a:gd name="T83" fmla="*/ 35 h 43"/>
              <a:gd name="T84" fmla="*/ 60 w 226"/>
              <a:gd name="T85" fmla="*/ 39 h 43"/>
              <a:gd name="T86" fmla="*/ 52 w 226"/>
              <a:gd name="T87" fmla="*/ 39 h 43"/>
              <a:gd name="T88" fmla="*/ 44 w 226"/>
              <a:gd name="T89" fmla="*/ 39 h 43"/>
              <a:gd name="T90" fmla="*/ 36 w 226"/>
              <a:gd name="T91" fmla="*/ 39 h 43"/>
              <a:gd name="T92" fmla="*/ 32 w 226"/>
              <a:gd name="T93" fmla="*/ 43 h 43"/>
              <a:gd name="T94" fmla="*/ 32 w 226"/>
              <a:gd name="T95" fmla="*/ 43 h 43"/>
              <a:gd name="T96" fmla="*/ 24 w 226"/>
              <a:gd name="T97" fmla="*/ 39 h 43"/>
              <a:gd name="T98" fmla="*/ 20 w 226"/>
              <a:gd name="T99" fmla="*/ 39 h 43"/>
              <a:gd name="T100" fmla="*/ 8 w 226"/>
              <a:gd name="T101" fmla="*/ 35 h 43"/>
              <a:gd name="T102" fmla="*/ 8 w 226"/>
              <a:gd name="T103" fmla="*/ 35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26" h="43">
                <a:moveTo>
                  <a:pt x="8" y="35"/>
                </a:moveTo>
                <a:lnTo>
                  <a:pt x="4" y="31"/>
                </a:lnTo>
                <a:lnTo>
                  <a:pt x="0" y="27"/>
                </a:ln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lnTo>
                  <a:pt x="8" y="20"/>
                </a:lnTo>
                <a:lnTo>
                  <a:pt x="16" y="20"/>
                </a:lnTo>
                <a:lnTo>
                  <a:pt x="28" y="20"/>
                </a:lnTo>
                <a:lnTo>
                  <a:pt x="56" y="16"/>
                </a:lnTo>
                <a:lnTo>
                  <a:pt x="83" y="16"/>
                </a:lnTo>
                <a:lnTo>
                  <a:pt x="107" y="12"/>
                </a:lnTo>
                <a:lnTo>
                  <a:pt x="135" y="4"/>
                </a:lnTo>
                <a:lnTo>
                  <a:pt x="151" y="4"/>
                </a:lnTo>
                <a:lnTo>
                  <a:pt x="163" y="0"/>
                </a:lnTo>
                <a:lnTo>
                  <a:pt x="171" y="0"/>
                </a:lnTo>
                <a:lnTo>
                  <a:pt x="183" y="0"/>
                </a:lnTo>
                <a:lnTo>
                  <a:pt x="199" y="0"/>
                </a:lnTo>
                <a:lnTo>
                  <a:pt x="207" y="4"/>
                </a:lnTo>
                <a:lnTo>
                  <a:pt x="215" y="4"/>
                </a:lnTo>
                <a:lnTo>
                  <a:pt x="218" y="8"/>
                </a:lnTo>
                <a:lnTo>
                  <a:pt x="222" y="8"/>
                </a:lnTo>
                <a:lnTo>
                  <a:pt x="226" y="12"/>
                </a:lnTo>
                <a:lnTo>
                  <a:pt x="226" y="16"/>
                </a:lnTo>
                <a:lnTo>
                  <a:pt x="226" y="20"/>
                </a:lnTo>
                <a:lnTo>
                  <a:pt x="222" y="20"/>
                </a:lnTo>
                <a:lnTo>
                  <a:pt x="218" y="24"/>
                </a:lnTo>
                <a:lnTo>
                  <a:pt x="215" y="24"/>
                </a:lnTo>
                <a:lnTo>
                  <a:pt x="207" y="24"/>
                </a:lnTo>
                <a:lnTo>
                  <a:pt x="199" y="27"/>
                </a:lnTo>
                <a:lnTo>
                  <a:pt x="191" y="27"/>
                </a:lnTo>
                <a:lnTo>
                  <a:pt x="179" y="27"/>
                </a:lnTo>
                <a:lnTo>
                  <a:pt x="175" y="27"/>
                </a:lnTo>
                <a:lnTo>
                  <a:pt x="167" y="27"/>
                </a:lnTo>
                <a:lnTo>
                  <a:pt x="159" y="27"/>
                </a:lnTo>
                <a:lnTo>
                  <a:pt x="147" y="27"/>
                </a:lnTo>
                <a:lnTo>
                  <a:pt x="139" y="27"/>
                </a:lnTo>
                <a:lnTo>
                  <a:pt x="127" y="31"/>
                </a:lnTo>
                <a:lnTo>
                  <a:pt x="111" y="31"/>
                </a:lnTo>
                <a:lnTo>
                  <a:pt x="99" y="31"/>
                </a:lnTo>
                <a:lnTo>
                  <a:pt x="83" y="35"/>
                </a:lnTo>
                <a:lnTo>
                  <a:pt x="71" y="35"/>
                </a:lnTo>
                <a:lnTo>
                  <a:pt x="60" y="39"/>
                </a:lnTo>
                <a:lnTo>
                  <a:pt x="52" y="39"/>
                </a:lnTo>
                <a:lnTo>
                  <a:pt x="44" y="39"/>
                </a:lnTo>
                <a:lnTo>
                  <a:pt x="36" y="39"/>
                </a:lnTo>
                <a:lnTo>
                  <a:pt x="32" y="43"/>
                </a:lnTo>
                <a:lnTo>
                  <a:pt x="32" y="43"/>
                </a:lnTo>
                <a:lnTo>
                  <a:pt x="24" y="39"/>
                </a:lnTo>
                <a:lnTo>
                  <a:pt x="20" y="39"/>
                </a:lnTo>
                <a:lnTo>
                  <a:pt x="8" y="35"/>
                </a:lnTo>
                <a:lnTo>
                  <a:pt x="8" y="3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395">
            <a:extLst>
              <a:ext uri="{FF2B5EF4-FFF2-40B4-BE49-F238E27FC236}">
                <a16:creationId xmlns:a16="http://schemas.microsoft.com/office/drawing/2014/main" xmlns="" id="{58F049A8-7E58-4F47-89F8-5CDB905C9A44}"/>
              </a:ext>
            </a:extLst>
          </p:cNvPr>
          <p:cNvSpPr>
            <a:spLocks/>
          </p:cNvSpPr>
          <p:nvPr/>
        </p:nvSpPr>
        <p:spPr bwMode="auto">
          <a:xfrm>
            <a:off x="2694743" y="4220562"/>
            <a:ext cx="234392" cy="851051"/>
          </a:xfrm>
          <a:custGeom>
            <a:avLst/>
            <a:gdLst>
              <a:gd name="T0" fmla="*/ 8 w 40"/>
              <a:gd name="T1" fmla="*/ 111 h 123"/>
              <a:gd name="T2" fmla="*/ 4 w 40"/>
              <a:gd name="T3" fmla="*/ 107 h 123"/>
              <a:gd name="T4" fmla="*/ 4 w 40"/>
              <a:gd name="T5" fmla="*/ 99 h 123"/>
              <a:gd name="T6" fmla="*/ 4 w 40"/>
              <a:gd name="T7" fmla="*/ 95 h 123"/>
              <a:gd name="T8" fmla="*/ 4 w 40"/>
              <a:gd name="T9" fmla="*/ 87 h 123"/>
              <a:gd name="T10" fmla="*/ 8 w 40"/>
              <a:gd name="T11" fmla="*/ 55 h 123"/>
              <a:gd name="T12" fmla="*/ 8 w 40"/>
              <a:gd name="T13" fmla="*/ 47 h 123"/>
              <a:gd name="T14" fmla="*/ 8 w 40"/>
              <a:gd name="T15" fmla="*/ 43 h 123"/>
              <a:gd name="T16" fmla="*/ 8 w 40"/>
              <a:gd name="T17" fmla="*/ 35 h 123"/>
              <a:gd name="T18" fmla="*/ 4 w 40"/>
              <a:gd name="T19" fmla="*/ 27 h 123"/>
              <a:gd name="T20" fmla="*/ 4 w 40"/>
              <a:gd name="T21" fmla="*/ 19 h 123"/>
              <a:gd name="T22" fmla="*/ 4 w 40"/>
              <a:gd name="T23" fmla="*/ 8 h 123"/>
              <a:gd name="T24" fmla="*/ 0 w 40"/>
              <a:gd name="T25" fmla="*/ 0 h 123"/>
              <a:gd name="T26" fmla="*/ 12 w 40"/>
              <a:gd name="T27" fmla="*/ 4 h 123"/>
              <a:gd name="T28" fmla="*/ 20 w 40"/>
              <a:gd name="T29" fmla="*/ 8 h 123"/>
              <a:gd name="T30" fmla="*/ 28 w 40"/>
              <a:gd name="T31" fmla="*/ 12 h 123"/>
              <a:gd name="T32" fmla="*/ 32 w 40"/>
              <a:gd name="T33" fmla="*/ 15 h 123"/>
              <a:gd name="T34" fmla="*/ 36 w 40"/>
              <a:gd name="T35" fmla="*/ 19 h 123"/>
              <a:gd name="T36" fmla="*/ 40 w 40"/>
              <a:gd name="T37" fmla="*/ 23 h 123"/>
              <a:gd name="T38" fmla="*/ 40 w 40"/>
              <a:gd name="T39" fmla="*/ 31 h 123"/>
              <a:gd name="T40" fmla="*/ 40 w 40"/>
              <a:gd name="T41" fmla="*/ 39 h 123"/>
              <a:gd name="T42" fmla="*/ 40 w 40"/>
              <a:gd name="T43" fmla="*/ 51 h 123"/>
              <a:gd name="T44" fmla="*/ 36 w 40"/>
              <a:gd name="T45" fmla="*/ 63 h 123"/>
              <a:gd name="T46" fmla="*/ 36 w 40"/>
              <a:gd name="T47" fmla="*/ 75 h 123"/>
              <a:gd name="T48" fmla="*/ 36 w 40"/>
              <a:gd name="T49" fmla="*/ 91 h 123"/>
              <a:gd name="T50" fmla="*/ 32 w 40"/>
              <a:gd name="T51" fmla="*/ 107 h 123"/>
              <a:gd name="T52" fmla="*/ 32 w 40"/>
              <a:gd name="T53" fmla="*/ 115 h 123"/>
              <a:gd name="T54" fmla="*/ 28 w 40"/>
              <a:gd name="T55" fmla="*/ 119 h 123"/>
              <a:gd name="T56" fmla="*/ 28 w 40"/>
              <a:gd name="T57" fmla="*/ 123 h 123"/>
              <a:gd name="T58" fmla="*/ 24 w 40"/>
              <a:gd name="T59" fmla="*/ 123 h 123"/>
              <a:gd name="T60" fmla="*/ 20 w 40"/>
              <a:gd name="T61" fmla="*/ 123 h 123"/>
              <a:gd name="T62" fmla="*/ 16 w 40"/>
              <a:gd name="T63" fmla="*/ 119 h 123"/>
              <a:gd name="T64" fmla="*/ 12 w 40"/>
              <a:gd name="T65" fmla="*/ 119 h 123"/>
              <a:gd name="T66" fmla="*/ 8 w 40"/>
              <a:gd name="T67" fmla="*/ 111 h 123"/>
              <a:gd name="T68" fmla="*/ 8 w 40"/>
              <a:gd name="T69" fmla="*/ 111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0" h="123">
                <a:moveTo>
                  <a:pt x="8" y="111"/>
                </a:moveTo>
                <a:lnTo>
                  <a:pt x="4" y="107"/>
                </a:lnTo>
                <a:lnTo>
                  <a:pt x="4" y="99"/>
                </a:lnTo>
                <a:lnTo>
                  <a:pt x="4" y="95"/>
                </a:lnTo>
                <a:lnTo>
                  <a:pt x="4" y="87"/>
                </a:lnTo>
                <a:lnTo>
                  <a:pt x="8" y="55"/>
                </a:lnTo>
                <a:lnTo>
                  <a:pt x="8" y="47"/>
                </a:lnTo>
                <a:lnTo>
                  <a:pt x="8" y="43"/>
                </a:lnTo>
                <a:lnTo>
                  <a:pt x="8" y="35"/>
                </a:lnTo>
                <a:lnTo>
                  <a:pt x="4" y="27"/>
                </a:lnTo>
                <a:lnTo>
                  <a:pt x="4" y="19"/>
                </a:lnTo>
                <a:lnTo>
                  <a:pt x="4" y="8"/>
                </a:lnTo>
                <a:lnTo>
                  <a:pt x="0" y="0"/>
                </a:lnTo>
                <a:lnTo>
                  <a:pt x="12" y="4"/>
                </a:lnTo>
                <a:lnTo>
                  <a:pt x="20" y="8"/>
                </a:lnTo>
                <a:lnTo>
                  <a:pt x="28" y="12"/>
                </a:lnTo>
                <a:lnTo>
                  <a:pt x="32" y="15"/>
                </a:lnTo>
                <a:lnTo>
                  <a:pt x="36" y="19"/>
                </a:lnTo>
                <a:lnTo>
                  <a:pt x="40" y="23"/>
                </a:lnTo>
                <a:lnTo>
                  <a:pt x="40" y="31"/>
                </a:lnTo>
                <a:lnTo>
                  <a:pt x="40" y="39"/>
                </a:lnTo>
                <a:lnTo>
                  <a:pt x="40" y="51"/>
                </a:lnTo>
                <a:lnTo>
                  <a:pt x="36" y="63"/>
                </a:lnTo>
                <a:lnTo>
                  <a:pt x="36" y="75"/>
                </a:lnTo>
                <a:lnTo>
                  <a:pt x="36" y="91"/>
                </a:lnTo>
                <a:lnTo>
                  <a:pt x="32" y="107"/>
                </a:lnTo>
                <a:lnTo>
                  <a:pt x="32" y="115"/>
                </a:lnTo>
                <a:lnTo>
                  <a:pt x="28" y="119"/>
                </a:lnTo>
                <a:lnTo>
                  <a:pt x="28" y="123"/>
                </a:lnTo>
                <a:lnTo>
                  <a:pt x="24" y="123"/>
                </a:lnTo>
                <a:lnTo>
                  <a:pt x="20" y="123"/>
                </a:lnTo>
                <a:lnTo>
                  <a:pt x="16" y="119"/>
                </a:lnTo>
                <a:lnTo>
                  <a:pt x="12" y="119"/>
                </a:lnTo>
                <a:lnTo>
                  <a:pt x="8" y="111"/>
                </a:lnTo>
                <a:lnTo>
                  <a:pt x="8" y="1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396">
            <a:extLst>
              <a:ext uri="{FF2B5EF4-FFF2-40B4-BE49-F238E27FC236}">
                <a16:creationId xmlns:a16="http://schemas.microsoft.com/office/drawing/2014/main" xmlns="" id="{B581AA37-9F09-4FDD-81D7-B0B4E818D267}"/>
              </a:ext>
            </a:extLst>
          </p:cNvPr>
          <p:cNvSpPr>
            <a:spLocks/>
          </p:cNvSpPr>
          <p:nvPr/>
        </p:nvSpPr>
        <p:spPr bwMode="auto">
          <a:xfrm>
            <a:off x="1903673" y="4573434"/>
            <a:ext cx="234392" cy="442822"/>
          </a:xfrm>
          <a:custGeom>
            <a:avLst/>
            <a:gdLst>
              <a:gd name="T0" fmla="*/ 16 w 40"/>
              <a:gd name="T1" fmla="*/ 44 h 64"/>
              <a:gd name="T2" fmla="*/ 12 w 40"/>
              <a:gd name="T3" fmla="*/ 36 h 64"/>
              <a:gd name="T4" fmla="*/ 12 w 40"/>
              <a:gd name="T5" fmla="*/ 28 h 64"/>
              <a:gd name="T6" fmla="*/ 8 w 40"/>
              <a:gd name="T7" fmla="*/ 24 h 64"/>
              <a:gd name="T8" fmla="*/ 4 w 40"/>
              <a:gd name="T9" fmla="*/ 16 h 64"/>
              <a:gd name="T10" fmla="*/ 0 w 40"/>
              <a:gd name="T11" fmla="*/ 16 h 64"/>
              <a:gd name="T12" fmla="*/ 0 w 40"/>
              <a:gd name="T13" fmla="*/ 12 h 64"/>
              <a:gd name="T14" fmla="*/ 0 w 40"/>
              <a:gd name="T15" fmla="*/ 8 h 64"/>
              <a:gd name="T16" fmla="*/ 0 w 40"/>
              <a:gd name="T17" fmla="*/ 4 h 64"/>
              <a:gd name="T18" fmla="*/ 0 w 40"/>
              <a:gd name="T19" fmla="*/ 0 h 64"/>
              <a:gd name="T20" fmla="*/ 0 w 40"/>
              <a:gd name="T21" fmla="*/ 0 h 64"/>
              <a:gd name="T22" fmla="*/ 4 w 40"/>
              <a:gd name="T23" fmla="*/ 0 h 64"/>
              <a:gd name="T24" fmla="*/ 8 w 40"/>
              <a:gd name="T25" fmla="*/ 0 h 64"/>
              <a:gd name="T26" fmla="*/ 12 w 40"/>
              <a:gd name="T27" fmla="*/ 0 h 64"/>
              <a:gd name="T28" fmla="*/ 20 w 40"/>
              <a:gd name="T29" fmla="*/ 0 h 64"/>
              <a:gd name="T30" fmla="*/ 28 w 40"/>
              <a:gd name="T31" fmla="*/ 4 h 64"/>
              <a:gd name="T32" fmla="*/ 40 w 40"/>
              <a:gd name="T33" fmla="*/ 4 h 64"/>
              <a:gd name="T34" fmla="*/ 40 w 40"/>
              <a:gd name="T35" fmla="*/ 16 h 64"/>
              <a:gd name="T36" fmla="*/ 40 w 40"/>
              <a:gd name="T37" fmla="*/ 32 h 64"/>
              <a:gd name="T38" fmla="*/ 40 w 40"/>
              <a:gd name="T39" fmla="*/ 40 h 64"/>
              <a:gd name="T40" fmla="*/ 40 w 40"/>
              <a:gd name="T41" fmla="*/ 52 h 64"/>
              <a:gd name="T42" fmla="*/ 40 w 40"/>
              <a:gd name="T43" fmla="*/ 56 h 64"/>
              <a:gd name="T44" fmla="*/ 36 w 40"/>
              <a:gd name="T45" fmla="*/ 60 h 64"/>
              <a:gd name="T46" fmla="*/ 36 w 40"/>
              <a:gd name="T47" fmla="*/ 64 h 64"/>
              <a:gd name="T48" fmla="*/ 32 w 40"/>
              <a:gd name="T49" fmla="*/ 64 h 64"/>
              <a:gd name="T50" fmla="*/ 28 w 40"/>
              <a:gd name="T51" fmla="*/ 64 h 64"/>
              <a:gd name="T52" fmla="*/ 20 w 40"/>
              <a:gd name="T53" fmla="*/ 60 h 64"/>
              <a:gd name="T54" fmla="*/ 20 w 40"/>
              <a:gd name="T55" fmla="*/ 52 h 64"/>
              <a:gd name="T56" fmla="*/ 16 w 40"/>
              <a:gd name="T57" fmla="*/ 44 h 64"/>
              <a:gd name="T58" fmla="*/ 16 w 40"/>
              <a:gd name="T59" fmla="*/ 4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0" h="64">
                <a:moveTo>
                  <a:pt x="16" y="44"/>
                </a:moveTo>
                <a:lnTo>
                  <a:pt x="12" y="36"/>
                </a:lnTo>
                <a:lnTo>
                  <a:pt x="12" y="28"/>
                </a:lnTo>
                <a:lnTo>
                  <a:pt x="8" y="24"/>
                </a:lnTo>
                <a:lnTo>
                  <a:pt x="4" y="16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4"/>
                </a:lnTo>
                <a:lnTo>
                  <a:pt x="40" y="4"/>
                </a:lnTo>
                <a:lnTo>
                  <a:pt x="40" y="16"/>
                </a:lnTo>
                <a:lnTo>
                  <a:pt x="40" y="32"/>
                </a:lnTo>
                <a:lnTo>
                  <a:pt x="40" y="40"/>
                </a:lnTo>
                <a:lnTo>
                  <a:pt x="40" y="52"/>
                </a:lnTo>
                <a:lnTo>
                  <a:pt x="40" y="56"/>
                </a:lnTo>
                <a:lnTo>
                  <a:pt x="36" y="60"/>
                </a:lnTo>
                <a:lnTo>
                  <a:pt x="36" y="64"/>
                </a:lnTo>
                <a:lnTo>
                  <a:pt x="32" y="64"/>
                </a:lnTo>
                <a:lnTo>
                  <a:pt x="28" y="64"/>
                </a:lnTo>
                <a:lnTo>
                  <a:pt x="20" y="60"/>
                </a:lnTo>
                <a:lnTo>
                  <a:pt x="20" y="52"/>
                </a:lnTo>
                <a:lnTo>
                  <a:pt x="16" y="44"/>
                </a:lnTo>
                <a:lnTo>
                  <a:pt x="16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397">
            <a:extLst>
              <a:ext uri="{FF2B5EF4-FFF2-40B4-BE49-F238E27FC236}">
                <a16:creationId xmlns:a16="http://schemas.microsoft.com/office/drawing/2014/main" xmlns="" id="{CE03D9F7-64FB-4E1A-8D3D-A50D9171D80C}"/>
              </a:ext>
            </a:extLst>
          </p:cNvPr>
          <p:cNvSpPr>
            <a:spLocks/>
          </p:cNvSpPr>
          <p:nvPr/>
        </p:nvSpPr>
        <p:spPr bwMode="auto">
          <a:xfrm>
            <a:off x="2020869" y="4490405"/>
            <a:ext cx="603561" cy="415146"/>
          </a:xfrm>
          <a:custGeom>
            <a:avLst/>
            <a:gdLst>
              <a:gd name="T0" fmla="*/ 59 w 103"/>
              <a:gd name="T1" fmla="*/ 4 h 60"/>
              <a:gd name="T2" fmla="*/ 67 w 103"/>
              <a:gd name="T3" fmla="*/ 0 h 60"/>
              <a:gd name="T4" fmla="*/ 67 w 103"/>
              <a:gd name="T5" fmla="*/ 0 h 60"/>
              <a:gd name="T6" fmla="*/ 71 w 103"/>
              <a:gd name="T7" fmla="*/ 0 h 60"/>
              <a:gd name="T8" fmla="*/ 75 w 103"/>
              <a:gd name="T9" fmla="*/ 0 h 60"/>
              <a:gd name="T10" fmla="*/ 79 w 103"/>
              <a:gd name="T11" fmla="*/ 0 h 60"/>
              <a:gd name="T12" fmla="*/ 83 w 103"/>
              <a:gd name="T13" fmla="*/ 4 h 60"/>
              <a:gd name="T14" fmla="*/ 91 w 103"/>
              <a:gd name="T15" fmla="*/ 8 h 60"/>
              <a:gd name="T16" fmla="*/ 95 w 103"/>
              <a:gd name="T17" fmla="*/ 8 h 60"/>
              <a:gd name="T18" fmla="*/ 99 w 103"/>
              <a:gd name="T19" fmla="*/ 12 h 60"/>
              <a:gd name="T20" fmla="*/ 103 w 103"/>
              <a:gd name="T21" fmla="*/ 16 h 60"/>
              <a:gd name="T22" fmla="*/ 103 w 103"/>
              <a:gd name="T23" fmla="*/ 20 h 60"/>
              <a:gd name="T24" fmla="*/ 103 w 103"/>
              <a:gd name="T25" fmla="*/ 20 h 60"/>
              <a:gd name="T26" fmla="*/ 103 w 103"/>
              <a:gd name="T27" fmla="*/ 24 h 60"/>
              <a:gd name="T28" fmla="*/ 99 w 103"/>
              <a:gd name="T29" fmla="*/ 24 h 60"/>
              <a:gd name="T30" fmla="*/ 99 w 103"/>
              <a:gd name="T31" fmla="*/ 24 h 60"/>
              <a:gd name="T32" fmla="*/ 91 w 103"/>
              <a:gd name="T33" fmla="*/ 28 h 60"/>
              <a:gd name="T34" fmla="*/ 87 w 103"/>
              <a:gd name="T35" fmla="*/ 32 h 60"/>
              <a:gd name="T36" fmla="*/ 79 w 103"/>
              <a:gd name="T37" fmla="*/ 44 h 60"/>
              <a:gd name="T38" fmla="*/ 71 w 103"/>
              <a:gd name="T39" fmla="*/ 60 h 60"/>
              <a:gd name="T40" fmla="*/ 47 w 103"/>
              <a:gd name="T41" fmla="*/ 60 h 60"/>
              <a:gd name="T42" fmla="*/ 51 w 103"/>
              <a:gd name="T43" fmla="*/ 48 h 60"/>
              <a:gd name="T44" fmla="*/ 55 w 103"/>
              <a:gd name="T45" fmla="*/ 40 h 60"/>
              <a:gd name="T46" fmla="*/ 55 w 103"/>
              <a:gd name="T47" fmla="*/ 32 h 60"/>
              <a:gd name="T48" fmla="*/ 59 w 103"/>
              <a:gd name="T49" fmla="*/ 28 h 60"/>
              <a:gd name="T50" fmla="*/ 59 w 103"/>
              <a:gd name="T51" fmla="*/ 28 h 60"/>
              <a:gd name="T52" fmla="*/ 59 w 103"/>
              <a:gd name="T53" fmla="*/ 24 h 60"/>
              <a:gd name="T54" fmla="*/ 55 w 103"/>
              <a:gd name="T55" fmla="*/ 24 h 60"/>
              <a:gd name="T56" fmla="*/ 55 w 103"/>
              <a:gd name="T57" fmla="*/ 28 h 60"/>
              <a:gd name="T58" fmla="*/ 51 w 103"/>
              <a:gd name="T59" fmla="*/ 28 h 60"/>
              <a:gd name="T60" fmla="*/ 43 w 103"/>
              <a:gd name="T61" fmla="*/ 28 h 60"/>
              <a:gd name="T62" fmla="*/ 36 w 103"/>
              <a:gd name="T63" fmla="*/ 28 h 60"/>
              <a:gd name="T64" fmla="*/ 24 w 103"/>
              <a:gd name="T65" fmla="*/ 32 h 60"/>
              <a:gd name="T66" fmla="*/ 12 w 103"/>
              <a:gd name="T67" fmla="*/ 32 h 60"/>
              <a:gd name="T68" fmla="*/ 0 w 103"/>
              <a:gd name="T69" fmla="*/ 32 h 60"/>
              <a:gd name="T70" fmla="*/ 0 w 103"/>
              <a:gd name="T71" fmla="*/ 16 h 60"/>
              <a:gd name="T72" fmla="*/ 16 w 103"/>
              <a:gd name="T73" fmla="*/ 12 h 60"/>
              <a:gd name="T74" fmla="*/ 28 w 103"/>
              <a:gd name="T75" fmla="*/ 12 h 60"/>
              <a:gd name="T76" fmla="*/ 40 w 103"/>
              <a:gd name="T77" fmla="*/ 12 h 60"/>
              <a:gd name="T78" fmla="*/ 43 w 103"/>
              <a:gd name="T79" fmla="*/ 8 h 60"/>
              <a:gd name="T80" fmla="*/ 51 w 103"/>
              <a:gd name="T81" fmla="*/ 8 h 60"/>
              <a:gd name="T82" fmla="*/ 59 w 103"/>
              <a:gd name="T83" fmla="*/ 4 h 60"/>
              <a:gd name="T84" fmla="*/ 59 w 103"/>
              <a:gd name="T85" fmla="*/ 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03" h="60">
                <a:moveTo>
                  <a:pt x="59" y="4"/>
                </a:moveTo>
                <a:lnTo>
                  <a:pt x="67" y="0"/>
                </a:lnTo>
                <a:lnTo>
                  <a:pt x="67" y="0"/>
                </a:lnTo>
                <a:lnTo>
                  <a:pt x="71" y="0"/>
                </a:lnTo>
                <a:lnTo>
                  <a:pt x="75" y="0"/>
                </a:lnTo>
                <a:lnTo>
                  <a:pt x="79" y="0"/>
                </a:lnTo>
                <a:lnTo>
                  <a:pt x="83" y="4"/>
                </a:lnTo>
                <a:lnTo>
                  <a:pt x="91" y="8"/>
                </a:lnTo>
                <a:lnTo>
                  <a:pt x="95" y="8"/>
                </a:lnTo>
                <a:lnTo>
                  <a:pt x="99" y="12"/>
                </a:lnTo>
                <a:lnTo>
                  <a:pt x="103" y="16"/>
                </a:lnTo>
                <a:lnTo>
                  <a:pt x="103" y="20"/>
                </a:lnTo>
                <a:lnTo>
                  <a:pt x="103" y="20"/>
                </a:lnTo>
                <a:lnTo>
                  <a:pt x="103" y="24"/>
                </a:lnTo>
                <a:lnTo>
                  <a:pt x="99" y="24"/>
                </a:lnTo>
                <a:lnTo>
                  <a:pt x="99" y="24"/>
                </a:lnTo>
                <a:lnTo>
                  <a:pt x="91" y="28"/>
                </a:lnTo>
                <a:lnTo>
                  <a:pt x="87" y="32"/>
                </a:lnTo>
                <a:lnTo>
                  <a:pt x="79" y="44"/>
                </a:lnTo>
                <a:lnTo>
                  <a:pt x="71" y="60"/>
                </a:lnTo>
                <a:lnTo>
                  <a:pt x="47" y="60"/>
                </a:lnTo>
                <a:lnTo>
                  <a:pt x="51" y="48"/>
                </a:lnTo>
                <a:lnTo>
                  <a:pt x="55" y="40"/>
                </a:lnTo>
                <a:lnTo>
                  <a:pt x="55" y="32"/>
                </a:lnTo>
                <a:lnTo>
                  <a:pt x="59" y="28"/>
                </a:lnTo>
                <a:lnTo>
                  <a:pt x="59" y="28"/>
                </a:lnTo>
                <a:lnTo>
                  <a:pt x="59" y="24"/>
                </a:lnTo>
                <a:lnTo>
                  <a:pt x="55" y="24"/>
                </a:lnTo>
                <a:lnTo>
                  <a:pt x="55" y="28"/>
                </a:lnTo>
                <a:lnTo>
                  <a:pt x="51" y="28"/>
                </a:lnTo>
                <a:lnTo>
                  <a:pt x="43" y="28"/>
                </a:lnTo>
                <a:lnTo>
                  <a:pt x="36" y="28"/>
                </a:lnTo>
                <a:lnTo>
                  <a:pt x="24" y="32"/>
                </a:lnTo>
                <a:lnTo>
                  <a:pt x="12" y="32"/>
                </a:lnTo>
                <a:lnTo>
                  <a:pt x="0" y="32"/>
                </a:lnTo>
                <a:lnTo>
                  <a:pt x="0" y="16"/>
                </a:lnTo>
                <a:lnTo>
                  <a:pt x="16" y="12"/>
                </a:lnTo>
                <a:lnTo>
                  <a:pt x="28" y="12"/>
                </a:lnTo>
                <a:lnTo>
                  <a:pt x="40" y="12"/>
                </a:lnTo>
                <a:lnTo>
                  <a:pt x="43" y="8"/>
                </a:lnTo>
                <a:lnTo>
                  <a:pt x="51" y="8"/>
                </a:lnTo>
                <a:lnTo>
                  <a:pt x="59" y="4"/>
                </a:lnTo>
                <a:lnTo>
                  <a:pt x="59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398">
            <a:extLst>
              <a:ext uri="{FF2B5EF4-FFF2-40B4-BE49-F238E27FC236}">
                <a16:creationId xmlns:a16="http://schemas.microsoft.com/office/drawing/2014/main" xmlns="" id="{1FDAEC2C-50BF-4F63-B787-6207D0FA58A2}"/>
              </a:ext>
            </a:extLst>
          </p:cNvPr>
          <p:cNvSpPr>
            <a:spLocks/>
          </p:cNvSpPr>
          <p:nvPr/>
        </p:nvSpPr>
        <p:spPr bwMode="auto">
          <a:xfrm>
            <a:off x="2114625" y="4850198"/>
            <a:ext cx="345730" cy="83029"/>
          </a:xfrm>
          <a:custGeom>
            <a:avLst/>
            <a:gdLst>
              <a:gd name="T0" fmla="*/ 59 w 59"/>
              <a:gd name="T1" fmla="*/ 4 h 12"/>
              <a:gd name="T2" fmla="*/ 59 w 59"/>
              <a:gd name="T3" fmla="*/ 4 h 12"/>
              <a:gd name="T4" fmla="*/ 55 w 59"/>
              <a:gd name="T5" fmla="*/ 4 h 12"/>
              <a:gd name="T6" fmla="*/ 43 w 59"/>
              <a:gd name="T7" fmla="*/ 4 h 12"/>
              <a:gd name="T8" fmla="*/ 31 w 59"/>
              <a:gd name="T9" fmla="*/ 8 h 12"/>
              <a:gd name="T10" fmla="*/ 20 w 59"/>
              <a:gd name="T11" fmla="*/ 8 h 12"/>
              <a:gd name="T12" fmla="*/ 12 w 59"/>
              <a:gd name="T13" fmla="*/ 12 h 12"/>
              <a:gd name="T14" fmla="*/ 4 w 59"/>
              <a:gd name="T15" fmla="*/ 12 h 12"/>
              <a:gd name="T16" fmla="*/ 0 w 59"/>
              <a:gd name="T17" fmla="*/ 12 h 12"/>
              <a:gd name="T18" fmla="*/ 0 w 59"/>
              <a:gd name="T19" fmla="*/ 8 h 12"/>
              <a:gd name="T20" fmla="*/ 12 w 59"/>
              <a:gd name="T21" fmla="*/ 4 h 12"/>
              <a:gd name="T22" fmla="*/ 20 w 59"/>
              <a:gd name="T23" fmla="*/ 4 h 12"/>
              <a:gd name="T24" fmla="*/ 27 w 59"/>
              <a:gd name="T25" fmla="*/ 4 h 12"/>
              <a:gd name="T26" fmla="*/ 35 w 59"/>
              <a:gd name="T27" fmla="*/ 4 h 12"/>
              <a:gd name="T28" fmla="*/ 39 w 59"/>
              <a:gd name="T29" fmla="*/ 0 h 12"/>
              <a:gd name="T30" fmla="*/ 47 w 59"/>
              <a:gd name="T31" fmla="*/ 0 h 12"/>
              <a:gd name="T32" fmla="*/ 47 w 59"/>
              <a:gd name="T33" fmla="*/ 0 h 12"/>
              <a:gd name="T34" fmla="*/ 51 w 59"/>
              <a:gd name="T35" fmla="*/ 0 h 12"/>
              <a:gd name="T36" fmla="*/ 59 w 59"/>
              <a:gd name="T37" fmla="*/ 0 h 12"/>
              <a:gd name="T38" fmla="*/ 59 w 59"/>
              <a:gd name="T39" fmla="*/ 0 h 12"/>
              <a:gd name="T40" fmla="*/ 59 w 59"/>
              <a:gd name="T41" fmla="*/ 4 h 12"/>
              <a:gd name="T42" fmla="*/ 59 w 59"/>
              <a:gd name="T43" fmla="*/ 4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" h="12">
                <a:moveTo>
                  <a:pt x="59" y="4"/>
                </a:moveTo>
                <a:lnTo>
                  <a:pt x="59" y="4"/>
                </a:lnTo>
                <a:lnTo>
                  <a:pt x="55" y="4"/>
                </a:lnTo>
                <a:lnTo>
                  <a:pt x="43" y="4"/>
                </a:lnTo>
                <a:lnTo>
                  <a:pt x="31" y="8"/>
                </a:lnTo>
                <a:lnTo>
                  <a:pt x="20" y="8"/>
                </a:lnTo>
                <a:lnTo>
                  <a:pt x="12" y="12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12" y="4"/>
                </a:lnTo>
                <a:lnTo>
                  <a:pt x="20" y="4"/>
                </a:lnTo>
                <a:lnTo>
                  <a:pt x="27" y="4"/>
                </a:lnTo>
                <a:lnTo>
                  <a:pt x="35" y="4"/>
                </a:lnTo>
                <a:lnTo>
                  <a:pt x="39" y="0"/>
                </a:lnTo>
                <a:lnTo>
                  <a:pt x="47" y="0"/>
                </a:lnTo>
                <a:lnTo>
                  <a:pt x="47" y="0"/>
                </a:lnTo>
                <a:lnTo>
                  <a:pt x="51" y="0"/>
                </a:lnTo>
                <a:lnTo>
                  <a:pt x="59" y="0"/>
                </a:lnTo>
                <a:lnTo>
                  <a:pt x="59" y="0"/>
                </a:lnTo>
                <a:lnTo>
                  <a:pt x="59" y="4"/>
                </a:lnTo>
                <a:lnTo>
                  <a:pt x="59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399">
            <a:extLst>
              <a:ext uri="{FF2B5EF4-FFF2-40B4-BE49-F238E27FC236}">
                <a16:creationId xmlns:a16="http://schemas.microsoft.com/office/drawing/2014/main" xmlns="" id="{FA2B5CAB-C8BC-4D92-BFB4-F5DDC134DB83}"/>
              </a:ext>
            </a:extLst>
          </p:cNvPr>
          <p:cNvSpPr>
            <a:spLocks/>
          </p:cNvSpPr>
          <p:nvPr/>
        </p:nvSpPr>
        <p:spPr bwMode="auto">
          <a:xfrm>
            <a:off x="1206355" y="4960904"/>
            <a:ext cx="2396659" cy="380553"/>
          </a:xfrm>
          <a:custGeom>
            <a:avLst/>
            <a:gdLst>
              <a:gd name="T0" fmla="*/ 397 w 409"/>
              <a:gd name="T1" fmla="*/ 12 h 55"/>
              <a:gd name="T2" fmla="*/ 405 w 409"/>
              <a:gd name="T3" fmla="*/ 16 h 55"/>
              <a:gd name="T4" fmla="*/ 405 w 409"/>
              <a:gd name="T5" fmla="*/ 16 h 55"/>
              <a:gd name="T6" fmla="*/ 409 w 409"/>
              <a:gd name="T7" fmla="*/ 20 h 55"/>
              <a:gd name="T8" fmla="*/ 409 w 409"/>
              <a:gd name="T9" fmla="*/ 24 h 55"/>
              <a:gd name="T10" fmla="*/ 409 w 409"/>
              <a:gd name="T11" fmla="*/ 24 h 55"/>
              <a:gd name="T12" fmla="*/ 405 w 409"/>
              <a:gd name="T13" fmla="*/ 28 h 55"/>
              <a:gd name="T14" fmla="*/ 401 w 409"/>
              <a:gd name="T15" fmla="*/ 28 h 55"/>
              <a:gd name="T16" fmla="*/ 397 w 409"/>
              <a:gd name="T17" fmla="*/ 28 h 55"/>
              <a:gd name="T18" fmla="*/ 389 w 409"/>
              <a:gd name="T19" fmla="*/ 28 h 55"/>
              <a:gd name="T20" fmla="*/ 377 w 409"/>
              <a:gd name="T21" fmla="*/ 32 h 55"/>
              <a:gd name="T22" fmla="*/ 369 w 409"/>
              <a:gd name="T23" fmla="*/ 32 h 55"/>
              <a:gd name="T24" fmla="*/ 353 w 409"/>
              <a:gd name="T25" fmla="*/ 32 h 55"/>
              <a:gd name="T26" fmla="*/ 306 w 409"/>
              <a:gd name="T27" fmla="*/ 32 h 55"/>
              <a:gd name="T28" fmla="*/ 254 w 409"/>
              <a:gd name="T29" fmla="*/ 32 h 55"/>
              <a:gd name="T30" fmla="*/ 206 w 409"/>
              <a:gd name="T31" fmla="*/ 36 h 55"/>
              <a:gd name="T32" fmla="*/ 163 w 409"/>
              <a:gd name="T33" fmla="*/ 44 h 55"/>
              <a:gd name="T34" fmla="*/ 119 w 409"/>
              <a:gd name="T35" fmla="*/ 47 h 55"/>
              <a:gd name="T36" fmla="*/ 99 w 409"/>
              <a:gd name="T37" fmla="*/ 51 h 55"/>
              <a:gd name="T38" fmla="*/ 79 w 409"/>
              <a:gd name="T39" fmla="*/ 51 h 55"/>
              <a:gd name="T40" fmla="*/ 59 w 409"/>
              <a:gd name="T41" fmla="*/ 55 h 55"/>
              <a:gd name="T42" fmla="*/ 47 w 409"/>
              <a:gd name="T43" fmla="*/ 55 h 55"/>
              <a:gd name="T44" fmla="*/ 39 w 409"/>
              <a:gd name="T45" fmla="*/ 55 h 55"/>
              <a:gd name="T46" fmla="*/ 32 w 409"/>
              <a:gd name="T47" fmla="*/ 55 h 55"/>
              <a:gd name="T48" fmla="*/ 28 w 409"/>
              <a:gd name="T49" fmla="*/ 55 h 55"/>
              <a:gd name="T50" fmla="*/ 24 w 409"/>
              <a:gd name="T51" fmla="*/ 55 h 55"/>
              <a:gd name="T52" fmla="*/ 12 w 409"/>
              <a:gd name="T53" fmla="*/ 47 h 55"/>
              <a:gd name="T54" fmla="*/ 8 w 409"/>
              <a:gd name="T55" fmla="*/ 47 h 55"/>
              <a:gd name="T56" fmla="*/ 4 w 409"/>
              <a:gd name="T57" fmla="*/ 44 h 55"/>
              <a:gd name="T58" fmla="*/ 4 w 409"/>
              <a:gd name="T59" fmla="*/ 40 h 55"/>
              <a:gd name="T60" fmla="*/ 0 w 409"/>
              <a:gd name="T61" fmla="*/ 36 h 55"/>
              <a:gd name="T62" fmla="*/ 4 w 409"/>
              <a:gd name="T63" fmla="*/ 36 h 55"/>
              <a:gd name="T64" fmla="*/ 8 w 409"/>
              <a:gd name="T65" fmla="*/ 36 h 55"/>
              <a:gd name="T66" fmla="*/ 16 w 409"/>
              <a:gd name="T67" fmla="*/ 32 h 55"/>
              <a:gd name="T68" fmla="*/ 28 w 409"/>
              <a:gd name="T69" fmla="*/ 32 h 55"/>
              <a:gd name="T70" fmla="*/ 39 w 409"/>
              <a:gd name="T71" fmla="*/ 32 h 55"/>
              <a:gd name="T72" fmla="*/ 51 w 409"/>
              <a:gd name="T73" fmla="*/ 32 h 55"/>
              <a:gd name="T74" fmla="*/ 67 w 409"/>
              <a:gd name="T75" fmla="*/ 32 h 55"/>
              <a:gd name="T76" fmla="*/ 83 w 409"/>
              <a:gd name="T77" fmla="*/ 32 h 55"/>
              <a:gd name="T78" fmla="*/ 95 w 409"/>
              <a:gd name="T79" fmla="*/ 28 h 55"/>
              <a:gd name="T80" fmla="*/ 103 w 409"/>
              <a:gd name="T81" fmla="*/ 28 h 55"/>
              <a:gd name="T82" fmla="*/ 115 w 409"/>
              <a:gd name="T83" fmla="*/ 28 h 55"/>
              <a:gd name="T84" fmla="*/ 127 w 409"/>
              <a:gd name="T85" fmla="*/ 28 h 55"/>
              <a:gd name="T86" fmla="*/ 151 w 409"/>
              <a:gd name="T87" fmla="*/ 24 h 55"/>
              <a:gd name="T88" fmla="*/ 182 w 409"/>
              <a:gd name="T89" fmla="*/ 20 h 55"/>
              <a:gd name="T90" fmla="*/ 242 w 409"/>
              <a:gd name="T91" fmla="*/ 16 h 55"/>
              <a:gd name="T92" fmla="*/ 302 w 409"/>
              <a:gd name="T93" fmla="*/ 8 h 55"/>
              <a:gd name="T94" fmla="*/ 314 w 409"/>
              <a:gd name="T95" fmla="*/ 4 h 55"/>
              <a:gd name="T96" fmla="*/ 329 w 409"/>
              <a:gd name="T97" fmla="*/ 4 h 55"/>
              <a:gd name="T98" fmla="*/ 337 w 409"/>
              <a:gd name="T99" fmla="*/ 4 h 55"/>
              <a:gd name="T100" fmla="*/ 349 w 409"/>
              <a:gd name="T101" fmla="*/ 0 h 55"/>
              <a:gd name="T102" fmla="*/ 357 w 409"/>
              <a:gd name="T103" fmla="*/ 0 h 55"/>
              <a:gd name="T104" fmla="*/ 365 w 409"/>
              <a:gd name="T105" fmla="*/ 0 h 55"/>
              <a:gd name="T106" fmla="*/ 369 w 409"/>
              <a:gd name="T107" fmla="*/ 0 h 55"/>
              <a:gd name="T108" fmla="*/ 373 w 409"/>
              <a:gd name="T109" fmla="*/ 0 h 55"/>
              <a:gd name="T110" fmla="*/ 389 w 409"/>
              <a:gd name="T111" fmla="*/ 4 h 55"/>
              <a:gd name="T112" fmla="*/ 397 w 409"/>
              <a:gd name="T113" fmla="*/ 12 h 55"/>
              <a:gd name="T114" fmla="*/ 397 w 409"/>
              <a:gd name="T115" fmla="*/ 12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09" h="55">
                <a:moveTo>
                  <a:pt x="397" y="12"/>
                </a:moveTo>
                <a:lnTo>
                  <a:pt x="405" y="16"/>
                </a:lnTo>
                <a:lnTo>
                  <a:pt x="405" y="16"/>
                </a:lnTo>
                <a:lnTo>
                  <a:pt x="409" y="20"/>
                </a:lnTo>
                <a:lnTo>
                  <a:pt x="409" y="24"/>
                </a:lnTo>
                <a:lnTo>
                  <a:pt x="409" y="24"/>
                </a:lnTo>
                <a:lnTo>
                  <a:pt x="405" y="28"/>
                </a:lnTo>
                <a:lnTo>
                  <a:pt x="401" y="28"/>
                </a:lnTo>
                <a:lnTo>
                  <a:pt x="397" y="28"/>
                </a:lnTo>
                <a:lnTo>
                  <a:pt x="389" y="28"/>
                </a:lnTo>
                <a:lnTo>
                  <a:pt x="377" y="32"/>
                </a:lnTo>
                <a:lnTo>
                  <a:pt x="369" y="32"/>
                </a:lnTo>
                <a:lnTo>
                  <a:pt x="353" y="32"/>
                </a:lnTo>
                <a:lnTo>
                  <a:pt x="306" y="32"/>
                </a:lnTo>
                <a:lnTo>
                  <a:pt x="254" y="32"/>
                </a:lnTo>
                <a:lnTo>
                  <a:pt x="206" y="36"/>
                </a:lnTo>
                <a:lnTo>
                  <a:pt x="163" y="44"/>
                </a:lnTo>
                <a:lnTo>
                  <a:pt x="119" y="47"/>
                </a:lnTo>
                <a:lnTo>
                  <a:pt x="99" y="51"/>
                </a:lnTo>
                <a:lnTo>
                  <a:pt x="79" y="51"/>
                </a:lnTo>
                <a:lnTo>
                  <a:pt x="59" y="55"/>
                </a:lnTo>
                <a:lnTo>
                  <a:pt x="47" y="55"/>
                </a:lnTo>
                <a:lnTo>
                  <a:pt x="39" y="55"/>
                </a:lnTo>
                <a:lnTo>
                  <a:pt x="32" y="55"/>
                </a:lnTo>
                <a:lnTo>
                  <a:pt x="28" y="55"/>
                </a:lnTo>
                <a:lnTo>
                  <a:pt x="24" y="55"/>
                </a:lnTo>
                <a:lnTo>
                  <a:pt x="12" y="47"/>
                </a:lnTo>
                <a:lnTo>
                  <a:pt x="8" y="47"/>
                </a:lnTo>
                <a:lnTo>
                  <a:pt x="4" y="44"/>
                </a:lnTo>
                <a:lnTo>
                  <a:pt x="4" y="40"/>
                </a:lnTo>
                <a:lnTo>
                  <a:pt x="0" y="36"/>
                </a:lnTo>
                <a:lnTo>
                  <a:pt x="4" y="36"/>
                </a:lnTo>
                <a:lnTo>
                  <a:pt x="8" y="36"/>
                </a:lnTo>
                <a:lnTo>
                  <a:pt x="16" y="32"/>
                </a:lnTo>
                <a:lnTo>
                  <a:pt x="28" y="32"/>
                </a:lnTo>
                <a:lnTo>
                  <a:pt x="39" y="32"/>
                </a:lnTo>
                <a:lnTo>
                  <a:pt x="51" y="32"/>
                </a:lnTo>
                <a:lnTo>
                  <a:pt x="67" y="32"/>
                </a:lnTo>
                <a:lnTo>
                  <a:pt x="83" y="32"/>
                </a:lnTo>
                <a:lnTo>
                  <a:pt x="95" y="28"/>
                </a:lnTo>
                <a:lnTo>
                  <a:pt x="103" y="28"/>
                </a:lnTo>
                <a:lnTo>
                  <a:pt x="115" y="28"/>
                </a:lnTo>
                <a:lnTo>
                  <a:pt x="127" y="28"/>
                </a:lnTo>
                <a:lnTo>
                  <a:pt x="151" y="24"/>
                </a:lnTo>
                <a:lnTo>
                  <a:pt x="182" y="20"/>
                </a:lnTo>
                <a:lnTo>
                  <a:pt x="242" y="16"/>
                </a:lnTo>
                <a:lnTo>
                  <a:pt x="302" y="8"/>
                </a:lnTo>
                <a:lnTo>
                  <a:pt x="314" y="4"/>
                </a:lnTo>
                <a:lnTo>
                  <a:pt x="329" y="4"/>
                </a:lnTo>
                <a:lnTo>
                  <a:pt x="337" y="4"/>
                </a:lnTo>
                <a:lnTo>
                  <a:pt x="349" y="0"/>
                </a:lnTo>
                <a:lnTo>
                  <a:pt x="357" y="0"/>
                </a:lnTo>
                <a:lnTo>
                  <a:pt x="365" y="0"/>
                </a:lnTo>
                <a:lnTo>
                  <a:pt x="369" y="0"/>
                </a:lnTo>
                <a:lnTo>
                  <a:pt x="373" y="0"/>
                </a:lnTo>
                <a:lnTo>
                  <a:pt x="389" y="4"/>
                </a:lnTo>
                <a:lnTo>
                  <a:pt x="397" y="12"/>
                </a:lnTo>
                <a:lnTo>
                  <a:pt x="397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400">
            <a:extLst>
              <a:ext uri="{FF2B5EF4-FFF2-40B4-BE49-F238E27FC236}">
                <a16:creationId xmlns:a16="http://schemas.microsoft.com/office/drawing/2014/main" xmlns="" id="{BCC92C97-D165-4946-BC65-00FB600B910D}"/>
              </a:ext>
            </a:extLst>
          </p:cNvPr>
          <p:cNvSpPr>
            <a:spLocks/>
          </p:cNvSpPr>
          <p:nvPr/>
        </p:nvSpPr>
        <p:spPr bwMode="auto">
          <a:xfrm>
            <a:off x="2366595" y="5071609"/>
            <a:ext cx="492223" cy="1453011"/>
          </a:xfrm>
          <a:custGeom>
            <a:avLst/>
            <a:gdLst>
              <a:gd name="T0" fmla="*/ 12 w 84"/>
              <a:gd name="T1" fmla="*/ 174 h 210"/>
              <a:gd name="T2" fmla="*/ 4 w 84"/>
              <a:gd name="T3" fmla="*/ 163 h 210"/>
              <a:gd name="T4" fmla="*/ 4 w 84"/>
              <a:gd name="T5" fmla="*/ 159 h 210"/>
              <a:gd name="T6" fmla="*/ 12 w 84"/>
              <a:gd name="T7" fmla="*/ 155 h 210"/>
              <a:gd name="T8" fmla="*/ 32 w 84"/>
              <a:gd name="T9" fmla="*/ 159 h 210"/>
              <a:gd name="T10" fmla="*/ 48 w 84"/>
              <a:gd name="T11" fmla="*/ 163 h 210"/>
              <a:gd name="T12" fmla="*/ 52 w 84"/>
              <a:gd name="T13" fmla="*/ 159 h 210"/>
              <a:gd name="T14" fmla="*/ 56 w 84"/>
              <a:gd name="T15" fmla="*/ 143 h 210"/>
              <a:gd name="T16" fmla="*/ 56 w 84"/>
              <a:gd name="T17" fmla="*/ 115 h 210"/>
              <a:gd name="T18" fmla="*/ 56 w 84"/>
              <a:gd name="T19" fmla="*/ 95 h 210"/>
              <a:gd name="T20" fmla="*/ 56 w 84"/>
              <a:gd name="T21" fmla="*/ 75 h 210"/>
              <a:gd name="T22" fmla="*/ 52 w 84"/>
              <a:gd name="T23" fmla="*/ 51 h 210"/>
              <a:gd name="T24" fmla="*/ 52 w 84"/>
              <a:gd name="T25" fmla="*/ 39 h 210"/>
              <a:gd name="T26" fmla="*/ 48 w 84"/>
              <a:gd name="T27" fmla="*/ 24 h 210"/>
              <a:gd name="T28" fmla="*/ 44 w 84"/>
              <a:gd name="T29" fmla="*/ 0 h 210"/>
              <a:gd name="T30" fmla="*/ 60 w 84"/>
              <a:gd name="T31" fmla="*/ 12 h 210"/>
              <a:gd name="T32" fmla="*/ 72 w 84"/>
              <a:gd name="T33" fmla="*/ 16 h 210"/>
              <a:gd name="T34" fmla="*/ 80 w 84"/>
              <a:gd name="T35" fmla="*/ 24 h 210"/>
              <a:gd name="T36" fmla="*/ 84 w 84"/>
              <a:gd name="T37" fmla="*/ 28 h 210"/>
              <a:gd name="T38" fmla="*/ 84 w 84"/>
              <a:gd name="T39" fmla="*/ 35 h 210"/>
              <a:gd name="T40" fmla="*/ 84 w 84"/>
              <a:gd name="T41" fmla="*/ 51 h 210"/>
              <a:gd name="T42" fmla="*/ 84 w 84"/>
              <a:gd name="T43" fmla="*/ 75 h 210"/>
              <a:gd name="T44" fmla="*/ 84 w 84"/>
              <a:gd name="T45" fmla="*/ 107 h 210"/>
              <a:gd name="T46" fmla="*/ 84 w 84"/>
              <a:gd name="T47" fmla="*/ 139 h 210"/>
              <a:gd name="T48" fmla="*/ 84 w 84"/>
              <a:gd name="T49" fmla="*/ 163 h 210"/>
              <a:gd name="T50" fmla="*/ 80 w 84"/>
              <a:gd name="T51" fmla="*/ 182 h 210"/>
              <a:gd name="T52" fmla="*/ 72 w 84"/>
              <a:gd name="T53" fmla="*/ 194 h 210"/>
              <a:gd name="T54" fmla="*/ 60 w 84"/>
              <a:gd name="T55" fmla="*/ 206 h 210"/>
              <a:gd name="T56" fmla="*/ 52 w 84"/>
              <a:gd name="T57" fmla="*/ 210 h 210"/>
              <a:gd name="T58" fmla="*/ 44 w 84"/>
              <a:gd name="T59" fmla="*/ 206 h 210"/>
              <a:gd name="T60" fmla="*/ 40 w 84"/>
              <a:gd name="T61" fmla="*/ 198 h 210"/>
              <a:gd name="T62" fmla="*/ 32 w 84"/>
              <a:gd name="T63" fmla="*/ 186 h 210"/>
              <a:gd name="T64" fmla="*/ 20 w 84"/>
              <a:gd name="T65" fmla="*/ 178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4" h="210">
                <a:moveTo>
                  <a:pt x="20" y="178"/>
                </a:moveTo>
                <a:lnTo>
                  <a:pt x="12" y="174"/>
                </a:lnTo>
                <a:lnTo>
                  <a:pt x="4" y="167"/>
                </a:lnTo>
                <a:lnTo>
                  <a:pt x="4" y="163"/>
                </a:lnTo>
                <a:lnTo>
                  <a:pt x="0" y="163"/>
                </a:lnTo>
                <a:lnTo>
                  <a:pt x="4" y="159"/>
                </a:lnTo>
                <a:lnTo>
                  <a:pt x="8" y="155"/>
                </a:lnTo>
                <a:lnTo>
                  <a:pt x="12" y="155"/>
                </a:lnTo>
                <a:lnTo>
                  <a:pt x="24" y="159"/>
                </a:lnTo>
                <a:lnTo>
                  <a:pt x="32" y="159"/>
                </a:lnTo>
                <a:lnTo>
                  <a:pt x="40" y="163"/>
                </a:lnTo>
                <a:lnTo>
                  <a:pt x="48" y="163"/>
                </a:lnTo>
                <a:lnTo>
                  <a:pt x="52" y="163"/>
                </a:lnTo>
                <a:lnTo>
                  <a:pt x="52" y="159"/>
                </a:lnTo>
                <a:lnTo>
                  <a:pt x="52" y="155"/>
                </a:lnTo>
                <a:lnTo>
                  <a:pt x="56" y="143"/>
                </a:lnTo>
                <a:lnTo>
                  <a:pt x="56" y="131"/>
                </a:lnTo>
                <a:lnTo>
                  <a:pt x="56" y="115"/>
                </a:lnTo>
                <a:lnTo>
                  <a:pt x="56" y="103"/>
                </a:lnTo>
                <a:lnTo>
                  <a:pt x="56" y="95"/>
                </a:lnTo>
                <a:lnTo>
                  <a:pt x="56" y="87"/>
                </a:lnTo>
                <a:lnTo>
                  <a:pt x="56" y="75"/>
                </a:lnTo>
                <a:lnTo>
                  <a:pt x="56" y="59"/>
                </a:lnTo>
                <a:lnTo>
                  <a:pt x="52" y="51"/>
                </a:lnTo>
                <a:lnTo>
                  <a:pt x="52" y="43"/>
                </a:lnTo>
                <a:lnTo>
                  <a:pt x="52" y="39"/>
                </a:lnTo>
                <a:lnTo>
                  <a:pt x="48" y="31"/>
                </a:lnTo>
                <a:lnTo>
                  <a:pt x="48" y="24"/>
                </a:lnTo>
                <a:lnTo>
                  <a:pt x="44" y="12"/>
                </a:lnTo>
                <a:lnTo>
                  <a:pt x="44" y="0"/>
                </a:lnTo>
                <a:lnTo>
                  <a:pt x="52" y="8"/>
                </a:lnTo>
                <a:lnTo>
                  <a:pt x="60" y="12"/>
                </a:lnTo>
                <a:lnTo>
                  <a:pt x="68" y="16"/>
                </a:lnTo>
                <a:lnTo>
                  <a:pt x="72" y="16"/>
                </a:lnTo>
                <a:lnTo>
                  <a:pt x="80" y="20"/>
                </a:lnTo>
                <a:lnTo>
                  <a:pt x="80" y="24"/>
                </a:lnTo>
                <a:lnTo>
                  <a:pt x="84" y="24"/>
                </a:lnTo>
                <a:lnTo>
                  <a:pt x="84" y="28"/>
                </a:lnTo>
                <a:lnTo>
                  <a:pt x="84" y="31"/>
                </a:lnTo>
                <a:lnTo>
                  <a:pt x="84" y="35"/>
                </a:lnTo>
                <a:lnTo>
                  <a:pt x="84" y="39"/>
                </a:lnTo>
                <a:lnTo>
                  <a:pt x="84" y="51"/>
                </a:lnTo>
                <a:lnTo>
                  <a:pt x="84" y="59"/>
                </a:lnTo>
                <a:lnTo>
                  <a:pt x="84" y="75"/>
                </a:lnTo>
                <a:lnTo>
                  <a:pt x="84" y="87"/>
                </a:lnTo>
                <a:lnTo>
                  <a:pt x="84" y="107"/>
                </a:lnTo>
                <a:lnTo>
                  <a:pt x="84" y="123"/>
                </a:lnTo>
                <a:lnTo>
                  <a:pt x="84" y="139"/>
                </a:lnTo>
                <a:lnTo>
                  <a:pt x="84" y="151"/>
                </a:lnTo>
                <a:lnTo>
                  <a:pt x="84" y="163"/>
                </a:lnTo>
                <a:lnTo>
                  <a:pt x="80" y="174"/>
                </a:lnTo>
                <a:lnTo>
                  <a:pt x="80" y="182"/>
                </a:lnTo>
                <a:lnTo>
                  <a:pt x="76" y="190"/>
                </a:lnTo>
                <a:lnTo>
                  <a:pt x="72" y="194"/>
                </a:lnTo>
                <a:lnTo>
                  <a:pt x="68" y="202"/>
                </a:lnTo>
                <a:lnTo>
                  <a:pt x="60" y="206"/>
                </a:lnTo>
                <a:lnTo>
                  <a:pt x="56" y="210"/>
                </a:lnTo>
                <a:lnTo>
                  <a:pt x="52" y="210"/>
                </a:lnTo>
                <a:lnTo>
                  <a:pt x="48" y="210"/>
                </a:lnTo>
                <a:lnTo>
                  <a:pt x="44" y="206"/>
                </a:lnTo>
                <a:lnTo>
                  <a:pt x="40" y="202"/>
                </a:lnTo>
                <a:lnTo>
                  <a:pt x="40" y="198"/>
                </a:lnTo>
                <a:lnTo>
                  <a:pt x="36" y="194"/>
                </a:lnTo>
                <a:lnTo>
                  <a:pt x="32" y="186"/>
                </a:lnTo>
                <a:lnTo>
                  <a:pt x="28" y="182"/>
                </a:lnTo>
                <a:lnTo>
                  <a:pt x="20" y="178"/>
                </a:lnTo>
                <a:lnTo>
                  <a:pt x="20" y="17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401">
            <a:extLst>
              <a:ext uri="{FF2B5EF4-FFF2-40B4-BE49-F238E27FC236}">
                <a16:creationId xmlns:a16="http://schemas.microsoft.com/office/drawing/2014/main" xmlns="" id="{A3166D67-340B-4B2B-89C3-DCC77FB60563}"/>
              </a:ext>
            </a:extLst>
          </p:cNvPr>
          <p:cNvSpPr>
            <a:spLocks/>
          </p:cNvSpPr>
          <p:nvPr/>
        </p:nvSpPr>
        <p:spPr bwMode="auto">
          <a:xfrm>
            <a:off x="1763038" y="5396809"/>
            <a:ext cx="257831" cy="581204"/>
          </a:xfrm>
          <a:custGeom>
            <a:avLst/>
            <a:gdLst>
              <a:gd name="T0" fmla="*/ 4 w 44"/>
              <a:gd name="T1" fmla="*/ 24 h 84"/>
              <a:gd name="T2" fmla="*/ 0 w 44"/>
              <a:gd name="T3" fmla="*/ 20 h 84"/>
              <a:gd name="T4" fmla="*/ 0 w 44"/>
              <a:gd name="T5" fmla="*/ 16 h 84"/>
              <a:gd name="T6" fmla="*/ 0 w 44"/>
              <a:gd name="T7" fmla="*/ 12 h 84"/>
              <a:gd name="T8" fmla="*/ 0 w 44"/>
              <a:gd name="T9" fmla="*/ 4 h 84"/>
              <a:gd name="T10" fmla="*/ 0 w 44"/>
              <a:gd name="T11" fmla="*/ 4 h 84"/>
              <a:gd name="T12" fmla="*/ 4 w 44"/>
              <a:gd name="T13" fmla="*/ 4 h 84"/>
              <a:gd name="T14" fmla="*/ 4 w 44"/>
              <a:gd name="T15" fmla="*/ 0 h 84"/>
              <a:gd name="T16" fmla="*/ 8 w 44"/>
              <a:gd name="T17" fmla="*/ 0 h 84"/>
              <a:gd name="T18" fmla="*/ 16 w 44"/>
              <a:gd name="T19" fmla="*/ 0 h 84"/>
              <a:gd name="T20" fmla="*/ 20 w 44"/>
              <a:gd name="T21" fmla="*/ 4 h 84"/>
              <a:gd name="T22" fmla="*/ 28 w 44"/>
              <a:gd name="T23" fmla="*/ 4 h 84"/>
              <a:gd name="T24" fmla="*/ 40 w 44"/>
              <a:gd name="T25" fmla="*/ 4 h 84"/>
              <a:gd name="T26" fmla="*/ 40 w 44"/>
              <a:gd name="T27" fmla="*/ 24 h 84"/>
              <a:gd name="T28" fmla="*/ 40 w 44"/>
              <a:gd name="T29" fmla="*/ 40 h 84"/>
              <a:gd name="T30" fmla="*/ 40 w 44"/>
              <a:gd name="T31" fmla="*/ 56 h 84"/>
              <a:gd name="T32" fmla="*/ 44 w 44"/>
              <a:gd name="T33" fmla="*/ 64 h 84"/>
              <a:gd name="T34" fmla="*/ 44 w 44"/>
              <a:gd name="T35" fmla="*/ 76 h 84"/>
              <a:gd name="T36" fmla="*/ 44 w 44"/>
              <a:gd name="T37" fmla="*/ 80 h 84"/>
              <a:gd name="T38" fmla="*/ 40 w 44"/>
              <a:gd name="T39" fmla="*/ 84 h 84"/>
              <a:gd name="T40" fmla="*/ 36 w 44"/>
              <a:gd name="T41" fmla="*/ 84 h 84"/>
              <a:gd name="T42" fmla="*/ 32 w 44"/>
              <a:gd name="T43" fmla="*/ 84 h 84"/>
              <a:gd name="T44" fmla="*/ 24 w 44"/>
              <a:gd name="T45" fmla="*/ 80 h 84"/>
              <a:gd name="T46" fmla="*/ 20 w 44"/>
              <a:gd name="T47" fmla="*/ 68 h 84"/>
              <a:gd name="T48" fmla="*/ 20 w 44"/>
              <a:gd name="T49" fmla="*/ 56 h 84"/>
              <a:gd name="T50" fmla="*/ 16 w 44"/>
              <a:gd name="T51" fmla="*/ 44 h 84"/>
              <a:gd name="T52" fmla="*/ 12 w 44"/>
              <a:gd name="T53" fmla="*/ 36 h 84"/>
              <a:gd name="T54" fmla="*/ 8 w 44"/>
              <a:gd name="T55" fmla="*/ 28 h 84"/>
              <a:gd name="T56" fmla="*/ 4 w 44"/>
              <a:gd name="T57" fmla="*/ 24 h 84"/>
              <a:gd name="T58" fmla="*/ 4 w 44"/>
              <a:gd name="T59" fmla="*/ 2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4" h="84">
                <a:moveTo>
                  <a:pt x="4" y="24"/>
                </a:move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4"/>
                </a:lnTo>
                <a:lnTo>
                  <a:pt x="28" y="4"/>
                </a:lnTo>
                <a:lnTo>
                  <a:pt x="40" y="4"/>
                </a:lnTo>
                <a:lnTo>
                  <a:pt x="40" y="24"/>
                </a:lnTo>
                <a:lnTo>
                  <a:pt x="40" y="40"/>
                </a:lnTo>
                <a:lnTo>
                  <a:pt x="40" y="56"/>
                </a:lnTo>
                <a:lnTo>
                  <a:pt x="44" y="64"/>
                </a:lnTo>
                <a:lnTo>
                  <a:pt x="44" y="76"/>
                </a:lnTo>
                <a:lnTo>
                  <a:pt x="44" y="80"/>
                </a:lnTo>
                <a:lnTo>
                  <a:pt x="40" y="84"/>
                </a:lnTo>
                <a:lnTo>
                  <a:pt x="36" y="84"/>
                </a:lnTo>
                <a:lnTo>
                  <a:pt x="32" y="84"/>
                </a:lnTo>
                <a:lnTo>
                  <a:pt x="24" y="80"/>
                </a:lnTo>
                <a:lnTo>
                  <a:pt x="20" y="68"/>
                </a:lnTo>
                <a:lnTo>
                  <a:pt x="20" y="56"/>
                </a:lnTo>
                <a:lnTo>
                  <a:pt x="16" y="44"/>
                </a:lnTo>
                <a:lnTo>
                  <a:pt x="12" y="36"/>
                </a:lnTo>
                <a:lnTo>
                  <a:pt x="8" y="28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402">
            <a:extLst>
              <a:ext uri="{FF2B5EF4-FFF2-40B4-BE49-F238E27FC236}">
                <a16:creationId xmlns:a16="http://schemas.microsoft.com/office/drawing/2014/main" xmlns="" id="{05533779-E68D-4AFC-AFBD-A9819B7E0E2F}"/>
              </a:ext>
            </a:extLst>
          </p:cNvPr>
          <p:cNvSpPr>
            <a:spLocks/>
          </p:cNvSpPr>
          <p:nvPr/>
        </p:nvSpPr>
        <p:spPr bwMode="auto">
          <a:xfrm>
            <a:off x="1833355" y="5313780"/>
            <a:ext cx="744196" cy="470499"/>
          </a:xfrm>
          <a:custGeom>
            <a:avLst/>
            <a:gdLst>
              <a:gd name="T0" fmla="*/ 91 w 127"/>
              <a:gd name="T1" fmla="*/ 0 h 68"/>
              <a:gd name="T2" fmla="*/ 95 w 127"/>
              <a:gd name="T3" fmla="*/ 0 h 68"/>
              <a:gd name="T4" fmla="*/ 99 w 127"/>
              <a:gd name="T5" fmla="*/ 4 h 68"/>
              <a:gd name="T6" fmla="*/ 107 w 127"/>
              <a:gd name="T7" fmla="*/ 4 h 68"/>
              <a:gd name="T8" fmla="*/ 111 w 127"/>
              <a:gd name="T9" fmla="*/ 8 h 68"/>
              <a:gd name="T10" fmla="*/ 119 w 127"/>
              <a:gd name="T11" fmla="*/ 12 h 68"/>
              <a:gd name="T12" fmla="*/ 123 w 127"/>
              <a:gd name="T13" fmla="*/ 16 h 68"/>
              <a:gd name="T14" fmla="*/ 127 w 127"/>
              <a:gd name="T15" fmla="*/ 20 h 68"/>
              <a:gd name="T16" fmla="*/ 127 w 127"/>
              <a:gd name="T17" fmla="*/ 24 h 68"/>
              <a:gd name="T18" fmla="*/ 127 w 127"/>
              <a:gd name="T19" fmla="*/ 28 h 68"/>
              <a:gd name="T20" fmla="*/ 123 w 127"/>
              <a:gd name="T21" fmla="*/ 28 h 68"/>
              <a:gd name="T22" fmla="*/ 119 w 127"/>
              <a:gd name="T23" fmla="*/ 32 h 68"/>
              <a:gd name="T24" fmla="*/ 111 w 127"/>
              <a:gd name="T25" fmla="*/ 36 h 68"/>
              <a:gd name="T26" fmla="*/ 107 w 127"/>
              <a:gd name="T27" fmla="*/ 40 h 68"/>
              <a:gd name="T28" fmla="*/ 103 w 127"/>
              <a:gd name="T29" fmla="*/ 52 h 68"/>
              <a:gd name="T30" fmla="*/ 99 w 127"/>
              <a:gd name="T31" fmla="*/ 68 h 68"/>
              <a:gd name="T32" fmla="*/ 72 w 127"/>
              <a:gd name="T33" fmla="*/ 68 h 68"/>
              <a:gd name="T34" fmla="*/ 72 w 127"/>
              <a:gd name="T35" fmla="*/ 60 h 68"/>
              <a:gd name="T36" fmla="*/ 72 w 127"/>
              <a:gd name="T37" fmla="*/ 52 h 68"/>
              <a:gd name="T38" fmla="*/ 75 w 127"/>
              <a:gd name="T39" fmla="*/ 44 h 68"/>
              <a:gd name="T40" fmla="*/ 75 w 127"/>
              <a:gd name="T41" fmla="*/ 40 h 68"/>
              <a:gd name="T42" fmla="*/ 75 w 127"/>
              <a:gd name="T43" fmla="*/ 32 h 68"/>
              <a:gd name="T44" fmla="*/ 75 w 127"/>
              <a:gd name="T45" fmla="*/ 28 h 68"/>
              <a:gd name="T46" fmla="*/ 75 w 127"/>
              <a:gd name="T47" fmla="*/ 28 h 68"/>
              <a:gd name="T48" fmla="*/ 75 w 127"/>
              <a:gd name="T49" fmla="*/ 28 h 68"/>
              <a:gd name="T50" fmla="*/ 75 w 127"/>
              <a:gd name="T51" fmla="*/ 28 h 68"/>
              <a:gd name="T52" fmla="*/ 68 w 127"/>
              <a:gd name="T53" fmla="*/ 28 h 68"/>
              <a:gd name="T54" fmla="*/ 64 w 127"/>
              <a:gd name="T55" fmla="*/ 28 h 68"/>
              <a:gd name="T56" fmla="*/ 52 w 127"/>
              <a:gd name="T57" fmla="*/ 28 h 68"/>
              <a:gd name="T58" fmla="*/ 40 w 127"/>
              <a:gd name="T59" fmla="*/ 32 h 68"/>
              <a:gd name="T60" fmla="*/ 28 w 127"/>
              <a:gd name="T61" fmla="*/ 32 h 68"/>
              <a:gd name="T62" fmla="*/ 16 w 127"/>
              <a:gd name="T63" fmla="*/ 36 h 68"/>
              <a:gd name="T64" fmla="*/ 0 w 127"/>
              <a:gd name="T65" fmla="*/ 36 h 68"/>
              <a:gd name="T66" fmla="*/ 0 w 127"/>
              <a:gd name="T67" fmla="*/ 16 h 68"/>
              <a:gd name="T68" fmla="*/ 28 w 127"/>
              <a:gd name="T69" fmla="*/ 16 h 68"/>
              <a:gd name="T70" fmla="*/ 40 w 127"/>
              <a:gd name="T71" fmla="*/ 16 h 68"/>
              <a:gd name="T72" fmla="*/ 52 w 127"/>
              <a:gd name="T73" fmla="*/ 12 h 68"/>
              <a:gd name="T74" fmla="*/ 64 w 127"/>
              <a:gd name="T75" fmla="*/ 8 h 68"/>
              <a:gd name="T76" fmla="*/ 72 w 127"/>
              <a:gd name="T77" fmla="*/ 8 h 68"/>
              <a:gd name="T78" fmla="*/ 75 w 127"/>
              <a:gd name="T79" fmla="*/ 4 h 68"/>
              <a:gd name="T80" fmla="*/ 79 w 127"/>
              <a:gd name="T81" fmla="*/ 4 h 68"/>
              <a:gd name="T82" fmla="*/ 87 w 127"/>
              <a:gd name="T83" fmla="*/ 0 h 68"/>
              <a:gd name="T84" fmla="*/ 91 w 127"/>
              <a:gd name="T85" fmla="*/ 0 h 68"/>
              <a:gd name="T86" fmla="*/ 91 w 127"/>
              <a:gd name="T87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7" h="68">
                <a:moveTo>
                  <a:pt x="91" y="0"/>
                </a:moveTo>
                <a:lnTo>
                  <a:pt x="95" y="0"/>
                </a:lnTo>
                <a:lnTo>
                  <a:pt x="99" y="4"/>
                </a:lnTo>
                <a:lnTo>
                  <a:pt x="107" y="4"/>
                </a:lnTo>
                <a:lnTo>
                  <a:pt x="111" y="8"/>
                </a:lnTo>
                <a:lnTo>
                  <a:pt x="119" y="12"/>
                </a:lnTo>
                <a:lnTo>
                  <a:pt x="123" y="16"/>
                </a:lnTo>
                <a:lnTo>
                  <a:pt x="127" y="20"/>
                </a:lnTo>
                <a:lnTo>
                  <a:pt x="127" y="24"/>
                </a:lnTo>
                <a:lnTo>
                  <a:pt x="127" y="28"/>
                </a:lnTo>
                <a:lnTo>
                  <a:pt x="123" y="28"/>
                </a:lnTo>
                <a:lnTo>
                  <a:pt x="119" y="32"/>
                </a:lnTo>
                <a:lnTo>
                  <a:pt x="111" y="36"/>
                </a:lnTo>
                <a:lnTo>
                  <a:pt x="107" y="40"/>
                </a:lnTo>
                <a:lnTo>
                  <a:pt x="103" y="52"/>
                </a:lnTo>
                <a:lnTo>
                  <a:pt x="99" y="68"/>
                </a:lnTo>
                <a:lnTo>
                  <a:pt x="72" y="68"/>
                </a:lnTo>
                <a:lnTo>
                  <a:pt x="72" y="60"/>
                </a:lnTo>
                <a:lnTo>
                  <a:pt x="72" y="52"/>
                </a:lnTo>
                <a:lnTo>
                  <a:pt x="75" y="44"/>
                </a:lnTo>
                <a:lnTo>
                  <a:pt x="75" y="40"/>
                </a:lnTo>
                <a:lnTo>
                  <a:pt x="75" y="32"/>
                </a:lnTo>
                <a:lnTo>
                  <a:pt x="75" y="28"/>
                </a:lnTo>
                <a:lnTo>
                  <a:pt x="75" y="28"/>
                </a:lnTo>
                <a:lnTo>
                  <a:pt x="75" y="28"/>
                </a:lnTo>
                <a:lnTo>
                  <a:pt x="75" y="28"/>
                </a:lnTo>
                <a:lnTo>
                  <a:pt x="68" y="28"/>
                </a:lnTo>
                <a:lnTo>
                  <a:pt x="64" y="28"/>
                </a:lnTo>
                <a:lnTo>
                  <a:pt x="52" y="28"/>
                </a:lnTo>
                <a:lnTo>
                  <a:pt x="40" y="32"/>
                </a:lnTo>
                <a:lnTo>
                  <a:pt x="28" y="32"/>
                </a:lnTo>
                <a:lnTo>
                  <a:pt x="16" y="36"/>
                </a:lnTo>
                <a:lnTo>
                  <a:pt x="0" y="36"/>
                </a:lnTo>
                <a:lnTo>
                  <a:pt x="0" y="16"/>
                </a:lnTo>
                <a:lnTo>
                  <a:pt x="28" y="16"/>
                </a:lnTo>
                <a:lnTo>
                  <a:pt x="40" y="16"/>
                </a:lnTo>
                <a:lnTo>
                  <a:pt x="52" y="12"/>
                </a:lnTo>
                <a:lnTo>
                  <a:pt x="64" y="8"/>
                </a:lnTo>
                <a:lnTo>
                  <a:pt x="72" y="8"/>
                </a:lnTo>
                <a:lnTo>
                  <a:pt x="75" y="4"/>
                </a:lnTo>
                <a:lnTo>
                  <a:pt x="79" y="4"/>
                </a:lnTo>
                <a:lnTo>
                  <a:pt x="87" y="0"/>
                </a:lnTo>
                <a:lnTo>
                  <a:pt x="91" y="0"/>
                </a:lnTo>
                <a:lnTo>
                  <a:pt x="91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403">
            <a:extLst>
              <a:ext uri="{FF2B5EF4-FFF2-40B4-BE49-F238E27FC236}">
                <a16:creationId xmlns:a16="http://schemas.microsoft.com/office/drawing/2014/main" xmlns="" id="{06231F33-6DE3-4B78-A0FC-CB2A6A37B8C2}"/>
              </a:ext>
            </a:extLst>
          </p:cNvPr>
          <p:cNvSpPr>
            <a:spLocks/>
          </p:cNvSpPr>
          <p:nvPr/>
        </p:nvSpPr>
        <p:spPr bwMode="auto">
          <a:xfrm>
            <a:off x="1973990" y="5728926"/>
            <a:ext cx="439487" cy="83029"/>
          </a:xfrm>
          <a:custGeom>
            <a:avLst/>
            <a:gdLst>
              <a:gd name="T0" fmla="*/ 67 w 75"/>
              <a:gd name="T1" fmla="*/ 0 h 12"/>
              <a:gd name="T2" fmla="*/ 71 w 75"/>
              <a:gd name="T3" fmla="*/ 0 h 12"/>
              <a:gd name="T4" fmla="*/ 75 w 75"/>
              <a:gd name="T5" fmla="*/ 0 h 12"/>
              <a:gd name="T6" fmla="*/ 75 w 75"/>
              <a:gd name="T7" fmla="*/ 0 h 12"/>
              <a:gd name="T8" fmla="*/ 75 w 75"/>
              <a:gd name="T9" fmla="*/ 4 h 12"/>
              <a:gd name="T10" fmla="*/ 71 w 75"/>
              <a:gd name="T11" fmla="*/ 4 h 12"/>
              <a:gd name="T12" fmla="*/ 63 w 75"/>
              <a:gd name="T13" fmla="*/ 4 h 12"/>
              <a:gd name="T14" fmla="*/ 55 w 75"/>
              <a:gd name="T15" fmla="*/ 4 h 12"/>
              <a:gd name="T16" fmla="*/ 48 w 75"/>
              <a:gd name="T17" fmla="*/ 8 h 12"/>
              <a:gd name="T18" fmla="*/ 32 w 75"/>
              <a:gd name="T19" fmla="*/ 8 h 12"/>
              <a:gd name="T20" fmla="*/ 20 w 75"/>
              <a:gd name="T21" fmla="*/ 8 h 12"/>
              <a:gd name="T22" fmla="*/ 0 w 75"/>
              <a:gd name="T23" fmla="*/ 12 h 12"/>
              <a:gd name="T24" fmla="*/ 0 w 75"/>
              <a:gd name="T25" fmla="*/ 8 h 12"/>
              <a:gd name="T26" fmla="*/ 8 w 75"/>
              <a:gd name="T27" fmla="*/ 4 h 12"/>
              <a:gd name="T28" fmla="*/ 16 w 75"/>
              <a:gd name="T29" fmla="*/ 4 h 12"/>
              <a:gd name="T30" fmla="*/ 28 w 75"/>
              <a:gd name="T31" fmla="*/ 0 h 12"/>
              <a:gd name="T32" fmla="*/ 40 w 75"/>
              <a:gd name="T33" fmla="*/ 0 h 12"/>
              <a:gd name="T34" fmla="*/ 48 w 75"/>
              <a:gd name="T35" fmla="*/ 0 h 12"/>
              <a:gd name="T36" fmla="*/ 59 w 75"/>
              <a:gd name="T37" fmla="*/ 0 h 12"/>
              <a:gd name="T38" fmla="*/ 63 w 75"/>
              <a:gd name="T39" fmla="*/ 0 h 12"/>
              <a:gd name="T40" fmla="*/ 67 w 75"/>
              <a:gd name="T41" fmla="*/ 0 h 12"/>
              <a:gd name="T42" fmla="*/ 67 w 75"/>
              <a:gd name="T4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5" h="12">
                <a:moveTo>
                  <a:pt x="67" y="0"/>
                </a:moveTo>
                <a:lnTo>
                  <a:pt x="71" y="0"/>
                </a:lnTo>
                <a:lnTo>
                  <a:pt x="75" y="0"/>
                </a:lnTo>
                <a:lnTo>
                  <a:pt x="75" y="0"/>
                </a:lnTo>
                <a:lnTo>
                  <a:pt x="75" y="4"/>
                </a:lnTo>
                <a:lnTo>
                  <a:pt x="71" y="4"/>
                </a:lnTo>
                <a:lnTo>
                  <a:pt x="63" y="4"/>
                </a:lnTo>
                <a:lnTo>
                  <a:pt x="55" y="4"/>
                </a:lnTo>
                <a:lnTo>
                  <a:pt x="48" y="8"/>
                </a:lnTo>
                <a:lnTo>
                  <a:pt x="32" y="8"/>
                </a:lnTo>
                <a:lnTo>
                  <a:pt x="20" y="8"/>
                </a:lnTo>
                <a:lnTo>
                  <a:pt x="0" y="12"/>
                </a:lnTo>
                <a:lnTo>
                  <a:pt x="0" y="8"/>
                </a:lnTo>
                <a:lnTo>
                  <a:pt x="8" y="4"/>
                </a:lnTo>
                <a:lnTo>
                  <a:pt x="16" y="4"/>
                </a:lnTo>
                <a:lnTo>
                  <a:pt x="28" y="0"/>
                </a:lnTo>
                <a:lnTo>
                  <a:pt x="40" y="0"/>
                </a:lnTo>
                <a:lnTo>
                  <a:pt x="48" y="0"/>
                </a:lnTo>
                <a:lnTo>
                  <a:pt x="59" y="0"/>
                </a:lnTo>
                <a:lnTo>
                  <a:pt x="63" y="0"/>
                </a:lnTo>
                <a:lnTo>
                  <a:pt x="67" y="0"/>
                </a:lnTo>
                <a:lnTo>
                  <a:pt x="67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340">
            <a:extLst>
              <a:ext uri="{FF2B5EF4-FFF2-40B4-BE49-F238E27FC236}">
                <a16:creationId xmlns:a16="http://schemas.microsoft.com/office/drawing/2014/main" xmlns="" id="{A93FD141-C90A-45E6-B91B-FDA5431D1BCF}"/>
              </a:ext>
            </a:extLst>
          </p:cNvPr>
          <p:cNvSpPr>
            <a:spLocks/>
          </p:cNvSpPr>
          <p:nvPr/>
        </p:nvSpPr>
        <p:spPr bwMode="auto">
          <a:xfrm>
            <a:off x="1299790" y="1186583"/>
            <a:ext cx="931710" cy="1646745"/>
          </a:xfrm>
          <a:custGeom>
            <a:avLst/>
            <a:gdLst>
              <a:gd name="T0" fmla="*/ 0 w 159"/>
              <a:gd name="T1" fmla="*/ 234 h 238"/>
              <a:gd name="T2" fmla="*/ 0 w 159"/>
              <a:gd name="T3" fmla="*/ 230 h 238"/>
              <a:gd name="T4" fmla="*/ 4 w 159"/>
              <a:gd name="T5" fmla="*/ 226 h 238"/>
              <a:gd name="T6" fmla="*/ 12 w 159"/>
              <a:gd name="T7" fmla="*/ 218 h 238"/>
              <a:gd name="T8" fmla="*/ 24 w 159"/>
              <a:gd name="T9" fmla="*/ 207 h 238"/>
              <a:gd name="T10" fmla="*/ 39 w 159"/>
              <a:gd name="T11" fmla="*/ 195 h 238"/>
              <a:gd name="T12" fmla="*/ 51 w 159"/>
              <a:gd name="T13" fmla="*/ 179 h 238"/>
              <a:gd name="T14" fmla="*/ 63 w 159"/>
              <a:gd name="T15" fmla="*/ 167 h 238"/>
              <a:gd name="T16" fmla="*/ 75 w 159"/>
              <a:gd name="T17" fmla="*/ 151 h 238"/>
              <a:gd name="T18" fmla="*/ 87 w 159"/>
              <a:gd name="T19" fmla="*/ 135 h 238"/>
              <a:gd name="T20" fmla="*/ 95 w 159"/>
              <a:gd name="T21" fmla="*/ 115 h 238"/>
              <a:gd name="T22" fmla="*/ 103 w 159"/>
              <a:gd name="T23" fmla="*/ 99 h 238"/>
              <a:gd name="T24" fmla="*/ 111 w 159"/>
              <a:gd name="T25" fmla="*/ 83 h 238"/>
              <a:gd name="T26" fmla="*/ 115 w 159"/>
              <a:gd name="T27" fmla="*/ 64 h 238"/>
              <a:gd name="T28" fmla="*/ 119 w 159"/>
              <a:gd name="T29" fmla="*/ 52 h 238"/>
              <a:gd name="T30" fmla="*/ 119 w 159"/>
              <a:gd name="T31" fmla="*/ 36 h 238"/>
              <a:gd name="T32" fmla="*/ 119 w 159"/>
              <a:gd name="T33" fmla="*/ 28 h 238"/>
              <a:gd name="T34" fmla="*/ 119 w 159"/>
              <a:gd name="T35" fmla="*/ 20 h 238"/>
              <a:gd name="T36" fmla="*/ 119 w 159"/>
              <a:gd name="T37" fmla="*/ 12 h 238"/>
              <a:gd name="T38" fmla="*/ 119 w 159"/>
              <a:gd name="T39" fmla="*/ 4 h 238"/>
              <a:gd name="T40" fmla="*/ 119 w 159"/>
              <a:gd name="T41" fmla="*/ 0 h 238"/>
              <a:gd name="T42" fmla="*/ 119 w 159"/>
              <a:gd name="T43" fmla="*/ 0 h 238"/>
              <a:gd name="T44" fmla="*/ 123 w 159"/>
              <a:gd name="T45" fmla="*/ 0 h 238"/>
              <a:gd name="T46" fmla="*/ 127 w 159"/>
              <a:gd name="T47" fmla="*/ 0 h 238"/>
              <a:gd name="T48" fmla="*/ 131 w 159"/>
              <a:gd name="T49" fmla="*/ 0 h 238"/>
              <a:gd name="T50" fmla="*/ 135 w 159"/>
              <a:gd name="T51" fmla="*/ 0 h 238"/>
              <a:gd name="T52" fmla="*/ 143 w 159"/>
              <a:gd name="T53" fmla="*/ 0 h 238"/>
              <a:gd name="T54" fmla="*/ 151 w 159"/>
              <a:gd name="T55" fmla="*/ 4 h 238"/>
              <a:gd name="T56" fmla="*/ 159 w 159"/>
              <a:gd name="T57" fmla="*/ 4 h 238"/>
              <a:gd name="T58" fmla="*/ 159 w 159"/>
              <a:gd name="T59" fmla="*/ 16 h 238"/>
              <a:gd name="T60" fmla="*/ 159 w 159"/>
              <a:gd name="T61" fmla="*/ 28 h 238"/>
              <a:gd name="T62" fmla="*/ 155 w 159"/>
              <a:gd name="T63" fmla="*/ 40 h 238"/>
              <a:gd name="T64" fmla="*/ 155 w 159"/>
              <a:gd name="T65" fmla="*/ 52 h 238"/>
              <a:gd name="T66" fmla="*/ 151 w 159"/>
              <a:gd name="T67" fmla="*/ 68 h 238"/>
              <a:gd name="T68" fmla="*/ 143 w 159"/>
              <a:gd name="T69" fmla="*/ 87 h 238"/>
              <a:gd name="T70" fmla="*/ 139 w 159"/>
              <a:gd name="T71" fmla="*/ 103 h 238"/>
              <a:gd name="T72" fmla="*/ 131 w 159"/>
              <a:gd name="T73" fmla="*/ 123 h 238"/>
              <a:gd name="T74" fmla="*/ 119 w 159"/>
              <a:gd name="T75" fmla="*/ 139 h 238"/>
              <a:gd name="T76" fmla="*/ 111 w 159"/>
              <a:gd name="T77" fmla="*/ 159 h 238"/>
              <a:gd name="T78" fmla="*/ 99 w 159"/>
              <a:gd name="T79" fmla="*/ 171 h 238"/>
              <a:gd name="T80" fmla="*/ 83 w 159"/>
              <a:gd name="T81" fmla="*/ 187 h 238"/>
              <a:gd name="T82" fmla="*/ 71 w 159"/>
              <a:gd name="T83" fmla="*/ 199 h 238"/>
              <a:gd name="T84" fmla="*/ 55 w 159"/>
              <a:gd name="T85" fmla="*/ 210 h 238"/>
              <a:gd name="T86" fmla="*/ 43 w 159"/>
              <a:gd name="T87" fmla="*/ 218 h 238"/>
              <a:gd name="T88" fmla="*/ 32 w 159"/>
              <a:gd name="T89" fmla="*/ 226 h 238"/>
              <a:gd name="T90" fmla="*/ 16 w 159"/>
              <a:gd name="T91" fmla="*/ 234 h 238"/>
              <a:gd name="T92" fmla="*/ 8 w 159"/>
              <a:gd name="T93" fmla="*/ 238 h 238"/>
              <a:gd name="T94" fmla="*/ 4 w 159"/>
              <a:gd name="T95" fmla="*/ 238 h 238"/>
              <a:gd name="T96" fmla="*/ 0 w 159"/>
              <a:gd name="T97" fmla="*/ 234 h 238"/>
              <a:gd name="T98" fmla="*/ 0 w 159"/>
              <a:gd name="T99" fmla="*/ 234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9" h="238">
                <a:moveTo>
                  <a:pt x="0" y="234"/>
                </a:moveTo>
                <a:lnTo>
                  <a:pt x="0" y="230"/>
                </a:lnTo>
                <a:lnTo>
                  <a:pt x="4" y="226"/>
                </a:lnTo>
                <a:lnTo>
                  <a:pt x="12" y="218"/>
                </a:lnTo>
                <a:lnTo>
                  <a:pt x="24" y="207"/>
                </a:lnTo>
                <a:lnTo>
                  <a:pt x="39" y="195"/>
                </a:lnTo>
                <a:lnTo>
                  <a:pt x="51" y="179"/>
                </a:lnTo>
                <a:lnTo>
                  <a:pt x="63" y="167"/>
                </a:lnTo>
                <a:lnTo>
                  <a:pt x="75" y="151"/>
                </a:lnTo>
                <a:lnTo>
                  <a:pt x="87" y="135"/>
                </a:lnTo>
                <a:lnTo>
                  <a:pt x="95" y="115"/>
                </a:lnTo>
                <a:lnTo>
                  <a:pt x="103" y="99"/>
                </a:lnTo>
                <a:lnTo>
                  <a:pt x="111" y="83"/>
                </a:lnTo>
                <a:lnTo>
                  <a:pt x="115" y="64"/>
                </a:lnTo>
                <a:lnTo>
                  <a:pt x="119" y="52"/>
                </a:lnTo>
                <a:lnTo>
                  <a:pt x="119" y="36"/>
                </a:lnTo>
                <a:lnTo>
                  <a:pt x="119" y="28"/>
                </a:lnTo>
                <a:lnTo>
                  <a:pt x="119" y="20"/>
                </a:lnTo>
                <a:lnTo>
                  <a:pt x="119" y="12"/>
                </a:lnTo>
                <a:lnTo>
                  <a:pt x="119" y="4"/>
                </a:lnTo>
                <a:lnTo>
                  <a:pt x="119" y="0"/>
                </a:lnTo>
                <a:lnTo>
                  <a:pt x="119" y="0"/>
                </a:lnTo>
                <a:lnTo>
                  <a:pt x="123" y="0"/>
                </a:lnTo>
                <a:lnTo>
                  <a:pt x="127" y="0"/>
                </a:lnTo>
                <a:lnTo>
                  <a:pt x="131" y="0"/>
                </a:lnTo>
                <a:lnTo>
                  <a:pt x="135" y="0"/>
                </a:lnTo>
                <a:lnTo>
                  <a:pt x="143" y="0"/>
                </a:lnTo>
                <a:lnTo>
                  <a:pt x="151" y="4"/>
                </a:lnTo>
                <a:lnTo>
                  <a:pt x="159" y="4"/>
                </a:lnTo>
                <a:lnTo>
                  <a:pt x="159" y="16"/>
                </a:lnTo>
                <a:lnTo>
                  <a:pt x="159" y="28"/>
                </a:lnTo>
                <a:lnTo>
                  <a:pt x="155" y="40"/>
                </a:lnTo>
                <a:lnTo>
                  <a:pt x="155" y="52"/>
                </a:lnTo>
                <a:lnTo>
                  <a:pt x="151" y="68"/>
                </a:lnTo>
                <a:lnTo>
                  <a:pt x="143" y="87"/>
                </a:lnTo>
                <a:lnTo>
                  <a:pt x="139" y="103"/>
                </a:lnTo>
                <a:lnTo>
                  <a:pt x="131" y="123"/>
                </a:lnTo>
                <a:lnTo>
                  <a:pt x="119" y="139"/>
                </a:lnTo>
                <a:lnTo>
                  <a:pt x="111" y="159"/>
                </a:lnTo>
                <a:lnTo>
                  <a:pt x="99" y="171"/>
                </a:lnTo>
                <a:lnTo>
                  <a:pt x="83" y="187"/>
                </a:lnTo>
                <a:lnTo>
                  <a:pt x="71" y="199"/>
                </a:lnTo>
                <a:lnTo>
                  <a:pt x="55" y="210"/>
                </a:lnTo>
                <a:lnTo>
                  <a:pt x="43" y="218"/>
                </a:lnTo>
                <a:lnTo>
                  <a:pt x="32" y="226"/>
                </a:lnTo>
                <a:lnTo>
                  <a:pt x="16" y="234"/>
                </a:lnTo>
                <a:lnTo>
                  <a:pt x="8" y="238"/>
                </a:lnTo>
                <a:lnTo>
                  <a:pt x="4" y="238"/>
                </a:lnTo>
                <a:lnTo>
                  <a:pt x="0" y="234"/>
                </a:lnTo>
                <a:lnTo>
                  <a:pt x="0" y="23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342">
            <a:extLst>
              <a:ext uri="{FF2B5EF4-FFF2-40B4-BE49-F238E27FC236}">
                <a16:creationId xmlns:a16="http://schemas.microsoft.com/office/drawing/2014/main" xmlns="" id="{B03ADB60-AE60-4E45-A5B2-A6AF75AEFB8F}"/>
              </a:ext>
            </a:extLst>
          </p:cNvPr>
          <p:cNvSpPr>
            <a:spLocks/>
          </p:cNvSpPr>
          <p:nvPr/>
        </p:nvSpPr>
        <p:spPr bwMode="auto">
          <a:xfrm>
            <a:off x="2067425" y="1407994"/>
            <a:ext cx="955149" cy="297523"/>
          </a:xfrm>
          <a:custGeom>
            <a:avLst/>
            <a:gdLst>
              <a:gd name="T0" fmla="*/ 0 w 163"/>
              <a:gd name="T1" fmla="*/ 24 h 43"/>
              <a:gd name="T2" fmla="*/ 12 w 163"/>
              <a:gd name="T3" fmla="*/ 24 h 43"/>
              <a:gd name="T4" fmla="*/ 24 w 163"/>
              <a:gd name="T5" fmla="*/ 20 h 43"/>
              <a:gd name="T6" fmla="*/ 40 w 163"/>
              <a:gd name="T7" fmla="*/ 20 h 43"/>
              <a:gd name="T8" fmla="*/ 55 w 163"/>
              <a:gd name="T9" fmla="*/ 16 h 43"/>
              <a:gd name="T10" fmla="*/ 75 w 163"/>
              <a:gd name="T11" fmla="*/ 12 h 43"/>
              <a:gd name="T12" fmla="*/ 91 w 163"/>
              <a:gd name="T13" fmla="*/ 12 h 43"/>
              <a:gd name="T14" fmla="*/ 107 w 163"/>
              <a:gd name="T15" fmla="*/ 8 h 43"/>
              <a:gd name="T16" fmla="*/ 119 w 163"/>
              <a:gd name="T17" fmla="*/ 4 h 43"/>
              <a:gd name="T18" fmla="*/ 131 w 163"/>
              <a:gd name="T19" fmla="*/ 0 h 43"/>
              <a:gd name="T20" fmla="*/ 139 w 163"/>
              <a:gd name="T21" fmla="*/ 0 h 43"/>
              <a:gd name="T22" fmla="*/ 147 w 163"/>
              <a:gd name="T23" fmla="*/ 0 h 43"/>
              <a:gd name="T24" fmla="*/ 151 w 163"/>
              <a:gd name="T25" fmla="*/ 4 h 43"/>
              <a:gd name="T26" fmla="*/ 159 w 163"/>
              <a:gd name="T27" fmla="*/ 8 h 43"/>
              <a:gd name="T28" fmla="*/ 159 w 163"/>
              <a:gd name="T29" fmla="*/ 8 h 43"/>
              <a:gd name="T30" fmla="*/ 163 w 163"/>
              <a:gd name="T31" fmla="*/ 12 h 43"/>
              <a:gd name="T32" fmla="*/ 159 w 163"/>
              <a:gd name="T33" fmla="*/ 16 h 43"/>
              <a:gd name="T34" fmla="*/ 155 w 163"/>
              <a:gd name="T35" fmla="*/ 20 h 43"/>
              <a:gd name="T36" fmla="*/ 143 w 163"/>
              <a:gd name="T37" fmla="*/ 24 h 43"/>
              <a:gd name="T38" fmla="*/ 131 w 163"/>
              <a:gd name="T39" fmla="*/ 24 h 43"/>
              <a:gd name="T40" fmla="*/ 123 w 163"/>
              <a:gd name="T41" fmla="*/ 28 h 43"/>
              <a:gd name="T42" fmla="*/ 111 w 163"/>
              <a:gd name="T43" fmla="*/ 28 h 43"/>
              <a:gd name="T44" fmla="*/ 99 w 163"/>
              <a:gd name="T45" fmla="*/ 32 h 43"/>
              <a:gd name="T46" fmla="*/ 83 w 163"/>
              <a:gd name="T47" fmla="*/ 32 h 43"/>
              <a:gd name="T48" fmla="*/ 67 w 163"/>
              <a:gd name="T49" fmla="*/ 36 h 43"/>
              <a:gd name="T50" fmla="*/ 47 w 163"/>
              <a:gd name="T51" fmla="*/ 39 h 43"/>
              <a:gd name="T52" fmla="*/ 24 w 163"/>
              <a:gd name="T53" fmla="*/ 39 h 43"/>
              <a:gd name="T54" fmla="*/ 0 w 163"/>
              <a:gd name="T55" fmla="*/ 43 h 43"/>
              <a:gd name="T56" fmla="*/ 0 w 163"/>
              <a:gd name="T57" fmla="*/ 24 h 43"/>
              <a:gd name="T58" fmla="*/ 0 w 163"/>
              <a:gd name="T59" fmla="*/ 24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63" h="43">
                <a:moveTo>
                  <a:pt x="0" y="24"/>
                </a:moveTo>
                <a:lnTo>
                  <a:pt x="12" y="24"/>
                </a:lnTo>
                <a:lnTo>
                  <a:pt x="24" y="20"/>
                </a:lnTo>
                <a:lnTo>
                  <a:pt x="40" y="20"/>
                </a:lnTo>
                <a:lnTo>
                  <a:pt x="55" y="16"/>
                </a:lnTo>
                <a:lnTo>
                  <a:pt x="75" y="12"/>
                </a:lnTo>
                <a:lnTo>
                  <a:pt x="91" y="12"/>
                </a:lnTo>
                <a:lnTo>
                  <a:pt x="107" y="8"/>
                </a:lnTo>
                <a:lnTo>
                  <a:pt x="119" y="4"/>
                </a:lnTo>
                <a:lnTo>
                  <a:pt x="131" y="0"/>
                </a:lnTo>
                <a:lnTo>
                  <a:pt x="139" y="0"/>
                </a:lnTo>
                <a:lnTo>
                  <a:pt x="147" y="0"/>
                </a:lnTo>
                <a:lnTo>
                  <a:pt x="151" y="4"/>
                </a:lnTo>
                <a:lnTo>
                  <a:pt x="159" y="8"/>
                </a:lnTo>
                <a:lnTo>
                  <a:pt x="159" y="8"/>
                </a:lnTo>
                <a:lnTo>
                  <a:pt x="163" y="12"/>
                </a:lnTo>
                <a:lnTo>
                  <a:pt x="159" y="16"/>
                </a:lnTo>
                <a:lnTo>
                  <a:pt x="155" y="20"/>
                </a:lnTo>
                <a:lnTo>
                  <a:pt x="143" y="24"/>
                </a:lnTo>
                <a:lnTo>
                  <a:pt x="131" y="24"/>
                </a:lnTo>
                <a:lnTo>
                  <a:pt x="123" y="28"/>
                </a:lnTo>
                <a:lnTo>
                  <a:pt x="111" y="28"/>
                </a:lnTo>
                <a:lnTo>
                  <a:pt x="99" y="32"/>
                </a:lnTo>
                <a:lnTo>
                  <a:pt x="83" y="32"/>
                </a:lnTo>
                <a:lnTo>
                  <a:pt x="67" y="36"/>
                </a:lnTo>
                <a:lnTo>
                  <a:pt x="47" y="39"/>
                </a:lnTo>
                <a:lnTo>
                  <a:pt x="24" y="39"/>
                </a:lnTo>
                <a:lnTo>
                  <a:pt x="0" y="43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343">
            <a:extLst>
              <a:ext uri="{FF2B5EF4-FFF2-40B4-BE49-F238E27FC236}">
                <a16:creationId xmlns:a16="http://schemas.microsoft.com/office/drawing/2014/main" xmlns="" id="{E2D97BE0-425C-4B6B-940A-8829AEE9E35F}"/>
              </a:ext>
            </a:extLst>
          </p:cNvPr>
          <p:cNvSpPr>
            <a:spLocks/>
          </p:cNvSpPr>
          <p:nvPr/>
        </p:nvSpPr>
        <p:spPr bwMode="auto">
          <a:xfrm>
            <a:off x="2460030" y="1677837"/>
            <a:ext cx="304709" cy="276764"/>
          </a:xfrm>
          <a:custGeom>
            <a:avLst/>
            <a:gdLst>
              <a:gd name="T0" fmla="*/ 20 w 52"/>
              <a:gd name="T1" fmla="*/ 32 h 40"/>
              <a:gd name="T2" fmla="*/ 12 w 52"/>
              <a:gd name="T3" fmla="*/ 24 h 40"/>
              <a:gd name="T4" fmla="*/ 4 w 52"/>
              <a:gd name="T5" fmla="*/ 16 h 40"/>
              <a:gd name="T6" fmla="*/ 0 w 52"/>
              <a:gd name="T7" fmla="*/ 12 h 40"/>
              <a:gd name="T8" fmla="*/ 0 w 52"/>
              <a:gd name="T9" fmla="*/ 8 h 40"/>
              <a:gd name="T10" fmla="*/ 0 w 52"/>
              <a:gd name="T11" fmla="*/ 4 h 40"/>
              <a:gd name="T12" fmla="*/ 0 w 52"/>
              <a:gd name="T13" fmla="*/ 0 h 40"/>
              <a:gd name="T14" fmla="*/ 4 w 52"/>
              <a:gd name="T15" fmla="*/ 0 h 40"/>
              <a:gd name="T16" fmla="*/ 8 w 52"/>
              <a:gd name="T17" fmla="*/ 0 h 40"/>
              <a:gd name="T18" fmla="*/ 12 w 52"/>
              <a:gd name="T19" fmla="*/ 0 h 40"/>
              <a:gd name="T20" fmla="*/ 20 w 52"/>
              <a:gd name="T21" fmla="*/ 0 h 40"/>
              <a:gd name="T22" fmla="*/ 28 w 52"/>
              <a:gd name="T23" fmla="*/ 0 h 40"/>
              <a:gd name="T24" fmla="*/ 36 w 52"/>
              <a:gd name="T25" fmla="*/ 0 h 40"/>
              <a:gd name="T26" fmla="*/ 44 w 52"/>
              <a:gd name="T27" fmla="*/ 4 h 40"/>
              <a:gd name="T28" fmla="*/ 48 w 52"/>
              <a:gd name="T29" fmla="*/ 4 h 40"/>
              <a:gd name="T30" fmla="*/ 52 w 52"/>
              <a:gd name="T31" fmla="*/ 8 h 40"/>
              <a:gd name="T32" fmla="*/ 52 w 52"/>
              <a:gd name="T33" fmla="*/ 12 h 40"/>
              <a:gd name="T34" fmla="*/ 52 w 52"/>
              <a:gd name="T35" fmla="*/ 20 h 40"/>
              <a:gd name="T36" fmla="*/ 52 w 52"/>
              <a:gd name="T37" fmla="*/ 28 h 40"/>
              <a:gd name="T38" fmla="*/ 52 w 52"/>
              <a:gd name="T39" fmla="*/ 28 h 40"/>
              <a:gd name="T40" fmla="*/ 48 w 52"/>
              <a:gd name="T41" fmla="*/ 32 h 40"/>
              <a:gd name="T42" fmla="*/ 40 w 52"/>
              <a:gd name="T43" fmla="*/ 36 h 40"/>
              <a:gd name="T44" fmla="*/ 36 w 52"/>
              <a:gd name="T45" fmla="*/ 40 h 40"/>
              <a:gd name="T46" fmla="*/ 36 w 52"/>
              <a:gd name="T47" fmla="*/ 40 h 40"/>
              <a:gd name="T48" fmla="*/ 32 w 52"/>
              <a:gd name="T49" fmla="*/ 40 h 40"/>
              <a:gd name="T50" fmla="*/ 28 w 52"/>
              <a:gd name="T51" fmla="*/ 36 h 40"/>
              <a:gd name="T52" fmla="*/ 24 w 52"/>
              <a:gd name="T53" fmla="*/ 36 h 40"/>
              <a:gd name="T54" fmla="*/ 20 w 52"/>
              <a:gd name="T55" fmla="*/ 32 h 40"/>
              <a:gd name="T56" fmla="*/ 20 w 52"/>
              <a:gd name="T57" fmla="*/ 3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2" h="40">
                <a:moveTo>
                  <a:pt x="20" y="32"/>
                </a:moveTo>
                <a:lnTo>
                  <a:pt x="12" y="24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48" y="4"/>
                </a:lnTo>
                <a:lnTo>
                  <a:pt x="52" y="8"/>
                </a:lnTo>
                <a:lnTo>
                  <a:pt x="52" y="12"/>
                </a:lnTo>
                <a:lnTo>
                  <a:pt x="52" y="20"/>
                </a:lnTo>
                <a:lnTo>
                  <a:pt x="52" y="28"/>
                </a:lnTo>
                <a:lnTo>
                  <a:pt x="52" y="28"/>
                </a:lnTo>
                <a:lnTo>
                  <a:pt x="48" y="32"/>
                </a:lnTo>
                <a:lnTo>
                  <a:pt x="40" y="36"/>
                </a:lnTo>
                <a:lnTo>
                  <a:pt x="36" y="40"/>
                </a:lnTo>
                <a:lnTo>
                  <a:pt x="36" y="40"/>
                </a:lnTo>
                <a:lnTo>
                  <a:pt x="32" y="40"/>
                </a:lnTo>
                <a:lnTo>
                  <a:pt x="28" y="36"/>
                </a:lnTo>
                <a:lnTo>
                  <a:pt x="24" y="36"/>
                </a:lnTo>
                <a:lnTo>
                  <a:pt x="20" y="32"/>
                </a:lnTo>
                <a:lnTo>
                  <a:pt x="20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344">
            <a:extLst>
              <a:ext uri="{FF2B5EF4-FFF2-40B4-BE49-F238E27FC236}">
                <a16:creationId xmlns:a16="http://schemas.microsoft.com/office/drawing/2014/main" xmlns="" id="{20601503-CDAE-4611-952A-45136304E8E6}"/>
              </a:ext>
            </a:extLst>
          </p:cNvPr>
          <p:cNvSpPr>
            <a:spLocks/>
          </p:cNvSpPr>
          <p:nvPr/>
        </p:nvSpPr>
        <p:spPr bwMode="auto">
          <a:xfrm>
            <a:off x="1926790" y="1788542"/>
            <a:ext cx="1675902" cy="359793"/>
          </a:xfrm>
          <a:custGeom>
            <a:avLst/>
            <a:gdLst>
              <a:gd name="T0" fmla="*/ 83 w 286"/>
              <a:gd name="T1" fmla="*/ 44 h 52"/>
              <a:gd name="T2" fmla="*/ 68 w 286"/>
              <a:gd name="T3" fmla="*/ 48 h 52"/>
              <a:gd name="T4" fmla="*/ 56 w 286"/>
              <a:gd name="T5" fmla="*/ 48 h 52"/>
              <a:gd name="T6" fmla="*/ 44 w 286"/>
              <a:gd name="T7" fmla="*/ 52 h 52"/>
              <a:gd name="T8" fmla="*/ 32 w 286"/>
              <a:gd name="T9" fmla="*/ 52 h 52"/>
              <a:gd name="T10" fmla="*/ 16 w 286"/>
              <a:gd name="T11" fmla="*/ 52 h 52"/>
              <a:gd name="T12" fmla="*/ 8 w 286"/>
              <a:gd name="T13" fmla="*/ 48 h 52"/>
              <a:gd name="T14" fmla="*/ 0 w 286"/>
              <a:gd name="T15" fmla="*/ 44 h 52"/>
              <a:gd name="T16" fmla="*/ 0 w 286"/>
              <a:gd name="T17" fmla="*/ 32 h 52"/>
              <a:gd name="T18" fmla="*/ 28 w 286"/>
              <a:gd name="T19" fmla="*/ 32 h 52"/>
              <a:gd name="T20" fmla="*/ 52 w 286"/>
              <a:gd name="T21" fmla="*/ 28 h 52"/>
              <a:gd name="T22" fmla="*/ 71 w 286"/>
              <a:gd name="T23" fmla="*/ 24 h 52"/>
              <a:gd name="T24" fmla="*/ 91 w 286"/>
              <a:gd name="T25" fmla="*/ 20 h 52"/>
              <a:gd name="T26" fmla="*/ 111 w 286"/>
              <a:gd name="T27" fmla="*/ 16 h 52"/>
              <a:gd name="T28" fmla="*/ 135 w 286"/>
              <a:gd name="T29" fmla="*/ 16 h 52"/>
              <a:gd name="T30" fmla="*/ 155 w 286"/>
              <a:gd name="T31" fmla="*/ 12 h 52"/>
              <a:gd name="T32" fmla="*/ 183 w 286"/>
              <a:gd name="T33" fmla="*/ 8 h 52"/>
              <a:gd name="T34" fmla="*/ 195 w 286"/>
              <a:gd name="T35" fmla="*/ 4 h 52"/>
              <a:gd name="T36" fmla="*/ 203 w 286"/>
              <a:gd name="T37" fmla="*/ 4 h 52"/>
              <a:gd name="T38" fmla="*/ 215 w 286"/>
              <a:gd name="T39" fmla="*/ 4 h 52"/>
              <a:gd name="T40" fmla="*/ 222 w 286"/>
              <a:gd name="T41" fmla="*/ 0 h 52"/>
              <a:gd name="T42" fmla="*/ 230 w 286"/>
              <a:gd name="T43" fmla="*/ 0 h 52"/>
              <a:gd name="T44" fmla="*/ 238 w 286"/>
              <a:gd name="T45" fmla="*/ 0 h 52"/>
              <a:gd name="T46" fmla="*/ 242 w 286"/>
              <a:gd name="T47" fmla="*/ 0 h 52"/>
              <a:gd name="T48" fmla="*/ 246 w 286"/>
              <a:gd name="T49" fmla="*/ 0 h 52"/>
              <a:gd name="T50" fmla="*/ 254 w 286"/>
              <a:gd name="T51" fmla="*/ 0 h 52"/>
              <a:gd name="T52" fmla="*/ 258 w 286"/>
              <a:gd name="T53" fmla="*/ 0 h 52"/>
              <a:gd name="T54" fmla="*/ 266 w 286"/>
              <a:gd name="T55" fmla="*/ 4 h 52"/>
              <a:gd name="T56" fmla="*/ 274 w 286"/>
              <a:gd name="T57" fmla="*/ 8 h 52"/>
              <a:gd name="T58" fmla="*/ 278 w 286"/>
              <a:gd name="T59" fmla="*/ 12 h 52"/>
              <a:gd name="T60" fmla="*/ 282 w 286"/>
              <a:gd name="T61" fmla="*/ 16 h 52"/>
              <a:gd name="T62" fmla="*/ 286 w 286"/>
              <a:gd name="T63" fmla="*/ 20 h 52"/>
              <a:gd name="T64" fmla="*/ 286 w 286"/>
              <a:gd name="T65" fmla="*/ 24 h 52"/>
              <a:gd name="T66" fmla="*/ 286 w 286"/>
              <a:gd name="T67" fmla="*/ 24 h 52"/>
              <a:gd name="T68" fmla="*/ 282 w 286"/>
              <a:gd name="T69" fmla="*/ 24 h 52"/>
              <a:gd name="T70" fmla="*/ 282 w 286"/>
              <a:gd name="T71" fmla="*/ 28 h 52"/>
              <a:gd name="T72" fmla="*/ 278 w 286"/>
              <a:gd name="T73" fmla="*/ 28 h 52"/>
              <a:gd name="T74" fmla="*/ 270 w 286"/>
              <a:gd name="T75" fmla="*/ 28 h 52"/>
              <a:gd name="T76" fmla="*/ 266 w 286"/>
              <a:gd name="T77" fmla="*/ 28 h 52"/>
              <a:gd name="T78" fmla="*/ 258 w 286"/>
              <a:gd name="T79" fmla="*/ 28 h 52"/>
              <a:gd name="T80" fmla="*/ 250 w 286"/>
              <a:gd name="T81" fmla="*/ 28 h 52"/>
              <a:gd name="T82" fmla="*/ 230 w 286"/>
              <a:gd name="T83" fmla="*/ 28 h 52"/>
              <a:gd name="T84" fmla="*/ 207 w 286"/>
              <a:gd name="T85" fmla="*/ 28 h 52"/>
              <a:gd name="T86" fmla="*/ 187 w 286"/>
              <a:gd name="T87" fmla="*/ 32 h 52"/>
              <a:gd name="T88" fmla="*/ 163 w 286"/>
              <a:gd name="T89" fmla="*/ 32 h 52"/>
              <a:gd name="T90" fmla="*/ 139 w 286"/>
              <a:gd name="T91" fmla="*/ 36 h 52"/>
              <a:gd name="T92" fmla="*/ 119 w 286"/>
              <a:gd name="T93" fmla="*/ 40 h 52"/>
              <a:gd name="T94" fmla="*/ 99 w 286"/>
              <a:gd name="T95" fmla="*/ 40 h 52"/>
              <a:gd name="T96" fmla="*/ 83 w 286"/>
              <a:gd name="T97" fmla="*/ 44 h 52"/>
              <a:gd name="T98" fmla="*/ 83 w 286"/>
              <a:gd name="T99" fmla="*/ 44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86" h="52">
                <a:moveTo>
                  <a:pt x="83" y="44"/>
                </a:moveTo>
                <a:lnTo>
                  <a:pt x="68" y="48"/>
                </a:lnTo>
                <a:lnTo>
                  <a:pt x="56" y="48"/>
                </a:lnTo>
                <a:lnTo>
                  <a:pt x="44" y="52"/>
                </a:lnTo>
                <a:lnTo>
                  <a:pt x="32" y="52"/>
                </a:lnTo>
                <a:lnTo>
                  <a:pt x="16" y="52"/>
                </a:lnTo>
                <a:lnTo>
                  <a:pt x="8" y="48"/>
                </a:lnTo>
                <a:lnTo>
                  <a:pt x="0" y="44"/>
                </a:lnTo>
                <a:lnTo>
                  <a:pt x="0" y="32"/>
                </a:lnTo>
                <a:lnTo>
                  <a:pt x="28" y="32"/>
                </a:lnTo>
                <a:lnTo>
                  <a:pt x="52" y="28"/>
                </a:lnTo>
                <a:lnTo>
                  <a:pt x="71" y="24"/>
                </a:lnTo>
                <a:lnTo>
                  <a:pt x="91" y="20"/>
                </a:lnTo>
                <a:lnTo>
                  <a:pt x="111" y="16"/>
                </a:lnTo>
                <a:lnTo>
                  <a:pt x="135" y="16"/>
                </a:lnTo>
                <a:lnTo>
                  <a:pt x="155" y="12"/>
                </a:lnTo>
                <a:lnTo>
                  <a:pt x="183" y="8"/>
                </a:lnTo>
                <a:lnTo>
                  <a:pt x="195" y="4"/>
                </a:lnTo>
                <a:lnTo>
                  <a:pt x="203" y="4"/>
                </a:lnTo>
                <a:lnTo>
                  <a:pt x="215" y="4"/>
                </a:lnTo>
                <a:lnTo>
                  <a:pt x="222" y="0"/>
                </a:lnTo>
                <a:lnTo>
                  <a:pt x="230" y="0"/>
                </a:lnTo>
                <a:lnTo>
                  <a:pt x="238" y="0"/>
                </a:lnTo>
                <a:lnTo>
                  <a:pt x="242" y="0"/>
                </a:lnTo>
                <a:lnTo>
                  <a:pt x="246" y="0"/>
                </a:lnTo>
                <a:lnTo>
                  <a:pt x="254" y="0"/>
                </a:lnTo>
                <a:lnTo>
                  <a:pt x="258" y="0"/>
                </a:lnTo>
                <a:lnTo>
                  <a:pt x="266" y="4"/>
                </a:lnTo>
                <a:lnTo>
                  <a:pt x="274" y="8"/>
                </a:lnTo>
                <a:lnTo>
                  <a:pt x="278" y="12"/>
                </a:lnTo>
                <a:lnTo>
                  <a:pt x="282" y="16"/>
                </a:lnTo>
                <a:lnTo>
                  <a:pt x="286" y="20"/>
                </a:lnTo>
                <a:lnTo>
                  <a:pt x="286" y="24"/>
                </a:lnTo>
                <a:lnTo>
                  <a:pt x="286" y="24"/>
                </a:lnTo>
                <a:lnTo>
                  <a:pt x="282" y="24"/>
                </a:lnTo>
                <a:lnTo>
                  <a:pt x="282" y="28"/>
                </a:lnTo>
                <a:lnTo>
                  <a:pt x="278" y="28"/>
                </a:lnTo>
                <a:lnTo>
                  <a:pt x="270" y="28"/>
                </a:lnTo>
                <a:lnTo>
                  <a:pt x="266" y="28"/>
                </a:lnTo>
                <a:lnTo>
                  <a:pt x="258" y="28"/>
                </a:lnTo>
                <a:lnTo>
                  <a:pt x="250" y="28"/>
                </a:lnTo>
                <a:lnTo>
                  <a:pt x="230" y="28"/>
                </a:lnTo>
                <a:lnTo>
                  <a:pt x="207" y="28"/>
                </a:lnTo>
                <a:lnTo>
                  <a:pt x="187" y="32"/>
                </a:lnTo>
                <a:lnTo>
                  <a:pt x="163" y="32"/>
                </a:lnTo>
                <a:lnTo>
                  <a:pt x="139" y="36"/>
                </a:lnTo>
                <a:lnTo>
                  <a:pt x="119" y="40"/>
                </a:lnTo>
                <a:lnTo>
                  <a:pt x="99" y="40"/>
                </a:lnTo>
                <a:lnTo>
                  <a:pt x="83" y="44"/>
                </a:lnTo>
                <a:lnTo>
                  <a:pt x="83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345">
            <a:extLst>
              <a:ext uri="{FF2B5EF4-FFF2-40B4-BE49-F238E27FC236}">
                <a16:creationId xmlns:a16="http://schemas.microsoft.com/office/drawing/2014/main" xmlns="" id="{0FC785E6-14E5-48E7-99A1-77522293B0C2}"/>
              </a:ext>
            </a:extLst>
          </p:cNvPr>
          <p:cNvSpPr>
            <a:spLocks/>
          </p:cNvSpPr>
          <p:nvPr/>
        </p:nvSpPr>
        <p:spPr bwMode="auto">
          <a:xfrm>
            <a:off x="1786155" y="1954601"/>
            <a:ext cx="931710" cy="1017110"/>
          </a:xfrm>
          <a:custGeom>
            <a:avLst/>
            <a:gdLst>
              <a:gd name="T0" fmla="*/ 36 w 159"/>
              <a:gd name="T1" fmla="*/ 119 h 147"/>
              <a:gd name="T2" fmla="*/ 52 w 159"/>
              <a:gd name="T3" fmla="*/ 107 h 147"/>
              <a:gd name="T4" fmla="*/ 72 w 159"/>
              <a:gd name="T5" fmla="*/ 96 h 147"/>
              <a:gd name="T6" fmla="*/ 84 w 159"/>
              <a:gd name="T7" fmla="*/ 80 h 147"/>
              <a:gd name="T8" fmla="*/ 95 w 159"/>
              <a:gd name="T9" fmla="*/ 68 h 147"/>
              <a:gd name="T10" fmla="*/ 107 w 159"/>
              <a:gd name="T11" fmla="*/ 52 h 147"/>
              <a:gd name="T12" fmla="*/ 115 w 159"/>
              <a:gd name="T13" fmla="*/ 36 h 147"/>
              <a:gd name="T14" fmla="*/ 123 w 159"/>
              <a:gd name="T15" fmla="*/ 20 h 147"/>
              <a:gd name="T16" fmla="*/ 127 w 159"/>
              <a:gd name="T17" fmla="*/ 0 h 147"/>
              <a:gd name="T18" fmla="*/ 135 w 159"/>
              <a:gd name="T19" fmla="*/ 0 h 147"/>
              <a:gd name="T20" fmla="*/ 139 w 159"/>
              <a:gd name="T21" fmla="*/ 4 h 147"/>
              <a:gd name="T22" fmla="*/ 147 w 159"/>
              <a:gd name="T23" fmla="*/ 8 h 147"/>
              <a:gd name="T24" fmla="*/ 151 w 159"/>
              <a:gd name="T25" fmla="*/ 12 h 147"/>
              <a:gd name="T26" fmla="*/ 155 w 159"/>
              <a:gd name="T27" fmla="*/ 20 h 147"/>
              <a:gd name="T28" fmla="*/ 155 w 159"/>
              <a:gd name="T29" fmla="*/ 24 h 147"/>
              <a:gd name="T30" fmla="*/ 159 w 159"/>
              <a:gd name="T31" fmla="*/ 32 h 147"/>
              <a:gd name="T32" fmla="*/ 159 w 159"/>
              <a:gd name="T33" fmla="*/ 36 h 147"/>
              <a:gd name="T34" fmla="*/ 155 w 159"/>
              <a:gd name="T35" fmla="*/ 44 h 147"/>
              <a:gd name="T36" fmla="*/ 151 w 159"/>
              <a:gd name="T37" fmla="*/ 48 h 147"/>
              <a:gd name="T38" fmla="*/ 147 w 159"/>
              <a:gd name="T39" fmla="*/ 56 h 147"/>
              <a:gd name="T40" fmla="*/ 139 w 159"/>
              <a:gd name="T41" fmla="*/ 68 h 147"/>
              <a:gd name="T42" fmla="*/ 131 w 159"/>
              <a:gd name="T43" fmla="*/ 80 h 147"/>
              <a:gd name="T44" fmla="*/ 119 w 159"/>
              <a:gd name="T45" fmla="*/ 88 h 147"/>
              <a:gd name="T46" fmla="*/ 107 w 159"/>
              <a:gd name="T47" fmla="*/ 99 h 147"/>
              <a:gd name="T48" fmla="*/ 95 w 159"/>
              <a:gd name="T49" fmla="*/ 107 h 147"/>
              <a:gd name="T50" fmla="*/ 80 w 159"/>
              <a:gd name="T51" fmla="*/ 119 h 147"/>
              <a:gd name="T52" fmla="*/ 64 w 159"/>
              <a:gd name="T53" fmla="*/ 127 h 147"/>
              <a:gd name="T54" fmla="*/ 52 w 159"/>
              <a:gd name="T55" fmla="*/ 135 h 147"/>
              <a:gd name="T56" fmla="*/ 36 w 159"/>
              <a:gd name="T57" fmla="*/ 139 h 147"/>
              <a:gd name="T58" fmla="*/ 20 w 159"/>
              <a:gd name="T59" fmla="*/ 147 h 147"/>
              <a:gd name="T60" fmla="*/ 12 w 159"/>
              <a:gd name="T61" fmla="*/ 147 h 147"/>
              <a:gd name="T62" fmla="*/ 4 w 159"/>
              <a:gd name="T63" fmla="*/ 147 h 147"/>
              <a:gd name="T64" fmla="*/ 0 w 159"/>
              <a:gd name="T65" fmla="*/ 147 h 147"/>
              <a:gd name="T66" fmla="*/ 0 w 159"/>
              <a:gd name="T67" fmla="*/ 143 h 147"/>
              <a:gd name="T68" fmla="*/ 0 w 159"/>
              <a:gd name="T69" fmla="*/ 143 h 147"/>
              <a:gd name="T70" fmla="*/ 4 w 159"/>
              <a:gd name="T71" fmla="*/ 139 h 147"/>
              <a:gd name="T72" fmla="*/ 8 w 159"/>
              <a:gd name="T73" fmla="*/ 135 h 147"/>
              <a:gd name="T74" fmla="*/ 12 w 159"/>
              <a:gd name="T75" fmla="*/ 131 h 147"/>
              <a:gd name="T76" fmla="*/ 20 w 159"/>
              <a:gd name="T77" fmla="*/ 127 h 147"/>
              <a:gd name="T78" fmla="*/ 28 w 159"/>
              <a:gd name="T79" fmla="*/ 123 h 147"/>
              <a:gd name="T80" fmla="*/ 36 w 159"/>
              <a:gd name="T81" fmla="*/ 119 h 147"/>
              <a:gd name="T82" fmla="*/ 36 w 159"/>
              <a:gd name="T83" fmla="*/ 119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9" h="147">
                <a:moveTo>
                  <a:pt x="36" y="119"/>
                </a:moveTo>
                <a:lnTo>
                  <a:pt x="52" y="107"/>
                </a:lnTo>
                <a:lnTo>
                  <a:pt x="72" y="96"/>
                </a:lnTo>
                <a:lnTo>
                  <a:pt x="84" y="80"/>
                </a:lnTo>
                <a:lnTo>
                  <a:pt x="95" y="68"/>
                </a:lnTo>
                <a:lnTo>
                  <a:pt x="107" y="52"/>
                </a:lnTo>
                <a:lnTo>
                  <a:pt x="115" y="36"/>
                </a:lnTo>
                <a:lnTo>
                  <a:pt x="123" y="20"/>
                </a:lnTo>
                <a:lnTo>
                  <a:pt x="127" y="0"/>
                </a:lnTo>
                <a:lnTo>
                  <a:pt x="135" y="0"/>
                </a:lnTo>
                <a:lnTo>
                  <a:pt x="139" y="4"/>
                </a:lnTo>
                <a:lnTo>
                  <a:pt x="147" y="8"/>
                </a:lnTo>
                <a:lnTo>
                  <a:pt x="151" y="12"/>
                </a:lnTo>
                <a:lnTo>
                  <a:pt x="155" y="20"/>
                </a:lnTo>
                <a:lnTo>
                  <a:pt x="155" y="24"/>
                </a:lnTo>
                <a:lnTo>
                  <a:pt x="159" y="32"/>
                </a:lnTo>
                <a:lnTo>
                  <a:pt x="159" y="36"/>
                </a:lnTo>
                <a:lnTo>
                  <a:pt x="155" y="44"/>
                </a:lnTo>
                <a:lnTo>
                  <a:pt x="151" y="48"/>
                </a:lnTo>
                <a:lnTo>
                  <a:pt x="147" y="56"/>
                </a:lnTo>
                <a:lnTo>
                  <a:pt x="139" y="68"/>
                </a:lnTo>
                <a:lnTo>
                  <a:pt x="131" y="80"/>
                </a:lnTo>
                <a:lnTo>
                  <a:pt x="119" y="88"/>
                </a:lnTo>
                <a:lnTo>
                  <a:pt x="107" y="99"/>
                </a:lnTo>
                <a:lnTo>
                  <a:pt x="95" y="107"/>
                </a:lnTo>
                <a:lnTo>
                  <a:pt x="80" y="119"/>
                </a:lnTo>
                <a:lnTo>
                  <a:pt x="64" y="127"/>
                </a:lnTo>
                <a:lnTo>
                  <a:pt x="52" y="135"/>
                </a:lnTo>
                <a:lnTo>
                  <a:pt x="36" y="139"/>
                </a:lnTo>
                <a:lnTo>
                  <a:pt x="20" y="147"/>
                </a:lnTo>
                <a:lnTo>
                  <a:pt x="12" y="147"/>
                </a:lnTo>
                <a:lnTo>
                  <a:pt x="4" y="147"/>
                </a:lnTo>
                <a:lnTo>
                  <a:pt x="0" y="147"/>
                </a:lnTo>
                <a:lnTo>
                  <a:pt x="0" y="143"/>
                </a:lnTo>
                <a:lnTo>
                  <a:pt x="0" y="143"/>
                </a:lnTo>
                <a:lnTo>
                  <a:pt x="4" y="139"/>
                </a:lnTo>
                <a:lnTo>
                  <a:pt x="8" y="135"/>
                </a:lnTo>
                <a:lnTo>
                  <a:pt x="12" y="131"/>
                </a:lnTo>
                <a:lnTo>
                  <a:pt x="20" y="127"/>
                </a:lnTo>
                <a:lnTo>
                  <a:pt x="28" y="123"/>
                </a:lnTo>
                <a:lnTo>
                  <a:pt x="36" y="119"/>
                </a:lnTo>
                <a:lnTo>
                  <a:pt x="36" y="11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347">
            <a:extLst>
              <a:ext uri="{FF2B5EF4-FFF2-40B4-BE49-F238E27FC236}">
                <a16:creationId xmlns:a16="http://schemas.microsoft.com/office/drawing/2014/main" xmlns="" id="{AE648C30-A7C6-4F75-8EED-37208505CCE4}"/>
              </a:ext>
            </a:extLst>
          </p:cNvPr>
          <p:cNvSpPr>
            <a:spLocks/>
          </p:cNvSpPr>
          <p:nvPr/>
        </p:nvSpPr>
        <p:spPr bwMode="auto">
          <a:xfrm>
            <a:off x="2389712" y="716084"/>
            <a:ext cx="421905" cy="304440"/>
          </a:xfrm>
          <a:custGeom>
            <a:avLst/>
            <a:gdLst>
              <a:gd name="T0" fmla="*/ 0 w 72"/>
              <a:gd name="T1" fmla="*/ 4 h 44"/>
              <a:gd name="T2" fmla="*/ 0 w 72"/>
              <a:gd name="T3" fmla="*/ 4 h 44"/>
              <a:gd name="T4" fmla="*/ 8 w 72"/>
              <a:gd name="T5" fmla="*/ 4 h 44"/>
              <a:gd name="T6" fmla="*/ 16 w 72"/>
              <a:gd name="T7" fmla="*/ 0 h 44"/>
              <a:gd name="T8" fmla="*/ 24 w 72"/>
              <a:gd name="T9" fmla="*/ 0 h 44"/>
              <a:gd name="T10" fmla="*/ 36 w 72"/>
              <a:gd name="T11" fmla="*/ 4 h 44"/>
              <a:gd name="T12" fmla="*/ 44 w 72"/>
              <a:gd name="T13" fmla="*/ 4 h 44"/>
              <a:gd name="T14" fmla="*/ 52 w 72"/>
              <a:gd name="T15" fmla="*/ 8 h 44"/>
              <a:gd name="T16" fmla="*/ 60 w 72"/>
              <a:gd name="T17" fmla="*/ 12 h 44"/>
              <a:gd name="T18" fmla="*/ 64 w 72"/>
              <a:gd name="T19" fmla="*/ 16 h 44"/>
              <a:gd name="T20" fmla="*/ 68 w 72"/>
              <a:gd name="T21" fmla="*/ 20 h 44"/>
              <a:gd name="T22" fmla="*/ 72 w 72"/>
              <a:gd name="T23" fmla="*/ 24 h 44"/>
              <a:gd name="T24" fmla="*/ 72 w 72"/>
              <a:gd name="T25" fmla="*/ 28 h 44"/>
              <a:gd name="T26" fmla="*/ 72 w 72"/>
              <a:gd name="T27" fmla="*/ 36 h 44"/>
              <a:gd name="T28" fmla="*/ 68 w 72"/>
              <a:gd name="T29" fmla="*/ 40 h 44"/>
              <a:gd name="T30" fmla="*/ 68 w 72"/>
              <a:gd name="T31" fmla="*/ 44 h 44"/>
              <a:gd name="T32" fmla="*/ 64 w 72"/>
              <a:gd name="T33" fmla="*/ 44 h 44"/>
              <a:gd name="T34" fmla="*/ 60 w 72"/>
              <a:gd name="T35" fmla="*/ 44 h 44"/>
              <a:gd name="T36" fmla="*/ 52 w 72"/>
              <a:gd name="T37" fmla="*/ 44 h 44"/>
              <a:gd name="T38" fmla="*/ 44 w 72"/>
              <a:gd name="T39" fmla="*/ 44 h 44"/>
              <a:gd name="T40" fmla="*/ 40 w 72"/>
              <a:gd name="T41" fmla="*/ 40 h 44"/>
              <a:gd name="T42" fmla="*/ 28 w 72"/>
              <a:gd name="T43" fmla="*/ 32 h 44"/>
              <a:gd name="T44" fmla="*/ 20 w 72"/>
              <a:gd name="T45" fmla="*/ 24 h 44"/>
              <a:gd name="T46" fmla="*/ 8 w 72"/>
              <a:gd name="T47" fmla="*/ 16 h 44"/>
              <a:gd name="T48" fmla="*/ 4 w 72"/>
              <a:gd name="T49" fmla="*/ 12 h 44"/>
              <a:gd name="T50" fmla="*/ 0 w 72"/>
              <a:gd name="T51" fmla="*/ 8 h 44"/>
              <a:gd name="T52" fmla="*/ 0 w 72"/>
              <a:gd name="T53" fmla="*/ 4 h 44"/>
              <a:gd name="T54" fmla="*/ 0 w 72"/>
              <a:gd name="T55" fmla="*/ 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72" h="44">
                <a:moveTo>
                  <a:pt x="0" y="4"/>
                </a:moveTo>
                <a:lnTo>
                  <a:pt x="0" y="4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6" y="4"/>
                </a:lnTo>
                <a:lnTo>
                  <a:pt x="44" y="4"/>
                </a:lnTo>
                <a:lnTo>
                  <a:pt x="52" y="8"/>
                </a:lnTo>
                <a:lnTo>
                  <a:pt x="60" y="12"/>
                </a:lnTo>
                <a:lnTo>
                  <a:pt x="64" y="16"/>
                </a:lnTo>
                <a:lnTo>
                  <a:pt x="68" y="20"/>
                </a:lnTo>
                <a:lnTo>
                  <a:pt x="72" y="24"/>
                </a:lnTo>
                <a:lnTo>
                  <a:pt x="72" y="28"/>
                </a:lnTo>
                <a:lnTo>
                  <a:pt x="72" y="36"/>
                </a:lnTo>
                <a:lnTo>
                  <a:pt x="68" y="40"/>
                </a:lnTo>
                <a:lnTo>
                  <a:pt x="68" y="44"/>
                </a:lnTo>
                <a:lnTo>
                  <a:pt x="64" y="44"/>
                </a:lnTo>
                <a:lnTo>
                  <a:pt x="60" y="44"/>
                </a:lnTo>
                <a:lnTo>
                  <a:pt x="52" y="44"/>
                </a:lnTo>
                <a:lnTo>
                  <a:pt x="44" y="44"/>
                </a:lnTo>
                <a:lnTo>
                  <a:pt x="40" y="40"/>
                </a:lnTo>
                <a:lnTo>
                  <a:pt x="28" y="32"/>
                </a:lnTo>
                <a:lnTo>
                  <a:pt x="20" y="24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357">
            <a:extLst>
              <a:ext uri="{FF2B5EF4-FFF2-40B4-BE49-F238E27FC236}">
                <a16:creationId xmlns:a16="http://schemas.microsoft.com/office/drawing/2014/main" xmlns="" id="{7F3D99B3-A7A3-499F-90FE-3FB36A9717FA}"/>
              </a:ext>
            </a:extLst>
          </p:cNvPr>
          <p:cNvSpPr>
            <a:spLocks/>
          </p:cNvSpPr>
          <p:nvPr/>
        </p:nvSpPr>
        <p:spPr bwMode="auto">
          <a:xfrm>
            <a:off x="5645788" y="1013607"/>
            <a:ext cx="281270" cy="1895833"/>
          </a:xfrm>
          <a:custGeom>
            <a:avLst/>
            <a:gdLst>
              <a:gd name="T0" fmla="*/ 48 w 48"/>
              <a:gd name="T1" fmla="*/ 16 h 274"/>
              <a:gd name="T2" fmla="*/ 44 w 48"/>
              <a:gd name="T3" fmla="*/ 32 h 274"/>
              <a:gd name="T4" fmla="*/ 44 w 48"/>
              <a:gd name="T5" fmla="*/ 44 h 274"/>
              <a:gd name="T6" fmla="*/ 44 w 48"/>
              <a:gd name="T7" fmla="*/ 60 h 274"/>
              <a:gd name="T8" fmla="*/ 44 w 48"/>
              <a:gd name="T9" fmla="*/ 88 h 274"/>
              <a:gd name="T10" fmla="*/ 40 w 48"/>
              <a:gd name="T11" fmla="*/ 123 h 274"/>
              <a:gd name="T12" fmla="*/ 40 w 48"/>
              <a:gd name="T13" fmla="*/ 163 h 274"/>
              <a:gd name="T14" fmla="*/ 40 w 48"/>
              <a:gd name="T15" fmla="*/ 195 h 274"/>
              <a:gd name="T16" fmla="*/ 40 w 48"/>
              <a:gd name="T17" fmla="*/ 219 h 274"/>
              <a:gd name="T18" fmla="*/ 40 w 48"/>
              <a:gd name="T19" fmla="*/ 238 h 274"/>
              <a:gd name="T20" fmla="*/ 32 w 48"/>
              <a:gd name="T21" fmla="*/ 262 h 274"/>
              <a:gd name="T22" fmla="*/ 32 w 48"/>
              <a:gd name="T23" fmla="*/ 270 h 274"/>
              <a:gd name="T24" fmla="*/ 28 w 48"/>
              <a:gd name="T25" fmla="*/ 274 h 274"/>
              <a:gd name="T26" fmla="*/ 24 w 48"/>
              <a:gd name="T27" fmla="*/ 270 h 274"/>
              <a:gd name="T28" fmla="*/ 16 w 48"/>
              <a:gd name="T29" fmla="*/ 262 h 274"/>
              <a:gd name="T30" fmla="*/ 8 w 48"/>
              <a:gd name="T31" fmla="*/ 246 h 274"/>
              <a:gd name="T32" fmla="*/ 8 w 48"/>
              <a:gd name="T33" fmla="*/ 242 h 274"/>
              <a:gd name="T34" fmla="*/ 8 w 48"/>
              <a:gd name="T35" fmla="*/ 238 h 274"/>
              <a:gd name="T36" fmla="*/ 8 w 48"/>
              <a:gd name="T37" fmla="*/ 231 h 274"/>
              <a:gd name="T38" fmla="*/ 12 w 48"/>
              <a:gd name="T39" fmla="*/ 203 h 274"/>
              <a:gd name="T40" fmla="*/ 16 w 48"/>
              <a:gd name="T41" fmla="*/ 143 h 274"/>
              <a:gd name="T42" fmla="*/ 16 w 48"/>
              <a:gd name="T43" fmla="*/ 80 h 274"/>
              <a:gd name="T44" fmla="*/ 12 w 48"/>
              <a:gd name="T45" fmla="*/ 56 h 274"/>
              <a:gd name="T46" fmla="*/ 8 w 48"/>
              <a:gd name="T47" fmla="*/ 36 h 274"/>
              <a:gd name="T48" fmla="*/ 4 w 48"/>
              <a:gd name="T49" fmla="*/ 20 h 274"/>
              <a:gd name="T50" fmla="*/ 0 w 48"/>
              <a:gd name="T51" fmla="*/ 12 h 274"/>
              <a:gd name="T52" fmla="*/ 0 w 48"/>
              <a:gd name="T53" fmla="*/ 8 h 274"/>
              <a:gd name="T54" fmla="*/ 4 w 48"/>
              <a:gd name="T55" fmla="*/ 0 h 274"/>
              <a:gd name="T56" fmla="*/ 16 w 48"/>
              <a:gd name="T57" fmla="*/ 0 h 274"/>
              <a:gd name="T58" fmla="*/ 32 w 48"/>
              <a:gd name="T59" fmla="*/ 4 h 274"/>
              <a:gd name="T60" fmla="*/ 44 w 48"/>
              <a:gd name="T61" fmla="*/ 12 h 274"/>
              <a:gd name="T62" fmla="*/ 44 w 48"/>
              <a:gd name="T63" fmla="*/ 16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8" h="274">
                <a:moveTo>
                  <a:pt x="44" y="16"/>
                </a:moveTo>
                <a:lnTo>
                  <a:pt x="48" y="16"/>
                </a:lnTo>
                <a:lnTo>
                  <a:pt x="48" y="24"/>
                </a:lnTo>
                <a:lnTo>
                  <a:pt x="44" y="32"/>
                </a:lnTo>
                <a:lnTo>
                  <a:pt x="44" y="36"/>
                </a:lnTo>
                <a:lnTo>
                  <a:pt x="44" y="44"/>
                </a:lnTo>
                <a:lnTo>
                  <a:pt x="44" y="52"/>
                </a:lnTo>
                <a:lnTo>
                  <a:pt x="44" y="60"/>
                </a:lnTo>
                <a:lnTo>
                  <a:pt x="44" y="76"/>
                </a:lnTo>
                <a:lnTo>
                  <a:pt x="44" y="88"/>
                </a:lnTo>
                <a:lnTo>
                  <a:pt x="40" y="103"/>
                </a:lnTo>
                <a:lnTo>
                  <a:pt x="40" y="123"/>
                </a:lnTo>
                <a:lnTo>
                  <a:pt x="40" y="143"/>
                </a:lnTo>
                <a:lnTo>
                  <a:pt x="40" y="163"/>
                </a:lnTo>
                <a:lnTo>
                  <a:pt x="40" y="179"/>
                </a:lnTo>
                <a:lnTo>
                  <a:pt x="40" y="195"/>
                </a:lnTo>
                <a:lnTo>
                  <a:pt x="40" y="207"/>
                </a:lnTo>
                <a:lnTo>
                  <a:pt x="40" y="219"/>
                </a:lnTo>
                <a:lnTo>
                  <a:pt x="40" y="231"/>
                </a:lnTo>
                <a:lnTo>
                  <a:pt x="40" y="238"/>
                </a:lnTo>
                <a:lnTo>
                  <a:pt x="36" y="250"/>
                </a:lnTo>
                <a:lnTo>
                  <a:pt x="32" y="262"/>
                </a:lnTo>
                <a:lnTo>
                  <a:pt x="32" y="266"/>
                </a:lnTo>
                <a:lnTo>
                  <a:pt x="32" y="270"/>
                </a:lnTo>
                <a:lnTo>
                  <a:pt x="28" y="274"/>
                </a:lnTo>
                <a:lnTo>
                  <a:pt x="28" y="274"/>
                </a:lnTo>
                <a:lnTo>
                  <a:pt x="24" y="274"/>
                </a:lnTo>
                <a:lnTo>
                  <a:pt x="24" y="270"/>
                </a:lnTo>
                <a:lnTo>
                  <a:pt x="20" y="266"/>
                </a:lnTo>
                <a:lnTo>
                  <a:pt x="16" y="262"/>
                </a:lnTo>
                <a:lnTo>
                  <a:pt x="12" y="254"/>
                </a:lnTo>
                <a:lnTo>
                  <a:pt x="8" y="246"/>
                </a:lnTo>
                <a:lnTo>
                  <a:pt x="8" y="242"/>
                </a:lnTo>
                <a:lnTo>
                  <a:pt x="8" y="242"/>
                </a:lnTo>
                <a:lnTo>
                  <a:pt x="8" y="238"/>
                </a:lnTo>
                <a:lnTo>
                  <a:pt x="8" y="238"/>
                </a:lnTo>
                <a:lnTo>
                  <a:pt x="8" y="235"/>
                </a:lnTo>
                <a:lnTo>
                  <a:pt x="8" y="231"/>
                </a:lnTo>
                <a:lnTo>
                  <a:pt x="8" y="219"/>
                </a:lnTo>
                <a:lnTo>
                  <a:pt x="12" y="203"/>
                </a:lnTo>
                <a:lnTo>
                  <a:pt x="16" y="171"/>
                </a:lnTo>
                <a:lnTo>
                  <a:pt x="16" y="143"/>
                </a:lnTo>
                <a:lnTo>
                  <a:pt x="16" y="111"/>
                </a:lnTo>
                <a:lnTo>
                  <a:pt x="16" y="80"/>
                </a:lnTo>
                <a:lnTo>
                  <a:pt x="12" y="68"/>
                </a:lnTo>
                <a:lnTo>
                  <a:pt x="12" y="56"/>
                </a:lnTo>
                <a:lnTo>
                  <a:pt x="12" y="44"/>
                </a:lnTo>
                <a:lnTo>
                  <a:pt x="8" y="36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4" y="4"/>
                </a:lnTo>
                <a:lnTo>
                  <a:pt x="32" y="4"/>
                </a:lnTo>
                <a:lnTo>
                  <a:pt x="40" y="8"/>
                </a:lnTo>
                <a:lnTo>
                  <a:pt x="44" y="12"/>
                </a:lnTo>
                <a:lnTo>
                  <a:pt x="44" y="16"/>
                </a:lnTo>
                <a:lnTo>
                  <a:pt x="4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Freeform 358">
            <a:extLst>
              <a:ext uri="{FF2B5EF4-FFF2-40B4-BE49-F238E27FC236}">
                <a16:creationId xmlns:a16="http://schemas.microsoft.com/office/drawing/2014/main" xmlns="" id="{9EC17F93-F62B-418C-A438-21FAA1BA277F}"/>
              </a:ext>
            </a:extLst>
          </p:cNvPr>
          <p:cNvSpPr>
            <a:spLocks/>
          </p:cNvSpPr>
          <p:nvPr/>
        </p:nvSpPr>
        <p:spPr bwMode="auto">
          <a:xfrm>
            <a:off x="6132150" y="716084"/>
            <a:ext cx="304709" cy="2387091"/>
          </a:xfrm>
          <a:custGeom>
            <a:avLst/>
            <a:gdLst>
              <a:gd name="T0" fmla="*/ 4 w 52"/>
              <a:gd name="T1" fmla="*/ 11 h 345"/>
              <a:gd name="T2" fmla="*/ 0 w 52"/>
              <a:gd name="T3" fmla="*/ 7 h 345"/>
              <a:gd name="T4" fmla="*/ 8 w 52"/>
              <a:gd name="T5" fmla="*/ 3 h 345"/>
              <a:gd name="T6" fmla="*/ 16 w 52"/>
              <a:gd name="T7" fmla="*/ 3 h 345"/>
              <a:gd name="T8" fmla="*/ 36 w 52"/>
              <a:gd name="T9" fmla="*/ 7 h 345"/>
              <a:gd name="T10" fmla="*/ 44 w 52"/>
              <a:gd name="T11" fmla="*/ 11 h 345"/>
              <a:gd name="T12" fmla="*/ 52 w 52"/>
              <a:gd name="T13" fmla="*/ 19 h 345"/>
              <a:gd name="T14" fmla="*/ 52 w 52"/>
              <a:gd name="T15" fmla="*/ 27 h 345"/>
              <a:gd name="T16" fmla="*/ 48 w 52"/>
              <a:gd name="T17" fmla="*/ 35 h 345"/>
              <a:gd name="T18" fmla="*/ 44 w 52"/>
              <a:gd name="T19" fmla="*/ 51 h 345"/>
              <a:gd name="T20" fmla="*/ 44 w 52"/>
              <a:gd name="T21" fmla="*/ 67 h 345"/>
              <a:gd name="T22" fmla="*/ 44 w 52"/>
              <a:gd name="T23" fmla="*/ 95 h 345"/>
              <a:gd name="T24" fmla="*/ 44 w 52"/>
              <a:gd name="T25" fmla="*/ 139 h 345"/>
              <a:gd name="T26" fmla="*/ 44 w 52"/>
              <a:gd name="T27" fmla="*/ 190 h 345"/>
              <a:gd name="T28" fmla="*/ 44 w 52"/>
              <a:gd name="T29" fmla="*/ 246 h 345"/>
              <a:gd name="T30" fmla="*/ 44 w 52"/>
              <a:gd name="T31" fmla="*/ 285 h 345"/>
              <a:gd name="T32" fmla="*/ 40 w 52"/>
              <a:gd name="T33" fmla="*/ 313 h 345"/>
              <a:gd name="T34" fmla="*/ 40 w 52"/>
              <a:gd name="T35" fmla="*/ 329 h 345"/>
              <a:gd name="T36" fmla="*/ 36 w 52"/>
              <a:gd name="T37" fmla="*/ 341 h 345"/>
              <a:gd name="T38" fmla="*/ 32 w 52"/>
              <a:gd name="T39" fmla="*/ 345 h 345"/>
              <a:gd name="T40" fmla="*/ 24 w 52"/>
              <a:gd name="T41" fmla="*/ 341 h 345"/>
              <a:gd name="T42" fmla="*/ 16 w 52"/>
              <a:gd name="T43" fmla="*/ 333 h 345"/>
              <a:gd name="T44" fmla="*/ 12 w 52"/>
              <a:gd name="T45" fmla="*/ 321 h 345"/>
              <a:gd name="T46" fmla="*/ 8 w 52"/>
              <a:gd name="T47" fmla="*/ 313 h 345"/>
              <a:gd name="T48" fmla="*/ 8 w 52"/>
              <a:gd name="T49" fmla="*/ 305 h 345"/>
              <a:gd name="T50" fmla="*/ 8 w 52"/>
              <a:gd name="T51" fmla="*/ 293 h 345"/>
              <a:gd name="T52" fmla="*/ 12 w 52"/>
              <a:gd name="T53" fmla="*/ 270 h 345"/>
              <a:gd name="T54" fmla="*/ 12 w 52"/>
              <a:gd name="T55" fmla="*/ 238 h 345"/>
              <a:gd name="T56" fmla="*/ 16 w 52"/>
              <a:gd name="T57" fmla="*/ 170 h 345"/>
              <a:gd name="T58" fmla="*/ 16 w 52"/>
              <a:gd name="T59" fmla="*/ 107 h 345"/>
              <a:gd name="T60" fmla="*/ 16 w 52"/>
              <a:gd name="T61" fmla="*/ 79 h 345"/>
              <a:gd name="T62" fmla="*/ 16 w 52"/>
              <a:gd name="T63" fmla="*/ 59 h 345"/>
              <a:gd name="T64" fmla="*/ 16 w 52"/>
              <a:gd name="T65" fmla="*/ 43 h 345"/>
              <a:gd name="T66" fmla="*/ 12 w 52"/>
              <a:gd name="T67" fmla="*/ 35 h 345"/>
              <a:gd name="T68" fmla="*/ 8 w 52"/>
              <a:gd name="T69" fmla="*/ 19 h 345"/>
              <a:gd name="T70" fmla="*/ 4 w 52"/>
              <a:gd name="T71" fmla="*/ 15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2" h="345">
                <a:moveTo>
                  <a:pt x="4" y="15"/>
                </a:moveTo>
                <a:lnTo>
                  <a:pt x="4" y="11"/>
                </a:lnTo>
                <a:lnTo>
                  <a:pt x="0" y="11"/>
                </a:lnTo>
                <a:lnTo>
                  <a:pt x="0" y="7"/>
                </a:lnTo>
                <a:lnTo>
                  <a:pt x="4" y="3"/>
                </a:lnTo>
                <a:lnTo>
                  <a:pt x="8" y="3"/>
                </a:lnTo>
                <a:lnTo>
                  <a:pt x="12" y="0"/>
                </a:lnTo>
                <a:lnTo>
                  <a:pt x="16" y="3"/>
                </a:lnTo>
                <a:lnTo>
                  <a:pt x="24" y="3"/>
                </a:lnTo>
                <a:lnTo>
                  <a:pt x="36" y="7"/>
                </a:lnTo>
                <a:lnTo>
                  <a:pt x="40" y="11"/>
                </a:lnTo>
                <a:lnTo>
                  <a:pt x="44" y="11"/>
                </a:lnTo>
                <a:lnTo>
                  <a:pt x="48" y="15"/>
                </a:lnTo>
                <a:lnTo>
                  <a:pt x="52" y="19"/>
                </a:lnTo>
                <a:lnTo>
                  <a:pt x="52" y="23"/>
                </a:lnTo>
                <a:lnTo>
                  <a:pt x="52" y="27"/>
                </a:lnTo>
                <a:lnTo>
                  <a:pt x="48" y="31"/>
                </a:lnTo>
                <a:lnTo>
                  <a:pt x="48" y="35"/>
                </a:lnTo>
                <a:lnTo>
                  <a:pt x="48" y="43"/>
                </a:lnTo>
                <a:lnTo>
                  <a:pt x="44" y="51"/>
                </a:lnTo>
                <a:lnTo>
                  <a:pt x="44" y="59"/>
                </a:lnTo>
                <a:lnTo>
                  <a:pt x="44" y="67"/>
                </a:lnTo>
                <a:lnTo>
                  <a:pt x="44" y="79"/>
                </a:lnTo>
                <a:lnTo>
                  <a:pt x="44" y="95"/>
                </a:lnTo>
                <a:lnTo>
                  <a:pt x="44" y="115"/>
                </a:lnTo>
                <a:lnTo>
                  <a:pt x="44" y="139"/>
                </a:lnTo>
                <a:lnTo>
                  <a:pt x="44" y="162"/>
                </a:lnTo>
                <a:lnTo>
                  <a:pt x="44" y="190"/>
                </a:lnTo>
                <a:lnTo>
                  <a:pt x="44" y="218"/>
                </a:lnTo>
                <a:lnTo>
                  <a:pt x="44" y="246"/>
                </a:lnTo>
                <a:lnTo>
                  <a:pt x="44" y="266"/>
                </a:lnTo>
                <a:lnTo>
                  <a:pt x="44" y="285"/>
                </a:lnTo>
                <a:lnTo>
                  <a:pt x="44" y="301"/>
                </a:lnTo>
                <a:lnTo>
                  <a:pt x="40" y="313"/>
                </a:lnTo>
                <a:lnTo>
                  <a:pt x="40" y="321"/>
                </a:lnTo>
                <a:lnTo>
                  <a:pt x="40" y="329"/>
                </a:lnTo>
                <a:lnTo>
                  <a:pt x="36" y="337"/>
                </a:lnTo>
                <a:lnTo>
                  <a:pt x="36" y="341"/>
                </a:lnTo>
                <a:lnTo>
                  <a:pt x="32" y="345"/>
                </a:lnTo>
                <a:lnTo>
                  <a:pt x="32" y="345"/>
                </a:lnTo>
                <a:lnTo>
                  <a:pt x="28" y="345"/>
                </a:lnTo>
                <a:lnTo>
                  <a:pt x="24" y="341"/>
                </a:lnTo>
                <a:lnTo>
                  <a:pt x="20" y="337"/>
                </a:lnTo>
                <a:lnTo>
                  <a:pt x="16" y="333"/>
                </a:lnTo>
                <a:lnTo>
                  <a:pt x="12" y="325"/>
                </a:lnTo>
                <a:lnTo>
                  <a:pt x="12" y="321"/>
                </a:lnTo>
                <a:lnTo>
                  <a:pt x="8" y="317"/>
                </a:lnTo>
                <a:lnTo>
                  <a:pt x="8" y="313"/>
                </a:lnTo>
                <a:lnTo>
                  <a:pt x="8" y="309"/>
                </a:lnTo>
                <a:lnTo>
                  <a:pt x="8" y="305"/>
                </a:lnTo>
                <a:lnTo>
                  <a:pt x="8" y="301"/>
                </a:lnTo>
                <a:lnTo>
                  <a:pt x="8" y="293"/>
                </a:lnTo>
                <a:lnTo>
                  <a:pt x="12" y="281"/>
                </a:lnTo>
                <a:lnTo>
                  <a:pt x="12" y="270"/>
                </a:lnTo>
                <a:lnTo>
                  <a:pt x="12" y="254"/>
                </a:lnTo>
                <a:lnTo>
                  <a:pt x="12" y="238"/>
                </a:lnTo>
                <a:lnTo>
                  <a:pt x="16" y="202"/>
                </a:lnTo>
                <a:lnTo>
                  <a:pt x="16" y="170"/>
                </a:lnTo>
                <a:lnTo>
                  <a:pt x="16" y="139"/>
                </a:lnTo>
                <a:lnTo>
                  <a:pt x="16" y="107"/>
                </a:lnTo>
                <a:lnTo>
                  <a:pt x="16" y="91"/>
                </a:lnTo>
                <a:lnTo>
                  <a:pt x="16" y="79"/>
                </a:lnTo>
                <a:lnTo>
                  <a:pt x="16" y="67"/>
                </a:lnTo>
                <a:lnTo>
                  <a:pt x="16" y="59"/>
                </a:lnTo>
                <a:lnTo>
                  <a:pt x="16" y="51"/>
                </a:lnTo>
                <a:lnTo>
                  <a:pt x="16" y="43"/>
                </a:lnTo>
                <a:lnTo>
                  <a:pt x="12" y="39"/>
                </a:lnTo>
                <a:lnTo>
                  <a:pt x="12" y="35"/>
                </a:lnTo>
                <a:lnTo>
                  <a:pt x="12" y="23"/>
                </a:lnTo>
                <a:lnTo>
                  <a:pt x="8" y="19"/>
                </a:lnTo>
                <a:lnTo>
                  <a:pt x="4" y="15"/>
                </a:lnTo>
                <a:lnTo>
                  <a:pt x="4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4" name="Freeform 359">
            <a:extLst>
              <a:ext uri="{FF2B5EF4-FFF2-40B4-BE49-F238E27FC236}">
                <a16:creationId xmlns:a16="http://schemas.microsoft.com/office/drawing/2014/main" xmlns="" id="{39D25136-CAF4-477F-A794-DF0729C64555}"/>
              </a:ext>
            </a:extLst>
          </p:cNvPr>
          <p:cNvSpPr>
            <a:spLocks/>
          </p:cNvSpPr>
          <p:nvPr/>
        </p:nvSpPr>
        <p:spPr bwMode="auto">
          <a:xfrm>
            <a:off x="6296224" y="1677841"/>
            <a:ext cx="627000" cy="186818"/>
          </a:xfrm>
          <a:custGeom>
            <a:avLst/>
            <a:gdLst>
              <a:gd name="T0" fmla="*/ 0 w 107"/>
              <a:gd name="T1" fmla="*/ 7 h 27"/>
              <a:gd name="T2" fmla="*/ 24 w 107"/>
              <a:gd name="T3" fmla="*/ 7 h 27"/>
              <a:gd name="T4" fmla="*/ 32 w 107"/>
              <a:gd name="T5" fmla="*/ 3 h 27"/>
              <a:gd name="T6" fmla="*/ 44 w 107"/>
              <a:gd name="T7" fmla="*/ 3 h 27"/>
              <a:gd name="T8" fmla="*/ 60 w 107"/>
              <a:gd name="T9" fmla="*/ 0 h 27"/>
              <a:gd name="T10" fmla="*/ 72 w 107"/>
              <a:gd name="T11" fmla="*/ 0 h 27"/>
              <a:gd name="T12" fmla="*/ 84 w 107"/>
              <a:gd name="T13" fmla="*/ 0 h 27"/>
              <a:gd name="T14" fmla="*/ 96 w 107"/>
              <a:gd name="T15" fmla="*/ 3 h 27"/>
              <a:gd name="T16" fmla="*/ 100 w 107"/>
              <a:gd name="T17" fmla="*/ 3 h 27"/>
              <a:gd name="T18" fmla="*/ 104 w 107"/>
              <a:gd name="T19" fmla="*/ 7 h 27"/>
              <a:gd name="T20" fmla="*/ 104 w 107"/>
              <a:gd name="T21" fmla="*/ 7 h 27"/>
              <a:gd name="T22" fmla="*/ 107 w 107"/>
              <a:gd name="T23" fmla="*/ 11 h 27"/>
              <a:gd name="T24" fmla="*/ 104 w 107"/>
              <a:gd name="T25" fmla="*/ 11 h 27"/>
              <a:gd name="T26" fmla="*/ 100 w 107"/>
              <a:gd name="T27" fmla="*/ 15 h 27"/>
              <a:gd name="T28" fmla="*/ 96 w 107"/>
              <a:gd name="T29" fmla="*/ 19 h 27"/>
              <a:gd name="T30" fmla="*/ 88 w 107"/>
              <a:gd name="T31" fmla="*/ 19 h 27"/>
              <a:gd name="T32" fmla="*/ 80 w 107"/>
              <a:gd name="T33" fmla="*/ 19 h 27"/>
              <a:gd name="T34" fmla="*/ 72 w 107"/>
              <a:gd name="T35" fmla="*/ 23 h 27"/>
              <a:gd name="T36" fmla="*/ 64 w 107"/>
              <a:gd name="T37" fmla="*/ 23 h 27"/>
              <a:gd name="T38" fmla="*/ 56 w 107"/>
              <a:gd name="T39" fmla="*/ 23 h 27"/>
              <a:gd name="T40" fmla="*/ 44 w 107"/>
              <a:gd name="T41" fmla="*/ 23 h 27"/>
              <a:gd name="T42" fmla="*/ 32 w 107"/>
              <a:gd name="T43" fmla="*/ 23 h 27"/>
              <a:gd name="T44" fmla="*/ 16 w 107"/>
              <a:gd name="T45" fmla="*/ 23 h 27"/>
              <a:gd name="T46" fmla="*/ 0 w 107"/>
              <a:gd name="T47" fmla="*/ 27 h 27"/>
              <a:gd name="T48" fmla="*/ 0 w 107"/>
              <a:gd name="T49" fmla="*/ 7 h 27"/>
              <a:gd name="T50" fmla="*/ 0 w 107"/>
              <a:gd name="T51" fmla="*/ 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7" h="27">
                <a:moveTo>
                  <a:pt x="0" y="7"/>
                </a:moveTo>
                <a:lnTo>
                  <a:pt x="24" y="7"/>
                </a:lnTo>
                <a:lnTo>
                  <a:pt x="32" y="3"/>
                </a:lnTo>
                <a:lnTo>
                  <a:pt x="44" y="3"/>
                </a:lnTo>
                <a:lnTo>
                  <a:pt x="60" y="0"/>
                </a:lnTo>
                <a:lnTo>
                  <a:pt x="72" y="0"/>
                </a:lnTo>
                <a:lnTo>
                  <a:pt x="84" y="0"/>
                </a:lnTo>
                <a:lnTo>
                  <a:pt x="96" y="3"/>
                </a:lnTo>
                <a:lnTo>
                  <a:pt x="100" y="3"/>
                </a:lnTo>
                <a:lnTo>
                  <a:pt x="104" y="7"/>
                </a:lnTo>
                <a:lnTo>
                  <a:pt x="104" y="7"/>
                </a:lnTo>
                <a:lnTo>
                  <a:pt x="107" y="11"/>
                </a:lnTo>
                <a:lnTo>
                  <a:pt x="104" y="11"/>
                </a:lnTo>
                <a:lnTo>
                  <a:pt x="100" y="15"/>
                </a:lnTo>
                <a:lnTo>
                  <a:pt x="96" y="19"/>
                </a:lnTo>
                <a:lnTo>
                  <a:pt x="88" y="19"/>
                </a:lnTo>
                <a:lnTo>
                  <a:pt x="80" y="19"/>
                </a:lnTo>
                <a:lnTo>
                  <a:pt x="72" y="23"/>
                </a:lnTo>
                <a:lnTo>
                  <a:pt x="64" y="23"/>
                </a:lnTo>
                <a:lnTo>
                  <a:pt x="56" y="23"/>
                </a:lnTo>
                <a:lnTo>
                  <a:pt x="44" y="23"/>
                </a:lnTo>
                <a:lnTo>
                  <a:pt x="32" y="23"/>
                </a:lnTo>
                <a:lnTo>
                  <a:pt x="16" y="23"/>
                </a:lnTo>
                <a:lnTo>
                  <a:pt x="0" y="27"/>
                </a:lnTo>
                <a:lnTo>
                  <a:pt x="0" y="7"/>
                </a:lnTo>
                <a:lnTo>
                  <a:pt x="0" y="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5" name="Freeform 360">
            <a:extLst>
              <a:ext uri="{FF2B5EF4-FFF2-40B4-BE49-F238E27FC236}">
                <a16:creationId xmlns:a16="http://schemas.microsoft.com/office/drawing/2014/main" xmlns="" id="{7419294B-2F0B-4AE7-8470-152664EE837E}"/>
              </a:ext>
            </a:extLst>
          </p:cNvPr>
          <p:cNvSpPr>
            <a:spLocks/>
          </p:cNvSpPr>
          <p:nvPr/>
        </p:nvSpPr>
        <p:spPr bwMode="auto">
          <a:xfrm>
            <a:off x="6272785" y="2113742"/>
            <a:ext cx="814514" cy="249088"/>
          </a:xfrm>
          <a:custGeom>
            <a:avLst/>
            <a:gdLst>
              <a:gd name="T0" fmla="*/ 64 w 139"/>
              <a:gd name="T1" fmla="*/ 8 h 36"/>
              <a:gd name="T2" fmla="*/ 80 w 139"/>
              <a:gd name="T3" fmla="*/ 4 h 36"/>
              <a:gd name="T4" fmla="*/ 92 w 139"/>
              <a:gd name="T5" fmla="*/ 0 h 36"/>
              <a:gd name="T6" fmla="*/ 100 w 139"/>
              <a:gd name="T7" fmla="*/ 0 h 36"/>
              <a:gd name="T8" fmla="*/ 104 w 139"/>
              <a:gd name="T9" fmla="*/ 0 h 36"/>
              <a:gd name="T10" fmla="*/ 111 w 139"/>
              <a:gd name="T11" fmla="*/ 0 h 36"/>
              <a:gd name="T12" fmla="*/ 119 w 139"/>
              <a:gd name="T13" fmla="*/ 4 h 36"/>
              <a:gd name="T14" fmla="*/ 123 w 139"/>
              <a:gd name="T15" fmla="*/ 8 h 36"/>
              <a:gd name="T16" fmla="*/ 131 w 139"/>
              <a:gd name="T17" fmla="*/ 8 h 36"/>
              <a:gd name="T18" fmla="*/ 135 w 139"/>
              <a:gd name="T19" fmla="*/ 12 h 36"/>
              <a:gd name="T20" fmla="*/ 139 w 139"/>
              <a:gd name="T21" fmla="*/ 16 h 36"/>
              <a:gd name="T22" fmla="*/ 139 w 139"/>
              <a:gd name="T23" fmla="*/ 20 h 36"/>
              <a:gd name="T24" fmla="*/ 139 w 139"/>
              <a:gd name="T25" fmla="*/ 20 h 36"/>
              <a:gd name="T26" fmla="*/ 135 w 139"/>
              <a:gd name="T27" fmla="*/ 24 h 36"/>
              <a:gd name="T28" fmla="*/ 131 w 139"/>
              <a:gd name="T29" fmla="*/ 24 h 36"/>
              <a:gd name="T30" fmla="*/ 127 w 139"/>
              <a:gd name="T31" fmla="*/ 24 h 36"/>
              <a:gd name="T32" fmla="*/ 119 w 139"/>
              <a:gd name="T33" fmla="*/ 28 h 36"/>
              <a:gd name="T34" fmla="*/ 111 w 139"/>
              <a:gd name="T35" fmla="*/ 28 h 36"/>
              <a:gd name="T36" fmla="*/ 100 w 139"/>
              <a:gd name="T37" fmla="*/ 28 h 36"/>
              <a:gd name="T38" fmla="*/ 88 w 139"/>
              <a:gd name="T39" fmla="*/ 28 h 36"/>
              <a:gd name="T40" fmla="*/ 64 w 139"/>
              <a:gd name="T41" fmla="*/ 32 h 36"/>
              <a:gd name="T42" fmla="*/ 40 w 139"/>
              <a:gd name="T43" fmla="*/ 36 h 36"/>
              <a:gd name="T44" fmla="*/ 20 w 139"/>
              <a:gd name="T45" fmla="*/ 36 h 36"/>
              <a:gd name="T46" fmla="*/ 0 w 139"/>
              <a:gd name="T47" fmla="*/ 36 h 36"/>
              <a:gd name="T48" fmla="*/ 0 w 139"/>
              <a:gd name="T49" fmla="*/ 16 h 36"/>
              <a:gd name="T50" fmla="*/ 32 w 139"/>
              <a:gd name="T51" fmla="*/ 12 h 36"/>
              <a:gd name="T52" fmla="*/ 64 w 139"/>
              <a:gd name="T53" fmla="*/ 8 h 36"/>
              <a:gd name="T54" fmla="*/ 64 w 139"/>
              <a:gd name="T55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39" h="36">
                <a:moveTo>
                  <a:pt x="64" y="8"/>
                </a:moveTo>
                <a:lnTo>
                  <a:pt x="80" y="4"/>
                </a:lnTo>
                <a:lnTo>
                  <a:pt x="92" y="0"/>
                </a:lnTo>
                <a:lnTo>
                  <a:pt x="100" y="0"/>
                </a:lnTo>
                <a:lnTo>
                  <a:pt x="104" y="0"/>
                </a:lnTo>
                <a:lnTo>
                  <a:pt x="111" y="0"/>
                </a:lnTo>
                <a:lnTo>
                  <a:pt x="119" y="4"/>
                </a:lnTo>
                <a:lnTo>
                  <a:pt x="123" y="8"/>
                </a:lnTo>
                <a:lnTo>
                  <a:pt x="131" y="8"/>
                </a:lnTo>
                <a:lnTo>
                  <a:pt x="135" y="12"/>
                </a:lnTo>
                <a:lnTo>
                  <a:pt x="139" y="16"/>
                </a:lnTo>
                <a:lnTo>
                  <a:pt x="139" y="20"/>
                </a:lnTo>
                <a:lnTo>
                  <a:pt x="139" y="20"/>
                </a:lnTo>
                <a:lnTo>
                  <a:pt x="135" y="24"/>
                </a:lnTo>
                <a:lnTo>
                  <a:pt x="131" y="24"/>
                </a:lnTo>
                <a:lnTo>
                  <a:pt x="127" y="24"/>
                </a:lnTo>
                <a:lnTo>
                  <a:pt x="119" y="28"/>
                </a:lnTo>
                <a:lnTo>
                  <a:pt x="111" y="28"/>
                </a:lnTo>
                <a:lnTo>
                  <a:pt x="100" y="28"/>
                </a:lnTo>
                <a:lnTo>
                  <a:pt x="88" y="28"/>
                </a:lnTo>
                <a:lnTo>
                  <a:pt x="64" y="32"/>
                </a:lnTo>
                <a:lnTo>
                  <a:pt x="40" y="36"/>
                </a:lnTo>
                <a:lnTo>
                  <a:pt x="20" y="36"/>
                </a:lnTo>
                <a:lnTo>
                  <a:pt x="0" y="36"/>
                </a:lnTo>
                <a:lnTo>
                  <a:pt x="0" y="16"/>
                </a:lnTo>
                <a:lnTo>
                  <a:pt x="32" y="12"/>
                </a:lnTo>
                <a:lnTo>
                  <a:pt x="64" y="8"/>
                </a:lnTo>
                <a:lnTo>
                  <a:pt x="64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6" name="Freeform 361">
            <a:extLst>
              <a:ext uri="{FF2B5EF4-FFF2-40B4-BE49-F238E27FC236}">
                <a16:creationId xmlns:a16="http://schemas.microsoft.com/office/drawing/2014/main" xmlns="" id="{9BFDFB53-0F98-4918-94DE-71C6FA4CB1AC}"/>
              </a:ext>
            </a:extLst>
          </p:cNvPr>
          <p:cNvSpPr>
            <a:spLocks/>
          </p:cNvSpPr>
          <p:nvPr/>
        </p:nvSpPr>
        <p:spPr bwMode="auto">
          <a:xfrm>
            <a:off x="5317640" y="1836978"/>
            <a:ext cx="515662" cy="110706"/>
          </a:xfrm>
          <a:custGeom>
            <a:avLst/>
            <a:gdLst>
              <a:gd name="T0" fmla="*/ 24 w 88"/>
              <a:gd name="T1" fmla="*/ 8 h 16"/>
              <a:gd name="T2" fmla="*/ 32 w 88"/>
              <a:gd name="T3" fmla="*/ 4 h 16"/>
              <a:gd name="T4" fmla="*/ 48 w 88"/>
              <a:gd name="T5" fmla="*/ 4 h 16"/>
              <a:gd name="T6" fmla="*/ 64 w 88"/>
              <a:gd name="T7" fmla="*/ 4 h 16"/>
              <a:gd name="T8" fmla="*/ 88 w 88"/>
              <a:gd name="T9" fmla="*/ 0 h 16"/>
              <a:gd name="T10" fmla="*/ 88 w 88"/>
              <a:gd name="T11" fmla="*/ 8 h 16"/>
              <a:gd name="T12" fmla="*/ 80 w 88"/>
              <a:gd name="T13" fmla="*/ 8 h 16"/>
              <a:gd name="T14" fmla="*/ 72 w 88"/>
              <a:gd name="T15" fmla="*/ 8 h 16"/>
              <a:gd name="T16" fmla="*/ 60 w 88"/>
              <a:gd name="T17" fmla="*/ 8 h 16"/>
              <a:gd name="T18" fmla="*/ 48 w 88"/>
              <a:gd name="T19" fmla="*/ 12 h 16"/>
              <a:gd name="T20" fmla="*/ 36 w 88"/>
              <a:gd name="T21" fmla="*/ 16 h 16"/>
              <a:gd name="T22" fmla="*/ 24 w 88"/>
              <a:gd name="T23" fmla="*/ 16 h 16"/>
              <a:gd name="T24" fmla="*/ 16 w 88"/>
              <a:gd name="T25" fmla="*/ 16 h 16"/>
              <a:gd name="T26" fmla="*/ 12 w 88"/>
              <a:gd name="T27" fmla="*/ 16 h 16"/>
              <a:gd name="T28" fmla="*/ 4 w 88"/>
              <a:gd name="T29" fmla="*/ 16 h 16"/>
              <a:gd name="T30" fmla="*/ 4 w 88"/>
              <a:gd name="T31" fmla="*/ 16 h 16"/>
              <a:gd name="T32" fmla="*/ 0 w 88"/>
              <a:gd name="T33" fmla="*/ 12 h 16"/>
              <a:gd name="T34" fmla="*/ 0 w 88"/>
              <a:gd name="T35" fmla="*/ 12 h 16"/>
              <a:gd name="T36" fmla="*/ 0 w 88"/>
              <a:gd name="T37" fmla="*/ 12 h 16"/>
              <a:gd name="T38" fmla="*/ 4 w 88"/>
              <a:gd name="T39" fmla="*/ 12 h 16"/>
              <a:gd name="T40" fmla="*/ 8 w 88"/>
              <a:gd name="T41" fmla="*/ 12 h 16"/>
              <a:gd name="T42" fmla="*/ 12 w 88"/>
              <a:gd name="T43" fmla="*/ 12 h 16"/>
              <a:gd name="T44" fmla="*/ 24 w 88"/>
              <a:gd name="T45" fmla="*/ 8 h 16"/>
              <a:gd name="T46" fmla="*/ 24 w 88"/>
              <a:gd name="T47" fmla="*/ 8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88" h="16">
                <a:moveTo>
                  <a:pt x="24" y="8"/>
                </a:moveTo>
                <a:lnTo>
                  <a:pt x="32" y="4"/>
                </a:lnTo>
                <a:lnTo>
                  <a:pt x="48" y="4"/>
                </a:lnTo>
                <a:lnTo>
                  <a:pt x="64" y="4"/>
                </a:lnTo>
                <a:lnTo>
                  <a:pt x="88" y="0"/>
                </a:lnTo>
                <a:lnTo>
                  <a:pt x="88" y="8"/>
                </a:lnTo>
                <a:lnTo>
                  <a:pt x="80" y="8"/>
                </a:lnTo>
                <a:lnTo>
                  <a:pt x="72" y="8"/>
                </a:lnTo>
                <a:lnTo>
                  <a:pt x="60" y="8"/>
                </a:lnTo>
                <a:lnTo>
                  <a:pt x="48" y="12"/>
                </a:lnTo>
                <a:lnTo>
                  <a:pt x="36" y="16"/>
                </a:lnTo>
                <a:lnTo>
                  <a:pt x="24" y="16"/>
                </a:lnTo>
                <a:lnTo>
                  <a:pt x="16" y="16"/>
                </a:lnTo>
                <a:lnTo>
                  <a:pt x="12" y="16"/>
                </a:lnTo>
                <a:lnTo>
                  <a:pt x="4" y="16"/>
                </a:ln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  <a:lnTo>
                  <a:pt x="0" y="12"/>
                </a:lnTo>
                <a:lnTo>
                  <a:pt x="4" y="12"/>
                </a:lnTo>
                <a:lnTo>
                  <a:pt x="8" y="12"/>
                </a:lnTo>
                <a:lnTo>
                  <a:pt x="12" y="12"/>
                </a:lnTo>
                <a:lnTo>
                  <a:pt x="24" y="8"/>
                </a:lnTo>
                <a:lnTo>
                  <a:pt x="24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7" name="Freeform 362">
            <a:extLst>
              <a:ext uri="{FF2B5EF4-FFF2-40B4-BE49-F238E27FC236}">
                <a16:creationId xmlns:a16="http://schemas.microsoft.com/office/drawing/2014/main" xmlns="" id="{6D1996A8-D957-4368-8EA6-E282F0C15A7B}"/>
              </a:ext>
            </a:extLst>
          </p:cNvPr>
          <p:cNvSpPr>
            <a:spLocks/>
          </p:cNvSpPr>
          <p:nvPr/>
        </p:nvSpPr>
        <p:spPr bwMode="auto">
          <a:xfrm>
            <a:off x="5089106" y="2224447"/>
            <a:ext cx="744196" cy="166058"/>
          </a:xfrm>
          <a:custGeom>
            <a:avLst/>
            <a:gdLst>
              <a:gd name="T0" fmla="*/ 31 w 127"/>
              <a:gd name="T1" fmla="*/ 12 h 24"/>
              <a:gd name="T2" fmla="*/ 51 w 127"/>
              <a:gd name="T3" fmla="*/ 8 h 24"/>
              <a:gd name="T4" fmla="*/ 75 w 127"/>
              <a:gd name="T5" fmla="*/ 8 h 24"/>
              <a:gd name="T6" fmla="*/ 99 w 127"/>
              <a:gd name="T7" fmla="*/ 4 h 24"/>
              <a:gd name="T8" fmla="*/ 127 w 127"/>
              <a:gd name="T9" fmla="*/ 0 h 24"/>
              <a:gd name="T10" fmla="*/ 127 w 127"/>
              <a:gd name="T11" fmla="*/ 8 h 24"/>
              <a:gd name="T12" fmla="*/ 115 w 127"/>
              <a:gd name="T13" fmla="*/ 8 h 24"/>
              <a:gd name="T14" fmla="*/ 103 w 127"/>
              <a:gd name="T15" fmla="*/ 8 h 24"/>
              <a:gd name="T16" fmla="*/ 87 w 127"/>
              <a:gd name="T17" fmla="*/ 12 h 24"/>
              <a:gd name="T18" fmla="*/ 67 w 127"/>
              <a:gd name="T19" fmla="*/ 16 h 24"/>
              <a:gd name="T20" fmla="*/ 55 w 127"/>
              <a:gd name="T21" fmla="*/ 20 h 24"/>
              <a:gd name="T22" fmla="*/ 47 w 127"/>
              <a:gd name="T23" fmla="*/ 20 h 24"/>
              <a:gd name="T24" fmla="*/ 39 w 127"/>
              <a:gd name="T25" fmla="*/ 20 h 24"/>
              <a:gd name="T26" fmla="*/ 31 w 127"/>
              <a:gd name="T27" fmla="*/ 24 h 24"/>
              <a:gd name="T28" fmla="*/ 27 w 127"/>
              <a:gd name="T29" fmla="*/ 24 h 24"/>
              <a:gd name="T30" fmla="*/ 23 w 127"/>
              <a:gd name="T31" fmla="*/ 24 h 24"/>
              <a:gd name="T32" fmla="*/ 20 w 127"/>
              <a:gd name="T33" fmla="*/ 24 h 24"/>
              <a:gd name="T34" fmla="*/ 20 w 127"/>
              <a:gd name="T35" fmla="*/ 24 h 24"/>
              <a:gd name="T36" fmla="*/ 12 w 127"/>
              <a:gd name="T37" fmla="*/ 24 h 24"/>
              <a:gd name="T38" fmla="*/ 8 w 127"/>
              <a:gd name="T39" fmla="*/ 24 h 24"/>
              <a:gd name="T40" fmla="*/ 0 w 127"/>
              <a:gd name="T41" fmla="*/ 20 h 24"/>
              <a:gd name="T42" fmla="*/ 0 w 127"/>
              <a:gd name="T43" fmla="*/ 20 h 24"/>
              <a:gd name="T44" fmla="*/ 0 w 127"/>
              <a:gd name="T45" fmla="*/ 20 h 24"/>
              <a:gd name="T46" fmla="*/ 0 w 127"/>
              <a:gd name="T47" fmla="*/ 20 h 24"/>
              <a:gd name="T48" fmla="*/ 0 w 127"/>
              <a:gd name="T49" fmla="*/ 20 h 24"/>
              <a:gd name="T50" fmla="*/ 4 w 127"/>
              <a:gd name="T51" fmla="*/ 20 h 24"/>
              <a:gd name="T52" fmla="*/ 8 w 127"/>
              <a:gd name="T53" fmla="*/ 16 h 24"/>
              <a:gd name="T54" fmla="*/ 12 w 127"/>
              <a:gd name="T55" fmla="*/ 16 h 24"/>
              <a:gd name="T56" fmla="*/ 20 w 127"/>
              <a:gd name="T57" fmla="*/ 16 h 24"/>
              <a:gd name="T58" fmla="*/ 23 w 127"/>
              <a:gd name="T59" fmla="*/ 12 h 24"/>
              <a:gd name="T60" fmla="*/ 31 w 127"/>
              <a:gd name="T61" fmla="*/ 12 h 24"/>
              <a:gd name="T62" fmla="*/ 31 w 127"/>
              <a:gd name="T63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7" h="24">
                <a:moveTo>
                  <a:pt x="31" y="12"/>
                </a:moveTo>
                <a:lnTo>
                  <a:pt x="51" y="8"/>
                </a:lnTo>
                <a:lnTo>
                  <a:pt x="75" y="8"/>
                </a:lnTo>
                <a:lnTo>
                  <a:pt x="99" y="4"/>
                </a:lnTo>
                <a:lnTo>
                  <a:pt x="127" y="0"/>
                </a:lnTo>
                <a:lnTo>
                  <a:pt x="127" y="8"/>
                </a:lnTo>
                <a:lnTo>
                  <a:pt x="115" y="8"/>
                </a:lnTo>
                <a:lnTo>
                  <a:pt x="103" y="8"/>
                </a:lnTo>
                <a:lnTo>
                  <a:pt x="87" y="12"/>
                </a:lnTo>
                <a:lnTo>
                  <a:pt x="67" y="16"/>
                </a:lnTo>
                <a:lnTo>
                  <a:pt x="55" y="20"/>
                </a:lnTo>
                <a:lnTo>
                  <a:pt x="47" y="20"/>
                </a:lnTo>
                <a:lnTo>
                  <a:pt x="39" y="20"/>
                </a:lnTo>
                <a:lnTo>
                  <a:pt x="31" y="24"/>
                </a:lnTo>
                <a:lnTo>
                  <a:pt x="27" y="24"/>
                </a:lnTo>
                <a:lnTo>
                  <a:pt x="23" y="24"/>
                </a:lnTo>
                <a:lnTo>
                  <a:pt x="20" y="24"/>
                </a:lnTo>
                <a:lnTo>
                  <a:pt x="20" y="24"/>
                </a:lnTo>
                <a:lnTo>
                  <a:pt x="12" y="24"/>
                </a:lnTo>
                <a:lnTo>
                  <a:pt x="8" y="24"/>
                </a:lnTo>
                <a:lnTo>
                  <a:pt x="0" y="20"/>
                </a:lnTo>
                <a:lnTo>
                  <a:pt x="0" y="20"/>
                </a:lnTo>
                <a:lnTo>
                  <a:pt x="0" y="20"/>
                </a:lnTo>
                <a:lnTo>
                  <a:pt x="0" y="20"/>
                </a:lnTo>
                <a:lnTo>
                  <a:pt x="0" y="20"/>
                </a:lnTo>
                <a:lnTo>
                  <a:pt x="4" y="20"/>
                </a:lnTo>
                <a:lnTo>
                  <a:pt x="8" y="16"/>
                </a:lnTo>
                <a:lnTo>
                  <a:pt x="12" y="16"/>
                </a:lnTo>
                <a:lnTo>
                  <a:pt x="20" y="16"/>
                </a:lnTo>
                <a:lnTo>
                  <a:pt x="23" y="12"/>
                </a:lnTo>
                <a:lnTo>
                  <a:pt x="31" y="12"/>
                </a:lnTo>
                <a:lnTo>
                  <a:pt x="31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8" name="Freeform 363">
            <a:extLst>
              <a:ext uri="{FF2B5EF4-FFF2-40B4-BE49-F238E27FC236}">
                <a16:creationId xmlns:a16="http://schemas.microsoft.com/office/drawing/2014/main" xmlns="" id="{D5213C68-D5E0-4D77-9351-EA80E8871661}"/>
              </a:ext>
            </a:extLst>
          </p:cNvPr>
          <p:cNvSpPr>
            <a:spLocks/>
          </p:cNvSpPr>
          <p:nvPr/>
        </p:nvSpPr>
        <p:spPr bwMode="auto">
          <a:xfrm>
            <a:off x="6296224" y="1179666"/>
            <a:ext cx="673878" cy="249088"/>
          </a:xfrm>
          <a:custGeom>
            <a:avLst/>
            <a:gdLst>
              <a:gd name="T0" fmla="*/ 52 w 115"/>
              <a:gd name="T1" fmla="*/ 8 h 36"/>
              <a:gd name="T2" fmla="*/ 60 w 115"/>
              <a:gd name="T3" fmla="*/ 4 h 36"/>
              <a:gd name="T4" fmla="*/ 68 w 115"/>
              <a:gd name="T5" fmla="*/ 4 h 36"/>
              <a:gd name="T6" fmla="*/ 76 w 115"/>
              <a:gd name="T7" fmla="*/ 4 h 36"/>
              <a:gd name="T8" fmla="*/ 84 w 115"/>
              <a:gd name="T9" fmla="*/ 0 h 36"/>
              <a:gd name="T10" fmla="*/ 96 w 115"/>
              <a:gd name="T11" fmla="*/ 4 h 36"/>
              <a:gd name="T12" fmla="*/ 104 w 115"/>
              <a:gd name="T13" fmla="*/ 8 h 36"/>
              <a:gd name="T14" fmla="*/ 107 w 115"/>
              <a:gd name="T15" fmla="*/ 12 h 36"/>
              <a:gd name="T16" fmla="*/ 111 w 115"/>
              <a:gd name="T17" fmla="*/ 16 h 36"/>
              <a:gd name="T18" fmla="*/ 115 w 115"/>
              <a:gd name="T19" fmla="*/ 16 h 36"/>
              <a:gd name="T20" fmla="*/ 115 w 115"/>
              <a:gd name="T21" fmla="*/ 20 h 36"/>
              <a:gd name="T22" fmla="*/ 115 w 115"/>
              <a:gd name="T23" fmla="*/ 20 h 36"/>
              <a:gd name="T24" fmla="*/ 111 w 115"/>
              <a:gd name="T25" fmla="*/ 24 h 36"/>
              <a:gd name="T26" fmla="*/ 107 w 115"/>
              <a:gd name="T27" fmla="*/ 24 h 36"/>
              <a:gd name="T28" fmla="*/ 100 w 115"/>
              <a:gd name="T29" fmla="*/ 28 h 36"/>
              <a:gd name="T30" fmla="*/ 92 w 115"/>
              <a:gd name="T31" fmla="*/ 28 h 36"/>
              <a:gd name="T32" fmla="*/ 80 w 115"/>
              <a:gd name="T33" fmla="*/ 28 h 36"/>
              <a:gd name="T34" fmla="*/ 68 w 115"/>
              <a:gd name="T35" fmla="*/ 32 h 36"/>
              <a:gd name="T36" fmla="*/ 32 w 115"/>
              <a:gd name="T37" fmla="*/ 36 h 36"/>
              <a:gd name="T38" fmla="*/ 0 w 115"/>
              <a:gd name="T39" fmla="*/ 36 h 36"/>
              <a:gd name="T40" fmla="*/ 0 w 115"/>
              <a:gd name="T41" fmla="*/ 16 h 36"/>
              <a:gd name="T42" fmla="*/ 16 w 115"/>
              <a:gd name="T43" fmla="*/ 16 h 36"/>
              <a:gd name="T44" fmla="*/ 28 w 115"/>
              <a:gd name="T45" fmla="*/ 12 h 36"/>
              <a:gd name="T46" fmla="*/ 40 w 115"/>
              <a:gd name="T47" fmla="*/ 12 h 36"/>
              <a:gd name="T48" fmla="*/ 52 w 115"/>
              <a:gd name="T49" fmla="*/ 8 h 36"/>
              <a:gd name="T50" fmla="*/ 52 w 115"/>
              <a:gd name="T51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15" h="36">
                <a:moveTo>
                  <a:pt x="52" y="8"/>
                </a:moveTo>
                <a:lnTo>
                  <a:pt x="60" y="4"/>
                </a:lnTo>
                <a:lnTo>
                  <a:pt x="68" y="4"/>
                </a:lnTo>
                <a:lnTo>
                  <a:pt x="76" y="4"/>
                </a:lnTo>
                <a:lnTo>
                  <a:pt x="84" y="0"/>
                </a:lnTo>
                <a:lnTo>
                  <a:pt x="96" y="4"/>
                </a:lnTo>
                <a:lnTo>
                  <a:pt x="104" y="8"/>
                </a:lnTo>
                <a:lnTo>
                  <a:pt x="107" y="12"/>
                </a:lnTo>
                <a:lnTo>
                  <a:pt x="111" y="16"/>
                </a:lnTo>
                <a:lnTo>
                  <a:pt x="115" y="16"/>
                </a:lnTo>
                <a:lnTo>
                  <a:pt x="115" y="20"/>
                </a:lnTo>
                <a:lnTo>
                  <a:pt x="115" y="20"/>
                </a:lnTo>
                <a:lnTo>
                  <a:pt x="111" y="24"/>
                </a:lnTo>
                <a:lnTo>
                  <a:pt x="107" y="24"/>
                </a:lnTo>
                <a:lnTo>
                  <a:pt x="100" y="28"/>
                </a:lnTo>
                <a:lnTo>
                  <a:pt x="92" y="28"/>
                </a:lnTo>
                <a:lnTo>
                  <a:pt x="80" y="28"/>
                </a:lnTo>
                <a:lnTo>
                  <a:pt x="68" y="32"/>
                </a:lnTo>
                <a:lnTo>
                  <a:pt x="32" y="36"/>
                </a:lnTo>
                <a:lnTo>
                  <a:pt x="0" y="36"/>
                </a:lnTo>
                <a:lnTo>
                  <a:pt x="0" y="16"/>
                </a:lnTo>
                <a:lnTo>
                  <a:pt x="16" y="16"/>
                </a:lnTo>
                <a:lnTo>
                  <a:pt x="28" y="12"/>
                </a:lnTo>
                <a:lnTo>
                  <a:pt x="40" y="12"/>
                </a:lnTo>
                <a:lnTo>
                  <a:pt x="52" y="8"/>
                </a:lnTo>
                <a:lnTo>
                  <a:pt x="52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9" name="Freeform 364">
            <a:extLst>
              <a:ext uri="{FF2B5EF4-FFF2-40B4-BE49-F238E27FC236}">
                <a16:creationId xmlns:a16="http://schemas.microsoft.com/office/drawing/2014/main" xmlns="" id="{0D083D3F-F9B8-4D1B-9B7B-95DEA5E9CD5F}"/>
              </a:ext>
            </a:extLst>
          </p:cNvPr>
          <p:cNvSpPr>
            <a:spLocks/>
          </p:cNvSpPr>
          <p:nvPr/>
        </p:nvSpPr>
        <p:spPr bwMode="auto">
          <a:xfrm>
            <a:off x="5206302" y="1428753"/>
            <a:ext cx="580122" cy="166058"/>
          </a:xfrm>
          <a:custGeom>
            <a:avLst/>
            <a:gdLst>
              <a:gd name="T0" fmla="*/ 27 w 99"/>
              <a:gd name="T1" fmla="*/ 12 h 24"/>
              <a:gd name="T2" fmla="*/ 39 w 99"/>
              <a:gd name="T3" fmla="*/ 8 h 24"/>
              <a:gd name="T4" fmla="*/ 59 w 99"/>
              <a:gd name="T5" fmla="*/ 8 h 24"/>
              <a:gd name="T6" fmla="*/ 79 w 99"/>
              <a:gd name="T7" fmla="*/ 4 h 24"/>
              <a:gd name="T8" fmla="*/ 99 w 99"/>
              <a:gd name="T9" fmla="*/ 0 h 24"/>
              <a:gd name="T10" fmla="*/ 99 w 99"/>
              <a:gd name="T11" fmla="*/ 8 h 24"/>
              <a:gd name="T12" fmla="*/ 91 w 99"/>
              <a:gd name="T13" fmla="*/ 8 h 24"/>
              <a:gd name="T14" fmla="*/ 79 w 99"/>
              <a:gd name="T15" fmla="*/ 12 h 24"/>
              <a:gd name="T16" fmla="*/ 67 w 99"/>
              <a:gd name="T17" fmla="*/ 12 h 24"/>
              <a:gd name="T18" fmla="*/ 55 w 99"/>
              <a:gd name="T19" fmla="*/ 16 h 24"/>
              <a:gd name="T20" fmla="*/ 43 w 99"/>
              <a:gd name="T21" fmla="*/ 20 h 24"/>
              <a:gd name="T22" fmla="*/ 31 w 99"/>
              <a:gd name="T23" fmla="*/ 20 h 24"/>
              <a:gd name="T24" fmla="*/ 23 w 99"/>
              <a:gd name="T25" fmla="*/ 24 h 24"/>
              <a:gd name="T26" fmla="*/ 19 w 99"/>
              <a:gd name="T27" fmla="*/ 24 h 24"/>
              <a:gd name="T28" fmla="*/ 11 w 99"/>
              <a:gd name="T29" fmla="*/ 20 h 24"/>
              <a:gd name="T30" fmla="*/ 7 w 99"/>
              <a:gd name="T31" fmla="*/ 20 h 24"/>
              <a:gd name="T32" fmla="*/ 3 w 99"/>
              <a:gd name="T33" fmla="*/ 20 h 24"/>
              <a:gd name="T34" fmla="*/ 0 w 99"/>
              <a:gd name="T35" fmla="*/ 16 h 24"/>
              <a:gd name="T36" fmla="*/ 0 w 99"/>
              <a:gd name="T37" fmla="*/ 16 h 24"/>
              <a:gd name="T38" fmla="*/ 0 w 99"/>
              <a:gd name="T39" fmla="*/ 16 h 24"/>
              <a:gd name="T40" fmla="*/ 7 w 99"/>
              <a:gd name="T41" fmla="*/ 16 h 24"/>
              <a:gd name="T42" fmla="*/ 15 w 99"/>
              <a:gd name="T43" fmla="*/ 12 h 24"/>
              <a:gd name="T44" fmla="*/ 27 w 99"/>
              <a:gd name="T45" fmla="*/ 12 h 24"/>
              <a:gd name="T46" fmla="*/ 27 w 99"/>
              <a:gd name="T47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99" h="24">
                <a:moveTo>
                  <a:pt x="27" y="12"/>
                </a:moveTo>
                <a:lnTo>
                  <a:pt x="39" y="8"/>
                </a:lnTo>
                <a:lnTo>
                  <a:pt x="59" y="8"/>
                </a:lnTo>
                <a:lnTo>
                  <a:pt x="79" y="4"/>
                </a:lnTo>
                <a:lnTo>
                  <a:pt x="99" y="0"/>
                </a:lnTo>
                <a:lnTo>
                  <a:pt x="99" y="8"/>
                </a:lnTo>
                <a:lnTo>
                  <a:pt x="91" y="8"/>
                </a:lnTo>
                <a:lnTo>
                  <a:pt x="79" y="12"/>
                </a:lnTo>
                <a:lnTo>
                  <a:pt x="67" y="12"/>
                </a:lnTo>
                <a:lnTo>
                  <a:pt x="55" y="16"/>
                </a:lnTo>
                <a:lnTo>
                  <a:pt x="43" y="20"/>
                </a:lnTo>
                <a:lnTo>
                  <a:pt x="31" y="20"/>
                </a:lnTo>
                <a:lnTo>
                  <a:pt x="23" y="24"/>
                </a:lnTo>
                <a:lnTo>
                  <a:pt x="19" y="24"/>
                </a:lnTo>
                <a:lnTo>
                  <a:pt x="11" y="20"/>
                </a:lnTo>
                <a:lnTo>
                  <a:pt x="7" y="20"/>
                </a:lnTo>
                <a:lnTo>
                  <a:pt x="3" y="20"/>
                </a:lnTo>
                <a:lnTo>
                  <a:pt x="0" y="16"/>
                </a:lnTo>
                <a:lnTo>
                  <a:pt x="0" y="16"/>
                </a:lnTo>
                <a:lnTo>
                  <a:pt x="0" y="16"/>
                </a:lnTo>
                <a:lnTo>
                  <a:pt x="7" y="16"/>
                </a:lnTo>
                <a:lnTo>
                  <a:pt x="15" y="12"/>
                </a:lnTo>
                <a:lnTo>
                  <a:pt x="27" y="12"/>
                </a:lnTo>
                <a:lnTo>
                  <a:pt x="27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0" name="Freeform 366">
            <a:extLst>
              <a:ext uri="{FF2B5EF4-FFF2-40B4-BE49-F238E27FC236}">
                <a16:creationId xmlns:a16="http://schemas.microsoft.com/office/drawing/2014/main" xmlns="" id="{07A3E741-963A-4FCF-A731-665BAB5F1F39}"/>
              </a:ext>
            </a:extLst>
          </p:cNvPr>
          <p:cNvSpPr>
            <a:spLocks/>
          </p:cNvSpPr>
          <p:nvPr/>
        </p:nvSpPr>
        <p:spPr bwMode="auto">
          <a:xfrm>
            <a:off x="9507392" y="667648"/>
            <a:ext cx="298851" cy="684993"/>
          </a:xfrm>
          <a:custGeom>
            <a:avLst/>
            <a:gdLst>
              <a:gd name="T0" fmla="*/ 4 w 51"/>
              <a:gd name="T1" fmla="*/ 3 h 99"/>
              <a:gd name="T2" fmla="*/ 8 w 51"/>
              <a:gd name="T3" fmla="*/ 0 h 99"/>
              <a:gd name="T4" fmla="*/ 12 w 51"/>
              <a:gd name="T5" fmla="*/ 0 h 99"/>
              <a:gd name="T6" fmla="*/ 20 w 51"/>
              <a:gd name="T7" fmla="*/ 0 h 99"/>
              <a:gd name="T8" fmla="*/ 28 w 51"/>
              <a:gd name="T9" fmla="*/ 0 h 99"/>
              <a:gd name="T10" fmla="*/ 36 w 51"/>
              <a:gd name="T11" fmla="*/ 3 h 99"/>
              <a:gd name="T12" fmla="*/ 44 w 51"/>
              <a:gd name="T13" fmla="*/ 3 h 99"/>
              <a:gd name="T14" fmla="*/ 47 w 51"/>
              <a:gd name="T15" fmla="*/ 7 h 99"/>
              <a:gd name="T16" fmla="*/ 51 w 51"/>
              <a:gd name="T17" fmla="*/ 11 h 99"/>
              <a:gd name="T18" fmla="*/ 51 w 51"/>
              <a:gd name="T19" fmla="*/ 19 h 99"/>
              <a:gd name="T20" fmla="*/ 51 w 51"/>
              <a:gd name="T21" fmla="*/ 31 h 99"/>
              <a:gd name="T22" fmla="*/ 51 w 51"/>
              <a:gd name="T23" fmla="*/ 35 h 99"/>
              <a:gd name="T24" fmla="*/ 51 w 51"/>
              <a:gd name="T25" fmla="*/ 39 h 99"/>
              <a:gd name="T26" fmla="*/ 47 w 51"/>
              <a:gd name="T27" fmla="*/ 47 h 99"/>
              <a:gd name="T28" fmla="*/ 47 w 51"/>
              <a:gd name="T29" fmla="*/ 55 h 99"/>
              <a:gd name="T30" fmla="*/ 47 w 51"/>
              <a:gd name="T31" fmla="*/ 63 h 99"/>
              <a:gd name="T32" fmla="*/ 47 w 51"/>
              <a:gd name="T33" fmla="*/ 75 h 99"/>
              <a:gd name="T34" fmla="*/ 47 w 51"/>
              <a:gd name="T35" fmla="*/ 87 h 99"/>
              <a:gd name="T36" fmla="*/ 44 w 51"/>
              <a:gd name="T37" fmla="*/ 99 h 99"/>
              <a:gd name="T38" fmla="*/ 16 w 51"/>
              <a:gd name="T39" fmla="*/ 99 h 99"/>
              <a:gd name="T40" fmla="*/ 16 w 51"/>
              <a:gd name="T41" fmla="*/ 87 h 99"/>
              <a:gd name="T42" fmla="*/ 16 w 51"/>
              <a:gd name="T43" fmla="*/ 71 h 99"/>
              <a:gd name="T44" fmla="*/ 16 w 51"/>
              <a:gd name="T45" fmla="*/ 63 h 99"/>
              <a:gd name="T46" fmla="*/ 16 w 51"/>
              <a:gd name="T47" fmla="*/ 51 h 99"/>
              <a:gd name="T48" fmla="*/ 16 w 51"/>
              <a:gd name="T49" fmla="*/ 43 h 99"/>
              <a:gd name="T50" fmla="*/ 16 w 51"/>
              <a:gd name="T51" fmla="*/ 39 h 99"/>
              <a:gd name="T52" fmla="*/ 16 w 51"/>
              <a:gd name="T53" fmla="*/ 31 h 99"/>
              <a:gd name="T54" fmla="*/ 12 w 51"/>
              <a:gd name="T55" fmla="*/ 31 h 99"/>
              <a:gd name="T56" fmla="*/ 12 w 51"/>
              <a:gd name="T57" fmla="*/ 19 h 99"/>
              <a:gd name="T58" fmla="*/ 8 w 51"/>
              <a:gd name="T59" fmla="*/ 15 h 99"/>
              <a:gd name="T60" fmla="*/ 4 w 51"/>
              <a:gd name="T61" fmla="*/ 15 h 99"/>
              <a:gd name="T62" fmla="*/ 4 w 51"/>
              <a:gd name="T63" fmla="*/ 11 h 99"/>
              <a:gd name="T64" fmla="*/ 0 w 51"/>
              <a:gd name="T65" fmla="*/ 7 h 99"/>
              <a:gd name="T66" fmla="*/ 0 w 51"/>
              <a:gd name="T67" fmla="*/ 3 h 99"/>
              <a:gd name="T68" fmla="*/ 4 w 51"/>
              <a:gd name="T69" fmla="*/ 3 h 99"/>
              <a:gd name="T70" fmla="*/ 4 w 51"/>
              <a:gd name="T71" fmla="*/ 3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" h="99">
                <a:moveTo>
                  <a:pt x="4" y="3"/>
                </a:move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3"/>
                </a:lnTo>
                <a:lnTo>
                  <a:pt x="44" y="3"/>
                </a:lnTo>
                <a:lnTo>
                  <a:pt x="47" y="7"/>
                </a:lnTo>
                <a:lnTo>
                  <a:pt x="51" y="11"/>
                </a:lnTo>
                <a:lnTo>
                  <a:pt x="51" y="19"/>
                </a:lnTo>
                <a:lnTo>
                  <a:pt x="51" y="31"/>
                </a:lnTo>
                <a:lnTo>
                  <a:pt x="51" y="35"/>
                </a:lnTo>
                <a:lnTo>
                  <a:pt x="51" y="39"/>
                </a:lnTo>
                <a:lnTo>
                  <a:pt x="47" y="47"/>
                </a:lnTo>
                <a:lnTo>
                  <a:pt x="47" y="55"/>
                </a:lnTo>
                <a:lnTo>
                  <a:pt x="47" y="63"/>
                </a:lnTo>
                <a:lnTo>
                  <a:pt x="47" y="75"/>
                </a:lnTo>
                <a:lnTo>
                  <a:pt x="47" y="87"/>
                </a:lnTo>
                <a:lnTo>
                  <a:pt x="44" y="99"/>
                </a:lnTo>
                <a:lnTo>
                  <a:pt x="16" y="99"/>
                </a:lnTo>
                <a:lnTo>
                  <a:pt x="16" y="87"/>
                </a:lnTo>
                <a:lnTo>
                  <a:pt x="16" y="71"/>
                </a:lnTo>
                <a:lnTo>
                  <a:pt x="16" y="63"/>
                </a:lnTo>
                <a:lnTo>
                  <a:pt x="16" y="51"/>
                </a:lnTo>
                <a:lnTo>
                  <a:pt x="16" y="43"/>
                </a:lnTo>
                <a:lnTo>
                  <a:pt x="16" y="39"/>
                </a:lnTo>
                <a:lnTo>
                  <a:pt x="16" y="31"/>
                </a:lnTo>
                <a:lnTo>
                  <a:pt x="12" y="31"/>
                </a:lnTo>
                <a:lnTo>
                  <a:pt x="12" y="19"/>
                </a:lnTo>
                <a:lnTo>
                  <a:pt x="8" y="15"/>
                </a:lnTo>
                <a:lnTo>
                  <a:pt x="4" y="15"/>
                </a:lnTo>
                <a:lnTo>
                  <a:pt x="4" y="11"/>
                </a:lnTo>
                <a:lnTo>
                  <a:pt x="0" y="7"/>
                </a:lnTo>
                <a:lnTo>
                  <a:pt x="0" y="3"/>
                </a:lnTo>
                <a:lnTo>
                  <a:pt x="4" y="3"/>
                </a:lnTo>
                <a:lnTo>
                  <a:pt x="4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1" name="Freeform 367">
            <a:extLst>
              <a:ext uri="{FF2B5EF4-FFF2-40B4-BE49-F238E27FC236}">
                <a16:creationId xmlns:a16="http://schemas.microsoft.com/office/drawing/2014/main" xmlns="" id="{21103174-EA4D-4BA8-8F19-FEEAD348F396}"/>
              </a:ext>
            </a:extLst>
          </p:cNvPr>
          <p:cNvSpPr>
            <a:spLocks/>
          </p:cNvSpPr>
          <p:nvPr/>
        </p:nvSpPr>
        <p:spPr bwMode="auto">
          <a:xfrm>
            <a:off x="9155804" y="882142"/>
            <a:ext cx="281270" cy="359793"/>
          </a:xfrm>
          <a:custGeom>
            <a:avLst/>
            <a:gdLst>
              <a:gd name="T0" fmla="*/ 4 w 48"/>
              <a:gd name="T1" fmla="*/ 0 h 52"/>
              <a:gd name="T2" fmla="*/ 16 w 48"/>
              <a:gd name="T3" fmla="*/ 4 h 52"/>
              <a:gd name="T4" fmla="*/ 28 w 48"/>
              <a:gd name="T5" fmla="*/ 8 h 52"/>
              <a:gd name="T6" fmla="*/ 36 w 48"/>
              <a:gd name="T7" fmla="*/ 12 h 52"/>
              <a:gd name="T8" fmla="*/ 40 w 48"/>
              <a:gd name="T9" fmla="*/ 20 h 52"/>
              <a:gd name="T10" fmla="*/ 44 w 48"/>
              <a:gd name="T11" fmla="*/ 24 h 52"/>
              <a:gd name="T12" fmla="*/ 48 w 48"/>
              <a:gd name="T13" fmla="*/ 28 h 52"/>
              <a:gd name="T14" fmla="*/ 48 w 48"/>
              <a:gd name="T15" fmla="*/ 36 h 52"/>
              <a:gd name="T16" fmla="*/ 44 w 48"/>
              <a:gd name="T17" fmla="*/ 40 h 52"/>
              <a:gd name="T18" fmla="*/ 44 w 48"/>
              <a:gd name="T19" fmla="*/ 44 h 52"/>
              <a:gd name="T20" fmla="*/ 40 w 48"/>
              <a:gd name="T21" fmla="*/ 48 h 52"/>
              <a:gd name="T22" fmla="*/ 36 w 48"/>
              <a:gd name="T23" fmla="*/ 52 h 52"/>
              <a:gd name="T24" fmla="*/ 36 w 48"/>
              <a:gd name="T25" fmla="*/ 52 h 52"/>
              <a:gd name="T26" fmla="*/ 32 w 48"/>
              <a:gd name="T27" fmla="*/ 52 h 52"/>
              <a:gd name="T28" fmla="*/ 28 w 48"/>
              <a:gd name="T29" fmla="*/ 52 h 52"/>
              <a:gd name="T30" fmla="*/ 24 w 48"/>
              <a:gd name="T31" fmla="*/ 48 h 52"/>
              <a:gd name="T32" fmla="*/ 20 w 48"/>
              <a:gd name="T33" fmla="*/ 44 h 52"/>
              <a:gd name="T34" fmla="*/ 12 w 48"/>
              <a:gd name="T35" fmla="*/ 36 h 52"/>
              <a:gd name="T36" fmla="*/ 8 w 48"/>
              <a:gd name="T37" fmla="*/ 32 h 52"/>
              <a:gd name="T38" fmla="*/ 0 w 48"/>
              <a:gd name="T39" fmla="*/ 20 h 52"/>
              <a:gd name="T40" fmla="*/ 0 w 48"/>
              <a:gd name="T41" fmla="*/ 16 h 52"/>
              <a:gd name="T42" fmla="*/ 0 w 48"/>
              <a:gd name="T43" fmla="*/ 12 h 52"/>
              <a:gd name="T44" fmla="*/ 0 w 48"/>
              <a:gd name="T45" fmla="*/ 4 h 52"/>
              <a:gd name="T46" fmla="*/ 4 w 48"/>
              <a:gd name="T47" fmla="*/ 0 h 52"/>
              <a:gd name="T48" fmla="*/ 4 w 48"/>
              <a:gd name="T49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8" h="52">
                <a:moveTo>
                  <a:pt x="4" y="0"/>
                </a:moveTo>
                <a:lnTo>
                  <a:pt x="16" y="4"/>
                </a:lnTo>
                <a:lnTo>
                  <a:pt x="28" y="8"/>
                </a:lnTo>
                <a:lnTo>
                  <a:pt x="36" y="12"/>
                </a:lnTo>
                <a:lnTo>
                  <a:pt x="40" y="20"/>
                </a:lnTo>
                <a:lnTo>
                  <a:pt x="44" y="24"/>
                </a:lnTo>
                <a:lnTo>
                  <a:pt x="48" y="28"/>
                </a:lnTo>
                <a:lnTo>
                  <a:pt x="48" y="36"/>
                </a:lnTo>
                <a:lnTo>
                  <a:pt x="44" y="40"/>
                </a:lnTo>
                <a:lnTo>
                  <a:pt x="44" y="44"/>
                </a:lnTo>
                <a:lnTo>
                  <a:pt x="40" y="48"/>
                </a:lnTo>
                <a:lnTo>
                  <a:pt x="36" y="52"/>
                </a:lnTo>
                <a:lnTo>
                  <a:pt x="36" y="52"/>
                </a:lnTo>
                <a:lnTo>
                  <a:pt x="32" y="52"/>
                </a:lnTo>
                <a:lnTo>
                  <a:pt x="28" y="52"/>
                </a:lnTo>
                <a:lnTo>
                  <a:pt x="24" y="48"/>
                </a:lnTo>
                <a:lnTo>
                  <a:pt x="20" y="44"/>
                </a:lnTo>
                <a:lnTo>
                  <a:pt x="12" y="36"/>
                </a:lnTo>
                <a:lnTo>
                  <a:pt x="8" y="32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2" name="Freeform 369">
            <a:extLst>
              <a:ext uri="{FF2B5EF4-FFF2-40B4-BE49-F238E27FC236}">
                <a16:creationId xmlns:a16="http://schemas.microsoft.com/office/drawing/2014/main" xmlns="" id="{B6F794C6-9B8C-4019-B0AA-A6911341DFF1}"/>
              </a:ext>
            </a:extLst>
          </p:cNvPr>
          <p:cNvSpPr>
            <a:spLocks/>
          </p:cNvSpPr>
          <p:nvPr/>
        </p:nvSpPr>
        <p:spPr bwMode="auto">
          <a:xfrm>
            <a:off x="8692882" y="1241935"/>
            <a:ext cx="322291" cy="601964"/>
          </a:xfrm>
          <a:custGeom>
            <a:avLst/>
            <a:gdLst>
              <a:gd name="T0" fmla="*/ 36 w 55"/>
              <a:gd name="T1" fmla="*/ 0 h 87"/>
              <a:gd name="T2" fmla="*/ 43 w 55"/>
              <a:gd name="T3" fmla="*/ 8 h 87"/>
              <a:gd name="T4" fmla="*/ 47 w 55"/>
              <a:gd name="T5" fmla="*/ 12 h 87"/>
              <a:gd name="T6" fmla="*/ 51 w 55"/>
              <a:gd name="T7" fmla="*/ 20 h 87"/>
              <a:gd name="T8" fmla="*/ 55 w 55"/>
              <a:gd name="T9" fmla="*/ 28 h 87"/>
              <a:gd name="T10" fmla="*/ 51 w 55"/>
              <a:gd name="T11" fmla="*/ 40 h 87"/>
              <a:gd name="T12" fmla="*/ 51 w 55"/>
              <a:gd name="T13" fmla="*/ 48 h 87"/>
              <a:gd name="T14" fmla="*/ 47 w 55"/>
              <a:gd name="T15" fmla="*/ 59 h 87"/>
              <a:gd name="T16" fmla="*/ 40 w 55"/>
              <a:gd name="T17" fmla="*/ 67 h 87"/>
              <a:gd name="T18" fmla="*/ 32 w 55"/>
              <a:gd name="T19" fmla="*/ 75 h 87"/>
              <a:gd name="T20" fmla="*/ 28 w 55"/>
              <a:gd name="T21" fmla="*/ 83 h 87"/>
              <a:gd name="T22" fmla="*/ 24 w 55"/>
              <a:gd name="T23" fmla="*/ 87 h 87"/>
              <a:gd name="T24" fmla="*/ 20 w 55"/>
              <a:gd name="T25" fmla="*/ 87 h 87"/>
              <a:gd name="T26" fmla="*/ 16 w 55"/>
              <a:gd name="T27" fmla="*/ 87 h 87"/>
              <a:gd name="T28" fmla="*/ 12 w 55"/>
              <a:gd name="T29" fmla="*/ 83 h 87"/>
              <a:gd name="T30" fmla="*/ 8 w 55"/>
              <a:gd name="T31" fmla="*/ 83 h 87"/>
              <a:gd name="T32" fmla="*/ 4 w 55"/>
              <a:gd name="T33" fmla="*/ 75 h 87"/>
              <a:gd name="T34" fmla="*/ 4 w 55"/>
              <a:gd name="T35" fmla="*/ 71 h 87"/>
              <a:gd name="T36" fmla="*/ 4 w 55"/>
              <a:gd name="T37" fmla="*/ 67 h 87"/>
              <a:gd name="T38" fmla="*/ 0 w 55"/>
              <a:gd name="T39" fmla="*/ 63 h 87"/>
              <a:gd name="T40" fmla="*/ 4 w 55"/>
              <a:gd name="T41" fmla="*/ 63 h 87"/>
              <a:gd name="T42" fmla="*/ 4 w 55"/>
              <a:gd name="T43" fmla="*/ 59 h 87"/>
              <a:gd name="T44" fmla="*/ 4 w 55"/>
              <a:gd name="T45" fmla="*/ 56 h 87"/>
              <a:gd name="T46" fmla="*/ 8 w 55"/>
              <a:gd name="T47" fmla="*/ 52 h 87"/>
              <a:gd name="T48" fmla="*/ 12 w 55"/>
              <a:gd name="T49" fmla="*/ 48 h 87"/>
              <a:gd name="T50" fmla="*/ 16 w 55"/>
              <a:gd name="T51" fmla="*/ 40 h 87"/>
              <a:gd name="T52" fmla="*/ 24 w 55"/>
              <a:gd name="T53" fmla="*/ 32 h 87"/>
              <a:gd name="T54" fmla="*/ 28 w 55"/>
              <a:gd name="T55" fmla="*/ 16 h 87"/>
              <a:gd name="T56" fmla="*/ 36 w 55"/>
              <a:gd name="T57" fmla="*/ 0 h 87"/>
              <a:gd name="T58" fmla="*/ 36 w 55"/>
              <a:gd name="T59" fmla="*/ 0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55" h="87">
                <a:moveTo>
                  <a:pt x="36" y="0"/>
                </a:moveTo>
                <a:lnTo>
                  <a:pt x="43" y="8"/>
                </a:lnTo>
                <a:lnTo>
                  <a:pt x="47" y="12"/>
                </a:lnTo>
                <a:lnTo>
                  <a:pt x="51" y="20"/>
                </a:lnTo>
                <a:lnTo>
                  <a:pt x="55" y="28"/>
                </a:lnTo>
                <a:lnTo>
                  <a:pt x="51" y="40"/>
                </a:lnTo>
                <a:lnTo>
                  <a:pt x="51" y="48"/>
                </a:lnTo>
                <a:lnTo>
                  <a:pt x="47" y="59"/>
                </a:lnTo>
                <a:lnTo>
                  <a:pt x="40" y="67"/>
                </a:lnTo>
                <a:lnTo>
                  <a:pt x="32" y="75"/>
                </a:lnTo>
                <a:lnTo>
                  <a:pt x="28" y="83"/>
                </a:lnTo>
                <a:lnTo>
                  <a:pt x="24" y="87"/>
                </a:lnTo>
                <a:lnTo>
                  <a:pt x="20" y="87"/>
                </a:lnTo>
                <a:lnTo>
                  <a:pt x="16" y="87"/>
                </a:lnTo>
                <a:lnTo>
                  <a:pt x="12" y="83"/>
                </a:lnTo>
                <a:lnTo>
                  <a:pt x="8" y="83"/>
                </a:lnTo>
                <a:lnTo>
                  <a:pt x="4" y="75"/>
                </a:lnTo>
                <a:lnTo>
                  <a:pt x="4" y="71"/>
                </a:lnTo>
                <a:lnTo>
                  <a:pt x="4" y="67"/>
                </a:lnTo>
                <a:lnTo>
                  <a:pt x="0" y="63"/>
                </a:lnTo>
                <a:lnTo>
                  <a:pt x="4" y="63"/>
                </a:lnTo>
                <a:lnTo>
                  <a:pt x="4" y="59"/>
                </a:lnTo>
                <a:lnTo>
                  <a:pt x="4" y="56"/>
                </a:lnTo>
                <a:lnTo>
                  <a:pt x="8" y="52"/>
                </a:lnTo>
                <a:lnTo>
                  <a:pt x="12" y="48"/>
                </a:lnTo>
                <a:lnTo>
                  <a:pt x="16" y="40"/>
                </a:lnTo>
                <a:lnTo>
                  <a:pt x="24" y="32"/>
                </a:lnTo>
                <a:lnTo>
                  <a:pt x="28" y="16"/>
                </a:lnTo>
                <a:lnTo>
                  <a:pt x="36" y="0"/>
                </a:lnTo>
                <a:lnTo>
                  <a:pt x="36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3" name="Freeform 370">
            <a:extLst>
              <a:ext uri="{FF2B5EF4-FFF2-40B4-BE49-F238E27FC236}">
                <a16:creationId xmlns:a16="http://schemas.microsoft.com/office/drawing/2014/main" xmlns="" id="{7A4D24C6-6EAC-4E90-9C81-332562DE8976}"/>
              </a:ext>
            </a:extLst>
          </p:cNvPr>
          <p:cNvSpPr>
            <a:spLocks/>
          </p:cNvSpPr>
          <p:nvPr/>
        </p:nvSpPr>
        <p:spPr bwMode="auto">
          <a:xfrm>
            <a:off x="9202682" y="1574052"/>
            <a:ext cx="257831" cy="408229"/>
          </a:xfrm>
          <a:custGeom>
            <a:avLst/>
            <a:gdLst>
              <a:gd name="T0" fmla="*/ 4 w 44"/>
              <a:gd name="T1" fmla="*/ 15 h 59"/>
              <a:gd name="T2" fmla="*/ 4 w 44"/>
              <a:gd name="T3" fmla="*/ 11 h 59"/>
              <a:gd name="T4" fmla="*/ 0 w 44"/>
              <a:gd name="T5" fmla="*/ 11 h 59"/>
              <a:gd name="T6" fmla="*/ 0 w 44"/>
              <a:gd name="T7" fmla="*/ 8 h 59"/>
              <a:gd name="T8" fmla="*/ 0 w 44"/>
              <a:gd name="T9" fmla="*/ 4 h 59"/>
              <a:gd name="T10" fmla="*/ 4 w 44"/>
              <a:gd name="T11" fmla="*/ 4 h 59"/>
              <a:gd name="T12" fmla="*/ 4 w 44"/>
              <a:gd name="T13" fmla="*/ 0 h 59"/>
              <a:gd name="T14" fmla="*/ 8 w 44"/>
              <a:gd name="T15" fmla="*/ 0 h 59"/>
              <a:gd name="T16" fmla="*/ 12 w 44"/>
              <a:gd name="T17" fmla="*/ 0 h 59"/>
              <a:gd name="T18" fmla="*/ 20 w 44"/>
              <a:gd name="T19" fmla="*/ 0 h 59"/>
              <a:gd name="T20" fmla="*/ 24 w 44"/>
              <a:gd name="T21" fmla="*/ 0 h 59"/>
              <a:gd name="T22" fmla="*/ 32 w 44"/>
              <a:gd name="T23" fmla="*/ 0 h 59"/>
              <a:gd name="T24" fmla="*/ 44 w 44"/>
              <a:gd name="T25" fmla="*/ 0 h 59"/>
              <a:gd name="T26" fmla="*/ 44 w 44"/>
              <a:gd name="T27" fmla="*/ 11 h 59"/>
              <a:gd name="T28" fmla="*/ 44 w 44"/>
              <a:gd name="T29" fmla="*/ 19 h 59"/>
              <a:gd name="T30" fmla="*/ 44 w 44"/>
              <a:gd name="T31" fmla="*/ 27 h 59"/>
              <a:gd name="T32" fmla="*/ 44 w 44"/>
              <a:gd name="T33" fmla="*/ 35 h 59"/>
              <a:gd name="T34" fmla="*/ 44 w 44"/>
              <a:gd name="T35" fmla="*/ 39 h 59"/>
              <a:gd name="T36" fmla="*/ 44 w 44"/>
              <a:gd name="T37" fmla="*/ 47 h 59"/>
              <a:gd name="T38" fmla="*/ 44 w 44"/>
              <a:gd name="T39" fmla="*/ 47 h 59"/>
              <a:gd name="T40" fmla="*/ 44 w 44"/>
              <a:gd name="T41" fmla="*/ 51 h 59"/>
              <a:gd name="T42" fmla="*/ 44 w 44"/>
              <a:gd name="T43" fmla="*/ 55 h 59"/>
              <a:gd name="T44" fmla="*/ 44 w 44"/>
              <a:gd name="T45" fmla="*/ 55 h 59"/>
              <a:gd name="T46" fmla="*/ 40 w 44"/>
              <a:gd name="T47" fmla="*/ 59 h 59"/>
              <a:gd name="T48" fmla="*/ 36 w 44"/>
              <a:gd name="T49" fmla="*/ 59 h 59"/>
              <a:gd name="T50" fmla="*/ 32 w 44"/>
              <a:gd name="T51" fmla="*/ 55 h 59"/>
              <a:gd name="T52" fmla="*/ 28 w 44"/>
              <a:gd name="T53" fmla="*/ 51 h 59"/>
              <a:gd name="T54" fmla="*/ 24 w 44"/>
              <a:gd name="T55" fmla="*/ 47 h 59"/>
              <a:gd name="T56" fmla="*/ 20 w 44"/>
              <a:gd name="T57" fmla="*/ 39 h 59"/>
              <a:gd name="T58" fmla="*/ 16 w 44"/>
              <a:gd name="T59" fmla="*/ 27 h 59"/>
              <a:gd name="T60" fmla="*/ 12 w 44"/>
              <a:gd name="T61" fmla="*/ 23 h 59"/>
              <a:gd name="T62" fmla="*/ 8 w 44"/>
              <a:gd name="T63" fmla="*/ 15 h 59"/>
              <a:gd name="T64" fmla="*/ 4 w 44"/>
              <a:gd name="T65" fmla="*/ 15 h 59"/>
              <a:gd name="T66" fmla="*/ 4 w 44"/>
              <a:gd name="T67" fmla="*/ 15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4" h="59">
                <a:moveTo>
                  <a:pt x="4" y="15"/>
                </a:moveTo>
                <a:lnTo>
                  <a:pt x="4" y="11"/>
                </a:lnTo>
                <a:lnTo>
                  <a:pt x="0" y="11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44" y="11"/>
                </a:lnTo>
                <a:lnTo>
                  <a:pt x="44" y="19"/>
                </a:lnTo>
                <a:lnTo>
                  <a:pt x="44" y="27"/>
                </a:lnTo>
                <a:lnTo>
                  <a:pt x="44" y="35"/>
                </a:lnTo>
                <a:lnTo>
                  <a:pt x="44" y="39"/>
                </a:lnTo>
                <a:lnTo>
                  <a:pt x="44" y="47"/>
                </a:lnTo>
                <a:lnTo>
                  <a:pt x="44" y="47"/>
                </a:lnTo>
                <a:lnTo>
                  <a:pt x="44" y="51"/>
                </a:lnTo>
                <a:lnTo>
                  <a:pt x="44" y="55"/>
                </a:lnTo>
                <a:lnTo>
                  <a:pt x="44" y="55"/>
                </a:lnTo>
                <a:lnTo>
                  <a:pt x="40" y="59"/>
                </a:lnTo>
                <a:lnTo>
                  <a:pt x="36" y="59"/>
                </a:lnTo>
                <a:lnTo>
                  <a:pt x="32" y="55"/>
                </a:lnTo>
                <a:lnTo>
                  <a:pt x="28" y="51"/>
                </a:lnTo>
                <a:lnTo>
                  <a:pt x="24" y="47"/>
                </a:lnTo>
                <a:lnTo>
                  <a:pt x="20" y="39"/>
                </a:lnTo>
                <a:lnTo>
                  <a:pt x="16" y="27"/>
                </a:lnTo>
                <a:lnTo>
                  <a:pt x="12" y="23"/>
                </a:lnTo>
                <a:lnTo>
                  <a:pt x="8" y="15"/>
                </a:lnTo>
                <a:lnTo>
                  <a:pt x="4" y="15"/>
                </a:lnTo>
                <a:lnTo>
                  <a:pt x="4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4" name="Freeform 372">
            <a:extLst>
              <a:ext uri="{FF2B5EF4-FFF2-40B4-BE49-F238E27FC236}">
                <a16:creationId xmlns:a16="http://schemas.microsoft.com/office/drawing/2014/main" xmlns="" id="{7B7E8408-BF28-4B53-B3F6-77688BA1DD1D}"/>
              </a:ext>
            </a:extLst>
          </p:cNvPr>
          <p:cNvSpPr>
            <a:spLocks/>
          </p:cNvSpPr>
          <p:nvPr/>
        </p:nvSpPr>
        <p:spPr bwMode="auto">
          <a:xfrm>
            <a:off x="9554270" y="1816218"/>
            <a:ext cx="251973" cy="1349226"/>
          </a:xfrm>
          <a:custGeom>
            <a:avLst/>
            <a:gdLst>
              <a:gd name="T0" fmla="*/ 43 w 43"/>
              <a:gd name="T1" fmla="*/ 40 h 195"/>
              <a:gd name="T2" fmla="*/ 39 w 43"/>
              <a:gd name="T3" fmla="*/ 44 h 195"/>
              <a:gd name="T4" fmla="*/ 39 w 43"/>
              <a:gd name="T5" fmla="*/ 48 h 195"/>
              <a:gd name="T6" fmla="*/ 39 w 43"/>
              <a:gd name="T7" fmla="*/ 52 h 195"/>
              <a:gd name="T8" fmla="*/ 39 w 43"/>
              <a:gd name="T9" fmla="*/ 60 h 195"/>
              <a:gd name="T10" fmla="*/ 39 w 43"/>
              <a:gd name="T11" fmla="*/ 68 h 195"/>
              <a:gd name="T12" fmla="*/ 39 w 43"/>
              <a:gd name="T13" fmla="*/ 76 h 195"/>
              <a:gd name="T14" fmla="*/ 39 w 43"/>
              <a:gd name="T15" fmla="*/ 84 h 195"/>
              <a:gd name="T16" fmla="*/ 39 w 43"/>
              <a:gd name="T17" fmla="*/ 96 h 195"/>
              <a:gd name="T18" fmla="*/ 39 w 43"/>
              <a:gd name="T19" fmla="*/ 119 h 195"/>
              <a:gd name="T20" fmla="*/ 39 w 43"/>
              <a:gd name="T21" fmla="*/ 135 h 195"/>
              <a:gd name="T22" fmla="*/ 36 w 43"/>
              <a:gd name="T23" fmla="*/ 155 h 195"/>
              <a:gd name="T24" fmla="*/ 36 w 43"/>
              <a:gd name="T25" fmla="*/ 167 h 195"/>
              <a:gd name="T26" fmla="*/ 32 w 43"/>
              <a:gd name="T27" fmla="*/ 179 h 195"/>
              <a:gd name="T28" fmla="*/ 28 w 43"/>
              <a:gd name="T29" fmla="*/ 187 h 195"/>
              <a:gd name="T30" fmla="*/ 28 w 43"/>
              <a:gd name="T31" fmla="*/ 191 h 195"/>
              <a:gd name="T32" fmla="*/ 24 w 43"/>
              <a:gd name="T33" fmla="*/ 195 h 195"/>
              <a:gd name="T34" fmla="*/ 16 w 43"/>
              <a:gd name="T35" fmla="*/ 191 h 195"/>
              <a:gd name="T36" fmla="*/ 12 w 43"/>
              <a:gd name="T37" fmla="*/ 187 h 195"/>
              <a:gd name="T38" fmla="*/ 12 w 43"/>
              <a:gd name="T39" fmla="*/ 179 h 195"/>
              <a:gd name="T40" fmla="*/ 8 w 43"/>
              <a:gd name="T41" fmla="*/ 167 h 195"/>
              <a:gd name="T42" fmla="*/ 8 w 43"/>
              <a:gd name="T43" fmla="*/ 147 h 195"/>
              <a:gd name="T44" fmla="*/ 4 w 43"/>
              <a:gd name="T45" fmla="*/ 131 h 195"/>
              <a:gd name="T46" fmla="*/ 4 w 43"/>
              <a:gd name="T47" fmla="*/ 108 h 195"/>
              <a:gd name="T48" fmla="*/ 4 w 43"/>
              <a:gd name="T49" fmla="*/ 84 h 195"/>
              <a:gd name="T50" fmla="*/ 8 w 43"/>
              <a:gd name="T51" fmla="*/ 60 h 195"/>
              <a:gd name="T52" fmla="*/ 4 w 43"/>
              <a:gd name="T53" fmla="*/ 36 h 195"/>
              <a:gd name="T54" fmla="*/ 4 w 43"/>
              <a:gd name="T55" fmla="*/ 16 h 195"/>
              <a:gd name="T56" fmla="*/ 0 w 43"/>
              <a:gd name="T57" fmla="*/ 0 h 195"/>
              <a:gd name="T58" fmla="*/ 16 w 43"/>
              <a:gd name="T59" fmla="*/ 8 h 195"/>
              <a:gd name="T60" fmla="*/ 24 w 43"/>
              <a:gd name="T61" fmla="*/ 8 h 195"/>
              <a:gd name="T62" fmla="*/ 32 w 43"/>
              <a:gd name="T63" fmla="*/ 12 h 195"/>
              <a:gd name="T64" fmla="*/ 36 w 43"/>
              <a:gd name="T65" fmla="*/ 16 h 195"/>
              <a:gd name="T66" fmla="*/ 39 w 43"/>
              <a:gd name="T67" fmla="*/ 16 h 195"/>
              <a:gd name="T68" fmla="*/ 39 w 43"/>
              <a:gd name="T69" fmla="*/ 20 h 195"/>
              <a:gd name="T70" fmla="*/ 43 w 43"/>
              <a:gd name="T71" fmla="*/ 20 h 195"/>
              <a:gd name="T72" fmla="*/ 43 w 43"/>
              <a:gd name="T73" fmla="*/ 28 h 195"/>
              <a:gd name="T74" fmla="*/ 43 w 43"/>
              <a:gd name="T75" fmla="*/ 32 h 195"/>
              <a:gd name="T76" fmla="*/ 43 w 43"/>
              <a:gd name="T77" fmla="*/ 40 h 195"/>
              <a:gd name="T78" fmla="*/ 43 w 43"/>
              <a:gd name="T79" fmla="*/ 40 h 1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3" h="195">
                <a:moveTo>
                  <a:pt x="43" y="40"/>
                </a:moveTo>
                <a:lnTo>
                  <a:pt x="39" y="44"/>
                </a:lnTo>
                <a:lnTo>
                  <a:pt x="39" y="48"/>
                </a:lnTo>
                <a:lnTo>
                  <a:pt x="39" y="52"/>
                </a:lnTo>
                <a:lnTo>
                  <a:pt x="39" y="60"/>
                </a:lnTo>
                <a:lnTo>
                  <a:pt x="39" y="68"/>
                </a:lnTo>
                <a:lnTo>
                  <a:pt x="39" y="76"/>
                </a:lnTo>
                <a:lnTo>
                  <a:pt x="39" y="84"/>
                </a:lnTo>
                <a:lnTo>
                  <a:pt x="39" y="96"/>
                </a:lnTo>
                <a:lnTo>
                  <a:pt x="39" y="119"/>
                </a:lnTo>
                <a:lnTo>
                  <a:pt x="39" y="135"/>
                </a:lnTo>
                <a:lnTo>
                  <a:pt x="36" y="155"/>
                </a:lnTo>
                <a:lnTo>
                  <a:pt x="36" y="167"/>
                </a:lnTo>
                <a:lnTo>
                  <a:pt x="32" y="179"/>
                </a:lnTo>
                <a:lnTo>
                  <a:pt x="28" y="187"/>
                </a:lnTo>
                <a:lnTo>
                  <a:pt x="28" y="191"/>
                </a:lnTo>
                <a:lnTo>
                  <a:pt x="24" y="195"/>
                </a:lnTo>
                <a:lnTo>
                  <a:pt x="16" y="191"/>
                </a:lnTo>
                <a:lnTo>
                  <a:pt x="12" y="187"/>
                </a:lnTo>
                <a:lnTo>
                  <a:pt x="12" y="179"/>
                </a:lnTo>
                <a:lnTo>
                  <a:pt x="8" y="167"/>
                </a:lnTo>
                <a:lnTo>
                  <a:pt x="8" y="147"/>
                </a:lnTo>
                <a:lnTo>
                  <a:pt x="4" y="131"/>
                </a:lnTo>
                <a:lnTo>
                  <a:pt x="4" y="108"/>
                </a:lnTo>
                <a:lnTo>
                  <a:pt x="4" y="84"/>
                </a:lnTo>
                <a:lnTo>
                  <a:pt x="8" y="60"/>
                </a:lnTo>
                <a:lnTo>
                  <a:pt x="4" y="36"/>
                </a:lnTo>
                <a:lnTo>
                  <a:pt x="4" y="16"/>
                </a:lnTo>
                <a:lnTo>
                  <a:pt x="0" y="0"/>
                </a:lnTo>
                <a:lnTo>
                  <a:pt x="16" y="8"/>
                </a:lnTo>
                <a:lnTo>
                  <a:pt x="24" y="8"/>
                </a:lnTo>
                <a:lnTo>
                  <a:pt x="32" y="12"/>
                </a:lnTo>
                <a:lnTo>
                  <a:pt x="36" y="16"/>
                </a:lnTo>
                <a:lnTo>
                  <a:pt x="39" y="16"/>
                </a:lnTo>
                <a:lnTo>
                  <a:pt x="39" y="20"/>
                </a:lnTo>
                <a:lnTo>
                  <a:pt x="43" y="20"/>
                </a:lnTo>
                <a:lnTo>
                  <a:pt x="43" y="28"/>
                </a:lnTo>
                <a:lnTo>
                  <a:pt x="43" y="32"/>
                </a:lnTo>
                <a:lnTo>
                  <a:pt x="43" y="40"/>
                </a:lnTo>
                <a:lnTo>
                  <a:pt x="43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5" name="Freeform 373">
            <a:extLst>
              <a:ext uri="{FF2B5EF4-FFF2-40B4-BE49-F238E27FC236}">
                <a16:creationId xmlns:a16="http://schemas.microsoft.com/office/drawing/2014/main" xmlns="" id="{B0AF5990-A7A5-4000-B0D9-95053845A163}"/>
              </a:ext>
            </a:extLst>
          </p:cNvPr>
          <p:cNvSpPr>
            <a:spLocks/>
          </p:cNvSpPr>
          <p:nvPr/>
        </p:nvSpPr>
        <p:spPr bwMode="auto">
          <a:xfrm>
            <a:off x="9437074" y="1760865"/>
            <a:ext cx="556683" cy="110706"/>
          </a:xfrm>
          <a:custGeom>
            <a:avLst/>
            <a:gdLst>
              <a:gd name="T0" fmla="*/ 95 w 95"/>
              <a:gd name="T1" fmla="*/ 0 h 16"/>
              <a:gd name="T2" fmla="*/ 95 w 95"/>
              <a:gd name="T3" fmla="*/ 4 h 16"/>
              <a:gd name="T4" fmla="*/ 95 w 95"/>
              <a:gd name="T5" fmla="*/ 8 h 16"/>
              <a:gd name="T6" fmla="*/ 91 w 95"/>
              <a:gd name="T7" fmla="*/ 8 h 16"/>
              <a:gd name="T8" fmla="*/ 87 w 95"/>
              <a:gd name="T9" fmla="*/ 8 h 16"/>
              <a:gd name="T10" fmla="*/ 83 w 95"/>
              <a:gd name="T11" fmla="*/ 8 h 16"/>
              <a:gd name="T12" fmla="*/ 75 w 95"/>
              <a:gd name="T13" fmla="*/ 8 h 16"/>
              <a:gd name="T14" fmla="*/ 71 w 95"/>
              <a:gd name="T15" fmla="*/ 8 h 16"/>
              <a:gd name="T16" fmla="*/ 63 w 95"/>
              <a:gd name="T17" fmla="*/ 8 h 16"/>
              <a:gd name="T18" fmla="*/ 56 w 95"/>
              <a:gd name="T19" fmla="*/ 8 h 16"/>
              <a:gd name="T20" fmla="*/ 48 w 95"/>
              <a:gd name="T21" fmla="*/ 12 h 16"/>
              <a:gd name="T22" fmla="*/ 40 w 95"/>
              <a:gd name="T23" fmla="*/ 12 h 16"/>
              <a:gd name="T24" fmla="*/ 28 w 95"/>
              <a:gd name="T25" fmla="*/ 12 h 16"/>
              <a:gd name="T26" fmla="*/ 16 w 95"/>
              <a:gd name="T27" fmla="*/ 12 h 16"/>
              <a:gd name="T28" fmla="*/ 0 w 95"/>
              <a:gd name="T29" fmla="*/ 16 h 16"/>
              <a:gd name="T30" fmla="*/ 0 w 95"/>
              <a:gd name="T31" fmla="*/ 12 h 16"/>
              <a:gd name="T32" fmla="*/ 95 w 95"/>
              <a:gd name="T33" fmla="*/ 0 h 16"/>
              <a:gd name="T34" fmla="*/ 95 w 95"/>
              <a:gd name="T35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95" h="16">
                <a:moveTo>
                  <a:pt x="95" y="0"/>
                </a:moveTo>
                <a:lnTo>
                  <a:pt x="95" y="4"/>
                </a:lnTo>
                <a:lnTo>
                  <a:pt x="95" y="8"/>
                </a:lnTo>
                <a:lnTo>
                  <a:pt x="91" y="8"/>
                </a:lnTo>
                <a:lnTo>
                  <a:pt x="87" y="8"/>
                </a:lnTo>
                <a:lnTo>
                  <a:pt x="83" y="8"/>
                </a:lnTo>
                <a:lnTo>
                  <a:pt x="75" y="8"/>
                </a:lnTo>
                <a:lnTo>
                  <a:pt x="71" y="8"/>
                </a:lnTo>
                <a:lnTo>
                  <a:pt x="63" y="8"/>
                </a:lnTo>
                <a:lnTo>
                  <a:pt x="56" y="8"/>
                </a:lnTo>
                <a:lnTo>
                  <a:pt x="48" y="12"/>
                </a:lnTo>
                <a:lnTo>
                  <a:pt x="40" y="12"/>
                </a:lnTo>
                <a:lnTo>
                  <a:pt x="28" y="12"/>
                </a:lnTo>
                <a:lnTo>
                  <a:pt x="16" y="12"/>
                </a:lnTo>
                <a:lnTo>
                  <a:pt x="0" y="16"/>
                </a:lnTo>
                <a:lnTo>
                  <a:pt x="0" y="12"/>
                </a:lnTo>
                <a:lnTo>
                  <a:pt x="95" y="0"/>
                </a:lnTo>
                <a:lnTo>
                  <a:pt x="95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6" name="Freeform 374">
            <a:extLst>
              <a:ext uri="{FF2B5EF4-FFF2-40B4-BE49-F238E27FC236}">
                <a16:creationId xmlns:a16="http://schemas.microsoft.com/office/drawing/2014/main" xmlns="" id="{BC6DFB5F-815E-4E2F-A25E-CD9C4E630924}"/>
              </a:ext>
            </a:extLst>
          </p:cNvPr>
          <p:cNvSpPr>
            <a:spLocks/>
          </p:cNvSpPr>
          <p:nvPr/>
        </p:nvSpPr>
        <p:spPr bwMode="auto">
          <a:xfrm>
            <a:off x="9806243" y="716084"/>
            <a:ext cx="562540" cy="387469"/>
          </a:xfrm>
          <a:custGeom>
            <a:avLst/>
            <a:gdLst>
              <a:gd name="T0" fmla="*/ 16 w 96"/>
              <a:gd name="T1" fmla="*/ 40 h 56"/>
              <a:gd name="T2" fmla="*/ 32 w 96"/>
              <a:gd name="T3" fmla="*/ 32 h 56"/>
              <a:gd name="T4" fmla="*/ 44 w 96"/>
              <a:gd name="T5" fmla="*/ 24 h 56"/>
              <a:gd name="T6" fmla="*/ 48 w 96"/>
              <a:gd name="T7" fmla="*/ 20 h 56"/>
              <a:gd name="T8" fmla="*/ 52 w 96"/>
              <a:gd name="T9" fmla="*/ 16 h 56"/>
              <a:gd name="T10" fmla="*/ 52 w 96"/>
              <a:gd name="T11" fmla="*/ 12 h 56"/>
              <a:gd name="T12" fmla="*/ 56 w 96"/>
              <a:gd name="T13" fmla="*/ 8 h 56"/>
              <a:gd name="T14" fmla="*/ 52 w 96"/>
              <a:gd name="T15" fmla="*/ 4 h 56"/>
              <a:gd name="T16" fmla="*/ 56 w 96"/>
              <a:gd name="T17" fmla="*/ 4 h 56"/>
              <a:gd name="T18" fmla="*/ 60 w 96"/>
              <a:gd name="T19" fmla="*/ 0 h 56"/>
              <a:gd name="T20" fmla="*/ 64 w 96"/>
              <a:gd name="T21" fmla="*/ 0 h 56"/>
              <a:gd name="T22" fmla="*/ 68 w 96"/>
              <a:gd name="T23" fmla="*/ 0 h 56"/>
              <a:gd name="T24" fmla="*/ 72 w 96"/>
              <a:gd name="T25" fmla="*/ 4 h 56"/>
              <a:gd name="T26" fmla="*/ 80 w 96"/>
              <a:gd name="T27" fmla="*/ 8 h 56"/>
              <a:gd name="T28" fmla="*/ 84 w 96"/>
              <a:gd name="T29" fmla="*/ 12 h 56"/>
              <a:gd name="T30" fmla="*/ 88 w 96"/>
              <a:gd name="T31" fmla="*/ 16 h 56"/>
              <a:gd name="T32" fmla="*/ 92 w 96"/>
              <a:gd name="T33" fmla="*/ 20 h 56"/>
              <a:gd name="T34" fmla="*/ 96 w 96"/>
              <a:gd name="T35" fmla="*/ 24 h 56"/>
              <a:gd name="T36" fmla="*/ 96 w 96"/>
              <a:gd name="T37" fmla="*/ 28 h 56"/>
              <a:gd name="T38" fmla="*/ 92 w 96"/>
              <a:gd name="T39" fmla="*/ 32 h 56"/>
              <a:gd name="T40" fmla="*/ 92 w 96"/>
              <a:gd name="T41" fmla="*/ 32 h 56"/>
              <a:gd name="T42" fmla="*/ 88 w 96"/>
              <a:gd name="T43" fmla="*/ 36 h 56"/>
              <a:gd name="T44" fmla="*/ 80 w 96"/>
              <a:gd name="T45" fmla="*/ 40 h 56"/>
              <a:gd name="T46" fmla="*/ 76 w 96"/>
              <a:gd name="T47" fmla="*/ 40 h 56"/>
              <a:gd name="T48" fmla="*/ 68 w 96"/>
              <a:gd name="T49" fmla="*/ 44 h 56"/>
              <a:gd name="T50" fmla="*/ 56 w 96"/>
              <a:gd name="T51" fmla="*/ 44 h 56"/>
              <a:gd name="T52" fmla="*/ 48 w 96"/>
              <a:gd name="T53" fmla="*/ 48 h 56"/>
              <a:gd name="T54" fmla="*/ 36 w 96"/>
              <a:gd name="T55" fmla="*/ 52 h 56"/>
              <a:gd name="T56" fmla="*/ 28 w 96"/>
              <a:gd name="T57" fmla="*/ 52 h 56"/>
              <a:gd name="T58" fmla="*/ 20 w 96"/>
              <a:gd name="T59" fmla="*/ 56 h 56"/>
              <a:gd name="T60" fmla="*/ 16 w 96"/>
              <a:gd name="T61" fmla="*/ 56 h 56"/>
              <a:gd name="T62" fmla="*/ 8 w 96"/>
              <a:gd name="T63" fmla="*/ 56 h 56"/>
              <a:gd name="T64" fmla="*/ 4 w 96"/>
              <a:gd name="T65" fmla="*/ 56 h 56"/>
              <a:gd name="T66" fmla="*/ 4 w 96"/>
              <a:gd name="T67" fmla="*/ 56 h 56"/>
              <a:gd name="T68" fmla="*/ 0 w 96"/>
              <a:gd name="T69" fmla="*/ 56 h 56"/>
              <a:gd name="T70" fmla="*/ 4 w 96"/>
              <a:gd name="T71" fmla="*/ 52 h 56"/>
              <a:gd name="T72" fmla="*/ 4 w 96"/>
              <a:gd name="T73" fmla="*/ 48 h 56"/>
              <a:gd name="T74" fmla="*/ 8 w 96"/>
              <a:gd name="T75" fmla="*/ 44 h 56"/>
              <a:gd name="T76" fmla="*/ 16 w 96"/>
              <a:gd name="T77" fmla="*/ 40 h 56"/>
              <a:gd name="T78" fmla="*/ 16 w 96"/>
              <a:gd name="T79" fmla="*/ 4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6" h="56">
                <a:moveTo>
                  <a:pt x="16" y="40"/>
                </a:moveTo>
                <a:lnTo>
                  <a:pt x="32" y="32"/>
                </a:lnTo>
                <a:lnTo>
                  <a:pt x="44" y="24"/>
                </a:lnTo>
                <a:lnTo>
                  <a:pt x="48" y="20"/>
                </a:lnTo>
                <a:lnTo>
                  <a:pt x="52" y="16"/>
                </a:lnTo>
                <a:lnTo>
                  <a:pt x="52" y="12"/>
                </a:lnTo>
                <a:lnTo>
                  <a:pt x="56" y="8"/>
                </a:lnTo>
                <a:lnTo>
                  <a:pt x="52" y="4"/>
                </a:lnTo>
                <a:lnTo>
                  <a:pt x="56" y="4"/>
                </a:lnTo>
                <a:lnTo>
                  <a:pt x="60" y="0"/>
                </a:lnTo>
                <a:lnTo>
                  <a:pt x="64" y="0"/>
                </a:lnTo>
                <a:lnTo>
                  <a:pt x="68" y="0"/>
                </a:lnTo>
                <a:lnTo>
                  <a:pt x="72" y="4"/>
                </a:lnTo>
                <a:lnTo>
                  <a:pt x="80" y="8"/>
                </a:lnTo>
                <a:lnTo>
                  <a:pt x="84" y="12"/>
                </a:lnTo>
                <a:lnTo>
                  <a:pt x="88" y="16"/>
                </a:lnTo>
                <a:lnTo>
                  <a:pt x="92" y="20"/>
                </a:lnTo>
                <a:lnTo>
                  <a:pt x="96" y="24"/>
                </a:lnTo>
                <a:lnTo>
                  <a:pt x="96" y="28"/>
                </a:lnTo>
                <a:lnTo>
                  <a:pt x="92" y="32"/>
                </a:lnTo>
                <a:lnTo>
                  <a:pt x="92" y="32"/>
                </a:lnTo>
                <a:lnTo>
                  <a:pt x="88" y="36"/>
                </a:lnTo>
                <a:lnTo>
                  <a:pt x="80" y="40"/>
                </a:lnTo>
                <a:lnTo>
                  <a:pt x="76" y="40"/>
                </a:lnTo>
                <a:lnTo>
                  <a:pt x="68" y="44"/>
                </a:lnTo>
                <a:lnTo>
                  <a:pt x="56" y="44"/>
                </a:lnTo>
                <a:lnTo>
                  <a:pt x="48" y="48"/>
                </a:lnTo>
                <a:lnTo>
                  <a:pt x="36" y="52"/>
                </a:lnTo>
                <a:lnTo>
                  <a:pt x="28" y="52"/>
                </a:lnTo>
                <a:lnTo>
                  <a:pt x="20" y="56"/>
                </a:lnTo>
                <a:lnTo>
                  <a:pt x="16" y="56"/>
                </a:lnTo>
                <a:lnTo>
                  <a:pt x="8" y="56"/>
                </a:lnTo>
                <a:lnTo>
                  <a:pt x="4" y="56"/>
                </a:lnTo>
                <a:lnTo>
                  <a:pt x="4" y="56"/>
                </a:lnTo>
                <a:lnTo>
                  <a:pt x="0" y="56"/>
                </a:lnTo>
                <a:lnTo>
                  <a:pt x="4" y="52"/>
                </a:lnTo>
                <a:lnTo>
                  <a:pt x="4" y="48"/>
                </a:lnTo>
                <a:lnTo>
                  <a:pt x="8" y="44"/>
                </a:lnTo>
                <a:lnTo>
                  <a:pt x="16" y="40"/>
                </a:lnTo>
                <a:lnTo>
                  <a:pt x="16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7" name="Freeform 376">
            <a:extLst>
              <a:ext uri="{FF2B5EF4-FFF2-40B4-BE49-F238E27FC236}">
                <a16:creationId xmlns:a16="http://schemas.microsoft.com/office/drawing/2014/main" xmlns="" id="{1F86C883-ECC8-401B-A71A-F51886CD4137}"/>
              </a:ext>
            </a:extLst>
          </p:cNvPr>
          <p:cNvSpPr>
            <a:spLocks/>
          </p:cNvSpPr>
          <p:nvPr/>
        </p:nvSpPr>
        <p:spPr bwMode="auto">
          <a:xfrm>
            <a:off x="9132365" y="2092982"/>
            <a:ext cx="210953" cy="684993"/>
          </a:xfrm>
          <a:custGeom>
            <a:avLst/>
            <a:gdLst>
              <a:gd name="T0" fmla="*/ 0 w 36"/>
              <a:gd name="T1" fmla="*/ 56 h 99"/>
              <a:gd name="T2" fmla="*/ 4 w 36"/>
              <a:gd name="T3" fmla="*/ 44 h 99"/>
              <a:gd name="T4" fmla="*/ 4 w 36"/>
              <a:gd name="T5" fmla="*/ 32 h 99"/>
              <a:gd name="T6" fmla="*/ 4 w 36"/>
              <a:gd name="T7" fmla="*/ 20 h 99"/>
              <a:gd name="T8" fmla="*/ 0 w 36"/>
              <a:gd name="T9" fmla="*/ 12 h 99"/>
              <a:gd name="T10" fmla="*/ 0 w 36"/>
              <a:gd name="T11" fmla="*/ 8 h 99"/>
              <a:gd name="T12" fmla="*/ 0 w 36"/>
              <a:gd name="T13" fmla="*/ 4 h 99"/>
              <a:gd name="T14" fmla="*/ 4 w 36"/>
              <a:gd name="T15" fmla="*/ 4 h 99"/>
              <a:gd name="T16" fmla="*/ 8 w 36"/>
              <a:gd name="T17" fmla="*/ 0 h 99"/>
              <a:gd name="T18" fmla="*/ 12 w 36"/>
              <a:gd name="T19" fmla="*/ 4 h 99"/>
              <a:gd name="T20" fmla="*/ 24 w 36"/>
              <a:gd name="T21" fmla="*/ 4 h 99"/>
              <a:gd name="T22" fmla="*/ 36 w 36"/>
              <a:gd name="T23" fmla="*/ 8 h 99"/>
              <a:gd name="T24" fmla="*/ 36 w 36"/>
              <a:gd name="T25" fmla="*/ 28 h 99"/>
              <a:gd name="T26" fmla="*/ 36 w 36"/>
              <a:gd name="T27" fmla="*/ 48 h 99"/>
              <a:gd name="T28" fmla="*/ 36 w 36"/>
              <a:gd name="T29" fmla="*/ 60 h 99"/>
              <a:gd name="T30" fmla="*/ 32 w 36"/>
              <a:gd name="T31" fmla="*/ 75 h 99"/>
              <a:gd name="T32" fmla="*/ 32 w 36"/>
              <a:gd name="T33" fmla="*/ 83 h 99"/>
              <a:gd name="T34" fmla="*/ 32 w 36"/>
              <a:gd name="T35" fmla="*/ 91 h 99"/>
              <a:gd name="T36" fmla="*/ 28 w 36"/>
              <a:gd name="T37" fmla="*/ 95 h 99"/>
              <a:gd name="T38" fmla="*/ 24 w 36"/>
              <a:gd name="T39" fmla="*/ 99 h 99"/>
              <a:gd name="T40" fmla="*/ 20 w 36"/>
              <a:gd name="T41" fmla="*/ 99 h 99"/>
              <a:gd name="T42" fmla="*/ 16 w 36"/>
              <a:gd name="T43" fmla="*/ 95 h 99"/>
              <a:gd name="T44" fmla="*/ 12 w 36"/>
              <a:gd name="T45" fmla="*/ 91 h 99"/>
              <a:gd name="T46" fmla="*/ 8 w 36"/>
              <a:gd name="T47" fmla="*/ 87 h 99"/>
              <a:gd name="T48" fmla="*/ 4 w 36"/>
              <a:gd name="T49" fmla="*/ 83 h 99"/>
              <a:gd name="T50" fmla="*/ 4 w 36"/>
              <a:gd name="T51" fmla="*/ 79 h 99"/>
              <a:gd name="T52" fmla="*/ 0 w 36"/>
              <a:gd name="T53" fmla="*/ 75 h 99"/>
              <a:gd name="T54" fmla="*/ 0 w 36"/>
              <a:gd name="T55" fmla="*/ 72 h 99"/>
              <a:gd name="T56" fmla="*/ 0 w 36"/>
              <a:gd name="T57" fmla="*/ 68 h 99"/>
              <a:gd name="T58" fmla="*/ 0 w 36"/>
              <a:gd name="T59" fmla="*/ 64 h 99"/>
              <a:gd name="T60" fmla="*/ 0 w 36"/>
              <a:gd name="T61" fmla="*/ 60 h 99"/>
              <a:gd name="T62" fmla="*/ 0 w 36"/>
              <a:gd name="T63" fmla="*/ 56 h 99"/>
              <a:gd name="T64" fmla="*/ 0 w 36"/>
              <a:gd name="T65" fmla="*/ 56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6" h="99">
                <a:moveTo>
                  <a:pt x="0" y="56"/>
                </a:moveTo>
                <a:lnTo>
                  <a:pt x="4" y="44"/>
                </a:lnTo>
                <a:lnTo>
                  <a:pt x="4" y="32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2" y="4"/>
                </a:lnTo>
                <a:lnTo>
                  <a:pt x="24" y="4"/>
                </a:lnTo>
                <a:lnTo>
                  <a:pt x="36" y="8"/>
                </a:lnTo>
                <a:lnTo>
                  <a:pt x="36" y="28"/>
                </a:lnTo>
                <a:lnTo>
                  <a:pt x="36" y="48"/>
                </a:lnTo>
                <a:lnTo>
                  <a:pt x="36" y="60"/>
                </a:lnTo>
                <a:lnTo>
                  <a:pt x="32" y="75"/>
                </a:lnTo>
                <a:lnTo>
                  <a:pt x="32" y="83"/>
                </a:lnTo>
                <a:lnTo>
                  <a:pt x="32" y="91"/>
                </a:lnTo>
                <a:lnTo>
                  <a:pt x="28" y="95"/>
                </a:lnTo>
                <a:lnTo>
                  <a:pt x="24" y="99"/>
                </a:lnTo>
                <a:lnTo>
                  <a:pt x="20" y="99"/>
                </a:lnTo>
                <a:lnTo>
                  <a:pt x="16" y="95"/>
                </a:lnTo>
                <a:lnTo>
                  <a:pt x="12" y="91"/>
                </a:lnTo>
                <a:lnTo>
                  <a:pt x="8" y="87"/>
                </a:lnTo>
                <a:lnTo>
                  <a:pt x="4" y="83"/>
                </a:lnTo>
                <a:lnTo>
                  <a:pt x="4" y="79"/>
                </a:lnTo>
                <a:lnTo>
                  <a:pt x="0" y="75"/>
                </a:lnTo>
                <a:lnTo>
                  <a:pt x="0" y="72"/>
                </a:lnTo>
                <a:lnTo>
                  <a:pt x="0" y="68"/>
                </a:lnTo>
                <a:lnTo>
                  <a:pt x="0" y="64"/>
                </a:lnTo>
                <a:lnTo>
                  <a:pt x="0" y="60"/>
                </a:lnTo>
                <a:lnTo>
                  <a:pt x="0" y="56"/>
                </a:lnTo>
                <a:lnTo>
                  <a:pt x="0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8" name="Freeform 378">
            <a:extLst>
              <a:ext uri="{FF2B5EF4-FFF2-40B4-BE49-F238E27FC236}">
                <a16:creationId xmlns:a16="http://schemas.microsoft.com/office/drawing/2014/main" xmlns="" id="{19915BE0-5DF2-4F94-914D-5BEB60729CDA}"/>
              </a:ext>
            </a:extLst>
          </p:cNvPr>
          <p:cNvSpPr>
            <a:spLocks/>
          </p:cNvSpPr>
          <p:nvPr/>
        </p:nvSpPr>
        <p:spPr bwMode="auto">
          <a:xfrm>
            <a:off x="5560821" y="5625137"/>
            <a:ext cx="304709" cy="740346"/>
          </a:xfrm>
          <a:custGeom>
            <a:avLst/>
            <a:gdLst>
              <a:gd name="T0" fmla="*/ 8 w 52"/>
              <a:gd name="T1" fmla="*/ 24 h 107"/>
              <a:gd name="T2" fmla="*/ 4 w 52"/>
              <a:gd name="T3" fmla="*/ 24 h 107"/>
              <a:gd name="T4" fmla="*/ 0 w 52"/>
              <a:gd name="T5" fmla="*/ 20 h 107"/>
              <a:gd name="T6" fmla="*/ 0 w 52"/>
              <a:gd name="T7" fmla="*/ 16 h 107"/>
              <a:gd name="T8" fmla="*/ 0 w 52"/>
              <a:gd name="T9" fmla="*/ 12 h 107"/>
              <a:gd name="T10" fmla="*/ 0 w 52"/>
              <a:gd name="T11" fmla="*/ 8 h 107"/>
              <a:gd name="T12" fmla="*/ 4 w 52"/>
              <a:gd name="T13" fmla="*/ 4 h 107"/>
              <a:gd name="T14" fmla="*/ 4 w 52"/>
              <a:gd name="T15" fmla="*/ 4 h 107"/>
              <a:gd name="T16" fmla="*/ 12 w 52"/>
              <a:gd name="T17" fmla="*/ 0 h 107"/>
              <a:gd name="T18" fmla="*/ 16 w 52"/>
              <a:gd name="T19" fmla="*/ 0 h 107"/>
              <a:gd name="T20" fmla="*/ 24 w 52"/>
              <a:gd name="T21" fmla="*/ 0 h 107"/>
              <a:gd name="T22" fmla="*/ 36 w 52"/>
              <a:gd name="T23" fmla="*/ 4 h 107"/>
              <a:gd name="T24" fmla="*/ 48 w 52"/>
              <a:gd name="T25" fmla="*/ 8 h 107"/>
              <a:gd name="T26" fmla="*/ 48 w 52"/>
              <a:gd name="T27" fmla="*/ 32 h 107"/>
              <a:gd name="T28" fmla="*/ 52 w 52"/>
              <a:gd name="T29" fmla="*/ 52 h 107"/>
              <a:gd name="T30" fmla="*/ 52 w 52"/>
              <a:gd name="T31" fmla="*/ 67 h 107"/>
              <a:gd name="T32" fmla="*/ 52 w 52"/>
              <a:gd name="T33" fmla="*/ 83 h 107"/>
              <a:gd name="T34" fmla="*/ 52 w 52"/>
              <a:gd name="T35" fmla="*/ 91 h 107"/>
              <a:gd name="T36" fmla="*/ 52 w 52"/>
              <a:gd name="T37" fmla="*/ 99 h 107"/>
              <a:gd name="T38" fmla="*/ 48 w 52"/>
              <a:gd name="T39" fmla="*/ 107 h 107"/>
              <a:gd name="T40" fmla="*/ 48 w 52"/>
              <a:gd name="T41" fmla="*/ 107 h 107"/>
              <a:gd name="T42" fmla="*/ 44 w 52"/>
              <a:gd name="T43" fmla="*/ 107 h 107"/>
              <a:gd name="T44" fmla="*/ 40 w 52"/>
              <a:gd name="T45" fmla="*/ 107 h 107"/>
              <a:gd name="T46" fmla="*/ 36 w 52"/>
              <a:gd name="T47" fmla="*/ 107 h 107"/>
              <a:gd name="T48" fmla="*/ 32 w 52"/>
              <a:gd name="T49" fmla="*/ 99 h 107"/>
              <a:gd name="T50" fmla="*/ 28 w 52"/>
              <a:gd name="T51" fmla="*/ 87 h 107"/>
              <a:gd name="T52" fmla="*/ 24 w 52"/>
              <a:gd name="T53" fmla="*/ 75 h 107"/>
              <a:gd name="T54" fmla="*/ 20 w 52"/>
              <a:gd name="T55" fmla="*/ 59 h 107"/>
              <a:gd name="T56" fmla="*/ 16 w 52"/>
              <a:gd name="T57" fmla="*/ 44 h 107"/>
              <a:gd name="T58" fmla="*/ 16 w 52"/>
              <a:gd name="T59" fmla="*/ 36 h 107"/>
              <a:gd name="T60" fmla="*/ 12 w 52"/>
              <a:gd name="T61" fmla="*/ 32 h 107"/>
              <a:gd name="T62" fmla="*/ 12 w 52"/>
              <a:gd name="T63" fmla="*/ 28 h 107"/>
              <a:gd name="T64" fmla="*/ 8 w 52"/>
              <a:gd name="T65" fmla="*/ 24 h 107"/>
              <a:gd name="T66" fmla="*/ 8 w 52"/>
              <a:gd name="T67" fmla="*/ 24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2" h="107">
                <a:moveTo>
                  <a:pt x="8" y="24"/>
                </a:move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6" y="4"/>
                </a:lnTo>
                <a:lnTo>
                  <a:pt x="48" y="8"/>
                </a:lnTo>
                <a:lnTo>
                  <a:pt x="48" y="32"/>
                </a:lnTo>
                <a:lnTo>
                  <a:pt x="52" y="52"/>
                </a:lnTo>
                <a:lnTo>
                  <a:pt x="52" y="67"/>
                </a:lnTo>
                <a:lnTo>
                  <a:pt x="52" y="83"/>
                </a:lnTo>
                <a:lnTo>
                  <a:pt x="52" y="91"/>
                </a:lnTo>
                <a:lnTo>
                  <a:pt x="52" y="99"/>
                </a:lnTo>
                <a:lnTo>
                  <a:pt x="48" y="107"/>
                </a:lnTo>
                <a:lnTo>
                  <a:pt x="48" y="107"/>
                </a:lnTo>
                <a:lnTo>
                  <a:pt x="44" y="107"/>
                </a:lnTo>
                <a:lnTo>
                  <a:pt x="40" y="107"/>
                </a:lnTo>
                <a:lnTo>
                  <a:pt x="36" y="107"/>
                </a:lnTo>
                <a:lnTo>
                  <a:pt x="32" y="99"/>
                </a:lnTo>
                <a:lnTo>
                  <a:pt x="28" y="87"/>
                </a:lnTo>
                <a:lnTo>
                  <a:pt x="24" y="75"/>
                </a:lnTo>
                <a:lnTo>
                  <a:pt x="20" y="59"/>
                </a:lnTo>
                <a:lnTo>
                  <a:pt x="16" y="44"/>
                </a:lnTo>
                <a:lnTo>
                  <a:pt x="16" y="36"/>
                </a:lnTo>
                <a:lnTo>
                  <a:pt x="12" y="32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89" name="Freeform 380">
            <a:extLst>
              <a:ext uri="{FF2B5EF4-FFF2-40B4-BE49-F238E27FC236}">
                <a16:creationId xmlns:a16="http://schemas.microsoft.com/office/drawing/2014/main" xmlns="" id="{65B2CFFC-55F3-4B05-9D54-F35E7B884747}"/>
              </a:ext>
            </a:extLst>
          </p:cNvPr>
          <p:cNvSpPr>
            <a:spLocks/>
          </p:cNvSpPr>
          <p:nvPr/>
        </p:nvSpPr>
        <p:spPr bwMode="auto">
          <a:xfrm>
            <a:off x="5818652" y="6144072"/>
            <a:ext cx="767635" cy="83029"/>
          </a:xfrm>
          <a:custGeom>
            <a:avLst/>
            <a:gdLst>
              <a:gd name="T0" fmla="*/ 131 w 131"/>
              <a:gd name="T1" fmla="*/ 4 h 12"/>
              <a:gd name="T2" fmla="*/ 127 w 131"/>
              <a:gd name="T3" fmla="*/ 8 h 12"/>
              <a:gd name="T4" fmla="*/ 123 w 131"/>
              <a:gd name="T5" fmla="*/ 8 h 12"/>
              <a:gd name="T6" fmla="*/ 123 w 131"/>
              <a:gd name="T7" fmla="*/ 8 h 12"/>
              <a:gd name="T8" fmla="*/ 115 w 131"/>
              <a:gd name="T9" fmla="*/ 8 h 12"/>
              <a:gd name="T10" fmla="*/ 103 w 131"/>
              <a:gd name="T11" fmla="*/ 8 h 12"/>
              <a:gd name="T12" fmla="*/ 91 w 131"/>
              <a:gd name="T13" fmla="*/ 8 h 12"/>
              <a:gd name="T14" fmla="*/ 75 w 131"/>
              <a:gd name="T15" fmla="*/ 8 h 12"/>
              <a:gd name="T16" fmla="*/ 52 w 131"/>
              <a:gd name="T17" fmla="*/ 8 h 12"/>
              <a:gd name="T18" fmla="*/ 28 w 131"/>
              <a:gd name="T19" fmla="*/ 12 h 12"/>
              <a:gd name="T20" fmla="*/ 0 w 131"/>
              <a:gd name="T21" fmla="*/ 12 h 12"/>
              <a:gd name="T22" fmla="*/ 0 w 131"/>
              <a:gd name="T23" fmla="*/ 8 h 12"/>
              <a:gd name="T24" fmla="*/ 24 w 131"/>
              <a:gd name="T25" fmla="*/ 8 h 12"/>
              <a:gd name="T26" fmla="*/ 44 w 131"/>
              <a:gd name="T27" fmla="*/ 4 h 12"/>
              <a:gd name="T28" fmla="*/ 60 w 131"/>
              <a:gd name="T29" fmla="*/ 4 h 12"/>
              <a:gd name="T30" fmla="*/ 75 w 131"/>
              <a:gd name="T31" fmla="*/ 0 h 12"/>
              <a:gd name="T32" fmla="*/ 87 w 131"/>
              <a:gd name="T33" fmla="*/ 0 h 12"/>
              <a:gd name="T34" fmla="*/ 95 w 131"/>
              <a:gd name="T35" fmla="*/ 0 h 12"/>
              <a:gd name="T36" fmla="*/ 103 w 131"/>
              <a:gd name="T37" fmla="*/ 0 h 12"/>
              <a:gd name="T38" fmla="*/ 107 w 131"/>
              <a:gd name="T39" fmla="*/ 0 h 12"/>
              <a:gd name="T40" fmla="*/ 119 w 131"/>
              <a:gd name="T41" fmla="*/ 0 h 12"/>
              <a:gd name="T42" fmla="*/ 127 w 131"/>
              <a:gd name="T43" fmla="*/ 0 h 12"/>
              <a:gd name="T44" fmla="*/ 131 w 131"/>
              <a:gd name="T45" fmla="*/ 4 h 12"/>
              <a:gd name="T46" fmla="*/ 131 w 131"/>
              <a:gd name="T47" fmla="*/ 4 h 12"/>
              <a:gd name="T48" fmla="*/ 131 w 131"/>
              <a:gd name="T49" fmla="*/ 4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31" h="12">
                <a:moveTo>
                  <a:pt x="131" y="4"/>
                </a:moveTo>
                <a:lnTo>
                  <a:pt x="127" y="8"/>
                </a:lnTo>
                <a:lnTo>
                  <a:pt x="123" y="8"/>
                </a:lnTo>
                <a:lnTo>
                  <a:pt x="123" y="8"/>
                </a:lnTo>
                <a:lnTo>
                  <a:pt x="115" y="8"/>
                </a:lnTo>
                <a:lnTo>
                  <a:pt x="103" y="8"/>
                </a:lnTo>
                <a:lnTo>
                  <a:pt x="91" y="8"/>
                </a:lnTo>
                <a:lnTo>
                  <a:pt x="75" y="8"/>
                </a:lnTo>
                <a:lnTo>
                  <a:pt x="52" y="8"/>
                </a:lnTo>
                <a:lnTo>
                  <a:pt x="28" y="12"/>
                </a:lnTo>
                <a:lnTo>
                  <a:pt x="0" y="12"/>
                </a:lnTo>
                <a:lnTo>
                  <a:pt x="0" y="8"/>
                </a:lnTo>
                <a:lnTo>
                  <a:pt x="24" y="8"/>
                </a:lnTo>
                <a:lnTo>
                  <a:pt x="44" y="4"/>
                </a:lnTo>
                <a:lnTo>
                  <a:pt x="60" y="4"/>
                </a:lnTo>
                <a:lnTo>
                  <a:pt x="75" y="0"/>
                </a:lnTo>
                <a:lnTo>
                  <a:pt x="87" y="0"/>
                </a:lnTo>
                <a:lnTo>
                  <a:pt x="95" y="0"/>
                </a:lnTo>
                <a:lnTo>
                  <a:pt x="103" y="0"/>
                </a:lnTo>
                <a:lnTo>
                  <a:pt x="107" y="0"/>
                </a:lnTo>
                <a:lnTo>
                  <a:pt x="119" y="0"/>
                </a:lnTo>
                <a:lnTo>
                  <a:pt x="127" y="0"/>
                </a:lnTo>
                <a:lnTo>
                  <a:pt x="131" y="4"/>
                </a:lnTo>
                <a:lnTo>
                  <a:pt x="131" y="4"/>
                </a:lnTo>
                <a:lnTo>
                  <a:pt x="131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0" name="Freeform 381">
            <a:extLst>
              <a:ext uri="{FF2B5EF4-FFF2-40B4-BE49-F238E27FC236}">
                <a16:creationId xmlns:a16="http://schemas.microsoft.com/office/drawing/2014/main" xmlns="" id="{F84DD2E6-D234-4158-B7A8-D763A6FA263E}"/>
              </a:ext>
            </a:extLst>
          </p:cNvPr>
          <p:cNvSpPr>
            <a:spLocks/>
          </p:cNvSpPr>
          <p:nvPr/>
        </p:nvSpPr>
        <p:spPr bwMode="auto">
          <a:xfrm>
            <a:off x="5373307" y="4441974"/>
            <a:ext cx="562540" cy="795698"/>
          </a:xfrm>
          <a:custGeom>
            <a:avLst/>
            <a:gdLst>
              <a:gd name="T0" fmla="*/ 0 w 96"/>
              <a:gd name="T1" fmla="*/ 111 h 115"/>
              <a:gd name="T2" fmla="*/ 0 w 96"/>
              <a:gd name="T3" fmla="*/ 111 h 115"/>
              <a:gd name="T4" fmla="*/ 0 w 96"/>
              <a:gd name="T5" fmla="*/ 103 h 115"/>
              <a:gd name="T6" fmla="*/ 4 w 96"/>
              <a:gd name="T7" fmla="*/ 99 h 115"/>
              <a:gd name="T8" fmla="*/ 12 w 96"/>
              <a:gd name="T9" fmla="*/ 87 h 115"/>
              <a:gd name="T10" fmla="*/ 20 w 96"/>
              <a:gd name="T11" fmla="*/ 80 h 115"/>
              <a:gd name="T12" fmla="*/ 28 w 96"/>
              <a:gd name="T13" fmla="*/ 72 h 115"/>
              <a:gd name="T14" fmla="*/ 36 w 96"/>
              <a:gd name="T15" fmla="*/ 60 h 115"/>
              <a:gd name="T16" fmla="*/ 44 w 96"/>
              <a:gd name="T17" fmla="*/ 44 h 115"/>
              <a:gd name="T18" fmla="*/ 48 w 96"/>
              <a:gd name="T19" fmla="*/ 36 h 115"/>
              <a:gd name="T20" fmla="*/ 52 w 96"/>
              <a:gd name="T21" fmla="*/ 24 h 115"/>
              <a:gd name="T22" fmla="*/ 52 w 96"/>
              <a:gd name="T23" fmla="*/ 20 h 115"/>
              <a:gd name="T24" fmla="*/ 52 w 96"/>
              <a:gd name="T25" fmla="*/ 12 h 115"/>
              <a:gd name="T26" fmla="*/ 52 w 96"/>
              <a:gd name="T27" fmla="*/ 12 h 115"/>
              <a:gd name="T28" fmla="*/ 52 w 96"/>
              <a:gd name="T29" fmla="*/ 8 h 115"/>
              <a:gd name="T30" fmla="*/ 52 w 96"/>
              <a:gd name="T31" fmla="*/ 4 h 115"/>
              <a:gd name="T32" fmla="*/ 56 w 96"/>
              <a:gd name="T33" fmla="*/ 4 h 115"/>
              <a:gd name="T34" fmla="*/ 60 w 96"/>
              <a:gd name="T35" fmla="*/ 0 h 115"/>
              <a:gd name="T36" fmla="*/ 64 w 96"/>
              <a:gd name="T37" fmla="*/ 0 h 115"/>
              <a:gd name="T38" fmla="*/ 72 w 96"/>
              <a:gd name="T39" fmla="*/ 4 h 115"/>
              <a:gd name="T40" fmla="*/ 80 w 96"/>
              <a:gd name="T41" fmla="*/ 8 h 115"/>
              <a:gd name="T42" fmla="*/ 84 w 96"/>
              <a:gd name="T43" fmla="*/ 12 h 115"/>
              <a:gd name="T44" fmla="*/ 92 w 96"/>
              <a:gd name="T45" fmla="*/ 16 h 115"/>
              <a:gd name="T46" fmla="*/ 92 w 96"/>
              <a:gd name="T47" fmla="*/ 20 h 115"/>
              <a:gd name="T48" fmla="*/ 96 w 96"/>
              <a:gd name="T49" fmla="*/ 24 h 115"/>
              <a:gd name="T50" fmla="*/ 92 w 96"/>
              <a:gd name="T51" fmla="*/ 32 h 115"/>
              <a:gd name="T52" fmla="*/ 88 w 96"/>
              <a:gd name="T53" fmla="*/ 40 h 115"/>
              <a:gd name="T54" fmla="*/ 80 w 96"/>
              <a:gd name="T55" fmla="*/ 48 h 115"/>
              <a:gd name="T56" fmla="*/ 68 w 96"/>
              <a:gd name="T57" fmla="*/ 64 h 115"/>
              <a:gd name="T58" fmla="*/ 56 w 96"/>
              <a:gd name="T59" fmla="*/ 76 h 115"/>
              <a:gd name="T60" fmla="*/ 44 w 96"/>
              <a:gd name="T61" fmla="*/ 87 h 115"/>
              <a:gd name="T62" fmla="*/ 36 w 96"/>
              <a:gd name="T63" fmla="*/ 95 h 115"/>
              <a:gd name="T64" fmla="*/ 24 w 96"/>
              <a:gd name="T65" fmla="*/ 103 h 115"/>
              <a:gd name="T66" fmla="*/ 16 w 96"/>
              <a:gd name="T67" fmla="*/ 107 h 115"/>
              <a:gd name="T68" fmla="*/ 8 w 96"/>
              <a:gd name="T69" fmla="*/ 111 h 115"/>
              <a:gd name="T70" fmla="*/ 4 w 96"/>
              <a:gd name="T71" fmla="*/ 115 h 115"/>
              <a:gd name="T72" fmla="*/ 0 w 96"/>
              <a:gd name="T73" fmla="*/ 111 h 115"/>
              <a:gd name="T74" fmla="*/ 0 w 96"/>
              <a:gd name="T75" fmla="*/ 111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6" h="115">
                <a:moveTo>
                  <a:pt x="0" y="111"/>
                </a:moveTo>
                <a:lnTo>
                  <a:pt x="0" y="111"/>
                </a:lnTo>
                <a:lnTo>
                  <a:pt x="0" y="103"/>
                </a:lnTo>
                <a:lnTo>
                  <a:pt x="4" y="99"/>
                </a:lnTo>
                <a:lnTo>
                  <a:pt x="12" y="87"/>
                </a:lnTo>
                <a:lnTo>
                  <a:pt x="20" y="80"/>
                </a:lnTo>
                <a:lnTo>
                  <a:pt x="28" y="72"/>
                </a:lnTo>
                <a:lnTo>
                  <a:pt x="36" y="60"/>
                </a:lnTo>
                <a:lnTo>
                  <a:pt x="44" y="44"/>
                </a:lnTo>
                <a:lnTo>
                  <a:pt x="48" y="36"/>
                </a:lnTo>
                <a:lnTo>
                  <a:pt x="52" y="24"/>
                </a:lnTo>
                <a:lnTo>
                  <a:pt x="52" y="20"/>
                </a:lnTo>
                <a:lnTo>
                  <a:pt x="52" y="12"/>
                </a:lnTo>
                <a:lnTo>
                  <a:pt x="52" y="12"/>
                </a:lnTo>
                <a:lnTo>
                  <a:pt x="52" y="8"/>
                </a:lnTo>
                <a:lnTo>
                  <a:pt x="52" y="4"/>
                </a:lnTo>
                <a:lnTo>
                  <a:pt x="56" y="4"/>
                </a:lnTo>
                <a:lnTo>
                  <a:pt x="60" y="0"/>
                </a:lnTo>
                <a:lnTo>
                  <a:pt x="64" y="0"/>
                </a:lnTo>
                <a:lnTo>
                  <a:pt x="72" y="4"/>
                </a:lnTo>
                <a:lnTo>
                  <a:pt x="80" y="8"/>
                </a:lnTo>
                <a:lnTo>
                  <a:pt x="84" y="12"/>
                </a:lnTo>
                <a:lnTo>
                  <a:pt x="92" y="16"/>
                </a:lnTo>
                <a:lnTo>
                  <a:pt x="92" y="20"/>
                </a:lnTo>
                <a:lnTo>
                  <a:pt x="96" y="24"/>
                </a:lnTo>
                <a:lnTo>
                  <a:pt x="92" y="32"/>
                </a:lnTo>
                <a:lnTo>
                  <a:pt x="88" y="40"/>
                </a:lnTo>
                <a:lnTo>
                  <a:pt x="80" y="48"/>
                </a:lnTo>
                <a:lnTo>
                  <a:pt x="68" y="64"/>
                </a:lnTo>
                <a:lnTo>
                  <a:pt x="56" y="76"/>
                </a:lnTo>
                <a:lnTo>
                  <a:pt x="44" y="87"/>
                </a:lnTo>
                <a:lnTo>
                  <a:pt x="36" y="95"/>
                </a:lnTo>
                <a:lnTo>
                  <a:pt x="24" y="103"/>
                </a:lnTo>
                <a:lnTo>
                  <a:pt x="16" y="107"/>
                </a:lnTo>
                <a:lnTo>
                  <a:pt x="8" y="111"/>
                </a:lnTo>
                <a:lnTo>
                  <a:pt x="4" y="115"/>
                </a:lnTo>
                <a:lnTo>
                  <a:pt x="0" y="111"/>
                </a:lnTo>
                <a:lnTo>
                  <a:pt x="0" y="1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1" name="Freeform 382">
            <a:extLst>
              <a:ext uri="{FF2B5EF4-FFF2-40B4-BE49-F238E27FC236}">
                <a16:creationId xmlns:a16="http://schemas.microsoft.com/office/drawing/2014/main" xmlns="" id="{1D298C96-8DA8-462A-B04B-8777939CDBF1}"/>
              </a:ext>
            </a:extLst>
          </p:cNvPr>
          <p:cNvSpPr>
            <a:spLocks/>
          </p:cNvSpPr>
          <p:nvPr/>
        </p:nvSpPr>
        <p:spPr bwMode="auto">
          <a:xfrm>
            <a:off x="5631138" y="4663385"/>
            <a:ext cx="1142662" cy="332117"/>
          </a:xfrm>
          <a:custGeom>
            <a:avLst/>
            <a:gdLst>
              <a:gd name="T0" fmla="*/ 68 w 195"/>
              <a:gd name="T1" fmla="*/ 20 h 48"/>
              <a:gd name="T2" fmla="*/ 80 w 195"/>
              <a:gd name="T3" fmla="*/ 20 h 48"/>
              <a:gd name="T4" fmla="*/ 92 w 195"/>
              <a:gd name="T5" fmla="*/ 16 h 48"/>
              <a:gd name="T6" fmla="*/ 103 w 195"/>
              <a:gd name="T7" fmla="*/ 16 h 48"/>
              <a:gd name="T8" fmla="*/ 111 w 195"/>
              <a:gd name="T9" fmla="*/ 12 h 48"/>
              <a:gd name="T10" fmla="*/ 119 w 195"/>
              <a:gd name="T11" fmla="*/ 12 h 48"/>
              <a:gd name="T12" fmla="*/ 127 w 195"/>
              <a:gd name="T13" fmla="*/ 8 h 48"/>
              <a:gd name="T14" fmla="*/ 131 w 195"/>
              <a:gd name="T15" fmla="*/ 8 h 48"/>
              <a:gd name="T16" fmla="*/ 135 w 195"/>
              <a:gd name="T17" fmla="*/ 8 h 48"/>
              <a:gd name="T18" fmla="*/ 147 w 195"/>
              <a:gd name="T19" fmla="*/ 4 h 48"/>
              <a:gd name="T20" fmla="*/ 155 w 195"/>
              <a:gd name="T21" fmla="*/ 4 h 48"/>
              <a:gd name="T22" fmla="*/ 171 w 195"/>
              <a:gd name="T23" fmla="*/ 0 h 48"/>
              <a:gd name="T24" fmla="*/ 183 w 195"/>
              <a:gd name="T25" fmla="*/ 4 h 48"/>
              <a:gd name="T26" fmla="*/ 191 w 195"/>
              <a:gd name="T27" fmla="*/ 4 h 48"/>
              <a:gd name="T28" fmla="*/ 195 w 195"/>
              <a:gd name="T29" fmla="*/ 12 h 48"/>
              <a:gd name="T30" fmla="*/ 195 w 195"/>
              <a:gd name="T31" fmla="*/ 16 h 48"/>
              <a:gd name="T32" fmla="*/ 195 w 195"/>
              <a:gd name="T33" fmla="*/ 20 h 48"/>
              <a:gd name="T34" fmla="*/ 195 w 195"/>
              <a:gd name="T35" fmla="*/ 24 h 48"/>
              <a:gd name="T36" fmla="*/ 187 w 195"/>
              <a:gd name="T37" fmla="*/ 24 h 48"/>
              <a:gd name="T38" fmla="*/ 183 w 195"/>
              <a:gd name="T39" fmla="*/ 28 h 48"/>
              <a:gd name="T40" fmla="*/ 183 w 195"/>
              <a:gd name="T41" fmla="*/ 28 h 48"/>
              <a:gd name="T42" fmla="*/ 175 w 195"/>
              <a:gd name="T43" fmla="*/ 28 h 48"/>
              <a:gd name="T44" fmla="*/ 171 w 195"/>
              <a:gd name="T45" fmla="*/ 28 h 48"/>
              <a:gd name="T46" fmla="*/ 159 w 195"/>
              <a:gd name="T47" fmla="*/ 32 h 48"/>
              <a:gd name="T48" fmla="*/ 139 w 195"/>
              <a:gd name="T49" fmla="*/ 32 h 48"/>
              <a:gd name="T50" fmla="*/ 123 w 195"/>
              <a:gd name="T51" fmla="*/ 36 h 48"/>
              <a:gd name="T52" fmla="*/ 103 w 195"/>
              <a:gd name="T53" fmla="*/ 40 h 48"/>
              <a:gd name="T54" fmla="*/ 92 w 195"/>
              <a:gd name="T55" fmla="*/ 40 h 48"/>
              <a:gd name="T56" fmla="*/ 76 w 195"/>
              <a:gd name="T57" fmla="*/ 44 h 48"/>
              <a:gd name="T58" fmla="*/ 64 w 195"/>
              <a:gd name="T59" fmla="*/ 44 h 48"/>
              <a:gd name="T60" fmla="*/ 44 w 195"/>
              <a:gd name="T61" fmla="*/ 48 h 48"/>
              <a:gd name="T62" fmla="*/ 24 w 195"/>
              <a:gd name="T63" fmla="*/ 48 h 48"/>
              <a:gd name="T64" fmla="*/ 0 w 195"/>
              <a:gd name="T65" fmla="*/ 48 h 48"/>
              <a:gd name="T66" fmla="*/ 0 w 195"/>
              <a:gd name="T67" fmla="*/ 32 h 48"/>
              <a:gd name="T68" fmla="*/ 12 w 195"/>
              <a:gd name="T69" fmla="*/ 28 h 48"/>
              <a:gd name="T70" fmla="*/ 28 w 195"/>
              <a:gd name="T71" fmla="*/ 28 h 48"/>
              <a:gd name="T72" fmla="*/ 48 w 195"/>
              <a:gd name="T73" fmla="*/ 24 h 48"/>
              <a:gd name="T74" fmla="*/ 68 w 195"/>
              <a:gd name="T75" fmla="*/ 20 h 48"/>
              <a:gd name="T76" fmla="*/ 68 w 195"/>
              <a:gd name="T77" fmla="*/ 2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95" h="48">
                <a:moveTo>
                  <a:pt x="68" y="20"/>
                </a:moveTo>
                <a:lnTo>
                  <a:pt x="80" y="20"/>
                </a:lnTo>
                <a:lnTo>
                  <a:pt x="92" y="16"/>
                </a:lnTo>
                <a:lnTo>
                  <a:pt x="103" y="16"/>
                </a:lnTo>
                <a:lnTo>
                  <a:pt x="111" y="12"/>
                </a:lnTo>
                <a:lnTo>
                  <a:pt x="119" y="12"/>
                </a:lnTo>
                <a:lnTo>
                  <a:pt x="127" y="8"/>
                </a:lnTo>
                <a:lnTo>
                  <a:pt x="131" y="8"/>
                </a:lnTo>
                <a:lnTo>
                  <a:pt x="135" y="8"/>
                </a:lnTo>
                <a:lnTo>
                  <a:pt x="147" y="4"/>
                </a:lnTo>
                <a:lnTo>
                  <a:pt x="155" y="4"/>
                </a:lnTo>
                <a:lnTo>
                  <a:pt x="171" y="0"/>
                </a:lnTo>
                <a:lnTo>
                  <a:pt x="183" y="4"/>
                </a:lnTo>
                <a:lnTo>
                  <a:pt x="191" y="4"/>
                </a:lnTo>
                <a:lnTo>
                  <a:pt x="195" y="12"/>
                </a:lnTo>
                <a:lnTo>
                  <a:pt x="195" y="16"/>
                </a:lnTo>
                <a:lnTo>
                  <a:pt x="195" y="20"/>
                </a:lnTo>
                <a:lnTo>
                  <a:pt x="195" y="24"/>
                </a:lnTo>
                <a:lnTo>
                  <a:pt x="187" y="24"/>
                </a:lnTo>
                <a:lnTo>
                  <a:pt x="183" y="28"/>
                </a:lnTo>
                <a:lnTo>
                  <a:pt x="183" y="28"/>
                </a:lnTo>
                <a:lnTo>
                  <a:pt x="175" y="28"/>
                </a:lnTo>
                <a:lnTo>
                  <a:pt x="171" y="28"/>
                </a:lnTo>
                <a:lnTo>
                  <a:pt x="159" y="32"/>
                </a:lnTo>
                <a:lnTo>
                  <a:pt x="139" y="32"/>
                </a:lnTo>
                <a:lnTo>
                  <a:pt x="123" y="36"/>
                </a:lnTo>
                <a:lnTo>
                  <a:pt x="103" y="40"/>
                </a:lnTo>
                <a:lnTo>
                  <a:pt x="92" y="40"/>
                </a:lnTo>
                <a:lnTo>
                  <a:pt x="76" y="44"/>
                </a:lnTo>
                <a:lnTo>
                  <a:pt x="64" y="44"/>
                </a:lnTo>
                <a:lnTo>
                  <a:pt x="44" y="48"/>
                </a:lnTo>
                <a:lnTo>
                  <a:pt x="24" y="48"/>
                </a:lnTo>
                <a:lnTo>
                  <a:pt x="0" y="48"/>
                </a:lnTo>
                <a:lnTo>
                  <a:pt x="0" y="32"/>
                </a:lnTo>
                <a:lnTo>
                  <a:pt x="12" y="28"/>
                </a:lnTo>
                <a:lnTo>
                  <a:pt x="28" y="28"/>
                </a:lnTo>
                <a:lnTo>
                  <a:pt x="48" y="24"/>
                </a:lnTo>
                <a:lnTo>
                  <a:pt x="68" y="20"/>
                </a:lnTo>
                <a:lnTo>
                  <a:pt x="68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2" name="Freeform 383">
            <a:extLst>
              <a:ext uri="{FF2B5EF4-FFF2-40B4-BE49-F238E27FC236}">
                <a16:creationId xmlns:a16="http://schemas.microsoft.com/office/drawing/2014/main" xmlns="" id="{F5676677-EE58-4FF5-8248-E92491DDC5A5}"/>
              </a:ext>
            </a:extLst>
          </p:cNvPr>
          <p:cNvSpPr>
            <a:spLocks/>
          </p:cNvSpPr>
          <p:nvPr/>
        </p:nvSpPr>
        <p:spPr bwMode="auto">
          <a:xfrm>
            <a:off x="4980699" y="5126962"/>
            <a:ext cx="2302902" cy="415146"/>
          </a:xfrm>
          <a:custGeom>
            <a:avLst/>
            <a:gdLst>
              <a:gd name="T0" fmla="*/ 389 w 393"/>
              <a:gd name="T1" fmla="*/ 20 h 60"/>
              <a:gd name="T2" fmla="*/ 393 w 393"/>
              <a:gd name="T3" fmla="*/ 24 h 60"/>
              <a:gd name="T4" fmla="*/ 389 w 393"/>
              <a:gd name="T5" fmla="*/ 28 h 60"/>
              <a:gd name="T6" fmla="*/ 381 w 393"/>
              <a:gd name="T7" fmla="*/ 32 h 60"/>
              <a:gd name="T8" fmla="*/ 369 w 393"/>
              <a:gd name="T9" fmla="*/ 32 h 60"/>
              <a:gd name="T10" fmla="*/ 346 w 393"/>
              <a:gd name="T11" fmla="*/ 32 h 60"/>
              <a:gd name="T12" fmla="*/ 314 w 393"/>
              <a:gd name="T13" fmla="*/ 32 h 60"/>
              <a:gd name="T14" fmla="*/ 282 w 393"/>
              <a:gd name="T15" fmla="*/ 32 h 60"/>
              <a:gd name="T16" fmla="*/ 258 w 393"/>
              <a:gd name="T17" fmla="*/ 32 h 60"/>
              <a:gd name="T18" fmla="*/ 238 w 393"/>
              <a:gd name="T19" fmla="*/ 32 h 60"/>
              <a:gd name="T20" fmla="*/ 222 w 393"/>
              <a:gd name="T21" fmla="*/ 32 h 60"/>
              <a:gd name="T22" fmla="*/ 195 w 393"/>
              <a:gd name="T23" fmla="*/ 36 h 60"/>
              <a:gd name="T24" fmla="*/ 159 w 393"/>
              <a:gd name="T25" fmla="*/ 40 h 60"/>
              <a:gd name="T26" fmla="*/ 115 w 393"/>
              <a:gd name="T27" fmla="*/ 48 h 60"/>
              <a:gd name="T28" fmla="*/ 79 w 393"/>
              <a:gd name="T29" fmla="*/ 52 h 60"/>
              <a:gd name="T30" fmla="*/ 48 w 393"/>
              <a:gd name="T31" fmla="*/ 56 h 60"/>
              <a:gd name="T32" fmla="*/ 36 w 393"/>
              <a:gd name="T33" fmla="*/ 60 h 60"/>
              <a:gd name="T34" fmla="*/ 20 w 393"/>
              <a:gd name="T35" fmla="*/ 56 h 60"/>
              <a:gd name="T36" fmla="*/ 8 w 393"/>
              <a:gd name="T37" fmla="*/ 52 h 60"/>
              <a:gd name="T38" fmla="*/ 0 w 393"/>
              <a:gd name="T39" fmla="*/ 44 h 60"/>
              <a:gd name="T40" fmla="*/ 0 w 393"/>
              <a:gd name="T41" fmla="*/ 40 h 60"/>
              <a:gd name="T42" fmla="*/ 4 w 393"/>
              <a:gd name="T43" fmla="*/ 36 h 60"/>
              <a:gd name="T44" fmla="*/ 20 w 393"/>
              <a:gd name="T45" fmla="*/ 36 h 60"/>
              <a:gd name="T46" fmla="*/ 32 w 393"/>
              <a:gd name="T47" fmla="*/ 32 h 60"/>
              <a:gd name="T48" fmla="*/ 48 w 393"/>
              <a:gd name="T49" fmla="*/ 32 h 60"/>
              <a:gd name="T50" fmla="*/ 67 w 393"/>
              <a:gd name="T51" fmla="*/ 28 h 60"/>
              <a:gd name="T52" fmla="*/ 119 w 393"/>
              <a:gd name="T53" fmla="*/ 24 h 60"/>
              <a:gd name="T54" fmla="*/ 175 w 393"/>
              <a:gd name="T55" fmla="*/ 16 h 60"/>
              <a:gd name="T56" fmla="*/ 234 w 393"/>
              <a:gd name="T57" fmla="*/ 12 h 60"/>
              <a:gd name="T58" fmla="*/ 278 w 393"/>
              <a:gd name="T59" fmla="*/ 4 h 60"/>
              <a:gd name="T60" fmla="*/ 314 w 393"/>
              <a:gd name="T61" fmla="*/ 4 h 60"/>
              <a:gd name="T62" fmla="*/ 338 w 393"/>
              <a:gd name="T63" fmla="*/ 0 h 60"/>
              <a:gd name="T64" fmla="*/ 365 w 393"/>
              <a:gd name="T65" fmla="*/ 4 h 60"/>
              <a:gd name="T66" fmla="*/ 385 w 393"/>
              <a:gd name="T67" fmla="*/ 1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3" h="60">
                <a:moveTo>
                  <a:pt x="385" y="12"/>
                </a:moveTo>
                <a:lnTo>
                  <a:pt x="389" y="20"/>
                </a:lnTo>
                <a:lnTo>
                  <a:pt x="393" y="20"/>
                </a:lnTo>
                <a:lnTo>
                  <a:pt x="393" y="24"/>
                </a:lnTo>
                <a:lnTo>
                  <a:pt x="393" y="28"/>
                </a:lnTo>
                <a:lnTo>
                  <a:pt x="389" y="28"/>
                </a:lnTo>
                <a:lnTo>
                  <a:pt x="389" y="28"/>
                </a:lnTo>
                <a:lnTo>
                  <a:pt x="381" y="32"/>
                </a:lnTo>
                <a:lnTo>
                  <a:pt x="377" y="32"/>
                </a:lnTo>
                <a:lnTo>
                  <a:pt x="369" y="32"/>
                </a:lnTo>
                <a:lnTo>
                  <a:pt x="358" y="32"/>
                </a:lnTo>
                <a:lnTo>
                  <a:pt x="346" y="32"/>
                </a:lnTo>
                <a:lnTo>
                  <a:pt x="330" y="32"/>
                </a:lnTo>
                <a:lnTo>
                  <a:pt x="314" y="32"/>
                </a:lnTo>
                <a:lnTo>
                  <a:pt x="298" y="32"/>
                </a:lnTo>
                <a:lnTo>
                  <a:pt x="282" y="32"/>
                </a:lnTo>
                <a:lnTo>
                  <a:pt x="270" y="32"/>
                </a:lnTo>
                <a:lnTo>
                  <a:pt x="258" y="32"/>
                </a:lnTo>
                <a:lnTo>
                  <a:pt x="246" y="32"/>
                </a:lnTo>
                <a:lnTo>
                  <a:pt x="238" y="32"/>
                </a:lnTo>
                <a:lnTo>
                  <a:pt x="230" y="32"/>
                </a:lnTo>
                <a:lnTo>
                  <a:pt x="222" y="32"/>
                </a:lnTo>
                <a:lnTo>
                  <a:pt x="211" y="36"/>
                </a:lnTo>
                <a:lnTo>
                  <a:pt x="195" y="36"/>
                </a:lnTo>
                <a:lnTo>
                  <a:pt x="179" y="40"/>
                </a:lnTo>
                <a:lnTo>
                  <a:pt x="159" y="40"/>
                </a:lnTo>
                <a:lnTo>
                  <a:pt x="135" y="44"/>
                </a:lnTo>
                <a:lnTo>
                  <a:pt x="115" y="48"/>
                </a:lnTo>
                <a:lnTo>
                  <a:pt x="95" y="48"/>
                </a:lnTo>
                <a:lnTo>
                  <a:pt x="79" y="52"/>
                </a:lnTo>
                <a:lnTo>
                  <a:pt x="64" y="56"/>
                </a:lnTo>
                <a:lnTo>
                  <a:pt x="48" y="56"/>
                </a:lnTo>
                <a:lnTo>
                  <a:pt x="40" y="60"/>
                </a:lnTo>
                <a:lnTo>
                  <a:pt x="36" y="60"/>
                </a:lnTo>
                <a:lnTo>
                  <a:pt x="24" y="56"/>
                </a:lnTo>
                <a:lnTo>
                  <a:pt x="20" y="56"/>
                </a:lnTo>
                <a:lnTo>
                  <a:pt x="12" y="52"/>
                </a:lnTo>
                <a:lnTo>
                  <a:pt x="8" y="52"/>
                </a:lnTo>
                <a:lnTo>
                  <a:pt x="4" y="48"/>
                </a:lnTo>
                <a:lnTo>
                  <a:pt x="0" y="44"/>
                </a:lnTo>
                <a:lnTo>
                  <a:pt x="0" y="44"/>
                </a:lnTo>
                <a:lnTo>
                  <a:pt x="0" y="40"/>
                </a:lnTo>
                <a:lnTo>
                  <a:pt x="0" y="36"/>
                </a:lnTo>
                <a:lnTo>
                  <a:pt x="4" y="36"/>
                </a:lnTo>
                <a:lnTo>
                  <a:pt x="12" y="36"/>
                </a:lnTo>
                <a:lnTo>
                  <a:pt x="20" y="36"/>
                </a:lnTo>
                <a:lnTo>
                  <a:pt x="24" y="36"/>
                </a:lnTo>
                <a:lnTo>
                  <a:pt x="32" y="32"/>
                </a:lnTo>
                <a:lnTo>
                  <a:pt x="40" y="32"/>
                </a:lnTo>
                <a:lnTo>
                  <a:pt x="48" y="32"/>
                </a:lnTo>
                <a:lnTo>
                  <a:pt x="56" y="32"/>
                </a:lnTo>
                <a:lnTo>
                  <a:pt x="67" y="28"/>
                </a:lnTo>
                <a:lnTo>
                  <a:pt x="91" y="28"/>
                </a:lnTo>
                <a:lnTo>
                  <a:pt x="119" y="24"/>
                </a:lnTo>
                <a:lnTo>
                  <a:pt x="147" y="20"/>
                </a:lnTo>
                <a:lnTo>
                  <a:pt x="175" y="16"/>
                </a:lnTo>
                <a:lnTo>
                  <a:pt x="207" y="16"/>
                </a:lnTo>
                <a:lnTo>
                  <a:pt x="234" y="12"/>
                </a:lnTo>
                <a:lnTo>
                  <a:pt x="258" y="8"/>
                </a:lnTo>
                <a:lnTo>
                  <a:pt x="278" y="4"/>
                </a:lnTo>
                <a:lnTo>
                  <a:pt x="298" y="4"/>
                </a:lnTo>
                <a:lnTo>
                  <a:pt x="314" y="4"/>
                </a:lnTo>
                <a:lnTo>
                  <a:pt x="326" y="0"/>
                </a:lnTo>
                <a:lnTo>
                  <a:pt x="338" y="0"/>
                </a:lnTo>
                <a:lnTo>
                  <a:pt x="350" y="4"/>
                </a:lnTo>
                <a:lnTo>
                  <a:pt x="365" y="4"/>
                </a:lnTo>
                <a:lnTo>
                  <a:pt x="377" y="8"/>
                </a:lnTo>
                <a:lnTo>
                  <a:pt x="385" y="12"/>
                </a:lnTo>
                <a:lnTo>
                  <a:pt x="385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3" name="Freeform 384">
            <a:extLst>
              <a:ext uri="{FF2B5EF4-FFF2-40B4-BE49-F238E27FC236}">
                <a16:creationId xmlns:a16="http://schemas.microsoft.com/office/drawing/2014/main" xmlns="" id="{96B6668C-FDFD-4017-8521-261936581765}"/>
              </a:ext>
            </a:extLst>
          </p:cNvPr>
          <p:cNvSpPr>
            <a:spLocks/>
          </p:cNvSpPr>
          <p:nvPr/>
        </p:nvSpPr>
        <p:spPr bwMode="auto">
          <a:xfrm>
            <a:off x="6006165" y="4137533"/>
            <a:ext cx="322291" cy="1183168"/>
          </a:xfrm>
          <a:custGeom>
            <a:avLst/>
            <a:gdLst>
              <a:gd name="T0" fmla="*/ 12 w 55"/>
              <a:gd name="T1" fmla="*/ 171 h 171"/>
              <a:gd name="T2" fmla="*/ 12 w 55"/>
              <a:gd name="T3" fmla="*/ 155 h 171"/>
              <a:gd name="T4" fmla="*/ 12 w 55"/>
              <a:gd name="T5" fmla="*/ 139 h 171"/>
              <a:gd name="T6" fmla="*/ 12 w 55"/>
              <a:gd name="T7" fmla="*/ 124 h 171"/>
              <a:gd name="T8" fmla="*/ 12 w 55"/>
              <a:gd name="T9" fmla="*/ 112 h 171"/>
              <a:gd name="T10" fmla="*/ 12 w 55"/>
              <a:gd name="T11" fmla="*/ 100 h 171"/>
              <a:gd name="T12" fmla="*/ 12 w 55"/>
              <a:gd name="T13" fmla="*/ 88 h 171"/>
              <a:gd name="T14" fmla="*/ 12 w 55"/>
              <a:gd name="T15" fmla="*/ 76 h 171"/>
              <a:gd name="T16" fmla="*/ 12 w 55"/>
              <a:gd name="T17" fmla="*/ 68 h 171"/>
              <a:gd name="T18" fmla="*/ 12 w 55"/>
              <a:gd name="T19" fmla="*/ 60 h 171"/>
              <a:gd name="T20" fmla="*/ 12 w 55"/>
              <a:gd name="T21" fmla="*/ 52 h 171"/>
              <a:gd name="T22" fmla="*/ 12 w 55"/>
              <a:gd name="T23" fmla="*/ 44 h 171"/>
              <a:gd name="T24" fmla="*/ 12 w 55"/>
              <a:gd name="T25" fmla="*/ 40 h 171"/>
              <a:gd name="T26" fmla="*/ 12 w 55"/>
              <a:gd name="T27" fmla="*/ 36 h 171"/>
              <a:gd name="T28" fmla="*/ 12 w 55"/>
              <a:gd name="T29" fmla="*/ 32 h 171"/>
              <a:gd name="T30" fmla="*/ 12 w 55"/>
              <a:gd name="T31" fmla="*/ 28 h 171"/>
              <a:gd name="T32" fmla="*/ 12 w 55"/>
              <a:gd name="T33" fmla="*/ 28 h 171"/>
              <a:gd name="T34" fmla="*/ 8 w 55"/>
              <a:gd name="T35" fmla="*/ 24 h 171"/>
              <a:gd name="T36" fmla="*/ 8 w 55"/>
              <a:gd name="T37" fmla="*/ 20 h 171"/>
              <a:gd name="T38" fmla="*/ 4 w 55"/>
              <a:gd name="T39" fmla="*/ 16 h 171"/>
              <a:gd name="T40" fmla="*/ 0 w 55"/>
              <a:gd name="T41" fmla="*/ 12 h 171"/>
              <a:gd name="T42" fmla="*/ 0 w 55"/>
              <a:gd name="T43" fmla="*/ 8 h 171"/>
              <a:gd name="T44" fmla="*/ 0 w 55"/>
              <a:gd name="T45" fmla="*/ 4 h 171"/>
              <a:gd name="T46" fmla="*/ 0 w 55"/>
              <a:gd name="T47" fmla="*/ 4 h 171"/>
              <a:gd name="T48" fmla="*/ 4 w 55"/>
              <a:gd name="T49" fmla="*/ 0 h 171"/>
              <a:gd name="T50" fmla="*/ 8 w 55"/>
              <a:gd name="T51" fmla="*/ 0 h 171"/>
              <a:gd name="T52" fmla="*/ 16 w 55"/>
              <a:gd name="T53" fmla="*/ 0 h 171"/>
              <a:gd name="T54" fmla="*/ 28 w 55"/>
              <a:gd name="T55" fmla="*/ 4 h 171"/>
              <a:gd name="T56" fmla="*/ 39 w 55"/>
              <a:gd name="T57" fmla="*/ 4 h 171"/>
              <a:gd name="T58" fmla="*/ 43 w 55"/>
              <a:gd name="T59" fmla="*/ 8 h 171"/>
              <a:gd name="T60" fmla="*/ 51 w 55"/>
              <a:gd name="T61" fmla="*/ 16 h 171"/>
              <a:gd name="T62" fmla="*/ 51 w 55"/>
              <a:gd name="T63" fmla="*/ 20 h 171"/>
              <a:gd name="T64" fmla="*/ 55 w 55"/>
              <a:gd name="T65" fmla="*/ 24 h 171"/>
              <a:gd name="T66" fmla="*/ 51 w 55"/>
              <a:gd name="T67" fmla="*/ 28 h 171"/>
              <a:gd name="T68" fmla="*/ 51 w 55"/>
              <a:gd name="T69" fmla="*/ 32 h 171"/>
              <a:gd name="T70" fmla="*/ 51 w 55"/>
              <a:gd name="T71" fmla="*/ 36 h 171"/>
              <a:gd name="T72" fmla="*/ 51 w 55"/>
              <a:gd name="T73" fmla="*/ 40 h 171"/>
              <a:gd name="T74" fmla="*/ 47 w 55"/>
              <a:gd name="T75" fmla="*/ 44 h 171"/>
              <a:gd name="T76" fmla="*/ 47 w 55"/>
              <a:gd name="T77" fmla="*/ 48 h 171"/>
              <a:gd name="T78" fmla="*/ 47 w 55"/>
              <a:gd name="T79" fmla="*/ 60 h 171"/>
              <a:gd name="T80" fmla="*/ 47 w 55"/>
              <a:gd name="T81" fmla="*/ 80 h 171"/>
              <a:gd name="T82" fmla="*/ 43 w 55"/>
              <a:gd name="T83" fmla="*/ 100 h 171"/>
              <a:gd name="T84" fmla="*/ 43 w 55"/>
              <a:gd name="T85" fmla="*/ 120 h 171"/>
              <a:gd name="T86" fmla="*/ 43 w 55"/>
              <a:gd name="T87" fmla="*/ 143 h 171"/>
              <a:gd name="T88" fmla="*/ 39 w 55"/>
              <a:gd name="T89" fmla="*/ 171 h 171"/>
              <a:gd name="T90" fmla="*/ 12 w 55"/>
              <a:gd name="T91" fmla="*/ 171 h 171"/>
              <a:gd name="T92" fmla="*/ 12 w 55"/>
              <a:gd name="T93" fmla="*/ 171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5" h="171">
                <a:moveTo>
                  <a:pt x="12" y="171"/>
                </a:moveTo>
                <a:lnTo>
                  <a:pt x="12" y="155"/>
                </a:lnTo>
                <a:lnTo>
                  <a:pt x="12" y="139"/>
                </a:lnTo>
                <a:lnTo>
                  <a:pt x="12" y="124"/>
                </a:lnTo>
                <a:lnTo>
                  <a:pt x="12" y="112"/>
                </a:lnTo>
                <a:lnTo>
                  <a:pt x="12" y="100"/>
                </a:lnTo>
                <a:lnTo>
                  <a:pt x="12" y="88"/>
                </a:lnTo>
                <a:lnTo>
                  <a:pt x="12" y="76"/>
                </a:lnTo>
                <a:lnTo>
                  <a:pt x="12" y="68"/>
                </a:lnTo>
                <a:lnTo>
                  <a:pt x="12" y="60"/>
                </a:lnTo>
                <a:lnTo>
                  <a:pt x="12" y="52"/>
                </a:lnTo>
                <a:lnTo>
                  <a:pt x="12" y="44"/>
                </a:lnTo>
                <a:lnTo>
                  <a:pt x="12" y="40"/>
                </a:lnTo>
                <a:lnTo>
                  <a:pt x="12" y="36"/>
                </a:lnTo>
                <a:lnTo>
                  <a:pt x="12" y="32"/>
                </a:lnTo>
                <a:lnTo>
                  <a:pt x="12" y="28"/>
                </a:lnTo>
                <a:lnTo>
                  <a:pt x="12" y="28"/>
                </a:lnTo>
                <a:lnTo>
                  <a:pt x="8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4"/>
                </a:lnTo>
                <a:lnTo>
                  <a:pt x="39" y="4"/>
                </a:lnTo>
                <a:lnTo>
                  <a:pt x="43" y="8"/>
                </a:lnTo>
                <a:lnTo>
                  <a:pt x="51" y="16"/>
                </a:lnTo>
                <a:lnTo>
                  <a:pt x="51" y="20"/>
                </a:lnTo>
                <a:lnTo>
                  <a:pt x="55" y="24"/>
                </a:lnTo>
                <a:lnTo>
                  <a:pt x="51" y="28"/>
                </a:lnTo>
                <a:lnTo>
                  <a:pt x="51" y="32"/>
                </a:lnTo>
                <a:lnTo>
                  <a:pt x="51" y="36"/>
                </a:lnTo>
                <a:lnTo>
                  <a:pt x="51" y="40"/>
                </a:lnTo>
                <a:lnTo>
                  <a:pt x="47" y="44"/>
                </a:lnTo>
                <a:lnTo>
                  <a:pt x="47" y="48"/>
                </a:lnTo>
                <a:lnTo>
                  <a:pt x="47" y="60"/>
                </a:lnTo>
                <a:lnTo>
                  <a:pt x="47" y="80"/>
                </a:lnTo>
                <a:lnTo>
                  <a:pt x="43" y="100"/>
                </a:lnTo>
                <a:lnTo>
                  <a:pt x="43" y="120"/>
                </a:lnTo>
                <a:lnTo>
                  <a:pt x="43" y="143"/>
                </a:lnTo>
                <a:lnTo>
                  <a:pt x="39" y="171"/>
                </a:lnTo>
                <a:lnTo>
                  <a:pt x="12" y="171"/>
                </a:lnTo>
                <a:lnTo>
                  <a:pt x="12" y="17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4" name="Freeform 387">
            <a:extLst>
              <a:ext uri="{FF2B5EF4-FFF2-40B4-BE49-F238E27FC236}">
                <a16:creationId xmlns:a16="http://schemas.microsoft.com/office/drawing/2014/main" xmlns="" id="{D7B2054F-AB37-4DBE-BF16-7CDD588F2071}"/>
              </a:ext>
            </a:extLst>
          </p:cNvPr>
          <p:cNvSpPr>
            <a:spLocks/>
          </p:cNvSpPr>
          <p:nvPr/>
        </p:nvSpPr>
        <p:spPr bwMode="auto">
          <a:xfrm>
            <a:off x="9604075" y="4068344"/>
            <a:ext cx="767635" cy="498175"/>
          </a:xfrm>
          <a:custGeom>
            <a:avLst/>
            <a:gdLst>
              <a:gd name="T0" fmla="*/ 8 w 131"/>
              <a:gd name="T1" fmla="*/ 72 h 72"/>
              <a:gd name="T2" fmla="*/ 0 w 131"/>
              <a:gd name="T3" fmla="*/ 56 h 72"/>
              <a:gd name="T4" fmla="*/ 16 w 131"/>
              <a:gd name="T5" fmla="*/ 48 h 72"/>
              <a:gd name="T6" fmla="*/ 27 w 131"/>
              <a:gd name="T7" fmla="*/ 44 h 72"/>
              <a:gd name="T8" fmla="*/ 39 w 131"/>
              <a:gd name="T9" fmla="*/ 40 h 72"/>
              <a:gd name="T10" fmla="*/ 51 w 131"/>
              <a:gd name="T11" fmla="*/ 36 h 72"/>
              <a:gd name="T12" fmla="*/ 59 w 131"/>
              <a:gd name="T13" fmla="*/ 32 h 72"/>
              <a:gd name="T14" fmla="*/ 63 w 131"/>
              <a:gd name="T15" fmla="*/ 28 h 72"/>
              <a:gd name="T16" fmla="*/ 71 w 131"/>
              <a:gd name="T17" fmla="*/ 28 h 72"/>
              <a:gd name="T18" fmla="*/ 71 w 131"/>
              <a:gd name="T19" fmla="*/ 24 h 72"/>
              <a:gd name="T20" fmla="*/ 75 w 131"/>
              <a:gd name="T21" fmla="*/ 20 h 72"/>
              <a:gd name="T22" fmla="*/ 79 w 131"/>
              <a:gd name="T23" fmla="*/ 16 h 72"/>
              <a:gd name="T24" fmla="*/ 79 w 131"/>
              <a:gd name="T25" fmla="*/ 12 h 72"/>
              <a:gd name="T26" fmla="*/ 79 w 131"/>
              <a:gd name="T27" fmla="*/ 12 h 72"/>
              <a:gd name="T28" fmla="*/ 79 w 131"/>
              <a:gd name="T29" fmla="*/ 8 h 72"/>
              <a:gd name="T30" fmla="*/ 79 w 131"/>
              <a:gd name="T31" fmla="*/ 4 h 72"/>
              <a:gd name="T32" fmla="*/ 83 w 131"/>
              <a:gd name="T33" fmla="*/ 4 h 72"/>
              <a:gd name="T34" fmla="*/ 83 w 131"/>
              <a:gd name="T35" fmla="*/ 0 h 72"/>
              <a:gd name="T36" fmla="*/ 87 w 131"/>
              <a:gd name="T37" fmla="*/ 0 h 72"/>
              <a:gd name="T38" fmla="*/ 95 w 131"/>
              <a:gd name="T39" fmla="*/ 0 h 72"/>
              <a:gd name="T40" fmla="*/ 99 w 131"/>
              <a:gd name="T41" fmla="*/ 4 h 72"/>
              <a:gd name="T42" fmla="*/ 107 w 131"/>
              <a:gd name="T43" fmla="*/ 8 h 72"/>
              <a:gd name="T44" fmla="*/ 119 w 131"/>
              <a:gd name="T45" fmla="*/ 12 h 72"/>
              <a:gd name="T46" fmla="*/ 123 w 131"/>
              <a:gd name="T47" fmla="*/ 16 h 72"/>
              <a:gd name="T48" fmla="*/ 123 w 131"/>
              <a:gd name="T49" fmla="*/ 16 h 72"/>
              <a:gd name="T50" fmla="*/ 127 w 131"/>
              <a:gd name="T51" fmla="*/ 24 h 72"/>
              <a:gd name="T52" fmla="*/ 131 w 131"/>
              <a:gd name="T53" fmla="*/ 28 h 72"/>
              <a:gd name="T54" fmla="*/ 127 w 131"/>
              <a:gd name="T55" fmla="*/ 32 h 72"/>
              <a:gd name="T56" fmla="*/ 127 w 131"/>
              <a:gd name="T57" fmla="*/ 32 h 72"/>
              <a:gd name="T58" fmla="*/ 123 w 131"/>
              <a:gd name="T59" fmla="*/ 36 h 72"/>
              <a:gd name="T60" fmla="*/ 119 w 131"/>
              <a:gd name="T61" fmla="*/ 36 h 72"/>
              <a:gd name="T62" fmla="*/ 107 w 131"/>
              <a:gd name="T63" fmla="*/ 40 h 72"/>
              <a:gd name="T64" fmla="*/ 99 w 131"/>
              <a:gd name="T65" fmla="*/ 44 h 72"/>
              <a:gd name="T66" fmla="*/ 91 w 131"/>
              <a:gd name="T67" fmla="*/ 48 h 72"/>
              <a:gd name="T68" fmla="*/ 87 w 131"/>
              <a:gd name="T69" fmla="*/ 48 h 72"/>
              <a:gd name="T70" fmla="*/ 79 w 131"/>
              <a:gd name="T71" fmla="*/ 52 h 72"/>
              <a:gd name="T72" fmla="*/ 71 w 131"/>
              <a:gd name="T73" fmla="*/ 52 h 72"/>
              <a:gd name="T74" fmla="*/ 63 w 131"/>
              <a:gd name="T75" fmla="*/ 56 h 72"/>
              <a:gd name="T76" fmla="*/ 51 w 131"/>
              <a:gd name="T77" fmla="*/ 60 h 72"/>
              <a:gd name="T78" fmla="*/ 35 w 131"/>
              <a:gd name="T79" fmla="*/ 64 h 72"/>
              <a:gd name="T80" fmla="*/ 23 w 131"/>
              <a:gd name="T81" fmla="*/ 68 h 72"/>
              <a:gd name="T82" fmla="*/ 8 w 131"/>
              <a:gd name="T83" fmla="*/ 72 h 72"/>
              <a:gd name="T84" fmla="*/ 8 w 131"/>
              <a:gd name="T85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1" h="72">
                <a:moveTo>
                  <a:pt x="8" y="72"/>
                </a:moveTo>
                <a:lnTo>
                  <a:pt x="0" y="56"/>
                </a:lnTo>
                <a:lnTo>
                  <a:pt x="16" y="48"/>
                </a:lnTo>
                <a:lnTo>
                  <a:pt x="27" y="44"/>
                </a:lnTo>
                <a:lnTo>
                  <a:pt x="39" y="40"/>
                </a:lnTo>
                <a:lnTo>
                  <a:pt x="51" y="36"/>
                </a:lnTo>
                <a:lnTo>
                  <a:pt x="59" y="32"/>
                </a:lnTo>
                <a:lnTo>
                  <a:pt x="63" y="28"/>
                </a:lnTo>
                <a:lnTo>
                  <a:pt x="71" y="28"/>
                </a:lnTo>
                <a:lnTo>
                  <a:pt x="71" y="24"/>
                </a:lnTo>
                <a:lnTo>
                  <a:pt x="75" y="20"/>
                </a:lnTo>
                <a:lnTo>
                  <a:pt x="79" y="16"/>
                </a:lnTo>
                <a:lnTo>
                  <a:pt x="79" y="12"/>
                </a:lnTo>
                <a:lnTo>
                  <a:pt x="79" y="12"/>
                </a:lnTo>
                <a:lnTo>
                  <a:pt x="79" y="8"/>
                </a:lnTo>
                <a:lnTo>
                  <a:pt x="79" y="4"/>
                </a:lnTo>
                <a:lnTo>
                  <a:pt x="83" y="4"/>
                </a:lnTo>
                <a:lnTo>
                  <a:pt x="83" y="0"/>
                </a:lnTo>
                <a:lnTo>
                  <a:pt x="87" y="0"/>
                </a:lnTo>
                <a:lnTo>
                  <a:pt x="95" y="0"/>
                </a:lnTo>
                <a:lnTo>
                  <a:pt x="99" y="4"/>
                </a:lnTo>
                <a:lnTo>
                  <a:pt x="107" y="8"/>
                </a:lnTo>
                <a:lnTo>
                  <a:pt x="119" y="12"/>
                </a:lnTo>
                <a:lnTo>
                  <a:pt x="123" y="16"/>
                </a:lnTo>
                <a:lnTo>
                  <a:pt x="123" y="16"/>
                </a:lnTo>
                <a:lnTo>
                  <a:pt x="127" y="24"/>
                </a:lnTo>
                <a:lnTo>
                  <a:pt x="131" y="28"/>
                </a:lnTo>
                <a:lnTo>
                  <a:pt x="127" y="32"/>
                </a:lnTo>
                <a:lnTo>
                  <a:pt x="127" y="32"/>
                </a:lnTo>
                <a:lnTo>
                  <a:pt x="123" y="36"/>
                </a:lnTo>
                <a:lnTo>
                  <a:pt x="119" y="36"/>
                </a:lnTo>
                <a:lnTo>
                  <a:pt x="107" y="40"/>
                </a:lnTo>
                <a:lnTo>
                  <a:pt x="99" y="44"/>
                </a:lnTo>
                <a:lnTo>
                  <a:pt x="91" y="48"/>
                </a:lnTo>
                <a:lnTo>
                  <a:pt x="87" y="48"/>
                </a:lnTo>
                <a:lnTo>
                  <a:pt x="79" y="52"/>
                </a:lnTo>
                <a:lnTo>
                  <a:pt x="71" y="52"/>
                </a:lnTo>
                <a:lnTo>
                  <a:pt x="63" y="56"/>
                </a:lnTo>
                <a:lnTo>
                  <a:pt x="51" y="60"/>
                </a:lnTo>
                <a:lnTo>
                  <a:pt x="35" y="64"/>
                </a:lnTo>
                <a:lnTo>
                  <a:pt x="23" y="68"/>
                </a:lnTo>
                <a:lnTo>
                  <a:pt x="8" y="72"/>
                </a:lnTo>
                <a:lnTo>
                  <a:pt x="8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 dirty="0"/>
          </a:p>
        </p:txBody>
      </p:sp>
      <p:sp>
        <p:nvSpPr>
          <p:cNvPr id="95" name="Freeform 388">
            <a:extLst>
              <a:ext uri="{FF2B5EF4-FFF2-40B4-BE49-F238E27FC236}">
                <a16:creationId xmlns:a16="http://schemas.microsoft.com/office/drawing/2014/main" xmlns="" id="{FA1D90E1-6A7C-4B99-8C8A-3F5223BF1EB3}"/>
              </a:ext>
            </a:extLst>
          </p:cNvPr>
          <p:cNvSpPr>
            <a:spLocks/>
          </p:cNvSpPr>
          <p:nvPr/>
        </p:nvSpPr>
        <p:spPr bwMode="auto">
          <a:xfrm>
            <a:off x="9205609" y="4400461"/>
            <a:ext cx="515662" cy="1729774"/>
          </a:xfrm>
          <a:custGeom>
            <a:avLst/>
            <a:gdLst>
              <a:gd name="T0" fmla="*/ 28 w 88"/>
              <a:gd name="T1" fmla="*/ 230 h 250"/>
              <a:gd name="T2" fmla="*/ 20 w 88"/>
              <a:gd name="T3" fmla="*/ 242 h 250"/>
              <a:gd name="T4" fmla="*/ 12 w 88"/>
              <a:gd name="T5" fmla="*/ 246 h 250"/>
              <a:gd name="T6" fmla="*/ 4 w 88"/>
              <a:gd name="T7" fmla="*/ 250 h 250"/>
              <a:gd name="T8" fmla="*/ 0 w 88"/>
              <a:gd name="T9" fmla="*/ 250 h 250"/>
              <a:gd name="T10" fmla="*/ 0 w 88"/>
              <a:gd name="T11" fmla="*/ 250 h 250"/>
              <a:gd name="T12" fmla="*/ 0 w 88"/>
              <a:gd name="T13" fmla="*/ 246 h 250"/>
              <a:gd name="T14" fmla="*/ 0 w 88"/>
              <a:gd name="T15" fmla="*/ 242 h 250"/>
              <a:gd name="T16" fmla="*/ 0 w 88"/>
              <a:gd name="T17" fmla="*/ 238 h 250"/>
              <a:gd name="T18" fmla="*/ 4 w 88"/>
              <a:gd name="T19" fmla="*/ 234 h 250"/>
              <a:gd name="T20" fmla="*/ 8 w 88"/>
              <a:gd name="T21" fmla="*/ 226 h 250"/>
              <a:gd name="T22" fmla="*/ 12 w 88"/>
              <a:gd name="T23" fmla="*/ 218 h 250"/>
              <a:gd name="T24" fmla="*/ 20 w 88"/>
              <a:gd name="T25" fmla="*/ 207 h 250"/>
              <a:gd name="T26" fmla="*/ 28 w 88"/>
              <a:gd name="T27" fmla="*/ 187 h 250"/>
              <a:gd name="T28" fmla="*/ 40 w 88"/>
              <a:gd name="T29" fmla="*/ 167 h 250"/>
              <a:gd name="T30" fmla="*/ 44 w 88"/>
              <a:gd name="T31" fmla="*/ 143 h 250"/>
              <a:gd name="T32" fmla="*/ 52 w 88"/>
              <a:gd name="T33" fmla="*/ 119 h 250"/>
              <a:gd name="T34" fmla="*/ 52 w 88"/>
              <a:gd name="T35" fmla="*/ 99 h 250"/>
              <a:gd name="T36" fmla="*/ 56 w 88"/>
              <a:gd name="T37" fmla="*/ 79 h 250"/>
              <a:gd name="T38" fmla="*/ 56 w 88"/>
              <a:gd name="T39" fmla="*/ 64 h 250"/>
              <a:gd name="T40" fmla="*/ 56 w 88"/>
              <a:gd name="T41" fmla="*/ 52 h 250"/>
              <a:gd name="T42" fmla="*/ 56 w 88"/>
              <a:gd name="T43" fmla="*/ 40 h 250"/>
              <a:gd name="T44" fmla="*/ 56 w 88"/>
              <a:gd name="T45" fmla="*/ 28 h 250"/>
              <a:gd name="T46" fmla="*/ 52 w 88"/>
              <a:gd name="T47" fmla="*/ 20 h 250"/>
              <a:gd name="T48" fmla="*/ 52 w 88"/>
              <a:gd name="T49" fmla="*/ 16 h 250"/>
              <a:gd name="T50" fmla="*/ 48 w 88"/>
              <a:gd name="T51" fmla="*/ 12 h 250"/>
              <a:gd name="T52" fmla="*/ 48 w 88"/>
              <a:gd name="T53" fmla="*/ 8 h 250"/>
              <a:gd name="T54" fmla="*/ 48 w 88"/>
              <a:gd name="T55" fmla="*/ 0 h 250"/>
              <a:gd name="T56" fmla="*/ 52 w 88"/>
              <a:gd name="T57" fmla="*/ 0 h 250"/>
              <a:gd name="T58" fmla="*/ 52 w 88"/>
              <a:gd name="T59" fmla="*/ 0 h 250"/>
              <a:gd name="T60" fmla="*/ 60 w 88"/>
              <a:gd name="T61" fmla="*/ 0 h 250"/>
              <a:gd name="T62" fmla="*/ 64 w 88"/>
              <a:gd name="T63" fmla="*/ 0 h 250"/>
              <a:gd name="T64" fmla="*/ 68 w 88"/>
              <a:gd name="T65" fmla="*/ 0 h 250"/>
              <a:gd name="T66" fmla="*/ 76 w 88"/>
              <a:gd name="T67" fmla="*/ 0 h 250"/>
              <a:gd name="T68" fmla="*/ 84 w 88"/>
              <a:gd name="T69" fmla="*/ 0 h 250"/>
              <a:gd name="T70" fmla="*/ 84 w 88"/>
              <a:gd name="T71" fmla="*/ 4 h 250"/>
              <a:gd name="T72" fmla="*/ 84 w 88"/>
              <a:gd name="T73" fmla="*/ 4 h 250"/>
              <a:gd name="T74" fmla="*/ 88 w 88"/>
              <a:gd name="T75" fmla="*/ 8 h 250"/>
              <a:gd name="T76" fmla="*/ 88 w 88"/>
              <a:gd name="T77" fmla="*/ 12 h 250"/>
              <a:gd name="T78" fmla="*/ 88 w 88"/>
              <a:gd name="T79" fmla="*/ 16 h 250"/>
              <a:gd name="T80" fmla="*/ 88 w 88"/>
              <a:gd name="T81" fmla="*/ 24 h 250"/>
              <a:gd name="T82" fmla="*/ 88 w 88"/>
              <a:gd name="T83" fmla="*/ 32 h 250"/>
              <a:gd name="T84" fmla="*/ 88 w 88"/>
              <a:gd name="T85" fmla="*/ 40 h 250"/>
              <a:gd name="T86" fmla="*/ 88 w 88"/>
              <a:gd name="T87" fmla="*/ 56 h 250"/>
              <a:gd name="T88" fmla="*/ 88 w 88"/>
              <a:gd name="T89" fmla="*/ 72 h 250"/>
              <a:gd name="T90" fmla="*/ 88 w 88"/>
              <a:gd name="T91" fmla="*/ 83 h 250"/>
              <a:gd name="T92" fmla="*/ 88 w 88"/>
              <a:gd name="T93" fmla="*/ 95 h 250"/>
              <a:gd name="T94" fmla="*/ 84 w 88"/>
              <a:gd name="T95" fmla="*/ 115 h 250"/>
              <a:gd name="T96" fmla="*/ 80 w 88"/>
              <a:gd name="T97" fmla="*/ 135 h 250"/>
              <a:gd name="T98" fmla="*/ 76 w 88"/>
              <a:gd name="T99" fmla="*/ 159 h 250"/>
              <a:gd name="T100" fmla="*/ 68 w 88"/>
              <a:gd name="T101" fmla="*/ 171 h 250"/>
              <a:gd name="T102" fmla="*/ 64 w 88"/>
              <a:gd name="T103" fmla="*/ 183 h 250"/>
              <a:gd name="T104" fmla="*/ 56 w 88"/>
              <a:gd name="T105" fmla="*/ 195 h 250"/>
              <a:gd name="T106" fmla="*/ 48 w 88"/>
              <a:gd name="T107" fmla="*/ 207 h 250"/>
              <a:gd name="T108" fmla="*/ 40 w 88"/>
              <a:gd name="T109" fmla="*/ 218 h 250"/>
              <a:gd name="T110" fmla="*/ 28 w 88"/>
              <a:gd name="T111" fmla="*/ 230 h 250"/>
              <a:gd name="T112" fmla="*/ 28 w 88"/>
              <a:gd name="T113" fmla="*/ 23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8" h="250">
                <a:moveTo>
                  <a:pt x="28" y="230"/>
                </a:moveTo>
                <a:lnTo>
                  <a:pt x="20" y="242"/>
                </a:lnTo>
                <a:lnTo>
                  <a:pt x="12" y="246"/>
                </a:lnTo>
                <a:lnTo>
                  <a:pt x="4" y="250"/>
                </a:lnTo>
                <a:lnTo>
                  <a:pt x="0" y="250"/>
                </a:lnTo>
                <a:lnTo>
                  <a:pt x="0" y="250"/>
                </a:lnTo>
                <a:lnTo>
                  <a:pt x="0" y="246"/>
                </a:lnTo>
                <a:lnTo>
                  <a:pt x="0" y="242"/>
                </a:lnTo>
                <a:lnTo>
                  <a:pt x="0" y="238"/>
                </a:lnTo>
                <a:lnTo>
                  <a:pt x="4" y="234"/>
                </a:lnTo>
                <a:lnTo>
                  <a:pt x="8" y="226"/>
                </a:lnTo>
                <a:lnTo>
                  <a:pt x="12" y="218"/>
                </a:lnTo>
                <a:lnTo>
                  <a:pt x="20" y="207"/>
                </a:lnTo>
                <a:lnTo>
                  <a:pt x="28" y="187"/>
                </a:lnTo>
                <a:lnTo>
                  <a:pt x="40" y="167"/>
                </a:lnTo>
                <a:lnTo>
                  <a:pt x="44" y="143"/>
                </a:lnTo>
                <a:lnTo>
                  <a:pt x="52" y="119"/>
                </a:lnTo>
                <a:lnTo>
                  <a:pt x="52" y="99"/>
                </a:lnTo>
                <a:lnTo>
                  <a:pt x="56" y="79"/>
                </a:lnTo>
                <a:lnTo>
                  <a:pt x="56" y="64"/>
                </a:lnTo>
                <a:lnTo>
                  <a:pt x="56" y="52"/>
                </a:lnTo>
                <a:lnTo>
                  <a:pt x="56" y="40"/>
                </a:lnTo>
                <a:lnTo>
                  <a:pt x="56" y="28"/>
                </a:lnTo>
                <a:lnTo>
                  <a:pt x="52" y="20"/>
                </a:lnTo>
                <a:lnTo>
                  <a:pt x="52" y="16"/>
                </a:lnTo>
                <a:lnTo>
                  <a:pt x="48" y="12"/>
                </a:lnTo>
                <a:lnTo>
                  <a:pt x="48" y="8"/>
                </a:lnTo>
                <a:lnTo>
                  <a:pt x="48" y="0"/>
                </a:lnTo>
                <a:lnTo>
                  <a:pt x="52" y="0"/>
                </a:lnTo>
                <a:lnTo>
                  <a:pt x="52" y="0"/>
                </a:lnTo>
                <a:lnTo>
                  <a:pt x="60" y="0"/>
                </a:lnTo>
                <a:lnTo>
                  <a:pt x="64" y="0"/>
                </a:lnTo>
                <a:lnTo>
                  <a:pt x="68" y="0"/>
                </a:lnTo>
                <a:lnTo>
                  <a:pt x="76" y="0"/>
                </a:lnTo>
                <a:lnTo>
                  <a:pt x="84" y="0"/>
                </a:lnTo>
                <a:lnTo>
                  <a:pt x="84" y="4"/>
                </a:lnTo>
                <a:lnTo>
                  <a:pt x="84" y="4"/>
                </a:lnTo>
                <a:lnTo>
                  <a:pt x="88" y="8"/>
                </a:lnTo>
                <a:lnTo>
                  <a:pt x="88" y="12"/>
                </a:lnTo>
                <a:lnTo>
                  <a:pt x="88" y="16"/>
                </a:lnTo>
                <a:lnTo>
                  <a:pt x="88" y="24"/>
                </a:lnTo>
                <a:lnTo>
                  <a:pt x="88" y="32"/>
                </a:lnTo>
                <a:lnTo>
                  <a:pt x="88" y="40"/>
                </a:lnTo>
                <a:lnTo>
                  <a:pt x="88" y="56"/>
                </a:lnTo>
                <a:lnTo>
                  <a:pt x="88" y="72"/>
                </a:lnTo>
                <a:lnTo>
                  <a:pt x="88" y="83"/>
                </a:lnTo>
                <a:lnTo>
                  <a:pt x="88" y="95"/>
                </a:lnTo>
                <a:lnTo>
                  <a:pt x="84" y="115"/>
                </a:lnTo>
                <a:lnTo>
                  <a:pt x="80" y="135"/>
                </a:lnTo>
                <a:lnTo>
                  <a:pt x="76" y="159"/>
                </a:lnTo>
                <a:lnTo>
                  <a:pt x="68" y="171"/>
                </a:lnTo>
                <a:lnTo>
                  <a:pt x="64" y="183"/>
                </a:lnTo>
                <a:lnTo>
                  <a:pt x="56" y="195"/>
                </a:lnTo>
                <a:lnTo>
                  <a:pt x="48" y="207"/>
                </a:lnTo>
                <a:lnTo>
                  <a:pt x="40" y="218"/>
                </a:lnTo>
                <a:lnTo>
                  <a:pt x="28" y="230"/>
                </a:lnTo>
                <a:lnTo>
                  <a:pt x="28" y="23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6" name="Freeform 389">
            <a:extLst>
              <a:ext uri="{FF2B5EF4-FFF2-40B4-BE49-F238E27FC236}">
                <a16:creationId xmlns:a16="http://schemas.microsoft.com/office/drawing/2014/main" xmlns="" id="{85EF2B91-8E0B-4812-8604-9A900A341E22}"/>
              </a:ext>
            </a:extLst>
          </p:cNvPr>
          <p:cNvSpPr>
            <a:spLocks/>
          </p:cNvSpPr>
          <p:nvPr/>
        </p:nvSpPr>
        <p:spPr bwMode="auto">
          <a:xfrm>
            <a:off x="9580636" y="4704901"/>
            <a:ext cx="1113361" cy="297523"/>
          </a:xfrm>
          <a:custGeom>
            <a:avLst/>
            <a:gdLst>
              <a:gd name="T0" fmla="*/ 75 w 190"/>
              <a:gd name="T1" fmla="*/ 35 h 43"/>
              <a:gd name="T2" fmla="*/ 51 w 190"/>
              <a:gd name="T3" fmla="*/ 39 h 43"/>
              <a:gd name="T4" fmla="*/ 31 w 190"/>
              <a:gd name="T5" fmla="*/ 43 h 43"/>
              <a:gd name="T6" fmla="*/ 20 w 190"/>
              <a:gd name="T7" fmla="*/ 43 h 43"/>
              <a:gd name="T8" fmla="*/ 12 w 190"/>
              <a:gd name="T9" fmla="*/ 43 h 43"/>
              <a:gd name="T10" fmla="*/ 8 w 190"/>
              <a:gd name="T11" fmla="*/ 43 h 43"/>
              <a:gd name="T12" fmla="*/ 0 w 190"/>
              <a:gd name="T13" fmla="*/ 43 h 43"/>
              <a:gd name="T14" fmla="*/ 0 w 190"/>
              <a:gd name="T15" fmla="*/ 24 h 43"/>
              <a:gd name="T16" fmla="*/ 16 w 190"/>
              <a:gd name="T17" fmla="*/ 24 h 43"/>
              <a:gd name="T18" fmla="*/ 35 w 190"/>
              <a:gd name="T19" fmla="*/ 20 h 43"/>
              <a:gd name="T20" fmla="*/ 59 w 190"/>
              <a:gd name="T21" fmla="*/ 16 h 43"/>
              <a:gd name="T22" fmla="*/ 83 w 190"/>
              <a:gd name="T23" fmla="*/ 12 h 43"/>
              <a:gd name="T24" fmla="*/ 95 w 190"/>
              <a:gd name="T25" fmla="*/ 8 h 43"/>
              <a:gd name="T26" fmla="*/ 107 w 190"/>
              <a:gd name="T27" fmla="*/ 8 h 43"/>
              <a:gd name="T28" fmla="*/ 119 w 190"/>
              <a:gd name="T29" fmla="*/ 4 h 43"/>
              <a:gd name="T30" fmla="*/ 127 w 190"/>
              <a:gd name="T31" fmla="*/ 4 h 43"/>
              <a:gd name="T32" fmla="*/ 135 w 190"/>
              <a:gd name="T33" fmla="*/ 0 h 43"/>
              <a:gd name="T34" fmla="*/ 143 w 190"/>
              <a:gd name="T35" fmla="*/ 0 h 43"/>
              <a:gd name="T36" fmla="*/ 147 w 190"/>
              <a:gd name="T37" fmla="*/ 0 h 43"/>
              <a:gd name="T38" fmla="*/ 155 w 190"/>
              <a:gd name="T39" fmla="*/ 0 h 43"/>
              <a:gd name="T40" fmla="*/ 163 w 190"/>
              <a:gd name="T41" fmla="*/ 0 h 43"/>
              <a:gd name="T42" fmla="*/ 170 w 190"/>
              <a:gd name="T43" fmla="*/ 4 h 43"/>
              <a:gd name="T44" fmla="*/ 178 w 190"/>
              <a:gd name="T45" fmla="*/ 8 h 43"/>
              <a:gd name="T46" fmla="*/ 186 w 190"/>
              <a:gd name="T47" fmla="*/ 12 h 43"/>
              <a:gd name="T48" fmla="*/ 186 w 190"/>
              <a:gd name="T49" fmla="*/ 16 h 43"/>
              <a:gd name="T50" fmla="*/ 190 w 190"/>
              <a:gd name="T51" fmla="*/ 16 h 43"/>
              <a:gd name="T52" fmla="*/ 186 w 190"/>
              <a:gd name="T53" fmla="*/ 20 h 43"/>
              <a:gd name="T54" fmla="*/ 186 w 190"/>
              <a:gd name="T55" fmla="*/ 24 h 43"/>
              <a:gd name="T56" fmla="*/ 182 w 190"/>
              <a:gd name="T57" fmla="*/ 28 h 43"/>
              <a:gd name="T58" fmla="*/ 178 w 190"/>
              <a:gd name="T59" fmla="*/ 28 h 43"/>
              <a:gd name="T60" fmla="*/ 167 w 190"/>
              <a:gd name="T61" fmla="*/ 28 h 43"/>
              <a:gd name="T62" fmla="*/ 159 w 190"/>
              <a:gd name="T63" fmla="*/ 28 h 43"/>
              <a:gd name="T64" fmla="*/ 143 w 190"/>
              <a:gd name="T65" fmla="*/ 28 h 43"/>
              <a:gd name="T66" fmla="*/ 123 w 190"/>
              <a:gd name="T67" fmla="*/ 31 h 43"/>
              <a:gd name="T68" fmla="*/ 103 w 190"/>
              <a:gd name="T69" fmla="*/ 31 h 43"/>
              <a:gd name="T70" fmla="*/ 75 w 190"/>
              <a:gd name="T71" fmla="*/ 35 h 43"/>
              <a:gd name="T72" fmla="*/ 75 w 190"/>
              <a:gd name="T73" fmla="*/ 35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90" h="43">
                <a:moveTo>
                  <a:pt x="75" y="35"/>
                </a:moveTo>
                <a:lnTo>
                  <a:pt x="51" y="39"/>
                </a:lnTo>
                <a:lnTo>
                  <a:pt x="31" y="43"/>
                </a:lnTo>
                <a:lnTo>
                  <a:pt x="20" y="43"/>
                </a:lnTo>
                <a:lnTo>
                  <a:pt x="12" y="43"/>
                </a:lnTo>
                <a:lnTo>
                  <a:pt x="8" y="43"/>
                </a:lnTo>
                <a:lnTo>
                  <a:pt x="0" y="43"/>
                </a:lnTo>
                <a:lnTo>
                  <a:pt x="0" y="24"/>
                </a:lnTo>
                <a:lnTo>
                  <a:pt x="16" y="24"/>
                </a:lnTo>
                <a:lnTo>
                  <a:pt x="35" y="20"/>
                </a:lnTo>
                <a:lnTo>
                  <a:pt x="59" y="16"/>
                </a:lnTo>
                <a:lnTo>
                  <a:pt x="83" y="12"/>
                </a:lnTo>
                <a:lnTo>
                  <a:pt x="95" y="8"/>
                </a:lnTo>
                <a:lnTo>
                  <a:pt x="107" y="8"/>
                </a:lnTo>
                <a:lnTo>
                  <a:pt x="119" y="4"/>
                </a:lnTo>
                <a:lnTo>
                  <a:pt x="127" y="4"/>
                </a:lnTo>
                <a:lnTo>
                  <a:pt x="135" y="0"/>
                </a:lnTo>
                <a:lnTo>
                  <a:pt x="143" y="0"/>
                </a:lnTo>
                <a:lnTo>
                  <a:pt x="147" y="0"/>
                </a:lnTo>
                <a:lnTo>
                  <a:pt x="155" y="0"/>
                </a:lnTo>
                <a:lnTo>
                  <a:pt x="163" y="0"/>
                </a:lnTo>
                <a:lnTo>
                  <a:pt x="170" y="4"/>
                </a:lnTo>
                <a:lnTo>
                  <a:pt x="178" y="8"/>
                </a:lnTo>
                <a:lnTo>
                  <a:pt x="186" y="12"/>
                </a:lnTo>
                <a:lnTo>
                  <a:pt x="186" y="16"/>
                </a:lnTo>
                <a:lnTo>
                  <a:pt x="190" y="16"/>
                </a:lnTo>
                <a:lnTo>
                  <a:pt x="186" y="20"/>
                </a:lnTo>
                <a:lnTo>
                  <a:pt x="186" y="24"/>
                </a:lnTo>
                <a:lnTo>
                  <a:pt x="182" y="28"/>
                </a:lnTo>
                <a:lnTo>
                  <a:pt x="178" y="28"/>
                </a:lnTo>
                <a:lnTo>
                  <a:pt x="167" y="28"/>
                </a:lnTo>
                <a:lnTo>
                  <a:pt x="159" y="28"/>
                </a:lnTo>
                <a:lnTo>
                  <a:pt x="143" y="28"/>
                </a:lnTo>
                <a:lnTo>
                  <a:pt x="123" y="31"/>
                </a:lnTo>
                <a:lnTo>
                  <a:pt x="103" y="31"/>
                </a:lnTo>
                <a:lnTo>
                  <a:pt x="75" y="35"/>
                </a:lnTo>
                <a:lnTo>
                  <a:pt x="75" y="3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7" name="Freeform 390">
            <a:extLst>
              <a:ext uri="{FF2B5EF4-FFF2-40B4-BE49-F238E27FC236}">
                <a16:creationId xmlns:a16="http://schemas.microsoft.com/office/drawing/2014/main" xmlns="" id="{DE51DFA2-99CF-4852-91AD-4FC6C879384B}"/>
              </a:ext>
            </a:extLst>
          </p:cNvPr>
          <p:cNvSpPr>
            <a:spLocks/>
          </p:cNvSpPr>
          <p:nvPr/>
        </p:nvSpPr>
        <p:spPr bwMode="auto">
          <a:xfrm>
            <a:off x="9949805" y="4870959"/>
            <a:ext cx="257831" cy="1536040"/>
          </a:xfrm>
          <a:custGeom>
            <a:avLst/>
            <a:gdLst>
              <a:gd name="T0" fmla="*/ 44 w 44"/>
              <a:gd name="T1" fmla="*/ 35 h 222"/>
              <a:gd name="T2" fmla="*/ 40 w 44"/>
              <a:gd name="T3" fmla="*/ 39 h 222"/>
              <a:gd name="T4" fmla="*/ 40 w 44"/>
              <a:gd name="T5" fmla="*/ 43 h 222"/>
              <a:gd name="T6" fmla="*/ 40 w 44"/>
              <a:gd name="T7" fmla="*/ 51 h 222"/>
              <a:gd name="T8" fmla="*/ 40 w 44"/>
              <a:gd name="T9" fmla="*/ 63 h 222"/>
              <a:gd name="T10" fmla="*/ 40 w 44"/>
              <a:gd name="T11" fmla="*/ 75 h 222"/>
              <a:gd name="T12" fmla="*/ 40 w 44"/>
              <a:gd name="T13" fmla="*/ 87 h 222"/>
              <a:gd name="T14" fmla="*/ 40 w 44"/>
              <a:gd name="T15" fmla="*/ 103 h 222"/>
              <a:gd name="T16" fmla="*/ 40 w 44"/>
              <a:gd name="T17" fmla="*/ 119 h 222"/>
              <a:gd name="T18" fmla="*/ 40 w 44"/>
              <a:gd name="T19" fmla="*/ 139 h 222"/>
              <a:gd name="T20" fmla="*/ 40 w 44"/>
              <a:gd name="T21" fmla="*/ 150 h 222"/>
              <a:gd name="T22" fmla="*/ 36 w 44"/>
              <a:gd name="T23" fmla="*/ 166 h 222"/>
              <a:gd name="T24" fmla="*/ 36 w 44"/>
              <a:gd name="T25" fmla="*/ 178 h 222"/>
              <a:gd name="T26" fmla="*/ 36 w 44"/>
              <a:gd name="T27" fmla="*/ 190 h 222"/>
              <a:gd name="T28" fmla="*/ 36 w 44"/>
              <a:gd name="T29" fmla="*/ 198 h 222"/>
              <a:gd name="T30" fmla="*/ 36 w 44"/>
              <a:gd name="T31" fmla="*/ 206 h 222"/>
              <a:gd name="T32" fmla="*/ 32 w 44"/>
              <a:gd name="T33" fmla="*/ 210 h 222"/>
              <a:gd name="T34" fmla="*/ 32 w 44"/>
              <a:gd name="T35" fmla="*/ 218 h 222"/>
              <a:gd name="T36" fmla="*/ 28 w 44"/>
              <a:gd name="T37" fmla="*/ 222 h 222"/>
              <a:gd name="T38" fmla="*/ 24 w 44"/>
              <a:gd name="T39" fmla="*/ 222 h 222"/>
              <a:gd name="T40" fmla="*/ 20 w 44"/>
              <a:gd name="T41" fmla="*/ 218 h 222"/>
              <a:gd name="T42" fmla="*/ 16 w 44"/>
              <a:gd name="T43" fmla="*/ 218 h 222"/>
              <a:gd name="T44" fmla="*/ 16 w 44"/>
              <a:gd name="T45" fmla="*/ 214 h 222"/>
              <a:gd name="T46" fmla="*/ 12 w 44"/>
              <a:gd name="T47" fmla="*/ 206 h 222"/>
              <a:gd name="T48" fmla="*/ 12 w 44"/>
              <a:gd name="T49" fmla="*/ 202 h 222"/>
              <a:gd name="T50" fmla="*/ 12 w 44"/>
              <a:gd name="T51" fmla="*/ 190 h 222"/>
              <a:gd name="T52" fmla="*/ 12 w 44"/>
              <a:gd name="T53" fmla="*/ 182 h 222"/>
              <a:gd name="T54" fmla="*/ 8 w 44"/>
              <a:gd name="T55" fmla="*/ 170 h 222"/>
              <a:gd name="T56" fmla="*/ 8 w 44"/>
              <a:gd name="T57" fmla="*/ 154 h 222"/>
              <a:gd name="T58" fmla="*/ 8 w 44"/>
              <a:gd name="T59" fmla="*/ 131 h 222"/>
              <a:gd name="T60" fmla="*/ 8 w 44"/>
              <a:gd name="T61" fmla="*/ 107 h 222"/>
              <a:gd name="T62" fmla="*/ 8 w 44"/>
              <a:gd name="T63" fmla="*/ 87 h 222"/>
              <a:gd name="T64" fmla="*/ 8 w 44"/>
              <a:gd name="T65" fmla="*/ 71 h 222"/>
              <a:gd name="T66" fmla="*/ 8 w 44"/>
              <a:gd name="T67" fmla="*/ 55 h 222"/>
              <a:gd name="T68" fmla="*/ 4 w 44"/>
              <a:gd name="T69" fmla="*/ 39 h 222"/>
              <a:gd name="T70" fmla="*/ 4 w 44"/>
              <a:gd name="T71" fmla="*/ 19 h 222"/>
              <a:gd name="T72" fmla="*/ 0 w 44"/>
              <a:gd name="T73" fmla="*/ 0 h 222"/>
              <a:gd name="T74" fmla="*/ 16 w 44"/>
              <a:gd name="T75" fmla="*/ 4 h 222"/>
              <a:gd name="T76" fmla="*/ 28 w 44"/>
              <a:gd name="T77" fmla="*/ 7 h 222"/>
              <a:gd name="T78" fmla="*/ 36 w 44"/>
              <a:gd name="T79" fmla="*/ 11 h 222"/>
              <a:gd name="T80" fmla="*/ 44 w 44"/>
              <a:gd name="T81" fmla="*/ 15 h 222"/>
              <a:gd name="T82" fmla="*/ 44 w 44"/>
              <a:gd name="T83" fmla="*/ 15 h 222"/>
              <a:gd name="T84" fmla="*/ 44 w 44"/>
              <a:gd name="T85" fmla="*/ 23 h 222"/>
              <a:gd name="T86" fmla="*/ 44 w 44"/>
              <a:gd name="T87" fmla="*/ 27 h 222"/>
              <a:gd name="T88" fmla="*/ 44 w 44"/>
              <a:gd name="T89" fmla="*/ 35 h 222"/>
              <a:gd name="T90" fmla="*/ 44 w 44"/>
              <a:gd name="T91" fmla="*/ 35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4" h="222">
                <a:moveTo>
                  <a:pt x="44" y="35"/>
                </a:moveTo>
                <a:lnTo>
                  <a:pt x="40" y="39"/>
                </a:lnTo>
                <a:lnTo>
                  <a:pt x="40" y="43"/>
                </a:lnTo>
                <a:lnTo>
                  <a:pt x="40" y="51"/>
                </a:lnTo>
                <a:lnTo>
                  <a:pt x="40" y="63"/>
                </a:lnTo>
                <a:lnTo>
                  <a:pt x="40" y="75"/>
                </a:lnTo>
                <a:lnTo>
                  <a:pt x="40" y="87"/>
                </a:lnTo>
                <a:lnTo>
                  <a:pt x="40" y="103"/>
                </a:lnTo>
                <a:lnTo>
                  <a:pt x="40" y="119"/>
                </a:lnTo>
                <a:lnTo>
                  <a:pt x="40" y="139"/>
                </a:lnTo>
                <a:lnTo>
                  <a:pt x="40" y="150"/>
                </a:lnTo>
                <a:lnTo>
                  <a:pt x="36" y="166"/>
                </a:lnTo>
                <a:lnTo>
                  <a:pt x="36" y="178"/>
                </a:lnTo>
                <a:lnTo>
                  <a:pt x="36" y="190"/>
                </a:lnTo>
                <a:lnTo>
                  <a:pt x="36" y="198"/>
                </a:lnTo>
                <a:lnTo>
                  <a:pt x="36" y="206"/>
                </a:lnTo>
                <a:lnTo>
                  <a:pt x="32" y="210"/>
                </a:lnTo>
                <a:lnTo>
                  <a:pt x="32" y="218"/>
                </a:lnTo>
                <a:lnTo>
                  <a:pt x="28" y="222"/>
                </a:lnTo>
                <a:lnTo>
                  <a:pt x="24" y="222"/>
                </a:lnTo>
                <a:lnTo>
                  <a:pt x="20" y="218"/>
                </a:lnTo>
                <a:lnTo>
                  <a:pt x="16" y="218"/>
                </a:lnTo>
                <a:lnTo>
                  <a:pt x="16" y="214"/>
                </a:lnTo>
                <a:lnTo>
                  <a:pt x="12" y="206"/>
                </a:lnTo>
                <a:lnTo>
                  <a:pt x="12" y="202"/>
                </a:lnTo>
                <a:lnTo>
                  <a:pt x="12" y="190"/>
                </a:lnTo>
                <a:lnTo>
                  <a:pt x="12" y="182"/>
                </a:lnTo>
                <a:lnTo>
                  <a:pt x="8" y="170"/>
                </a:lnTo>
                <a:lnTo>
                  <a:pt x="8" y="154"/>
                </a:lnTo>
                <a:lnTo>
                  <a:pt x="8" y="131"/>
                </a:lnTo>
                <a:lnTo>
                  <a:pt x="8" y="107"/>
                </a:lnTo>
                <a:lnTo>
                  <a:pt x="8" y="87"/>
                </a:lnTo>
                <a:lnTo>
                  <a:pt x="8" y="71"/>
                </a:lnTo>
                <a:lnTo>
                  <a:pt x="8" y="55"/>
                </a:lnTo>
                <a:lnTo>
                  <a:pt x="4" y="39"/>
                </a:lnTo>
                <a:lnTo>
                  <a:pt x="4" y="19"/>
                </a:lnTo>
                <a:lnTo>
                  <a:pt x="0" y="0"/>
                </a:lnTo>
                <a:lnTo>
                  <a:pt x="16" y="4"/>
                </a:lnTo>
                <a:lnTo>
                  <a:pt x="28" y="7"/>
                </a:lnTo>
                <a:lnTo>
                  <a:pt x="36" y="11"/>
                </a:lnTo>
                <a:lnTo>
                  <a:pt x="44" y="15"/>
                </a:lnTo>
                <a:lnTo>
                  <a:pt x="44" y="15"/>
                </a:lnTo>
                <a:lnTo>
                  <a:pt x="44" y="23"/>
                </a:lnTo>
                <a:lnTo>
                  <a:pt x="44" y="27"/>
                </a:lnTo>
                <a:lnTo>
                  <a:pt x="44" y="35"/>
                </a:lnTo>
                <a:lnTo>
                  <a:pt x="44" y="3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8" name="Freeform 391">
            <a:extLst>
              <a:ext uri="{FF2B5EF4-FFF2-40B4-BE49-F238E27FC236}">
                <a16:creationId xmlns:a16="http://schemas.microsoft.com/office/drawing/2014/main" xmlns="" id="{644357D0-66AB-49ED-9A54-6DD498A9197E}"/>
              </a:ext>
            </a:extLst>
          </p:cNvPr>
          <p:cNvSpPr>
            <a:spLocks/>
          </p:cNvSpPr>
          <p:nvPr/>
        </p:nvSpPr>
        <p:spPr bwMode="auto">
          <a:xfrm>
            <a:off x="8789565" y="4123697"/>
            <a:ext cx="416047" cy="359793"/>
          </a:xfrm>
          <a:custGeom>
            <a:avLst/>
            <a:gdLst>
              <a:gd name="T0" fmla="*/ 0 w 71"/>
              <a:gd name="T1" fmla="*/ 8 h 52"/>
              <a:gd name="T2" fmla="*/ 4 w 71"/>
              <a:gd name="T3" fmla="*/ 4 h 52"/>
              <a:gd name="T4" fmla="*/ 8 w 71"/>
              <a:gd name="T5" fmla="*/ 4 h 52"/>
              <a:gd name="T6" fmla="*/ 12 w 71"/>
              <a:gd name="T7" fmla="*/ 0 h 52"/>
              <a:gd name="T8" fmla="*/ 19 w 71"/>
              <a:gd name="T9" fmla="*/ 0 h 52"/>
              <a:gd name="T10" fmla="*/ 31 w 71"/>
              <a:gd name="T11" fmla="*/ 0 h 52"/>
              <a:gd name="T12" fmla="*/ 39 w 71"/>
              <a:gd name="T13" fmla="*/ 4 h 52"/>
              <a:gd name="T14" fmla="*/ 47 w 71"/>
              <a:gd name="T15" fmla="*/ 8 h 52"/>
              <a:gd name="T16" fmla="*/ 59 w 71"/>
              <a:gd name="T17" fmla="*/ 12 h 52"/>
              <a:gd name="T18" fmla="*/ 67 w 71"/>
              <a:gd name="T19" fmla="*/ 16 h 52"/>
              <a:gd name="T20" fmla="*/ 71 w 71"/>
              <a:gd name="T21" fmla="*/ 24 h 52"/>
              <a:gd name="T22" fmla="*/ 71 w 71"/>
              <a:gd name="T23" fmla="*/ 28 h 52"/>
              <a:gd name="T24" fmla="*/ 71 w 71"/>
              <a:gd name="T25" fmla="*/ 36 h 52"/>
              <a:gd name="T26" fmla="*/ 71 w 71"/>
              <a:gd name="T27" fmla="*/ 44 h 52"/>
              <a:gd name="T28" fmla="*/ 67 w 71"/>
              <a:gd name="T29" fmla="*/ 48 h 52"/>
              <a:gd name="T30" fmla="*/ 67 w 71"/>
              <a:gd name="T31" fmla="*/ 52 h 52"/>
              <a:gd name="T32" fmla="*/ 63 w 71"/>
              <a:gd name="T33" fmla="*/ 52 h 52"/>
              <a:gd name="T34" fmla="*/ 59 w 71"/>
              <a:gd name="T35" fmla="*/ 52 h 52"/>
              <a:gd name="T36" fmla="*/ 51 w 71"/>
              <a:gd name="T37" fmla="*/ 52 h 52"/>
              <a:gd name="T38" fmla="*/ 47 w 71"/>
              <a:gd name="T39" fmla="*/ 48 h 52"/>
              <a:gd name="T40" fmla="*/ 39 w 71"/>
              <a:gd name="T41" fmla="*/ 40 h 52"/>
              <a:gd name="T42" fmla="*/ 31 w 71"/>
              <a:gd name="T43" fmla="*/ 36 h 52"/>
              <a:gd name="T44" fmla="*/ 23 w 71"/>
              <a:gd name="T45" fmla="*/ 32 h 52"/>
              <a:gd name="T46" fmla="*/ 15 w 71"/>
              <a:gd name="T47" fmla="*/ 28 h 52"/>
              <a:gd name="T48" fmla="*/ 12 w 71"/>
              <a:gd name="T49" fmla="*/ 20 h 52"/>
              <a:gd name="T50" fmla="*/ 8 w 71"/>
              <a:gd name="T51" fmla="*/ 16 h 52"/>
              <a:gd name="T52" fmla="*/ 4 w 71"/>
              <a:gd name="T53" fmla="*/ 12 h 52"/>
              <a:gd name="T54" fmla="*/ 4 w 71"/>
              <a:gd name="T55" fmla="*/ 8 h 52"/>
              <a:gd name="T56" fmla="*/ 0 w 71"/>
              <a:gd name="T57" fmla="*/ 8 h 52"/>
              <a:gd name="T58" fmla="*/ 0 w 71"/>
              <a:gd name="T59" fmla="*/ 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1" h="52">
                <a:moveTo>
                  <a:pt x="0" y="8"/>
                </a:move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19" y="0"/>
                </a:lnTo>
                <a:lnTo>
                  <a:pt x="31" y="0"/>
                </a:lnTo>
                <a:lnTo>
                  <a:pt x="39" y="4"/>
                </a:lnTo>
                <a:lnTo>
                  <a:pt x="47" y="8"/>
                </a:lnTo>
                <a:lnTo>
                  <a:pt x="59" y="12"/>
                </a:lnTo>
                <a:lnTo>
                  <a:pt x="67" y="16"/>
                </a:lnTo>
                <a:lnTo>
                  <a:pt x="71" y="24"/>
                </a:lnTo>
                <a:lnTo>
                  <a:pt x="71" y="28"/>
                </a:lnTo>
                <a:lnTo>
                  <a:pt x="71" y="36"/>
                </a:lnTo>
                <a:lnTo>
                  <a:pt x="71" y="44"/>
                </a:lnTo>
                <a:lnTo>
                  <a:pt x="67" y="48"/>
                </a:lnTo>
                <a:lnTo>
                  <a:pt x="67" y="52"/>
                </a:lnTo>
                <a:lnTo>
                  <a:pt x="63" y="52"/>
                </a:lnTo>
                <a:lnTo>
                  <a:pt x="59" y="52"/>
                </a:lnTo>
                <a:lnTo>
                  <a:pt x="51" y="52"/>
                </a:lnTo>
                <a:lnTo>
                  <a:pt x="47" y="48"/>
                </a:lnTo>
                <a:lnTo>
                  <a:pt x="39" y="40"/>
                </a:lnTo>
                <a:lnTo>
                  <a:pt x="31" y="36"/>
                </a:lnTo>
                <a:lnTo>
                  <a:pt x="23" y="32"/>
                </a:lnTo>
                <a:lnTo>
                  <a:pt x="15" y="28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4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99" name="Freeform 392">
            <a:extLst>
              <a:ext uri="{FF2B5EF4-FFF2-40B4-BE49-F238E27FC236}">
                <a16:creationId xmlns:a16="http://schemas.microsoft.com/office/drawing/2014/main" xmlns="" id="{1F252BD3-080C-40BA-86B9-C6CEB98DB632}"/>
              </a:ext>
            </a:extLst>
          </p:cNvPr>
          <p:cNvSpPr>
            <a:spLocks/>
          </p:cNvSpPr>
          <p:nvPr/>
        </p:nvSpPr>
        <p:spPr bwMode="auto">
          <a:xfrm>
            <a:off x="9879487" y="5196155"/>
            <a:ext cx="656297" cy="415146"/>
          </a:xfrm>
          <a:custGeom>
            <a:avLst/>
            <a:gdLst>
              <a:gd name="T0" fmla="*/ 0 w 112"/>
              <a:gd name="T1" fmla="*/ 4 h 60"/>
              <a:gd name="T2" fmla="*/ 4 w 112"/>
              <a:gd name="T3" fmla="*/ 0 h 60"/>
              <a:gd name="T4" fmla="*/ 8 w 112"/>
              <a:gd name="T5" fmla="*/ 0 h 60"/>
              <a:gd name="T6" fmla="*/ 16 w 112"/>
              <a:gd name="T7" fmla="*/ 0 h 60"/>
              <a:gd name="T8" fmla="*/ 28 w 112"/>
              <a:gd name="T9" fmla="*/ 0 h 60"/>
              <a:gd name="T10" fmla="*/ 44 w 112"/>
              <a:gd name="T11" fmla="*/ 4 h 60"/>
              <a:gd name="T12" fmla="*/ 56 w 112"/>
              <a:gd name="T13" fmla="*/ 8 h 60"/>
              <a:gd name="T14" fmla="*/ 68 w 112"/>
              <a:gd name="T15" fmla="*/ 12 h 60"/>
              <a:gd name="T16" fmla="*/ 84 w 112"/>
              <a:gd name="T17" fmla="*/ 16 h 60"/>
              <a:gd name="T18" fmla="*/ 92 w 112"/>
              <a:gd name="T19" fmla="*/ 24 h 60"/>
              <a:gd name="T20" fmla="*/ 104 w 112"/>
              <a:gd name="T21" fmla="*/ 28 h 60"/>
              <a:gd name="T22" fmla="*/ 108 w 112"/>
              <a:gd name="T23" fmla="*/ 32 h 60"/>
              <a:gd name="T24" fmla="*/ 112 w 112"/>
              <a:gd name="T25" fmla="*/ 40 h 60"/>
              <a:gd name="T26" fmla="*/ 112 w 112"/>
              <a:gd name="T27" fmla="*/ 44 h 60"/>
              <a:gd name="T28" fmla="*/ 112 w 112"/>
              <a:gd name="T29" fmla="*/ 48 h 60"/>
              <a:gd name="T30" fmla="*/ 112 w 112"/>
              <a:gd name="T31" fmla="*/ 52 h 60"/>
              <a:gd name="T32" fmla="*/ 112 w 112"/>
              <a:gd name="T33" fmla="*/ 56 h 60"/>
              <a:gd name="T34" fmla="*/ 108 w 112"/>
              <a:gd name="T35" fmla="*/ 56 h 60"/>
              <a:gd name="T36" fmla="*/ 104 w 112"/>
              <a:gd name="T37" fmla="*/ 60 h 60"/>
              <a:gd name="T38" fmla="*/ 100 w 112"/>
              <a:gd name="T39" fmla="*/ 60 h 60"/>
              <a:gd name="T40" fmla="*/ 96 w 112"/>
              <a:gd name="T41" fmla="*/ 60 h 60"/>
              <a:gd name="T42" fmla="*/ 96 w 112"/>
              <a:gd name="T43" fmla="*/ 56 h 60"/>
              <a:gd name="T44" fmla="*/ 92 w 112"/>
              <a:gd name="T45" fmla="*/ 56 h 60"/>
              <a:gd name="T46" fmla="*/ 88 w 112"/>
              <a:gd name="T47" fmla="*/ 56 h 60"/>
              <a:gd name="T48" fmla="*/ 80 w 112"/>
              <a:gd name="T49" fmla="*/ 52 h 60"/>
              <a:gd name="T50" fmla="*/ 72 w 112"/>
              <a:gd name="T51" fmla="*/ 48 h 60"/>
              <a:gd name="T52" fmla="*/ 64 w 112"/>
              <a:gd name="T53" fmla="*/ 44 h 60"/>
              <a:gd name="T54" fmla="*/ 56 w 112"/>
              <a:gd name="T55" fmla="*/ 40 h 60"/>
              <a:gd name="T56" fmla="*/ 44 w 112"/>
              <a:gd name="T57" fmla="*/ 32 h 60"/>
              <a:gd name="T58" fmla="*/ 32 w 112"/>
              <a:gd name="T59" fmla="*/ 28 h 60"/>
              <a:gd name="T60" fmla="*/ 24 w 112"/>
              <a:gd name="T61" fmla="*/ 24 h 60"/>
              <a:gd name="T62" fmla="*/ 16 w 112"/>
              <a:gd name="T63" fmla="*/ 20 h 60"/>
              <a:gd name="T64" fmla="*/ 8 w 112"/>
              <a:gd name="T65" fmla="*/ 16 h 60"/>
              <a:gd name="T66" fmla="*/ 4 w 112"/>
              <a:gd name="T67" fmla="*/ 12 h 60"/>
              <a:gd name="T68" fmla="*/ 0 w 112"/>
              <a:gd name="T69" fmla="*/ 8 h 60"/>
              <a:gd name="T70" fmla="*/ 0 w 112"/>
              <a:gd name="T71" fmla="*/ 4 h 60"/>
              <a:gd name="T72" fmla="*/ 0 w 112"/>
              <a:gd name="T73" fmla="*/ 4 h 60"/>
              <a:gd name="T74" fmla="*/ 0 w 112"/>
              <a:gd name="T75" fmla="*/ 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2" h="60">
                <a:moveTo>
                  <a:pt x="0" y="4"/>
                </a:move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4" y="4"/>
                </a:lnTo>
                <a:lnTo>
                  <a:pt x="56" y="8"/>
                </a:lnTo>
                <a:lnTo>
                  <a:pt x="68" y="12"/>
                </a:lnTo>
                <a:lnTo>
                  <a:pt x="84" y="16"/>
                </a:lnTo>
                <a:lnTo>
                  <a:pt x="92" y="24"/>
                </a:lnTo>
                <a:lnTo>
                  <a:pt x="104" y="28"/>
                </a:lnTo>
                <a:lnTo>
                  <a:pt x="108" y="32"/>
                </a:lnTo>
                <a:lnTo>
                  <a:pt x="112" y="40"/>
                </a:lnTo>
                <a:lnTo>
                  <a:pt x="112" y="44"/>
                </a:lnTo>
                <a:lnTo>
                  <a:pt x="112" y="48"/>
                </a:lnTo>
                <a:lnTo>
                  <a:pt x="112" y="52"/>
                </a:lnTo>
                <a:lnTo>
                  <a:pt x="112" y="56"/>
                </a:lnTo>
                <a:lnTo>
                  <a:pt x="108" y="56"/>
                </a:lnTo>
                <a:lnTo>
                  <a:pt x="104" y="60"/>
                </a:lnTo>
                <a:lnTo>
                  <a:pt x="100" y="60"/>
                </a:lnTo>
                <a:lnTo>
                  <a:pt x="96" y="60"/>
                </a:lnTo>
                <a:lnTo>
                  <a:pt x="96" y="56"/>
                </a:lnTo>
                <a:lnTo>
                  <a:pt x="92" y="56"/>
                </a:lnTo>
                <a:lnTo>
                  <a:pt x="88" y="56"/>
                </a:lnTo>
                <a:lnTo>
                  <a:pt x="80" y="52"/>
                </a:lnTo>
                <a:lnTo>
                  <a:pt x="72" y="48"/>
                </a:lnTo>
                <a:lnTo>
                  <a:pt x="64" y="44"/>
                </a:lnTo>
                <a:lnTo>
                  <a:pt x="56" y="40"/>
                </a:lnTo>
                <a:lnTo>
                  <a:pt x="44" y="32"/>
                </a:lnTo>
                <a:lnTo>
                  <a:pt x="32" y="28"/>
                </a:lnTo>
                <a:lnTo>
                  <a:pt x="24" y="24"/>
                </a:lnTo>
                <a:lnTo>
                  <a:pt x="16" y="20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 dirty="0"/>
          </a:p>
        </p:txBody>
      </p:sp>
      <p:sp>
        <p:nvSpPr>
          <p:cNvPr id="100" name="Freeform 394">
            <a:extLst>
              <a:ext uri="{FF2B5EF4-FFF2-40B4-BE49-F238E27FC236}">
                <a16:creationId xmlns:a16="http://schemas.microsoft.com/office/drawing/2014/main" xmlns="" id="{8E15A01F-A745-4D44-8F55-4C6CABCFAD54}"/>
              </a:ext>
            </a:extLst>
          </p:cNvPr>
          <p:cNvSpPr>
            <a:spLocks/>
          </p:cNvSpPr>
          <p:nvPr/>
        </p:nvSpPr>
        <p:spPr bwMode="auto">
          <a:xfrm>
            <a:off x="1856794" y="4137533"/>
            <a:ext cx="1324314" cy="297523"/>
          </a:xfrm>
          <a:custGeom>
            <a:avLst/>
            <a:gdLst>
              <a:gd name="T0" fmla="*/ 8 w 226"/>
              <a:gd name="T1" fmla="*/ 35 h 43"/>
              <a:gd name="T2" fmla="*/ 4 w 226"/>
              <a:gd name="T3" fmla="*/ 31 h 43"/>
              <a:gd name="T4" fmla="*/ 0 w 226"/>
              <a:gd name="T5" fmla="*/ 27 h 43"/>
              <a:gd name="T6" fmla="*/ 0 w 226"/>
              <a:gd name="T7" fmla="*/ 24 h 43"/>
              <a:gd name="T8" fmla="*/ 0 w 226"/>
              <a:gd name="T9" fmla="*/ 24 h 43"/>
              <a:gd name="T10" fmla="*/ 0 w 226"/>
              <a:gd name="T11" fmla="*/ 24 h 43"/>
              <a:gd name="T12" fmla="*/ 8 w 226"/>
              <a:gd name="T13" fmla="*/ 20 h 43"/>
              <a:gd name="T14" fmla="*/ 16 w 226"/>
              <a:gd name="T15" fmla="*/ 20 h 43"/>
              <a:gd name="T16" fmla="*/ 28 w 226"/>
              <a:gd name="T17" fmla="*/ 20 h 43"/>
              <a:gd name="T18" fmla="*/ 56 w 226"/>
              <a:gd name="T19" fmla="*/ 16 h 43"/>
              <a:gd name="T20" fmla="*/ 83 w 226"/>
              <a:gd name="T21" fmla="*/ 16 h 43"/>
              <a:gd name="T22" fmla="*/ 107 w 226"/>
              <a:gd name="T23" fmla="*/ 12 h 43"/>
              <a:gd name="T24" fmla="*/ 135 w 226"/>
              <a:gd name="T25" fmla="*/ 4 h 43"/>
              <a:gd name="T26" fmla="*/ 151 w 226"/>
              <a:gd name="T27" fmla="*/ 4 h 43"/>
              <a:gd name="T28" fmla="*/ 163 w 226"/>
              <a:gd name="T29" fmla="*/ 0 h 43"/>
              <a:gd name="T30" fmla="*/ 171 w 226"/>
              <a:gd name="T31" fmla="*/ 0 h 43"/>
              <a:gd name="T32" fmla="*/ 183 w 226"/>
              <a:gd name="T33" fmla="*/ 0 h 43"/>
              <a:gd name="T34" fmla="*/ 199 w 226"/>
              <a:gd name="T35" fmla="*/ 0 h 43"/>
              <a:gd name="T36" fmla="*/ 207 w 226"/>
              <a:gd name="T37" fmla="*/ 4 h 43"/>
              <a:gd name="T38" fmla="*/ 215 w 226"/>
              <a:gd name="T39" fmla="*/ 4 h 43"/>
              <a:gd name="T40" fmla="*/ 218 w 226"/>
              <a:gd name="T41" fmla="*/ 8 h 43"/>
              <a:gd name="T42" fmla="*/ 222 w 226"/>
              <a:gd name="T43" fmla="*/ 8 h 43"/>
              <a:gd name="T44" fmla="*/ 226 w 226"/>
              <a:gd name="T45" fmla="*/ 12 h 43"/>
              <a:gd name="T46" fmla="*/ 226 w 226"/>
              <a:gd name="T47" fmla="*/ 16 h 43"/>
              <a:gd name="T48" fmla="*/ 226 w 226"/>
              <a:gd name="T49" fmla="*/ 20 h 43"/>
              <a:gd name="T50" fmla="*/ 222 w 226"/>
              <a:gd name="T51" fmla="*/ 20 h 43"/>
              <a:gd name="T52" fmla="*/ 218 w 226"/>
              <a:gd name="T53" fmla="*/ 24 h 43"/>
              <a:gd name="T54" fmla="*/ 215 w 226"/>
              <a:gd name="T55" fmla="*/ 24 h 43"/>
              <a:gd name="T56" fmla="*/ 207 w 226"/>
              <a:gd name="T57" fmla="*/ 24 h 43"/>
              <a:gd name="T58" fmla="*/ 199 w 226"/>
              <a:gd name="T59" fmla="*/ 27 h 43"/>
              <a:gd name="T60" fmla="*/ 191 w 226"/>
              <a:gd name="T61" fmla="*/ 27 h 43"/>
              <a:gd name="T62" fmla="*/ 179 w 226"/>
              <a:gd name="T63" fmla="*/ 27 h 43"/>
              <a:gd name="T64" fmla="*/ 175 w 226"/>
              <a:gd name="T65" fmla="*/ 27 h 43"/>
              <a:gd name="T66" fmla="*/ 167 w 226"/>
              <a:gd name="T67" fmla="*/ 27 h 43"/>
              <a:gd name="T68" fmla="*/ 159 w 226"/>
              <a:gd name="T69" fmla="*/ 27 h 43"/>
              <a:gd name="T70" fmla="*/ 147 w 226"/>
              <a:gd name="T71" fmla="*/ 27 h 43"/>
              <a:gd name="T72" fmla="*/ 139 w 226"/>
              <a:gd name="T73" fmla="*/ 27 h 43"/>
              <a:gd name="T74" fmla="*/ 127 w 226"/>
              <a:gd name="T75" fmla="*/ 31 h 43"/>
              <a:gd name="T76" fmla="*/ 111 w 226"/>
              <a:gd name="T77" fmla="*/ 31 h 43"/>
              <a:gd name="T78" fmla="*/ 99 w 226"/>
              <a:gd name="T79" fmla="*/ 31 h 43"/>
              <a:gd name="T80" fmla="*/ 83 w 226"/>
              <a:gd name="T81" fmla="*/ 35 h 43"/>
              <a:gd name="T82" fmla="*/ 71 w 226"/>
              <a:gd name="T83" fmla="*/ 35 h 43"/>
              <a:gd name="T84" fmla="*/ 60 w 226"/>
              <a:gd name="T85" fmla="*/ 39 h 43"/>
              <a:gd name="T86" fmla="*/ 52 w 226"/>
              <a:gd name="T87" fmla="*/ 39 h 43"/>
              <a:gd name="T88" fmla="*/ 44 w 226"/>
              <a:gd name="T89" fmla="*/ 39 h 43"/>
              <a:gd name="T90" fmla="*/ 36 w 226"/>
              <a:gd name="T91" fmla="*/ 39 h 43"/>
              <a:gd name="T92" fmla="*/ 32 w 226"/>
              <a:gd name="T93" fmla="*/ 43 h 43"/>
              <a:gd name="T94" fmla="*/ 32 w 226"/>
              <a:gd name="T95" fmla="*/ 43 h 43"/>
              <a:gd name="T96" fmla="*/ 24 w 226"/>
              <a:gd name="T97" fmla="*/ 39 h 43"/>
              <a:gd name="T98" fmla="*/ 20 w 226"/>
              <a:gd name="T99" fmla="*/ 39 h 43"/>
              <a:gd name="T100" fmla="*/ 8 w 226"/>
              <a:gd name="T101" fmla="*/ 35 h 43"/>
              <a:gd name="T102" fmla="*/ 8 w 226"/>
              <a:gd name="T103" fmla="*/ 35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26" h="43">
                <a:moveTo>
                  <a:pt x="8" y="35"/>
                </a:moveTo>
                <a:lnTo>
                  <a:pt x="4" y="31"/>
                </a:lnTo>
                <a:lnTo>
                  <a:pt x="0" y="27"/>
                </a:ln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lnTo>
                  <a:pt x="8" y="20"/>
                </a:lnTo>
                <a:lnTo>
                  <a:pt x="16" y="20"/>
                </a:lnTo>
                <a:lnTo>
                  <a:pt x="28" y="20"/>
                </a:lnTo>
                <a:lnTo>
                  <a:pt x="56" y="16"/>
                </a:lnTo>
                <a:lnTo>
                  <a:pt x="83" y="16"/>
                </a:lnTo>
                <a:lnTo>
                  <a:pt x="107" y="12"/>
                </a:lnTo>
                <a:lnTo>
                  <a:pt x="135" y="4"/>
                </a:lnTo>
                <a:lnTo>
                  <a:pt x="151" y="4"/>
                </a:lnTo>
                <a:lnTo>
                  <a:pt x="163" y="0"/>
                </a:lnTo>
                <a:lnTo>
                  <a:pt x="171" y="0"/>
                </a:lnTo>
                <a:lnTo>
                  <a:pt x="183" y="0"/>
                </a:lnTo>
                <a:lnTo>
                  <a:pt x="199" y="0"/>
                </a:lnTo>
                <a:lnTo>
                  <a:pt x="207" y="4"/>
                </a:lnTo>
                <a:lnTo>
                  <a:pt x="215" y="4"/>
                </a:lnTo>
                <a:lnTo>
                  <a:pt x="218" y="8"/>
                </a:lnTo>
                <a:lnTo>
                  <a:pt x="222" y="8"/>
                </a:lnTo>
                <a:lnTo>
                  <a:pt x="226" y="12"/>
                </a:lnTo>
                <a:lnTo>
                  <a:pt x="226" y="16"/>
                </a:lnTo>
                <a:lnTo>
                  <a:pt x="226" y="20"/>
                </a:lnTo>
                <a:lnTo>
                  <a:pt x="222" y="20"/>
                </a:lnTo>
                <a:lnTo>
                  <a:pt x="218" y="24"/>
                </a:lnTo>
                <a:lnTo>
                  <a:pt x="215" y="24"/>
                </a:lnTo>
                <a:lnTo>
                  <a:pt x="207" y="24"/>
                </a:lnTo>
                <a:lnTo>
                  <a:pt x="199" y="27"/>
                </a:lnTo>
                <a:lnTo>
                  <a:pt x="191" y="27"/>
                </a:lnTo>
                <a:lnTo>
                  <a:pt x="179" y="27"/>
                </a:lnTo>
                <a:lnTo>
                  <a:pt x="175" y="27"/>
                </a:lnTo>
                <a:lnTo>
                  <a:pt x="167" y="27"/>
                </a:lnTo>
                <a:lnTo>
                  <a:pt x="159" y="27"/>
                </a:lnTo>
                <a:lnTo>
                  <a:pt x="147" y="27"/>
                </a:lnTo>
                <a:lnTo>
                  <a:pt x="139" y="27"/>
                </a:lnTo>
                <a:lnTo>
                  <a:pt x="127" y="31"/>
                </a:lnTo>
                <a:lnTo>
                  <a:pt x="111" y="31"/>
                </a:lnTo>
                <a:lnTo>
                  <a:pt x="99" y="31"/>
                </a:lnTo>
                <a:lnTo>
                  <a:pt x="83" y="35"/>
                </a:lnTo>
                <a:lnTo>
                  <a:pt x="71" y="35"/>
                </a:lnTo>
                <a:lnTo>
                  <a:pt x="60" y="39"/>
                </a:lnTo>
                <a:lnTo>
                  <a:pt x="52" y="39"/>
                </a:lnTo>
                <a:lnTo>
                  <a:pt x="44" y="39"/>
                </a:lnTo>
                <a:lnTo>
                  <a:pt x="36" y="39"/>
                </a:lnTo>
                <a:lnTo>
                  <a:pt x="32" y="43"/>
                </a:lnTo>
                <a:lnTo>
                  <a:pt x="32" y="43"/>
                </a:lnTo>
                <a:lnTo>
                  <a:pt x="24" y="39"/>
                </a:lnTo>
                <a:lnTo>
                  <a:pt x="20" y="39"/>
                </a:lnTo>
                <a:lnTo>
                  <a:pt x="8" y="35"/>
                </a:lnTo>
                <a:lnTo>
                  <a:pt x="8" y="3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1" name="Freeform 395">
            <a:extLst>
              <a:ext uri="{FF2B5EF4-FFF2-40B4-BE49-F238E27FC236}">
                <a16:creationId xmlns:a16="http://schemas.microsoft.com/office/drawing/2014/main" xmlns="" id="{8567027A-D5C3-4D62-B820-B0AA187B3706}"/>
              </a:ext>
            </a:extLst>
          </p:cNvPr>
          <p:cNvSpPr>
            <a:spLocks/>
          </p:cNvSpPr>
          <p:nvPr/>
        </p:nvSpPr>
        <p:spPr bwMode="auto">
          <a:xfrm>
            <a:off x="2694743" y="4220562"/>
            <a:ext cx="234392" cy="851051"/>
          </a:xfrm>
          <a:custGeom>
            <a:avLst/>
            <a:gdLst>
              <a:gd name="T0" fmla="*/ 8 w 40"/>
              <a:gd name="T1" fmla="*/ 111 h 123"/>
              <a:gd name="T2" fmla="*/ 4 w 40"/>
              <a:gd name="T3" fmla="*/ 107 h 123"/>
              <a:gd name="T4" fmla="*/ 4 w 40"/>
              <a:gd name="T5" fmla="*/ 99 h 123"/>
              <a:gd name="T6" fmla="*/ 4 w 40"/>
              <a:gd name="T7" fmla="*/ 95 h 123"/>
              <a:gd name="T8" fmla="*/ 4 w 40"/>
              <a:gd name="T9" fmla="*/ 87 h 123"/>
              <a:gd name="T10" fmla="*/ 8 w 40"/>
              <a:gd name="T11" fmla="*/ 55 h 123"/>
              <a:gd name="T12" fmla="*/ 8 w 40"/>
              <a:gd name="T13" fmla="*/ 47 h 123"/>
              <a:gd name="T14" fmla="*/ 8 w 40"/>
              <a:gd name="T15" fmla="*/ 43 h 123"/>
              <a:gd name="T16" fmla="*/ 8 w 40"/>
              <a:gd name="T17" fmla="*/ 35 h 123"/>
              <a:gd name="T18" fmla="*/ 4 w 40"/>
              <a:gd name="T19" fmla="*/ 27 h 123"/>
              <a:gd name="T20" fmla="*/ 4 w 40"/>
              <a:gd name="T21" fmla="*/ 19 h 123"/>
              <a:gd name="T22" fmla="*/ 4 w 40"/>
              <a:gd name="T23" fmla="*/ 8 h 123"/>
              <a:gd name="T24" fmla="*/ 0 w 40"/>
              <a:gd name="T25" fmla="*/ 0 h 123"/>
              <a:gd name="T26" fmla="*/ 12 w 40"/>
              <a:gd name="T27" fmla="*/ 4 h 123"/>
              <a:gd name="T28" fmla="*/ 20 w 40"/>
              <a:gd name="T29" fmla="*/ 8 h 123"/>
              <a:gd name="T30" fmla="*/ 28 w 40"/>
              <a:gd name="T31" fmla="*/ 12 h 123"/>
              <a:gd name="T32" fmla="*/ 32 w 40"/>
              <a:gd name="T33" fmla="*/ 15 h 123"/>
              <a:gd name="T34" fmla="*/ 36 w 40"/>
              <a:gd name="T35" fmla="*/ 19 h 123"/>
              <a:gd name="T36" fmla="*/ 40 w 40"/>
              <a:gd name="T37" fmla="*/ 23 h 123"/>
              <a:gd name="T38" fmla="*/ 40 w 40"/>
              <a:gd name="T39" fmla="*/ 31 h 123"/>
              <a:gd name="T40" fmla="*/ 40 w 40"/>
              <a:gd name="T41" fmla="*/ 39 h 123"/>
              <a:gd name="T42" fmla="*/ 40 w 40"/>
              <a:gd name="T43" fmla="*/ 51 h 123"/>
              <a:gd name="T44" fmla="*/ 36 w 40"/>
              <a:gd name="T45" fmla="*/ 63 h 123"/>
              <a:gd name="T46" fmla="*/ 36 w 40"/>
              <a:gd name="T47" fmla="*/ 75 h 123"/>
              <a:gd name="T48" fmla="*/ 36 w 40"/>
              <a:gd name="T49" fmla="*/ 91 h 123"/>
              <a:gd name="T50" fmla="*/ 32 w 40"/>
              <a:gd name="T51" fmla="*/ 107 h 123"/>
              <a:gd name="T52" fmla="*/ 32 w 40"/>
              <a:gd name="T53" fmla="*/ 115 h 123"/>
              <a:gd name="T54" fmla="*/ 28 w 40"/>
              <a:gd name="T55" fmla="*/ 119 h 123"/>
              <a:gd name="T56" fmla="*/ 28 w 40"/>
              <a:gd name="T57" fmla="*/ 123 h 123"/>
              <a:gd name="T58" fmla="*/ 24 w 40"/>
              <a:gd name="T59" fmla="*/ 123 h 123"/>
              <a:gd name="T60" fmla="*/ 20 w 40"/>
              <a:gd name="T61" fmla="*/ 123 h 123"/>
              <a:gd name="T62" fmla="*/ 16 w 40"/>
              <a:gd name="T63" fmla="*/ 119 h 123"/>
              <a:gd name="T64" fmla="*/ 12 w 40"/>
              <a:gd name="T65" fmla="*/ 119 h 123"/>
              <a:gd name="T66" fmla="*/ 8 w 40"/>
              <a:gd name="T67" fmla="*/ 111 h 123"/>
              <a:gd name="T68" fmla="*/ 8 w 40"/>
              <a:gd name="T69" fmla="*/ 111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0" h="123">
                <a:moveTo>
                  <a:pt x="8" y="111"/>
                </a:moveTo>
                <a:lnTo>
                  <a:pt x="4" y="107"/>
                </a:lnTo>
                <a:lnTo>
                  <a:pt x="4" y="99"/>
                </a:lnTo>
                <a:lnTo>
                  <a:pt x="4" y="95"/>
                </a:lnTo>
                <a:lnTo>
                  <a:pt x="4" y="87"/>
                </a:lnTo>
                <a:lnTo>
                  <a:pt x="8" y="55"/>
                </a:lnTo>
                <a:lnTo>
                  <a:pt x="8" y="47"/>
                </a:lnTo>
                <a:lnTo>
                  <a:pt x="8" y="43"/>
                </a:lnTo>
                <a:lnTo>
                  <a:pt x="8" y="35"/>
                </a:lnTo>
                <a:lnTo>
                  <a:pt x="4" y="27"/>
                </a:lnTo>
                <a:lnTo>
                  <a:pt x="4" y="19"/>
                </a:lnTo>
                <a:lnTo>
                  <a:pt x="4" y="8"/>
                </a:lnTo>
                <a:lnTo>
                  <a:pt x="0" y="0"/>
                </a:lnTo>
                <a:lnTo>
                  <a:pt x="12" y="4"/>
                </a:lnTo>
                <a:lnTo>
                  <a:pt x="20" y="8"/>
                </a:lnTo>
                <a:lnTo>
                  <a:pt x="28" y="12"/>
                </a:lnTo>
                <a:lnTo>
                  <a:pt x="32" y="15"/>
                </a:lnTo>
                <a:lnTo>
                  <a:pt x="36" y="19"/>
                </a:lnTo>
                <a:lnTo>
                  <a:pt x="40" y="23"/>
                </a:lnTo>
                <a:lnTo>
                  <a:pt x="40" y="31"/>
                </a:lnTo>
                <a:lnTo>
                  <a:pt x="40" y="39"/>
                </a:lnTo>
                <a:lnTo>
                  <a:pt x="40" y="51"/>
                </a:lnTo>
                <a:lnTo>
                  <a:pt x="36" y="63"/>
                </a:lnTo>
                <a:lnTo>
                  <a:pt x="36" y="75"/>
                </a:lnTo>
                <a:lnTo>
                  <a:pt x="36" y="91"/>
                </a:lnTo>
                <a:lnTo>
                  <a:pt x="32" y="107"/>
                </a:lnTo>
                <a:lnTo>
                  <a:pt x="32" y="115"/>
                </a:lnTo>
                <a:lnTo>
                  <a:pt x="28" y="119"/>
                </a:lnTo>
                <a:lnTo>
                  <a:pt x="28" y="123"/>
                </a:lnTo>
                <a:lnTo>
                  <a:pt x="24" y="123"/>
                </a:lnTo>
                <a:lnTo>
                  <a:pt x="20" y="123"/>
                </a:lnTo>
                <a:lnTo>
                  <a:pt x="16" y="119"/>
                </a:lnTo>
                <a:lnTo>
                  <a:pt x="12" y="119"/>
                </a:lnTo>
                <a:lnTo>
                  <a:pt x="8" y="111"/>
                </a:lnTo>
                <a:lnTo>
                  <a:pt x="8" y="1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2" name="Freeform 396">
            <a:extLst>
              <a:ext uri="{FF2B5EF4-FFF2-40B4-BE49-F238E27FC236}">
                <a16:creationId xmlns:a16="http://schemas.microsoft.com/office/drawing/2014/main" xmlns="" id="{19598D32-1518-41B0-9CE1-68EDACE72C70}"/>
              </a:ext>
            </a:extLst>
          </p:cNvPr>
          <p:cNvSpPr>
            <a:spLocks/>
          </p:cNvSpPr>
          <p:nvPr/>
        </p:nvSpPr>
        <p:spPr bwMode="auto">
          <a:xfrm>
            <a:off x="1903673" y="4573434"/>
            <a:ext cx="234392" cy="442822"/>
          </a:xfrm>
          <a:custGeom>
            <a:avLst/>
            <a:gdLst>
              <a:gd name="T0" fmla="*/ 16 w 40"/>
              <a:gd name="T1" fmla="*/ 44 h 64"/>
              <a:gd name="T2" fmla="*/ 12 w 40"/>
              <a:gd name="T3" fmla="*/ 36 h 64"/>
              <a:gd name="T4" fmla="*/ 12 w 40"/>
              <a:gd name="T5" fmla="*/ 28 h 64"/>
              <a:gd name="T6" fmla="*/ 8 w 40"/>
              <a:gd name="T7" fmla="*/ 24 h 64"/>
              <a:gd name="T8" fmla="*/ 4 w 40"/>
              <a:gd name="T9" fmla="*/ 16 h 64"/>
              <a:gd name="T10" fmla="*/ 0 w 40"/>
              <a:gd name="T11" fmla="*/ 16 h 64"/>
              <a:gd name="T12" fmla="*/ 0 w 40"/>
              <a:gd name="T13" fmla="*/ 12 h 64"/>
              <a:gd name="T14" fmla="*/ 0 w 40"/>
              <a:gd name="T15" fmla="*/ 8 h 64"/>
              <a:gd name="T16" fmla="*/ 0 w 40"/>
              <a:gd name="T17" fmla="*/ 4 h 64"/>
              <a:gd name="T18" fmla="*/ 0 w 40"/>
              <a:gd name="T19" fmla="*/ 0 h 64"/>
              <a:gd name="T20" fmla="*/ 0 w 40"/>
              <a:gd name="T21" fmla="*/ 0 h 64"/>
              <a:gd name="T22" fmla="*/ 4 w 40"/>
              <a:gd name="T23" fmla="*/ 0 h 64"/>
              <a:gd name="T24" fmla="*/ 8 w 40"/>
              <a:gd name="T25" fmla="*/ 0 h 64"/>
              <a:gd name="T26" fmla="*/ 12 w 40"/>
              <a:gd name="T27" fmla="*/ 0 h 64"/>
              <a:gd name="T28" fmla="*/ 20 w 40"/>
              <a:gd name="T29" fmla="*/ 0 h 64"/>
              <a:gd name="T30" fmla="*/ 28 w 40"/>
              <a:gd name="T31" fmla="*/ 4 h 64"/>
              <a:gd name="T32" fmla="*/ 40 w 40"/>
              <a:gd name="T33" fmla="*/ 4 h 64"/>
              <a:gd name="T34" fmla="*/ 40 w 40"/>
              <a:gd name="T35" fmla="*/ 16 h 64"/>
              <a:gd name="T36" fmla="*/ 40 w 40"/>
              <a:gd name="T37" fmla="*/ 32 h 64"/>
              <a:gd name="T38" fmla="*/ 40 w 40"/>
              <a:gd name="T39" fmla="*/ 40 h 64"/>
              <a:gd name="T40" fmla="*/ 40 w 40"/>
              <a:gd name="T41" fmla="*/ 52 h 64"/>
              <a:gd name="T42" fmla="*/ 40 w 40"/>
              <a:gd name="T43" fmla="*/ 56 h 64"/>
              <a:gd name="T44" fmla="*/ 36 w 40"/>
              <a:gd name="T45" fmla="*/ 60 h 64"/>
              <a:gd name="T46" fmla="*/ 36 w 40"/>
              <a:gd name="T47" fmla="*/ 64 h 64"/>
              <a:gd name="T48" fmla="*/ 32 w 40"/>
              <a:gd name="T49" fmla="*/ 64 h 64"/>
              <a:gd name="T50" fmla="*/ 28 w 40"/>
              <a:gd name="T51" fmla="*/ 64 h 64"/>
              <a:gd name="T52" fmla="*/ 20 w 40"/>
              <a:gd name="T53" fmla="*/ 60 h 64"/>
              <a:gd name="T54" fmla="*/ 20 w 40"/>
              <a:gd name="T55" fmla="*/ 52 h 64"/>
              <a:gd name="T56" fmla="*/ 16 w 40"/>
              <a:gd name="T57" fmla="*/ 44 h 64"/>
              <a:gd name="T58" fmla="*/ 16 w 40"/>
              <a:gd name="T59" fmla="*/ 4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0" h="64">
                <a:moveTo>
                  <a:pt x="16" y="44"/>
                </a:moveTo>
                <a:lnTo>
                  <a:pt x="12" y="36"/>
                </a:lnTo>
                <a:lnTo>
                  <a:pt x="12" y="28"/>
                </a:lnTo>
                <a:lnTo>
                  <a:pt x="8" y="24"/>
                </a:lnTo>
                <a:lnTo>
                  <a:pt x="4" y="16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4"/>
                </a:lnTo>
                <a:lnTo>
                  <a:pt x="40" y="4"/>
                </a:lnTo>
                <a:lnTo>
                  <a:pt x="40" y="16"/>
                </a:lnTo>
                <a:lnTo>
                  <a:pt x="40" y="32"/>
                </a:lnTo>
                <a:lnTo>
                  <a:pt x="40" y="40"/>
                </a:lnTo>
                <a:lnTo>
                  <a:pt x="40" y="52"/>
                </a:lnTo>
                <a:lnTo>
                  <a:pt x="40" y="56"/>
                </a:lnTo>
                <a:lnTo>
                  <a:pt x="36" y="60"/>
                </a:lnTo>
                <a:lnTo>
                  <a:pt x="36" y="64"/>
                </a:lnTo>
                <a:lnTo>
                  <a:pt x="32" y="64"/>
                </a:lnTo>
                <a:lnTo>
                  <a:pt x="28" y="64"/>
                </a:lnTo>
                <a:lnTo>
                  <a:pt x="20" y="60"/>
                </a:lnTo>
                <a:lnTo>
                  <a:pt x="20" y="52"/>
                </a:lnTo>
                <a:lnTo>
                  <a:pt x="16" y="44"/>
                </a:lnTo>
                <a:lnTo>
                  <a:pt x="16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3" name="Freeform 398">
            <a:extLst>
              <a:ext uri="{FF2B5EF4-FFF2-40B4-BE49-F238E27FC236}">
                <a16:creationId xmlns:a16="http://schemas.microsoft.com/office/drawing/2014/main" xmlns="" id="{AE00D0A1-B9A9-4AE8-B159-10A08B2A1190}"/>
              </a:ext>
            </a:extLst>
          </p:cNvPr>
          <p:cNvSpPr>
            <a:spLocks/>
          </p:cNvSpPr>
          <p:nvPr/>
        </p:nvSpPr>
        <p:spPr bwMode="auto">
          <a:xfrm>
            <a:off x="2114625" y="4850198"/>
            <a:ext cx="345730" cy="83029"/>
          </a:xfrm>
          <a:custGeom>
            <a:avLst/>
            <a:gdLst>
              <a:gd name="T0" fmla="*/ 59 w 59"/>
              <a:gd name="T1" fmla="*/ 4 h 12"/>
              <a:gd name="T2" fmla="*/ 59 w 59"/>
              <a:gd name="T3" fmla="*/ 4 h 12"/>
              <a:gd name="T4" fmla="*/ 55 w 59"/>
              <a:gd name="T5" fmla="*/ 4 h 12"/>
              <a:gd name="T6" fmla="*/ 43 w 59"/>
              <a:gd name="T7" fmla="*/ 4 h 12"/>
              <a:gd name="T8" fmla="*/ 31 w 59"/>
              <a:gd name="T9" fmla="*/ 8 h 12"/>
              <a:gd name="T10" fmla="*/ 20 w 59"/>
              <a:gd name="T11" fmla="*/ 8 h 12"/>
              <a:gd name="T12" fmla="*/ 12 w 59"/>
              <a:gd name="T13" fmla="*/ 12 h 12"/>
              <a:gd name="T14" fmla="*/ 4 w 59"/>
              <a:gd name="T15" fmla="*/ 12 h 12"/>
              <a:gd name="T16" fmla="*/ 0 w 59"/>
              <a:gd name="T17" fmla="*/ 12 h 12"/>
              <a:gd name="T18" fmla="*/ 0 w 59"/>
              <a:gd name="T19" fmla="*/ 8 h 12"/>
              <a:gd name="T20" fmla="*/ 12 w 59"/>
              <a:gd name="T21" fmla="*/ 4 h 12"/>
              <a:gd name="T22" fmla="*/ 20 w 59"/>
              <a:gd name="T23" fmla="*/ 4 h 12"/>
              <a:gd name="T24" fmla="*/ 27 w 59"/>
              <a:gd name="T25" fmla="*/ 4 h 12"/>
              <a:gd name="T26" fmla="*/ 35 w 59"/>
              <a:gd name="T27" fmla="*/ 4 h 12"/>
              <a:gd name="T28" fmla="*/ 39 w 59"/>
              <a:gd name="T29" fmla="*/ 0 h 12"/>
              <a:gd name="T30" fmla="*/ 47 w 59"/>
              <a:gd name="T31" fmla="*/ 0 h 12"/>
              <a:gd name="T32" fmla="*/ 47 w 59"/>
              <a:gd name="T33" fmla="*/ 0 h 12"/>
              <a:gd name="T34" fmla="*/ 51 w 59"/>
              <a:gd name="T35" fmla="*/ 0 h 12"/>
              <a:gd name="T36" fmla="*/ 59 w 59"/>
              <a:gd name="T37" fmla="*/ 0 h 12"/>
              <a:gd name="T38" fmla="*/ 59 w 59"/>
              <a:gd name="T39" fmla="*/ 0 h 12"/>
              <a:gd name="T40" fmla="*/ 59 w 59"/>
              <a:gd name="T41" fmla="*/ 4 h 12"/>
              <a:gd name="T42" fmla="*/ 59 w 59"/>
              <a:gd name="T43" fmla="*/ 4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" h="12">
                <a:moveTo>
                  <a:pt x="59" y="4"/>
                </a:moveTo>
                <a:lnTo>
                  <a:pt x="59" y="4"/>
                </a:lnTo>
                <a:lnTo>
                  <a:pt x="55" y="4"/>
                </a:lnTo>
                <a:lnTo>
                  <a:pt x="43" y="4"/>
                </a:lnTo>
                <a:lnTo>
                  <a:pt x="31" y="8"/>
                </a:lnTo>
                <a:lnTo>
                  <a:pt x="20" y="8"/>
                </a:lnTo>
                <a:lnTo>
                  <a:pt x="12" y="12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12" y="4"/>
                </a:lnTo>
                <a:lnTo>
                  <a:pt x="20" y="4"/>
                </a:lnTo>
                <a:lnTo>
                  <a:pt x="27" y="4"/>
                </a:lnTo>
                <a:lnTo>
                  <a:pt x="35" y="4"/>
                </a:lnTo>
                <a:lnTo>
                  <a:pt x="39" y="0"/>
                </a:lnTo>
                <a:lnTo>
                  <a:pt x="47" y="0"/>
                </a:lnTo>
                <a:lnTo>
                  <a:pt x="47" y="0"/>
                </a:lnTo>
                <a:lnTo>
                  <a:pt x="51" y="0"/>
                </a:lnTo>
                <a:lnTo>
                  <a:pt x="59" y="0"/>
                </a:lnTo>
                <a:lnTo>
                  <a:pt x="59" y="0"/>
                </a:lnTo>
                <a:lnTo>
                  <a:pt x="59" y="4"/>
                </a:lnTo>
                <a:lnTo>
                  <a:pt x="59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4" name="Freeform 399">
            <a:extLst>
              <a:ext uri="{FF2B5EF4-FFF2-40B4-BE49-F238E27FC236}">
                <a16:creationId xmlns:a16="http://schemas.microsoft.com/office/drawing/2014/main" xmlns="" id="{463C2781-E473-44C6-B73B-0DDC083827DA}"/>
              </a:ext>
            </a:extLst>
          </p:cNvPr>
          <p:cNvSpPr>
            <a:spLocks/>
          </p:cNvSpPr>
          <p:nvPr/>
        </p:nvSpPr>
        <p:spPr bwMode="auto">
          <a:xfrm>
            <a:off x="1206355" y="4960904"/>
            <a:ext cx="2396659" cy="380553"/>
          </a:xfrm>
          <a:custGeom>
            <a:avLst/>
            <a:gdLst>
              <a:gd name="T0" fmla="*/ 397 w 409"/>
              <a:gd name="T1" fmla="*/ 12 h 55"/>
              <a:gd name="T2" fmla="*/ 405 w 409"/>
              <a:gd name="T3" fmla="*/ 16 h 55"/>
              <a:gd name="T4" fmla="*/ 405 w 409"/>
              <a:gd name="T5" fmla="*/ 16 h 55"/>
              <a:gd name="T6" fmla="*/ 409 w 409"/>
              <a:gd name="T7" fmla="*/ 20 h 55"/>
              <a:gd name="T8" fmla="*/ 409 w 409"/>
              <a:gd name="T9" fmla="*/ 24 h 55"/>
              <a:gd name="T10" fmla="*/ 409 w 409"/>
              <a:gd name="T11" fmla="*/ 24 h 55"/>
              <a:gd name="T12" fmla="*/ 405 w 409"/>
              <a:gd name="T13" fmla="*/ 28 h 55"/>
              <a:gd name="T14" fmla="*/ 401 w 409"/>
              <a:gd name="T15" fmla="*/ 28 h 55"/>
              <a:gd name="T16" fmla="*/ 397 w 409"/>
              <a:gd name="T17" fmla="*/ 28 h 55"/>
              <a:gd name="T18" fmla="*/ 389 w 409"/>
              <a:gd name="T19" fmla="*/ 28 h 55"/>
              <a:gd name="T20" fmla="*/ 377 w 409"/>
              <a:gd name="T21" fmla="*/ 32 h 55"/>
              <a:gd name="T22" fmla="*/ 369 w 409"/>
              <a:gd name="T23" fmla="*/ 32 h 55"/>
              <a:gd name="T24" fmla="*/ 353 w 409"/>
              <a:gd name="T25" fmla="*/ 32 h 55"/>
              <a:gd name="T26" fmla="*/ 306 w 409"/>
              <a:gd name="T27" fmla="*/ 32 h 55"/>
              <a:gd name="T28" fmla="*/ 254 w 409"/>
              <a:gd name="T29" fmla="*/ 32 h 55"/>
              <a:gd name="T30" fmla="*/ 206 w 409"/>
              <a:gd name="T31" fmla="*/ 36 h 55"/>
              <a:gd name="T32" fmla="*/ 163 w 409"/>
              <a:gd name="T33" fmla="*/ 44 h 55"/>
              <a:gd name="T34" fmla="*/ 119 w 409"/>
              <a:gd name="T35" fmla="*/ 47 h 55"/>
              <a:gd name="T36" fmla="*/ 99 w 409"/>
              <a:gd name="T37" fmla="*/ 51 h 55"/>
              <a:gd name="T38" fmla="*/ 79 w 409"/>
              <a:gd name="T39" fmla="*/ 51 h 55"/>
              <a:gd name="T40" fmla="*/ 59 w 409"/>
              <a:gd name="T41" fmla="*/ 55 h 55"/>
              <a:gd name="T42" fmla="*/ 47 w 409"/>
              <a:gd name="T43" fmla="*/ 55 h 55"/>
              <a:gd name="T44" fmla="*/ 39 w 409"/>
              <a:gd name="T45" fmla="*/ 55 h 55"/>
              <a:gd name="T46" fmla="*/ 32 w 409"/>
              <a:gd name="T47" fmla="*/ 55 h 55"/>
              <a:gd name="T48" fmla="*/ 28 w 409"/>
              <a:gd name="T49" fmla="*/ 55 h 55"/>
              <a:gd name="T50" fmla="*/ 24 w 409"/>
              <a:gd name="T51" fmla="*/ 55 h 55"/>
              <a:gd name="T52" fmla="*/ 12 w 409"/>
              <a:gd name="T53" fmla="*/ 47 h 55"/>
              <a:gd name="T54" fmla="*/ 8 w 409"/>
              <a:gd name="T55" fmla="*/ 47 h 55"/>
              <a:gd name="T56" fmla="*/ 4 w 409"/>
              <a:gd name="T57" fmla="*/ 44 h 55"/>
              <a:gd name="T58" fmla="*/ 4 w 409"/>
              <a:gd name="T59" fmla="*/ 40 h 55"/>
              <a:gd name="T60" fmla="*/ 0 w 409"/>
              <a:gd name="T61" fmla="*/ 36 h 55"/>
              <a:gd name="T62" fmla="*/ 4 w 409"/>
              <a:gd name="T63" fmla="*/ 36 h 55"/>
              <a:gd name="T64" fmla="*/ 8 w 409"/>
              <a:gd name="T65" fmla="*/ 36 h 55"/>
              <a:gd name="T66" fmla="*/ 16 w 409"/>
              <a:gd name="T67" fmla="*/ 32 h 55"/>
              <a:gd name="T68" fmla="*/ 28 w 409"/>
              <a:gd name="T69" fmla="*/ 32 h 55"/>
              <a:gd name="T70" fmla="*/ 39 w 409"/>
              <a:gd name="T71" fmla="*/ 32 h 55"/>
              <a:gd name="T72" fmla="*/ 51 w 409"/>
              <a:gd name="T73" fmla="*/ 32 h 55"/>
              <a:gd name="T74" fmla="*/ 67 w 409"/>
              <a:gd name="T75" fmla="*/ 32 h 55"/>
              <a:gd name="T76" fmla="*/ 83 w 409"/>
              <a:gd name="T77" fmla="*/ 32 h 55"/>
              <a:gd name="T78" fmla="*/ 95 w 409"/>
              <a:gd name="T79" fmla="*/ 28 h 55"/>
              <a:gd name="T80" fmla="*/ 103 w 409"/>
              <a:gd name="T81" fmla="*/ 28 h 55"/>
              <a:gd name="T82" fmla="*/ 115 w 409"/>
              <a:gd name="T83" fmla="*/ 28 h 55"/>
              <a:gd name="T84" fmla="*/ 127 w 409"/>
              <a:gd name="T85" fmla="*/ 28 h 55"/>
              <a:gd name="T86" fmla="*/ 151 w 409"/>
              <a:gd name="T87" fmla="*/ 24 h 55"/>
              <a:gd name="T88" fmla="*/ 182 w 409"/>
              <a:gd name="T89" fmla="*/ 20 h 55"/>
              <a:gd name="T90" fmla="*/ 242 w 409"/>
              <a:gd name="T91" fmla="*/ 16 h 55"/>
              <a:gd name="T92" fmla="*/ 302 w 409"/>
              <a:gd name="T93" fmla="*/ 8 h 55"/>
              <a:gd name="T94" fmla="*/ 314 w 409"/>
              <a:gd name="T95" fmla="*/ 4 h 55"/>
              <a:gd name="T96" fmla="*/ 329 w 409"/>
              <a:gd name="T97" fmla="*/ 4 h 55"/>
              <a:gd name="T98" fmla="*/ 337 w 409"/>
              <a:gd name="T99" fmla="*/ 4 h 55"/>
              <a:gd name="T100" fmla="*/ 349 w 409"/>
              <a:gd name="T101" fmla="*/ 0 h 55"/>
              <a:gd name="T102" fmla="*/ 357 w 409"/>
              <a:gd name="T103" fmla="*/ 0 h 55"/>
              <a:gd name="T104" fmla="*/ 365 w 409"/>
              <a:gd name="T105" fmla="*/ 0 h 55"/>
              <a:gd name="T106" fmla="*/ 369 w 409"/>
              <a:gd name="T107" fmla="*/ 0 h 55"/>
              <a:gd name="T108" fmla="*/ 373 w 409"/>
              <a:gd name="T109" fmla="*/ 0 h 55"/>
              <a:gd name="T110" fmla="*/ 389 w 409"/>
              <a:gd name="T111" fmla="*/ 4 h 55"/>
              <a:gd name="T112" fmla="*/ 397 w 409"/>
              <a:gd name="T113" fmla="*/ 12 h 55"/>
              <a:gd name="T114" fmla="*/ 397 w 409"/>
              <a:gd name="T115" fmla="*/ 12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09" h="55">
                <a:moveTo>
                  <a:pt x="397" y="12"/>
                </a:moveTo>
                <a:lnTo>
                  <a:pt x="405" y="16"/>
                </a:lnTo>
                <a:lnTo>
                  <a:pt x="405" y="16"/>
                </a:lnTo>
                <a:lnTo>
                  <a:pt x="409" y="20"/>
                </a:lnTo>
                <a:lnTo>
                  <a:pt x="409" y="24"/>
                </a:lnTo>
                <a:lnTo>
                  <a:pt x="409" y="24"/>
                </a:lnTo>
                <a:lnTo>
                  <a:pt x="405" y="28"/>
                </a:lnTo>
                <a:lnTo>
                  <a:pt x="401" y="28"/>
                </a:lnTo>
                <a:lnTo>
                  <a:pt x="397" y="28"/>
                </a:lnTo>
                <a:lnTo>
                  <a:pt x="389" y="28"/>
                </a:lnTo>
                <a:lnTo>
                  <a:pt x="377" y="32"/>
                </a:lnTo>
                <a:lnTo>
                  <a:pt x="369" y="32"/>
                </a:lnTo>
                <a:lnTo>
                  <a:pt x="353" y="32"/>
                </a:lnTo>
                <a:lnTo>
                  <a:pt x="306" y="32"/>
                </a:lnTo>
                <a:lnTo>
                  <a:pt x="254" y="32"/>
                </a:lnTo>
                <a:lnTo>
                  <a:pt x="206" y="36"/>
                </a:lnTo>
                <a:lnTo>
                  <a:pt x="163" y="44"/>
                </a:lnTo>
                <a:lnTo>
                  <a:pt x="119" y="47"/>
                </a:lnTo>
                <a:lnTo>
                  <a:pt x="99" y="51"/>
                </a:lnTo>
                <a:lnTo>
                  <a:pt x="79" y="51"/>
                </a:lnTo>
                <a:lnTo>
                  <a:pt x="59" y="55"/>
                </a:lnTo>
                <a:lnTo>
                  <a:pt x="47" y="55"/>
                </a:lnTo>
                <a:lnTo>
                  <a:pt x="39" y="55"/>
                </a:lnTo>
                <a:lnTo>
                  <a:pt x="32" y="55"/>
                </a:lnTo>
                <a:lnTo>
                  <a:pt x="28" y="55"/>
                </a:lnTo>
                <a:lnTo>
                  <a:pt x="24" y="55"/>
                </a:lnTo>
                <a:lnTo>
                  <a:pt x="12" y="47"/>
                </a:lnTo>
                <a:lnTo>
                  <a:pt x="8" y="47"/>
                </a:lnTo>
                <a:lnTo>
                  <a:pt x="4" y="44"/>
                </a:lnTo>
                <a:lnTo>
                  <a:pt x="4" y="40"/>
                </a:lnTo>
                <a:lnTo>
                  <a:pt x="0" y="36"/>
                </a:lnTo>
                <a:lnTo>
                  <a:pt x="4" y="36"/>
                </a:lnTo>
                <a:lnTo>
                  <a:pt x="8" y="36"/>
                </a:lnTo>
                <a:lnTo>
                  <a:pt x="16" y="32"/>
                </a:lnTo>
                <a:lnTo>
                  <a:pt x="28" y="32"/>
                </a:lnTo>
                <a:lnTo>
                  <a:pt x="39" y="32"/>
                </a:lnTo>
                <a:lnTo>
                  <a:pt x="51" y="32"/>
                </a:lnTo>
                <a:lnTo>
                  <a:pt x="67" y="32"/>
                </a:lnTo>
                <a:lnTo>
                  <a:pt x="83" y="32"/>
                </a:lnTo>
                <a:lnTo>
                  <a:pt x="95" y="28"/>
                </a:lnTo>
                <a:lnTo>
                  <a:pt x="103" y="28"/>
                </a:lnTo>
                <a:lnTo>
                  <a:pt x="115" y="28"/>
                </a:lnTo>
                <a:lnTo>
                  <a:pt x="127" y="28"/>
                </a:lnTo>
                <a:lnTo>
                  <a:pt x="151" y="24"/>
                </a:lnTo>
                <a:lnTo>
                  <a:pt x="182" y="20"/>
                </a:lnTo>
                <a:lnTo>
                  <a:pt x="242" y="16"/>
                </a:lnTo>
                <a:lnTo>
                  <a:pt x="302" y="8"/>
                </a:lnTo>
                <a:lnTo>
                  <a:pt x="314" y="4"/>
                </a:lnTo>
                <a:lnTo>
                  <a:pt x="329" y="4"/>
                </a:lnTo>
                <a:lnTo>
                  <a:pt x="337" y="4"/>
                </a:lnTo>
                <a:lnTo>
                  <a:pt x="349" y="0"/>
                </a:lnTo>
                <a:lnTo>
                  <a:pt x="357" y="0"/>
                </a:lnTo>
                <a:lnTo>
                  <a:pt x="365" y="0"/>
                </a:lnTo>
                <a:lnTo>
                  <a:pt x="369" y="0"/>
                </a:lnTo>
                <a:lnTo>
                  <a:pt x="373" y="0"/>
                </a:lnTo>
                <a:lnTo>
                  <a:pt x="389" y="4"/>
                </a:lnTo>
                <a:lnTo>
                  <a:pt x="397" y="12"/>
                </a:lnTo>
                <a:lnTo>
                  <a:pt x="397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5" name="Freeform 401">
            <a:extLst>
              <a:ext uri="{FF2B5EF4-FFF2-40B4-BE49-F238E27FC236}">
                <a16:creationId xmlns:a16="http://schemas.microsoft.com/office/drawing/2014/main" xmlns="" id="{3CF2F692-2A24-4C1D-8E71-D5367DFCAF4F}"/>
              </a:ext>
            </a:extLst>
          </p:cNvPr>
          <p:cNvSpPr>
            <a:spLocks/>
          </p:cNvSpPr>
          <p:nvPr/>
        </p:nvSpPr>
        <p:spPr bwMode="auto">
          <a:xfrm>
            <a:off x="1763038" y="5396809"/>
            <a:ext cx="257831" cy="581204"/>
          </a:xfrm>
          <a:custGeom>
            <a:avLst/>
            <a:gdLst>
              <a:gd name="T0" fmla="*/ 4 w 44"/>
              <a:gd name="T1" fmla="*/ 24 h 84"/>
              <a:gd name="T2" fmla="*/ 0 w 44"/>
              <a:gd name="T3" fmla="*/ 20 h 84"/>
              <a:gd name="T4" fmla="*/ 0 w 44"/>
              <a:gd name="T5" fmla="*/ 16 h 84"/>
              <a:gd name="T6" fmla="*/ 0 w 44"/>
              <a:gd name="T7" fmla="*/ 12 h 84"/>
              <a:gd name="T8" fmla="*/ 0 w 44"/>
              <a:gd name="T9" fmla="*/ 4 h 84"/>
              <a:gd name="T10" fmla="*/ 0 w 44"/>
              <a:gd name="T11" fmla="*/ 4 h 84"/>
              <a:gd name="T12" fmla="*/ 4 w 44"/>
              <a:gd name="T13" fmla="*/ 4 h 84"/>
              <a:gd name="T14" fmla="*/ 4 w 44"/>
              <a:gd name="T15" fmla="*/ 0 h 84"/>
              <a:gd name="T16" fmla="*/ 8 w 44"/>
              <a:gd name="T17" fmla="*/ 0 h 84"/>
              <a:gd name="T18" fmla="*/ 16 w 44"/>
              <a:gd name="T19" fmla="*/ 0 h 84"/>
              <a:gd name="T20" fmla="*/ 20 w 44"/>
              <a:gd name="T21" fmla="*/ 4 h 84"/>
              <a:gd name="T22" fmla="*/ 28 w 44"/>
              <a:gd name="T23" fmla="*/ 4 h 84"/>
              <a:gd name="T24" fmla="*/ 40 w 44"/>
              <a:gd name="T25" fmla="*/ 4 h 84"/>
              <a:gd name="T26" fmla="*/ 40 w 44"/>
              <a:gd name="T27" fmla="*/ 24 h 84"/>
              <a:gd name="T28" fmla="*/ 40 w 44"/>
              <a:gd name="T29" fmla="*/ 40 h 84"/>
              <a:gd name="T30" fmla="*/ 40 w 44"/>
              <a:gd name="T31" fmla="*/ 56 h 84"/>
              <a:gd name="T32" fmla="*/ 44 w 44"/>
              <a:gd name="T33" fmla="*/ 64 h 84"/>
              <a:gd name="T34" fmla="*/ 44 w 44"/>
              <a:gd name="T35" fmla="*/ 76 h 84"/>
              <a:gd name="T36" fmla="*/ 44 w 44"/>
              <a:gd name="T37" fmla="*/ 80 h 84"/>
              <a:gd name="T38" fmla="*/ 40 w 44"/>
              <a:gd name="T39" fmla="*/ 84 h 84"/>
              <a:gd name="T40" fmla="*/ 36 w 44"/>
              <a:gd name="T41" fmla="*/ 84 h 84"/>
              <a:gd name="T42" fmla="*/ 32 w 44"/>
              <a:gd name="T43" fmla="*/ 84 h 84"/>
              <a:gd name="T44" fmla="*/ 24 w 44"/>
              <a:gd name="T45" fmla="*/ 80 h 84"/>
              <a:gd name="T46" fmla="*/ 20 w 44"/>
              <a:gd name="T47" fmla="*/ 68 h 84"/>
              <a:gd name="T48" fmla="*/ 20 w 44"/>
              <a:gd name="T49" fmla="*/ 56 h 84"/>
              <a:gd name="T50" fmla="*/ 16 w 44"/>
              <a:gd name="T51" fmla="*/ 44 h 84"/>
              <a:gd name="T52" fmla="*/ 12 w 44"/>
              <a:gd name="T53" fmla="*/ 36 h 84"/>
              <a:gd name="T54" fmla="*/ 8 w 44"/>
              <a:gd name="T55" fmla="*/ 28 h 84"/>
              <a:gd name="T56" fmla="*/ 4 w 44"/>
              <a:gd name="T57" fmla="*/ 24 h 84"/>
              <a:gd name="T58" fmla="*/ 4 w 44"/>
              <a:gd name="T59" fmla="*/ 2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4" h="84">
                <a:moveTo>
                  <a:pt x="4" y="24"/>
                </a:move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4"/>
                </a:lnTo>
                <a:lnTo>
                  <a:pt x="28" y="4"/>
                </a:lnTo>
                <a:lnTo>
                  <a:pt x="40" y="4"/>
                </a:lnTo>
                <a:lnTo>
                  <a:pt x="40" y="24"/>
                </a:lnTo>
                <a:lnTo>
                  <a:pt x="40" y="40"/>
                </a:lnTo>
                <a:lnTo>
                  <a:pt x="40" y="56"/>
                </a:lnTo>
                <a:lnTo>
                  <a:pt x="44" y="64"/>
                </a:lnTo>
                <a:lnTo>
                  <a:pt x="44" y="76"/>
                </a:lnTo>
                <a:lnTo>
                  <a:pt x="44" y="80"/>
                </a:lnTo>
                <a:lnTo>
                  <a:pt x="40" y="84"/>
                </a:lnTo>
                <a:lnTo>
                  <a:pt x="36" y="84"/>
                </a:lnTo>
                <a:lnTo>
                  <a:pt x="32" y="84"/>
                </a:lnTo>
                <a:lnTo>
                  <a:pt x="24" y="80"/>
                </a:lnTo>
                <a:lnTo>
                  <a:pt x="20" y="68"/>
                </a:lnTo>
                <a:lnTo>
                  <a:pt x="20" y="56"/>
                </a:lnTo>
                <a:lnTo>
                  <a:pt x="16" y="44"/>
                </a:lnTo>
                <a:lnTo>
                  <a:pt x="12" y="36"/>
                </a:lnTo>
                <a:lnTo>
                  <a:pt x="8" y="28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6" name="Freeform 403">
            <a:extLst>
              <a:ext uri="{FF2B5EF4-FFF2-40B4-BE49-F238E27FC236}">
                <a16:creationId xmlns:a16="http://schemas.microsoft.com/office/drawing/2014/main" xmlns="" id="{204E77FF-C3CD-4EF8-8F0E-9FE841F98337}"/>
              </a:ext>
            </a:extLst>
          </p:cNvPr>
          <p:cNvSpPr>
            <a:spLocks/>
          </p:cNvSpPr>
          <p:nvPr/>
        </p:nvSpPr>
        <p:spPr bwMode="auto">
          <a:xfrm>
            <a:off x="1973990" y="5728926"/>
            <a:ext cx="439487" cy="83029"/>
          </a:xfrm>
          <a:custGeom>
            <a:avLst/>
            <a:gdLst>
              <a:gd name="T0" fmla="*/ 67 w 75"/>
              <a:gd name="T1" fmla="*/ 0 h 12"/>
              <a:gd name="T2" fmla="*/ 71 w 75"/>
              <a:gd name="T3" fmla="*/ 0 h 12"/>
              <a:gd name="T4" fmla="*/ 75 w 75"/>
              <a:gd name="T5" fmla="*/ 0 h 12"/>
              <a:gd name="T6" fmla="*/ 75 w 75"/>
              <a:gd name="T7" fmla="*/ 0 h 12"/>
              <a:gd name="T8" fmla="*/ 75 w 75"/>
              <a:gd name="T9" fmla="*/ 4 h 12"/>
              <a:gd name="T10" fmla="*/ 71 w 75"/>
              <a:gd name="T11" fmla="*/ 4 h 12"/>
              <a:gd name="T12" fmla="*/ 63 w 75"/>
              <a:gd name="T13" fmla="*/ 4 h 12"/>
              <a:gd name="T14" fmla="*/ 55 w 75"/>
              <a:gd name="T15" fmla="*/ 4 h 12"/>
              <a:gd name="T16" fmla="*/ 48 w 75"/>
              <a:gd name="T17" fmla="*/ 8 h 12"/>
              <a:gd name="T18" fmla="*/ 32 w 75"/>
              <a:gd name="T19" fmla="*/ 8 h 12"/>
              <a:gd name="T20" fmla="*/ 20 w 75"/>
              <a:gd name="T21" fmla="*/ 8 h 12"/>
              <a:gd name="T22" fmla="*/ 0 w 75"/>
              <a:gd name="T23" fmla="*/ 12 h 12"/>
              <a:gd name="T24" fmla="*/ 0 w 75"/>
              <a:gd name="T25" fmla="*/ 8 h 12"/>
              <a:gd name="T26" fmla="*/ 8 w 75"/>
              <a:gd name="T27" fmla="*/ 4 h 12"/>
              <a:gd name="T28" fmla="*/ 16 w 75"/>
              <a:gd name="T29" fmla="*/ 4 h 12"/>
              <a:gd name="T30" fmla="*/ 28 w 75"/>
              <a:gd name="T31" fmla="*/ 0 h 12"/>
              <a:gd name="T32" fmla="*/ 40 w 75"/>
              <a:gd name="T33" fmla="*/ 0 h 12"/>
              <a:gd name="T34" fmla="*/ 48 w 75"/>
              <a:gd name="T35" fmla="*/ 0 h 12"/>
              <a:gd name="T36" fmla="*/ 59 w 75"/>
              <a:gd name="T37" fmla="*/ 0 h 12"/>
              <a:gd name="T38" fmla="*/ 63 w 75"/>
              <a:gd name="T39" fmla="*/ 0 h 12"/>
              <a:gd name="T40" fmla="*/ 67 w 75"/>
              <a:gd name="T41" fmla="*/ 0 h 12"/>
              <a:gd name="T42" fmla="*/ 67 w 75"/>
              <a:gd name="T43" fmla="*/ 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75" h="12">
                <a:moveTo>
                  <a:pt x="67" y="0"/>
                </a:moveTo>
                <a:lnTo>
                  <a:pt x="71" y="0"/>
                </a:lnTo>
                <a:lnTo>
                  <a:pt x="75" y="0"/>
                </a:lnTo>
                <a:lnTo>
                  <a:pt x="75" y="0"/>
                </a:lnTo>
                <a:lnTo>
                  <a:pt x="75" y="4"/>
                </a:lnTo>
                <a:lnTo>
                  <a:pt x="71" y="4"/>
                </a:lnTo>
                <a:lnTo>
                  <a:pt x="63" y="4"/>
                </a:lnTo>
                <a:lnTo>
                  <a:pt x="55" y="4"/>
                </a:lnTo>
                <a:lnTo>
                  <a:pt x="48" y="8"/>
                </a:lnTo>
                <a:lnTo>
                  <a:pt x="32" y="8"/>
                </a:lnTo>
                <a:lnTo>
                  <a:pt x="20" y="8"/>
                </a:lnTo>
                <a:lnTo>
                  <a:pt x="0" y="12"/>
                </a:lnTo>
                <a:lnTo>
                  <a:pt x="0" y="8"/>
                </a:lnTo>
                <a:lnTo>
                  <a:pt x="8" y="4"/>
                </a:lnTo>
                <a:lnTo>
                  <a:pt x="16" y="4"/>
                </a:lnTo>
                <a:lnTo>
                  <a:pt x="28" y="0"/>
                </a:lnTo>
                <a:lnTo>
                  <a:pt x="40" y="0"/>
                </a:lnTo>
                <a:lnTo>
                  <a:pt x="48" y="0"/>
                </a:lnTo>
                <a:lnTo>
                  <a:pt x="59" y="0"/>
                </a:lnTo>
                <a:lnTo>
                  <a:pt x="63" y="0"/>
                </a:lnTo>
                <a:lnTo>
                  <a:pt x="67" y="0"/>
                </a:lnTo>
                <a:lnTo>
                  <a:pt x="67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xmlns="" id="{6A95AE32-3584-4C15-95D4-F0785E989648}"/>
              </a:ext>
            </a:extLst>
          </p:cNvPr>
          <p:cNvSpPr/>
          <p:nvPr/>
        </p:nvSpPr>
        <p:spPr>
          <a:xfrm rot="310533">
            <a:off x="2756668" y="1178702"/>
            <a:ext cx="369380" cy="357386"/>
          </a:xfrm>
          <a:custGeom>
            <a:avLst/>
            <a:gdLst>
              <a:gd name="connsiteX0" fmla="*/ 367728 w 369380"/>
              <a:gd name="connsiteY0" fmla="*/ 0 h 357386"/>
              <a:gd name="connsiteX1" fmla="*/ 369380 w 369380"/>
              <a:gd name="connsiteY1" fmla="*/ 18243 h 357386"/>
              <a:gd name="connsiteX2" fmla="*/ 348533 w 369380"/>
              <a:gd name="connsiteY2" fmla="*/ 47920 h 357386"/>
              <a:gd name="connsiteX3" fmla="*/ 304343 w 369380"/>
              <a:gd name="connsiteY3" fmla="*/ 79712 h 357386"/>
              <a:gd name="connsiteX4" fmla="*/ 283495 w 369380"/>
              <a:gd name="connsiteY4" fmla="*/ 109391 h 357386"/>
              <a:gd name="connsiteX5" fmla="*/ 260152 w 369380"/>
              <a:gd name="connsiteY5" fmla="*/ 111505 h 357386"/>
              <a:gd name="connsiteX6" fmla="*/ 239305 w 369380"/>
              <a:gd name="connsiteY6" fmla="*/ 141183 h 357386"/>
              <a:gd name="connsiteX7" fmla="*/ 176763 w 369380"/>
              <a:gd name="connsiteY7" fmla="*/ 230217 h 357386"/>
              <a:gd name="connsiteX8" fmla="*/ 116720 w 369380"/>
              <a:gd name="connsiteY8" fmla="*/ 346814 h 357386"/>
              <a:gd name="connsiteX9" fmla="*/ 0 w 369380"/>
              <a:gd name="connsiteY9" fmla="*/ 357386 h 357386"/>
              <a:gd name="connsiteX10" fmla="*/ 15855 w 369380"/>
              <a:gd name="connsiteY10" fmla="*/ 272581 h 357386"/>
              <a:gd name="connsiteX11" fmla="*/ 31709 w 369380"/>
              <a:gd name="connsiteY11" fmla="*/ 187777 h 357386"/>
              <a:gd name="connsiteX12" fmla="*/ 29212 w 369380"/>
              <a:gd name="connsiteY12" fmla="*/ 160212 h 357386"/>
              <a:gd name="connsiteX13" fmla="*/ 26715 w 369380"/>
              <a:gd name="connsiteY13" fmla="*/ 132649 h 357386"/>
              <a:gd name="connsiteX14" fmla="*/ 25540 w 369380"/>
              <a:gd name="connsiteY14" fmla="*/ 119675 h 357386"/>
              <a:gd name="connsiteX15" fmla="*/ 367728 w 369380"/>
              <a:gd name="connsiteY15" fmla="*/ 0 h 357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69380" h="357386">
                <a:moveTo>
                  <a:pt x="367728" y="0"/>
                </a:moveTo>
                <a:lnTo>
                  <a:pt x="369380" y="18243"/>
                </a:lnTo>
                <a:lnTo>
                  <a:pt x="348533" y="47920"/>
                </a:lnTo>
                <a:lnTo>
                  <a:pt x="304343" y="79712"/>
                </a:lnTo>
                <a:lnTo>
                  <a:pt x="283495" y="109391"/>
                </a:lnTo>
                <a:lnTo>
                  <a:pt x="260152" y="111505"/>
                </a:lnTo>
                <a:lnTo>
                  <a:pt x="239305" y="141183"/>
                </a:lnTo>
                <a:lnTo>
                  <a:pt x="176763" y="230217"/>
                </a:lnTo>
                <a:lnTo>
                  <a:pt x="116720" y="346814"/>
                </a:lnTo>
                <a:lnTo>
                  <a:pt x="0" y="357386"/>
                </a:lnTo>
                <a:lnTo>
                  <a:pt x="15855" y="272581"/>
                </a:lnTo>
                <a:lnTo>
                  <a:pt x="31709" y="187777"/>
                </a:lnTo>
                <a:lnTo>
                  <a:pt x="29212" y="160212"/>
                </a:lnTo>
                <a:lnTo>
                  <a:pt x="26715" y="132649"/>
                </a:lnTo>
                <a:lnTo>
                  <a:pt x="25540" y="119675"/>
                </a:lnTo>
                <a:lnTo>
                  <a:pt x="36772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xmlns="" id="{596CAA4D-D5F8-4456-BABD-575D0335CDA9}"/>
              </a:ext>
            </a:extLst>
          </p:cNvPr>
          <p:cNvSpPr/>
          <p:nvPr/>
        </p:nvSpPr>
        <p:spPr>
          <a:xfrm rot="310533">
            <a:off x="10354927" y="1308925"/>
            <a:ext cx="495242" cy="285716"/>
          </a:xfrm>
          <a:custGeom>
            <a:avLst/>
            <a:gdLst>
              <a:gd name="connsiteX0" fmla="*/ 445282 w 495242"/>
              <a:gd name="connsiteY0" fmla="*/ 0 h 285716"/>
              <a:gd name="connsiteX1" fmla="*/ 490248 w 495242"/>
              <a:gd name="connsiteY1" fmla="*/ 21334 h 285716"/>
              <a:gd name="connsiteX2" fmla="*/ 492745 w 495242"/>
              <a:gd name="connsiteY2" fmla="*/ 48897 h 285716"/>
              <a:gd name="connsiteX3" fmla="*/ 495242 w 495242"/>
              <a:gd name="connsiteY3" fmla="*/ 76461 h 285716"/>
              <a:gd name="connsiteX4" fmla="*/ 471898 w 495242"/>
              <a:gd name="connsiteY4" fmla="*/ 78576 h 285716"/>
              <a:gd name="connsiteX5" fmla="*/ 427707 w 495242"/>
              <a:gd name="connsiteY5" fmla="*/ 110368 h 285716"/>
              <a:gd name="connsiteX6" fmla="*/ 381020 w 495242"/>
              <a:gd name="connsiteY6" fmla="*/ 114596 h 285716"/>
              <a:gd name="connsiteX7" fmla="*/ 334332 w 495242"/>
              <a:gd name="connsiteY7" fmla="*/ 118825 h 285716"/>
              <a:gd name="connsiteX8" fmla="*/ 272635 w 495242"/>
              <a:gd name="connsiteY8" fmla="*/ 152204 h 285716"/>
              <a:gd name="connsiteX9" fmla="*/ 228443 w 495242"/>
              <a:gd name="connsiteY9" fmla="*/ 183996 h 285716"/>
              <a:gd name="connsiteX10" fmla="*/ 160910 w 495242"/>
              <a:gd name="connsiteY10" fmla="*/ 217902 h 285716"/>
              <a:gd name="connsiteX11" fmla="*/ 95872 w 495242"/>
              <a:gd name="connsiteY11" fmla="*/ 279373 h 285716"/>
              <a:gd name="connsiteX12" fmla="*/ 72528 w 495242"/>
              <a:gd name="connsiteY12" fmla="*/ 281487 h 285716"/>
              <a:gd name="connsiteX13" fmla="*/ 25840 w 495242"/>
              <a:gd name="connsiteY13" fmla="*/ 285716 h 285716"/>
              <a:gd name="connsiteX14" fmla="*/ 0 w 495242"/>
              <a:gd name="connsiteY14" fmla="*/ 260267 h 285716"/>
              <a:gd name="connsiteX15" fmla="*/ 20847 w 495242"/>
              <a:gd name="connsiteY15" fmla="*/ 230589 h 285716"/>
              <a:gd name="connsiteX16" fmla="*/ 18350 w 495242"/>
              <a:gd name="connsiteY16" fmla="*/ 203025 h 285716"/>
              <a:gd name="connsiteX17" fmla="*/ 60045 w 495242"/>
              <a:gd name="connsiteY17" fmla="*/ 143669 h 285716"/>
              <a:gd name="connsiteX18" fmla="*/ 78395 w 495242"/>
              <a:gd name="connsiteY18" fmla="*/ 86428 h 285716"/>
              <a:gd name="connsiteX19" fmla="*/ 99242 w 495242"/>
              <a:gd name="connsiteY19" fmla="*/ 56750 h 285716"/>
              <a:gd name="connsiteX20" fmla="*/ 98773 w 495242"/>
              <a:gd name="connsiteY20" fmla="*/ 51567 h 285716"/>
              <a:gd name="connsiteX21" fmla="*/ 445282 w 495242"/>
              <a:gd name="connsiteY21" fmla="*/ 0 h 285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95242" h="285716">
                <a:moveTo>
                  <a:pt x="445282" y="0"/>
                </a:moveTo>
                <a:lnTo>
                  <a:pt x="490248" y="21334"/>
                </a:lnTo>
                <a:lnTo>
                  <a:pt x="492745" y="48897"/>
                </a:lnTo>
                <a:lnTo>
                  <a:pt x="495242" y="76461"/>
                </a:lnTo>
                <a:lnTo>
                  <a:pt x="471898" y="78576"/>
                </a:lnTo>
                <a:lnTo>
                  <a:pt x="427707" y="110368"/>
                </a:lnTo>
                <a:lnTo>
                  <a:pt x="381020" y="114596"/>
                </a:lnTo>
                <a:lnTo>
                  <a:pt x="334332" y="118825"/>
                </a:lnTo>
                <a:lnTo>
                  <a:pt x="272635" y="152204"/>
                </a:lnTo>
                <a:lnTo>
                  <a:pt x="228443" y="183996"/>
                </a:lnTo>
                <a:lnTo>
                  <a:pt x="160910" y="217902"/>
                </a:lnTo>
                <a:lnTo>
                  <a:pt x="95872" y="279373"/>
                </a:lnTo>
                <a:lnTo>
                  <a:pt x="72528" y="281487"/>
                </a:lnTo>
                <a:lnTo>
                  <a:pt x="25840" y="285716"/>
                </a:lnTo>
                <a:lnTo>
                  <a:pt x="0" y="260267"/>
                </a:lnTo>
                <a:lnTo>
                  <a:pt x="20847" y="230589"/>
                </a:lnTo>
                <a:lnTo>
                  <a:pt x="18350" y="203025"/>
                </a:lnTo>
                <a:lnTo>
                  <a:pt x="60045" y="143669"/>
                </a:lnTo>
                <a:lnTo>
                  <a:pt x="78395" y="86428"/>
                </a:lnTo>
                <a:lnTo>
                  <a:pt x="99242" y="56750"/>
                </a:lnTo>
                <a:lnTo>
                  <a:pt x="98773" y="51567"/>
                </a:lnTo>
                <a:lnTo>
                  <a:pt x="44528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xmlns="" id="{4EFA7E3C-FDF0-49D6-8BE0-AC328FE368F2}"/>
              </a:ext>
            </a:extLst>
          </p:cNvPr>
          <p:cNvSpPr/>
          <p:nvPr/>
        </p:nvSpPr>
        <p:spPr>
          <a:xfrm rot="310533">
            <a:off x="10059801" y="2125258"/>
            <a:ext cx="304005" cy="715229"/>
          </a:xfrm>
          <a:custGeom>
            <a:avLst/>
            <a:gdLst>
              <a:gd name="connsiteX0" fmla="*/ 300769 w 304005"/>
              <a:gd name="connsiteY0" fmla="*/ 0 h 715229"/>
              <a:gd name="connsiteX1" fmla="*/ 301508 w 304005"/>
              <a:gd name="connsiteY1" fmla="*/ 8165 h 715229"/>
              <a:gd name="connsiteX2" fmla="*/ 304005 w 304005"/>
              <a:gd name="connsiteY2" fmla="*/ 35729 h 715229"/>
              <a:gd name="connsiteX3" fmla="*/ 280662 w 304005"/>
              <a:gd name="connsiteY3" fmla="*/ 37844 h 715229"/>
              <a:gd name="connsiteX4" fmla="*/ 259815 w 304005"/>
              <a:gd name="connsiteY4" fmla="*/ 67521 h 715229"/>
              <a:gd name="connsiteX5" fmla="*/ 264808 w 304005"/>
              <a:gd name="connsiteY5" fmla="*/ 122649 h 715229"/>
              <a:gd name="connsiteX6" fmla="*/ 269801 w 304005"/>
              <a:gd name="connsiteY6" fmla="*/ 177776 h 715229"/>
              <a:gd name="connsiteX7" fmla="*/ 274795 w 304005"/>
              <a:gd name="connsiteY7" fmla="*/ 232903 h 715229"/>
              <a:gd name="connsiteX8" fmla="*/ 282284 w 304005"/>
              <a:gd name="connsiteY8" fmla="*/ 315595 h 715229"/>
              <a:gd name="connsiteX9" fmla="*/ 266430 w 304005"/>
              <a:gd name="connsiteY9" fmla="*/ 400400 h 715229"/>
              <a:gd name="connsiteX10" fmla="*/ 271423 w 304005"/>
              <a:gd name="connsiteY10" fmla="*/ 455527 h 715229"/>
              <a:gd name="connsiteX11" fmla="*/ 275792 w 304005"/>
              <a:gd name="connsiteY11" fmla="*/ 503764 h 715229"/>
              <a:gd name="connsiteX12" fmla="*/ 234099 w 304005"/>
              <a:gd name="connsiteY12" fmla="*/ 563120 h 715229"/>
              <a:gd name="connsiteX13" fmla="*/ 218245 w 304005"/>
              <a:gd name="connsiteY13" fmla="*/ 647925 h 715229"/>
              <a:gd name="connsiteX14" fmla="*/ 197397 w 304005"/>
              <a:gd name="connsiteY14" fmla="*/ 677603 h 715229"/>
              <a:gd name="connsiteX15" fmla="*/ 150710 w 304005"/>
              <a:gd name="connsiteY15" fmla="*/ 681832 h 715229"/>
              <a:gd name="connsiteX16" fmla="*/ 129864 w 304005"/>
              <a:gd name="connsiteY16" fmla="*/ 711509 h 715229"/>
              <a:gd name="connsiteX17" fmla="*/ 106520 w 304005"/>
              <a:gd name="connsiteY17" fmla="*/ 713624 h 715229"/>
              <a:gd name="connsiteX18" fmla="*/ 88793 w 304005"/>
              <a:gd name="connsiteY18" fmla="*/ 715229 h 715229"/>
              <a:gd name="connsiteX19" fmla="*/ 27659 w 304005"/>
              <a:gd name="connsiteY19" fmla="*/ 394238 h 715229"/>
              <a:gd name="connsiteX20" fmla="*/ 30497 w 304005"/>
              <a:gd name="connsiteY20" fmla="*/ 393980 h 715229"/>
              <a:gd name="connsiteX21" fmla="*/ 53840 w 304005"/>
              <a:gd name="connsiteY21" fmla="*/ 391866 h 715229"/>
              <a:gd name="connsiteX22" fmla="*/ 51344 w 304005"/>
              <a:gd name="connsiteY22" fmla="*/ 364302 h 715229"/>
              <a:gd name="connsiteX23" fmla="*/ 48847 w 304005"/>
              <a:gd name="connsiteY23" fmla="*/ 336739 h 715229"/>
              <a:gd name="connsiteX24" fmla="*/ 69695 w 304005"/>
              <a:gd name="connsiteY24" fmla="*/ 307060 h 715229"/>
              <a:gd name="connsiteX25" fmla="*/ 67198 w 304005"/>
              <a:gd name="connsiteY25" fmla="*/ 279497 h 715229"/>
              <a:gd name="connsiteX26" fmla="*/ 36364 w 304005"/>
              <a:gd name="connsiteY26" fmla="*/ 198920 h 715229"/>
              <a:gd name="connsiteX27" fmla="*/ 28874 w 304005"/>
              <a:gd name="connsiteY27" fmla="*/ 116229 h 715229"/>
              <a:gd name="connsiteX28" fmla="*/ 537 w 304005"/>
              <a:gd name="connsiteY28" fmla="*/ 63217 h 715229"/>
              <a:gd name="connsiteX29" fmla="*/ 0 w 304005"/>
              <a:gd name="connsiteY29" fmla="*/ 57283 h 715229"/>
              <a:gd name="connsiteX30" fmla="*/ 300769 w 304005"/>
              <a:gd name="connsiteY30" fmla="*/ 0 h 715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04005" h="715229">
                <a:moveTo>
                  <a:pt x="300769" y="0"/>
                </a:moveTo>
                <a:lnTo>
                  <a:pt x="301508" y="8165"/>
                </a:lnTo>
                <a:lnTo>
                  <a:pt x="304005" y="35729"/>
                </a:lnTo>
                <a:lnTo>
                  <a:pt x="280662" y="37844"/>
                </a:lnTo>
                <a:lnTo>
                  <a:pt x="259815" y="67521"/>
                </a:lnTo>
                <a:lnTo>
                  <a:pt x="264808" y="122649"/>
                </a:lnTo>
                <a:lnTo>
                  <a:pt x="269801" y="177776"/>
                </a:lnTo>
                <a:lnTo>
                  <a:pt x="274795" y="232903"/>
                </a:lnTo>
                <a:lnTo>
                  <a:pt x="282284" y="315595"/>
                </a:lnTo>
                <a:lnTo>
                  <a:pt x="266430" y="400400"/>
                </a:lnTo>
                <a:lnTo>
                  <a:pt x="271423" y="455527"/>
                </a:lnTo>
                <a:lnTo>
                  <a:pt x="275792" y="503764"/>
                </a:lnTo>
                <a:lnTo>
                  <a:pt x="234099" y="563120"/>
                </a:lnTo>
                <a:lnTo>
                  <a:pt x="218245" y="647925"/>
                </a:lnTo>
                <a:lnTo>
                  <a:pt x="197397" y="677603"/>
                </a:lnTo>
                <a:lnTo>
                  <a:pt x="150710" y="681832"/>
                </a:lnTo>
                <a:lnTo>
                  <a:pt x="129864" y="711509"/>
                </a:lnTo>
                <a:lnTo>
                  <a:pt x="106520" y="713624"/>
                </a:lnTo>
                <a:lnTo>
                  <a:pt x="88793" y="715229"/>
                </a:lnTo>
                <a:lnTo>
                  <a:pt x="27659" y="394238"/>
                </a:lnTo>
                <a:lnTo>
                  <a:pt x="30497" y="393980"/>
                </a:lnTo>
                <a:lnTo>
                  <a:pt x="53840" y="391866"/>
                </a:lnTo>
                <a:lnTo>
                  <a:pt x="51344" y="364302"/>
                </a:lnTo>
                <a:lnTo>
                  <a:pt x="48847" y="336739"/>
                </a:lnTo>
                <a:lnTo>
                  <a:pt x="69695" y="307060"/>
                </a:lnTo>
                <a:lnTo>
                  <a:pt x="67198" y="279497"/>
                </a:lnTo>
                <a:lnTo>
                  <a:pt x="36364" y="198920"/>
                </a:lnTo>
                <a:lnTo>
                  <a:pt x="28874" y="116229"/>
                </a:lnTo>
                <a:lnTo>
                  <a:pt x="537" y="63217"/>
                </a:lnTo>
                <a:lnTo>
                  <a:pt x="0" y="57283"/>
                </a:lnTo>
                <a:lnTo>
                  <a:pt x="30076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393D543F-95B7-4B60-B0A2-182A5E6BE177}"/>
              </a:ext>
            </a:extLst>
          </p:cNvPr>
          <p:cNvSpPr/>
          <p:nvPr/>
        </p:nvSpPr>
        <p:spPr>
          <a:xfrm rot="310533">
            <a:off x="2561580" y="2197327"/>
            <a:ext cx="631807" cy="201327"/>
          </a:xfrm>
          <a:custGeom>
            <a:avLst/>
            <a:gdLst>
              <a:gd name="connsiteX0" fmla="*/ 358518 w 631807"/>
              <a:gd name="connsiteY0" fmla="*/ 2115 h 201327"/>
              <a:gd name="connsiteX1" fmla="*/ 381861 w 631807"/>
              <a:gd name="connsiteY1" fmla="*/ 0 h 201327"/>
              <a:gd name="connsiteX2" fmla="*/ 407702 w 631807"/>
              <a:gd name="connsiteY2" fmla="*/ 25450 h 201327"/>
              <a:gd name="connsiteX3" fmla="*/ 431046 w 631807"/>
              <a:gd name="connsiteY3" fmla="*/ 23336 h 201327"/>
              <a:gd name="connsiteX4" fmla="*/ 480230 w 631807"/>
              <a:gd name="connsiteY4" fmla="*/ 46670 h 201327"/>
              <a:gd name="connsiteX5" fmla="*/ 529413 w 631807"/>
              <a:gd name="connsiteY5" fmla="*/ 70004 h 201327"/>
              <a:gd name="connsiteX6" fmla="*/ 581094 w 631807"/>
              <a:gd name="connsiteY6" fmla="*/ 120903 h 201327"/>
              <a:gd name="connsiteX7" fmla="*/ 606934 w 631807"/>
              <a:gd name="connsiteY7" fmla="*/ 146353 h 201327"/>
              <a:gd name="connsiteX8" fmla="*/ 630278 w 631807"/>
              <a:gd name="connsiteY8" fmla="*/ 144238 h 201327"/>
              <a:gd name="connsiteX9" fmla="*/ 631807 w 631807"/>
              <a:gd name="connsiteY9" fmla="*/ 161127 h 201327"/>
              <a:gd name="connsiteX10" fmla="*/ 319300 w 631807"/>
              <a:gd name="connsiteY10" fmla="*/ 189433 h 201327"/>
              <a:gd name="connsiteX11" fmla="*/ 303467 w 631807"/>
              <a:gd name="connsiteY11" fmla="*/ 173840 h 201327"/>
              <a:gd name="connsiteX12" fmla="*/ 280123 w 631807"/>
              <a:gd name="connsiteY12" fmla="*/ 175954 h 201327"/>
              <a:gd name="connsiteX13" fmla="*/ 233436 w 631807"/>
              <a:gd name="connsiteY13" fmla="*/ 180183 h 201327"/>
              <a:gd name="connsiteX14" fmla="*/ 186748 w 631807"/>
              <a:gd name="connsiteY14" fmla="*/ 184412 h 201327"/>
              <a:gd name="connsiteX15" fmla="*/ 140061 w 631807"/>
              <a:gd name="connsiteY15" fmla="*/ 188641 h 201327"/>
              <a:gd name="connsiteX16" fmla="*/ 70030 w 631807"/>
              <a:gd name="connsiteY16" fmla="*/ 194984 h 201327"/>
              <a:gd name="connsiteX17" fmla="*/ 0 w 631807"/>
              <a:gd name="connsiteY17" fmla="*/ 201327 h 201327"/>
              <a:gd name="connsiteX18" fmla="*/ 10860 w 631807"/>
              <a:gd name="connsiteY18" fmla="*/ 61395 h 201327"/>
              <a:gd name="connsiteX19" fmla="*/ 80891 w 631807"/>
              <a:gd name="connsiteY19" fmla="*/ 55052 h 201327"/>
              <a:gd name="connsiteX20" fmla="*/ 127578 w 631807"/>
              <a:gd name="connsiteY20" fmla="*/ 50823 h 201327"/>
              <a:gd name="connsiteX21" fmla="*/ 197610 w 631807"/>
              <a:gd name="connsiteY21" fmla="*/ 44480 h 201327"/>
              <a:gd name="connsiteX22" fmla="*/ 220953 w 631807"/>
              <a:gd name="connsiteY22" fmla="*/ 42365 h 201327"/>
              <a:gd name="connsiteX23" fmla="*/ 267640 w 631807"/>
              <a:gd name="connsiteY23" fmla="*/ 38136 h 201327"/>
              <a:gd name="connsiteX24" fmla="*/ 290983 w 631807"/>
              <a:gd name="connsiteY24" fmla="*/ 36022 h 201327"/>
              <a:gd name="connsiteX25" fmla="*/ 314328 w 631807"/>
              <a:gd name="connsiteY25" fmla="*/ 33908 h 201327"/>
              <a:gd name="connsiteX26" fmla="*/ 337671 w 631807"/>
              <a:gd name="connsiteY26" fmla="*/ 31793 h 201327"/>
              <a:gd name="connsiteX27" fmla="*/ 358518 w 631807"/>
              <a:gd name="connsiteY27" fmla="*/ 2115 h 201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631807" h="201327">
                <a:moveTo>
                  <a:pt x="358518" y="2115"/>
                </a:moveTo>
                <a:lnTo>
                  <a:pt x="381861" y="0"/>
                </a:lnTo>
                <a:lnTo>
                  <a:pt x="407702" y="25450"/>
                </a:lnTo>
                <a:lnTo>
                  <a:pt x="431046" y="23336"/>
                </a:lnTo>
                <a:lnTo>
                  <a:pt x="480230" y="46670"/>
                </a:lnTo>
                <a:lnTo>
                  <a:pt x="529413" y="70004"/>
                </a:lnTo>
                <a:lnTo>
                  <a:pt x="581094" y="120903"/>
                </a:lnTo>
                <a:lnTo>
                  <a:pt x="606934" y="146353"/>
                </a:lnTo>
                <a:lnTo>
                  <a:pt x="630278" y="144238"/>
                </a:lnTo>
                <a:lnTo>
                  <a:pt x="631807" y="161127"/>
                </a:lnTo>
                <a:lnTo>
                  <a:pt x="319300" y="189433"/>
                </a:lnTo>
                <a:lnTo>
                  <a:pt x="303467" y="173840"/>
                </a:lnTo>
                <a:lnTo>
                  <a:pt x="280123" y="175954"/>
                </a:lnTo>
                <a:lnTo>
                  <a:pt x="233436" y="180183"/>
                </a:lnTo>
                <a:lnTo>
                  <a:pt x="186748" y="184412"/>
                </a:lnTo>
                <a:lnTo>
                  <a:pt x="140061" y="188641"/>
                </a:lnTo>
                <a:lnTo>
                  <a:pt x="70030" y="194984"/>
                </a:lnTo>
                <a:lnTo>
                  <a:pt x="0" y="201327"/>
                </a:lnTo>
                <a:lnTo>
                  <a:pt x="10860" y="61395"/>
                </a:lnTo>
                <a:lnTo>
                  <a:pt x="80891" y="55052"/>
                </a:lnTo>
                <a:lnTo>
                  <a:pt x="127578" y="50823"/>
                </a:lnTo>
                <a:lnTo>
                  <a:pt x="197610" y="44480"/>
                </a:lnTo>
                <a:lnTo>
                  <a:pt x="220953" y="42365"/>
                </a:lnTo>
                <a:lnTo>
                  <a:pt x="267640" y="38136"/>
                </a:lnTo>
                <a:lnTo>
                  <a:pt x="290983" y="36022"/>
                </a:lnTo>
                <a:lnTo>
                  <a:pt x="314328" y="33908"/>
                </a:lnTo>
                <a:lnTo>
                  <a:pt x="337671" y="31793"/>
                </a:lnTo>
                <a:lnTo>
                  <a:pt x="358518" y="211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xmlns="" id="{0D7E9832-FD59-46A9-87FC-E1D6816499F0}"/>
              </a:ext>
            </a:extLst>
          </p:cNvPr>
          <p:cNvSpPr/>
          <p:nvPr/>
        </p:nvSpPr>
        <p:spPr>
          <a:xfrm rot="310533">
            <a:off x="2469509" y="2749258"/>
            <a:ext cx="224854" cy="320485"/>
          </a:xfrm>
          <a:custGeom>
            <a:avLst/>
            <a:gdLst>
              <a:gd name="connsiteX0" fmla="*/ 0 w 224854"/>
              <a:gd name="connsiteY0" fmla="*/ 10572 h 320485"/>
              <a:gd name="connsiteX1" fmla="*/ 23344 w 224854"/>
              <a:gd name="connsiteY1" fmla="*/ 8457 h 320485"/>
              <a:gd name="connsiteX2" fmla="*/ 70031 w 224854"/>
              <a:gd name="connsiteY2" fmla="*/ 4228 h 320485"/>
              <a:gd name="connsiteX3" fmla="*/ 116718 w 224854"/>
              <a:gd name="connsiteY3" fmla="*/ 0 h 320485"/>
              <a:gd name="connsiteX4" fmla="*/ 165903 w 224854"/>
              <a:gd name="connsiteY4" fmla="*/ 23334 h 320485"/>
              <a:gd name="connsiteX5" fmla="*/ 212590 w 224854"/>
              <a:gd name="connsiteY5" fmla="*/ 19105 h 320485"/>
              <a:gd name="connsiteX6" fmla="*/ 224854 w 224854"/>
              <a:gd name="connsiteY6" fmla="*/ 17994 h 320485"/>
              <a:gd name="connsiteX7" fmla="*/ 145747 w 224854"/>
              <a:gd name="connsiteY7" fmla="*/ 320485 h 320485"/>
              <a:gd name="connsiteX8" fmla="*/ 141685 w 224854"/>
              <a:gd name="connsiteY8" fmla="*/ 275635 h 320485"/>
              <a:gd name="connsiteX9" fmla="*/ 139188 w 224854"/>
              <a:gd name="connsiteY9" fmla="*/ 248072 h 320485"/>
              <a:gd name="connsiteX10" fmla="*/ 134195 w 224854"/>
              <a:gd name="connsiteY10" fmla="*/ 192945 h 320485"/>
              <a:gd name="connsiteX11" fmla="*/ 108355 w 224854"/>
              <a:gd name="connsiteY11" fmla="*/ 167496 h 320485"/>
              <a:gd name="connsiteX12" fmla="*/ 59171 w 224854"/>
              <a:gd name="connsiteY12" fmla="*/ 144161 h 320485"/>
              <a:gd name="connsiteX13" fmla="*/ 30833 w 224854"/>
              <a:gd name="connsiteY13" fmla="*/ 91148 h 320485"/>
              <a:gd name="connsiteX14" fmla="*/ 4993 w 224854"/>
              <a:gd name="connsiteY14" fmla="*/ 65699 h 320485"/>
              <a:gd name="connsiteX15" fmla="*/ 2497 w 224854"/>
              <a:gd name="connsiteY15" fmla="*/ 38135 h 320485"/>
              <a:gd name="connsiteX16" fmla="*/ 0 w 224854"/>
              <a:gd name="connsiteY16" fmla="*/ 10572 h 3204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24854" h="320485">
                <a:moveTo>
                  <a:pt x="0" y="10572"/>
                </a:moveTo>
                <a:lnTo>
                  <a:pt x="23344" y="8457"/>
                </a:lnTo>
                <a:lnTo>
                  <a:pt x="70031" y="4228"/>
                </a:lnTo>
                <a:lnTo>
                  <a:pt x="116718" y="0"/>
                </a:lnTo>
                <a:lnTo>
                  <a:pt x="165903" y="23334"/>
                </a:lnTo>
                <a:lnTo>
                  <a:pt x="212590" y="19105"/>
                </a:lnTo>
                <a:lnTo>
                  <a:pt x="224854" y="17994"/>
                </a:lnTo>
                <a:lnTo>
                  <a:pt x="145747" y="320485"/>
                </a:lnTo>
                <a:lnTo>
                  <a:pt x="141685" y="275635"/>
                </a:lnTo>
                <a:lnTo>
                  <a:pt x="139188" y="248072"/>
                </a:lnTo>
                <a:lnTo>
                  <a:pt x="134195" y="192945"/>
                </a:lnTo>
                <a:lnTo>
                  <a:pt x="108355" y="167496"/>
                </a:lnTo>
                <a:lnTo>
                  <a:pt x="59171" y="144161"/>
                </a:lnTo>
                <a:lnTo>
                  <a:pt x="30833" y="91148"/>
                </a:lnTo>
                <a:lnTo>
                  <a:pt x="4993" y="65699"/>
                </a:lnTo>
                <a:lnTo>
                  <a:pt x="2497" y="38135"/>
                </a:lnTo>
                <a:lnTo>
                  <a:pt x="0" y="1057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74BC2929-82EA-42E5-BC1D-7064D7BA732E}"/>
              </a:ext>
            </a:extLst>
          </p:cNvPr>
          <p:cNvSpPr/>
          <p:nvPr/>
        </p:nvSpPr>
        <p:spPr>
          <a:xfrm rot="310533">
            <a:off x="2021517" y="4476519"/>
            <a:ext cx="606093" cy="262268"/>
          </a:xfrm>
          <a:custGeom>
            <a:avLst/>
            <a:gdLst>
              <a:gd name="connsiteX0" fmla="*/ 381020 w 606093"/>
              <a:gd name="connsiteY0" fmla="*/ 6343 h 262268"/>
              <a:gd name="connsiteX1" fmla="*/ 404364 w 606093"/>
              <a:gd name="connsiteY1" fmla="*/ 4229 h 262268"/>
              <a:gd name="connsiteX2" fmla="*/ 427707 w 606093"/>
              <a:gd name="connsiteY2" fmla="*/ 2114 h 262268"/>
              <a:gd name="connsiteX3" fmla="*/ 451052 w 606093"/>
              <a:gd name="connsiteY3" fmla="*/ 0 h 262268"/>
              <a:gd name="connsiteX4" fmla="*/ 476892 w 606093"/>
              <a:gd name="connsiteY4" fmla="*/ 25450 h 262268"/>
              <a:gd name="connsiteX5" fmla="*/ 526075 w 606093"/>
              <a:gd name="connsiteY5" fmla="*/ 48784 h 262268"/>
              <a:gd name="connsiteX6" fmla="*/ 549420 w 606093"/>
              <a:gd name="connsiteY6" fmla="*/ 46670 h 262268"/>
              <a:gd name="connsiteX7" fmla="*/ 575260 w 606093"/>
              <a:gd name="connsiteY7" fmla="*/ 72118 h 262268"/>
              <a:gd name="connsiteX8" fmla="*/ 601100 w 606093"/>
              <a:gd name="connsiteY8" fmla="*/ 97568 h 262268"/>
              <a:gd name="connsiteX9" fmla="*/ 603596 w 606093"/>
              <a:gd name="connsiteY9" fmla="*/ 125131 h 262268"/>
              <a:gd name="connsiteX10" fmla="*/ 606093 w 606093"/>
              <a:gd name="connsiteY10" fmla="*/ 152695 h 262268"/>
              <a:gd name="connsiteX11" fmla="*/ 582750 w 606093"/>
              <a:gd name="connsiteY11" fmla="*/ 154810 h 262268"/>
              <a:gd name="connsiteX12" fmla="*/ 548180 w 606093"/>
              <a:gd name="connsiteY12" fmla="*/ 179680 h 262268"/>
              <a:gd name="connsiteX13" fmla="*/ 336551 w 606093"/>
              <a:gd name="connsiteY13" fmla="*/ 225238 h 262268"/>
              <a:gd name="connsiteX14" fmla="*/ 351809 w 606093"/>
              <a:gd name="connsiteY14" fmla="*/ 203517 h 262268"/>
              <a:gd name="connsiteX15" fmla="*/ 349312 w 606093"/>
              <a:gd name="connsiteY15" fmla="*/ 175954 h 262268"/>
              <a:gd name="connsiteX16" fmla="*/ 325969 w 606093"/>
              <a:gd name="connsiteY16" fmla="*/ 178068 h 262268"/>
              <a:gd name="connsiteX17" fmla="*/ 328465 w 606093"/>
              <a:gd name="connsiteY17" fmla="*/ 205631 h 262268"/>
              <a:gd name="connsiteX18" fmla="*/ 305122 w 606093"/>
              <a:gd name="connsiteY18" fmla="*/ 207746 h 262268"/>
              <a:gd name="connsiteX19" fmla="*/ 258434 w 606093"/>
              <a:gd name="connsiteY19" fmla="*/ 211975 h 262268"/>
              <a:gd name="connsiteX20" fmla="*/ 217582 w 606093"/>
              <a:gd name="connsiteY20" fmla="*/ 215675 h 262268"/>
              <a:gd name="connsiteX21" fmla="*/ 150049 w 606093"/>
              <a:gd name="connsiteY21" fmla="*/ 249581 h 262268"/>
              <a:gd name="connsiteX22" fmla="*/ 80017 w 606093"/>
              <a:gd name="connsiteY22" fmla="*/ 255924 h 262268"/>
              <a:gd name="connsiteX23" fmla="*/ 9986 w 606093"/>
              <a:gd name="connsiteY23" fmla="*/ 262268 h 262268"/>
              <a:gd name="connsiteX24" fmla="*/ 0 w 606093"/>
              <a:gd name="connsiteY24" fmla="*/ 152014 h 262268"/>
              <a:gd name="connsiteX25" fmla="*/ 90878 w 606093"/>
              <a:gd name="connsiteY25" fmla="*/ 115992 h 262268"/>
              <a:gd name="connsiteX26" fmla="*/ 160909 w 606093"/>
              <a:gd name="connsiteY26" fmla="*/ 109649 h 262268"/>
              <a:gd name="connsiteX27" fmla="*/ 230940 w 606093"/>
              <a:gd name="connsiteY27" fmla="*/ 103306 h 262268"/>
              <a:gd name="connsiteX28" fmla="*/ 245951 w 606093"/>
              <a:gd name="connsiteY28" fmla="*/ 74157 h 262268"/>
              <a:gd name="connsiteX29" fmla="*/ 292639 w 606093"/>
              <a:gd name="connsiteY29" fmla="*/ 69928 h 262268"/>
              <a:gd name="connsiteX30" fmla="*/ 336829 w 606093"/>
              <a:gd name="connsiteY30" fmla="*/ 38136 h 262268"/>
              <a:gd name="connsiteX31" fmla="*/ 381020 w 606093"/>
              <a:gd name="connsiteY31" fmla="*/ 6343 h 2622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606093" h="262268">
                <a:moveTo>
                  <a:pt x="381020" y="6343"/>
                </a:moveTo>
                <a:lnTo>
                  <a:pt x="404364" y="4229"/>
                </a:lnTo>
                <a:lnTo>
                  <a:pt x="427707" y="2114"/>
                </a:lnTo>
                <a:lnTo>
                  <a:pt x="451052" y="0"/>
                </a:lnTo>
                <a:lnTo>
                  <a:pt x="476892" y="25450"/>
                </a:lnTo>
                <a:lnTo>
                  <a:pt x="526075" y="48784"/>
                </a:lnTo>
                <a:lnTo>
                  <a:pt x="549420" y="46670"/>
                </a:lnTo>
                <a:lnTo>
                  <a:pt x="575260" y="72118"/>
                </a:lnTo>
                <a:lnTo>
                  <a:pt x="601100" y="97568"/>
                </a:lnTo>
                <a:lnTo>
                  <a:pt x="603596" y="125131"/>
                </a:lnTo>
                <a:lnTo>
                  <a:pt x="606093" y="152695"/>
                </a:lnTo>
                <a:lnTo>
                  <a:pt x="582750" y="154810"/>
                </a:lnTo>
                <a:lnTo>
                  <a:pt x="548180" y="179680"/>
                </a:lnTo>
                <a:lnTo>
                  <a:pt x="336551" y="225238"/>
                </a:lnTo>
                <a:lnTo>
                  <a:pt x="351809" y="203517"/>
                </a:lnTo>
                <a:lnTo>
                  <a:pt x="349312" y="175954"/>
                </a:lnTo>
                <a:lnTo>
                  <a:pt x="325969" y="178068"/>
                </a:lnTo>
                <a:lnTo>
                  <a:pt x="328465" y="205631"/>
                </a:lnTo>
                <a:lnTo>
                  <a:pt x="305122" y="207746"/>
                </a:lnTo>
                <a:lnTo>
                  <a:pt x="258434" y="211975"/>
                </a:lnTo>
                <a:lnTo>
                  <a:pt x="217582" y="215675"/>
                </a:lnTo>
                <a:lnTo>
                  <a:pt x="150049" y="249581"/>
                </a:lnTo>
                <a:lnTo>
                  <a:pt x="80017" y="255924"/>
                </a:lnTo>
                <a:lnTo>
                  <a:pt x="9986" y="262268"/>
                </a:lnTo>
                <a:lnTo>
                  <a:pt x="0" y="152014"/>
                </a:lnTo>
                <a:lnTo>
                  <a:pt x="90878" y="115992"/>
                </a:lnTo>
                <a:lnTo>
                  <a:pt x="160909" y="109649"/>
                </a:lnTo>
                <a:lnTo>
                  <a:pt x="230940" y="103306"/>
                </a:lnTo>
                <a:lnTo>
                  <a:pt x="245951" y="74157"/>
                </a:lnTo>
                <a:lnTo>
                  <a:pt x="292639" y="69928"/>
                </a:lnTo>
                <a:lnTo>
                  <a:pt x="336829" y="38136"/>
                </a:lnTo>
                <a:lnTo>
                  <a:pt x="381020" y="634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85A98022-9155-4D51-98BD-8707A817A19B}"/>
              </a:ext>
            </a:extLst>
          </p:cNvPr>
          <p:cNvSpPr/>
          <p:nvPr/>
        </p:nvSpPr>
        <p:spPr>
          <a:xfrm rot="310533">
            <a:off x="8422270" y="4708197"/>
            <a:ext cx="775990" cy="397423"/>
          </a:xfrm>
          <a:custGeom>
            <a:avLst/>
            <a:gdLst>
              <a:gd name="connsiteX0" fmla="*/ 555911 w 775990"/>
              <a:gd name="connsiteY0" fmla="*/ 8457 h 397423"/>
              <a:gd name="connsiteX1" fmla="*/ 579254 w 775990"/>
              <a:gd name="connsiteY1" fmla="*/ 6343 h 397423"/>
              <a:gd name="connsiteX2" fmla="*/ 602598 w 775990"/>
              <a:gd name="connsiteY2" fmla="*/ 4228 h 397423"/>
              <a:gd name="connsiteX3" fmla="*/ 649285 w 775990"/>
              <a:gd name="connsiteY3" fmla="*/ 0 h 397423"/>
              <a:gd name="connsiteX4" fmla="*/ 698469 w 775990"/>
              <a:gd name="connsiteY4" fmla="*/ 23335 h 397423"/>
              <a:gd name="connsiteX5" fmla="*/ 724310 w 775990"/>
              <a:gd name="connsiteY5" fmla="*/ 48784 h 397423"/>
              <a:gd name="connsiteX6" fmla="*/ 747653 w 775990"/>
              <a:gd name="connsiteY6" fmla="*/ 46669 h 397423"/>
              <a:gd name="connsiteX7" fmla="*/ 773493 w 775990"/>
              <a:gd name="connsiteY7" fmla="*/ 72118 h 397423"/>
              <a:gd name="connsiteX8" fmla="*/ 775990 w 775990"/>
              <a:gd name="connsiteY8" fmla="*/ 99682 h 397423"/>
              <a:gd name="connsiteX9" fmla="*/ 755143 w 775990"/>
              <a:gd name="connsiteY9" fmla="*/ 129360 h 397423"/>
              <a:gd name="connsiteX10" fmla="*/ 757640 w 775990"/>
              <a:gd name="connsiteY10" fmla="*/ 156924 h 397423"/>
              <a:gd name="connsiteX11" fmla="*/ 736169 w 775990"/>
              <a:gd name="connsiteY11" fmla="*/ 179711 h 397423"/>
              <a:gd name="connsiteX12" fmla="*/ 735056 w 775990"/>
              <a:gd name="connsiteY12" fmla="*/ 183182 h 397423"/>
              <a:gd name="connsiteX13" fmla="*/ 487572 w 775990"/>
              <a:gd name="connsiteY13" fmla="*/ 293329 h 397423"/>
              <a:gd name="connsiteX14" fmla="*/ 486878 w 775990"/>
              <a:gd name="connsiteY14" fmla="*/ 285660 h 397423"/>
              <a:gd name="connsiteX15" fmla="*/ 484381 w 775990"/>
              <a:gd name="connsiteY15" fmla="*/ 258096 h 397423"/>
              <a:gd name="connsiteX16" fmla="*/ 463534 w 775990"/>
              <a:gd name="connsiteY16" fmla="*/ 287774 h 397423"/>
              <a:gd name="connsiteX17" fmla="*/ 446026 w 775990"/>
              <a:gd name="connsiteY17" fmla="*/ 289360 h 397423"/>
              <a:gd name="connsiteX18" fmla="*/ 422683 w 775990"/>
              <a:gd name="connsiteY18" fmla="*/ 291474 h 397423"/>
              <a:gd name="connsiteX19" fmla="*/ 401836 w 775990"/>
              <a:gd name="connsiteY19" fmla="*/ 321153 h 397423"/>
              <a:gd name="connsiteX20" fmla="*/ 355148 w 775990"/>
              <a:gd name="connsiteY20" fmla="*/ 325382 h 397423"/>
              <a:gd name="connsiteX21" fmla="*/ 310958 w 775990"/>
              <a:gd name="connsiteY21" fmla="*/ 357173 h 397423"/>
              <a:gd name="connsiteX22" fmla="*/ 266767 w 775990"/>
              <a:gd name="connsiteY22" fmla="*/ 388965 h 397423"/>
              <a:gd name="connsiteX23" fmla="*/ 243423 w 775990"/>
              <a:gd name="connsiteY23" fmla="*/ 391080 h 397423"/>
              <a:gd name="connsiteX24" fmla="*/ 220080 w 775990"/>
              <a:gd name="connsiteY24" fmla="*/ 393194 h 397423"/>
              <a:gd name="connsiteX25" fmla="*/ 173393 w 775990"/>
              <a:gd name="connsiteY25" fmla="*/ 397423 h 397423"/>
              <a:gd name="connsiteX26" fmla="*/ 100865 w 775990"/>
              <a:gd name="connsiteY26" fmla="*/ 376203 h 397423"/>
              <a:gd name="connsiteX27" fmla="*/ 54177 w 775990"/>
              <a:gd name="connsiteY27" fmla="*/ 380432 h 397423"/>
              <a:gd name="connsiteX28" fmla="*/ 28337 w 775990"/>
              <a:gd name="connsiteY28" fmla="*/ 354983 h 397423"/>
              <a:gd name="connsiteX29" fmla="*/ 25840 w 775990"/>
              <a:gd name="connsiteY29" fmla="*/ 327419 h 397423"/>
              <a:gd name="connsiteX30" fmla="*/ 0 w 775990"/>
              <a:gd name="connsiteY30" fmla="*/ 301970 h 397423"/>
              <a:gd name="connsiteX31" fmla="*/ 181756 w 775990"/>
              <a:gd name="connsiteY31" fmla="*/ 229928 h 397423"/>
              <a:gd name="connsiteX32" fmla="*/ 249915 w 775990"/>
              <a:gd name="connsiteY32" fmla="*/ 202912 h 397423"/>
              <a:gd name="connsiteX33" fmla="*/ 319946 w 775990"/>
              <a:gd name="connsiteY33" fmla="*/ 196569 h 397423"/>
              <a:gd name="connsiteX34" fmla="*/ 364137 w 775990"/>
              <a:gd name="connsiteY34" fmla="*/ 164776 h 397423"/>
              <a:gd name="connsiteX35" fmla="*/ 408327 w 775990"/>
              <a:gd name="connsiteY35" fmla="*/ 132984 h 397423"/>
              <a:gd name="connsiteX36" fmla="*/ 446682 w 775990"/>
              <a:gd name="connsiteY36" fmla="*/ 101720 h 397423"/>
              <a:gd name="connsiteX37" fmla="*/ 467529 w 775990"/>
              <a:gd name="connsiteY37" fmla="*/ 72042 h 397423"/>
              <a:gd name="connsiteX38" fmla="*/ 511720 w 775990"/>
              <a:gd name="connsiteY38" fmla="*/ 40250 h 397423"/>
              <a:gd name="connsiteX39" fmla="*/ 555911 w 775990"/>
              <a:gd name="connsiteY39" fmla="*/ 8457 h 397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775990" h="397423">
                <a:moveTo>
                  <a:pt x="555911" y="8457"/>
                </a:moveTo>
                <a:lnTo>
                  <a:pt x="579254" y="6343"/>
                </a:lnTo>
                <a:lnTo>
                  <a:pt x="602598" y="4228"/>
                </a:lnTo>
                <a:lnTo>
                  <a:pt x="649285" y="0"/>
                </a:lnTo>
                <a:lnTo>
                  <a:pt x="698469" y="23335"/>
                </a:lnTo>
                <a:lnTo>
                  <a:pt x="724310" y="48784"/>
                </a:lnTo>
                <a:lnTo>
                  <a:pt x="747653" y="46669"/>
                </a:lnTo>
                <a:lnTo>
                  <a:pt x="773493" y="72118"/>
                </a:lnTo>
                <a:lnTo>
                  <a:pt x="775990" y="99682"/>
                </a:lnTo>
                <a:lnTo>
                  <a:pt x="755143" y="129360"/>
                </a:lnTo>
                <a:lnTo>
                  <a:pt x="757640" y="156924"/>
                </a:lnTo>
                <a:lnTo>
                  <a:pt x="736169" y="179711"/>
                </a:lnTo>
                <a:lnTo>
                  <a:pt x="735056" y="183182"/>
                </a:lnTo>
                <a:lnTo>
                  <a:pt x="487572" y="293329"/>
                </a:lnTo>
                <a:lnTo>
                  <a:pt x="486878" y="285660"/>
                </a:lnTo>
                <a:lnTo>
                  <a:pt x="484381" y="258096"/>
                </a:lnTo>
                <a:lnTo>
                  <a:pt x="463534" y="287774"/>
                </a:lnTo>
                <a:lnTo>
                  <a:pt x="446026" y="289360"/>
                </a:lnTo>
                <a:lnTo>
                  <a:pt x="422683" y="291474"/>
                </a:lnTo>
                <a:lnTo>
                  <a:pt x="401836" y="321153"/>
                </a:lnTo>
                <a:lnTo>
                  <a:pt x="355148" y="325382"/>
                </a:lnTo>
                <a:lnTo>
                  <a:pt x="310958" y="357173"/>
                </a:lnTo>
                <a:lnTo>
                  <a:pt x="266767" y="388965"/>
                </a:lnTo>
                <a:lnTo>
                  <a:pt x="243423" y="391080"/>
                </a:lnTo>
                <a:lnTo>
                  <a:pt x="220080" y="393194"/>
                </a:lnTo>
                <a:lnTo>
                  <a:pt x="173393" y="397423"/>
                </a:lnTo>
                <a:lnTo>
                  <a:pt x="100865" y="376203"/>
                </a:lnTo>
                <a:lnTo>
                  <a:pt x="54177" y="380432"/>
                </a:lnTo>
                <a:lnTo>
                  <a:pt x="28337" y="354983"/>
                </a:lnTo>
                <a:lnTo>
                  <a:pt x="25840" y="327419"/>
                </a:lnTo>
                <a:lnTo>
                  <a:pt x="0" y="301970"/>
                </a:lnTo>
                <a:lnTo>
                  <a:pt x="181756" y="229928"/>
                </a:lnTo>
                <a:lnTo>
                  <a:pt x="249915" y="202912"/>
                </a:lnTo>
                <a:lnTo>
                  <a:pt x="319946" y="196569"/>
                </a:lnTo>
                <a:lnTo>
                  <a:pt x="364137" y="164776"/>
                </a:lnTo>
                <a:lnTo>
                  <a:pt x="408327" y="132984"/>
                </a:lnTo>
                <a:lnTo>
                  <a:pt x="446682" y="101720"/>
                </a:lnTo>
                <a:lnTo>
                  <a:pt x="467529" y="72042"/>
                </a:lnTo>
                <a:lnTo>
                  <a:pt x="511720" y="40250"/>
                </a:lnTo>
                <a:lnTo>
                  <a:pt x="555911" y="845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469B61D4-5A55-470C-B01F-5D137D0EB578}"/>
              </a:ext>
            </a:extLst>
          </p:cNvPr>
          <p:cNvSpPr/>
          <p:nvPr/>
        </p:nvSpPr>
        <p:spPr>
          <a:xfrm rot="310533">
            <a:off x="9069059" y="5358828"/>
            <a:ext cx="303398" cy="560155"/>
          </a:xfrm>
          <a:custGeom>
            <a:avLst/>
            <a:gdLst>
              <a:gd name="connsiteX0" fmla="*/ 268797 w 303398"/>
              <a:gd name="connsiteY0" fmla="*/ 0 h 560155"/>
              <a:gd name="connsiteX1" fmla="*/ 284117 w 303398"/>
              <a:gd name="connsiteY1" fmla="*/ 0 h 560155"/>
              <a:gd name="connsiteX2" fmla="*/ 300902 w 303398"/>
              <a:gd name="connsiteY2" fmla="*/ 16530 h 560155"/>
              <a:gd name="connsiteX3" fmla="*/ 303398 w 303398"/>
              <a:gd name="connsiteY3" fmla="*/ 44094 h 560155"/>
              <a:gd name="connsiteX4" fmla="*/ 282552 w 303398"/>
              <a:gd name="connsiteY4" fmla="*/ 73772 h 560155"/>
              <a:gd name="connsiteX5" fmla="*/ 285048 w 303398"/>
              <a:gd name="connsiteY5" fmla="*/ 101335 h 560155"/>
              <a:gd name="connsiteX6" fmla="*/ 264201 w 303398"/>
              <a:gd name="connsiteY6" fmla="*/ 131013 h 560155"/>
              <a:gd name="connsiteX7" fmla="*/ 222507 w 303398"/>
              <a:gd name="connsiteY7" fmla="*/ 190369 h 560155"/>
              <a:gd name="connsiteX8" fmla="*/ 204157 w 303398"/>
              <a:gd name="connsiteY8" fmla="*/ 247611 h 560155"/>
              <a:gd name="connsiteX9" fmla="*/ 159965 w 303398"/>
              <a:gd name="connsiteY9" fmla="*/ 279403 h 560155"/>
              <a:gd name="connsiteX10" fmla="*/ 99921 w 303398"/>
              <a:gd name="connsiteY10" fmla="*/ 396001 h 560155"/>
              <a:gd name="connsiteX11" fmla="*/ 37380 w 303398"/>
              <a:gd name="connsiteY11" fmla="*/ 485034 h 560155"/>
              <a:gd name="connsiteX12" fmla="*/ 1 w 303398"/>
              <a:gd name="connsiteY12" fmla="*/ 560155 h 560155"/>
              <a:gd name="connsiteX13" fmla="*/ 0 w 303398"/>
              <a:gd name="connsiteY13" fmla="*/ 238313 h 560155"/>
              <a:gd name="connsiteX14" fmla="*/ 14910 w 303398"/>
              <a:gd name="connsiteY14" fmla="*/ 236963 h 560155"/>
              <a:gd name="connsiteX15" fmla="*/ 35757 w 303398"/>
              <a:gd name="connsiteY15" fmla="*/ 207284 h 560155"/>
              <a:gd name="connsiteX16" fmla="*/ 56604 w 303398"/>
              <a:gd name="connsiteY16" fmla="*/ 177607 h 560155"/>
              <a:gd name="connsiteX17" fmla="*/ 100795 w 303398"/>
              <a:gd name="connsiteY17" fmla="*/ 145814 h 560155"/>
              <a:gd name="connsiteX18" fmla="*/ 121642 w 303398"/>
              <a:gd name="connsiteY18" fmla="*/ 116136 h 560155"/>
              <a:gd name="connsiteX19" fmla="*/ 186680 w 303398"/>
              <a:gd name="connsiteY19" fmla="*/ 54666 h 560155"/>
              <a:gd name="connsiteX20" fmla="*/ 230870 w 303398"/>
              <a:gd name="connsiteY20" fmla="*/ 22874 h 560155"/>
              <a:gd name="connsiteX21" fmla="*/ 254215 w 303398"/>
              <a:gd name="connsiteY21" fmla="*/ 20759 h 560155"/>
              <a:gd name="connsiteX22" fmla="*/ 268797 w 303398"/>
              <a:gd name="connsiteY22" fmla="*/ 0 h 56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303398" h="560155">
                <a:moveTo>
                  <a:pt x="268797" y="0"/>
                </a:moveTo>
                <a:lnTo>
                  <a:pt x="284117" y="0"/>
                </a:lnTo>
                <a:lnTo>
                  <a:pt x="300902" y="16530"/>
                </a:lnTo>
                <a:lnTo>
                  <a:pt x="303398" y="44094"/>
                </a:lnTo>
                <a:lnTo>
                  <a:pt x="282552" y="73772"/>
                </a:lnTo>
                <a:lnTo>
                  <a:pt x="285048" y="101335"/>
                </a:lnTo>
                <a:lnTo>
                  <a:pt x="264201" y="131013"/>
                </a:lnTo>
                <a:lnTo>
                  <a:pt x="222507" y="190369"/>
                </a:lnTo>
                <a:lnTo>
                  <a:pt x="204157" y="247611"/>
                </a:lnTo>
                <a:lnTo>
                  <a:pt x="159965" y="279403"/>
                </a:lnTo>
                <a:lnTo>
                  <a:pt x="99921" y="396001"/>
                </a:lnTo>
                <a:lnTo>
                  <a:pt x="37380" y="485034"/>
                </a:lnTo>
                <a:lnTo>
                  <a:pt x="1" y="560155"/>
                </a:lnTo>
                <a:lnTo>
                  <a:pt x="0" y="238313"/>
                </a:lnTo>
                <a:lnTo>
                  <a:pt x="14910" y="236963"/>
                </a:lnTo>
                <a:lnTo>
                  <a:pt x="35757" y="207284"/>
                </a:lnTo>
                <a:lnTo>
                  <a:pt x="56604" y="177607"/>
                </a:lnTo>
                <a:lnTo>
                  <a:pt x="100795" y="145814"/>
                </a:lnTo>
                <a:lnTo>
                  <a:pt x="121642" y="116136"/>
                </a:lnTo>
                <a:lnTo>
                  <a:pt x="186680" y="54666"/>
                </a:lnTo>
                <a:lnTo>
                  <a:pt x="230870" y="22874"/>
                </a:lnTo>
                <a:lnTo>
                  <a:pt x="254215" y="20759"/>
                </a:lnTo>
                <a:lnTo>
                  <a:pt x="26879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3537CBA6-2F2C-4287-8E5C-C8A088E60700}"/>
              </a:ext>
            </a:extLst>
          </p:cNvPr>
          <p:cNvSpPr/>
          <p:nvPr/>
        </p:nvSpPr>
        <p:spPr>
          <a:xfrm rot="310533">
            <a:off x="2259645" y="5466355"/>
            <a:ext cx="305995" cy="331500"/>
          </a:xfrm>
          <a:custGeom>
            <a:avLst/>
            <a:gdLst>
              <a:gd name="connsiteX0" fmla="*/ 303569 w 305995"/>
              <a:gd name="connsiteY0" fmla="*/ 0 h 331500"/>
              <a:gd name="connsiteX1" fmla="*/ 305995 w 305995"/>
              <a:gd name="connsiteY1" fmla="*/ 26792 h 331500"/>
              <a:gd name="connsiteX2" fmla="*/ 282652 w 305995"/>
              <a:gd name="connsiteY2" fmla="*/ 28906 h 331500"/>
              <a:gd name="connsiteX3" fmla="*/ 261805 w 305995"/>
              <a:gd name="connsiteY3" fmla="*/ 58584 h 331500"/>
              <a:gd name="connsiteX4" fmla="*/ 217614 w 305995"/>
              <a:gd name="connsiteY4" fmla="*/ 90376 h 331500"/>
              <a:gd name="connsiteX5" fmla="*/ 196767 w 305995"/>
              <a:gd name="connsiteY5" fmla="*/ 120054 h 331500"/>
              <a:gd name="connsiteX6" fmla="*/ 180914 w 305995"/>
              <a:gd name="connsiteY6" fmla="*/ 204860 h 331500"/>
              <a:gd name="connsiteX7" fmla="*/ 167556 w 305995"/>
              <a:gd name="connsiteY7" fmla="*/ 317228 h 331500"/>
              <a:gd name="connsiteX8" fmla="*/ 9987 w 305995"/>
              <a:gd name="connsiteY8" fmla="*/ 331500 h 331500"/>
              <a:gd name="connsiteX9" fmla="*/ 4993 w 305995"/>
              <a:gd name="connsiteY9" fmla="*/ 276373 h 331500"/>
              <a:gd name="connsiteX10" fmla="*/ 0 w 305995"/>
              <a:gd name="connsiteY10" fmla="*/ 221246 h 331500"/>
              <a:gd name="connsiteX11" fmla="*/ 12514 w 305995"/>
              <a:gd name="connsiteY11" fmla="*/ 164533 h 331500"/>
              <a:gd name="connsiteX12" fmla="*/ 10018 w 305995"/>
              <a:gd name="connsiteY12" fmla="*/ 136969 h 331500"/>
              <a:gd name="connsiteX13" fmla="*/ 5024 w 305995"/>
              <a:gd name="connsiteY13" fmla="*/ 81843 h 331500"/>
              <a:gd name="connsiteX14" fmla="*/ 4405 w 305995"/>
              <a:gd name="connsiteY14" fmla="*/ 74999 h 331500"/>
              <a:gd name="connsiteX15" fmla="*/ 303569 w 305995"/>
              <a:gd name="connsiteY15" fmla="*/ 0 h 33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05995" h="331500">
                <a:moveTo>
                  <a:pt x="303569" y="0"/>
                </a:moveTo>
                <a:lnTo>
                  <a:pt x="305995" y="26792"/>
                </a:lnTo>
                <a:lnTo>
                  <a:pt x="282652" y="28906"/>
                </a:lnTo>
                <a:lnTo>
                  <a:pt x="261805" y="58584"/>
                </a:lnTo>
                <a:lnTo>
                  <a:pt x="217614" y="90376"/>
                </a:lnTo>
                <a:lnTo>
                  <a:pt x="196767" y="120054"/>
                </a:lnTo>
                <a:lnTo>
                  <a:pt x="180914" y="204860"/>
                </a:lnTo>
                <a:lnTo>
                  <a:pt x="167556" y="317228"/>
                </a:lnTo>
                <a:lnTo>
                  <a:pt x="9987" y="331500"/>
                </a:lnTo>
                <a:lnTo>
                  <a:pt x="4993" y="276373"/>
                </a:lnTo>
                <a:lnTo>
                  <a:pt x="0" y="221246"/>
                </a:lnTo>
                <a:lnTo>
                  <a:pt x="12514" y="164533"/>
                </a:lnTo>
                <a:lnTo>
                  <a:pt x="10018" y="136969"/>
                </a:lnTo>
                <a:lnTo>
                  <a:pt x="5024" y="81843"/>
                </a:lnTo>
                <a:lnTo>
                  <a:pt x="4405" y="74999"/>
                </a:lnTo>
                <a:lnTo>
                  <a:pt x="30356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D634E396-1238-4461-ACCD-5BF86A7AE522}"/>
              </a:ext>
            </a:extLst>
          </p:cNvPr>
          <p:cNvSpPr/>
          <p:nvPr/>
        </p:nvSpPr>
        <p:spPr>
          <a:xfrm rot="310533">
            <a:off x="6443762" y="5694945"/>
            <a:ext cx="264145" cy="489715"/>
          </a:xfrm>
          <a:custGeom>
            <a:avLst/>
            <a:gdLst>
              <a:gd name="connsiteX0" fmla="*/ 184632 w 264145"/>
              <a:gd name="connsiteY0" fmla="*/ 0 h 489715"/>
              <a:gd name="connsiteX1" fmla="*/ 191618 w 264145"/>
              <a:gd name="connsiteY1" fmla="*/ 6880 h 489715"/>
              <a:gd name="connsiteX2" fmla="*/ 238305 w 264145"/>
              <a:gd name="connsiteY2" fmla="*/ 2651 h 489715"/>
              <a:gd name="connsiteX3" fmla="*/ 264145 w 264145"/>
              <a:gd name="connsiteY3" fmla="*/ 28101 h 489715"/>
              <a:gd name="connsiteX4" fmla="*/ 243299 w 264145"/>
              <a:gd name="connsiteY4" fmla="*/ 57778 h 489715"/>
              <a:gd name="connsiteX5" fmla="*/ 222452 w 264145"/>
              <a:gd name="connsiteY5" fmla="*/ 87457 h 489715"/>
              <a:gd name="connsiteX6" fmla="*/ 199108 w 264145"/>
              <a:gd name="connsiteY6" fmla="*/ 89571 h 489715"/>
              <a:gd name="connsiteX7" fmla="*/ 201605 w 264145"/>
              <a:gd name="connsiteY7" fmla="*/ 117134 h 489715"/>
              <a:gd name="connsiteX8" fmla="*/ 180757 w 264145"/>
              <a:gd name="connsiteY8" fmla="*/ 146813 h 489715"/>
              <a:gd name="connsiteX9" fmla="*/ 162407 w 264145"/>
              <a:gd name="connsiteY9" fmla="*/ 204055 h 489715"/>
              <a:gd name="connsiteX10" fmla="*/ 120713 w 264145"/>
              <a:gd name="connsiteY10" fmla="*/ 263410 h 489715"/>
              <a:gd name="connsiteX11" fmla="*/ 101738 w 264145"/>
              <a:gd name="connsiteY11" fmla="*/ 313761 h 489715"/>
              <a:gd name="connsiteX12" fmla="*/ 62541 w 264145"/>
              <a:gd name="connsiteY12" fmla="*/ 400681 h 489715"/>
              <a:gd name="connsiteX13" fmla="*/ 46687 w 264145"/>
              <a:gd name="connsiteY13" fmla="*/ 485486 h 489715"/>
              <a:gd name="connsiteX14" fmla="*/ 0 w 264145"/>
              <a:gd name="connsiteY14" fmla="*/ 489715 h 489715"/>
              <a:gd name="connsiteX15" fmla="*/ 15853 w 264145"/>
              <a:gd name="connsiteY15" fmla="*/ 404910 h 489715"/>
              <a:gd name="connsiteX16" fmla="*/ 34204 w 264145"/>
              <a:gd name="connsiteY16" fmla="*/ 347668 h 489715"/>
              <a:gd name="connsiteX17" fmla="*/ 27339 w 264145"/>
              <a:gd name="connsiteY17" fmla="*/ 271867 h 489715"/>
              <a:gd name="connsiteX18" fmla="*/ 45689 w 264145"/>
              <a:gd name="connsiteY18" fmla="*/ 214627 h 489715"/>
              <a:gd name="connsiteX19" fmla="*/ 43192 w 264145"/>
              <a:gd name="connsiteY19" fmla="*/ 187063 h 489715"/>
              <a:gd name="connsiteX20" fmla="*/ 40696 w 264145"/>
              <a:gd name="connsiteY20" fmla="*/ 159499 h 489715"/>
              <a:gd name="connsiteX21" fmla="*/ 38199 w 264145"/>
              <a:gd name="connsiteY21" fmla="*/ 131935 h 489715"/>
              <a:gd name="connsiteX22" fmla="*/ 35702 w 264145"/>
              <a:gd name="connsiteY22" fmla="*/ 104372 h 489715"/>
              <a:gd name="connsiteX23" fmla="*/ 33206 w 264145"/>
              <a:gd name="connsiteY23" fmla="*/ 76808 h 489715"/>
              <a:gd name="connsiteX24" fmla="*/ 29255 w 264145"/>
              <a:gd name="connsiteY24" fmla="*/ 33196 h 489715"/>
              <a:gd name="connsiteX25" fmla="*/ 184632 w 264145"/>
              <a:gd name="connsiteY25" fmla="*/ 0 h 489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64145" h="489715">
                <a:moveTo>
                  <a:pt x="184632" y="0"/>
                </a:moveTo>
                <a:lnTo>
                  <a:pt x="191618" y="6880"/>
                </a:lnTo>
                <a:lnTo>
                  <a:pt x="238305" y="2651"/>
                </a:lnTo>
                <a:lnTo>
                  <a:pt x="264145" y="28101"/>
                </a:lnTo>
                <a:lnTo>
                  <a:pt x="243299" y="57778"/>
                </a:lnTo>
                <a:lnTo>
                  <a:pt x="222452" y="87457"/>
                </a:lnTo>
                <a:lnTo>
                  <a:pt x="199108" y="89571"/>
                </a:lnTo>
                <a:lnTo>
                  <a:pt x="201605" y="117134"/>
                </a:lnTo>
                <a:lnTo>
                  <a:pt x="180757" y="146813"/>
                </a:lnTo>
                <a:lnTo>
                  <a:pt x="162407" y="204055"/>
                </a:lnTo>
                <a:lnTo>
                  <a:pt x="120713" y="263410"/>
                </a:lnTo>
                <a:lnTo>
                  <a:pt x="101738" y="313761"/>
                </a:lnTo>
                <a:lnTo>
                  <a:pt x="62541" y="400681"/>
                </a:lnTo>
                <a:lnTo>
                  <a:pt x="46687" y="485486"/>
                </a:lnTo>
                <a:lnTo>
                  <a:pt x="0" y="489715"/>
                </a:lnTo>
                <a:lnTo>
                  <a:pt x="15853" y="404910"/>
                </a:lnTo>
                <a:lnTo>
                  <a:pt x="34204" y="347668"/>
                </a:lnTo>
                <a:lnTo>
                  <a:pt x="27339" y="271867"/>
                </a:lnTo>
                <a:lnTo>
                  <a:pt x="45689" y="214627"/>
                </a:lnTo>
                <a:lnTo>
                  <a:pt x="43192" y="187063"/>
                </a:lnTo>
                <a:lnTo>
                  <a:pt x="40696" y="159499"/>
                </a:lnTo>
                <a:lnTo>
                  <a:pt x="38199" y="131935"/>
                </a:lnTo>
                <a:lnTo>
                  <a:pt x="35702" y="104372"/>
                </a:lnTo>
                <a:lnTo>
                  <a:pt x="33206" y="76808"/>
                </a:lnTo>
                <a:lnTo>
                  <a:pt x="29255" y="33196"/>
                </a:lnTo>
                <a:lnTo>
                  <a:pt x="18463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F8CEEFF5-FE34-456E-9638-85AA5ABEACE4}"/>
              </a:ext>
            </a:extLst>
          </p:cNvPr>
          <p:cNvSpPr/>
          <p:nvPr/>
        </p:nvSpPr>
        <p:spPr>
          <a:xfrm rot="310533">
            <a:off x="2355522" y="6151197"/>
            <a:ext cx="304106" cy="354698"/>
          </a:xfrm>
          <a:custGeom>
            <a:avLst/>
            <a:gdLst>
              <a:gd name="connsiteX0" fmla="*/ 41694 w 304106"/>
              <a:gd name="connsiteY0" fmla="*/ 2114 h 354698"/>
              <a:gd name="connsiteX1" fmla="*/ 65038 w 304106"/>
              <a:gd name="connsiteY1" fmla="*/ 0 h 354698"/>
              <a:gd name="connsiteX2" fmla="*/ 137565 w 304106"/>
              <a:gd name="connsiteY2" fmla="*/ 21220 h 354698"/>
              <a:gd name="connsiteX3" fmla="*/ 184253 w 304106"/>
              <a:gd name="connsiteY3" fmla="*/ 16991 h 354698"/>
              <a:gd name="connsiteX4" fmla="*/ 233436 w 304106"/>
              <a:gd name="connsiteY4" fmla="*/ 40326 h 354698"/>
              <a:gd name="connsiteX5" fmla="*/ 275288 w 304106"/>
              <a:gd name="connsiteY5" fmla="*/ 36535 h 354698"/>
              <a:gd name="connsiteX6" fmla="*/ 304106 w 304106"/>
              <a:gd name="connsiteY6" fmla="*/ 354698 h 354698"/>
              <a:gd name="connsiteX7" fmla="*/ 283618 w 304106"/>
              <a:gd name="connsiteY7" fmla="*/ 334520 h 354698"/>
              <a:gd name="connsiteX8" fmla="*/ 257778 w 304106"/>
              <a:gd name="connsiteY8" fmla="*/ 309070 h 354698"/>
              <a:gd name="connsiteX9" fmla="*/ 255282 w 304106"/>
              <a:gd name="connsiteY9" fmla="*/ 281507 h 354698"/>
              <a:gd name="connsiteX10" fmla="*/ 229442 w 304106"/>
              <a:gd name="connsiteY10" fmla="*/ 256058 h 354698"/>
              <a:gd name="connsiteX11" fmla="*/ 201105 w 304106"/>
              <a:gd name="connsiteY11" fmla="*/ 203045 h 354698"/>
              <a:gd name="connsiteX12" fmla="*/ 175264 w 304106"/>
              <a:gd name="connsiteY12" fmla="*/ 177596 h 354698"/>
              <a:gd name="connsiteX13" fmla="*/ 126080 w 304106"/>
              <a:gd name="connsiteY13" fmla="*/ 154261 h 354698"/>
              <a:gd name="connsiteX14" fmla="*/ 76897 w 304106"/>
              <a:gd name="connsiteY14" fmla="*/ 130927 h 354698"/>
              <a:gd name="connsiteX15" fmla="*/ 25840 w 304106"/>
              <a:gd name="connsiteY15" fmla="*/ 86919 h 354698"/>
              <a:gd name="connsiteX16" fmla="*/ 23343 w 304106"/>
              <a:gd name="connsiteY16" fmla="*/ 59355 h 354698"/>
              <a:gd name="connsiteX17" fmla="*/ 0 w 304106"/>
              <a:gd name="connsiteY17" fmla="*/ 61469 h 354698"/>
              <a:gd name="connsiteX18" fmla="*/ 20847 w 304106"/>
              <a:gd name="connsiteY18" fmla="*/ 31792 h 354698"/>
              <a:gd name="connsiteX19" fmla="*/ 41694 w 304106"/>
              <a:gd name="connsiteY19" fmla="*/ 2114 h 354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04106" h="354698">
                <a:moveTo>
                  <a:pt x="41694" y="2114"/>
                </a:moveTo>
                <a:lnTo>
                  <a:pt x="65038" y="0"/>
                </a:lnTo>
                <a:lnTo>
                  <a:pt x="137565" y="21220"/>
                </a:lnTo>
                <a:lnTo>
                  <a:pt x="184253" y="16991"/>
                </a:lnTo>
                <a:lnTo>
                  <a:pt x="233436" y="40326"/>
                </a:lnTo>
                <a:lnTo>
                  <a:pt x="275288" y="36535"/>
                </a:lnTo>
                <a:lnTo>
                  <a:pt x="304106" y="354698"/>
                </a:lnTo>
                <a:lnTo>
                  <a:pt x="283618" y="334520"/>
                </a:lnTo>
                <a:lnTo>
                  <a:pt x="257778" y="309070"/>
                </a:lnTo>
                <a:lnTo>
                  <a:pt x="255282" y="281507"/>
                </a:lnTo>
                <a:lnTo>
                  <a:pt x="229442" y="256058"/>
                </a:lnTo>
                <a:lnTo>
                  <a:pt x="201105" y="203045"/>
                </a:lnTo>
                <a:lnTo>
                  <a:pt x="175264" y="177596"/>
                </a:lnTo>
                <a:lnTo>
                  <a:pt x="126080" y="154261"/>
                </a:lnTo>
                <a:lnTo>
                  <a:pt x="76897" y="130927"/>
                </a:lnTo>
                <a:lnTo>
                  <a:pt x="25840" y="86919"/>
                </a:lnTo>
                <a:lnTo>
                  <a:pt x="23343" y="59355"/>
                </a:lnTo>
                <a:lnTo>
                  <a:pt x="0" y="61469"/>
                </a:lnTo>
                <a:lnTo>
                  <a:pt x="20847" y="31792"/>
                </a:lnTo>
                <a:lnTo>
                  <a:pt x="41694" y="211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6A31BBAC-3B1F-43E0-93EE-D110A50E9FDC}"/>
              </a:ext>
            </a:extLst>
          </p:cNvPr>
          <p:cNvSpPr/>
          <p:nvPr/>
        </p:nvSpPr>
        <p:spPr>
          <a:xfrm rot="310533">
            <a:off x="2095882" y="1020653"/>
            <a:ext cx="1040480" cy="378790"/>
          </a:xfrm>
          <a:custGeom>
            <a:avLst/>
            <a:gdLst>
              <a:gd name="connsiteX0" fmla="*/ 747029 w 1040480"/>
              <a:gd name="connsiteY0" fmla="*/ 6344 h 378790"/>
              <a:gd name="connsiteX1" fmla="*/ 770372 w 1040480"/>
              <a:gd name="connsiteY1" fmla="*/ 4229 h 378790"/>
              <a:gd name="connsiteX2" fmla="*/ 817059 w 1040480"/>
              <a:gd name="connsiteY2" fmla="*/ 0 h 378790"/>
              <a:gd name="connsiteX3" fmla="*/ 842899 w 1040480"/>
              <a:gd name="connsiteY3" fmla="*/ 25449 h 378790"/>
              <a:gd name="connsiteX4" fmla="*/ 892084 w 1040480"/>
              <a:gd name="connsiteY4" fmla="*/ 48784 h 378790"/>
              <a:gd name="connsiteX5" fmla="*/ 938771 w 1040480"/>
              <a:gd name="connsiteY5" fmla="*/ 44556 h 378790"/>
              <a:gd name="connsiteX6" fmla="*/ 987955 w 1040480"/>
              <a:gd name="connsiteY6" fmla="*/ 67890 h 378790"/>
              <a:gd name="connsiteX7" fmla="*/ 1013795 w 1040480"/>
              <a:gd name="connsiteY7" fmla="*/ 93340 h 378790"/>
              <a:gd name="connsiteX8" fmla="*/ 1039635 w 1040480"/>
              <a:gd name="connsiteY8" fmla="*/ 118789 h 378790"/>
              <a:gd name="connsiteX9" fmla="*/ 1040480 w 1040480"/>
              <a:gd name="connsiteY9" fmla="*/ 128110 h 378790"/>
              <a:gd name="connsiteX10" fmla="*/ 698292 w 1040480"/>
              <a:gd name="connsiteY10" fmla="*/ 247785 h 378790"/>
              <a:gd name="connsiteX11" fmla="*/ 696971 w 1040480"/>
              <a:gd name="connsiteY11" fmla="*/ 233195 h 378790"/>
              <a:gd name="connsiteX12" fmla="*/ 694474 w 1040480"/>
              <a:gd name="connsiteY12" fmla="*/ 205632 h 378790"/>
              <a:gd name="connsiteX13" fmla="*/ 671131 w 1040480"/>
              <a:gd name="connsiteY13" fmla="*/ 207746 h 378790"/>
              <a:gd name="connsiteX14" fmla="*/ 650283 w 1040480"/>
              <a:gd name="connsiteY14" fmla="*/ 237424 h 378790"/>
              <a:gd name="connsiteX15" fmla="*/ 626939 w 1040480"/>
              <a:gd name="connsiteY15" fmla="*/ 239538 h 378790"/>
              <a:gd name="connsiteX16" fmla="*/ 603596 w 1040480"/>
              <a:gd name="connsiteY16" fmla="*/ 241653 h 378790"/>
              <a:gd name="connsiteX17" fmla="*/ 533565 w 1040480"/>
              <a:gd name="connsiteY17" fmla="*/ 247996 h 378790"/>
              <a:gd name="connsiteX18" fmla="*/ 466031 w 1040480"/>
              <a:gd name="connsiteY18" fmla="*/ 281903 h 378790"/>
              <a:gd name="connsiteX19" fmla="*/ 398496 w 1040480"/>
              <a:gd name="connsiteY19" fmla="*/ 315810 h 378790"/>
              <a:gd name="connsiteX20" fmla="*/ 305121 w 1040480"/>
              <a:gd name="connsiteY20" fmla="*/ 324267 h 378790"/>
              <a:gd name="connsiteX21" fmla="*/ 220080 w 1040480"/>
              <a:gd name="connsiteY21" fmla="*/ 359760 h 378790"/>
              <a:gd name="connsiteX22" fmla="*/ 126705 w 1040480"/>
              <a:gd name="connsiteY22" fmla="*/ 368218 h 378790"/>
              <a:gd name="connsiteX23" fmla="*/ 9987 w 1040480"/>
              <a:gd name="connsiteY23" fmla="*/ 378790 h 378790"/>
              <a:gd name="connsiteX24" fmla="*/ 0 w 1040480"/>
              <a:gd name="connsiteY24" fmla="*/ 268535 h 378790"/>
              <a:gd name="connsiteX25" fmla="*/ 93375 w 1040480"/>
              <a:gd name="connsiteY25" fmla="*/ 260078 h 378790"/>
              <a:gd name="connsiteX26" fmla="*/ 207596 w 1040480"/>
              <a:gd name="connsiteY26" fmla="*/ 221942 h 378790"/>
              <a:gd name="connsiteX27" fmla="*/ 315982 w 1040480"/>
              <a:gd name="connsiteY27" fmla="*/ 184335 h 378790"/>
              <a:gd name="connsiteX28" fmla="*/ 430203 w 1040480"/>
              <a:gd name="connsiteY28" fmla="*/ 146200 h 378790"/>
              <a:gd name="connsiteX29" fmla="*/ 500235 w 1040480"/>
              <a:gd name="connsiteY29" fmla="*/ 139857 h 378790"/>
              <a:gd name="connsiteX30" fmla="*/ 544426 w 1040480"/>
              <a:gd name="connsiteY30" fmla="*/ 108064 h 378790"/>
              <a:gd name="connsiteX31" fmla="*/ 591113 w 1040480"/>
              <a:gd name="connsiteY31" fmla="*/ 103835 h 378790"/>
              <a:gd name="connsiteX32" fmla="*/ 635303 w 1040480"/>
              <a:gd name="connsiteY32" fmla="*/ 72043 h 378790"/>
              <a:gd name="connsiteX33" fmla="*/ 658648 w 1040480"/>
              <a:gd name="connsiteY33" fmla="*/ 69928 h 378790"/>
              <a:gd name="connsiteX34" fmla="*/ 681991 w 1040480"/>
              <a:gd name="connsiteY34" fmla="*/ 67814 h 378790"/>
              <a:gd name="connsiteX35" fmla="*/ 702838 w 1040480"/>
              <a:gd name="connsiteY35" fmla="*/ 38136 h 378790"/>
              <a:gd name="connsiteX36" fmla="*/ 726181 w 1040480"/>
              <a:gd name="connsiteY36" fmla="*/ 36021 h 378790"/>
              <a:gd name="connsiteX37" fmla="*/ 747029 w 1040480"/>
              <a:gd name="connsiteY37" fmla="*/ 6344 h 3787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040480" h="378790">
                <a:moveTo>
                  <a:pt x="747029" y="6344"/>
                </a:moveTo>
                <a:lnTo>
                  <a:pt x="770372" y="4229"/>
                </a:lnTo>
                <a:lnTo>
                  <a:pt x="817059" y="0"/>
                </a:lnTo>
                <a:lnTo>
                  <a:pt x="842899" y="25449"/>
                </a:lnTo>
                <a:lnTo>
                  <a:pt x="892084" y="48784"/>
                </a:lnTo>
                <a:lnTo>
                  <a:pt x="938771" y="44556"/>
                </a:lnTo>
                <a:lnTo>
                  <a:pt x="987955" y="67890"/>
                </a:lnTo>
                <a:lnTo>
                  <a:pt x="1013795" y="93340"/>
                </a:lnTo>
                <a:lnTo>
                  <a:pt x="1039635" y="118789"/>
                </a:lnTo>
                <a:lnTo>
                  <a:pt x="1040480" y="128110"/>
                </a:lnTo>
                <a:lnTo>
                  <a:pt x="698292" y="247785"/>
                </a:lnTo>
                <a:lnTo>
                  <a:pt x="696971" y="233195"/>
                </a:lnTo>
                <a:lnTo>
                  <a:pt x="694474" y="205632"/>
                </a:lnTo>
                <a:lnTo>
                  <a:pt x="671131" y="207746"/>
                </a:lnTo>
                <a:lnTo>
                  <a:pt x="650283" y="237424"/>
                </a:lnTo>
                <a:lnTo>
                  <a:pt x="626939" y="239538"/>
                </a:lnTo>
                <a:lnTo>
                  <a:pt x="603596" y="241653"/>
                </a:lnTo>
                <a:lnTo>
                  <a:pt x="533565" y="247996"/>
                </a:lnTo>
                <a:lnTo>
                  <a:pt x="466031" y="281903"/>
                </a:lnTo>
                <a:lnTo>
                  <a:pt x="398496" y="315810"/>
                </a:lnTo>
                <a:lnTo>
                  <a:pt x="305121" y="324267"/>
                </a:lnTo>
                <a:lnTo>
                  <a:pt x="220080" y="359760"/>
                </a:lnTo>
                <a:lnTo>
                  <a:pt x="126705" y="368218"/>
                </a:lnTo>
                <a:lnTo>
                  <a:pt x="9987" y="378790"/>
                </a:lnTo>
                <a:lnTo>
                  <a:pt x="0" y="268535"/>
                </a:lnTo>
                <a:lnTo>
                  <a:pt x="93375" y="260078"/>
                </a:lnTo>
                <a:lnTo>
                  <a:pt x="207596" y="221942"/>
                </a:lnTo>
                <a:lnTo>
                  <a:pt x="315982" y="184335"/>
                </a:lnTo>
                <a:lnTo>
                  <a:pt x="430203" y="146200"/>
                </a:lnTo>
                <a:lnTo>
                  <a:pt x="500235" y="139857"/>
                </a:lnTo>
                <a:lnTo>
                  <a:pt x="544426" y="108064"/>
                </a:lnTo>
                <a:lnTo>
                  <a:pt x="591113" y="103835"/>
                </a:lnTo>
                <a:lnTo>
                  <a:pt x="635303" y="72043"/>
                </a:lnTo>
                <a:lnTo>
                  <a:pt x="658648" y="69928"/>
                </a:lnTo>
                <a:lnTo>
                  <a:pt x="681991" y="67814"/>
                </a:lnTo>
                <a:lnTo>
                  <a:pt x="702838" y="38136"/>
                </a:lnTo>
                <a:lnTo>
                  <a:pt x="726181" y="36021"/>
                </a:lnTo>
                <a:lnTo>
                  <a:pt x="747029" y="634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468D67EC-6A31-4B74-A1A0-21084EA06522}"/>
              </a:ext>
            </a:extLst>
          </p:cNvPr>
          <p:cNvSpPr/>
          <p:nvPr/>
        </p:nvSpPr>
        <p:spPr>
          <a:xfrm rot="310533">
            <a:off x="8933618" y="1074443"/>
            <a:ext cx="1875049" cy="501048"/>
          </a:xfrm>
          <a:custGeom>
            <a:avLst/>
            <a:gdLst>
              <a:gd name="connsiteX0" fmla="*/ 1462349 w 1875049"/>
              <a:gd name="connsiteY0" fmla="*/ 8457 h 501048"/>
              <a:gd name="connsiteX1" fmla="*/ 1509036 w 1875049"/>
              <a:gd name="connsiteY1" fmla="*/ 4229 h 501048"/>
              <a:gd name="connsiteX2" fmla="*/ 1532381 w 1875049"/>
              <a:gd name="connsiteY2" fmla="*/ 2114 h 501048"/>
              <a:gd name="connsiteX3" fmla="*/ 1555724 w 1875049"/>
              <a:gd name="connsiteY3" fmla="*/ 0 h 501048"/>
              <a:gd name="connsiteX4" fmla="*/ 1581564 w 1875049"/>
              <a:gd name="connsiteY4" fmla="*/ 25449 h 501048"/>
              <a:gd name="connsiteX5" fmla="*/ 1628251 w 1875049"/>
              <a:gd name="connsiteY5" fmla="*/ 21220 h 501048"/>
              <a:gd name="connsiteX6" fmla="*/ 1677435 w 1875049"/>
              <a:gd name="connsiteY6" fmla="*/ 44555 h 501048"/>
              <a:gd name="connsiteX7" fmla="*/ 1746623 w 1875049"/>
              <a:gd name="connsiteY7" fmla="*/ 93868 h 501048"/>
              <a:gd name="connsiteX8" fmla="*/ 1821647 w 1875049"/>
              <a:gd name="connsiteY8" fmla="*/ 142651 h 501048"/>
              <a:gd name="connsiteX9" fmla="*/ 1870832 w 1875049"/>
              <a:gd name="connsiteY9" fmla="*/ 165986 h 501048"/>
              <a:gd name="connsiteX10" fmla="*/ 1875049 w 1875049"/>
              <a:gd name="connsiteY10" fmla="*/ 167987 h 501048"/>
              <a:gd name="connsiteX11" fmla="*/ 1528540 w 1875049"/>
              <a:gd name="connsiteY11" fmla="*/ 219554 h 501048"/>
              <a:gd name="connsiteX12" fmla="*/ 1526512 w 1875049"/>
              <a:gd name="connsiteY12" fmla="*/ 197174 h 501048"/>
              <a:gd name="connsiteX13" fmla="*/ 1503169 w 1875049"/>
              <a:gd name="connsiteY13" fmla="*/ 199288 h 501048"/>
              <a:gd name="connsiteX14" fmla="*/ 1479826 w 1875049"/>
              <a:gd name="connsiteY14" fmla="*/ 201403 h 501048"/>
              <a:gd name="connsiteX15" fmla="*/ 1433138 w 1875049"/>
              <a:gd name="connsiteY15" fmla="*/ 205631 h 501048"/>
              <a:gd name="connsiteX16" fmla="*/ 1363107 w 1875049"/>
              <a:gd name="connsiteY16" fmla="*/ 211975 h 501048"/>
              <a:gd name="connsiteX17" fmla="*/ 1293076 w 1875049"/>
              <a:gd name="connsiteY17" fmla="*/ 218318 h 501048"/>
              <a:gd name="connsiteX18" fmla="*/ 1223045 w 1875049"/>
              <a:gd name="connsiteY18" fmla="*/ 224661 h 501048"/>
              <a:gd name="connsiteX19" fmla="*/ 1129671 w 1875049"/>
              <a:gd name="connsiteY19" fmla="*/ 233118 h 501048"/>
              <a:gd name="connsiteX20" fmla="*/ 1015449 w 1875049"/>
              <a:gd name="connsiteY20" fmla="*/ 271254 h 501048"/>
              <a:gd name="connsiteX21" fmla="*/ 968762 w 1875049"/>
              <a:gd name="connsiteY21" fmla="*/ 275482 h 501048"/>
              <a:gd name="connsiteX22" fmla="*/ 875387 w 1875049"/>
              <a:gd name="connsiteY22" fmla="*/ 283940 h 501048"/>
              <a:gd name="connsiteX23" fmla="*/ 790345 w 1875049"/>
              <a:gd name="connsiteY23" fmla="*/ 319432 h 501048"/>
              <a:gd name="connsiteX24" fmla="*/ 673627 w 1875049"/>
              <a:gd name="connsiteY24" fmla="*/ 330004 h 501048"/>
              <a:gd name="connsiteX25" fmla="*/ 536062 w 1875049"/>
              <a:gd name="connsiteY25" fmla="*/ 370255 h 501048"/>
              <a:gd name="connsiteX26" fmla="*/ 375153 w 1875049"/>
              <a:gd name="connsiteY26" fmla="*/ 412619 h 501048"/>
              <a:gd name="connsiteX27" fmla="*/ 190900 w 1875049"/>
              <a:gd name="connsiteY27" fmla="*/ 457098 h 501048"/>
              <a:gd name="connsiteX28" fmla="*/ 12483 w 1875049"/>
              <a:gd name="connsiteY28" fmla="*/ 501048 h 501048"/>
              <a:gd name="connsiteX29" fmla="*/ 0 w 1875049"/>
              <a:gd name="connsiteY29" fmla="*/ 363230 h 501048"/>
              <a:gd name="connsiteX30" fmla="*/ 17508 w 1875049"/>
              <a:gd name="connsiteY30" fmla="*/ 361644 h 501048"/>
              <a:gd name="connsiteX31" fmla="*/ 40852 w 1875049"/>
              <a:gd name="connsiteY31" fmla="*/ 359530 h 501048"/>
              <a:gd name="connsiteX32" fmla="*/ 85042 w 1875049"/>
              <a:gd name="connsiteY32" fmla="*/ 327738 h 501048"/>
              <a:gd name="connsiteX33" fmla="*/ 155074 w 1875049"/>
              <a:gd name="connsiteY33" fmla="*/ 321394 h 501048"/>
              <a:gd name="connsiteX34" fmla="*/ 225104 w 1875049"/>
              <a:gd name="connsiteY34" fmla="*/ 315051 h 501048"/>
              <a:gd name="connsiteX35" fmla="*/ 295135 w 1875049"/>
              <a:gd name="connsiteY35" fmla="*/ 308708 h 501048"/>
              <a:gd name="connsiteX36" fmla="*/ 386013 w 1875049"/>
              <a:gd name="connsiteY36" fmla="*/ 272686 h 501048"/>
              <a:gd name="connsiteX37" fmla="*/ 502732 w 1875049"/>
              <a:gd name="connsiteY37" fmla="*/ 262114 h 501048"/>
              <a:gd name="connsiteX38" fmla="*/ 710328 w 1875049"/>
              <a:gd name="connsiteY38" fmla="*/ 215522 h 501048"/>
              <a:gd name="connsiteX39" fmla="*/ 801206 w 1875049"/>
              <a:gd name="connsiteY39" fmla="*/ 179501 h 501048"/>
              <a:gd name="connsiteX40" fmla="*/ 888745 w 1875049"/>
              <a:gd name="connsiteY40" fmla="*/ 171572 h 501048"/>
              <a:gd name="connsiteX41" fmla="*/ 956278 w 1875049"/>
              <a:gd name="connsiteY41" fmla="*/ 137665 h 501048"/>
              <a:gd name="connsiteX42" fmla="*/ 1049653 w 1875049"/>
              <a:gd name="connsiteY42" fmla="*/ 129207 h 501048"/>
              <a:gd name="connsiteX43" fmla="*/ 1119684 w 1875049"/>
              <a:gd name="connsiteY43" fmla="*/ 122864 h 501048"/>
              <a:gd name="connsiteX44" fmla="*/ 1187218 w 1875049"/>
              <a:gd name="connsiteY44" fmla="*/ 88958 h 501048"/>
              <a:gd name="connsiteX45" fmla="*/ 1233906 w 1875049"/>
              <a:gd name="connsiteY45" fmla="*/ 84729 h 501048"/>
              <a:gd name="connsiteX46" fmla="*/ 1280593 w 1875049"/>
              <a:gd name="connsiteY46" fmla="*/ 80500 h 501048"/>
              <a:gd name="connsiteX47" fmla="*/ 1327280 w 1875049"/>
              <a:gd name="connsiteY47" fmla="*/ 76271 h 501048"/>
              <a:gd name="connsiteX48" fmla="*/ 1373968 w 1875049"/>
              <a:gd name="connsiteY48" fmla="*/ 72042 h 501048"/>
              <a:gd name="connsiteX49" fmla="*/ 1394814 w 1875049"/>
              <a:gd name="connsiteY49" fmla="*/ 42364 h 501048"/>
              <a:gd name="connsiteX50" fmla="*/ 1441502 w 1875049"/>
              <a:gd name="connsiteY50" fmla="*/ 38135 h 501048"/>
              <a:gd name="connsiteX51" fmla="*/ 1464846 w 1875049"/>
              <a:gd name="connsiteY51" fmla="*/ 36021 h 501048"/>
              <a:gd name="connsiteX52" fmla="*/ 1462349 w 1875049"/>
              <a:gd name="connsiteY52" fmla="*/ 8457 h 501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1875049" h="501048">
                <a:moveTo>
                  <a:pt x="1462349" y="8457"/>
                </a:moveTo>
                <a:lnTo>
                  <a:pt x="1509036" y="4229"/>
                </a:lnTo>
                <a:lnTo>
                  <a:pt x="1532381" y="2114"/>
                </a:lnTo>
                <a:lnTo>
                  <a:pt x="1555724" y="0"/>
                </a:lnTo>
                <a:lnTo>
                  <a:pt x="1581564" y="25449"/>
                </a:lnTo>
                <a:lnTo>
                  <a:pt x="1628251" y="21220"/>
                </a:lnTo>
                <a:lnTo>
                  <a:pt x="1677435" y="44555"/>
                </a:lnTo>
                <a:lnTo>
                  <a:pt x="1746623" y="93868"/>
                </a:lnTo>
                <a:lnTo>
                  <a:pt x="1821647" y="142651"/>
                </a:lnTo>
                <a:lnTo>
                  <a:pt x="1870832" y="165986"/>
                </a:lnTo>
                <a:lnTo>
                  <a:pt x="1875049" y="167987"/>
                </a:lnTo>
                <a:lnTo>
                  <a:pt x="1528540" y="219554"/>
                </a:lnTo>
                <a:lnTo>
                  <a:pt x="1526512" y="197174"/>
                </a:lnTo>
                <a:lnTo>
                  <a:pt x="1503169" y="199288"/>
                </a:lnTo>
                <a:lnTo>
                  <a:pt x="1479826" y="201403"/>
                </a:lnTo>
                <a:lnTo>
                  <a:pt x="1433138" y="205631"/>
                </a:lnTo>
                <a:lnTo>
                  <a:pt x="1363107" y="211975"/>
                </a:lnTo>
                <a:lnTo>
                  <a:pt x="1293076" y="218318"/>
                </a:lnTo>
                <a:lnTo>
                  <a:pt x="1223045" y="224661"/>
                </a:lnTo>
                <a:lnTo>
                  <a:pt x="1129671" y="233118"/>
                </a:lnTo>
                <a:lnTo>
                  <a:pt x="1015449" y="271254"/>
                </a:lnTo>
                <a:lnTo>
                  <a:pt x="968762" y="275482"/>
                </a:lnTo>
                <a:lnTo>
                  <a:pt x="875387" y="283940"/>
                </a:lnTo>
                <a:lnTo>
                  <a:pt x="790345" y="319432"/>
                </a:lnTo>
                <a:lnTo>
                  <a:pt x="673627" y="330004"/>
                </a:lnTo>
                <a:lnTo>
                  <a:pt x="536062" y="370255"/>
                </a:lnTo>
                <a:lnTo>
                  <a:pt x="375153" y="412619"/>
                </a:lnTo>
                <a:lnTo>
                  <a:pt x="190900" y="457098"/>
                </a:lnTo>
                <a:lnTo>
                  <a:pt x="12483" y="501048"/>
                </a:lnTo>
                <a:lnTo>
                  <a:pt x="0" y="363230"/>
                </a:lnTo>
                <a:lnTo>
                  <a:pt x="17508" y="361644"/>
                </a:lnTo>
                <a:lnTo>
                  <a:pt x="40852" y="359530"/>
                </a:lnTo>
                <a:lnTo>
                  <a:pt x="85042" y="327738"/>
                </a:lnTo>
                <a:lnTo>
                  <a:pt x="155074" y="321394"/>
                </a:lnTo>
                <a:lnTo>
                  <a:pt x="225104" y="315051"/>
                </a:lnTo>
                <a:lnTo>
                  <a:pt x="295135" y="308708"/>
                </a:lnTo>
                <a:lnTo>
                  <a:pt x="386013" y="272686"/>
                </a:lnTo>
                <a:lnTo>
                  <a:pt x="502732" y="262114"/>
                </a:lnTo>
                <a:lnTo>
                  <a:pt x="710328" y="215522"/>
                </a:lnTo>
                <a:lnTo>
                  <a:pt x="801206" y="179501"/>
                </a:lnTo>
                <a:lnTo>
                  <a:pt x="888745" y="171572"/>
                </a:lnTo>
                <a:lnTo>
                  <a:pt x="956278" y="137665"/>
                </a:lnTo>
                <a:lnTo>
                  <a:pt x="1049653" y="129207"/>
                </a:lnTo>
                <a:lnTo>
                  <a:pt x="1119684" y="122864"/>
                </a:lnTo>
                <a:lnTo>
                  <a:pt x="1187218" y="88958"/>
                </a:lnTo>
                <a:lnTo>
                  <a:pt x="1233906" y="84729"/>
                </a:lnTo>
                <a:lnTo>
                  <a:pt x="1280593" y="80500"/>
                </a:lnTo>
                <a:lnTo>
                  <a:pt x="1327280" y="76271"/>
                </a:lnTo>
                <a:lnTo>
                  <a:pt x="1373968" y="72042"/>
                </a:lnTo>
                <a:lnTo>
                  <a:pt x="1394814" y="42364"/>
                </a:lnTo>
                <a:lnTo>
                  <a:pt x="1441502" y="38135"/>
                </a:lnTo>
                <a:lnTo>
                  <a:pt x="1464846" y="36021"/>
                </a:lnTo>
                <a:lnTo>
                  <a:pt x="1462349" y="845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5E62BEDF-424B-4F18-B9F2-05AE53150E2C}"/>
              </a:ext>
            </a:extLst>
          </p:cNvPr>
          <p:cNvSpPr/>
          <p:nvPr/>
        </p:nvSpPr>
        <p:spPr>
          <a:xfrm rot="310533">
            <a:off x="9229938" y="1926084"/>
            <a:ext cx="1160607" cy="412697"/>
          </a:xfrm>
          <a:custGeom>
            <a:avLst/>
            <a:gdLst>
              <a:gd name="connsiteX0" fmla="*/ 817059 w 1160607"/>
              <a:gd name="connsiteY0" fmla="*/ 6344 h 412697"/>
              <a:gd name="connsiteX1" fmla="*/ 863746 w 1160607"/>
              <a:gd name="connsiteY1" fmla="*/ 2115 h 412697"/>
              <a:gd name="connsiteX2" fmla="*/ 887090 w 1160607"/>
              <a:gd name="connsiteY2" fmla="*/ 0 h 412697"/>
              <a:gd name="connsiteX3" fmla="*/ 912930 w 1160607"/>
              <a:gd name="connsiteY3" fmla="*/ 25450 h 412697"/>
              <a:gd name="connsiteX4" fmla="*/ 959617 w 1160607"/>
              <a:gd name="connsiteY4" fmla="*/ 21221 h 412697"/>
              <a:gd name="connsiteX5" fmla="*/ 1034642 w 1160607"/>
              <a:gd name="connsiteY5" fmla="*/ 70005 h 412697"/>
              <a:gd name="connsiteX6" fmla="*/ 1083825 w 1160607"/>
              <a:gd name="connsiteY6" fmla="*/ 93340 h 412697"/>
              <a:gd name="connsiteX7" fmla="*/ 1133010 w 1160607"/>
              <a:gd name="connsiteY7" fmla="*/ 116674 h 412697"/>
              <a:gd name="connsiteX8" fmla="*/ 1158850 w 1160607"/>
              <a:gd name="connsiteY8" fmla="*/ 142124 h 412697"/>
              <a:gd name="connsiteX9" fmla="*/ 1160607 w 1160607"/>
              <a:gd name="connsiteY9" fmla="*/ 161522 h 412697"/>
              <a:gd name="connsiteX10" fmla="*/ 859838 w 1160607"/>
              <a:gd name="connsiteY10" fmla="*/ 218805 h 412697"/>
              <a:gd name="connsiteX11" fmla="*/ 857879 w 1160607"/>
              <a:gd name="connsiteY11" fmla="*/ 197174 h 412697"/>
              <a:gd name="connsiteX12" fmla="*/ 834535 w 1160607"/>
              <a:gd name="connsiteY12" fmla="*/ 199289 h 412697"/>
              <a:gd name="connsiteX13" fmla="*/ 787848 w 1160607"/>
              <a:gd name="connsiteY13" fmla="*/ 203517 h 412697"/>
              <a:gd name="connsiteX14" fmla="*/ 764504 w 1160607"/>
              <a:gd name="connsiteY14" fmla="*/ 205632 h 412697"/>
              <a:gd name="connsiteX15" fmla="*/ 717817 w 1160607"/>
              <a:gd name="connsiteY15" fmla="*/ 209861 h 412697"/>
              <a:gd name="connsiteX16" fmla="*/ 647786 w 1160607"/>
              <a:gd name="connsiteY16" fmla="*/ 216204 h 412697"/>
              <a:gd name="connsiteX17" fmla="*/ 556908 w 1160607"/>
              <a:gd name="connsiteY17" fmla="*/ 252226 h 412697"/>
              <a:gd name="connsiteX18" fmla="*/ 471866 w 1160607"/>
              <a:gd name="connsiteY18" fmla="*/ 287718 h 412697"/>
              <a:gd name="connsiteX19" fmla="*/ 334301 w 1160607"/>
              <a:gd name="connsiteY19" fmla="*/ 327968 h 412697"/>
              <a:gd name="connsiteX20" fmla="*/ 196736 w 1160607"/>
              <a:gd name="connsiteY20" fmla="*/ 368218 h 412697"/>
              <a:gd name="connsiteX21" fmla="*/ 12483 w 1160607"/>
              <a:gd name="connsiteY21" fmla="*/ 412697 h 412697"/>
              <a:gd name="connsiteX22" fmla="*/ 0 w 1160607"/>
              <a:gd name="connsiteY22" fmla="*/ 274878 h 412697"/>
              <a:gd name="connsiteX23" fmla="*/ 184252 w 1160607"/>
              <a:gd name="connsiteY23" fmla="*/ 230400 h 412697"/>
              <a:gd name="connsiteX24" fmla="*/ 321817 w 1160607"/>
              <a:gd name="connsiteY24" fmla="*/ 190150 h 412697"/>
              <a:gd name="connsiteX25" fmla="*/ 459382 w 1160607"/>
              <a:gd name="connsiteY25" fmla="*/ 149900 h 412697"/>
              <a:gd name="connsiteX26" fmla="*/ 544424 w 1160607"/>
              <a:gd name="connsiteY26" fmla="*/ 114407 h 412697"/>
              <a:gd name="connsiteX27" fmla="*/ 635303 w 1160607"/>
              <a:gd name="connsiteY27" fmla="*/ 78386 h 412697"/>
              <a:gd name="connsiteX28" fmla="*/ 705334 w 1160607"/>
              <a:gd name="connsiteY28" fmla="*/ 72043 h 412697"/>
              <a:gd name="connsiteX29" fmla="*/ 749524 w 1160607"/>
              <a:gd name="connsiteY29" fmla="*/ 40251 h 412697"/>
              <a:gd name="connsiteX30" fmla="*/ 772869 w 1160607"/>
              <a:gd name="connsiteY30" fmla="*/ 38137 h 412697"/>
              <a:gd name="connsiteX31" fmla="*/ 817059 w 1160607"/>
              <a:gd name="connsiteY31" fmla="*/ 6344 h 412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160607" h="412697">
                <a:moveTo>
                  <a:pt x="817059" y="6344"/>
                </a:moveTo>
                <a:lnTo>
                  <a:pt x="863746" y="2115"/>
                </a:lnTo>
                <a:lnTo>
                  <a:pt x="887090" y="0"/>
                </a:lnTo>
                <a:lnTo>
                  <a:pt x="912930" y="25450"/>
                </a:lnTo>
                <a:lnTo>
                  <a:pt x="959617" y="21221"/>
                </a:lnTo>
                <a:lnTo>
                  <a:pt x="1034642" y="70005"/>
                </a:lnTo>
                <a:lnTo>
                  <a:pt x="1083825" y="93340"/>
                </a:lnTo>
                <a:lnTo>
                  <a:pt x="1133010" y="116674"/>
                </a:lnTo>
                <a:lnTo>
                  <a:pt x="1158850" y="142124"/>
                </a:lnTo>
                <a:lnTo>
                  <a:pt x="1160607" y="161522"/>
                </a:lnTo>
                <a:lnTo>
                  <a:pt x="859838" y="218805"/>
                </a:lnTo>
                <a:lnTo>
                  <a:pt x="857879" y="197174"/>
                </a:lnTo>
                <a:lnTo>
                  <a:pt x="834535" y="199289"/>
                </a:lnTo>
                <a:lnTo>
                  <a:pt x="787848" y="203517"/>
                </a:lnTo>
                <a:lnTo>
                  <a:pt x="764504" y="205632"/>
                </a:lnTo>
                <a:lnTo>
                  <a:pt x="717817" y="209861"/>
                </a:lnTo>
                <a:lnTo>
                  <a:pt x="647786" y="216204"/>
                </a:lnTo>
                <a:lnTo>
                  <a:pt x="556908" y="252226"/>
                </a:lnTo>
                <a:lnTo>
                  <a:pt x="471866" y="287718"/>
                </a:lnTo>
                <a:lnTo>
                  <a:pt x="334301" y="327968"/>
                </a:lnTo>
                <a:lnTo>
                  <a:pt x="196736" y="368218"/>
                </a:lnTo>
                <a:lnTo>
                  <a:pt x="12483" y="412697"/>
                </a:lnTo>
                <a:lnTo>
                  <a:pt x="0" y="274878"/>
                </a:lnTo>
                <a:lnTo>
                  <a:pt x="184252" y="230400"/>
                </a:lnTo>
                <a:lnTo>
                  <a:pt x="321817" y="190150"/>
                </a:lnTo>
                <a:lnTo>
                  <a:pt x="459382" y="149900"/>
                </a:lnTo>
                <a:lnTo>
                  <a:pt x="544424" y="114407"/>
                </a:lnTo>
                <a:lnTo>
                  <a:pt x="635303" y="78386"/>
                </a:lnTo>
                <a:lnTo>
                  <a:pt x="705334" y="72043"/>
                </a:lnTo>
                <a:lnTo>
                  <a:pt x="749524" y="40251"/>
                </a:lnTo>
                <a:lnTo>
                  <a:pt x="772869" y="38137"/>
                </a:lnTo>
                <a:lnTo>
                  <a:pt x="817059" y="634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510D0BE5-F2F3-4C78-B298-1858F5402138}"/>
              </a:ext>
            </a:extLst>
          </p:cNvPr>
          <p:cNvSpPr/>
          <p:nvPr/>
        </p:nvSpPr>
        <p:spPr>
          <a:xfrm rot="310533">
            <a:off x="2629817" y="2361695"/>
            <a:ext cx="525227" cy="800861"/>
          </a:xfrm>
          <a:custGeom>
            <a:avLst/>
            <a:gdLst>
              <a:gd name="connsiteX0" fmla="*/ 209256 w 525227"/>
              <a:gd name="connsiteY0" fmla="*/ 28306 h 800861"/>
              <a:gd name="connsiteX1" fmla="*/ 521763 w 525227"/>
              <a:gd name="connsiteY1" fmla="*/ 0 h 800861"/>
              <a:gd name="connsiteX2" fmla="*/ 522730 w 525227"/>
              <a:gd name="connsiteY2" fmla="*/ 10675 h 800861"/>
              <a:gd name="connsiteX3" fmla="*/ 525227 w 525227"/>
              <a:gd name="connsiteY3" fmla="*/ 38239 h 800861"/>
              <a:gd name="connsiteX4" fmla="*/ 481037 w 525227"/>
              <a:gd name="connsiteY4" fmla="*/ 70031 h 800861"/>
              <a:gd name="connsiteX5" fmla="*/ 460190 w 525227"/>
              <a:gd name="connsiteY5" fmla="*/ 99709 h 800861"/>
              <a:gd name="connsiteX6" fmla="*/ 439342 w 525227"/>
              <a:gd name="connsiteY6" fmla="*/ 129387 h 800861"/>
              <a:gd name="connsiteX7" fmla="*/ 420992 w 525227"/>
              <a:gd name="connsiteY7" fmla="*/ 186628 h 800861"/>
              <a:gd name="connsiteX8" fmla="*/ 404514 w 525227"/>
              <a:gd name="connsiteY8" fmla="*/ 264543 h 800861"/>
              <a:gd name="connsiteX9" fmla="*/ 388661 w 525227"/>
              <a:gd name="connsiteY9" fmla="*/ 349347 h 800861"/>
              <a:gd name="connsiteX10" fmla="*/ 370310 w 525227"/>
              <a:gd name="connsiteY10" fmla="*/ 406589 h 800861"/>
              <a:gd name="connsiteX11" fmla="*/ 312762 w 525227"/>
              <a:gd name="connsiteY11" fmla="*/ 550751 h 800861"/>
              <a:gd name="connsiteX12" fmla="*/ 271069 w 525227"/>
              <a:gd name="connsiteY12" fmla="*/ 610106 h 800861"/>
              <a:gd name="connsiteX13" fmla="*/ 226877 w 525227"/>
              <a:gd name="connsiteY13" fmla="*/ 641899 h 800861"/>
              <a:gd name="connsiteX14" fmla="*/ 164337 w 525227"/>
              <a:gd name="connsiteY14" fmla="*/ 730933 h 800861"/>
              <a:gd name="connsiteX15" fmla="*/ 120146 w 525227"/>
              <a:gd name="connsiteY15" fmla="*/ 762726 h 800861"/>
              <a:gd name="connsiteX16" fmla="*/ 73459 w 525227"/>
              <a:gd name="connsiteY16" fmla="*/ 766955 h 800861"/>
              <a:gd name="connsiteX17" fmla="*/ 52612 w 525227"/>
              <a:gd name="connsiteY17" fmla="*/ 796632 h 800861"/>
              <a:gd name="connsiteX18" fmla="*/ 29267 w 525227"/>
              <a:gd name="connsiteY18" fmla="*/ 798747 h 800861"/>
              <a:gd name="connsiteX19" fmla="*/ 5924 w 525227"/>
              <a:gd name="connsiteY19" fmla="*/ 800861 h 800861"/>
              <a:gd name="connsiteX20" fmla="*/ 3427 w 525227"/>
              <a:gd name="connsiteY20" fmla="*/ 773298 h 800861"/>
              <a:gd name="connsiteX21" fmla="*/ 931 w 525227"/>
              <a:gd name="connsiteY21" fmla="*/ 745734 h 800861"/>
              <a:gd name="connsiteX22" fmla="*/ 0 w 525227"/>
              <a:gd name="connsiteY22" fmla="*/ 735456 h 800861"/>
              <a:gd name="connsiteX23" fmla="*/ 79107 w 525227"/>
              <a:gd name="connsiteY23" fmla="*/ 432965 h 800861"/>
              <a:gd name="connsiteX24" fmla="*/ 90186 w 525227"/>
              <a:gd name="connsiteY24" fmla="*/ 431962 h 800861"/>
              <a:gd name="connsiteX25" fmla="*/ 113530 w 525227"/>
              <a:gd name="connsiteY25" fmla="*/ 429848 h 800861"/>
              <a:gd name="connsiteX26" fmla="*/ 111033 w 525227"/>
              <a:gd name="connsiteY26" fmla="*/ 402284 h 800861"/>
              <a:gd name="connsiteX27" fmla="*/ 131881 w 525227"/>
              <a:gd name="connsiteY27" fmla="*/ 372606 h 800861"/>
              <a:gd name="connsiteX28" fmla="*/ 173574 w 525227"/>
              <a:gd name="connsiteY28" fmla="*/ 313251 h 800861"/>
              <a:gd name="connsiteX29" fmla="*/ 190052 w 525227"/>
              <a:gd name="connsiteY29" fmla="*/ 235336 h 800861"/>
              <a:gd name="connsiteX30" fmla="*/ 205906 w 525227"/>
              <a:gd name="connsiteY30" fmla="*/ 150531 h 800861"/>
              <a:gd name="connsiteX31" fmla="*/ 224257 w 525227"/>
              <a:gd name="connsiteY31" fmla="*/ 93289 h 800861"/>
              <a:gd name="connsiteX32" fmla="*/ 219264 w 525227"/>
              <a:gd name="connsiteY32" fmla="*/ 38162 h 800861"/>
              <a:gd name="connsiteX33" fmla="*/ 209256 w 525227"/>
              <a:gd name="connsiteY33" fmla="*/ 28306 h 800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525227" h="800861">
                <a:moveTo>
                  <a:pt x="209256" y="28306"/>
                </a:moveTo>
                <a:lnTo>
                  <a:pt x="521763" y="0"/>
                </a:lnTo>
                <a:lnTo>
                  <a:pt x="522730" y="10675"/>
                </a:lnTo>
                <a:lnTo>
                  <a:pt x="525227" y="38239"/>
                </a:lnTo>
                <a:lnTo>
                  <a:pt x="481037" y="70031"/>
                </a:lnTo>
                <a:lnTo>
                  <a:pt x="460190" y="99709"/>
                </a:lnTo>
                <a:lnTo>
                  <a:pt x="439342" y="129387"/>
                </a:lnTo>
                <a:lnTo>
                  <a:pt x="420992" y="186628"/>
                </a:lnTo>
                <a:lnTo>
                  <a:pt x="404514" y="264543"/>
                </a:lnTo>
                <a:lnTo>
                  <a:pt x="388661" y="349347"/>
                </a:lnTo>
                <a:lnTo>
                  <a:pt x="370310" y="406589"/>
                </a:lnTo>
                <a:lnTo>
                  <a:pt x="312762" y="550751"/>
                </a:lnTo>
                <a:lnTo>
                  <a:pt x="271069" y="610106"/>
                </a:lnTo>
                <a:lnTo>
                  <a:pt x="226877" y="641899"/>
                </a:lnTo>
                <a:lnTo>
                  <a:pt x="164337" y="730933"/>
                </a:lnTo>
                <a:lnTo>
                  <a:pt x="120146" y="762726"/>
                </a:lnTo>
                <a:lnTo>
                  <a:pt x="73459" y="766955"/>
                </a:lnTo>
                <a:lnTo>
                  <a:pt x="52612" y="796632"/>
                </a:lnTo>
                <a:lnTo>
                  <a:pt x="29267" y="798747"/>
                </a:lnTo>
                <a:lnTo>
                  <a:pt x="5924" y="800861"/>
                </a:lnTo>
                <a:lnTo>
                  <a:pt x="3427" y="773298"/>
                </a:lnTo>
                <a:lnTo>
                  <a:pt x="931" y="745734"/>
                </a:lnTo>
                <a:lnTo>
                  <a:pt x="0" y="735456"/>
                </a:lnTo>
                <a:lnTo>
                  <a:pt x="79107" y="432965"/>
                </a:lnTo>
                <a:lnTo>
                  <a:pt x="90186" y="431962"/>
                </a:lnTo>
                <a:lnTo>
                  <a:pt x="113530" y="429848"/>
                </a:lnTo>
                <a:lnTo>
                  <a:pt x="111033" y="402284"/>
                </a:lnTo>
                <a:lnTo>
                  <a:pt x="131881" y="372606"/>
                </a:lnTo>
                <a:lnTo>
                  <a:pt x="173574" y="313251"/>
                </a:lnTo>
                <a:lnTo>
                  <a:pt x="190052" y="235336"/>
                </a:lnTo>
                <a:lnTo>
                  <a:pt x="205906" y="150531"/>
                </a:lnTo>
                <a:lnTo>
                  <a:pt x="224257" y="93289"/>
                </a:lnTo>
                <a:lnTo>
                  <a:pt x="219264" y="38162"/>
                </a:lnTo>
                <a:lnTo>
                  <a:pt x="209256" y="2830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xmlns="" id="{65C502DC-2FCA-48DC-AFAB-34BCA31F80A4}"/>
              </a:ext>
            </a:extLst>
          </p:cNvPr>
          <p:cNvSpPr/>
          <p:nvPr/>
        </p:nvSpPr>
        <p:spPr>
          <a:xfrm rot="310533">
            <a:off x="9887374" y="2482613"/>
            <a:ext cx="245046" cy="340864"/>
          </a:xfrm>
          <a:custGeom>
            <a:avLst/>
            <a:gdLst>
              <a:gd name="connsiteX0" fmla="*/ 20848 w 245046"/>
              <a:gd name="connsiteY0" fmla="*/ 6343 h 340864"/>
              <a:gd name="connsiteX1" fmla="*/ 67535 w 245046"/>
              <a:gd name="connsiteY1" fmla="*/ 2114 h 340864"/>
              <a:gd name="connsiteX2" fmla="*/ 90878 w 245046"/>
              <a:gd name="connsiteY2" fmla="*/ 0 h 340864"/>
              <a:gd name="connsiteX3" fmla="*/ 140063 w 245046"/>
              <a:gd name="connsiteY3" fmla="*/ 23335 h 340864"/>
              <a:gd name="connsiteX4" fmla="*/ 183912 w 245046"/>
              <a:gd name="connsiteY4" fmla="*/ 19364 h 340864"/>
              <a:gd name="connsiteX5" fmla="*/ 245046 w 245046"/>
              <a:gd name="connsiteY5" fmla="*/ 340355 h 340864"/>
              <a:gd name="connsiteX6" fmla="*/ 239429 w 245046"/>
              <a:gd name="connsiteY6" fmla="*/ 340864 h 340864"/>
              <a:gd name="connsiteX7" fmla="*/ 236932 w 245046"/>
              <a:gd name="connsiteY7" fmla="*/ 313301 h 340864"/>
              <a:gd name="connsiteX8" fmla="*/ 211092 w 245046"/>
              <a:gd name="connsiteY8" fmla="*/ 287851 h 340864"/>
              <a:gd name="connsiteX9" fmla="*/ 185252 w 245046"/>
              <a:gd name="connsiteY9" fmla="*/ 262403 h 340864"/>
              <a:gd name="connsiteX10" fmla="*/ 182755 w 245046"/>
              <a:gd name="connsiteY10" fmla="*/ 234838 h 340864"/>
              <a:gd name="connsiteX11" fmla="*/ 154419 w 245046"/>
              <a:gd name="connsiteY11" fmla="*/ 181825 h 340864"/>
              <a:gd name="connsiteX12" fmla="*/ 128579 w 245046"/>
              <a:gd name="connsiteY12" fmla="*/ 156377 h 340864"/>
              <a:gd name="connsiteX13" fmla="*/ 79394 w 245046"/>
              <a:gd name="connsiteY13" fmla="*/ 133041 h 340864"/>
              <a:gd name="connsiteX14" fmla="*/ 54178 w 245046"/>
              <a:gd name="connsiteY14" fmla="*/ 114483 h 340864"/>
              <a:gd name="connsiteX15" fmla="*/ 28338 w 245046"/>
              <a:gd name="connsiteY15" fmla="*/ 89035 h 340864"/>
              <a:gd name="connsiteX16" fmla="*/ 2497 w 245046"/>
              <a:gd name="connsiteY16" fmla="*/ 63585 h 340864"/>
              <a:gd name="connsiteX17" fmla="*/ 0 w 245046"/>
              <a:gd name="connsiteY17" fmla="*/ 36022 h 340864"/>
              <a:gd name="connsiteX18" fmla="*/ 23345 w 245046"/>
              <a:gd name="connsiteY18" fmla="*/ 33907 h 340864"/>
              <a:gd name="connsiteX19" fmla="*/ 20848 w 245046"/>
              <a:gd name="connsiteY19" fmla="*/ 6343 h 340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45046" h="340864">
                <a:moveTo>
                  <a:pt x="20848" y="6343"/>
                </a:moveTo>
                <a:lnTo>
                  <a:pt x="67535" y="2114"/>
                </a:lnTo>
                <a:lnTo>
                  <a:pt x="90878" y="0"/>
                </a:lnTo>
                <a:lnTo>
                  <a:pt x="140063" y="23335"/>
                </a:lnTo>
                <a:lnTo>
                  <a:pt x="183912" y="19364"/>
                </a:lnTo>
                <a:lnTo>
                  <a:pt x="245046" y="340355"/>
                </a:lnTo>
                <a:lnTo>
                  <a:pt x="239429" y="340864"/>
                </a:lnTo>
                <a:lnTo>
                  <a:pt x="236932" y="313301"/>
                </a:lnTo>
                <a:lnTo>
                  <a:pt x="211092" y="287851"/>
                </a:lnTo>
                <a:lnTo>
                  <a:pt x="185252" y="262403"/>
                </a:lnTo>
                <a:lnTo>
                  <a:pt x="182755" y="234838"/>
                </a:lnTo>
                <a:lnTo>
                  <a:pt x="154419" y="181825"/>
                </a:lnTo>
                <a:lnTo>
                  <a:pt x="128579" y="156377"/>
                </a:lnTo>
                <a:lnTo>
                  <a:pt x="79394" y="133041"/>
                </a:lnTo>
                <a:lnTo>
                  <a:pt x="54178" y="114483"/>
                </a:lnTo>
                <a:lnTo>
                  <a:pt x="28338" y="89035"/>
                </a:lnTo>
                <a:lnTo>
                  <a:pt x="2497" y="63585"/>
                </a:lnTo>
                <a:lnTo>
                  <a:pt x="0" y="36022"/>
                </a:lnTo>
                <a:lnTo>
                  <a:pt x="23345" y="33907"/>
                </a:lnTo>
                <a:lnTo>
                  <a:pt x="20848" y="634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E9470B46-B439-465F-9BD3-612CF68316F2}"/>
              </a:ext>
            </a:extLst>
          </p:cNvPr>
          <p:cNvSpPr/>
          <p:nvPr/>
        </p:nvSpPr>
        <p:spPr>
          <a:xfrm rot="310533">
            <a:off x="2307084" y="4666488"/>
            <a:ext cx="246430" cy="250689"/>
          </a:xfrm>
          <a:custGeom>
            <a:avLst/>
            <a:gdLst>
              <a:gd name="connsiteX0" fmla="*/ 246430 w 246430"/>
              <a:gd name="connsiteY0" fmla="*/ 0 h 250689"/>
              <a:gd name="connsiteX1" fmla="*/ 236808 w 246430"/>
              <a:gd name="connsiteY1" fmla="*/ 6922 h 250689"/>
              <a:gd name="connsiteX2" fmla="*/ 215961 w 246430"/>
              <a:gd name="connsiteY2" fmla="*/ 36599 h 250689"/>
              <a:gd name="connsiteX3" fmla="*/ 176765 w 246430"/>
              <a:gd name="connsiteY3" fmla="*/ 123520 h 250689"/>
              <a:gd name="connsiteX4" fmla="*/ 140063 w 246430"/>
              <a:gd name="connsiteY4" fmla="*/ 238002 h 250689"/>
              <a:gd name="connsiteX5" fmla="*/ 0 w 246430"/>
              <a:gd name="connsiteY5" fmla="*/ 250689 h 250689"/>
              <a:gd name="connsiteX6" fmla="*/ 15855 w 246430"/>
              <a:gd name="connsiteY6" fmla="*/ 165884 h 250689"/>
              <a:gd name="connsiteX7" fmla="*/ 34205 w 246430"/>
              <a:gd name="connsiteY7" fmla="*/ 108642 h 250689"/>
              <a:gd name="connsiteX8" fmla="*/ 29212 w 246430"/>
              <a:gd name="connsiteY8" fmla="*/ 53515 h 250689"/>
              <a:gd name="connsiteX9" fmla="*/ 34801 w 246430"/>
              <a:gd name="connsiteY9" fmla="*/ 45558 h 250689"/>
              <a:gd name="connsiteX10" fmla="*/ 246430 w 246430"/>
              <a:gd name="connsiteY10" fmla="*/ 0 h 250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246430" h="250689">
                <a:moveTo>
                  <a:pt x="246430" y="0"/>
                </a:moveTo>
                <a:lnTo>
                  <a:pt x="236808" y="6922"/>
                </a:lnTo>
                <a:lnTo>
                  <a:pt x="215961" y="36599"/>
                </a:lnTo>
                <a:lnTo>
                  <a:pt x="176765" y="123520"/>
                </a:lnTo>
                <a:lnTo>
                  <a:pt x="140063" y="238002"/>
                </a:lnTo>
                <a:lnTo>
                  <a:pt x="0" y="250689"/>
                </a:lnTo>
                <a:lnTo>
                  <a:pt x="15855" y="165884"/>
                </a:lnTo>
                <a:lnTo>
                  <a:pt x="34205" y="108642"/>
                </a:lnTo>
                <a:lnTo>
                  <a:pt x="29212" y="53515"/>
                </a:lnTo>
                <a:lnTo>
                  <a:pt x="34801" y="45558"/>
                </a:lnTo>
                <a:lnTo>
                  <a:pt x="24643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A8DCF651-693D-4931-AF97-511937707BB7}"/>
              </a:ext>
            </a:extLst>
          </p:cNvPr>
          <p:cNvSpPr/>
          <p:nvPr/>
        </p:nvSpPr>
        <p:spPr>
          <a:xfrm rot="310533">
            <a:off x="8843076" y="4908546"/>
            <a:ext cx="263315" cy="1140888"/>
          </a:xfrm>
          <a:custGeom>
            <a:avLst/>
            <a:gdLst>
              <a:gd name="connsiteX0" fmla="*/ 263315 w 263315"/>
              <a:gd name="connsiteY0" fmla="*/ 0 h 1140888"/>
              <a:gd name="connsiteX1" fmla="*/ 246077 w 263315"/>
              <a:gd name="connsiteY1" fmla="*/ 53770 h 1140888"/>
              <a:gd name="connsiteX2" fmla="*/ 227726 w 263315"/>
              <a:gd name="connsiteY2" fmla="*/ 111012 h 1140888"/>
              <a:gd name="connsiteX3" fmla="*/ 209376 w 263315"/>
              <a:gd name="connsiteY3" fmla="*/ 168253 h 1140888"/>
              <a:gd name="connsiteX4" fmla="*/ 216866 w 263315"/>
              <a:gd name="connsiteY4" fmla="*/ 250944 h 1140888"/>
              <a:gd name="connsiteX5" fmla="*/ 208502 w 263315"/>
              <a:gd name="connsiteY5" fmla="*/ 418440 h 1140888"/>
              <a:gd name="connsiteX6" fmla="*/ 197642 w 263315"/>
              <a:gd name="connsiteY6" fmla="*/ 558372 h 1140888"/>
              <a:gd name="connsiteX7" fmla="*/ 202635 w 263315"/>
              <a:gd name="connsiteY7" fmla="*/ 613499 h 1140888"/>
              <a:gd name="connsiteX8" fmla="*/ 207629 w 263315"/>
              <a:gd name="connsiteY8" fmla="*/ 668627 h 1140888"/>
              <a:gd name="connsiteX9" fmla="*/ 210125 w 263315"/>
              <a:gd name="connsiteY9" fmla="*/ 696190 h 1140888"/>
              <a:gd name="connsiteX10" fmla="*/ 233469 w 263315"/>
              <a:gd name="connsiteY10" fmla="*/ 694075 h 1140888"/>
              <a:gd name="connsiteX11" fmla="*/ 230972 w 263315"/>
              <a:gd name="connsiteY11" fmla="*/ 666512 h 1140888"/>
              <a:gd name="connsiteX12" fmla="*/ 239405 w 263315"/>
              <a:gd name="connsiteY12" fmla="*/ 665748 h 1140888"/>
              <a:gd name="connsiteX13" fmla="*/ 239406 w 263315"/>
              <a:gd name="connsiteY13" fmla="*/ 987590 h 1140888"/>
              <a:gd name="connsiteX14" fmla="*/ 236964 w 263315"/>
              <a:gd name="connsiteY14" fmla="*/ 992498 h 1140888"/>
              <a:gd name="connsiteX15" fmla="*/ 218613 w 263315"/>
              <a:gd name="connsiteY15" fmla="*/ 1049739 h 1140888"/>
              <a:gd name="connsiteX16" fmla="*/ 197766 w 263315"/>
              <a:gd name="connsiteY16" fmla="*/ 1079417 h 1140888"/>
              <a:gd name="connsiteX17" fmla="*/ 176919 w 263315"/>
              <a:gd name="connsiteY17" fmla="*/ 1109096 h 1140888"/>
              <a:gd name="connsiteX18" fmla="*/ 156072 w 263315"/>
              <a:gd name="connsiteY18" fmla="*/ 1138773 h 1140888"/>
              <a:gd name="connsiteX19" fmla="*/ 132728 w 263315"/>
              <a:gd name="connsiteY19" fmla="*/ 1140888 h 1140888"/>
              <a:gd name="connsiteX20" fmla="*/ 106888 w 263315"/>
              <a:gd name="connsiteY20" fmla="*/ 1115439 h 1140888"/>
              <a:gd name="connsiteX21" fmla="*/ 81048 w 263315"/>
              <a:gd name="connsiteY21" fmla="*/ 1089989 h 1140888"/>
              <a:gd name="connsiteX22" fmla="*/ 61043 w 263315"/>
              <a:gd name="connsiteY22" fmla="*/ 1064012 h 1140888"/>
              <a:gd name="connsiteX23" fmla="*/ 35203 w 263315"/>
              <a:gd name="connsiteY23" fmla="*/ 1038563 h 1140888"/>
              <a:gd name="connsiteX24" fmla="*/ 9363 w 263315"/>
              <a:gd name="connsiteY24" fmla="*/ 1013113 h 1140888"/>
              <a:gd name="connsiteX25" fmla="*/ 6866 w 263315"/>
              <a:gd name="connsiteY25" fmla="*/ 985550 h 1140888"/>
              <a:gd name="connsiteX26" fmla="*/ 4993 w 263315"/>
              <a:gd name="connsiteY26" fmla="*/ 964877 h 1140888"/>
              <a:gd name="connsiteX27" fmla="*/ 2497 w 263315"/>
              <a:gd name="connsiteY27" fmla="*/ 937313 h 1140888"/>
              <a:gd name="connsiteX28" fmla="*/ 0 w 263315"/>
              <a:gd name="connsiteY28" fmla="*/ 909750 h 1140888"/>
              <a:gd name="connsiteX29" fmla="*/ 20847 w 263315"/>
              <a:gd name="connsiteY29" fmla="*/ 880072 h 1140888"/>
              <a:gd name="connsiteX30" fmla="*/ 18350 w 263315"/>
              <a:gd name="connsiteY30" fmla="*/ 852509 h 1140888"/>
              <a:gd name="connsiteX31" fmla="*/ 39197 w 263315"/>
              <a:gd name="connsiteY31" fmla="*/ 822831 h 1140888"/>
              <a:gd name="connsiteX32" fmla="*/ 36701 w 263315"/>
              <a:gd name="connsiteY32" fmla="*/ 795267 h 1140888"/>
              <a:gd name="connsiteX33" fmla="*/ 49216 w 263315"/>
              <a:gd name="connsiteY33" fmla="*/ 738554 h 1140888"/>
              <a:gd name="connsiteX34" fmla="*/ 46719 w 263315"/>
              <a:gd name="connsiteY34" fmla="*/ 710990 h 1140888"/>
              <a:gd name="connsiteX35" fmla="*/ 39229 w 263315"/>
              <a:gd name="connsiteY35" fmla="*/ 628300 h 1140888"/>
              <a:gd name="connsiteX36" fmla="*/ 57579 w 263315"/>
              <a:gd name="connsiteY36" fmla="*/ 571058 h 1140888"/>
              <a:gd name="connsiteX37" fmla="*/ 52586 w 263315"/>
              <a:gd name="connsiteY37" fmla="*/ 515931 h 1140888"/>
              <a:gd name="connsiteX38" fmla="*/ 45096 w 263315"/>
              <a:gd name="connsiteY38" fmla="*/ 433240 h 1140888"/>
              <a:gd name="connsiteX39" fmla="*/ 37606 w 263315"/>
              <a:gd name="connsiteY39" fmla="*/ 350550 h 1140888"/>
              <a:gd name="connsiteX40" fmla="*/ 30117 w 263315"/>
              <a:gd name="connsiteY40" fmla="*/ 267860 h 1140888"/>
              <a:gd name="connsiteX41" fmla="*/ 25123 w 263315"/>
              <a:gd name="connsiteY41" fmla="*/ 212732 h 1140888"/>
              <a:gd name="connsiteX42" fmla="*/ 22627 w 263315"/>
              <a:gd name="connsiteY42" fmla="*/ 185168 h 1140888"/>
              <a:gd name="connsiteX43" fmla="*/ 17634 w 263315"/>
              <a:gd name="connsiteY43" fmla="*/ 130042 h 1140888"/>
              <a:gd name="connsiteX44" fmla="*/ 15831 w 263315"/>
              <a:gd name="connsiteY44" fmla="*/ 110147 h 1140888"/>
              <a:gd name="connsiteX45" fmla="*/ 263315 w 263315"/>
              <a:gd name="connsiteY45" fmla="*/ 0 h 1140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63315" h="1140888">
                <a:moveTo>
                  <a:pt x="263315" y="0"/>
                </a:moveTo>
                <a:lnTo>
                  <a:pt x="246077" y="53770"/>
                </a:lnTo>
                <a:lnTo>
                  <a:pt x="227726" y="111012"/>
                </a:lnTo>
                <a:lnTo>
                  <a:pt x="209376" y="168253"/>
                </a:lnTo>
                <a:lnTo>
                  <a:pt x="216866" y="250944"/>
                </a:lnTo>
                <a:lnTo>
                  <a:pt x="208502" y="418440"/>
                </a:lnTo>
                <a:lnTo>
                  <a:pt x="197642" y="558372"/>
                </a:lnTo>
                <a:lnTo>
                  <a:pt x="202635" y="613499"/>
                </a:lnTo>
                <a:lnTo>
                  <a:pt x="207629" y="668627"/>
                </a:lnTo>
                <a:lnTo>
                  <a:pt x="210125" y="696190"/>
                </a:lnTo>
                <a:lnTo>
                  <a:pt x="233469" y="694075"/>
                </a:lnTo>
                <a:lnTo>
                  <a:pt x="230972" y="666512"/>
                </a:lnTo>
                <a:lnTo>
                  <a:pt x="239405" y="665748"/>
                </a:lnTo>
                <a:lnTo>
                  <a:pt x="239406" y="987590"/>
                </a:lnTo>
                <a:lnTo>
                  <a:pt x="236964" y="992498"/>
                </a:lnTo>
                <a:lnTo>
                  <a:pt x="218613" y="1049739"/>
                </a:lnTo>
                <a:lnTo>
                  <a:pt x="197766" y="1079417"/>
                </a:lnTo>
                <a:lnTo>
                  <a:pt x="176919" y="1109096"/>
                </a:lnTo>
                <a:lnTo>
                  <a:pt x="156072" y="1138773"/>
                </a:lnTo>
                <a:lnTo>
                  <a:pt x="132728" y="1140888"/>
                </a:lnTo>
                <a:lnTo>
                  <a:pt x="106888" y="1115439"/>
                </a:lnTo>
                <a:lnTo>
                  <a:pt x="81048" y="1089989"/>
                </a:lnTo>
                <a:lnTo>
                  <a:pt x="61043" y="1064012"/>
                </a:lnTo>
                <a:lnTo>
                  <a:pt x="35203" y="1038563"/>
                </a:lnTo>
                <a:lnTo>
                  <a:pt x="9363" y="1013113"/>
                </a:lnTo>
                <a:lnTo>
                  <a:pt x="6866" y="985550"/>
                </a:lnTo>
                <a:lnTo>
                  <a:pt x="4993" y="964877"/>
                </a:lnTo>
                <a:lnTo>
                  <a:pt x="2497" y="937313"/>
                </a:lnTo>
                <a:lnTo>
                  <a:pt x="0" y="909750"/>
                </a:lnTo>
                <a:lnTo>
                  <a:pt x="20847" y="880072"/>
                </a:lnTo>
                <a:lnTo>
                  <a:pt x="18350" y="852509"/>
                </a:lnTo>
                <a:lnTo>
                  <a:pt x="39197" y="822831"/>
                </a:lnTo>
                <a:lnTo>
                  <a:pt x="36701" y="795267"/>
                </a:lnTo>
                <a:lnTo>
                  <a:pt x="49216" y="738554"/>
                </a:lnTo>
                <a:lnTo>
                  <a:pt x="46719" y="710990"/>
                </a:lnTo>
                <a:lnTo>
                  <a:pt x="39229" y="628300"/>
                </a:lnTo>
                <a:lnTo>
                  <a:pt x="57579" y="571058"/>
                </a:lnTo>
                <a:lnTo>
                  <a:pt x="52586" y="515931"/>
                </a:lnTo>
                <a:lnTo>
                  <a:pt x="45096" y="433240"/>
                </a:lnTo>
                <a:lnTo>
                  <a:pt x="37606" y="350550"/>
                </a:lnTo>
                <a:lnTo>
                  <a:pt x="30117" y="267860"/>
                </a:lnTo>
                <a:lnTo>
                  <a:pt x="25123" y="212732"/>
                </a:lnTo>
                <a:lnTo>
                  <a:pt x="22627" y="185168"/>
                </a:lnTo>
                <a:lnTo>
                  <a:pt x="17634" y="130042"/>
                </a:lnTo>
                <a:lnTo>
                  <a:pt x="15831" y="110147"/>
                </a:lnTo>
                <a:lnTo>
                  <a:pt x="26331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5" name="任意多边形: 形状 124">
            <a:extLst>
              <a:ext uri="{FF2B5EF4-FFF2-40B4-BE49-F238E27FC236}">
                <a16:creationId xmlns:a16="http://schemas.microsoft.com/office/drawing/2014/main" xmlns="" id="{6605A92C-496B-4C74-8327-3680F7F4C57F}"/>
              </a:ext>
            </a:extLst>
          </p:cNvPr>
          <p:cNvSpPr/>
          <p:nvPr/>
        </p:nvSpPr>
        <p:spPr>
          <a:xfrm rot="310533">
            <a:off x="2558568" y="5083780"/>
            <a:ext cx="335174" cy="1444973"/>
          </a:xfrm>
          <a:custGeom>
            <a:avLst/>
            <a:gdLst>
              <a:gd name="connsiteX0" fmla="*/ 0 w 335174"/>
              <a:gd name="connsiteY0" fmla="*/ 0 h 1444973"/>
              <a:gd name="connsiteX1" fmla="*/ 51681 w 335174"/>
              <a:gd name="connsiteY1" fmla="*/ 50899 h 1444973"/>
              <a:gd name="connsiteX2" fmla="*/ 100865 w 335174"/>
              <a:gd name="connsiteY2" fmla="*/ 74233 h 1444973"/>
              <a:gd name="connsiteX3" fmla="*/ 150048 w 335174"/>
              <a:gd name="connsiteY3" fmla="*/ 97569 h 1444973"/>
              <a:gd name="connsiteX4" fmla="*/ 173393 w 335174"/>
              <a:gd name="connsiteY4" fmla="*/ 95454 h 1444973"/>
              <a:gd name="connsiteX5" fmla="*/ 222576 w 335174"/>
              <a:gd name="connsiteY5" fmla="*/ 118789 h 1444973"/>
              <a:gd name="connsiteX6" fmla="*/ 225073 w 335174"/>
              <a:gd name="connsiteY6" fmla="*/ 146353 h 1444973"/>
              <a:gd name="connsiteX7" fmla="*/ 248416 w 335174"/>
              <a:gd name="connsiteY7" fmla="*/ 144238 h 1444973"/>
              <a:gd name="connsiteX8" fmla="*/ 250913 w 335174"/>
              <a:gd name="connsiteY8" fmla="*/ 171801 h 1444973"/>
              <a:gd name="connsiteX9" fmla="*/ 252785 w 335174"/>
              <a:gd name="connsiteY9" fmla="*/ 192474 h 1444973"/>
              <a:gd name="connsiteX10" fmla="*/ 255282 w 335174"/>
              <a:gd name="connsiteY10" fmla="*/ 220038 h 1444973"/>
              <a:gd name="connsiteX11" fmla="*/ 257779 w 335174"/>
              <a:gd name="connsiteY11" fmla="*/ 247601 h 1444973"/>
              <a:gd name="connsiteX12" fmla="*/ 265269 w 335174"/>
              <a:gd name="connsiteY12" fmla="*/ 330292 h 1444973"/>
              <a:gd name="connsiteX13" fmla="*/ 270262 w 335174"/>
              <a:gd name="connsiteY13" fmla="*/ 385419 h 1444973"/>
              <a:gd name="connsiteX14" fmla="*/ 280248 w 335174"/>
              <a:gd name="connsiteY14" fmla="*/ 495674 h 1444973"/>
              <a:gd name="connsiteX15" fmla="*/ 287738 w 335174"/>
              <a:gd name="connsiteY15" fmla="*/ 578364 h 1444973"/>
              <a:gd name="connsiteX16" fmla="*/ 300221 w 335174"/>
              <a:gd name="connsiteY16" fmla="*/ 716182 h 1444973"/>
              <a:gd name="connsiteX17" fmla="*/ 310208 w 335174"/>
              <a:gd name="connsiteY17" fmla="*/ 826437 h 1444973"/>
              <a:gd name="connsiteX18" fmla="*/ 320194 w 335174"/>
              <a:gd name="connsiteY18" fmla="*/ 936690 h 1444973"/>
              <a:gd name="connsiteX19" fmla="*/ 327684 w 335174"/>
              <a:gd name="connsiteY19" fmla="*/ 1019381 h 1444973"/>
              <a:gd name="connsiteX20" fmla="*/ 335174 w 335174"/>
              <a:gd name="connsiteY20" fmla="*/ 1102071 h 1444973"/>
              <a:gd name="connsiteX21" fmla="*/ 318696 w 335174"/>
              <a:gd name="connsiteY21" fmla="*/ 1179986 h 1444973"/>
              <a:gd name="connsiteX22" fmla="*/ 323690 w 335174"/>
              <a:gd name="connsiteY22" fmla="*/ 1235113 h 1444973"/>
              <a:gd name="connsiteX23" fmla="*/ 305339 w 335174"/>
              <a:gd name="connsiteY23" fmla="*/ 1292354 h 1444973"/>
              <a:gd name="connsiteX24" fmla="*/ 284493 w 335174"/>
              <a:gd name="connsiteY24" fmla="*/ 1322033 h 1444973"/>
              <a:gd name="connsiteX25" fmla="*/ 266141 w 335174"/>
              <a:gd name="connsiteY25" fmla="*/ 1379274 h 1444973"/>
              <a:gd name="connsiteX26" fmla="*/ 221951 w 335174"/>
              <a:gd name="connsiteY26" fmla="*/ 1411067 h 1444973"/>
              <a:gd name="connsiteX27" fmla="*/ 201104 w 335174"/>
              <a:gd name="connsiteY27" fmla="*/ 1440744 h 1444973"/>
              <a:gd name="connsiteX28" fmla="*/ 177761 w 335174"/>
              <a:gd name="connsiteY28" fmla="*/ 1442858 h 1444973"/>
              <a:gd name="connsiteX29" fmla="*/ 154416 w 335174"/>
              <a:gd name="connsiteY29" fmla="*/ 1444973 h 1444973"/>
              <a:gd name="connsiteX30" fmla="*/ 149064 w 335174"/>
              <a:gd name="connsiteY30" fmla="*/ 1439702 h 1444973"/>
              <a:gd name="connsiteX31" fmla="*/ 120246 w 335174"/>
              <a:gd name="connsiteY31" fmla="*/ 1121539 h 1444973"/>
              <a:gd name="connsiteX32" fmla="*/ 125081 w 335174"/>
              <a:gd name="connsiteY32" fmla="*/ 1121101 h 1444973"/>
              <a:gd name="connsiteX33" fmla="*/ 148425 w 335174"/>
              <a:gd name="connsiteY33" fmla="*/ 1118986 h 1444973"/>
              <a:gd name="connsiteX34" fmla="*/ 145929 w 335174"/>
              <a:gd name="connsiteY34" fmla="*/ 1091423 h 1444973"/>
              <a:gd name="connsiteX35" fmla="*/ 143432 w 335174"/>
              <a:gd name="connsiteY35" fmla="*/ 1063860 h 1444973"/>
              <a:gd name="connsiteX36" fmla="*/ 159286 w 335174"/>
              <a:gd name="connsiteY36" fmla="*/ 979055 h 1444973"/>
              <a:gd name="connsiteX37" fmla="*/ 151796 w 335174"/>
              <a:gd name="connsiteY37" fmla="*/ 896364 h 1444973"/>
              <a:gd name="connsiteX38" fmla="*/ 141810 w 335174"/>
              <a:gd name="connsiteY38" fmla="*/ 786110 h 1444973"/>
              <a:gd name="connsiteX39" fmla="*/ 134320 w 335174"/>
              <a:gd name="connsiteY39" fmla="*/ 703419 h 1444973"/>
              <a:gd name="connsiteX40" fmla="*/ 129326 w 335174"/>
              <a:gd name="connsiteY40" fmla="*/ 648292 h 1444973"/>
              <a:gd name="connsiteX41" fmla="*/ 124333 w 335174"/>
              <a:gd name="connsiteY41" fmla="*/ 593165 h 1444973"/>
              <a:gd name="connsiteX42" fmla="*/ 116843 w 335174"/>
              <a:gd name="connsiteY42" fmla="*/ 510474 h 1444973"/>
              <a:gd name="connsiteX43" fmla="*/ 106857 w 335174"/>
              <a:gd name="connsiteY43" fmla="*/ 400220 h 1444973"/>
              <a:gd name="connsiteX44" fmla="*/ 78520 w 335174"/>
              <a:gd name="connsiteY44" fmla="*/ 347207 h 1444973"/>
              <a:gd name="connsiteX45" fmla="*/ 73527 w 335174"/>
              <a:gd name="connsiteY45" fmla="*/ 292080 h 1444973"/>
              <a:gd name="connsiteX46" fmla="*/ 71030 w 335174"/>
              <a:gd name="connsiteY46" fmla="*/ 264516 h 1444973"/>
              <a:gd name="connsiteX47" fmla="*/ 42693 w 335174"/>
              <a:gd name="connsiteY47" fmla="*/ 211503 h 1444973"/>
              <a:gd name="connsiteX48" fmla="*/ 38324 w 335174"/>
              <a:gd name="connsiteY48" fmla="*/ 163268 h 1444973"/>
              <a:gd name="connsiteX49" fmla="*/ 7490 w 335174"/>
              <a:gd name="connsiteY49" fmla="*/ 82691 h 1444973"/>
              <a:gd name="connsiteX50" fmla="*/ 0 w 335174"/>
              <a:gd name="connsiteY50" fmla="*/ 0 h 1444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35174" h="1444973">
                <a:moveTo>
                  <a:pt x="0" y="0"/>
                </a:moveTo>
                <a:lnTo>
                  <a:pt x="51681" y="50899"/>
                </a:lnTo>
                <a:lnTo>
                  <a:pt x="100865" y="74233"/>
                </a:lnTo>
                <a:lnTo>
                  <a:pt x="150048" y="97569"/>
                </a:lnTo>
                <a:lnTo>
                  <a:pt x="173393" y="95454"/>
                </a:lnTo>
                <a:lnTo>
                  <a:pt x="222576" y="118789"/>
                </a:lnTo>
                <a:lnTo>
                  <a:pt x="225073" y="146353"/>
                </a:lnTo>
                <a:lnTo>
                  <a:pt x="248416" y="144238"/>
                </a:lnTo>
                <a:lnTo>
                  <a:pt x="250913" y="171801"/>
                </a:lnTo>
                <a:lnTo>
                  <a:pt x="252785" y="192474"/>
                </a:lnTo>
                <a:lnTo>
                  <a:pt x="255282" y="220038"/>
                </a:lnTo>
                <a:lnTo>
                  <a:pt x="257779" y="247601"/>
                </a:lnTo>
                <a:lnTo>
                  <a:pt x="265269" y="330292"/>
                </a:lnTo>
                <a:lnTo>
                  <a:pt x="270262" y="385419"/>
                </a:lnTo>
                <a:lnTo>
                  <a:pt x="280248" y="495674"/>
                </a:lnTo>
                <a:lnTo>
                  <a:pt x="287738" y="578364"/>
                </a:lnTo>
                <a:lnTo>
                  <a:pt x="300221" y="716182"/>
                </a:lnTo>
                <a:lnTo>
                  <a:pt x="310208" y="826437"/>
                </a:lnTo>
                <a:lnTo>
                  <a:pt x="320194" y="936690"/>
                </a:lnTo>
                <a:lnTo>
                  <a:pt x="327684" y="1019381"/>
                </a:lnTo>
                <a:lnTo>
                  <a:pt x="335174" y="1102071"/>
                </a:lnTo>
                <a:lnTo>
                  <a:pt x="318696" y="1179986"/>
                </a:lnTo>
                <a:lnTo>
                  <a:pt x="323690" y="1235113"/>
                </a:lnTo>
                <a:lnTo>
                  <a:pt x="305339" y="1292354"/>
                </a:lnTo>
                <a:lnTo>
                  <a:pt x="284493" y="1322033"/>
                </a:lnTo>
                <a:lnTo>
                  <a:pt x="266141" y="1379274"/>
                </a:lnTo>
                <a:lnTo>
                  <a:pt x="221951" y="1411067"/>
                </a:lnTo>
                <a:lnTo>
                  <a:pt x="201104" y="1440744"/>
                </a:lnTo>
                <a:lnTo>
                  <a:pt x="177761" y="1442858"/>
                </a:lnTo>
                <a:lnTo>
                  <a:pt x="154416" y="1444973"/>
                </a:lnTo>
                <a:lnTo>
                  <a:pt x="149064" y="1439702"/>
                </a:lnTo>
                <a:lnTo>
                  <a:pt x="120246" y="1121539"/>
                </a:lnTo>
                <a:lnTo>
                  <a:pt x="125081" y="1121101"/>
                </a:lnTo>
                <a:lnTo>
                  <a:pt x="148425" y="1118986"/>
                </a:lnTo>
                <a:lnTo>
                  <a:pt x="145929" y="1091423"/>
                </a:lnTo>
                <a:lnTo>
                  <a:pt x="143432" y="1063860"/>
                </a:lnTo>
                <a:lnTo>
                  <a:pt x="159286" y="979055"/>
                </a:lnTo>
                <a:lnTo>
                  <a:pt x="151796" y="896364"/>
                </a:lnTo>
                <a:lnTo>
                  <a:pt x="141810" y="786110"/>
                </a:lnTo>
                <a:lnTo>
                  <a:pt x="134320" y="703419"/>
                </a:lnTo>
                <a:lnTo>
                  <a:pt x="129326" y="648292"/>
                </a:lnTo>
                <a:lnTo>
                  <a:pt x="124333" y="593165"/>
                </a:lnTo>
                <a:lnTo>
                  <a:pt x="116843" y="510474"/>
                </a:lnTo>
                <a:lnTo>
                  <a:pt x="106857" y="400220"/>
                </a:lnTo>
                <a:lnTo>
                  <a:pt x="78520" y="347207"/>
                </a:lnTo>
                <a:lnTo>
                  <a:pt x="73527" y="292080"/>
                </a:lnTo>
                <a:lnTo>
                  <a:pt x="71030" y="264516"/>
                </a:lnTo>
                <a:lnTo>
                  <a:pt x="42693" y="211503"/>
                </a:lnTo>
                <a:lnTo>
                  <a:pt x="38324" y="163268"/>
                </a:lnTo>
                <a:lnTo>
                  <a:pt x="7490" y="82691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0F74E616-41C6-43DC-9158-D0496102EF62}"/>
              </a:ext>
            </a:extLst>
          </p:cNvPr>
          <p:cNvSpPr/>
          <p:nvPr/>
        </p:nvSpPr>
        <p:spPr>
          <a:xfrm rot="310533">
            <a:off x="1832856" y="5297719"/>
            <a:ext cx="746225" cy="298289"/>
          </a:xfrm>
          <a:custGeom>
            <a:avLst/>
            <a:gdLst>
              <a:gd name="connsiteX0" fmla="*/ 497739 w 746225"/>
              <a:gd name="connsiteY0" fmla="*/ 4228 h 298289"/>
              <a:gd name="connsiteX1" fmla="*/ 521082 w 746225"/>
              <a:gd name="connsiteY1" fmla="*/ 2114 h 298289"/>
              <a:gd name="connsiteX2" fmla="*/ 544426 w 746225"/>
              <a:gd name="connsiteY2" fmla="*/ 0 h 298289"/>
              <a:gd name="connsiteX3" fmla="*/ 570266 w 746225"/>
              <a:gd name="connsiteY3" fmla="*/ 25449 h 298289"/>
              <a:gd name="connsiteX4" fmla="*/ 616954 w 746225"/>
              <a:gd name="connsiteY4" fmla="*/ 21221 h 298289"/>
              <a:gd name="connsiteX5" fmla="*/ 642794 w 746225"/>
              <a:gd name="connsiteY5" fmla="*/ 46669 h 298289"/>
              <a:gd name="connsiteX6" fmla="*/ 691978 w 746225"/>
              <a:gd name="connsiteY6" fmla="*/ 70004 h 298289"/>
              <a:gd name="connsiteX7" fmla="*/ 717818 w 746225"/>
              <a:gd name="connsiteY7" fmla="*/ 95453 h 298289"/>
              <a:gd name="connsiteX8" fmla="*/ 743658 w 746225"/>
              <a:gd name="connsiteY8" fmla="*/ 120902 h 298289"/>
              <a:gd name="connsiteX9" fmla="*/ 746155 w 746225"/>
              <a:gd name="connsiteY9" fmla="*/ 148466 h 298289"/>
              <a:gd name="connsiteX10" fmla="*/ 746225 w 746225"/>
              <a:gd name="connsiteY10" fmla="*/ 149238 h 298289"/>
              <a:gd name="connsiteX11" fmla="*/ 447061 w 746225"/>
              <a:gd name="connsiteY11" fmla="*/ 224237 h 298289"/>
              <a:gd name="connsiteX12" fmla="*/ 445184 w 746225"/>
              <a:gd name="connsiteY12" fmla="*/ 203517 h 298289"/>
              <a:gd name="connsiteX13" fmla="*/ 404332 w 746225"/>
              <a:gd name="connsiteY13" fmla="*/ 207217 h 298289"/>
              <a:gd name="connsiteX14" fmla="*/ 380989 w 746225"/>
              <a:gd name="connsiteY14" fmla="*/ 209331 h 298289"/>
              <a:gd name="connsiteX15" fmla="*/ 310957 w 746225"/>
              <a:gd name="connsiteY15" fmla="*/ 215675 h 298289"/>
              <a:gd name="connsiteX16" fmla="*/ 243424 w 746225"/>
              <a:gd name="connsiteY16" fmla="*/ 249582 h 298289"/>
              <a:gd name="connsiteX17" fmla="*/ 173392 w 746225"/>
              <a:gd name="connsiteY17" fmla="*/ 255925 h 298289"/>
              <a:gd name="connsiteX18" fmla="*/ 105858 w 746225"/>
              <a:gd name="connsiteY18" fmla="*/ 289831 h 298289"/>
              <a:gd name="connsiteX19" fmla="*/ 12483 w 746225"/>
              <a:gd name="connsiteY19" fmla="*/ 298289 h 298289"/>
              <a:gd name="connsiteX20" fmla="*/ 0 w 746225"/>
              <a:gd name="connsiteY20" fmla="*/ 160471 h 298289"/>
              <a:gd name="connsiteX21" fmla="*/ 163406 w 746225"/>
              <a:gd name="connsiteY21" fmla="*/ 145670 h 298289"/>
              <a:gd name="connsiteX22" fmla="*/ 233437 w 746225"/>
              <a:gd name="connsiteY22" fmla="*/ 139327 h 298289"/>
              <a:gd name="connsiteX23" fmla="*/ 300971 w 746225"/>
              <a:gd name="connsiteY23" fmla="*/ 105420 h 298289"/>
              <a:gd name="connsiteX24" fmla="*/ 368505 w 746225"/>
              <a:gd name="connsiteY24" fmla="*/ 71513 h 298289"/>
              <a:gd name="connsiteX25" fmla="*/ 415193 w 746225"/>
              <a:gd name="connsiteY25" fmla="*/ 67285 h 298289"/>
              <a:gd name="connsiteX26" fmla="*/ 430204 w 746225"/>
              <a:gd name="connsiteY26" fmla="*/ 38136 h 298289"/>
              <a:gd name="connsiteX27" fmla="*/ 453548 w 746225"/>
              <a:gd name="connsiteY27" fmla="*/ 36021 h 298289"/>
              <a:gd name="connsiteX28" fmla="*/ 497739 w 746225"/>
              <a:gd name="connsiteY28" fmla="*/ 4228 h 298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746225" h="298289">
                <a:moveTo>
                  <a:pt x="497739" y="4228"/>
                </a:moveTo>
                <a:lnTo>
                  <a:pt x="521082" y="2114"/>
                </a:lnTo>
                <a:lnTo>
                  <a:pt x="544426" y="0"/>
                </a:lnTo>
                <a:lnTo>
                  <a:pt x="570266" y="25449"/>
                </a:lnTo>
                <a:lnTo>
                  <a:pt x="616954" y="21221"/>
                </a:lnTo>
                <a:lnTo>
                  <a:pt x="642794" y="46669"/>
                </a:lnTo>
                <a:lnTo>
                  <a:pt x="691978" y="70004"/>
                </a:lnTo>
                <a:lnTo>
                  <a:pt x="717818" y="95453"/>
                </a:lnTo>
                <a:lnTo>
                  <a:pt x="743658" y="120902"/>
                </a:lnTo>
                <a:lnTo>
                  <a:pt x="746155" y="148466"/>
                </a:lnTo>
                <a:lnTo>
                  <a:pt x="746225" y="149238"/>
                </a:lnTo>
                <a:lnTo>
                  <a:pt x="447061" y="224237"/>
                </a:lnTo>
                <a:lnTo>
                  <a:pt x="445184" y="203517"/>
                </a:lnTo>
                <a:lnTo>
                  <a:pt x="404332" y="207217"/>
                </a:lnTo>
                <a:lnTo>
                  <a:pt x="380989" y="209331"/>
                </a:lnTo>
                <a:lnTo>
                  <a:pt x="310957" y="215675"/>
                </a:lnTo>
                <a:lnTo>
                  <a:pt x="243424" y="249582"/>
                </a:lnTo>
                <a:lnTo>
                  <a:pt x="173392" y="255925"/>
                </a:lnTo>
                <a:lnTo>
                  <a:pt x="105858" y="289831"/>
                </a:lnTo>
                <a:lnTo>
                  <a:pt x="12483" y="298289"/>
                </a:lnTo>
                <a:lnTo>
                  <a:pt x="0" y="160471"/>
                </a:lnTo>
                <a:lnTo>
                  <a:pt x="163406" y="145670"/>
                </a:lnTo>
                <a:lnTo>
                  <a:pt x="233437" y="139327"/>
                </a:lnTo>
                <a:lnTo>
                  <a:pt x="300971" y="105420"/>
                </a:lnTo>
                <a:lnTo>
                  <a:pt x="368505" y="71513"/>
                </a:lnTo>
                <a:lnTo>
                  <a:pt x="415193" y="67285"/>
                </a:lnTo>
                <a:lnTo>
                  <a:pt x="430204" y="38136"/>
                </a:lnTo>
                <a:lnTo>
                  <a:pt x="453548" y="36021"/>
                </a:lnTo>
                <a:lnTo>
                  <a:pt x="497739" y="422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E6FB28E6-5848-47E9-9A4B-60BAC0B58372}"/>
              </a:ext>
            </a:extLst>
          </p:cNvPr>
          <p:cNvSpPr/>
          <p:nvPr/>
        </p:nvSpPr>
        <p:spPr>
          <a:xfrm rot="310533">
            <a:off x="9363015" y="5362323"/>
            <a:ext cx="15320" cy="8919"/>
          </a:xfrm>
          <a:custGeom>
            <a:avLst/>
            <a:gdLst>
              <a:gd name="connsiteX0" fmla="*/ 6265 w 15320"/>
              <a:gd name="connsiteY0" fmla="*/ 0 h 8919"/>
              <a:gd name="connsiteX1" fmla="*/ 15320 w 15320"/>
              <a:gd name="connsiteY1" fmla="*/ 8919 h 8919"/>
              <a:gd name="connsiteX2" fmla="*/ 0 w 15320"/>
              <a:gd name="connsiteY2" fmla="*/ 8919 h 8919"/>
              <a:gd name="connsiteX3" fmla="*/ 6265 w 15320"/>
              <a:gd name="connsiteY3" fmla="*/ 0 h 89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320" h="8919">
                <a:moveTo>
                  <a:pt x="6265" y="0"/>
                </a:moveTo>
                <a:lnTo>
                  <a:pt x="15320" y="8919"/>
                </a:lnTo>
                <a:lnTo>
                  <a:pt x="0" y="8919"/>
                </a:lnTo>
                <a:lnTo>
                  <a:pt x="626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23F8E7AE-44C4-4741-822E-CBF0EEF71762}"/>
              </a:ext>
            </a:extLst>
          </p:cNvPr>
          <p:cNvSpPr/>
          <p:nvPr/>
        </p:nvSpPr>
        <p:spPr>
          <a:xfrm rot="310533">
            <a:off x="5732457" y="5568516"/>
            <a:ext cx="918428" cy="209179"/>
          </a:xfrm>
          <a:custGeom>
            <a:avLst/>
            <a:gdLst>
              <a:gd name="connsiteX0" fmla="*/ 681991 w 918428"/>
              <a:gd name="connsiteY0" fmla="*/ 8457 h 209179"/>
              <a:gd name="connsiteX1" fmla="*/ 728678 w 918428"/>
              <a:gd name="connsiteY1" fmla="*/ 4228 h 209179"/>
              <a:gd name="connsiteX2" fmla="*/ 775365 w 918428"/>
              <a:gd name="connsiteY2" fmla="*/ 0 h 209179"/>
              <a:gd name="connsiteX3" fmla="*/ 801205 w 918428"/>
              <a:gd name="connsiteY3" fmla="*/ 25449 h 209179"/>
              <a:gd name="connsiteX4" fmla="*/ 873733 w 918428"/>
              <a:gd name="connsiteY4" fmla="*/ 46669 h 209179"/>
              <a:gd name="connsiteX5" fmla="*/ 918428 w 918428"/>
              <a:gd name="connsiteY5" fmla="*/ 90688 h 209179"/>
              <a:gd name="connsiteX6" fmla="*/ 763051 w 918428"/>
              <a:gd name="connsiteY6" fmla="*/ 123884 h 209179"/>
              <a:gd name="connsiteX7" fmla="*/ 762008 w 918428"/>
              <a:gd name="connsiteY7" fmla="*/ 112369 h 209179"/>
              <a:gd name="connsiteX8" fmla="*/ 712824 w 918428"/>
              <a:gd name="connsiteY8" fmla="*/ 89034 h 209179"/>
              <a:gd name="connsiteX9" fmla="*/ 666137 w 918428"/>
              <a:gd name="connsiteY9" fmla="*/ 93263 h 209179"/>
              <a:gd name="connsiteX10" fmla="*/ 619450 w 918428"/>
              <a:gd name="connsiteY10" fmla="*/ 97492 h 209179"/>
              <a:gd name="connsiteX11" fmla="*/ 572762 w 918428"/>
              <a:gd name="connsiteY11" fmla="*/ 101721 h 209179"/>
              <a:gd name="connsiteX12" fmla="*/ 505228 w 918428"/>
              <a:gd name="connsiteY12" fmla="*/ 135627 h 209179"/>
              <a:gd name="connsiteX13" fmla="*/ 441033 w 918428"/>
              <a:gd name="connsiteY13" fmla="*/ 141442 h 209179"/>
              <a:gd name="connsiteX14" fmla="*/ 347659 w 918428"/>
              <a:gd name="connsiteY14" fmla="*/ 149899 h 209179"/>
              <a:gd name="connsiteX15" fmla="*/ 256781 w 918428"/>
              <a:gd name="connsiteY15" fmla="*/ 185921 h 209179"/>
              <a:gd name="connsiteX16" fmla="*/ 116718 w 918428"/>
              <a:gd name="connsiteY16" fmla="*/ 198607 h 209179"/>
              <a:gd name="connsiteX17" fmla="*/ 0 w 918428"/>
              <a:gd name="connsiteY17" fmla="*/ 209179 h 209179"/>
              <a:gd name="connsiteX18" fmla="*/ 90878 w 918428"/>
              <a:gd name="connsiteY18" fmla="*/ 173158 h 209179"/>
              <a:gd name="connsiteX19" fmla="*/ 184253 w 918428"/>
              <a:gd name="connsiteY19" fmla="*/ 164700 h 209179"/>
              <a:gd name="connsiteX20" fmla="*/ 275131 w 918428"/>
              <a:gd name="connsiteY20" fmla="*/ 128679 h 209179"/>
              <a:gd name="connsiteX21" fmla="*/ 391849 w 918428"/>
              <a:gd name="connsiteY21" fmla="*/ 118107 h 209179"/>
              <a:gd name="connsiteX22" fmla="*/ 459384 w 918428"/>
              <a:gd name="connsiteY22" fmla="*/ 84200 h 209179"/>
              <a:gd name="connsiteX23" fmla="*/ 500234 w 918428"/>
              <a:gd name="connsiteY23" fmla="*/ 80500 h 209179"/>
              <a:gd name="connsiteX24" fmla="*/ 546922 w 918428"/>
              <a:gd name="connsiteY24" fmla="*/ 76271 h 209179"/>
              <a:gd name="connsiteX25" fmla="*/ 567769 w 918428"/>
              <a:gd name="connsiteY25" fmla="*/ 46593 h 209179"/>
              <a:gd name="connsiteX26" fmla="*/ 614457 w 918428"/>
              <a:gd name="connsiteY26" fmla="*/ 42365 h 209179"/>
              <a:gd name="connsiteX27" fmla="*/ 637800 w 918428"/>
              <a:gd name="connsiteY27" fmla="*/ 40250 h 209179"/>
              <a:gd name="connsiteX28" fmla="*/ 661144 w 918428"/>
              <a:gd name="connsiteY28" fmla="*/ 38136 h 209179"/>
              <a:gd name="connsiteX29" fmla="*/ 681991 w 918428"/>
              <a:gd name="connsiteY29" fmla="*/ 8457 h 209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18428" h="209179">
                <a:moveTo>
                  <a:pt x="681991" y="8457"/>
                </a:moveTo>
                <a:lnTo>
                  <a:pt x="728678" y="4228"/>
                </a:lnTo>
                <a:lnTo>
                  <a:pt x="775365" y="0"/>
                </a:lnTo>
                <a:lnTo>
                  <a:pt x="801205" y="25449"/>
                </a:lnTo>
                <a:lnTo>
                  <a:pt x="873733" y="46669"/>
                </a:lnTo>
                <a:lnTo>
                  <a:pt x="918428" y="90688"/>
                </a:lnTo>
                <a:lnTo>
                  <a:pt x="763051" y="123884"/>
                </a:lnTo>
                <a:lnTo>
                  <a:pt x="762008" y="112369"/>
                </a:lnTo>
                <a:lnTo>
                  <a:pt x="712824" y="89034"/>
                </a:lnTo>
                <a:lnTo>
                  <a:pt x="666137" y="93263"/>
                </a:lnTo>
                <a:lnTo>
                  <a:pt x="619450" y="97492"/>
                </a:lnTo>
                <a:lnTo>
                  <a:pt x="572762" y="101721"/>
                </a:lnTo>
                <a:lnTo>
                  <a:pt x="505228" y="135627"/>
                </a:lnTo>
                <a:lnTo>
                  <a:pt x="441033" y="141442"/>
                </a:lnTo>
                <a:lnTo>
                  <a:pt x="347659" y="149899"/>
                </a:lnTo>
                <a:lnTo>
                  <a:pt x="256781" y="185921"/>
                </a:lnTo>
                <a:lnTo>
                  <a:pt x="116718" y="198607"/>
                </a:lnTo>
                <a:lnTo>
                  <a:pt x="0" y="209179"/>
                </a:lnTo>
                <a:lnTo>
                  <a:pt x="90878" y="173158"/>
                </a:lnTo>
                <a:lnTo>
                  <a:pt x="184253" y="164700"/>
                </a:lnTo>
                <a:lnTo>
                  <a:pt x="275131" y="128679"/>
                </a:lnTo>
                <a:lnTo>
                  <a:pt x="391849" y="118107"/>
                </a:lnTo>
                <a:lnTo>
                  <a:pt x="459384" y="84200"/>
                </a:lnTo>
                <a:lnTo>
                  <a:pt x="500234" y="80500"/>
                </a:lnTo>
                <a:lnTo>
                  <a:pt x="546922" y="76271"/>
                </a:lnTo>
                <a:lnTo>
                  <a:pt x="567769" y="46593"/>
                </a:lnTo>
                <a:lnTo>
                  <a:pt x="614457" y="42365"/>
                </a:lnTo>
                <a:lnTo>
                  <a:pt x="637800" y="40250"/>
                </a:lnTo>
                <a:lnTo>
                  <a:pt x="661144" y="38136"/>
                </a:lnTo>
                <a:lnTo>
                  <a:pt x="681991" y="845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80A81766-AF34-42DC-A527-29A26EB3E291}"/>
              </a:ext>
            </a:extLst>
          </p:cNvPr>
          <p:cNvSpPr/>
          <p:nvPr/>
        </p:nvSpPr>
        <p:spPr>
          <a:xfrm rot="20743869">
            <a:off x="9850091" y="1581649"/>
            <a:ext cx="370893" cy="214572"/>
          </a:xfrm>
          <a:custGeom>
            <a:avLst/>
            <a:gdLst>
              <a:gd name="connsiteX0" fmla="*/ 339461 w 370893"/>
              <a:gd name="connsiteY0" fmla="*/ 0 h 214572"/>
              <a:gd name="connsiteX1" fmla="*/ 354998 w 370893"/>
              <a:gd name="connsiteY1" fmla="*/ 31867 h 214572"/>
              <a:gd name="connsiteX2" fmla="*/ 370893 w 370893"/>
              <a:gd name="connsiteY2" fmla="*/ 64468 h 214572"/>
              <a:gd name="connsiteX3" fmla="*/ 341355 w 370893"/>
              <a:gd name="connsiteY3" fmla="*/ 85513 h 214572"/>
              <a:gd name="connsiteX4" fmla="*/ 313523 w 370893"/>
              <a:gd name="connsiteY4" fmla="*/ 99853 h 214572"/>
              <a:gd name="connsiteX5" fmla="*/ 290806 w 370893"/>
              <a:gd name="connsiteY5" fmla="*/ 94076 h 214572"/>
              <a:gd name="connsiteX6" fmla="*/ 261269 w 370893"/>
              <a:gd name="connsiteY6" fmla="*/ 115121 h 214572"/>
              <a:gd name="connsiteX7" fmla="*/ 238553 w 370893"/>
              <a:gd name="connsiteY7" fmla="*/ 109344 h 214572"/>
              <a:gd name="connsiteX8" fmla="*/ 209016 w 370893"/>
              <a:gd name="connsiteY8" fmla="*/ 130390 h 214572"/>
              <a:gd name="connsiteX9" fmla="*/ 179477 w 370893"/>
              <a:gd name="connsiteY9" fmla="*/ 151435 h 214572"/>
              <a:gd name="connsiteX10" fmla="*/ 143118 w 370893"/>
              <a:gd name="connsiteY10" fmla="*/ 199303 h 214572"/>
              <a:gd name="connsiteX11" fmla="*/ 90865 w 370893"/>
              <a:gd name="connsiteY11" fmla="*/ 214572 h 214572"/>
              <a:gd name="connsiteX12" fmla="*/ 45432 w 370893"/>
              <a:gd name="connsiteY12" fmla="*/ 203018 h 214572"/>
              <a:gd name="connsiteX13" fmla="*/ 0 w 370893"/>
              <a:gd name="connsiteY13" fmla="*/ 191464 h 214572"/>
              <a:gd name="connsiteX14" fmla="*/ 20465 w 370893"/>
              <a:gd name="connsiteY14" fmla="*/ 110995 h 214572"/>
              <a:gd name="connsiteX15" fmla="*/ 34108 w 370893"/>
              <a:gd name="connsiteY15" fmla="*/ 57350 h 214572"/>
              <a:gd name="connsiteX16" fmla="*/ 63645 w 370893"/>
              <a:gd name="connsiteY16" fmla="*/ 36305 h 214572"/>
              <a:gd name="connsiteX17" fmla="*/ 68762 w 370893"/>
              <a:gd name="connsiteY17" fmla="*/ 16187 h 214572"/>
              <a:gd name="connsiteX18" fmla="*/ 72878 w 370893"/>
              <a:gd name="connsiteY18" fmla="*/ 0 h 214572"/>
              <a:gd name="connsiteX19" fmla="*/ 339461 w 370893"/>
              <a:gd name="connsiteY19" fmla="*/ 0 h 214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70893" h="214572">
                <a:moveTo>
                  <a:pt x="339461" y="0"/>
                </a:moveTo>
                <a:lnTo>
                  <a:pt x="354998" y="31867"/>
                </a:lnTo>
                <a:lnTo>
                  <a:pt x="370893" y="64468"/>
                </a:lnTo>
                <a:lnTo>
                  <a:pt x="341355" y="85513"/>
                </a:lnTo>
                <a:lnTo>
                  <a:pt x="313523" y="99853"/>
                </a:lnTo>
                <a:lnTo>
                  <a:pt x="290806" y="94076"/>
                </a:lnTo>
                <a:lnTo>
                  <a:pt x="261269" y="115121"/>
                </a:lnTo>
                <a:lnTo>
                  <a:pt x="238553" y="109344"/>
                </a:lnTo>
                <a:lnTo>
                  <a:pt x="209016" y="130390"/>
                </a:lnTo>
                <a:lnTo>
                  <a:pt x="179477" y="151435"/>
                </a:lnTo>
                <a:lnTo>
                  <a:pt x="143118" y="199303"/>
                </a:lnTo>
                <a:lnTo>
                  <a:pt x="90865" y="214572"/>
                </a:lnTo>
                <a:lnTo>
                  <a:pt x="45432" y="203018"/>
                </a:lnTo>
                <a:lnTo>
                  <a:pt x="0" y="191464"/>
                </a:lnTo>
                <a:lnTo>
                  <a:pt x="20465" y="110995"/>
                </a:lnTo>
                <a:lnTo>
                  <a:pt x="34108" y="57350"/>
                </a:lnTo>
                <a:lnTo>
                  <a:pt x="63645" y="36305"/>
                </a:lnTo>
                <a:lnTo>
                  <a:pt x="68762" y="16187"/>
                </a:lnTo>
                <a:lnTo>
                  <a:pt x="72878" y="0"/>
                </a:lnTo>
                <a:lnTo>
                  <a:pt x="33946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98A0D2C4-6526-4CF5-B4E9-D11B55E76B12}"/>
              </a:ext>
            </a:extLst>
          </p:cNvPr>
          <p:cNvSpPr/>
          <p:nvPr/>
        </p:nvSpPr>
        <p:spPr>
          <a:xfrm rot="20743869">
            <a:off x="9297575" y="1474298"/>
            <a:ext cx="851683" cy="180442"/>
          </a:xfrm>
          <a:custGeom>
            <a:avLst/>
            <a:gdLst>
              <a:gd name="connsiteX0" fmla="*/ 628734 w 851683"/>
              <a:gd name="connsiteY0" fmla="*/ 8870 h 180442"/>
              <a:gd name="connsiteX1" fmla="*/ 674166 w 851683"/>
              <a:gd name="connsiteY1" fmla="*/ 20424 h 180442"/>
              <a:gd name="connsiteX2" fmla="*/ 696883 w 851683"/>
              <a:gd name="connsiteY2" fmla="*/ 26201 h 180442"/>
              <a:gd name="connsiteX3" fmla="*/ 735493 w 851683"/>
              <a:gd name="connsiteY3" fmla="*/ 64579 h 180442"/>
              <a:gd name="connsiteX4" fmla="*/ 758209 w 851683"/>
              <a:gd name="connsiteY4" fmla="*/ 70356 h 180442"/>
              <a:gd name="connsiteX5" fmla="*/ 774104 w 851683"/>
              <a:gd name="connsiteY5" fmla="*/ 102955 h 180442"/>
              <a:gd name="connsiteX6" fmla="*/ 812715 w 851683"/>
              <a:gd name="connsiteY6" fmla="*/ 141333 h 180442"/>
              <a:gd name="connsiteX7" fmla="*/ 835430 w 851683"/>
              <a:gd name="connsiteY7" fmla="*/ 147110 h 180442"/>
              <a:gd name="connsiteX8" fmla="*/ 851326 w 851683"/>
              <a:gd name="connsiteY8" fmla="*/ 179709 h 180442"/>
              <a:gd name="connsiteX9" fmla="*/ 851683 w 851683"/>
              <a:gd name="connsiteY9" fmla="*/ 180442 h 180442"/>
              <a:gd name="connsiteX10" fmla="*/ 585100 w 851683"/>
              <a:gd name="connsiteY10" fmla="*/ 180442 h 180442"/>
              <a:gd name="connsiteX11" fmla="*/ 587805 w 851683"/>
              <a:gd name="connsiteY11" fmla="*/ 169807 h 180442"/>
              <a:gd name="connsiteX12" fmla="*/ 565089 w 851683"/>
              <a:gd name="connsiteY12" fmla="*/ 164030 h 180442"/>
              <a:gd name="connsiteX13" fmla="*/ 542372 w 851683"/>
              <a:gd name="connsiteY13" fmla="*/ 158253 h 180442"/>
              <a:gd name="connsiteX14" fmla="*/ 496940 w 851683"/>
              <a:gd name="connsiteY14" fmla="*/ 146699 h 180442"/>
              <a:gd name="connsiteX15" fmla="*/ 427649 w 851683"/>
              <a:gd name="connsiteY15" fmla="*/ 157634 h 180442"/>
              <a:gd name="connsiteX16" fmla="*/ 359501 w 851683"/>
              <a:gd name="connsiteY16" fmla="*/ 140302 h 180442"/>
              <a:gd name="connsiteX17" fmla="*/ 263521 w 851683"/>
              <a:gd name="connsiteY17" fmla="*/ 137312 h 180442"/>
              <a:gd name="connsiteX18" fmla="*/ 143118 w 851683"/>
              <a:gd name="connsiteY18" fmla="*/ 135248 h 180442"/>
              <a:gd name="connsiteX19" fmla="*/ 0 w 851683"/>
              <a:gd name="connsiteY19" fmla="*/ 127409 h 180442"/>
              <a:gd name="connsiteX20" fmla="*/ 32402 w 851683"/>
              <a:gd name="connsiteY20" fmla="*/ 0 h 180442"/>
              <a:gd name="connsiteX21" fmla="*/ 145983 w 851683"/>
              <a:gd name="connsiteY21" fmla="*/ 28886 h 180442"/>
              <a:gd name="connsiteX22" fmla="*/ 243669 w 851683"/>
              <a:gd name="connsiteY22" fmla="*/ 25171 h 180442"/>
              <a:gd name="connsiteX23" fmla="*/ 341355 w 851683"/>
              <a:gd name="connsiteY23" fmla="*/ 21457 h 180442"/>
              <a:gd name="connsiteX24" fmla="*/ 432220 w 851683"/>
              <a:gd name="connsiteY24" fmla="*/ 44566 h 180442"/>
              <a:gd name="connsiteX25" fmla="*/ 484473 w 851683"/>
              <a:gd name="connsiteY25" fmla="*/ 29297 h 180442"/>
              <a:gd name="connsiteX26" fmla="*/ 524226 w 851683"/>
              <a:gd name="connsiteY26" fmla="*/ 39407 h 180442"/>
              <a:gd name="connsiteX27" fmla="*/ 553764 w 851683"/>
              <a:gd name="connsiteY27" fmla="*/ 18362 h 180442"/>
              <a:gd name="connsiteX28" fmla="*/ 576480 w 851683"/>
              <a:gd name="connsiteY28" fmla="*/ 24139 h 180442"/>
              <a:gd name="connsiteX29" fmla="*/ 628734 w 851683"/>
              <a:gd name="connsiteY29" fmla="*/ 8870 h 180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51683" h="180442">
                <a:moveTo>
                  <a:pt x="628734" y="8870"/>
                </a:moveTo>
                <a:lnTo>
                  <a:pt x="674166" y="20424"/>
                </a:lnTo>
                <a:lnTo>
                  <a:pt x="696883" y="26201"/>
                </a:lnTo>
                <a:lnTo>
                  <a:pt x="735493" y="64579"/>
                </a:lnTo>
                <a:lnTo>
                  <a:pt x="758209" y="70356"/>
                </a:lnTo>
                <a:lnTo>
                  <a:pt x="774104" y="102955"/>
                </a:lnTo>
                <a:lnTo>
                  <a:pt x="812715" y="141333"/>
                </a:lnTo>
                <a:lnTo>
                  <a:pt x="835430" y="147110"/>
                </a:lnTo>
                <a:lnTo>
                  <a:pt x="851326" y="179709"/>
                </a:lnTo>
                <a:lnTo>
                  <a:pt x="851683" y="180442"/>
                </a:lnTo>
                <a:lnTo>
                  <a:pt x="585100" y="180442"/>
                </a:lnTo>
                <a:lnTo>
                  <a:pt x="587805" y="169807"/>
                </a:lnTo>
                <a:lnTo>
                  <a:pt x="565089" y="164030"/>
                </a:lnTo>
                <a:lnTo>
                  <a:pt x="542372" y="158253"/>
                </a:lnTo>
                <a:lnTo>
                  <a:pt x="496940" y="146699"/>
                </a:lnTo>
                <a:lnTo>
                  <a:pt x="427649" y="157634"/>
                </a:lnTo>
                <a:lnTo>
                  <a:pt x="359501" y="140302"/>
                </a:lnTo>
                <a:lnTo>
                  <a:pt x="263521" y="137312"/>
                </a:lnTo>
                <a:lnTo>
                  <a:pt x="143118" y="135248"/>
                </a:lnTo>
                <a:lnTo>
                  <a:pt x="0" y="127409"/>
                </a:lnTo>
                <a:lnTo>
                  <a:pt x="32402" y="0"/>
                </a:lnTo>
                <a:lnTo>
                  <a:pt x="145983" y="28886"/>
                </a:lnTo>
                <a:lnTo>
                  <a:pt x="243669" y="25171"/>
                </a:lnTo>
                <a:lnTo>
                  <a:pt x="341355" y="21457"/>
                </a:lnTo>
                <a:lnTo>
                  <a:pt x="432220" y="44566"/>
                </a:lnTo>
                <a:lnTo>
                  <a:pt x="484473" y="29297"/>
                </a:lnTo>
                <a:lnTo>
                  <a:pt x="524226" y="39407"/>
                </a:lnTo>
                <a:lnTo>
                  <a:pt x="553764" y="18362"/>
                </a:lnTo>
                <a:lnTo>
                  <a:pt x="576480" y="24139"/>
                </a:lnTo>
                <a:lnTo>
                  <a:pt x="628734" y="887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704085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800"/>
                            </p:stCondLst>
                            <p:childTnLst>
                              <p:par>
                                <p:cTn id="2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300"/>
                            </p:stCondLst>
                            <p:childTnLst>
                              <p:par>
                                <p:cTn id="2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8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3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2400"/>
                            </p:stCondLst>
                            <p:childTnLst>
                              <p:par>
                                <p:cTn id="4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0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4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500"/>
                            </p:stCondLst>
                            <p:childTnLst>
                              <p:par>
                                <p:cTn id="6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85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2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000"/>
                            </p:stCondLst>
                            <p:childTnLst>
                              <p:par>
                                <p:cTn id="8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2500"/>
                            </p:stCondLst>
                            <p:childTnLst>
                              <p:par>
                                <p:cTn id="8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4000"/>
                            </p:stCondLst>
                            <p:childTnLst>
                              <p:par>
                                <p:cTn id="9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4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5500"/>
                            </p:stCondLst>
                            <p:childTnLst>
                              <p:par>
                                <p:cTn id="9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7900"/>
                            </p:stCondLst>
                            <p:childTnLst>
                              <p:par>
                                <p:cTn id="10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5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9400"/>
                            </p:stCondLst>
                            <p:childTnLst>
                              <p:par>
                                <p:cTn id="10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11700"/>
                            </p:stCondLst>
                            <p:childTnLst>
                              <p:par>
                                <p:cTn id="11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3200"/>
                            </p:stCondLst>
                            <p:childTnLst>
                              <p:par>
                                <p:cTn id="11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0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4700"/>
                            </p:stCondLst>
                            <p:childTnLst>
                              <p:par>
                                <p:cTn id="12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0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17800"/>
                            </p:stCondLst>
                            <p:childTnLst>
                              <p:par>
                                <p:cTn id="13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4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000"/>
                            </p:stCondLst>
                            <p:childTnLst>
                              <p:par>
                                <p:cTn id="14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3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2500"/>
                            </p:stCondLst>
                            <p:childTnLst>
                              <p:par>
                                <p:cTn id="14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0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800"/>
                            </p:stCondLst>
                            <p:childTnLst>
                              <p:par>
                                <p:cTn id="15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6300"/>
                            </p:stCondLst>
                            <p:childTnLst>
                              <p:par>
                                <p:cTn id="15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8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7800"/>
                            </p:stCondLst>
                            <p:childTnLst>
                              <p:par>
                                <p:cTn id="16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2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9300"/>
                            </p:stCondLst>
                            <p:childTnLst>
                              <p:par>
                                <p:cTn id="16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6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10800"/>
                            </p:stCondLst>
                            <p:childTnLst>
                              <p:par>
                                <p:cTn id="16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0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3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3100"/>
                            </p:stCondLst>
                            <p:childTnLst>
                              <p:par>
                                <p:cTn id="1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7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14600"/>
                            </p:stCondLst>
                            <p:childTnLst>
                              <p:par>
                                <p:cTn id="17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1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2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4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5" fill="hold">
                      <p:stCondLst>
                        <p:cond delay="indefinite"/>
                      </p:stCondLst>
                      <p:childTnLst>
                        <p:par>
                          <p:cTn id="186" fill="hold">
                            <p:stCondLst>
                              <p:cond delay="0"/>
                            </p:stCondLst>
                            <p:childTnLst>
                              <p:par>
                                <p:cTn id="18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1000"/>
                            </p:stCondLst>
                            <p:childTnLst>
                              <p:par>
                                <p:cTn id="19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3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2500"/>
                            </p:stCondLst>
                            <p:childTnLst>
                              <p:par>
                                <p:cTn id="19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8" fill="hold">
                            <p:stCondLst>
                              <p:cond delay="4000"/>
                            </p:stCondLst>
                            <p:childTnLst>
                              <p:par>
                                <p:cTn id="19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2" fill="hold">
                            <p:stCondLst>
                              <p:cond delay="5500"/>
                            </p:stCondLst>
                            <p:childTnLst>
                              <p:par>
                                <p:cTn id="20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5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7000"/>
                            </p:stCondLst>
                            <p:childTnLst>
                              <p:par>
                                <p:cTn id="20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9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2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9300"/>
                            </p:stCondLst>
                            <p:childTnLst>
                              <p:par>
                                <p:cTn id="21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6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7" fill="hold">
                      <p:stCondLst>
                        <p:cond delay="indefinite"/>
                      </p:stCondLst>
                      <p:childTnLst>
                        <p:par>
                          <p:cTn id="218" fill="hold">
                            <p:stCondLst>
                              <p:cond delay="0"/>
                            </p:stCondLst>
                            <p:childTnLst>
                              <p:par>
                                <p:cTn id="21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1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2" fill="hold">
                            <p:stCondLst>
                              <p:cond delay="1000"/>
                            </p:stCondLst>
                            <p:childTnLst>
                              <p:par>
                                <p:cTn id="22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8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9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1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2" fill="hold">
                            <p:stCondLst>
                              <p:cond delay="4100"/>
                            </p:stCondLst>
                            <p:childTnLst>
                              <p:par>
                                <p:cTn id="233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5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6" fill="hold">
                            <p:stCondLst>
                              <p:cond delay="5600"/>
                            </p:stCondLst>
                            <p:childTnLst>
                              <p:par>
                                <p:cTn id="23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0" fill="hold">
                            <p:stCondLst>
                              <p:cond delay="7100"/>
                            </p:stCondLst>
                            <p:childTnLst>
                              <p:par>
                                <p:cTn id="24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3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4" fill="hold">
                            <p:stCondLst>
                              <p:cond delay="8600"/>
                            </p:stCondLst>
                            <p:childTnLst>
                              <p:par>
                                <p:cTn id="24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10100"/>
                            </p:stCondLst>
                            <p:childTnLst>
                              <p:par>
                                <p:cTn id="24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1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8" grpId="0" animBg="1"/>
      <p:bldP spid="129" grpId="0" animBg="1"/>
      <p:bldP spid="130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" name="Freeform 405">
            <a:extLst>
              <a:ext uri="{FF2B5EF4-FFF2-40B4-BE49-F238E27FC236}">
                <a16:creationId xmlns:a16="http://schemas.microsoft.com/office/drawing/2014/main" xmlns="" id="{CCDE3169-A690-49F6-9FCC-E3BBB9179D71}"/>
              </a:ext>
            </a:extLst>
          </p:cNvPr>
          <p:cNvSpPr>
            <a:spLocks/>
          </p:cNvSpPr>
          <p:nvPr/>
        </p:nvSpPr>
        <p:spPr bwMode="auto">
          <a:xfrm>
            <a:off x="2321397" y="1800872"/>
            <a:ext cx="763351" cy="255438"/>
          </a:xfrm>
          <a:custGeom>
            <a:avLst/>
            <a:gdLst>
              <a:gd name="T0" fmla="*/ 80 w 120"/>
              <a:gd name="T1" fmla="*/ 27 h 35"/>
              <a:gd name="T2" fmla="*/ 68 w 120"/>
              <a:gd name="T3" fmla="*/ 31 h 35"/>
              <a:gd name="T4" fmla="*/ 60 w 120"/>
              <a:gd name="T5" fmla="*/ 31 h 35"/>
              <a:gd name="T6" fmla="*/ 52 w 120"/>
              <a:gd name="T7" fmla="*/ 31 h 35"/>
              <a:gd name="T8" fmla="*/ 44 w 120"/>
              <a:gd name="T9" fmla="*/ 31 h 35"/>
              <a:gd name="T10" fmla="*/ 40 w 120"/>
              <a:gd name="T11" fmla="*/ 35 h 35"/>
              <a:gd name="T12" fmla="*/ 36 w 120"/>
              <a:gd name="T13" fmla="*/ 35 h 35"/>
              <a:gd name="T14" fmla="*/ 32 w 120"/>
              <a:gd name="T15" fmla="*/ 35 h 35"/>
              <a:gd name="T16" fmla="*/ 28 w 120"/>
              <a:gd name="T17" fmla="*/ 35 h 35"/>
              <a:gd name="T18" fmla="*/ 20 w 120"/>
              <a:gd name="T19" fmla="*/ 35 h 35"/>
              <a:gd name="T20" fmla="*/ 16 w 120"/>
              <a:gd name="T21" fmla="*/ 31 h 35"/>
              <a:gd name="T22" fmla="*/ 12 w 120"/>
              <a:gd name="T23" fmla="*/ 27 h 35"/>
              <a:gd name="T24" fmla="*/ 8 w 120"/>
              <a:gd name="T25" fmla="*/ 27 h 35"/>
              <a:gd name="T26" fmla="*/ 4 w 120"/>
              <a:gd name="T27" fmla="*/ 23 h 35"/>
              <a:gd name="T28" fmla="*/ 0 w 120"/>
              <a:gd name="T29" fmla="*/ 19 h 35"/>
              <a:gd name="T30" fmla="*/ 0 w 120"/>
              <a:gd name="T31" fmla="*/ 15 h 35"/>
              <a:gd name="T32" fmla="*/ 8 w 120"/>
              <a:gd name="T33" fmla="*/ 15 h 35"/>
              <a:gd name="T34" fmla="*/ 16 w 120"/>
              <a:gd name="T35" fmla="*/ 15 h 35"/>
              <a:gd name="T36" fmla="*/ 28 w 120"/>
              <a:gd name="T37" fmla="*/ 11 h 35"/>
              <a:gd name="T38" fmla="*/ 36 w 120"/>
              <a:gd name="T39" fmla="*/ 11 h 35"/>
              <a:gd name="T40" fmla="*/ 44 w 120"/>
              <a:gd name="T41" fmla="*/ 7 h 35"/>
              <a:gd name="T42" fmla="*/ 52 w 120"/>
              <a:gd name="T43" fmla="*/ 7 h 35"/>
              <a:gd name="T44" fmla="*/ 64 w 120"/>
              <a:gd name="T45" fmla="*/ 4 h 35"/>
              <a:gd name="T46" fmla="*/ 76 w 120"/>
              <a:gd name="T47" fmla="*/ 0 h 35"/>
              <a:gd name="T48" fmla="*/ 88 w 120"/>
              <a:gd name="T49" fmla="*/ 0 h 35"/>
              <a:gd name="T50" fmla="*/ 96 w 120"/>
              <a:gd name="T51" fmla="*/ 0 h 35"/>
              <a:gd name="T52" fmla="*/ 104 w 120"/>
              <a:gd name="T53" fmla="*/ 4 h 35"/>
              <a:gd name="T54" fmla="*/ 112 w 120"/>
              <a:gd name="T55" fmla="*/ 7 h 35"/>
              <a:gd name="T56" fmla="*/ 116 w 120"/>
              <a:gd name="T57" fmla="*/ 7 h 35"/>
              <a:gd name="T58" fmla="*/ 120 w 120"/>
              <a:gd name="T59" fmla="*/ 11 h 35"/>
              <a:gd name="T60" fmla="*/ 120 w 120"/>
              <a:gd name="T61" fmla="*/ 15 h 35"/>
              <a:gd name="T62" fmla="*/ 120 w 120"/>
              <a:gd name="T63" fmla="*/ 15 h 35"/>
              <a:gd name="T64" fmla="*/ 120 w 120"/>
              <a:gd name="T65" fmla="*/ 19 h 35"/>
              <a:gd name="T66" fmla="*/ 116 w 120"/>
              <a:gd name="T67" fmla="*/ 19 h 35"/>
              <a:gd name="T68" fmla="*/ 112 w 120"/>
              <a:gd name="T69" fmla="*/ 19 h 35"/>
              <a:gd name="T70" fmla="*/ 104 w 120"/>
              <a:gd name="T71" fmla="*/ 23 h 35"/>
              <a:gd name="T72" fmla="*/ 96 w 120"/>
              <a:gd name="T73" fmla="*/ 23 h 35"/>
              <a:gd name="T74" fmla="*/ 88 w 120"/>
              <a:gd name="T75" fmla="*/ 27 h 35"/>
              <a:gd name="T76" fmla="*/ 80 w 120"/>
              <a:gd name="T77" fmla="*/ 27 h 35"/>
              <a:gd name="T78" fmla="*/ 80 w 120"/>
              <a:gd name="T79" fmla="*/ 27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0" h="35">
                <a:moveTo>
                  <a:pt x="80" y="27"/>
                </a:moveTo>
                <a:lnTo>
                  <a:pt x="68" y="31"/>
                </a:lnTo>
                <a:lnTo>
                  <a:pt x="60" y="31"/>
                </a:lnTo>
                <a:lnTo>
                  <a:pt x="52" y="31"/>
                </a:lnTo>
                <a:lnTo>
                  <a:pt x="44" y="31"/>
                </a:lnTo>
                <a:lnTo>
                  <a:pt x="40" y="35"/>
                </a:lnTo>
                <a:lnTo>
                  <a:pt x="36" y="35"/>
                </a:lnTo>
                <a:lnTo>
                  <a:pt x="32" y="35"/>
                </a:lnTo>
                <a:lnTo>
                  <a:pt x="28" y="35"/>
                </a:lnTo>
                <a:lnTo>
                  <a:pt x="20" y="35"/>
                </a:lnTo>
                <a:lnTo>
                  <a:pt x="16" y="31"/>
                </a:lnTo>
                <a:lnTo>
                  <a:pt x="12" y="27"/>
                </a:lnTo>
                <a:lnTo>
                  <a:pt x="8" y="27"/>
                </a:lnTo>
                <a:lnTo>
                  <a:pt x="4" y="23"/>
                </a:lnTo>
                <a:lnTo>
                  <a:pt x="0" y="19"/>
                </a:lnTo>
                <a:lnTo>
                  <a:pt x="0" y="15"/>
                </a:lnTo>
                <a:lnTo>
                  <a:pt x="8" y="15"/>
                </a:lnTo>
                <a:lnTo>
                  <a:pt x="16" y="15"/>
                </a:lnTo>
                <a:lnTo>
                  <a:pt x="28" y="11"/>
                </a:lnTo>
                <a:lnTo>
                  <a:pt x="36" y="11"/>
                </a:lnTo>
                <a:lnTo>
                  <a:pt x="44" y="7"/>
                </a:lnTo>
                <a:lnTo>
                  <a:pt x="52" y="7"/>
                </a:lnTo>
                <a:lnTo>
                  <a:pt x="64" y="4"/>
                </a:lnTo>
                <a:lnTo>
                  <a:pt x="76" y="0"/>
                </a:lnTo>
                <a:lnTo>
                  <a:pt x="88" y="0"/>
                </a:lnTo>
                <a:lnTo>
                  <a:pt x="96" y="0"/>
                </a:lnTo>
                <a:lnTo>
                  <a:pt x="104" y="4"/>
                </a:lnTo>
                <a:lnTo>
                  <a:pt x="112" y="7"/>
                </a:lnTo>
                <a:lnTo>
                  <a:pt x="116" y="7"/>
                </a:lnTo>
                <a:lnTo>
                  <a:pt x="120" y="11"/>
                </a:lnTo>
                <a:lnTo>
                  <a:pt x="120" y="15"/>
                </a:lnTo>
                <a:lnTo>
                  <a:pt x="120" y="15"/>
                </a:lnTo>
                <a:lnTo>
                  <a:pt x="120" y="19"/>
                </a:lnTo>
                <a:lnTo>
                  <a:pt x="116" y="19"/>
                </a:lnTo>
                <a:lnTo>
                  <a:pt x="112" y="19"/>
                </a:lnTo>
                <a:lnTo>
                  <a:pt x="104" y="23"/>
                </a:lnTo>
                <a:lnTo>
                  <a:pt x="96" y="23"/>
                </a:lnTo>
                <a:lnTo>
                  <a:pt x="88" y="27"/>
                </a:lnTo>
                <a:lnTo>
                  <a:pt x="80" y="27"/>
                </a:lnTo>
                <a:lnTo>
                  <a:pt x="80" y="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6" name="Freeform 407">
            <a:extLst>
              <a:ext uri="{FF2B5EF4-FFF2-40B4-BE49-F238E27FC236}">
                <a16:creationId xmlns:a16="http://schemas.microsoft.com/office/drawing/2014/main" xmlns="" id="{F9C77FD6-D45D-4A9D-A0E1-6627C34CCE7A}"/>
              </a:ext>
            </a:extLst>
          </p:cNvPr>
          <p:cNvSpPr>
            <a:spLocks/>
          </p:cNvSpPr>
          <p:nvPr/>
        </p:nvSpPr>
        <p:spPr bwMode="auto">
          <a:xfrm>
            <a:off x="2175086" y="2260658"/>
            <a:ext cx="298981" cy="634942"/>
          </a:xfrm>
          <a:custGeom>
            <a:avLst/>
            <a:gdLst>
              <a:gd name="T0" fmla="*/ 4 w 47"/>
              <a:gd name="T1" fmla="*/ 16 h 87"/>
              <a:gd name="T2" fmla="*/ 0 w 47"/>
              <a:gd name="T3" fmla="*/ 12 h 87"/>
              <a:gd name="T4" fmla="*/ 0 w 47"/>
              <a:gd name="T5" fmla="*/ 8 h 87"/>
              <a:gd name="T6" fmla="*/ 0 w 47"/>
              <a:gd name="T7" fmla="*/ 4 h 87"/>
              <a:gd name="T8" fmla="*/ 4 w 47"/>
              <a:gd name="T9" fmla="*/ 0 h 87"/>
              <a:gd name="T10" fmla="*/ 8 w 47"/>
              <a:gd name="T11" fmla="*/ 0 h 87"/>
              <a:gd name="T12" fmla="*/ 16 w 47"/>
              <a:gd name="T13" fmla="*/ 0 h 87"/>
              <a:gd name="T14" fmla="*/ 23 w 47"/>
              <a:gd name="T15" fmla="*/ 0 h 87"/>
              <a:gd name="T16" fmla="*/ 39 w 47"/>
              <a:gd name="T17" fmla="*/ 4 h 87"/>
              <a:gd name="T18" fmla="*/ 39 w 47"/>
              <a:gd name="T19" fmla="*/ 8 h 87"/>
              <a:gd name="T20" fmla="*/ 39 w 47"/>
              <a:gd name="T21" fmla="*/ 12 h 87"/>
              <a:gd name="T22" fmla="*/ 39 w 47"/>
              <a:gd name="T23" fmla="*/ 20 h 87"/>
              <a:gd name="T24" fmla="*/ 43 w 47"/>
              <a:gd name="T25" fmla="*/ 32 h 87"/>
              <a:gd name="T26" fmla="*/ 43 w 47"/>
              <a:gd name="T27" fmla="*/ 40 h 87"/>
              <a:gd name="T28" fmla="*/ 43 w 47"/>
              <a:gd name="T29" fmla="*/ 52 h 87"/>
              <a:gd name="T30" fmla="*/ 43 w 47"/>
              <a:gd name="T31" fmla="*/ 60 h 87"/>
              <a:gd name="T32" fmla="*/ 47 w 47"/>
              <a:gd name="T33" fmla="*/ 64 h 87"/>
              <a:gd name="T34" fmla="*/ 43 w 47"/>
              <a:gd name="T35" fmla="*/ 76 h 87"/>
              <a:gd name="T36" fmla="*/ 43 w 47"/>
              <a:gd name="T37" fmla="*/ 80 h 87"/>
              <a:gd name="T38" fmla="*/ 39 w 47"/>
              <a:gd name="T39" fmla="*/ 83 h 87"/>
              <a:gd name="T40" fmla="*/ 35 w 47"/>
              <a:gd name="T41" fmla="*/ 87 h 87"/>
              <a:gd name="T42" fmla="*/ 31 w 47"/>
              <a:gd name="T43" fmla="*/ 87 h 87"/>
              <a:gd name="T44" fmla="*/ 31 w 47"/>
              <a:gd name="T45" fmla="*/ 87 h 87"/>
              <a:gd name="T46" fmla="*/ 27 w 47"/>
              <a:gd name="T47" fmla="*/ 87 h 87"/>
              <a:gd name="T48" fmla="*/ 23 w 47"/>
              <a:gd name="T49" fmla="*/ 83 h 87"/>
              <a:gd name="T50" fmla="*/ 20 w 47"/>
              <a:gd name="T51" fmla="*/ 76 h 87"/>
              <a:gd name="T52" fmla="*/ 20 w 47"/>
              <a:gd name="T53" fmla="*/ 72 h 87"/>
              <a:gd name="T54" fmla="*/ 16 w 47"/>
              <a:gd name="T55" fmla="*/ 64 h 87"/>
              <a:gd name="T56" fmla="*/ 16 w 47"/>
              <a:gd name="T57" fmla="*/ 48 h 87"/>
              <a:gd name="T58" fmla="*/ 12 w 47"/>
              <a:gd name="T59" fmla="*/ 36 h 87"/>
              <a:gd name="T60" fmla="*/ 8 w 47"/>
              <a:gd name="T61" fmla="*/ 24 h 87"/>
              <a:gd name="T62" fmla="*/ 8 w 47"/>
              <a:gd name="T63" fmla="*/ 16 h 87"/>
              <a:gd name="T64" fmla="*/ 4 w 47"/>
              <a:gd name="T65" fmla="*/ 16 h 87"/>
              <a:gd name="T66" fmla="*/ 4 w 47"/>
              <a:gd name="T67" fmla="*/ 16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7" h="87">
                <a:moveTo>
                  <a:pt x="4" y="16"/>
                </a:move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3" y="0"/>
                </a:lnTo>
                <a:lnTo>
                  <a:pt x="39" y="4"/>
                </a:lnTo>
                <a:lnTo>
                  <a:pt x="39" y="8"/>
                </a:lnTo>
                <a:lnTo>
                  <a:pt x="39" y="12"/>
                </a:lnTo>
                <a:lnTo>
                  <a:pt x="39" y="20"/>
                </a:lnTo>
                <a:lnTo>
                  <a:pt x="43" y="32"/>
                </a:lnTo>
                <a:lnTo>
                  <a:pt x="43" y="40"/>
                </a:lnTo>
                <a:lnTo>
                  <a:pt x="43" y="52"/>
                </a:lnTo>
                <a:lnTo>
                  <a:pt x="43" y="60"/>
                </a:lnTo>
                <a:lnTo>
                  <a:pt x="47" y="64"/>
                </a:lnTo>
                <a:lnTo>
                  <a:pt x="43" y="76"/>
                </a:lnTo>
                <a:lnTo>
                  <a:pt x="43" y="80"/>
                </a:lnTo>
                <a:lnTo>
                  <a:pt x="39" y="83"/>
                </a:lnTo>
                <a:lnTo>
                  <a:pt x="35" y="87"/>
                </a:lnTo>
                <a:lnTo>
                  <a:pt x="31" y="87"/>
                </a:lnTo>
                <a:lnTo>
                  <a:pt x="31" y="87"/>
                </a:lnTo>
                <a:lnTo>
                  <a:pt x="27" y="87"/>
                </a:lnTo>
                <a:lnTo>
                  <a:pt x="23" y="83"/>
                </a:lnTo>
                <a:lnTo>
                  <a:pt x="20" y="76"/>
                </a:lnTo>
                <a:lnTo>
                  <a:pt x="20" y="72"/>
                </a:lnTo>
                <a:lnTo>
                  <a:pt x="16" y="64"/>
                </a:lnTo>
                <a:lnTo>
                  <a:pt x="16" y="48"/>
                </a:lnTo>
                <a:lnTo>
                  <a:pt x="12" y="36"/>
                </a:lnTo>
                <a:lnTo>
                  <a:pt x="8" y="24"/>
                </a:lnTo>
                <a:lnTo>
                  <a:pt x="8" y="16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7" name="Freeform 408">
            <a:extLst>
              <a:ext uri="{FF2B5EF4-FFF2-40B4-BE49-F238E27FC236}">
                <a16:creationId xmlns:a16="http://schemas.microsoft.com/office/drawing/2014/main" xmlns="" id="{C515A442-AAC3-4F75-AB80-485BA0D8AFDA}"/>
              </a:ext>
            </a:extLst>
          </p:cNvPr>
          <p:cNvSpPr>
            <a:spLocks/>
          </p:cNvSpPr>
          <p:nvPr/>
        </p:nvSpPr>
        <p:spPr bwMode="auto">
          <a:xfrm>
            <a:off x="1189093" y="2231466"/>
            <a:ext cx="935107" cy="437889"/>
          </a:xfrm>
          <a:custGeom>
            <a:avLst/>
            <a:gdLst>
              <a:gd name="T0" fmla="*/ 12 w 147"/>
              <a:gd name="T1" fmla="*/ 52 h 60"/>
              <a:gd name="T2" fmla="*/ 8 w 147"/>
              <a:gd name="T3" fmla="*/ 48 h 60"/>
              <a:gd name="T4" fmla="*/ 4 w 147"/>
              <a:gd name="T5" fmla="*/ 44 h 60"/>
              <a:gd name="T6" fmla="*/ 0 w 147"/>
              <a:gd name="T7" fmla="*/ 40 h 60"/>
              <a:gd name="T8" fmla="*/ 0 w 147"/>
              <a:gd name="T9" fmla="*/ 36 h 60"/>
              <a:gd name="T10" fmla="*/ 0 w 147"/>
              <a:gd name="T11" fmla="*/ 32 h 60"/>
              <a:gd name="T12" fmla="*/ 4 w 147"/>
              <a:gd name="T13" fmla="*/ 32 h 60"/>
              <a:gd name="T14" fmla="*/ 8 w 147"/>
              <a:gd name="T15" fmla="*/ 32 h 60"/>
              <a:gd name="T16" fmla="*/ 12 w 147"/>
              <a:gd name="T17" fmla="*/ 28 h 60"/>
              <a:gd name="T18" fmla="*/ 16 w 147"/>
              <a:gd name="T19" fmla="*/ 28 h 60"/>
              <a:gd name="T20" fmla="*/ 20 w 147"/>
              <a:gd name="T21" fmla="*/ 28 h 60"/>
              <a:gd name="T22" fmla="*/ 28 w 147"/>
              <a:gd name="T23" fmla="*/ 28 h 60"/>
              <a:gd name="T24" fmla="*/ 35 w 147"/>
              <a:gd name="T25" fmla="*/ 28 h 60"/>
              <a:gd name="T26" fmla="*/ 43 w 147"/>
              <a:gd name="T27" fmla="*/ 24 h 60"/>
              <a:gd name="T28" fmla="*/ 51 w 147"/>
              <a:gd name="T29" fmla="*/ 24 h 60"/>
              <a:gd name="T30" fmla="*/ 71 w 147"/>
              <a:gd name="T31" fmla="*/ 16 h 60"/>
              <a:gd name="T32" fmla="*/ 91 w 147"/>
              <a:gd name="T33" fmla="*/ 12 h 60"/>
              <a:gd name="T34" fmla="*/ 107 w 147"/>
              <a:gd name="T35" fmla="*/ 8 h 60"/>
              <a:gd name="T36" fmla="*/ 123 w 147"/>
              <a:gd name="T37" fmla="*/ 4 h 60"/>
              <a:gd name="T38" fmla="*/ 131 w 147"/>
              <a:gd name="T39" fmla="*/ 0 h 60"/>
              <a:gd name="T40" fmla="*/ 139 w 147"/>
              <a:gd name="T41" fmla="*/ 0 h 60"/>
              <a:gd name="T42" fmla="*/ 143 w 147"/>
              <a:gd name="T43" fmla="*/ 0 h 60"/>
              <a:gd name="T44" fmla="*/ 143 w 147"/>
              <a:gd name="T45" fmla="*/ 0 h 60"/>
              <a:gd name="T46" fmla="*/ 147 w 147"/>
              <a:gd name="T47" fmla="*/ 4 h 60"/>
              <a:gd name="T48" fmla="*/ 147 w 147"/>
              <a:gd name="T49" fmla="*/ 4 h 60"/>
              <a:gd name="T50" fmla="*/ 143 w 147"/>
              <a:gd name="T51" fmla="*/ 8 h 60"/>
              <a:gd name="T52" fmla="*/ 139 w 147"/>
              <a:gd name="T53" fmla="*/ 12 h 60"/>
              <a:gd name="T54" fmla="*/ 135 w 147"/>
              <a:gd name="T55" fmla="*/ 16 h 60"/>
              <a:gd name="T56" fmla="*/ 127 w 147"/>
              <a:gd name="T57" fmla="*/ 20 h 60"/>
              <a:gd name="T58" fmla="*/ 115 w 147"/>
              <a:gd name="T59" fmla="*/ 24 h 60"/>
              <a:gd name="T60" fmla="*/ 103 w 147"/>
              <a:gd name="T61" fmla="*/ 28 h 60"/>
              <a:gd name="T62" fmla="*/ 91 w 147"/>
              <a:gd name="T63" fmla="*/ 36 h 60"/>
              <a:gd name="T64" fmla="*/ 79 w 147"/>
              <a:gd name="T65" fmla="*/ 40 h 60"/>
              <a:gd name="T66" fmla="*/ 67 w 147"/>
              <a:gd name="T67" fmla="*/ 48 h 60"/>
              <a:gd name="T68" fmla="*/ 55 w 147"/>
              <a:gd name="T69" fmla="*/ 52 h 60"/>
              <a:gd name="T70" fmla="*/ 47 w 147"/>
              <a:gd name="T71" fmla="*/ 56 h 60"/>
              <a:gd name="T72" fmla="*/ 39 w 147"/>
              <a:gd name="T73" fmla="*/ 60 h 60"/>
              <a:gd name="T74" fmla="*/ 35 w 147"/>
              <a:gd name="T75" fmla="*/ 60 h 60"/>
              <a:gd name="T76" fmla="*/ 31 w 147"/>
              <a:gd name="T77" fmla="*/ 60 h 60"/>
              <a:gd name="T78" fmla="*/ 28 w 147"/>
              <a:gd name="T79" fmla="*/ 60 h 60"/>
              <a:gd name="T80" fmla="*/ 28 w 147"/>
              <a:gd name="T81" fmla="*/ 60 h 60"/>
              <a:gd name="T82" fmla="*/ 24 w 147"/>
              <a:gd name="T83" fmla="*/ 60 h 60"/>
              <a:gd name="T84" fmla="*/ 20 w 147"/>
              <a:gd name="T85" fmla="*/ 56 h 60"/>
              <a:gd name="T86" fmla="*/ 12 w 147"/>
              <a:gd name="T87" fmla="*/ 52 h 60"/>
              <a:gd name="T88" fmla="*/ 12 w 147"/>
              <a:gd name="T89" fmla="*/ 5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7" h="60">
                <a:moveTo>
                  <a:pt x="12" y="52"/>
                </a:moveTo>
                <a:lnTo>
                  <a:pt x="8" y="48"/>
                </a:lnTo>
                <a:lnTo>
                  <a:pt x="4" y="44"/>
                </a:lnTo>
                <a:lnTo>
                  <a:pt x="0" y="40"/>
                </a:lnTo>
                <a:lnTo>
                  <a:pt x="0" y="36"/>
                </a:lnTo>
                <a:lnTo>
                  <a:pt x="0" y="32"/>
                </a:lnTo>
                <a:lnTo>
                  <a:pt x="4" y="32"/>
                </a:lnTo>
                <a:lnTo>
                  <a:pt x="8" y="32"/>
                </a:lnTo>
                <a:lnTo>
                  <a:pt x="12" y="28"/>
                </a:lnTo>
                <a:lnTo>
                  <a:pt x="16" y="28"/>
                </a:lnTo>
                <a:lnTo>
                  <a:pt x="20" y="28"/>
                </a:lnTo>
                <a:lnTo>
                  <a:pt x="28" y="28"/>
                </a:lnTo>
                <a:lnTo>
                  <a:pt x="35" y="28"/>
                </a:lnTo>
                <a:lnTo>
                  <a:pt x="43" y="24"/>
                </a:lnTo>
                <a:lnTo>
                  <a:pt x="51" y="24"/>
                </a:lnTo>
                <a:lnTo>
                  <a:pt x="71" y="16"/>
                </a:lnTo>
                <a:lnTo>
                  <a:pt x="91" y="12"/>
                </a:lnTo>
                <a:lnTo>
                  <a:pt x="107" y="8"/>
                </a:lnTo>
                <a:lnTo>
                  <a:pt x="123" y="4"/>
                </a:lnTo>
                <a:lnTo>
                  <a:pt x="131" y="0"/>
                </a:lnTo>
                <a:lnTo>
                  <a:pt x="139" y="0"/>
                </a:lnTo>
                <a:lnTo>
                  <a:pt x="143" y="0"/>
                </a:lnTo>
                <a:lnTo>
                  <a:pt x="143" y="0"/>
                </a:lnTo>
                <a:lnTo>
                  <a:pt x="147" y="4"/>
                </a:lnTo>
                <a:lnTo>
                  <a:pt x="147" y="4"/>
                </a:lnTo>
                <a:lnTo>
                  <a:pt x="143" y="8"/>
                </a:lnTo>
                <a:lnTo>
                  <a:pt x="139" y="12"/>
                </a:lnTo>
                <a:lnTo>
                  <a:pt x="135" y="16"/>
                </a:lnTo>
                <a:lnTo>
                  <a:pt x="127" y="20"/>
                </a:lnTo>
                <a:lnTo>
                  <a:pt x="115" y="24"/>
                </a:lnTo>
                <a:lnTo>
                  <a:pt x="103" y="28"/>
                </a:lnTo>
                <a:lnTo>
                  <a:pt x="91" y="36"/>
                </a:lnTo>
                <a:lnTo>
                  <a:pt x="79" y="40"/>
                </a:lnTo>
                <a:lnTo>
                  <a:pt x="67" y="48"/>
                </a:lnTo>
                <a:lnTo>
                  <a:pt x="55" y="52"/>
                </a:lnTo>
                <a:lnTo>
                  <a:pt x="47" y="56"/>
                </a:lnTo>
                <a:lnTo>
                  <a:pt x="39" y="60"/>
                </a:lnTo>
                <a:lnTo>
                  <a:pt x="35" y="60"/>
                </a:lnTo>
                <a:lnTo>
                  <a:pt x="31" y="60"/>
                </a:lnTo>
                <a:lnTo>
                  <a:pt x="28" y="60"/>
                </a:lnTo>
                <a:lnTo>
                  <a:pt x="28" y="60"/>
                </a:lnTo>
                <a:lnTo>
                  <a:pt x="24" y="60"/>
                </a:lnTo>
                <a:lnTo>
                  <a:pt x="20" y="56"/>
                </a:lnTo>
                <a:lnTo>
                  <a:pt x="12" y="52"/>
                </a:lnTo>
                <a:lnTo>
                  <a:pt x="12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8" name="Freeform 409">
            <a:extLst>
              <a:ext uri="{FF2B5EF4-FFF2-40B4-BE49-F238E27FC236}">
                <a16:creationId xmlns:a16="http://schemas.microsoft.com/office/drawing/2014/main" xmlns="" id="{E8375AE7-B9B6-4534-A92B-07E6E454D3B9}"/>
              </a:ext>
            </a:extLst>
          </p:cNvPr>
          <p:cNvSpPr>
            <a:spLocks/>
          </p:cNvSpPr>
          <p:nvPr/>
        </p:nvSpPr>
        <p:spPr bwMode="auto">
          <a:xfrm>
            <a:off x="1316318" y="757238"/>
            <a:ext cx="655212" cy="956061"/>
          </a:xfrm>
          <a:custGeom>
            <a:avLst/>
            <a:gdLst>
              <a:gd name="T0" fmla="*/ 0 w 103"/>
              <a:gd name="T1" fmla="*/ 107 h 131"/>
              <a:gd name="T2" fmla="*/ 0 w 103"/>
              <a:gd name="T3" fmla="*/ 107 h 131"/>
              <a:gd name="T4" fmla="*/ 4 w 103"/>
              <a:gd name="T5" fmla="*/ 103 h 131"/>
              <a:gd name="T6" fmla="*/ 8 w 103"/>
              <a:gd name="T7" fmla="*/ 99 h 131"/>
              <a:gd name="T8" fmla="*/ 11 w 103"/>
              <a:gd name="T9" fmla="*/ 95 h 131"/>
              <a:gd name="T10" fmla="*/ 15 w 103"/>
              <a:gd name="T11" fmla="*/ 95 h 131"/>
              <a:gd name="T12" fmla="*/ 23 w 103"/>
              <a:gd name="T13" fmla="*/ 91 h 131"/>
              <a:gd name="T14" fmla="*/ 27 w 103"/>
              <a:gd name="T15" fmla="*/ 83 h 131"/>
              <a:gd name="T16" fmla="*/ 35 w 103"/>
              <a:gd name="T17" fmla="*/ 75 h 131"/>
              <a:gd name="T18" fmla="*/ 47 w 103"/>
              <a:gd name="T19" fmla="*/ 55 h 131"/>
              <a:gd name="T20" fmla="*/ 55 w 103"/>
              <a:gd name="T21" fmla="*/ 39 h 131"/>
              <a:gd name="T22" fmla="*/ 59 w 103"/>
              <a:gd name="T23" fmla="*/ 31 h 131"/>
              <a:gd name="T24" fmla="*/ 59 w 103"/>
              <a:gd name="T25" fmla="*/ 23 h 131"/>
              <a:gd name="T26" fmla="*/ 59 w 103"/>
              <a:gd name="T27" fmla="*/ 19 h 131"/>
              <a:gd name="T28" fmla="*/ 59 w 103"/>
              <a:gd name="T29" fmla="*/ 15 h 131"/>
              <a:gd name="T30" fmla="*/ 59 w 103"/>
              <a:gd name="T31" fmla="*/ 11 h 131"/>
              <a:gd name="T32" fmla="*/ 55 w 103"/>
              <a:gd name="T33" fmla="*/ 11 h 131"/>
              <a:gd name="T34" fmla="*/ 59 w 103"/>
              <a:gd name="T35" fmla="*/ 8 h 131"/>
              <a:gd name="T36" fmla="*/ 59 w 103"/>
              <a:gd name="T37" fmla="*/ 4 h 131"/>
              <a:gd name="T38" fmla="*/ 63 w 103"/>
              <a:gd name="T39" fmla="*/ 0 h 131"/>
              <a:gd name="T40" fmla="*/ 67 w 103"/>
              <a:gd name="T41" fmla="*/ 0 h 131"/>
              <a:gd name="T42" fmla="*/ 71 w 103"/>
              <a:gd name="T43" fmla="*/ 0 h 131"/>
              <a:gd name="T44" fmla="*/ 75 w 103"/>
              <a:gd name="T45" fmla="*/ 4 h 131"/>
              <a:gd name="T46" fmla="*/ 87 w 103"/>
              <a:gd name="T47" fmla="*/ 8 h 131"/>
              <a:gd name="T48" fmla="*/ 95 w 103"/>
              <a:gd name="T49" fmla="*/ 11 h 131"/>
              <a:gd name="T50" fmla="*/ 99 w 103"/>
              <a:gd name="T51" fmla="*/ 15 h 131"/>
              <a:gd name="T52" fmla="*/ 99 w 103"/>
              <a:gd name="T53" fmla="*/ 19 h 131"/>
              <a:gd name="T54" fmla="*/ 103 w 103"/>
              <a:gd name="T55" fmla="*/ 23 h 131"/>
              <a:gd name="T56" fmla="*/ 103 w 103"/>
              <a:gd name="T57" fmla="*/ 27 h 131"/>
              <a:gd name="T58" fmla="*/ 99 w 103"/>
              <a:gd name="T59" fmla="*/ 31 h 131"/>
              <a:gd name="T60" fmla="*/ 99 w 103"/>
              <a:gd name="T61" fmla="*/ 35 h 131"/>
              <a:gd name="T62" fmla="*/ 95 w 103"/>
              <a:gd name="T63" fmla="*/ 39 h 131"/>
              <a:gd name="T64" fmla="*/ 87 w 103"/>
              <a:gd name="T65" fmla="*/ 47 h 131"/>
              <a:gd name="T66" fmla="*/ 83 w 103"/>
              <a:gd name="T67" fmla="*/ 55 h 131"/>
              <a:gd name="T68" fmla="*/ 71 w 103"/>
              <a:gd name="T69" fmla="*/ 71 h 131"/>
              <a:gd name="T70" fmla="*/ 59 w 103"/>
              <a:gd name="T71" fmla="*/ 87 h 131"/>
              <a:gd name="T72" fmla="*/ 51 w 103"/>
              <a:gd name="T73" fmla="*/ 91 h 131"/>
              <a:gd name="T74" fmla="*/ 47 w 103"/>
              <a:gd name="T75" fmla="*/ 99 h 131"/>
              <a:gd name="T76" fmla="*/ 43 w 103"/>
              <a:gd name="T77" fmla="*/ 99 h 131"/>
              <a:gd name="T78" fmla="*/ 43 w 103"/>
              <a:gd name="T79" fmla="*/ 103 h 131"/>
              <a:gd name="T80" fmla="*/ 47 w 103"/>
              <a:gd name="T81" fmla="*/ 103 h 131"/>
              <a:gd name="T82" fmla="*/ 47 w 103"/>
              <a:gd name="T83" fmla="*/ 103 h 131"/>
              <a:gd name="T84" fmla="*/ 51 w 103"/>
              <a:gd name="T85" fmla="*/ 103 h 131"/>
              <a:gd name="T86" fmla="*/ 59 w 103"/>
              <a:gd name="T87" fmla="*/ 103 h 131"/>
              <a:gd name="T88" fmla="*/ 67 w 103"/>
              <a:gd name="T89" fmla="*/ 103 h 131"/>
              <a:gd name="T90" fmla="*/ 75 w 103"/>
              <a:gd name="T91" fmla="*/ 103 h 131"/>
              <a:gd name="T92" fmla="*/ 83 w 103"/>
              <a:gd name="T93" fmla="*/ 103 h 131"/>
              <a:gd name="T94" fmla="*/ 95 w 103"/>
              <a:gd name="T95" fmla="*/ 103 h 131"/>
              <a:gd name="T96" fmla="*/ 95 w 103"/>
              <a:gd name="T97" fmla="*/ 123 h 131"/>
              <a:gd name="T98" fmla="*/ 75 w 103"/>
              <a:gd name="T99" fmla="*/ 123 h 131"/>
              <a:gd name="T100" fmla="*/ 59 w 103"/>
              <a:gd name="T101" fmla="*/ 123 h 131"/>
              <a:gd name="T102" fmla="*/ 47 w 103"/>
              <a:gd name="T103" fmla="*/ 123 h 131"/>
              <a:gd name="T104" fmla="*/ 35 w 103"/>
              <a:gd name="T105" fmla="*/ 127 h 131"/>
              <a:gd name="T106" fmla="*/ 27 w 103"/>
              <a:gd name="T107" fmla="*/ 127 h 131"/>
              <a:gd name="T108" fmla="*/ 19 w 103"/>
              <a:gd name="T109" fmla="*/ 131 h 131"/>
              <a:gd name="T110" fmla="*/ 15 w 103"/>
              <a:gd name="T111" fmla="*/ 131 h 131"/>
              <a:gd name="T112" fmla="*/ 11 w 103"/>
              <a:gd name="T113" fmla="*/ 131 h 131"/>
              <a:gd name="T114" fmla="*/ 4 w 103"/>
              <a:gd name="T115" fmla="*/ 127 h 131"/>
              <a:gd name="T116" fmla="*/ 0 w 103"/>
              <a:gd name="T117" fmla="*/ 119 h 131"/>
              <a:gd name="T118" fmla="*/ 0 w 103"/>
              <a:gd name="T119" fmla="*/ 115 h 131"/>
              <a:gd name="T120" fmla="*/ 0 w 103"/>
              <a:gd name="T121" fmla="*/ 111 h 131"/>
              <a:gd name="T122" fmla="*/ 0 w 103"/>
              <a:gd name="T123" fmla="*/ 107 h 131"/>
              <a:gd name="T124" fmla="*/ 0 w 103"/>
              <a:gd name="T125" fmla="*/ 107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3" h="131">
                <a:moveTo>
                  <a:pt x="0" y="107"/>
                </a:moveTo>
                <a:lnTo>
                  <a:pt x="0" y="107"/>
                </a:lnTo>
                <a:lnTo>
                  <a:pt x="4" y="103"/>
                </a:lnTo>
                <a:lnTo>
                  <a:pt x="8" y="99"/>
                </a:lnTo>
                <a:lnTo>
                  <a:pt x="11" y="95"/>
                </a:lnTo>
                <a:lnTo>
                  <a:pt x="15" y="95"/>
                </a:lnTo>
                <a:lnTo>
                  <a:pt x="23" y="91"/>
                </a:lnTo>
                <a:lnTo>
                  <a:pt x="27" y="83"/>
                </a:lnTo>
                <a:lnTo>
                  <a:pt x="35" y="75"/>
                </a:lnTo>
                <a:lnTo>
                  <a:pt x="47" y="55"/>
                </a:lnTo>
                <a:lnTo>
                  <a:pt x="55" y="39"/>
                </a:lnTo>
                <a:lnTo>
                  <a:pt x="59" y="31"/>
                </a:lnTo>
                <a:lnTo>
                  <a:pt x="59" y="23"/>
                </a:lnTo>
                <a:lnTo>
                  <a:pt x="59" y="19"/>
                </a:lnTo>
                <a:lnTo>
                  <a:pt x="59" y="15"/>
                </a:lnTo>
                <a:lnTo>
                  <a:pt x="59" y="11"/>
                </a:lnTo>
                <a:lnTo>
                  <a:pt x="55" y="11"/>
                </a:lnTo>
                <a:lnTo>
                  <a:pt x="59" y="8"/>
                </a:lnTo>
                <a:lnTo>
                  <a:pt x="59" y="4"/>
                </a:lnTo>
                <a:lnTo>
                  <a:pt x="63" y="0"/>
                </a:lnTo>
                <a:lnTo>
                  <a:pt x="67" y="0"/>
                </a:lnTo>
                <a:lnTo>
                  <a:pt x="71" y="0"/>
                </a:lnTo>
                <a:lnTo>
                  <a:pt x="75" y="4"/>
                </a:lnTo>
                <a:lnTo>
                  <a:pt x="87" y="8"/>
                </a:lnTo>
                <a:lnTo>
                  <a:pt x="95" y="11"/>
                </a:lnTo>
                <a:lnTo>
                  <a:pt x="99" y="15"/>
                </a:lnTo>
                <a:lnTo>
                  <a:pt x="99" y="19"/>
                </a:lnTo>
                <a:lnTo>
                  <a:pt x="103" y="23"/>
                </a:lnTo>
                <a:lnTo>
                  <a:pt x="103" y="27"/>
                </a:lnTo>
                <a:lnTo>
                  <a:pt x="99" y="31"/>
                </a:lnTo>
                <a:lnTo>
                  <a:pt x="99" y="35"/>
                </a:lnTo>
                <a:lnTo>
                  <a:pt x="95" y="39"/>
                </a:lnTo>
                <a:lnTo>
                  <a:pt x="87" y="47"/>
                </a:lnTo>
                <a:lnTo>
                  <a:pt x="83" y="55"/>
                </a:lnTo>
                <a:lnTo>
                  <a:pt x="71" y="71"/>
                </a:lnTo>
                <a:lnTo>
                  <a:pt x="59" y="87"/>
                </a:lnTo>
                <a:lnTo>
                  <a:pt x="51" y="91"/>
                </a:lnTo>
                <a:lnTo>
                  <a:pt x="47" y="99"/>
                </a:lnTo>
                <a:lnTo>
                  <a:pt x="43" y="99"/>
                </a:lnTo>
                <a:lnTo>
                  <a:pt x="43" y="103"/>
                </a:lnTo>
                <a:lnTo>
                  <a:pt x="47" y="103"/>
                </a:lnTo>
                <a:lnTo>
                  <a:pt x="47" y="103"/>
                </a:lnTo>
                <a:lnTo>
                  <a:pt x="51" y="103"/>
                </a:lnTo>
                <a:lnTo>
                  <a:pt x="59" y="103"/>
                </a:lnTo>
                <a:lnTo>
                  <a:pt x="67" y="103"/>
                </a:lnTo>
                <a:lnTo>
                  <a:pt x="75" y="103"/>
                </a:lnTo>
                <a:lnTo>
                  <a:pt x="83" y="103"/>
                </a:lnTo>
                <a:lnTo>
                  <a:pt x="95" y="103"/>
                </a:lnTo>
                <a:lnTo>
                  <a:pt x="95" y="123"/>
                </a:lnTo>
                <a:lnTo>
                  <a:pt x="75" y="123"/>
                </a:lnTo>
                <a:lnTo>
                  <a:pt x="59" y="123"/>
                </a:lnTo>
                <a:lnTo>
                  <a:pt x="47" y="123"/>
                </a:lnTo>
                <a:lnTo>
                  <a:pt x="35" y="127"/>
                </a:lnTo>
                <a:lnTo>
                  <a:pt x="27" y="127"/>
                </a:lnTo>
                <a:lnTo>
                  <a:pt x="19" y="131"/>
                </a:lnTo>
                <a:lnTo>
                  <a:pt x="15" y="131"/>
                </a:lnTo>
                <a:lnTo>
                  <a:pt x="11" y="131"/>
                </a:lnTo>
                <a:lnTo>
                  <a:pt x="4" y="127"/>
                </a:lnTo>
                <a:lnTo>
                  <a:pt x="0" y="119"/>
                </a:lnTo>
                <a:lnTo>
                  <a:pt x="0" y="115"/>
                </a:lnTo>
                <a:lnTo>
                  <a:pt x="0" y="111"/>
                </a:lnTo>
                <a:lnTo>
                  <a:pt x="0" y="107"/>
                </a:lnTo>
                <a:lnTo>
                  <a:pt x="0" y="10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9" name="Freeform 410">
            <a:extLst>
              <a:ext uri="{FF2B5EF4-FFF2-40B4-BE49-F238E27FC236}">
                <a16:creationId xmlns:a16="http://schemas.microsoft.com/office/drawing/2014/main" xmlns="" id="{BC798606-853F-4002-AB00-091AC58CCE69}"/>
              </a:ext>
            </a:extLst>
          </p:cNvPr>
          <p:cNvSpPr>
            <a:spLocks/>
          </p:cNvSpPr>
          <p:nvPr/>
        </p:nvSpPr>
        <p:spPr bwMode="auto">
          <a:xfrm>
            <a:off x="1367208" y="1158634"/>
            <a:ext cx="884217" cy="1043639"/>
          </a:xfrm>
          <a:custGeom>
            <a:avLst/>
            <a:gdLst>
              <a:gd name="T0" fmla="*/ 99 w 139"/>
              <a:gd name="T1" fmla="*/ 4 h 143"/>
              <a:gd name="T2" fmla="*/ 103 w 139"/>
              <a:gd name="T3" fmla="*/ 0 h 143"/>
              <a:gd name="T4" fmla="*/ 111 w 139"/>
              <a:gd name="T5" fmla="*/ 0 h 143"/>
              <a:gd name="T6" fmla="*/ 127 w 139"/>
              <a:gd name="T7" fmla="*/ 4 h 143"/>
              <a:gd name="T8" fmla="*/ 135 w 139"/>
              <a:gd name="T9" fmla="*/ 12 h 143"/>
              <a:gd name="T10" fmla="*/ 139 w 139"/>
              <a:gd name="T11" fmla="*/ 20 h 143"/>
              <a:gd name="T12" fmla="*/ 131 w 139"/>
              <a:gd name="T13" fmla="*/ 32 h 143"/>
              <a:gd name="T14" fmla="*/ 111 w 139"/>
              <a:gd name="T15" fmla="*/ 52 h 143"/>
              <a:gd name="T16" fmla="*/ 87 w 139"/>
              <a:gd name="T17" fmla="*/ 76 h 143"/>
              <a:gd name="T18" fmla="*/ 63 w 139"/>
              <a:gd name="T19" fmla="*/ 95 h 143"/>
              <a:gd name="T20" fmla="*/ 51 w 139"/>
              <a:gd name="T21" fmla="*/ 103 h 143"/>
              <a:gd name="T22" fmla="*/ 47 w 139"/>
              <a:gd name="T23" fmla="*/ 107 h 143"/>
              <a:gd name="T24" fmla="*/ 51 w 139"/>
              <a:gd name="T25" fmla="*/ 103 h 143"/>
              <a:gd name="T26" fmla="*/ 55 w 139"/>
              <a:gd name="T27" fmla="*/ 103 h 143"/>
              <a:gd name="T28" fmla="*/ 67 w 139"/>
              <a:gd name="T29" fmla="*/ 99 h 143"/>
              <a:gd name="T30" fmla="*/ 83 w 139"/>
              <a:gd name="T31" fmla="*/ 95 h 143"/>
              <a:gd name="T32" fmla="*/ 99 w 139"/>
              <a:gd name="T33" fmla="*/ 95 h 143"/>
              <a:gd name="T34" fmla="*/ 111 w 139"/>
              <a:gd name="T35" fmla="*/ 95 h 143"/>
              <a:gd name="T36" fmla="*/ 115 w 139"/>
              <a:gd name="T37" fmla="*/ 95 h 143"/>
              <a:gd name="T38" fmla="*/ 119 w 139"/>
              <a:gd name="T39" fmla="*/ 95 h 143"/>
              <a:gd name="T40" fmla="*/ 115 w 139"/>
              <a:gd name="T41" fmla="*/ 103 h 143"/>
              <a:gd name="T42" fmla="*/ 111 w 139"/>
              <a:gd name="T43" fmla="*/ 107 h 143"/>
              <a:gd name="T44" fmla="*/ 99 w 139"/>
              <a:gd name="T45" fmla="*/ 111 h 143"/>
              <a:gd name="T46" fmla="*/ 83 w 139"/>
              <a:gd name="T47" fmla="*/ 115 h 143"/>
              <a:gd name="T48" fmla="*/ 51 w 139"/>
              <a:gd name="T49" fmla="*/ 127 h 143"/>
              <a:gd name="T50" fmla="*/ 39 w 139"/>
              <a:gd name="T51" fmla="*/ 135 h 143"/>
              <a:gd name="T52" fmla="*/ 35 w 139"/>
              <a:gd name="T53" fmla="*/ 139 h 143"/>
              <a:gd name="T54" fmla="*/ 15 w 139"/>
              <a:gd name="T55" fmla="*/ 143 h 143"/>
              <a:gd name="T56" fmla="*/ 7 w 139"/>
              <a:gd name="T57" fmla="*/ 143 h 143"/>
              <a:gd name="T58" fmla="*/ 3 w 139"/>
              <a:gd name="T59" fmla="*/ 135 h 143"/>
              <a:gd name="T60" fmla="*/ 0 w 139"/>
              <a:gd name="T61" fmla="*/ 119 h 143"/>
              <a:gd name="T62" fmla="*/ 0 w 139"/>
              <a:gd name="T63" fmla="*/ 115 h 143"/>
              <a:gd name="T64" fmla="*/ 7 w 139"/>
              <a:gd name="T65" fmla="*/ 111 h 143"/>
              <a:gd name="T66" fmla="*/ 19 w 139"/>
              <a:gd name="T67" fmla="*/ 103 h 143"/>
              <a:gd name="T68" fmla="*/ 39 w 139"/>
              <a:gd name="T69" fmla="*/ 88 h 143"/>
              <a:gd name="T70" fmla="*/ 71 w 139"/>
              <a:gd name="T71" fmla="*/ 52 h 143"/>
              <a:gd name="T72" fmla="*/ 91 w 139"/>
              <a:gd name="T73" fmla="*/ 32 h 143"/>
              <a:gd name="T74" fmla="*/ 99 w 139"/>
              <a:gd name="T75" fmla="*/ 20 h 143"/>
              <a:gd name="T76" fmla="*/ 99 w 139"/>
              <a:gd name="T77" fmla="*/ 8 h 143"/>
              <a:gd name="T78" fmla="*/ 99 w 139"/>
              <a:gd name="T79" fmla="*/ 4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39" h="143">
                <a:moveTo>
                  <a:pt x="99" y="4"/>
                </a:moveTo>
                <a:lnTo>
                  <a:pt x="99" y="4"/>
                </a:lnTo>
                <a:lnTo>
                  <a:pt x="103" y="0"/>
                </a:lnTo>
                <a:lnTo>
                  <a:pt x="103" y="0"/>
                </a:lnTo>
                <a:lnTo>
                  <a:pt x="107" y="0"/>
                </a:lnTo>
                <a:lnTo>
                  <a:pt x="111" y="0"/>
                </a:lnTo>
                <a:lnTo>
                  <a:pt x="115" y="0"/>
                </a:lnTo>
                <a:lnTo>
                  <a:pt x="127" y="4"/>
                </a:lnTo>
                <a:lnTo>
                  <a:pt x="131" y="8"/>
                </a:lnTo>
                <a:lnTo>
                  <a:pt x="135" y="12"/>
                </a:lnTo>
                <a:lnTo>
                  <a:pt x="135" y="16"/>
                </a:lnTo>
                <a:lnTo>
                  <a:pt x="139" y="20"/>
                </a:lnTo>
                <a:lnTo>
                  <a:pt x="135" y="24"/>
                </a:lnTo>
                <a:lnTo>
                  <a:pt x="131" y="32"/>
                </a:lnTo>
                <a:lnTo>
                  <a:pt x="123" y="40"/>
                </a:lnTo>
                <a:lnTo>
                  <a:pt x="111" y="52"/>
                </a:lnTo>
                <a:lnTo>
                  <a:pt x="99" y="68"/>
                </a:lnTo>
                <a:lnTo>
                  <a:pt x="87" y="76"/>
                </a:lnTo>
                <a:lnTo>
                  <a:pt x="75" y="88"/>
                </a:lnTo>
                <a:lnTo>
                  <a:pt x="63" y="95"/>
                </a:lnTo>
                <a:lnTo>
                  <a:pt x="59" y="99"/>
                </a:lnTo>
                <a:lnTo>
                  <a:pt x="51" y="103"/>
                </a:lnTo>
                <a:lnTo>
                  <a:pt x="47" y="107"/>
                </a:lnTo>
                <a:lnTo>
                  <a:pt x="47" y="107"/>
                </a:lnTo>
                <a:lnTo>
                  <a:pt x="47" y="107"/>
                </a:lnTo>
                <a:lnTo>
                  <a:pt x="51" y="103"/>
                </a:lnTo>
                <a:lnTo>
                  <a:pt x="55" y="103"/>
                </a:lnTo>
                <a:lnTo>
                  <a:pt x="55" y="103"/>
                </a:lnTo>
                <a:lnTo>
                  <a:pt x="63" y="103"/>
                </a:lnTo>
                <a:lnTo>
                  <a:pt x="67" y="99"/>
                </a:lnTo>
                <a:lnTo>
                  <a:pt x="75" y="99"/>
                </a:lnTo>
                <a:lnTo>
                  <a:pt x="83" y="95"/>
                </a:lnTo>
                <a:lnTo>
                  <a:pt x="91" y="95"/>
                </a:lnTo>
                <a:lnTo>
                  <a:pt x="99" y="95"/>
                </a:lnTo>
                <a:lnTo>
                  <a:pt x="103" y="95"/>
                </a:lnTo>
                <a:lnTo>
                  <a:pt x="111" y="95"/>
                </a:lnTo>
                <a:lnTo>
                  <a:pt x="115" y="95"/>
                </a:lnTo>
                <a:lnTo>
                  <a:pt x="115" y="95"/>
                </a:lnTo>
                <a:lnTo>
                  <a:pt x="119" y="95"/>
                </a:lnTo>
                <a:lnTo>
                  <a:pt x="119" y="95"/>
                </a:lnTo>
                <a:lnTo>
                  <a:pt x="119" y="99"/>
                </a:lnTo>
                <a:lnTo>
                  <a:pt x="115" y="103"/>
                </a:lnTo>
                <a:lnTo>
                  <a:pt x="115" y="103"/>
                </a:lnTo>
                <a:lnTo>
                  <a:pt x="111" y="107"/>
                </a:lnTo>
                <a:lnTo>
                  <a:pt x="103" y="107"/>
                </a:lnTo>
                <a:lnTo>
                  <a:pt x="99" y="111"/>
                </a:lnTo>
                <a:lnTo>
                  <a:pt x="91" y="115"/>
                </a:lnTo>
                <a:lnTo>
                  <a:pt x="83" y="115"/>
                </a:lnTo>
                <a:lnTo>
                  <a:pt x="63" y="123"/>
                </a:lnTo>
                <a:lnTo>
                  <a:pt x="51" y="127"/>
                </a:lnTo>
                <a:lnTo>
                  <a:pt x="47" y="131"/>
                </a:lnTo>
                <a:lnTo>
                  <a:pt x="39" y="135"/>
                </a:lnTo>
                <a:lnTo>
                  <a:pt x="39" y="135"/>
                </a:lnTo>
                <a:lnTo>
                  <a:pt x="35" y="139"/>
                </a:lnTo>
                <a:lnTo>
                  <a:pt x="23" y="143"/>
                </a:lnTo>
                <a:lnTo>
                  <a:pt x="15" y="143"/>
                </a:lnTo>
                <a:lnTo>
                  <a:pt x="11" y="143"/>
                </a:lnTo>
                <a:lnTo>
                  <a:pt x="7" y="143"/>
                </a:lnTo>
                <a:lnTo>
                  <a:pt x="7" y="139"/>
                </a:lnTo>
                <a:lnTo>
                  <a:pt x="3" y="135"/>
                </a:lnTo>
                <a:lnTo>
                  <a:pt x="0" y="127"/>
                </a:lnTo>
                <a:lnTo>
                  <a:pt x="0" y="119"/>
                </a:lnTo>
                <a:lnTo>
                  <a:pt x="0" y="115"/>
                </a:lnTo>
                <a:lnTo>
                  <a:pt x="0" y="115"/>
                </a:lnTo>
                <a:lnTo>
                  <a:pt x="3" y="111"/>
                </a:lnTo>
                <a:lnTo>
                  <a:pt x="7" y="111"/>
                </a:lnTo>
                <a:lnTo>
                  <a:pt x="15" y="107"/>
                </a:lnTo>
                <a:lnTo>
                  <a:pt x="19" y="103"/>
                </a:lnTo>
                <a:lnTo>
                  <a:pt x="27" y="95"/>
                </a:lnTo>
                <a:lnTo>
                  <a:pt x="39" y="88"/>
                </a:lnTo>
                <a:lnTo>
                  <a:pt x="55" y="72"/>
                </a:lnTo>
                <a:lnTo>
                  <a:pt x="71" y="52"/>
                </a:lnTo>
                <a:lnTo>
                  <a:pt x="87" y="36"/>
                </a:lnTo>
                <a:lnTo>
                  <a:pt x="91" y="32"/>
                </a:lnTo>
                <a:lnTo>
                  <a:pt x="95" y="24"/>
                </a:lnTo>
                <a:lnTo>
                  <a:pt x="99" y="20"/>
                </a:lnTo>
                <a:lnTo>
                  <a:pt x="99" y="12"/>
                </a:lnTo>
                <a:lnTo>
                  <a:pt x="99" y="8"/>
                </a:lnTo>
                <a:lnTo>
                  <a:pt x="99" y="4"/>
                </a:lnTo>
                <a:lnTo>
                  <a:pt x="99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0" name="Freeform 411">
            <a:extLst>
              <a:ext uri="{FF2B5EF4-FFF2-40B4-BE49-F238E27FC236}">
                <a16:creationId xmlns:a16="http://schemas.microsoft.com/office/drawing/2014/main" xmlns="" id="{A8264D34-2205-42B2-BCA8-BD66B6CC0C30}"/>
              </a:ext>
            </a:extLst>
          </p:cNvPr>
          <p:cNvSpPr>
            <a:spLocks/>
          </p:cNvSpPr>
          <p:nvPr/>
        </p:nvSpPr>
        <p:spPr bwMode="auto">
          <a:xfrm>
            <a:off x="2321397" y="2202273"/>
            <a:ext cx="916021" cy="467082"/>
          </a:xfrm>
          <a:custGeom>
            <a:avLst/>
            <a:gdLst>
              <a:gd name="T0" fmla="*/ 0 w 144"/>
              <a:gd name="T1" fmla="*/ 16 h 64"/>
              <a:gd name="T2" fmla="*/ 20 w 144"/>
              <a:gd name="T3" fmla="*/ 16 h 64"/>
              <a:gd name="T4" fmla="*/ 40 w 144"/>
              <a:gd name="T5" fmla="*/ 12 h 64"/>
              <a:gd name="T6" fmla="*/ 56 w 144"/>
              <a:gd name="T7" fmla="*/ 12 h 64"/>
              <a:gd name="T8" fmla="*/ 72 w 144"/>
              <a:gd name="T9" fmla="*/ 8 h 64"/>
              <a:gd name="T10" fmla="*/ 80 w 144"/>
              <a:gd name="T11" fmla="*/ 4 h 64"/>
              <a:gd name="T12" fmla="*/ 88 w 144"/>
              <a:gd name="T13" fmla="*/ 4 h 64"/>
              <a:gd name="T14" fmla="*/ 96 w 144"/>
              <a:gd name="T15" fmla="*/ 0 h 64"/>
              <a:gd name="T16" fmla="*/ 100 w 144"/>
              <a:gd name="T17" fmla="*/ 0 h 64"/>
              <a:gd name="T18" fmla="*/ 104 w 144"/>
              <a:gd name="T19" fmla="*/ 0 h 64"/>
              <a:gd name="T20" fmla="*/ 108 w 144"/>
              <a:gd name="T21" fmla="*/ 0 h 64"/>
              <a:gd name="T22" fmla="*/ 108 w 144"/>
              <a:gd name="T23" fmla="*/ 0 h 64"/>
              <a:gd name="T24" fmla="*/ 112 w 144"/>
              <a:gd name="T25" fmla="*/ 0 h 64"/>
              <a:gd name="T26" fmla="*/ 120 w 144"/>
              <a:gd name="T27" fmla="*/ 4 h 64"/>
              <a:gd name="T28" fmla="*/ 124 w 144"/>
              <a:gd name="T29" fmla="*/ 8 h 64"/>
              <a:gd name="T30" fmla="*/ 132 w 144"/>
              <a:gd name="T31" fmla="*/ 12 h 64"/>
              <a:gd name="T32" fmla="*/ 140 w 144"/>
              <a:gd name="T33" fmla="*/ 16 h 64"/>
              <a:gd name="T34" fmla="*/ 140 w 144"/>
              <a:gd name="T35" fmla="*/ 20 h 64"/>
              <a:gd name="T36" fmla="*/ 144 w 144"/>
              <a:gd name="T37" fmla="*/ 20 h 64"/>
              <a:gd name="T38" fmla="*/ 140 w 144"/>
              <a:gd name="T39" fmla="*/ 20 h 64"/>
              <a:gd name="T40" fmla="*/ 140 w 144"/>
              <a:gd name="T41" fmla="*/ 20 h 64"/>
              <a:gd name="T42" fmla="*/ 136 w 144"/>
              <a:gd name="T43" fmla="*/ 24 h 64"/>
              <a:gd name="T44" fmla="*/ 132 w 144"/>
              <a:gd name="T45" fmla="*/ 24 h 64"/>
              <a:gd name="T46" fmla="*/ 128 w 144"/>
              <a:gd name="T47" fmla="*/ 28 h 64"/>
              <a:gd name="T48" fmla="*/ 124 w 144"/>
              <a:gd name="T49" fmla="*/ 32 h 64"/>
              <a:gd name="T50" fmla="*/ 120 w 144"/>
              <a:gd name="T51" fmla="*/ 36 h 64"/>
              <a:gd name="T52" fmla="*/ 120 w 144"/>
              <a:gd name="T53" fmla="*/ 40 h 64"/>
              <a:gd name="T54" fmla="*/ 116 w 144"/>
              <a:gd name="T55" fmla="*/ 48 h 64"/>
              <a:gd name="T56" fmla="*/ 112 w 144"/>
              <a:gd name="T57" fmla="*/ 56 h 64"/>
              <a:gd name="T58" fmla="*/ 108 w 144"/>
              <a:gd name="T59" fmla="*/ 64 h 64"/>
              <a:gd name="T60" fmla="*/ 100 w 144"/>
              <a:gd name="T61" fmla="*/ 64 h 64"/>
              <a:gd name="T62" fmla="*/ 100 w 144"/>
              <a:gd name="T63" fmla="*/ 52 h 64"/>
              <a:gd name="T64" fmla="*/ 104 w 144"/>
              <a:gd name="T65" fmla="*/ 44 h 64"/>
              <a:gd name="T66" fmla="*/ 104 w 144"/>
              <a:gd name="T67" fmla="*/ 36 h 64"/>
              <a:gd name="T68" fmla="*/ 104 w 144"/>
              <a:gd name="T69" fmla="*/ 28 h 64"/>
              <a:gd name="T70" fmla="*/ 104 w 144"/>
              <a:gd name="T71" fmla="*/ 24 h 64"/>
              <a:gd name="T72" fmla="*/ 104 w 144"/>
              <a:gd name="T73" fmla="*/ 20 h 64"/>
              <a:gd name="T74" fmla="*/ 104 w 144"/>
              <a:gd name="T75" fmla="*/ 16 h 64"/>
              <a:gd name="T76" fmla="*/ 104 w 144"/>
              <a:gd name="T77" fmla="*/ 12 h 64"/>
              <a:gd name="T78" fmla="*/ 104 w 144"/>
              <a:gd name="T79" fmla="*/ 12 h 64"/>
              <a:gd name="T80" fmla="*/ 100 w 144"/>
              <a:gd name="T81" fmla="*/ 12 h 64"/>
              <a:gd name="T82" fmla="*/ 92 w 144"/>
              <a:gd name="T83" fmla="*/ 12 h 64"/>
              <a:gd name="T84" fmla="*/ 84 w 144"/>
              <a:gd name="T85" fmla="*/ 12 h 64"/>
              <a:gd name="T86" fmla="*/ 76 w 144"/>
              <a:gd name="T87" fmla="*/ 12 h 64"/>
              <a:gd name="T88" fmla="*/ 64 w 144"/>
              <a:gd name="T89" fmla="*/ 12 h 64"/>
              <a:gd name="T90" fmla="*/ 52 w 144"/>
              <a:gd name="T91" fmla="*/ 16 h 64"/>
              <a:gd name="T92" fmla="*/ 36 w 144"/>
              <a:gd name="T93" fmla="*/ 16 h 64"/>
              <a:gd name="T94" fmla="*/ 24 w 144"/>
              <a:gd name="T95" fmla="*/ 20 h 64"/>
              <a:gd name="T96" fmla="*/ 12 w 144"/>
              <a:gd name="T97" fmla="*/ 20 h 64"/>
              <a:gd name="T98" fmla="*/ 0 w 144"/>
              <a:gd name="T99" fmla="*/ 20 h 64"/>
              <a:gd name="T100" fmla="*/ 0 w 144"/>
              <a:gd name="T101" fmla="*/ 16 h 64"/>
              <a:gd name="T102" fmla="*/ 0 w 144"/>
              <a:gd name="T103" fmla="*/ 16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4" h="64">
                <a:moveTo>
                  <a:pt x="0" y="16"/>
                </a:moveTo>
                <a:lnTo>
                  <a:pt x="20" y="16"/>
                </a:lnTo>
                <a:lnTo>
                  <a:pt x="40" y="12"/>
                </a:lnTo>
                <a:lnTo>
                  <a:pt x="56" y="12"/>
                </a:lnTo>
                <a:lnTo>
                  <a:pt x="72" y="8"/>
                </a:lnTo>
                <a:lnTo>
                  <a:pt x="80" y="4"/>
                </a:lnTo>
                <a:lnTo>
                  <a:pt x="88" y="4"/>
                </a:lnTo>
                <a:lnTo>
                  <a:pt x="96" y="0"/>
                </a:lnTo>
                <a:lnTo>
                  <a:pt x="100" y="0"/>
                </a:lnTo>
                <a:lnTo>
                  <a:pt x="104" y="0"/>
                </a:lnTo>
                <a:lnTo>
                  <a:pt x="108" y="0"/>
                </a:lnTo>
                <a:lnTo>
                  <a:pt x="108" y="0"/>
                </a:lnTo>
                <a:lnTo>
                  <a:pt x="112" y="0"/>
                </a:lnTo>
                <a:lnTo>
                  <a:pt x="120" y="4"/>
                </a:lnTo>
                <a:lnTo>
                  <a:pt x="124" y="8"/>
                </a:lnTo>
                <a:lnTo>
                  <a:pt x="132" y="12"/>
                </a:lnTo>
                <a:lnTo>
                  <a:pt x="140" y="16"/>
                </a:lnTo>
                <a:lnTo>
                  <a:pt x="140" y="20"/>
                </a:lnTo>
                <a:lnTo>
                  <a:pt x="144" y="20"/>
                </a:lnTo>
                <a:lnTo>
                  <a:pt x="140" y="20"/>
                </a:lnTo>
                <a:lnTo>
                  <a:pt x="140" y="20"/>
                </a:lnTo>
                <a:lnTo>
                  <a:pt x="136" y="24"/>
                </a:lnTo>
                <a:lnTo>
                  <a:pt x="132" y="24"/>
                </a:lnTo>
                <a:lnTo>
                  <a:pt x="128" y="28"/>
                </a:lnTo>
                <a:lnTo>
                  <a:pt x="124" y="32"/>
                </a:lnTo>
                <a:lnTo>
                  <a:pt x="120" y="36"/>
                </a:lnTo>
                <a:lnTo>
                  <a:pt x="120" y="40"/>
                </a:lnTo>
                <a:lnTo>
                  <a:pt x="116" y="48"/>
                </a:lnTo>
                <a:lnTo>
                  <a:pt x="112" y="56"/>
                </a:lnTo>
                <a:lnTo>
                  <a:pt x="108" y="64"/>
                </a:lnTo>
                <a:lnTo>
                  <a:pt x="100" y="64"/>
                </a:lnTo>
                <a:lnTo>
                  <a:pt x="100" y="52"/>
                </a:lnTo>
                <a:lnTo>
                  <a:pt x="104" y="44"/>
                </a:lnTo>
                <a:lnTo>
                  <a:pt x="104" y="36"/>
                </a:lnTo>
                <a:lnTo>
                  <a:pt x="104" y="28"/>
                </a:lnTo>
                <a:lnTo>
                  <a:pt x="104" y="24"/>
                </a:lnTo>
                <a:lnTo>
                  <a:pt x="104" y="20"/>
                </a:lnTo>
                <a:lnTo>
                  <a:pt x="104" y="16"/>
                </a:lnTo>
                <a:lnTo>
                  <a:pt x="104" y="12"/>
                </a:lnTo>
                <a:lnTo>
                  <a:pt x="104" y="12"/>
                </a:lnTo>
                <a:lnTo>
                  <a:pt x="100" y="12"/>
                </a:lnTo>
                <a:lnTo>
                  <a:pt x="92" y="12"/>
                </a:lnTo>
                <a:lnTo>
                  <a:pt x="84" y="12"/>
                </a:lnTo>
                <a:lnTo>
                  <a:pt x="76" y="12"/>
                </a:lnTo>
                <a:lnTo>
                  <a:pt x="64" y="12"/>
                </a:lnTo>
                <a:lnTo>
                  <a:pt x="52" y="16"/>
                </a:lnTo>
                <a:lnTo>
                  <a:pt x="36" y="16"/>
                </a:lnTo>
                <a:lnTo>
                  <a:pt x="24" y="20"/>
                </a:lnTo>
                <a:lnTo>
                  <a:pt x="12" y="20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1" name="Freeform 412">
            <a:extLst>
              <a:ext uri="{FF2B5EF4-FFF2-40B4-BE49-F238E27FC236}">
                <a16:creationId xmlns:a16="http://schemas.microsoft.com/office/drawing/2014/main" xmlns="" id="{900A6522-A89B-4B0E-9434-4CC671B60395}"/>
              </a:ext>
            </a:extLst>
          </p:cNvPr>
          <p:cNvSpPr>
            <a:spLocks/>
          </p:cNvSpPr>
          <p:nvPr/>
        </p:nvSpPr>
        <p:spPr bwMode="auto">
          <a:xfrm>
            <a:off x="2423177" y="2669355"/>
            <a:ext cx="661571" cy="87578"/>
          </a:xfrm>
          <a:custGeom>
            <a:avLst/>
            <a:gdLst>
              <a:gd name="T0" fmla="*/ 0 w 104"/>
              <a:gd name="T1" fmla="*/ 8 h 12"/>
              <a:gd name="T2" fmla="*/ 16 w 104"/>
              <a:gd name="T3" fmla="*/ 8 h 12"/>
              <a:gd name="T4" fmla="*/ 28 w 104"/>
              <a:gd name="T5" fmla="*/ 4 h 12"/>
              <a:gd name="T6" fmla="*/ 44 w 104"/>
              <a:gd name="T7" fmla="*/ 4 h 12"/>
              <a:gd name="T8" fmla="*/ 52 w 104"/>
              <a:gd name="T9" fmla="*/ 0 h 12"/>
              <a:gd name="T10" fmla="*/ 64 w 104"/>
              <a:gd name="T11" fmla="*/ 0 h 12"/>
              <a:gd name="T12" fmla="*/ 68 w 104"/>
              <a:gd name="T13" fmla="*/ 0 h 12"/>
              <a:gd name="T14" fmla="*/ 76 w 104"/>
              <a:gd name="T15" fmla="*/ 0 h 12"/>
              <a:gd name="T16" fmla="*/ 80 w 104"/>
              <a:gd name="T17" fmla="*/ 0 h 12"/>
              <a:gd name="T18" fmla="*/ 92 w 104"/>
              <a:gd name="T19" fmla="*/ 0 h 12"/>
              <a:gd name="T20" fmla="*/ 96 w 104"/>
              <a:gd name="T21" fmla="*/ 0 h 12"/>
              <a:gd name="T22" fmla="*/ 100 w 104"/>
              <a:gd name="T23" fmla="*/ 0 h 12"/>
              <a:gd name="T24" fmla="*/ 100 w 104"/>
              <a:gd name="T25" fmla="*/ 0 h 12"/>
              <a:gd name="T26" fmla="*/ 104 w 104"/>
              <a:gd name="T27" fmla="*/ 4 h 12"/>
              <a:gd name="T28" fmla="*/ 104 w 104"/>
              <a:gd name="T29" fmla="*/ 4 h 12"/>
              <a:gd name="T30" fmla="*/ 104 w 104"/>
              <a:gd name="T31" fmla="*/ 8 h 12"/>
              <a:gd name="T32" fmla="*/ 100 w 104"/>
              <a:gd name="T33" fmla="*/ 8 h 12"/>
              <a:gd name="T34" fmla="*/ 96 w 104"/>
              <a:gd name="T35" fmla="*/ 8 h 12"/>
              <a:gd name="T36" fmla="*/ 96 w 104"/>
              <a:gd name="T37" fmla="*/ 8 h 12"/>
              <a:gd name="T38" fmla="*/ 92 w 104"/>
              <a:gd name="T39" fmla="*/ 8 h 12"/>
              <a:gd name="T40" fmla="*/ 84 w 104"/>
              <a:gd name="T41" fmla="*/ 8 h 12"/>
              <a:gd name="T42" fmla="*/ 76 w 104"/>
              <a:gd name="T43" fmla="*/ 8 h 12"/>
              <a:gd name="T44" fmla="*/ 68 w 104"/>
              <a:gd name="T45" fmla="*/ 8 h 12"/>
              <a:gd name="T46" fmla="*/ 52 w 104"/>
              <a:gd name="T47" fmla="*/ 8 h 12"/>
              <a:gd name="T48" fmla="*/ 36 w 104"/>
              <a:gd name="T49" fmla="*/ 12 h 12"/>
              <a:gd name="T50" fmla="*/ 20 w 104"/>
              <a:gd name="T51" fmla="*/ 12 h 12"/>
              <a:gd name="T52" fmla="*/ 0 w 104"/>
              <a:gd name="T53" fmla="*/ 12 h 12"/>
              <a:gd name="T54" fmla="*/ 0 w 104"/>
              <a:gd name="T55" fmla="*/ 8 h 12"/>
              <a:gd name="T56" fmla="*/ 0 w 104"/>
              <a:gd name="T57" fmla="*/ 8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4" h="12">
                <a:moveTo>
                  <a:pt x="0" y="8"/>
                </a:moveTo>
                <a:lnTo>
                  <a:pt x="16" y="8"/>
                </a:lnTo>
                <a:lnTo>
                  <a:pt x="28" y="4"/>
                </a:lnTo>
                <a:lnTo>
                  <a:pt x="44" y="4"/>
                </a:lnTo>
                <a:lnTo>
                  <a:pt x="52" y="0"/>
                </a:lnTo>
                <a:lnTo>
                  <a:pt x="64" y="0"/>
                </a:lnTo>
                <a:lnTo>
                  <a:pt x="68" y="0"/>
                </a:lnTo>
                <a:lnTo>
                  <a:pt x="76" y="0"/>
                </a:lnTo>
                <a:lnTo>
                  <a:pt x="80" y="0"/>
                </a:lnTo>
                <a:lnTo>
                  <a:pt x="92" y="0"/>
                </a:lnTo>
                <a:lnTo>
                  <a:pt x="96" y="0"/>
                </a:lnTo>
                <a:lnTo>
                  <a:pt x="100" y="0"/>
                </a:lnTo>
                <a:lnTo>
                  <a:pt x="100" y="0"/>
                </a:lnTo>
                <a:lnTo>
                  <a:pt x="104" y="4"/>
                </a:lnTo>
                <a:lnTo>
                  <a:pt x="104" y="4"/>
                </a:lnTo>
                <a:lnTo>
                  <a:pt x="104" y="8"/>
                </a:lnTo>
                <a:lnTo>
                  <a:pt x="100" y="8"/>
                </a:lnTo>
                <a:lnTo>
                  <a:pt x="96" y="8"/>
                </a:lnTo>
                <a:lnTo>
                  <a:pt x="96" y="8"/>
                </a:lnTo>
                <a:lnTo>
                  <a:pt x="92" y="8"/>
                </a:lnTo>
                <a:lnTo>
                  <a:pt x="84" y="8"/>
                </a:lnTo>
                <a:lnTo>
                  <a:pt x="76" y="8"/>
                </a:lnTo>
                <a:lnTo>
                  <a:pt x="68" y="8"/>
                </a:lnTo>
                <a:lnTo>
                  <a:pt x="52" y="8"/>
                </a:lnTo>
                <a:lnTo>
                  <a:pt x="36" y="12"/>
                </a:lnTo>
                <a:lnTo>
                  <a:pt x="20" y="12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2" name="Freeform 413">
            <a:extLst>
              <a:ext uri="{FF2B5EF4-FFF2-40B4-BE49-F238E27FC236}">
                <a16:creationId xmlns:a16="http://schemas.microsoft.com/office/drawing/2014/main" xmlns="" id="{7671CFCC-2AE4-4352-A254-AD5FD1349032}"/>
              </a:ext>
            </a:extLst>
          </p:cNvPr>
          <p:cNvSpPr>
            <a:spLocks/>
          </p:cNvSpPr>
          <p:nvPr/>
        </p:nvSpPr>
        <p:spPr bwMode="auto">
          <a:xfrm>
            <a:off x="1971526" y="786431"/>
            <a:ext cx="884217" cy="1386650"/>
          </a:xfrm>
          <a:custGeom>
            <a:avLst/>
            <a:gdLst>
              <a:gd name="T0" fmla="*/ 55 w 139"/>
              <a:gd name="T1" fmla="*/ 111 h 190"/>
              <a:gd name="T2" fmla="*/ 63 w 139"/>
              <a:gd name="T3" fmla="*/ 95 h 190"/>
              <a:gd name="T4" fmla="*/ 71 w 139"/>
              <a:gd name="T5" fmla="*/ 79 h 190"/>
              <a:gd name="T6" fmla="*/ 87 w 139"/>
              <a:gd name="T7" fmla="*/ 51 h 190"/>
              <a:gd name="T8" fmla="*/ 91 w 139"/>
              <a:gd name="T9" fmla="*/ 39 h 190"/>
              <a:gd name="T10" fmla="*/ 95 w 139"/>
              <a:gd name="T11" fmla="*/ 27 h 190"/>
              <a:gd name="T12" fmla="*/ 95 w 139"/>
              <a:gd name="T13" fmla="*/ 19 h 190"/>
              <a:gd name="T14" fmla="*/ 95 w 139"/>
              <a:gd name="T15" fmla="*/ 15 h 190"/>
              <a:gd name="T16" fmla="*/ 91 w 139"/>
              <a:gd name="T17" fmla="*/ 11 h 190"/>
              <a:gd name="T18" fmla="*/ 91 w 139"/>
              <a:gd name="T19" fmla="*/ 11 h 190"/>
              <a:gd name="T20" fmla="*/ 91 w 139"/>
              <a:gd name="T21" fmla="*/ 7 h 190"/>
              <a:gd name="T22" fmla="*/ 95 w 139"/>
              <a:gd name="T23" fmla="*/ 4 h 190"/>
              <a:gd name="T24" fmla="*/ 95 w 139"/>
              <a:gd name="T25" fmla="*/ 0 h 190"/>
              <a:gd name="T26" fmla="*/ 99 w 139"/>
              <a:gd name="T27" fmla="*/ 0 h 190"/>
              <a:gd name="T28" fmla="*/ 103 w 139"/>
              <a:gd name="T29" fmla="*/ 0 h 190"/>
              <a:gd name="T30" fmla="*/ 111 w 139"/>
              <a:gd name="T31" fmla="*/ 0 h 190"/>
              <a:gd name="T32" fmla="*/ 131 w 139"/>
              <a:gd name="T33" fmla="*/ 11 h 190"/>
              <a:gd name="T34" fmla="*/ 135 w 139"/>
              <a:gd name="T35" fmla="*/ 15 h 190"/>
              <a:gd name="T36" fmla="*/ 139 w 139"/>
              <a:gd name="T37" fmla="*/ 19 h 190"/>
              <a:gd name="T38" fmla="*/ 139 w 139"/>
              <a:gd name="T39" fmla="*/ 23 h 190"/>
              <a:gd name="T40" fmla="*/ 135 w 139"/>
              <a:gd name="T41" fmla="*/ 27 h 190"/>
              <a:gd name="T42" fmla="*/ 131 w 139"/>
              <a:gd name="T43" fmla="*/ 35 h 190"/>
              <a:gd name="T44" fmla="*/ 127 w 139"/>
              <a:gd name="T45" fmla="*/ 47 h 190"/>
              <a:gd name="T46" fmla="*/ 115 w 139"/>
              <a:gd name="T47" fmla="*/ 67 h 190"/>
              <a:gd name="T48" fmla="*/ 107 w 139"/>
              <a:gd name="T49" fmla="*/ 83 h 190"/>
              <a:gd name="T50" fmla="*/ 95 w 139"/>
              <a:gd name="T51" fmla="*/ 99 h 190"/>
              <a:gd name="T52" fmla="*/ 87 w 139"/>
              <a:gd name="T53" fmla="*/ 115 h 190"/>
              <a:gd name="T54" fmla="*/ 75 w 139"/>
              <a:gd name="T55" fmla="*/ 131 h 190"/>
              <a:gd name="T56" fmla="*/ 67 w 139"/>
              <a:gd name="T57" fmla="*/ 143 h 190"/>
              <a:gd name="T58" fmla="*/ 55 w 139"/>
              <a:gd name="T59" fmla="*/ 154 h 190"/>
              <a:gd name="T60" fmla="*/ 44 w 139"/>
              <a:gd name="T61" fmla="*/ 166 h 190"/>
              <a:gd name="T62" fmla="*/ 32 w 139"/>
              <a:gd name="T63" fmla="*/ 174 h 190"/>
              <a:gd name="T64" fmla="*/ 20 w 139"/>
              <a:gd name="T65" fmla="*/ 182 h 190"/>
              <a:gd name="T66" fmla="*/ 12 w 139"/>
              <a:gd name="T67" fmla="*/ 186 h 190"/>
              <a:gd name="T68" fmla="*/ 4 w 139"/>
              <a:gd name="T69" fmla="*/ 190 h 190"/>
              <a:gd name="T70" fmla="*/ 0 w 139"/>
              <a:gd name="T71" fmla="*/ 190 h 190"/>
              <a:gd name="T72" fmla="*/ 0 w 139"/>
              <a:gd name="T73" fmla="*/ 186 h 190"/>
              <a:gd name="T74" fmla="*/ 0 w 139"/>
              <a:gd name="T75" fmla="*/ 182 h 190"/>
              <a:gd name="T76" fmla="*/ 8 w 139"/>
              <a:gd name="T77" fmla="*/ 174 h 190"/>
              <a:gd name="T78" fmla="*/ 16 w 139"/>
              <a:gd name="T79" fmla="*/ 166 h 190"/>
              <a:gd name="T80" fmla="*/ 24 w 139"/>
              <a:gd name="T81" fmla="*/ 154 h 190"/>
              <a:gd name="T82" fmla="*/ 36 w 139"/>
              <a:gd name="T83" fmla="*/ 143 h 190"/>
              <a:gd name="T84" fmla="*/ 44 w 139"/>
              <a:gd name="T85" fmla="*/ 127 h 190"/>
              <a:gd name="T86" fmla="*/ 55 w 139"/>
              <a:gd name="T87" fmla="*/ 111 h 190"/>
              <a:gd name="T88" fmla="*/ 55 w 139"/>
              <a:gd name="T89" fmla="*/ 111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39" h="190">
                <a:moveTo>
                  <a:pt x="55" y="111"/>
                </a:moveTo>
                <a:lnTo>
                  <a:pt x="63" y="95"/>
                </a:lnTo>
                <a:lnTo>
                  <a:pt x="71" y="79"/>
                </a:lnTo>
                <a:lnTo>
                  <a:pt x="87" y="51"/>
                </a:lnTo>
                <a:lnTo>
                  <a:pt x="91" y="39"/>
                </a:lnTo>
                <a:lnTo>
                  <a:pt x="95" y="27"/>
                </a:lnTo>
                <a:lnTo>
                  <a:pt x="95" y="19"/>
                </a:lnTo>
                <a:lnTo>
                  <a:pt x="95" y="15"/>
                </a:lnTo>
                <a:lnTo>
                  <a:pt x="91" y="11"/>
                </a:lnTo>
                <a:lnTo>
                  <a:pt x="91" y="11"/>
                </a:lnTo>
                <a:lnTo>
                  <a:pt x="91" y="7"/>
                </a:lnTo>
                <a:lnTo>
                  <a:pt x="95" y="4"/>
                </a:lnTo>
                <a:lnTo>
                  <a:pt x="95" y="0"/>
                </a:lnTo>
                <a:lnTo>
                  <a:pt x="99" y="0"/>
                </a:lnTo>
                <a:lnTo>
                  <a:pt x="103" y="0"/>
                </a:lnTo>
                <a:lnTo>
                  <a:pt x="111" y="0"/>
                </a:lnTo>
                <a:lnTo>
                  <a:pt x="131" y="11"/>
                </a:lnTo>
                <a:lnTo>
                  <a:pt x="135" y="15"/>
                </a:lnTo>
                <a:lnTo>
                  <a:pt x="139" y="19"/>
                </a:lnTo>
                <a:lnTo>
                  <a:pt x="139" y="23"/>
                </a:lnTo>
                <a:lnTo>
                  <a:pt x="135" y="27"/>
                </a:lnTo>
                <a:lnTo>
                  <a:pt x="131" y="35"/>
                </a:lnTo>
                <a:lnTo>
                  <a:pt x="127" y="47"/>
                </a:lnTo>
                <a:lnTo>
                  <a:pt x="115" y="67"/>
                </a:lnTo>
                <a:lnTo>
                  <a:pt x="107" y="83"/>
                </a:lnTo>
                <a:lnTo>
                  <a:pt x="95" y="99"/>
                </a:lnTo>
                <a:lnTo>
                  <a:pt x="87" y="115"/>
                </a:lnTo>
                <a:lnTo>
                  <a:pt x="75" y="131"/>
                </a:lnTo>
                <a:lnTo>
                  <a:pt x="67" y="143"/>
                </a:lnTo>
                <a:lnTo>
                  <a:pt x="55" y="154"/>
                </a:lnTo>
                <a:lnTo>
                  <a:pt x="44" y="166"/>
                </a:lnTo>
                <a:lnTo>
                  <a:pt x="32" y="174"/>
                </a:lnTo>
                <a:lnTo>
                  <a:pt x="20" y="182"/>
                </a:lnTo>
                <a:lnTo>
                  <a:pt x="12" y="186"/>
                </a:lnTo>
                <a:lnTo>
                  <a:pt x="4" y="190"/>
                </a:lnTo>
                <a:lnTo>
                  <a:pt x="0" y="190"/>
                </a:lnTo>
                <a:lnTo>
                  <a:pt x="0" y="186"/>
                </a:lnTo>
                <a:lnTo>
                  <a:pt x="0" y="182"/>
                </a:lnTo>
                <a:lnTo>
                  <a:pt x="8" y="174"/>
                </a:lnTo>
                <a:lnTo>
                  <a:pt x="16" y="166"/>
                </a:lnTo>
                <a:lnTo>
                  <a:pt x="24" y="154"/>
                </a:lnTo>
                <a:lnTo>
                  <a:pt x="36" y="143"/>
                </a:lnTo>
                <a:lnTo>
                  <a:pt x="44" y="127"/>
                </a:lnTo>
                <a:lnTo>
                  <a:pt x="55" y="111"/>
                </a:lnTo>
                <a:lnTo>
                  <a:pt x="55" y="1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3" name="Freeform 414">
            <a:extLst>
              <a:ext uri="{FF2B5EF4-FFF2-40B4-BE49-F238E27FC236}">
                <a16:creationId xmlns:a16="http://schemas.microsoft.com/office/drawing/2014/main" xmlns="" id="{712B021F-E8B2-4B30-867E-BDEA9520CAF8}"/>
              </a:ext>
            </a:extLst>
          </p:cNvPr>
          <p:cNvSpPr>
            <a:spLocks/>
          </p:cNvSpPr>
          <p:nvPr/>
        </p:nvSpPr>
        <p:spPr bwMode="auto">
          <a:xfrm>
            <a:off x="2652183" y="1071056"/>
            <a:ext cx="1164112" cy="897675"/>
          </a:xfrm>
          <a:custGeom>
            <a:avLst/>
            <a:gdLst>
              <a:gd name="T0" fmla="*/ 151 w 183"/>
              <a:gd name="T1" fmla="*/ 96 h 123"/>
              <a:gd name="T2" fmla="*/ 163 w 183"/>
              <a:gd name="T3" fmla="*/ 104 h 123"/>
              <a:gd name="T4" fmla="*/ 171 w 183"/>
              <a:gd name="T5" fmla="*/ 104 h 123"/>
              <a:gd name="T6" fmla="*/ 175 w 183"/>
              <a:gd name="T7" fmla="*/ 107 h 123"/>
              <a:gd name="T8" fmla="*/ 179 w 183"/>
              <a:gd name="T9" fmla="*/ 107 h 123"/>
              <a:gd name="T10" fmla="*/ 183 w 183"/>
              <a:gd name="T11" fmla="*/ 111 h 123"/>
              <a:gd name="T12" fmla="*/ 183 w 183"/>
              <a:gd name="T13" fmla="*/ 111 h 123"/>
              <a:gd name="T14" fmla="*/ 183 w 183"/>
              <a:gd name="T15" fmla="*/ 111 h 123"/>
              <a:gd name="T16" fmla="*/ 183 w 183"/>
              <a:gd name="T17" fmla="*/ 115 h 123"/>
              <a:gd name="T18" fmla="*/ 175 w 183"/>
              <a:gd name="T19" fmla="*/ 119 h 123"/>
              <a:gd name="T20" fmla="*/ 167 w 183"/>
              <a:gd name="T21" fmla="*/ 119 h 123"/>
              <a:gd name="T22" fmla="*/ 155 w 183"/>
              <a:gd name="T23" fmla="*/ 123 h 123"/>
              <a:gd name="T24" fmla="*/ 139 w 183"/>
              <a:gd name="T25" fmla="*/ 123 h 123"/>
              <a:gd name="T26" fmla="*/ 127 w 183"/>
              <a:gd name="T27" fmla="*/ 123 h 123"/>
              <a:gd name="T28" fmla="*/ 119 w 183"/>
              <a:gd name="T29" fmla="*/ 123 h 123"/>
              <a:gd name="T30" fmla="*/ 111 w 183"/>
              <a:gd name="T31" fmla="*/ 123 h 123"/>
              <a:gd name="T32" fmla="*/ 103 w 183"/>
              <a:gd name="T33" fmla="*/ 123 h 123"/>
              <a:gd name="T34" fmla="*/ 95 w 183"/>
              <a:gd name="T35" fmla="*/ 119 h 123"/>
              <a:gd name="T36" fmla="*/ 88 w 183"/>
              <a:gd name="T37" fmla="*/ 111 h 123"/>
              <a:gd name="T38" fmla="*/ 80 w 183"/>
              <a:gd name="T39" fmla="*/ 104 h 123"/>
              <a:gd name="T40" fmla="*/ 72 w 183"/>
              <a:gd name="T41" fmla="*/ 100 h 123"/>
              <a:gd name="T42" fmla="*/ 68 w 183"/>
              <a:gd name="T43" fmla="*/ 92 h 123"/>
              <a:gd name="T44" fmla="*/ 60 w 183"/>
              <a:gd name="T45" fmla="*/ 84 h 123"/>
              <a:gd name="T46" fmla="*/ 48 w 183"/>
              <a:gd name="T47" fmla="*/ 72 h 123"/>
              <a:gd name="T48" fmla="*/ 40 w 183"/>
              <a:gd name="T49" fmla="*/ 60 h 123"/>
              <a:gd name="T50" fmla="*/ 28 w 183"/>
              <a:gd name="T51" fmla="*/ 48 h 123"/>
              <a:gd name="T52" fmla="*/ 12 w 183"/>
              <a:gd name="T53" fmla="*/ 32 h 123"/>
              <a:gd name="T54" fmla="*/ 0 w 183"/>
              <a:gd name="T55" fmla="*/ 16 h 123"/>
              <a:gd name="T56" fmla="*/ 12 w 183"/>
              <a:gd name="T57" fmla="*/ 0 h 123"/>
              <a:gd name="T58" fmla="*/ 20 w 183"/>
              <a:gd name="T59" fmla="*/ 8 h 123"/>
              <a:gd name="T60" fmla="*/ 32 w 183"/>
              <a:gd name="T61" fmla="*/ 20 h 123"/>
              <a:gd name="T62" fmla="*/ 44 w 183"/>
              <a:gd name="T63" fmla="*/ 32 h 123"/>
              <a:gd name="T64" fmla="*/ 56 w 183"/>
              <a:gd name="T65" fmla="*/ 40 h 123"/>
              <a:gd name="T66" fmla="*/ 68 w 183"/>
              <a:gd name="T67" fmla="*/ 52 h 123"/>
              <a:gd name="T68" fmla="*/ 80 w 183"/>
              <a:gd name="T69" fmla="*/ 60 h 123"/>
              <a:gd name="T70" fmla="*/ 88 w 183"/>
              <a:gd name="T71" fmla="*/ 68 h 123"/>
              <a:gd name="T72" fmla="*/ 99 w 183"/>
              <a:gd name="T73" fmla="*/ 76 h 123"/>
              <a:gd name="T74" fmla="*/ 107 w 183"/>
              <a:gd name="T75" fmla="*/ 80 h 123"/>
              <a:gd name="T76" fmla="*/ 119 w 183"/>
              <a:gd name="T77" fmla="*/ 88 h 123"/>
              <a:gd name="T78" fmla="*/ 135 w 183"/>
              <a:gd name="T79" fmla="*/ 92 h 123"/>
              <a:gd name="T80" fmla="*/ 151 w 183"/>
              <a:gd name="T81" fmla="*/ 96 h 123"/>
              <a:gd name="T82" fmla="*/ 151 w 183"/>
              <a:gd name="T83" fmla="*/ 96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83" h="123">
                <a:moveTo>
                  <a:pt x="151" y="96"/>
                </a:moveTo>
                <a:lnTo>
                  <a:pt x="163" y="104"/>
                </a:lnTo>
                <a:lnTo>
                  <a:pt x="171" y="104"/>
                </a:lnTo>
                <a:lnTo>
                  <a:pt x="175" y="107"/>
                </a:lnTo>
                <a:lnTo>
                  <a:pt x="179" y="107"/>
                </a:lnTo>
                <a:lnTo>
                  <a:pt x="183" y="111"/>
                </a:lnTo>
                <a:lnTo>
                  <a:pt x="183" y="111"/>
                </a:lnTo>
                <a:lnTo>
                  <a:pt x="183" y="111"/>
                </a:lnTo>
                <a:lnTo>
                  <a:pt x="183" y="115"/>
                </a:lnTo>
                <a:lnTo>
                  <a:pt x="175" y="119"/>
                </a:lnTo>
                <a:lnTo>
                  <a:pt x="167" y="119"/>
                </a:lnTo>
                <a:lnTo>
                  <a:pt x="155" y="123"/>
                </a:lnTo>
                <a:lnTo>
                  <a:pt x="139" y="123"/>
                </a:lnTo>
                <a:lnTo>
                  <a:pt x="127" y="123"/>
                </a:lnTo>
                <a:lnTo>
                  <a:pt x="119" y="123"/>
                </a:lnTo>
                <a:lnTo>
                  <a:pt x="111" y="123"/>
                </a:lnTo>
                <a:lnTo>
                  <a:pt x="103" y="123"/>
                </a:lnTo>
                <a:lnTo>
                  <a:pt x="95" y="119"/>
                </a:lnTo>
                <a:lnTo>
                  <a:pt x="88" y="111"/>
                </a:lnTo>
                <a:lnTo>
                  <a:pt x="80" y="104"/>
                </a:lnTo>
                <a:lnTo>
                  <a:pt x="72" y="100"/>
                </a:lnTo>
                <a:lnTo>
                  <a:pt x="68" y="92"/>
                </a:lnTo>
                <a:lnTo>
                  <a:pt x="60" y="84"/>
                </a:lnTo>
                <a:lnTo>
                  <a:pt x="48" y="72"/>
                </a:lnTo>
                <a:lnTo>
                  <a:pt x="40" y="60"/>
                </a:lnTo>
                <a:lnTo>
                  <a:pt x="28" y="48"/>
                </a:lnTo>
                <a:lnTo>
                  <a:pt x="12" y="32"/>
                </a:lnTo>
                <a:lnTo>
                  <a:pt x="0" y="16"/>
                </a:lnTo>
                <a:lnTo>
                  <a:pt x="12" y="0"/>
                </a:lnTo>
                <a:lnTo>
                  <a:pt x="20" y="8"/>
                </a:lnTo>
                <a:lnTo>
                  <a:pt x="32" y="20"/>
                </a:lnTo>
                <a:lnTo>
                  <a:pt x="44" y="32"/>
                </a:lnTo>
                <a:lnTo>
                  <a:pt x="56" y="40"/>
                </a:lnTo>
                <a:lnTo>
                  <a:pt x="68" y="52"/>
                </a:lnTo>
                <a:lnTo>
                  <a:pt x="80" y="60"/>
                </a:lnTo>
                <a:lnTo>
                  <a:pt x="88" y="68"/>
                </a:lnTo>
                <a:lnTo>
                  <a:pt x="99" y="76"/>
                </a:lnTo>
                <a:lnTo>
                  <a:pt x="107" y="80"/>
                </a:lnTo>
                <a:lnTo>
                  <a:pt x="119" y="88"/>
                </a:lnTo>
                <a:lnTo>
                  <a:pt x="135" y="92"/>
                </a:lnTo>
                <a:lnTo>
                  <a:pt x="151" y="96"/>
                </a:lnTo>
                <a:lnTo>
                  <a:pt x="151" y="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5" name="Freeform 421">
            <a:extLst>
              <a:ext uri="{FF2B5EF4-FFF2-40B4-BE49-F238E27FC236}">
                <a16:creationId xmlns:a16="http://schemas.microsoft.com/office/drawing/2014/main" xmlns="" id="{83DB3026-9B59-4DC9-A81C-FCECF2BC7228}"/>
              </a:ext>
            </a:extLst>
          </p:cNvPr>
          <p:cNvSpPr>
            <a:spLocks/>
          </p:cNvSpPr>
          <p:nvPr/>
        </p:nvSpPr>
        <p:spPr bwMode="auto">
          <a:xfrm>
            <a:off x="8914801" y="1292470"/>
            <a:ext cx="1545787" cy="379504"/>
          </a:xfrm>
          <a:custGeom>
            <a:avLst/>
            <a:gdLst>
              <a:gd name="T0" fmla="*/ 123 w 243"/>
              <a:gd name="T1" fmla="*/ 16 h 52"/>
              <a:gd name="T2" fmla="*/ 143 w 243"/>
              <a:gd name="T3" fmla="*/ 12 h 52"/>
              <a:gd name="T4" fmla="*/ 159 w 243"/>
              <a:gd name="T5" fmla="*/ 8 h 52"/>
              <a:gd name="T6" fmla="*/ 175 w 243"/>
              <a:gd name="T7" fmla="*/ 8 h 52"/>
              <a:gd name="T8" fmla="*/ 187 w 243"/>
              <a:gd name="T9" fmla="*/ 4 h 52"/>
              <a:gd name="T10" fmla="*/ 199 w 243"/>
              <a:gd name="T11" fmla="*/ 0 h 52"/>
              <a:gd name="T12" fmla="*/ 207 w 243"/>
              <a:gd name="T13" fmla="*/ 0 h 52"/>
              <a:gd name="T14" fmla="*/ 211 w 243"/>
              <a:gd name="T15" fmla="*/ 0 h 52"/>
              <a:gd name="T16" fmla="*/ 215 w 243"/>
              <a:gd name="T17" fmla="*/ 0 h 52"/>
              <a:gd name="T18" fmla="*/ 227 w 243"/>
              <a:gd name="T19" fmla="*/ 0 h 52"/>
              <a:gd name="T20" fmla="*/ 235 w 243"/>
              <a:gd name="T21" fmla="*/ 4 h 52"/>
              <a:gd name="T22" fmla="*/ 239 w 243"/>
              <a:gd name="T23" fmla="*/ 4 h 52"/>
              <a:gd name="T24" fmla="*/ 243 w 243"/>
              <a:gd name="T25" fmla="*/ 8 h 52"/>
              <a:gd name="T26" fmla="*/ 243 w 243"/>
              <a:gd name="T27" fmla="*/ 12 h 52"/>
              <a:gd name="T28" fmla="*/ 239 w 243"/>
              <a:gd name="T29" fmla="*/ 16 h 52"/>
              <a:gd name="T30" fmla="*/ 239 w 243"/>
              <a:gd name="T31" fmla="*/ 16 h 52"/>
              <a:gd name="T32" fmla="*/ 231 w 243"/>
              <a:gd name="T33" fmla="*/ 20 h 52"/>
              <a:gd name="T34" fmla="*/ 223 w 243"/>
              <a:gd name="T35" fmla="*/ 24 h 52"/>
              <a:gd name="T36" fmla="*/ 219 w 243"/>
              <a:gd name="T37" fmla="*/ 24 h 52"/>
              <a:gd name="T38" fmla="*/ 211 w 243"/>
              <a:gd name="T39" fmla="*/ 28 h 52"/>
              <a:gd name="T40" fmla="*/ 199 w 243"/>
              <a:gd name="T41" fmla="*/ 28 h 52"/>
              <a:gd name="T42" fmla="*/ 187 w 243"/>
              <a:gd name="T43" fmla="*/ 32 h 52"/>
              <a:gd name="T44" fmla="*/ 175 w 243"/>
              <a:gd name="T45" fmla="*/ 32 h 52"/>
              <a:gd name="T46" fmla="*/ 159 w 243"/>
              <a:gd name="T47" fmla="*/ 36 h 52"/>
              <a:gd name="T48" fmla="*/ 143 w 243"/>
              <a:gd name="T49" fmla="*/ 40 h 52"/>
              <a:gd name="T50" fmla="*/ 123 w 243"/>
              <a:gd name="T51" fmla="*/ 44 h 52"/>
              <a:gd name="T52" fmla="*/ 104 w 243"/>
              <a:gd name="T53" fmla="*/ 44 h 52"/>
              <a:gd name="T54" fmla="*/ 88 w 243"/>
              <a:gd name="T55" fmla="*/ 48 h 52"/>
              <a:gd name="T56" fmla="*/ 72 w 243"/>
              <a:gd name="T57" fmla="*/ 48 h 52"/>
              <a:gd name="T58" fmla="*/ 60 w 243"/>
              <a:gd name="T59" fmla="*/ 52 h 52"/>
              <a:gd name="T60" fmla="*/ 52 w 243"/>
              <a:gd name="T61" fmla="*/ 52 h 52"/>
              <a:gd name="T62" fmla="*/ 44 w 243"/>
              <a:gd name="T63" fmla="*/ 52 h 52"/>
              <a:gd name="T64" fmla="*/ 40 w 243"/>
              <a:gd name="T65" fmla="*/ 52 h 52"/>
              <a:gd name="T66" fmla="*/ 36 w 243"/>
              <a:gd name="T67" fmla="*/ 52 h 52"/>
              <a:gd name="T68" fmla="*/ 32 w 243"/>
              <a:gd name="T69" fmla="*/ 52 h 52"/>
              <a:gd name="T70" fmla="*/ 28 w 243"/>
              <a:gd name="T71" fmla="*/ 52 h 52"/>
              <a:gd name="T72" fmla="*/ 24 w 243"/>
              <a:gd name="T73" fmla="*/ 52 h 52"/>
              <a:gd name="T74" fmla="*/ 16 w 243"/>
              <a:gd name="T75" fmla="*/ 48 h 52"/>
              <a:gd name="T76" fmla="*/ 8 w 243"/>
              <a:gd name="T77" fmla="*/ 48 h 52"/>
              <a:gd name="T78" fmla="*/ 4 w 243"/>
              <a:gd name="T79" fmla="*/ 44 h 52"/>
              <a:gd name="T80" fmla="*/ 0 w 243"/>
              <a:gd name="T81" fmla="*/ 44 h 52"/>
              <a:gd name="T82" fmla="*/ 0 w 243"/>
              <a:gd name="T83" fmla="*/ 40 h 52"/>
              <a:gd name="T84" fmla="*/ 0 w 243"/>
              <a:gd name="T85" fmla="*/ 36 h 52"/>
              <a:gd name="T86" fmla="*/ 4 w 243"/>
              <a:gd name="T87" fmla="*/ 36 h 52"/>
              <a:gd name="T88" fmla="*/ 12 w 243"/>
              <a:gd name="T89" fmla="*/ 32 h 52"/>
              <a:gd name="T90" fmla="*/ 20 w 243"/>
              <a:gd name="T91" fmla="*/ 32 h 52"/>
              <a:gd name="T92" fmla="*/ 28 w 243"/>
              <a:gd name="T93" fmla="*/ 32 h 52"/>
              <a:gd name="T94" fmla="*/ 36 w 243"/>
              <a:gd name="T95" fmla="*/ 32 h 52"/>
              <a:gd name="T96" fmla="*/ 44 w 243"/>
              <a:gd name="T97" fmla="*/ 28 h 52"/>
              <a:gd name="T98" fmla="*/ 56 w 243"/>
              <a:gd name="T99" fmla="*/ 28 h 52"/>
              <a:gd name="T100" fmla="*/ 68 w 243"/>
              <a:gd name="T101" fmla="*/ 24 h 52"/>
              <a:gd name="T102" fmla="*/ 84 w 243"/>
              <a:gd name="T103" fmla="*/ 24 h 52"/>
              <a:gd name="T104" fmla="*/ 104 w 243"/>
              <a:gd name="T105" fmla="*/ 20 h 52"/>
              <a:gd name="T106" fmla="*/ 123 w 243"/>
              <a:gd name="T107" fmla="*/ 16 h 52"/>
              <a:gd name="T108" fmla="*/ 123 w 243"/>
              <a:gd name="T109" fmla="*/ 1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43" h="52">
                <a:moveTo>
                  <a:pt x="123" y="16"/>
                </a:moveTo>
                <a:lnTo>
                  <a:pt x="143" y="12"/>
                </a:lnTo>
                <a:lnTo>
                  <a:pt x="159" y="8"/>
                </a:lnTo>
                <a:lnTo>
                  <a:pt x="175" y="8"/>
                </a:lnTo>
                <a:lnTo>
                  <a:pt x="187" y="4"/>
                </a:lnTo>
                <a:lnTo>
                  <a:pt x="199" y="0"/>
                </a:lnTo>
                <a:lnTo>
                  <a:pt x="207" y="0"/>
                </a:lnTo>
                <a:lnTo>
                  <a:pt x="211" y="0"/>
                </a:lnTo>
                <a:lnTo>
                  <a:pt x="215" y="0"/>
                </a:lnTo>
                <a:lnTo>
                  <a:pt x="227" y="0"/>
                </a:lnTo>
                <a:lnTo>
                  <a:pt x="235" y="4"/>
                </a:lnTo>
                <a:lnTo>
                  <a:pt x="239" y="4"/>
                </a:lnTo>
                <a:lnTo>
                  <a:pt x="243" y="8"/>
                </a:lnTo>
                <a:lnTo>
                  <a:pt x="243" y="12"/>
                </a:lnTo>
                <a:lnTo>
                  <a:pt x="239" y="16"/>
                </a:lnTo>
                <a:lnTo>
                  <a:pt x="239" y="16"/>
                </a:lnTo>
                <a:lnTo>
                  <a:pt x="231" y="20"/>
                </a:lnTo>
                <a:lnTo>
                  <a:pt x="223" y="24"/>
                </a:lnTo>
                <a:lnTo>
                  <a:pt x="219" y="24"/>
                </a:lnTo>
                <a:lnTo>
                  <a:pt x="211" y="28"/>
                </a:lnTo>
                <a:lnTo>
                  <a:pt x="199" y="28"/>
                </a:lnTo>
                <a:lnTo>
                  <a:pt x="187" y="32"/>
                </a:lnTo>
                <a:lnTo>
                  <a:pt x="175" y="32"/>
                </a:lnTo>
                <a:lnTo>
                  <a:pt x="159" y="36"/>
                </a:lnTo>
                <a:lnTo>
                  <a:pt x="143" y="40"/>
                </a:lnTo>
                <a:lnTo>
                  <a:pt x="123" y="44"/>
                </a:lnTo>
                <a:lnTo>
                  <a:pt x="104" y="44"/>
                </a:lnTo>
                <a:lnTo>
                  <a:pt x="88" y="48"/>
                </a:lnTo>
                <a:lnTo>
                  <a:pt x="72" y="48"/>
                </a:lnTo>
                <a:lnTo>
                  <a:pt x="60" y="52"/>
                </a:lnTo>
                <a:lnTo>
                  <a:pt x="52" y="52"/>
                </a:lnTo>
                <a:lnTo>
                  <a:pt x="44" y="52"/>
                </a:lnTo>
                <a:lnTo>
                  <a:pt x="40" y="52"/>
                </a:lnTo>
                <a:lnTo>
                  <a:pt x="36" y="52"/>
                </a:lnTo>
                <a:lnTo>
                  <a:pt x="32" y="52"/>
                </a:lnTo>
                <a:lnTo>
                  <a:pt x="28" y="52"/>
                </a:lnTo>
                <a:lnTo>
                  <a:pt x="24" y="52"/>
                </a:lnTo>
                <a:lnTo>
                  <a:pt x="16" y="48"/>
                </a:lnTo>
                <a:lnTo>
                  <a:pt x="8" y="48"/>
                </a:lnTo>
                <a:lnTo>
                  <a:pt x="4" y="44"/>
                </a:lnTo>
                <a:lnTo>
                  <a:pt x="0" y="44"/>
                </a:lnTo>
                <a:lnTo>
                  <a:pt x="0" y="40"/>
                </a:lnTo>
                <a:lnTo>
                  <a:pt x="0" y="36"/>
                </a:lnTo>
                <a:lnTo>
                  <a:pt x="4" y="36"/>
                </a:lnTo>
                <a:lnTo>
                  <a:pt x="12" y="32"/>
                </a:lnTo>
                <a:lnTo>
                  <a:pt x="20" y="32"/>
                </a:lnTo>
                <a:lnTo>
                  <a:pt x="28" y="32"/>
                </a:lnTo>
                <a:lnTo>
                  <a:pt x="36" y="32"/>
                </a:lnTo>
                <a:lnTo>
                  <a:pt x="44" y="28"/>
                </a:lnTo>
                <a:lnTo>
                  <a:pt x="56" y="28"/>
                </a:lnTo>
                <a:lnTo>
                  <a:pt x="68" y="24"/>
                </a:lnTo>
                <a:lnTo>
                  <a:pt x="84" y="24"/>
                </a:lnTo>
                <a:lnTo>
                  <a:pt x="104" y="20"/>
                </a:lnTo>
                <a:lnTo>
                  <a:pt x="123" y="16"/>
                </a:lnTo>
                <a:lnTo>
                  <a:pt x="123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6" name="Freeform 422">
            <a:extLst>
              <a:ext uri="{FF2B5EF4-FFF2-40B4-BE49-F238E27FC236}">
                <a16:creationId xmlns:a16="http://schemas.microsoft.com/office/drawing/2014/main" xmlns="" id="{54C21473-1D9B-4950-BBF8-42588C78FE6F}"/>
              </a:ext>
            </a:extLst>
          </p:cNvPr>
          <p:cNvSpPr>
            <a:spLocks/>
          </p:cNvSpPr>
          <p:nvPr/>
        </p:nvSpPr>
        <p:spPr bwMode="auto">
          <a:xfrm>
            <a:off x="8838466" y="2277723"/>
            <a:ext cx="788796" cy="751712"/>
          </a:xfrm>
          <a:custGeom>
            <a:avLst/>
            <a:gdLst>
              <a:gd name="T0" fmla="*/ 80 w 124"/>
              <a:gd name="T1" fmla="*/ 12 h 103"/>
              <a:gd name="T2" fmla="*/ 80 w 124"/>
              <a:gd name="T3" fmla="*/ 8 h 103"/>
              <a:gd name="T4" fmla="*/ 80 w 124"/>
              <a:gd name="T5" fmla="*/ 4 h 103"/>
              <a:gd name="T6" fmla="*/ 84 w 124"/>
              <a:gd name="T7" fmla="*/ 4 h 103"/>
              <a:gd name="T8" fmla="*/ 88 w 124"/>
              <a:gd name="T9" fmla="*/ 0 h 103"/>
              <a:gd name="T10" fmla="*/ 92 w 124"/>
              <a:gd name="T11" fmla="*/ 0 h 103"/>
              <a:gd name="T12" fmla="*/ 96 w 124"/>
              <a:gd name="T13" fmla="*/ 0 h 103"/>
              <a:gd name="T14" fmla="*/ 104 w 124"/>
              <a:gd name="T15" fmla="*/ 4 h 103"/>
              <a:gd name="T16" fmla="*/ 112 w 124"/>
              <a:gd name="T17" fmla="*/ 4 h 103"/>
              <a:gd name="T18" fmla="*/ 116 w 124"/>
              <a:gd name="T19" fmla="*/ 8 h 103"/>
              <a:gd name="T20" fmla="*/ 120 w 124"/>
              <a:gd name="T21" fmla="*/ 12 h 103"/>
              <a:gd name="T22" fmla="*/ 124 w 124"/>
              <a:gd name="T23" fmla="*/ 16 h 103"/>
              <a:gd name="T24" fmla="*/ 124 w 124"/>
              <a:gd name="T25" fmla="*/ 20 h 103"/>
              <a:gd name="T26" fmla="*/ 124 w 124"/>
              <a:gd name="T27" fmla="*/ 28 h 103"/>
              <a:gd name="T28" fmla="*/ 120 w 124"/>
              <a:gd name="T29" fmla="*/ 36 h 103"/>
              <a:gd name="T30" fmla="*/ 112 w 124"/>
              <a:gd name="T31" fmla="*/ 44 h 103"/>
              <a:gd name="T32" fmla="*/ 100 w 124"/>
              <a:gd name="T33" fmla="*/ 52 h 103"/>
              <a:gd name="T34" fmla="*/ 88 w 124"/>
              <a:gd name="T35" fmla="*/ 64 h 103"/>
              <a:gd name="T36" fmla="*/ 72 w 124"/>
              <a:gd name="T37" fmla="*/ 76 h 103"/>
              <a:gd name="T38" fmla="*/ 56 w 124"/>
              <a:gd name="T39" fmla="*/ 83 h 103"/>
              <a:gd name="T40" fmla="*/ 36 w 124"/>
              <a:gd name="T41" fmla="*/ 91 h 103"/>
              <a:gd name="T42" fmla="*/ 24 w 124"/>
              <a:gd name="T43" fmla="*/ 99 h 103"/>
              <a:gd name="T44" fmla="*/ 16 w 124"/>
              <a:gd name="T45" fmla="*/ 103 h 103"/>
              <a:gd name="T46" fmla="*/ 12 w 124"/>
              <a:gd name="T47" fmla="*/ 103 h 103"/>
              <a:gd name="T48" fmla="*/ 4 w 124"/>
              <a:gd name="T49" fmla="*/ 103 h 103"/>
              <a:gd name="T50" fmla="*/ 4 w 124"/>
              <a:gd name="T51" fmla="*/ 103 h 103"/>
              <a:gd name="T52" fmla="*/ 0 w 124"/>
              <a:gd name="T53" fmla="*/ 103 h 103"/>
              <a:gd name="T54" fmla="*/ 0 w 124"/>
              <a:gd name="T55" fmla="*/ 103 h 103"/>
              <a:gd name="T56" fmla="*/ 0 w 124"/>
              <a:gd name="T57" fmla="*/ 99 h 103"/>
              <a:gd name="T58" fmla="*/ 0 w 124"/>
              <a:gd name="T59" fmla="*/ 95 h 103"/>
              <a:gd name="T60" fmla="*/ 4 w 124"/>
              <a:gd name="T61" fmla="*/ 91 h 103"/>
              <a:gd name="T62" fmla="*/ 12 w 124"/>
              <a:gd name="T63" fmla="*/ 87 h 103"/>
              <a:gd name="T64" fmla="*/ 32 w 124"/>
              <a:gd name="T65" fmla="*/ 76 h 103"/>
              <a:gd name="T66" fmla="*/ 48 w 124"/>
              <a:gd name="T67" fmla="*/ 56 h 103"/>
              <a:gd name="T68" fmla="*/ 56 w 124"/>
              <a:gd name="T69" fmla="*/ 52 h 103"/>
              <a:gd name="T70" fmla="*/ 64 w 124"/>
              <a:gd name="T71" fmla="*/ 44 h 103"/>
              <a:gd name="T72" fmla="*/ 76 w 124"/>
              <a:gd name="T73" fmla="*/ 32 h 103"/>
              <a:gd name="T74" fmla="*/ 80 w 124"/>
              <a:gd name="T75" fmla="*/ 28 h 103"/>
              <a:gd name="T76" fmla="*/ 80 w 124"/>
              <a:gd name="T77" fmla="*/ 20 h 103"/>
              <a:gd name="T78" fmla="*/ 80 w 124"/>
              <a:gd name="T79" fmla="*/ 16 h 103"/>
              <a:gd name="T80" fmla="*/ 80 w 124"/>
              <a:gd name="T81" fmla="*/ 12 h 103"/>
              <a:gd name="T82" fmla="*/ 80 w 124"/>
              <a:gd name="T83" fmla="*/ 12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4" h="103">
                <a:moveTo>
                  <a:pt x="80" y="12"/>
                </a:moveTo>
                <a:lnTo>
                  <a:pt x="80" y="8"/>
                </a:lnTo>
                <a:lnTo>
                  <a:pt x="80" y="4"/>
                </a:lnTo>
                <a:lnTo>
                  <a:pt x="84" y="4"/>
                </a:lnTo>
                <a:lnTo>
                  <a:pt x="88" y="0"/>
                </a:lnTo>
                <a:lnTo>
                  <a:pt x="92" y="0"/>
                </a:lnTo>
                <a:lnTo>
                  <a:pt x="96" y="0"/>
                </a:lnTo>
                <a:lnTo>
                  <a:pt x="104" y="4"/>
                </a:lnTo>
                <a:lnTo>
                  <a:pt x="112" y="4"/>
                </a:lnTo>
                <a:lnTo>
                  <a:pt x="116" y="8"/>
                </a:lnTo>
                <a:lnTo>
                  <a:pt x="120" y="12"/>
                </a:lnTo>
                <a:lnTo>
                  <a:pt x="124" y="16"/>
                </a:lnTo>
                <a:lnTo>
                  <a:pt x="124" y="20"/>
                </a:lnTo>
                <a:lnTo>
                  <a:pt x="124" y="28"/>
                </a:lnTo>
                <a:lnTo>
                  <a:pt x="120" y="36"/>
                </a:lnTo>
                <a:lnTo>
                  <a:pt x="112" y="44"/>
                </a:lnTo>
                <a:lnTo>
                  <a:pt x="100" y="52"/>
                </a:lnTo>
                <a:lnTo>
                  <a:pt x="88" y="64"/>
                </a:lnTo>
                <a:lnTo>
                  <a:pt x="72" y="76"/>
                </a:lnTo>
                <a:lnTo>
                  <a:pt x="56" y="83"/>
                </a:lnTo>
                <a:lnTo>
                  <a:pt x="36" y="91"/>
                </a:lnTo>
                <a:lnTo>
                  <a:pt x="24" y="99"/>
                </a:lnTo>
                <a:lnTo>
                  <a:pt x="16" y="103"/>
                </a:lnTo>
                <a:lnTo>
                  <a:pt x="12" y="103"/>
                </a:lnTo>
                <a:lnTo>
                  <a:pt x="4" y="103"/>
                </a:lnTo>
                <a:lnTo>
                  <a:pt x="4" y="103"/>
                </a:lnTo>
                <a:lnTo>
                  <a:pt x="0" y="103"/>
                </a:lnTo>
                <a:lnTo>
                  <a:pt x="0" y="103"/>
                </a:lnTo>
                <a:lnTo>
                  <a:pt x="0" y="99"/>
                </a:lnTo>
                <a:lnTo>
                  <a:pt x="0" y="95"/>
                </a:lnTo>
                <a:lnTo>
                  <a:pt x="4" y="91"/>
                </a:lnTo>
                <a:lnTo>
                  <a:pt x="12" y="87"/>
                </a:lnTo>
                <a:lnTo>
                  <a:pt x="32" y="76"/>
                </a:lnTo>
                <a:lnTo>
                  <a:pt x="48" y="56"/>
                </a:lnTo>
                <a:lnTo>
                  <a:pt x="56" y="52"/>
                </a:lnTo>
                <a:lnTo>
                  <a:pt x="64" y="44"/>
                </a:lnTo>
                <a:lnTo>
                  <a:pt x="76" y="32"/>
                </a:lnTo>
                <a:lnTo>
                  <a:pt x="80" y="28"/>
                </a:lnTo>
                <a:lnTo>
                  <a:pt x="80" y="20"/>
                </a:lnTo>
                <a:lnTo>
                  <a:pt x="80" y="16"/>
                </a:lnTo>
                <a:lnTo>
                  <a:pt x="80" y="12"/>
                </a:lnTo>
                <a:lnTo>
                  <a:pt x="8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7" name="Freeform 423">
            <a:extLst>
              <a:ext uri="{FF2B5EF4-FFF2-40B4-BE49-F238E27FC236}">
                <a16:creationId xmlns:a16="http://schemas.microsoft.com/office/drawing/2014/main" xmlns="" id="{2CCAB03E-3832-464B-9FB0-81DA18381CF9}"/>
              </a:ext>
            </a:extLst>
          </p:cNvPr>
          <p:cNvSpPr>
            <a:spLocks/>
          </p:cNvSpPr>
          <p:nvPr/>
        </p:nvSpPr>
        <p:spPr bwMode="auto">
          <a:xfrm>
            <a:off x="9875352" y="2336108"/>
            <a:ext cx="687015" cy="576556"/>
          </a:xfrm>
          <a:custGeom>
            <a:avLst/>
            <a:gdLst>
              <a:gd name="T0" fmla="*/ 0 w 108"/>
              <a:gd name="T1" fmla="*/ 4 h 79"/>
              <a:gd name="T2" fmla="*/ 4 w 108"/>
              <a:gd name="T3" fmla="*/ 0 h 79"/>
              <a:gd name="T4" fmla="*/ 8 w 108"/>
              <a:gd name="T5" fmla="*/ 0 h 79"/>
              <a:gd name="T6" fmla="*/ 16 w 108"/>
              <a:gd name="T7" fmla="*/ 0 h 79"/>
              <a:gd name="T8" fmla="*/ 28 w 108"/>
              <a:gd name="T9" fmla="*/ 0 h 79"/>
              <a:gd name="T10" fmla="*/ 52 w 108"/>
              <a:gd name="T11" fmla="*/ 8 h 79"/>
              <a:gd name="T12" fmla="*/ 64 w 108"/>
              <a:gd name="T13" fmla="*/ 12 h 79"/>
              <a:gd name="T14" fmla="*/ 72 w 108"/>
              <a:gd name="T15" fmla="*/ 16 h 79"/>
              <a:gd name="T16" fmla="*/ 80 w 108"/>
              <a:gd name="T17" fmla="*/ 20 h 79"/>
              <a:gd name="T18" fmla="*/ 88 w 108"/>
              <a:gd name="T19" fmla="*/ 28 h 79"/>
              <a:gd name="T20" fmla="*/ 92 w 108"/>
              <a:gd name="T21" fmla="*/ 32 h 79"/>
              <a:gd name="T22" fmla="*/ 96 w 108"/>
              <a:gd name="T23" fmla="*/ 40 h 79"/>
              <a:gd name="T24" fmla="*/ 104 w 108"/>
              <a:gd name="T25" fmla="*/ 48 h 79"/>
              <a:gd name="T26" fmla="*/ 108 w 108"/>
              <a:gd name="T27" fmla="*/ 56 h 79"/>
              <a:gd name="T28" fmla="*/ 108 w 108"/>
              <a:gd name="T29" fmla="*/ 60 h 79"/>
              <a:gd name="T30" fmla="*/ 108 w 108"/>
              <a:gd name="T31" fmla="*/ 64 h 79"/>
              <a:gd name="T32" fmla="*/ 104 w 108"/>
              <a:gd name="T33" fmla="*/ 72 h 79"/>
              <a:gd name="T34" fmla="*/ 104 w 108"/>
              <a:gd name="T35" fmla="*/ 75 h 79"/>
              <a:gd name="T36" fmla="*/ 100 w 108"/>
              <a:gd name="T37" fmla="*/ 79 h 79"/>
              <a:gd name="T38" fmla="*/ 92 w 108"/>
              <a:gd name="T39" fmla="*/ 79 h 79"/>
              <a:gd name="T40" fmla="*/ 88 w 108"/>
              <a:gd name="T41" fmla="*/ 79 h 79"/>
              <a:gd name="T42" fmla="*/ 84 w 108"/>
              <a:gd name="T43" fmla="*/ 79 h 79"/>
              <a:gd name="T44" fmla="*/ 80 w 108"/>
              <a:gd name="T45" fmla="*/ 75 h 79"/>
              <a:gd name="T46" fmla="*/ 76 w 108"/>
              <a:gd name="T47" fmla="*/ 72 h 79"/>
              <a:gd name="T48" fmla="*/ 68 w 108"/>
              <a:gd name="T49" fmla="*/ 68 h 79"/>
              <a:gd name="T50" fmla="*/ 60 w 108"/>
              <a:gd name="T51" fmla="*/ 60 h 79"/>
              <a:gd name="T52" fmla="*/ 52 w 108"/>
              <a:gd name="T53" fmla="*/ 52 h 79"/>
              <a:gd name="T54" fmla="*/ 40 w 108"/>
              <a:gd name="T55" fmla="*/ 44 h 79"/>
              <a:gd name="T56" fmla="*/ 32 w 108"/>
              <a:gd name="T57" fmla="*/ 36 h 79"/>
              <a:gd name="T58" fmla="*/ 20 w 108"/>
              <a:gd name="T59" fmla="*/ 28 h 79"/>
              <a:gd name="T60" fmla="*/ 16 w 108"/>
              <a:gd name="T61" fmla="*/ 20 h 79"/>
              <a:gd name="T62" fmla="*/ 8 w 108"/>
              <a:gd name="T63" fmla="*/ 16 h 79"/>
              <a:gd name="T64" fmla="*/ 4 w 108"/>
              <a:gd name="T65" fmla="*/ 12 h 79"/>
              <a:gd name="T66" fmla="*/ 0 w 108"/>
              <a:gd name="T67" fmla="*/ 8 h 79"/>
              <a:gd name="T68" fmla="*/ 0 w 108"/>
              <a:gd name="T69" fmla="*/ 4 h 79"/>
              <a:gd name="T70" fmla="*/ 0 w 108"/>
              <a:gd name="T71" fmla="*/ 4 h 79"/>
              <a:gd name="T72" fmla="*/ 0 w 108"/>
              <a:gd name="T73" fmla="*/ 4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8" h="79">
                <a:moveTo>
                  <a:pt x="0" y="4"/>
                </a:move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52" y="8"/>
                </a:lnTo>
                <a:lnTo>
                  <a:pt x="64" y="12"/>
                </a:lnTo>
                <a:lnTo>
                  <a:pt x="72" y="16"/>
                </a:lnTo>
                <a:lnTo>
                  <a:pt x="80" y="20"/>
                </a:lnTo>
                <a:lnTo>
                  <a:pt x="88" y="28"/>
                </a:lnTo>
                <a:lnTo>
                  <a:pt x="92" y="32"/>
                </a:lnTo>
                <a:lnTo>
                  <a:pt x="96" y="40"/>
                </a:lnTo>
                <a:lnTo>
                  <a:pt x="104" y="48"/>
                </a:lnTo>
                <a:lnTo>
                  <a:pt x="108" y="56"/>
                </a:lnTo>
                <a:lnTo>
                  <a:pt x="108" y="60"/>
                </a:lnTo>
                <a:lnTo>
                  <a:pt x="108" y="64"/>
                </a:lnTo>
                <a:lnTo>
                  <a:pt x="104" y="72"/>
                </a:lnTo>
                <a:lnTo>
                  <a:pt x="104" y="75"/>
                </a:lnTo>
                <a:lnTo>
                  <a:pt x="100" y="79"/>
                </a:lnTo>
                <a:lnTo>
                  <a:pt x="92" y="79"/>
                </a:lnTo>
                <a:lnTo>
                  <a:pt x="88" y="79"/>
                </a:lnTo>
                <a:lnTo>
                  <a:pt x="84" y="79"/>
                </a:lnTo>
                <a:lnTo>
                  <a:pt x="80" y="75"/>
                </a:lnTo>
                <a:lnTo>
                  <a:pt x="76" y="72"/>
                </a:lnTo>
                <a:lnTo>
                  <a:pt x="68" y="68"/>
                </a:lnTo>
                <a:lnTo>
                  <a:pt x="60" y="60"/>
                </a:lnTo>
                <a:lnTo>
                  <a:pt x="52" y="52"/>
                </a:lnTo>
                <a:lnTo>
                  <a:pt x="40" y="44"/>
                </a:lnTo>
                <a:lnTo>
                  <a:pt x="32" y="36"/>
                </a:lnTo>
                <a:lnTo>
                  <a:pt x="20" y="28"/>
                </a:lnTo>
                <a:lnTo>
                  <a:pt x="16" y="20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8" name="Freeform 424">
            <a:extLst>
              <a:ext uri="{FF2B5EF4-FFF2-40B4-BE49-F238E27FC236}">
                <a16:creationId xmlns:a16="http://schemas.microsoft.com/office/drawing/2014/main" xmlns="" id="{7FCFAAE9-28A6-4F95-AF7A-A613EF2429A2}"/>
              </a:ext>
            </a:extLst>
          </p:cNvPr>
          <p:cNvSpPr>
            <a:spLocks/>
          </p:cNvSpPr>
          <p:nvPr/>
        </p:nvSpPr>
        <p:spPr bwMode="auto">
          <a:xfrm>
            <a:off x="9194696" y="912966"/>
            <a:ext cx="330785" cy="1277179"/>
          </a:xfrm>
          <a:custGeom>
            <a:avLst/>
            <a:gdLst>
              <a:gd name="T0" fmla="*/ 4 w 52"/>
              <a:gd name="T1" fmla="*/ 16 h 175"/>
              <a:gd name="T2" fmla="*/ 4 w 52"/>
              <a:gd name="T3" fmla="*/ 12 h 175"/>
              <a:gd name="T4" fmla="*/ 0 w 52"/>
              <a:gd name="T5" fmla="*/ 8 h 175"/>
              <a:gd name="T6" fmla="*/ 0 w 52"/>
              <a:gd name="T7" fmla="*/ 8 h 175"/>
              <a:gd name="T8" fmla="*/ 4 w 52"/>
              <a:gd name="T9" fmla="*/ 4 h 175"/>
              <a:gd name="T10" fmla="*/ 4 w 52"/>
              <a:gd name="T11" fmla="*/ 0 h 175"/>
              <a:gd name="T12" fmla="*/ 8 w 52"/>
              <a:gd name="T13" fmla="*/ 0 h 175"/>
              <a:gd name="T14" fmla="*/ 16 w 52"/>
              <a:gd name="T15" fmla="*/ 0 h 175"/>
              <a:gd name="T16" fmla="*/ 24 w 52"/>
              <a:gd name="T17" fmla="*/ 0 h 175"/>
              <a:gd name="T18" fmla="*/ 36 w 52"/>
              <a:gd name="T19" fmla="*/ 4 h 175"/>
              <a:gd name="T20" fmla="*/ 40 w 52"/>
              <a:gd name="T21" fmla="*/ 8 h 175"/>
              <a:gd name="T22" fmla="*/ 48 w 52"/>
              <a:gd name="T23" fmla="*/ 8 h 175"/>
              <a:gd name="T24" fmla="*/ 48 w 52"/>
              <a:gd name="T25" fmla="*/ 12 h 175"/>
              <a:gd name="T26" fmla="*/ 52 w 52"/>
              <a:gd name="T27" fmla="*/ 16 h 175"/>
              <a:gd name="T28" fmla="*/ 52 w 52"/>
              <a:gd name="T29" fmla="*/ 20 h 175"/>
              <a:gd name="T30" fmla="*/ 52 w 52"/>
              <a:gd name="T31" fmla="*/ 28 h 175"/>
              <a:gd name="T32" fmla="*/ 52 w 52"/>
              <a:gd name="T33" fmla="*/ 36 h 175"/>
              <a:gd name="T34" fmla="*/ 52 w 52"/>
              <a:gd name="T35" fmla="*/ 44 h 175"/>
              <a:gd name="T36" fmla="*/ 48 w 52"/>
              <a:gd name="T37" fmla="*/ 52 h 175"/>
              <a:gd name="T38" fmla="*/ 48 w 52"/>
              <a:gd name="T39" fmla="*/ 68 h 175"/>
              <a:gd name="T40" fmla="*/ 48 w 52"/>
              <a:gd name="T41" fmla="*/ 80 h 175"/>
              <a:gd name="T42" fmla="*/ 48 w 52"/>
              <a:gd name="T43" fmla="*/ 100 h 175"/>
              <a:gd name="T44" fmla="*/ 48 w 52"/>
              <a:gd name="T45" fmla="*/ 120 h 175"/>
              <a:gd name="T46" fmla="*/ 48 w 52"/>
              <a:gd name="T47" fmla="*/ 143 h 175"/>
              <a:gd name="T48" fmla="*/ 48 w 52"/>
              <a:gd name="T49" fmla="*/ 171 h 175"/>
              <a:gd name="T50" fmla="*/ 20 w 52"/>
              <a:gd name="T51" fmla="*/ 175 h 175"/>
              <a:gd name="T52" fmla="*/ 20 w 52"/>
              <a:gd name="T53" fmla="*/ 159 h 175"/>
              <a:gd name="T54" fmla="*/ 20 w 52"/>
              <a:gd name="T55" fmla="*/ 139 h 175"/>
              <a:gd name="T56" fmla="*/ 20 w 52"/>
              <a:gd name="T57" fmla="*/ 116 h 175"/>
              <a:gd name="T58" fmla="*/ 20 w 52"/>
              <a:gd name="T59" fmla="*/ 92 h 175"/>
              <a:gd name="T60" fmla="*/ 20 w 52"/>
              <a:gd name="T61" fmla="*/ 80 h 175"/>
              <a:gd name="T62" fmla="*/ 16 w 52"/>
              <a:gd name="T63" fmla="*/ 68 h 175"/>
              <a:gd name="T64" fmla="*/ 16 w 52"/>
              <a:gd name="T65" fmla="*/ 60 h 175"/>
              <a:gd name="T66" fmla="*/ 16 w 52"/>
              <a:gd name="T67" fmla="*/ 52 h 175"/>
              <a:gd name="T68" fmla="*/ 16 w 52"/>
              <a:gd name="T69" fmla="*/ 44 h 175"/>
              <a:gd name="T70" fmla="*/ 16 w 52"/>
              <a:gd name="T71" fmla="*/ 36 h 175"/>
              <a:gd name="T72" fmla="*/ 16 w 52"/>
              <a:gd name="T73" fmla="*/ 32 h 175"/>
              <a:gd name="T74" fmla="*/ 12 w 52"/>
              <a:gd name="T75" fmla="*/ 28 h 175"/>
              <a:gd name="T76" fmla="*/ 12 w 52"/>
              <a:gd name="T77" fmla="*/ 24 h 175"/>
              <a:gd name="T78" fmla="*/ 12 w 52"/>
              <a:gd name="T79" fmla="*/ 20 h 175"/>
              <a:gd name="T80" fmla="*/ 4 w 52"/>
              <a:gd name="T81" fmla="*/ 16 h 175"/>
              <a:gd name="T82" fmla="*/ 4 w 52"/>
              <a:gd name="T83" fmla="*/ 16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2" h="175">
                <a:moveTo>
                  <a:pt x="4" y="16"/>
                </a:moveTo>
                <a:lnTo>
                  <a:pt x="4" y="12"/>
                </a:lnTo>
                <a:lnTo>
                  <a:pt x="0" y="8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4"/>
                </a:lnTo>
                <a:lnTo>
                  <a:pt x="40" y="8"/>
                </a:lnTo>
                <a:lnTo>
                  <a:pt x="48" y="8"/>
                </a:lnTo>
                <a:lnTo>
                  <a:pt x="48" y="12"/>
                </a:lnTo>
                <a:lnTo>
                  <a:pt x="52" y="16"/>
                </a:lnTo>
                <a:lnTo>
                  <a:pt x="52" y="20"/>
                </a:lnTo>
                <a:lnTo>
                  <a:pt x="52" y="28"/>
                </a:lnTo>
                <a:lnTo>
                  <a:pt x="52" y="36"/>
                </a:lnTo>
                <a:lnTo>
                  <a:pt x="52" y="44"/>
                </a:lnTo>
                <a:lnTo>
                  <a:pt x="48" y="52"/>
                </a:lnTo>
                <a:lnTo>
                  <a:pt x="48" y="68"/>
                </a:lnTo>
                <a:lnTo>
                  <a:pt x="48" y="80"/>
                </a:lnTo>
                <a:lnTo>
                  <a:pt x="48" y="100"/>
                </a:lnTo>
                <a:lnTo>
                  <a:pt x="48" y="120"/>
                </a:lnTo>
                <a:lnTo>
                  <a:pt x="48" y="143"/>
                </a:lnTo>
                <a:lnTo>
                  <a:pt x="48" y="171"/>
                </a:lnTo>
                <a:lnTo>
                  <a:pt x="20" y="175"/>
                </a:lnTo>
                <a:lnTo>
                  <a:pt x="20" y="159"/>
                </a:lnTo>
                <a:lnTo>
                  <a:pt x="20" y="139"/>
                </a:lnTo>
                <a:lnTo>
                  <a:pt x="20" y="116"/>
                </a:lnTo>
                <a:lnTo>
                  <a:pt x="20" y="92"/>
                </a:lnTo>
                <a:lnTo>
                  <a:pt x="20" y="80"/>
                </a:lnTo>
                <a:lnTo>
                  <a:pt x="16" y="68"/>
                </a:lnTo>
                <a:lnTo>
                  <a:pt x="16" y="60"/>
                </a:lnTo>
                <a:lnTo>
                  <a:pt x="16" y="52"/>
                </a:lnTo>
                <a:lnTo>
                  <a:pt x="16" y="44"/>
                </a:lnTo>
                <a:lnTo>
                  <a:pt x="16" y="36"/>
                </a:lnTo>
                <a:lnTo>
                  <a:pt x="16" y="32"/>
                </a:lnTo>
                <a:lnTo>
                  <a:pt x="12" y="28"/>
                </a:lnTo>
                <a:lnTo>
                  <a:pt x="12" y="24"/>
                </a:lnTo>
                <a:lnTo>
                  <a:pt x="12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9" name="Freeform 425">
            <a:extLst>
              <a:ext uri="{FF2B5EF4-FFF2-40B4-BE49-F238E27FC236}">
                <a16:creationId xmlns:a16="http://schemas.microsoft.com/office/drawing/2014/main" xmlns="" id="{FA7754BB-479E-471D-9AE1-0D2BB5743811}"/>
              </a:ext>
            </a:extLst>
          </p:cNvPr>
          <p:cNvSpPr>
            <a:spLocks/>
          </p:cNvSpPr>
          <p:nvPr/>
        </p:nvSpPr>
        <p:spPr bwMode="auto">
          <a:xfrm>
            <a:off x="9773572" y="657533"/>
            <a:ext cx="330785" cy="1474227"/>
          </a:xfrm>
          <a:custGeom>
            <a:avLst/>
            <a:gdLst>
              <a:gd name="T0" fmla="*/ 52 w 52"/>
              <a:gd name="T1" fmla="*/ 20 h 202"/>
              <a:gd name="T2" fmla="*/ 52 w 52"/>
              <a:gd name="T3" fmla="*/ 24 h 202"/>
              <a:gd name="T4" fmla="*/ 52 w 52"/>
              <a:gd name="T5" fmla="*/ 27 h 202"/>
              <a:gd name="T6" fmla="*/ 52 w 52"/>
              <a:gd name="T7" fmla="*/ 35 h 202"/>
              <a:gd name="T8" fmla="*/ 48 w 52"/>
              <a:gd name="T9" fmla="*/ 47 h 202"/>
              <a:gd name="T10" fmla="*/ 48 w 52"/>
              <a:gd name="T11" fmla="*/ 55 h 202"/>
              <a:gd name="T12" fmla="*/ 48 w 52"/>
              <a:gd name="T13" fmla="*/ 63 h 202"/>
              <a:gd name="T14" fmla="*/ 44 w 52"/>
              <a:gd name="T15" fmla="*/ 79 h 202"/>
              <a:gd name="T16" fmla="*/ 44 w 52"/>
              <a:gd name="T17" fmla="*/ 95 h 202"/>
              <a:gd name="T18" fmla="*/ 40 w 52"/>
              <a:gd name="T19" fmla="*/ 119 h 202"/>
              <a:gd name="T20" fmla="*/ 40 w 52"/>
              <a:gd name="T21" fmla="*/ 143 h 202"/>
              <a:gd name="T22" fmla="*/ 36 w 52"/>
              <a:gd name="T23" fmla="*/ 170 h 202"/>
              <a:gd name="T24" fmla="*/ 36 w 52"/>
              <a:gd name="T25" fmla="*/ 202 h 202"/>
              <a:gd name="T26" fmla="*/ 8 w 52"/>
              <a:gd name="T27" fmla="*/ 202 h 202"/>
              <a:gd name="T28" fmla="*/ 8 w 52"/>
              <a:gd name="T29" fmla="*/ 182 h 202"/>
              <a:gd name="T30" fmla="*/ 8 w 52"/>
              <a:gd name="T31" fmla="*/ 163 h 202"/>
              <a:gd name="T32" fmla="*/ 12 w 52"/>
              <a:gd name="T33" fmla="*/ 143 h 202"/>
              <a:gd name="T34" fmla="*/ 12 w 52"/>
              <a:gd name="T35" fmla="*/ 127 h 202"/>
              <a:gd name="T36" fmla="*/ 12 w 52"/>
              <a:gd name="T37" fmla="*/ 115 h 202"/>
              <a:gd name="T38" fmla="*/ 12 w 52"/>
              <a:gd name="T39" fmla="*/ 99 h 202"/>
              <a:gd name="T40" fmla="*/ 12 w 52"/>
              <a:gd name="T41" fmla="*/ 87 h 202"/>
              <a:gd name="T42" fmla="*/ 16 w 52"/>
              <a:gd name="T43" fmla="*/ 79 h 202"/>
              <a:gd name="T44" fmla="*/ 16 w 52"/>
              <a:gd name="T45" fmla="*/ 59 h 202"/>
              <a:gd name="T46" fmla="*/ 16 w 52"/>
              <a:gd name="T47" fmla="*/ 47 h 202"/>
              <a:gd name="T48" fmla="*/ 12 w 52"/>
              <a:gd name="T49" fmla="*/ 35 h 202"/>
              <a:gd name="T50" fmla="*/ 12 w 52"/>
              <a:gd name="T51" fmla="*/ 31 h 202"/>
              <a:gd name="T52" fmla="*/ 12 w 52"/>
              <a:gd name="T53" fmla="*/ 24 h 202"/>
              <a:gd name="T54" fmla="*/ 4 w 52"/>
              <a:gd name="T55" fmla="*/ 16 h 202"/>
              <a:gd name="T56" fmla="*/ 4 w 52"/>
              <a:gd name="T57" fmla="*/ 12 h 202"/>
              <a:gd name="T58" fmla="*/ 0 w 52"/>
              <a:gd name="T59" fmla="*/ 12 h 202"/>
              <a:gd name="T60" fmla="*/ 0 w 52"/>
              <a:gd name="T61" fmla="*/ 8 h 202"/>
              <a:gd name="T62" fmla="*/ 4 w 52"/>
              <a:gd name="T63" fmla="*/ 4 h 202"/>
              <a:gd name="T64" fmla="*/ 4 w 52"/>
              <a:gd name="T65" fmla="*/ 0 h 202"/>
              <a:gd name="T66" fmla="*/ 12 w 52"/>
              <a:gd name="T67" fmla="*/ 0 h 202"/>
              <a:gd name="T68" fmla="*/ 16 w 52"/>
              <a:gd name="T69" fmla="*/ 0 h 202"/>
              <a:gd name="T70" fmla="*/ 28 w 52"/>
              <a:gd name="T71" fmla="*/ 4 h 202"/>
              <a:gd name="T72" fmla="*/ 36 w 52"/>
              <a:gd name="T73" fmla="*/ 8 h 202"/>
              <a:gd name="T74" fmla="*/ 44 w 52"/>
              <a:gd name="T75" fmla="*/ 12 h 202"/>
              <a:gd name="T76" fmla="*/ 48 w 52"/>
              <a:gd name="T77" fmla="*/ 16 h 202"/>
              <a:gd name="T78" fmla="*/ 52 w 52"/>
              <a:gd name="T79" fmla="*/ 20 h 202"/>
              <a:gd name="T80" fmla="*/ 52 w 52"/>
              <a:gd name="T81" fmla="*/ 20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2" h="202">
                <a:moveTo>
                  <a:pt x="52" y="20"/>
                </a:moveTo>
                <a:lnTo>
                  <a:pt x="52" y="24"/>
                </a:lnTo>
                <a:lnTo>
                  <a:pt x="52" y="27"/>
                </a:lnTo>
                <a:lnTo>
                  <a:pt x="52" y="35"/>
                </a:lnTo>
                <a:lnTo>
                  <a:pt x="48" y="47"/>
                </a:lnTo>
                <a:lnTo>
                  <a:pt x="48" y="55"/>
                </a:lnTo>
                <a:lnTo>
                  <a:pt x="48" y="63"/>
                </a:lnTo>
                <a:lnTo>
                  <a:pt x="44" y="79"/>
                </a:lnTo>
                <a:lnTo>
                  <a:pt x="44" y="95"/>
                </a:lnTo>
                <a:lnTo>
                  <a:pt x="40" y="119"/>
                </a:lnTo>
                <a:lnTo>
                  <a:pt x="40" y="143"/>
                </a:lnTo>
                <a:lnTo>
                  <a:pt x="36" y="170"/>
                </a:lnTo>
                <a:lnTo>
                  <a:pt x="36" y="202"/>
                </a:lnTo>
                <a:lnTo>
                  <a:pt x="8" y="202"/>
                </a:lnTo>
                <a:lnTo>
                  <a:pt x="8" y="182"/>
                </a:lnTo>
                <a:lnTo>
                  <a:pt x="8" y="163"/>
                </a:lnTo>
                <a:lnTo>
                  <a:pt x="12" y="143"/>
                </a:lnTo>
                <a:lnTo>
                  <a:pt x="12" y="127"/>
                </a:lnTo>
                <a:lnTo>
                  <a:pt x="12" y="115"/>
                </a:lnTo>
                <a:lnTo>
                  <a:pt x="12" y="99"/>
                </a:lnTo>
                <a:lnTo>
                  <a:pt x="12" y="87"/>
                </a:lnTo>
                <a:lnTo>
                  <a:pt x="16" y="79"/>
                </a:lnTo>
                <a:lnTo>
                  <a:pt x="16" y="59"/>
                </a:lnTo>
                <a:lnTo>
                  <a:pt x="16" y="47"/>
                </a:lnTo>
                <a:lnTo>
                  <a:pt x="12" y="35"/>
                </a:lnTo>
                <a:lnTo>
                  <a:pt x="12" y="31"/>
                </a:lnTo>
                <a:lnTo>
                  <a:pt x="12" y="24"/>
                </a:lnTo>
                <a:lnTo>
                  <a:pt x="4" y="16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8" y="4"/>
                </a:lnTo>
                <a:lnTo>
                  <a:pt x="36" y="8"/>
                </a:lnTo>
                <a:lnTo>
                  <a:pt x="44" y="12"/>
                </a:lnTo>
                <a:lnTo>
                  <a:pt x="48" y="16"/>
                </a:lnTo>
                <a:lnTo>
                  <a:pt x="52" y="20"/>
                </a:lnTo>
                <a:lnTo>
                  <a:pt x="52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0" name="Freeform 426">
            <a:extLst>
              <a:ext uri="{FF2B5EF4-FFF2-40B4-BE49-F238E27FC236}">
                <a16:creationId xmlns:a16="http://schemas.microsoft.com/office/drawing/2014/main" xmlns="" id="{66E1E46B-16CA-43E8-87BF-450627774165}"/>
              </a:ext>
            </a:extLst>
          </p:cNvPr>
          <p:cNvSpPr>
            <a:spLocks/>
          </p:cNvSpPr>
          <p:nvPr/>
        </p:nvSpPr>
        <p:spPr bwMode="auto">
          <a:xfrm>
            <a:off x="8463154" y="1869026"/>
            <a:ext cx="2474530" cy="496274"/>
          </a:xfrm>
          <a:custGeom>
            <a:avLst/>
            <a:gdLst>
              <a:gd name="T0" fmla="*/ 282 w 389"/>
              <a:gd name="T1" fmla="*/ 8 h 68"/>
              <a:gd name="T2" fmla="*/ 310 w 389"/>
              <a:gd name="T3" fmla="*/ 4 h 68"/>
              <a:gd name="T4" fmla="*/ 334 w 389"/>
              <a:gd name="T5" fmla="*/ 0 h 68"/>
              <a:gd name="T6" fmla="*/ 353 w 389"/>
              <a:gd name="T7" fmla="*/ 0 h 68"/>
              <a:gd name="T8" fmla="*/ 365 w 389"/>
              <a:gd name="T9" fmla="*/ 4 h 68"/>
              <a:gd name="T10" fmla="*/ 385 w 389"/>
              <a:gd name="T11" fmla="*/ 16 h 68"/>
              <a:gd name="T12" fmla="*/ 389 w 389"/>
              <a:gd name="T13" fmla="*/ 24 h 68"/>
              <a:gd name="T14" fmla="*/ 389 w 389"/>
              <a:gd name="T15" fmla="*/ 32 h 68"/>
              <a:gd name="T16" fmla="*/ 373 w 389"/>
              <a:gd name="T17" fmla="*/ 36 h 68"/>
              <a:gd name="T18" fmla="*/ 341 w 389"/>
              <a:gd name="T19" fmla="*/ 36 h 68"/>
              <a:gd name="T20" fmla="*/ 298 w 389"/>
              <a:gd name="T21" fmla="*/ 36 h 68"/>
              <a:gd name="T22" fmla="*/ 254 w 389"/>
              <a:gd name="T23" fmla="*/ 40 h 68"/>
              <a:gd name="T24" fmla="*/ 222 w 389"/>
              <a:gd name="T25" fmla="*/ 44 h 68"/>
              <a:gd name="T26" fmla="*/ 187 w 389"/>
              <a:gd name="T27" fmla="*/ 48 h 68"/>
              <a:gd name="T28" fmla="*/ 123 w 389"/>
              <a:gd name="T29" fmla="*/ 56 h 68"/>
              <a:gd name="T30" fmla="*/ 83 w 389"/>
              <a:gd name="T31" fmla="*/ 60 h 68"/>
              <a:gd name="T32" fmla="*/ 51 w 389"/>
              <a:gd name="T33" fmla="*/ 64 h 68"/>
              <a:gd name="T34" fmla="*/ 36 w 389"/>
              <a:gd name="T35" fmla="*/ 68 h 68"/>
              <a:gd name="T36" fmla="*/ 28 w 389"/>
              <a:gd name="T37" fmla="*/ 68 h 68"/>
              <a:gd name="T38" fmla="*/ 20 w 389"/>
              <a:gd name="T39" fmla="*/ 68 h 68"/>
              <a:gd name="T40" fmla="*/ 8 w 389"/>
              <a:gd name="T41" fmla="*/ 60 h 68"/>
              <a:gd name="T42" fmla="*/ 0 w 389"/>
              <a:gd name="T43" fmla="*/ 52 h 68"/>
              <a:gd name="T44" fmla="*/ 0 w 389"/>
              <a:gd name="T45" fmla="*/ 48 h 68"/>
              <a:gd name="T46" fmla="*/ 8 w 389"/>
              <a:gd name="T47" fmla="*/ 44 h 68"/>
              <a:gd name="T48" fmla="*/ 20 w 389"/>
              <a:gd name="T49" fmla="*/ 44 h 68"/>
              <a:gd name="T50" fmla="*/ 36 w 389"/>
              <a:gd name="T51" fmla="*/ 40 h 68"/>
              <a:gd name="T52" fmla="*/ 63 w 389"/>
              <a:gd name="T53" fmla="*/ 36 h 68"/>
              <a:gd name="T54" fmla="*/ 79 w 389"/>
              <a:gd name="T55" fmla="*/ 36 h 68"/>
              <a:gd name="T56" fmla="*/ 103 w 389"/>
              <a:gd name="T57" fmla="*/ 32 h 68"/>
              <a:gd name="T58" fmla="*/ 131 w 389"/>
              <a:gd name="T59" fmla="*/ 28 h 68"/>
              <a:gd name="T60" fmla="*/ 163 w 389"/>
              <a:gd name="T61" fmla="*/ 24 h 68"/>
              <a:gd name="T62" fmla="*/ 198 w 389"/>
              <a:gd name="T63" fmla="*/ 20 h 68"/>
              <a:gd name="T64" fmla="*/ 226 w 389"/>
              <a:gd name="T65" fmla="*/ 16 h 68"/>
              <a:gd name="T66" fmla="*/ 250 w 389"/>
              <a:gd name="T67" fmla="*/ 12 h 68"/>
              <a:gd name="T68" fmla="*/ 266 w 389"/>
              <a:gd name="T69" fmla="*/ 1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89" h="68">
                <a:moveTo>
                  <a:pt x="266" y="12"/>
                </a:moveTo>
                <a:lnTo>
                  <a:pt x="282" y="8"/>
                </a:lnTo>
                <a:lnTo>
                  <a:pt x="298" y="4"/>
                </a:lnTo>
                <a:lnTo>
                  <a:pt x="310" y="4"/>
                </a:lnTo>
                <a:lnTo>
                  <a:pt x="322" y="0"/>
                </a:lnTo>
                <a:lnTo>
                  <a:pt x="334" y="0"/>
                </a:lnTo>
                <a:lnTo>
                  <a:pt x="341" y="0"/>
                </a:lnTo>
                <a:lnTo>
                  <a:pt x="353" y="0"/>
                </a:lnTo>
                <a:lnTo>
                  <a:pt x="361" y="4"/>
                </a:lnTo>
                <a:lnTo>
                  <a:pt x="365" y="4"/>
                </a:lnTo>
                <a:lnTo>
                  <a:pt x="381" y="12"/>
                </a:lnTo>
                <a:lnTo>
                  <a:pt x="385" y="16"/>
                </a:lnTo>
                <a:lnTo>
                  <a:pt x="389" y="20"/>
                </a:lnTo>
                <a:lnTo>
                  <a:pt x="389" y="24"/>
                </a:lnTo>
                <a:lnTo>
                  <a:pt x="389" y="28"/>
                </a:lnTo>
                <a:lnTo>
                  <a:pt x="389" y="32"/>
                </a:lnTo>
                <a:lnTo>
                  <a:pt x="385" y="32"/>
                </a:lnTo>
                <a:lnTo>
                  <a:pt x="373" y="36"/>
                </a:lnTo>
                <a:lnTo>
                  <a:pt x="361" y="36"/>
                </a:lnTo>
                <a:lnTo>
                  <a:pt x="341" y="36"/>
                </a:lnTo>
                <a:lnTo>
                  <a:pt x="322" y="36"/>
                </a:lnTo>
                <a:lnTo>
                  <a:pt x="298" y="36"/>
                </a:lnTo>
                <a:lnTo>
                  <a:pt x="270" y="36"/>
                </a:lnTo>
                <a:lnTo>
                  <a:pt x="254" y="40"/>
                </a:lnTo>
                <a:lnTo>
                  <a:pt x="238" y="40"/>
                </a:lnTo>
                <a:lnTo>
                  <a:pt x="222" y="44"/>
                </a:lnTo>
                <a:lnTo>
                  <a:pt x="206" y="44"/>
                </a:lnTo>
                <a:lnTo>
                  <a:pt x="187" y="48"/>
                </a:lnTo>
                <a:lnTo>
                  <a:pt x="167" y="48"/>
                </a:lnTo>
                <a:lnTo>
                  <a:pt x="123" y="56"/>
                </a:lnTo>
                <a:lnTo>
                  <a:pt x="99" y="60"/>
                </a:lnTo>
                <a:lnTo>
                  <a:pt x="83" y="60"/>
                </a:lnTo>
                <a:lnTo>
                  <a:pt x="67" y="64"/>
                </a:lnTo>
                <a:lnTo>
                  <a:pt x="51" y="64"/>
                </a:lnTo>
                <a:lnTo>
                  <a:pt x="44" y="68"/>
                </a:lnTo>
                <a:lnTo>
                  <a:pt x="36" y="68"/>
                </a:lnTo>
                <a:lnTo>
                  <a:pt x="28" y="68"/>
                </a:lnTo>
                <a:lnTo>
                  <a:pt x="28" y="68"/>
                </a:lnTo>
                <a:lnTo>
                  <a:pt x="24" y="68"/>
                </a:lnTo>
                <a:lnTo>
                  <a:pt x="20" y="68"/>
                </a:lnTo>
                <a:lnTo>
                  <a:pt x="16" y="64"/>
                </a:lnTo>
                <a:lnTo>
                  <a:pt x="8" y="60"/>
                </a:lnTo>
                <a:lnTo>
                  <a:pt x="4" y="52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  <a:lnTo>
                  <a:pt x="4" y="48"/>
                </a:lnTo>
                <a:lnTo>
                  <a:pt x="8" y="44"/>
                </a:lnTo>
                <a:lnTo>
                  <a:pt x="12" y="44"/>
                </a:lnTo>
                <a:lnTo>
                  <a:pt x="20" y="44"/>
                </a:lnTo>
                <a:lnTo>
                  <a:pt x="28" y="44"/>
                </a:lnTo>
                <a:lnTo>
                  <a:pt x="36" y="40"/>
                </a:lnTo>
                <a:lnTo>
                  <a:pt x="51" y="40"/>
                </a:lnTo>
                <a:lnTo>
                  <a:pt x="63" y="36"/>
                </a:lnTo>
                <a:lnTo>
                  <a:pt x="71" y="36"/>
                </a:lnTo>
                <a:lnTo>
                  <a:pt x="79" y="36"/>
                </a:lnTo>
                <a:lnTo>
                  <a:pt x="91" y="32"/>
                </a:lnTo>
                <a:lnTo>
                  <a:pt x="103" y="32"/>
                </a:lnTo>
                <a:lnTo>
                  <a:pt x="115" y="32"/>
                </a:lnTo>
                <a:lnTo>
                  <a:pt x="131" y="28"/>
                </a:lnTo>
                <a:lnTo>
                  <a:pt x="147" y="28"/>
                </a:lnTo>
                <a:lnTo>
                  <a:pt x="163" y="24"/>
                </a:lnTo>
                <a:lnTo>
                  <a:pt x="183" y="20"/>
                </a:lnTo>
                <a:lnTo>
                  <a:pt x="198" y="20"/>
                </a:lnTo>
                <a:lnTo>
                  <a:pt x="210" y="16"/>
                </a:lnTo>
                <a:lnTo>
                  <a:pt x="226" y="16"/>
                </a:lnTo>
                <a:lnTo>
                  <a:pt x="238" y="16"/>
                </a:lnTo>
                <a:lnTo>
                  <a:pt x="250" y="12"/>
                </a:lnTo>
                <a:lnTo>
                  <a:pt x="258" y="12"/>
                </a:lnTo>
                <a:lnTo>
                  <a:pt x="266" y="12"/>
                </a:lnTo>
                <a:lnTo>
                  <a:pt x="26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2" name="Freeform 428">
            <a:extLst>
              <a:ext uri="{FF2B5EF4-FFF2-40B4-BE49-F238E27FC236}">
                <a16:creationId xmlns:a16="http://schemas.microsoft.com/office/drawing/2014/main" xmlns="" id="{7166E06F-4EBC-4381-82E6-D4E2DEB9BBCD}"/>
              </a:ext>
            </a:extLst>
          </p:cNvPr>
          <p:cNvSpPr>
            <a:spLocks/>
          </p:cNvSpPr>
          <p:nvPr/>
        </p:nvSpPr>
        <p:spPr bwMode="auto">
          <a:xfrm>
            <a:off x="4910395" y="5243170"/>
            <a:ext cx="553431" cy="1043639"/>
          </a:xfrm>
          <a:custGeom>
            <a:avLst/>
            <a:gdLst>
              <a:gd name="T0" fmla="*/ 79 w 87"/>
              <a:gd name="T1" fmla="*/ 44 h 143"/>
              <a:gd name="T2" fmla="*/ 71 w 87"/>
              <a:gd name="T3" fmla="*/ 60 h 143"/>
              <a:gd name="T4" fmla="*/ 63 w 87"/>
              <a:gd name="T5" fmla="*/ 76 h 143"/>
              <a:gd name="T6" fmla="*/ 51 w 87"/>
              <a:gd name="T7" fmla="*/ 108 h 143"/>
              <a:gd name="T8" fmla="*/ 51 w 87"/>
              <a:gd name="T9" fmla="*/ 116 h 143"/>
              <a:gd name="T10" fmla="*/ 47 w 87"/>
              <a:gd name="T11" fmla="*/ 124 h 143"/>
              <a:gd name="T12" fmla="*/ 43 w 87"/>
              <a:gd name="T13" fmla="*/ 128 h 143"/>
              <a:gd name="T14" fmla="*/ 43 w 87"/>
              <a:gd name="T15" fmla="*/ 136 h 143"/>
              <a:gd name="T16" fmla="*/ 39 w 87"/>
              <a:gd name="T17" fmla="*/ 139 h 143"/>
              <a:gd name="T18" fmla="*/ 35 w 87"/>
              <a:gd name="T19" fmla="*/ 143 h 143"/>
              <a:gd name="T20" fmla="*/ 31 w 87"/>
              <a:gd name="T21" fmla="*/ 143 h 143"/>
              <a:gd name="T22" fmla="*/ 24 w 87"/>
              <a:gd name="T23" fmla="*/ 139 h 143"/>
              <a:gd name="T24" fmla="*/ 20 w 87"/>
              <a:gd name="T25" fmla="*/ 136 h 143"/>
              <a:gd name="T26" fmla="*/ 16 w 87"/>
              <a:gd name="T27" fmla="*/ 128 h 143"/>
              <a:gd name="T28" fmla="*/ 8 w 87"/>
              <a:gd name="T29" fmla="*/ 120 h 143"/>
              <a:gd name="T30" fmla="*/ 4 w 87"/>
              <a:gd name="T31" fmla="*/ 116 h 143"/>
              <a:gd name="T32" fmla="*/ 0 w 87"/>
              <a:gd name="T33" fmla="*/ 108 h 143"/>
              <a:gd name="T34" fmla="*/ 0 w 87"/>
              <a:gd name="T35" fmla="*/ 104 h 143"/>
              <a:gd name="T36" fmla="*/ 0 w 87"/>
              <a:gd name="T37" fmla="*/ 100 h 143"/>
              <a:gd name="T38" fmla="*/ 4 w 87"/>
              <a:gd name="T39" fmla="*/ 96 h 143"/>
              <a:gd name="T40" fmla="*/ 4 w 87"/>
              <a:gd name="T41" fmla="*/ 96 h 143"/>
              <a:gd name="T42" fmla="*/ 8 w 87"/>
              <a:gd name="T43" fmla="*/ 96 h 143"/>
              <a:gd name="T44" fmla="*/ 16 w 87"/>
              <a:gd name="T45" fmla="*/ 96 h 143"/>
              <a:gd name="T46" fmla="*/ 20 w 87"/>
              <a:gd name="T47" fmla="*/ 92 h 143"/>
              <a:gd name="T48" fmla="*/ 20 w 87"/>
              <a:gd name="T49" fmla="*/ 92 h 143"/>
              <a:gd name="T50" fmla="*/ 20 w 87"/>
              <a:gd name="T51" fmla="*/ 92 h 143"/>
              <a:gd name="T52" fmla="*/ 24 w 87"/>
              <a:gd name="T53" fmla="*/ 88 h 143"/>
              <a:gd name="T54" fmla="*/ 24 w 87"/>
              <a:gd name="T55" fmla="*/ 84 h 143"/>
              <a:gd name="T56" fmla="*/ 28 w 87"/>
              <a:gd name="T57" fmla="*/ 80 h 143"/>
              <a:gd name="T58" fmla="*/ 31 w 87"/>
              <a:gd name="T59" fmla="*/ 72 h 143"/>
              <a:gd name="T60" fmla="*/ 35 w 87"/>
              <a:gd name="T61" fmla="*/ 64 h 143"/>
              <a:gd name="T62" fmla="*/ 43 w 87"/>
              <a:gd name="T63" fmla="*/ 56 h 143"/>
              <a:gd name="T64" fmla="*/ 47 w 87"/>
              <a:gd name="T65" fmla="*/ 44 h 143"/>
              <a:gd name="T66" fmla="*/ 55 w 87"/>
              <a:gd name="T67" fmla="*/ 32 h 143"/>
              <a:gd name="T68" fmla="*/ 63 w 87"/>
              <a:gd name="T69" fmla="*/ 24 h 143"/>
              <a:gd name="T70" fmla="*/ 67 w 87"/>
              <a:gd name="T71" fmla="*/ 16 h 143"/>
              <a:gd name="T72" fmla="*/ 71 w 87"/>
              <a:gd name="T73" fmla="*/ 12 h 143"/>
              <a:gd name="T74" fmla="*/ 75 w 87"/>
              <a:gd name="T75" fmla="*/ 8 h 143"/>
              <a:gd name="T76" fmla="*/ 79 w 87"/>
              <a:gd name="T77" fmla="*/ 4 h 143"/>
              <a:gd name="T78" fmla="*/ 83 w 87"/>
              <a:gd name="T79" fmla="*/ 0 h 143"/>
              <a:gd name="T80" fmla="*/ 83 w 87"/>
              <a:gd name="T81" fmla="*/ 0 h 143"/>
              <a:gd name="T82" fmla="*/ 87 w 87"/>
              <a:gd name="T83" fmla="*/ 4 h 143"/>
              <a:gd name="T84" fmla="*/ 87 w 87"/>
              <a:gd name="T85" fmla="*/ 4 h 143"/>
              <a:gd name="T86" fmla="*/ 87 w 87"/>
              <a:gd name="T87" fmla="*/ 8 h 143"/>
              <a:gd name="T88" fmla="*/ 87 w 87"/>
              <a:gd name="T89" fmla="*/ 12 h 143"/>
              <a:gd name="T90" fmla="*/ 83 w 87"/>
              <a:gd name="T91" fmla="*/ 20 h 143"/>
              <a:gd name="T92" fmla="*/ 83 w 87"/>
              <a:gd name="T93" fmla="*/ 24 h 143"/>
              <a:gd name="T94" fmla="*/ 79 w 87"/>
              <a:gd name="T95" fmla="*/ 32 h 143"/>
              <a:gd name="T96" fmla="*/ 79 w 87"/>
              <a:gd name="T97" fmla="*/ 44 h 143"/>
              <a:gd name="T98" fmla="*/ 79 w 87"/>
              <a:gd name="T99" fmla="*/ 44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7" h="143">
                <a:moveTo>
                  <a:pt x="79" y="44"/>
                </a:moveTo>
                <a:lnTo>
                  <a:pt x="71" y="60"/>
                </a:lnTo>
                <a:lnTo>
                  <a:pt x="63" y="76"/>
                </a:lnTo>
                <a:lnTo>
                  <a:pt x="51" y="108"/>
                </a:lnTo>
                <a:lnTo>
                  <a:pt x="51" y="116"/>
                </a:lnTo>
                <a:lnTo>
                  <a:pt x="47" y="124"/>
                </a:lnTo>
                <a:lnTo>
                  <a:pt x="43" y="128"/>
                </a:lnTo>
                <a:lnTo>
                  <a:pt x="43" y="136"/>
                </a:lnTo>
                <a:lnTo>
                  <a:pt x="39" y="139"/>
                </a:lnTo>
                <a:lnTo>
                  <a:pt x="35" y="143"/>
                </a:lnTo>
                <a:lnTo>
                  <a:pt x="31" y="143"/>
                </a:lnTo>
                <a:lnTo>
                  <a:pt x="24" y="139"/>
                </a:lnTo>
                <a:lnTo>
                  <a:pt x="20" y="136"/>
                </a:lnTo>
                <a:lnTo>
                  <a:pt x="16" y="128"/>
                </a:lnTo>
                <a:lnTo>
                  <a:pt x="8" y="120"/>
                </a:lnTo>
                <a:lnTo>
                  <a:pt x="4" y="116"/>
                </a:lnTo>
                <a:lnTo>
                  <a:pt x="0" y="108"/>
                </a:lnTo>
                <a:lnTo>
                  <a:pt x="0" y="104"/>
                </a:lnTo>
                <a:lnTo>
                  <a:pt x="0" y="100"/>
                </a:lnTo>
                <a:lnTo>
                  <a:pt x="4" y="96"/>
                </a:lnTo>
                <a:lnTo>
                  <a:pt x="4" y="96"/>
                </a:lnTo>
                <a:lnTo>
                  <a:pt x="8" y="96"/>
                </a:lnTo>
                <a:lnTo>
                  <a:pt x="16" y="96"/>
                </a:lnTo>
                <a:lnTo>
                  <a:pt x="20" y="92"/>
                </a:lnTo>
                <a:lnTo>
                  <a:pt x="20" y="92"/>
                </a:lnTo>
                <a:lnTo>
                  <a:pt x="20" y="92"/>
                </a:lnTo>
                <a:lnTo>
                  <a:pt x="24" y="88"/>
                </a:lnTo>
                <a:lnTo>
                  <a:pt x="24" y="84"/>
                </a:lnTo>
                <a:lnTo>
                  <a:pt x="28" y="80"/>
                </a:lnTo>
                <a:lnTo>
                  <a:pt x="31" y="72"/>
                </a:lnTo>
                <a:lnTo>
                  <a:pt x="35" y="64"/>
                </a:lnTo>
                <a:lnTo>
                  <a:pt x="43" y="56"/>
                </a:lnTo>
                <a:lnTo>
                  <a:pt x="47" y="44"/>
                </a:lnTo>
                <a:lnTo>
                  <a:pt x="55" y="32"/>
                </a:lnTo>
                <a:lnTo>
                  <a:pt x="63" y="24"/>
                </a:lnTo>
                <a:lnTo>
                  <a:pt x="67" y="16"/>
                </a:lnTo>
                <a:lnTo>
                  <a:pt x="71" y="12"/>
                </a:lnTo>
                <a:lnTo>
                  <a:pt x="75" y="8"/>
                </a:lnTo>
                <a:lnTo>
                  <a:pt x="79" y="4"/>
                </a:lnTo>
                <a:lnTo>
                  <a:pt x="83" y="0"/>
                </a:lnTo>
                <a:lnTo>
                  <a:pt x="83" y="0"/>
                </a:lnTo>
                <a:lnTo>
                  <a:pt x="87" y="4"/>
                </a:lnTo>
                <a:lnTo>
                  <a:pt x="87" y="4"/>
                </a:lnTo>
                <a:lnTo>
                  <a:pt x="87" y="8"/>
                </a:lnTo>
                <a:lnTo>
                  <a:pt x="87" y="12"/>
                </a:lnTo>
                <a:lnTo>
                  <a:pt x="83" y="20"/>
                </a:lnTo>
                <a:lnTo>
                  <a:pt x="83" y="24"/>
                </a:lnTo>
                <a:lnTo>
                  <a:pt x="79" y="32"/>
                </a:lnTo>
                <a:lnTo>
                  <a:pt x="79" y="44"/>
                </a:lnTo>
                <a:lnTo>
                  <a:pt x="79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3" name="Freeform 429">
            <a:extLst>
              <a:ext uri="{FF2B5EF4-FFF2-40B4-BE49-F238E27FC236}">
                <a16:creationId xmlns:a16="http://schemas.microsoft.com/office/drawing/2014/main" xmlns="" id="{B3E47373-DEDE-4FEA-9E22-354AA5F2AF6D}"/>
              </a:ext>
            </a:extLst>
          </p:cNvPr>
          <p:cNvSpPr>
            <a:spLocks/>
          </p:cNvSpPr>
          <p:nvPr/>
        </p:nvSpPr>
        <p:spPr bwMode="auto">
          <a:xfrm>
            <a:off x="4910395" y="4900154"/>
            <a:ext cx="375316" cy="343016"/>
          </a:xfrm>
          <a:custGeom>
            <a:avLst/>
            <a:gdLst>
              <a:gd name="T0" fmla="*/ 0 w 59"/>
              <a:gd name="T1" fmla="*/ 4 h 47"/>
              <a:gd name="T2" fmla="*/ 0 w 59"/>
              <a:gd name="T3" fmla="*/ 4 h 47"/>
              <a:gd name="T4" fmla="*/ 4 w 59"/>
              <a:gd name="T5" fmla="*/ 0 h 47"/>
              <a:gd name="T6" fmla="*/ 8 w 59"/>
              <a:gd name="T7" fmla="*/ 0 h 47"/>
              <a:gd name="T8" fmla="*/ 16 w 59"/>
              <a:gd name="T9" fmla="*/ 0 h 47"/>
              <a:gd name="T10" fmla="*/ 24 w 59"/>
              <a:gd name="T11" fmla="*/ 0 h 47"/>
              <a:gd name="T12" fmla="*/ 31 w 59"/>
              <a:gd name="T13" fmla="*/ 0 h 47"/>
              <a:gd name="T14" fmla="*/ 35 w 59"/>
              <a:gd name="T15" fmla="*/ 4 h 47"/>
              <a:gd name="T16" fmla="*/ 43 w 59"/>
              <a:gd name="T17" fmla="*/ 4 h 47"/>
              <a:gd name="T18" fmla="*/ 51 w 59"/>
              <a:gd name="T19" fmla="*/ 12 h 47"/>
              <a:gd name="T20" fmla="*/ 59 w 59"/>
              <a:gd name="T21" fmla="*/ 20 h 47"/>
              <a:gd name="T22" fmla="*/ 59 w 59"/>
              <a:gd name="T23" fmla="*/ 28 h 47"/>
              <a:gd name="T24" fmla="*/ 59 w 59"/>
              <a:gd name="T25" fmla="*/ 32 h 47"/>
              <a:gd name="T26" fmla="*/ 59 w 59"/>
              <a:gd name="T27" fmla="*/ 36 h 47"/>
              <a:gd name="T28" fmla="*/ 59 w 59"/>
              <a:gd name="T29" fmla="*/ 40 h 47"/>
              <a:gd name="T30" fmla="*/ 55 w 59"/>
              <a:gd name="T31" fmla="*/ 44 h 47"/>
              <a:gd name="T32" fmla="*/ 51 w 59"/>
              <a:gd name="T33" fmla="*/ 44 h 47"/>
              <a:gd name="T34" fmla="*/ 47 w 59"/>
              <a:gd name="T35" fmla="*/ 47 h 47"/>
              <a:gd name="T36" fmla="*/ 43 w 59"/>
              <a:gd name="T37" fmla="*/ 47 h 47"/>
              <a:gd name="T38" fmla="*/ 39 w 59"/>
              <a:gd name="T39" fmla="*/ 47 h 47"/>
              <a:gd name="T40" fmla="*/ 31 w 59"/>
              <a:gd name="T41" fmla="*/ 44 h 47"/>
              <a:gd name="T42" fmla="*/ 28 w 59"/>
              <a:gd name="T43" fmla="*/ 36 h 47"/>
              <a:gd name="T44" fmla="*/ 16 w 59"/>
              <a:gd name="T45" fmla="*/ 28 h 47"/>
              <a:gd name="T46" fmla="*/ 8 w 59"/>
              <a:gd name="T47" fmla="*/ 20 h 47"/>
              <a:gd name="T48" fmla="*/ 4 w 59"/>
              <a:gd name="T49" fmla="*/ 12 h 47"/>
              <a:gd name="T50" fmla="*/ 0 w 59"/>
              <a:gd name="T51" fmla="*/ 8 h 47"/>
              <a:gd name="T52" fmla="*/ 0 w 59"/>
              <a:gd name="T53" fmla="*/ 4 h 47"/>
              <a:gd name="T54" fmla="*/ 0 w 59"/>
              <a:gd name="T55" fmla="*/ 4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59" h="47">
                <a:moveTo>
                  <a:pt x="0" y="4"/>
                </a:move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1" y="0"/>
                </a:lnTo>
                <a:lnTo>
                  <a:pt x="35" y="4"/>
                </a:lnTo>
                <a:lnTo>
                  <a:pt x="43" y="4"/>
                </a:lnTo>
                <a:lnTo>
                  <a:pt x="51" y="12"/>
                </a:lnTo>
                <a:lnTo>
                  <a:pt x="59" y="20"/>
                </a:lnTo>
                <a:lnTo>
                  <a:pt x="59" y="28"/>
                </a:lnTo>
                <a:lnTo>
                  <a:pt x="59" y="32"/>
                </a:lnTo>
                <a:lnTo>
                  <a:pt x="59" y="36"/>
                </a:lnTo>
                <a:lnTo>
                  <a:pt x="59" y="40"/>
                </a:lnTo>
                <a:lnTo>
                  <a:pt x="55" y="44"/>
                </a:lnTo>
                <a:lnTo>
                  <a:pt x="51" y="44"/>
                </a:lnTo>
                <a:lnTo>
                  <a:pt x="47" y="47"/>
                </a:lnTo>
                <a:lnTo>
                  <a:pt x="43" y="47"/>
                </a:lnTo>
                <a:lnTo>
                  <a:pt x="39" y="47"/>
                </a:lnTo>
                <a:lnTo>
                  <a:pt x="31" y="44"/>
                </a:lnTo>
                <a:lnTo>
                  <a:pt x="28" y="36"/>
                </a:lnTo>
                <a:lnTo>
                  <a:pt x="16" y="28"/>
                </a:lnTo>
                <a:lnTo>
                  <a:pt x="8" y="20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4" name="Freeform 430">
            <a:extLst>
              <a:ext uri="{FF2B5EF4-FFF2-40B4-BE49-F238E27FC236}">
                <a16:creationId xmlns:a16="http://schemas.microsoft.com/office/drawing/2014/main" xmlns="" id="{D794F278-7330-4239-86AC-9CC63CE24C3C}"/>
              </a:ext>
            </a:extLst>
          </p:cNvPr>
          <p:cNvSpPr>
            <a:spLocks/>
          </p:cNvSpPr>
          <p:nvPr/>
        </p:nvSpPr>
        <p:spPr bwMode="auto">
          <a:xfrm>
            <a:off x="5088510" y="4287109"/>
            <a:ext cx="400761" cy="350312"/>
          </a:xfrm>
          <a:custGeom>
            <a:avLst/>
            <a:gdLst>
              <a:gd name="T0" fmla="*/ 0 w 63"/>
              <a:gd name="T1" fmla="*/ 4 h 48"/>
              <a:gd name="T2" fmla="*/ 0 w 63"/>
              <a:gd name="T3" fmla="*/ 0 h 48"/>
              <a:gd name="T4" fmla="*/ 3 w 63"/>
              <a:gd name="T5" fmla="*/ 0 h 48"/>
              <a:gd name="T6" fmla="*/ 7 w 63"/>
              <a:gd name="T7" fmla="*/ 0 h 48"/>
              <a:gd name="T8" fmla="*/ 15 w 63"/>
              <a:gd name="T9" fmla="*/ 0 h 48"/>
              <a:gd name="T10" fmla="*/ 31 w 63"/>
              <a:gd name="T11" fmla="*/ 4 h 48"/>
              <a:gd name="T12" fmla="*/ 43 w 63"/>
              <a:gd name="T13" fmla="*/ 8 h 48"/>
              <a:gd name="T14" fmla="*/ 51 w 63"/>
              <a:gd name="T15" fmla="*/ 12 h 48"/>
              <a:gd name="T16" fmla="*/ 55 w 63"/>
              <a:gd name="T17" fmla="*/ 16 h 48"/>
              <a:gd name="T18" fmla="*/ 59 w 63"/>
              <a:gd name="T19" fmla="*/ 20 h 48"/>
              <a:gd name="T20" fmla="*/ 63 w 63"/>
              <a:gd name="T21" fmla="*/ 24 h 48"/>
              <a:gd name="T22" fmla="*/ 63 w 63"/>
              <a:gd name="T23" fmla="*/ 28 h 48"/>
              <a:gd name="T24" fmla="*/ 63 w 63"/>
              <a:gd name="T25" fmla="*/ 36 h 48"/>
              <a:gd name="T26" fmla="*/ 59 w 63"/>
              <a:gd name="T27" fmla="*/ 44 h 48"/>
              <a:gd name="T28" fmla="*/ 55 w 63"/>
              <a:gd name="T29" fmla="*/ 48 h 48"/>
              <a:gd name="T30" fmla="*/ 51 w 63"/>
              <a:gd name="T31" fmla="*/ 48 h 48"/>
              <a:gd name="T32" fmla="*/ 47 w 63"/>
              <a:gd name="T33" fmla="*/ 48 h 48"/>
              <a:gd name="T34" fmla="*/ 43 w 63"/>
              <a:gd name="T35" fmla="*/ 48 h 48"/>
              <a:gd name="T36" fmla="*/ 39 w 63"/>
              <a:gd name="T37" fmla="*/ 48 h 48"/>
              <a:gd name="T38" fmla="*/ 31 w 63"/>
              <a:gd name="T39" fmla="*/ 44 h 48"/>
              <a:gd name="T40" fmla="*/ 23 w 63"/>
              <a:gd name="T41" fmla="*/ 36 h 48"/>
              <a:gd name="T42" fmla="*/ 15 w 63"/>
              <a:gd name="T43" fmla="*/ 28 h 48"/>
              <a:gd name="T44" fmla="*/ 7 w 63"/>
              <a:gd name="T45" fmla="*/ 20 h 48"/>
              <a:gd name="T46" fmla="*/ 0 w 63"/>
              <a:gd name="T47" fmla="*/ 12 h 48"/>
              <a:gd name="T48" fmla="*/ 0 w 63"/>
              <a:gd name="T49" fmla="*/ 8 h 48"/>
              <a:gd name="T50" fmla="*/ 0 w 63"/>
              <a:gd name="T51" fmla="*/ 4 h 48"/>
              <a:gd name="T52" fmla="*/ 0 w 63"/>
              <a:gd name="T53" fmla="*/ 4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" h="48">
                <a:moveTo>
                  <a:pt x="0" y="4"/>
                </a:moveTo>
                <a:lnTo>
                  <a:pt x="0" y="0"/>
                </a:lnTo>
                <a:lnTo>
                  <a:pt x="3" y="0"/>
                </a:lnTo>
                <a:lnTo>
                  <a:pt x="7" y="0"/>
                </a:lnTo>
                <a:lnTo>
                  <a:pt x="15" y="0"/>
                </a:lnTo>
                <a:lnTo>
                  <a:pt x="31" y="4"/>
                </a:lnTo>
                <a:lnTo>
                  <a:pt x="43" y="8"/>
                </a:lnTo>
                <a:lnTo>
                  <a:pt x="51" y="12"/>
                </a:lnTo>
                <a:lnTo>
                  <a:pt x="55" y="16"/>
                </a:lnTo>
                <a:lnTo>
                  <a:pt x="59" y="20"/>
                </a:lnTo>
                <a:lnTo>
                  <a:pt x="63" y="24"/>
                </a:lnTo>
                <a:lnTo>
                  <a:pt x="63" y="28"/>
                </a:lnTo>
                <a:lnTo>
                  <a:pt x="63" y="36"/>
                </a:lnTo>
                <a:lnTo>
                  <a:pt x="59" y="44"/>
                </a:lnTo>
                <a:lnTo>
                  <a:pt x="55" y="48"/>
                </a:lnTo>
                <a:lnTo>
                  <a:pt x="51" y="48"/>
                </a:lnTo>
                <a:lnTo>
                  <a:pt x="47" y="48"/>
                </a:lnTo>
                <a:lnTo>
                  <a:pt x="43" y="48"/>
                </a:lnTo>
                <a:lnTo>
                  <a:pt x="39" y="48"/>
                </a:lnTo>
                <a:lnTo>
                  <a:pt x="31" y="44"/>
                </a:lnTo>
                <a:lnTo>
                  <a:pt x="23" y="36"/>
                </a:lnTo>
                <a:lnTo>
                  <a:pt x="15" y="28"/>
                </a:lnTo>
                <a:lnTo>
                  <a:pt x="7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5" name="Freeform 431">
            <a:extLst>
              <a:ext uri="{FF2B5EF4-FFF2-40B4-BE49-F238E27FC236}">
                <a16:creationId xmlns:a16="http://schemas.microsoft.com/office/drawing/2014/main" xmlns="" id="{EDC97CF4-87AB-48F5-8832-42332FF0D6F4}"/>
              </a:ext>
            </a:extLst>
          </p:cNvPr>
          <p:cNvSpPr>
            <a:spLocks/>
          </p:cNvSpPr>
          <p:nvPr/>
        </p:nvSpPr>
        <p:spPr bwMode="auto">
          <a:xfrm>
            <a:off x="5870947" y="4637420"/>
            <a:ext cx="680657" cy="291926"/>
          </a:xfrm>
          <a:custGeom>
            <a:avLst/>
            <a:gdLst>
              <a:gd name="T0" fmla="*/ 99 w 107"/>
              <a:gd name="T1" fmla="*/ 24 h 40"/>
              <a:gd name="T2" fmla="*/ 95 w 107"/>
              <a:gd name="T3" fmla="*/ 24 h 40"/>
              <a:gd name="T4" fmla="*/ 91 w 107"/>
              <a:gd name="T5" fmla="*/ 28 h 40"/>
              <a:gd name="T6" fmla="*/ 83 w 107"/>
              <a:gd name="T7" fmla="*/ 28 h 40"/>
              <a:gd name="T8" fmla="*/ 71 w 107"/>
              <a:gd name="T9" fmla="*/ 32 h 40"/>
              <a:gd name="T10" fmla="*/ 59 w 107"/>
              <a:gd name="T11" fmla="*/ 36 h 40"/>
              <a:gd name="T12" fmla="*/ 47 w 107"/>
              <a:gd name="T13" fmla="*/ 36 h 40"/>
              <a:gd name="T14" fmla="*/ 39 w 107"/>
              <a:gd name="T15" fmla="*/ 40 h 40"/>
              <a:gd name="T16" fmla="*/ 31 w 107"/>
              <a:gd name="T17" fmla="*/ 40 h 40"/>
              <a:gd name="T18" fmla="*/ 20 w 107"/>
              <a:gd name="T19" fmla="*/ 36 h 40"/>
              <a:gd name="T20" fmla="*/ 12 w 107"/>
              <a:gd name="T21" fmla="*/ 36 h 40"/>
              <a:gd name="T22" fmla="*/ 8 w 107"/>
              <a:gd name="T23" fmla="*/ 32 h 40"/>
              <a:gd name="T24" fmla="*/ 0 w 107"/>
              <a:gd name="T25" fmla="*/ 32 h 40"/>
              <a:gd name="T26" fmla="*/ 0 w 107"/>
              <a:gd name="T27" fmla="*/ 28 h 40"/>
              <a:gd name="T28" fmla="*/ 0 w 107"/>
              <a:gd name="T29" fmla="*/ 28 h 40"/>
              <a:gd name="T30" fmla="*/ 0 w 107"/>
              <a:gd name="T31" fmla="*/ 24 h 40"/>
              <a:gd name="T32" fmla="*/ 0 w 107"/>
              <a:gd name="T33" fmla="*/ 24 h 40"/>
              <a:gd name="T34" fmla="*/ 0 w 107"/>
              <a:gd name="T35" fmla="*/ 24 h 40"/>
              <a:gd name="T36" fmla="*/ 4 w 107"/>
              <a:gd name="T37" fmla="*/ 20 h 40"/>
              <a:gd name="T38" fmla="*/ 8 w 107"/>
              <a:gd name="T39" fmla="*/ 20 h 40"/>
              <a:gd name="T40" fmla="*/ 16 w 107"/>
              <a:gd name="T41" fmla="*/ 16 h 40"/>
              <a:gd name="T42" fmla="*/ 24 w 107"/>
              <a:gd name="T43" fmla="*/ 16 h 40"/>
              <a:gd name="T44" fmla="*/ 27 w 107"/>
              <a:gd name="T45" fmla="*/ 12 h 40"/>
              <a:gd name="T46" fmla="*/ 39 w 107"/>
              <a:gd name="T47" fmla="*/ 12 h 40"/>
              <a:gd name="T48" fmla="*/ 55 w 107"/>
              <a:gd name="T49" fmla="*/ 8 h 40"/>
              <a:gd name="T50" fmla="*/ 67 w 107"/>
              <a:gd name="T51" fmla="*/ 4 h 40"/>
              <a:gd name="T52" fmla="*/ 75 w 107"/>
              <a:gd name="T53" fmla="*/ 0 h 40"/>
              <a:gd name="T54" fmla="*/ 83 w 107"/>
              <a:gd name="T55" fmla="*/ 0 h 40"/>
              <a:gd name="T56" fmla="*/ 91 w 107"/>
              <a:gd name="T57" fmla="*/ 0 h 40"/>
              <a:gd name="T58" fmla="*/ 95 w 107"/>
              <a:gd name="T59" fmla="*/ 4 h 40"/>
              <a:gd name="T60" fmla="*/ 103 w 107"/>
              <a:gd name="T61" fmla="*/ 8 h 40"/>
              <a:gd name="T62" fmla="*/ 103 w 107"/>
              <a:gd name="T63" fmla="*/ 8 h 40"/>
              <a:gd name="T64" fmla="*/ 107 w 107"/>
              <a:gd name="T65" fmla="*/ 12 h 40"/>
              <a:gd name="T66" fmla="*/ 103 w 107"/>
              <a:gd name="T67" fmla="*/ 20 h 40"/>
              <a:gd name="T68" fmla="*/ 99 w 107"/>
              <a:gd name="T69" fmla="*/ 24 h 40"/>
              <a:gd name="T70" fmla="*/ 99 w 107"/>
              <a:gd name="T71" fmla="*/ 2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7" h="40">
                <a:moveTo>
                  <a:pt x="99" y="24"/>
                </a:moveTo>
                <a:lnTo>
                  <a:pt x="95" y="24"/>
                </a:lnTo>
                <a:lnTo>
                  <a:pt x="91" y="28"/>
                </a:lnTo>
                <a:lnTo>
                  <a:pt x="83" y="28"/>
                </a:lnTo>
                <a:lnTo>
                  <a:pt x="71" y="32"/>
                </a:lnTo>
                <a:lnTo>
                  <a:pt x="59" y="36"/>
                </a:lnTo>
                <a:lnTo>
                  <a:pt x="47" y="36"/>
                </a:lnTo>
                <a:lnTo>
                  <a:pt x="39" y="40"/>
                </a:lnTo>
                <a:lnTo>
                  <a:pt x="31" y="40"/>
                </a:lnTo>
                <a:lnTo>
                  <a:pt x="20" y="36"/>
                </a:lnTo>
                <a:lnTo>
                  <a:pt x="12" y="36"/>
                </a:lnTo>
                <a:lnTo>
                  <a:pt x="8" y="32"/>
                </a:lnTo>
                <a:lnTo>
                  <a:pt x="0" y="32"/>
                </a:lnTo>
                <a:lnTo>
                  <a:pt x="0" y="28"/>
                </a:lnTo>
                <a:lnTo>
                  <a:pt x="0" y="28"/>
                </a:ln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lnTo>
                  <a:pt x="4" y="20"/>
                </a:lnTo>
                <a:lnTo>
                  <a:pt x="8" y="20"/>
                </a:lnTo>
                <a:lnTo>
                  <a:pt x="16" y="16"/>
                </a:lnTo>
                <a:lnTo>
                  <a:pt x="24" y="16"/>
                </a:lnTo>
                <a:lnTo>
                  <a:pt x="27" y="12"/>
                </a:lnTo>
                <a:lnTo>
                  <a:pt x="39" y="12"/>
                </a:lnTo>
                <a:lnTo>
                  <a:pt x="55" y="8"/>
                </a:lnTo>
                <a:lnTo>
                  <a:pt x="67" y="4"/>
                </a:lnTo>
                <a:lnTo>
                  <a:pt x="75" y="0"/>
                </a:lnTo>
                <a:lnTo>
                  <a:pt x="83" y="0"/>
                </a:lnTo>
                <a:lnTo>
                  <a:pt x="91" y="0"/>
                </a:lnTo>
                <a:lnTo>
                  <a:pt x="95" y="4"/>
                </a:lnTo>
                <a:lnTo>
                  <a:pt x="103" y="8"/>
                </a:lnTo>
                <a:lnTo>
                  <a:pt x="103" y="8"/>
                </a:lnTo>
                <a:lnTo>
                  <a:pt x="107" y="12"/>
                </a:lnTo>
                <a:lnTo>
                  <a:pt x="103" y="20"/>
                </a:lnTo>
                <a:lnTo>
                  <a:pt x="99" y="24"/>
                </a:lnTo>
                <a:lnTo>
                  <a:pt x="99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6" name="Freeform 432">
            <a:extLst>
              <a:ext uri="{FF2B5EF4-FFF2-40B4-BE49-F238E27FC236}">
                <a16:creationId xmlns:a16="http://schemas.microsoft.com/office/drawing/2014/main" xmlns="" id="{4CF4BE4A-FEDB-492E-80CA-EDA69ABE2ABA}"/>
              </a:ext>
            </a:extLst>
          </p:cNvPr>
          <p:cNvSpPr>
            <a:spLocks/>
          </p:cNvSpPr>
          <p:nvPr/>
        </p:nvSpPr>
        <p:spPr bwMode="auto">
          <a:xfrm>
            <a:off x="5591052" y="4929347"/>
            <a:ext cx="1717539" cy="1474228"/>
          </a:xfrm>
          <a:custGeom>
            <a:avLst/>
            <a:gdLst>
              <a:gd name="T0" fmla="*/ 234 w 270"/>
              <a:gd name="T1" fmla="*/ 127 h 202"/>
              <a:gd name="T2" fmla="*/ 242 w 270"/>
              <a:gd name="T3" fmla="*/ 115 h 202"/>
              <a:gd name="T4" fmla="*/ 246 w 270"/>
              <a:gd name="T5" fmla="*/ 115 h 202"/>
              <a:gd name="T6" fmla="*/ 254 w 270"/>
              <a:gd name="T7" fmla="*/ 131 h 202"/>
              <a:gd name="T8" fmla="*/ 258 w 270"/>
              <a:gd name="T9" fmla="*/ 155 h 202"/>
              <a:gd name="T10" fmla="*/ 262 w 270"/>
              <a:gd name="T11" fmla="*/ 175 h 202"/>
              <a:gd name="T12" fmla="*/ 266 w 270"/>
              <a:gd name="T13" fmla="*/ 186 h 202"/>
              <a:gd name="T14" fmla="*/ 266 w 270"/>
              <a:gd name="T15" fmla="*/ 194 h 202"/>
              <a:gd name="T16" fmla="*/ 262 w 270"/>
              <a:gd name="T17" fmla="*/ 198 h 202"/>
              <a:gd name="T18" fmla="*/ 250 w 270"/>
              <a:gd name="T19" fmla="*/ 202 h 202"/>
              <a:gd name="T20" fmla="*/ 218 w 270"/>
              <a:gd name="T21" fmla="*/ 202 h 202"/>
              <a:gd name="T22" fmla="*/ 183 w 270"/>
              <a:gd name="T23" fmla="*/ 190 h 202"/>
              <a:gd name="T24" fmla="*/ 159 w 270"/>
              <a:gd name="T25" fmla="*/ 179 h 202"/>
              <a:gd name="T26" fmla="*/ 143 w 270"/>
              <a:gd name="T27" fmla="*/ 163 h 202"/>
              <a:gd name="T28" fmla="*/ 131 w 270"/>
              <a:gd name="T29" fmla="*/ 143 h 202"/>
              <a:gd name="T30" fmla="*/ 123 w 270"/>
              <a:gd name="T31" fmla="*/ 123 h 202"/>
              <a:gd name="T32" fmla="*/ 123 w 270"/>
              <a:gd name="T33" fmla="*/ 83 h 202"/>
              <a:gd name="T34" fmla="*/ 127 w 270"/>
              <a:gd name="T35" fmla="*/ 47 h 202"/>
              <a:gd name="T36" fmla="*/ 131 w 270"/>
              <a:gd name="T37" fmla="*/ 36 h 202"/>
              <a:gd name="T38" fmla="*/ 131 w 270"/>
              <a:gd name="T39" fmla="*/ 32 h 202"/>
              <a:gd name="T40" fmla="*/ 123 w 270"/>
              <a:gd name="T41" fmla="*/ 36 h 202"/>
              <a:gd name="T42" fmla="*/ 111 w 270"/>
              <a:gd name="T43" fmla="*/ 36 h 202"/>
              <a:gd name="T44" fmla="*/ 95 w 270"/>
              <a:gd name="T45" fmla="*/ 43 h 202"/>
              <a:gd name="T46" fmla="*/ 71 w 270"/>
              <a:gd name="T47" fmla="*/ 47 h 202"/>
              <a:gd name="T48" fmla="*/ 52 w 270"/>
              <a:gd name="T49" fmla="*/ 55 h 202"/>
              <a:gd name="T50" fmla="*/ 40 w 270"/>
              <a:gd name="T51" fmla="*/ 59 h 202"/>
              <a:gd name="T52" fmla="*/ 28 w 270"/>
              <a:gd name="T53" fmla="*/ 59 h 202"/>
              <a:gd name="T54" fmla="*/ 24 w 270"/>
              <a:gd name="T55" fmla="*/ 59 h 202"/>
              <a:gd name="T56" fmla="*/ 12 w 270"/>
              <a:gd name="T57" fmla="*/ 51 h 202"/>
              <a:gd name="T58" fmla="*/ 4 w 270"/>
              <a:gd name="T59" fmla="*/ 47 h 202"/>
              <a:gd name="T60" fmla="*/ 0 w 270"/>
              <a:gd name="T61" fmla="*/ 43 h 202"/>
              <a:gd name="T62" fmla="*/ 4 w 270"/>
              <a:gd name="T63" fmla="*/ 40 h 202"/>
              <a:gd name="T64" fmla="*/ 8 w 270"/>
              <a:gd name="T65" fmla="*/ 40 h 202"/>
              <a:gd name="T66" fmla="*/ 20 w 270"/>
              <a:gd name="T67" fmla="*/ 36 h 202"/>
              <a:gd name="T68" fmla="*/ 36 w 270"/>
              <a:gd name="T69" fmla="*/ 32 h 202"/>
              <a:gd name="T70" fmla="*/ 71 w 270"/>
              <a:gd name="T71" fmla="*/ 24 h 202"/>
              <a:gd name="T72" fmla="*/ 103 w 270"/>
              <a:gd name="T73" fmla="*/ 16 h 202"/>
              <a:gd name="T74" fmla="*/ 123 w 270"/>
              <a:gd name="T75" fmla="*/ 12 h 202"/>
              <a:gd name="T76" fmla="*/ 135 w 270"/>
              <a:gd name="T77" fmla="*/ 4 h 202"/>
              <a:gd name="T78" fmla="*/ 143 w 270"/>
              <a:gd name="T79" fmla="*/ 0 h 202"/>
              <a:gd name="T80" fmla="*/ 151 w 270"/>
              <a:gd name="T81" fmla="*/ 4 h 202"/>
              <a:gd name="T82" fmla="*/ 163 w 270"/>
              <a:gd name="T83" fmla="*/ 8 h 202"/>
              <a:gd name="T84" fmla="*/ 179 w 270"/>
              <a:gd name="T85" fmla="*/ 12 h 202"/>
              <a:gd name="T86" fmla="*/ 187 w 270"/>
              <a:gd name="T87" fmla="*/ 20 h 202"/>
              <a:gd name="T88" fmla="*/ 187 w 270"/>
              <a:gd name="T89" fmla="*/ 24 h 202"/>
              <a:gd name="T90" fmla="*/ 179 w 270"/>
              <a:gd name="T91" fmla="*/ 32 h 202"/>
              <a:gd name="T92" fmla="*/ 167 w 270"/>
              <a:gd name="T93" fmla="*/ 40 h 202"/>
              <a:gd name="T94" fmla="*/ 163 w 270"/>
              <a:gd name="T95" fmla="*/ 55 h 202"/>
              <a:gd name="T96" fmla="*/ 159 w 270"/>
              <a:gd name="T97" fmla="*/ 71 h 202"/>
              <a:gd name="T98" fmla="*/ 155 w 270"/>
              <a:gd name="T99" fmla="*/ 99 h 202"/>
              <a:gd name="T100" fmla="*/ 159 w 270"/>
              <a:gd name="T101" fmla="*/ 123 h 202"/>
              <a:gd name="T102" fmla="*/ 163 w 270"/>
              <a:gd name="T103" fmla="*/ 139 h 202"/>
              <a:gd name="T104" fmla="*/ 175 w 270"/>
              <a:gd name="T105" fmla="*/ 151 h 202"/>
              <a:gd name="T106" fmla="*/ 191 w 270"/>
              <a:gd name="T107" fmla="*/ 159 h 202"/>
              <a:gd name="T108" fmla="*/ 207 w 270"/>
              <a:gd name="T109" fmla="*/ 167 h 202"/>
              <a:gd name="T110" fmla="*/ 218 w 270"/>
              <a:gd name="T111" fmla="*/ 167 h 202"/>
              <a:gd name="T112" fmla="*/ 222 w 270"/>
              <a:gd name="T113" fmla="*/ 167 h 202"/>
              <a:gd name="T114" fmla="*/ 226 w 270"/>
              <a:gd name="T115" fmla="*/ 159 h 202"/>
              <a:gd name="T116" fmla="*/ 230 w 270"/>
              <a:gd name="T117" fmla="*/ 139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70" h="202">
                <a:moveTo>
                  <a:pt x="230" y="139"/>
                </a:moveTo>
                <a:lnTo>
                  <a:pt x="234" y="127"/>
                </a:lnTo>
                <a:lnTo>
                  <a:pt x="238" y="119"/>
                </a:lnTo>
                <a:lnTo>
                  <a:pt x="242" y="115"/>
                </a:lnTo>
                <a:lnTo>
                  <a:pt x="246" y="115"/>
                </a:lnTo>
                <a:lnTo>
                  <a:pt x="246" y="115"/>
                </a:lnTo>
                <a:lnTo>
                  <a:pt x="250" y="119"/>
                </a:lnTo>
                <a:lnTo>
                  <a:pt x="254" y="131"/>
                </a:lnTo>
                <a:lnTo>
                  <a:pt x="254" y="143"/>
                </a:lnTo>
                <a:lnTo>
                  <a:pt x="258" y="155"/>
                </a:lnTo>
                <a:lnTo>
                  <a:pt x="258" y="167"/>
                </a:lnTo>
                <a:lnTo>
                  <a:pt x="262" y="175"/>
                </a:lnTo>
                <a:lnTo>
                  <a:pt x="266" y="182"/>
                </a:lnTo>
                <a:lnTo>
                  <a:pt x="266" y="186"/>
                </a:lnTo>
                <a:lnTo>
                  <a:pt x="270" y="190"/>
                </a:lnTo>
                <a:lnTo>
                  <a:pt x="266" y="194"/>
                </a:lnTo>
                <a:lnTo>
                  <a:pt x="266" y="198"/>
                </a:lnTo>
                <a:lnTo>
                  <a:pt x="262" y="198"/>
                </a:lnTo>
                <a:lnTo>
                  <a:pt x="258" y="202"/>
                </a:lnTo>
                <a:lnTo>
                  <a:pt x="250" y="202"/>
                </a:lnTo>
                <a:lnTo>
                  <a:pt x="242" y="202"/>
                </a:lnTo>
                <a:lnTo>
                  <a:pt x="218" y="202"/>
                </a:lnTo>
                <a:lnTo>
                  <a:pt x="203" y="198"/>
                </a:lnTo>
                <a:lnTo>
                  <a:pt x="183" y="190"/>
                </a:lnTo>
                <a:lnTo>
                  <a:pt x="167" y="182"/>
                </a:lnTo>
                <a:lnTo>
                  <a:pt x="159" y="179"/>
                </a:lnTo>
                <a:lnTo>
                  <a:pt x="151" y="171"/>
                </a:lnTo>
                <a:lnTo>
                  <a:pt x="143" y="163"/>
                </a:lnTo>
                <a:lnTo>
                  <a:pt x="135" y="155"/>
                </a:lnTo>
                <a:lnTo>
                  <a:pt x="131" y="143"/>
                </a:lnTo>
                <a:lnTo>
                  <a:pt x="127" y="135"/>
                </a:lnTo>
                <a:lnTo>
                  <a:pt x="123" y="123"/>
                </a:lnTo>
                <a:lnTo>
                  <a:pt x="123" y="107"/>
                </a:lnTo>
                <a:lnTo>
                  <a:pt x="123" y="83"/>
                </a:lnTo>
                <a:lnTo>
                  <a:pt x="127" y="59"/>
                </a:lnTo>
                <a:lnTo>
                  <a:pt x="127" y="47"/>
                </a:lnTo>
                <a:lnTo>
                  <a:pt x="131" y="40"/>
                </a:lnTo>
                <a:lnTo>
                  <a:pt x="131" y="36"/>
                </a:lnTo>
                <a:lnTo>
                  <a:pt x="131" y="32"/>
                </a:lnTo>
                <a:lnTo>
                  <a:pt x="131" y="32"/>
                </a:lnTo>
                <a:lnTo>
                  <a:pt x="127" y="32"/>
                </a:lnTo>
                <a:lnTo>
                  <a:pt x="123" y="36"/>
                </a:lnTo>
                <a:lnTo>
                  <a:pt x="119" y="36"/>
                </a:lnTo>
                <a:lnTo>
                  <a:pt x="111" y="36"/>
                </a:lnTo>
                <a:lnTo>
                  <a:pt x="103" y="40"/>
                </a:lnTo>
                <a:lnTo>
                  <a:pt x="95" y="43"/>
                </a:lnTo>
                <a:lnTo>
                  <a:pt x="83" y="43"/>
                </a:lnTo>
                <a:lnTo>
                  <a:pt x="71" y="47"/>
                </a:lnTo>
                <a:lnTo>
                  <a:pt x="60" y="51"/>
                </a:lnTo>
                <a:lnTo>
                  <a:pt x="52" y="55"/>
                </a:lnTo>
                <a:lnTo>
                  <a:pt x="44" y="55"/>
                </a:lnTo>
                <a:lnTo>
                  <a:pt x="40" y="59"/>
                </a:lnTo>
                <a:lnTo>
                  <a:pt x="32" y="59"/>
                </a:lnTo>
                <a:lnTo>
                  <a:pt x="28" y="59"/>
                </a:lnTo>
                <a:lnTo>
                  <a:pt x="28" y="59"/>
                </a:lnTo>
                <a:lnTo>
                  <a:pt x="24" y="59"/>
                </a:lnTo>
                <a:lnTo>
                  <a:pt x="20" y="59"/>
                </a:lnTo>
                <a:lnTo>
                  <a:pt x="12" y="51"/>
                </a:lnTo>
                <a:lnTo>
                  <a:pt x="8" y="47"/>
                </a:lnTo>
                <a:lnTo>
                  <a:pt x="4" y="47"/>
                </a:lnTo>
                <a:lnTo>
                  <a:pt x="0" y="43"/>
                </a:lnTo>
                <a:lnTo>
                  <a:pt x="0" y="43"/>
                </a:lnTo>
                <a:lnTo>
                  <a:pt x="0" y="40"/>
                </a:lnTo>
                <a:lnTo>
                  <a:pt x="4" y="40"/>
                </a:lnTo>
                <a:lnTo>
                  <a:pt x="4" y="40"/>
                </a:lnTo>
                <a:lnTo>
                  <a:pt x="8" y="40"/>
                </a:lnTo>
                <a:lnTo>
                  <a:pt x="16" y="36"/>
                </a:lnTo>
                <a:lnTo>
                  <a:pt x="20" y="36"/>
                </a:lnTo>
                <a:lnTo>
                  <a:pt x="28" y="36"/>
                </a:lnTo>
                <a:lnTo>
                  <a:pt x="36" y="32"/>
                </a:lnTo>
                <a:lnTo>
                  <a:pt x="56" y="28"/>
                </a:lnTo>
                <a:lnTo>
                  <a:pt x="71" y="24"/>
                </a:lnTo>
                <a:lnTo>
                  <a:pt x="87" y="20"/>
                </a:lnTo>
                <a:lnTo>
                  <a:pt x="103" y="16"/>
                </a:lnTo>
                <a:lnTo>
                  <a:pt x="115" y="16"/>
                </a:lnTo>
                <a:lnTo>
                  <a:pt x="123" y="12"/>
                </a:lnTo>
                <a:lnTo>
                  <a:pt x="131" y="8"/>
                </a:lnTo>
                <a:lnTo>
                  <a:pt x="135" y="4"/>
                </a:lnTo>
                <a:lnTo>
                  <a:pt x="143" y="0"/>
                </a:lnTo>
                <a:lnTo>
                  <a:pt x="143" y="0"/>
                </a:lnTo>
                <a:lnTo>
                  <a:pt x="147" y="0"/>
                </a:lnTo>
                <a:lnTo>
                  <a:pt x="151" y="4"/>
                </a:lnTo>
                <a:lnTo>
                  <a:pt x="155" y="4"/>
                </a:lnTo>
                <a:lnTo>
                  <a:pt x="163" y="8"/>
                </a:lnTo>
                <a:lnTo>
                  <a:pt x="171" y="8"/>
                </a:lnTo>
                <a:lnTo>
                  <a:pt x="179" y="12"/>
                </a:lnTo>
                <a:lnTo>
                  <a:pt x="183" y="16"/>
                </a:lnTo>
                <a:lnTo>
                  <a:pt x="187" y="20"/>
                </a:lnTo>
                <a:lnTo>
                  <a:pt x="187" y="24"/>
                </a:lnTo>
                <a:lnTo>
                  <a:pt x="187" y="24"/>
                </a:lnTo>
                <a:lnTo>
                  <a:pt x="183" y="28"/>
                </a:lnTo>
                <a:lnTo>
                  <a:pt x="179" y="32"/>
                </a:lnTo>
                <a:lnTo>
                  <a:pt x="175" y="36"/>
                </a:lnTo>
                <a:lnTo>
                  <a:pt x="167" y="40"/>
                </a:lnTo>
                <a:lnTo>
                  <a:pt x="167" y="47"/>
                </a:lnTo>
                <a:lnTo>
                  <a:pt x="163" y="55"/>
                </a:lnTo>
                <a:lnTo>
                  <a:pt x="159" y="63"/>
                </a:lnTo>
                <a:lnTo>
                  <a:pt x="159" y="71"/>
                </a:lnTo>
                <a:lnTo>
                  <a:pt x="155" y="91"/>
                </a:lnTo>
                <a:lnTo>
                  <a:pt x="155" y="99"/>
                </a:lnTo>
                <a:lnTo>
                  <a:pt x="155" y="107"/>
                </a:lnTo>
                <a:lnTo>
                  <a:pt x="159" y="123"/>
                </a:lnTo>
                <a:lnTo>
                  <a:pt x="159" y="131"/>
                </a:lnTo>
                <a:lnTo>
                  <a:pt x="163" y="139"/>
                </a:lnTo>
                <a:lnTo>
                  <a:pt x="167" y="147"/>
                </a:lnTo>
                <a:lnTo>
                  <a:pt x="175" y="151"/>
                </a:lnTo>
                <a:lnTo>
                  <a:pt x="183" y="155"/>
                </a:lnTo>
                <a:lnTo>
                  <a:pt x="191" y="159"/>
                </a:lnTo>
                <a:lnTo>
                  <a:pt x="199" y="163"/>
                </a:lnTo>
                <a:lnTo>
                  <a:pt x="207" y="167"/>
                </a:lnTo>
                <a:lnTo>
                  <a:pt x="215" y="167"/>
                </a:lnTo>
                <a:lnTo>
                  <a:pt x="218" y="167"/>
                </a:lnTo>
                <a:lnTo>
                  <a:pt x="222" y="167"/>
                </a:lnTo>
                <a:lnTo>
                  <a:pt x="222" y="167"/>
                </a:lnTo>
                <a:lnTo>
                  <a:pt x="226" y="163"/>
                </a:lnTo>
                <a:lnTo>
                  <a:pt x="226" y="159"/>
                </a:lnTo>
                <a:lnTo>
                  <a:pt x="230" y="151"/>
                </a:lnTo>
                <a:lnTo>
                  <a:pt x="230" y="139"/>
                </a:lnTo>
                <a:lnTo>
                  <a:pt x="230" y="13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7" name="Freeform 433">
            <a:extLst>
              <a:ext uri="{FF2B5EF4-FFF2-40B4-BE49-F238E27FC236}">
                <a16:creationId xmlns:a16="http://schemas.microsoft.com/office/drawing/2014/main" xmlns="" id="{8E4C4D66-EB81-48CC-B6FF-A3792AE063EA}"/>
              </a:ext>
            </a:extLst>
          </p:cNvPr>
          <p:cNvSpPr>
            <a:spLocks/>
          </p:cNvSpPr>
          <p:nvPr/>
        </p:nvSpPr>
        <p:spPr bwMode="auto">
          <a:xfrm>
            <a:off x="5514716" y="4002483"/>
            <a:ext cx="756992" cy="868483"/>
          </a:xfrm>
          <a:custGeom>
            <a:avLst/>
            <a:gdLst>
              <a:gd name="T0" fmla="*/ 80 w 119"/>
              <a:gd name="T1" fmla="*/ 31 h 119"/>
              <a:gd name="T2" fmla="*/ 80 w 119"/>
              <a:gd name="T3" fmla="*/ 24 h 119"/>
              <a:gd name="T4" fmla="*/ 80 w 119"/>
              <a:gd name="T5" fmla="*/ 20 h 119"/>
              <a:gd name="T6" fmla="*/ 80 w 119"/>
              <a:gd name="T7" fmla="*/ 20 h 119"/>
              <a:gd name="T8" fmla="*/ 80 w 119"/>
              <a:gd name="T9" fmla="*/ 16 h 119"/>
              <a:gd name="T10" fmla="*/ 76 w 119"/>
              <a:gd name="T11" fmla="*/ 12 h 119"/>
              <a:gd name="T12" fmla="*/ 76 w 119"/>
              <a:gd name="T13" fmla="*/ 12 h 119"/>
              <a:gd name="T14" fmla="*/ 76 w 119"/>
              <a:gd name="T15" fmla="*/ 8 h 119"/>
              <a:gd name="T16" fmla="*/ 80 w 119"/>
              <a:gd name="T17" fmla="*/ 4 h 119"/>
              <a:gd name="T18" fmla="*/ 80 w 119"/>
              <a:gd name="T19" fmla="*/ 4 h 119"/>
              <a:gd name="T20" fmla="*/ 83 w 119"/>
              <a:gd name="T21" fmla="*/ 0 h 119"/>
              <a:gd name="T22" fmla="*/ 87 w 119"/>
              <a:gd name="T23" fmla="*/ 0 h 119"/>
              <a:gd name="T24" fmla="*/ 91 w 119"/>
              <a:gd name="T25" fmla="*/ 4 h 119"/>
              <a:gd name="T26" fmla="*/ 99 w 119"/>
              <a:gd name="T27" fmla="*/ 4 h 119"/>
              <a:gd name="T28" fmla="*/ 111 w 119"/>
              <a:gd name="T29" fmla="*/ 8 h 119"/>
              <a:gd name="T30" fmla="*/ 115 w 119"/>
              <a:gd name="T31" fmla="*/ 12 h 119"/>
              <a:gd name="T32" fmla="*/ 115 w 119"/>
              <a:gd name="T33" fmla="*/ 16 h 119"/>
              <a:gd name="T34" fmla="*/ 119 w 119"/>
              <a:gd name="T35" fmla="*/ 24 h 119"/>
              <a:gd name="T36" fmla="*/ 119 w 119"/>
              <a:gd name="T37" fmla="*/ 28 h 119"/>
              <a:gd name="T38" fmla="*/ 115 w 119"/>
              <a:gd name="T39" fmla="*/ 31 h 119"/>
              <a:gd name="T40" fmla="*/ 111 w 119"/>
              <a:gd name="T41" fmla="*/ 43 h 119"/>
              <a:gd name="T42" fmla="*/ 103 w 119"/>
              <a:gd name="T43" fmla="*/ 51 h 119"/>
              <a:gd name="T44" fmla="*/ 95 w 119"/>
              <a:gd name="T45" fmla="*/ 63 h 119"/>
              <a:gd name="T46" fmla="*/ 83 w 119"/>
              <a:gd name="T47" fmla="*/ 71 h 119"/>
              <a:gd name="T48" fmla="*/ 64 w 119"/>
              <a:gd name="T49" fmla="*/ 87 h 119"/>
              <a:gd name="T50" fmla="*/ 44 w 119"/>
              <a:gd name="T51" fmla="*/ 103 h 119"/>
              <a:gd name="T52" fmla="*/ 24 w 119"/>
              <a:gd name="T53" fmla="*/ 115 h 119"/>
              <a:gd name="T54" fmla="*/ 16 w 119"/>
              <a:gd name="T55" fmla="*/ 119 h 119"/>
              <a:gd name="T56" fmla="*/ 8 w 119"/>
              <a:gd name="T57" fmla="*/ 119 h 119"/>
              <a:gd name="T58" fmla="*/ 4 w 119"/>
              <a:gd name="T59" fmla="*/ 119 h 119"/>
              <a:gd name="T60" fmla="*/ 4 w 119"/>
              <a:gd name="T61" fmla="*/ 119 h 119"/>
              <a:gd name="T62" fmla="*/ 0 w 119"/>
              <a:gd name="T63" fmla="*/ 115 h 119"/>
              <a:gd name="T64" fmla="*/ 4 w 119"/>
              <a:gd name="T65" fmla="*/ 111 h 119"/>
              <a:gd name="T66" fmla="*/ 12 w 119"/>
              <a:gd name="T67" fmla="*/ 103 h 119"/>
              <a:gd name="T68" fmla="*/ 24 w 119"/>
              <a:gd name="T69" fmla="*/ 95 h 119"/>
              <a:gd name="T70" fmla="*/ 32 w 119"/>
              <a:gd name="T71" fmla="*/ 83 h 119"/>
              <a:gd name="T72" fmla="*/ 44 w 119"/>
              <a:gd name="T73" fmla="*/ 75 h 119"/>
              <a:gd name="T74" fmla="*/ 52 w 119"/>
              <a:gd name="T75" fmla="*/ 63 h 119"/>
              <a:gd name="T76" fmla="*/ 60 w 119"/>
              <a:gd name="T77" fmla="*/ 55 h 119"/>
              <a:gd name="T78" fmla="*/ 64 w 119"/>
              <a:gd name="T79" fmla="*/ 47 h 119"/>
              <a:gd name="T80" fmla="*/ 72 w 119"/>
              <a:gd name="T81" fmla="*/ 39 h 119"/>
              <a:gd name="T82" fmla="*/ 76 w 119"/>
              <a:gd name="T83" fmla="*/ 35 h 119"/>
              <a:gd name="T84" fmla="*/ 80 w 119"/>
              <a:gd name="T85" fmla="*/ 31 h 119"/>
              <a:gd name="T86" fmla="*/ 80 w 119"/>
              <a:gd name="T87" fmla="*/ 31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9" h="119">
                <a:moveTo>
                  <a:pt x="80" y="31"/>
                </a:moveTo>
                <a:lnTo>
                  <a:pt x="80" y="24"/>
                </a:lnTo>
                <a:lnTo>
                  <a:pt x="80" y="20"/>
                </a:lnTo>
                <a:lnTo>
                  <a:pt x="80" y="20"/>
                </a:lnTo>
                <a:lnTo>
                  <a:pt x="80" y="16"/>
                </a:lnTo>
                <a:lnTo>
                  <a:pt x="76" y="12"/>
                </a:lnTo>
                <a:lnTo>
                  <a:pt x="76" y="12"/>
                </a:lnTo>
                <a:lnTo>
                  <a:pt x="76" y="8"/>
                </a:lnTo>
                <a:lnTo>
                  <a:pt x="80" y="4"/>
                </a:lnTo>
                <a:lnTo>
                  <a:pt x="80" y="4"/>
                </a:lnTo>
                <a:lnTo>
                  <a:pt x="83" y="0"/>
                </a:lnTo>
                <a:lnTo>
                  <a:pt x="87" y="0"/>
                </a:lnTo>
                <a:lnTo>
                  <a:pt x="91" y="4"/>
                </a:lnTo>
                <a:lnTo>
                  <a:pt x="99" y="4"/>
                </a:lnTo>
                <a:lnTo>
                  <a:pt x="111" y="8"/>
                </a:lnTo>
                <a:lnTo>
                  <a:pt x="115" y="12"/>
                </a:lnTo>
                <a:lnTo>
                  <a:pt x="115" y="16"/>
                </a:lnTo>
                <a:lnTo>
                  <a:pt x="119" y="24"/>
                </a:lnTo>
                <a:lnTo>
                  <a:pt x="119" y="28"/>
                </a:lnTo>
                <a:lnTo>
                  <a:pt x="115" y="31"/>
                </a:lnTo>
                <a:lnTo>
                  <a:pt x="111" y="43"/>
                </a:lnTo>
                <a:lnTo>
                  <a:pt x="103" y="51"/>
                </a:lnTo>
                <a:lnTo>
                  <a:pt x="95" y="63"/>
                </a:lnTo>
                <a:lnTo>
                  <a:pt x="83" y="71"/>
                </a:lnTo>
                <a:lnTo>
                  <a:pt x="64" y="87"/>
                </a:lnTo>
                <a:lnTo>
                  <a:pt x="44" y="103"/>
                </a:lnTo>
                <a:lnTo>
                  <a:pt x="24" y="115"/>
                </a:lnTo>
                <a:lnTo>
                  <a:pt x="16" y="119"/>
                </a:lnTo>
                <a:lnTo>
                  <a:pt x="8" y="119"/>
                </a:lnTo>
                <a:lnTo>
                  <a:pt x="4" y="119"/>
                </a:lnTo>
                <a:lnTo>
                  <a:pt x="4" y="119"/>
                </a:lnTo>
                <a:lnTo>
                  <a:pt x="0" y="115"/>
                </a:lnTo>
                <a:lnTo>
                  <a:pt x="4" y="111"/>
                </a:lnTo>
                <a:lnTo>
                  <a:pt x="12" y="103"/>
                </a:lnTo>
                <a:lnTo>
                  <a:pt x="24" y="95"/>
                </a:lnTo>
                <a:lnTo>
                  <a:pt x="32" y="83"/>
                </a:lnTo>
                <a:lnTo>
                  <a:pt x="44" y="75"/>
                </a:lnTo>
                <a:lnTo>
                  <a:pt x="52" y="63"/>
                </a:lnTo>
                <a:lnTo>
                  <a:pt x="60" y="55"/>
                </a:lnTo>
                <a:lnTo>
                  <a:pt x="64" y="47"/>
                </a:lnTo>
                <a:lnTo>
                  <a:pt x="72" y="39"/>
                </a:lnTo>
                <a:lnTo>
                  <a:pt x="76" y="35"/>
                </a:lnTo>
                <a:lnTo>
                  <a:pt x="80" y="31"/>
                </a:lnTo>
                <a:lnTo>
                  <a:pt x="80" y="3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8" name="Freeform 434">
            <a:extLst>
              <a:ext uri="{FF2B5EF4-FFF2-40B4-BE49-F238E27FC236}">
                <a16:creationId xmlns:a16="http://schemas.microsoft.com/office/drawing/2014/main" xmlns="" id="{23BB6134-3790-4BA6-85BB-5A5EBD7A71E8}"/>
              </a:ext>
            </a:extLst>
          </p:cNvPr>
          <p:cNvSpPr>
            <a:spLocks/>
          </p:cNvSpPr>
          <p:nvPr/>
        </p:nvSpPr>
        <p:spPr bwMode="auto">
          <a:xfrm>
            <a:off x="5921837" y="4257916"/>
            <a:ext cx="858772" cy="291926"/>
          </a:xfrm>
          <a:custGeom>
            <a:avLst/>
            <a:gdLst>
              <a:gd name="T0" fmla="*/ 127 w 135"/>
              <a:gd name="T1" fmla="*/ 24 h 40"/>
              <a:gd name="T2" fmla="*/ 127 w 135"/>
              <a:gd name="T3" fmla="*/ 24 h 40"/>
              <a:gd name="T4" fmla="*/ 123 w 135"/>
              <a:gd name="T5" fmla="*/ 24 h 40"/>
              <a:gd name="T6" fmla="*/ 119 w 135"/>
              <a:gd name="T7" fmla="*/ 24 h 40"/>
              <a:gd name="T8" fmla="*/ 111 w 135"/>
              <a:gd name="T9" fmla="*/ 28 h 40"/>
              <a:gd name="T10" fmla="*/ 107 w 135"/>
              <a:gd name="T11" fmla="*/ 28 h 40"/>
              <a:gd name="T12" fmla="*/ 99 w 135"/>
              <a:gd name="T13" fmla="*/ 28 h 40"/>
              <a:gd name="T14" fmla="*/ 87 w 135"/>
              <a:gd name="T15" fmla="*/ 32 h 40"/>
              <a:gd name="T16" fmla="*/ 79 w 135"/>
              <a:gd name="T17" fmla="*/ 32 h 40"/>
              <a:gd name="T18" fmla="*/ 59 w 135"/>
              <a:gd name="T19" fmla="*/ 36 h 40"/>
              <a:gd name="T20" fmla="*/ 39 w 135"/>
              <a:gd name="T21" fmla="*/ 40 h 40"/>
              <a:gd name="T22" fmla="*/ 19 w 135"/>
              <a:gd name="T23" fmla="*/ 40 h 40"/>
              <a:gd name="T24" fmla="*/ 0 w 135"/>
              <a:gd name="T25" fmla="*/ 40 h 40"/>
              <a:gd name="T26" fmla="*/ 0 w 135"/>
              <a:gd name="T27" fmla="*/ 24 h 40"/>
              <a:gd name="T28" fmla="*/ 12 w 135"/>
              <a:gd name="T29" fmla="*/ 20 h 40"/>
              <a:gd name="T30" fmla="*/ 27 w 135"/>
              <a:gd name="T31" fmla="*/ 20 h 40"/>
              <a:gd name="T32" fmla="*/ 43 w 135"/>
              <a:gd name="T33" fmla="*/ 16 h 40"/>
              <a:gd name="T34" fmla="*/ 59 w 135"/>
              <a:gd name="T35" fmla="*/ 12 h 40"/>
              <a:gd name="T36" fmla="*/ 75 w 135"/>
              <a:gd name="T37" fmla="*/ 4 h 40"/>
              <a:gd name="T38" fmla="*/ 87 w 135"/>
              <a:gd name="T39" fmla="*/ 0 h 40"/>
              <a:gd name="T40" fmla="*/ 99 w 135"/>
              <a:gd name="T41" fmla="*/ 0 h 40"/>
              <a:gd name="T42" fmla="*/ 103 w 135"/>
              <a:gd name="T43" fmla="*/ 0 h 40"/>
              <a:gd name="T44" fmla="*/ 111 w 135"/>
              <a:gd name="T45" fmla="*/ 0 h 40"/>
              <a:gd name="T46" fmla="*/ 123 w 135"/>
              <a:gd name="T47" fmla="*/ 4 h 40"/>
              <a:gd name="T48" fmla="*/ 127 w 135"/>
              <a:gd name="T49" fmla="*/ 4 h 40"/>
              <a:gd name="T50" fmla="*/ 131 w 135"/>
              <a:gd name="T51" fmla="*/ 8 h 40"/>
              <a:gd name="T52" fmla="*/ 135 w 135"/>
              <a:gd name="T53" fmla="*/ 12 h 40"/>
              <a:gd name="T54" fmla="*/ 135 w 135"/>
              <a:gd name="T55" fmla="*/ 12 h 40"/>
              <a:gd name="T56" fmla="*/ 131 w 135"/>
              <a:gd name="T57" fmla="*/ 20 h 40"/>
              <a:gd name="T58" fmla="*/ 131 w 135"/>
              <a:gd name="T59" fmla="*/ 20 h 40"/>
              <a:gd name="T60" fmla="*/ 127 w 135"/>
              <a:gd name="T61" fmla="*/ 24 h 40"/>
              <a:gd name="T62" fmla="*/ 127 w 135"/>
              <a:gd name="T63" fmla="*/ 2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5" h="40">
                <a:moveTo>
                  <a:pt x="127" y="24"/>
                </a:moveTo>
                <a:lnTo>
                  <a:pt x="127" y="24"/>
                </a:lnTo>
                <a:lnTo>
                  <a:pt x="123" y="24"/>
                </a:lnTo>
                <a:lnTo>
                  <a:pt x="119" y="24"/>
                </a:lnTo>
                <a:lnTo>
                  <a:pt x="111" y="28"/>
                </a:lnTo>
                <a:lnTo>
                  <a:pt x="107" y="28"/>
                </a:lnTo>
                <a:lnTo>
                  <a:pt x="99" y="28"/>
                </a:lnTo>
                <a:lnTo>
                  <a:pt x="87" y="32"/>
                </a:lnTo>
                <a:lnTo>
                  <a:pt x="79" y="32"/>
                </a:lnTo>
                <a:lnTo>
                  <a:pt x="59" y="36"/>
                </a:lnTo>
                <a:lnTo>
                  <a:pt x="39" y="40"/>
                </a:lnTo>
                <a:lnTo>
                  <a:pt x="19" y="40"/>
                </a:lnTo>
                <a:lnTo>
                  <a:pt x="0" y="40"/>
                </a:lnTo>
                <a:lnTo>
                  <a:pt x="0" y="24"/>
                </a:lnTo>
                <a:lnTo>
                  <a:pt x="12" y="20"/>
                </a:lnTo>
                <a:lnTo>
                  <a:pt x="27" y="20"/>
                </a:lnTo>
                <a:lnTo>
                  <a:pt x="43" y="16"/>
                </a:lnTo>
                <a:lnTo>
                  <a:pt x="59" y="12"/>
                </a:lnTo>
                <a:lnTo>
                  <a:pt x="75" y="4"/>
                </a:lnTo>
                <a:lnTo>
                  <a:pt x="87" y="0"/>
                </a:lnTo>
                <a:lnTo>
                  <a:pt x="99" y="0"/>
                </a:lnTo>
                <a:lnTo>
                  <a:pt x="103" y="0"/>
                </a:lnTo>
                <a:lnTo>
                  <a:pt x="111" y="0"/>
                </a:lnTo>
                <a:lnTo>
                  <a:pt x="123" y="4"/>
                </a:lnTo>
                <a:lnTo>
                  <a:pt x="127" y="4"/>
                </a:lnTo>
                <a:lnTo>
                  <a:pt x="131" y="8"/>
                </a:lnTo>
                <a:lnTo>
                  <a:pt x="135" y="12"/>
                </a:lnTo>
                <a:lnTo>
                  <a:pt x="135" y="12"/>
                </a:lnTo>
                <a:lnTo>
                  <a:pt x="131" y="20"/>
                </a:lnTo>
                <a:lnTo>
                  <a:pt x="131" y="20"/>
                </a:lnTo>
                <a:lnTo>
                  <a:pt x="127" y="24"/>
                </a:lnTo>
                <a:lnTo>
                  <a:pt x="127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0" name="Freeform 441">
            <a:extLst>
              <a:ext uri="{FF2B5EF4-FFF2-40B4-BE49-F238E27FC236}">
                <a16:creationId xmlns:a16="http://schemas.microsoft.com/office/drawing/2014/main" xmlns="" id="{191CEF10-7AFD-4E8F-A9B0-E0EBA8A151BA}"/>
              </a:ext>
            </a:extLst>
          </p:cNvPr>
          <p:cNvSpPr>
            <a:spLocks/>
          </p:cNvSpPr>
          <p:nvPr/>
        </p:nvSpPr>
        <p:spPr bwMode="auto">
          <a:xfrm>
            <a:off x="5276164" y="1783908"/>
            <a:ext cx="1189556" cy="1102023"/>
          </a:xfrm>
          <a:custGeom>
            <a:avLst/>
            <a:gdLst>
              <a:gd name="T0" fmla="*/ 36 w 187"/>
              <a:gd name="T1" fmla="*/ 91 h 151"/>
              <a:gd name="T2" fmla="*/ 56 w 187"/>
              <a:gd name="T3" fmla="*/ 71 h 151"/>
              <a:gd name="T4" fmla="*/ 72 w 187"/>
              <a:gd name="T5" fmla="*/ 48 h 151"/>
              <a:gd name="T6" fmla="*/ 84 w 187"/>
              <a:gd name="T7" fmla="*/ 32 h 151"/>
              <a:gd name="T8" fmla="*/ 88 w 187"/>
              <a:gd name="T9" fmla="*/ 20 h 151"/>
              <a:gd name="T10" fmla="*/ 88 w 187"/>
              <a:gd name="T11" fmla="*/ 8 h 151"/>
              <a:gd name="T12" fmla="*/ 92 w 187"/>
              <a:gd name="T13" fmla="*/ 4 h 151"/>
              <a:gd name="T14" fmla="*/ 104 w 187"/>
              <a:gd name="T15" fmla="*/ 0 h 151"/>
              <a:gd name="T16" fmla="*/ 116 w 187"/>
              <a:gd name="T17" fmla="*/ 8 h 151"/>
              <a:gd name="T18" fmla="*/ 123 w 187"/>
              <a:gd name="T19" fmla="*/ 16 h 151"/>
              <a:gd name="T20" fmla="*/ 131 w 187"/>
              <a:gd name="T21" fmla="*/ 24 h 151"/>
              <a:gd name="T22" fmla="*/ 131 w 187"/>
              <a:gd name="T23" fmla="*/ 28 h 151"/>
              <a:gd name="T24" fmla="*/ 127 w 187"/>
              <a:gd name="T25" fmla="*/ 36 h 151"/>
              <a:gd name="T26" fmla="*/ 116 w 187"/>
              <a:gd name="T27" fmla="*/ 48 h 151"/>
              <a:gd name="T28" fmla="*/ 104 w 187"/>
              <a:gd name="T29" fmla="*/ 59 h 151"/>
              <a:gd name="T30" fmla="*/ 84 w 187"/>
              <a:gd name="T31" fmla="*/ 79 h 151"/>
              <a:gd name="T32" fmla="*/ 68 w 187"/>
              <a:gd name="T33" fmla="*/ 91 h 151"/>
              <a:gd name="T34" fmla="*/ 60 w 187"/>
              <a:gd name="T35" fmla="*/ 103 h 151"/>
              <a:gd name="T36" fmla="*/ 56 w 187"/>
              <a:gd name="T37" fmla="*/ 107 h 151"/>
              <a:gd name="T38" fmla="*/ 56 w 187"/>
              <a:gd name="T39" fmla="*/ 107 h 151"/>
              <a:gd name="T40" fmla="*/ 64 w 187"/>
              <a:gd name="T41" fmla="*/ 107 h 151"/>
              <a:gd name="T42" fmla="*/ 76 w 187"/>
              <a:gd name="T43" fmla="*/ 103 h 151"/>
              <a:gd name="T44" fmla="*/ 96 w 187"/>
              <a:gd name="T45" fmla="*/ 103 h 151"/>
              <a:gd name="T46" fmla="*/ 131 w 187"/>
              <a:gd name="T47" fmla="*/ 99 h 151"/>
              <a:gd name="T48" fmla="*/ 171 w 187"/>
              <a:gd name="T49" fmla="*/ 95 h 151"/>
              <a:gd name="T50" fmla="*/ 187 w 187"/>
              <a:gd name="T51" fmla="*/ 111 h 151"/>
              <a:gd name="T52" fmla="*/ 139 w 187"/>
              <a:gd name="T53" fmla="*/ 119 h 151"/>
              <a:gd name="T54" fmla="*/ 104 w 187"/>
              <a:gd name="T55" fmla="*/ 127 h 151"/>
              <a:gd name="T56" fmla="*/ 80 w 187"/>
              <a:gd name="T57" fmla="*/ 131 h 151"/>
              <a:gd name="T58" fmla="*/ 64 w 187"/>
              <a:gd name="T59" fmla="*/ 131 h 151"/>
              <a:gd name="T60" fmla="*/ 44 w 187"/>
              <a:gd name="T61" fmla="*/ 135 h 151"/>
              <a:gd name="T62" fmla="*/ 32 w 187"/>
              <a:gd name="T63" fmla="*/ 143 h 151"/>
              <a:gd name="T64" fmla="*/ 16 w 187"/>
              <a:gd name="T65" fmla="*/ 151 h 151"/>
              <a:gd name="T66" fmla="*/ 12 w 187"/>
              <a:gd name="T67" fmla="*/ 147 h 151"/>
              <a:gd name="T68" fmla="*/ 8 w 187"/>
              <a:gd name="T69" fmla="*/ 139 h 151"/>
              <a:gd name="T70" fmla="*/ 0 w 187"/>
              <a:gd name="T71" fmla="*/ 131 h 151"/>
              <a:gd name="T72" fmla="*/ 0 w 187"/>
              <a:gd name="T73" fmla="*/ 119 h 151"/>
              <a:gd name="T74" fmla="*/ 4 w 187"/>
              <a:gd name="T75" fmla="*/ 115 h 151"/>
              <a:gd name="T76" fmla="*/ 20 w 187"/>
              <a:gd name="T77" fmla="*/ 107 h 151"/>
              <a:gd name="T78" fmla="*/ 28 w 187"/>
              <a:gd name="T79" fmla="*/ 99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7" h="151">
                <a:moveTo>
                  <a:pt x="28" y="99"/>
                </a:moveTo>
                <a:lnTo>
                  <a:pt x="36" y="91"/>
                </a:lnTo>
                <a:lnTo>
                  <a:pt x="44" y="83"/>
                </a:lnTo>
                <a:lnTo>
                  <a:pt x="56" y="71"/>
                </a:lnTo>
                <a:lnTo>
                  <a:pt x="68" y="55"/>
                </a:lnTo>
                <a:lnTo>
                  <a:pt x="72" y="48"/>
                </a:lnTo>
                <a:lnTo>
                  <a:pt x="80" y="40"/>
                </a:lnTo>
                <a:lnTo>
                  <a:pt x="84" y="32"/>
                </a:lnTo>
                <a:lnTo>
                  <a:pt x="84" y="28"/>
                </a:lnTo>
                <a:lnTo>
                  <a:pt x="88" y="20"/>
                </a:lnTo>
                <a:lnTo>
                  <a:pt x="92" y="12"/>
                </a:lnTo>
                <a:lnTo>
                  <a:pt x="88" y="8"/>
                </a:lnTo>
                <a:lnTo>
                  <a:pt x="92" y="4"/>
                </a:lnTo>
                <a:lnTo>
                  <a:pt x="92" y="4"/>
                </a:lnTo>
                <a:lnTo>
                  <a:pt x="96" y="0"/>
                </a:lnTo>
                <a:lnTo>
                  <a:pt x="104" y="0"/>
                </a:lnTo>
                <a:lnTo>
                  <a:pt x="108" y="4"/>
                </a:lnTo>
                <a:lnTo>
                  <a:pt x="116" y="8"/>
                </a:lnTo>
                <a:lnTo>
                  <a:pt x="120" y="12"/>
                </a:lnTo>
                <a:lnTo>
                  <a:pt x="123" y="16"/>
                </a:lnTo>
                <a:lnTo>
                  <a:pt x="127" y="20"/>
                </a:lnTo>
                <a:lnTo>
                  <a:pt x="131" y="24"/>
                </a:lnTo>
                <a:lnTo>
                  <a:pt x="131" y="28"/>
                </a:lnTo>
                <a:lnTo>
                  <a:pt x="131" y="28"/>
                </a:lnTo>
                <a:lnTo>
                  <a:pt x="127" y="32"/>
                </a:lnTo>
                <a:lnTo>
                  <a:pt x="127" y="36"/>
                </a:lnTo>
                <a:lnTo>
                  <a:pt x="123" y="40"/>
                </a:lnTo>
                <a:lnTo>
                  <a:pt x="116" y="48"/>
                </a:lnTo>
                <a:lnTo>
                  <a:pt x="112" y="52"/>
                </a:lnTo>
                <a:lnTo>
                  <a:pt x="104" y="59"/>
                </a:lnTo>
                <a:lnTo>
                  <a:pt x="92" y="67"/>
                </a:lnTo>
                <a:lnTo>
                  <a:pt x="84" y="79"/>
                </a:lnTo>
                <a:lnTo>
                  <a:pt x="76" y="87"/>
                </a:lnTo>
                <a:lnTo>
                  <a:pt x="68" y="91"/>
                </a:lnTo>
                <a:lnTo>
                  <a:pt x="64" y="99"/>
                </a:lnTo>
                <a:lnTo>
                  <a:pt x="60" y="103"/>
                </a:lnTo>
                <a:lnTo>
                  <a:pt x="56" y="103"/>
                </a:lnTo>
                <a:lnTo>
                  <a:pt x="56" y="107"/>
                </a:lnTo>
                <a:lnTo>
                  <a:pt x="56" y="107"/>
                </a:lnTo>
                <a:lnTo>
                  <a:pt x="56" y="107"/>
                </a:lnTo>
                <a:lnTo>
                  <a:pt x="60" y="107"/>
                </a:lnTo>
                <a:lnTo>
                  <a:pt x="64" y="107"/>
                </a:lnTo>
                <a:lnTo>
                  <a:pt x="68" y="107"/>
                </a:lnTo>
                <a:lnTo>
                  <a:pt x="76" y="103"/>
                </a:lnTo>
                <a:lnTo>
                  <a:pt x="84" y="103"/>
                </a:lnTo>
                <a:lnTo>
                  <a:pt x="96" y="103"/>
                </a:lnTo>
                <a:lnTo>
                  <a:pt x="108" y="99"/>
                </a:lnTo>
                <a:lnTo>
                  <a:pt x="131" y="99"/>
                </a:lnTo>
                <a:lnTo>
                  <a:pt x="155" y="99"/>
                </a:lnTo>
                <a:lnTo>
                  <a:pt x="171" y="95"/>
                </a:lnTo>
                <a:lnTo>
                  <a:pt x="183" y="95"/>
                </a:lnTo>
                <a:lnTo>
                  <a:pt x="187" y="111"/>
                </a:lnTo>
                <a:lnTo>
                  <a:pt x="159" y="115"/>
                </a:lnTo>
                <a:lnTo>
                  <a:pt x="139" y="119"/>
                </a:lnTo>
                <a:lnTo>
                  <a:pt x="120" y="123"/>
                </a:lnTo>
                <a:lnTo>
                  <a:pt x="104" y="127"/>
                </a:lnTo>
                <a:lnTo>
                  <a:pt x="88" y="127"/>
                </a:lnTo>
                <a:lnTo>
                  <a:pt x="80" y="131"/>
                </a:lnTo>
                <a:lnTo>
                  <a:pt x="68" y="131"/>
                </a:lnTo>
                <a:lnTo>
                  <a:pt x="64" y="131"/>
                </a:lnTo>
                <a:lnTo>
                  <a:pt x="52" y="135"/>
                </a:lnTo>
                <a:lnTo>
                  <a:pt x="44" y="135"/>
                </a:lnTo>
                <a:lnTo>
                  <a:pt x="36" y="139"/>
                </a:lnTo>
                <a:lnTo>
                  <a:pt x="32" y="143"/>
                </a:lnTo>
                <a:lnTo>
                  <a:pt x="24" y="147"/>
                </a:lnTo>
                <a:lnTo>
                  <a:pt x="16" y="151"/>
                </a:lnTo>
                <a:lnTo>
                  <a:pt x="16" y="147"/>
                </a:lnTo>
                <a:lnTo>
                  <a:pt x="12" y="147"/>
                </a:lnTo>
                <a:lnTo>
                  <a:pt x="8" y="143"/>
                </a:lnTo>
                <a:lnTo>
                  <a:pt x="8" y="139"/>
                </a:lnTo>
                <a:lnTo>
                  <a:pt x="4" y="135"/>
                </a:lnTo>
                <a:lnTo>
                  <a:pt x="0" y="131"/>
                </a:lnTo>
                <a:lnTo>
                  <a:pt x="0" y="123"/>
                </a:lnTo>
                <a:lnTo>
                  <a:pt x="0" y="119"/>
                </a:lnTo>
                <a:lnTo>
                  <a:pt x="0" y="119"/>
                </a:lnTo>
                <a:lnTo>
                  <a:pt x="4" y="115"/>
                </a:lnTo>
                <a:lnTo>
                  <a:pt x="8" y="111"/>
                </a:lnTo>
                <a:lnTo>
                  <a:pt x="20" y="107"/>
                </a:lnTo>
                <a:lnTo>
                  <a:pt x="24" y="103"/>
                </a:lnTo>
                <a:lnTo>
                  <a:pt x="28" y="99"/>
                </a:lnTo>
                <a:lnTo>
                  <a:pt x="28" y="9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1" name="Freeform 442">
            <a:extLst>
              <a:ext uri="{FF2B5EF4-FFF2-40B4-BE49-F238E27FC236}">
                <a16:creationId xmlns:a16="http://schemas.microsoft.com/office/drawing/2014/main" xmlns="" id="{57D99DBD-755F-4045-9639-8BBB13344202}"/>
              </a:ext>
            </a:extLst>
          </p:cNvPr>
          <p:cNvSpPr>
            <a:spLocks/>
          </p:cNvSpPr>
          <p:nvPr/>
        </p:nvSpPr>
        <p:spPr bwMode="auto">
          <a:xfrm>
            <a:off x="6160375" y="2185304"/>
            <a:ext cx="508900" cy="700623"/>
          </a:xfrm>
          <a:custGeom>
            <a:avLst/>
            <a:gdLst>
              <a:gd name="T0" fmla="*/ 28 w 80"/>
              <a:gd name="T1" fmla="*/ 56 h 96"/>
              <a:gd name="T2" fmla="*/ 20 w 80"/>
              <a:gd name="T3" fmla="*/ 48 h 96"/>
              <a:gd name="T4" fmla="*/ 16 w 80"/>
              <a:gd name="T5" fmla="*/ 40 h 96"/>
              <a:gd name="T6" fmla="*/ 12 w 80"/>
              <a:gd name="T7" fmla="*/ 32 h 96"/>
              <a:gd name="T8" fmla="*/ 8 w 80"/>
              <a:gd name="T9" fmla="*/ 28 h 96"/>
              <a:gd name="T10" fmla="*/ 4 w 80"/>
              <a:gd name="T11" fmla="*/ 20 h 96"/>
              <a:gd name="T12" fmla="*/ 4 w 80"/>
              <a:gd name="T13" fmla="*/ 16 h 96"/>
              <a:gd name="T14" fmla="*/ 0 w 80"/>
              <a:gd name="T15" fmla="*/ 12 h 96"/>
              <a:gd name="T16" fmla="*/ 0 w 80"/>
              <a:gd name="T17" fmla="*/ 12 h 96"/>
              <a:gd name="T18" fmla="*/ 0 w 80"/>
              <a:gd name="T19" fmla="*/ 4 h 96"/>
              <a:gd name="T20" fmla="*/ 4 w 80"/>
              <a:gd name="T21" fmla="*/ 4 h 96"/>
              <a:gd name="T22" fmla="*/ 8 w 80"/>
              <a:gd name="T23" fmla="*/ 0 h 96"/>
              <a:gd name="T24" fmla="*/ 12 w 80"/>
              <a:gd name="T25" fmla="*/ 0 h 96"/>
              <a:gd name="T26" fmla="*/ 20 w 80"/>
              <a:gd name="T27" fmla="*/ 4 h 96"/>
              <a:gd name="T28" fmla="*/ 32 w 80"/>
              <a:gd name="T29" fmla="*/ 12 h 96"/>
              <a:gd name="T30" fmla="*/ 36 w 80"/>
              <a:gd name="T31" fmla="*/ 16 h 96"/>
              <a:gd name="T32" fmla="*/ 48 w 80"/>
              <a:gd name="T33" fmla="*/ 20 h 96"/>
              <a:gd name="T34" fmla="*/ 60 w 80"/>
              <a:gd name="T35" fmla="*/ 32 h 96"/>
              <a:gd name="T36" fmla="*/ 68 w 80"/>
              <a:gd name="T37" fmla="*/ 40 h 96"/>
              <a:gd name="T38" fmla="*/ 72 w 80"/>
              <a:gd name="T39" fmla="*/ 44 h 96"/>
              <a:gd name="T40" fmla="*/ 76 w 80"/>
              <a:gd name="T41" fmla="*/ 52 h 96"/>
              <a:gd name="T42" fmla="*/ 80 w 80"/>
              <a:gd name="T43" fmla="*/ 60 h 96"/>
              <a:gd name="T44" fmla="*/ 80 w 80"/>
              <a:gd name="T45" fmla="*/ 64 h 96"/>
              <a:gd name="T46" fmla="*/ 80 w 80"/>
              <a:gd name="T47" fmla="*/ 68 h 96"/>
              <a:gd name="T48" fmla="*/ 80 w 80"/>
              <a:gd name="T49" fmla="*/ 80 h 96"/>
              <a:gd name="T50" fmla="*/ 76 w 80"/>
              <a:gd name="T51" fmla="*/ 88 h 96"/>
              <a:gd name="T52" fmla="*/ 72 w 80"/>
              <a:gd name="T53" fmla="*/ 92 h 96"/>
              <a:gd name="T54" fmla="*/ 68 w 80"/>
              <a:gd name="T55" fmla="*/ 96 h 96"/>
              <a:gd name="T56" fmla="*/ 68 w 80"/>
              <a:gd name="T57" fmla="*/ 96 h 96"/>
              <a:gd name="T58" fmla="*/ 64 w 80"/>
              <a:gd name="T59" fmla="*/ 96 h 96"/>
              <a:gd name="T60" fmla="*/ 60 w 80"/>
              <a:gd name="T61" fmla="*/ 96 h 96"/>
              <a:gd name="T62" fmla="*/ 56 w 80"/>
              <a:gd name="T63" fmla="*/ 96 h 96"/>
              <a:gd name="T64" fmla="*/ 56 w 80"/>
              <a:gd name="T65" fmla="*/ 92 h 96"/>
              <a:gd name="T66" fmla="*/ 52 w 80"/>
              <a:gd name="T67" fmla="*/ 88 h 96"/>
              <a:gd name="T68" fmla="*/ 44 w 80"/>
              <a:gd name="T69" fmla="*/ 80 h 96"/>
              <a:gd name="T70" fmla="*/ 40 w 80"/>
              <a:gd name="T71" fmla="*/ 76 h 96"/>
              <a:gd name="T72" fmla="*/ 36 w 80"/>
              <a:gd name="T73" fmla="*/ 68 h 96"/>
              <a:gd name="T74" fmla="*/ 28 w 80"/>
              <a:gd name="T75" fmla="*/ 56 h 96"/>
              <a:gd name="T76" fmla="*/ 28 w 80"/>
              <a:gd name="T77" fmla="*/ 5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0" h="96">
                <a:moveTo>
                  <a:pt x="28" y="56"/>
                </a:moveTo>
                <a:lnTo>
                  <a:pt x="20" y="48"/>
                </a:lnTo>
                <a:lnTo>
                  <a:pt x="16" y="40"/>
                </a:lnTo>
                <a:lnTo>
                  <a:pt x="12" y="32"/>
                </a:lnTo>
                <a:lnTo>
                  <a:pt x="8" y="28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4"/>
                </a:lnTo>
                <a:lnTo>
                  <a:pt x="32" y="12"/>
                </a:lnTo>
                <a:lnTo>
                  <a:pt x="36" y="16"/>
                </a:lnTo>
                <a:lnTo>
                  <a:pt x="48" y="20"/>
                </a:lnTo>
                <a:lnTo>
                  <a:pt x="60" y="32"/>
                </a:lnTo>
                <a:lnTo>
                  <a:pt x="68" y="40"/>
                </a:lnTo>
                <a:lnTo>
                  <a:pt x="72" y="44"/>
                </a:lnTo>
                <a:lnTo>
                  <a:pt x="76" y="52"/>
                </a:lnTo>
                <a:lnTo>
                  <a:pt x="80" y="60"/>
                </a:lnTo>
                <a:lnTo>
                  <a:pt x="80" y="64"/>
                </a:lnTo>
                <a:lnTo>
                  <a:pt x="80" y="68"/>
                </a:lnTo>
                <a:lnTo>
                  <a:pt x="80" y="80"/>
                </a:lnTo>
                <a:lnTo>
                  <a:pt x="76" y="88"/>
                </a:lnTo>
                <a:lnTo>
                  <a:pt x="72" y="92"/>
                </a:lnTo>
                <a:lnTo>
                  <a:pt x="68" y="96"/>
                </a:lnTo>
                <a:lnTo>
                  <a:pt x="68" y="96"/>
                </a:lnTo>
                <a:lnTo>
                  <a:pt x="64" y="96"/>
                </a:lnTo>
                <a:lnTo>
                  <a:pt x="60" y="96"/>
                </a:lnTo>
                <a:lnTo>
                  <a:pt x="56" y="96"/>
                </a:lnTo>
                <a:lnTo>
                  <a:pt x="56" y="92"/>
                </a:lnTo>
                <a:lnTo>
                  <a:pt x="52" y="88"/>
                </a:lnTo>
                <a:lnTo>
                  <a:pt x="44" y="80"/>
                </a:lnTo>
                <a:lnTo>
                  <a:pt x="40" y="76"/>
                </a:lnTo>
                <a:lnTo>
                  <a:pt x="36" y="68"/>
                </a:lnTo>
                <a:lnTo>
                  <a:pt x="28" y="56"/>
                </a:lnTo>
                <a:lnTo>
                  <a:pt x="28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2" name="Freeform 443">
            <a:extLst>
              <a:ext uri="{FF2B5EF4-FFF2-40B4-BE49-F238E27FC236}">
                <a16:creationId xmlns:a16="http://schemas.microsoft.com/office/drawing/2014/main" xmlns="" id="{C34908E2-B9C3-42AF-85BD-042E72C74383}"/>
              </a:ext>
            </a:extLst>
          </p:cNvPr>
          <p:cNvSpPr>
            <a:spLocks/>
          </p:cNvSpPr>
          <p:nvPr/>
        </p:nvSpPr>
        <p:spPr bwMode="auto">
          <a:xfrm>
            <a:off x="4773623" y="1200056"/>
            <a:ext cx="1036886" cy="1247986"/>
          </a:xfrm>
          <a:custGeom>
            <a:avLst/>
            <a:gdLst>
              <a:gd name="T0" fmla="*/ 32 w 163"/>
              <a:gd name="T1" fmla="*/ 159 h 171"/>
              <a:gd name="T2" fmla="*/ 20 w 163"/>
              <a:gd name="T3" fmla="*/ 163 h 171"/>
              <a:gd name="T4" fmla="*/ 12 w 163"/>
              <a:gd name="T5" fmla="*/ 167 h 171"/>
              <a:gd name="T6" fmla="*/ 4 w 163"/>
              <a:gd name="T7" fmla="*/ 171 h 171"/>
              <a:gd name="T8" fmla="*/ 0 w 163"/>
              <a:gd name="T9" fmla="*/ 167 h 171"/>
              <a:gd name="T10" fmla="*/ 0 w 163"/>
              <a:gd name="T11" fmla="*/ 167 h 171"/>
              <a:gd name="T12" fmla="*/ 4 w 163"/>
              <a:gd name="T13" fmla="*/ 163 h 171"/>
              <a:gd name="T14" fmla="*/ 8 w 163"/>
              <a:gd name="T15" fmla="*/ 155 h 171"/>
              <a:gd name="T16" fmla="*/ 16 w 163"/>
              <a:gd name="T17" fmla="*/ 147 h 171"/>
              <a:gd name="T18" fmla="*/ 28 w 163"/>
              <a:gd name="T19" fmla="*/ 139 h 171"/>
              <a:gd name="T20" fmla="*/ 40 w 163"/>
              <a:gd name="T21" fmla="*/ 128 h 171"/>
              <a:gd name="T22" fmla="*/ 52 w 163"/>
              <a:gd name="T23" fmla="*/ 120 h 171"/>
              <a:gd name="T24" fmla="*/ 63 w 163"/>
              <a:gd name="T25" fmla="*/ 104 h 171"/>
              <a:gd name="T26" fmla="*/ 75 w 163"/>
              <a:gd name="T27" fmla="*/ 92 h 171"/>
              <a:gd name="T28" fmla="*/ 87 w 163"/>
              <a:gd name="T29" fmla="*/ 76 h 171"/>
              <a:gd name="T30" fmla="*/ 107 w 163"/>
              <a:gd name="T31" fmla="*/ 48 h 171"/>
              <a:gd name="T32" fmla="*/ 111 w 163"/>
              <a:gd name="T33" fmla="*/ 36 h 171"/>
              <a:gd name="T34" fmla="*/ 115 w 163"/>
              <a:gd name="T35" fmla="*/ 24 h 171"/>
              <a:gd name="T36" fmla="*/ 119 w 163"/>
              <a:gd name="T37" fmla="*/ 20 h 171"/>
              <a:gd name="T38" fmla="*/ 119 w 163"/>
              <a:gd name="T39" fmla="*/ 12 h 171"/>
              <a:gd name="T40" fmla="*/ 115 w 163"/>
              <a:gd name="T41" fmla="*/ 8 h 171"/>
              <a:gd name="T42" fmla="*/ 115 w 163"/>
              <a:gd name="T43" fmla="*/ 8 h 171"/>
              <a:gd name="T44" fmla="*/ 119 w 163"/>
              <a:gd name="T45" fmla="*/ 4 h 171"/>
              <a:gd name="T46" fmla="*/ 119 w 163"/>
              <a:gd name="T47" fmla="*/ 0 h 171"/>
              <a:gd name="T48" fmla="*/ 123 w 163"/>
              <a:gd name="T49" fmla="*/ 0 h 171"/>
              <a:gd name="T50" fmla="*/ 131 w 163"/>
              <a:gd name="T51" fmla="*/ 0 h 171"/>
              <a:gd name="T52" fmla="*/ 139 w 163"/>
              <a:gd name="T53" fmla="*/ 0 h 171"/>
              <a:gd name="T54" fmla="*/ 147 w 163"/>
              <a:gd name="T55" fmla="*/ 4 h 171"/>
              <a:gd name="T56" fmla="*/ 155 w 163"/>
              <a:gd name="T57" fmla="*/ 8 h 171"/>
              <a:gd name="T58" fmla="*/ 159 w 163"/>
              <a:gd name="T59" fmla="*/ 12 h 171"/>
              <a:gd name="T60" fmla="*/ 163 w 163"/>
              <a:gd name="T61" fmla="*/ 16 h 171"/>
              <a:gd name="T62" fmla="*/ 163 w 163"/>
              <a:gd name="T63" fmla="*/ 20 h 171"/>
              <a:gd name="T64" fmla="*/ 163 w 163"/>
              <a:gd name="T65" fmla="*/ 24 h 171"/>
              <a:gd name="T66" fmla="*/ 159 w 163"/>
              <a:gd name="T67" fmla="*/ 36 h 171"/>
              <a:gd name="T68" fmla="*/ 151 w 163"/>
              <a:gd name="T69" fmla="*/ 48 h 171"/>
              <a:gd name="T70" fmla="*/ 139 w 163"/>
              <a:gd name="T71" fmla="*/ 64 h 171"/>
              <a:gd name="T72" fmla="*/ 127 w 163"/>
              <a:gd name="T73" fmla="*/ 80 h 171"/>
              <a:gd name="T74" fmla="*/ 111 w 163"/>
              <a:gd name="T75" fmla="*/ 96 h 171"/>
              <a:gd name="T76" fmla="*/ 99 w 163"/>
              <a:gd name="T77" fmla="*/ 108 h 171"/>
              <a:gd name="T78" fmla="*/ 83 w 163"/>
              <a:gd name="T79" fmla="*/ 120 h 171"/>
              <a:gd name="T80" fmla="*/ 71 w 163"/>
              <a:gd name="T81" fmla="*/ 132 h 171"/>
              <a:gd name="T82" fmla="*/ 56 w 163"/>
              <a:gd name="T83" fmla="*/ 143 h 171"/>
              <a:gd name="T84" fmla="*/ 44 w 163"/>
              <a:gd name="T85" fmla="*/ 151 h 171"/>
              <a:gd name="T86" fmla="*/ 32 w 163"/>
              <a:gd name="T87" fmla="*/ 159 h 171"/>
              <a:gd name="T88" fmla="*/ 32 w 163"/>
              <a:gd name="T89" fmla="*/ 159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3" h="171">
                <a:moveTo>
                  <a:pt x="32" y="159"/>
                </a:moveTo>
                <a:lnTo>
                  <a:pt x="20" y="163"/>
                </a:lnTo>
                <a:lnTo>
                  <a:pt x="12" y="167"/>
                </a:lnTo>
                <a:lnTo>
                  <a:pt x="4" y="171"/>
                </a:lnTo>
                <a:lnTo>
                  <a:pt x="0" y="167"/>
                </a:lnTo>
                <a:lnTo>
                  <a:pt x="0" y="167"/>
                </a:lnTo>
                <a:lnTo>
                  <a:pt x="4" y="163"/>
                </a:lnTo>
                <a:lnTo>
                  <a:pt x="8" y="155"/>
                </a:lnTo>
                <a:lnTo>
                  <a:pt x="16" y="147"/>
                </a:lnTo>
                <a:lnTo>
                  <a:pt x="28" y="139"/>
                </a:lnTo>
                <a:lnTo>
                  <a:pt x="40" y="128"/>
                </a:lnTo>
                <a:lnTo>
                  <a:pt x="52" y="120"/>
                </a:lnTo>
                <a:lnTo>
                  <a:pt x="63" y="104"/>
                </a:lnTo>
                <a:lnTo>
                  <a:pt x="75" y="92"/>
                </a:lnTo>
                <a:lnTo>
                  <a:pt x="87" y="76"/>
                </a:lnTo>
                <a:lnTo>
                  <a:pt x="107" y="48"/>
                </a:lnTo>
                <a:lnTo>
                  <a:pt x="111" y="36"/>
                </a:lnTo>
                <a:lnTo>
                  <a:pt x="115" y="24"/>
                </a:lnTo>
                <a:lnTo>
                  <a:pt x="119" y="20"/>
                </a:lnTo>
                <a:lnTo>
                  <a:pt x="119" y="12"/>
                </a:lnTo>
                <a:lnTo>
                  <a:pt x="115" y="8"/>
                </a:lnTo>
                <a:lnTo>
                  <a:pt x="115" y="8"/>
                </a:lnTo>
                <a:lnTo>
                  <a:pt x="119" y="4"/>
                </a:lnTo>
                <a:lnTo>
                  <a:pt x="119" y="0"/>
                </a:lnTo>
                <a:lnTo>
                  <a:pt x="123" y="0"/>
                </a:lnTo>
                <a:lnTo>
                  <a:pt x="131" y="0"/>
                </a:lnTo>
                <a:lnTo>
                  <a:pt x="139" y="0"/>
                </a:lnTo>
                <a:lnTo>
                  <a:pt x="147" y="4"/>
                </a:lnTo>
                <a:lnTo>
                  <a:pt x="155" y="8"/>
                </a:lnTo>
                <a:lnTo>
                  <a:pt x="159" y="12"/>
                </a:lnTo>
                <a:lnTo>
                  <a:pt x="163" y="16"/>
                </a:lnTo>
                <a:lnTo>
                  <a:pt x="163" y="20"/>
                </a:lnTo>
                <a:lnTo>
                  <a:pt x="163" y="24"/>
                </a:lnTo>
                <a:lnTo>
                  <a:pt x="159" y="36"/>
                </a:lnTo>
                <a:lnTo>
                  <a:pt x="151" y="48"/>
                </a:lnTo>
                <a:lnTo>
                  <a:pt x="139" y="64"/>
                </a:lnTo>
                <a:lnTo>
                  <a:pt x="127" y="80"/>
                </a:lnTo>
                <a:lnTo>
                  <a:pt x="111" y="96"/>
                </a:lnTo>
                <a:lnTo>
                  <a:pt x="99" y="108"/>
                </a:lnTo>
                <a:lnTo>
                  <a:pt x="83" y="120"/>
                </a:lnTo>
                <a:lnTo>
                  <a:pt x="71" y="132"/>
                </a:lnTo>
                <a:lnTo>
                  <a:pt x="56" y="143"/>
                </a:lnTo>
                <a:lnTo>
                  <a:pt x="44" y="151"/>
                </a:lnTo>
                <a:lnTo>
                  <a:pt x="32" y="159"/>
                </a:lnTo>
                <a:lnTo>
                  <a:pt x="32" y="15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3" name="Freeform 444">
            <a:extLst>
              <a:ext uri="{FF2B5EF4-FFF2-40B4-BE49-F238E27FC236}">
                <a16:creationId xmlns:a16="http://schemas.microsoft.com/office/drawing/2014/main" xmlns="" id="{317B6600-32F3-451F-9F9D-285478AF9B66}"/>
              </a:ext>
            </a:extLst>
          </p:cNvPr>
          <p:cNvSpPr>
            <a:spLocks/>
          </p:cNvSpPr>
          <p:nvPr/>
        </p:nvSpPr>
        <p:spPr bwMode="auto">
          <a:xfrm>
            <a:off x="5861399" y="798655"/>
            <a:ext cx="1590312" cy="1277179"/>
          </a:xfrm>
          <a:custGeom>
            <a:avLst/>
            <a:gdLst>
              <a:gd name="T0" fmla="*/ 0 w 250"/>
              <a:gd name="T1" fmla="*/ 4 h 175"/>
              <a:gd name="T2" fmla="*/ 8 w 250"/>
              <a:gd name="T3" fmla="*/ 0 h 175"/>
              <a:gd name="T4" fmla="*/ 20 w 250"/>
              <a:gd name="T5" fmla="*/ 0 h 175"/>
              <a:gd name="T6" fmla="*/ 35 w 250"/>
              <a:gd name="T7" fmla="*/ 0 h 175"/>
              <a:gd name="T8" fmla="*/ 47 w 250"/>
              <a:gd name="T9" fmla="*/ 12 h 175"/>
              <a:gd name="T10" fmla="*/ 67 w 250"/>
              <a:gd name="T11" fmla="*/ 32 h 175"/>
              <a:gd name="T12" fmla="*/ 95 w 250"/>
              <a:gd name="T13" fmla="*/ 67 h 175"/>
              <a:gd name="T14" fmla="*/ 119 w 250"/>
              <a:gd name="T15" fmla="*/ 95 h 175"/>
              <a:gd name="T16" fmla="*/ 147 w 250"/>
              <a:gd name="T17" fmla="*/ 115 h 175"/>
              <a:gd name="T18" fmla="*/ 182 w 250"/>
              <a:gd name="T19" fmla="*/ 135 h 175"/>
              <a:gd name="T20" fmla="*/ 214 w 250"/>
              <a:gd name="T21" fmla="*/ 151 h 175"/>
              <a:gd name="T22" fmla="*/ 234 w 250"/>
              <a:gd name="T23" fmla="*/ 159 h 175"/>
              <a:gd name="T24" fmla="*/ 242 w 250"/>
              <a:gd name="T25" fmla="*/ 167 h 175"/>
              <a:gd name="T26" fmla="*/ 250 w 250"/>
              <a:gd name="T27" fmla="*/ 171 h 175"/>
              <a:gd name="T28" fmla="*/ 246 w 250"/>
              <a:gd name="T29" fmla="*/ 171 h 175"/>
              <a:gd name="T30" fmla="*/ 238 w 250"/>
              <a:gd name="T31" fmla="*/ 175 h 175"/>
              <a:gd name="T32" fmla="*/ 226 w 250"/>
              <a:gd name="T33" fmla="*/ 175 h 175"/>
              <a:gd name="T34" fmla="*/ 210 w 250"/>
              <a:gd name="T35" fmla="*/ 175 h 175"/>
              <a:gd name="T36" fmla="*/ 182 w 250"/>
              <a:gd name="T37" fmla="*/ 175 h 175"/>
              <a:gd name="T38" fmla="*/ 155 w 250"/>
              <a:gd name="T39" fmla="*/ 171 h 175"/>
              <a:gd name="T40" fmla="*/ 139 w 250"/>
              <a:gd name="T41" fmla="*/ 167 h 175"/>
              <a:gd name="T42" fmla="*/ 127 w 250"/>
              <a:gd name="T43" fmla="*/ 159 h 175"/>
              <a:gd name="T44" fmla="*/ 119 w 250"/>
              <a:gd name="T45" fmla="*/ 147 h 175"/>
              <a:gd name="T46" fmla="*/ 107 w 250"/>
              <a:gd name="T47" fmla="*/ 135 h 175"/>
              <a:gd name="T48" fmla="*/ 95 w 250"/>
              <a:gd name="T49" fmla="*/ 119 h 175"/>
              <a:gd name="T50" fmla="*/ 79 w 250"/>
              <a:gd name="T51" fmla="*/ 95 h 175"/>
              <a:gd name="T52" fmla="*/ 59 w 250"/>
              <a:gd name="T53" fmla="*/ 67 h 175"/>
              <a:gd name="T54" fmla="*/ 43 w 250"/>
              <a:gd name="T55" fmla="*/ 44 h 175"/>
              <a:gd name="T56" fmla="*/ 28 w 250"/>
              <a:gd name="T57" fmla="*/ 28 h 175"/>
              <a:gd name="T58" fmla="*/ 20 w 250"/>
              <a:gd name="T59" fmla="*/ 20 h 175"/>
              <a:gd name="T60" fmla="*/ 8 w 250"/>
              <a:gd name="T61" fmla="*/ 16 h 175"/>
              <a:gd name="T62" fmla="*/ 0 w 250"/>
              <a:gd name="T63" fmla="*/ 12 h 175"/>
              <a:gd name="T64" fmla="*/ 0 w 250"/>
              <a:gd name="T65" fmla="*/ 8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50" h="175">
                <a:moveTo>
                  <a:pt x="0" y="8"/>
                </a:move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5" y="0"/>
                </a:lnTo>
                <a:lnTo>
                  <a:pt x="39" y="4"/>
                </a:lnTo>
                <a:lnTo>
                  <a:pt x="47" y="12"/>
                </a:lnTo>
                <a:lnTo>
                  <a:pt x="55" y="20"/>
                </a:lnTo>
                <a:lnTo>
                  <a:pt x="67" y="32"/>
                </a:lnTo>
                <a:lnTo>
                  <a:pt x="79" y="48"/>
                </a:lnTo>
                <a:lnTo>
                  <a:pt x="95" y="67"/>
                </a:lnTo>
                <a:lnTo>
                  <a:pt x="107" y="83"/>
                </a:lnTo>
                <a:lnTo>
                  <a:pt x="119" y="95"/>
                </a:lnTo>
                <a:lnTo>
                  <a:pt x="135" y="107"/>
                </a:lnTo>
                <a:lnTo>
                  <a:pt x="147" y="115"/>
                </a:lnTo>
                <a:lnTo>
                  <a:pt x="163" y="127"/>
                </a:lnTo>
                <a:lnTo>
                  <a:pt x="182" y="135"/>
                </a:lnTo>
                <a:lnTo>
                  <a:pt x="206" y="147"/>
                </a:lnTo>
                <a:lnTo>
                  <a:pt x="214" y="151"/>
                </a:lnTo>
                <a:lnTo>
                  <a:pt x="226" y="155"/>
                </a:lnTo>
                <a:lnTo>
                  <a:pt x="234" y="159"/>
                </a:lnTo>
                <a:lnTo>
                  <a:pt x="238" y="163"/>
                </a:lnTo>
                <a:lnTo>
                  <a:pt x="242" y="167"/>
                </a:lnTo>
                <a:lnTo>
                  <a:pt x="246" y="167"/>
                </a:lnTo>
                <a:lnTo>
                  <a:pt x="250" y="171"/>
                </a:lnTo>
                <a:lnTo>
                  <a:pt x="250" y="171"/>
                </a:lnTo>
                <a:lnTo>
                  <a:pt x="246" y="171"/>
                </a:lnTo>
                <a:lnTo>
                  <a:pt x="242" y="175"/>
                </a:lnTo>
                <a:lnTo>
                  <a:pt x="238" y="175"/>
                </a:lnTo>
                <a:lnTo>
                  <a:pt x="234" y="175"/>
                </a:lnTo>
                <a:lnTo>
                  <a:pt x="226" y="175"/>
                </a:lnTo>
                <a:lnTo>
                  <a:pt x="222" y="175"/>
                </a:lnTo>
                <a:lnTo>
                  <a:pt x="210" y="175"/>
                </a:lnTo>
                <a:lnTo>
                  <a:pt x="202" y="175"/>
                </a:lnTo>
                <a:lnTo>
                  <a:pt x="182" y="175"/>
                </a:lnTo>
                <a:lnTo>
                  <a:pt x="167" y="175"/>
                </a:lnTo>
                <a:lnTo>
                  <a:pt x="155" y="171"/>
                </a:lnTo>
                <a:lnTo>
                  <a:pt x="147" y="171"/>
                </a:lnTo>
                <a:lnTo>
                  <a:pt x="139" y="167"/>
                </a:lnTo>
                <a:lnTo>
                  <a:pt x="135" y="163"/>
                </a:lnTo>
                <a:lnTo>
                  <a:pt x="127" y="159"/>
                </a:lnTo>
                <a:lnTo>
                  <a:pt x="123" y="151"/>
                </a:lnTo>
                <a:lnTo>
                  <a:pt x="119" y="147"/>
                </a:lnTo>
                <a:lnTo>
                  <a:pt x="115" y="143"/>
                </a:lnTo>
                <a:lnTo>
                  <a:pt x="107" y="135"/>
                </a:lnTo>
                <a:lnTo>
                  <a:pt x="103" y="127"/>
                </a:lnTo>
                <a:lnTo>
                  <a:pt x="95" y="119"/>
                </a:lnTo>
                <a:lnTo>
                  <a:pt x="87" y="107"/>
                </a:lnTo>
                <a:lnTo>
                  <a:pt x="79" y="95"/>
                </a:lnTo>
                <a:lnTo>
                  <a:pt x="71" y="79"/>
                </a:lnTo>
                <a:lnTo>
                  <a:pt x="59" y="67"/>
                </a:lnTo>
                <a:lnTo>
                  <a:pt x="51" y="55"/>
                </a:lnTo>
                <a:lnTo>
                  <a:pt x="43" y="44"/>
                </a:lnTo>
                <a:lnTo>
                  <a:pt x="35" y="36"/>
                </a:lnTo>
                <a:lnTo>
                  <a:pt x="28" y="28"/>
                </a:lnTo>
                <a:lnTo>
                  <a:pt x="24" y="24"/>
                </a:lnTo>
                <a:lnTo>
                  <a:pt x="20" y="20"/>
                </a:lnTo>
                <a:lnTo>
                  <a:pt x="16" y="16"/>
                </a:lnTo>
                <a:lnTo>
                  <a:pt x="8" y="16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0" name="Freeform 456">
            <a:extLst>
              <a:ext uri="{FF2B5EF4-FFF2-40B4-BE49-F238E27FC236}">
                <a16:creationId xmlns:a16="http://schemas.microsoft.com/office/drawing/2014/main" xmlns="" id="{CCC9E335-89DE-4737-98AC-DFFD7E713F29}"/>
              </a:ext>
            </a:extLst>
          </p:cNvPr>
          <p:cNvSpPr>
            <a:spLocks/>
          </p:cNvSpPr>
          <p:nvPr/>
        </p:nvSpPr>
        <p:spPr bwMode="auto">
          <a:xfrm>
            <a:off x="8797926" y="5081016"/>
            <a:ext cx="375316" cy="751712"/>
          </a:xfrm>
          <a:custGeom>
            <a:avLst/>
            <a:gdLst>
              <a:gd name="T0" fmla="*/ 8 w 59"/>
              <a:gd name="T1" fmla="*/ 16 h 103"/>
              <a:gd name="T2" fmla="*/ 0 w 59"/>
              <a:gd name="T3" fmla="*/ 8 h 103"/>
              <a:gd name="T4" fmla="*/ 0 w 59"/>
              <a:gd name="T5" fmla="*/ 8 h 103"/>
              <a:gd name="T6" fmla="*/ 0 w 59"/>
              <a:gd name="T7" fmla="*/ 4 h 103"/>
              <a:gd name="T8" fmla="*/ 0 w 59"/>
              <a:gd name="T9" fmla="*/ 0 h 103"/>
              <a:gd name="T10" fmla="*/ 4 w 59"/>
              <a:gd name="T11" fmla="*/ 0 h 103"/>
              <a:gd name="T12" fmla="*/ 8 w 59"/>
              <a:gd name="T13" fmla="*/ 0 h 103"/>
              <a:gd name="T14" fmla="*/ 16 w 59"/>
              <a:gd name="T15" fmla="*/ 0 h 103"/>
              <a:gd name="T16" fmla="*/ 28 w 59"/>
              <a:gd name="T17" fmla="*/ 0 h 103"/>
              <a:gd name="T18" fmla="*/ 35 w 59"/>
              <a:gd name="T19" fmla="*/ 0 h 103"/>
              <a:gd name="T20" fmla="*/ 39 w 59"/>
              <a:gd name="T21" fmla="*/ 0 h 103"/>
              <a:gd name="T22" fmla="*/ 39 w 59"/>
              <a:gd name="T23" fmla="*/ 4 h 103"/>
              <a:gd name="T24" fmla="*/ 43 w 59"/>
              <a:gd name="T25" fmla="*/ 4 h 103"/>
              <a:gd name="T26" fmla="*/ 43 w 59"/>
              <a:gd name="T27" fmla="*/ 8 h 103"/>
              <a:gd name="T28" fmla="*/ 47 w 59"/>
              <a:gd name="T29" fmla="*/ 12 h 103"/>
              <a:gd name="T30" fmla="*/ 47 w 59"/>
              <a:gd name="T31" fmla="*/ 20 h 103"/>
              <a:gd name="T32" fmla="*/ 51 w 59"/>
              <a:gd name="T33" fmla="*/ 24 h 103"/>
              <a:gd name="T34" fmla="*/ 51 w 59"/>
              <a:gd name="T35" fmla="*/ 32 h 103"/>
              <a:gd name="T36" fmla="*/ 55 w 59"/>
              <a:gd name="T37" fmla="*/ 40 h 103"/>
              <a:gd name="T38" fmla="*/ 55 w 59"/>
              <a:gd name="T39" fmla="*/ 59 h 103"/>
              <a:gd name="T40" fmla="*/ 59 w 59"/>
              <a:gd name="T41" fmla="*/ 71 h 103"/>
              <a:gd name="T42" fmla="*/ 59 w 59"/>
              <a:gd name="T43" fmla="*/ 83 h 103"/>
              <a:gd name="T44" fmla="*/ 59 w 59"/>
              <a:gd name="T45" fmla="*/ 91 h 103"/>
              <a:gd name="T46" fmla="*/ 59 w 59"/>
              <a:gd name="T47" fmla="*/ 95 h 103"/>
              <a:gd name="T48" fmla="*/ 59 w 59"/>
              <a:gd name="T49" fmla="*/ 99 h 103"/>
              <a:gd name="T50" fmla="*/ 55 w 59"/>
              <a:gd name="T51" fmla="*/ 103 h 103"/>
              <a:gd name="T52" fmla="*/ 51 w 59"/>
              <a:gd name="T53" fmla="*/ 103 h 103"/>
              <a:gd name="T54" fmla="*/ 47 w 59"/>
              <a:gd name="T55" fmla="*/ 103 h 103"/>
              <a:gd name="T56" fmla="*/ 47 w 59"/>
              <a:gd name="T57" fmla="*/ 99 h 103"/>
              <a:gd name="T58" fmla="*/ 43 w 59"/>
              <a:gd name="T59" fmla="*/ 95 h 103"/>
              <a:gd name="T60" fmla="*/ 43 w 59"/>
              <a:gd name="T61" fmla="*/ 91 h 103"/>
              <a:gd name="T62" fmla="*/ 39 w 59"/>
              <a:gd name="T63" fmla="*/ 87 h 103"/>
              <a:gd name="T64" fmla="*/ 35 w 59"/>
              <a:gd name="T65" fmla="*/ 79 h 103"/>
              <a:gd name="T66" fmla="*/ 31 w 59"/>
              <a:gd name="T67" fmla="*/ 71 h 103"/>
              <a:gd name="T68" fmla="*/ 31 w 59"/>
              <a:gd name="T69" fmla="*/ 63 h 103"/>
              <a:gd name="T70" fmla="*/ 28 w 59"/>
              <a:gd name="T71" fmla="*/ 51 h 103"/>
              <a:gd name="T72" fmla="*/ 24 w 59"/>
              <a:gd name="T73" fmla="*/ 43 h 103"/>
              <a:gd name="T74" fmla="*/ 20 w 59"/>
              <a:gd name="T75" fmla="*/ 36 h 103"/>
              <a:gd name="T76" fmla="*/ 20 w 59"/>
              <a:gd name="T77" fmla="*/ 32 h 103"/>
              <a:gd name="T78" fmla="*/ 16 w 59"/>
              <a:gd name="T79" fmla="*/ 24 h 103"/>
              <a:gd name="T80" fmla="*/ 12 w 59"/>
              <a:gd name="T81" fmla="*/ 20 h 103"/>
              <a:gd name="T82" fmla="*/ 8 w 59"/>
              <a:gd name="T83" fmla="*/ 16 h 103"/>
              <a:gd name="T84" fmla="*/ 8 w 59"/>
              <a:gd name="T85" fmla="*/ 16 h 103"/>
              <a:gd name="T86" fmla="*/ 8 w 59"/>
              <a:gd name="T87" fmla="*/ 16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9" h="103">
                <a:moveTo>
                  <a:pt x="8" y="16"/>
                </a:move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35" y="0"/>
                </a:lnTo>
                <a:lnTo>
                  <a:pt x="39" y="0"/>
                </a:lnTo>
                <a:lnTo>
                  <a:pt x="39" y="4"/>
                </a:lnTo>
                <a:lnTo>
                  <a:pt x="43" y="4"/>
                </a:lnTo>
                <a:lnTo>
                  <a:pt x="43" y="8"/>
                </a:lnTo>
                <a:lnTo>
                  <a:pt x="47" y="12"/>
                </a:lnTo>
                <a:lnTo>
                  <a:pt x="47" y="20"/>
                </a:lnTo>
                <a:lnTo>
                  <a:pt x="51" y="24"/>
                </a:lnTo>
                <a:lnTo>
                  <a:pt x="51" y="32"/>
                </a:lnTo>
                <a:lnTo>
                  <a:pt x="55" y="40"/>
                </a:lnTo>
                <a:lnTo>
                  <a:pt x="55" y="59"/>
                </a:lnTo>
                <a:lnTo>
                  <a:pt x="59" y="71"/>
                </a:lnTo>
                <a:lnTo>
                  <a:pt x="59" y="83"/>
                </a:lnTo>
                <a:lnTo>
                  <a:pt x="59" y="91"/>
                </a:lnTo>
                <a:lnTo>
                  <a:pt x="59" y="95"/>
                </a:lnTo>
                <a:lnTo>
                  <a:pt x="59" y="99"/>
                </a:lnTo>
                <a:lnTo>
                  <a:pt x="55" y="103"/>
                </a:lnTo>
                <a:lnTo>
                  <a:pt x="51" y="103"/>
                </a:lnTo>
                <a:lnTo>
                  <a:pt x="47" y="103"/>
                </a:lnTo>
                <a:lnTo>
                  <a:pt x="47" y="99"/>
                </a:lnTo>
                <a:lnTo>
                  <a:pt x="43" y="95"/>
                </a:lnTo>
                <a:lnTo>
                  <a:pt x="43" y="91"/>
                </a:lnTo>
                <a:lnTo>
                  <a:pt x="39" y="87"/>
                </a:lnTo>
                <a:lnTo>
                  <a:pt x="35" y="79"/>
                </a:lnTo>
                <a:lnTo>
                  <a:pt x="31" y="71"/>
                </a:lnTo>
                <a:lnTo>
                  <a:pt x="31" y="63"/>
                </a:lnTo>
                <a:lnTo>
                  <a:pt x="28" y="51"/>
                </a:lnTo>
                <a:lnTo>
                  <a:pt x="24" y="43"/>
                </a:lnTo>
                <a:lnTo>
                  <a:pt x="20" y="36"/>
                </a:lnTo>
                <a:lnTo>
                  <a:pt x="20" y="32"/>
                </a:lnTo>
                <a:lnTo>
                  <a:pt x="16" y="24"/>
                </a:lnTo>
                <a:lnTo>
                  <a:pt x="12" y="20"/>
                </a:lnTo>
                <a:lnTo>
                  <a:pt x="8" y="16"/>
                </a:lnTo>
                <a:lnTo>
                  <a:pt x="8" y="16"/>
                </a:lnTo>
                <a:lnTo>
                  <a:pt x="8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1" name="Freeform 457">
            <a:extLst>
              <a:ext uri="{FF2B5EF4-FFF2-40B4-BE49-F238E27FC236}">
                <a16:creationId xmlns:a16="http://schemas.microsoft.com/office/drawing/2014/main" xmlns="" id="{253156B3-4D85-4F2F-AE6E-72E90293FA22}"/>
              </a:ext>
            </a:extLst>
          </p:cNvPr>
          <p:cNvSpPr>
            <a:spLocks/>
          </p:cNvSpPr>
          <p:nvPr/>
        </p:nvSpPr>
        <p:spPr bwMode="auto">
          <a:xfrm>
            <a:off x="8995123" y="4993438"/>
            <a:ext cx="960552" cy="518171"/>
          </a:xfrm>
          <a:custGeom>
            <a:avLst/>
            <a:gdLst>
              <a:gd name="T0" fmla="*/ 100 w 151"/>
              <a:gd name="T1" fmla="*/ 71 h 71"/>
              <a:gd name="T2" fmla="*/ 104 w 151"/>
              <a:gd name="T3" fmla="*/ 59 h 71"/>
              <a:gd name="T4" fmla="*/ 108 w 151"/>
              <a:gd name="T5" fmla="*/ 48 h 71"/>
              <a:gd name="T6" fmla="*/ 112 w 151"/>
              <a:gd name="T7" fmla="*/ 36 h 71"/>
              <a:gd name="T8" fmla="*/ 112 w 151"/>
              <a:gd name="T9" fmla="*/ 32 h 71"/>
              <a:gd name="T10" fmla="*/ 108 w 151"/>
              <a:gd name="T11" fmla="*/ 20 h 71"/>
              <a:gd name="T12" fmla="*/ 108 w 151"/>
              <a:gd name="T13" fmla="*/ 16 h 71"/>
              <a:gd name="T14" fmla="*/ 104 w 151"/>
              <a:gd name="T15" fmla="*/ 16 h 71"/>
              <a:gd name="T16" fmla="*/ 104 w 151"/>
              <a:gd name="T17" fmla="*/ 12 h 71"/>
              <a:gd name="T18" fmla="*/ 100 w 151"/>
              <a:gd name="T19" fmla="*/ 12 h 71"/>
              <a:gd name="T20" fmla="*/ 96 w 151"/>
              <a:gd name="T21" fmla="*/ 12 h 71"/>
              <a:gd name="T22" fmla="*/ 88 w 151"/>
              <a:gd name="T23" fmla="*/ 12 h 71"/>
              <a:gd name="T24" fmla="*/ 76 w 151"/>
              <a:gd name="T25" fmla="*/ 16 h 71"/>
              <a:gd name="T26" fmla="*/ 56 w 151"/>
              <a:gd name="T27" fmla="*/ 16 h 71"/>
              <a:gd name="T28" fmla="*/ 40 w 151"/>
              <a:gd name="T29" fmla="*/ 20 h 71"/>
              <a:gd name="T30" fmla="*/ 24 w 151"/>
              <a:gd name="T31" fmla="*/ 24 h 71"/>
              <a:gd name="T32" fmla="*/ 8 w 151"/>
              <a:gd name="T33" fmla="*/ 24 h 71"/>
              <a:gd name="T34" fmla="*/ 0 w 151"/>
              <a:gd name="T35" fmla="*/ 24 h 71"/>
              <a:gd name="T36" fmla="*/ 0 w 151"/>
              <a:gd name="T37" fmla="*/ 20 h 71"/>
              <a:gd name="T38" fmla="*/ 4 w 151"/>
              <a:gd name="T39" fmla="*/ 20 h 71"/>
              <a:gd name="T40" fmla="*/ 8 w 151"/>
              <a:gd name="T41" fmla="*/ 20 h 71"/>
              <a:gd name="T42" fmla="*/ 24 w 151"/>
              <a:gd name="T43" fmla="*/ 16 h 71"/>
              <a:gd name="T44" fmla="*/ 28 w 151"/>
              <a:gd name="T45" fmla="*/ 16 h 71"/>
              <a:gd name="T46" fmla="*/ 40 w 151"/>
              <a:gd name="T47" fmla="*/ 16 h 71"/>
              <a:gd name="T48" fmla="*/ 52 w 151"/>
              <a:gd name="T49" fmla="*/ 12 h 71"/>
              <a:gd name="T50" fmla="*/ 68 w 151"/>
              <a:gd name="T51" fmla="*/ 12 h 71"/>
              <a:gd name="T52" fmla="*/ 84 w 151"/>
              <a:gd name="T53" fmla="*/ 8 h 71"/>
              <a:gd name="T54" fmla="*/ 96 w 151"/>
              <a:gd name="T55" fmla="*/ 4 h 71"/>
              <a:gd name="T56" fmla="*/ 100 w 151"/>
              <a:gd name="T57" fmla="*/ 4 h 71"/>
              <a:gd name="T58" fmla="*/ 104 w 151"/>
              <a:gd name="T59" fmla="*/ 4 h 71"/>
              <a:gd name="T60" fmla="*/ 104 w 151"/>
              <a:gd name="T61" fmla="*/ 4 h 71"/>
              <a:gd name="T62" fmla="*/ 108 w 151"/>
              <a:gd name="T63" fmla="*/ 0 h 71"/>
              <a:gd name="T64" fmla="*/ 108 w 151"/>
              <a:gd name="T65" fmla="*/ 0 h 71"/>
              <a:gd name="T66" fmla="*/ 112 w 151"/>
              <a:gd name="T67" fmla="*/ 0 h 71"/>
              <a:gd name="T68" fmla="*/ 116 w 151"/>
              <a:gd name="T69" fmla="*/ 0 h 71"/>
              <a:gd name="T70" fmla="*/ 120 w 151"/>
              <a:gd name="T71" fmla="*/ 0 h 71"/>
              <a:gd name="T72" fmla="*/ 124 w 151"/>
              <a:gd name="T73" fmla="*/ 4 h 71"/>
              <a:gd name="T74" fmla="*/ 132 w 151"/>
              <a:gd name="T75" fmla="*/ 4 h 71"/>
              <a:gd name="T76" fmla="*/ 140 w 151"/>
              <a:gd name="T77" fmla="*/ 8 h 71"/>
              <a:gd name="T78" fmla="*/ 147 w 151"/>
              <a:gd name="T79" fmla="*/ 12 h 71"/>
              <a:gd name="T80" fmla="*/ 151 w 151"/>
              <a:gd name="T81" fmla="*/ 12 h 71"/>
              <a:gd name="T82" fmla="*/ 151 w 151"/>
              <a:gd name="T83" fmla="*/ 16 h 71"/>
              <a:gd name="T84" fmla="*/ 151 w 151"/>
              <a:gd name="T85" fmla="*/ 16 h 71"/>
              <a:gd name="T86" fmla="*/ 147 w 151"/>
              <a:gd name="T87" fmla="*/ 16 h 71"/>
              <a:gd name="T88" fmla="*/ 143 w 151"/>
              <a:gd name="T89" fmla="*/ 20 h 71"/>
              <a:gd name="T90" fmla="*/ 140 w 151"/>
              <a:gd name="T91" fmla="*/ 20 h 71"/>
              <a:gd name="T92" fmla="*/ 140 w 151"/>
              <a:gd name="T93" fmla="*/ 24 h 71"/>
              <a:gd name="T94" fmla="*/ 136 w 151"/>
              <a:gd name="T95" fmla="*/ 28 h 71"/>
              <a:gd name="T96" fmla="*/ 132 w 151"/>
              <a:gd name="T97" fmla="*/ 36 h 71"/>
              <a:gd name="T98" fmla="*/ 128 w 151"/>
              <a:gd name="T99" fmla="*/ 40 h 71"/>
              <a:gd name="T100" fmla="*/ 124 w 151"/>
              <a:gd name="T101" fmla="*/ 48 h 71"/>
              <a:gd name="T102" fmla="*/ 120 w 151"/>
              <a:gd name="T103" fmla="*/ 59 h 71"/>
              <a:gd name="T104" fmla="*/ 116 w 151"/>
              <a:gd name="T105" fmla="*/ 71 h 71"/>
              <a:gd name="T106" fmla="*/ 100 w 151"/>
              <a:gd name="T107" fmla="*/ 71 h 71"/>
              <a:gd name="T108" fmla="*/ 100 w 151"/>
              <a:gd name="T109" fmla="*/ 71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1" h="71">
                <a:moveTo>
                  <a:pt x="100" y="71"/>
                </a:moveTo>
                <a:lnTo>
                  <a:pt x="104" y="59"/>
                </a:lnTo>
                <a:lnTo>
                  <a:pt x="108" y="48"/>
                </a:lnTo>
                <a:lnTo>
                  <a:pt x="112" y="36"/>
                </a:lnTo>
                <a:lnTo>
                  <a:pt x="112" y="32"/>
                </a:lnTo>
                <a:lnTo>
                  <a:pt x="108" y="20"/>
                </a:lnTo>
                <a:lnTo>
                  <a:pt x="108" y="16"/>
                </a:lnTo>
                <a:lnTo>
                  <a:pt x="104" y="16"/>
                </a:lnTo>
                <a:lnTo>
                  <a:pt x="104" y="12"/>
                </a:lnTo>
                <a:lnTo>
                  <a:pt x="100" y="12"/>
                </a:lnTo>
                <a:lnTo>
                  <a:pt x="96" y="12"/>
                </a:lnTo>
                <a:lnTo>
                  <a:pt x="88" y="12"/>
                </a:lnTo>
                <a:lnTo>
                  <a:pt x="76" y="16"/>
                </a:lnTo>
                <a:lnTo>
                  <a:pt x="56" y="16"/>
                </a:lnTo>
                <a:lnTo>
                  <a:pt x="40" y="20"/>
                </a:lnTo>
                <a:lnTo>
                  <a:pt x="24" y="24"/>
                </a:lnTo>
                <a:lnTo>
                  <a:pt x="8" y="24"/>
                </a:lnTo>
                <a:lnTo>
                  <a:pt x="0" y="24"/>
                </a:lnTo>
                <a:lnTo>
                  <a:pt x="0" y="20"/>
                </a:lnTo>
                <a:lnTo>
                  <a:pt x="4" y="20"/>
                </a:lnTo>
                <a:lnTo>
                  <a:pt x="8" y="20"/>
                </a:lnTo>
                <a:lnTo>
                  <a:pt x="24" y="16"/>
                </a:lnTo>
                <a:lnTo>
                  <a:pt x="28" y="16"/>
                </a:lnTo>
                <a:lnTo>
                  <a:pt x="40" y="16"/>
                </a:lnTo>
                <a:lnTo>
                  <a:pt x="52" y="12"/>
                </a:lnTo>
                <a:lnTo>
                  <a:pt x="68" y="12"/>
                </a:lnTo>
                <a:lnTo>
                  <a:pt x="84" y="8"/>
                </a:lnTo>
                <a:lnTo>
                  <a:pt x="96" y="4"/>
                </a:lnTo>
                <a:lnTo>
                  <a:pt x="100" y="4"/>
                </a:lnTo>
                <a:lnTo>
                  <a:pt x="104" y="4"/>
                </a:lnTo>
                <a:lnTo>
                  <a:pt x="104" y="4"/>
                </a:lnTo>
                <a:lnTo>
                  <a:pt x="108" y="0"/>
                </a:lnTo>
                <a:lnTo>
                  <a:pt x="108" y="0"/>
                </a:lnTo>
                <a:lnTo>
                  <a:pt x="112" y="0"/>
                </a:lnTo>
                <a:lnTo>
                  <a:pt x="116" y="0"/>
                </a:lnTo>
                <a:lnTo>
                  <a:pt x="120" y="0"/>
                </a:lnTo>
                <a:lnTo>
                  <a:pt x="124" y="4"/>
                </a:lnTo>
                <a:lnTo>
                  <a:pt x="132" y="4"/>
                </a:lnTo>
                <a:lnTo>
                  <a:pt x="140" y="8"/>
                </a:lnTo>
                <a:lnTo>
                  <a:pt x="147" y="12"/>
                </a:lnTo>
                <a:lnTo>
                  <a:pt x="151" y="12"/>
                </a:lnTo>
                <a:lnTo>
                  <a:pt x="151" y="16"/>
                </a:lnTo>
                <a:lnTo>
                  <a:pt x="151" y="16"/>
                </a:lnTo>
                <a:lnTo>
                  <a:pt x="147" y="16"/>
                </a:lnTo>
                <a:lnTo>
                  <a:pt x="143" y="20"/>
                </a:lnTo>
                <a:lnTo>
                  <a:pt x="140" y="20"/>
                </a:lnTo>
                <a:lnTo>
                  <a:pt x="140" y="24"/>
                </a:lnTo>
                <a:lnTo>
                  <a:pt x="136" y="28"/>
                </a:lnTo>
                <a:lnTo>
                  <a:pt x="132" y="36"/>
                </a:lnTo>
                <a:lnTo>
                  <a:pt x="128" y="40"/>
                </a:lnTo>
                <a:lnTo>
                  <a:pt x="124" y="48"/>
                </a:lnTo>
                <a:lnTo>
                  <a:pt x="120" y="59"/>
                </a:lnTo>
                <a:lnTo>
                  <a:pt x="116" y="71"/>
                </a:lnTo>
                <a:lnTo>
                  <a:pt x="100" y="71"/>
                </a:lnTo>
                <a:lnTo>
                  <a:pt x="100" y="7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2" name="Freeform 458">
            <a:extLst>
              <a:ext uri="{FF2B5EF4-FFF2-40B4-BE49-F238E27FC236}">
                <a16:creationId xmlns:a16="http://schemas.microsoft.com/office/drawing/2014/main" xmlns="" id="{E0A0DC16-2805-47AD-9A39-8F5944601FC7}"/>
              </a:ext>
            </a:extLst>
          </p:cNvPr>
          <p:cNvSpPr>
            <a:spLocks/>
          </p:cNvSpPr>
          <p:nvPr/>
        </p:nvSpPr>
        <p:spPr bwMode="auto">
          <a:xfrm>
            <a:off x="9071458" y="5482412"/>
            <a:ext cx="763351" cy="145963"/>
          </a:xfrm>
          <a:custGeom>
            <a:avLst/>
            <a:gdLst>
              <a:gd name="T0" fmla="*/ 52 w 120"/>
              <a:gd name="T1" fmla="*/ 8 h 20"/>
              <a:gd name="T2" fmla="*/ 64 w 120"/>
              <a:gd name="T3" fmla="*/ 4 h 20"/>
              <a:gd name="T4" fmla="*/ 72 w 120"/>
              <a:gd name="T5" fmla="*/ 4 h 20"/>
              <a:gd name="T6" fmla="*/ 80 w 120"/>
              <a:gd name="T7" fmla="*/ 4 h 20"/>
              <a:gd name="T8" fmla="*/ 88 w 120"/>
              <a:gd name="T9" fmla="*/ 0 h 20"/>
              <a:gd name="T10" fmla="*/ 92 w 120"/>
              <a:gd name="T11" fmla="*/ 0 h 20"/>
              <a:gd name="T12" fmla="*/ 100 w 120"/>
              <a:gd name="T13" fmla="*/ 0 h 20"/>
              <a:gd name="T14" fmla="*/ 100 w 120"/>
              <a:gd name="T15" fmla="*/ 0 h 20"/>
              <a:gd name="T16" fmla="*/ 104 w 120"/>
              <a:gd name="T17" fmla="*/ 0 h 20"/>
              <a:gd name="T18" fmla="*/ 112 w 120"/>
              <a:gd name="T19" fmla="*/ 0 h 20"/>
              <a:gd name="T20" fmla="*/ 116 w 120"/>
              <a:gd name="T21" fmla="*/ 0 h 20"/>
              <a:gd name="T22" fmla="*/ 120 w 120"/>
              <a:gd name="T23" fmla="*/ 4 h 20"/>
              <a:gd name="T24" fmla="*/ 120 w 120"/>
              <a:gd name="T25" fmla="*/ 8 h 20"/>
              <a:gd name="T26" fmla="*/ 116 w 120"/>
              <a:gd name="T27" fmla="*/ 8 h 20"/>
              <a:gd name="T28" fmla="*/ 116 w 120"/>
              <a:gd name="T29" fmla="*/ 8 h 20"/>
              <a:gd name="T30" fmla="*/ 112 w 120"/>
              <a:gd name="T31" fmla="*/ 8 h 20"/>
              <a:gd name="T32" fmla="*/ 108 w 120"/>
              <a:gd name="T33" fmla="*/ 8 h 20"/>
              <a:gd name="T34" fmla="*/ 96 w 120"/>
              <a:gd name="T35" fmla="*/ 12 h 20"/>
              <a:gd name="T36" fmla="*/ 84 w 120"/>
              <a:gd name="T37" fmla="*/ 12 h 20"/>
              <a:gd name="T38" fmla="*/ 72 w 120"/>
              <a:gd name="T39" fmla="*/ 12 h 20"/>
              <a:gd name="T40" fmla="*/ 52 w 120"/>
              <a:gd name="T41" fmla="*/ 16 h 20"/>
              <a:gd name="T42" fmla="*/ 32 w 120"/>
              <a:gd name="T43" fmla="*/ 16 h 20"/>
              <a:gd name="T44" fmla="*/ 8 w 120"/>
              <a:gd name="T45" fmla="*/ 20 h 20"/>
              <a:gd name="T46" fmla="*/ 0 w 120"/>
              <a:gd name="T47" fmla="*/ 12 h 20"/>
              <a:gd name="T48" fmla="*/ 4 w 120"/>
              <a:gd name="T49" fmla="*/ 12 h 20"/>
              <a:gd name="T50" fmla="*/ 8 w 120"/>
              <a:gd name="T51" fmla="*/ 12 h 20"/>
              <a:gd name="T52" fmla="*/ 12 w 120"/>
              <a:gd name="T53" fmla="*/ 12 h 20"/>
              <a:gd name="T54" fmla="*/ 20 w 120"/>
              <a:gd name="T55" fmla="*/ 12 h 20"/>
              <a:gd name="T56" fmla="*/ 28 w 120"/>
              <a:gd name="T57" fmla="*/ 12 h 20"/>
              <a:gd name="T58" fmla="*/ 36 w 120"/>
              <a:gd name="T59" fmla="*/ 8 h 20"/>
              <a:gd name="T60" fmla="*/ 44 w 120"/>
              <a:gd name="T61" fmla="*/ 8 h 20"/>
              <a:gd name="T62" fmla="*/ 52 w 120"/>
              <a:gd name="T63" fmla="*/ 8 h 20"/>
              <a:gd name="T64" fmla="*/ 52 w 120"/>
              <a:gd name="T65" fmla="*/ 8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0" h="20">
                <a:moveTo>
                  <a:pt x="52" y="8"/>
                </a:moveTo>
                <a:lnTo>
                  <a:pt x="64" y="4"/>
                </a:lnTo>
                <a:lnTo>
                  <a:pt x="72" y="4"/>
                </a:lnTo>
                <a:lnTo>
                  <a:pt x="80" y="4"/>
                </a:lnTo>
                <a:lnTo>
                  <a:pt x="88" y="0"/>
                </a:lnTo>
                <a:lnTo>
                  <a:pt x="92" y="0"/>
                </a:lnTo>
                <a:lnTo>
                  <a:pt x="100" y="0"/>
                </a:lnTo>
                <a:lnTo>
                  <a:pt x="100" y="0"/>
                </a:lnTo>
                <a:lnTo>
                  <a:pt x="104" y="0"/>
                </a:lnTo>
                <a:lnTo>
                  <a:pt x="112" y="0"/>
                </a:lnTo>
                <a:lnTo>
                  <a:pt x="116" y="0"/>
                </a:lnTo>
                <a:lnTo>
                  <a:pt x="120" y="4"/>
                </a:lnTo>
                <a:lnTo>
                  <a:pt x="120" y="8"/>
                </a:lnTo>
                <a:lnTo>
                  <a:pt x="116" y="8"/>
                </a:lnTo>
                <a:lnTo>
                  <a:pt x="116" y="8"/>
                </a:lnTo>
                <a:lnTo>
                  <a:pt x="112" y="8"/>
                </a:lnTo>
                <a:lnTo>
                  <a:pt x="108" y="8"/>
                </a:lnTo>
                <a:lnTo>
                  <a:pt x="96" y="12"/>
                </a:lnTo>
                <a:lnTo>
                  <a:pt x="84" y="12"/>
                </a:lnTo>
                <a:lnTo>
                  <a:pt x="72" y="12"/>
                </a:lnTo>
                <a:lnTo>
                  <a:pt x="52" y="16"/>
                </a:lnTo>
                <a:lnTo>
                  <a:pt x="32" y="16"/>
                </a:lnTo>
                <a:lnTo>
                  <a:pt x="8" y="20"/>
                </a:lnTo>
                <a:lnTo>
                  <a:pt x="0" y="12"/>
                </a:lnTo>
                <a:lnTo>
                  <a:pt x="4" y="12"/>
                </a:lnTo>
                <a:lnTo>
                  <a:pt x="8" y="12"/>
                </a:lnTo>
                <a:lnTo>
                  <a:pt x="12" y="12"/>
                </a:lnTo>
                <a:lnTo>
                  <a:pt x="20" y="12"/>
                </a:lnTo>
                <a:lnTo>
                  <a:pt x="28" y="12"/>
                </a:lnTo>
                <a:lnTo>
                  <a:pt x="36" y="8"/>
                </a:lnTo>
                <a:lnTo>
                  <a:pt x="44" y="8"/>
                </a:lnTo>
                <a:lnTo>
                  <a:pt x="52" y="8"/>
                </a:lnTo>
                <a:lnTo>
                  <a:pt x="52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3" name="Freeform 459">
            <a:extLst>
              <a:ext uri="{FF2B5EF4-FFF2-40B4-BE49-F238E27FC236}">
                <a16:creationId xmlns:a16="http://schemas.microsoft.com/office/drawing/2014/main" xmlns="" id="{273FF261-548E-4D7A-B71C-A055E9BD8A3A}"/>
              </a:ext>
            </a:extLst>
          </p:cNvPr>
          <p:cNvSpPr>
            <a:spLocks/>
          </p:cNvSpPr>
          <p:nvPr/>
        </p:nvSpPr>
        <p:spPr bwMode="auto">
          <a:xfrm>
            <a:off x="8995123" y="4497164"/>
            <a:ext cx="935107" cy="291926"/>
          </a:xfrm>
          <a:custGeom>
            <a:avLst/>
            <a:gdLst>
              <a:gd name="T0" fmla="*/ 72 w 147"/>
              <a:gd name="T1" fmla="*/ 8 h 40"/>
              <a:gd name="T2" fmla="*/ 84 w 147"/>
              <a:gd name="T3" fmla="*/ 4 h 40"/>
              <a:gd name="T4" fmla="*/ 96 w 147"/>
              <a:gd name="T5" fmla="*/ 4 h 40"/>
              <a:gd name="T6" fmla="*/ 108 w 147"/>
              <a:gd name="T7" fmla="*/ 0 h 40"/>
              <a:gd name="T8" fmla="*/ 116 w 147"/>
              <a:gd name="T9" fmla="*/ 0 h 40"/>
              <a:gd name="T10" fmla="*/ 128 w 147"/>
              <a:gd name="T11" fmla="*/ 0 h 40"/>
              <a:gd name="T12" fmla="*/ 136 w 147"/>
              <a:gd name="T13" fmla="*/ 4 h 40"/>
              <a:gd name="T14" fmla="*/ 140 w 147"/>
              <a:gd name="T15" fmla="*/ 8 h 40"/>
              <a:gd name="T16" fmla="*/ 143 w 147"/>
              <a:gd name="T17" fmla="*/ 12 h 40"/>
              <a:gd name="T18" fmla="*/ 143 w 147"/>
              <a:gd name="T19" fmla="*/ 12 h 40"/>
              <a:gd name="T20" fmla="*/ 147 w 147"/>
              <a:gd name="T21" fmla="*/ 16 h 40"/>
              <a:gd name="T22" fmla="*/ 143 w 147"/>
              <a:gd name="T23" fmla="*/ 20 h 40"/>
              <a:gd name="T24" fmla="*/ 143 w 147"/>
              <a:gd name="T25" fmla="*/ 20 h 40"/>
              <a:gd name="T26" fmla="*/ 140 w 147"/>
              <a:gd name="T27" fmla="*/ 20 h 40"/>
              <a:gd name="T28" fmla="*/ 136 w 147"/>
              <a:gd name="T29" fmla="*/ 24 h 40"/>
              <a:gd name="T30" fmla="*/ 128 w 147"/>
              <a:gd name="T31" fmla="*/ 24 h 40"/>
              <a:gd name="T32" fmla="*/ 120 w 147"/>
              <a:gd name="T33" fmla="*/ 28 h 40"/>
              <a:gd name="T34" fmla="*/ 112 w 147"/>
              <a:gd name="T35" fmla="*/ 28 h 40"/>
              <a:gd name="T36" fmla="*/ 100 w 147"/>
              <a:gd name="T37" fmla="*/ 32 h 40"/>
              <a:gd name="T38" fmla="*/ 88 w 147"/>
              <a:gd name="T39" fmla="*/ 32 h 40"/>
              <a:gd name="T40" fmla="*/ 80 w 147"/>
              <a:gd name="T41" fmla="*/ 36 h 40"/>
              <a:gd name="T42" fmla="*/ 72 w 147"/>
              <a:gd name="T43" fmla="*/ 36 h 40"/>
              <a:gd name="T44" fmla="*/ 64 w 147"/>
              <a:gd name="T45" fmla="*/ 36 h 40"/>
              <a:gd name="T46" fmla="*/ 56 w 147"/>
              <a:gd name="T47" fmla="*/ 36 h 40"/>
              <a:gd name="T48" fmla="*/ 52 w 147"/>
              <a:gd name="T49" fmla="*/ 40 h 40"/>
              <a:gd name="T50" fmla="*/ 48 w 147"/>
              <a:gd name="T51" fmla="*/ 40 h 40"/>
              <a:gd name="T52" fmla="*/ 44 w 147"/>
              <a:gd name="T53" fmla="*/ 40 h 40"/>
              <a:gd name="T54" fmla="*/ 40 w 147"/>
              <a:gd name="T55" fmla="*/ 40 h 40"/>
              <a:gd name="T56" fmla="*/ 36 w 147"/>
              <a:gd name="T57" fmla="*/ 40 h 40"/>
              <a:gd name="T58" fmla="*/ 24 w 147"/>
              <a:gd name="T59" fmla="*/ 36 h 40"/>
              <a:gd name="T60" fmla="*/ 20 w 147"/>
              <a:gd name="T61" fmla="*/ 36 h 40"/>
              <a:gd name="T62" fmla="*/ 12 w 147"/>
              <a:gd name="T63" fmla="*/ 32 h 40"/>
              <a:gd name="T64" fmla="*/ 4 w 147"/>
              <a:gd name="T65" fmla="*/ 28 h 40"/>
              <a:gd name="T66" fmla="*/ 4 w 147"/>
              <a:gd name="T67" fmla="*/ 24 h 40"/>
              <a:gd name="T68" fmla="*/ 0 w 147"/>
              <a:gd name="T69" fmla="*/ 24 h 40"/>
              <a:gd name="T70" fmla="*/ 0 w 147"/>
              <a:gd name="T71" fmla="*/ 20 h 40"/>
              <a:gd name="T72" fmla="*/ 0 w 147"/>
              <a:gd name="T73" fmla="*/ 20 h 40"/>
              <a:gd name="T74" fmla="*/ 4 w 147"/>
              <a:gd name="T75" fmla="*/ 20 h 40"/>
              <a:gd name="T76" fmla="*/ 12 w 147"/>
              <a:gd name="T77" fmla="*/ 16 h 40"/>
              <a:gd name="T78" fmla="*/ 16 w 147"/>
              <a:gd name="T79" fmla="*/ 16 h 40"/>
              <a:gd name="T80" fmla="*/ 24 w 147"/>
              <a:gd name="T81" fmla="*/ 16 h 40"/>
              <a:gd name="T82" fmla="*/ 36 w 147"/>
              <a:gd name="T83" fmla="*/ 12 h 40"/>
              <a:gd name="T84" fmla="*/ 48 w 147"/>
              <a:gd name="T85" fmla="*/ 12 h 40"/>
              <a:gd name="T86" fmla="*/ 60 w 147"/>
              <a:gd name="T87" fmla="*/ 12 h 40"/>
              <a:gd name="T88" fmla="*/ 72 w 147"/>
              <a:gd name="T89" fmla="*/ 8 h 40"/>
              <a:gd name="T90" fmla="*/ 72 w 147"/>
              <a:gd name="T91" fmla="*/ 8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7" h="40">
                <a:moveTo>
                  <a:pt x="72" y="8"/>
                </a:moveTo>
                <a:lnTo>
                  <a:pt x="84" y="4"/>
                </a:lnTo>
                <a:lnTo>
                  <a:pt x="96" y="4"/>
                </a:lnTo>
                <a:lnTo>
                  <a:pt x="108" y="0"/>
                </a:lnTo>
                <a:lnTo>
                  <a:pt x="116" y="0"/>
                </a:lnTo>
                <a:lnTo>
                  <a:pt x="128" y="0"/>
                </a:lnTo>
                <a:lnTo>
                  <a:pt x="136" y="4"/>
                </a:lnTo>
                <a:lnTo>
                  <a:pt x="140" y="8"/>
                </a:lnTo>
                <a:lnTo>
                  <a:pt x="143" y="12"/>
                </a:lnTo>
                <a:lnTo>
                  <a:pt x="143" y="12"/>
                </a:lnTo>
                <a:lnTo>
                  <a:pt x="147" y="16"/>
                </a:lnTo>
                <a:lnTo>
                  <a:pt x="143" y="20"/>
                </a:lnTo>
                <a:lnTo>
                  <a:pt x="143" y="20"/>
                </a:lnTo>
                <a:lnTo>
                  <a:pt x="140" y="20"/>
                </a:lnTo>
                <a:lnTo>
                  <a:pt x="136" y="24"/>
                </a:lnTo>
                <a:lnTo>
                  <a:pt x="128" y="24"/>
                </a:lnTo>
                <a:lnTo>
                  <a:pt x="120" y="28"/>
                </a:lnTo>
                <a:lnTo>
                  <a:pt x="112" y="28"/>
                </a:lnTo>
                <a:lnTo>
                  <a:pt x="100" y="32"/>
                </a:lnTo>
                <a:lnTo>
                  <a:pt x="88" y="32"/>
                </a:lnTo>
                <a:lnTo>
                  <a:pt x="80" y="36"/>
                </a:lnTo>
                <a:lnTo>
                  <a:pt x="72" y="36"/>
                </a:lnTo>
                <a:lnTo>
                  <a:pt x="64" y="36"/>
                </a:lnTo>
                <a:lnTo>
                  <a:pt x="56" y="36"/>
                </a:lnTo>
                <a:lnTo>
                  <a:pt x="52" y="40"/>
                </a:lnTo>
                <a:lnTo>
                  <a:pt x="48" y="40"/>
                </a:lnTo>
                <a:lnTo>
                  <a:pt x="44" y="40"/>
                </a:lnTo>
                <a:lnTo>
                  <a:pt x="40" y="40"/>
                </a:lnTo>
                <a:lnTo>
                  <a:pt x="36" y="40"/>
                </a:lnTo>
                <a:lnTo>
                  <a:pt x="24" y="36"/>
                </a:lnTo>
                <a:lnTo>
                  <a:pt x="20" y="36"/>
                </a:lnTo>
                <a:lnTo>
                  <a:pt x="12" y="32"/>
                </a:lnTo>
                <a:lnTo>
                  <a:pt x="4" y="28"/>
                </a:lnTo>
                <a:lnTo>
                  <a:pt x="4" y="24"/>
                </a:lnTo>
                <a:lnTo>
                  <a:pt x="0" y="24"/>
                </a:lnTo>
                <a:lnTo>
                  <a:pt x="0" y="20"/>
                </a:lnTo>
                <a:lnTo>
                  <a:pt x="0" y="20"/>
                </a:lnTo>
                <a:lnTo>
                  <a:pt x="4" y="20"/>
                </a:lnTo>
                <a:lnTo>
                  <a:pt x="12" y="16"/>
                </a:lnTo>
                <a:lnTo>
                  <a:pt x="16" y="16"/>
                </a:lnTo>
                <a:lnTo>
                  <a:pt x="24" y="16"/>
                </a:lnTo>
                <a:lnTo>
                  <a:pt x="36" y="12"/>
                </a:lnTo>
                <a:lnTo>
                  <a:pt x="48" y="12"/>
                </a:lnTo>
                <a:lnTo>
                  <a:pt x="60" y="12"/>
                </a:lnTo>
                <a:lnTo>
                  <a:pt x="72" y="8"/>
                </a:lnTo>
                <a:lnTo>
                  <a:pt x="72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4" name="Freeform 460">
            <a:extLst>
              <a:ext uri="{FF2B5EF4-FFF2-40B4-BE49-F238E27FC236}">
                <a16:creationId xmlns:a16="http://schemas.microsoft.com/office/drawing/2014/main" xmlns="" id="{C41FCD99-7BC6-4CBF-A875-DC394E0C1F7D}"/>
              </a:ext>
            </a:extLst>
          </p:cNvPr>
          <p:cNvSpPr>
            <a:spLocks/>
          </p:cNvSpPr>
          <p:nvPr/>
        </p:nvSpPr>
        <p:spPr bwMode="auto">
          <a:xfrm>
            <a:off x="9173238" y="4008186"/>
            <a:ext cx="1418562" cy="2350004"/>
          </a:xfrm>
          <a:custGeom>
            <a:avLst/>
            <a:gdLst>
              <a:gd name="T0" fmla="*/ 163 w 223"/>
              <a:gd name="T1" fmla="*/ 0 h 322"/>
              <a:gd name="T2" fmla="*/ 171 w 223"/>
              <a:gd name="T3" fmla="*/ 0 h 322"/>
              <a:gd name="T4" fmla="*/ 187 w 223"/>
              <a:gd name="T5" fmla="*/ 4 h 322"/>
              <a:gd name="T6" fmla="*/ 207 w 223"/>
              <a:gd name="T7" fmla="*/ 12 h 322"/>
              <a:gd name="T8" fmla="*/ 219 w 223"/>
              <a:gd name="T9" fmla="*/ 20 h 322"/>
              <a:gd name="T10" fmla="*/ 223 w 223"/>
              <a:gd name="T11" fmla="*/ 28 h 322"/>
              <a:gd name="T12" fmla="*/ 219 w 223"/>
              <a:gd name="T13" fmla="*/ 32 h 322"/>
              <a:gd name="T14" fmla="*/ 215 w 223"/>
              <a:gd name="T15" fmla="*/ 36 h 322"/>
              <a:gd name="T16" fmla="*/ 215 w 223"/>
              <a:gd name="T17" fmla="*/ 44 h 322"/>
              <a:gd name="T18" fmla="*/ 211 w 223"/>
              <a:gd name="T19" fmla="*/ 55 h 322"/>
              <a:gd name="T20" fmla="*/ 211 w 223"/>
              <a:gd name="T21" fmla="*/ 79 h 322"/>
              <a:gd name="T22" fmla="*/ 215 w 223"/>
              <a:gd name="T23" fmla="*/ 119 h 322"/>
              <a:gd name="T24" fmla="*/ 215 w 223"/>
              <a:gd name="T25" fmla="*/ 179 h 322"/>
              <a:gd name="T26" fmla="*/ 211 w 223"/>
              <a:gd name="T27" fmla="*/ 226 h 322"/>
              <a:gd name="T28" fmla="*/ 211 w 223"/>
              <a:gd name="T29" fmla="*/ 254 h 322"/>
              <a:gd name="T30" fmla="*/ 207 w 223"/>
              <a:gd name="T31" fmla="*/ 278 h 322"/>
              <a:gd name="T32" fmla="*/ 199 w 223"/>
              <a:gd name="T33" fmla="*/ 294 h 322"/>
              <a:gd name="T34" fmla="*/ 191 w 223"/>
              <a:gd name="T35" fmla="*/ 310 h 322"/>
              <a:gd name="T36" fmla="*/ 175 w 223"/>
              <a:gd name="T37" fmla="*/ 322 h 322"/>
              <a:gd name="T38" fmla="*/ 163 w 223"/>
              <a:gd name="T39" fmla="*/ 322 h 322"/>
              <a:gd name="T40" fmla="*/ 159 w 223"/>
              <a:gd name="T41" fmla="*/ 314 h 322"/>
              <a:gd name="T42" fmla="*/ 155 w 223"/>
              <a:gd name="T43" fmla="*/ 302 h 322"/>
              <a:gd name="T44" fmla="*/ 143 w 223"/>
              <a:gd name="T45" fmla="*/ 290 h 322"/>
              <a:gd name="T46" fmla="*/ 119 w 223"/>
              <a:gd name="T47" fmla="*/ 274 h 322"/>
              <a:gd name="T48" fmla="*/ 108 w 223"/>
              <a:gd name="T49" fmla="*/ 266 h 322"/>
              <a:gd name="T50" fmla="*/ 112 w 223"/>
              <a:gd name="T51" fmla="*/ 258 h 322"/>
              <a:gd name="T52" fmla="*/ 123 w 223"/>
              <a:gd name="T53" fmla="*/ 258 h 322"/>
              <a:gd name="T54" fmla="*/ 147 w 223"/>
              <a:gd name="T55" fmla="*/ 262 h 322"/>
              <a:gd name="T56" fmla="*/ 163 w 223"/>
              <a:gd name="T57" fmla="*/ 266 h 322"/>
              <a:gd name="T58" fmla="*/ 167 w 223"/>
              <a:gd name="T59" fmla="*/ 262 h 322"/>
              <a:gd name="T60" fmla="*/ 171 w 223"/>
              <a:gd name="T61" fmla="*/ 246 h 322"/>
              <a:gd name="T62" fmla="*/ 175 w 223"/>
              <a:gd name="T63" fmla="*/ 226 h 322"/>
              <a:gd name="T64" fmla="*/ 175 w 223"/>
              <a:gd name="T65" fmla="*/ 206 h 322"/>
              <a:gd name="T66" fmla="*/ 179 w 223"/>
              <a:gd name="T67" fmla="*/ 183 h 322"/>
              <a:gd name="T68" fmla="*/ 179 w 223"/>
              <a:gd name="T69" fmla="*/ 155 h 322"/>
              <a:gd name="T70" fmla="*/ 179 w 223"/>
              <a:gd name="T71" fmla="*/ 119 h 322"/>
              <a:gd name="T72" fmla="*/ 179 w 223"/>
              <a:gd name="T73" fmla="*/ 91 h 322"/>
              <a:gd name="T74" fmla="*/ 179 w 223"/>
              <a:gd name="T75" fmla="*/ 71 h 322"/>
              <a:gd name="T76" fmla="*/ 175 w 223"/>
              <a:gd name="T77" fmla="*/ 55 h 322"/>
              <a:gd name="T78" fmla="*/ 175 w 223"/>
              <a:gd name="T79" fmla="*/ 48 h 322"/>
              <a:gd name="T80" fmla="*/ 171 w 223"/>
              <a:gd name="T81" fmla="*/ 36 h 322"/>
              <a:gd name="T82" fmla="*/ 167 w 223"/>
              <a:gd name="T83" fmla="*/ 32 h 322"/>
              <a:gd name="T84" fmla="*/ 155 w 223"/>
              <a:gd name="T85" fmla="*/ 32 h 322"/>
              <a:gd name="T86" fmla="*/ 135 w 223"/>
              <a:gd name="T87" fmla="*/ 32 h 322"/>
              <a:gd name="T88" fmla="*/ 100 w 223"/>
              <a:gd name="T89" fmla="*/ 32 h 322"/>
              <a:gd name="T90" fmla="*/ 68 w 223"/>
              <a:gd name="T91" fmla="*/ 36 h 322"/>
              <a:gd name="T92" fmla="*/ 52 w 223"/>
              <a:gd name="T93" fmla="*/ 40 h 322"/>
              <a:gd name="T94" fmla="*/ 40 w 223"/>
              <a:gd name="T95" fmla="*/ 40 h 322"/>
              <a:gd name="T96" fmla="*/ 32 w 223"/>
              <a:gd name="T97" fmla="*/ 44 h 322"/>
              <a:gd name="T98" fmla="*/ 24 w 223"/>
              <a:gd name="T99" fmla="*/ 40 h 322"/>
              <a:gd name="T100" fmla="*/ 12 w 223"/>
              <a:gd name="T101" fmla="*/ 36 h 322"/>
              <a:gd name="T102" fmla="*/ 4 w 223"/>
              <a:gd name="T103" fmla="*/ 24 h 322"/>
              <a:gd name="T104" fmla="*/ 4 w 223"/>
              <a:gd name="T105" fmla="*/ 20 h 322"/>
              <a:gd name="T106" fmla="*/ 12 w 223"/>
              <a:gd name="T107" fmla="*/ 20 h 322"/>
              <a:gd name="T108" fmla="*/ 24 w 223"/>
              <a:gd name="T109" fmla="*/ 20 h 322"/>
              <a:gd name="T110" fmla="*/ 44 w 223"/>
              <a:gd name="T111" fmla="*/ 16 h 322"/>
              <a:gd name="T112" fmla="*/ 72 w 223"/>
              <a:gd name="T113" fmla="*/ 16 h 322"/>
              <a:gd name="T114" fmla="*/ 104 w 223"/>
              <a:gd name="T115" fmla="*/ 12 h 322"/>
              <a:gd name="T116" fmla="*/ 131 w 223"/>
              <a:gd name="T117" fmla="*/ 8 h 322"/>
              <a:gd name="T118" fmla="*/ 147 w 223"/>
              <a:gd name="T119" fmla="*/ 8 h 322"/>
              <a:gd name="T120" fmla="*/ 155 w 223"/>
              <a:gd name="T121" fmla="*/ 4 h 322"/>
              <a:gd name="T122" fmla="*/ 159 w 223"/>
              <a:gd name="T123" fmla="*/ 4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23" h="322">
                <a:moveTo>
                  <a:pt x="159" y="4"/>
                </a:moveTo>
                <a:lnTo>
                  <a:pt x="163" y="0"/>
                </a:lnTo>
                <a:lnTo>
                  <a:pt x="167" y="0"/>
                </a:lnTo>
                <a:lnTo>
                  <a:pt x="171" y="0"/>
                </a:lnTo>
                <a:lnTo>
                  <a:pt x="179" y="4"/>
                </a:lnTo>
                <a:lnTo>
                  <a:pt x="187" y="4"/>
                </a:lnTo>
                <a:lnTo>
                  <a:pt x="195" y="8"/>
                </a:lnTo>
                <a:lnTo>
                  <a:pt x="207" y="12"/>
                </a:lnTo>
                <a:lnTo>
                  <a:pt x="211" y="16"/>
                </a:lnTo>
                <a:lnTo>
                  <a:pt x="219" y="20"/>
                </a:lnTo>
                <a:lnTo>
                  <a:pt x="219" y="24"/>
                </a:lnTo>
                <a:lnTo>
                  <a:pt x="223" y="28"/>
                </a:lnTo>
                <a:lnTo>
                  <a:pt x="223" y="28"/>
                </a:lnTo>
                <a:lnTo>
                  <a:pt x="219" y="32"/>
                </a:lnTo>
                <a:lnTo>
                  <a:pt x="215" y="32"/>
                </a:lnTo>
                <a:lnTo>
                  <a:pt x="215" y="36"/>
                </a:lnTo>
                <a:lnTo>
                  <a:pt x="215" y="40"/>
                </a:lnTo>
                <a:lnTo>
                  <a:pt x="215" y="44"/>
                </a:lnTo>
                <a:lnTo>
                  <a:pt x="211" y="48"/>
                </a:lnTo>
                <a:lnTo>
                  <a:pt x="211" y="55"/>
                </a:lnTo>
                <a:lnTo>
                  <a:pt x="211" y="67"/>
                </a:lnTo>
                <a:lnTo>
                  <a:pt x="211" y="79"/>
                </a:lnTo>
                <a:lnTo>
                  <a:pt x="215" y="91"/>
                </a:lnTo>
                <a:lnTo>
                  <a:pt x="215" y="119"/>
                </a:lnTo>
                <a:lnTo>
                  <a:pt x="215" y="147"/>
                </a:lnTo>
                <a:lnTo>
                  <a:pt x="215" y="179"/>
                </a:lnTo>
                <a:lnTo>
                  <a:pt x="215" y="210"/>
                </a:lnTo>
                <a:lnTo>
                  <a:pt x="211" y="226"/>
                </a:lnTo>
                <a:lnTo>
                  <a:pt x="211" y="242"/>
                </a:lnTo>
                <a:lnTo>
                  <a:pt x="211" y="254"/>
                </a:lnTo>
                <a:lnTo>
                  <a:pt x="207" y="266"/>
                </a:lnTo>
                <a:lnTo>
                  <a:pt x="207" y="278"/>
                </a:lnTo>
                <a:lnTo>
                  <a:pt x="203" y="286"/>
                </a:lnTo>
                <a:lnTo>
                  <a:pt x="199" y="294"/>
                </a:lnTo>
                <a:lnTo>
                  <a:pt x="195" y="302"/>
                </a:lnTo>
                <a:lnTo>
                  <a:pt x="191" y="310"/>
                </a:lnTo>
                <a:lnTo>
                  <a:pt x="183" y="318"/>
                </a:lnTo>
                <a:lnTo>
                  <a:pt x="175" y="322"/>
                </a:lnTo>
                <a:lnTo>
                  <a:pt x="171" y="322"/>
                </a:lnTo>
                <a:lnTo>
                  <a:pt x="163" y="322"/>
                </a:lnTo>
                <a:lnTo>
                  <a:pt x="159" y="318"/>
                </a:lnTo>
                <a:lnTo>
                  <a:pt x="159" y="314"/>
                </a:lnTo>
                <a:lnTo>
                  <a:pt x="155" y="310"/>
                </a:lnTo>
                <a:lnTo>
                  <a:pt x="155" y="302"/>
                </a:lnTo>
                <a:lnTo>
                  <a:pt x="147" y="294"/>
                </a:lnTo>
                <a:lnTo>
                  <a:pt x="143" y="290"/>
                </a:lnTo>
                <a:lnTo>
                  <a:pt x="131" y="282"/>
                </a:lnTo>
                <a:lnTo>
                  <a:pt x="119" y="274"/>
                </a:lnTo>
                <a:lnTo>
                  <a:pt x="115" y="270"/>
                </a:lnTo>
                <a:lnTo>
                  <a:pt x="108" y="266"/>
                </a:lnTo>
                <a:lnTo>
                  <a:pt x="108" y="262"/>
                </a:lnTo>
                <a:lnTo>
                  <a:pt x="112" y="258"/>
                </a:lnTo>
                <a:lnTo>
                  <a:pt x="115" y="258"/>
                </a:lnTo>
                <a:lnTo>
                  <a:pt x="123" y="258"/>
                </a:lnTo>
                <a:lnTo>
                  <a:pt x="135" y="262"/>
                </a:lnTo>
                <a:lnTo>
                  <a:pt x="147" y="262"/>
                </a:lnTo>
                <a:lnTo>
                  <a:pt x="159" y="266"/>
                </a:lnTo>
                <a:lnTo>
                  <a:pt x="163" y="266"/>
                </a:lnTo>
                <a:lnTo>
                  <a:pt x="167" y="262"/>
                </a:lnTo>
                <a:lnTo>
                  <a:pt x="167" y="262"/>
                </a:lnTo>
                <a:lnTo>
                  <a:pt x="171" y="254"/>
                </a:lnTo>
                <a:lnTo>
                  <a:pt x="171" y="246"/>
                </a:lnTo>
                <a:lnTo>
                  <a:pt x="175" y="234"/>
                </a:lnTo>
                <a:lnTo>
                  <a:pt x="175" y="226"/>
                </a:lnTo>
                <a:lnTo>
                  <a:pt x="175" y="218"/>
                </a:lnTo>
                <a:lnTo>
                  <a:pt x="175" y="206"/>
                </a:lnTo>
                <a:lnTo>
                  <a:pt x="179" y="194"/>
                </a:lnTo>
                <a:lnTo>
                  <a:pt x="179" y="183"/>
                </a:lnTo>
                <a:lnTo>
                  <a:pt x="179" y="171"/>
                </a:lnTo>
                <a:lnTo>
                  <a:pt x="179" y="155"/>
                </a:lnTo>
                <a:lnTo>
                  <a:pt x="179" y="135"/>
                </a:lnTo>
                <a:lnTo>
                  <a:pt x="179" y="119"/>
                </a:lnTo>
                <a:lnTo>
                  <a:pt x="179" y="103"/>
                </a:lnTo>
                <a:lnTo>
                  <a:pt x="179" y="91"/>
                </a:lnTo>
                <a:lnTo>
                  <a:pt x="179" y="79"/>
                </a:lnTo>
                <a:lnTo>
                  <a:pt x="179" y="71"/>
                </a:lnTo>
                <a:lnTo>
                  <a:pt x="179" y="63"/>
                </a:lnTo>
                <a:lnTo>
                  <a:pt x="175" y="55"/>
                </a:lnTo>
                <a:lnTo>
                  <a:pt x="175" y="51"/>
                </a:lnTo>
                <a:lnTo>
                  <a:pt x="175" y="48"/>
                </a:lnTo>
                <a:lnTo>
                  <a:pt x="175" y="40"/>
                </a:lnTo>
                <a:lnTo>
                  <a:pt x="171" y="36"/>
                </a:lnTo>
                <a:lnTo>
                  <a:pt x="171" y="36"/>
                </a:lnTo>
                <a:lnTo>
                  <a:pt x="167" y="32"/>
                </a:lnTo>
                <a:lnTo>
                  <a:pt x="163" y="32"/>
                </a:lnTo>
                <a:lnTo>
                  <a:pt x="155" y="32"/>
                </a:lnTo>
                <a:lnTo>
                  <a:pt x="147" y="32"/>
                </a:lnTo>
                <a:lnTo>
                  <a:pt x="135" y="32"/>
                </a:lnTo>
                <a:lnTo>
                  <a:pt x="119" y="32"/>
                </a:lnTo>
                <a:lnTo>
                  <a:pt x="100" y="32"/>
                </a:lnTo>
                <a:lnTo>
                  <a:pt x="80" y="36"/>
                </a:lnTo>
                <a:lnTo>
                  <a:pt x="68" y="36"/>
                </a:lnTo>
                <a:lnTo>
                  <a:pt x="60" y="40"/>
                </a:lnTo>
                <a:lnTo>
                  <a:pt x="52" y="40"/>
                </a:lnTo>
                <a:lnTo>
                  <a:pt x="44" y="40"/>
                </a:lnTo>
                <a:lnTo>
                  <a:pt x="40" y="40"/>
                </a:lnTo>
                <a:lnTo>
                  <a:pt x="32" y="40"/>
                </a:lnTo>
                <a:lnTo>
                  <a:pt x="32" y="44"/>
                </a:lnTo>
                <a:lnTo>
                  <a:pt x="28" y="44"/>
                </a:lnTo>
                <a:lnTo>
                  <a:pt x="24" y="40"/>
                </a:lnTo>
                <a:lnTo>
                  <a:pt x="20" y="40"/>
                </a:lnTo>
                <a:lnTo>
                  <a:pt x="12" y="36"/>
                </a:lnTo>
                <a:lnTo>
                  <a:pt x="8" y="32"/>
                </a:lnTo>
                <a:lnTo>
                  <a:pt x="4" y="24"/>
                </a:lnTo>
                <a:lnTo>
                  <a:pt x="0" y="20"/>
                </a:lnTo>
                <a:lnTo>
                  <a:pt x="4" y="20"/>
                </a:lnTo>
                <a:lnTo>
                  <a:pt x="8" y="20"/>
                </a:lnTo>
                <a:lnTo>
                  <a:pt x="12" y="20"/>
                </a:lnTo>
                <a:lnTo>
                  <a:pt x="16" y="20"/>
                </a:lnTo>
                <a:lnTo>
                  <a:pt x="24" y="20"/>
                </a:lnTo>
                <a:lnTo>
                  <a:pt x="36" y="16"/>
                </a:lnTo>
                <a:lnTo>
                  <a:pt x="44" y="16"/>
                </a:lnTo>
                <a:lnTo>
                  <a:pt x="56" y="16"/>
                </a:lnTo>
                <a:lnTo>
                  <a:pt x="72" y="16"/>
                </a:lnTo>
                <a:lnTo>
                  <a:pt x="88" y="12"/>
                </a:lnTo>
                <a:lnTo>
                  <a:pt x="104" y="12"/>
                </a:lnTo>
                <a:lnTo>
                  <a:pt x="119" y="8"/>
                </a:lnTo>
                <a:lnTo>
                  <a:pt x="131" y="8"/>
                </a:lnTo>
                <a:lnTo>
                  <a:pt x="139" y="8"/>
                </a:lnTo>
                <a:lnTo>
                  <a:pt x="147" y="8"/>
                </a:lnTo>
                <a:lnTo>
                  <a:pt x="151" y="4"/>
                </a:lnTo>
                <a:lnTo>
                  <a:pt x="155" y="4"/>
                </a:lnTo>
                <a:lnTo>
                  <a:pt x="159" y="4"/>
                </a:lnTo>
                <a:lnTo>
                  <a:pt x="159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6" name="Freeform 462">
            <a:extLst>
              <a:ext uri="{FF2B5EF4-FFF2-40B4-BE49-F238E27FC236}">
                <a16:creationId xmlns:a16="http://schemas.microsoft.com/office/drawing/2014/main" xmlns="" id="{24998715-FE33-4E86-9B23-CA5808452522}"/>
              </a:ext>
            </a:extLst>
          </p:cNvPr>
          <p:cNvSpPr>
            <a:spLocks/>
          </p:cNvSpPr>
          <p:nvPr/>
        </p:nvSpPr>
        <p:spPr bwMode="auto">
          <a:xfrm>
            <a:off x="1802168" y="4303946"/>
            <a:ext cx="407121" cy="459786"/>
          </a:xfrm>
          <a:custGeom>
            <a:avLst/>
            <a:gdLst>
              <a:gd name="T0" fmla="*/ 8 w 64"/>
              <a:gd name="T1" fmla="*/ 20 h 63"/>
              <a:gd name="T2" fmla="*/ 4 w 64"/>
              <a:gd name="T3" fmla="*/ 20 h 63"/>
              <a:gd name="T4" fmla="*/ 4 w 64"/>
              <a:gd name="T5" fmla="*/ 16 h 63"/>
              <a:gd name="T6" fmla="*/ 0 w 64"/>
              <a:gd name="T7" fmla="*/ 12 h 63"/>
              <a:gd name="T8" fmla="*/ 0 w 64"/>
              <a:gd name="T9" fmla="*/ 8 h 63"/>
              <a:gd name="T10" fmla="*/ 0 w 64"/>
              <a:gd name="T11" fmla="*/ 4 h 63"/>
              <a:gd name="T12" fmla="*/ 0 w 64"/>
              <a:gd name="T13" fmla="*/ 4 h 63"/>
              <a:gd name="T14" fmla="*/ 4 w 64"/>
              <a:gd name="T15" fmla="*/ 4 h 63"/>
              <a:gd name="T16" fmla="*/ 8 w 64"/>
              <a:gd name="T17" fmla="*/ 0 h 63"/>
              <a:gd name="T18" fmla="*/ 16 w 64"/>
              <a:gd name="T19" fmla="*/ 0 h 63"/>
              <a:gd name="T20" fmla="*/ 28 w 64"/>
              <a:gd name="T21" fmla="*/ 0 h 63"/>
              <a:gd name="T22" fmla="*/ 40 w 64"/>
              <a:gd name="T23" fmla="*/ 4 h 63"/>
              <a:gd name="T24" fmla="*/ 44 w 64"/>
              <a:gd name="T25" fmla="*/ 16 h 63"/>
              <a:gd name="T26" fmla="*/ 48 w 64"/>
              <a:gd name="T27" fmla="*/ 24 h 63"/>
              <a:gd name="T28" fmla="*/ 52 w 64"/>
              <a:gd name="T29" fmla="*/ 31 h 63"/>
              <a:gd name="T30" fmla="*/ 56 w 64"/>
              <a:gd name="T31" fmla="*/ 35 h 63"/>
              <a:gd name="T32" fmla="*/ 60 w 64"/>
              <a:gd name="T33" fmla="*/ 43 h 63"/>
              <a:gd name="T34" fmla="*/ 60 w 64"/>
              <a:gd name="T35" fmla="*/ 47 h 63"/>
              <a:gd name="T36" fmla="*/ 64 w 64"/>
              <a:gd name="T37" fmla="*/ 51 h 63"/>
              <a:gd name="T38" fmla="*/ 64 w 64"/>
              <a:gd name="T39" fmla="*/ 51 h 63"/>
              <a:gd name="T40" fmla="*/ 60 w 64"/>
              <a:gd name="T41" fmla="*/ 59 h 63"/>
              <a:gd name="T42" fmla="*/ 60 w 64"/>
              <a:gd name="T43" fmla="*/ 59 h 63"/>
              <a:gd name="T44" fmla="*/ 56 w 64"/>
              <a:gd name="T45" fmla="*/ 63 h 63"/>
              <a:gd name="T46" fmla="*/ 52 w 64"/>
              <a:gd name="T47" fmla="*/ 63 h 63"/>
              <a:gd name="T48" fmla="*/ 48 w 64"/>
              <a:gd name="T49" fmla="*/ 59 h 63"/>
              <a:gd name="T50" fmla="*/ 40 w 64"/>
              <a:gd name="T51" fmla="*/ 55 h 63"/>
              <a:gd name="T52" fmla="*/ 32 w 64"/>
              <a:gd name="T53" fmla="*/ 43 h 63"/>
              <a:gd name="T54" fmla="*/ 24 w 64"/>
              <a:gd name="T55" fmla="*/ 35 h 63"/>
              <a:gd name="T56" fmla="*/ 20 w 64"/>
              <a:gd name="T57" fmla="*/ 27 h 63"/>
              <a:gd name="T58" fmla="*/ 12 w 64"/>
              <a:gd name="T59" fmla="*/ 20 h 63"/>
              <a:gd name="T60" fmla="*/ 8 w 64"/>
              <a:gd name="T61" fmla="*/ 20 h 63"/>
              <a:gd name="T62" fmla="*/ 8 w 64"/>
              <a:gd name="T63" fmla="*/ 2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4" h="63">
                <a:moveTo>
                  <a:pt x="8" y="20"/>
                </a:move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4"/>
                </a:lnTo>
                <a:lnTo>
                  <a:pt x="44" y="16"/>
                </a:lnTo>
                <a:lnTo>
                  <a:pt x="48" y="24"/>
                </a:lnTo>
                <a:lnTo>
                  <a:pt x="52" y="31"/>
                </a:lnTo>
                <a:lnTo>
                  <a:pt x="56" y="35"/>
                </a:lnTo>
                <a:lnTo>
                  <a:pt x="60" y="43"/>
                </a:lnTo>
                <a:lnTo>
                  <a:pt x="60" y="47"/>
                </a:lnTo>
                <a:lnTo>
                  <a:pt x="64" y="51"/>
                </a:lnTo>
                <a:lnTo>
                  <a:pt x="64" y="51"/>
                </a:lnTo>
                <a:lnTo>
                  <a:pt x="60" y="59"/>
                </a:lnTo>
                <a:lnTo>
                  <a:pt x="60" y="59"/>
                </a:lnTo>
                <a:lnTo>
                  <a:pt x="56" y="63"/>
                </a:lnTo>
                <a:lnTo>
                  <a:pt x="52" y="63"/>
                </a:lnTo>
                <a:lnTo>
                  <a:pt x="48" y="59"/>
                </a:lnTo>
                <a:lnTo>
                  <a:pt x="40" y="55"/>
                </a:lnTo>
                <a:lnTo>
                  <a:pt x="32" y="43"/>
                </a:lnTo>
                <a:lnTo>
                  <a:pt x="24" y="35"/>
                </a:lnTo>
                <a:lnTo>
                  <a:pt x="20" y="27"/>
                </a:lnTo>
                <a:lnTo>
                  <a:pt x="12" y="20"/>
                </a:lnTo>
                <a:lnTo>
                  <a:pt x="8" y="20"/>
                </a:lnTo>
                <a:lnTo>
                  <a:pt x="8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7" name="Freeform 463">
            <a:extLst>
              <a:ext uri="{FF2B5EF4-FFF2-40B4-BE49-F238E27FC236}">
                <a16:creationId xmlns:a16="http://schemas.microsoft.com/office/drawing/2014/main" xmlns="" id="{DB654ECD-4291-4099-A423-08C9CEC0BC93}"/>
              </a:ext>
            </a:extLst>
          </p:cNvPr>
          <p:cNvSpPr>
            <a:spLocks/>
          </p:cNvSpPr>
          <p:nvPr/>
        </p:nvSpPr>
        <p:spPr bwMode="auto">
          <a:xfrm>
            <a:off x="1929394" y="4157983"/>
            <a:ext cx="1342229" cy="430594"/>
          </a:xfrm>
          <a:custGeom>
            <a:avLst/>
            <a:gdLst>
              <a:gd name="T0" fmla="*/ 159 w 211"/>
              <a:gd name="T1" fmla="*/ 59 h 59"/>
              <a:gd name="T2" fmla="*/ 127 w 211"/>
              <a:gd name="T3" fmla="*/ 59 h 59"/>
              <a:gd name="T4" fmla="*/ 139 w 211"/>
              <a:gd name="T5" fmla="*/ 51 h 59"/>
              <a:gd name="T6" fmla="*/ 143 w 211"/>
              <a:gd name="T7" fmla="*/ 40 h 59"/>
              <a:gd name="T8" fmla="*/ 151 w 211"/>
              <a:gd name="T9" fmla="*/ 36 h 59"/>
              <a:gd name="T10" fmla="*/ 151 w 211"/>
              <a:gd name="T11" fmla="*/ 32 h 59"/>
              <a:gd name="T12" fmla="*/ 155 w 211"/>
              <a:gd name="T13" fmla="*/ 28 h 59"/>
              <a:gd name="T14" fmla="*/ 151 w 211"/>
              <a:gd name="T15" fmla="*/ 24 h 59"/>
              <a:gd name="T16" fmla="*/ 147 w 211"/>
              <a:gd name="T17" fmla="*/ 24 h 59"/>
              <a:gd name="T18" fmla="*/ 143 w 211"/>
              <a:gd name="T19" fmla="*/ 24 h 59"/>
              <a:gd name="T20" fmla="*/ 139 w 211"/>
              <a:gd name="T21" fmla="*/ 24 h 59"/>
              <a:gd name="T22" fmla="*/ 131 w 211"/>
              <a:gd name="T23" fmla="*/ 28 h 59"/>
              <a:gd name="T24" fmla="*/ 119 w 211"/>
              <a:gd name="T25" fmla="*/ 28 h 59"/>
              <a:gd name="T26" fmla="*/ 104 w 211"/>
              <a:gd name="T27" fmla="*/ 32 h 59"/>
              <a:gd name="T28" fmla="*/ 84 w 211"/>
              <a:gd name="T29" fmla="*/ 32 h 59"/>
              <a:gd name="T30" fmla="*/ 60 w 211"/>
              <a:gd name="T31" fmla="*/ 36 h 59"/>
              <a:gd name="T32" fmla="*/ 32 w 211"/>
              <a:gd name="T33" fmla="*/ 40 h 59"/>
              <a:gd name="T34" fmla="*/ 0 w 211"/>
              <a:gd name="T35" fmla="*/ 44 h 59"/>
              <a:gd name="T36" fmla="*/ 0 w 211"/>
              <a:gd name="T37" fmla="*/ 24 h 59"/>
              <a:gd name="T38" fmla="*/ 24 w 211"/>
              <a:gd name="T39" fmla="*/ 20 h 59"/>
              <a:gd name="T40" fmla="*/ 44 w 211"/>
              <a:gd name="T41" fmla="*/ 20 h 59"/>
              <a:gd name="T42" fmla="*/ 60 w 211"/>
              <a:gd name="T43" fmla="*/ 16 h 59"/>
              <a:gd name="T44" fmla="*/ 76 w 211"/>
              <a:gd name="T45" fmla="*/ 16 h 59"/>
              <a:gd name="T46" fmla="*/ 92 w 211"/>
              <a:gd name="T47" fmla="*/ 16 h 59"/>
              <a:gd name="T48" fmla="*/ 104 w 211"/>
              <a:gd name="T49" fmla="*/ 12 h 59"/>
              <a:gd name="T50" fmla="*/ 111 w 211"/>
              <a:gd name="T51" fmla="*/ 12 h 59"/>
              <a:gd name="T52" fmla="*/ 119 w 211"/>
              <a:gd name="T53" fmla="*/ 8 h 59"/>
              <a:gd name="T54" fmla="*/ 135 w 211"/>
              <a:gd name="T55" fmla="*/ 8 h 59"/>
              <a:gd name="T56" fmla="*/ 143 w 211"/>
              <a:gd name="T57" fmla="*/ 4 h 59"/>
              <a:gd name="T58" fmla="*/ 151 w 211"/>
              <a:gd name="T59" fmla="*/ 4 h 59"/>
              <a:gd name="T60" fmla="*/ 159 w 211"/>
              <a:gd name="T61" fmla="*/ 0 h 59"/>
              <a:gd name="T62" fmla="*/ 163 w 211"/>
              <a:gd name="T63" fmla="*/ 0 h 59"/>
              <a:gd name="T64" fmla="*/ 167 w 211"/>
              <a:gd name="T65" fmla="*/ 0 h 59"/>
              <a:gd name="T66" fmla="*/ 171 w 211"/>
              <a:gd name="T67" fmla="*/ 0 h 59"/>
              <a:gd name="T68" fmla="*/ 175 w 211"/>
              <a:gd name="T69" fmla="*/ 0 h 59"/>
              <a:gd name="T70" fmla="*/ 183 w 211"/>
              <a:gd name="T71" fmla="*/ 4 h 59"/>
              <a:gd name="T72" fmla="*/ 187 w 211"/>
              <a:gd name="T73" fmla="*/ 4 h 59"/>
              <a:gd name="T74" fmla="*/ 195 w 211"/>
              <a:gd name="T75" fmla="*/ 8 h 59"/>
              <a:gd name="T76" fmla="*/ 203 w 211"/>
              <a:gd name="T77" fmla="*/ 12 h 59"/>
              <a:gd name="T78" fmla="*/ 207 w 211"/>
              <a:gd name="T79" fmla="*/ 16 h 59"/>
              <a:gd name="T80" fmla="*/ 211 w 211"/>
              <a:gd name="T81" fmla="*/ 20 h 59"/>
              <a:gd name="T82" fmla="*/ 211 w 211"/>
              <a:gd name="T83" fmla="*/ 24 h 59"/>
              <a:gd name="T84" fmla="*/ 207 w 211"/>
              <a:gd name="T85" fmla="*/ 28 h 59"/>
              <a:gd name="T86" fmla="*/ 203 w 211"/>
              <a:gd name="T87" fmla="*/ 32 h 59"/>
              <a:gd name="T88" fmla="*/ 199 w 211"/>
              <a:gd name="T89" fmla="*/ 32 h 59"/>
              <a:gd name="T90" fmla="*/ 191 w 211"/>
              <a:gd name="T91" fmla="*/ 32 h 59"/>
              <a:gd name="T92" fmla="*/ 183 w 211"/>
              <a:gd name="T93" fmla="*/ 40 h 59"/>
              <a:gd name="T94" fmla="*/ 171 w 211"/>
              <a:gd name="T95" fmla="*/ 47 h 59"/>
              <a:gd name="T96" fmla="*/ 159 w 211"/>
              <a:gd name="T97" fmla="*/ 59 h 59"/>
              <a:gd name="T98" fmla="*/ 159 w 211"/>
              <a:gd name="T99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11" h="59">
                <a:moveTo>
                  <a:pt x="159" y="59"/>
                </a:moveTo>
                <a:lnTo>
                  <a:pt x="127" y="59"/>
                </a:lnTo>
                <a:lnTo>
                  <a:pt x="139" y="51"/>
                </a:lnTo>
                <a:lnTo>
                  <a:pt x="143" y="40"/>
                </a:lnTo>
                <a:lnTo>
                  <a:pt x="151" y="36"/>
                </a:lnTo>
                <a:lnTo>
                  <a:pt x="151" y="32"/>
                </a:lnTo>
                <a:lnTo>
                  <a:pt x="155" y="28"/>
                </a:lnTo>
                <a:lnTo>
                  <a:pt x="151" y="24"/>
                </a:lnTo>
                <a:lnTo>
                  <a:pt x="147" y="24"/>
                </a:lnTo>
                <a:lnTo>
                  <a:pt x="143" y="24"/>
                </a:lnTo>
                <a:lnTo>
                  <a:pt x="139" y="24"/>
                </a:lnTo>
                <a:lnTo>
                  <a:pt x="131" y="28"/>
                </a:lnTo>
                <a:lnTo>
                  <a:pt x="119" y="28"/>
                </a:lnTo>
                <a:lnTo>
                  <a:pt x="104" y="32"/>
                </a:lnTo>
                <a:lnTo>
                  <a:pt x="84" y="32"/>
                </a:lnTo>
                <a:lnTo>
                  <a:pt x="60" y="36"/>
                </a:lnTo>
                <a:lnTo>
                  <a:pt x="32" y="40"/>
                </a:lnTo>
                <a:lnTo>
                  <a:pt x="0" y="44"/>
                </a:lnTo>
                <a:lnTo>
                  <a:pt x="0" y="24"/>
                </a:lnTo>
                <a:lnTo>
                  <a:pt x="24" y="20"/>
                </a:lnTo>
                <a:lnTo>
                  <a:pt x="44" y="20"/>
                </a:lnTo>
                <a:lnTo>
                  <a:pt x="60" y="16"/>
                </a:lnTo>
                <a:lnTo>
                  <a:pt x="76" y="16"/>
                </a:lnTo>
                <a:lnTo>
                  <a:pt x="92" y="16"/>
                </a:lnTo>
                <a:lnTo>
                  <a:pt x="104" y="12"/>
                </a:lnTo>
                <a:lnTo>
                  <a:pt x="111" y="12"/>
                </a:lnTo>
                <a:lnTo>
                  <a:pt x="119" y="8"/>
                </a:lnTo>
                <a:lnTo>
                  <a:pt x="135" y="8"/>
                </a:lnTo>
                <a:lnTo>
                  <a:pt x="143" y="4"/>
                </a:lnTo>
                <a:lnTo>
                  <a:pt x="151" y="4"/>
                </a:lnTo>
                <a:lnTo>
                  <a:pt x="159" y="0"/>
                </a:lnTo>
                <a:lnTo>
                  <a:pt x="163" y="0"/>
                </a:lnTo>
                <a:lnTo>
                  <a:pt x="167" y="0"/>
                </a:lnTo>
                <a:lnTo>
                  <a:pt x="171" y="0"/>
                </a:lnTo>
                <a:lnTo>
                  <a:pt x="175" y="0"/>
                </a:lnTo>
                <a:lnTo>
                  <a:pt x="183" y="4"/>
                </a:lnTo>
                <a:lnTo>
                  <a:pt x="187" y="4"/>
                </a:lnTo>
                <a:lnTo>
                  <a:pt x="195" y="8"/>
                </a:lnTo>
                <a:lnTo>
                  <a:pt x="203" y="12"/>
                </a:lnTo>
                <a:lnTo>
                  <a:pt x="207" y="16"/>
                </a:lnTo>
                <a:lnTo>
                  <a:pt x="211" y="20"/>
                </a:lnTo>
                <a:lnTo>
                  <a:pt x="211" y="24"/>
                </a:lnTo>
                <a:lnTo>
                  <a:pt x="207" y="28"/>
                </a:lnTo>
                <a:lnTo>
                  <a:pt x="203" y="32"/>
                </a:lnTo>
                <a:lnTo>
                  <a:pt x="199" y="32"/>
                </a:lnTo>
                <a:lnTo>
                  <a:pt x="191" y="32"/>
                </a:lnTo>
                <a:lnTo>
                  <a:pt x="183" y="40"/>
                </a:lnTo>
                <a:lnTo>
                  <a:pt x="171" y="47"/>
                </a:lnTo>
                <a:lnTo>
                  <a:pt x="159" y="59"/>
                </a:lnTo>
                <a:lnTo>
                  <a:pt x="159" y="5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8" name="Freeform 464">
            <a:extLst>
              <a:ext uri="{FF2B5EF4-FFF2-40B4-BE49-F238E27FC236}">
                <a16:creationId xmlns:a16="http://schemas.microsoft.com/office/drawing/2014/main" xmlns="" id="{C15FE38A-EF0E-4E9F-AA11-18CD7EDA9E8F}"/>
              </a:ext>
            </a:extLst>
          </p:cNvPr>
          <p:cNvSpPr>
            <a:spLocks/>
          </p:cNvSpPr>
          <p:nvPr/>
        </p:nvSpPr>
        <p:spPr bwMode="auto">
          <a:xfrm>
            <a:off x="2311070" y="3924442"/>
            <a:ext cx="324427" cy="1014446"/>
          </a:xfrm>
          <a:custGeom>
            <a:avLst/>
            <a:gdLst>
              <a:gd name="T0" fmla="*/ 4 w 51"/>
              <a:gd name="T1" fmla="*/ 16 h 139"/>
              <a:gd name="T2" fmla="*/ 4 w 51"/>
              <a:gd name="T3" fmla="*/ 12 h 139"/>
              <a:gd name="T4" fmla="*/ 0 w 51"/>
              <a:gd name="T5" fmla="*/ 12 h 139"/>
              <a:gd name="T6" fmla="*/ 4 w 51"/>
              <a:gd name="T7" fmla="*/ 4 h 139"/>
              <a:gd name="T8" fmla="*/ 4 w 51"/>
              <a:gd name="T9" fmla="*/ 0 h 139"/>
              <a:gd name="T10" fmla="*/ 8 w 51"/>
              <a:gd name="T11" fmla="*/ 0 h 139"/>
              <a:gd name="T12" fmla="*/ 16 w 51"/>
              <a:gd name="T13" fmla="*/ 0 h 139"/>
              <a:gd name="T14" fmla="*/ 24 w 51"/>
              <a:gd name="T15" fmla="*/ 0 h 139"/>
              <a:gd name="T16" fmla="*/ 32 w 51"/>
              <a:gd name="T17" fmla="*/ 4 h 139"/>
              <a:gd name="T18" fmla="*/ 40 w 51"/>
              <a:gd name="T19" fmla="*/ 4 h 139"/>
              <a:gd name="T20" fmla="*/ 44 w 51"/>
              <a:gd name="T21" fmla="*/ 8 h 139"/>
              <a:gd name="T22" fmla="*/ 47 w 51"/>
              <a:gd name="T23" fmla="*/ 8 h 139"/>
              <a:gd name="T24" fmla="*/ 47 w 51"/>
              <a:gd name="T25" fmla="*/ 12 h 139"/>
              <a:gd name="T26" fmla="*/ 51 w 51"/>
              <a:gd name="T27" fmla="*/ 16 h 139"/>
              <a:gd name="T28" fmla="*/ 51 w 51"/>
              <a:gd name="T29" fmla="*/ 20 h 139"/>
              <a:gd name="T30" fmla="*/ 47 w 51"/>
              <a:gd name="T31" fmla="*/ 28 h 139"/>
              <a:gd name="T32" fmla="*/ 47 w 51"/>
              <a:gd name="T33" fmla="*/ 36 h 139"/>
              <a:gd name="T34" fmla="*/ 47 w 51"/>
              <a:gd name="T35" fmla="*/ 44 h 139"/>
              <a:gd name="T36" fmla="*/ 47 w 51"/>
              <a:gd name="T37" fmla="*/ 52 h 139"/>
              <a:gd name="T38" fmla="*/ 44 w 51"/>
              <a:gd name="T39" fmla="*/ 64 h 139"/>
              <a:gd name="T40" fmla="*/ 44 w 51"/>
              <a:gd name="T41" fmla="*/ 79 h 139"/>
              <a:gd name="T42" fmla="*/ 44 w 51"/>
              <a:gd name="T43" fmla="*/ 95 h 139"/>
              <a:gd name="T44" fmla="*/ 44 w 51"/>
              <a:gd name="T45" fmla="*/ 111 h 139"/>
              <a:gd name="T46" fmla="*/ 44 w 51"/>
              <a:gd name="T47" fmla="*/ 135 h 139"/>
              <a:gd name="T48" fmla="*/ 16 w 51"/>
              <a:gd name="T49" fmla="*/ 139 h 139"/>
              <a:gd name="T50" fmla="*/ 16 w 51"/>
              <a:gd name="T51" fmla="*/ 115 h 139"/>
              <a:gd name="T52" fmla="*/ 16 w 51"/>
              <a:gd name="T53" fmla="*/ 95 h 139"/>
              <a:gd name="T54" fmla="*/ 16 w 51"/>
              <a:gd name="T55" fmla="*/ 79 h 139"/>
              <a:gd name="T56" fmla="*/ 16 w 51"/>
              <a:gd name="T57" fmla="*/ 68 h 139"/>
              <a:gd name="T58" fmla="*/ 16 w 51"/>
              <a:gd name="T59" fmla="*/ 56 h 139"/>
              <a:gd name="T60" fmla="*/ 12 w 51"/>
              <a:gd name="T61" fmla="*/ 44 h 139"/>
              <a:gd name="T62" fmla="*/ 12 w 51"/>
              <a:gd name="T63" fmla="*/ 40 h 139"/>
              <a:gd name="T64" fmla="*/ 12 w 51"/>
              <a:gd name="T65" fmla="*/ 32 h 139"/>
              <a:gd name="T66" fmla="*/ 12 w 51"/>
              <a:gd name="T67" fmla="*/ 28 h 139"/>
              <a:gd name="T68" fmla="*/ 8 w 51"/>
              <a:gd name="T69" fmla="*/ 24 h 139"/>
              <a:gd name="T70" fmla="*/ 8 w 51"/>
              <a:gd name="T71" fmla="*/ 20 h 139"/>
              <a:gd name="T72" fmla="*/ 4 w 51"/>
              <a:gd name="T73" fmla="*/ 16 h 139"/>
              <a:gd name="T74" fmla="*/ 4 w 51"/>
              <a:gd name="T75" fmla="*/ 16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1" h="139">
                <a:moveTo>
                  <a:pt x="4" y="16"/>
                </a:moveTo>
                <a:lnTo>
                  <a:pt x="4" y="12"/>
                </a:lnTo>
                <a:lnTo>
                  <a:pt x="0" y="12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0" y="4"/>
                </a:lnTo>
                <a:lnTo>
                  <a:pt x="44" y="8"/>
                </a:lnTo>
                <a:lnTo>
                  <a:pt x="47" y="8"/>
                </a:lnTo>
                <a:lnTo>
                  <a:pt x="47" y="12"/>
                </a:lnTo>
                <a:lnTo>
                  <a:pt x="51" y="16"/>
                </a:lnTo>
                <a:lnTo>
                  <a:pt x="51" y="20"/>
                </a:lnTo>
                <a:lnTo>
                  <a:pt x="47" y="28"/>
                </a:lnTo>
                <a:lnTo>
                  <a:pt x="47" y="36"/>
                </a:lnTo>
                <a:lnTo>
                  <a:pt x="47" y="44"/>
                </a:lnTo>
                <a:lnTo>
                  <a:pt x="47" y="52"/>
                </a:lnTo>
                <a:lnTo>
                  <a:pt x="44" y="64"/>
                </a:lnTo>
                <a:lnTo>
                  <a:pt x="44" y="79"/>
                </a:lnTo>
                <a:lnTo>
                  <a:pt x="44" y="95"/>
                </a:lnTo>
                <a:lnTo>
                  <a:pt x="44" y="111"/>
                </a:lnTo>
                <a:lnTo>
                  <a:pt x="44" y="135"/>
                </a:lnTo>
                <a:lnTo>
                  <a:pt x="16" y="139"/>
                </a:lnTo>
                <a:lnTo>
                  <a:pt x="16" y="115"/>
                </a:lnTo>
                <a:lnTo>
                  <a:pt x="16" y="95"/>
                </a:lnTo>
                <a:lnTo>
                  <a:pt x="16" y="79"/>
                </a:lnTo>
                <a:lnTo>
                  <a:pt x="16" y="68"/>
                </a:lnTo>
                <a:lnTo>
                  <a:pt x="16" y="56"/>
                </a:lnTo>
                <a:lnTo>
                  <a:pt x="12" y="44"/>
                </a:lnTo>
                <a:lnTo>
                  <a:pt x="12" y="40"/>
                </a:lnTo>
                <a:lnTo>
                  <a:pt x="12" y="32"/>
                </a:lnTo>
                <a:lnTo>
                  <a:pt x="12" y="28"/>
                </a:lnTo>
                <a:lnTo>
                  <a:pt x="8" y="24"/>
                </a:lnTo>
                <a:lnTo>
                  <a:pt x="8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9" name="Freeform 465">
            <a:extLst>
              <a:ext uri="{FF2B5EF4-FFF2-40B4-BE49-F238E27FC236}">
                <a16:creationId xmlns:a16="http://schemas.microsoft.com/office/drawing/2014/main" xmlns="" id="{8FF51F74-468F-47C2-BD88-D4C9D9D494DE}"/>
              </a:ext>
            </a:extLst>
          </p:cNvPr>
          <p:cNvSpPr>
            <a:spLocks/>
          </p:cNvSpPr>
          <p:nvPr/>
        </p:nvSpPr>
        <p:spPr bwMode="auto">
          <a:xfrm>
            <a:off x="2132954" y="4530191"/>
            <a:ext cx="884218" cy="145963"/>
          </a:xfrm>
          <a:custGeom>
            <a:avLst/>
            <a:gdLst>
              <a:gd name="T0" fmla="*/ 135 w 139"/>
              <a:gd name="T1" fmla="*/ 4 h 20"/>
              <a:gd name="T2" fmla="*/ 139 w 139"/>
              <a:gd name="T3" fmla="*/ 4 h 20"/>
              <a:gd name="T4" fmla="*/ 139 w 139"/>
              <a:gd name="T5" fmla="*/ 4 h 20"/>
              <a:gd name="T6" fmla="*/ 139 w 139"/>
              <a:gd name="T7" fmla="*/ 4 h 20"/>
              <a:gd name="T8" fmla="*/ 139 w 139"/>
              <a:gd name="T9" fmla="*/ 8 h 20"/>
              <a:gd name="T10" fmla="*/ 135 w 139"/>
              <a:gd name="T11" fmla="*/ 8 h 20"/>
              <a:gd name="T12" fmla="*/ 131 w 139"/>
              <a:gd name="T13" fmla="*/ 8 h 20"/>
              <a:gd name="T14" fmla="*/ 127 w 139"/>
              <a:gd name="T15" fmla="*/ 8 h 20"/>
              <a:gd name="T16" fmla="*/ 119 w 139"/>
              <a:gd name="T17" fmla="*/ 8 h 20"/>
              <a:gd name="T18" fmla="*/ 111 w 139"/>
              <a:gd name="T19" fmla="*/ 8 h 20"/>
              <a:gd name="T20" fmla="*/ 103 w 139"/>
              <a:gd name="T21" fmla="*/ 8 h 20"/>
              <a:gd name="T22" fmla="*/ 79 w 139"/>
              <a:gd name="T23" fmla="*/ 12 h 20"/>
              <a:gd name="T24" fmla="*/ 56 w 139"/>
              <a:gd name="T25" fmla="*/ 16 h 20"/>
              <a:gd name="T26" fmla="*/ 32 w 139"/>
              <a:gd name="T27" fmla="*/ 16 h 20"/>
              <a:gd name="T28" fmla="*/ 0 w 139"/>
              <a:gd name="T29" fmla="*/ 20 h 20"/>
              <a:gd name="T30" fmla="*/ 0 w 139"/>
              <a:gd name="T31" fmla="*/ 16 h 20"/>
              <a:gd name="T32" fmla="*/ 32 w 139"/>
              <a:gd name="T33" fmla="*/ 12 h 20"/>
              <a:gd name="T34" fmla="*/ 56 w 139"/>
              <a:gd name="T35" fmla="*/ 12 h 20"/>
              <a:gd name="T36" fmla="*/ 79 w 139"/>
              <a:gd name="T37" fmla="*/ 8 h 20"/>
              <a:gd name="T38" fmla="*/ 95 w 139"/>
              <a:gd name="T39" fmla="*/ 4 h 20"/>
              <a:gd name="T40" fmla="*/ 111 w 139"/>
              <a:gd name="T41" fmla="*/ 4 h 20"/>
              <a:gd name="T42" fmla="*/ 119 w 139"/>
              <a:gd name="T43" fmla="*/ 0 h 20"/>
              <a:gd name="T44" fmla="*/ 127 w 139"/>
              <a:gd name="T45" fmla="*/ 0 h 20"/>
              <a:gd name="T46" fmla="*/ 127 w 139"/>
              <a:gd name="T47" fmla="*/ 0 h 20"/>
              <a:gd name="T48" fmla="*/ 131 w 139"/>
              <a:gd name="T49" fmla="*/ 0 h 20"/>
              <a:gd name="T50" fmla="*/ 135 w 139"/>
              <a:gd name="T51" fmla="*/ 4 h 20"/>
              <a:gd name="T52" fmla="*/ 135 w 139"/>
              <a:gd name="T53" fmla="*/ 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39" h="20">
                <a:moveTo>
                  <a:pt x="135" y="4"/>
                </a:moveTo>
                <a:lnTo>
                  <a:pt x="139" y="4"/>
                </a:lnTo>
                <a:lnTo>
                  <a:pt x="139" y="4"/>
                </a:lnTo>
                <a:lnTo>
                  <a:pt x="139" y="4"/>
                </a:lnTo>
                <a:lnTo>
                  <a:pt x="139" y="8"/>
                </a:lnTo>
                <a:lnTo>
                  <a:pt x="135" y="8"/>
                </a:lnTo>
                <a:lnTo>
                  <a:pt x="131" y="8"/>
                </a:lnTo>
                <a:lnTo>
                  <a:pt x="127" y="8"/>
                </a:lnTo>
                <a:lnTo>
                  <a:pt x="119" y="8"/>
                </a:lnTo>
                <a:lnTo>
                  <a:pt x="111" y="8"/>
                </a:lnTo>
                <a:lnTo>
                  <a:pt x="103" y="8"/>
                </a:lnTo>
                <a:lnTo>
                  <a:pt x="79" y="12"/>
                </a:lnTo>
                <a:lnTo>
                  <a:pt x="56" y="16"/>
                </a:lnTo>
                <a:lnTo>
                  <a:pt x="32" y="16"/>
                </a:lnTo>
                <a:lnTo>
                  <a:pt x="0" y="20"/>
                </a:lnTo>
                <a:lnTo>
                  <a:pt x="0" y="16"/>
                </a:lnTo>
                <a:lnTo>
                  <a:pt x="32" y="12"/>
                </a:lnTo>
                <a:lnTo>
                  <a:pt x="56" y="12"/>
                </a:lnTo>
                <a:lnTo>
                  <a:pt x="79" y="8"/>
                </a:lnTo>
                <a:lnTo>
                  <a:pt x="95" y="4"/>
                </a:lnTo>
                <a:lnTo>
                  <a:pt x="111" y="4"/>
                </a:lnTo>
                <a:lnTo>
                  <a:pt x="119" y="0"/>
                </a:lnTo>
                <a:lnTo>
                  <a:pt x="127" y="0"/>
                </a:lnTo>
                <a:lnTo>
                  <a:pt x="127" y="0"/>
                </a:lnTo>
                <a:lnTo>
                  <a:pt x="131" y="0"/>
                </a:lnTo>
                <a:lnTo>
                  <a:pt x="135" y="4"/>
                </a:lnTo>
                <a:lnTo>
                  <a:pt x="135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0" name="Freeform 466">
            <a:extLst>
              <a:ext uri="{FF2B5EF4-FFF2-40B4-BE49-F238E27FC236}">
                <a16:creationId xmlns:a16="http://schemas.microsoft.com/office/drawing/2014/main" xmlns="" id="{35649DCE-90DB-4D5B-A010-611CD0FC7786}"/>
              </a:ext>
            </a:extLst>
          </p:cNvPr>
          <p:cNvSpPr>
            <a:spLocks/>
          </p:cNvSpPr>
          <p:nvPr/>
        </p:nvSpPr>
        <p:spPr bwMode="auto">
          <a:xfrm>
            <a:off x="1248736" y="4705347"/>
            <a:ext cx="2499980" cy="437889"/>
          </a:xfrm>
          <a:custGeom>
            <a:avLst/>
            <a:gdLst>
              <a:gd name="T0" fmla="*/ 36 w 393"/>
              <a:gd name="T1" fmla="*/ 60 h 60"/>
              <a:gd name="T2" fmla="*/ 24 w 393"/>
              <a:gd name="T3" fmla="*/ 60 h 60"/>
              <a:gd name="T4" fmla="*/ 20 w 393"/>
              <a:gd name="T5" fmla="*/ 56 h 60"/>
              <a:gd name="T6" fmla="*/ 12 w 393"/>
              <a:gd name="T7" fmla="*/ 56 h 60"/>
              <a:gd name="T8" fmla="*/ 4 w 393"/>
              <a:gd name="T9" fmla="*/ 48 h 60"/>
              <a:gd name="T10" fmla="*/ 0 w 393"/>
              <a:gd name="T11" fmla="*/ 44 h 60"/>
              <a:gd name="T12" fmla="*/ 0 w 393"/>
              <a:gd name="T13" fmla="*/ 44 h 60"/>
              <a:gd name="T14" fmla="*/ 0 w 393"/>
              <a:gd name="T15" fmla="*/ 40 h 60"/>
              <a:gd name="T16" fmla="*/ 0 w 393"/>
              <a:gd name="T17" fmla="*/ 40 h 60"/>
              <a:gd name="T18" fmla="*/ 8 w 393"/>
              <a:gd name="T19" fmla="*/ 40 h 60"/>
              <a:gd name="T20" fmla="*/ 16 w 393"/>
              <a:gd name="T21" fmla="*/ 40 h 60"/>
              <a:gd name="T22" fmla="*/ 28 w 393"/>
              <a:gd name="T23" fmla="*/ 36 h 60"/>
              <a:gd name="T24" fmla="*/ 48 w 393"/>
              <a:gd name="T25" fmla="*/ 36 h 60"/>
              <a:gd name="T26" fmla="*/ 56 w 393"/>
              <a:gd name="T27" fmla="*/ 36 h 60"/>
              <a:gd name="T28" fmla="*/ 67 w 393"/>
              <a:gd name="T29" fmla="*/ 32 h 60"/>
              <a:gd name="T30" fmla="*/ 79 w 393"/>
              <a:gd name="T31" fmla="*/ 32 h 60"/>
              <a:gd name="T32" fmla="*/ 91 w 393"/>
              <a:gd name="T33" fmla="*/ 28 h 60"/>
              <a:gd name="T34" fmla="*/ 107 w 393"/>
              <a:gd name="T35" fmla="*/ 28 h 60"/>
              <a:gd name="T36" fmla="*/ 123 w 393"/>
              <a:gd name="T37" fmla="*/ 24 h 60"/>
              <a:gd name="T38" fmla="*/ 139 w 393"/>
              <a:gd name="T39" fmla="*/ 24 h 60"/>
              <a:gd name="T40" fmla="*/ 159 w 393"/>
              <a:gd name="T41" fmla="*/ 20 h 60"/>
              <a:gd name="T42" fmla="*/ 175 w 393"/>
              <a:gd name="T43" fmla="*/ 20 h 60"/>
              <a:gd name="T44" fmla="*/ 191 w 393"/>
              <a:gd name="T45" fmla="*/ 16 h 60"/>
              <a:gd name="T46" fmla="*/ 207 w 393"/>
              <a:gd name="T47" fmla="*/ 12 h 60"/>
              <a:gd name="T48" fmla="*/ 222 w 393"/>
              <a:gd name="T49" fmla="*/ 12 h 60"/>
              <a:gd name="T50" fmla="*/ 234 w 393"/>
              <a:gd name="T51" fmla="*/ 8 h 60"/>
              <a:gd name="T52" fmla="*/ 246 w 393"/>
              <a:gd name="T53" fmla="*/ 8 h 60"/>
              <a:gd name="T54" fmla="*/ 270 w 393"/>
              <a:gd name="T55" fmla="*/ 4 h 60"/>
              <a:gd name="T56" fmla="*/ 286 w 393"/>
              <a:gd name="T57" fmla="*/ 4 h 60"/>
              <a:gd name="T58" fmla="*/ 306 w 393"/>
              <a:gd name="T59" fmla="*/ 0 h 60"/>
              <a:gd name="T60" fmla="*/ 318 w 393"/>
              <a:gd name="T61" fmla="*/ 0 h 60"/>
              <a:gd name="T62" fmla="*/ 334 w 393"/>
              <a:gd name="T63" fmla="*/ 0 h 60"/>
              <a:gd name="T64" fmla="*/ 346 w 393"/>
              <a:gd name="T65" fmla="*/ 0 h 60"/>
              <a:gd name="T66" fmla="*/ 354 w 393"/>
              <a:gd name="T67" fmla="*/ 0 h 60"/>
              <a:gd name="T68" fmla="*/ 361 w 393"/>
              <a:gd name="T69" fmla="*/ 0 h 60"/>
              <a:gd name="T70" fmla="*/ 369 w 393"/>
              <a:gd name="T71" fmla="*/ 4 h 60"/>
              <a:gd name="T72" fmla="*/ 377 w 393"/>
              <a:gd name="T73" fmla="*/ 8 h 60"/>
              <a:gd name="T74" fmla="*/ 381 w 393"/>
              <a:gd name="T75" fmla="*/ 8 h 60"/>
              <a:gd name="T76" fmla="*/ 389 w 393"/>
              <a:gd name="T77" fmla="*/ 12 h 60"/>
              <a:gd name="T78" fmla="*/ 393 w 393"/>
              <a:gd name="T79" fmla="*/ 16 h 60"/>
              <a:gd name="T80" fmla="*/ 393 w 393"/>
              <a:gd name="T81" fmla="*/ 24 h 60"/>
              <a:gd name="T82" fmla="*/ 393 w 393"/>
              <a:gd name="T83" fmla="*/ 24 h 60"/>
              <a:gd name="T84" fmla="*/ 389 w 393"/>
              <a:gd name="T85" fmla="*/ 24 h 60"/>
              <a:gd name="T86" fmla="*/ 385 w 393"/>
              <a:gd name="T87" fmla="*/ 28 h 60"/>
              <a:gd name="T88" fmla="*/ 377 w 393"/>
              <a:gd name="T89" fmla="*/ 28 h 60"/>
              <a:gd name="T90" fmla="*/ 369 w 393"/>
              <a:gd name="T91" fmla="*/ 28 h 60"/>
              <a:gd name="T92" fmla="*/ 358 w 393"/>
              <a:gd name="T93" fmla="*/ 28 h 60"/>
              <a:gd name="T94" fmla="*/ 342 w 393"/>
              <a:gd name="T95" fmla="*/ 28 h 60"/>
              <a:gd name="T96" fmla="*/ 330 w 393"/>
              <a:gd name="T97" fmla="*/ 28 h 60"/>
              <a:gd name="T98" fmla="*/ 294 w 393"/>
              <a:gd name="T99" fmla="*/ 28 h 60"/>
              <a:gd name="T100" fmla="*/ 262 w 393"/>
              <a:gd name="T101" fmla="*/ 28 h 60"/>
              <a:gd name="T102" fmla="*/ 199 w 393"/>
              <a:gd name="T103" fmla="*/ 36 h 60"/>
              <a:gd name="T104" fmla="*/ 171 w 393"/>
              <a:gd name="T105" fmla="*/ 40 h 60"/>
              <a:gd name="T106" fmla="*/ 143 w 393"/>
              <a:gd name="T107" fmla="*/ 44 h 60"/>
              <a:gd name="T108" fmla="*/ 115 w 393"/>
              <a:gd name="T109" fmla="*/ 48 h 60"/>
              <a:gd name="T110" fmla="*/ 95 w 393"/>
              <a:gd name="T111" fmla="*/ 52 h 60"/>
              <a:gd name="T112" fmla="*/ 75 w 393"/>
              <a:gd name="T113" fmla="*/ 56 h 60"/>
              <a:gd name="T114" fmla="*/ 60 w 393"/>
              <a:gd name="T115" fmla="*/ 60 h 60"/>
              <a:gd name="T116" fmla="*/ 44 w 393"/>
              <a:gd name="T117" fmla="*/ 60 h 60"/>
              <a:gd name="T118" fmla="*/ 36 w 393"/>
              <a:gd name="T119" fmla="*/ 60 h 60"/>
              <a:gd name="T120" fmla="*/ 36 w 393"/>
              <a:gd name="T121" fmla="*/ 6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93" h="60">
                <a:moveTo>
                  <a:pt x="36" y="60"/>
                </a:moveTo>
                <a:lnTo>
                  <a:pt x="24" y="60"/>
                </a:lnTo>
                <a:lnTo>
                  <a:pt x="20" y="56"/>
                </a:lnTo>
                <a:lnTo>
                  <a:pt x="12" y="56"/>
                </a:lnTo>
                <a:lnTo>
                  <a:pt x="4" y="48"/>
                </a:lnTo>
                <a:lnTo>
                  <a:pt x="0" y="44"/>
                </a:lnTo>
                <a:lnTo>
                  <a:pt x="0" y="44"/>
                </a:lnTo>
                <a:lnTo>
                  <a:pt x="0" y="40"/>
                </a:lnTo>
                <a:lnTo>
                  <a:pt x="0" y="40"/>
                </a:lnTo>
                <a:lnTo>
                  <a:pt x="8" y="40"/>
                </a:lnTo>
                <a:lnTo>
                  <a:pt x="16" y="40"/>
                </a:lnTo>
                <a:lnTo>
                  <a:pt x="28" y="36"/>
                </a:lnTo>
                <a:lnTo>
                  <a:pt x="48" y="36"/>
                </a:lnTo>
                <a:lnTo>
                  <a:pt x="56" y="36"/>
                </a:lnTo>
                <a:lnTo>
                  <a:pt x="67" y="32"/>
                </a:lnTo>
                <a:lnTo>
                  <a:pt x="79" y="32"/>
                </a:lnTo>
                <a:lnTo>
                  <a:pt x="91" y="28"/>
                </a:lnTo>
                <a:lnTo>
                  <a:pt x="107" y="28"/>
                </a:lnTo>
                <a:lnTo>
                  <a:pt x="123" y="24"/>
                </a:lnTo>
                <a:lnTo>
                  <a:pt x="139" y="24"/>
                </a:lnTo>
                <a:lnTo>
                  <a:pt x="159" y="20"/>
                </a:lnTo>
                <a:lnTo>
                  <a:pt x="175" y="20"/>
                </a:lnTo>
                <a:lnTo>
                  <a:pt x="191" y="16"/>
                </a:lnTo>
                <a:lnTo>
                  <a:pt x="207" y="12"/>
                </a:lnTo>
                <a:lnTo>
                  <a:pt x="222" y="12"/>
                </a:lnTo>
                <a:lnTo>
                  <a:pt x="234" y="8"/>
                </a:lnTo>
                <a:lnTo>
                  <a:pt x="246" y="8"/>
                </a:lnTo>
                <a:lnTo>
                  <a:pt x="270" y="4"/>
                </a:lnTo>
                <a:lnTo>
                  <a:pt x="286" y="4"/>
                </a:lnTo>
                <a:lnTo>
                  <a:pt x="306" y="0"/>
                </a:lnTo>
                <a:lnTo>
                  <a:pt x="318" y="0"/>
                </a:lnTo>
                <a:lnTo>
                  <a:pt x="334" y="0"/>
                </a:lnTo>
                <a:lnTo>
                  <a:pt x="346" y="0"/>
                </a:lnTo>
                <a:lnTo>
                  <a:pt x="354" y="0"/>
                </a:lnTo>
                <a:lnTo>
                  <a:pt x="361" y="0"/>
                </a:lnTo>
                <a:lnTo>
                  <a:pt x="369" y="4"/>
                </a:lnTo>
                <a:lnTo>
                  <a:pt x="377" y="8"/>
                </a:lnTo>
                <a:lnTo>
                  <a:pt x="381" y="8"/>
                </a:lnTo>
                <a:lnTo>
                  <a:pt x="389" y="12"/>
                </a:lnTo>
                <a:lnTo>
                  <a:pt x="393" y="16"/>
                </a:lnTo>
                <a:lnTo>
                  <a:pt x="393" y="24"/>
                </a:lnTo>
                <a:lnTo>
                  <a:pt x="393" y="24"/>
                </a:lnTo>
                <a:lnTo>
                  <a:pt x="389" y="24"/>
                </a:lnTo>
                <a:lnTo>
                  <a:pt x="385" y="28"/>
                </a:lnTo>
                <a:lnTo>
                  <a:pt x="377" y="28"/>
                </a:lnTo>
                <a:lnTo>
                  <a:pt x="369" y="28"/>
                </a:lnTo>
                <a:lnTo>
                  <a:pt x="358" y="28"/>
                </a:lnTo>
                <a:lnTo>
                  <a:pt x="342" y="28"/>
                </a:lnTo>
                <a:lnTo>
                  <a:pt x="330" y="28"/>
                </a:lnTo>
                <a:lnTo>
                  <a:pt x="294" y="28"/>
                </a:lnTo>
                <a:lnTo>
                  <a:pt x="262" y="28"/>
                </a:lnTo>
                <a:lnTo>
                  <a:pt x="199" y="36"/>
                </a:lnTo>
                <a:lnTo>
                  <a:pt x="171" y="40"/>
                </a:lnTo>
                <a:lnTo>
                  <a:pt x="143" y="44"/>
                </a:lnTo>
                <a:lnTo>
                  <a:pt x="115" y="48"/>
                </a:lnTo>
                <a:lnTo>
                  <a:pt x="95" y="52"/>
                </a:lnTo>
                <a:lnTo>
                  <a:pt x="75" y="56"/>
                </a:lnTo>
                <a:lnTo>
                  <a:pt x="60" y="60"/>
                </a:lnTo>
                <a:lnTo>
                  <a:pt x="44" y="60"/>
                </a:lnTo>
                <a:lnTo>
                  <a:pt x="36" y="60"/>
                </a:lnTo>
                <a:lnTo>
                  <a:pt x="36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1" name="Freeform 467">
            <a:extLst>
              <a:ext uri="{FF2B5EF4-FFF2-40B4-BE49-F238E27FC236}">
                <a16:creationId xmlns:a16="http://schemas.microsoft.com/office/drawing/2014/main" xmlns="" id="{6FC5C9EE-1AC3-40D3-8B64-C9BB0BFDDA29}"/>
              </a:ext>
            </a:extLst>
          </p:cNvPr>
          <p:cNvSpPr>
            <a:spLocks/>
          </p:cNvSpPr>
          <p:nvPr/>
        </p:nvSpPr>
        <p:spPr bwMode="auto">
          <a:xfrm>
            <a:off x="1929394" y="5143236"/>
            <a:ext cx="229006" cy="897676"/>
          </a:xfrm>
          <a:custGeom>
            <a:avLst/>
            <a:gdLst>
              <a:gd name="T0" fmla="*/ 24 w 36"/>
              <a:gd name="T1" fmla="*/ 123 h 123"/>
              <a:gd name="T2" fmla="*/ 20 w 36"/>
              <a:gd name="T3" fmla="*/ 123 h 123"/>
              <a:gd name="T4" fmla="*/ 16 w 36"/>
              <a:gd name="T5" fmla="*/ 119 h 123"/>
              <a:gd name="T6" fmla="*/ 12 w 36"/>
              <a:gd name="T7" fmla="*/ 115 h 123"/>
              <a:gd name="T8" fmla="*/ 8 w 36"/>
              <a:gd name="T9" fmla="*/ 107 h 123"/>
              <a:gd name="T10" fmla="*/ 4 w 36"/>
              <a:gd name="T11" fmla="*/ 103 h 123"/>
              <a:gd name="T12" fmla="*/ 4 w 36"/>
              <a:gd name="T13" fmla="*/ 95 h 123"/>
              <a:gd name="T14" fmla="*/ 4 w 36"/>
              <a:gd name="T15" fmla="*/ 91 h 123"/>
              <a:gd name="T16" fmla="*/ 4 w 36"/>
              <a:gd name="T17" fmla="*/ 83 h 123"/>
              <a:gd name="T18" fmla="*/ 8 w 36"/>
              <a:gd name="T19" fmla="*/ 79 h 123"/>
              <a:gd name="T20" fmla="*/ 8 w 36"/>
              <a:gd name="T21" fmla="*/ 71 h 123"/>
              <a:gd name="T22" fmla="*/ 8 w 36"/>
              <a:gd name="T23" fmla="*/ 63 h 123"/>
              <a:gd name="T24" fmla="*/ 8 w 36"/>
              <a:gd name="T25" fmla="*/ 51 h 123"/>
              <a:gd name="T26" fmla="*/ 8 w 36"/>
              <a:gd name="T27" fmla="*/ 44 h 123"/>
              <a:gd name="T28" fmla="*/ 8 w 36"/>
              <a:gd name="T29" fmla="*/ 36 h 123"/>
              <a:gd name="T30" fmla="*/ 4 w 36"/>
              <a:gd name="T31" fmla="*/ 28 h 123"/>
              <a:gd name="T32" fmla="*/ 4 w 36"/>
              <a:gd name="T33" fmla="*/ 24 h 123"/>
              <a:gd name="T34" fmla="*/ 0 w 36"/>
              <a:gd name="T35" fmla="*/ 12 h 123"/>
              <a:gd name="T36" fmla="*/ 0 w 36"/>
              <a:gd name="T37" fmla="*/ 8 h 123"/>
              <a:gd name="T38" fmla="*/ 0 w 36"/>
              <a:gd name="T39" fmla="*/ 4 h 123"/>
              <a:gd name="T40" fmla="*/ 0 w 36"/>
              <a:gd name="T41" fmla="*/ 0 h 123"/>
              <a:gd name="T42" fmla="*/ 4 w 36"/>
              <a:gd name="T43" fmla="*/ 0 h 123"/>
              <a:gd name="T44" fmla="*/ 4 w 36"/>
              <a:gd name="T45" fmla="*/ 0 h 123"/>
              <a:gd name="T46" fmla="*/ 12 w 36"/>
              <a:gd name="T47" fmla="*/ 0 h 123"/>
              <a:gd name="T48" fmla="*/ 16 w 36"/>
              <a:gd name="T49" fmla="*/ 0 h 123"/>
              <a:gd name="T50" fmla="*/ 20 w 36"/>
              <a:gd name="T51" fmla="*/ 0 h 123"/>
              <a:gd name="T52" fmla="*/ 28 w 36"/>
              <a:gd name="T53" fmla="*/ 0 h 123"/>
              <a:gd name="T54" fmla="*/ 36 w 36"/>
              <a:gd name="T55" fmla="*/ 0 h 123"/>
              <a:gd name="T56" fmla="*/ 36 w 36"/>
              <a:gd name="T57" fmla="*/ 20 h 123"/>
              <a:gd name="T58" fmla="*/ 36 w 36"/>
              <a:gd name="T59" fmla="*/ 36 h 123"/>
              <a:gd name="T60" fmla="*/ 36 w 36"/>
              <a:gd name="T61" fmla="*/ 51 h 123"/>
              <a:gd name="T62" fmla="*/ 36 w 36"/>
              <a:gd name="T63" fmla="*/ 67 h 123"/>
              <a:gd name="T64" fmla="*/ 36 w 36"/>
              <a:gd name="T65" fmla="*/ 75 h 123"/>
              <a:gd name="T66" fmla="*/ 36 w 36"/>
              <a:gd name="T67" fmla="*/ 87 h 123"/>
              <a:gd name="T68" fmla="*/ 36 w 36"/>
              <a:gd name="T69" fmla="*/ 95 h 123"/>
              <a:gd name="T70" fmla="*/ 32 w 36"/>
              <a:gd name="T71" fmla="*/ 103 h 123"/>
              <a:gd name="T72" fmla="*/ 32 w 36"/>
              <a:gd name="T73" fmla="*/ 111 h 123"/>
              <a:gd name="T74" fmla="*/ 28 w 36"/>
              <a:gd name="T75" fmla="*/ 119 h 123"/>
              <a:gd name="T76" fmla="*/ 24 w 36"/>
              <a:gd name="T77" fmla="*/ 123 h 123"/>
              <a:gd name="T78" fmla="*/ 24 w 36"/>
              <a:gd name="T79" fmla="*/ 123 h 123"/>
              <a:gd name="T80" fmla="*/ 24 w 36"/>
              <a:gd name="T81" fmla="*/ 123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6" h="123">
                <a:moveTo>
                  <a:pt x="24" y="123"/>
                </a:moveTo>
                <a:lnTo>
                  <a:pt x="20" y="123"/>
                </a:lnTo>
                <a:lnTo>
                  <a:pt x="16" y="119"/>
                </a:lnTo>
                <a:lnTo>
                  <a:pt x="12" y="115"/>
                </a:lnTo>
                <a:lnTo>
                  <a:pt x="8" y="107"/>
                </a:lnTo>
                <a:lnTo>
                  <a:pt x="4" y="103"/>
                </a:lnTo>
                <a:lnTo>
                  <a:pt x="4" y="95"/>
                </a:lnTo>
                <a:lnTo>
                  <a:pt x="4" y="91"/>
                </a:lnTo>
                <a:lnTo>
                  <a:pt x="4" y="83"/>
                </a:lnTo>
                <a:lnTo>
                  <a:pt x="8" y="79"/>
                </a:lnTo>
                <a:lnTo>
                  <a:pt x="8" y="71"/>
                </a:lnTo>
                <a:lnTo>
                  <a:pt x="8" y="63"/>
                </a:lnTo>
                <a:lnTo>
                  <a:pt x="8" y="51"/>
                </a:lnTo>
                <a:lnTo>
                  <a:pt x="8" y="44"/>
                </a:lnTo>
                <a:lnTo>
                  <a:pt x="8" y="36"/>
                </a:lnTo>
                <a:lnTo>
                  <a:pt x="4" y="28"/>
                </a:lnTo>
                <a:lnTo>
                  <a:pt x="4" y="24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36" y="20"/>
                </a:lnTo>
                <a:lnTo>
                  <a:pt x="36" y="36"/>
                </a:lnTo>
                <a:lnTo>
                  <a:pt x="36" y="51"/>
                </a:lnTo>
                <a:lnTo>
                  <a:pt x="36" y="67"/>
                </a:lnTo>
                <a:lnTo>
                  <a:pt x="36" y="75"/>
                </a:lnTo>
                <a:lnTo>
                  <a:pt x="36" y="87"/>
                </a:lnTo>
                <a:lnTo>
                  <a:pt x="36" y="95"/>
                </a:lnTo>
                <a:lnTo>
                  <a:pt x="32" y="103"/>
                </a:lnTo>
                <a:lnTo>
                  <a:pt x="32" y="111"/>
                </a:lnTo>
                <a:lnTo>
                  <a:pt x="28" y="119"/>
                </a:lnTo>
                <a:lnTo>
                  <a:pt x="24" y="123"/>
                </a:lnTo>
                <a:lnTo>
                  <a:pt x="24" y="123"/>
                </a:lnTo>
                <a:lnTo>
                  <a:pt x="24" y="1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2" name="Freeform 468">
            <a:extLst>
              <a:ext uri="{FF2B5EF4-FFF2-40B4-BE49-F238E27FC236}">
                <a16:creationId xmlns:a16="http://schemas.microsoft.com/office/drawing/2014/main" xmlns="" id="{3E712005-FC43-48A9-8F15-7976977F61F7}"/>
              </a:ext>
            </a:extLst>
          </p:cNvPr>
          <p:cNvSpPr>
            <a:spLocks/>
          </p:cNvSpPr>
          <p:nvPr/>
        </p:nvSpPr>
        <p:spPr bwMode="auto">
          <a:xfrm>
            <a:off x="1630412" y="5318392"/>
            <a:ext cx="979635" cy="1189602"/>
          </a:xfrm>
          <a:custGeom>
            <a:avLst/>
            <a:gdLst>
              <a:gd name="T0" fmla="*/ 87 w 154"/>
              <a:gd name="T1" fmla="*/ 135 h 163"/>
              <a:gd name="T2" fmla="*/ 75 w 154"/>
              <a:gd name="T3" fmla="*/ 143 h 163"/>
              <a:gd name="T4" fmla="*/ 63 w 154"/>
              <a:gd name="T5" fmla="*/ 147 h 163"/>
              <a:gd name="T6" fmla="*/ 31 w 154"/>
              <a:gd name="T7" fmla="*/ 159 h 163"/>
              <a:gd name="T8" fmla="*/ 23 w 154"/>
              <a:gd name="T9" fmla="*/ 163 h 163"/>
              <a:gd name="T10" fmla="*/ 19 w 154"/>
              <a:gd name="T11" fmla="*/ 163 h 163"/>
              <a:gd name="T12" fmla="*/ 11 w 154"/>
              <a:gd name="T13" fmla="*/ 163 h 163"/>
              <a:gd name="T14" fmla="*/ 7 w 154"/>
              <a:gd name="T15" fmla="*/ 163 h 163"/>
              <a:gd name="T16" fmla="*/ 4 w 154"/>
              <a:gd name="T17" fmla="*/ 163 h 163"/>
              <a:gd name="T18" fmla="*/ 0 w 154"/>
              <a:gd name="T19" fmla="*/ 163 h 163"/>
              <a:gd name="T20" fmla="*/ 0 w 154"/>
              <a:gd name="T21" fmla="*/ 163 h 163"/>
              <a:gd name="T22" fmla="*/ 0 w 154"/>
              <a:gd name="T23" fmla="*/ 159 h 163"/>
              <a:gd name="T24" fmla="*/ 4 w 154"/>
              <a:gd name="T25" fmla="*/ 159 h 163"/>
              <a:gd name="T26" fmla="*/ 7 w 154"/>
              <a:gd name="T27" fmla="*/ 155 h 163"/>
              <a:gd name="T28" fmla="*/ 11 w 154"/>
              <a:gd name="T29" fmla="*/ 151 h 163"/>
              <a:gd name="T30" fmla="*/ 19 w 154"/>
              <a:gd name="T31" fmla="*/ 147 h 163"/>
              <a:gd name="T32" fmla="*/ 27 w 154"/>
              <a:gd name="T33" fmla="*/ 143 h 163"/>
              <a:gd name="T34" fmla="*/ 39 w 154"/>
              <a:gd name="T35" fmla="*/ 139 h 163"/>
              <a:gd name="T36" fmla="*/ 55 w 154"/>
              <a:gd name="T37" fmla="*/ 127 h 163"/>
              <a:gd name="T38" fmla="*/ 71 w 154"/>
              <a:gd name="T39" fmla="*/ 115 h 163"/>
              <a:gd name="T40" fmla="*/ 83 w 154"/>
              <a:gd name="T41" fmla="*/ 103 h 163"/>
              <a:gd name="T42" fmla="*/ 91 w 154"/>
              <a:gd name="T43" fmla="*/ 91 h 163"/>
              <a:gd name="T44" fmla="*/ 103 w 154"/>
              <a:gd name="T45" fmla="*/ 67 h 163"/>
              <a:gd name="T46" fmla="*/ 107 w 154"/>
              <a:gd name="T47" fmla="*/ 55 h 163"/>
              <a:gd name="T48" fmla="*/ 111 w 154"/>
              <a:gd name="T49" fmla="*/ 43 h 163"/>
              <a:gd name="T50" fmla="*/ 111 w 154"/>
              <a:gd name="T51" fmla="*/ 31 h 163"/>
              <a:gd name="T52" fmla="*/ 111 w 154"/>
              <a:gd name="T53" fmla="*/ 24 h 163"/>
              <a:gd name="T54" fmla="*/ 111 w 154"/>
              <a:gd name="T55" fmla="*/ 20 h 163"/>
              <a:gd name="T56" fmla="*/ 111 w 154"/>
              <a:gd name="T57" fmla="*/ 16 h 163"/>
              <a:gd name="T58" fmla="*/ 111 w 154"/>
              <a:gd name="T59" fmla="*/ 12 h 163"/>
              <a:gd name="T60" fmla="*/ 107 w 154"/>
              <a:gd name="T61" fmla="*/ 12 h 163"/>
              <a:gd name="T62" fmla="*/ 111 w 154"/>
              <a:gd name="T63" fmla="*/ 4 h 163"/>
              <a:gd name="T64" fmla="*/ 111 w 154"/>
              <a:gd name="T65" fmla="*/ 0 h 163"/>
              <a:gd name="T66" fmla="*/ 115 w 154"/>
              <a:gd name="T67" fmla="*/ 0 h 163"/>
              <a:gd name="T68" fmla="*/ 119 w 154"/>
              <a:gd name="T69" fmla="*/ 0 h 163"/>
              <a:gd name="T70" fmla="*/ 123 w 154"/>
              <a:gd name="T71" fmla="*/ 0 h 163"/>
              <a:gd name="T72" fmla="*/ 135 w 154"/>
              <a:gd name="T73" fmla="*/ 0 h 163"/>
              <a:gd name="T74" fmla="*/ 143 w 154"/>
              <a:gd name="T75" fmla="*/ 4 h 163"/>
              <a:gd name="T76" fmla="*/ 151 w 154"/>
              <a:gd name="T77" fmla="*/ 8 h 163"/>
              <a:gd name="T78" fmla="*/ 151 w 154"/>
              <a:gd name="T79" fmla="*/ 12 h 163"/>
              <a:gd name="T80" fmla="*/ 154 w 154"/>
              <a:gd name="T81" fmla="*/ 12 h 163"/>
              <a:gd name="T82" fmla="*/ 154 w 154"/>
              <a:gd name="T83" fmla="*/ 16 h 163"/>
              <a:gd name="T84" fmla="*/ 151 w 154"/>
              <a:gd name="T85" fmla="*/ 24 h 163"/>
              <a:gd name="T86" fmla="*/ 151 w 154"/>
              <a:gd name="T87" fmla="*/ 27 h 163"/>
              <a:gd name="T88" fmla="*/ 147 w 154"/>
              <a:gd name="T89" fmla="*/ 35 h 163"/>
              <a:gd name="T90" fmla="*/ 147 w 154"/>
              <a:gd name="T91" fmla="*/ 47 h 163"/>
              <a:gd name="T92" fmla="*/ 143 w 154"/>
              <a:gd name="T93" fmla="*/ 59 h 163"/>
              <a:gd name="T94" fmla="*/ 139 w 154"/>
              <a:gd name="T95" fmla="*/ 71 h 163"/>
              <a:gd name="T96" fmla="*/ 135 w 154"/>
              <a:gd name="T97" fmla="*/ 83 h 163"/>
              <a:gd name="T98" fmla="*/ 127 w 154"/>
              <a:gd name="T99" fmla="*/ 95 h 163"/>
              <a:gd name="T100" fmla="*/ 119 w 154"/>
              <a:gd name="T101" fmla="*/ 107 h 163"/>
              <a:gd name="T102" fmla="*/ 107 w 154"/>
              <a:gd name="T103" fmla="*/ 119 h 163"/>
              <a:gd name="T104" fmla="*/ 99 w 154"/>
              <a:gd name="T105" fmla="*/ 127 h 163"/>
              <a:gd name="T106" fmla="*/ 87 w 154"/>
              <a:gd name="T107" fmla="*/ 135 h 163"/>
              <a:gd name="T108" fmla="*/ 87 w 154"/>
              <a:gd name="T109" fmla="*/ 135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4" h="163">
                <a:moveTo>
                  <a:pt x="87" y="135"/>
                </a:moveTo>
                <a:lnTo>
                  <a:pt x="75" y="143"/>
                </a:lnTo>
                <a:lnTo>
                  <a:pt x="63" y="147"/>
                </a:lnTo>
                <a:lnTo>
                  <a:pt x="31" y="159"/>
                </a:lnTo>
                <a:lnTo>
                  <a:pt x="23" y="163"/>
                </a:lnTo>
                <a:lnTo>
                  <a:pt x="19" y="163"/>
                </a:lnTo>
                <a:lnTo>
                  <a:pt x="11" y="163"/>
                </a:lnTo>
                <a:lnTo>
                  <a:pt x="7" y="163"/>
                </a:lnTo>
                <a:lnTo>
                  <a:pt x="4" y="163"/>
                </a:lnTo>
                <a:lnTo>
                  <a:pt x="0" y="163"/>
                </a:lnTo>
                <a:lnTo>
                  <a:pt x="0" y="163"/>
                </a:lnTo>
                <a:lnTo>
                  <a:pt x="0" y="159"/>
                </a:lnTo>
                <a:lnTo>
                  <a:pt x="4" y="159"/>
                </a:lnTo>
                <a:lnTo>
                  <a:pt x="7" y="155"/>
                </a:lnTo>
                <a:lnTo>
                  <a:pt x="11" y="151"/>
                </a:lnTo>
                <a:lnTo>
                  <a:pt x="19" y="147"/>
                </a:lnTo>
                <a:lnTo>
                  <a:pt x="27" y="143"/>
                </a:lnTo>
                <a:lnTo>
                  <a:pt x="39" y="139"/>
                </a:lnTo>
                <a:lnTo>
                  <a:pt x="55" y="127"/>
                </a:lnTo>
                <a:lnTo>
                  <a:pt x="71" y="115"/>
                </a:lnTo>
                <a:lnTo>
                  <a:pt x="83" y="103"/>
                </a:lnTo>
                <a:lnTo>
                  <a:pt x="91" y="91"/>
                </a:lnTo>
                <a:lnTo>
                  <a:pt x="103" y="67"/>
                </a:lnTo>
                <a:lnTo>
                  <a:pt x="107" y="55"/>
                </a:lnTo>
                <a:lnTo>
                  <a:pt x="111" y="43"/>
                </a:lnTo>
                <a:lnTo>
                  <a:pt x="111" y="31"/>
                </a:lnTo>
                <a:lnTo>
                  <a:pt x="111" y="24"/>
                </a:lnTo>
                <a:lnTo>
                  <a:pt x="111" y="20"/>
                </a:lnTo>
                <a:lnTo>
                  <a:pt x="111" y="16"/>
                </a:lnTo>
                <a:lnTo>
                  <a:pt x="111" y="12"/>
                </a:lnTo>
                <a:lnTo>
                  <a:pt x="107" y="12"/>
                </a:lnTo>
                <a:lnTo>
                  <a:pt x="111" y="4"/>
                </a:lnTo>
                <a:lnTo>
                  <a:pt x="111" y="0"/>
                </a:lnTo>
                <a:lnTo>
                  <a:pt x="115" y="0"/>
                </a:lnTo>
                <a:lnTo>
                  <a:pt x="119" y="0"/>
                </a:lnTo>
                <a:lnTo>
                  <a:pt x="123" y="0"/>
                </a:lnTo>
                <a:lnTo>
                  <a:pt x="135" y="0"/>
                </a:lnTo>
                <a:lnTo>
                  <a:pt x="143" y="4"/>
                </a:lnTo>
                <a:lnTo>
                  <a:pt x="151" y="8"/>
                </a:lnTo>
                <a:lnTo>
                  <a:pt x="151" y="12"/>
                </a:lnTo>
                <a:lnTo>
                  <a:pt x="154" y="12"/>
                </a:lnTo>
                <a:lnTo>
                  <a:pt x="154" y="16"/>
                </a:lnTo>
                <a:lnTo>
                  <a:pt x="151" y="24"/>
                </a:lnTo>
                <a:lnTo>
                  <a:pt x="151" y="27"/>
                </a:lnTo>
                <a:lnTo>
                  <a:pt x="147" y="35"/>
                </a:lnTo>
                <a:lnTo>
                  <a:pt x="147" y="47"/>
                </a:lnTo>
                <a:lnTo>
                  <a:pt x="143" y="59"/>
                </a:lnTo>
                <a:lnTo>
                  <a:pt x="139" y="71"/>
                </a:lnTo>
                <a:lnTo>
                  <a:pt x="135" y="83"/>
                </a:lnTo>
                <a:lnTo>
                  <a:pt x="127" y="95"/>
                </a:lnTo>
                <a:lnTo>
                  <a:pt x="119" y="107"/>
                </a:lnTo>
                <a:lnTo>
                  <a:pt x="107" y="119"/>
                </a:lnTo>
                <a:lnTo>
                  <a:pt x="99" y="127"/>
                </a:lnTo>
                <a:lnTo>
                  <a:pt x="87" y="135"/>
                </a:lnTo>
                <a:lnTo>
                  <a:pt x="87" y="13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3" name="Freeform 469">
            <a:extLst>
              <a:ext uri="{FF2B5EF4-FFF2-40B4-BE49-F238E27FC236}">
                <a16:creationId xmlns:a16="http://schemas.microsoft.com/office/drawing/2014/main" xmlns="" id="{F127BF1B-BB67-4C84-901F-74101EEBA79F}"/>
              </a:ext>
            </a:extLst>
          </p:cNvPr>
          <p:cNvSpPr>
            <a:spLocks/>
          </p:cNvSpPr>
          <p:nvPr/>
        </p:nvSpPr>
        <p:spPr bwMode="auto">
          <a:xfrm>
            <a:off x="2489185" y="5924137"/>
            <a:ext cx="655213" cy="613045"/>
          </a:xfrm>
          <a:custGeom>
            <a:avLst/>
            <a:gdLst>
              <a:gd name="T0" fmla="*/ 79 w 103"/>
              <a:gd name="T1" fmla="*/ 28 h 84"/>
              <a:gd name="T2" fmla="*/ 87 w 103"/>
              <a:gd name="T3" fmla="*/ 40 h 84"/>
              <a:gd name="T4" fmla="*/ 95 w 103"/>
              <a:gd name="T5" fmla="*/ 48 h 84"/>
              <a:gd name="T6" fmla="*/ 103 w 103"/>
              <a:gd name="T7" fmla="*/ 56 h 84"/>
              <a:gd name="T8" fmla="*/ 103 w 103"/>
              <a:gd name="T9" fmla="*/ 64 h 84"/>
              <a:gd name="T10" fmla="*/ 103 w 103"/>
              <a:gd name="T11" fmla="*/ 72 h 84"/>
              <a:gd name="T12" fmla="*/ 103 w 103"/>
              <a:gd name="T13" fmla="*/ 76 h 84"/>
              <a:gd name="T14" fmla="*/ 99 w 103"/>
              <a:gd name="T15" fmla="*/ 80 h 84"/>
              <a:gd name="T16" fmla="*/ 99 w 103"/>
              <a:gd name="T17" fmla="*/ 84 h 84"/>
              <a:gd name="T18" fmla="*/ 95 w 103"/>
              <a:gd name="T19" fmla="*/ 84 h 84"/>
              <a:gd name="T20" fmla="*/ 91 w 103"/>
              <a:gd name="T21" fmla="*/ 84 h 84"/>
              <a:gd name="T22" fmla="*/ 91 w 103"/>
              <a:gd name="T23" fmla="*/ 84 h 84"/>
              <a:gd name="T24" fmla="*/ 87 w 103"/>
              <a:gd name="T25" fmla="*/ 80 h 84"/>
              <a:gd name="T26" fmla="*/ 83 w 103"/>
              <a:gd name="T27" fmla="*/ 80 h 84"/>
              <a:gd name="T28" fmla="*/ 79 w 103"/>
              <a:gd name="T29" fmla="*/ 76 h 84"/>
              <a:gd name="T30" fmla="*/ 71 w 103"/>
              <a:gd name="T31" fmla="*/ 68 h 84"/>
              <a:gd name="T32" fmla="*/ 63 w 103"/>
              <a:gd name="T33" fmla="*/ 64 h 84"/>
              <a:gd name="T34" fmla="*/ 55 w 103"/>
              <a:gd name="T35" fmla="*/ 56 h 84"/>
              <a:gd name="T36" fmla="*/ 43 w 103"/>
              <a:gd name="T37" fmla="*/ 48 h 84"/>
              <a:gd name="T38" fmla="*/ 35 w 103"/>
              <a:gd name="T39" fmla="*/ 36 h 84"/>
              <a:gd name="T40" fmla="*/ 27 w 103"/>
              <a:gd name="T41" fmla="*/ 28 h 84"/>
              <a:gd name="T42" fmla="*/ 19 w 103"/>
              <a:gd name="T43" fmla="*/ 24 h 84"/>
              <a:gd name="T44" fmla="*/ 12 w 103"/>
              <a:gd name="T45" fmla="*/ 16 h 84"/>
              <a:gd name="T46" fmla="*/ 8 w 103"/>
              <a:gd name="T47" fmla="*/ 12 h 84"/>
              <a:gd name="T48" fmla="*/ 4 w 103"/>
              <a:gd name="T49" fmla="*/ 4 h 84"/>
              <a:gd name="T50" fmla="*/ 4 w 103"/>
              <a:gd name="T51" fmla="*/ 4 h 84"/>
              <a:gd name="T52" fmla="*/ 0 w 103"/>
              <a:gd name="T53" fmla="*/ 0 h 84"/>
              <a:gd name="T54" fmla="*/ 23 w 103"/>
              <a:gd name="T55" fmla="*/ 4 h 84"/>
              <a:gd name="T56" fmla="*/ 47 w 103"/>
              <a:gd name="T57" fmla="*/ 12 h 84"/>
              <a:gd name="T58" fmla="*/ 63 w 103"/>
              <a:gd name="T59" fmla="*/ 20 h 84"/>
              <a:gd name="T60" fmla="*/ 79 w 103"/>
              <a:gd name="T61" fmla="*/ 28 h 84"/>
              <a:gd name="T62" fmla="*/ 79 w 103"/>
              <a:gd name="T63" fmla="*/ 28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3" h="84">
                <a:moveTo>
                  <a:pt x="79" y="28"/>
                </a:moveTo>
                <a:lnTo>
                  <a:pt x="87" y="40"/>
                </a:lnTo>
                <a:lnTo>
                  <a:pt x="95" y="48"/>
                </a:lnTo>
                <a:lnTo>
                  <a:pt x="103" y="56"/>
                </a:lnTo>
                <a:lnTo>
                  <a:pt x="103" y="64"/>
                </a:lnTo>
                <a:lnTo>
                  <a:pt x="103" y="72"/>
                </a:lnTo>
                <a:lnTo>
                  <a:pt x="103" y="76"/>
                </a:lnTo>
                <a:lnTo>
                  <a:pt x="99" y="80"/>
                </a:lnTo>
                <a:lnTo>
                  <a:pt x="99" y="84"/>
                </a:lnTo>
                <a:lnTo>
                  <a:pt x="95" y="84"/>
                </a:lnTo>
                <a:lnTo>
                  <a:pt x="91" y="84"/>
                </a:lnTo>
                <a:lnTo>
                  <a:pt x="91" y="84"/>
                </a:lnTo>
                <a:lnTo>
                  <a:pt x="87" y="80"/>
                </a:lnTo>
                <a:lnTo>
                  <a:pt x="83" y="80"/>
                </a:lnTo>
                <a:lnTo>
                  <a:pt x="79" y="76"/>
                </a:lnTo>
                <a:lnTo>
                  <a:pt x="71" y="68"/>
                </a:lnTo>
                <a:lnTo>
                  <a:pt x="63" y="64"/>
                </a:lnTo>
                <a:lnTo>
                  <a:pt x="55" y="56"/>
                </a:lnTo>
                <a:lnTo>
                  <a:pt x="43" y="48"/>
                </a:lnTo>
                <a:lnTo>
                  <a:pt x="35" y="36"/>
                </a:lnTo>
                <a:lnTo>
                  <a:pt x="27" y="28"/>
                </a:lnTo>
                <a:lnTo>
                  <a:pt x="19" y="24"/>
                </a:lnTo>
                <a:lnTo>
                  <a:pt x="12" y="16"/>
                </a:lnTo>
                <a:lnTo>
                  <a:pt x="8" y="12"/>
                </a:lnTo>
                <a:lnTo>
                  <a:pt x="4" y="4"/>
                </a:lnTo>
                <a:lnTo>
                  <a:pt x="4" y="4"/>
                </a:lnTo>
                <a:lnTo>
                  <a:pt x="0" y="0"/>
                </a:lnTo>
                <a:lnTo>
                  <a:pt x="23" y="4"/>
                </a:lnTo>
                <a:lnTo>
                  <a:pt x="47" y="12"/>
                </a:lnTo>
                <a:lnTo>
                  <a:pt x="63" y="20"/>
                </a:lnTo>
                <a:lnTo>
                  <a:pt x="79" y="28"/>
                </a:lnTo>
                <a:lnTo>
                  <a:pt x="79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4" name="Freeform 470">
            <a:extLst>
              <a:ext uri="{FF2B5EF4-FFF2-40B4-BE49-F238E27FC236}">
                <a16:creationId xmlns:a16="http://schemas.microsoft.com/office/drawing/2014/main" xmlns="" id="{AF6A7A53-F792-403E-895D-EC0ECBC3D8FA}"/>
              </a:ext>
            </a:extLst>
          </p:cNvPr>
          <p:cNvSpPr>
            <a:spLocks/>
          </p:cNvSpPr>
          <p:nvPr/>
        </p:nvSpPr>
        <p:spPr bwMode="auto">
          <a:xfrm>
            <a:off x="2005729" y="5026466"/>
            <a:ext cx="1062334" cy="985253"/>
          </a:xfrm>
          <a:custGeom>
            <a:avLst/>
            <a:gdLst>
              <a:gd name="T0" fmla="*/ 131 w 167"/>
              <a:gd name="T1" fmla="*/ 0 h 135"/>
              <a:gd name="T2" fmla="*/ 143 w 167"/>
              <a:gd name="T3" fmla="*/ 8 h 135"/>
              <a:gd name="T4" fmla="*/ 159 w 167"/>
              <a:gd name="T5" fmla="*/ 16 h 135"/>
              <a:gd name="T6" fmla="*/ 167 w 167"/>
              <a:gd name="T7" fmla="*/ 24 h 135"/>
              <a:gd name="T8" fmla="*/ 167 w 167"/>
              <a:gd name="T9" fmla="*/ 32 h 135"/>
              <a:gd name="T10" fmla="*/ 163 w 167"/>
              <a:gd name="T11" fmla="*/ 36 h 135"/>
              <a:gd name="T12" fmla="*/ 159 w 167"/>
              <a:gd name="T13" fmla="*/ 40 h 135"/>
              <a:gd name="T14" fmla="*/ 159 w 167"/>
              <a:gd name="T15" fmla="*/ 48 h 135"/>
              <a:gd name="T16" fmla="*/ 155 w 167"/>
              <a:gd name="T17" fmla="*/ 60 h 135"/>
              <a:gd name="T18" fmla="*/ 155 w 167"/>
              <a:gd name="T19" fmla="*/ 95 h 135"/>
              <a:gd name="T20" fmla="*/ 151 w 167"/>
              <a:gd name="T21" fmla="*/ 119 h 135"/>
              <a:gd name="T22" fmla="*/ 147 w 167"/>
              <a:gd name="T23" fmla="*/ 131 h 135"/>
              <a:gd name="T24" fmla="*/ 143 w 167"/>
              <a:gd name="T25" fmla="*/ 135 h 135"/>
              <a:gd name="T26" fmla="*/ 135 w 167"/>
              <a:gd name="T27" fmla="*/ 135 h 135"/>
              <a:gd name="T28" fmla="*/ 131 w 167"/>
              <a:gd name="T29" fmla="*/ 127 h 135"/>
              <a:gd name="T30" fmla="*/ 123 w 167"/>
              <a:gd name="T31" fmla="*/ 115 h 135"/>
              <a:gd name="T32" fmla="*/ 123 w 167"/>
              <a:gd name="T33" fmla="*/ 103 h 135"/>
              <a:gd name="T34" fmla="*/ 123 w 167"/>
              <a:gd name="T35" fmla="*/ 95 h 135"/>
              <a:gd name="T36" fmla="*/ 123 w 167"/>
              <a:gd name="T37" fmla="*/ 75 h 135"/>
              <a:gd name="T38" fmla="*/ 123 w 167"/>
              <a:gd name="T39" fmla="*/ 52 h 135"/>
              <a:gd name="T40" fmla="*/ 123 w 167"/>
              <a:gd name="T41" fmla="*/ 36 h 135"/>
              <a:gd name="T42" fmla="*/ 119 w 167"/>
              <a:gd name="T43" fmla="*/ 28 h 135"/>
              <a:gd name="T44" fmla="*/ 111 w 167"/>
              <a:gd name="T45" fmla="*/ 24 h 135"/>
              <a:gd name="T46" fmla="*/ 99 w 167"/>
              <a:gd name="T47" fmla="*/ 24 h 135"/>
              <a:gd name="T48" fmla="*/ 76 w 167"/>
              <a:gd name="T49" fmla="*/ 28 h 135"/>
              <a:gd name="T50" fmla="*/ 40 w 167"/>
              <a:gd name="T51" fmla="*/ 32 h 135"/>
              <a:gd name="T52" fmla="*/ 12 w 167"/>
              <a:gd name="T53" fmla="*/ 36 h 135"/>
              <a:gd name="T54" fmla="*/ 0 w 167"/>
              <a:gd name="T55" fmla="*/ 20 h 135"/>
              <a:gd name="T56" fmla="*/ 48 w 167"/>
              <a:gd name="T57" fmla="*/ 12 h 135"/>
              <a:gd name="T58" fmla="*/ 84 w 167"/>
              <a:gd name="T59" fmla="*/ 8 h 135"/>
              <a:gd name="T60" fmla="*/ 107 w 167"/>
              <a:gd name="T61" fmla="*/ 4 h 135"/>
              <a:gd name="T62" fmla="*/ 115 w 167"/>
              <a:gd name="T63" fmla="*/ 0 h 135"/>
              <a:gd name="T64" fmla="*/ 127 w 167"/>
              <a:gd name="T65" fmla="*/ 0 h 135"/>
              <a:gd name="T66" fmla="*/ 127 w 167"/>
              <a:gd name="T67" fmla="*/ 0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7" h="135">
                <a:moveTo>
                  <a:pt x="127" y="0"/>
                </a:moveTo>
                <a:lnTo>
                  <a:pt x="131" y="0"/>
                </a:lnTo>
                <a:lnTo>
                  <a:pt x="139" y="4"/>
                </a:lnTo>
                <a:lnTo>
                  <a:pt x="143" y="8"/>
                </a:lnTo>
                <a:lnTo>
                  <a:pt x="151" y="12"/>
                </a:lnTo>
                <a:lnTo>
                  <a:pt x="159" y="16"/>
                </a:lnTo>
                <a:lnTo>
                  <a:pt x="163" y="20"/>
                </a:lnTo>
                <a:lnTo>
                  <a:pt x="167" y="24"/>
                </a:lnTo>
                <a:lnTo>
                  <a:pt x="167" y="24"/>
                </a:lnTo>
                <a:lnTo>
                  <a:pt x="167" y="32"/>
                </a:lnTo>
                <a:lnTo>
                  <a:pt x="167" y="32"/>
                </a:lnTo>
                <a:lnTo>
                  <a:pt x="163" y="36"/>
                </a:lnTo>
                <a:lnTo>
                  <a:pt x="159" y="36"/>
                </a:lnTo>
                <a:lnTo>
                  <a:pt x="159" y="40"/>
                </a:lnTo>
                <a:lnTo>
                  <a:pt x="159" y="44"/>
                </a:lnTo>
                <a:lnTo>
                  <a:pt x="159" y="48"/>
                </a:lnTo>
                <a:lnTo>
                  <a:pt x="155" y="52"/>
                </a:lnTo>
                <a:lnTo>
                  <a:pt x="155" y="60"/>
                </a:lnTo>
                <a:lnTo>
                  <a:pt x="155" y="75"/>
                </a:lnTo>
                <a:lnTo>
                  <a:pt x="155" y="95"/>
                </a:lnTo>
                <a:lnTo>
                  <a:pt x="155" y="107"/>
                </a:lnTo>
                <a:lnTo>
                  <a:pt x="151" y="119"/>
                </a:lnTo>
                <a:lnTo>
                  <a:pt x="151" y="123"/>
                </a:lnTo>
                <a:lnTo>
                  <a:pt x="147" y="131"/>
                </a:lnTo>
                <a:lnTo>
                  <a:pt x="147" y="131"/>
                </a:lnTo>
                <a:lnTo>
                  <a:pt x="143" y="135"/>
                </a:lnTo>
                <a:lnTo>
                  <a:pt x="139" y="135"/>
                </a:lnTo>
                <a:lnTo>
                  <a:pt x="135" y="135"/>
                </a:lnTo>
                <a:lnTo>
                  <a:pt x="135" y="131"/>
                </a:lnTo>
                <a:lnTo>
                  <a:pt x="131" y="127"/>
                </a:lnTo>
                <a:lnTo>
                  <a:pt x="127" y="123"/>
                </a:lnTo>
                <a:lnTo>
                  <a:pt x="123" y="115"/>
                </a:lnTo>
                <a:lnTo>
                  <a:pt x="123" y="111"/>
                </a:lnTo>
                <a:lnTo>
                  <a:pt x="123" y="103"/>
                </a:lnTo>
                <a:lnTo>
                  <a:pt x="123" y="99"/>
                </a:lnTo>
                <a:lnTo>
                  <a:pt x="123" y="95"/>
                </a:lnTo>
                <a:lnTo>
                  <a:pt x="123" y="87"/>
                </a:lnTo>
                <a:lnTo>
                  <a:pt x="123" y="75"/>
                </a:lnTo>
                <a:lnTo>
                  <a:pt x="123" y="64"/>
                </a:lnTo>
                <a:lnTo>
                  <a:pt x="123" y="52"/>
                </a:lnTo>
                <a:lnTo>
                  <a:pt x="123" y="44"/>
                </a:lnTo>
                <a:lnTo>
                  <a:pt x="123" y="36"/>
                </a:lnTo>
                <a:lnTo>
                  <a:pt x="123" y="32"/>
                </a:lnTo>
                <a:lnTo>
                  <a:pt x="119" y="28"/>
                </a:lnTo>
                <a:lnTo>
                  <a:pt x="115" y="28"/>
                </a:lnTo>
                <a:lnTo>
                  <a:pt x="111" y="24"/>
                </a:lnTo>
                <a:lnTo>
                  <a:pt x="107" y="24"/>
                </a:lnTo>
                <a:lnTo>
                  <a:pt x="99" y="24"/>
                </a:lnTo>
                <a:lnTo>
                  <a:pt x="88" y="28"/>
                </a:lnTo>
                <a:lnTo>
                  <a:pt x="76" y="28"/>
                </a:lnTo>
                <a:lnTo>
                  <a:pt x="56" y="28"/>
                </a:lnTo>
                <a:lnTo>
                  <a:pt x="40" y="32"/>
                </a:lnTo>
                <a:lnTo>
                  <a:pt x="24" y="36"/>
                </a:lnTo>
                <a:lnTo>
                  <a:pt x="12" y="36"/>
                </a:lnTo>
                <a:lnTo>
                  <a:pt x="0" y="36"/>
                </a:lnTo>
                <a:lnTo>
                  <a:pt x="0" y="20"/>
                </a:lnTo>
                <a:lnTo>
                  <a:pt x="28" y="16"/>
                </a:lnTo>
                <a:lnTo>
                  <a:pt x="48" y="12"/>
                </a:lnTo>
                <a:lnTo>
                  <a:pt x="68" y="12"/>
                </a:lnTo>
                <a:lnTo>
                  <a:pt x="84" y="8"/>
                </a:lnTo>
                <a:lnTo>
                  <a:pt x="95" y="4"/>
                </a:lnTo>
                <a:lnTo>
                  <a:pt x="107" y="4"/>
                </a:lnTo>
                <a:lnTo>
                  <a:pt x="111" y="4"/>
                </a:lnTo>
                <a:lnTo>
                  <a:pt x="115" y="0"/>
                </a:lnTo>
                <a:lnTo>
                  <a:pt x="123" y="0"/>
                </a:lnTo>
                <a:lnTo>
                  <a:pt x="127" y="0"/>
                </a:lnTo>
                <a:lnTo>
                  <a:pt x="127" y="0"/>
                </a:lnTo>
                <a:lnTo>
                  <a:pt x="127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405">
            <a:extLst>
              <a:ext uri="{FF2B5EF4-FFF2-40B4-BE49-F238E27FC236}">
                <a16:creationId xmlns:a16="http://schemas.microsoft.com/office/drawing/2014/main" xmlns="" id="{AF0DA94C-D323-4E2F-8D79-72BA0AB84216}"/>
              </a:ext>
            </a:extLst>
          </p:cNvPr>
          <p:cNvSpPr>
            <a:spLocks/>
          </p:cNvSpPr>
          <p:nvPr/>
        </p:nvSpPr>
        <p:spPr bwMode="auto">
          <a:xfrm>
            <a:off x="2321397" y="1800872"/>
            <a:ext cx="763351" cy="255438"/>
          </a:xfrm>
          <a:custGeom>
            <a:avLst/>
            <a:gdLst>
              <a:gd name="T0" fmla="*/ 80 w 120"/>
              <a:gd name="T1" fmla="*/ 27 h 35"/>
              <a:gd name="T2" fmla="*/ 68 w 120"/>
              <a:gd name="T3" fmla="*/ 31 h 35"/>
              <a:gd name="T4" fmla="*/ 60 w 120"/>
              <a:gd name="T5" fmla="*/ 31 h 35"/>
              <a:gd name="T6" fmla="*/ 52 w 120"/>
              <a:gd name="T7" fmla="*/ 31 h 35"/>
              <a:gd name="T8" fmla="*/ 44 w 120"/>
              <a:gd name="T9" fmla="*/ 31 h 35"/>
              <a:gd name="T10" fmla="*/ 40 w 120"/>
              <a:gd name="T11" fmla="*/ 35 h 35"/>
              <a:gd name="T12" fmla="*/ 36 w 120"/>
              <a:gd name="T13" fmla="*/ 35 h 35"/>
              <a:gd name="T14" fmla="*/ 32 w 120"/>
              <a:gd name="T15" fmla="*/ 35 h 35"/>
              <a:gd name="T16" fmla="*/ 28 w 120"/>
              <a:gd name="T17" fmla="*/ 35 h 35"/>
              <a:gd name="T18" fmla="*/ 20 w 120"/>
              <a:gd name="T19" fmla="*/ 35 h 35"/>
              <a:gd name="T20" fmla="*/ 16 w 120"/>
              <a:gd name="T21" fmla="*/ 31 h 35"/>
              <a:gd name="T22" fmla="*/ 12 w 120"/>
              <a:gd name="T23" fmla="*/ 27 h 35"/>
              <a:gd name="T24" fmla="*/ 8 w 120"/>
              <a:gd name="T25" fmla="*/ 27 h 35"/>
              <a:gd name="T26" fmla="*/ 4 w 120"/>
              <a:gd name="T27" fmla="*/ 23 h 35"/>
              <a:gd name="T28" fmla="*/ 0 w 120"/>
              <a:gd name="T29" fmla="*/ 19 h 35"/>
              <a:gd name="T30" fmla="*/ 0 w 120"/>
              <a:gd name="T31" fmla="*/ 15 h 35"/>
              <a:gd name="T32" fmla="*/ 8 w 120"/>
              <a:gd name="T33" fmla="*/ 15 h 35"/>
              <a:gd name="T34" fmla="*/ 16 w 120"/>
              <a:gd name="T35" fmla="*/ 15 h 35"/>
              <a:gd name="T36" fmla="*/ 28 w 120"/>
              <a:gd name="T37" fmla="*/ 11 h 35"/>
              <a:gd name="T38" fmla="*/ 36 w 120"/>
              <a:gd name="T39" fmla="*/ 11 h 35"/>
              <a:gd name="T40" fmla="*/ 44 w 120"/>
              <a:gd name="T41" fmla="*/ 7 h 35"/>
              <a:gd name="T42" fmla="*/ 52 w 120"/>
              <a:gd name="T43" fmla="*/ 7 h 35"/>
              <a:gd name="T44" fmla="*/ 64 w 120"/>
              <a:gd name="T45" fmla="*/ 4 h 35"/>
              <a:gd name="T46" fmla="*/ 76 w 120"/>
              <a:gd name="T47" fmla="*/ 0 h 35"/>
              <a:gd name="T48" fmla="*/ 88 w 120"/>
              <a:gd name="T49" fmla="*/ 0 h 35"/>
              <a:gd name="T50" fmla="*/ 96 w 120"/>
              <a:gd name="T51" fmla="*/ 0 h 35"/>
              <a:gd name="T52" fmla="*/ 104 w 120"/>
              <a:gd name="T53" fmla="*/ 4 h 35"/>
              <a:gd name="T54" fmla="*/ 112 w 120"/>
              <a:gd name="T55" fmla="*/ 7 h 35"/>
              <a:gd name="T56" fmla="*/ 116 w 120"/>
              <a:gd name="T57" fmla="*/ 7 h 35"/>
              <a:gd name="T58" fmla="*/ 120 w 120"/>
              <a:gd name="T59" fmla="*/ 11 h 35"/>
              <a:gd name="T60" fmla="*/ 120 w 120"/>
              <a:gd name="T61" fmla="*/ 15 h 35"/>
              <a:gd name="T62" fmla="*/ 120 w 120"/>
              <a:gd name="T63" fmla="*/ 15 h 35"/>
              <a:gd name="T64" fmla="*/ 120 w 120"/>
              <a:gd name="T65" fmla="*/ 19 h 35"/>
              <a:gd name="T66" fmla="*/ 116 w 120"/>
              <a:gd name="T67" fmla="*/ 19 h 35"/>
              <a:gd name="T68" fmla="*/ 112 w 120"/>
              <a:gd name="T69" fmla="*/ 19 h 35"/>
              <a:gd name="T70" fmla="*/ 104 w 120"/>
              <a:gd name="T71" fmla="*/ 23 h 35"/>
              <a:gd name="T72" fmla="*/ 96 w 120"/>
              <a:gd name="T73" fmla="*/ 23 h 35"/>
              <a:gd name="T74" fmla="*/ 88 w 120"/>
              <a:gd name="T75" fmla="*/ 27 h 35"/>
              <a:gd name="T76" fmla="*/ 80 w 120"/>
              <a:gd name="T77" fmla="*/ 27 h 35"/>
              <a:gd name="T78" fmla="*/ 80 w 120"/>
              <a:gd name="T79" fmla="*/ 27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0" h="35">
                <a:moveTo>
                  <a:pt x="80" y="27"/>
                </a:moveTo>
                <a:lnTo>
                  <a:pt x="68" y="31"/>
                </a:lnTo>
                <a:lnTo>
                  <a:pt x="60" y="31"/>
                </a:lnTo>
                <a:lnTo>
                  <a:pt x="52" y="31"/>
                </a:lnTo>
                <a:lnTo>
                  <a:pt x="44" y="31"/>
                </a:lnTo>
                <a:lnTo>
                  <a:pt x="40" y="35"/>
                </a:lnTo>
                <a:lnTo>
                  <a:pt x="36" y="35"/>
                </a:lnTo>
                <a:lnTo>
                  <a:pt x="32" y="35"/>
                </a:lnTo>
                <a:lnTo>
                  <a:pt x="28" y="35"/>
                </a:lnTo>
                <a:lnTo>
                  <a:pt x="20" y="35"/>
                </a:lnTo>
                <a:lnTo>
                  <a:pt x="16" y="31"/>
                </a:lnTo>
                <a:lnTo>
                  <a:pt x="12" y="27"/>
                </a:lnTo>
                <a:lnTo>
                  <a:pt x="8" y="27"/>
                </a:lnTo>
                <a:lnTo>
                  <a:pt x="4" y="23"/>
                </a:lnTo>
                <a:lnTo>
                  <a:pt x="0" y="19"/>
                </a:lnTo>
                <a:lnTo>
                  <a:pt x="0" y="15"/>
                </a:lnTo>
                <a:lnTo>
                  <a:pt x="8" y="15"/>
                </a:lnTo>
                <a:lnTo>
                  <a:pt x="16" y="15"/>
                </a:lnTo>
                <a:lnTo>
                  <a:pt x="28" y="11"/>
                </a:lnTo>
                <a:lnTo>
                  <a:pt x="36" y="11"/>
                </a:lnTo>
                <a:lnTo>
                  <a:pt x="44" y="7"/>
                </a:lnTo>
                <a:lnTo>
                  <a:pt x="52" y="7"/>
                </a:lnTo>
                <a:lnTo>
                  <a:pt x="64" y="4"/>
                </a:lnTo>
                <a:lnTo>
                  <a:pt x="76" y="0"/>
                </a:lnTo>
                <a:lnTo>
                  <a:pt x="88" y="0"/>
                </a:lnTo>
                <a:lnTo>
                  <a:pt x="96" y="0"/>
                </a:lnTo>
                <a:lnTo>
                  <a:pt x="104" y="4"/>
                </a:lnTo>
                <a:lnTo>
                  <a:pt x="112" y="7"/>
                </a:lnTo>
                <a:lnTo>
                  <a:pt x="116" y="7"/>
                </a:lnTo>
                <a:lnTo>
                  <a:pt x="120" y="11"/>
                </a:lnTo>
                <a:lnTo>
                  <a:pt x="120" y="15"/>
                </a:lnTo>
                <a:lnTo>
                  <a:pt x="120" y="15"/>
                </a:lnTo>
                <a:lnTo>
                  <a:pt x="120" y="19"/>
                </a:lnTo>
                <a:lnTo>
                  <a:pt x="116" y="19"/>
                </a:lnTo>
                <a:lnTo>
                  <a:pt x="112" y="19"/>
                </a:lnTo>
                <a:lnTo>
                  <a:pt x="104" y="23"/>
                </a:lnTo>
                <a:lnTo>
                  <a:pt x="96" y="23"/>
                </a:lnTo>
                <a:lnTo>
                  <a:pt x="88" y="27"/>
                </a:lnTo>
                <a:lnTo>
                  <a:pt x="80" y="27"/>
                </a:lnTo>
                <a:lnTo>
                  <a:pt x="80" y="2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407">
            <a:extLst>
              <a:ext uri="{FF2B5EF4-FFF2-40B4-BE49-F238E27FC236}">
                <a16:creationId xmlns:a16="http://schemas.microsoft.com/office/drawing/2014/main" xmlns="" id="{27819E66-4B94-4DC2-BE20-C242B381FA99}"/>
              </a:ext>
            </a:extLst>
          </p:cNvPr>
          <p:cNvSpPr>
            <a:spLocks/>
          </p:cNvSpPr>
          <p:nvPr/>
        </p:nvSpPr>
        <p:spPr bwMode="auto">
          <a:xfrm>
            <a:off x="2175086" y="2260658"/>
            <a:ext cx="298981" cy="634942"/>
          </a:xfrm>
          <a:custGeom>
            <a:avLst/>
            <a:gdLst>
              <a:gd name="T0" fmla="*/ 4 w 47"/>
              <a:gd name="T1" fmla="*/ 16 h 87"/>
              <a:gd name="T2" fmla="*/ 0 w 47"/>
              <a:gd name="T3" fmla="*/ 12 h 87"/>
              <a:gd name="T4" fmla="*/ 0 w 47"/>
              <a:gd name="T5" fmla="*/ 8 h 87"/>
              <a:gd name="T6" fmla="*/ 0 w 47"/>
              <a:gd name="T7" fmla="*/ 4 h 87"/>
              <a:gd name="T8" fmla="*/ 4 w 47"/>
              <a:gd name="T9" fmla="*/ 0 h 87"/>
              <a:gd name="T10" fmla="*/ 8 w 47"/>
              <a:gd name="T11" fmla="*/ 0 h 87"/>
              <a:gd name="T12" fmla="*/ 16 w 47"/>
              <a:gd name="T13" fmla="*/ 0 h 87"/>
              <a:gd name="T14" fmla="*/ 23 w 47"/>
              <a:gd name="T15" fmla="*/ 0 h 87"/>
              <a:gd name="T16" fmla="*/ 39 w 47"/>
              <a:gd name="T17" fmla="*/ 4 h 87"/>
              <a:gd name="T18" fmla="*/ 39 w 47"/>
              <a:gd name="T19" fmla="*/ 8 h 87"/>
              <a:gd name="T20" fmla="*/ 39 w 47"/>
              <a:gd name="T21" fmla="*/ 12 h 87"/>
              <a:gd name="T22" fmla="*/ 39 w 47"/>
              <a:gd name="T23" fmla="*/ 20 h 87"/>
              <a:gd name="T24" fmla="*/ 43 w 47"/>
              <a:gd name="T25" fmla="*/ 32 h 87"/>
              <a:gd name="T26" fmla="*/ 43 w 47"/>
              <a:gd name="T27" fmla="*/ 40 h 87"/>
              <a:gd name="T28" fmla="*/ 43 w 47"/>
              <a:gd name="T29" fmla="*/ 52 h 87"/>
              <a:gd name="T30" fmla="*/ 43 w 47"/>
              <a:gd name="T31" fmla="*/ 60 h 87"/>
              <a:gd name="T32" fmla="*/ 47 w 47"/>
              <a:gd name="T33" fmla="*/ 64 h 87"/>
              <a:gd name="T34" fmla="*/ 43 w 47"/>
              <a:gd name="T35" fmla="*/ 76 h 87"/>
              <a:gd name="T36" fmla="*/ 43 w 47"/>
              <a:gd name="T37" fmla="*/ 80 h 87"/>
              <a:gd name="T38" fmla="*/ 39 w 47"/>
              <a:gd name="T39" fmla="*/ 83 h 87"/>
              <a:gd name="T40" fmla="*/ 35 w 47"/>
              <a:gd name="T41" fmla="*/ 87 h 87"/>
              <a:gd name="T42" fmla="*/ 31 w 47"/>
              <a:gd name="T43" fmla="*/ 87 h 87"/>
              <a:gd name="T44" fmla="*/ 31 w 47"/>
              <a:gd name="T45" fmla="*/ 87 h 87"/>
              <a:gd name="T46" fmla="*/ 27 w 47"/>
              <a:gd name="T47" fmla="*/ 87 h 87"/>
              <a:gd name="T48" fmla="*/ 23 w 47"/>
              <a:gd name="T49" fmla="*/ 83 h 87"/>
              <a:gd name="T50" fmla="*/ 20 w 47"/>
              <a:gd name="T51" fmla="*/ 76 h 87"/>
              <a:gd name="T52" fmla="*/ 20 w 47"/>
              <a:gd name="T53" fmla="*/ 72 h 87"/>
              <a:gd name="T54" fmla="*/ 16 w 47"/>
              <a:gd name="T55" fmla="*/ 64 h 87"/>
              <a:gd name="T56" fmla="*/ 16 w 47"/>
              <a:gd name="T57" fmla="*/ 48 h 87"/>
              <a:gd name="T58" fmla="*/ 12 w 47"/>
              <a:gd name="T59" fmla="*/ 36 h 87"/>
              <a:gd name="T60" fmla="*/ 8 w 47"/>
              <a:gd name="T61" fmla="*/ 24 h 87"/>
              <a:gd name="T62" fmla="*/ 8 w 47"/>
              <a:gd name="T63" fmla="*/ 16 h 87"/>
              <a:gd name="T64" fmla="*/ 4 w 47"/>
              <a:gd name="T65" fmla="*/ 16 h 87"/>
              <a:gd name="T66" fmla="*/ 4 w 47"/>
              <a:gd name="T67" fmla="*/ 16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7" h="87">
                <a:moveTo>
                  <a:pt x="4" y="16"/>
                </a:move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3" y="0"/>
                </a:lnTo>
                <a:lnTo>
                  <a:pt x="39" y="4"/>
                </a:lnTo>
                <a:lnTo>
                  <a:pt x="39" y="8"/>
                </a:lnTo>
                <a:lnTo>
                  <a:pt x="39" y="12"/>
                </a:lnTo>
                <a:lnTo>
                  <a:pt x="39" y="20"/>
                </a:lnTo>
                <a:lnTo>
                  <a:pt x="43" y="32"/>
                </a:lnTo>
                <a:lnTo>
                  <a:pt x="43" y="40"/>
                </a:lnTo>
                <a:lnTo>
                  <a:pt x="43" y="52"/>
                </a:lnTo>
                <a:lnTo>
                  <a:pt x="43" y="60"/>
                </a:lnTo>
                <a:lnTo>
                  <a:pt x="47" y="64"/>
                </a:lnTo>
                <a:lnTo>
                  <a:pt x="43" y="76"/>
                </a:lnTo>
                <a:lnTo>
                  <a:pt x="43" y="80"/>
                </a:lnTo>
                <a:lnTo>
                  <a:pt x="39" y="83"/>
                </a:lnTo>
                <a:lnTo>
                  <a:pt x="35" y="87"/>
                </a:lnTo>
                <a:lnTo>
                  <a:pt x="31" y="87"/>
                </a:lnTo>
                <a:lnTo>
                  <a:pt x="31" y="87"/>
                </a:lnTo>
                <a:lnTo>
                  <a:pt x="27" y="87"/>
                </a:lnTo>
                <a:lnTo>
                  <a:pt x="23" y="83"/>
                </a:lnTo>
                <a:lnTo>
                  <a:pt x="20" y="76"/>
                </a:lnTo>
                <a:lnTo>
                  <a:pt x="20" y="72"/>
                </a:lnTo>
                <a:lnTo>
                  <a:pt x="16" y="64"/>
                </a:lnTo>
                <a:lnTo>
                  <a:pt x="16" y="48"/>
                </a:lnTo>
                <a:lnTo>
                  <a:pt x="12" y="36"/>
                </a:lnTo>
                <a:lnTo>
                  <a:pt x="8" y="24"/>
                </a:lnTo>
                <a:lnTo>
                  <a:pt x="8" y="16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408">
            <a:extLst>
              <a:ext uri="{FF2B5EF4-FFF2-40B4-BE49-F238E27FC236}">
                <a16:creationId xmlns:a16="http://schemas.microsoft.com/office/drawing/2014/main" xmlns="" id="{0B6949E2-7E3A-4CC9-8313-9560E55A8EB4}"/>
              </a:ext>
            </a:extLst>
          </p:cNvPr>
          <p:cNvSpPr>
            <a:spLocks/>
          </p:cNvSpPr>
          <p:nvPr/>
        </p:nvSpPr>
        <p:spPr bwMode="auto">
          <a:xfrm>
            <a:off x="1189093" y="2231466"/>
            <a:ext cx="935107" cy="437889"/>
          </a:xfrm>
          <a:custGeom>
            <a:avLst/>
            <a:gdLst>
              <a:gd name="T0" fmla="*/ 12 w 147"/>
              <a:gd name="T1" fmla="*/ 52 h 60"/>
              <a:gd name="T2" fmla="*/ 8 w 147"/>
              <a:gd name="T3" fmla="*/ 48 h 60"/>
              <a:gd name="T4" fmla="*/ 4 w 147"/>
              <a:gd name="T5" fmla="*/ 44 h 60"/>
              <a:gd name="T6" fmla="*/ 0 w 147"/>
              <a:gd name="T7" fmla="*/ 40 h 60"/>
              <a:gd name="T8" fmla="*/ 0 w 147"/>
              <a:gd name="T9" fmla="*/ 36 h 60"/>
              <a:gd name="T10" fmla="*/ 0 w 147"/>
              <a:gd name="T11" fmla="*/ 32 h 60"/>
              <a:gd name="T12" fmla="*/ 4 w 147"/>
              <a:gd name="T13" fmla="*/ 32 h 60"/>
              <a:gd name="T14" fmla="*/ 8 w 147"/>
              <a:gd name="T15" fmla="*/ 32 h 60"/>
              <a:gd name="T16" fmla="*/ 12 w 147"/>
              <a:gd name="T17" fmla="*/ 28 h 60"/>
              <a:gd name="T18" fmla="*/ 16 w 147"/>
              <a:gd name="T19" fmla="*/ 28 h 60"/>
              <a:gd name="T20" fmla="*/ 20 w 147"/>
              <a:gd name="T21" fmla="*/ 28 h 60"/>
              <a:gd name="T22" fmla="*/ 28 w 147"/>
              <a:gd name="T23" fmla="*/ 28 h 60"/>
              <a:gd name="T24" fmla="*/ 35 w 147"/>
              <a:gd name="T25" fmla="*/ 28 h 60"/>
              <a:gd name="T26" fmla="*/ 43 w 147"/>
              <a:gd name="T27" fmla="*/ 24 h 60"/>
              <a:gd name="T28" fmla="*/ 51 w 147"/>
              <a:gd name="T29" fmla="*/ 24 h 60"/>
              <a:gd name="T30" fmla="*/ 71 w 147"/>
              <a:gd name="T31" fmla="*/ 16 h 60"/>
              <a:gd name="T32" fmla="*/ 91 w 147"/>
              <a:gd name="T33" fmla="*/ 12 h 60"/>
              <a:gd name="T34" fmla="*/ 107 w 147"/>
              <a:gd name="T35" fmla="*/ 8 h 60"/>
              <a:gd name="T36" fmla="*/ 123 w 147"/>
              <a:gd name="T37" fmla="*/ 4 h 60"/>
              <a:gd name="T38" fmla="*/ 131 w 147"/>
              <a:gd name="T39" fmla="*/ 0 h 60"/>
              <a:gd name="T40" fmla="*/ 139 w 147"/>
              <a:gd name="T41" fmla="*/ 0 h 60"/>
              <a:gd name="T42" fmla="*/ 143 w 147"/>
              <a:gd name="T43" fmla="*/ 0 h 60"/>
              <a:gd name="T44" fmla="*/ 143 w 147"/>
              <a:gd name="T45" fmla="*/ 0 h 60"/>
              <a:gd name="T46" fmla="*/ 147 w 147"/>
              <a:gd name="T47" fmla="*/ 4 h 60"/>
              <a:gd name="T48" fmla="*/ 147 w 147"/>
              <a:gd name="T49" fmla="*/ 4 h 60"/>
              <a:gd name="T50" fmla="*/ 143 w 147"/>
              <a:gd name="T51" fmla="*/ 8 h 60"/>
              <a:gd name="T52" fmla="*/ 139 w 147"/>
              <a:gd name="T53" fmla="*/ 12 h 60"/>
              <a:gd name="T54" fmla="*/ 135 w 147"/>
              <a:gd name="T55" fmla="*/ 16 h 60"/>
              <a:gd name="T56" fmla="*/ 127 w 147"/>
              <a:gd name="T57" fmla="*/ 20 h 60"/>
              <a:gd name="T58" fmla="*/ 115 w 147"/>
              <a:gd name="T59" fmla="*/ 24 h 60"/>
              <a:gd name="T60" fmla="*/ 103 w 147"/>
              <a:gd name="T61" fmla="*/ 28 h 60"/>
              <a:gd name="T62" fmla="*/ 91 w 147"/>
              <a:gd name="T63" fmla="*/ 36 h 60"/>
              <a:gd name="T64" fmla="*/ 79 w 147"/>
              <a:gd name="T65" fmla="*/ 40 h 60"/>
              <a:gd name="T66" fmla="*/ 67 w 147"/>
              <a:gd name="T67" fmla="*/ 48 h 60"/>
              <a:gd name="T68" fmla="*/ 55 w 147"/>
              <a:gd name="T69" fmla="*/ 52 h 60"/>
              <a:gd name="T70" fmla="*/ 47 w 147"/>
              <a:gd name="T71" fmla="*/ 56 h 60"/>
              <a:gd name="T72" fmla="*/ 39 w 147"/>
              <a:gd name="T73" fmla="*/ 60 h 60"/>
              <a:gd name="T74" fmla="*/ 35 w 147"/>
              <a:gd name="T75" fmla="*/ 60 h 60"/>
              <a:gd name="T76" fmla="*/ 31 w 147"/>
              <a:gd name="T77" fmla="*/ 60 h 60"/>
              <a:gd name="T78" fmla="*/ 28 w 147"/>
              <a:gd name="T79" fmla="*/ 60 h 60"/>
              <a:gd name="T80" fmla="*/ 28 w 147"/>
              <a:gd name="T81" fmla="*/ 60 h 60"/>
              <a:gd name="T82" fmla="*/ 24 w 147"/>
              <a:gd name="T83" fmla="*/ 60 h 60"/>
              <a:gd name="T84" fmla="*/ 20 w 147"/>
              <a:gd name="T85" fmla="*/ 56 h 60"/>
              <a:gd name="T86" fmla="*/ 12 w 147"/>
              <a:gd name="T87" fmla="*/ 52 h 60"/>
              <a:gd name="T88" fmla="*/ 12 w 147"/>
              <a:gd name="T89" fmla="*/ 5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7" h="60">
                <a:moveTo>
                  <a:pt x="12" y="52"/>
                </a:moveTo>
                <a:lnTo>
                  <a:pt x="8" y="48"/>
                </a:lnTo>
                <a:lnTo>
                  <a:pt x="4" y="44"/>
                </a:lnTo>
                <a:lnTo>
                  <a:pt x="0" y="40"/>
                </a:lnTo>
                <a:lnTo>
                  <a:pt x="0" y="36"/>
                </a:lnTo>
                <a:lnTo>
                  <a:pt x="0" y="32"/>
                </a:lnTo>
                <a:lnTo>
                  <a:pt x="4" y="32"/>
                </a:lnTo>
                <a:lnTo>
                  <a:pt x="8" y="32"/>
                </a:lnTo>
                <a:lnTo>
                  <a:pt x="12" y="28"/>
                </a:lnTo>
                <a:lnTo>
                  <a:pt x="16" y="28"/>
                </a:lnTo>
                <a:lnTo>
                  <a:pt x="20" y="28"/>
                </a:lnTo>
                <a:lnTo>
                  <a:pt x="28" y="28"/>
                </a:lnTo>
                <a:lnTo>
                  <a:pt x="35" y="28"/>
                </a:lnTo>
                <a:lnTo>
                  <a:pt x="43" y="24"/>
                </a:lnTo>
                <a:lnTo>
                  <a:pt x="51" y="24"/>
                </a:lnTo>
                <a:lnTo>
                  <a:pt x="71" y="16"/>
                </a:lnTo>
                <a:lnTo>
                  <a:pt x="91" y="12"/>
                </a:lnTo>
                <a:lnTo>
                  <a:pt x="107" y="8"/>
                </a:lnTo>
                <a:lnTo>
                  <a:pt x="123" y="4"/>
                </a:lnTo>
                <a:lnTo>
                  <a:pt x="131" y="0"/>
                </a:lnTo>
                <a:lnTo>
                  <a:pt x="139" y="0"/>
                </a:lnTo>
                <a:lnTo>
                  <a:pt x="143" y="0"/>
                </a:lnTo>
                <a:lnTo>
                  <a:pt x="143" y="0"/>
                </a:lnTo>
                <a:lnTo>
                  <a:pt x="147" y="4"/>
                </a:lnTo>
                <a:lnTo>
                  <a:pt x="147" y="4"/>
                </a:lnTo>
                <a:lnTo>
                  <a:pt x="143" y="8"/>
                </a:lnTo>
                <a:lnTo>
                  <a:pt x="139" y="12"/>
                </a:lnTo>
                <a:lnTo>
                  <a:pt x="135" y="16"/>
                </a:lnTo>
                <a:lnTo>
                  <a:pt x="127" y="20"/>
                </a:lnTo>
                <a:lnTo>
                  <a:pt x="115" y="24"/>
                </a:lnTo>
                <a:lnTo>
                  <a:pt x="103" y="28"/>
                </a:lnTo>
                <a:lnTo>
                  <a:pt x="91" y="36"/>
                </a:lnTo>
                <a:lnTo>
                  <a:pt x="79" y="40"/>
                </a:lnTo>
                <a:lnTo>
                  <a:pt x="67" y="48"/>
                </a:lnTo>
                <a:lnTo>
                  <a:pt x="55" y="52"/>
                </a:lnTo>
                <a:lnTo>
                  <a:pt x="47" y="56"/>
                </a:lnTo>
                <a:lnTo>
                  <a:pt x="39" y="60"/>
                </a:lnTo>
                <a:lnTo>
                  <a:pt x="35" y="60"/>
                </a:lnTo>
                <a:lnTo>
                  <a:pt x="31" y="60"/>
                </a:lnTo>
                <a:lnTo>
                  <a:pt x="28" y="60"/>
                </a:lnTo>
                <a:lnTo>
                  <a:pt x="28" y="60"/>
                </a:lnTo>
                <a:lnTo>
                  <a:pt x="24" y="60"/>
                </a:lnTo>
                <a:lnTo>
                  <a:pt x="20" y="56"/>
                </a:lnTo>
                <a:lnTo>
                  <a:pt x="12" y="52"/>
                </a:lnTo>
                <a:lnTo>
                  <a:pt x="12" y="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412">
            <a:extLst>
              <a:ext uri="{FF2B5EF4-FFF2-40B4-BE49-F238E27FC236}">
                <a16:creationId xmlns:a16="http://schemas.microsoft.com/office/drawing/2014/main" xmlns="" id="{D56CFFCC-8A23-4E8B-8032-B6C68C6BA9D8}"/>
              </a:ext>
            </a:extLst>
          </p:cNvPr>
          <p:cNvSpPr>
            <a:spLocks/>
          </p:cNvSpPr>
          <p:nvPr/>
        </p:nvSpPr>
        <p:spPr bwMode="auto">
          <a:xfrm>
            <a:off x="2423177" y="2669355"/>
            <a:ext cx="661571" cy="87578"/>
          </a:xfrm>
          <a:custGeom>
            <a:avLst/>
            <a:gdLst>
              <a:gd name="T0" fmla="*/ 0 w 104"/>
              <a:gd name="T1" fmla="*/ 8 h 12"/>
              <a:gd name="T2" fmla="*/ 16 w 104"/>
              <a:gd name="T3" fmla="*/ 8 h 12"/>
              <a:gd name="T4" fmla="*/ 28 w 104"/>
              <a:gd name="T5" fmla="*/ 4 h 12"/>
              <a:gd name="T6" fmla="*/ 44 w 104"/>
              <a:gd name="T7" fmla="*/ 4 h 12"/>
              <a:gd name="T8" fmla="*/ 52 w 104"/>
              <a:gd name="T9" fmla="*/ 0 h 12"/>
              <a:gd name="T10" fmla="*/ 64 w 104"/>
              <a:gd name="T11" fmla="*/ 0 h 12"/>
              <a:gd name="T12" fmla="*/ 68 w 104"/>
              <a:gd name="T13" fmla="*/ 0 h 12"/>
              <a:gd name="T14" fmla="*/ 76 w 104"/>
              <a:gd name="T15" fmla="*/ 0 h 12"/>
              <a:gd name="T16" fmla="*/ 80 w 104"/>
              <a:gd name="T17" fmla="*/ 0 h 12"/>
              <a:gd name="T18" fmla="*/ 92 w 104"/>
              <a:gd name="T19" fmla="*/ 0 h 12"/>
              <a:gd name="T20" fmla="*/ 96 w 104"/>
              <a:gd name="T21" fmla="*/ 0 h 12"/>
              <a:gd name="T22" fmla="*/ 100 w 104"/>
              <a:gd name="T23" fmla="*/ 0 h 12"/>
              <a:gd name="T24" fmla="*/ 100 w 104"/>
              <a:gd name="T25" fmla="*/ 0 h 12"/>
              <a:gd name="T26" fmla="*/ 104 w 104"/>
              <a:gd name="T27" fmla="*/ 4 h 12"/>
              <a:gd name="T28" fmla="*/ 104 w 104"/>
              <a:gd name="T29" fmla="*/ 4 h 12"/>
              <a:gd name="T30" fmla="*/ 104 w 104"/>
              <a:gd name="T31" fmla="*/ 8 h 12"/>
              <a:gd name="T32" fmla="*/ 100 w 104"/>
              <a:gd name="T33" fmla="*/ 8 h 12"/>
              <a:gd name="T34" fmla="*/ 96 w 104"/>
              <a:gd name="T35" fmla="*/ 8 h 12"/>
              <a:gd name="T36" fmla="*/ 96 w 104"/>
              <a:gd name="T37" fmla="*/ 8 h 12"/>
              <a:gd name="T38" fmla="*/ 92 w 104"/>
              <a:gd name="T39" fmla="*/ 8 h 12"/>
              <a:gd name="T40" fmla="*/ 84 w 104"/>
              <a:gd name="T41" fmla="*/ 8 h 12"/>
              <a:gd name="T42" fmla="*/ 76 w 104"/>
              <a:gd name="T43" fmla="*/ 8 h 12"/>
              <a:gd name="T44" fmla="*/ 68 w 104"/>
              <a:gd name="T45" fmla="*/ 8 h 12"/>
              <a:gd name="T46" fmla="*/ 52 w 104"/>
              <a:gd name="T47" fmla="*/ 8 h 12"/>
              <a:gd name="T48" fmla="*/ 36 w 104"/>
              <a:gd name="T49" fmla="*/ 12 h 12"/>
              <a:gd name="T50" fmla="*/ 20 w 104"/>
              <a:gd name="T51" fmla="*/ 12 h 12"/>
              <a:gd name="T52" fmla="*/ 0 w 104"/>
              <a:gd name="T53" fmla="*/ 12 h 12"/>
              <a:gd name="T54" fmla="*/ 0 w 104"/>
              <a:gd name="T55" fmla="*/ 8 h 12"/>
              <a:gd name="T56" fmla="*/ 0 w 104"/>
              <a:gd name="T57" fmla="*/ 8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4" h="12">
                <a:moveTo>
                  <a:pt x="0" y="8"/>
                </a:moveTo>
                <a:lnTo>
                  <a:pt x="16" y="8"/>
                </a:lnTo>
                <a:lnTo>
                  <a:pt x="28" y="4"/>
                </a:lnTo>
                <a:lnTo>
                  <a:pt x="44" y="4"/>
                </a:lnTo>
                <a:lnTo>
                  <a:pt x="52" y="0"/>
                </a:lnTo>
                <a:lnTo>
                  <a:pt x="64" y="0"/>
                </a:lnTo>
                <a:lnTo>
                  <a:pt x="68" y="0"/>
                </a:lnTo>
                <a:lnTo>
                  <a:pt x="76" y="0"/>
                </a:lnTo>
                <a:lnTo>
                  <a:pt x="80" y="0"/>
                </a:lnTo>
                <a:lnTo>
                  <a:pt x="92" y="0"/>
                </a:lnTo>
                <a:lnTo>
                  <a:pt x="96" y="0"/>
                </a:lnTo>
                <a:lnTo>
                  <a:pt x="100" y="0"/>
                </a:lnTo>
                <a:lnTo>
                  <a:pt x="100" y="0"/>
                </a:lnTo>
                <a:lnTo>
                  <a:pt x="104" y="4"/>
                </a:lnTo>
                <a:lnTo>
                  <a:pt x="104" y="4"/>
                </a:lnTo>
                <a:lnTo>
                  <a:pt x="104" y="8"/>
                </a:lnTo>
                <a:lnTo>
                  <a:pt x="100" y="8"/>
                </a:lnTo>
                <a:lnTo>
                  <a:pt x="96" y="8"/>
                </a:lnTo>
                <a:lnTo>
                  <a:pt x="96" y="8"/>
                </a:lnTo>
                <a:lnTo>
                  <a:pt x="92" y="8"/>
                </a:lnTo>
                <a:lnTo>
                  <a:pt x="84" y="8"/>
                </a:lnTo>
                <a:lnTo>
                  <a:pt x="76" y="8"/>
                </a:lnTo>
                <a:lnTo>
                  <a:pt x="68" y="8"/>
                </a:lnTo>
                <a:lnTo>
                  <a:pt x="52" y="8"/>
                </a:lnTo>
                <a:lnTo>
                  <a:pt x="36" y="12"/>
                </a:lnTo>
                <a:lnTo>
                  <a:pt x="20" y="12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413">
            <a:extLst>
              <a:ext uri="{FF2B5EF4-FFF2-40B4-BE49-F238E27FC236}">
                <a16:creationId xmlns:a16="http://schemas.microsoft.com/office/drawing/2014/main" xmlns="" id="{F39A1EA0-668B-4E30-BD4D-3D1495760363}"/>
              </a:ext>
            </a:extLst>
          </p:cNvPr>
          <p:cNvSpPr>
            <a:spLocks/>
          </p:cNvSpPr>
          <p:nvPr/>
        </p:nvSpPr>
        <p:spPr bwMode="auto">
          <a:xfrm>
            <a:off x="1971526" y="786431"/>
            <a:ext cx="884217" cy="1386650"/>
          </a:xfrm>
          <a:custGeom>
            <a:avLst/>
            <a:gdLst>
              <a:gd name="T0" fmla="*/ 55 w 139"/>
              <a:gd name="T1" fmla="*/ 111 h 190"/>
              <a:gd name="T2" fmla="*/ 63 w 139"/>
              <a:gd name="T3" fmla="*/ 95 h 190"/>
              <a:gd name="T4" fmla="*/ 71 w 139"/>
              <a:gd name="T5" fmla="*/ 79 h 190"/>
              <a:gd name="T6" fmla="*/ 87 w 139"/>
              <a:gd name="T7" fmla="*/ 51 h 190"/>
              <a:gd name="T8" fmla="*/ 91 w 139"/>
              <a:gd name="T9" fmla="*/ 39 h 190"/>
              <a:gd name="T10" fmla="*/ 95 w 139"/>
              <a:gd name="T11" fmla="*/ 27 h 190"/>
              <a:gd name="T12" fmla="*/ 95 w 139"/>
              <a:gd name="T13" fmla="*/ 19 h 190"/>
              <a:gd name="T14" fmla="*/ 95 w 139"/>
              <a:gd name="T15" fmla="*/ 15 h 190"/>
              <a:gd name="T16" fmla="*/ 91 w 139"/>
              <a:gd name="T17" fmla="*/ 11 h 190"/>
              <a:gd name="T18" fmla="*/ 91 w 139"/>
              <a:gd name="T19" fmla="*/ 11 h 190"/>
              <a:gd name="T20" fmla="*/ 91 w 139"/>
              <a:gd name="T21" fmla="*/ 7 h 190"/>
              <a:gd name="T22" fmla="*/ 95 w 139"/>
              <a:gd name="T23" fmla="*/ 4 h 190"/>
              <a:gd name="T24" fmla="*/ 95 w 139"/>
              <a:gd name="T25" fmla="*/ 0 h 190"/>
              <a:gd name="T26" fmla="*/ 99 w 139"/>
              <a:gd name="T27" fmla="*/ 0 h 190"/>
              <a:gd name="T28" fmla="*/ 103 w 139"/>
              <a:gd name="T29" fmla="*/ 0 h 190"/>
              <a:gd name="T30" fmla="*/ 111 w 139"/>
              <a:gd name="T31" fmla="*/ 0 h 190"/>
              <a:gd name="T32" fmla="*/ 131 w 139"/>
              <a:gd name="T33" fmla="*/ 11 h 190"/>
              <a:gd name="T34" fmla="*/ 135 w 139"/>
              <a:gd name="T35" fmla="*/ 15 h 190"/>
              <a:gd name="T36" fmla="*/ 139 w 139"/>
              <a:gd name="T37" fmla="*/ 19 h 190"/>
              <a:gd name="T38" fmla="*/ 139 w 139"/>
              <a:gd name="T39" fmla="*/ 23 h 190"/>
              <a:gd name="T40" fmla="*/ 135 w 139"/>
              <a:gd name="T41" fmla="*/ 27 h 190"/>
              <a:gd name="T42" fmla="*/ 131 w 139"/>
              <a:gd name="T43" fmla="*/ 35 h 190"/>
              <a:gd name="T44" fmla="*/ 127 w 139"/>
              <a:gd name="T45" fmla="*/ 47 h 190"/>
              <a:gd name="T46" fmla="*/ 115 w 139"/>
              <a:gd name="T47" fmla="*/ 67 h 190"/>
              <a:gd name="T48" fmla="*/ 107 w 139"/>
              <a:gd name="T49" fmla="*/ 83 h 190"/>
              <a:gd name="T50" fmla="*/ 95 w 139"/>
              <a:gd name="T51" fmla="*/ 99 h 190"/>
              <a:gd name="T52" fmla="*/ 87 w 139"/>
              <a:gd name="T53" fmla="*/ 115 h 190"/>
              <a:gd name="T54" fmla="*/ 75 w 139"/>
              <a:gd name="T55" fmla="*/ 131 h 190"/>
              <a:gd name="T56" fmla="*/ 67 w 139"/>
              <a:gd name="T57" fmla="*/ 143 h 190"/>
              <a:gd name="T58" fmla="*/ 55 w 139"/>
              <a:gd name="T59" fmla="*/ 154 h 190"/>
              <a:gd name="T60" fmla="*/ 44 w 139"/>
              <a:gd name="T61" fmla="*/ 166 h 190"/>
              <a:gd name="T62" fmla="*/ 32 w 139"/>
              <a:gd name="T63" fmla="*/ 174 h 190"/>
              <a:gd name="T64" fmla="*/ 20 w 139"/>
              <a:gd name="T65" fmla="*/ 182 h 190"/>
              <a:gd name="T66" fmla="*/ 12 w 139"/>
              <a:gd name="T67" fmla="*/ 186 h 190"/>
              <a:gd name="T68" fmla="*/ 4 w 139"/>
              <a:gd name="T69" fmla="*/ 190 h 190"/>
              <a:gd name="T70" fmla="*/ 0 w 139"/>
              <a:gd name="T71" fmla="*/ 190 h 190"/>
              <a:gd name="T72" fmla="*/ 0 w 139"/>
              <a:gd name="T73" fmla="*/ 186 h 190"/>
              <a:gd name="T74" fmla="*/ 0 w 139"/>
              <a:gd name="T75" fmla="*/ 182 h 190"/>
              <a:gd name="T76" fmla="*/ 8 w 139"/>
              <a:gd name="T77" fmla="*/ 174 h 190"/>
              <a:gd name="T78" fmla="*/ 16 w 139"/>
              <a:gd name="T79" fmla="*/ 166 h 190"/>
              <a:gd name="T80" fmla="*/ 24 w 139"/>
              <a:gd name="T81" fmla="*/ 154 h 190"/>
              <a:gd name="T82" fmla="*/ 36 w 139"/>
              <a:gd name="T83" fmla="*/ 143 h 190"/>
              <a:gd name="T84" fmla="*/ 44 w 139"/>
              <a:gd name="T85" fmla="*/ 127 h 190"/>
              <a:gd name="T86" fmla="*/ 55 w 139"/>
              <a:gd name="T87" fmla="*/ 111 h 190"/>
              <a:gd name="T88" fmla="*/ 55 w 139"/>
              <a:gd name="T89" fmla="*/ 111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39" h="190">
                <a:moveTo>
                  <a:pt x="55" y="111"/>
                </a:moveTo>
                <a:lnTo>
                  <a:pt x="63" y="95"/>
                </a:lnTo>
                <a:lnTo>
                  <a:pt x="71" y="79"/>
                </a:lnTo>
                <a:lnTo>
                  <a:pt x="87" y="51"/>
                </a:lnTo>
                <a:lnTo>
                  <a:pt x="91" y="39"/>
                </a:lnTo>
                <a:lnTo>
                  <a:pt x="95" y="27"/>
                </a:lnTo>
                <a:lnTo>
                  <a:pt x="95" y="19"/>
                </a:lnTo>
                <a:lnTo>
                  <a:pt x="95" y="15"/>
                </a:lnTo>
                <a:lnTo>
                  <a:pt x="91" y="11"/>
                </a:lnTo>
                <a:lnTo>
                  <a:pt x="91" y="11"/>
                </a:lnTo>
                <a:lnTo>
                  <a:pt x="91" y="7"/>
                </a:lnTo>
                <a:lnTo>
                  <a:pt x="95" y="4"/>
                </a:lnTo>
                <a:lnTo>
                  <a:pt x="95" y="0"/>
                </a:lnTo>
                <a:lnTo>
                  <a:pt x="99" y="0"/>
                </a:lnTo>
                <a:lnTo>
                  <a:pt x="103" y="0"/>
                </a:lnTo>
                <a:lnTo>
                  <a:pt x="111" y="0"/>
                </a:lnTo>
                <a:lnTo>
                  <a:pt x="131" y="11"/>
                </a:lnTo>
                <a:lnTo>
                  <a:pt x="135" y="15"/>
                </a:lnTo>
                <a:lnTo>
                  <a:pt x="139" y="19"/>
                </a:lnTo>
                <a:lnTo>
                  <a:pt x="139" y="23"/>
                </a:lnTo>
                <a:lnTo>
                  <a:pt x="135" y="27"/>
                </a:lnTo>
                <a:lnTo>
                  <a:pt x="131" y="35"/>
                </a:lnTo>
                <a:lnTo>
                  <a:pt x="127" y="47"/>
                </a:lnTo>
                <a:lnTo>
                  <a:pt x="115" y="67"/>
                </a:lnTo>
                <a:lnTo>
                  <a:pt x="107" y="83"/>
                </a:lnTo>
                <a:lnTo>
                  <a:pt x="95" y="99"/>
                </a:lnTo>
                <a:lnTo>
                  <a:pt x="87" y="115"/>
                </a:lnTo>
                <a:lnTo>
                  <a:pt x="75" y="131"/>
                </a:lnTo>
                <a:lnTo>
                  <a:pt x="67" y="143"/>
                </a:lnTo>
                <a:lnTo>
                  <a:pt x="55" y="154"/>
                </a:lnTo>
                <a:lnTo>
                  <a:pt x="44" y="166"/>
                </a:lnTo>
                <a:lnTo>
                  <a:pt x="32" y="174"/>
                </a:lnTo>
                <a:lnTo>
                  <a:pt x="20" y="182"/>
                </a:lnTo>
                <a:lnTo>
                  <a:pt x="12" y="186"/>
                </a:lnTo>
                <a:lnTo>
                  <a:pt x="4" y="190"/>
                </a:lnTo>
                <a:lnTo>
                  <a:pt x="0" y="190"/>
                </a:lnTo>
                <a:lnTo>
                  <a:pt x="0" y="186"/>
                </a:lnTo>
                <a:lnTo>
                  <a:pt x="0" y="182"/>
                </a:lnTo>
                <a:lnTo>
                  <a:pt x="8" y="174"/>
                </a:lnTo>
                <a:lnTo>
                  <a:pt x="16" y="166"/>
                </a:lnTo>
                <a:lnTo>
                  <a:pt x="24" y="154"/>
                </a:lnTo>
                <a:lnTo>
                  <a:pt x="36" y="143"/>
                </a:lnTo>
                <a:lnTo>
                  <a:pt x="44" y="127"/>
                </a:lnTo>
                <a:lnTo>
                  <a:pt x="55" y="111"/>
                </a:lnTo>
                <a:lnTo>
                  <a:pt x="55" y="1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414">
            <a:extLst>
              <a:ext uri="{FF2B5EF4-FFF2-40B4-BE49-F238E27FC236}">
                <a16:creationId xmlns:a16="http://schemas.microsoft.com/office/drawing/2014/main" xmlns="" id="{E20218A8-8D4E-4F75-9543-892F36B38CA5}"/>
              </a:ext>
            </a:extLst>
          </p:cNvPr>
          <p:cNvSpPr>
            <a:spLocks/>
          </p:cNvSpPr>
          <p:nvPr/>
        </p:nvSpPr>
        <p:spPr bwMode="auto">
          <a:xfrm>
            <a:off x="2652183" y="1071056"/>
            <a:ext cx="1164112" cy="897675"/>
          </a:xfrm>
          <a:custGeom>
            <a:avLst/>
            <a:gdLst>
              <a:gd name="T0" fmla="*/ 151 w 183"/>
              <a:gd name="T1" fmla="*/ 96 h 123"/>
              <a:gd name="T2" fmla="*/ 163 w 183"/>
              <a:gd name="T3" fmla="*/ 104 h 123"/>
              <a:gd name="T4" fmla="*/ 171 w 183"/>
              <a:gd name="T5" fmla="*/ 104 h 123"/>
              <a:gd name="T6" fmla="*/ 175 w 183"/>
              <a:gd name="T7" fmla="*/ 107 h 123"/>
              <a:gd name="T8" fmla="*/ 179 w 183"/>
              <a:gd name="T9" fmla="*/ 107 h 123"/>
              <a:gd name="T10" fmla="*/ 183 w 183"/>
              <a:gd name="T11" fmla="*/ 111 h 123"/>
              <a:gd name="T12" fmla="*/ 183 w 183"/>
              <a:gd name="T13" fmla="*/ 111 h 123"/>
              <a:gd name="T14" fmla="*/ 183 w 183"/>
              <a:gd name="T15" fmla="*/ 111 h 123"/>
              <a:gd name="T16" fmla="*/ 183 w 183"/>
              <a:gd name="T17" fmla="*/ 115 h 123"/>
              <a:gd name="T18" fmla="*/ 175 w 183"/>
              <a:gd name="T19" fmla="*/ 119 h 123"/>
              <a:gd name="T20" fmla="*/ 167 w 183"/>
              <a:gd name="T21" fmla="*/ 119 h 123"/>
              <a:gd name="T22" fmla="*/ 155 w 183"/>
              <a:gd name="T23" fmla="*/ 123 h 123"/>
              <a:gd name="T24" fmla="*/ 139 w 183"/>
              <a:gd name="T25" fmla="*/ 123 h 123"/>
              <a:gd name="T26" fmla="*/ 127 w 183"/>
              <a:gd name="T27" fmla="*/ 123 h 123"/>
              <a:gd name="T28" fmla="*/ 119 w 183"/>
              <a:gd name="T29" fmla="*/ 123 h 123"/>
              <a:gd name="T30" fmla="*/ 111 w 183"/>
              <a:gd name="T31" fmla="*/ 123 h 123"/>
              <a:gd name="T32" fmla="*/ 103 w 183"/>
              <a:gd name="T33" fmla="*/ 123 h 123"/>
              <a:gd name="T34" fmla="*/ 95 w 183"/>
              <a:gd name="T35" fmla="*/ 119 h 123"/>
              <a:gd name="T36" fmla="*/ 88 w 183"/>
              <a:gd name="T37" fmla="*/ 111 h 123"/>
              <a:gd name="T38" fmla="*/ 80 w 183"/>
              <a:gd name="T39" fmla="*/ 104 h 123"/>
              <a:gd name="T40" fmla="*/ 72 w 183"/>
              <a:gd name="T41" fmla="*/ 100 h 123"/>
              <a:gd name="T42" fmla="*/ 68 w 183"/>
              <a:gd name="T43" fmla="*/ 92 h 123"/>
              <a:gd name="T44" fmla="*/ 60 w 183"/>
              <a:gd name="T45" fmla="*/ 84 h 123"/>
              <a:gd name="T46" fmla="*/ 48 w 183"/>
              <a:gd name="T47" fmla="*/ 72 h 123"/>
              <a:gd name="T48" fmla="*/ 40 w 183"/>
              <a:gd name="T49" fmla="*/ 60 h 123"/>
              <a:gd name="T50" fmla="*/ 28 w 183"/>
              <a:gd name="T51" fmla="*/ 48 h 123"/>
              <a:gd name="T52" fmla="*/ 12 w 183"/>
              <a:gd name="T53" fmla="*/ 32 h 123"/>
              <a:gd name="T54" fmla="*/ 0 w 183"/>
              <a:gd name="T55" fmla="*/ 16 h 123"/>
              <a:gd name="T56" fmla="*/ 12 w 183"/>
              <a:gd name="T57" fmla="*/ 0 h 123"/>
              <a:gd name="T58" fmla="*/ 20 w 183"/>
              <a:gd name="T59" fmla="*/ 8 h 123"/>
              <a:gd name="T60" fmla="*/ 32 w 183"/>
              <a:gd name="T61" fmla="*/ 20 h 123"/>
              <a:gd name="T62" fmla="*/ 44 w 183"/>
              <a:gd name="T63" fmla="*/ 32 h 123"/>
              <a:gd name="T64" fmla="*/ 56 w 183"/>
              <a:gd name="T65" fmla="*/ 40 h 123"/>
              <a:gd name="T66" fmla="*/ 68 w 183"/>
              <a:gd name="T67" fmla="*/ 52 h 123"/>
              <a:gd name="T68" fmla="*/ 80 w 183"/>
              <a:gd name="T69" fmla="*/ 60 h 123"/>
              <a:gd name="T70" fmla="*/ 88 w 183"/>
              <a:gd name="T71" fmla="*/ 68 h 123"/>
              <a:gd name="T72" fmla="*/ 99 w 183"/>
              <a:gd name="T73" fmla="*/ 76 h 123"/>
              <a:gd name="T74" fmla="*/ 107 w 183"/>
              <a:gd name="T75" fmla="*/ 80 h 123"/>
              <a:gd name="T76" fmla="*/ 119 w 183"/>
              <a:gd name="T77" fmla="*/ 88 h 123"/>
              <a:gd name="T78" fmla="*/ 135 w 183"/>
              <a:gd name="T79" fmla="*/ 92 h 123"/>
              <a:gd name="T80" fmla="*/ 151 w 183"/>
              <a:gd name="T81" fmla="*/ 96 h 123"/>
              <a:gd name="T82" fmla="*/ 151 w 183"/>
              <a:gd name="T83" fmla="*/ 96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83" h="123">
                <a:moveTo>
                  <a:pt x="151" y="96"/>
                </a:moveTo>
                <a:lnTo>
                  <a:pt x="163" y="104"/>
                </a:lnTo>
                <a:lnTo>
                  <a:pt x="171" y="104"/>
                </a:lnTo>
                <a:lnTo>
                  <a:pt x="175" y="107"/>
                </a:lnTo>
                <a:lnTo>
                  <a:pt x="179" y="107"/>
                </a:lnTo>
                <a:lnTo>
                  <a:pt x="183" y="111"/>
                </a:lnTo>
                <a:lnTo>
                  <a:pt x="183" y="111"/>
                </a:lnTo>
                <a:lnTo>
                  <a:pt x="183" y="111"/>
                </a:lnTo>
                <a:lnTo>
                  <a:pt x="183" y="115"/>
                </a:lnTo>
                <a:lnTo>
                  <a:pt x="175" y="119"/>
                </a:lnTo>
                <a:lnTo>
                  <a:pt x="167" y="119"/>
                </a:lnTo>
                <a:lnTo>
                  <a:pt x="155" y="123"/>
                </a:lnTo>
                <a:lnTo>
                  <a:pt x="139" y="123"/>
                </a:lnTo>
                <a:lnTo>
                  <a:pt x="127" y="123"/>
                </a:lnTo>
                <a:lnTo>
                  <a:pt x="119" y="123"/>
                </a:lnTo>
                <a:lnTo>
                  <a:pt x="111" y="123"/>
                </a:lnTo>
                <a:lnTo>
                  <a:pt x="103" y="123"/>
                </a:lnTo>
                <a:lnTo>
                  <a:pt x="95" y="119"/>
                </a:lnTo>
                <a:lnTo>
                  <a:pt x="88" y="111"/>
                </a:lnTo>
                <a:lnTo>
                  <a:pt x="80" y="104"/>
                </a:lnTo>
                <a:lnTo>
                  <a:pt x="72" y="100"/>
                </a:lnTo>
                <a:lnTo>
                  <a:pt x="68" y="92"/>
                </a:lnTo>
                <a:lnTo>
                  <a:pt x="60" y="84"/>
                </a:lnTo>
                <a:lnTo>
                  <a:pt x="48" y="72"/>
                </a:lnTo>
                <a:lnTo>
                  <a:pt x="40" y="60"/>
                </a:lnTo>
                <a:lnTo>
                  <a:pt x="28" y="48"/>
                </a:lnTo>
                <a:lnTo>
                  <a:pt x="12" y="32"/>
                </a:lnTo>
                <a:lnTo>
                  <a:pt x="0" y="16"/>
                </a:lnTo>
                <a:lnTo>
                  <a:pt x="12" y="0"/>
                </a:lnTo>
                <a:lnTo>
                  <a:pt x="20" y="8"/>
                </a:lnTo>
                <a:lnTo>
                  <a:pt x="32" y="20"/>
                </a:lnTo>
                <a:lnTo>
                  <a:pt x="44" y="32"/>
                </a:lnTo>
                <a:lnTo>
                  <a:pt x="56" y="40"/>
                </a:lnTo>
                <a:lnTo>
                  <a:pt x="68" y="52"/>
                </a:lnTo>
                <a:lnTo>
                  <a:pt x="80" y="60"/>
                </a:lnTo>
                <a:lnTo>
                  <a:pt x="88" y="68"/>
                </a:lnTo>
                <a:lnTo>
                  <a:pt x="99" y="76"/>
                </a:lnTo>
                <a:lnTo>
                  <a:pt x="107" y="80"/>
                </a:lnTo>
                <a:lnTo>
                  <a:pt x="119" y="88"/>
                </a:lnTo>
                <a:lnTo>
                  <a:pt x="135" y="92"/>
                </a:lnTo>
                <a:lnTo>
                  <a:pt x="151" y="96"/>
                </a:lnTo>
                <a:lnTo>
                  <a:pt x="151" y="9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421">
            <a:extLst>
              <a:ext uri="{FF2B5EF4-FFF2-40B4-BE49-F238E27FC236}">
                <a16:creationId xmlns:a16="http://schemas.microsoft.com/office/drawing/2014/main" xmlns="" id="{66F785BD-C0FB-441C-AA77-DBEDA854E700}"/>
              </a:ext>
            </a:extLst>
          </p:cNvPr>
          <p:cNvSpPr>
            <a:spLocks/>
          </p:cNvSpPr>
          <p:nvPr/>
        </p:nvSpPr>
        <p:spPr bwMode="auto">
          <a:xfrm>
            <a:off x="8914801" y="1292470"/>
            <a:ext cx="1545787" cy="379504"/>
          </a:xfrm>
          <a:custGeom>
            <a:avLst/>
            <a:gdLst>
              <a:gd name="T0" fmla="*/ 123 w 243"/>
              <a:gd name="T1" fmla="*/ 16 h 52"/>
              <a:gd name="T2" fmla="*/ 143 w 243"/>
              <a:gd name="T3" fmla="*/ 12 h 52"/>
              <a:gd name="T4" fmla="*/ 159 w 243"/>
              <a:gd name="T5" fmla="*/ 8 h 52"/>
              <a:gd name="T6" fmla="*/ 175 w 243"/>
              <a:gd name="T7" fmla="*/ 8 h 52"/>
              <a:gd name="T8" fmla="*/ 187 w 243"/>
              <a:gd name="T9" fmla="*/ 4 h 52"/>
              <a:gd name="T10" fmla="*/ 199 w 243"/>
              <a:gd name="T11" fmla="*/ 0 h 52"/>
              <a:gd name="T12" fmla="*/ 207 w 243"/>
              <a:gd name="T13" fmla="*/ 0 h 52"/>
              <a:gd name="T14" fmla="*/ 211 w 243"/>
              <a:gd name="T15" fmla="*/ 0 h 52"/>
              <a:gd name="T16" fmla="*/ 215 w 243"/>
              <a:gd name="T17" fmla="*/ 0 h 52"/>
              <a:gd name="T18" fmla="*/ 227 w 243"/>
              <a:gd name="T19" fmla="*/ 0 h 52"/>
              <a:gd name="T20" fmla="*/ 235 w 243"/>
              <a:gd name="T21" fmla="*/ 4 h 52"/>
              <a:gd name="T22" fmla="*/ 239 w 243"/>
              <a:gd name="T23" fmla="*/ 4 h 52"/>
              <a:gd name="T24" fmla="*/ 243 w 243"/>
              <a:gd name="T25" fmla="*/ 8 h 52"/>
              <a:gd name="T26" fmla="*/ 243 w 243"/>
              <a:gd name="T27" fmla="*/ 12 h 52"/>
              <a:gd name="T28" fmla="*/ 239 w 243"/>
              <a:gd name="T29" fmla="*/ 16 h 52"/>
              <a:gd name="T30" fmla="*/ 239 w 243"/>
              <a:gd name="T31" fmla="*/ 16 h 52"/>
              <a:gd name="T32" fmla="*/ 231 w 243"/>
              <a:gd name="T33" fmla="*/ 20 h 52"/>
              <a:gd name="T34" fmla="*/ 223 w 243"/>
              <a:gd name="T35" fmla="*/ 24 h 52"/>
              <a:gd name="T36" fmla="*/ 219 w 243"/>
              <a:gd name="T37" fmla="*/ 24 h 52"/>
              <a:gd name="T38" fmla="*/ 211 w 243"/>
              <a:gd name="T39" fmla="*/ 28 h 52"/>
              <a:gd name="T40" fmla="*/ 199 w 243"/>
              <a:gd name="T41" fmla="*/ 28 h 52"/>
              <a:gd name="T42" fmla="*/ 187 w 243"/>
              <a:gd name="T43" fmla="*/ 32 h 52"/>
              <a:gd name="T44" fmla="*/ 175 w 243"/>
              <a:gd name="T45" fmla="*/ 32 h 52"/>
              <a:gd name="T46" fmla="*/ 159 w 243"/>
              <a:gd name="T47" fmla="*/ 36 h 52"/>
              <a:gd name="T48" fmla="*/ 143 w 243"/>
              <a:gd name="T49" fmla="*/ 40 h 52"/>
              <a:gd name="T50" fmla="*/ 123 w 243"/>
              <a:gd name="T51" fmla="*/ 44 h 52"/>
              <a:gd name="T52" fmla="*/ 104 w 243"/>
              <a:gd name="T53" fmla="*/ 44 h 52"/>
              <a:gd name="T54" fmla="*/ 88 w 243"/>
              <a:gd name="T55" fmla="*/ 48 h 52"/>
              <a:gd name="T56" fmla="*/ 72 w 243"/>
              <a:gd name="T57" fmla="*/ 48 h 52"/>
              <a:gd name="T58" fmla="*/ 60 w 243"/>
              <a:gd name="T59" fmla="*/ 52 h 52"/>
              <a:gd name="T60" fmla="*/ 52 w 243"/>
              <a:gd name="T61" fmla="*/ 52 h 52"/>
              <a:gd name="T62" fmla="*/ 44 w 243"/>
              <a:gd name="T63" fmla="*/ 52 h 52"/>
              <a:gd name="T64" fmla="*/ 40 w 243"/>
              <a:gd name="T65" fmla="*/ 52 h 52"/>
              <a:gd name="T66" fmla="*/ 36 w 243"/>
              <a:gd name="T67" fmla="*/ 52 h 52"/>
              <a:gd name="T68" fmla="*/ 32 w 243"/>
              <a:gd name="T69" fmla="*/ 52 h 52"/>
              <a:gd name="T70" fmla="*/ 28 w 243"/>
              <a:gd name="T71" fmla="*/ 52 h 52"/>
              <a:gd name="T72" fmla="*/ 24 w 243"/>
              <a:gd name="T73" fmla="*/ 52 h 52"/>
              <a:gd name="T74" fmla="*/ 16 w 243"/>
              <a:gd name="T75" fmla="*/ 48 h 52"/>
              <a:gd name="T76" fmla="*/ 8 w 243"/>
              <a:gd name="T77" fmla="*/ 48 h 52"/>
              <a:gd name="T78" fmla="*/ 4 w 243"/>
              <a:gd name="T79" fmla="*/ 44 h 52"/>
              <a:gd name="T80" fmla="*/ 0 w 243"/>
              <a:gd name="T81" fmla="*/ 44 h 52"/>
              <a:gd name="T82" fmla="*/ 0 w 243"/>
              <a:gd name="T83" fmla="*/ 40 h 52"/>
              <a:gd name="T84" fmla="*/ 0 w 243"/>
              <a:gd name="T85" fmla="*/ 36 h 52"/>
              <a:gd name="T86" fmla="*/ 4 w 243"/>
              <a:gd name="T87" fmla="*/ 36 h 52"/>
              <a:gd name="T88" fmla="*/ 12 w 243"/>
              <a:gd name="T89" fmla="*/ 32 h 52"/>
              <a:gd name="T90" fmla="*/ 20 w 243"/>
              <a:gd name="T91" fmla="*/ 32 h 52"/>
              <a:gd name="T92" fmla="*/ 28 w 243"/>
              <a:gd name="T93" fmla="*/ 32 h 52"/>
              <a:gd name="T94" fmla="*/ 36 w 243"/>
              <a:gd name="T95" fmla="*/ 32 h 52"/>
              <a:gd name="T96" fmla="*/ 44 w 243"/>
              <a:gd name="T97" fmla="*/ 28 h 52"/>
              <a:gd name="T98" fmla="*/ 56 w 243"/>
              <a:gd name="T99" fmla="*/ 28 h 52"/>
              <a:gd name="T100" fmla="*/ 68 w 243"/>
              <a:gd name="T101" fmla="*/ 24 h 52"/>
              <a:gd name="T102" fmla="*/ 84 w 243"/>
              <a:gd name="T103" fmla="*/ 24 h 52"/>
              <a:gd name="T104" fmla="*/ 104 w 243"/>
              <a:gd name="T105" fmla="*/ 20 h 52"/>
              <a:gd name="T106" fmla="*/ 123 w 243"/>
              <a:gd name="T107" fmla="*/ 16 h 52"/>
              <a:gd name="T108" fmla="*/ 123 w 243"/>
              <a:gd name="T109" fmla="*/ 1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43" h="52">
                <a:moveTo>
                  <a:pt x="123" y="16"/>
                </a:moveTo>
                <a:lnTo>
                  <a:pt x="143" y="12"/>
                </a:lnTo>
                <a:lnTo>
                  <a:pt x="159" y="8"/>
                </a:lnTo>
                <a:lnTo>
                  <a:pt x="175" y="8"/>
                </a:lnTo>
                <a:lnTo>
                  <a:pt x="187" y="4"/>
                </a:lnTo>
                <a:lnTo>
                  <a:pt x="199" y="0"/>
                </a:lnTo>
                <a:lnTo>
                  <a:pt x="207" y="0"/>
                </a:lnTo>
                <a:lnTo>
                  <a:pt x="211" y="0"/>
                </a:lnTo>
                <a:lnTo>
                  <a:pt x="215" y="0"/>
                </a:lnTo>
                <a:lnTo>
                  <a:pt x="227" y="0"/>
                </a:lnTo>
                <a:lnTo>
                  <a:pt x="235" y="4"/>
                </a:lnTo>
                <a:lnTo>
                  <a:pt x="239" y="4"/>
                </a:lnTo>
                <a:lnTo>
                  <a:pt x="243" y="8"/>
                </a:lnTo>
                <a:lnTo>
                  <a:pt x="243" y="12"/>
                </a:lnTo>
                <a:lnTo>
                  <a:pt x="239" y="16"/>
                </a:lnTo>
                <a:lnTo>
                  <a:pt x="239" y="16"/>
                </a:lnTo>
                <a:lnTo>
                  <a:pt x="231" y="20"/>
                </a:lnTo>
                <a:lnTo>
                  <a:pt x="223" y="24"/>
                </a:lnTo>
                <a:lnTo>
                  <a:pt x="219" y="24"/>
                </a:lnTo>
                <a:lnTo>
                  <a:pt x="211" y="28"/>
                </a:lnTo>
                <a:lnTo>
                  <a:pt x="199" y="28"/>
                </a:lnTo>
                <a:lnTo>
                  <a:pt x="187" y="32"/>
                </a:lnTo>
                <a:lnTo>
                  <a:pt x="175" y="32"/>
                </a:lnTo>
                <a:lnTo>
                  <a:pt x="159" y="36"/>
                </a:lnTo>
                <a:lnTo>
                  <a:pt x="143" y="40"/>
                </a:lnTo>
                <a:lnTo>
                  <a:pt x="123" y="44"/>
                </a:lnTo>
                <a:lnTo>
                  <a:pt x="104" y="44"/>
                </a:lnTo>
                <a:lnTo>
                  <a:pt x="88" y="48"/>
                </a:lnTo>
                <a:lnTo>
                  <a:pt x="72" y="48"/>
                </a:lnTo>
                <a:lnTo>
                  <a:pt x="60" y="52"/>
                </a:lnTo>
                <a:lnTo>
                  <a:pt x="52" y="52"/>
                </a:lnTo>
                <a:lnTo>
                  <a:pt x="44" y="52"/>
                </a:lnTo>
                <a:lnTo>
                  <a:pt x="40" y="52"/>
                </a:lnTo>
                <a:lnTo>
                  <a:pt x="36" y="52"/>
                </a:lnTo>
                <a:lnTo>
                  <a:pt x="32" y="52"/>
                </a:lnTo>
                <a:lnTo>
                  <a:pt x="28" y="52"/>
                </a:lnTo>
                <a:lnTo>
                  <a:pt x="24" y="52"/>
                </a:lnTo>
                <a:lnTo>
                  <a:pt x="16" y="48"/>
                </a:lnTo>
                <a:lnTo>
                  <a:pt x="8" y="48"/>
                </a:lnTo>
                <a:lnTo>
                  <a:pt x="4" y="44"/>
                </a:lnTo>
                <a:lnTo>
                  <a:pt x="0" y="44"/>
                </a:lnTo>
                <a:lnTo>
                  <a:pt x="0" y="40"/>
                </a:lnTo>
                <a:lnTo>
                  <a:pt x="0" y="36"/>
                </a:lnTo>
                <a:lnTo>
                  <a:pt x="4" y="36"/>
                </a:lnTo>
                <a:lnTo>
                  <a:pt x="12" y="32"/>
                </a:lnTo>
                <a:lnTo>
                  <a:pt x="20" y="32"/>
                </a:lnTo>
                <a:lnTo>
                  <a:pt x="28" y="32"/>
                </a:lnTo>
                <a:lnTo>
                  <a:pt x="36" y="32"/>
                </a:lnTo>
                <a:lnTo>
                  <a:pt x="44" y="28"/>
                </a:lnTo>
                <a:lnTo>
                  <a:pt x="56" y="28"/>
                </a:lnTo>
                <a:lnTo>
                  <a:pt x="68" y="24"/>
                </a:lnTo>
                <a:lnTo>
                  <a:pt x="84" y="24"/>
                </a:lnTo>
                <a:lnTo>
                  <a:pt x="104" y="20"/>
                </a:lnTo>
                <a:lnTo>
                  <a:pt x="123" y="16"/>
                </a:lnTo>
                <a:lnTo>
                  <a:pt x="123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422">
            <a:extLst>
              <a:ext uri="{FF2B5EF4-FFF2-40B4-BE49-F238E27FC236}">
                <a16:creationId xmlns:a16="http://schemas.microsoft.com/office/drawing/2014/main" xmlns="" id="{5000D444-6EB6-4453-9415-CF5E531652E4}"/>
              </a:ext>
            </a:extLst>
          </p:cNvPr>
          <p:cNvSpPr>
            <a:spLocks/>
          </p:cNvSpPr>
          <p:nvPr/>
        </p:nvSpPr>
        <p:spPr bwMode="auto">
          <a:xfrm>
            <a:off x="8838466" y="2277723"/>
            <a:ext cx="788796" cy="751712"/>
          </a:xfrm>
          <a:custGeom>
            <a:avLst/>
            <a:gdLst>
              <a:gd name="T0" fmla="*/ 80 w 124"/>
              <a:gd name="T1" fmla="*/ 12 h 103"/>
              <a:gd name="T2" fmla="*/ 80 w 124"/>
              <a:gd name="T3" fmla="*/ 8 h 103"/>
              <a:gd name="T4" fmla="*/ 80 w 124"/>
              <a:gd name="T5" fmla="*/ 4 h 103"/>
              <a:gd name="T6" fmla="*/ 84 w 124"/>
              <a:gd name="T7" fmla="*/ 4 h 103"/>
              <a:gd name="T8" fmla="*/ 88 w 124"/>
              <a:gd name="T9" fmla="*/ 0 h 103"/>
              <a:gd name="T10" fmla="*/ 92 w 124"/>
              <a:gd name="T11" fmla="*/ 0 h 103"/>
              <a:gd name="T12" fmla="*/ 96 w 124"/>
              <a:gd name="T13" fmla="*/ 0 h 103"/>
              <a:gd name="T14" fmla="*/ 104 w 124"/>
              <a:gd name="T15" fmla="*/ 4 h 103"/>
              <a:gd name="T16" fmla="*/ 112 w 124"/>
              <a:gd name="T17" fmla="*/ 4 h 103"/>
              <a:gd name="T18" fmla="*/ 116 w 124"/>
              <a:gd name="T19" fmla="*/ 8 h 103"/>
              <a:gd name="T20" fmla="*/ 120 w 124"/>
              <a:gd name="T21" fmla="*/ 12 h 103"/>
              <a:gd name="T22" fmla="*/ 124 w 124"/>
              <a:gd name="T23" fmla="*/ 16 h 103"/>
              <a:gd name="T24" fmla="*/ 124 w 124"/>
              <a:gd name="T25" fmla="*/ 20 h 103"/>
              <a:gd name="T26" fmla="*/ 124 w 124"/>
              <a:gd name="T27" fmla="*/ 28 h 103"/>
              <a:gd name="T28" fmla="*/ 120 w 124"/>
              <a:gd name="T29" fmla="*/ 36 h 103"/>
              <a:gd name="T30" fmla="*/ 112 w 124"/>
              <a:gd name="T31" fmla="*/ 44 h 103"/>
              <a:gd name="T32" fmla="*/ 100 w 124"/>
              <a:gd name="T33" fmla="*/ 52 h 103"/>
              <a:gd name="T34" fmla="*/ 88 w 124"/>
              <a:gd name="T35" fmla="*/ 64 h 103"/>
              <a:gd name="T36" fmla="*/ 72 w 124"/>
              <a:gd name="T37" fmla="*/ 76 h 103"/>
              <a:gd name="T38" fmla="*/ 56 w 124"/>
              <a:gd name="T39" fmla="*/ 83 h 103"/>
              <a:gd name="T40" fmla="*/ 36 w 124"/>
              <a:gd name="T41" fmla="*/ 91 h 103"/>
              <a:gd name="T42" fmla="*/ 24 w 124"/>
              <a:gd name="T43" fmla="*/ 99 h 103"/>
              <a:gd name="T44" fmla="*/ 16 w 124"/>
              <a:gd name="T45" fmla="*/ 103 h 103"/>
              <a:gd name="T46" fmla="*/ 12 w 124"/>
              <a:gd name="T47" fmla="*/ 103 h 103"/>
              <a:gd name="T48" fmla="*/ 4 w 124"/>
              <a:gd name="T49" fmla="*/ 103 h 103"/>
              <a:gd name="T50" fmla="*/ 4 w 124"/>
              <a:gd name="T51" fmla="*/ 103 h 103"/>
              <a:gd name="T52" fmla="*/ 0 w 124"/>
              <a:gd name="T53" fmla="*/ 103 h 103"/>
              <a:gd name="T54" fmla="*/ 0 w 124"/>
              <a:gd name="T55" fmla="*/ 103 h 103"/>
              <a:gd name="T56" fmla="*/ 0 w 124"/>
              <a:gd name="T57" fmla="*/ 99 h 103"/>
              <a:gd name="T58" fmla="*/ 0 w 124"/>
              <a:gd name="T59" fmla="*/ 95 h 103"/>
              <a:gd name="T60" fmla="*/ 4 w 124"/>
              <a:gd name="T61" fmla="*/ 91 h 103"/>
              <a:gd name="T62" fmla="*/ 12 w 124"/>
              <a:gd name="T63" fmla="*/ 87 h 103"/>
              <a:gd name="T64" fmla="*/ 32 w 124"/>
              <a:gd name="T65" fmla="*/ 76 h 103"/>
              <a:gd name="T66" fmla="*/ 48 w 124"/>
              <a:gd name="T67" fmla="*/ 56 h 103"/>
              <a:gd name="T68" fmla="*/ 56 w 124"/>
              <a:gd name="T69" fmla="*/ 52 h 103"/>
              <a:gd name="T70" fmla="*/ 64 w 124"/>
              <a:gd name="T71" fmla="*/ 44 h 103"/>
              <a:gd name="T72" fmla="*/ 76 w 124"/>
              <a:gd name="T73" fmla="*/ 32 h 103"/>
              <a:gd name="T74" fmla="*/ 80 w 124"/>
              <a:gd name="T75" fmla="*/ 28 h 103"/>
              <a:gd name="T76" fmla="*/ 80 w 124"/>
              <a:gd name="T77" fmla="*/ 20 h 103"/>
              <a:gd name="T78" fmla="*/ 80 w 124"/>
              <a:gd name="T79" fmla="*/ 16 h 103"/>
              <a:gd name="T80" fmla="*/ 80 w 124"/>
              <a:gd name="T81" fmla="*/ 12 h 103"/>
              <a:gd name="T82" fmla="*/ 80 w 124"/>
              <a:gd name="T83" fmla="*/ 12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4" h="103">
                <a:moveTo>
                  <a:pt x="80" y="12"/>
                </a:moveTo>
                <a:lnTo>
                  <a:pt x="80" y="8"/>
                </a:lnTo>
                <a:lnTo>
                  <a:pt x="80" y="4"/>
                </a:lnTo>
                <a:lnTo>
                  <a:pt x="84" y="4"/>
                </a:lnTo>
                <a:lnTo>
                  <a:pt x="88" y="0"/>
                </a:lnTo>
                <a:lnTo>
                  <a:pt x="92" y="0"/>
                </a:lnTo>
                <a:lnTo>
                  <a:pt x="96" y="0"/>
                </a:lnTo>
                <a:lnTo>
                  <a:pt x="104" y="4"/>
                </a:lnTo>
                <a:lnTo>
                  <a:pt x="112" y="4"/>
                </a:lnTo>
                <a:lnTo>
                  <a:pt x="116" y="8"/>
                </a:lnTo>
                <a:lnTo>
                  <a:pt x="120" y="12"/>
                </a:lnTo>
                <a:lnTo>
                  <a:pt x="124" y="16"/>
                </a:lnTo>
                <a:lnTo>
                  <a:pt x="124" y="20"/>
                </a:lnTo>
                <a:lnTo>
                  <a:pt x="124" y="28"/>
                </a:lnTo>
                <a:lnTo>
                  <a:pt x="120" y="36"/>
                </a:lnTo>
                <a:lnTo>
                  <a:pt x="112" y="44"/>
                </a:lnTo>
                <a:lnTo>
                  <a:pt x="100" y="52"/>
                </a:lnTo>
                <a:lnTo>
                  <a:pt x="88" y="64"/>
                </a:lnTo>
                <a:lnTo>
                  <a:pt x="72" y="76"/>
                </a:lnTo>
                <a:lnTo>
                  <a:pt x="56" y="83"/>
                </a:lnTo>
                <a:lnTo>
                  <a:pt x="36" y="91"/>
                </a:lnTo>
                <a:lnTo>
                  <a:pt x="24" y="99"/>
                </a:lnTo>
                <a:lnTo>
                  <a:pt x="16" y="103"/>
                </a:lnTo>
                <a:lnTo>
                  <a:pt x="12" y="103"/>
                </a:lnTo>
                <a:lnTo>
                  <a:pt x="4" y="103"/>
                </a:lnTo>
                <a:lnTo>
                  <a:pt x="4" y="103"/>
                </a:lnTo>
                <a:lnTo>
                  <a:pt x="0" y="103"/>
                </a:lnTo>
                <a:lnTo>
                  <a:pt x="0" y="103"/>
                </a:lnTo>
                <a:lnTo>
                  <a:pt x="0" y="99"/>
                </a:lnTo>
                <a:lnTo>
                  <a:pt x="0" y="95"/>
                </a:lnTo>
                <a:lnTo>
                  <a:pt x="4" y="91"/>
                </a:lnTo>
                <a:lnTo>
                  <a:pt x="12" y="87"/>
                </a:lnTo>
                <a:lnTo>
                  <a:pt x="32" y="76"/>
                </a:lnTo>
                <a:lnTo>
                  <a:pt x="48" y="56"/>
                </a:lnTo>
                <a:lnTo>
                  <a:pt x="56" y="52"/>
                </a:lnTo>
                <a:lnTo>
                  <a:pt x="64" y="44"/>
                </a:lnTo>
                <a:lnTo>
                  <a:pt x="76" y="32"/>
                </a:lnTo>
                <a:lnTo>
                  <a:pt x="80" y="28"/>
                </a:lnTo>
                <a:lnTo>
                  <a:pt x="80" y="20"/>
                </a:lnTo>
                <a:lnTo>
                  <a:pt x="80" y="16"/>
                </a:lnTo>
                <a:lnTo>
                  <a:pt x="80" y="12"/>
                </a:lnTo>
                <a:lnTo>
                  <a:pt x="8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423">
            <a:extLst>
              <a:ext uri="{FF2B5EF4-FFF2-40B4-BE49-F238E27FC236}">
                <a16:creationId xmlns:a16="http://schemas.microsoft.com/office/drawing/2014/main" xmlns="" id="{9A9EFA51-BCF6-4218-AB1E-7D9807534AF8}"/>
              </a:ext>
            </a:extLst>
          </p:cNvPr>
          <p:cNvSpPr>
            <a:spLocks/>
          </p:cNvSpPr>
          <p:nvPr/>
        </p:nvSpPr>
        <p:spPr bwMode="auto">
          <a:xfrm>
            <a:off x="9875352" y="2336108"/>
            <a:ext cx="687015" cy="576556"/>
          </a:xfrm>
          <a:custGeom>
            <a:avLst/>
            <a:gdLst>
              <a:gd name="T0" fmla="*/ 0 w 108"/>
              <a:gd name="T1" fmla="*/ 4 h 79"/>
              <a:gd name="T2" fmla="*/ 4 w 108"/>
              <a:gd name="T3" fmla="*/ 0 h 79"/>
              <a:gd name="T4" fmla="*/ 8 w 108"/>
              <a:gd name="T5" fmla="*/ 0 h 79"/>
              <a:gd name="T6" fmla="*/ 16 w 108"/>
              <a:gd name="T7" fmla="*/ 0 h 79"/>
              <a:gd name="T8" fmla="*/ 28 w 108"/>
              <a:gd name="T9" fmla="*/ 0 h 79"/>
              <a:gd name="T10" fmla="*/ 52 w 108"/>
              <a:gd name="T11" fmla="*/ 8 h 79"/>
              <a:gd name="T12" fmla="*/ 64 w 108"/>
              <a:gd name="T13" fmla="*/ 12 h 79"/>
              <a:gd name="T14" fmla="*/ 72 w 108"/>
              <a:gd name="T15" fmla="*/ 16 h 79"/>
              <a:gd name="T16" fmla="*/ 80 w 108"/>
              <a:gd name="T17" fmla="*/ 20 h 79"/>
              <a:gd name="T18" fmla="*/ 88 w 108"/>
              <a:gd name="T19" fmla="*/ 28 h 79"/>
              <a:gd name="T20" fmla="*/ 92 w 108"/>
              <a:gd name="T21" fmla="*/ 32 h 79"/>
              <a:gd name="T22" fmla="*/ 96 w 108"/>
              <a:gd name="T23" fmla="*/ 40 h 79"/>
              <a:gd name="T24" fmla="*/ 104 w 108"/>
              <a:gd name="T25" fmla="*/ 48 h 79"/>
              <a:gd name="T26" fmla="*/ 108 w 108"/>
              <a:gd name="T27" fmla="*/ 56 h 79"/>
              <a:gd name="T28" fmla="*/ 108 w 108"/>
              <a:gd name="T29" fmla="*/ 60 h 79"/>
              <a:gd name="T30" fmla="*/ 108 w 108"/>
              <a:gd name="T31" fmla="*/ 64 h 79"/>
              <a:gd name="T32" fmla="*/ 104 w 108"/>
              <a:gd name="T33" fmla="*/ 72 h 79"/>
              <a:gd name="T34" fmla="*/ 104 w 108"/>
              <a:gd name="T35" fmla="*/ 75 h 79"/>
              <a:gd name="T36" fmla="*/ 100 w 108"/>
              <a:gd name="T37" fmla="*/ 79 h 79"/>
              <a:gd name="T38" fmla="*/ 92 w 108"/>
              <a:gd name="T39" fmla="*/ 79 h 79"/>
              <a:gd name="T40" fmla="*/ 88 w 108"/>
              <a:gd name="T41" fmla="*/ 79 h 79"/>
              <a:gd name="T42" fmla="*/ 84 w 108"/>
              <a:gd name="T43" fmla="*/ 79 h 79"/>
              <a:gd name="T44" fmla="*/ 80 w 108"/>
              <a:gd name="T45" fmla="*/ 75 h 79"/>
              <a:gd name="T46" fmla="*/ 76 w 108"/>
              <a:gd name="T47" fmla="*/ 72 h 79"/>
              <a:gd name="T48" fmla="*/ 68 w 108"/>
              <a:gd name="T49" fmla="*/ 68 h 79"/>
              <a:gd name="T50" fmla="*/ 60 w 108"/>
              <a:gd name="T51" fmla="*/ 60 h 79"/>
              <a:gd name="T52" fmla="*/ 52 w 108"/>
              <a:gd name="T53" fmla="*/ 52 h 79"/>
              <a:gd name="T54" fmla="*/ 40 w 108"/>
              <a:gd name="T55" fmla="*/ 44 h 79"/>
              <a:gd name="T56" fmla="*/ 32 w 108"/>
              <a:gd name="T57" fmla="*/ 36 h 79"/>
              <a:gd name="T58" fmla="*/ 20 w 108"/>
              <a:gd name="T59" fmla="*/ 28 h 79"/>
              <a:gd name="T60" fmla="*/ 16 w 108"/>
              <a:gd name="T61" fmla="*/ 20 h 79"/>
              <a:gd name="T62" fmla="*/ 8 w 108"/>
              <a:gd name="T63" fmla="*/ 16 h 79"/>
              <a:gd name="T64" fmla="*/ 4 w 108"/>
              <a:gd name="T65" fmla="*/ 12 h 79"/>
              <a:gd name="T66" fmla="*/ 0 w 108"/>
              <a:gd name="T67" fmla="*/ 8 h 79"/>
              <a:gd name="T68" fmla="*/ 0 w 108"/>
              <a:gd name="T69" fmla="*/ 4 h 79"/>
              <a:gd name="T70" fmla="*/ 0 w 108"/>
              <a:gd name="T71" fmla="*/ 4 h 79"/>
              <a:gd name="T72" fmla="*/ 0 w 108"/>
              <a:gd name="T73" fmla="*/ 4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8" h="79">
                <a:moveTo>
                  <a:pt x="0" y="4"/>
                </a:move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52" y="8"/>
                </a:lnTo>
                <a:lnTo>
                  <a:pt x="64" y="12"/>
                </a:lnTo>
                <a:lnTo>
                  <a:pt x="72" y="16"/>
                </a:lnTo>
                <a:lnTo>
                  <a:pt x="80" y="20"/>
                </a:lnTo>
                <a:lnTo>
                  <a:pt x="88" y="28"/>
                </a:lnTo>
                <a:lnTo>
                  <a:pt x="92" y="32"/>
                </a:lnTo>
                <a:lnTo>
                  <a:pt x="96" y="40"/>
                </a:lnTo>
                <a:lnTo>
                  <a:pt x="104" y="48"/>
                </a:lnTo>
                <a:lnTo>
                  <a:pt x="108" y="56"/>
                </a:lnTo>
                <a:lnTo>
                  <a:pt x="108" y="60"/>
                </a:lnTo>
                <a:lnTo>
                  <a:pt x="108" y="64"/>
                </a:lnTo>
                <a:lnTo>
                  <a:pt x="104" y="72"/>
                </a:lnTo>
                <a:lnTo>
                  <a:pt x="104" y="75"/>
                </a:lnTo>
                <a:lnTo>
                  <a:pt x="100" y="79"/>
                </a:lnTo>
                <a:lnTo>
                  <a:pt x="92" y="79"/>
                </a:lnTo>
                <a:lnTo>
                  <a:pt x="88" y="79"/>
                </a:lnTo>
                <a:lnTo>
                  <a:pt x="84" y="79"/>
                </a:lnTo>
                <a:lnTo>
                  <a:pt x="80" y="75"/>
                </a:lnTo>
                <a:lnTo>
                  <a:pt x="76" y="72"/>
                </a:lnTo>
                <a:lnTo>
                  <a:pt x="68" y="68"/>
                </a:lnTo>
                <a:lnTo>
                  <a:pt x="60" y="60"/>
                </a:lnTo>
                <a:lnTo>
                  <a:pt x="52" y="52"/>
                </a:lnTo>
                <a:lnTo>
                  <a:pt x="40" y="44"/>
                </a:lnTo>
                <a:lnTo>
                  <a:pt x="32" y="36"/>
                </a:lnTo>
                <a:lnTo>
                  <a:pt x="20" y="28"/>
                </a:lnTo>
                <a:lnTo>
                  <a:pt x="16" y="20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 dirty="0"/>
          </a:p>
        </p:txBody>
      </p:sp>
      <p:sp>
        <p:nvSpPr>
          <p:cNvPr id="51" name="Freeform 424">
            <a:extLst>
              <a:ext uri="{FF2B5EF4-FFF2-40B4-BE49-F238E27FC236}">
                <a16:creationId xmlns:a16="http://schemas.microsoft.com/office/drawing/2014/main" xmlns="" id="{D861412C-4D40-4142-B424-85E20E423AEA}"/>
              </a:ext>
            </a:extLst>
          </p:cNvPr>
          <p:cNvSpPr>
            <a:spLocks/>
          </p:cNvSpPr>
          <p:nvPr/>
        </p:nvSpPr>
        <p:spPr bwMode="auto">
          <a:xfrm>
            <a:off x="9194696" y="912966"/>
            <a:ext cx="330785" cy="1277179"/>
          </a:xfrm>
          <a:custGeom>
            <a:avLst/>
            <a:gdLst>
              <a:gd name="T0" fmla="*/ 4 w 52"/>
              <a:gd name="T1" fmla="*/ 16 h 175"/>
              <a:gd name="T2" fmla="*/ 4 w 52"/>
              <a:gd name="T3" fmla="*/ 12 h 175"/>
              <a:gd name="T4" fmla="*/ 0 w 52"/>
              <a:gd name="T5" fmla="*/ 8 h 175"/>
              <a:gd name="T6" fmla="*/ 0 w 52"/>
              <a:gd name="T7" fmla="*/ 8 h 175"/>
              <a:gd name="T8" fmla="*/ 4 w 52"/>
              <a:gd name="T9" fmla="*/ 4 h 175"/>
              <a:gd name="T10" fmla="*/ 4 w 52"/>
              <a:gd name="T11" fmla="*/ 0 h 175"/>
              <a:gd name="T12" fmla="*/ 8 w 52"/>
              <a:gd name="T13" fmla="*/ 0 h 175"/>
              <a:gd name="T14" fmla="*/ 16 w 52"/>
              <a:gd name="T15" fmla="*/ 0 h 175"/>
              <a:gd name="T16" fmla="*/ 24 w 52"/>
              <a:gd name="T17" fmla="*/ 0 h 175"/>
              <a:gd name="T18" fmla="*/ 36 w 52"/>
              <a:gd name="T19" fmla="*/ 4 h 175"/>
              <a:gd name="T20" fmla="*/ 40 w 52"/>
              <a:gd name="T21" fmla="*/ 8 h 175"/>
              <a:gd name="T22" fmla="*/ 48 w 52"/>
              <a:gd name="T23" fmla="*/ 8 h 175"/>
              <a:gd name="T24" fmla="*/ 48 w 52"/>
              <a:gd name="T25" fmla="*/ 12 h 175"/>
              <a:gd name="T26" fmla="*/ 52 w 52"/>
              <a:gd name="T27" fmla="*/ 16 h 175"/>
              <a:gd name="T28" fmla="*/ 52 w 52"/>
              <a:gd name="T29" fmla="*/ 20 h 175"/>
              <a:gd name="T30" fmla="*/ 52 w 52"/>
              <a:gd name="T31" fmla="*/ 28 h 175"/>
              <a:gd name="T32" fmla="*/ 52 w 52"/>
              <a:gd name="T33" fmla="*/ 36 h 175"/>
              <a:gd name="T34" fmla="*/ 52 w 52"/>
              <a:gd name="T35" fmla="*/ 44 h 175"/>
              <a:gd name="T36" fmla="*/ 48 w 52"/>
              <a:gd name="T37" fmla="*/ 52 h 175"/>
              <a:gd name="T38" fmla="*/ 48 w 52"/>
              <a:gd name="T39" fmla="*/ 68 h 175"/>
              <a:gd name="T40" fmla="*/ 48 w 52"/>
              <a:gd name="T41" fmla="*/ 80 h 175"/>
              <a:gd name="T42" fmla="*/ 48 w 52"/>
              <a:gd name="T43" fmla="*/ 100 h 175"/>
              <a:gd name="T44" fmla="*/ 48 w 52"/>
              <a:gd name="T45" fmla="*/ 120 h 175"/>
              <a:gd name="T46" fmla="*/ 48 w 52"/>
              <a:gd name="T47" fmla="*/ 143 h 175"/>
              <a:gd name="T48" fmla="*/ 48 w 52"/>
              <a:gd name="T49" fmla="*/ 171 h 175"/>
              <a:gd name="T50" fmla="*/ 20 w 52"/>
              <a:gd name="T51" fmla="*/ 175 h 175"/>
              <a:gd name="T52" fmla="*/ 20 w 52"/>
              <a:gd name="T53" fmla="*/ 159 h 175"/>
              <a:gd name="T54" fmla="*/ 20 w 52"/>
              <a:gd name="T55" fmla="*/ 139 h 175"/>
              <a:gd name="T56" fmla="*/ 20 w 52"/>
              <a:gd name="T57" fmla="*/ 116 h 175"/>
              <a:gd name="T58" fmla="*/ 20 w 52"/>
              <a:gd name="T59" fmla="*/ 92 h 175"/>
              <a:gd name="T60" fmla="*/ 20 w 52"/>
              <a:gd name="T61" fmla="*/ 80 h 175"/>
              <a:gd name="T62" fmla="*/ 16 w 52"/>
              <a:gd name="T63" fmla="*/ 68 h 175"/>
              <a:gd name="T64" fmla="*/ 16 w 52"/>
              <a:gd name="T65" fmla="*/ 60 h 175"/>
              <a:gd name="T66" fmla="*/ 16 w 52"/>
              <a:gd name="T67" fmla="*/ 52 h 175"/>
              <a:gd name="T68" fmla="*/ 16 w 52"/>
              <a:gd name="T69" fmla="*/ 44 h 175"/>
              <a:gd name="T70" fmla="*/ 16 w 52"/>
              <a:gd name="T71" fmla="*/ 36 h 175"/>
              <a:gd name="T72" fmla="*/ 16 w 52"/>
              <a:gd name="T73" fmla="*/ 32 h 175"/>
              <a:gd name="T74" fmla="*/ 12 w 52"/>
              <a:gd name="T75" fmla="*/ 28 h 175"/>
              <a:gd name="T76" fmla="*/ 12 w 52"/>
              <a:gd name="T77" fmla="*/ 24 h 175"/>
              <a:gd name="T78" fmla="*/ 12 w 52"/>
              <a:gd name="T79" fmla="*/ 20 h 175"/>
              <a:gd name="T80" fmla="*/ 4 w 52"/>
              <a:gd name="T81" fmla="*/ 16 h 175"/>
              <a:gd name="T82" fmla="*/ 4 w 52"/>
              <a:gd name="T83" fmla="*/ 16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2" h="175">
                <a:moveTo>
                  <a:pt x="4" y="16"/>
                </a:moveTo>
                <a:lnTo>
                  <a:pt x="4" y="12"/>
                </a:lnTo>
                <a:lnTo>
                  <a:pt x="0" y="8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4"/>
                </a:lnTo>
                <a:lnTo>
                  <a:pt x="40" y="8"/>
                </a:lnTo>
                <a:lnTo>
                  <a:pt x="48" y="8"/>
                </a:lnTo>
                <a:lnTo>
                  <a:pt x="48" y="12"/>
                </a:lnTo>
                <a:lnTo>
                  <a:pt x="52" y="16"/>
                </a:lnTo>
                <a:lnTo>
                  <a:pt x="52" y="20"/>
                </a:lnTo>
                <a:lnTo>
                  <a:pt x="52" y="28"/>
                </a:lnTo>
                <a:lnTo>
                  <a:pt x="52" y="36"/>
                </a:lnTo>
                <a:lnTo>
                  <a:pt x="52" y="44"/>
                </a:lnTo>
                <a:lnTo>
                  <a:pt x="48" y="52"/>
                </a:lnTo>
                <a:lnTo>
                  <a:pt x="48" y="68"/>
                </a:lnTo>
                <a:lnTo>
                  <a:pt x="48" y="80"/>
                </a:lnTo>
                <a:lnTo>
                  <a:pt x="48" y="100"/>
                </a:lnTo>
                <a:lnTo>
                  <a:pt x="48" y="120"/>
                </a:lnTo>
                <a:lnTo>
                  <a:pt x="48" y="143"/>
                </a:lnTo>
                <a:lnTo>
                  <a:pt x="48" y="171"/>
                </a:lnTo>
                <a:lnTo>
                  <a:pt x="20" y="175"/>
                </a:lnTo>
                <a:lnTo>
                  <a:pt x="20" y="159"/>
                </a:lnTo>
                <a:lnTo>
                  <a:pt x="20" y="139"/>
                </a:lnTo>
                <a:lnTo>
                  <a:pt x="20" y="116"/>
                </a:lnTo>
                <a:lnTo>
                  <a:pt x="20" y="92"/>
                </a:lnTo>
                <a:lnTo>
                  <a:pt x="20" y="80"/>
                </a:lnTo>
                <a:lnTo>
                  <a:pt x="16" y="68"/>
                </a:lnTo>
                <a:lnTo>
                  <a:pt x="16" y="60"/>
                </a:lnTo>
                <a:lnTo>
                  <a:pt x="16" y="52"/>
                </a:lnTo>
                <a:lnTo>
                  <a:pt x="16" y="44"/>
                </a:lnTo>
                <a:lnTo>
                  <a:pt x="16" y="36"/>
                </a:lnTo>
                <a:lnTo>
                  <a:pt x="16" y="32"/>
                </a:lnTo>
                <a:lnTo>
                  <a:pt x="12" y="28"/>
                </a:lnTo>
                <a:lnTo>
                  <a:pt x="12" y="24"/>
                </a:lnTo>
                <a:lnTo>
                  <a:pt x="12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425">
            <a:extLst>
              <a:ext uri="{FF2B5EF4-FFF2-40B4-BE49-F238E27FC236}">
                <a16:creationId xmlns:a16="http://schemas.microsoft.com/office/drawing/2014/main" xmlns="" id="{0ED4843D-BC21-4196-9CB4-F112E9FFA377}"/>
              </a:ext>
            </a:extLst>
          </p:cNvPr>
          <p:cNvSpPr>
            <a:spLocks/>
          </p:cNvSpPr>
          <p:nvPr/>
        </p:nvSpPr>
        <p:spPr bwMode="auto">
          <a:xfrm>
            <a:off x="9773572" y="657533"/>
            <a:ext cx="330785" cy="1474227"/>
          </a:xfrm>
          <a:custGeom>
            <a:avLst/>
            <a:gdLst>
              <a:gd name="T0" fmla="*/ 52 w 52"/>
              <a:gd name="T1" fmla="*/ 20 h 202"/>
              <a:gd name="T2" fmla="*/ 52 w 52"/>
              <a:gd name="T3" fmla="*/ 24 h 202"/>
              <a:gd name="T4" fmla="*/ 52 w 52"/>
              <a:gd name="T5" fmla="*/ 27 h 202"/>
              <a:gd name="T6" fmla="*/ 52 w 52"/>
              <a:gd name="T7" fmla="*/ 35 h 202"/>
              <a:gd name="T8" fmla="*/ 48 w 52"/>
              <a:gd name="T9" fmla="*/ 47 h 202"/>
              <a:gd name="T10" fmla="*/ 48 w 52"/>
              <a:gd name="T11" fmla="*/ 55 h 202"/>
              <a:gd name="T12" fmla="*/ 48 w 52"/>
              <a:gd name="T13" fmla="*/ 63 h 202"/>
              <a:gd name="T14" fmla="*/ 44 w 52"/>
              <a:gd name="T15" fmla="*/ 79 h 202"/>
              <a:gd name="T16" fmla="*/ 44 w 52"/>
              <a:gd name="T17" fmla="*/ 95 h 202"/>
              <a:gd name="T18" fmla="*/ 40 w 52"/>
              <a:gd name="T19" fmla="*/ 119 h 202"/>
              <a:gd name="T20" fmla="*/ 40 w 52"/>
              <a:gd name="T21" fmla="*/ 143 h 202"/>
              <a:gd name="T22" fmla="*/ 36 w 52"/>
              <a:gd name="T23" fmla="*/ 170 h 202"/>
              <a:gd name="T24" fmla="*/ 36 w 52"/>
              <a:gd name="T25" fmla="*/ 202 h 202"/>
              <a:gd name="T26" fmla="*/ 8 w 52"/>
              <a:gd name="T27" fmla="*/ 202 h 202"/>
              <a:gd name="T28" fmla="*/ 8 w 52"/>
              <a:gd name="T29" fmla="*/ 182 h 202"/>
              <a:gd name="T30" fmla="*/ 8 w 52"/>
              <a:gd name="T31" fmla="*/ 163 h 202"/>
              <a:gd name="T32" fmla="*/ 12 w 52"/>
              <a:gd name="T33" fmla="*/ 143 h 202"/>
              <a:gd name="T34" fmla="*/ 12 w 52"/>
              <a:gd name="T35" fmla="*/ 127 h 202"/>
              <a:gd name="T36" fmla="*/ 12 w 52"/>
              <a:gd name="T37" fmla="*/ 115 h 202"/>
              <a:gd name="T38" fmla="*/ 12 w 52"/>
              <a:gd name="T39" fmla="*/ 99 h 202"/>
              <a:gd name="T40" fmla="*/ 12 w 52"/>
              <a:gd name="T41" fmla="*/ 87 h 202"/>
              <a:gd name="T42" fmla="*/ 16 w 52"/>
              <a:gd name="T43" fmla="*/ 79 h 202"/>
              <a:gd name="T44" fmla="*/ 16 w 52"/>
              <a:gd name="T45" fmla="*/ 59 h 202"/>
              <a:gd name="T46" fmla="*/ 16 w 52"/>
              <a:gd name="T47" fmla="*/ 47 h 202"/>
              <a:gd name="T48" fmla="*/ 12 w 52"/>
              <a:gd name="T49" fmla="*/ 35 h 202"/>
              <a:gd name="T50" fmla="*/ 12 w 52"/>
              <a:gd name="T51" fmla="*/ 31 h 202"/>
              <a:gd name="T52" fmla="*/ 12 w 52"/>
              <a:gd name="T53" fmla="*/ 24 h 202"/>
              <a:gd name="T54" fmla="*/ 4 w 52"/>
              <a:gd name="T55" fmla="*/ 16 h 202"/>
              <a:gd name="T56" fmla="*/ 4 w 52"/>
              <a:gd name="T57" fmla="*/ 12 h 202"/>
              <a:gd name="T58" fmla="*/ 0 w 52"/>
              <a:gd name="T59" fmla="*/ 12 h 202"/>
              <a:gd name="T60" fmla="*/ 0 w 52"/>
              <a:gd name="T61" fmla="*/ 8 h 202"/>
              <a:gd name="T62" fmla="*/ 4 w 52"/>
              <a:gd name="T63" fmla="*/ 4 h 202"/>
              <a:gd name="T64" fmla="*/ 4 w 52"/>
              <a:gd name="T65" fmla="*/ 0 h 202"/>
              <a:gd name="T66" fmla="*/ 12 w 52"/>
              <a:gd name="T67" fmla="*/ 0 h 202"/>
              <a:gd name="T68" fmla="*/ 16 w 52"/>
              <a:gd name="T69" fmla="*/ 0 h 202"/>
              <a:gd name="T70" fmla="*/ 28 w 52"/>
              <a:gd name="T71" fmla="*/ 4 h 202"/>
              <a:gd name="T72" fmla="*/ 36 w 52"/>
              <a:gd name="T73" fmla="*/ 8 h 202"/>
              <a:gd name="T74" fmla="*/ 44 w 52"/>
              <a:gd name="T75" fmla="*/ 12 h 202"/>
              <a:gd name="T76" fmla="*/ 48 w 52"/>
              <a:gd name="T77" fmla="*/ 16 h 202"/>
              <a:gd name="T78" fmla="*/ 52 w 52"/>
              <a:gd name="T79" fmla="*/ 20 h 202"/>
              <a:gd name="T80" fmla="*/ 52 w 52"/>
              <a:gd name="T81" fmla="*/ 20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2" h="202">
                <a:moveTo>
                  <a:pt x="52" y="20"/>
                </a:moveTo>
                <a:lnTo>
                  <a:pt x="52" y="24"/>
                </a:lnTo>
                <a:lnTo>
                  <a:pt x="52" y="27"/>
                </a:lnTo>
                <a:lnTo>
                  <a:pt x="52" y="35"/>
                </a:lnTo>
                <a:lnTo>
                  <a:pt x="48" y="47"/>
                </a:lnTo>
                <a:lnTo>
                  <a:pt x="48" y="55"/>
                </a:lnTo>
                <a:lnTo>
                  <a:pt x="48" y="63"/>
                </a:lnTo>
                <a:lnTo>
                  <a:pt x="44" y="79"/>
                </a:lnTo>
                <a:lnTo>
                  <a:pt x="44" y="95"/>
                </a:lnTo>
                <a:lnTo>
                  <a:pt x="40" y="119"/>
                </a:lnTo>
                <a:lnTo>
                  <a:pt x="40" y="143"/>
                </a:lnTo>
                <a:lnTo>
                  <a:pt x="36" y="170"/>
                </a:lnTo>
                <a:lnTo>
                  <a:pt x="36" y="202"/>
                </a:lnTo>
                <a:lnTo>
                  <a:pt x="8" y="202"/>
                </a:lnTo>
                <a:lnTo>
                  <a:pt x="8" y="182"/>
                </a:lnTo>
                <a:lnTo>
                  <a:pt x="8" y="163"/>
                </a:lnTo>
                <a:lnTo>
                  <a:pt x="12" y="143"/>
                </a:lnTo>
                <a:lnTo>
                  <a:pt x="12" y="127"/>
                </a:lnTo>
                <a:lnTo>
                  <a:pt x="12" y="115"/>
                </a:lnTo>
                <a:lnTo>
                  <a:pt x="12" y="99"/>
                </a:lnTo>
                <a:lnTo>
                  <a:pt x="12" y="87"/>
                </a:lnTo>
                <a:lnTo>
                  <a:pt x="16" y="79"/>
                </a:lnTo>
                <a:lnTo>
                  <a:pt x="16" y="59"/>
                </a:lnTo>
                <a:lnTo>
                  <a:pt x="16" y="47"/>
                </a:lnTo>
                <a:lnTo>
                  <a:pt x="12" y="35"/>
                </a:lnTo>
                <a:lnTo>
                  <a:pt x="12" y="31"/>
                </a:lnTo>
                <a:lnTo>
                  <a:pt x="12" y="24"/>
                </a:lnTo>
                <a:lnTo>
                  <a:pt x="4" y="16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8" y="4"/>
                </a:lnTo>
                <a:lnTo>
                  <a:pt x="36" y="8"/>
                </a:lnTo>
                <a:lnTo>
                  <a:pt x="44" y="12"/>
                </a:lnTo>
                <a:lnTo>
                  <a:pt x="48" y="16"/>
                </a:lnTo>
                <a:lnTo>
                  <a:pt x="52" y="20"/>
                </a:lnTo>
                <a:lnTo>
                  <a:pt x="52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426">
            <a:extLst>
              <a:ext uri="{FF2B5EF4-FFF2-40B4-BE49-F238E27FC236}">
                <a16:creationId xmlns:a16="http://schemas.microsoft.com/office/drawing/2014/main" xmlns="" id="{D163F816-3F1B-4DF1-8261-2433EE02C35D}"/>
              </a:ext>
            </a:extLst>
          </p:cNvPr>
          <p:cNvSpPr>
            <a:spLocks/>
          </p:cNvSpPr>
          <p:nvPr/>
        </p:nvSpPr>
        <p:spPr bwMode="auto">
          <a:xfrm>
            <a:off x="8463154" y="1869026"/>
            <a:ext cx="2474530" cy="496274"/>
          </a:xfrm>
          <a:custGeom>
            <a:avLst/>
            <a:gdLst>
              <a:gd name="T0" fmla="*/ 282 w 389"/>
              <a:gd name="T1" fmla="*/ 8 h 68"/>
              <a:gd name="T2" fmla="*/ 310 w 389"/>
              <a:gd name="T3" fmla="*/ 4 h 68"/>
              <a:gd name="T4" fmla="*/ 334 w 389"/>
              <a:gd name="T5" fmla="*/ 0 h 68"/>
              <a:gd name="T6" fmla="*/ 353 w 389"/>
              <a:gd name="T7" fmla="*/ 0 h 68"/>
              <a:gd name="T8" fmla="*/ 365 w 389"/>
              <a:gd name="T9" fmla="*/ 4 h 68"/>
              <a:gd name="T10" fmla="*/ 385 w 389"/>
              <a:gd name="T11" fmla="*/ 16 h 68"/>
              <a:gd name="T12" fmla="*/ 389 w 389"/>
              <a:gd name="T13" fmla="*/ 24 h 68"/>
              <a:gd name="T14" fmla="*/ 389 w 389"/>
              <a:gd name="T15" fmla="*/ 32 h 68"/>
              <a:gd name="T16" fmla="*/ 373 w 389"/>
              <a:gd name="T17" fmla="*/ 36 h 68"/>
              <a:gd name="T18" fmla="*/ 341 w 389"/>
              <a:gd name="T19" fmla="*/ 36 h 68"/>
              <a:gd name="T20" fmla="*/ 298 w 389"/>
              <a:gd name="T21" fmla="*/ 36 h 68"/>
              <a:gd name="T22" fmla="*/ 254 w 389"/>
              <a:gd name="T23" fmla="*/ 40 h 68"/>
              <a:gd name="T24" fmla="*/ 222 w 389"/>
              <a:gd name="T25" fmla="*/ 44 h 68"/>
              <a:gd name="T26" fmla="*/ 187 w 389"/>
              <a:gd name="T27" fmla="*/ 48 h 68"/>
              <a:gd name="T28" fmla="*/ 123 w 389"/>
              <a:gd name="T29" fmla="*/ 56 h 68"/>
              <a:gd name="T30" fmla="*/ 83 w 389"/>
              <a:gd name="T31" fmla="*/ 60 h 68"/>
              <a:gd name="T32" fmla="*/ 51 w 389"/>
              <a:gd name="T33" fmla="*/ 64 h 68"/>
              <a:gd name="T34" fmla="*/ 36 w 389"/>
              <a:gd name="T35" fmla="*/ 68 h 68"/>
              <a:gd name="T36" fmla="*/ 28 w 389"/>
              <a:gd name="T37" fmla="*/ 68 h 68"/>
              <a:gd name="T38" fmla="*/ 20 w 389"/>
              <a:gd name="T39" fmla="*/ 68 h 68"/>
              <a:gd name="T40" fmla="*/ 8 w 389"/>
              <a:gd name="T41" fmla="*/ 60 h 68"/>
              <a:gd name="T42" fmla="*/ 0 w 389"/>
              <a:gd name="T43" fmla="*/ 52 h 68"/>
              <a:gd name="T44" fmla="*/ 0 w 389"/>
              <a:gd name="T45" fmla="*/ 48 h 68"/>
              <a:gd name="T46" fmla="*/ 8 w 389"/>
              <a:gd name="T47" fmla="*/ 44 h 68"/>
              <a:gd name="T48" fmla="*/ 20 w 389"/>
              <a:gd name="T49" fmla="*/ 44 h 68"/>
              <a:gd name="T50" fmla="*/ 36 w 389"/>
              <a:gd name="T51" fmla="*/ 40 h 68"/>
              <a:gd name="T52" fmla="*/ 63 w 389"/>
              <a:gd name="T53" fmla="*/ 36 h 68"/>
              <a:gd name="T54" fmla="*/ 79 w 389"/>
              <a:gd name="T55" fmla="*/ 36 h 68"/>
              <a:gd name="T56" fmla="*/ 103 w 389"/>
              <a:gd name="T57" fmla="*/ 32 h 68"/>
              <a:gd name="T58" fmla="*/ 131 w 389"/>
              <a:gd name="T59" fmla="*/ 28 h 68"/>
              <a:gd name="T60" fmla="*/ 163 w 389"/>
              <a:gd name="T61" fmla="*/ 24 h 68"/>
              <a:gd name="T62" fmla="*/ 198 w 389"/>
              <a:gd name="T63" fmla="*/ 20 h 68"/>
              <a:gd name="T64" fmla="*/ 226 w 389"/>
              <a:gd name="T65" fmla="*/ 16 h 68"/>
              <a:gd name="T66" fmla="*/ 250 w 389"/>
              <a:gd name="T67" fmla="*/ 12 h 68"/>
              <a:gd name="T68" fmla="*/ 266 w 389"/>
              <a:gd name="T69" fmla="*/ 1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89" h="68">
                <a:moveTo>
                  <a:pt x="266" y="12"/>
                </a:moveTo>
                <a:lnTo>
                  <a:pt x="282" y="8"/>
                </a:lnTo>
                <a:lnTo>
                  <a:pt x="298" y="4"/>
                </a:lnTo>
                <a:lnTo>
                  <a:pt x="310" y="4"/>
                </a:lnTo>
                <a:lnTo>
                  <a:pt x="322" y="0"/>
                </a:lnTo>
                <a:lnTo>
                  <a:pt x="334" y="0"/>
                </a:lnTo>
                <a:lnTo>
                  <a:pt x="341" y="0"/>
                </a:lnTo>
                <a:lnTo>
                  <a:pt x="353" y="0"/>
                </a:lnTo>
                <a:lnTo>
                  <a:pt x="361" y="4"/>
                </a:lnTo>
                <a:lnTo>
                  <a:pt x="365" y="4"/>
                </a:lnTo>
                <a:lnTo>
                  <a:pt x="381" y="12"/>
                </a:lnTo>
                <a:lnTo>
                  <a:pt x="385" y="16"/>
                </a:lnTo>
                <a:lnTo>
                  <a:pt x="389" y="20"/>
                </a:lnTo>
                <a:lnTo>
                  <a:pt x="389" y="24"/>
                </a:lnTo>
                <a:lnTo>
                  <a:pt x="389" y="28"/>
                </a:lnTo>
                <a:lnTo>
                  <a:pt x="389" y="32"/>
                </a:lnTo>
                <a:lnTo>
                  <a:pt x="385" y="32"/>
                </a:lnTo>
                <a:lnTo>
                  <a:pt x="373" y="36"/>
                </a:lnTo>
                <a:lnTo>
                  <a:pt x="361" y="36"/>
                </a:lnTo>
                <a:lnTo>
                  <a:pt x="341" y="36"/>
                </a:lnTo>
                <a:lnTo>
                  <a:pt x="322" y="36"/>
                </a:lnTo>
                <a:lnTo>
                  <a:pt x="298" y="36"/>
                </a:lnTo>
                <a:lnTo>
                  <a:pt x="270" y="36"/>
                </a:lnTo>
                <a:lnTo>
                  <a:pt x="254" y="40"/>
                </a:lnTo>
                <a:lnTo>
                  <a:pt x="238" y="40"/>
                </a:lnTo>
                <a:lnTo>
                  <a:pt x="222" y="44"/>
                </a:lnTo>
                <a:lnTo>
                  <a:pt x="206" y="44"/>
                </a:lnTo>
                <a:lnTo>
                  <a:pt x="187" y="48"/>
                </a:lnTo>
                <a:lnTo>
                  <a:pt x="167" y="48"/>
                </a:lnTo>
                <a:lnTo>
                  <a:pt x="123" y="56"/>
                </a:lnTo>
                <a:lnTo>
                  <a:pt x="99" y="60"/>
                </a:lnTo>
                <a:lnTo>
                  <a:pt x="83" y="60"/>
                </a:lnTo>
                <a:lnTo>
                  <a:pt x="67" y="64"/>
                </a:lnTo>
                <a:lnTo>
                  <a:pt x="51" y="64"/>
                </a:lnTo>
                <a:lnTo>
                  <a:pt x="44" y="68"/>
                </a:lnTo>
                <a:lnTo>
                  <a:pt x="36" y="68"/>
                </a:lnTo>
                <a:lnTo>
                  <a:pt x="28" y="68"/>
                </a:lnTo>
                <a:lnTo>
                  <a:pt x="28" y="68"/>
                </a:lnTo>
                <a:lnTo>
                  <a:pt x="24" y="68"/>
                </a:lnTo>
                <a:lnTo>
                  <a:pt x="20" y="68"/>
                </a:lnTo>
                <a:lnTo>
                  <a:pt x="16" y="64"/>
                </a:lnTo>
                <a:lnTo>
                  <a:pt x="8" y="60"/>
                </a:lnTo>
                <a:lnTo>
                  <a:pt x="4" y="52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  <a:lnTo>
                  <a:pt x="4" y="48"/>
                </a:lnTo>
                <a:lnTo>
                  <a:pt x="8" y="44"/>
                </a:lnTo>
                <a:lnTo>
                  <a:pt x="12" y="44"/>
                </a:lnTo>
                <a:lnTo>
                  <a:pt x="20" y="44"/>
                </a:lnTo>
                <a:lnTo>
                  <a:pt x="28" y="44"/>
                </a:lnTo>
                <a:lnTo>
                  <a:pt x="36" y="40"/>
                </a:lnTo>
                <a:lnTo>
                  <a:pt x="51" y="40"/>
                </a:lnTo>
                <a:lnTo>
                  <a:pt x="63" y="36"/>
                </a:lnTo>
                <a:lnTo>
                  <a:pt x="71" y="36"/>
                </a:lnTo>
                <a:lnTo>
                  <a:pt x="79" y="36"/>
                </a:lnTo>
                <a:lnTo>
                  <a:pt x="91" y="32"/>
                </a:lnTo>
                <a:lnTo>
                  <a:pt x="103" y="32"/>
                </a:lnTo>
                <a:lnTo>
                  <a:pt x="115" y="32"/>
                </a:lnTo>
                <a:lnTo>
                  <a:pt x="131" y="28"/>
                </a:lnTo>
                <a:lnTo>
                  <a:pt x="147" y="28"/>
                </a:lnTo>
                <a:lnTo>
                  <a:pt x="163" y="24"/>
                </a:lnTo>
                <a:lnTo>
                  <a:pt x="183" y="20"/>
                </a:lnTo>
                <a:lnTo>
                  <a:pt x="198" y="20"/>
                </a:lnTo>
                <a:lnTo>
                  <a:pt x="210" y="16"/>
                </a:lnTo>
                <a:lnTo>
                  <a:pt x="226" y="16"/>
                </a:lnTo>
                <a:lnTo>
                  <a:pt x="238" y="16"/>
                </a:lnTo>
                <a:lnTo>
                  <a:pt x="250" y="12"/>
                </a:lnTo>
                <a:lnTo>
                  <a:pt x="258" y="12"/>
                </a:lnTo>
                <a:lnTo>
                  <a:pt x="266" y="12"/>
                </a:lnTo>
                <a:lnTo>
                  <a:pt x="266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428">
            <a:extLst>
              <a:ext uri="{FF2B5EF4-FFF2-40B4-BE49-F238E27FC236}">
                <a16:creationId xmlns:a16="http://schemas.microsoft.com/office/drawing/2014/main" xmlns="" id="{D6590FA3-A03B-4A4B-A829-E59232162B22}"/>
              </a:ext>
            </a:extLst>
          </p:cNvPr>
          <p:cNvSpPr>
            <a:spLocks/>
          </p:cNvSpPr>
          <p:nvPr/>
        </p:nvSpPr>
        <p:spPr bwMode="auto">
          <a:xfrm>
            <a:off x="4910395" y="5243170"/>
            <a:ext cx="553431" cy="1043639"/>
          </a:xfrm>
          <a:custGeom>
            <a:avLst/>
            <a:gdLst>
              <a:gd name="T0" fmla="*/ 79 w 87"/>
              <a:gd name="T1" fmla="*/ 44 h 143"/>
              <a:gd name="T2" fmla="*/ 71 w 87"/>
              <a:gd name="T3" fmla="*/ 60 h 143"/>
              <a:gd name="T4" fmla="*/ 63 w 87"/>
              <a:gd name="T5" fmla="*/ 76 h 143"/>
              <a:gd name="T6" fmla="*/ 51 w 87"/>
              <a:gd name="T7" fmla="*/ 108 h 143"/>
              <a:gd name="T8" fmla="*/ 51 w 87"/>
              <a:gd name="T9" fmla="*/ 116 h 143"/>
              <a:gd name="T10" fmla="*/ 47 w 87"/>
              <a:gd name="T11" fmla="*/ 124 h 143"/>
              <a:gd name="T12" fmla="*/ 43 w 87"/>
              <a:gd name="T13" fmla="*/ 128 h 143"/>
              <a:gd name="T14" fmla="*/ 43 w 87"/>
              <a:gd name="T15" fmla="*/ 136 h 143"/>
              <a:gd name="T16" fmla="*/ 39 w 87"/>
              <a:gd name="T17" fmla="*/ 139 h 143"/>
              <a:gd name="T18" fmla="*/ 35 w 87"/>
              <a:gd name="T19" fmla="*/ 143 h 143"/>
              <a:gd name="T20" fmla="*/ 31 w 87"/>
              <a:gd name="T21" fmla="*/ 143 h 143"/>
              <a:gd name="T22" fmla="*/ 24 w 87"/>
              <a:gd name="T23" fmla="*/ 139 h 143"/>
              <a:gd name="T24" fmla="*/ 20 w 87"/>
              <a:gd name="T25" fmla="*/ 136 h 143"/>
              <a:gd name="T26" fmla="*/ 16 w 87"/>
              <a:gd name="T27" fmla="*/ 128 h 143"/>
              <a:gd name="T28" fmla="*/ 8 w 87"/>
              <a:gd name="T29" fmla="*/ 120 h 143"/>
              <a:gd name="T30" fmla="*/ 4 w 87"/>
              <a:gd name="T31" fmla="*/ 116 h 143"/>
              <a:gd name="T32" fmla="*/ 0 w 87"/>
              <a:gd name="T33" fmla="*/ 108 h 143"/>
              <a:gd name="T34" fmla="*/ 0 w 87"/>
              <a:gd name="T35" fmla="*/ 104 h 143"/>
              <a:gd name="T36" fmla="*/ 0 w 87"/>
              <a:gd name="T37" fmla="*/ 100 h 143"/>
              <a:gd name="T38" fmla="*/ 4 w 87"/>
              <a:gd name="T39" fmla="*/ 96 h 143"/>
              <a:gd name="T40" fmla="*/ 4 w 87"/>
              <a:gd name="T41" fmla="*/ 96 h 143"/>
              <a:gd name="T42" fmla="*/ 8 w 87"/>
              <a:gd name="T43" fmla="*/ 96 h 143"/>
              <a:gd name="T44" fmla="*/ 16 w 87"/>
              <a:gd name="T45" fmla="*/ 96 h 143"/>
              <a:gd name="T46" fmla="*/ 20 w 87"/>
              <a:gd name="T47" fmla="*/ 92 h 143"/>
              <a:gd name="T48" fmla="*/ 20 w 87"/>
              <a:gd name="T49" fmla="*/ 92 h 143"/>
              <a:gd name="T50" fmla="*/ 20 w 87"/>
              <a:gd name="T51" fmla="*/ 92 h 143"/>
              <a:gd name="T52" fmla="*/ 24 w 87"/>
              <a:gd name="T53" fmla="*/ 88 h 143"/>
              <a:gd name="T54" fmla="*/ 24 w 87"/>
              <a:gd name="T55" fmla="*/ 84 h 143"/>
              <a:gd name="T56" fmla="*/ 28 w 87"/>
              <a:gd name="T57" fmla="*/ 80 h 143"/>
              <a:gd name="T58" fmla="*/ 31 w 87"/>
              <a:gd name="T59" fmla="*/ 72 h 143"/>
              <a:gd name="T60" fmla="*/ 35 w 87"/>
              <a:gd name="T61" fmla="*/ 64 h 143"/>
              <a:gd name="T62" fmla="*/ 43 w 87"/>
              <a:gd name="T63" fmla="*/ 56 h 143"/>
              <a:gd name="T64" fmla="*/ 47 w 87"/>
              <a:gd name="T65" fmla="*/ 44 h 143"/>
              <a:gd name="T66" fmla="*/ 55 w 87"/>
              <a:gd name="T67" fmla="*/ 32 h 143"/>
              <a:gd name="T68" fmla="*/ 63 w 87"/>
              <a:gd name="T69" fmla="*/ 24 h 143"/>
              <a:gd name="T70" fmla="*/ 67 w 87"/>
              <a:gd name="T71" fmla="*/ 16 h 143"/>
              <a:gd name="T72" fmla="*/ 71 w 87"/>
              <a:gd name="T73" fmla="*/ 12 h 143"/>
              <a:gd name="T74" fmla="*/ 75 w 87"/>
              <a:gd name="T75" fmla="*/ 8 h 143"/>
              <a:gd name="T76" fmla="*/ 79 w 87"/>
              <a:gd name="T77" fmla="*/ 4 h 143"/>
              <a:gd name="T78" fmla="*/ 83 w 87"/>
              <a:gd name="T79" fmla="*/ 0 h 143"/>
              <a:gd name="T80" fmla="*/ 83 w 87"/>
              <a:gd name="T81" fmla="*/ 0 h 143"/>
              <a:gd name="T82" fmla="*/ 87 w 87"/>
              <a:gd name="T83" fmla="*/ 4 h 143"/>
              <a:gd name="T84" fmla="*/ 87 w 87"/>
              <a:gd name="T85" fmla="*/ 4 h 143"/>
              <a:gd name="T86" fmla="*/ 87 w 87"/>
              <a:gd name="T87" fmla="*/ 8 h 143"/>
              <a:gd name="T88" fmla="*/ 87 w 87"/>
              <a:gd name="T89" fmla="*/ 12 h 143"/>
              <a:gd name="T90" fmla="*/ 83 w 87"/>
              <a:gd name="T91" fmla="*/ 20 h 143"/>
              <a:gd name="T92" fmla="*/ 83 w 87"/>
              <a:gd name="T93" fmla="*/ 24 h 143"/>
              <a:gd name="T94" fmla="*/ 79 w 87"/>
              <a:gd name="T95" fmla="*/ 32 h 143"/>
              <a:gd name="T96" fmla="*/ 79 w 87"/>
              <a:gd name="T97" fmla="*/ 44 h 143"/>
              <a:gd name="T98" fmla="*/ 79 w 87"/>
              <a:gd name="T99" fmla="*/ 44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7" h="143">
                <a:moveTo>
                  <a:pt x="79" y="44"/>
                </a:moveTo>
                <a:lnTo>
                  <a:pt x="71" y="60"/>
                </a:lnTo>
                <a:lnTo>
                  <a:pt x="63" y="76"/>
                </a:lnTo>
                <a:lnTo>
                  <a:pt x="51" y="108"/>
                </a:lnTo>
                <a:lnTo>
                  <a:pt x="51" y="116"/>
                </a:lnTo>
                <a:lnTo>
                  <a:pt x="47" y="124"/>
                </a:lnTo>
                <a:lnTo>
                  <a:pt x="43" y="128"/>
                </a:lnTo>
                <a:lnTo>
                  <a:pt x="43" y="136"/>
                </a:lnTo>
                <a:lnTo>
                  <a:pt x="39" y="139"/>
                </a:lnTo>
                <a:lnTo>
                  <a:pt x="35" y="143"/>
                </a:lnTo>
                <a:lnTo>
                  <a:pt x="31" y="143"/>
                </a:lnTo>
                <a:lnTo>
                  <a:pt x="24" y="139"/>
                </a:lnTo>
                <a:lnTo>
                  <a:pt x="20" y="136"/>
                </a:lnTo>
                <a:lnTo>
                  <a:pt x="16" y="128"/>
                </a:lnTo>
                <a:lnTo>
                  <a:pt x="8" y="120"/>
                </a:lnTo>
                <a:lnTo>
                  <a:pt x="4" y="116"/>
                </a:lnTo>
                <a:lnTo>
                  <a:pt x="0" y="108"/>
                </a:lnTo>
                <a:lnTo>
                  <a:pt x="0" y="104"/>
                </a:lnTo>
                <a:lnTo>
                  <a:pt x="0" y="100"/>
                </a:lnTo>
                <a:lnTo>
                  <a:pt x="4" y="96"/>
                </a:lnTo>
                <a:lnTo>
                  <a:pt x="4" y="96"/>
                </a:lnTo>
                <a:lnTo>
                  <a:pt x="8" y="96"/>
                </a:lnTo>
                <a:lnTo>
                  <a:pt x="16" y="96"/>
                </a:lnTo>
                <a:lnTo>
                  <a:pt x="20" y="92"/>
                </a:lnTo>
                <a:lnTo>
                  <a:pt x="20" y="92"/>
                </a:lnTo>
                <a:lnTo>
                  <a:pt x="20" y="92"/>
                </a:lnTo>
                <a:lnTo>
                  <a:pt x="24" y="88"/>
                </a:lnTo>
                <a:lnTo>
                  <a:pt x="24" y="84"/>
                </a:lnTo>
                <a:lnTo>
                  <a:pt x="28" y="80"/>
                </a:lnTo>
                <a:lnTo>
                  <a:pt x="31" y="72"/>
                </a:lnTo>
                <a:lnTo>
                  <a:pt x="35" y="64"/>
                </a:lnTo>
                <a:lnTo>
                  <a:pt x="43" y="56"/>
                </a:lnTo>
                <a:lnTo>
                  <a:pt x="47" y="44"/>
                </a:lnTo>
                <a:lnTo>
                  <a:pt x="55" y="32"/>
                </a:lnTo>
                <a:lnTo>
                  <a:pt x="63" y="24"/>
                </a:lnTo>
                <a:lnTo>
                  <a:pt x="67" y="16"/>
                </a:lnTo>
                <a:lnTo>
                  <a:pt x="71" y="12"/>
                </a:lnTo>
                <a:lnTo>
                  <a:pt x="75" y="8"/>
                </a:lnTo>
                <a:lnTo>
                  <a:pt x="79" y="4"/>
                </a:lnTo>
                <a:lnTo>
                  <a:pt x="83" y="0"/>
                </a:lnTo>
                <a:lnTo>
                  <a:pt x="83" y="0"/>
                </a:lnTo>
                <a:lnTo>
                  <a:pt x="87" y="4"/>
                </a:lnTo>
                <a:lnTo>
                  <a:pt x="87" y="4"/>
                </a:lnTo>
                <a:lnTo>
                  <a:pt x="87" y="8"/>
                </a:lnTo>
                <a:lnTo>
                  <a:pt x="87" y="12"/>
                </a:lnTo>
                <a:lnTo>
                  <a:pt x="83" y="20"/>
                </a:lnTo>
                <a:lnTo>
                  <a:pt x="83" y="24"/>
                </a:lnTo>
                <a:lnTo>
                  <a:pt x="79" y="32"/>
                </a:lnTo>
                <a:lnTo>
                  <a:pt x="79" y="44"/>
                </a:lnTo>
                <a:lnTo>
                  <a:pt x="79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 dirty="0"/>
          </a:p>
        </p:txBody>
      </p:sp>
      <p:sp>
        <p:nvSpPr>
          <p:cNvPr id="55" name="Freeform 429">
            <a:extLst>
              <a:ext uri="{FF2B5EF4-FFF2-40B4-BE49-F238E27FC236}">
                <a16:creationId xmlns:a16="http://schemas.microsoft.com/office/drawing/2014/main" xmlns="" id="{96B6817A-5637-4FA9-88D3-50211D15C231}"/>
              </a:ext>
            </a:extLst>
          </p:cNvPr>
          <p:cNvSpPr>
            <a:spLocks/>
          </p:cNvSpPr>
          <p:nvPr/>
        </p:nvSpPr>
        <p:spPr bwMode="auto">
          <a:xfrm>
            <a:off x="4910395" y="4900154"/>
            <a:ext cx="375316" cy="343016"/>
          </a:xfrm>
          <a:custGeom>
            <a:avLst/>
            <a:gdLst>
              <a:gd name="T0" fmla="*/ 0 w 59"/>
              <a:gd name="T1" fmla="*/ 4 h 47"/>
              <a:gd name="T2" fmla="*/ 0 w 59"/>
              <a:gd name="T3" fmla="*/ 4 h 47"/>
              <a:gd name="T4" fmla="*/ 4 w 59"/>
              <a:gd name="T5" fmla="*/ 0 h 47"/>
              <a:gd name="T6" fmla="*/ 8 w 59"/>
              <a:gd name="T7" fmla="*/ 0 h 47"/>
              <a:gd name="T8" fmla="*/ 16 w 59"/>
              <a:gd name="T9" fmla="*/ 0 h 47"/>
              <a:gd name="T10" fmla="*/ 24 w 59"/>
              <a:gd name="T11" fmla="*/ 0 h 47"/>
              <a:gd name="T12" fmla="*/ 31 w 59"/>
              <a:gd name="T13" fmla="*/ 0 h 47"/>
              <a:gd name="T14" fmla="*/ 35 w 59"/>
              <a:gd name="T15" fmla="*/ 4 h 47"/>
              <a:gd name="T16" fmla="*/ 43 w 59"/>
              <a:gd name="T17" fmla="*/ 4 h 47"/>
              <a:gd name="T18" fmla="*/ 51 w 59"/>
              <a:gd name="T19" fmla="*/ 12 h 47"/>
              <a:gd name="T20" fmla="*/ 59 w 59"/>
              <a:gd name="T21" fmla="*/ 20 h 47"/>
              <a:gd name="T22" fmla="*/ 59 w 59"/>
              <a:gd name="T23" fmla="*/ 28 h 47"/>
              <a:gd name="T24" fmla="*/ 59 w 59"/>
              <a:gd name="T25" fmla="*/ 32 h 47"/>
              <a:gd name="T26" fmla="*/ 59 w 59"/>
              <a:gd name="T27" fmla="*/ 36 h 47"/>
              <a:gd name="T28" fmla="*/ 59 w 59"/>
              <a:gd name="T29" fmla="*/ 40 h 47"/>
              <a:gd name="T30" fmla="*/ 55 w 59"/>
              <a:gd name="T31" fmla="*/ 44 h 47"/>
              <a:gd name="T32" fmla="*/ 51 w 59"/>
              <a:gd name="T33" fmla="*/ 44 h 47"/>
              <a:gd name="T34" fmla="*/ 47 w 59"/>
              <a:gd name="T35" fmla="*/ 47 h 47"/>
              <a:gd name="T36" fmla="*/ 43 w 59"/>
              <a:gd name="T37" fmla="*/ 47 h 47"/>
              <a:gd name="T38" fmla="*/ 39 w 59"/>
              <a:gd name="T39" fmla="*/ 47 h 47"/>
              <a:gd name="T40" fmla="*/ 31 w 59"/>
              <a:gd name="T41" fmla="*/ 44 h 47"/>
              <a:gd name="T42" fmla="*/ 28 w 59"/>
              <a:gd name="T43" fmla="*/ 36 h 47"/>
              <a:gd name="T44" fmla="*/ 16 w 59"/>
              <a:gd name="T45" fmla="*/ 28 h 47"/>
              <a:gd name="T46" fmla="*/ 8 w 59"/>
              <a:gd name="T47" fmla="*/ 20 h 47"/>
              <a:gd name="T48" fmla="*/ 4 w 59"/>
              <a:gd name="T49" fmla="*/ 12 h 47"/>
              <a:gd name="T50" fmla="*/ 0 w 59"/>
              <a:gd name="T51" fmla="*/ 8 h 47"/>
              <a:gd name="T52" fmla="*/ 0 w 59"/>
              <a:gd name="T53" fmla="*/ 4 h 47"/>
              <a:gd name="T54" fmla="*/ 0 w 59"/>
              <a:gd name="T55" fmla="*/ 4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59" h="47">
                <a:moveTo>
                  <a:pt x="0" y="4"/>
                </a:move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1" y="0"/>
                </a:lnTo>
                <a:lnTo>
                  <a:pt x="35" y="4"/>
                </a:lnTo>
                <a:lnTo>
                  <a:pt x="43" y="4"/>
                </a:lnTo>
                <a:lnTo>
                  <a:pt x="51" y="12"/>
                </a:lnTo>
                <a:lnTo>
                  <a:pt x="59" y="20"/>
                </a:lnTo>
                <a:lnTo>
                  <a:pt x="59" y="28"/>
                </a:lnTo>
                <a:lnTo>
                  <a:pt x="59" y="32"/>
                </a:lnTo>
                <a:lnTo>
                  <a:pt x="59" y="36"/>
                </a:lnTo>
                <a:lnTo>
                  <a:pt x="59" y="40"/>
                </a:lnTo>
                <a:lnTo>
                  <a:pt x="55" y="44"/>
                </a:lnTo>
                <a:lnTo>
                  <a:pt x="51" y="44"/>
                </a:lnTo>
                <a:lnTo>
                  <a:pt x="47" y="47"/>
                </a:lnTo>
                <a:lnTo>
                  <a:pt x="43" y="47"/>
                </a:lnTo>
                <a:lnTo>
                  <a:pt x="39" y="47"/>
                </a:lnTo>
                <a:lnTo>
                  <a:pt x="31" y="44"/>
                </a:lnTo>
                <a:lnTo>
                  <a:pt x="28" y="36"/>
                </a:lnTo>
                <a:lnTo>
                  <a:pt x="16" y="28"/>
                </a:lnTo>
                <a:lnTo>
                  <a:pt x="8" y="20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430">
            <a:extLst>
              <a:ext uri="{FF2B5EF4-FFF2-40B4-BE49-F238E27FC236}">
                <a16:creationId xmlns:a16="http://schemas.microsoft.com/office/drawing/2014/main" xmlns="" id="{242DA66F-206E-4E08-BF15-5CD9978D229C}"/>
              </a:ext>
            </a:extLst>
          </p:cNvPr>
          <p:cNvSpPr>
            <a:spLocks/>
          </p:cNvSpPr>
          <p:nvPr/>
        </p:nvSpPr>
        <p:spPr bwMode="auto">
          <a:xfrm>
            <a:off x="5088510" y="4287109"/>
            <a:ext cx="400761" cy="350312"/>
          </a:xfrm>
          <a:custGeom>
            <a:avLst/>
            <a:gdLst>
              <a:gd name="T0" fmla="*/ 0 w 63"/>
              <a:gd name="T1" fmla="*/ 4 h 48"/>
              <a:gd name="T2" fmla="*/ 0 w 63"/>
              <a:gd name="T3" fmla="*/ 0 h 48"/>
              <a:gd name="T4" fmla="*/ 3 w 63"/>
              <a:gd name="T5" fmla="*/ 0 h 48"/>
              <a:gd name="T6" fmla="*/ 7 w 63"/>
              <a:gd name="T7" fmla="*/ 0 h 48"/>
              <a:gd name="T8" fmla="*/ 15 w 63"/>
              <a:gd name="T9" fmla="*/ 0 h 48"/>
              <a:gd name="T10" fmla="*/ 31 w 63"/>
              <a:gd name="T11" fmla="*/ 4 h 48"/>
              <a:gd name="T12" fmla="*/ 43 w 63"/>
              <a:gd name="T13" fmla="*/ 8 h 48"/>
              <a:gd name="T14" fmla="*/ 51 w 63"/>
              <a:gd name="T15" fmla="*/ 12 h 48"/>
              <a:gd name="T16" fmla="*/ 55 w 63"/>
              <a:gd name="T17" fmla="*/ 16 h 48"/>
              <a:gd name="T18" fmla="*/ 59 w 63"/>
              <a:gd name="T19" fmla="*/ 20 h 48"/>
              <a:gd name="T20" fmla="*/ 63 w 63"/>
              <a:gd name="T21" fmla="*/ 24 h 48"/>
              <a:gd name="T22" fmla="*/ 63 w 63"/>
              <a:gd name="T23" fmla="*/ 28 h 48"/>
              <a:gd name="T24" fmla="*/ 63 w 63"/>
              <a:gd name="T25" fmla="*/ 36 h 48"/>
              <a:gd name="T26" fmla="*/ 59 w 63"/>
              <a:gd name="T27" fmla="*/ 44 h 48"/>
              <a:gd name="T28" fmla="*/ 55 w 63"/>
              <a:gd name="T29" fmla="*/ 48 h 48"/>
              <a:gd name="T30" fmla="*/ 51 w 63"/>
              <a:gd name="T31" fmla="*/ 48 h 48"/>
              <a:gd name="T32" fmla="*/ 47 w 63"/>
              <a:gd name="T33" fmla="*/ 48 h 48"/>
              <a:gd name="T34" fmla="*/ 43 w 63"/>
              <a:gd name="T35" fmla="*/ 48 h 48"/>
              <a:gd name="T36" fmla="*/ 39 w 63"/>
              <a:gd name="T37" fmla="*/ 48 h 48"/>
              <a:gd name="T38" fmla="*/ 31 w 63"/>
              <a:gd name="T39" fmla="*/ 44 h 48"/>
              <a:gd name="T40" fmla="*/ 23 w 63"/>
              <a:gd name="T41" fmla="*/ 36 h 48"/>
              <a:gd name="T42" fmla="*/ 15 w 63"/>
              <a:gd name="T43" fmla="*/ 28 h 48"/>
              <a:gd name="T44" fmla="*/ 7 w 63"/>
              <a:gd name="T45" fmla="*/ 20 h 48"/>
              <a:gd name="T46" fmla="*/ 0 w 63"/>
              <a:gd name="T47" fmla="*/ 12 h 48"/>
              <a:gd name="T48" fmla="*/ 0 w 63"/>
              <a:gd name="T49" fmla="*/ 8 h 48"/>
              <a:gd name="T50" fmla="*/ 0 w 63"/>
              <a:gd name="T51" fmla="*/ 4 h 48"/>
              <a:gd name="T52" fmla="*/ 0 w 63"/>
              <a:gd name="T53" fmla="*/ 4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" h="48">
                <a:moveTo>
                  <a:pt x="0" y="4"/>
                </a:moveTo>
                <a:lnTo>
                  <a:pt x="0" y="0"/>
                </a:lnTo>
                <a:lnTo>
                  <a:pt x="3" y="0"/>
                </a:lnTo>
                <a:lnTo>
                  <a:pt x="7" y="0"/>
                </a:lnTo>
                <a:lnTo>
                  <a:pt x="15" y="0"/>
                </a:lnTo>
                <a:lnTo>
                  <a:pt x="31" y="4"/>
                </a:lnTo>
                <a:lnTo>
                  <a:pt x="43" y="8"/>
                </a:lnTo>
                <a:lnTo>
                  <a:pt x="51" y="12"/>
                </a:lnTo>
                <a:lnTo>
                  <a:pt x="55" y="16"/>
                </a:lnTo>
                <a:lnTo>
                  <a:pt x="59" y="20"/>
                </a:lnTo>
                <a:lnTo>
                  <a:pt x="63" y="24"/>
                </a:lnTo>
                <a:lnTo>
                  <a:pt x="63" y="28"/>
                </a:lnTo>
                <a:lnTo>
                  <a:pt x="63" y="36"/>
                </a:lnTo>
                <a:lnTo>
                  <a:pt x="59" y="44"/>
                </a:lnTo>
                <a:lnTo>
                  <a:pt x="55" y="48"/>
                </a:lnTo>
                <a:lnTo>
                  <a:pt x="51" y="48"/>
                </a:lnTo>
                <a:lnTo>
                  <a:pt x="47" y="48"/>
                </a:lnTo>
                <a:lnTo>
                  <a:pt x="43" y="48"/>
                </a:lnTo>
                <a:lnTo>
                  <a:pt x="39" y="48"/>
                </a:lnTo>
                <a:lnTo>
                  <a:pt x="31" y="44"/>
                </a:lnTo>
                <a:lnTo>
                  <a:pt x="23" y="36"/>
                </a:lnTo>
                <a:lnTo>
                  <a:pt x="15" y="28"/>
                </a:lnTo>
                <a:lnTo>
                  <a:pt x="7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431">
            <a:extLst>
              <a:ext uri="{FF2B5EF4-FFF2-40B4-BE49-F238E27FC236}">
                <a16:creationId xmlns:a16="http://schemas.microsoft.com/office/drawing/2014/main" xmlns="" id="{48587EFF-10EC-4881-890C-670DEFE25796}"/>
              </a:ext>
            </a:extLst>
          </p:cNvPr>
          <p:cNvSpPr>
            <a:spLocks/>
          </p:cNvSpPr>
          <p:nvPr/>
        </p:nvSpPr>
        <p:spPr bwMode="auto">
          <a:xfrm>
            <a:off x="5870947" y="4637420"/>
            <a:ext cx="680657" cy="291926"/>
          </a:xfrm>
          <a:custGeom>
            <a:avLst/>
            <a:gdLst>
              <a:gd name="T0" fmla="*/ 99 w 107"/>
              <a:gd name="T1" fmla="*/ 24 h 40"/>
              <a:gd name="T2" fmla="*/ 95 w 107"/>
              <a:gd name="T3" fmla="*/ 24 h 40"/>
              <a:gd name="T4" fmla="*/ 91 w 107"/>
              <a:gd name="T5" fmla="*/ 28 h 40"/>
              <a:gd name="T6" fmla="*/ 83 w 107"/>
              <a:gd name="T7" fmla="*/ 28 h 40"/>
              <a:gd name="T8" fmla="*/ 71 w 107"/>
              <a:gd name="T9" fmla="*/ 32 h 40"/>
              <a:gd name="T10" fmla="*/ 59 w 107"/>
              <a:gd name="T11" fmla="*/ 36 h 40"/>
              <a:gd name="T12" fmla="*/ 47 w 107"/>
              <a:gd name="T13" fmla="*/ 36 h 40"/>
              <a:gd name="T14" fmla="*/ 39 w 107"/>
              <a:gd name="T15" fmla="*/ 40 h 40"/>
              <a:gd name="T16" fmla="*/ 31 w 107"/>
              <a:gd name="T17" fmla="*/ 40 h 40"/>
              <a:gd name="T18" fmla="*/ 20 w 107"/>
              <a:gd name="T19" fmla="*/ 36 h 40"/>
              <a:gd name="T20" fmla="*/ 12 w 107"/>
              <a:gd name="T21" fmla="*/ 36 h 40"/>
              <a:gd name="T22" fmla="*/ 8 w 107"/>
              <a:gd name="T23" fmla="*/ 32 h 40"/>
              <a:gd name="T24" fmla="*/ 0 w 107"/>
              <a:gd name="T25" fmla="*/ 32 h 40"/>
              <a:gd name="T26" fmla="*/ 0 w 107"/>
              <a:gd name="T27" fmla="*/ 28 h 40"/>
              <a:gd name="T28" fmla="*/ 0 w 107"/>
              <a:gd name="T29" fmla="*/ 28 h 40"/>
              <a:gd name="T30" fmla="*/ 0 w 107"/>
              <a:gd name="T31" fmla="*/ 24 h 40"/>
              <a:gd name="T32" fmla="*/ 0 w 107"/>
              <a:gd name="T33" fmla="*/ 24 h 40"/>
              <a:gd name="T34" fmla="*/ 0 w 107"/>
              <a:gd name="T35" fmla="*/ 24 h 40"/>
              <a:gd name="T36" fmla="*/ 4 w 107"/>
              <a:gd name="T37" fmla="*/ 20 h 40"/>
              <a:gd name="T38" fmla="*/ 8 w 107"/>
              <a:gd name="T39" fmla="*/ 20 h 40"/>
              <a:gd name="T40" fmla="*/ 16 w 107"/>
              <a:gd name="T41" fmla="*/ 16 h 40"/>
              <a:gd name="T42" fmla="*/ 24 w 107"/>
              <a:gd name="T43" fmla="*/ 16 h 40"/>
              <a:gd name="T44" fmla="*/ 27 w 107"/>
              <a:gd name="T45" fmla="*/ 12 h 40"/>
              <a:gd name="T46" fmla="*/ 39 w 107"/>
              <a:gd name="T47" fmla="*/ 12 h 40"/>
              <a:gd name="T48" fmla="*/ 55 w 107"/>
              <a:gd name="T49" fmla="*/ 8 h 40"/>
              <a:gd name="T50" fmla="*/ 67 w 107"/>
              <a:gd name="T51" fmla="*/ 4 h 40"/>
              <a:gd name="T52" fmla="*/ 75 w 107"/>
              <a:gd name="T53" fmla="*/ 0 h 40"/>
              <a:gd name="T54" fmla="*/ 83 w 107"/>
              <a:gd name="T55" fmla="*/ 0 h 40"/>
              <a:gd name="T56" fmla="*/ 91 w 107"/>
              <a:gd name="T57" fmla="*/ 0 h 40"/>
              <a:gd name="T58" fmla="*/ 95 w 107"/>
              <a:gd name="T59" fmla="*/ 4 h 40"/>
              <a:gd name="T60" fmla="*/ 103 w 107"/>
              <a:gd name="T61" fmla="*/ 8 h 40"/>
              <a:gd name="T62" fmla="*/ 103 w 107"/>
              <a:gd name="T63" fmla="*/ 8 h 40"/>
              <a:gd name="T64" fmla="*/ 107 w 107"/>
              <a:gd name="T65" fmla="*/ 12 h 40"/>
              <a:gd name="T66" fmla="*/ 103 w 107"/>
              <a:gd name="T67" fmla="*/ 20 h 40"/>
              <a:gd name="T68" fmla="*/ 99 w 107"/>
              <a:gd name="T69" fmla="*/ 24 h 40"/>
              <a:gd name="T70" fmla="*/ 99 w 107"/>
              <a:gd name="T71" fmla="*/ 2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7" h="40">
                <a:moveTo>
                  <a:pt x="99" y="24"/>
                </a:moveTo>
                <a:lnTo>
                  <a:pt x="95" y="24"/>
                </a:lnTo>
                <a:lnTo>
                  <a:pt x="91" y="28"/>
                </a:lnTo>
                <a:lnTo>
                  <a:pt x="83" y="28"/>
                </a:lnTo>
                <a:lnTo>
                  <a:pt x="71" y="32"/>
                </a:lnTo>
                <a:lnTo>
                  <a:pt x="59" y="36"/>
                </a:lnTo>
                <a:lnTo>
                  <a:pt x="47" y="36"/>
                </a:lnTo>
                <a:lnTo>
                  <a:pt x="39" y="40"/>
                </a:lnTo>
                <a:lnTo>
                  <a:pt x="31" y="40"/>
                </a:lnTo>
                <a:lnTo>
                  <a:pt x="20" y="36"/>
                </a:lnTo>
                <a:lnTo>
                  <a:pt x="12" y="36"/>
                </a:lnTo>
                <a:lnTo>
                  <a:pt x="8" y="32"/>
                </a:lnTo>
                <a:lnTo>
                  <a:pt x="0" y="32"/>
                </a:lnTo>
                <a:lnTo>
                  <a:pt x="0" y="28"/>
                </a:lnTo>
                <a:lnTo>
                  <a:pt x="0" y="28"/>
                </a:ln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lnTo>
                  <a:pt x="4" y="20"/>
                </a:lnTo>
                <a:lnTo>
                  <a:pt x="8" y="20"/>
                </a:lnTo>
                <a:lnTo>
                  <a:pt x="16" y="16"/>
                </a:lnTo>
                <a:lnTo>
                  <a:pt x="24" y="16"/>
                </a:lnTo>
                <a:lnTo>
                  <a:pt x="27" y="12"/>
                </a:lnTo>
                <a:lnTo>
                  <a:pt x="39" y="12"/>
                </a:lnTo>
                <a:lnTo>
                  <a:pt x="55" y="8"/>
                </a:lnTo>
                <a:lnTo>
                  <a:pt x="67" y="4"/>
                </a:lnTo>
                <a:lnTo>
                  <a:pt x="75" y="0"/>
                </a:lnTo>
                <a:lnTo>
                  <a:pt x="83" y="0"/>
                </a:lnTo>
                <a:lnTo>
                  <a:pt x="91" y="0"/>
                </a:lnTo>
                <a:lnTo>
                  <a:pt x="95" y="4"/>
                </a:lnTo>
                <a:lnTo>
                  <a:pt x="103" y="8"/>
                </a:lnTo>
                <a:lnTo>
                  <a:pt x="103" y="8"/>
                </a:lnTo>
                <a:lnTo>
                  <a:pt x="107" y="12"/>
                </a:lnTo>
                <a:lnTo>
                  <a:pt x="103" y="20"/>
                </a:lnTo>
                <a:lnTo>
                  <a:pt x="99" y="24"/>
                </a:lnTo>
                <a:lnTo>
                  <a:pt x="99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433">
            <a:extLst>
              <a:ext uri="{FF2B5EF4-FFF2-40B4-BE49-F238E27FC236}">
                <a16:creationId xmlns:a16="http://schemas.microsoft.com/office/drawing/2014/main" xmlns="" id="{3B596181-C56E-48A7-B535-0AC7A91254CD}"/>
              </a:ext>
            </a:extLst>
          </p:cNvPr>
          <p:cNvSpPr>
            <a:spLocks/>
          </p:cNvSpPr>
          <p:nvPr/>
        </p:nvSpPr>
        <p:spPr bwMode="auto">
          <a:xfrm>
            <a:off x="5514716" y="4002483"/>
            <a:ext cx="756992" cy="868483"/>
          </a:xfrm>
          <a:custGeom>
            <a:avLst/>
            <a:gdLst>
              <a:gd name="T0" fmla="*/ 80 w 119"/>
              <a:gd name="T1" fmla="*/ 31 h 119"/>
              <a:gd name="T2" fmla="*/ 80 w 119"/>
              <a:gd name="T3" fmla="*/ 24 h 119"/>
              <a:gd name="T4" fmla="*/ 80 w 119"/>
              <a:gd name="T5" fmla="*/ 20 h 119"/>
              <a:gd name="T6" fmla="*/ 80 w 119"/>
              <a:gd name="T7" fmla="*/ 20 h 119"/>
              <a:gd name="T8" fmla="*/ 80 w 119"/>
              <a:gd name="T9" fmla="*/ 16 h 119"/>
              <a:gd name="T10" fmla="*/ 76 w 119"/>
              <a:gd name="T11" fmla="*/ 12 h 119"/>
              <a:gd name="T12" fmla="*/ 76 w 119"/>
              <a:gd name="T13" fmla="*/ 12 h 119"/>
              <a:gd name="T14" fmla="*/ 76 w 119"/>
              <a:gd name="T15" fmla="*/ 8 h 119"/>
              <a:gd name="T16" fmla="*/ 80 w 119"/>
              <a:gd name="T17" fmla="*/ 4 h 119"/>
              <a:gd name="T18" fmla="*/ 80 w 119"/>
              <a:gd name="T19" fmla="*/ 4 h 119"/>
              <a:gd name="T20" fmla="*/ 83 w 119"/>
              <a:gd name="T21" fmla="*/ 0 h 119"/>
              <a:gd name="T22" fmla="*/ 87 w 119"/>
              <a:gd name="T23" fmla="*/ 0 h 119"/>
              <a:gd name="T24" fmla="*/ 91 w 119"/>
              <a:gd name="T25" fmla="*/ 4 h 119"/>
              <a:gd name="T26" fmla="*/ 99 w 119"/>
              <a:gd name="T27" fmla="*/ 4 h 119"/>
              <a:gd name="T28" fmla="*/ 111 w 119"/>
              <a:gd name="T29" fmla="*/ 8 h 119"/>
              <a:gd name="T30" fmla="*/ 115 w 119"/>
              <a:gd name="T31" fmla="*/ 12 h 119"/>
              <a:gd name="T32" fmla="*/ 115 w 119"/>
              <a:gd name="T33" fmla="*/ 16 h 119"/>
              <a:gd name="T34" fmla="*/ 119 w 119"/>
              <a:gd name="T35" fmla="*/ 24 h 119"/>
              <a:gd name="T36" fmla="*/ 119 w 119"/>
              <a:gd name="T37" fmla="*/ 28 h 119"/>
              <a:gd name="T38" fmla="*/ 115 w 119"/>
              <a:gd name="T39" fmla="*/ 31 h 119"/>
              <a:gd name="T40" fmla="*/ 111 w 119"/>
              <a:gd name="T41" fmla="*/ 43 h 119"/>
              <a:gd name="T42" fmla="*/ 103 w 119"/>
              <a:gd name="T43" fmla="*/ 51 h 119"/>
              <a:gd name="T44" fmla="*/ 95 w 119"/>
              <a:gd name="T45" fmla="*/ 63 h 119"/>
              <a:gd name="T46" fmla="*/ 83 w 119"/>
              <a:gd name="T47" fmla="*/ 71 h 119"/>
              <a:gd name="T48" fmla="*/ 64 w 119"/>
              <a:gd name="T49" fmla="*/ 87 h 119"/>
              <a:gd name="T50" fmla="*/ 44 w 119"/>
              <a:gd name="T51" fmla="*/ 103 h 119"/>
              <a:gd name="T52" fmla="*/ 24 w 119"/>
              <a:gd name="T53" fmla="*/ 115 h 119"/>
              <a:gd name="T54" fmla="*/ 16 w 119"/>
              <a:gd name="T55" fmla="*/ 119 h 119"/>
              <a:gd name="T56" fmla="*/ 8 w 119"/>
              <a:gd name="T57" fmla="*/ 119 h 119"/>
              <a:gd name="T58" fmla="*/ 4 w 119"/>
              <a:gd name="T59" fmla="*/ 119 h 119"/>
              <a:gd name="T60" fmla="*/ 4 w 119"/>
              <a:gd name="T61" fmla="*/ 119 h 119"/>
              <a:gd name="T62" fmla="*/ 0 w 119"/>
              <a:gd name="T63" fmla="*/ 115 h 119"/>
              <a:gd name="T64" fmla="*/ 4 w 119"/>
              <a:gd name="T65" fmla="*/ 111 h 119"/>
              <a:gd name="T66" fmla="*/ 12 w 119"/>
              <a:gd name="T67" fmla="*/ 103 h 119"/>
              <a:gd name="T68" fmla="*/ 24 w 119"/>
              <a:gd name="T69" fmla="*/ 95 h 119"/>
              <a:gd name="T70" fmla="*/ 32 w 119"/>
              <a:gd name="T71" fmla="*/ 83 h 119"/>
              <a:gd name="T72" fmla="*/ 44 w 119"/>
              <a:gd name="T73" fmla="*/ 75 h 119"/>
              <a:gd name="T74" fmla="*/ 52 w 119"/>
              <a:gd name="T75" fmla="*/ 63 h 119"/>
              <a:gd name="T76" fmla="*/ 60 w 119"/>
              <a:gd name="T77" fmla="*/ 55 h 119"/>
              <a:gd name="T78" fmla="*/ 64 w 119"/>
              <a:gd name="T79" fmla="*/ 47 h 119"/>
              <a:gd name="T80" fmla="*/ 72 w 119"/>
              <a:gd name="T81" fmla="*/ 39 h 119"/>
              <a:gd name="T82" fmla="*/ 76 w 119"/>
              <a:gd name="T83" fmla="*/ 35 h 119"/>
              <a:gd name="T84" fmla="*/ 80 w 119"/>
              <a:gd name="T85" fmla="*/ 31 h 119"/>
              <a:gd name="T86" fmla="*/ 80 w 119"/>
              <a:gd name="T87" fmla="*/ 31 h 1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9" h="119">
                <a:moveTo>
                  <a:pt x="80" y="31"/>
                </a:moveTo>
                <a:lnTo>
                  <a:pt x="80" y="24"/>
                </a:lnTo>
                <a:lnTo>
                  <a:pt x="80" y="20"/>
                </a:lnTo>
                <a:lnTo>
                  <a:pt x="80" y="20"/>
                </a:lnTo>
                <a:lnTo>
                  <a:pt x="80" y="16"/>
                </a:lnTo>
                <a:lnTo>
                  <a:pt x="76" y="12"/>
                </a:lnTo>
                <a:lnTo>
                  <a:pt x="76" y="12"/>
                </a:lnTo>
                <a:lnTo>
                  <a:pt x="76" y="8"/>
                </a:lnTo>
                <a:lnTo>
                  <a:pt x="80" y="4"/>
                </a:lnTo>
                <a:lnTo>
                  <a:pt x="80" y="4"/>
                </a:lnTo>
                <a:lnTo>
                  <a:pt x="83" y="0"/>
                </a:lnTo>
                <a:lnTo>
                  <a:pt x="87" y="0"/>
                </a:lnTo>
                <a:lnTo>
                  <a:pt x="91" y="4"/>
                </a:lnTo>
                <a:lnTo>
                  <a:pt x="99" y="4"/>
                </a:lnTo>
                <a:lnTo>
                  <a:pt x="111" y="8"/>
                </a:lnTo>
                <a:lnTo>
                  <a:pt x="115" y="12"/>
                </a:lnTo>
                <a:lnTo>
                  <a:pt x="115" y="16"/>
                </a:lnTo>
                <a:lnTo>
                  <a:pt x="119" y="24"/>
                </a:lnTo>
                <a:lnTo>
                  <a:pt x="119" y="28"/>
                </a:lnTo>
                <a:lnTo>
                  <a:pt x="115" y="31"/>
                </a:lnTo>
                <a:lnTo>
                  <a:pt x="111" y="43"/>
                </a:lnTo>
                <a:lnTo>
                  <a:pt x="103" y="51"/>
                </a:lnTo>
                <a:lnTo>
                  <a:pt x="95" y="63"/>
                </a:lnTo>
                <a:lnTo>
                  <a:pt x="83" y="71"/>
                </a:lnTo>
                <a:lnTo>
                  <a:pt x="64" y="87"/>
                </a:lnTo>
                <a:lnTo>
                  <a:pt x="44" y="103"/>
                </a:lnTo>
                <a:lnTo>
                  <a:pt x="24" y="115"/>
                </a:lnTo>
                <a:lnTo>
                  <a:pt x="16" y="119"/>
                </a:lnTo>
                <a:lnTo>
                  <a:pt x="8" y="119"/>
                </a:lnTo>
                <a:lnTo>
                  <a:pt x="4" y="119"/>
                </a:lnTo>
                <a:lnTo>
                  <a:pt x="4" y="119"/>
                </a:lnTo>
                <a:lnTo>
                  <a:pt x="0" y="115"/>
                </a:lnTo>
                <a:lnTo>
                  <a:pt x="4" y="111"/>
                </a:lnTo>
                <a:lnTo>
                  <a:pt x="12" y="103"/>
                </a:lnTo>
                <a:lnTo>
                  <a:pt x="24" y="95"/>
                </a:lnTo>
                <a:lnTo>
                  <a:pt x="32" y="83"/>
                </a:lnTo>
                <a:lnTo>
                  <a:pt x="44" y="75"/>
                </a:lnTo>
                <a:lnTo>
                  <a:pt x="52" y="63"/>
                </a:lnTo>
                <a:lnTo>
                  <a:pt x="60" y="55"/>
                </a:lnTo>
                <a:lnTo>
                  <a:pt x="64" y="47"/>
                </a:lnTo>
                <a:lnTo>
                  <a:pt x="72" y="39"/>
                </a:lnTo>
                <a:lnTo>
                  <a:pt x="76" y="35"/>
                </a:lnTo>
                <a:lnTo>
                  <a:pt x="80" y="31"/>
                </a:lnTo>
                <a:lnTo>
                  <a:pt x="80" y="3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434">
            <a:extLst>
              <a:ext uri="{FF2B5EF4-FFF2-40B4-BE49-F238E27FC236}">
                <a16:creationId xmlns:a16="http://schemas.microsoft.com/office/drawing/2014/main" xmlns="" id="{2452B196-4187-4D6E-987F-A2FEFAC87F29}"/>
              </a:ext>
            </a:extLst>
          </p:cNvPr>
          <p:cNvSpPr>
            <a:spLocks/>
          </p:cNvSpPr>
          <p:nvPr/>
        </p:nvSpPr>
        <p:spPr bwMode="auto">
          <a:xfrm>
            <a:off x="5921837" y="4257916"/>
            <a:ext cx="858772" cy="291926"/>
          </a:xfrm>
          <a:custGeom>
            <a:avLst/>
            <a:gdLst>
              <a:gd name="T0" fmla="*/ 127 w 135"/>
              <a:gd name="T1" fmla="*/ 24 h 40"/>
              <a:gd name="T2" fmla="*/ 127 w 135"/>
              <a:gd name="T3" fmla="*/ 24 h 40"/>
              <a:gd name="T4" fmla="*/ 123 w 135"/>
              <a:gd name="T5" fmla="*/ 24 h 40"/>
              <a:gd name="T6" fmla="*/ 119 w 135"/>
              <a:gd name="T7" fmla="*/ 24 h 40"/>
              <a:gd name="T8" fmla="*/ 111 w 135"/>
              <a:gd name="T9" fmla="*/ 28 h 40"/>
              <a:gd name="T10" fmla="*/ 107 w 135"/>
              <a:gd name="T11" fmla="*/ 28 h 40"/>
              <a:gd name="T12" fmla="*/ 99 w 135"/>
              <a:gd name="T13" fmla="*/ 28 h 40"/>
              <a:gd name="T14" fmla="*/ 87 w 135"/>
              <a:gd name="T15" fmla="*/ 32 h 40"/>
              <a:gd name="T16" fmla="*/ 79 w 135"/>
              <a:gd name="T17" fmla="*/ 32 h 40"/>
              <a:gd name="T18" fmla="*/ 59 w 135"/>
              <a:gd name="T19" fmla="*/ 36 h 40"/>
              <a:gd name="T20" fmla="*/ 39 w 135"/>
              <a:gd name="T21" fmla="*/ 40 h 40"/>
              <a:gd name="T22" fmla="*/ 19 w 135"/>
              <a:gd name="T23" fmla="*/ 40 h 40"/>
              <a:gd name="T24" fmla="*/ 0 w 135"/>
              <a:gd name="T25" fmla="*/ 40 h 40"/>
              <a:gd name="T26" fmla="*/ 0 w 135"/>
              <a:gd name="T27" fmla="*/ 24 h 40"/>
              <a:gd name="T28" fmla="*/ 12 w 135"/>
              <a:gd name="T29" fmla="*/ 20 h 40"/>
              <a:gd name="T30" fmla="*/ 27 w 135"/>
              <a:gd name="T31" fmla="*/ 20 h 40"/>
              <a:gd name="T32" fmla="*/ 43 w 135"/>
              <a:gd name="T33" fmla="*/ 16 h 40"/>
              <a:gd name="T34" fmla="*/ 59 w 135"/>
              <a:gd name="T35" fmla="*/ 12 h 40"/>
              <a:gd name="T36" fmla="*/ 75 w 135"/>
              <a:gd name="T37" fmla="*/ 4 h 40"/>
              <a:gd name="T38" fmla="*/ 87 w 135"/>
              <a:gd name="T39" fmla="*/ 0 h 40"/>
              <a:gd name="T40" fmla="*/ 99 w 135"/>
              <a:gd name="T41" fmla="*/ 0 h 40"/>
              <a:gd name="T42" fmla="*/ 103 w 135"/>
              <a:gd name="T43" fmla="*/ 0 h 40"/>
              <a:gd name="T44" fmla="*/ 111 w 135"/>
              <a:gd name="T45" fmla="*/ 0 h 40"/>
              <a:gd name="T46" fmla="*/ 123 w 135"/>
              <a:gd name="T47" fmla="*/ 4 h 40"/>
              <a:gd name="T48" fmla="*/ 127 w 135"/>
              <a:gd name="T49" fmla="*/ 4 h 40"/>
              <a:gd name="T50" fmla="*/ 131 w 135"/>
              <a:gd name="T51" fmla="*/ 8 h 40"/>
              <a:gd name="T52" fmla="*/ 135 w 135"/>
              <a:gd name="T53" fmla="*/ 12 h 40"/>
              <a:gd name="T54" fmla="*/ 135 w 135"/>
              <a:gd name="T55" fmla="*/ 12 h 40"/>
              <a:gd name="T56" fmla="*/ 131 w 135"/>
              <a:gd name="T57" fmla="*/ 20 h 40"/>
              <a:gd name="T58" fmla="*/ 131 w 135"/>
              <a:gd name="T59" fmla="*/ 20 h 40"/>
              <a:gd name="T60" fmla="*/ 127 w 135"/>
              <a:gd name="T61" fmla="*/ 24 h 40"/>
              <a:gd name="T62" fmla="*/ 127 w 135"/>
              <a:gd name="T63" fmla="*/ 2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5" h="40">
                <a:moveTo>
                  <a:pt x="127" y="24"/>
                </a:moveTo>
                <a:lnTo>
                  <a:pt x="127" y="24"/>
                </a:lnTo>
                <a:lnTo>
                  <a:pt x="123" y="24"/>
                </a:lnTo>
                <a:lnTo>
                  <a:pt x="119" y="24"/>
                </a:lnTo>
                <a:lnTo>
                  <a:pt x="111" y="28"/>
                </a:lnTo>
                <a:lnTo>
                  <a:pt x="107" y="28"/>
                </a:lnTo>
                <a:lnTo>
                  <a:pt x="99" y="28"/>
                </a:lnTo>
                <a:lnTo>
                  <a:pt x="87" y="32"/>
                </a:lnTo>
                <a:lnTo>
                  <a:pt x="79" y="32"/>
                </a:lnTo>
                <a:lnTo>
                  <a:pt x="59" y="36"/>
                </a:lnTo>
                <a:lnTo>
                  <a:pt x="39" y="40"/>
                </a:lnTo>
                <a:lnTo>
                  <a:pt x="19" y="40"/>
                </a:lnTo>
                <a:lnTo>
                  <a:pt x="0" y="40"/>
                </a:lnTo>
                <a:lnTo>
                  <a:pt x="0" y="24"/>
                </a:lnTo>
                <a:lnTo>
                  <a:pt x="12" y="20"/>
                </a:lnTo>
                <a:lnTo>
                  <a:pt x="27" y="20"/>
                </a:lnTo>
                <a:lnTo>
                  <a:pt x="43" y="16"/>
                </a:lnTo>
                <a:lnTo>
                  <a:pt x="59" y="12"/>
                </a:lnTo>
                <a:lnTo>
                  <a:pt x="75" y="4"/>
                </a:lnTo>
                <a:lnTo>
                  <a:pt x="87" y="0"/>
                </a:lnTo>
                <a:lnTo>
                  <a:pt x="99" y="0"/>
                </a:lnTo>
                <a:lnTo>
                  <a:pt x="103" y="0"/>
                </a:lnTo>
                <a:lnTo>
                  <a:pt x="111" y="0"/>
                </a:lnTo>
                <a:lnTo>
                  <a:pt x="123" y="4"/>
                </a:lnTo>
                <a:lnTo>
                  <a:pt x="127" y="4"/>
                </a:lnTo>
                <a:lnTo>
                  <a:pt x="131" y="8"/>
                </a:lnTo>
                <a:lnTo>
                  <a:pt x="135" y="12"/>
                </a:lnTo>
                <a:lnTo>
                  <a:pt x="135" y="12"/>
                </a:lnTo>
                <a:lnTo>
                  <a:pt x="131" y="20"/>
                </a:lnTo>
                <a:lnTo>
                  <a:pt x="131" y="20"/>
                </a:lnTo>
                <a:lnTo>
                  <a:pt x="127" y="24"/>
                </a:lnTo>
                <a:lnTo>
                  <a:pt x="127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442">
            <a:extLst>
              <a:ext uri="{FF2B5EF4-FFF2-40B4-BE49-F238E27FC236}">
                <a16:creationId xmlns:a16="http://schemas.microsoft.com/office/drawing/2014/main" xmlns="" id="{855E54FB-5C9D-4ED8-8C0F-C23219443053}"/>
              </a:ext>
            </a:extLst>
          </p:cNvPr>
          <p:cNvSpPr>
            <a:spLocks/>
          </p:cNvSpPr>
          <p:nvPr/>
        </p:nvSpPr>
        <p:spPr bwMode="auto">
          <a:xfrm>
            <a:off x="6160375" y="2185304"/>
            <a:ext cx="508900" cy="700623"/>
          </a:xfrm>
          <a:custGeom>
            <a:avLst/>
            <a:gdLst>
              <a:gd name="T0" fmla="*/ 28 w 80"/>
              <a:gd name="T1" fmla="*/ 56 h 96"/>
              <a:gd name="T2" fmla="*/ 20 w 80"/>
              <a:gd name="T3" fmla="*/ 48 h 96"/>
              <a:gd name="T4" fmla="*/ 16 w 80"/>
              <a:gd name="T5" fmla="*/ 40 h 96"/>
              <a:gd name="T6" fmla="*/ 12 w 80"/>
              <a:gd name="T7" fmla="*/ 32 h 96"/>
              <a:gd name="T8" fmla="*/ 8 w 80"/>
              <a:gd name="T9" fmla="*/ 28 h 96"/>
              <a:gd name="T10" fmla="*/ 4 w 80"/>
              <a:gd name="T11" fmla="*/ 20 h 96"/>
              <a:gd name="T12" fmla="*/ 4 w 80"/>
              <a:gd name="T13" fmla="*/ 16 h 96"/>
              <a:gd name="T14" fmla="*/ 0 w 80"/>
              <a:gd name="T15" fmla="*/ 12 h 96"/>
              <a:gd name="T16" fmla="*/ 0 w 80"/>
              <a:gd name="T17" fmla="*/ 12 h 96"/>
              <a:gd name="T18" fmla="*/ 0 w 80"/>
              <a:gd name="T19" fmla="*/ 4 h 96"/>
              <a:gd name="T20" fmla="*/ 4 w 80"/>
              <a:gd name="T21" fmla="*/ 4 h 96"/>
              <a:gd name="T22" fmla="*/ 8 w 80"/>
              <a:gd name="T23" fmla="*/ 0 h 96"/>
              <a:gd name="T24" fmla="*/ 12 w 80"/>
              <a:gd name="T25" fmla="*/ 0 h 96"/>
              <a:gd name="T26" fmla="*/ 20 w 80"/>
              <a:gd name="T27" fmla="*/ 4 h 96"/>
              <a:gd name="T28" fmla="*/ 32 w 80"/>
              <a:gd name="T29" fmla="*/ 12 h 96"/>
              <a:gd name="T30" fmla="*/ 36 w 80"/>
              <a:gd name="T31" fmla="*/ 16 h 96"/>
              <a:gd name="T32" fmla="*/ 48 w 80"/>
              <a:gd name="T33" fmla="*/ 20 h 96"/>
              <a:gd name="T34" fmla="*/ 60 w 80"/>
              <a:gd name="T35" fmla="*/ 32 h 96"/>
              <a:gd name="T36" fmla="*/ 68 w 80"/>
              <a:gd name="T37" fmla="*/ 40 h 96"/>
              <a:gd name="T38" fmla="*/ 72 w 80"/>
              <a:gd name="T39" fmla="*/ 44 h 96"/>
              <a:gd name="T40" fmla="*/ 76 w 80"/>
              <a:gd name="T41" fmla="*/ 52 h 96"/>
              <a:gd name="T42" fmla="*/ 80 w 80"/>
              <a:gd name="T43" fmla="*/ 60 h 96"/>
              <a:gd name="T44" fmla="*/ 80 w 80"/>
              <a:gd name="T45" fmla="*/ 64 h 96"/>
              <a:gd name="T46" fmla="*/ 80 w 80"/>
              <a:gd name="T47" fmla="*/ 68 h 96"/>
              <a:gd name="T48" fmla="*/ 80 w 80"/>
              <a:gd name="T49" fmla="*/ 80 h 96"/>
              <a:gd name="T50" fmla="*/ 76 w 80"/>
              <a:gd name="T51" fmla="*/ 88 h 96"/>
              <a:gd name="T52" fmla="*/ 72 w 80"/>
              <a:gd name="T53" fmla="*/ 92 h 96"/>
              <a:gd name="T54" fmla="*/ 68 w 80"/>
              <a:gd name="T55" fmla="*/ 96 h 96"/>
              <a:gd name="T56" fmla="*/ 68 w 80"/>
              <a:gd name="T57" fmla="*/ 96 h 96"/>
              <a:gd name="T58" fmla="*/ 64 w 80"/>
              <a:gd name="T59" fmla="*/ 96 h 96"/>
              <a:gd name="T60" fmla="*/ 60 w 80"/>
              <a:gd name="T61" fmla="*/ 96 h 96"/>
              <a:gd name="T62" fmla="*/ 56 w 80"/>
              <a:gd name="T63" fmla="*/ 96 h 96"/>
              <a:gd name="T64" fmla="*/ 56 w 80"/>
              <a:gd name="T65" fmla="*/ 92 h 96"/>
              <a:gd name="T66" fmla="*/ 52 w 80"/>
              <a:gd name="T67" fmla="*/ 88 h 96"/>
              <a:gd name="T68" fmla="*/ 44 w 80"/>
              <a:gd name="T69" fmla="*/ 80 h 96"/>
              <a:gd name="T70" fmla="*/ 40 w 80"/>
              <a:gd name="T71" fmla="*/ 76 h 96"/>
              <a:gd name="T72" fmla="*/ 36 w 80"/>
              <a:gd name="T73" fmla="*/ 68 h 96"/>
              <a:gd name="T74" fmla="*/ 28 w 80"/>
              <a:gd name="T75" fmla="*/ 56 h 96"/>
              <a:gd name="T76" fmla="*/ 28 w 80"/>
              <a:gd name="T77" fmla="*/ 5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0" h="96">
                <a:moveTo>
                  <a:pt x="28" y="56"/>
                </a:moveTo>
                <a:lnTo>
                  <a:pt x="20" y="48"/>
                </a:lnTo>
                <a:lnTo>
                  <a:pt x="16" y="40"/>
                </a:lnTo>
                <a:lnTo>
                  <a:pt x="12" y="32"/>
                </a:lnTo>
                <a:lnTo>
                  <a:pt x="8" y="28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4"/>
                </a:lnTo>
                <a:lnTo>
                  <a:pt x="32" y="12"/>
                </a:lnTo>
                <a:lnTo>
                  <a:pt x="36" y="16"/>
                </a:lnTo>
                <a:lnTo>
                  <a:pt x="48" y="20"/>
                </a:lnTo>
                <a:lnTo>
                  <a:pt x="60" y="32"/>
                </a:lnTo>
                <a:lnTo>
                  <a:pt x="68" y="40"/>
                </a:lnTo>
                <a:lnTo>
                  <a:pt x="72" y="44"/>
                </a:lnTo>
                <a:lnTo>
                  <a:pt x="76" y="52"/>
                </a:lnTo>
                <a:lnTo>
                  <a:pt x="80" y="60"/>
                </a:lnTo>
                <a:lnTo>
                  <a:pt x="80" y="64"/>
                </a:lnTo>
                <a:lnTo>
                  <a:pt x="80" y="68"/>
                </a:lnTo>
                <a:lnTo>
                  <a:pt x="80" y="80"/>
                </a:lnTo>
                <a:lnTo>
                  <a:pt x="76" y="88"/>
                </a:lnTo>
                <a:lnTo>
                  <a:pt x="72" y="92"/>
                </a:lnTo>
                <a:lnTo>
                  <a:pt x="68" y="96"/>
                </a:lnTo>
                <a:lnTo>
                  <a:pt x="68" y="96"/>
                </a:lnTo>
                <a:lnTo>
                  <a:pt x="64" y="96"/>
                </a:lnTo>
                <a:lnTo>
                  <a:pt x="60" y="96"/>
                </a:lnTo>
                <a:lnTo>
                  <a:pt x="56" y="96"/>
                </a:lnTo>
                <a:lnTo>
                  <a:pt x="56" y="92"/>
                </a:lnTo>
                <a:lnTo>
                  <a:pt x="52" y="88"/>
                </a:lnTo>
                <a:lnTo>
                  <a:pt x="44" y="80"/>
                </a:lnTo>
                <a:lnTo>
                  <a:pt x="40" y="76"/>
                </a:lnTo>
                <a:lnTo>
                  <a:pt x="36" y="68"/>
                </a:lnTo>
                <a:lnTo>
                  <a:pt x="28" y="56"/>
                </a:lnTo>
                <a:lnTo>
                  <a:pt x="28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443">
            <a:extLst>
              <a:ext uri="{FF2B5EF4-FFF2-40B4-BE49-F238E27FC236}">
                <a16:creationId xmlns:a16="http://schemas.microsoft.com/office/drawing/2014/main" xmlns="" id="{D4AB4AA0-9A11-4E09-BC97-B9992D01AFF6}"/>
              </a:ext>
            </a:extLst>
          </p:cNvPr>
          <p:cNvSpPr>
            <a:spLocks/>
          </p:cNvSpPr>
          <p:nvPr/>
        </p:nvSpPr>
        <p:spPr bwMode="auto">
          <a:xfrm>
            <a:off x="4773623" y="1200056"/>
            <a:ext cx="1036886" cy="1247986"/>
          </a:xfrm>
          <a:custGeom>
            <a:avLst/>
            <a:gdLst>
              <a:gd name="T0" fmla="*/ 32 w 163"/>
              <a:gd name="T1" fmla="*/ 159 h 171"/>
              <a:gd name="T2" fmla="*/ 20 w 163"/>
              <a:gd name="T3" fmla="*/ 163 h 171"/>
              <a:gd name="T4" fmla="*/ 12 w 163"/>
              <a:gd name="T5" fmla="*/ 167 h 171"/>
              <a:gd name="T6" fmla="*/ 4 w 163"/>
              <a:gd name="T7" fmla="*/ 171 h 171"/>
              <a:gd name="T8" fmla="*/ 0 w 163"/>
              <a:gd name="T9" fmla="*/ 167 h 171"/>
              <a:gd name="T10" fmla="*/ 0 w 163"/>
              <a:gd name="T11" fmla="*/ 167 h 171"/>
              <a:gd name="T12" fmla="*/ 4 w 163"/>
              <a:gd name="T13" fmla="*/ 163 h 171"/>
              <a:gd name="T14" fmla="*/ 8 w 163"/>
              <a:gd name="T15" fmla="*/ 155 h 171"/>
              <a:gd name="T16" fmla="*/ 16 w 163"/>
              <a:gd name="T17" fmla="*/ 147 h 171"/>
              <a:gd name="T18" fmla="*/ 28 w 163"/>
              <a:gd name="T19" fmla="*/ 139 h 171"/>
              <a:gd name="T20" fmla="*/ 40 w 163"/>
              <a:gd name="T21" fmla="*/ 128 h 171"/>
              <a:gd name="T22" fmla="*/ 52 w 163"/>
              <a:gd name="T23" fmla="*/ 120 h 171"/>
              <a:gd name="T24" fmla="*/ 63 w 163"/>
              <a:gd name="T25" fmla="*/ 104 h 171"/>
              <a:gd name="T26" fmla="*/ 75 w 163"/>
              <a:gd name="T27" fmla="*/ 92 h 171"/>
              <a:gd name="T28" fmla="*/ 87 w 163"/>
              <a:gd name="T29" fmla="*/ 76 h 171"/>
              <a:gd name="T30" fmla="*/ 107 w 163"/>
              <a:gd name="T31" fmla="*/ 48 h 171"/>
              <a:gd name="T32" fmla="*/ 111 w 163"/>
              <a:gd name="T33" fmla="*/ 36 h 171"/>
              <a:gd name="T34" fmla="*/ 115 w 163"/>
              <a:gd name="T35" fmla="*/ 24 h 171"/>
              <a:gd name="T36" fmla="*/ 119 w 163"/>
              <a:gd name="T37" fmla="*/ 20 h 171"/>
              <a:gd name="T38" fmla="*/ 119 w 163"/>
              <a:gd name="T39" fmla="*/ 12 h 171"/>
              <a:gd name="T40" fmla="*/ 115 w 163"/>
              <a:gd name="T41" fmla="*/ 8 h 171"/>
              <a:gd name="T42" fmla="*/ 115 w 163"/>
              <a:gd name="T43" fmla="*/ 8 h 171"/>
              <a:gd name="T44" fmla="*/ 119 w 163"/>
              <a:gd name="T45" fmla="*/ 4 h 171"/>
              <a:gd name="T46" fmla="*/ 119 w 163"/>
              <a:gd name="T47" fmla="*/ 0 h 171"/>
              <a:gd name="T48" fmla="*/ 123 w 163"/>
              <a:gd name="T49" fmla="*/ 0 h 171"/>
              <a:gd name="T50" fmla="*/ 131 w 163"/>
              <a:gd name="T51" fmla="*/ 0 h 171"/>
              <a:gd name="T52" fmla="*/ 139 w 163"/>
              <a:gd name="T53" fmla="*/ 0 h 171"/>
              <a:gd name="T54" fmla="*/ 147 w 163"/>
              <a:gd name="T55" fmla="*/ 4 h 171"/>
              <a:gd name="T56" fmla="*/ 155 w 163"/>
              <a:gd name="T57" fmla="*/ 8 h 171"/>
              <a:gd name="T58" fmla="*/ 159 w 163"/>
              <a:gd name="T59" fmla="*/ 12 h 171"/>
              <a:gd name="T60" fmla="*/ 163 w 163"/>
              <a:gd name="T61" fmla="*/ 16 h 171"/>
              <a:gd name="T62" fmla="*/ 163 w 163"/>
              <a:gd name="T63" fmla="*/ 20 h 171"/>
              <a:gd name="T64" fmla="*/ 163 w 163"/>
              <a:gd name="T65" fmla="*/ 24 h 171"/>
              <a:gd name="T66" fmla="*/ 159 w 163"/>
              <a:gd name="T67" fmla="*/ 36 h 171"/>
              <a:gd name="T68" fmla="*/ 151 w 163"/>
              <a:gd name="T69" fmla="*/ 48 h 171"/>
              <a:gd name="T70" fmla="*/ 139 w 163"/>
              <a:gd name="T71" fmla="*/ 64 h 171"/>
              <a:gd name="T72" fmla="*/ 127 w 163"/>
              <a:gd name="T73" fmla="*/ 80 h 171"/>
              <a:gd name="T74" fmla="*/ 111 w 163"/>
              <a:gd name="T75" fmla="*/ 96 h 171"/>
              <a:gd name="T76" fmla="*/ 99 w 163"/>
              <a:gd name="T77" fmla="*/ 108 h 171"/>
              <a:gd name="T78" fmla="*/ 83 w 163"/>
              <a:gd name="T79" fmla="*/ 120 h 171"/>
              <a:gd name="T80" fmla="*/ 71 w 163"/>
              <a:gd name="T81" fmla="*/ 132 h 171"/>
              <a:gd name="T82" fmla="*/ 56 w 163"/>
              <a:gd name="T83" fmla="*/ 143 h 171"/>
              <a:gd name="T84" fmla="*/ 44 w 163"/>
              <a:gd name="T85" fmla="*/ 151 h 171"/>
              <a:gd name="T86" fmla="*/ 32 w 163"/>
              <a:gd name="T87" fmla="*/ 159 h 171"/>
              <a:gd name="T88" fmla="*/ 32 w 163"/>
              <a:gd name="T89" fmla="*/ 159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3" h="171">
                <a:moveTo>
                  <a:pt x="32" y="159"/>
                </a:moveTo>
                <a:lnTo>
                  <a:pt x="20" y="163"/>
                </a:lnTo>
                <a:lnTo>
                  <a:pt x="12" y="167"/>
                </a:lnTo>
                <a:lnTo>
                  <a:pt x="4" y="171"/>
                </a:lnTo>
                <a:lnTo>
                  <a:pt x="0" y="167"/>
                </a:lnTo>
                <a:lnTo>
                  <a:pt x="0" y="167"/>
                </a:lnTo>
                <a:lnTo>
                  <a:pt x="4" y="163"/>
                </a:lnTo>
                <a:lnTo>
                  <a:pt x="8" y="155"/>
                </a:lnTo>
                <a:lnTo>
                  <a:pt x="16" y="147"/>
                </a:lnTo>
                <a:lnTo>
                  <a:pt x="28" y="139"/>
                </a:lnTo>
                <a:lnTo>
                  <a:pt x="40" y="128"/>
                </a:lnTo>
                <a:lnTo>
                  <a:pt x="52" y="120"/>
                </a:lnTo>
                <a:lnTo>
                  <a:pt x="63" y="104"/>
                </a:lnTo>
                <a:lnTo>
                  <a:pt x="75" y="92"/>
                </a:lnTo>
                <a:lnTo>
                  <a:pt x="87" y="76"/>
                </a:lnTo>
                <a:lnTo>
                  <a:pt x="107" y="48"/>
                </a:lnTo>
                <a:lnTo>
                  <a:pt x="111" y="36"/>
                </a:lnTo>
                <a:lnTo>
                  <a:pt x="115" y="24"/>
                </a:lnTo>
                <a:lnTo>
                  <a:pt x="119" y="20"/>
                </a:lnTo>
                <a:lnTo>
                  <a:pt x="119" y="12"/>
                </a:lnTo>
                <a:lnTo>
                  <a:pt x="115" y="8"/>
                </a:lnTo>
                <a:lnTo>
                  <a:pt x="115" y="8"/>
                </a:lnTo>
                <a:lnTo>
                  <a:pt x="119" y="4"/>
                </a:lnTo>
                <a:lnTo>
                  <a:pt x="119" y="0"/>
                </a:lnTo>
                <a:lnTo>
                  <a:pt x="123" y="0"/>
                </a:lnTo>
                <a:lnTo>
                  <a:pt x="131" y="0"/>
                </a:lnTo>
                <a:lnTo>
                  <a:pt x="139" y="0"/>
                </a:lnTo>
                <a:lnTo>
                  <a:pt x="147" y="4"/>
                </a:lnTo>
                <a:lnTo>
                  <a:pt x="155" y="8"/>
                </a:lnTo>
                <a:lnTo>
                  <a:pt x="159" y="12"/>
                </a:lnTo>
                <a:lnTo>
                  <a:pt x="163" y="16"/>
                </a:lnTo>
                <a:lnTo>
                  <a:pt x="163" y="20"/>
                </a:lnTo>
                <a:lnTo>
                  <a:pt x="163" y="24"/>
                </a:lnTo>
                <a:lnTo>
                  <a:pt x="159" y="36"/>
                </a:lnTo>
                <a:lnTo>
                  <a:pt x="151" y="48"/>
                </a:lnTo>
                <a:lnTo>
                  <a:pt x="139" y="64"/>
                </a:lnTo>
                <a:lnTo>
                  <a:pt x="127" y="80"/>
                </a:lnTo>
                <a:lnTo>
                  <a:pt x="111" y="96"/>
                </a:lnTo>
                <a:lnTo>
                  <a:pt x="99" y="108"/>
                </a:lnTo>
                <a:lnTo>
                  <a:pt x="83" y="120"/>
                </a:lnTo>
                <a:lnTo>
                  <a:pt x="71" y="132"/>
                </a:lnTo>
                <a:lnTo>
                  <a:pt x="56" y="143"/>
                </a:lnTo>
                <a:lnTo>
                  <a:pt x="44" y="151"/>
                </a:lnTo>
                <a:lnTo>
                  <a:pt x="32" y="159"/>
                </a:lnTo>
                <a:lnTo>
                  <a:pt x="32" y="15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444">
            <a:extLst>
              <a:ext uri="{FF2B5EF4-FFF2-40B4-BE49-F238E27FC236}">
                <a16:creationId xmlns:a16="http://schemas.microsoft.com/office/drawing/2014/main" xmlns="" id="{A0FD64B0-6F06-4889-BA7C-2D00743529A9}"/>
              </a:ext>
            </a:extLst>
          </p:cNvPr>
          <p:cNvSpPr>
            <a:spLocks/>
          </p:cNvSpPr>
          <p:nvPr/>
        </p:nvSpPr>
        <p:spPr bwMode="auto">
          <a:xfrm>
            <a:off x="5861399" y="798655"/>
            <a:ext cx="1590312" cy="1277179"/>
          </a:xfrm>
          <a:custGeom>
            <a:avLst/>
            <a:gdLst>
              <a:gd name="T0" fmla="*/ 0 w 250"/>
              <a:gd name="T1" fmla="*/ 4 h 175"/>
              <a:gd name="T2" fmla="*/ 8 w 250"/>
              <a:gd name="T3" fmla="*/ 0 h 175"/>
              <a:gd name="T4" fmla="*/ 20 w 250"/>
              <a:gd name="T5" fmla="*/ 0 h 175"/>
              <a:gd name="T6" fmla="*/ 35 w 250"/>
              <a:gd name="T7" fmla="*/ 0 h 175"/>
              <a:gd name="T8" fmla="*/ 47 w 250"/>
              <a:gd name="T9" fmla="*/ 12 h 175"/>
              <a:gd name="T10" fmla="*/ 67 w 250"/>
              <a:gd name="T11" fmla="*/ 32 h 175"/>
              <a:gd name="T12" fmla="*/ 95 w 250"/>
              <a:gd name="T13" fmla="*/ 67 h 175"/>
              <a:gd name="T14" fmla="*/ 119 w 250"/>
              <a:gd name="T15" fmla="*/ 95 h 175"/>
              <a:gd name="T16" fmla="*/ 147 w 250"/>
              <a:gd name="T17" fmla="*/ 115 h 175"/>
              <a:gd name="T18" fmla="*/ 182 w 250"/>
              <a:gd name="T19" fmla="*/ 135 h 175"/>
              <a:gd name="T20" fmla="*/ 214 w 250"/>
              <a:gd name="T21" fmla="*/ 151 h 175"/>
              <a:gd name="T22" fmla="*/ 234 w 250"/>
              <a:gd name="T23" fmla="*/ 159 h 175"/>
              <a:gd name="T24" fmla="*/ 242 w 250"/>
              <a:gd name="T25" fmla="*/ 167 h 175"/>
              <a:gd name="T26" fmla="*/ 250 w 250"/>
              <a:gd name="T27" fmla="*/ 171 h 175"/>
              <a:gd name="T28" fmla="*/ 246 w 250"/>
              <a:gd name="T29" fmla="*/ 171 h 175"/>
              <a:gd name="T30" fmla="*/ 238 w 250"/>
              <a:gd name="T31" fmla="*/ 175 h 175"/>
              <a:gd name="T32" fmla="*/ 226 w 250"/>
              <a:gd name="T33" fmla="*/ 175 h 175"/>
              <a:gd name="T34" fmla="*/ 210 w 250"/>
              <a:gd name="T35" fmla="*/ 175 h 175"/>
              <a:gd name="T36" fmla="*/ 182 w 250"/>
              <a:gd name="T37" fmla="*/ 175 h 175"/>
              <a:gd name="T38" fmla="*/ 155 w 250"/>
              <a:gd name="T39" fmla="*/ 171 h 175"/>
              <a:gd name="T40" fmla="*/ 139 w 250"/>
              <a:gd name="T41" fmla="*/ 167 h 175"/>
              <a:gd name="T42" fmla="*/ 127 w 250"/>
              <a:gd name="T43" fmla="*/ 159 h 175"/>
              <a:gd name="T44" fmla="*/ 119 w 250"/>
              <a:gd name="T45" fmla="*/ 147 h 175"/>
              <a:gd name="T46" fmla="*/ 107 w 250"/>
              <a:gd name="T47" fmla="*/ 135 h 175"/>
              <a:gd name="T48" fmla="*/ 95 w 250"/>
              <a:gd name="T49" fmla="*/ 119 h 175"/>
              <a:gd name="T50" fmla="*/ 79 w 250"/>
              <a:gd name="T51" fmla="*/ 95 h 175"/>
              <a:gd name="T52" fmla="*/ 59 w 250"/>
              <a:gd name="T53" fmla="*/ 67 h 175"/>
              <a:gd name="T54" fmla="*/ 43 w 250"/>
              <a:gd name="T55" fmla="*/ 44 h 175"/>
              <a:gd name="T56" fmla="*/ 28 w 250"/>
              <a:gd name="T57" fmla="*/ 28 h 175"/>
              <a:gd name="T58" fmla="*/ 20 w 250"/>
              <a:gd name="T59" fmla="*/ 20 h 175"/>
              <a:gd name="T60" fmla="*/ 8 w 250"/>
              <a:gd name="T61" fmla="*/ 16 h 175"/>
              <a:gd name="T62" fmla="*/ 0 w 250"/>
              <a:gd name="T63" fmla="*/ 12 h 175"/>
              <a:gd name="T64" fmla="*/ 0 w 250"/>
              <a:gd name="T65" fmla="*/ 8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50" h="175">
                <a:moveTo>
                  <a:pt x="0" y="8"/>
                </a:move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5" y="0"/>
                </a:lnTo>
                <a:lnTo>
                  <a:pt x="39" y="4"/>
                </a:lnTo>
                <a:lnTo>
                  <a:pt x="47" y="12"/>
                </a:lnTo>
                <a:lnTo>
                  <a:pt x="55" y="20"/>
                </a:lnTo>
                <a:lnTo>
                  <a:pt x="67" y="32"/>
                </a:lnTo>
                <a:lnTo>
                  <a:pt x="79" y="48"/>
                </a:lnTo>
                <a:lnTo>
                  <a:pt x="95" y="67"/>
                </a:lnTo>
                <a:lnTo>
                  <a:pt x="107" y="83"/>
                </a:lnTo>
                <a:lnTo>
                  <a:pt x="119" y="95"/>
                </a:lnTo>
                <a:lnTo>
                  <a:pt x="135" y="107"/>
                </a:lnTo>
                <a:lnTo>
                  <a:pt x="147" y="115"/>
                </a:lnTo>
                <a:lnTo>
                  <a:pt x="163" y="127"/>
                </a:lnTo>
                <a:lnTo>
                  <a:pt x="182" y="135"/>
                </a:lnTo>
                <a:lnTo>
                  <a:pt x="206" y="147"/>
                </a:lnTo>
                <a:lnTo>
                  <a:pt x="214" y="151"/>
                </a:lnTo>
                <a:lnTo>
                  <a:pt x="226" y="155"/>
                </a:lnTo>
                <a:lnTo>
                  <a:pt x="234" y="159"/>
                </a:lnTo>
                <a:lnTo>
                  <a:pt x="238" y="163"/>
                </a:lnTo>
                <a:lnTo>
                  <a:pt x="242" y="167"/>
                </a:lnTo>
                <a:lnTo>
                  <a:pt x="246" y="167"/>
                </a:lnTo>
                <a:lnTo>
                  <a:pt x="250" y="171"/>
                </a:lnTo>
                <a:lnTo>
                  <a:pt x="250" y="171"/>
                </a:lnTo>
                <a:lnTo>
                  <a:pt x="246" y="171"/>
                </a:lnTo>
                <a:lnTo>
                  <a:pt x="242" y="175"/>
                </a:lnTo>
                <a:lnTo>
                  <a:pt x="238" y="175"/>
                </a:lnTo>
                <a:lnTo>
                  <a:pt x="234" y="175"/>
                </a:lnTo>
                <a:lnTo>
                  <a:pt x="226" y="175"/>
                </a:lnTo>
                <a:lnTo>
                  <a:pt x="222" y="175"/>
                </a:lnTo>
                <a:lnTo>
                  <a:pt x="210" y="175"/>
                </a:lnTo>
                <a:lnTo>
                  <a:pt x="202" y="175"/>
                </a:lnTo>
                <a:lnTo>
                  <a:pt x="182" y="175"/>
                </a:lnTo>
                <a:lnTo>
                  <a:pt x="167" y="175"/>
                </a:lnTo>
                <a:lnTo>
                  <a:pt x="155" y="171"/>
                </a:lnTo>
                <a:lnTo>
                  <a:pt x="147" y="171"/>
                </a:lnTo>
                <a:lnTo>
                  <a:pt x="139" y="167"/>
                </a:lnTo>
                <a:lnTo>
                  <a:pt x="135" y="163"/>
                </a:lnTo>
                <a:lnTo>
                  <a:pt x="127" y="159"/>
                </a:lnTo>
                <a:lnTo>
                  <a:pt x="123" y="151"/>
                </a:lnTo>
                <a:lnTo>
                  <a:pt x="119" y="147"/>
                </a:lnTo>
                <a:lnTo>
                  <a:pt x="115" y="143"/>
                </a:lnTo>
                <a:lnTo>
                  <a:pt x="107" y="135"/>
                </a:lnTo>
                <a:lnTo>
                  <a:pt x="103" y="127"/>
                </a:lnTo>
                <a:lnTo>
                  <a:pt x="95" y="119"/>
                </a:lnTo>
                <a:lnTo>
                  <a:pt x="87" y="107"/>
                </a:lnTo>
                <a:lnTo>
                  <a:pt x="79" y="95"/>
                </a:lnTo>
                <a:lnTo>
                  <a:pt x="71" y="79"/>
                </a:lnTo>
                <a:lnTo>
                  <a:pt x="59" y="67"/>
                </a:lnTo>
                <a:lnTo>
                  <a:pt x="51" y="55"/>
                </a:lnTo>
                <a:lnTo>
                  <a:pt x="43" y="44"/>
                </a:lnTo>
                <a:lnTo>
                  <a:pt x="35" y="36"/>
                </a:lnTo>
                <a:lnTo>
                  <a:pt x="28" y="28"/>
                </a:lnTo>
                <a:lnTo>
                  <a:pt x="24" y="24"/>
                </a:lnTo>
                <a:lnTo>
                  <a:pt x="20" y="20"/>
                </a:lnTo>
                <a:lnTo>
                  <a:pt x="16" y="16"/>
                </a:lnTo>
                <a:lnTo>
                  <a:pt x="8" y="16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456">
            <a:extLst>
              <a:ext uri="{FF2B5EF4-FFF2-40B4-BE49-F238E27FC236}">
                <a16:creationId xmlns:a16="http://schemas.microsoft.com/office/drawing/2014/main" xmlns="" id="{AAD78541-764C-4E59-AB6F-57DF668C68BB}"/>
              </a:ext>
            </a:extLst>
          </p:cNvPr>
          <p:cNvSpPr>
            <a:spLocks/>
          </p:cNvSpPr>
          <p:nvPr/>
        </p:nvSpPr>
        <p:spPr bwMode="auto">
          <a:xfrm>
            <a:off x="8797926" y="5081016"/>
            <a:ext cx="375316" cy="751712"/>
          </a:xfrm>
          <a:custGeom>
            <a:avLst/>
            <a:gdLst>
              <a:gd name="T0" fmla="*/ 8 w 59"/>
              <a:gd name="T1" fmla="*/ 16 h 103"/>
              <a:gd name="T2" fmla="*/ 0 w 59"/>
              <a:gd name="T3" fmla="*/ 8 h 103"/>
              <a:gd name="T4" fmla="*/ 0 w 59"/>
              <a:gd name="T5" fmla="*/ 8 h 103"/>
              <a:gd name="T6" fmla="*/ 0 w 59"/>
              <a:gd name="T7" fmla="*/ 4 h 103"/>
              <a:gd name="T8" fmla="*/ 0 w 59"/>
              <a:gd name="T9" fmla="*/ 0 h 103"/>
              <a:gd name="T10" fmla="*/ 4 w 59"/>
              <a:gd name="T11" fmla="*/ 0 h 103"/>
              <a:gd name="T12" fmla="*/ 8 w 59"/>
              <a:gd name="T13" fmla="*/ 0 h 103"/>
              <a:gd name="T14" fmla="*/ 16 w 59"/>
              <a:gd name="T15" fmla="*/ 0 h 103"/>
              <a:gd name="T16" fmla="*/ 28 w 59"/>
              <a:gd name="T17" fmla="*/ 0 h 103"/>
              <a:gd name="T18" fmla="*/ 35 w 59"/>
              <a:gd name="T19" fmla="*/ 0 h 103"/>
              <a:gd name="T20" fmla="*/ 39 w 59"/>
              <a:gd name="T21" fmla="*/ 0 h 103"/>
              <a:gd name="T22" fmla="*/ 39 w 59"/>
              <a:gd name="T23" fmla="*/ 4 h 103"/>
              <a:gd name="T24" fmla="*/ 43 w 59"/>
              <a:gd name="T25" fmla="*/ 4 h 103"/>
              <a:gd name="T26" fmla="*/ 43 w 59"/>
              <a:gd name="T27" fmla="*/ 8 h 103"/>
              <a:gd name="T28" fmla="*/ 47 w 59"/>
              <a:gd name="T29" fmla="*/ 12 h 103"/>
              <a:gd name="T30" fmla="*/ 47 w 59"/>
              <a:gd name="T31" fmla="*/ 20 h 103"/>
              <a:gd name="T32" fmla="*/ 51 w 59"/>
              <a:gd name="T33" fmla="*/ 24 h 103"/>
              <a:gd name="T34" fmla="*/ 51 w 59"/>
              <a:gd name="T35" fmla="*/ 32 h 103"/>
              <a:gd name="T36" fmla="*/ 55 w 59"/>
              <a:gd name="T37" fmla="*/ 40 h 103"/>
              <a:gd name="T38" fmla="*/ 55 w 59"/>
              <a:gd name="T39" fmla="*/ 59 h 103"/>
              <a:gd name="T40" fmla="*/ 59 w 59"/>
              <a:gd name="T41" fmla="*/ 71 h 103"/>
              <a:gd name="T42" fmla="*/ 59 w 59"/>
              <a:gd name="T43" fmla="*/ 83 h 103"/>
              <a:gd name="T44" fmla="*/ 59 w 59"/>
              <a:gd name="T45" fmla="*/ 91 h 103"/>
              <a:gd name="T46" fmla="*/ 59 w 59"/>
              <a:gd name="T47" fmla="*/ 95 h 103"/>
              <a:gd name="T48" fmla="*/ 59 w 59"/>
              <a:gd name="T49" fmla="*/ 99 h 103"/>
              <a:gd name="T50" fmla="*/ 55 w 59"/>
              <a:gd name="T51" fmla="*/ 103 h 103"/>
              <a:gd name="T52" fmla="*/ 51 w 59"/>
              <a:gd name="T53" fmla="*/ 103 h 103"/>
              <a:gd name="T54" fmla="*/ 47 w 59"/>
              <a:gd name="T55" fmla="*/ 103 h 103"/>
              <a:gd name="T56" fmla="*/ 47 w 59"/>
              <a:gd name="T57" fmla="*/ 99 h 103"/>
              <a:gd name="T58" fmla="*/ 43 w 59"/>
              <a:gd name="T59" fmla="*/ 95 h 103"/>
              <a:gd name="T60" fmla="*/ 43 w 59"/>
              <a:gd name="T61" fmla="*/ 91 h 103"/>
              <a:gd name="T62" fmla="*/ 39 w 59"/>
              <a:gd name="T63" fmla="*/ 87 h 103"/>
              <a:gd name="T64" fmla="*/ 35 w 59"/>
              <a:gd name="T65" fmla="*/ 79 h 103"/>
              <a:gd name="T66" fmla="*/ 31 w 59"/>
              <a:gd name="T67" fmla="*/ 71 h 103"/>
              <a:gd name="T68" fmla="*/ 31 w 59"/>
              <a:gd name="T69" fmla="*/ 63 h 103"/>
              <a:gd name="T70" fmla="*/ 28 w 59"/>
              <a:gd name="T71" fmla="*/ 51 h 103"/>
              <a:gd name="T72" fmla="*/ 24 w 59"/>
              <a:gd name="T73" fmla="*/ 43 h 103"/>
              <a:gd name="T74" fmla="*/ 20 w 59"/>
              <a:gd name="T75" fmla="*/ 36 h 103"/>
              <a:gd name="T76" fmla="*/ 20 w 59"/>
              <a:gd name="T77" fmla="*/ 32 h 103"/>
              <a:gd name="T78" fmla="*/ 16 w 59"/>
              <a:gd name="T79" fmla="*/ 24 h 103"/>
              <a:gd name="T80" fmla="*/ 12 w 59"/>
              <a:gd name="T81" fmla="*/ 20 h 103"/>
              <a:gd name="T82" fmla="*/ 8 w 59"/>
              <a:gd name="T83" fmla="*/ 16 h 103"/>
              <a:gd name="T84" fmla="*/ 8 w 59"/>
              <a:gd name="T85" fmla="*/ 16 h 103"/>
              <a:gd name="T86" fmla="*/ 8 w 59"/>
              <a:gd name="T87" fmla="*/ 16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9" h="103">
                <a:moveTo>
                  <a:pt x="8" y="16"/>
                </a:move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35" y="0"/>
                </a:lnTo>
                <a:lnTo>
                  <a:pt x="39" y="0"/>
                </a:lnTo>
                <a:lnTo>
                  <a:pt x="39" y="4"/>
                </a:lnTo>
                <a:lnTo>
                  <a:pt x="43" y="4"/>
                </a:lnTo>
                <a:lnTo>
                  <a:pt x="43" y="8"/>
                </a:lnTo>
                <a:lnTo>
                  <a:pt x="47" y="12"/>
                </a:lnTo>
                <a:lnTo>
                  <a:pt x="47" y="20"/>
                </a:lnTo>
                <a:lnTo>
                  <a:pt x="51" y="24"/>
                </a:lnTo>
                <a:lnTo>
                  <a:pt x="51" y="32"/>
                </a:lnTo>
                <a:lnTo>
                  <a:pt x="55" y="40"/>
                </a:lnTo>
                <a:lnTo>
                  <a:pt x="55" y="59"/>
                </a:lnTo>
                <a:lnTo>
                  <a:pt x="59" y="71"/>
                </a:lnTo>
                <a:lnTo>
                  <a:pt x="59" y="83"/>
                </a:lnTo>
                <a:lnTo>
                  <a:pt x="59" y="91"/>
                </a:lnTo>
                <a:lnTo>
                  <a:pt x="59" y="95"/>
                </a:lnTo>
                <a:lnTo>
                  <a:pt x="59" y="99"/>
                </a:lnTo>
                <a:lnTo>
                  <a:pt x="55" y="103"/>
                </a:lnTo>
                <a:lnTo>
                  <a:pt x="51" y="103"/>
                </a:lnTo>
                <a:lnTo>
                  <a:pt x="47" y="103"/>
                </a:lnTo>
                <a:lnTo>
                  <a:pt x="47" y="99"/>
                </a:lnTo>
                <a:lnTo>
                  <a:pt x="43" y="95"/>
                </a:lnTo>
                <a:lnTo>
                  <a:pt x="43" y="91"/>
                </a:lnTo>
                <a:lnTo>
                  <a:pt x="39" y="87"/>
                </a:lnTo>
                <a:lnTo>
                  <a:pt x="35" y="79"/>
                </a:lnTo>
                <a:lnTo>
                  <a:pt x="31" y="71"/>
                </a:lnTo>
                <a:lnTo>
                  <a:pt x="31" y="63"/>
                </a:lnTo>
                <a:lnTo>
                  <a:pt x="28" y="51"/>
                </a:lnTo>
                <a:lnTo>
                  <a:pt x="24" y="43"/>
                </a:lnTo>
                <a:lnTo>
                  <a:pt x="20" y="36"/>
                </a:lnTo>
                <a:lnTo>
                  <a:pt x="20" y="32"/>
                </a:lnTo>
                <a:lnTo>
                  <a:pt x="16" y="24"/>
                </a:lnTo>
                <a:lnTo>
                  <a:pt x="12" y="20"/>
                </a:lnTo>
                <a:lnTo>
                  <a:pt x="8" y="16"/>
                </a:lnTo>
                <a:lnTo>
                  <a:pt x="8" y="16"/>
                </a:lnTo>
                <a:lnTo>
                  <a:pt x="8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458">
            <a:extLst>
              <a:ext uri="{FF2B5EF4-FFF2-40B4-BE49-F238E27FC236}">
                <a16:creationId xmlns:a16="http://schemas.microsoft.com/office/drawing/2014/main" xmlns="" id="{11936D81-4361-4C00-9AA3-5F7FE5CFDE68}"/>
              </a:ext>
            </a:extLst>
          </p:cNvPr>
          <p:cNvSpPr>
            <a:spLocks/>
          </p:cNvSpPr>
          <p:nvPr/>
        </p:nvSpPr>
        <p:spPr bwMode="auto">
          <a:xfrm>
            <a:off x="9071458" y="5482412"/>
            <a:ext cx="763351" cy="145963"/>
          </a:xfrm>
          <a:custGeom>
            <a:avLst/>
            <a:gdLst>
              <a:gd name="T0" fmla="*/ 52 w 120"/>
              <a:gd name="T1" fmla="*/ 8 h 20"/>
              <a:gd name="T2" fmla="*/ 64 w 120"/>
              <a:gd name="T3" fmla="*/ 4 h 20"/>
              <a:gd name="T4" fmla="*/ 72 w 120"/>
              <a:gd name="T5" fmla="*/ 4 h 20"/>
              <a:gd name="T6" fmla="*/ 80 w 120"/>
              <a:gd name="T7" fmla="*/ 4 h 20"/>
              <a:gd name="T8" fmla="*/ 88 w 120"/>
              <a:gd name="T9" fmla="*/ 0 h 20"/>
              <a:gd name="T10" fmla="*/ 92 w 120"/>
              <a:gd name="T11" fmla="*/ 0 h 20"/>
              <a:gd name="T12" fmla="*/ 100 w 120"/>
              <a:gd name="T13" fmla="*/ 0 h 20"/>
              <a:gd name="T14" fmla="*/ 100 w 120"/>
              <a:gd name="T15" fmla="*/ 0 h 20"/>
              <a:gd name="T16" fmla="*/ 104 w 120"/>
              <a:gd name="T17" fmla="*/ 0 h 20"/>
              <a:gd name="T18" fmla="*/ 112 w 120"/>
              <a:gd name="T19" fmla="*/ 0 h 20"/>
              <a:gd name="T20" fmla="*/ 116 w 120"/>
              <a:gd name="T21" fmla="*/ 0 h 20"/>
              <a:gd name="T22" fmla="*/ 120 w 120"/>
              <a:gd name="T23" fmla="*/ 4 h 20"/>
              <a:gd name="T24" fmla="*/ 120 w 120"/>
              <a:gd name="T25" fmla="*/ 8 h 20"/>
              <a:gd name="T26" fmla="*/ 116 w 120"/>
              <a:gd name="T27" fmla="*/ 8 h 20"/>
              <a:gd name="T28" fmla="*/ 116 w 120"/>
              <a:gd name="T29" fmla="*/ 8 h 20"/>
              <a:gd name="T30" fmla="*/ 112 w 120"/>
              <a:gd name="T31" fmla="*/ 8 h 20"/>
              <a:gd name="T32" fmla="*/ 108 w 120"/>
              <a:gd name="T33" fmla="*/ 8 h 20"/>
              <a:gd name="T34" fmla="*/ 96 w 120"/>
              <a:gd name="T35" fmla="*/ 12 h 20"/>
              <a:gd name="T36" fmla="*/ 84 w 120"/>
              <a:gd name="T37" fmla="*/ 12 h 20"/>
              <a:gd name="T38" fmla="*/ 72 w 120"/>
              <a:gd name="T39" fmla="*/ 12 h 20"/>
              <a:gd name="T40" fmla="*/ 52 w 120"/>
              <a:gd name="T41" fmla="*/ 16 h 20"/>
              <a:gd name="T42" fmla="*/ 32 w 120"/>
              <a:gd name="T43" fmla="*/ 16 h 20"/>
              <a:gd name="T44" fmla="*/ 8 w 120"/>
              <a:gd name="T45" fmla="*/ 20 h 20"/>
              <a:gd name="T46" fmla="*/ 0 w 120"/>
              <a:gd name="T47" fmla="*/ 12 h 20"/>
              <a:gd name="T48" fmla="*/ 4 w 120"/>
              <a:gd name="T49" fmla="*/ 12 h 20"/>
              <a:gd name="T50" fmla="*/ 8 w 120"/>
              <a:gd name="T51" fmla="*/ 12 h 20"/>
              <a:gd name="T52" fmla="*/ 12 w 120"/>
              <a:gd name="T53" fmla="*/ 12 h 20"/>
              <a:gd name="T54" fmla="*/ 20 w 120"/>
              <a:gd name="T55" fmla="*/ 12 h 20"/>
              <a:gd name="T56" fmla="*/ 28 w 120"/>
              <a:gd name="T57" fmla="*/ 12 h 20"/>
              <a:gd name="T58" fmla="*/ 36 w 120"/>
              <a:gd name="T59" fmla="*/ 8 h 20"/>
              <a:gd name="T60" fmla="*/ 44 w 120"/>
              <a:gd name="T61" fmla="*/ 8 h 20"/>
              <a:gd name="T62" fmla="*/ 52 w 120"/>
              <a:gd name="T63" fmla="*/ 8 h 20"/>
              <a:gd name="T64" fmla="*/ 52 w 120"/>
              <a:gd name="T65" fmla="*/ 8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0" h="20">
                <a:moveTo>
                  <a:pt x="52" y="8"/>
                </a:moveTo>
                <a:lnTo>
                  <a:pt x="64" y="4"/>
                </a:lnTo>
                <a:lnTo>
                  <a:pt x="72" y="4"/>
                </a:lnTo>
                <a:lnTo>
                  <a:pt x="80" y="4"/>
                </a:lnTo>
                <a:lnTo>
                  <a:pt x="88" y="0"/>
                </a:lnTo>
                <a:lnTo>
                  <a:pt x="92" y="0"/>
                </a:lnTo>
                <a:lnTo>
                  <a:pt x="100" y="0"/>
                </a:lnTo>
                <a:lnTo>
                  <a:pt x="100" y="0"/>
                </a:lnTo>
                <a:lnTo>
                  <a:pt x="104" y="0"/>
                </a:lnTo>
                <a:lnTo>
                  <a:pt x="112" y="0"/>
                </a:lnTo>
                <a:lnTo>
                  <a:pt x="116" y="0"/>
                </a:lnTo>
                <a:lnTo>
                  <a:pt x="120" y="4"/>
                </a:lnTo>
                <a:lnTo>
                  <a:pt x="120" y="8"/>
                </a:lnTo>
                <a:lnTo>
                  <a:pt x="116" y="8"/>
                </a:lnTo>
                <a:lnTo>
                  <a:pt x="116" y="8"/>
                </a:lnTo>
                <a:lnTo>
                  <a:pt x="112" y="8"/>
                </a:lnTo>
                <a:lnTo>
                  <a:pt x="108" y="8"/>
                </a:lnTo>
                <a:lnTo>
                  <a:pt x="96" y="12"/>
                </a:lnTo>
                <a:lnTo>
                  <a:pt x="84" y="12"/>
                </a:lnTo>
                <a:lnTo>
                  <a:pt x="72" y="12"/>
                </a:lnTo>
                <a:lnTo>
                  <a:pt x="52" y="16"/>
                </a:lnTo>
                <a:lnTo>
                  <a:pt x="32" y="16"/>
                </a:lnTo>
                <a:lnTo>
                  <a:pt x="8" y="20"/>
                </a:lnTo>
                <a:lnTo>
                  <a:pt x="0" y="12"/>
                </a:lnTo>
                <a:lnTo>
                  <a:pt x="4" y="12"/>
                </a:lnTo>
                <a:lnTo>
                  <a:pt x="8" y="12"/>
                </a:lnTo>
                <a:lnTo>
                  <a:pt x="12" y="12"/>
                </a:lnTo>
                <a:lnTo>
                  <a:pt x="20" y="12"/>
                </a:lnTo>
                <a:lnTo>
                  <a:pt x="28" y="12"/>
                </a:lnTo>
                <a:lnTo>
                  <a:pt x="36" y="8"/>
                </a:lnTo>
                <a:lnTo>
                  <a:pt x="44" y="8"/>
                </a:lnTo>
                <a:lnTo>
                  <a:pt x="52" y="8"/>
                </a:lnTo>
                <a:lnTo>
                  <a:pt x="52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459">
            <a:extLst>
              <a:ext uri="{FF2B5EF4-FFF2-40B4-BE49-F238E27FC236}">
                <a16:creationId xmlns:a16="http://schemas.microsoft.com/office/drawing/2014/main" xmlns="" id="{081DC693-16CB-4E22-8DE7-C0F8F6631A50}"/>
              </a:ext>
            </a:extLst>
          </p:cNvPr>
          <p:cNvSpPr>
            <a:spLocks/>
          </p:cNvSpPr>
          <p:nvPr/>
        </p:nvSpPr>
        <p:spPr bwMode="auto">
          <a:xfrm>
            <a:off x="8995123" y="4497164"/>
            <a:ext cx="935107" cy="291926"/>
          </a:xfrm>
          <a:custGeom>
            <a:avLst/>
            <a:gdLst>
              <a:gd name="T0" fmla="*/ 72 w 147"/>
              <a:gd name="T1" fmla="*/ 8 h 40"/>
              <a:gd name="T2" fmla="*/ 84 w 147"/>
              <a:gd name="T3" fmla="*/ 4 h 40"/>
              <a:gd name="T4" fmla="*/ 96 w 147"/>
              <a:gd name="T5" fmla="*/ 4 h 40"/>
              <a:gd name="T6" fmla="*/ 108 w 147"/>
              <a:gd name="T7" fmla="*/ 0 h 40"/>
              <a:gd name="T8" fmla="*/ 116 w 147"/>
              <a:gd name="T9" fmla="*/ 0 h 40"/>
              <a:gd name="T10" fmla="*/ 128 w 147"/>
              <a:gd name="T11" fmla="*/ 0 h 40"/>
              <a:gd name="T12" fmla="*/ 136 w 147"/>
              <a:gd name="T13" fmla="*/ 4 h 40"/>
              <a:gd name="T14" fmla="*/ 140 w 147"/>
              <a:gd name="T15" fmla="*/ 8 h 40"/>
              <a:gd name="T16" fmla="*/ 143 w 147"/>
              <a:gd name="T17" fmla="*/ 12 h 40"/>
              <a:gd name="T18" fmla="*/ 143 w 147"/>
              <a:gd name="T19" fmla="*/ 12 h 40"/>
              <a:gd name="T20" fmla="*/ 147 w 147"/>
              <a:gd name="T21" fmla="*/ 16 h 40"/>
              <a:gd name="T22" fmla="*/ 143 w 147"/>
              <a:gd name="T23" fmla="*/ 20 h 40"/>
              <a:gd name="T24" fmla="*/ 143 w 147"/>
              <a:gd name="T25" fmla="*/ 20 h 40"/>
              <a:gd name="T26" fmla="*/ 140 w 147"/>
              <a:gd name="T27" fmla="*/ 20 h 40"/>
              <a:gd name="T28" fmla="*/ 136 w 147"/>
              <a:gd name="T29" fmla="*/ 24 h 40"/>
              <a:gd name="T30" fmla="*/ 128 w 147"/>
              <a:gd name="T31" fmla="*/ 24 h 40"/>
              <a:gd name="T32" fmla="*/ 120 w 147"/>
              <a:gd name="T33" fmla="*/ 28 h 40"/>
              <a:gd name="T34" fmla="*/ 112 w 147"/>
              <a:gd name="T35" fmla="*/ 28 h 40"/>
              <a:gd name="T36" fmla="*/ 100 w 147"/>
              <a:gd name="T37" fmla="*/ 32 h 40"/>
              <a:gd name="T38" fmla="*/ 88 w 147"/>
              <a:gd name="T39" fmla="*/ 32 h 40"/>
              <a:gd name="T40" fmla="*/ 80 w 147"/>
              <a:gd name="T41" fmla="*/ 36 h 40"/>
              <a:gd name="T42" fmla="*/ 72 w 147"/>
              <a:gd name="T43" fmla="*/ 36 h 40"/>
              <a:gd name="T44" fmla="*/ 64 w 147"/>
              <a:gd name="T45" fmla="*/ 36 h 40"/>
              <a:gd name="T46" fmla="*/ 56 w 147"/>
              <a:gd name="T47" fmla="*/ 36 h 40"/>
              <a:gd name="T48" fmla="*/ 52 w 147"/>
              <a:gd name="T49" fmla="*/ 40 h 40"/>
              <a:gd name="T50" fmla="*/ 48 w 147"/>
              <a:gd name="T51" fmla="*/ 40 h 40"/>
              <a:gd name="T52" fmla="*/ 44 w 147"/>
              <a:gd name="T53" fmla="*/ 40 h 40"/>
              <a:gd name="T54" fmla="*/ 40 w 147"/>
              <a:gd name="T55" fmla="*/ 40 h 40"/>
              <a:gd name="T56" fmla="*/ 36 w 147"/>
              <a:gd name="T57" fmla="*/ 40 h 40"/>
              <a:gd name="T58" fmla="*/ 24 w 147"/>
              <a:gd name="T59" fmla="*/ 36 h 40"/>
              <a:gd name="T60" fmla="*/ 20 w 147"/>
              <a:gd name="T61" fmla="*/ 36 h 40"/>
              <a:gd name="T62" fmla="*/ 12 w 147"/>
              <a:gd name="T63" fmla="*/ 32 h 40"/>
              <a:gd name="T64" fmla="*/ 4 w 147"/>
              <a:gd name="T65" fmla="*/ 28 h 40"/>
              <a:gd name="T66" fmla="*/ 4 w 147"/>
              <a:gd name="T67" fmla="*/ 24 h 40"/>
              <a:gd name="T68" fmla="*/ 0 w 147"/>
              <a:gd name="T69" fmla="*/ 24 h 40"/>
              <a:gd name="T70" fmla="*/ 0 w 147"/>
              <a:gd name="T71" fmla="*/ 20 h 40"/>
              <a:gd name="T72" fmla="*/ 0 w 147"/>
              <a:gd name="T73" fmla="*/ 20 h 40"/>
              <a:gd name="T74" fmla="*/ 4 w 147"/>
              <a:gd name="T75" fmla="*/ 20 h 40"/>
              <a:gd name="T76" fmla="*/ 12 w 147"/>
              <a:gd name="T77" fmla="*/ 16 h 40"/>
              <a:gd name="T78" fmla="*/ 16 w 147"/>
              <a:gd name="T79" fmla="*/ 16 h 40"/>
              <a:gd name="T80" fmla="*/ 24 w 147"/>
              <a:gd name="T81" fmla="*/ 16 h 40"/>
              <a:gd name="T82" fmla="*/ 36 w 147"/>
              <a:gd name="T83" fmla="*/ 12 h 40"/>
              <a:gd name="T84" fmla="*/ 48 w 147"/>
              <a:gd name="T85" fmla="*/ 12 h 40"/>
              <a:gd name="T86" fmla="*/ 60 w 147"/>
              <a:gd name="T87" fmla="*/ 12 h 40"/>
              <a:gd name="T88" fmla="*/ 72 w 147"/>
              <a:gd name="T89" fmla="*/ 8 h 40"/>
              <a:gd name="T90" fmla="*/ 72 w 147"/>
              <a:gd name="T91" fmla="*/ 8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7" h="40">
                <a:moveTo>
                  <a:pt x="72" y="8"/>
                </a:moveTo>
                <a:lnTo>
                  <a:pt x="84" y="4"/>
                </a:lnTo>
                <a:lnTo>
                  <a:pt x="96" y="4"/>
                </a:lnTo>
                <a:lnTo>
                  <a:pt x="108" y="0"/>
                </a:lnTo>
                <a:lnTo>
                  <a:pt x="116" y="0"/>
                </a:lnTo>
                <a:lnTo>
                  <a:pt x="128" y="0"/>
                </a:lnTo>
                <a:lnTo>
                  <a:pt x="136" y="4"/>
                </a:lnTo>
                <a:lnTo>
                  <a:pt x="140" y="8"/>
                </a:lnTo>
                <a:lnTo>
                  <a:pt x="143" y="12"/>
                </a:lnTo>
                <a:lnTo>
                  <a:pt x="143" y="12"/>
                </a:lnTo>
                <a:lnTo>
                  <a:pt x="147" y="16"/>
                </a:lnTo>
                <a:lnTo>
                  <a:pt x="143" y="20"/>
                </a:lnTo>
                <a:lnTo>
                  <a:pt x="143" y="20"/>
                </a:lnTo>
                <a:lnTo>
                  <a:pt x="140" y="20"/>
                </a:lnTo>
                <a:lnTo>
                  <a:pt x="136" y="24"/>
                </a:lnTo>
                <a:lnTo>
                  <a:pt x="128" y="24"/>
                </a:lnTo>
                <a:lnTo>
                  <a:pt x="120" y="28"/>
                </a:lnTo>
                <a:lnTo>
                  <a:pt x="112" y="28"/>
                </a:lnTo>
                <a:lnTo>
                  <a:pt x="100" y="32"/>
                </a:lnTo>
                <a:lnTo>
                  <a:pt x="88" y="32"/>
                </a:lnTo>
                <a:lnTo>
                  <a:pt x="80" y="36"/>
                </a:lnTo>
                <a:lnTo>
                  <a:pt x="72" y="36"/>
                </a:lnTo>
                <a:lnTo>
                  <a:pt x="64" y="36"/>
                </a:lnTo>
                <a:lnTo>
                  <a:pt x="56" y="36"/>
                </a:lnTo>
                <a:lnTo>
                  <a:pt x="52" y="40"/>
                </a:lnTo>
                <a:lnTo>
                  <a:pt x="48" y="40"/>
                </a:lnTo>
                <a:lnTo>
                  <a:pt x="44" y="40"/>
                </a:lnTo>
                <a:lnTo>
                  <a:pt x="40" y="40"/>
                </a:lnTo>
                <a:lnTo>
                  <a:pt x="36" y="40"/>
                </a:lnTo>
                <a:lnTo>
                  <a:pt x="24" y="36"/>
                </a:lnTo>
                <a:lnTo>
                  <a:pt x="20" y="36"/>
                </a:lnTo>
                <a:lnTo>
                  <a:pt x="12" y="32"/>
                </a:lnTo>
                <a:lnTo>
                  <a:pt x="4" y="28"/>
                </a:lnTo>
                <a:lnTo>
                  <a:pt x="4" y="24"/>
                </a:lnTo>
                <a:lnTo>
                  <a:pt x="0" y="24"/>
                </a:lnTo>
                <a:lnTo>
                  <a:pt x="0" y="20"/>
                </a:lnTo>
                <a:lnTo>
                  <a:pt x="0" y="20"/>
                </a:lnTo>
                <a:lnTo>
                  <a:pt x="4" y="20"/>
                </a:lnTo>
                <a:lnTo>
                  <a:pt x="12" y="16"/>
                </a:lnTo>
                <a:lnTo>
                  <a:pt x="16" y="16"/>
                </a:lnTo>
                <a:lnTo>
                  <a:pt x="24" y="16"/>
                </a:lnTo>
                <a:lnTo>
                  <a:pt x="36" y="12"/>
                </a:lnTo>
                <a:lnTo>
                  <a:pt x="48" y="12"/>
                </a:lnTo>
                <a:lnTo>
                  <a:pt x="60" y="12"/>
                </a:lnTo>
                <a:lnTo>
                  <a:pt x="72" y="8"/>
                </a:lnTo>
                <a:lnTo>
                  <a:pt x="72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462">
            <a:extLst>
              <a:ext uri="{FF2B5EF4-FFF2-40B4-BE49-F238E27FC236}">
                <a16:creationId xmlns:a16="http://schemas.microsoft.com/office/drawing/2014/main" xmlns="" id="{6E46F4F1-A92B-4531-AC41-94267F57C918}"/>
              </a:ext>
            </a:extLst>
          </p:cNvPr>
          <p:cNvSpPr>
            <a:spLocks/>
          </p:cNvSpPr>
          <p:nvPr/>
        </p:nvSpPr>
        <p:spPr bwMode="auto">
          <a:xfrm>
            <a:off x="1802168" y="4303946"/>
            <a:ext cx="407121" cy="459786"/>
          </a:xfrm>
          <a:custGeom>
            <a:avLst/>
            <a:gdLst>
              <a:gd name="T0" fmla="*/ 8 w 64"/>
              <a:gd name="T1" fmla="*/ 20 h 63"/>
              <a:gd name="T2" fmla="*/ 4 w 64"/>
              <a:gd name="T3" fmla="*/ 20 h 63"/>
              <a:gd name="T4" fmla="*/ 4 w 64"/>
              <a:gd name="T5" fmla="*/ 16 h 63"/>
              <a:gd name="T6" fmla="*/ 0 w 64"/>
              <a:gd name="T7" fmla="*/ 12 h 63"/>
              <a:gd name="T8" fmla="*/ 0 w 64"/>
              <a:gd name="T9" fmla="*/ 8 h 63"/>
              <a:gd name="T10" fmla="*/ 0 w 64"/>
              <a:gd name="T11" fmla="*/ 4 h 63"/>
              <a:gd name="T12" fmla="*/ 0 w 64"/>
              <a:gd name="T13" fmla="*/ 4 h 63"/>
              <a:gd name="T14" fmla="*/ 4 w 64"/>
              <a:gd name="T15" fmla="*/ 4 h 63"/>
              <a:gd name="T16" fmla="*/ 8 w 64"/>
              <a:gd name="T17" fmla="*/ 0 h 63"/>
              <a:gd name="T18" fmla="*/ 16 w 64"/>
              <a:gd name="T19" fmla="*/ 0 h 63"/>
              <a:gd name="T20" fmla="*/ 28 w 64"/>
              <a:gd name="T21" fmla="*/ 0 h 63"/>
              <a:gd name="T22" fmla="*/ 40 w 64"/>
              <a:gd name="T23" fmla="*/ 4 h 63"/>
              <a:gd name="T24" fmla="*/ 44 w 64"/>
              <a:gd name="T25" fmla="*/ 16 h 63"/>
              <a:gd name="T26" fmla="*/ 48 w 64"/>
              <a:gd name="T27" fmla="*/ 24 h 63"/>
              <a:gd name="T28" fmla="*/ 52 w 64"/>
              <a:gd name="T29" fmla="*/ 31 h 63"/>
              <a:gd name="T30" fmla="*/ 56 w 64"/>
              <a:gd name="T31" fmla="*/ 35 h 63"/>
              <a:gd name="T32" fmla="*/ 60 w 64"/>
              <a:gd name="T33" fmla="*/ 43 h 63"/>
              <a:gd name="T34" fmla="*/ 60 w 64"/>
              <a:gd name="T35" fmla="*/ 47 h 63"/>
              <a:gd name="T36" fmla="*/ 64 w 64"/>
              <a:gd name="T37" fmla="*/ 51 h 63"/>
              <a:gd name="T38" fmla="*/ 64 w 64"/>
              <a:gd name="T39" fmla="*/ 51 h 63"/>
              <a:gd name="T40" fmla="*/ 60 w 64"/>
              <a:gd name="T41" fmla="*/ 59 h 63"/>
              <a:gd name="T42" fmla="*/ 60 w 64"/>
              <a:gd name="T43" fmla="*/ 59 h 63"/>
              <a:gd name="T44" fmla="*/ 56 w 64"/>
              <a:gd name="T45" fmla="*/ 63 h 63"/>
              <a:gd name="T46" fmla="*/ 52 w 64"/>
              <a:gd name="T47" fmla="*/ 63 h 63"/>
              <a:gd name="T48" fmla="*/ 48 w 64"/>
              <a:gd name="T49" fmla="*/ 59 h 63"/>
              <a:gd name="T50" fmla="*/ 40 w 64"/>
              <a:gd name="T51" fmla="*/ 55 h 63"/>
              <a:gd name="T52" fmla="*/ 32 w 64"/>
              <a:gd name="T53" fmla="*/ 43 h 63"/>
              <a:gd name="T54" fmla="*/ 24 w 64"/>
              <a:gd name="T55" fmla="*/ 35 h 63"/>
              <a:gd name="T56" fmla="*/ 20 w 64"/>
              <a:gd name="T57" fmla="*/ 27 h 63"/>
              <a:gd name="T58" fmla="*/ 12 w 64"/>
              <a:gd name="T59" fmla="*/ 20 h 63"/>
              <a:gd name="T60" fmla="*/ 8 w 64"/>
              <a:gd name="T61" fmla="*/ 20 h 63"/>
              <a:gd name="T62" fmla="*/ 8 w 64"/>
              <a:gd name="T63" fmla="*/ 2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4" h="63">
                <a:moveTo>
                  <a:pt x="8" y="20"/>
                </a:move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4"/>
                </a:lnTo>
                <a:lnTo>
                  <a:pt x="44" y="16"/>
                </a:lnTo>
                <a:lnTo>
                  <a:pt x="48" y="24"/>
                </a:lnTo>
                <a:lnTo>
                  <a:pt x="52" y="31"/>
                </a:lnTo>
                <a:lnTo>
                  <a:pt x="56" y="35"/>
                </a:lnTo>
                <a:lnTo>
                  <a:pt x="60" y="43"/>
                </a:lnTo>
                <a:lnTo>
                  <a:pt x="60" y="47"/>
                </a:lnTo>
                <a:lnTo>
                  <a:pt x="64" y="51"/>
                </a:lnTo>
                <a:lnTo>
                  <a:pt x="64" y="51"/>
                </a:lnTo>
                <a:lnTo>
                  <a:pt x="60" y="59"/>
                </a:lnTo>
                <a:lnTo>
                  <a:pt x="60" y="59"/>
                </a:lnTo>
                <a:lnTo>
                  <a:pt x="56" y="63"/>
                </a:lnTo>
                <a:lnTo>
                  <a:pt x="52" y="63"/>
                </a:lnTo>
                <a:lnTo>
                  <a:pt x="48" y="59"/>
                </a:lnTo>
                <a:lnTo>
                  <a:pt x="40" y="55"/>
                </a:lnTo>
                <a:lnTo>
                  <a:pt x="32" y="43"/>
                </a:lnTo>
                <a:lnTo>
                  <a:pt x="24" y="35"/>
                </a:lnTo>
                <a:lnTo>
                  <a:pt x="20" y="27"/>
                </a:lnTo>
                <a:lnTo>
                  <a:pt x="12" y="20"/>
                </a:lnTo>
                <a:lnTo>
                  <a:pt x="8" y="20"/>
                </a:lnTo>
                <a:lnTo>
                  <a:pt x="8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464">
            <a:extLst>
              <a:ext uri="{FF2B5EF4-FFF2-40B4-BE49-F238E27FC236}">
                <a16:creationId xmlns:a16="http://schemas.microsoft.com/office/drawing/2014/main" xmlns="" id="{4CBC8D65-7421-421F-86F4-9B4415511D02}"/>
              </a:ext>
            </a:extLst>
          </p:cNvPr>
          <p:cNvSpPr>
            <a:spLocks/>
          </p:cNvSpPr>
          <p:nvPr/>
        </p:nvSpPr>
        <p:spPr bwMode="auto">
          <a:xfrm>
            <a:off x="2311070" y="3924442"/>
            <a:ext cx="324427" cy="1014446"/>
          </a:xfrm>
          <a:custGeom>
            <a:avLst/>
            <a:gdLst>
              <a:gd name="T0" fmla="*/ 4 w 51"/>
              <a:gd name="T1" fmla="*/ 16 h 139"/>
              <a:gd name="T2" fmla="*/ 4 w 51"/>
              <a:gd name="T3" fmla="*/ 12 h 139"/>
              <a:gd name="T4" fmla="*/ 0 w 51"/>
              <a:gd name="T5" fmla="*/ 12 h 139"/>
              <a:gd name="T6" fmla="*/ 4 w 51"/>
              <a:gd name="T7" fmla="*/ 4 h 139"/>
              <a:gd name="T8" fmla="*/ 4 w 51"/>
              <a:gd name="T9" fmla="*/ 0 h 139"/>
              <a:gd name="T10" fmla="*/ 8 w 51"/>
              <a:gd name="T11" fmla="*/ 0 h 139"/>
              <a:gd name="T12" fmla="*/ 16 w 51"/>
              <a:gd name="T13" fmla="*/ 0 h 139"/>
              <a:gd name="T14" fmla="*/ 24 w 51"/>
              <a:gd name="T15" fmla="*/ 0 h 139"/>
              <a:gd name="T16" fmla="*/ 32 w 51"/>
              <a:gd name="T17" fmla="*/ 4 h 139"/>
              <a:gd name="T18" fmla="*/ 40 w 51"/>
              <a:gd name="T19" fmla="*/ 4 h 139"/>
              <a:gd name="T20" fmla="*/ 44 w 51"/>
              <a:gd name="T21" fmla="*/ 8 h 139"/>
              <a:gd name="T22" fmla="*/ 47 w 51"/>
              <a:gd name="T23" fmla="*/ 8 h 139"/>
              <a:gd name="T24" fmla="*/ 47 w 51"/>
              <a:gd name="T25" fmla="*/ 12 h 139"/>
              <a:gd name="T26" fmla="*/ 51 w 51"/>
              <a:gd name="T27" fmla="*/ 16 h 139"/>
              <a:gd name="T28" fmla="*/ 51 w 51"/>
              <a:gd name="T29" fmla="*/ 20 h 139"/>
              <a:gd name="T30" fmla="*/ 47 w 51"/>
              <a:gd name="T31" fmla="*/ 28 h 139"/>
              <a:gd name="T32" fmla="*/ 47 w 51"/>
              <a:gd name="T33" fmla="*/ 36 h 139"/>
              <a:gd name="T34" fmla="*/ 47 w 51"/>
              <a:gd name="T35" fmla="*/ 44 h 139"/>
              <a:gd name="T36" fmla="*/ 47 w 51"/>
              <a:gd name="T37" fmla="*/ 52 h 139"/>
              <a:gd name="T38" fmla="*/ 44 w 51"/>
              <a:gd name="T39" fmla="*/ 64 h 139"/>
              <a:gd name="T40" fmla="*/ 44 w 51"/>
              <a:gd name="T41" fmla="*/ 79 h 139"/>
              <a:gd name="T42" fmla="*/ 44 w 51"/>
              <a:gd name="T43" fmla="*/ 95 h 139"/>
              <a:gd name="T44" fmla="*/ 44 w 51"/>
              <a:gd name="T45" fmla="*/ 111 h 139"/>
              <a:gd name="T46" fmla="*/ 44 w 51"/>
              <a:gd name="T47" fmla="*/ 135 h 139"/>
              <a:gd name="T48" fmla="*/ 16 w 51"/>
              <a:gd name="T49" fmla="*/ 139 h 139"/>
              <a:gd name="T50" fmla="*/ 16 w 51"/>
              <a:gd name="T51" fmla="*/ 115 h 139"/>
              <a:gd name="T52" fmla="*/ 16 w 51"/>
              <a:gd name="T53" fmla="*/ 95 h 139"/>
              <a:gd name="T54" fmla="*/ 16 w 51"/>
              <a:gd name="T55" fmla="*/ 79 h 139"/>
              <a:gd name="T56" fmla="*/ 16 w 51"/>
              <a:gd name="T57" fmla="*/ 68 h 139"/>
              <a:gd name="T58" fmla="*/ 16 w 51"/>
              <a:gd name="T59" fmla="*/ 56 h 139"/>
              <a:gd name="T60" fmla="*/ 12 w 51"/>
              <a:gd name="T61" fmla="*/ 44 h 139"/>
              <a:gd name="T62" fmla="*/ 12 w 51"/>
              <a:gd name="T63" fmla="*/ 40 h 139"/>
              <a:gd name="T64" fmla="*/ 12 w 51"/>
              <a:gd name="T65" fmla="*/ 32 h 139"/>
              <a:gd name="T66" fmla="*/ 12 w 51"/>
              <a:gd name="T67" fmla="*/ 28 h 139"/>
              <a:gd name="T68" fmla="*/ 8 w 51"/>
              <a:gd name="T69" fmla="*/ 24 h 139"/>
              <a:gd name="T70" fmla="*/ 8 w 51"/>
              <a:gd name="T71" fmla="*/ 20 h 139"/>
              <a:gd name="T72" fmla="*/ 4 w 51"/>
              <a:gd name="T73" fmla="*/ 16 h 139"/>
              <a:gd name="T74" fmla="*/ 4 w 51"/>
              <a:gd name="T75" fmla="*/ 16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1" h="139">
                <a:moveTo>
                  <a:pt x="4" y="16"/>
                </a:moveTo>
                <a:lnTo>
                  <a:pt x="4" y="12"/>
                </a:lnTo>
                <a:lnTo>
                  <a:pt x="0" y="12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0" y="4"/>
                </a:lnTo>
                <a:lnTo>
                  <a:pt x="44" y="8"/>
                </a:lnTo>
                <a:lnTo>
                  <a:pt x="47" y="8"/>
                </a:lnTo>
                <a:lnTo>
                  <a:pt x="47" y="12"/>
                </a:lnTo>
                <a:lnTo>
                  <a:pt x="51" y="16"/>
                </a:lnTo>
                <a:lnTo>
                  <a:pt x="51" y="20"/>
                </a:lnTo>
                <a:lnTo>
                  <a:pt x="47" y="28"/>
                </a:lnTo>
                <a:lnTo>
                  <a:pt x="47" y="36"/>
                </a:lnTo>
                <a:lnTo>
                  <a:pt x="47" y="44"/>
                </a:lnTo>
                <a:lnTo>
                  <a:pt x="47" y="52"/>
                </a:lnTo>
                <a:lnTo>
                  <a:pt x="44" y="64"/>
                </a:lnTo>
                <a:lnTo>
                  <a:pt x="44" y="79"/>
                </a:lnTo>
                <a:lnTo>
                  <a:pt x="44" y="95"/>
                </a:lnTo>
                <a:lnTo>
                  <a:pt x="44" y="111"/>
                </a:lnTo>
                <a:lnTo>
                  <a:pt x="44" y="135"/>
                </a:lnTo>
                <a:lnTo>
                  <a:pt x="16" y="139"/>
                </a:lnTo>
                <a:lnTo>
                  <a:pt x="16" y="115"/>
                </a:lnTo>
                <a:lnTo>
                  <a:pt x="16" y="95"/>
                </a:lnTo>
                <a:lnTo>
                  <a:pt x="16" y="79"/>
                </a:lnTo>
                <a:lnTo>
                  <a:pt x="16" y="68"/>
                </a:lnTo>
                <a:lnTo>
                  <a:pt x="16" y="56"/>
                </a:lnTo>
                <a:lnTo>
                  <a:pt x="12" y="44"/>
                </a:lnTo>
                <a:lnTo>
                  <a:pt x="12" y="40"/>
                </a:lnTo>
                <a:lnTo>
                  <a:pt x="12" y="32"/>
                </a:lnTo>
                <a:lnTo>
                  <a:pt x="12" y="28"/>
                </a:lnTo>
                <a:lnTo>
                  <a:pt x="8" y="24"/>
                </a:lnTo>
                <a:lnTo>
                  <a:pt x="8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465">
            <a:extLst>
              <a:ext uri="{FF2B5EF4-FFF2-40B4-BE49-F238E27FC236}">
                <a16:creationId xmlns:a16="http://schemas.microsoft.com/office/drawing/2014/main" xmlns="" id="{C95DC2B0-51CA-43F8-957B-345555068F83}"/>
              </a:ext>
            </a:extLst>
          </p:cNvPr>
          <p:cNvSpPr>
            <a:spLocks/>
          </p:cNvSpPr>
          <p:nvPr/>
        </p:nvSpPr>
        <p:spPr bwMode="auto">
          <a:xfrm>
            <a:off x="2132954" y="4530191"/>
            <a:ext cx="884218" cy="145963"/>
          </a:xfrm>
          <a:custGeom>
            <a:avLst/>
            <a:gdLst>
              <a:gd name="T0" fmla="*/ 135 w 139"/>
              <a:gd name="T1" fmla="*/ 4 h 20"/>
              <a:gd name="T2" fmla="*/ 139 w 139"/>
              <a:gd name="T3" fmla="*/ 4 h 20"/>
              <a:gd name="T4" fmla="*/ 139 w 139"/>
              <a:gd name="T5" fmla="*/ 4 h 20"/>
              <a:gd name="T6" fmla="*/ 139 w 139"/>
              <a:gd name="T7" fmla="*/ 4 h 20"/>
              <a:gd name="T8" fmla="*/ 139 w 139"/>
              <a:gd name="T9" fmla="*/ 8 h 20"/>
              <a:gd name="T10" fmla="*/ 135 w 139"/>
              <a:gd name="T11" fmla="*/ 8 h 20"/>
              <a:gd name="T12" fmla="*/ 131 w 139"/>
              <a:gd name="T13" fmla="*/ 8 h 20"/>
              <a:gd name="T14" fmla="*/ 127 w 139"/>
              <a:gd name="T15" fmla="*/ 8 h 20"/>
              <a:gd name="T16" fmla="*/ 119 w 139"/>
              <a:gd name="T17" fmla="*/ 8 h 20"/>
              <a:gd name="T18" fmla="*/ 111 w 139"/>
              <a:gd name="T19" fmla="*/ 8 h 20"/>
              <a:gd name="T20" fmla="*/ 103 w 139"/>
              <a:gd name="T21" fmla="*/ 8 h 20"/>
              <a:gd name="T22" fmla="*/ 79 w 139"/>
              <a:gd name="T23" fmla="*/ 12 h 20"/>
              <a:gd name="T24" fmla="*/ 56 w 139"/>
              <a:gd name="T25" fmla="*/ 16 h 20"/>
              <a:gd name="T26" fmla="*/ 32 w 139"/>
              <a:gd name="T27" fmla="*/ 16 h 20"/>
              <a:gd name="T28" fmla="*/ 0 w 139"/>
              <a:gd name="T29" fmla="*/ 20 h 20"/>
              <a:gd name="T30" fmla="*/ 0 w 139"/>
              <a:gd name="T31" fmla="*/ 16 h 20"/>
              <a:gd name="T32" fmla="*/ 32 w 139"/>
              <a:gd name="T33" fmla="*/ 12 h 20"/>
              <a:gd name="T34" fmla="*/ 56 w 139"/>
              <a:gd name="T35" fmla="*/ 12 h 20"/>
              <a:gd name="T36" fmla="*/ 79 w 139"/>
              <a:gd name="T37" fmla="*/ 8 h 20"/>
              <a:gd name="T38" fmla="*/ 95 w 139"/>
              <a:gd name="T39" fmla="*/ 4 h 20"/>
              <a:gd name="T40" fmla="*/ 111 w 139"/>
              <a:gd name="T41" fmla="*/ 4 h 20"/>
              <a:gd name="T42" fmla="*/ 119 w 139"/>
              <a:gd name="T43" fmla="*/ 0 h 20"/>
              <a:gd name="T44" fmla="*/ 127 w 139"/>
              <a:gd name="T45" fmla="*/ 0 h 20"/>
              <a:gd name="T46" fmla="*/ 127 w 139"/>
              <a:gd name="T47" fmla="*/ 0 h 20"/>
              <a:gd name="T48" fmla="*/ 131 w 139"/>
              <a:gd name="T49" fmla="*/ 0 h 20"/>
              <a:gd name="T50" fmla="*/ 135 w 139"/>
              <a:gd name="T51" fmla="*/ 4 h 20"/>
              <a:gd name="T52" fmla="*/ 135 w 139"/>
              <a:gd name="T53" fmla="*/ 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39" h="20">
                <a:moveTo>
                  <a:pt x="135" y="4"/>
                </a:moveTo>
                <a:lnTo>
                  <a:pt x="139" y="4"/>
                </a:lnTo>
                <a:lnTo>
                  <a:pt x="139" y="4"/>
                </a:lnTo>
                <a:lnTo>
                  <a:pt x="139" y="4"/>
                </a:lnTo>
                <a:lnTo>
                  <a:pt x="139" y="8"/>
                </a:lnTo>
                <a:lnTo>
                  <a:pt x="135" y="8"/>
                </a:lnTo>
                <a:lnTo>
                  <a:pt x="131" y="8"/>
                </a:lnTo>
                <a:lnTo>
                  <a:pt x="127" y="8"/>
                </a:lnTo>
                <a:lnTo>
                  <a:pt x="119" y="8"/>
                </a:lnTo>
                <a:lnTo>
                  <a:pt x="111" y="8"/>
                </a:lnTo>
                <a:lnTo>
                  <a:pt x="103" y="8"/>
                </a:lnTo>
                <a:lnTo>
                  <a:pt x="79" y="12"/>
                </a:lnTo>
                <a:lnTo>
                  <a:pt x="56" y="16"/>
                </a:lnTo>
                <a:lnTo>
                  <a:pt x="32" y="16"/>
                </a:lnTo>
                <a:lnTo>
                  <a:pt x="0" y="20"/>
                </a:lnTo>
                <a:lnTo>
                  <a:pt x="0" y="16"/>
                </a:lnTo>
                <a:lnTo>
                  <a:pt x="32" y="12"/>
                </a:lnTo>
                <a:lnTo>
                  <a:pt x="56" y="12"/>
                </a:lnTo>
                <a:lnTo>
                  <a:pt x="79" y="8"/>
                </a:lnTo>
                <a:lnTo>
                  <a:pt x="95" y="4"/>
                </a:lnTo>
                <a:lnTo>
                  <a:pt x="111" y="4"/>
                </a:lnTo>
                <a:lnTo>
                  <a:pt x="119" y="0"/>
                </a:lnTo>
                <a:lnTo>
                  <a:pt x="127" y="0"/>
                </a:lnTo>
                <a:lnTo>
                  <a:pt x="127" y="0"/>
                </a:lnTo>
                <a:lnTo>
                  <a:pt x="131" y="0"/>
                </a:lnTo>
                <a:lnTo>
                  <a:pt x="135" y="4"/>
                </a:lnTo>
                <a:lnTo>
                  <a:pt x="135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Freeform 466">
            <a:extLst>
              <a:ext uri="{FF2B5EF4-FFF2-40B4-BE49-F238E27FC236}">
                <a16:creationId xmlns:a16="http://schemas.microsoft.com/office/drawing/2014/main" xmlns="" id="{247DFCEC-D8BC-44A1-B56A-AA10B531268C}"/>
              </a:ext>
            </a:extLst>
          </p:cNvPr>
          <p:cNvSpPr>
            <a:spLocks/>
          </p:cNvSpPr>
          <p:nvPr/>
        </p:nvSpPr>
        <p:spPr bwMode="auto">
          <a:xfrm>
            <a:off x="1248736" y="4705347"/>
            <a:ext cx="2499980" cy="437889"/>
          </a:xfrm>
          <a:custGeom>
            <a:avLst/>
            <a:gdLst>
              <a:gd name="T0" fmla="*/ 36 w 393"/>
              <a:gd name="T1" fmla="*/ 60 h 60"/>
              <a:gd name="T2" fmla="*/ 24 w 393"/>
              <a:gd name="T3" fmla="*/ 60 h 60"/>
              <a:gd name="T4" fmla="*/ 20 w 393"/>
              <a:gd name="T5" fmla="*/ 56 h 60"/>
              <a:gd name="T6" fmla="*/ 12 w 393"/>
              <a:gd name="T7" fmla="*/ 56 h 60"/>
              <a:gd name="T8" fmla="*/ 4 w 393"/>
              <a:gd name="T9" fmla="*/ 48 h 60"/>
              <a:gd name="T10" fmla="*/ 0 w 393"/>
              <a:gd name="T11" fmla="*/ 44 h 60"/>
              <a:gd name="T12" fmla="*/ 0 w 393"/>
              <a:gd name="T13" fmla="*/ 44 h 60"/>
              <a:gd name="T14" fmla="*/ 0 w 393"/>
              <a:gd name="T15" fmla="*/ 40 h 60"/>
              <a:gd name="T16" fmla="*/ 0 w 393"/>
              <a:gd name="T17" fmla="*/ 40 h 60"/>
              <a:gd name="T18" fmla="*/ 8 w 393"/>
              <a:gd name="T19" fmla="*/ 40 h 60"/>
              <a:gd name="T20" fmla="*/ 16 w 393"/>
              <a:gd name="T21" fmla="*/ 40 h 60"/>
              <a:gd name="T22" fmla="*/ 28 w 393"/>
              <a:gd name="T23" fmla="*/ 36 h 60"/>
              <a:gd name="T24" fmla="*/ 48 w 393"/>
              <a:gd name="T25" fmla="*/ 36 h 60"/>
              <a:gd name="T26" fmla="*/ 56 w 393"/>
              <a:gd name="T27" fmla="*/ 36 h 60"/>
              <a:gd name="T28" fmla="*/ 67 w 393"/>
              <a:gd name="T29" fmla="*/ 32 h 60"/>
              <a:gd name="T30" fmla="*/ 79 w 393"/>
              <a:gd name="T31" fmla="*/ 32 h 60"/>
              <a:gd name="T32" fmla="*/ 91 w 393"/>
              <a:gd name="T33" fmla="*/ 28 h 60"/>
              <a:gd name="T34" fmla="*/ 107 w 393"/>
              <a:gd name="T35" fmla="*/ 28 h 60"/>
              <a:gd name="T36" fmla="*/ 123 w 393"/>
              <a:gd name="T37" fmla="*/ 24 h 60"/>
              <a:gd name="T38" fmla="*/ 139 w 393"/>
              <a:gd name="T39" fmla="*/ 24 h 60"/>
              <a:gd name="T40" fmla="*/ 159 w 393"/>
              <a:gd name="T41" fmla="*/ 20 h 60"/>
              <a:gd name="T42" fmla="*/ 175 w 393"/>
              <a:gd name="T43" fmla="*/ 20 h 60"/>
              <a:gd name="T44" fmla="*/ 191 w 393"/>
              <a:gd name="T45" fmla="*/ 16 h 60"/>
              <a:gd name="T46" fmla="*/ 207 w 393"/>
              <a:gd name="T47" fmla="*/ 12 h 60"/>
              <a:gd name="T48" fmla="*/ 222 w 393"/>
              <a:gd name="T49" fmla="*/ 12 h 60"/>
              <a:gd name="T50" fmla="*/ 234 w 393"/>
              <a:gd name="T51" fmla="*/ 8 h 60"/>
              <a:gd name="T52" fmla="*/ 246 w 393"/>
              <a:gd name="T53" fmla="*/ 8 h 60"/>
              <a:gd name="T54" fmla="*/ 270 w 393"/>
              <a:gd name="T55" fmla="*/ 4 h 60"/>
              <a:gd name="T56" fmla="*/ 286 w 393"/>
              <a:gd name="T57" fmla="*/ 4 h 60"/>
              <a:gd name="T58" fmla="*/ 306 w 393"/>
              <a:gd name="T59" fmla="*/ 0 h 60"/>
              <a:gd name="T60" fmla="*/ 318 w 393"/>
              <a:gd name="T61" fmla="*/ 0 h 60"/>
              <a:gd name="T62" fmla="*/ 334 w 393"/>
              <a:gd name="T63" fmla="*/ 0 h 60"/>
              <a:gd name="T64" fmla="*/ 346 w 393"/>
              <a:gd name="T65" fmla="*/ 0 h 60"/>
              <a:gd name="T66" fmla="*/ 354 w 393"/>
              <a:gd name="T67" fmla="*/ 0 h 60"/>
              <a:gd name="T68" fmla="*/ 361 w 393"/>
              <a:gd name="T69" fmla="*/ 0 h 60"/>
              <a:gd name="T70" fmla="*/ 369 w 393"/>
              <a:gd name="T71" fmla="*/ 4 h 60"/>
              <a:gd name="T72" fmla="*/ 377 w 393"/>
              <a:gd name="T73" fmla="*/ 8 h 60"/>
              <a:gd name="T74" fmla="*/ 381 w 393"/>
              <a:gd name="T75" fmla="*/ 8 h 60"/>
              <a:gd name="T76" fmla="*/ 389 w 393"/>
              <a:gd name="T77" fmla="*/ 12 h 60"/>
              <a:gd name="T78" fmla="*/ 393 w 393"/>
              <a:gd name="T79" fmla="*/ 16 h 60"/>
              <a:gd name="T80" fmla="*/ 393 w 393"/>
              <a:gd name="T81" fmla="*/ 24 h 60"/>
              <a:gd name="T82" fmla="*/ 393 w 393"/>
              <a:gd name="T83" fmla="*/ 24 h 60"/>
              <a:gd name="T84" fmla="*/ 389 w 393"/>
              <a:gd name="T85" fmla="*/ 24 h 60"/>
              <a:gd name="T86" fmla="*/ 385 w 393"/>
              <a:gd name="T87" fmla="*/ 28 h 60"/>
              <a:gd name="T88" fmla="*/ 377 w 393"/>
              <a:gd name="T89" fmla="*/ 28 h 60"/>
              <a:gd name="T90" fmla="*/ 369 w 393"/>
              <a:gd name="T91" fmla="*/ 28 h 60"/>
              <a:gd name="T92" fmla="*/ 358 w 393"/>
              <a:gd name="T93" fmla="*/ 28 h 60"/>
              <a:gd name="T94" fmla="*/ 342 w 393"/>
              <a:gd name="T95" fmla="*/ 28 h 60"/>
              <a:gd name="T96" fmla="*/ 330 w 393"/>
              <a:gd name="T97" fmla="*/ 28 h 60"/>
              <a:gd name="T98" fmla="*/ 294 w 393"/>
              <a:gd name="T99" fmla="*/ 28 h 60"/>
              <a:gd name="T100" fmla="*/ 262 w 393"/>
              <a:gd name="T101" fmla="*/ 28 h 60"/>
              <a:gd name="T102" fmla="*/ 199 w 393"/>
              <a:gd name="T103" fmla="*/ 36 h 60"/>
              <a:gd name="T104" fmla="*/ 171 w 393"/>
              <a:gd name="T105" fmla="*/ 40 h 60"/>
              <a:gd name="T106" fmla="*/ 143 w 393"/>
              <a:gd name="T107" fmla="*/ 44 h 60"/>
              <a:gd name="T108" fmla="*/ 115 w 393"/>
              <a:gd name="T109" fmla="*/ 48 h 60"/>
              <a:gd name="T110" fmla="*/ 95 w 393"/>
              <a:gd name="T111" fmla="*/ 52 h 60"/>
              <a:gd name="T112" fmla="*/ 75 w 393"/>
              <a:gd name="T113" fmla="*/ 56 h 60"/>
              <a:gd name="T114" fmla="*/ 60 w 393"/>
              <a:gd name="T115" fmla="*/ 60 h 60"/>
              <a:gd name="T116" fmla="*/ 44 w 393"/>
              <a:gd name="T117" fmla="*/ 60 h 60"/>
              <a:gd name="T118" fmla="*/ 36 w 393"/>
              <a:gd name="T119" fmla="*/ 60 h 60"/>
              <a:gd name="T120" fmla="*/ 36 w 393"/>
              <a:gd name="T121" fmla="*/ 6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93" h="60">
                <a:moveTo>
                  <a:pt x="36" y="60"/>
                </a:moveTo>
                <a:lnTo>
                  <a:pt x="24" y="60"/>
                </a:lnTo>
                <a:lnTo>
                  <a:pt x="20" y="56"/>
                </a:lnTo>
                <a:lnTo>
                  <a:pt x="12" y="56"/>
                </a:lnTo>
                <a:lnTo>
                  <a:pt x="4" y="48"/>
                </a:lnTo>
                <a:lnTo>
                  <a:pt x="0" y="44"/>
                </a:lnTo>
                <a:lnTo>
                  <a:pt x="0" y="44"/>
                </a:lnTo>
                <a:lnTo>
                  <a:pt x="0" y="40"/>
                </a:lnTo>
                <a:lnTo>
                  <a:pt x="0" y="40"/>
                </a:lnTo>
                <a:lnTo>
                  <a:pt x="8" y="40"/>
                </a:lnTo>
                <a:lnTo>
                  <a:pt x="16" y="40"/>
                </a:lnTo>
                <a:lnTo>
                  <a:pt x="28" y="36"/>
                </a:lnTo>
                <a:lnTo>
                  <a:pt x="48" y="36"/>
                </a:lnTo>
                <a:lnTo>
                  <a:pt x="56" y="36"/>
                </a:lnTo>
                <a:lnTo>
                  <a:pt x="67" y="32"/>
                </a:lnTo>
                <a:lnTo>
                  <a:pt x="79" y="32"/>
                </a:lnTo>
                <a:lnTo>
                  <a:pt x="91" y="28"/>
                </a:lnTo>
                <a:lnTo>
                  <a:pt x="107" y="28"/>
                </a:lnTo>
                <a:lnTo>
                  <a:pt x="123" y="24"/>
                </a:lnTo>
                <a:lnTo>
                  <a:pt x="139" y="24"/>
                </a:lnTo>
                <a:lnTo>
                  <a:pt x="159" y="20"/>
                </a:lnTo>
                <a:lnTo>
                  <a:pt x="175" y="20"/>
                </a:lnTo>
                <a:lnTo>
                  <a:pt x="191" y="16"/>
                </a:lnTo>
                <a:lnTo>
                  <a:pt x="207" y="12"/>
                </a:lnTo>
                <a:lnTo>
                  <a:pt x="222" y="12"/>
                </a:lnTo>
                <a:lnTo>
                  <a:pt x="234" y="8"/>
                </a:lnTo>
                <a:lnTo>
                  <a:pt x="246" y="8"/>
                </a:lnTo>
                <a:lnTo>
                  <a:pt x="270" y="4"/>
                </a:lnTo>
                <a:lnTo>
                  <a:pt x="286" y="4"/>
                </a:lnTo>
                <a:lnTo>
                  <a:pt x="306" y="0"/>
                </a:lnTo>
                <a:lnTo>
                  <a:pt x="318" y="0"/>
                </a:lnTo>
                <a:lnTo>
                  <a:pt x="334" y="0"/>
                </a:lnTo>
                <a:lnTo>
                  <a:pt x="346" y="0"/>
                </a:lnTo>
                <a:lnTo>
                  <a:pt x="354" y="0"/>
                </a:lnTo>
                <a:lnTo>
                  <a:pt x="361" y="0"/>
                </a:lnTo>
                <a:lnTo>
                  <a:pt x="369" y="4"/>
                </a:lnTo>
                <a:lnTo>
                  <a:pt x="377" y="8"/>
                </a:lnTo>
                <a:lnTo>
                  <a:pt x="381" y="8"/>
                </a:lnTo>
                <a:lnTo>
                  <a:pt x="389" y="12"/>
                </a:lnTo>
                <a:lnTo>
                  <a:pt x="393" y="16"/>
                </a:lnTo>
                <a:lnTo>
                  <a:pt x="393" y="24"/>
                </a:lnTo>
                <a:lnTo>
                  <a:pt x="393" y="24"/>
                </a:lnTo>
                <a:lnTo>
                  <a:pt x="389" y="24"/>
                </a:lnTo>
                <a:lnTo>
                  <a:pt x="385" y="28"/>
                </a:lnTo>
                <a:lnTo>
                  <a:pt x="377" y="28"/>
                </a:lnTo>
                <a:lnTo>
                  <a:pt x="369" y="28"/>
                </a:lnTo>
                <a:lnTo>
                  <a:pt x="358" y="28"/>
                </a:lnTo>
                <a:lnTo>
                  <a:pt x="342" y="28"/>
                </a:lnTo>
                <a:lnTo>
                  <a:pt x="330" y="28"/>
                </a:lnTo>
                <a:lnTo>
                  <a:pt x="294" y="28"/>
                </a:lnTo>
                <a:lnTo>
                  <a:pt x="262" y="28"/>
                </a:lnTo>
                <a:lnTo>
                  <a:pt x="199" y="36"/>
                </a:lnTo>
                <a:lnTo>
                  <a:pt x="171" y="40"/>
                </a:lnTo>
                <a:lnTo>
                  <a:pt x="143" y="44"/>
                </a:lnTo>
                <a:lnTo>
                  <a:pt x="115" y="48"/>
                </a:lnTo>
                <a:lnTo>
                  <a:pt x="95" y="52"/>
                </a:lnTo>
                <a:lnTo>
                  <a:pt x="75" y="56"/>
                </a:lnTo>
                <a:lnTo>
                  <a:pt x="60" y="60"/>
                </a:lnTo>
                <a:lnTo>
                  <a:pt x="44" y="60"/>
                </a:lnTo>
                <a:lnTo>
                  <a:pt x="36" y="60"/>
                </a:lnTo>
                <a:lnTo>
                  <a:pt x="36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0" name="Freeform 467">
            <a:extLst>
              <a:ext uri="{FF2B5EF4-FFF2-40B4-BE49-F238E27FC236}">
                <a16:creationId xmlns:a16="http://schemas.microsoft.com/office/drawing/2014/main" xmlns="" id="{14C7139B-370F-4723-A8C7-DFB223754BB7}"/>
              </a:ext>
            </a:extLst>
          </p:cNvPr>
          <p:cNvSpPr>
            <a:spLocks/>
          </p:cNvSpPr>
          <p:nvPr/>
        </p:nvSpPr>
        <p:spPr bwMode="auto">
          <a:xfrm>
            <a:off x="1929394" y="5143236"/>
            <a:ext cx="229006" cy="897676"/>
          </a:xfrm>
          <a:custGeom>
            <a:avLst/>
            <a:gdLst>
              <a:gd name="T0" fmla="*/ 24 w 36"/>
              <a:gd name="T1" fmla="*/ 123 h 123"/>
              <a:gd name="T2" fmla="*/ 20 w 36"/>
              <a:gd name="T3" fmla="*/ 123 h 123"/>
              <a:gd name="T4" fmla="*/ 16 w 36"/>
              <a:gd name="T5" fmla="*/ 119 h 123"/>
              <a:gd name="T6" fmla="*/ 12 w 36"/>
              <a:gd name="T7" fmla="*/ 115 h 123"/>
              <a:gd name="T8" fmla="*/ 8 w 36"/>
              <a:gd name="T9" fmla="*/ 107 h 123"/>
              <a:gd name="T10" fmla="*/ 4 w 36"/>
              <a:gd name="T11" fmla="*/ 103 h 123"/>
              <a:gd name="T12" fmla="*/ 4 w 36"/>
              <a:gd name="T13" fmla="*/ 95 h 123"/>
              <a:gd name="T14" fmla="*/ 4 w 36"/>
              <a:gd name="T15" fmla="*/ 91 h 123"/>
              <a:gd name="T16" fmla="*/ 4 w 36"/>
              <a:gd name="T17" fmla="*/ 83 h 123"/>
              <a:gd name="T18" fmla="*/ 8 w 36"/>
              <a:gd name="T19" fmla="*/ 79 h 123"/>
              <a:gd name="T20" fmla="*/ 8 w 36"/>
              <a:gd name="T21" fmla="*/ 71 h 123"/>
              <a:gd name="T22" fmla="*/ 8 w 36"/>
              <a:gd name="T23" fmla="*/ 63 h 123"/>
              <a:gd name="T24" fmla="*/ 8 w 36"/>
              <a:gd name="T25" fmla="*/ 51 h 123"/>
              <a:gd name="T26" fmla="*/ 8 w 36"/>
              <a:gd name="T27" fmla="*/ 44 h 123"/>
              <a:gd name="T28" fmla="*/ 8 w 36"/>
              <a:gd name="T29" fmla="*/ 36 h 123"/>
              <a:gd name="T30" fmla="*/ 4 w 36"/>
              <a:gd name="T31" fmla="*/ 28 h 123"/>
              <a:gd name="T32" fmla="*/ 4 w 36"/>
              <a:gd name="T33" fmla="*/ 24 h 123"/>
              <a:gd name="T34" fmla="*/ 0 w 36"/>
              <a:gd name="T35" fmla="*/ 12 h 123"/>
              <a:gd name="T36" fmla="*/ 0 w 36"/>
              <a:gd name="T37" fmla="*/ 8 h 123"/>
              <a:gd name="T38" fmla="*/ 0 w 36"/>
              <a:gd name="T39" fmla="*/ 4 h 123"/>
              <a:gd name="T40" fmla="*/ 0 w 36"/>
              <a:gd name="T41" fmla="*/ 0 h 123"/>
              <a:gd name="T42" fmla="*/ 4 w 36"/>
              <a:gd name="T43" fmla="*/ 0 h 123"/>
              <a:gd name="T44" fmla="*/ 4 w 36"/>
              <a:gd name="T45" fmla="*/ 0 h 123"/>
              <a:gd name="T46" fmla="*/ 12 w 36"/>
              <a:gd name="T47" fmla="*/ 0 h 123"/>
              <a:gd name="T48" fmla="*/ 16 w 36"/>
              <a:gd name="T49" fmla="*/ 0 h 123"/>
              <a:gd name="T50" fmla="*/ 20 w 36"/>
              <a:gd name="T51" fmla="*/ 0 h 123"/>
              <a:gd name="T52" fmla="*/ 28 w 36"/>
              <a:gd name="T53" fmla="*/ 0 h 123"/>
              <a:gd name="T54" fmla="*/ 36 w 36"/>
              <a:gd name="T55" fmla="*/ 0 h 123"/>
              <a:gd name="T56" fmla="*/ 36 w 36"/>
              <a:gd name="T57" fmla="*/ 20 h 123"/>
              <a:gd name="T58" fmla="*/ 36 w 36"/>
              <a:gd name="T59" fmla="*/ 36 h 123"/>
              <a:gd name="T60" fmla="*/ 36 w 36"/>
              <a:gd name="T61" fmla="*/ 51 h 123"/>
              <a:gd name="T62" fmla="*/ 36 w 36"/>
              <a:gd name="T63" fmla="*/ 67 h 123"/>
              <a:gd name="T64" fmla="*/ 36 w 36"/>
              <a:gd name="T65" fmla="*/ 75 h 123"/>
              <a:gd name="T66" fmla="*/ 36 w 36"/>
              <a:gd name="T67" fmla="*/ 87 h 123"/>
              <a:gd name="T68" fmla="*/ 36 w 36"/>
              <a:gd name="T69" fmla="*/ 95 h 123"/>
              <a:gd name="T70" fmla="*/ 32 w 36"/>
              <a:gd name="T71" fmla="*/ 103 h 123"/>
              <a:gd name="T72" fmla="*/ 32 w 36"/>
              <a:gd name="T73" fmla="*/ 111 h 123"/>
              <a:gd name="T74" fmla="*/ 28 w 36"/>
              <a:gd name="T75" fmla="*/ 119 h 123"/>
              <a:gd name="T76" fmla="*/ 24 w 36"/>
              <a:gd name="T77" fmla="*/ 123 h 123"/>
              <a:gd name="T78" fmla="*/ 24 w 36"/>
              <a:gd name="T79" fmla="*/ 123 h 123"/>
              <a:gd name="T80" fmla="*/ 24 w 36"/>
              <a:gd name="T81" fmla="*/ 123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6" h="123">
                <a:moveTo>
                  <a:pt x="24" y="123"/>
                </a:moveTo>
                <a:lnTo>
                  <a:pt x="20" y="123"/>
                </a:lnTo>
                <a:lnTo>
                  <a:pt x="16" y="119"/>
                </a:lnTo>
                <a:lnTo>
                  <a:pt x="12" y="115"/>
                </a:lnTo>
                <a:lnTo>
                  <a:pt x="8" y="107"/>
                </a:lnTo>
                <a:lnTo>
                  <a:pt x="4" y="103"/>
                </a:lnTo>
                <a:lnTo>
                  <a:pt x="4" y="95"/>
                </a:lnTo>
                <a:lnTo>
                  <a:pt x="4" y="91"/>
                </a:lnTo>
                <a:lnTo>
                  <a:pt x="4" y="83"/>
                </a:lnTo>
                <a:lnTo>
                  <a:pt x="8" y="79"/>
                </a:lnTo>
                <a:lnTo>
                  <a:pt x="8" y="71"/>
                </a:lnTo>
                <a:lnTo>
                  <a:pt x="8" y="63"/>
                </a:lnTo>
                <a:lnTo>
                  <a:pt x="8" y="51"/>
                </a:lnTo>
                <a:lnTo>
                  <a:pt x="8" y="44"/>
                </a:lnTo>
                <a:lnTo>
                  <a:pt x="8" y="36"/>
                </a:lnTo>
                <a:lnTo>
                  <a:pt x="4" y="28"/>
                </a:lnTo>
                <a:lnTo>
                  <a:pt x="4" y="24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36" y="20"/>
                </a:lnTo>
                <a:lnTo>
                  <a:pt x="36" y="36"/>
                </a:lnTo>
                <a:lnTo>
                  <a:pt x="36" y="51"/>
                </a:lnTo>
                <a:lnTo>
                  <a:pt x="36" y="67"/>
                </a:lnTo>
                <a:lnTo>
                  <a:pt x="36" y="75"/>
                </a:lnTo>
                <a:lnTo>
                  <a:pt x="36" y="87"/>
                </a:lnTo>
                <a:lnTo>
                  <a:pt x="36" y="95"/>
                </a:lnTo>
                <a:lnTo>
                  <a:pt x="32" y="103"/>
                </a:lnTo>
                <a:lnTo>
                  <a:pt x="32" y="111"/>
                </a:lnTo>
                <a:lnTo>
                  <a:pt x="28" y="119"/>
                </a:lnTo>
                <a:lnTo>
                  <a:pt x="24" y="123"/>
                </a:lnTo>
                <a:lnTo>
                  <a:pt x="24" y="123"/>
                </a:lnTo>
                <a:lnTo>
                  <a:pt x="24" y="12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1" name="Freeform 468">
            <a:extLst>
              <a:ext uri="{FF2B5EF4-FFF2-40B4-BE49-F238E27FC236}">
                <a16:creationId xmlns:a16="http://schemas.microsoft.com/office/drawing/2014/main" xmlns="" id="{EA2DC05C-AF0B-42EF-B95F-E99D0373755A}"/>
              </a:ext>
            </a:extLst>
          </p:cNvPr>
          <p:cNvSpPr>
            <a:spLocks/>
          </p:cNvSpPr>
          <p:nvPr/>
        </p:nvSpPr>
        <p:spPr bwMode="auto">
          <a:xfrm>
            <a:off x="1630412" y="5318392"/>
            <a:ext cx="979635" cy="1189602"/>
          </a:xfrm>
          <a:custGeom>
            <a:avLst/>
            <a:gdLst>
              <a:gd name="T0" fmla="*/ 87 w 154"/>
              <a:gd name="T1" fmla="*/ 135 h 163"/>
              <a:gd name="T2" fmla="*/ 75 w 154"/>
              <a:gd name="T3" fmla="*/ 143 h 163"/>
              <a:gd name="T4" fmla="*/ 63 w 154"/>
              <a:gd name="T5" fmla="*/ 147 h 163"/>
              <a:gd name="T6" fmla="*/ 31 w 154"/>
              <a:gd name="T7" fmla="*/ 159 h 163"/>
              <a:gd name="T8" fmla="*/ 23 w 154"/>
              <a:gd name="T9" fmla="*/ 163 h 163"/>
              <a:gd name="T10" fmla="*/ 19 w 154"/>
              <a:gd name="T11" fmla="*/ 163 h 163"/>
              <a:gd name="T12" fmla="*/ 11 w 154"/>
              <a:gd name="T13" fmla="*/ 163 h 163"/>
              <a:gd name="T14" fmla="*/ 7 w 154"/>
              <a:gd name="T15" fmla="*/ 163 h 163"/>
              <a:gd name="T16" fmla="*/ 4 w 154"/>
              <a:gd name="T17" fmla="*/ 163 h 163"/>
              <a:gd name="T18" fmla="*/ 0 w 154"/>
              <a:gd name="T19" fmla="*/ 163 h 163"/>
              <a:gd name="T20" fmla="*/ 0 w 154"/>
              <a:gd name="T21" fmla="*/ 163 h 163"/>
              <a:gd name="T22" fmla="*/ 0 w 154"/>
              <a:gd name="T23" fmla="*/ 159 h 163"/>
              <a:gd name="T24" fmla="*/ 4 w 154"/>
              <a:gd name="T25" fmla="*/ 159 h 163"/>
              <a:gd name="T26" fmla="*/ 7 w 154"/>
              <a:gd name="T27" fmla="*/ 155 h 163"/>
              <a:gd name="T28" fmla="*/ 11 w 154"/>
              <a:gd name="T29" fmla="*/ 151 h 163"/>
              <a:gd name="T30" fmla="*/ 19 w 154"/>
              <a:gd name="T31" fmla="*/ 147 h 163"/>
              <a:gd name="T32" fmla="*/ 27 w 154"/>
              <a:gd name="T33" fmla="*/ 143 h 163"/>
              <a:gd name="T34" fmla="*/ 39 w 154"/>
              <a:gd name="T35" fmla="*/ 139 h 163"/>
              <a:gd name="T36" fmla="*/ 55 w 154"/>
              <a:gd name="T37" fmla="*/ 127 h 163"/>
              <a:gd name="T38" fmla="*/ 71 w 154"/>
              <a:gd name="T39" fmla="*/ 115 h 163"/>
              <a:gd name="T40" fmla="*/ 83 w 154"/>
              <a:gd name="T41" fmla="*/ 103 h 163"/>
              <a:gd name="T42" fmla="*/ 91 w 154"/>
              <a:gd name="T43" fmla="*/ 91 h 163"/>
              <a:gd name="T44" fmla="*/ 103 w 154"/>
              <a:gd name="T45" fmla="*/ 67 h 163"/>
              <a:gd name="T46" fmla="*/ 107 w 154"/>
              <a:gd name="T47" fmla="*/ 55 h 163"/>
              <a:gd name="T48" fmla="*/ 111 w 154"/>
              <a:gd name="T49" fmla="*/ 43 h 163"/>
              <a:gd name="T50" fmla="*/ 111 w 154"/>
              <a:gd name="T51" fmla="*/ 31 h 163"/>
              <a:gd name="T52" fmla="*/ 111 w 154"/>
              <a:gd name="T53" fmla="*/ 24 h 163"/>
              <a:gd name="T54" fmla="*/ 111 w 154"/>
              <a:gd name="T55" fmla="*/ 20 h 163"/>
              <a:gd name="T56" fmla="*/ 111 w 154"/>
              <a:gd name="T57" fmla="*/ 16 h 163"/>
              <a:gd name="T58" fmla="*/ 111 w 154"/>
              <a:gd name="T59" fmla="*/ 12 h 163"/>
              <a:gd name="T60" fmla="*/ 107 w 154"/>
              <a:gd name="T61" fmla="*/ 12 h 163"/>
              <a:gd name="T62" fmla="*/ 111 w 154"/>
              <a:gd name="T63" fmla="*/ 4 h 163"/>
              <a:gd name="T64" fmla="*/ 111 w 154"/>
              <a:gd name="T65" fmla="*/ 0 h 163"/>
              <a:gd name="T66" fmla="*/ 115 w 154"/>
              <a:gd name="T67" fmla="*/ 0 h 163"/>
              <a:gd name="T68" fmla="*/ 119 w 154"/>
              <a:gd name="T69" fmla="*/ 0 h 163"/>
              <a:gd name="T70" fmla="*/ 123 w 154"/>
              <a:gd name="T71" fmla="*/ 0 h 163"/>
              <a:gd name="T72" fmla="*/ 135 w 154"/>
              <a:gd name="T73" fmla="*/ 0 h 163"/>
              <a:gd name="T74" fmla="*/ 143 w 154"/>
              <a:gd name="T75" fmla="*/ 4 h 163"/>
              <a:gd name="T76" fmla="*/ 151 w 154"/>
              <a:gd name="T77" fmla="*/ 8 h 163"/>
              <a:gd name="T78" fmla="*/ 151 w 154"/>
              <a:gd name="T79" fmla="*/ 12 h 163"/>
              <a:gd name="T80" fmla="*/ 154 w 154"/>
              <a:gd name="T81" fmla="*/ 12 h 163"/>
              <a:gd name="T82" fmla="*/ 154 w 154"/>
              <a:gd name="T83" fmla="*/ 16 h 163"/>
              <a:gd name="T84" fmla="*/ 151 w 154"/>
              <a:gd name="T85" fmla="*/ 24 h 163"/>
              <a:gd name="T86" fmla="*/ 151 w 154"/>
              <a:gd name="T87" fmla="*/ 27 h 163"/>
              <a:gd name="T88" fmla="*/ 147 w 154"/>
              <a:gd name="T89" fmla="*/ 35 h 163"/>
              <a:gd name="T90" fmla="*/ 147 w 154"/>
              <a:gd name="T91" fmla="*/ 47 h 163"/>
              <a:gd name="T92" fmla="*/ 143 w 154"/>
              <a:gd name="T93" fmla="*/ 59 h 163"/>
              <a:gd name="T94" fmla="*/ 139 w 154"/>
              <a:gd name="T95" fmla="*/ 71 h 163"/>
              <a:gd name="T96" fmla="*/ 135 w 154"/>
              <a:gd name="T97" fmla="*/ 83 h 163"/>
              <a:gd name="T98" fmla="*/ 127 w 154"/>
              <a:gd name="T99" fmla="*/ 95 h 163"/>
              <a:gd name="T100" fmla="*/ 119 w 154"/>
              <a:gd name="T101" fmla="*/ 107 h 163"/>
              <a:gd name="T102" fmla="*/ 107 w 154"/>
              <a:gd name="T103" fmla="*/ 119 h 163"/>
              <a:gd name="T104" fmla="*/ 99 w 154"/>
              <a:gd name="T105" fmla="*/ 127 h 163"/>
              <a:gd name="T106" fmla="*/ 87 w 154"/>
              <a:gd name="T107" fmla="*/ 135 h 163"/>
              <a:gd name="T108" fmla="*/ 87 w 154"/>
              <a:gd name="T109" fmla="*/ 135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54" h="163">
                <a:moveTo>
                  <a:pt x="87" y="135"/>
                </a:moveTo>
                <a:lnTo>
                  <a:pt x="75" y="143"/>
                </a:lnTo>
                <a:lnTo>
                  <a:pt x="63" y="147"/>
                </a:lnTo>
                <a:lnTo>
                  <a:pt x="31" y="159"/>
                </a:lnTo>
                <a:lnTo>
                  <a:pt x="23" y="163"/>
                </a:lnTo>
                <a:lnTo>
                  <a:pt x="19" y="163"/>
                </a:lnTo>
                <a:lnTo>
                  <a:pt x="11" y="163"/>
                </a:lnTo>
                <a:lnTo>
                  <a:pt x="7" y="163"/>
                </a:lnTo>
                <a:lnTo>
                  <a:pt x="4" y="163"/>
                </a:lnTo>
                <a:lnTo>
                  <a:pt x="0" y="163"/>
                </a:lnTo>
                <a:lnTo>
                  <a:pt x="0" y="163"/>
                </a:lnTo>
                <a:lnTo>
                  <a:pt x="0" y="159"/>
                </a:lnTo>
                <a:lnTo>
                  <a:pt x="4" y="159"/>
                </a:lnTo>
                <a:lnTo>
                  <a:pt x="7" y="155"/>
                </a:lnTo>
                <a:lnTo>
                  <a:pt x="11" y="151"/>
                </a:lnTo>
                <a:lnTo>
                  <a:pt x="19" y="147"/>
                </a:lnTo>
                <a:lnTo>
                  <a:pt x="27" y="143"/>
                </a:lnTo>
                <a:lnTo>
                  <a:pt x="39" y="139"/>
                </a:lnTo>
                <a:lnTo>
                  <a:pt x="55" y="127"/>
                </a:lnTo>
                <a:lnTo>
                  <a:pt x="71" y="115"/>
                </a:lnTo>
                <a:lnTo>
                  <a:pt x="83" y="103"/>
                </a:lnTo>
                <a:lnTo>
                  <a:pt x="91" y="91"/>
                </a:lnTo>
                <a:lnTo>
                  <a:pt x="103" y="67"/>
                </a:lnTo>
                <a:lnTo>
                  <a:pt x="107" y="55"/>
                </a:lnTo>
                <a:lnTo>
                  <a:pt x="111" y="43"/>
                </a:lnTo>
                <a:lnTo>
                  <a:pt x="111" y="31"/>
                </a:lnTo>
                <a:lnTo>
                  <a:pt x="111" y="24"/>
                </a:lnTo>
                <a:lnTo>
                  <a:pt x="111" y="20"/>
                </a:lnTo>
                <a:lnTo>
                  <a:pt x="111" y="16"/>
                </a:lnTo>
                <a:lnTo>
                  <a:pt x="111" y="12"/>
                </a:lnTo>
                <a:lnTo>
                  <a:pt x="107" y="12"/>
                </a:lnTo>
                <a:lnTo>
                  <a:pt x="111" y="4"/>
                </a:lnTo>
                <a:lnTo>
                  <a:pt x="111" y="0"/>
                </a:lnTo>
                <a:lnTo>
                  <a:pt x="115" y="0"/>
                </a:lnTo>
                <a:lnTo>
                  <a:pt x="119" y="0"/>
                </a:lnTo>
                <a:lnTo>
                  <a:pt x="123" y="0"/>
                </a:lnTo>
                <a:lnTo>
                  <a:pt x="135" y="0"/>
                </a:lnTo>
                <a:lnTo>
                  <a:pt x="143" y="4"/>
                </a:lnTo>
                <a:lnTo>
                  <a:pt x="151" y="8"/>
                </a:lnTo>
                <a:lnTo>
                  <a:pt x="151" y="12"/>
                </a:lnTo>
                <a:lnTo>
                  <a:pt x="154" y="12"/>
                </a:lnTo>
                <a:lnTo>
                  <a:pt x="154" y="16"/>
                </a:lnTo>
                <a:lnTo>
                  <a:pt x="151" y="24"/>
                </a:lnTo>
                <a:lnTo>
                  <a:pt x="151" y="27"/>
                </a:lnTo>
                <a:lnTo>
                  <a:pt x="147" y="35"/>
                </a:lnTo>
                <a:lnTo>
                  <a:pt x="147" y="47"/>
                </a:lnTo>
                <a:lnTo>
                  <a:pt x="143" y="59"/>
                </a:lnTo>
                <a:lnTo>
                  <a:pt x="139" y="71"/>
                </a:lnTo>
                <a:lnTo>
                  <a:pt x="135" y="83"/>
                </a:lnTo>
                <a:lnTo>
                  <a:pt x="127" y="95"/>
                </a:lnTo>
                <a:lnTo>
                  <a:pt x="119" y="107"/>
                </a:lnTo>
                <a:lnTo>
                  <a:pt x="107" y="119"/>
                </a:lnTo>
                <a:lnTo>
                  <a:pt x="99" y="127"/>
                </a:lnTo>
                <a:lnTo>
                  <a:pt x="87" y="135"/>
                </a:lnTo>
                <a:lnTo>
                  <a:pt x="87" y="13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2" name="Freeform 469">
            <a:extLst>
              <a:ext uri="{FF2B5EF4-FFF2-40B4-BE49-F238E27FC236}">
                <a16:creationId xmlns:a16="http://schemas.microsoft.com/office/drawing/2014/main" xmlns="" id="{9E845683-1911-41D1-93CD-E507FBE34184}"/>
              </a:ext>
            </a:extLst>
          </p:cNvPr>
          <p:cNvSpPr>
            <a:spLocks/>
          </p:cNvSpPr>
          <p:nvPr/>
        </p:nvSpPr>
        <p:spPr bwMode="auto">
          <a:xfrm>
            <a:off x="2489185" y="5924137"/>
            <a:ext cx="655213" cy="613045"/>
          </a:xfrm>
          <a:custGeom>
            <a:avLst/>
            <a:gdLst>
              <a:gd name="T0" fmla="*/ 79 w 103"/>
              <a:gd name="T1" fmla="*/ 28 h 84"/>
              <a:gd name="T2" fmla="*/ 87 w 103"/>
              <a:gd name="T3" fmla="*/ 40 h 84"/>
              <a:gd name="T4" fmla="*/ 95 w 103"/>
              <a:gd name="T5" fmla="*/ 48 h 84"/>
              <a:gd name="T6" fmla="*/ 103 w 103"/>
              <a:gd name="T7" fmla="*/ 56 h 84"/>
              <a:gd name="T8" fmla="*/ 103 w 103"/>
              <a:gd name="T9" fmla="*/ 64 h 84"/>
              <a:gd name="T10" fmla="*/ 103 w 103"/>
              <a:gd name="T11" fmla="*/ 72 h 84"/>
              <a:gd name="T12" fmla="*/ 103 w 103"/>
              <a:gd name="T13" fmla="*/ 76 h 84"/>
              <a:gd name="T14" fmla="*/ 99 w 103"/>
              <a:gd name="T15" fmla="*/ 80 h 84"/>
              <a:gd name="T16" fmla="*/ 99 w 103"/>
              <a:gd name="T17" fmla="*/ 84 h 84"/>
              <a:gd name="T18" fmla="*/ 95 w 103"/>
              <a:gd name="T19" fmla="*/ 84 h 84"/>
              <a:gd name="T20" fmla="*/ 91 w 103"/>
              <a:gd name="T21" fmla="*/ 84 h 84"/>
              <a:gd name="T22" fmla="*/ 91 w 103"/>
              <a:gd name="T23" fmla="*/ 84 h 84"/>
              <a:gd name="T24" fmla="*/ 87 w 103"/>
              <a:gd name="T25" fmla="*/ 80 h 84"/>
              <a:gd name="T26" fmla="*/ 83 w 103"/>
              <a:gd name="T27" fmla="*/ 80 h 84"/>
              <a:gd name="T28" fmla="*/ 79 w 103"/>
              <a:gd name="T29" fmla="*/ 76 h 84"/>
              <a:gd name="T30" fmla="*/ 71 w 103"/>
              <a:gd name="T31" fmla="*/ 68 h 84"/>
              <a:gd name="T32" fmla="*/ 63 w 103"/>
              <a:gd name="T33" fmla="*/ 64 h 84"/>
              <a:gd name="T34" fmla="*/ 55 w 103"/>
              <a:gd name="T35" fmla="*/ 56 h 84"/>
              <a:gd name="T36" fmla="*/ 43 w 103"/>
              <a:gd name="T37" fmla="*/ 48 h 84"/>
              <a:gd name="T38" fmla="*/ 35 w 103"/>
              <a:gd name="T39" fmla="*/ 36 h 84"/>
              <a:gd name="T40" fmla="*/ 27 w 103"/>
              <a:gd name="T41" fmla="*/ 28 h 84"/>
              <a:gd name="T42" fmla="*/ 19 w 103"/>
              <a:gd name="T43" fmla="*/ 24 h 84"/>
              <a:gd name="T44" fmla="*/ 12 w 103"/>
              <a:gd name="T45" fmla="*/ 16 h 84"/>
              <a:gd name="T46" fmla="*/ 8 w 103"/>
              <a:gd name="T47" fmla="*/ 12 h 84"/>
              <a:gd name="T48" fmla="*/ 4 w 103"/>
              <a:gd name="T49" fmla="*/ 4 h 84"/>
              <a:gd name="T50" fmla="*/ 4 w 103"/>
              <a:gd name="T51" fmla="*/ 4 h 84"/>
              <a:gd name="T52" fmla="*/ 0 w 103"/>
              <a:gd name="T53" fmla="*/ 0 h 84"/>
              <a:gd name="T54" fmla="*/ 23 w 103"/>
              <a:gd name="T55" fmla="*/ 4 h 84"/>
              <a:gd name="T56" fmla="*/ 47 w 103"/>
              <a:gd name="T57" fmla="*/ 12 h 84"/>
              <a:gd name="T58" fmla="*/ 63 w 103"/>
              <a:gd name="T59" fmla="*/ 20 h 84"/>
              <a:gd name="T60" fmla="*/ 79 w 103"/>
              <a:gd name="T61" fmla="*/ 28 h 84"/>
              <a:gd name="T62" fmla="*/ 79 w 103"/>
              <a:gd name="T63" fmla="*/ 28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3" h="84">
                <a:moveTo>
                  <a:pt x="79" y="28"/>
                </a:moveTo>
                <a:lnTo>
                  <a:pt x="87" y="40"/>
                </a:lnTo>
                <a:lnTo>
                  <a:pt x="95" y="48"/>
                </a:lnTo>
                <a:lnTo>
                  <a:pt x="103" y="56"/>
                </a:lnTo>
                <a:lnTo>
                  <a:pt x="103" y="64"/>
                </a:lnTo>
                <a:lnTo>
                  <a:pt x="103" y="72"/>
                </a:lnTo>
                <a:lnTo>
                  <a:pt x="103" y="76"/>
                </a:lnTo>
                <a:lnTo>
                  <a:pt x="99" y="80"/>
                </a:lnTo>
                <a:lnTo>
                  <a:pt x="99" y="84"/>
                </a:lnTo>
                <a:lnTo>
                  <a:pt x="95" y="84"/>
                </a:lnTo>
                <a:lnTo>
                  <a:pt x="91" y="84"/>
                </a:lnTo>
                <a:lnTo>
                  <a:pt x="91" y="84"/>
                </a:lnTo>
                <a:lnTo>
                  <a:pt x="87" y="80"/>
                </a:lnTo>
                <a:lnTo>
                  <a:pt x="83" y="80"/>
                </a:lnTo>
                <a:lnTo>
                  <a:pt x="79" y="76"/>
                </a:lnTo>
                <a:lnTo>
                  <a:pt x="71" y="68"/>
                </a:lnTo>
                <a:lnTo>
                  <a:pt x="63" y="64"/>
                </a:lnTo>
                <a:lnTo>
                  <a:pt x="55" y="56"/>
                </a:lnTo>
                <a:lnTo>
                  <a:pt x="43" y="48"/>
                </a:lnTo>
                <a:lnTo>
                  <a:pt x="35" y="36"/>
                </a:lnTo>
                <a:lnTo>
                  <a:pt x="27" y="28"/>
                </a:lnTo>
                <a:lnTo>
                  <a:pt x="19" y="24"/>
                </a:lnTo>
                <a:lnTo>
                  <a:pt x="12" y="16"/>
                </a:lnTo>
                <a:lnTo>
                  <a:pt x="8" y="12"/>
                </a:lnTo>
                <a:lnTo>
                  <a:pt x="4" y="4"/>
                </a:lnTo>
                <a:lnTo>
                  <a:pt x="4" y="4"/>
                </a:lnTo>
                <a:lnTo>
                  <a:pt x="0" y="0"/>
                </a:lnTo>
                <a:lnTo>
                  <a:pt x="23" y="4"/>
                </a:lnTo>
                <a:lnTo>
                  <a:pt x="47" y="12"/>
                </a:lnTo>
                <a:lnTo>
                  <a:pt x="63" y="20"/>
                </a:lnTo>
                <a:lnTo>
                  <a:pt x="79" y="28"/>
                </a:lnTo>
                <a:lnTo>
                  <a:pt x="79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73" name="任意多边形: 形状 72">
            <a:extLst>
              <a:ext uri="{FF2B5EF4-FFF2-40B4-BE49-F238E27FC236}">
                <a16:creationId xmlns:a16="http://schemas.microsoft.com/office/drawing/2014/main" xmlns="" id="{90A42ED8-75B9-4281-BAA1-B2DDE6110E29}"/>
              </a:ext>
            </a:extLst>
          </p:cNvPr>
          <p:cNvSpPr/>
          <p:nvPr/>
        </p:nvSpPr>
        <p:spPr>
          <a:xfrm rot="21385728">
            <a:off x="1408291" y="1505658"/>
            <a:ext cx="517666" cy="193103"/>
          </a:xfrm>
          <a:custGeom>
            <a:avLst/>
            <a:gdLst>
              <a:gd name="connsiteX0" fmla="*/ 208975 w 517666"/>
              <a:gd name="connsiteY0" fmla="*/ 0 h 193103"/>
              <a:gd name="connsiteX1" fmla="*/ 212917 w 517666"/>
              <a:gd name="connsiteY1" fmla="*/ 246 h 193103"/>
              <a:gd name="connsiteX2" fmla="*/ 238312 w 517666"/>
              <a:gd name="connsiteY2" fmla="*/ 1831 h 193103"/>
              <a:gd name="connsiteX3" fmla="*/ 289105 w 517666"/>
              <a:gd name="connsiteY3" fmla="*/ 5001 h 193103"/>
              <a:gd name="connsiteX4" fmla="*/ 339896 w 517666"/>
              <a:gd name="connsiteY4" fmla="*/ 8171 h 193103"/>
              <a:gd name="connsiteX5" fmla="*/ 390687 w 517666"/>
              <a:gd name="connsiteY5" fmla="*/ 11340 h 193103"/>
              <a:gd name="connsiteX6" fmla="*/ 441478 w 517666"/>
              <a:gd name="connsiteY6" fmla="*/ 14510 h 193103"/>
              <a:gd name="connsiteX7" fmla="*/ 517666 w 517666"/>
              <a:gd name="connsiteY7" fmla="*/ 19265 h 193103"/>
              <a:gd name="connsiteX8" fmla="*/ 508574 w 517666"/>
              <a:gd name="connsiteY8" fmla="*/ 164946 h 193103"/>
              <a:gd name="connsiteX9" fmla="*/ 381595 w 517666"/>
              <a:gd name="connsiteY9" fmla="*/ 157021 h 193103"/>
              <a:gd name="connsiteX10" fmla="*/ 280013 w 517666"/>
              <a:gd name="connsiteY10" fmla="*/ 150681 h 193103"/>
              <a:gd name="connsiteX11" fmla="*/ 203825 w 517666"/>
              <a:gd name="connsiteY11" fmla="*/ 145926 h 193103"/>
              <a:gd name="connsiteX12" fmla="*/ 125820 w 517666"/>
              <a:gd name="connsiteY12" fmla="*/ 170307 h 193103"/>
              <a:gd name="connsiteX13" fmla="*/ 75029 w 517666"/>
              <a:gd name="connsiteY13" fmla="*/ 167137 h 193103"/>
              <a:gd name="connsiteX14" fmla="*/ 22418 w 517666"/>
              <a:gd name="connsiteY14" fmla="*/ 193103 h 193103"/>
              <a:gd name="connsiteX15" fmla="*/ 0 w 517666"/>
              <a:gd name="connsiteY15" fmla="*/ 191704 h 193103"/>
              <a:gd name="connsiteX16" fmla="*/ 208975 w 517666"/>
              <a:gd name="connsiteY16" fmla="*/ 0 h 1931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517666" h="193103">
                <a:moveTo>
                  <a:pt x="208975" y="0"/>
                </a:moveTo>
                <a:lnTo>
                  <a:pt x="212917" y="246"/>
                </a:lnTo>
                <a:lnTo>
                  <a:pt x="238312" y="1831"/>
                </a:lnTo>
                <a:lnTo>
                  <a:pt x="289105" y="5001"/>
                </a:lnTo>
                <a:lnTo>
                  <a:pt x="339896" y="8171"/>
                </a:lnTo>
                <a:lnTo>
                  <a:pt x="390687" y="11340"/>
                </a:lnTo>
                <a:lnTo>
                  <a:pt x="441478" y="14510"/>
                </a:lnTo>
                <a:lnTo>
                  <a:pt x="517666" y="19265"/>
                </a:lnTo>
                <a:lnTo>
                  <a:pt x="508574" y="164946"/>
                </a:lnTo>
                <a:lnTo>
                  <a:pt x="381595" y="157021"/>
                </a:lnTo>
                <a:lnTo>
                  <a:pt x="280013" y="150681"/>
                </a:lnTo>
                <a:lnTo>
                  <a:pt x="203825" y="145926"/>
                </a:lnTo>
                <a:lnTo>
                  <a:pt x="125820" y="170307"/>
                </a:lnTo>
                <a:lnTo>
                  <a:pt x="75029" y="167137"/>
                </a:lnTo>
                <a:lnTo>
                  <a:pt x="22418" y="193103"/>
                </a:lnTo>
                <a:lnTo>
                  <a:pt x="0" y="191704"/>
                </a:lnTo>
                <a:lnTo>
                  <a:pt x="20897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4" name="任意多边形: 形状 73">
            <a:extLst>
              <a:ext uri="{FF2B5EF4-FFF2-40B4-BE49-F238E27FC236}">
                <a16:creationId xmlns:a16="http://schemas.microsoft.com/office/drawing/2014/main" xmlns="" id="{DA33C9B5-C7FE-4DBB-84AF-0FBD0735D35A}"/>
              </a:ext>
            </a:extLst>
          </p:cNvPr>
          <p:cNvSpPr/>
          <p:nvPr/>
        </p:nvSpPr>
        <p:spPr>
          <a:xfrm rot="21385728">
            <a:off x="2946274" y="2305348"/>
            <a:ext cx="275776" cy="358930"/>
          </a:xfrm>
          <a:custGeom>
            <a:avLst/>
            <a:gdLst>
              <a:gd name="connsiteX0" fmla="*/ 242460 w 275776"/>
              <a:gd name="connsiteY0" fmla="*/ 1 h 358930"/>
              <a:gd name="connsiteX1" fmla="*/ 275776 w 275776"/>
              <a:gd name="connsiteY1" fmla="*/ 21979 h 358930"/>
              <a:gd name="connsiteX2" fmla="*/ 273958 w 275776"/>
              <a:gd name="connsiteY2" fmla="*/ 51114 h 358930"/>
              <a:gd name="connsiteX3" fmla="*/ 246744 w 275776"/>
              <a:gd name="connsiteY3" fmla="*/ 78665 h 358930"/>
              <a:gd name="connsiteX4" fmla="*/ 221349 w 275776"/>
              <a:gd name="connsiteY4" fmla="*/ 77081 h 358930"/>
              <a:gd name="connsiteX5" fmla="*/ 194135 w 275776"/>
              <a:gd name="connsiteY5" fmla="*/ 104632 h 358930"/>
              <a:gd name="connsiteX6" fmla="*/ 166921 w 275776"/>
              <a:gd name="connsiteY6" fmla="*/ 132182 h 358930"/>
              <a:gd name="connsiteX7" fmla="*/ 139707 w 275776"/>
              <a:gd name="connsiteY7" fmla="*/ 159734 h 358930"/>
              <a:gd name="connsiteX8" fmla="*/ 137888 w 275776"/>
              <a:gd name="connsiteY8" fmla="*/ 188869 h 358930"/>
              <a:gd name="connsiteX9" fmla="*/ 108856 w 275776"/>
              <a:gd name="connsiteY9" fmla="*/ 245557 h 358930"/>
              <a:gd name="connsiteX10" fmla="*/ 79824 w 275776"/>
              <a:gd name="connsiteY10" fmla="*/ 302243 h 358930"/>
              <a:gd name="connsiteX11" fmla="*/ 50791 w 275776"/>
              <a:gd name="connsiteY11" fmla="*/ 358930 h 358930"/>
              <a:gd name="connsiteX12" fmla="*/ 0 w 275776"/>
              <a:gd name="connsiteY12" fmla="*/ 355760 h 358930"/>
              <a:gd name="connsiteX13" fmla="*/ 5455 w 275776"/>
              <a:gd name="connsiteY13" fmla="*/ 268352 h 358930"/>
              <a:gd name="connsiteX14" fmla="*/ 34488 w 275776"/>
              <a:gd name="connsiteY14" fmla="*/ 211666 h 358930"/>
              <a:gd name="connsiteX15" fmla="*/ 38124 w 275776"/>
              <a:gd name="connsiteY15" fmla="*/ 153394 h 358930"/>
              <a:gd name="connsiteX16" fmla="*/ 41761 w 275776"/>
              <a:gd name="connsiteY16" fmla="*/ 95122 h 358930"/>
              <a:gd name="connsiteX17" fmla="*/ 43579 w 275776"/>
              <a:gd name="connsiteY17" fmla="*/ 65986 h 358930"/>
              <a:gd name="connsiteX18" fmla="*/ 45398 w 275776"/>
              <a:gd name="connsiteY18" fmla="*/ 36850 h 358930"/>
              <a:gd name="connsiteX19" fmla="*/ 47216 w 275776"/>
              <a:gd name="connsiteY19" fmla="*/ 7714 h 358930"/>
              <a:gd name="connsiteX20" fmla="*/ 47698 w 275776"/>
              <a:gd name="connsiteY20" fmla="*/ 0 h 358930"/>
              <a:gd name="connsiteX21" fmla="*/ 242460 w 275776"/>
              <a:gd name="connsiteY21" fmla="*/ 1 h 3589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275776" h="358930">
                <a:moveTo>
                  <a:pt x="242460" y="1"/>
                </a:moveTo>
                <a:lnTo>
                  <a:pt x="275776" y="21979"/>
                </a:lnTo>
                <a:lnTo>
                  <a:pt x="273958" y="51114"/>
                </a:lnTo>
                <a:lnTo>
                  <a:pt x="246744" y="78665"/>
                </a:lnTo>
                <a:lnTo>
                  <a:pt x="221349" y="77081"/>
                </a:lnTo>
                <a:lnTo>
                  <a:pt x="194135" y="104632"/>
                </a:lnTo>
                <a:lnTo>
                  <a:pt x="166921" y="132182"/>
                </a:lnTo>
                <a:lnTo>
                  <a:pt x="139707" y="159734"/>
                </a:lnTo>
                <a:lnTo>
                  <a:pt x="137888" y="188869"/>
                </a:lnTo>
                <a:lnTo>
                  <a:pt x="108856" y="245557"/>
                </a:lnTo>
                <a:lnTo>
                  <a:pt x="79824" y="302243"/>
                </a:lnTo>
                <a:lnTo>
                  <a:pt x="50791" y="358930"/>
                </a:lnTo>
                <a:lnTo>
                  <a:pt x="0" y="355760"/>
                </a:lnTo>
                <a:lnTo>
                  <a:pt x="5455" y="268352"/>
                </a:lnTo>
                <a:lnTo>
                  <a:pt x="34488" y="211666"/>
                </a:lnTo>
                <a:lnTo>
                  <a:pt x="38124" y="153394"/>
                </a:lnTo>
                <a:lnTo>
                  <a:pt x="41761" y="95122"/>
                </a:lnTo>
                <a:lnTo>
                  <a:pt x="43579" y="65986"/>
                </a:lnTo>
                <a:lnTo>
                  <a:pt x="45398" y="36850"/>
                </a:lnTo>
                <a:lnTo>
                  <a:pt x="47216" y="7714"/>
                </a:lnTo>
                <a:lnTo>
                  <a:pt x="47698" y="0"/>
                </a:lnTo>
                <a:lnTo>
                  <a:pt x="242460" y="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5" name="任意多边形: 形状 74">
            <a:extLst>
              <a:ext uri="{FF2B5EF4-FFF2-40B4-BE49-F238E27FC236}">
                <a16:creationId xmlns:a16="http://schemas.microsoft.com/office/drawing/2014/main" xmlns="" id="{95A35F4E-EE09-4B21-AB59-2837B14B9F58}"/>
              </a:ext>
            </a:extLst>
          </p:cNvPr>
          <p:cNvSpPr/>
          <p:nvPr/>
        </p:nvSpPr>
        <p:spPr>
          <a:xfrm rot="21385728">
            <a:off x="5318971" y="2506872"/>
            <a:ext cx="1151002" cy="346487"/>
          </a:xfrm>
          <a:custGeom>
            <a:avLst/>
            <a:gdLst>
              <a:gd name="connsiteX0" fmla="*/ 1056693 w 1151002"/>
              <a:gd name="connsiteY0" fmla="*/ 0 h 346487"/>
              <a:gd name="connsiteX1" fmla="*/ 1132880 w 1151002"/>
              <a:gd name="connsiteY1" fmla="*/ 4755 h 346487"/>
              <a:gd name="connsiteX2" fmla="*/ 1151002 w 1151002"/>
              <a:gd name="connsiteY2" fmla="*/ 122884 h 346487"/>
              <a:gd name="connsiteX3" fmla="*/ 971415 w 1151002"/>
              <a:gd name="connsiteY3" fmla="*/ 140925 h 346487"/>
              <a:gd name="connsiteX4" fmla="*/ 842618 w 1151002"/>
              <a:gd name="connsiteY4" fmla="*/ 162136 h 346487"/>
              <a:gd name="connsiteX5" fmla="*/ 720171 w 1151002"/>
              <a:gd name="connsiteY5" fmla="*/ 183744 h 346487"/>
              <a:gd name="connsiteX6" fmla="*/ 616769 w 1151002"/>
              <a:gd name="connsiteY6" fmla="*/ 206540 h 346487"/>
              <a:gd name="connsiteX7" fmla="*/ 515187 w 1151002"/>
              <a:gd name="connsiteY7" fmla="*/ 200200 h 346487"/>
              <a:gd name="connsiteX8" fmla="*/ 462577 w 1151002"/>
              <a:gd name="connsiteY8" fmla="*/ 226166 h 346487"/>
              <a:gd name="connsiteX9" fmla="*/ 386390 w 1151002"/>
              <a:gd name="connsiteY9" fmla="*/ 221412 h 346487"/>
              <a:gd name="connsiteX10" fmla="*/ 360995 w 1151002"/>
              <a:gd name="connsiteY10" fmla="*/ 219827 h 346487"/>
              <a:gd name="connsiteX11" fmla="*/ 282990 w 1151002"/>
              <a:gd name="connsiteY11" fmla="*/ 244208 h 346487"/>
              <a:gd name="connsiteX12" fmla="*/ 232198 w 1151002"/>
              <a:gd name="connsiteY12" fmla="*/ 241038 h 346487"/>
              <a:gd name="connsiteX13" fmla="*/ 179589 w 1151002"/>
              <a:gd name="connsiteY13" fmla="*/ 267004 h 346487"/>
              <a:gd name="connsiteX14" fmla="*/ 152375 w 1151002"/>
              <a:gd name="connsiteY14" fmla="*/ 294555 h 346487"/>
              <a:gd name="connsiteX15" fmla="*/ 99765 w 1151002"/>
              <a:gd name="connsiteY15" fmla="*/ 320521 h 346487"/>
              <a:gd name="connsiteX16" fmla="*/ 47155 w 1151002"/>
              <a:gd name="connsiteY16" fmla="*/ 346487 h 346487"/>
              <a:gd name="connsiteX17" fmla="*/ 48973 w 1151002"/>
              <a:gd name="connsiteY17" fmla="*/ 317351 h 346487"/>
              <a:gd name="connsiteX18" fmla="*/ 23578 w 1151002"/>
              <a:gd name="connsiteY18" fmla="*/ 315767 h 346487"/>
              <a:gd name="connsiteX19" fmla="*/ 0 w 1151002"/>
              <a:gd name="connsiteY19" fmla="*/ 285045 h 346487"/>
              <a:gd name="connsiteX20" fmla="*/ 1819 w 1151002"/>
              <a:gd name="connsiteY20" fmla="*/ 255909 h 346487"/>
              <a:gd name="connsiteX21" fmla="*/ 1256 w 1151002"/>
              <a:gd name="connsiteY21" fmla="*/ 255177 h 346487"/>
              <a:gd name="connsiteX22" fmla="*/ 337710 w 1151002"/>
              <a:gd name="connsiteY22" fmla="*/ 42877 h 346487"/>
              <a:gd name="connsiteX23" fmla="*/ 346509 w 1151002"/>
              <a:gd name="connsiteY23" fmla="*/ 43426 h 346487"/>
              <a:gd name="connsiteX24" fmla="*/ 371905 w 1151002"/>
              <a:gd name="connsiteY24" fmla="*/ 45011 h 346487"/>
              <a:gd name="connsiteX25" fmla="*/ 397301 w 1151002"/>
              <a:gd name="connsiteY25" fmla="*/ 46596 h 346487"/>
              <a:gd name="connsiteX26" fmla="*/ 449910 w 1151002"/>
              <a:gd name="connsiteY26" fmla="*/ 20629 h 346487"/>
              <a:gd name="connsiteX27" fmla="*/ 500701 w 1151002"/>
              <a:gd name="connsiteY27" fmla="*/ 23799 h 346487"/>
              <a:gd name="connsiteX28" fmla="*/ 576888 w 1151002"/>
              <a:gd name="connsiteY28" fmla="*/ 28554 h 346487"/>
              <a:gd name="connsiteX29" fmla="*/ 654894 w 1151002"/>
              <a:gd name="connsiteY29" fmla="*/ 4173 h 346487"/>
              <a:gd name="connsiteX30" fmla="*/ 800919 w 1151002"/>
              <a:gd name="connsiteY30" fmla="*/ 13287 h 346487"/>
              <a:gd name="connsiteX31" fmla="*/ 953293 w 1151002"/>
              <a:gd name="connsiteY31" fmla="*/ 22797 h 346487"/>
              <a:gd name="connsiteX32" fmla="*/ 1056693 w 1151002"/>
              <a:gd name="connsiteY32" fmla="*/ 0 h 3464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151002" h="346487">
                <a:moveTo>
                  <a:pt x="1056693" y="0"/>
                </a:moveTo>
                <a:lnTo>
                  <a:pt x="1132880" y="4755"/>
                </a:lnTo>
                <a:lnTo>
                  <a:pt x="1151002" y="122884"/>
                </a:lnTo>
                <a:lnTo>
                  <a:pt x="971415" y="140925"/>
                </a:lnTo>
                <a:lnTo>
                  <a:pt x="842618" y="162136"/>
                </a:lnTo>
                <a:lnTo>
                  <a:pt x="720171" y="183744"/>
                </a:lnTo>
                <a:lnTo>
                  <a:pt x="616769" y="206540"/>
                </a:lnTo>
                <a:lnTo>
                  <a:pt x="515187" y="200200"/>
                </a:lnTo>
                <a:lnTo>
                  <a:pt x="462577" y="226166"/>
                </a:lnTo>
                <a:lnTo>
                  <a:pt x="386390" y="221412"/>
                </a:lnTo>
                <a:lnTo>
                  <a:pt x="360995" y="219827"/>
                </a:lnTo>
                <a:lnTo>
                  <a:pt x="282990" y="244208"/>
                </a:lnTo>
                <a:lnTo>
                  <a:pt x="232198" y="241038"/>
                </a:lnTo>
                <a:lnTo>
                  <a:pt x="179589" y="267004"/>
                </a:lnTo>
                <a:lnTo>
                  <a:pt x="152375" y="294555"/>
                </a:lnTo>
                <a:lnTo>
                  <a:pt x="99765" y="320521"/>
                </a:lnTo>
                <a:lnTo>
                  <a:pt x="47155" y="346487"/>
                </a:lnTo>
                <a:lnTo>
                  <a:pt x="48973" y="317351"/>
                </a:lnTo>
                <a:lnTo>
                  <a:pt x="23578" y="315767"/>
                </a:lnTo>
                <a:lnTo>
                  <a:pt x="0" y="285045"/>
                </a:lnTo>
                <a:lnTo>
                  <a:pt x="1819" y="255909"/>
                </a:lnTo>
                <a:lnTo>
                  <a:pt x="1256" y="255177"/>
                </a:lnTo>
                <a:lnTo>
                  <a:pt x="337710" y="42877"/>
                </a:lnTo>
                <a:lnTo>
                  <a:pt x="346509" y="43426"/>
                </a:lnTo>
                <a:lnTo>
                  <a:pt x="371905" y="45011"/>
                </a:lnTo>
                <a:lnTo>
                  <a:pt x="397301" y="46596"/>
                </a:lnTo>
                <a:lnTo>
                  <a:pt x="449910" y="20629"/>
                </a:lnTo>
                <a:lnTo>
                  <a:pt x="500701" y="23799"/>
                </a:lnTo>
                <a:lnTo>
                  <a:pt x="576888" y="28554"/>
                </a:lnTo>
                <a:lnTo>
                  <a:pt x="654894" y="4173"/>
                </a:lnTo>
                <a:lnTo>
                  <a:pt x="800919" y="13287"/>
                </a:lnTo>
                <a:lnTo>
                  <a:pt x="953293" y="22797"/>
                </a:lnTo>
                <a:lnTo>
                  <a:pt x="105669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6" name="任意多边形: 形状 75">
            <a:extLst>
              <a:ext uri="{FF2B5EF4-FFF2-40B4-BE49-F238E27FC236}">
                <a16:creationId xmlns:a16="http://schemas.microsoft.com/office/drawing/2014/main" xmlns="" id="{08426C60-2BB4-4387-A7EC-411DA1C99B1C}"/>
              </a:ext>
            </a:extLst>
          </p:cNvPr>
          <p:cNvSpPr/>
          <p:nvPr/>
        </p:nvSpPr>
        <p:spPr>
          <a:xfrm rot="21385728">
            <a:off x="10562399" y="4241596"/>
            <a:ext cx="4196" cy="247"/>
          </a:xfrm>
          <a:custGeom>
            <a:avLst/>
            <a:gdLst>
              <a:gd name="connsiteX0" fmla="*/ 4196 w 4196"/>
              <a:gd name="connsiteY0" fmla="*/ 0 h 247"/>
              <a:gd name="connsiteX1" fmla="*/ 3952 w 4196"/>
              <a:gd name="connsiteY1" fmla="*/ 247 h 247"/>
              <a:gd name="connsiteX2" fmla="*/ 0 w 4196"/>
              <a:gd name="connsiteY2" fmla="*/ 1 h 247"/>
              <a:gd name="connsiteX3" fmla="*/ 4196 w 4196"/>
              <a:gd name="connsiteY3" fmla="*/ 0 h 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6" h="247">
                <a:moveTo>
                  <a:pt x="4196" y="0"/>
                </a:moveTo>
                <a:lnTo>
                  <a:pt x="3952" y="247"/>
                </a:lnTo>
                <a:lnTo>
                  <a:pt x="0" y="1"/>
                </a:lnTo>
                <a:lnTo>
                  <a:pt x="419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xmlns="" id="{164A135E-05B8-4045-BEC5-10143C39786F}"/>
              </a:ext>
            </a:extLst>
          </p:cNvPr>
          <p:cNvSpPr/>
          <p:nvPr/>
        </p:nvSpPr>
        <p:spPr>
          <a:xfrm rot="21385728">
            <a:off x="10540848" y="4241062"/>
            <a:ext cx="21527" cy="1339"/>
          </a:xfrm>
          <a:custGeom>
            <a:avLst/>
            <a:gdLst>
              <a:gd name="connsiteX0" fmla="*/ 83 w 21527"/>
              <a:gd name="connsiteY0" fmla="*/ 0 h 1339"/>
              <a:gd name="connsiteX1" fmla="*/ 21527 w 21527"/>
              <a:gd name="connsiteY1" fmla="*/ 1339 h 1339"/>
              <a:gd name="connsiteX2" fmla="*/ 0 w 21527"/>
              <a:gd name="connsiteY2" fmla="*/ 1339 h 1339"/>
              <a:gd name="connsiteX3" fmla="*/ 83 w 21527"/>
              <a:gd name="connsiteY3" fmla="*/ 0 h 13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527" h="1339">
                <a:moveTo>
                  <a:pt x="83" y="0"/>
                </a:moveTo>
                <a:lnTo>
                  <a:pt x="21527" y="1339"/>
                </a:lnTo>
                <a:lnTo>
                  <a:pt x="0" y="1339"/>
                </a:lnTo>
                <a:lnTo>
                  <a:pt x="8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xmlns="" id="{BD2DC469-DF83-4BAD-929D-389AD0658263}"/>
              </a:ext>
            </a:extLst>
          </p:cNvPr>
          <p:cNvSpPr/>
          <p:nvPr/>
        </p:nvSpPr>
        <p:spPr>
          <a:xfrm rot="21385728">
            <a:off x="10179680" y="4254331"/>
            <a:ext cx="426898" cy="2095165"/>
          </a:xfrm>
          <a:custGeom>
            <a:avLst/>
            <a:gdLst>
              <a:gd name="connsiteX0" fmla="*/ 426898 w 426898"/>
              <a:gd name="connsiteY0" fmla="*/ 0 h 2095165"/>
              <a:gd name="connsiteX1" fmla="*/ 425163 w 426898"/>
              <a:gd name="connsiteY1" fmla="*/ 27798 h 2095165"/>
              <a:gd name="connsiteX2" fmla="*/ 423344 w 426898"/>
              <a:gd name="connsiteY2" fmla="*/ 56933 h 2095165"/>
              <a:gd name="connsiteX3" fmla="*/ 421526 w 426898"/>
              <a:gd name="connsiteY3" fmla="*/ 86069 h 2095165"/>
              <a:gd name="connsiteX4" fmla="*/ 394312 w 426898"/>
              <a:gd name="connsiteY4" fmla="*/ 113620 h 2095165"/>
              <a:gd name="connsiteX5" fmla="*/ 391130 w 426898"/>
              <a:gd name="connsiteY5" fmla="*/ 164607 h 2095165"/>
              <a:gd name="connsiteX6" fmla="*/ 385675 w 426898"/>
              <a:gd name="connsiteY6" fmla="*/ 252015 h 2095165"/>
              <a:gd name="connsiteX7" fmla="*/ 380220 w 426898"/>
              <a:gd name="connsiteY7" fmla="*/ 339423 h 2095165"/>
              <a:gd name="connsiteX8" fmla="*/ 400160 w 426898"/>
              <a:gd name="connsiteY8" fmla="*/ 428416 h 2095165"/>
              <a:gd name="connsiteX9" fmla="*/ 387432 w 426898"/>
              <a:gd name="connsiteY9" fmla="*/ 632367 h 2095165"/>
              <a:gd name="connsiteX10" fmla="*/ 374703 w 426898"/>
              <a:gd name="connsiteY10" fmla="*/ 836319 h 2095165"/>
              <a:gd name="connsiteX11" fmla="*/ 360156 w 426898"/>
              <a:gd name="connsiteY11" fmla="*/ 1069406 h 2095165"/>
              <a:gd name="connsiteX12" fmla="*/ 346064 w 426898"/>
              <a:gd name="connsiteY12" fmla="*/ 1295209 h 2095165"/>
              <a:gd name="connsiteX13" fmla="*/ 313394 w 426898"/>
              <a:gd name="connsiteY13" fmla="*/ 1410168 h 2095165"/>
              <a:gd name="connsiteX14" fmla="*/ 306121 w 426898"/>
              <a:gd name="connsiteY14" fmla="*/ 1526711 h 2095165"/>
              <a:gd name="connsiteX15" fmla="*/ 300666 w 426898"/>
              <a:gd name="connsiteY15" fmla="*/ 1614119 h 2095165"/>
              <a:gd name="connsiteX16" fmla="*/ 269815 w 426898"/>
              <a:gd name="connsiteY16" fmla="*/ 1699942 h 2095165"/>
              <a:gd name="connsiteX17" fmla="*/ 264360 w 426898"/>
              <a:gd name="connsiteY17" fmla="*/ 1787350 h 2095165"/>
              <a:gd name="connsiteX18" fmla="*/ 235328 w 426898"/>
              <a:gd name="connsiteY18" fmla="*/ 1844037 h 2095165"/>
              <a:gd name="connsiteX19" fmla="*/ 206295 w 426898"/>
              <a:gd name="connsiteY19" fmla="*/ 1900724 h 2095165"/>
              <a:gd name="connsiteX20" fmla="*/ 177263 w 426898"/>
              <a:gd name="connsiteY20" fmla="*/ 1957410 h 2095165"/>
              <a:gd name="connsiteX21" fmla="*/ 148231 w 426898"/>
              <a:gd name="connsiteY21" fmla="*/ 2014097 h 2095165"/>
              <a:gd name="connsiteX22" fmla="*/ 93802 w 426898"/>
              <a:gd name="connsiteY22" fmla="*/ 2069200 h 2095165"/>
              <a:gd name="connsiteX23" fmla="*/ 41192 w 426898"/>
              <a:gd name="connsiteY23" fmla="*/ 2095165 h 2095165"/>
              <a:gd name="connsiteX24" fmla="*/ 15797 w 426898"/>
              <a:gd name="connsiteY24" fmla="*/ 2093580 h 2095165"/>
              <a:gd name="connsiteX25" fmla="*/ 0 w 426898"/>
              <a:gd name="connsiteY25" fmla="*/ 2092594 h 2095165"/>
              <a:gd name="connsiteX26" fmla="*/ 1 w 426898"/>
              <a:gd name="connsiteY26" fmla="*/ 1672852 h 2095165"/>
              <a:gd name="connsiteX27" fmla="*/ 17677 w 426898"/>
              <a:gd name="connsiteY27" fmla="*/ 1654956 h 2095165"/>
              <a:gd name="connsiteX28" fmla="*/ 46709 w 426898"/>
              <a:gd name="connsiteY28" fmla="*/ 1598270 h 2095165"/>
              <a:gd name="connsiteX29" fmla="*/ 50346 w 426898"/>
              <a:gd name="connsiteY29" fmla="*/ 1539998 h 2095165"/>
              <a:gd name="connsiteX30" fmla="*/ 81196 w 426898"/>
              <a:gd name="connsiteY30" fmla="*/ 1454175 h 2095165"/>
              <a:gd name="connsiteX31" fmla="*/ 84833 w 426898"/>
              <a:gd name="connsiteY31" fmla="*/ 1395903 h 2095165"/>
              <a:gd name="connsiteX32" fmla="*/ 88470 w 426898"/>
              <a:gd name="connsiteY32" fmla="*/ 1337632 h 2095165"/>
              <a:gd name="connsiteX33" fmla="*/ 93925 w 426898"/>
              <a:gd name="connsiteY33" fmla="*/ 1250224 h 2095165"/>
              <a:gd name="connsiteX34" fmla="*/ 124776 w 426898"/>
              <a:gd name="connsiteY34" fmla="*/ 1164401 h 2095165"/>
              <a:gd name="connsiteX35" fmla="*/ 129776 w 426898"/>
              <a:gd name="connsiteY35" fmla="*/ 1084277 h 2095165"/>
              <a:gd name="connsiteX36" fmla="*/ 135231 w 426898"/>
              <a:gd name="connsiteY36" fmla="*/ 996870 h 2095165"/>
              <a:gd name="connsiteX37" fmla="*/ 142505 w 426898"/>
              <a:gd name="connsiteY37" fmla="*/ 880326 h 2095165"/>
              <a:gd name="connsiteX38" fmla="*/ 151597 w 426898"/>
              <a:gd name="connsiteY38" fmla="*/ 734646 h 2095165"/>
              <a:gd name="connsiteX39" fmla="*/ 158870 w 426898"/>
              <a:gd name="connsiteY39" fmla="*/ 618103 h 2095165"/>
              <a:gd name="connsiteX40" fmla="*/ 166144 w 426898"/>
              <a:gd name="connsiteY40" fmla="*/ 501560 h 2095165"/>
              <a:gd name="connsiteX41" fmla="*/ 171599 w 426898"/>
              <a:gd name="connsiteY41" fmla="*/ 414152 h 2095165"/>
              <a:gd name="connsiteX42" fmla="*/ 177054 w 426898"/>
              <a:gd name="connsiteY42" fmla="*/ 326744 h 2095165"/>
              <a:gd name="connsiteX43" fmla="*/ 180691 w 426898"/>
              <a:gd name="connsiteY43" fmla="*/ 268472 h 2095165"/>
              <a:gd name="connsiteX44" fmla="*/ 184327 w 426898"/>
              <a:gd name="connsiteY44" fmla="*/ 210200 h 2095165"/>
              <a:gd name="connsiteX45" fmla="*/ 162569 w 426898"/>
              <a:gd name="connsiteY45" fmla="*/ 150343 h 2095165"/>
              <a:gd name="connsiteX46" fmla="*/ 164387 w 426898"/>
              <a:gd name="connsiteY46" fmla="*/ 121208 h 2095165"/>
              <a:gd name="connsiteX47" fmla="*/ 165751 w 426898"/>
              <a:gd name="connsiteY47" fmla="*/ 99355 h 2095165"/>
              <a:gd name="connsiteX48" fmla="*/ 169388 w 426898"/>
              <a:gd name="connsiteY48" fmla="*/ 41083 h 2095165"/>
              <a:gd name="connsiteX49" fmla="*/ 145810 w 426898"/>
              <a:gd name="connsiteY49" fmla="*/ 10363 h 2095165"/>
              <a:gd name="connsiteX50" fmla="*/ 137856 w 426898"/>
              <a:gd name="connsiteY50" fmla="*/ 0 h 2095165"/>
              <a:gd name="connsiteX51" fmla="*/ 426898 w 426898"/>
              <a:gd name="connsiteY51" fmla="*/ 0 h 2095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426898" h="2095165">
                <a:moveTo>
                  <a:pt x="426898" y="0"/>
                </a:moveTo>
                <a:lnTo>
                  <a:pt x="425163" y="27798"/>
                </a:lnTo>
                <a:lnTo>
                  <a:pt x="423344" y="56933"/>
                </a:lnTo>
                <a:lnTo>
                  <a:pt x="421526" y="86069"/>
                </a:lnTo>
                <a:lnTo>
                  <a:pt x="394312" y="113620"/>
                </a:lnTo>
                <a:lnTo>
                  <a:pt x="391130" y="164607"/>
                </a:lnTo>
                <a:lnTo>
                  <a:pt x="385675" y="252015"/>
                </a:lnTo>
                <a:lnTo>
                  <a:pt x="380220" y="339423"/>
                </a:lnTo>
                <a:lnTo>
                  <a:pt x="400160" y="428416"/>
                </a:lnTo>
                <a:lnTo>
                  <a:pt x="387432" y="632367"/>
                </a:lnTo>
                <a:lnTo>
                  <a:pt x="374703" y="836319"/>
                </a:lnTo>
                <a:lnTo>
                  <a:pt x="360156" y="1069406"/>
                </a:lnTo>
                <a:lnTo>
                  <a:pt x="346064" y="1295209"/>
                </a:lnTo>
                <a:lnTo>
                  <a:pt x="313394" y="1410168"/>
                </a:lnTo>
                <a:lnTo>
                  <a:pt x="306121" y="1526711"/>
                </a:lnTo>
                <a:lnTo>
                  <a:pt x="300666" y="1614119"/>
                </a:lnTo>
                <a:lnTo>
                  <a:pt x="269815" y="1699942"/>
                </a:lnTo>
                <a:lnTo>
                  <a:pt x="264360" y="1787350"/>
                </a:lnTo>
                <a:lnTo>
                  <a:pt x="235328" y="1844037"/>
                </a:lnTo>
                <a:lnTo>
                  <a:pt x="206295" y="1900724"/>
                </a:lnTo>
                <a:lnTo>
                  <a:pt x="177263" y="1957410"/>
                </a:lnTo>
                <a:lnTo>
                  <a:pt x="148231" y="2014097"/>
                </a:lnTo>
                <a:lnTo>
                  <a:pt x="93802" y="2069200"/>
                </a:lnTo>
                <a:lnTo>
                  <a:pt x="41192" y="2095165"/>
                </a:lnTo>
                <a:lnTo>
                  <a:pt x="15797" y="2093580"/>
                </a:lnTo>
                <a:lnTo>
                  <a:pt x="0" y="2092594"/>
                </a:lnTo>
                <a:lnTo>
                  <a:pt x="1" y="1672852"/>
                </a:lnTo>
                <a:lnTo>
                  <a:pt x="17677" y="1654956"/>
                </a:lnTo>
                <a:lnTo>
                  <a:pt x="46709" y="1598270"/>
                </a:lnTo>
                <a:lnTo>
                  <a:pt x="50346" y="1539998"/>
                </a:lnTo>
                <a:lnTo>
                  <a:pt x="81196" y="1454175"/>
                </a:lnTo>
                <a:lnTo>
                  <a:pt x="84833" y="1395903"/>
                </a:lnTo>
                <a:lnTo>
                  <a:pt x="88470" y="1337632"/>
                </a:lnTo>
                <a:lnTo>
                  <a:pt x="93925" y="1250224"/>
                </a:lnTo>
                <a:lnTo>
                  <a:pt x="124776" y="1164401"/>
                </a:lnTo>
                <a:lnTo>
                  <a:pt x="129776" y="1084277"/>
                </a:lnTo>
                <a:lnTo>
                  <a:pt x="135231" y="996870"/>
                </a:lnTo>
                <a:lnTo>
                  <a:pt x="142505" y="880326"/>
                </a:lnTo>
                <a:lnTo>
                  <a:pt x="151597" y="734646"/>
                </a:lnTo>
                <a:lnTo>
                  <a:pt x="158870" y="618103"/>
                </a:lnTo>
                <a:lnTo>
                  <a:pt x="166144" y="501560"/>
                </a:lnTo>
                <a:lnTo>
                  <a:pt x="171599" y="414152"/>
                </a:lnTo>
                <a:lnTo>
                  <a:pt x="177054" y="326744"/>
                </a:lnTo>
                <a:lnTo>
                  <a:pt x="180691" y="268472"/>
                </a:lnTo>
                <a:lnTo>
                  <a:pt x="184327" y="210200"/>
                </a:lnTo>
                <a:lnTo>
                  <a:pt x="162569" y="150343"/>
                </a:lnTo>
                <a:lnTo>
                  <a:pt x="164387" y="121208"/>
                </a:lnTo>
                <a:lnTo>
                  <a:pt x="165751" y="99355"/>
                </a:lnTo>
                <a:lnTo>
                  <a:pt x="169388" y="41083"/>
                </a:lnTo>
                <a:lnTo>
                  <a:pt x="145810" y="10363"/>
                </a:lnTo>
                <a:lnTo>
                  <a:pt x="137856" y="0"/>
                </a:lnTo>
                <a:lnTo>
                  <a:pt x="42689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xmlns="" id="{24243728-074A-4C47-8DCA-7C8A490B4360}"/>
              </a:ext>
            </a:extLst>
          </p:cNvPr>
          <p:cNvSpPr/>
          <p:nvPr/>
        </p:nvSpPr>
        <p:spPr>
          <a:xfrm rot="21385728">
            <a:off x="2728818" y="4304592"/>
            <a:ext cx="551038" cy="279751"/>
          </a:xfrm>
          <a:custGeom>
            <a:avLst/>
            <a:gdLst>
              <a:gd name="connsiteX0" fmla="*/ 538546 w 551038"/>
              <a:gd name="connsiteY0" fmla="*/ 0 h 279751"/>
              <a:gd name="connsiteX1" fmla="*/ 551038 w 551038"/>
              <a:gd name="connsiteY1" fmla="*/ 16278 h 279751"/>
              <a:gd name="connsiteX2" fmla="*/ 549220 w 551038"/>
              <a:gd name="connsiteY2" fmla="*/ 45414 h 279751"/>
              <a:gd name="connsiteX3" fmla="*/ 522006 w 551038"/>
              <a:gd name="connsiteY3" fmla="*/ 72966 h 279751"/>
              <a:gd name="connsiteX4" fmla="*/ 494792 w 551038"/>
              <a:gd name="connsiteY4" fmla="*/ 100517 h 279751"/>
              <a:gd name="connsiteX5" fmla="*/ 469396 w 551038"/>
              <a:gd name="connsiteY5" fmla="*/ 98932 h 279751"/>
              <a:gd name="connsiteX6" fmla="*/ 418605 w 551038"/>
              <a:gd name="connsiteY6" fmla="*/ 95762 h 279751"/>
              <a:gd name="connsiteX7" fmla="*/ 364176 w 551038"/>
              <a:gd name="connsiteY7" fmla="*/ 150864 h 279751"/>
              <a:gd name="connsiteX8" fmla="*/ 284807 w 551038"/>
              <a:gd name="connsiteY8" fmla="*/ 197098 h 279751"/>
              <a:gd name="connsiteX9" fmla="*/ 203165 w 551038"/>
              <a:gd name="connsiteY9" fmla="*/ 279751 h 279751"/>
              <a:gd name="connsiteX10" fmla="*/ 0 w 551038"/>
              <a:gd name="connsiteY10" fmla="*/ 267071 h 279751"/>
              <a:gd name="connsiteX11" fmla="*/ 79823 w 551038"/>
              <a:gd name="connsiteY11" fmla="*/ 213555 h 279751"/>
              <a:gd name="connsiteX12" fmla="*/ 110219 w 551038"/>
              <a:gd name="connsiteY12" fmla="*/ 135014 h 279751"/>
              <a:gd name="connsiteX13" fmla="*/ 162830 w 551038"/>
              <a:gd name="connsiteY13" fmla="*/ 109049 h 279751"/>
              <a:gd name="connsiteX14" fmla="*/ 164648 w 551038"/>
              <a:gd name="connsiteY14" fmla="*/ 79913 h 279751"/>
              <a:gd name="connsiteX15" fmla="*/ 191862 w 551038"/>
              <a:gd name="connsiteY15" fmla="*/ 52361 h 279751"/>
              <a:gd name="connsiteX16" fmla="*/ 186990 w 551038"/>
              <a:gd name="connsiteY16" fmla="*/ 46012 h 279751"/>
              <a:gd name="connsiteX17" fmla="*/ 538546 w 551038"/>
              <a:gd name="connsiteY17" fmla="*/ 0 h 279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51038" h="279751">
                <a:moveTo>
                  <a:pt x="538546" y="0"/>
                </a:moveTo>
                <a:lnTo>
                  <a:pt x="551038" y="16278"/>
                </a:lnTo>
                <a:lnTo>
                  <a:pt x="549220" y="45414"/>
                </a:lnTo>
                <a:lnTo>
                  <a:pt x="522006" y="72966"/>
                </a:lnTo>
                <a:lnTo>
                  <a:pt x="494792" y="100517"/>
                </a:lnTo>
                <a:lnTo>
                  <a:pt x="469396" y="98932"/>
                </a:lnTo>
                <a:lnTo>
                  <a:pt x="418605" y="95762"/>
                </a:lnTo>
                <a:lnTo>
                  <a:pt x="364176" y="150864"/>
                </a:lnTo>
                <a:lnTo>
                  <a:pt x="284807" y="197098"/>
                </a:lnTo>
                <a:lnTo>
                  <a:pt x="203165" y="279751"/>
                </a:lnTo>
                <a:lnTo>
                  <a:pt x="0" y="267071"/>
                </a:lnTo>
                <a:lnTo>
                  <a:pt x="79823" y="213555"/>
                </a:lnTo>
                <a:lnTo>
                  <a:pt x="110219" y="135014"/>
                </a:lnTo>
                <a:lnTo>
                  <a:pt x="162830" y="109049"/>
                </a:lnTo>
                <a:lnTo>
                  <a:pt x="164648" y="79913"/>
                </a:lnTo>
                <a:lnTo>
                  <a:pt x="191862" y="52361"/>
                </a:lnTo>
                <a:lnTo>
                  <a:pt x="186990" y="46012"/>
                </a:lnTo>
                <a:lnTo>
                  <a:pt x="53854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xmlns="" id="{ABDB9652-A6A2-45A9-B5B6-7031350D33A8}"/>
              </a:ext>
            </a:extLst>
          </p:cNvPr>
          <p:cNvSpPr/>
          <p:nvPr/>
        </p:nvSpPr>
        <p:spPr>
          <a:xfrm rot="21385728">
            <a:off x="5586022" y="4960071"/>
            <a:ext cx="1197701" cy="388943"/>
          </a:xfrm>
          <a:custGeom>
            <a:avLst/>
            <a:gdLst>
              <a:gd name="connsiteX0" fmla="*/ 927442 w 1197701"/>
              <a:gd name="connsiteY0" fmla="*/ 0 h 388943"/>
              <a:gd name="connsiteX1" fmla="*/ 952837 w 1197701"/>
              <a:gd name="connsiteY1" fmla="*/ 1585 h 388943"/>
              <a:gd name="connsiteX2" fmla="*/ 976414 w 1197701"/>
              <a:gd name="connsiteY2" fmla="*/ 32306 h 388943"/>
              <a:gd name="connsiteX3" fmla="*/ 1001810 w 1197701"/>
              <a:gd name="connsiteY3" fmla="*/ 33891 h 388943"/>
              <a:gd name="connsiteX4" fmla="*/ 1050783 w 1197701"/>
              <a:gd name="connsiteY4" fmla="*/ 66197 h 388943"/>
              <a:gd name="connsiteX5" fmla="*/ 1101574 w 1197701"/>
              <a:gd name="connsiteY5" fmla="*/ 69367 h 388943"/>
              <a:gd name="connsiteX6" fmla="*/ 1150547 w 1197701"/>
              <a:gd name="connsiteY6" fmla="*/ 101672 h 388943"/>
              <a:gd name="connsiteX7" fmla="*/ 1174124 w 1197701"/>
              <a:gd name="connsiteY7" fmla="*/ 132393 h 388943"/>
              <a:gd name="connsiteX8" fmla="*/ 1197701 w 1197701"/>
              <a:gd name="connsiteY8" fmla="*/ 163114 h 388943"/>
              <a:gd name="connsiteX9" fmla="*/ 1197069 w 1197701"/>
              <a:gd name="connsiteY9" fmla="*/ 173235 h 388943"/>
              <a:gd name="connsiteX10" fmla="*/ 834681 w 1197701"/>
              <a:gd name="connsiteY10" fmla="*/ 260815 h 388943"/>
              <a:gd name="connsiteX11" fmla="*/ 834889 w 1197701"/>
              <a:gd name="connsiteY11" fmla="*/ 257469 h 388943"/>
              <a:gd name="connsiteX12" fmla="*/ 836708 w 1197701"/>
              <a:gd name="connsiteY12" fmla="*/ 228332 h 388943"/>
              <a:gd name="connsiteX13" fmla="*/ 811312 w 1197701"/>
              <a:gd name="connsiteY13" fmla="*/ 226748 h 388943"/>
              <a:gd name="connsiteX14" fmla="*/ 784098 w 1197701"/>
              <a:gd name="connsiteY14" fmla="*/ 254299 h 388943"/>
              <a:gd name="connsiteX15" fmla="*/ 758703 w 1197701"/>
              <a:gd name="connsiteY15" fmla="*/ 252714 h 388943"/>
              <a:gd name="connsiteX16" fmla="*/ 707911 w 1197701"/>
              <a:gd name="connsiteY16" fmla="*/ 249544 h 388943"/>
              <a:gd name="connsiteX17" fmla="*/ 655302 w 1197701"/>
              <a:gd name="connsiteY17" fmla="*/ 275510 h 388943"/>
              <a:gd name="connsiteX18" fmla="*/ 603146 w 1197701"/>
              <a:gd name="connsiteY18" fmla="*/ 294192 h 388943"/>
              <a:gd name="connsiteX19" fmla="*/ 526959 w 1197701"/>
              <a:gd name="connsiteY19" fmla="*/ 289437 h 388943"/>
              <a:gd name="connsiteX20" fmla="*/ 448954 w 1197701"/>
              <a:gd name="connsiteY20" fmla="*/ 313819 h 388943"/>
              <a:gd name="connsiteX21" fmla="*/ 377299 w 1197701"/>
              <a:gd name="connsiteY21" fmla="*/ 338595 h 388943"/>
              <a:gd name="connsiteX22" fmla="*/ 324689 w 1197701"/>
              <a:gd name="connsiteY22" fmla="*/ 364562 h 388943"/>
              <a:gd name="connsiteX23" fmla="*/ 273897 w 1197701"/>
              <a:gd name="connsiteY23" fmla="*/ 361392 h 388943"/>
              <a:gd name="connsiteX24" fmla="*/ 246683 w 1197701"/>
              <a:gd name="connsiteY24" fmla="*/ 388943 h 388943"/>
              <a:gd name="connsiteX25" fmla="*/ 195892 w 1197701"/>
              <a:gd name="connsiteY25" fmla="*/ 385773 h 388943"/>
              <a:gd name="connsiteX26" fmla="*/ 170496 w 1197701"/>
              <a:gd name="connsiteY26" fmla="*/ 384189 h 388943"/>
              <a:gd name="connsiteX27" fmla="*/ 145100 w 1197701"/>
              <a:gd name="connsiteY27" fmla="*/ 382604 h 388943"/>
              <a:gd name="connsiteX28" fmla="*/ 119705 w 1197701"/>
              <a:gd name="connsiteY28" fmla="*/ 381019 h 388943"/>
              <a:gd name="connsiteX29" fmla="*/ 72550 w 1197701"/>
              <a:gd name="connsiteY29" fmla="*/ 319576 h 388943"/>
              <a:gd name="connsiteX30" fmla="*/ 48973 w 1197701"/>
              <a:gd name="connsiteY30" fmla="*/ 288856 h 388943"/>
              <a:gd name="connsiteX31" fmla="*/ 23578 w 1197701"/>
              <a:gd name="connsiteY31" fmla="*/ 287271 h 388943"/>
              <a:gd name="connsiteX32" fmla="*/ 0 w 1197701"/>
              <a:gd name="connsiteY32" fmla="*/ 256550 h 388943"/>
              <a:gd name="connsiteX33" fmla="*/ 1364 w 1197701"/>
              <a:gd name="connsiteY33" fmla="*/ 234698 h 388943"/>
              <a:gd name="connsiteX34" fmla="*/ 26760 w 1197701"/>
              <a:gd name="connsiteY34" fmla="*/ 236283 h 388943"/>
              <a:gd name="connsiteX35" fmla="*/ 52155 w 1197701"/>
              <a:gd name="connsiteY35" fmla="*/ 237868 h 388943"/>
              <a:gd name="connsiteX36" fmla="*/ 104765 w 1197701"/>
              <a:gd name="connsiteY36" fmla="*/ 211902 h 388943"/>
              <a:gd name="connsiteX37" fmla="*/ 130160 w 1197701"/>
              <a:gd name="connsiteY37" fmla="*/ 213487 h 388943"/>
              <a:gd name="connsiteX38" fmla="*/ 180952 w 1197701"/>
              <a:gd name="connsiteY38" fmla="*/ 216656 h 388943"/>
              <a:gd name="connsiteX39" fmla="*/ 233561 w 1197701"/>
              <a:gd name="connsiteY39" fmla="*/ 190690 h 388943"/>
              <a:gd name="connsiteX40" fmla="*/ 362359 w 1197701"/>
              <a:gd name="connsiteY40" fmla="*/ 169479 h 388943"/>
              <a:gd name="connsiteX41" fmla="*/ 459410 w 1197701"/>
              <a:gd name="connsiteY41" fmla="*/ 146287 h 388943"/>
              <a:gd name="connsiteX42" fmla="*/ 562810 w 1197701"/>
              <a:gd name="connsiteY42" fmla="*/ 123490 h 388943"/>
              <a:gd name="connsiteX43" fmla="*/ 666212 w 1197701"/>
              <a:gd name="connsiteY43" fmla="*/ 100695 h 388943"/>
              <a:gd name="connsiteX44" fmla="*/ 742399 w 1197701"/>
              <a:gd name="connsiteY44" fmla="*/ 105449 h 388943"/>
              <a:gd name="connsiteX45" fmla="*/ 795008 w 1197701"/>
              <a:gd name="connsiteY45" fmla="*/ 79483 h 388943"/>
              <a:gd name="connsiteX46" fmla="*/ 847618 w 1197701"/>
              <a:gd name="connsiteY46" fmla="*/ 53518 h 388943"/>
              <a:gd name="connsiteX47" fmla="*/ 874832 w 1197701"/>
              <a:gd name="connsiteY47" fmla="*/ 25966 h 388943"/>
              <a:gd name="connsiteX48" fmla="*/ 927442 w 1197701"/>
              <a:gd name="connsiteY48" fmla="*/ 0 h 3889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1197701" h="388943">
                <a:moveTo>
                  <a:pt x="927442" y="0"/>
                </a:moveTo>
                <a:lnTo>
                  <a:pt x="952837" y="1585"/>
                </a:lnTo>
                <a:lnTo>
                  <a:pt x="976414" y="32306"/>
                </a:lnTo>
                <a:lnTo>
                  <a:pt x="1001810" y="33891"/>
                </a:lnTo>
                <a:lnTo>
                  <a:pt x="1050783" y="66197"/>
                </a:lnTo>
                <a:lnTo>
                  <a:pt x="1101574" y="69367"/>
                </a:lnTo>
                <a:lnTo>
                  <a:pt x="1150547" y="101672"/>
                </a:lnTo>
                <a:lnTo>
                  <a:pt x="1174124" y="132393"/>
                </a:lnTo>
                <a:lnTo>
                  <a:pt x="1197701" y="163114"/>
                </a:lnTo>
                <a:lnTo>
                  <a:pt x="1197069" y="173235"/>
                </a:lnTo>
                <a:lnTo>
                  <a:pt x="834681" y="260815"/>
                </a:lnTo>
                <a:lnTo>
                  <a:pt x="834889" y="257469"/>
                </a:lnTo>
                <a:lnTo>
                  <a:pt x="836708" y="228332"/>
                </a:lnTo>
                <a:lnTo>
                  <a:pt x="811312" y="226748"/>
                </a:lnTo>
                <a:lnTo>
                  <a:pt x="784098" y="254299"/>
                </a:lnTo>
                <a:lnTo>
                  <a:pt x="758703" y="252714"/>
                </a:lnTo>
                <a:lnTo>
                  <a:pt x="707911" y="249544"/>
                </a:lnTo>
                <a:lnTo>
                  <a:pt x="655302" y="275510"/>
                </a:lnTo>
                <a:lnTo>
                  <a:pt x="603146" y="294192"/>
                </a:lnTo>
                <a:lnTo>
                  <a:pt x="526959" y="289437"/>
                </a:lnTo>
                <a:lnTo>
                  <a:pt x="448954" y="313819"/>
                </a:lnTo>
                <a:lnTo>
                  <a:pt x="377299" y="338595"/>
                </a:lnTo>
                <a:lnTo>
                  <a:pt x="324689" y="364562"/>
                </a:lnTo>
                <a:lnTo>
                  <a:pt x="273897" y="361392"/>
                </a:lnTo>
                <a:lnTo>
                  <a:pt x="246683" y="388943"/>
                </a:lnTo>
                <a:lnTo>
                  <a:pt x="195892" y="385773"/>
                </a:lnTo>
                <a:lnTo>
                  <a:pt x="170496" y="384189"/>
                </a:lnTo>
                <a:lnTo>
                  <a:pt x="145100" y="382604"/>
                </a:lnTo>
                <a:lnTo>
                  <a:pt x="119705" y="381019"/>
                </a:lnTo>
                <a:lnTo>
                  <a:pt x="72550" y="319576"/>
                </a:lnTo>
                <a:lnTo>
                  <a:pt x="48973" y="288856"/>
                </a:lnTo>
                <a:lnTo>
                  <a:pt x="23578" y="287271"/>
                </a:lnTo>
                <a:lnTo>
                  <a:pt x="0" y="256550"/>
                </a:lnTo>
                <a:lnTo>
                  <a:pt x="1364" y="234698"/>
                </a:lnTo>
                <a:lnTo>
                  <a:pt x="26760" y="236283"/>
                </a:lnTo>
                <a:lnTo>
                  <a:pt x="52155" y="237868"/>
                </a:lnTo>
                <a:lnTo>
                  <a:pt x="104765" y="211902"/>
                </a:lnTo>
                <a:lnTo>
                  <a:pt x="130160" y="213487"/>
                </a:lnTo>
                <a:lnTo>
                  <a:pt x="180952" y="216656"/>
                </a:lnTo>
                <a:lnTo>
                  <a:pt x="233561" y="190690"/>
                </a:lnTo>
                <a:lnTo>
                  <a:pt x="362359" y="169479"/>
                </a:lnTo>
                <a:lnTo>
                  <a:pt x="459410" y="146287"/>
                </a:lnTo>
                <a:lnTo>
                  <a:pt x="562810" y="123490"/>
                </a:lnTo>
                <a:lnTo>
                  <a:pt x="666212" y="100695"/>
                </a:lnTo>
                <a:lnTo>
                  <a:pt x="742399" y="105449"/>
                </a:lnTo>
                <a:lnTo>
                  <a:pt x="795008" y="79483"/>
                </a:lnTo>
                <a:lnTo>
                  <a:pt x="847618" y="53518"/>
                </a:lnTo>
                <a:lnTo>
                  <a:pt x="874832" y="25966"/>
                </a:lnTo>
                <a:lnTo>
                  <a:pt x="92744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xmlns="" id="{3B583A71-E75A-47E7-953C-CBF98BB5730D}"/>
              </a:ext>
            </a:extLst>
          </p:cNvPr>
          <p:cNvSpPr/>
          <p:nvPr/>
        </p:nvSpPr>
        <p:spPr>
          <a:xfrm rot="21385728">
            <a:off x="9617313" y="5058236"/>
            <a:ext cx="350616" cy="449217"/>
          </a:xfrm>
          <a:custGeom>
            <a:avLst/>
            <a:gdLst>
              <a:gd name="connsiteX0" fmla="*/ 282817 w 350616"/>
              <a:gd name="connsiteY0" fmla="*/ 0 h 449217"/>
              <a:gd name="connsiteX1" fmla="*/ 325221 w 350616"/>
              <a:gd name="connsiteY1" fmla="*/ 31744 h 449217"/>
              <a:gd name="connsiteX2" fmla="*/ 350616 w 350616"/>
              <a:gd name="connsiteY2" fmla="*/ 33329 h 449217"/>
              <a:gd name="connsiteX3" fmla="*/ 348798 w 350616"/>
              <a:gd name="connsiteY3" fmla="*/ 62465 h 449217"/>
              <a:gd name="connsiteX4" fmla="*/ 323402 w 350616"/>
              <a:gd name="connsiteY4" fmla="*/ 60880 h 449217"/>
              <a:gd name="connsiteX5" fmla="*/ 296188 w 350616"/>
              <a:gd name="connsiteY5" fmla="*/ 88432 h 449217"/>
              <a:gd name="connsiteX6" fmla="*/ 277141 w 350616"/>
              <a:gd name="connsiteY6" fmla="*/ 87243 h 449217"/>
              <a:gd name="connsiteX7" fmla="*/ 275323 w 350616"/>
              <a:gd name="connsiteY7" fmla="*/ 116379 h 449217"/>
              <a:gd name="connsiteX8" fmla="*/ 248109 w 350616"/>
              <a:gd name="connsiteY8" fmla="*/ 143930 h 449217"/>
              <a:gd name="connsiteX9" fmla="*/ 219077 w 350616"/>
              <a:gd name="connsiteY9" fmla="*/ 200617 h 449217"/>
              <a:gd name="connsiteX10" fmla="*/ 191863 w 350616"/>
              <a:gd name="connsiteY10" fmla="*/ 228169 h 449217"/>
              <a:gd name="connsiteX11" fmla="*/ 162830 w 350616"/>
              <a:gd name="connsiteY11" fmla="*/ 284855 h 449217"/>
              <a:gd name="connsiteX12" fmla="*/ 132434 w 350616"/>
              <a:gd name="connsiteY12" fmla="*/ 363395 h 449217"/>
              <a:gd name="connsiteX13" fmla="*/ 101582 w 350616"/>
              <a:gd name="connsiteY13" fmla="*/ 449217 h 449217"/>
              <a:gd name="connsiteX14" fmla="*/ 0 w 350616"/>
              <a:gd name="connsiteY14" fmla="*/ 442878 h 449217"/>
              <a:gd name="connsiteX15" fmla="*/ 30851 w 350616"/>
              <a:gd name="connsiteY15" fmla="*/ 357055 h 449217"/>
              <a:gd name="connsiteX16" fmla="*/ 61247 w 350616"/>
              <a:gd name="connsiteY16" fmla="*/ 278516 h 449217"/>
              <a:gd name="connsiteX17" fmla="*/ 92098 w 350616"/>
              <a:gd name="connsiteY17" fmla="*/ 192693 h 449217"/>
              <a:gd name="connsiteX18" fmla="*/ 93916 w 350616"/>
              <a:gd name="connsiteY18" fmla="*/ 163556 h 449217"/>
              <a:gd name="connsiteX19" fmla="*/ 73976 w 350616"/>
              <a:gd name="connsiteY19" fmla="*/ 74563 h 449217"/>
              <a:gd name="connsiteX20" fmla="*/ 75794 w 350616"/>
              <a:gd name="connsiteY20" fmla="*/ 45427 h 449217"/>
              <a:gd name="connsiteX21" fmla="*/ 50398 w 350616"/>
              <a:gd name="connsiteY21" fmla="*/ 43842 h 449217"/>
              <a:gd name="connsiteX22" fmla="*/ 51275 w 350616"/>
              <a:gd name="connsiteY22" fmla="*/ 29799 h 449217"/>
              <a:gd name="connsiteX23" fmla="*/ 282817 w 350616"/>
              <a:gd name="connsiteY23" fmla="*/ 0 h 449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50616" h="449217">
                <a:moveTo>
                  <a:pt x="282817" y="0"/>
                </a:moveTo>
                <a:lnTo>
                  <a:pt x="325221" y="31744"/>
                </a:lnTo>
                <a:lnTo>
                  <a:pt x="350616" y="33329"/>
                </a:lnTo>
                <a:lnTo>
                  <a:pt x="348798" y="62465"/>
                </a:lnTo>
                <a:lnTo>
                  <a:pt x="323402" y="60880"/>
                </a:lnTo>
                <a:lnTo>
                  <a:pt x="296188" y="88432"/>
                </a:lnTo>
                <a:lnTo>
                  <a:pt x="277141" y="87243"/>
                </a:lnTo>
                <a:lnTo>
                  <a:pt x="275323" y="116379"/>
                </a:lnTo>
                <a:lnTo>
                  <a:pt x="248109" y="143930"/>
                </a:lnTo>
                <a:lnTo>
                  <a:pt x="219077" y="200617"/>
                </a:lnTo>
                <a:lnTo>
                  <a:pt x="191863" y="228169"/>
                </a:lnTo>
                <a:lnTo>
                  <a:pt x="162830" y="284855"/>
                </a:lnTo>
                <a:lnTo>
                  <a:pt x="132434" y="363395"/>
                </a:lnTo>
                <a:lnTo>
                  <a:pt x="101582" y="449217"/>
                </a:lnTo>
                <a:lnTo>
                  <a:pt x="0" y="442878"/>
                </a:lnTo>
                <a:lnTo>
                  <a:pt x="30851" y="357055"/>
                </a:lnTo>
                <a:lnTo>
                  <a:pt x="61247" y="278516"/>
                </a:lnTo>
                <a:lnTo>
                  <a:pt x="92098" y="192693"/>
                </a:lnTo>
                <a:lnTo>
                  <a:pt x="93916" y="163556"/>
                </a:lnTo>
                <a:lnTo>
                  <a:pt x="73976" y="74563"/>
                </a:lnTo>
                <a:lnTo>
                  <a:pt x="75794" y="45427"/>
                </a:lnTo>
                <a:lnTo>
                  <a:pt x="50398" y="43842"/>
                </a:lnTo>
                <a:lnTo>
                  <a:pt x="51275" y="29799"/>
                </a:lnTo>
                <a:lnTo>
                  <a:pt x="28281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xmlns="" id="{C61C325B-9945-4E98-AA01-27E0BF75FC04}"/>
              </a:ext>
            </a:extLst>
          </p:cNvPr>
          <p:cNvSpPr/>
          <p:nvPr/>
        </p:nvSpPr>
        <p:spPr>
          <a:xfrm rot="21385728">
            <a:off x="2755342" y="5161022"/>
            <a:ext cx="336364" cy="849365"/>
          </a:xfrm>
          <a:custGeom>
            <a:avLst/>
            <a:gdLst>
              <a:gd name="connsiteX0" fmla="*/ 297722 w 336364"/>
              <a:gd name="connsiteY0" fmla="*/ 0 h 849365"/>
              <a:gd name="connsiteX1" fmla="*/ 312787 w 336364"/>
              <a:gd name="connsiteY1" fmla="*/ 19630 h 849365"/>
              <a:gd name="connsiteX2" fmla="*/ 336364 w 336364"/>
              <a:gd name="connsiteY2" fmla="*/ 50350 h 849365"/>
              <a:gd name="connsiteX3" fmla="*/ 332728 w 336364"/>
              <a:gd name="connsiteY3" fmla="*/ 108623 h 849365"/>
              <a:gd name="connsiteX4" fmla="*/ 305514 w 336364"/>
              <a:gd name="connsiteY4" fmla="*/ 136173 h 849365"/>
              <a:gd name="connsiteX5" fmla="*/ 280118 w 336364"/>
              <a:gd name="connsiteY5" fmla="*/ 134588 h 849365"/>
              <a:gd name="connsiteX6" fmla="*/ 278300 w 336364"/>
              <a:gd name="connsiteY6" fmla="*/ 163725 h 849365"/>
              <a:gd name="connsiteX7" fmla="*/ 276481 w 336364"/>
              <a:gd name="connsiteY7" fmla="*/ 192861 h 849365"/>
              <a:gd name="connsiteX8" fmla="*/ 274663 w 336364"/>
              <a:gd name="connsiteY8" fmla="*/ 221996 h 849365"/>
              <a:gd name="connsiteX9" fmla="*/ 247449 w 336364"/>
              <a:gd name="connsiteY9" fmla="*/ 249548 h 849365"/>
              <a:gd name="connsiteX10" fmla="*/ 243812 w 336364"/>
              <a:gd name="connsiteY10" fmla="*/ 307819 h 849365"/>
              <a:gd name="connsiteX11" fmla="*/ 236993 w 336364"/>
              <a:gd name="connsiteY11" fmla="*/ 417080 h 849365"/>
              <a:gd name="connsiteX12" fmla="*/ 227901 w 336364"/>
              <a:gd name="connsiteY12" fmla="*/ 562759 h 849365"/>
              <a:gd name="connsiteX13" fmla="*/ 222446 w 336364"/>
              <a:gd name="connsiteY13" fmla="*/ 650167 h 849365"/>
              <a:gd name="connsiteX14" fmla="*/ 191596 w 336364"/>
              <a:gd name="connsiteY14" fmla="*/ 735990 h 849365"/>
              <a:gd name="connsiteX15" fmla="*/ 189777 w 336364"/>
              <a:gd name="connsiteY15" fmla="*/ 765127 h 849365"/>
              <a:gd name="connsiteX16" fmla="*/ 160745 w 336364"/>
              <a:gd name="connsiteY16" fmla="*/ 821814 h 849365"/>
              <a:gd name="connsiteX17" fmla="*/ 133530 w 336364"/>
              <a:gd name="connsiteY17" fmla="*/ 849365 h 849365"/>
              <a:gd name="connsiteX18" fmla="*/ 108134 w 336364"/>
              <a:gd name="connsiteY18" fmla="*/ 847780 h 849365"/>
              <a:gd name="connsiteX19" fmla="*/ 82739 w 336364"/>
              <a:gd name="connsiteY19" fmla="*/ 846195 h 849365"/>
              <a:gd name="connsiteX20" fmla="*/ 84557 w 336364"/>
              <a:gd name="connsiteY20" fmla="*/ 817059 h 849365"/>
              <a:gd name="connsiteX21" fmla="*/ 60980 w 336364"/>
              <a:gd name="connsiteY21" fmla="*/ 786338 h 849365"/>
              <a:gd name="connsiteX22" fmla="*/ 37403 w 336364"/>
              <a:gd name="connsiteY22" fmla="*/ 755617 h 849365"/>
              <a:gd name="connsiteX23" fmla="*/ 15644 w 336364"/>
              <a:gd name="connsiteY23" fmla="*/ 695760 h 849365"/>
              <a:gd name="connsiteX24" fmla="*/ 17462 w 336364"/>
              <a:gd name="connsiteY24" fmla="*/ 666624 h 849365"/>
              <a:gd name="connsiteX25" fmla="*/ 21099 w 336364"/>
              <a:gd name="connsiteY25" fmla="*/ 608352 h 849365"/>
              <a:gd name="connsiteX26" fmla="*/ 22917 w 336364"/>
              <a:gd name="connsiteY26" fmla="*/ 579216 h 849365"/>
              <a:gd name="connsiteX27" fmla="*/ 24736 w 336364"/>
              <a:gd name="connsiteY27" fmla="*/ 550080 h 849365"/>
              <a:gd name="connsiteX28" fmla="*/ 28373 w 336364"/>
              <a:gd name="connsiteY28" fmla="*/ 491808 h 849365"/>
              <a:gd name="connsiteX29" fmla="*/ 33828 w 336364"/>
              <a:gd name="connsiteY29" fmla="*/ 404400 h 849365"/>
              <a:gd name="connsiteX30" fmla="*/ 38828 w 336364"/>
              <a:gd name="connsiteY30" fmla="*/ 324276 h 849365"/>
              <a:gd name="connsiteX31" fmla="*/ 44283 w 336364"/>
              <a:gd name="connsiteY31" fmla="*/ 236868 h 849365"/>
              <a:gd name="connsiteX32" fmla="*/ 47920 w 336364"/>
              <a:gd name="connsiteY32" fmla="*/ 178596 h 849365"/>
              <a:gd name="connsiteX33" fmla="*/ 51557 w 336364"/>
              <a:gd name="connsiteY33" fmla="*/ 120324 h 849365"/>
              <a:gd name="connsiteX34" fmla="*/ 53375 w 336364"/>
              <a:gd name="connsiteY34" fmla="*/ 91189 h 849365"/>
              <a:gd name="connsiteX35" fmla="*/ 29798 w 336364"/>
              <a:gd name="connsiteY35" fmla="*/ 60467 h 849365"/>
              <a:gd name="connsiteX36" fmla="*/ 4402 w 336364"/>
              <a:gd name="connsiteY36" fmla="*/ 58882 h 849365"/>
              <a:gd name="connsiteX37" fmla="*/ 0 w 336364"/>
              <a:gd name="connsiteY37" fmla="*/ 53146 h 849365"/>
              <a:gd name="connsiteX38" fmla="*/ 297722 w 336364"/>
              <a:gd name="connsiteY38" fmla="*/ 0 h 849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36364" h="849365">
                <a:moveTo>
                  <a:pt x="297722" y="0"/>
                </a:moveTo>
                <a:lnTo>
                  <a:pt x="312787" y="19630"/>
                </a:lnTo>
                <a:lnTo>
                  <a:pt x="336364" y="50350"/>
                </a:lnTo>
                <a:lnTo>
                  <a:pt x="332728" y="108623"/>
                </a:lnTo>
                <a:lnTo>
                  <a:pt x="305514" y="136173"/>
                </a:lnTo>
                <a:lnTo>
                  <a:pt x="280118" y="134588"/>
                </a:lnTo>
                <a:lnTo>
                  <a:pt x="278300" y="163725"/>
                </a:lnTo>
                <a:lnTo>
                  <a:pt x="276481" y="192861"/>
                </a:lnTo>
                <a:lnTo>
                  <a:pt x="274663" y="221996"/>
                </a:lnTo>
                <a:lnTo>
                  <a:pt x="247449" y="249548"/>
                </a:lnTo>
                <a:lnTo>
                  <a:pt x="243812" y="307819"/>
                </a:lnTo>
                <a:lnTo>
                  <a:pt x="236993" y="417080"/>
                </a:lnTo>
                <a:lnTo>
                  <a:pt x="227901" y="562759"/>
                </a:lnTo>
                <a:lnTo>
                  <a:pt x="222446" y="650167"/>
                </a:lnTo>
                <a:lnTo>
                  <a:pt x="191596" y="735990"/>
                </a:lnTo>
                <a:lnTo>
                  <a:pt x="189777" y="765127"/>
                </a:lnTo>
                <a:lnTo>
                  <a:pt x="160745" y="821814"/>
                </a:lnTo>
                <a:lnTo>
                  <a:pt x="133530" y="849365"/>
                </a:lnTo>
                <a:lnTo>
                  <a:pt x="108134" y="847780"/>
                </a:lnTo>
                <a:lnTo>
                  <a:pt x="82739" y="846195"/>
                </a:lnTo>
                <a:lnTo>
                  <a:pt x="84557" y="817059"/>
                </a:lnTo>
                <a:lnTo>
                  <a:pt x="60980" y="786338"/>
                </a:lnTo>
                <a:lnTo>
                  <a:pt x="37403" y="755617"/>
                </a:lnTo>
                <a:lnTo>
                  <a:pt x="15644" y="695760"/>
                </a:lnTo>
                <a:lnTo>
                  <a:pt x="17462" y="666624"/>
                </a:lnTo>
                <a:lnTo>
                  <a:pt x="21099" y="608352"/>
                </a:lnTo>
                <a:lnTo>
                  <a:pt x="22917" y="579216"/>
                </a:lnTo>
                <a:lnTo>
                  <a:pt x="24736" y="550080"/>
                </a:lnTo>
                <a:lnTo>
                  <a:pt x="28373" y="491808"/>
                </a:lnTo>
                <a:lnTo>
                  <a:pt x="33828" y="404400"/>
                </a:lnTo>
                <a:lnTo>
                  <a:pt x="38828" y="324276"/>
                </a:lnTo>
                <a:lnTo>
                  <a:pt x="44283" y="236868"/>
                </a:lnTo>
                <a:lnTo>
                  <a:pt x="47920" y="178596"/>
                </a:lnTo>
                <a:lnTo>
                  <a:pt x="51557" y="120324"/>
                </a:lnTo>
                <a:lnTo>
                  <a:pt x="53375" y="91189"/>
                </a:lnTo>
                <a:lnTo>
                  <a:pt x="29798" y="60467"/>
                </a:lnTo>
                <a:lnTo>
                  <a:pt x="4402" y="58882"/>
                </a:lnTo>
                <a:lnTo>
                  <a:pt x="0" y="53146"/>
                </a:lnTo>
                <a:lnTo>
                  <a:pt x="29772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xmlns="" id="{BA391F84-93F2-44AD-97D9-4A796AFE2692}"/>
              </a:ext>
            </a:extLst>
          </p:cNvPr>
          <p:cNvSpPr/>
          <p:nvPr/>
        </p:nvSpPr>
        <p:spPr>
          <a:xfrm rot="21385728">
            <a:off x="7003367" y="5780299"/>
            <a:ext cx="210827" cy="350294"/>
          </a:xfrm>
          <a:custGeom>
            <a:avLst/>
            <a:gdLst>
              <a:gd name="connsiteX0" fmla="*/ 127428 w 210827"/>
              <a:gd name="connsiteY0" fmla="*/ 0 h 350294"/>
              <a:gd name="connsiteX1" fmla="*/ 152824 w 210827"/>
              <a:gd name="connsiteY1" fmla="*/ 1585 h 350294"/>
              <a:gd name="connsiteX2" fmla="*/ 176401 w 210827"/>
              <a:gd name="connsiteY2" fmla="*/ 32306 h 350294"/>
              <a:gd name="connsiteX3" fmla="*/ 196342 w 210827"/>
              <a:gd name="connsiteY3" fmla="*/ 121299 h 350294"/>
              <a:gd name="connsiteX4" fmla="*/ 190886 w 210827"/>
              <a:gd name="connsiteY4" fmla="*/ 208707 h 350294"/>
              <a:gd name="connsiteX5" fmla="*/ 210827 w 210827"/>
              <a:gd name="connsiteY5" fmla="*/ 297700 h 350294"/>
              <a:gd name="connsiteX6" fmla="*/ 207545 w 210827"/>
              <a:gd name="connsiteY6" fmla="*/ 350294 h 350294"/>
              <a:gd name="connsiteX7" fmla="*/ 0 w 210827"/>
              <a:gd name="connsiteY7" fmla="*/ 347368 h 350294"/>
              <a:gd name="connsiteX8" fmla="*/ 4025 w 210827"/>
              <a:gd name="connsiteY8" fmla="*/ 343292 h 350294"/>
              <a:gd name="connsiteX9" fmla="*/ 5844 w 210827"/>
              <a:gd name="connsiteY9" fmla="*/ 314156 h 350294"/>
              <a:gd name="connsiteX10" fmla="*/ 34876 w 210827"/>
              <a:gd name="connsiteY10" fmla="*/ 257469 h 350294"/>
              <a:gd name="connsiteX11" fmla="*/ 40331 w 210827"/>
              <a:gd name="connsiteY11" fmla="*/ 170061 h 350294"/>
              <a:gd name="connsiteX12" fmla="*/ 71182 w 210827"/>
              <a:gd name="connsiteY12" fmla="*/ 84238 h 350294"/>
              <a:gd name="connsiteX13" fmla="*/ 100214 w 210827"/>
              <a:gd name="connsiteY13" fmla="*/ 27552 h 350294"/>
              <a:gd name="connsiteX14" fmla="*/ 127428 w 210827"/>
              <a:gd name="connsiteY14" fmla="*/ 0 h 3502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0827" h="350294">
                <a:moveTo>
                  <a:pt x="127428" y="0"/>
                </a:moveTo>
                <a:lnTo>
                  <a:pt x="152824" y="1585"/>
                </a:lnTo>
                <a:lnTo>
                  <a:pt x="176401" y="32306"/>
                </a:lnTo>
                <a:lnTo>
                  <a:pt x="196342" y="121299"/>
                </a:lnTo>
                <a:lnTo>
                  <a:pt x="190886" y="208707"/>
                </a:lnTo>
                <a:lnTo>
                  <a:pt x="210827" y="297700"/>
                </a:lnTo>
                <a:lnTo>
                  <a:pt x="207545" y="350294"/>
                </a:lnTo>
                <a:lnTo>
                  <a:pt x="0" y="347368"/>
                </a:lnTo>
                <a:lnTo>
                  <a:pt x="4025" y="343292"/>
                </a:lnTo>
                <a:lnTo>
                  <a:pt x="5844" y="314156"/>
                </a:lnTo>
                <a:lnTo>
                  <a:pt x="34876" y="257469"/>
                </a:lnTo>
                <a:lnTo>
                  <a:pt x="40331" y="170061"/>
                </a:lnTo>
                <a:lnTo>
                  <a:pt x="71182" y="84238"/>
                </a:lnTo>
                <a:lnTo>
                  <a:pt x="100214" y="27552"/>
                </a:lnTo>
                <a:lnTo>
                  <a:pt x="12742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xmlns="" id="{E2078B40-65A2-439D-8D81-57085FFEEC86}"/>
              </a:ext>
            </a:extLst>
          </p:cNvPr>
          <p:cNvSpPr/>
          <p:nvPr/>
        </p:nvSpPr>
        <p:spPr>
          <a:xfrm rot="21385728">
            <a:off x="1292336" y="762888"/>
            <a:ext cx="697581" cy="935371"/>
          </a:xfrm>
          <a:custGeom>
            <a:avLst/>
            <a:gdLst>
              <a:gd name="connsiteX0" fmla="*/ 454079 w 697581"/>
              <a:gd name="connsiteY0" fmla="*/ 0 h 935371"/>
              <a:gd name="connsiteX1" fmla="*/ 479475 w 697581"/>
              <a:gd name="connsiteY1" fmla="*/ 1585 h 935371"/>
              <a:gd name="connsiteX2" fmla="*/ 504871 w 697581"/>
              <a:gd name="connsiteY2" fmla="*/ 3170 h 935371"/>
              <a:gd name="connsiteX3" fmla="*/ 528448 w 697581"/>
              <a:gd name="connsiteY3" fmla="*/ 33891 h 935371"/>
              <a:gd name="connsiteX4" fmla="*/ 602817 w 697581"/>
              <a:gd name="connsiteY4" fmla="*/ 67782 h 935371"/>
              <a:gd name="connsiteX5" fmla="*/ 652245 w 697581"/>
              <a:gd name="connsiteY5" fmla="*/ 92804 h 935371"/>
              <a:gd name="connsiteX6" fmla="*/ 675822 w 697581"/>
              <a:gd name="connsiteY6" fmla="*/ 123525 h 935371"/>
              <a:gd name="connsiteX7" fmla="*/ 674003 w 697581"/>
              <a:gd name="connsiteY7" fmla="*/ 152661 h 935371"/>
              <a:gd name="connsiteX8" fmla="*/ 697581 w 697581"/>
              <a:gd name="connsiteY8" fmla="*/ 183382 h 935371"/>
              <a:gd name="connsiteX9" fmla="*/ 695762 w 697581"/>
              <a:gd name="connsiteY9" fmla="*/ 212518 h 935371"/>
              <a:gd name="connsiteX10" fmla="*/ 668548 w 697581"/>
              <a:gd name="connsiteY10" fmla="*/ 240069 h 935371"/>
              <a:gd name="connsiteX11" fmla="*/ 666730 w 697581"/>
              <a:gd name="connsiteY11" fmla="*/ 269205 h 935371"/>
              <a:gd name="connsiteX12" fmla="*/ 639516 w 697581"/>
              <a:gd name="connsiteY12" fmla="*/ 296756 h 935371"/>
              <a:gd name="connsiteX13" fmla="*/ 585088 w 697581"/>
              <a:gd name="connsiteY13" fmla="*/ 351858 h 935371"/>
              <a:gd name="connsiteX14" fmla="*/ 556055 w 697581"/>
              <a:gd name="connsiteY14" fmla="*/ 408546 h 935371"/>
              <a:gd name="connsiteX15" fmla="*/ 472594 w 697581"/>
              <a:gd name="connsiteY15" fmla="*/ 520335 h 935371"/>
              <a:gd name="connsiteX16" fmla="*/ 389134 w 697581"/>
              <a:gd name="connsiteY16" fmla="*/ 632123 h 935371"/>
              <a:gd name="connsiteX17" fmla="*/ 336524 w 697581"/>
              <a:gd name="connsiteY17" fmla="*/ 658090 h 935371"/>
              <a:gd name="connsiteX18" fmla="*/ 307491 w 697581"/>
              <a:gd name="connsiteY18" fmla="*/ 714776 h 935371"/>
              <a:gd name="connsiteX19" fmla="*/ 282096 w 697581"/>
              <a:gd name="connsiteY19" fmla="*/ 713192 h 935371"/>
              <a:gd name="connsiteX20" fmla="*/ 280277 w 697581"/>
              <a:gd name="connsiteY20" fmla="*/ 742328 h 935371"/>
              <a:gd name="connsiteX21" fmla="*/ 301731 w 697581"/>
              <a:gd name="connsiteY21" fmla="*/ 743667 h 935371"/>
              <a:gd name="connsiteX22" fmla="*/ 92756 w 697581"/>
              <a:gd name="connsiteY22" fmla="*/ 935371 h 935371"/>
              <a:gd name="connsiteX23" fmla="*/ 89778 w 697581"/>
              <a:gd name="connsiteY23" fmla="*/ 935185 h 935371"/>
              <a:gd name="connsiteX24" fmla="*/ 64383 w 697581"/>
              <a:gd name="connsiteY24" fmla="*/ 933600 h 935371"/>
              <a:gd name="connsiteX25" fmla="*/ 21759 w 697581"/>
              <a:gd name="connsiteY25" fmla="*/ 901690 h 935371"/>
              <a:gd name="connsiteX26" fmla="*/ 0 w 697581"/>
              <a:gd name="connsiteY26" fmla="*/ 841834 h 935371"/>
              <a:gd name="connsiteX27" fmla="*/ 1818 w 697581"/>
              <a:gd name="connsiteY27" fmla="*/ 812698 h 935371"/>
              <a:gd name="connsiteX28" fmla="*/ 3637 w 697581"/>
              <a:gd name="connsiteY28" fmla="*/ 783562 h 935371"/>
              <a:gd name="connsiteX29" fmla="*/ 5455 w 697581"/>
              <a:gd name="connsiteY29" fmla="*/ 754426 h 935371"/>
              <a:gd name="connsiteX30" fmla="*/ 32669 w 697581"/>
              <a:gd name="connsiteY30" fmla="*/ 726875 h 935371"/>
              <a:gd name="connsiteX31" fmla="*/ 59883 w 697581"/>
              <a:gd name="connsiteY31" fmla="*/ 699323 h 935371"/>
              <a:gd name="connsiteX32" fmla="*/ 80748 w 697581"/>
              <a:gd name="connsiteY32" fmla="*/ 671377 h 935371"/>
              <a:gd name="connsiteX33" fmla="*/ 106144 w 697581"/>
              <a:gd name="connsiteY33" fmla="*/ 672962 h 935371"/>
              <a:gd name="connsiteX34" fmla="*/ 158754 w 697581"/>
              <a:gd name="connsiteY34" fmla="*/ 646995 h 935371"/>
              <a:gd name="connsiteX35" fmla="*/ 187787 w 697581"/>
              <a:gd name="connsiteY35" fmla="*/ 590309 h 935371"/>
              <a:gd name="connsiteX36" fmla="*/ 242215 w 697581"/>
              <a:gd name="connsiteY36" fmla="*/ 535206 h 935371"/>
              <a:gd name="connsiteX37" fmla="*/ 327493 w 697581"/>
              <a:gd name="connsiteY37" fmla="*/ 394281 h 935371"/>
              <a:gd name="connsiteX38" fmla="*/ 385559 w 697581"/>
              <a:gd name="connsiteY38" fmla="*/ 280907 h 935371"/>
              <a:gd name="connsiteX39" fmla="*/ 414591 w 697581"/>
              <a:gd name="connsiteY39" fmla="*/ 224219 h 935371"/>
              <a:gd name="connsiteX40" fmla="*/ 418228 w 697581"/>
              <a:gd name="connsiteY40" fmla="*/ 165947 h 935371"/>
              <a:gd name="connsiteX41" fmla="*/ 420047 w 697581"/>
              <a:gd name="connsiteY41" fmla="*/ 136811 h 935371"/>
              <a:gd name="connsiteX42" fmla="*/ 421865 w 697581"/>
              <a:gd name="connsiteY42" fmla="*/ 107676 h 935371"/>
              <a:gd name="connsiteX43" fmla="*/ 423683 w 697581"/>
              <a:gd name="connsiteY43" fmla="*/ 78539 h 935371"/>
              <a:gd name="connsiteX44" fmla="*/ 398288 w 697581"/>
              <a:gd name="connsiteY44" fmla="*/ 76955 h 935371"/>
              <a:gd name="connsiteX45" fmla="*/ 425047 w 697581"/>
              <a:gd name="connsiteY45" fmla="*/ 56687 h 935371"/>
              <a:gd name="connsiteX46" fmla="*/ 426865 w 697581"/>
              <a:gd name="connsiteY46" fmla="*/ 27552 h 935371"/>
              <a:gd name="connsiteX47" fmla="*/ 454079 w 697581"/>
              <a:gd name="connsiteY47" fmla="*/ 0 h 935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697581" h="935371">
                <a:moveTo>
                  <a:pt x="454079" y="0"/>
                </a:moveTo>
                <a:lnTo>
                  <a:pt x="479475" y="1585"/>
                </a:lnTo>
                <a:lnTo>
                  <a:pt x="504871" y="3170"/>
                </a:lnTo>
                <a:lnTo>
                  <a:pt x="528448" y="33891"/>
                </a:lnTo>
                <a:lnTo>
                  <a:pt x="602817" y="67782"/>
                </a:lnTo>
                <a:lnTo>
                  <a:pt x="652245" y="92804"/>
                </a:lnTo>
                <a:lnTo>
                  <a:pt x="675822" y="123525"/>
                </a:lnTo>
                <a:lnTo>
                  <a:pt x="674003" y="152661"/>
                </a:lnTo>
                <a:lnTo>
                  <a:pt x="697581" y="183382"/>
                </a:lnTo>
                <a:lnTo>
                  <a:pt x="695762" y="212518"/>
                </a:lnTo>
                <a:lnTo>
                  <a:pt x="668548" y="240069"/>
                </a:lnTo>
                <a:lnTo>
                  <a:pt x="666730" y="269205"/>
                </a:lnTo>
                <a:lnTo>
                  <a:pt x="639516" y="296756"/>
                </a:lnTo>
                <a:lnTo>
                  <a:pt x="585088" y="351858"/>
                </a:lnTo>
                <a:lnTo>
                  <a:pt x="556055" y="408546"/>
                </a:lnTo>
                <a:lnTo>
                  <a:pt x="472594" y="520335"/>
                </a:lnTo>
                <a:lnTo>
                  <a:pt x="389134" y="632123"/>
                </a:lnTo>
                <a:lnTo>
                  <a:pt x="336524" y="658090"/>
                </a:lnTo>
                <a:lnTo>
                  <a:pt x="307491" y="714776"/>
                </a:lnTo>
                <a:lnTo>
                  <a:pt x="282096" y="713192"/>
                </a:lnTo>
                <a:lnTo>
                  <a:pt x="280277" y="742328"/>
                </a:lnTo>
                <a:lnTo>
                  <a:pt x="301731" y="743667"/>
                </a:lnTo>
                <a:lnTo>
                  <a:pt x="92756" y="935371"/>
                </a:lnTo>
                <a:lnTo>
                  <a:pt x="89778" y="935185"/>
                </a:lnTo>
                <a:lnTo>
                  <a:pt x="64383" y="933600"/>
                </a:lnTo>
                <a:lnTo>
                  <a:pt x="21759" y="901690"/>
                </a:lnTo>
                <a:lnTo>
                  <a:pt x="0" y="841834"/>
                </a:lnTo>
                <a:lnTo>
                  <a:pt x="1818" y="812698"/>
                </a:lnTo>
                <a:lnTo>
                  <a:pt x="3637" y="783562"/>
                </a:lnTo>
                <a:lnTo>
                  <a:pt x="5455" y="754426"/>
                </a:lnTo>
                <a:lnTo>
                  <a:pt x="32669" y="726875"/>
                </a:lnTo>
                <a:lnTo>
                  <a:pt x="59883" y="699323"/>
                </a:lnTo>
                <a:lnTo>
                  <a:pt x="80748" y="671377"/>
                </a:lnTo>
                <a:lnTo>
                  <a:pt x="106144" y="672962"/>
                </a:lnTo>
                <a:lnTo>
                  <a:pt x="158754" y="646995"/>
                </a:lnTo>
                <a:lnTo>
                  <a:pt x="187787" y="590309"/>
                </a:lnTo>
                <a:lnTo>
                  <a:pt x="242215" y="535206"/>
                </a:lnTo>
                <a:lnTo>
                  <a:pt x="327493" y="394281"/>
                </a:lnTo>
                <a:lnTo>
                  <a:pt x="385559" y="280907"/>
                </a:lnTo>
                <a:lnTo>
                  <a:pt x="414591" y="224219"/>
                </a:lnTo>
                <a:lnTo>
                  <a:pt x="418228" y="165947"/>
                </a:lnTo>
                <a:lnTo>
                  <a:pt x="420047" y="136811"/>
                </a:lnTo>
                <a:lnTo>
                  <a:pt x="421865" y="107676"/>
                </a:lnTo>
                <a:lnTo>
                  <a:pt x="423683" y="78539"/>
                </a:lnTo>
                <a:lnTo>
                  <a:pt x="398288" y="76955"/>
                </a:lnTo>
                <a:lnTo>
                  <a:pt x="425047" y="56687"/>
                </a:lnTo>
                <a:lnTo>
                  <a:pt x="426865" y="27552"/>
                </a:lnTo>
                <a:lnTo>
                  <a:pt x="45407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xmlns="" id="{D1AD6CAB-0320-4CFC-8839-A5863FFDA402}"/>
              </a:ext>
            </a:extLst>
          </p:cNvPr>
          <p:cNvSpPr/>
          <p:nvPr/>
        </p:nvSpPr>
        <p:spPr>
          <a:xfrm rot="21385728">
            <a:off x="5248667" y="1797216"/>
            <a:ext cx="880350" cy="976874"/>
          </a:xfrm>
          <a:custGeom>
            <a:avLst/>
            <a:gdLst>
              <a:gd name="connsiteX0" fmla="*/ 669047 w 880350"/>
              <a:gd name="connsiteY0" fmla="*/ 0 h 976874"/>
              <a:gd name="connsiteX1" fmla="*/ 719839 w 880350"/>
              <a:gd name="connsiteY1" fmla="*/ 3169 h 976874"/>
              <a:gd name="connsiteX2" fmla="*/ 743417 w 880350"/>
              <a:gd name="connsiteY2" fmla="*/ 33891 h 976874"/>
              <a:gd name="connsiteX3" fmla="*/ 792390 w 880350"/>
              <a:gd name="connsiteY3" fmla="*/ 66196 h 976874"/>
              <a:gd name="connsiteX4" fmla="*/ 815967 w 880350"/>
              <a:gd name="connsiteY4" fmla="*/ 96917 h 976874"/>
              <a:gd name="connsiteX5" fmla="*/ 833194 w 880350"/>
              <a:gd name="connsiteY5" fmla="*/ 127242 h 976874"/>
              <a:gd name="connsiteX6" fmla="*/ 856772 w 880350"/>
              <a:gd name="connsiteY6" fmla="*/ 157962 h 976874"/>
              <a:gd name="connsiteX7" fmla="*/ 880350 w 880350"/>
              <a:gd name="connsiteY7" fmla="*/ 188684 h 976874"/>
              <a:gd name="connsiteX8" fmla="*/ 878531 w 880350"/>
              <a:gd name="connsiteY8" fmla="*/ 217820 h 976874"/>
              <a:gd name="connsiteX9" fmla="*/ 851316 w 880350"/>
              <a:gd name="connsiteY9" fmla="*/ 245370 h 976874"/>
              <a:gd name="connsiteX10" fmla="*/ 849498 w 880350"/>
              <a:gd name="connsiteY10" fmla="*/ 274507 h 976874"/>
              <a:gd name="connsiteX11" fmla="*/ 822284 w 880350"/>
              <a:gd name="connsiteY11" fmla="*/ 302058 h 976874"/>
              <a:gd name="connsiteX12" fmla="*/ 774206 w 880350"/>
              <a:gd name="connsiteY12" fmla="*/ 357556 h 976874"/>
              <a:gd name="connsiteX13" fmla="*/ 746992 w 880350"/>
              <a:gd name="connsiteY13" fmla="*/ 385107 h 976874"/>
              <a:gd name="connsiteX14" fmla="*/ 693017 w 880350"/>
              <a:gd name="connsiteY14" fmla="*/ 432925 h 976874"/>
              <a:gd name="connsiteX15" fmla="*/ 613194 w 880350"/>
              <a:gd name="connsiteY15" fmla="*/ 486442 h 976874"/>
              <a:gd name="connsiteX16" fmla="*/ 556948 w 880350"/>
              <a:gd name="connsiteY16" fmla="*/ 570680 h 976874"/>
              <a:gd name="connsiteX17" fmla="*/ 502520 w 880350"/>
              <a:gd name="connsiteY17" fmla="*/ 625783 h 976874"/>
              <a:gd name="connsiteX18" fmla="*/ 449910 w 880350"/>
              <a:gd name="connsiteY18" fmla="*/ 651748 h 976874"/>
              <a:gd name="connsiteX19" fmla="*/ 420878 w 880350"/>
              <a:gd name="connsiteY19" fmla="*/ 708436 h 976874"/>
              <a:gd name="connsiteX20" fmla="*/ 393664 w 880350"/>
              <a:gd name="connsiteY20" fmla="*/ 735986 h 976874"/>
              <a:gd name="connsiteX21" fmla="*/ 368268 w 880350"/>
              <a:gd name="connsiteY21" fmla="*/ 734402 h 976874"/>
              <a:gd name="connsiteX22" fmla="*/ 366450 w 880350"/>
              <a:gd name="connsiteY22" fmla="*/ 763538 h 976874"/>
              <a:gd name="connsiteX23" fmla="*/ 383046 w 880350"/>
              <a:gd name="connsiteY23" fmla="*/ 764574 h 976874"/>
              <a:gd name="connsiteX24" fmla="*/ 46592 w 880350"/>
              <a:gd name="connsiteY24" fmla="*/ 976874 h 976874"/>
              <a:gd name="connsiteX25" fmla="*/ 23577 w 880350"/>
              <a:gd name="connsiteY25" fmla="*/ 946886 h 976874"/>
              <a:gd name="connsiteX26" fmla="*/ 0 w 880350"/>
              <a:gd name="connsiteY26" fmla="*/ 916164 h 976874"/>
              <a:gd name="connsiteX27" fmla="*/ 3637 w 880350"/>
              <a:gd name="connsiteY27" fmla="*/ 857893 h 976874"/>
              <a:gd name="connsiteX28" fmla="*/ 5455 w 880350"/>
              <a:gd name="connsiteY28" fmla="*/ 828757 h 976874"/>
              <a:gd name="connsiteX29" fmla="*/ 32669 w 880350"/>
              <a:gd name="connsiteY29" fmla="*/ 801205 h 976874"/>
              <a:gd name="connsiteX30" fmla="*/ 59883 w 880350"/>
              <a:gd name="connsiteY30" fmla="*/ 773655 h 976874"/>
              <a:gd name="connsiteX31" fmla="*/ 137889 w 880350"/>
              <a:gd name="connsiteY31" fmla="*/ 749273 h 976874"/>
              <a:gd name="connsiteX32" fmla="*/ 165104 w 880350"/>
              <a:gd name="connsiteY32" fmla="*/ 721722 h 976874"/>
              <a:gd name="connsiteX33" fmla="*/ 192317 w 880350"/>
              <a:gd name="connsiteY33" fmla="*/ 694172 h 976874"/>
              <a:gd name="connsiteX34" fmla="*/ 246745 w 880350"/>
              <a:gd name="connsiteY34" fmla="*/ 639069 h 976874"/>
              <a:gd name="connsiteX35" fmla="*/ 301173 w 880350"/>
              <a:gd name="connsiteY35" fmla="*/ 583967 h 976874"/>
              <a:gd name="connsiteX36" fmla="*/ 382815 w 880350"/>
              <a:gd name="connsiteY36" fmla="*/ 501314 h 976874"/>
              <a:gd name="connsiteX37" fmla="*/ 466276 w 880350"/>
              <a:gd name="connsiteY37" fmla="*/ 389525 h 976874"/>
              <a:gd name="connsiteX38" fmla="*/ 494853 w 880350"/>
              <a:gd name="connsiteY38" fmla="*/ 340122 h 976874"/>
              <a:gd name="connsiteX39" fmla="*/ 549281 w 880350"/>
              <a:gd name="connsiteY39" fmla="*/ 285020 h 976874"/>
              <a:gd name="connsiteX40" fmla="*/ 578314 w 880350"/>
              <a:gd name="connsiteY40" fmla="*/ 228332 h 976874"/>
              <a:gd name="connsiteX41" fmla="*/ 580132 w 880350"/>
              <a:gd name="connsiteY41" fmla="*/ 199197 h 976874"/>
              <a:gd name="connsiteX42" fmla="*/ 609164 w 880350"/>
              <a:gd name="connsiteY42" fmla="*/ 142509 h 976874"/>
              <a:gd name="connsiteX43" fmla="*/ 638197 w 880350"/>
              <a:gd name="connsiteY43" fmla="*/ 85823 h 976874"/>
              <a:gd name="connsiteX44" fmla="*/ 614619 w 880350"/>
              <a:gd name="connsiteY44" fmla="*/ 55101 h 976874"/>
              <a:gd name="connsiteX45" fmla="*/ 641833 w 880350"/>
              <a:gd name="connsiteY45" fmla="*/ 27551 h 976874"/>
              <a:gd name="connsiteX46" fmla="*/ 669047 w 880350"/>
              <a:gd name="connsiteY46" fmla="*/ 0 h 9768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880350" h="976874">
                <a:moveTo>
                  <a:pt x="669047" y="0"/>
                </a:moveTo>
                <a:lnTo>
                  <a:pt x="719839" y="3169"/>
                </a:lnTo>
                <a:lnTo>
                  <a:pt x="743417" y="33891"/>
                </a:lnTo>
                <a:lnTo>
                  <a:pt x="792390" y="66196"/>
                </a:lnTo>
                <a:lnTo>
                  <a:pt x="815967" y="96917"/>
                </a:lnTo>
                <a:lnTo>
                  <a:pt x="833194" y="127242"/>
                </a:lnTo>
                <a:lnTo>
                  <a:pt x="856772" y="157962"/>
                </a:lnTo>
                <a:lnTo>
                  <a:pt x="880350" y="188684"/>
                </a:lnTo>
                <a:lnTo>
                  <a:pt x="878531" y="217820"/>
                </a:lnTo>
                <a:lnTo>
                  <a:pt x="851316" y="245370"/>
                </a:lnTo>
                <a:lnTo>
                  <a:pt x="849498" y="274507"/>
                </a:lnTo>
                <a:lnTo>
                  <a:pt x="822284" y="302058"/>
                </a:lnTo>
                <a:lnTo>
                  <a:pt x="774206" y="357556"/>
                </a:lnTo>
                <a:lnTo>
                  <a:pt x="746992" y="385107"/>
                </a:lnTo>
                <a:lnTo>
                  <a:pt x="693017" y="432925"/>
                </a:lnTo>
                <a:lnTo>
                  <a:pt x="613194" y="486442"/>
                </a:lnTo>
                <a:lnTo>
                  <a:pt x="556948" y="570680"/>
                </a:lnTo>
                <a:lnTo>
                  <a:pt x="502520" y="625783"/>
                </a:lnTo>
                <a:lnTo>
                  <a:pt x="449910" y="651748"/>
                </a:lnTo>
                <a:lnTo>
                  <a:pt x="420878" y="708436"/>
                </a:lnTo>
                <a:lnTo>
                  <a:pt x="393664" y="735986"/>
                </a:lnTo>
                <a:lnTo>
                  <a:pt x="368268" y="734402"/>
                </a:lnTo>
                <a:lnTo>
                  <a:pt x="366450" y="763538"/>
                </a:lnTo>
                <a:lnTo>
                  <a:pt x="383046" y="764574"/>
                </a:lnTo>
                <a:lnTo>
                  <a:pt x="46592" y="976874"/>
                </a:lnTo>
                <a:lnTo>
                  <a:pt x="23577" y="946886"/>
                </a:lnTo>
                <a:lnTo>
                  <a:pt x="0" y="916164"/>
                </a:lnTo>
                <a:lnTo>
                  <a:pt x="3637" y="857893"/>
                </a:lnTo>
                <a:lnTo>
                  <a:pt x="5455" y="828757"/>
                </a:lnTo>
                <a:lnTo>
                  <a:pt x="32669" y="801205"/>
                </a:lnTo>
                <a:lnTo>
                  <a:pt x="59883" y="773655"/>
                </a:lnTo>
                <a:lnTo>
                  <a:pt x="137889" y="749273"/>
                </a:lnTo>
                <a:lnTo>
                  <a:pt x="165104" y="721722"/>
                </a:lnTo>
                <a:lnTo>
                  <a:pt x="192317" y="694172"/>
                </a:lnTo>
                <a:lnTo>
                  <a:pt x="246745" y="639069"/>
                </a:lnTo>
                <a:lnTo>
                  <a:pt x="301173" y="583967"/>
                </a:lnTo>
                <a:lnTo>
                  <a:pt x="382815" y="501314"/>
                </a:lnTo>
                <a:lnTo>
                  <a:pt x="466276" y="389525"/>
                </a:lnTo>
                <a:lnTo>
                  <a:pt x="494853" y="340122"/>
                </a:lnTo>
                <a:lnTo>
                  <a:pt x="549281" y="285020"/>
                </a:lnTo>
                <a:lnTo>
                  <a:pt x="578314" y="228332"/>
                </a:lnTo>
                <a:lnTo>
                  <a:pt x="580132" y="199197"/>
                </a:lnTo>
                <a:lnTo>
                  <a:pt x="609164" y="142509"/>
                </a:lnTo>
                <a:lnTo>
                  <a:pt x="638197" y="85823"/>
                </a:lnTo>
                <a:lnTo>
                  <a:pt x="614619" y="55101"/>
                </a:lnTo>
                <a:lnTo>
                  <a:pt x="641833" y="27551"/>
                </a:lnTo>
                <a:lnTo>
                  <a:pt x="66904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xmlns="" id="{8259DA39-4410-460B-A401-C48D43157960}"/>
              </a:ext>
            </a:extLst>
          </p:cNvPr>
          <p:cNvSpPr/>
          <p:nvPr/>
        </p:nvSpPr>
        <p:spPr>
          <a:xfrm rot="21385728">
            <a:off x="2317508" y="2213990"/>
            <a:ext cx="857348" cy="117151"/>
          </a:xfrm>
          <a:custGeom>
            <a:avLst/>
            <a:gdLst>
              <a:gd name="connsiteX0" fmla="*/ 618587 w 857348"/>
              <a:gd name="connsiteY0" fmla="*/ 0 h 117151"/>
              <a:gd name="connsiteX1" fmla="*/ 643982 w 857348"/>
              <a:gd name="connsiteY1" fmla="*/ 1585 h 117151"/>
              <a:gd name="connsiteX2" fmla="*/ 669378 w 857348"/>
              <a:gd name="connsiteY2" fmla="*/ 3170 h 117151"/>
              <a:gd name="connsiteX3" fmla="*/ 694773 w 857348"/>
              <a:gd name="connsiteY3" fmla="*/ 4755 h 117151"/>
              <a:gd name="connsiteX4" fmla="*/ 720169 w 857348"/>
              <a:gd name="connsiteY4" fmla="*/ 6340 h 117151"/>
              <a:gd name="connsiteX5" fmla="*/ 769142 w 857348"/>
              <a:gd name="connsiteY5" fmla="*/ 38646 h 117151"/>
              <a:gd name="connsiteX6" fmla="*/ 792719 w 857348"/>
              <a:gd name="connsiteY6" fmla="*/ 69366 h 117151"/>
              <a:gd name="connsiteX7" fmla="*/ 841692 w 857348"/>
              <a:gd name="connsiteY7" fmla="*/ 101673 h 117151"/>
              <a:gd name="connsiteX8" fmla="*/ 857348 w 857348"/>
              <a:gd name="connsiteY8" fmla="*/ 112001 h 117151"/>
              <a:gd name="connsiteX9" fmla="*/ 662586 w 857348"/>
              <a:gd name="connsiteY9" fmla="*/ 112000 h 117151"/>
              <a:gd name="connsiteX10" fmla="*/ 663923 w 857348"/>
              <a:gd name="connsiteY10" fmla="*/ 90578 h 117151"/>
              <a:gd name="connsiteX11" fmla="*/ 638527 w 857348"/>
              <a:gd name="connsiteY11" fmla="*/ 88993 h 117151"/>
              <a:gd name="connsiteX12" fmla="*/ 587736 w 857348"/>
              <a:gd name="connsiteY12" fmla="*/ 85823 h 117151"/>
              <a:gd name="connsiteX13" fmla="*/ 536945 w 857348"/>
              <a:gd name="connsiteY13" fmla="*/ 82653 h 117151"/>
              <a:gd name="connsiteX14" fmla="*/ 486153 w 857348"/>
              <a:gd name="connsiteY14" fmla="*/ 79483 h 117151"/>
              <a:gd name="connsiteX15" fmla="*/ 409967 w 857348"/>
              <a:gd name="connsiteY15" fmla="*/ 74729 h 117151"/>
              <a:gd name="connsiteX16" fmla="*/ 331962 w 857348"/>
              <a:gd name="connsiteY16" fmla="*/ 99110 h 117151"/>
              <a:gd name="connsiteX17" fmla="*/ 230378 w 857348"/>
              <a:gd name="connsiteY17" fmla="*/ 92770 h 117151"/>
              <a:gd name="connsiteX18" fmla="*/ 152373 w 857348"/>
              <a:gd name="connsiteY18" fmla="*/ 117151 h 117151"/>
              <a:gd name="connsiteX19" fmla="*/ 76186 w 857348"/>
              <a:gd name="connsiteY19" fmla="*/ 112396 h 117151"/>
              <a:gd name="connsiteX20" fmla="*/ 0 w 857348"/>
              <a:gd name="connsiteY20" fmla="*/ 107641 h 117151"/>
              <a:gd name="connsiteX21" fmla="*/ 1818 w 857348"/>
              <a:gd name="connsiteY21" fmla="*/ 78506 h 117151"/>
              <a:gd name="connsiteX22" fmla="*/ 128796 w 857348"/>
              <a:gd name="connsiteY22" fmla="*/ 86431 h 117151"/>
              <a:gd name="connsiteX23" fmla="*/ 257592 w 857348"/>
              <a:gd name="connsiteY23" fmla="*/ 65219 h 117151"/>
              <a:gd name="connsiteX24" fmla="*/ 359176 w 857348"/>
              <a:gd name="connsiteY24" fmla="*/ 71559 h 117151"/>
              <a:gd name="connsiteX25" fmla="*/ 462576 w 857348"/>
              <a:gd name="connsiteY25" fmla="*/ 48762 h 117151"/>
              <a:gd name="connsiteX26" fmla="*/ 515186 w 857348"/>
              <a:gd name="connsiteY26" fmla="*/ 22797 h 117151"/>
              <a:gd name="connsiteX27" fmla="*/ 565977 w 857348"/>
              <a:gd name="connsiteY27" fmla="*/ 25967 h 117151"/>
              <a:gd name="connsiteX28" fmla="*/ 618587 w 857348"/>
              <a:gd name="connsiteY28" fmla="*/ 0 h 117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857348" h="117151">
                <a:moveTo>
                  <a:pt x="618587" y="0"/>
                </a:moveTo>
                <a:lnTo>
                  <a:pt x="643982" y="1585"/>
                </a:lnTo>
                <a:lnTo>
                  <a:pt x="669378" y="3170"/>
                </a:lnTo>
                <a:lnTo>
                  <a:pt x="694773" y="4755"/>
                </a:lnTo>
                <a:lnTo>
                  <a:pt x="720169" y="6340"/>
                </a:lnTo>
                <a:lnTo>
                  <a:pt x="769142" y="38646"/>
                </a:lnTo>
                <a:lnTo>
                  <a:pt x="792719" y="69366"/>
                </a:lnTo>
                <a:lnTo>
                  <a:pt x="841692" y="101673"/>
                </a:lnTo>
                <a:lnTo>
                  <a:pt x="857348" y="112001"/>
                </a:lnTo>
                <a:lnTo>
                  <a:pt x="662586" y="112000"/>
                </a:lnTo>
                <a:lnTo>
                  <a:pt x="663923" y="90578"/>
                </a:lnTo>
                <a:lnTo>
                  <a:pt x="638527" y="88993"/>
                </a:lnTo>
                <a:lnTo>
                  <a:pt x="587736" y="85823"/>
                </a:lnTo>
                <a:lnTo>
                  <a:pt x="536945" y="82653"/>
                </a:lnTo>
                <a:lnTo>
                  <a:pt x="486153" y="79483"/>
                </a:lnTo>
                <a:lnTo>
                  <a:pt x="409967" y="74729"/>
                </a:lnTo>
                <a:lnTo>
                  <a:pt x="331962" y="99110"/>
                </a:lnTo>
                <a:lnTo>
                  <a:pt x="230378" y="92770"/>
                </a:lnTo>
                <a:lnTo>
                  <a:pt x="152373" y="117151"/>
                </a:lnTo>
                <a:lnTo>
                  <a:pt x="76186" y="112396"/>
                </a:lnTo>
                <a:lnTo>
                  <a:pt x="0" y="107641"/>
                </a:lnTo>
                <a:lnTo>
                  <a:pt x="1818" y="78506"/>
                </a:lnTo>
                <a:lnTo>
                  <a:pt x="128796" y="86431"/>
                </a:lnTo>
                <a:lnTo>
                  <a:pt x="257592" y="65219"/>
                </a:lnTo>
                <a:lnTo>
                  <a:pt x="359176" y="71559"/>
                </a:lnTo>
                <a:lnTo>
                  <a:pt x="462576" y="48762"/>
                </a:lnTo>
                <a:lnTo>
                  <a:pt x="515186" y="22797"/>
                </a:lnTo>
                <a:lnTo>
                  <a:pt x="565977" y="25967"/>
                </a:lnTo>
                <a:lnTo>
                  <a:pt x="61858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xmlns="" id="{503778A1-3941-45BA-8C21-6FCF72A07594}"/>
              </a:ext>
            </a:extLst>
          </p:cNvPr>
          <p:cNvSpPr/>
          <p:nvPr/>
        </p:nvSpPr>
        <p:spPr>
          <a:xfrm rot="21385728">
            <a:off x="9175180" y="4028972"/>
            <a:ext cx="1412171" cy="268588"/>
          </a:xfrm>
          <a:custGeom>
            <a:avLst/>
            <a:gdLst>
              <a:gd name="connsiteX0" fmla="*/ 1043965 w 1412171"/>
              <a:gd name="connsiteY0" fmla="*/ 0 h 268588"/>
              <a:gd name="connsiteX1" fmla="*/ 1069360 w 1412171"/>
              <a:gd name="connsiteY1" fmla="*/ 1584 h 268588"/>
              <a:gd name="connsiteX2" fmla="*/ 1094756 w 1412171"/>
              <a:gd name="connsiteY2" fmla="*/ 3169 h 268588"/>
              <a:gd name="connsiteX3" fmla="*/ 1143728 w 1412171"/>
              <a:gd name="connsiteY3" fmla="*/ 35476 h 268588"/>
              <a:gd name="connsiteX4" fmla="*/ 1194520 w 1412171"/>
              <a:gd name="connsiteY4" fmla="*/ 38645 h 268588"/>
              <a:gd name="connsiteX5" fmla="*/ 1243494 w 1412171"/>
              <a:gd name="connsiteY5" fmla="*/ 70951 h 268588"/>
              <a:gd name="connsiteX6" fmla="*/ 1317862 w 1412171"/>
              <a:gd name="connsiteY6" fmla="*/ 104842 h 268588"/>
              <a:gd name="connsiteX7" fmla="*/ 1341439 w 1412171"/>
              <a:gd name="connsiteY7" fmla="*/ 135563 h 268588"/>
              <a:gd name="connsiteX8" fmla="*/ 1390412 w 1412171"/>
              <a:gd name="connsiteY8" fmla="*/ 167868 h 268588"/>
              <a:gd name="connsiteX9" fmla="*/ 1388594 w 1412171"/>
              <a:gd name="connsiteY9" fmla="*/ 197005 h 268588"/>
              <a:gd name="connsiteX10" fmla="*/ 1412171 w 1412171"/>
              <a:gd name="connsiteY10" fmla="*/ 227725 h 268588"/>
              <a:gd name="connsiteX11" fmla="*/ 1385201 w 1412171"/>
              <a:gd name="connsiteY11" fmla="*/ 255029 h 268588"/>
              <a:gd name="connsiteX12" fmla="*/ 1381005 w 1412171"/>
              <a:gd name="connsiteY12" fmla="*/ 255030 h 268588"/>
              <a:gd name="connsiteX13" fmla="*/ 1359561 w 1412171"/>
              <a:gd name="connsiteY13" fmla="*/ 253691 h 268588"/>
              <a:gd name="connsiteX14" fmla="*/ 1359478 w 1412171"/>
              <a:gd name="connsiteY14" fmla="*/ 255030 h 268588"/>
              <a:gd name="connsiteX15" fmla="*/ 1070436 w 1412171"/>
              <a:gd name="connsiteY15" fmla="*/ 255030 h 268588"/>
              <a:gd name="connsiteX16" fmla="*/ 1054813 w 1412171"/>
              <a:gd name="connsiteY16" fmla="*/ 234672 h 268588"/>
              <a:gd name="connsiteX17" fmla="*/ 1029418 w 1412171"/>
              <a:gd name="connsiteY17" fmla="*/ 233087 h 268588"/>
              <a:gd name="connsiteX18" fmla="*/ 978626 w 1412171"/>
              <a:gd name="connsiteY18" fmla="*/ 229917 h 268588"/>
              <a:gd name="connsiteX19" fmla="*/ 927835 w 1412171"/>
              <a:gd name="connsiteY19" fmla="*/ 226747 h 268588"/>
              <a:gd name="connsiteX20" fmla="*/ 851648 w 1412171"/>
              <a:gd name="connsiteY20" fmla="*/ 221992 h 268588"/>
              <a:gd name="connsiteX21" fmla="*/ 750065 w 1412171"/>
              <a:gd name="connsiteY21" fmla="*/ 215653 h 268588"/>
              <a:gd name="connsiteX22" fmla="*/ 629436 w 1412171"/>
              <a:gd name="connsiteY22" fmla="*/ 208124 h 268588"/>
              <a:gd name="connsiteX23" fmla="*/ 500639 w 1412171"/>
              <a:gd name="connsiteY23" fmla="*/ 229336 h 268588"/>
              <a:gd name="connsiteX24" fmla="*/ 424453 w 1412171"/>
              <a:gd name="connsiteY24" fmla="*/ 224581 h 268588"/>
              <a:gd name="connsiteX25" fmla="*/ 371843 w 1412171"/>
              <a:gd name="connsiteY25" fmla="*/ 250546 h 268588"/>
              <a:gd name="connsiteX26" fmla="*/ 321052 w 1412171"/>
              <a:gd name="connsiteY26" fmla="*/ 247376 h 268588"/>
              <a:gd name="connsiteX27" fmla="*/ 270261 w 1412171"/>
              <a:gd name="connsiteY27" fmla="*/ 244207 h 268588"/>
              <a:gd name="connsiteX28" fmla="*/ 244865 w 1412171"/>
              <a:gd name="connsiteY28" fmla="*/ 242622 h 268588"/>
              <a:gd name="connsiteX29" fmla="*/ 194073 w 1412171"/>
              <a:gd name="connsiteY29" fmla="*/ 239452 h 268588"/>
              <a:gd name="connsiteX30" fmla="*/ 192255 w 1412171"/>
              <a:gd name="connsiteY30" fmla="*/ 268588 h 268588"/>
              <a:gd name="connsiteX31" fmla="*/ 166859 w 1412171"/>
              <a:gd name="connsiteY31" fmla="*/ 267003 h 268588"/>
              <a:gd name="connsiteX32" fmla="*/ 143282 w 1412171"/>
              <a:gd name="connsiteY32" fmla="*/ 236282 h 268588"/>
              <a:gd name="connsiteX33" fmla="*/ 117886 w 1412171"/>
              <a:gd name="connsiteY33" fmla="*/ 234697 h 268588"/>
              <a:gd name="connsiteX34" fmla="*/ 68913 w 1412171"/>
              <a:gd name="connsiteY34" fmla="*/ 202392 h 268588"/>
              <a:gd name="connsiteX35" fmla="*/ 45336 w 1412171"/>
              <a:gd name="connsiteY35" fmla="*/ 171670 h 268588"/>
              <a:gd name="connsiteX36" fmla="*/ 23577 w 1412171"/>
              <a:gd name="connsiteY36" fmla="*/ 111814 h 268588"/>
              <a:gd name="connsiteX37" fmla="*/ 0 w 1412171"/>
              <a:gd name="connsiteY37" fmla="*/ 81093 h 268588"/>
              <a:gd name="connsiteX38" fmla="*/ 25396 w 1412171"/>
              <a:gd name="connsiteY38" fmla="*/ 82678 h 268588"/>
              <a:gd name="connsiteX39" fmla="*/ 50791 w 1412171"/>
              <a:gd name="connsiteY39" fmla="*/ 84263 h 268588"/>
              <a:gd name="connsiteX40" fmla="*/ 76187 w 1412171"/>
              <a:gd name="connsiteY40" fmla="*/ 85847 h 268588"/>
              <a:gd name="connsiteX41" fmla="*/ 101582 w 1412171"/>
              <a:gd name="connsiteY41" fmla="*/ 87432 h 268588"/>
              <a:gd name="connsiteX42" fmla="*/ 152374 w 1412171"/>
              <a:gd name="connsiteY42" fmla="*/ 90602 h 268588"/>
              <a:gd name="connsiteX43" fmla="*/ 230380 w 1412171"/>
              <a:gd name="connsiteY43" fmla="*/ 66222 h 268588"/>
              <a:gd name="connsiteX44" fmla="*/ 281171 w 1412171"/>
              <a:gd name="connsiteY44" fmla="*/ 69392 h 268588"/>
              <a:gd name="connsiteX45" fmla="*/ 357358 w 1412171"/>
              <a:gd name="connsiteY45" fmla="*/ 74147 h 268588"/>
              <a:gd name="connsiteX46" fmla="*/ 458940 w 1412171"/>
              <a:gd name="connsiteY46" fmla="*/ 80486 h 268588"/>
              <a:gd name="connsiteX47" fmla="*/ 562341 w 1412171"/>
              <a:gd name="connsiteY47" fmla="*/ 57690 h 268588"/>
              <a:gd name="connsiteX48" fmla="*/ 663924 w 1412171"/>
              <a:gd name="connsiteY48" fmla="*/ 64030 h 268588"/>
              <a:gd name="connsiteX49" fmla="*/ 760975 w 1412171"/>
              <a:gd name="connsiteY49" fmla="*/ 40837 h 268588"/>
              <a:gd name="connsiteX50" fmla="*/ 837163 w 1412171"/>
              <a:gd name="connsiteY50" fmla="*/ 45592 h 268588"/>
              <a:gd name="connsiteX51" fmla="*/ 887954 w 1412171"/>
              <a:gd name="connsiteY51" fmla="*/ 48761 h 268588"/>
              <a:gd name="connsiteX52" fmla="*/ 938745 w 1412171"/>
              <a:gd name="connsiteY52" fmla="*/ 51931 h 268588"/>
              <a:gd name="connsiteX53" fmla="*/ 965959 w 1412171"/>
              <a:gd name="connsiteY53" fmla="*/ 24381 h 268588"/>
              <a:gd name="connsiteX54" fmla="*/ 991355 w 1412171"/>
              <a:gd name="connsiteY54" fmla="*/ 25966 h 268588"/>
              <a:gd name="connsiteX55" fmla="*/ 1016751 w 1412171"/>
              <a:gd name="connsiteY55" fmla="*/ 27551 h 268588"/>
              <a:gd name="connsiteX56" fmla="*/ 1043965 w 1412171"/>
              <a:gd name="connsiteY56" fmla="*/ 0 h 268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1412171" h="268588">
                <a:moveTo>
                  <a:pt x="1043965" y="0"/>
                </a:moveTo>
                <a:lnTo>
                  <a:pt x="1069360" y="1584"/>
                </a:lnTo>
                <a:lnTo>
                  <a:pt x="1094756" y="3169"/>
                </a:lnTo>
                <a:lnTo>
                  <a:pt x="1143728" y="35476"/>
                </a:lnTo>
                <a:lnTo>
                  <a:pt x="1194520" y="38645"/>
                </a:lnTo>
                <a:lnTo>
                  <a:pt x="1243494" y="70951"/>
                </a:lnTo>
                <a:lnTo>
                  <a:pt x="1317862" y="104842"/>
                </a:lnTo>
                <a:lnTo>
                  <a:pt x="1341439" y="135563"/>
                </a:lnTo>
                <a:lnTo>
                  <a:pt x="1390412" y="167868"/>
                </a:lnTo>
                <a:lnTo>
                  <a:pt x="1388594" y="197005"/>
                </a:lnTo>
                <a:lnTo>
                  <a:pt x="1412171" y="227725"/>
                </a:lnTo>
                <a:lnTo>
                  <a:pt x="1385201" y="255029"/>
                </a:lnTo>
                <a:lnTo>
                  <a:pt x="1381005" y="255030"/>
                </a:lnTo>
                <a:lnTo>
                  <a:pt x="1359561" y="253691"/>
                </a:lnTo>
                <a:lnTo>
                  <a:pt x="1359478" y="255030"/>
                </a:lnTo>
                <a:lnTo>
                  <a:pt x="1070436" y="255030"/>
                </a:lnTo>
                <a:lnTo>
                  <a:pt x="1054813" y="234672"/>
                </a:lnTo>
                <a:lnTo>
                  <a:pt x="1029418" y="233087"/>
                </a:lnTo>
                <a:lnTo>
                  <a:pt x="978626" y="229917"/>
                </a:lnTo>
                <a:lnTo>
                  <a:pt x="927835" y="226747"/>
                </a:lnTo>
                <a:lnTo>
                  <a:pt x="851648" y="221992"/>
                </a:lnTo>
                <a:lnTo>
                  <a:pt x="750065" y="215653"/>
                </a:lnTo>
                <a:lnTo>
                  <a:pt x="629436" y="208124"/>
                </a:lnTo>
                <a:lnTo>
                  <a:pt x="500639" y="229336"/>
                </a:lnTo>
                <a:lnTo>
                  <a:pt x="424453" y="224581"/>
                </a:lnTo>
                <a:lnTo>
                  <a:pt x="371843" y="250546"/>
                </a:lnTo>
                <a:lnTo>
                  <a:pt x="321052" y="247376"/>
                </a:lnTo>
                <a:lnTo>
                  <a:pt x="270261" y="244207"/>
                </a:lnTo>
                <a:lnTo>
                  <a:pt x="244865" y="242622"/>
                </a:lnTo>
                <a:lnTo>
                  <a:pt x="194073" y="239452"/>
                </a:lnTo>
                <a:lnTo>
                  <a:pt x="192255" y="268588"/>
                </a:lnTo>
                <a:lnTo>
                  <a:pt x="166859" y="267003"/>
                </a:lnTo>
                <a:lnTo>
                  <a:pt x="143282" y="236282"/>
                </a:lnTo>
                <a:lnTo>
                  <a:pt x="117886" y="234697"/>
                </a:lnTo>
                <a:lnTo>
                  <a:pt x="68913" y="202392"/>
                </a:lnTo>
                <a:lnTo>
                  <a:pt x="45336" y="171670"/>
                </a:lnTo>
                <a:lnTo>
                  <a:pt x="23577" y="111814"/>
                </a:lnTo>
                <a:lnTo>
                  <a:pt x="0" y="81093"/>
                </a:lnTo>
                <a:lnTo>
                  <a:pt x="25396" y="82678"/>
                </a:lnTo>
                <a:lnTo>
                  <a:pt x="50791" y="84263"/>
                </a:lnTo>
                <a:lnTo>
                  <a:pt x="76187" y="85847"/>
                </a:lnTo>
                <a:lnTo>
                  <a:pt x="101582" y="87432"/>
                </a:lnTo>
                <a:lnTo>
                  <a:pt x="152374" y="90602"/>
                </a:lnTo>
                <a:lnTo>
                  <a:pt x="230380" y="66222"/>
                </a:lnTo>
                <a:lnTo>
                  <a:pt x="281171" y="69392"/>
                </a:lnTo>
                <a:lnTo>
                  <a:pt x="357358" y="74147"/>
                </a:lnTo>
                <a:lnTo>
                  <a:pt x="458940" y="80486"/>
                </a:lnTo>
                <a:lnTo>
                  <a:pt x="562341" y="57690"/>
                </a:lnTo>
                <a:lnTo>
                  <a:pt x="663924" y="64030"/>
                </a:lnTo>
                <a:lnTo>
                  <a:pt x="760975" y="40837"/>
                </a:lnTo>
                <a:lnTo>
                  <a:pt x="837163" y="45592"/>
                </a:lnTo>
                <a:lnTo>
                  <a:pt x="887954" y="48761"/>
                </a:lnTo>
                <a:lnTo>
                  <a:pt x="938745" y="51931"/>
                </a:lnTo>
                <a:lnTo>
                  <a:pt x="965959" y="24381"/>
                </a:lnTo>
                <a:lnTo>
                  <a:pt x="991355" y="25966"/>
                </a:lnTo>
                <a:lnTo>
                  <a:pt x="1016751" y="27551"/>
                </a:lnTo>
                <a:lnTo>
                  <a:pt x="104396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xmlns="" id="{B8ADD21C-B0C7-4D1C-BF67-337D5422E8F4}"/>
              </a:ext>
            </a:extLst>
          </p:cNvPr>
          <p:cNvSpPr/>
          <p:nvPr/>
        </p:nvSpPr>
        <p:spPr>
          <a:xfrm rot="21385728">
            <a:off x="1920075" y="4180186"/>
            <a:ext cx="1338041" cy="257496"/>
          </a:xfrm>
          <a:custGeom>
            <a:avLst/>
            <a:gdLst>
              <a:gd name="connsiteX0" fmla="*/ 1029482 w 1338041"/>
              <a:gd name="connsiteY0" fmla="*/ 0 h 257496"/>
              <a:gd name="connsiteX1" fmla="*/ 1054877 w 1338041"/>
              <a:gd name="connsiteY1" fmla="*/ 1585 h 257496"/>
              <a:gd name="connsiteX2" fmla="*/ 1080273 w 1338041"/>
              <a:gd name="connsiteY2" fmla="*/ 3170 h 257496"/>
              <a:gd name="connsiteX3" fmla="*/ 1105668 w 1338041"/>
              <a:gd name="connsiteY3" fmla="*/ 4755 h 257496"/>
              <a:gd name="connsiteX4" fmla="*/ 1131064 w 1338041"/>
              <a:gd name="connsiteY4" fmla="*/ 6340 h 257496"/>
              <a:gd name="connsiteX5" fmla="*/ 1180037 w 1338041"/>
              <a:gd name="connsiteY5" fmla="*/ 38646 h 257496"/>
              <a:gd name="connsiteX6" fmla="*/ 1205433 w 1338041"/>
              <a:gd name="connsiteY6" fmla="*/ 40231 h 257496"/>
              <a:gd name="connsiteX7" fmla="*/ 1254406 w 1338041"/>
              <a:gd name="connsiteY7" fmla="*/ 72537 h 257496"/>
              <a:gd name="connsiteX8" fmla="*/ 1303379 w 1338041"/>
              <a:gd name="connsiteY8" fmla="*/ 104843 h 257496"/>
              <a:gd name="connsiteX9" fmla="*/ 1326956 w 1338041"/>
              <a:gd name="connsiteY9" fmla="*/ 135565 h 257496"/>
              <a:gd name="connsiteX10" fmla="*/ 1338041 w 1338041"/>
              <a:gd name="connsiteY10" fmla="*/ 150007 h 257496"/>
              <a:gd name="connsiteX11" fmla="*/ 986485 w 1338041"/>
              <a:gd name="connsiteY11" fmla="*/ 196019 h 257496"/>
              <a:gd name="connsiteX12" fmla="*/ 967780 w 1338041"/>
              <a:gd name="connsiteY12" fmla="*/ 171647 h 257496"/>
              <a:gd name="connsiteX13" fmla="*/ 942385 w 1338041"/>
              <a:gd name="connsiteY13" fmla="*/ 170062 h 257496"/>
              <a:gd name="connsiteX14" fmla="*/ 916988 w 1338041"/>
              <a:gd name="connsiteY14" fmla="*/ 168477 h 257496"/>
              <a:gd name="connsiteX15" fmla="*/ 891592 w 1338041"/>
              <a:gd name="connsiteY15" fmla="*/ 166892 h 257496"/>
              <a:gd name="connsiteX16" fmla="*/ 838983 w 1338041"/>
              <a:gd name="connsiteY16" fmla="*/ 192859 h 257496"/>
              <a:gd name="connsiteX17" fmla="*/ 762796 w 1338041"/>
              <a:gd name="connsiteY17" fmla="*/ 188104 h 257496"/>
              <a:gd name="connsiteX18" fmla="*/ 665744 w 1338041"/>
              <a:gd name="connsiteY18" fmla="*/ 211297 h 257496"/>
              <a:gd name="connsiteX19" fmla="*/ 538765 w 1338041"/>
              <a:gd name="connsiteY19" fmla="*/ 203372 h 257496"/>
              <a:gd name="connsiteX20" fmla="*/ 384573 w 1338041"/>
              <a:gd name="connsiteY20" fmla="*/ 222999 h 257496"/>
              <a:gd name="connsiteX21" fmla="*/ 204985 w 1338041"/>
              <a:gd name="connsiteY21" fmla="*/ 241039 h 257496"/>
              <a:gd name="connsiteX22" fmla="*/ 0 w 1338041"/>
              <a:gd name="connsiteY22" fmla="*/ 257496 h 257496"/>
              <a:gd name="connsiteX23" fmla="*/ 9092 w 1338041"/>
              <a:gd name="connsiteY23" fmla="*/ 111815 h 257496"/>
              <a:gd name="connsiteX24" fmla="*/ 163285 w 1338041"/>
              <a:gd name="connsiteY24" fmla="*/ 92189 h 257496"/>
              <a:gd name="connsiteX25" fmla="*/ 290263 w 1338041"/>
              <a:gd name="connsiteY25" fmla="*/ 100113 h 257496"/>
              <a:gd name="connsiteX26" fmla="*/ 393665 w 1338041"/>
              <a:gd name="connsiteY26" fmla="*/ 77318 h 257496"/>
              <a:gd name="connsiteX27" fmla="*/ 495247 w 1338041"/>
              <a:gd name="connsiteY27" fmla="*/ 83658 h 257496"/>
              <a:gd name="connsiteX28" fmla="*/ 596830 w 1338041"/>
              <a:gd name="connsiteY28" fmla="*/ 89997 h 257496"/>
              <a:gd name="connsiteX29" fmla="*/ 674836 w 1338041"/>
              <a:gd name="connsiteY29" fmla="*/ 65616 h 257496"/>
              <a:gd name="connsiteX30" fmla="*/ 719278 w 1338041"/>
              <a:gd name="connsiteY30" fmla="*/ 68390 h 257496"/>
              <a:gd name="connsiteX31" fmla="*/ 771888 w 1338041"/>
              <a:gd name="connsiteY31" fmla="*/ 42423 h 257496"/>
              <a:gd name="connsiteX32" fmla="*/ 873470 w 1338041"/>
              <a:gd name="connsiteY32" fmla="*/ 48763 h 257496"/>
              <a:gd name="connsiteX33" fmla="*/ 926080 w 1338041"/>
              <a:gd name="connsiteY33" fmla="*/ 22797 h 257496"/>
              <a:gd name="connsiteX34" fmla="*/ 976872 w 1338041"/>
              <a:gd name="connsiteY34" fmla="*/ 25967 h 257496"/>
              <a:gd name="connsiteX35" fmla="*/ 1029482 w 1338041"/>
              <a:gd name="connsiteY35" fmla="*/ 0 h 257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338041" h="257496">
                <a:moveTo>
                  <a:pt x="1029482" y="0"/>
                </a:moveTo>
                <a:lnTo>
                  <a:pt x="1054877" y="1585"/>
                </a:lnTo>
                <a:lnTo>
                  <a:pt x="1080273" y="3170"/>
                </a:lnTo>
                <a:lnTo>
                  <a:pt x="1105668" y="4755"/>
                </a:lnTo>
                <a:lnTo>
                  <a:pt x="1131064" y="6340"/>
                </a:lnTo>
                <a:lnTo>
                  <a:pt x="1180037" y="38646"/>
                </a:lnTo>
                <a:lnTo>
                  <a:pt x="1205433" y="40231"/>
                </a:lnTo>
                <a:lnTo>
                  <a:pt x="1254406" y="72537"/>
                </a:lnTo>
                <a:lnTo>
                  <a:pt x="1303379" y="104843"/>
                </a:lnTo>
                <a:lnTo>
                  <a:pt x="1326956" y="135565"/>
                </a:lnTo>
                <a:lnTo>
                  <a:pt x="1338041" y="150007"/>
                </a:lnTo>
                <a:lnTo>
                  <a:pt x="986485" y="196019"/>
                </a:lnTo>
                <a:lnTo>
                  <a:pt x="967780" y="171647"/>
                </a:lnTo>
                <a:lnTo>
                  <a:pt x="942385" y="170062"/>
                </a:lnTo>
                <a:lnTo>
                  <a:pt x="916988" y="168477"/>
                </a:lnTo>
                <a:lnTo>
                  <a:pt x="891592" y="166892"/>
                </a:lnTo>
                <a:lnTo>
                  <a:pt x="838983" y="192859"/>
                </a:lnTo>
                <a:lnTo>
                  <a:pt x="762796" y="188104"/>
                </a:lnTo>
                <a:lnTo>
                  <a:pt x="665744" y="211297"/>
                </a:lnTo>
                <a:lnTo>
                  <a:pt x="538765" y="203372"/>
                </a:lnTo>
                <a:lnTo>
                  <a:pt x="384573" y="222999"/>
                </a:lnTo>
                <a:lnTo>
                  <a:pt x="204985" y="241039"/>
                </a:lnTo>
                <a:lnTo>
                  <a:pt x="0" y="257496"/>
                </a:lnTo>
                <a:lnTo>
                  <a:pt x="9092" y="111815"/>
                </a:lnTo>
                <a:lnTo>
                  <a:pt x="163285" y="92189"/>
                </a:lnTo>
                <a:lnTo>
                  <a:pt x="290263" y="100113"/>
                </a:lnTo>
                <a:lnTo>
                  <a:pt x="393665" y="77318"/>
                </a:lnTo>
                <a:lnTo>
                  <a:pt x="495247" y="83658"/>
                </a:lnTo>
                <a:lnTo>
                  <a:pt x="596830" y="89997"/>
                </a:lnTo>
                <a:lnTo>
                  <a:pt x="674836" y="65616"/>
                </a:lnTo>
                <a:lnTo>
                  <a:pt x="719278" y="68390"/>
                </a:lnTo>
                <a:lnTo>
                  <a:pt x="771888" y="42423"/>
                </a:lnTo>
                <a:lnTo>
                  <a:pt x="873470" y="48763"/>
                </a:lnTo>
                <a:lnTo>
                  <a:pt x="926080" y="22797"/>
                </a:lnTo>
                <a:lnTo>
                  <a:pt x="976872" y="25967"/>
                </a:lnTo>
                <a:lnTo>
                  <a:pt x="102948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xmlns="" id="{E301A970-9356-48DA-A3D5-52842E8D83D2}"/>
              </a:ext>
            </a:extLst>
          </p:cNvPr>
          <p:cNvSpPr/>
          <p:nvPr/>
        </p:nvSpPr>
        <p:spPr>
          <a:xfrm rot="21385728">
            <a:off x="8990437" y="5008776"/>
            <a:ext cx="896343" cy="141533"/>
          </a:xfrm>
          <a:custGeom>
            <a:avLst/>
            <a:gdLst>
              <a:gd name="connsiteX0" fmla="*/ 696594 w 896343"/>
              <a:gd name="connsiteY0" fmla="*/ 0 h 141533"/>
              <a:gd name="connsiteX1" fmla="*/ 721989 w 896343"/>
              <a:gd name="connsiteY1" fmla="*/ 1585 h 141533"/>
              <a:gd name="connsiteX2" fmla="*/ 747385 w 896343"/>
              <a:gd name="connsiteY2" fmla="*/ 3170 h 141533"/>
              <a:gd name="connsiteX3" fmla="*/ 772781 w 896343"/>
              <a:gd name="connsiteY3" fmla="*/ 4755 h 141533"/>
              <a:gd name="connsiteX4" fmla="*/ 796359 w 896343"/>
              <a:gd name="connsiteY4" fmla="*/ 35476 h 141533"/>
              <a:gd name="connsiteX5" fmla="*/ 847150 w 896343"/>
              <a:gd name="connsiteY5" fmla="*/ 38646 h 141533"/>
              <a:gd name="connsiteX6" fmla="*/ 896122 w 896343"/>
              <a:gd name="connsiteY6" fmla="*/ 70952 h 141533"/>
              <a:gd name="connsiteX7" fmla="*/ 896343 w 896343"/>
              <a:gd name="connsiteY7" fmla="*/ 71117 h 141533"/>
              <a:gd name="connsiteX8" fmla="*/ 664801 w 896343"/>
              <a:gd name="connsiteY8" fmla="*/ 100916 h 141533"/>
              <a:gd name="connsiteX9" fmla="*/ 665743 w 896343"/>
              <a:gd name="connsiteY9" fmla="*/ 85823 h 141533"/>
              <a:gd name="connsiteX10" fmla="*/ 640347 w 896343"/>
              <a:gd name="connsiteY10" fmla="*/ 84238 h 141533"/>
              <a:gd name="connsiteX11" fmla="*/ 614952 w 896343"/>
              <a:gd name="connsiteY11" fmla="*/ 82653 h 141533"/>
              <a:gd name="connsiteX12" fmla="*/ 564160 w 896343"/>
              <a:gd name="connsiteY12" fmla="*/ 79483 h 141533"/>
              <a:gd name="connsiteX13" fmla="*/ 486155 w 896343"/>
              <a:gd name="connsiteY13" fmla="*/ 103865 h 141533"/>
              <a:gd name="connsiteX14" fmla="*/ 359176 w 896343"/>
              <a:gd name="connsiteY14" fmla="*/ 95940 h 141533"/>
              <a:gd name="connsiteX15" fmla="*/ 255776 w 896343"/>
              <a:gd name="connsiteY15" fmla="*/ 118736 h 141533"/>
              <a:gd name="connsiteX16" fmla="*/ 152375 w 896343"/>
              <a:gd name="connsiteY16" fmla="*/ 141533 h 141533"/>
              <a:gd name="connsiteX17" fmla="*/ 50791 w 896343"/>
              <a:gd name="connsiteY17" fmla="*/ 135193 h 141533"/>
              <a:gd name="connsiteX18" fmla="*/ 0 w 896343"/>
              <a:gd name="connsiteY18" fmla="*/ 132023 h 141533"/>
              <a:gd name="connsiteX19" fmla="*/ 1819 w 896343"/>
              <a:gd name="connsiteY19" fmla="*/ 102887 h 141533"/>
              <a:gd name="connsiteX20" fmla="*/ 27214 w 896343"/>
              <a:gd name="connsiteY20" fmla="*/ 104472 h 141533"/>
              <a:gd name="connsiteX21" fmla="*/ 52610 w 896343"/>
              <a:gd name="connsiteY21" fmla="*/ 106057 h 141533"/>
              <a:gd name="connsiteX22" fmla="*/ 156012 w 896343"/>
              <a:gd name="connsiteY22" fmla="*/ 83260 h 141533"/>
              <a:gd name="connsiteX23" fmla="*/ 181407 w 896343"/>
              <a:gd name="connsiteY23" fmla="*/ 84845 h 141533"/>
              <a:gd name="connsiteX24" fmla="*/ 257594 w 896343"/>
              <a:gd name="connsiteY24" fmla="*/ 89600 h 141533"/>
              <a:gd name="connsiteX25" fmla="*/ 335599 w 896343"/>
              <a:gd name="connsiteY25" fmla="*/ 65219 h 141533"/>
              <a:gd name="connsiteX26" fmla="*/ 437182 w 896343"/>
              <a:gd name="connsiteY26" fmla="*/ 71558 h 141533"/>
              <a:gd name="connsiteX27" fmla="*/ 540583 w 896343"/>
              <a:gd name="connsiteY27" fmla="*/ 48763 h 141533"/>
              <a:gd name="connsiteX28" fmla="*/ 618588 w 896343"/>
              <a:gd name="connsiteY28" fmla="*/ 24381 h 141533"/>
              <a:gd name="connsiteX29" fmla="*/ 643984 w 896343"/>
              <a:gd name="connsiteY29" fmla="*/ 25966 h 141533"/>
              <a:gd name="connsiteX30" fmla="*/ 669380 w 896343"/>
              <a:gd name="connsiteY30" fmla="*/ 27551 h 141533"/>
              <a:gd name="connsiteX31" fmla="*/ 696594 w 896343"/>
              <a:gd name="connsiteY31" fmla="*/ 0 h 14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896343" h="141533">
                <a:moveTo>
                  <a:pt x="696594" y="0"/>
                </a:moveTo>
                <a:lnTo>
                  <a:pt x="721989" y="1585"/>
                </a:lnTo>
                <a:lnTo>
                  <a:pt x="747385" y="3170"/>
                </a:lnTo>
                <a:lnTo>
                  <a:pt x="772781" y="4755"/>
                </a:lnTo>
                <a:lnTo>
                  <a:pt x="796359" y="35476"/>
                </a:lnTo>
                <a:lnTo>
                  <a:pt x="847150" y="38646"/>
                </a:lnTo>
                <a:lnTo>
                  <a:pt x="896122" y="70952"/>
                </a:lnTo>
                <a:lnTo>
                  <a:pt x="896343" y="71117"/>
                </a:lnTo>
                <a:lnTo>
                  <a:pt x="664801" y="100916"/>
                </a:lnTo>
                <a:lnTo>
                  <a:pt x="665743" y="85823"/>
                </a:lnTo>
                <a:lnTo>
                  <a:pt x="640347" y="84238"/>
                </a:lnTo>
                <a:lnTo>
                  <a:pt x="614952" y="82653"/>
                </a:lnTo>
                <a:lnTo>
                  <a:pt x="564160" y="79483"/>
                </a:lnTo>
                <a:lnTo>
                  <a:pt x="486155" y="103865"/>
                </a:lnTo>
                <a:lnTo>
                  <a:pt x="359176" y="95940"/>
                </a:lnTo>
                <a:lnTo>
                  <a:pt x="255776" y="118736"/>
                </a:lnTo>
                <a:lnTo>
                  <a:pt x="152375" y="141533"/>
                </a:lnTo>
                <a:lnTo>
                  <a:pt x="50791" y="135193"/>
                </a:lnTo>
                <a:lnTo>
                  <a:pt x="0" y="132023"/>
                </a:lnTo>
                <a:lnTo>
                  <a:pt x="1819" y="102887"/>
                </a:lnTo>
                <a:lnTo>
                  <a:pt x="27214" y="104472"/>
                </a:lnTo>
                <a:lnTo>
                  <a:pt x="52610" y="106057"/>
                </a:lnTo>
                <a:lnTo>
                  <a:pt x="156012" y="83260"/>
                </a:lnTo>
                <a:lnTo>
                  <a:pt x="181407" y="84845"/>
                </a:lnTo>
                <a:lnTo>
                  <a:pt x="257594" y="89600"/>
                </a:lnTo>
                <a:lnTo>
                  <a:pt x="335599" y="65219"/>
                </a:lnTo>
                <a:lnTo>
                  <a:pt x="437182" y="71558"/>
                </a:lnTo>
                <a:lnTo>
                  <a:pt x="540583" y="48763"/>
                </a:lnTo>
                <a:lnTo>
                  <a:pt x="618588" y="24381"/>
                </a:lnTo>
                <a:lnTo>
                  <a:pt x="643984" y="25966"/>
                </a:lnTo>
                <a:lnTo>
                  <a:pt x="669380" y="27551"/>
                </a:lnTo>
                <a:lnTo>
                  <a:pt x="69659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xmlns="" id="{72AD7999-3A38-4FD1-BF9E-80593241A063}"/>
              </a:ext>
            </a:extLst>
          </p:cNvPr>
          <p:cNvSpPr/>
          <p:nvPr/>
        </p:nvSpPr>
        <p:spPr>
          <a:xfrm rot="21385728">
            <a:off x="1998279" y="5040757"/>
            <a:ext cx="1027084" cy="226166"/>
          </a:xfrm>
          <a:custGeom>
            <a:avLst/>
            <a:gdLst>
              <a:gd name="connsiteX0" fmla="*/ 746493 w 1027084"/>
              <a:gd name="connsiteY0" fmla="*/ 0 h 226166"/>
              <a:gd name="connsiteX1" fmla="*/ 797284 w 1027084"/>
              <a:gd name="connsiteY1" fmla="*/ 3170 h 226166"/>
              <a:gd name="connsiteX2" fmla="*/ 822680 w 1027084"/>
              <a:gd name="connsiteY2" fmla="*/ 4755 h 226166"/>
              <a:gd name="connsiteX3" fmla="*/ 848075 w 1027084"/>
              <a:gd name="connsiteY3" fmla="*/ 6340 h 226166"/>
              <a:gd name="connsiteX4" fmla="*/ 897048 w 1027084"/>
              <a:gd name="connsiteY4" fmla="*/ 38646 h 226166"/>
              <a:gd name="connsiteX5" fmla="*/ 920625 w 1027084"/>
              <a:gd name="connsiteY5" fmla="*/ 69367 h 226166"/>
              <a:gd name="connsiteX6" fmla="*/ 969599 w 1027084"/>
              <a:gd name="connsiteY6" fmla="*/ 101673 h 226166"/>
              <a:gd name="connsiteX7" fmla="*/ 1018572 w 1027084"/>
              <a:gd name="connsiteY7" fmla="*/ 133979 h 226166"/>
              <a:gd name="connsiteX8" fmla="*/ 1027084 w 1027084"/>
              <a:gd name="connsiteY8" fmla="*/ 145070 h 226166"/>
              <a:gd name="connsiteX9" fmla="*/ 729362 w 1027084"/>
              <a:gd name="connsiteY9" fmla="*/ 198216 h 226166"/>
              <a:gd name="connsiteX10" fmla="*/ 710186 w 1027084"/>
              <a:gd name="connsiteY10" fmla="*/ 173231 h 226166"/>
              <a:gd name="connsiteX11" fmla="*/ 684791 w 1027084"/>
              <a:gd name="connsiteY11" fmla="*/ 171646 h 226166"/>
              <a:gd name="connsiteX12" fmla="*/ 633999 w 1027084"/>
              <a:gd name="connsiteY12" fmla="*/ 168476 h 226166"/>
              <a:gd name="connsiteX13" fmla="*/ 562343 w 1027084"/>
              <a:gd name="connsiteY13" fmla="*/ 193254 h 226166"/>
              <a:gd name="connsiteX14" fmla="*/ 486156 w 1027084"/>
              <a:gd name="connsiteY14" fmla="*/ 188499 h 226166"/>
              <a:gd name="connsiteX15" fmla="*/ 359177 w 1027084"/>
              <a:gd name="connsiteY15" fmla="*/ 180574 h 226166"/>
              <a:gd name="connsiteX16" fmla="*/ 255775 w 1027084"/>
              <a:gd name="connsiteY16" fmla="*/ 203371 h 226166"/>
              <a:gd name="connsiteX17" fmla="*/ 152375 w 1027084"/>
              <a:gd name="connsiteY17" fmla="*/ 226166 h 226166"/>
              <a:gd name="connsiteX18" fmla="*/ 76187 w 1027084"/>
              <a:gd name="connsiteY18" fmla="*/ 221411 h 226166"/>
              <a:gd name="connsiteX19" fmla="*/ 0 w 1027084"/>
              <a:gd name="connsiteY19" fmla="*/ 216657 h 226166"/>
              <a:gd name="connsiteX20" fmla="*/ 7274 w 1027084"/>
              <a:gd name="connsiteY20" fmla="*/ 100113 h 226166"/>
              <a:gd name="connsiteX21" fmla="*/ 186862 w 1027084"/>
              <a:gd name="connsiteY21" fmla="*/ 82072 h 226166"/>
              <a:gd name="connsiteX22" fmla="*/ 315660 w 1027084"/>
              <a:gd name="connsiteY22" fmla="*/ 60860 h 226166"/>
              <a:gd name="connsiteX23" fmla="*/ 442638 w 1027084"/>
              <a:gd name="connsiteY23" fmla="*/ 68785 h 226166"/>
              <a:gd name="connsiteX24" fmla="*/ 546039 w 1027084"/>
              <a:gd name="connsiteY24" fmla="*/ 45989 h 226166"/>
              <a:gd name="connsiteX25" fmla="*/ 617696 w 1027084"/>
              <a:gd name="connsiteY25" fmla="*/ 21212 h 226166"/>
              <a:gd name="connsiteX26" fmla="*/ 693883 w 1027084"/>
              <a:gd name="connsiteY26" fmla="*/ 25967 h 226166"/>
              <a:gd name="connsiteX27" fmla="*/ 719278 w 1027084"/>
              <a:gd name="connsiteY27" fmla="*/ 27551 h 226166"/>
              <a:gd name="connsiteX28" fmla="*/ 746493 w 1027084"/>
              <a:gd name="connsiteY28" fmla="*/ 0 h 226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027084" h="226166">
                <a:moveTo>
                  <a:pt x="746493" y="0"/>
                </a:moveTo>
                <a:lnTo>
                  <a:pt x="797284" y="3170"/>
                </a:lnTo>
                <a:lnTo>
                  <a:pt x="822680" y="4755"/>
                </a:lnTo>
                <a:lnTo>
                  <a:pt x="848075" y="6340"/>
                </a:lnTo>
                <a:lnTo>
                  <a:pt x="897048" y="38646"/>
                </a:lnTo>
                <a:lnTo>
                  <a:pt x="920625" y="69367"/>
                </a:lnTo>
                <a:lnTo>
                  <a:pt x="969599" y="101673"/>
                </a:lnTo>
                <a:lnTo>
                  <a:pt x="1018572" y="133979"/>
                </a:lnTo>
                <a:lnTo>
                  <a:pt x="1027084" y="145070"/>
                </a:lnTo>
                <a:lnTo>
                  <a:pt x="729362" y="198216"/>
                </a:lnTo>
                <a:lnTo>
                  <a:pt x="710186" y="173231"/>
                </a:lnTo>
                <a:lnTo>
                  <a:pt x="684791" y="171646"/>
                </a:lnTo>
                <a:lnTo>
                  <a:pt x="633999" y="168476"/>
                </a:lnTo>
                <a:lnTo>
                  <a:pt x="562343" y="193254"/>
                </a:lnTo>
                <a:lnTo>
                  <a:pt x="486156" y="188499"/>
                </a:lnTo>
                <a:lnTo>
                  <a:pt x="359177" y="180574"/>
                </a:lnTo>
                <a:lnTo>
                  <a:pt x="255775" y="203371"/>
                </a:lnTo>
                <a:lnTo>
                  <a:pt x="152375" y="226166"/>
                </a:lnTo>
                <a:lnTo>
                  <a:pt x="76187" y="221411"/>
                </a:lnTo>
                <a:lnTo>
                  <a:pt x="0" y="216657"/>
                </a:lnTo>
                <a:lnTo>
                  <a:pt x="7274" y="100113"/>
                </a:lnTo>
                <a:lnTo>
                  <a:pt x="186862" y="82072"/>
                </a:lnTo>
                <a:lnTo>
                  <a:pt x="315660" y="60860"/>
                </a:lnTo>
                <a:lnTo>
                  <a:pt x="442638" y="68785"/>
                </a:lnTo>
                <a:lnTo>
                  <a:pt x="546039" y="45989"/>
                </a:lnTo>
                <a:lnTo>
                  <a:pt x="617696" y="21212"/>
                </a:lnTo>
                <a:lnTo>
                  <a:pt x="693883" y="25967"/>
                </a:lnTo>
                <a:lnTo>
                  <a:pt x="719278" y="27551"/>
                </a:lnTo>
                <a:lnTo>
                  <a:pt x="74649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xmlns="" id="{26EA0FD2-CA27-4700-BB6F-B18529420648}"/>
              </a:ext>
            </a:extLst>
          </p:cNvPr>
          <p:cNvSpPr/>
          <p:nvPr/>
        </p:nvSpPr>
        <p:spPr>
          <a:xfrm rot="21385728">
            <a:off x="9871592" y="5881271"/>
            <a:ext cx="358728" cy="488566"/>
          </a:xfrm>
          <a:custGeom>
            <a:avLst/>
            <a:gdLst>
              <a:gd name="connsiteX0" fmla="*/ 29032 w 358728"/>
              <a:gd name="connsiteY0" fmla="*/ 0 h 488566"/>
              <a:gd name="connsiteX1" fmla="*/ 48078 w 358728"/>
              <a:gd name="connsiteY1" fmla="*/ 1189 h 488566"/>
              <a:gd name="connsiteX2" fmla="*/ 98871 w 358728"/>
              <a:gd name="connsiteY2" fmla="*/ 4359 h 488566"/>
              <a:gd name="connsiteX3" fmla="*/ 173239 w 358728"/>
              <a:gd name="connsiteY3" fmla="*/ 38249 h 488566"/>
              <a:gd name="connsiteX4" fmla="*/ 249426 w 358728"/>
              <a:gd name="connsiteY4" fmla="*/ 43004 h 488566"/>
              <a:gd name="connsiteX5" fmla="*/ 323794 w 358728"/>
              <a:gd name="connsiteY5" fmla="*/ 76895 h 488566"/>
              <a:gd name="connsiteX6" fmla="*/ 349190 w 358728"/>
              <a:gd name="connsiteY6" fmla="*/ 78480 h 488566"/>
              <a:gd name="connsiteX7" fmla="*/ 358728 w 358728"/>
              <a:gd name="connsiteY7" fmla="*/ 68824 h 488566"/>
              <a:gd name="connsiteX8" fmla="*/ 358727 w 358728"/>
              <a:gd name="connsiteY8" fmla="*/ 488566 h 488566"/>
              <a:gd name="connsiteX9" fmla="*/ 323732 w 358728"/>
              <a:gd name="connsiteY9" fmla="*/ 486382 h 488566"/>
              <a:gd name="connsiteX10" fmla="*/ 300155 w 358728"/>
              <a:gd name="connsiteY10" fmla="*/ 455662 h 488566"/>
              <a:gd name="connsiteX11" fmla="*/ 301974 w 358728"/>
              <a:gd name="connsiteY11" fmla="*/ 426526 h 488566"/>
              <a:gd name="connsiteX12" fmla="*/ 278396 w 358728"/>
              <a:gd name="connsiteY12" fmla="*/ 395804 h 488566"/>
              <a:gd name="connsiteX13" fmla="*/ 282033 w 358728"/>
              <a:gd name="connsiteY13" fmla="*/ 337533 h 488566"/>
              <a:gd name="connsiteX14" fmla="*/ 234879 w 358728"/>
              <a:gd name="connsiteY14" fmla="*/ 276091 h 488566"/>
              <a:gd name="connsiteX15" fmla="*/ 211302 w 358728"/>
              <a:gd name="connsiteY15" fmla="*/ 245370 h 488566"/>
              <a:gd name="connsiteX16" fmla="*/ 138751 w 358728"/>
              <a:gd name="connsiteY16" fmla="*/ 182344 h 488566"/>
              <a:gd name="connsiteX17" fmla="*/ 66200 w 358728"/>
              <a:gd name="connsiteY17" fmla="*/ 119317 h 488566"/>
              <a:gd name="connsiteX18" fmla="*/ 42623 w 358728"/>
              <a:gd name="connsiteY18" fmla="*/ 88596 h 488566"/>
              <a:gd name="connsiteX19" fmla="*/ 0 w 358728"/>
              <a:gd name="connsiteY19" fmla="*/ 56687 h 488566"/>
              <a:gd name="connsiteX20" fmla="*/ 1818 w 358728"/>
              <a:gd name="connsiteY20" fmla="*/ 27551 h 488566"/>
              <a:gd name="connsiteX21" fmla="*/ 29032 w 358728"/>
              <a:gd name="connsiteY21" fmla="*/ 0 h 488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58728" h="488566">
                <a:moveTo>
                  <a:pt x="29032" y="0"/>
                </a:moveTo>
                <a:lnTo>
                  <a:pt x="48078" y="1189"/>
                </a:lnTo>
                <a:lnTo>
                  <a:pt x="98871" y="4359"/>
                </a:lnTo>
                <a:lnTo>
                  <a:pt x="173239" y="38249"/>
                </a:lnTo>
                <a:lnTo>
                  <a:pt x="249426" y="43004"/>
                </a:lnTo>
                <a:lnTo>
                  <a:pt x="323794" y="76895"/>
                </a:lnTo>
                <a:lnTo>
                  <a:pt x="349190" y="78480"/>
                </a:lnTo>
                <a:lnTo>
                  <a:pt x="358728" y="68824"/>
                </a:lnTo>
                <a:lnTo>
                  <a:pt x="358727" y="488566"/>
                </a:lnTo>
                <a:lnTo>
                  <a:pt x="323732" y="486382"/>
                </a:lnTo>
                <a:lnTo>
                  <a:pt x="300155" y="455662"/>
                </a:lnTo>
                <a:lnTo>
                  <a:pt x="301974" y="426526"/>
                </a:lnTo>
                <a:lnTo>
                  <a:pt x="278396" y="395804"/>
                </a:lnTo>
                <a:lnTo>
                  <a:pt x="282033" y="337533"/>
                </a:lnTo>
                <a:lnTo>
                  <a:pt x="234879" y="276091"/>
                </a:lnTo>
                <a:lnTo>
                  <a:pt x="211302" y="245370"/>
                </a:lnTo>
                <a:lnTo>
                  <a:pt x="138751" y="182344"/>
                </a:lnTo>
                <a:lnTo>
                  <a:pt x="66200" y="119317"/>
                </a:lnTo>
                <a:lnTo>
                  <a:pt x="42623" y="88596"/>
                </a:lnTo>
                <a:lnTo>
                  <a:pt x="0" y="56687"/>
                </a:lnTo>
                <a:lnTo>
                  <a:pt x="1818" y="27551"/>
                </a:lnTo>
                <a:lnTo>
                  <a:pt x="2903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xmlns="" id="{ED88EED6-A665-474A-A023-FEDF66A768C4}"/>
              </a:ext>
            </a:extLst>
          </p:cNvPr>
          <p:cNvSpPr/>
          <p:nvPr/>
        </p:nvSpPr>
        <p:spPr>
          <a:xfrm rot="3624766">
            <a:off x="1657414" y="1609924"/>
            <a:ext cx="197343" cy="792527"/>
          </a:xfrm>
          <a:custGeom>
            <a:avLst/>
            <a:gdLst>
              <a:gd name="connsiteX0" fmla="*/ 33241 w 197343"/>
              <a:gd name="connsiteY0" fmla="*/ 199145 h 792527"/>
              <a:gd name="connsiteX1" fmla="*/ 58368 w 197343"/>
              <a:gd name="connsiteY1" fmla="*/ 154890 h 792527"/>
              <a:gd name="connsiteX2" fmla="*/ 83495 w 197343"/>
              <a:gd name="connsiteY2" fmla="*/ 110636 h 792527"/>
              <a:gd name="connsiteX3" fmla="*/ 96058 w 197343"/>
              <a:gd name="connsiteY3" fmla="*/ 88509 h 792527"/>
              <a:gd name="connsiteX4" fmla="*/ 121185 w 197343"/>
              <a:gd name="connsiteY4" fmla="*/ 44255 h 792527"/>
              <a:gd name="connsiteX5" fmla="*/ 133749 w 197343"/>
              <a:gd name="connsiteY5" fmla="*/ 22127 h 792527"/>
              <a:gd name="connsiteX6" fmla="*/ 146312 w 197343"/>
              <a:gd name="connsiteY6" fmla="*/ 0 h 792527"/>
              <a:gd name="connsiteX7" fmla="*/ 171698 w 197343"/>
              <a:gd name="connsiteY7" fmla="*/ 14413 h 792527"/>
              <a:gd name="connsiteX8" fmla="*/ 184521 w 197343"/>
              <a:gd name="connsiteY8" fmla="*/ 50954 h 792527"/>
              <a:gd name="connsiteX9" fmla="*/ 197343 w 197343"/>
              <a:gd name="connsiteY9" fmla="*/ 87496 h 792527"/>
              <a:gd name="connsiteX10" fmla="*/ 172216 w 197343"/>
              <a:gd name="connsiteY10" fmla="*/ 131750 h 792527"/>
              <a:gd name="connsiteX11" fmla="*/ 185038 w 197343"/>
              <a:gd name="connsiteY11" fmla="*/ 168291 h 792527"/>
              <a:gd name="connsiteX12" fmla="*/ 185298 w 197343"/>
              <a:gd name="connsiteY12" fmla="*/ 226959 h 792527"/>
              <a:gd name="connsiteX13" fmla="*/ 160171 w 197343"/>
              <a:gd name="connsiteY13" fmla="*/ 271213 h 792527"/>
              <a:gd name="connsiteX14" fmla="*/ 148126 w 197343"/>
              <a:gd name="connsiteY14" fmla="*/ 410678 h 792527"/>
              <a:gd name="connsiteX15" fmla="*/ 135821 w 197343"/>
              <a:gd name="connsiteY15" fmla="*/ 491473 h 792527"/>
              <a:gd name="connsiteX16" fmla="*/ 148644 w 197343"/>
              <a:gd name="connsiteY16" fmla="*/ 528014 h 792527"/>
              <a:gd name="connsiteX17" fmla="*/ 148904 w 197343"/>
              <a:gd name="connsiteY17" fmla="*/ 586682 h 792527"/>
              <a:gd name="connsiteX18" fmla="*/ 161726 w 197343"/>
              <a:gd name="connsiteY18" fmla="*/ 623222 h 792527"/>
              <a:gd name="connsiteX19" fmla="*/ 149422 w 197343"/>
              <a:gd name="connsiteY19" fmla="*/ 704019 h 792527"/>
              <a:gd name="connsiteX20" fmla="*/ 124295 w 197343"/>
              <a:gd name="connsiteY20" fmla="*/ 748273 h 792527"/>
              <a:gd name="connsiteX21" fmla="*/ 111731 w 197343"/>
              <a:gd name="connsiteY21" fmla="*/ 770400 h 792527"/>
              <a:gd name="connsiteX22" fmla="*/ 99168 w 197343"/>
              <a:gd name="connsiteY22" fmla="*/ 792527 h 792527"/>
              <a:gd name="connsiteX23" fmla="*/ 73782 w 197343"/>
              <a:gd name="connsiteY23" fmla="*/ 778113 h 792527"/>
              <a:gd name="connsiteX24" fmla="*/ 35833 w 197343"/>
              <a:gd name="connsiteY24" fmla="*/ 785827 h 792527"/>
              <a:gd name="connsiteX25" fmla="*/ 0 w 197343"/>
              <a:gd name="connsiteY25" fmla="*/ 778545 h 792527"/>
              <a:gd name="connsiteX26" fmla="*/ 0 w 197343"/>
              <a:gd name="connsiteY26" fmla="*/ 375938 h 792527"/>
              <a:gd name="connsiteX27" fmla="*/ 21195 w 197343"/>
              <a:gd name="connsiteY27" fmla="*/ 338608 h 792527"/>
              <a:gd name="connsiteX28" fmla="*/ 8372 w 197343"/>
              <a:gd name="connsiteY28" fmla="*/ 302067 h 792527"/>
              <a:gd name="connsiteX29" fmla="*/ 33500 w 197343"/>
              <a:gd name="connsiteY29" fmla="*/ 257812 h 792527"/>
              <a:gd name="connsiteX30" fmla="*/ 33241 w 197343"/>
              <a:gd name="connsiteY30" fmla="*/ 199145 h 7925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197343" h="792527">
                <a:moveTo>
                  <a:pt x="33241" y="199145"/>
                </a:moveTo>
                <a:lnTo>
                  <a:pt x="58368" y="154890"/>
                </a:lnTo>
                <a:lnTo>
                  <a:pt x="83495" y="110636"/>
                </a:lnTo>
                <a:lnTo>
                  <a:pt x="96058" y="88509"/>
                </a:lnTo>
                <a:lnTo>
                  <a:pt x="121185" y="44255"/>
                </a:lnTo>
                <a:lnTo>
                  <a:pt x="133749" y="22127"/>
                </a:lnTo>
                <a:lnTo>
                  <a:pt x="146312" y="0"/>
                </a:lnTo>
                <a:lnTo>
                  <a:pt x="171698" y="14413"/>
                </a:lnTo>
                <a:lnTo>
                  <a:pt x="184521" y="50954"/>
                </a:lnTo>
                <a:lnTo>
                  <a:pt x="197343" y="87496"/>
                </a:lnTo>
                <a:lnTo>
                  <a:pt x="172216" y="131750"/>
                </a:lnTo>
                <a:lnTo>
                  <a:pt x="185038" y="168291"/>
                </a:lnTo>
                <a:lnTo>
                  <a:pt x="185298" y="226959"/>
                </a:lnTo>
                <a:lnTo>
                  <a:pt x="160171" y="271213"/>
                </a:lnTo>
                <a:lnTo>
                  <a:pt x="148126" y="410678"/>
                </a:lnTo>
                <a:lnTo>
                  <a:pt x="135821" y="491473"/>
                </a:lnTo>
                <a:lnTo>
                  <a:pt x="148644" y="528014"/>
                </a:lnTo>
                <a:lnTo>
                  <a:pt x="148904" y="586682"/>
                </a:lnTo>
                <a:lnTo>
                  <a:pt x="161726" y="623222"/>
                </a:lnTo>
                <a:lnTo>
                  <a:pt x="149422" y="704019"/>
                </a:lnTo>
                <a:lnTo>
                  <a:pt x="124295" y="748273"/>
                </a:lnTo>
                <a:lnTo>
                  <a:pt x="111731" y="770400"/>
                </a:lnTo>
                <a:lnTo>
                  <a:pt x="99168" y="792527"/>
                </a:lnTo>
                <a:lnTo>
                  <a:pt x="73782" y="778113"/>
                </a:lnTo>
                <a:lnTo>
                  <a:pt x="35833" y="785827"/>
                </a:lnTo>
                <a:lnTo>
                  <a:pt x="0" y="778545"/>
                </a:lnTo>
                <a:lnTo>
                  <a:pt x="0" y="375938"/>
                </a:lnTo>
                <a:lnTo>
                  <a:pt x="21195" y="338608"/>
                </a:lnTo>
                <a:lnTo>
                  <a:pt x="8372" y="302067"/>
                </a:lnTo>
                <a:lnTo>
                  <a:pt x="33500" y="257812"/>
                </a:lnTo>
                <a:lnTo>
                  <a:pt x="33241" y="19914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xmlns="" id="{60A09124-350A-4B69-8EAB-04D2BF2FAD4A}"/>
              </a:ext>
            </a:extLst>
          </p:cNvPr>
          <p:cNvSpPr/>
          <p:nvPr/>
        </p:nvSpPr>
        <p:spPr>
          <a:xfrm rot="3624766">
            <a:off x="1503412" y="1017788"/>
            <a:ext cx="506863" cy="1166141"/>
          </a:xfrm>
          <a:custGeom>
            <a:avLst/>
            <a:gdLst>
              <a:gd name="connsiteX0" fmla="*/ 0 w 506863"/>
              <a:gd name="connsiteY0" fmla="*/ 133776 h 1166141"/>
              <a:gd name="connsiteX1" fmla="*/ 12564 w 506863"/>
              <a:gd name="connsiteY1" fmla="*/ 111649 h 1166141"/>
              <a:gd name="connsiteX2" fmla="*/ 25127 w 506863"/>
              <a:gd name="connsiteY2" fmla="*/ 89522 h 1166141"/>
              <a:gd name="connsiteX3" fmla="*/ 37691 w 506863"/>
              <a:gd name="connsiteY3" fmla="*/ 67394 h 1166141"/>
              <a:gd name="connsiteX4" fmla="*/ 100768 w 506863"/>
              <a:gd name="connsiteY4" fmla="*/ 15427 h 1166141"/>
              <a:gd name="connsiteX5" fmla="*/ 138717 w 506863"/>
              <a:gd name="connsiteY5" fmla="*/ 7713 h 1166141"/>
              <a:gd name="connsiteX6" fmla="*/ 176667 w 506863"/>
              <a:gd name="connsiteY6" fmla="*/ 0 h 1166141"/>
              <a:gd name="connsiteX7" fmla="*/ 202053 w 506863"/>
              <a:gd name="connsiteY7" fmla="*/ 14414 h 1166141"/>
              <a:gd name="connsiteX8" fmla="*/ 240003 w 506863"/>
              <a:gd name="connsiteY8" fmla="*/ 6701 h 1166141"/>
              <a:gd name="connsiteX9" fmla="*/ 252825 w 506863"/>
              <a:gd name="connsiteY9" fmla="*/ 43241 h 1166141"/>
              <a:gd name="connsiteX10" fmla="*/ 291034 w 506863"/>
              <a:gd name="connsiteY10" fmla="*/ 94196 h 1166141"/>
              <a:gd name="connsiteX11" fmla="*/ 316679 w 506863"/>
              <a:gd name="connsiteY11" fmla="*/ 167278 h 1166141"/>
              <a:gd name="connsiteX12" fmla="*/ 355147 w 506863"/>
              <a:gd name="connsiteY12" fmla="*/ 276902 h 1166141"/>
              <a:gd name="connsiteX13" fmla="*/ 419001 w 506863"/>
              <a:gd name="connsiteY13" fmla="*/ 400939 h 1166141"/>
              <a:gd name="connsiteX14" fmla="*/ 432083 w 506863"/>
              <a:gd name="connsiteY14" fmla="*/ 496147 h 1166141"/>
              <a:gd name="connsiteX15" fmla="*/ 470551 w 506863"/>
              <a:gd name="connsiteY15" fmla="*/ 605770 h 1166141"/>
              <a:gd name="connsiteX16" fmla="*/ 477286 w 506863"/>
              <a:gd name="connsiteY16" fmla="*/ 697377 h 1166141"/>
              <a:gd name="connsiteX17" fmla="*/ 490108 w 506863"/>
              <a:gd name="connsiteY17" fmla="*/ 733917 h 1166141"/>
              <a:gd name="connsiteX18" fmla="*/ 490368 w 506863"/>
              <a:gd name="connsiteY18" fmla="*/ 792586 h 1166141"/>
              <a:gd name="connsiteX19" fmla="*/ 502931 w 506863"/>
              <a:gd name="connsiteY19" fmla="*/ 770459 h 1166141"/>
              <a:gd name="connsiteX20" fmla="*/ 506863 w 506863"/>
              <a:gd name="connsiteY20" fmla="*/ 763534 h 1166141"/>
              <a:gd name="connsiteX21" fmla="*/ 506863 w 506863"/>
              <a:gd name="connsiteY21" fmla="*/ 1166141 h 1166141"/>
              <a:gd name="connsiteX22" fmla="*/ 482500 w 506863"/>
              <a:gd name="connsiteY22" fmla="*/ 1161190 h 1166141"/>
              <a:gd name="connsiteX23" fmla="*/ 431728 w 506863"/>
              <a:gd name="connsiteY23" fmla="*/ 1132363 h 1166141"/>
              <a:gd name="connsiteX24" fmla="*/ 406342 w 506863"/>
              <a:gd name="connsiteY24" fmla="*/ 1117949 h 1166141"/>
              <a:gd name="connsiteX25" fmla="*/ 390378 w 506863"/>
              <a:gd name="connsiteY25" fmla="*/ 1086939 h 1166141"/>
              <a:gd name="connsiteX26" fmla="*/ 402942 w 506863"/>
              <a:gd name="connsiteY26" fmla="*/ 1064812 h 1166141"/>
              <a:gd name="connsiteX27" fmla="*/ 402683 w 506863"/>
              <a:gd name="connsiteY27" fmla="*/ 1006144 h 1166141"/>
              <a:gd name="connsiteX28" fmla="*/ 389860 w 506863"/>
              <a:gd name="connsiteY28" fmla="*/ 969603 h 1166141"/>
              <a:gd name="connsiteX29" fmla="*/ 364215 w 506863"/>
              <a:gd name="connsiteY29" fmla="*/ 896522 h 1166141"/>
              <a:gd name="connsiteX30" fmla="*/ 357479 w 506863"/>
              <a:gd name="connsiteY30" fmla="*/ 804915 h 1166141"/>
              <a:gd name="connsiteX31" fmla="*/ 306189 w 506863"/>
              <a:gd name="connsiteY31" fmla="*/ 658751 h 1166141"/>
              <a:gd name="connsiteX32" fmla="*/ 229512 w 506863"/>
              <a:gd name="connsiteY32" fmla="*/ 498174 h 1166141"/>
              <a:gd name="connsiteX33" fmla="*/ 178222 w 506863"/>
              <a:gd name="connsiteY33" fmla="*/ 352009 h 1166141"/>
              <a:gd name="connsiteX34" fmla="*/ 165399 w 506863"/>
              <a:gd name="connsiteY34" fmla="*/ 315468 h 1166141"/>
              <a:gd name="connsiteX35" fmla="*/ 127190 w 506863"/>
              <a:gd name="connsiteY35" fmla="*/ 264513 h 1166141"/>
              <a:gd name="connsiteX36" fmla="*/ 114368 w 506863"/>
              <a:gd name="connsiteY36" fmla="*/ 227973 h 1166141"/>
              <a:gd name="connsiteX37" fmla="*/ 63595 w 506863"/>
              <a:gd name="connsiteY37" fmla="*/ 199145 h 1166141"/>
              <a:gd name="connsiteX38" fmla="*/ 38209 w 506863"/>
              <a:gd name="connsiteY38" fmla="*/ 184731 h 1166141"/>
              <a:gd name="connsiteX39" fmla="*/ 12823 w 506863"/>
              <a:gd name="connsiteY39" fmla="*/ 170317 h 1166141"/>
              <a:gd name="connsiteX40" fmla="*/ 0 w 506863"/>
              <a:gd name="connsiteY40" fmla="*/ 133776 h 1166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506863" h="1166141">
                <a:moveTo>
                  <a:pt x="0" y="133776"/>
                </a:moveTo>
                <a:lnTo>
                  <a:pt x="12564" y="111649"/>
                </a:lnTo>
                <a:lnTo>
                  <a:pt x="25127" y="89522"/>
                </a:lnTo>
                <a:lnTo>
                  <a:pt x="37691" y="67394"/>
                </a:lnTo>
                <a:lnTo>
                  <a:pt x="100768" y="15427"/>
                </a:lnTo>
                <a:lnTo>
                  <a:pt x="138717" y="7713"/>
                </a:lnTo>
                <a:lnTo>
                  <a:pt x="176667" y="0"/>
                </a:lnTo>
                <a:lnTo>
                  <a:pt x="202053" y="14414"/>
                </a:lnTo>
                <a:lnTo>
                  <a:pt x="240003" y="6701"/>
                </a:lnTo>
                <a:lnTo>
                  <a:pt x="252825" y="43241"/>
                </a:lnTo>
                <a:lnTo>
                  <a:pt x="291034" y="94196"/>
                </a:lnTo>
                <a:lnTo>
                  <a:pt x="316679" y="167278"/>
                </a:lnTo>
                <a:lnTo>
                  <a:pt x="355147" y="276902"/>
                </a:lnTo>
                <a:lnTo>
                  <a:pt x="419001" y="400939"/>
                </a:lnTo>
                <a:lnTo>
                  <a:pt x="432083" y="496147"/>
                </a:lnTo>
                <a:lnTo>
                  <a:pt x="470551" y="605770"/>
                </a:lnTo>
                <a:lnTo>
                  <a:pt x="477286" y="697377"/>
                </a:lnTo>
                <a:lnTo>
                  <a:pt x="490108" y="733917"/>
                </a:lnTo>
                <a:lnTo>
                  <a:pt x="490368" y="792586"/>
                </a:lnTo>
                <a:lnTo>
                  <a:pt x="502931" y="770459"/>
                </a:lnTo>
                <a:lnTo>
                  <a:pt x="506863" y="763534"/>
                </a:lnTo>
                <a:lnTo>
                  <a:pt x="506863" y="1166141"/>
                </a:lnTo>
                <a:lnTo>
                  <a:pt x="482500" y="1161190"/>
                </a:lnTo>
                <a:lnTo>
                  <a:pt x="431728" y="1132363"/>
                </a:lnTo>
                <a:lnTo>
                  <a:pt x="406342" y="1117949"/>
                </a:lnTo>
                <a:lnTo>
                  <a:pt x="390378" y="1086939"/>
                </a:lnTo>
                <a:lnTo>
                  <a:pt x="402942" y="1064812"/>
                </a:lnTo>
                <a:lnTo>
                  <a:pt x="402683" y="1006144"/>
                </a:lnTo>
                <a:lnTo>
                  <a:pt x="389860" y="969603"/>
                </a:lnTo>
                <a:lnTo>
                  <a:pt x="364215" y="896522"/>
                </a:lnTo>
                <a:lnTo>
                  <a:pt x="357479" y="804915"/>
                </a:lnTo>
                <a:lnTo>
                  <a:pt x="306189" y="658751"/>
                </a:lnTo>
                <a:lnTo>
                  <a:pt x="229512" y="498174"/>
                </a:lnTo>
                <a:lnTo>
                  <a:pt x="178222" y="352009"/>
                </a:lnTo>
                <a:lnTo>
                  <a:pt x="165399" y="315468"/>
                </a:lnTo>
                <a:lnTo>
                  <a:pt x="127190" y="264513"/>
                </a:lnTo>
                <a:lnTo>
                  <a:pt x="114368" y="227973"/>
                </a:lnTo>
                <a:lnTo>
                  <a:pt x="63595" y="199145"/>
                </a:lnTo>
                <a:lnTo>
                  <a:pt x="38209" y="184731"/>
                </a:lnTo>
                <a:lnTo>
                  <a:pt x="12823" y="170317"/>
                </a:lnTo>
                <a:lnTo>
                  <a:pt x="0" y="13377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xmlns="" id="{99A17C34-3DD6-432C-B82F-B77E3F8EF245}"/>
              </a:ext>
            </a:extLst>
          </p:cNvPr>
          <p:cNvSpPr/>
          <p:nvPr/>
        </p:nvSpPr>
        <p:spPr>
          <a:xfrm>
            <a:off x="6661474" y="6012919"/>
            <a:ext cx="636485" cy="390658"/>
          </a:xfrm>
          <a:custGeom>
            <a:avLst/>
            <a:gdLst>
              <a:gd name="connsiteX0" fmla="*/ 0 w 636485"/>
              <a:gd name="connsiteY0" fmla="*/ 0 h 390658"/>
              <a:gd name="connsiteX1" fmla="*/ 32166 w 636485"/>
              <a:gd name="connsiteY1" fmla="*/ 18452 h 390658"/>
              <a:gd name="connsiteX2" fmla="*/ 83056 w 636485"/>
              <a:gd name="connsiteY2" fmla="*/ 47645 h 390658"/>
              <a:gd name="connsiteX3" fmla="*/ 133946 w 636485"/>
              <a:gd name="connsiteY3" fmla="*/ 76837 h 390658"/>
              <a:gd name="connsiteX4" fmla="*/ 184836 w 636485"/>
              <a:gd name="connsiteY4" fmla="*/ 106030 h 390658"/>
              <a:gd name="connsiteX5" fmla="*/ 235726 w 636485"/>
              <a:gd name="connsiteY5" fmla="*/ 135223 h 390658"/>
              <a:gd name="connsiteX6" fmla="*/ 286616 w 636485"/>
              <a:gd name="connsiteY6" fmla="*/ 135223 h 390658"/>
              <a:gd name="connsiteX7" fmla="*/ 305700 w 636485"/>
              <a:gd name="connsiteY7" fmla="*/ 135223 h 390658"/>
              <a:gd name="connsiteX8" fmla="*/ 331144 w 636485"/>
              <a:gd name="connsiteY8" fmla="*/ 135223 h 390658"/>
              <a:gd name="connsiteX9" fmla="*/ 352826 w 636485"/>
              <a:gd name="connsiteY9" fmla="*/ 110349 h 390658"/>
              <a:gd name="connsiteX10" fmla="*/ 560150 w 636485"/>
              <a:gd name="connsiteY10" fmla="*/ 100341 h 390658"/>
              <a:gd name="connsiteX11" fmla="*/ 560150 w 636485"/>
              <a:gd name="connsiteY11" fmla="*/ 135223 h 390658"/>
              <a:gd name="connsiteX12" fmla="*/ 585595 w 636485"/>
              <a:gd name="connsiteY12" fmla="*/ 193608 h 390658"/>
              <a:gd name="connsiteX13" fmla="*/ 611040 w 636485"/>
              <a:gd name="connsiteY13" fmla="*/ 244695 h 390658"/>
              <a:gd name="connsiteX14" fmla="*/ 611040 w 636485"/>
              <a:gd name="connsiteY14" fmla="*/ 273888 h 390658"/>
              <a:gd name="connsiteX15" fmla="*/ 636485 w 636485"/>
              <a:gd name="connsiteY15" fmla="*/ 303080 h 390658"/>
              <a:gd name="connsiteX16" fmla="*/ 611040 w 636485"/>
              <a:gd name="connsiteY16" fmla="*/ 332273 h 390658"/>
              <a:gd name="connsiteX17" fmla="*/ 611040 w 636485"/>
              <a:gd name="connsiteY17" fmla="*/ 361466 h 390658"/>
              <a:gd name="connsiteX18" fmla="*/ 585595 w 636485"/>
              <a:gd name="connsiteY18" fmla="*/ 361466 h 390658"/>
              <a:gd name="connsiteX19" fmla="*/ 560150 w 636485"/>
              <a:gd name="connsiteY19" fmla="*/ 390658 h 390658"/>
              <a:gd name="connsiteX20" fmla="*/ 509260 w 636485"/>
              <a:gd name="connsiteY20" fmla="*/ 390658 h 390658"/>
              <a:gd name="connsiteX21" fmla="*/ 458370 w 636485"/>
              <a:gd name="connsiteY21" fmla="*/ 390658 h 390658"/>
              <a:gd name="connsiteX22" fmla="*/ 305700 w 636485"/>
              <a:gd name="connsiteY22" fmla="*/ 390658 h 390658"/>
              <a:gd name="connsiteX23" fmla="*/ 210281 w 636485"/>
              <a:gd name="connsiteY23" fmla="*/ 361466 h 390658"/>
              <a:gd name="connsiteX24" fmla="*/ 83056 w 636485"/>
              <a:gd name="connsiteY24" fmla="*/ 303080 h 390658"/>
              <a:gd name="connsiteX25" fmla="*/ 0 w 636485"/>
              <a:gd name="connsiteY25" fmla="*/ 255436 h 390658"/>
              <a:gd name="connsiteX26" fmla="*/ 0 w 636485"/>
              <a:gd name="connsiteY26" fmla="*/ 0 h 390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636485" h="390658">
                <a:moveTo>
                  <a:pt x="0" y="0"/>
                </a:moveTo>
                <a:lnTo>
                  <a:pt x="32166" y="18452"/>
                </a:lnTo>
                <a:lnTo>
                  <a:pt x="83056" y="47645"/>
                </a:lnTo>
                <a:lnTo>
                  <a:pt x="133946" y="76837"/>
                </a:lnTo>
                <a:lnTo>
                  <a:pt x="184836" y="106030"/>
                </a:lnTo>
                <a:lnTo>
                  <a:pt x="235726" y="135223"/>
                </a:lnTo>
                <a:lnTo>
                  <a:pt x="286616" y="135223"/>
                </a:lnTo>
                <a:lnTo>
                  <a:pt x="305700" y="135223"/>
                </a:lnTo>
                <a:lnTo>
                  <a:pt x="331144" y="135223"/>
                </a:lnTo>
                <a:lnTo>
                  <a:pt x="352826" y="110349"/>
                </a:lnTo>
                <a:lnTo>
                  <a:pt x="560150" y="100341"/>
                </a:lnTo>
                <a:lnTo>
                  <a:pt x="560150" y="135223"/>
                </a:lnTo>
                <a:lnTo>
                  <a:pt x="585595" y="193608"/>
                </a:lnTo>
                <a:lnTo>
                  <a:pt x="611040" y="244695"/>
                </a:lnTo>
                <a:lnTo>
                  <a:pt x="611040" y="273888"/>
                </a:lnTo>
                <a:lnTo>
                  <a:pt x="636485" y="303080"/>
                </a:lnTo>
                <a:lnTo>
                  <a:pt x="611040" y="332273"/>
                </a:lnTo>
                <a:lnTo>
                  <a:pt x="611040" y="361466"/>
                </a:lnTo>
                <a:lnTo>
                  <a:pt x="585595" y="361466"/>
                </a:lnTo>
                <a:lnTo>
                  <a:pt x="560150" y="390658"/>
                </a:lnTo>
                <a:lnTo>
                  <a:pt x="509260" y="390658"/>
                </a:lnTo>
                <a:lnTo>
                  <a:pt x="458370" y="390658"/>
                </a:lnTo>
                <a:lnTo>
                  <a:pt x="305700" y="390658"/>
                </a:lnTo>
                <a:lnTo>
                  <a:pt x="210281" y="361466"/>
                </a:lnTo>
                <a:lnTo>
                  <a:pt x="83056" y="303080"/>
                </a:lnTo>
                <a:lnTo>
                  <a:pt x="0" y="255436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xmlns="" id="{6988C28B-2117-4FD3-BB5C-D370976D278B}"/>
              </a:ext>
            </a:extLst>
          </p:cNvPr>
          <p:cNvSpPr/>
          <p:nvPr/>
        </p:nvSpPr>
        <p:spPr>
          <a:xfrm>
            <a:off x="6373487" y="5085453"/>
            <a:ext cx="407120" cy="1182902"/>
          </a:xfrm>
          <a:custGeom>
            <a:avLst/>
            <a:gdLst>
              <a:gd name="connsiteX0" fmla="*/ 407119 w 407120"/>
              <a:gd name="connsiteY0" fmla="*/ 0 h 1182902"/>
              <a:gd name="connsiteX1" fmla="*/ 407120 w 407120"/>
              <a:gd name="connsiteY1" fmla="*/ 19052 h 1182902"/>
              <a:gd name="connsiteX2" fmla="*/ 381675 w 407120"/>
              <a:gd name="connsiteY2" fmla="*/ 48245 h 1182902"/>
              <a:gd name="connsiteX3" fmla="*/ 356230 w 407120"/>
              <a:gd name="connsiteY3" fmla="*/ 77437 h 1182902"/>
              <a:gd name="connsiteX4" fmla="*/ 330785 w 407120"/>
              <a:gd name="connsiteY4" fmla="*/ 106630 h 1182902"/>
              <a:gd name="connsiteX5" fmla="*/ 279895 w 407120"/>
              <a:gd name="connsiteY5" fmla="*/ 135823 h 1182902"/>
              <a:gd name="connsiteX6" fmla="*/ 279895 w 407120"/>
              <a:gd name="connsiteY6" fmla="*/ 186910 h 1182902"/>
              <a:gd name="connsiteX7" fmla="*/ 254450 w 407120"/>
              <a:gd name="connsiteY7" fmla="*/ 245295 h 1182902"/>
              <a:gd name="connsiteX8" fmla="*/ 229004 w 407120"/>
              <a:gd name="connsiteY8" fmla="*/ 303680 h 1182902"/>
              <a:gd name="connsiteX9" fmla="*/ 229005 w 407120"/>
              <a:gd name="connsiteY9" fmla="*/ 362065 h 1182902"/>
              <a:gd name="connsiteX10" fmla="*/ 203560 w 407120"/>
              <a:gd name="connsiteY10" fmla="*/ 508029 h 1182902"/>
              <a:gd name="connsiteX11" fmla="*/ 203559 w 407120"/>
              <a:gd name="connsiteY11" fmla="*/ 566414 h 1182902"/>
              <a:gd name="connsiteX12" fmla="*/ 203560 w 407120"/>
              <a:gd name="connsiteY12" fmla="*/ 624799 h 1182902"/>
              <a:gd name="connsiteX13" fmla="*/ 229005 w 407120"/>
              <a:gd name="connsiteY13" fmla="*/ 741570 h 1182902"/>
              <a:gd name="connsiteX14" fmla="*/ 229005 w 407120"/>
              <a:gd name="connsiteY14" fmla="*/ 799955 h 1182902"/>
              <a:gd name="connsiteX15" fmla="*/ 254450 w 407120"/>
              <a:gd name="connsiteY15" fmla="*/ 858340 h 1182902"/>
              <a:gd name="connsiteX16" fmla="*/ 279895 w 407120"/>
              <a:gd name="connsiteY16" fmla="*/ 916725 h 1182902"/>
              <a:gd name="connsiteX17" fmla="*/ 298619 w 407120"/>
              <a:gd name="connsiteY17" fmla="*/ 927466 h 1182902"/>
              <a:gd name="connsiteX18" fmla="*/ 298619 w 407120"/>
              <a:gd name="connsiteY18" fmla="*/ 1182902 h 1182902"/>
              <a:gd name="connsiteX19" fmla="*/ 279895 w 407120"/>
              <a:gd name="connsiteY19" fmla="*/ 1172161 h 1182902"/>
              <a:gd name="connsiteX20" fmla="*/ 229005 w 407120"/>
              <a:gd name="connsiteY20" fmla="*/ 1150267 h 1182902"/>
              <a:gd name="connsiteX21" fmla="*/ 178115 w 407120"/>
              <a:gd name="connsiteY21" fmla="*/ 1091881 h 1182902"/>
              <a:gd name="connsiteX22" fmla="*/ 127225 w 407120"/>
              <a:gd name="connsiteY22" fmla="*/ 1033496 h 1182902"/>
              <a:gd name="connsiteX23" fmla="*/ 76335 w 407120"/>
              <a:gd name="connsiteY23" fmla="*/ 975111 h 1182902"/>
              <a:gd name="connsiteX24" fmla="*/ 50890 w 407120"/>
              <a:gd name="connsiteY24" fmla="*/ 887533 h 1182902"/>
              <a:gd name="connsiteX25" fmla="*/ 25445 w 407120"/>
              <a:gd name="connsiteY25" fmla="*/ 829148 h 1182902"/>
              <a:gd name="connsiteX26" fmla="*/ 0 w 407120"/>
              <a:gd name="connsiteY26" fmla="*/ 741570 h 1182902"/>
              <a:gd name="connsiteX27" fmla="*/ 0 w 407120"/>
              <a:gd name="connsiteY27" fmla="*/ 624799 h 1182902"/>
              <a:gd name="connsiteX28" fmla="*/ 0 w 407120"/>
              <a:gd name="connsiteY28" fmla="*/ 449643 h 1182902"/>
              <a:gd name="connsiteX29" fmla="*/ 25445 w 407120"/>
              <a:gd name="connsiteY29" fmla="*/ 274488 h 1182902"/>
              <a:gd name="connsiteX30" fmla="*/ 25445 w 407120"/>
              <a:gd name="connsiteY30" fmla="*/ 186910 h 1182902"/>
              <a:gd name="connsiteX31" fmla="*/ 50890 w 407120"/>
              <a:gd name="connsiteY31" fmla="*/ 135823 h 1182902"/>
              <a:gd name="connsiteX32" fmla="*/ 50890 w 407120"/>
              <a:gd name="connsiteY32" fmla="*/ 109983 h 1182902"/>
              <a:gd name="connsiteX33" fmla="*/ 407119 w 407120"/>
              <a:gd name="connsiteY33" fmla="*/ 0 h 1182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407120" h="1182902">
                <a:moveTo>
                  <a:pt x="407119" y="0"/>
                </a:moveTo>
                <a:lnTo>
                  <a:pt x="407120" y="19052"/>
                </a:lnTo>
                <a:lnTo>
                  <a:pt x="381675" y="48245"/>
                </a:lnTo>
                <a:lnTo>
                  <a:pt x="356230" y="77437"/>
                </a:lnTo>
                <a:lnTo>
                  <a:pt x="330785" y="106630"/>
                </a:lnTo>
                <a:lnTo>
                  <a:pt x="279895" y="135823"/>
                </a:lnTo>
                <a:lnTo>
                  <a:pt x="279895" y="186910"/>
                </a:lnTo>
                <a:lnTo>
                  <a:pt x="254450" y="245295"/>
                </a:lnTo>
                <a:lnTo>
                  <a:pt x="229004" y="303680"/>
                </a:lnTo>
                <a:lnTo>
                  <a:pt x="229005" y="362065"/>
                </a:lnTo>
                <a:lnTo>
                  <a:pt x="203560" y="508029"/>
                </a:lnTo>
                <a:lnTo>
                  <a:pt x="203559" y="566414"/>
                </a:lnTo>
                <a:lnTo>
                  <a:pt x="203560" y="624799"/>
                </a:lnTo>
                <a:lnTo>
                  <a:pt x="229005" y="741570"/>
                </a:lnTo>
                <a:lnTo>
                  <a:pt x="229005" y="799955"/>
                </a:lnTo>
                <a:lnTo>
                  <a:pt x="254450" y="858340"/>
                </a:lnTo>
                <a:lnTo>
                  <a:pt x="279895" y="916725"/>
                </a:lnTo>
                <a:lnTo>
                  <a:pt x="298619" y="927466"/>
                </a:lnTo>
                <a:lnTo>
                  <a:pt x="298619" y="1182902"/>
                </a:lnTo>
                <a:lnTo>
                  <a:pt x="279895" y="1172161"/>
                </a:lnTo>
                <a:lnTo>
                  <a:pt x="229005" y="1150267"/>
                </a:lnTo>
                <a:lnTo>
                  <a:pt x="178115" y="1091881"/>
                </a:lnTo>
                <a:lnTo>
                  <a:pt x="127225" y="1033496"/>
                </a:lnTo>
                <a:lnTo>
                  <a:pt x="76335" y="975111"/>
                </a:lnTo>
                <a:lnTo>
                  <a:pt x="50890" y="887533"/>
                </a:lnTo>
                <a:lnTo>
                  <a:pt x="25445" y="829148"/>
                </a:lnTo>
                <a:lnTo>
                  <a:pt x="0" y="741570"/>
                </a:lnTo>
                <a:lnTo>
                  <a:pt x="0" y="624799"/>
                </a:lnTo>
                <a:lnTo>
                  <a:pt x="0" y="449643"/>
                </a:lnTo>
                <a:lnTo>
                  <a:pt x="25445" y="274488"/>
                </a:lnTo>
                <a:lnTo>
                  <a:pt x="25445" y="186910"/>
                </a:lnTo>
                <a:lnTo>
                  <a:pt x="50890" y="135823"/>
                </a:lnTo>
                <a:lnTo>
                  <a:pt x="50890" y="109983"/>
                </a:lnTo>
                <a:lnTo>
                  <a:pt x="40711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50422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300"/>
                            </p:stCondLst>
                            <p:childTnLst>
                              <p:par>
                                <p:cTn id="1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46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61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6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91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600"/>
                            </p:stCondLst>
                            <p:childTnLst>
                              <p:par>
                                <p:cTn id="3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21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44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000"/>
                            </p:stCondLst>
                            <p:childTnLst>
                              <p:par>
                                <p:cTn id="5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500"/>
                            </p:stCondLst>
                            <p:childTnLst>
                              <p:par>
                                <p:cTn id="5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4900"/>
                            </p:stCondLst>
                            <p:childTnLst>
                              <p:par>
                                <p:cTn id="6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1000"/>
                            </p:stCondLst>
                            <p:childTnLst>
                              <p:par>
                                <p:cTn id="7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2500"/>
                            </p:stCondLst>
                            <p:childTnLst>
                              <p:par>
                                <p:cTn id="7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4000"/>
                            </p:stCondLst>
                            <p:childTnLst>
                              <p:par>
                                <p:cTn id="8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5500"/>
                            </p:stCondLst>
                            <p:childTnLst>
                              <p:par>
                                <p:cTn id="8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7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4" fill="hold">
                      <p:stCondLst>
                        <p:cond delay="indefinite"/>
                      </p:stCondLst>
                      <p:childTnLst>
                        <p:par>
                          <p:cTn id="95" fill="hold">
                            <p:stCondLst>
                              <p:cond delay="0"/>
                            </p:stCondLst>
                            <p:childTnLst>
                              <p:par>
                                <p:cTn id="9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8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5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3300"/>
                            </p:stCondLst>
                            <p:childTnLst>
                              <p:par>
                                <p:cTn id="10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4800"/>
                            </p:stCondLst>
                            <p:childTnLst>
                              <p:par>
                                <p:cTn id="11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3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6300"/>
                            </p:stCondLst>
                            <p:childTnLst>
                              <p:par>
                                <p:cTn id="11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7800"/>
                            </p:stCondLst>
                            <p:childTnLst>
                              <p:par>
                                <p:cTn id="11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1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9300"/>
                            </p:stCondLst>
                            <p:childTnLst>
                              <p:par>
                                <p:cTn id="12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8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11600"/>
                            </p:stCondLst>
                            <p:childTnLst>
                              <p:par>
                                <p:cTn id="13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2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3100"/>
                            </p:stCondLst>
                            <p:childTnLst>
                              <p:par>
                                <p:cTn id="13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1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1000"/>
                            </p:stCondLst>
                            <p:childTnLst>
                              <p:par>
                                <p:cTn id="14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5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2500"/>
                            </p:stCondLst>
                            <p:childTnLst>
                              <p:par>
                                <p:cTn id="147" presetID="22" presetClass="entr" presetSubtype="4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9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4000"/>
                            </p:stCondLst>
                            <p:childTnLst>
                              <p:par>
                                <p:cTn id="15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3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5500"/>
                            </p:stCondLst>
                            <p:childTnLst>
                              <p:par>
                                <p:cTn id="15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7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7000"/>
                            </p:stCondLst>
                            <p:childTnLst>
                              <p:par>
                                <p:cTn id="15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" fill="hold">
                            <p:stCondLst>
                              <p:cond delay="8500"/>
                            </p:stCondLst>
                            <p:childTnLst>
                              <p:par>
                                <p:cTn id="16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5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8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22" presetClass="entr" presetSubtype="8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22" presetClass="entr" presetSubtype="4" fill="hold" grpId="0" nodeType="withEffect">
                                  <p:stCondLst>
                                    <p:cond delay="31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4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9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2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22" presetClass="entr" presetSubtype="2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5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>
                            <p:stCondLst>
                              <p:cond delay="3300"/>
                            </p:stCondLst>
                            <p:childTnLst>
                              <p:par>
                                <p:cTn id="18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4800"/>
                            </p:stCondLst>
                            <p:childTnLst>
                              <p:par>
                                <p:cTn id="19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3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6300"/>
                            </p:stCondLst>
                            <p:childTnLst>
                              <p:par>
                                <p:cTn id="19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7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0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1" fill="hold">
                            <p:stCondLst>
                              <p:cond delay="8600"/>
                            </p:stCondLst>
                            <p:childTnLst>
                              <p:par>
                                <p:cTn id="20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4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2" grpId="0" animBg="1"/>
      <p:bldP spid="93" grpId="0" animBg="1"/>
      <p:bldP spid="94" grpId="0" animBg="1"/>
      <p:bldP spid="98" grpId="0" animBg="1"/>
      <p:bldP spid="99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Freeform 83">
            <a:extLst>
              <a:ext uri="{FF2B5EF4-FFF2-40B4-BE49-F238E27FC236}">
                <a16:creationId xmlns:a16="http://schemas.microsoft.com/office/drawing/2014/main" xmlns="" id="{1FE35732-DEF6-4871-89FF-B99BBB61F966}"/>
              </a:ext>
            </a:extLst>
          </p:cNvPr>
          <p:cNvSpPr>
            <a:spLocks/>
          </p:cNvSpPr>
          <p:nvPr/>
        </p:nvSpPr>
        <p:spPr bwMode="auto">
          <a:xfrm>
            <a:off x="5811690" y="1709955"/>
            <a:ext cx="1494355" cy="1300496"/>
          </a:xfrm>
          <a:custGeom>
            <a:avLst/>
            <a:gdLst>
              <a:gd name="T0" fmla="*/ 60 w 420"/>
              <a:gd name="T1" fmla="*/ 140 h 268"/>
              <a:gd name="T2" fmla="*/ 92 w 420"/>
              <a:gd name="T3" fmla="*/ 88 h 268"/>
              <a:gd name="T4" fmla="*/ 104 w 420"/>
              <a:gd name="T5" fmla="*/ 64 h 268"/>
              <a:gd name="T6" fmla="*/ 108 w 420"/>
              <a:gd name="T7" fmla="*/ 56 h 268"/>
              <a:gd name="T8" fmla="*/ 104 w 420"/>
              <a:gd name="T9" fmla="*/ 56 h 268"/>
              <a:gd name="T10" fmla="*/ 64 w 420"/>
              <a:gd name="T11" fmla="*/ 64 h 268"/>
              <a:gd name="T12" fmla="*/ 20 w 420"/>
              <a:gd name="T13" fmla="*/ 64 h 268"/>
              <a:gd name="T14" fmla="*/ 0 w 420"/>
              <a:gd name="T15" fmla="*/ 52 h 268"/>
              <a:gd name="T16" fmla="*/ 0 w 420"/>
              <a:gd name="T17" fmla="*/ 44 h 268"/>
              <a:gd name="T18" fmla="*/ 16 w 420"/>
              <a:gd name="T19" fmla="*/ 36 h 268"/>
              <a:gd name="T20" fmla="*/ 44 w 420"/>
              <a:gd name="T21" fmla="*/ 36 h 268"/>
              <a:gd name="T22" fmla="*/ 92 w 420"/>
              <a:gd name="T23" fmla="*/ 24 h 268"/>
              <a:gd name="T24" fmla="*/ 128 w 420"/>
              <a:gd name="T25" fmla="*/ 8 h 268"/>
              <a:gd name="T26" fmla="*/ 152 w 420"/>
              <a:gd name="T27" fmla="*/ 0 h 268"/>
              <a:gd name="T28" fmla="*/ 176 w 420"/>
              <a:gd name="T29" fmla="*/ 4 h 268"/>
              <a:gd name="T30" fmla="*/ 208 w 420"/>
              <a:gd name="T31" fmla="*/ 12 h 268"/>
              <a:gd name="T32" fmla="*/ 220 w 420"/>
              <a:gd name="T33" fmla="*/ 24 h 268"/>
              <a:gd name="T34" fmla="*/ 204 w 420"/>
              <a:gd name="T35" fmla="*/ 36 h 268"/>
              <a:gd name="T36" fmla="*/ 172 w 420"/>
              <a:gd name="T37" fmla="*/ 56 h 268"/>
              <a:gd name="T38" fmla="*/ 136 w 420"/>
              <a:gd name="T39" fmla="*/ 104 h 268"/>
              <a:gd name="T40" fmla="*/ 104 w 420"/>
              <a:gd name="T41" fmla="*/ 164 h 268"/>
              <a:gd name="T42" fmla="*/ 100 w 420"/>
              <a:gd name="T43" fmla="*/ 188 h 268"/>
              <a:gd name="T44" fmla="*/ 112 w 420"/>
              <a:gd name="T45" fmla="*/ 204 h 268"/>
              <a:gd name="T46" fmla="*/ 144 w 420"/>
              <a:gd name="T47" fmla="*/ 216 h 268"/>
              <a:gd name="T48" fmla="*/ 184 w 420"/>
              <a:gd name="T49" fmla="*/ 220 h 268"/>
              <a:gd name="T50" fmla="*/ 236 w 420"/>
              <a:gd name="T51" fmla="*/ 220 h 268"/>
              <a:gd name="T52" fmla="*/ 296 w 420"/>
              <a:gd name="T53" fmla="*/ 212 h 268"/>
              <a:gd name="T54" fmla="*/ 324 w 420"/>
              <a:gd name="T55" fmla="*/ 204 h 268"/>
              <a:gd name="T56" fmla="*/ 336 w 420"/>
              <a:gd name="T57" fmla="*/ 196 h 268"/>
              <a:gd name="T58" fmla="*/ 340 w 420"/>
              <a:gd name="T59" fmla="*/ 176 h 268"/>
              <a:gd name="T60" fmla="*/ 348 w 420"/>
              <a:gd name="T61" fmla="*/ 152 h 268"/>
              <a:gd name="T62" fmla="*/ 356 w 420"/>
              <a:gd name="T63" fmla="*/ 124 h 268"/>
              <a:gd name="T64" fmla="*/ 364 w 420"/>
              <a:gd name="T65" fmla="*/ 112 h 268"/>
              <a:gd name="T66" fmla="*/ 376 w 420"/>
              <a:gd name="T67" fmla="*/ 108 h 268"/>
              <a:gd name="T68" fmla="*/ 388 w 420"/>
              <a:gd name="T69" fmla="*/ 116 h 268"/>
              <a:gd name="T70" fmla="*/ 392 w 420"/>
              <a:gd name="T71" fmla="*/ 140 h 268"/>
              <a:gd name="T72" fmla="*/ 396 w 420"/>
              <a:gd name="T73" fmla="*/ 168 h 268"/>
              <a:gd name="T74" fmla="*/ 404 w 420"/>
              <a:gd name="T75" fmla="*/ 192 h 268"/>
              <a:gd name="T76" fmla="*/ 416 w 420"/>
              <a:gd name="T77" fmla="*/ 204 h 268"/>
              <a:gd name="T78" fmla="*/ 420 w 420"/>
              <a:gd name="T79" fmla="*/ 212 h 268"/>
              <a:gd name="T80" fmla="*/ 412 w 420"/>
              <a:gd name="T81" fmla="*/ 224 h 268"/>
              <a:gd name="T82" fmla="*/ 380 w 420"/>
              <a:gd name="T83" fmla="*/ 240 h 268"/>
              <a:gd name="T84" fmla="*/ 316 w 420"/>
              <a:gd name="T85" fmla="*/ 260 h 268"/>
              <a:gd name="T86" fmla="*/ 244 w 420"/>
              <a:gd name="T87" fmla="*/ 268 h 268"/>
              <a:gd name="T88" fmla="*/ 184 w 420"/>
              <a:gd name="T89" fmla="*/ 268 h 268"/>
              <a:gd name="T90" fmla="*/ 124 w 420"/>
              <a:gd name="T91" fmla="*/ 260 h 268"/>
              <a:gd name="T92" fmla="*/ 76 w 420"/>
              <a:gd name="T93" fmla="*/ 236 h 268"/>
              <a:gd name="T94" fmla="*/ 52 w 420"/>
              <a:gd name="T95" fmla="*/ 220 h 268"/>
              <a:gd name="T96" fmla="*/ 40 w 420"/>
              <a:gd name="T97" fmla="*/ 196 h 268"/>
              <a:gd name="T98" fmla="*/ 48 w 420"/>
              <a:gd name="T99" fmla="*/ 164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20" h="268">
                <a:moveTo>
                  <a:pt x="48" y="164"/>
                </a:moveTo>
                <a:lnTo>
                  <a:pt x="52" y="152"/>
                </a:lnTo>
                <a:lnTo>
                  <a:pt x="60" y="140"/>
                </a:lnTo>
                <a:lnTo>
                  <a:pt x="72" y="120"/>
                </a:lnTo>
                <a:lnTo>
                  <a:pt x="84" y="100"/>
                </a:lnTo>
                <a:lnTo>
                  <a:pt x="92" y="88"/>
                </a:lnTo>
                <a:lnTo>
                  <a:pt x="96" y="80"/>
                </a:lnTo>
                <a:lnTo>
                  <a:pt x="100" y="72"/>
                </a:lnTo>
                <a:lnTo>
                  <a:pt x="104" y="64"/>
                </a:lnTo>
                <a:lnTo>
                  <a:pt x="108" y="60"/>
                </a:lnTo>
                <a:lnTo>
                  <a:pt x="108" y="56"/>
                </a:lnTo>
                <a:lnTo>
                  <a:pt x="108" y="56"/>
                </a:lnTo>
                <a:lnTo>
                  <a:pt x="112" y="52"/>
                </a:lnTo>
                <a:lnTo>
                  <a:pt x="108" y="56"/>
                </a:lnTo>
                <a:lnTo>
                  <a:pt x="104" y="56"/>
                </a:lnTo>
                <a:lnTo>
                  <a:pt x="96" y="56"/>
                </a:lnTo>
                <a:lnTo>
                  <a:pt x="88" y="60"/>
                </a:lnTo>
                <a:lnTo>
                  <a:pt x="64" y="64"/>
                </a:lnTo>
                <a:lnTo>
                  <a:pt x="40" y="64"/>
                </a:lnTo>
                <a:lnTo>
                  <a:pt x="28" y="64"/>
                </a:lnTo>
                <a:lnTo>
                  <a:pt x="20" y="64"/>
                </a:lnTo>
                <a:lnTo>
                  <a:pt x="12" y="60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0" y="44"/>
                </a:lnTo>
                <a:lnTo>
                  <a:pt x="0" y="44"/>
                </a:lnTo>
                <a:lnTo>
                  <a:pt x="4" y="40"/>
                </a:lnTo>
                <a:lnTo>
                  <a:pt x="12" y="40"/>
                </a:lnTo>
                <a:lnTo>
                  <a:pt x="16" y="36"/>
                </a:lnTo>
                <a:lnTo>
                  <a:pt x="24" y="36"/>
                </a:lnTo>
                <a:lnTo>
                  <a:pt x="32" y="36"/>
                </a:lnTo>
                <a:lnTo>
                  <a:pt x="44" y="36"/>
                </a:lnTo>
                <a:lnTo>
                  <a:pt x="56" y="32"/>
                </a:lnTo>
                <a:lnTo>
                  <a:pt x="76" y="28"/>
                </a:lnTo>
                <a:lnTo>
                  <a:pt x="92" y="24"/>
                </a:lnTo>
                <a:lnTo>
                  <a:pt x="108" y="20"/>
                </a:lnTo>
                <a:lnTo>
                  <a:pt x="120" y="16"/>
                </a:lnTo>
                <a:lnTo>
                  <a:pt x="128" y="8"/>
                </a:lnTo>
                <a:lnTo>
                  <a:pt x="136" y="4"/>
                </a:lnTo>
                <a:lnTo>
                  <a:pt x="144" y="0"/>
                </a:lnTo>
                <a:lnTo>
                  <a:pt x="152" y="0"/>
                </a:lnTo>
                <a:lnTo>
                  <a:pt x="160" y="0"/>
                </a:lnTo>
                <a:lnTo>
                  <a:pt x="168" y="4"/>
                </a:lnTo>
                <a:lnTo>
                  <a:pt x="176" y="4"/>
                </a:lnTo>
                <a:lnTo>
                  <a:pt x="188" y="4"/>
                </a:lnTo>
                <a:lnTo>
                  <a:pt x="200" y="8"/>
                </a:lnTo>
                <a:lnTo>
                  <a:pt x="208" y="12"/>
                </a:lnTo>
                <a:lnTo>
                  <a:pt x="216" y="16"/>
                </a:lnTo>
                <a:lnTo>
                  <a:pt x="216" y="16"/>
                </a:lnTo>
                <a:lnTo>
                  <a:pt x="220" y="24"/>
                </a:lnTo>
                <a:lnTo>
                  <a:pt x="216" y="28"/>
                </a:lnTo>
                <a:lnTo>
                  <a:pt x="212" y="32"/>
                </a:lnTo>
                <a:lnTo>
                  <a:pt x="204" y="36"/>
                </a:lnTo>
                <a:lnTo>
                  <a:pt x="196" y="44"/>
                </a:lnTo>
                <a:lnTo>
                  <a:pt x="184" y="48"/>
                </a:lnTo>
                <a:lnTo>
                  <a:pt x="172" y="56"/>
                </a:lnTo>
                <a:lnTo>
                  <a:pt x="164" y="64"/>
                </a:lnTo>
                <a:lnTo>
                  <a:pt x="156" y="76"/>
                </a:lnTo>
                <a:lnTo>
                  <a:pt x="136" y="104"/>
                </a:lnTo>
                <a:lnTo>
                  <a:pt x="116" y="136"/>
                </a:lnTo>
                <a:lnTo>
                  <a:pt x="108" y="148"/>
                </a:lnTo>
                <a:lnTo>
                  <a:pt x="104" y="164"/>
                </a:lnTo>
                <a:lnTo>
                  <a:pt x="100" y="172"/>
                </a:lnTo>
                <a:lnTo>
                  <a:pt x="100" y="180"/>
                </a:lnTo>
                <a:lnTo>
                  <a:pt x="100" y="188"/>
                </a:lnTo>
                <a:lnTo>
                  <a:pt x="104" y="196"/>
                </a:lnTo>
                <a:lnTo>
                  <a:pt x="108" y="200"/>
                </a:lnTo>
                <a:lnTo>
                  <a:pt x="112" y="204"/>
                </a:lnTo>
                <a:lnTo>
                  <a:pt x="120" y="212"/>
                </a:lnTo>
                <a:lnTo>
                  <a:pt x="132" y="216"/>
                </a:lnTo>
                <a:lnTo>
                  <a:pt x="144" y="216"/>
                </a:lnTo>
                <a:lnTo>
                  <a:pt x="152" y="220"/>
                </a:lnTo>
                <a:lnTo>
                  <a:pt x="164" y="220"/>
                </a:lnTo>
                <a:lnTo>
                  <a:pt x="184" y="220"/>
                </a:lnTo>
                <a:lnTo>
                  <a:pt x="200" y="224"/>
                </a:lnTo>
                <a:lnTo>
                  <a:pt x="220" y="224"/>
                </a:lnTo>
                <a:lnTo>
                  <a:pt x="236" y="220"/>
                </a:lnTo>
                <a:lnTo>
                  <a:pt x="268" y="220"/>
                </a:lnTo>
                <a:lnTo>
                  <a:pt x="280" y="216"/>
                </a:lnTo>
                <a:lnTo>
                  <a:pt x="296" y="212"/>
                </a:lnTo>
                <a:lnTo>
                  <a:pt x="304" y="208"/>
                </a:lnTo>
                <a:lnTo>
                  <a:pt x="316" y="208"/>
                </a:lnTo>
                <a:lnTo>
                  <a:pt x="324" y="204"/>
                </a:lnTo>
                <a:lnTo>
                  <a:pt x="332" y="200"/>
                </a:lnTo>
                <a:lnTo>
                  <a:pt x="332" y="196"/>
                </a:lnTo>
                <a:lnTo>
                  <a:pt x="336" y="196"/>
                </a:lnTo>
                <a:lnTo>
                  <a:pt x="336" y="192"/>
                </a:lnTo>
                <a:lnTo>
                  <a:pt x="340" y="184"/>
                </a:lnTo>
                <a:lnTo>
                  <a:pt x="340" y="176"/>
                </a:lnTo>
                <a:lnTo>
                  <a:pt x="344" y="168"/>
                </a:lnTo>
                <a:lnTo>
                  <a:pt x="344" y="160"/>
                </a:lnTo>
                <a:lnTo>
                  <a:pt x="348" y="152"/>
                </a:lnTo>
                <a:lnTo>
                  <a:pt x="352" y="140"/>
                </a:lnTo>
                <a:lnTo>
                  <a:pt x="352" y="132"/>
                </a:lnTo>
                <a:lnTo>
                  <a:pt x="356" y="124"/>
                </a:lnTo>
                <a:lnTo>
                  <a:pt x="360" y="116"/>
                </a:lnTo>
                <a:lnTo>
                  <a:pt x="364" y="112"/>
                </a:lnTo>
                <a:lnTo>
                  <a:pt x="364" y="112"/>
                </a:lnTo>
                <a:lnTo>
                  <a:pt x="368" y="108"/>
                </a:lnTo>
                <a:lnTo>
                  <a:pt x="376" y="108"/>
                </a:lnTo>
                <a:lnTo>
                  <a:pt x="376" y="108"/>
                </a:lnTo>
                <a:lnTo>
                  <a:pt x="380" y="112"/>
                </a:lnTo>
                <a:lnTo>
                  <a:pt x="384" y="112"/>
                </a:lnTo>
                <a:lnTo>
                  <a:pt x="388" y="116"/>
                </a:lnTo>
                <a:lnTo>
                  <a:pt x="388" y="124"/>
                </a:lnTo>
                <a:lnTo>
                  <a:pt x="392" y="132"/>
                </a:lnTo>
                <a:lnTo>
                  <a:pt x="392" y="140"/>
                </a:lnTo>
                <a:lnTo>
                  <a:pt x="396" y="152"/>
                </a:lnTo>
                <a:lnTo>
                  <a:pt x="396" y="160"/>
                </a:lnTo>
                <a:lnTo>
                  <a:pt x="396" y="168"/>
                </a:lnTo>
                <a:lnTo>
                  <a:pt x="400" y="176"/>
                </a:lnTo>
                <a:lnTo>
                  <a:pt x="400" y="184"/>
                </a:lnTo>
                <a:lnTo>
                  <a:pt x="404" y="192"/>
                </a:lnTo>
                <a:lnTo>
                  <a:pt x="408" y="196"/>
                </a:lnTo>
                <a:lnTo>
                  <a:pt x="412" y="200"/>
                </a:lnTo>
                <a:lnTo>
                  <a:pt x="416" y="204"/>
                </a:lnTo>
                <a:lnTo>
                  <a:pt x="416" y="208"/>
                </a:lnTo>
                <a:lnTo>
                  <a:pt x="420" y="212"/>
                </a:lnTo>
                <a:lnTo>
                  <a:pt x="420" y="212"/>
                </a:lnTo>
                <a:lnTo>
                  <a:pt x="416" y="216"/>
                </a:lnTo>
                <a:lnTo>
                  <a:pt x="416" y="220"/>
                </a:lnTo>
                <a:lnTo>
                  <a:pt x="412" y="224"/>
                </a:lnTo>
                <a:lnTo>
                  <a:pt x="404" y="228"/>
                </a:lnTo>
                <a:lnTo>
                  <a:pt x="396" y="232"/>
                </a:lnTo>
                <a:lnTo>
                  <a:pt x="380" y="240"/>
                </a:lnTo>
                <a:lnTo>
                  <a:pt x="360" y="248"/>
                </a:lnTo>
                <a:lnTo>
                  <a:pt x="340" y="256"/>
                </a:lnTo>
                <a:lnTo>
                  <a:pt x="316" y="260"/>
                </a:lnTo>
                <a:lnTo>
                  <a:pt x="292" y="264"/>
                </a:lnTo>
                <a:lnTo>
                  <a:pt x="268" y="268"/>
                </a:lnTo>
                <a:lnTo>
                  <a:pt x="244" y="268"/>
                </a:lnTo>
                <a:lnTo>
                  <a:pt x="224" y="268"/>
                </a:lnTo>
                <a:lnTo>
                  <a:pt x="204" y="268"/>
                </a:lnTo>
                <a:lnTo>
                  <a:pt x="184" y="268"/>
                </a:lnTo>
                <a:lnTo>
                  <a:pt x="164" y="264"/>
                </a:lnTo>
                <a:lnTo>
                  <a:pt x="144" y="260"/>
                </a:lnTo>
                <a:lnTo>
                  <a:pt x="124" y="260"/>
                </a:lnTo>
                <a:lnTo>
                  <a:pt x="104" y="252"/>
                </a:lnTo>
                <a:lnTo>
                  <a:pt x="88" y="248"/>
                </a:lnTo>
                <a:lnTo>
                  <a:pt x="76" y="236"/>
                </a:lnTo>
                <a:lnTo>
                  <a:pt x="68" y="232"/>
                </a:lnTo>
                <a:lnTo>
                  <a:pt x="60" y="228"/>
                </a:lnTo>
                <a:lnTo>
                  <a:pt x="52" y="220"/>
                </a:lnTo>
                <a:lnTo>
                  <a:pt x="48" y="212"/>
                </a:lnTo>
                <a:lnTo>
                  <a:pt x="44" y="204"/>
                </a:lnTo>
                <a:lnTo>
                  <a:pt x="40" y="196"/>
                </a:lnTo>
                <a:lnTo>
                  <a:pt x="44" y="184"/>
                </a:lnTo>
                <a:lnTo>
                  <a:pt x="44" y="176"/>
                </a:lnTo>
                <a:lnTo>
                  <a:pt x="48" y="164"/>
                </a:lnTo>
                <a:lnTo>
                  <a:pt x="48" y="1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84">
            <a:extLst>
              <a:ext uri="{FF2B5EF4-FFF2-40B4-BE49-F238E27FC236}">
                <a16:creationId xmlns:a16="http://schemas.microsoft.com/office/drawing/2014/main" xmlns="" id="{6CD3AE3C-9D7B-4040-8CF6-05325E90770C}"/>
              </a:ext>
            </a:extLst>
          </p:cNvPr>
          <p:cNvSpPr>
            <a:spLocks/>
          </p:cNvSpPr>
          <p:nvPr/>
        </p:nvSpPr>
        <p:spPr bwMode="auto">
          <a:xfrm>
            <a:off x="5797458" y="661794"/>
            <a:ext cx="711597" cy="1106392"/>
          </a:xfrm>
          <a:custGeom>
            <a:avLst/>
            <a:gdLst>
              <a:gd name="T0" fmla="*/ 68 w 200"/>
              <a:gd name="T1" fmla="*/ 128 h 228"/>
              <a:gd name="T2" fmla="*/ 80 w 200"/>
              <a:gd name="T3" fmla="*/ 108 h 228"/>
              <a:gd name="T4" fmla="*/ 92 w 200"/>
              <a:gd name="T5" fmla="*/ 92 h 228"/>
              <a:gd name="T6" fmla="*/ 100 w 200"/>
              <a:gd name="T7" fmla="*/ 76 h 228"/>
              <a:gd name="T8" fmla="*/ 108 w 200"/>
              <a:gd name="T9" fmla="*/ 60 h 228"/>
              <a:gd name="T10" fmla="*/ 112 w 200"/>
              <a:gd name="T11" fmla="*/ 48 h 228"/>
              <a:gd name="T12" fmla="*/ 116 w 200"/>
              <a:gd name="T13" fmla="*/ 40 h 228"/>
              <a:gd name="T14" fmla="*/ 116 w 200"/>
              <a:gd name="T15" fmla="*/ 32 h 228"/>
              <a:gd name="T16" fmla="*/ 116 w 200"/>
              <a:gd name="T17" fmla="*/ 24 h 228"/>
              <a:gd name="T18" fmla="*/ 112 w 200"/>
              <a:gd name="T19" fmla="*/ 20 h 228"/>
              <a:gd name="T20" fmla="*/ 108 w 200"/>
              <a:gd name="T21" fmla="*/ 16 h 228"/>
              <a:gd name="T22" fmla="*/ 108 w 200"/>
              <a:gd name="T23" fmla="*/ 12 h 228"/>
              <a:gd name="T24" fmla="*/ 112 w 200"/>
              <a:gd name="T25" fmla="*/ 8 h 228"/>
              <a:gd name="T26" fmla="*/ 116 w 200"/>
              <a:gd name="T27" fmla="*/ 4 h 228"/>
              <a:gd name="T28" fmla="*/ 120 w 200"/>
              <a:gd name="T29" fmla="*/ 0 h 228"/>
              <a:gd name="T30" fmla="*/ 132 w 200"/>
              <a:gd name="T31" fmla="*/ 0 h 228"/>
              <a:gd name="T32" fmla="*/ 140 w 200"/>
              <a:gd name="T33" fmla="*/ 0 h 228"/>
              <a:gd name="T34" fmla="*/ 164 w 200"/>
              <a:gd name="T35" fmla="*/ 8 h 228"/>
              <a:gd name="T36" fmla="*/ 172 w 200"/>
              <a:gd name="T37" fmla="*/ 12 h 228"/>
              <a:gd name="T38" fmla="*/ 180 w 200"/>
              <a:gd name="T39" fmla="*/ 16 h 228"/>
              <a:gd name="T40" fmla="*/ 188 w 200"/>
              <a:gd name="T41" fmla="*/ 24 h 228"/>
              <a:gd name="T42" fmla="*/ 196 w 200"/>
              <a:gd name="T43" fmla="*/ 28 h 228"/>
              <a:gd name="T44" fmla="*/ 200 w 200"/>
              <a:gd name="T45" fmla="*/ 32 h 228"/>
              <a:gd name="T46" fmla="*/ 200 w 200"/>
              <a:gd name="T47" fmla="*/ 36 h 228"/>
              <a:gd name="T48" fmla="*/ 200 w 200"/>
              <a:gd name="T49" fmla="*/ 40 h 228"/>
              <a:gd name="T50" fmla="*/ 196 w 200"/>
              <a:gd name="T51" fmla="*/ 44 h 228"/>
              <a:gd name="T52" fmla="*/ 196 w 200"/>
              <a:gd name="T53" fmla="*/ 48 h 228"/>
              <a:gd name="T54" fmla="*/ 192 w 200"/>
              <a:gd name="T55" fmla="*/ 52 h 228"/>
              <a:gd name="T56" fmla="*/ 176 w 200"/>
              <a:gd name="T57" fmla="*/ 68 h 228"/>
              <a:gd name="T58" fmla="*/ 164 w 200"/>
              <a:gd name="T59" fmla="*/ 88 h 228"/>
              <a:gd name="T60" fmla="*/ 156 w 200"/>
              <a:gd name="T61" fmla="*/ 100 h 228"/>
              <a:gd name="T62" fmla="*/ 144 w 200"/>
              <a:gd name="T63" fmla="*/ 112 h 228"/>
              <a:gd name="T64" fmla="*/ 132 w 200"/>
              <a:gd name="T65" fmla="*/ 128 h 228"/>
              <a:gd name="T66" fmla="*/ 116 w 200"/>
              <a:gd name="T67" fmla="*/ 144 h 228"/>
              <a:gd name="T68" fmla="*/ 100 w 200"/>
              <a:gd name="T69" fmla="*/ 160 h 228"/>
              <a:gd name="T70" fmla="*/ 84 w 200"/>
              <a:gd name="T71" fmla="*/ 176 h 228"/>
              <a:gd name="T72" fmla="*/ 68 w 200"/>
              <a:gd name="T73" fmla="*/ 188 h 228"/>
              <a:gd name="T74" fmla="*/ 48 w 200"/>
              <a:gd name="T75" fmla="*/ 204 h 228"/>
              <a:gd name="T76" fmla="*/ 36 w 200"/>
              <a:gd name="T77" fmla="*/ 212 h 228"/>
              <a:gd name="T78" fmla="*/ 28 w 200"/>
              <a:gd name="T79" fmla="*/ 216 h 228"/>
              <a:gd name="T80" fmla="*/ 24 w 200"/>
              <a:gd name="T81" fmla="*/ 224 h 228"/>
              <a:gd name="T82" fmla="*/ 16 w 200"/>
              <a:gd name="T83" fmla="*/ 224 h 228"/>
              <a:gd name="T84" fmla="*/ 12 w 200"/>
              <a:gd name="T85" fmla="*/ 228 h 228"/>
              <a:gd name="T86" fmla="*/ 8 w 200"/>
              <a:gd name="T87" fmla="*/ 228 h 228"/>
              <a:gd name="T88" fmla="*/ 4 w 200"/>
              <a:gd name="T89" fmla="*/ 228 h 228"/>
              <a:gd name="T90" fmla="*/ 0 w 200"/>
              <a:gd name="T91" fmla="*/ 228 h 228"/>
              <a:gd name="T92" fmla="*/ 0 w 200"/>
              <a:gd name="T93" fmla="*/ 224 h 228"/>
              <a:gd name="T94" fmla="*/ 0 w 200"/>
              <a:gd name="T95" fmla="*/ 224 h 228"/>
              <a:gd name="T96" fmla="*/ 0 w 200"/>
              <a:gd name="T97" fmla="*/ 220 h 228"/>
              <a:gd name="T98" fmla="*/ 0 w 200"/>
              <a:gd name="T99" fmla="*/ 216 h 228"/>
              <a:gd name="T100" fmla="*/ 4 w 200"/>
              <a:gd name="T101" fmla="*/ 212 h 228"/>
              <a:gd name="T102" fmla="*/ 8 w 200"/>
              <a:gd name="T103" fmla="*/ 208 h 228"/>
              <a:gd name="T104" fmla="*/ 12 w 200"/>
              <a:gd name="T105" fmla="*/ 200 h 228"/>
              <a:gd name="T106" fmla="*/ 16 w 200"/>
              <a:gd name="T107" fmla="*/ 192 h 228"/>
              <a:gd name="T108" fmla="*/ 28 w 200"/>
              <a:gd name="T109" fmla="*/ 180 h 228"/>
              <a:gd name="T110" fmla="*/ 40 w 200"/>
              <a:gd name="T111" fmla="*/ 164 h 228"/>
              <a:gd name="T112" fmla="*/ 56 w 200"/>
              <a:gd name="T113" fmla="*/ 148 h 228"/>
              <a:gd name="T114" fmla="*/ 68 w 200"/>
              <a:gd name="T115" fmla="*/ 128 h 228"/>
              <a:gd name="T116" fmla="*/ 68 w 200"/>
              <a:gd name="T117" fmla="*/ 128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00" h="228">
                <a:moveTo>
                  <a:pt x="68" y="128"/>
                </a:moveTo>
                <a:lnTo>
                  <a:pt x="80" y="108"/>
                </a:lnTo>
                <a:lnTo>
                  <a:pt x="92" y="92"/>
                </a:lnTo>
                <a:lnTo>
                  <a:pt x="100" y="76"/>
                </a:lnTo>
                <a:lnTo>
                  <a:pt x="108" y="60"/>
                </a:lnTo>
                <a:lnTo>
                  <a:pt x="112" y="48"/>
                </a:lnTo>
                <a:lnTo>
                  <a:pt x="116" y="40"/>
                </a:lnTo>
                <a:lnTo>
                  <a:pt x="116" y="32"/>
                </a:lnTo>
                <a:lnTo>
                  <a:pt x="116" y="24"/>
                </a:lnTo>
                <a:lnTo>
                  <a:pt x="112" y="20"/>
                </a:lnTo>
                <a:lnTo>
                  <a:pt x="108" y="16"/>
                </a:lnTo>
                <a:lnTo>
                  <a:pt x="108" y="12"/>
                </a:lnTo>
                <a:lnTo>
                  <a:pt x="112" y="8"/>
                </a:lnTo>
                <a:lnTo>
                  <a:pt x="116" y="4"/>
                </a:lnTo>
                <a:lnTo>
                  <a:pt x="120" y="0"/>
                </a:lnTo>
                <a:lnTo>
                  <a:pt x="132" y="0"/>
                </a:lnTo>
                <a:lnTo>
                  <a:pt x="140" y="0"/>
                </a:lnTo>
                <a:lnTo>
                  <a:pt x="164" y="8"/>
                </a:lnTo>
                <a:lnTo>
                  <a:pt x="172" y="12"/>
                </a:lnTo>
                <a:lnTo>
                  <a:pt x="180" y="16"/>
                </a:lnTo>
                <a:lnTo>
                  <a:pt x="188" y="24"/>
                </a:lnTo>
                <a:lnTo>
                  <a:pt x="196" y="28"/>
                </a:lnTo>
                <a:lnTo>
                  <a:pt x="200" y="32"/>
                </a:lnTo>
                <a:lnTo>
                  <a:pt x="200" y="36"/>
                </a:lnTo>
                <a:lnTo>
                  <a:pt x="200" y="40"/>
                </a:lnTo>
                <a:lnTo>
                  <a:pt x="196" y="44"/>
                </a:lnTo>
                <a:lnTo>
                  <a:pt x="196" y="48"/>
                </a:lnTo>
                <a:lnTo>
                  <a:pt x="192" y="52"/>
                </a:lnTo>
                <a:lnTo>
                  <a:pt x="176" y="68"/>
                </a:lnTo>
                <a:lnTo>
                  <a:pt x="164" y="88"/>
                </a:lnTo>
                <a:lnTo>
                  <a:pt x="156" y="100"/>
                </a:lnTo>
                <a:lnTo>
                  <a:pt x="144" y="112"/>
                </a:lnTo>
                <a:lnTo>
                  <a:pt x="132" y="128"/>
                </a:lnTo>
                <a:lnTo>
                  <a:pt x="116" y="144"/>
                </a:lnTo>
                <a:lnTo>
                  <a:pt x="100" y="160"/>
                </a:lnTo>
                <a:lnTo>
                  <a:pt x="84" y="176"/>
                </a:lnTo>
                <a:lnTo>
                  <a:pt x="68" y="188"/>
                </a:lnTo>
                <a:lnTo>
                  <a:pt x="48" y="204"/>
                </a:lnTo>
                <a:lnTo>
                  <a:pt x="36" y="212"/>
                </a:lnTo>
                <a:lnTo>
                  <a:pt x="28" y="216"/>
                </a:lnTo>
                <a:lnTo>
                  <a:pt x="24" y="224"/>
                </a:lnTo>
                <a:lnTo>
                  <a:pt x="16" y="224"/>
                </a:lnTo>
                <a:lnTo>
                  <a:pt x="12" y="228"/>
                </a:lnTo>
                <a:lnTo>
                  <a:pt x="8" y="228"/>
                </a:lnTo>
                <a:lnTo>
                  <a:pt x="4" y="228"/>
                </a:lnTo>
                <a:lnTo>
                  <a:pt x="0" y="228"/>
                </a:lnTo>
                <a:lnTo>
                  <a:pt x="0" y="224"/>
                </a:lnTo>
                <a:lnTo>
                  <a:pt x="0" y="224"/>
                </a:lnTo>
                <a:lnTo>
                  <a:pt x="0" y="220"/>
                </a:lnTo>
                <a:lnTo>
                  <a:pt x="0" y="216"/>
                </a:lnTo>
                <a:lnTo>
                  <a:pt x="4" y="212"/>
                </a:lnTo>
                <a:lnTo>
                  <a:pt x="8" y="208"/>
                </a:lnTo>
                <a:lnTo>
                  <a:pt x="12" y="200"/>
                </a:lnTo>
                <a:lnTo>
                  <a:pt x="16" y="192"/>
                </a:lnTo>
                <a:lnTo>
                  <a:pt x="28" y="180"/>
                </a:lnTo>
                <a:lnTo>
                  <a:pt x="40" y="164"/>
                </a:lnTo>
                <a:lnTo>
                  <a:pt x="56" y="148"/>
                </a:lnTo>
                <a:lnTo>
                  <a:pt x="68" y="128"/>
                </a:lnTo>
                <a:lnTo>
                  <a:pt x="68" y="1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85">
            <a:extLst>
              <a:ext uri="{FF2B5EF4-FFF2-40B4-BE49-F238E27FC236}">
                <a16:creationId xmlns:a16="http://schemas.microsoft.com/office/drawing/2014/main" xmlns="" id="{E82B355A-3A5A-4B76-944A-A21E3AC68619}"/>
              </a:ext>
            </a:extLst>
          </p:cNvPr>
          <p:cNvSpPr>
            <a:spLocks/>
          </p:cNvSpPr>
          <p:nvPr/>
        </p:nvSpPr>
        <p:spPr bwMode="auto">
          <a:xfrm>
            <a:off x="6096329" y="1166464"/>
            <a:ext cx="868149" cy="291156"/>
          </a:xfrm>
          <a:custGeom>
            <a:avLst/>
            <a:gdLst>
              <a:gd name="T0" fmla="*/ 0 w 244"/>
              <a:gd name="T1" fmla="*/ 36 h 60"/>
              <a:gd name="T2" fmla="*/ 8 w 244"/>
              <a:gd name="T3" fmla="*/ 28 h 60"/>
              <a:gd name="T4" fmla="*/ 20 w 244"/>
              <a:gd name="T5" fmla="*/ 24 h 60"/>
              <a:gd name="T6" fmla="*/ 28 w 244"/>
              <a:gd name="T7" fmla="*/ 24 h 60"/>
              <a:gd name="T8" fmla="*/ 40 w 244"/>
              <a:gd name="T9" fmla="*/ 20 h 60"/>
              <a:gd name="T10" fmla="*/ 44 w 244"/>
              <a:gd name="T11" fmla="*/ 20 h 60"/>
              <a:gd name="T12" fmla="*/ 52 w 244"/>
              <a:gd name="T13" fmla="*/ 20 h 60"/>
              <a:gd name="T14" fmla="*/ 64 w 244"/>
              <a:gd name="T15" fmla="*/ 20 h 60"/>
              <a:gd name="T16" fmla="*/ 72 w 244"/>
              <a:gd name="T17" fmla="*/ 16 h 60"/>
              <a:gd name="T18" fmla="*/ 84 w 244"/>
              <a:gd name="T19" fmla="*/ 16 h 60"/>
              <a:gd name="T20" fmla="*/ 100 w 244"/>
              <a:gd name="T21" fmla="*/ 12 h 60"/>
              <a:gd name="T22" fmla="*/ 116 w 244"/>
              <a:gd name="T23" fmla="*/ 12 h 60"/>
              <a:gd name="T24" fmla="*/ 132 w 244"/>
              <a:gd name="T25" fmla="*/ 8 h 60"/>
              <a:gd name="T26" fmla="*/ 152 w 244"/>
              <a:gd name="T27" fmla="*/ 4 h 60"/>
              <a:gd name="T28" fmla="*/ 168 w 244"/>
              <a:gd name="T29" fmla="*/ 0 h 60"/>
              <a:gd name="T30" fmla="*/ 180 w 244"/>
              <a:gd name="T31" fmla="*/ 0 h 60"/>
              <a:gd name="T32" fmla="*/ 192 w 244"/>
              <a:gd name="T33" fmla="*/ 0 h 60"/>
              <a:gd name="T34" fmla="*/ 204 w 244"/>
              <a:gd name="T35" fmla="*/ 0 h 60"/>
              <a:gd name="T36" fmla="*/ 212 w 244"/>
              <a:gd name="T37" fmla="*/ 0 h 60"/>
              <a:gd name="T38" fmla="*/ 220 w 244"/>
              <a:gd name="T39" fmla="*/ 0 h 60"/>
              <a:gd name="T40" fmla="*/ 228 w 244"/>
              <a:gd name="T41" fmla="*/ 0 h 60"/>
              <a:gd name="T42" fmla="*/ 236 w 244"/>
              <a:gd name="T43" fmla="*/ 4 h 60"/>
              <a:gd name="T44" fmla="*/ 240 w 244"/>
              <a:gd name="T45" fmla="*/ 8 h 60"/>
              <a:gd name="T46" fmla="*/ 244 w 244"/>
              <a:gd name="T47" fmla="*/ 12 h 60"/>
              <a:gd name="T48" fmla="*/ 244 w 244"/>
              <a:gd name="T49" fmla="*/ 20 h 60"/>
              <a:gd name="T50" fmla="*/ 244 w 244"/>
              <a:gd name="T51" fmla="*/ 20 h 60"/>
              <a:gd name="T52" fmla="*/ 244 w 244"/>
              <a:gd name="T53" fmla="*/ 24 h 60"/>
              <a:gd name="T54" fmla="*/ 240 w 244"/>
              <a:gd name="T55" fmla="*/ 28 h 60"/>
              <a:gd name="T56" fmla="*/ 236 w 244"/>
              <a:gd name="T57" fmla="*/ 28 h 60"/>
              <a:gd name="T58" fmla="*/ 232 w 244"/>
              <a:gd name="T59" fmla="*/ 32 h 60"/>
              <a:gd name="T60" fmla="*/ 224 w 244"/>
              <a:gd name="T61" fmla="*/ 32 h 60"/>
              <a:gd name="T62" fmla="*/ 216 w 244"/>
              <a:gd name="T63" fmla="*/ 36 h 60"/>
              <a:gd name="T64" fmla="*/ 208 w 244"/>
              <a:gd name="T65" fmla="*/ 40 h 60"/>
              <a:gd name="T66" fmla="*/ 188 w 244"/>
              <a:gd name="T67" fmla="*/ 44 h 60"/>
              <a:gd name="T68" fmla="*/ 168 w 244"/>
              <a:gd name="T69" fmla="*/ 48 h 60"/>
              <a:gd name="T70" fmla="*/ 144 w 244"/>
              <a:gd name="T71" fmla="*/ 48 h 60"/>
              <a:gd name="T72" fmla="*/ 120 w 244"/>
              <a:gd name="T73" fmla="*/ 52 h 60"/>
              <a:gd name="T74" fmla="*/ 104 w 244"/>
              <a:gd name="T75" fmla="*/ 52 h 60"/>
              <a:gd name="T76" fmla="*/ 96 w 244"/>
              <a:gd name="T77" fmla="*/ 56 h 60"/>
              <a:gd name="T78" fmla="*/ 84 w 244"/>
              <a:gd name="T79" fmla="*/ 56 h 60"/>
              <a:gd name="T80" fmla="*/ 76 w 244"/>
              <a:gd name="T81" fmla="*/ 56 h 60"/>
              <a:gd name="T82" fmla="*/ 68 w 244"/>
              <a:gd name="T83" fmla="*/ 56 h 60"/>
              <a:gd name="T84" fmla="*/ 60 w 244"/>
              <a:gd name="T85" fmla="*/ 60 h 60"/>
              <a:gd name="T86" fmla="*/ 56 w 244"/>
              <a:gd name="T87" fmla="*/ 60 h 60"/>
              <a:gd name="T88" fmla="*/ 52 w 244"/>
              <a:gd name="T89" fmla="*/ 60 h 60"/>
              <a:gd name="T90" fmla="*/ 40 w 244"/>
              <a:gd name="T91" fmla="*/ 56 h 60"/>
              <a:gd name="T92" fmla="*/ 28 w 244"/>
              <a:gd name="T93" fmla="*/ 52 h 60"/>
              <a:gd name="T94" fmla="*/ 16 w 244"/>
              <a:gd name="T95" fmla="*/ 44 h 60"/>
              <a:gd name="T96" fmla="*/ 0 w 244"/>
              <a:gd name="T97" fmla="*/ 36 h 60"/>
              <a:gd name="T98" fmla="*/ 0 w 244"/>
              <a:gd name="T99" fmla="*/ 3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4" h="60">
                <a:moveTo>
                  <a:pt x="0" y="36"/>
                </a:moveTo>
                <a:lnTo>
                  <a:pt x="8" y="28"/>
                </a:lnTo>
                <a:lnTo>
                  <a:pt x="20" y="24"/>
                </a:lnTo>
                <a:lnTo>
                  <a:pt x="28" y="24"/>
                </a:lnTo>
                <a:lnTo>
                  <a:pt x="40" y="20"/>
                </a:lnTo>
                <a:lnTo>
                  <a:pt x="44" y="20"/>
                </a:lnTo>
                <a:lnTo>
                  <a:pt x="52" y="20"/>
                </a:lnTo>
                <a:lnTo>
                  <a:pt x="64" y="20"/>
                </a:lnTo>
                <a:lnTo>
                  <a:pt x="72" y="16"/>
                </a:lnTo>
                <a:lnTo>
                  <a:pt x="84" y="16"/>
                </a:lnTo>
                <a:lnTo>
                  <a:pt x="100" y="12"/>
                </a:lnTo>
                <a:lnTo>
                  <a:pt x="116" y="12"/>
                </a:lnTo>
                <a:lnTo>
                  <a:pt x="132" y="8"/>
                </a:lnTo>
                <a:lnTo>
                  <a:pt x="152" y="4"/>
                </a:lnTo>
                <a:lnTo>
                  <a:pt x="168" y="0"/>
                </a:lnTo>
                <a:lnTo>
                  <a:pt x="180" y="0"/>
                </a:lnTo>
                <a:lnTo>
                  <a:pt x="192" y="0"/>
                </a:lnTo>
                <a:lnTo>
                  <a:pt x="204" y="0"/>
                </a:lnTo>
                <a:lnTo>
                  <a:pt x="212" y="0"/>
                </a:lnTo>
                <a:lnTo>
                  <a:pt x="220" y="0"/>
                </a:lnTo>
                <a:lnTo>
                  <a:pt x="228" y="0"/>
                </a:lnTo>
                <a:lnTo>
                  <a:pt x="236" y="4"/>
                </a:lnTo>
                <a:lnTo>
                  <a:pt x="240" y="8"/>
                </a:lnTo>
                <a:lnTo>
                  <a:pt x="244" y="12"/>
                </a:lnTo>
                <a:lnTo>
                  <a:pt x="244" y="20"/>
                </a:lnTo>
                <a:lnTo>
                  <a:pt x="244" y="20"/>
                </a:lnTo>
                <a:lnTo>
                  <a:pt x="244" y="24"/>
                </a:lnTo>
                <a:lnTo>
                  <a:pt x="240" y="28"/>
                </a:lnTo>
                <a:lnTo>
                  <a:pt x="236" y="28"/>
                </a:lnTo>
                <a:lnTo>
                  <a:pt x="232" y="32"/>
                </a:lnTo>
                <a:lnTo>
                  <a:pt x="224" y="32"/>
                </a:lnTo>
                <a:lnTo>
                  <a:pt x="216" y="36"/>
                </a:lnTo>
                <a:lnTo>
                  <a:pt x="208" y="40"/>
                </a:lnTo>
                <a:lnTo>
                  <a:pt x="188" y="44"/>
                </a:lnTo>
                <a:lnTo>
                  <a:pt x="168" y="48"/>
                </a:lnTo>
                <a:lnTo>
                  <a:pt x="144" y="48"/>
                </a:lnTo>
                <a:lnTo>
                  <a:pt x="120" y="52"/>
                </a:lnTo>
                <a:lnTo>
                  <a:pt x="104" y="52"/>
                </a:lnTo>
                <a:lnTo>
                  <a:pt x="96" y="56"/>
                </a:lnTo>
                <a:lnTo>
                  <a:pt x="84" y="56"/>
                </a:lnTo>
                <a:lnTo>
                  <a:pt x="76" y="56"/>
                </a:lnTo>
                <a:lnTo>
                  <a:pt x="68" y="56"/>
                </a:lnTo>
                <a:lnTo>
                  <a:pt x="60" y="60"/>
                </a:lnTo>
                <a:lnTo>
                  <a:pt x="56" y="60"/>
                </a:lnTo>
                <a:lnTo>
                  <a:pt x="52" y="60"/>
                </a:lnTo>
                <a:lnTo>
                  <a:pt x="40" y="56"/>
                </a:lnTo>
                <a:lnTo>
                  <a:pt x="28" y="52"/>
                </a:lnTo>
                <a:lnTo>
                  <a:pt x="16" y="44"/>
                </a:lnTo>
                <a:lnTo>
                  <a:pt x="0" y="36"/>
                </a:lnTo>
                <a:lnTo>
                  <a:pt x="0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86">
            <a:extLst>
              <a:ext uri="{FF2B5EF4-FFF2-40B4-BE49-F238E27FC236}">
                <a16:creationId xmlns:a16="http://schemas.microsoft.com/office/drawing/2014/main" xmlns="" id="{21174E4F-B465-4B20-A835-72B98E3A0AD0}"/>
              </a:ext>
            </a:extLst>
          </p:cNvPr>
          <p:cNvSpPr>
            <a:spLocks/>
          </p:cNvSpPr>
          <p:nvPr/>
        </p:nvSpPr>
        <p:spPr bwMode="auto">
          <a:xfrm>
            <a:off x="4872381" y="1418799"/>
            <a:ext cx="298871" cy="912288"/>
          </a:xfrm>
          <a:custGeom>
            <a:avLst/>
            <a:gdLst>
              <a:gd name="T0" fmla="*/ 8 w 84"/>
              <a:gd name="T1" fmla="*/ 4 h 188"/>
              <a:gd name="T2" fmla="*/ 12 w 84"/>
              <a:gd name="T3" fmla="*/ 0 h 188"/>
              <a:gd name="T4" fmla="*/ 16 w 84"/>
              <a:gd name="T5" fmla="*/ 0 h 188"/>
              <a:gd name="T6" fmla="*/ 24 w 84"/>
              <a:gd name="T7" fmla="*/ 0 h 188"/>
              <a:gd name="T8" fmla="*/ 32 w 84"/>
              <a:gd name="T9" fmla="*/ 0 h 188"/>
              <a:gd name="T10" fmla="*/ 40 w 84"/>
              <a:gd name="T11" fmla="*/ 0 h 188"/>
              <a:gd name="T12" fmla="*/ 52 w 84"/>
              <a:gd name="T13" fmla="*/ 4 h 188"/>
              <a:gd name="T14" fmla="*/ 64 w 84"/>
              <a:gd name="T15" fmla="*/ 4 h 188"/>
              <a:gd name="T16" fmla="*/ 76 w 84"/>
              <a:gd name="T17" fmla="*/ 8 h 188"/>
              <a:gd name="T18" fmla="*/ 72 w 84"/>
              <a:gd name="T19" fmla="*/ 20 h 188"/>
              <a:gd name="T20" fmla="*/ 72 w 84"/>
              <a:gd name="T21" fmla="*/ 36 h 188"/>
              <a:gd name="T22" fmla="*/ 72 w 84"/>
              <a:gd name="T23" fmla="*/ 44 h 188"/>
              <a:gd name="T24" fmla="*/ 76 w 84"/>
              <a:gd name="T25" fmla="*/ 56 h 188"/>
              <a:gd name="T26" fmla="*/ 76 w 84"/>
              <a:gd name="T27" fmla="*/ 64 h 188"/>
              <a:gd name="T28" fmla="*/ 80 w 84"/>
              <a:gd name="T29" fmla="*/ 76 h 188"/>
              <a:gd name="T30" fmla="*/ 80 w 84"/>
              <a:gd name="T31" fmla="*/ 84 h 188"/>
              <a:gd name="T32" fmla="*/ 80 w 84"/>
              <a:gd name="T33" fmla="*/ 92 h 188"/>
              <a:gd name="T34" fmla="*/ 84 w 84"/>
              <a:gd name="T35" fmla="*/ 104 h 188"/>
              <a:gd name="T36" fmla="*/ 84 w 84"/>
              <a:gd name="T37" fmla="*/ 116 h 188"/>
              <a:gd name="T38" fmla="*/ 84 w 84"/>
              <a:gd name="T39" fmla="*/ 128 h 188"/>
              <a:gd name="T40" fmla="*/ 84 w 84"/>
              <a:gd name="T41" fmla="*/ 144 h 188"/>
              <a:gd name="T42" fmla="*/ 84 w 84"/>
              <a:gd name="T43" fmla="*/ 160 h 188"/>
              <a:gd name="T44" fmla="*/ 84 w 84"/>
              <a:gd name="T45" fmla="*/ 172 h 188"/>
              <a:gd name="T46" fmla="*/ 80 w 84"/>
              <a:gd name="T47" fmla="*/ 180 h 188"/>
              <a:gd name="T48" fmla="*/ 80 w 84"/>
              <a:gd name="T49" fmla="*/ 180 h 188"/>
              <a:gd name="T50" fmla="*/ 80 w 84"/>
              <a:gd name="T51" fmla="*/ 184 h 188"/>
              <a:gd name="T52" fmla="*/ 76 w 84"/>
              <a:gd name="T53" fmla="*/ 188 h 188"/>
              <a:gd name="T54" fmla="*/ 68 w 84"/>
              <a:gd name="T55" fmla="*/ 188 h 188"/>
              <a:gd name="T56" fmla="*/ 64 w 84"/>
              <a:gd name="T57" fmla="*/ 188 h 188"/>
              <a:gd name="T58" fmla="*/ 56 w 84"/>
              <a:gd name="T59" fmla="*/ 188 h 188"/>
              <a:gd name="T60" fmla="*/ 52 w 84"/>
              <a:gd name="T61" fmla="*/ 184 h 188"/>
              <a:gd name="T62" fmla="*/ 48 w 84"/>
              <a:gd name="T63" fmla="*/ 184 h 188"/>
              <a:gd name="T64" fmla="*/ 48 w 84"/>
              <a:gd name="T65" fmla="*/ 176 h 188"/>
              <a:gd name="T66" fmla="*/ 48 w 84"/>
              <a:gd name="T67" fmla="*/ 172 h 188"/>
              <a:gd name="T68" fmla="*/ 44 w 84"/>
              <a:gd name="T69" fmla="*/ 168 h 188"/>
              <a:gd name="T70" fmla="*/ 44 w 84"/>
              <a:gd name="T71" fmla="*/ 164 h 188"/>
              <a:gd name="T72" fmla="*/ 44 w 84"/>
              <a:gd name="T73" fmla="*/ 156 h 188"/>
              <a:gd name="T74" fmla="*/ 40 w 84"/>
              <a:gd name="T75" fmla="*/ 144 h 188"/>
              <a:gd name="T76" fmla="*/ 40 w 84"/>
              <a:gd name="T77" fmla="*/ 136 h 188"/>
              <a:gd name="T78" fmla="*/ 36 w 84"/>
              <a:gd name="T79" fmla="*/ 124 h 188"/>
              <a:gd name="T80" fmla="*/ 36 w 84"/>
              <a:gd name="T81" fmla="*/ 108 h 188"/>
              <a:gd name="T82" fmla="*/ 32 w 84"/>
              <a:gd name="T83" fmla="*/ 92 h 188"/>
              <a:gd name="T84" fmla="*/ 28 w 84"/>
              <a:gd name="T85" fmla="*/ 80 h 188"/>
              <a:gd name="T86" fmla="*/ 24 w 84"/>
              <a:gd name="T87" fmla="*/ 64 h 188"/>
              <a:gd name="T88" fmla="*/ 20 w 84"/>
              <a:gd name="T89" fmla="*/ 52 h 188"/>
              <a:gd name="T90" fmla="*/ 20 w 84"/>
              <a:gd name="T91" fmla="*/ 44 h 188"/>
              <a:gd name="T92" fmla="*/ 16 w 84"/>
              <a:gd name="T93" fmla="*/ 36 h 188"/>
              <a:gd name="T94" fmla="*/ 12 w 84"/>
              <a:gd name="T95" fmla="*/ 28 h 188"/>
              <a:gd name="T96" fmla="*/ 8 w 84"/>
              <a:gd name="T97" fmla="*/ 24 h 188"/>
              <a:gd name="T98" fmla="*/ 4 w 84"/>
              <a:gd name="T99" fmla="*/ 20 h 188"/>
              <a:gd name="T100" fmla="*/ 0 w 84"/>
              <a:gd name="T101" fmla="*/ 16 h 188"/>
              <a:gd name="T102" fmla="*/ 0 w 84"/>
              <a:gd name="T103" fmla="*/ 12 h 188"/>
              <a:gd name="T104" fmla="*/ 0 w 84"/>
              <a:gd name="T105" fmla="*/ 8 h 188"/>
              <a:gd name="T106" fmla="*/ 0 w 84"/>
              <a:gd name="T107" fmla="*/ 8 h 188"/>
              <a:gd name="T108" fmla="*/ 4 w 84"/>
              <a:gd name="T109" fmla="*/ 4 h 188"/>
              <a:gd name="T110" fmla="*/ 8 w 84"/>
              <a:gd name="T111" fmla="*/ 4 h 188"/>
              <a:gd name="T112" fmla="*/ 8 w 84"/>
              <a:gd name="T113" fmla="*/ 4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4" h="188">
                <a:moveTo>
                  <a:pt x="8" y="4"/>
                </a:move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0"/>
                </a:lnTo>
                <a:lnTo>
                  <a:pt x="52" y="4"/>
                </a:lnTo>
                <a:lnTo>
                  <a:pt x="64" y="4"/>
                </a:lnTo>
                <a:lnTo>
                  <a:pt x="76" y="8"/>
                </a:lnTo>
                <a:lnTo>
                  <a:pt x="72" y="20"/>
                </a:lnTo>
                <a:lnTo>
                  <a:pt x="72" y="36"/>
                </a:lnTo>
                <a:lnTo>
                  <a:pt x="72" y="44"/>
                </a:lnTo>
                <a:lnTo>
                  <a:pt x="76" y="56"/>
                </a:lnTo>
                <a:lnTo>
                  <a:pt x="76" y="64"/>
                </a:lnTo>
                <a:lnTo>
                  <a:pt x="80" y="76"/>
                </a:lnTo>
                <a:lnTo>
                  <a:pt x="80" y="84"/>
                </a:lnTo>
                <a:lnTo>
                  <a:pt x="80" y="92"/>
                </a:lnTo>
                <a:lnTo>
                  <a:pt x="84" y="104"/>
                </a:lnTo>
                <a:lnTo>
                  <a:pt x="84" y="116"/>
                </a:lnTo>
                <a:lnTo>
                  <a:pt x="84" y="128"/>
                </a:lnTo>
                <a:lnTo>
                  <a:pt x="84" y="144"/>
                </a:lnTo>
                <a:lnTo>
                  <a:pt x="84" y="160"/>
                </a:lnTo>
                <a:lnTo>
                  <a:pt x="84" y="172"/>
                </a:lnTo>
                <a:lnTo>
                  <a:pt x="80" y="180"/>
                </a:lnTo>
                <a:lnTo>
                  <a:pt x="80" y="180"/>
                </a:lnTo>
                <a:lnTo>
                  <a:pt x="80" y="184"/>
                </a:lnTo>
                <a:lnTo>
                  <a:pt x="76" y="188"/>
                </a:lnTo>
                <a:lnTo>
                  <a:pt x="68" y="188"/>
                </a:lnTo>
                <a:lnTo>
                  <a:pt x="64" y="188"/>
                </a:lnTo>
                <a:lnTo>
                  <a:pt x="56" y="188"/>
                </a:lnTo>
                <a:lnTo>
                  <a:pt x="52" y="184"/>
                </a:lnTo>
                <a:lnTo>
                  <a:pt x="48" y="184"/>
                </a:lnTo>
                <a:lnTo>
                  <a:pt x="48" y="176"/>
                </a:lnTo>
                <a:lnTo>
                  <a:pt x="48" y="172"/>
                </a:lnTo>
                <a:lnTo>
                  <a:pt x="44" y="168"/>
                </a:lnTo>
                <a:lnTo>
                  <a:pt x="44" y="164"/>
                </a:lnTo>
                <a:lnTo>
                  <a:pt x="44" y="156"/>
                </a:lnTo>
                <a:lnTo>
                  <a:pt x="40" y="144"/>
                </a:lnTo>
                <a:lnTo>
                  <a:pt x="40" y="136"/>
                </a:lnTo>
                <a:lnTo>
                  <a:pt x="36" y="124"/>
                </a:lnTo>
                <a:lnTo>
                  <a:pt x="36" y="108"/>
                </a:lnTo>
                <a:lnTo>
                  <a:pt x="32" y="92"/>
                </a:lnTo>
                <a:lnTo>
                  <a:pt x="28" y="80"/>
                </a:lnTo>
                <a:lnTo>
                  <a:pt x="24" y="64"/>
                </a:lnTo>
                <a:lnTo>
                  <a:pt x="20" y="52"/>
                </a:lnTo>
                <a:lnTo>
                  <a:pt x="20" y="44"/>
                </a:lnTo>
                <a:lnTo>
                  <a:pt x="16" y="36"/>
                </a:lnTo>
                <a:lnTo>
                  <a:pt x="12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8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87">
            <a:extLst>
              <a:ext uri="{FF2B5EF4-FFF2-40B4-BE49-F238E27FC236}">
                <a16:creationId xmlns:a16="http://schemas.microsoft.com/office/drawing/2014/main" xmlns="" id="{6AD9C376-CF4D-472E-B5F6-09044D9A2ADD}"/>
              </a:ext>
            </a:extLst>
          </p:cNvPr>
          <p:cNvSpPr>
            <a:spLocks/>
          </p:cNvSpPr>
          <p:nvPr/>
        </p:nvSpPr>
        <p:spPr bwMode="auto">
          <a:xfrm>
            <a:off x="5085861" y="1379979"/>
            <a:ext cx="626206" cy="562901"/>
          </a:xfrm>
          <a:custGeom>
            <a:avLst/>
            <a:gdLst>
              <a:gd name="T0" fmla="*/ 100 w 176"/>
              <a:gd name="T1" fmla="*/ 116 h 116"/>
              <a:gd name="T2" fmla="*/ 104 w 176"/>
              <a:gd name="T3" fmla="*/ 104 h 116"/>
              <a:gd name="T4" fmla="*/ 108 w 176"/>
              <a:gd name="T5" fmla="*/ 92 h 116"/>
              <a:gd name="T6" fmla="*/ 108 w 176"/>
              <a:gd name="T7" fmla="*/ 80 h 116"/>
              <a:gd name="T8" fmla="*/ 112 w 176"/>
              <a:gd name="T9" fmla="*/ 60 h 116"/>
              <a:gd name="T10" fmla="*/ 112 w 176"/>
              <a:gd name="T11" fmla="*/ 48 h 116"/>
              <a:gd name="T12" fmla="*/ 112 w 176"/>
              <a:gd name="T13" fmla="*/ 36 h 116"/>
              <a:gd name="T14" fmla="*/ 112 w 176"/>
              <a:gd name="T15" fmla="*/ 28 h 116"/>
              <a:gd name="T16" fmla="*/ 108 w 176"/>
              <a:gd name="T17" fmla="*/ 20 h 116"/>
              <a:gd name="T18" fmla="*/ 104 w 176"/>
              <a:gd name="T19" fmla="*/ 20 h 116"/>
              <a:gd name="T20" fmla="*/ 100 w 176"/>
              <a:gd name="T21" fmla="*/ 20 h 116"/>
              <a:gd name="T22" fmla="*/ 84 w 176"/>
              <a:gd name="T23" fmla="*/ 20 h 116"/>
              <a:gd name="T24" fmla="*/ 80 w 176"/>
              <a:gd name="T25" fmla="*/ 24 h 116"/>
              <a:gd name="T26" fmla="*/ 76 w 176"/>
              <a:gd name="T27" fmla="*/ 24 h 116"/>
              <a:gd name="T28" fmla="*/ 68 w 176"/>
              <a:gd name="T29" fmla="*/ 24 h 116"/>
              <a:gd name="T30" fmla="*/ 56 w 176"/>
              <a:gd name="T31" fmla="*/ 28 h 116"/>
              <a:gd name="T32" fmla="*/ 48 w 176"/>
              <a:gd name="T33" fmla="*/ 28 h 116"/>
              <a:gd name="T34" fmla="*/ 32 w 176"/>
              <a:gd name="T35" fmla="*/ 32 h 116"/>
              <a:gd name="T36" fmla="*/ 16 w 176"/>
              <a:gd name="T37" fmla="*/ 32 h 116"/>
              <a:gd name="T38" fmla="*/ 0 w 176"/>
              <a:gd name="T39" fmla="*/ 36 h 116"/>
              <a:gd name="T40" fmla="*/ 0 w 176"/>
              <a:gd name="T41" fmla="*/ 24 h 116"/>
              <a:gd name="T42" fmla="*/ 16 w 176"/>
              <a:gd name="T43" fmla="*/ 24 h 116"/>
              <a:gd name="T44" fmla="*/ 32 w 176"/>
              <a:gd name="T45" fmla="*/ 24 h 116"/>
              <a:gd name="T46" fmla="*/ 44 w 176"/>
              <a:gd name="T47" fmla="*/ 24 h 116"/>
              <a:gd name="T48" fmla="*/ 60 w 176"/>
              <a:gd name="T49" fmla="*/ 20 h 116"/>
              <a:gd name="T50" fmla="*/ 72 w 176"/>
              <a:gd name="T51" fmla="*/ 16 h 116"/>
              <a:gd name="T52" fmla="*/ 84 w 176"/>
              <a:gd name="T53" fmla="*/ 12 h 116"/>
              <a:gd name="T54" fmla="*/ 96 w 176"/>
              <a:gd name="T55" fmla="*/ 8 h 116"/>
              <a:gd name="T56" fmla="*/ 104 w 176"/>
              <a:gd name="T57" fmla="*/ 4 h 116"/>
              <a:gd name="T58" fmla="*/ 112 w 176"/>
              <a:gd name="T59" fmla="*/ 0 h 116"/>
              <a:gd name="T60" fmla="*/ 120 w 176"/>
              <a:gd name="T61" fmla="*/ 0 h 116"/>
              <a:gd name="T62" fmla="*/ 124 w 176"/>
              <a:gd name="T63" fmla="*/ 0 h 116"/>
              <a:gd name="T64" fmla="*/ 128 w 176"/>
              <a:gd name="T65" fmla="*/ 0 h 116"/>
              <a:gd name="T66" fmla="*/ 136 w 176"/>
              <a:gd name="T67" fmla="*/ 0 h 116"/>
              <a:gd name="T68" fmla="*/ 140 w 176"/>
              <a:gd name="T69" fmla="*/ 4 h 116"/>
              <a:gd name="T70" fmla="*/ 148 w 176"/>
              <a:gd name="T71" fmla="*/ 8 h 116"/>
              <a:gd name="T72" fmla="*/ 160 w 176"/>
              <a:gd name="T73" fmla="*/ 12 h 116"/>
              <a:gd name="T74" fmla="*/ 168 w 176"/>
              <a:gd name="T75" fmla="*/ 16 h 116"/>
              <a:gd name="T76" fmla="*/ 172 w 176"/>
              <a:gd name="T77" fmla="*/ 20 h 116"/>
              <a:gd name="T78" fmla="*/ 176 w 176"/>
              <a:gd name="T79" fmla="*/ 24 h 116"/>
              <a:gd name="T80" fmla="*/ 176 w 176"/>
              <a:gd name="T81" fmla="*/ 24 h 116"/>
              <a:gd name="T82" fmla="*/ 176 w 176"/>
              <a:gd name="T83" fmla="*/ 28 h 116"/>
              <a:gd name="T84" fmla="*/ 172 w 176"/>
              <a:gd name="T85" fmla="*/ 28 h 116"/>
              <a:gd name="T86" fmla="*/ 168 w 176"/>
              <a:gd name="T87" fmla="*/ 32 h 116"/>
              <a:gd name="T88" fmla="*/ 160 w 176"/>
              <a:gd name="T89" fmla="*/ 32 h 116"/>
              <a:gd name="T90" fmla="*/ 156 w 176"/>
              <a:gd name="T91" fmla="*/ 36 h 116"/>
              <a:gd name="T92" fmla="*/ 148 w 176"/>
              <a:gd name="T93" fmla="*/ 40 h 116"/>
              <a:gd name="T94" fmla="*/ 144 w 176"/>
              <a:gd name="T95" fmla="*/ 44 h 116"/>
              <a:gd name="T96" fmla="*/ 140 w 176"/>
              <a:gd name="T97" fmla="*/ 56 h 116"/>
              <a:gd name="T98" fmla="*/ 132 w 176"/>
              <a:gd name="T99" fmla="*/ 68 h 116"/>
              <a:gd name="T100" fmla="*/ 128 w 176"/>
              <a:gd name="T101" fmla="*/ 80 h 116"/>
              <a:gd name="T102" fmla="*/ 120 w 176"/>
              <a:gd name="T103" fmla="*/ 96 h 116"/>
              <a:gd name="T104" fmla="*/ 116 w 176"/>
              <a:gd name="T105" fmla="*/ 116 h 116"/>
              <a:gd name="T106" fmla="*/ 100 w 176"/>
              <a:gd name="T107" fmla="*/ 116 h 116"/>
              <a:gd name="T108" fmla="*/ 100 w 176"/>
              <a:gd name="T109" fmla="*/ 116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6" h="116">
                <a:moveTo>
                  <a:pt x="100" y="116"/>
                </a:moveTo>
                <a:lnTo>
                  <a:pt x="104" y="104"/>
                </a:lnTo>
                <a:lnTo>
                  <a:pt x="108" y="92"/>
                </a:lnTo>
                <a:lnTo>
                  <a:pt x="108" y="80"/>
                </a:lnTo>
                <a:lnTo>
                  <a:pt x="112" y="60"/>
                </a:lnTo>
                <a:lnTo>
                  <a:pt x="112" y="48"/>
                </a:lnTo>
                <a:lnTo>
                  <a:pt x="112" y="36"/>
                </a:lnTo>
                <a:lnTo>
                  <a:pt x="112" y="28"/>
                </a:lnTo>
                <a:lnTo>
                  <a:pt x="108" y="20"/>
                </a:lnTo>
                <a:lnTo>
                  <a:pt x="104" y="20"/>
                </a:lnTo>
                <a:lnTo>
                  <a:pt x="100" y="20"/>
                </a:lnTo>
                <a:lnTo>
                  <a:pt x="84" y="20"/>
                </a:lnTo>
                <a:lnTo>
                  <a:pt x="80" y="24"/>
                </a:lnTo>
                <a:lnTo>
                  <a:pt x="76" y="24"/>
                </a:lnTo>
                <a:lnTo>
                  <a:pt x="68" y="24"/>
                </a:lnTo>
                <a:lnTo>
                  <a:pt x="56" y="28"/>
                </a:lnTo>
                <a:lnTo>
                  <a:pt x="48" y="28"/>
                </a:lnTo>
                <a:lnTo>
                  <a:pt x="32" y="32"/>
                </a:lnTo>
                <a:lnTo>
                  <a:pt x="16" y="32"/>
                </a:lnTo>
                <a:lnTo>
                  <a:pt x="0" y="36"/>
                </a:lnTo>
                <a:lnTo>
                  <a:pt x="0" y="24"/>
                </a:lnTo>
                <a:lnTo>
                  <a:pt x="16" y="24"/>
                </a:lnTo>
                <a:lnTo>
                  <a:pt x="32" y="24"/>
                </a:lnTo>
                <a:lnTo>
                  <a:pt x="44" y="24"/>
                </a:lnTo>
                <a:lnTo>
                  <a:pt x="60" y="20"/>
                </a:lnTo>
                <a:lnTo>
                  <a:pt x="72" y="16"/>
                </a:lnTo>
                <a:lnTo>
                  <a:pt x="84" y="12"/>
                </a:lnTo>
                <a:lnTo>
                  <a:pt x="96" y="8"/>
                </a:lnTo>
                <a:lnTo>
                  <a:pt x="104" y="4"/>
                </a:lnTo>
                <a:lnTo>
                  <a:pt x="112" y="0"/>
                </a:lnTo>
                <a:lnTo>
                  <a:pt x="120" y="0"/>
                </a:lnTo>
                <a:lnTo>
                  <a:pt x="124" y="0"/>
                </a:lnTo>
                <a:lnTo>
                  <a:pt x="128" y="0"/>
                </a:lnTo>
                <a:lnTo>
                  <a:pt x="136" y="0"/>
                </a:lnTo>
                <a:lnTo>
                  <a:pt x="140" y="4"/>
                </a:lnTo>
                <a:lnTo>
                  <a:pt x="148" y="8"/>
                </a:lnTo>
                <a:lnTo>
                  <a:pt x="160" y="12"/>
                </a:lnTo>
                <a:lnTo>
                  <a:pt x="168" y="16"/>
                </a:lnTo>
                <a:lnTo>
                  <a:pt x="172" y="20"/>
                </a:lnTo>
                <a:lnTo>
                  <a:pt x="176" y="24"/>
                </a:lnTo>
                <a:lnTo>
                  <a:pt x="176" y="24"/>
                </a:lnTo>
                <a:lnTo>
                  <a:pt x="176" y="28"/>
                </a:lnTo>
                <a:lnTo>
                  <a:pt x="172" y="28"/>
                </a:lnTo>
                <a:lnTo>
                  <a:pt x="168" y="32"/>
                </a:lnTo>
                <a:lnTo>
                  <a:pt x="160" y="32"/>
                </a:lnTo>
                <a:lnTo>
                  <a:pt x="156" y="36"/>
                </a:lnTo>
                <a:lnTo>
                  <a:pt x="148" y="40"/>
                </a:lnTo>
                <a:lnTo>
                  <a:pt x="144" y="44"/>
                </a:lnTo>
                <a:lnTo>
                  <a:pt x="140" y="56"/>
                </a:lnTo>
                <a:lnTo>
                  <a:pt x="132" y="68"/>
                </a:lnTo>
                <a:lnTo>
                  <a:pt x="128" y="80"/>
                </a:lnTo>
                <a:lnTo>
                  <a:pt x="120" y="96"/>
                </a:lnTo>
                <a:lnTo>
                  <a:pt x="116" y="116"/>
                </a:lnTo>
                <a:lnTo>
                  <a:pt x="100" y="116"/>
                </a:lnTo>
                <a:lnTo>
                  <a:pt x="100" y="1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88">
            <a:extLst>
              <a:ext uri="{FF2B5EF4-FFF2-40B4-BE49-F238E27FC236}">
                <a16:creationId xmlns:a16="http://schemas.microsoft.com/office/drawing/2014/main" xmlns="" id="{776CA460-6608-48A0-AEC9-ABCCD52B9901}"/>
              </a:ext>
            </a:extLst>
          </p:cNvPr>
          <p:cNvSpPr>
            <a:spLocks/>
          </p:cNvSpPr>
          <p:nvPr/>
        </p:nvSpPr>
        <p:spPr bwMode="auto">
          <a:xfrm>
            <a:off x="5057397" y="1865238"/>
            <a:ext cx="597742" cy="252335"/>
          </a:xfrm>
          <a:custGeom>
            <a:avLst/>
            <a:gdLst>
              <a:gd name="T0" fmla="*/ 84 w 168"/>
              <a:gd name="T1" fmla="*/ 8 h 52"/>
              <a:gd name="T2" fmla="*/ 96 w 168"/>
              <a:gd name="T3" fmla="*/ 4 h 52"/>
              <a:gd name="T4" fmla="*/ 108 w 168"/>
              <a:gd name="T5" fmla="*/ 4 h 52"/>
              <a:gd name="T6" fmla="*/ 124 w 168"/>
              <a:gd name="T7" fmla="*/ 0 h 52"/>
              <a:gd name="T8" fmla="*/ 140 w 168"/>
              <a:gd name="T9" fmla="*/ 0 h 52"/>
              <a:gd name="T10" fmla="*/ 148 w 168"/>
              <a:gd name="T11" fmla="*/ 0 h 52"/>
              <a:gd name="T12" fmla="*/ 156 w 168"/>
              <a:gd name="T13" fmla="*/ 4 h 52"/>
              <a:gd name="T14" fmla="*/ 160 w 168"/>
              <a:gd name="T15" fmla="*/ 8 h 52"/>
              <a:gd name="T16" fmla="*/ 164 w 168"/>
              <a:gd name="T17" fmla="*/ 8 h 52"/>
              <a:gd name="T18" fmla="*/ 168 w 168"/>
              <a:gd name="T19" fmla="*/ 12 h 52"/>
              <a:gd name="T20" fmla="*/ 168 w 168"/>
              <a:gd name="T21" fmla="*/ 16 h 52"/>
              <a:gd name="T22" fmla="*/ 168 w 168"/>
              <a:gd name="T23" fmla="*/ 20 h 52"/>
              <a:gd name="T24" fmla="*/ 164 w 168"/>
              <a:gd name="T25" fmla="*/ 24 h 52"/>
              <a:gd name="T26" fmla="*/ 160 w 168"/>
              <a:gd name="T27" fmla="*/ 28 h 52"/>
              <a:gd name="T28" fmla="*/ 160 w 168"/>
              <a:gd name="T29" fmla="*/ 32 h 52"/>
              <a:gd name="T30" fmla="*/ 156 w 168"/>
              <a:gd name="T31" fmla="*/ 32 h 52"/>
              <a:gd name="T32" fmla="*/ 148 w 168"/>
              <a:gd name="T33" fmla="*/ 36 h 52"/>
              <a:gd name="T34" fmla="*/ 144 w 168"/>
              <a:gd name="T35" fmla="*/ 36 h 52"/>
              <a:gd name="T36" fmla="*/ 136 w 168"/>
              <a:gd name="T37" fmla="*/ 40 h 52"/>
              <a:gd name="T38" fmla="*/ 128 w 168"/>
              <a:gd name="T39" fmla="*/ 40 h 52"/>
              <a:gd name="T40" fmla="*/ 116 w 168"/>
              <a:gd name="T41" fmla="*/ 44 h 52"/>
              <a:gd name="T42" fmla="*/ 104 w 168"/>
              <a:gd name="T43" fmla="*/ 44 h 52"/>
              <a:gd name="T44" fmla="*/ 80 w 168"/>
              <a:gd name="T45" fmla="*/ 48 h 52"/>
              <a:gd name="T46" fmla="*/ 56 w 168"/>
              <a:gd name="T47" fmla="*/ 48 h 52"/>
              <a:gd name="T48" fmla="*/ 28 w 168"/>
              <a:gd name="T49" fmla="*/ 52 h 52"/>
              <a:gd name="T50" fmla="*/ 0 w 168"/>
              <a:gd name="T51" fmla="*/ 52 h 52"/>
              <a:gd name="T52" fmla="*/ 0 w 168"/>
              <a:gd name="T53" fmla="*/ 20 h 52"/>
              <a:gd name="T54" fmla="*/ 20 w 168"/>
              <a:gd name="T55" fmla="*/ 20 h 52"/>
              <a:gd name="T56" fmla="*/ 40 w 168"/>
              <a:gd name="T57" fmla="*/ 16 h 52"/>
              <a:gd name="T58" fmla="*/ 60 w 168"/>
              <a:gd name="T59" fmla="*/ 12 h 52"/>
              <a:gd name="T60" fmla="*/ 84 w 168"/>
              <a:gd name="T61" fmla="*/ 8 h 52"/>
              <a:gd name="T62" fmla="*/ 84 w 168"/>
              <a:gd name="T63" fmla="*/ 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8" h="52">
                <a:moveTo>
                  <a:pt x="84" y="8"/>
                </a:moveTo>
                <a:lnTo>
                  <a:pt x="96" y="4"/>
                </a:lnTo>
                <a:lnTo>
                  <a:pt x="108" y="4"/>
                </a:lnTo>
                <a:lnTo>
                  <a:pt x="124" y="0"/>
                </a:lnTo>
                <a:lnTo>
                  <a:pt x="140" y="0"/>
                </a:lnTo>
                <a:lnTo>
                  <a:pt x="148" y="0"/>
                </a:lnTo>
                <a:lnTo>
                  <a:pt x="156" y="4"/>
                </a:lnTo>
                <a:lnTo>
                  <a:pt x="160" y="8"/>
                </a:lnTo>
                <a:lnTo>
                  <a:pt x="164" y="8"/>
                </a:lnTo>
                <a:lnTo>
                  <a:pt x="168" y="12"/>
                </a:lnTo>
                <a:lnTo>
                  <a:pt x="168" y="16"/>
                </a:lnTo>
                <a:lnTo>
                  <a:pt x="168" y="20"/>
                </a:lnTo>
                <a:lnTo>
                  <a:pt x="164" y="24"/>
                </a:lnTo>
                <a:lnTo>
                  <a:pt x="160" y="28"/>
                </a:lnTo>
                <a:lnTo>
                  <a:pt x="160" y="32"/>
                </a:lnTo>
                <a:lnTo>
                  <a:pt x="156" y="32"/>
                </a:lnTo>
                <a:lnTo>
                  <a:pt x="148" y="36"/>
                </a:lnTo>
                <a:lnTo>
                  <a:pt x="144" y="36"/>
                </a:lnTo>
                <a:lnTo>
                  <a:pt x="136" y="40"/>
                </a:lnTo>
                <a:lnTo>
                  <a:pt x="128" y="40"/>
                </a:lnTo>
                <a:lnTo>
                  <a:pt x="116" y="44"/>
                </a:lnTo>
                <a:lnTo>
                  <a:pt x="104" y="44"/>
                </a:lnTo>
                <a:lnTo>
                  <a:pt x="80" y="48"/>
                </a:lnTo>
                <a:lnTo>
                  <a:pt x="56" y="48"/>
                </a:lnTo>
                <a:lnTo>
                  <a:pt x="28" y="52"/>
                </a:lnTo>
                <a:lnTo>
                  <a:pt x="0" y="52"/>
                </a:lnTo>
                <a:lnTo>
                  <a:pt x="0" y="20"/>
                </a:lnTo>
                <a:lnTo>
                  <a:pt x="20" y="20"/>
                </a:lnTo>
                <a:lnTo>
                  <a:pt x="40" y="16"/>
                </a:lnTo>
                <a:lnTo>
                  <a:pt x="60" y="12"/>
                </a:lnTo>
                <a:lnTo>
                  <a:pt x="84" y="8"/>
                </a:lnTo>
                <a:lnTo>
                  <a:pt x="84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90">
            <a:extLst>
              <a:ext uri="{FF2B5EF4-FFF2-40B4-BE49-F238E27FC236}">
                <a16:creationId xmlns:a16="http://schemas.microsoft.com/office/drawing/2014/main" xmlns="" id="{8A7AF40F-AAF0-4EA1-AB0E-C593352DB567}"/>
              </a:ext>
            </a:extLst>
          </p:cNvPr>
          <p:cNvSpPr>
            <a:spLocks/>
          </p:cNvSpPr>
          <p:nvPr/>
        </p:nvSpPr>
        <p:spPr bwMode="auto">
          <a:xfrm>
            <a:off x="1570569" y="4718566"/>
            <a:ext cx="1579746" cy="776416"/>
          </a:xfrm>
          <a:custGeom>
            <a:avLst/>
            <a:gdLst>
              <a:gd name="T0" fmla="*/ 240 w 444"/>
              <a:gd name="T1" fmla="*/ 88 h 160"/>
              <a:gd name="T2" fmla="*/ 252 w 444"/>
              <a:gd name="T3" fmla="*/ 88 h 160"/>
              <a:gd name="T4" fmla="*/ 272 w 444"/>
              <a:gd name="T5" fmla="*/ 84 h 160"/>
              <a:gd name="T6" fmla="*/ 300 w 444"/>
              <a:gd name="T7" fmla="*/ 80 h 160"/>
              <a:gd name="T8" fmla="*/ 348 w 444"/>
              <a:gd name="T9" fmla="*/ 72 h 160"/>
              <a:gd name="T10" fmla="*/ 416 w 444"/>
              <a:gd name="T11" fmla="*/ 68 h 160"/>
              <a:gd name="T12" fmla="*/ 428 w 444"/>
              <a:gd name="T13" fmla="*/ 100 h 160"/>
              <a:gd name="T14" fmla="*/ 392 w 444"/>
              <a:gd name="T15" fmla="*/ 100 h 160"/>
              <a:gd name="T16" fmla="*/ 348 w 444"/>
              <a:gd name="T17" fmla="*/ 104 h 160"/>
              <a:gd name="T18" fmla="*/ 296 w 444"/>
              <a:gd name="T19" fmla="*/ 112 h 160"/>
              <a:gd name="T20" fmla="*/ 232 w 444"/>
              <a:gd name="T21" fmla="*/ 120 h 160"/>
              <a:gd name="T22" fmla="*/ 172 w 444"/>
              <a:gd name="T23" fmla="*/ 128 h 160"/>
              <a:gd name="T24" fmla="*/ 124 w 444"/>
              <a:gd name="T25" fmla="*/ 136 h 160"/>
              <a:gd name="T26" fmla="*/ 92 w 444"/>
              <a:gd name="T27" fmla="*/ 144 h 160"/>
              <a:gd name="T28" fmla="*/ 76 w 444"/>
              <a:gd name="T29" fmla="*/ 148 h 160"/>
              <a:gd name="T30" fmla="*/ 56 w 444"/>
              <a:gd name="T31" fmla="*/ 156 h 160"/>
              <a:gd name="T32" fmla="*/ 44 w 444"/>
              <a:gd name="T33" fmla="*/ 160 h 160"/>
              <a:gd name="T34" fmla="*/ 32 w 444"/>
              <a:gd name="T35" fmla="*/ 160 h 160"/>
              <a:gd name="T36" fmla="*/ 16 w 444"/>
              <a:gd name="T37" fmla="*/ 148 h 160"/>
              <a:gd name="T38" fmla="*/ 4 w 444"/>
              <a:gd name="T39" fmla="*/ 136 h 160"/>
              <a:gd name="T40" fmla="*/ 0 w 444"/>
              <a:gd name="T41" fmla="*/ 124 h 160"/>
              <a:gd name="T42" fmla="*/ 4 w 444"/>
              <a:gd name="T43" fmla="*/ 120 h 160"/>
              <a:gd name="T44" fmla="*/ 16 w 444"/>
              <a:gd name="T45" fmla="*/ 108 h 160"/>
              <a:gd name="T46" fmla="*/ 28 w 444"/>
              <a:gd name="T47" fmla="*/ 96 h 160"/>
              <a:gd name="T48" fmla="*/ 36 w 444"/>
              <a:gd name="T49" fmla="*/ 80 h 160"/>
              <a:gd name="T50" fmla="*/ 40 w 444"/>
              <a:gd name="T51" fmla="*/ 60 h 160"/>
              <a:gd name="T52" fmla="*/ 40 w 444"/>
              <a:gd name="T53" fmla="*/ 44 h 160"/>
              <a:gd name="T54" fmla="*/ 40 w 444"/>
              <a:gd name="T55" fmla="*/ 36 h 160"/>
              <a:gd name="T56" fmla="*/ 32 w 444"/>
              <a:gd name="T57" fmla="*/ 28 h 160"/>
              <a:gd name="T58" fmla="*/ 28 w 444"/>
              <a:gd name="T59" fmla="*/ 20 h 160"/>
              <a:gd name="T60" fmla="*/ 28 w 444"/>
              <a:gd name="T61" fmla="*/ 8 h 160"/>
              <a:gd name="T62" fmla="*/ 40 w 444"/>
              <a:gd name="T63" fmla="*/ 0 h 160"/>
              <a:gd name="T64" fmla="*/ 56 w 444"/>
              <a:gd name="T65" fmla="*/ 0 h 160"/>
              <a:gd name="T66" fmla="*/ 80 w 444"/>
              <a:gd name="T67" fmla="*/ 12 h 160"/>
              <a:gd name="T68" fmla="*/ 92 w 444"/>
              <a:gd name="T69" fmla="*/ 20 h 160"/>
              <a:gd name="T70" fmla="*/ 100 w 444"/>
              <a:gd name="T71" fmla="*/ 28 h 160"/>
              <a:gd name="T72" fmla="*/ 100 w 444"/>
              <a:gd name="T73" fmla="*/ 36 h 160"/>
              <a:gd name="T74" fmla="*/ 96 w 444"/>
              <a:gd name="T75" fmla="*/ 56 h 160"/>
              <a:gd name="T76" fmla="*/ 84 w 444"/>
              <a:gd name="T77" fmla="*/ 84 h 160"/>
              <a:gd name="T78" fmla="*/ 80 w 444"/>
              <a:gd name="T79" fmla="*/ 100 h 160"/>
              <a:gd name="T80" fmla="*/ 84 w 444"/>
              <a:gd name="T81" fmla="*/ 100 h 160"/>
              <a:gd name="T82" fmla="*/ 88 w 444"/>
              <a:gd name="T83" fmla="*/ 100 h 160"/>
              <a:gd name="T84" fmla="*/ 104 w 444"/>
              <a:gd name="T85" fmla="*/ 100 h 160"/>
              <a:gd name="T86" fmla="*/ 124 w 444"/>
              <a:gd name="T87" fmla="*/ 96 h 160"/>
              <a:gd name="T88" fmla="*/ 160 w 444"/>
              <a:gd name="T89" fmla="*/ 92 h 160"/>
              <a:gd name="T90" fmla="*/ 188 w 444"/>
              <a:gd name="T91" fmla="*/ 92 h 160"/>
              <a:gd name="T92" fmla="*/ 212 w 444"/>
              <a:gd name="T93" fmla="*/ 88 h 160"/>
              <a:gd name="T94" fmla="*/ 228 w 444"/>
              <a:gd name="T95" fmla="*/ 88 h 160"/>
              <a:gd name="T96" fmla="*/ 236 w 444"/>
              <a:gd name="T97" fmla="*/ 88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44" h="160">
                <a:moveTo>
                  <a:pt x="236" y="88"/>
                </a:moveTo>
                <a:lnTo>
                  <a:pt x="240" y="88"/>
                </a:lnTo>
                <a:lnTo>
                  <a:pt x="244" y="88"/>
                </a:lnTo>
                <a:lnTo>
                  <a:pt x="252" y="88"/>
                </a:lnTo>
                <a:lnTo>
                  <a:pt x="260" y="84"/>
                </a:lnTo>
                <a:lnTo>
                  <a:pt x="272" y="84"/>
                </a:lnTo>
                <a:lnTo>
                  <a:pt x="284" y="84"/>
                </a:lnTo>
                <a:lnTo>
                  <a:pt x="300" y="80"/>
                </a:lnTo>
                <a:lnTo>
                  <a:pt x="316" y="80"/>
                </a:lnTo>
                <a:lnTo>
                  <a:pt x="348" y="72"/>
                </a:lnTo>
                <a:lnTo>
                  <a:pt x="384" y="72"/>
                </a:lnTo>
                <a:lnTo>
                  <a:pt x="416" y="68"/>
                </a:lnTo>
                <a:lnTo>
                  <a:pt x="444" y="68"/>
                </a:lnTo>
                <a:lnTo>
                  <a:pt x="428" y="100"/>
                </a:lnTo>
                <a:lnTo>
                  <a:pt x="412" y="100"/>
                </a:lnTo>
                <a:lnTo>
                  <a:pt x="392" y="100"/>
                </a:lnTo>
                <a:lnTo>
                  <a:pt x="372" y="104"/>
                </a:lnTo>
                <a:lnTo>
                  <a:pt x="348" y="104"/>
                </a:lnTo>
                <a:lnTo>
                  <a:pt x="324" y="108"/>
                </a:lnTo>
                <a:lnTo>
                  <a:pt x="296" y="112"/>
                </a:lnTo>
                <a:lnTo>
                  <a:pt x="264" y="116"/>
                </a:lnTo>
                <a:lnTo>
                  <a:pt x="232" y="120"/>
                </a:lnTo>
                <a:lnTo>
                  <a:pt x="200" y="124"/>
                </a:lnTo>
                <a:lnTo>
                  <a:pt x="172" y="128"/>
                </a:lnTo>
                <a:lnTo>
                  <a:pt x="144" y="132"/>
                </a:lnTo>
                <a:lnTo>
                  <a:pt x="124" y="136"/>
                </a:lnTo>
                <a:lnTo>
                  <a:pt x="108" y="140"/>
                </a:lnTo>
                <a:lnTo>
                  <a:pt x="92" y="144"/>
                </a:lnTo>
                <a:lnTo>
                  <a:pt x="84" y="148"/>
                </a:lnTo>
                <a:lnTo>
                  <a:pt x="76" y="148"/>
                </a:lnTo>
                <a:lnTo>
                  <a:pt x="68" y="156"/>
                </a:lnTo>
                <a:lnTo>
                  <a:pt x="56" y="156"/>
                </a:lnTo>
                <a:lnTo>
                  <a:pt x="52" y="160"/>
                </a:lnTo>
                <a:lnTo>
                  <a:pt x="44" y="160"/>
                </a:lnTo>
                <a:lnTo>
                  <a:pt x="36" y="160"/>
                </a:lnTo>
                <a:lnTo>
                  <a:pt x="32" y="160"/>
                </a:lnTo>
                <a:lnTo>
                  <a:pt x="24" y="156"/>
                </a:lnTo>
                <a:lnTo>
                  <a:pt x="16" y="148"/>
                </a:lnTo>
                <a:lnTo>
                  <a:pt x="8" y="140"/>
                </a:lnTo>
                <a:lnTo>
                  <a:pt x="4" y="136"/>
                </a:lnTo>
                <a:lnTo>
                  <a:pt x="0" y="132"/>
                </a:lnTo>
                <a:lnTo>
                  <a:pt x="0" y="124"/>
                </a:lnTo>
                <a:lnTo>
                  <a:pt x="0" y="120"/>
                </a:lnTo>
                <a:lnTo>
                  <a:pt x="4" y="120"/>
                </a:lnTo>
                <a:lnTo>
                  <a:pt x="8" y="116"/>
                </a:lnTo>
                <a:lnTo>
                  <a:pt x="16" y="108"/>
                </a:lnTo>
                <a:lnTo>
                  <a:pt x="20" y="104"/>
                </a:lnTo>
                <a:lnTo>
                  <a:pt x="28" y="96"/>
                </a:lnTo>
                <a:lnTo>
                  <a:pt x="32" y="88"/>
                </a:lnTo>
                <a:lnTo>
                  <a:pt x="36" y="80"/>
                </a:lnTo>
                <a:lnTo>
                  <a:pt x="36" y="68"/>
                </a:lnTo>
                <a:lnTo>
                  <a:pt x="40" y="60"/>
                </a:lnTo>
                <a:lnTo>
                  <a:pt x="40" y="52"/>
                </a:lnTo>
                <a:lnTo>
                  <a:pt x="40" y="44"/>
                </a:lnTo>
                <a:lnTo>
                  <a:pt x="40" y="40"/>
                </a:lnTo>
                <a:lnTo>
                  <a:pt x="40" y="36"/>
                </a:lnTo>
                <a:lnTo>
                  <a:pt x="36" y="32"/>
                </a:lnTo>
                <a:lnTo>
                  <a:pt x="32" y="28"/>
                </a:lnTo>
                <a:lnTo>
                  <a:pt x="28" y="24"/>
                </a:lnTo>
                <a:lnTo>
                  <a:pt x="28" y="20"/>
                </a:lnTo>
                <a:lnTo>
                  <a:pt x="28" y="12"/>
                </a:lnTo>
                <a:lnTo>
                  <a:pt x="28" y="8"/>
                </a:lnTo>
                <a:lnTo>
                  <a:pt x="32" y="4"/>
                </a:lnTo>
                <a:lnTo>
                  <a:pt x="40" y="0"/>
                </a:lnTo>
                <a:lnTo>
                  <a:pt x="44" y="0"/>
                </a:lnTo>
                <a:lnTo>
                  <a:pt x="56" y="0"/>
                </a:lnTo>
                <a:lnTo>
                  <a:pt x="72" y="8"/>
                </a:lnTo>
                <a:lnTo>
                  <a:pt x="80" y="12"/>
                </a:lnTo>
                <a:lnTo>
                  <a:pt x="88" y="16"/>
                </a:lnTo>
                <a:lnTo>
                  <a:pt x="92" y="20"/>
                </a:lnTo>
                <a:lnTo>
                  <a:pt x="96" y="24"/>
                </a:lnTo>
                <a:lnTo>
                  <a:pt x="100" y="28"/>
                </a:lnTo>
                <a:lnTo>
                  <a:pt x="104" y="32"/>
                </a:lnTo>
                <a:lnTo>
                  <a:pt x="100" y="36"/>
                </a:lnTo>
                <a:lnTo>
                  <a:pt x="100" y="44"/>
                </a:lnTo>
                <a:lnTo>
                  <a:pt x="96" y="56"/>
                </a:lnTo>
                <a:lnTo>
                  <a:pt x="92" y="68"/>
                </a:lnTo>
                <a:lnTo>
                  <a:pt x="84" y="84"/>
                </a:lnTo>
                <a:lnTo>
                  <a:pt x="84" y="92"/>
                </a:lnTo>
                <a:lnTo>
                  <a:pt x="80" y="100"/>
                </a:lnTo>
                <a:lnTo>
                  <a:pt x="80" y="100"/>
                </a:lnTo>
                <a:lnTo>
                  <a:pt x="84" y="100"/>
                </a:lnTo>
                <a:lnTo>
                  <a:pt x="84" y="100"/>
                </a:lnTo>
                <a:lnTo>
                  <a:pt x="88" y="100"/>
                </a:lnTo>
                <a:lnTo>
                  <a:pt x="96" y="100"/>
                </a:lnTo>
                <a:lnTo>
                  <a:pt x="104" y="100"/>
                </a:lnTo>
                <a:lnTo>
                  <a:pt x="112" y="96"/>
                </a:lnTo>
                <a:lnTo>
                  <a:pt x="124" y="96"/>
                </a:lnTo>
                <a:lnTo>
                  <a:pt x="140" y="96"/>
                </a:lnTo>
                <a:lnTo>
                  <a:pt x="160" y="92"/>
                </a:lnTo>
                <a:lnTo>
                  <a:pt x="176" y="92"/>
                </a:lnTo>
                <a:lnTo>
                  <a:pt x="188" y="92"/>
                </a:lnTo>
                <a:lnTo>
                  <a:pt x="204" y="88"/>
                </a:lnTo>
                <a:lnTo>
                  <a:pt x="212" y="88"/>
                </a:lnTo>
                <a:lnTo>
                  <a:pt x="224" y="88"/>
                </a:lnTo>
                <a:lnTo>
                  <a:pt x="228" y="88"/>
                </a:lnTo>
                <a:lnTo>
                  <a:pt x="236" y="88"/>
                </a:lnTo>
                <a:lnTo>
                  <a:pt x="236" y="88"/>
                </a:lnTo>
                <a:lnTo>
                  <a:pt x="236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91">
            <a:extLst>
              <a:ext uri="{FF2B5EF4-FFF2-40B4-BE49-F238E27FC236}">
                <a16:creationId xmlns:a16="http://schemas.microsoft.com/office/drawing/2014/main" xmlns="" id="{8D04BE80-5B34-44B2-9430-8B383D449FC7}"/>
              </a:ext>
            </a:extLst>
          </p:cNvPr>
          <p:cNvSpPr>
            <a:spLocks/>
          </p:cNvSpPr>
          <p:nvPr/>
        </p:nvSpPr>
        <p:spPr bwMode="auto">
          <a:xfrm>
            <a:off x="2965300" y="4602103"/>
            <a:ext cx="327335" cy="815236"/>
          </a:xfrm>
          <a:custGeom>
            <a:avLst/>
            <a:gdLst>
              <a:gd name="T0" fmla="*/ 0 w 92"/>
              <a:gd name="T1" fmla="*/ 12 h 168"/>
              <a:gd name="T2" fmla="*/ 4 w 92"/>
              <a:gd name="T3" fmla="*/ 4 h 168"/>
              <a:gd name="T4" fmla="*/ 12 w 92"/>
              <a:gd name="T5" fmla="*/ 4 h 168"/>
              <a:gd name="T6" fmla="*/ 24 w 92"/>
              <a:gd name="T7" fmla="*/ 0 h 168"/>
              <a:gd name="T8" fmla="*/ 36 w 92"/>
              <a:gd name="T9" fmla="*/ 4 h 168"/>
              <a:gd name="T10" fmla="*/ 52 w 92"/>
              <a:gd name="T11" fmla="*/ 8 h 168"/>
              <a:gd name="T12" fmla="*/ 64 w 92"/>
              <a:gd name="T13" fmla="*/ 16 h 168"/>
              <a:gd name="T14" fmla="*/ 72 w 92"/>
              <a:gd name="T15" fmla="*/ 20 h 168"/>
              <a:gd name="T16" fmla="*/ 84 w 92"/>
              <a:gd name="T17" fmla="*/ 28 h 168"/>
              <a:gd name="T18" fmla="*/ 88 w 92"/>
              <a:gd name="T19" fmla="*/ 32 h 168"/>
              <a:gd name="T20" fmla="*/ 92 w 92"/>
              <a:gd name="T21" fmla="*/ 40 h 168"/>
              <a:gd name="T22" fmla="*/ 92 w 92"/>
              <a:gd name="T23" fmla="*/ 48 h 168"/>
              <a:gd name="T24" fmla="*/ 88 w 92"/>
              <a:gd name="T25" fmla="*/ 52 h 168"/>
              <a:gd name="T26" fmla="*/ 88 w 92"/>
              <a:gd name="T27" fmla="*/ 56 h 168"/>
              <a:gd name="T28" fmla="*/ 84 w 92"/>
              <a:gd name="T29" fmla="*/ 60 h 168"/>
              <a:gd name="T30" fmla="*/ 80 w 92"/>
              <a:gd name="T31" fmla="*/ 76 h 168"/>
              <a:gd name="T32" fmla="*/ 72 w 92"/>
              <a:gd name="T33" fmla="*/ 92 h 168"/>
              <a:gd name="T34" fmla="*/ 64 w 92"/>
              <a:gd name="T35" fmla="*/ 112 h 168"/>
              <a:gd name="T36" fmla="*/ 60 w 92"/>
              <a:gd name="T37" fmla="*/ 120 h 168"/>
              <a:gd name="T38" fmla="*/ 60 w 92"/>
              <a:gd name="T39" fmla="*/ 132 h 168"/>
              <a:gd name="T40" fmla="*/ 56 w 92"/>
              <a:gd name="T41" fmla="*/ 140 h 168"/>
              <a:gd name="T42" fmla="*/ 52 w 92"/>
              <a:gd name="T43" fmla="*/ 144 h 168"/>
              <a:gd name="T44" fmla="*/ 48 w 92"/>
              <a:gd name="T45" fmla="*/ 152 h 168"/>
              <a:gd name="T46" fmla="*/ 44 w 92"/>
              <a:gd name="T47" fmla="*/ 156 h 168"/>
              <a:gd name="T48" fmla="*/ 40 w 92"/>
              <a:gd name="T49" fmla="*/ 160 h 168"/>
              <a:gd name="T50" fmla="*/ 40 w 92"/>
              <a:gd name="T51" fmla="*/ 164 h 168"/>
              <a:gd name="T52" fmla="*/ 32 w 92"/>
              <a:gd name="T53" fmla="*/ 164 h 168"/>
              <a:gd name="T54" fmla="*/ 28 w 92"/>
              <a:gd name="T55" fmla="*/ 168 h 168"/>
              <a:gd name="T56" fmla="*/ 20 w 92"/>
              <a:gd name="T57" fmla="*/ 164 h 168"/>
              <a:gd name="T58" fmla="*/ 16 w 92"/>
              <a:gd name="T59" fmla="*/ 164 h 168"/>
              <a:gd name="T60" fmla="*/ 8 w 92"/>
              <a:gd name="T61" fmla="*/ 164 h 168"/>
              <a:gd name="T62" fmla="*/ 8 w 92"/>
              <a:gd name="T63" fmla="*/ 160 h 168"/>
              <a:gd name="T64" fmla="*/ 4 w 92"/>
              <a:gd name="T65" fmla="*/ 152 h 168"/>
              <a:gd name="T66" fmla="*/ 4 w 92"/>
              <a:gd name="T67" fmla="*/ 148 h 168"/>
              <a:gd name="T68" fmla="*/ 4 w 92"/>
              <a:gd name="T69" fmla="*/ 144 h 168"/>
              <a:gd name="T70" fmla="*/ 4 w 92"/>
              <a:gd name="T71" fmla="*/ 140 h 168"/>
              <a:gd name="T72" fmla="*/ 4 w 92"/>
              <a:gd name="T73" fmla="*/ 132 h 168"/>
              <a:gd name="T74" fmla="*/ 4 w 92"/>
              <a:gd name="T75" fmla="*/ 124 h 168"/>
              <a:gd name="T76" fmla="*/ 8 w 92"/>
              <a:gd name="T77" fmla="*/ 116 h 168"/>
              <a:gd name="T78" fmla="*/ 8 w 92"/>
              <a:gd name="T79" fmla="*/ 108 h 168"/>
              <a:gd name="T80" fmla="*/ 12 w 92"/>
              <a:gd name="T81" fmla="*/ 96 h 168"/>
              <a:gd name="T82" fmla="*/ 12 w 92"/>
              <a:gd name="T83" fmla="*/ 88 h 168"/>
              <a:gd name="T84" fmla="*/ 16 w 92"/>
              <a:gd name="T85" fmla="*/ 68 h 168"/>
              <a:gd name="T86" fmla="*/ 16 w 92"/>
              <a:gd name="T87" fmla="*/ 56 h 168"/>
              <a:gd name="T88" fmla="*/ 16 w 92"/>
              <a:gd name="T89" fmla="*/ 52 h 168"/>
              <a:gd name="T90" fmla="*/ 16 w 92"/>
              <a:gd name="T91" fmla="*/ 44 h 168"/>
              <a:gd name="T92" fmla="*/ 16 w 92"/>
              <a:gd name="T93" fmla="*/ 40 h 168"/>
              <a:gd name="T94" fmla="*/ 12 w 92"/>
              <a:gd name="T95" fmla="*/ 32 h 168"/>
              <a:gd name="T96" fmla="*/ 8 w 92"/>
              <a:gd name="T97" fmla="*/ 32 h 168"/>
              <a:gd name="T98" fmla="*/ 4 w 92"/>
              <a:gd name="T99" fmla="*/ 24 h 168"/>
              <a:gd name="T100" fmla="*/ 0 w 92"/>
              <a:gd name="T101" fmla="*/ 20 h 168"/>
              <a:gd name="T102" fmla="*/ 0 w 92"/>
              <a:gd name="T103" fmla="*/ 16 h 168"/>
              <a:gd name="T104" fmla="*/ 0 w 92"/>
              <a:gd name="T105" fmla="*/ 12 h 168"/>
              <a:gd name="T106" fmla="*/ 0 w 92"/>
              <a:gd name="T107" fmla="*/ 12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2" h="168">
                <a:moveTo>
                  <a:pt x="0" y="12"/>
                </a:moveTo>
                <a:lnTo>
                  <a:pt x="4" y="4"/>
                </a:lnTo>
                <a:lnTo>
                  <a:pt x="12" y="4"/>
                </a:lnTo>
                <a:lnTo>
                  <a:pt x="24" y="0"/>
                </a:lnTo>
                <a:lnTo>
                  <a:pt x="36" y="4"/>
                </a:lnTo>
                <a:lnTo>
                  <a:pt x="52" y="8"/>
                </a:lnTo>
                <a:lnTo>
                  <a:pt x="64" y="16"/>
                </a:lnTo>
                <a:lnTo>
                  <a:pt x="72" y="20"/>
                </a:lnTo>
                <a:lnTo>
                  <a:pt x="84" y="28"/>
                </a:lnTo>
                <a:lnTo>
                  <a:pt x="88" y="32"/>
                </a:lnTo>
                <a:lnTo>
                  <a:pt x="92" y="40"/>
                </a:lnTo>
                <a:lnTo>
                  <a:pt x="92" y="48"/>
                </a:lnTo>
                <a:lnTo>
                  <a:pt x="88" y="52"/>
                </a:lnTo>
                <a:lnTo>
                  <a:pt x="88" y="56"/>
                </a:lnTo>
                <a:lnTo>
                  <a:pt x="84" y="60"/>
                </a:lnTo>
                <a:lnTo>
                  <a:pt x="80" y="76"/>
                </a:lnTo>
                <a:lnTo>
                  <a:pt x="72" y="92"/>
                </a:lnTo>
                <a:lnTo>
                  <a:pt x="64" y="112"/>
                </a:lnTo>
                <a:lnTo>
                  <a:pt x="60" y="120"/>
                </a:lnTo>
                <a:lnTo>
                  <a:pt x="60" y="132"/>
                </a:lnTo>
                <a:lnTo>
                  <a:pt x="56" y="140"/>
                </a:lnTo>
                <a:lnTo>
                  <a:pt x="52" y="144"/>
                </a:lnTo>
                <a:lnTo>
                  <a:pt x="48" y="152"/>
                </a:lnTo>
                <a:lnTo>
                  <a:pt x="44" y="156"/>
                </a:lnTo>
                <a:lnTo>
                  <a:pt x="40" y="160"/>
                </a:lnTo>
                <a:lnTo>
                  <a:pt x="40" y="164"/>
                </a:lnTo>
                <a:lnTo>
                  <a:pt x="32" y="164"/>
                </a:lnTo>
                <a:lnTo>
                  <a:pt x="28" y="168"/>
                </a:lnTo>
                <a:lnTo>
                  <a:pt x="20" y="164"/>
                </a:lnTo>
                <a:lnTo>
                  <a:pt x="16" y="164"/>
                </a:lnTo>
                <a:lnTo>
                  <a:pt x="8" y="164"/>
                </a:lnTo>
                <a:lnTo>
                  <a:pt x="8" y="160"/>
                </a:lnTo>
                <a:lnTo>
                  <a:pt x="4" y="152"/>
                </a:lnTo>
                <a:lnTo>
                  <a:pt x="4" y="148"/>
                </a:lnTo>
                <a:lnTo>
                  <a:pt x="4" y="144"/>
                </a:lnTo>
                <a:lnTo>
                  <a:pt x="4" y="140"/>
                </a:lnTo>
                <a:lnTo>
                  <a:pt x="4" y="132"/>
                </a:lnTo>
                <a:lnTo>
                  <a:pt x="4" y="124"/>
                </a:lnTo>
                <a:lnTo>
                  <a:pt x="8" y="116"/>
                </a:lnTo>
                <a:lnTo>
                  <a:pt x="8" y="108"/>
                </a:lnTo>
                <a:lnTo>
                  <a:pt x="12" y="96"/>
                </a:lnTo>
                <a:lnTo>
                  <a:pt x="12" y="88"/>
                </a:lnTo>
                <a:lnTo>
                  <a:pt x="16" y="68"/>
                </a:lnTo>
                <a:lnTo>
                  <a:pt x="16" y="56"/>
                </a:lnTo>
                <a:lnTo>
                  <a:pt x="16" y="52"/>
                </a:lnTo>
                <a:lnTo>
                  <a:pt x="16" y="44"/>
                </a:lnTo>
                <a:lnTo>
                  <a:pt x="16" y="40"/>
                </a:lnTo>
                <a:lnTo>
                  <a:pt x="12" y="32"/>
                </a:lnTo>
                <a:lnTo>
                  <a:pt x="8" y="32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92">
            <a:extLst>
              <a:ext uri="{FF2B5EF4-FFF2-40B4-BE49-F238E27FC236}">
                <a16:creationId xmlns:a16="http://schemas.microsoft.com/office/drawing/2014/main" xmlns="" id="{3BE8A668-E685-4112-B715-1DC0F6DB52F3}"/>
              </a:ext>
            </a:extLst>
          </p:cNvPr>
          <p:cNvSpPr>
            <a:spLocks/>
          </p:cNvSpPr>
          <p:nvPr/>
        </p:nvSpPr>
        <p:spPr bwMode="auto">
          <a:xfrm>
            <a:off x="1556337" y="5630854"/>
            <a:ext cx="1636674" cy="737595"/>
          </a:xfrm>
          <a:custGeom>
            <a:avLst/>
            <a:gdLst>
              <a:gd name="T0" fmla="*/ 24 w 460"/>
              <a:gd name="T1" fmla="*/ 96 h 152"/>
              <a:gd name="T2" fmla="*/ 36 w 460"/>
              <a:gd name="T3" fmla="*/ 76 h 152"/>
              <a:gd name="T4" fmla="*/ 44 w 460"/>
              <a:gd name="T5" fmla="*/ 52 h 152"/>
              <a:gd name="T6" fmla="*/ 44 w 460"/>
              <a:gd name="T7" fmla="*/ 32 h 152"/>
              <a:gd name="T8" fmla="*/ 36 w 460"/>
              <a:gd name="T9" fmla="*/ 20 h 152"/>
              <a:gd name="T10" fmla="*/ 32 w 460"/>
              <a:gd name="T11" fmla="*/ 12 h 152"/>
              <a:gd name="T12" fmla="*/ 36 w 460"/>
              <a:gd name="T13" fmla="*/ 4 h 152"/>
              <a:gd name="T14" fmla="*/ 48 w 460"/>
              <a:gd name="T15" fmla="*/ 0 h 152"/>
              <a:gd name="T16" fmla="*/ 64 w 460"/>
              <a:gd name="T17" fmla="*/ 0 h 152"/>
              <a:gd name="T18" fmla="*/ 80 w 460"/>
              <a:gd name="T19" fmla="*/ 4 h 152"/>
              <a:gd name="T20" fmla="*/ 100 w 460"/>
              <a:gd name="T21" fmla="*/ 16 h 152"/>
              <a:gd name="T22" fmla="*/ 108 w 460"/>
              <a:gd name="T23" fmla="*/ 24 h 152"/>
              <a:gd name="T24" fmla="*/ 112 w 460"/>
              <a:gd name="T25" fmla="*/ 36 h 152"/>
              <a:gd name="T26" fmla="*/ 108 w 460"/>
              <a:gd name="T27" fmla="*/ 56 h 152"/>
              <a:gd name="T28" fmla="*/ 96 w 460"/>
              <a:gd name="T29" fmla="*/ 76 h 152"/>
              <a:gd name="T30" fmla="*/ 88 w 460"/>
              <a:gd name="T31" fmla="*/ 88 h 152"/>
              <a:gd name="T32" fmla="*/ 88 w 460"/>
              <a:gd name="T33" fmla="*/ 92 h 152"/>
              <a:gd name="T34" fmla="*/ 92 w 460"/>
              <a:gd name="T35" fmla="*/ 92 h 152"/>
              <a:gd name="T36" fmla="*/ 104 w 460"/>
              <a:gd name="T37" fmla="*/ 92 h 152"/>
              <a:gd name="T38" fmla="*/ 116 w 460"/>
              <a:gd name="T39" fmla="*/ 88 h 152"/>
              <a:gd name="T40" fmla="*/ 132 w 460"/>
              <a:gd name="T41" fmla="*/ 88 h 152"/>
              <a:gd name="T42" fmla="*/ 152 w 460"/>
              <a:gd name="T43" fmla="*/ 84 h 152"/>
              <a:gd name="T44" fmla="*/ 176 w 460"/>
              <a:gd name="T45" fmla="*/ 80 h 152"/>
              <a:gd name="T46" fmla="*/ 208 w 460"/>
              <a:gd name="T47" fmla="*/ 76 h 152"/>
              <a:gd name="T48" fmla="*/ 288 w 460"/>
              <a:gd name="T49" fmla="*/ 68 h 152"/>
              <a:gd name="T50" fmla="*/ 376 w 460"/>
              <a:gd name="T51" fmla="*/ 60 h 152"/>
              <a:gd name="T52" fmla="*/ 432 w 460"/>
              <a:gd name="T53" fmla="*/ 52 h 152"/>
              <a:gd name="T54" fmla="*/ 460 w 460"/>
              <a:gd name="T55" fmla="*/ 88 h 152"/>
              <a:gd name="T56" fmla="*/ 444 w 460"/>
              <a:gd name="T57" fmla="*/ 88 h 152"/>
              <a:gd name="T58" fmla="*/ 416 w 460"/>
              <a:gd name="T59" fmla="*/ 88 h 152"/>
              <a:gd name="T60" fmla="*/ 380 w 460"/>
              <a:gd name="T61" fmla="*/ 92 h 152"/>
              <a:gd name="T62" fmla="*/ 336 w 460"/>
              <a:gd name="T63" fmla="*/ 96 h 152"/>
              <a:gd name="T64" fmla="*/ 264 w 460"/>
              <a:gd name="T65" fmla="*/ 104 h 152"/>
              <a:gd name="T66" fmla="*/ 220 w 460"/>
              <a:gd name="T67" fmla="*/ 112 h 152"/>
              <a:gd name="T68" fmla="*/ 184 w 460"/>
              <a:gd name="T69" fmla="*/ 116 h 152"/>
              <a:gd name="T70" fmla="*/ 148 w 460"/>
              <a:gd name="T71" fmla="*/ 120 h 152"/>
              <a:gd name="T72" fmla="*/ 120 w 460"/>
              <a:gd name="T73" fmla="*/ 128 h 152"/>
              <a:gd name="T74" fmla="*/ 96 w 460"/>
              <a:gd name="T75" fmla="*/ 132 h 152"/>
              <a:gd name="T76" fmla="*/ 76 w 460"/>
              <a:gd name="T77" fmla="*/ 136 h 152"/>
              <a:gd name="T78" fmla="*/ 60 w 460"/>
              <a:gd name="T79" fmla="*/ 144 h 152"/>
              <a:gd name="T80" fmla="*/ 40 w 460"/>
              <a:gd name="T81" fmla="*/ 152 h 152"/>
              <a:gd name="T82" fmla="*/ 32 w 460"/>
              <a:gd name="T83" fmla="*/ 152 h 152"/>
              <a:gd name="T84" fmla="*/ 20 w 460"/>
              <a:gd name="T85" fmla="*/ 144 h 152"/>
              <a:gd name="T86" fmla="*/ 8 w 460"/>
              <a:gd name="T87" fmla="*/ 136 h 152"/>
              <a:gd name="T88" fmla="*/ 4 w 460"/>
              <a:gd name="T89" fmla="*/ 124 h 152"/>
              <a:gd name="T90" fmla="*/ 4 w 460"/>
              <a:gd name="T91" fmla="*/ 112 h 152"/>
              <a:gd name="T92" fmla="*/ 8 w 460"/>
              <a:gd name="T93" fmla="*/ 104 h 152"/>
              <a:gd name="T94" fmla="*/ 16 w 460"/>
              <a:gd name="T95" fmla="*/ 10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60" h="152">
                <a:moveTo>
                  <a:pt x="16" y="100"/>
                </a:moveTo>
                <a:lnTo>
                  <a:pt x="24" y="96"/>
                </a:lnTo>
                <a:lnTo>
                  <a:pt x="32" y="84"/>
                </a:lnTo>
                <a:lnTo>
                  <a:pt x="36" y="76"/>
                </a:lnTo>
                <a:lnTo>
                  <a:pt x="44" y="64"/>
                </a:lnTo>
                <a:lnTo>
                  <a:pt x="44" y="52"/>
                </a:lnTo>
                <a:lnTo>
                  <a:pt x="44" y="44"/>
                </a:lnTo>
                <a:lnTo>
                  <a:pt x="44" y="32"/>
                </a:lnTo>
                <a:lnTo>
                  <a:pt x="40" y="28"/>
                </a:lnTo>
                <a:lnTo>
                  <a:pt x="36" y="20"/>
                </a:lnTo>
                <a:lnTo>
                  <a:pt x="32" y="16"/>
                </a:lnTo>
                <a:lnTo>
                  <a:pt x="32" y="12"/>
                </a:lnTo>
                <a:lnTo>
                  <a:pt x="32" y="8"/>
                </a:lnTo>
                <a:lnTo>
                  <a:pt x="36" y="4"/>
                </a:lnTo>
                <a:lnTo>
                  <a:pt x="40" y="0"/>
                </a:lnTo>
                <a:lnTo>
                  <a:pt x="48" y="0"/>
                </a:lnTo>
                <a:lnTo>
                  <a:pt x="56" y="0"/>
                </a:lnTo>
                <a:lnTo>
                  <a:pt x="64" y="0"/>
                </a:lnTo>
                <a:lnTo>
                  <a:pt x="72" y="0"/>
                </a:lnTo>
                <a:lnTo>
                  <a:pt x="80" y="4"/>
                </a:lnTo>
                <a:lnTo>
                  <a:pt x="92" y="8"/>
                </a:lnTo>
                <a:lnTo>
                  <a:pt x="100" y="16"/>
                </a:lnTo>
                <a:lnTo>
                  <a:pt x="104" y="20"/>
                </a:lnTo>
                <a:lnTo>
                  <a:pt x="108" y="24"/>
                </a:lnTo>
                <a:lnTo>
                  <a:pt x="112" y="32"/>
                </a:lnTo>
                <a:lnTo>
                  <a:pt x="112" y="36"/>
                </a:lnTo>
                <a:lnTo>
                  <a:pt x="108" y="44"/>
                </a:lnTo>
                <a:lnTo>
                  <a:pt x="108" y="56"/>
                </a:lnTo>
                <a:lnTo>
                  <a:pt x="100" y="68"/>
                </a:lnTo>
                <a:lnTo>
                  <a:pt x="96" y="76"/>
                </a:lnTo>
                <a:lnTo>
                  <a:pt x="92" y="84"/>
                </a:lnTo>
                <a:lnTo>
                  <a:pt x="88" y="88"/>
                </a:lnTo>
                <a:lnTo>
                  <a:pt x="88" y="92"/>
                </a:lnTo>
                <a:lnTo>
                  <a:pt x="88" y="92"/>
                </a:lnTo>
                <a:lnTo>
                  <a:pt x="92" y="92"/>
                </a:lnTo>
                <a:lnTo>
                  <a:pt x="92" y="92"/>
                </a:lnTo>
                <a:lnTo>
                  <a:pt x="96" y="92"/>
                </a:lnTo>
                <a:lnTo>
                  <a:pt x="104" y="92"/>
                </a:lnTo>
                <a:lnTo>
                  <a:pt x="108" y="88"/>
                </a:lnTo>
                <a:lnTo>
                  <a:pt x="116" y="88"/>
                </a:lnTo>
                <a:lnTo>
                  <a:pt x="124" y="88"/>
                </a:lnTo>
                <a:lnTo>
                  <a:pt x="132" y="88"/>
                </a:lnTo>
                <a:lnTo>
                  <a:pt x="140" y="84"/>
                </a:lnTo>
                <a:lnTo>
                  <a:pt x="152" y="84"/>
                </a:lnTo>
                <a:lnTo>
                  <a:pt x="164" y="84"/>
                </a:lnTo>
                <a:lnTo>
                  <a:pt x="176" y="80"/>
                </a:lnTo>
                <a:lnTo>
                  <a:pt x="192" y="80"/>
                </a:lnTo>
                <a:lnTo>
                  <a:pt x="208" y="76"/>
                </a:lnTo>
                <a:lnTo>
                  <a:pt x="224" y="76"/>
                </a:lnTo>
                <a:lnTo>
                  <a:pt x="288" y="68"/>
                </a:lnTo>
                <a:lnTo>
                  <a:pt x="348" y="64"/>
                </a:lnTo>
                <a:lnTo>
                  <a:pt x="376" y="60"/>
                </a:lnTo>
                <a:lnTo>
                  <a:pt x="404" y="56"/>
                </a:lnTo>
                <a:lnTo>
                  <a:pt x="432" y="52"/>
                </a:lnTo>
                <a:lnTo>
                  <a:pt x="460" y="48"/>
                </a:lnTo>
                <a:lnTo>
                  <a:pt x="460" y="88"/>
                </a:lnTo>
                <a:lnTo>
                  <a:pt x="452" y="88"/>
                </a:lnTo>
                <a:lnTo>
                  <a:pt x="444" y="88"/>
                </a:lnTo>
                <a:lnTo>
                  <a:pt x="432" y="88"/>
                </a:lnTo>
                <a:lnTo>
                  <a:pt x="416" y="88"/>
                </a:lnTo>
                <a:lnTo>
                  <a:pt x="400" y="92"/>
                </a:lnTo>
                <a:lnTo>
                  <a:pt x="380" y="92"/>
                </a:lnTo>
                <a:lnTo>
                  <a:pt x="360" y="96"/>
                </a:lnTo>
                <a:lnTo>
                  <a:pt x="336" y="96"/>
                </a:lnTo>
                <a:lnTo>
                  <a:pt x="288" y="104"/>
                </a:lnTo>
                <a:lnTo>
                  <a:pt x="264" y="104"/>
                </a:lnTo>
                <a:lnTo>
                  <a:pt x="240" y="108"/>
                </a:lnTo>
                <a:lnTo>
                  <a:pt x="220" y="112"/>
                </a:lnTo>
                <a:lnTo>
                  <a:pt x="200" y="112"/>
                </a:lnTo>
                <a:lnTo>
                  <a:pt x="184" y="116"/>
                </a:lnTo>
                <a:lnTo>
                  <a:pt x="164" y="120"/>
                </a:lnTo>
                <a:lnTo>
                  <a:pt x="148" y="120"/>
                </a:lnTo>
                <a:lnTo>
                  <a:pt x="132" y="124"/>
                </a:lnTo>
                <a:lnTo>
                  <a:pt x="120" y="128"/>
                </a:lnTo>
                <a:lnTo>
                  <a:pt x="108" y="128"/>
                </a:lnTo>
                <a:lnTo>
                  <a:pt x="96" y="132"/>
                </a:lnTo>
                <a:lnTo>
                  <a:pt x="84" y="136"/>
                </a:lnTo>
                <a:lnTo>
                  <a:pt x="76" y="136"/>
                </a:lnTo>
                <a:lnTo>
                  <a:pt x="72" y="140"/>
                </a:lnTo>
                <a:lnTo>
                  <a:pt x="60" y="144"/>
                </a:lnTo>
                <a:lnTo>
                  <a:pt x="48" y="148"/>
                </a:lnTo>
                <a:lnTo>
                  <a:pt x="40" y="152"/>
                </a:lnTo>
                <a:lnTo>
                  <a:pt x="36" y="152"/>
                </a:lnTo>
                <a:lnTo>
                  <a:pt x="32" y="152"/>
                </a:lnTo>
                <a:lnTo>
                  <a:pt x="28" y="148"/>
                </a:lnTo>
                <a:lnTo>
                  <a:pt x="20" y="144"/>
                </a:lnTo>
                <a:lnTo>
                  <a:pt x="16" y="140"/>
                </a:lnTo>
                <a:lnTo>
                  <a:pt x="8" y="136"/>
                </a:lnTo>
                <a:lnTo>
                  <a:pt x="4" y="128"/>
                </a:lnTo>
                <a:lnTo>
                  <a:pt x="4" y="124"/>
                </a:lnTo>
                <a:lnTo>
                  <a:pt x="0" y="120"/>
                </a:lnTo>
                <a:lnTo>
                  <a:pt x="4" y="112"/>
                </a:lnTo>
                <a:lnTo>
                  <a:pt x="4" y="108"/>
                </a:lnTo>
                <a:lnTo>
                  <a:pt x="8" y="104"/>
                </a:lnTo>
                <a:lnTo>
                  <a:pt x="16" y="100"/>
                </a:lnTo>
                <a:lnTo>
                  <a:pt x="16" y="1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93">
            <a:extLst>
              <a:ext uri="{FF2B5EF4-FFF2-40B4-BE49-F238E27FC236}">
                <a16:creationId xmlns:a16="http://schemas.microsoft.com/office/drawing/2014/main" xmlns="" id="{C236986A-CA34-4AED-9FF1-6C306ED4C213}"/>
              </a:ext>
            </a:extLst>
          </p:cNvPr>
          <p:cNvSpPr>
            <a:spLocks/>
          </p:cNvSpPr>
          <p:nvPr/>
        </p:nvSpPr>
        <p:spPr bwMode="auto">
          <a:xfrm>
            <a:off x="2979532" y="5592033"/>
            <a:ext cx="313103" cy="815236"/>
          </a:xfrm>
          <a:custGeom>
            <a:avLst/>
            <a:gdLst>
              <a:gd name="T0" fmla="*/ 80 w 88"/>
              <a:gd name="T1" fmla="*/ 84 h 168"/>
              <a:gd name="T2" fmla="*/ 80 w 88"/>
              <a:gd name="T3" fmla="*/ 92 h 168"/>
              <a:gd name="T4" fmla="*/ 76 w 88"/>
              <a:gd name="T5" fmla="*/ 104 h 168"/>
              <a:gd name="T6" fmla="*/ 76 w 88"/>
              <a:gd name="T7" fmla="*/ 112 h 168"/>
              <a:gd name="T8" fmla="*/ 72 w 88"/>
              <a:gd name="T9" fmla="*/ 124 h 168"/>
              <a:gd name="T10" fmla="*/ 68 w 88"/>
              <a:gd name="T11" fmla="*/ 136 h 168"/>
              <a:gd name="T12" fmla="*/ 64 w 88"/>
              <a:gd name="T13" fmla="*/ 144 h 168"/>
              <a:gd name="T14" fmla="*/ 56 w 88"/>
              <a:gd name="T15" fmla="*/ 156 h 168"/>
              <a:gd name="T16" fmla="*/ 48 w 88"/>
              <a:gd name="T17" fmla="*/ 160 h 168"/>
              <a:gd name="T18" fmla="*/ 40 w 88"/>
              <a:gd name="T19" fmla="*/ 168 h 168"/>
              <a:gd name="T20" fmla="*/ 36 w 88"/>
              <a:gd name="T21" fmla="*/ 168 h 168"/>
              <a:gd name="T22" fmla="*/ 28 w 88"/>
              <a:gd name="T23" fmla="*/ 168 h 168"/>
              <a:gd name="T24" fmla="*/ 24 w 88"/>
              <a:gd name="T25" fmla="*/ 160 h 168"/>
              <a:gd name="T26" fmla="*/ 20 w 88"/>
              <a:gd name="T27" fmla="*/ 152 h 168"/>
              <a:gd name="T28" fmla="*/ 16 w 88"/>
              <a:gd name="T29" fmla="*/ 140 h 168"/>
              <a:gd name="T30" fmla="*/ 16 w 88"/>
              <a:gd name="T31" fmla="*/ 128 h 168"/>
              <a:gd name="T32" fmla="*/ 16 w 88"/>
              <a:gd name="T33" fmla="*/ 112 h 168"/>
              <a:gd name="T34" fmla="*/ 20 w 88"/>
              <a:gd name="T35" fmla="*/ 96 h 168"/>
              <a:gd name="T36" fmla="*/ 20 w 88"/>
              <a:gd name="T37" fmla="*/ 84 h 168"/>
              <a:gd name="T38" fmla="*/ 20 w 88"/>
              <a:gd name="T39" fmla="*/ 60 h 168"/>
              <a:gd name="T40" fmla="*/ 16 w 88"/>
              <a:gd name="T41" fmla="*/ 40 h 168"/>
              <a:gd name="T42" fmla="*/ 8 w 88"/>
              <a:gd name="T43" fmla="*/ 24 h 168"/>
              <a:gd name="T44" fmla="*/ 4 w 88"/>
              <a:gd name="T45" fmla="*/ 20 h 168"/>
              <a:gd name="T46" fmla="*/ 0 w 88"/>
              <a:gd name="T47" fmla="*/ 12 h 168"/>
              <a:gd name="T48" fmla="*/ 4 w 88"/>
              <a:gd name="T49" fmla="*/ 8 h 168"/>
              <a:gd name="T50" fmla="*/ 4 w 88"/>
              <a:gd name="T51" fmla="*/ 4 h 168"/>
              <a:gd name="T52" fmla="*/ 8 w 88"/>
              <a:gd name="T53" fmla="*/ 4 h 168"/>
              <a:gd name="T54" fmla="*/ 16 w 88"/>
              <a:gd name="T55" fmla="*/ 0 h 168"/>
              <a:gd name="T56" fmla="*/ 24 w 88"/>
              <a:gd name="T57" fmla="*/ 0 h 168"/>
              <a:gd name="T58" fmla="*/ 36 w 88"/>
              <a:gd name="T59" fmla="*/ 4 h 168"/>
              <a:gd name="T60" fmla="*/ 56 w 88"/>
              <a:gd name="T61" fmla="*/ 12 h 168"/>
              <a:gd name="T62" fmla="*/ 68 w 88"/>
              <a:gd name="T63" fmla="*/ 16 h 168"/>
              <a:gd name="T64" fmla="*/ 76 w 88"/>
              <a:gd name="T65" fmla="*/ 24 h 168"/>
              <a:gd name="T66" fmla="*/ 80 w 88"/>
              <a:gd name="T67" fmla="*/ 28 h 168"/>
              <a:gd name="T68" fmla="*/ 84 w 88"/>
              <a:gd name="T69" fmla="*/ 36 h 168"/>
              <a:gd name="T70" fmla="*/ 88 w 88"/>
              <a:gd name="T71" fmla="*/ 40 h 168"/>
              <a:gd name="T72" fmla="*/ 88 w 88"/>
              <a:gd name="T73" fmla="*/ 44 h 168"/>
              <a:gd name="T74" fmla="*/ 84 w 88"/>
              <a:gd name="T75" fmla="*/ 52 h 168"/>
              <a:gd name="T76" fmla="*/ 84 w 88"/>
              <a:gd name="T77" fmla="*/ 56 h 168"/>
              <a:gd name="T78" fmla="*/ 84 w 88"/>
              <a:gd name="T79" fmla="*/ 60 h 168"/>
              <a:gd name="T80" fmla="*/ 80 w 88"/>
              <a:gd name="T81" fmla="*/ 64 h 168"/>
              <a:gd name="T82" fmla="*/ 80 w 88"/>
              <a:gd name="T83" fmla="*/ 72 h 168"/>
              <a:gd name="T84" fmla="*/ 80 w 88"/>
              <a:gd name="T85" fmla="*/ 84 h 168"/>
              <a:gd name="T86" fmla="*/ 80 w 88"/>
              <a:gd name="T87" fmla="*/ 84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8" h="168">
                <a:moveTo>
                  <a:pt x="80" y="84"/>
                </a:moveTo>
                <a:lnTo>
                  <a:pt x="80" y="92"/>
                </a:lnTo>
                <a:lnTo>
                  <a:pt x="76" y="104"/>
                </a:lnTo>
                <a:lnTo>
                  <a:pt x="76" y="112"/>
                </a:lnTo>
                <a:lnTo>
                  <a:pt x="72" y="124"/>
                </a:lnTo>
                <a:lnTo>
                  <a:pt x="68" y="136"/>
                </a:lnTo>
                <a:lnTo>
                  <a:pt x="64" y="144"/>
                </a:lnTo>
                <a:lnTo>
                  <a:pt x="56" y="156"/>
                </a:lnTo>
                <a:lnTo>
                  <a:pt x="48" y="160"/>
                </a:lnTo>
                <a:lnTo>
                  <a:pt x="40" y="168"/>
                </a:lnTo>
                <a:lnTo>
                  <a:pt x="36" y="168"/>
                </a:lnTo>
                <a:lnTo>
                  <a:pt x="28" y="168"/>
                </a:lnTo>
                <a:lnTo>
                  <a:pt x="24" y="160"/>
                </a:lnTo>
                <a:lnTo>
                  <a:pt x="20" y="152"/>
                </a:lnTo>
                <a:lnTo>
                  <a:pt x="16" y="140"/>
                </a:lnTo>
                <a:lnTo>
                  <a:pt x="16" y="128"/>
                </a:lnTo>
                <a:lnTo>
                  <a:pt x="16" y="112"/>
                </a:lnTo>
                <a:lnTo>
                  <a:pt x="20" y="96"/>
                </a:lnTo>
                <a:lnTo>
                  <a:pt x="20" y="84"/>
                </a:lnTo>
                <a:lnTo>
                  <a:pt x="20" y="60"/>
                </a:lnTo>
                <a:lnTo>
                  <a:pt x="16" y="40"/>
                </a:lnTo>
                <a:lnTo>
                  <a:pt x="8" y="24"/>
                </a:lnTo>
                <a:lnTo>
                  <a:pt x="4" y="20"/>
                </a:lnTo>
                <a:lnTo>
                  <a:pt x="0" y="12"/>
                </a:lnTo>
                <a:lnTo>
                  <a:pt x="4" y="8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6" y="4"/>
                </a:lnTo>
                <a:lnTo>
                  <a:pt x="56" y="12"/>
                </a:lnTo>
                <a:lnTo>
                  <a:pt x="68" y="16"/>
                </a:lnTo>
                <a:lnTo>
                  <a:pt x="76" y="24"/>
                </a:lnTo>
                <a:lnTo>
                  <a:pt x="80" y="28"/>
                </a:lnTo>
                <a:lnTo>
                  <a:pt x="84" y="36"/>
                </a:lnTo>
                <a:lnTo>
                  <a:pt x="88" y="40"/>
                </a:lnTo>
                <a:lnTo>
                  <a:pt x="88" y="44"/>
                </a:lnTo>
                <a:lnTo>
                  <a:pt x="84" y="52"/>
                </a:lnTo>
                <a:lnTo>
                  <a:pt x="84" y="56"/>
                </a:lnTo>
                <a:lnTo>
                  <a:pt x="84" y="60"/>
                </a:lnTo>
                <a:lnTo>
                  <a:pt x="80" y="64"/>
                </a:lnTo>
                <a:lnTo>
                  <a:pt x="80" y="72"/>
                </a:lnTo>
                <a:lnTo>
                  <a:pt x="80" y="84"/>
                </a:lnTo>
                <a:lnTo>
                  <a:pt x="80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94">
            <a:extLst>
              <a:ext uri="{FF2B5EF4-FFF2-40B4-BE49-F238E27FC236}">
                <a16:creationId xmlns:a16="http://schemas.microsoft.com/office/drawing/2014/main" xmlns="" id="{3A36CE69-7877-41DA-9422-3EF7A48AE994}"/>
              </a:ext>
            </a:extLst>
          </p:cNvPr>
          <p:cNvSpPr>
            <a:spLocks/>
          </p:cNvSpPr>
          <p:nvPr/>
        </p:nvSpPr>
        <p:spPr bwMode="auto">
          <a:xfrm>
            <a:off x="2253703" y="4058612"/>
            <a:ext cx="355799" cy="2038091"/>
          </a:xfrm>
          <a:custGeom>
            <a:avLst/>
            <a:gdLst>
              <a:gd name="T0" fmla="*/ 88 w 100"/>
              <a:gd name="T1" fmla="*/ 76 h 420"/>
              <a:gd name="T2" fmla="*/ 88 w 100"/>
              <a:gd name="T3" fmla="*/ 80 h 420"/>
              <a:gd name="T4" fmla="*/ 88 w 100"/>
              <a:gd name="T5" fmla="*/ 84 h 420"/>
              <a:gd name="T6" fmla="*/ 88 w 100"/>
              <a:gd name="T7" fmla="*/ 100 h 420"/>
              <a:gd name="T8" fmla="*/ 88 w 100"/>
              <a:gd name="T9" fmla="*/ 116 h 420"/>
              <a:gd name="T10" fmla="*/ 88 w 100"/>
              <a:gd name="T11" fmla="*/ 140 h 420"/>
              <a:gd name="T12" fmla="*/ 84 w 100"/>
              <a:gd name="T13" fmla="*/ 184 h 420"/>
              <a:gd name="T14" fmla="*/ 80 w 100"/>
              <a:gd name="T15" fmla="*/ 228 h 420"/>
              <a:gd name="T16" fmla="*/ 80 w 100"/>
              <a:gd name="T17" fmla="*/ 244 h 420"/>
              <a:gd name="T18" fmla="*/ 80 w 100"/>
              <a:gd name="T19" fmla="*/ 260 h 420"/>
              <a:gd name="T20" fmla="*/ 76 w 100"/>
              <a:gd name="T21" fmla="*/ 276 h 420"/>
              <a:gd name="T22" fmla="*/ 76 w 100"/>
              <a:gd name="T23" fmla="*/ 300 h 420"/>
              <a:gd name="T24" fmla="*/ 76 w 100"/>
              <a:gd name="T25" fmla="*/ 324 h 420"/>
              <a:gd name="T26" fmla="*/ 72 w 100"/>
              <a:gd name="T27" fmla="*/ 352 h 420"/>
              <a:gd name="T28" fmla="*/ 72 w 100"/>
              <a:gd name="T29" fmla="*/ 384 h 420"/>
              <a:gd name="T30" fmla="*/ 72 w 100"/>
              <a:gd name="T31" fmla="*/ 420 h 420"/>
              <a:gd name="T32" fmla="*/ 12 w 100"/>
              <a:gd name="T33" fmla="*/ 420 h 420"/>
              <a:gd name="T34" fmla="*/ 16 w 100"/>
              <a:gd name="T35" fmla="*/ 380 h 420"/>
              <a:gd name="T36" fmla="*/ 16 w 100"/>
              <a:gd name="T37" fmla="*/ 344 h 420"/>
              <a:gd name="T38" fmla="*/ 16 w 100"/>
              <a:gd name="T39" fmla="*/ 304 h 420"/>
              <a:gd name="T40" fmla="*/ 20 w 100"/>
              <a:gd name="T41" fmla="*/ 272 h 420"/>
              <a:gd name="T42" fmla="*/ 20 w 100"/>
              <a:gd name="T43" fmla="*/ 240 h 420"/>
              <a:gd name="T44" fmla="*/ 20 w 100"/>
              <a:gd name="T45" fmla="*/ 212 h 420"/>
              <a:gd name="T46" fmla="*/ 20 w 100"/>
              <a:gd name="T47" fmla="*/ 184 h 420"/>
              <a:gd name="T48" fmla="*/ 20 w 100"/>
              <a:gd name="T49" fmla="*/ 160 h 420"/>
              <a:gd name="T50" fmla="*/ 24 w 100"/>
              <a:gd name="T51" fmla="*/ 140 h 420"/>
              <a:gd name="T52" fmla="*/ 24 w 100"/>
              <a:gd name="T53" fmla="*/ 120 h 420"/>
              <a:gd name="T54" fmla="*/ 24 w 100"/>
              <a:gd name="T55" fmla="*/ 104 h 420"/>
              <a:gd name="T56" fmla="*/ 24 w 100"/>
              <a:gd name="T57" fmla="*/ 88 h 420"/>
              <a:gd name="T58" fmla="*/ 24 w 100"/>
              <a:gd name="T59" fmla="*/ 76 h 420"/>
              <a:gd name="T60" fmla="*/ 24 w 100"/>
              <a:gd name="T61" fmla="*/ 68 h 420"/>
              <a:gd name="T62" fmla="*/ 24 w 100"/>
              <a:gd name="T63" fmla="*/ 60 h 420"/>
              <a:gd name="T64" fmla="*/ 24 w 100"/>
              <a:gd name="T65" fmla="*/ 56 h 420"/>
              <a:gd name="T66" fmla="*/ 20 w 100"/>
              <a:gd name="T67" fmla="*/ 48 h 420"/>
              <a:gd name="T68" fmla="*/ 16 w 100"/>
              <a:gd name="T69" fmla="*/ 40 h 420"/>
              <a:gd name="T70" fmla="*/ 12 w 100"/>
              <a:gd name="T71" fmla="*/ 32 h 420"/>
              <a:gd name="T72" fmla="*/ 8 w 100"/>
              <a:gd name="T73" fmla="*/ 28 h 420"/>
              <a:gd name="T74" fmla="*/ 4 w 100"/>
              <a:gd name="T75" fmla="*/ 20 h 420"/>
              <a:gd name="T76" fmla="*/ 0 w 100"/>
              <a:gd name="T77" fmla="*/ 16 h 420"/>
              <a:gd name="T78" fmla="*/ 0 w 100"/>
              <a:gd name="T79" fmla="*/ 12 h 420"/>
              <a:gd name="T80" fmla="*/ 4 w 100"/>
              <a:gd name="T81" fmla="*/ 8 h 420"/>
              <a:gd name="T82" fmla="*/ 8 w 100"/>
              <a:gd name="T83" fmla="*/ 4 h 420"/>
              <a:gd name="T84" fmla="*/ 16 w 100"/>
              <a:gd name="T85" fmla="*/ 0 h 420"/>
              <a:gd name="T86" fmla="*/ 24 w 100"/>
              <a:gd name="T87" fmla="*/ 0 h 420"/>
              <a:gd name="T88" fmla="*/ 40 w 100"/>
              <a:gd name="T89" fmla="*/ 0 h 420"/>
              <a:gd name="T90" fmla="*/ 52 w 100"/>
              <a:gd name="T91" fmla="*/ 4 h 420"/>
              <a:gd name="T92" fmla="*/ 64 w 100"/>
              <a:gd name="T93" fmla="*/ 8 h 420"/>
              <a:gd name="T94" fmla="*/ 76 w 100"/>
              <a:gd name="T95" fmla="*/ 12 h 420"/>
              <a:gd name="T96" fmla="*/ 84 w 100"/>
              <a:gd name="T97" fmla="*/ 16 h 420"/>
              <a:gd name="T98" fmla="*/ 92 w 100"/>
              <a:gd name="T99" fmla="*/ 24 h 420"/>
              <a:gd name="T100" fmla="*/ 96 w 100"/>
              <a:gd name="T101" fmla="*/ 28 h 420"/>
              <a:gd name="T102" fmla="*/ 100 w 100"/>
              <a:gd name="T103" fmla="*/ 32 h 420"/>
              <a:gd name="T104" fmla="*/ 100 w 100"/>
              <a:gd name="T105" fmla="*/ 36 h 420"/>
              <a:gd name="T106" fmla="*/ 100 w 100"/>
              <a:gd name="T107" fmla="*/ 44 h 420"/>
              <a:gd name="T108" fmla="*/ 100 w 100"/>
              <a:gd name="T109" fmla="*/ 48 h 420"/>
              <a:gd name="T110" fmla="*/ 100 w 100"/>
              <a:gd name="T111" fmla="*/ 52 h 420"/>
              <a:gd name="T112" fmla="*/ 92 w 100"/>
              <a:gd name="T113" fmla="*/ 60 h 420"/>
              <a:gd name="T114" fmla="*/ 92 w 100"/>
              <a:gd name="T115" fmla="*/ 68 h 420"/>
              <a:gd name="T116" fmla="*/ 88 w 100"/>
              <a:gd name="T117" fmla="*/ 76 h 420"/>
              <a:gd name="T118" fmla="*/ 88 w 100"/>
              <a:gd name="T119" fmla="*/ 76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0" h="420">
                <a:moveTo>
                  <a:pt x="88" y="76"/>
                </a:moveTo>
                <a:lnTo>
                  <a:pt x="88" y="80"/>
                </a:lnTo>
                <a:lnTo>
                  <a:pt x="88" y="84"/>
                </a:lnTo>
                <a:lnTo>
                  <a:pt x="88" y="100"/>
                </a:lnTo>
                <a:lnTo>
                  <a:pt x="88" y="116"/>
                </a:lnTo>
                <a:lnTo>
                  <a:pt x="88" y="140"/>
                </a:lnTo>
                <a:lnTo>
                  <a:pt x="84" y="184"/>
                </a:lnTo>
                <a:lnTo>
                  <a:pt x="80" y="228"/>
                </a:lnTo>
                <a:lnTo>
                  <a:pt x="80" y="244"/>
                </a:lnTo>
                <a:lnTo>
                  <a:pt x="80" y="260"/>
                </a:lnTo>
                <a:lnTo>
                  <a:pt x="76" y="276"/>
                </a:lnTo>
                <a:lnTo>
                  <a:pt x="76" y="300"/>
                </a:lnTo>
                <a:lnTo>
                  <a:pt x="76" y="324"/>
                </a:lnTo>
                <a:lnTo>
                  <a:pt x="72" y="352"/>
                </a:lnTo>
                <a:lnTo>
                  <a:pt x="72" y="384"/>
                </a:lnTo>
                <a:lnTo>
                  <a:pt x="72" y="420"/>
                </a:lnTo>
                <a:lnTo>
                  <a:pt x="12" y="420"/>
                </a:lnTo>
                <a:lnTo>
                  <a:pt x="16" y="380"/>
                </a:lnTo>
                <a:lnTo>
                  <a:pt x="16" y="344"/>
                </a:lnTo>
                <a:lnTo>
                  <a:pt x="16" y="304"/>
                </a:lnTo>
                <a:lnTo>
                  <a:pt x="20" y="272"/>
                </a:lnTo>
                <a:lnTo>
                  <a:pt x="20" y="240"/>
                </a:lnTo>
                <a:lnTo>
                  <a:pt x="20" y="212"/>
                </a:lnTo>
                <a:lnTo>
                  <a:pt x="20" y="184"/>
                </a:lnTo>
                <a:lnTo>
                  <a:pt x="20" y="160"/>
                </a:lnTo>
                <a:lnTo>
                  <a:pt x="24" y="140"/>
                </a:lnTo>
                <a:lnTo>
                  <a:pt x="24" y="120"/>
                </a:lnTo>
                <a:lnTo>
                  <a:pt x="24" y="104"/>
                </a:lnTo>
                <a:lnTo>
                  <a:pt x="24" y="88"/>
                </a:lnTo>
                <a:lnTo>
                  <a:pt x="24" y="76"/>
                </a:lnTo>
                <a:lnTo>
                  <a:pt x="24" y="68"/>
                </a:lnTo>
                <a:lnTo>
                  <a:pt x="24" y="60"/>
                </a:lnTo>
                <a:lnTo>
                  <a:pt x="24" y="56"/>
                </a:lnTo>
                <a:lnTo>
                  <a:pt x="20" y="48"/>
                </a:lnTo>
                <a:lnTo>
                  <a:pt x="16" y="40"/>
                </a:lnTo>
                <a:lnTo>
                  <a:pt x="12" y="32"/>
                </a:lnTo>
                <a:lnTo>
                  <a:pt x="8" y="28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40" y="0"/>
                </a:lnTo>
                <a:lnTo>
                  <a:pt x="52" y="4"/>
                </a:lnTo>
                <a:lnTo>
                  <a:pt x="64" y="8"/>
                </a:lnTo>
                <a:lnTo>
                  <a:pt x="76" y="12"/>
                </a:lnTo>
                <a:lnTo>
                  <a:pt x="84" y="16"/>
                </a:lnTo>
                <a:lnTo>
                  <a:pt x="92" y="24"/>
                </a:lnTo>
                <a:lnTo>
                  <a:pt x="96" y="28"/>
                </a:lnTo>
                <a:lnTo>
                  <a:pt x="100" y="32"/>
                </a:lnTo>
                <a:lnTo>
                  <a:pt x="100" y="36"/>
                </a:lnTo>
                <a:lnTo>
                  <a:pt x="100" y="44"/>
                </a:lnTo>
                <a:lnTo>
                  <a:pt x="100" y="48"/>
                </a:lnTo>
                <a:lnTo>
                  <a:pt x="100" y="52"/>
                </a:lnTo>
                <a:lnTo>
                  <a:pt x="92" y="60"/>
                </a:lnTo>
                <a:lnTo>
                  <a:pt x="92" y="68"/>
                </a:lnTo>
                <a:lnTo>
                  <a:pt x="88" y="76"/>
                </a:lnTo>
                <a:lnTo>
                  <a:pt x="88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96">
            <a:extLst>
              <a:ext uri="{FF2B5EF4-FFF2-40B4-BE49-F238E27FC236}">
                <a16:creationId xmlns:a16="http://schemas.microsoft.com/office/drawing/2014/main" xmlns="" id="{216E1DBD-1E00-4D68-B65C-9A88D0A4083F}"/>
              </a:ext>
            </a:extLst>
          </p:cNvPr>
          <p:cNvSpPr>
            <a:spLocks/>
          </p:cNvSpPr>
          <p:nvPr/>
        </p:nvSpPr>
        <p:spPr bwMode="auto">
          <a:xfrm>
            <a:off x="5196385" y="4116843"/>
            <a:ext cx="811221" cy="485260"/>
          </a:xfrm>
          <a:custGeom>
            <a:avLst/>
            <a:gdLst>
              <a:gd name="T0" fmla="*/ 0 w 228"/>
              <a:gd name="T1" fmla="*/ 96 h 100"/>
              <a:gd name="T2" fmla="*/ 0 w 228"/>
              <a:gd name="T3" fmla="*/ 92 h 100"/>
              <a:gd name="T4" fmla="*/ 0 w 228"/>
              <a:gd name="T5" fmla="*/ 92 h 100"/>
              <a:gd name="T6" fmla="*/ 4 w 228"/>
              <a:gd name="T7" fmla="*/ 88 h 100"/>
              <a:gd name="T8" fmla="*/ 12 w 228"/>
              <a:gd name="T9" fmla="*/ 84 h 100"/>
              <a:gd name="T10" fmla="*/ 20 w 228"/>
              <a:gd name="T11" fmla="*/ 80 h 100"/>
              <a:gd name="T12" fmla="*/ 28 w 228"/>
              <a:gd name="T13" fmla="*/ 76 h 100"/>
              <a:gd name="T14" fmla="*/ 40 w 228"/>
              <a:gd name="T15" fmla="*/ 72 h 100"/>
              <a:gd name="T16" fmla="*/ 56 w 228"/>
              <a:gd name="T17" fmla="*/ 68 h 100"/>
              <a:gd name="T18" fmla="*/ 80 w 228"/>
              <a:gd name="T19" fmla="*/ 60 h 100"/>
              <a:gd name="T20" fmla="*/ 92 w 228"/>
              <a:gd name="T21" fmla="*/ 56 h 100"/>
              <a:gd name="T22" fmla="*/ 104 w 228"/>
              <a:gd name="T23" fmla="*/ 52 h 100"/>
              <a:gd name="T24" fmla="*/ 116 w 228"/>
              <a:gd name="T25" fmla="*/ 48 h 100"/>
              <a:gd name="T26" fmla="*/ 124 w 228"/>
              <a:gd name="T27" fmla="*/ 44 h 100"/>
              <a:gd name="T28" fmla="*/ 132 w 228"/>
              <a:gd name="T29" fmla="*/ 40 h 100"/>
              <a:gd name="T30" fmla="*/ 136 w 228"/>
              <a:gd name="T31" fmla="*/ 36 h 100"/>
              <a:gd name="T32" fmla="*/ 148 w 228"/>
              <a:gd name="T33" fmla="*/ 32 h 100"/>
              <a:gd name="T34" fmla="*/ 152 w 228"/>
              <a:gd name="T35" fmla="*/ 24 h 100"/>
              <a:gd name="T36" fmla="*/ 156 w 228"/>
              <a:gd name="T37" fmla="*/ 20 h 100"/>
              <a:gd name="T38" fmla="*/ 156 w 228"/>
              <a:gd name="T39" fmla="*/ 16 h 100"/>
              <a:gd name="T40" fmla="*/ 156 w 228"/>
              <a:gd name="T41" fmla="*/ 12 h 100"/>
              <a:gd name="T42" fmla="*/ 160 w 228"/>
              <a:gd name="T43" fmla="*/ 8 h 100"/>
              <a:gd name="T44" fmla="*/ 164 w 228"/>
              <a:gd name="T45" fmla="*/ 4 h 100"/>
              <a:gd name="T46" fmla="*/ 168 w 228"/>
              <a:gd name="T47" fmla="*/ 4 h 100"/>
              <a:gd name="T48" fmla="*/ 176 w 228"/>
              <a:gd name="T49" fmla="*/ 0 h 100"/>
              <a:gd name="T50" fmla="*/ 184 w 228"/>
              <a:gd name="T51" fmla="*/ 4 h 100"/>
              <a:gd name="T52" fmla="*/ 196 w 228"/>
              <a:gd name="T53" fmla="*/ 4 h 100"/>
              <a:gd name="T54" fmla="*/ 204 w 228"/>
              <a:gd name="T55" fmla="*/ 12 h 100"/>
              <a:gd name="T56" fmla="*/ 216 w 228"/>
              <a:gd name="T57" fmla="*/ 20 h 100"/>
              <a:gd name="T58" fmla="*/ 220 w 228"/>
              <a:gd name="T59" fmla="*/ 28 h 100"/>
              <a:gd name="T60" fmla="*/ 228 w 228"/>
              <a:gd name="T61" fmla="*/ 32 h 100"/>
              <a:gd name="T62" fmla="*/ 228 w 228"/>
              <a:gd name="T63" fmla="*/ 40 h 100"/>
              <a:gd name="T64" fmla="*/ 228 w 228"/>
              <a:gd name="T65" fmla="*/ 40 h 100"/>
              <a:gd name="T66" fmla="*/ 224 w 228"/>
              <a:gd name="T67" fmla="*/ 44 h 100"/>
              <a:gd name="T68" fmla="*/ 220 w 228"/>
              <a:gd name="T69" fmla="*/ 48 h 100"/>
              <a:gd name="T70" fmla="*/ 216 w 228"/>
              <a:gd name="T71" fmla="*/ 52 h 100"/>
              <a:gd name="T72" fmla="*/ 208 w 228"/>
              <a:gd name="T73" fmla="*/ 56 h 100"/>
              <a:gd name="T74" fmla="*/ 200 w 228"/>
              <a:gd name="T75" fmla="*/ 60 h 100"/>
              <a:gd name="T76" fmla="*/ 188 w 228"/>
              <a:gd name="T77" fmla="*/ 64 h 100"/>
              <a:gd name="T78" fmla="*/ 176 w 228"/>
              <a:gd name="T79" fmla="*/ 68 h 100"/>
              <a:gd name="T80" fmla="*/ 148 w 228"/>
              <a:gd name="T81" fmla="*/ 76 h 100"/>
              <a:gd name="T82" fmla="*/ 120 w 228"/>
              <a:gd name="T83" fmla="*/ 84 h 100"/>
              <a:gd name="T84" fmla="*/ 64 w 228"/>
              <a:gd name="T85" fmla="*/ 92 h 100"/>
              <a:gd name="T86" fmla="*/ 52 w 228"/>
              <a:gd name="T87" fmla="*/ 96 h 100"/>
              <a:gd name="T88" fmla="*/ 40 w 228"/>
              <a:gd name="T89" fmla="*/ 96 h 100"/>
              <a:gd name="T90" fmla="*/ 28 w 228"/>
              <a:gd name="T91" fmla="*/ 100 h 100"/>
              <a:gd name="T92" fmla="*/ 20 w 228"/>
              <a:gd name="T93" fmla="*/ 100 h 100"/>
              <a:gd name="T94" fmla="*/ 12 w 228"/>
              <a:gd name="T95" fmla="*/ 100 h 100"/>
              <a:gd name="T96" fmla="*/ 4 w 228"/>
              <a:gd name="T97" fmla="*/ 100 h 100"/>
              <a:gd name="T98" fmla="*/ 0 w 228"/>
              <a:gd name="T99" fmla="*/ 96 h 100"/>
              <a:gd name="T100" fmla="*/ 0 w 228"/>
              <a:gd name="T101" fmla="*/ 96 h 100"/>
              <a:gd name="T102" fmla="*/ 0 w 228"/>
              <a:gd name="T103" fmla="*/ 96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28" h="100">
                <a:moveTo>
                  <a:pt x="0" y="96"/>
                </a:moveTo>
                <a:lnTo>
                  <a:pt x="0" y="92"/>
                </a:lnTo>
                <a:lnTo>
                  <a:pt x="0" y="92"/>
                </a:lnTo>
                <a:lnTo>
                  <a:pt x="4" y="88"/>
                </a:lnTo>
                <a:lnTo>
                  <a:pt x="12" y="84"/>
                </a:lnTo>
                <a:lnTo>
                  <a:pt x="20" y="80"/>
                </a:lnTo>
                <a:lnTo>
                  <a:pt x="28" y="76"/>
                </a:lnTo>
                <a:lnTo>
                  <a:pt x="40" y="72"/>
                </a:lnTo>
                <a:lnTo>
                  <a:pt x="56" y="68"/>
                </a:lnTo>
                <a:lnTo>
                  <a:pt x="80" y="60"/>
                </a:lnTo>
                <a:lnTo>
                  <a:pt x="92" y="56"/>
                </a:lnTo>
                <a:lnTo>
                  <a:pt x="104" y="52"/>
                </a:lnTo>
                <a:lnTo>
                  <a:pt x="116" y="48"/>
                </a:lnTo>
                <a:lnTo>
                  <a:pt x="124" y="44"/>
                </a:lnTo>
                <a:lnTo>
                  <a:pt x="132" y="40"/>
                </a:lnTo>
                <a:lnTo>
                  <a:pt x="136" y="36"/>
                </a:lnTo>
                <a:lnTo>
                  <a:pt x="148" y="32"/>
                </a:lnTo>
                <a:lnTo>
                  <a:pt x="152" y="24"/>
                </a:lnTo>
                <a:lnTo>
                  <a:pt x="156" y="20"/>
                </a:lnTo>
                <a:lnTo>
                  <a:pt x="156" y="16"/>
                </a:lnTo>
                <a:lnTo>
                  <a:pt x="156" y="12"/>
                </a:lnTo>
                <a:lnTo>
                  <a:pt x="160" y="8"/>
                </a:lnTo>
                <a:lnTo>
                  <a:pt x="164" y="4"/>
                </a:lnTo>
                <a:lnTo>
                  <a:pt x="168" y="4"/>
                </a:lnTo>
                <a:lnTo>
                  <a:pt x="176" y="0"/>
                </a:lnTo>
                <a:lnTo>
                  <a:pt x="184" y="4"/>
                </a:lnTo>
                <a:lnTo>
                  <a:pt x="196" y="4"/>
                </a:lnTo>
                <a:lnTo>
                  <a:pt x="204" y="12"/>
                </a:lnTo>
                <a:lnTo>
                  <a:pt x="216" y="20"/>
                </a:lnTo>
                <a:lnTo>
                  <a:pt x="220" y="28"/>
                </a:lnTo>
                <a:lnTo>
                  <a:pt x="228" y="32"/>
                </a:lnTo>
                <a:lnTo>
                  <a:pt x="228" y="40"/>
                </a:lnTo>
                <a:lnTo>
                  <a:pt x="228" y="40"/>
                </a:lnTo>
                <a:lnTo>
                  <a:pt x="224" y="44"/>
                </a:lnTo>
                <a:lnTo>
                  <a:pt x="220" y="48"/>
                </a:lnTo>
                <a:lnTo>
                  <a:pt x="216" y="52"/>
                </a:lnTo>
                <a:lnTo>
                  <a:pt x="208" y="56"/>
                </a:lnTo>
                <a:lnTo>
                  <a:pt x="200" y="60"/>
                </a:lnTo>
                <a:lnTo>
                  <a:pt x="188" y="64"/>
                </a:lnTo>
                <a:lnTo>
                  <a:pt x="176" y="68"/>
                </a:lnTo>
                <a:lnTo>
                  <a:pt x="148" y="76"/>
                </a:lnTo>
                <a:lnTo>
                  <a:pt x="120" y="84"/>
                </a:lnTo>
                <a:lnTo>
                  <a:pt x="64" y="92"/>
                </a:lnTo>
                <a:lnTo>
                  <a:pt x="52" y="96"/>
                </a:lnTo>
                <a:lnTo>
                  <a:pt x="40" y="96"/>
                </a:lnTo>
                <a:lnTo>
                  <a:pt x="28" y="100"/>
                </a:lnTo>
                <a:lnTo>
                  <a:pt x="20" y="100"/>
                </a:lnTo>
                <a:lnTo>
                  <a:pt x="12" y="100"/>
                </a:lnTo>
                <a:lnTo>
                  <a:pt x="4" y="100"/>
                </a:lnTo>
                <a:lnTo>
                  <a:pt x="0" y="96"/>
                </a:lnTo>
                <a:lnTo>
                  <a:pt x="0" y="96"/>
                </a:lnTo>
                <a:lnTo>
                  <a:pt x="0" y="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97">
            <a:extLst>
              <a:ext uri="{FF2B5EF4-FFF2-40B4-BE49-F238E27FC236}">
                <a16:creationId xmlns:a16="http://schemas.microsoft.com/office/drawing/2014/main" xmlns="" id="{E5622550-2636-43E4-ACF8-3B456789DFCD}"/>
              </a:ext>
            </a:extLst>
          </p:cNvPr>
          <p:cNvSpPr>
            <a:spLocks/>
          </p:cNvSpPr>
          <p:nvPr/>
        </p:nvSpPr>
        <p:spPr bwMode="auto">
          <a:xfrm>
            <a:off x="6178389" y="4446819"/>
            <a:ext cx="128088" cy="1455779"/>
          </a:xfrm>
          <a:custGeom>
            <a:avLst/>
            <a:gdLst>
              <a:gd name="T0" fmla="*/ 36 w 36"/>
              <a:gd name="T1" fmla="*/ 4 h 300"/>
              <a:gd name="T2" fmla="*/ 36 w 36"/>
              <a:gd name="T3" fmla="*/ 8 h 300"/>
              <a:gd name="T4" fmla="*/ 36 w 36"/>
              <a:gd name="T5" fmla="*/ 16 h 300"/>
              <a:gd name="T6" fmla="*/ 36 w 36"/>
              <a:gd name="T7" fmla="*/ 24 h 300"/>
              <a:gd name="T8" fmla="*/ 36 w 36"/>
              <a:gd name="T9" fmla="*/ 32 h 300"/>
              <a:gd name="T10" fmla="*/ 36 w 36"/>
              <a:gd name="T11" fmla="*/ 44 h 300"/>
              <a:gd name="T12" fmla="*/ 36 w 36"/>
              <a:gd name="T13" fmla="*/ 60 h 300"/>
              <a:gd name="T14" fmla="*/ 36 w 36"/>
              <a:gd name="T15" fmla="*/ 72 h 300"/>
              <a:gd name="T16" fmla="*/ 36 w 36"/>
              <a:gd name="T17" fmla="*/ 92 h 300"/>
              <a:gd name="T18" fmla="*/ 36 w 36"/>
              <a:gd name="T19" fmla="*/ 112 h 300"/>
              <a:gd name="T20" fmla="*/ 32 w 36"/>
              <a:gd name="T21" fmla="*/ 132 h 300"/>
              <a:gd name="T22" fmla="*/ 32 w 36"/>
              <a:gd name="T23" fmla="*/ 156 h 300"/>
              <a:gd name="T24" fmla="*/ 32 w 36"/>
              <a:gd name="T25" fmla="*/ 180 h 300"/>
              <a:gd name="T26" fmla="*/ 32 w 36"/>
              <a:gd name="T27" fmla="*/ 208 h 300"/>
              <a:gd name="T28" fmla="*/ 32 w 36"/>
              <a:gd name="T29" fmla="*/ 236 h 300"/>
              <a:gd name="T30" fmla="*/ 28 w 36"/>
              <a:gd name="T31" fmla="*/ 268 h 300"/>
              <a:gd name="T32" fmla="*/ 28 w 36"/>
              <a:gd name="T33" fmla="*/ 300 h 300"/>
              <a:gd name="T34" fmla="*/ 12 w 36"/>
              <a:gd name="T35" fmla="*/ 300 h 300"/>
              <a:gd name="T36" fmla="*/ 16 w 36"/>
              <a:gd name="T37" fmla="*/ 280 h 300"/>
              <a:gd name="T38" fmla="*/ 16 w 36"/>
              <a:gd name="T39" fmla="*/ 256 h 300"/>
              <a:gd name="T40" fmla="*/ 16 w 36"/>
              <a:gd name="T41" fmla="*/ 236 h 300"/>
              <a:gd name="T42" fmla="*/ 16 w 36"/>
              <a:gd name="T43" fmla="*/ 216 h 300"/>
              <a:gd name="T44" fmla="*/ 16 w 36"/>
              <a:gd name="T45" fmla="*/ 200 h 300"/>
              <a:gd name="T46" fmla="*/ 20 w 36"/>
              <a:gd name="T47" fmla="*/ 184 h 300"/>
              <a:gd name="T48" fmla="*/ 20 w 36"/>
              <a:gd name="T49" fmla="*/ 168 h 300"/>
              <a:gd name="T50" fmla="*/ 20 w 36"/>
              <a:gd name="T51" fmla="*/ 152 h 300"/>
              <a:gd name="T52" fmla="*/ 20 w 36"/>
              <a:gd name="T53" fmla="*/ 136 h 300"/>
              <a:gd name="T54" fmla="*/ 20 w 36"/>
              <a:gd name="T55" fmla="*/ 124 h 300"/>
              <a:gd name="T56" fmla="*/ 20 w 36"/>
              <a:gd name="T57" fmla="*/ 112 h 300"/>
              <a:gd name="T58" fmla="*/ 20 w 36"/>
              <a:gd name="T59" fmla="*/ 104 h 300"/>
              <a:gd name="T60" fmla="*/ 20 w 36"/>
              <a:gd name="T61" fmla="*/ 92 h 300"/>
              <a:gd name="T62" fmla="*/ 20 w 36"/>
              <a:gd name="T63" fmla="*/ 84 h 300"/>
              <a:gd name="T64" fmla="*/ 20 w 36"/>
              <a:gd name="T65" fmla="*/ 76 h 300"/>
              <a:gd name="T66" fmla="*/ 20 w 36"/>
              <a:gd name="T67" fmla="*/ 72 h 300"/>
              <a:gd name="T68" fmla="*/ 16 w 36"/>
              <a:gd name="T69" fmla="*/ 60 h 300"/>
              <a:gd name="T70" fmla="*/ 16 w 36"/>
              <a:gd name="T71" fmla="*/ 48 h 300"/>
              <a:gd name="T72" fmla="*/ 16 w 36"/>
              <a:gd name="T73" fmla="*/ 40 h 300"/>
              <a:gd name="T74" fmla="*/ 12 w 36"/>
              <a:gd name="T75" fmla="*/ 32 h 300"/>
              <a:gd name="T76" fmla="*/ 12 w 36"/>
              <a:gd name="T77" fmla="*/ 24 h 300"/>
              <a:gd name="T78" fmla="*/ 12 w 36"/>
              <a:gd name="T79" fmla="*/ 20 h 300"/>
              <a:gd name="T80" fmla="*/ 8 w 36"/>
              <a:gd name="T81" fmla="*/ 16 h 300"/>
              <a:gd name="T82" fmla="*/ 8 w 36"/>
              <a:gd name="T83" fmla="*/ 12 h 300"/>
              <a:gd name="T84" fmla="*/ 4 w 36"/>
              <a:gd name="T85" fmla="*/ 8 h 300"/>
              <a:gd name="T86" fmla="*/ 0 w 36"/>
              <a:gd name="T87" fmla="*/ 4 h 300"/>
              <a:gd name="T88" fmla="*/ 0 w 36"/>
              <a:gd name="T89" fmla="*/ 4 h 300"/>
              <a:gd name="T90" fmla="*/ 0 w 36"/>
              <a:gd name="T91" fmla="*/ 0 h 300"/>
              <a:gd name="T92" fmla="*/ 4 w 36"/>
              <a:gd name="T93" fmla="*/ 0 h 300"/>
              <a:gd name="T94" fmla="*/ 12 w 36"/>
              <a:gd name="T95" fmla="*/ 0 h 300"/>
              <a:gd name="T96" fmla="*/ 24 w 36"/>
              <a:gd name="T97" fmla="*/ 4 h 300"/>
              <a:gd name="T98" fmla="*/ 36 w 36"/>
              <a:gd name="T99" fmla="*/ 4 h 300"/>
              <a:gd name="T100" fmla="*/ 36 w 36"/>
              <a:gd name="T101" fmla="*/ 4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6" h="300">
                <a:moveTo>
                  <a:pt x="36" y="4"/>
                </a:moveTo>
                <a:lnTo>
                  <a:pt x="36" y="8"/>
                </a:lnTo>
                <a:lnTo>
                  <a:pt x="36" y="16"/>
                </a:lnTo>
                <a:lnTo>
                  <a:pt x="36" y="24"/>
                </a:lnTo>
                <a:lnTo>
                  <a:pt x="36" y="32"/>
                </a:lnTo>
                <a:lnTo>
                  <a:pt x="36" y="44"/>
                </a:lnTo>
                <a:lnTo>
                  <a:pt x="36" y="60"/>
                </a:lnTo>
                <a:lnTo>
                  <a:pt x="36" y="72"/>
                </a:lnTo>
                <a:lnTo>
                  <a:pt x="36" y="92"/>
                </a:lnTo>
                <a:lnTo>
                  <a:pt x="36" y="112"/>
                </a:lnTo>
                <a:lnTo>
                  <a:pt x="32" y="132"/>
                </a:lnTo>
                <a:lnTo>
                  <a:pt x="32" y="156"/>
                </a:lnTo>
                <a:lnTo>
                  <a:pt x="32" y="180"/>
                </a:lnTo>
                <a:lnTo>
                  <a:pt x="32" y="208"/>
                </a:lnTo>
                <a:lnTo>
                  <a:pt x="32" y="236"/>
                </a:lnTo>
                <a:lnTo>
                  <a:pt x="28" y="268"/>
                </a:lnTo>
                <a:lnTo>
                  <a:pt x="28" y="300"/>
                </a:lnTo>
                <a:lnTo>
                  <a:pt x="12" y="300"/>
                </a:lnTo>
                <a:lnTo>
                  <a:pt x="16" y="280"/>
                </a:lnTo>
                <a:lnTo>
                  <a:pt x="16" y="256"/>
                </a:lnTo>
                <a:lnTo>
                  <a:pt x="16" y="236"/>
                </a:lnTo>
                <a:lnTo>
                  <a:pt x="16" y="216"/>
                </a:lnTo>
                <a:lnTo>
                  <a:pt x="16" y="200"/>
                </a:lnTo>
                <a:lnTo>
                  <a:pt x="20" y="184"/>
                </a:lnTo>
                <a:lnTo>
                  <a:pt x="20" y="168"/>
                </a:lnTo>
                <a:lnTo>
                  <a:pt x="20" y="152"/>
                </a:lnTo>
                <a:lnTo>
                  <a:pt x="20" y="136"/>
                </a:lnTo>
                <a:lnTo>
                  <a:pt x="20" y="124"/>
                </a:lnTo>
                <a:lnTo>
                  <a:pt x="20" y="112"/>
                </a:lnTo>
                <a:lnTo>
                  <a:pt x="20" y="104"/>
                </a:lnTo>
                <a:lnTo>
                  <a:pt x="20" y="92"/>
                </a:lnTo>
                <a:lnTo>
                  <a:pt x="20" y="84"/>
                </a:lnTo>
                <a:lnTo>
                  <a:pt x="20" y="76"/>
                </a:lnTo>
                <a:lnTo>
                  <a:pt x="20" y="72"/>
                </a:lnTo>
                <a:lnTo>
                  <a:pt x="16" y="60"/>
                </a:lnTo>
                <a:lnTo>
                  <a:pt x="16" y="48"/>
                </a:lnTo>
                <a:lnTo>
                  <a:pt x="16" y="40"/>
                </a:lnTo>
                <a:lnTo>
                  <a:pt x="12" y="32"/>
                </a:lnTo>
                <a:lnTo>
                  <a:pt x="12" y="24"/>
                </a:lnTo>
                <a:lnTo>
                  <a:pt x="12" y="20"/>
                </a:lnTo>
                <a:lnTo>
                  <a:pt x="8" y="16"/>
                </a:lnTo>
                <a:lnTo>
                  <a:pt x="8" y="12"/>
                </a:lnTo>
                <a:lnTo>
                  <a:pt x="4" y="8"/>
                </a:lnTo>
                <a:lnTo>
                  <a:pt x="0" y="4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12" y="0"/>
                </a:lnTo>
                <a:lnTo>
                  <a:pt x="24" y="4"/>
                </a:lnTo>
                <a:lnTo>
                  <a:pt x="36" y="4"/>
                </a:lnTo>
                <a:lnTo>
                  <a:pt x="36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98">
            <a:extLst>
              <a:ext uri="{FF2B5EF4-FFF2-40B4-BE49-F238E27FC236}">
                <a16:creationId xmlns:a16="http://schemas.microsoft.com/office/drawing/2014/main" xmlns="" id="{36C8DDF5-7C22-46D1-9B57-39487A5B293F}"/>
              </a:ext>
            </a:extLst>
          </p:cNvPr>
          <p:cNvSpPr>
            <a:spLocks/>
          </p:cNvSpPr>
          <p:nvPr/>
        </p:nvSpPr>
        <p:spPr bwMode="auto">
          <a:xfrm>
            <a:off x="6278013" y="4369178"/>
            <a:ext cx="654670" cy="1494600"/>
          </a:xfrm>
          <a:custGeom>
            <a:avLst/>
            <a:gdLst>
              <a:gd name="T0" fmla="*/ 140 w 184"/>
              <a:gd name="T1" fmla="*/ 280 h 308"/>
              <a:gd name="T2" fmla="*/ 144 w 184"/>
              <a:gd name="T3" fmla="*/ 224 h 308"/>
              <a:gd name="T4" fmla="*/ 144 w 184"/>
              <a:gd name="T5" fmla="*/ 176 h 308"/>
              <a:gd name="T6" fmla="*/ 148 w 184"/>
              <a:gd name="T7" fmla="*/ 132 h 308"/>
              <a:gd name="T8" fmla="*/ 148 w 184"/>
              <a:gd name="T9" fmla="*/ 92 h 308"/>
              <a:gd name="T10" fmla="*/ 144 w 184"/>
              <a:gd name="T11" fmla="*/ 60 h 308"/>
              <a:gd name="T12" fmla="*/ 144 w 184"/>
              <a:gd name="T13" fmla="*/ 40 h 308"/>
              <a:gd name="T14" fmla="*/ 136 w 184"/>
              <a:gd name="T15" fmla="*/ 28 h 308"/>
              <a:gd name="T16" fmla="*/ 128 w 184"/>
              <a:gd name="T17" fmla="*/ 20 h 308"/>
              <a:gd name="T18" fmla="*/ 116 w 184"/>
              <a:gd name="T19" fmla="*/ 16 h 308"/>
              <a:gd name="T20" fmla="*/ 104 w 184"/>
              <a:gd name="T21" fmla="*/ 16 h 308"/>
              <a:gd name="T22" fmla="*/ 76 w 184"/>
              <a:gd name="T23" fmla="*/ 20 h 308"/>
              <a:gd name="T24" fmla="*/ 40 w 184"/>
              <a:gd name="T25" fmla="*/ 28 h 308"/>
              <a:gd name="T26" fmla="*/ 12 w 184"/>
              <a:gd name="T27" fmla="*/ 32 h 308"/>
              <a:gd name="T28" fmla="*/ 0 w 184"/>
              <a:gd name="T29" fmla="*/ 24 h 308"/>
              <a:gd name="T30" fmla="*/ 32 w 184"/>
              <a:gd name="T31" fmla="*/ 24 h 308"/>
              <a:gd name="T32" fmla="*/ 76 w 184"/>
              <a:gd name="T33" fmla="*/ 16 h 308"/>
              <a:gd name="T34" fmla="*/ 96 w 184"/>
              <a:gd name="T35" fmla="*/ 12 h 308"/>
              <a:gd name="T36" fmla="*/ 112 w 184"/>
              <a:gd name="T37" fmla="*/ 8 h 308"/>
              <a:gd name="T38" fmla="*/ 120 w 184"/>
              <a:gd name="T39" fmla="*/ 4 h 308"/>
              <a:gd name="T40" fmla="*/ 124 w 184"/>
              <a:gd name="T41" fmla="*/ 4 h 308"/>
              <a:gd name="T42" fmla="*/ 132 w 184"/>
              <a:gd name="T43" fmla="*/ 0 h 308"/>
              <a:gd name="T44" fmla="*/ 136 w 184"/>
              <a:gd name="T45" fmla="*/ 0 h 308"/>
              <a:gd name="T46" fmla="*/ 148 w 184"/>
              <a:gd name="T47" fmla="*/ 4 h 308"/>
              <a:gd name="T48" fmla="*/ 164 w 184"/>
              <a:gd name="T49" fmla="*/ 12 h 308"/>
              <a:gd name="T50" fmla="*/ 180 w 184"/>
              <a:gd name="T51" fmla="*/ 20 h 308"/>
              <a:gd name="T52" fmla="*/ 184 w 184"/>
              <a:gd name="T53" fmla="*/ 24 h 308"/>
              <a:gd name="T54" fmla="*/ 184 w 184"/>
              <a:gd name="T55" fmla="*/ 28 h 308"/>
              <a:gd name="T56" fmla="*/ 176 w 184"/>
              <a:gd name="T57" fmla="*/ 36 h 308"/>
              <a:gd name="T58" fmla="*/ 172 w 184"/>
              <a:gd name="T59" fmla="*/ 44 h 308"/>
              <a:gd name="T60" fmla="*/ 172 w 184"/>
              <a:gd name="T61" fmla="*/ 56 h 308"/>
              <a:gd name="T62" fmla="*/ 168 w 184"/>
              <a:gd name="T63" fmla="*/ 76 h 308"/>
              <a:gd name="T64" fmla="*/ 164 w 184"/>
              <a:gd name="T65" fmla="*/ 104 h 308"/>
              <a:gd name="T66" fmla="*/ 164 w 184"/>
              <a:gd name="T67" fmla="*/ 144 h 308"/>
              <a:gd name="T68" fmla="*/ 164 w 184"/>
              <a:gd name="T69" fmla="*/ 200 h 308"/>
              <a:gd name="T70" fmla="*/ 164 w 184"/>
              <a:gd name="T71" fmla="*/ 268 h 308"/>
              <a:gd name="T72" fmla="*/ 136 w 184"/>
              <a:gd name="T73" fmla="*/ 308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84" h="308">
                <a:moveTo>
                  <a:pt x="136" y="308"/>
                </a:moveTo>
                <a:lnTo>
                  <a:pt x="140" y="280"/>
                </a:lnTo>
                <a:lnTo>
                  <a:pt x="140" y="252"/>
                </a:lnTo>
                <a:lnTo>
                  <a:pt x="144" y="224"/>
                </a:lnTo>
                <a:lnTo>
                  <a:pt x="144" y="200"/>
                </a:lnTo>
                <a:lnTo>
                  <a:pt x="144" y="176"/>
                </a:lnTo>
                <a:lnTo>
                  <a:pt x="144" y="152"/>
                </a:lnTo>
                <a:lnTo>
                  <a:pt x="148" y="132"/>
                </a:lnTo>
                <a:lnTo>
                  <a:pt x="148" y="112"/>
                </a:lnTo>
                <a:lnTo>
                  <a:pt x="148" y="92"/>
                </a:lnTo>
                <a:lnTo>
                  <a:pt x="144" y="76"/>
                </a:lnTo>
                <a:lnTo>
                  <a:pt x="144" y="60"/>
                </a:lnTo>
                <a:lnTo>
                  <a:pt x="144" y="48"/>
                </a:lnTo>
                <a:lnTo>
                  <a:pt x="144" y="40"/>
                </a:lnTo>
                <a:lnTo>
                  <a:pt x="140" y="32"/>
                </a:lnTo>
                <a:lnTo>
                  <a:pt x="136" y="28"/>
                </a:lnTo>
                <a:lnTo>
                  <a:pt x="136" y="24"/>
                </a:lnTo>
                <a:lnTo>
                  <a:pt x="128" y="20"/>
                </a:lnTo>
                <a:lnTo>
                  <a:pt x="124" y="20"/>
                </a:lnTo>
                <a:lnTo>
                  <a:pt x="116" y="16"/>
                </a:lnTo>
                <a:lnTo>
                  <a:pt x="112" y="16"/>
                </a:lnTo>
                <a:lnTo>
                  <a:pt x="104" y="16"/>
                </a:lnTo>
                <a:lnTo>
                  <a:pt x="92" y="20"/>
                </a:lnTo>
                <a:lnTo>
                  <a:pt x="76" y="20"/>
                </a:lnTo>
                <a:lnTo>
                  <a:pt x="60" y="24"/>
                </a:lnTo>
                <a:lnTo>
                  <a:pt x="40" y="28"/>
                </a:lnTo>
                <a:lnTo>
                  <a:pt x="24" y="28"/>
                </a:lnTo>
                <a:lnTo>
                  <a:pt x="12" y="32"/>
                </a:lnTo>
                <a:lnTo>
                  <a:pt x="0" y="32"/>
                </a:lnTo>
                <a:lnTo>
                  <a:pt x="0" y="24"/>
                </a:lnTo>
                <a:lnTo>
                  <a:pt x="16" y="24"/>
                </a:lnTo>
                <a:lnTo>
                  <a:pt x="32" y="24"/>
                </a:lnTo>
                <a:lnTo>
                  <a:pt x="52" y="20"/>
                </a:lnTo>
                <a:lnTo>
                  <a:pt x="76" y="16"/>
                </a:lnTo>
                <a:lnTo>
                  <a:pt x="88" y="12"/>
                </a:lnTo>
                <a:lnTo>
                  <a:pt x="96" y="12"/>
                </a:lnTo>
                <a:lnTo>
                  <a:pt x="104" y="12"/>
                </a:lnTo>
                <a:lnTo>
                  <a:pt x="112" y="8"/>
                </a:lnTo>
                <a:lnTo>
                  <a:pt x="116" y="8"/>
                </a:lnTo>
                <a:lnTo>
                  <a:pt x="120" y="4"/>
                </a:lnTo>
                <a:lnTo>
                  <a:pt x="124" y="4"/>
                </a:lnTo>
                <a:lnTo>
                  <a:pt x="124" y="4"/>
                </a:lnTo>
                <a:lnTo>
                  <a:pt x="128" y="4"/>
                </a:lnTo>
                <a:lnTo>
                  <a:pt x="132" y="0"/>
                </a:lnTo>
                <a:lnTo>
                  <a:pt x="136" y="0"/>
                </a:lnTo>
                <a:lnTo>
                  <a:pt x="136" y="0"/>
                </a:lnTo>
                <a:lnTo>
                  <a:pt x="140" y="0"/>
                </a:lnTo>
                <a:lnTo>
                  <a:pt x="148" y="4"/>
                </a:lnTo>
                <a:lnTo>
                  <a:pt x="156" y="8"/>
                </a:lnTo>
                <a:lnTo>
                  <a:pt x="164" y="12"/>
                </a:lnTo>
                <a:lnTo>
                  <a:pt x="172" y="16"/>
                </a:lnTo>
                <a:lnTo>
                  <a:pt x="180" y="20"/>
                </a:lnTo>
                <a:lnTo>
                  <a:pt x="184" y="24"/>
                </a:lnTo>
                <a:lnTo>
                  <a:pt x="184" y="24"/>
                </a:lnTo>
                <a:lnTo>
                  <a:pt x="184" y="28"/>
                </a:lnTo>
                <a:lnTo>
                  <a:pt x="184" y="28"/>
                </a:lnTo>
                <a:lnTo>
                  <a:pt x="180" y="32"/>
                </a:lnTo>
                <a:lnTo>
                  <a:pt x="176" y="36"/>
                </a:lnTo>
                <a:lnTo>
                  <a:pt x="176" y="40"/>
                </a:lnTo>
                <a:lnTo>
                  <a:pt x="172" y="44"/>
                </a:lnTo>
                <a:lnTo>
                  <a:pt x="172" y="48"/>
                </a:lnTo>
                <a:lnTo>
                  <a:pt x="172" y="56"/>
                </a:lnTo>
                <a:lnTo>
                  <a:pt x="168" y="68"/>
                </a:lnTo>
                <a:lnTo>
                  <a:pt x="168" y="76"/>
                </a:lnTo>
                <a:lnTo>
                  <a:pt x="168" y="88"/>
                </a:lnTo>
                <a:lnTo>
                  <a:pt x="164" y="104"/>
                </a:lnTo>
                <a:lnTo>
                  <a:pt x="164" y="120"/>
                </a:lnTo>
                <a:lnTo>
                  <a:pt x="164" y="144"/>
                </a:lnTo>
                <a:lnTo>
                  <a:pt x="164" y="168"/>
                </a:lnTo>
                <a:lnTo>
                  <a:pt x="164" y="200"/>
                </a:lnTo>
                <a:lnTo>
                  <a:pt x="164" y="232"/>
                </a:lnTo>
                <a:lnTo>
                  <a:pt x="164" y="268"/>
                </a:lnTo>
                <a:lnTo>
                  <a:pt x="160" y="308"/>
                </a:lnTo>
                <a:lnTo>
                  <a:pt x="136" y="308"/>
                </a:lnTo>
                <a:lnTo>
                  <a:pt x="136" y="3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99">
            <a:extLst>
              <a:ext uri="{FF2B5EF4-FFF2-40B4-BE49-F238E27FC236}">
                <a16:creationId xmlns:a16="http://schemas.microsoft.com/office/drawing/2014/main" xmlns="" id="{2F833E6B-E310-473B-97E3-D40ED5332F9A}"/>
              </a:ext>
            </a:extLst>
          </p:cNvPr>
          <p:cNvSpPr>
            <a:spLocks/>
          </p:cNvSpPr>
          <p:nvPr/>
        </p:nvSpPr>
        <p:spPr bwMode="auto">
          <a:xfrm>
            <a:off x="6249549" y="4854437"/>
            <a:ext cx="455422" cy="174693"/>
          </a:xfrm>
          <a:custGeom>
            <a:avLst/>
            <a:gdLst>
              <a:gd name="T0" fmla="*/ 44 w 128"/>
              <a:gd name="T1" fmla="*/ 4 h 36"/>
              <a:gd name="T2" fmla="*/ 68 w 128"/>
              <a:gd name="T3" fmla="*/ 0 h 36"/>
              <a:gd name="T4" fmla="*/ 92 w 128"/>
              <a:gd name="T5" fmla="*/ 0 h 36"/>
              <a:gd name="T6" fmla="*/ 104 w 128"/>
              <a:gd name="T7" fmla="*/ 0 h 36"/>
              <a:gd name="T8" fmla="*/ 116 w 128"/>
              <a:gd name="T9" fmla="*/ 4 h 36"/>
              <a:gd name="T10" fmla="*/ 120 w 128"/>
              <a:gd name="T11" fmla="*/ 4 h 36"/>
              <a:gd name="T12" fmla="*/ 124 w 128"/>
              <a:gd name="T13" fmla="*/ 8 h 36"/>
              <a:gd name="T14" fmla="*/ 128 w 128"/>
              <a:gd name="T15" fmla="*/ 12 h 36"/>
              <a:gd name="T16" fmla="*/ 124 w 128"/>
              <a:gd name="T17" fmla="*/ 20 h 36"/>
              <a:gd name="T18" fmla="*/ 120 w 128"/>
              <a:gd name="T19" fmla="*/ 24 h 36"/>
              <a:gd name="T20" fmla="*/ 116 w 128"/>
              <a:gd name="T21" fmla="*/ 24 h 36"/>
              <a:gd name="T22" fmla="*/ 112 w 128"/>
              <a:gd name="T23" fmla="*/ 28 h 36"/>
              <a:gd name="T24" fmla="*/ 104 w 128"/>
              <a:gd name="T25" fmla="*/ 28 h 36"/>
              <a:gd name="T26" fmla="*/ 96 w 128"/>
              <a:gd name="T27" fmla="*/ 32 h 36"/>
              <a:gd name="T28" fmla="*/ 84 w 128"/>
              <a:gd name="T29" fmla="*/ 32 h 36"/>
              <a:gd name="T30" fmla="*/ 72 w 128"/>
              <a:gd name="T31" fmla="*/ 36 h 36"/>
              <a:gd name="T32" fmla="*/ 56 w 128"/>
              <a:gd name="T33" fmla="*/ 36 h 36"/>
              <a:gd name="T34" fmla="*/ 40 w 128"/>
              <a:gd name="T35" fmla="*/ 36 h 36"/>
              <a:gd name="T36" fmla="*/ 20 w 128"/>
              <a:gd name="T37" fmla="*/ 36 h 36"/>
              <a:gd name="T38" fmla="*/ 0 w 128"/>
              <a:gd name="T39" fmla="*/ 36 h 36"/>
              <a:gd name="T40" fmla="*/ 0 w 128"/>
              <a:gd name="T41" fmla="*/ 8 h 36"/>
              <a:gd name="T42" fmla="*/ 20 w 128"/>
              <a:gd name="T43" fmla="*/ 8 h 36"/>
              <a:gd name="T44" fmla="*/ 44 w 128"/>
              <a:gd name="T45" fmla="*/ 4 h 36"/>
              <a:gd name="T46" fmla="*/ 44 w 128"/>
              <a:gd name="T47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28" h="36">
                <a:moveTo>
                  <a:pt x="44" y="4"/>
                </a:moveTo>
                <a:lnTo>
                  <a:pt x="68" y="0"/>
                </a:lnTo>
                <a:lnTo>
                  <a:pt x="92" y="0"/>
                </a:lnTo>
                <a:lnTo>
                  <a:pt x="104" y="0"/>
                </a:lnTo>
                <a:lnTo>
                  <a:pt x="116" y="4"/>
                </a:lnTo>
                <a:lnTo>
                  <a:pt x="120" y="4"/>
                </a:lnTo>
                <a:lnTo>
                  <a:pt x="124" y="8"/>
                </a:lnTo>
                <a:lnTo>
                  <a:pt x="128" y="12"/>
                </a:lnTo>
                <a:lnTo>
                  <a:pt x="124" y="20"/>
                </a:lnTo>
                <a:lnTo>
                  <a:pt x="120" y="24"/>
                </a:lnTo>
                <a:lnTo>
                  <a:pt x="116" y="24"/>
                </a:lnTo>
                <a:lnTo>
                  <a:pt x="112" y="28"/>
                </a:lnTo>
                <a:lnTo>
                  <a:pt x="104" y="28"/>
                </a:lnTo>
                <a:lnTo>
                  <a:pt x="96" y="32"/>
                </a:lnTo>
                <a:lnTo>
                  <a:pt x="84" y="32"/>
                </a:lnTo>
                <a:lnTo>
                  <a:pt x="72" y="36"/>
                </a:lnTo>
                <a:lnTo>
                  <a:pt x="56" y="36"/>
                </a:lnTo>
                <a:lnTo>
                  <a:pt x="40" y="36"/>
                </a:lnTo>
                <a:lnTo>
                  <a:pt x="20" y="36"/>
                </a:lnTo>
                <a:lnTo>
                  <a:pt x="0" y="36"/>
                </a:lnTo>
                <a:lnTo>
                  <a:pt x="0" y="8"/>
                </a:lnTo>
                <a:lnTo>
                  <a:pt x="20" y="8"/>
                </a:lnTo>
                <a:lnTo>
                  <a:pt x="44" y="4"/>
                </a:lnTo>
                <a:lnTo>
                  <a:pt x="4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100">
            <a:extLst>
              <a:ext uri="{FF2B5EF4-FFF2-40B4-BE49-F238E27FC236}">
                <a16:creationId xmlns:a16="http://schemas.microsoft.com/office/drawing/2014/main" xmlns="" id="{9A3BE296-B95D-4787-886C-7C5DF60A328F}"/>
              </a:ext>
            </a:extLst>
          </p:cNvPr>
          <p:cNvSpPr>
            <a:spLocks/>
          </p:cNvSpPr>
          <p:nvPr/>
        </p:nvSpPr>
        <p:spPr bwMode="auto">
          <a:xfrm>
            <a:off x="6249549" y="5281466"/>
            <a:ext cx="469654" cy="174693"/>
          </a:xfrm>
          <a:custGeom>
            <a:avLst/>
            <a:gdLst>
              <a:gd name="T0" fmla="*/ 80 w 132"/>
              <a:gd name="T1" fmla="*/ 32 h 36"/>
              <a:gd name="T2" fmla="*/ 64 w 132"/>
              <a:gd name="T3" fmla="*/ 36 h 36"/>
              <a:gd name="T4" fmla="*/ 52 w 132"/>
              <a:gd name="T5" fmla="*/ 36 h 36"/>
              <a:gd name="T6" fmla="*/ 44 w 132"/>
              <a:gd name="T7" fmla="*/ 36 h 36"/>
              <a:gd name="T8" fmla="*/ 32 w 132"/>
              <a:gd name="T9" fmla="*/ 32 h 36"/>
              <a:gd name="T10" fmla="*/ 24 w 132"/>
              <a:gd name="T11" fmla="*/ 28 h 36"/>
              <a:gd name="T12" fmla="*/ 12 w 132"/>
              <a:gd name="T13" fmla="*/ 24 h 36"/>
              <a:gd name="T14" fmla="*/ 8 w 132"/>
              <a:gd name="T15" fmla="*/ 20 h 36"/>
              <a:gd name="T16" fmla="*/ 0 w 132"/>
              <a:gd name="T17" fmla="*/ 12 h 36"/>
              <a:gd name="T18" fmla="*/ 12 w 132"/>
              <a:gd name="T19" fmla="*/ 12 h 36"/>
              <a:gd name="T20" fmla="*/ 28 w 132"/>
              <a:gd name="T21" fmla="*/ 8 h 36"/>
              <a:gd name="T22" fmla="*/ 40 w 132"/>
              <a:gd name="T23" fmla="*/ 4 h 36"/>
              <a:gd name="T24" fmla="*/ 52 w 132"/>
              <a:gd name="T25" fmla="*/ 4 h 36"/>
              <a:gd name="T26" fmla="*/ 64 w 132"/>
              <a:gd name="T27" fmla="*/ 4 h 36"/>
              <a:gd name="T28" fmla="*/ 76 w 132"/>
              <a:gd name="T29" fmla="*/ 0 h 36"/>
              <a:gd name="T30" fmla="*/ 88 w 132"/>
              <a:gd name="T31" fmla="*/ 0 h 36"/>
              <a:gd name="T32" fmla="*/ 104 w 132"/>
              <a:gd name="T33" fmla="*/ 0 h 36"/>
              <a:gd name="T34" fmla="*/ 116 w 132"/>
              <a:gd name="T35" fmla="*/ 0 h 36"/>
              <a:gd name="T36" fmla="*/ 124 w 132"/>
              <a:gd name="T37" fmla="*/ 4 h 36"/>
              <a:gd name="T38" fmla="*/ 128 w 132"/>
              <a:gd name="T39" fmla="*/ 4 h 36"/>
              <a:gd name="T40" fmla="*/ 132 w 132"/>
              <a:gd name="T41" fmla="*/ 12 h 36"/>
              <a:gd name="T42" fmla="*/ 132 w 132"/>
              <a:gd name="T43" fmla="*/ 12 h 36"/>
              <a:gd name="T44" fmla="*/ 128 w 132"/>
              <a:gd name="T45" fmla="*/ 16 h 36"/>
              <a:gd name="T46" fmla="*/ 124 w 132"/>
              <a:gd name="T47" fmla="*/ 20 h 36"/>
              <a:gd name="T48" fmla="*/ 116 w 132"/>
              <a:gd name="T49" fmla="*/ 24 h 36"/>
              <a:gd name="T50" fmla="*/ 112 w 132"/>
              <a:gd name="T51" fmla="*/ 24 h 36"/>
              <a:gd name="T52" fmla="*/ 100 w 132"/>
              <a:gd name="T53" fmla="*/ 28 h 36"/>
              <a:gd name="T54" fmla="*/ 92 w 132"/>
              <a:gd name="T55" fmla="*/ 32 h 36"/>
              <a:gd name="T56" fmla="*/ 80 w 132"/>
              <a:gd name="T57" fmla="*/ 32 h 36"/>
              <a:gd name="T58" fmla="*/ 80 w 132"/>
              <a:gd name="T59" fmla="*/ 3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32" h="36">
                <a:moveTo>
                  <a:pt x="80" y="32"/>
                </a:moveTo>
                <a:lnTo>
                  <a:pt x="64" y="36"/>
                </a:lnTo>
                <a:lnTo>
                  <a:pt x="52" y="36"/>
                </a:lnTo>
                <a:lnTo>
                  <a:pt x="44" y="36"/>
                </a:lnTo>
                <a:lnTo>
                  <a:pt x="32" y="32"/>
                </a:lnTo>
                <a:lnTo>
                  <a:pt x="24" y="28"/>
                </a:lnTo>
                <a:lnTo>
                  <a:pt x="12" y="24"/>
                </a:lnTo>
                <a:lnTo>
                  <a:pt x="8" y="20"/>
                </a:lnTo>
                <a:lnTo>
                  <a:pt x="0" y="12"/>
                </a:lnTo>
                <a:lnTo>
                  <a:pt x="12" y="12"/>
                </a:lnTo>
                <a:lnTo>
                  <a:pt x="28" y="8"/>
                </a:lnTo>
                <a:lnTo>
                  <a:pt x="40" y="4"/>
                </a:lnTo>
                <a:lnTo>
                  <a:pt x="52" y="4"/>
                </a:lnTo>
                <a:lnTo>
                  <a:pt x="64" y="4"/>
                </a:lnTo>
                <a:lnTo>
                  <a:pt x="76" y="0"/>
                </a:lnTo>
                <a:lnTo>
                  <a:pt x="88" y="0"/>
                </a:lnTo>
                <a:lnTo>
                  <a:pt x="104" y="0"/>
                </a:lnTo>
                <a:lnTo>
                  <a:pt x="116" y="0"/>
                </a:lnTo>
                <a:lnTo>
                  <a:pt x="124" y="4"/>
                </a:lnTo>
                <a:lnTo>
                  <a:pt x="128" y="4"/>
                </a:lnTo>
                <a:lnTo>
                  <a:pt x="132" y="12"/>
                </a:lnTo>
                <a:lnTo>
                  <a:pt x="132" y="12"/>
                </a:lnTo>
                <a:lnTo>
                  <a:pt x="128" y="16"/>
                </a:lnTo>
                <a:lnTo>
                  <a:pt x="124" y="20"/>
                </a:lnTo>
                <a:lnTo>
                  <a:pt x="116" y="24"/>
                </a:lnTo>
                <a:lnTo>
                  <a:pt x="112" y="24"/>
                </a:lnTo>
                <a:lnTo>
                  <a:pt x="100" y="28"/>
                </a:lnTo>
                <a:lnTo>
                  <a:pt x="92" y="32"/>
                </a:lnTo>
                <a:lnTo>
                  <a:pt x="80" y="32"/>
                </a:lnTo>
                <a:lnTo>
                  <a:pt x="80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101">
            <a:extLst>
              <a:ext uri="{FF2B5EF4-FFF2-40B4-BE49-F238E27FC236}">
                <a16:creationId xmlns:a16="http://schemas.microsoft.com/office/drawing/2014/main" xmlns="" id="{2993C354-ABE4-46DF-8C30-AF19EC17B904}"/>
              </a:ext>
            </a:extLst>
          </p:cNvPr>
          <p:cNvSpPr>
            <a:spLocks/>
          </p:cNvSpPr>
          <p:nvPr/>
        </p:nvSpPr>
        <p:spPr bwMode="auto">
          <a:xfrm>
            <a:off x="5722967" y="5747315"/>
            <a:ext cx="1665138" cy="329977"/>
          </a:xfrm>
          <a:custGeom>
            <a:avLst/>
            <a:gdLst>
              <a:gd name="T0" fmla="*/ 228 w 468"/>
              <a:gd name="T1" fmla="*/ 12 h 68"/>
              <a:gd name="T2" fmla="*/ 292 w 468"/>
              <a:gd name="T3" fmla="*/ 8 h 68"/>
              <a:gd name="T4" fmla="*/ 344 w 468"/>
              <a:gd name="T5" fmla="*/ 4 h 68"/>
              <a:gd name="T6" fmla="*/ 372 w 468"/>
              <a:gd name="T7" fmla="*/ 4 h 68"/>
              <a:gd name="T8" fmla="*/ 388 w 468"/>
              <a:gd name="T9" fmla="*/ 0 h 68"/>
              <a:gd name="T10" fmla="*/ 412 w 468"/>
              <a:gd name="T11" fmla="*/ 4 h 68"/>
              <a:gd name="T12" fmla="*/ 440 w 468"/>
              <a:gd name="T13" fmla="*/ 8 h 68"/>
              <a:gd name="T14" fmla="*/ 460 w 468"/>
              <a:gd name="T15" fmla="*/ 20 h 68"/>
              <a:gd name="T16" fmla="*/ 468 w 468"/>
              <a:gd name="T17" fmla="*/ 28 h 68"/>
              <a:gd name="T18" fmla="*/ 468 w 468"/>
              <a:gd name="T19" fmla="*/ 40 h 68"/>
              <a:gd name="T20" fmla="*/ 464 w 468"/>
              <a:gd name="T21" fmla="*/ 48 h 68"/>
              <a:gd name="T22" fmla="*/ 456 w 468"/>
              <a:gd name="T23" fmla="*/ 48 h 68"/>
              <a:gd name="T24" fmla="*/ 436 w 468"/>
              <a:gd name="T25" fmla="*/ 44 h 68"/>
              <a:gd name="T26" fmla="*/ 408 w 468"/>
              <a:gd name="T27" fmla="*/ 44 h 68"/>
              <a:gd name="T28" fmla="*/ 368 w 468"/>
              <a:gd name="T29" fmla="*/ 40 h 68"/>
              <a:gd name="T30" fmla="*/ 316 w 468"/>
              <a:gd name="T31" fmla="*/ 44 h 68"/>
              <a:gd name="T32" fmla="*/ 260 w 468"/>
              <a:gd name="T33" fmla="*/ 44 h 68"/>
              <a:gd name="T34" fmla="*/ 208 w 468"/>
              <a:gd name="T35" fmla="*/ 52 h 68"/>
              <a:gd name="T36" fmla="*/ 180 w 468"/>
              <a:gd name="T37" fmla="*/ 52 h 68"/>
              <a:gd name="T38" fmla="*/ 140 w 468"/>
              <a:gd name="T39" fmla="*/ 56 h 68"/>
              <a:gd name="T40" fmla="*/ 100 w 468"/>
              <a:gd name="T41" fmla="*/ 64 h 68"/>
              <a:gd name="T42" fmla="*/ 72 w 468"/>
              <a:gd name="T43" fmla="*/ 68 h 68"/>
              <a:gd name="T44" fmla="*/ 64 w 468"/>
              <a:gd name="T45" fmla="*/ 68 h 68"/>
              <a:gd name="T46" fmla="*/ 36 w 468"/>
              <a:gd name="T47" fmla="*/ 64 h 68"/>
              <a:gd name="T48" fmla="*/ 16 w 468"/>
              <a:gd name="T49" fmla="*/ 56 h 68"/>
              <a:gd name="T50" fmla="*/ 4 w 468"/>
              <a:gd name="T51" fmla="*/ 48 h 68"/>
              <a:gd name="T52" fmla="*/ 0 w 468"/>
              <a:gd name="T53" fmla="*/ 36 h 68"/>
              <a:gd name="T54" fmla="*/ 8 w 468"/>
              <a:gd name="T55" fmla="*/ 32 h 68"/>
              <a:gd name="T56" fmla="*/ 16 w 468"/>
              <a:gd name="T57" fmla="*/ 32 h 68"/>
              <a:gd name="T58" fmla="*/ 24 w 468"/>
              <a:gd name="T59" fmla="*/ 32 h 68"/>
              <a:gd name="T60" fmla="*/ 36 w 468"/>
              <a:gd name="T61" fmla="*/ 28 h 68"/>
              <a:gd name="T62" fmla="*/ 52 w 468"/>
              <a:gd name="T63" fmla="*/ 28 h 68"/>
              <a:gd name="T64" fmla="*/ 76 w 468"/>
              <a:gd name="T65" fmla="*/ 28 h 68"/>
              <a:gd name="T66" fmla="*/ 100 w 468"/>
              <a:gd name="T67" fmla="*/ 24 h 68"/>
              <a:gd name="T68" fmla="*/ 132 w 468"/>
              <a:gd name="T69" fmla="*/ 20 h 68"/>
              <a:gd name="T70" fmla="*/ 168 w 468"/>
              <a:gd name="T71" fmla="*/ 20 h 68"/>
              <a:gd name="T72" fmla="*/ 188 w 468"/>
              <a:gd name="T73" fmla="*/ 1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68" h="68">
                <a:moveTo>
                  <a:pt x="188" y="16"/>
                </a:moveTo>
                <a:lnTo>
                  <a:pt x="228" y="12"/>
                </a:lnTo>
                <a:lnTo>
                  <a:pt x="264" y="12"/>
                </a:lnTo>
                <a:lnTo>
                  <a:pt x="292" y="8"/>
                </a:lnTo>
                <a:lnTo>
                  <a:pt x="320" y="4"/>
                </a:lnTo>
                <a:lnTo>
                  <a:pt x="344" y="4"/>
                </a:lnTo>
                <a:lnTo>
                  <a:pt x="364" y="4"/>
                </a:lnTo>
                <a:lnTo>
                  <a:pt x="372" y="4"/>
                </a:lnTo>
                <a:lnTo>
                  <a:pt x="380" y="0"/>
                </a:lnTo>
                <a:lnTo>
                  <a:pt x="388" y="0"/>
                </a:lnTo>
                <a:lnTo>
                  <a:pt x="392" y="0"/>
                </a:lnTo>
                <a:lnTo>
                  <a:pt x="412" y="4"/>
                </a:lnTo>
                <a:lnTo>
                  <a:pt x="428" y="4"/>
                </a:lnTo>
                <a:lnTo>
                  <a:pt x="440" y="8"/>
                </a:lnTo>
                <a:lnTo>
                  <a:pt x="452" y="12"/>
                </a:lnTo>
                <a:lnTo>
                  <a:pt x="460" y="20"/>
                </a:lnTo>
                <a:lnTo>
                  <a:pt x="464" y="24"/>
                </a:lnTo>
                <a:lnTo>
                  <a:pt x="468" y="28"/>
                </a:lnTo>
                <a:lnTo>
                  <a:pt x="468" y="36"/>
                </a:lnTo>
                <a:lnTo>
                  <a:pt x="468" y="40"/>
                </a:lnTo>
                <a:lnTo>
                  <a:pt x="468" y="44"/>
                </a:lnTo>
                <a:lnTo>
                  <a:pt x="464" y="48"/>
                </a:lnTo>
                <a:lnTo>
                  <a:pt x="460" y="48"/>
                </a:lnTo>
                <a:lnTo>
                  <a:pt x="456" y="48"/>
                </a:lnTo>
                <a:lnTo>
                  <a:pt x="448" y="48"/>
                </a:lnTo>
                <a:lnTo>
                  <a:pt x="436" y="44"/>
                </a:lnTo>
                <a:lnTo>
                  <a:pt x="424" y="44"/>
                </a:lnTo>
                <a:lnTo>
                  <a:pt x="408" y="44"/>
                </a:lnTo>
                <a:lnTo>
                  <a:pt x="388" y="44"/>
                </a:lnTo>
                <a:lnTo>
                  <a:pt x="368" y="40"/>
                </a:lnTo>
                <a:lnTo>
                  <a:pt x="344" y="40"/>
                </a:lnTo>
                <a:lnTo>
                  <a:pt x="316" y="44"/>
                </a:lnTo>
                <a:lnTo>
                  <a:pt x="288" y="44"/>
                </a:lnTo>
                <a:lnTo>
                  <a:pt x="260" y="44"/>
                </a:lnTo>
                <a:lnTo>
                  <a:pt x="228" y="48"/>
                </a:lnTo>
                <a:lnTo>
                  <a:pt x="208" y="52"/>
                </a:lnTo>
                <a:lnTo>
                  <a:pt x="192" y="52"/>
                </a:lnTo>
                <a:lnTo>
                  <a:pt x="180" y="52"/>
                </a:lnTo>
                <a:lnTo>
                  <a:pt x="164" y="56"/>
                </a:lnTo>
                <a:lnTo>
                  <a:pt x="140" y="56"/>
                </a:lnTo>
                <a:lnTo>
                  <a:pt x="116" y="60"/>
                </a:lnTo>
                <a:lnTo>
                  <a:pt x="100" y="64"/>
                </a:lnTo>
                <a:lnTo>
                  <a:pt x="84" y="64"/>
                </a:lnTo>
                <a:lnTo>
                  <a:pt x="72" y="68"/>
                </a:lnTo>
                <a:lnTo>
                  <a:pt x="64" y="68"/>
                </a:lnTo>
                <a:lnTo>
                  <a:pt x="64" y="68"/>
                </a:lnTo>
                <a:lnTo>
                  <a:pt x="44" y="64"/>
                </a:lnTo>
                <a:lnTo>
                  <a:pt x="36" y="64"/>
                </a:lnTo>
                <a:lnTo>
                  <a:pt x="24" y="60"/>
                </a:lnTo>
                <a:lnTo>
                  <a:pt x="16" y="56"/>
                </a:lnTo>
                <a:lnTo>
                  <a:pt x="8" y="52"/>
                </a:lnTo>
                <a:lnTo>
                  <a:pt x="4" y="48"/>
                </a:lnTo>
                <a:lnTo>
                  <a:pt x="0" y="40"/>
                </a:lnTo>
                <a:lnTo>
                  <a:pt x="0" y="36"/>
                </a:lnTo>
                <a:lnTo>
                  <a:pt x="4" y="32"/>
                </a:lnTo>
                <a:lnTo>
                  <a:pt x="8" y="32"/>
                </a:lnTo>
                <a:lnTo>
                  <a:pt x="12" y="32"/>
                </a:lnTo>
                <a:lnTo>
                  <a:pt x="16" y="32"/>
                </a:lnTo>
                <a:lnTo>
                  <a:pt x="20" y="32"/>
                </a:lnTo>
                <a:lnTo>
                  <a:pt x="24" y="32"/>
                </a:lnTo>
                <a:lnTo>
                  <a:pt x="28" y="28"/>
                </a:lnTo>
                <a:lnTo>
                  <a:pt x="36" y="28"/>
                </a:lnTo>
                <a:lnTo>
                  <a:pt x="44" y="28"/>
                </a:lnTo>
                <a:lnTo>
                  <a:pt x="52" y="28"/>
                </a:lnTo>
                <a:lnTo>
                  <a:pt x="64" y="28"/>
                </a:lnTo>
                <a:lnTo>
                  <a:pt x="76" y="28"/>
                </a:lnTo>
                <a:lnTo>
                  <a:pt x="88" y="24"/>
                </a:lnTo>
                <a:lnTo>
                  <a:pt x="100" y="24"/>
                </a:lnTo>
                <a:lnTo>
                  <a:pt x="116" y="24"/>
                </a:lnTo>
                <a:lnTo>
                  <a:pt x="132" y="20"/>
                </a:lnTo>
                <a:lnTo>
                  <a:pt x="148" y="20"/>
                </a:lnTo>
                <a:lnTo>
                  <a:pt x="168" y="20"/>
                </a:lnTo>
                <a:lnTo>
                  <a:pt x="188" y="16"/>
                </a:lnTo>
                <a:lnTo>
                  <a:pt x="188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102">
            <a:extLst>
              <a:ext uri="{FF2B5EF4-FFF2-40B4-BE49-F238E27FC236}">
                <a16:creationId xmlns:a16="http://schemas.microsoft.com/office/drawing/2014/main" xmlns="" id="{E8F2A711-6D27-4EC4-A81D-DCCC4FAA1D6D}"/>
              </a:ext>
            </a:extLst>
          </p:cNvPr>
          <p:cNvSpPr>
            <a:spLocks/>
          </p:cNvSpPr>
          <p:nvPr/>
        </p:nvSpPr>
        <p:spPr bwMode="auto">
          <a:xfrm>
            <a:off x="5466792" y="4427409"/>
            <a:ext cx="313103" cy="1979860"/>
          </a:xfrm>
          <a:custGeom>
            <a:avLst/>
            <a:gdLst>
              <a:gd name="T0" fmla="*/ 16 w 88"/>
              <a:gd name="T1" fmla="*/ 408 h 408"/>
              <a:gd name="T2" fmla="*/ 4 w 88"/>
              <a:gd name="T3" fmla="*/ 396 h 408"/>
              <a:gd name="T4" fmla="*/ 0 w 88"/>
              <a:gd name="T5" fmla="*/ 372 h 408"/>
              <a:gd name="T6" fmla="*/ 0 w 88"/>
              <a:gd name="T7" fmla="*/ 348 h 408"/>
              <a:gd name="T8" fmla="*/ 8 w 88"/>
              <a:gd name="T9" fmla="*/ 324 h 408"/>
              <a:gd name="T10" fmla="*/ 12 w 88"/>
              <a:gd name="T11" fmla="*/ 304 h 408"/>
              <a:gd name="T12" fmla="*/ 16 w 88"/>
              <a:gd name="T13" fmla="*/ 272 h 408"/>
              <a:gd name="T14" fmla="*/ 20 w 88"/>
              <a:gd name="T15" fmla="*/ 232 h 408"/>
              <a:gd name="T16" fmla="*/ 24 w 88"/>
              <a:gd name="T17" fmla="*/ 188 h 408"/>
              <a:gd name="T18" fmla="*/ 28 w 88"/>
              <a:gd name="T19" fmla="*/ 148 h 408"/>
              <a:gd name="T20" fmla="*/ 28 w 88"/>
              <a:gd name="T21" fmla="*/ 120 h 408"/>
              <a:gd name="T22" fmla="*/ 28 w 88"/>
              <a:gd name="T23" fmla="*/ 96 h 408"/>
              <a:gd name="T24" fmla="*/ 28 w 88"/>
              <a:gd name="T25" fmla="*/ 72 h 408"/>
              <a:gd name="T26" fmla="*/ 20 w 88"/>
              <a:gd name="T27" fmla="*/ 40 h 408"/>
              <a:gd name="T28" fmla="*/ 16 w 88"/>
              <a:gd name="T29" fmla="*/ 12 h 408"/>
              <a:gd name="T30" fmla="*/ 28 w 88"/>
              <a:gd name="T31" fmla="*/ 0 h 408"/>
              <a:gd name="T32" fmla="*/ 52 w 88"/>
              <a:gd name="T33" fmla="*/ 8 h 408"/>
              <a:gd name="T34" fmla="*/ 72 w 88"/>
              <a:gd name="T35" fmla="*/ 12 h 408"/>
              <a:gd name="T36" fmla="*/ 84 w 88"/>
              <a:gd name="T37" fmla="*/ 20 h 408"/>
              <a:gd name="T38" fmla="*/ 88 w 88"/>
              <a:gd name="T39" fmla="*/ 28 h 408"/>
              <a:gd name="T40" fmla="*/ 88 w 88"/>
              <a:gd name="T41" fmla="*/ 36 h 408"/>
              <a:gd name="T42" fmla="*/ 84 w 88"/>
              <a:gd name="T43" fmla="*/ 44 h 408"/>
              <a:gd name="T44" fmla="*/ 80 w 88"/>
              <a:gd name="T45" fmla="*/ 52 h 408"/>
              <a:gd name="T46" fmla="*/ 80 w 88"/>
              <a:gd name="T47" fmla="*/ 68 h 408"/>
              <a:gd name="T48" fmla="*/ 76 w 88"/>
              <a:gd name="T49" fmla="*/ 84 h 408"/>
              <a:gd name="T50" fmla="*/ 76 w 88"/>
              <a:gd name="T51" fmla="*/ 108 h 408"/>
              <a:gd name="T52" fmla="*/ 72 w 88"/>
              <a:gd name="T53" fmla="*/ 136 h 408"/>
              <a:gd name="T54" fmla="*/ 72 w 88"/>
              <a:gd name="T55" fmla="*/ 176 h 408"/>
              <a:gd name="T56" fmla="*/ 68 w 88"/>
              <a:gd name="T57" fmla="*/ 220 h 408"/>
              <a:gd name="T58" fmla="*/ 64 w 88"/>
              <a:gd name="T59" fmla="*/ 272 h 408"/>
              <a:gd name="T60" fmla="*/ 64 w 88"/>
              <a:gd name="T61" fmla="*/ 316 h 408"/>
              <a:gd name="T62" fmla="*/ 56 w 88"/>
              <a:gd name="T63" fmla="*/ 352 h 408"/>
              <a:gd name="T64" fmla="*/ 52 w 88"/>
              <a:gd name="T65" fmla="*/ 376 h 408"/>
              <a:gd name="T66" fmla="*/ 44 w 88"/>
              <a:gd name="T67" fmla="*/ 392 h 408"/>
              <a:gd name="T68" fmla="*/ 40 w 88"/>
              <a:gd name="T69" fmla="*/ 404 h 408"/>
              <a:gd name="T70" fmla="*/ 32 w 88"/>
              <a:gd name="T71" fmla="*/ 408 h 408"/>
              <a:gd name="T72" fmla="*/ 24 w 88"/>
              <a:gd name="T73" fmla="*/ 408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8" h="408">
                <a:moveTo>
                  <a:pt x="24" y="408"/>
                </a:moveTo>
                <a:lnTo>
                  <a:pt x="16" y="408"/>
                </a:lnTo>
                <a:lnTo>
                  <a:pt x="8" y="400"/>
                </a:lnTo>
                <a:lnTo>
                  <a:pt x="4" y="396"/>
                </a:lnTo>
                <a:lnTo>
                  <a:pt x="4" y="384"/>
                </a:lnTo>
                <a:lnTo>
                  <a:pt x="0" y="372"/>
                </a:lnTo>
                <a:lnTo>
                  <a:pt x="0" y="360"/>
                </a:lnTo>
                <a:lnTo>
                  <a:pt x="0" y="348"/>
                </a:lnTo>
                <a:lnTo>
                  <a:pt x="4" y="332"/>
                </a:lnTo>
                <a:lnTo>
                  <a:pt x="8" y="324"/>
                </a:lnTo>
                <a:lnTo>
                  <a:pt x="8" y="316"/>
                </a:lnTo>
                <a:lnTo>
                  <a:pt x="12" y="304"/>
                </a:lnTo>
                <a:lnTo>
                  <a:pt x="16" y="288"/>
                </a:lnTo>
                <a:lnTo>
                  <a:pt x="16" y="272"/>
                </a:lnTo>
                <a:lnTo>
                  <a:pt x="20" y="252"/>
                </a:lnTo>
                <a:lnTo>
                  <a:pt x="20" y="232"/>
                </a:lnTo>
                <a:lnTo>
                  <a:pt x="24" y="212"/>
                </a:lnTo>
                <a:lnTo>
                  <a:pt x="24" y="188"/>
                </a:lnTo>
                <a:lnTo>
                  <a:pt x="24" y="168"/>
                </a:lnTo>
                <a:lnTo>
                  <a:pt x="28" y="148"/>
                </a:lnTo>
                <a:lnTo>
                  <a:pt x="28" y="132"/>
                </a:lnTo>
                <a:lnTo>
                  <a:pt x="28" y="120"/>
                </a:lnTo>
                <a:lnTo>
                  <a:pt x="28" y="108"/>
                </a:lnTo>
                <a:lnTo>
                  <a:pt x="28" y="96"/>
                </a:lnTo>
                <a:lnTo>
                  <a:pt x="28" y="88"/>
                </a:lnTo>
                <a:lnTo>
                  <a:pt x="28" y="72"/>
                </a:lnTo>
                <a:lnTo>
                  <a:pt x="24" y="52"/>
                </a:lnTo>
                <a:lnTo>
                  <a:pt x="20" y="40"/>
                </a:lnTo>
                <a:lnTo>
                  <a:pt x="16" y="28"/>
                </a:lnTo>
                <a:lnTo>
                  <a:pt x="16" y="12"/>
                </a:lnTo>
                <a:lnTo>
                  <a:pt x="12" y="0"/>
                </a:lnTo>
                <a:lnTo>
                  <a:pt x="28" y="0"/>
                </a:lnTo>
                <a:lnTo>
                  <a:pt x="40" y="4"/>
                </a:lnTo>
                <a:lnTo>
                  <a:pt x="52" y="8"/>
                </a:lnTo>
                <a:lnTo>
                  <a:pt x="64" y="12"/>
                </a:lnTo>
                <a:lnTo>
                  <a:pt x="72" y="12"/>
                </a:lnTo>
                <a:lnTo>
                  <a:pt x="76" y="16"/>
                </a:lnTo>
                <a:lnTo>
                  <a:pt x="84" y="20"/>
                </a:lnTo>
                <a:lnTo>
                  <a:pt x="84" y="20"/>
                </a:lnTo>
                <a:lnTo>
                  <a:pt x="88" y="28"/>
                </a:lnTo>
                <a:lnTo>
                  <a:pt x="88" y="32"/>
                </a:lnTo>
                <a:lnTo>
                  <a:pt x="88" y="36"/>
                </a:lnTo>
                <a:lnTo>
                  <a:pt x="84" y="40"/>
                </a:lnTo>
                <a:lnTo>
                  <a:pt x="84" y="44"/>
                </a:lnTo>
                <a:lnTo>
                  <a:pt x="84" y="48"/>
                </a:lnTo>
                <a:lnTo>
                  <a:pt x="80" y="52"/>
                </a:lnTo>
                <a:lnTo>
                  <a:pt x="80" y="60"/>
                </a:lnTo>
                <a:lnTo>
                  <a:pt x="80" y="68"/>
                </a:lnTo>
                <a:lnTo>
                  <a:pt x="76" y="76"/>
                </a:lnTo>
                <a:lnTo>
                  <a:pt x="76" y="84"/>
                </a:lnTo>
                <a:lnTo>
                  <a:pt x="76" y="96"/>
                </a:lnTo>
                <a:lnTo>
                  <a:pt x="76" y="108"/>
                </a:lnTo>
                <a:lnTo>
                  <a:pt x="72" y="120"/>
                </a:lnTo>
                <a:lnTo>
                  <a:pt x="72" y="136"/>
                </a:lnTo>
                <a:lnTo>
                  <a:pt x="72" y="156"/>
                </a:lnTo>
                <a:lnTo>
                  <a:pt x="72" y="176"/>
                </a:lnTo>
                <a:lnTo>
                  <a:pt x="68" y="196"/>
                </a:lnTo>
                <a:lnTo>
                  <a:pt x="68" y="220"/>
                </a:lnTo>
                <a:lnTo>
                  <a:pt x="68" y="248"/>
                </a:lnTo>
                <a:lnTo>
                  <a:pt x="64" y="272"/>
                </a:lnTo>
                <a:lnTo>
                  <a:pt x="64" y="296"/>
                </a:lnTo>
                <a:lnTo>
                  <a:pt x="64" y="316"/>
                </a:lnTo>
                <a:lnTo>
                  <a:pt x="60" y="336"/>
                </a:lnTo>
                <a:lnTo>
                  <a:pt x="56" y="352"/>
                </a:lnTo>
                <a:lnTo>
                  <a:pt x="56" y="364"/>
                </a:lnTo>
                <a:lnTo>
                  <a:pt x="52" y="376"/>
                </a:lnTo>
                <a:lnTo>
                  <a:pt x="48" y="384"/>
                </a:lnTo>
                <a:lnTo>
                  <a:pt x="44" y="392"/>
                </a:lnTo>
                <a:lnTo>
                  <a:pt x="44" y="400"/>
                </a:lnTo>
                <a:lnTo>
                  <a:pt x="40" y="404"/>
                </a:lnTo>
                <a:lnTo>
                  <a:pt x="36" y="408"/>
                </a:lnTo>
                <a:lnTo>
                  <a:pt x="32" y="408"/>
                </a:lnTo>
                <a:lnTo>
                  <a:pt x="28" y="408"/>
                </a:lnTo>
                <a:lnTo>
                  <a:pt x="24" y="408"/>
                </a:lnTo>
                <a:lnTo>
                  <a:pt x="24" y="4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103">
            <a:extLst>
              <a:ext uri="{FF2B5EF4-FFF2-40B4-BE49-F238E27FC236}">
                <a16:creationId xmlns:a16="http://schemas.microsoft.com/office/drawing/2014/main" xmlns="" id="{5715740B-607B-4FFF-BF46-015F75FEA1EF}"/>
              </a:ext>
            </a:extLst>
          </p:cNvPr>
          <p:cNvSpPr>
            <a:spLocks/>
          </p:cNvSpPr>
          <p:nvPr/>
        </p:nvSpPr>
        <p:spPr bwMode="auto">
          <a:xfrm>
            <a:off x="4897514" y="4815617"/>
            <a:ext cx="1167020" cy="368797"/>
          </a:xfrm>
          <a:custGeom>
            <a:avLst/>
            <a:gdLst>
              <a:gd name="T0" fmla="*/ 128 w 328"/>
              <a:gd name="T1" fmla="*/ 64 h 76"/>
              <a:gd name="T2" fmla="*/ 108 w 328"/>
              <a:gd name="T3" fmla="*/ 68 h 76"/>
              <a:gd name="T4" fmla="*/ 92 w 328"/>
              <a:gd name="T5" fmla="*/ 68 h 76"/>
              <a:gd name="T6" fmla="*/ 80 w 328"/>
              <a:gd name="T7" fmla="*/ 72 h 76"/>
              <a:gd name="T8" fmla="*/ 68 w 328"/>
              <a:gd name="T9" fmla="*/ 72 h 76"/>
              <a:gd name="T10" fmla="*/ 56 w 328"/>
              <a:gd name="T11" fmla="*/ 72 h 76"/>
              <a:gd name="T12" fmla="*/ 48 w 328"/>
              <a:gd name="T13" fmla="*/ 76 h 76"/>
              <a:gd name="T14" fmla="*/ 44 w 328"/>
              <a:gd name="T15" fmla="*/ 76 h 76"/>
              <a:gd name="T16" fmla="*/ 40 w 328"/>
              <a:gd name="T17" fmla="*/ 76 h 76"/>
              <a:gd name="T18" fmla="*/ 24 w 328"/>
              <a:gd name="T19" fmla="*/ 72 h 76"/>
              <a:gd name="T20" fmla="*/ 12 w 328"/>
              <a:gd name="T21" fmla="*/ 68 h 76"/>
              <a:gd name="T22" fmla="*/ 4 w 328"/>
              <a:gd name="T23" fmla="*/ 64 h 76"/>
              <a:gd name="T24" fmla="*/ 0 w 328"/>
              <a:gd name="T25" fmla="*/ 60 h 76"/>
              <a:gd name="T26" fmla="*/ 0 w 328"/>
              <a:gd name="T27" fmla="*/ 56 h 76"/>
              <a:gd name="T28" fmla="*/ 0 w 328"/>
              <a:gd name="T29" fmla="*/ 52 h 76"/>
              <a:gd name="T30" fmla="*/ 4 w 328"/>
              <a:gd name="T31" fmla="*/ 52 h 76"/>
              <a:gd name="T32" fmla="*/ 8 w 328"/>
              <a:gd name="T33" fmla="*/ 48 h 76"/>
              <a:gd name="T34" fmla="*/ 12 w 328"/>
              <a:gd name="T35" fmla="*/ 48 h 76"/>
              <a:gd name="T36" fmla="*/ 20 w 328"/>
              <a:gd name="T37" fmla="*/ 44 h 76"/>
              <a:gd name="T38" fmla="*/ 28 w 328"/>
              <a:gd name="T39" fmla="*/ 44 h 76"/>
              <a:gd name="T40" fmla="*/ 36 w 328"/>
              <a:gd name="T41" fmla="*/ 40 h 76"/>
              <a:gd name="T42" fmla="*/ 48 w 328"/>
              <a:gd name="T43" fmla="*/ 40 h 76"/>
              <a:gd name="T44" fmla="*/ 60 w 328"/>
              <a:gd name="T45" fmla="*/ 36 h 76"/>
              <a:gd name="T46" fmla="*/ 84 w 328"/>
              <a:gd name="T47" fmla="*/ 32 h 76"/>
              <a:gd name="T48" fmla="*/ 116 w 328"/>
              <a:gd name="T49" fmla="*/ 28 h 76"/>
              <a:gd name="T50" fmla="*/ 144 w 328"/>
              <a:gd name="T51" fmla="*/ 24 h 76"/>
              <a:gd name="T52" fmla="*/ 180 w 328"/>
              <a:gd name="T53" fmla="*/ 16 h 76"/>
              <a:gd name="T54" fmla="*/ 212 w 328"/>
              <a:gd name="T55" fmla="*/ 8 h 76"/>
              <a:gd name="T56" fmla="*/ 240 w 328"/>
              <a:gd name="T57" fmla="*/ 4 h 76"/>
              <a:gd name="T58" fmla="*/ 252 w 328"/>
              <a:gd name="T59" fmla="*/ 4 h 76"/>
              <a:gd name="T60" fmla="*/ 264 w 328"/>
              <a:gd name="T61" fmla="*/ 4 h 76"/>
              <a:gd name="T62" fmla="*/ 272 w 328"/>
              <a:gd name="T63" fmla="*/ 0 h 76"/>
              <a:gd name="T64" fmla="*/ 284 w 328"/>
              <a:gd name="T65" fmla="*/ 0 h 76"/>
              <a:gd name="T66" fmla="*/ 300 w 328"/>
              <a:gd name="T67" fmla="*/ 0 h 76"/>
              <a:gd name="T68" fmla="*/ 312 w 328"/>
              <a:gd name="T69" fmla="*/ 4 h 76"/>
              <a:gd name="T70" fmla="*/ 320 w 328"/>
              <a:gd name="T71" fmla="*/ 8 h 76"/>
              <a:gd name="T72" fmla="*/ 328 w 328"/>
              <a:gd name="T73" fmla="*/ 12 h 76"/>
              <a:gd name="T74" fmla="*/ 328 w 328"/>
              <a:gd name="T75" fmla="*/ 16 h 76"/>
              <a:gd name="T76" fmla="*/ 328 w 328"/>
              <a:gd name="T77" fmla="*/ 20 h 76"/>
              <a:gd name="T78" fmla="*/ 328 w 328"/>
              <a:gd name="T79" fmla="*/ 20 h 76"/>
              <a:gd name="T80" fmla="*/ 324 w 328"/>
              <a:gd name="T81" fmla="*/ 24 h 76"/>
              <a:gd name="T82" fmla="*/ 320 w 328"/>
              <a:gd name="T83" fmla="*/ 24 h 76"/>
              <a:gd name="T84" fmla="*/ 316 w 328"/>
              <a:gd name="T85" fmla="*/ 28 h 76"/>
              <a:gd name="T86" fmla="*/ 304 w 328"/>
              <a:gd name="T87" fmla="*/ 32 h 76"/>
              <a:gd name="T88" fmla="*/ 288 w 328"/>
              <a:gd name="T89" fmla="*/ 36 h 76"/>
              <a:gd name="T90" fmla="*/ 268 w 328"/>
              <a:gd name="T91" fmla="*/ 40 h 76"/>
              <a:gd name="T92" fmla="*/ 248 w 328"/>
              <a:gd name="T93" fmla="*/ 44 h 76"/>
              <a:gd name="T94" fmla="*/ 220 w 328"/>
              <a:gd name="T95" fmla="*/ 48 h 76"/>
              <a:gd name="T96" fmla="*/ 192 w 328"/>
              <a:gd name="T97" fmla="*/ 52 h 76"/>
              <a:gd name="T98" fmla="*/ 164 w 328"/>
              <a:gd name="T99" fmla="*/ 60 h 76"/>
              <a:gd name="T100" fmla="*/ 144 w 328"/>
              <a:gd name="T101" fmla="*/ 60 h 76"/>
              <a:gd name="T102" fmla="*/ 128 w 328"/>
              <a:gd name="T103" fmla="*/ 64 h 76"/>
              <a:gd name="T104" fmla="*/ 128 w 328"/>
              <a:gd name="T105" fmla="*/ 6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28" h="76">
                <a:moveTo>
                  <a:pt x="128" y="64"/>
                </a:moveTo>
                <a:lnTo>
                  <a:pt x="108" y="68"/>
                </a:lnTo>
                <a:lnTo>
                  <a:pt x="92" y="68"/>
                </a:lnTo>
                <a:lnTo>
                  <a:pt x="80" y="72"/>
                </a:lnTo>
                <a:lnTo>
                  <a:pt x="68" y="72"/>
                </a:lnTo>
                <a:lnTo>
                  <a:pt x="56" y="72"/>
                </a:lnTo>
                <a:lnTo>
                  <a:pt x="48" y="76"/>
                </a:lnTo>
                <a:lnTo>
                  <a:pt x="44" y="76"/>
                </a:lnTo>
                <a:lnTo>
                  <a:pt x="40" y="76"/>
                </a:lnTo>
                <a:lnTo>
                  <a:pt x="24" y="72"/>
                </a:lnTo>
                <a:lnTo>
                  <a:pt x="12" y="68"/>
                </a:lnTo>
                <a:lnTo>
                  <a:pt x="4" y="64"/>
                </a:lnTo>
                <a:lnTo>
                  <a:pt x="0" y="60"/>
                </a:lnTo>
                <a:lnTo>
                  <a:pt x="0" y="56"/>
                </a:lnTo>
                <a:lnTo>
                  <a:pt x="0" y="52"/>
                </a:lnTo>
                <a:lnTo>
                  <a:pt x="4" y="52"/>
                </a:lnTo>
                <a:lnTo>
                  <a:pt x="8" y="48"/>
                </a:lnTo>
                <a:lnTo>
                  <a:pt x="12" y="48"/>
                </a:lnTo>
                <a:lnTo>
                  <a:pt x="20" y="44"/>
                </a:lnTo>
                <a:lnTo>
                  <a:pt x="28" y="44"/>
                </a:lnTo>
                <a:lnTo>
                  <a:pt x="36" y="40"/>
                </a:lnTo>
                <a:lnTo>
                  <a:pt x="48" y="40"/>
                </a:lnTo>
                <a:lnTo>
                  <a:pt x="60" y="36"/>
                </a:lnTo>
                <a:lnTo>
                  <a:pt x="84" y="32"/>
                </a:lnTo>
                <a:lnTo>
                  <a:pt x="116" y="28"/>
                </a:lnTo>
                <a:lnTo>
                  <a:pt x="144" y="24"/>
                </a:lnTo>
                <a:lnTo>
                  <a:pt x="180" y="16"/>
                </a:lnTo>
                <a:lnTo>
                  <a:pt x="212" y="8"/>
                </a:lnTo>
                <a:lnTo>
                  <a:pt x="240" y="4"/>
                </a:lnTo>
                <a:lnTo>
                  <a:pt x="252" y="4"/>
                </a:lnTo>
                <a:lnTo>
                  <a:pt x="264" y="4"/>
                </a:lnTo>
                <a:lnTo>
                  <a:pt x="272" y="0"/>
                </a:lnTo>
                <a:lnTo>
                  <a:pt x="284" y="0"/>
                </a:lnTo>
                <a:lnTo>
                  <a:pt x="300" y="0"/>
                </a:lnTo>
                <a:lnTo>
                  <a:pt x="312" y="4"/>
                </a:lnTo>
                <a:lnTo>
                  <a:pt x="320" y="8"/>
                </a:lnTo>
                <a:lnTo>
                  <a:pt x="328" y="12"/>
                </a:lnTo>
                <a:lnTo>
                  <a:pt x="328" y="16"/>
                </a:lnTo>
                <a:lnTo>
                  <a:pt x="328" y="20"/>
                </a:lnTo>
                <a:lnTo>
                  <a:pt x="328" y="20"/>
                </a:lnTo>
                <a:lnTo>
                  <a:pt x="324" y="24"/>
                </a:lnTo>
                <a:lnTo>
                  <a:pt x="320" y="24"/>
                </a:lnTo>
                <a:lnTo>
                  <a:pt x="316" y="28"/>
                </a:lnTo>
                <a:lnTo>
                  <a:pt x="304" y="32"/>
                </a:lnTo>
                <a:lnTo>
                  <a:pt x="288" y="36"/>
                </a:lnTo>
                <a:lnTo>
                  <a:pt x="268" y="40"/>
                </a:lnTo>
                <a:lnTo>
                  <a:pt x="248" y="44"/>
                </a:lnTo>
                <a:lnTo>
                  <a:pt x="220" y="48"/>
                </a:lnTo>
                <a:lnTo>
                  <a:pt x="192" y="52"/>
                </a:lnTo>
                <a:lnTo>
                  <a:pt x="164" y="60"/>
                </a:lnTo>
                <a:lnTo>
                  <a:pt x="144" y="60"/>
                </a:lnTo>
                <a:lnTo>
                  <a:pt x="128" y="64"/>
                </a:lnTo>
                <a:lnTo>
                  <a:pt x="128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104">
            <a:extLst>
              <a:ext uri="{FF2B5EF4-FFF2-40B4-BE49-F238E27FC236}">
                <a16:creationId xmlns:a16="http://schemas.microsoft.com/office/drawing/2014/main" xmlns="" id="{F0CC55FF-1D5D-456C-AACC-E95A7B783B75}"/>
              </a:ext>
            </a:extLst>
          </p:cNvPr>
          <p:cNvSpPr>
            <a:spLocks/>
          </p:cNvSpPr>
          <p:nvPr/>
        </p:nvSpPr>
        <p:spPr bwMode="auto">
          <a:xfrm>
            <a:off x="4840586" y="4970900"/>
            <a:ext cx="839685" cy="1009340"/>
          </a:xfrm>
          <a:custGeom>
            <a:avLst/>
            <a:gdLst>
              <a:gd name="T0" fmla="*/ 236 w 236"/>
              <a:gd name="T1" fmla="*/ 8 h 208"/>
              <a:gd name="T2" fmla="*/ 220 w 236"/>
              <a:gd name="T3" fmla="*/ 32 h 208"/>
              <a:gd name="T4" fmla="*/ 204 w 236"/>
              <a:gd name="T5" fmla="*/ 52 h 208"/>
              <a:gd name="T6" fmla="*/ 192 w 236"/>
              <a:gd name="T7" fmla="*/ 72 h 208"/>
              <a:gd name="T8" fmla="*/ 176 w 236"/>
              <a:gd name="T9" fmla="*/ 88 h 208"/>
              <a:gd name="T10" fmla="*/ 164 w 236"/>
              <a:gd name="T11" fmla="*/ 100 h 208"/>
              <a:gd name="T12" fmla="*/ 152 w 236"/>
              <a:gd name="T13" fmla="*/ 116 h 208"/>
              <a:gd name="T14" fmla="*/ 140 w 236"/>
              <a:gd name="T15" fmla="*/ 128 h 208"/>
              <a:gd name="T16" fmla="*/ 128 w 236"/>
              <a:gd name="T17" fmla="*/ 136 h 208"/>
              <a:gd name="T18" fmla="*/ 108 w 236"/>
              <a:gd name="T19" fmla="*/ 156 h 208"/>
              <a:gd name="T20" fmla="*/ 88 w 236"/>
              <a:gd name="T21" fmla="*/ 168 h 208"/>
              <a:gd name="T22" fmla="*/ 68 w 236"/>
              <a:gd name="T23" fmla="*/ 180 h 208"/>
              <a:gd name="T24" fmla="*/ 48 w 236"/>
              <a:gd name="T25" fmla="*/ 192 h 208"/>
              <a:gd name="T26" fmla="*/ 36 w 236"/>
              <a:gd name="T27" fmla="*/ 200 h 208"/>
              <a:gd name="T28" fmla="*/ 28 w 236"/>
              <a:gd name="T29" fmla="*/ 204 h 208"/>
              <a:gd name="T30" fmla="*/ 20 w 236"/>
              <a:gd name="T31" fmla="*/ 204 h 208"/>
              <a:gd name="T32" fmla="*/ 16 w 236"/>
              <a:gd name="T33" fmla="*/ 208 h 208"/>
              <a:gd name="T34" fmla="*/ 12 w 236"/>
              <a:gd name="T35" fmla="*/ 208 h 208"/>
              <a:gd name="T36" fmla="*/ 4 w 236"/>
              <a:gd name="T37" fmla="*/ 208 h 208"/>
              <a:gd name="T38" fmla="*/ 4 w 236"/>
              <a:gd name="T39" fmla="*/ 208 h 208"/>
              <a:gd name="T40" fmla="*/ 0 w 236"/>
              <a:gd name="T41" fmla="*/ 208 h 208"/>
              <a:gd name="T42" fmla="*/ 0 w 236"/>
              <a:gd name="T43" fmla="*/ 204 h 208"/>
              <a:gd name="T44" fmla="*/ 0 w 236"/>
              <a:gd name="T45" fmla="*/ 200 h 208"/>
              <a:gd name="T46" fmla="*/ 4 w 236"/>
              <a:gd name="T47" fmla="*/ 196 h 208"/>
              <a:gd name="T48" fmla="*/ 8 w 236"/>
              <a:gd name="T49" fmla="*/ 188 h 208"/>
              <a:gd name="T50" fmla="*/ 16 w 236"/>
              <a:gd name="T51" fmla="*/ 180 h 208"/>
              <a:gd name="T52" fmla="*/ 28 w 236"/>
              <a:gd name="T53" fmla="*/ 168 h 208"/>
              <a:gd name="T54" fmla="*/ 40 w 236"/>
              <a:gd name="T55" fmla="*/ 160 h 208"/>
              <a:gd name="T56" fmla="*/ 56 w 236"/>
              <a:gd name="T57" fmla="*/ 144 h 208"/>
              <a:gd name="T58" fmla="*/ 72 w 236"/>
              <a:gd name="T59" fmla="*/ 132 h 208"/>
              <a:gd name="T60" fmla="*/ 88 w 236"/>
              <a:gd name="T61" fmla="*/ 116 h 208"/>
              <a:gd name="T62" fmla="*/ 104 w 236"/>
              <a:gd name="T63" fmla="*/ 100 h 208"/>
              <a:gd name="T64" fmla="*/ 120 w 236"/>
              <a:gd name="T65" fmla="*/ 84 h 208"/>
              <a:gd name="T66" fmla="*/ 136 w 236"/>
              <a:gd name="T67" fmla="*/ 64 h 208"/>
              <a:gd name="T68" fmla="*/ 152 w 236"/>
              <a:gd name="T69" fmla="*/ 44 h 208"/>
              <a:gd name="T70" fmla="*/ 168 w 236"/>
              <a:gd name="T71" fmla="*/ 20 h 208"/>
              <a:gd name="T72" fmla="*/ 184 w 236"/>
              <a:gd name="T73" fmla="*/ 0 h 208"/>
              <a:gd name="T74" fmla="*/ 236 w 236"/>
              <a:gd name="T75" fmla="*/ 8 h 208"/>
              <a:gd name="T76" fmla="*/ 236 w 236"/>
              <a:gd name="T77" fmla="*/ 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6" h="208">
                <a:moveTo>
                  <a:pt x="236" y="8"/>
                </a:moveTo>
                <a:lnTo>
                  <a:pt x="220" y="32"/>
                </a:lnTo>
                <a:lnTo>
                  <a:pt x="204" y="52"/>
                </a:lnTo>
                <a:lnTo>
                  <a:pt x="192" y="72"/>
                </a:lnTo>
                <a:lnTo>
                  <a:pt x="176" y="88"/>
                </a:lnTo>
                <a:lnTo>
                  <a:pt x="164" y="100"/>
                </a:lnTo>
                <a:lnTo>
                  <a:pt x="152" y="116"/>
                </a:lnTo>
                <a:lnTo>
                  <a:pt x="140" y="128"/>
                </a:lnTo>
                <a:lnTo>
                  <a:pt x="128" y="136"/>
                </a:lnTo>
                <a:lnTo>
                  <a:pt x="108" y="156"/>
                </a:lnTo>
                <a:lnTo>
                  <a:pt x="88" y="168"/>
                </a:lnTo>
                <a:lnTo>
                  <a:pt x="68" y="180"/>
                </a:lnTo>
                <a:lnTo>
                  <a:pt x="48" y="192"/>
                </a:lnTo>
                <a:lnTo>
                  <a:pt x="36" y="200"/>
                </a:lnTo>
                <a:lnTo>
                  <a:pt x="28" y="204"/>
                </a:lnTo>
                <a:lnTo>
                  <a:pt x="20" y="204"/>
                </a:lnTo>
                <a:lnTo>
                  <a:pt x="16" y="208"/>
                </a:lnTo>
                <a:lnTo>
                  <a:pt x="12" y="208"/>
                </a:lnTo>
                <a:lnTo>
                  <a:pt x="4" y="208"/>
                </a:lnTo>
                <a:lnTo>
                  <a:pt x="4" y="208"/>
                </a:lnTo>
                <a:lnTo>
                  <a:pt x="0" y="208"/>
                </a:lnTo>
                <a:lnTo>
                  <a:pt x="0" y="204"/>
                </a:lnTo>
                <a:lnTo>
                  <a:pt x="0" y="200"/>
                </a:lnTo>
                <a:lnTo>
                  <a:pt x="4" y="196"/>
                </a:lnTo>
                <a:lnTo>
                  <a:pt x="8" y="188"/>
                </a:lnTo>
                <a:lnTo>
                  <a:pt x="16" y="180"/>
                </a:lnTo>
                <a:lnTo>
                  <a:pt x="28" y="168"/>
                </a:lnTo>
                <a:lnTo>
                  <a:pt x="40" y="160"/>
                </a:lnTo>
                <a:lnTo>
                  <a:pt x="56" y="144"/>
                </a:lnTo>
                <a:lnTo>
                  <a:pt x="72" y="132"/>
                </a:lnTo>
                <a:lnTo>
                  <a:pt x="88" y="116"/>
                </a:lnTo>
                <a:lnTo>
                  <a:pt x="104" y="100"/>
                </a:lnTo>
                <a:lnTo>
                  <a:pt x="120" y="84"/>
                </a:lnTo>
                <a:lnTo>
                  <a:pt x="136" y="64"/>
                </a:lnTo>
                <a:lnTo>
                  <a:pt x="152" y="44"/>
                </a:lnTo>
                <a:lnTo>
                  <a:pt x="168" y="20"/>
                </a:lnTo>
                <a:lnTo>
                  <a:pt x="184" y="0"/>
                </a:lnTo>
                <a:lnTo>
                  <a:pt x="236" y="8"/>
                </a:lnTo>
                <a:lnTo>
                  <a:pt x="236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105">
            <a:extLst>
              <a:ext uri="{FF2B5EF4-FFF2-40B4-BE49-F238E27FC236}">
                <a16:creationId xmlns:a16="http://schemas.microsoft.com/office/drawing/2014/main" xmlns="" id="{3E369695-D4EF-41CB-AEDA-B37C1EADEC6E}"/>
              </a:ext>
            </a:extLst>
          </p:cNvPr>
          <p:cNvSpPr>
            <a:spLocks/>
          </p:cNvSpPr>
          <p:nvPr/>
        </p:nvSpPr>
        <p:spPr bwMode="auto">
          <a:xfrm>
            <a:off x="5594879" y="5242645"/>
            <a:ext cx="370031" cy="291156"/>
          </a:xfrm>
          <a:custGeom>
            <a:avLst/>
            <a:gdLst>
              <a:gd name="T0" fmla="*/ 0 w 104"/>
              <a:gd name="T1" fmla="*/ 0 h 60"/>
              <a:gd name="T2" fmla="*/ 16 w 104"/>
              <a:gd name="T3" fmla="*/ 0 h 60"/>
              <a:gd name="T4" fmla="*/ 32 w 104"/>
              <a:gd name="T5" fmla="*/ 0 h 60"/>
              <a:gd name="T6" fmla="*/ 44 w 104"/>
              <a:gd name="T7" fmla="*/ 0 h 60"/>
              <a:gd name="T8" fmla="*/ 56 w 104"/>
              <a:gd name="T9" fmla="*/ 4 h 60"/>
              <a:gd name="T10" fmla="*/ 68 w 104"/>
              <a:gd name="T11" fmla="*/ 4 h 60"/>
              <a:gd name="T12" fmla="*/ 76 w 104"/>
              <a:gd name="T13" fmla="*/ 4 h 60"/>
              <a:gd name="T14" fmla="*/ 84 w 104"/>
              <a:gd name="T15" fmla="*/ 8 h 60"/>
              <a:gd name="T16" fmla="*/ 88 w 104"/>
              <a:gd name="T17" fmla="*/ 8 h 60"/>
              <a:gd name="T18" fmla="*/ 96 w 104"/>
              <a:gd name="T19" fmla="*/ 16 h 60"/>
              <a:gd name="T20" fmla="*/ 104 w 104"/>
              <a:gd name="T21" fmla="*/ 24 h 60"/>
              <a:gd name="T22" fmla="*/ 104 w 104"/>
              <a:gd name="T23" fmla="*/ 32 h 60"/>
              <a:gd name="T24" fmla="*/ 104 w 104"/>
              <a:gd name="T25" fmla="*/ 40 h 60"/>
              <a:gd name="T26" fmla="*/ 100 w 104"/>
              <a:gd name="T27" fmla="*/ 48 h 60"/>
              <a:gd name="T28" fmla="*/ 100 w 104"/>
              <a:gd name="T29" fmla="*/ 52 h 60"/>
              <a:gd name="T30" fmla="*/ 96 w 104"/>
              <a:gd name="T31" fmla="*/ 56 h 60"/>
              <a:gd name="T32" fmla="*/ 92 w 104"/>
              <a:gd name="T33" fmla="*/ 60 h 60"/>
              <a:gd name="T34" fmla="*/ 88 w 104"/>
              <a:gd name="T35" fmla="*/ 60 h 60"/>
              <a:gd name="T36" fmla="*/ 84 w 104"/>
              <a:gd name="T37" fmla="*/ 56 h 60"/>
              <a:gd name="T38" fmla="*/ 76 w 104"/>
              <a:gd name="T39" fmla="*/ 52 h 60"/>
              <a:gd name="T40" fmla="*/ 64 w 104"/>
              <a:gd name="T41" fmla="*/ 48 h 60"/>
              <a:gd name="T42" fmla="*/ 52 w 104"/>
              <a:gd name="T43" fmla="*/ 40 h 60"/>
              <a:gd name="T44" fmla="*/ 36 w 104"/>
              <a:gd name="T45" fmla="*/ 28 h 60"/>
              <a:gd name="T46" fmla="*/ 20 w 104"/>
              <a:gd name="T47" fmla="*/ 16 h 60"/>
              <a:gd name="T48" fmla="*/ 0 w 104"/>
              <a:gd name="T49" fmla="*/ 0 h 60"/>
              <a:gd name="T50" fmla="*/ 0 w 104"/>
              <a:gd name="T51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4" h="60">
                <a:moveTo>
                  <a:pt x="0" y="0"/>
                </a:moveTo>
                <a:lnTo>
                  <a:pt x="16" y="0"/>
                </a:lnTo>
                <a:lnTo>
                  <a:pt x="32" y="0"/>
                </a:lnTo>
                <a:lnTo>
                  <a:pt x="44" y="0"/>
                </a:lnTo>
                <a:lnTo>
                  <a:pt x="56" y="4"/>
                </a:lnTo>
                <a:lnTo>
                  <a:pt x="68" y="4"/>
                </a:lnTo>
                <a:lnTo>
                  <a:pt x="76" y="4"/>
                </a:lnTo>
                <a:lnTo>
                  <a:pt x="84" y="8"/>
                </a:lnTo>
                <a:lnTo>
                  <a:pt x="88" y="8"/>
                </a:lnTo>
                <a:lnTo>
                  <a:pt x="96" y="16"/>
                </a:lnTo>
                <a:lnTo>
                  <a:pt x="104" y="24"/>
                </a:lnTo>
                <a:lnTo>
                  <a:pt x="104" y="32"/>
                </a:lnTo>
                <a:lnTo>
                  <a:pt x="104" y="40"/>
                </a:lnTo>
                <a:lnTo>
                  <a:pt x="100" y="48"/>
                </a:lnTo>
                <a:lnTo>
                  <a:pt x="100" y="52"/>
                </a:lnTo>
                <a:lnTo>
                  <a:pt x="96" y="56"/>
                </a:lnTo>
                <a:lnTo>
                  <a:pt x="92" y="60"/>
                </a:lnTo>
                <a:lnTo>
                  <a:pt x="88" y="60"/>
                </a:lnTo>
                <a:lnTo>
                  <a:pt x="84" y="56"/>
                </a:lnTo>
                <a:lnTo>
                  <a:pt x="76" y="52"/>
                </a:lnTo>
                <a:lnTo>
                  <a:pt x="64" y="48"/>
                </a:lnTo>
                <a:lnTo>
                  <a:pt x="52" y="40"/>
                </a:lnTo>
                <a:lnTo>
                  <a:pt x="36" y="28"/>
                </a:lnTo>
                <a:lnTo>
                  <a:pt x="20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107">
            <a:extLst>
              <a:ext uri="{FF2B5EF4-FFF2-40B4-BE49-F238E27FC236}">
                <a16:creationId xmlns:a16="http://schemas.microsoft.com/office/drawing/2014/main" xmlns="" id="{67A53C9E-A51B-4676-AE88-D17B832C43B2}"/>
              </a:ext>
            </a:extLst>
          </p:cNvPr>
          <p:cNvSpPr>
            <a:spLocks/>
          </p:cNvSpPr>
          <p:nvPr/>
        </p:nvSpPr>
        <p:spPr bwMode="auto">
          <a:xfrm>
            <a:off x="8404990" y="5393790"/>
            <a:ext cx="2643164" cy="357445"/>
          </a:xfrm>
          <a:custGeom>
            <a:avLst/>
            <a:gdLst>
              <a:gd name="T0" fmla="*/ 16 w 620"/>
              <a:gd name="T1" fmla="*/ 68 h 80"/>
              <a:gd name="T2" fmla="*/ 4 w 620"/>
              <a:gd name="T3" fmla="*/ 60 h 80"/>
              <a:gd name="T4" fmla="*/ 0 w 620"/>
              <a:gd name="T5" fmla="*/ 56 h 80"/>
              <a:gd name="T6" fmla="*/ 0 w 620"/>
              <a:gd name="T7" fmla="*/ 52 h 80"/>
              <a:gd name="T8" fmla="*/ 8 w 620"/>
              <a:gd name="T9" fmla="*/ 48 h 80"/>
              <a:gd name="T10" fmla="*/ 28 w 620"/>
              <a:gd name="T11" fmla="*/ 44 h 80"/>
              <a:gd name="T12" fmla="*/ 48 w 620"/>
              <a:gd name="T13" fmla="*/ 44 h 80"/>
              <a:gd name="T14" fmla="*/ 68 w 620"/>
              <a:gd name="T15" fmla="*/ 40 h 80"/>
              <a:gd name="T16" fmla="*/ 92 w 620"/>
              <a:gd name="T17" fmla="*/ 40 h 80"/>
              <a:gd name="T18" fmla="*/ 124 w 620"/>
              <a:gd name="T19" fmla="*/ 36 h 80"/>
              <a:gd name="T20" fmla="*/ 172 w 620"/>
              <a:gd name="T21" fmla="*/ 32 h 80"/>
              <a:gd name="T22" fmla="*/ 276 w 620"/>
              <a:gd name="T23" fmla="*/ 24 h 80"/>
              <a:gd name="T24" fmla="*/ 344 w 620"/>
              <a:gd name="T25" fmla="*/ 16 h 80"/>
              <a:gd name="T26" fmla="*/ 440 w 620"/>
              <a:gd name="T27" fmla="*/ 4 h 80"/>
              <a:gd name="T28" fmla="*/ 496 w 620"/>
              <a:gd name="T29" fmla="*/ 0 h 80"/>
              <a:gd name="T30" fmla="*/ 536 w 620"/>
              <a:gd name="T31" fmla="*/ 0 h 80"/>
              <a:gd name="T32" fmla="*/ 572 w 620"/>
              <a:gd name="T33" fmla="*/ 4 h 80"/>
              <a:gd name="T34" fmla="*/ 592 w 620"/>
              <a:gd name="T35" fmla="*/ 12 h 80"/>
              <a:gd name="T36" fmla="*/ 608 w 620"/>
              <a:gd name="T37" fmla="*/ 20 h 80"/>
              <a:gd name="T38" fmla="*/ 620 w 620"/>
              <a:gd name="T39" fmla="*/ 32 h 80"/>
              <a:gd name="T40" fmla="*/ 616 w 620"/>
              <a:gd name="T41" fmla="*/ 48 h 80"/>
              <a:gd name="T42" fmla="*/ 608 w 620"/>
              <a:gd name="T43" fmla="*/ 52 h 80"/>
              <a:gd name="T44" fmla="*/ 588 w 620"/>
              <a:gd name="T45" fmla="*/ 52 h 80"/>
              <a:gd name="T46" fmla="*/ 560 w 620"/>
              <a:gd name="T47" fmla="*/ 48 h 80"/>
              <a:gd name="T48" fmla="*/ 524 w 620"/>
              <a:gd name="T49" fmla="*/ 48 h 80"/>
              <a:gd name="T50" fmla="*/ 480 w 620"/>
              <a:gd name="T51" fmla="*/ 48 h 80"/>
              <a:gd name="T52" fmla="*/ 432 w 620"/>
              <a:gd name="T53" fmla="*/ 48 h 80"/>
              <a:gd name="T54" fmla="*/ 348 w 620"/>
              <a:gd name="T55" fmla="*/ 52 h 80"/>
              <a:gd name="T56" fmla="*/ 312 w 620"/>
              <a:gd name="T57" fmla="*/ 52 h 80"/>
              <a:gd name="T58" fmla="*/ 276 w 620"/>
              <a:gd name="T59" fmla="*/ 56 h 80"/>
              <a:gd name="T60" fmla="*/ 232 w 620"/>
              <a:gd name="T61" fmla="*/ 60 h 80"/>
              <a:gd name="T62" fmla="*/ 188 w 620"/>
              <a:gd name="T63" fmla="*/ 64 h 80"/>
              <a:gd name="T64" fmla="*/ 156 w 620"/>
              <a:gd name="T65" fmla="*/ 72 h 80"/>
              <a:gd name="T66" fmla="*/ 128 w 620"/>
              <a:gd name="T67" fmla="*/ 72 h 80"/>
              <a:gd name="T68" fmla="*/ 112 w 620"/>
              <a:gd name="T69" fmla="*/ 76 h 80"/>
              <a:gd name="T70" fmla="*/ 84 w 620"/>
              <a:gd name="T71" fmla="*/ 80 h 80"/>
              <a:gd name="T72" fmla="*/ 68 w 620"/>
              <a:gd name="T73" fmla="*/ 80 h 80"/>
              <a:gd name="T74" fmla="*/ 52 w 620"/>
              <a:gd name="T75" fmla="*/ 80 h 80"/>
              <a:gd name="T76" fmla="*/ 24 w 620"/>
              <a:gd name="T77" fmla="*/ 6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20" h="80">
                <a:moveTo>
                  <a:pt x="24" y="68"/>
                </a:moveTo>
                <a:lnTo>
                  <a:pt x="16" y="68"/>
                </a:lnTo>
                <a:lnTo>
                  <a:pt x="12" y="64"/>
                </a:lnTo>
                <a:lnTo>
                  <a:pt x="4" y="60"/>
                </a:lnTo>
                <a:lnTo>
                  <a:pt x="4" y="56"/>
                </a:lnTo>
                <a:lnTo>
                  <a:pt x="0" y="56"/>
                </a:lnTo>
                <a:lnTo>
                  <a:pt x="0" y="52"/>
                </a:lnTo>
                <a:lnTo>
                  <a:pt x="0" y="52"/>
                </a:lnTo>
                <a:lnTo>
                  <a:pt x="4" y="48"/>
                </a:lnTo>
                <a:lnTo>
                  <a:pt x="8" y="48"/>
                </a:lnTo>
                <a:lnTo>
                  <a:pt x="16" y="44"/>
                </a:lnTo>
                <a:lnTo>
                  <a:pt x="28" y="44"/>
                </a:lnTo>
                <a:lnTo>
                  <a:pt x="40" y="44"/>
                </a:lnTo>
                <a:lnTo>
                  <a:pt x="48" y="44"/>
                </a:lnTo>
                <a:lnTo>
                  <a:pt x="60" y="44"/>
                </a:lnTo>
                <a:lnTo>
                  <a:pt x="68" y="40"/>
                </a:lnTo>
                <a:lnTo>
                  <a:pt x="80" y="40"/>
                </a:lnTo>
                <a:lnTo>
                  <a:pt x="92" y="40"/>
                </a:lnTo>
                <a:lnTo>
                  <a:pt x="108" y="40"/>
                </a:lnTo>
                <a:lnTo>
                  <a:pt x="124" y="36"/>
                </a:lnTo>
                <a:lnTo>
                  <a:pt x="140" y="36"/>
                </a:lnTo>
                <a:lnTo>
                  <a:pt x="172" y="32"/>
                </a:lnTo>
                <a:lnTo>
                  <a:pt x="204" y="28"/>
                </a:lnTo>
                <a:lnTo>
                  <a:pt x="276" y="24"/>
                </a:lnTo>
                <a:lnTo>
                  <a:pt x="312" y="20"/>
                </a:lnTo>
                <a:lnTo>
                  <a:pt x="344" y="16"/>
                </a:lnTo>
                <a:lnTo>
                  <a:pt x="412" y="8"/>
                </a:lnTo>
                <a:lnTo>
                  <a:pt x="440" y="4"/>
                </a:lnTo>
                <a:lnTo>
                  <a:pt x="468" y="0"/>
                </a:lnTo>
                <a:lnTo>
                  <a:pt x="496" y="0"/>
                </a:lnTo>
                <a:lnTo>
                  <a:pt x="516" y="0"/>
                </a:lnTo>
                <a:lnTo>
                  <a:pt x="536" y="0"/>
                </a:lnTo>
                <a:lnTo>
                  <a:pt x="552" y="4"/>
                </a:lnTo>
                <a:lnTo>
                  <a:pt x="572" y="4"/>
                </a:lnTo>
                <a:lnTo>
                  <a:pt x="588" y="8"/>
                </a:lnTo>
                <a:lnTo>
                  <a:pt x="592" y="12"/>
                </a:lnTo>
                <a:lnTo>
                  <a:pt x="600" y="16"/>
                </a:lnTo>
                <a:lnTo>
                  <a:pt x="608" y="20"/>
                </a:lnTo>
                <a:lnTo>
                  <a:pt x="616" y="28"/>
                </a:lnTo>
                <a:lnTo>
                  <a:pt x="620" y="32"/>
                </a:lnTo>
                <a:lnTo>
                  <a:pt x="620" y="40"/>
                </a:lnTo>
                <a:lnTo>
                  <a:pt x="616" y="48"/>
                </a:lnTo>
                <a:lnTo>
                  <a:pt x="612" y="48"/>
                </a:lnTo>
                <a:lnTo>
                  <a:pt x="608" y="52"/>
                </a:lnTo>
                <a:lnTo>
                  <a:pt x="596" y="52"/>
                </a:lnTo>
                <a:lnTo>
                  <a:pt x="588" y="52"/>
                </a:lnTo>
                <a:lnTo>
                  <a:pt x="576" y="52"/>
                </a:lnTo>
                <a:lnTo>
                  <a:pt x="560" y="48"/>
                </a:lnTo>
                <a:lnTo>
                  <a:pt x="544" y="48"/>
                </a:lnTo>
                <a:lnTo>
                  <a:pt x="524" y="48"/>
                </a:lnTo>
                <a:lnTo>
                  <a:pt x="504" y="48"/>
                </a:lnTo>
                <a:lnTo>
                  <a:pt x="480" y="48"/>
                </a:lnTo>
                <a:lnTo>
                  <a:pt x="456" y="48"/>
                </a:lnTo>
                <a:lnTo>
                  <a:pt x="432" y="48"/>
                </a:lnTo>
                <a:lnTo>
                  <a:pt x="380" y="48"/>
                </a:lnTo>
                <a:lnTo>
                  <a:pt x="348" y="52"/>
                </a:lnTo>
                <a:lnTo>
                  <a:pt x="332" y="52"/>
                </a:lnTo>
                <a:lnTo>
                  <a:pt x="312" y="52"/>
                </a:lnTo>
                <a:lnTo>
                  <a:pt x="296" y="56"/>
                </a:lnTo>
                <a:lnTo>
                  <a:pt x="276" y="56"/>
                </a:lnTo>
                <a:lnTo>
                  <a:pt x="256" y="60"/>
                </a:lnTo>
                <a:lnTo>
                  <a:pt x="232" y="60"/>
                </a:lnTo>
                <a:lnTo>
                  <a:pt x="208" y="64"/>
                </a:lnTo>
                <a:lnTo>
                  <a:pt x="188" y="64"/>
                </a:lnTo>
                <a:lnTo>
                  <a:pt x="172" y="68"/>
                </a:lnTo>
                <a:lnTo>
                  <a:pt x="156" y="72"/>
                </a:lnTo>
                <a:lnTo>
                  <a:pt x="140" y="72"/>
                </a:lnTo>
                <a:lnTo>
                  <a:pt x="128" y="72"/>
                </a:lnTo>
                <a:lnTo>
                  <a:pt x="120" y="76"/>
                </a:lnTo>
                <a:lnTo>
                  <a:pt x="112" y="76"/>
                </a:lnTo>
                <a:lnTo>
                  <a:pt x="96" y="76"/>
                </a:lnTo>
                <a:lnTo>
                  <a:pt x="84" y="80"/>
                </a:lnTo>
                <a:lnTo>
                  <a:pt x="76" y="80"/>
                </a:lnTo>
                <a:lnTo>
                  <a:pt x="68" y="80"/>
                </a:lnTo>
                <a:lnTo>
                  <a:pt x="60" y="80"/>
                </a:lnTo>
                <a:lnTo>
                  <a:pt x="52" y="80"/>
                </a:lnTo>
                <a:lnTo>
                  <a:pt x="36" y="76"/>
                </a:lnTo>
                <a:lnTo>
                  <a:pt x="24" y="68"/>
                </a:lnTo>
                <a:lnTo>
                  <a:pt x="24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108">
            <a:extLst>
              <a:ext uri="{FF2B5EF4-FFF2-40B4-BE49-F238E27FC236}">
                <a16:creationId xmlns:a16="http://schemas.microsoft.com/office/drawing/2014/main" xmlns="" id="{1CA29CA5-FCD9-4B53-A1BF-283764A18A68}"/>
              </a:ext>
            </a:extLst>
          </p:cNvPr>
          <p:cNvSpPr>
            <a:spLocks/>
          </p:cNvSpPr>
          <p:nvPr/>
        </p:nvSpPr>
        <p:spPr bwMode="auto">
          <a:xfrm>
            <a:off x="8848359" y="4428688"/>
            <a:ext cx="1688214" cy="285956"/>
          </a:xfrm>
          <a:custGeom>
            <a:avLst/>
            <a:gdLst>
              <a:gd name="T0" fmla="*/ 176 w 396"/>
              <a:gd name="T1" fmla="*/ 16 h 64"/>
              <a:gd name="T2" fmla="*/ 200 w 396"/>
              <a:gd name="T3" fmla="*/ 12 h 64"/>
              <a:gd name="T4" fmla="*/ 228 w 396"/>
              <a:gd name="T5" fmla="*/ 12 h 64"/>
              <a:gd name="T6" fmla="*/ 248 w 396"/>
              <a:gd name="T7" fmla="*/ 8 h 64"/>
              <a:gd name="T8" fmla="*/ 268 w 396"/>
              <a:gd name="T9" fmla="*/ 4 h 64"/>
              <a:gd name="T10" fmla="*/ 288 w 396"/>
              <a:gd name="T11" fmla="*/ 4 h 64"/>
              <a:gd name="T12" fmla="*/ 304 w 396"/>
              <a:gd name="T13" fmla="*/ 4 h 64"/>
              <a:gd name="T14" fmla="*/ 316 w 396"/>
              <a:gd name="T15" fmla="*/ 0 h 64"/>
              <a:gd name="T16" fmla="*/ 328 w 396"/>
              <a:gd name="T17" fmla="*/ 0 h 64"/>
              <a:gd name="T18" fmla="*/ 344 w 396"/>
              <a:gd name="T19" fmla="*/ 0 h 64"/>
              <a:gd name="T20" fmla="*/ 356 w 396"/>
              <a:gd name="T21" fmla="*/ 4 h 64"/>
              <a:gd name="T22" fmla="*/ 368 w 396"/>
              <a:gd name="T23" fmla="*/ 4 h 64"/>
              <a:gd name="T24" fmla="*/ 380 w 396"/>
              <a:gd name="T25" fmla="*/ 8 h 64"/>
              <a:gd name="T26" fmla="*/ 388 w 396"/>
              <a:gd name="T27" fmla="*/ 12 h 64"/>
              <a:gd name="T28" fmla="*/ 392 w 396"/>
              <a:gd name="T29" fmla="*/ 16 h 64"/>
              <a:gd name="T30" fmla="*/ 396 w 396"/>
              <a:gd name="T31" fmla="*/ 16 h 64"/>
              <a:gd name="T32" fmla="*/ 396 w 396"/>
              <a:gd name="T33" fmla="*/ 20 h 64"/>
              <a:gd name="T34" fmla="*/ 396 w 396"/>
              <a:gd name="T35" fmla="*/ 24 h 64"/>
              <a:gd name="T36" fmla="*/ 392 w 396"/>
              <a:gd name="T37" fmla="*/ 28 h 64"/>
              <a:gd name="T38" fmla="*/ 388 w 396"/>
              <a:gd name="T39" fmla="*/ 28 h 64"/>
              <a:gd name="T40" fmla="*/ 384 w 396"/>
              <a:gd name="T41" fmla="*/ 32 h 64"/>
              <a:gd name="T42" fmla="*/ 380 w 396"/>
              <a:gd name="T43" fmla="*/ 36 h 64"/>
              <a:gd name="T44" fmla="*/ 372 w 396"/>
              <a:gd name="T45" fmla="*/ 36 h 64"/>
              <a:gd name="T46" fmla="*/ 364 w 396"/>
              <a:gd name="T47" fmla="*/ 36 h 64"/>
              <a:gd name="T48" fmla="*/ 352 w 396"/>
              <a:gd name="T49" fmla="*/ 40 h 64"/>
              <a:gd name="T50" fmla="*/ 340 w 396"/>
              <a:gd name="T51" fmla="*/ 40 h 64"/>
              <a:gd name="T52" fmla="*/ 324 w 396"/>
              <a:gd name="T53" fmla="*/ 44 h 64"/>
              <a:gd name="T54" fmla="*/ 308 w 396"/>
              <a:gd name="T55" fmla="*/ 44 h 64"/>
              <a:gd name="T56" fmla="*/ 292 w 396"/>
              <a:gd name="T57" fmla="*/ 48 h 64"/>
              <a:gd name="T58" fmla="*/ 252 w 396"/>
              <a:gd name="T59" fmla="*/ 48 h 64"/>
              <a:gd name="T60" fmla="*/ 216 w 396"/>
              <a:gd name="T61" fmla="*/ 52 h 64"/>
              <a:gd name="T62" fmla="*/ 140 w 396"/>
              <a:gd name="T63" fmla="*/ 56 h 64"/>
              <a:gd name="T64" fmla="*/ 120 w 396"/>
              <a:gd name="T65" fmla="*/ 60 h 64"/>
              <a:gd name="T66" fmla="*/ 104 w 396"/>
              <a:gd name="T67" fmla="*/ 60 h 64"/>
              <a:gd name="T68" fmla="*/ 92 w 396"/>
              <a:gd name="T69" fmla="*/ 60 h 64"/>
              <a:gd name="T70" fmla="*/ 80 w 396"/>
              <a:gd name="T71" fmla="*/ 64 h 64"/>
              <a:gd name="T72" fmla="*/ 72 w 396"/>
              <a:gd name="T73" fmla="*/ 64 h 64"/>
              <a:gd name="T74" fmla="*/ 64 w 396"/>
              <a:gd name="T75" fmla="*/ 64 h 64"/>
              <a:gd name="T76" fmla="*/ 56 w 396"/>
              <a:gd name="T77" fmla="*/ 64 h 64"/>
              <a:gd name="T78" fmla="*/ 52 w 396"/>
              <a:gd name="T79" fmla="*/ 64 h 64"/>
              <a:gd name="T80" fmla="*/ 44 w 396"/>
              <a:gd name="T81" fmla="*/ 64 h 64"/>
              <a:gd name="T82" fmla="*/ 36 w 396"/>
              <a:gd name="T83" fmla="*/ 64 h 64"/>
              <a:gd name="T84" fmla="*/ 24 w 396"/>
              <a:gd name="T85" fmla="*/ 60 h 64"/>
              <a:gd name="T86" fmla="*/ 16 w 396"/>
              <a:gd name="T87" fmla="*/ 56 h 64"/>
              <a:gd name="T88" fmla="*/ 8 w 396"/>
              <a:gd name="T89" fmla="*/ 52 h 64"/>
              <a:gd name="T90" fmla="*/ 4 w 396"/>
              <a:gd name="T91" fmla="*/ 48 h 64"/>
              <a:gd name="T92" fmla="*/ 0 w 396"/>
              <a:gd name="T93" fmla="*/ 44 h 64"/>
              <a:gd name="T94" fmla="*/ 0 w 396"/>
              <a:gd name="T95" fmla="*/ 40 h 64"/>
              <a:gd name="T96" fmla="*/ 0 w 396"/>
              <a:gd name="T97" fmla="*/ 40 h 64"/>
              <a:gd name="T98" fmla="*/ 4 w 396"/>
              <a:gd name="T99" fmla="*/ 40 h 64"/>
              <a:gd name="T100" fmla="*/ 8 w 396"/>
              <a:gd name="T101" fmla="*/ 36 h 64"/>
              <a:gd name="T102" fmla="*/ 16 w 396"/>
              <a:gd name="T103" fmla="*/ 36 h 64"/>
              <a:gd name="T104" fmla="*/ 20 w 396"/>
              <a:gd name="T105" fmla="*/ 36 h 64"/>
              <a:gd name="T106" fmla="*/ 28 w 396"/>
              <a:gd name="T107" fmla="*/ 36 h 64"/>
              <a:gd name="T108" fmla="*/ 36 w 396"/>
              <a:gd name="T109" fmla="*/ 36 h 64"/>
              <a:gd name="T110" fmla="*/ 48 w 396"/>
              <a:gd name="T111" fmla="*/ 32 h 64"/>
              <a:gd name="T112" fmla="*/ 64 w 396"/>
              <a:gd name="T113" fmla="*/ 32 h 64"/>
              <a:gd name="T114" fmla="*/ 80 w 396"/>
              <a:gd name="T115" fmla="*/ 28 h 64"/>
              <a:gd name="T116" fmla="*/ 100 w 396"/>
              <a:gd name="T117" fmla="*/ 28 h 64"/>
              <a:gd name="T118" fmla="*/ 120 w 396"/>
              <a:gd name="T119" fmla="*/ 24 h 64"/>
              <a:gd name="T120" fmla="*/ 148 w 396"/>
              <a:gd name="T121" fmla="*/ 20 h 64"/>
              <a:gd name="T122" fmla="*/ 176 w 396"/>
              <a:gd name="T123" fmla="*/ 16 h 64"/>
              <a:gd name="T124" fmla="*/ 176 w 396"/>
              <a:gd name="T125" fmla="*/ 16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96" h="64">
                <a:moveTo>
                  <a:pt x="176" y="16"/>
                </a:moveTo>
                <a:lnTo>
                  <a:pt x="200" y="12"/>
                </a:lnTo>
                <a:lnTo>
                  <a:pt x="228" y="12"/>
                </a:lnTo>
                <a:lnTo>
                  <a:pt x="248" y="8"/>
                </a:lnTo>
                <a:lnTo>
                  <a:pt x="268" y="4"/>
                </a:lnTo>
                <a:lnTo>
                  <a:pt x="288" y="4"/>
                </a:lnTo>
                <a:lnTo>
                  <a:pt x="304" y="4"/>
                </a:lnTo>
                <a:lnTo>
                  <a:pt x="316" y="0"/>
                </a:lnTo>
                <a:lnTo>
                  <a:pt x="328" y="0"/>
                </a:lnTo>
                <a:lnTo>
                  <a:pt x="344" y="0"/>
                </a:lnTo>
                <a:lnTo>
                  <a:pt x="356" y="4"/>
                </a:lnTo>
                <a:lnTo>
                  <a:pt x="368" y="4"/>
                </a:lnTo>
                <a:lnTo>
                  <a:pt x="380" y="8"/>
                </a:lnTo>
                <a:lnTo>
                  <a:pt x="388" y="12"/>
                </a:lnTo>
                <a:lnTo>
                  <a:pt x="392" y="16"/>
                </a:lnTo>
                <a:lnTo>
                  <a:pt x="396" y="16"/>
                </a:lnTo>
                <a:lnTo>
                  <a:pt x="396" y="20"/>
                </a:lnTo>
                <a:lnTo>
                  <a:pt x="396" y="24"/>
                </a:lnTo>
                <a:lnTo>
                  <a:pt x="392" y="28"/>
                </a:lnTo>
                <a:lnTo>
                  <a:pt x="388" y="28"/>
                </a:lnTo>
                <a:lnTo>
                  <a:pt x="384" y="32"/>
                </a:lnTo>
                <a:lnTo>
                  <a:pt x="380" y="36"/>
                </a:lnTo>
                <a:lnTo>
                  <a:pt x="372" y="36"/>
                </a:lnTo>
                <a:lnTo>
                  <a:pt x="364" y="36"/>
                </a:lnTo>
                <a:lnTo>
                  <a:pt x="352" y="40"/>
                </a:lnTo>
                <a:lnTo>
                  <a:pt x="340" y="40"/>
                </a:lnTo>
                <a:lnTo>
                  <a:pt x="324" y="44"/>
                </a:lnTo>
                <a:lnTo>
                  <a:pt x="308" y="44"/>
                </a:lnTo>
                <a:lnTo>
                  <a:pt x="292" y="48"/>
                </a:lnTo>
                <a:lnTo>
                  <a:pt x="252" y="48"/>
                </a:lnTo>
                <a:lnTo>
                  <a:pt x="216" y="52"/>
                </a:lnTo>
                <a:lnTo>
                  <a:pt x="140" y="56"/>
                </a:lnTo>
                <a:lnTo>
                  <a:pt x="120" y="60"/>
                </a:lnTo>
                <a:lnTo>
                  <a:pt x="104" y="60"/>
                </a:lnTo>
                <a:lnTo>
                  <a:pt x="92" y="60"/>
                </a:lnTo>
                <a:lnTo>
                  <a:pt x="80" y="64"/>
                </a:lnTo>
                <a:lnTo>
                  <a:pt x="72" y="64"/>
                </a:lnTo>
                <a:lnTo>
                  <a:pt x="64" y="64"/>
                </a:lnTo>
                <a:lnTo>
                  <a:pt x="56" y="64"/>
                </a:lnTo>
                <a:lnTo>
                  <a:pt x="52" y="64"/>
                </a:lnTo>
                <a:lnTo>
                  <a:pt x="44" y="64"/>
                </a:lnTo>
                <a:lnTo>
                  <a:pt x="36" y="64"/>
                </a:lnTo>
                <a:lnTo>
                  <a:pt x="24" y="60"/>
                </a:lnTo>
                <a:lnTo>
                  <a:pt x="16" y="56"/>
                </a:lnTo>
                <a:lnTo>
                  <a:pt x="8" y="52"/>
                </a:lnTo>
                <a:lnTo>
                  <a:pt x="4" y="48"/>
                </a:lnTo>
                <a:lnTo>
                  <a:pt x="0" y="44"/>
                </a:lnTo>
                <a:lnTo>
                  <a:pt x="0" y="40"/>
                </a:lnTo>
                <a:lnTo>
                  <a:pt x="0" y="40"/>
                </a:lnTo>
                <a:lnTo>
                  <a:pt x="4" y="40"/>
                </a:lnTo>
                <a:lnTo>
                  <a:pt x="8" y="36"/>
                </a:lnTo>
                <a:lnTo>
                  <a:pt x="16" y="36"/>
                </a:lnTo>
                <a:lnTo>
                  <a:pt x="20" y="36"/>
                </a:lnTo>
                <a:lnTo>
                  <a:pt x="28" y="36"/>
                </a:lnTo>
                <a:lnTo>
                  <a:pt x="36" y="36"/>
                </a:lnTo>
                <a:lnTo>
                  <a:pt x="48" y="32"/>
                </a:lnTo>
                <a:lnTo>
                  <a:pt x="64" y="32"/>
                </a:lnTo>
                <a:lnTo>
                  <a:pt x="80" y="28"/>
                </a:lnTo>
                <a:lnTo>
                  <a:pt x="100" y="28"/>
                </a:lnTo>
                <a:lnTo>
                  <a:pt x="120" y="24"/>
                </a:lnTo>
                <a:lnTo>
                  <a:pt x="148" y="20"/>
                </a:lnTo>
                <a:lnTo>
                  <a:pt x="176" y="16"/>
                </a:lnTo>
                <a:lnTo>
                  <a:pt x="176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109">
            <a:extLst>
              <a:ext uri="{FF2B5EF4-FFF2-40B4-BE49-F238E27FC236}">
                <a16:creationId xmlns:a16="http://schemas.microsoft.com/office/drawing/2014/main" xmlns="" id="{DC2E07D9-1979-447B-A8A8-1EF5A264EFB1}"/>
              </a:ext>
            </a:extLst>
          </p:cNvPr>
          <p:cNvSpPr>
            <a:spLocks/>
          </p:cNvSpPr>
          <p:nvPr/>
        </p:nvSpPr>
        <p:spPr bwMode="auto">
          <a:xfrm>
            <a:off x="8797201" y="3999754"/>
            <a:ext cx="1722320" cy="1340420"/>
          </a:xfrm>
          <a:custGeom>
            <a:avLst/>
            <a:gdLst>
              <a:gd name="T0" fmla="*/ 180 w 404"/>
              <a:gd name="T1" fmla="*/ 28 h 300"/>
              <a:gd name="T2" fmla="*/ 172 w 404"/>
              <a:gd name="T3" fmla="*/ 12 h 300"/>
              <a:gd name="T4" fmla="*/ 180 w 404"/>
              <a:gd name="T5" fmla="*/ 0 h 300"/>
              <a:gd name="T6" fmla="*/ 212 w 404"/>
              <a:gd name="T7" fmla="*/ 4 h 300"/>
              <a:gd name="T8" fmla="*/ 252 w 404"/>
              <a:gd name="T9" fmla="*/ 24 h 300"/>
              <a:gd name="T10" fmla="*/ 260 w 404"/>
              <a:gd name="T11" fmla="*/ 32 h 300"/>
              <a:gd name="T12" fmla="*/ 256 w 404"/>
              <a:gd name="T13" fmla="*/ 44 h 300"/>
              <a:gd name="T14" fmla="*/ 240 w 404"/>
              <a:gd name="T15" fmla="*/ 64 h 300"/>
              <a:gd name="T16" fmla="*/ 212 w 404"/>
              <a:gd name="T17" fmla="*/ 104 h 300"/>
              <a:gd name="T18" fmla="*/ 144 w 404"/>
              <a:gd name="T19" fmla="*/ 180 h 300"/>
              <a:gd name="T20" fmla="*/ 104 w 404"/>
              <a:gd name="T21" fmla="*/ 224 h 300"/>
              <a:gd name="T22" fmla="*/ 84 w 404"/>
              <a:gd name="T23" fmla="*/ 244 h 300"/>
              <a:gd name="T24" fmla="*/ 80 w 404"/>
              <a:gd name="T25" fmla="*/ 248 h 300"/>
              <a:gd name="T26" fmla="*/ 92 w 404"/>
              <a:gd name="T27" fmla="*/ 248 h 300"/>
              <a:gd name="T28" fmla="*/ 120 w 404"/>
              <a:gd name="T29" fmla="*/ 244 h 300"/>
              <a:gd name="T30" fmla="*/ 180 w 404"/>
              <a:gd name="T31" fmla="*/ 236 h 300"/>
              <a:gd name="T32" fmla="*/ 276 w 404"/>
              <a:gd name="T33" fmla="*/ 224 h 300"/>
              <a:gd name="T34" fmla="*/ 308 w 404"/>
              <a:gd name="T35" fmla="*/ 220 h 300"/>
              <a:gd name="T36" fmla="*/ 332 w 404"/>
              <a:gd name="T37" fmla="*/ 220 h 300"/>
              <a:gd name="T38" fmla="*/ 340 w 404"/>
              <a:gd name="T39" fmla="*/ 220 h 300"/>
              <a:gd name="T40" fmla="*/ 360 w 404"/>
              <a:gd name="T41" fmla="*/ 220 h 300"/>
              <a:gd name="T42" fmla="*/ 384 w 404"/>
              <a:gd name="T43" fmla="*/ 228 h 300"/>
              <a:gd name="T44" fmla="*/ 404 w 404"/>
              <a:gd name="T45" fmla="*/ 244 h 300"/>
              <a:gd name="T46" fmla="*/ 388 w 404"/>
              <a:gd name="T47" fmla="*/ 256 h 300"/>
              <a:gd name="T48" fmla="*/ 372 w 404"/>
              <a:gd name="T49" fmla="*/ 260 h 300"/>
              <a:gd name="T50" fmla="*/ 344 w 404"/>
              <a:gd name="T51" fmla="*/ 260 h 300"/>
              <a:gd name="T52" fmla="*/ 292 w 404"/>
              <a:gd name="T53" fmla="*/ 264 h 300"/>
              <a:gd name="T54" fmla="*/ 224 w 404"/>
              <a:gd name="T55" fmla="*/ 268 h 300"/>
              <a:gd name="T56" fmla="*/ 172 w 404"/>
              <a:gd name="T57" fmla="*/ 272 h 300"/>
              <a:gd name="T58" fmla="*/ 132 w 404"/>
              <a:gd name="T59" fmla="*/ 280 h 300"/>
              <a:gd name="T60" fmla="*/ 92 w 404"/>
              <a:gd name="T61" fmla="*/ 284 h 300"/>
              <a:gd name="T62" fmla="*/ 52 w 404"/>
              <a:gd name="T63" fmla="*/ 296 h 300"/>
              <a:gd name="T64" fmla="*/ 32 w 404"/>
              <a:gd name="T65" fmla="*/ 300 h 300"/>
              <a:gd name="T66" fmla="*/ 16 w 404"/>
              <a:gd name="T67" fmla="*/ 292 h 300"/>
              <a:gd name="T68" fmla="*/ 0 w 404"/>
              <a:gd name="T69" fmla="*/ 276 h 300"/>
              <a:gd name="T70" fmla="*/ 0 w 404"/>
              <a:gd name="T71" fmla="*/ 260 h 300"/>
              <a:gd name="T72" fmla="*/ 16 w 404"/>
              <a:gd name="T73" fmla="*/ 248 h 300"/>
              <a:gd name="T74" fmla="*/ 32 w 404"/>
              <a:gd name="T75" fmla="*/ 236 h 300"/>
              <a:gd name="T76" fmla="*/ 56 w 404"/>
              <a:gd name="T77" fmla="*/ 216 h 300"/>
              <a:gd name="T78" fmla="*/ 96 w 404"/>
              <a:gd name="T79" fmla="*/ 172 h 300"/>
              <a:gd name="T80" fmla="*/ 144 w 404"/>
              <a:gd name="T81" fmla="*/ 96 h 300"/>
              <a:gd name="T82" fmla="*/ 164 w 404"/>
              <a:gd name="T83" fmla="*/ 68 h 300"/>
              <a:gd name="T84" fmla="*/ 176 w 404"/>
              <a:gd name="T85" fmla="*/ 48 h 300"/>
              <a:gd name="T86" fmla="*/ 180 w 404"/>
              <a:gd name="T87" fmla="*/ 40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04" h="300">
                <a:moveTo>
                  <a:pt x="180" y="40"/>
                </a:moveTo>
                <a:lnTo>
                  <a:pt x="180" y="36"/>
                </a:lnTo>
                <a:lnTo>
                  <a:pt x="180" y="28"/>
                </a:lnTo>
                <a:lnTo>
                  <a:pt x="180" y="24"/>
                </a:lnTo>
                <a:lnTo>
                  <a:pt x="176" y="16"/>
                </a:lnTo>
                <a:lnTo>
                  <a:pt x="172" y="12"/>
                </a:lnTo>
                <a:lnTo>
                  <a:pt x="172" y="8"/>
                </a:lnTo>
                <a:lnTo>
                  <a:pt x="176" y="4"/>
                </a:lnTo>
                <a:lnTo>
                  <a:pt x="180" y="0"/>
                </a:lnTo>
                <a:lnTo>
                  <a:pt x="188" y="0"/>
                </a:lnTo>
                <a:lnTo>
                  <a:pt x="200" y="0"/>
                </a:lnTo>
                <a:lnTo>
                  <a:pt x="212" y="4"/>
                </a:lnTo>
                <a:lnTo>
                  <a:pt x="228" y="12"/>
                </a:lnTo>
                <a:lnTo>
                  <a:pt x="240" y="20"/>
                </a:lnTo>
                <a:lnTo>
                  <a:pt x="252" y="24"/>
                </a:lnTo>
                <a:lnTo>
                  <a:pt x="256" y="28"/>
                </a:lnTo>
                <a:lnTo>
                  <a:pt x="256" y="28"/>
                </a:lnTo>
                <a:lnTo>
                  <a:pt x="260" y="32"/>
                </a:lnTo>
                <a:lnTo>
                  <a:pt x="260" y="36"/>
                </a:lnTo>
                <a:lnTo>
                  <a:pt x="260" y="40"/>
                </a:lnTo>
                <a:lnTo>
                  <a:pt x="256" y="44"/>
                </a:lnTo>
                <a:lnTo>
                  <a:pt x="252" y="48"/>
                </a:lnTo>
                <a:lnTo>
                  <a:pt x="248" y="56"/>
                </a:lnTo>
                <a:lnTo>
                  <a:pt x="240" y="64"/>
                </a:lnTo>
                <a:lnTo>
                  <a:pt x="232" y="76"/>
                </a:lnTo>
                <a:lnTo>
                  <a:pt x="224" y="88"/>
                </a:lnTo>
                <a:lnTo>
                  <a:pt x="212" y="104"/>
                </a:lnTo>
                <a:lnTo>
                  <a:pt x="188" y="128"/>
                </a:lnTo>
                <a:lnTo>
                  <a:pt x="164" y="156"/>
                </a:lnTo>
                <a:lnTo>
                  <a:pt x="144" y="180"/>
                </a:lnTo>
                <a:lnTo>
                  <a:pt x="124" y="204"/>
                </a:lnTo>
                <a:lnTo>
                  <a:pt x="112" y="216"/>
                </a:lnTo>
                <a:lnTo>
                  <a:pt x="104" y="224"/>
                </a:lnTo>
                <a:lnTo>
                  <a:pt x="96" y="232"/>
                </a:lnTo>
                <a:lnTo>
                  <a:pt x="88" y="240"/>
                </a:lnTo>
                <a:lnTo>
                  <a:pt x="84" y="244"/>
                </a:lnTo>
                <a:lnTo>
                  <a:pt x="84" y="248"/>
                </a:lnTo>
                <a:lnTo>
                  <a:pt x="80" y="248"/>
                </a:lnTo>
                <a:lnTo>
                  <a:pt x="80" y="248"/>
                </a:lnTo>
                <a:lnTo>
                  <a:pt x="84" y="248"/>
                </a:lnTo>
                <a:lnTo>
                  <a:pt x="84" y="248"/>
                </a:lnTo>
                <a:lnTo>
                  <a:pt x="92" y="248"/>
                </a:lnTo>
                <a:lnTo>
                  <a:pt x="100" y="248"/>
                </a:lnTo>
                <a:lnTo>
                  <a:pt x="108" y="248"/>
                </a:lnTo>
                <a:lnTo>
                  <a:pt x="120" y="244"/>
                </a:lnTo>
                <a:lnTo>
                  <a:pt x="132" y="244"/>
                </a:lnTo>
                <a:lnTo>
                  <a:pt x="148" y="240"/>
                </a:lnTo>
                <a:lnTo>
                  <a:pt x="180" y="236"/>
                </a:lnTo>
                <a:lnTo>
                  <a:pt x="212" y="232"/>
                </a:lnTo>
                <a:lnTo>
                  <a:pt x="244" y="228"/>
                </a:lnTo>
                <a:lnTo>
                  <a:pt x="276" y="224"/>
                </a:lnTo>
                <a:lnTo>
                  <a:pt x="288" y="224"/>
                </a:lnTo>
                <a:lnTo>
                  <a:pt x="300" y="224"/>
                </a:lnTo>
                <a:lnTo>
                  <a:pt x="308" y="220"/>
                </a:lnTo>
                <a:lnTo>
                  <a:pt x="320" y="220"/>
                </a:lnTo>
                <a:lnTo>
                  <a:pt x="324" y="220"/>
                </a:lnTo>
                <a:lnTo>
                  <a:pt x="332" y="220"/>
                </a:lnTo>
                <a:lnTo>
                  <a:pt x="336" y="220"/>
                </a:lnTo>
                <a:lnTo>
                  <a:pt x="336" y="220"/>
                </a:lnTo>
                <a:lnTo>
                  <a:pt x="340" y="220"/>
                </a:lnTo>
                <a:lnTo>
                  <a:pt x="344" y="220"/>
                </a:lnTo>
                <a:lnTo>
                  <a:pt x="352" y="220"/>
                </a:lnTo>
                <a:lnTo>
                  <a:pt x="360" y="220"/>
                </a:lnTo>
                <a:lnTo>
                  <a:pt x="368" y="220"/>
                </a:lnTo>
                <a:lnTo>
                  <a:pt x="376" y="224"/>
                </a:lnTo>
                <a:lnTo>
                  <a:pt x="384" y="228"/>
                </a:lnTo>
                <a:lnTo>
                  <a:pt x="396" y="236"/>
                </a:lnTo>
                <a:lnTo>
                  <a:pt x="400" y="240"/>
                </a:lnTo>
                <a:lnTo>
                  <a:pt x="404" y="244"/>
                </a:lnTo>
                <a:lnTo>
                  <a:pt x="404" y="248"/>
                </a:lnTo>
                <a:lnTo>
                  <a:pt x="400" y="252"/>
                </a:lnTo>
                <a:lnTo>
                  <a:pt x="388" y="256"/>
                </a:lnTo>
                <a:lnTo>
                  <a:pt x="384" y="260"/>
                </a:lnTo>
                <a:lnTo>
                  <a:pt x="376" y="260"/>
                </a:lnTo>
                <a:lnTo>
                  <a:pt x="372" y="260"/>
                </a:lnTo>
                <a:lnTo>
                  <a:pt x="364" y="260"/>
                </a:lnTo>
                <a:lnTo>
                  <a:pt x="356" y="260"/>
                </a:lnTo>
                <a:lnTo>
                  <a:pt x="344" y="260"/>
                </a:lnTo>
                <a:lnTo>
                  <a:pt x="328" y="260"/>
                </a:lnTo>
                <a:lnTo>
                  <a:pt x="312" y="264"/>
                </a:lnTo>
                <a:lnTo>
                  <a:pt x="292" y="264"/>
                </a:lnTo>
                <a:lnTo>
                  <a:pt x="268" y="264"/>
                </a:lnTo>
                <a:lnTo>
                  <a:pt x="248" y="268"/>
                </a:lnTo>
                <a:lnTo>
                  <a:pt x="224" y="268"/>
                </a:lnTo>
                <a:lnTo>
                  <a:pt x="204" y="272"/>
                </a:lnTo>
                <a:lnTo>
                  <a:pt x="188" y="272"/>
                </a:lnTo>
                <a:lnTo>
                  <a:pt x="172" y="272"/>
                </a:lnTo>
                <a:lnTo>
                  <a:pt x="156" y="276"/>
                </a:lnTo>
                <a:lnTo>
                  <a:pt x="144" y="276"/>
                </a:lnTo>
                <a:lnTo>
                  <a:pt x="132" y="280"/>
                </a:lnTo>
                <a:lnTo>
                  <a:pt x="120" y="280"/>
                </a:lnTo>
                <a:lnTo>
                  <a:pt x="108" y="280"/>
                </a:lnTo>
                <a:lnTo>
                  <a:pt x="92" y="284"/>
                </a:lnTo>
                <a:lnTo>
                  <a:pt x="76" y="288"/>
                </a:lnTo>
                <a:lnTo>
                  <a:pt x="64" y="292"/>
                </a:lnTo>
                <a:lnTo>
                  <a:pt x="52" y="296"/>
                </a:lnTo>
                <a:lnTo>
                  <a:pt x="44" y="300"/>
                </a:lnTo>
                <a:lnTo>
                  <a:pt x="40" y="300"/>
                </a:lnTo>
                <a:lnTo>
                  <a:pt x="32" y="300"/>
                </a:lnTo>
                <a:lnTo>
                  <a:pt x="24" y="296"/>
                </a:lnTo>
                <a:lnTo>
                  <a:pt x="20" y="296"/>
                </a:lnTo>
                <a:lnTo>
                  <a:pt x="16" y="292"/>
                </a:lnTo>
                <a:lnTo>
                  <a:pt x="12" y="284"/>
                </a:lnTo>
                <a:lnTo>
                  <a:pt x="4" y="280"/>
                </a:lnTo>
                <a:lnTo>
                  <a:pt x="0" y="276"/>
                </a:lnTo>
                <a:lnTo>
                  <a:pt x="0" y="272"/>
                </a:lnTo>
                <a:lnTo>
                  <a:pt x="0" y="264"/>
                </a:lnTo>
                <a:lnTo>
                  <a:pt x="0" y="260"/>
                </a:lnTo>
                <a:lnTo>
                  <a:pt x="4" y="260"/>
                </a:lnTo>
                <a:lnTo>
                  <a:pt x="8" y="256"/>
                </a:lnTo>
                <a:lnTo>
                  <a:pt x="16" y="248"/>
                </a:lnTo>
                <a:lnTo>
                  <a:pt x="20" y="248"/>
                </a:lnTo>
                <a:lnTo>
                  <a:pt x="28" y="244"/>
                </a:lnTo>
                <a:lnTo>
                  <a:pt x="32" y="236"/>
                </a:lnTo>
                <a:lnTo>
                  <a:pt x="40" y="232"/>
                </a:lnTo>
                <a:lnTo>
                  <a:pt x="48" y="224"/>
                </a:lnTo>
                <a:lnTo>
                  <a:pt x="56" y="216"/>
                </a:lnTo>
                <a:lnTo>
                  <a:pt x="64" y="204"/>
                </a:lnTo>
                <a:lnTo>
                  <a:pt x="76" y="192"/>
                </a:lnTo>
                <a:lnTo>
                  <a:pt x="96" y="172"/>
                </a:lnTo>
                <a:lnTo>
                  <a:pt x="112" y="148"/>
                </a:lnTo>
                <a:lnTo>
                  <a:pt x="128" y="124"/>
                </a:lnTo>
                <a:lnTo>
                  <a:pt x="144" y="96"/>
                </a:lnTo>
                <a:lnTo>
                  <a:pt x="152" y="88"/>
                </a:lnTo>
                <a:lnTo>
                  <a:pt x="160" y="76"/>
                </a:lnTo>
                <a:lnTo>
                  <a:pt x="164" y="68"/>
                </a:lnTo>
                <a:lnTo>
                  <a:pt x="168" y="60"/>
                </a:lnTo>
                <a:lnTo>
                  <a:pt x="172" y="52"/>
                </a:lnTo>
                <a:lnTo>
                  <a:pt x="176" y="48"/>
                </a:lnTo>
                <a:lnTo>
                  <a:pt x="180" y="44"/>
                </a:lnTo>
                <a:lnTo>
                  <a:pt x="180" y="40"/>
                </a:lnTo>
                <a:lnTo>
                  <a:pt x="180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110">
            <a:extLst>
              <a:ext uri="{FF2B5EF4-FFF2-40B4-BE49-F238E27FC236}">
                <a16:creationId xmlns:a16="http://schemas.microsoft.com/office/drawing/2014/main" xmlns="" id="{79F16E95-2D56-4746-A1A9-1F4F104F9D6F}"/>
              </a:ext>
            </a:extLst>
          </p:cNvPr>
          <p:cNvSpPr>
            <a:spLocks/>
          </p:cNvSpPr>
          <p:nvPr/>
        </p:nvSpPr>
        <p:spPr bwMode="auto">
          <a:xfrm>
            <a:off x="9530466" y="4750389"/>
            <a:ext cx="392211" cy="1715737"/>
          </a:xfrm>
          <a:custGeom>
            <a:avLst/>
            <a:gdLst>
              <a:gd name="T0" fmla="*/ 4 w 92"/>
              <a:gd name="T1" fmla="*/ 4 h 384"/>
              <a:gd name="T2" fmla="*/ 16 w 92"/>
              <a:gd name="T3" fmla="*/ 0 h 384"/>
              <a:gd name="T4" fmla="*/ 36 w 92"/>
              <a:gd name="T5" fmla="*/ 0 h 384"/>
              <a:gd name="T6" fmla="*/ 56 w 92"/>
              <a:gd name="T7" fmla="*/ 4 h 384"/>
              <a:gd name="T8" fmla="*/ 76 w 92"/>
              <a:gd name="T9" fmla="*/ 8 h 384"/>
              <a:gd name="T10" fmla="*/ 88 w 92"/>
              <a:gd name="T11" fmla="*/ 16 h 384"/>
              <a:gd name="T12" fmla="*/ 92 w 92"/>
              <a:gd name="T13" fmla="*/ 20 h 384"/>
              <a:gd name="T14" fmla="*/ 88 w 92"/>
              <a:gd name="T15" fmla="*/ 40 h 384"/>
              <a:gd name="T16" fmla="*/ 84 w 92"/>
              <a:gd name="T17" fmla="*/ 60 h 384"/>
              <a:gd name="T18" fmla="*/ 80 w 92"/>
              <a:gd name="T19" fmla="*/ 88 h 384"/>
              <a:gd name="T20" fmla="*/ 76 w 92"/>
              <a:gd name="T21" fmla="*/ 124 h 384"/>
              <a:gd name="T22" fmla="*/ 76 w 92"/>
              <a:gd name="T23" fmla="*/ 172 h 384"/>
              <a:gd name="T24" fmla="*/ 76 w 92"/>
              <a:gd name="T25" fmla="*/ 224 h 384"/>
              <a:gd name="T26" fmla="*/ 76 w 92"/>
              <a:gd name="T27" fmla="*/ 272 h 384"/>
              <a:gd name="T28" fmla="*/ 72 w 92"/>
              <a:gd name="T29" fmla="*/ 312 h 384"/>
              <a:gd name="T30" fmla="*/ 68 w 92"/>
              <a:gd name="T31" fmla="*/ 340 h 384"/>
              <a:gd name="T32" fmla="*/ 64 w 92"/>
              <a:gd name="T33" fmla="*/ 356 h 384"/>
              <a:gd name="T34" fmla="*/ 56 w 92"/>
              <a:gd name="T35" fmla="*/ 372 h 384"/>
              <a:gd name="T36" fmla="*/ 52 w 92"/>
              <a:gd name="T37" fmla="*/ 380 h 384"/>
              <a:gd name="T38" fmla="*/ 44 w 92"/>
              <a:gd name="T39" fmla="*/ 384 h 384"/>
              <a:gd name="T40" fmla="*/ 36 w 92"/>
              <a:gd name="T41" fmla="*/ 384 h 384"/>
              <a:gd name="T42" fmla="*/ 32 w 92"/>
              <a:gd name="T43" fmla="*/ 376 h 384"/>
              <a:gd name="T44" fmla="*/ 24 w 92"/>
              <a:gd name="T45" fmla="*/ 364 h 384"/>
              <a:gd name="T46" fmla="*/ 20 w 92"/>
              <a:gd name="T47" fmla="*/ 344 h 384"/>
              <a:gd name="T48" fmla="*/ 20 w 92"/>
              <a:gd name="T49" fmla="*/ 316 h 384"/>
              <a:gd name="T50" fmla="*/ 16 w 92"/>
              <a:gd name="T51" fmla="*/ 284 h 384"/>
              <a:gd name="T52" fmla="*/ 16 w 92"/>
              <a:gd name="T53" fmla="*/ 244 h 384"/>
              <a:gd name="T54" fmla="*/ 16 w 92"/>
              <a:gd name="T55" fmla="*/ 196 h 384"/>
              <a:gd name="T56" fmla="*/ 16 w 92"/>
              <a:gd name="T57" fmla="*/ 144 h 384"/>
              <a:gd name="T58" fmla="*/ 16 w 92"/>
              <a:gd name="T59" fmla="*/ 104 h 384"/>
              <a:gd name="T60" fmla="*/ 16 w 92"/>
              <a:gd name="T61" fmla="*/ 72 h 384"/>
              <a:gd name="T62" fmla="*/ 16 w 92"/>
              <a:gd name="T63" fmla="*/ 52 h 384"/>
              <a:gd name="T64" fmla="*/ 12 w 92"/>
              <a:gd name="T65" fmla="*/ 40 h 384"/>
              <a:gd name="T66" fmla="*/ 8 w 92"/>
              <a:gd name="T67" fmla="*/ 28 h 384"/>
              <a:gd name="T68" fmla="*/ 0 w 92"/>
              <a:gd name="T69" fmla="*/ 20 h 384"/>
              <a:gd name="T70" fmla="*/ 0 w 92"/>
              <a:gd name="T71" fmla="*/ 12 h 384"/>
              <a:gd name="T72" fmla="*/ 0 w 92"/>
              <a:gd name="T73" fmla="*/ 8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384">
                <a:moveTo>
                  <a:pt x="0" y="8"/>
                </a:move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8" y="0"/>
                </a:lnTo>
                <a:lnTo>
                  <a:pt x="56" y="4"/>
                </a:lnTo>
                <a:lnTo>
                  <a:pt x="68" y="4"/>
                </a:lnTo>
                <a:lnTo>
                  <a:pt x="76" y="8"/>
                </a:lnTo>
                <a:lnTo>
                  <a:pt x="84" y="12"/>
                </a:lnTo>
                <a:lnTo>
                  <a:pt x="88" y="16"/>
                </a:lnTo>
                <a:lnTo>
                  <a:pt x="92" y="16"/>
                </a:lnTo>
                <a:lnTo>
                  <a:pt x="92" y="20"/>
                </a:lnTo>
                <a:lnTo>
                  <a:pt x="88" y="28"/>
                </a:lnTo>
                <a:lnTo>
                  <a:pt x="88" y="40"/>
                </a:lnTo>
                <a:lnTo>
                  <a:pt x="84" y="52"/>
                </a:lnTo>
                <a:lnTo>
                  <a:pt x="84" y="60"/>
                </a:lnTo>
                <a:lnTo>
                  <a:pt x="80" y="72"/>
                </a:lnTo>
                <a:lnTo>
                  <a:pt x="80" y="88"/>
                </a:lnTo>
                <a:lnTo>
                  <a:pt x="80" y="104"/>
                </a:lnTo>
                <a:lnTo>
                  <a:pt x="76" y="124"/>
                </a:lnTo>
                <a:lnTo>
                  <a:pt x="76" y="144"/>
                </a:lnTo>
                <a:lnTo>
                  <a:pt x="76" y="172"/>
                </a:lnTo>
                <a:lnTo>
                  <a:pt x="76" y="196"/>
                </a:lnTo>
                <a:lnTo>
                  <a:pt x="76" y="224"/>
                </a:lnTo>
                <a:lnTo>
                  <a:pt x="76" y="252"/>
                </a:lnTo>
                <a:lnTo>
                  <a:pt x="76" y="272"/>
                </a:lnTo>
                <a:lnTo>
                  <a:pt x="72" y="292"/>
                </a:lnTo>
                <a:lnTo>
                  <a:pt x="72" y="312"/>
                </a:lnTo>
                <a:lnTo>
                  <a:pt x="72" y="328"/>
                </a:lnTo>
                <a:lnTo>
                  <a:pt x="68" y="340"/>
                </a:lnTo>
                <a:lnTo>
                  <a:pt x="68" y="348"/>
                </a:lnTo>
                <a:lnTo>
                  <a:pt x="64" y="356"/>
                </a:lnTo>
                <a:lnTo>
                  <a:pt x="60" y="364"/>
                </a:lnTo>
                <a:lnTo>
                  <a:pt x="56" y="372"/>
                </a:lnTo>
                <a:lnTo>
                  <a:pt x="56" y="376"/>
                </a:lnTo>
                <a:lnTo>
                  <a:pt x="52" y="380"/>
                </a:lnTo>
                <a:lnTo>
                  <a:pt x="48" y="380"/>
                </a:lnTo>
                <a:lnTo>
                  <a:pt x="44" y="384"/>
                </a:lnTo>
                <a:lnTo>
                  <a:pt x="40" y="384"/>
                </a:lnTo>
                <a:lnTo>
                  <a:pt x="36" y="384"/>
                </a:lnTo>
                <a:lnTo>
                  <a:pt x="32" y="380"/>
                </a:lnTo>
                <a:lnTo>
                  <a:pt x="32" y="376"/>
                </a:lnTo>
                <a:lnTo>
                  <a:pt x="28" y="372"/>
                </a:lnTo>
                <a:lnTo>
                  <a:pt x="24" y="364"/>
                </a:lnTo>
                <a:lnTo>
                  <a:pt x="24" y="356"/>
                </a:lnTo>
                <a:lnTo>
                  <a:pt x="20" y="344"/>
                </a:lnTo>
                <a:lnTo>
                  <a:pt x="20" y="332"/>
                </a:lnTo>
                <a:lnTo>
                  <a:pt x="20" y="316"/>
                </a:lnTo>
                <a:lnTo>
                  <a:pt x="20" y="300"/>
                </a:lnTo>
                <a:lnTo>
                  <a:pt x="16" y="284"/>
                </a:lnTo>
                <a:lnTo>
                  <a:pt x="16" y="264"/>
                </a:lnTo>
                <a:lnTo>
                  <a:pt x="16" y="244"/>
                </a:lnTo>
                <a:lnTo>
                  <a:pt x="16" y="220"/>
                </a:lnTo>
                <a:lnTo>
                  <a:pt x="16" y="196"/>
                </a:lnTo>
                <a:lnTo>
                  <a:pt x="16" y="172"/>
                </a:lnTo>
                <a:lnTo>
                  <a:pt x="16" y="144"/>
                </a:lnTo>
                <a:lnTo>
                  <a:pt x="16" y="124"/>
                </a:lnTo>
                <a:lnTo>
                  <a:pt x="16" y="104"/>
                </a:lnTo>
                <a:lnTo>
                  <a:pt x="16" y="84"/>
                </a:lnTo>
                <a:lnTo>
                  <a:pt x="16" y="72"/>
                </a:lnTo>
                <a:lnTo>
                  <a:pt x="16" y="60"/>
                </a:lnTo>
                <a:lnTo>
                  <a:pt x="16" y="52"/>
                </a:lnTo>
                <a:lnTo>
                  <a:pt x="16" y="44"/>
                </a:lnTo>
                <a:lnTo>
                  <a:pt x="12" y="40"/>
                </a:lnTo>
                <a:lnTo>
                  <a:pt x="8" y="32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413">
            <a:extLst>
              <a:ext uri="{FF2B5EF4-FFF2-40B4-BE49-F238E27FC236}">
                <a16:creationId xmlns:a16="http://schemas.microsoft.com/office/drawing/2014/main" xmlns="" id="{24E2CD92-BF36-4387-86FA-3D5AFB0B097E}"/>
              </a:ext>
            </a:extLst>
          </p:cNvPr>
          <p:cNvSpPr>
            <a:spLocks/>
          </p:cNvSpPr>
          <p:nvPr/>
        </p:nvSpPr>
        <p:spPr bwMode="auto">
          <a:xfrm>
            <a:off x="1273260" y="1285901"/>
            <a:ext cx="336551" cy="870135"/>
          </a:xfrm>
          <a:custGeom>
            <a:avLst/>
            <a:gdLst>
              <a:gd name="T0" fmla="*/ 84 w 88"/>
              <a:gd name="T1" fmla="*/ 100 h 176"/>
              <a:gd name="T2" fmla="*/ 88 w 88"/>
              <a:gd name="T3" fmla="*/ 116 h 176"/>
              <a:gd name="T4" fmla="*/ 88 w 88"/>
              <a:gd name="T5" fmla="*/ 132 h 176"/>
              <a:gd name="T6" fmla="*/ 88 w 88"/>
              <a:gd name="T7" fmla="*/ 144 h 176"/>
              <a:gd name="T8" fmla="*/ 88 w 88"/>
              <a:gd name="T9" fmla="*/ 156 h 176"/>
              <a:gd name="T10" fmla="*/ 84 w 88"/>
              <a:gd name="T11" fmla="*/ 164 h 176"/>
              <a:gd name="T12" fmla="*/ 84 w 88"/>
              <a:gd name="T13" fmla="*/ 168 h 176"/>
              <a:gd name="T14" fmla="*/ 84 w 88"/>
              <a:gd name="T15" fmla="*/ 176 h 176"/>
              <a:gd name="T16" fmla="*/ 80 w 88"/>
              <a:gd name="T17" fmla="*/ 176 h 176"/>
              <a:gd name="T18" fmla="*/ 72 w 88"/>
              <a:gd name="T19" fmla="*/ 176 h 176"/>
              <a:gd name="T20" fmla="*/ 68 w 88"/>
              <a:gd name="T21" fmla="*/ 176 h 176"/>
              <a:gd name="T22" fmla="*/ 60 w 88"/>
              <a:gd name="T23" fmla="*/ 172 h 176"/>
              <a:gd name="T24" fmla="*/ 56 w 88"/>
              <a:gd name="T25" fmla="*/ 164 h 176"/>
              <a:gd name="T26" fmla="*/ 52 w 88"/>
              <a:gd name="T27" fmla="*/ 160 h 176"/>
              <a:gd name="T28" fmla="*/ 48 w 88"/>
              <a:gd name="T29" fmla="*/ 148 h 176"/>
              <a:gd name="T30" fmla="*/ 44 w 88"/>
              <a:gd name="T31" fmla="*/ 140 h 176"/>
              <a:gd name="T32" fmla="*/ 40 w 88"/>
              <a:gd name="T33" fmla="*/ 136 h 176"/>
              <a:gd name="T34" fmla="*/ 40 w 88"/>
              <a:gd name="T35" fmla="*/ 128 h 176"/>
              <a:gd name="T36" fmla="*/ 36 w 88"/>
              <a:gd name="T37" fmla="*/ 124 h 176"/>
              <a:gd name="T38" fmla="*/ 36 w 88"/>
              <a:gd name="T39" fmla="*/ 112 h 176"/>
              <a:gd name="T40" fmla="*/ 36 w 88"/>
              <a:gd name="T41" fmla="*/ 104 h 176"/>
              <a:gd name="T42" fmla="*/ 32 w 88"/>
              <a:gd name="T43" fmla="*/ 100 h 176"/>
              <a:gd name="T44" fmla="*/ 32 w 88"/>
              <a:gd name="T45" fmla="*/ 88 h 176"/>
              <a:gd name="T46" fmla="*/ 28 w 88"/>
              <a:gd name="T47" fmla="*/ 80 h 176"/>
              <a:gd name="T48" fmla="*/ 24 w 88"/>
              <a:gd name="T49" fmla="*/ 64 h 176"/>
              <a:gd name="T50" fmla="*/ 20 w 88"/>
              <a:gd name="T51" fmla="*/ 52 h 176"/>
              <a:gd name="T52" fmla="*/ 16 w 88"/>
              <a:gd name="T53" fmla="*/ 40 h 176"/>
              <a:gd name="T54" fmla="*/ 8 w 88"/>
              <a:gd name="T55" fmla="*/ 32 h 176"/>
              <a:gd name="T56" fmla="*/ 4 w 88"/>
              <a:gd name="T57" fmla="*/ 28 h 176"/>
              <a:gd name="T58" fmla="*/ 0 w 88"/>
              <a:gd name="T59" fmla="*/ 24 h 176"/>
              <a:gd name="T60" fmla="*/ 0 w 88"/>
              <a:gd name="T61" fmla="*/ 20 h 176"/>
              <a:gd name="T62" fmla="*/ 0 w 88"/>
              <a:gd name="T63" fmla="*/ 12 h 176"/>
              <a:gd name="T64" fmla="*/ 0 w 88"/>
              <a:gd name="T65" fmla="*/ 8 h 176"/>
              <a:gd name="T66" fmla="*/ 4 w 88"/>
              <a:gd name="T67" fmla="*/ 4 h 176"/>
              <a:gd name="T68" fmla="*/ 8 w 88"/>
              <a:gd name="T69" fmla="*/ 4 h 176"/>
              <a:gd name="T70" fmla="*/ 16 w 88"/>
              <a:gd name="T71" fmla="*/ 0 h 176"/>
              <a:gd name="T72" fmla="*/ 20 w 88"/>
              <a:gd name="T73" fmla="*/ 0 h 176"/>
              <a:gd name="T74" fmla="*/ 28 w 88"/>
              <a:gd name="T75" fmla="*/ 4 h 176"/>
              <a:gd name="T76" fmla="*/ 32 w 88"/>
              <a:gd name="T77" fmla="*/ 4 h 176"/>
              <a:gd name="T78" fmla="*/ 40 w 88"/>
              <a:gd name="T79" fmla="*/ 4 h 176"/>
              <a:gd name="T80" fmla="*/ 48 w 88"/>
              <a:gd name="T81" fmla="*/ 4 h 176"/>
              <a:gd name="T82" fmla="*/ 56 w 88"/>
              <a:gd name="T83" fmla="*/ 8 h 176"/>
              <a:gd name="T84" fmla="*/ 68 w 88"/>
              <a:gd name="T85" fmla="*/ 8 h 176"/>
              <a:gd name="T86" fmla="*/ 80 w 88"/>
              <a:gd name="T87" fmla="*/ 12 h 176"/>
              <a:gd name="T88" fmla="*/ 80 w 88"/>
              <a:gd name="T89" fmla="*/ 16 h 176"/>
              <a:gd name="T90" fmla="*/ 80 w 88"/>
              <a:gd name="T91" fmla="*/ 24 h 176"/>
              <a:gd name="T92" fmla="*/ 80 w 88"/>
              <a:gd name="T93" fmla="*/ 32 h 176"/>
              <a:gd name="T94" fmla="*/ 80 w 88"/>
              <a:gd name="T95" fmla="*/ 44 h 176"/>
              <a:gd name="T96" fmla="*/ 80 w 88"/>
              <a:gd name="T97" fmla="*/ 56 h 176"/>
              <a:gd name="T98" fmla="*/ 84 w 88"/>
              <a:gd name="T99" fmla="*/ 68 h 176"/>
              <a:gd name="T100" fmla="*/ 84 w 88"/>
              <a:gd name="T101" fmla="*/ 84 h 176"/>
              <a:gd name="T102" fmla="*/ 84 w 88"/>
              <a:gd name="T103" fmla="*/ 100 h 176"/>
              <a:gd name="T104" fmla="*/ 84 w 88"/>
              <a:gd name="T105" fmla="*/ 10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8" h="176">
                <a:moveTo>
                  <a:pt x="84" y="100"/>
                </a:moveTo>
                <a:lnTo>
                  <a:pt x="88" y="116"/>
                </a:lnTo>
                <a:lnTo>
                  <a:pt x="88" y="132"/>
                </a:lnTo>
                <a:lnTo>
                  <a:pt x="88" y="144"/>
                </a:lnTo>
                <a:lnTo>
                  <a:pt x="88" y="156"/>
                </a:lnTo>
                <a:lnTo>
                  <a:pt x="84" y="164"/>
                </a:lnTo>
                <a:lnTo>
                  <a:pt x="84" y="168"/>
                </a:lnTo>
                <a:lnTo>
                  <a:pt x="84" y="176"/>
                </a:lnTo>
                <a:lnTo>
                  <a:pt x="80" y="176"/>
                </a:lnTo>
                <a:lnTo>
                  <a:pt x="72" y="176"/>
                </a:lnTo>
                <a:lnTo>
                  <a:pt x="68" y="176"/>
                </a:lnTo>
                <a:lnTo>
                  <a:pt x="60" y="172"/>
                </a:lnTo>
                <a:lnTo>
                  <a:pt x="56" y="164"/>
                </a:lnTo>
                <a:lnTo>
                  <a:pt x="52" y="160"/>
                </a:lnTo>
                <a:lnTo>
                  <a:pt x="48" y="148"/>
                </a:lnTo>
                <a:lnTo>
                  <a:pt x="44" y="140"/>
                </a:lnTo>
                <a:lnTo>
                  <a:pt x="40" y="136"/>
                </a:lnTo>
                <a:lnTo>
                  <a:pt x="40" y="128"/>
                </a:lnTo>
                <a:lnTo>
                  <a:pt x="36" y="124"/>
                </a:lnTo>
                <a:lnTo>
                  <a:pt x="36" y="112"/>
                </a:lnTo>
                <a:lnTo>
                  <a:pt x="36" y="104"/>
                </a:lnTo>
                <a:lnTo>
                  <a:pt x="32" y="100"/>
                </a:lnTo>
                <a:lnTo>
                  <a:pt x="32" y="88"/>
                </a:lnTo>
                <a:lnTo>
                  <a:pt x="28" y="80"/>
                </a:lnTo>
                <a:lnTo>
                  <a:pt x="24" y="64"/>
                </a:lnTo>
                <a:lnTo>
                  <a:pt x="20" y="52"/>
                </a:lnTo>
                <a:lnTo>
                  <a:pt x="16" y="40"/>
                </a:lnTo>
                <a:lnTo>
                  <a:pt x="8" y="32"/>
                </a:lnTo>
                <a:lnTo>
                  <a:pt x="4" y="28"/>
                </a:lnTo>
                <a:lnTo>
                  <a:pt x="0" y="24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0" y="0"/>
                </a:lnTo>
                <a:lnTo>
                  <a:pt x="28" y="4"/>
                </a:lnTo>
                <a:lnTo>
                  <a:pt x="32" y="4"/>
                </a:lnTo>
                <a:lnTo>
                  <a:pt x="40" y="4"/>
                </a:lnTo>
                <a:lnTo>
                  <a:pt x="48" y="4"/>
                </a:lnTo>
                <a:lnTo>
                  <a:pt x="56" y="8"/>
                </a:lnTo>
                <a:lnTo>
                  <a:pt x="68" y="8"/>
                </a:lnTo>
                <a:lnTo>
                  <a:pt x="80" y="12"/>
                </a:lnTo>
                <a:lnTo>
                  <a:pt x="80" y="16"/>
                </a:lnTo>
                <a:lnTo>
                  <a:pt x="80" y="24"/>
                </a:lnTo>
                <a:lnTo>
                  <a:pt x="80" y="32"/>
                </a:lnTo>
                <a:lnTo>
                  <a:pt x="80" y="44"/>
                </a:lnTo>
                <a:lnTo>
                  <a:pt x="80" y="56"/>
                </a:lnTo>
                <a:lnTo>
                  <a:pt x="84" y="68"/>
                </a:lnTo>
                <a:lnTo>
                  <a:pt x="84" y="84"/>
                </a:lnTo>
                <a:lnTo>
                  <a:pt x="84" y="100"/>
                </a:lnTo>
                <a:lnTo>
                  <a:pt x="84" y="1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414">
            <a:extLst>
              <a:ext uri="{FF2B5EF4-FFF2-40B4-BE49-F238E27FC236}">
                <a16:creationId xmlns:a16="http://schemas.microsoft.com/office/drawing/2014/main" xmlns="" id="{002AAF6D-B81E-4B0F-84F2-3198095DB243}"/>
              </a:ext>
            </a:extLst>
          </p:cNvPr>
          <p:cNvSpPr>
            <a:spLocks/>
          </p:cNvSpPr>
          <p:nvPr/>
        </p:nvSpPr>
        <p:spPr bwMode="auto">
          <a:xfrm>
            <a:off x="1428747" y="1286633"/>
            <a:ext cx="642508" cy="553722"/>
          </a:xfrm>
          <a:custGeom>
            <a:avLst/>
            <a:gdLst>
              <a:gd name="T0" fmla="*/ 124 w 168"/>
              <a:gd name="T1" fmla="*/ 0 h 112"/>
              <a:gd name="T2" fmla="*/ 128 w 168"/>
              <a:gd name="T3" fmla="*/ 0 h 112"/>
              <a:gd name="T4" fmla="*/ 132 w 168"/>
              <a:gd name="T5" fmla="*/ 0 h 112"/>
              <a:gd name="T6" fmla="*/ 140 w 168"/>
              <a:gd name="T7" fmla="*/ 4 h 112"/>
              <a:gd name="T8" fmla="*/ 148 w 168"/>
              <a:gd name="T9" fmla="*/ 8 h 112"/>
              <a:gd name="T10" fmla="*/ 156 w 168"/>
              <a:gd name="T11" fmla="*/ 16 h 112"/>
              <a:gd name="T12" fmla="*/ 164 w 168"/>
              <a:gd name="T13" fmla="*/ 20 h 112"/>
              <a:gd name="T14" fmla="*/ 168 w 168"/>
              <a:gd name="T15" fmla="*/ 20 h 112"/>
              <a:gd name="T16" fmla="*/ 168 w 168"/>
              <a:gd name="T17" fmla="*/ 24 h 112"/>
              <a:gd name="T18" fmla="*/ 168 w 168"/>
              <a:gd name="T19" fmla="*/ 24 h 112"/>
              <a:gd name="T20" fmla="*/ 164 w 168"/>
              <a:gd name="T21" fmla="*/ 28 h 112"/>
              <a:gd name="T22" fmla="*/ 164 w 168"/>
              <a:gd name="T23" fmla="*/ 28 h 112"/>
              <a:gd name="T24" fmla="*/ 160 w 168"/>
              <a:gd name="T25" fmla="*/ 32 h 112"/>
              <a:gd name="T26" fmla="*/ 156 w 168"/>
              <a:gd name="T27" fmla="*/ 32 h 112"/>
              <a:gd name="T28" fmla="*/ 152 w 168"/>
              <a:gd name="T29" fmla="*/ 36 h 112"/>
              <a:gd name="T30" fmla="*/ 152 w 168"/>
              <a:gd name="T31" fmla="*/ 44 h 112"/>
              <a:gd name="T32" fmla="*/ 148 w 168"/>
              <a:gd name="T33" fmla="*/ 52 h 112"/>
              <a:gd name="T34" fmla="*/ 140 w 168"/>
              <a:gd name="T35" fmla="*/ 64 h 112"/>
              <a:gd name="T36" fmla="*/ 136 w 168"/>
              <a:gd name="T37" fmla="*/ 76 h 112"/>
              <a:gd name="T38" fmla="*/ 132 w 168"/>
              <a:gd name="T39" fmla="*/ 92 h 112"/>
              <a:gd name="T40" fmla="*/ 124 w 168"/>
              <a:gd name="T41" fmla="*/ 112 h 112"/>
              <a:gd name="T42" fmla="*/ 108 w 168"/>
              <a:gd name="T43" fmla="*/ 112 h 112"/>
              <a:gd name="T44" fmla="*/ 112 w 168"/>
              <a:gd name="T45" fmla="*/ 96 h 112"/>
              <a:gd name="T46" fmla="*/ 116 w 168"/>
              <a:gd name="T47" fmla="*/ 84 h 112"/>
              <a:gd name="T48" fmla="*/ 116 w 168"/>
              <a:gd name="T49" fmla="*/ 72 h 112"/>
              <a:gd name="T50" fmla="*/ 120 w 168"/>
              <a:gd name="T51" fmla="*/ 64 h 112"/>
              <a:gd name="T52" fmla="*/ 120 w 168"/>
              <a:gd name="T53" fmla="*/ 56 h 112"/>
              <a:gd name="T54" fmla="*/ 124 w 168"/>
              <a:gd name="T55" fmla="*/ 48 h 112"/>
              <a:gd name="T56" fmla="*/ 124 w 168"/>
              <a:gd name="T57" fmla="*/ 44 h 112"/>
              <a:gd name="T58" fmla="*/ 124 w 168"/>
              <a:gd name="T59" fmla="*/ 40 h 112"/>
              <a:gd name="T60" fmla="*/ 124 w 168"/>
              <a:gd name="T61" fmla="*/ 32 h 112"/>
              <a:gd name="T62" fmla="*/ 124 w 168"/>
              <a:gd name="T63" fmla="*/ 28 h 112"/>
              <a:gd name="T64" fmla="*/ 120 w 168"/>
              <a:gd name="T65" fmla="*/ 20 h 112"/>
              <a:gd name="T66" fmla="*/ 112 w 168"/>
              <a:gd name="T67" fmla="*/ 16 h 112"/>
              <a:gd name="T68" fmla="*/ 104 w 168"/>
              <a:gd name="T69" fmla="*/ 16 h 112"/>
              <a:gd name="T70" fmla="*/ 88 w 168"/>
              <a:gd name="T71" fmla="*/ 20 h 112"/>
              <a:gd name="T72" fmla="*/ 80 w 168"/>
              <a:gd name="T73" fmla="*/ 20 h 112"/>
              <a:gd name="T74" fmla="*/ 72 w 168"/>
              <a:gd name="T75" fmla="*/ 24 h 112"/>
              <a:gd name="T76" fmla="*/ 52 w 168"/>
              <a:gd name="T77" fmla="*/ 28 h 112"/>
              <a:gd name="T78" fmla="*/ 36 w 168"/>
              <a:gd name="T79" fmla="*/ 32 h 112"/>
              <a:gd name="T80" fmla="*/ 16 w 168"/>
              <a:gd name="T81" fmla="*/ 32 h 112"/>
              <a:gd name="T82" fmla="*/ 0 w 168"/>
              <a:gd name="T83" fmla="*/ 32 h 112"/>
              <a:gd name="T84" fmla="*/ 0 w 168"/>
              <a:gd name="T85" fmla="*/ 24 h 112"/>
              <a:gd name="T86" fmla="*/ 4 w 168"/>
              <a:gd name="T87" fmla="*/ 24 h 112"/>
              <a:gd name="T88" fmla="*/ 4 w 168"/>
              <a:gd name="T89" fmla="*/ 24 h 112"/>
              <a:gd name="T90" fmla="*/ 8 w 168"/>
              <a:gd name="T91" fmla="*/ 24 h 112"/>
              <a:gd name="T92" fmla="*/ 16 w 168"/>
              <a:gd name="T93" fmla="*/ 24 h 112"/>
              <a:gd name="T94" fmla="*/ 24 w 168"/>
              <a:gd name="T95" fmla="*/ 28 h 112"/>
              <a:gd name="T96" fmla="*/ 36 w 168"/>
              <a:gd name="T97" fmla="*/ 24 h 112"/>
              <a:gd name="T98" fmla="*/ 48 w 168"/>
              <a:gd name="T99" fmla="*/ 24 h 112"/>
              <a:gd name="T100" fmla="*/ 64 w 168"/>
              <a:gd name="T101" fmla="*/ 20 h 112"/>
              <a:gd name="T102" fmla="*/ 80 w 168"/>
              <a:gd name="T103" fmla="*/ 16 h 112"/>
              <a:gd name="T104" fmla="*/ 92 w 168"/>
              <a:gd name="T105" fmla="*/ 12 h 112"/>
              <a:gd name="T106" fmla="*/ 100 w 168"/>
              <a:gd name="T107" fmla="*/ 8 h 112"/>
              <a:gd name="T108" fmla="*/ 108 w 168"/>
              <a:gd name="T109" fmla="*/ 4 h 112"/>
              <a:gd name="T110" fmla="*/ 116 w 168"/>
              <a:gd name="T111" fmla="*/ 0 h 112"/>
              <a:gd name="T112" fmla="*/ 124 w 168"/>
              <a:gd name="T113" fmla="*/ 0 h 112"/>
              <a:gd name="T114" fmla="*/ 124 w 168"/>
              <a:gd name="T115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8" h="112">
                <a:moveTo>
                  <a:pt x="124" y="0"/>
                </a:moveTo>
                <a:lnTo>
                  <a:pt x="128" y="0"/>
                </a:lnTo>
                <a:lnTo>
                  <a:pt x="132" y="0"/>
                </a:lnTo>
                <a:lnTo>
                  <a:pt x="140" y="4"/>
                </a:lnTo>
                <a:lnTo>
                  <a:pt x="148" y="8"/>
                </a:lnTo>
                <a:lnTo>
                  <a:pt x="156" y="16"/>
                </a:lnTo>
                <a:lnTo>
                  <a:pt x="164" y="20"/>
                </a:lnTo>
                <a:lnTo>
                  <a:pt x="168" y="20"/>
                </a:lnTo>
                <a:lnTo>
                  <a:pt x="168" y="24"/>
                </a:lnTo>
                <a:lnTo>
                  <a:pt x="168" y="24"/>
                </a:lnTo>
                <a:lnTo>
                  <a:pt x="164" y="28"/>
                </a:lnTo>
                <a:lnTo>
                  <a:pt x="164" y="28"/>
                </a:lnTo>
                <a:lnTo>
                  <a:pt x="160" y="32"/>
                </a:lnTo>
                <a:lnTo>
                  <a:pt x="156" y="32"/>
                </a:lnTo>
                <a:lnTo>
                  <a:pt x="152" y="36"/>
                </a:lnTo>
                <a:lnTo>
                  <a:pt x="152" y="44"/>
                </a:lnTo>
                <a:lnTo>
                  <a:pt x="148" y="52"/>
                </a:lnTo>
                <a:lnTo>
                  <a:pt x="140" y="64"/>
                </a:lnTo>
                <a:lnTo>
                  <a:pt x="136" y="76"/>
                </a:lnTo>
                <a:lnTo>
                  <a:pt x="132" y="92"/>
                </a:lnTo>
                <a:lnTo>
                  <a:pt x="124" y="112"/>
                </a:lnTo>
                <a:lnTo>
                  <a:pt x="108" y="112"/>
                </a:lnTo>
                <a:lnTo>
                  <a:pt x="112" y="96"/>
                </a:lnTo>
                <a:lnTo>
                  <a:pt x="116" y="84"/>
                </a:lnTo>
                <a:lnTo>
                  <a:pt x="116" y="72"/>
                </a:lnTo>
                <a:lnTo>
                  <a:pt x="120" y="64"/>
                </a:lnTo>
                <a:lnTo>
                  <a:pt x="120" y="56"/>
                </a:lnTo>
                <a:lnTo>
                  <a:pt x="124" y="48"/>
                </a:lnTo>
                <a:lnTo>
                  <a:pt x="124" y="44"/>
                </a:lnTo>
                <a:lnTo>
                  <a:pt x="124" y="40"/>
                </a:lnTo>
                <a:lnTo>
                  <a:pt x="124" y="32"/>
                </a:lnTo>
                <a:lnTo>
                  <a:pt x="124" y="28"/>
                </a:lnTo>
                <a:lnTo>
                  <a:pt x="120" y="20"/>
                </a:lnTo>
                <a:lnTo>
                  <a:pt x="112" y="16"/>
                </a:lnTo>
                <a:lnTo>
                  <a:pt x="104" y="16"/>
                </a:lnTo>
                <a:lnTo>
                  <a:pt x="88" y="20"/>
                </a:lnTo>
                <a:lnTo>
                  <a:pt x="80" y="20"/>
                </a:lnTo>
                <a:lnTo>
                  <a:pt x="72" y="24"/>
                </a:lnTo>
                <a:lnTo>
                  <a:pt x="52" y="28"/>
                </a:lnTo>
                <a:lnTo>
                  <a:pt x="36" y="32"/>
                </a:lnTo>
                <a:lnTo>
                  <a:pt x="16" y="32"/>
                </a:lnTo>
                <a:lnTo>
                  <a:pt x="0" y="32"/>
                </a:lnTo>
                <a:lnTo>
                  <a:pt x="0" y="24"/>
                </a:lnTo>
                <a:lnTo>
                  <a:pt x="4" y="24"/>
                </a:lnTo>
                <a:lnTo>
                  <a:pt x="4" y="24"/>
                </a:lnTo>
                <a:lnTo>
                  <a:pt x="8" y="24"/>
                </a:lnTo>
                <a:lnTo>
                  <a:pt x="16" y="24"/>
                </a:lnTo>
                <a:lnTo>
                  <a:pt x="24" y="28"/>
                </a:lnTo>
                <a:lnTo>
                  <a:pt x="36" y="24"/>
                </a:lnTo>
                <a:lnTo>
                  <a:pt x="48" y="24"/>
                </a:lnTo>
                <a:lnTo>
                  <a:pt x="64" y="20"/>
                </a:lnTo>
                <a:lnTo>
                  <a:pt x="80" y="16"/>
                </a:lnTo>
                <a:lnTo>
                  <a:pt x="92" y="12"/>
                </a:lnTo>
                <a:lnTo>
                  <a:pt x="100" y="8"/>
                </a:lnTo>
                <a:lnTo>
                  <a:pt x="108" y="4"/>
                </a:lnTo>
                <a:lnTo>
                  <a:pt x="116" y="0"/>
                </a:lnTo>
                <a:lnTo>
                  <a:pt x="124" y="0"/>
                </a:lnTo>
                <a:lnTo>
                  <a:pt x="124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415">
            <a:extLst>
              <a:ext uri="{FF2B5EF4-FFF2-40B4-BE49-F238E27FC236}">
                <a16:creationId xmlns:a16="http://schemas.microsoft.com/office/drawing/2014/main" xmlns="" id="{B0D5686D-DCAB-45E2-9F2C-CD4BACC816C8}"/>
              </a:ext>
            </a:extLst>
          </p:cNvPr>
          <p:cNvSpPr>
            <a:spLocks/>
          </p:cNvSpPr>
          <p:nvPr/>
        </p:nvSpPr>
        <p:spPr bwMode="auto">
          <a:xfrm>
            <a:off x="1489360" y="1760520"/>
            <a:ext cx="535423" cy="197758"/>
          </a:xfrm>
          <a:custGeom>
            <a:avLst/>
            <a:gdLst>
              <a:gd name="T0" fmla="*/ 140 w 140"/>
              <a:gd name="T1" fmla="*/ 12 h 40"/>
              <a:gd name="T2" fmla="*/ 140 w 140"/>
              <a:gd name="T3" fmla="*/ 16 h 40"/>
              <a:gd name="T4" fmla="*/ 140 w 140"/>
              <a:gd name="T5" fmla="*/ 20 h 40"/>
              <a:gd name="T6" fmla="*/ 136 w 140"/>
              <a:gd name="T7" fmla="*/ 28 h 40"/>
              <a:gd name="T8" fmla="*/ 132 w 140"/>
              <a:gd name="T9" fmla="*/ 28 h 40"/>
              <a:gd name="T10" fmla="*/ 128 w 140"/>
              <a:gd name="T11" fmla="*/ 28 h 40"/>
              <a:gd name="T12" fmla="*/ 124 w 140"/>
              <a:gd name="T13" fmla="*/ 28 h 40"/>
              <a:gd name="T14" fmla="*/ 120 w 140"/>
              <a:gd name="T15" fmla="*/ 32 h 40"/>
              <a:gd name="T16" fmla="*/ 112 w 140"/>
              <a:gd name="T17" fmla="*/ 32 h 40"/>
              <a:gd name="T18" fmla="*/ 104 w 140"/>
              <a:gd name="T19" fmla="*/ 32 h 40"/>
              <a:gd name="T20" fmla="*/ 88 w 140"/>
              <a:gd name="T21" fmla="*/ 36 h 40"/>
              <a:gd name="T22" fmla="*/ 68 w 140"/>
              <a:gd name="T23" fmla="*/ 36 h 40"/>
              <a:gd name="T24" fmla="*/ 44 w 140"/>
              <a:gd name="T25" fmla="*/ 40 h 40"/>
              <a:gd name="T26" fmla="*/ 24 w 140"/>
              <a:gd name="T27" fmla="*/ 40 h 40"/>
              <a:gd name="T28" fmla="*/ 0 w 140"/>
              <a:gd name="T29" fmla="*/ 40 h 40"/>
              <a:gd name="T30" fmla="*/ 0 w 140"/>
              <a:gd name="T31" fmla="*/ 12 h 40"/>
              <a:gd name="T32" fmla="*/ 28 w 140"/>
              <a:gd name="T33" fmla="*/ 8 h 40"/>
              <a:gd name="T34" fmla="*/ 52 w 140"/>
              <a:gd name="T35" fmla="*/ 4 h 40"/>
              <a:gd name="T36" fmla="*/ 76 w 140"/>
              <a:gd name="T37" fmla="*/ 4 h 40"/>
              <a:gd name="T38" fmla="*/ 96 w 140"/>
              <a:gd name="T39" fmla="*/ 0 h 40"/>
              <a:gd name="T40" fmla="*/ 108 w 140"/>
              <a:gd name="T41" fmla="*/ 0 h 40"/>
              <a:gd name="T42" fmla="*/ 120 w 140"/>
              <a:gd name="T43" fmla="*/ 0 h 40"/>
              <a:gd name="T44" fmla="*/ 128 w 140"/>
              <a:gd name="T45" fmla="*/ 0 h 40"/>
              <a:gd name="T46" fmla="*/ 132 w 140"/>
              <a:gd name="T47" fmla="*/ 0 h 40"/>
              <a:gd name="T48" fmla="*/ 136 w 140"/>
              <a:gd name="T49" fmla="*/ 0 h 40"/>
              <a:gd name="T50" fmla="*/ 140 w 140"/>
              <a:gd name="T51" fmla="*/ 4 h 40"/>
              <a:gd name="T52" fmla="*/ 140 w 140"/>
              <a:gd name="T53" fmla="*/ 8 h 40"/>
              <a:gd name="T54" fmla="*/ 140 w 140"/>
              <a:gd name="T55" fmla="*/ 12 h 40"/>
              <a:gd name="T56" fmla="*/ 140 w 140"/>
              <a:gd name="T57" fmla="*/ 1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0" h="40">
                <a:moveTo>
                  <a:pt x="140" y="12"/>
                </a:moveTo>
                <a:lnTo>
                  <a:pt x="140" y="16"/>
                </a:lnTo>
                <a:lnTo>
                  <a:pt x="140" y="20"/>
                </a:lnTo>
                <a:lnTo>
                  <a:pt x="136" y="28"/>
                </a:lnTo>
                <a:lnTo>
                  <a:pt x="132" y="28"/>
                </a:lnTo>
                <a:lnTo>
                  <a:pt x="128" y="28"/>
                </a:lnTo>
                <a:lnTo>
                  <a:pt x="124" y="28"/>
                </a:lnTo>
                <a:lnTo>
                  <a:pt x="120" y="32"/>
                </a:lnTo>
                <a:lnTo>
                  <a:pt x="112" y="32"/>
                </a:lnTo>
                <a:lnTo>
                  <a:pt x="104" y="32"/>
                </a:lnTo>
                <a:lnTo>
                  <a:pt x="88" y="36"/>
                </a:lnTo>
                <a:lnTo>
                  <a:pt x="68" y="36"/>
                </a:lnTo>
                <a:lnTo>
                  <a:pt x="44" y="40"/>
                </a:lnTo>
                <a:lnTo>
                  <a:pt x="24" y="40"/>
                </a:lnTo>
                <a:lnTo>
                  <a:pt x="0" y="40"/>
                </a:lnTo>
                <a:lnTo>
                  <a:pt x="0" y="12"/>
                </a:lnTo>
                <a:lnTo>
                  <a:pt x="28" y="8"/>
                </a:lnTo>
                <a:lnTo>
                  <a:pt x="52" y="4"/>
                </a:lnTo>
                <a:lnTo>
                  <a:pt x="76" y="4"/>
                </a:lnTo>
                <a:lnTo>
                  <a:pt x="96" y="0"/>
                </a:lnTo>
                <a:lnTo>
                  <a:pt x="108" y="0"/>
                </a:lnTo>
                <a:lnTo>
                  <a:pt x="120" y="0"/>
                </a:lnTo>
                <a:lnTo>
                  <a:pt x="128" y="0"/>
                </a:lnTo>
                <a:lnTo>
                  <a:pt x="132" y="0"/>
                </a:lnTo>
                <a:lnTo>
                  <a:pt x="136" y="0"/>
                </a:lnTo>
                <a:lnTo>
                  <a:pt x="140" y="4"/>
                </a:lnTo>
                <a:lnTo>
                  <a:pt x="140" y="8"/>
                </a:lnTo>
                <a:lnTo>
                  <a:pt x="140" y="12"/>
                </a:lnTo>
                <a:lnTo>
                  <a:pt x="14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416">
            <a:extLst>
              <a:ext uri="{FF2B5EF4-FFF2-40B4-BE49-F238E27FC236}">
                <a16:creationId xmlns:a16="http://schemas.microsoft.com/office/drawing/2014/main" xmlns="" id="{E4E4FF36-492C-463D-9623-C696AC2DEBCB}"/>
              </a:ext>
            </a:extLst>
          </p:cNvPr>
          <p:cNvSpPr>
            <a:spLocks/>
          </p:cNvSpPr>
          <p:nvPr/>
        </p:nvSpPr>
        <p:spPr bwMode="auto">
          <a:xfrm>
            <a:off x="2241816" y="712403"/>
            <a:ext cx="397742" cy="751480"/>
          </a:xfrm>
          <a:custGeom>
            <a:avLst/>
            <a:gdLst>
              <a:gd name="T0" fmla="*/ 12 w 104"/>
              <a:gd name="T1" fmla="*/ 32 h 152"/>
              <a:gd name="T2" fmla="*/ 4 w 104"/>
              <a:gd name="T3" fmla="*/ 24 h 152"/>
              <a:gd name="T4" fmla="*/ 0 w 104"/>
              <a:gd name="T5" fmla="*/ 20 h 152"/>
              <a:gd name="T6" fmla="*/ 0 w 104"/>
              <a:gd name="T7" fmla="*/ 12 h 152"/>
              <a:gd name="T8" fmla="*/ 4 w 104"/>
              <a:gd name="T9" fmla="*/ 8 h 152"/>
              <a:gd name="T10" fmla="*/ 4 w 104"/>
              <a:gd name="T11" fmla="*/ 4 h 152"/>
              <a:gd name="T12" fmla="*/ 8 w 104"/>
              <a:gd name="T13" fmla="*/ 4 h 152"/>
              <a:gd name="T14" fmla="*/ 16 w 104"/>
              <a:gd name="T15" fmla="*/ 0 h 152"/>
              <a:gd name="T16" fmla="*/ 24 w 104"/>
              <a:gd name="T17" fmla="*/ 0 h 152"/>
              <a:gd name="T18" fmla="*/ 36 w 104"/>
              <a:gd name="T19" fmla="*/ 0 h 152"/>
              <a:gd name="T20" fmla="*/ 48 w 104"/>
              <a:gd name="T21" fmla="*/ 0 h 152"/>
              <a:gd name="T22" fmla="*/ 64 w 104"/>
              <a:gd name="T23" fmla="*/ 0 h 152"/>
              <a:gd name="T24" fmla="*/ 80 w 104"/>
              <a:gd name="T25" fmla="*/ 0 h 152"/>
              <a:gd name="T26" fmla="*/ 80 w 104"/>
              <a:gd name="T27" fmla="*/ 12 h 152"/>
              <a:gd name="T28" fmla="*/ 80 w 104"/>
              <a:gd name="T29" fmla="*/ 24 h 152"/>
              <a:gd name="T30" fmla="*/ 84 w 104"/>
              <a:gd name="T31" fmla="*/ 36 h 152"/>
              <a:gd name="T32" fmla="*/ 84 w 104"/>
              <a:gd name="T33" fmla="*/ 52 h 152"/>
              <a:gd name="T34" fmla="*/ 88 w 104"/>
              <a:gd name="T35" fmla="*/ 76 h 152"/>
              <a:gd name="T36" fmla="*/ 92 w 104"/>
              <a:gd name="T37" fmla="*/ 96 h 152"/>
              <a:gd name="T38" fmla="*/ 96 w 104"/>
              <a:gd name="T39" fmla="*/ 124 h 152"/>
              <a:gd name="T40" fmla="*/ 104 w 104"/>
              <a:gd name="T41" fmla="*/ 152 h 152"/>
              <a:gd name="T42" fmla="*/ 92 w 104"/>
              <a:gd name="T43" fmla="*/ 152 h 152"/>
              <a:gd name="T44" fmla="*/ 80 w 104"/>
              <a:gd name="T45" fmla="*/ 152 h 152"/>
              <a:gd name="T46" fmla="*/ 72 w 104"/>
              <a:gd name="T47" fmla="*/ 144 h 152"/>
              <a:gd name="T48" fmla="*/ 64 w 104"/>
              <a:gd name="T49" fmla="*/ 140 h 152"/>
              <a:gd name="T50" fmla="*/ 56 w 104"/>
              <a:gd name="T51" fmla="*/ 132 h 152"/>
              <a:gd name="T52" fmla="*/ 48 w 104"/>
              <a:gd name="T53" fmla="*/ 124 h 152"/>
              <a:gd name="T54" fmla="*/ 44 w 104"/>
              <a:gd name="T55" fmla="*/ 112 h 152"/>
              <a:gd name="T56" fmla="*/ 40 w 104"/>
              <a:gd name="T57" fmla="*/ 96 h 152"/>
              <a:gd name="T58" fmla="*/ 36 w 104"/>
              <a:gd name="T59" fmla="*/ 84 h 152"/>
              <a:gd name="T60" fmla="*/ 36 w 104"/>
              <a:gd name="T61" fmla="*/ 72 h 152"/>
              <a:gd name="T62" fmla="*/ 32 w 104"/>
              <a:gd name="T63" fmla="*/ 60 h 152"/>
              <a:gd name="T64" fmla="*/ 28 w 104"/>
              <a:gd name="T65" fmla="*/ 52 h 152"/>
              <a:gd name="T66" fmla="*/ 24 w 104"/>
              <a:gd name="T67" fmla="*/ 44 h 152"/>
              <a:gd name="T68" fmla="*/ 20 w 104"/>
              <a:gd name="T69" fmla="*/ 40 h 152"/>
              <a:gd name="T70" fmla="*/ 16 w 104"/>
              <a:gd name="T71" fmla="*/ 32 h 152"/>
              <a:gd name="T72" fmla="*/ 12 w 104"/>
              <a:gd name="T73" fmla="*/ 32 h 152"/>
              <a:gd name="T74" fmla="*/ 12 w 104"/>
              <a:gd name="T75" fmla="*/ 3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4" h="152">
                <a:moveTo>
                  <a:pt x="12" y="32"/>
                </a:move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4" y="8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8" y="0"/>
                </a:lnTo>
                <a:lnTo>
                  <a:pt x="64" y="0"/>
                </a:lnTo>
                <a:lnTo>
                  <a:pt x="80" y="0"/>
                </a:lnTo>
                <a:lnTo>
                  <a:pt x="80" y="12"/>
                </a:lnTo>
                <a:lnTo>
                  <a:pt x="80" y="24"/>
                </a:lnTo>
                <a:lnTo>
                  <a:pt x="84" y="36"/>
                </a:lnTo>
                <a:lnTo>
                  <a:pt x="84" y="52"/>
                </a:lnTo>
                <a:lnTo>
                  <a:pt x="88" y="76"/>
                </a:lnTo>
                <a:lnTo>
                  <a:pt x="92" y="96"/>
                </a:lnTo>
                <a:lnTo>
                  <a:pt x="96" y="124"/>
                </a:lnTo>
                <a:lnTo>
                  <a:pt x="104" y="152"/>
                </a:lnTo>
                <a:lnTo>
                  <a:pt x="92" y="152"/>
                </a:lnTo>
                <a:lnTo>
                  <a:pt x="80" y="152"/>
                </a:lnTo>
                <a:lnTo>
                  <a:pt x="72" y="144"/>
                </a:lnTo>
                <a:lnTo>
                  <a:pt x="64" y="140"/>
                </a:lnTo>
                <a:lnTo>
                  <a:pt x="56" y="132"/>
                </a:lnTo>
                <a:lnTo>
                  <a:pt x="48" y="124"/>
                </a:lnTo>
                <a:lnTo>
                  <a:pt x="44" y="112"/>
                </a:lnTo>
                <a:lnTo>
                  <a:pt x="40" y="96"/>
                </a:lnTo>
                <a:lnTo>
                  <a:pt x="36" y="84"/>
                </a:lnTo>
                <a:lnTo>
                  <a:pt x="36" y="72"/>
                </a:lnTo>
                <a:lnTo>
                  <a:pt x="32" y="60"/>
                </a:lnTo>
                <a:lnTo>
                  <a:pt x="28" y="52"/>
                </a:lnTo>
                <a:lnTo>
                  <a:pt x="24" y="44"/>
                </a:lnTo>
                <a:lnTo>
                  <a:pt x="20" y="40"/>
                </a:lnTo>
                <a:lnTo>
                  <a:pt x="16" y="32"/>
                </a:lnTo>
                <a:lnTo>
                  <a:pt x="12" y="32"/>
                </a:lnTo>
                <a:lnTo>
                  <a:pt x="12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417">
            <a:extLst>
              <a:ext uri="{FF2B5EF4-FFF2-40B4-BE49-F238E27FC236}">
                <a16:creationId xmlns:a16="http://schemas.microsoft.com/office/drawing/2014/main" xmlns="" id="{B9935B11-E6C2-40C6-BFEC-2E88DCC6BBE2}"/>
              </a:ext>
            </a:extLst>
          </p:cNvPr>
          <p:cNvSpPr>
            <a:spLocks/>
          </p:cNvSpPr>
          <p:nvPr/>
        </p:nvSpPr>
        <p:spPr bwMode="auto">
          <a:xfrm>
            <a:off x="2428901" y="633300"/>
            <a:ext cx="963759" cy="692153"/>
          </a:xfrm>
          <a:custGeom>
            <a:avLst/>
            <a:gdLst>
              <a:gd name="T0" fmla="*/ 180 w 252"/>
              <a:gd name="T1" fmla="*/ 4 h 140"/>
              <a:gd name="T2" fmla="*/ 188 w 252"/>
              <a:gd name="T3" fmla="*/ 0 h 140"/>
              <a:gd name="T4" fmla="*/ 196 w 252"/>
              <a:gd name="T5" fmla="*/ 0 h 140"/>
              <a:gd name="T6" fmla="*/ 212 w 252"/>
              <a:gd name="T7" fmla="*/ 8 h 140"/>
              <a:gd name="T8" fmla="*/ 224 w 252"/>
              <a:gd name="T9" fmla="*/ 16 h 140"/>
              <a:gd name="T10" fmla="*/ 236 w 252"/>
              <a:gd name="T11" fmla="*/ 24 h 140"/>
              <a:gd name="T12" fmla="*/ 248 w 252"/>
              <a:gd name="T13" fmla="*/ 28 h 140"/>
              <a:gd name="T14" fmla="*/ 252 w 252"/>
              <a:gd name="T15" fmla="*/ 32 h 140"/>
              <a:gd name="T16" fmla="*/ 248 w 252"/>
              <a:gd name="T17" fmla="*/ 36 h 140"/>
              <a:gd name="T18" fmla="*/ 240 w 252"/>
              <a:gd name="T19" fmla="*/ 44 h 140"/>
              <a:gd name="T20" fmla="*/ 232 w 252"/>
              <a:gd name="T21" fmla="*/ 48 h 140"/>
              <a:gd name="T22" fmla="*/ 216 w 252"/>
              <a:gd name="T23" fmla="*/ 68 h 140"/>
              <a:gd name="T24" fmla="*/ 200 w 252"/>
              <a:gd name="T25" fmla="*/ 100 h 140"/>
              <a:gd name="T26" fmla="*/ 180 w 252"/>
              <a:gd name="T27" fmla="*/ 140 h 140"/>
              <a:gd name="T28" fmla="*/ 172 w 252"/>
              <a:gd name="T29" fmla="*/ 120 h 140"/>
              <a:gd name="T30" fmla="*/ 180 w 252"/>
              <a:gd name="T31" fmla="*/ 80 h 140"/>
              <a:gd name="T32" fmla="*/ 188 w 252"/>
              <a:gd name="T33" fmla="*/ 56 h 140"/>
              <a:gd name="T34" fmla="*/ 192 w 252"/>
              <a:gd name="T35" fmla="*/ 36 h 140"/>
              <a:gd name="T36" fmla="*/ 188 w 252"/>
              <a:gd name="T37" fmla="*/ 28 h 140"/>
              <a:gd name="T38" fmla="*/ 180 w 252"/>
              <a:gd name="T39" fmla="*/ 20 h 140"/>
              <a:gd name="T40" fmla="*/ 168 w 252"/>
              <a:gd name="T41" fmla="*/ 16 h 140"/>
              <a:gd name="T42" fmla="*/ 152 w 252"/>
              <a:gd name="T43" fmla="*/ 16 h 140"/>
              <a:gd name="T44" fmla="*/ 136 w 252"/>
              <a:gd name="T45" fmla="*/ 20 h 140"/>
              <a:gd name="T46" fmla="*/ 112 w 252"/>
              <a:gd name="T47" fmla="*/ 24 h 140"/>
              <a:gd name="T48" fmla="*/ 72 w 252"/>
              <a:gd name="T49" fmla="*/ 28 h 140"/>
              <a:gd name="T50" fmla="*/ 24 w 252"/>
              <a:gd name="T51" fmla="*/ 36 h 140"/>
              <a:gd name="T52" fmla="*/ 0 w 252"/>
              <a:gd name="T53" fmla="*/ 28 h 140"/>
              <a:gd name="T54" fmla="*/ 28 w 252"/>
              <a:gd name="T55" fmla="*/ 28 h 140"/>
              <a:gd name="T56" fmla="*/ 52 w 252"/>
              <a:gd name="T57" fmla="*/ 24 h 140"/>
              <a:gd name="T58" fmla="*/ 80 w 252"/>
              <a:gd name="T59" fmla="*/ 20 h 140"/>
              <a:gd name="T60" fmla="*/ 112 w 252"/>
              <a:gd name="T61" fmla="*/ 16 h 140"/>
              <a:gd name="T62" fmla="*/ 136 w 252"/>
              <a:gd name="T63" fmla="*/ 12 h 140"/>
              <a:gd name="T64" fmla="*/ 156 w 252"/>
              <a:gd name="T65" fmla="*/ 8 h 140"/>
              <a:gd name="T66" fmla="*/ 168 w 252"/>
              <a:gd name="T67" fmla="*/ 8 h 140"/>
              <a:gd name="T68" fmla="*/ 172 w 252"/>
              <a:gd name="T69" fmla="*/ 8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52" h="140">
                <a:moveTo>
                  <a:pt x="172" y="8"/>
                </a:moveTo>
                <a:lnTo>
                  <a:pt x="180" y="4"/>
                </a:lnTo>
                <a:lnTo>
                  <a:pt x="184" y="0"/>
                </a:lnTo>
                <a:lnTo>
                  <a:pt x="188" y="0"/>
                </a:lnTo>
                <a:lnTo>
                  <a:pt x="192" y="0"/>
                </a:lnTo>
                <a:lnTo>
                  <a:pt x="196" y="0"/>
                </a:lnTo>
                <a:lnTo>
                  <a:pt x="200" y="4"/>
                </a:lnTo>
                <a:lnTo>
                  <a:pt x="212" y="8"/>
                </a:lnTo>
                <a:lnTo>
                  <a:pt x="216" y="12"/>
                </a:lnTo>
                <a:lnTo>
                  <a:pt x="224" y="16"/>
                </a:lnTo>
                <a:lnTo>
                  <a:pt x="232" y="20"/>
                </a:lnTo>
                <a:lnTo>
                  <a:pt x="236" y="24"/>
                </a:lnTo>
                <a:lnTo>
                  <a:pt x="244" y="24"/>
                </a:lnTo>
                <a:lnTo>
                  <a:pt x="248" y="28"/>
                </a:lnTo>
                <a:lnTo>
                  <a:pt x="252" y="32"/>
                </a:lnTo>
                <a:lnTo>
                  <a:pt x="252" y="32"/>
                </a:lnTo>
                <a:lnTo>
                  <a:pt x="252" y="36"/>
                </a:lnTo>
                <a:lnTo>
                  <a:pt x="248" y="36"/>
                </a:lnTo>
                <a:lnTo>
                  <a:pt x="244" y="40"/>
                </a:lnTo>
                <a:lnTo>
                  <a:pt x="240" y="44"/>
                </a:lnTo>
                <a:lnTo>
                  <a:pt x="236" y="44"/>
                </a:lnTo>
                <a:lnTo>
                  <a:pt x="232" y="48"/>
                </a:lnTo>
                <a:lnTo>
                  <a:pt x="224" y="56"/>
                </a:lnTo>
                <a:lnTo>
                  <a:pt x="216" y="68"/>
                </a:lnTo>
                <a:lnTo>
                  <a:pt x="208" y="84"/>
                </a:lnTo>
                <a:lnTo>
                  <a:pt x="200" y="100"/>
                </a:lnTo>
                <a:lnTo>
                  <a:pt x="192" y="120"/>
                </a:lnTo>
                <a:lnTo>
                  <a:pt x="180" y="140"/>
                </a:lnTo>
                <a:lnTo>
                  <a:pt x="164" y="140"/>
                </a:lnTo>
                <a:lnTo>
                  <a:pt x="172" y="120"/>
                </a:lnTo>
                <a:lnTo>
                  <a:pt x="176" y="100"/>
                </a:lnTo>
                <a:lnTo>
                  <a:pt x="180" y="80"/>
                </a:lnTo>
                <a:lnTo>
                  <a:pt x="188" y="68"/>
                </a:lnTo>
                <a:lnTo>
                  <a:pt x="188" y="56"/>
                </a:lnTo>
                <a:lnTo>
                  <a:pt x="192" y="44"/>
                </a:lnTo>
                <a:lnTo>
                  <a:pt x="192" y="36"/>
                </a:lnTo>
                <a:lnTo>
                  <a:pt x="192" y="32"/>
                </a:lnTo>
                <a:lnTo>
                  <a:pt x="188" y="28"/>
                </a:lnTo>
                <a:lnTo>
                  <a:pt x="184" y="24"/>
                </a:lnTo>
                <a:lnTo>
                  <a:pt x="180" y="20"/>
                </a:lnTo>
                <a:lnTo>
                  <a:pt x="172" y="16"/>
                </a:lnTo>
                <a:lnTo>
                  <a:pt x="168" y="16"/>
                </a:lnTo>
                <a:lnTo>
                  <a:pt x="160" y="16"/>
                </a:lnTo>
                <a:lnTo>
                  <a:pt x="152" y="16"/>
                </a:lnTo>
                <a:lnTo>
                  <a:pt x="144" y="16"/>
                </a:lnTo>
                <a:lnTo>
                  <a:pt x="136" y="20"/>
                </a:lnTo>
                <a:lnTo>
                  <a:pt x="124" y="20"/>
                </a:lnTo>
                <a:lnTo>
                  <a:pt x="112" y="24"/>
                </a:lnTo>
                <a:lnTo>
                  <a:pt x="100" y="24"/>
                </a:lnTo>
                <a:lnTo>
                  <a:pt x="72" y="28"/>
                </a:lnTo>
                <a:lnTo>
                  <a:pt x="44" y="32"/>
                </a:lnTo>
                <a:lnTo>
                  <a:pt x="24" y="36"/>
                </a:lnTo>
                <a:lnTo>
                  <a:pt x="0" y="36"/>
                </a:lnTo>
                <a:lnTo>
                  <a:pt x="0" y="28"/>
                </a:lnTo>
                <a:lnTo>
                  <a:pt x="20" y="28"/>
                </a:lnTo>
                <a:lnTo>
                  <a:pt x="28" y="28"/>
                </a:lnTo>
                <a:lnTo>
                  <a:pt x="40" y="28"/>
                </a:lnTo>
                <a:lnTo>
                  <a:pt x="52" y="24"/>
                </a:lnTo>
                <a:lnTo>
                  <a:pt x="64" y="24"/>
                </a:lnTo>
                <a:lnTo>
                  <a:pt x="80" y="20"/>
                </a:lnTo>
                <a:lnTo>
                  <a:pt x="96" y="20"/>
                </a:lnTo>
                <a:lnTo>
                  <a:pt x="112" y="16"/>
                </a:lnTo>
                <a:lnTo>
                  <a:pt x="124" y="16"/>
                </a:lnTo>
                <a:lnTo>
                  <a:pt x="136" y="12"/>
                </a:lnTo>
                <a:lnTo>
                  <a:pt x="148" y="12"/>
                </a:lnTo>
                <a:lnTo>
                  <a:pt x="156" y="8"/>
                </a:lnTo>
                <a:lnTo>
                  <a:pt x="164" y="8"/>
                </a:lnTo>
                <a:lnTo>
                  <a:pt x="168" y="8"/>
                </a:lnTo>
                <a:lnTo>
                  <a:pt x="172" y="8"/>
                </a:lnTo>
                <a:lnTo>
                  <a:pt x="172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418">
            <a:extLst>
              <a:ext uri="{FF2B5EF4-FFF2-40B4-BE49-F238E27FC236}">
                <a16:creationId xmlns:a16="http://schemas.microsoft.com/office/drawing/2014/main" xmlns="" id="{BF1B14A4-04E7-4E4D-A631-DE720EA57C06}"/>
              </a:ext>
            </a:extLst>
          </p:cNvPr>
          <p:cNvSpPr>
            <a:spLocks/>
          </p:cNvSpPr>
          <p:nvPr/>
        </p:nvSpPr>
        <p:spPr bwMode="auto">
          <a:xfrm>
            <a:off x="2060965" y="1879175"/>
            <a:ext cx="1162631" cy="830583"/>
          </a:xfrm>
          <a:custGeom>
            <a:avLst/>
            <a:gdLst>
              <a:gd name="T0" fmla="*/ 52 w 304"/>
              <a:gd name="T1" fmla="*/ 164 h 168"/>
              <a:gd name="T2" fmla="*/ 40 w 304"/>
              <a:gd name="T3" fmla="*/ 168 h 168"/>
              <a:gd name="T4" fmla="*/ 28 w 304"/>
              <a:gd name="T5" fmla="*/ 168 h 168"/>
              <a:gd name="T6" fmla="*/ 16 w 304"/>
              <a:gd name="T7" fmla="*/ 160 h 168"/>
              <a:gd name="T8" fmla="*/ 4 w 304"/>
              <a:gd name="T9" fmla="*/ 152 h 168"/>
              <a:gd name="T10" fmla="*/ 0 w 304"/>
              <a:gd name="T11" fmla="*/ 144 h 168"/>
              <a:gd name="T12" fmla="*/ 0 w 304"/>
              <a:gd name="T13" fmla="*/ 136 h 168"/>
              <a:gd name="T14" fmla="*/ 4 w 304"/>
              <a:gd name="T15" fmla="*/ 124 h 168"/>
              <a:gd name="T16" fmla="*/ 16 w 304"/>
              <a:gd name="T17" fmla="*/ 116 h 168"/>
              <a:gd name="T18" fmla="*/ 20 w 304"/>
              <a:gd name="T19" fmla="*/ 96 h 168"/>
              <a:gd name="T20" fmla="*/ 24 w 304"/>
              <a:gd name="T21" fmla="*/ 68 h 168"/>
              <a:gd name="T22" fmla="*/ 24 w 304"/>
              <a:gd name="T23" fmla="*/ 40 h 168"/>
              <a:gd name="T24" fmla="*/ 16 w 304"/>
              <a:gd name="T25" fmla="*/ 20 h 168"/>
              <a:gd name="T26" fmla="*/ 16 w 304"/>
              <a:gd name="T27" fmla="*/ 4 h 168"/>
              <a:gd name="T28" fmla="*/ 28 w 304"/>
              <a:gd name="T29" fmla="*/ 0 h 168"/>
              <a:gd name="T30" fmla="*/ 44 w 304"/>
              <a:gd name="T31" fmla="*/ 4 h 168"/>
              <a:gd name="T32" fmla="*/ 60 w 304"/>
              <a:gd name="T33" fmla="*/ 16 h 168"/>
              <a:gd name="T34" fmla="*/ 72 w 304"/>
              <a:gd name="T35" fmla="*/ 28 h 168"/>
              <a:gd name="T36" fmla="*/ 72 w 304"/>
              <a:gd name="T37" fmla="*/ 44 h 168"/>
              <a:gd name="T38" fmla="*/ 72 w 304"/>
              <a:gd name="T39" fmla="*/ 68 h 168"/>
              <a:gd name="T40" fmla="*/ 68 w 304"/>
              <a:gd name="T41" fmla="*/ 92 h 168"/>
              <a:gd name="T42" fmla="*/ 68 w 304"/>
              <a:gd name="T43" fmla="*/ 108 h 168"/>
              <a:gd name="T44" fmla="*/ 72 w 304"/>
              <a:gd name="T45" fmla="*/ 112 h 168"/>
              <a:gd name="T46" fmla="*/ 84 w 304"/>
              <a:gd name="T47" fmla="*/ 108 h 168"/>
              <a:gd name="T48" fmla="*/ 104 w 304"/>
              <a:gd name="T49" fmla="*/ 108 h 168"/>
              <a:gd name="T50" fmla="*/ 136 w 304"/>
              <a:gd name="T51" fmla="*/ 104 h 168"/>
              <a:gd name="T52" fmla="*/ 172 w 304"/>
              <a:gd name="T53" fmla="*/ 100 h 168"/>
              <a:gd name="T54" fmla="*/ 204 w 304"/>
              <a:gd name="T55" fmla="*/ 96 h 168"/>
              <a:gd name="T56" fmla="*/ 228 w 304"/>
              <a:gd name="T57" fmla="*/ 92 h 168"/>
              <a:gd name="T58" fmla="*/ 244 w 304"/>
              <a:gd name="T59" fmla="*/ 88 h 168"/>
              <a:gd name="T60" fmla="*/ 260 w 304"/>
              <a:gd name="T61" fmla="*/ 88 h 168"/>
              <a:gd name="T62" fmla="*/ 276 w 304"/>
              <a:gd name="T63" fmla="*/ 88 h 168"/>
              <a:gd name="T64" fmla="*/ 292 w 304"/>
              <a:gd name="T65" fmla="*/ 100 h 168"/>
              <a:gd name="T66" fmla="*/ 300 w 304"/>
              <a:gd name="T67" fmla="*/ 112 h 168"/>
              <a:gd name="T68" fmla="*/ 304 w 304"/>
              <a:gd name="T69" fmla="*/ 120 h 168"/>
              <a:gd name="T70" fmla="*/ 300 w 304"/>
              <a:gd name="T71" fmla="*/ 124 h 168"/>
              <a:gd name="T72" fmla="*/ 284 w 304"/>
              <a:gd name="T73" fmla="*/ 128 h 168"/>
              <a:gd name="T74" fmla="*/ 252 w 304"/>
              <a:gd name="T75" fmla="*/ 128 h 168"/>
              <a:gd name="T76" fmla="*/ 204 w 304"/>
              <a:gd name="T77" fmla="*/ 132 h 168"/>
              <a:gd name="T78" fmla="*/ 160 w 304"/>
              <a:gd name="T79" fmla="*/ 136 h 168"/>
              <a:gd name="T80" fmla="*/ 132 w 304"/>
              <a:gd name="T81" fmla="*/ 140 h 168"/>
              <a:gd name="T82" fmla="*/ 112 w 304"/>
              <a:gd name="T83" fmla="*/ 144 h 168"/>
              <a:gd name="T84" fmla="*/ 96 w 304"/>
              <a:gd name="T85" fmla="*/ 144 h 168"/>
              <a:gd name="T86" fmla="*/ 80 w 304"/>
              <a:gd name="T87" fmla="*/ 148 h 168"/>
              <a:gd name="T88" fmla="*/ 64 w 304"/>
              <a:gd name="T89" fmla="*/ 156 h 168"/>
              <a:gd name="T90" fmla="*/ 56 w 304"/>
              <a:gd name="T91" fmla="*/ 160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04" h="168">
                <a:moveTo>
                  <a:pt x="56" y="160"/>
                </a:moveTo>
                <a:lnTo>
                  <a:pt x="52" y="164"/>
                </a:lnTo>
                <a:lnTo>
                  <a:pt x="44" y="168"/>
                </a:lnTo>
                <a:lnTo>
                  <a:pt x="40" y="168"/>
                </a:lnTo>
                <a:lnTo>
                  <a:pt x="32" y="168"/>
                </a:lnTo>
                <a:lnTo>
                  <a:pt x="28" y="168"/>
                </a:lnTo>
                <a:lnTo>
                  <a:pt x="20" y="164"/>
                </a:lnTo>
                <a:lnTo>
                  <a:pt x="16" y="160"/>
                </a:lnTo>
                <a:lnTo>
                  <a:pt x="12" y="156"/>
                </a:lnTo>
                <a:lnTo>
                  <a:pt x="4" y="152"/>
                </a:lnTo>
                <a:lnTo>
                  <a:pt x="0" y="148"/>
                </a:lnTo>
                <a:lnTo>
                  <a:pt x="0" y="144"/>
                </a:lnTo>
                <a:lnTo>
                  <a:pt x="0" y="140"/>
                </a:lnTo>
                <a:lnTo>
                  <a:pt x="0" y="136"/>
                </a:lnTo>
                <a:lnTo>
                  <a:pt x="0" y="132"/>
                </a:lnTo>
                <a:lnTo>
                  <a:pt x="4" y="124"/>
                </a:lnTo>
                <a:lnTo>
                  <a:pt x="12" y="120"/>
                </a:lnTo>
                <a:lnTo>
                  <a:pt x="16" y="116"/>
                </a:lnTo>
                <a:lnTo>
                  <a:pt x="20" y="104"/>
                </a:lnTo>
                <a:lnTo>
                  <a:pt x="20" y="96"/>
                </a:lnTo>
                <a:lnTo>
                  <a:pt x="24" y="80"/>
                </a:lnTo>
                <a:lnTo>
                  <a:pt x="24" y="68"/>
                </a:lnTo>
                <a:lnTo>
                  <a:pt x="24" y="52"/>
                </a:lnTo>
                <a:lnTo>
                  <a:pt x="24" y="40"/>
                </a:lnTo>
                <a:lnTo>
                  <a:pt x="20" y="28"/>
                </a:lnTo>
                <a:lnTo>
                  <a:pt x="16" y="20"/>
                </a:lnTo>
                <a:lnTo>
                  <a:pt x="16" y="12"/>
                </a:lnTo>
                <a:lnTo>
                  <a:pt x="16" y="4"/>
                </a:lnTo>
                <a:lnTo>
                  <a:pt x="20" y="4"/>
                </a:lnTo>
                <a:lnTo>
                  <a:pt x="28" y="0"/>
                </a:lnTo>
                <a:lnTo>
                  <a:pt x="36" y="4"/>
                </a:lnTo>
                <a:lnTo>
                  <a:pt x="44" y="4"/>
                </a:lnTo>
                <a:lnTo>
                  <a:pt x="56" y="8"/>
                </a:lnTo>
                <a:lnTo>
                  <a:pt x="60" y="16"/>
                </a:lnTo>
                <a:lnTo>
                  <a:pt x="68" y="20"/>
                </a:lnTo>
                <a:lnTo>
                  <a:pt x="72" y="28"/>
                </a:lnTo>
                <a:lnTo>
                  <a:pt x="72" y="36"/>
                </a:lnTo>
                <a:lnTo>
                  <a:pt x="72" y="44"/>
                </a:lnTo>
                <a:lnTo>
                  <a:pt x="72" y="56"/>
                </a:lnTo>
                <a:lnTo>
                  <a:pt x="72" y="68"/>
                </a:lnTo>
                <a:lnTo>
                  <a:pt x="68" y="80"/>
                </a:lnTo>
                <a:lnTo>
                  <a:pt x="68" y="92"/>
                </a:lnTo>
                <a:lnTo>
                  <a:pt x="68" y="100"/>
                </a:lnTo>
                <a:lnTo>
                  <a:pt x="68" y="108"/>
                </a:lnTo>
                <a:lnTo>
                  <a:pt x="68" y="108"/>
                </a:lnTo>
                <a:lnTo>
                  <a:pt x="72" y="112"/>
                </a:lnTo>
                <a:lnTo>
                  <a:pt x="76" y="112"/>
                </a:lnTo>
                <a:lnTo>
                  <a:pt x="84" y="108"/>
                </a:lnTo>
                <a:lnTo>
                  <a:pt x="92" y="108"/>
                </a:lnTo>
                <a:lnTo>
                  <a:pt x="104" y="108"/>
                </a:lnTo>
                <a:lnTo>
                  <a:pt x="116" y="104"/>
                </a:lnTo>
                <a:lnTo>
                  <a:pt x="136" y="104"/>
                </a:lnTo>
                <a:lnTo>
                  <a:pt x="152" y="100"/>
                </a:lnTo>
                <a:lnTo>
                  <a:pt x="172" y="100"/>
                </a:lnTo>
                <a:lnTo>
                  <a:pt x="188" y="96"/>
                </a:lnTo>
                <a:lnTo>
                  <a:pt x="204" y="96"/>
                </a:lnTo>
                <a:lnTo>
                  <a:pt x="216" y="92"/>
                </a:lnTo>
                <a:lnTo>
                  <a:pt x="228" y="92"/>
                </a:lnTo>
                <a:lnTo>
                  <a:pt x="236" y="88"/>
                </a:lnTo>
                <a:lnTo>
                  <a:pt x="244" y="88"/>
                </a:lnTo>
                <a:lnTo>
                  <a:pt x="252" y="88"/>
                </a:lnTo>
                <a:lnTo>
                  <a:pt x="260" y="88"/>
                </a:lnTo>
                <a:lnTo>
                  <a:pt x="268" y="88"/>
                </a:lnTo>
                <a:lnTo>
                  <a:pt x="276" y="88"/>
                </a:lnTo>
                <a:lnTo>
                  <a:pt x="284" y="96"/>
                </a:lnTo>
                <a:lnTo>
                  <a:pt x="292" y="100"/>
                </a:lnTo>
                <a:lnTo>
                  <a:pt x="300" y="104"/>
                </a:lnTo>
                <a:lnTo>
                  <a:pt x="300" y="112"/>
                </a:lnTo>
                <a:lnTo>
                  <a:pt x="304" y="116"/>
                </a:lnTo>
                <a:lnTo>
                  <a:pt x="304" y="120"/>
                </a:lnTo>
                <a:lnTo>
                  <a:pt x="300" y="120"/>
                </a:lnTo>
                <a:lnTo>
                  <a:pt x="300" y="124"/>
                </a:lnTo>
                <a:lnTo>
                  <a:pt x="296" y="124"/>
                </a:lnTo>
                <a:lnTo>
                  <a:pt x="284" y="128"/>
                </a:lnTo>
                <a:lnTo>
                  <a:pt x="272" y="128"/>
                </a:lnTo>
                <a:lnTo>
                  <a:pt x="252" y="128"/>
                </a:lnTo>
                <a:lnTo>
                  <a:pt x="228" y="128"/>
                </a:lnTo>
                <a:lnTo>
                  <a:pt x="204" y="132"/>
                </a:lnTo>
                <a:lnTo>
                  <a:pt x="176" y="136"/>
                </a:lnTo>
                <a:lnTo>
                  <a:pt x="160" y="136"/>
                </a:lnTo>
                <a:lnTo>
                  <a:pt x="144" y="136"/>
                </a:lnTo>
                <a:lnTo>
                  <a:pt x="132" y="140"/>
                </a:lnTo>
                <a:lnTo>
                  <a:pt x="120" y="140"/>
                </a:lnTo>
                <a:lnTo>
                  <a:pt x="112" y="144"/>
                </a:lnTo>
                <a:lnTo>
                  <a:pt x="104" y="144"/>
                </a:lnTo>
                <a:lnTo>
                  <a:pt x="96" y="144"/>
                </a:lnTo>
                <a:lnTo>
                  <a:pt x="88" y="144"/>
                </a:lnTo>
                <a:lnTo>
                  <a:pt x="80" y="148"/>
                </a:lnTo>
                <a:lnTo>
                  <a:pt x="72" y="152"/>
                </a:lnTo>
                <a:lnTo>
                  <a:pt x="64" y="156"/>
                </a:lnTo>
                <a:lnTo>
                  <a:pt x="56" y="160"/>
                </a:lnTo>
                <a:lnTo>
                  <a:pt x="56" y="1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419">
            <a:extLst>
              <a:ext uri="{FF2B5EF4-FFF2-40B4-BE49-F238E27FC236}">
                <a16:creationId xmlns:a16="http://schemas.microsoft.com/office/drawing/2014/main" xmlns="" id="{5BE74724-1C88-4667-8FFC-3C512CD3638F}"/>
              </a:ext>
            </a:extLst>
          </p:cNvPr>
          <p:cNvSpPr>
            <a:spLocks/>
          </p:cNvSpPr>
          <p:nvPr/>
        </p:nvSpPr>
        <p:spPr bwMode="auto">
          <a:xfrm>
            <a:off x="2380856" y="1740744"/>
            <a:ext cx="550720" cy="613050"/>
          </a:xfrm>
          <a:custGeom>
            <a:avLst/>
            <a:gdLst>
              <a:gd name="T0" fmla="*/ 120 w 144"/>
              <a:gd name="T1" fmla="*/ 60 h 124"/>
              <a:gd name="T2" fmla="*/ 104 w 144"/>
              <a:gd name="T3" fmla="*/ 76 h 124"/>
              <a:gd name="T4" fmla="*/ 92 w 144"/>
              <a:gd name="T5" fmla="*/ 88 h 124"/>
              <a:gd name="T6" fmla="*/ 72 w 144"/>
              <a:gd name="T7" fmla="*/ 96 h 124"/>
              <a:gd name="T8" fmla="*/ 56 w 144"/>
              <a:gd name="T9" fmla="*/ 108 h 124"/>
              <a:gd name="T10" fmla="*/ 36 w 144"/>
              <a:gd name="T11" fmla="*/ 116 h 124"/>
              <a:gd name="T12" fmla="*/ 24 w 144"/>
              <a:gd name="T13" fmla="*/ 120 h 124"/>
              <a:gd name="T14" fmla="*/ 12 w 144"/>
              <a:gd name="T15" fmla="*/ 124 h 124"/>
              <a:gd name="T16" fmla="*/ 4 w 144"/>
              <a:gd name="T17" fmla="*/ 124 h 124"/>
              <a:gd name="T18" fmla="*/ 0 w 144"/>
              <a:gd name="T19" fmla="*/ 124 h 124"/>
              <a:gd name="T20" fmla="*/ 0 w 144"/>
              <a:gd name="T21" fmla="*/ 120 h 124"/>
              <a:gd name="T22" fmla="*/ 0 w 144"/>
              <a:gd name="T23" fmla="*/ 120 h 124"/>
              <a:gd name="T24" fmla="*/ 0 w 144"/>
              <a:gd name="T25" fmla="*/ 116 h 124"/>
              <a:gd name="T26" fmla="*/ 4 w 144"/>
              <a:gd name="T27" fmla="*/ 112 h 124"/>
              <a:gd name="T28" fmla="*/ 8 w 144"/>
              <a:gd name="T29" fmla="*/ 108 h 124"/>
              <a:gd name="T30" fmla="*/ 16 w 144"/>
              <a:gd name="T31" fmla="*/ 100 h 124"/>
              <a:gd name="T32" fmla="*/ 24 w 144"/>
              <a:gd name="T33" fmla="*/ 96 h 124"/>
              <a:gd name="T34" fmla="*/ 36 w 144"/>
              <a:gd name="T35" fmla="*/ 84 h 124"/>
              <a:gd name="T36" fmla="*/ 52 w 144"/>
              <a:gd name="T37" fmla="*/ 68 h 124"/>
              <a:gd name="T38" fmla="*/ 60 w 144"/>
              <a:gd name="T39" fmla="*/ 56 h 124"/>
              <a:gd name="T40" fmla="*/ 68 w 144"/>
              <a:gd name="T41" fmla="*/ 48 h 124"/>
              <a:gd name="T42" fmla="*/ 76 w 144"/>
              <a:gd name="T43" fmla="*/ 36 h 124"/>
              <a:gd name="T44" fmla="*/ 80 w 144"/>
              <a:gd name="T45" fmla="*/ 28 h 124"/>
              <a:gd name="T46" fmla="*/ 80 w 144"/>
              <a:gd name="T47" fmla="*/ 24 h 124"/>
              <a:gd name="T48" fmla="*/ 80 w 144"/>
              <a:gd name="T49" fmla="*/ 16 h 124"/>
              <a:gd name="T50" fmla="*/ 76 w 144"/>
              <a:gd name="T51" fmla="*/ 12 h 124"/>
              <a:gd name="T52" fmla="*/ 80 w 144"/>
              <a:gd name="T53" fmla="*/ 8 h 124"/>
              <a:gd name="T54" fmla="*/ 80 w 144"/>
              <a:gd name="T55" fmla="*/ 4 h 124"/>
              <a:gd name="T56" fmla="*/ 88 w 144"/>
              <a:gd name="T57" fmla="*/ 0 h 124"/>
              <a:gd name="T58" fmla="*/ 96 w 144"/>
              <a:gd name="T59" fmla="*/ 0 h 124"/>
              <a:gd name="T60" fmla="*/ 104 w 144"/>
              <a:gd name="T61" fmla="*/ 0 h 124"/>
              <a:gd name="T62" fmla="*/ 112 w 144"/>
              <a:gd name="T63" fmla="*/ 0 h 124"/>
              <a:gd name="T64" fmla="*/ 124 w 144"/>
              <a:gd name="T65" fmla="*/ 4 h 124"/>
              <a:gd name="T66" fmla="*/ 132 w 144"/>
              <a:gd name="T67" fmla="*/ 8 h 124"/>
              <a:gd name="T68" fmla="*/ 136 w 144"/>
              <a:gd name="T69" fmla="*/ 16 h 124"/>
              <a:gd name="T70" fmla="*/ 140 w 144"/>
              <a:gd name="T71" fmla="*/ 20 h 124"/>
              <a:gd name="T72" fmla="*/ 144 w 144"/>
              <a:gd name="T73" fmla="*/ 28 h 124"/>
              <a:gd name="T74" fmla="*/ 140 w 144"/>
              <a:gd name="T75" fmla="*/ 32 h 124"/>
              <a:gd name="T76" fmla="*/ 136 w 144"/>
              <a:gd name="T77" fmla="*/ 40 h 124"/>
              <a:gd name="T78" fmla="*/ 128 w 144"/>
              <a:gd name="T79" fmla="*/ 52 h 124"/>
              <a:gd name="T80" fmla="*/ 120 w 144"/>
              <a:gd name="T81" fmla="*/ 60 h 124"/>
              <a:gd name="T82" fmla="*/ 120 w 144"/>
              <a:gd name="T83" fmla="*/ 60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4" h="124">
                <a:moveTo>
                  <a:pt x="120" y="60"/>
                </a:moveTo>
                <a:lnTo>
                  <a:pt x="104" y="76"/>
                </a:lnTo>
                <a:lnTo>
                  <a:pt x="92" y="88"/>
                </a:lnTo>
                <a:lnTo>
                  <a:pt x="72" y="96"/>
                </a:lnTo>
                <a:lnTo>
                  <a:pt x="56" y="108"/>
                </a:lnTo>
                <a:lnTo>
                  <a:pt x="36" y="116"/>
                </a:lnTo>
                <a:lnTo>
                  <a:pt x="24" y="120"/>
                </a:lnTo>
                <a:lnTo>
                  <a:pt x="12" y="124"/>
                </a:lnTo>
                <a:lnTo>
                  <a:pt x="4" y="124"/>
                </a:lnTo>
                <a:lnTo>
                  <a:pt x="0" y="124"/>
                </a:lnTo>
                <a:lnTo>
                  <a:pt x="0" y="120"/>
                </a:lnTo>
                <a:lnTo>
                  <a:pt x="0" y="120"/>
                </a:lnTo>
                <a:lnTo>
                  <a:pt x="0" y="116"/>
                </a:lnTo>
                <a:lnTo>
                  <a:pt x="4" y="112"/>
                </a:lnTo>
                <a:lnTo>
                  <a:pt x="8" y="108"/>
                </a:lnTo>
                <a:lnTo>
                  <a:pt x="16" y="100"/>
                </a:lnTo>
                <a:lnTo>
                  <a:pt x="24" y="96"/>
                </a:lnTo>
                <a:lnTo>
                  <a:pt x="36" y="84"/>
                </a:lnTo>
                <a:lnTo>
                  <a:pt x="52" y="68"/>
                </a:lnTo>
                <a:lnTo>
                  <a:pt x="60" y="56"/>
                </a:lnTo>
                <a:lnTo>
                  <a:pt x="68" y="48"/>
                </a:lnTo>
                <a:lnTo>
                  <a:pt x="76" y="36"/>
                </a:lnTo>
                <a:lnTo>
                  <a:pt x="80" y="28"/>
                </a:lnTo>
                <a:lnTo>
                  <a:pt x="80" y="24"/>
                </a:lnTo>
                <a:lnTo>
                  <a:pt x="80" y="16"/>
                </a:lnTo>
                <a:lnTo>
                  <a:pt x="76" y="12"/>
                </a:lnTo>
                <a:lnTo>
                  <a:pt x="80" y="8"/>
                </a:lnTo>
                <a:lnTo>
                  <a:pt x="80" y="4"/>
                </a:lnTo>
                <a:lnTo>
                  <a:pt x="88" y="0"/>
                </a:lnTo>
                <a:lnTo>
                  <a:pt x="96" y="0"/>
                </a:lnTo>
                <a:lnTo>
                  <a:pt x="104" y="0"/>
                </a:lnTo>
                <a:lnTo>
                  <a:pt x="112" y="0"/>
                </a:lnTo>
                <a:lnTo>
                  <a:pt x="124" y="4"/>
                </a:lnTo>
                <a:lnTo>
                  <a:pt x="132" y="8"/>
                </a:lnTo>
                <a:lnTo>
                  <a:pt x="136" y="16"/>
                </a:lnTo>
                <a:lnTo>
                  <a:pt x="140" y="20"/>
                </a:lnTo>
                <a:lnTo>
                  <a:pt x="144" y="28"/>
                </a:lnTo>
                <a:lnTo>
                  <a:pt x="140" y="32"/>
                </a:lnTo>
                <a:lnTo>
                  <a:pt x="136" y="40"/>
                </a:lnTo>
                <a:lnTo>
                  <a:pt x="128" y="52"/>
                </a:lnTo>
                <a:lnTo>
                  <a:pt x="120" y="60"/>
                </a:lnTo>
                <a:lnTo>
                  <a:pt x="120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420">
            <a:extLst>
              <a:ext uri="{FF2B5EF4-FFF2-40B4-BE49-F238E27FC236}">
                <a16:creationId xmlns:a16="http://schemas.microsoft.com/office/drawing/2014/main" xmlns="" id="{06DA9443-1075-48AA-B59A-D2BD1619BE70}"/>
              </a:ext>
            </a:extLst>
          </p:cNvPr>
          <p:cNvSpPr>
            <a:spLocks/>
          </p:cNvSpPr>
          <p:nvPr/>
        </p:nvSpPr>
        <p:spPr bwMode="auto">
          <a:xfrm>
            <a:off x="2780029" y="1978054"/>
            <a:ext cx="458934" cy="257085"/>
          </a:xfrm>
          <a:custGeom>
            <a:avLst/>
            <a:gdLst>
              <a:gd name="T0" fmla="*/ 120 w 120"/>
              <a:gd name="T1" fmla="*/ 32 h 52"/>
              <a:gd name="T2" fmla="*/ 116 w 120"/>
              <a:gd name="T3" fmla="*/ 40 h 52"/>
              <a:gd name="T4" fmla="*/ 116 w 120"/>
              <a:gd name="T5" fmla="*/ 44 h 52"/>
              <a:gd name="T6" fmla="*/ 112 w 120"/>
              <a:gd name="T7" fmla="*/ 48 h 52"/>
              <a:gd name="T8" fmla="*/ 108 w 120"/>
              <a:gd name="T9" fmla="*/ 52 h 52"/>
              <a:gd name="T10" fmla="*/ 108 w 120"/>
              <a:gd name="T11" fmla="*/ 52 h 52"/>
              <a:gd name="T12" fmla="*/ 100 w 120"/>
              <a:gd name="T13" fmla="*/ 52 h 52"/>
              <a:gd name="T14" fmla="*/ 96 w 120"/>
              <a:gd name="T15" fmla="*/ 52 h 52"/>
              <a:gd name="T16" fmla="*/ 88 w 120"/>
              <a:gd name="T17" fmla="*/ 48 h 52"/>
              <a:gd name="T18" fmla="*/ 80 w 120"/>
              <a:gd name="T19" fmla="*/ 48 h 52"/>
              <a:gd name="T20" fmla="*/ 72 w 120"/>
              <a:gd name="T21" fmla="*/ 44 h 52"/>
              <a:gd name="T22" fmla="*/ 64 w 120"/>
              <a:gd name="T23" fmla="*/ 40 h 52"/>
              <a:gd name="T24" fmla="*/ 52 w 120"/>
              <a:gd name="T25" fmla="*/ 36 h 52"/>
              <a:gd name="T26" fmla="*/ 40 w 120"/>
              <a:gd name="T27" fmla="*/ 28 h 52"/>
              <a:gd name="T28" fmla="*/ 28 w 120"/>
              <a:gd name="T29" fmla="*/ 24 h 52"/>
              <a:gd name="T30" fmla="*/ 20 w 120"/>
              <a:gd name="T31" fmla="*/ 20 h 52"/>
              <a:gd name="T32" fmla="*/ 12 w 120"/>
              <a:gd name="T33" fmla="*/ 16 h 52"/>
              <a:gd name="T34" fmla="*/ 8 w 120"/>
              <a:gd name="T35" fmla="*/ 12 h 52"/>
              <a:gd name="T36" fmla="*/ 4 w 120"/>
              <a:gd name="T37" fmla="*/ 12 h 52"/>
              <a:gd name="T38" fmla="*/ 0 w 120"/>
              <a:gd name="T39" fmla="*/ 8 h 52"/>
              <a:gd name="T40" fmla="*/ 0 w 120"/>
              <a:gd name="T41" fmla="*/ 4 h 52"/>
              <a:gd name="T42" fmla="*/ 0 w 120"/>
              <a:gd name="T43" fmla="*/ 4 h 52"/>
              <a:gd name="T44" fmla="*/ 4 w 120"/>
              <a:gd name="T45" fmla="*/ 4 h 52"/>
              <a:gd name="T46" fmla="*/ 4 w 120"/>
              <a:gd name="T47" fmla="*/ 0 h 52"/>
              <a:gd name="T48" fmla="*/ 8 w 120"/>
              <a:gd name="T49" fmla="*/ 0 h 52"/>
              <a:gd name="T50" fmla="*/ 16 w 120"/>
              <a:gd name="T51" fmla="*/ 0 h 52"/>
              <a:gd name="T52" fmla="*/ 20 w 120"/>
              <a:gd name="T53" fmla="*/ 0 h 52"/>
              <a:gd name="T54" fmla="*/ 28 w 120"/>
              <a:gd name="T55" fmla="*/ 0 h 52"/>
              <a:gd name="T56" fmla="*/ 36 w 120"/>
              <a:gd name="T57" fmla="*/ 0 h 52"/>
              <a:gd name="T58" fmla="*/ 52 w 120"/>
              <a:gd name="T59" fmla="*/ 0 h 52"/>
              <a:gd name="T60" fmla="*/ 68 w 120"/>
              <a:gd name="T61" fmla="*/ 0 h 52"/>
              <a:gd name="T62" fmla="*/ 84 w 120"/>
              <a:gd name="T63" fmla="*/ 4 h 52"/>
              <a:gd name="T64" fmla="*/ 96 w 120"/>
              <a:gd name="T65" fmla="*/ 8 h 52"/>
              <a:gd name="T66" fmla="*/ 104 w 120"/>
              <a:gd name="T67" fmla="*/ 12 h 52"/>
              <a:gd name="T68" fmla="*/ 112 w 120"/>
              <a:gd name="T69" fmla="*/ 16 h 52"/>
              <a:gd name="T70" fmla="*/ 116 w 120"/>
              <a:gd name="T71" fmla="*/ 24 h 52"/>
              <a:gd name="T72" fmla="*/ 120 w 120"/>
              <a:gd name="T73" fmla="*/ 32 h 52"/>
              <a:gd name="T74" fmla="*/ 120 w 120"/>
              <a:gd name="T75" fmla="*/ 3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0" h="52">
                <a:moveTo>
                  <a:pt x="120" y="32"/>
                </a:moveTo>
                <a:lnTo>
                  <a:pt x="116" y="40"/>
                </a:lnTo>
                <a:lnTo>
                  <a:pt x="116" y="44"/>
                </a:lnTo>
                <a:lnTo>
                  <a:pt x="112" y="48"/>
                </a:lnTo>
                <a:lnTo>
                  <a:pt x="108" y="52"/>
                </a:lnTo>
                <a:lnTo>
                  <a:pt x="108" y="52"/>
                </a:lnTo>
                <a:lnTo>
                  <a:pt x="100" y="52"/>
                </a:lnTo>
                <a:lnTo>
                  <a:pt x="96" y="52"/>
                </a:lnTo>
                <a:lnTo>
                  <a:pt x="88" y="48"/>
                </a:lnTo>
                <a:lnTo>
                  <a:pt x="80" y="48"/>
                </a:lnTo>
                <a:lnTo>
                  <a:pt x="72" y="44"/>
                </a:lnTo>
                <a:lnTo>
                  <a:pt x="64" y="40"/>
                </a:lnTo>
                <a:lnTo>
                  <a:pt x="52" y="36"/>
                </a:lnTo>
                <a:lnTo>
                  <a:pt x="40" y="28"/>
                </a:lnTo>
                <a:lnTo>
                  <a:pt x="28" y="24"/>
                </a:lnTo>
                <a:lnTo>
                  <a:pt x="20" y="20"/>
                </a:lnTo>
                <a:lnTo>
                  <a:pt x="12" y="16"/>
                </a:lnTo>
                <a:lnTo>
                  <a:pt x="8" y="12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52" y="0"/>
                </a:lnTo>
                <a:lnTo>
                  <a:pt x="68" y="0"/>
                </a:lnTo>
                <a:lnTo>
                  <a:pt x="84" y="4"/>
                </a:lnTo>
                <a:lnTo>
                  <a:pt x="96" y="8"/>
                </a:lnTo>
                <a:lnTo>
                  <a:pt x="104" y="12"/>
                </a:lnTo>
                <a:lnTo>
                  <a:pt x="112" y="16"/>
                </a:lnTo>
                <a:lnTo>
                  <a:pt x="116" y="24"/>
                </a:lnTo>
                <a:lnTo>
                  <a:pt x="120" y="32"/>
                </a:lnTo>
                <a:lnTo>
                  <a:pt x="120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421">
            <a:extLst>
              <a:ext uri="{FF2B5EF4-FFF2-40B4-BE49-F238E27FC236}">
                <a16:creationId xmlns:a16="http://schemas.microsoft.com/office/drawing/2014/main" xmlns="" id="{D7053DD4-6F09-466D-878D-71AFB373F037}"/>
              </a:ext>
            </a:extLst>
          </p:cNvPr>
          <p:cNvSpPr>
            <a:spLocks/>
          </p:cNvSpPr>
          <p:nvPr/>
        </p:nvSpPr>
        <p:spPr bwMode="auto">
          <a:xfrm>
            <a:off x="2472860" y="949712"/>
            <a:ext cx="504827" cy="197758"/>
          </a:xfrm>
          <a:custGeom>
            <a:avLst/>
            <a:gdLst>
              <a:gd name="T0" fmla="*/ 52 w 132"/>
              <a:gd name="T1" fmla="*/ 8 h 40"/>
              <a:gd name="T2" fmla="*/ 64 w 132"/>
              <a:gd name="T3" fmla="*/ 4 h 40"/>
              <a:gd name="T4" fmla="*/ 76 w 132"/>
              <a:gd name="T5" fmla="*/ 4 h 40"/>
              <a:gd name="T6" fmla="*/ 84 w 132"/>
              <a:gd name="T7" fmla="*/ 0 h 40"/>
              <a:gd name="T8" fmla="*/ 92 w 132"/>
              <a:gd name="T9" fmla="*/ 0 h 40"/>
              <a:gd name="T10" fmla="*/ 100 w 132"/>
              <a:gd name="T11" fmla="*/ 0 h 40"/>
              <a:gd name="T12" fmla="*/ 108 w 132"/>
              <a:gd name="T13" fmla="*/ 4 h 40"/>
              <a:gd name="T14" fmla="*/ 120 w 132"/>
              <a:gd name="T15" fmla="*/ 4 h 40"/>
              <a:gd name="T16" fmla="*/ 132 w 132"/>
              <a:gd name="T17" fmla="*/ 8 h 40"/>
              <a:gd name="T18" fmla="*/ 132 w 132"/>
              <a:gd name="T19" fmla="*/ 16 h 40"/>
              <a:gd name="T20" fmla="*/ 128 w 132"/>
              <a:gd name="T21" fmla="*/ 20 h 40"/>
              <a:gd name="T22" fmla="*/ 124 w 132"/>
              <a:gd name="T23" fmla="*/ 24 h 40"/>
              <a:gd name="T24" fmla="*/ 120 w 132"/>
              <a:gd name="T25" fmla="*/ 28 h 40"/>
              <a:gd name="T26" fmla="*/ 112 w 132"/>
              <a:gd name="T27" fmla="*/ 32 h 40"/>
              <a:gd name="T28" fmla="*/ 100 w 132"/>
              <a:gd name="T29" fmla="*/ 32 h 40"/>
              <a:gd name="T30" fmla="*/ 88 w 132"/>
              <a:gd name="T31" fmla="*/ 36 h 40"/>
              <a:gd name="T32" fmla="*/ 76 w 132"/>
              <a:gd name="T33" fmla="*/ 36 h 40"/>
              <a:gd name="T34" fmla="*/ 60 w 132"/>
              <a:gd name="T35" fmla="*/ 36 h 40"/>
              <a:gd name="T36" fmla="*/ 40 w 132"/>
              <a:gd name="T37" fmla="*/ 40 h 40"/>
              <a:gd name="T38" fmla="*/ 20 w 132"/>
              <a:gd name="T39" fmla="*/ 40 h 40"/>
              <a:gd name="T40" fmla="*/ 0 w 132"/>
              <a:gd name="T41" fmla="*/ 40 h 40"/>
              <a:gd name="T42" fmla="*/ 0 w 132"/>
              <a:gd name="T43" fmla="*/ 20 h 40"/>
              <a:gd name="T44" fmla="*/ 12 w 132"/>
              <a:gd name="T45" fmla="*/ 16 h 40"/>
              <a:gd name="T46" fmla="*/ 24 w 132"/>
              <a:gd name="T47" fmla="*/ 12 h 40"/>
              <a:gd name="T48" fmla="*/ 52 w 132"/>
              <a:gd name="T49" fmla="*/ 8 h 40"/>
              <a:gd name="T50" fmla="*/ 52 w 132"/>
              <a:gd name="T51" fmla="*/ 8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2" h="40">
                <a:moveTo>
                  <a:pt x="52" y="8"/>
                </a:moveTo>
                <a:lnTo>
                  <a:pt x="64" y="4"/>
                </a:lnTo>
                <a:lnTo>
                  <a:pt x="76" y="4"/>
                </a:lnTo>
                <a:lnTo>
                  <a:pt x="84" y="0"/>
                </a:lnTo>
                <a:lnTo>
                  <a:pt x="92" y="0"/>
                </a:lnTo>
                <a:lnTo>
                  <a:pt x="100" y="0"/>
                </a:lnTo>
                <a:lnTo>
                  <a:pt x="108" y="4"/>
                </a:lnTo>
                <a:lnTo>
                  <a:pt x="120" y="4"/>
                </a:lnTo>
                <a:lnTo>
                  <a:pt x="132" y="8"/>
                </a:lnTo>
                <a:lnTo>
                  <a:pt x="132" y="16"/>
                </a:lnTo>
                <a:lnTo>
                  <a:pt x="128" y="20"/>
                </a:lnTo>
                <a:lnTo>
                  <a:pt x="124" y="24"/>
                </a:lnTo>
                <a:lnTo>
                  <a:pt x="120" y="28"/>
                </a:lnTo>
                <a:lnTo>
                  <a:pt x="112" y="32"/>
                </a:lnTo>
                <a:lnTo>
                  <a:pt x="100" y="32"/>
                </a:lnTo>
                <a:lnTo>
                  <a:pt x="88" y="36"/>
                </a:lnTo>
                <a:lnTo>
                  <a:pt x="76" y="36"/>
                </a:lnTo>
                <a:lnTo>
                  <a:pt x="60" y="36"/>
                </a:lnTo>
                <a:lnTo>
                  <a:pt x="40" y="40"/>
                </a:lnTo>
                <a:lnTo>
                  <a:pt x="20" y="40"/>
                </a:lnTo>
                <a:lnTo>
                  <a:pt x="0" y="40"/>
                </a:lnTo>
                <a:lnTo>
                  <a:pt x="0" y="20"/>
                </a:lnTo>
                <a:lnTo>
                  <a:pt x="12" y="16"/>
                </a:lnTo>
                <a:lnTo>
                  <a:pt x="24" y="12"/>
                </a:lnTo>
                <a:lnTo>
                  <a:pt x="52" y="8"/>
                </a:lnTo>
                <a:lnTo>
                  <a:pt x="52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Freeform 422">
            <a:extLst>
              <a:ext uri="{FF2B5EF4-FFF2-40B4-BE49-F238E27FC236}">
                <a16:creationId xmlns:a16="http://schemas.microsoft.com/office/drawing/2014/main" xmlns="" id="{53F79322-EBC7-4777-ACB4-6FA6315DE24E}"/>
              </a:ext>
            </a:extLst>
          </p:cNvPr>
          <p:cNvSpPr>
            <a:spLocks/>
          </p:cNvSpPr>
          <p:nvPr/>
        </p:nvSpPr>
        <p:spPr bwMode="auto">
          <a:xfrm>
            <a:off x="2595955" y="1325452"/>
            <a:ext cx="535423" cy="59327"/>
          </a:xfrm>
          <a:custGeom>
            <a:avLst/>
            <a:gdLst>
              <a:gd name="T0" fmla="*/ 140 w 140"/>
              <a:gd name="T1" fmla="*/ 4 h 12"/>
              <a:gd name="T2" fmla="*/ 140 w 140"/>
              <a:gd name="T3" fmla="*/ 8 h 12"/>
              <a:gd name="T4" fmla="*/ 140 w 140"/>
              <a:gd name="T5" fmla="*/ 8 h 12"/>
              <a:gd name="T6" fmla="*/ 140 w 140"/>
              <a:gd name="T7" fmla="*/ 8 h 12"/>
              <a:gd name="T8" fmla="*/ 136 w 140"/>
              <a:gd name="T9" fmla="*/ 8 h 12"/>
              <a:gd name="T10" fmla="*/ 136 w 140"/>
              <a:gd name="T11" fmla="*/ 8 h 12"/>
              <a:gd name="T12" fmla="*/ 132 w 140"/>
              <a:gd name="T13" fmla="*/ 8 h 12"/>
              <a:gd name="T14" fmla="*/ 124 w 140"/>
              <a:gd name="T15" fmla="*/ 8 h 12"/>
              <a:gd name="T16" fmla="*/ 120 w 140"/>
              <a:gd name="T17" fmla="*/ 8 h 12"/>
              <a:gd name="T18" fmla="*/ 112 w 140"/>
              <a:gd name="T19" fmla="*/ 8 h 12"/>
              <a:gd name="T20" fmla="*/ 104 w 140"/>
              <a:gd name="T21" fmla="*/ 8 h 12"/>
              <a:gd name="T22" fmla="*/ 96 w 140"/>
              <a:gd name="T23" fmla="*/ 8 h 12"/>
              <a:gd name="T24" fmla="*/ 84 w 140"/>
              <a:gd name="T25" fmla="*/ 12 h 12"/>
              <a:gd name="T26" fmla="*/ 72 w 140"/>
              <a:gd name="T27" fmla="*/ 12 h 12"/>
              <a:gd name="T28" fmla="*/ 60 w 140"/>
              <a:gd name="T29" fmla="*/ 12 h 12"/>
              <a:gd name="T30" fmla="*/ 48 w 140"/>
              <a:gd name="T31" fmla="*/ 12 h 12"/>
              <a:gd name="T32" fmla="*/ 32 w 140"/>
              <a:gd name="T33" fmla="*/ 12 h 12"/>
              <a:gd name="T34" fmla="*/ 20 w 140"/>
              <a:gd name="T35" fmla="*/ 12 h 12"/>
              <a:gd name="T36" fmla="*/ 0 w 140"/>
              <a:gd name="T37" fmla="*/ 12 h 12"/>
              <a:gd name="T38" fmla="*/ 0 w 140"/>
              <a:gd name="T39" fmla="*/ 8 h 12"/>
              <a:gd name="T40" fmla="*/ 32 w 140"/>
              <a:gd name="T41" fmla="*/ 8 h 12"/>
              <a:gd name="T42" fmla="*/ 60 w 140"/>
              <a:gd name="T43" fmla="*/ 4 h 12"/>
              <a:gd name="T44" fmla="*/ 84 w 140"/>
              <a:gd name="T45" fmla="*/ 4 h 12"/>
              <a:gd name="T46" fmla="*/ 104 w 140"/>
              <a:gd name="T47" fmla="*/ 0 h 12"/>
              <a:gd name="T48" fmla="*/ 112 w 140"/>
              <a:gd name="T49" fmla="*/ 0 h 12"/>
              <a:gd name="T50" fmla="*/ 120 w 140"/>
              <a:gd name="T51" fmla="*/ 0 h 12"/>
              <a:gd name="T52" fmla="*/ 124 w 140"/>
              <a:gd name="T53" fmla="*/ 0 h 12"/>
              <a:gd name="T54" fmla="*/ 132 w 140"/>
              <a:gd name="T55" fmla="*/ 0 h 12"/>
              <a:gd name="T56" fmla="*/ 136 w 140"/>
              <a:gd name="T57" fmla="*/ 0 h 12"/>
              <a:gd name="T58" fmla="*/ 136 w 140"/>
              <a:gd name="T59" fmla="*/ 0 h 12"/>
              <a:gd name="T60" fmla="*/ 140 w 140"/>
              <a:gd name="T61" fmla="*/ 0 h 12"/>
              <a:gd name="T62" fmla="*/ 140 w 140"/>
              <a:gd name="T63" fmla="*/ 4 h 12"/>
              <a:gd name="T64" fmla="*/ 140 w 140"/>
              <a:gd name="T65" fmla="*/ 4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0" h="12">
                <a:moveTo>
                  <a:pt x="140" y="4"/>
                </a:moveTo>
                <a:lnTo>
                  <a:pt x="140" y="8"/>
                </a:lnTo>
                <a:lnTo>
                  <a:pt x="140" y="8"/>
                </a:lnTo>
                <a:lnTo>
                  <a:pt x="140" y="8"/>
                </a:lnTo>
                <a:lnTo>
                  <a:pt x="136" y="8"/>
                </a:lnTo>
                <a:lnTo>
                  <a:pt x="136" y="8"/>
                </a:lnTo>
                <a:lnTo>
                  <a:pt x="132" y="8"/>
                </a:lnTo>
                <a:lnTo>
                  <a:pt x="124" y="8"/>
                </a:lnTo>
                <a:lnTo>
                  <a:pt x="120" y="8"/>
                </a:lnTo>
                <a:lnTo>
                  <a:pt x="112" y="8"/>
                </a:lnTo>
                <a:lnTo>
                  <a:pt x="104" y="8"/>
                </a:lnTo>
                <a:lnTo>
                  <a:pt x="96" y="8"/>
                </a:lnTo>
                <a:lnTo>
                  <a:pt x="84" y="12"/>
                </a:lnTo>
                <a:lnTo>
                  <a:pt x="72" y="12"/>
                </a:lnTo>
                <a:lnTo>
                  <a:pt x="60" y="12"/>
                </a:lnTo>
                <a:lnTo>
                  <a:pt x="48" y="12"/>
                </a:lnTo>
                <a:lnTo>
                  <a:pt x="32" y="12"/>
                </a:lnTo>
                <a:lnTo>
                  <a:pt x="20" y="12"/>
                </a:lnTo>
                <a:lnTo>
                  <a:pt x="0" y="12"/>
                </a:lnTo>
                <a:lnTo>
                  <a:pt x="0" y="8"/>
                </a:lnTo>
                <a:lnTo>
                  <a:pt x="32" y="8"/>
                </a:lnTo>
                <a:lnTo>
                  <a:pt x="60" y="4"/>
                </a:lnTo>
                <a:lnTo>
                  <a:pt x="84" y="4"/>
                </a:lnTo>
                <a:lnTo>
                  <a:pt x="104" y="0"/>
                </a:lnTo>
                <a:lnTo>
                  <a:pt x="112" y="0"/>
                </a:lnTo>
                <a:lnTo>
                  <a:pt x="120" y="0"/>
                </a:lnTo>
                <a:lnTo>
                  <a:pt x="124" y="0"/>
                </a:lnTo>
                <a:lnTo>
                  <a:pt x="132" y="0"/>
                </a:lnTo>
                <a:lnTo>
                  <a:pt x="136" y="0"/>
                </a:lnTo>
                <a:lnTo>
                  <a:pt x="136" y="0"/>
                </a:lnTo>
                <a:lnTo>
                  <a:pt x="140" y="0"/>
                </a:lnTo>
                <a:lnTo>
                  <a:pt x="140" y="4"/>
                </a:lnTo>
                <a:lnTo>
                  <a:pt x="14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423">
            <a:extLst>
              <a:ext uri="{FF2B5EF4-FFF2-40B4-BE49-F238E27FC236}">
                <a16:creationId xmlns:a16="http://schemas.microsoft.com/office/drawing/2014/main" xmlns="" id="{4AC7F21A-9412-4675-9B86-D9BB63D79B0F}"/>
              </a:ext>
            </a:extLst>
          </p:cNvPr>
          <p:cNvSpPr>
            <a:spLocks/>
          </p:cNvSpPr>
          <p:nvPr/>
        </p:nvSpPr>
        <p:spPr bwMode="auto">
          <a:xfrm>
            <a:off x="2196211" y="1424331"/>
            <a:ext cx="504827" cy="474619"/>
          </a:xfrm>
          <a:custGeom>
            <a:avLst/>
            <a:gdLst>
              <a:gd name="T0" fmla="*/ 60 w 132"/>
              <a:gd name="T1" fmla="*/ 40 h 96"/>
              <a:gd name="T2" fmla="*/ 68 w 132"/>
              <a:gd name="T3" fmla="*/ 32 h 96"/>
              <a:gd name="T4" fmla="*/ 72 w 132"/>
              <a:gd name="T5" fmla="*/ 28 h 96"/>
              <a:gd name="T6" fmla="*/ 72 w 132"/>
              <a:gd name="T7" fmla="*/ 24 h 96"/>
              <a:gd name="T8" fmla="*/ 72 w 132"/>
              <a:gd name="T9" fmla="*/ 20 h 96"/>
              <a:gd name="T10" fmla="*/ 72 w 132"/>
              <a:gd name="T11" fmla="*/ 16 h 96"/>
              <a:gd name="T12" fmla="*/ 72 w 132"/>
              <a:gd name="T13" fmla="*/ 12 h 96"/>
              <a:gd name="T14" fmla="*/ 76 w 132"/>
              <a:gd name="T15" fmla="*/ 8 h 96"/>
              <a:gd name="T16" fmla="*/ 84 w 132"/>
              <a:gd name="T17" fmla="*/ 4 h 96"/>
              <a:gd name="T18" fmla="*/ 88 w 132"/>
              <a:gd name="T19" fmla="*/ 0 h 96"/>
              <a:gd name="T20" fmla="*/ 96 w 132"/>
              <a:gd name="T21" fmla="*/ 0 h 96"/>
              <a:gd name="T22" fmla="*/ 104 w 132"/>
              <a:gd name="T23" fmla="*/ 4 h 96"/>
              <a:gd name="T24" fmla="*/ 116 w 132"/>
              <a:gd name="T25" fmla="*/ 8 h 96"/>
              <a:gd name="T26" fmla="*/ 124 w 132"/>
              <a:gd name="T27" fmla="*/ 16 h 96"/>
              <a:gd name="T28" fmla="*/ 128 w 132"/>
              <a:gd name="T29" fmla="*/ 24 h 96"/>
              <a:gd name="T30" fmla="*/ 132 w 132"/>
              <a:gd name="T31" fmla="*/ 28 h 96"/>
              <a:gd name="T32" fmla="*/ 132 w 132"/>
              <a:gd name="T33" fmla="*/ 36 h 96"/>
              <a:gd name="T34" fmla="*/ 132 w 132"/>
              <a:gd name="T35" fmla="*/ 40 h 96"/>
              <a:gd name="T36" fmla="*/ 124 w 132"/>
              <a:gd name="T37" fmla="*/ 44 h 96"/>
              <a:gd name="T38" fmla="*/ 120 w 132"/>
              <a:gd name="T39" fmla="*/ 52 h 96"/>
              <a:gd name="T40" fmla="*/ 108 w 132"/>
              <a:gd name="T41" fmla="*/ 60 h 96"/>
              <a:gd name="T42" fmla="*/ 96 w 132"/>
              <a:gd name="T43" fmla="*/ 68 h 96"/>
              <a:gd name="T44" fmla="*/ 84 w 132"/>
              <a:gd name="T45" fmla="*/ 72 h 96"/>
              <a:gd name="T46" fmla="*/ 72 w 132"/>
              <a:gd name="T47" fmla="*/ 80 h 96"/>
              <a:gd name="T48" fmla="*/ 60 w 132"/>
              <a:gd name="T49" fmla="*/ 84 h 96"/>
              <a:gd name="T50" fmla="*/ 48 w 132"/>
              <a:gd name="T51" fmla="*/ 88 h 96"/>
              <a:gd name="T52" fmla="*/ 36 w 132"/>
              <a:gd name="T53" fmla="*/ 92 h 96"/>
              <a:gd name="T54" fmla="*/ 24 w 132"/>
              <a:gd name="T55" fmla="*/ 92 h 96"/>
              <a:gd name="T56" fmla="*/ 20 w 132"/>
              <a:gd name="T57" fmla="*/ 96 h 96"/>
              <a:gd name="T58" fmla="*/ 12 w 132"/>
              <a:gd name="T59" fmla="*/ 96 h 96"/>
              <a:gd name="T60" fmla="*/ 4 w 132"/>
              <a:gd name="T61" fmla="*/ 96 h 96"/>
              <a:gd name="T62" fmla="*/ 0 w 132"/>
              <a:gd name="T63" fmla="*/ 92 h 96"/>
              <a:gd name="T64" fmla="*/ 0 w 132"/>
              <a:gd name="T65" fmla="*/ 92 h 96"/>
              <a:gd name="T66" fmla="*/ 0 w 132"/>
              <a:gd name="T67" fmla="*/ 88 h 96"/>
              <a:gd name="T68" fmla="*/ 0 w 132"/>
              <a:gd name="T69" fmla="*/ 84 h 96"/>
              <a:gd name="T70" fmla="*/ 0 w 132"/>
              <a:gd name="T71" fmla="*/ 84 h 96"/>
              <a:gd name="T72" fmla="*/ 4 w 132"/>
              <a:gd name="T73" fmla="*/ 80 h 96"/>
              <a:gd name="T74" fmla="*/ 12 w 132"/>
              <a:gd name="T75" fmla="*/ 72 h 96"/>
              <a:gd name="T76" fmla="*/ 24 w 132"/>
              <a:gd name="T77" fmla="*/ 64 h 96"/>
              <a:gd name="T78" fmla="*/ 36 w 132"/>
              <a:gd name="T79" fmla="*/ 56 h 96"/>
              <a:gd name="T80" fmla="*/ 44 w 132"/>
              <a:gd name="T81" fmla="*/ 52 h 96"/>
              <a:gd name="T82" fmla="*/ 56 w 132"/>
              <a:gd name="T83" fmla="*/ 44 h 96"/>
              <a:gd name="T84" fmla="*/ 60 w 132"/>
              <a:gd name="T85" fmla="*/ 40 h 96"/>
              <a:gd name="T86" fmla="*/ 60 w 132"/>
              <a:gd name="T87" fmla="*/ 4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2" h="96">
                <a:moveTo>
                  <a:pt x="60" y="40"/>
                </a:moveTo>
                <a:lnTo>
                  <a:pt x="68" y="32"/>
                </a:lnTo>
                <a:lnTo>
                  <a:pt x="72" y="28"/>
                </a:lnTo>
                <a:lnTo>
                  <a:pt x="72" y="24"/>
                </a:lnTo>
                <a:lnTo>
                  <a:pt x="72" y="20"/>
                </a:lnTo>
                <a:lnTo>
                  <a:pt x="72" y="16"/>
                </a:lnTo>
                <a:lnTo>
                  <a:pt x="72" y="12"/>
                </a:lnTo>
                <a:lnTo>
                  <a:pt x="76" y="8"/>
                </a:lnTo>
                <a:lnTo>
                  <a:pt x="84" y="4"/>
                </a:lnTo>
                <a:lnTo>
                  <a:pt x="88" y="0"/>
                </a:lnTo>
                <a:lnTo>
                  <a:pt x="96" y="0"/>
                </a:lnTo>
                <a:lnTo>
                  <a:pt x="104" y="4"/>
                </a:lnTo>
                <a:lnTo>
                  <a:pt x="116" y="8"/>
                </a:lnTo>
                <a:lnTo>
                  <a:pt x="124" y="16"/>
                </a:lnTo>
                <a:lnTo>
                  <a:pt x="128" y="24"/>
                </a:lnTo>
                <a:lnTo>
                  <a:pt x="132" y="28"/>
                </a:lnTo>
                <a:lnTo>
                  <a:pt x="132" y="36"/>
                </a:lnTo>
                <a:lnTo>
                  <a:pt x="132" y="40"/>
                </a:lnTo>
                <a:lnTo>
                  <a:pt x="124" y="44"/>
                </a:lnTo>
                <a:lnTo>
                  <a:pt x="120" y="52"/>
                </a:lnTo>
                <a:lnTo>
                  <a:pt x="108" y="60"/>
                </a:lnTo>
                <a:lnTo>
                  <a:pt x="96" y="68"/>
                </a:lnTo>
                <a:lnTo>
                  <a:pt x="84" y="72"/>
                </a:lnTo>
                <a:lnTo>
                  <a:pt x="72" y="80"/>
                </a:lnTo>
                <a:lnTo>
                  <a:pt x="60" y="84"/>
                </a:lnTo>
                <a:lnTo>
                  <a:pt x="48" y="88"/>
                </a:lnTo>
                <a:lnTo>
                  <a:pt x="36" y="92"/>
                </a:lnTo>
                <a:lnTo>
                  <a:pt x="24" y="92"/>
                </a:lnTo>
                <a:lnTo>
                  <a:pt x="20" y="96"/>
                </a:lnTo>
                <a:lnTo>
                  <a:pt x="12" y="96"/>
                </a:lnTo>
                <a:lnTo>
                  <a:pt x="4" y="96"/>
                </a:lnTo>
                <a:lnTo>
                  <a:pt x="0" y="92"/>
                </a:lnTo>
                <a:lnTo>
                  <a:pt x="0" y="92"/>
                </a:lnTo>
                <a:lnTo>
                  <a:pt x="0" y="88"/>
                </a:lnTo>
                <a:lnTo>
                  <a:pt x="0" y="84"/>
                </a:lnTo>
                <a:lnTo>
                  <a:pt x="0" y="84"/>
                </a:lnTo>
                <a:lnTo>
                  <a:pt x="4" y="80"/>
                </a:lnTo>
                <a:lnTo>
                  <a:pt x="12" y="72"/>
                </a:lnTo>
                <a:lnTo>
                  <a:pt x="24" y="64"/>
                </a:lnTo>
                <a:lnTo>
                  <a:pt x="36" y="56"/>
                </a:lnTo>
                <a:lnTo>
                  <a:pt x="44" y="52"/>
                </a:lnTo>
                <a:lnTo>
                  <a:pt x="56" y="44"/>
                </a:lnTo>
                <a:lnTo>
                  <a:pt x="60" y="40"/>
                </a:lnTo>
                <a:lnTo>
                  <a:pt x="60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Freeform 424">
            <a:extLst>
              <a:ext uri="{FF2B5EF4-FFF2-40B4-BE49-F238E27FC236}">
                <a16:creationId xmlns:a16="http://schemas.microsoft.com/office/drawing/2014/main" xmlns="" id="{3393C065-0215-4EED-907C-0C031C619E29}"/>
              </a:ext>
            </a:extLst>
          </p:cNvPr>
          <p:cNvSpPr>
            <a:spLocks/>
          </p:cNvSpPr>
          <p:nvPr/>
        </p:nvSpPr>
        <p:spPr bwMode="auto">
          <a:xfrm>
            <a:off x="2430261" y="1523210"/>
            <a:ext cx="1254417" cy="1582063"/>
          </a:xfrm>
          <a:custGeom>
            <a:avLst/>
            <a:gdLst>
              <a:gd name="T0" fmla="*/ 220 w 328"/>
              <a:gd name="T1" fmla="*/ 248 h 320"/>
              <a:gd name="T2" fmla="*/ 228 w 328"/>
              <a:gd name="T3" fmla="*/ 236 h 320"/>
              <a:gd name="T4" fmla="*/ 236 w 328"/>
              <a:gd name="T5" fmla="*/ 216 h 320"/>
              <a:gd name="T6" fmla="*/ 240 w 328"/>
              <a:gd name="T7" fmla="*/ 188 h 320"/>
              <a:gd name="T8" fmla="*/ 244 w 328"/>
              <a:gd name="T9" fmla="*/ 160 h 320"/>
              <a:gd name="T10" fmla="*/ 244 w 328"/>
              <a:gd name="T11" fmla="*/ 120 h 320"/>
              <a:gd name="T12" fmla="*/ 244 w 328"/>
              <a:gd name="T13" fmla="*/ 84 h 320"/>
              <a:gd name="T14" fmla="*/ 244 w 328"/>
              <a:gd name="T15" fmla="*/ 64 h 320"/>
              <a:gd name="T16" fmla="*/ 244 w 328"/>
              <a:gd name="T17" fmla="*/ 52 h 320"/>
              <a:gd name="T18" fmla="*/ 244 w 328"/>
              <a:gd name="T19" fmla="*/ 44 h 320"/>
              <a:gd name="T20" fmla="*/ 240 w 328"/>
              <a:gd name="T21" fmla="*/ 40 h 320"/>
              <a:gd name="T22" fmla="*/ 220 w 328"/>
              <a:gd name="T23" fmla="*/ 40 h 320"/>
              <a:gd name="T24" fmla="*/ 192 w 328"/>
              <a:gd name="T25" fmla="*/ 44 h 320"/>
              <a:gd name="T26" fmla="*/ 164 w 328"/>
              <a:gd name="T27" fmla="*/ 48 h 320"/>
              <a:gd name="T28" fmla="*/ 140 w 328"/>
              <a:gd name="T29" fmla="*/ 48 h 320"/>
              <a:gd name="T30" fmla="*/ 104 w 328"/>
              <a:gd name="T31" fmla="*/ 56 h 320"/>
              <a:gd name="T32" fmla="*/ 68 w 328"/>
              <a:gd name="T33" fmla="*/ 60 h 320"/>
              <a:gd name="T34" fmla="*/ 24 w 328"/>
              <a:gd name="T35" fmla="*/ 60 h 320"/>
              <a:gd name="T36" fmla="*/ 0 w 328"/>
              <a:gd name="T37" fmla="*/ 28 h 320"/>
              <a:gd name="T38" fmla="*/ 64 w 328"/>
              <a:gd name="T39" fmla="*/ 28 h 320"/>
              <a:gd name="T40" fmla="*/ 140 w 328"/>
              <a:gd name="T41" fmla="*/ 20 h 320"/>
              <a:gd name="T42" fmla="*/ 176 w 328"/>
              <a:gd name="T43" fmla="*/ 12 h 320"/>
              <a:gd name="T44" fmla="*/ 204 w 328"/>
              <a:gd name="T45" fmla="*/ 8 h 320"/>
              <a:gd name="T46" fmla="*/ 220 w 328"/>
              <a:gd name="T47" fmla="*/ 8 h 320"/>
              <a:gd name="T48" fmla="*/ 232 w 328"/>
              <a:gd name="T49" fmla="*/ 4 h 320"/>
              <a:gd name="T50" fmla="*/ 240 w 328"/>
              <a:gd name="T51" fmla="*/ 0 h 320"/>
              <a:gd name="T52" fmla="*/ 252 w 328"/>
              <a:gd name="T53" fmla="*/ 0 h 320"/>
              <a:gd name="T54" fmla="*/ 268 w 328"/>
              <a:gd name="T55" fmla="*/ 8 h 320"/>
              <a:gd name="T56" fmla="*/ 296 w 328"/>
              <a:gd name="T57" fmla="*/ 16 h 320"/>
              <a:gd name="T58" fmla="*/ 308 w 328"/>
              <a:gd name="T59" fmla="*/ 24 h 320"/>
              <a:gd name="T60" fmla="*/ 324 w 328"/>
              <a:gd name="T61" fmla="*/ 32 h 320"/>
              <a:gd name="T62" fmla="*/ 328 w 328"/>
              <a:gd name="T63" fmla="*/ 44 h 320"/>
              <a:gd name="T64" fmla="*/ 324 w 328"/>
              <a:gd name="T65" fmla="*/ 48 h 320"/>
              <a:gd name="T66" fmla="*/ 316 w 328"/>
              <a:gd name="T67" fmla="*/ 52 h 320"/>
              <a:gd name="T68" fmla="*/ 312 w 328"/>
              <a:gd name="T69" fmla="*/ 60 h 320"/>
              <a:gd name="T70" fmla="*/ 312 w 328"/>
              <a:gd name="T71" fmla="*/ 80 h 320"/>
              <a:gd name="T72" fmla="*/ 308 w 328"/>
              <a:gd name="T73" fmla="*/ 104 h 320"/>
              <a:gd name="T74" fmla="*/ 308 w 328"/>
              <a:gd name="T75" fmla="*/ 148 h 320"/>
              <a:gd name="T76" fmla="*/ 300 w 328"/>
              <a:gd name="T77" fmla="*/ 204 h 320"/>
              <a:gd name="T78" fmla="*/ 292 w 328"/>
              <a:gd name="T79" fmla="*/ 244 h 320"/>
              <a:gd name="T80" fmla="*/ 272 w 328"/>
              <a:gd name="T81" fmla="*/ 276 h 320"/>
              <a:gd name="T82" fmla="*/ 244 w 328"/>
              <a:gd name="T83" fmla="*/ 304 h 320"/>
              <a:gd name="T84" fmla="*/ 224 w 328"/>
              <a:gd name="T85" fmla="*/ 320 h 320"/>
              <a:gd name="T86" fmla="*/ 208 w 328"/>
              <a:gd name="T87" fmla="*/ 320 h 320"/>
              <a:gd name="T88" fmla="*/ 200 w 328"/>
              <a:gd name="T89" fmla="*/ 312 h 320"/>
              <a:gd name="T90" fmla="*/ 188 w 328"/>
              <a:gd name="T91" fmla="*/ 296 h 320"/>
              <a:gd name="T92" fmla="*/ 172 w 328"/>
              <a:gd name="T93" fmla="*/ 280 h 320"/>
              <a:gd name="T94" fmla="*/ 144 w 328"/>
              <a:gd name="T95" fmla="*/ 264 h 320"/>
              <a:gd name="T96" fmla="*/ 132 w 328"/>
              <a:gd name="T97" fmla="*/ 260 h 320"/>
              <a:gd name="T98" fmla="*/ 128 w 328"/>
              <a:gd name="T99" fmla="*/ 252 h 320"/>
              <a:gd name="T100" fmla="*/ 128 w 328"/>
              <a:gd name="T101" fmla="*/ 248 h 320"/>
              <a:gd name="T102" fmla="*/ 136 w 328"/>
              <a:gd name="T103" fmla="*/ 244 h 320"/>
              <a:gd name="T104" fmla="*/ 144 w 328"/>
              <a:gd name="T105" fmla="*/ 244 h 320"/>
              <a:gd name="T106" fmla="*/ 160 w 328"/>
              <a:gd name="T107" fmla="*/ 244 h 320"/>
              <a:gd name="T108" fmla="*/ 176 w 328"/>
              <a:gd name="T109" fmla="*/ 244 h 320"/>
              <a:gd name="T110" fmla="*/ 192 w 328"/>
              <a:gd name="T111" fmla="*/ 248 h 320"/>
              <a:gd name="T112" fmla="*/ 208 w 328"/>
              <a:gd name="T113" fmla="*/ 248 h 320"/>
              <a:gd name="T114" fmla="*/ 216 w 328"/>
              <a:gd name="T115" fmla="*/ 248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28" h="320">
                <a:moveTo>
                  <a:pt x="216" y="248"/>
                </a:moveTo>
                <a:lnTo>
                  <a:pt x="220" y="248"/>
                </a:lnTo>
                <a:lnTo>
                  <a:pt x="220" y="240"/>
                </a:lnTo>
                <a:lnTo>
                  <a:pt x="228" y="236"/>
                </a:lnTo>
                <a:lnTo>
                  <a:pt x="232" y="228"/>
                </a:lnTo>
                <a:lnTo>
                  <a:pt x="236" y="216"/>
                </a:lnTo>
                <a:lnTo>
                  <a:pt x="236" y="204"/>
                </a:lnTo>
                <a:lnTo>
                  <a:pt x="240" y="188"/>
                </a:lnTo>
                <a:lnTo>
                  <a:pt x="244" y="176"/>
                </a:lnTo>
                <a:lnTo>
                  <a:pt x="244" y="160"/>
                </a:lnTo>
                <a:lnTo>
                  <a:pt x="244" y="140"/>
                </a:lnTo>
                <a:lnTo>
                  <a:pt x="244" y="120"/>
                </a:lnTo>
                <a:lnTo>
                  <a:pt x="244" y="96"/>
                </a:lnTo>
                <a:lnTo>
                  <a:pt x="244" y="84"/>
                </a:lnTo>
                <a:lnTo>
                  <a:pt x="244" y="72"/>
                </a:lnTo>
                <a:lnTo>
                  <a:pt x="244" y="64"/>
                </a:lnTo>
                <a:lnTo>
                  <a:pt x="244" y="56"/>
                </a:lnTo>
                <a:lnTo>
                  <a:pt x="244" y="52"/>
                </a:lnTo>
                <a:lnTo>
                  <a:pt x="244" y="48"/>
                </a:lnTo>
                <a:lnTo>
                  <a:pt x="244" y="44"/>
                </a:lnTo>
                <a:lnTo>
                  <a:pt x="244" y="44"/>
                </a:lnTo>
                <a:lnTo>
                  <a:pt x="240" y="40"/>
                </a:lnTo>
                <a:lnTo>
                  <a:pt x="232" y="40"/>
                </a:lnTo>
                <a:lnTo>
                  <a:pt x="220" y="40"/>
                </a:lnTo>
                <a:lnTo>
                  <a:pt x="208" y="44"/>
                </a:lnTo>
                <a:lnTo>
                  <a:pt x="192" y="44"/>
                </a:lnTo>
                <a:lnTo>
                  <a:pt x="180" y="44"/>
                </a:lnTo>
                <a:lnTo>
                  <a:pt x="164" y="48"/>
                </a:lnTo>
                <a:lnTo>
                  <a:pt x="156" y="48"/>
                </a:lnTo>
                <a:lnTo>
                  <a:pt x="140" y="48"/>
                </a:lnTo>
                <a:lnTo>
                  <a:pt x="124" y="52"/>
                </a:lnTo>
                <a:lnTo>
                  <a:pt x="104" y="56"/>
                </a:lnTo>
                <a:lnTo>
                  <a:pt x="88" y="56"/>
                </a:lnTo>
                <a:lnTo>
                  <a:pt x="68" y="60"/>
                </a:lnTo>
                <a:lnTo>
                  <a:pt x="44" y="60"/>
                </a:lnTo>
                <a:lnTo>
                  <a:pt x="24" y="60"/>
                </a:lnTo>
                <a:lnTo>
                  <a:pt x="0" y="56"/>
                </a:lnTo>
                <a:lnTo>
                  <a:pt x="0" y="28"/>
                </a:lnTo>
                <a:lnTo>
                  <a:pt x="28" y="28"/>
                </a:lnTo>
                <a:lnTo>
                  <a:pt x="64" y="28"/>
                </a:lnTo>
                <a:lnTo>
                  <a:pt x="100" y="24"/>
                </a:lnTo>
                <a:lnTo>
                  <a:pt x="140" y="20"/>
                </a:lnTo>
                <a:lnTo>
                  <a:pt x="160" y="16"/>
                </a:lnTo>
                <a:lnTo>
                  <a:pt x="176" y="12"/>
                </a:lnTo>
                <a:lnTo>
                  <a:pt x="192" y="12"/>
                </a:lnTo>
                <a:lnTo>
                  <a:pt x="204" y="8"/>
                </a:lnTo>
                <a:lnTo>
                  <a:pt x="212" y="8"/>
                </a:lnTo>
                <a:lnTo>
                  <a:pt x="220" y="8"/>
                </a:lnTo>
                <a:lnTo>
                  <a:pt x="228" y="4"/>
                </a:lnTo>
                <a:lnTo>
                  <a:pt x="232" y="4"/>
                </a:lnTo>
                <a:lnTo>
                  <a:pt x="236" y="0"/>
                </a:lnTo>
                <a:lnTo>
                  <a:pt x="240" y="0"/>
                </a:lnTo>
                <a:lnTo>
                  <a:pt x="248" y="0"/>
                </a:lnTo>
                <a:lnTo>
                  <a:pt x="252" y="0"/>
                </a:lnTo>
                <a:lnTo>
                  <a:pt x="260" y="4"/>
                </a:lnTo>
                <a:lnTo>
                  <a:pt x="268" y="8"/>
                </a:lnTo>
                <a:lnTo>
                  <a:pt x="280" y="12"/>
                </a:lnTo>
                <a:lnTo>
                  <a:pt x="296" y="16"/>
                </a:lnTo>
                <a:lnTo>
                  <a:pt x="300" y="20"/>
                </a:lnTo>
                <a:lnTo>
                  <a:pt x="308" y="24"/>
                </a:lnTo>
                <a:lnTo>
                  <a:pt x="316" y="28"/>
                </a:lnTo>
                <a:lnTo>
                  <a:pt x="324" y="32"/>
                </a:lnTo>
                <a:lnTo>
                  <a:pt x="328" y="40"/>
                </a:lnTo>
                <a:lnTo>
                  <a:pt x="328" y="44"/>
                </a:lnTo>
                <a:lnTo>
                  <a:pt x="324" y="48"/>
                </a:lnTo>
                <a:lnTo>
                  <a:pt x="324" y="48"/>
                </a:lnTo>
                <a:lnTo>
                  <a:pt x="320" y="52"/>
                </a:lnTo>
                <a:lnTo>
                  <a:pt x="316" y="52"/>
                </a:lnTo>
                <a:lnTo>
                  <a:pt x="316" y="56"/>
                </a:lnTo>
                <a:lnTo>
                  <a:pt x="312" y="60"/>
                </a:lnTo>
                <a:lnTo>
                  <a:pt x="312" y="68"/>
                </a:lnTo>
                <a:lnTo>
                  <a:pt x="312" y="80"/>
                </a:lnTo>
                <a:lnTo>
                  <a:pt x="312" y="92"/>
                </a:lnTo>
                <a:lnTo>
                  <a:pt x="308" y="104"/>
                </a:lnTo>
                <a:lnTo>
                  <a:pt x="308" y="120"/>
                </a:lnTo>
                <a:lnTo>
                  <a:pt x="308" y="148"/>
                </a:lnTo>
                <a:lnTo>
                  <a:pt x="304" y="176"/>
                </a:lnTo>
                <a:lnTo>
                  <a:pt x="300" y="204"/>
                </a:lnTo>
                <a:lnTo>
                  <a:pt x="296" y="224"/>
                </a:lnTo>
                <a:lnTo>
                  <a:pt x="292" y="244"/>
                </a:lnTo>
                <a:lnTo>
                  <a:pt x="284" y="260"/>
                </a:lnTo>
                <a:lnTo>
                  <a:pt x="272" y="276"/>
                </a:lnTo>
                <a:lnTo>
                  <a:pt x="260" y="292"/>
                </a:lnTo>
                <a:lnTo>
                  <a:pt x="244" y="304"/>
                </a:lnTo>
                <a:lnTo>
                  <a:pt x="232" y="312"/>
                </a:lnTo>
                <a:lnTo>
                  <a:pt x="224" y="320"/>
                </a:lnTo>
                <a:lnTo>
                  <a:pt x="216" y="320"/>
                </a:lnTo>
                <a:lnTo>
                  <a:pt x="208" y="320"/>
                </a:lnTo>
                <a:lnTo>
                  <a:pt x="204" y="316"/>
                </a:lnTo>
                <a:lnTo>
                  <a:pt x="200" y="312"/>
                </a:lnTo>
                <a:lnTo>
                  <a:pt x="196" y="304"/>
                </a:lnTo>
                <a:lnTo>
                  <a:pt x="188" y="296"/>
                </a:lnTo>
                <a:lnTo>
                  <a:pt x="180" y="288"/>
                </a:lnTo>
                <a:lnTo>
                  <a:pt x="172" y="280"/>
                </a:lnTo>
                <a:lnTo>
                  <a:pt x="156" y="272"/>
                </a:lnTo>
                <a:lnTo>
                  <a:pt x="144" y="264"/>
                </a:lnTo>
                <a:lnTo>
                  <a:pt x="140" y="264"/>
                </a:lnTo>
                <a:lnTo>
                  <a:pt x="132" y="260"/>
                </a:lnTo>
                <a:lnTo>
                  <a:pt x="132" y="256"/>
                </a:lnTo>
                <a:lnTo>
                  <a:pt x="128" y="252"/>
                </a:lnTo>
                <a:lnTo>
                  <a:pt x="128" y="252"/>
                </a:lnTo>
                <a:lnTo>
                  <a:pt x="128" y="248"/>
                </a:lnTo>
                <a:lnTo>
                  <a:pt x="132" y="244"/>
                </a:lnTo>
                <a:lnTo>
                  <a:pt x="136" y="244"/>
                </a:lnTo>
                <a:lnTo>
                  <a:pt x="140" y="244"/>
                </a:lnTo>
                <a:lnTo>
                  <a:pt x="144" y="244"/>
                </a:lnTo>
                <a:lnTo>
                  <a:pt x="152" y="244"/>
                </a:lnTo>
                <a:lnTo>
                  <a:pt x="160" y="244"/>
                </a:lnTo>
                <a:lnTo>
                  <a:pt x="168" y="244"/>
                </a:lnTo>
                <a:lnTo>
                  <a:pt x="176" y="244"/>
                </a:lnTo>
                <a:lnTo>
                  <a:pt x="188" y="248"/>
                </a:lnTo>
                <a:lnTo>
                  <a:pt x="192" y="248"/>
                </a:lnTo>
                <a:lnTo>
                  <a:pt x="200" y="248"/>
                </a:lnTo>
                <a:lnTo>
                  <a:pt x="208" y="248"/>
                </a:lnTo>
                <a:lnTo>
                  <a:pt x="216" y="248"/>
                </a:lnTo>
                <a:lnTo>
                  <a:pt x="216" y="2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290">
            <a:extLst>
              <a:ext uri="{FF2B5EF4-FFF2-40B4-BE49-F238E27FC236}">
                <a16:creationId xmlns:a16="http://schemas.microsoft.com/office/drawing/2014/main" xmlns="" id="{AD3C7D25-026F-4B0A-9E9A-3252D0D610E8}"/>
              </a:ext>
            </a:extLst>
          </p:cNvPr>
          <p:cNvSpPr>
            <a:spLocks/>
          </p:cNvSpPr>
          <p:nvPr/>
        </p:nvSpPr>
        <p:spPr bwMode="auto">
          <a:xfrm>
            <a:off x="8680121" y="685435"/>
            <a:ext cx="789344" cy="2029463"/>
          </a:xfrm>
          <a:custGeom>
            <a:avLst/>
            <a:gdLst>
              <a:gd name="T0" fmla="*/ 32 w 204"/>
              <a:gd name="T1" fmla="*/ 184 h 412"/>
              <a:gd name="T2" fmla="*/ 44 w 204"/>
              <a:gd name="T3" fmla="*/ 144 h 412"/>
              <a:gd name="T4" fmla="*/ 52 w 204"/>
              <a:gd name="T5" fmla="*/ 100 h 412"/>
              <a:gd name="T6" fmla="*/ 60 w 204"/>
              <a:gd name="T7" fmla="*/ 68 h 412"/>
              <a:gd name="T8" fmla="*/ 64 w 204"/>
              <a:gd name="T9" fmla="*/ 44 h 412"/>
              <a:gd name="T10" fmla="*/ 60 w 204"/>
              <a:gd name="T11" fmla="*/ 28 h 412"/>
              <a:gd name="T12" fmla="*/ 52 w 204"/>
              <a:gd name="T13" fmla="*/ 20 h 412"/>
              <a:gd name="T14" fmla="*/ 52 w 204"/>
              <a:gd name="T15" fmla="*/ 12 h 412"/>
              <a:gd name="T16" fmla="*/ 56 w 204"/>
              <a:gd name="T17" fmla="*/ 0 h 412"/>
              <a:gd name="T18" fmla="*/ 76 w 204"/>
              <a:gd name="T19" fmla="*/ 0 h 412"/>
              <a:gd name="T20" fmla="*/ 100 w 204"/>
              <a:gd name="T21" fmla="*/ 8 h 412"/>
              <a:gd name="T22" fmla="*/ 120 w 204"/>
              <a:gd name="T23" fmla="*/ 20 h 412"/>
              <a:gd name="T24" fmla="*/ 132 w 204"/>
              <a:gd name="T25" fmla="*/ 28 h 412"/>
              <a:gd name="T26" fmla="*/ 140 w 204"/>
              <a:gd name="T27" fmla="*/ 36 h 412"/>
              <a:gd name="T28" fmla="*/ 140 w 204"/>
              <a:gd name="T29" fmla="*/ 44 h 412"/>
              <a:gd name="T30" fmla="*/ 136 w 204"/>
              <a:gd name="T31" fmla="*/ 52 h 412"/>
              <a:gd name="T32" fmla="*/ 128 w 204"/>
              <a:gd name="T33" fmla="*/ 64 h 412"/>
              <a:gd name="T34" fmla="*/ 120 w 204"/>
              <a:gd name="T35" fmla="*/ 84 h 412"/>
              <a:gd name="T36" fmla="*/ 108 w 204"/>
              <a:gd name="T37" fmla="*/ 116 h 412"/>
              <a:gd name="T38" fmla="*/ 96 w 204"/>
              <a:gd name="T39" fmla="*/ 156 h 412"/>
              <a:gd name="T40" fmla="*/ 76 w 204"/>
              <a:gd name="T41" fmla="*/ 200 h 412"/>
              <a:gd name="T42" fmla="*/ 64 w 204"/>
              <a:gd name="T43" fmla="*/ 240 h 412"/>
              <a:gd name="T44" fmla="*/ 52 w 204"/>
              <a:gd name="T45" fmla="*/ 268 h 412"/>
              <a:gd name="T46" fmla="*/ 48 w 204"/>
              <a:gd name="T47" fmla="*/ 280 h 412"/>
              <a:gd name="T48" fmla="*/ 48 w 204"/>
              <a:gd name="T49" fmla="*/ 284 h 412"/>
              <a:gd name="T50" fmla="*/ 56 w 204"/>
              <a:gd name="T51" fmla="*/ 292 h 412"/>
              <a:gd name="T52" fmla="*/ 72 w 204"/>
              <a:gd name="T53" fmla="*/ 300 h 412"/>
              <a:gd name="T54" fmla="*/ 96 w 204"/>
              <a:gd name="T55" fmla="*/ 308 h 412"/>
              <a:gd name="T56" fmla="*/ 124 w 204"/>
              <a:gd name="T57" fmla="*/ 324 h 412"/>
              <a:gd name="T58" fmla="*/ 148 w 204"/>
              <a:gd name="T59" fmla="*/ 336 h 412"/>
              <a:gd name="T60" fmla="*/ 168 w 204"/>
              <a:gd name="T61" fmla="*/ 348 h 412"/>
              <a:gd name="T62" fmla="*/ 184 w 204"/>
              <a:gd name="T63" fmla="*/ 356 h 412"/>
              <a:gd name="T64" fmla="*/ 196 w 204"/>
              <a:gd name="T65" fmla="*/ 364 h 412"/>
              <a:gd name="T66" fmla="*/ 204 w 204"/>
              <a:gd name="T67" fmla="*/ 384 h 412"/>
              <a:gd name="T68" fmla="*/ 200 w 204"/>
              <a:gd name="T69" fmla="*/ 400 h 412"/>
              <a:gd name="T70" fmla="*/ 196 w 204"/>
              <a:gd name="T71" fmla="*/ 412 h 412"/>
              <a:gd name="T72" fmla="*/ 180 w 204"/>
              <a:gd name="T73" fmla="*/ 412 h 412"/>
              <a:gd name="T74" fmla="*/ 164 w 204"/>
              <a:gd name="T75" fmla="*/ 404 h 412"/>
              <a:gd name="T76" fmla="*/ 148 w 204"/>
              <a:gd name="T77" fmla="*/ 392 h 412"/>
              <a:gd name="T78" fmla="*/ 132 w 204"/>
              <a:gd name="T79" fmla="*/ 380 h 412"/>
              <a:gd name="T80" fmla="*/ 108 w 204"/>
              <a:gd name="T81" fmla="*/ 368 h 412"/>
              <a:gd name="T82" fmla="*/ 80 w 204"/>
              <a:gd name="T83" fmla="*/ 348 h 412"/>
              <a:gd name="T84" fmla="*/ 52 w 204"/>
              <a:gd name="T85" fmla="*/ 328 h 412"/>
              <a:gd name="T86" fmla="*/ 24 w 204"/>
              <a:gd name="T87" fmla="*/ 316 h 412"/>
              <a:gd name="T88" fmla="*/ 8 w 204"/>
              <a:gd name="T89" fmla="*/ 304 h 412"/>
              <a:gd name="T90" fmla="*/ 0 w 204"/>
              <a:gd name="T91" fmla="*/ 292 h 412"/>
              <a:gd name="T92" fmla="*/ 0 w 204"/>
              <a:gd name="T93" fmla="*/ 284 h 412"/>
              <a:gd name="T94" fmla="*/ 4 w 204"/>
              <a:gd name="T95" fmla="*/ 268 h 412"/>
              <a:gd name="T96" fmla="*/ 20 w 204"/>
              <a:gd name="T97" fmla="*/ 232 h 412"/>
              <a:gd name="T98" fmla="*/ 28 w 204"/>
              <a:gd name="T99" fmla="*/ 204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04" h="412">
                <a:moveTo>
                  <a:pt x="28" y="204"/>
                </a:moveTo>
                <a:lnTo>
                  <a:pt x="32" y="184"/>
                </a:lnTo>
                <a:lnTo>
                  <a:pt x="36" y="164"/>
                </a:lnTo>
                <a:lnTo>
                  <a:pt x="44" y="144"/>
                </a:lnTo>
                <a:lnTo>
                  <a:pt x="48" y="124"/>
                </a:lnTo>
                <a:lnTo>
                  <a:pt x="52" y="100"/>
                </a:lnTo>
                <a:lnTo>
                  <a:pt x="56" y="84"/>
                </a:lnTo>
                <a:lnTo>
                  <a:pt x="60" y="68"/>
                </a:lnTo>
                <a:lnTo>
                  <a:pt x="64" y="52"/>
                </a:lnTo>
                <a:lnTo>
                  <a:pt x="64" y="44"/>
                </a:lnTo>
                <a:lnTo>
                  <a:pt x="64" y="32"/>
                </a:lnTo>
                <a:lnTo>
                  <a:pt x="60" y="28"/>
                </a:lnTo>
                <a:lnTo>
                  <a:pt x="56" y="24"/>
                </a:lnTo>
                <a:lnTo>
                  <a:pt x="52" y="20"/>
                </a:lnTo>
                <a:lnTo>
                  <a:pt x="52" y="16"/>
                </a:lnTo>
                <a:lnTo>
                  <a:pt x="52" y="12"/>
                </a:lnTo>
                <a:lnTo>
                  <a:pt x="56" y="4"/>
                </a:lnTo>
                <a:lnTo>
                  <a:pt x="56" y="0"/>
                </a:lnTo>
                <a:lnTo>
                  <a:pt x="64" y="0"/>
                </a:lnTo>
                <a:lnTo>
                  <a:pt x="76" y="0"/>
                </a:lnTo>
                <a:lnTo>
                  <a:pt x="88" y="4"/>
                </a:lnTo>
                <a:lnTo>
                  <a:pt x="100" y="8"/>
                </a:lnTo>
                <a:lnTo>
                  <a:pt x="112" y="12"/>
                </a:lnTo>
                <a:lnTo>
                  <a:pt x="120" y="20"/>
                </a:lnTo>
                <a:lnTo>
                  <a:pt x="128" y="24"/>
                </a:lnTo>
                <a:lnTo>
                  <a:pt x="132" y="28"/>
                </a:lnTo>
                <a:lnTo>
                  <a:pt x="136" y="32"/>
                </a:lnTo>
                <a:lnTo>
                  <a:pt x="140" y="36"/>
                </a:lnTo>
                <a:lnTo>
                  <a:pt x="140" y="40"/>
                </a:lnTo>
                <a:lnTo>
                  <a:pt x="140" y="44"/>
                </a:lnTo>
                <a:lnTo>
                  <a:pt x="136" y="48"/>
                </a:lnTo>
                <a:lnTo>
                  <a:pt x="136" y="52"/>
                </a:lnTo>
                <a:lnTo>
                  <a:pt x="132" y="60"/>
                </a:lnTo>
                <a:lnTo>
                  <a:pt x="128" y="64"/>
                </a:lnTo>
                <a:lnTo>
                  <a:pt x="124" y="76"/>
                </a:lnTo>
                <a:lnTo>
                  <a:pt x="120" y="84"/>
                </a:lnTo>
                <a:lnTo>
                  <a:pt x="116" y="100"/>
                </a:lnTo>
                <a:lnTo>
                  <a:pt x="108" y="116"/>
                </a:lnTo>
                <a:lnTo>
                  <a:pt x="104" y="132"/>
                </a:lnTo>
                <a:lnTo>
                  <a:pt x="96" y="156"/>
                </a:lnTo>
                <a:lnTo>
                  <a:pt x="88" y="176"/>
                </a:lnTo>
                <a:lnTo>
                  <a:pt x="76" y="200"/>
                </a:lnTo>
                <a:lnTo>
                  <a:pt x="68" y="224"/>
                </a:lnTo>
                <a:lnTo>
                  <a:pt x="64" y="240"/>
                </a:lnTo>
                <a:lnTo>
                  <a:pt x="56" y="256"/>
                </a:lnTo>
                <a:lnTo>
                  <a:pt x="52" y="268"/>
                </a:lnTo>
                <a:lnTo>
                  <a:pt x="52" y="276"/>
                </a:lnTo>
                <a:lnTo>
                  <a:pt x="48" y="280"/>
                </a:lnTo>
                <a:lnTo>
                  <a:pt x="48" y="284"/>
                </a:lnTo>
                <a:lnTo>
                  <a:pt x="48" y="284"/>
                </a:lnTo>
                <a:lnTo>
                  <a:pt x="52" y="288"/>
                </a:lnTo>
                <a:lnTo>
                  <a:pt x="56" y="292"/>
                </a:lnTo>
                <a:lnTo>
                  <a:pt x="60" y="292"/>
                </a:lnTo>
                <a:lnTo>
                  <a:pt x="72" y="300"/>
                </a:lnTo>
                <a:lnTo>
                  <a:pt x="80" y="304"/>
                </a:lnTo>
                <a:lnTo>
                  <a:pt x="96" y="308"/>
                </a:lnTo>
                <a:lnTo>
                  <a:pt x="108" y="316"/>
                </a:lnTo>
                <a:lnTo>
                  <a:pt x="124" y="324"/>
                </a:lnTo>
                <a:lnTo>
                  <a:pt x="136" y="332"/>
                </a:lnTo>
                <a:lnTo>
                  <a:pt x="148" y="336"/>
                </a:lnTo>
                <a:lnTo>
                  <a:pt x="160" y="344"/>
                </a:lnTo>
                <a:lnTo>
                  <a:pt x="168" y="348"/>
                </a:lnTo>
                <a:lnTo>
                  <a:pt x="176" y="352"/>
                </a:lnTo>
                <a:lnTo>
                  <a:pt x="184" y="356"/>
                </a:lnTo>
                <a:lnTo>
                  <a:pt x="188" y="356"/>
                </a:lnTo>
                <a:lnTo>
                  <a:pt x="196" y="364"/>
                </a:lnTo>
                <a:lnTo>
                  <a:pt x="200" y="372"/>
                </a:lnTo>
                <a:lnTo>
                  <a:pt x="204" y="384"/>
                </a:lnTo>
                <a:lnTo>
                  <a:pt x="204" y="392"/>
                </a:lnTo>
                <a:lnTo>
                  <a:pt x="200" y="400"/>
                </a:lnTo>
                <a:lnTo>
                  <a:pt x="200" y="408"/>
                </a:lnTo>
                <a:lnTo>
                  <a:pt x="196" y="412"/>
                </a:lnTo>
                <a:lnTo>
                  <a:pt x="188" y="412"/>
                </a:lnTo>
                <a:lnTo>
                  <a:pt x="180" y="412"/>
                </a:lnTo>
                <a:lnTo>
                  <a:pt x="172" y="408"/>
                </a:lnTo>
                <a:lnTo>
                  <a:pt x="164" y="404"/>
                </a:lnTo>
                <a:lnTo>
                  <a:pt x="152" y="396"/>
                </a:lnTo>
                <a:lnTo>
                  <a:pt x="148" y="392"/>
                </a:lnTo>
                <a:lnTo>
                  <a:pt x="140" y="388"/>
                </a:lnTo>
                <a:lnTo>
                  <a:pt x="132" y="380"/>
                </a:lnTo>
                <a:lnTo>
                  <a:pt x="120" y="376"/>
                </a:lnTo>
                <a:lnTo>
                  <a:pt x="108" y="368"/>
                </a:lnTo>
                <a:lnTo>
                  <a:pt x="96" y="360"/>
                </a:lnTo>
                <a:lnTo>
                  <a:pt x="80" y="348"/>
                </a:lnTo>
                <a:lnTo>
                  <a:pt x="64" y="340"/>
                </a:lnTo>
                <a:lnTo>
                  <a:pt x="52" y="328"/>
                </a:lnTo>
                <a:lnTo>
                  <a:pt x="36" y="320"/>
                </a:lnTo>
                <a:lnTo>
                  <a:pt x="24" y="316"/>
                </a:lnTo>
                <a:lnTo>
                  <a:pt x="16" y="308"/>
                </a:lnTo>
                <a:lnTo>
                  <a:pt x="8" y="304"/>
                </a:lnTo>
                <a:lnTo>
                  <a:pt x="4" y="296"/>
                </a:lnTo>
                <a:lnTo>
                  <a:pt x="0" y="292"/>
                </a:lnTo>
                <a:lnTo>
                  <a:pt x="0" y="292"/>
                </a:lnTo>
                <a:lnTo>
                  <a:pt x="0" y="284"/>
                </a:lnTo>
                <a:lnTo>
                  <a:pt x="0" y="280"/>
                </a:lnTo>
                <a:lnTo>
                  <a:pt x="4" y="268"/>
                </a:lnTo>
                <a:lnTo>
                  <a:pt x="12" y="260"/>
                </a:lnTo>
                <a:lnTo>
                  <a:pt x="20" y="232"/>
                </a:lnTo>
                <a:lnTo>
                  <a:pt x="28" y="204"/>
                </a:lnTo>
                <a:lnTo>
                  <a:pt x="28" y="2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Freeform 291">
            <a:extLst>
              <a:ext uri="{FF2B5EF4-FFF2-40B4-BE49-F238E27FC236}">
                <a16:creationId xmlns:a16="http://schemas.microsoft.com/office/drawing/2014/main" xmlns="" id="{960A2530-0C61-4CCF-8884-DFFA1358C3BC}"/>
              </a:ext>
            </a:extLst>
          </p:cNvPr>
          <p:cNvSpPr>
            <a:spLocks/>
          </p:cNvSpPr>
          <p:nvPr/>
        </p:nvSpPr>
        <p:spPr bwMode="auto">
          <a:xfrm>
            <a:off x="8262233" y="1670611"/>
            <a:ext cx="1036982" cy="256146"/>
          </a:xfrm>
          <a:custGeom>
            <a:avLst/>
            <a:gdLst>
              <a:gd name="T0" fmla="*/ 268 w 268"/>
              <a:gd name="T1" fmla="*/ 8 h 52"/>
              <a:gd name="T2" fmla="*/ 248 w 268"/>
              <a:gd name="T3" fmla="*/ 8 h 52"/>
              <a:gd name="T4" fmla="*/ 240 w 268"/>
              <a:gd name="T5" fmla="*/ 8 h 52"/>
              <a:gd name="T6" fmla="*/ 228 w 268"/>
              <a:gd name="T7" fmla="*/ 12 h 52"/>
              <a:gd name="T8" fmla="*/ 224 w 268"/>
              <a:gd name="T9" fmla="*/ 12 h 52"/>
              <a:gd name="T10" fmla="*/ 216 w 268"/>
              <a:gd name="T11" fmla="*/ 12 h 52"/>
              <a:gd name="T12" fmla="*/ 204 w 268"/>
              <a:gd name="T13" fmla="*/ 16 h 52"/>
              <a:gd name="T14" fmla="*/ 192 w 268"/>
              <a:gd name="T15" fmla="*/ 20 h 52"/>
              <a:gd name="T16" fmla="*/ 176 w 268"/>
              <a:gd name="T17" fmla="*/ 20 h 52"/>
              <a:gd name="T18" fmla="*/ 160 w 268"/>
              <a:gd name="T19" fmla="*/ 24 h 52"/>
              <a:gd name="T20" fmla="*/ 144 w 268"/>
              <a:gd name="T21" fmla="*/ 28 h 52"/>
              <a:gd name="T22" fmla="*/ 124 w 268"/>
              <a:gd name="T23" fmla="*/ 32 h 52"/>
              <a:gd name="T24" fmla="*/ 104 w 268"/>
              <a:gd name="T25" fmla="*/ 36 h 52"/>
              <a:gd name="T26" fmla="*/ 84 w 268"/>
              <a:gd name="T27" fmla="*/ 44 h 52"/>
              <a:gd name="T28" fmla="*/ 72 w 268"/>
              <a:gd name="T29" fmla="*/ 44 h 52"/>
              <a:gd name="T30" fmla="*/ 56 w 268"/>
              <a:gd name="T31" fmla="*/ 48 h 52"/>
              <a:gd name="T32" fmla="*/ 48 w 268"/>
              <a:gd name="T33" fmla="*/ 52 h 52"/>
              <a:gd name="T34" fmla="*/ 40 w 268"/>
              <a:gd name="T35" fmla="*/ 52 h 52"/>
              <a:gd name="T36" fmla="*/ 36 w 268"/>
              <a:gd name="T37" fmla="*/ 52 h 52"/>
              <a:gd name="T38" fmla="*/ 32 w 268"/>
              <a:gd name="T39" fmla="*/ 52 h 52"/>
              <a:gd name="T40" fmla="*/ 32 w 268"/>
              <a:gd name="T41" fmla="*/ 52 h 52"/>
              <a:gd name="T42" fmla="*/ 28 w 268"/>
              <a:gd name="T43" fmla="*/ 52 h 52"/>
              <a:gd name="T44" fmla="*/ 20 w 268"/>
              <a:gd name="T45" fmla="*/ 48 h 52"/>
              <a:gd name="T46" fmla="*/ 16 w 268"/>
              <a:gd name="T47" fmla="*/ 44 h 52"/>
              <a:gd name="T48" fmla="*/ 8 w 268"/>
              <a:gd name="T49" fmla="*/ 40 h 52"/>
              <a:gd name="T50" fmla="*/ 4 w 268"/>
              <a:gd name="T51" fmla="*/ 36 h 52"/>
              <a:gd name="T52" fmla="*/ 4 w 268"/>
              <a:gd name="T53" fmla="*/ 32 h 52"/>
              <a:gd name="T54" fmla="*/ 0 w 268"/>
              <a:gd name="T55" fmla="*/ 32 h 52"/>
              <a:gd name="T56" fmla="*/ 4 w 268"/>
              <a:gd name="T57" fmla="*/ 28 h 52"/>
              <a:gd name="T58" fmla="*/ 8 w 268"/>
              <a:gd name="T59" fmla="*/ 28 h 52"/>
              <a:gd name="T60" fmla="*/ 16 w 268"/>
              <a:gd name="T61" fmla="*/ 28 h 52"/>
              <a:gd name="T62" fmla="*/ 28 w 268"/>
              <a:gd name="T63" fmla="*/ 32 h 52"/>
              <a:gd name="T64" fmla="*/ 36 w 268"/>
              <a:gd name="T65" fmla="*/ 32 h 52"/>
              <a:gd name="T66" fmla="*/ 44 w 268"/>
              <a:gd name="T67" fmla="*/ 32 h 52"/>
              <a:gd name="T68" fmla="*/ 56 w 268"/>
              <a:gd name="T69" fmla="*/ 28 h 52"/>
              <a:gd name="T70" fmla="*/ 68 w 268"/>
              <a:gd name="T71" fmla="*/ 28 h 52"/>
              <a:gd name="T72" fmla="*/ 84 w 268"/>
              <a:gd name="T73" fmla="*/ 24 h 52"/>
              <a:gd name="T74" fmla="*/ 104 w 268"/>
              <a:gd name="T75" fmla="*/ 24 h 52"/>
              <a:gd name="T76" fmla="*/ 124 w 268"/>
              <a:gd name="T77" fmla="*/ 20 h 52"/>
              <a:gd name="T78" fmla="*/ 148 w 268"/>
              <a:gd name="T79" fmla="*/ 16 h 52"/>
              <a:gd name="T80" fmla="*/ 172 w 268"/>
              <a:gd name="T81" fmla="*/ 12 h 52"/>
              <a:gd name="T82" fmla="*/ 192 w 268"/>
              <a:gd name="T83" fmla="*/ 8 h 52"/>
              <a:gd name="T84" fmla="*/ 208 w 268"/>
              <a:gd name="T85" fmla="*/ 4 h 52"/>
              <a:gd name="T86" fmla="*/ 224 w 268"/>
              <a:gd name="T87" fmla="*/ 4 h 52"/>
              <a:gd name="T88" fmla="*/ 236 w 268"/>
              <a:gd name="T89" fmla="*/ 0 h 52"/>
              <a:gd name="T90" fmla="*/ 248 w 268"/>
              <a:gd name="T91" fmla="*/ 0 h 52"/>
              <a:gd name="T92" fmla="*/ 256 w 268"/>
              <a:gd name="T93" fmla="*/ 0 h 52"/>
              <a:gd name="T94" fmla="*/ 260 w 268"/>
              <a:gd name="T95" fmla="*/ 0 h 52"/>
              <a:gd name="T96" fmla="*/ 268 w 268"/>
              <a:gd name="T97" fmla="*/ 8 h 52"/>
              <a:gd name="T98" fmla="*/ 268 w 268"/>
              <a:gd name="T99" fmla="*/ 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68" h="52">
                <a:moveTo>
                  <a:pt x="268" y="8"/>
                </a:moveTo>
                <a:lnTo>
                  <a:pt x="248" y="8"/>
                </a:lnTo>
                <a:lnTo>
                  <a:pt x="240" y="8"/>
                </a:lnTo>
                <a:lnTo>
                  <a:pt x="228" y="12"/>
                </a:lnTo>
                <a:lnTo>
                  <a:pt x="224" y="12"/>
                </a:lnTo>
                <a:lnTo>
                  <a:pt x="216" y="12"/>
                </a:lnTo>
                <a:lnTo>
                  <a:pt x="204" y="16"/>
                </a:lnTo>
                <a:lnTo>
                  <a:pt x="192" y="20"/>
                </a:lnTo>
                <a:lnTo>
                  <a:pt x="176" y="20"/>
                </a:lnTo>
                <a:lnTo>
                  <a:pt x="160" y="24"/>
                </a:lnTo>
                <a:lnTo>
                  <a:pt x="144" y="28"/>
                </a:lnTo>
                <a:lnTo>
                  <a:pt x="124" y="32"/>
                </a:lnTo>
                <a:lnTo>
                  <a:pt x="104" y="36"/>
                </a:lnTo>
                <a:lnTo>
                  <a:pt x="84" y="44"/>
                </a:lnTo>
                <a:lnTo>
                  <a:pt x="72" y="44"/>
                </a:lnTo>
                <a:lnTo>
                  <a:pt x="56" y="48"/>
                </a:lnTo>
                <a:lnTo>
                  <a:pt x="48" y="52"/>
                </a:lnTo>
                <a:lnTo>
                  <a:pt x="40" y="52"/>
                </a:lnTo>
                <a:lnTo>
                  <a:pt x="36" y="52"/>
                </a:lnTo>
                <a:lnTo>
                  <a:pt x="32" y="52"/>
                </a:lnTo>
                <a:lnTo>
                  <a:pt x="32" y="52"/>
                </a:lnTo>
                <a:lnTo>
                  <a:pt x="28" y="52"/>
                </a:lnTo>
                <a:lnTo>
                  <a:pt x="20" y="48"/>
                </a:lnTo>
                <a:lnTo>
                  <a:pt x="16" y="44"/>
                </a:lnTo>
                <a:lnTo>
                  <a:pt x="8" y="40"/>
                </a:lnTo>
                <a:lnTo>
                  <a:pt x="4" y="36"/>
                </a:lnTo>
                <a:lnTo>
                  <a:pt x="4" y="32"/>
                </a:lnTo>
                <a:lnTo>
                  <a:pt x="0" y="32"/>
                </a:lnTo>
                <a:lnTo>
                  <a:pt x="4" y="28"/>
                </a:lnTo>
                <a:lnTo>
                  <a:pt x="8" y="28"/>
                </a:lnTo>
                <a:lnTo>
                  <a:pt x="16" y="28"/>
                </a:lnTo>
                <a:lnTo>
                  <a:pt x="28" y="32"/>
                </a:lnTo>
                <a:lnTo>
                  <a:pt x="36" y="32"/>
                </a:lnTo>
                <a:lnTo>
                  <a:pt x="44" y="32"/>
                </a:lnTo>
                <a:lnTo>
                  <a:pt x="56" y="28"/>
                </a:lnTo>
                <a:lnTo>
                  <a:pt x="68" y="28"/>
                </a:lnTo>
                <a:lnTo>
                  <a:pt x="84" y="24"/>
                </a:lnTo>
                <a:lnTo>
                  <a:pt x="104" y="24"/>
                </a:lnTo>
                <a:lnTo>
                  <a:pt x="124" y="20"/>
                </a:lnTo>
                <a:lnTo>
                  <a:pt x="148" y="16"/>
                </a:lnTo>
                <a:lnTo>
                  <a:pt x="172" y="12"/>
                </a:lnTo>
                <a:lnTo>
                  <a:pt x="192" y="8"/>
                </a:lnTo>
                <a:lnTo>
                  <a:pt x="208" y="4"/>
                </a:lnTo>
                <a:lnTo>
                  <a:pt x="224" y="4"/>
                </a:lnTo>
                <a:lnTo>
                  <a:pt x="236" y="0"/>
                </a:lnTo>
                <a:lnTo>
                  <a:pt x="248" y="0"/>
                </a:lnTo>
                <a:lnTo>
                  <a:pt x="256" y="0"/>
                </a:lnTo>
                <a:lnTo>
                  <a:pt x="260" y="0"/>
                </a:lnTo>
                <a:lnTo>
                  <a:pt x="268" y="8"/>
                </a:lnTo>
                <a:lnTo>
                  <a:pt x="268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292">
            <a:extLst>
              <a:ext uri="{FF2B5EF4-FFF2-40B4-BE49-F238E27FC236}">
                <a16:creationId xmlns:a16="http://schemas.microsoft.com/office/drawing/2014/main" xmlns="" id="{C611CFBB-F43C-4D59-BF11-9A8A8A61E9E6}"/>
              </a:ext>
            </a:extLst>
          </p:cNvPr>
          <p:cNvSpPr>
            <a:spLocks/>
          </p:cNvSpPr>
          <p:nvPr/>
        </p:nvSpPr>
        <p:spPr bwMode="auto">
          <a:xfrm>
            <a:off x="8401529" y="1375058"/>
            <a:ext cx="1067936" cy="1635393"/>
          </a:xfrm>
          <a:custGeom>
            <a:avLst/>
            <a:gdLst>
              <a:gd name="T0" fmla="*/ 260 w 276"/>
              <a:gd name="T1" fmla="*/ 16 h 332"/>
              <a:gd name="T2" fmla="*/ 272 w 276"/>
              <a:gd name="T3" fmla="*/ 24 h 332"/>
              <a:gd name="T4" fmla="*/ 276 w 276"/>
              <a:gd name="T5" fmla="*/ 32 h 332"/>
              <a:gd name="T6" fmla="*/ 268 w 276"/>
              <a:gd name="T7" fmla="*/ 56 h 332"/>
              <a:gd name="T8" fmla="*/ 256 w 276"/>
              <a:gd name="T9" fmla="*/ 88 h 332"/>
              <a:gd name="T10" fmla="*/ 236 w 276"/>
              <a:gd name="T11" fmla="*/ 132 h 332"/>
              <a:gd name="T12" fmla="*/ 212 w 276"/>
              <a:gd name="T13" fmla="*/ 180 h 332"/>
              <a:gd name="T14" fmla="*/ 176 w 276"/>
              <a:gd name="T15" fmla="*/ 228 h 332"/>
              <a:gd name="T16" fmla="*/ 136 w 276"/>
              <a:gd name="T17" fmla="*/ 264 h 332"/>
              <a:gd name="T18" fmla="*/ 92 w 276"/>
              <a:gd name="T19" fmla="*/ 296 h 332"/>
              <a:gd name="T20" fmla="*/ 52 w 276"/>
              <a:gd name="T21" fmla="*/ 316 h 332"/>
              <a:gd name="T22" fmla="*/ 28 w 276"/>
              <a:gd name="T23" fmla="*/ 324 h 332"/>
              <a:gd name="T24" fmla="*/ 12 w 276"/>
              <a:gd name="T25" fmla="*/ 328 h 332"/>
              <a:gd name="T26" fmla="*/ 4 w 276"/>
              <a:gd name="T27" fmla="*/ 332 h 332"/>
              <a:gd name="T28" fmla="*/ 0 w 276"/>
              <a:gd name="T29" fmla="*/ 328 h 332"/>
              <a:gd name="T30" fmla="*/ 0 w 276"/>
              <a:gd name="T31" fmla="*/ 324 h 332"/>
              <a:gd name="T32" fmla="*/ 8 w 276"/>
              <a:gd name="T33" fmla="*/ 320 h 332"/>
              <a:gd name="T34" fmla="*/ 20 w 276"/>
              <a:gd name="T35" fmla="*/ 308 h 332"/>
              <a:gd name="T36" fmla="*/ 44 w 276"/>
              <a:gd name="T37" fmla="*/ 292 h 332"/>
              <a:gd name="T38" fmla="*/ 80 w 276"/>
              <a:gd name="T39" fmla="*/ 264 h 332"/>
              <a:gd name="T40" fmla="*/ 116 w 276"/>
              <a:gd name="T41" fmla="*/ 232 h 332"/>
              <a:gd name="T42" fmla="*/ 148 w 276"/>
              <a:gd name="T43" fmla="*/ 200 h 332"/>
              <a:gd name="T44" fmla="*/ 168 w 276"/>
              <a:gd name="T45" fmla="*/ 168 h 332"/>
              <a:gd name="T46" fmla="*/ 188 w 276"/>
              <a:gd name="T47" fmla="*/ 124 h 332"/>
              <a:gd name="T48" fmla="*/ 200 w 276"/>
              <a:gd name="T49" fmla="*/ 84 h 332"/>
              <a:gd name="T50" fmla="*/ 204 w 276"/>
              <a:gd name="T51" fmla="*/ 60 h 332"/>
              <a:gd name="T52" fmla="*/ 208 w 276"/>
              <a:gd name="T53" fmla="*/ 44 h 332"/>
              <a:gd name="T54" fmla="*/ 208 w 276"/>
              <a:gd name="T55" fmla="*/ 28 h 332"/>
              <a:gd name="T56" fmla="*/ 204 w 276"/>
              <a:gd name="T57" fmla="*/ 12 h 332"/>
              <a:gd name="T58" fmla="*/ 208 w 276"/>
              <a:gd name="T59" fmla="*/ 4 h 332"/>
              <a:gd name="T60" fmla="*/ 220 w 276"/>
              <a:gd name="T61" fmla="*/ 0 h 332"/>
              <a:gd name="T62" fmla="*/ 240 w 276"/>
              <a:gd name="T63" fmla="*/ 8 h 332"/>
              <a:gd name="T64" fmla="*/ 252 w 276"/>
              <a:gd name="T65" fmla="*/ 12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76" h="332">
                <a:moveTo>
                  <a:pt x="252" y="12"/>
                </a:moveTo>
                <a:lnTo>
                  <a:pt x="260" y="16"/>
                </a:lnTo>
                <a:lnTo>
                  <a:pt x="268" y="20"/>
                </a:lnTo>
                <a:lnTo>
                  <a:pt x="272" y="24"/>
                </a:lnTo>
                <a:lnTo>
                  <a:pt x="276" y="28"/>
                </a:lnTo>
                <a:lnTo>
                  <a:pt x="276" y="32"/>
                </a:lnTo>
                <a:lnTo>
                  <a:pt x="272" y="44"/>
                </a:lnTo>
                <a:lnTo>
                  <a:pt x="268" y="56"/>
                </a:lnTo>
                <a:lnTo>
                  <a:pt x="264" y="72"/>
                </a:lnTo>
                <a:lnTo>
                  <a:pt x="256" y="88"/>
                </a:lnTo>
                <a:lnTo>
                  <a:pt x="248" y="108"/>
                </a:lnTo>
                <a:lnTo>
                  <a:pt x="236" y="132"/>
                </a:lnTo>
                <a:lnTo>
                  <a:pt x="224" y="156"/>
                </a:lnTo>
                <a:lnTo>
                  <a:pt x="212" y="180"/>
                </a:lnTo>
                <a:lnTo>
                  <a:pt x="196" y="204"/>
                </a:lnTo>
                <a:lnTo>
                  <a:pt x="176" y="228"/>
                </a:lnTo>
                <a:lnTo>
                  <a:pt x="160" y="248"/>
                </a:lnTo>
                <a:lnTo>
                  <a:pt x="136" y="264"/>
                </a:lnTo>
                <a:lnTo>
                  <a:pt x="116" y="284"/>
                </a:lnTo>
                <a:lnTo>
                  <a:pt x="92" y="296"/>
                </a:lnTo>
                <a:lnTo>
                  <a:pt x="64" y="308"/>
                </a:lnTo>
                <a:lnTo>
                  <a:pt x="52" y="316"/>
                </a:lnTo>
                <a:lnTo>
                  <a:pt x="40" y="320"/>
                </a:lnTo>
                <a:lnTo>
                  <a:pt x="28" y="324"/>
                </a:lnTo>
                <a:lnTo>
                  <a:pt x="20" y="328"/>
                </a:lnTo>
                <a:lnTo>
                  <a:pt x="12" y="328"/>
                </a:lnTo>
                <a:lnTo>
                  <a:pt x="8" y="332"/>
                </a:lnTo>
                <a:lnTo>
                  <a:pt x="4" y="332"/>
                </a:lnTo>
                <a:lnTo>
                  <a:pt x="0" y="332"/>
                </a:lnTo>
                <a:lnTo>
                  <a:pt x="0" y="328"/>
                </a:lnTo>
                <a:lnTo>
                  <a:pt x="0" y="328"/>
                </a:lnTo>
                <a:lnTo>
                  <a:pt x="0" y="324"/>
                </a:lnTo>
                <a:lnTo>
                  <a:pt x="4" y="324"/>
                </a:lnTo>
                <a:lnTo>
                  <a:pt x="8" y="320"/>
                </a:lnTo>
                <a:lnTo>
                  <a:pt x="12" y="312"/>
                </a:lnTo>
                <a:lnTo>
                  <a:pt x="20" y="308"/>
                </a:lnTo>
                <a:lnTo>
                  <a:pt x="28" y="304"/>
                </a:lnTo>
                <a:lnTo>
                  <a:pt x="44" y="292"/>
                </a:lnTo>
                <a:lnTo>
                  <a:pt x="64" y="280"/>
                </a:lnTo>
                <a:lnTo>
                  <a:pt x="80" y="264"/>
                </a:lnTo>
                <a:lnTo>
                  <a:pt x="100" y="248"/>
                </a:lnTo>
                <a:lnTo>
                  <a:pt x="116" y="232"/>
                </a:lnTo>
                <a:lnTo>
                  <a:pt x="132" y="216"/>
                </a:lnTo>
                <a:lnTo>
                  <a:pt x="148" y="200"/>
                </a:lnTo>
                <a:lnTo>
                  <a:pt x="160" y="184"/>
                </a:lnTo>
                <a:lnTo>
                  <a:pt x="168" y="168"/>
                </a:lnTo>
                <a:lnTo>
                  <a:pt x="180" y="148"/>
                </a:lnTo>
                <a:lnTo>
                  <a:pt x="188" y="124"/>
                </a:lnTo>
                <a:lnTo>
                  <a:pt x="196" y="96"/>
                </a:lnTo>
                <a:lnTo>
                  <a:pt x="200" y="84"/>
                </a:lnTo>
                <a:lnTo>
                  <a:pt x="204" y="72"/>
                </a:lnTo>
                <a:lnTo>
                  <a:pt x="204" y="60"/>
                </a:lnTo>
                <a:lnTo>
                  <a:pt x="208" y="52"/>
                </a:lnTo>
                <a:lnTo>
                  <a:pt x="208" y="44"/>
                </a:lnTo>
                <a:lnTo>
                  <a:pt x="208" y="36"/>
                </a:lnTo>
                <a:lnTo>
                  <a:pt x="208" y="28"/>
                </a:lnTo>
                <a:lnTo>
                  <a:pt x="208" y="20"/>
                </a:lnTo>
                <a:lnTo>
                  <a:pt x="204" y="12"/>
                </a:lnTo>
                <a:lnTo>
                  <a:pt x="204" y="8"/>
                </a:lnTo>
                <a:lnTo>
                  <a:pt x="208" y="4"/>
                </a:lnTo>
                <a:lnTo>
                  <a:pt x="216" y="0"/>
                </a:lnTo>
                <a:lnTo>
                  <a:pt x="220" y="0"/>
                </a:lnTo>
                <a:lnTo>
                  <a:pt x="232" y="4"/>
                </a:lnTo>
                <a:lnTo>
                  <a:pt x="240" y="8"/>
                </a:lnTo>
                <a:lnTo>
                  <a:pt x="252" y="12"/>
                </a:lnTo>
                <a:lnTo>
                  <a:pt x="252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Freeform 293">
            <a:extLst>
              <a:ext uri="{FF2B5EF4-FFF2-40B4-BE49-F238E27FC236}">
                <a16:creationId xmlns:a16="http://schemas.microsoft.com/office/drawing/2014/main" xmlns="" id="{5E54CBCD-DAF6-46F8-B931-23E72FC4BAC8}"/>
              </a:ext>
            </a:extLst>
          </p:cNvPr>
          <p:cNvSpPr>
            <a:spLocks/>
          </p:cNvSpPr>
          <p:nvPr/>
        </p:nvSpPr>
        <p:spPr bwMode="auto">
          <a:xfrm>
            <a:off x="9701626" y="1118913"/>
            <a:ext cx="123819" cy="1615689"/>
          </a:xfrm>
          <a:custGeom>
            <a:avLst/>
            <a:gdLst>
              <a:gd name="T0" fmla="*/ 8 w 32"/>
              <a:gd name="T1" fmla="*/ 24 h 328"/>
              <a:gd name="T2" fmla="*/ 4 w 32"/>
              <a:gd name="T3" fmla="*/ 16 h 328"/>
              <a:gd name="T4" fmla="*/ 0 w 32"/>
              <a:gd name="T5" fmla="*/ 12 h 328"/>
              <a:gd name="T6" fmla="*/ 0 w 32"/>
              <a:gd name="T7" fmla="*/ 8 h 328"/>
              <a:gd name="T8" fmla="*/ 0 w 32"/>
              <a:gd name="T9" fmla="*/ 4 h 328"/>
              <a:gd name="T10" fmla="*/ 4 w 32"/>
              <a:gd name="T11" fmla="*/ 0 h 328"/>
              <a:gd name="T12" fmla="*/ 12 w 32"/>
              <a:gd name="T13" fmla="*/ 0 h 328"/>
              <a:gd name="T14" fmla="*/ 20 w 32"/>
              <a:gd name="T15" fmla="*/ 0 h 328"/>
              <a:gd name="T16" fmla="*/ 24 w 32"/>
              <a:gd name="T17" fmla="*/ 0 h 328"/>
              <a:gd name="T18" fmla="*/ 32 w 32"/>
              <a:gd name="T19" fmla="*/ 4 h 328"/>
              <a:gd name="T20" fmla="*/ 32 w 32"/>
              <a:gd name="T21" fmla="*/ 328 h 328"/>
              <a:gd name="T22" fmla="*/ 20 w 32"/>
              <a:gd name="T23" fmla="*/ 328 h 328"/>
              <a:gd name="T24" fmla="*/ 20 w 32"/>
              <a:gd name="T25" fmla="*/ 296 h 328"/>
              <a:gd name="T26" fmla="*/ 20 w 32"/>
              <a:gd name="T27" fmla="*/ 260 h 328"/>
              <a:gd name="T28" fmla="*/ 20 w 32"/>
              <a:gd name="T29" fmla="*/ 232 h 328"/>
              <a:gd name="T30" fmla="*/ 16 w 32"/>
              <a:gd name="T31" fmla="*/ 200 h 328"/>
              <a:gd name="T32" fmla="*/ 16 w 32"/>
              <a:gd name="T33" fmla="*/ 176 h 328"/>
              <a:gd name="T34" fmla="*/ 16 w 32"/>
              <a:gd name="T35" fmla="*/ 152 h 328"/>
              <a:gd name="T36" fmla="*/ 16 w 32"/>
              <a:gd name="T37" fmla="*/ 128 h 328"/>
              <a:gd name="T38" fmla="*/ 16 w 32"/>
              <a:gd name="T39" fmla="*/ 108 h 328"/>
              <a:gd name="T40" fmla="*/ 16 w 32"/>
              <a:gd name="T41" fmla="*/ 88 h 328"/>
              <a:gd name="T42" fmla="*/ 16 w 32"/>
              <a:gd name="T43" fmla="*/ 76 h 328"/>
              <a:gd name="T44" fmla="*/ 12 w 32"/>
              <a:gd name="T45" fmla="*/ 60 h 328"/>
              <a:gd name="T46" fmla="*/ 12 w 32"/>
              <a:gd name="T47" fmla="*/ 48 h 328"/>
              <a:gd name="T48" fmla="*/ 12 w 32"/>
              <a:gd name="T49" fmla="*/ 40 h 328"/>
              <a:gd name="T50" fmla="*/ 8 w 32"/>
              <a:gd name="T51" fmla="*/ 32 h 328"/>
              <a:gd name="T52" fmla="*/ 8 w 32"/>
              <a:gd name="T53" fmla="*/ 28 h 328"/>
              <a:gd name="T54" fmla="*/ 8 w 32"/>
              <a:gd name="T55" fmla="*/ 24 h 328"/>
              <a:gd name="T56" fmla="*/ 8 w 32"/>
              <a:gd name="T57" fmla="*/ 24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" h="328">
                <a:moveTo>
                  <a:pt x="8" y="24"/>
                </a:move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24" y="0"/>
                </a:lnTo>
                <a:lnTo>
                  <a:pt x="32" y="4"/>
                </a:lnTo>
                <a:lnTo>
                  <a:pt x="32" y="328"/>
                </a:lnTo>
                <a:lnTo>
                  <a:pt x="20" y="328"/>
                </a:lnTo>
                <a:lnTo>
                  <a:pt x="20" y="296"/>
                </a:lnTo>
                <a:lnTo>
                  <a:pt x="20" y="260"/>
                </a:lnTo>
                <a:lnTo>
                  <a:pt x="20" y="232"/>
                </a:lnTo>
                <a:lnTo>
                  <a:pt x="16" y="200"/>
                </a:lnTo>
                <a:lnTo>
                  <a:pt x="16" y="176"/>
                </a:lnTo>
                <a:lnTo>
                  <a:pt x="16" y="152"/>
                </a:lnTo>
                <a:lnTo>
                  <a:pt x="16" y="128"/>
                </a:lnTo>
                <a:lnTo>
                  <a:pt x="16" y="108"/>
                </a:lnTo>
                <a:lnTo>
                  <a:pt x="16" y="88"/>
                </a:lnTo>
                <a:lnTo>
                  <a:pt x="16" y="76"/>
                </a:lnTo>
                <a:lnTo>
                  <a:pt x="12" y="60"/>
                </a:lnTo>
                <a:lnTo>
                  <a:pt x="12" y="48"/>
                </a:lnTo>
                <a:lnTo>
                  <a:pt x="12" y="40"/>
                </a:lnTo>
                <a:lnTo>
                  <a:pt x="8" y="32"/>
                </a:lnTo>
                <a:lnTo>
                  <a:pt x="8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294">
            <a:extLst>
              <a:ext uri="{FF2B5EF4-FFF2-40B4-BE49-F238E27FC236}">
                <a16:creationId xmlns:a16="http://schemas.microsoft.com/office/drawing/2014/main" xmlns="" id="{605852AA-1770-4ABF-AAF1-8BD02213F48C}"/>
              </a:ext>
            </a:extLst>
          </p:cNvPr>
          <p:cNvSpPr>
            <a:spLocks/>
          </p:cNvSpPr>
          <p:nvPr/>
        </p:nvSpPr>
        <p:spPr bwMode="auto">
          <a:xfrm>
            <a:off x="9763535" y="1552390"/>
            <a:ext cx="557184" cy="216739"/>
          </a:xfrm>
          <a:custGeom>
            <a:avLst/>
            <a:gdLst>
              <a:gd name="T0" fmla="*/ 52 w 144"/>
              <a:gd name="T1" fmla="*/ 8 h 44"/>
              <a:gd name="T2" fmla="*/ 68 w 144"/>
              <a:gd name="T3" fmla="*/ 4 h 44"/>
              <a:gd name="T4" fmla="*/ 80 w 144"/>
              <a:gd name="T5" fmla="*/ 4 h 44"/>
              <a:gd name="T6" fmla="*/ 92 w 144"/>
              <a:gd name="T7" fmla="*/ 4 h 44"/>
              <a:gd name="T8" fmla="*/ 104 w 144"/>
              <a:gd name="T9" fmla="*/ 0 h 44"/>
              <a:gd name="T10" fmla="*/ 116 w 144"/>
              <a:gd name="T11" fmla="*/ 4 h 44"/>
              <a:gd name="T12" fmla="*/ 132 w 144"/>
              <a:gd name="T13" fmla="*/ 8 h 44"/>
              <a:gd name="T14" fmla="*/ 136 w 144"/>
              <a:gd name="T15" fmla="*/ 8 h 44"/>
              <a:gd name="T16" fmla="*/ 140 w 144"/>
              <a:gd name="T17" fmla="*/ 12 h 44"/>
              <a:gd name="T18" fmla="*/ 144 w 144"/>
              <a:gd name="T19" fmla="*/ 12 h 44"/>
              <a:gd name="T20" fmla="*/ 144 w 144"/>
              <a:gd name="T21" fmla="*/ 16 h 44"/>
              <a:gd name="T22" fmla="*/ 144 w 144"/>
              <a:gd name="T23" fmla="*/ 16 h 44"/>
              <a:gd name="T24" fmla="*/ 140 w 144"/>
              <a:gd name="T25" fmla="*/ 20 h 44"/>
              <a:gd name="T26" fmla="*/ 136 w 144"/>
              <a:gd name="T27" fmla="*/ 24 h 44"/>
              <a:gd name="T28" fmla="*/ 132 w 144"/>
              <a:gd name="T29" fmla="*/ 28 h 44"/>
              <a:gd name="T30" fmla="*/ 124 w 144"/>
              <a:gd name="T31" fmla="*/ 32 h 44"/>
              <a:gd name="T32" fmla="*/ 112 w 144"/>
              <a:gd name="T33" fmla="*/ 36 h 44"/>
              <a:gd name="T34" fmla="*/ 100 w 144"/>
              <a:gd name="T35" fmla="*/ 40 h 44"/>
              <a:gd name="T36" fmla="*/ 88 w 144"/>
              <a:gd name="T37" fmla="*/ 40 h 44"/>
              <a:gd name="T38" fmla="*/ 72 w 144"/>
              <a:gd name="T39" fmla="*/ 44 h 44"/>
              <a:gd name="T40" fmla="*/ 52 w 144"/>
              <a:gd name="T41" fmla="*/ 44 h 44"/>
              <a:gd name="T42" fmla="*/ 28 w 144"/>
              <a:gd name="T43" fmla="*/ 44 h 44"/>
              <a:gd name="T44" fmla="*/ 0 w 144"/>
              <a:gd name="T45" fmla="*/ 44 h 44"/>
              <a:gd name="T46" fmla="*/ 0 w 144"/>
              <a:gd name="T47" fmla="*/ 12 h 44"/>
              <a:gd name="T48" fmla="*/ 12 w 144"/>
              <a:gd name="T49" fmla="*/ 12 h 44"/>
              <a:gd name="T50" fmla="*/ 24 w 144"/>
              <a:gd name="T51" fmla="*/ 12 h 44"/>
              <a:gd name="T52" fmla="*/ 36 w 144"/>
              <a:gd name="T53" fmla="*/ 8 h 44"/>
              <a:gd name="T54" fmla="*/ 52 w 144"/>
              <a:gd name="T55" fmla="*/ 8 h 44"/>
              <a:gd name="T56" fmla="*/ 52 w 144"/>
              <a:gd name="T57" fmla="*/ 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4" h="44">
                <a:moveTo>
                  <a:pt x="52" y="8"/>
                </a:moveTo>
                <a:lnTo>
                  <a:pt x="68" y="4"/>
                </a:lnTo>
                <a:lnTo>
                  <a:pt x="80" y="4"/>
                </a:lnTo>
                <a:lnTo>
                  <a:pt x="92" y="4"/>
                </a:lnTo>
                <a:lnTo>
                  <a:pt x="104" y="0"/>
                </a:lnTo>
                <a:lnTo>
                  <a:pt x="116" y="4"/>
                </a:lnTo>
                <a:lnTo>
                  <a:pt x="132" y="8"/>
                </a:lnTo>
                <a:lnTo>
                  <a:pt x="136" y="8"/>
                </a:lnTo>
                <a:lnTo>
                  <a:pt x="140" y="12"/>
                </a:lnTo>
                <a:lnTo>
                  <a:pt x="144" y="12"/>
                </a:lnTo>
                <a:lnTo>
                  <a:pt x="144" y="16"/>
                </a:lnTo>
                <a:lnTo>
                  <a:pt x="144" y="16"/>
                </a:lnTo>
                <a:lnTo>
                  <a:pt x="140" y="20"/>
                </a:lnTo>
                <a:lnTo>
                  <a:pt x="136" y="24"/>
                </a:lnTo>
                <a:lnTo>
                  <a:pt x="132" y="28"/>
                </a:lnTo>
                <a:lnTo>
                  <a:pt x="124" y="32"/>
                </a:lnTo>
                <a:lnTo>
                  <a:pt x="112" y="36"/>
                </a:lnTo>
                <a:lnTo>
                  <a:pt x="100" y="40"/>
                </a:lnTo>
                <a:lnTo>
                  <a:pt x="88" y="40"/>
                </a:lnTo>
                <a:lnTo>
                  <a:pt x="72" y="44"/>
                </a:lnTo>
                <a:lnTo>
                  <a:pt x="52" y="44"/>
                </a:lnTo>
                <a:lnTo>
                  <a:pt x="28" y="44"/>
                </a:lnTo>
                <a:lnTo>
                  <a:pt x="0" y="44"/>
                </a:lnTo>
                <a:lnTo>
                  <a:pt x="0" y="12"/>
                </a:lnTo>
                <a:lnTo>
                  <a:pt x="12" y="12"/>
                </a:lnTo>
                <a:lnTo>
                  <a:pt x="24" y="12"/>
                </a:lnTo>
                <a:lnTo>
                  <a:pt x="36" y="8"/>
                </a:lnTo>
                <a:lnTo>
                  <a:pt x="52" y="8"/>
                </a:lnTo>
                <a:lnTo>
                  <a:pt x="52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Freeform 295">
            <a:extLst>
              <a:ext uri="{FF2B5EF4-FFF2-40B4-BE49-F238E27FC236}">
                <a16:creationId xmlns:a16="http://schemas.microsoft.com/office/drawing/2014/main" xmlns="" id="{C9AA8062-42BC-495D-8D43-7C7FBDB79733}"/>
              </a:ext>
            </a:extLst>
          </p:cNvPr>
          <p:cNvSpPr>
            <a:spLocks/>
          </p:cNvSpPr>
          <p:nvPr/>
        </p:nvSpPr>
        <p:spPr bwMode="auto">
          <a:xfrm>
            <a:off x="9763535" y="2064682"/>
            <a:ext cx="541707" cy="197035"/>
          </a:xfrm>
          <a:custGeom>
            <a:avLst/>
            <a:gdLst>
              <a:gd name="T0" fmla="*/ 0 w 140"/>
              <a:gd name="T1" fmla="*/ 12 h 40"/>
              <a:gd name="T2" fmla="*/ 16 w 140"/>
              <a:gd name="T3" fmla="*/ 12 h 40"/>
              <a:gd name="T4" fmla="*/ 28 w 140"/>
              <a:gd name="T5" fmla="*/ 8 h 40"/>
              <a:gd name="T6" fmla="*/ 40 w 140"/>
              <a:gd name="T7" fmla="*/ 8 h 40"/>
              <a:gd name="T8" fmla="*/ 52 w 140"/>
              <a:gd name="T9" fmla="*/ 4 h 40"/>
              <a:gd name="T10" fmla="*/ 72 w 140"/>
              <a:gd name="T11" fmla="*/ 0 h 40"/>
              <a:gd name="T12" fmla="*/ 84 w 140"/>
              <a:gd name="T13" fmla="*/ 0 h 40"/>
              <a:gd name="T14" fmla="*/ 92 w 140"/>
              <a:gd name="T15" fmla="*/ 0 h 40"/>
              <a:gd name="T16" fmla="*/ 112 w 140"/>
              <a:gd name="T17" fmla="*/ 0 h 40"/>
              <a:gd name="T18" fmla="*/ 120 w 140"/>
              <a:gd name="T19" fmla="*/ 4 h 40"/>
              <a:gd name="T20" fmla="*/ 124 w 140"/>
              <a:gd name="T21" fmla="*/ 4 h 40"/>
              <a:gd name="T22" fmla="*/ 132 w 140"/>
              <a:gd name="T23" fmla="*/ 8 h 40"/>
              <a:gd name="T24" fmla="*/ 136 w 140"/>
              <a:gd name="T25" fmla="*/ 8 h 40"/>
              <a:gd name="T26" fmla="*/ 140 w 140"/>
              <a:gd name="T27" fmla="*/ 12 h 40"/>
              <a:gd name="T28" fmla="*/ 140 w 140"/>
              <a:gd name="T29" fmla="*/ 16 h 40"/>
              <a:gd name="T30" fmla="*/ 140 w 140"/>
              <a:gd name="T31" fmla="*/ 20 h 40"/>
              <a:gd name="T32" fmla="*/ 136 w 140"/>
              <a:gd name="T33" fmla="*/ 24 h 40"/>
              <a:gd name="T34" fmla="*/ 136 w 140"/>
              <a:gd name="T35" fmla="*/ 24 h 40"/>
              <a:gd name="T36" fmla="*/ 132 w 140"/>
              <a:gd name="T37" fmla="*/ 28 h 40"/>
              <a:gd name="T38" fmla="*/ 124 w 140"/>
              <a:gd name="T39" fmla="*/ 28 h 40"/>
              <a:gd name="T40" fmla="*/ 120 w 140"/>
              <a:gd name="T41" fmla="*/ 32 h 40"/>
              <a:gd name="T42" fmla="*/ 112 w 140"/>
              <a:gd name="T43" fmla="*/ 32 h 40"/>
              <a:gd name="T44" fmla="*/ 104 w 140"/>
              <a:gd name="T45" fmla="*/ 32 h 40"/>
              <a:gd name="T46" fmla="*/ 80 w 140"/>
              <a:gd name="T47" fmla="*/ 36 h 40"/>
              <a:gd name="T48" fmla="*/ 56 w 140"/>
              <a:gd name="T49" fmla="*/ 40 h 40"/>
              <a:gd name="T50" fmla="*/ 32 w 140"/>
              <a:gd name="T51" fmla="*/ 40 h 40"/>
              <a:gd name="T52" fmla="*/ 16 w 140"/>
              <a:gd name="T53" fmla="*/ 40 h 40"/>
              <a:gd name="T54" fmla="*/ 0 w 140"/>
              <a:gd name="T55" fmla="*/ 40 h 40"/>
              <a:gd name="T56" fmla="*/ 0 w 140"/>
              <a:gd name="T57" fmla="*/ 12 h 40"/>
              <a:gd name="T58" fmla="*/ 0 w 140"/>
              <a:gd name="T59" fmla="*/ 1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0" h="40">
                <a:moveTo>
                  <a:pt x="0" y="12"/>
                </a:moveTo>
                <a:lnTo>
                  <a:pt x="16" y="12"/>
                </a:lnTo>
                <a:lnTo>
                  <a:pt x="28" y="8"/>
                </a:lnTo>
                <a:lnTo>
                  <a:pt x="40" y="8"/>
                </a:lnTo>
                <a:lnTo>
                  <a:pt x="52" y="4"/>
                </a:lnTo>
                <a:lnTo>
                  <a:pt x="72" y="0"/>
                </a:lnTo>
                <a:lnTo>
                  <a:pt x="84" y="0"/>
                </a:lnTo>
                <a:lnTo>
                  <a:pt x="92" y="0"/>
                </a:lnTo>
                <a:lnTo>
                  <a:pt x="112" y="0"/>
                </a:lnTo>
                <a:lnTo>
                  <a:pt x="120" y="4"/>
                </a:lnTo>
                <a:lnTo>
                  <a:pt x="124" y="4"/>
                </a:lnTo>
                <a:lnTo>
                  <a:pt x="132" y="8"/>
                </a:lnTo>
                <a:lnTo>
                  <a:pt x="136" y="8"/>
                </a:lnTo>
                <a:lnTo>
                  <a:pt x="140" y="12"/>
                </a:lnTo>
                <a:lnTo>
                  <a:pt x="140" y="16"/>
                </a:lnTo>
                <a:lnTo>
                  <a:pt x="140" y="20"/>
                </a:lnTo>
                <a:lnTo>
                  <a:pt x="136" y="24"/>
                </a:lnTo>
                <a:lnTo>
                  <a:pt x="136" y="24"/>
                </a:lnTo>
                <a:lnTo>
                  <a:pt x="132" y="28"/>
                </a:lnTo>
                <a:lnTo>
                  <a:pt x="124" y="28"/>
                </a:lnTo>
                <a:lnTo>
                  <a:pt x="120" y="32"/>
                </a:lnTo>
                <a:lnTo>
                  <a:pt x="112" y="32"/>
                </a:lnTo>
                <a:lnTo>
                  <a:pt x="104" y="32"/>
                </a:lnTo>
                <a:lnTo>
                  <a:pt x="80" y="36"/>
                </a:lnTo>
                <a:lnTo>
                  <a:pt x="56" y="40"/>
                </a:lnTo>
                <a:lnTo>
                  <a:pt x="32" y="40"/>
                </a:lnTo>
                <a:lnTo>
                  <a:pt x="16" y="40"/>
                </a:lnTo>
                <a:lnTo>
                  <a:pt x="0" y="40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Freeform 296">
            <a:extLst>
              <a:ext uri="{FF2B5EF4-FFF2-40B4-BE49-F238E27FC236}">
                <a16:creationId xmlns:a16="http://schemas.microsoft.com/office/drawing/2014/main" xmlns="" id="{BF8FCC3C-DEE2-4A18-A87A-E269D28E4DAF}"/>
              </a:ext>
            </a:extLst>
          </p:cNvPr>
          <p:cNvSpPr>
            <a:spLocks/>
          </p:cNvSpPr>
          <p:nvPr/>
        </p:nvSpPr>
        <p:spPr bwMode="auto">
          <a:xfrm>
            <a:off x="9809967" y="1020395"/>
            <a:ext cx="773867" cy="1635393"/>
          </a:xfrm>
          <a:custGeom>
            <a:avLst/>
            <a:gdLst>
              <a:gd name="T0" fmla="*/ 192 w 200"/>
              <a:gd name="T1" fmla="*/ 36 h 332"/>
              <a:gd name="T2" fmla="*/ 188 w 200"/>
              <a:gd name="T3" fmla="*/ 48 h 332"/>
              <a:gd name="T4" fmla="*/ 184 w 200"/>
              <a:gd name="T5" fmla="*/ 68 h 332"/>
              <a:gd name="T6" fmla="*/ 180 w 200"/>
              <a:gd name="T7" fmla="*/ 100 h 332"/>
              <a:gd name="T8" fmla="*/ 176 w 200"/>
              <a:gd name="T9" fmla="*/ 140 h 332"/>
              <a:gd name="T10" fmla="*/ 172 w 200"/>
              <a:gd name="T11" fmla="*/ 188 h 332"/>
              <a:gd name="T12" fmla="*/ 172 w 200"/>
              <a:gd name="T13" fmla="*/ 240 h 332"/>
              <a:gd name="T14" fmla="*/ 168 w 200"/>
              <a:gd name="T15" fmla="*/ 300 h 332"/>
              <a:gd name="T16" fmla="*/ 152 w 200"/>
              <a:gd name="T17" fmla="*/ 332 h 332"/>
              <a:gd name="T18" fmla="*/ 152 w 200"/>
              <a:gd name="T19" fmla="*/ 268 h 332"/>
              <a:gd name="T20" fmla="*/ 152 w 200"/>
              <a:gd name="T21" fmla="*/ 212 h 332"/>
              <a:gd name="T22" fmla="*/ 156 w 200"/>
              <a:gd name="T23" fmla="*/ 160 h 332"/>
              <a:gd name="T24" fmla="*/ 156 w 200"/>
              <a:gd name="T25" fmla="*/ 116 h 332"/>
              <a:gd name="T26" fmla="*/ 160 w 200"/>
              <a:gd name="T27" fmla="*/ 80 h 332"/>
              <a:gd name="T28" fmla="*/ 160 w 200"/>
              <a:gd name="T29" fmla="*/ 52 h 332"/>
              <a:gd name="T30" fmla="*/ 156 w 200"/>
              <a:gd name="T31" fmla="*/ 36 h 332"/>
              <a:gd name="T32" fmla="*/ 152 w 200"/>
              <a:gd name="T33" fmla="*/ 24 h 332"/>
              <a:gd name="T34" fmla="*/ 136 w 200"/>
              <a:gd name="T35" fmla="*/ 20 h 332"/>
              <a:gd name="T36" fmla="*/ 108 w 200"/>
              <a:gd name="T37" fmla="*/ 20 h 332"/>
              <a:gd name="T38" fmla="*/ 88 w 200"/>
              <a:gd name="T39" fmla="*/ 20 h 332"/>
              <a:gd name="T40" fmla="*/ 60 w 200"/>
              <a:gd name="T41" fmla="*/ 24 h 332"/>
              <a:gd name="T42" fmla="*/ 32 w 200"/>
              <a:gd name="T43" fmla="*/ 24 h 332"/>
              <a:gd name="T44" fmla="*/ 0 w 200"/>
              <a:gd name="T45" fmla="*/ 28 h 332"/>
              <a:gd name="T46" fmla="*/ 44 w 200"/>
              <a:gd name="T47" fmla="*/ 24 h 332"/>
              <a:gd name="T48" fmla="*/ 108 w 200"/>
              <a:gd name="T49" fmla="*/ 16 h 332"/>
              <a:gd name="T50" fmla="*/ 128 w 200"/>
              <a:gd name="T51" fmla="*/ 12 h 332"/>
              <a:gd name="T52" fmla="*/ 136 w 200"/>
              <a:gd name="T53" fmla="*/ 8 h 332"/>
              <a:gd name="T54" fmla="*/ 148 w 200"/>
              <a:gd name="T55" fmla="*/ 0 h 332"/>
              <a:gd name="T56" fmla="*/ 156 w 200"/>
              <a:gd name="T57" fmla="*/ 0 h 332"/>
              <a:gd name="T58" fmla="*/ 164 w 200"/>
              <a:gd name="T59" fmla="*/ 0 h 332"/>
              <a:gd name="T60" fmla="*/ 180 w 200"/>
              <a:gd name="T61" fmla="*/ 8 h 332"/>
              <a:gd name="T62" fmla="*/ 196 w 200"/>
              <a:gd name="T63" fmla="*/ 16 h 332"/>
              <a:gd name="T64" fmla="*/ 200 w 200"/>
              <a:gd name="T65" fmla="*/ 24 h 332"/>
              <a:gd name="T66" fmla="*/ 200 w 200"/>
              <a:gd name="T67" fmla="*/ 28 h 332"/>
              <a:gd name="T68" fmla="*/ 192 w 200"/>
              <a:gd name="T69" fmla="*/ 32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00" h="332">
                <a:moveTo>
                  <a:pt x="192" y="32"/>
                </a:moveTo>
                <a:lnTo>
                  <a:pt x="192" y="36"/>
                </a:lnTo>
                <a:lnTo>
                  <a:pt x="188" y="40"/>
                </a:lnTo>
                <a:lnTo>
                  <a:pt x="188" y="48"/>
                </a:lnTo>
                <a:lnTo>
                  <a:pt x="184" y="56"/>
                </a:lnTo>
                <a:lnTo>
                  <a:pt x="184" y="68"/>
                </a:lnTo>
                <a:lnTo>
                  <a:pt x="180" y="84"/>
                </a:lnTo>
                <a:lnTo>
                  <a:pt x="180" y="100"/>
                </a:lnTo>
                <a:lnTo>
                  <a:pt x="176" y="120"/>
                </a:lnTo>
                <a:lnTo>
                  <a:pt x="176" y="140"/>
                </a:lnTo>
                <a:lnTo>
                  <a:pt x="176" y="164"/>
                </a:lnTo>
                <a:lnTo>
                  <a:pt x="172" y="188"/>
                </a:lnTo>
                <a:lnTo>
                  <a:pt x="172" y="212"/>
                </a:lnTo>
                <a:lnTo>
                  <a:pt x="172" y="240"/>
                </a:lnTo>
                <a:lnTo>
                  <a:pt x="168" y="268"/>
                </a:lnTo>
                <a:lnTo>
                  <a:pt x="168" y="300"/>
                </a:lnTo>
                <a:lnTo>
                  <a:pt x="168" y="332"/>
                </a:lnTo>
                <a:lnTo>
                  <a:pt x="152" y="332"/>
                </a:lnTo>
                <a:lnTo>
                  <a:pt x="152" y="300"/>
                </a:lnTo>
                <a:lnTo>
                  <a:pt x="152" y="268"/>
                </a:lnTo>
                <a:lnTo>
                  <a:pt x="152" y="240"/>
                </a:lnTo>
                <a:lnTo>
                  <a:pt x="152" y="212"/>
                </a:lnTo>
                <a:lnTo>
                  <a:pt x="156" y="184"/>
                </a:lnTo>
                <a:lnTo>
                  <a:pt x="156" y="160"/>
                </a:lnTo>
                <a:lnTo>
                  <a:pt x="156" y="140"/>
                </a:lnTo>
                <a:lnTo>
                  <a:pt x="156" y="116"/>
                </a:lnTo>
                <a:lnTo>
                  <a:pt x="160" y="96"/>
                </a:lnTo>
                <a:lnTo>
                  <a:pt x="160" y="80"/>
                </a:lnTo>
                <a:lnTo>
                  <a:pt x="160" y="64"/>
                </a:lnTo>
                <a:lnTo>
                  <a:pt x="160" y="52"/>
                </a:lnTo>
                <a:lnTo>
                  <a:pt x="156" y="44"/>
                </a:lnTo>
                <a:lnTo>
                  <a:pt x="156" y="36"/>
                </a:lnTo>
                <a:lnTo>
                  <a:pt x="156" y="28"/>
                </a:lnTo>
                <a:lnTo>
                  <a:pt x="152" y="24"/>
                </a:lnTo>
                <a:lnTo>
                  <a:pt x="148" y="24"/>
                </a:lnTo>
                <a:lnTo>
                  <a:pt x="136" y="20"/>
                </a:lnTo>
                <a:lnTo>
                  <a:pt x="124" y="20"/>
                </a:lnTo>
                <a:lnTo>
                  <a:pt x="108" y="20"/>
                </a:lnTo>
                <a:lnTo>
                  <a:pt x="96" y="20"/>
                </a:lnTo>
                <a:lnTo>
                  <a:pt x="88" y="20"/>
                </a:lnTo>
                <a:lnTo>
                  <a:pt x="76" y="24"/>
                </a:lnTo>
                <a:lnTo>
                  <a:pt x="60" y="24"/>
                </a:lnTo>
                <a:lnTo>
                  <a:pt x="48" y="24"/>
                </a:lnTo>
                <a:lnTo>
                  <a:pt x="32" y="24"/>
                </a:lnTo>
                <a:lnTo>
                  <a:pt x="16" y="28"/>
                </a:lnTo>
                <a:lnTo>
                  <a:pt x="0" y="28"/>
                </a:lnTo>
                <a:lnTo>
                  <a:pt x="0" y="24"/>
                </a:lnTo>
                <a:lnTo>
                  <a:pt x="44" y="24"/>
                </a:lnTo>
                <a:lnTo>
                  <a:pt x="92" y="16"/>
                </a:lnTo>
                <a:lnTo>
                  <a:pt x="108" y="16"/>
                </a:lnTo>
                <a:lnTo>
                  <a:pt x="124" y="12"/>
                </a:lnTo>
                <a:lnTo>
                  <a:pt x="128" y="12"/>
                </a:lnTo>
                <a:lnTo>
                  <a:pt x="132" y="8"/>
                </a:lnTo>
                <a:lnTo>
                  <a:pt x="136" y="8"/>
                </a:lnTo>
                <a:lnTo>
                  <a:pt x="140" y="8"/>
                </a:lnTo>
                <a:lnTo>
                  <a:pt x="148" y="0"/>
                </a:lnTo>
                <a:lnTo>
                  <a:pt x="152" y="0"/>
                </a:lnTo>
                <a:lnTo>
                  <a:pt x="156" y="0"/>
                </a:lnTo>
                <a:lnTo>
                  <a:pt x="156" y="0"/>
                </a:lnTo>
                <a:lnTo>
                  <a:pt x="164" y="0"/>
                </a:lnTo>
                <a:lnTo>
                  <a:pt x="172" y="4"/>
                </a:lnTo>
                <a:lnTo>
                  <a:pt x="180" y="8"/>
                </a:lnTo>
                <a:lnTo>
                  <a:pt x="192" y="12"/>
                </a:lnTo>
                <a:lnTo>
                  <a:pt x="196" y="16"/>
                </a:lnTo>
                <a:lnTo>
                  <a:pt x="200" y="20"/>
                </a:lnTo>
                <a:lnTo>
                  <a:pt x="200" y="24"/>
                </a:lnTo>
                <a:lnTo>
                  <a:pt x="200" y="24"/>
                </a:lnTo>
                <a:lnTo>
                  <a:pt x="200" y="28"/>
                </a:lnTo>
                <a:lnTo>
                  <a:pt x="196" y="28"/>
                </a:lnTo>
                <a:lnTo>
                  <a:pt x="192" y="32"/>
                </a:lnTo>
                <a:lnTo>
                  <a:pt x="192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Freeform 297">
            <a:extLst>
              <a:ext uri="{FF2B5EF4-FFF2-40B4-BE49-F238E27FC236}">
                <a16:creationId xmlns:a16="http://schemas.microsoft.com/office/drawing/2014/main" xmlns="" id="{FAE65BEE-1A14-4C79-A6F0-74619C0C3DD1}"/>
              </a:ext>
            </a:extLst>
          </p:cNvPr>
          <p:cNvSpPr>
            <a:spLocks/>
          </p:cNvSpPr>
          <p:nvPr/>
        </p:nvSpPr>
        <p:spPr bwMode="auto">
          <a:xfrm>
            <a:off x="9206351" y="2537566"/>
            <a:ext cx="1841803" cy="374367"/>
          </a:xfrm>
          <a:custGeom>
            <a:avLst/>
            <a:gdLst>
              <a:gd name="T0" fmla="*/ 96 w 476"/>
              <a:gd name="T1" fmla="*/ 68 h 76"/>
              <a:gd name="T2" fmla="*/ 72 w 476"/>
              <a:gd name="T3" fmla="*/ 72 h 76"/>
              <a:gd name="T4" fmla="*/ 52 w 476"/>
              <a:gd name="T5" fmla="*/ 76 h 76"/>
              <a:gd name="T6" fmla="*/ 40 w 476"/>
              <a:gd name="T7" fmla="*/ 76 h 76"/>
              <a:gd name="T8" fmla="*/ 32 w 476"/>
              <a:gd name="T9" fmla="*/ 72 h 76"/>
              <a:gd name="T10" fmla="*/ 20 w 476"/>
              <a:gd name="T11" fmla="*/ 64 h 76"/>
              <a:gd name="T12" fmla="*/ 8 w 476"/>
              <a:gd name="T13" fmla="*/ 56 h 76"/>
              <a:gd name="T14" fmla="*/ 0 w 476"/>
              <a:gd name="T15" fmla="*/ 48 h 76"/>
              <a:gd name="T16" fmla="*/ 0 w 476"/>
              <a:gd name="T17" fmla="*/ 40 h 76"/>
              <a:gd name="T18" fmla="*/ 12 w 476"/>
              <a:gd name="T19" fmla="*/ 36 h 76"/>
              <a:gd name="T20" fmla="*/ 24 w 476"/>
              <a:gd name="T21" fmla="*/ 36 h 76"/>
              <a:gd name="T22" fmla="*/ 36 w 476"/>
              <a:gd name="T23" fmla="*/ 36 h 76"/>
              <a:gd name="T24" fmla="*/ 64 w 476"/>
              <a:gd name="T25" fmla="*/ 36 h 76"/>
              <a:gd name="T26" fmla="*/ 108 w 476"/>
              <a:gd name="T27" fmla="*/ 32 h 76"/>
              <a:gd name="T28" fmla="*/ 164 w 476"/>
              <a:gd name="T29" fmla="*/ 28 h 76"/>
              <a:gd name="T30" fmla="*/ 216 w 476"/>
              <a:gd name="T31" fmla="*/ 20 h 76"/>
              <a:gd name="T32" fmla="*/ 248 w 476"/>
              <a:gd name="T33" fmla="*/ 20 h 76"/>
              <a:gd name="T34" fmla="*/ 288 w 476"/>
              <a:gd name="T35" fmla="*/ 12 h 76"/>
              <a:gd name="T36" fmla="*/ 332 w 476"/>
              <a:gd name="T37" fmla="*/ 8 h 76"/>
              <a:gd name="T38" fmla="*/ 356 w 476"/>
              <a:gd name="T39" fmla="*/ 4 h 76"/>
              <a:gd name="T40" fmla="*/ 372 w 476"/>
              <a:gd name="T41" fmla="*/ 4 h 76"/>
              <a:gd name="T42" fmla="*/ 392 w 476"/>
              <a:gd name="T43" fmla="*/ 0 h 76"/>
              <a:gd name="T44" fmla="*/ 412 w 476"/>
              <a:gd name="T45" fmla="*/ 4 h 76"/>
              <a:gd name="T46" fmla="*/ 436 w 476"/>
              <a:gd name="T47" fmla="*/ 12 h 76"/>
              <a:gd name="T48" fmla="*/ 460 w 476"/>
              <a:gd name="T49" fmla="*/ 24 h 76"/>
              <a:gd name="T50" fmla="*/ 472 w 476"/>
              <a:gd name="T51" fmla="*/ 36 h 76"/>
              <a:gd name="T52" fmla="*/ 472 w 476"/>
              <a:gd name="T53" fmla="*/ 48 h 76"/>
              <a:gd name="T54" fmla="*/ 472 w 476"/>
              <a:gd name="T55" fmla="*/ 52 h 76"/>
              <a:gd name="T56" fmla="*/ 464 w 476"/>
              <a:gd name="T57" fmla="*/ 52 h 76"/>
              <a:gd name="T58" fmla="*/ 452 w 476"/>
              <a:gd name="T59" fmla="*/ 52 h 76"/>
              <a:gd name="T60" fmla="*/ 436 w 476"/>
              <a:gd name="T61" fmla="*/ 52 h 76"/>
              <a:gd name="T62" fmla="*/ 408 w 476"/>
              <a:gd name="T63" fmla="*/ 52 h 76"/>
              <a:gd name="T64" fmla="*/ 376 w 476"/>
              <a:gd name="T65" fmla="*/ 52 h 76"/>
              <a:gd name="T66" fmla="*/ 348 w 476"/>
              <a:gd name="T67" fmla="*/ 52 h 76"/>
              <a:gd name="T68" fmla="*/ 324 w 476"/>
              <a:gd name="T69" fmla="*/ 52 h 76"/>
              <a:gd name="T70" fmla="*/ 304 w 476"/>
              <a:gd name="T71" fmla="*/ 52 h 76"/>
              <a:gd name="T72" fmla="*/ 292 w 476"/>
              <a:gd name="T73" fmla="*/ 52 h 76"/>
              <a:gd name="T74" fmla="*/ 268 w 476"/>
              <a:gd name="T75" fmla="*/ 52 h 76"/>
              <a:gd name="T76" fmla="*/ 224 w 476"/>
              <a:gd name="T77" fmla="*/ 56 h 76"/>
              <a:gd name="T78" fmla="*/ 172 w 476"/>
              <a:gd name="T79" fmla="*/ 60 h 76"/>
              <a:gd name="T80" fmla="*/ 112 w 476"/>
              <a:gd name="T81" fmla="*/ 6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76" h="76">
                <a:moveTo>
                  <a:pt x="112" y="68"/>
                </a:moveTo>
                <a:lnTo>
                  <a:pt x="96" y="68"/>
                </a:lnTo>
                <a:lnTo>
                  <a:pt x="84" y="72"/>
                </a:lnTo>
                <a:lnTo>
                  <a:pt x="72" y="72"/>
                </a:lnTo>
                <a:lnTo>
                  <a:pt x="60" y="72"/>
                </a:lnTo>
                <a:lnTo>
                  <a:pt x="52" y="76"/>
                </a:lnTo>
                <a:lnTo>
                  <a:pt x="44" y="76"/>
                </a:lnTo>
                <a:lnTo>
                  <a:pt x="40" y="76"/>
                </a:lnTo>
                <a:lnTo>
                  <a:pt x="40" y="72"/>
                </a:lnTo>
                <a:lnTo>
                  <a:pt x="32" y="72"/>
                </a:lnTo>
                <a:lnTo>
                  <a:pt x="28" y="68"/>
                </a:lnTo>
                <a:lnTo>
                  <a:pt x="20" y="64"/>
                </a:lnTo>
                <a:lnTo>
                  <a:pt x="16" y="60"/>
                </a:lnTo>
                <a:lnTo>
                  <a:pt x="8" y="56"/>
                </a:lnTo>
                <a:lnTo>
                  <a:pt x="4" y="52"/>
                </a:lnTo>
                <a:lnTo>
                  <a:pt x="0" y="48"/>
                </a:lnTo>
                <a:lnTo>
                  <a:pt x="0" y="44"/>
                </a:lnTo>
                <a:lnTo>
                  <a:pt x="0" y="40"/>
                </a:lnTo>
                <a:lnTo>
                  <a:pt x="8" y="40"/>
                </a:lnTo>
                <a:lnTo>
                  <a:pt x="12" y="36"/>
                </a:lnTo>
                <a:lnTo>
                  <a:pt x="16" y="36"/>
                </a:lnTo>
                <a:lnTo>
                  <a:pt x="24" y="36"/>
                </a:lnTo>
                <a:lnTo>
                  <a:pt x="28" y="36"/>
                </a:lnTo>
                <a:lnTo>
                  <a:pt x="36" y="36"/>
                </a:lnTo>
                <a:lnTo>
                  <a:pt x="48" y="36"/>
                </a:lnTo>
                <a:lnTo>
                  <a:pt x="64" y="36"/>
                </a:lnTo>
                <a:lnTo>
                  <a:pt x="84" y="32"/>
                </a:lnTo>
                <a:lnTo>
                  <a:pt x="108" y="32"/>
                </a:lnTo>
                <a:lnTo>
                  <a:pt x="136" y="28"/>
                </a:lnTo>
                <a:lnTo>
                  <a:pt x="164" y="28"/>
                </a:lnTo>
                <a:lnTo>
                  <a:pt x="200" y="24"/>
                </a:lnTo>
                <a:lnTo>
                  <a:pt x="216" y="20"/>
                </a:lnTo>
                <a:lnTo>
                  <a:pt x="232" y="20"/>
                </a:lnTo>
                <a:lnTo>
                  <a:pt x="248" y="20"/>
                </a:lnTo>
                <a:lnTo>
                  <a:pt x="264" y="16"/>
                </a:lnTo>
                <a:lnTo>
                  <a:pt x="288" y="12"/>
                </a:lnTo>
                <a:lnTo>
                  <a:pt x="312" y="12"/>
                </a:lnTo>
                <a:lnTo>
                  <a:pt x="332" y="8"/>
                </a:lnTo>
                <a:lnTo>
                  <a:pt x="344" y="8"/>
                </a:lnTo>
                <a:lnTo>
                  <a:pt x="356" y="4"/>
                </a:lnTo>
                <a:lnTo>
                  <a:pt x="364" y="4"/>
                </a:lnTo>
                <a:lnTo>
                  <a:pt x="372" y="4"/>
                </a:lnTo>
                <a:lnTo>
                  <a:pt x="384" y="0"/>
                </a:lnTo>
                <a:lnTo>
                  <a:pt x="392" y="0"/>
                </a:lnTo>
                <a:lnTo>
                  <a:pt x="404" y="4"/>
                </a:lnTo>
                <a:lnTo>
                  <a:pt x="412" y="4"/>
                </a:lnTo>
                <a:lnTo>
                  <a:pt x="424" y="8"/>
                </a:lnTo>
                <a:lnTo>
                  <a:pt x="436" y="12"/>
                </a:lnTo>
                <a:lnTo>
                  <a:pt x="448" y="20"/>
                </a:lnTo>
                <a:lnTo>
                  <a:pt x="460" y="24"/>
                </a:lnTo>
                <a:lnTo>
                  <a:pt x="468" y="32"/>
                </a:lnTo>
                <a:lnTo>
                  <a:pt x="472" y="36"/>
                </a:lnTo>
                <a:lnTo>
                  <a:pt x="476" y="40"/>
                </a:lnTo>
                <a:lnTo>
                  <a:pt x="472" y="48"/>
                </a:lnTo>
                <a:lnTo>
                  <a:pt x="472" y="48"/>
                </a:lnTo>
                <a:lnTo>
                  <a:pt x="472" y="52"/>
                </a:lnTo>
                <a:lnTo>
                  <a:pt x="468" y="52"/>
                </a:lnTo>
                <a:lnTo>
                  <a:pt x="464" y="52"/>
                </a:lnTo>
                <a:lnTo>
                  <a:pt x="460" y="52"/>
                </a:lnTo>
                <a:lnTo>
                  <a:pt x="452" y="52"/>
                </a:lnTo>
                <a:lnTo>
                  <a:pt x="444" y="52"/>
                </a:lnTo>
                <a:lnTo>
                  <a:pt x="436" y="52"/>
                </a:lnTo>
                <a:lnTo>
                  <a:pt x="424" y="52"/>
                </a:lnTo>
                <a:lnTo>
                  <a:pt x="408" y="52"/>
                </a:lnTo>
                <a:lnTo>
                  <a:pt x="392" y="52"/>
                </a:lnTo>
                <a:lnTo>
                  <a:pt x="376" y="52"/>
                </a:lnTo>
                <a:lnTo>
                  <a:pt x="360" y="52"/>
                </a:lnTo>
                <a:lnTo>
                  <a:pt x="348" y="52"/>
                </a:lnTo>
                <a:lnTo>
                  <a:pt x="332" y="52"/>
                </a:lnTo>
                <a:lnTo>
                  <a:pt x="324" y="52"/>
                </a:lnTo>
                <a:lnTo>
                  <a:pt x="312" y="52"/>
                </a:lnTo>
                <a:lnTo>
                  <a:pt x="304" y="52"/>
                </a:lnTo>
                <a:lnTo>
                  <a:pt x="300" y="52"/>
                </a:lnTo>
                <a:lnTo>
                  <a:pt x="292" y="52"/>
                </a:lnTo>
                <a:lnTo>
                  <a:pt x="284" y="52"/>
                </a:lnTo>
                <a:lnTo>
                  <a:pt x="268" y="52"/>
                </a:lnTo>
                <a:lnTo>
                  <a:pt x="248" y="52"/>
                </a:lnTo>
                <a:lnTo>
                  <a:pt x="224" y="56"/>
                </a:lnTo>
                <a:lnTo>
                  <a:pt x="200" y="56"/>
                </a:lnTo>
                <a:lnTo>
                  <a:pt x="172" y="60"/>
                </a:lnTo>
                <a:lnTo>
                  <a:pt x="144" y="64"/>
                </a:lnTo>
                <a:lnTo>
                  <a:pt x="112" y="68"/>
                </a:lnTo>
                <a:lnTo>
                  <a:pt x="112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413">
            <a:extLst>
              <a:ext uri="{FF2B5EF4-FFF2-40B4-BE49-F238E27FC236}">
                <a16:creationId xmlns:a16="http://schemas.microsoft.com/office/drawing/2014/main" xmlns="" id="{312AAF65-028B-4FDB-BC25-45BF041EDB2E}"/>
              </a:ext>
            </a:extLst>
          </p:cNvPr>
          <p:cNvSpPr>
            <a:spLocks/>
          </p:cNvSpPr>
          <p:nvPr/>
        </p:nvSpPr>
        <p:spPr bwMode="auto">
          <a:xfrm>
            <a:off x="1273260" y="1285901"/>
            <a:ext cx="336551" cy="870135"/>
          </a:xfrm>
          <a:custGeom>
            <a:avLst/>
            <a:gdLst>
              <a:gd name="T0" fmla="*/ 84 w 88"/>
              <a:gd name="T1" fmla="*/ 100 h 176"/>
              <a:gd name="T2" fmla="*/ 88 w 88"/>
              <a:gd name="T3" fmla="*/ 116 h 176"/>
              <a:gd name="T4" fmla="*/ 88 w 88"/>
              <a:gd name="T5" fmla="*/ 132 h 176"/>
              <a:gd name="T6" fmla="*/ 88 w 88"/>
              <a:gd name="T7" fmla="*/ 144 h 176"/>
              <a:gd name="T8" fmla="*/ 88 w 88"/>
              <a:gd name="T9" fmla="*/ 156 h 176"/>
              <a:gd name="T10" fmla="*/ 84 w 88"/>
              <a:gd name="T11" fmla="*/ 164 h 176"/>
              <a:gd name="T12" fmla="*/ 84 w 88"/>
              <a:gd name="T13" fmla="*/ 168 h 176"/>
              <a:gd name="T14" fmla="*/ 84 w 88"/>
              <a:gd name="T15" fmla="*/ 176 h 176"/>
              <a:gd name="T16" fmla="*/ 80 w 88"/>
              <a:gd name="T17" fmla="*/ 176 h 176"/>
              <a:gd name="T18" fmla="*/ 72 w 88"/>
              <a:gd name="T19" fmla="*/ 176 h 176"/>
              <a:gd name="T20" fmla="*/ 68 w 88"/>
              <a:gd name="T21" fmla="*/ 176 h 176"/>
              <a:gd name="T22" fmla="*/ 60 w 88"/>
              <a:gd name="T23" fmla="*/ 172 h 176"/>
              <a:gd name="T24" fmla="*/ 56 w 88"/>
              <a:gd name="T25" fmla="*/ 164 h 176"/>
              <a:gd name="T26" fmla="*/ 52 w 88"/>
              <a:gd name="T27" fmla="*/ 160 h 176"/>
              <a:gd name="T28" fmla="*/ 48 w 88"/>
              <a:gd name="T29" fmla="*/ 148 h 176"/>
              <a:gd name="T30" fmla="*/ 44 w 88"/>
              <a:gd name="T31" fmla="*/ 140 h 176"/>
              <a:gd name="T32" fmla="*/ 40 w 88"/>
              <a:gd name="T33" fmla="*/ 136 h 176"/>
              <a:gd name="T34" fmla="*/ 40 w 88"/>
              <a:gd name="T35" fmla="*/ 128 h 176"/>
              <a:gd name="T36" fmla="*/ 36 w 88"/>
              <a:gd name="T37" fmla="*/ 124 h 176"/>
              <a:gd name="T38" fmla="*/ 36 w 88"/>
              <a:gd name="T39" fmla="*/ 112 h 176"/>
              <a:gd name="T40" fmla="*/ 36 w 88"/>
              <a:gd name="T41" fmla="*/ 104 h 176"/>
              <a:gd name="T42" fmla="*/ 32 w 88"/>
              <a:gd name="T43" fmla="*/ 100 h 176"/>
              <a:gd name="T44" fmla="*/ 32 w 88"/>
              <a:gd name="T45" fmla="*/ 88 h 176"/>
              <a:gd name="T46" fmla="*/ 28 w 88"/>
              <a:gd name="T47" fmla="*/ 80 h 176"/>
              <a:gd name="T48" fmla="*/ 24 w 88"/>
              <a:gd name="T49" fmla="*/ 64 h 176"/>
              <a:gd name="T50" fmla="*/ 20 w 88"/>
              <a:gd name="T51" fmla="*/ 52 h 176"/>
              <a:gd name="T52" fmla="*/ 16 w 88"/>
              <a:gd name="T53" fmla="*/ 40 h 176"/>
              <a:gd name="T54" fmla="*/ 8 w 88"/>
              <a:gd name="T55" fmla="*/ 32 h 176"/>
              <a:gd name="T56" fmla="*/ 4 w 88"/>
              <a:gd name="T57" fmla="*/ 28 h 176"/>
              <a:gd name="T58" fmla="*/ 0 w 88"/>
              <a:gd name="T59" fmla="*/ 24 h 176"/>
              <a:gd name="T60" fmla="*/ 0 w 88"/>
              <a:gd name="T61" fmla="*/ 20 h 176"/>
              <a:gd name="T62" fmla="*/ 0 w 88"/>
              <a:gd name="T63" fmla="*/ 12 h 176"/>
              <a:gd name="T64" fmla="*/ 0 w 88"/>
              <a:gd name="T65" fmla="*/ 8 h 176"/>
              <a:gd name="T66" fmla="*/ 4 w 88"/>
              <a:gd name="T67" fmla="*/ 4 h 176"/>
              <a:gd name="T68" fmla="*/ 8 w 88"/>
              <a:gd name="T69" fmla="*/ 4 h 176"/>
              <a:gd name="T70" fmla="*/ 16 w 88"/>
              <a:gd name="T71" fmla="*/ 0 h 176"/>
              <a:gd name="T72" fmla="*/ 20 w 88"/>
              <a:gd name="T73" fmla="*/ 0 h 176"/>
              <a:gd name="T74" fmla="*/ 28 w 88"/>
              <a:gd name="T75" fmla="*/ 4 h 176"/>
              <a:gd name="T76" fmla="*/ 32 w 88"/>
              <a:gd name="T77" fmla="*/ 4 h 176"/>
              <a:gd name="T78" fmla="*/ 40 w 88"/>
              <a:gd name="T79" fmla="*/ 4 h 176"/>
              <a:gd name="T80" fmla="*/ 48 w 88"/>
              <a:gd name="T81" fmla="*/ 4 h 176"/>
              <a:gd name="T82" fmla="*/ 56 w 88"/>
              <a:gd name="T83" fmla="*/ 8 h 176"/>
              <a:gd name="T84" fmla="*/ 68 w 88"/>
              <a:gd name="T85" fmla="*/ 8 h 176"/>
              <a:gd name="T86" fmla="*/ 80 w 88"/>
              <a:gd name="T87" fmla="*/ 12 h 176"/>
              <a:gd name="T88" fmla="*/ 80 w 88"/>
              <a:gd name="T89" fmla="*/ 16 h 176"/>
              <a:gd name="T90" fmla="*/ 80 w 88"/>
              <a:gd name="T91" fmla="*/ 24 h 176"/>
              <a:gd name="T92" fmla="*/ 80 w 88"/>
              <a:gd name="T93" fmla="*/ 32 h 176"/>
              <a:gd name="T94" fmla="*/ 80 w 88"/>
              <a:gd name="T95" fmla="*/ 44 h 176"/>
              <a:gd name="T96" fmla="*/ 80 w 88"/>
              <a:gd name="T97" fmla="*/ 56 h 176"/>
              <a:gd name="T98" fmla="*/ 84 w 88"/>
              <a:gd name="T99" fmla="*/ 68 h 176"/>
              <a:gd name="T100" fmla="*/ 84 w 88"/>
              <a:gd name="T101" fmla="*/ 84 h 176"/>
              <a:gd name="T102" fmla="*/ 84 w 88"/>
              <a:gd name="T103" fmla="*/ 100 h 176"/>
              <a:gd name="T104" fmla="*/ 84 w 88"/>
              <a:gd name="T105" fmla="*/ 10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8" h="176">
                <a:moveTo>
                  <a:pt x="84" y="100"/>
                </a:moveTo>
                <a:lnTo>
                  <a:pt x="88" y="116"/>
                </a:lnTo>
                <a:lnTo>
                  <a:pt x="88" y="132"/>
                </a:lnTo>
                <a:lnTo>
                  <a:pt x="88" y="144"/>
                </a:lnTo>
                <a:lnTo>
                  <a:pt x="88" y="156"/>
                </a:lnTo>
                <a:lnTo>
                  <a:pt x="84" y="164"/>
                </a:lnTo>
                <a:lnTo>
                  <a:pt x="84" y="168"/>
                </a:lnTo>
                <a:lnTo>
                  <a:pt x="84" y="176"/>
                </a:lnTo>
                <a:lnTo>
                  <a:pt x="80" y="176"/>
                </a:lnTo>
                <a:lnTo>
                  <a:pt x="72" y="176"/>
                </a:lnTo>
                <a:lnTo>
                  <a:pt x="68" y="176"/>
                </a:lnTo>
                <a:lnTo>
                  <a:pt x="60" y="172"/>
                </a:lnTo>
                <a:lnTo>
                  <a:pt x="56" y="164"/>
                </a:lnTo>
                <a:lnTo>
                  <a:pt x="52" y="160"/>
                </a:lnTo>
                <a:lnTo>
                  <a:pt x="48" y="148"/>
                </a:lnTo>
                <a:lnTo>
                  <a:pt x="44" y="140"/>
                </a:lnTo>
                <a:lnTo>
                  <a:pt x="40" y="136"/>
                </a:lnTo>
                <a:lnTo>
                  <a:pt x="40" y="128"/>
                </a:lnTo>
                <a:lnTo>
                  <a:pt x="36" y="124"/>
                </a:lnTo>
                <a:lnTo>
                  <a:pt x="36" y="112"/>
                </a:lnTo>
                <a:lnTo>
                  <a:pt x="36" y="104"/>
                </a:lnTo>
                <a:lnTo>
                  <a:pt x="32" y="100"/>
                </a:lnTo>
                <a:lnTo>
                  <a:pt x="32" y="88"/>
                </a:lnTo>
                <a:lnTo>
                  <a:pt x="28" y="80"/>
                </a:lnTo>
                <a:lnTo>
                  <a:pt x="24" y="64"/>
                </a:lnTo>
                <a:lnTo>
                  <a:pt x="20" y="52"/>
                </a:lnTo>
                <a:lnTo>
                  <a:pt x="16" y="40"/>
                </a:lnTo>
                <a:lnTo>
                  <a:pt x="8" y="32"/>
                </a:lnTo>
                <a:lnTo>
                  <a:pt x="4" y="28"/>
                </a:lnTo>
                <a:lnTo>
                  <a:pt x="0" y="24"/>
                </a:lnTo>
                <a:lnTo>
                  <a:pt x="0" y="20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0" y="0"/>
                </a:lnTo>
                <a:lnTo>
                  <a:pt x="28" y="4"/>
                </a:lnTo>
                <a:lnTo>
                  <a:pt x="32" y="4"/>
                </a:lnTo>
                <a:lnTo>
                  <a:pt x="40" y="4"/>
                </a:lnTo>
                <a:lnTo>
                  <a:pt x="48" y="4"/>
                </a:lnTo>
                <a:lnTo>
                  <a:pt x="56" y="8"/>
                </a:lnTo>
                <a:lnTo>
                  <a:pt x="68" y="8"/>
                </a:lnTo>
                <a:lnTo>
                  <a:pt x="80" y="12"/>
                </a:lnTo>
                <a:lnTo>
                  <a:pt x="80" y="16"/>
                </a:lnTo>
                <a:lnTo>
                  <a:pt x="80" y="24"/>
                </a:lnTo>
                <a:lnTo>
                  <a:pt x="80" y="32"/>
                </a:lnTo>
                <a:lnTo>
                  <a:pt x="80" y="44"/>
                </a:lnTo>
                <a:lnTo>
                  <a:pt x="80" y="56"/>
                </a:lnTo>
                <a:lnTo>
                  <a:pt x="84" y="68"/>
                </a:lnTo>
                <a:lnTo>
                  <a:pt x="84" y="84"/>
                </a:lnTo>
                <a:lnTo>
                  <a:pt x="84" y="100"/>
                </a:lnTo>
                <a:lnTo>
                  <a:pt x="84" y="10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48" name="Freeform 415">
            <a:extLst>
              <a:ext uri="{FF2B5EF4-FFF2-40B4-BE49-F238E27FC236}">
                <a16:creationId xmlns:a16="http://schemas.microsoft.com/office/drawing/2014/main" xmlns="" id="{C79FA38D-1879-4774-8C16-E06B04B8720E}"/>
              </a:ext>
            </a:extLst>
          </p:cNvPr>
          <p:cNvSpPr>
            <a:spLocks/>
          </p:cNvSpPr>
          <p:nvPr/>
        </p:nvSpPr>
        <p:spPr bwMode="auto">
          <a:xfrm>
            <a:off x="1489360" y="1760520"/>
            <a:ext cx="535423" cy="197758"/>
          </a:xfrm>
          <a:custGeom>
            <a:avLst/>
            <a:gdLst>
              <a:gd name="T0" fmla="*/ 140 w 140"/>
              <a:gd name="T1" fmla="*/ 12 h 40"/>
              <a:gd name="T2" fmla="*/ 140 w 140"/>
              <a:gd name="T3" fmla="*/ 16 h 40"/>
              <a:gd name="T4" fmla="*/ 140 w 140"/>
              <a:gd name="T5" fmla="*/ 20 h 40"/>
              <a:gd name="T6" fmla="*/ 136 w 140"/>
              <a:gd name="T7" fmla="*/ 28 h 40"/>
              <a:gd name="T8" fmla="*/ 132 w 140"/>
              <a:gd name="T9" fmla="*/ 28 h 40"/>
              <a:gd name="T10" fmla="*/ 128 w 140"/>
              <a:gd name="T11" fmla="*/ 28 h 40"/>
              <a:gd name="T12" fmla="*/ 124 w 140"/>
              <a:gd name="T13" fmla="*/ 28 h 40"/>
              <a:gd name="T14" fmla="*/ 120 w 140"/>
              <a:gd name="T15" fmla="*/ 32 h 40"/>
              <a:gd name="T16" fmla="*/ 112 w 140"/>
              <a:gd name="T17" fmla="*/ 32 h 40"/>
              <a:gd name="T18" fmla="*/ 104 w 140"/>
              <a:gd name="T19" fmla="*/ 32 h 40"/>
              <a:gd name="T20" fmla="*/ 88 w 140"/>
              <a:gd name="T21" fmla="*/ 36 h 40"/>
              <a:gd name="T22" fmla="*/ 68 w 140"/>
              <a:gd name="T23" fmla="*/ 36 h 40"/>
              <a:gd name="T24" fmla="*/ 44 w 140"/>
              <a:gd name="T25" fmla="*/ 40 h 40"/>
              <a:gd name="T26" fmla="*/ 24 w 140"/>
              <a:gd name="T27" fmla="*/ 40 h 40"/>
              <a:gd name="T28" fmla="*/ 0 w 140"/>
              <a:gd name="T29" fmla="*/ 40 h 40"/>
              <a:gd name="T30" fmla="*/ 0 w 140"/>
              <a:gd name="T31" fmla="*/ 12 h 40"/>
              <a:gd name="T32" fmla="*/ 28 w 140"/>
              <a:gd name="T33" fmla="*/ 8 h 40"/>
              <a:gd name="T34" fmla="*/ 52 w 140"/>
              <a:gd name="T35" fmla="*/ 4 h 40"/>
              <a:gd name="T36" fmla="*/ 76 w 140"/>
              <a:gd name="T37" fmla="*/ 4 h 40"/>
              <a:gd name="T38" fmla="*/ 96 w 140"/>
              <a:gd name="T39" fmla="*/ 0 h 40"/>
              <a:gd name="T40" fmla="*/ 108 w 140"/>
              <a:gd name="T41" fmla="*/ 0 h 40"/>
              <a:gd name="T42" fmla="*/ 120 w 140"/>
              <a:gd name="T43" fmla="*/ 0 h 40"/>
              <a:gd name="T44" fmla="*/ 128 w 140"/>
              <a:gd name="T45" fmla="*/ 0 h 40"/>
              <a:gd name="T46" fmla="*/ 132 w 140"/>
              <a:gd name="T47" fmla="*/ 0 h 40"/>
              <a:gd name="T48" fmla="*/ 136 w 140"/>
              <a:gd name="T49" fmla="*/ 0 h 40"/>
              <a:gd name="T50" fmla="*/ 140 w 140"/>
              <a:gd name="T51" fmla="*/ 4 h 40"/>
              <a:gd name="T52" fmla="*/ 140 w 140"/>
              <a:gd name="T53" fmla="*/ 8 h 40"/>
              <a:gd name="T54" fmla="*/ 140 w 140"/>
              <a:gd name="T55" fmla="*/ 12 h 40"/>
              <a:gd name="T56" fmla="*/ 140 w 140"/>
              <a:gd name="T57" fmla="*/ 1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0" h="40">
                <a:moveTo>
                  <a:pt x="140" y="12"/>
                </a:moveTo>
                <a:lnTo>
                  <a:pt x="140" y="16"/>
                </a:lnTo>
                <a:lnTo>
                  <a:pt x="140" y="20"/>
                </a:lnTo>
                <a:lnTo>
                  <a:pt x="136" y="28"/>
                </a:lnTo>
                <a:lnTo>
                  <a:pt x="132" y="28"/>
                </a:lnTo>
                <a:lnTo>
                  <a:pt x="128" y="28"/>
                </a:lnTo>
                <a:lnTo>
                  <a:pt x="124" y="28"/>
                </a:lnTo>
                <a:lnTo>
                  <a:pt x="120" y="32"/>
                </a:lnTo>
                <a:lnTo>
                  <a:pt x="112" y="32"/>
                </a:lnTo>
                <a:lnTo>
                  <a:pt x="104" y="32"/>
                </a:lnTo>
                <a:lnTo>
                  <a:pt x="88" y="36"/>
                </a:lnTo>
                <a:lnTo>
                  <a:pt x="68" y="36"/>
                </a:lnTo>
                <a:lnTo>
                  <a:pt x="44" y="40"/>
                </a:lnTo>
                <a:lnTo>
                  <a:pt x="24" y="40"/>
                </a:lnTo>
                <a:lnTo>
                  <a:pt x="0" y="40"/>
                </a:lnTo>
                <a:lnTo>
                  <a:pt x="0" y="12"/>
                </a:lnTo>
                <a:lnTo>
                  <a:pt x="28" y="8"/>
                </a:lnTo>
                <a:lnTo>
                  <a:pt x="52" y="4"/>
                </a:lnTo>
                <a:lnTo>
                  <a:pt x="76" y="4"/>
                </a:lnTo>
                <a:lnTo>
                  <a:pt x="96" y="0"/>
                </a:lnTo>
                <a:lnTo>
                  <a:pt x="108" y="0"/>
                </a:lnTo>
                <a:lnTo>
                  <a:pt x="120" y="0"/>
                </a:lnTo>
                <a:lnTo>
                  <a:pt x="128" y="0"/>
                </a:lnTo>
                <a:lnTo>
                  <a:pt x="132" y="0"/>
                </a:lnTo>
                <a:lnTo>
                  <a:pt x="136" y="0"/>
                </a:lnTo>
                <a:lnTo>
                  <a:pt x="140" y="4"/>
                </a:lnTo>
                <a:lnTo>
                  <a:pt x="140" y="8"/>
                </a:lnTo>
                <a:lnTo>
                  <a:pt x="140" y="12"/>
                </a:lnTo>
                <a:lnTo>
                  <a:pt x="14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49" name="Freeform 416">
            <a:extLst>
              <a:ext uri="{FF2B5EF4-FFF2-40B4-BE49-F238E27FC236}">
                <a16:creationId xmlns:a16="http://schemas.microsoft.com/office/drawing/2014/main" xmlns="" id="{B68E9C52-8E44-453D-B486-A1E0356ADBB7}"/>
              </a:ext>
            </a:extLst>
          </p:cNvPr>
          <p:cNvSpPr>
            <a:spLocks/>
          </p:cNvSpPr>
          <p:nvPr/>
        </p:nvSpPr>
        <p:spPr bwMode="auto">
          <a:xfrm>
            <a:off x="2241816" y="712403"/>
            <a:ext cx="397742" cy="751480"/>
          </a:xfrm>
          <a:custGeom>
            <a:avLst/>
            <a:gdLst>
              <a:gd name="T0" fmla="*/ 12 w 104"/>
              <a:gd name="T1" fmla="*/ 32 h 152"/>
              <a:gd name="T2" fmla="*/ 4 w 104"/>
              <a:gd name="T3" fmla="*/ 24 h 152"/>
              <a:gd name="T4" fmla="*/ 0 w 104"/>
              <a:gd name="T5" fmla="*/ 20 h 152"/>
              <a:gd name="T6" fmla="*/ 0 w 104"/>
              <a:gd name="T7" fmla="*/ 12 h 152"/>
              <a:gd name="T8" fmla="*/ 4 w 104"/>
              <a:gd name="T9" fmla="*/ 8 h 152"/>
              <a:gd name="T10" fmla="*/ 4 w 104"/>
              <a:gd name="T11" fmla="*/ 4 h 152"/>
              <a:gd name="T12" fmla="*/ 8 w 104"/>
              <a:gd name="T13" fmla="*/ 4 h 152"/>
              <a:gd name="T14" fmla="*/ 16 w 104"/>
              <a:gd name="T15" fmla="*/ 0 h 152"/>
              <a:gd name="T16" fmla="*/ 24 w 104"/>
              <a:gd name="T17" fmla="*/ 0 h 152"/>
              <a:gd name="T18" fmla="*/ 36 w 104"/>
              <a:gd name="T19" fmla="*/ 0 h 152"/>
              <a:gd name="T20" fmla="*/ 48 w 104"/>
              <a:gd name="T21" fmla="*/ 0 h 152"/>
              <a:gd name="T22" fmla="*/ 64 w 104"/>
              <a:gd name="T23" fmla="*/ 0 h 152"/>
              <a:gd name="T24" fmla="*/ 80 w 104"/>
              <a:gd name="T25" fmla="*/ 0 h 152"/>
              <a:gd name="T26" fmla="*/ 80 w 104"/>
              <a:gd name="T27" fmla="*/ 12 h 152"/>
              <a:gd name="T28" fmla="*/ 80 w 104"/>
              <a:gd name="T29" fmla="*/ 24 h 152"/>
              <a:gd name="T30" fmla="*/ 84 w 104"/>
              <a:gd name="T31" fmla="*/ 36 h 152"/>
              <a:gd name="T32" fmla="*/ 84 w 104"/>
              <a:gd name="T33" fmla="*/ 52 h 152"/>
              <a:gd name="T34" fmla="*/ 88 w 104"/>
              <a:gd name="T35" fmla="*/ 76 h 152"/>
              <a:gd name="T36" fmla="*/ 92 w 104"/>
              <a:gd name="T37" fmla="*/ 96 h 152"/>
              <a:gd name="T38" fmla="*/ 96 w 104"/>
              <a:gd name="T39" fmla="*/ 124 h 152"/>
              <a:gd name="T40" fmla="*/ 104 w 104"/>
              <a:gd name="T41" fmla="*/ 152 h 152"/>
              <a:gd name="T42" fmla="*/ 92 w 104"/>
              <a:gd name="T43" fmla="*/ 152 h 152"/>
              <a:gd name="T44" fmla="*/ 80 w 104"/>
              <a:gd name="T45" fmla="*/ 152 h 152"/>
              <a:gd name="T46" fmla="*/ 72 w 104"/>
              <a:gd name="T47" fmla="*/ 144 h 152"/>
              <a:gd name="T48" fmla="*/ 64 w 104"/>
              <a:gd name="T49" fmla="*/ 140 h 152"/>
              <a:gd name="T50" fmla="*/ 56 w 104"/>
              <a:gd name="T51" fmla="*/ 132 h 152"/>
              <a:gd name="T52" fmla="*/ 48 w 104"/>
              <a:gd name="T53" fmla="*/ 124 h 152"/>
              <a:gd name="T54" fmla="*/ 44 w 104"/>
              <a:gd name="T55" fmla="*/ 112 h 152"/>
              <a:gd name="T56" fmla="*/ 40 w 104"/>
              <a:gd name="T57" fmla="*/ 96 h 152"/>
              <a:gd name="T58" fmla="*/ 36 w 104"/>
              <a:gd name="T59" fmla="*/ 84 h 152"/>
              <a:gd name="T60" fmla="*/ 36 w 104"/>
              <a:gd name="T61" fmla="*/ 72 h 152"/>
              <a:gd name="T62" fmla="*/ 32 w 104"/>
              <a:gd name="T63" fmla="*/ 60 h 152"/>
              <a:gd name="T64" fmla="*/ 28 w 104"/>
              <a:gd name="T65" fmla="*/ 52 h 152"/>
              <a:gd name="T66" fmla="*/ 24 w 104"/>
              <a:gd name="T67" fmla="*/ 44 h 152"/>
              <a:gd name="T68" fmla="*/ 20 w 104"/>
              <a:gd name="T69" fmla="*/ 40 h 152"/>
              <a:gd name="T70" fmla="*/ 16 w 104"/>
              <a:gd name="T71" fmla="*/ 32 h 152"/>
              <a:gd name="T72" fmla="*/ 12 w 104"/>
              <a:gd name="T73" fmla="*/ 32 h 152"/>
              <a:gd name="T74" fmla="*/ 12 w 104"/>
              <a:gd name="T75" fmla="*/ 3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4" h="152">
                <a:moveTo>
                  <a:pt x="12" y="32"/>
                </a:move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4" y="8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8" y="0"/>
                </a:lnTo>
                <a:lnTo>
                  <a:pt x="64" y="0"/>
                </a:lnTo>
                <a:lnTo>
                  <a:pt x="80" y="0"/>
                </a:lnTo>
                <a:lnTo>
                  <a:pt x="80" y="12"/>
                </a:lnTo>
                <a:lnTo>
                  <a:pt x="80" y="24"/>
                </a:lnTo>
                <a:lnTo>
                  <a:pt x="84" y="36"/>
                </a:lnTo>
                <a:lnTo>
                  <a:pt x="84" y="52"/>
                </a:lnTo>
                <a:lnTo>
                  <a:pt x="88" y="76"/>
                </a:lnTo>
                <a:lnTo>
                  <a:pt x="92" y="96"/>
                </a:lnTo>
                <a:lnTo>
                  <a:pt x="96" y="124"/>
                </a:lnTo>
                <a:lnTo>
                  <a:pt x="104" y="152"/>
                </a:lnTo>
                <a:lnTo>
                  <a:pt x="92" y="152"/>
                </a:lnTo>
                <a:lnTo>
                  <a:pt x="80" y="152"/>
                </a:lnTo>
                <a:lnTo>
                  <a:pt x="72" y="144"/>
                </a:lnTo>
                <a:lnTo>
                  <a:pt x="64" y="140"/>
                </a:lnTo>
                <a:lnTo>
                  <a:pt x="56" y="132"/>
                </a:lnTo>
                <a:lnTo>
                  <a:pt x="48" y="124"/>
                </a:lnTo>
                <a:lnTo>
                  <a:pt x="44" y="112"/>
                </a:lnTo>
                <a:lnTo>
                  <a:pt x="40" y="96"/>
                </a:lnTo>
                <a:lnTo>
                  <a:pt x="36" y="84"/>
                </a:lnTo>
                <a:lnTo>
                  <a:pt x="36" y="72"/>
                </a:lnTo>
                <a:lnTo>
                  <a:pt x="32" y="60"/>
                </a:lnTo>
                <a:lnTo>
                  <a:pt x="28" y="52"/>
                </a:lnTo>
                <a:lnTo>
                  <a:pt x="24" y="44"/>
                </a:lnTo>
                <a:lnTo>
                  <a:pt x="20" y="40"/>
                </a:lnTo>
                <a:lnTo>
                  <a:pt x="16" y="32"/>
                </a:lnTo>
                <a:lnTo>
                  <a:pt x="12" y="32"/>
                </a:lnTo>
                <a:lnTo>
                  <a:pt x="12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50" name="Freeform 419">
            <a:extLst>
              <a:ext uri="{FF2B5EF4-FFF2-40B4-BE49-F238E27FC236}">
                <a16:creationId xmlns:a16="http://schemas.microsoft.com/office/drawing/2014/main" xmlns="" id="{D6AC700F-E4BE-443D-A192-DBE0FF67AA90}"/>
              </a:ext>
            </a:extLst>
          </p:cNvPr>
          <p:cNvSpPr>
            <a:spLocks/>
          </p:cNvSpPr>
          <p:nvPr/>
        </p:nvSpPr>
        <p:spPr bwMode="auto">
          <a:xfrm>
            <a:off x="2380856" y="1740744"/>
            <a:ext cx="550720" cy="613050"/>
          </a:xfrm>
          <a:custGeom>
            <a:avLst/>
            <a:gdLst>
              <a:gd name="T0" fmla="*/ 120 w 144"/>
              <a:gd name="T1" fmla="*/ 60 h 124"/>
              <a:gd name="T2" fmla="*/ 104 w 144"/>
              <a:gd name="T3" fmla="*/ 76 h 124"/>
              <a:gd name="T4" fmla="*/ 92 w 144"/>
              <a:gd name="T5" fmla="*/ 88 h 124"/>
              <a:gd name="T6" fmla="*/ 72 w 144"/>
              <a:gd name="T7" fmla="*/ 96 h 124"/>
              <a:gd name="T8" fmla="*/ 56 w 144"/>
              <a:gd name="T9" fmla="*/ 108 h 124"/>
              <a:gd name="T10" fmla="*/ 36 w 144"/>
              <a:gd name="T11" fmla="*/ 116 h 124"/>
              <a:gd name="T12" fmla="*/ 24 w 144"/>
              <a:gd name="T13" fmla="*/ 120 h 124"/>
              <a:gd name="T14" fmla="*/ 12 w 144"/>
              <a:gd name="T15" fmla="*/ 124 h 124"/>
              <a:gd name="T16" fmla="*/ 4 w 144"/>
              <a:gd name="T17" fmla="*/ 124 h 124"/>
              <a:gd name="T18" fmla="*/ 0 w 144"/>
              <a:gd name="T19" fmla="*/ 124 h 124"/>
              <a:gd name="T20" fmla="*/ 0 w 144"/>
              <a:gd name="T21" fmla="*/ 120 h 124"/>
              <a:gd name="T22" fmla="*/ 0 w 144"/>
              <a:gd name="T23" fmla="*/ 120 h 124"/>
              <a:gd name="T24" fmla="*/ 0 w 144"/>
              <a:gd name="T25" fmla="*/ 116 h 124"/>
              <a:gd name="T26" fmla="*/ 4 w 144"/>
              <a:gd name="T27" fmla="*/ 112 h 124"/>
              <a:gd name="T28" fmla="*/ 8 w 144"/>
              <a:gd name="T29" fmla="*/ 108 h 124"/>
              <a:gd name="T30" fmla="*/ 16 w 144"/>
              <a:gd name="T31" fmla="*/ 100 h 124"/>
              <a:gd name="T32" fmla="*/ 24 w 144"/>
              <a:gd name="T33" fmla="*/ 96 h 124"/>
              <a:gd name="T34" fmla="*/ 36 w 144"/>
              <a:gd name="T35" fmla="*/ 84 h 124"/>
              <a:gd name="T36" fmla="*/ 52 w 144"/>
              <a:gd name="T37" fmla="*/ 68 h 124"/>
              <a:gd name="T38" fmla="*/ 60 w 144"/>
              <a:gd name="T39" fmla="*/ 56 h 124"/>
              <a:gd name="T40" fmla="*/ 68 w 144"/>
              <a:gd name="T41" fmla="*/ 48 h 124"/>
              <a:gd name="T42" fmla="*/ 76 w 144"/>
              <a:gd name="T43" fmla="*/ 36 h 124"/>
              <a:gd name="T44" fmla="*/ 80 w 144"/>
              <a:gd name="T45" fmla="*/ 28 h 124"/>
              <a:gd name="T46" fmla="*/ 80 w 144"/>
              <a:gd name="T47" fmla="*/ 24 h 124"/>
              <a:gd name="T48" fmla="*/ 80 w 144"/>
              <a:gd name="T49" fmla="*/ 16 h 124"/>
              <a:gd name="T50" fmla="*/ 76 w 144"/>
              <a:gd name="T51" fmla="*/ 12 h 124"/>
              <a:gd name="T52" fmla="*/ 80 w 144"/>
              <a:gd name="T53" fmla="*/ 8 h 124"/>
              <a:gd name="T54" fmla="*/ 80 w 144"/>
              <a:gd name="T55" fmla="*/ 4 h 124"/>
              <a:gd name="T56" fmla="*/ 88 w 144"/>
              <a:gd name="T57" fmla="*/ 0 h 124"/>
              <a:gd name="T58" fmla="*/ 96 w 144"/>
              <a:gd name="T59" fmla="*/ 0 h 124"/>
              <a:gd name="T60" fmla="*/ 104 w 144"/>
              <a:gd name="T61" fmla="*/ 0 h 124"/>
              <a:gd name="T62" fmla="*/ 112 w 144"/>
              <a:gd name="T63" fmla="*/ 0 h 124"/>
              <a:gd name="T64" fmla="*/ 124 w 144"/>
              <a:gd name="T65" fmla="*/ 4 h 124"/>
              <a:gd name="T66" fmla="*/ 132 w 144"/>
              <a:gd name="T67" fmla="*/ 8 h 124"/>
              <a:gd name="T68" fmla="*/ 136 w 144"/>
              <a:gd name="T69" fmla="*/ 16 h 124"/>
              <a:gd name="T70" fmla="*/ 140 w 144"/>
              <a:gd name="T71" fmla="*/ 20 h 124"/>
              <a:gd name="T72" fmla="*/ 144 w 144"/>
              <a:gd name="T73" fmla="*/ 28 h 124"/>
              <a:gd name="T74" fmla="*/ 140 w 144"/>
              <a:gd name="T75" fmla="*/ 32 h 124"/>
              <a:gd name="T76" fmla="*/ 136 w 144"/>
              <a:gd name="T77" fmla="*/ 40 h 124"/>
              <a:gd name="T78" fmla="*/ 128 w 144"/>
              <a:gd name="T79" fmla="*/ 52 h 124"/>
              <a:gd name="T80" fmla="*/ 120 w 144"/>
              <a:gd name="T81" fmla="*/ 60 h 124"/>
              <a:gd name="T82" fmla="*/ 120 w 144"/>
              <a:gd name="T83" fmla="*/ 60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4" h="124">
                <a:moveTo>
                  <a:pt x="120" y="60"/>
                </a:moveTo>
                <a:lnTo>
                  <a:pt x="104" y="76"/>
                </a:lnTo>
                <a:lnTo>
                  <a:pt x="92" y="88"/>
                </a:lnTo>
                <a:lnTo>
                  <a:pt x="72" y="96"/>
                </a:lnTo>
                <a:lnTo>
                  <a:pt x="56" y="108"/>
                </a:lnTo>
                <a:lnTo>
                  <a:pt x="36" y="116"/>
                </a:lnTo>
                <a:lnTo>
                  <a:pt x="24" y="120"/>
                </a:lnTo>
                <a:lnTo>
                  <a:pt x="12" y="124"/>
                </a:lnTo>
                <a:lnTo>
                  <a:pt x="4" y="124"/>
                </a:lnTo>
                <a:lnTo>
                  <a:pt x="0" y="124"/>
                </a:lnTo>
                <a:lnTo>
                  <a:pt x="0" y="120"/>
                </a:lnTo>
                <a:lnTo>
                  <a:pt x="0" y="120"/>
                </a:lnTo>
                <a:lnTo>
                  <a:pt x="0" y="116"/>
                </a:lnTo>
                <a:lnTo>
                  <a:pt x="4" y="112"/>
                </a:lnTo>
                <a:lnTo>
                  <a:pt x="8" y="108"/>
                </a:lnTo>
                <a:lnTo>
                  <a:pt x="16" y="100"/>
                </a:lnTo>
                <a:lnTo>
                  <a:pt x="24" y="96"/>
                </a:lnTo>
                <a:lnTo>
                  <a:pt x="36" y="84"/>
                </a:lnTo>
                <a:lnTo>
                  <a:pt x="52" y="68"/>
                </a:lnTo>
                <a:lnTo>
                  <a:pt x="60" y="56"/>
                </a:lnTo>
                <a:lnTo>
                  <a:pt x="68" y="48"/>
                </a:lnTo>
                <a:lnTo>
                  <a:pt x="76" y="36"/>
                </a:lnTo>
                <a:lnTo>
                  <a:pt x="80" y="28"/>
                </a:lnTo>
                <a:lnTo>
                  <a:pt x="80" y="24"/>
                </a:lnTo>
                <a:lnTo>
                  <a:pt x="80" y="16"/>
                </a:lnTo>
                <a:lnTo>
                  <a:pt x="76" y="12"/>
                </a:lnTo>
                <a:lnTo>
                  <a:pt x="80" y="8"/>
                </a:lnTo>
                <a:lnTo>
                  <a:pt x="80" y="4"/>
                </a:lnTo>
                <a:lnTo>
                  <a:pt x="88" y="0"/>
                </a:lnTo>
                <a:lnTo>
                  <a:pt x="96" y="0"/>
                </a:lnTo>
                <a:lnTo>
                  <a:pt x="104" y="0"/>
                </a:lnTo>
                <a:lnTo>
                  <a:pt x="112" y="0"/>
                </a:lnTo>
                <a:lnTo>
                  <a:pt x="124" y="4"/>
                </a:lnTo>
                <a:lnTo>
                  <a:pt x="132" y="8"/>
                </a:lnTo>
                <a:lnTo>
                  <a:pt x="136" y="16"/>
                </a:lnTo>
                <a:lnTo>
                  <a:pt x="140" y="20"/>
                </a:lnTo>
                <a:lnTo>
                  <a:pt x="144" y="28"/>
                </a:lnTo>
                <a:lnTo>
                  <a:pt x="140" y="32"/>
                </a:lnTo>
                <a:lnTo>
                  <a:pt x="136" y="40"/>
                </a:lnTo>
                <a:lnTo>
                  <a:pt x="128" y="52"/>
                </a:lnTo>
                <a:lnTo>
                  <a:pt x="120" y="60"/>
                </a:lnTo>
                <a:lnTo>
                  <a:pt x="120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51" name="Freeform 420">
            <a:extLst>
              <a:ext uri="{FF2B5EF4-FFF2-40B4-BE49-F238E27FC236}">
                <a16:creationId xmlns:a16="http://schemas.microsoft.com/office/drawing/2014/main" xmlns="" id="{1FA60E14-4B4E-4A9D-A4FF-A2E5899D4664}"/>
              </a:ext>
            </a:extLst>
          </p:cNvPr>
          <p:cNvSpPr>
            <a:spLocks/>
          </p:cNvSpPr>
          <p:nvPr/>
        </p:nvSpPr>
        <p:spPr bwMode="auto">
          <a:xfrm>
            <a:off x="2780029" y="1978054"/>
            <a:ext cx="458934" cy="257085"/>
          </a:xfrm>
          <a:custGeom>
            <a:avLst/>
            <a:gdLst>
              <a:gd name="T0" fmla="*/ 120 w 120"/>
              <a:gd name="T1" fmla="*/ 32 h 52"/>
              <a:gd name="T2" fmla="*/ 116 w 120"/>
              <a:gd name="T3" fmla="*/ 40 h 52"/>
              <a:gd name="T4" fmla="*/ 116 w 120"/>
              <a:gd name="T5" fmla="*/ 44 h 52"/>
              <a:gd name="T6" fmla="*/ 112 w 120"/>
              <a:gd name="T7" fmla="*/ 48 h 52"/>
              <a:gd name="T8" fmla="*/ 108 w 120"/>
              <a:gd name="T9" fmla="*/ 52 h 52"/>
              <a:gd name="T10" fmla="*/ 108 w 120"/>
              <a:gd name="T11" fmla="*/ 52 h 52"/>
              <a:gd name="T12" fmla="*/ 100 w 120"/>
              <a:gd name="T13" fmla="*/ 52 h 52"/>
              <a:gd name="T14" fmla="*/ 96 w 120"/>
              <a:gd name="T15" fmla="*/ 52 h 52"/>
              <a:gd name="T16" fmla="*/ 88 w 120"/>
              <a:gd name="T17" fmla="*/ 48 h 52"/>
              <a:gd name="T18" fmla="*/ 80 w 120"/>
              <a:gd name="T19" fmla="*/ 48 h 52"/>
              <a:gd name="T20" fmla="*/ 72 w 120"/>
              <a:gd name="T21" fmla="*/ 44 h 52"/>
              <a:gd name="T22" fmla="*/ 64 w 120"/>
              <a:gd name="T23" fmla="*/ 40 h 52"/>
              <a:gd name="T24" fmla="*/ 52 w 120"/>
              <a:gd name="T25" fmla="*/ 36 h 52"/>
              <a:gd name="T26" fmla="*/ 40 w 120"/>
              <a:gd name="T27" fmla="*/ 28 h 52"/>
              <a:gd name="T28" fmla="*/ 28 w 120"/>
              <a:gd name="T29" fmla="*/ 24 h 52"/>
              <a:gd name="T30" fmla="*/ 20 w 120"/>
              <a:gd name="T31" fmla="*/ 20 h 52"/>
              <a:gd name="T32" fmla="*/ 12 w 120"/>
              <a:gd name="T33" fmla="*/ 16 h 52"/>
              <a:gd name="T34" fmla="*/ 8 w 120"/>
              <a:gd name="T35" fmla="*/ 12 h 52"/>
              <a:gd name="T36" fmla="*/ 4 w 120"/>
              <a:gd name="T37" fmla="*/ 12 h 52"/>
              <a:gd name="T38" fmla="*/ 0 w 120"/>
              <a:gd name="T39" fmla="*/ 8 h 52"/>
              <a:gd name="T40" fmla="*/ 0 w 120"/>
              <a:gd name="T41" fmla="*/ 4 h 52"/>
              <a:gd name="T42" fmla="*/ 0 w 120"/>
              <a:gd name="T43" fmla="*/ 4 h 52"/>
              <a:gd name="T44" fmla="*/ 4 w 120"/>
              <a:gd name="T45" fmla="*/ 4 h 52"/>
              <a:gd name="T46" fmla="*/ 4 w 120"/>
              <a:gd name="T47" fmla="*/ 0 h 52"/>
              <a:gd name="T48" fmla="*/ 8 w 120"/>
              <a:gd name="T49" fmla="*/ 0 h 52"/>
              <a:gd name="T50" fmla="*/ 16 w 120"/>
              <a:gd name="T51" fmla="*/ 0 h 52"/>
              <a:gd name="T52" fmla="*/ 20 w 120"/>
              <a:gd name="T53" fmla="*/ 0 h 52"/>
              <a:gd name="T54" fmla="*/ 28 w 120"/>
              <a:gd name="T55" fmla="*/ 0 h 52"/>
              <a:gd name="T56" fmla="*/ 36 w 120"/>
              <a:gd name="T57" fmla="*/ 0 h 52"/>
              <a:gd name="T58" fmla="*/ 52 w 120"/>
              <a:gd name="T59" fmla="*/ 0 h 52"/>
              <a:gd name="T60" fmla="*/ 68 w 120"/>
              <a:gd name="T61" fmla="*/ 0 h 52"/>
              <a:gd name="T62" fmla="*/ 84 w 120"/>
              <a:gd name="T63" fmla="*/ 4 h 52"/>
              <a:gd name="T64" fmla="*/ 96 w 120"/>
              <a:gd name="T65" fmla="*/ 8 h 52"/>
              <a:gd name="T66" fmla="*/ 104 w 120"/>
              <a:gd name="T67" fmla="*/ 12 h 52"/>
              <a:gd name="T68" fmla="*/ 112 w 120"/>
              <a:gd name="T69" fmla="*/ 16 h 52"/>
              <a:gd name="T70" fmla="*/ 116 w 120"/>
              <a:gd name="T71" fmla="*/ 24 h 52"/>
              <a:gd name="T72" fmla="*/ 120 w 120"/>
              <a:gd name="T73" fmla="*/ 32 h 52"/>
              <a:gd name="T74" fmla="*/ 120 w 120"/>
              <a:gd name="T75" fmla="*/ 3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0" h="52">
                <a:moveTo>
                  <a:pt x="120" y="32"/>
                </a:moveTo>
                <a:lnTo>
                  <a:pt x="116" y="40"/>
                </a:lnTo>
                <a:lnTo>
                  <a:pt x="116" y="44"/>
                </a:lnTo>
                <a:lnTo>
                  <a:pt x="112" y="48"/>
                </a:lnTo>
                <a:lnTo>
                  <a:pt x="108" y="52"/>
                </a:lnTo>
                <a:lnTo>
                  <a:pt x="108" y="52"/>
                </a:lnTo>
                <a:lnTo>
                  <a:pt x="100" y="52"/>
                </a:lnTo>
                <a:lnTo>
                  <a:pt x="96" y="52"/>
                </a:lnTo>
                <a:lnTo>
                  <a:pt x="88" y="48"/>
                </a:lnTo>
                <a:lnTo>
                  <a:pt x="80" y="48"/>
                </a:lnTo>
                <a:lnTo>
                  <a:pt x="72" y="44"/>
                </a:lnTo>
                <a:lnTo>
                  <a:pt x="64" y="40"/>
                </a:lnTo>
                <a:lnTo>
                  <a:pt x="52" y="36"/>
                </a:lnTo>
                <a:lnTo>
                  <a:pt x="40" y="28"/>
                </a:lnTo>
                <a:lnTo>
                  <a:pt x="28" y="24"/>
                </a:lnTo>
                <a:lnTo>
                  <a:pt x="20" y="20"/>
                </a:lnTo>
                <a:lnTo>
                  <a:pt x="12" y="16"/>
                </a:lnTo>
                <a:lnTo>
                  <a:pt x="8" y="12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52" y="0"/>
                </a:lnTo>
                <a:lnTo>
                  <a:pt x="68" y="0"/>
                </a:lnTo>
                <a:lnTo>
                  <a:pt x="84" y="4"/>
                </a:lnTo>
                <a:lnTo>
                  <a:pt x="96" y="8"/>
                </a:lnTo>
                <a:lnTo>
                  <a:pt x="104" y="12"/>
                </a:lnTo>
                <a:lnTo>
                  <a:pt x="112" y="16"/>
                </a:lnTo>
                <a:lnTo>
                  <a:pt x="116" y="24"/>
                </a:lnTo>
                <a:lnTo>
                  <a:pt x="120" y="32"/>
                </a:lnTo>
                <a:lnTo>
                  <a:pt x="120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52" name="Freeform 421">
            <a:extLst>
              <a:ext uri="{FF2B5EF4-FFF2-40B4-BE49-F238E27FC236}">
                <a16:creationId xmlns:a16="http://schemas.microsoft.com/office/drawing/2014/main" xmlns="" id="{AD2BE62D-E4B8-4AFC-8421-F783219B761A}"/>
              </a:ext>
            </a:extLst>
          </p:cNvPr>
          <p:cNvSpPr>
            <a:spLocks/>
          </p:cNvSpPr>
          <p:nvPr/>
        </p:nvSpPr>
        <p:spPr bwMode="auto">
          <a:xfrm>
            <a:off x="2472860" y="949712"/>
            <a:ext cx="504827" cy="197758"/>
          </a:xfrm>
          <a:custGeom>
            <a:avLst/>
            <a:gdLst>
              <a:gd name="T0" fmla="*/ 52 w 132"/>
              <a:gd name="T1" fmla="*/ 8 h 40"/>
              <a:gd name="T2" fmla="*/ 64 w 132"/>
              <a:gd name="T3" fmla="*/ 4 h 40"/>
              <a:gd name="T4" fmla="*/ 76 w 132"/>
              <a:gd name="T5" fmla="*/ 4 h 40"/>
              <a:gd name="T6" fmla="*/ 84 w 132"/>
              <a:gd name="T7" fmla="*/ 0 h 40"/>
              <a:gd name="T8" fmla="*/ 92 w 132"/>
              <a:gd name="T9" fmla="*/ 0 h 40"/>
              <a:gd name="T10" fmla="*/ 100 w 132"/>
              <a:gd name="T11" fmla="*/ 0 h 40"/>
              <a:gd name="T12" fmla="*/ 108 w 132"/>
              <a:gd name="T13" fmla="*/ 4 h 40"/>
              <a:gd name="T14" fmla="*/ 120 w 132"/>
              <a:gd name="T15" fmla="*/ 4 h 40"/>
              <a:gd name="T16" fmla="*/ 132 w 132"/>
              <a:gd name="T17" fmla="*/ 8 h 40"/>
              <a:gd name="T18" fmla="*/ 132 w 132"/>
              <a:gd name="T19" fmla="*/ 16 h 40"/>
              <a:gd name="T20" fmla="*/ 128 w 132"/>
              <a:gd name="T21" fmla="*/ 20 h 40"/>
              <a:gd name="T22" fmla="*/ 124 w 132"/>
              <a:gd name="T23" fmla="*/ 24 h 40"/>
              <a:gd name="T24" fmla="*/ 120 w 132"/>
              <a:gd name="T25" fmla="*/ 28 h 40"/>
              <a:gd name="T26" fmla="*/ 112 w 132"/>
              <a:gd name="T27" fmla="*/ 32 h 40"/>
              <a:gd name="T28" fmla="*/ 100 w 132"/>
              <a:gd name="T29" fmla="*/ 32 h 40"/>
              <a:gd name="T30" fmla="*/ 88 w 132"/>
              <a:gd name="T31" fmla="*/ 36 h 40"/>
              <a:gd name="T32" fmla="*/ 76 w 132"/>
              <a:gd name="T33" fmla="*/ 36 h 40"/>
              <a:gd name="T34" fmla="*/ 60 w 132"/>
              <a:gd name="T35" fmla="*/ 36 h 40"/>
              <a:gd name="T36" fmla="*/ 40 w 132"/>
              <a:gd name="T37" fmla="*/ 40 h 40"/>
              <a:gd name="T38" fmla="*/ 20 w 132"/>
              <a:gd name="T39" fmla="*/ 40 h 40"/>
              <a:gd name="T40" fmla="*/ 0 w 132"/>
              <a:gd name="T41" fmla="*/ 40 h 40"/>
              <a:gd name="T42" fmla="*/ 0 w 132"/>
              <a:gd name="T43" fmla="*/ 20 h 40"/>
              <a:gd name="T44" fmla="*/ 12 w 132"/>
              <a:gd name="T45" fmla="*/ 16 h 40"/>
              <a:gd name="T46" fmla="*/ 24 w 132"/>
              <a:gd name="T47" fmla="*/ 12 h 40"/>
              <a:gd name="T48" fmla="*/ 52 w 132"/>
              <a:gd name="T49" fmla="*/ 8 h 40"/>
              <a:gd name="T50" fmla="*/ 52 w 132"/>
              <a:gd name="T51" fmla="*/ 8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32" h="40">
                <a:moveTo>
                  <a:pt x="52" y="8"/>
                </a:moveTo>
                <a:lnTo>
                  <a:pt x="64" y="4"/>
                </a:lnTo>
                <a:lnTo>
                  <a:pt x="76" y="4"/>
                </a:lnTo>
                <a:lnTo>
                  <a:pt x="84" y="0"/>
                </a:lnTo>
                <a:lnTo>
                  <a:pt x="92" y="0"/>
                </a:lnTo>
                <a:lnTo>
                  <a:pt x="100" y="0"/>
                </a:lnTo>
                <a:lnTo>
                  <a:pt x="108" y="4"/>
                </a:lnTo>
                <a:lnTo>
                  <a:pt x="120" y="4"/>
                </a:lnTo>
                <a:lnTo>
                  <a:pt x="132" y="8"/>
                </a:lnTo>
                <a:lnTo>
                  <a:pt x="132" y="16"/>
                </a:lnTo>
                <a:lnTo>
                  <a:pt x="128" y="20"/>
                </a:lnTo>
                <a:lnTo>
                  <a:pt x="124" y="24"/>
                </a:lnTo>
                <a:lnTo>
                  <a:pt x="120" y="28"/>
                </a:lnTo>
                <a:lnTo>
                  <a:pt x="112" y="32"/>
                </a:lnTo>
                <a:lnTo>
                  <a:pt x="100" y="32"/>
                </a:lnTo>
                <a:lnTo>
                  <a:pt x="88" y="36"/>
                </a:lnTo>
                <a:lnTo>
                  <a:pt x="76" y="36"/>
                </a:lnTo>
                <a:lnTo>
                  <a:pt x="60" y="36"/>
                </a:lnTo>
                <a:lnTo>
                  <a:pt x="40" y="40"/>
                </a:lnTo>
                <a:lnTo>
                  <a:pt x="20" y="40"/>
                </a:lnTo>
                <a:lnTo>
                  <a:pt x="0" y="40"/>
                </a:lnTo>
                <a:lnTo>
                  <a:pt x="0" y="20"/>
                </a:lnTo>
                <a:lnTo>
                  <a:pt x="12" y="16"/>
                </a:lnTo>
                <a:lnTo>
                  <a:pt x="24" y="12"/>
                </a:lnTo>
                <a:lnTo>
                  <a:pt x="52" y="8"/>
                </a:lnTo>
                <a:lnTo>
                  <a:pt x="52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53" name="Freeform 422">
            <a:extLst>
              <a:ext uri="{FF2B5EF4-FFF2-40B4-BE49-F238E27FC236}">
                <a16:creationId xmlns:a16="http://schemas.microsoft.com/office/drawing/2014/main" xmlns="" id="{861A7C9B-9481-48C1-98BD-AC050D845C8F}"/>
              </a:ext>
            </a:extLst>
          </p:cNvPr>
          <p:cNvSpPr>
            <a:spLocks/>
          </p:cNvSpPr>
          <p:nvPr/>
        </p:nvSpPr>
        <p:spPr bwMode="auto">
          <a:xfrm>
            <a:off x="2595955" y="1314065"/>
            <a:ext cx="535423" cy="59327"/>
          </a:xfrm>
          <a:custGeom>
            <a:avLst/>
            <a:gdLst>
              <a:gd name="T0" fmla="*/ 140 w 140"/>
              <a:gd name="T1" fmla="*/ 4 h 12"/>
              <a:gd name="T2" fmla="*/ 140 w 140"/>
              <a:gd name="T3" fmla="*/ 8 h 12"/>
              <a:gd name="T4" fmla="*/ 140 w 140"/>
              <a:gd name="T5" fmla="*/ 8 h 12"/>
              <a:gd name="T6" fmla="*/ 140 w 140"/>
              <a:gd name="T7" fmla="*/ 8 h 12"/>
              <a:gd name="T8" fmla="*/ 136 w 140"/>
              <a:gd name="T9" fmla="*/ 8 h 12"/>
              <a:gd name="T10" fmla="*/ 136 w 140"/>
              <a:gd name="T11" fmla="*/ 8 h 12"/>
              <a:gd name="T12" fmla="*/ 132 w 140"/>
              <a:gd name="T13" fmla="*/ 8 h 12"/>
              <a:gd name="T14" fmla="*/ 124 w 140"/>
              <a:gd name="T15" fmla="*/ 8 h 12"/>
              <a:gd name="T16" fmla="*/ 120 w 140"/>
              <a:gd name="T17" fmla="*/ 8 h 12"/>
              <a:gd name="T18" fmla="*/ 112 w 140"/>
              <a:gd name="T19" fmla="*/ 8 h 12"/>
              <a:gd name="T20" fmla="*/ 104 w 140"/>
              <a:gd name="T21" fmla="*/ 8 h 12"/>
              <a:gd name="T22" fmla="*/ 96 w 140"/>
              <a:gd name="T23" fmla="*/ 8 h 12"/>
              <a:gd name="T24" fmla="*/ 84 w 140"/>
              <a:gd name="T25" fmla="*/ 12 h 12"/>
              <a:gd name="T26" fmla="*/ 72 w 140"/>
              <a:gd name="T27" fmla="*/ 12 h 12"/>
              <a:gd name="T28" fmla="*/ 60 w 140"/>
              <a:gd name="T29" fmla="*/ 12 h 12"/>
              <a:gd name="T30" fmla="*/ 48 w 140"/>
              <a:gd name="T31" fmla="*/ 12 h 12"/>
              <a:gd name="T32" fmla="*/ 32 w 140"/>
              <a:gd name="T33" fmla="*/ 12 h 12"/>
              <a:gd name="T34" fmla="*/ 20 w 140"/>
              <a:gd name="T35" fmla="*/ 12 h 12"/>
              <a:gd name="T36" fmla="*/ 0 w 140"/>
              <a:gd name="T37" fmla="*/ 12 h 12"/>
              <a:gd name="T38" fmla="*/ 0 w 140"/>
              <a:gd name="T39" fmla="*/ 8 h 12"/>
              <a:gd name="T40" fmla="*/ 32 w 140"/>
              <a:gd name="T41" fmla="*/ 8 h 12"/>
              <a:gd name="T42" fmla="*/ 60 w 140"/>
              <a:gd name="T43" fmla="*/ 4 h 12"/>
              <a:gd name="T44" fmla="*/ 84 w 140"/>
              <a:gd name="T45" fmla="*/ 4 h 12"/>
              <a:gd name="T46" fmla="*/ 104 w 140"/>
              <a:gd name="T47" fmla="*/ 0 h 12"/>
              <a:gd name="T48" fmla="*/ 112 w 140"/>
              <a:gd name="T49" fmla="*/ 0 h 12"/>
              <a:gd name="T50" fmla="*/ 120 w 140"/>
              <a:gd name="T51" fmla="*/ 0 h 12"/>
              <a:gd name="T52" fmla="*/ 124 w 140"/>
              <a:gd name="T53" fmla="*/ 0 h 12"/>
              <a:gd name="T54" fmla="*/ 132 w 140"/>
              <a:gd name="T55" fmla="*/ 0 h 12"/>
              <a:gd name="T56" fmla="*/ 136 w 140"/>
              <a:gd name="T57" fmla="*/ 0 h 12"/>
              <a:gd name="T58" fmla="*/ 136 w 140"/>
              <a:gd name="T59" fmla="*/ 0 h 12"/>
              <a:gd name="T60" fmla="*/ 140 w 140"/>
              <a:gd name="T61" fmla="*/ 0 h 12"/>
              <a:gd name="T62" fmla="*/ 140 w 140"/>
              <a:gd name="T63" fmla="*/ 4 h 12"/>
              <a:gd name="T64" fmla="*/ 140 w 140"/>
              <a:gd name="T65" fmla="*/ 4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0" h="12">
                <a:moveTo>
                  <a:pt x="140" y="4"/>
                </a:moveTo>
                <a:lnTo>
                  <a:pt x="140" y="8"/>
                </a:lnTo>
                <a:lnTo>
                  <a:pt x="140" y="8"/>
                </a:lnTo>
                <a:lnTo>
                  <a:pt x="140" y="8"/>
                </a:lnTo>
                <a:lnTo>
                  <a:pt x="136" y="8"/>
                </a:lnTo>
                <a:lnTo>
                  <a:pt x="136" y="8"/>
                </a:lnTo>
                <a:lnTo>
                  <a:pt x="132" y="8"/>
                </a:lnTo>
                <a:lnTo>
                  <a:pt x="124" y="8"/>
                </a:lnTo>
                <a:lnTo>
                  <a:pt x="120" y="8"/>
                </a:lnTo>
                <a:lnTo>
                  <a:pt x="112" y="8"/>
                </a:lnTo>
                <a:lnTo>
                  <a:pt x="104" y="8"/>
                </a:lnTo>
                <a:lnTo>
                  <a:pt x="96" y="8"/>
                </a:lnTo>
                <a:lnTo>
                  <a:pt x="84" y="12"/>
                </a:lnTo>
                <a:lnTo>
                  <a:pt x="72" y="12"/>
                </a:lnTo>
                <a:lnTo>
                  <a:pt x="60" y="12"/>
                </a:lnTo>
                <a:lnTo>
                  <a:pt x="48" y="12"/>
                </a:lnTo>
                <a:lnTo>
                  <a:pt x="32" y="12"/>
                </a:lnTo>
                <a:lnTo>
                  <a:pt x="20" y="12"/>
                </a:lnTo>
                <a:lnTo>
                  <a:pt x="0" y="12"/>
                </a:lnTo>
                <a:lnTo>
                  <a:pt x="0" y="8"/>
                </a:lnTo>
                <a:lnTo>
                  <a:pt x="32" y="8"/>
                </a:lnTo>
                <a:lnTo>
                  <a:pt x="60" y="4"/>
                </a:lnTo>
                <a:lnTo>
                  <a:pt x="84" y="4"/>
                </a:lnTo>
                <a:lnTo>
                  <a:pt x="104" y="0"/>
                </a:lnTo>
                <a:lnTo>
                  <a:pt x="112" y="0"/>
                </a:lnTo>
                <a:lnTo>
                  <a:pt x="120" y="0"/>
                </a:lnTo>
                <a:lnTo>
                  <a:pt x="124" y="0"/>
                </a:lnTo>
                <a:lnTo>
                  <a:pt x="132" y="0"/>
                </a:lnTo>
                <a:lnTo>
                  <a:pt x="136" y="0"/>
                </a:lnTo>
                <a:lnTo>
                  <a:pt x="136" y="0"/>
                </a:lnTo>
                <a:lnTo>
                  <a:pt x="140" y="0"/>
                </a:lnTo>
                <a:lnTo>
                  <a:pt x="140" y="4"/>
                </a:lnTo>
                <a:lnTo>
                  <a:pt x="14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60" name="Freeform 423">
            <a:extLst>
              <a:ext uri="{FF2B5EF4-FFF2-40B4-BE49-F238E27FC236}">
                <a16:creationId xmlns:a16="http://schemas.microsoft.com/office/drawing/2014/main" xmlns="" id="{0DAD0691-11B4-47CD-A1AB-AB71B7049157}"/>
              </a:ext>
            </a:extLst>
          </p:cNvPr>
          <p:cNvSpPr>
            <a:spLocks/>
          </p:cNvSpPr>
          <p:nvPr/>
        </p:nvSpPr>
        <p:spPr bwMode="auto">
          <a:xfrm>
            <a:off x="2196211" y="1424331"/>
            <a:ext cx="504827" cy="474619"/>
          </a:xfrm>
          <a:custGeom>
            <a:avLst/>
            <a:gdLst>
              <a:gd name="T0" fmla="*/ 60 w 132"/>
              <a:gd name="T1" fmla="*/ 40 h 96"/>
              <a:gd name="T2" fmla="*/ 68 w 132"/>
              <a:gd name="T3" fmla="*/ 32 h 96"/>
              <a:gd name="T4" fmla="*/ 72 w 132"/>
              <a:gd name="T5" fmla="*/ 28 h 96"/>
              <a:gd name="T6" fmla="*/ 72 w 132"/>
              <a:gd name="T7" fmla="*/ 24 h 96"/>
              <a:gd name="T8" fmla="*/ 72 w 132"/>
              <a:gd name="T9" fmla="*/ 20 h 96"/>
              <a:gd name="T10" fmla="*/ 72 w 132"/>
              <a:gd name="T11" fmla="*/ 16 h 96"/>
              <a:gd name="T12" fmla="*/ 72 w 132"/>
              <a:gd name="T13" fmla="*/ 12 h 96"/>
              <a:gd name="T14" fmla="*/ 76 w 132"/>
              <a:gd name="T15" fmla="*/ 8 h 96"/>
              <a:gd name="T16" fmla="*/ 84 w 132"/>
              <a:gd name="T17" fmla="*/ 4 h 96"/>
              <a:gd name="T18" fmla="*/ 88 w 132"/>
              <a:gd name="T19" fmla="*/ 0 h 96"/>
              <a:gd name="T20" fmla="*/ 96 w 132"/>
              <a:gd name="T21" fmla="*/ 0 h 96"/>
              <a:gd name="T22" fmla="*/ 104 w 132"/>
              <a:gd name="T23" fmla="*/ 4 h 96"/>
              <a:gd name="T24" fmla="*/ 116 w 132"/>
              <a:gd name="T25" fmla="*/ 8 h 96"/>
              <a:gd name="T26" fmla="*/ 124 w 132"/>
              <a:gd name="T27" fmla="*/ 16 h 96"/>
              <a:gd name="T28" fmla="*/ 128 w 132"/>
              <a:gd name="T29" fmla="*/ 24 h 96"/>
              <a:gd name="T30" fmla="*/ 132 w 132"/>
              <a:gd name="T31" fmla="*/ 28 h 96"/>
              <a:gd name="T32" fmla="*/ 132 w 132"/>
              <a:gd name="T33" fmla="*/ 36 h 96"/>
              <a:gd name="T34" fmla="*/ 132 w 132"/>
              <a:gd name="T35" fmla="*/ 40 h 96"/>
              <a:gd name="T36" fmla="*/ 124 w 132"/>
              <a:gd name="T37" fmla="*/ 44 h 96"/>
              <a:gd name="T38" fmla="*/ 120 w 132"/>
              <a:gd name="T39" fmla="*/ 52 h 96"/>
              <a:gd name="T40" fmla="*/ 108 w 132"/>
              <a:gd name="T41" fmla="*/ 60 h 96"/>
              <a:gd name="T42" fmla="*/ 96 w 132"/>
              <a:gd name="T43" fmla="*/ 68 h 96"/>
              <a:gd name="T44" fmla="*/ 84 w 132"/>
              <a:gd name="T45" fmla="*/ 72 h 96"/>
              <a:gd name="T46" fmla="*/ 72 w 132"/>
              <a:gd name="T47" fmla="*/ 80 h 96"/>
              <a:gd name="T48" fmla="*/ 60 w 132"/>
              <a:gd name="T49" fmla="*/ 84 h 96"/>
              <a:gd name="T50" fmla="*/ 48 w 132"/>
              <a:gd name="T51" fmla="*/ 88 h 96"/>
              <a:gd name="T52" fmla="*/ 36 w 132"/>
              <a:gd name="T53" fmla="*/ 92 h 96"/>
              <a:gd name="T54" fmla="*/ 24 w 132"/>
              <a:gd name="T55" fmla="*/ 92 h 96"/>
              <a:gd name="T56" fmla="*/ 20 w 132"/>
              <a:gd name="T57" fmla="*/ 96 h 96"/>
              <a:gd name="T58" fmla="*/ 12 w 132"/>
              <a:gd name="T59" fmla="*/ 96 h 96"/>
              <a:gd name="T60" fmla="*/ 4 w 132"/>
              <a:gd name="T61" fmla="*/ 96 h 96"/>
              <a:gd name="T62" fmla="*/ 0 w 132"/>
              <a:gd name="T63" fmla="*/ 92 h 96"/>
              <a:gd name="T64" fmla="*/ 0 w 132"/>
              <a:gd name="T65" fmla="*/ 92 h 96"/>
              <a:gd name="T66" fmla="*/ 0 w 132"/>
              <a:gd name="T67" fmla="*/ 88 h 96"/>
              <a:gd name="T68" fmla="*/ 0 w 132"/>
              <a:gd name="T69" fmla="*/ 84 h 96"/>
              <a:gd name="T70" fmla="*/ 0 w 132"/>
              <a:gd name="T71" fmla="*/ 84 h 96"/>
              <a:gd name="T72" fmla="*/ 4 w 132"/>
              <a:gd name="T73" fmla="*/ 80 h 96"/>
              <a:gd name="T74" fmla="*/ 12 w 132"/>
              <a:gd name="T75" fmla="*/ 72 h 96"/>
              <a:gd name="T76" fmla="*/ 24 w 132"/>
              <a:gd name="T77" fmla="*/ 64 h 96"/>
              <a:gd name="T78" fmla="*/ 36 w 132"/>
              <a:gd name="T79" fmla="*/ 56 h 96"/>
              <a:gd name="T80" fmla="*/ 44 w 132"/>
              <a:gd name="T81" fmla="*/ 52 h 96"/>
              <a:gd name="T82" fmla="*/ 56 w 132"/>
              <a:gd name="T83" fmla="*/ 44 h 96"/>
              <a:gd name="T84" fmla="*/ 60 w 132"/>
              <a:gd name="T85" fmla="*/ 40 h 96"/>
              <a:gd name="T86" fmla="*/ 60 w 132"/>
              <a:gd name="T87" fmla="*/ 40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2" h="96">
                <a:moveTo>
                  <a:pt x="60" y="40"/>
                </a:moveTo>
                <a:lnTo>
                  <a:pt x="68" y="32"/>
                </a:lnTo>
                <a:lnTo>
                  <a:pt x="72" y="28"/>
                </a:lnTo>
                <a:lnTo>
                  <a:pt x="72" y="24"/>
                </a:lnTo>
                <a:lnTo>
                  <a:pt x="72" y="20"/>
                </a:lnTo>
                <a:lnTo>
                  <a:pt x="72" y="16"/>
                </a:lnTo>
                <a:lnTo>
                  <a:pt x="72" y="12"/>
                </a:lnTo>
                <a:lnTo>
                  <a:pt x="76" y="8"/>
                </a:lnTo>
                <a:lnTo>
                  <a:pt x="84" y="4"/>
                </a:lnTo>
                <a:lnTo>
                  <a:pt x="88" y="0"/>
                </a:lnTo>
                <a:lnTo>
                  <a:pt x="96" y="0"/>
                </a:lnTo>
                <a:lnTo>
                  <a:pt x="104" y="4"/>
                </a:lnTo>
                <a:lnTo>
                  <a:pt x="116" y="8"/>
                </a:lnTo>
                <a:lnTo>
                  <a:pt x="124" y="16"/>
                </a:lnTo>
                <a:lnTo>
                  <a:pt x="128" y="24"/>
                </a:lnTo>
                <a:lnTo>
                  <a:pt x="132" y="28"/>
                </a:lnTo>
                <a:lnTo>
                  <a:pt x="132" y="36"/>
                </a:lnTo>
                <a:lnTo>
                  <a:pt x="132" y="40"/>
                </a:lnTo>
                <a:lnTo>
                  <a:pt x="124" y="44"/>
                </a:lnTo>
                <a:lnTo>
                  <a:pt x="120" y="52"/>
                </a:lnTo>
                <a:lnTo>
                  <a:pt x="108" y="60"/>
                </a:lnTo>
                <a:lnTo>
                  <a:pt x="96" y="68"/>
                </a:lnTo>
                <a:lnTo>
                  <a:pt x="84" y="72"/>
                </a:lnTo>
                <a:lnTo>
                  <a:pt x="72" y="80"/>
                </a:lnTo>
                <a:lnTo>
                  <a:pt x="60" y="84"/>
                </a:lnTo>
                <a:lnTo>
                  <a:pt x="48" y="88"/>
                </a:lnTo>
                <a:lnTo>
                  <a:pt x="36" y="92"/>
                </a:lnTo>
                <a:lnTo>
                  <a:pt x="24" y="92"/>
                </a:lnTo>
                <a:lnTo>
                  <a:pt x="20" y="96"/>
                </a:lnTo>
                <a:lnTo>
                  <a:pt x="12" y="96"/>
                </a:lnTo>
                <a:lnTo>
                  <a:pt x="4" y="96"/>
                </a:lnTo>
                <a:lnTo>
                  <a:pt x="0" y="92"/>
                </a:lnTo>
                <a:lnTo>
                  <a:pt x="0" y="92"/>
                </a:lnTo>
                <a:lnTo>
                  <a:pt x="0" y="88"/>
                </a:lnTo>
                <a:lnTo>
                  <a:pt x="0" y="84"/>
                </a:lnTo>
                <a:lnTo>
                  <a:pt x="0" y="84"/>
                </a:lnTo>
                <a:lnTo>
                  <a:pt x="4" y="80"/>
                </a:lnTo>
                <a:lnTo>
                  <a:pt x="12" y="72"/>
                </a:lnTo>
                <a:lnTo>
                  <a:pt x="24" y="64"/>
                </a:lnTo>
                <a:lnTo>
                  <a:pt x="36" y="56"/>
                </a:lnTo>
                <a:lnTo>
                  <a:pt x="44" y="52"/>
                </a:lnTo>
                <a:lnTo>
                  <a:pt x="56" y="44"/>
                </a:lnTo>
                <a:lnTo>
                  <a:pt x="60" y="40"/>
                </a:lnTo>
                <a:lnTo>
                  <a:pt x="60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66" name="任意多边形: 形状 65">
            <a:extLst>
              <a:ext uri="{FF2B5EF4-FFF2-40B4-BE49-F238E27FC236}">
                <a16:creationId xmlns:a16="http://schemas.microsoft.com/office/drawing/2014/main" xmlns="" id="{9E07212B-9EBA-4498-8E18-D069849E9DFA}"/>
              </a:ext>
            </a:extLst>
          </p:cNvPr>
          <p:cNvSpPr/>
          <p:nvPr/>
        </p:nvSpPr>
        <p:spPr>
          <a:xfrm rot="434965">
            <a:off x="1878925" y="1293434"/>
            <a:ext cx="180994" cy="560878"/>
          </a:xfrm>
          <a:custGeom>
            <a:avLst/>
            <a:gdLst>
              <a:gd name="connsiteX0" fmla="*/ 0 w 180994"/>
              <a:gd name="connsiteY0" fmla="*/ 3745 h 560878"/>
              <a:gd name="connsiteX1" fmla="*/ 14266 w 180994"/>
              <a:gd name="connsiteY1" fmla="*/ 1930 h 560878"/>
              <a:gd name="connsiteX2" fmla="*/ 29442 w 180994"/>
              <a:gd name="connsiteY2" fmla="*/ 0 h 560878"/>
              <a:gd name="connsiteX3" fmla="*/ 62288 w 180994"/>
              <a:gd name="connsiteY3" fmla="*/ 15757 h 560878"/>
              <a:gd name="connsiteX4" fmla="*/ 95135 w 180994"/>
              <a:gd name="connsiteY4" fmla="*/ 31514 h 560878"/>
              <a:gd name="connsiteX5" fmla="*/ 130477 w 180994"/>
              <a:gd name="connsiteY5" fmla="*/ 66888 h 560878"/>
              <a:gd name="connsiteX6" fmla="*/ 163323 w 180994"/>
              <a:gd name="connsiteY6" fmla="*/ 82645 h 560878"/>
              <a:gd name="connsiteX7" fmla="*/ 178499 w 180994"/>
              <a:gd name="connsiteY7" fmla="*/ 80715 h 560878"/>
              <a:gd name="connsiteX8" fmla="*/ 180994 w 180994"/>
              <a:gd name="connsiteY8" fmla="*/ 100333 h 560878"/>
              <a:gd name="connsiteX9" fmla="*/ 168314 w 180994"/>
              <a:gd name="connsiteY9" fmla="*/ 121881 h 560878"/>
              <a:gd name="connsiteX10" fmla="*/ 155634 w 180994"/>
              <a:gd name="connsiteY10" fmla="*/ 143428 h 560878"/>
              <a:gd name="connsiteX11" fmla="*/ 140459 w 180994"/>
              <a:gd name="connsiteY11" fmla="*/ 145359 h 560878"/>
              <a:gd name="connsiteX12" fmla="*/ 127779 w 180994"/>
              <a:gd name="connsiteY12" fmla="*/ 166907 h 560878"/>
              <a:gd name="connsiteX13" fmla="*/ 132770 w 180994"/>
              <a:gd name="connsiteY13" fmla="*/ 206143 h 560878"/>
              <a:gd name="connsiteX14" fmla="*/ 122585 w 180994"/>
              <a:gd name="connsiteY14" fmla="*/ 247308 h 560878"/>
              <a:gd name="connsiteX15" fmla="*/ 99720 w 180994"/>
              <a:gd name="connsiteY15" fmla="*/ 310023 h 560878"/>
              <a:gd name="connsiteX16" fmla="*/ 92032 w 180994"/>
              <a:gd name="connsiteY16" fmla="*/ 370806 h 560878"/>
              <a:gd name="connsiteX17" fmla="*/ 86838 w 180994"/>
              <a:gd name="connsiteY17" fmla="*/ 451207 h 560878"/>
              <a:gd name="connsiteX18" fmla="*/ 68964 w 180994"/>
              <a:gd name="connsiteY18" fmla="*/ 553156 h 560878"/>
              <a:gd name="connsiteX19" fmla="*/ 8262 w 180994"/>
              <a:gd name="connsiteY19" fmla="*/ 560878 h 560878"/>
              <a:gd name="connsiteX20" fmla="*/ 13456 w 180994"/>
              <a:gd name="connsiteY20" fmla="*/ 480477 h 560878"/>
              <a:gd name="connsiteX21" fmla="*/ 21145 w 180994"/>
              <a:gd name="connsiteY21" fmla="*/ 419694 h 560878"/>
              <a:gd name="connsiteX22" fmla="*/ 13659 w 180994"/>
              <a:gd name="connsiteY22" fmla="*/ 360840 h 560878"/>
              <a:gd name="connsiteX23" fmla="*/ 23843 w 180994"/>
              <a:gd name="connsiteY23" fmla="*/ 319675 h 560878"/>
              <a:gd name="connsiteX24" fmla="*/ 18852 w 180994"/>
              <a:gd name="connsiteY24" fmla="*/ 280439 h 560878"/>
              <a:gd name="connsiteX25" fmla="*/ 29036 w 180994"/>
              <a:gd name="connsiteY25" fmla="*/ 239274 h 560878"/>
              <a:gd name="connsiteX26" fmla="*/ 26541 w 180994"/>
              <a:gd name="connsiteY26" fmla="*/ 219656 h 560878"/>
              <a:gd name="connsiteX27" fmla="*/ 24045 w 180994"/>
              <a:gd name="connsiteY27" fmla="*/ 200038 h 560878"/>
              <a:gd name="connsiteX28" fmla="*/ 19054 w 180994"/>
              <a:gd name="connsiteY28" fmla="*/ 160802 h 560878"/>
              <a:gd name="connsiteX29" fmla="*/ 16559 w 180994"/>
              <a:gd name="connsiteY29" fmla="*/ 141185 h 560878"/>
              <a:gd name="connsiteX30" fmla="*/ 0 w 180994"/>
              <a:gd name="connsiteY30" fmla="*/ 110553 h 560878"/>
              <a:gd name="connsiteX31" fmla="*/ 0 w 180994"/>
              <a:gd name="connsiteY31" fmla="*/ 3745 h 5608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180994" h="560878">
                <a:moveTo>
                  <a:pt x="0" y="3745"/>
                </a:moveTo>
                <a:lnTo>
                  <a:pt x="14266" y="1930"/>
                </a:lnTo>
                <a:lnTo>
                  <a:pt x="29442" y="0"/>
                </a:lnTo>
                <a:lnTo>
                  <a:pt x="62288" y="15757"/>
                </a:lnTo>
                <a:lnTo>
                  <a:pt x="95135" y="31514"/>
                </a:lnTo>
                <a:lnTo>
                  <a:pt x="130477" y="66888"/>
                </a:lnTo>
                <a:lnTo>
                  <a:pt x="163323" y="82645"/>
                </a:lnTo>
                <a:lnTo>
                  <a:pt x="178499" y="80715"/>
                </a:lnTo>
                <a:lnTo>
                  <a:pt x="180994" y="100333"/>
                </a:lnTo>
                <a:lnTo>
                  <a:pt x="168314" y="121881"/>
                </a:lnTo>
                <a:lnTo>
                  <a:pt x="155634" y="143428"/>
                </a:lnTo>
                <a:lnTo>
                  <a:pt x="140459" y="145359"/>
                </a:lnTo>
                <a:lnTo>
                  <a:pt x="127779" y="166907"/>
                </a:lnTo>
                <a:lnTo>
                  <a:pt x="132770" y="206143"/>
                </a:lnTo>
                <a:lnTo>
                  <a:pt x="122585" y="247308"/>
                </a:lnTo>
                <a:lnTo>
                  <a:pt x="99720" y="310023"/>
                </a:lnTo>
                <a:lnTo>
                  <a:pt x="92032" y="370806"/>
                </a:lnTo>
                <a:lnTo>
                  <a:pt x="86838" y="451207"/>
                </a:lnTo>
                <a:lnTo>
                  <a:pt x="68964" y="553156"/>
                </a:lnTo>
                <a:lnTo>
                  <a:pt x="8262" y="560878"/>
                </a:lnTo>
                <a:lnTo>
                  <a:pt x="13456" y="480477"/>
                </a:lnTo>
                <a:lnTo>
                  <a:pt x="21145" y="419694"/>
                </a:lnTo>
                <a:lnTo>
                  <a:pt x="13659" y="360840"/>
                </a:lnTo>
                <a:lnTo>
                  <a:pt x="23843" y="319675"/>
                </a:lnTo>
                <a:lnTo>
                  <a:pt x="18852" y="280439"/>
                </a:lnTo>
                <a:lnTo>
                  <a:pt x="29036" y="239274"/>
                </a:lnTo>
                <a:lnTo>
                  <a:pt x="26541" y="219656"/>
                </a:lnTo>
                <a:lnTo>
                  <a:pt x="24045" y="200038"/>
                </a:lnTo>
                <a:lnTo>
                  <a:pt x="19054" y="160802"/>
                </a:lnTo>
                <a:lnTo>
                  <a:pt x="16559" y="141185"/>
                </a:lnTo>
                <a:lnTo>
                  <a:pt x="0" y="110553"/>
                </a:lnTo>
                <a:lnTo>
                  <a:pt x="0" y="374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xmlns="" id="{47A978F2-9E34-4AC3-A875-439110803CF5}"/>
              </a:ext>
            </a:extLst>
          </p:cNvPr>
          <p:cNvSpPr/>
          <p:nvPr/>
        </p:nvSpPr>
        <p:spPr>
          <a:xfrm rot="434965">
            <a:off x="1447303" y="1254568"/>
            <a:ext cx="456378" cy="216900"/>
          </a:xfrm>
          <a:custGeom>
            <a:avLst/>
            <a:gdLst>
              <a:gd name="connsiteX0" fmla="*/ 425118 w 456378"/>
              <a:gd name="connsiteY0" fmla="*/ 3977 h 216900"/>
              <a:gd name="connsiteX1" fmla="*/ 455469 w 456378"/>
              <a:gd name="connsiteY1" fmla="*/ 116 h 216900"/>
              <a:gd name="connsiteX2" fmla="*/ 456378 w 456378"/>
              <a:gd name="connsiteY2" fmla="*/ 0 h 216900"/>
              <a:gd name="connsiteX3" fmla="*/ 456378 w 456378"/>
              <a:gd name="connsiteY3" fmla="*/ 106808 h 216900"/>
              <a:gd name="connsiteX4" fmla="*/ 452770 w 456378"/>
              <a:gd name="connsiteY4" fmla="*/ 100135 h 216900"/>
              <a:gd name="connsiteX5" fmla="*/ 419924 w 456378"/>
              <a:gd name="connsiteY5" fmla="*/ 84378 h 216900"/>
              <a:gd name="connsiteX6" fmla="*/ 389573 w 456378"/>
              <a:gd name="connsiteY6" fmla="*/ 88239 h 216900"/>
              <a:gd name="connsiteX7" fmla="*/ 331367 w 456378"/>
              <a:gd name="connsiteY7" fmla="*/ 115578 h 216900"/>
              <a:gd name="connsiteX8" fmla="*/ 301015 w 456378"/>
              <a:gd name="connsiteY8" fmla="*/ 119439 h 216900"/>
              <a:gd name="connsiteX9" fmla="*/ 273160 w 456378"/>
              <a:gd name="connsiteY9" fmla="*/ 142918 h 216900"/>
              <a:gd name="connsiteX10" fmla="*/ 199778 w 456378"/>
              <a:gd name="connsiteY10" fmla="*/ 172188 h 216900"/>
              <a:gd name="connsiteX11" fmla="*/ 141571 w 456378"/>
              <a:gd name="connsiteY11" fmla="*/ 199526 h 216900"/>
              <a:gd name="connsiteX12" fmla="*/ 65693 w 456378"/>
              <a:gd name="connsiteY12" fmla="*/ 209178 h 216900"/>
              <a:gd name="connsiteX13" fmla="*/ 4991 w 456378"/>
              <a:gd name="connsiteY13" fmla="*/ 216900 h 216900"/>
              <a:gd name="connsiteX14" fmla="*/ 0 w 456378"/>
              <a:gd name="connsiteY14" fmla="*/ 177665 h 216900"/>
              <a:gd name="connsiteX15" fmla="*/ 15176 w 456378"/>
              <a:gd name="connsiteY15" fmla="*/ 175735 h 216900"/>
              <a:gd name="connsiteX16" fmla="*/ 30352 w 456378"/>
              <a:gd name="connsiteY16" fmla="*/ 173804 h 216900"/>
              <a:gd name="connsiteX17" fmla="*/ 60702 w 456378"/>
              <a:gd name="connsiteY17" fmla="*/ 169943 h 216900"/>
              <a:gd name="connsiteX18" fmla="*/ 93549 w 456378"/>
              <a:gd name="connsiteY18" fmla="*/ 185701 h 216900"/>
              <a:gd name="connsiteX19" fmla="*/ 136580 w 456378"/>
              <a:gd name="connsiteY19" fmla="*/ 160291 h 216900"/>
              <a:gd name="connsiteX20" fmla="*/ 182107 w 456378"/>
              <a:gd name="connsiteY20" fmla="*/ 154500 h 216900"/>
              <a:gd name="connsiteX21" fmla="*/ 240313 w 456378"/>
              <a:gd name="connsiteY21" fmla="*/ 127161 h 216900"/>
              <a:gd name="connsiteX22" fmla="*/ 298520 w 456378"/>
              <a:gd name="connsiteY22" fmla="*/ 99821 h 216900"/>
              <a:gd name="connsiteX23" fmla="*/ 341551 w 456378"/>
              <a:gd name="connsiteY23" fmla="*/ 74412 h 216900"/>
              <a:gd name="connsiteX24" fmla="*/ 369406 w 456378"/>
              <a:gd name="connsiteY24" fmla="*/ 50934 h 216900"/>
              <a:gd name="connsiteX25" fmla="*/ 397262 w 456378"/>
              <a:gd name="connsiteY25" fmla="*/ 27455 h 216900"/>
              <a:gd name="connsiteX26" fmla="*/ 425118 w 456378"/>
              <a:gd name="connsiteY26" fmla="*/ 3977 h 216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456378" h="216900">
                <a:moveTo>
                  <a:pt x="425118" y="3977"/>
                </a:moveTo>
                <a:lnTo>
                  <a:pt x="455469" y="116"/>
                </a:lnTo>
                <a:lnTo>
                  <a:pt x="456378" y="0"/>
                </a:lnTo>
                <a:lnTo>
                  <a:pt x="456378" y="106808"/>
                </a:lnTo>
                <a:lnTo>
                  <a:pt x="452770" y="100135"/>
                </a:lnTo>
                <a:lnTo>
                  <a:pt x="419924" y="84378"/>
                </a:lnTo>
                <a:lnTo>
                  <a:pt x="389573" y="88239"/>
                </a:lnTo>
                <a:lnTo>
                  <a:pt x="331367" y="115578"/>
                </a:lnTo>
                <a:lnTo>
                  <a:pt x="301015" y="119439"/>
                </a:lnTo>
                <a:lnTo>
                  <a:pt x="273160" y="142918"/>
                </a:lnTo>
                <a:lnTo>
                  <a:pt x="199778" y="172188"/>
                </a:lnTo>
                <a:lnTo>
                  <a:pt x="141571" y="199526"/>
                </a:lnTo>
                <a:lnTo>
                  <a:pt x="65693" y="209178"/>
                </a:lnTo>
                <a:lnTo>
                  <a:pt x="4991" y="216900"/>
                </a:lnTo>
                <a:lnTo>
                  <a:pt x="0" y="177665"/>
                </a:lnTo>
                <a:lnTo>
                  <a:pt x="15176" y="175735"/>
                </a:lnTo>
                <a:lnTo>
                  <a:pt x="30352" y="173804"/>
                </a:lnTo>
                <a:lnTo>
                  <a:pt x="60702" y="169943"/>
                </a:lnTo>
                <a:lnTo>
                  <a:pt x="93549" y="185701"/>
                </a:lnTo>
                <a:lnTo>
                  <a:pt x="136580" y="160291"/>
                </a:lnTo>
                <a:lnTo>
                  <a:pt x="182107" y="154500"/>
                </a:lnTo>
                <a:lnTo>
                  <a:pt x="240313" y="127161"/>
                </a:lnTo>
                <a:lnTo>
                  <a:pt x="298520" y="99821"/>
                </a:lnTo>
                <a:lnTo>
                  <a:pt x="341551" y="74412"/>
                </a:lnTo>
                <a:lnTo>
                  <a:pt x="369406" y="50934"/>
                </a:lnTo>
                <a:lnTo>
                  <a:pt x="397262" y="27455"/>
                </a:lnTo>
                <a:lnTo>
                  <a:pt x="425118" y="397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xmlns="" id="{8E910C6D-4029-4D64-BAF1-CF83A2BF5517}"/>
              </a:ext>
            </a:extLst>
          </p:cNvPr>
          <p:cNvSpPr/>
          <p:nvPr/>
        </p:nvSpPr>
        <p:spPr>
          <a:xfrm rot="20928219">
            <a:off x="3002149" y="701472"/>
            <a:ext cx="433823" cy="589429"/>
          </a:xfrm>
          <a:custGeom>
            <a:avLst/>
            <a:gdLst>
              <a:gd name="connsiteX0" fmla="*/ 322734 w 433823"/>
              <a:gd name="connsiteY0" fmla="*/ 0 h 589429"/>
              <a:gd name="connsiteX1" fmla="*/ 344137 w 433823"/>
              <a:gd name="connsiteY1" fmla="*/ 20721 h 589429"/>
              <a:gd name="connsiteX2" fmla="*/ 370309 w 433823"/>
              <a:gd name="connsiteY2" fmla="*/ 46061 h 589429"/>
              <a:gd name="connsiteX3" fmla="*/ 381476 w 433823"/>
              <a:gd name="connsiteY3" fmla="*/ 68431 h 589429"/>
              <a:gd name="connsiteX4" fmla="*/ 411490 w 433823"/>
              <a:gd name="connsiteY4" fmla="*/ 74372 h 589429"/>
              <a:gd name="connsiteX5" fmla="*/ 422656 w 433823"/>
              <a:gd name="connsiteY5" fmla="*/ 96742 h 589429"/>
              <a:gd name="connsiteX6" fmla="*/ 433823 w 433823"/>
              <a:gd name="connsiteY6" fmla="*/ 119111 h 589429"/>
              <a:gd name="connsiteX7" fmla="*/ 429983 w 433823"/>
              <a:gd name="connsiteY7" fmla="*/ 138511 h 589429"/>
              <a:gd name="connsiteX8" fmla="*/ 414976 w 433823"/>
              <a:gd name="connsiteY8" fmla="*/ 135540 h 589429"/>
              <a:gd name="connsiteX9" fmla="*/ 396130 w 433823"/>
              <a:gd name="connsiteY9" fmla="*/ 151970 h 589429"/>
              <a:gd name="connsiteX10" fmla="*/ 377284 w 433823"/>
              <a:gd name="connsiteY10" fmla="*/ 168399 h 589429"/>
              <a:gd name="connsiteX11" fmla="*/ 362277 w 433823"/>
              <a:gd name="connsiteY11" fmla="*/ 165428 h 589429"/>
              <a:gd name="connsiteX12" fmla="*/ 343430 w 433823"/>
              <a:gd name="connsiteY12" fmla="*/ 181858 h 589429"/>
              <a:gd name="connsiteX13" fmla="*/ 305738 w 433823"/>
              <a:gd name="connsiteY13" fmla="*/ 214715 h 589429"/>
              <a:gd name="connsiteX14" fmla="*/ 264204 w 433823"/>
              <a:gd name="connsiteY14" fmla="*/ 266973 h 589429"/>
              <a:gd name="connsiteX15" fmla="*/ 218832 w 433823"/>
              <a:gd name="connsiteY15" fmla="*/ 338630 h 589429"/>
              <a:gd name="connsiteX16" fmla="*/ 173459 w 433823"/>
              <a:gd name="connsiteY16" fmla="*/ 410286 h 589429"/>
              <a:gd name="connsiteX17" fmla="*/ 124246 w 433823"/>
              <a:gd name="connsiteY17" fmla="*/ 501343 h 589429"/>
              <a:gd name="connsiteX18" fmla="*/ 60027 w 433823"/>
              <a:gd name="connsiteY18" fmla="*/ 589429 h 589429"/>
              <a:gd name="connsiteX19" fmla="*/ 0 w 433823"/>
              <a:gd name="connsiteY19" fmla="*/ 577547 h 589429"/>
              <a:gd name="connsiteX20" fmla="*/ 49213 w 433823"/>
              <a:gd name="connsiteY20" fmla="*/ 486491 h 589429"/>
              <a:gd name="connsiteX21" fmla="*/ 83419 w 433823"/>
              <a:gd name="connsiteY21" fmla="*/ 392464 h 589429"/>
              <a:gd name="connsiteX22" fmla="*/ 117626 w 433823"/>
              <a:gd name="connsiteY22" fmla="*/ 298438 h 589429"/>
              <a:gd name="connsiteX23" fmla="*/ 159158 w 433823"/>
              <a:gd name="connsiteY23" fmla="*/ 246180 h 589429"/>
              <a:gd name="connsiteX24" fmla="*/ 170678 w 433823"/>
              <a:gd name="connsiteY24" fmla="*/ 187982 h 589429"/>
              <a:gd name="connsiteX25" fmla="*/ 197204 w 433823"/>
              <a:gd name="connsiteY25" fmla="*/ 132754 h 589429"/>
              <a:gd name="connsiteX26" fmla="*/ 204884 w 433823"/>
              <a:gd name="connsiteY26" fmla="*/ 93955 h 589429"/>
              <a:gd name="connsiteX27" fmla="*/ 208724 w 433823"/>
              <a:gd name="connsiteY27" fmla="*/ 74555 h 589429"/>
              <a:gd name="connsiteX28" fmla="*/ 197557 w 433823"/>
              <a:gd name="connsiteY28" fmla="*/ 52186 h 589429"/>
              <a:gd name="connsiteX29" fmla="*/ 186390 w 433823"/>
              <a:gd name="connsiteY29" fmla="*/ 29816 h 589429"/>
              <a:gd name="connsiteX30" fmla="*/ 175224 w 433823"/>
              <a:gd name="connsiteY30" fmla="*/ 7446 h 589429"/>
              <a:gd name="connsiteX31" fmla="*/ 167533 w 433823"/>
              <a:gd name="connsiteY31" fmla="*/ 0 h 589429"/>
              <a:gd name="connsiteX32" fmla="*/ 322734 w 433823"/>
              <a:gd name="connsiteY32" fmla="*/ 0 h 589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433823" h="589429">
                <a:moveTo>
                  <a:pt x="322734" y="0"/>
                </a:moveTo>
                <a:lnTo>
                  <a:pt x="344137" y="20721"/>
                </a:lnTo>
                <a:lnTo>
                  <a:pt x="370309" y="46061"/>
                </a:lnTo>
                <a:lnTo>
                  <a:pt x="381476" y="68431"/>
                </a:lnTo>
                <a:lnTo>
                  <a:pt x="411490" y="74372"/>
                </a:lnTo>
                <a:lnTo>
                  <a:pt x="422656" y="96742"/>
                </a:lnTo>
                <a:lnTo>
                  <a:pt x="433823" y="119111"/>
                </a:lnTo>
                <a:lnTo>
                  <a:pt x="429983" y="138511"/>
                </a:lnTo>
                <a:lnTo>
                  <a:pt x="414976" y="135540"/>
                </a:lnTo>
                <a:lnTo>
                  <a:pt x="396130" y="151970"/>
                </a:lnTo>
                <a:lnTo>
                  <a:pt x="377284" y="168399"/>
                </a:lnTo>
                <a:lnTo>
                  <a:pt x="362277" y="165428"/>
                </a:lnTo>
                <a:lnTo>
                  <a:pt x="343430" y="181858"/>
                </a:lnTo>
                <a:lnTo>
                  <a:pt x="305738" y="214715"/>
                </a:lnTo>
                <a:lnTo>
                  <a:pt x="264204" y="266973"/>
                </a:lnTo>
                <a:lnTo>
                  <a:pt x="218832" y="338630"/>
                </a:lnTo>
                <a:lnTo>
                  <a:pt x="173459" y="410286"/>
                </a:lnTo>
                <a:lnTo>
                  <a:pt x="124246" y="501343"/>
                </a:lnTo>
                <a:lnTo>
                  <a:pt x="60027" y="589429"/>
                </a:lnTo>
                <a:lnTo>
                  <a:pt x="0" y="577547"/>
                </a:lnTo>
                <a:lnTo>
                  <a:pt x="49213" y="486491"/>
                </a:lnTo>
                <a:lnTo>
                  <a:pt x="83419" y="392464"/>
                </a:lnTo>
                <a:lnTo>
                  <a:pt x="117626" y="298438"/>
                </a:lnTo>
                <a:lnTo>
                  <a:pt x="159158" y="246180"/>
                </a:lnTo>
                <a:lnTo>
                  <a:pt x="170678" y="187982"/>
                </a:lnTo>
                <a:lnTo>
                  <a:pt x="197204" y="132754"/>
                </a:lnTo>
                <a:lnTo>
                  <a:pt x="204884" y="93955"/>
                </a:lnTo>
                <a:lnTo>
                  <a:pt x="208724" y="74555"/>
                </a:lnTo>
                <a:lnTo>
                  <a:pt x="197557" y="52186"/>
                </a:lnTo>
                <a:lnTo>
                  <a:pt x="186390" y="29816"/>
                </a:lnTo>
                <a:lnTo>
                  <a:pt x="175224" y="7446"/>
                </a:lnTo>
                <a:lnTo>
                  <a:pt x="167533" y="0"/>
                </a:lnTo>
                <a:lnTo>
                  <a:pt x="32273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xmlns="" id="{9CE3FD85-B7B7-42E6-BFC3-1830452612FC}"/>
              </a:ext>
            </a:extLst>
          </p:cNvPr>
          <p:cNvSpPr/>
          <p:nvPr/>
        </p:nvSpPr>
        <p:spPr>
          <a:xfrm rot="20928219">
            <a:off x="2429414" y="690982"/>
            <a:ext cx="838167" cy="87422"/>
          </a:xfrm>
          <a:custGeom>
            <a:avLst/>
            <a:gdLst>
              <a:gd name="connsiteX0" fmla="*/ 724863 w 838167"/>
              <a:gd name="connsiteY0" fmla="*/ 841 h 87422"/>
              <a:gd name="connsiteX1" fmla="*/ 739870 w 838167"/>
              <a:gd name="connsiteY1" fmla="*/ 3812 h 87422"/>
              <a:gd name="connsiteX2" fmla="*/ 754876 w 838167"/>
              <a:gd name="connsiteY2" fmla="*/ 6782 h 87422"/>
              <a:gd name="connsiteX3" fmla="*/ 769883 w 838167"/>
              <a:gd name="connsiteY3" fmla="*/ 9753 h 87422"/>
              <a:gd name="connsiteX4" fmla="*/ 781049 w 838167"/>
              <a:gd name="connsiteY4" fmla="*/ 32123 h 87422"/>
              <a:gd name="connsiteX5" fmla="*/ 822230 w 838167"/>
              <a:gd name="connsiteY5" fmla="*/ 60434 h 87422"/>
              <a:gd name="connsiteX6" fmla="*/ 833396 w 838167"/>
              <a:gd name="connsiteY6" fmla="*/ 82802 h 87422"/>
              <a:gd name="connsiteX7" fmla="*/ 838167 w 838167"/>
              <a:gd name="connsiteY7" fmla="*/ 87422 h 87422"/>
              <a:gd name="connsiteX8" fmla="*/ 682966 w 838167"/>
              <a:gd name="connsiteY8" fmla="*/ 87422 h 87422"/>
              <a:gd name="connsiteX9" fmla="*/ 664484 w 838167"/>
              <a:gd name="connsiteY9" fmla="*/ 69528 h 87422"/>
              <a:gd name="connsiteX10" fmla="*/ 649477 w 838167"/>
              <a:gd name="connsiteY10" fmla="*/ 66557 h 87422"/>
              <a:gd name="connsiteX11" fmla="*/ 619464 w 838167"/>
              <a:gd name="connsiteY11" fmla="*/ 60617 h 87422"/>
              <a:gd name="connsiteX12" fmla="*/ 589450 w 838167"/>
              <a:gd name="connsiteY12" fmla="*/ 54676 h 87422"/>
              <a:gd name="connsiteX13" fmla="*/ 559438 w 838167"/>
              <a:gd name="connsiteY13" fmla="*/ 48735 h 87422"/>
              <a:gd name="connsiteX14" fmla="*/ 525584 w 838167"/>
              <a:gd name="connsiteY14" fmla="*/ 62194 h 87422"/>
              <a:gd name="connsiteX15" fmla="*/ 480564 w 838167"/>
              <a:gd name="connsiteY15" fmla="*/ 53283 h 87422"/>
              <a:gd name="connsiteX16" fmla="*/ 431705 w 838167"/>
              <a:gd name="connsiteY16" fmla="*/ 63771 h 87422"/>
              <a:gd name="connsiteX17" fmla="*/ 386684 w 838167"/>
              <a:gd name="connsiteY17" fmla="*/ 54860 h 87422"/>
              <a:gd name="connsiteX18" fmla="*/ 277799 w 838167"/>
              <a:gd name="connsiteY18" fmla="*/ 53467 h 87422"/>
              <a:gd name="connsiteX19" fmla="*/ 168913 w 838167"/>
              <a:gd name="connsiteY19" fmla="*/ 52073 h 87422"/>
              <a:gd name="connsiteX20" fmla="*/ 90040 w 838167"/>
              <a:gd name="connsiteY20" fmla="*/ 56620 h 87422"/>
              <a:gd name="connsiteX21" fmla="*/ 0 w 838167"/>
              <a:gd name="connsiteY21" fmla="*/ 38798 h 87422"/>
              <a:gd name="connsiteX22" fmla="*/ 7679 w 838167"/>
              <a:gd name="connsiteY22" fmla="*/ 0 h 87422"/>
              <a:gd name="connsiteX23" fmla="*/ 82713 w 838167"/>
              <a:gd name="connsiteY23" fmla="*/ 14852 h 87422"/>
              <a:gd name="connsiteX24" fmla="*/ 112726 w 838167"/>
              <a:gd name="connsiteY24" fmla="*/ 20793 h 87422"/>
              <a:gd name="connsiteX25" fmla="*/ 157746 w 838167"/>
              <a:gd name="connsiteY25" fmla="*/ 29704 h 87422"/>
              <a:gd name="connsiteX26" fmla="*/ 206605 w 838167"/>
              <a:gd name="connsiteY26" fmla="*/ 19215 h 87422"/>
              <a:gd name="connsiteX27" fmla="*/ 251625 w 838167"/>
              <a:gd name="connsiteY27" fmla="*/ 28126 h 87422"/>
              <a:gd name="connsiteX28" fmla="*/ 315491 w 838167"/>
              <a:gd name="connsiteY28" fmla="*/ 20608 h 87422"/>
              <a:gd name="connsiteX29" fmla="*/ 375519 w 838167"/>
              <a:gd name="connsiteY29" fmla="*/ 32490 h 87422"/>
              <a:gd name="connsiteX30" fmla="*/ 439385 w 838167"/>
              <a:gd name="connsiteY30" fmla="*/ 24972 h 87422"/>
              <a:gd name="connsiteX31" fmla="*/ 484404 w 838167"/>
              <a:gd name="connsiteY31" fmla="*/ 33883 h 87422"/>
              <a:gd name="connsiteX32" fmla="*/ 533264 w 838167"/>
              <a:gd name="connsiteY32" fmla="*/ 23395 h 87422"/>
              <a:gd name="connsiteX33" fmla="*/ 578283 w 838167"/>
              <a:gd name="connsiteY33" fmla="*/ 32306 h 87422"/>
              <a:gd name="connsiteX34" fmla="*/ 612137 w 838167"/>
              <a:gd name="connsiteY34" fmla="*/ 18848 h 87422"/>
              <a:gd name="connsiteX35" fmla="*/ 642150 w 838167"/>
              <a:gd name="connsiteY35" fmla="*/ 24789 h 87422"/>
              <a:gd name="connsiteX36" fmla="*/ 657156 w 838167"/>
              <a:gd name="connsiteY36" fmla="*/ 27759 h 87422"/>
              <a:gd name="connsiteX37" fmla="*/ 672163 w 838167"/>
              <a:gd name="connsiteY37" fmla="*/ 30730 h 87422"/>
              <a:gd name="connsiteX38" fmla="*/ 706017 w 838167"/>
              <a:gd name="connsiteY38" fmla="*/ 17271 h 87422"/>
              <a:gd name="connsiteX39" fmla="*/ 724863 w 838167"/>
              <a:gd name="connsiteY39" fmla="*/ 841 h 87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838167" h="87422">
                <a:moveTo>
                  <a:pt x="724863" y="841"/>
                </a:moveTo>
                <a:lnTo>
                  <a:pt x="739870" y="3812"/>
                </a:lnTo>
                <a:lnTo>
                  <a:pt x="754876" y="6782"/>
                </a:lnTo>
                <a:lnTo>
                  <a:pt x="769883" y="9753"/>
                </a:lnTo>
                <a:lnTo>
                  <a:pt x="781049" y="32123"/>
                </a:lnTo>
                <a:lnTo>
                  <a:pt x="822230" y="60434"/>
                </a:lnTo>
                <a:lnTo>
                  <a:pt x="833396" y="82802"/>
                </a:lnTo>
                <a:lnTo>
                  <a:pt x="838167" y="87422"/>
                </a:lnTo>
                <a:lnTo>
                  <a:pt x="682966" y="87422"/>
                </a:lnTo>
                <a:lnTo>
                  <a:pt x="664484" y="69528"/>
                </a:lnTo>
                <a:lnTo>
                  <a:pt x="649477" y="66557"/>
                </a:lnTo>
                <a:lnTo>
                  <a:pt x="619464" y="60617"/>
                </a:lnTo>
                <a:lnTo>
                  <a:pt x="589450" y="54676"/>
                </a:lnTo>
                <a:lnTo>
                  <a:pt x="559438" y="48735"/>
                </a:lnTo>
                <a:lnTo>
                  <a:pt x="525584" y="62194"/>
                </a:lnTo>
                <a:lnTo>
                  <a:pt x="480564" y="53283"/>
                </a:lnTo>
                <a:lnTo>
                  <a:pt x="431705" y="63771"/>
                </a:lnTo>
                <a:lnTo>
                  <a:pt x="386684" y="54860"/>
                </a:lnTo>
                <a:lnTo>
                  <a:pt x="277799" y="53467"/>
                </a:lnTo>
                <a:lnTo>
                  <a:pt x="168913" y="52073"/>
                </a:lnTo>
                <a:lnTo>
                  <a:pt x="90040" y="56620"/>
                </a:lnTo>
                <a:lnTo>
                  <a:pt x="0" y="38798"/>
                </a:lnTo>
                <a:lnTo>
                  <a:pt x="7679" y="0"/>
                </a:lnTo>
                <a:lnTo>
                  <a:pt x="82713" y="14852"/>
                </a:lnTo>
                <a:lnTo>
                  <a:pt x="112726" y="20793"/>
                </a:lnTo>
                <a:lnTo>
                  <a:pt x="157746" y="29704"/>
                </a:lnTo>
                <a:lnTo>
                  <a:pt x="206605" y="19215"/>
                </a:lnTo>
                <a:lnTo>
                  <a:pt x="251625" y="28126"/>
                </a:lnTo>
                <a:lnTo>
                  <a:pt x="315491" y="20608"/>
                </a:lnTo>
                <a:lnTo>
                  <a:pt x="375519" y="32490"/>
                </a:lnTo>
                <a:lnTo>
                  <a:pt x="439385" y="24972"/>
                </a:lnTo>
                <a:lnTo>
                  <a:pt x="484404" y="33883"/>
                </a:lnTo>
                <a:lnTo>
                  <a:pt x="533264" y="23395"/>
                </a:lnTo>
                <a:lnTo>
                  <a:pt x="578283" y="32306"/>
                </a:lnTo>
                <a:lnTo>
                  <a:pt x="612137" y="18848"/>
                </a:lnTo>
                <a:lnTo>
                  <a:pt x="642150" y="24789"/>
                </a:lnTo>
                <a:lnTo>
                  <a:pt x="657156" y="27759"/>
                </a:lnTo>
                <a:lnTo>
                  <a:pt x="672163" y="30730"/>
                </a:lnTo>
                <a:lnTo>
                  <a:pt x="706017" y="17271"/>
                </a:lnTo>
                <a:lnTo>
                  <a:pt x="724863" y="84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xmlns="" id="{14A4D430-3121-41B0-B83D-F297BE7A1BC1}"/>
              </a:ext>
            </a:extLst>
          </p:cNvPr>
          <p:cNvSpPr/>
          <p:nvPr/>
        </p:nvSpPr>
        <p:spPr>
          <a:xfrm rot="389575">
            <a:off x="2454130" y="1492272"/>
            <a:ext cx="1213390" cy="393338"/>
          </a:xfrm>
          <a:custGeom>
            <a:avLst/>
            <a:gdLst>
              <a:gd name="connsiteX0" fmla="*/ 881126 w 1213390"/>
              <a:gd name="connsiteY0" fmla="*/ 6920 h 393338"/>
              <a:gd name="connsiteX1" fmla="*/ 896325 w 1213390"/>
              <a:gd name="connsiteY1" fmla="*/ 5190 h 393338"/>
              <a:gd name="connsiteX2" fmla="*/ 926725 w 1213390"/>
              <a:gd name="connsiteY2" fmla="*/ 1730 h 393338"/>
              <a:gd name="connsiteX3" fmla="*/ 941925 w 1213390"/>
              <a:gd name="connsiteY3" fmla="*/ 0 h 393338"/>
              <a:gd name="connsiteX4" fmla="*/ 974560 w 1213390"/>
              <a:gd name="connsiteY4" fmla="*/ 16190 h 393338"/>
              <a:gd name="connsiteX5" fmla="*/ 1007196 w 1213390"/>
              <a:gd name="connsiteY5" fmla="*/ 32379 h 393338"/>
              <a:gd name="connsiteX6" fmla="*/ 1055031 w 1213390"/>
              <a:gd name="connsiteY6" fmla="*/ 46838 h 393338"/>
              <a:gd name="connsiteX7" fmla="*/ 1118065 w 1213390"/>
              <a:gd name="connsiteY7" fmla="*/ 59568 h 393338"/>
              <a:gd name="connsiteX8" fmla="*/ 1135502 w 1213390"/>
              <a:gd name="connsiteY8" fmla="*/ 77487 h 393338"/>
              <a:gd name="connsiteX9" fmla="*/ 1168137 w 1213390"/>
              <a:gd name="connsiteY9" fmla="*/ 93676 h 393338"/>
              <a:gd name="connsiteX10" fmla="*/ 1200773 w 1213390"/>
              <a:gd name="connsiteY10" fmla="*/ 109866 h 393338"/>
              <a:gd name="connsiteX11" fmla="*/ 1213390 w 1213390"/>
              <a:gd name="connsiteY11" fmla="*/ 116124 h 393338"/>
              <a:gd name="connsiteX12" fmla="*/ 902321 w 1213390"/>
              <a:gd name="connsiteY12" fmla="*/ 203542 h 393338"/>
              <a:gd name="connsiteX13" fmla="*/ 888289 w 1213390"/>
              <a:gd name="connsiteY13" fmla="*/ 205139 h 393338"/>
              <a:gd name="connsiteX14" fmla="*/ 842689 w 1213390"/>
              <a:gd name="connsiteY14" fmla="*/ 210329 h 393338"/>
              <a:gd name="connsiteX15" fmla="*/ 808517 w 1213390"/>
              <a:gd name="connsiteY15" fmla="*/ 229904 h 393338"/>
              <a:gd name="connsiteX16" fmla="*/ 783291 w 1213390"/>
              <a:gd name="connsiteY16" fmla="*/ 236993 h 393338"/>
              <a:gd name="connsiteX17" fmla="*/ 738528 w 1213390"/>
              <a:gd name="connsiteY17" fmla="*/ 242087 h 393338"/>
              <a:gd name="connsiteX18" fmla="*/ 692930 w 1213390"/>
              <a:gd name="connsiteY18" fmla="*/ 247277 h 393338"/>
              <a:gd name="connsiteX19" fmla="*/ 634368 w 1213390"/>
              <a:gd name="connsiteY19" fmla="*/ 273846 h 393338"/>
              <a:gd name="connsiteX20" fmla="*/ 603968 w 1213390"/>
              <a:gd name="connsiteY20" fmla="*/ 277305 h 393338"/>
              <a:gd name="connsiteX21" fmla="*/ 543169 w 1213390"/>
              <a:gd name="connsiteY21" fmla="*/ 284225 h 393338"/>
              <a:gd name="connsiteX22" fmla="*/ 484607 w 1213390"/>
              <a:gd name="connsiteY22" fmla="*/ 310793 h 393338"/>
              <a:gd name="connsiteX23" fmla="*/ 410845 w 1213390"/>
              <a:gd name="connsiteY23" fmla="*/ 339091 h 393338"/>
              <a:gd name="connsiteX24" fmla="*/ 350046 w 1213390"/>
              <a:gd name="connsiteY24" fmla="*/ 346011 h 393338"/>
              <a:gd name="connsiteX25" fmla="*/ 276284 w 1213390"/>
              <a:gd name="connsiteY25" fmla="*/ 374309 h 393338"/>
              <a:gd name="connsiteX26" fmla="*/ 185087 w 1213390"/>
              <a:gd name="connsiteY26" fmla="*/ 384688 h 393338"/>
              <a:gd name="connsiteX27" fmla="*/ 109089 w 1213390"/>
              <a:gd name="connsiteY27" fmla="*/ 393338 h 393338"/>
              <a:gd name="connsiteX28" fmla="*/ 15654 w 1213390"/>
              <a:gd name="connsiteY28" fmla="*/ 384068 h 393338"/>
              <a:gd name="connsiteX29" fmla="*/ 0 w 1213390"/>
              <a:gd name="connsiteY29" fmla="*/ 246526 h 393338"/>
              <a:gd name="connsiteX30" fmla="*/ 106399 w 1213390"/>
              <a:gd name="connsiteY30" fmla="*/ 234417 h 393338"/>
              <a:gd name="connsiteX31" fmla="*/ 243195 w 1213390"/>
              <a:gd name="connsiteY31" fmla="*/ 218848 h 393338"/>
              <a:gd name="connsiteX32" fmla="*/ 377755 w 1213390"/>
              <a:gd name="connsiteY32" fmla="*/ 183630 h 393338"/>
              <a:gd name="connsiteX33" fmla="*/ 527516 w 1213390"/>
              <a:gd name="connsiteY33" fmla="*/ 146682 h 393338"/>
              <a:gd name="connsiteX34" fmla="*/ 601278 w 1213390"/>
              <a:gd name="connsiteY34" fmla="*/ 118383 h 393338"/>
              <a:gd name="connsiteX35" fmla="*/ 659840 w 1213390"/>
              <a:gd name="connsiteY35" fmla="*/ 91815 h 393338"/>
              <a:gd name="connsiteX36" fmla="*/ 720638 w 1213390"/>
              <a:gd name="connsiteY36" fmla="*/ 84895 h 393338"/>
              <a:gd name="connsiteX37" fmla="*/ 764001 w 1213390"/>
              <a:gd name="connsiteY37" fmla="*/ 60057 h 393338"/>
              <a:gd name="connsiteX38" fmla="*/ 794401 w 1213390"/>
              <a:gd name="connsiteY38" fmla="*/ 56598 h 393338"/>
              <a:gd name="connsiteX39" fmla="*/ 824799 w 1213390"/>
              <a:gd name="connsiteY39" fmla="*/ 53138 h 393338"/>
              <a:gd name="connsiteX40" fmla="*/ 852963 w 1213390"/>
              <a:gd name="connsiteY40" fmla="*/ 30029 h 393338"/>
              <a:gd name="connsiteX41" fmla="*/ 868163 w 1213390"/>
              <a:gd name="connsiteY41" fmla="*/ 28299 h 393338"/>
              <a:gd name="connsiteX42" fmla="*/ 881126 w 1213390"/>
              <a:gd name="connsiteY42" fmla="*/ 6920 h 393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13390" h="393338">
                <a:moveTo>
                  <a:pt x="881126" y="6920"/>
                </a:moveTo>
                <a:lnTo>
                  <a:pt x="896325" y="5190"/>
                </a:lnTo>
                <a:lnTo>
                  <a:pt x="926725" y="1730"/>
                </a:lnTo>
                <a:lnTo>
                  <a:pt x="941925" y="0"/>
                </a:lnTo>
                <a:lnTo>
                  <a:pt x="974560" y="16190"/>
                </a:lnTo>
                <a:lnTo>
                  <a:pt x="1007196" y="32379"/>
                </a:lnTo>
                <a:lnTo>
                  <a:pt x="1055031" y="46838"/>
                </a:lnTo>
                <a:lnTo>
                  <a:pt x="1118065" y="59568"/>
                </a:lnTo>
                <a:lnTo>
                  <a:pt x="1135502" y="77487"/>
                </a:lnTo>
                <a:lnTo>
                  <a:pt x="1168137" y="93676"/>
                </a:lnTo>
                <a:lnTo>
                  <a:pt x="1200773" y="109866"/>
                </a:lnTo>
                <a:lnTo>
                  <a:pt x="1213390" y="116124"/>
                </a:lnTo>
                <a:lnTo>
                  <a:pt x="902321" y="203542"/>
                </a:lnTo>
                <a:lnTo>
                  <a:pt x="888289" y="205139"/>
                </a:lnTo>
                <a:lnTo>
                  <a:pt x="842689" y="210329"/>
                </a:lnTo>
                <a:lnTo>
                  <a:pt x="808517" y="229904"/>
                </a:lnTo>
                <a:lnTo>
                  <a:pt x="783291" y="236993"/>
                </a:lnTo>
                <a:lnTo>
                  <a:pt x="738528" y="242087"/>
                </a:lnTo>
                <a:lnTo>
                  <a:pt x="692930" y="247277"/>
                </a:lnTo>
                <a:lnTo>
                  <a:pt x="634368" y="273846"/>
                </a:lnTo>
                <a:lnTo>
                  <a:pt x="603968" y="277305"/>
                </a:lnTo>
                <a:lnTo>
                  <a:pt x="543169" y="284225"/>
                </a:lnTo>
                <a:lnTo>
                  <a:pt x="484607" y="310793"/>
                </a:lnTo>
                <a:lnTo>
                  <a:pt x="410845" y="339091"/>
                </a:lnTo>
                <a:lnTo>
                  <a:pt x="350046" y="346011"/>
                </a:lnTo>
                <a:lnTo>
                  <a:pt x="276284" y="374309"/>
                </a:lnTo>
                <a:lnTo>
                  <a:pt x="185087" y="384688"/>
                </a:lnTo>
                <a:lnTo>
                  <a:pt x="109089" y="393338"/>
                </a:lnTo>
                <a:lnTo>
                  <a:pt x="15654" y="384068"/>
                </a:lnTo>
                <a:lnTo>
                  <a:pt x="0" y="246526"/>
                </a:lnTo>
                <a:lnTo>
                  <a:pt x="106399" y="234417"/>
                </a:lnTo>
                <a:lnTo>
                  <a:pt x="243195" y="218848"/>
                </a:lnTo>
                <a:lnTo>
                  <a:pt x="377755" y="183630"/>
                </a:lnTo>
                <a:lnTo>
                  <a:pt x="527516" y="146682"/>
                </a:lnTo>
                <a:lnTo>
                  <a:pt x="601278" y="118383"/>
                </a:lnTo>
                <a:lnTo>
                  <a:pt x="659840" y="91815"/>
                </a:lnTo>
                <a:lnTo>
                  <a:pt x="720638" y="84895"/>
                </a:lnTo>
                <a:lnTo>
                  <a:pt x="764001" y="60057"/>
                </a:lnTo>
                <a:lnTo>
                  <a:pt x="794401" y="56598"/>
                </a:lnTo>
                <a:lnTo>
                  <a:pt x="824799" y="53138"/>
                </a:lnTo>
                <a:lnTo>
                  <a:pt x="852963" y="30029"/>
                </a:lnTo>
                <a:lnTo>
                  <a:pt x="868163" y="28299"/>
                </a:lnTo>
                <a:lnTo>
                  <a:pt x="881126" y="692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xmlns="" id="{02E3B6CC-E374-47D1-87E5-BFA1BA932768}"/>
              </a:ext>
            </a:extLst>
          </p:cNvPr>
          <p:cNvSpPr/>
          <p:nvPr/>
        </p:nvSpPr>
        <p:spPr>
          <a:xfrm rot="389575">
            <a:off x="2904940" y="2661844"/>
            <a:ext cx="368448" cy="417310"/>
          </a:xfrm>
          <a:custGeom>
            <a:avLst/>
            <a:gdLst>
              <a:gd name="connsiteX0" fmla="*/ 368447 w 368448"/>
              <a:gd name="connsiteY0" fmla="*/ 0 h 417310"/>
              <a:gd name="connsiteX1" fmla="*/ 368448 w 368448"/>
              <a:gd name="connsiteY1" fmla="*/ 414555 h 417310"/>
              <a:gd name="connsiteX2" fmla="*/ 344245 w 368448"/>
              <a:gd name="connsiteY2" fmla="*/ 417310 h 417310"/>
              <a:gd name="connsiteX3" fmla="*/ 326809 w 368448"/>
              <a:gd name="connsiteY3" fmla="*/ 399390 h 417310"/>
              <a:gd name="connsiteX4" fmla="*/ 309374 w 368448"/>
              <a:gd name="connsiteY4" fmla="*/ 381472 h 417310"/>
              <a:gd name="connsiteX5" fmla="*/ 289702 w 368448"/>
              <a:gd name="connsiteY5" fmla="*/ 343904 h 417310"/>
              <a:gd name="connsiteX6" fmla="*/ 254830 w 368448"/>
              <a:gd name="connsiteY6" fmla="*/ 308065 h 417310"/>
              <a:gd name="connsiteX7" fmla="*/ 219958 w 368448"/>
              <a:gd name="connsiteY7" fmla="*/ 272227 h 417310"/>
              <a:gd name="connsiteX8" fmla="*/ 185086 w 368448"/>
              <a:gd name="connsiteY8" fmla="*/ 236389 h 417310"/>
              <a:gd name="connsiteX9" fmla="*/ 119815 w 368448"/>
              <a:gd name="connsiteY9" fmla="*/ 204011 h 417310"/>
              <a:gd name="connsiteX10" fmla="*/ 69744 w 368448"/>
              <a:gd name="connsiteY10" fmla="*/ 169902 h 417310"/>
              <a:gd name="connsiteX11" fmla="*/ 54544 w 368448"/>
              <a:gd name="connsiteY11" fmla="*/ 171632 h 417310"/>
              <a:gd name="connsiteX12" fmla="*/ 21909 w 368448"/>
              <a:gd name="connsiteY12" fmla="*/ 155443 h 417310"/>
              <a:gd name="connsiteX13" fmla="*/ 19673 w 368448"/>
              <a:gd name="connsiteY13" fmla="*/ 135795 h 417310"/>
              <a:gd name="connsiteX14" fmla="*/ 2237 w 368448"/>
              <a:gd name="connsiteY14" fmla="*/ 117875 h 417310"/>
              <a:gd name="connsiteX15" fmla="*/ 0 w 368448"/>
              <a:gd name="connsiteY15" fmla="*/ 98226 h 417310"/>
              <a:gd name="connsiteX16" fmla="*/ 12964 w 368448"/>
              <a:gd name="connsiteY16" fmla="*/ 76847 h 417310"/>
              <a:gd name="connsiteX17" fmla="*/ 28163 w 368448"/>
              <a:gd name="connsiteY17" fmla="*/ 75117 h 417310"/>
              <a:gd name="connsiteX18" fmla="*/ 43363 w 368448"/>
              <a:gd name="connsiteY18" fmla="*/ 73388 h 417310"/>
              <a:gd name="connsiteX19" fmla="*/ 58563 w 368448"/>
              <a:gd name="connsiteY19" fmla="*/ 71658 h 417310"/>
              <a:gd name="connsiteX20" fmla="*/ 88961 w 368448"/>
              <a:gd name="connsiteY20" fmla="*/ 68198 h 417310"/>
              <a:gd name="connsiteX21" fmla="*/ 119361 w 368448"/>
              <a:gd name="connsiteY21" fmla="*/ 64738 h 417310"/>
              <a:gd name="connsiteX22" fmla="*/ 149760 w 368448"/>
              <a:gd name="connsiteY22" fmla="*/ 61278 h 417310"/>
              <a:gd name="connsiteX23" fmla="*/ 180160 w 368448"/>
              <a:gd name="connsiteY23" fmla="*/ 57819 h 417310"/>
              <a:gd name="connsiteX24" fmla="*/ 227995 w 368448"/>
              <a:gd name="connsiteY24" fmla="*/ 72278 h 417310"/>
              <a:gd name="connsiteX25" fmla="*/ 243194 w 368448"/>
              <a:gd name="connsiteY25" fmla="*/ 70548 h 417310"/>
              <a:gd name="connsiteX26" fmla="*/ 273594 w 368448"/>
              <a:gd name="connsiteY26" fmla="*/ 67088 h 417310"/>
              <a:gd name="connsiteX27" fmla="*/ 303993 w 368448"/>
              <a:gd name="connsiteY27" fmla="*/ 63629 h 417310"/>
              <a:gd name="connsiteX28" fmla="*/ 334393 w 368448"/>
              <a:gd name="connsiteY28" fmla="*/ 60169 h 417310"/>
              <a:gd name="connsiteX29" fmla="*/ 349592 w 368448"/>
              <a:gd name="connsiteY29" fmla="*/ 58439 h 417310"/>
              <a:gd name="connsiteX30" fmla="*/ 345119 w 368448"/>
              <a:gd name="connsiteY30" fmla="*/ 19141 h 417310"/>
              <a:gd name="connsiteX31" fmla="*/ 368447 w 368448"/>
              <a:gd name="connsiteY31" fmla="*/ 0 h 4173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68448" h="417310">
                <a:moveTo>
                  <a:pt x="368447" y="0"/>
                </a:moveTo>
                <a:lnTo>
                  <a:pt x="368448" y="414555"/>
                </a:lnTo>
                <a:lnTo>
                  <a:pt x="344245" y="417310"/>
                </a:lnTo>
                <a:lnTo>
                  <a:pt x="326809" y="399390"/>
                </a:lnTo>
                <a:lnTo>
                  <a:pt x="309374" y="381472"/>
                </a:lnTo>
                <a:lnTo>
                  <a:pt x="289702" y="343904"/>
                </a:lnTo>
                <a:lnTo>
                  <a:pt x="254830" y="308065"/>
                </a:lnTo>
                <a:lnTo>
                  <a:pt x="219958" y="272227"/>
                </a:lnTo>
                <a:lnTo>
                  <a:pt x="185086" y="236389"/>
                </a:lnTo>
                <a:lnTo>
                  <a:pt x="119815" y="204011"/>
                </a:lnTo>
                <a:lnTo>
                  <a:pt x="69744" y="169902"/>
                </a:lnTo>
                <a:lnTo>
                  <a:pt x="54544" y="171632"/>
                </a:lnTo>
                <a:lnTo>
                  <a:pt x="21909" y="155443"/>
                </a:lnTo>
                <a:lnTo>
                  <a:pt x="19673" y="135795"/>
                </a:lnTo>
                <a:lnTo>
                  <a:pt x="2237" y="117875"/>
                </a:lnTo>
                <a:lnTo>
                  <a:pt x="0" y="98226"/>
                </a:lnTo>
                <a:lnTo>
                  <a:pt x="12964" y="76847"/>
                </a:lnTo>
                <a:lnTo>
                  <a:pt x="28163" y="75117"/>
                </a:lnTo>
                <a:lnTo>
                  <a:pt x="43363" y="73388"/>
                </a:lnTo>
                <a:lnTo>
                  <a:pt x="58563" y="71658"/>
                </a:lnTo>
                <a:lnTo>
                  <a:pt x="88961" y="68198"/>
                </a:lnTo>
                <a:lnTo>
                  <a:pt x="119361" y="64738"/>
                </a:lnTo>
                <a:lnTo>
                  <a:pt x="149760" y="61278"/>
                </a:lnTo>
                <a:lnTo>
                  <a:pt x="180160" y="57819"/>
                </a:lnTo>
                <a:lnTo>
                  <a:pt x="227995" y="72278"/>
                </a:lnTo>
                <a:lnTo>
                  <a:pt x="243194" y="70548"/>
                </a:lnTo>
                <a:lnTo>
                  <a:pt x="273594" y="67088"/>
                </a:lnTo>
                <a:lnTo>
                  <a:pt x="303993" y="63629"/>
                </a:lnTo>
                <a:lnTo>
                  <a:pt x="334393" y="60169"/>
                </a:lnTo>
                <a:lnTo>
                  <a:pt x="349592" y="58439"/>
                </a:lnTo>
                <a:lnTo>
                  <a:pt x="345119" y="19141"/>
                </a:lnTo>
                <a:lnTo>
                  <a:pt x="36844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xmlns="" id="{8623ECDD-40B4-49F6-A9E4-30162CD41E95}"/>
              </a:ext>
            </a:extLst>
          </p:cNvPr>
          <p:cNvSpPr/>
          <p:nvPr/>
        </p:nvSpPr>
        <p:spPr>
          <a:xfrm rot="389575">
            <a:off x="3248480" y="1656873"/>
            <a:ext cx="352995" cy="1472066"/>
          </a:xfrm>
          <a:custGeom>
            <a:avLst/>
            <a:gdLst>
              <a:gd name="connsiteX0" fmla="*/ 311069 w 352995"/>
              <a:gd name="connsiteY0" fmla="*/ 0 h 1472066"/>
              <a:gd name="connsiteX1" fmla="*/ 331087 w 352995"/>
              <a:gd name="connsiteY1" fmla="*/ 9930 h 1472066"/>
              <a:gd name="connsiteX2" fmla="*/ 350759 w 352995"/>
              <a:gd name="connsiteY2" fmla="*/ 47498 h 1472066"/>
              <a:gd name="connsiteX3" fmla="*/ 352995 w 352995"/>
              <a:gd name="connsiteY3" fmla="*/ 67148 h 1472066"/>
              <a:gd name="connsiteX4" fmla="*/ 340032 w 352995"/>
              <a:gd name="connsiteY4" fmla="*/ 88527 h 1472066"/>
              <a:gd name="connsiteX5" fmla="*/ 327069 w 352995"/>
              <a:gd name="connsiteY5" fmla="*/ 109905 h 1472066"/>
              <a:gd name="connsiteX6" fmla="*/ 311869 w 352995"/>
              <a:gd name="connsiteY6" fmla="*/ 111634 h 1472066"/>
              <a:gd name="connsiteX7" fmla="*/ 314105 w 352995"/>
              <a:gd name="connsiteY7" fmla="*/ 131284 h 1472066"/>
              <a:gd name="connsiteX8" fmla="*/ 301142 w 352995"/>
              <a:gd name="connsiteY8" fmla="*/ 152663 h 1472066"/>
              <a:gd name="connsiteX9" fmla="*/ 305614 w 352995"/>
              <a:gd name="connsiteY9" fmla="*/ 191960 h 1472066"/>
              <a:gd name="connsiteX10" fmla="*/ 312323 w 352995"/>
              <a:gd name="connsiteY10" fmla="*/ 250907 h 1472066"/>
              <a:gd name="connsiteX11" fmla="*/ 319032 w 352995"/>
              <a:gd name="connsiteY11" fmla="*/ 309854 h 1472066"/>
              <a:gd name="connsiteX12" fmla="*/ 310541 w 352995"/>
              <a:gd name="connsiteY12" fmla="*/ 370531 h 1472066"/>
              <a:gd name="connsiteX13" fmla="*/ 319486 w 352995"/>
              <a:gd name="connsiteY13" fmla="*/ 449127 h 1472066"/>
              <a:gd name="connsiteX14" fmla="*/ 335139 w 352995"/>
              <a:gd name="connsiteY14" fmla="*/ 586669 h 1472066"/>
              <a:gd name="connsiteX15" fmla="*/ 335594 w 352995"/>
              <a:gd name="connsiteY15" fmla="*/ 725942 h 1472066"/>
              <a:gd name="connsiteX16" fmla="*/ 336048 w 352995"/>
              <a:gd name="connsiteY16" fmla="*/ 865214 h 1472066"/>
              <a:gd name="connsiteX17" fmla="*/ 332030 w 352995"/>
              <a:gd name="connsiteY17" fmla="*/ 965189 h 1472066"/>
              <a:gd name="connsiteX18" fmla="*/ 328011 w 352995"/>
              <a:gd name="connsiteY18" fmla="*/ 1065163 h 1472066"/>
              <a:gd name="connsiteX19" fmla="*/ 306557 w 352995"/>
              <a:gd name="connsiteY19" fmla="*/ 1147219 h 1472066"/>
              <a:gd name="connsiteX20" fmla="*/ 269903 w 352995"/>
              <a:gd name="connsiteY20" fmla="*/ 1231005 h 1472066"/>
              <a:gd name="connsiteX21" fmla="*/ 233249 w 352995"/>
              <a:gd name="connsiteY21" fmla="*/ 1314790 h 1472066"/>
              <a:gd name="connsiteX22" fmla="*/ 179159 w 352995"/>
              <a:gd name="connsiteY22" fmla="*/ 1380656 h 1472066"/>
              <a:gd name="connsiteX23" fmla="*/ 138033 w 352995"/>
              <a:gd name="connsiteY23" fmla="*/ 1425144 h 1472066"/>
              <a:gd name="connsiteX24" fmla="*/ 112106 w 352995"/>
              <a:gd name="connsiteY24" fmla="*/ 1467901 h 1472066"/>
              <a:gd name="connsiteX25" fmla="*/ 81707 w 352995"/>
              <a:gd name="connsiteY25" fmla="*/ 1471361 h 1472066"/>
              <a:gd name="connsiteX26" fmla="*/ 75510 w 352995"/>
              <a:gd name="connsiteY26" fmla="*/ 1472066 h 1472066"/>
              <a:gd name="connsiteX27" fmla="*/ 75509 w 352995"/>
              <a:gd name="connsiteY27" fmla="*/ 1057511 h 1472066"/>
              <a:gd name="connsiteX28" fmla="*/ 80345 w 352995"/>
              <a:gd name="connsiteY28" fmla="*/ 1053544 h 1472066"/>
              <a:gd name="connsiteX29" fmla="*/ 91072 w 352995"/>
              <a:gd name="connsiteY29" fmla="*/ 1012516 h 1472066"/>
              <a:gd name="connsiteX30" fmla="*/ 99563 w 352995"/>
              <a:gd name="connsiteY30" fmla="*/ 951839 h 1472066"/>
              <a:gd name="connsiteX31" fmla="*/ 92854 w 352995"/>
              <a:gd name="connsiteY31" fmla="*/ 892892 h 1472066"/>
              <a:gd name="connsiteX32" fmla="*/ 99108 w 352995"/>
              <a:gd name="connsiteY32" fmla="*/ 812566 h 1472066"/>
              <a:gd name="connsiteX33" fmla="*/ 107599 w 352995"/>
              <a:gd name="connsiteY33" fmla="*/ 751890 h 1472066"/>
              <a:gd name="connsiteX34" fmla="*/ 98654 w 352995"/>
              <a:gd name="connsiteY34" fmla="*/ 673294 h 1472066"/>
              <a:gd name="connsiteX35" fmla="*/ 87473 w 352995"/>
              <a:gd name="connsiteY35" fmla="*/ 575050 h 1472066"/>
              <a:gd name="connsiteX36" fmla="*/ 76292 w 352995"/>
              <a:gd name="connsiteY36" fmla="*/ 476805 h 1472066"/>
              <a:gd name="connsiteX37" fmla="*/ 62874 w 352995"/>
              <a:gd name="connsiteY37" fmla="*/ 358911 h 1472066"/>
              <a:gd name="connsiteX38" fmla="*/ 56165 w 352995"/>
              <a:gd name="connsiteY38" fmla="*/ 299965 h 1472066"/>
              <a:gd name="connsiteX39" fmla="*/ 49457 w 352995"/>
              <a:gd name="connsiteY39" fmla="*/ 241017 h 1472066"/>
              <a:gd name="connsiteX40" fmla="*/ 44984 w 352995"/>
              <a:gd name="connsiteY40" fmla="*/ 201720 h 1472066"/>
              <a:gd name="connsiteX41" fmla="*/ 40512 w 352995"/>
              <a:gd name="connsiteY41" fmla="*/ 162421 h 1472066"/>
              <a:gd name="connsiteX42" fmla="*/ 38275 w 352995"/>
              <a:gd name="connsiteY42" fmla="*/ 142772 h 1472066"/>
              <a:gd name="connsiteX43" fmla="*/ 36039 w 352995"/>
              <a:gd name="connsiteY43" fmla="*/ 123124 h 1472066"/>
              <a:gd name="connsiteX44" fmla="*/ 33803 w 352995"/>
              <a:gd name="connsiteY44" fmla="*/ 103475 h 1472066"/>
              <a:gd name="connsiteX45" fmla="*/ 16367 w 352995"/>
              <a:gd name="connsiteY45" fmla="*/ 85556 h 1472066"/>
              <a:gd name="connsiteX46" fmla="*/ 0 w 352995"/>
              <a:gd name="connsiteY46" fmla="*/ 87418 h 1472066"/>
              <a:gd name="connsiteX47" fmla="*/ 311069 w 352995"/>
              <a:gd name="connsiteY47" fmla="*/ 0 h 1472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52995" h="1472066">
                <a:moveTo>
                  <a:pt x="311069" y="0"/>
                </a:moveTo>
                <a:lnTo>
                  <a:pt x="331087" y="9930"/>
                </a:lnTo>
                <a:lnTo>
                  <a:pt x="350759" y="47498"/>
                </a:lnTo>
                <a:lnTo>
                  <a:pt x="352995" y="67148"/>
                </a:lnTo>
                <a:lnTo>
                  <a:pt x="340032" y="88527"/>
                </a:lnTo>
                <a:lnTo>
                  <a:pt x="327069" y="109905"/>
                </a:lnTo>
                <a:lnTo>
                  <a:pt x="311869" y="111634"/>
                </a:lnTo>
                <a:lnTo>
                  <a:pt x="314105" y="131284"/>
                </a:lnTo>
                <a:lnTo>
                  <a:pt x="301142" y="152663"/>
                </a:lnTo>
                <a:lnTo>
                  <a:pt x="305614" y="191960"/>
                </a:lnTo>
                <a:lnTo>
                  <a:pt x="312323" y="250907"/>
                </a:lnTo>
                <a:lnTo>
                  <a:pt x="319032" y="309854"/>
                </a:lnTo>
                <a:lnTo>
                  <a:pt x="310541" y="370531"/>
                </a:lnTo>
                <a:lnTo>
                  <a:pt x="319486" y="449127"/>
                </a:lnTo>
                <a:lnTo>
                  <a:pt x="335139" y="586669"/>
                </a:lnTo>
                <a:lnTo>
                  <a:pt x="335594" y="725942"/>
                </a:lnTo>
                <a:lnTo>
                  <a:pt x="336048" y="865214"/>
                </a:lnTo>
                <a:lnTo>
                  <a:pt x="332030" y="965189"/>
                </a:lnTo>
                <a:lnTo>
                  <a:pt x="328011" y="1065163"/>
                </a:lnTo>
                <a:lnTo>
                  <a:pt x="306557" y="1147219"/>
                </a:lnTo>
                <a:lnTo>
                  <a:pt x="269903" y="1231005"/>
                </a:lnTo>
                <a:lnTo>
                  <a:pt x="233249" y="1314790"/>
                </a:lnTo>
                <a:lnTo>
                  <a:pt x="179159" y="1380656"/>
                </a:lnTo>
                <a:lnTo>
                  <a:pt x="138033" y="1425144"/>
                </a:lnTo>
                <a:lnTo>
                  <a:pt x="112106" y="1467901"/>
                </a:lnTo>
                <a:lnTo>
                  <a:pt x="81707" y="1471361"/>
                </a:lnTo>
                <a:lnTo>
                  <a:pt x="75510" y="1472066"/>
                </a:lnTo>
                <a:lnTo>
                  <a:pt x="75509" y="1057511"/>
                </a:lnTo>
                <a:lnTo>
                  <a:pt x="80345" y="1053544"/>
                </a:lnTo>
                <a:lnTo>
                  <a:pt x="91072" y="1012516"/>
                </a:lnTo>
                <a:lnTo>
                  <a:pt x="99563" y="951839"/>
                </a:lnTo>
                <a:lnTo>
                  <a:pt x="92854" y="892892"/>
                </a:lnTo>
                <a:lnTo>
                  <a:pt x="99108" y="812566"/>
                </a:lnTo>
                <a:lnTo>
                  <a:pt x="107599" y="751890"/>
                </a:lnTo>
                <a:lnTo>
                  <a:pt x="98654" y="673294"/>
                </a:lnTo>
                <a:lnTo>
                  <a:pt x="87473" y="575050"/>
                </a:lnTo>
                <a:lnTo>
                  <a:pt x="76292" y="476805"/>
                </a:lnTo>
                <a:lnTo>
                  <a:pt x="62874" y="358911"/>
                </a:lnTo>
                <a:lnTo>
                  <a:pt x="56165" y="299965"/>
                </a:lnTo>
                <a:lnTo>
                  <a:pt x="49457" y="241017"/>
                </a:lnTo>
                <a:lnTo>
                  <a:pt x="44984" y="201720"/>
                </a:lnTo>
                <a:lnTo>
                  <a:pt x="40512" y="162421"/>
                </a:lnTo>
                <a:lnTo>
                  <a:pt x="38275" y="142772"/>
                </a:lnTo>
                <a:lnTo>
                  <a:pt x="36039" y="123124"/>
                </a:lnTo>
                <a:lnTo>
                  <a:pt x="33803" y="103475"/>
                </a:lnTo>
                <a:lnTo>
                  <a:pt x="16367" y="85556"/>
                </a:lnTo>
                <a:lnTo>
                  <a:pt x="0" y="87418"/>
                </a:lnTo>
                <a:lnTo>
                  <a:pt x="31106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xmlns="" id="{5DE9DD56-5CBE-411E-9045-548E93DCCD40}"/>
              </a:ext>
            </a:extLst>
          </p:cNvPr>
          <p:cNvSpPr/>
          <p:nvPr/>
        </p:nvSpPr>
        <p:spPr>
          <a:xfrm rot="389575">
            <a:off x="5752158" y="1331599"/>
            <a:ext cx="25226" cy="7089"/>
          </a:xfrm>
          <a:custGeom>
            <a:avLst/>
            <a:gdLst>
              <a:gd name="connsiteX0" fmla="*/ 25226 w 25226"/>
              <a:gd name="connsiteY0" fmla="*/ 0 h 7089"/>
              <a:gd name="connsiteX1" fmla="*/ 16036 w 25226"/>
              <a:gd name="connsiteY1" fmla="*/ 5264 h 7089"/>
              <a:gd name="connsiteX2" fmla="*/ 0 w 25226"/>
              <a:gd name="connsiteY2" fmla="*/ 7089 h 7089"/>
              <a:gd name="connsiteX3" fmla="*/ 25226 w 25226"/>
              <a:gd name="connsiteY3" fmla="*/ 0 h 7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226" h="7089">
                <a:moveTo>
                  <a:pt x="25226" y="0"/>
                </a:moveTo>
                <a:lnTo>
                  <a:pt x="16036" y="5264"/>
                </a:lnTo>
                <a:lnTo>
                  <a:pt x="0" y="7089"/>
                </a:lnTo>
                <a:lnTo>
                  <a:pt x="2522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1" name="Freeform 84">
            <a:extLst>
              <a:ext uri="{FF2B5EF4-FFF2-40B4-BE49-F238E27FC236}">
                <a16:creationId xmlns:a16="http://schemas.microsoft.com/office/drawing/2014/main" xmlns="" id="{3C81A1EB-0537-45CA-941C-1FD5FAB7B9F6}"/>
              </a:ext>
            </a:extLst>
          </p:cNvPr>
          <p:cNvSpPr>
            <a:spLocks/>
          </p:cNvSpPr>
          <p:nvPr/>
        </p:nvSpPr>
        <p:spPr bwMode="auto">
          <a:xfrm>
            <a:off x="5797458" y="661794"/>
            <a:ext cx="711597" cy="1106392"/>
          </a:xfrm>
          <a:custGeom>
            <a:avLst/>
            <a:gdLst>
              <a:gd name="T0" fmla="*/ 68 w 200"/>
              <a:gd name="T1" fmla="*/ 128 h 228"/>
              <a:gd name="T2" fmla="*/ 80 w 200"/>
              <a:gd name="T3" fmla="*/ 108 h 228"/>
              <a:gd name="T4" fmla="*/ 92 w 200"/>
              <a:gd name="T5" fmla="*/ 92 h 228"/>
              <a:gd name="T6" fmla="*/ 100 w 200"/>
              <a:gd name="T7" fmla="*/ 76 h 228"/>
              <a:gd name="T8" fmla="*/ 108 w 200"/>
              <a:gd name="T9" fmla="*/ 60 h 228"/>
              <a:gd name="T10" fmla="*/ 112 w 200"/>
              <a:gd name="T11" fmla="*/ 48 h 228"/>
              <a:gd name="T12" fmla="*/ 116 w 200"/>
              <a:gd name="T13" fmla="*/ 40 h 228"/>
              <a:gd name="T14" fmla="*/ 116 w 200"/>
              <a:gd name="T15" fmla="*/ 32 h 228"/>
              <a:gd name="T16" fmla="*/ 116 w 200"/>
              <a:gd name="T17" fmla="*/ 24 h 228"/>
              <a:gd name="T18" fmla="*/ 112 w 200"/>
              <a:gd name="T19" fmla="*/ 20 h 228"/>
              <a:gd name="T20" fmla="*/ 108 w 200"/>
              <a:gd name="T21" fmla="*/ 16 h 228"/>
              <a:gd name="T22" fmla="*/ 108 w 200"/>
              <a:gd name="T23" fmla="*/ 12 h 228"/>
              <a:gd name="T24" fmla="*/ 112 w 200"/>
              <a:gd name="T25" fmla="*/ 8 h 228"/>
              <a:gd name="T26" fmla="*/ 116 w 200"/>
              <a:gd name="T27" fmla="*/ 4 h 228"/>
              <a:gd name="T28" fmla="*/ 120 w 200"/>
              <a:gd name="T29" fmla="*/ 0 h 228"/>
              <a:gd name="T30" fmla="*/ 132 w 200"/>
              <a:gd name="T31" fmla="*/ 0 h 228"/>
              <a:gd name="T32" fmla="*/ 140 w 200"/>
              <a:gd name="T33" fmla="*/ 0 h 228"/>
              <a:gd name="T34" fmla="*/ 164 w 200"/>
              <a:gd name="T35" fmla="*/ 8 h 228"/>
              <a:gd name="T36" fmla="*/ 172 w 200"/>
              <a:gd name="T37" fmla="*/ 12 h 228"/>
              <a:gd name="T38" fmla="*/ 180 w 200"/>
              <a:gd name="T39" fmla="*/ 16 h 228"/>
              <a:gd name="T40" fmla="*/ 188 w 200"/>
              <a:gd name="T41" fmla="*/ 24 h 228"/>
              <a:gd name="T42" fmla="*/ 196 w 200"/>
              <a:gd name="T43" fmla="*/ 28 h 228"/>
              <a:gd name="T44" fmla="*/ 200 w 200"/>
              <a:gd name="T45" fmla="*/ 32 h 228"/>
              <a:gd name="T46" fmla="*/ 200 w 200"/>
              <a:gd name="T47" fmla="*/ 36 h 228"/>
              <a:gd name="T48" fmla="*/ 200 w 200"/>
              <a:gd name="T49" fmla="*/ 40 h 228"/>
              <a:gd name="T50" fmla="*/ 196 w 200"/>
              <a:gd name="T51" fmla="*/ 44 h 228"/>
              <a:gd name="T52" fmla="*/ 196 w 200"/>
              <a:gd name="T53" fmla="*/ 48 h 228"/>
              <a:gd name="T54" fmla="*/ 192 w 200"/>
              <a:gd name="T55" fmla="*/ 52 h 228"/>
              <a:gd name="T56" fmla="*/ 176 w 200"/>
              <a:gd name="T57" fmla="*/ 68 h 228"/>
              <a:gd name="T58" fmla="*/ 164 w 200"/>
              <a:gd name="T59" fmla="*/ 88 h 228"/>
              <a:gd name="T60" fmla="*/ 156 w 200"/>
              <a:gd name="T61" fmla="*/ 100 h 228"/>
              <a:gd name="T62" fmla="*/ 144 w 200"/>
              <a:gd name="T63" fmla="*/ 112 h 228"/>
              <a:gd name="T64" fmla="*/ 132 w 200"/>
              <a:gd name="T65" fmla="*/ 128 h 228"/>
              <a:gd name="T66" fmla="*/ 116 w 200"/>
              <a:gd name="T67" fmla="*/ 144 h 228"/>
              <a:gd name="T68" fmla="*/ 100 w 200"/>
              <a:gd name="T69" fmla="*/ 160 h 228"/>
              <a:gd name="T70" fmla="*/ 84 w 200"/>
              <a:gd name="T71" fmla="*/ 176 h 228"/>
              <a:gd name="T72" fmla="*/ 68 w 200"/>
              <a:gd name="T73" fmla="*/ 188 h 228"/>
              <a:gd name="T74" fmla="*/ 48 w 200"/>
              <a:gd name="T75" fmla="*/ 204 h 228"/>
              <a:gd name="T76" fmla="*/ 36 w 200"/>
              <a:gd name="T77" fmla="*/ 212 h 228"/>
              <a:gd name="T78" fmla="*/ 28 w 200"/>
              <a:gd name="T79" fmla="*/ 216 h 228"/>
              <a:gd name="T80" fmla="*/ 24 w 200"/>
              <a:gd name="T81" fmla="*/ 224 h 228"/>
              <a:gd name="T82" fmla="*/ 16 w 200"/>
              <a:gd name="T83" fmla="*/ 224 h 228"/>
              <a:gd name="T84" fmla="*/ 12 w 200"/>
              <a:gd name="T85" fmla="*/ 228 h 228"/>
              <a:gd name="T86" fmla="*/ 8 w 200"/>
              <a:gd name="T87" fmla="*/ 228 h 228"/>
              <a:gd name="T88" fmla="*/ 4 w 200"/>
              <a:gd name="T89" fmla="*/ 228 h 228"/>
              <a:gd name="T90" fmla="*/ 0 w 200"/>
              <a:gd name="T91" fmla="*/ 228 h 228"/>
              <a:gd name="T92" fmla="*/ 0 w 200"/>
              <a:gd name="T93" fmla="*/ 224 h 228"/>
              <a:gd name="T94" fmla="*/ 0 w 200"/>
              <a:gd name="T95" fmla="*/ 224 h 228"/>
              <a:gd name="T96" fmla="*/ 0 w 200"/>
              <a:gd name="T97" fmla="*/ 220 h 228"/>
              <a:gd name="T98" fmla="*/ 0 w 200"/>
              <a:gd name="T99" fmla="*/ 216 h 228"/>
              <a:gd name="T100" fmla="*/ 4 w 200"/>
              <a:gd name="T101" fmla="*/ 212 h 228"/>
              <a:gd name="T102" fmla="*/ 8 w 200"/>
              <a:gd name="T103" fmla="*/ 208 h 228"/>
              <a:gd name="T104" fmla="*/ 12 w 200"/>
              <a:gd name="T105" fmla="*/ 200 h 228"/>
              <a:gd name="T106" fmla="*/ 16 w 200"/>
              <a:gd name="T107" fmla="*/ 192 h 228"/>
              <a:gd name="T108" fmla="*/ 28 w 200"/>
              <a:gd name="T109" fmla="*/ 180 h 228"/>
              <a:gd name="T110" fmla="*/ 40 w 200"/>
              <a:gd name="T111" fmla="*/ 164 h 228"/>
              <a:gd name="T112" fmla="*/ 56 w 200"/>
              <a:gd name="T113" fmla="*/ 148 h 228"/>
              <a:gd name="T114" fmla="*/ 68 w 200"/>
              <a:gd name="T115" fmla="*/ 128 h 228"/>
              <a:gd name="T116" fmla="*/ 68 w 200"/>
              <a:gd name="T117" fmla="*/ 128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00" h="228">
                <a:moveTo>
                  <a:pt x="68" y="128"/>
                </a:moveTo>
                <a:lnTo>
                  <a:pt x="80" y="108"/>
                </a:lnTo>
                <a:lnTo>
                  <a:pt x="92" y="92"/>
                </a:lnTo>
                <a:lnTo>
                  <a:pt x="100" y="76"/>
                </a:lnTo>
                <a:lnTo>
                  <a:pt x="108" y="60"/>
                </a:lnTo>
                <a:lnTo>
                  <a:pt x="112" y="48"/>
                </a:lnTo>
                <a:lnTo>
                  <a:pt x="116" y="40"/>
                </a:lnTo>
                <a:lnTo>
                  <a:pt x="116" y="32"/>
                </a:lnTo>
                <a:lnTo>
                  <a:pt x="116" y="24"/>
                </a:lnTo>
                <a:lnTo>
                  <a:pt x="112" y="20"/>
                </a:lnTo>
                <a:lnTo>
                  <a:pt x="108" y="16"/>
                </a:lnTo>
                <a:lnTo>
                  <a:pt x="108" y="12"/>
                </a:lnTo>
                <a:lnTo>
                  <a:pt x="112" y="8"/>
                </a:lnTo>
                <a:lnTo>
                  <a:pt x="116" y="4"/>
                </a:lnTo>
                <a:lnTo>
                  <a:pt x="120" y="0"/>
                </a:lnTo>
                <a:lnTo>
                  <a:pt x="132" y="0"/>
                </a:lnTo>
                <a:lnTo>
                  <a:pt x="140" y="0"/>
                </a:lnTo>
                <a:lnTo>
                  <a:pt x="164" y="8"/>
                </a:lnTo>
                <a:lnTo>
                  <a:pt x="172" y="12"/>
                </a:lnTo>
                <a:lnTo>
                  <a:pt x="180" y="16"/>
                </a:lnTo>
                <a:lnTo>
                  <a:pt x="188" y="24"/>
                </a:lnTo>
                <a:lnTo>
                  <a:pt x="196" y="28"/>
                </a:lnTo>
                <a:lnTo>
                  <a:pt x="200" y="32"/>
                </a:lnTo>
                <a:lnTo>
                  <a:pt x="200" y="36"/>
                </a:lnTo>
                <a:lnTo>
                  <a:pt x="200" y="40"/>
                </a:lnTo>
                <a:lnTo>
                  <a:pt x="196" y="44"/>
                </a:lnTo>
                <a:lnTo>
                  <a:pt x="196" y="48"/>
                </a:lnTo>
                <a:lnTo>
                  <a:pt x="192" y="52"/>
                </a:lnTo>
                <a:lnTo>
                  <a:pt x="176" y="68"/>
                </a:lnTo>
                <a:lnTo>
                  <a:pt x="164" y="88"/>
                </a:lnTo>
                <a:lnTo>
                  <a:pt x="156" y="100"/>
                </a:lnTo>
                <a:lnTo>
                  <a:pt x="144" y="112"/>
                </a:lnTo>
                <a:lnTo>
                  <a:pt x="132" y="128"/>
                </a:lnTo>
                <a:lnTo>
                  <a:pt x="116" y="144"/>
                </a:lnTo>
                <a:lnTo>
                  <a:pt x="100" y="160"/>
                </a:lnTo>
                <a:lnTo>
                  <a:pt x="84" y="176"/>
                </a:lnTo>
                <a:lnTo>
                  <a:pt x="68" y="188"/>
                </a:lnTo>
                <a:lnTo>
                  <a:pt x="48" y="204"/>
                </a:lnTo>
                <a:lnTo>
                  <a:pt x="36" y="212"/>
                </a:lnTo>
                <a:lnTo>
                  <a:pt x="28" y="216"/>
                </a:lnTo>
                <a:lnTo>
                  <a:pt x="24" y="224"/>
                </a:lnTo>
                <a:lnTo>
                  <a:pt x="16" y="224"/>
                </a:lnTo>
                <a:lnTo>
                  <a:pt x="12" y="228"/>
                </a:lnTo>
                <a:lnTo>
                  <a:pt x="8" y="228"/>
                </a:lnTo>
                <a:lnTo>
                  <a:pt x="4" y="228"/>
                </a:lnTo>
                <a:lnTo>
                  <a:pt x="0" y="228"/>
                </a:lnTo>
                <a:lnTo>
                  <a:pt x="0" y="224"/>
                </a:lnTo>
                <a:lnTo>
                  <a:pt x="0" y="224"/>
                </a:lnTo>
                <a:lnTo>
                  <a:pt x="0" y="220"/>
                </a:lnTo>
                <a:lnTo>
                  <a:pt x="0" y="216"/>
                </a:lnTo>
                <a:lnTo>
                  <a:pt x="4" y="212"/>
                </a:lnTo>
                <a:lnTo>
                  <a:pt x="8" y="208"/>
                </a:lnTo>
                <a:lnTo>
                  <a:pt x="12" y="200"/>
                </a:lnTo>
                <a:lnTo>
                  <a:pt x="16" y="192"/>
                </a:lnTo>
                <a:lnTo>
                  <a:pt x="28" y="180"/>
                </a:lnTo>
                <a:lnTo>
                  <a:pt x="40" y="164"/>
                </a:lnTo>
                <a:lnTo>
                  <a:pt x="56" y="148"/>
                </a:lnTo>
                <a:lnTo>
                  <a:pt x="68" y="128"/>
                </a:lnTo>
                <a:lnTo>
                  <a:pt x="68" y="1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85">
            <a:extLst>
              <a:ext uri="{FF2B5EF4-FFF2-40B4-BE49-F238E27FC236}">
                <a16:creationId xmlns:a16="http://schemas.microsoft.com/office/drawing/2014/main" xmlns="" id="{035B2F4A-2330-4E1E-BCC8-BC6995C1C83A}"/>
              </a:ext>
            </a:extLst>
          </p:cNvPr>
          <p:cNvSpPr>
            <a:spLocks/>
          </p:cNvSpPr>
          <p:nvPr/>
        </p:nvSpPr>
        <p:spPr bwMode="auto">
          <a:xfrm>
            <a:off x="6094734" y="1164690"/>
            <a:ext cx="868149" cy="291156"/>
          </a:xfrm>
          <a:custGeom>
            <a:avLst/>
            <a:gdLst>
              <a:gd name="T0" fmla="*/ 0 w 244"/>
              <a:gd name="T1" fmla="*/ 36 h 60"/>
              <a:gd name="T2" fmla="*/ 8 w 244"/>
              <a:gd name="T3" fmla="*/ 28 h 60"/>
              <a:gd name="T4" fmla="*/ 20 w 244"/>
              <a:gd name="T5" fmla="*/ 24 h 60"/>
              <a:gd name="T6" fmla="*/ 28 w 244"/>
              <a:gd name="T7" fmla="*/ 24 h 60"/>
              <a:gd name="T8" fmla="*/ 40 w 244"/>
              <a:gd name="T9" fmla="*/ 20 h 60"/>
              <a:gd name="T10" fmla="*/ 44 w 244"/>
              <a:gd name="T11" fmla="*/ 20 h 60"/>
              <a:gd name="T12" fmla="*/ 52 w 244"/>
              <a:gd name="T13" fmla="*/ 20 h 60"/>
              <a:gd name="T14" fmla="*/ 64 w 244"/>
              <a:gd name="T15" fmla="*/ 20 h 60"/>
              <a:gd name="T16" fmla="*/ 72 w 244"/>
              <a:gd name="T17" fmla="*/ 16 h 60"/>
              <a:gd name="T18" fmla="*/ 84 w 244"/>
              <a:gd name="T19" fmla="*/ 16 h 60"/>
              <a:gd name="T20" fmla="*/ 100 w 244"/>
              <a:gd name="T21" fmla="*/ 12 h 60"/>
              <a:gd name="T22" fmla="*/ 116 w 244"/>
              <a:gd name="T23" fmla="*/ 12 h 60"/>
              <a:gd name="T24" fmla="*/ 132 w 244"/>
              <a:gd name="T25" fmla="*/ 8 h 60"/>
              <a:gd name="T26" fmla="*/ 152 w 244"/>
              <a:gd name="T27" fmla="*/ 4 h 60"/>
              <a:gd name="T28" fmla="*/ 168 w 244"/>
              <a:gd name="T29" fmla="*/ 0 h 60"/>
              <a:gd name="T30" fmla="*/ 180 w 244"/>
              <a:gd name="T31" fmla="*/ 0 h 60"/>
              <a:gd name="T32" fmla="*/ 192 w 244"/>
              <a:gd name="T33" fmla="*/ 0 h 60"/>
              <a:gd name="T34" fmla="*/ 204 w 244"/>
              <a:gd name="T35" fmla="*/ 0 h 60"/>
              <a:gd name="T36" fmla="*/ 212 w 244"/>
              <a:gd name="T37" fmla="*/ 0 h 60"/>
              <a:gd name="T38" fmla="*/ 220 w 244"/>
              <a:gd name="T39" fmla="*/ 0 h 60"/>
              <a:gd name="T40" fmla="*/ 228 w 244"/>
              <a:gd name="T41" fmla="*/ 0 h 60"/>
              <a:gd name="T42" fmla="*/ 236 w 244"/>
              <a:gd name="T43" fmla="*/ 4 h 60"/>
              <a:gd name="T44" fmla="*/ 240 w 244"/>
              <a:gd name="T45" fmla="*/ 8 h 60"/>
              <a:gd name="T46" fmla="*/ 244 w 244"/>
              <a:gd name="T47" fmla="*/ 12 h 60"/>
              <a:gd name="T48" fmla="*/ 244 w 244"/>
              <a:gd name="T49" fmla="*/ 20 h 60"/>
              <a:gd name="T50" fmla="*/ 244 w 244"/>
              <a:gd name="T51" fmla="*/ 20 h 60"/>
              <a:gd name="T52" fmla="*/ 244 w 244"/>
              <a:gd name="T53" fmla="*/ 24 h 60"/>
              <a:gd name="T54" fmla="*/ 240 w 244"/>
              <a:gd name="T55" fmla="*/ 28 h 60"/>
              <a:gd name="T56" fmla="*/ 236 w 244"/>
              <a:gd name="T57" fmla="*/ 28 h 60"/>
              <a:gd name="T58" fmla="*/ 232 w 244"/>
              <a:gd name="T59" fmla="*/ 32 h 60"/>
              <a:gd name="T60" fmla="*/ 224 w 244"/>
              <a:gd name="T61" fmla="*/ 32 h 60"/>
              <a:gd name="T62" fmla="*/ 216 w 244"/>
              <a:gd name="T63" fmla="*/ 36 h 60"/>
              <a:gd name="T64" fmla="*/ 208 w 244"/>
              <a:gd name="T65" fmla="*/ 40 h 60"/>
              <a:gd name="T66" fmla="*/ 188 w 244"/>
              <a:gd name="T67" fmla="*/ 44 h 60"/>
              <a:gd name="T68" fmla="*/ 168 w 244"/>
              <a:gd name="T69" fmla="*/ 48 h 60"/>
              <a:gd name="T70" fmla="*/ 144 w 244"/>
              <a:gd name="T71" fmla="*/ 48 h 60"/>
              <a:gd name="T72" fmla="*/ 120 w 244"/>
              <a:gd name="T73" fmla="*/ 52 h 60"/>
              <a:gd name="T74" fmla="*/ 104 w 244"/>
              <a:gd name="T75" fmla="*/ 52 h 60"/>
              <a:gd name="T76" fmla="*/ 96 w 244"/>
              <a:gd name="T77" fmla="*/ 56 h 60"/>
              <a:gd name="T78" fmla="*/ 84 w 244"/>
              <a:gd name="T79" fmla="*/ 56 h 60"/>
              <a:gd name="T80" fmla="*/ 76 w 244"/>
              <a:gd name="T81" fmla="*/ 56 h 60"/>
              <a:gd name="T82" fmla="*/ 68 w 244"/>
              <a:gd name="T83" fmla="*/ 56 h 60"/>
              <a:gd name="T84" fmla="*/ 60 w 244"/>
              <a:gd name="T85" fmla="*/ 60 h 60"/>
              <a:gd name="T86" fmla="*/ 56 w 244"/>
              <a:gd name="T87" fmla="*/ 60 h 60"/>
              <a:gd name="T88" fmla="*/ 52 w 244"/>
              <a:gd name="T89" fmla="*/ 60 h 60"/>
              <a:gd name="T90" fmla="*/ 40 w 244"/>
              <a:gd name="T91" fmla="*/ 56 h 60"/>
              <a:gd name="T92" fmla="*/ 28 w 244"/>
              <a:gd name="T93" fmla="*/ 52 h 60"/>
              <a:gd name="T94" fmla="*/ 16 w 244"/>
              <a:gd name="T95" fmla="*/ 44 h 60"/>
              <a:gd name="T96" fmla="*/ 0 w 244"/>
              <a:gd name="T97" fmla="*/ 36 h 60"/>
              <a:gd name="T98" fmla="*/ 0 w 244"/>
              <a:gd name="T99" fmla="*/ 3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4" h="60">
                <a:moveTo>
                  <a:pt x="0" y="36"/>
                </a:moveTo>
                <a:lnTo>
                  <a:pt x="8" y="28"/>
                </a:lnTo>
                <a:lnTo>
                  <a:pt x="20" y="24"/>
                </a:lnTo>
                <a:lnTo>
                  <a:pt x="28" y="24"/>
                </a:lnTo>
                <a:lnTo>
                  <a:pt x="40" y="20"/>
                </a:lnTo>
                <a:lnTo>
                  <a:pt x="44" y="20"/>
                </a:lnTo>
                <a:lnTo>
                  <a:pt x="52" y="20"/>
                </a:lnTo>
                <a:lnTo>
                  <a:pt x="64" y="20"/>
                </a:lnTo>
                <a:lnTo>
                  <a:pt x="72" y="16"/>
                </a:lnTo>
                <a:lnTo>
                  <a:pt x="84" y="16"/>
                </a:lnTo>
                <a:lnTo>
                  <a:pt x="100" y="12"/>
                </a:lnTo>
                <a:lnTo>
                  <a:pt x="116" y="12"/>
                </a:lnTo>
                <a:lnTo>
                  <a:pt x="132" y="8"/>
                </a:lnTo>
                <a:lnTo>
                  <a:pt x="152" y="4"/>
                </a:lnTo>
                <a:lnTo>
                  <a:pt x="168" y="0"/>
                </a:lnTo>
                <a:lnTo>
                  <a:pt x="180" y="0"/>
                </a:lnTo>
                <a:lnTo>
                  <a:pt x="192" y="0"/>
                </a:lnTo>
                <a:lnTo>
                  <a:pt x="204" y="0"/>
                </a:lnTo>
                <a:lnTo>
                  <a:pt x="212" y="0"/>
                </a:lnTo>
                <a:lnTo>
                  <a:pt x="220" y="0"/>
                </a:lnTo>
                <a:lnTo>
                  <a:pt x="228" y="0"/>
                </a:lnTo>
                <a:lnTo>
                  <a:pt x="236" y="4"/>
                </a:lnTo>
                <a:lnTo>
                  <a:pt x="240" y="8"/>
                </a:lnTo>
                <a:lnTo>
                  <a:pt x="244" y="12"/>
                </a:lnTo>
                <a:lnTo>
                  <a:pt x="244" y="20"/>
                </a:lnTo>
                <a:lnTo>
                  <a:pt x="244" y="20"/>
                </a:lnTo>
                <a:lnTo>
                  <a:pt x="244" y="24"/>
                </a:lnTo>
                <a:lnTo>
                  <a:pt x="240" y="28"/>
                </a:lnTo>
                <a:lnTo>
                  <a:pt x="236" y="28"/>
                </a:lnTo>
                <a:lnTo>
                  <a:pt x="232" y="32"/>
                </a:lnTo>
                <a:lnTo>
                  <a:pt x="224" y="32"/>
                </a:lnTo>
                <a:lnTo>
                  <a:pt x="216" y="36"/>
                </a:lnTo>
                <a:lnTo>
                  <a:pt x="208" y="40"/>
                </a:lnTo>
                <a:lnTo>
                  <a:pt x="188" y="44"/>
                </a:lnTo>
                <a:lnTo>
                  <a:pt x="168" y="48"/>
                </a:lnTo>
                <a:lnTo>
                  <a:pt x="144" y="48"/>
                </a:lnTo>
                <a:lnTo>
                  <a:pt x="120" y="52"/>
                </a:lnTo>
                <a:lnTo>
                  <a:pt x="104" y="52"/>
                </a:lnTo>
                <a:lnTo>
                  <a:pt x="96" y="56"/>
                </a:lnTo>
                <a:lnTo>
                  <a:pt x="84" y="56"/>
                </a:lnTo>
                <a:lnTo>
                  <a:pt x="76" y="56"/>
                </a:lnTo>
                <a:lnTo>
                  <a:pt x="68" y="56"/>
                </a:lnTo>
                <a:lnTo>
                  <a:pt x="60" y="60"/>
                </a:lnTo>
                <a:lnTo>
                  <a:pt x="56" y="60"/>
                </a:lnTo>
                <a:lnTo>
                  <a:pt x="52" y="60"/>
                </a:lnTo>
                <a:lnTo>
                  <a:pt x="40" y="56"/>
                </a:lnTo>
                <a:lnTo>
                  <a:pt x="28" y="52"/>
                </a:lnTo>
                <a:lnTo>
                  <a:pt x="16" y="44"/>
                </a:lnTo>
                <a:lnTo>
                  <a:pt x="0" y="36"/>
                </a:lnTo>
                <a:lnTo>
                  <a:pt x="0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86">
            <a:extLst>
              <a:ext uri="{FF2B5EF4-FFF2-40B4-BE49-F238E27FC236}">
                <a16:creationId xmlns:a16="http://schemas.microsoft.com/office/drawing/2014/main" xmlns="" id="{4CA697EB-BA6A-4E8B-A392-6AAD0323DFC6}"/>
              </a:ext>
            </a:extLst>
          </p:cNvPr>
          <p:cNvSpPr>
            <a:spLocks/>
          </p:cNvSpPr>
          <p:nvPr/>
        </p:nvSpPr>
        <p:spPr bwMode="auto">
          <a:xfrm>
            <a:off x="4872381" y="1418799"/>
            <a:ext cx="298871" cy="912288"/>
          </a:xfrm>
          <a:custGeom>
            <a:avLst/>
            <a:gdLst>
              <a:gd name="T0" fmla="*/ 8 w 84"/>
              <a:gd name="T1" fmla="*/ 4 h 188"/>
              <a:gd name="T2" fmla="*/ 12 w 84"/>
              <a:gd name="T3" fmla="*/ 0 h 188"/>
              <a:gd name="T4" fmla="*/ 16 w 84"/>
              <a:gd name="T5" fmla="*/ 0 h 188"/>
              <a:gd name="T6" fmla="*/ 24 w 84"/>
              <a:gd name="T7" fmla="*/ 0 h 188"/>
              <a:gd name="T8" fmla="*/ 32 w 84"/>
              <a:gd name="T9" fmla="*/ 0 h 188"/>
              <a:gd name="T10" fmla="*/ 40 w 84"/>
              <a:gd name="T11" fmla="*/ 0 h 188"/>
              <a:gd name="T12" fmla="*/ 52 w 84"/>
              <a:gd name="T13" fmla="*/ 4 h 188"/>
              <a:gd name="T14" fmla="*/ 64 w 84"/>
              <a:gd name="T15" fmla="*/ 4 h 188"/>
              <a:gd name="T16" fmla="*/ 76 w 84"/>
              <a:gd name="T17" fmla="*/ 8 h 188"/>
              <a:gd name="T18" fmla="*/ 72 w 84"/>
              <a:gd name="T19" fmla="*/ 20 h 188"/>
              <a:gd name="T20" fmla="*/ 72 w 84"/>
              <a:gd name="T21" fmla="*/ 36 h 188"/>
              <a:gd name="T22" fmla="*/ 72 w 84"/>
              <a:gd name="T23" fmla="*/ 44 h 188"/>
              <a:gd name="T24" fmla="*/ 76 w 84"/>
              <a:gd name="T25" fmla="*/ 56 h 188"/>
              <a:gd name="T26" fmla="*/ 76 w 84"/>
              <a:gd name="T27" fmla="*/ 64 h 188"/>
              <a:gd name="T28" fmla="*/ 80 w 84"/>
              <a:gd name="T29" fmla="*/ 76 h 188"/>
              <a:gd name="T30" fmla="*/ 80 w 84"/>
              <a:gd name="T31" fmla="*/ 84 h 188"/>
              <a:gd name="T32" fmla="*/ 80 w 84"/>
              <a:gd name="T33" fmla="*/ 92 h 188"/>
              <a:gd name="T34" fmla="*/ 84 w 84"/>
              <a:gd name="T35" fmla="*/ 104 h 188"/>
              <a:gd name="T36" fmla="*/ 84 w 84"/>
              <a:gd name="T37" fmla="*/ 116 h 188"/>
              <a:gd name="T38" fmla="*/ 84 w 84"/>
              <a:gd name="T39" fmla="*/ 128 h 188"/>
              <a:gd name="T40" fmla="*/ 84 w 84"/>
              <a:gd name="T41" fmla="*/ 144 h 188"/>
              <a:gd name="T42" fmla="*/ 84 w 84"/>
              <a:gd name="T43" fmla="*/ 160 h 188"/>
              <a:gd name="T44" fmla="*/ 84 w 84"/>
              <a:gd name="T45" fmla="*/ 172 h 188"/>
              <a:gd name="T46" fmla="*/ 80 w 84"/>
              <a:gd name="T47" fmla="*/ 180 h 188"/>
              <a:gd name="T48" fmla="*/ 80 w 84"/>
              <a:gd name="T49" fmla="*/ 180 h 188"/>
              <a:gd name="T50" fmla="*/ 80 w 84"/>
              <a:gd name="T51" fmla="*/ 184 h 188"/>
              <a:gd name="T52" fmla="*/ 76 w 84"/>
              <a:gd name="T53" fmla="*/ 188 h 188"/>
              <a:gd name="T54" fmla="*/ 68 w 84"/>
              <a:gd name="T55" fmla="*/ 188 h 188"/>
              <a:gd name="T56" fmla="*/ 64 w 84"/>
              <a:gd name="T57" fmla="*/ 188 h 188"/>
              <a:gd name="T58" fmla="*/ 56 w 84"/>
              <a:gd name="T59" fmla="*/ 188 h 188"/>
              <a:gd name="T60" fmla="*/ 52 w 84"/>
              <a:gd name="T61" fmla="*/ 184 h 188"/>
              <a:gd name="T62" fmla="*/ 48 w 84"/>
              <a:gd name="T63" fmla="*/ 184 h 188"/>
              <a:gd name="T64" fmla="*/ 48 w 84"/>
              <a:gd name="T65" fmla="*/ 176 h 188"/>
              <a:gd name="T66" fmla="*/ 48 w 84"/>
              <a:gd name="T67" fmla="*/ 172 h 188"/>
              <a:gd name="T68" fmla="*/ 44 w 84"/>
              <a:gd name="T69" fmla="*/ 168 h 188"/>
              <a:gd name="T70" fmla="*/ 44 w 84"/>
              <a:gd name="T71" fmla="*/ 164 h 188"/>
              <a:gd name="T72" fmla="*/ 44 w 84"/>
              <a:gd name="T73" fmla="*/ 156 h 188"/>
              <a:gd name="T74" fmla="*/ 40 w 84"/>
              <a:gd name="T75" fmla="*/ 144 h 188"/>
              <a:gd name="T76" fmla="*/ 40 w 84"/>
              <a:gd name="T77" fmla="*/ 136 h 188"/>
              <a:gd name="T78" fmla="*/ 36 w 84"/>
              <a:gd name="T79" fmla="*/ 124 h 188"/>
              <a:gd name="T80" fmla="*/ 36 w 84"/>
              <a:gd name="T81" fmla="*/ 108 h 188"/>
              <a:gd name="T82" fmla="*/ 32 w 84"/>
              <a:gd name="T83" fmla="*/ 92 h 188"/>
              <a:gd name="T84" fmla="*/ 28 w 84"/>
              <a:gd name="T85" fmla="*/ 80 h 188"/>
              <a:gd name="T86" fmla="*/ 24 w 84"/>
              <a:gd name="T87" fmla="*/ 64 h 188"/>
              <a:gd name="T88" fmla="*/ 20 w 84"/>
              <a:gd name="T89" fmla="*/ 52 h 188"/>
              <a:gd name="T90" fmla="*/ 20 w 84"/>
              <a:gd name="T91" fmla="*/ 44 h 188"/>
              <a:gd name="T92" fmla="*/ 16 w 84"/>
              <a:gd name="T93" fmla="*/ 36 h 188"/>
              <a:gd name="T94" fmla="*/ 12 w 84"/>
              <a:gd name="T95" fmla="*/ 28 h 188"/>
              <a:gd name="T96" fmla="*/ 8 w 84"/>
              <a:gd name="T97" fmla="*/ 24 h 188"/>
              <a:gd name="T98" fmla="*/ 4 w 84"/>
              <a:gd name="T99" fmla="*/ 20 h 188"/>
              <a:gd name="T100" fmla="*/ 0 w 84"/>
              <a:gd name="T101" fmla="*/ 16 h 188"/>
              <a:gd name="T102" fmla="*/ 0 w 84"/>
              <a:gd name="T103" fmla="*/ 12 h 188"/>
              <a:gd name="T104" fmla="*/ 0 w 84"/>
              <a:gd name="T105" fmla="*/ 8 h 188"/>
              <a:gd name="T106" fmla="*/ 0 w 84"/>
              <a:gd name="T107" fmla="*/ 8 h 188"/>
              <a:gd name="T108" fmla="*/ 4 w 84"/>
              <a:gd name="T109" fmla="*/ 4 h 188"/>
              <a:gd name="T110" fmla="*/ 8 w 84"/>
              <a:gd name="T111" fmla="*/ 4 h 188"/>
              <a:gd name="T112" fmla="*/ 8 w 84"/>
              <a:gd name="T113" fmla="*/ 4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4" h="188">
                <a:moveTo>
                  <a:pt x="8" y="4"/>
                </a:move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0" y="0"/>
                </a:lnTo>
                <a:lnTo>
                  <a:pt x="52" y="4"/>
                </a:lnTo>
                <a:lnTo>
                  <a:pt x="64" y="4"/>
                </a:lnTo>
                <a:lnTo>
                  <a:pt x="76" y="8"/>
                </a:lnTo>
                <a:lnTo>
                  <a:pt x="72" y="20"/>
                </a:lnTo>
                <a:lnTo>
                  <a:pt x="72" y="36"/>
                </a:lnTo>
                <a:lnTo>
                  <a:pt x="72" y="44"/>
                </a:lnTo>
                <a:lnTo>
                  <a:pt x="76" y="56"/>
                </a:lnTo>
                <a:lnTo>
                  <a:pt x="76" y="64"/>
                </a:lnTo>
                <a:lnTo>
                  <a:pt x="80" y="76"/>
                </a:lnTo>
                <a:lnTo>
                  <a:pt x="80" y="84"/>
                </a:lnTo>
                <a:lnTo>
                  <a:pt x="80" y="92"/>
                </a:lnTo>
                <a:lnTo>
                  <a:pt x="84" y="104"/>
                </a:lnTo>
                <a:lnTo>
                  <a:pt x="84" y="116"/>
                </a:lnTo>
                <a:lnTo>
                  <a:pt x="84" y="128"/>
                </a:lnTo>
                <a:lnTo>
                  <a:pt x="84" y="144"/>
                </a:lnTo>
                <a:lnTo>
                  <a:pt x="84" y="160"/>
                </a:lnTo>
                <a:lnTo>
                  <a:pt x="84" y="172"/>
                </a:lnTo>
                <a:lnTo>
                  <a:pt x="80" y="180"/>
                </a:lnTo>
                <a:lnTo>
                  <a:pt x="80" y="180"/>
                </a:lnTo>
                <a:lnTo>
                  <a:pt x="80" y="184"/>
                </a:lnTo>
                <a:lnTo>
                  <a:pt x="76" y="188"/>
                </a:lnTo>
                <a:lnTo>
                  <a:pt x="68" y="188"/>
                </a:lnTo>
                <a:lnTo>
                  <a:pt x="64" y="188"/>
                </a:lnTo>
                <a:lnTo>
                  <a:pt x="56" y="188"/>
                </a:lnTo>
                <a:lnTo>
                  <a:pt x="52" y="184"/>
                </a:lnTo>
                <a:lnTo>
                  <a:pt x="48" y="184"/>
                </a:lnTo>
                <a:lnTo>
                  <a:pt x="48" y="176"/>
                </a:lnTo>
                <a:lnTo>
                  <a:pt x="48" y="172"/>
                </a:lnTo>
                <a:lnTo>
                  <a:pt x="44" y="168"/>
                </a:lnTo>
                <a:lnTo>
                  <a:pt x="44" y="164"/>
                </a:lnTo>
                <a:lnTo>
                  <a:pt x="44" y="156"/>
                </a:lnTo>
                <a:lnTo>
                  <a:pt x="40" y="144"/>
                </a:lnTo>
                <a:lnTo>
                  <a:pt x="40" y="136"/>
                </a:lnTo>
                <a:lnTo>
                  <a:pt x="36" y="124"/>
                </a:lnTo>
                <a:lnTo>
                  <a:pt x="36" y="108"/>
                </a:lnTo>
                <a:lnTo>
                  <a:pt x="32" y="92"/>
                </a:lnTo>
                <a:lnTo>
                  <a:pt x="28" y="80"/>
                </a:lnTo>
                <a:lnTo>
                  <a:pt x="24" y="64"/>
                </a:lnTo>
                <a:lnTo>
                  <a:pt x="20" y="52"/>
                </a:lnTo>
                <a:lnTo>
                  <a:pt x="20" y="44"/>
                </a:lnTo>
                <a:lnTo>
                  <a:pt x="16" y="36"/>
                </a:lnTo>
                <a:lnTo>
                  <a:pt x="12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8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88">
            <a:extLst>
              <a:ext uri="{FF2B5EF4-FFF2-40B4-BE49-F238E27FC236}">
                <a16:creationId xmlns:a16="http://schemas.microsoft.com/office/drawing/2014/main" xmlns="" id="{4BE93ED1-CB6F-446F-8EC6-2F1FEA08080C}"/>
              </a:ext>
            </a:extLst>
          </p:cNvPr>
          <p:cNvSpPr>
            <a:spLocks/>
          </p:cNvSpPr>
          <p:nvPr/>
        </p:nvSpPr>
        <p:spPr bwMode="auto">
          <a:xfrm>
            <a:off x="5057397" y="1865238"/>
            <a:ext cx="597742" cy="252335"/>
          </a:xfrm>
          <a:custGeom>
            <a:avLst/>
            <a:gdLst>
              <a:gd name="T0" fmla="*/ 84 w 168"/>
              <a:gd name="T1" fmla="*/ 8 h 52"/>
              <a:gd name="T2" fmla="*/ 96 w 168"/>
              <a:gd name="T3" fmla="*/ 4 h 52"/>
              <a:gd name="T4" fmla="*/ 108 w 168"/>
              <a:gd name="T5" fmla="*/ 4 h 52"/>
              <a:gd name="T6" fmla="*/ 124 w 168"/>
              <a:gd name="T7" fmla="*/ 0 h 52"/>
              <a:gd name="T8" fmla="*/ 140 w 168"/>
              <a:gd name="T9" fmla="*/ 0 h 52"/>
              <a:gd name="T10" fmla="*/ 148 w 168"/>
              <a:gd name="T11" fmla="*/ 0 h 52"/>
              <a:gd name="T12" fmla="*/ 156 w 168"/>
              <a:gd name="T13" fmla="*/ 4 h 52"/>
              <a:gd name="T14" fmla="*/ 160 w 168"/>
              <a:gd name="T15" fmla="*/ 8 h 52"/>
              <a:gd name="T16" fmla="*/ 164 w 168"/>
              <a:gd name="T17" fmla="*/ 8 h 52"/>
              <a:gd name="T18" fmla="*/ 168 w 168"/>
              <a:gd name="T19" fmla="*/ 12 h 52"/>
              <a:gd name="T20" fmla="*/ 168 w 168"/>
              <a:gd name="T21" fmla="*/ 16 h 52"/>
              <a:gd name="T22" fmla="*/ 168 w 168"/>
              <a:gd name="T23" fmla="*/ 20 h 52"/>
              <a:gd name="T24" fmla="*/ 164 w 168"/>
              <a:gd name="T25" fmla="*/ 24 h 52"/>
              <a:gd name="T26" fmla="*/ 160 w 168"/>
              <a:gd name="T27" fmla="*/ 28 h 52"/>
              <a:gd name="T28" fmla="*/ 160 w 168"/>
              <a:gd name="T29" fmla="*/ 32 h 52"/>
              <a:gd name="T30" fmla="*/ 156 w 168"/>
              <a:gd name="T31" fmla="*/ 32 h 52"/>
              <a:gd name="T32" fmla="*/ 148 w 168"/>
              <a:gd name="T33" fmla="*/ 36 h 52"/>
              <a:gd name="T34" fmla="*/ 144 w 168"/>
              <a:gd name="T35" fmla="*/ 36 h 52"/>
              <a:gd name="T36" fmla="*/ 136 w 168"/>
              <a:gd name="T37" fmla="*/ 40 h 52"/>
              <a:gd name="T38" fmla="*/ 128 w 168"/>
              <a:gd name="T39" fmla="*/ 40 h 52"/>
              <a:gd name="T40" fmla="*/ 116 w 168"/>
              <a:gd name="T41" fmla="*/ 44 h 52"/>
              <a:gd name="T42" fmla="*/ 104 w 168"/>
              <a:gd name="T43" fmla="*/ 44 h 52"/>
              <a:gd name="T44" fmla="*/ 80 w 168"/>
              <a:gd name="T45" fmla="*/ 48 h 52"/>
              <a:gd name="T46" fmla="*/ 56 w 168"/>
              <a:gd name="T47" fmla="*/ 48 h 52"/>
              <a:gd name="T48" fmla="*/ 28 w 168"/>
              <a:gd name="T49" fmla="*/ 52 h 52"/>
              <a:gd name="T50" fmla="*/ 0 w 168"/>
              <a:gd name="T51" fmla="*/ 52 h 52"/>
              <a:gd name="T52" fmla="*/ 0 w 168"/>
              <a:gd name="T53" fmla="*/ 20 h 52"/>
              <a:gd name="T54" fmla="*/ 20 w 168"/>
              <a:gd name="T55" fmla="*/ 20 h 52"/>
              <a:gd name="T56" fmla="*/ 40 w 168"/>
              <a:gd name="T57" fmla="*/ 16 h 52"/>
              <a:gd name="T58" fmla="*/ 60 w 168"/>
              <a:gd name="T59" fmla="*/ 12 h 52"/>
              <a:gd name="T60" fmla="*/ 84 w 168"/>
              <a:gd name="T61" fmla="*/ 8 h 52"/>
              <a:gd name="T62" fmla="*/ 84 w 168"/>
              <a:gd name="T63" fmla="*/ 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8" h="52">
                <a:moveTo>
                  <a:pt x="84" y="8"/>
                </a:moveTo>
                <a:lnTo>
                  <a:pt x="96" y="4"/>
                </a:lnTo>
                <a:lnTo>
                  <a:pt x="108" y="4"/>
                </a:lnTo>
                <a:lnTo>
                  <a:pt x="124" y="0"/>
                </a:lnTo>
                <a:lnTo>
                  <a:pt x="140" y="0"/>
                </a:lnTo>
                <a:lnTo>
                  <a:pt x="148" y="0"/>
                </a:lnTo>
                <a:lnTo>
                  <a:pt x="156" y="4"/>
                </a:lnTo>
                <a:lnTo>
                  <a:pt x="160" y="8"/>
                </a:lnTo>
                <a:lnTo>
                  <a:pt x="164" y="8"/>
                </a:lnTo>
                <a:lnTo>
                  <a:pt x="168" y="12"/>
                </a:lnTo>
                <a:lnTo>
                  <a:pt x="168" y="16"/>
                </a:lnTo>
                <a:lnTo>
                  <a:pt x="168" y="20"/>
                </a:lnTo>
                <a:lnTo>
                  <a:pt x="164" y="24"/>
                </a:lnTo>
                <a:lnTo>
                  <a:pt x="160" y="28"/>
                </a:lnTo>
                <a:lnTo>
                  <a:pt x="160" y="32"/>
                </a:lnTo>
                <a:lnTo>
                  <a:pt x="156" y="32"/>
                </a:lnTo>
                <a:lnTo>
                  <a:pt x="148" y="36"/>
                </a:lnTo>
                <a:lnTo>
                  <a:pt x="144" y="36"/>
                </a:lnTo>
                <a:lnTo>
                  <a:pt x="136" y="40"/>
                </a:lnTo>
                <a:lnTo>
                  <a:pt x="128" y="40"/>
                </a:lnTo>
                <a:lnTo>
                  <a:pt x="116" y="44"/>
                </a:lnTo>
                <a:lnTo>
                  <a:pt x="104" y="44"/>
                </a:lnTo>
                <a:lnTo>
                  <a:pt x="80" y="48"/>
                </a:lnTo>
                <a:lnTo>
                  <a:pt x="56" y="48"/>
                </a:lnTo>
                <a:lnTo>
                  <a:pt x="28" y="52"/>
                </a:lnTo>
                <a:lnTo>
                  <a:pt x="0" y="52"/>
                </a:lnTo>
                <a:lnTo>
                  <a:pt x="0" y="20"/>
                </a:lnTo>
                <a:lnTo>
                  <a:pt x="20" y="20"/>
                </a:lnTo>
                <a:lnTo>
                  <a:pt x="40" y="16"/>
                </a:lnTo>
                <a:lnTo>
                  <a:pt x="60" y="12"/>
                </a:lnTo>
                <a:lnTo>
                  <a:pt x="84" y="8"/>
                </a:lnTo>
                <a:lnTo>
                  <a:pt x="84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226B6C48-6828-4ECE-9856-601A9953C56E}"/>
              </a:ext>
            </a:extLst>
          </p:cNvPr>
          <p:cNvSpPr/>
          <p:nvPr/>
        </p:nvSpPr>
        <p:spPr>
          <a:xfrm rot="20767405">
            <a:off x="5070495" y="1403325"/>
            <a:ext cx="579620" cy="96720"/>
          </a:xfrm>
          <a:custGeom>
            <a:avLst/>
            <a:gdLst>
              <a:gd name="connsiteX0" fmla="*/ 428762 w 579620"/>
              <a:gd name="connsiteY0" fmla="*/ 0 h 96720"/>
              <a:gd name="connsiteX1" fmla="*/ 456395 w 579620"/>
              <a:gd name="connsiteY1" fmla="*/ 6826 h 96720"/>
              <a:gd name="connsiteX2" fmla="*/ 470212 w 579620"/>
              <a:gd name="connsiteY2" fmla="*/ 10240 h 96720"/>
              <a:gd name="connsiteX3" fmla="*/ 484028 w 579620"/>
              <a:gd name="connsiteY3" fmla="*/ 13653 h 96720"/>
              <a:gd name="connsiteX4" fmla="*/ 511662 w 579620"/>
              <a:gd name="connsiteY4" fmla="*/ 20480 h 96720"/>
              <a:gd name="connsiteX5" fmla="*/ 520823 w 579620"/>
              <a:gd name="connsiteY5" fmla="*/ 42736 h 96720"/>
              <a:gd name="connsiteX6" fmla="*/ 543800 w 579620"/>
              <a:gd name="connsiteY6" fmla="*/ 68407 h 96720"/>
              <a:gd name="connsiteX7" fmla="*/ 579620 w 579620"/>
              <a:gd name="connsiteY7" fmla="*/ 96720 h 96720"/>
              <a:gd name="connsiteX8" fmla="*/ 392318 w 579620"/>
              <a:gd name="connsiteY8" fmla="*/ 96720 h 96720"/>
              <a:gd name="connsiteX9" fmla="*/ 391669 w 579620"/>
              <a:gd name="connsiteY9" fmla="*/ 90806 h 96720"/>
              <a:gd name="connsiteX10" fmla="*/ 377853 w 579620"/>
              <a:gd name="connsiteY10" fmla="*/ 87393 h 96720"/>
              <a:gd name="connsiteX11" fmla="*/ 364036 w 579620"/>
              <a:gd name="connsiteY11" fmla="*/ 83980 h 96720"/>
              <a:gd name="connsiteX12" fmla="*/ 308769 w 579620"/>
              <a:gd name="connsiteY12" fmla="*/ 70326 h 96720"/>
              <a:gd name="connsiteX13" fmla="*/ 290298 w 579620"/>
              <a:gd name="connsiteY13" fmla="*/ 85757 h 96720"/>
              <a:gd name="connsiteX14" fmla="*/ 276481 w 579620"/>
              <a:gd name="connsiteY14" fmla="*/ 82343 h 96720"/>
              <a:gd name="connsiteX15" fmla="*/ 248848 w 579620"/>
              <a:gd name="connsiteY15" fmla="*/ 75517 h 96720"/>
              <a:gd name="connsiteX16" fmla="*/ 202742 w 579620"/>
              <a:gd name="connsiteY16" fmla="*/ 84121 h 96720"/>
              <a:gd name="connsiteX17" fmla="*/ 175110 w 579620"/>
              <a:gd name="connsiteY17" fmla="*/ 77295 h 96720"/>
              <a:gd name="connsiteX18" fmla="*/ 115189 w 579620"/>
              <a:gd name="connsiteY18" fmla="*/ 82486 h 96720"/>
              <a:gd name="connsiteX19" fmla="*/ 59922 w 579620"/>
              <a:gd name="connsiteY19" fmla="*/ 68832 h 96720"/>
              <a:gd name="connsiteX20" fmla="*/ 0 w 579620"/>
              <a:gd name="connsiteY20" fmla="*/ 74023 h 96720"/>
              <a:gd name="connsiteX21" fmla="*/ 13966 w 579620"/>
              <a:gd name="connsiteY21" fmla="*/ 17491 h 96720"/>
              <a:gd name="connsiteX22" fmla="*/ 69232 w 579620"/>
              <a:gd name="connsiteY22" fmla="*/ 31144 h 96720"/>
              <a:gd name="connsiteX23" fmla="*/ 124499 w 579620"/>
              <a:gd name="connsiteY23" fmla="*/ 44798 h 96720"/>
              <a:gd name="connsiteX24" fmla="*/ 165949 w 579620"/>
              <a:gd name="connsiteY24" fmla="*/ 55037 h 96720"/>
              <a:gd name="connsiteX25" fmla="*/ 225870 w 579620"/>
              <a:gd name="connsiteY25" fmla="*/ 49847 h 96720"/>
              <a:gd name="connsiteX26" fmla="*/ 271975 w 579620"/>
              <a:gd name="connsiteY26" fmla="*/ 41243 h 96720"/>
              <a:gd name="connsiteX27" fmla="*/ 318080 w 579620"/>
              <a:gd name="connsiteY27" fmla="*/ 32638 h 96720"/>
              <a:gd name="connsiteX28" fmla="*/ 364185 w 579620"/>
              <a:gd name="connsiteY28" fmla="*/ 24035 h 96720"/>
              <a:gd name="connsiteX29" fmla="*/ 396474 w 579620"/>
              <a:gd name="connsiteY29" fmla="*/ 12017 h 96720"/>
              <a:gd name="connsiteX30" fmla="*/ 428762 w 579620"/>
              <a:gd name="connsiteY30" fmla="*/ 0 h 96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79620" h="96720">
                <a:moveTo>
                  <a:pt x="428762" y="0"/>
                </a:moveTo>
                <a:lnTo>
                  <a:pt x="456395" y="6826"/>
                </a:lnTo>
                <a:lnTo>
                  <a:pt x="470212" y="10240"/>
                </a:lnTo>
                <a:lnTo>
                  <a:pt x="484028" y="13653"/>
                </a:lnTo>
                <a:lnTo>
                  <a:pt x="511662" y="20480"/>
                </a:lnTo>
                <a:lnTo>
                  <a:pt x="520823" y="42736"/>
                </a:lnTo>
                <a:lnTo>
                  <a:pt x="543800" y="68407"/>
                </a:lnTo>
                <a:lnTo>
                  <a:pt x="579620" y="96720"/>
                </a:lnTo>
                <a:lnTo>
                  <a:pt x="392318" y="96720"/>
                </a:lnTo>
                <a:lnTo>
                  <a:pt x="391669" y="90806"/>
                </a:lnTo>
                <a:lnTo>
                  <a:pt x="377853" y="87393"/>
                </a:lnTo>
                <a:lnTo>
                  <a:pt x="364036" y="83980"/>
                </a:lnTo>
                <a:lnTo>
                  <a:pt x="308769" y="70326"/>
                </a:lnTo>
                <a:lnTo>
                  <a:pt x="290298" y="85757"/>
                </a:lnTo>
                <a:lnTo>
                  <a:pt x="276481" y="82343"/>
                </a:lnTo>
                <a:lnTo>
                  <a:pt x="248848" y="75517"/>
                </a:lnTo>
                <a:lnTo>
                  <a:pt x="202742" y="84121"/>
                </a:lnTo>
                <a:lnTo>
                  <a:pt x="175110" y="77295"/>
                </a:lnTo>
                <a:lnTo>
                  <a:pt x="115189" y="82486"/>
                </a:lnTo>
                <a:lnTo>
                  <a:pt x="59922" y="68832"/>
                </a:lnTo>
                <a:lnTo>
                  <a:pt x="0" y="74023"/>
                </a:lnTo>
                <a:lnTo>
                  <a:pt x="13966" y="17491"/>
                </a:lnTo>
                <a:lnTo>
                  <a:pt x="69232" y="31144"/>
                </a:lnTo>
                <a:lnTo>
                  <a:pt x="124499" y="44798"/>
                </a:lnTo>
                <a:lnTo>
                  <a:pt x="165949" y="55037"/>
                </a:lnTo>
                <a:lnTo>
                  <a:pt x="225870" y="49847"/>
                </a:lnTo>
                <a:lnTo>
                  <a:pt x="271975" y="41243"/>
                </a:lnTo>
                <a:lnTo>
                  <a:pt x="318080" y="32638"/>
                </a:lnTo>
                <a:lnTo>
                  <a:pt x="364185" y="24035"/>
                </a:lnTo>
                <a:lnTo>
                  <a:pt x="396474" y="12017"/>
                </a:lnTo>
                <a:lnTo>
                  <a:pt x="42876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2129A94F-E5CE-4338-A5A1-8C29DE853998}"/>
              </a:ext>
            </a:extLst>
          </p:cNvPr>
          <p:cNvSpPr/>
          <p:nvPr/>
        </p:nvSpPr>
        <p:spPr>
          <a:xfrm rot="20767405">
            <a:off x="5394495" y="1443969"/>
            <a:ext cx="369585" cy="453166"/>
          </a:xfrm>
          <a:custGeom>
            <a:avLst/>
            <a:gdLst>
              <a:gd name="connsiteX0" fmla="*/ 327309 w 369585"/>
              <a:gd name="connsiteY0" fmla="*/ 0 h 453166"/>
              <a:gd name="connsiteX1" fmla="*/ 328284 w 369585"/>
              <a:gd name="connsiteY1" fmla="*/ 770 h 453166"/>
              <a:gd name="connsiteX2" fmla="*/ 351262 w 369585"/>
              <a:gd name="connsiteY2" fmla="*/ 26442 h 453166"/>
              <a:gd name="connsiteX3" fmla="*/ 360423 w 369585"/>
              <a:gd name="connsiteY3" fmla="*/ 48698 h 453166"/>
              <a:gd name="connsiteX4" fmla="*/ 369585 w 369585"/>
              <a:gd name="connsiteY4" fmla="*/ 70955 h 453166"/>
              <a:gd name="connsiteX5" fmla="*/ 364929 w 369585"/>
              <a:gd name="connsiteY5" fmla="*/ 89800 h 453166"/>
              <a:gd name="connsiteX6" fmla="*/ 351113 w 369585"/>
              <a:gd name="connsiteY6" fmla="*/ 86386 h 453166"/>
              <a:gd name="connsiteX7" fmla="*/ 332641 w 369585"/>
              <a:gd name="connsiteY7" fmla="*/ 101817 h 453166"/>
              <a:gd name="connsiteX8" fmla="*/ 305008 w 369585"/>
              <a:gd name="connsiteY8" fmla="*/ 94990 h 453166"/>
              <a:gd name="connsiteX9" fmla="*/ 286536 w 369585"/>
              <a:gd name="connsiteY9" fmla="*/ 110420 h 453166"/>
              <a:gd name="connsiteX10" fmla="*/ 254247 w 369585"/>
              <a:gd name="connsiteY10" fmla="*/ 122438 h 453166"/>
              <a:gd name="connsiteX11" fmla="*/ 235777 w 369585"/>
              <a:gd name="connsiteY11" fmla="*/ 137869 h 453166"/>
              <a:gd name="connsiteX12" fmla="*/ 207994 w 369585"/>
              <a:gd name="connsiteY12" fmla="*/ 190987 h 453166"/>
              <a:gd name="connsiteX13" fmla="*/ 166395 w 369585"/>
              <a:gd name="connsiteY13" fmla="*/ 240693 h 453166"/>
              <a:gd name="connsiteX14" fmla="*/ 138613 w 369585"/>
              <a:gd name="connsiteY14" fmla="*/ 293811 h 453166"/>
              <a:gd name="connsiteX15" fmla="*/ 92359 w 369585"/>
              <a:gd name="connsiteY15" fmla="*/ 362359 h 453166"/>
              <a:gd name="connsiteX16" fmla="*/ 55266 w 369585"/>
              <a:gd name="connsiteY16" fmla="*/ 453166 h 453166"/>
              <a:gd name="connsiteX17" fmla="*/ 0 w 369585"/>
              <a:gd name="connsiteY17" fmla="*/ 439513 h 453166"/>
              <a:gd name="connsiteX18" fmla="*/ 27782 w 369585"/>
              <a:gd name="connsiteY18" fmla="*/ 386394 h 453166"/>
              <a:gd name="connsiteX19" fmla="*/ 55564 w 369585"/>
              <a:gd name="connsiteY19" fmla="*/ 333276 h 453166"/>
              <a:gd name="connsiteX20" fmla="*/ 69530 w 369585"/>
              <a:gd name="connsiteY20" fmla="*/ 276745 h 453166"/>
              <a:gd name="connsiteX21" fmla="*/ 106623 w 369585"/>
              <a:gd name="connsiteY21" fmla="*/ 185938 h 453166"/>
              <a:gd name="connsiteX22" fmla="*/ 120588 w 369585"/>
              <a:gd name="connsiteY22" fmla="*/ 129407 h 453166"/>
              <a:gd name="connsiteX23" fmla="*/ 134554 w 369585"/>
              <a:gd name="connsiteY23" fmla="*/ 72874 h 453166"/>
              <a:gd name="connsiteX24" fmla="*/ 143864 w 369585"/>
              <a:gd name="connsiteY24" fmla="*/ 35187 h 453166"/>
              <a:gd name="connsiteX25" fmla="*/ 140007 w 369585"/>
              <a:gd name="connsiteY25" fmla="*/ 0 h 453166"/>
              <a:gd name="connsiteX26" fmla="*/ 327309 w 369585"/>
              <a:gd name="connsiteY26" fmla="*/ 0 h 453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69585" h="453166">
                <a:moveTo>
                  <a:pt x="327309" y="0"/>
                </a:moveTo>
                <a:lnTo>
                  <a:pt x="328284" y="770"/>
                </a:lnTo>
                <a:lnTo>
                  <a:pt x="351262" y="26442"/>
                </a:lnTo>
                <a:lnTo>
                  <a:pt x="360423" y="48698"/>
                </a:lnTo>
                <a:lnTo>
                  <a:pt x="369585" y="70955"/>
                </a:lnTo>
                <a:lnTo>
                  <a:pt x="364929" y="89800"/>
                </a:lnTo>
                <a:lnTo>
                  <a:pt x="351113" y="86386"/>
                </a:lnTo>
                <a:lnTo>
                  <a:pt x="332641" y="101817"/>
                </a:lnTo>
                <a:lnTo>
                  <a:pt x="305008" y="94990"/>
                </a:lnTo>
                <a:lnTo>
                  <a:pt x="286536" y="110420"/>
                </a:lnTo>
                <a:lnTo>
                  <a:pt x="254247" y="122438"/>
                </a:lnTo>
                <a:lnTo>
                  <a:pt x="235777" y="137869"/>
                </a:lnTo>
                <a:lnTo>
                  <a:pt x="207994" y="190987"/>
                </a:lnTo>
                <a:lnTo>
                  <a:pt x="166395" y="240693"/>
                </a:lnTo>
                <a:lnTo>
                  <a:pt x="138613" y="293811"/>
                </a:lnTo>
                <a:lnTo>
                  <a:pt x="92359" y="362359"/>
                </a:lnTo>
                <a:lnTo>
                  <a:pt x="55266" y="453166"/>
                </a:lnTo>
                <a:lnTo>
                  <a:pt x="0" y="439513"/>
                </a:lnTo>
                <a:lnTo>
                  <a:pt x="27782" y="386394"/>
                </a:lnTo>
                <a:lnTo>
                  <a:pt x="55564" y="333276"/>
                </a:lnTo>
                <a:lnTo>
                  <a:pt x="69530" y="276745"/>
                </a:lnTo>
                <a:lnTo>
                  <a:pt x="106623" y="185938"/>
                </a:lnTo>
                <a:lnTo>
                  <a:pt x="120588" y="129407"/>
                </a:lnTo>
                <a:lnTo>
                  <a:pt x="134554" y="72874"/>
                </a:lnTo>
                <a:lnTo>
                  <a:pt x="143864" y="35187"/>
                </a:lnTo>
                <a:lnTo>
                  <a:pt x="140007" y="0"/>
                </a:lnTo>
                <a:lnTo>
                  <a:pt x="32730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Freeform 290">
            <a:extLst>
              <a:ext uri="{FF2B5EF4-FFF2-40B4-BE49-F238E27FC236}">
                <a16:creationId xmlns:a16="http://schemas.microsoft.com/office/drawing/2014/main" xmlns="" id="{22864E5E-ACB8-4A46-BC40-053EDBB50DC4}"/>
              </a:ext>
            </a:extLst>
          </p:cNvPr>
          <p:cNvSpPr>
            <a:spLocks/>
          </p:cNvSpPr>
          <p:nvPr/>
        </p:nvSpPr>
        <p:spPr bwMode="auto">
          <a:xfrm>
            <a:off x="8680121" y="685435"/>
            <a:ext cx="789344" cy="2029463"/>
          </a:xfrm>
          <a:custGeom>
            <a:avLst/>
            <a:gdLst>
              <a:gd name="T0" fmla="*/ 32 w 204"/>
              <a:gd name="T1" fmla="*/ 184 h 412"/>
              <a:gd name="T2" fmla="*/ 44 w 204"/>
              <a:gd name="T3" fmla="*/ 144 h 412"/>
              <a:gd name="T4" fmla="*/ 52 w 204"/>
              <a:gd name="T5" fmla="*/ 100 h 412"/>
              <a:gd name="T6" fmla="*/ 60 w 204"/>
              <a:gd name="T7" fmla="*/ 68 h 412"/>
              <a:gd name="T8" fmla="*/ 64 w 204"/>
              <a:gd name="T9" fmla="*/ 44 h 412"/>
              <a:gd name="T10" fmla="*/ 60 w 204"/>
              <a:gd name="T11" fmla="*/ 28 h 412"/>
              <a:gd name="T12" fmla="*/ 52 w 204"/>
              <a:gd name="T13" fmla="*/ 20 h 412"/>
              <a:gd name="T14" fmla="*/ 52 w 204"/>
              <a:gd name="T15" fmla="*/ 12 h 412"/>
              <a:gd name="T16" fmla="*/ 56 w 204"/>
              <a:gd name="T17" fmla="*/ 0 h 412"/>
              <a:gd name="T18" fmla="*/ 76 w 204"/>
              <a:gd name="T19" fmla="*/ 0 h 412"/>
              <a:gd name="T20" fmla="*/ 100 w 204"/>
              <a:gd name="T21" fmla="*/ 8 h 412"/>
              <a:gd name="T22" fmla="*/ 120 w 204"/>
              <a:gd name="T23" fmla="*/ 20 h 412"/>
              <a:gd name="T24" fmla="*/ 132 w 204"/>
              <a:gd name="T25" fmla="*/ 28 h 412"/>
              <a:gd name="T26" fmla="*/ 140 w 204"/>
              <a:gd name="T27" fmla="*/ 36 h 412"/>
              <a:gd name="T28" fmla="*/ 140 w 204"/>
              <a:gd name="T29" fmla="*/ 44 h 412"/>
              <a:gd name="T30" fmla="*/ 136 w 204"/>
              <a:gd name="T31" fmla="*/ 52 h 412"/>
              <a:gd name="T32" fmla="*/ 128 w 204"/>
              <a:gd name="T33" fmla="*/ 64 h 412"/>
              <a:gd name="T34" fmla="*/ 120 w 204"/>
              <a:gd name="T35" fmla="*/ 84 h 412"/>
              <a:gd name="T36" fmla="*/ 108 w 204"/>
              <a:gd name="T37" fmla="*/ 116 h 412"/>
              <a:gd name="T38" fmla="*/ 96 w 204"/>
              <a:gd name="T39" fmla="*/ 156 h 412"/>
              <a:gd name="T40" fmla="*/ 76 w 204"/>
              <a:gd name="T41" fmla="*/ 200 h 412"/>
              <a:gd name="T42" fmla="*/ 64 w 204"/>
              <a:gd name="T43" fmla="*/ 240 h 412"/>
              <a:gd name="T44" fmla="*/ 52 w 204"/>
              <a:gd name="T45" fmla="*/ 268 h 412"/>
              <a:gd name="T46" fmla="*/ 48 w 204"/>
              <a:gd name="T47" fmla="*/ 280 h 412"/>
              <a:gd name="T48" fmla="*/ 48 w 204"/>
              <a:gd name="T49" fmla="*/ 284 h 412"/>
              <a:gd name="T50" fmla="*/ 56 w 204"/>
              <a:gd name="T51" fmla="*/ 292 h 412"/>
              <a:gd name="T52" fmla="*/ 72 w 204"/>
              <a:gd name="T53" fmla="*/ 300 h 412"/>
              <a:gd name="T54" fmla="*/ 96 w 204"/>
              <a:gd name="T55" fmla="*/ 308 h 412"/>
              <a:gd name="T56" fmla="*/ 124 w 204"/>
              <a:gd name="T57" fmla="*/ 324 h 412"/>
              <a:gd name="T58" fmla="*/ 148 w 204"/>
              <a:gd name="T59" fmla="*/ 336 h 412"/>
              <a:gd name="T60" fmla="*/ 168 w 204"/>
              <a:gd name="T61" fmla="*/ 348 h 412"/>
              <a:gd name="T62" fmla="*/ 184 w 204"/>
              <a:gd name="T63" fmla="*/ 356 h 412"/>
              <a:gd name="T64" fmla="*/ 196 w 204"/>
              <a:gd name="T65" fmla="*/ 364 h 412"/>
              <a:gd name="T66" fmla="*/ 204 w 204"/>
              <a:gd name="T67" fmla="*/ 384 h 412"/>
              <a:gd name="T68" fmla="*/ 200 w 204"/>
              <a:gd name="T69" fmla="*/ 400 h 412"/>
              <a:gd name="T70" fmla="*/ 196 w 204"/>
              <a:gd name="T71" fmla="*/ 412 h 412"/>
              <a:gd name="T72" fmla="*/ 180 w 204"/>
              <a:gd name="T73" fmla="*/ 412 h 412"/>
              <a:gd name="T74" fmla="*/ 164 w 204"/>
              <a:gd name="T75" fmla="*/ 404 h 412"/>
              <a:gd name="T76" fmla="*/ 148 w 204"/>
              <a:gd name="T77" fmla="*/ 392 h 412"/>
              <a:gd name="T78" fmla="*/ 132 w 204"/>
              <a:gd name="T79" fmla="*/ 380 h 412"/>
              <a:gd name="T80" fmla="*/ 108 w 204"/>
              <a:gd name="T81" fmla="*/ 368 h 412"/>
              <a:gd name="T82" fmla="*/ 80 w 204"/>
              <a:gd name="T83" fmla="*/ 348 h 412"/>
              <a:gd name="T84" fmla="*/ 52 w 204"/>
              <a:gd name="T85" fmla="*/ 328 h 412"/>
              <a:gd name="T86" fmla="*/ 24 w 204"/>
              <a:gd name="T87" fmla="*/ 316 h 412"/>
              <a:gd name="T88" fmla="*/ 8 w 204"/>
              <a:gd name="T89" fmla="*/ 304 h 412"/>
              <a:gd name="T90" fmla="*/ 0 w 204"/>
              <a:gd name="T91" fmla="*/ 292 h 412"/>
              <a:gd name="T92" fmla="*/ 0 w 204"/>
              <a:gd name="T93" fmla="*/ 284 h 412"/>
              <a:gd name="T94" fmla="*/ 4 w 204"/>
              <a:gd name="T95" fmla="*/ 268 h 412"/>
              <a:gd name="T96" fmla="*/ 20 w 204"/>
              <a:gd name="T97" fmla="*/ 232 h 412"/>
              <a:gd name="T98" fmla="*/ 28 w 204"/>
              <a:gd name="T99" fmla="*/ 204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04" h="412">
                <a:moveTo>
                  <a:pt x="28" y="204"/>
                </a:moveTo>
                <a:lnTo>
                  <a:pt x="32" y="184"/>
                </a:lnTo>
                <a:lnTo>
                  <a:pt x="36" y="164"/>
                </a:lnTo>
                <a:lnTo>
                  <a:pt x="44" y="144"/>
                </a:lnTo>
                <a:lnTo>
                  <a:pt x="48" y="124"/>
                </a:lnTo>
                <a:lnTo>
                  <a:pt x="52" y="100"/>
                </a:lnTo>
                <a:lnTo>
                  <a:pt x="56" y="84"/>
                </a:lnTo>
                <a:lnTo>
                  <a:pt x="60" y="68"/>
                </a:lnTo>
                <a:lnTo>
                  <a:pt x="64" y="52"/>
                </a:lnTo>
                <a:lnTo>
                  <a:pt x="64" y="44"/>
                </a:lnTo>
                <a:lnTo>
                  <a:pt x="64" y="32"/>
                </a:lnTo>
                <a:lnTo>
                  <a:pt x="60" y="28"/>
                </a:lnTo>
                <a:lnTo>
                  <a:pt x="56" y="24"/>
                </a:lnTo>
                <a:lnTo>
                  <a:pt x="52" y="20"/>
                </a:lnTo>
                <a:lnTo>
                  <a:pt x="52" y="16"/>
                </a:lnTo>
                <a:lnTo>
                  <a:pt x="52" y="12"/>
                </a:lnTo>
                <a:lnTo>
                  <a:pt x="56" y="4"/>
                </a:lnTo>
                <a:lnTo>
                  <a:pt x="56" y="0"/>
                </a:lnTo>
                <a:lnTo>
                  <a:pt x="64" y="0"/>
                </a:lnTo>
                <a:lnTo>
                  <a:pt x="76" y="0"/>
                </a:lnTo>
                <a:lnTo>
                  <a:pt x="88" y="4"/>
                </a:lnTo>
                <a:lnTo>
                  <a:pt x="100" y="8"/>
                </a:lnTo>
                <a:lnTo>
                  <a:pt x="112" y="12"/>
                </a:lnTo>
                <a:lnTo>
                  <a:pt x="120" y="20"/>
                </a:lnTo>
                <a:lnTo>
                  <a:pt x="128" y="24"/>
                </a:lnTo>
                <a:lnTo>
                  <a:pt x="132" y="28"/>
                </a:lnTo>
                <a:lnTo>
                  <a:pt x="136" y="32"/>
                </a:lnTo>
                <a:lnTo>
                  <a:pt x="140" y="36"/>
                </a:lnTo>
                <a:lnTo>
                  <a:pt x="140" y="40"/>
                </a:lnTo>
                <a:lnTo>
                  <a:pt x="140" y="44"/>
                </a:lnTo>
                <a:lnTo>
                  <a:pt x="136" y="48"/>
                </a:lnTo>
                <a:lnTo>
                  <a:pt x="136" y="52"/>
                </a:lnTo>
                <a:lnTo>
                  <a:pt x="132" y="60"/>
                </a:lnTo>
                <a:lnTo>
                  <a:pt x="128" y="64"/>
                </a:lnTo>
                <a:lnTo>
                  <a:pt x="124" y="76"/>
                </a:lnTo>
                <a:lnTo>
                  <a:pt x="120" y="84"/>
                </a:lnTo>
                <a:lnTo>
                  <a:pt x="116" y="100"/>
                </a:lnTo>
                <a:lnTo>
                  <a:pt x="108" y="116"/>
                </a:lnTo>
                <a:lnTo>
                  <a:pt x="104" y="132"/>
                </a:lnTo>
                <a:lnTo>
                  <a:pt x="96" y="156"/>
                </a:lnTo>
                <a:lnTo>
                  <a:pt x="88" y="176"/>
                </a:lnTo>
                <a:lnTo>
                  <a:pt x="76" y="200"/>
                </a:lnTo>
                <a:lnTo>
                  <a:pt x="68" y="224"/>
                </a:lnTo>
                <a:lnTo>
                  <a:pt x="64" y="240"/>
                </a:lnTo>
                <a:lnTo>
                  <a:pt x="56" y="256"/>
                </a:lnTo>
                <a:lnTo>
                  <a:pt x="52" y="268"/>
                </a:lnTo>
                <a:lnTo>
                  <a:pt x="52" y="276"/>
                </a:lnTo>
                <a:lnTo>
                  <a:pt x="48" y="280"/>
                </a:lnTo>
                <a:lnTo>
                  <a:pt x="48" y="284"/>
                </a:lnTo>
                <a:lnTo>
                  <a:pt x="48" y="284"/>
                </a:lnTo>
                <a:lnTo>
                  <a:pt x="52" y="288"/>
                </a:lnTo>
                <a:lnTo>
                  <a:pt x="56" y="292"/>
                </a:lnTo>
                <a:lnTo>
                  <a:pt x="60" y="292"/>
                </a:lnTo>
                <a:lnTo>
                  <a:pt x="72" y="300"/>
                </a:lnTo>
                <a:lnTo>
                  <a:pt x="80" y="304"/>
                </a:lnTo>
                <a:lnTo>
                  <a:pt x="96" y="308"/>
                </a:lnTo>
                <a:lnTo>
                  <a:pt x="108" y="316"/>
                </a:lnTo>
                <a:lnTo>
                  <a:pt x="124" y="324"/>
                </a:lnTo>
                <a:lnTo>
                  <a:pt x="136" y="332"/>
                </a:lnTo>
                <a:lnTo>
                  <a:pt x="148" y="336"/>
                </a:lnTo>
                <a:lnTo>
                  <a:pt x="160" y="344"/>
                </a:lnTo>
                <a:lnTo>
                  <a:pt x="168" y="348"/>
                </a:lnTo>
                <a:lnTo>
                  <a:pt x="176" y="352"/>
                </a:lnTo>
                <a:lnTo>
                  <a:pt x="184" y="356"/>
                </a:lnTo>
                <a:lnTo>
                  <a:pt x="188" y="356"/>
                </a:lnTo>
                <a:lnTo>
                  <a:pt x="196" y="364"/>
                </a:lnTo>
                <a:lnTo>
                  <a:pt x="200" y="372"/>
                </a:lnTo>
                <a:lnTo>
                  <a:pt x="204" y="384"/>
                </a:lnTo>
                <a:lnTo>
                  <a:pt x="204" y="392"/>
                </a:lnTo>
                <a:lnTo>
                  <a:pt x="200" y="400"/>
                </a:lnTo>
                <a:lnTo>
                  <a:pt x="200" y="408"/>
                </a:lnTo>
                <a:lnTo>
                  <a:pt x="196" y="412"/>
                </a:lnTo>
                <a:lnTo>
                  <a:pt x="188" y="412"/>
                </a:lnTo>
                <a:lnTo>
                  <a:pt x="180" y="412"/>
                </a:lnTo>
                <a:lnTo>
                  <a:pt x="172" y="408"/>
                </a:lnTo>
                <a:lnTo>
                  <a:pt x="164" y="404"/>
                </a:lnTo>
                <a:lnTo>
                  <a:pt x="152" y="396"/>
                </a:lnTo>
                <a:lnTo>
                  <a:pt x="148" y="392"/>
                </a:lnTo>
                <a:lnTo>
                  <a:pt x="140" y="388"/>
                </a:lnTo>
                <a:lnTo>
                  <a:pt x="132" y="380"/>
                </a:lnTo>
                <a:lnTo>
                  <a:pt x="120" y="376"/>
                </a:lnTo>
                <a:lnTo>
                  <a:pt x="108" y="368"/>
                </a:lnTo>
                <a:lnTo>
                  <a:pt x="96" y="360"/>
                </a:lnTo>
                <a:lnTo>
                  <a:pt x="80" y="348"/>
                </a:lnTo>
                <a:lnTo>
                  <a:pt x="64" y="340"/>
                </a:lnTo>
                <a:lnTo>
                  <a:pt x="52" y="328"/>
                </a:lnTo>
                <a:lnTo>
                  <a:pt x="36" y="320"/>
                </a:lnTo>
                <a:lnTo>
                  <a:pt x="24" y="316"/>
                </a:lnTo>
                <a:lnTo>
                  <a:pt x="16" y="308"/>
                </a:lnTo>
                <a:lnTo>
                  <a:pt x="8" y="304"/>
                </a:lnTo>
                <a:lnTo>
                  <a:pt x="4" y="296"/>
                </a:lnTo>
                <a:lnTo>
                  <a:pt x="0" y="292"/>
                </a:lnTo>
                <a:lnTo>
                  <a:pt x="0" y="292"/>
                </a:lnTo>
                <a:lnTo>
                  <a:pt x="0" y="284"/>
                </a:lnTo>
                <a:lnTo>
                  <a:pt x="0" y="280"/>
                </a:lnTo>
                <a:lnTo>
                  <a:pt x="4" y="268"/>
                </a:lnTo>
                <a:lnTo>
                  <a:pt x="12" y="260"/>
                </a:lnTo>
                <a:lnTo>
                  <a:pt x="20" y="232"/>
                </a:lnTo>
                <a:lnTo>
                  <a:pt x="28" y="204"/>
                </a:lnTo>
                <a:lnTo>
                  <a:pt x="28" y="20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291">
            <a:extLst>
              <a:ext uri="{FF2B5EF4-FFF2-40B4-BE49-F238E27FC236}">
                <a16:creationId xmlns:a16="http://schemas.microsoft.com/office/drawing/2014/main" xmlns="" id="{45BB7E8C-FCD6-412B-8147-24CD6BF9E6AD}"/>
              </a:ext>
            </a:extLst>
          </p:cNvPr>
          <p:cNvSpPr>
            <a:spLocks/>
          </p:cNvSpPr>
          <p:nvPr/>
        </p:nvSpPr>
        <p:spPr bwMode="auto">
          <a:xfrm>
            <a:off x="8262233" y="1670611"/>
            <a:ext cx="1036982" cy="256146"/>
          </a:xfrm>
          <a:custGeom>
            <a:avLst/>
            <a:gdLst>
              <a:gd name="T0" fmla="*/ 268 w 268"/>
              <a:gd name="T1" fmla="*/ 8 h 52"/>
              <a:gd name="T2" fmla="*/ 248 w 268"/>
              <a:gd name="T3" fmla="*/ 8 h 52"/>
              <a:gd name="T4" fmla="*/ 240 w 268"/>
              <a:gd name="T5" fmla="*/ 8 h 52"/>
              <a:gd name="T6" fmla="*/ 228 w 268"/>
              <a:gd name="T7" fmla="*/ 12 h 52"/>
              <a:gd name="T8" fmla="*/ 224 w 268"/>
              <a:gd name="T9" fmla="*/ 12 h 52"/>
              <a:gd name="T10" fmla="*/ 216 w 268"/>
              <a:gd name="T11" fmla="*/ 12 h 52"/>
              <a:gd name="T12" fmla="*/ 204 w 268"/>
              <a:gd name="T13" fmla="*/ 16 h 52"/>
              <a:gd name="T14" fmla="*/ 192 w 268"/>
              <a:gd name="T15" fmla="*/ 20 h 52"/>
              <a:gd name="T16" fmla="*/ 176 w 268"/>
              <a:gd name="T17" fmla="*/ 20 h 52"/>
              <a:gd name="T18" fmla="*/ 160 w 268"/>
              <a:gd name="T19" fmla="*/ 24 h 52"/>
              <a:gd name="T20" fmla="*/ 144 w 268"/>
              <a:gd name="T21" fmla="*/ 28 h 52"/>
              <a:gd name="T22" fmla="*/ 124 w 268"/>
              <a:gd name="T23" fmla="*/ 32 h 52"/>
              <a:gd name="T24" fmla="*/ 104 w 268"/>
              <a:gd name="T25" fmla="*/ 36 h 52"/>
              <a:gd name="T26" fmla="*/ 84 w 268"/>
              <a:gd name="T27" fmla="*/ 44 h 52"/>
              <a:gd name="T28" fmla="*/ 72 w 268"/>
              <a:gd name="T29" fmla="*/ 44 h 52"/>
              <a:gd name="T30" fmla="*/ 56 w 268"/>
              <a:gd name="T31" fmla="*/ 48 h 52"/>
              <a:gd name="T32" fmla="*/ 48 w 268"/>
              <a:gd name="T33" fmla="*/ 52 h 52"/>
              <a:gd name="T34" fmla="*/ 40 w 268"/>
              <a:gd name="T35" fmla="*/ 52 h 52"/>
              <a:gd name="T36" fmla="*/ 36 w 268"/>
              <a:gd name="T37" fmla="*/ 52 h 52"/>
              <a:gd name="T38" fmla="*/ 32 w 268"/>
              <a:gd name="T39" fmla="*/ 52 h 52"/>
              <a:gd name="T40" fmla="*/ 32 w 268"/>
              <a:gd name="T41" fmla="*/ 52 h 52"/>
              <a:gd name="T42" fmla="*/ 28 w 268"/>
              <a:gd name="T43" fmla="*/ 52 h 52"/>
              <a:gd name="T44" fmla="*/ 20 w 268"/>
              <a:gd name="T45" fmla="*/ 48 h 52"/>
              <a:gd name="T46" fmla="*/ 16 w 268"/>
              <a:gd name="T47" fmla="*/ 44 h 52"/>
              <a:gd name="T48" fmla="*/ 8 w 268"/>
              <a:gd name="T49" fmla="*/ 40 h 52"/>
              <a:gd name="T50" fmla="*/ 4 w 268"/>
              <a:gd name="T51" fmla="*/ 36 h 52"/>
              <a:gd name="T52" fmla="*/ 4 w 268"/>
              <a:gd name="T53" fmla="*/ 32 h 52"/>
              <a:gd name="T54" fmla="*/ 0 w 268"/>
              <a:gd name="T55" fmla="*/ 32 h 52"/>
              <a:gd name="T56" fmla="*/ 4 w 268"/>
              <a:gd name="T57" fmla="*/ 28 h 52"/>
              <a:gd name="T58" fmla="*/ 8 w 268"/>
              <a:gd name="T59" fmla="*/ 28 h 52"/>
              <a:gd name="T60" fmla="*/ 16 w 268"/>
              <a:gd name="T61" fmla="*/ 28 h 52"/>
              <a:gd name="T62" fmla="*/ 28 w 268"/>
              <a:gd name="T63" fmla="*/ 32 h 52"/>
              <a:gd name="T64" fmla="*/ 36 w 268"/>
              <a:gd name="T65" fmla="*/ 32 h 52"/>
              <a:gd name="T66" fmla="*/ 44 w 268"/>
              <a:gd name="T67" fmla="*/ 32 h 52"/>
              <a:gd name="T68" fmla="*/ 56 w 268"/>
              <a:gd name="T69" fmla="*/ 28 h 52"/>
              <a:gd name="T70" fmla="*/ 68 w 268"/>
              <a:gd name="T71" fmla="*/ 28 h 52"/>
              <a:gd name="T72" fmla="*/ 84 w 268"/>
              <a:gd name="T73" fmla="*/ 24 h 52"/>
              <a:gd name="T74" fmla="*/ 104 w 268"/>
              <a:gd name="T75" fmla="*/ 24 h 52"/>
              <a:gd name="T76" fmla="*/ 124 w 268"/>
              <a:gd name="T77" fmla="*/ 20 h 52"/>
              <a:gd name="T78" fmla="*/ 148 w 268"/>
              <a:gd name="T79" fmla="*/ 16 h 52"/>
              <a:gd name="T80" fmla="*/ 172 w 268"/>
              <a:gd name="T81" fmla="*/ 12 h 52"/>
              <a:gd name="T82" fmla="*/ 192 w 268"/>
              <a:gd name="T83" fmla="*/ 8 h 52"/>
              <a:gd name="T84" fmla="*/ 208 w 268"/>
              <a:gd name="T85" fmla="*/ 4 h 52"/>
              <a:gd name="T86" fmla="*/ 224 w 268"/>
              <a:gd name="T87" fmla="*/ 4 h 52"/>
              <a:gd name="T88" fmla="*/ 236 w 268"/>
              <a:gd name="T89" fmla="*/ 0 h 52"/>
              <a:gd name="T90" fmla="*/ 248 w 268"/>
              <a:gd name="T91" fmla="*/ 0 h 52"/>
              <a:gd name="T92" fmla="*/ 256 w 268"/>
              <a:gd name="T93" fmla="*/ 0 h 52"/>
              <a:gd name="T94" fmla="*/ 260 w 268"/>
              <a:gd name="T95" fmla="*/ 0 h 52"/>
              <a:gd name="T96" fmla="*/ 268 w 268"/>
              <a:gd name="T97" fmla="*/ 8 h 52"/>
              <a:gd name="T98" fmla="*/ 268 w 268"/>
              <a:gd name="T99" fmla="*/ 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68" h="52">
                <a:moveTo>
                  <a:pt x="268" y="8"/>
                </a:moveTo>
                <a:lnTo>
                  <a:pt x="248" y="8"/>
                </a:lnTo>
                <a:lnTo>
                  <a:pt x="240" y="8"/>
                </a:lnTo>
                <a:lnTo>
                  <a:pt x="228" y="12"/>
                </a:lnTo>
                <a:lnTo>
                  <a:pt x="224" y="12"/>
                </a:lnTo>
                <a:lnTo>
                  <a:pt x="216" y="12"/>
                </a:lnTo>
                <a:lnTo>
                  <a:pt x="204" y="16"/>
                </a:lnTo>
                <a:lnTo>
                  <a:pt x="192" y="20"/>
                </a:lnTo>
                <a:lnTo>
                  <a:pt x="176" y="20"/>
                </a:lnTo>
                <a:lnTo>
                  <a:pt x="160" y="24"/>
                </a:lnTo>
                <a:lnTo>
                  <a:pt x="144" y="28"/>
                </a:lnTo>
                <a:lnTo>
                  <a:pt x="124" y="32"/>
                </a:lnTo>
                <a:lnTo>
                  <a:pt x="104" y="36"/>
                </a:lnTo>
                <a:lnTo>
                  <a:pt x="84" y="44"/>
                </a:lnTo>
                <a:lnTo>
                  <a:pt x="72" y="44"/>
                </a:lnTo>
                <a:lnTo>
                  <a:pt x="56" y="48"/>
                </a:lnTo>
                <a:lnTo>
                  <a:pt x="48" y="52"/>
                </a:lnTo>
                <a:lnTo>
                  <a:pt x="40" y="52"/>
                </a:lnTo>
                <a:lnTo>
                  <a:pt x="36" y="52"/>
                </a:lnTo>
                <a:lnTo>
                  <a:pt x="32" y="52"/>
                </a:lnTo>
                <a:lnTo>
                  <a:pt x="32" y="52"/>
                </a:lnTo>
                <a:lnTo>
                  <a:pt x="28" y="52"/>
                </a:lnTo>
                <a:lnTo>
                  <a:pt x="20" y="48"/>
                </a:lnTo>
                <a:lnTo>
                  <a:pt x="16" y="44"/>
                </a:lnTo>
                <a:lnTo>
                  <a:pt x="8" y="40"/>
                </a:lnTo>
                <a:lnTo>
                  <a:pt x="4" y="36"/>
                </a:lnTo>
                <a:lnTo>
                  <a:pt x="4" y="32"/>
                </a:lnTo>
                <a:lnTo>
                  <a:pt x="0" y="32"/>
                </a:lnTo>
                <a:lnTo>
                  <a:pt x="4" y="28"/>
                </a:lnTo>
                <a:lnTo>
                  <a:pt x="8" y="28"/>
                </a:lnTo>
                <a:lnTo>
                  <a:pt x="16" y="28"/>
                </a:lnTo>
                <a:lnTo>
                  <a:pt x="28" y="32"/>
                </a:lnTo>
                <a:lnTo>
                  <a:pt x="36" y="32"/>
                </a:lnTo>
                <a:lnTo>
                  <a:pt x="44" y="32"/>
                </a:lnTo>
                <a:lnTo>
                  <a:pt x="56" y="28"/>
                </a:lnTo>
                <a:lnTo>
                  <a:pt x="68" y="28"/>
                </a:lnTo>
                <a:lnTo>
                  <a:pt x="84" y="24"/>
                </a:lnTo>
                <a:lnTo>
                  <a:pt x="104" y="24"/>
                </a:lnTo>
                <a:lnTo>
                  <a:pt x="124" y="20"/>
                </a:lnTo>
                <a:lnTo>
                  <a:pt x="148" y="16"/>
                </a:lnTo>
                <a:lnTo>
                  <a:pt x="172" y="12"/>
                </a:lnTo>
                <a:lnTo>
                  <a:pt x="192" y="8"/>
                </a:lnTo>
                <a:lnTo>
                  <a:pt x="208" y="4"/>
                </a:lnTo>
                <a:lnTo>
                  <a:pt x="224" y="4"/>
                </a:lnTo>
                <a:lnTo>
                  <a:pt x="236" y="0"/>
                </a:lnTo>
                <a:lnTo>
                  <a:pt x="248" y="0"/>
                </a:lnTo>
                <a:lnTo>
                  <a:pt x="256" y="0"/>
                </a:lnTo>
                <a:lnTo>
                  <a:pt x="260" y="0"/>
                </a:lnTo>
                <a:lnTo>
                  <a:pt x="268" y="8"/>
                </a:lnTo>
                <a:lnTo>
                  <a:pt x="268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Freeform 292">
            <a:extLst>
              <a:ext uri="{FF2B5EF4-FFF2-40B4-BE49-F238E27FC236}">
                <a16:creationId xmlns:a16="http://schemas.microsoft.com/office/drawing/2014/main" xmlns="" id="{700FB4AC-D181-49D8-8633-EB44ACB35959}"/>
              </a:ext>
            </a:extLst>
          </p:cNvPr>
          <p:cNvSpPr>
            <a:spLocks/>
          </p:cNvSpPr>
          <p:nvPr/>
        </p:nvSpPr>
        <p:spPr bwMode="auto">
          <a:xfrm>
            <a:off x="8401529" y="1375058"/>
            <a:ext cx="1067936" cy="1635393"/>
          </a:xfrm>
          <a:custGeom>
            <a:avLst/>
            <a:gdLst>
              <a:gd name="T0" fmla="*/ 260 w 276"/>
              <a:gd name="T1" fmla="*/ 16 h 332"/>
              <a:gd name="T2" fmla="*/ 272 w 276"/>
              <a:gd name="T3" fmla="*/ 24 h 332"/>
              <a:gd name="T4" fmla="*/ 276 w 276"/>
              <a:gd name="T5" fmla="*/ 32 h 332"/>
              <a:gd name="T6" fmla="*/ 268 w 276"/>
              <a:gd name="T7" fmla="*/ 56 h 332"/>
              <a:gd name="T8" fmla="*/ 256 w 276"/>
              <a:gd name="T9" fmla="*/ 88 h 332"/>
              <a:gd name="T10" fmla="*/ 236 w 276"/>
              <a:gd name="T11" fmla="*/ 132 h 332"/>
              <a:gd name="T12" fmla="*/ 212 w 276"/>
              <a:gd name="T13" fmla="*/ 180 h 332"/>
              <a:gd name="T14" fmla="*/ 176 w 276"/>
              <a:gd name="T15" fmla="*/ 228 h 332"/>
              <a:gd name="T16" fmla="*/ 136 w 276"/>
              <a:gd name="T17" fmla="*/ 264 h 332"/>
              <a:gd name="T18" fmla="*/ 92 w 276"/>
              <a:gd name="T19" fmla="*/ 296 h 332"/>
              <a:gd name="T20" fmla="*/ 52 w 276"/>
              <a:gd name="T21" fmla="*/ 316 h 332"/>
              <a:gd name="T22" fmla="*/ 28 w 276"/>
              <a:gd name="T23" fmla="*/ 324 h 332"/>
              <a:gd name="T24" fmla="*/ 12 w 276"/>
              <a:gd name="T25" fmla="*/ 328 h 332"/>
              <a:gd name="T26" fmla="*/ 4 w 276"/>
              <a:gd name="T27" fmla="*/ 332 h 332"/>
              <a:gd name="T28" fmla="*/ 0 w 276"/>
              <a:gd name="T29" fmla="*/ 328 h 332"/>
              <a:gd name="T30" fmla="*/ 0 w 276"/>
              <a:gd name="T31" fmla="*/ 324 h 332"/>
              <a:gd name="T32" fmla="*/ 8 w 276"/>
              <a:gd name="T33" fmla="*/ 320 h 332"/>
              <a:gd name="T34" fmla="*/ 20 w 276"/>
              <a:gd name="T35" fmla="*/ 308 h 332"/>
              <a:gd name="T36" fmla="*/ 44 w 276"/>
              <a:gd name="T37" fmla="*/ 292 h 332"/>
              <a:gd name="T38" fmla="*/ 80 w 276"/>
              <a:gd name="T39" fmla="*/ 264 h 332"/>
              <a:gd name="T40" fmla="*/ 116 w 276"/>
              <a:gd name="T41" fmla="*/ 232 h 332"/>
              <a:gd name="T42" fmla="*/ 148 w 276"/>
              <a:gd name="T43" fmla="*/ 200 h 332"/>
              <a:gd name="T44" fmla="*/ 168 w 276"/>
              <a:gd name="T45" fmla="*/ 168 h 332"/>
              <a:gd name="T46" fmla="*/ 188 w 276"/>
              <a:gd name="T47" fmla="*/ 124 h 332"/>
              <a:gd name="T48" fmla="*/ 200 w 276"/>
              <a:gd name="T49" fmla="*/ 84 h 332"/>
              <a:gd name="T50" fmla="*/ 204 w 276"/>
              <a:gd name="T51" fmla="*/ 60 h 332"/>
              <a:gd name="T52" fmla="*/ 208 w 276"/>
              <a:gd name="T53" fmla="*/ 44 h 332"/>
              <a:gd name="T54" fmla="*/ 208 w 276"/>
              <a:gd name="T55" fmla="*/ 28 h 332"/>
              <a:gd name="T56" fmla="*/ 204 w 276"/>
              <a:gd name="T57" fmla="*/ 12 h 332"/>
              <a:gd name="T58" fmla="*/ 208 w 276"/>
              <a:gd name="T59" fmla="*/ 4 h 332"/>
              <a:gd name="T60" fmla="*/ 220 w 276"/>
              <a:gd name="T61" fmla="*/ 0 h 332"/>
              <a:gd name="T62" fmla="*/ 240 w 276"/>
              <a:gd name="T63" fmla="*/ 8 h 332"/>
              <a:gd name="T64" fmla="*/ 252 w 276"/>
              <a:gd name="T65" fmla="*/ 12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76" h="332">
                <a:moveTo>
                  <a:pt x="252" y="12"/>
                </a:moveTo>
                <a:lnTo>
                  <a:pt x="260" y="16"/>
                </a:lnTo>
                <a:lnTo>
                  <a:pt x="268" y="20"/>
                </a:lnTo>
                <a:lnTo>
                  <a:pt x="272" y="24"/>
                </a:lnTo>
                <a:lnTo>
                  <a:pt x="276" y="28"/>
                </a:lnTo>
                <a:lnTo>
                  <a:pt x="276" y="32"/>
                </a:lnTo>
                <a:lnTo>
                  <a:pt x="272" y="44"/>
                </a:lnTo>
                <a:lnTo>
                  <a:pt x="268" y="56"/>
                </a:lnTo>
                <a:lnTo>
                  <a:pt x="264" y="72"/>
                </a:lnTo>
                <a:lnTo>
                  <a:pt x="256" y="88"/>
                </a:lnTo>
                <a:lnTo>
                  <a:pt x="248" y="108"/>
                </a:lnTo>
                <a:lnTo>
                  <a:pt x="236" y="132"/>
                </a:lnTo>
                <a:lnTo>
                  <a:pt x="224" y="156"/>
                </a:lnTo>
                <a:lnTo>
                  <a:pt x="212" y="180"/>
                </a:lnTo>
                <a:lnTo>
                  <a:pt x="196" y="204"/>
                </a:lnTo>
                <a:lnTo>
                  <a:pt x="176" y="228"/>
                </a:lnTo>
                <a:lnTo>
                  <a:pt x="160" y="248"/>
                </a:lnTo>
                <a:lnTo>
                  <a:pt x="136" y="264"/>
                </a:lnTo>
                <a:lnTo>
                  <a:pt x="116" y="284"/>
                </a:lnTo>
                <a:lnTo>
                  <a:pt x="92" y="296"/>
                </a:lnTo>
                <a:lnTo>
                  <a:pt x="64" y="308"/>
                </a:lnTo>
                <a:lnTo>
                  <a:pt x="52" y="316"/>
                </a:lnTo>
                <a:lnTo>
                  <a:pt x="40" y="320"/>
                </a:lnTo>
                <a:lnTo>
                  <a:pt x="28" y="324"/>
                </a:lnTo>
                <a:lnTo>
                  <a:pt x="20" y="328"/>
                </a:lnTo>
                <a:lnTo>
                  <a:pt x="12" y="328"/>
                </a:lnTo>
                <a:lnTo>
                  <a:pt x="8" y="332"/>
                </a:lnTo>
                <a:lnTo>
                  <a:pt x="4" y="332"/>
                </a:lnTo>
                <a:lnTo>
                  <a:pt x="0" y="332"/>
                </a:lnTo>
                <a:lnTo>
                  <a:pt x="0" y="328"/>
                </a:lnTo>
                <a:lnTo>
                  <a:pt x="0" y="328"/>
                </a:lnTo>
                <a:lnTo>
                  <a:pt x="0" y="324"/>
                </a:lnTo>
                <a:lnTo>
                  <a:pt x="4" y="324"/>
                </a:lnTo>
                <a:lnTo>
                  <a:pt x="8" y="320"/>
                </a:lnTo>
                <a:lnTo>
                  <a:pt x="12" y="312"/>
                </a:lnTo>
                <a:lnTo>
                  <a:pt x="20" y="308"/>
                </a:lnTo>
                <a:lnTo>
                  <a:pt x="28" y="304"/>
                </a:lnTo>
                <a:lnTo>
                  <a:pt x="44" y="292"/>
                </a:lnTo>
                <a:lnTo>
                  <a:pt x="64" y="280"/>
                </a:lnTo>
                <a:lnTo>
                  <a:pt x="80" y="264"/>
                </a:lnTo>
                <a:lnTo>
                  <a:pt x="100" y="248"/>
                </a:lnTo>
                <a:lnTo>
                  <a:pt x="116" y="232"/>
                </a:lnTo>
                <a:lnTo>
                  <a:pt x="132" y="216"/>
                </a:lnTo>
                <a:lnTo>
                  <a:pt x="148" y="200"/>
                </a:lnTo>
                <a:lnTo>
                  <a:pt x="160" y="184"/>
                </a:lnTo>
                <a:lnTo>
                  <a:pt x="168" y="168"/>
                </a:lnTo>
                <a:lnTo>
                  <a:pt x="180" y="148"/>
                </a:lnTo>
                <a:lnTo>
                  <a:pt x="188" y="124"/>
                </a:lnTo>
                <a:lnTo>
                  <a:pt x="196" y="96"/>
                </a:lnTo>
                <a:lnTo>
                  <a:pt x="200" y="84"/>
                </a:lnTo>
                <a:lnTo>
                  <a:pt x="204" y="72"/>
                </a:lnTo>
                <a:lnTo>
                  <a:pt x="204" y="60"/>
                </a:lnTo>
                <a:lnTo>
                  <a:pt x="208" y="52"/>
                </a:lnTo>
                <a:lnTo>
                  <a:pt x="208" y="44"/>
                </a:lnTo>
                <a:lnTo>
                  <a:pt x="208" y="36"/>
                </a:lnTo>
                <a:lnTo>
                  <a:pt x="208" y="28"/>
                </a:lnTo>
                <a:lnTo>
                  <a:pt x="208" y="20"/>
                </a:lnTo>
                <a:lnTo>
                  <a:pt x="204" y="12"/>
                </a:lnTo>
                <a:lnTo>
                  <a:pt x="204" y="8"/>
                </a:lnTo>
                <a:lnTo>
                  <a:pt x="208" y="4"/>
                </a:lnTo>
                <a:lnTo>
                  <a:pt x="216" y="0"/>
                </a:lnTo>
                <a:lnTo>
                  <a:pt x="220" y="0"/>
                </a:lnTo>
                <a:lnTo>
                  <a:pt x="232" y="4"/>
                </a:lnTo>
                <a:lnTo>
                  <a:pt x="240" y="8"/>
                </a:lnTo>
                <a:lnTo>
                  <a:pt x="252" y="12"/>
                </a:lnTo>
                <a:lnTo>
                  <a:pt x="252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Freeform 293">
            <a:extLst>
              <a:ext uri="{FF2B5EF4-FFF2-40B4-BE49-F238E27FC236}">
                <a16:creationId xmlns:a16="http://schemas.microsoft.com/office/drawing/2014/main" xmlns="" id="{1919EC78-8480-4A1D-BDE4-CA0476A22CCE}"/>
              </a:ext>
            </a:extLst>
          </p:cNvPr>
          <p:cNvSpPr>
            <a:spLocks/>
          </p:cNvSpPr>
          <p:nvPr/>
        </p:nvSpPr>
        <p:spPr bwMode="auto">
          <a:xfrm>
            <a:off x="9692466" y="1103270"/>
            <a:ext cx="123819" cy="1615689"/>
          </a:xfrm>
          <a:custGeom>
            <a:avLst/>
            <a:gdLst>
              <a:gd name="T0" fmla="*/ 8 w 32"/>
              <a:gd name="T1" fmla="*/ 24 h 328"/>
              <a:gd name="T2" fmla="*/ 4 w 32"/>
              <a:gd name="T3" fmla="*/ 16 h 328"/>
              <a:gd name="T4" fmla="*/ 0 w 32"/>
              <a:gd name="T5" fmla="*/ 12 h 328"/>
              <a:gd name="T6" fmla="*/ 0 w 32"/>
              <a:gd name="T7" fmla="*/ 8 h 328"/>
              <a:gd name="T8" fmla="*/ 0 w 32"/>
              <a:gd name="T9" fmla="*/ 4 h 328"/>
              <a:gd name="T10" fmla="*/ 4 w 32"/>
              <a:gd name="T11" fmla="*/ 0 h 328"/>
              <a:gd name="T12" fmla="*/ 12 w 32"/>
              <a:gd name="T13" fmla="*/ 0 h 328"/>
              <a:gd name="T14" fmla="*/ 20 w 32"/>
              <a:gd name="T15" fmla="*/ 0 h 328"/>
              <a:gd name="T16" fmla="*/ 24 w 32"/>
              <a:gd name="T17" fmla="*/ 0 h 328"/>
              <a:gd name="T18" fmla="*/ 32 w 32"/>
              <a:gd name="T19" fmla="*/ 4 h 328"/>
              <a:gd name="T20" fmla="*/ 32 w 32"/>
              <a:gd name="T21" fmla="*/ 328 h 328"/>
              <a:gd name="T22" fmla="*/ 20 w 32"/>
              <a:gd name="T23" fmla="*/ 328 h 328"/>
              <a:gd name="T24" fmla="*/ 20 w 32"/>
              <a:gd name="T25" fmla="*/ 296 h 328"/>
              <a:gd name="T26" fmla="*/ 20 w 32"/>
              <a:gd name="T27" fmla="*/ 260 h 328"/>
              <a:gd name="T28" fmla="*/ 20 w 32"/>
              <a:gd name="T29" fmla="*/ 232 h 328"/>
              <a:gd name="T30" fmla="*/ 16 w 32"/>
              <a:gd name="T31" fmla="*/ 200 h 328"/>
              <a:gd name="T32" fmla="*/ 16 w 32"/>
              <a:gd name="T33" fmla="*/ 176 h 328"/>
              <a:gd name="T34" fmla="*/ 16 w 32"/>
              <a:gd name="T35" fmla="*/ 152 h 328"/>
              <a:gd name="T36" fmla="*/ 16 w 32"/>
              <a:gd name="T37" fmla="*/ 128 h 328"/>
              <a:gd name="T38" fmla="*/ 16 w 32"/>
              <a:gd name="T39" fmla="*/ 108 h 328"/>
              <a:gd name="T40" fmla="*/ 16 w 32"/>
              <a:gd name="T41" fmla="*/ 88 h 328"/>
              <a:gd name="T42" fmla="*/ 16 w 32"/>
              <a:gd name="T43" fmla="*/ 76 h 328"/>
              <a:gd name="T44" fmla="*/ 12 w 32"/>
              <a:gd name="T45" fmla="*/ 60 h 328"/>
              <a:gd name="T46" fmla="*/ 12 w 32"/>
              <a:gd name="T47" fmla="*/ 48 h 328"/>
              <a:gd name="T48" fmla="*/ 12 w 32"/>
              <a:gd name="T49" fmla="*/ 40 h 328"/>
              <a:gd name="T50" fmla="*/ 8 w 32"/>
              <a:gd name="T51" fmla="*/ 32 h 328"/>
              <a:gd name="T52" fmla="*/ 8 w 32"/>
              <a:gd name="T53" fmla="*/ 28 h 328"/>
              <a:gd name="T54" fmla="*/ 8 w 32"/>
              <a:gd name="T55" fmla="*/ 24 h 328"/>
              <a:gd name="T56" fmla="*/ 8 w 32"/>
              <a:gd name="T57" fmla="*/ 24 h 3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2" h="328">
                <a:moveTo>
                  <a:pt x="8" y="24"/>
                </a:move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24" y="0"/>
                </a:lnTo>
                <a:lnTo>
                  <a:pt x="32" y="4"/>
                </a:lnTo>
                <a:lnTo>
                  <a:pt x="32" y="328"/>
                </a:lnTo>
                <a:lnTo>
                  <a:pt x="20" y="328"/>
                </a:lnTo>
                <a:lnTo>
                  <a:pt x="20" y="296"/>
                </a:lnTo>
                <a:lnTo>
                  <a:pt x="20" y="260"/>
                </a:lnTo>
                <a:lnTo>
                  <a:pt x="20" y="232"/>
                </a:lnTo>
                <a:lnTo>
                  <a:pt x="16" y="200"/>
                </a:lnTo>
                <a:lnTo>
                  <a:pt x="16" y="176"/>
                </a:lnTo>
                <a:lnTo>
                  <a:pt x="16" y="152"/>
                </a:lnTo>
                <a:lnTo>
                  <a:pt x="16" y="128"/>
                </a:lnTo>
                <a:lnTo>
                  <a:pt x="16" y="108"/>
                </a:lnTo>
                <a:lnTo>
                  <a:pt x="16" y="88"/>
                </a:lnTo>
                <a:lnTo>
                  <a:pt x="16" y="76"/>
                </a:lnTo>
                <a:lnTo>
                  <a:pt x="12" y="60"/>
                </a:lnTo>
                <a:lnTo>
                  <a:pt x="12" y="48"/>
                </a:lnTo>
                <a:lnTo>
                  <a:pt x="12" y="40"/>
                </a:lnTo>
                <a:lnTo>
                  <a:pt x="8" y="32"/>
                </a:lnTo>
                <a:lnTo>
                  <a:pt x="8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Freeform 294">
            <a:extLst>
              <a:ext uri="{FF2B5EF4-FFF2-40B4-BE49-F238E27FC236}">
                <a16:creationId xmlns:a16="http://schemas.microsoft.com/office/drawing/2014/main" xmlns="" id="{E3AAF7C6-9B8D-4B33-A957-0E2B48B24CDD}"/>
              </a:ext>
            </a:extLst>
          </p:cNvPr>
          <p:cNvSpPr>
            <a:spLocks/>
          </p:cNvSpPr>
          <p:nvPr/>
        </p:nvSpPr>
        <p:spPr bwMode="auto">
          <a:xfrm>
            <a:off x="9763535" y="1552390"/>
            <a:ext cx="557184" cy="216739"/>
          </a:xfrm>
          <a:custGeom>
            <a:avLst/>
            <a:gdLst>
              <a:gd name="T0" fmla="*/ 52 w 144"/>
              <a:gd name="T1" fmla="*/ 8 h 44"/>
              <a:gd name="T2" fmla="*/ 68 w 144"/>
              <a:gd name="T3" fmla="*/ 4 h 44"/>
              <a:gd name="T4" fmla="*/ 80 w 144"/>
              <a:gd name="T5" fmla="*/ 4 h 44"/>
              <a:gd name="T6" fmla="*/ 92 w 144"/>
              <a:gd name="T7" fmla="*/ 4 h 44"/>
              <a:gd name="T8" fmla="*/ 104 w 144"/>
              <a:gd name="T9" fmla="*/ 0 h 44"/>
              <a:gd name="T10" fmla="*/ 116 w 144"/>
              <a:gd name="T11" fmla="*/ 4 h 44"/>
              <a:gd name="T12" fmla="*/ 132 w 144"/>
              <a:gd name="T13" fmla="*/ 8 h 44"/>
              <a:gd name="T14" fmla="*/ 136 w 144"/>
              <a:gd name="T15" fmla="*/ 8 h 44"/>
              <a:gd name="T16" fmla="*/ 140 w 144"/>
              <a:gd name="T17" fmla="*/ 12 h 44"/>
              <a:gd name="T18" fmla="*/ 144 w 144"/>
              <a:gd name="T19" fmla="*/ 12 h 44"/>
              <a:gd name="T20" fmla="*/ 144 w 144"/>
              <a:gd name="T21" fmla="*/ 16 h 44"/>
              <a:gd name="T22" fmla="*/ 144 w 144"/>
              <a:gd name="T23" fmla="*/ 16 h 44"/>
              <a:gd name="T24" fmla="*/ 140 w 144"/>
              <a:gd name="T25" fmla="*/ 20 h 44"/>
              <a:gd name="T26" fmla="*/ 136 w 144"/>
              <a:gd name="T27" fmla="*/ 24 h 44"/>
              <a:gd name="T28" fmla="*/ 132 w 144"/>
              <a:gd name="T29" fmla="*/ 28 h 44"/>
              <a:gd name="T30" fmla="*/ 124 w 144"/>
              <a:gd name="T31" fmla="*/ 32 h 44"/>
              <a:gd name="T32" fmla="*/ 112 w 144"/>
              <a:gd name="T33" fmla="*/ 36 h 44"/>
              <a:gd name="T34" fmla="*/ 100 w 144"/>
              <a:gd name="T35" fmla="*/ 40 h 44"/>
              <a:gd name="T36" fmla="*/ 88 w 144"/>
              <a:gd name="T37" fmla="*/ 40 h 44"/>
              <a:gd name="T38" fmla="*/ 72 w 144"/>
              <a:gd name="T39" fmla="*/ 44 h 44"/>
              <a:gd name="T40" fmla="*/ 52 w 144"/>
              <a:gd name="T41" fmla="*/ 44 h 44"/>
              <a:gd name="T42" fmla="*/ 28 w 144"/>
              <a:gd name="T43" fmla="*/ 44 h 44"/>
              <a:gd name="T44" fmla="*/ 0 w 144"/>
              <a:gd name="T45" fmla="*/ 44 h 44"/>
              <a:gd name="T46" fmla="*/ 0 w 144"/>
              <a:gd name="T47" fmla="*/ 12 h 44"/>
              <a:gd name="T48" fmla="*/ 12 w 144"/>
              <a:gd name="T49" fmla="*/ 12 h 44"/>
              <a:gd name="T50" fmla="*/ 24 w 144"/>
              <a:gd name="T51" fmla="*/ 12 h 44"/>
              <a:gd name="T52" fmla="*/ 36 w 144"/>
              <a:gd name="T53" fmla="*/ 8 h 44"/>
              <a:gd name="T54" fmla="*/ 52 w 144"/>
              <a:gd name="T55" fmla="*/ 8 h 44"/>
              <a:gd name="T56" fmla="*/ 52 w 144"/>
              <a:gd name="T57" fmla="*/ 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44" h="44">
                <a:moveTo>
                  <a:pt x="52" y="8"/>
                </a:moveTo>
                <a:lnTo>
                  <a:pt x="68" y="4"/>
                </a:lnTo>
                <a:lnTo>
                  <a:pt x="80" y="4"/>
                </a:lnTo>
                <a:lnTo>
                  <a:pt x="92" y="4"/>
                </a:lnTo>
                <a:lnTo>
                  <a:pt x="104" y="0"/>
                </a:lnTo>
                <a:lnTo>
                  <a:pt x="116" y="4"/>
                </a:lnTo>
                <a:lnTo>
                  <a:pt x="132" y="8"/>
                </a:lnTo>
                <a:lnTo>
                  <a:pt x="136" y="8"/>
                </a:lnTo>
                <a:lnTo>
                  <a:pt x="140" y="12"/>
                </a:lnTo>
                <a:lnTo>
                  <a:pt x="144" y="12"/>
                </a:lnTo>
                <a:lnTo>
                  <a:pt x="144" y="16"/>
                </a:lnTo>
                <a:lnTo>
                  <a:pt x="144" y="16"/>
                </a:lnTo>
                <a:lnTo>
                  <a:pt x="140" y="20"/>
                </a:lnTo>
                <a:lnTo>
                  <a:pt x="136" y="24"/>
                </a:lnTo>
                <a:lnTo>
                  <a:pt x="132" y="28"/>
                </a:lnTo>
                <a:lnTo>
                  <a:pt x="124" y="32"/>
                </a:lnTo>
                <a:lnTo>
                  <a:pt x="112" y="36"/>
                </a:lnTo>
                <a:lnTo>
                  <a:pt x="100" y="40"/>
                </a:lnTo>
                <a:lnTo>
                  <a:pt x="88" y="40"/>
                </a:lnTo>
                <a:lnTo>
                  <a:pt x="72" y="44"/>
                </a:lnTo>
                <a:lnTo>
                  <a:pt x="52" y="44"/>
                </a:lnTo>
                <a:lnTo>
                  <a:pt x="28" y="44"/>
                </a:lnTo>
                <a:lnTo>
                  <a:pt x="0" y="44"/>
                </a:lnTo>
                <a:lnTo>
                  <a:pt x="0" y="12"/>
                </a:lnTo>
                <a:lnTo>
                  <a:pt x="12" y="12"/>
                </a:lnTo>
                <a:lnTo>
                  <a:pt x="24" y="12"/>
                </a:lnTo>
                <a:lnTo>
                  <a:pt x="36" y="8"/>
                </a:lnTo>
                <a:lnTo>
                  <a:pt x="52" y="8"/>
                </a:lnTo>
                <a:lnTo>
                  <a:pt x="52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Freeform 295">
            <a:extLst>
              <a:ext uri="{FF2B5EF4-FFF2-40B4-BE49-F238E27FC236}">
                <a16:creationId xmlns:a16="http://schemas.microsoft.com/office/drawing/2014/main" xmlns="" id="{87187B57-59A6-4CF8-926B-605A5921B83D}"/>
              </a:ext>
            </a:extLst>
          </p:cNvPr>
          <p:cNvSpPr>
            <a:spLocks/>
          </p:cNvSpPr>
          <p:nvPr/>
        </p:nvSpPr>
        <p:spPr bwMode="auto">
          <a:xfrm>
            <a:off x="9763535" y="2064682"/>
            <a:ext cx="541707" cy="197035"/>
          </a:xfrm>
          <a:custGeom>
            <a:avLst/>
            <a:gdLst>
              <a:gd name="T0" fmla="*/ 0 w 140"/>
              <a:gd name="T1" fmla="*/ 12 h 40"/>
              <a:gd name="T2" fmla="*/ 16 w 140"/>
              <a:gd name="T3" fmla="*/ 12 h 40"/>
              <a:gd name="T4" fmla="*/ 28 w 140"/>
              <a:gd name="T5" fmla="*/ 8 h 40"/>
              <a:gd name="T6" fmla="*/ 40 w 140"/>
              <a:gd name="T7" fmla="*/ 8 h 40"/>
              <a:gd name="T8" fmla="*/ 52 w 140"/>
              <a:gd name="T9" fmla="*/ 4 h 40"/>
              <a:gd name="T10" fmla="*/ 72 w 140"/>
              <a:gd name="T11" fmla="*/ 0 h 40"/>
              <a:gd name="T12" fmla="*/ 84 w 140"/>
              <a:gd name="T13" fmla="*/ 0 h 40"/>
              <a:gd name="T14" fmla="*/ 92 w 140"/>
              <a:gd name="T15" fmla="*/ 0 h 40"/>
              <a:gd name="T16" fmla="*/ 112 w 140"/>
              <a:gd name="T17" fmla="*/ 0 h 40"/>
              <a:gd name="T18" fmla="*/ 120 w 140"/>
              <a:gd name="T19" fmla="*/ 4 h 40"/>
              <a:gd name="T20" fmla="*/ 124 w 140"/>
              <a:gd name="T21" fmla="*/ 4 h 40"/>
              <a:gd name="T22" fmla="*/ 132 w 140"/>
              <a:gd name="T23" fmla="*/ 8 h 40"/>
              <a:gd name="T24" fmla="*/ 136 w 140"/>
              <a:gd name="T25" fmla="*/ 8 h 40"/>
              <a:gd name="T26" fmla="*/ 140 w 140"/>
              <a:gd name="T27" fmla="*/ 12 h 40"/>
              <a:gd name="T28" fmla="*/ 140 w 140"/>
              <a:gd name="T29" fmla="*/ 16 h 40"/>
              <a:gd name="T30" fmla="*/ 140 w 140"/>
              <a:gd name="T31" fmla="*/ 20 h 40"/>
              <a:gd name="T32" fmla="*/ 136 w 140"/>
              <a:gd name="T33" fmla="*/ 24 h 40"/>
              <a:gd name="T34" fmla="*/ 136 w 140"/>
              <a:gd name="T35" fmla="*/ 24 h 40"/>
              <a:gd name="T36" fmla="*/ 132 w 140"/>
              <a:gd name="T37" fmla="*/ 28 h 40"/>
              <a:gd name="T38" fmla="*/ 124 w 140"/>
              <a:gd name="T39" fmla="*/ 28 h 40"/>
              <a:gd name="T40" fmla="*/ 120 w 140"/>
              <a:gd name="T41" fmla="*/ 32 h 40"/>
              <a:gd name="T42" fmla="*/ 112 w 140"/>
              <a:gd name="T43" fmla="*/ 32 h 40"/>
              <a:gd name="T44" fmla="*/ 104 w 140"/>
              <a:gd name="T45" fmla="*/ 32 h 40"/>
              <a:gd name="T46" fmla="*/ 80 w 140"/>
              <a:gd name="T47" fmla="*/ 36 h 40"/>
              <a:gd name="T48" fmla="*/ 56 w 140"/>
              <a:gd name="T49" fmla="*/ 40 h 40"/>
              <a:gd name="T50" fmla="*/ 32 w 140"/>
              <a:gd name="T51" fmla="*/ 40 h 40"/>
              <a:gd name="T52" fmla="*/ 16 w 140"/>
              <a:gd name="T53" fmla="*/ 40 h 40"/>
              <a:gd name="T54" fmla="*/ 0 w 140"/>
              <a:gd name="T55" fmla="*/ 40 h 40"/>
              <a:gd name="T56" fmla="*/ 0 w 140"/>
              <a:gd name="T57" fmla="*/ 12 h 40"/>
              <a:gd name="T58" fmla="*/ 0 w 140"/>
              <a:gd name="T59" fmla="*/ 1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40" h="40">
                <a:moveTo>
                  <a:pt x="0" y="12"/>
                </a:moveTo>
                <a:lnTo>
                  <a:pt x="16" y="12"/>
                </a:lnTo>
                <a:lnTo>
                  <a:pt x="28" y="8"/>
                </a:lnTo>
                <a:lnTo>
                  <a:pt x="40" y="8"/>
                </a:lnTo>
                <a:lnTo>
                  <a:pt x="52" y="4"/>
                </a:lnTo>
                <a:lnTo>
                  <a:pt x="72" y="0"/>
                </a:lnTo>
                <a:lnTo>
                  <a:pt x="84" y="0"/>
                </a:lnTo>
                <a:lnTo>
                  <a:pt x="92" y="0"/>
                </a:lnTo>
                <a:lnTo>
                  <a:pt x="112" y="0"/>
                </a:lnTo>
                <a:lnTo>
                  <a:pt x="120" y="4"/>
                </a:lnTo>
                <a:lnTo>
                  <a:pt x="124" y="4"/>
                </a:lnTo>
                <a:lnTo>
                  <a:pt x="132" y="8"/>
                </a:lnTo>
                <a:lnTo>
                  <a:pt x="136" y="8"/>
                </a:lnTo>
                <a:lnTo>
                  <a:pt x="140" y="12"/>
                </a:lnTo>
                <a:lnTo>
                  <a:pt x="140" y="16"/>
                </a:lnTo>
                <a:lnTo>
                  <a:pt x="140" y="20"/>
                </a:lnTo>
                <a:lnTo>
                  <a:pt x="136" y="24"/>
                </a:lnTo>
                <a:lnTo>
                  <a:pt x="136" y="24"/>
                </a:lnTo>
                <a:lnTo>
                  <a:pt x="132" y="28"/>
                </a:lnTo>
                <a:lnTo>
                  <a:pt x="124" y="28"/>
                </a:lnTo>
                <a:lnTo>
                  <a:pt x="120" y="32"/>
                </a:lnTo>
                <a:lnTo>
                  <a:pt x="112" y="32"/>
                </a:lnTo>
                <a:lnTo>
                  <a:pt x="104" y="32"/>
                </a:lnTo>
                <a:lnTo>
                  <a:pt x="80" y="36"/>
                </a:lnTo>
                <a:lnTo>
                  <a:pt x="56" y="40"/>
                </a:lnTo>
                <a:lnTo>
                  <a:pt x="32" y="40"/>
                </a:lnTo>
                <a:lnTo>
                  <a:pt x="16" y="40"/>
                </a:lnTo>
                <a:lnTo>
                  <a:pt x="0" y="40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1" name="Freeform 297">
            <a:extLst>
              <a:ext uri="{FF2B5EF4-FFF2-40B4-BE49-F238E27FC236}">
                <a16:creationId xmlns:a16="http://schemas.microsoft.com/office/drawing/2014/main" xmlns="" id="{BC76CE34-CEC4-42CE-84B2-54F79B302D2E}"/>
              </a:ext>
            </a:extLst>
          </p:cNvPr>
          <p:cNvSpPr>
            <a:spLocks/>
          </p:cNvSpPr>
          <p:nvPr/>
        </p:nvSpPr>
        <p:spPr bwMode="auto">
          <a:xfrm>
            <a:off x="9206351" y="2537566"/>
            <a:ext cx="1841803" cy="374367"/>
          </a:xfrm>
          <a:custGeom>
            <a:avLst/>
            <a:gdLst>
              <a:gd name="T0" fmla="*/ 96 w 476"/>
              <a:gd name="T1" fmla="*/ 68 h 76"/>
              <a:gd name="T2" fmla="*/ 72 w 476"/>
              <a:gd name="T3" fmla="*/ 72 h 76"/>
              <a:gd name="T4" fmla="*/ 52 w 476"/>
              <a:gd name="T5" fmla="*/ 76 h 76"/>
              <a:gd name="T6" fmla="*/ 40 w 476"/>
              <a:gd name="T7" fmla="*/ 76 h 76"/>
              <a:gd name="T8" fmla="*/ 32 w 476"/>
              <a:gd name="T9" fmla="*/ 72 h 76"/>
              <a:gd name="T10" fmla="*/ 20 w 476"/>
              <a:gd name="T11" fmla="*/ 64 h 76"/>
              <a:gd name="T12" fmla="*/ 8 w 476"/>
              <a:gd name="T13" fmla="*/ 56 h 76"/>
              <a:gd name="T14" fmla="*/ 0 w 476"/>
              <a:gd name="T15" fmla="*/ 48 h 76"/>
              <a:gd name="T16" fmla="*/ 0 w 476"/>
              <a:gd name="T17" fmla="*/ 40 h 76"/>
              <a:gd name="T18" fmla="*/ 12 w 476"/>
              <a:gd name="T19" fmla="*/ 36 h 76"/>
              <a:gd name="T20" fmla="*/ 24 w 476"/>
              <a:gd name="T21" fmla="*/ 36 h 76"/>
              <a:gd name="T22" fmla="*/ 36 w 476"/>
              <a:gd name="T23" fmla="*/ 36 h 76"/>
              <a:gd name="T24" fmla="*/ 64 w 476"/>
              <a:gd name="T25" fmla="*/ 36 h 76"/>
              <a:gd name="T26" fmla="*/ 108 w 476"/>
              <a:gd name="T27" fmla="*/ 32 h 76"/>
              <a:gd name="T28" fmla="*/ 164 w 476"/>
              <a:gd name="T29" fmla="*/ 28 h 76"/>
              <a:gd name="T30" fmla="*/ 216 w 476"/>
              <a:gd name="T31" fmla="*/ 20 h 76"/>
              <a:gd name="T32" fmla="*/ 248 w 476"/>
              <a:gd name="T33" fmla="*/ 20 h 76"/>
              <a:gd name="T34" fmla="*/ 288 w 476"/>
              <a:gd name="T35" fmla="*/ 12 h 76"/>
              <a:gd name="T36" fmla="*/ 332 w 476"/>
              <a:gd name="T37" fmla="*/ 8 h 76"/>
              <a:gd name="T38" fmla="*/ 356 w 476"/>
              <a:gd name="T39" fmla="*/ 4 h 76"/>
              <a:gd name="T40" fmla="*/ 372 w 476"/>
              <a:gd name="T41" fmla="*/ 4 h 76"/>
              <a:gd name="T42" fmla="*/ 392 w 476"/>
              <a:gd name="T43" fmla="*/ 0 h 76"/>
              <a:gd name="T44" fmla="*/ 412 w 476"/>
              <a:gd name="T45" fmla="*/ 4 h 76"/>
              <a:gd name="T46" fmla="*/ 436 w 476"/>
              <a:gd name="T47" fmla="*/ 12 h 76"/>
              <a:gd name="T48" fmla="*/ 460 w 476"/>
              <a:gd name="T49" fmla="*/ 24 h 76"/>
              <a:gd name="T50" fmla="*/ 472 w 476"/>
              <a:gd name="T51" fmla="*/ 36 h 76"/>
              <a:gd name="T52" fmla="*/ 472 w 476"/>
              <a:gd name="T53" fmla="*/ 48 h 76"/>
              <a:gd name="T54" fmla="*/ 472 w 476"/>
              <a:gd name="T55" fmla="*/ 52 h 76"/>
              <a:gd name="T56" fmla="*/ 464 w 476"/>
              <a:gd name="T57" fmla="*/ 52 h 76"/>
              <a:gd name="T58" fmla="*/ 452 w 476"/>
              <a:gd name="T59" fmla="*/ 52 h 76"/>
              <a:gd name="T60" fmla="*/ 436 w 476"/>
              <a:gd name="T61" fmla="*/ 52 h 76"/>
              <a:gd name="T62" fmla="*/ 408 w 476"/>
              <a:gd name="T63" fmla="*/ 52 h 76"/>
              <a:gd name="T64" fmla="*/ 376 w 476"/>
              <a:gd name="T65" fmla="*/ 52 h 76"/>
              <a:gd name="T66" fmla="*/ 348 w 476"/>
              <a:gd name="T67" fmla="*/ 52 h 76"/>
              <a:gd name="T68" fmla="*/ 324 w 476"/>
              <a:gd name="T69" fmla="*/ 52 h 76"/>
              <a:gd name="T70" fmla="*/ 304 w 476"/>
              <a:gd name="T71" fmla="*/ 52 h 76"/>
              <a:gd name="T72" fmla="*/ 292 w 476"/>
              <a:gd name="T73" fmla="*/ 52 h 76"/>
              <a:gd name="T74" fmla="*/ 268 w 476"/>
              <a:gd name="T75" fmla="*/ 52 h 76"/>
              <a:gd name="T76" fmla="*/ 224 w 476"/>
              <a:gd name="T77" fmla="*/ 56 h 76"/>
              <a:gd name="T78" fmla="*/ 172 w 476"/>
              <a:gd name="T79" fmla="*/ 60 h 76"/>
              <a:gd name="T80" fmla="*/ 112 w 476"/>
              <a:gd name="T81" fmla="*/ 6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76" h="76">
                <a:moveTo>
                  <a:pt x="112" y="68"/>
                </a:moveTo>
                <a:lnTo>
                  <a:pt x="96" y="68"/>
                </a:lnTo>
                <a:lnTo>
                  <a:pt x="84" y="72"/>
                </a:lnTo>
                <a:lnTo>
                  <a:pt x="72" y="72"/>
                </a:lnTo>
                <a:lnTo>
                  <a:pt x="60" y="72"/>
                </a:lnTo>
                <a:lnTo>
                  <a:pt x="52" y="76"/>
                </a:lnTo>
                <a:lnTo>
                  <a:pt x="44" y="76"/>
                </a:lnTo>
                <a:lnTo>
                  <a:pt x="40" y="76"/>
                </a:lnTo>
                <a:lnTo>
                  <a:pt x="40" y="72"/>
                </a:lnTo>
                <a:lnTo>
                  <a:pt x="32" y="72"/>
                </a:lnTo>
                <a:lnTo>
                  <a:pt x="28" y="68"/>
                </a:lnTo>
                <a:lnTo>
                  <a:pt x="20" y="64"/>
                </a:lnTo>
                <a:lnTo>
                  <a:pt x="16" y="60"/>
                </a:lnTo>
                <a:lnTo>
                  <a:pt x="8" y="56"/>
                </a:lnTo>
                <a:lnTo>
                  <a:pt x="4" y="52"/>
                </a:lnTo>
                <a:lnTo>
                  <a:pt x="0" y="48"/>
                </a:lnTo>
                <a:lnTo>
                  <a:pt x="0" y="44"/>
                </a:lnTo>
                <a:lnTo>
                  <a:pt x="0" y="40"/>
                </a:lnTo>
                <a:lnTo>
                  <a:pt x="8" y="40"/>
                </a:lnTo>
                <a:lnTo>
                  <a:pt x="12" y="36"/>
                </a:lnTo>
                <a:lnTo>
                  <a:pt x="16" y="36"/>
                </a:lnTo>
                <a:lnTo>
                  <a:pt x="24" y="36"/>
                </a:lnTo>
                <a:lnTo>
                  <a:pt x="28" y="36"/>
                </a:lnTo>
                <a:lnTo>
                  <a:pt x="36" y="36"/>
                </a:lnTo>
                <a:lnTo>
                  <a:pt x="48" y="36"/>
                </a:lnTo>
                <a:lnTo>
                  <a:pt x="64" y="36"/>
                </a:lnTo>
                <a:lnTo>
                  <a:pt x="84" y="32"/>
                </a:lnTo>
                <a:lnTo>
                  <a:pt x="108" y="32"/>
                </a:lnTo>
                <a:lnTo>
                  <a:pt x="136" y="28"/>
                </a:lnTo>
                <a:lnTo>
                  <a:pt x="164" y="28"/>
                </a:lnTo>
                <a:lnTo>
                  <a:pt x="200" y="24"/>
                </a:lnTo>
                <a:lnTo>
                  <a:pt x="216" y="20"/>
                </a:lnTo>
                <a:lnTo>
                  <a:pt x="232" y="20"/>
                </a:lnTo>
                <a:lnTo>
                  <a:pt x="248" y="20"/>
                </a:lnTo>
                <a:lnTo>
                  <a:pt x="264" y="16"/>
                </a:lnTo>
                <a:lnTo>
                  <a:pt x="288" y="12"/>
                </a:lnTo>
                <a:lnTo>
                  <a:pt x="312" y="12"/>
                </a:lnTo>
                <a:lnTo>
                  <a:pt x="332" y="8"/>
                </a:lnTo>
                <a:lnTo>
                  <a:pt x="344" y="8"/>
                </a:lnTo>
                <a:lnTo>
                  <a:pt x="356" y="4"/>
                </a:lnTo>
                <a:lnTo>
                  <a:pt x="364" y="4"/>
                </a:lnTo>
                <a:lnTo>
                  <a:pt x="372" y="4"/>
                </a:lnTo>
                <a:lnTo>
                  <a:pt x="384" y="0"/>
                </a:lnTo>
                <a:lnTo>
                  <a:pt x="392" y="0"/>
                </a:lnTo>
                <a:lnTo>
                  <a:pt x="404" y="4"/>
                </a:lnTo>
                <a:lnTo>
                  <a:pt x="412" y="4"/>
                </a:lnTo>
                <a:lnTo>
                  <a:pt x="424" y="8"/>
                </a:lnTo>
                <a:lnTo>
                  <a:pt x="436" y="12"/>
                </a:lnTo>
                <a:lnTo>
                  <a:pt x="448" y="20"/>
                </a:lnTo>
                <a:lnTo>
                  <a:pt x="460" y="24"/>
                </a:lnTo>
                <a:lnTo>
                  <a:pt x="468" y="32"/>
                </a:lnTo>
                <a:lnTo>
                  <a:pt x="472" y="36"/>
                </a:lnTo>
                <a:lnTo>
                  <a:pt x="476" y="40"/>
                </a:lnTo>
                <a:lnTo>
                  <a:pt x="472" y="48"/>
                </a:lnTo>
                <a:lnTo>
                  <a:pt x="472" y="48"/>
                </a:lnTo>
                <a:lnTo>
                  <a:pt x="472" y="52"/>
                </a:lnTo>
                <a:lnTo>
                  <a:pt x="468" y="52"/>
                </a:lnTo>
                <a:lnTo>
                  <a:pt x="464" y="52"/>
                </a:lnTo>
                <a:lnTo>
                  <a:pt x="460" y="52"/>
                </a:lnTo>
                <a:lnTo>
                  <a:pt x="452" y="52"/>
                </a:lnTo>
                <a:lnTo>
                  <a:pt x="444" y="52"/>
                </a:lnTo>
                <a:lnTo>
                  <a:pt x="436" y="52"/>
                </a:lnTo>
                <a:lnTo>
                  <a:pt x="424" y="52"/>
                </a:lnTo>
                <a:lnTo>
                  <a:pt x="408" y="52"/>
                </a:lnTo>
                <a:lnTo>
                  <a:pt x="392" y="52"/>
                </a:lnTo>
                <a:lnTo>
                  <a:pt x="376" y="52"/>
                </a:lnTo>
                <a:lnTo>
                  <a:pt x="360" y="52"/>
                </a:lnTo>
                <a:lnTo>
                  <a:pt x="348" y="52"/>
                </a:lnTo>
                <a:lnTo>
                  <a:pt x="332" y="52"/>
                </a:lnTo>
                <a:lnTo>
                  <a:pt x="324" y="52"/>
                </a:lnTo>
                <a:lnTo>
                  <a:pt x="312" y="52"/>
                </a:lnTo>
                <a:lnTo>
                  <a:pt x="304" y="52"/>
                </a:lnTo>
                <a:lnTo>
                  <a:pt x="300" y="52"/>
                </a:lnTo>
                <a:lnTo>
                  <a:pt x="292" y="52"/>
                </a:lnTo>
                <a:lnTo>
                  <a:pt x="284" y="52"/>
                </a:lnTo>
                <a:lnTo>
                  <a:pt x="268" y="52"/>
                </a:lnTo>
                <a:lnTo>
                  <a:pt x="248" y="52"/>
                </a:lnTo>
                <a:lnTo>
                  <a:pt x="224" y="56"/>
                </a:lnTo>
                <a:lnTo>
                  <a:pt x="200" y="56"/>
                </a:lnTo>
                <a:lnTo>
                  <a:pt x="172" y="60"/>
                </a:lnTo>
                <a:lnTo>
                  <a:pt x="144" y="64"/>
                </a:lnTo>
                <a:lnTo>
                  <a:pt x="112" y="68"/>
                </a:lnTo>
                <a:lnTo>
                  <a:pt x="112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2" name="任意多边形: 形状 141">
            <a:extLst>
              <a:ext uri="{FF2B5EF4-FFF2-40B4-BE49-F238E27FC236}">
                <a16:creationId xmlns:a16="http://schemas.microsoft.com/office/drawing/2014/main" xmlns="" id="{DED3FB00-2DF1-4A50-94CA-AA689DF62F50}"/>
              </a:ext>
            </a:extLst>
          </p:cNvPr>
          <p:cNvSpPr/>
          <p:nvPr/>
        </p:nvSpPr>
        <p:spPr>
          <a:xfrm rot="21262655">
            <a:off x="9983441" y="1027916"/>
            <a:ext cx="593843" cy="103958"/>
          </a:xfrm>
          <a:custGeom>
            <a:avLst/>
            <a:gdLst>
              <a:gd name="connsiteX0" fmla="*/ 412057 w 593843"/>
              <a:gd name="connsiteY0" fmla="*/ 0 h 103958"/>
              <a:gd name="connsiteX1" fmla="*/ 427460 w 593843"/>
              <a:gd name="connsiteY1" fmla="*/ 1517 h 103958"/>
              <a:gd name="connsiteX2" fmla="*/ 442862 w 593843"/>
              <a:gd name="connsiteY2" fmla="*/ 3033 h 103958"/>
              <a:gd name="connsiteX3" fmla="*/ 473669 w 593843"/>
              <a:gd name="connsiteY3" fmla="*/ 6066 h 103958"/>
              <a:gd name="connsiteX4" fmla="*/ 502544 w 593843"/>
              <a:gd name="connsiteY4" fmla="*/ 28708 h 103958"/>
              <a:gd name="connsiteX5" fmla="*/ 531420 w 593843"/>
              <a:gd name="connsiteY5" fmla="*/ 51349 h 103958"/>
              <a:gd name="connsiteX6" fmla="*/ 575698 w 593843"/>
              <a:gd name="connsiteY6" fmla="*/ 75507 h 103958"/>
              <a:gd name="connsiteX7" fmla="*/ 589170 w 593843"/>
              <a:gd name="connsiteY7" fmla="*/ 96631 h 103958"/>
              <a:gd name="connsiteX8" fmla="*/ 593843 w 593843"/>
              <a:gd name="connsiteY8" fmla="*/ 103958 h 103958"/>
              <a:gd name="connsiteX9" fmla="*/ 375374 w 593843"/>
              <a:gd name="connsiteY9" fmla="*/ 103958 h 103958"/>
              <a:gd name="connsiteX10" fmla="*/ 356197 w 593843"/>
              <a:gd name="connsiteY10" fmla="*/ 93495 h 103958"/>
              <a:gd name="connsiteX11" fmla="*/ 309988 w 593843"/>
              <a:gd name="connsiteY11" fmla="*/ 88946 h 103958"/>
              <a:gd name="connsiteX12" fmla="*/ 248376 w 593843"/>
              <a:gd name="connsiteY12" fmla="*/ 82881 h 103958"/>
              <a:gd name="connsiteX13" fmla="*/ 202167 w 593843"/>
              <a:gd name="connsiteY13" fmla="*/ 78332 h 103958"/>
              <a:gd name="connsiteX14" fmla="*/ 171362 w 593843"/>
              <a:gd name="connsiteY14" fmla="*/ 75299 h 103958"/>
              <a:gd name="connsiteX15" fmla="*/ 123223 w 593843"/>
              <a:gd name="connsiteY15" fmla="*/ 90358 h 103958"/>
              <a:gd name="connsiteX16" fmla="*/ 61611 w 593843"/>
              <a:gd name="connsiteY16" fmla="*/ 84293 h 103958"/>
              <a:gd name="connsiteX17" fmla="*/ 15402 w 593843"/>
              <a:gd name="connsiteY17" fmla="*/ 79744 h 103958"/>
              <a:gd name="connsiteX18" fmla="*/ 0 w 593843"/>
              <a:gd name="connsiteY18" fmla="*/ 78227 h 103958"/>
              <a:gd name="connsiteX19" fmla="*/ 188695 w 593843"/>
              <a:gd name="connsiteY19" fmla="*/ 57206 h 103958"/>
              <a:gd name="connsiteX20" fmla="*/ 250306 w 593843"/>
              <a:gd name="connsiteY20" fmla="*/ 63272 h 103958"/>
              <a:gd name="connsiteX21" fmla="*/ 313849 w 593843"/>
              <a:gd name="connsiteY21" fmla="*/ 49729 h 103958"/>
              <a:gd name="connsiteX22" fmla="*/ 329251 w 593843"/>
              <a:gd name="connsiteY22" fmla="*/ 51245 h 103958"/>
              <a:gd name="connsiteX23" fmla="*/ 346584 w 593843"/>
              <a:gd name="connsiteY23" fmla="*/ 33152 h 103958"/>
              <a:gd name="connsiteX24" fmla="*/ 361988 w 593843"/>
              <a:gd name="connsiteY24" fmla="*/ 34669 h 103958"/>
              <a:gd name="connsiteX25" fmla="*/ 377391 w 593843"/>
              <a:gd name="connsiteY25" fmla="*/ 36185 h 103958"/>
              <a:gd name="connsiteX26" fmla="*/ 412057 w 593843"/>
              <a:gd name="connsiteY26" fmla="*/ 0 h 103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593843" h="103958">
                <a:moveTo>
                  <a:pt x="412057" y="0"/>
                </a:moveTo>
                <a:lnTo>
                  <a:pt x="427460" y="1517"/>
                </a:lnTo>
                <a:lnTo>
                  <a:pt x="442862" y="3033"/>
                </a:lnTo>
                <a:lnTo>
                  <a:pt x="473669" y="6066"/>
                </a:lnTo>
                <a:lnTo>
                  <a:pt x="502544" y="28708"/>
                </a:lnTo>
                <a:lnTo>
                  <a:pt x="531420" y="51349"/>
                </a:lnTo>
                <a:lnTo>
                  <a:pt x="575698" y="75507"/>
                </a:lnTo>
                <a:lnTo>
                  <a:pt x="589170" y="96631"/>
                </a:lnTo>
                <a:lnTo>
                  <a:pt x="593843" y="103958"/>
                </a:lnTo>
                <a:lnTo>
                  <a:pt x="375374" y="103958"/>
                </a:lnTo>
                <a:lnTo>
                  <a:pt x="356197" y="93495"/>
                </a:lnTo>
                <a:lnTo>
                  <a:pt x="309988" y="88946"/>
                </a:lnTo>
                <a:lnTo>
                  <a:pt x="248376" y="82881"/>
                </a:lnTo>
                <a:lnTo>
                  <a:pt x="202167" y="78332"/>
                </a:lnTo>
                <a:lnTo>
                  <a:pt x="171362" y="75299"/>
                </a:lnTo>
                <a:lnTo>
                  <a:pt x="123223" y="90358"/>
                </a:lnTo>
                <a:lnTo>
                  <a:pt x="61611" y="84293"/>
                </a:lnTo>
                <a:lnTo>
                  <a:pt x="15402" y="79744"/>
                </a:lnTo>
                <a:lnTo>
                  <a:pt x="0" y="78227"/>
                </a:lnTo>
                <a:lnTo>
                  <a:pt x="188695" y="57206"/>
                </a:lnTo>
                <a:lnTo>
                  <a:pt x="250306" y="63272"/>
                </a:lnTo>
                <a:lnTo>
                  <a:pt x="313849" y="49729"/>
                </a:lnTo>
                <a:lnTo>
                  <a:pt x="329251" y="51245"/>
                </a:lnTo>
                <a:lnTo>
                  <a:pt x="346584" y="33152"/>
                </a:lnTo>
                <a:lnTo>
                  <a:pt x="361988" y="34669"/>
                </a:lnTo>
                <a:lnTo>
                  <a:pt x="377391" y="36185"/>
                </a:lnTo>
                <a:lnTo>
                  <a:pt x="41205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4" name="任意多边形: 形状 143">
            <a:extLst>
              <a:ext uri="{FF2B5EF4-FFF2-40B4-BE49-F238E27FC236}">
                <a16:creationId xmlns:a16="http://schemas.microsoft.com/office/drawing/2014/main" xmlns="" id="{55F1A6C8-E057-404A-A945-92A1CE5B0685}"/>
              </a:ext>
            </a:extLst>
          </p:cNvPr>
          <p:cNvSpPr/>
          <p:nvPr/>
        </p:nvSpPr>
        <p:spPr>
          <a:xfrm rot="21262655">
            <a:off x="10315892" y="1113963"/>
            <a:ext cx="335405" cy="1531149"/>
          </a:xfrm>
          <a:custGeom>
            <a:avLst/>
            <a:gdLst>
              <a:gd name="connsiteX0" fmla="*/ 326606 w 335405"/>
              <a:gd name="connsiteY0" fmla="*/ 0 h 1531149"/>
              <a:gd name="connsiteX1" fmla="*/ 335405 w 335405"/>
              <a:gd name="connsiteY1" fmla="*/ 13799 h 1531149"/>
              <a:gd name="connsiteX2" fmla="*/ 333475 w 335405"/>
              <a:gd name="connsiteY2" fmla="*/ 33407 h 1531149"/>
              <a:gd name="connsiteX3" fmla="*/ 331545 w 335405"/>
              <a:gd name="connsiteY3" fmla="*/ 53016 h 1531149"/>
              <a:gd name="connsiteX4" fmla="*/ 316142 w 335405"/>
              <a:gd name="connsiteY4" fmla="*/ 51500 h 1531149"/>
              <a:gd name="connsiteX5" fmla="*/ 298809 w 335405"/>
              <a:gd name="connsiteY5" fmla="*/ 69592 h 1531149"/>
              <a:gd name="connsiteX6" fmla="*/ 296879 w 335405"/>
              <a:gd name="connsiteY6" fmla="*/ 89201 h 1531149"/>
              <a:gd name="connsiteX7" fmla="*/ 279545 w 335405"/>
              <a:gd name="connsiteY7" fmla="*/ 107294 h 1531149"/>
              <a:gd name="connsiteX8" fmla="*/ 275684 w 335405"/>
              <a:gd name="connsiteY8" fmla="*/ 146511 h 1531149"/>
              <a:gd name="connsiteX9" fmla="*/ 256421 w 335405"/>
              <a:gd name="connsiteY9" fmla="*/ 184212 h 1531149"/>
              <a:gd name="connsiteX10" fmla="*/ 250629 w 335405"/>
              <a:gd name="connsiteY10" fmla="*/ 243038 h 1531149"/>
              <a:gd name="connsiteX11" fmla="*/ 227505 w 335405"/>
              <a:gd name="connsiteY11" fmla="*/ 319956 h 1531149"/>
              <a:gd name="connsiteX12" fmla="*/ 219784 w 335405"/>
              <a:gd name="connsiteY12" fmla="*/ 398391 h 1531149"/>
              <a:gd name="connsiteX13" fmla="*/ 194728 w 335405"/>
              <a:gd name="connsiteY13" fmla="*/ 494919 h 1531149"/>
              <a:gd name="connsiteX14" fmla="*/ 185076 w 335405"/>
              <a:gd name="connsiteY14" fmla="*/ 592963 h 1531149"/>
              <a:gd name="connsiteX15" fmla="*/ 173494 w 335405"/>
              <a:gd name="connsiteY15" fmla="*/ 710615 h 1531149"/>
              <a:gd name="connsiteX16" fmla="*/ 146509 w 335405"/>
              <a:gd name="connsiteY16" fmla="*/ 826751 h 1531149"/>
              <a:gd name="connsiteX17" fmla="*/ 134926 w 335405"/>
              <a:gd name="connsiteY17" fmla="*/ 944403 h 1531149"/>
              <a:gd name="connsiteX18" fmla="*/ 121414 w 335405"/>
              <a:gd name="connsiteY18" fmla="*/ 1081665 h 1531149"/>
              <a:gd name="connsiteX19" fmla="*/ 92497 w 335405"/>
              <a:gd name="connsiteY19" fmla="*/ 1217410 h 1531149"/>
              <a:gd name="connsiteX20" fmla="*/ 77054 w 335405"/>
              <a:gd name="connsiteY20" fmla="*/ 1374280 h 1531149"/>
              <a:gd name="connsiteX21" fmla="*/ 61611 w 335405"/>
              <a:gd name="connsiteY21" fmla="*/ 1531149 h 1531149"/>
              <a:gd name="connsiteX22" fmla="*/ 0 w 335405"/>
              <a:gd name="connsiteY22" fmla="*/ 1525084 h 1531149"/>
              <a:gd name="connsiteX23" fmla="*/ 15443 w 335405"/>
              <a:gd name="connsiteY23" fmla="*/ 1368214 h 1531149"/>
              <a:gd name="connsiteX24" fmla="*/ 30886 w 335405"/>
              <a:gd name="connsiteY24" fmla="*/ 1211345 h 1531149"/>
              <a:gd name="connsiteX25" fmla="*/ 44399 w 335405"/>
              <a:gd name="connsiteY25" fmla="*/ 1074083 h 1531149"/>
              <a:gd name="connsiteX26" fmla="*/ 57912 w 335405"/>
              <a:gd name="connsiteY26" fmla="*/ 936822 h 1531149"/>
              <a:gd name="connsiteX27" fmla="*/ 86827 w 335405"/>
              <a:gd name="connsiteY27" fmla="*/ 801078 h 1531149"/>
              <a:gd name="connsiteX28" fmla="*/ 98410 w 335405"/>
              <a:gd name="connsiteY28" fmla="*/ 683424 h 1531149"/>
              <a:gd name="connsiteX29" fmla="*/ 108061 w 335405"/>
              <a:gd name="connsiteY29" fmla="*/ 585381 h 1531149"/>
              <a:gd name="connsiteX30" fmla="*/ 119644 w 335405"/>
              <a:gd name="connsiteY30" fmla="*/ 467729 h 1531149"/>
              <a:gd name="connsiteX31" fmla="*/ 144699 w 335405"/>
              <a:gd name="connsiteY31" fmla="*/ 371201 h 1531149"/>
              <a:gd name="connsiteX32" fmla="*/ 152421 w 335405"/>
              <a:gd name="connsiteY32" fmla="*/ 292766 h 1531149"/>
              <a:gd name="connsiteX33" fmla="*/ 160143 w 335405"/>
              <a:gd name="connsiteY33" fmla="*/ 214332 h 1531149"/>
              <a:gd name="connsiteX34" fmla="*/ 165934 w 335405"/>
              <a:gd name="connsiteY34" fmla="*/ 155505 h 1531149"/>
              <a:gd name="connsiteX35" fmla="*/ 154391 w 335405"/>
              <a:gd name="connsiteY35" fmla="*/ 114771 h 1531149"/>
              <a:gd name="connsiteX36" fmla="*/ 158252 w 335405"/>
              <a:gd name="connsiteY36" fmla="*/ 75554 h 1531149"/>
              <a:gd name="connsiteX37" fmla="*/ 162113 w 335405"/>
              <a:gd name="connsiteY37" fmla="*/ 36336 h 1531149"/>
              <a:gd name="connsiteX38" fmla="*/ 148641 w 335405"/>
              <a:gd name="connsiteY38" fmla="*/ 15211 h 1531149"/>
              <a:gd name="connsiteX39" fmla="*/ 133238 w 335405"/>
              <a:gd name="connsiteY39" fmla="*/ 13695 h 1531149"/>
              <a:gd name="connsiteX40" fmla="*/ 108137 w 335405"/>
              <a:gd name="connsiteY40" fmla="*/ 0 h 1531149"/>
              <a:gd name="connsiteX41" fmla="*/ 326606 w 335405"/>
              <a:gd name="connsiteY41" fmla="*/ 0 h 15311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335405" h="1531149">
                <a:moveTo>
                  <a:pt x="326606" y="0"/>
                </a:moveTo>
                <a:lnTo>
                  <a:pt x="335405" y="13799"/>
                </a:lnTo>
                <a:lnTo>
                  <a:pt x="333475" y="33407"/>
                </a:lnTo>
                <a:lnTo>
                  <a:pt x="331545" y="53016"/>
                </a:lnTo>
                <a:lnTo>
                  <a:pt x="316142" y="51500"/>
                </a:lnTo>
                <a:lnTo>
                  <a:pt x="298809" y="69592"/>
                </a:lnTo>
                <a:lnTo>
                  <a:pt x="296879" y="89201"/>
                </a:lnTo>
                <a:lnTo>
                  <a:pt x="279545" y="107294"/>
                </a:lnTo>
                <a:lnTo>
                  <a:pt x="275684" y="146511"/>
                </a:lnTo>
                <a:lnTo>
                  <a:pt x="256421" y="184212"/>
                </a:lnTo>
                <a:lnTo>
                  <a:pt x="250629" y="243038"/>
                </a:lnTo>
                <a:lnTo>
                  <a:pt x="227505" y="319956"/>
                </a:lnTo>
                <a:lnTo>
                  <a:pt x="219784" y="398391"/>
                </a:lnTo>
                <a:lnTo>
                  <a:pt x="194728" y="494919"/>
                </a:lnTo>
                <a:lnTo>
                  <a:pt x="185076" y="592963"/>
                </a:lnTo>
                <a:lnTo>
                  <a:pt x="173494" y="710615"/>
                </a:lnTo>
                <a:lnTo>
                  <a:pt x="146509" y="826751"/>
                </a:lnTo>
                <a:lnTo>
                  <a:pt x="134926" y="944403"/>
                </a:lnTo>
                <a:lnTo>
                  <a:pt x="121414" y="1081665"/>
                </a:lnTo>
                <a:lnTo>
                  <a:pt x="92497" y="1217410"/>
                </a:lnTo>
                <a:lnTo>
                  <a:pt x="77054" y="1374280"/>
                </a:lnTo>
                <a:lnTo>
                  <a:pt x="61611" y="1531149"/>
                </a:lnTo>
                <a:lnTo>
                  <a:pt x="0" y="1525084"/>
                </a:lnTo>
                <a:lnTo>
                  <a:pt x="15443" y="1368214"/>
                </a:lnTo>
                <a:lnTo>
                  <a:pt x="30886" y="1211345"/>
                </a:lnTo>
                <a:lnTo>
                  <a:pt x="44399" y="1074083"/>
                </a:lnTo>
                <a:lnTo>
                  <a:pt x="57912" y="936822"/>
                </a:lnTo>
                <a:lnTo>
                  <a:pt x="86827" y="801078"/>
                </a:lnTo>
                <a:lnTo>
                  <a:pt x="98410" y="683424"/>
                </a:lnTo>
                <a:lnTo>
                  <a:pt x="108061" y="585381"/>
                </a:lnTo>
                <a:lnTo>
                  <a:pt x="119644" y="467729"/>
                </a:lnTo>
                <a:lnTo>
                  <a:pt x="144699" y="371201"/>
                </a:lnTo>
                <a:lnTo>
                  <a:pt x="152421" y="292766"/>
                </a:lnTo>
                <a:lnTo>
                  <a:pt x="160143" y="214332"/>
                </a:lnTo>
                <a:lnTo>
                  <a:pt x="165934" y="155505"/>
                </a:lnTo>
                <a:lnTo>
                  <a:pt x="154391" y="114771"/>
                </a:lnTo>
                <a:lnTo>
                  <a:pt x="158252" y="75554"/>
                </a:lnTo>
                <a:lnTo>
                  <a:pt x="162113" y="36336"/>
                </a:lnTo>
                <a:lnTo>
                  <a:pt x="148641" y="15211"/>
                </a:lnTo>
                <a:lnTo>
                  <a:pt x="133238" y="13695"/>
                </a:lnTo>
                <a:lnTo>
                  <a:pt x="108137" y="0"/>
                </a:lnTo>
                <a:lnTo>
                  <a:pt x="32660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5" name="Freeform 91">
            <a:extLst>
              <a:ext uri="{FF2B5EF4-FFF2-40B4-BE49-F238E27FC236}">
                <a16:creationId xmlns:a16="http://schemas.microsoft.com/office/drawing/2014/main" xmlns="" id="{4B4CBC77-52BF-484B-B789-411F03F6EC00}"/>
              </a:ext>
            </a:extLst>
          </p:cNvPr>
          <p:cNvSpPr>
            <a:spLocks/>
          </p:cNvSpPr>
          <p:nvPr/>
        </p:nvSpPr>
        <p:spPr bwMode="auto">
          <a:xfrm>
            <a:off x="2965300" y="4602103"/>
            <a:ext cx="327335" cy="815236"/>
          </a:xfrm>
          <a:custGeom>
            <a:avLst/>
            <a:gdLst>
              <a:gd name="T0" fmla="*/ 0 w 92"/>
              <a:gd name="T1" fmla="*/ 12 h 168"/>
              <a:gd name="T2" fmla="*/ 4 w 92"/>
              <a:gd name="T3" fmla="*/ 4 h 168"/>
              <a:gd name="T4" fmla="*/ 12 w 92"/>
              <a:gd name="T5" fmla="*/ 4 h 168"/>
              <a:gd name="T6" fmla="*/ 24 w 92"/>
              <a:gd name="T7" fmla="*/ 0 h 168"/>
              <a:gd name="T8" fmla="*/ 36 w 92"/>
              <a:gd name="T9" fmla="*/ 4 h 168"/>
              <a:gd name="T10" fmla="*/ 52 w 92"/>
              <a:gd name="T11" fmla="*/ 8 h 168"/>
              <a:gd name="T12" fmla="*/ 64 w 92"/>
              <a:gd name="T13" fmla="*/ 16 h 168"/>
              <a:gd name="T14" fmla="*/ 72 w 92"/>
              <a:gd name="T15" fmla="*/ 20 h 168"/>
              <a:gd name="T16" fmla="*/ 84 w 92"/>
              <a:gd name="T17" fmla="*/ 28 h 168"/>
              <a:gd name="T18" fmla="*/ 88 w 92"/>
              <a:gd name="T19" fmla="*/ 32 h 168"/>
              <a:gd name="T20" fmla="*/ 92 w 92"/>
              <a:gd name="T21" fmla="*/ 40 h 168"/>
              <a:gd name="T22" fmla="*/ 92 w 92"/>
              <a:gd name="T23" fmla="*/ 48 h 168"/>
              <a:gd name="T24" fmla="*/ 88 w 92"/>
              <a:gd name="T25" fmla="*/ 52 h 168"/>
              <a:gd name="T26" fmla="*/ 88 w 92"/>
              <a:gd name="T27" fmla="*/ 56 h 168"/>
              <a:gd name="T28" fmla="*/ 84 w 92"/>
              <a:gd name="T29" fmla="*/ 60 h 168"/>
              <a:gd name="T30" fmla="*/ 80 w 92"/>
              <a:gd name="T31" fmla="*/ 76 h 168"/>
              <a:gd name="T32" fmla="*/ 72 w 92"/>
              <a:gd name="T33" fmla="*/ 92 h 168"/>
              <a:gd name="T34" fmla="*/ 64 w 92"/>
              <a:gd name="T35" fmla="*/ 112 h 168"/>
              <a:gd name="T36" fmla="*/ 60 w 92"/>
              <a:gd name="T37" fmla="*/ 120 h 168"/>
              <a:gd name="T38" fmla="*/ 60 w 92"/>
              <a:gd name="T39" fmla="*/ 132 h 168"/>
              <a:gd name="T40" fmla="*/ 56 w 92"/>
              <a:gd name="T41" fmla="*/ 140 h 168"/>
              <a:gd name="T42" fmla="*/ 52 w 92"/>
              <a:gd name="T43" fmla="*/ 144 h 168"/>
              <a:gd name="T44" fmla="*/ 48 w 92"/>
              <a:gd name="T45" fmla="*/ 152 h 168"/>
              <a:gd name="T46" fmla="*/ 44 w 92"/>
              <a:gd name="T47" fmla="*/ 156 h 168"/>
              <a:gd name="T48" fmla="*/ 40 w 92"/>
              <a:gd name="T49" fmla="*/ 160 h 168"/>
              <a:gd name="T50" fmla="*/ 40 w 92"/>
              <a:gd name="T51" fmla="*/ 164 h 168"/>
              <a:gd name="T52" fmla="*/ 32 w 92"/>
              <a:gd name="T53" fmla="*/ 164 h 168"/>
              <a:gd name="T54" fmla="*/ 28 w 92"/>
              <a:gd name="T55" fmla="*/ 168 h 168"/>
              <a:gd name="T56" fmla="*/ 20 w 92"/>
              <a:gd name="T57" fmla="*/ 164 h 168"/>
              <a:gd name="T58" fmla="*/ 16 w 92"/>
              <a:gd name="T59" fmla="*/ 164 h 168"/>
              <a:gd name="T60" fmla="*/ 8 w 92"/>
              <a:gd name="T61" fmla="*/ 164 h 168"/>
              <a:gd name="T62" fmla="*/ 8 w 92"/>
              <a:gd name="T63" fmla="*/ 160 h 168"/>
              <a:gd name="T64" fmla="*/ 4 w 92"/>
              <a:gd name="T65" fmla="*/ 152 h 168"/>
              <a:gd name="T66" fmla="*/ 4 w 92"/>
              <a:gd name="T67" fmla="*/ 148 h 168"/>
              <a:gd name="T68" fmla="*/ 4 w 92"/>
              <a:gd name="T69" fmla="*/ 144 h 168"/>
              <a:gd name="T70" fmla="*/ 4 w 92"/>
              <a:gd name="T71" fmla="*/ 140 h 168"/>
              <a:gd name="T72" fmla="*/ 4 w 92"/>
              <a:gd name="T73" fmla="*/ 132 h 168"/>
              <a:gd name="T74" fmla="*/ 4 w 92"/>
              <a:gd name="T75" fmla="*/ 124 h 168"/>
              <a:gd name="T76" fmla="*/ 8 w 92"/>
              <a:gd name="T77" fmla="*/ 116 h 168"/>
              <a:gd name="T78" fmla="*/ 8 w 92"/>
              <a:gd name="T79" fmla="*/ 108 h 168"/>
              <a:gd name="T80" fmla="*/ 12 w 92"/>
              <a:gd name="T81" fmla="*/ 96 h 168"/>
              <a:gd name="T82" fmla="*/ 12 w 92"/>
              <a:gd name="T83" fmla="*/ 88 h 168"/>
              <a:gd name="T84" fmla="*/ 16 w 92"/>
              <a:gd name="T85" fmla="*/ 68 h 168"/>
              <a:gd name="T86" fmla="*/ 16 w 92"/>
              <a:gd name="T87" fmla="*/ 56 h 168"/>
              <a:gd name="T88" fmla="*/ 16 w 92"/>
              <a:gd name="T89" fmla="*/ 52 h 168"/>
              <a:gd name="T90" fmla="*/ 16 w 92"/>
              <a:gd name="T91" fmla="*/ 44 h 168"/>
              <a:gd name="T92" fmla="*/ 16 w 92"/>
              <a:gd name="T93" fmla="*/ 40 h 168"/>
              <a:gd name="T94" fmla="*/ 12 w 92"/>
              <a:gd name="T95" fmla="*/ 32 h 168"/>
              <a:gd name="T96" fmla="*/ 8 w 92"/>
              <a:gd name="T97" fmla="*/ 32 h 168"/>
              <a:gd name="T98" fmla="*/ 4 w 92"/>
              <a:gd name="T99" fmla="*/ 24 h 168"/>
              <a:gd name="T100" fmla="*/ 0 w 92"/>
              <a:gd name="T101" fmla="*/ 20 h 168"/>
              <a:gd name="T102" fmla="*/ 0 w 92"/>
              <a:gd name="T103" fmla="*/ 16 h 168"/>
              <a:gd name="T104" fmla="*/ 0 w 92"/>
              <a:gd name="T105" fmla="*/ 12 h 168"/>
              <a:gd name="T106" fmla="*/ 0 w 92"/>
              <a:gd name="T107" fmla="*/ 12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2" h="168">
                <a:moveTo>
                  <a:pt x="0" y="12"/>
                </a:moveTo>
                <a:lnTo>
                  <a:pt x="4" y="4"/>
                </a:lnTo>
                <a:lnTo>
                  <a:pt x="12" y="4"/>
                </a:lnTo>
                <a:lnTo>
                  <a:pt x="24" y="0"/>
                </a:lnTo>
                <a:lnTo>
                  <a:pt x="36" y="4"/>
                </a:lnTo>
                <a:lnTo>
                  <a:pt x="52" y="8"/>
                </a:lnTo>
                <a:lnTo>
                  <a:pt x="64" y="16"/>
                </a:lnTo>
                <a:lnTo>
                  <a:pt x="72" y="20"/>
                </a:lnTo>
                <a:lnTo>
                  <a:pt x="84" y="28"/>
                </a:lnTo>
                <a:lnTo>
                  <a:pt x="88" y="32"/>
                </a:lnTo>
                <a:lnTo>
                  <a:pt x="92" y="40"/>
                </a:lnTo>
                <a:lnTo>
                  <a:pt x="92" y="48"/>
                </a:lnTo>
                <a:lnTo>
                  <a:pt x="88" y="52"/>
                </a:lnTo>
                <a:lnTo>
                  <a:pt x="88" y="56"/>
                </a:lnTo>
                <a:lnTo>
                  <a:pt x="84" y="60"/>
                </a:lnTo>
                <a:lnTo>
                  <a:pt x="80" y="76"/>
                </a:lnTo>
                <a:lnTo>
                  <a:pt x="72" y="92"/>
                </a:lnTo>
                <a:lnTo>
                  <a:pt x="64" y="112"/>
                </a:lnTo>
                <a:lnTo>
                  <a:pt x="60" y="120"/>
                </a:lnTo>
                <a:lnTo>
                  <a:pt x="60" y="132"/>
                </a:lnTo>
                <a:lnTo>
                  <a:pt x="56" y="140"/>
                </a:lnTo>
                <a:lnTo>
                  <a:pt x="52" y="144"/>
                </a:lnTo>
                <a:lnTo>
                  <a:pt x="48" y="152"/>
                </a:lnTo>
                <a:lnTo>
                  <a:pt x="44" y="156"/>
                </a:lnTo>
                <a:lnTo>
                  <a:pt x="40" y="160"/>
                </a:lnTo>
                <a:lnTo>
                  <a:pt x="40" y="164"/>
                </a:lnTo>
                <a:lnTo>
                  <a:pt x="32" y="164"/>
                </a:lnTo>
                <a:lnTo>
                  <a:pt x="28" y="168"/>
                </a:lnTo>
                <a:lnTo>
                  <a:pt x="20" y="164"/>
                </a:lnTo>
                <a:lnTo>
                  <a:pt x="16" y="164"/>
                </a:lnTo>
                <a:lnTo>
                  <a:pt x="8" y="164"/>
                </a:lnTo>
                <a:lnTo>
                  <a:pt x="8" y="160"/>
                </a:lnTo>
                <a:lnTo>
                  <a:pt x="4" y="152"/>
                </a:lnTo>
                <a:lnTo>
                  <a:pt x="4" y="148"/>
                </a:lnTo>
                <a:lnTo>
                  <a:pt x="4" y="144"/>
                </a:lnTo>
                <a:lnTo>
                  <a:pt x="4" y="140"/>
                </a:lnTo>
                <a:lnTo>
                  <a:pt x="4" y="132"/>
                </a:lnTo>
                <a:lnTo>
                  <a:pt x="4" y="124"/>
                </a:lnTo>
                <a:lnTo>
                  <a:pt x="8" y="116"/>
                </a:lnTo>
                <a:lnTo>
                  <a:pt x="8" y="108"/>
                </a:lnTo>
                <a:lnTo>
                  <a:pt x="12" y="96"/>
                </a:lnTo>
                <a:lnTo>
                  <a:pt x="12" y="88"/>
                </a:lnTo>
                <a:lnTo>
                  <a:pt x="16" y="68"/>
                </a:lnTo>
                <a:lnTo>
                  <a:pt x="16" y="56"/>
                </a:lnTo>
                <a:lnTo>
                  <a:pt x="16" y="52"/>
                </a:lnTo>
                <a:lnTo>
                  <a:pt x="16" y="44"/>
                </a:lnTo>
                <a:lnTo>
                  <a:pt x="16" y="40"/>
                </a:lnTo>
                <a:lnTo>
                  <a:pt x="12" y="32"/>
                </a:lnTo>
                <a:lnTo>
                  <a:pt x="8" y="32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6" name="Freeform 93">
            <a:extLst>
              <a:ext uri="{FF2B5EF4-FFF2-40B4-BE49-F238E27FC236}">
                <a16:creationId xmlns:a16="http://schemas.microsoft.com/office/drawing/2014/main" xmlns="" id="{CAC920E6-D43B-49D3-B691-99C8D33E4E5F}"/>
              </a:ext>
            </a:extLst>
          </p:cNvPr>
          <p:cNvSpPr>
            <a:spLocks/>
          </p:cNvSpPr>
          <p:nvPr/>
        </p:nvSpPr>
        <p:spPr bwMode="auto">
          <a:xfrm>
            <a:off x="2979532" y="5592033"/>
            <a:ext cx="313103" cy="815236"/>
          </a:xfrm>
          <a:custGeom>
            <a:avLst/>
            <a:gdLst>
              <a:gd name="T0" fmla="*/ 80 w 88"/>
              <a:gd name="T1" fmla="*/ 84 h 168"/>
              <a:gd name="T2" fmla="*/ 80 w 88"/>
              <a:gd name="T3" fmla="*/ 92 h 168"/>
              <a:gd name="T4" fmla="*/ 76 w 88"/>
              <a:gd name="T5" fmla="*/ 104 h 168"/>
              <a:gd name="T6" fmla="*/ 76 w 88"/>
              <a:gd name="T7" fmla="*/ 112 h 168"/>
              <a:gd name="T8" fmla="*/ 72 w 88"/>
              <a:gd name="T9" fmla="*/ 124 h 168"/>
              <a:gd name="T10" fmla="*/ 68 w 88"/>
              <a:gd name="T11" fmla="*/ 136 h 168"/>
              <a:gd name="T12" fmla="*/ 64 w 88"/>
              <a:gd name="T13" fmla="*/ 144 h 168"/>
              <a:gd name="T14" fmla="*/ 56 w 88"/>
              <a:gd name="T15" fmla="*/ 156 h 168"/>
              <a:gd name="T16" fmla="*/ 48 w 88"/>
              <a:gd name="T17" fmla="*/ 160 h 168"/>
              <a:gd name="T18" fmla="*/ 40 w 88"/>
              <a:gd name="T19" fmla="*/ 168 h 168"/>
              <a:gd name="T20" fmla="*/ 36 w 88"/>
              <a:gd name="T21" fmla="*/ 168 h 168"/>
              <a:gd name="T22" fmla="*/ 28 w 88"/>
              <a:gd name="T23" fmla="*/ 168 h 168"/>
              <a:gd name="T24" fmla="*/ 24 w 88"/>
              <a:gd name="T25" fmla="*/ 160 h 168"/>
              <a:gd name="T26" fmla="*/ 20 w 88"/>
              <a:gd name="T27" fmla="*/ 152 h 168"/>
              <a:gd name="T28" fmla="*/ 16 w 88"/>
              <a:gd name="T29" fmla="*/ 140 h 168"/>
              <a:gd name="T30" fmla="*/ 16 w 88"/>
              <a:gd name="T31" fmla="*/ 128 h 168"/>
              <a:gd name="T32" fmla="*/ 16 w 88"/>
              <a:gd name="T33" fmla="*/ 112 h 168"/>
              <a:gd name="T34" fmla="*/ 20 w 88"/>
              <a:gd name="T35" fmla="*/ 96 h 168"/>
              <a:gd name="T36" fmla="*/ 20 w 88"/>
              <a:gd name="T37" fmla="*/ 84 h 168"/>
              <a:gd name="T38" fmla="*/ 20 w 88"/>
              <a:gd name="T39" fmla="*/ 60 h 168"/>
              <a:gd name="T40" fmla="*/ 16 w 88"/>
              <a:gd name="T41" fmla="*/ 40 h 168"/>
              <a:gd name="T42" fmla="*/ 8 w 88"/>
              <a:gd name="T43" fmla="*/ 24 h 168"/>
              <a:gd name="T44" fmla="*/ 4 w 88"/>
              <a:gd name="T45" fmla="*/ 20 h 168"/>
              <a:gd name="T46" fmla="*/ 0 w 88"/>
              <a:gd name="T47" fmla="*/ 12 h 168"/>
              <a:gd name="T48" fmla="*/ 4 w 88"/>
              <a:gd name="T49" fmla="*/ 8 h 168"/>
              <a:gd name="T50" fmla="*/ 4 w 88"/>
              <a:gd name="T51" fmla="*/ 4 h 168"/>
              <a:gd name="T52" fmla="*/ 8 w 88"/>
              <a:gd name="T53" fmla="*/ 4 h 168"/>
              <a:gd name="T54" fmla="*/ 16 w 88"/>
              <a:gd name="T55" fmla="*/ 0 h 168"/>
              <a:gd name="T56" fmla="*/ 24 w 88"/>
              <a:gd name="T57" fmla="*/ 0 h 168"/>
              <a:gd name="T58" fmla="*/ 36 w 88"/>
              <a:gd name="T59" fmla="*/ 4 h 168"/>
              <a:gd name="T60" fmla="*/ 56 w 88"/>
              <a:gd name="T61" fmla="*/ 12 h 168"/>
              <a:gd name="T62" fmla="*/ 68 w 88"/>
              <a:gd name="T63" fmla="*/ 16 h 168"/>
              <a:gd name="T64" fmla="*/ 76 w 88"/>
              <a:gd name="T65" fmla="*/ 24 h 168"/>
              <a:gd name="T66" fmla="*/ 80 w 88"/>
              <a:gd name="T67" fmla="*/ 28 h 168"/>
              <a:gd name="T68" fmla="*/ 84 w 88"/>
              <a:gd name="T69" fmla="*/ 36 h 168"/>
              <a:gd name="T70" fmla="*/ 88 w 88"/>
              <a:gd name="T71" fmla="*/ 40 h 168"/>
              <a:gd name="T72" fmla="*/ 88 w 88"/>
              <a:gd name="T73" fmla="*/ 44 h 168"/>
              <a:gd name="T74" fmla="*/ 84 w 88"/>
              <a:gd name="T75" fmla="*/ 52 h 168"/>
              <a:gd name="T76" fmla="*/ 84 w 88"/>
              <a:gd name="T77" fmla="*/ 56 h 168"/>
              <a:gd name="T78" fmla="*/ 84 w 88"/>
              <a:gd name="T79" fmla="*/ 60 h 168"/>
              <a:gd name="T80" fmla="*/ 80 w 88"/>
              <a:gd name="T81" fmla="*/ 64 h 168"/>
              <a:gd name="T82" fmla="*/ 80 w 88"/>
              <a:gd name="T83" fmla="*/ 72 h 168"/>
              <a:gd name="T84" fmla="*/ 80 w 88"/>
              <a:gd name="T85" fmla="*/ 84 h 168"/>
              <a:gd name="T86" fmla="*/ 80 w 88"/>
              <a:gd name="T87" fmla="*/ 84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8" h="168">
                <a:moveTo>
                  <a:pt x="80" y="84"/>
                </a:moveTo>
                <a:lnTo>
                  <a:pt x="80" y="92"/>
                </a:lnTo>
                <a:lnTo>
                  <a:pt x="76" y="104"/>
                </a:lnTo>
                <a:lnTo>
                  <a:pt x="76" y="112"/>
                </a:lnTo>
                <a:lnTo>
                  <a:pt x="72" y="124"/>
                </a:lnTo>
                <a:lnTo>
                  <a:pt x="68" y="136"/>
                </a:lnTo>
                <a:lnTo>
                  <a:pt x="64" y="144"/>
                </a:lnTo>
                <a:lnTo>
                  <a:pt x="56" y="156"/>
                </a:lnTo>
                <a:lnTo>
                  <a:pt x="48" y="160"/>
                </a:lnTo>
                <a:lnTo>
                  <a:pt x="40" y="168"/>
                </a:lnTo>
                <a:lnTo>
                  <a:pt x="36" y="168"/>
                </a:lnTo>
                <a:lnTo>
                  <a:pt x="28" y="168"/>
                </a:lnTo>
                <a:lnTo>
                  <a:pt x="24" y="160"/>
                </a:lnTo>
                <a:lnTo>
                  <a:pt x="20" y="152"/>
                </a:lnTo>
                <a:lnTo>
                  <a:pt x="16" y="140"/>
                </a:lnTo>
                <a:lnTo>
                  <a:pt x="16" y="128"/>
                </a:lnTo>
                <a:lnTo>
                  <a:pt x="16" y="112"/>
                </a:lnTo>
                <a:lnTo>
                  <a:pt x="20" y="96"/>
                </a:lnTo>
                <a:lnTo>
                  <a:pt x="20" y="84"/>
                </a:lnTo>
                <a:lnTo>
                  <a:pt x="20" y="60"/>
                </a:lnTo>
                <a:lnTo>
                  <a:pt x="16" y="40"/>
                </a:lnTo>
                <a:lnTo>
                  <a:pt x="8" y="24"/>
                </a:lnTo>
                <a:lnTo>
                  <a:pt x="4" y="20"/>
                </a:lnTo>
                <a:lnTo>
                  <a:pt x="0" y="12"/>
                </a:lnTo>
                <a:lnTo>
                  <a:pt x="4" y="8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6" y="4"/>
                </a:lnTo>
                <a:lnTo>
                  <a:pt x="56" y="12"/>
                </a:lnTo>
                <a:lnTo>
                  <a:pt x="68" y="16"/>
                </a:lnTo>
                <a:lnTo>
                  <a:pt x="76" y="24"/>
                </a:lnTo>
                <a:lnTo>
                  <a:pt x="80" y="28"/>
                </a:lnTo>
                <a:lnTo>
                  <a:pt x="84" y="36"/>
                </a:lnTo>
                <a:lnTo>
                  <a:pt x="88" y="40"/>
                </a:lnTo>
                <a:lnTo>
                  <a:pt x="88" y="44"/>
                </a:lnTo>
                <a:lnTo>
                  <a:pt x="84" y="52"/>
                </a:lnTo>
                <a:lnTo>
                  <a:pt x="84" y="56"/>
                </a:lnTo>
                <a:lnTo>
                  <a:pt x="84" y="60"/>
                </a:lnTo>
                <a:lnTo>
                  <a:pt x="80" y="64"/>
                </a:lnTo>
                <a:lnTo>
                  <a:pt x="80" y="72"/>
                </a:lnTo>
                <a:lnTo>
                  <a:pt x="80" y="84"/>
                </a:lnTo>
                <a:lnTo>
                  <a:pt x="80" y="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7" name="Freeform 94">
            <a:extLst>
              <a:ext uri="{FF2B5EF4-FFF2-40B4-BE49-F238E27FC236}">
                <a16:creationId xmlns:a16="http://schemas.microsoft.com/office/drawing/2014/main" xmlns="" id="{CB29BAEA-D55B-4313-9534-2AA556540D2C}"/>
              </a:ext>
            </a:extLst>
          </p:cNvPr>
          <p:cNvSpPr>
            <a:spLocks/>
          </p:cNvSpPr>
          <p:nvPr/>
        </p:nvSpPr>
        <p:spPr bwMode="auto">
          <a:xfrm>
            <a:off x="2253703" y="4058612"/>
            <a:ext cx="355799" cy="2038091"/>
          </a:xfrm>
          <a:custGeom>
            <a:avLst/>
            <a:gdLst>
              <a:gd name="T0" fmla="*/ 88 w 100"/>
              <a:gd name="T1" fmla="*/ 76 h 420"/>
              <a:gd name="T2" fmla="*/ 88 w 100"/>
              <a:gd name="T3" fmla="*/ 80 h 420"/>
              <a:gd name="T4" fmla="*/ 88 w 100"/>
              <a:gd name="T5" fmla="*/ 84 h 420"/>
              <a:gd name="T6" fmla="*/ 88 w 100"/>
              <a:gd name="T7" fmla="*/ 100 h 420"/>
              <a:gd name="T8" fmla="*/ 88 w 100"/>
              <a:gd name="T9" fmla="*/ 116 h 420"/>
              <a:gd name="T10" fmla="*/ 88 w 100"/>
              <a:gd name="T11" fmla="*/ 140 h 420"/>
              <a:gd name="T12" fmla="*/ 84 w 100"/>
              <a:gd name="T13" fmla="*/ 184 h 420"/>
              <a:gd name="T14" fmla="*/ 80 w 100"/>
              <a:gd name="T15" fmla="*/ 228 h 420"/>
              <a:gd name="T16" fmla="*/ 80 w 100"/>
              <a:gd name="T17" fmla="*/ 244 h 420"/>
              <a:gd name="T18" fmla="*/ 80 w 100"/>
              <a:gd name="T19" fmla="*/ 260 h 420"/>
              <a:gd name="T20" fmla="*/ 76 w 100"/>
              <a:gd name="T21" fmla="*/ 276 h 420"/>
              <a:gd name="T22" fmla="*/ 76 w 100"/>
              <a:gd name="T23" fmla="*/ 300 h 420"/>
              <a:gd name="T24" fmla="*/ 76 w 100"/>
              <a:gd name="T25" fmla="*/ 324 h 420"/>
              <a:gd name="T26" fmla="*/ 72 w 100"/>
              <a:gd name="T27" fmla="*/ 352 h 420"/>
              <a:gd name="T28" fmla="*/ 72 w 100"/>
              <a:gd name="T29" fmla="*/ 384 h 420"/>
              <a:gd name="T30" fmla="*/ 72 w 100"/>
              <a:gd name="T31" fmla="*/ 420 h 420"/>
              <a:gd name="T32" fmla="*/ 12 w 100"/>
              <a:gd name="T33" fmla="*/ 420 h 420"/>
              <a:gd name="T34" fmla="*/ 16 w 100"/>
              <a:gd name="T35" fmla="*/ 380 h 420"/>
              <a:gd name="T36" fmla="*/ 16 w 100"/>
              <a:gd name="T37" fmla="*/ 344 h 420"/>
              <a:gd name="T38" fmla="*/ 16 w 100"/>
              <a:gd name="T39" fmla="*/ 304 h 420"/>
              <a:gd name="T40" fmla="*/ 20 w 100"/>
              <a:gd name="T41" fmla="*/ 272 h 420"/>
              <a:gd name="T42" fmla="*/ 20 w 100"/>
              <a:gd name="T43" fmla="*/ 240 h 420"/>
              <a:gd name="T44" fmla="*/ 20 w 100"/>
              <a:gd name="T45" fmla="*/ 212 h 420"/>
              <a:gd name="T46" fmla="*/ 20 w 100"/>
              <a:gd name="T47" fmla="*/ 184 h 420"/>
              <a:gd name="T48" fmla="*/ 20 w 100"/>
              <a:gd name="T49" fmla="*/ 160 h 420"/>
              <a:gd name="T50" fmla="*/ 24 w 100"/>
              <a:gd name="T51" fmla="*/ 140 h 420"/>
              <a:gd name="T52" fmla="*/ 24 w 100"/>
              <a:gd name="T53" fmla="*/ 120 h 420"/>
              <a:gd name="T54" fmla="*/ 24 w 100"/>
              <a:gd name="T55" fmla="*/ 104 h 420"/>
              <a:gd name="T56" fmla="*/ 24 w 100"/>
              <a:gd name="T57" fmla="*/ 88 h 420"/>
              <a:gd name="T58" fmla="*/ 24 w 100"/>
              <a:gd name="T59" fmla="*/ 76 h 420"/>
              <a:gd name="T60" fmla="*/ 24 w 100"/>
              <a:gd name="T61" fmla="*/ 68 h 420"/>
              <a:gd name="T62" fmla="*/ 24 w 100"/>
              <a:gd name="T63" fmla="*/ 60 h 420"/>
              <a:gd name="T64" fmla="*/ 24 w 100"/>
              <a:gd name="T65" fmla="*/ 56 h 420"/>
              <a:gd name="T66" fmla="*/ 20 w 100"/>
              <a:gd name="T67" fmla="*/ 48 h 420"/>
              <a:gd name="T68" fmla="*/ 16 w 100"/>
              <a:gd name="T69" fmla="*/ 40 h 420"/>
              <a:gd name="T70" fmla="*/ 12 w 100"/>
              <a:gd name="T71" fmla="*/ 32 h 420"/>
              <a:gd name="T72" fmla="*/ 8 w 100"/>
              <a:gd name="T73" fmla="*/ 28 h 420"/>
              <a:gd name="T74" fmla="*/ 4 w 100"/>
              <a:gd name="T75" fmla="*/ 20 h 420"/>
              <a:gd name="T76" fmla="*/ 0 w 100"/>
              <a:gd name="T77" fmla="*/ 16 h 420"/>
              <a:gd name="T78" fmla="*/ 0 w 100"/>
              <a:gd name="T79" fmla="*/ 12 h 420"/>
              <a:gd name="T80" fmla="*/ 4 w 100"/>
              <a:gd name="T81" fmla="*/ 8 h 420"/>
              <a:gd name="T82" fmla="*/ 8 w 100"/>
              <a:gd name="T83" fmla="*/ 4 h 420"/>
              <a:gd name="T84" fmla="*/ 16 w 100"/>
              <a:gd name="T85" fmla="*/ 0 h 420"/>
              <a:gd name="T86" fmla="*/ 24 w 100"/>
              <a:gd name="T87" fmla="*/ 0 h 420"/>
              <a:gd name="T88" fmla="*/ 40 w 100"/>
              <a:gd name="T89" fmla="*/ 0 h 420"/>
              <a:gd name="T90" fmla="*/ 52 w 100"/>
              <a:gd name="T91" fmla="*/ 4 h 420"/>
              <a:gd name="T92" fmla="*/ 64 w 100"/>
              <a:gd name="T93" fmla="*/ 8 h 420"/>
              <a:gd name="T94" fmla="*/ 76 w 100"/>
              <a:gd name="T95" fmla="*/ 12 h 420"/>
              <a:gd name="T96" fmla="*/ 84 w 100"/>
              <a:gd name="T97" fmla="*/ 16 h 420"/>
              <a:gd name="T98" fmla="*/ 92 w 100"/>
              <a:gd name="T99" fmla="*/ 24 h 420"/>
              <a:gd name="T100" fmla="*/ 96 w 100"/>
              <a:gd name="T101" fmla="*/ 28 h 420"/>
              <a:gd name="T102" fmla="*/ 100 w 100"/>
              <a:gd name="T103" fmla="*/ 32 h 420"/>
              <a:gd name="T104" fmla="*/ 100 w 100"/>
              <a:gd name="T105" fmla="*/ 36 h 420"/>
              <a:gd name="T106" fmla="*/ 100 w 100"/>
              <a:gd name="T107" fmla="*/ 44 h 420"/>
              <a:gd name="T108" fmla="*/ 100 w 100"/>
              <a:gd name="T109" fmla="*/ 48 h 420"/>
              <a:gd name="T110" fmla="*/ 100 w 100"/>
              <a:gd name="T111" fmla="*/ 52 h 420"/>
              <a:gd name="T112" fmla="*/ 92 w 100"/>
              <a:gd name="T113" fmla="*/ 60 h 420"/>
              <a:gd name="T114" fmla="*/ 92 w 100"/>
              <a:gd name="T115" fmla="*/ 68 h 420"/>
              <a:gd name="T116" fmla="*/ 88 w 100"/>
              <a:gd name="T117" fmla="*/ 76 h 420"/>
              <a:gd name="T118" fmla="*/ 88 w 100"/>
              <a:gd name="T119" fmla="*/ 76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0" h="420">
                <a:moveTo>
                  <a:pt x="88" y="76"/>
                </a:moveTo>
                <a:lnTo>
                  <a:pt x="88" y="80"/>
                </a:lnTo>
                <a:lnTo>
                  <a:pt x="88" y="84"/>
                </a:lnTo>
                <a:lnTo>
                  <a:pt x="88" y="100"/>
                </a:lnTo>
                <a:lnTo>
                  <a:pt x="88" y="116"/>
                </a:lnTo>
                <a:lnTo>
                  <a:pt x="88" y="140"/>
                </a:lnTo>
                <a:lnTo>
                  <a:pt x="84" y="184"/>
                </a:lnTo>
                <a:lnTo>
                  <a:pt x="80" y="228"/>
                </a:lnTo>
                <a:lnTo>
                  <a:pt x="80" y="244"/>
                </a:lnTo>
                <a:lnTo>
                  <a:pt x="80" y="260"/>
                </a:lnTo>
                <a:lnTo>
                  <a:pt x="76" y="276"/>
                </a:lnTo>
                <a:lnTo>
                  <a:pt x="76" y="300"/>
                </a:lnTo>
                <a:lnTo>
                  <a:pt x="76" y="324"/>
                </a:lnTo>
                <a:lnTo>
                  <a:pt x="72" y="352"/>
                </a:lnTo>
                <a:lnTo>
                  <a:pt x="72" y="384"/>
                </a:lnTo>
                <a:lnTo>
                  <a:pt x="72" y="420"/>
                </a:lnTo>
                <a:lnTo>
                  <a:pt x="12" y="420"/>
                </a:lnTo>
                <a:lnTo>
                  <a:pt x="16" y="380"/>
                </a:lnTo>
                <a:lnTo>
                  <a:pt x="16" y="344"/>
                </a:lnTo>
                <a:lnTo>
                  <a:pt x="16" y="304"/>
                </a:lnTo>
                <a:lnTo>
                  <a:pt x="20" y="272"/>
                </a:lnTo>
                <a:lnTo>
                  <a:pt x="20" y="240"/>
                </a:lnTo>
                <a:lnTo>
                  <a:pt x="20" y="212"/>
                </a:lnTo>
                <a:lnTo>
                  <a:pt x="20" y="184"/>
                </a:lnTo>
                <a:lnTo>
                  <a:pt x="20" y="160"/>
                </a:lnTo>
                <a:lnTo>
                  <a:pt x="24" y="140"/>
                </a:lnTo>
                <a:lnTo>
                  <a:pt x="24" y="120"/>
                </a:lnTo>
                <a:lnTo>
                  <a:pt x="24" y="104"/>
                </a:lnTo>
                <a:lnTo>
                  <a:pt x="24" y="88"/>
                </a:lnTo>
                <a:lnTo>
                  <a:pt x="24" y="76"/>
                </a:lnTo>
                <a:lnTo>
                  <a:pt x="24" y="68"/>
                </a:lnTo>
                <a:lnTo>
                  <a:pt x="24" y="60"/>
                </a:lnTo>
                <a:lnTo>
                  <a:pt x="24" y="56"/>
                </a:lnTo>
                <a:lnTo>
                  <a:pt x="20" y="48"/>
                </a:lnTo>
                <a:lnTo>
                  <a:pt x="16" y="40"/>
                </a:lnTo>
                <a:lnTo>
                  <a:pt x="12" y="32"/>
                </a:lnTo>
                <a:lnTo>
                  <a:pt x="8" y="28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40" y="0"/>
                </a:lnTo>
                <a:lnTo>
                  <a:pt x="52" y="4"/>
                </a:lnTo>
                <a:lnTo>
                  <a:pt x="64" y="8"/>
                </a:lnTo>
                <a:lnTo>
                  <a:pt x="76" y="12"/>
                </a:lnTo>
                <a:lnTo>
                  <a:pt x="84" y="16"/>
                </a:lnTo>
                <a:lnTo>
                  <a:pt x="92" y="24"/>
                </a:lnTo>
                <a:lnTo>
                  <a:pt x="96" y="28"/>
                </a:lnTo>
                <a:lnTo>
                  <a:pt x="100" y="32"/>
                </a:lnTo>
                <a:lnTo>
                  <a:pt x="100" y="36"/>
                </a:lnTo>
                <a:lnTo>
                  <a:pt x="100" y="44"/>
                </a:lnTo>
                <a:lnTo>
                  <a:pt x="100" y="48"/>
                </a:lnTo>
                <a:lnTo>
                  <a:pt x="100" y="52"/>
                </a:lnTo>
                <a:lnTo>
                  <a:pt x="92" y="60"/>
                </a:lnTo>
                <a:lnTo>
                  <a:pt x="92" y="68"/>
                </a:lnTo>
                <a:lnTo>
                  <a:pt x="88" y="76"/>
                </a:lnTo>
                <a:lnTo>
                  <a:pt x="88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Freeform 96">
            <a:extLst>
              <a:ext uri="{FF2B5EF4-FFF2-40B4-BE49-F238E27FC236}">
                <a16:creationId xmlns:a16="http://schemas.microsoft.com/office/drawing/2014/main" xmlns="" id="{2D07A3D5-FBFC-4256-914B-6AB1A6796025}"/>
              </a:ext>
            </a:extLst>
          </p:cNvPr>
          <p:cNvSpPr>
            <a:spLocks/>
          </p:cNvSpPr>
          <p:nvPr/>
        </p:nvSpPr>
        <p:spPr bwMode="auto">
          <a:xfrm>
            <a:off x="5196385" y="4116843"/>
            <a:ext cx="811221" cy="485260"/>
          </a:xfrm>
          <a:custGeom>
            <a:avLst/>
            <a:gdLst>
              <a:gd name="T0" fmla="*/ 0 w 228"/>
              <a:gd name="T1" fmla="*/ 96 h 100"/>
              <a:gd name="T2" fmla="*/ 0 w 228"/>
              <a:gd name="T3" fmla="*/ 92 h 100"/>
              <a:gd name="T4" fmla="*/ 0 w 228"/>
              <a:gd name="T5" fmla="*/ 92 h 100"/>
              <a:gd name="T6" fmla="*/ 4 w 228"/>
              <a:gd name="T7" fmla="*/ 88 h 100"/>
              <a:gd name="T8" fmla="*/ 12 w 228"/>
              <a:gd name="T9" fmla="*/ 84 h 100"/>
              <a:gd name="T10" fmla="*/ 20 w 228"/>
              <a:gd name="T11" fmla="*/ 80 h 100"/>
              <a:gd name="T12" fmla="*/ 28 w 228"/>
              <a:gd name="T13" fmla="*/ 76 h 100"/>
              <a:gd name="T14" fmla="*/ 40 w 228"/>
              <a:gd name="T15" fmla="*/ 72 h 100"/>
              <a:gd name="T16" fmla="*/ 56 w 228"/>
              <a:gd name="T17" fmla="*/ 68 h 100"/>
              <a:gd name="T18" fmla="*/ 80 w 228"/>
              <a:gd name="T19" fmla="*/ 60 h 100"/>
              <a:gd name="T20" fmla="*/ 92 w 228"/>
              <a:gd name="T21" fmla="*/ 56 h 100"/>
              <a:gd name="T22" fmla="*/ 104 w 228"/>
              <a:gd name="T23" fmla="*/ 52 h 100"/>
              <a:gd name="T24" fmla="*/ 116 w 228"/>
              <a:gd name="T25" fmla="*/ 48 h 100"/>
              <a:gd name="T26" fmla="*/ 124 w 228"/>
              <a:gd name="T27" fmla="*/ 44 h 100"/>
              <a:gd name="T28" fmla="*/ 132 w 228"/>
              <a:gd name="T29" fmla="*/ 40 h 100"/>
              <a:gd name="T30" fmla="*/ 136 w 228"/>
              <a:gd name="T31" fmla="*/ 36 h 100"/>
              <a:gd name="T32" fmla="*/ 148 w 228"/>
              <a:gd name="T33" fmla="*/ 32 h 100"/>
              <a:gd name="T34" fmla="*/ 152 w 228"/>
              <a:gd name="T35" fmla="*/ 24 h 100"/>
              <a:gd name="T36" fmla="*/ 156 w 228"/>
              <a:gd name="T37" fmla="*/ 20 h 100"/>
              <a:gd name="T38" fmla="*/ 156 w 228"/>
              <a:gd name="T39" fmla="*/ 16 h 100"/>
              <a:gd name="T40" fmla="*/ 156 w 228"/>
              <a:gd name="T41" fmla="*/ 12 h 100"/>
              <a:gd name="T42" fmla="*/ 160 w 228"/>
              <a:gd name="T43" fmla="*/ 8 h 100"/>
              <a:gd name="T44" fmla="*/ 164 w 228"/>
              <a:gd name="T45" fmla="*/ 4 h 100"/>
              <a:gd name="T46" fmla="*/ 168 w 228"/>
              <a:gd name="T47" fmla="*/ 4 h 100"/>
              <a:gd name="T48" fmla="*/ 176 w 228"/>
              <a:gd name="T49" fmla="*/ 0 h 100"/>
              <a:gd name="T50" fmla="*/ 184 w 228"/>
              <a:gd name="T51" fmla="*/ 4 h 100"/>
              <a:gd name="T52" fmla="*/ 196 w 228"/>
              <a:gd name="T53" fmla="*/ 4 h 100"/>
              <a:gd name="T54" fmla="*/ 204 w 228"/>
              <a:gd name="T55" fmla="*/ 12 h 100"/>
              <a:gd name="T56" fmla="*/ 216 w 228"/>
              <a:gd name="T57" fmla="*/ 20 h 100"/>
              <a:gd name="T58" fmla="*/ 220 w 228"/>
              <a:gd name="T59" fmla="*/ 28 h 100"/>
              <a:gd name="T60" fmla="*/ 228 w 228"/>
              <a:gd name="T61" fmla="*/ 32 h 100"/>
              <a:gd name="T62" fmla="*/ 228 w 228"/>
              <a:gd name="T63" fmla="*/ 40 h 100"/>
              <a:gd name="T64" fmla="*/ 228 w 228"/>
              <a:gd name="T65" fmla="*/ 40 h 100"/>
              <a:gd name="T66" fmla="*/ 224 w 228"/>
              <a:gd name="T67" fmla="*/ 44 h 100"/>
              <a:gd name="T68" fmla="*/ 220 w 228"/>
              <a:gd name="T69" fmla="*/ 48 h 100"/>
              <a:gd name="T70" fmla="*/ 216 w 228"/>
              <a:gd name="T71" fmla="*/ 52 h 100"/>
              <a:gd name="T72" fmla="*/ 208 w 228"/>
              <a:gd name="T73" fmla="*/ 56 h 100"/>
              <a:gd name="T74" fmla="*/ 200 w 228"/>
              <a:gd name="T75" fmla="*/ 60 h 100"/>
              <a:gd name="T76" fmla="*/ 188 w 228"/>
              <a:gd name="T77" fmla="*/ 64 h 100"/>
              <a:gd name="T78" fmla="*/ 176 w 228"/>
              <a:gd name="T79" fmla="*/ 68 h 100"/>
              <a:gd name="T80" fmla="*/ 148 w 228"/>
              <a:gd name="T81" fmla="*/ 76 h 100"/>
              <a:gd name="T82" fmla="*/ 120 w 228"/>
              <a:gd name="T83" fmla="*/ 84 h 100"/>
              <a:gd name="T84" fmla="*/ 64 w 228"/>
              <a:gd name="T85" fmla="*/ 92 h 100"/>
              <a:gd name="T86" fmla="*/ 52 w 228"/>
              <a:gd name="T87" fmla="*/ 96 h 100"/>
              <a:gd name="T88" fmla="*/ 40 w 228"/>
              <a:gd name="T89" fmla="*/ 96 h 100"/>
              <a:gd name="T90" fmla="*/ 28 w 228"/>
              <a:gd name="T91" fmla="*/ 100 h 100"/>
              <a:gd name="T92" fmla="*/ 20 w 228"/>
              <a:gd name="T93" fmla="*/ 100 h 100"/>
              <a:gd name="T94" fmla="*/ 12 w 228"/>
              <a:gd name="T95" fmla="*/ 100 h 100"/>
              <a:gd name="T96" fmla="*/ 4 w 228"/>
              <a:gd name="T97" fmla="*/ 100 h 100"/>
              <a:gd name="T98" fmla="*/ 0 w 228"/>
              <a:gd name="T99" fmla="*/ 96 h 100"/>
              <a:gd name="T100" fmla="*/ 0 w 228"/>
              <a:gd name="T101" fmla="*/ 96 h 100"/>
              <a:gd name="T102" fmla="*/ 0 w 228"/>
              <a:gd name="T103" fmla="*/ 96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28" h="100">
                <a:moveTo>
                  <a:pt x="0" y="96"/>
                </a:moveTo>
                <a:lnTo>
                  <a:pt x="0" y="92"/>
                </a:lnTo>
                <a:lnTo>
                  <a:pt x="0" y="92"/>
                </a:lnTo>
                <a:lnTo>
                  <a:pt x="4" y="88"/>
                </a:lnTo>
                <a:lnTo>
                  <a:pt x="12" y="84"/>
                </a:lnTo>
                <a:lnTo>
                  <a:pt x="20" y="80"/>
                </a:lnTo>
                <a:lnTo>
                  <a:pt x="28" y="76"/>
                </a:lnTo>
                <a:lnTo>
                  <a:pt x="40" y="72"/>
                </a:lnTo>
                <a:lnTo>
                  <a:pt x="56" y="68"/>
                </a:lnTo>
                <a:lnTo>
                  <a:pt x="80" y="60"/>
                </a:lnTo>
                <a:lnTo>
                  <a:pt x="92" y="56"/>
                </a:lnTo>
                <a:lnTo>
                  <a:pt x="104" y="52"/>
                </a:lnTo>
                <a:lnTo>
                  <a:pt x="116" y="48"/>
                </a:lnTo>
                <a:lnTo>
                  <a:pt x="124" y="44"/>
                </a:lnTo>
                <a:lnTo>
                  <a:pt x="132" y="40"/>
                </a:lnTo>
                <a:lnTo>
                  <a:pt x="136" y="36"/>
                </a:lnTo>
                <a:lnTo>
                  <a:pt x="148" y="32"/>
                </a:lnTo>
                <a:lnTo>
                  <a:pt x="152" y="24"/>
                </a:lnTo>
                <a:lnTo>
                  <a:pt x="156" y="20"/>
                </a:lnTo>
                <a:lnTo>
                  <a:pt x="156" y="16"/>
                </a:lnTo>
                <a:lnTo>
                  <a:pt x="156" y="12"/>
                </a:lnTo>
                <a:lnTo>
                  <a:pt x="160" y="8"/>
                </a:lnTo>
                <a:lnTo>
                  <a:pt x="164" y="4"/>
                </a:lnTo>
                <a:lnTo>
                  <a:pt x="168" y="4"/>
                </a:lnTo>
                <a:lnTo>
                  <a:pt x="176" y="0"/>
                </a:lnTo>
                <a:lnTo>
                  <a:pt x="184" y="4"/>
                </a:lnTo>
                <a:lnTo>
                  <a:pt x="196" y="4"/>
                </a:lnTo>
                <a:lnTo>
                  <a:pt x="204" y="12"/>
                </a:lnTo>
                <a:lnTo>
                  <a:pt x="216" y="20"/>
                </a:lnTo>
                <a:lnTo>
                  <a:pt x="220" y="28"/>
                </a:lnTo>
                <a:lnTo>
                  <a:pt x="228" y="32"/>
                </a:lnTo>
                <a:lnTo>
                  <a:pt x="228" y="40"/>
                </a:lnTo>
                <a:lnTo>
                  <a:pt x="228" y="40"/>
                </a:lnTo>
                <a:lnTo>
                  <a:pt x="224" y="44"/>
                </a:lnTo>
                <a:lnTo>
                  <a:pt x="220" y="48"/>
                </a:lnTo>
                <a:lnTo>
                  <a:pt x="216" y="52"/>
                </a:lnTo>
                <a:lnTo>
                  <a:pt x="208" y="56"/>
                </a:lnTo>
                <a:lnTo>
                  <a:pt x="200" y="60"/>
                </a:lnTo>
                <a:lnTo>
                  <a:pt x="188" y="64"/>
                </a:lnTo>
                <a:lnTo>
                  <a:pt x="176" y="68"/>
                </a:lnTo>
                <a:lnTo>
                  <a:pt x="148" y="76"/>
                </a:lnTo>
                <a:lnTo>
                  <a:pt x="120" y="84"/>
                </a:lnTo>
                <a:lnTo>
                  <a:pt x="64" y="92"/>
                </a:lnTo>
                <a:lnTo>
                  <a:pt x="52" y="96"/>
                </a:lnTo>
                <a:lnTo>
                  <a:pt x="40" y="96"/>
                </a:lnTo>
                <a:lnTo>
                  <a:pt x="28" y="100"/>
                </a:lnTo>
                <a:lnTo>
                  <a:pt x="20" y="100"/>
                </a:lnTo>
                <a:lnTo>
                  <a:pt x="12" y="100"/>
                </a:lnTo>
                <a:lnTo>
                  <a:pt x="4" y="100"/>
                </a:lnTo>
                <a:lnTo>
                  <a:pt x="0" y="96"/>
                </a:lnTo>
                <a:lnTo>
                  <a:pt x="0" y="96"/>
                </a:lnTo>
                <a:lnTo>
                  <a:pt x="0" y="9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154" name="Freeform 97">
            <a:extLst>
              <a:ext uri="{FF2B5EF4-FFF2-40B4-BE49-F238E27FC236}">
                <a16:creationId xmlns:a16="http://schemas.microsoft.com/office/drawing/2014/main" xmlns="" id="{0819D89D-8D3D-4C90-BFDB-4FE979880625}"/>
              </a:ext>
            </a:extLst>
          </p:cNvPr>
          <p:cNvSpPr>
            <a:spLocks/>
          </p:cNvSpPr>
          <p:nvPr/>
        </p:nvSpPr>
        <p:spPr bwMode="auto">
          <a:xfrm>
            <a:off x="6178389" y="4446819"/>
            <a:ext cx="128088" cy="1455779"/>
          </a:xfrm>
          <a:custGeom>
            <a:avLst/>
            <a:gdLst>
              <a:gd name="T0" fmla="*/ 36 w 36"/>
              <a:gd name="T1" fmla="*/ 4 h 300"/>
              <a:gd name="T2" fmla="*/ 36 w 36"/>
              <a:gd name="T3" fmla="*/ 8 h 300"/>
              <a:gd name="T4" fmla="*/ 36 w 36"/>
              <a:gd name="T5" fmla="*/ 16 h 300"/>
              <a:gd name="T6" fmla="*/ 36 w 36"/>
              <a:gd name="T7" fmla="*/ 24 h 300"/>
              <a:gd name="T8" fmla="*/ 36 w 36"/>
              <a:gd name="T9" fmla="*/ 32 h 300"/>
              <a:gd name="T10" fmla="*/ 36 w 36"/>
              <a:gd name="T11" fmla="*/ 44 h 300"/>
              <a:gd name="T12" fmla="*/ 36 w 36"/>
              <a:gd name="T13" fmla="*/ 60 h 300"/>
              <a:gd name="T14" fmla="*/ 36 w 36"/>
              <a:gd name="T15" fmla="*/ 72 h 300"/>
              <a:gd name="T16" fmla="*/ 36 w 36"/>
              <a:gd name="T17" fmla="*/ 92 h 300"/>
              <a:gd name="T18" fmla="*/ 36 w 36"/>
              <a:gd name="T19" fmla="*/ 112 h 300"/>
              <a:gd name="T20" fmla="*/ 32 w 36"/>
              <a:gd name="T21" fmla="*/ 132 h 300"/>
              <a:gd name="T22" fmla="*/ 32 w 36"/>
              <a:gd name="T23" fmla="*/ 156 h 300"/>
              <a:gd name="T24" fmla="*/ 32 w 36"/>
              <a:gd name="T25" fmla="*/ 180 h 300"/>
              <a:gd name="T26" fmla="*/ 32 w 36"/>
              <a:gd name="T27" fmla="*/ 208 h 300"/>
              <a:gd name="T28" fmla="*/ 32 w 36"/>
              <a:gd name="T29" fmla="*/ 236 h 300"/>
              <a:gd name="T30" fmla="*/ 28 w 36"/>
              <a:gd name="T31" fmla="*/ 268 h 300"/>
              <a:gd name="T32" fmla="*/ 28 w 36"/>
              <a:gd name="T33" fmla="*/ 300 h 300"/>
              <a:gd name="T34" fmla="*/ 12 w 36"/>
              <a:gd name="T35" fmla="*/ 300 h 300"/>
              <a:gd name="T36" fmla="*/ 16 w 36"/>
              <a:gd name="T37" fmla="*/ 280 h 300"/>
              <a:gd name="T38" fmla="*/ 16 w 36"/>
              <a:gd name="T39" fmla="*/ 256 h 300"/>
              <a:gd name="T40" fmla="*/ 16 w 36"/>
              <a:gd name="T41" fmla="*/ 236 h 300"/>
              <a:gd name="T42" fmla="*/ 16 w 36"/>
              <a:gd name="T43" fmla="*/ 216 h 300"/>
              <a:gd name="T44" fmla="*/ 16 w 36"/>
              <a:gd name="T45" fmla="*/ 200 h 300"/>
              <a:gd name="T46" fmla="*/ 20 w 36"/>
              <a:gd name="T47" fmla="*/ 184 h 300"/>
              <a:gd name="T48" fmla="*/ 20 w 36"/>
              <a:gd name="T49" fmla="*/ 168 h 300"/>
              <a:gd name="T50" fmla="*/ 20 w 36"/>
              <a:gd name="T51" fmla="*/ 152 h 300"/>
              <a:gd name="T52" fmla="*/ 20 w 36"/>
              <a:gd name="T53" fmla="*/ 136 h 300"/>
              <a:gd name="T54" fmla="*/ 20 w 36"/>
              <a:gd name="T55" fmla="*/ 124 h 300"/>
              <a:gd name="T56" fmla="*/ 20 w 36"/>
              <a:gd name="T57" fmla="*/ 112 h 300"/>
              <a:gd name="T58" fmla="*/ 20 w 36"/>
              <a:gd name="T59" fmla="*/ 104 h 300"/>
              <a:gd name="T60" fmla="*/ 20 w 36"/>
              <a:gd name="T61" fmla="*/ 92 h 300"/>
              <a:gd name="T62" fmla="*/ 20 w 36"/>
              <a:gd name="T63" fmla="*/ 84 h 300"/>
              <a:gd name="T64" fmla="*/ 20 w 36"/>
              <a:gd name="T65" fmla="*/ 76 h 300"/>
              <a:gd name="T66" fmla="*/ 20 w 36"/>
              <a:gd name="T67" fmla="*/ 72 h 300"/>
              <a:gd name="T68" fmla="*/ 16 w 36"/>
              <a:gd name="T69" fmla="*/ 60 h 300"/>
              <a:gd name="T70" fmla="*/ 16 w 36"/>
              <a:gd name="T71" fmla="*/ 48 h 300"/>
              <a:gd name="T72" fmla="*/ 16 w 36"/>
              <a:gd name="T73" fmla="*/ 40 h 300"/>
              <a:gd name="T74" fmla="*/ 12 w 36"/>
              <a:gd name="T75" fmla="*/ 32 h 300"/>
              <a:gd name="T76" fmla="*/ 12 w 36"/>
              <a:gd name="T77" fmla="*/ 24 h 300"/>
              <a:gd name="T78" fmla="*/ 12 w 36"/>
              <a:gd name="T79" fmla="*/ 20 h 300"/>
              <a:gd name="T80" fmla="*/ 8 w 36"/>
              <a:gd name="T81" fmla="*/ 16 h 300"/>
              <a:gd name="T82" fmla="*/ 8 w 36"/>
              <a:gd name="T83" fmla="*/ 12 h 300"/>
              <a:gd name="T84" fmla="*/ 4 w 36"/>
              <a:gd name="T85" fmla="*/ 8 h 300"/>
              <a:gd name="T86" fmla="*/ 0 w 36"/>
              <a:gd name="T87" fmla="*/ 4 h 300"/>
              <a:gd name="T88" fmla="*/ 0 w 36"/>
              <a:gd name="T89" fmla="*/ 4 h 300"/>
              <a:gd name="T90" fmla="*/ 0 w 36"/>
              <a:gd name="T91" fmla="*/ 0 h 300"/>
              <a:gd name="T92" fmla="*/ 4 w 36"/>
              <a:gd name="T93" fmla="*/ 0 h 300"/>
              <a:gd name="T94" fmla="*/ 12 w 36"/>
              <a:gd name="T95" fmla="*/ 0 h 300"/>
              <a:gd name="T96" fmla="*/ 24 w 36"/>
              <a:gd name="T97" fmla="*/ 4 h 300"/>
              <a:gd name="T98" fmla="*/ 36 w 36"/>
              <a:gd name="T99" fmla="*/ 4 h 300"/>
              <a:gd name="T100" fmla="*/ 36 w 36"/>
              <a:gd name="T101" fmla="*/ 4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6" h="300">
                <a:moveTo>
                  <a:pt x="36" y="4"/>
                </a:moveTo>
                <a:lnTo>
                  <a:pt x="36" y="8"/>
                </a:lnTo>
                <a:lnTo>
                  <a:pt x="36" y="16"/>
                </a:lnTo>
                <a:lnTo>
                  <a:pt x="36" y="24"/>
                </a:lnTo>
                <a:lnTo>
                  <a:pt x="36" y="32"/>
                </a:lnTo>
                <a:lnTo>
                  <a:pt x="36" y="44"/>
                </a:lnTo>
                <a:lnTo>
                  <a:pt x="36" y="60"/>
                </a:lnTo>
                <a:lnTo>
                  <a:pt x="36" y="72"/>
                </a:lnTo>
                <a:lnTo>
                  <a:pt x="36" y="92"/>
                </a:lnTo>
                <a:lnTo>
                  <a:pt x="36" y="112"/>
                </a:lnTo>
                <a:lnTo>
                  <a:pt x="32" y="132"/>
                </a:lnTo>
                <a:lnTo>
                  <a:pt x="32" y="156"/>
                </a:lnTo>
                <a:lnTo>
                  <a:pt x="32" y="180"/>
                </a:lnTo>
                <a:lnTo>
                  <a:pt x="32" y="208"/>
                </a:lnTo>
                <a:lnTo>
                  <a:pt x="32" y="236"/>
                </a:lnTo>
                <a:lnTo>
                  <a:pt x="28" y="268"/>
                </a:lnTo>
                <a:lnTo>
                  <a:pt x="28" y="300"/>
                </a:lnTo>
                <a:lnTo>
                  <a:pt x="12" y="300"/>
                </a:lnTo>
                <a:lnTo>
                  <a:pt x="16" y="280"/>
                </a:lnTo>
                <a:lnTo>
                  <a:pt x="16" y="256"/>
                </a:lnTo>
                <a:lnTo>
                  <a:pt x="16" y="236"/>
                </a:lnTo>
                <a:lnTo>
                  <a:pt x="16" y="216"/>
                </a:lnTo>
                <a:lnTo>
                  <a:pt x="16" y="200"/>
                </a:lnTo>
                <a:lnTo>
                  <a:pt x="20" y="184"/>
                </a:lnTo>
                <a:lnTo>
                  <a:pt x="20" y="168"/>
                </a:lnTo>
                <a:lnTo>
                  <a:pt x="20" y="152"/>
                </a:lnTo>
                <a:lnTo>
                  <a:pt x="20" y="136"/>
                </a:lnTo>
                <a:lnTo>
                  <a:pt x="20" y="124"/>
                </a:lnTo>
                <a:lnTo>
                  <a:pt x="20" y="112"/>
                </a:lnTo>
                <a:lnTo>
                  <a:pt x="20" y="104"/>
                </a:lnTo>
                <a:lnTo>
                  <a:pt x="20" y="92"/>
                </a:lnTo>
                <a:lnTo>
                  <a:pt x="20" y="84"/>
                </a:lnTo>
                <a:lnTo>
                  <a:pt x="20" y="76"/>
                </a:lnTo>
                <a:lnTo>
                  <a:pt x="20" y="72"/>
                </a:lnTo>
                <a:lnTo>
                  <a:pt x="16" y="60"/>
                </a:lnTo>
                <a:lnTo>
                  <a:pt x="16" y="48"/>
                </a:lnTo>
                <a:lnTo>
                  <a:pt x="16" y="40"/>
                </a:lnTo>
                <a:lnTo>
                  <a:pt x="12" y="32"/>
                </a:lnTo>
                <a:lnTo>
                  <a:pt x="12" y="24"/>
                </a:lnTo>
                <a:lnTo>
                  <a:pt x="12" y="20"/>
                </a:lnTo>
                <a:lnTo>
                  <a:pt x="8" y="16"/>
                </a:lnTo>
                <a:lnTo>
                  <a:pt x="8" y="12"/>
                </a:lnTo>
                <a:lnTo>
                  <a:pt x="4" y="8"/>
                </a:lnTo>
                <a:lnTo>
                  <a:pt x="0" y="4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12" y="0"/>
                </a:lnTo>
                <a:lnTo>
                  <a:pt x="24" y="4"/>
                </a:lnTo>
                <a:lnTo>
                  <a:pt x="36" y="4"/>
                </a:lnTo>
                <a:lnTo>
                  <a:pt x="36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55" name="Freeform 99">
            <a:extLst>
              <a:ext uri="{FF2B5EF4-FFF2-40B4-BE49-F238E27FC236}">
                <a16:creationId xmlns:a16="http://schemas.microsoft.com/office/drawing/2014/main" xmlns="" id="{6EB22C34-5180-4CA8-B82A-AD9C1246C8FA}"/>
              </a:ext>
            </a:extLst>
          </p:cNvPr>
          <p:cNvSpPr>
            <a:spLocks/>
          </p:cNvSpPr>
          <p:nvPr/>
        </p:nvSpPr>
        <p:spPr bwMode="auto">
          <a:xfrm>
            <a:off x="6249549" y="4854437"/>
            <a:ext cx="455422" cy="174693"/>
          </a:xfrm>
          <a:custGeom>
            <a:avLst/>
            <a:gdLst>
              <a:gd name="T0" fmla="*/ 44 w 128"/>
              <a:gd name="T1" fmla="*/ 4 h 36"/>
              <a:gd name="T2" fmla="*/ 68 w 128"/>
              <a:gd name="T3" fmla="*/ 0 h 36"/>
              <a:gd name="T4" fmla="*/ 92 w 128"/>
              <a:gd name="T5" fmla="*/ 0 h 36"/>
              <a:gd name="T6" fmla="*/ 104 w 128"/>
              <a:gd name="T7" fmla="*/ 0 h 36"/>
              <a:gd name="T8" fmla="*/ 116 w 128"/>
              <a:gd name="T9" fmla="*/ 4 h 36"/>
              <a:gd name="T10" fmla="*/ 120 w 128"/>
              <a:gd name="T11" fmla="*/ 4 h 36"/>
              <a:gd name="T12" fmla="*/ 124 w 128"/>
              <a:gd name="T13" fmla="*/ 8 h 36"/>
              <a:gd name="T14" fmla="*/ 128 w 128"/>
              <a:gd name="T15" fmla="*/ 12 h 36"/>
              <a:gd name="T16" fmla="*/ 124 w 128"/>
              <a:gd name="T17" fmla="*/ 20 h 36"/>
              <a:gd name="T18" fmla="*/ 120 w 128"/>
              <a:gd name="T19" fmla="*/ 24 h 36"/>
              <a:gd name="T20" fmla="*/ 116 w 128"/>
              <a:gd name="T21" fmla="*/ 24 h 36"/>
              <a:gd name="T22" fmla="*/ 112 w 128"/>
              <a:gd name="T23" fmla="*/ 28 h 36"/>
              <a:gd name="T24" fmla="*/ 104 w 128"/>
              <a:gd name="T25" fmla="*/ 28 h 36"/>
              <a:gd name="T26" fmla="*/ 96 w 128"/>
              <a:gd name="T27" fmla="*/ 32 h 36"/>
              <a:gd name="T28" fmla="*/ 84 w 128"/>
              <a:gd name="T29" fmla="*/ 32 h 36"/>
              <a:gd name="T30" fmla="*/ 72 w 128"/>
              <a:gd name="T31" fmla="*/ 36 h 36"/>
              <a:gd name="T32" fmla="*/ 56 w 128"/>
              <a:gd name="T33" fmla="*/ 36 h 36"/>
              <a:gd name="T34" fmla="*/ 40 w 128"/>
              <a:gd name="T35" fmla="*/ 36 h 36"/>
              <a:gd name="T36" fmla="*/ 20 w 128"/>
              <a:gd name="T37" fmla="*/ 36 h 36"/>
              <a:gd name="T38" fmla="*/ 0 w 128"/>
              <a:gd name="T39" fmla="*/ 36 h 36"/>
              <a:gd name="T40" fmla="*/ 0 w 128"/>
              <a:gd name="T41" fmla="*/ 8 h 36"/>
              <a:gd name="T42" fmla="*/ 20 w 128"/>
              <a:gd name="T43" fmla="*/ 8 h 36"/>
              <a:gd name="T44" fmla="*/ 44 w 128"/>
              <a:gd name="T45" fmla="*/ 4 h 36"/>
              <a:gd name="T46" fmla="*/ 44 w 128"/>
              <a:gd name="T47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28" h="36">
                <a:moveTo>
                  <a:pt x="44" y="4"/>
                </a:moveTo>
                <a:lnTo>
                  <a:pt x="68" y="0"/>
                </a:lnTo>
                <a:lnTo>
                  <a:pt x="92" y="0"/>
                </a:lnTo>
                <a:lnTo>
                  <a:pt x="104" y="0"/>
                </a:lnTo>
                <a:lnTo>
                  <a:pt x="116" y="4"/>
                </a:lnTo>
                <a:lnTo>
                  <a:pt x="120" y="4"/>
                </a:lnTo>
                <a:lnTo>
                  <a:pt x="124" y="8"/>
                </a:lnTo>
                <a:lnTo>
                  <a:pt x="128" y="12"/>
                </a:lnTo>
                <a:lnTo>
                  <a:pt x="124" y="20"/>
                </a:lnTo>
                <a:lnTo>
                  <a:pt x="120" y="24"/>
                </a:lnTo>
                <a:lnTo>
                  <a:pt x="116" y="24"/>
                </a:lnTo>
                <a:lnTo>
                  <a:pt x="112" y="28"/>
                </a:lnTo>
                <a:lnTo>
                  <a:pt x="104" y="28"/>
                </a:lnTo>
                <a:lnTo>
                  <a:pt x="96" y="32"/>
                </a:lnTo>
                <a:lnTo>
                  <a:pt x="84" y="32"/>
                </a:lnTo>
                <a:lnTo>
                  <a:pt x="72" y="36"/>
                </a:lnTo>
                <a:lnTo>
                  <a:pt x="56" y="36"/>
                </a:lnTo>
                <a:lnTo>
                  <a:pt x="40" y="36"/>
                </a:lnTo>
                <a:lnTo>
                  <a:pt x="20" y="36"/>
                </a:lnTo>
                <a:lnTo>
                  <a:pt x="0" y="36"/>
                </a:lnTo>
                <a:lnTo>
                  <a:pt x="0" y="8"/>
                </a:lnTo>
                <a:lnTo>
                  <a:pt x="20" y="8"/>
                </a:lnTo>
                <a:lnTo>
                  <a:pt x="44" y="4"/>
                </a:lnTo>
                <a:lnTo>
                  <a:pt x="4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56" name="Freeform 100">
            <a:extLst>
              <a:ext uri="{FF2B5EF4-FFF2-40B4-BE49-F238E27FC236}">
                <a16:creationId xmlns:a16="http://schemas.microsoft.com/office/drawing/2014/main" xmlns="" id="{8C373071-8228-4D61-9A1D-1F0107B7279F}"/>
              </a:ext>
            </a:extLst>
          </p:cNvPr>
          <p:cNvSpPr>
            <a:spLocks/>
          </p:cNvSpPr>
          <p:nvPr/>
        </p:nvSpPr>
        <p:spPr bwMode="auto">
          <a:xfrm>
            <a:off x="6249549" y="5281466"/>
            <a:ext cx="469654" cy="174693"/>
          </a:xfrm>
          <a:custGeom>
            <a:avLst/>
            <a:gdLst>
              <a:gd name="T0" fmla="*/ 80 w 132"/>
              <a:gd name="T1" fmla="*/ 32 h 36"/>
              <a:gd name="T2" fmla="*/ 64 w 132"/>
              <a:gd name="T3" fmla="*/ 36 h 36"/>
              <a:gd name="T4" fmla="*/ 52 w 132"/>
              <a:gd name="T5" fmla="*/ 36 h 36"/>
              <a:gd name="T6" fmla="*/ 44 w 132"/>
              <a:gd name="T7" fmla="*/ 36 h 36"/>
              <a:gd name="T8" fmla="*/ 32 w 132"/>
              <a:gd name="T9" fmla="*/ 32 h 36"/>
              <a:gd name="T10" fmla="*/ 24 w 132"/>
              <a:gd name="T11" fmla="*/ 28 h 36"/>
              <a:gd name="T12" fmla="*/ 12 w 132"/>
              <a:gd name="T13" fmla="*/ 24 h 36"/>
              <a:gd name="T14" fmla="*/ 8 w 132"/>
              <a:gd name="T15" fmla="*/ 20 h 36"/>
              <a:gd name="T16" fmla="*/ 0 w 132"/>
              <a:gd name="T17" fmla="*/ 12 h 36"/>
              <a:gd name="T18" fmla="*/ 12 w 132"/>
              <a:gd name="T19" fmla="*/ 12 h 36"/>
              <a:gd name="T20" fmla="*/ 28 w 132"/>
              <a:gd name="T21" fmla="*/ 8 h 36"/>
              <a:gd name="T22" fmla="*/ 40 w 132"/>
              <a:gd name="T23" fmla="*/ 4 h 36"/>
              <a:gd name="T24" fmla="*/ 52 w 132"/>
              <a:gd name="T25" fmla="*/ 4 h 36"/>
              <a:gd name="T26" fmla="*/ 64 w 132"/>
              <a:gd name="T27" fmla="*/ 4 h 36"/>
              <a:gd name="T28" fmla="*/ 76 w 132"/>
              <a:gd name="T29" fmla="*/ 0 h 36"/>
              <a:gd name="T30" fmla="*/ 88 w 132"/>
              <a:gd name="T31" fmla="*/ 0 h 36"/>
              <a:gd name="T32" fmla="*/ 104 w 132"/>
              <a:gd name="T33" fmla="*/ 0 h 36"/>
              <a:gd name="T34" fmla="*/ 116 w 132"/>
              <a:gd name="T35" fmla="*/ 0 h 36"/>
              <a:gd name="T36" fmla="*/ 124 w 132"/>
              <a:gd name="T37" fmla="*/ 4 h 36"/>
              <a:gd name="T38" fmla="*/ 128 w 132"/>
              <a:gd name="T39" fmla="*/ 4 h 36"/>
              <a:gd name="T40" fmla="*/ 132 w 132"/>
              <a:gd name="T41" fmla="*/ 12 h 36"/>
              <a:gd name="T42" fmla="*/ 132 w 132"/>
              <a:gd name="T43" fmla="*/ 12 h 36"/>
              <a:gd name="T44" fmla="*/ 128 w 132"/>
              <a:gd name="T45" fmla="*/ 16 h 36"/>
              <a:gd name="T46" fmla="*/ 124 w 132"/>
              <a:gd name="T47" fmla="*/ 20 h 36"/>
              <a:gd name="T48" fmla="*/ 116 w 132"/>
              <a:gd name="T49" fmla="*/ 24 h 36"/>
              <a:gd name="T50" fmla="*/ 112 w 132"/>
              <a:gd name="T51" fmla="*/ 24 h 36"/>
              <a:gd name="T52" fmla="*/ 100 w 132"/>
              <a:gd name="T53" fmla="*/ 28 h 36"/>
              <a:gd name="T54" fmla="*/ 92 w 132"/>
              <a:gd name="T55" fmla="*/ 32 h 36"/>
              <a:gd name="T56" fmla="*/ 80 w 132"/>
              <a:gd name="T57" fmla="*/ 32 h 36"/>
              <a:gd name="T58" fmla="*/ 80 w 132"/>
              <a:gd name="T59" fmla="*/ 3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32" h="36">
                <a:moveTo>
                  <a:pt x="80" y="32"/>
                </a:moveTo>
                <a:lnTo>
                  <a:pt x="64" y="36"/>
                </a:lnTo>
                <a:lnTo>
                  <a:pt x="52" y="36"/>
                </a:lnTo>
                <a:lnTo>
                  <a:pt x="44" y="36"/>
                </a:lnTo>
                <a:lnTo>
                  <a:pt x="32" y="32"/>
                </a:lnTo>
                <a:lnTo>
                  <a:pt x="24" y="28"/>
                </a:lnTo>
                <a:lnTo>
                  <a:pt x="12" y="24"/>
                </a:lnTo>
                <a:lnTo>
                  <a:pt x="8" y="20"/>
                </a:lnTo>
                <a:lnTo>
                  <a:pt x="0" y="12"/>
                </a:lnTo>
                <a:lnTo>
                  <a:pt x="12" y="12"/>
                </a:lnTo>
                <a:lnTo>
                  <a:pt x="28" y="8"/>
                </a:lnTo>
                <a:lnTo>
                  <a:pt x="40" y="4"/>
                </a:lnTo>
                <a:lnTo>
                  <a:pt x="52" y="4"/>
                </a:lnTo>
                <a:lnTo>
                  <a:pt x="64" y="4"/>
                </a:lnTo>
                <a:lnTo>
                  <a:pt x="76" y="0"/>
                </a:lnTo>
                <a:lnTo>
                  <a:pt x="88" y="0"/>
                </a:lnTo>
                <a:lnTo>
                  <a:pt x="104" y="0"/>
                </a:lnTo>
                <a:lnTo>
                  <a:pt x="116" y="0"/>
                </a:lnTo>
                <a:lnTo>
                  <a:pt x="124" y="4"/>
                </a:lnTo>
                <a:lnTo>
                  <a:pt x="128" y="4"/>
                </a:lnTo>
                <a:lnTo>
                  <a:pt x="132" y="12"/>
                </a:lnTo>
                <a:lnTo>
                  <a:pt x="132" y="12"/>
                </a:lnTo>
                <a:lnTo>
                  <a:pt x="128" y="16"/>
                </a:lnTo>
                <a:lnTo>
                  <a:pt x="124" y="20"/>
                </a:lnTo>
                <a:lnTo>
                  <a:pt x="116" y="24"/>
                </a:lnTo>
                <a:lnTo>
                  <a:pt x="112" y="24"/>
                </a:lnTo>
                <a:lnTo>
                  <a:pt x="100" y="28"/>
                </a:lnTo>
                <a:lnTo>
                  <a:pt x="92" y="32"/>
                </a:lnTo>
                <a:lnTo>
                  <a:pt x="80" y="32"/>
                </a:lnTo>
                <a:lnTo>
                  <a:pt x="80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57" name="Freeform 101">
            <a:extLst>
              <a:ext uri="{FF2B5EF4-FFF2-40B4-BE49-F238E27FC236}">
                <a16:creationId xmlns:a16="http://schemas.microsoft.com/office/drawing/2014/main" xmlns="" id="{3B16C8B7-B7A4-4AB8-9E4B-9406C1D5B0A0}"/>
              </a:ext>
            </a:extLst>
          </p:cNvPr>
          <p:cNvSpPr>
            <a:spLocks/>
          </p:cNvSpPr>
          <p:nvPr/>
        </p:nvSpPr>
        <p:spPr bwMode="auto">
          <a:xfrm>
            <a:off x="5722967" y="5747315"/>
            <a:ext cx="1665138" cy="329977"/>
          </a:xfrm>
          <a:custGeom>
            <a:avLst/>
            <a:gdLst>
              <a:gd name="T0" fmla="*/ 228 w 468"/>
              <a:gd name="T1" fmla="*/ 12 h 68"/>
              <a:gd name="T2" fmla="*/ 292 w 468"/>
              <a:gd name="T3" fmla="*/ 8 h 68"/>
              <a:gd name="T4" fmla="*/ 344 w 468"/>
              <a:gd name="T5" fmla="*/ 4 h 68"/>
              <a:gd name="T6" fmla="*/ 372 w 468"/>
              <a:gd name="T7" fmla="*/ 4 h 68"/>
              <a:gd name="T8" fmla="*/ 388 w 468"/>
              <a:gd name="T9" fmla="*/ 0 h 68"/>
              <a:gd name="T10" fmla="*/ 412 w 468"/>
              <a:gd name="T11" fmla="*/ 4 h 68"/>
              <a:gd name="T12" fmla="*/ 440 w 468"/>
              <a:gd name="T13" fmla="*/ 8 h 68"/>
              <a:gd name="T14" fmla="*/ 460 w 468"/>
              <a:gd name="T15" fmla="*/ 20 h 68"/>
              <a:gd name="T16" fmla="*/ 468 w 468"/>
              <a:gd name="T17" fmla="*/ 28 h 68"/>
              <a:gd name="T18" fmla="*/ 468 w 468"/>
              <a:gd name="T19" fmla="*/ 40 h 68"/>
              <a:gd name="T20" fmla="*/ 464 w 468"/>
              <a:gd name="T21" fmla="*/ 48 h 68"/>
              <a:gd name="T22" fmla="*/ 456 w 468"/>
              <a:gd name="T23" fmla="*/ 48 h 68"/>
              <a:gd name="T24" fmla="*/ 436 w 468"/>
              <a:gd name="T25" fmla="*/ 44 h 68"/>
              <a:gd name="T26" fmla="*/ 408 w 468"/>
              <a:gd name="T27" fmla="*/ 44 h 68"/>
              <a:gd name="T28" fmla="*/ 368 w 468"/>
              <a:gd name="T29" fmla="*/ 40 h 68"/>
              <a:gd name="T30" fmla="*/ 316 w 468"/>
              <a:gd name="T31" fmla="*/ 44 h 68"/>
              <a:gd name="T32" fmla="*/ 260 w 468"/>
              <a:gd name="T33" fmla="*/ 44 h 68"/>
              <a:gd name="T34" fmla="*/ 208 w 468"/>
              <a:gd name="T35" fmla="*/ 52 h 68"/>
              <a:gd name="T36" fmla="*/ 180 w 468"/>
              <a:gd name="T37" fmla="*/ 52 h 68"/>
              <a:gd name="T38" fmla="*/ 140 w 468"/>
              <a:gd name="T39" fmla="*/ 56 h 68"/>
              <a:gd name="T40" fmla="*/ 100 w 468"/>
              <a:gd name="T41" fmla="*/ 64 h 68"/>
              <a:gd name="T42" fmla="*/ 72 w 468"/>
              <a:gd name="T43" fmla="*/ 68 h 68"/>
              <a:gd name="T44" fmla="*/ 64 w 468"/>
              <a:gd name="T45" fmla="*/ 68 h 68"/>
              <a:gd name="T46" fmla="*/ 36 w 468"/>
              <a:gd name="T47" fmla="*/ 64 h 68"/>
              <a:gd name="T48" fmla="*/ 16 w 468"/>
              <a:gd name="T49" fmla="*/ 56 h 68"/>
              <a:gd name="T50" fmla="*/ 4 w 468"/>
              <a:gd name="T51" fmla="*/ 48 h 68"/>
              <a:gd name="T52" fmla="*/ 0 w 468"/>
              <a:gd name="T53" fmla="*/ 36 h 68"/>
              <a:gd name="T54" fmla="*/ 8 w 468"/>
              <a:gd name="T55" fmla="*/ 32 h 68"/>
              <a:gd name="T56" fmla="*/ 16 w 468"/>
              <a:gd name="T57" fmla="*/ 32 h 68"/>
              <a:gd name="T58" fmla="*/ 24 w 468"/>
              <a:gd name="T59" fmla="*/ 32 h 68"/>
              <a:gd name="T60" fmla="*/ 36 w 468"/>
              <a:gd name="T61" fmla="*/ 28 h 68"/>
              <a:gd name="T62" fmla="*/ 52 w 468"/>
              <a:gd name="T63" fmla="*/ 28 h 68"/>
              <a:gd name="T64" fmla="*/ 76 w 468"/>
              <a:gd name="T65" fmla="*/ 28 h 68"/>
              <a:gd name="T66" fmla="*/ 100 w 468"/>
              <a:gd name="T67" fmla="*/ 24 h 68"/>
              <a:gd name="T68" fmla="*/ 132 w 468"/>
              <a:gd name="T69" fmla="*/ 20 h 68"/>
              <a:gd name="T70" fmla="*/ 168 w 468"/>
              <a:gd name="T71" fmla="*/ 20 h 68"/>
              <a:gd name="T72" fmla="*/ 188 w 468"/>
              <a:gd name="T73" fmla="*/ 1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68" h="68">
                <a:moveTo>
                  <a:pt x="188" y="16"/>
                </a:moveTo>
                <a:lnTo>
                  <a:pt x="228" y="12"/>
                </a:lnTo>
                <a:lnTo>
                  <a:pt x="264" y="12"/>
                </a:lnTo>
                <a:lnTo>
                  <a:pt x="292" y="8"/>
                </a:lnTo>
                <a:lnTo>
                  <a:pt x="320" y="4"/>
                </a:lnTo>
                <a:lnTo>
                  <a:pt x="344" y="4"/>
                </a:lnTo>
                <a:lnTo>
                  <a:pt x="364" y="4"/>
                </a:lnTo>
                <a:lnTo>
                  <a:pt x="372" y="4"/>
                </a:lnTo>
                <a:lnTo>
                  <a:pt x="380" y="0"/>
                </a:lnTo>
                <a:lnTo>
                  <a:pt x="388" y="0"/>
                </a:lnTo>
                <a:lnTo>
                  <a:pt x="392" y="0"/>
                </a:lnTo>
                <a:lnTo>
                  <a:pt x="412" y="4"/>
                </a:lnTo>
                <a:lnTo>
                  <a:pt x="428" y="4"/>
                </a:lnTo>
                <a:lnTo>
                  <a:pt x="440" y="8"/>
                </a:lnTo>
                <a:lnTo>
                  <a:pt x="452" y="12"/>
                </a:lnTo>
                <a:lnTo>
                  <a:pt x="460" y="20"/>
                </a:lnTo>
                <a:lnTo>
                  <a:pt x="464" y="24"/>
                </a:lnTo>
                <a:lnTo>
                  <a:pt x="468" y="28"/>
                </a:lnTo>
                <a:lnTo>
                  <a:pt x="468" y="36"/>
                </a:lnTo>
                <a:lnTo>
                  <a:pt x="468" y="40"/>
                </a:lnTo>
                <a:lnTo>
                  <a:pt x="468" y="44"/>
                </a:lnTo>
                <a:lnTo>
                  <a:pt x="464" y="48"/>
                </a:lnTo>
                <a:lnTo>
                  <a:pt x="460" y="48"/>
                </a:lnTo>
                <a:lnTo>
                  <a:pt x="456" y="48"/>
                </a:lnTo>
                <a:lnTo>
                  <a:pt x="448" y="48"/>
                </a:lnTo>
                <a:lnTo>
                  <a:pt x="436" y="44"/>
                </a:lnTo>
                <a:lnTo>
                  <a:pt x="424" y="44"/>
                </a:lnTo>
                <a:lnTo>
                  <a:pt x="408" y="44"/>
                </a:lnTo>
                <a:lnTo>
                  <a:pt x="388" y="44"/>
                </a:lnTo>
                <a:lnTo>
                  <a:pt x="368" y="40"/>
                </a:lnTo>
                <a:lnTo>
                  <a:pt x="344" y="40"/>
                </a:lnTo>
                <a:lnTo>
                  <a:pt x="316" y="44"/>
                </a:lnTo>
                <a:lnTo>
                  <a:pt x="288" y="44"/>
                </a:lnTo>
                <a:lnTo>
                  <a:pt x="260" y="44"/>
                </a:lnTo>
                <a:lnTo>
                  <a:pt x="228" y="48"/>
                </a:lnTo>
                <a:lnTo>
                  <a:pt x="208" y="52"/>
                </a:lnTo>
                <a:lnTo>
                  <a:pt x="192" y="52"/>
                </a:lnTo>
                <a:lnTo>
                  <a:pt x="180" y="52"/>
                </a:lnTo>
                <a:lnTo>
                  <a:pt x="164" y="56"/>
                </a:lnTo>
                <a:lnTo>
                  <a:pt x="140" y="56"/>
                </a:lnTo>
                <a:lnTo>
                  <a:pt x="116" y="60"/>
                </a:lnTo>
                <a:lnTo>
                  <a:pt x="100" y="64"/>
                </a:lnTo>
                <a:lnTo>
                  <a:pt x="84" y="64"/>
                </a:lnTo>
                <a:lnTo>
                  <a:pt x="72" y="68"/>
                </a:lnTo>
                <a:lnTo>
                  <a:pt x="64" y="68"/>
                </a:lnTo>
                <a:lnTo>
                  <a:pt x="64" y="68"/>
                </a:lnTo>
                <a:lnTo>
                  <a:pt x="44" y="64"/>
                </a:lnTo>
                <a:lnTo>
                  <a:pt x="36" y="64"/>
                </a:lnTo>
                <a:lnTo>
                  <a:pt x="24" y="60"/>
                </a:lnTo>
                <a:lnTo>
                  <a:pt x="16" y="56"/>
                </a:lnTo>
                <a:lnTo>
                  <a:pt x="8" y="52"/>
                </a:lnTo>
                <a:lnTo>
                  <a:pt x="4" y="48"/>
                </a:lnTo>
                <a:lnTo>
                  <a:pt x="0" y="40"/>
                </a:lnTo>
                <a:lnTo>
                  <a:pt x="0" y="36"/>
                </a:lnTo>
                <a:lnTo>
                  <a:pt x="4" y="32"/>
                </a:lnTo>
                <a:lnTo>
                  <a:pt x="8" y="32"/>
                </a:lnTo>
                <a:lnTo>
                  <a:pt x="12" y="32"/>
                </a:lnTo>
                <a:lnTo>
                  <a:pt x="16" y="32"/>
                </a:lnTo>
                <a:lnTo>
                  <a:pt x="20" y="32"/>
                </a:lnTo>
                <a:lnTo>
                  <a:pt x="24" y="32"/>
                </a:lnTo>
                <a:lnTo>
                  <a:pt x="28" y="28"/>
                </a:lnTo>
                <a:lnTo>
                  <a:pt x="36" y="28"/>
                </a:lnTo>
                <a:lnTo>
                  <a:pt x="44" y="28"/>
                </a:lnTo>
                <a:lnTo>
                  <a:pt x="52" y="28"/>
                </a:lnTo>
                <a:lnTo>
                  <a:pt x="64" y="28"/>
                </a:lnTo>
                <a:lnTo>
                  <a:pt x="76" y="28"/>
                </a:lnTo>
                <a:lnTo>
                  <a:pt x="88" y="24"/>
                </a:lnTo>
                <a:lnTo>
                  <a:pt x="100" y="24"/>
                </a:lnTo>
                <a:lnTo>
                  <a:pt x="116" y="24"/>
                </a:lnTo>
                <a:lnTo>
                  <a:pt x="132" y="20"/>
                </a:lnTo>
                <a:lnTo>
                  <a:pt x="148" y="20"/>
                </a:lnTo>
                <a:lnTo>
                  <a:pt x="168" y="20"/>
                </a:lnTo>
                <a:lnTo>
                  <a:pt x="188" y="16"/>
                </a:lnTo>
                <a:lnTo>
                  <a:pt x="188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58" name="Freeform 102">
            <a:extLst>
              <a:ext uri="{FF2B5EF4-FFF2-40B4-BE49-F238E27FC236}">
                <a16:creationId xmlns:a16="http://schemas.microsoft.com/office/drawing/2014/main" xmlns="" id="{CA7105B1-3CC2-4525-B80B-04264DDF61F7}"/>
              </a:ext>
            </a:extLst>
          </p:cNvPr>
          <p:cNvSpPr>
            <a:spLocks/>
          </p:cNvSpPr>
          <p:nvPr/>
        </p:nvSpPr>
        <p:spPr bwMode="auto">
          <a:xfrm>
            <a:off x="5466792" y="4427409"/>
            <a:ext cx="313103" cy="1979860"/>
          </a:xfrm>
          <a:custGeom>
            <a:avLst/>
            <a:gdLst>
              <a:gd name="T0" fmla="*/ 16 w 88"/>
              <a:gd name="T1" fmla="*/ 408 h 408"/>
              <a:gd name="T2" fmla="*/ 4 w 88"/>
              <a:gd name="T3" fmla="*/ 396 h 408"/>
              <a:gd name="T4" fmla="*/ 0 w 88"/>
              <a:gd name="T5" fmla="*/ 372 h 408"/>
              <a:gd name="T6" fmla="*/ 0 w 88"/>
              <a:gd name="T7" fmla="*/ 348 h 408"/>
              <a:gd name="T8" fmla="*/ 8 w 88"/>
              <a:gd name="T9" fmla="*/ 324 h 408"/>
              <a:gd name="T10" fmla="*/ 12 w 88"/>
              <a:gd name="T11" fmla="*/ 304 h 408"/>
              <a:gd name="T12" fmla="*/ 16 w 88"/>
              <a:gd name="T13" fmla="*/ 272 h 408"/>
              <a:gd name="T14" fmla="*/ 20 w 88"/>
              <a:gd name="T15" fmla="*/ 232 h 408"/>
              <a:gd name="T16" fmla="*/ 24 w 88"/>
              <a:gd name="T17" fmla="*/ 188 h 408"/>
              <a:gd name="T18" fmla="*/ 28 w 88"/>
              <a:gd name="T19" fmla="*/ 148 h 408"/>
              <a:gd name="T20" fmla="*/ 28 w 88"/>
              <a:gd name="T21" fmla="*/ 120 h 408"/>
              <a:gd name="T22" fmla="*/ 28 w 88"/>
              <a:gd name="T23" fmla="*/ 96 h 408"/>
              <a:gd name="T24" fmla="*/ 28 w 88"/>
              <a:gd name="T25" fmla="*/ 72 h 408"/>
              <a:gd name="T26" fmla="*/ 20 w 88"/>
              <a:gd name="T27" fmla="*/ 40 h 408"/>
              <a:gd name="T28" fmla="*/ 16 w 88"/>
              <a:gd name="T29" fmla="*/ 12 h 408"/>
              <a:gd name="T30" fmla="*/ 28 w 88"/>
              <a:gd name="T31" fmla="*/ 0 h 408"/>
              <a:gd name="T32" fmla="*/ 52 w 88"/>
              <a:gd name="T33" fmla="*/ 8 h 408"/>
              <a:gd name="T34" fmla="*/ 72 w 88"/>
              <a:gd name="T35" fmla="*/ 12 h 408"/>
              <a:gd name="T36" fmla="*/ 84 w 88"/>
              <a:gd name="T37" fmla="*/ 20 h 408"/>
              <a:gd name="T38" fmla="*/ 88 w 88"/>
              <a:gd name="T39" fmla="*/ 28 h 408"/>
              <a:gd name="T40" fmla="*/ 88 w 88"/>
              <a:gd name="T41" fmla="*/ 36 h 408"/>
              <a:gd name="T42" fmla="*/ 84 w 88"/>
              <a:gd name="T43" fmla="*/ 44 h 408"/>
              <a:gd name="T44" fmla="*/ 80 w 88"/>
              <a:gd name="T45" fmla="*/ 52 h 408"/>
              <a:gd name="T46" fmla="*/ 80 w 88"/>
              <a:gd name="T47" fmla="*/ 68 h 408"/>
              <a:gd name="T48" fmla="*/ 76 w 88"/>
              <a:gd name="T49" fmla="*/ 84 h 408"/>
              <a:gd name="T50" fmla="*/ 76 w 88"/>
              <a:gd name="T51" fmla="*/ 108 h 408"/>
              <a:gd name="T52" fmla="*/ 72 w 88"/>
              <a:gd name="T53" fmla="*/ 136 h 408"/>
              <a:gd name="T54" fmla="*/ 72 w 88"/>
              <a:gd name="T55" fmla="*/ 176 h 408"/>
              <a:gd name="T56" fmla="*/ 68 w 88"/>
              <a:gd name="T57" fmla="*/ 220 h 408"/>
              <a:gd name="T58" fmla="*/ 64 w 88"/>
              <a:gd name="T59" fmla="*/ 272 h 408"/>
              <a:gd name="T60" fmla="*/ 64 w 88"/>
              <a:gd name="T61" fmla="*/ 316 h 408"/>
              <a:gd name="T62" fmla="*/ 56 w 88"/>
              <a:gd name="T63" fmla="*/ 352 h 408"/>
              <a:gd name="T64" fmla="*/ 52 w 88"/>
              <a:gd name="T65" fmla="*/ 376 h 408"/>
              <a:gd name="T66" fmla="*/ 44 w 88"/>
              <a:gd name="T67" fmla="*/ 392 h 408"/>
              <a:gd name="T68" fmla="*/ 40 w 88"/>
              <a:gd name="T69" fmla="*/ 404 h 408"/>
              <a:gd name="T70" fmla="*/ 32 w 88"/>
              <a:gd name="T71" fmla="*/ 408 h 408"/>
              <a:gd name="T72" fmla="*/ 24 w 88"/>
              <a:gd name="T73" fmla="*/ 408 h 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8" h="408">
                <a:moveTo>
                  <a:pt x="24" y="408"/>
                </a:moveTo>
                <a:lnTo>
                  <a:pt x="16" y="408"/>
                </a:lnTo>
                <a:lnTo>
                  <a:pt x="8" y="400"/>
                </a:lnTo>
                <a:lnTo>
                  <a:pt x="4" y="396"/>
                </a:lnTo>
                <a:lnTo>
                  <a:pt x="4" y="384"/>
                </a:lnTo>
                <a:lnTo>
                  <a:pt x="0" y="372"/>
                </a:lnTo>
                <a:lnTo>
                  <a:pt x="0" y="360"/>
                </a:lnTo>
                <a:lnTo>
                  <a:pt x="0" y="348"/>
                </a:lnTo>
                <a:lnTo>
                  <a:pt x="4" y="332"/>
                </a:lnTo>
                <a:lnTo>
                  <a:pt x="8" y="324"/>
                </a:lnTo>
                <a:lnTo>
                  <a:pt x="8" y="316"/>
                </a:lnTo>
                <a:lnTo>
                  <a:pt x="12" y="304"/>
                </a:lnTo>
                <a:lnTo>
                  <a:pt x="16" y="288"/>
                </a:lnTo>
                <a:lnTo>
                  <a:pt x="16" y="272"/>
                </a:lnTo>
                <a:lnTo>
                  <a:pt x="20" y="252"/>
                </a:lnTo>
                <a:lnTo>
                  <a:pt x="20" y="232"/>
                </a:lnTo>
                <a:lnTo>
                  <a:pt x="24" y="212"/>
                </a:lnTo>
                <a:lnTo>
                  <a:pt x="24" y="188"/>
                </a:lnTo>
                <a:lnTo>
                  <a:pt x="24" y="168"/>
                </a:lnTo>
                <a:lnTo>
                  <a:pt x="28" y="148"/>
                </a:lnTo>
                <a:lnTo>
                  <a:pt x="28" y="132"/>
                </a:lnTo>
                <a:lnTo>
                  <a:pt x="28" y="120"/>
                </a:lnTo>
                <a:lnTo>
                  <a:pt x="28" y="108"/>
                </a:lnTo>
                <a:lnTo>
                  <a:pt x="28" y="96"/>
                </a:lnTo>
                <a:lnTo>
                  <a:pt x="28" y="88"/>
                </a:lnTo>
                <a:lnTo>
                  <a:pt x="28" y="72"/>
                </a:lnTo>
                <a:lnTo>
                  <a:pt x="24" y="52"/>
                </a:lnTo>
                <a:lnTo>
                  <a:pt x="20" y="40"/>
                </a:lnTo>
                <a:lnTo>
                  <a:pt x="16" y="28"/>
                </a:lnTo>
                <a:lnTo>
                  <a:pt x="16" y="12"/>
                </a:lnTo>
                <a:lnTo>
                  <a:pt x="12" y="0"/>
                </a:lnTo>
                <a:lnTo>
                  <a:pt x="28" y="0"/>
                </a:lnTo>
                <a:lnTo>
                  <a:pt x="40" y="4"/>
                </a:lnTo>
                <a:lnTo>
                  <a:pt x="52" y="8"/>
                </a:lnTo>
                <a:lnTo>
                  <a:pt x="64" y="12"/>
                </a:lnTo>
                <a:lnTo>
                  <a:pt x="72" y="12"/>
                </a:lnTo>
                <a:lnTo>
                  <a:pt x="76" y="16"/>
                </a:lnTo>
                <a:lnTo>
                  <a:pt x="84" y="20"/>
                </a:lnTo>
                <a:lnTo>
                  <a:pt x="84" y="20"/>
                </a:lnTo>
                <a:lnTo>
                  <a:pt x="88" y="28"/>
                </a:lnTo>
                <a:lnTo>
                  <a:pt x="88" y="32"/>
                </a:lnTo>
                <a:lnTo>
                  <a:pt x="88" y="36"/>
                </a:lnTo>
                <a:lnTo>
                  <a:pt x="84" y="40"/>
                </a:lnTo>
                <a:lnTo>
                  <a:pt x="84" y="44"/>
                </a:lnTo>
                <a:lnTo>
                  <a:pt x="84" y="48"/>
                </a:lnTo>
                <a:lnTo>
                  <a:pt x="80" y="52"/>
                </a:lnTo>
                <a:lnTo>
                  <a:pt x="80" y="60"/>
                </a:lnTo>
                <a:lnTo>
                  <a:pt x="80" y="68"/>
                </a:lnTo>
                <a:lnTo>
                  <a:pt x="76" y="76"/>
                </a:lnTo>
                <a:lnTo>
                  <a:pt x="76" y="84"/>
                </a:lnTo>
                <a:lnTo>
                  <a:pt x="76" y="96"/>
                </a:lnTo>
                <a:lnTo>
                  <a:pt x="76" y="108"/>
                </a:lnTo>
                <a:lnTo>
                  <a:pt x="72" y="120"/>
                </a:lnTo>
                <a:lnTo>
                  <a:pt x="72" y="136"/>
                </a:lnTo>
                <a:lnTo>
                  <a:pt x="72" y="156"/>
                </a:lnTo>
                <a:lnTo>
                  <a:pt x="72" y="176"/>
                </a:lnTo>
                <a:lnTo>
                  <a:pt x="68" y="196"/>
                </a:lnTo>
                <a:lnTo>
                  <a:pt x="68" y="220"/>
                </a:lnTo>
                <a:lnTo>
                  <a:pt x="68" y="248"/>
                </a:lnTo>
                <a:lnTo>
                  <a:pt x="64" y="272"/>
                </a:lnTo>
                <a:lnTo>
                  <a:pt x="64" y="296"/>
                </a:lnTo>
                <a:lnTo>
                  <a:pt x="64" y="316"/>
                </a:lnTo>
                <a:lnTo>
                  <a:pt x="60" y="336"/>
                </a:lnTo>
                <a:lnTo>
                  <a:pt x="56" y="352"/>
                </a:lnTo>
                <a:lnTo>
                  <a:pt x="56" y="364"/>
                </a:lnTo>
                <a:lnTo>
                  <a:pt x="52" y="376"/>
                </a:lnTo>
                <a:lnTo>
                  <a:pt x="48" y="384"/>
                </a:lnTo>
                <a:lnTo>
                  <a:pt x="44" y="392"/>
                </a:lnTo>
                <a:lnTo>
                  <a:pt x="44" y="400"/>
                </a:lnTo>
                <a:lnTo>
                  <a:pt x="40" y="404"/>
                </a:lnTo>
                <a:lnTo>
                  <a:pt x="36" y="408"/>
                </a:lnTo>
                <a:lnTo>
                  <a:pt x="32" y="408"/>
                </a:lnTo>
                <a:lnTo>
                  <a:pt x="28" y="408"/>
                </a:lnTo>
                <a:lnTo>
                  <a:pt x="24" y="408"/>
                </a:lnTo>
                <a:lnTo>
                  <a:pt x="24" y="40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59" name="Freeform 103">
            <a:extLst>
              <a:ext uri="{FF2B5EF4-FFF2-40B4-BE49-F238E27FC236}">
                <a16:creationId xmlns:a16="http://schemas.microsoft.com/office/drawing/2014/main" xmlns="" id="{E367FD93-BB1C-4F49-9973-7ED854F964CD}"/>
              </a:ext>
            </a:extLst>
          </p:cNvPr>
          <p:cNvSpPr>
            <a:spLocks/>
          </p:cNvSpPr>
          <p:nvPr/>
        </p:nvSpPr>
        <p:spPr bwMode="auto">
          <a:xfrm>
            <a:off x="4897514" y="4815617"/>
            <a:ext cx="1167020" cy="368797"/>
          </a:xfrm>
          <a:custGeom>
            <a:avLst/>
            <a:gdLst>
              <a:gd name="T0" fmla="*/ 128 w 328"/>
              <a:gd name="T1" fmla="*/ 64 h 76"/>
              <a:gd name="T2" fmla="*/ 108 w 328"/>
              <a:gd name="T3" fmla="*/ 68 h 76"/>
              <a:gd name="T4" fmla="*/ 92 w 328"/>
              <a:gd name="T5" fmla="*/ 68 h 76"/>
              <a:gd name="T6" fmla="*/ 80 w 328"/>
              <a:gd name="T7" fmla="*/ 72 h 76"/>
              <a:gd name="T8" fmla="*/ 68 w 328"/>
              <a:gd name="T9" fmla="*/ 72 h 76"/>
              <a:gd name="T10" fmla="*/ 56 w 328"/>
              <a:gd name="T11" fmla="*/ 72 h 76"/>
              <a:gd name="T12" fmla="*/ 48 w 328"/>
              <a:gd name="T13" fmla="*/ 76 h 76"/>
              <a:gd name="T14" fmla="*/ 44 w 328"/>
              <a:gd name="T15" fmla="*/ 76 h 76"/>
              <a:gd name="T16" fmla="*/ 40 w 328"/>
              <a:gd name="T17" fmla="*/ 76 h 76"/>
              <a:gd name="T18" fmla="*/ 24 w 328"/>
              <a:gd name="T19" fmla="*/ 72 h 76"/>
              <a:gd name="T20" fmla="*/ 12 w 328"/>
              <a:gd name="T21" fmla="*/ 68 h 76"/>
              <a:gd name="T22" fmla="*/ 4 w 328"/>
              <a:gd name="T23" fmla="*/ 64 h 76"/>
              <a:gd name="T24" fmla="*/ 0 w 328"/>
              <a:gd name="T25" fmla="*/ 60 h 76"/>
              <a:gd name="T26" fmla="*/ 0 w 328"/>
              <a:gd name="T27" fmla="*/ 56 h 76"/>
              <a:gd name="T28" fmla="*/ 0 w 328"/>
              <a:gd name="T29" fmla="*/ 52 h 76"/>
              <a:gd name="T30" fmla="*/ 4 w 328"/>
              <a:gd name="T31" fmla="*/ 52 h 76"/>
              <a:gd name="T32" fmla="*/ 8 w 328"/>
              <a:gd name="T33" fmla="*/ 48 h 76"/>
              <a:gd name="T34" fmla="*/ 12 w 328"/>
              <a:gd name="T35" fmla="*/ 48 h 76"/>
              <a:gd name="T36" fmla="*/ 20 w 328"/>
              <a:gd name="T37" fmla="*/ 44 h 76"/>
              <a:gd name="T38" fmla="*/ 28 w 328"/>
              <a:gd name="T39" fmla="*/ 44 h 76"/>
              <a:gd name="T40" fmla="*/ 36 w 328"/>
              <a:gd name="T41" fmla="*/ 40 h 76"/>
              <a:gd name="T42" fmla="*/ 48 w 328"/>
              <a:gd name="T43" fmla="*/ 40 h 76"/>
              <a:gd name="T44" fmla="*/ 60 w 328"/>
              <a:gd name="T45" fmla="*/ 36 h 76"/>
              <a:gd name="T46" fmla="*/ 84 w 328"/>
              <a:gd name="T47" fmla="*/ 32 h 76"/>
              <a:gd name="T48" fmla="*/ 116 w 328"/>
              <a:gd name="T49" fmla="*/ 28 h 76"/>
              <a:gd name="T50" fmla="*/ 144 w 328"/>
              <a:gd name="T51" fmla="*/ 24 h 76"/>
              <a:gd name="T52" fmla="*/ 180 w 328"/>
              <a:gd name="T53" fmla="*/ 16 h 76"/>
              <a:gd name="T54" fmla="*/ 212 w 328"/>
              <a:gd name="T55" fmla="*/ 8 h 76"/>
              <a:gd name="T56" fmla="*/ 240 w 328"/>
              <a:gd name="T57" fmla="*/ 4 h 76"/>
              <a:gd name="T58" fmla="*/ 252 w 328"/>
              <a:gd name="T59" fmla="*/ 4 h 76"/>
              <a:gd name="T60" fmla="*/ 264 w 328"/>
              <a:gd name="T61" fmla="*/ 4 h 76"/>
              <a:gd name="T62" fmla="*/ 272 w 328"/>
              <a:gd name="T63" fmla="*/ 0 h 76"/>
              <a:gd name="T64" fmla="*/ 284 w 328"/>
              <a:gd name="T65" fmla="*/ 0 h 76"/>
              <a:gd name="T66" fmla="*/ 300 w 328"/>
              <a:gd name="T67" fmla="*/ 0 h 76"/>
              <a:gd name="T68" fmla="*/ 312 w 328"/>
              <a:gd name="T69" fmla="*/ 4 h 76"/>
              <a:gd name="T70" fmla="*/ 320 w 328"/>
              <a:gd name="T71" fmla="*/ 8 h 76"/>
              <a:gd name="T72" fmla="*/ 328 w 328"/>
              <a:gd name="T73" fmla="*/ 12 h 76"/>
              <a:gd name="T74" fmla="*/ 328 w 328"/>
              <a:gd name="T75" fmla="*/ 16 h 76"/>
              <a:gd name="T76" fmla="*/ 328 w 328"/>
              <a:gd name="T77" fmla="*/ 20 h 76"/>
              <a:gd name="T78" fmla="*/ 328 w 328"/>
              <a:gd name="T79" fmla="*/ 20 h 76"/>
              <a:gd name="T80" fmla="*/ 324 w 328"/>
              <a:gd name="T81" fmla="*/ 24 h 76"/>
              <a:gd name="T82" fmla="*/ 320 w 328"/>
              <a:gd name="T83" fmla="*/ 24 h 76"/>
              <a:gd name="T84" fmla="*/ 316 w 328"/>
              <a:gd name="T85" fmla="*/ 28 h 76"/>
              <a:gd name="T86" fmla="*/ 304 w 328"/>
              <a:gd name="T87" fmla="*/ 32 h 76"/>
              <a:gd name="T88" fmla="*/ 288 w 328"/>
              <a:gd name="T89" fmla="*/ 36 h 76"/>
              <a:gd name="T90" fmla="*/ 268 w 328"/>
              <a:gd name="T91" fmla="*/ 40 h 76"/>
              <a:gd name="T92" fmla="*/ 248 w 328"/>
              <a:gd name="T93" fmla="*/ 44 h 76"/>
              <a:gd name="T94" fmla="*/ 220 w 328"/>
              <a:gd name="T95" fmla="*/ 48 h 76"/>
              <a:gd name="T96" fmla="*/ 192 w 328"/>
              <a:gd name="T97" fmla="*/ 52 h 76"/>
              <a:gd name="T98" fmla="*/ 164 w 328"/>
              <a:gd name="T99" fmla="*/ 60 h 76"/>
              <a:gd name="T100" fmla="*/ 144 w 328"/>
              <a:gd name="T101" fmla="*/ 60 h 76"/>
              <a:gd name="T102" fmla="*/ 128 w 328"/>
              <a:gd name="T103" fmla="*/ 64 h 76"/>
              <a:gd name="T104" fmla="*/ 128 w 328"/>
              <a:gd name="T105" fmla="*/ 6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28" h="76">
                <a:moveTo>
                  <a:pt x="128" y="64"/>
                </a:moveTo>
                <a:lnTo>
                  <a:pt x="108" y="68"/>
                </a:lnTo>
                <a:lnTo>
                  <a:pt x="92" y="68"/>
                </a:lnTo>
                <a:lnTo>
                  <a:pt x="80" y="72"/>
                </a:lnTo>
                <a:lnTo>
                  <a:pt x="68" y="72"/>
                </a:lnTo>
                <a:lnTo>
                  <a:pt x="56" y="72"/>
                </a:lnTo>
                <a:lnTo>
                  <a:pt x="48" y="76"/>
                </a:lnTo>
                <a:lnTo>
                  <a:pt x="44" y="76"/>
                </a:lnTo>
                <a:lnTo>
                  <a:pt x="40" y="76"/>
                </a:lnTo>
                <a:lnTo>
                  <a:pt x="24" y="72"/>
                </a:lnTo>
                <a:lnTo>
                  <a:pt x="12" y="68"/>
                </a:lnTo>
                <a:lnTo>
                  <a:pt x="4" y="64"/>
                </a:lnTo>
                <a:lnTo>
                  <a:pt x="0" y="60"/>
                </a:lnTo>
                <a:lnTo>
                  <a:pt x="0" y="56"/>
                </a:lnTo>
                <a:lnTo>
                  <a:pt x="0" y="52"/>
                </a:lnTo>
                <a:lnTo>
                  <a:pt x="4" y="52"/>
                </a:lnTo>
                <a:lnTo>
                  <a:pt x="8" y="48"/>
                </a:lnTo>
                <a:lnTo>
                  <a:pt x="12" y="48"/>
                </a:lnTo>
                <a:lnTo>
                  <a:pt x="20" y="44"/>
                </a:lnTo>
                <a:lnTo>
                  <a:pt x="28" y="44"/>
                </a:lnTo>
                <a:lnTo>
                  <a:pt x="36" y="40"/>
                </a:lnTo>
                <a:lnTo>
                  <a:pt x="48" y="40"/>
                </a:lnTo>
                <a:lnTo>
                  <a:pt x="60" y="36"/>
                </a:lnTo>
                <a:lnTo>
                  <a:pt x="84" y="32"/>
                </a:lnTo>
                <a:lnTo>
                  <a:pt x="116" y="28"/>
                </a:lnTo>
                <a:lnTo>
                  <a:pt x="144" y="24"/>
                </a:lnTo>
                <a:lnTo>
                  <a:pt x="180" y="16"/>
                </a:lnTo>
                <a:lnTo>
                  <a:pt x="212" y="8"/>
                </a:lnTo>
                <a:lnTo>
                  <a:pt x="240" y="4"/>
                </a:lnTo>
                <a:lnTo>
                  <a:pt x="252" y="4"/>
                </a:lnTo>
                <a:lnTo>
                  <a:pt x="264" y="4"/>
                </a:lnTo>
                <a:lnTo>
                  <a:pt x="272" y="0"/>
                </a:lnTo>
                <a:lnTo>
                  <a:pt x="284" y="0"/>
                </a:lnTo>
                <a:lnTo>
                  <a:pt x="300" y="0"/>
                </a:lnTo>
                <a:lnTo>
                  <a:pt x="312" y="4"/>
                </a:lnTo>
                <a:lnTo>
                  <a:pt x="320" y="8"/>
                </a:lnTo>
                <a:lnTo>
                  <a:pt x="328" y="12"/>
                </a:lnTo>
                <a:lnTo>
                  <a:pt x="328" y="16"/>
                </a:lnTo>
                <a:lnTo>
                  <a:pt x="328" y="20"/>
                </a:lnTo>
                <a:lnTo>
                  <a:pt x="328" y="20"/>
                </a:lnTo>
                <a:lnTo>
                  <a:pt x="324" y="24"/>
                </a:lnTo>
                <a:lnTo>
                  <a:pt x="320" y="24"/>
                </a:lnTo>
                <a:lnTo>
                  <a:pt x="316" y="28"/>
                </a:lnTo>
                <a:lnTo>
                  <a:pt x="304" y="32"/>
                </a:lnTo>
                <a:lnTo>
                  <a:pt x="288" y="36"/>
                </a:lnTo>
                <a:lnTo>
                  <a:pt x="268" y="40"/>
                </a:lnTo>
                <a:lnTo>
                  <a:pt x="248" y="44"/>
                </a:lnTo>
                <a:lnTo>
                  <a:pt x="220" y="48"/>
                </a:lnTo>
                <a:lnTo>
                  <a:pt x="192" y="52"/>
                </a:lnTo>
                <a:lnTo>
                  <a:pt x="164" y="60"/>
                </a:lnTo>
                <a:lnTo>
                  <a:pt x="144" y="60"/>
                </a:lnTo>
                <a:lnTo>
                  <a:pt x="128" y="64"/>
                </a:lnTo>
                <a:lnTo>
                  <a:pt x="128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60" name="Freeform 104">
            <a:extLst>
              <a:ext uri="{FF2B5EF4-FFF2-40B4-BE49-F238E27FC236}">
                <a16:creationId xmlns:a16="http://schemas.microsoft.com/office/drawing/2014/main" xmlns="" id="{190D1039-C46B-437D-AB80-6D9065DFF3DE}"/>
              </a:ext>
            </a:extLst>
          </p:cNvPr>
          <p:cNvSpPr>
            <a:spLocks/>
          </p:cNvSpPr>
          <p:nvPr/>
        </p:nvSpPr>
        <p:spPr bwMode="auto">
          <a:xfrm>
            <a:off x="4840586" y="4970900"/>
            <a:ext cx="839685" cy="1009340"/>
          </a:xfrm>
          <a:custGeom>
            <a:avLst/>
            <a:gdLst>
              <a:gd name="T0" fmla="*/ 236 w 236"/>
              <a:gd name="T1" fmla="*/ 8 h 208"/>
              <a:gd name="T2" fmla="*/ 220 w 236"/>
              <a:gd name="T3" fmla="*/ 32 h 208"/>
              <a:gd name="T4" fmla="*/ 204 w 236"/>
              <a:gd name="T5" fmla="*/ 52 h 208"/>
              <a:gd name="T6" fmla="*/ 192 w 236"/>
              <a:gd name="T7" fmla="*/ 72 h 208"/>
              <a:gd name="T8" fmla="*/ 176 w 236"/>
              <a:gd name="T9" fmla="*/ 88 h 208"/>
              <a:gd name="T10" fmla="*/ 164 w 236"/>
              <a:gd name="T11" fmla="*/ 100 h 208"/>
              <a:gd name="T12" fmla="*/ 152 w 236"/>
              <a:gd name="T13" fmla="*/ 116 h 208"/>
              <a:gd name="T14" fmla="*/ 140 w 236"/>
              <a:gd name="T15" fmla="*/ 128 h 208"/>
              <a:gd name="T16" fmla="*/ 128 w 236"/>
              <a:gd name="T17" fmla="*/ 136 h 208"/>
              <a:gd name="T18" fmla="*/ 108 w 236"/>
              <a:gd name="T19" fmla="*/ 156 h 208"/>
              <a:gd name="T20" fmla="*/ 88 w 236"/>
              <a:gd name="T21" fmla="*/ 168 h 208"/>
              <a:gd name="T22" fmla="*/ 68 w 236"/>
              <a:gd name="T23" fmla="*/ 180 h 208"/>
              <a:gd name="T24" fmla="*/ 48 w 236"/>
              <a:gd name="T25" fmla="*/ 192 h 208"/>
              <a:gd name="T26" fmla="*/ 36 w 236"/>
              <a:gd name="T27" fmla="*/ 200 h 208"/>
              <a:gd name="T28" fmla="*/ 28 w 236"/>
              <a:gd name="T29" fmla="*/ 204 h 208"/>
              <a:gd name="T30" fmla="*/ 20 w 236"/>
              <a:gd name="T31" fmla="*/ 204 h 208"/>
              <a:gd name="T32" fmla="*/ 16 w 236"/>
              <a:gd name="T33" fmla="*/ 208 h 208"/>
              <a:gd name="T34" fmla="*/ 12 w 236"/>
              <a:gd name="T35" fmla="*/ 208 h 208"/>
              <a:gd name="T36" fmla="*/ 4 w 236"/>
              <a:gd name="T37" fmla="*/ 208 h 208"/>
              <a:gd name="T38" fmla="*/ 4 w 236"/>
              <a:gd name="T39" fmla="*/ 208 h 208"/>
              <a:gd name="T40" fmla="*/ 0 w 236"/>
              <a:gd name="T41" fmla="*/ 208 h 208"/>
              <a:gd name="T42" fmla="*/ 0 w 236"/>
              <a:gd name="T43" fmla="*/ 204 h 208"/>
              <a:gd name="T44" fmla="*/ 0 w 236"/>
              <a:gd name="T45" fmla="*/ 200 h 208"/>
              <a:gd name="T46" fmla="*/ 4 w 236"/>
              <a:gd name="T47" fmla="*/ 196 h 208"/>
              <a:gd name="T48" fmla="*/ 8 w 236"/>
              <a:gd name="T49" fmla="*/ 188 h 208"/>
              <a:gd name="T50" fmla="*/ 16 w 236"/>
              <a:gd name="T51" fmla="*/ 180 h 208"/>
              <a:gd name="T52" fmla="*/ 28 w 236"/>
              <a:gd name="T53" fmla="*/ 168 h 208"/>
              <a:gd name="T54" fmla="*/ 40 w 236"/>
              <a:gd name="T55" fmla="*/ 160 h 208"/>
              <a:gd name="T56" fmla="*/ 56 w 236"/>
              <a:gd name="T57" fmla="*/ 144 h 208"/>
              <a:gd name="T58" fmla="*/ 72 w 236"/>
              <a:gd name="T59" fmla="*/ 132 h 208"/>
              <a:gd name="T60" fmla="*/ 88 w 236"/>
              <a:gd name="T61" fmla="*/ 116 h 208"/>
              <a:gd name="T62" fmla="*/ 104 w 236"/>
              <a:gd name="T63" fmla="*/ 100 h 208"/>
              <a:gd name="T64" fmla="*/ 120 w 236"/>
              <a:gd name="T65" fmla="*/ 84 h 208"/>
              <a:gd name="T66" fmla="*/ 136 w 236"/>
              <a:gd name="T67" fmla="*/ 64 h 208"/>
              <a:gd name="T68" fmla="*/ 152 w 236"/>
              <a:gd name="T69" fmla="*/ 44 h 208"/>
              <a:gd name="T70" fmla="*/ 168 w 236"/>
              <a:gd name="T71" fmla="*/ 20 h 208"/>
              <a:gd name="T72" fmla="*/ 184 w 236"/>
              <a:gd name="T73" fmla="*/ 0 h 208"/>
              <a:gd name="T74" fmla="*/ 236 w 236"/>
              <a:gd name="T75" fmla="*/ 8 h 208"/>
              <a:gd name="T76" fmla="*/ 236 w 236"/>
              <a:gd name="T77" fmla="*/ 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6" h="208">
                <a:moveTo>
                  <a:pt x="236" y="8"/>
                </a:moveTo>
                <a:lnTo>
                  <a:pt x="220" y="32"/>
                </a:lnTo>
                <a:lnTo>
                  <a:pt x="204" y="52"/>
                </a:lnTo>
                <a:lnTo>
                  <a:pt x="192" y="72"/>
                </a:lnTo>
                <a:lnTo>
                  <a:pt x="176" y="88"/>
                </a:lnTo>
                <a:lnTo>
                  <a:pt x="164" y="100"/>
                </a:lnTo>
                <a:lnTo>
                  <a:pt x="152" y="116"/>
                </a:lnTo>
                <a:lnTo>
                  <a:pt x="140" y="128"/>
                </a:lnTo>
                <a:lnTo>
                  <a:pt x="128" y="136"/>
                </a:lnTo>
                <a:lnTo>
                  <a:pt x="108" y="156"/>
                </a:lnTo>
                <a:lnTo>
                  <a:pt x="88" y="168"/>
                </a:lnTo>
                <a:lnTo>
                  <a:pt x="68" y="180"/>
                </a:lnTo>
                <a:lnTo>
                  <a:pt x="48" y="192"/>
                </a:lnTo>
                <a:lnTo>
                  <a:pt x="36" y="200"/>
                </a:lnTo>
                <a:lnTo>
                  <a:pt x="28" y="204"/>
                </a:lnTo>
                <a:lnTo>
                  <a:pt x="20" y="204"/>
                </a:lnTo>
                <a:lnTo>
                  <a:pt x="16" y="208"/>
                </a:lnTo>
                <a:lnTo>
                  <a:pt x="12" y="208"/>
                </a:lnTo>
                <a:lnTo>
                  <a:pt x="4" y="208"/>
                </a:lnTo>
                <a:lnTo>
                  <a:pt x="4" y="208"/>
                </a:lnTo>
                <a:lnTo>
                  <a:pt x="0" y="208"/>
                </a:lnTo>
                <a:lnTo>
                  <a:pt x="0" y="204"/>
                </a:lnTo>
                <a:lnTo>
                  <a:pt x="0" y="200"/>
                </a:lnTo>
                <a:lnTo>
                  <a:pt x="4" y="196"/>
                </a:lnTo>
                <a:lnTo>
                  <a:pt x="8" y="188"/>
                </a:lnTo>
                <a:lnTo>
                  <a:pt x="16" y="180"/>
                </a:lnTo>
                <a:lnTo>
                  <a:pt x="28" y="168"/>
                </a:lnTo>
                <a:lnTo>
                  <a:pt x="40" y="160"/>
                </a:lnTo>
                <a:lnTo>
                  <a:pt x="56" y="144"/>
                </a:lnTo>
                <a:lnTo>
                  <a:pt x="72" y="132"/>
                </a:lnTo>
                <a:lnTo>
                  <a:pt x="88" y="116"/>
                </a:lnTo>
                <a:lnTo>
                  <a:pt x="104" y="100"/>
                </a:lnTo>
                <a:lnTo>
                  <a:pt x="120" y="84"/>
                </a:lnTo>
                <a:lnTo>
                  <a:pt x="136" y="64"/>
                </a:lnTo>
                <a:lnTo>
                  <a:pt x="152" y="44"/>
                </a:lnTo>
                <a:lnTo>
                  <a:pt x="168" y="20"/>
                </a:lnTo>
                <a:lnTo>
                  <a:pt x="184" y="0"/>
                </a:lnTo>
                <a:lnTo>
                  <a:pt x="236" y="8"/>
                </a:lnTo>
                <a:lnTo>
                  <a:pt x="236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61" name="Freeform 105">
            <a:extLst>
              <a:ext uri="{FF2B5EF4-FFF2-40B4-BE49-F238E27FC236}">
                <a16:creationId xmlns:a16="http://schemas.microsoft.com/office/drawing/2014/main" xmlns="" id="{B71D5346-C30F-464A-A8B2-7A787BD22002}"/>
              </a:ext>
            </a:extLst>
          </p:cNvPr>
          <p:cNvSpPr>
            <a:spLocks/>
          </p:cNvSpPr>
          <p:nvPr/>
        </p:nvSpPr>
        <p:spPr bwMode="auto">
          <a:xfrm>
            <a:off x="5594879" y="5242645"/>
            <a:ext cx="370031" cy="291156"/>
          </a:xfrm>
          <a:custGeom>
            <a:avLst/>
            <a:gdLst>
              <a:gd name="T0" fmla="*/ 0 w 104"/>
              <a:gd name="T1" fmla="*/ 0 h 60"/>
              <a:gd name="T2" fmla="*/ 16 w 104"/>
              <a:gd name="T3" fmla="*/ 0 h 60"/>
              <a:gd name="T4" fmla="*/ 32 w 104"/>
              <a:gd name="T5" fmla="*/ 0 h 60"/>
              <a:gd name="T6" fmla="*/ 44 w 104"/>
              <a:gd name="T7" fmla="*/ 0 h 60"/>
              <a:gd name="T8" fmla="*/ 56 w 104"/>
              <a:gd name="T9" fmla="*/ 4 h 60"/>
              <a:gd name="T10" fmla="*/ 68 w 104"/>
              <a:gd name="T11" fmla="*/ 4 h 60"/>
              <a:gd name="T12" fmla="*/ 76 w 104"/>
              <a:gd name="T13" fmla="*/ 4 h 60"/>
              <a:gd name="T14" fmla="*/ 84 w 104"/>
              <a:gd name="T15" fmla="*/ 8 h 60"/>
              <a:gd name="T16" fmla="*/ 88 w 104"/>
              <a:gd name="T17" fmla="*/ 8 h 60"/>
              <a:gd name="T18" fmla="*/ 96 w 104"/>
              <a:gd name="T19" fmla="*/ 16 h 60"/>
              <a:gd name="T20" fmla="*/ 104 w 104"/>
              <a:gd name="T21" fmla="*/ 24 h 60"/>
              <a:gd name="T22" fmla="*/ 104 w 104"/>
              <a:gd name="T23" fmla="*/ 32 h 60"/>
              <a:gd name="T24" fmla="*/ 104 w 104"/>
              <a:gd name="T25" fmla="*/ 40 h 60"/>
              <a:gd name="T26" fmla="*/ 100 w 104"/>
              <a:gd name="T27" fmla="*/ 48 h 60"/>
              <a:gd name="T28" fmla="*/ 100 w 104"/>
              <a:gd name="T29" fmla="*/ 52 h 60"/>
              <a:gd name="T30" fmla="*/ 96 w 104"/>
              <a:gd name="T31" fmla="*/ 56 h 60"/>
              <a:gd name="T32" fmla="*/ 92 w 104"/>
              <a:gd name="T33" fmla="*/ 60 h 60"/>
              <a:gd name="T34" fmla="*/ 88 w 104"/>
              <a:gd name="T35" fmla="*/ 60 h 60"/>
              <a:gd name="T36" fmla="*/ 84 w 104"/>
              <a:gd name="T37" fmla="*/ 56 h 60"/>
              <a:gd name="T38" fmla="*/ 76 w 104"/>
              <a:gd name="T39" fmla="*/ 52 h 60"/>
              <a:gd name="T40" fmla="*/ 64 w 104"/>
              <a:gd name="T41" fmla="*/ 48 h 60"/>
              <a:gd name="T42" fmla="*/ 52 w 104"/>
              <a:gd name="T43" fmla="*/ 40 h 60"/>
              <a:gd name="T44" fmla="*/ 36 w 104"/>
              <a:gd name="T45" fmla="*/ 28 h 60"/>
              <a:gd name="T46" fmla="*/ 20 w 104"/>
              <a:gd name="T47" fmla="*/ 16 h 60"/>
              <a:gd name="T48" fmla="*/ 0 w 104"/>
              <a:gd name="T49" fmla="*/ 0 h 60"/>
              <a:gd name="T50" fmla="*/ 0 w 104"/>
              <a:gd name="T51" fmla="*/ 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04" h="60">
                <a:moveTo>
                  <a:pt x="0" y="0"/>
                </a:moveTo>
                <a:lnTo>
                  <a:pt x="16" y="0"/>
                </a:lnTo>
                <a:lnTo>
                  <a:pt x="32" y="0"/>
                </a:lnTo>
                <a:lnTo>
                  <a:pt x="44" y="0"/>
                </a:lnTo>
                <a:lnTo>
                  <a:pt x="56" y="4"/>
                </a:lnTo>
                <a:lnTo>
                  <a:pt x="68" y="4"/>
                </a:lnTo>
                <a:lnTo>
                  <a:pt x="76" y="4"/>
                </a:lnTo>
                <a:lnTo>
                  <a:pt x="84" y="8"/>
                </a:lnTo>
                <a:lnTo>
                  <a:pt x="88" y="8"/>
                </a:lnTo>
                <a:lnTo>
                  <a:pt x="96" y="16"/>
                </a:lnTo>
                <a:lnTo>
                  <a:pt x="104" y="24"/>
                </a:lnTo>
                <a:lnTo>
                  <a:pt x="104" y="32"/>
                </a:lnTo>
                <a:lnTo>
                  <a:pt x="104" y="40"/>
                </a:lnTo>
                <a:lnTo>
                  <a:pt x="100" y="48"/>
                </a:lnTo>
                <a:lnTo>
                  <a:pt x="100" y="52"/>
                </a:lnTo>
                <a:lnTo>
                  <a:pt x="96" y="56"/>
                </a:lnTo>
                <a:lnTo>
                  <a:pt x="92" y="60"/>
                </a:lnTo>
                <a:lnTo>
                  <a:pt x="88" y="60"/>
                </a:lnTo>
                <a:lnTo>
                  <a:pt x="84" y="56"/>
                </a:lnTo>
                <a:lnTo>
                  <a:pt x="76" y="52"/>
                </a:lnTo>
                <a:lnTo>
                  <a:pt x="64" y="48"/>
                </a:lnTo>
                <a:lnTo>
                  <a:pt x="52" y="40"/>
                </a:lnTo>
                <a:lnTo>
                  <a:pt x="36" y="28"/>
                </a:lnTo>
                <a:lnTo>
                  <a:pt x="20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162" name="任意多边形: 形状 161">
            <a:extLst>
              <a:ext uri="{FF2B5EF4-FFF2-40B4-BE49-F238E27FC236}">
                <a16:creationId xmlns:a16="http://schemas.microsoft.com/office/drawing/2014/main" xmlns="" id="{ACE63E77-FF60-4E58-A217-2839F250926E}"/>
              </a:ext>
            </a:extLst>
          </p:cNvPr>
          <p:cNvSpPr/>
          <p:nvPr/>
        </p:nvSpPr>
        <p:spPr>
          <a:xfrm rot="20754945">
            <a:off x="6264956" y="4411181"/>
            <a:ext cx="572790" cy="66614"/>
          </a:xfrm>
          <a:custGeom>
            <a:avLst/>
            <a:gdLst>
              <a:gd name="connsiteX0" fmla="*/ 493324 w 572790"/>
              <a:gd name="connsiteY0" fmla="*/ 1329 h 66614"/>
              <a:gd name="connsiteX1" fmla="*/ 507129 w 572790"/>
              <a:gd name="connsiteY1" fmla="*/ 4793 h 66614"/>
              <a:gd name="connsiteX2" fmla="*/ 520933 w 572790"/>
              <a:gd name="connsiteY2" fmla="*/ 8256 h 66614"/>
              <a:gd name="connsiteX3" fmla="*/ 543818 w 572790"/>
              <a:gd name="connsiteY3" fmla="*/ 34009 h 66614"/>
              <a:gd name="connsiteX4" fmla="*/ 566702 w 572790"/>
              <a:gd name="connsiteY4" fmla="*/ 59763 h 66614"/>
              <a:gd name="connsiteX5" fmla="*/ 572790 w 572790"/>
              <a:gd name="connsiteY5" fmla="*/ 66614 h 66614"/>
              <a:gd name="connsiteX6" fmla="*/ 422617 w 572790"/>
              <a:gd name="connsiteY6" fmla="*/ 66614 h 66614"/>
              <a:gd name="connsiteX7" fmla="*/ 419214 w 572790"/>
              <a:gd name="connsiteY7" fmla="*/ 62784 h 66614"/>
              <a:gd name="connsiteX8" fmla="*/ 405409 w 572790"/>
              <a:gd name="connsiteY8" fmla="*/ 59321 h 66614"/>
              <a:gd name="connsiteX9" fmla="*/ 377801 w 572790"/>
              <a:gd name="connsiteY9" fmla="*/ 52394 h 66614"/>
              <a:gd name="connsiteX10" fmla="*/ 331665 w 572790"/>
              <a:gd name="connsiteY10" fmla="*/ 60830 h 66614"/>
              <a:gd name="connsiteX11" fmla="*/ 276449 w 572790"/>
              <a:gd name="connsiteY11" fmla="*/ 46977 h 66614"/>
              <a:gd name="connsiteX12" fmla="*/ 216509 w 572790"/>
              <a:gd name="connsiteY12" fmla="*/ 51950 h 66614"/>
              <a:gd name="connsiteX13" fmla="*/ 142765 w 572790"/>
              <a:gd name="connsiteY13" fmla="*/ 53461 h 66614"/>
              <a:gd name="connsiteX14" fmla="*/ 87548 w 572790"/>
              <a:gd name="connsiteY14" fmla="*/ 39608 h 66614"/>
              <a:gd name="connsiteX15" fmla="*/ 41412 w 572790"/>
              <a:gd name="connsiteY15" fmla="*/ 48044 h 66614"/>
              <a:gd name="connsiteX16" fmla="*/ 0 w 572790"/>
              <a:gd name="connsiteY16" fmla="*/ 37654 h 66614"/>
              <a:gd name="connsiteX17" fmla="*/ 9447 w 572790"/>
              <a:gd name="connsiteY17" fmla="*/ 0 h 66614"/>
              <a:gd name="connsiteX18" fmla="*/ 64664 w 572790"/>
              <a:gd name="connsiteY18" fmla="*/ 13854 h 66614"/>
              <a:gd name="connsiteX19" fmla="*/ 119880 w 572790"/>
              <a:gd name="connsiteY19" fmla="*/ 27707 h 66614"/>
              <a:gd name="connsiteX20" fmla="*/ 193624 w 572790"/>
              <a:gd name="connsiteY20" fmla="*/ 26197 h 66614"/>
              <a:gd name="connsiteX21" fmla="*/ 281172 w 572790"/>
              <a:gd name="connsiteY21" fmla="*/ 28151 h 66614"/>
              <a:gd name="connsiteX22" fmla="*/ 327308 w 572790"/>
              <a:gd name="connsiteY22" fmla="*/ 19713 h 66614"/>
              <a:gd name="connsiteX23" fmla="*/ 354916 w 572790"/>
              <a:gd name="connsiteY23" fmla="*/ 26640 h 66614"/>
              <a:gd name="connsiteX24" fmla="*/ 382525 w 572790"/>
              <a:gd name="connsiteY24" fmla="*/ 33566 h 66614"/>
              <a:gd name="connsiteX25" fmla="*/ 414857 w 572790"/>
              <a:gd name="connsiteY25" fmla="*/ 21667 h 66614"/>
              <a:gd name="connsiteX26" fmla="*/ 428661 w 572790"/>
              <a:gd name="connsiteY26" fmla="*/ 25130 h 66614"/>
              <a:gd name="connsiteX27" fmla="*/ 447188 w 572790"/>
              <a:gd name="connsiteY27" fmla="*/ 9766 h 66614"/>
              <a:gd name="connsiteX28" fmla="*/ 460993 w 572790"/>
              <a:gd name="connsiteY28" fmla="*/ 13229 h 66614"/>
              <a:gd name="connsiteX29" fmla="*/ 474797 w 572790"/>
              <a:gd name="connsiteY29" fmla="*/ 16692 h 66614"/>
              <a:gd name="connsiteX30" fmla="*/ 493324 w 572790"/>
              <a:gd name="connsiteY30" fmla="*/ 1329 h 66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72790" h="66614">
                <a:moveTo>
                  <a:pt x="493324" y="1329"/>
                </a:moveTo>
                <a:lnTo>
                  <a:pt x="507129" y="4793"/>
                </a:lnTo>
                <a:lnTo>
                  <a:pt x="520933" y="8256"/>
                </a:lnTo>
                <a:lnTo>
                  <a:pt x="543818" y="34009"/>
                </a:lnTo>
                <a:lnTo>
                  <a:pt x="566702" y="59763"/>
                </a:lnTo>
                <a:lnTo>
                  <a:pt x="572790" y="66614"/>
                </a:lnTo>
                <a:lnTo>
                  <a:pt x="422617" y="66614"/>
                </a:lnTo>
                <a:lnTo>
                  <a:pt x="419214" y="62784"/>
                </a:lnTo>
                <a:lnTo>
                  <a:pt x="405409" y="59321"/>
                </a:lnTo>
                <a:lnTo>
                  <a:pt x="377801" y="52394"/>
                </a:lnTo>
                <a:lnTo>
                  <a:pt x="331665" y="60830"/>
                </a:lnTo>
                <a:lnTo>
                  <a:pt x="276449" y="46977"/>
                </a:lnTo>
                <a:lnTo>
                  <a:pt x="216509" y="51950"/>
                </a:lnTo>
                <a:lnTo>
                  <a:pt x="142765" y="53461"/>
                </a:lnTo>
                <a:lnTo>
                  <a:pt x="87548" y="39608"/>
                </a:lnTo>
                <a:lnTo>
                  <a:pt x="41412" y="48044"/>
                </a:lnTo>
                <a:lnTo>
                  <a:pt x="0" y="37654"/>
                </a:lnTo>
                <a:lnTo>
                  <a:pt x="9447" y="0"/>
                </a:lnTo>
                <a:lnTo>
                  <a:pt x="64664" y="13854"/>
                </a:lnTo>
                <a:lnTo>
                  <a:pt x="119880" y="27707"/>
                </a:lnTo>
                <a:lnTo>
                  <a:pt x="193624" y="26197"/>
                </a:lnTo>
                <a:lnTo>
                  <a:pt x="281172" y="28151"/>
                </a:lnTo>
                <a:lnTo>
                  <a:pt x="327308" y="19713"/>
                </a:lnTo>
                <a:lnTo>
                  <a:pt x="354916" y="26640"/>
                </a:lnTo>
                <a:lnTo>
                  <a:pt x="382525" y="33566"/>
                </a:lnTo>
                <a:lnTo>
                  <a:pt x="414857" y="21667"/>
                </a:lnTo>
                <a:lnTo>
                  <a:pt x="428661" y="25130"/>
                </a:lnTo>
                <a:lnTo>
                  <a:pt x="447188" y="9766"/>
                </a:lnTo>
                <a:lnTo>
                  <a:pt x="460993" y="13229"/>
                </a:lnTo>
                <a:lnTo>
                  <a:pt x="474797" y="16692"/>
                </a:lnTo>
                <a:lnTo>
                  <a:pt x="493324" y="132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63" name="任意多边形: 形状 162">
            <a:extLst>
              <a:ext uri="{FF2B5EF4-FFF2-40B4-BE49-F238E27FC236}">
                <a16:creationId xmlns:a16="http://schemas.microsoft.com/office/drawing/2014/main" xmlns="" id="{E429A846-1C36-4B3E-9B33-D3D4E3102ADE}"/>
              </a:ext>
            </a:extLst>
          </p:cNvPr>
          <p:cNvSpPr/>
          <p:nvPr/>
        </p:nvSpPr>
        <p:spPr>
          <a:xfrm rot="20754945">
            <a:off x="6584643" y="4419406"/>
            <a:ext cx="501017" cy="1408629"/>
          </a:xfrm>
          <a:custGeom>
            <a:avLst/>
            <a:gdLst>
              <a:gd name="connsiteX0" fmla="*/ 429370 w 501017"/>
              <a:gd name="connsiteY0" fmla="*/ 0 h 1408629"/>
              <a:gd name="connsiteX1" fmla="*/ 446166 w 501017"/>
              <a:gd name="connsiteY1" fmla="*/ 18902 h 1408629"/>
              <a:gd name="connsiteX2" fmla="*/ 469051 w 501017"/>
              <a:gd name="connsiteY2" fmla="*/ 44656 h 1408629"/>
              <a:gd name="connsiteX3" fmla="*/ 491936 w 501017"/>
              <a:gd name="connsiteY3" fmla="*/ 70409 h 1408629"/>
              <a:gd name="connsiteX4" fmla="*/ 501017 w 501017"/>
              <a:gd name="connsiteY4" fmla="*/ 92699 h 1408629"/>
              <a:gd name="connsiteX5" fmla="*/ 496293 w 501017"/>
              <a:gd name="connsiteY5" fmla="*/ 111527 h 1408629"/>
              <a:gd name="connsiteX6" fmla="*/ 477766 w 501017"/>
              <a:gd name="connsiteY6" fmla="*/ 126890 h 1408629"/>
              <a:gd name="connsiteX7" fmla="*/ 459238 w 501017"/>
              <a:gd name="connsiteY7" fmla="*/ 142254 h 1408629"/>
              <a:gd name="connsiteX8" fmla="*/ 454514 w 501017"/>
              <a:gd name="connsiteY8" fmla="*/ 161081 h 1408629"/>
              <a:gd name="connsiteX9" fmla="*/ 435987 w 501017"/>
              <a:gd name="connsiteY9" fmla="*/ 176444 h 1408629"/>
              <a:gd name="connsiteX10" fmla="*/ 431263 w 501017"/>
              <a:gd name="connsiteY10" fmla="*/ 195271 h 1408629"/>
              <a:gd name="connsiteX11" fmla="*/ 421816 w 501017"/>
              <a:gd name="connsiteY11" fmla="*/ 232925 h 1408629"/>
              <a:gd name="connsiteX12" fmla="*/ 393842 w 501017"/>
              <a:gd name="connsiteY12" fmla="*/ 285943 h 1408629"/>
              <a:gd name="connsiteX13" fmla="*/ 384395 w 501017"/>
              <a:gd name="connsiteY13" fmla="*/ 323597 h 1408629"/>
              <a:gd name="connsiteX14" fmla="*/ 370224 w 501017"/>
              <a:gd name="connsiteY14" fmla="*/ 380077 h 1408629"/>
              <a:gd name="connsiteX15" fmla="*/ 337526 w 501017"/>
              <a:gd name="connsiteY15" fmla="*/ 451921 h 1408629"/>
              <a:gd name="connsiteX16" fmla="*/ 318632 w 501017"/>
              <a:gd name="connsiteY16" fmla="*/ 527229 h 1408629"/>
              <a:gd name="connsiteX17" fmla="*/ 290291 w 501017"/>
              <a:gd name="connsiteY17" fmla="*/ 640190 h 1408629"/>
              <a:gd name="connsiteX18" fmla="*/ 261950 w 501017"/>
              <a:gd name="connsiteY18" fmla="*/ 753152 h 1408629"/>
              <a:gd name="connsiteX19" fmla="*/ 224162 w 501017"/>
              <a:gd name="connsiteY19" fmla="*/ 903767 h 1408629"/>
              <a:gd name="connsiteX20" fmla="*/ 186374 w 501017"/>
              <a:gd name="connsiteY20" fmla="*/ 1054382 h 1408629"/>
              <a:gd name="connsiteX21" fmla="*/ 143863 w 501017"/>
              <a:gd name="connsiteY21" fmla="*/ 1223823 h 1408629"/>
              <a:gd name="connsiteX22" fmla="*/ 82824 w 501017"/>
              <a:gd name="connsiteY22" fmla="*/ 1408629 h 1408629"/>
              <a:gd name="connsiteX23" fmla="*/ 0 w 501017"/>
              <a:gd name="connsiteY23" fmla="*/ 1387849 h 1408629"/>
              <a:gd name="connsiteX24" fmla="*/ 46869 w 501017"/>
              <a:gd name="connsiteY24" fmla="*/ 1259524 h 1408629"/>
              <a:gd name="connsiteX25" fmla="*/ 79933 w 501017"/>
              <a:gd name="connsiteY25" fmla="*/ 1127737 h 1408629"/>
              <a:gd name="connsiteX26" fmla="*/ 126802 w 501017"/>
              <a:gd name="connsiteY26" fmla="*/ 999411 h 1408629"/>
              <a:gd name="connsiteX27" fmla="*/ 155142 w 501017"/>
              <a:gd name="connsiteY27" fmla="*/ 886450 h 1408629"/>
              <a:gd name="connsiteX28" fmla="*/ 183484 w 501017"/>
              <a:gd name="connsiteY28" fmla="*/ 773488 h 1408629"/>
              <a:gd name="connsiteX29" fmla="*/ 211824 w 501017"/>
              <a:gd name="connsiteY29" fmla="*/ 660527 h 1408629"/>
              <a:gd name="connsiteX30" fmla="*/ 249246 w 501017"/>
              <a:gd name="connsiteY30" fmla="*/ 569856 h 1408629"/>
              <a:gd name="connsiteX31" fmla="*/ 272863 w 501017"/>
              <a:gd name="connsiteY31" fmla="*/ 475722 h 1408629"/>
              <a:gd name="connsiteX32" fmla="*/ 296481 w 501017"/>
              <a:gd name="connsiteY32" fmla="*/ 381587 h 1408629"/>
              <a:gd name="connsiteX33" fmla="*/ 301571 w 501017"/>
              <a:gd name="connsiteY33" fmla="*/ 302817 h 1408629"/>
              <a:gd name="connsiteX34" fmla="*/ 320465 w 501017"/>
              <a:gd name="connsiteY34" fmla="*/ 227509 h 1408629"/>
              <a:gd name="connsiteX35" fmla="*/ 334635 w 501017"/>
              <a:gd name="connsiteY35" fmla="*/ 171028 h 1408629"/>
              <a:gd name="connsiteX36" fmla="*/ 344082 w 501017"/>
              <a:gd name="connsiteY36" fmla="*/ 133374 h 1408629"/>
              <a:gd name="connsiteX37" fmla="*/ 339725 w 501017"/>
              <a:gd name="connsiteY37" fmla="*/ 92257 h 1408629"/>
              <a:gd name="connsiteX38" fmla="*/ 330644 w 501017"/>
              <a:gd name="connsiteY38" fmla="*/ 69967 h 1408629"/>
              <a:gd name="connsiteX39" fmla="*/ 335368 w 501017"/>
              <a:gd name="connsiteY39" fmla="*/ 51140 h 1408629"/>
              <a:gd name="connsiteX40" fmla="*/ 312483 w 501017"/>
              <a:gd name="connsiteY40" fmla="*/ 25386 h 1408629"/>
              <a:gd name="connsiteX41" fmla="*/ 298679 w 501017"/>
              <a:gd name="connsiteY41" fmla="*/ 21923 h 1408629"/>
              <a:gd name="connsiteX42" fmla="*/ 279197 w 501017"/>
              <a:gd name="connsiteY42" fmla="*/ 0 h 1408629"/>
              <a:gd name="connsiteX43" fmla="*/ 429370 w 501017"/>
              <a:gd name="connsiteY43" fmla="*/ 0 h 1408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501017" h="1408629">
                <a:moveTo>
                  <a:pt x="429370" y="0"/>
                </a:moveTo>
                <a:lnTo>
                  <a:pt x="446166" y="18902"/>
                </a:lnTo>
                <a:lnTo>
                  <a:pt x="469051" y="44656"/>
                </a:lnTo>
                <a:lnTo>
                  <a:pt x="491936" y="70409"/>
                </a:lnTo>
                <a:lnTo>
                  <a:pt x="501017" y="92699"/>
                </a:lnTo>
                <a:lnTo>
                  <a:pt x="496293" y="111527"/>
                </a:lnTo>
                <a:lnTo>
                  <a:pt x="477766" y="126890"/>
                </a:lnTo>
                <a:lnTo>
                  <a:pt x="459238" y="142254"/>
                </a:lnTo>
                <a:lnTo>
                  <a:pt x="454514" y="161081"/>
                </a:lnTo>
                <a:lnTo>
                  <a:pt x="435987" y="176444"/>
                </a:lnTo>
                <a:lnTo>
                  <a:pt x="431263" y="195271"/>
                </a:lnTo>
                <a:lnTo>
                  <a:pt x="421816" y="232925"/>
                </a:lnTo>
                <a:lnTo>
                  <a:pt x="393842" y="285943"/>
                </a:lnTo>
                <a:lnTo>
                  <a:pt x="384395" y="323597"/>
                </a:lnTo>
                <a:lnTo>
                  <a:pt x="370224" y="380077"/>
                </a:lnTo>
                <a:lnTo>
                  <a:pt x="337526" y="451921"/>
                </a:lnTo>
                <a:lnTo>
                  <a:pt x="318632" y="527229"/>
                </a:lnTo>
                <a:lnTo>
                  <a:pt x="290291" y="640190"/>
                </a:lnTo>
                <a:lnTo>
                  <a:pt x="261950" y="753152"/>
                </a:lnTo>
                <a:lnTo>
                  <a:pt x="224162" y="903767"/>
                </a:lnTo>
                <a:lnTo>
                  <a:pt x="186374" y="1054382"/>
                </a:lnTo>
                <a:lnTo>
                  <a:pt x="143863" y="1223823"/>
                </a:lnTo>
                <a:lnTo>
                  <a:pt x="82824" y="1408629"/>
                </a:lnTo>
                <a:lnTo>
                  <a:pt x="0" y="1387849"/>
                </a:lnTo>
                <a:lnTo>
                  <a:pt x="46869" y="1259524"/>
                </a:lnTo>
                <a:lnTo>
                  <a:pt x="79933" y="1127737"/>
                </a:lnTo>
                <a:lnTo>
                  <a:pt x="126802" y="999411"/>
                </a:lnTo>
                <a:lnTo>
                  <a:pt x="155142" y="886450"/>
                </a:lnTo>
                <a:lnTo>
                  <a:pt x="183484" y="773488"/>
                </a:lnTo>
                <a:lnTo>
                  <a:pt x="211824" y="660527"/>
                </a:lnTo>
                <a:lnTo>
                  <a:pt x="249246" y="569856"/>
                </a:lnTo>
                <a:lnTo>
                  <a:pt x="272863" y="475722"/>
                </a:lnTo>
                <a:lnTo>
                  <a:pt x="296481" y="381587"/>
                </a:lnTo>
                <a:lnTo>
                  <a:pt x="301571" y="302817"/>
                </a:lnTo>
                <a:lnTo>
                  <a:pt x="320465" y="227509"/>
                </a:lnTo>
                <a:lnTo>
                  <a:pt x="334635" y="171028"/>
                </a:lnTo>
                <a:lnTo>
                  <a:pt x="344082" y="133374"/>
                </a:lnTo>
                <a:lnTo>
                  <a:pt x="339725" y="92257"/>
                </a:lnTo>
                <a:lnTo>
                  <a:pt x="330644" y="69967"/>
                </a:lnTo>
                <a:lnTo>
                  <a:pt x="335368" y="51140"/>
                </a:lnTo>
                <a:lnTo>
                  <a:pt x="312483" y="25386"/>
                </a:lnTo>
                <a:lnTo>
                  <a:pt x="298679" y="21923"/>
                </a:lnTo>
                <a:lnTo>
                  <a:pt x="279197" y="0"/>
                </a:lnTo>
                <a:lnTo>
                  <a:pt x="42937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164" name="Freeform 107">
            <a:extLst>
              <a:ext uri="{FF2B5EF4-FFF2-40B4-BE49-F238E27FC236}">
                <a16:creationId xmlns:a16="http://schemas.microsoft.com/office/drawing/2014/main" xmlns="" id="{A9F63814-CF3C-46B5-BBD7-FDD68F26564C}"/>
              </a:ext>
            </a:extLst>
          </p:cNvPr>
          <p:cNvSpPr>
            <a:spLocks/>
          </p:cNvSpPr>
          <p:nvPr/>
        </p:nvSpPr>
        <p:spPr bwMode="auto">
          <a:xfrm>
            <a:off x="8401529" y="5384628"/>
            <a:ext cx="2643164" cy="357445"/>
          </a:xfrm>
          <a:custGeom>
            <a:avLst/>
            <a:gdLst>
              <a:gd name="T0" fmla="*/ 16 w 620"/>
              <a:gd name="T1" fmla="*/ 68 h 80"/>
              <a:gd name="T2" fmla="*/ 4 w 620"/>
              <a:gd name="T3" fmla="*/ 60 h 80"/>
              <a:gd name="T4" fmla="*/ 0 w 620"/>
              <a:gd name="T5" fmla="*/ 56 h 80"/>
              <a:gd name="T6" fmla="*/ 0 w 620"/>
              <a:gd name="T7" fmla="*/ 52 h 80"/>
              <a:gd name="T8" fmla="*/ 8 w 620"/>
              <a:gd name="T9" fmla="*/ 48 h 80"/>
              <a:gd name="T10" fmla="*/ 28 w 620"/>
              <a:gd name="T11" fmla="*/ 44 h 80"/>
              <a:gd name="T12" fmla="*/ 48 w 620"/>
              <a:gd name="T13" fmla="*/ 44 h 80"/>
              <a:gd name="T14" fmla="*/ 68 w 620"/>
              <a:gd name="T15" fmla="*/ 40 h 80"/>
              <a:gd name="T16" fmla="*/ 92 w 620"/>
              <a:gd name="T17" fmla="*/ 40 h 80"/>
              <a:gd name="T18" fmla="*/ 124 w 620"/>
              <a:gd name="T19" fmla="*/ 36 h 80"/>
              <a:gd name="T20" fmla="*/ 172 w 620"/>
              <a:gd name="T21" fmla="*/ 32 h 80"/>
              <a:gd name="T22" fmla="*/ 276 w 620"/>
              <a:gd name="T23" fmla="*/ 24 h 80"/>
              <a:gd name="T24" fmla="*/ 344 w 620"/>
              <a:gd name="T25" fmla="*/ 16 h 80"/>
              <a:gd name="T26" fmla="*/ 440 w 620"/>
              <a:gd name="T27" fmla="*/ 4 h 80"/>
              <a:gd name="T28" fmla="*/ 496 w 620"/>
              <a:gd name="T29" fmla="*/ 0 h 80"/>
              <a:gd name="T30" fmla="*/ 536 w 620"/>
              <a:gd name="T31" fmla="*/ 0 h 80"/>
              <a:gd name="T32" fmla="*/ 572 w 620"/>
              <a:gd name="T33" fmla="*/ 4 h 80"/>
              <a:gd name="T34" fmla="*/ 592 w 620"/>
              <a:gd name="T35" fmla="*/ 12 h 80"/>
              <a:gd name="T36" fmla="*/ 608 w 620"/>
              <a:gd name="T37" fmla="*/ 20 h 80"/>
              <a:gd name="T38" fmla="*/ 620 w 620"/>
              <a:gd name="T39" fmla="*/ 32 h 80"/>
              <a:gd name="T40" fmla="*/ 616 w 620"/>
              <a:gd name="T41" fmla="*/ 48 h 80"/>
              <a:gd name="T42" fmla="*/ 608 w 620"/>
              <a:gd name="T43" fmla="*/ 52 h 80"/>
              <a:gd name="T44" fmla="*/ 588 w 620"/>
              <a:gd name="T45" fmla="*/ 52 h 80"/>
              <a:gd name="T46" fmla="*/ 560 w 620"/>
              <a:gd name="T47" fmla="*/ 48 h 80"/>
              <a:gd name="T48" fmla="*/ 524 w 620"/>
              <a:gd name="T49" fmla="*/ 48 h 80"/>
              <a:gd name="T50" fmla="*/ 480 w 620"/>
              <a:gd name="T51" fmla="*/ 48 h 80"/>
              <a:gd name="T52" fmla="*/ 432 w 620"/>
              <a:gd name="T53" fmla="*/ 48 h 80"/>
              <a:gd name="T54" fmla="*/ 348 w 620"/>
              <a:gd name="T55" fmla="*/ 52 h 80"/>
              <a:gd name="T56" fmla="*/ 312 w 620"/>
              <a:gd name="T57" fmla="*/ 52 h 80"/>
              <a:gd name="T58" fmla="*/ 276 w 620"/>
              <a:gd name="T59" fmla="*/ 56 h 80"/>
              <a:gd name="T60" fmla="*/ 232 w 620"/>
              <a:gd name="T61" fmla="*/ 60 h 80"/>
              <a:gd name="T62" fmla="*/ 188 w 620"/>
              <a:gd name="T63" fmla="*/ 64 h 80"/>
              <a:gd name="T64" fmla="*/ 156 w 620"/>
              <a:gd name="T65" fmla="*/ 72 h 80"/>
              <a:gd name="T66" fmla="*/ 128 w 620"/>
              <a:gd name="T67" fmla="*/ 72 h 80"/>
              <a:gd name="T68" fmla="*/ 112 w 620"/>
              <a:gd name="T69" fmla="*/ 76 h 80"/>
              <a:gd name="T70" fmla="*/ 84 w 620"/>
              <a:gd name="T71" fmla="*/ 80 h 80"/>
              <a:gd name="T72" fmla="*/ 68 w 620"/>
              <a:gd name="T73" fmla="*/ 80 h 80"/>
              <a:gd name="T74" fmla="*/ 52 w 620"/>
              <a:gd name="T75" fmla="*/ 80 h 80"/>
              <a:gd name="T76" fmla="*/ 24 w 620"/>
              <a:gd name="T77" fmla="*/ 6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20" h="80">
                <a:moveTo>
                  <a:pt x="24" y="68"/>
                </a:moveTo>
                <a:lnTo>
                  <a:pt x="16" y="68"/>
                </a:lnTo>
                <a:lnTo>
                  <a:pt x="12" y="64"/>
                </a:lnTo>
                <a:lnTo>
                  <a:pt x="4" y="60"/>
                </a:lnTo>
                <a:lnTo>
                  <a:pt x="4" y="56"/>
                </a:lnTo>
                <a:lnTo>
                  <a:pt x="0" y="56"/>
                </a:lnTo>
                <a:lnTo>
                  <a:pt x="0" y="52"/>
                </a:lnTo>
                <a:lnTo>
                  <a:pt x="0" y="52"/>
                </a:lnTo>
                <a:lnTo>
                  <a:pt x="4" y="48"/>
                </a:lnTo>
                <a:lnTo>
                  <a:pt x="8" y="48"/>
                </a:lnTo>
                <a:lnTo>
                  <a:pt x="16" y="44"/>
                </a:lnTo>
                <a:lnTo>
                  <a:pt x="28" y="44"/>
                </a:lnTo>
                <a:lnTo>
                  <a:pt x="40" y="44"/>
                </a:lnTo>
                <a:lnTo>
                  <a:pt x="48" y="44"/>
                </a:lnTo>
                <a:lnTo>
                  <a:pt x="60" y="44"/>
                </a:lnTo>
                <a:lnTo>
                  <a:pt x="68" y="40"/>
                </a:lnTo>
                <a:lnTo>
                  <a:pt x="80" y="40"/>
                </a:lnTo>
                <a:lnTo>
                  <a:pt x="92" y="40"/>
                </a:lnTo>
                <a:lnTo>
                  <a:pt x="108" y="40"/>
                </a:lnTo>
                <a:lnTo>
                  <a:pt x="124" y="36"/>
                </a:lnTo>
                <a:lnTo>
                  <a:pt x="140" y="36"/>
                </a:lnTo>
                <a:lnTo>
                  <a:pt x="172" y="32"/>
                </a:lnTo>
                <a:lnTo>
                  <a:pt x="204" y="28"/>
                </a:lnTo>
                <a:lnTo>
                  <a:pt x="276" y="24"/>
                </a:lnTo>
                <a:lnTo>
                  <a:pt x="312" y="20"/>
                </a:lnTo>
                <a:lnTo>
                  <a:pt x="344" y="16"/>
                </a:lnTo>
                <a:lnTo>
                  <a:pt x="412" y="8"/>
                </a:lnTo>
                <a:lnTo>
                  <a:pt x="440" y="4"/>
                </a:lnTo>
                <a:lnTo>
                  <a:pt x="468" y="0"/>
                </a:lnTo>
                <a:lnTo>
                  <a:pt x="496" y="0"/>
                </a:lnTo>
                <a:lnTo>
                  <a:pt x="516" y="0"/>
                </a:lnTo>
                <a:lnTo>
                  <a:pt x="536" y="0"/>
                </a:lnTo>
                <a:lnTo>
                  <a:pt x="552" y="4"/>
                </a:lnTo>
                <a:lnTo>
                  <a:pt x="572" y="4"/>
                </a:lnTo>
                <a:lnTo>
                  <a:pt x="588" y="8"/>
                </a:lnTo>
                <a:lnTo>
                  <a:pt x="592" y="12"/>
                </a:lnTo>
                <a:lnTo>
                  <a:pt x="600" y="16"/>
                </a:lnTo>
                <a:lnTo>
                  <a:pt x="608" y="20"/>
                </a:lnTo>
                <a:lnTo>
                  <a:pt x="616" y="28"/>
                </a:lnTo>
                <a:lnTo>
                  <a:pt x="620" y="32"/>
                </a:lnTo>
                <a:lnTo>
                  <a:pt x="620" y="40"/>
                </a:lnTo>
                <a:lnTo>
                  <a:pt x="616" y="48"/>
                </a:lnTo>
                <a:lnTo>
                  <a:pt x="612" y="48"/>
                </a:lnTo>
                <a:lnTo>
                  <a:pt x="608" y="52"/>
                </a:lnTo>
                <a:lnTo>
                  <a:pt x="596" y="52"/>
                </a:lnTo>
                <a:lnTo>
                  <a:pt x="588" y="52"/>
                </a:lnTo>
                <a:lnTo>
                  <a:pt x="576" y="52"/>
                </a:lnTo>
                <a:lnTo>
                  <a:pt x="560" y="48"/>
                </a:lnTo>
                <a:lnTo>
                  <a:pt x="544" y="48"/>
                </a:lnTo>
                <a:lnTo>
                  <a:pt x="524" y="48"/>
                </a:lnTo>
                <a:lnTo>
                  <a:pt x="504" y="48"/>
                </a:lnTo>
                <a:lnTo>
                  <a:pt x="480" y="48"/>
                </a:lnTo>
                <a:lnTo>
                  <a:pt x="456" y="48"/>
                </a:lnTo>
                <a:lnTo>
                  <a:pt x="432" y="48"/>
                </a:lnTo>
                <a:lnTo>
                  <a:pt x="380" y="48"/>
                </a:lnTo>
                <a:lnTo>
                  <a:pt x="348" y="52"/>
                </a:lnTo>
                <a:lnTo>
                  <a:pt x="332" y="52"/>
                </a:lnTo>
                <a:lnTo>
                  <a:pt x="312" y="52"/>
                </a:lnTo>
                <a:lnTo>
                  <a:pt x="296" y="56"/>
                </a:lnTo>
                <a:lnTo>
                  <a:pt x="276" y="56"/>
                </a:lnTo>
                <a:lnTo>
                  <a:pt x="256" y="60"/>
                </a:lnTo>
                <a:lnTo>
                  <a:pt x="232" y="60"/>
                </a:lnTo>
                <a:lnTo>
                  <a:pt x="208" y="64"/>
                </a:lnTo>
                <a:lnTo>
                  <a:pt x="188" y="64"/>
                </a:lnTo>
                <a:lnTo>
                  <a:pt x="172" y="68"/>
                </a:lnTo>
                <a:lnTo>
                  <a:pt x="156" y="72"/>
                </a:lnTo>
                <a:lnTo>
                  <a:pt x="140" y="72"/>
                </a:lnTo>
                <a:lnTo>
                  <a:pt x="128" y="72"/>
                </a:lnTo>
                <a:lnTo>
                  <a:pt x="120" y="76"/>
                </a:lnTo>
                <a:lnTo>
                  <a:pt x="112" y="76"/>
                </a:lnTo>
                <a:lnTo>
                  <a:pt x="96" y="76"/>
                </a:lnTo>
                <a:lnTo>
                  <a:pt x="84" y="80"/>
                </a:lnTo>
                <a:lnTo>
                  <a:pt x="76" y="80"/>
                </a:lnTo>
                <a:lnTo>
                  <a:pt x="68" y="80"/>
                </a:lnTo>
                <a:lnTo>
                  <a:pt x="60" y="80"/>
                </a:lnTo>
                <a:lnTo>
                  <a:pt x="52" y="80"/>
                </a:lnTo>
                <a:lnTo>
                  <a:pt x="36" y="76"/>
                </a:lnTo>
                <a:lnTo>
                  <a:pt x="24" y="68"/>
                </a:lnTo>
                <a:lnTo>
                  <a:pt x="24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5" name="Freeform 108">
            <a:extLst>
              <a:ext uri="{FF2B5EF4-FFF2-40B4-BE49-F238E27FC236}">
                <a16:creationId xmlns:a16="http://schemas.microsoft.com/office/drawing/2014/main" xmlns="" id="{FDC20505-7C2C-49D5-A289-EAA3C8F842DE}"/>
              </a:ext>
            </a:extLst>
          </p:cNvPr>
          <p:cNvSpPr>
            <a:spLocks/>
          </p:cNvSpPr>
          <p:nvPr/>
        </p:nvSpPr>
        <p:spPr bwMode="auto">
          <a:xfrm>
            <a:off x="8845968" y="4421574"/>
            <a:ext cx="1688214" cy="285956"/>
          </a:xfrm>
          <a:custGeom>
            <a:avLst/>
            <a:gdLst>
              <a:gd name="T0" fmla="*/ 176 w 396"/>
              <a:gd name="T1" fmla="*/ 16 h 64"/>
              <a:gd name="T2" fmla="*/ 200 w 396"/>
              <a:gd name="T3" fmla="*/ 12 h 64"/>
              <a:gd name="T4" fmla="*/ 228 w 396"/>
              <a:gd name="T5" fmla="*/ 12 h 64"/>
              <a:gd name="T6" fmla="*/ 248 w 396"/>
              <a:gd name="T7" fmla="*/ 8 h 64"/>
              <a:gd name="T8" fmla="*/ 268 w 396"/>
              <a:gd name="T9" fmla="*/ 4 h 64"/>
              <a:gd name="T10" fmla="*/ 288 w 396"/>
              <a:gd name="T11" fmla="*/ 4 h 64"/>
              <a:gd name="T12" fmla="*/ 304 w 396"/>
              <a:gd name="T13" fmla="*/ 4 h 64"/>
              <a:gd name="T14" fmla="*/ 316 w 396"/>
              <a:gd name="T15" fmla="*/ 0 h 64"/>
              <a:gd name="T16" fmla="*/ 328 w 396"/>
              <a:gd name="T17" fmla="*/ 0 h 64"/>
              <a:gd name="T18" fmla="*/ 344 w 396"/>
              <a:gd name="T19" fmla="*/ 0 h 64"/>
              <a:gd name="T20" fmla="*/ 356 w 396"/>
              <a:gd name="T21" fmla="*/ 4 h 64"/>
              <a:gd name="T22" fmla="*/ 368 w 396"/>
              <a:gd name="T23" fmla="*/ 4 h 64"/>
              <a:gd name="T24" fmla="*/ 380 w 396"/>
              <a:gd name="T25" fmla="*/ 8 h 64"/>
              <a:gd name="T26" fmla="*/ 388 w 396"/>
              <a:gd name="T27" fmla="*/ 12 h 64"/>
              <a:gd name="T28" fmla="*/ 392 w 396"/>
              <a:gd name="T29" fmla="*/ 16 h 64"/>
              <a:gd name="T30" fmla="*/ 396 w 396"/>
              <a:gd name="T31" fmla="*/ 16 h 64"/>
              <a:gd name="T32" fmla="*/ 396 w 396"/>
              <a:gd name="T33" fmla="*/ 20 h 64"/>
              <a:gd name="T34" fmla="*/ 396 w 396"/>
              <a:gd name="T35" fmla="*/ 24 h 64"/>
              <a:gd name="T36" fmla="*/ 392 w 396"/>
              <a:gd name="T37" fmla="*/ 28 h 64"/>
              <a:gd name="T38" fmla="*/ 388 w 396"/>
              <a:gd name="T39" fmla="*/ 28 h 64"/>
              <a:gd name="T40" fmla="*/ 384 w 396"/>
              <a:gd name="T41" fmla="*/ 32 h 64"/>
              <a:gd name="T42" fmla="*/ 380 w 396"/>
              <a:gd name="T43" fmla="*/ 36 h 64"/>
              <a:gd name="T44" fmla="*/ 372 w 396"/>
              <a:gd name="T45" fmla="*/ 36 h 64"/>
              <a:gd name="T46" fmla="*/ 364 w 396"/>
              <a:gd name="T47" fmla="*/ 36 h 64"/>
              <a:gd name="T48" fmla="*/ 352 w 396"/>
              <a:gd name="T49" fmla="*/ 40 h 64"/>
              <a:gd name="T50" fmla="*/ 340 w 396"/>
              <a:gd name="T51" fmla="*/ 40 h 64"/>
              <a:gd name="T52" fmla="*/ 324 w 396"/>
              <a:gd name="T53" fmla="*/ 44 h 64"/>
              <a:gd name="T54" fmla="*/ 308 w 396"/>
              <a:gd name="T55" fmla="*/ 44 h 64"/>
              <a:gd name="T56" fmla="*/ 292 w 396"/>
              <a:gd name="T57" fmla="*/ 48 h 64"/>
              <a:gd name="T58" fmla="*/ 252 w 396"/>
              <a:gd name="T59" fmla="*/ 48 h 64"/>
              <a:gd name="T60" fmla="*/ 216 w 396"/>
              <a:gd name="T61" fmla="*/ 52 h 64"/>
              <a:gd name="T62" fmla="*/ 140 w 396"/>
              <a:gd name="T63" fmla="*/ 56 h 64"/>
              <a:gd name="T64" fmla="*/ 120 w 396"/>
              <a:gd name="T65" fmla="*/ 60 h 64"/>
              <a:gd name="T66" fmla="*/ 104 w 396"/>
              <a:gd name="T67" fmla="*/ 60 h 64"/>
              <a:gd name="T68" fmla="*/ 92 w 396"/>
              <a:gd name="T69" fmla="*/ 60 h 64"/>
              <a:gd name="T70" fmla="*/ 80 w 396"/>
              <a:gd name="T71" fmla="*/ 64 h 64"/>
              <a:gd name="T72" fmla="*/ 72 w 396"/>
              <a:gd name="T73" fmla="*/ 64 h 64"/>
              <a:gd name="T74" fmla="*/ 64 w 396"/>
              <a:gd name="T75" fmla="*/ 64 h 64"/>
              <a:gd name="T76" fmla="*/ 56 w 396"/>
              <a:gd name="T77" fmla="*/ 64 h 64"/>
              <a:gd name="T78" fmla="*/ 52 w 396"/>
              <a:gd name="T79" fmla="*/ 64 h 64"/>
              <a:gd name="T80" fmla="*/ 44 w 396"/>
              <a:gd name="T81" fmla="*/ 64 h 64"/>
              <a:gd name="T82" fmla="*/ 36 w 396"/>
              <a:gd name="T83" fmla="*/ 64 h 64"/>
              <a:gd name="T84" fmla="*/ 24 w 396"/>
              <a:gd name="T85" fmla="*/ 60 h 64"/>
              <a:gd name="T86" fmla="*/ 16 w 396"/>
              <a:gd name="T87" fmla="*/ 56 h 64"/>
              <a:gd name="T88" fmla="*/ 8 w 396"/>
              <a:gd name="T89" fmla="*/ 52 h 64"/>
              <a:gd name="T90" fmla="*/ 4 w 396"/>
              <a:gd name="T91" fmla="*/ 48 h 64"/>
              <a:gd name="T92" fmla="*/ 0 w 396"/>
              <a:gd name="T93" fmla="*/ 44 h 64"/>
              <a:gd name="T94" fmla="*/ 0 w 396"/>
              <a:gd name="T95" fmla="*/ 40 h 64"/>
              <a:gd name="T96" fmla="*/ 0 w 396"/>
              <a:gd name="T97" fmla="*/ 40 h 64"/>
              <a:gd name="T98" fmla="*/ 4 w 396"/>
              <a:gd name="T99" fmla="*/ 40 h 64"/>
              <a:gd name="T100" fmla="*/ 8 w 396"/>
              <a:gd name="T101" fmla="*/ 36 h 64"/>
              <a:gd name="T102" fmla="*/ 16 w 396"/>
              <a:gd name="T103" fmla="*/ 36 h 64"/>
              <a:gd name="T104" fmla="*/ 20 w 396"/>
              <a:gd name="T105" fmla="*/ 36 h 64"/>
              <a:gd name="T106" fmla="*/ 28 w 396"/>
              <a:gd name="T107" fmla="*/ 36 h 64"/>
              <a:gd name="T108" fmla="*/ 36 w 396"/>
              <a:gd name="T109" fmla="*/ 36 h 64"/>
              <a:gd name="T110" fmla="*/ 48 w 396"/>
              <a:gd name="T111" fmla="*/ 32 h 64"/>
              <a:gd name="T112" fmla="*/ 64 w 396"/>
              <a:gd name="T113" fmla="*/ 32 h 64"/>
              <a:gd name="T114" fmla="*/ 80 w 396"/>
              <a:gd name="T115" fmla="*/ 28 h 64"/>
              <a:gd name="T116" fmla="*/ 100 w 396"/>
              <a:gd name="T117" fmla="*/ 28 h 64"/>
              <a:gd name="T118" fmla="*/ 120 w 396"/>
              <a:gd name="T119" fmla="*/ 24 h 64"/>
              <a:gd name="T120" fmla="*/ 148 w 396"/>
              <a:gd name="T121" fmla="*/ 20 h 64"/>
              <a:gd name="T122" fmla="*/ 176 w 396"/>
              <a:gd name="T123" fmla="*/ 16 h 64"/>
              <a:gd name="T124" fmla="*/ 176 w 396"/>
              <a:gd name="T125" fmla="*/ 16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96" h="64">
                <a:moveTo>
                  <a:pt x="176" y="16"/>
                </a:moveTo>
                <a:lnTo>
                  <a:pt x="200" y="12"/>
                </a:lnTo>
                <a:lnTo>
                  <a:pt x="228" y="12"/>
                </a:lnTo>
                <a:lnTo>
                  <a:pt x="248" y="8"/>
                </a:lnTo>
                <a:lnTo>
                  <a:pt x="268" y="4"/>
                </a:lnTo>
                <a:lnTo>
                  <a:pt x="288" y="4"/>
                </a:lnTo>
                <a:lnTo>
                  <a:pt x="304" y="4"/>
                </a:lnTo>
                <a:lnTo>
                  <a:pt x="316" y="0"/>
                </a:lnTo>
                <a:lnTo>
                  <a:pt x="328" y="0"/>
                </a:lnTo>
                <a:lnTo>
                  <a:pt x="344" y="0"/>
                </a:lnTo>
                <a:lnTo>
                  <a:pt x="356" y="4"/>
                </a:lnTo>
                <a:lnTo>
                  <a:pt x="368" y="4"/>
                </a:lnTo>
                <a:lnTo>
                  <a:pt x="380" y="8"/>
                </a:lnTo>
                <a:lnTo>
                  <a:pt x="388" y="12"/>
                </a:lnTo>
                <a:lnTo>
                  <a:pt x="392" y="16"/>
                </a:lnTo>
                <a:lnTo>
                  <a:pt x="396" y="16"/>
                </a:lnTo>
                <a:lnTo>
                  <a:pt x="396" y="20"/>
                </a:lnTo>
                <a:lnTo>
                  <a:pt x="396" y="24"/>
                </a:lnTo>
                <a:lnTo>
                  <a:pt x="392" y="28"/>
                </a:lnTo>
                <a:lnTo>
                  <a:pt x="388" y="28"/>
                </a:lnTo>
                <a:lnTo>
                  <a:pt x="384" y="32"/>
                </a:lnTo>
                <a:lnTo>
                  <a:pt x="380" y="36"/>
                </a:lnTo>
                <a:lnTo>
                  <a:pt x="372" y="36"/>
                </a:lnTo>
                <a:lnTo>
                  <a:pt x="364" y="36"/>
                </a:lnTo>
                <a:lnTo>
                  <a:pt x="352" y="40"/>
                </a:lnTo>
                <a:lnTo>
                  <a:pt x="340" y="40"/>
                </a:lnTo>
                <a:lnTo>
                  <a:pt x="324" y="44"/>
                </a:lnTo>
                <a:lnTo>
                  <a:pt x="308" y="44"/>
                </a:lnTo>
                <a:lnTo>
                  <a:pt x="292" y="48"/>
                </a:lnTo>
                <a:lnTo>
                  <a:pt x="252" y="48"/>
                </a:lnTo>
                <a:lnTo>
                  <a:pt x="216" y="52"/>
                </a:lnTo>
                <a:lnTo>
                  <a:pt x="140" y="56"/>
                </a:lnTo>
                <a:lnTo>
                  <a:pt x="120" y="60"/>
                </a:lnTo>
                <a:lnTo>
                  <a:pt x="104" y="60"/>
                </a:lnTo>
                <a:lnTo>
                  <a:pt x="92" y="60"/>
                </a:lnTo>
                <a:lnTo>
                  <a:pt x="80" y="64"/>
                </a:lnTo>
                <a:lnTo>
                  <a:pt x="72" y="64"/>
                </a:lnTo>
                <a:lnTo>
                  <a:pt x="64" y="64"/>
                </a:lnTo>
                <a:lnTo>
                  <a:pt x="56" y="64"/>
                </a:lnTo>
                <a:lnTo>
                  <a:pt x="52" y="64"/>
                </a:lnTo>
                <a:lnTo>
                  <a:pt x="44" y="64"/>
                </a:lnTo>
                <a:lnTo>
                  <a:pt x="36" y="64"/>
                </a:lnTo>
                <a:lnTo>
                  <a:pt x="24" y="60"/>
                </a:lnTo>
                <a:lnTo>
                  <a:pt x="16" y="56"/>
                </a:lnTo>
                <a:lnTo>
                  <a:pt x="8" y="52"/>
                </a:lnTo>
                <a:lnTo>
                  <a:pt x="4" y="48"/>
                </a:lnTo>
                <a:lnTo>
                  <a:pt x="0" y="44"/>
                </a:lnTo>
                <a:lnTo>
                  <a:pt x="0" y="40"/>
                </a:lnTo>
                <a:lnTo>
                  <a:pt x="0" y="40"/>
                </a:lnTo>
                <a:lnTo>
                  <a:pt x="4" y="40"/>
                </a:lnTo>
                <a:lnTo>
                  <a:pt x="8" y="36"/>
                </a:lnTo>
                <a:lnTo>
                  <a:pt x="16" y="36"/>
                </a:lnTo>
                <a:lnTo>
                  <a:pt x="20" y="36"/>
                </a:lnTo>
                <a:lnTo>
                  <a:pt x="28" y="36"/>
                </a:lnTo>
                <a:lnTo>
                  <a:pt x="36" y="36"/>
                </a:lnTo>
                <a:lnTo>
                  <a:pt x="48" y="32"/>
                </a:lnTo>
                <a:lnTo>
                  <a:pt x="64" y="32"/>
                </a:lnTo>
                <a:lnTo>
                  <a:pt x="80" y="28"/>
                </a:lnTo>
                <a:lnTo>
                  <a:pt x="100" y="28"/>
                </a:lnTo>
                <a:lnTo>
                  <a:pt x="120" y="24"/>
                </a:lnTo>
                <a:lnTo>
                  <a:pt x="148" y="20"/>
                </a:lnTo>
                <a:lnTo>
                  <a:pt x="176" y="16"/>
                </a:lnTo>
                <a:lnTo>
                  <a:pt x="176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6" name="Freeform 110">
            <a:extLst>
              <a:ext uri="{FF2B5EF4-FFF2-40B4-BE49-F238E27FC236}">
                <a16:creationId xmlns:a16="http://schemas.microsoft.com/office/drawing/2014/main" xmlns="" id="{9E54171B-290F-4A99-AA91-F915CBAC006F}"/>
              </a:ext>
            </a:extLst>
          </p:cNvPr>
          <p:cNvSpPr>
            <a:spLocks/>
          </p:cNvSpPr>
          <p:nvPr/>
        </p:nvSpPr>
        <p:spPr bwMode="auto">
          <a:xfrm>
            <a:off x="9517677" y="4758796"/>
            <a:ext cx="392211" cy="1715737"/>
          </a:xfrm>
          <a:custGeom>
            <a:avLst/>
            <a:gdLst>
              <a:gd name="T0" fmla="*/ 4 w 92"/>
              <a:gd name="T1" fmla="*/ 4 h 384"/>
              <a:gd name="T2" fmla="*/ 16 w 92"/>
              <a:gd name="T3" fmla="*/ 0 h 384"/>
              <a:gd name="T4" fmla="*/ 36 w 92"/>
              <a:gd name="T5" fmla="*/ 0 h 384"/>
              <a:gd name="T6" fmla="*/ 56 w 92"/>
              <a:gd name="T7" fmla="*/ 4 h 384"/>
              <a:gd name="T8" fmla="*/ 76 w 92"/>
              <a:gd name="T9" fmla="*/ 8 h 384"/>
              <a:gd name="T10" fmla="*/ 88 w 92"/>
              <a:gd name="T11" fmla="*/ 16 h 384"/>
              <a:gd name="T12" fmla="*/ 92 w 92"/>
              <a:gd name="T13" fmla="*/ 20 h 384"/>
              <a:gd name="T14" fmla="*/ 88 w 92"/>
              <a:gd name="T15" fmla="*/ 40 h 384"/>
              <a:gd name="T16" fmla="*/ 84 w 92"/>
              <a:gd name="T17" fmla="*/ 60 h 384"/>
              <a:gd name="T18" fmla="*/ 80 w 92"/>
              <a:gd name="T19" fmla="*/ 88 h 384"/>
              <a:gd name="T20" fmla="*/ 76 w 92"/>
              <a:gd name="T21" fmla="*/ 124 h 384"/>
              <a:gd name="T22" fmla="*/ 76 w 92"/>
              <a:gd name="T23" fmla="*/ 172 h 384"/>
              <a:gd name="T24" fmla="*/ 76 w 92"/>
              <a:gd name="T25" fmla="*/ 224 h 384"/>
              <a:gd name="T26" fmla="*/ 76 w 92"/>
              <a:gd name="T27" fmla="*/ 272 h 384"/>
              <a:gd name="T28" fmla="*/ 72 w 92"/>
              <a:gd name="T29" fmla="*/ 312 h 384"/>
              <a:gd name="T30" fmla="*/ 68 w 92"/>
              <a:gd name="T31" fmla="*/ 340 h 384"/>
              <a:gd name="T32" fmla="*/ 64 w 92"/>
              <a:gd name="T33" fmla="*/ 356 h 384"/>
              <a:gd name="T34" fmla="*/ 56 w 92"/>
              <a:gd name="T35" fmla="*/ 372 h 384"/>
              <a:gd name="T36" fmla="*/ 52 w 92"/>
              <a:gd name="T37" fmla="*/ 380 h 384"/>
              <a:gd name="T38" fmla="*/ 44 w 92"/>
              <a:gd name="T39" fmla="*/ 384 h 384"/>
              <a:gd name="T40" fmla="*/ 36 w 92"/>
              <a:gd name="T41" fmla="*/ 384 h 384"/>
              <a:gd name="T42" fmla="*/ 32 w 92"/>
              <a:gd name="T43" fmla="*/ 376 h 384"/>
              <a:gd name="T44" fmla="*/ 24 w 92"/>
              <a:gd name="T45" fmla="*/ 364 h 384"/>
              <a:gd name="T46" fmla="*/ 20 w 92"/>
              <a:gd name="T47" fmla="*/ 344 h 384"/>
              <a:gd name="T48" fmla="*/ 20 w 92"/>
              <a:gd name="T49" fmla="*/ 316 h 384"/>
              <a:gd name="T50" fmla="*/ 16 w 92"/>
              <a:gd name="T51" fmla="*/ 284 h 384"/>
              <a:gd name="T52" fmla="*/ 16 w 92"/>
              <a:gd name="T53" fmla="*/ 244 h 384"/>
              <a:gd name="T54" fmla="*/ 16 w 92"/>
              <a:gd name="T55" fmla="*/ 196 h 384"/>
              <a:gd name="T56" fmla="*/ 16 w 92"/>
              <a:gd name="T57" fmla="*/ 144 h 384"/>
              <a:gd name="T58" fmla="*/ 16 w 92"/>
              <a:gd name="T59" fmla="*/ 104 h 384"/>
              <a:gd name="T60" fmla="*/ 16 w 92"/>
              <a:gd name="T61" fmla="*/ 72 h 384"/>
              <a:gd name="T62" fmla="*/ 16 w 92"/>
              <a:gd name="T63" fmla="*/ 52 h 384"/>
              <a:gd name="T64" fmla="*/ 12 w 92"/>
              <a:gd name="T65" fmla="*/ 40 h 384"/>
              <a:gd name="T66" fmla="*/ 8 w 92"/>
              <a:gd name="T67" fmla="*/ 28 h 384"/>
              <a:gd name="T68" fmla="*/ 0 w 92"/>
              <a:gd name="T69" fmla="*/ 20 h 384"/>
              <a:gd name="T70" fmla="*/ 0 w 92"/>
              <a:gd name="T71" fmla="*/ 12 h 384"/>
              <a:gd name="T72" fmla="*/ 0 w 92"/>
              <a:gd name="T73" fmla="*/ 8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2" h="384">
                <a:moveTo>
                  <a:pt x="0" y="8"/>
                </a:move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8" y="0"/>
                </a:lnTo>
                <a:lnTo>
                  <a:pt x="56" y="4"/>
                </a:lnTo>
                <a:lnTo>
                  <a:pt x="68" y="4"/>
                </a:lnTo>
                <a:lnTo>
                  <a:pt x="76" y="8"/>
                </a:lnTo>
                <a:lnTo>
                  <a:pt x="84" y="12"/>
                </a:lnTo>
                <a:lnTo>
                  <a:pt x="88" y="16"/>
                </a:lnTo>
                <a:lnTo>
                  <a:pt x="92" y="16"/>
                </a:lnTo>
                <a:lnTo>
                  <a:pt x="92" y="20"/>
                </a:lnTo>
                <a:lnTo>
                  <a:pt x="88" y="28"/>
                </a:lnTo>
                <a:lnTo>
                  <a:pt x="88" y="40"/>
                </a:lnTo>
                <a:lnTo>
                  <a:pt x="84" y="52"/>
                </a:lnTo>
                <a:lnTo>
                  <a:pt x="84" y="60"/>
                </a:lnTo>
                <a:lnTo>
                  <a:pt x="80" y="72"/>
                </a:lnTo>
                <a:lnTo>
                  <a:pt x="80" y="88"/>
                </a:lnTo>
                <a:lnTo>
                  <a:pt x="80" y="104"/>
                </a:lnTo>
                <a:lnTo>
                  <a:pt x="76" y="124"/>
                </a:lnTo>
                <a:lnTo>
                  <a:pt x="76" y="144"/>
                </a:lnTo>
                <a:lnTo>
                  <a:pt x="76" y="172"/>
                </a:lnTo>
                <a:lnTo>
                  <a:pt x="76" y="196"/>
                </a:lnTo>
                <a:lnTo>
                  <a:pt x="76" y="224"/>
                </a:lnTo>
                <a:lnTo>
                  <a:pt x="76" y="252"/>
                </a:lnTo>
                <a:lnTo>
                  <a:pt x="76" y="272"/>
                </a:lnTo>
                <a:lnTo>
                  <a:pt x="72" y="292"/>
                </a:lnTo>
                <a:lnTo>
                  <a:pt x="72" y="312"/>
                </a:lnTo>
                <a:lnTo>
                  <a:pt x="72" y="328"/>
                </a:lnTo>
                <a:lnTo>
                  <a:pt x="68" y="340"/>
                </a:lnTo>
                <a:lnTo>
                  <a:pt x="68" y="348"/>
                </a:lnTo>
                <a:lnTo>
                  <a:pt x="64" y="356"/>
                </a:lnTo>
                <a:lnTo>
                  <a:pt x="60" y="364"/>
                </a:lnTo>
                <a:lnTo>
                  <a:pt x="56" y="372"/>
                </a:lnTo>
                <a:lnTo>
                  <a:pt x="56" y="376"/>
                </a:lnTo>
                <a:lnTo>
                  <a:pt x="52" y="380"/>
                </a:lnTo>
                <a:lnTo>
                  <a:pt x="48" y="380"/>
                </a:lnTo>
                <a:lnTo>
                  <a:pt x="44" y="384"/>
                </a:lnTo>
                <a:lnTo>
                  <a:pt x="40" y="384"/>
                </a:lnTo>
                <a:lnTo>
                  <a:pt x="36" y="384"/>
                </a:lnTo>
                <a:lnTo>
                  <a:pt x="32" y="380"/>
                </a:lnTo>
                <a:lnTo>
                  <a:pt x="32" y="376"/>
                </a:lnTo>
                <a:lnTo>
                  <a:pt x="28" y="372"/>
                </a:lnTo>
                <a:lnTo>
                  <a:pt x="24" y="364"/>
                </a:lnTo>
                <a:lnTo>
                  <a:pt x="24" y="356"/>
                </a:lnTo>
                <a:lnTo>
                  <a:pt x="20" y="344"/>
                </a:lnTo>
                <a:lnTo>
                  <a:pt x="20" y="332"/>
                </a:lnTo>
                <a:lnTo>
                  <a:pt x="20" y="316"/>
                </a:lnTo>
                <a:lnTo>
                  <a:pt x="20" y="300"/>
                </a:lnTo>
                <a:lnTo>
                  <a:pt x="16" y="284"/>
                </a:lnTo>
                <a:lnTo>
                  <a:pt x="16" y="264"/>
                </a:lnTo>
                <a:lnTo>
                  <a:pt x="16" y="244"/>
                </a:lnTo>
                <a:lnTo>
                  <a:pt x="16" y="220"/>
                </a:lnTo>
                <a:lnTo>
                  <a:pt x="16" y="196"/>
                </a:lnTo>
                <a:lnTo>
                  <a:pt x="16" y="172"/>
                </a:lnTo>
                <a:lnTo>
                  <a:pt x="16" y="144"/>
                </a:lnTo>
                <a:lnTo>
                  <a:pt x="16" y="124"/>
                </a:lnTo>
                <a:lnTo>
                  <a:pt x="16" y="104"/>
                </a:lnTo>
                <a:lnTo>
                  <a:pt x="16" y="84"/>
                </a:lnTo>
                <a:lnTo>
                  <a:pt x="16" y="72"/>
                </a:lnTo>
                <a:lnTo>
                  <a:pt x="16" y="60"/>
                </a:lnTo>
                <a:lnTo>
                  <a:pt x="16" y="52"/>
                </a:lnTo>
                <a:lnTo>
                  <a:pt x="16" y="44"/>
                </a:lnTo>
                <a:lnTo>
                  <a:pt x="12" y="40"/>
                </a:lnTo>
                <a:lnTo>
                  <a:pt x="8" y="32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7" name="任意多边形: 形状 166">
            <a:extLst>
              <a:ext uri="{FF2B5EF4-FFF2-40B4-BE49-F238E27FC236}">
                <a16:creationId xmlns:a16="http://schemas.microsoft.com/office/drawing/2014/main" xmlns="" id="{36E45ED1-C24D-4D87-9446-ED9A369B4B9A}"/>
              </a:ext>
            </a:extLst>
          </p:cNvPr>
          <p:cNvSpPr/>
          <p:nvPr/>
        </p:nvSpPr>
        <p:spPr>
          <a:xfrm rot="18762908">
            <a:off x="8499270" y="4413443"/>
            <a:ext cx="1563863" cy="415912"/>
          </a:xfrm>
          <a:custGeom>
            <a:avLst/>
            <a:gdLst>
              <a:gd name="connsiteX0" fmla="*/ 1434433 w 1563863"/>
              <a:gd name="connsiteY0" fmla="*/ 810 h 415912"/>
              <a:gd name="connsiteX1" fmla="*/ 1457568 w 1563863"/>
              <a:gd name="connsiteY1" fmla="*/ 25869 h 415912"/>
              <a:gd name="connsiteX2" fmla="*/ 1492272 w 1563863"/>
              <a:gd name="connsiteY2" fmla="*/ 63457 h 415912"/>
              <a:gd name="connsiteX3" fmla="*/ 1513844 w 1563863"/>
              <a:gd name="connsiteY3" fmla="*/ 113168 h 415912"/>
              <a:gd name="connsiteX4" fmla="*/ 1533851 w 1563863"/>
              <a:gd name="connsiteY4" fmla="*/ 187532 h 415912"/>
              <a:gd name="connsiteX5" fmla="*/ 1542292 w 1563863"/>
              <a:gd name="connsiteY5" fmla="*/ 249366 h 415912"/>
              <a:gd name="connsiteX6" fmla="*/ 1563863 w 1563863"/>
              <a:gd name="connsiteY6" fmla="*/ 299078 h 415912"/>
              <a:gd name="connsiteX7" fmla="*/ 1562300 w 1563863"/>
              <a:gd name="connsiteY7" fmla="*/ 323731 h 415912"/>
              <a:gd name="connsiteX8" fmla="*/ 1560737 w 1563863"/>
              <a:gd name="connsiteY8" fmla="*/ 348384 h 415912"/>
              <a:gd name="connsiteX9" fmla="*/ 1547606 w 1563863"/>
              <a:gd name="connsiteY9" fmla="*/ 360508 h 415912"/>
              <a:gd name="connsiteX10" fmla="*/ 1534474 w 1563863"/>
              <a:gd name="connsiteY10" fmla="*/ 372632 h 415912"/>
              <a:gd name="connsiteX11" fmla="*/ 1509775 w 1563863"/>
              <a:gd name="connsiteY11" fmla="*/ 372226 h 415912"/>
              <a:gd name="connsiteX12" fmla="*/ 1485075 w 1563863"/>
              <a:gd name="connsiteY12" fmla="*/ 371820 h 415912"/>
              <a:gd name="connsiteX13" fmla="*/ 1447245 w 1563863"/>
              <a:gd name="connsiteY13" fmla="*/ 383539 h 415912"/>
              <a:gd name="connsiteX14" fmla="*/ 1397847 w 1563863"/>
              <a:gd name="connsiteY14" fmla="*/ 382727 h 415912"/>
              <a:gd name="connsiteX15" fmla="*/ 1335317 w 1563863"/>
              <a:gd name="connsiteY15" fmla="*/ 394041 h 415912"/>
              <a:gd name="connsiteX16" fmla="*/ 1272788 w 1563863"/>
              <a:gd name="connsiteY16" fmla="*/ 405354 h 415912"/>
              <a:gd name="connsiteX17" fmla="*/ 1188350 w 1563863"/>
              <a:gd name="connsiteY17" fmla="*/ 415912 h 415912"/>
              <a:gd name="connsiteX18" fmla="*/ 1164296 w 1563863"/>
              <a:gd name="connsiteY18" fmla="*/ 415912 h 415912"/>
              <a:gd name="connsiteX19" fmla="*/ 1037364 w 1563863"/>
              <a:gd name="connsiteY19" fmla="*/ 413828 h 415912"/>
              <a:gd name="connsiteX20" fmla="*/ 1002677 w 1563863"/>
              <a:gd name="connsiteY20" fmla="*/ 415912 h 415912"/>
              <a:gd name="connsiteX21" fmla="*/ 13339 w 1563863"/>
              <a:gd name="connsiteY21" fmla="*/ 415912 h 415912"/>
              <a:gd name="connsiteX22" fmla="*/ 11568 w 1563863"/>
              <a:gd name="connsiteY22" fmla="*/ 409327 h 415912"/>
              <a:gd name="connsiteX23" fmla="*/ 0 w 1563863"/>
              <a:gd name="connsiteY23" fmla="*/ 396798 h 415912"/>
              <a:gd name="connsiteX24" fmla="*/ 1564 w 1563863"/>
              <a:gd name="connsiteY24" fmla="*/ 372145 h 415912"/>
              <a:gd name="connsiteX25" fmla="*/ 16259 w 1563863"/>
              <a:gd name="connsiteY25" fmla="*/ 335368 h 415912"/>
              <a:gd name="connsiteX26" fmla="*/ 6255 w 1563863"/>
              <a:gd name="connsiteY26" fmla="*/ 298186 h 415912"/>
              <a:gd name="connsiteX27" fmla="*/ 7818 w 1563863"/>
              <a:gd name="connsiteY27" fmla="*/ 273533 h 415912"/>
              <a:gd name="connsiteX28" fmla="*/ 20950 w 1563863"/>
              <a:gd name="connsiteY28" fmla="*/ 261409 h 415912"/>
              <a:gd name="connsiteX29" fmla="*/ 47212 w 1563863"/>
              <a:gd name="connsiteY29" fmla="*/ 237162 h 415912"/>
              <a:gd name="connsiteX30" fmla="*/ 60344 w 1563863"/>
              <a:gd name="connsiteY30" fmla="*/ 225038 h 415912"/>
              <a:gd name="connsiteX31" fmla="*/ 71911 w 1563863"/>
              <a:gd name="connsiteY31" fmla="*/ 237568 h 415912"/>
              <a:gd name="connsiteX32" fmla="*/ 96611 w 1563863"/>
              <a:gd name="connsiteY32" fmla="*/ 237973 h 415912"/>
              <a:gd name="connsiteX33" fmla="*/ 146009 w 1563863"/>
              <a:gd name="connsiteY33" fmla="*/ 238784 h 415912"/>
              <a:gd name="connsiteX34" fmla="*/ 157577 w 1563863"/>
              <a:gd name="connsiteY34" fmla="*/ 251314 h 415912"/>
              <a:gd name="connsiteX35" fmla="*/ 193844 w 1563863"/>
              <a:gd name="connsiteY35" fmla="*/ 264248 h 415912"/>
              <a:gd name="connsiteX36" fmla="*/ 231674 w 1563863"/>
              <a:gd name="connsiteY36" fmla="*/ 252529 h 415912"/>
              <a:gd name="connsiteX37" fmla="*/ 267941 w 1563863"/>
              <a:gd name="connsiteY37" fmla="*/ 265464 h 415912"/>
              <a:gd name="connsiteX38" fmla="*/ 317339 w 1563863"/>
              <a:gd name="connsiteY38" fmla="*/ 266275 h 415912"/>
              <a:gd name="connsiteX39" fmla="*/ 366737 w 1563863"/>
              <a:gd name="connsiteY39" fmla="*/ 267086 h 415912"/>
              <a:gd name="connsiteX40" fmla="*/ 429267 w 1563863"/>
              <a:gd name="connsiteY40" fmla="*/ 255774 h 415912"/>
              <a:gd name="connsiteX41" fmla="*/ 503365 w 1563863"/>
              <a:gd name="connsiteY41" fmla="*/ 256990 h 415912"/>
              <a:gd name="connsiteX42" fmla="*/ 626860 w 1563863"/>
              <a:gd name="connsiteY42" fmla="*/ 259017 h 415912"/>
              <a:gd name="connsiteX43" fmla="*/ 751920 w 1563863"/>
              <a:gd name="connsiteY43" fmla="*/ 236392 h 415912"/>
              <a:gd name="connsiteX44" fmla="*/ 876980 w 1563863"/>
              <a:gd name="connsiteY44" fmla="*/ 213766 h 415912"/>
              <a:gd name="connsiteX45" fmla="*/ 1015169 w 1563863"/>
              <a:gd name="connsiteY45" fmla="*/ 179017 h 415912"/>
              <a:gd name="connsiteX46" fmla="*/ 1064568 w 1563863"/>
              <a:gd name="connsiteY46" fmla="*/ 179828 h 415912"/>
              <a:gd name="connsiteX47" fmla="*/ 1127098 w 1563863"/>
              <a:gd name="connsiteY47" fmla="*/ 168515 h 415912"/>
              <a:gd name="connsiteX48" fmla="*/ 1164928 w 1563863"/>
              <a:gd name="connsiteY48" fmla="*/ 156797 h 415912"/>
              <a:gd name="connsiteX49" fmla="*/ 1202759 w 1563863"/>
              <a:gd name="connsiteY49" fmla="*/ 145078 h 415912"/>
              <a:gd name="connsiteX50" fmla="*/ 1240589 w 1563863"/>
              <a:gd name="connsiteY50" fmla="*/ 133361 h 415912"/>
              <a:gd name="connsiteX51" fmla="*/ 1265289 w 1563863"/>
              <a:gd name="connsiteY51" fmla="*/ 133766 h 415912"/>
              <a:gd name="connsiteX52" fmla="*/ 1289987 w 1563863"/>
              <a:gd name="connsiteY52" fmla="*/ 134171 h 415912"/>
              <a:gd name="connsiteX53" fmla="*/ 1303118 w 1563863"/>
              <a:gd name="connsiteY53" fmla="*/ 122048 h 415912"/>
              <a:gd name="connsiteX54" fmla="*/ 1316250 w 1563863"/>
              <a:gd name="connsiteY54" fmla="*/ 109923 h 415912"/>
              <a:gd name="connsiteX55" fmla="*/ 1342513 w 1563863"/>
              <a:gd name="connsiteY55" fmla="*/ 85676 h 415912"/>
              <a:gd name="connsiteX56" fmla="*/ 1355644 w 1563863"/>
              <a:gd name="connsiteY56" fmla="*/ 73553 h 415912"/>
              <a:gd name="connsiteX57" fmla="*/ 1370340 w 1563863"/>
              <a:gd name="connsiteY57" fmla="*/ 36776 h 415912"/>
              <a:gd name="connsiteX58" fmla="*/ 1371903 w 1563863"/>
              <a:gd name="connsiteY58" fmla="*/ 12123 h 415912"/>
              <a:gd name="connsiteX59" fmla="*/ 1385034 w 1563863"/>
              <a:gd name="connsiteY59" fmla="*/ 0 h 415912"/>
              <a:gd name="connsiteX60" fmla="*/ 1409734 w 1563863"/>
              <a:gd name="connsiteY60" fmla="*/ 405 h 415912"/>
              <a:gd name="connsiteX61" fmla="*/ 1434433 w 1563863"/>
              <a:gd name="connsiteY61" fmla="*/ 810 h 415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563863" h="415912">
                <a:moveTo>
                  <a:pt x="1434433" y="810"/>
                </a:moveTo>
                <a:lnTo>
                  <a:pt x="1457568" y="25869"/>
                </a:lnTo>
                <a:lnTo>
                  <a:pt x="1492272" y="63457"/>
                </a:lnTo>
                <a:lnTo>
                  <a:pt x="1513844" y="113168"/>
                </a:lnTo>
                <a:lnTo>
                  <a:pt x="1533851" y="187532"/>
                </a:lnTo>
                <a:lnTo>
                  <a:pt x="1542292" y="249366"/>
                </a:lnTo>
                <a:lnTo>
                  <a:pt x="1563863" y="299078"/>
                </a:lnTo>
                <a:lnTo>
                  <a:pt x="1562300" y="323731"/>
                </a:lnTo>
                <a:lnTo>
                  <a:pt x="1560737" y="348384"/>
                </a:lnTo>
                <a:lnTo>
                  <a:pt x="1547606" y="360508"/>
                </a:lnTo>
                <a:lnTo>
                  <a:pt x="1534474" y="372632"/>
                </a:lnTo>
                <a:lnTo>
                  <a:pt x="1509775" y="372226"/>
                </a:lnTo>
                <a:lnTo>
                  <a:pt x="1485075" y="371820"/>
                </a:lnTo>
                <a:lnTo>
                  <a:pt x="1447245" y="383539"/>
                </a:lnTo>
                <a:lnTo>
                  <a:pt x="1397847" y="382727"/>
                </a:lnTo>
                <a:lnTo>
                  <a:pt x="1335317" y="394041"/>
                </a:lnTo>
                <a:lnTo>
                  <a:pt x="1272788" y="405354"/>
                </a:lnTo>
                <a:lnTo>
                  <a:pt x="1188350" y="415912"/>
                </a:lnTo>
                <a:lnTo>
                  <a:pt x="1164296" y="415912"/>
                </a:lnTo>
                <a:lnTo>
                  <a:pt x="1037364" y="413828"/>
                </a:lnTo>
                <a:lnTo>
                  <a:pt x="1002677" y="415912"/>
                </a:lnTo>
                <a:lnTo>
                  <a:pt x="13339" y="415912"/>
                </a:lnTo>
                <a:lnTo>
                  <a:pt x="11568" y="409327"/>
                </a:lnTo>
                <a:lnTo>
                  <a:pt x="0" y="396798"/>
                </a:lnTo>
                <a:lnTo>
                  <a:pt x="1564" y="372145"/>
                </a:lnTo>
                <a:lnTo>
                  <a:pt x="16259" y="335368"/>
                </a:lnTo>
                <a:lnTo>
                  <a:pt x="6255" y="298186"/>
                </a:lnTo>
                <a:lnTo>
                  <a:pt x="7818" y="273533"/>
                </a:lnTo>
                <a:lnTo>
                  <a:pt x="20950" y="261409"/>
                </a:lnTo>
                <a:lnTo>
                  <a:pt x="47212" y="237162"/>
                </a:lnTo>
                <a:lnTo>
                  <a:pt x="60344" y="225038"/>
                </a:lnTo>
                <a:lnTo>
                  <a:pt x="71911" y="237568"/>
                </a:lnTo>
                <a:lnTo>
                  <a:pt x="96611" y="237973"/>
                </a:lnTo>
                <a:lnTo>
                  <a:pt x="146009" y="238784"/>
                </a:lnTo>
                <a:lnTo>
                  <a:pt x="157577" y="251314"/>
                </a:lnTo>
                <a:lnTo>
                  <a:pt x="193844" y="264248"/>
                </a:lnTo>
                <a:lnTo>
                  <a:pt x="231674" y="252529"/>
                </a:lnTo>
                <a:lnTo>
                  <a:pt x="267941" y="265464"/>
                </a:lnTo>
                <a:lnTo>
                  <a:pt x="317339" y="266275"/>
                </a:lnTo>
                <a:lnTo>
                  <a:pt x="366737" y="267086"/>
                </a:lnTo>
                <a:lnTo>
                  <a:pt x="429267" y="255774"/>
                </a:lnTo>
                <a:lnTo>
                  <a:pt x="503365" y="256990"/>
                </a:lnTo>
                <a:lnTo>
                  <a:pt x="626860" y="259017"/>
                </a:lnTo>
                <a:lnTo>
                  <a:pt x="751920" y="236392"/>
                </a:lnTo>
                <a:lnTo>
                  <a:pt x="876980" y="213766"/>
                </a:lnTo>
                <a:lnTo>
                  <a:pt x="1015169" y="179017"/>
                </a:lnTo>
                <a:lnTo>
                  <a:pt x="1064568" y="179828"/>
                </a:lnTo>
                <a:lnTo>
                  <a:pt x="1127098" y="168515"/>
                </a:lnTo>
                <a:lnTo>
                  <a:pt x="1164928" y="156797"/>
                </a:lnTo>
                <a:lnTo>
                  <a:pt x="1202759" y="145078"/>
                </a:lnTo>
                <a:lnTo>
                  <a:pt x="1240589" y="133361"/>
                </a:lnTo>
                <a:lnTo>
                  <a:pt x="1265289" y="133766"/>
                </a:lnTo>
                <a:lnTo>
                  <a:pt x="1289987" y="134171"/>
                </a:lnTo>
                <a:lnTo>
                  <a:pt x="1303118" y="122048"/>
                </a:lnTo>
                <a:lnTo>
                  <a:pt x="1316250" y="109923"/>
                </a:lnTo>
                <a:lnTo>
                  <a:pt x="1342513" y="85676"/>
                </a:lnTo>
                <a:lnTo>
                  <a:pt x="1355644" y="73553"/>
                </a:lnTo>
                <a:lnTo>
                  <a:pt x="1370340" y="36776"/>
                </a:lnTo>
                <a:lnTo>
                  <a:pt x="1371903" y="12123"/>
                </a:lnTo>
                <a:lnTo>
                  <a:pt x="1385034" y="0"/>
                </a:lnTo>
                <a:lnTo>
                  <a:pt x="1409734" y="405"/>
                </a:lnTo>
                <a:lnTo>
                  <a:pt x="1434433" y="81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8" name="任意多边形: 形状 167">
            <a:extLst>
              <a:ext uri="{FF2B5EF4-FFF2-40B4-BE49-F238E27FC236}">
                <a16:creationId xmlns:a16="http://schemas.microsoft.com/office/drawing/2014/main" xmlns="" id="{463FEF2E-6A9C-418B-817D-A5A12131C6FC}"/>
              </a:ext>
            </a:extLst>
          </p:cNvPr>
          <p:cNvSpPr/>
          <p:nvPr/>
        </p:nvSpPr>
        <p:spPr>
          <a:xfrm rot="18762908">
            <a:off x="9527626" y="4713921"/>
            <a:ext cx="24054" cy="349"/>
          </a:xfrm>
          <a:custGeom>
            <a:avLst/>
            <a:gdLst>
              <a:gd name="connsiteX0" fmla="*/ 24054 w 24054"/>
              <a:gd name="connsiteY0" fmla="*/ 0 h 349"/>
              <a:gd name="connsiteX1" fmla="*/ 21263 w 24054"/>
              <a:gd name="connsiteY1" fmla="*/ 349 h 349"/>
              <a:gd name="connsiteX2" fmla="*/ 0 w 24054"/>
              <a:gd name="connsiteY2" fmla="*/ 0 h 349"/>
              <a:gd name="connsiteX3" fmla="*/ 24054 w 24054"/>
              <a:gd name="connsiteY3" fmla="*/ 0 h 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054" h="349">
                <a:moveTo>
                  <a:pt x="24054" y="0"/>
                </a:moveTo>
                <a:lnTo>
                  <a:pt x="21263" y="349"/>
                </a:lnTo>
                <a:lnTo>
                  <a:pt x="0" y="0"/>
                </a:lnTo>
                <a:lnTo>
                  <a:pt x="2405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9" name="任意多边形: 形状 168">
            <a:extLst>
              <a:ext uri="{FF2B5EF4-FFF2-40B4-BE49-F238E27FC236}">
                <a16:creationId xmlns:a16="http://schemas.microsoft.com/office/drawing/2014/main" xmlns="" id="{69C24312-2833-49C7-8290-5B6106583538}"/>
              </a:ext>
            </a:extLst>
          </p:cNvPr>
          <p:cNvSpPr/>
          <p:nvPr/>
        </p:nvSpPr>
        <p:spPr>
          <a:xfrm rot="18762908">
            <a:off x="9394974" y="4780439"/>
            <a:ext cx="161619" cy="2084"/>
          </a:xfrm>
          <a:custGeom>
            <a:avLst/>
            <a:gdLst>
              <a:gd name="connsiteX0" fmla="*/ 161619 w 161619"/>
              <a:gd name="connsiteY0" fmla="*/ 2084 h 2084"/>
              <a:gd name="connsiteX1" fmla="*/ 0 w 161619"/>
              <a:gd name="connsiteY1" fmla="*/ 2084 h 2084"/>
              <a:gd name="connsiteX2" fmla="*/ 34687 w 161619"/>
              <a:gd name="connsiteY2" fmla="*/ 0 h 2084"/>
              <a:gd name="connsiteX3" fmla="*/ 161619 w 161619"/>
              <a:gd name="connsiteY3" fmla="*/ 2084 h 20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1619" h="2084">
                <a:moveTo>
                  <a:pt x="161619" y="2084"/>
                </a:moveTo>
                <a:lnTo>
                  <a:pt x="0" y="2084"/>
                </a:lnTo>
                <a:lnTo>
                  <a:pt x="34687" y="0"/>
                </a:lnTo>
                <a:lnTo>
                  <a:pt x="161619" y="208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0" name="任意多边形: 形状 169">
            <a:extLst>
              <a:ext uri="{FF2B5EF4-FFF2-40B4-BE49-F238E27FC236}">
                <a16:creationId xmlns:a16="http://schemas.microsoft.com/office/drawing/2014/main" xmlns="" id="{81B62CD2-D57D-4D68-8110-DE365D1AC89D}"/>
              </a:ext>
            </a:extLst>
          </p:cNvPr>
          <p:cNvSpPr/>
          <p:nvPr/>
        </p:nvSpPr>
        <p:spPr>
          <a:xfrm rot="18762908">
            <a:off x="9078283" y="4683029"/>
            <a:ext cx="1271000" cy="1038205"/>
          </a:xfrm>
          <a:custGeom>
            <a:avLst/>
            <a:gdLst>
              <a:gd name="connsiteX0" fmla="*/ 989338 w 1271000"/>
              <a:gd name="connsiteY0" fmla="*/ 0 h 1038205"/>
              <a:gd name="connsiteX1" fmla="*/ 862698 w 1271000"/>
              <a:gd name="connsiteY1" fmla="*/ 7607 h 1038205"/>
              <a:gd name="connsiteX2" fmla="*/ 726071 w 1271000"/>
              <a:gd name="connsiteY2" fmla="*/ 17703 h 1038205"/>
              <a:gd name="connsiteX3" fmla="*/ 589444 w 1271000"/>
              <a:gd name="connsiteY3" fmla="*/ 27800 h 1038205"/>
              <a:gd name="connsiteX4" fmla="*/ 515347 w 1271000"/>
              <a:gd name="connsiteY4" fmla="*/ 26583 h 1038205"/>
              <a:gd name="connsiteX5" fmla="*/ 465949 w 1271000"/>
              <a:gd name="connsiteY5" fmla="*/ 25772 h 1038205"/>
              <a:gd name="connsiteX6" fmla="*/ 416550 w 1271000"/>
              <a:gd name="connsiteY6" fmla="*/ 24961 h 1038205"/>
              <a:gd name="connsiteX7" fmla="*/ 367152 w 1271000"/>
              <a:gd name="connsiteY7" fmla="*/ 24150 h 1038205"/>
              <a:gd name="connsiteX8" fmla="*/ 342453 w 1271000"/>
              <a:gd name="connsiteY8" fmla="*/ 23744 h 1038205"/>
              <a:gd name="connsiteX9" fmla="*/ 329321 w 1271000"/>
              <a:gd name="connsiteY9" fmla="*/ 35868 h 1038205"/>
              <a:gd name="connsiteX10" fmla="*/ 352457 w 1271000"/>
              <a:gd name="connsiteY10" fmla="*/ 60927 h 1038205"/>
              <a:gd name="connsiteX11" fmla="*/ 375593 w 1271000"/>
              <a:gd name="connsiteY11" fmla="*/ 85985 h 1038205"/>
              <a:gd name="connsiteX12" fmla="*/ 398728 w 1271000"/>
              <a:gd name="connsiteY12" fmla="*/ 111043 h 1038205"/>
              <a:gd name="connsiteX13" fmla="*/ 446563 w 1271000"/>
              <a:gd name="connsiteY13" fmla="*/ 136507 h 1038205"/>
              <a:gd name="connsiteX14" fmla="*/ 481266 w 1271000"/>
              <a:gd name="connsiteY14" fmla="*/ 174094 h 1038205"/>
              <a:gd name="connsiteX15" fmla="*/ 540669 w 1271000"/>
              <a:gd name="connsiteY15" fmla="*/ 212088 h 1038205"/>
              <a:gd name="connsiteX16" fmla="*/ 646341 w 1271000"/>
              <a:gd name="connsiteY16" fmla="*/ 300198 h 1038205"/>
              <a:gd name="connsiteX17" fmla="*/ 752015 w 1271000"/>
              <a:gd name="connsiteY17" fmla="*/ 388308 h 1038205"/>
              <a:gd name="connsiteX18" fmla="*/ 857689 w 1271000"/>
              <a:gd name="connsiteY18" fmla="*/ 476417 h 1038205"/>
              <a:gd name="connsiteX19" fmla="*/ 963362 w 1271000"/>
              <a:gd name="connsiteY19" fmla="*/ 564527 h 1038205"/>
              <a:gd name="connsiteX20" fmla="*/ 998065 w 1271000"/>
              <a:gd name="connsiteY20" fmla="*/ 602115 h 1038205"/>
              <a:gd name="connsiteX21" fmla="*/ 1032768 w 1271000"/>
              <a:gd name="connsiteY21" fmla="*/ 639702 h 1038205"/>
              <a:gd name="connsiteX22" fmla="*/ 1069035 w 1271000"/>
              <a:gd name="connsiteY22" fmla="*/ 652638 h 1038205"/>
              <a:gd name="connsiteX23" fmla="*/ 1103738 w 1271000"/>
              <a:gd name="connsiteY23" fmla="*/ 690225 h 1038205"/>
              <a:gd name="connsiteX24" fmla="*/ 1115306 w 1271000"/>
              <a:gd name="connsiteY24" fmla="*/ 702754 h 1038205"/>
              <a:gd name="connsiteX25" fmla="*/ 1138442 w 1271000"/>
              <a:gd name="connsiteY25" fmla="*/ 727813 h 1038205"/>
              <a:gd name="connsiteX26" fmla="*/ 1150009 w 1271000"/>
              <a:gd name="connsiteY26" fmla="*/ 740342 h 1038205"/>
              <a:gd name="connsiteX27" fmla="*/ 1161577 w 1271000"/>
              <a:gd name="connsiteY27" fmla="*/ 752871 h 1038205"/>
              <a:gd name="connsiteX28" fmla="*/ 1173145 w 1271000"/>
              <a:gd name="connsiteY28" fmla="*/ 765401 h 1038205"/>
              <a:gd name="connsiteX29" fmla="*/ 1196280 w 1271000"/>
              <a:gd name="connsiteY29" fmla="*/ 790459 h 1038205"/>
              <a:gd name="connsiteX30" fmla="*/ 1219416 w 1271000"/>
              <a:gd name="connsiteY30" fmla="*/ 815518 h 1038205"/>
              <a:gd name="connsiteX31" fmla="*/ 1242551 w 1271000"/>
              <a:gd name="connsiteY31" fmla="*/ 840576 h 1038205"/>
              <a:gd name="connsiteX32" fmla="*/ 1252555 w 1271000"/>
              <a:gd name="connsiteY32" fmla="*/ 877757 h 1038205"/>
              <a:gd name="connsiteX33" fmla="*/ 1262560 w 1271000"/>
              <a:gd name="connsiteY33" fmla="*/ 914940 h 1038205"/>
              <a:gd name="connsiteX34" fmla="*/ 1271000 w 1271000"/>
              <a:gd name="connsiteY34" fmla="*/ 976775 h 1038205"/>
              <a:gd name="connsiteX35" fmla="*/ 1269436 w 1271000"/>
              <a:gd name="connsiteY35" fmla="*/ 1001427 h 1038205"/>
              <a:gd name="connsiteX36" fmla="*/ 1267873 w 1271000"/>
              <a:gd name="connsiteY36" fmla="*/ 1026080 h 1038205"/>
              <a:gd name="connsiteX37" fmla="*/ 1254741 w 1271000"/>
              <a:gd name="connsiteY37" fmla="*/ 1038205 h 1038205"/>
              <a:gd name="connsiteX38" fmla="*/ 1230042 w 1271000"/>
              <a:gd name="connsiteY38" fmla="*/ 1037799 h 1038205"/>
              <a:gd name="connsiteX39" fmla="*/ 1182208 w 1271000"/>
              <a:gd name="connsiteY39" fmla="*/ 1012335 h 1038205"/>
              <a:gd name="connsiteX40" fmla="*/ 1157508 w 1271000"/>
              <a:gd name="connsiteY40" fmla="*/ 1011930 h 1038205"/>
              <a:gd name="connsiteX41" fmla="*/ 1134372 w 1271000"/>
              <a:gd name="connsiteY41" fmla="*/ 986871 h 1038205"/>
              <a:gd name="connsiteX42" fmla="*/ 1122805 w 1271000"/>
              <a:gd name="connsiteY42" fmla="*/ 974343 h 1038205"/>
              <a:gd name="connsiteX43" fmla="*/ 1099669 w 1271000"/>
              <a:gd name="connsiteY43" fmla="*/ 949284 h 1038205"/>
              <a:gd name="connsiteX44" fmla="*/ 1076534 w 1271000"/>
              <a:gd name="connsiteY44" fmla="*/ 924226 h 1038205"/>
              <a:gd name="connsiteX45" fmla="*/ 1041831 w 1271000"/>
              <a:gd name="connsiteY45" fmla="*/ 886638 h 1038205"/>
              <a:gd name="connsiteX46" fmla="*/ 995559 w 1271000"/>
              <a:gd name="connsiteY46" fmla="*/ 836521 h 1038205"/>
              <a:gd name="connsiteX47" fmla="*/ 936157 w 1271000"/>
              <a:gd name="connsiteY47" fmla="*/ 798527 h 1038205"/>
              <a:gd name="connsiteX48" fmla="*/ 878319 w 1271000"/>
              <a:gd name="connsiteY48" fmla="*/ 735882 h 1038205"/>
              <a:gd name="connsiteX49" fmla="*/ 808912 w 1271000"/>
              <a:gd name="connsiteY49" fmla="*/ 660706 h 1038205"/>
              <a:gd name="connsiteX50" fmla="*/ 737943 w 1271000"/>
              <a:gd name="connsiteY50" fmla="*/ 610184 h 1038205"/>
              <a:gd name="connsiteX51" fmla="*/ 668536 w 1271000"/>
              <a:gd name="connsiteY51" fmla="*/ 535009 h 1038205"/>
              <a:gd name="connsiteX52" fmla="*/ 597566 w 1271000"/>
              <a:gd name="connsiteY52" fmla="*/ 484486 h 1038205"/>
              <a:gd name="connsiteX53" fmla="*/ 551295 w 1271000"/>
              <a:gd name="connsiteY53" fmla="*/ 434370 h 1038205"/>
              <a:gd name="connsiteX54" fmla="*/ 505024 w 1271000"/>
              <a:gd name="connsiteY54" fmla="*/ 384253 h 1038205"/>
              <a:gd name="connsiteX55" fmla="*/ 445621 w 1271000"/>
              <a:gd name="connsiteY55" fmla="*/ 346260 h 1038205"/>
              <a:gd name="connsiteX56" fmla="*/ 410918 w 1271000"/>
              <a:gd name="connsiteY56" fmla="*/ 308672 h 1038205"/>
              <a:gd name="connsiteX57" fmla="*/ 363083 w 1271000"/>
              <a:gd name="connsiteY57" fmla="*/ 283208 h 1038205"/>
              <a:gd name="connsiteX58" fmla="*/ 328380 w 1271000"/>
              <a:gd name="connsiteY58" fmla="*/ 245621 h 1038205"/>
              <a:gd name="connsiteX59" fmla="*/ 293677 w 1271000"/>
              <a:gd name="connsiteY59" fmla="*/ 208033 h 1038205"/>
              <a:gd name="connsiteX60" fmla="*/ 234275 w 1271000"/>
              <a:gd name="connsiteY60" fmla="*/ 170040 h 1038205"/>
              <a:gd name="connsiteX61" fmla="*/ 174873 w 1271000"/>
              <a:gd name="connsiteY61" fmla="*/ 132047 h 1038205"/>
              <a:gd name="connsiteX62" fmla="*/ 127038 w 1271000"/>
              <a:gd name="connsiteY62" fmla="*/ 106583 h 1038205"/>
              <a:gd name="connsiteX63" fmla="*/ 79203 w 1271000"/>
              <a:gd name="connsiteY63" fmla="*/ 81119 h 1038205"/>
              <a:gd name="connsiteX64" fmla="*/ 42936 w 1271000"/>
              <a:gd name="connsiteY64" fmla="*/ 68184 h 1038205"/>
              <a:gd name="connsiteX65" fmla="*/ 31369 w 1271000"/>
              <a:gd name="connsiteY65" fmla="*/ 55655 h 1038205"/>
              <a:gd name="connsiteX66" fmla="*/ 8233 w 1271000"/>
              <a:gd name="connsiteY66" fmla="*/ 30596 h 1038205"/>
              <a:gd name="connsiteX67" fmla="*/ 0 w 1271000"/>
              <a:gd name="connsiteY67" fmla="*/ 0 h 1038205"/>
              <a:gd name="connsiteX68" fmla="*/ 989338 w 1271000"/>
              <a:gd name="connsiteY68" fmla="*/ 0 h 1038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1271000" h="1038205">
                <a:moveTo>
                  <a:pt x="989338" y="0"/>
                </a:moveTo>
                <a:lnTo>
                  <a:pt x="862698" y="7607"/>
                </a:lnTo>
                <a:lnTo>
                  <a:pt x="726071" y="17703"/>
                </a:lnTo>
                <a:lnTo>
                  <a:pt x="589444" y="27800"/>
                </a:lnTo>
                <a:lnTo>
                  <a:pt x="515347" y="26583"/>
                </a:lnTo>
                <a:lnTo>
                  <a:pt x="465949" y="25772"/>
                </a:lnTo>
                <a:lnTo>
                  <a:pt x="416550" y="24961"/>
                </a:lnTo>
                <a:lnTo>
                  <a:pt x="367152" y="24150"/>
                </a:lnTo>
                <a:lnTo>
                  <a:pt x="342453" y="23744"/>
                </a:lnTo>
                <a:lnTo>
                  <a:pt x="329321" y="35868"/>
                </a:lnTo>
                <a:lnTo>
                  <a:pt x="352457" y="60927"/>
                </a:lnTo>
                <a:lnTo>
                  <a:pt x="375593" y="85985"/>
                </a:lnTo>
                <a:lnTo>
                  <a:pt x="398728" y="111043"/>
                </a:lnTo>
                <a:lnTo>
                  <a:pt x="446563" y="136507"/>
                </a:lnTo>
                <a:lnTo>
                  <a:pt x="481266" y="174094"/>
                </a:lnTo>
                <a:lnTo>
                  <a:pt x="540669" y="212088"/>
                </a:lnTo>
                <a:lnTo>
                  <a:pt x="646341" y="300198"/>
                </a:lnTo>
                <a:lnTo>
                  <a:pt x="752015" y="388308"/>
                </a:lnTo>
                <a:lnTo>
                  <a:pt x="857689" y="476417"/>
                </a:lnTo>
                <a:lnTo>
                  <a:pt x="963362" y="564527"/>
                </a:lnTo>
                <a:lnTo>
                  <a:pt x="998065" y="602115"/>
                </a:lnTo>
                <a:lnTo>
                  <a:pt x="1032768" y="639702"/>
                </a:lnTo>
                <a:lnTo>
                  <a:pt x="1069035" y="652638"/>
                </a:lnTo>
                <a:lnTo>
                  <a:pt x="1103738" y="690225"/>
                </a:lnTo>
                <a:lnTo>
                  <a:pt x="1115306" y="702754"/>
                </a:lnTo>
                <a:lnTo>
                  <a:pt x="1138442" y="727813"/>
                </a:lnTo>
                <a:lnTo>
                  <a:pt x="1150009" y="740342"/>
                </a:lnTo>
                <a:lnTo>
                  <a:pt x="1161577" y="752871"/>
                </a:lnTo>
                <a:lnTo>
                  <a:pt x="1173145" y="765401"/>
                </a:lnTo>
                <a:lnTo>
                  <a:pt x="1196280" y="790459"/>
                </a:lnTo>
                <a:lnTo>
                  <a:pt x="1219416" y="815518"/>
                </a:lnTo>
                <a:lnTo>
                  <a:pt x="1242551" y="840576"/>
                </a:lnTo>
                <a:lnTo>
                  <a:pt x="1252555" y="877757"/>
                </a:lnTo>
                <a:lnTo>
                  <a:pt x="1262560" y="914940"/>
                </a:lnTo>
                <a:lnTo>
                  <a:pt x="1271000" y="976775"/>
                </a:lnTo>
                <a:lnTo>
                  <a:pt x="1269436" y="1001427"/>
                </a:lnTo>
                <a:lnTo>
                  <a:pt x="1267873" y="1026080"/>
                </a:lnTo>
                <a:lnTo>
                  <a:pt x="1254741" y="1038205"/>
                </a:lnTo>
                <a:lnTo>
                  <a:pt x="1230042" y="1037799"/>
                </a:lnTo>
                <a:lnTo>
                  <a:pt x="1182208" y="1012335"/>
                </a:lnTo>
                <a:lnTo>
                  <a:pt x="1157508" y="1011930"/>
                </a:lnTo>
                <a:lnTo>
                  <a:pt x="1134372" y="986871"/>
                </a:lnTo>
                <a:lnTo>
                  <a:pt x="1122805" y="974343"/>
                </a:lnTo>
                <a:lnTo>
                  <a:pt x="1099669" y="949284"/>
                </a:lnTo>
                <a:lnTo>
                  <a:pt x="1076534" y="924226"/>
                </a:lnTo>
                <a:lnTo>
                  <a:pt x="1041831" y="886638"/>
                </a:lnTo>
                <a:lnTo>
                  <a:pt x="995559" y="836521"/>
                </a:lnTo>
                <a:lnTo>
                  <a:pt x="936157" y="798527"/>
                </a:lnTo>
                <a:lnTo>
                  <a:pt x="878319" y="735882"/>
                </a:lnTo>
                <a:lnTo>
                  <a:pt x="808912" y="660706"/>
                </a:lnTo>
                <a:lnTo>
                  <a:pt x="737943" y="610184"/>
                </a:lnTo>
                <a:lnTo>
                  <a:pt x="668536" y="535009"/>
                </a:lnTo>
                <a:lnTo>
                  <a:pt x="597566" y="484486"/>
                </a:lnTo>
                <a:lnTo>
                  <a:pt x="551295" y="434370"/>
                </a:lnTo>
                <a:lnTo>
                  <a:pt x="505024" y="384253"/>
                </a:lnTo>
                <a:lnTo>
                  <a:pt x="445621" y="346260"/>
                </a:lnTo>
                <a:lnTo>
                  <a:pt x="410918" y="308672"/>
                </a:lnTo>
                <a:lnTo>
                  <a:pt x="363083" y="283208"/>
                </a:lnTo>
                <a:lnTo>
                  <a:pt x="328380" y="245621"/>
                </a:lnTo>
                <a:lnTo>
                  <a:pt x="293677" y="208033"/>
                </a:lnTo>
                <a:lnTo>
                  <a:pt x="234275" y="170040"/>
                </a:lnTo>
                <a:lnTo>
                  <a:pt x="174873" y="132047"/>
                </a:lnTo>
                <a:lnTo>
                  <a:pt x="127038" y="106583"/>
                </a:lnTo>
                <a:lnTo>
                  <a:pt x="79203" y="81119"/>
                </a:lnTo>
                <a:lnTo>
                  <a:pt x="42936" y="68184"/>
                </a:lnTo>
                <a:lnTo>
                  <a:pt x="31369" y="55655"/>
                </a:lnTo>
                <a:lnTo>
                  <a:pt x="8233" y="30596"/>
                </a:lnTo>
                <a:lnTo>
                  <a:pt x="0" y="0"/>
                </a:lnTo>
                <a:lnTo>
                  <a:pt x="98933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xmlns="" id="{E7B4FE93-EDCB-4280-B8E9-7F1305227DDE}"/>
              </a:ext>
            </a:extLst>
          </p:cNvPr>
          <p:cNvSpPr/>
          <p:nvPr/>
        </p:nvSpPr>
        <p:spPr>
          <a:xfrm rot="1593059">
            <a:off x="5870777" y="1618031"/>
            <a:ext cx="656824" cy="529358"/>
          </a:xfrm>
          <a:custGeom>
            <a:avLst/>
            <a:gdLst>
              <a:gd name="connsiteX0" fmla="*/ 362877 w 656824"/>
              <a:gd name="connsiteY0" fmla="*/ 54335 h 529358"/>
              <a:gd name="connsiteX1" fmla="*/ 388338 w 656824"/>
              <a:gd name="connsiteY1" fmla="*/ 41612 h 529358"/>
              <a:gd name="connsiteX2" fmla="*/ 413801 w 656824"/>
              <a:gd name="connsiteY2" fmla="*/ 28889 h 529358"/>
              <a:gd name="connsiteX3" fmla="*/ 447939 w 656824"/>
              <a:gd name="connsiteY3" fmla="*/ 33529 h 529358"/>
              <a:gd name="connsiteX4" fmla="*/ 473401 w 656824"/>
              <a:gd name="connsiteY4" fmla="*/ 20806 h 529358"/>
              <a:gd name="connsiteX5" fmla="*/ 511594 w 656824"/>
              <a:gd name="connsiteY5" fmla="*/ 1721 h 529358"/>
              <a:gd name="connsiteX6" fmla="*/ 558464 w 656824"/>
              <a:gd name="connsiteY6" fmla="*/ 0 h 529358"/>
              <a:gd name="connsiteX7" fmla="*/ 592602 w 656824"/>
              <a:gd name="connsiteY7" fmla="*/ 4639 h 529358"/>
              <a:gd name="connsiteX8" fmla="*/ 626741 w 656824"/>
              <a:gd name="connsiteY8" fmla="*/ 9280 h 529358"/>
              <a:gd name="connsiteX9" fmla="*/ 656824 w 656824"/>
              <a:gd name="connsiteY9" fmla="*/ 37644 h 529358"/>
              <a:gd name="connsiteX10" fmla="*/ 652770 w 656824"/>
              <a:gd name="connsiteY10" fmla="*/ 61370 h 529358"/>
              <a:gd name="connsiteX11" fmla="*/ 648715 w 656824"/>
              <a:gd name="connsiteY11" fmla="*/ 85094 h 529358"/>
              <a:gd name="connsiteX12" fmla="*/ 631929 w 656824"/>
              <a:gd name="connsiteY12" fmla="*/ 115182 h 529358"/>
              <a:gd name="connsiteX13" fmla="*/ 626086 w 656824"/>
              <a:gd name="connsiteY13" fmla="*/ 149368 h 529358"/>
              <a:gd name="connsiteX14" fmla="*/ 372950 w 656824"/>
              <a:gd name="connsiteY14" fmla="*/ 361048 h 529358"/>
              <a:gd name="connsiteX15" fmla="*/ 369767 w 656824"/>
              <a:gd name="connsiteY15" fmla="*/ 354677 h 529358"/>
              <a:gd name="connsiteX16" fmla="*/ 357036 w 656824"/>
              <a:gd name="connsiteY16" fmla="*/ 361038 h 529358"/>
              <a:gd name="connsiteX17" fmla="*/ 331573 w 656824"/>
              <a:gd name="connsiteY17" fmla="*/ 373761 h 529358"/>
              <a:gd name="connsiteX18" fmla="*/ 314787 w 656824"/>
              <a:gd name="connsiteY18" fmla="*/ 403848 h 529358"/>
              <a:gd name="connsiteX19" fmla="*/ 247077 w 656824"/>
              <a:gd name="connsiteY19" fmla="*/ 459380 h 529358"/>
              <a:gd name="connsiteX20" fmla="*/ 170692 w 656824"/>
              <a:gd name="connsiteY20" fmla="*/ 497550 h 529358"/>
              <a:gd name="connsiteX21" fmla="*/ 132499 w 656824"/>
              <a:gd name="connsiteY21" fmla="*/ 516634 h 529358"/>
              <a:gd name="connsiteX22" fmla="*/ 107037 w 656824"/>
              <a:gd name="connsiteY22" fmla="*/ 529358 h 529358"/>
              <a:gd name="connsiteX23" fmla="*/ 72898 w 656824"/>
              <a:gd name="connsiteY23" fmla="*/ 524718 h 529358"/>
              <a:gd name="connsiteX24" fmla="*/ 38760 w 656824"/>
              <a:gd name="connsiteY24" fmla="*/ 520078 h 529358"/>
              <a:gd name="connsiteX25" fmla="*/ 17353 w 656824"/>
              <a:gd name="connsiteY25" fmla="*/ 509076 h 529358"/>
              <a:gd name="connsiteX26" fmla="*/ 8676 w 656824"/>
              <a:gd name="connsiteY26" fmla="*/ 491713 h 529358"/>
              <a:gd name="connsiteX27" fmla="*/ 0 w 656824"/>
              <a:gd name="connsiteY27" fmla="*/ 474349 h 529358"/>
              <a:gd name="connsiteX28" fmla="*/ 4055 w 656824"/>
              <a:gd name="connsiteY28" fmla="*/ 450625 h 529358"/>
              <a:gd name="connsiteX29" fmla="*/ 29517 w 656824"/>
              <a:gd name="connsiteY29" fmla="*/ 437901 h 529358"/>
              <a:gd name="connsiteX30" fmla="*/ 33572 w 656824"/>
              <a:gd name="connsiteY30" fmla="*/ 414177 h 529358"/>
              <a:gd name="connsiteX31" fmla="*/ 59034 w 656824"/>
              <a:gd name="connsiteY31" fmla="*/ 401453 h 529358"/>
              <a:gd name="connsiteX32" fmla="*/ 84496 w 656824"/>
              <a:gd name="connsiteY32" fmla="*/ 388730 h 529358"/>
              <a:gd name="connsiteX33" fmla="*/ 122689 w 656824"/>
              <a:gd name="connsiteY33" fmla="*/ 369645 h 529358"/>
              <a:gd name="connsiteX34" fmla="*/ 152206 w 656824"/>
              <a:gd name="connsiteY34" fmla="*/ 333197 h 529358"/>
              <a:gd name="connsiteX35" fmla="*/ 207184 w 656824"/>
              <a:gd name="connsiteY35" fmla="*/ 284026 h 529358"/>
              <a:gd name="connsiteX36" fmla="*/ 249431 w 656824"/>
              <a:gd name="connsiteY36" fmla="*/ 241216 h 529358"/>
              <a:gd name="connsiteX37" fmla="*/ 291679 w 656824"/>
              <a:gd name="connsiteY37" fmla="*/ 198406 h 529358"/>
              <a:gd name="connsiteX38" fmla="*/ 321196 w 656824"/>
              <a:gd name="connsiteY38" fmla="*/ 161958 h 529358"/>
              <a:gd name="connsiteX39" fmla="*/ 329306 w 656824"/>
              <a:gd name="connsiteY39" fmla="*/ 114508 h 529358"/>
              <a:gd name="connsiteX40" fmla="*/ 346091 w 656824"/>
              <a:gd name="connsiteY40" fmla="*/ 84421 h 529358"/>
              <a:gd name="connsiteX41" fmla="*/ 362877 w 656824"/>
              <a:gd name="connsiteY41" fmla="*/ 54335 h 5293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656824" h="529358">
                <a:moveTo>
                  <a:pt x="362877" y="54335"/>
                </a:moveTo>
                <a:lnTo>
                  <a:pt x="388338" y="41612"/>
                </a:lnTo>
                <a:lnTo>
                  <a:pt x="413801" y="28889"/>
                </a:lnTo>
                <a:lnTo>
                  <a:pt x="447939" y="33529"/>
                </a:lnTo>
                <a:lnTo>
                  <a:pt x="473401" y="20806"/>
                </a:lnTo>
                <a:lnTo>
                  <a:pt x="511594" y="1721"/>
                </a:lnTo>
                <a:lnTo>
                  <a:pt x="558464" y="0"/>
                </a:lnTo>
                <a:lnTo>
                  <a:pt x="592602" y="4639"/>
                </a:lnTo>
                <a:lnTo>
                  <a:pt x="626741" y="9280"/>
                </a:lnTo>
                <a:lnTo>
                  <a:pt x="656824" y="37644"/>
                </a:lnTo>
                <a:lnTo>
                  <a:pt x="652770" y="61370"/>
                </a:lnTo>
                <a:lnTo>
                  <a:pt x="648715" y="85094"/>
                </a:lnTo>
                <a:lnTo>
                  <a:pt x="631929" y="115182"/>
                </a:lnTo>
                <a:lnTo>
                  <a:pt x="626086" y="149368"/>
                </a:lnTo>
                <a:lnTo>
                  <a:pt x="372950" y="361048"/>
                </a:lnTo>
                <a:lnTo>
                  <a:pt x="369767" y="354677"/>
                </a:lnTo>
                <a:lnTo>
                  <a:pt x="357036" y="361038"/>
                </a:lnTo>
                <a:lnTo>
                  <a:pt x="331573" y="373761"/>
                </a:lnTo>
                <a:lnTo>
                  <a:pt x="314787" y="403848"/>
                </a:lnTo>
                <a:lnTo>
                  <a:pt x="247077" y="459380"/>
                </a:lnTo>
                <a:lnTo>
                  <a:pt x="170692" y="497550"/>
                </a:lnTo>
                <a:lnTo>
                  <a:pt x="132499" y="516634"/>
                </a:lnTo>
                <a:lnTo>
                  <a:pt x="107037" y="529358"/>
                </a:lnTo>
                <a:lnTo>
                  <a:pt x="72898" y="524718"/>
                </a:lnTo>
                <a:lnTo>
                  <a:pt x="38760" y="520078"/>
                </a:lnTo>
                <a:lnTo>
                  <a:pt x="17353" y="509076"/>
                </a:lnTo>
                <a:lnTo>
                  <a:pt x="8676" y="491713"/>
                </a:lnTo>
                <a:lnTo>
                  <a:pt x="0" y="474349"/>
                </a:lnTo>
                <a:lnTo>
                  <a:pt x="4055" y="450625"/>
                </a:lnTo>
                <a:lnTo>
                  <a:pt x="29517" y="437901"/>
                </a:lnTo>
                <a:lnTo>
                  <a:pt x="33572" y="414177"/>
                </a:lnTo>
                <a:lnTo>
                  <a:pt x="59034" y="401453"/>
                </a:lnTo>
                <a:lnTo>
                  <a:pt x="84496" y="388730"/>
                </a:lnTo>
                <a:lnTo>
                  <a:pt x="122689" y="369645"/>
                </a:lnTo>
                <a:lnTo>
                  <a:pt x="152206" y="333197"/>
                </a:lnTo>
                <a:lnTo>
                  <a:pt x="207184" y="284026"/>
                </a:lnTo>
                <a:lnTo>
                  <a:pt x="249431" y="241216"/>
                </a:lnTo>
                <a:lnTo>
                  <a:pt x="291679" y="198406"/>
                </a:lnTo>
                <a:lnTo>
                  <a:pt x="321196" y="161958"/>
                </a:lnTo>
                <a:lnTo>
                  <a:pt x="329306" y="114508"/>
                </a:lnTo>
                <a:lnTo>
                  <a:pt x="346091" y="84421"/>
                </a:lnTo>
                <a:lnTo>
                  <a:pt x="362877" y="5433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5F3E8AA9-D052-40CE-A02D-ABD2D7EF9DB3}"/>
              </a:ext>
            </a:extLst>
          </p:cNvPr>
          <p:cNvSpPr/>
          <p:nvPr/>
        </p:nvSpPr>
        <p:spPr>
          <a:xfrm rot="1593059">
            <a:off x="2349186" y="2176876"/>
            <a:ext cx="813412" cy="643372"/>
          </a:xfrm>
          <a:custGeom>
            <a:avLst/>
            <a:gdLst>
              <a:gd name="connsiteX0" fmla="*/ 510059 w 813412"/>
              <a:gd name="connsiteY0" fmla="*/ 63990 h 643372"/>
              <a:gd name="connsiteX1" fmla="*/ 537428 w 813412"/>
              <a:gd name="connsiteY1" fmla="*/ 50313 h 643372"/>
              <a:gd name="connsiteX2" fmla="*/ 546825 w 813412"/>
              <a:gd name="connsiteY2" fmla="*/ 45618 h 643372"/>
              <a:gd name="connsiteX3" fmla="*/ 656016 w 813412"/>
              <a:gd name="connsiteY3" fmla="*/ 0 h 643372"/>
              <a:gd name="connsiteX4" fmla="*/ 691951 w 813412"/>
              <a:gd name="connsiteY4" fmla="*/ 17314 h 643372"/>
              <a:gd name="connsiteX5" fmla="*/ 728160 w 813412"/>
              <a:gd name="connsiteY5" fmla="*/ 21328 h 643372"/>
              <a:gd name="connsiteX6" fmla="*/ 764369 w 813412"/>
              <a:gd name="connsiteY6" fmla="*/ 25343 h 643372"/>
              <a:gd name="connsiteX7" fmla="*/ 782048 w 813412"/>
              <a:gd name="connsiteY7" fmla="*/ 60723 h 643372"/>
              <a:gd name="connsiteX8" fmla="*/ 804572 w 813412"/>
              <a:gd name="connsiteY8" fmla="*/ 71575 h 643372"/>
              <a:gd name="connsiteX9" fmla="*/ 813412 w 813412"/>
              <a:gd name="connsiteY9" fmla="*/ 89265 h 643372"/>
              <a:gd name="connsiteX10" fmla="*/ 799727 w 813412"/>
              <a:gd name="connsiteY10" fmla="*/ 96104 h 643372"/>
              <a:gd name="connsiteX11" fmla="*/ 808567 w 813412"/>
              <a:gd name="connsiteY11" fmla="*/ 113794 h 643372"/>
              <a:gd name="connsiteX12" fmla="*/ 794883 w 813412"/>
              <a:gd name="connsiteY12" fmla="*/ 120632 h 643372"/>
              <a:gd name="connsiteX13" fmla="*/ 762669 w 813412"/>
              <a:gd name="connsiteY13" fmla="*/ 158835 h 643372"/>
              <a:gd name="connsiteX14" fmla="*/ 721616 w 813412"/>
              <a:gd name="connsiteY14" fmla="*/ 179349 h 643372"/>
              <a:gd name="connsiteX15" fmla="*/ 653193 w 813412"/>
              <a:gd name="connsiteY15" fmla="*/ 213539 h 643372"/>
              <a:gd name="connsiteX16" fmla="*/ 571086 w 813412"/>
              <a:gd name="connsiteY16" fmla="*/ 254568 h 643372"/>
              <a:gd name="connsiteX17" fmla="*/ 497820 w 813412"/>
              <a:gd name="connsiteY17" fmla="*/ 313286 h 643372"/>
              <a:gd name="connsiteX18" fmla="*/ 410869 w 813412"/>
              <a:gd name="connsiteY18" fmla="*/ 378843 h 643372"/>
              <a:gd name="connsiteX19" fmla="*/ 356131 w 813412"/>
              <a:gd name="connsiteY19" fmla="*/ 406195 h 643372"/>
              <a:gd name="connsiteX20" fmla="*/ 301393 w 813412"/>
              <a:gd name="connsiteY20" fmla="*/ 433547 h 643372"/>
              <a:gd name="connsiteX21" fmla="*/ 269180 w 813412"/>
              <a:gd name="connsiteY21" fmla="*/ 471751 h 643372"/>
              <a:gd name="connsiteX22" fmla="*/ 228126 w 813412"/>
              <a:gd name="connsiteY22" fmla="*/ 492265 h 643372"/>
              <a:gd name="connsiteX23" fmla="*/ 209597 w 813412"/>
              <a:gd name="connsiteY23" fmla="*/ 523630 h 643372"/>
              <a:gd name="connsiteX24" fmla="*/ 182228 w 813412"/>
              <a:gd name="connsiteY24" fmla="*/ 537307 h 643372"/>
              <a:gd name="connsiteX25" fmla="*/ 154860 w 813412"/>
              <a:gd name="connsiteY25" fmla="*/ 550982 h 643372"/>
              <a:gd name="connsiteX26" fmla="*/ 127490 w 813412"/>
              <a:gd name="connsiteY26" fmla="*/ 564659 h 643372"/>
              <a:gd name="connsiteX27" fmla="*/ 108962 w 813412"/>
              <a:gd name="connsiteY27" fmla="*/ 596025 h 643372"/>
              <a:gd name="connsiteX28" fmla="*/ 90432 w 813412"/>
              <a:gd name="connsiteY28" fmla="*/ 627391 h 643372"/>
              <a:gd name="connsiteX29" fmla="*/ 80992 w 813412"/>
              <a:gd name="connsiteY29" fmla="*/ 643372 h 643372"/>
              <a:gd name="connsiteX30" fmla="*/ 0 w 813412"/>
              <a:gd name="connsiteY30" fmla="*/ 449509 h 643372"/>
              <a:gd name="connsiteX31" fmla="*/ 2036 w 813412"/>
              <a:gd name="connsiteY31" fmla="*/ 450489 h 643372"/>
              <a:gd name="connsiteX32" fmla="*/ 15720 w 813412"/>
              <a:gd name="connsiteY32" fmla="*/ 443651 h 643372"/>
              <a:gd name="connsiteX33" fmla="*/ 34249 w 813412"/>
              <a:gd name="connsiteY33" fmla="*/ 412285 h 643372"/>
              <a:gd name="connsiteX34" fmla="*/ 61618 w 813412"/>
              <a:gd name="connsiteY34" fmla="*/ 398609 h 643372"/>
              <a:gd name="connsiteX35" fmla="*/ 102671 w 813412"/>
              <a:gd name="connsiteY35" fmla="*/ 378095 h 643372"/>
              <a:gd name="connsiteX36" fmla="*/ 134886 w 813412"/>
              <a:gd name="connsiteY36" fmla="*/ 339891 h 643372"/>
              <a:gd name="connsiteX37" fmla="*/ 203308 w 813412"/>
              <a:gd name="connsiteY37" fmla="*/ 305701 h 643372"/>
              <a:gd name="connsiteX38" fmla="*/ 249206 w 813412"/>
              <a:gd name="connsiteY38" fmla="*/ 260659 h 643372"/>
              <a:gd name="connsiteX39" fmla="*/ 317628 w 813412"/>
              <a:gd name="connsiteY39" fmla="*/ 226469 h 643372"/>
              <a:gd name="connsiteX40" fmla="*/ 363526 w 813412"/>
              <a:gd name="connsiteY40" fmla="*/ 181426 h 643372"/>
              <a:gd name="connsiteX41" fmla="*/ 418263 w 813412"/>
              <a:gd name="connsiteY41" fmla="*/ 154074 h 643372"/>
              <a:gd name="connsiteX42" fmla="*/ 450477 w 813412"/>
              <a:gd name="connsiteY42" fmla="*/ 115870 h 643372"/>
              <a:gd name="connsiteX43" fmla="*/ 491530 w 813412"/>
              <a:gd name="connsiteY43" fmla="*/ 95356 h 643372"/>
              <a:gd name="connsiteX44" fmla="*/ 510059 w 813412"/>
              <a:gd name="connsiteY44" fmla="*/ 63990 h 6433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813412" h="643372">
                <a:moveTo>
                  <a:pt x="510059" y="63990"/>
                </a:moveTo>
                <a:lnTo>
                  <a:pt x="537428" y="50313"/>
                </a:lnTo>
                <a:lnTo>
                  <a:pt x="546825" y="45618"/>
                </a:lnTo>
                <a:lnTo>
                  <a:pt x="656016" y="0"/>
                </a:lnTo>
                <a:lnTo>
                  <a:pt x="691951" y="17314"/>
                </a:lnTo>
                <a:lnTo>
                  <a:pt x="728160" y="21328"/>
                </a:lnTo>
                <a:lnTo>
                  <a:pt x="764369" y="25343"/>
                </a:lnTo>
                <a:lnTo>
                  <a:pt x="782048" y="60723"/>
                </a:lnTo>
                <a:lnTo>
                  <a:pt x="804572" y="71575"/>
                </a:lnTo>
                <a:lnTo>
                  <a:pt x="813412" y="89265"/>
                </a:lnTo>
                <a:lnTo>
                  <a:pt x="799727" y="96104"/>
                </a:lnTo>
                <a:lnTo>
                  <a:pt x="808567" y="113794"/>
                </a:lnTo>
                <a:lnTo>
                  <a:pt x="794883" y="120632"/>
                </a:lnTo>
                <a:lnTo>
                  <a:pt x="762669" y="158835"/>
                </a:lnTo>
                <a:lnTo>
                  <a:pt x="721616" y="179349"/>
                </a:lnTo>
                <a:lnTo>
                  <a:pt x="653193" y="213539"/>
                </a:lnTo>
                <a:lnTo>
                  <a:pt x="571086" y="254568"/>
                </a:lnTo>
                <a:lnTo>
                  <a:pt x="497820" y="313286"/>
                </a:lnTo>
                <a:lnTo>
                  <a:pt x="410869" y="378843"/>
                </a:lnTo>
                <a:lnTo>
                  <a:pt x="356131" y="406195"/>
                </a:lnTo>
                <a:lnTo>
                  <a:pt x="301393" y="433547"/>
                </a:lnTo>
                <a:lnTo>
                  <a:pt x="269180" y="471751"/>
                </a:lnTo>
                <a:lnTo>
                  <a:pt x="228126" y="492265"/>
                </a:lnTo>
                <a:lnTo>
                  <a:pt x="209597" y="523630"/>
                </a:lnTo>
                <a:lnTo>
                  <a:pt x="182228" y="537307"/>
                </a:lnTo>
                <a:lnTo>
                  <a:pt x="154860" y="550982"/>
                </a:lnTo>
                <a:lnTo>
                  <a:pt x="127490" y="564659"/>
                </a:lnTo>
                <a:lnTo>
                  <a:pt x="108962" y="596025"/>
                </a:lnTo>
                <a:lnTo>
                  <a:pt x="90432" y="627391"/>
                </a:lnTo>
                <a:lnTo>
                  <a:pt x="80992" y="643372"/>
                </a:lnTo>
                <a:lnTo>
                  <a:pt x="0" y="449509"/>
                </a:lnTo>
                <a:lnTo>
                  <a:pt x="2036" y="450489"/>
                </a:lnTo>
                <a:lnTo>
                  <a:pt x="15720" y="443651"/>
                </a:lnTo>
                <a:lnTo>
                  <a:pt x="34249" y="412285"/>
                </a:lnTo>
                <a:lnTo>
                  <a:pt x="61618" y="398609"/>
                </a:lnTo>
                <a:lnTo>
                  <a:pt x="102671" y="378095"/>
                </a:lnTo>
                <a:lnTo>
                  <a:pt x="134886" y="339891"/>
                </a:lnTo>
                <a:lnTo>
                  <a:pt x="203308" y="305701"/>
                </a:lnTo>
                <a:lnTo>
                  <a:pt x="249206" y="260659"/>
                </a:lnTo>
                <a:lnTo>
                  <a:pt x="317628" y="226469"/>
                </a:lnTo>
                <a:lnTo>
                  <a:pt x="363526" y="181426"/>
                </a:lnTo>
                <a:lnTo>
                  <a:pt x="418263" y="154074"/>
                </a:lnTo>
                <a:lnTo>
                  <a:pt x="450477" y="115870"/>
                </a:lnTo>
                <a:lnTo>
                  <a:pt x="491530" y="95356"/>
                </a:lnTo>
                <a:lnTo>
                  <a:pt x="510059" y="6399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7C168E1E-F6D5-4D8C-B2F7-3E12517F5577}"/>
              </a:ext>
            </a:extLst>
          </p:cNvPr>
          <p:cNvSpPr/>
          <p:nvPr/>
        </p:nvSpPr>
        <p:spPr>
          <a:xfrm rot="1593059">
            <a:off x="6216192" y="2448499"/>
            <a:ext cx="1002717" cy="713276"/>
          </a:xfrm>
          <a:custGeom>
            <a:avLst/>
            <a:gdLst>
              <a:gd name="connsiteX0" fmla="*/ 684039 w 1002717"/>
              <a:gd name="connsiteY0" fmla="*/ 136265 h 713276"/>
              <a:gd name="connsiteX1" fmla="*/ 956737 w 1002717"/>
              <a:gd name="connsiteY1" fmla="*/ 0 h 713276"/>
              <a:gd name="connsiteX2" fmla="*/ 968012 w 1002717"/>
              <a:gd name="connsiteY2" fmla="*/ 5794 h 713276"/>
              <a:gd name="connsiteX3" fmla="*/ 976688 w 1002717"/>
              <a:gd name="connsiteY3" fmla="*/ 23157 h 713276"/>
              <a:gd name="connsiteX4" fmla="*/ 998096 w 1002717"/>
              <a:gd name="connsiteY4" fmla="*/ 34159 h 713276"/>
              <a:gd name="connsiteX5" fmla="*/ 994041 w 1002717"/>
              <a:gd name="connsiteY5" fmla="*/ 57884 h 713276"/>
              <a:gd name="connsiteX6" fmla="*/ 1002717 w 1002717"/>
              <a:gd name="connsiteY6" fmla="*/ 75248 h 713276"/>
              <a:gd name="connsiteX7" fmla="*/ 998662 w 1002717"/>
              <a:gd name="connsiteY7" fmla="*/ 98972 h 713276"/>
              <a:gd name="connsiteX8" fmla="*/ 981876 w 1002717"/>
              <a:gd name="connsiteY8" fmla="*/ 129058 h 713276"/>
              <a:gd name="connsiteX9" fmla="*/ 965091 w 1002717"/>
              <a:gd name="connsiteY9" fmla="*/ 159145 h 713276"/>
              <a:gd name="connsiteX10" fmla="*/ 931520 w 1002717"/>
              <a:gd name="connsiteY10" fmla="*/ 219317 h 713276"/>
              <a:gd name="connsiteX11" fmla="*/ 885217 w 1002717"/>
              <a:gd name="connsiteY11" fmla="*/ 285852 h 713276"/>
              <a:gd name="connsiteX12" fmla="*/ 838915 w 1002717"/>
              <a:gd name="connsiteY12" fmla="*/ 352387 h 713276"/>
              <a:gd name="connsiteX13" fmla="*/ 771205 w 1002717"/>
              <a:gd name="connsiteY13" fmla="*/ 407920 h 713276"/>
              <a:gd name="connsiteX14" fmla="*/ 703496 w 1002717"/>
              <a:gd name="connsiteY14" fmla="*/ 463453 h 713276"/>
              <a:gd name="connsiteX15" fmla="*/ 635786 w 1002717"/>
              <a:gd name="connsiteY15" fmla="*/ 518986 h 713276"/>
              <a:gd name="connsiteX16" fmla="*/ 559400 w 1002717"/>
              <a:gd name="connsiteY16" fmla="*/ 557155 h 713276"/>
              <a:gd name="connsiteX17" fmla="*/ 495745 w 1002717"/>
              <a:gd name="connsiteY17" fmla="*/ 588963 h 713276"/>
              <a:gd name="connsiteX18" fmla="*/ 432090 w 1002717"/>
              <a:gd name="connsiteY18" fmla="*/ 620771 h 713276"/>
              <a:gd name="connsiteX19" fmla="*/ 368435 w 1002717"/>
              <a:gd name="connsiteY19" fmla="*/ 652579 h 713276"/>
              <a:gd name="connsiteX20" fmla="*/ 296103 w 1002717"/>
              <a:gd name="connsiteY20" fmla="*/ 667024 h 713276"/>
              <a:gd name="connsiteX21" fmla="*/ 223772 w 1002717"/>
              <a:gd name="connsiteY21" fmla="*/ 681468 h 713276"/>
              <a:gd name="connsiteX22" fmla="*/ 160117 w 1002717"/>
              <a:gd name="connsiteY22" fmla="*/ 713276 h 713276"/>
              <a:gd name="connsiteX23" fmla="*/ 111168 w 1002717"/>
              <a:gd name="connsiteY23" fmla="*/ 711513 h 713276"/>
              <a:gd name="connsiteX24" fmla="*/ 0 w 1002717"/>
              <a:gd name="connsiteY24" fmla="*/ 489041 h 713276"/>
              <a:gd name="connsiteX25" fmla="*/ 456 w 1002717"/>
              <a:gd name="connsiteY25" fmla="*/ 489275 h 713276"/>
              <a:gd name="connsiteX26" fmla="*/ 43270 w 1002717"/>
              <a:gd name="connsiteY26" fmla="*/ 511279 h 713276"/>
              <a:gd name="connsiteX27" fmla="*/ 90140 w 1002717"/>
              <a:gd name="connsiteY27" fmla="*/ 509557 h 713276"/>
              <a:gd name="connsiteX28" fmla="*/ 128333 w 1002717"/>
              <a:gd name="connsiteY28" fmla="*/ 490472 h 713276"/>
              <a:gd name="connsiteX29" fmla="*/ 162471 w 1002717"/>
              <a:gd name="connsiteY29" fmla="*/ 495113 h 713276"/>
              <a:gd name="connsiteX30" fmla="*/ 200664 w 1002717"/>
              <a:gd name="connsiteY30" fmla="*/ 476028 h 713276"/>
              <a:gd name="connsiteX31" fmla="*/ 264319 w 1002717"/>
              <a:gd name="connsiteY31" fmla="*/ 444220 h 713276"/>
              <a:gd name="connsiteX32" fmla="*/ 323919 w 1002717"/>
              <a:gd name="connsiteY32" fmla="*/ 436137 h 713276"/>
              <a:gd name="connsiteX33" fmla="*/ 387575 w 1002717"/>
              <a:gd name="connsiteY33" fmla="*/ 404328 h 713276"/>
              <a:gd name="connsiteX34" fmla="*/ 429822 w 1002717"/>
              <a:gd name="connsiteY34" fmla="*/ 361519 h 713276"/>
              <a:gd name="connsiteX35" fmla="*/ 531670 w 1002717"/>
              <a:gd name="connsiteY35" fmla="*/ 310626 h 713276"/>
              <a:gd name="connsiteX36" fmla="*/ 561187 w 1002717"/>
              <a:gd name="connsiteY36" fmla="*/ 274178 h 713276"/>
              <a:gd name="connsiteX37" fmla="*/ 603435 w 1002717"/>
              <a:gd name="connsiteY37" fmla="*/ 231368 h 713276"/>
              <a:gd name="connsiteX38" fmla="*/ 620220 w 1002717"/>
              <a:gd name="connsiteY38" fmla="*/ 201281 h 713276"/>
              <a:gd name="connsiteX39" fmla="*/ 658413 w 1002717"/>
              <a:gd name="connsiteY39" fmla="*/ 182197 h 713276"/>
              <a:gd name="connsiteX40" fmla="*/ 675199 w 1002717"/>
              <a:gd name="connsiteY40" fmla="*/ 152111 h 713276"/>
              <a:gd name="connsiteX41" fmla="*/ 684039 w 1002717"/>
              <a:gd name="connsiteY41" fmla="*/ 136265 h 713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1002717" h="713276">
                <a:moveTo>
                  <a:pt x="684039" y="136265"/>
                </a:moveTo>
                <a:lnTo>
                  <a:pt x="956737" y="0"/>
                </a:lnTo>
                <a:lnTo>
                  <a:pt x="968012" y="5794"/>
                </a:lnTo>
                <a:lnTo>
                  <a:pt x="976688" y="23157"/>
                </a:lnTo>
                <a:lnTo>
                  <a:pt x="998096" y="34159"/>
                </a:lnTo>
                <a:lnTo>
                  <a:pt x="994041" y="57884"/>
                </a:lnTo>
                <a:lnTo>
                  <a:pt x="1002717" y="75248"/>
                </a:lnTo>
                <a:lnTo>
                  <a:pt x="998662" y="98972"/>
                </a:lnTo>
                <a:lnTo>
                  <a:pt x="981876" y="129058"/>
                </a:lnTo>
                <a:lnTo>
                  <a:pt x="965091" y="159145"/>
                </a:lnTo>
                <a:lnTo>
                  <a:pt x="931520" y="219317"/>
                </a:lnTo>
                <a:lnTo>
                  <a:pt x="885217" y="285852"/>
                </a:lnTo>
                <a:lnTo>
                  <a:pt x="838915" y="352387"/>
                </a:lnTo>
                <a:lnTo>
                  <a:pt x="771205" y="407920"/>
                </a:lnTo>
                <a:lnTo>
                  <a:pt x="703496" y="463453"/>
                </a:lnTo>
                <a:lnTo>
                  <a:pt x="635786" y="518986"/>
                </a:lnTo>
                <a:lnTo>
                  <a:pt x="559400" y="557155"/>
                </a:lnTo>
                <a:lnTo>
                  <a:pt x="495745" y="588963"/>
                </a:lnTo>
                <a:lnTo>
                  <a:pt x="432090" y="620771"/>
                </a:lnTo>
                <a:lnTo>
                  <a:pt x="368435" y="652579"/>
                </a:lnTo>
                <a:lnTo>
                  <a:pt x="296103" y="667024"/>
                </a:lnTo>
                <a:lnTo>
                  <a:pt x="223772" y="681468"/>
                </a:lnTo>
                <a:lnTo>
                  <a:pt x="160117" y="713276"/>
                </a:lnTo>
                <a:lnTo>
                  <a:pt x="111168" y="711513"/>
                </a:lnTo>
                <a:lnTo>
                  <a:pt x="0" y="489041"/>
                </a:lnTo>
                <a:lnTo>
                  <a:pt x="456" y="489275"/>
                </a:lnTo>
                <a:lnTo>
                  <a:pt x="43270" y="511279"/>
                </a:lnTo>
                <a:lnTo>
                  <a:pt x="90140" y="509557"/>
                </a:lnTo>
                <a:lnTo>
                  <a:pt x="128333" y="490472"/>
                </a:lnTo>
                <a:lnTo>
                  <a:pt x="162471" y="495113"/>
                </a:lnTo>
                <a:lnTo>
                  <a:pt x="200664" y="476028"/>
                </a:lnTo>
                <a:lnTo>
                  <a:pt x="264319" y="444220"/>
                </a:lnTo>
                <a:lnTo>
                  <a:pt x="323919" y="436137"/>
                </a:lnTo>
                <a:lnTo>
                  <a:pt x="387575" y="404328"/>
                </a:lnTo>
                <a:lnTo>
                  <a:pt x="429822" y="361519"/>
                </a:lnTo>
                <a:lnTo>
                  <a:pt x="531670" y="310626"/>
                </a:lnTo>
                <a:lnTo>
                  <a:pt x="561187" y="274178"/>
                </a:lnTo>
                <a:lnTo>
                  <a:pt x="603435" y="231368"/>
                </a:lnTo>
                <a:lnTo>
                  <a:pt x="620220" y="201281"/>
                </a:lnTo>
                <a:lnTo>
                  <a:pt x="658413" y="182197"/>
                </a:lnTo>
                <a:lnTo>
                  <a:pt x="675199" y="152111"/>
                </a:lnTo>
                <a:lnTo>
                  <a:pt x="684039" y="13626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0D39A0F2-9EAC-4F78-922E-EA4793202D5A}"/>
              </a:ext>
            </a:extLst>
          </p:cNvPr>
          <p:cNvSpPr/>
          <p:nvPr/>
        </p:nvSpPr>
        <p:spPr>
          <a:xfrm rot="1593059">
            <a:off x="1915196" y="4761494"/>
            <a:ext cx="1089585" cy="982235"/>
          </a:xfrm>
          <a:custGeom>
            <a:avLst/>
            <a:gdLst>
              <a:gd name="connsiteX0" fmla="*/ 981982 w 1089585"/>
              <a:gd name="connsiteY0" fmla="*/ 44531 h 982235"/>
              <a:gd name="connsiteX1" fmla="*/ 1071099 w 1089585"/>
              <a:gd name="connsiteY1" fmla="*/ 0 h 982235"/>
              <a:gd name="connsiteX2" fmla="*/ 1089585 w 1089585"/>
              <a:gd name="connsiteY2" fmla="*/ 164353 h 982235"/>
              <a:gd name="connsiteX3" fmla="*/ 1038662 w 1089585"/>
              <a:gd name="connsiteY3" fmla="*/ 189799 h 982235"/>
              <a:gd name="connsiteX4" fmla="*/ 975006 w 1089585"/>
              <a:gd name="connsiteY4" fmla="*/ 221607 h 982235"/>
              <a:gd name="connsiteX5" fmla="*/ 920028 w 1089585"/>
              <a:gd name="connsiteY5" fmla="*/ 270779 h 982235"/>
              <a:gd name="connsiteX6" fmla="*/ 843642 w 1089585"/>
              <a:gd name="connsiteY6" fmla="*/ 308949 h 982235"/>
              <a:gd name="connsiteX7" fmla="*/ 775932 w 1089585"/>
              <a:gd name="connsiteY7" fmla="*/ 364481 h 982235"/>
              <a:gd name="connsiteX8" fmla="*/ 695491 w 1089585"/>
              <a:gd name="connsiteY8" fmla="*/ 426375 h 982235"/>
              <a:gd name="connsiteX9" fmla="*/ 602320 w 1089585"/>
              <a:gd name="connsiteY9" fmla="*/ 494631 h 982235"/>
              <a:gd name="connsiteX10" fmla="*/ 509148 w 1089585"/>
              <a:gd name="connsiteY10" fmla="*/ 562887 h 982235"/>
              <a:gd name="connsiteX11" fmla="*/ 415976 w 1089585"/>
              <a:gd name="connsiteY11" fmla="*/ 631144 h 982235"/>
              <a:gd name="connsiteX12" fmla="*/ 335536 w 1089585"/>
              <a:gd name="connsiteY12" fmla="*/ 693038 h 982235"/>
              <a:gd name="connsiteX13" fmla="*/ 255095 w 1089585"/>
              <a:gd name="connsiteY13" fmla="*/ 754932 h 982235"/>
              <a:gd name="connsiteX14" fmla="*/ 200116 w 1089585"/>
              <a:gd name="connsiteY14" fmla="*/ 804104 h 982235"/>
              <a:gd name="connsiteX15" fmla="*/ 157869 w 1089585"/>
              <a:gd name="connsiteY15" fmla="*/ 846913 h 982235"/>
              <a:gd name="connsiteX16" fmla="*/ 115621 w 1089585"/>
              <a:gd name="connsiteY16" fmla="*/ 889724 h 982235"/>
              <a:gd name="connsiteX17" fmla="*/ 98835 w 1089585"/>
              <a:gd name="connsiteY17" fmla="*/ 919810 h 982235"/>
              <a:gd name="connsiteX18" fmla="*/ 73373 w 1089585"/>
              <a:gd name="connsiteY18" fmla="*/ 932533 h 982235"/>
              <a:gd name="connsiteX19" fmla="*/ 65264 w 1089585"/>
              <a:gd name="connsiteY19" fmla="*/ 979983 h 982235"/>
              <a:gd name="connsiteX20" fmla="*/ 60757 w 1089585"/>
              <a:gd name="connsiteY20" fmla="*/ 982235 h 982235"/>
              <a:gd name="connsiteX21" fmla="*/ 0 w 1089585"/>
              <a:gd name="connsiteY21" fmla="*/ 708811 h 982235"/>
              <a:gd name="connsiteX22" fmla="*/ 7450 w 1089585"/>
              <a:gd name="connsiteY22" fmla="*/ 705088 h 982235"/>
              <a:gd name="connsiteX23" fmla="*/ 32912 w 1089585"/>
              <a:gd name="connsiteY23" fmla="*/ 692365 h 982235"/>
              <a:gd name="connsiteX24" fmla="*/ 58374 w 1089585"/>
              <a:gd name="connsiteY24" fmla="*/ 679642 h 982235"/>
              <a:gd name="connsiteX25" fmla="*/ 75160 w 1089585"/>
              <a:gd name="connsiteY25" fmla="*/ 649555 h 982235"/>
              <a:gd name="connsiteX26" fmla="*/ 113353 w 1089585"/>
              <a:gd name="connsiteY26" fmla="*/ 630471 h 982235"/>
              <a:gd name="connsiteX27" fmla="*/ 164277 w 1089585"/>
              <a:gd name="connsiteY27" fmla="*/ 605025 h 982235"/>
              <a:gd name="connsiteX28" fmla="*/ 219256 w 1089585"/>
              <a:gd name="connsiteY28" fmla="*/ 555853 h 982235"/>
              <a:gd name="connsiteX29" fmla="*/ 270180 w 1089585"/>
              <a:gd name="connsiteY29" fmla="*/ 530406 h 982235"/>
              <a:gd name="connsiteX30" fmla="*/ 308373 w 1089585"/>
              <a:gd name="connsiteY30" fmla="*/ 511321 h 982235"/>
              <a:gd name="connsiteX31" fmla="*/ 350620 w 1089585"/>
              <a:gd name="connsiteY31" fmla="*/ 468512 h 982235"/>
              <a:gd name="connsiteX32" fmla="*/ 376082 w 1089585"/>
              <a:gd name="connsiteY32" fmla="*/ 455789 h 982235"/>
              <a:gd name="connsiteX33" fmla="*/ 414275 w 1089585"/>
              <a:gd name="connsiteY33" fmla="*/ 436704 h 982235"/>
              <a:gd name="connsiteX34" fmla="*/ 427006 w 1089585"/>
              <a:gd name="connsiteY34" fmla="*/ 430343 h 982235"/>
              <a:gd name="connsiteX35" fmla="*/ 452468 w 1089585"/>
              <a:gd name="connsiteY35" fmla="*/ 417619 h 982235"/>
              <a:gd name="connsiteX36" fmla="*/ 465199 w 1089585"/>
              <a:gd name="connsiteY36" fmla="*/ 411258 h 982235"/>
              <a:gd name="connsiteX37" fmla="*/ 477931 w 1089585"/>
              <a:gd name="connsiteY37" fmla="*/ 404896 h 982235"/>
              <a:gd name="connsiteX38" fmla="*/ 503393 w 1089585"/>
              <a:gd name="connsiteY38" fmla="*/ 392173 h 982235"/>
              <a:gd name="connsiteX39" fmla="*/ 520179 w 1089585"/>
              <a:gd name="connsiteY39" fmla="*/ 362087 h 982235"/>
              <a:gd name="connsiteX40" fmla="*/ 558371 w 1089585"/>
              <a:gd name="connsiteY40" fmla="*/ 343002 h 982235"/>
              <a:gd name="connsiteX41" fmla="*/ 596564 w 1089585"/>
              <a:gd name="connsiteY41" fmla="*/ 323917 h 982235"/>
              <a:gd name="connsiteX42" fmla="*/ 638812 w 1089585"/>
              <a:gd name="connsiteY42" fmla="*/ 281107 h 982235"/>
              <a:gd name="connsiteX43" fmla="*/ 689736 w 1089585"/>
              <a:gd name="connsiteY43" fmla="*/ 255661 h 982235"/>
              <a:gd name="connsiteX44" fmla="*/ 774231 w 1089585"/>
              <a:gd name="connsiteY44" fmla="*/ 170041 h 982235"/>
              <a:gd name="connsiteX45" fmla="*/ 888810 w 1089585"/>
              <a:gd name="connsiteY45" fmla="*/ 112787 h 982235"/>
              <a:gd name="connsiteX46" fmla="*/ 981982 w 1089585"/>
              <a:gd name="connsiteY46" fmla="*/ 44531 h 982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089585" h="982235">
                <a:moveTo>
                  <a:pt x="981982" y="44531"/>
                </a:moveTo>
                <a:lnTo>
                  <a:pt x="1071099" y="0"/>
                </a:lnTo>
                <a:lnTo>
                  <a:pt x="1089585" y="164353"/>
                </a:lnTo>
                <a:lnTo>
                  <a:pt x="1038662" y="189799"/>
                </a:lnTo>
                <a:lnTo>
                  <a:pt x="975006" y="221607"/>
                </a:lnTo>
                <a:lnTo>
                  <a:pt x="920028" y="270779"/>
                </a:lnTo>
                <a:lnTo>
                  <a:pt x="843642" y="308949"/>
                </a:lnTo>
                <a:lnTo>
                  <a:pt x="775932" y="364481"/>
                </a:lnTo>
                <a:lnTo>
                  <a:pt x="695491" y="426375"/>
                </a:lnTo>
                <a:lnTo>
                  <a:pt x="602320" y="494631"/>
                </a:lnTo>
                <a:lnTo>
                  <a:pt x="509148" y="562887"/>
                </a:lnTo>
                <a:lnTo>
                  <a:pt x="415976" y="631144"/>
                </a:lnTo>
                <a:lnTo>
                  <a:pt x="335536" y="693038"/>
                </a:lnTo>
                <a:lnTo>
                  <a:pt x="255095" y="754932"/>
                </a:lnTo>
                <a:lnTo>
                  <a:pt x="200116" y="804104"/>
                </a:lnTo>
                <a:lnTo>
                  <a:pt x="157869" y="846913"/>
                </a:lnTo>
                <a:lnTo>
                  <a:pt x="115621" y="889724"/>
                </a:lnTo>
                <a:lnTo>
                  <a:pt x="98835" y="919810"/>
                </a:lnTo>
                <a:lnTo>
                  <a:pt x="73373" y="932533"/>
                </a:lnTo>
                <a:lnTo>
                  <a:pt x="65264" y="979983"/>
                </a:lnTo>
                <a:lnTo>
                  <a:pt x="60757" y="982235"/>
                </a:lnTo>
                <a:lnTo>
                  <a:pt x="0" y="708811"/>
                </a:lnTo>
                <a:lnTo>
                  <a:pt x="7450" y="705088"/>
                </a:lnTo>
                <a:lnTo>
                  <a:pt x="32912" y="692365"/>
                </a:lnTo>
                <a:lnTo>
                  <a:pt x="58374" y="679642"/>
                </a:lnTo>
                <a:lnTo>
                  <a:pt x="75160" y="649555"/>
                </a:lnTo>
                <a:lnTo>
                  <a:pt x="113353" y="630471"/>
                </a:lnTo>
                <a:lnTo>
                  <a:pt x="164277" y="605025"/>
                </a:lnTo>
                <a:lnTo>
                  <a:pt x="219256" y="555853"/>
                </a:lnTo>
                <a:lnTo>
                  <a:pt x="270180" y="530406"/>
                </a:lnTo>
                <a:lnTo>
                  <a:pt x="308373" y="511321"/>
                </a:lnTo>
                <a:lnTo>
                  <a:pt x="350620" y="468512"/>
                </a:lnTo>
                <a:lnTo>
                  <a:pt x="376082" y="455789"/>
                </a:lnTo>
                <a:lnTo>
                  <a:pt x="414275" y="436704"/>
                </a:lnTo>
                <a:lnTo>
                  <a:pt x="427006" y="430343"/>
                </a:lnTo>
                <a:lnTo>
                  <a:pt x="452468" y="417619"/>
                </a:lnTo>
                <a:lnTo>
                  <a:pt x="465199" y="411258"/>
                </a:lnTo>
                <a:lnTo>
                  <a:pt x="477931" y="404896"/>
                </a:lnTo>
                <a:lnTo>
                  <a:pt x="503393" y="392173"/>
                </a:lnTo>
                <a:lnTo>
                  <a:pt x="520179" y="362087"/>
                </a:lnTo>
                <a:lnTo>
                  <a:pt x="558371" y="343002"/>
                </a:lnTo>
                <a:lnTo>
                  <a:pt x="596564" y="323917"/>
                </a:lnTo>
                <a:lnTo>
                  <a:pt x="638812" y="281107"/>
                </a:lnTo>
                <a:lnTo>
                  <a:pt x="689736" y="255661"/>
                </a:lnTo>
                <a:lnTo>
                  <a:pt x="774231" y="170041"/>
                </a:lnTo>
                <a:lnTo>
                  <a:pt x="888810" y="112787"/>
                </a:lnTo>
                <a:lnTo>
                  <a:pt x="981982" y="4453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3" name="任意多边形: 形状 142">
            <a:extLst>
              <a:ext uri="{FF2B5EF4-FFF2-40B4-BE49-F238E27FC236}">
                <a16:creationId xmlns:a16="http://schemas.microsoft.com/office/drawing/2014/main" xmlns="" id="{27C7ADA2-E08B-4EEC-BB3D-14D31514BDF1}"/>
              </a:ext>
            </a:extLst>
          </p:cNvPr>
          <p:cNvSpPr/>
          <p:nvPr/>
        </p:nvSpPr>
        <p:spPr>
          <a:xfrm rot="1593059">
            <a:off x="1933593" y="5587106"/>
            <a:ext cx="1160471" cy="1063793"/>
          </a:xfrm>
          <a:custGeom>
            <a:avLst/>
            <a:gdLst>
              <a:gd name="connsiteX0" fmla="*/ 1073707 w 1160471"/>
              <a:gd name="connsiteY0" fmla="*/ 0 h 1063793"/>
              <a:gd name="connsiteX1" fmla="*/ 1160471 w 1160471"/>
              <a:gd name="connsiteY1" fmla="*/ 173633 h 1063793"/>
              <a:gd name="connsiteX2" fmla="*/ 1135009 w 1160471"/>
              <a:gd name="connsiteY2" fmla="*/ 186356 h 1063793"/>
              <a:gd name="connsiteX3" fmla="*/ 1109547 w 1160471"/>
              <a:gd name="connsiteY3" fmla="*/ 199079 h 1063793"/>
              <a:gd name="connsiteX4" fmla="*/ 1071354 w 1160471"/>
              <a:gd name="connsiteY4" fmla="*/ 218164 h 1063793"/>
              <a:gd name="connsiteX5" fmla="*/ 1020430 w 1160471"/>
              <a:gd name="connsiteY5" fmla="*/ 243610 h 1063793"/>
              <a:gd name="connsiteX6" fmla="*/ 978182 w 1160471"/>
              <a:gd name="connsiteY6" fmla="*/ 286420 h 1063793"/>
              <a:gd name="connsiteX7" fmla="*/ 914527 w 1160471"/>
              <a:gd name="connsiteY7" fmla="*/ 318228 h 1063793"/>
              <a:gd name="connsiteX8" fmla="*/ 859548 w 1160471"/>
              <a:gd name="connsiteY8" fmla="*/ 367400 h 1063793"/>
              <a:gd name="connsiteX9" fmla="*/ 783163 w 1160471"/>
              <a:gd name="connsiteY9" fmla="*/ 405569 h 1063793"/>
              <a:gd name="connsiteX10" fmla="*/ 647742 w 1160471"/>
              <a:gd name="connsiteY10" fmla="*/ 516634 h 1063793"/>
              <a:gd name="connsiteX11" fmla="*/ 571357 w 1160471"/>
              <a:gd name="connsiteY11" fmla="*/ 554804 h 1063793"/>
              <a:gd name="connsiteX12" fmla="*/ 503647 w 1160471"/>
              <a:gd name="connsiteY12" fmla="*/ 610337 h 1063793"/>
              <a:gd name="connsiteX13" fmla="*/ 448668 w 1160471"/>
              <a:gd name="connsiteY13" fmla="*/ 659508 h 1063793"/>
              <a:gd name="connsiteX14" fmla="*/ 385014 w 1160471"/>
              <a:gd name="connsiteY14" fmla="*/ 691316 h 1063793"/>
              <a:gd name="connsiteX15" fmla="*/ 342766 w 1160471"/>
              <a:gd name="connsiteY15" fmla="*/ 734126 h 1063793"/>
              <a:gd name="connsiteX16" fmla="*/ 287787 w 1160471"/>
              <a:gd name="connsiteY16" fmla="*/ 783297 h 1063793"/>
              <a:gd name="connsiteX17" fmla="*/ 236863 w 1160471"/>
              <a:gd name="connsiteY17" fmla="*/ 808744 h 1063793"/>
              <a:gd name="connsiteX18" fmla="*/ 194615 w 1160471"/>
              <a:gd name="connsiteY18" fmla="*/ 851553 h 1063793"/>
              <a:gd name="connsiteX19" fmla="*/ 165099 w 1160471"/>
              <a:gd name="connsiteY19" fmla="*/ 888002 h 1063793"/>
              <a:gd name="connsiteX20" fmla="*/ 126906 w 1160471"/>
              <a:gd name="connsiteY20" fmla="*/ 907086 h 1063793"/>
              <a:gd name="connsiteX21" fmla="*/ 97389 w 1160471"/>
              <a:gd name="connsiteY21" fmla="*/ 943534 h 1063793"/>
              <a:gd name="connsiteX22" fmla="*/ 67873 w 1160471"/>
              <a:gd name="connsiteY22" fmla="*/ 979983 h 1063793"/>
              <a:gd name="connsiteX23" fmla="*/ 42410 w 1160471"/>
              <a:gd name="connsiteY23" fmla="*/ 992706 h 1063793"/>
              <a:gd name="connsiteX24" fmla="*/ 38356 w 1160471"/>
              <a:gd name="connsiteY24" fmla="*/ 1016431 h 1063793"/>
              <a:gd name="connsiteX25" fmla="*/ 8839 w 1160471"/>
              <a:gd name="connsiteY25" fmla="*/ 1052879 h 1063793"/>
              <a:gd name="connsiteX26" fmla="*/ 1 w 1160471"/>
              <a:gd name="connsiteY26" fmla="*/ 1063793 h 1063793"/>
              <a:gd name="connsiteX27" fmla="*/ 0 w 1160471"/>
              <a:gd name="connsiteY27" fmla="*/ 775210 h 1063793"/>
              <a:gd name="connsiteX28" fmla="*/ 10626 w 1160471"/>
              <a:gd name="connsiteY28" fmla="*/ 769901 h 1063793"/>
              <a:gd name="connsiteX29" fmla="*/ 36088 w 1160471"/>
              <a:gd name="connsiteY29" fmla="*/ 757178 h 1063793"/>
              <a:gd name="connsiteX30" fmla="*/ 40143 w 1160471"/>
              <a:gd name="connsiteY30" fmla="*/ 733453 h 1063793"/>
              <a:gd name="connsiteX31" fmla="*/ 65605 w 1160471"/>
              <a:gd name="connsiteY31" fmla="*/ 720730 h 1063793"/>
              <a:gd name="connsiteX32" fmla="*/ 91066 w 1160471"/>
              <a:gd name="connsiteY32" fmla="*/ 708007 h 1063793"/>
              <a:gd name="connsiteX33" fmla="*/ 116528 w 1160471"/>
              <a:gd name="connsiteY33" fmla="*/ 695284 h 1063793"/>
              <a:gd name="connsiteX34" fmla="*/ 133314 w 1160471"/>
              <a:gd name="connsiteY34" fmla="*/ 665198 h 1063793"/>
              <a:gd name="connsiteX35" fmla="*/ 171507 w 1160471"/>
              <a:gd name="connsiteY35" fmla="*/ 646113 h 1063793"/>
              <a:gd name="connsiteX36" fmla="*/ 209700 w 1160471"/>
              <a:gd name="connsiteY36" fmla="*/ 627028 h 1063793"/>
              <a:gd name="connsiteX37" fmla="*/ 239217 w 1160471"/>
              <a:gd name="connsiteY37" fmla="*/ 590579 h 1063793"/>
              <a:gd name="connsiteX38" fmla="*/ 290141 w 1160471"/>
              <a:gd name="connsiteY38" fmla="*/ 565133 h 1063793"/>
              <a:gd name="connsiteX39" fmla="*/ 332388 w 1160471"/>
              <a:gd name="connsiteY39" fmla="*/ 522324 h 1063793"/>
              <a:gd name="connsiteX40" fmla="*/ 383313 w 1160471"/>
              <a:gd name="connsiteY40" fmla="*/ 496877 h 1063793"/>
              <a:gd name="connsiteX41" fmla="*/ 569656 w 1160471"/>
              <a:gd name="connsiteY41" fmla="*/ 360365 h 1063793"/>
              <a:gd name="connsiteX42" fmla="*/ 751945 w 1160471"/>
              <a:gd name="connsiteY42" fmla="*/ 247578 h 1063793"/>
              <a:gd name="connsiteX43" fmla="*/ 832385 w 1160471"/>
              <a:gd name="connsiteY43" fmla="*/ 185683 h 1063793"/>
              <a:gd name="connsiteX44" fmla="*/ 912826 w 1160471"/>
              <a:gd name="connsiteY44" fmla="*/ 123789 h 1063793"/>
              <a:gd name="connsiteX45" fmla="*/ 993267 w 1160471"/>
              <a:gd name="connsiteY45" fmla="*/ 61894 h 1063793"/>
              <a:gd name="connsiteX46" fmla="*/ 1073707 w 1160471"/>
              <a:gd name="connsiteY46" fmla="*/ 0 h 10637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160471" h="1063793">
                <a:moveTo>
                  <a:pt x="1073707" y="0"/>
                </a:moveTo>
                <a:lnTo>
                  <a:pt x="1160471" y="173633"/>
                </a:lnTo>
                <a:lnTo>
                  <a:pt x="1135009" y="186356"/>
                </a:lnTo>
                <a:lnTo>
                  <a:pt x="1109547" y="199079"/>
                </a:lnTo>
                <a:lnTo>
                  <a:pt x="1071354" y="218164"/>
                </a:lnTo>
                <a:lnTo>
                  <a:pt x="1020430" y="243610"/>
                </a:lnTo>
                <a:lnTo>
                  <a:pt x="978182" y="286420"/>
                </a:lnTo>
                <a:lnTo>
                  <a:pt x="914527" y="318228"/>
                </a:lnTo>
                <a:lnTo>
                  <a:pt x="859548" y="367400"/>
                </a:lnTo>
                <a:lnTo>
                  <a:pt x="783163" y="405569"/>
                </a:lnTo>
                <a:lnTo>
                  <a:pt x="647742" y="516634"/>
                </a:lnTo>
                <a:lnTo>
                  <a:pt x="571357" y="554804"/>
                </a:lnTo>
                <a:lnTo>
                  <a:pt x="503647" y="610337"/>
                </a:lnTo>
                <a:lnTo>
                  <a:pt x="448668" y="659508"/>
                </a:lnTo>
                <a:lnTo>
                  <a:pt x="385014" y="691316"/>
                </a:lnTo>
                <a:lnTo>
                  <a:pt x="342766" y="734126"/>
                </a:lnTo>
                <a:lnTo>
                  <a:pt x="287787" y="783297"/>
                </a:lnTo>
                <a:lnTo>
                  <a:pt x="236863" y="808744"/>
                </a:lnTo>
                <a:lnTo>
                  <a:pt x="194615" y="851553"/>
                </a:lnTo>
                <a:lnTo>
                  <a:pt x="165099" y="888002"/>
                </a:lnTo>
                <a:lnTo>
                  <a:pt x="126906" y="907086"/>
                </a:lnTo>
                <a:lnTo>
                  <a:pt x="97389" y="943534"/>
                </a:lnTo>
                <a:lnTo>
                  <a:pt x="67873" y="979983"/>
                </a:lnTo>
                <a:lnTo>
                  <a:pt x="42410" y="992706"/>
                </a:lnTo>
                <a:lnTo>
                  <a:pt x="38356" y="1016431"/>
                </a:lnTo>
                <a:lnTo>
                  <a:pt x="8839" y="1052879"/>
                </a:lnTo>
                <a:lnTo>
                  <a:pt x="1" y="1063793"/>
                </a:lnTo>
                <a:lnTo>
                  <a:pt x="0" y="775210"/>
                </a:lnTo>
                <a:lnTo>
                  <a:pt x="10626" y="769901"/>
                </a:lnTo>
                <a:lnTo>
                  <a:pt x="36088" y="757178"/>
                </a:lnTo>
                <a:lnTo>
                  <a:pt x="40143" y="733453"/>
                </a:lnTo>
                <a:lnTo>
                  <a:pt x="65605" y="720730"/>
                </a:lnTo>
                <a:lnTo>
                  <a:pt x="91066" y="708007"/>
                </a:lnTo>
                <a:lnTo>
                  <a:pt x="116528" y="695284"/>
                </a:lnTo>
                <a:lnTo>
                  <a:pt x="133314" y="665198"/>
                </a:lnTo>
                <a:lnTo>
                  <a:pt x="171507" y="646113"/>
                </a:lnTo>
                <a:lnTo>
                  <a:pt x="209700" y="627028"/>
                </a:lnTo>
                <a:lnTo>
                  <a:pt x="239217" y="590579"/>
                </a:lnTo>
                <a:lnTo>
                  <a:pt x="290141" y="565133"/>
                </a:lnTo>
                <a:lnTo>
                  <a:pt x="332388" y="522324"/>
                </a:lnTo>
                <a:lnTo>
                  <a:pt x="383313" y="496877"/>
                </a:lnTo>
                <a:lnTo>
                  <a:pt x="569656" y="360365"/>
                </a:lnTo>
                <a:lnTo>
                  <a:pt x="751945" y="247578"/>
                </a:lnTo>
                <a:lnTo>
                  <a:pt x="832385" y="185683"/>
                </a:lnTo>
                <a:lnTo>
                  <a:pt x="912826" y="123789"/>
                </a:lnTo>
                <a:lnTo>
                  <a:pt x="993267" y="61894"/>
                </a:lnTo>
                <a:lnTo>
                  <a:pt x="107370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9" name="任意多边形: 形状 148">
            <a:extLst>
              <a:ext uri="{FF2B5EF4-FFF2-40B4-BE49-F238E27FC236}">
                <a16:creationId xmlns:a16="http://schemas.microsoft.com/office/drawing/2014/main" xmlns="" id="{596837AB-3E2C-41F1-B008-0C38013CCC96}"/>
              </a:ext>
            </a:extLst>
          </p:cNvPr>
          <p:cNvSpPr/>
          <p:nvPr/>
        </p:nvSpPr>
        <p:spPr>
          <a:xfrm rot="1593059">
            <a:off x="1949118" y="1927578"/>
            <a:ext cx="509209" cy="755473"/>
          </a:xfrm>
          <a:custGeom>
            <a:avLst/>
            <a:gdLst>
              <a:gd name="connsiteX0" fmla="*/ 32214 w 509209"/>
              <a:gd name="connsiteY0" fmla="*/ 12486 h 755473"/>
              <a:gd name="connsiteX1" fmla="*/ 68422 w 509209"/>
              <a:gd name="connsiteY1" fmla="*/ 16500 h 755473"/>
              <a:gd name="connsiteX2" fmla="*/ 95791 w 509209"/>
              <a:gd name="connsiteY2" fmla="*/ 2824 h 755473"/>
              <a:gd name="connsiteX3" fmla="*/ 145684 w 509209"/>
              <a:gd name="connsiteY3" fmla="*/ 0 h 755473"/>
              <a:gd name="connsiteX4" fmla="*/ 177048 w 509209"/>
              <a:gd name="connsiteY4" fmla="*/ 28542 h 755473"/>
              <a:gd name="connsiteX5" fmla="*/ 213256 w 509209"/>
              <a:gd name="connsiteY5" fmla="*/ 32557 h 755473"/>
              <a:gd name="connsiteX6" fmla="*/ 244620 w 509209"/>
              <a:gd name="connsiteY6" fmla="*/ 61099 h 755473"/>
              <a:gd name="connsiteX7" fmla="*/ 262299 w 509209"/>
              <a:gd name="connsiteY7" fmla="*/ 96479 h 755473"/>
              <a:gd name="connsiteX8" fmla="*/ 279979 w 509209"/>
              <a:gd name="connsiteY8" fmla="*/ 131860 h 755473"/>
              <a:gd name="connsiteX9" fmla="*/ 306497 w 509209"/>
              <a:gd name="connsiteY9" fmla="*/ 184930 h 755473"/>
              <a:gd name="connsiteX10" fmla="*/ 333016 w 509209"/>
              <a:gd name="connsiteY10" fmla="*/ 238000 h 755473"/>
              <a:gd name="connsiteX11" fmla="*/ 345851 w 509209"/>
              <a:gd name="connsiteY11" fmla="*/ 297909 h 755473"/>
              <a:gd name="connsiteX12" fmla="*/ 372370 w 509209"/>
              <a:gd name="connsiteY12" fmla="*/ 350980 h 755473"/>
              <a:gd name="connsiteX13" fmla="*/ 390049 w 509209"/>
              <a:gd name="connsiteY13" fmla="*/ 386360 h 755473"/>
              <a:gd name="connsiteX14" fmla="*/ 407728 w 509209"/>
              <a:gd name="connsiteY14" fmla="*/ 421740 h 755473"/>
              <a:gd name="connsiteX15" fmla="*/ 428217 w 509209"/>
              <a:gd name="connsiteY15" fmla="*/ 431612 h 755473"/>
              <a:gd name="connsiteX16" fmla="*/ 509209 w 509209"/>
              <a:gd name="connsiteY16" fmla="*/ 625475 h 755473"/>
              <a:gd name="connsiteX17" fmla="*/ 500121 w 509209"/>
              <a:gd name="connsiteY17" fmla="*/ 640860 h 755473"/>
              <a:gd name="connsiteX18" fmla="*/ 481591 w 509209"/>
              <a:gd name="connsiteY18" fmla="*/ 672227 h 755473"/>
              <a:gd name="connsiteX19" fmla="*/ 476746 w 509209"/>
              <a:gd name="connsiteY19" fmla="*/ 696755 h 755473"/>
              <a:gd name="connsiteX20" fmla="*/ 458217 w 509209"/>
              <a:gd name="connsiteY20" fmla="*/ 728121 h 755473"/>
              <a:gd name="connsiteX21" fmla="*/ 444533 w 509209"/>
              <a:gd name="connsiteY21" fmla="*/ 734959 h 755473"/>
              <a:gd name="connsiteX22" fmla="*/ 417163 w 509209"/>
              <a:gd name="connsiteY22" fmla="*/ 748635 h 755473"/>
              <a:gd name="connsiteX23" fmla="*/ 403480 w 509209"/>
              <a:gd name="connsiteY23" fmla="*/ 755473 h 755473"/>
              <a:gd name="connsiteX24" fmla="*/ 367271 w 509209"/>
              <a:gd name="connsiteY24" fmla="*/ 751459 h 755473"/>
              <a:gd name="connsiteX25" fmla="*/ 344747 w 509209"/>
              <a:gd name="connsiteY25" fmla="*/ 740607 h 755473"/>
              <a:gd name="connsiteX26" fmla="*/ 322222 w 509209"/>
              <a:gd name="connsiteY26" fmla="*/ 729755 h 755473"/>
              <a:gd name="connsiteX27" fmla="*/ 286014 w 509209"/>
              <a:gd name="connsiteY27" fmla="*/ 725740 h 755473"/>
              <a:gd name="connsiteX28" fmla="*/ 263490 w 509209"/>
              <a:gd name="connsiteY28" fmla="*/ 714888 h 755473"/>
              <a:gd name="connsiteX29" fmla="*/ 254650 w 509209"/>
              <a:gd name="connsiteY29" fmla="*/ 697198 h 755473"/>
              <a:gd name="connsiteX30" fmla="*/ 245811 w 509209"/>
              <a:gd name="connsiteY30" fmla="*/ 679508 h 755473"/>
              <a:gd name="connsiteX31" fmla="*/ 236971 w 509209"/>
              <a:gd name="connsiteY31" fmla="*/ 661818 h 755473"/>
              <a:gd name="connsiteX32" fmla="*/ 228131 w 509209"/>
              <a:gd name="connsiteY32" fmla="*/ 644128 h 755473"/>
              <a:gd name="connsiteX33" fmla="*/ 224137 w 509209"/>
              <a:gd name="connsiteY33" fmla="*/ 601910 h 755473"/>
              <a:gd name="connsiteX34" fmla="*/ 242665 w 509209"/>
              <a:gd name="connsiteY34" fmla="*/ 570544 h 755473"/>
              <a:gd name="connsiteX35" fmla="*/ 247510 w 509209"/>
              <a:gd name="connsiteY35" fmla="*/ 546015 h 755473"/>
              <a:gd name="connsiteX36" fmla="*/ 234676 w 509209"/>
              <a:gd name="connsiteY36" fmla="*/ 486107 h 755473"/>
              <a:gd name="connsiteX37" fmla="*/ 216997 w 509209"/>
              <a:gd name="connsiteY37" fmla="*/ 450726 h 755473"/>
              <a:gd name="connsiteX38" fmla="*/ 195323 w 509209"/>
              <a:gd name="connsiteY38" fmla="*/ 373127 h 755473"/>
              <a:gd name="connsiteX39" fmla="*/ 168803 w 509209"/>
              <a:gd name="connsiteY39" fmla="*/ 320056 h 755473"/>
              <a:gd name="connsiteX40" fmla="*/ 133445 w 509209"/>
              <a:gd name="connsiteY40" fmla="*/ 249296 h 755473"/>
              <a:gd name="connsiteX41" fmla="*/ 106926 w 509209"/>
              <a:gd name="connsiteY41" fmla="*/ 196226 h 755473"/>
              <a:gd name="connsiteX42" fmla="*/ 66723 w 509209"/>
              <a:gd name="connsiteY42" fmla="*/ 149993 h 755473"/>
              <a:gd name="connsiteX43" fmla="*/ 35358 w 509209"/>
              <a:gd name="connsiteY43" fmla="*/ 121451 h 755473"/>
              <a:gd name="connsiteX44" fmla="*/ 17679 w 509209"/>
              <a:gd name="connsiteY44" fmla="*/ 86070 h 755473"/>
              <a:gd name="connsiteX45" fmla="*/ 0 w 509209"/>
              <a:gd name="connsiteY45" fmla="*/ 50690 h 755473"/>
              <a:gd name="connsiteX46" fmla="*/ 13684 w 509209"/>
              <a:gd name="connsiteY46" fmla="*/ 43852 h 755473"/>
              <a:gd name="connsiteX47" fmla="*/ 32214 w 509209"/>
              <a:gd name="connsiteY47" fmla="*/ 12486 h 755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509209" h="755473">
                <a:moveTo>
                  <a:pt x="32214" y="12486"/>
                </a:moveTo>
                <a:lnTo>
                  <a:pt x="68422" y="16500"/>
                </a:lnTo>
                <a:lnTo>
                  <a:pt x="95791" y="2824"/>
                </a:lnTo>
                <a:lnTo>
                  <a:pt x="145684" y="0"/>
                </a:lnTo>
                <a:lnTo>
                  <a:pt x="177048" y="28542"/>
                </a:lnTo>
                <a:lnTo>
                  <a:pt x="213256" y="32557"/>
                </a:lnTo>
                <a:lnTo>
                  <a:pt x="244620" y="61099"/>
                </a:lnTo>
                <a:lnTo>
                  <a:pt x="262299" y="96479"/>
                </a:lnTo>
                <a:lnTo>
                  <a:pt x="279979" y="131860"/>
                </a:lnTo>
                <a:lnTo>
                  <a:pt x="306497" y="184930"/>
                </a:lnTo>
                <a:lnTo>
                  <a:pt x="333016" y="238000"/>
                </a:lnTo>
                <a:lnTo>
                  <a:pt x="345851" y="297909"/>
                </a:lnTo>
                <a:lnTo>
                  <a:pt x="372370" y="350980"/>
                </a:lnTo>
                <a:lnTo>
                  <a:pt x="390049" y="386360"/>
                </a:lnTo>
                <a:lnTo>
                  <a:pt x="407728" y="421740"/>
                </a:lnTo>
                <a:lnTo>
                  <a:pt x="428217" y="431612"/>
                </a:lnTo>
                <a:lnTo>
                  <a:pt x="509209" y="625475"/>
                </a:lnTo>
                <a:lnTo>
                  <a:pt x="500121" y="640860"/>
                </a:lnTo>
                <a:lnTo>
                  <a:pt x="481591" y="672227"/>
                </a:lnTo>
                <a:lnTo>
                  <a:pt x="476746" y="696755"/>
                </a:lnTo>
                <a:lnTo>
                  <a:pt x="458217" y="728121"/>
                </a:lnTo>
                <a:lnTo>
                  <a:pt x="444533" y="734959"/>
                </a:lnTo>
                <a:lnTo>
                  <a:pt x="417163" y="748635"/>
                </a:lnTo>
                <a:lnTo>
                  <a:pt x="403480" y="755473"/>
                </a:lnTo>
                <a:lnTo>
                  <a:pt x="367271" y="751459"/>
                </a:lnTo>
                <a:lnTo>
                  <a:pt x="344747" y="740607"/>
                </a:lnTo>
                <a:lnTo>
                  <a:pt x="322222" y="729755"/>
                </a:lnTo>
                <a:lnTo>
                  <a:pt x="286014" y="725740"/>
                </a:lnTo>
                <a:lnTo>
                  <a:pt x="263490" y="714888"/>
                </a:lnTo>
                <a:lnTo>
                  <a:pt x="254650" y="697198"/>
                </a:lnTo>
                <a:lnTo>
                  <a:pt x="245811" y="679508"/>
                </a:lnTo>
                <a:lnTo>
                  <a:pt x="236971" y="661818"/>
                </a:lnTo>
                <a:lnTo>
                  <a:pt x="228131" y="644128"/>
                </a:lnTo>
                <a:lnTo>
                  <a:pt x="224137" y="601910"/>
                </a:lnTo>
                <a:lnTo>
                  <a:pt x="242665" y="570544"/>
                </a:lnTo>
                <a:lnTo>
                  <a:pt x="247510" y="546015"/>
                </a:lnTo>
                <a:lnTo>
                  <a:pt x="234676" y="486107"/>
                </a:lnTo>
                <a:lnTo>
                  <a:pt x="216997" y="450726"/>
                </a:lnTo>
                <a:lnTo>
                  <a:pt x="195323" y="373127"/>
                </a:lnTo>
                <a:lnTo>
                  <a:pt x="168803" y="320056"/>
                </a:lnTo>
                <a:lnTo>
                  <a:pt x="133445" y="249296"/>
                </a:lnTo>
                <a:lnTo>
                  <a:pt x="106926" y="196226"/>
                </a:lnTo>
                <a:lnTo>
                  <a:pt x="66723" y="149993"/>
                </a:lnTo>
                <a:lnTo>
                  <a:pt x="35358" y="121451"/>
                </a:lnTo>
                <a:lnTo>
                  <a:pt x="17679" y="86070"/>
                </a:lnTo>
                <a:lnTo>
                  <a:pt x="0" y="50690"/>
                </a:lnTo>
                <a:lnTo>
                  <a:pt x="13684" y="43852"/>
                </a:lnTo>
                <a:lnTo>
                  <a:pt x="32214" y="124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1" name="任意多边形: 形状 170">
            <a:extLst>
              <a:ext uri="{FF2B5EF4-FFF2-40B4-BE49-F238E27FC236}">
                <a16:creationId xmlns:a16="http://schemas.microsoft.com/office/drawing/2014/main" xmlns="" id="{42333171-1E8F-425C-9B47-F572CAB42C60}"/>
              </a:ext>
            </a:extLst>
          </p:cNvPr>
          <p:cNvSpPr/>
          <p:nvPr/>
        </p:nvSpPr>
        <p:spPr>
          <a:xfrm rot="1593059">
            <a:off x="6028037" y="1841643"/>
            <a:ext cx="441284" cy="1070555"/>
          </a:xfrm>
          <a:custGeom>
            <a:avLst/>
            <a:gdLst>
              <a:gd name="connsiteX0" fmla="*/ 253136 w 441284"/>
              <a:gd name="connsiteY0" fmla="*/ 0 h 1070555"/>
              <a:gd name="connsiteX1" fmla="*/ 250869 w 441284"/>
              <a:gd name="connsiteY1" fmla="*/ 13263 h 1070555"/>
              <a:gd name="connsiteX2" fmla="*/ 221353 w 441284"/>
              <a:gd name="connsiteY2" fmla="*/ 49711 h 1070555"/>
              <a:gd name="connsiteX3" fmla="*/ 200512 w 441284"/>
              <a:gd name="connsiteY3" fmla="*/ 103523 h 1070555"/>
              <a:gd name="connsiteX4" fmla="*/ 192403 w 441284"/>
              <a:gd name="connsiteY4" fmla="*/ 150972 h 1070555"/>
              <a:gd name="connsiteX5" fmla="*/ 192970 w 441284"/>
              <a:gd name="connsiteY5" fmla="*/ 215785 h 1070555"/>
              <a:gd name="connsiteX6" fmla="*/ 190050 w 441284"/>
              <a:gd name="connsiteY6" fmla="*/ 369136 h 1070555"/>
              <a:gd name="connsiteX7" fmla="*/ 195805 w 441284"/>
              <a:gd name="connsiteY7" fmla="*/ 539851 h 1070555"/>
              <a:gd name="connsiteX8" fmla="*/ 196372 w 441284"/>
              <a:gd name="connsiteY8" fmla="*/ 604665 h 1070555"/>
              <a:gd name="connsiteX9" fmla="*/ 218346 w 441284"/>
              <a:gd name="connsiteY9" fmla="*/ 680479 h 1070555"/>
              <a:gd name="connsiteX10" fmla="*/ 222968 w 441284"/>
              <a:gd name="connsiteY10" fmla="*/ 721568 h 1070555"/>
              <a:gd name="connsiteX11" fmla="*/ 240321 w 441284"/>
              <a:gd name="connsiteY11" fmla="*/ 756294 h 1070555"/>
              <a:gd name="connsiteX12" fmla="*/ 257673 w 441284"/>
              <a:gd name="connsiteY12" fmla="*/ 791020 h 1070555"/>
              <a:gd name="connsiteX13" fmla="*/ 287757 w 441284"/>
              <a:gd name="connsiteY13" fmla="*/ 819385 h 1070555"/>
              <a:gd name="connsiteX14" fmla="*/ 309164 w 441284"/>
              <a:gd name="connsiteY14" fmla="*/ 830388 h 1070555"/>
              <a:gd name="connsiteX15" fmla="*/ 330116 w 441284"/>
              <a:gd name="connsiteY15" fmla="*/ 841155 h 1070555"/>
              <a:gd name="connsiteX16" fmla="*/ 441284 w 441284"/>
              <a:gd name="connsiteY16" fmla="*/ 1063627 h 1070555"/>
              <a:gd name="connsiteX17" fmla="*/ 409226 w 441284"/>
              <a:gd name="connsiteY17" fmla="*/ 1062472 h 1070555"/>
              <a:gd name="connsiteX18" fmla="*/ 349625 w 441284"/>
              <a:gd name="connsiteY18" fmla="*/ 1070555 h 1070555"/>
              <a:gd name="connsiteX19" fmla="*/ 285403 w 441284"/>
              <a:gd name="connsiteY19" fmla="*/ 1037550 h 1070555"/>
              <a:gd name="connsiteX20" fmla="*/ 251264 w 441284"/>
              <a:gd name="connsiteY20" fmla="*/ 1032910 h 1070555"/>
              <a:gd name="connsiteX21" fmla="*/ 217127 w 441284"/>
              <a:gd name="connsiteY21" fmla="*/ 1028269 h 1070555"/>
              <a:gd name="connsiteX22" fmla="*/ 174312 w 441284"/>
              <a:gd name="connsiteY22" fmla="*/ 1006267 h 1070555"/>
              <a:gd name="connsiteX23" fmla="*/ 144228 w 441284"/>
              <a:gd name="connsiteY23" fmla="*/ 977901 h 1070555"/>
              <a:gd name="connsiteX24" fmla="*/ 114145 w 441284"/>
              <a:gd name="connsiteY24" fmla="*/ 949536 h 1070555"/>
              <a:gd name="connsiteX25" fmla="*/ 84061 w 441284"/>
              <a:gd name="connsiteY25" fmla="*/ 921171 h 1070555"/>
              <a:gd name="connsiteX26" fmla="*/ 70763 w 441284"/>
              <a:gd name="connsiteY26" fmla="*/ 862720 h 1070555"/>
              <a:gd name="connsiteX27" fmla="*/ 53410 w 441284"/>
              <a:gd name="connsiteY27" fmla="*/ 827993 h 1070555"/>
              <a:gd name="connsiteX28" fmla="*/ 40112 w 441284"/>
              <a:gd name="connsiteY28" fmla="*/ 769541 h 1070555"/>
              <a:gd name="connsiteX29" fmla="*/ 26814 w 441284"/>
              <a:gd name="connsiteY29" fmla="*/ 711090 h 1070555"/>
              <a:gd name="connsiteX30" fmla="*/ 26248 w 441284"/>
              <a:gd name="connsiteY30" fmla="*/ 646277 h 1070555"/>
              <a:gd name="connsiteX31" fmla="*/ 21058 w 441284"/>
              <a:gd name="connsiteY31" fmla="*/ 540376 h 1070555"/>
              <a:gd name="connsiteX32" fmla="*/ 15870 w 441284"/>
              <a:gd name="connsiteY32" fmla="*/ 434474 h 1070555"/>
              <a:gd name="connsiteX33" fmla="*/ 15303 w 441284"/>
              <a:gd name="connsiteY33" fmla="*/ 369661 h 1070555"/>
              <a:gd name="connsiteX34" fmla="*/ 10681 w 441284"/>
              <a:gd name="connsiteY34" fmla="*/ 328573 h 1070555"/>
              <a:gd name="connsiteX35" fmla="*/ 6060 w 441284"/>
              <a:gd name="connsiteY35" fmla="*/ 287485 h 1070555"/>
              <a:gd name="connsiteX36" fmla="*/ 1438 w 441284"/>
              <a:gd name="connsiteY36" fmla="*/ 246396 h 1070555"/>
              <a:gd name="connsiteX37" fmla="*/ 5493 w 441284"/>
              <a:gd name="connsiteY37" fmla="*/ 222672 h 1070555"/>
              <a:gd name="connsiteX38" fmla="*/ 0 w 441284"/>
              <a:gd name="connsiteY38" fmla="*/ 211680 h 1070555"/>
              <a:gd name="connsiteX39" fmla="*/ 253136 w 441284"/>
              <a:gd name="connsiteY39" fmla="*/ 0 h 1070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441284" h="1070555">
                <a:moveTo>
                  <a:pt x="253136" y="0"/>
                </a:moveTo>
                <a:lnTo>
                  <a:pt x="250869" y="13263"/>
                </a:lnTo>
                <a:lnTo>
                  <a:pt x="221353" y="49711"/>
                </a:lnTo>
                <a:lnTo>
                  <a:pt x="200512" y="103523"/>
                </a:lnTo>
                <a:lnTo>
                  <a:pt x="192403" y="150972"/>
                </a:lnTo>
                <a:lnTo>
                  <a:pt x="192970" y="215785"/>
                </a:lnTo>
                <a:lnTo>
                  <a:pt x="190050" y="369136"/>
                </a:lnTo>
                <a:lnTo>
                  <a:pt x="195805" y="539851"/>
                </a:lnTo>
                <a:lnTo>
                  <a:pt x="196372" y="604665"/>
                </a:lnTo>
                <a:lnTo>
                  <a:pt x="218346" y="680479"/>
                </a:lnTo>
                <a:lnTo>
                  <a:pt x="222968" y="721568"/>
                </a:lnTo>
                <a:lnTo>
                  <a:pt x="240321" y="756294"/>
                </a:lnTo>
                <a:lnTo>
                  <a:pt x="257673" y="791020"/>
                </a:lnTo>
                <a:lnTo>
                  <a:pt x="287757" y="819385"/>
                </a:lnTo>
                <a:lnTo>
                  <a:pt x="309164" y="830388"/>
                </a:lnTo>
                <a:lnTo>
                  <a:pt x="330116" y="841155"/>
                </a:lnTo>
                <a:lnTo>
                  <a:pt x="441284" y="1063627"/>
                </a:lnTo>
                <a:lnTo>
                  <a:pt x="409226" y="1062472"/>
                </a:lnTo>
                <a:lnTo>
                  <a:pt x="349625" y="1070555"/>
                </a:lnTo>
                <a:lnTo>
                  <a:pt x="285403" y="1037550"/>
                </a:lnTo>
                <a:lnTo>
                  <a:pt x="251264" y="1032910"/>
                </a:lnTo>
                <a:lnTo>
                  <a:pt x="217127" y="1028269"/>
                </a:lnTo>
                <a:lnTo>
                  <a:pt x="174312" y="1006267"/>
                </a:lnTo>
                <a:lnTo>
                  <a:pt x="144228" y="977901"/>
                </a:lnTo>
                <a:lnTo>
                  <a:pt x="114145" y="949536"/>
                </a:lnTo>
                <a:lnTo>
                  <a:pt x="84061" y="921171"/>
                </a:lnTo>
                <a:lnTo>
                  <a:pt x="70763" y="862720"/>
                </a:lnTo>
                <a:lnTo>
                  <a:pt x="53410" y="827993"/>
                </a:lnTo>
                <a:lnTo>
                  <a:pt x="40112" y="769541"/>
                </a:lnTo>
                <a:lnTo>
                  <a:pt x="26814" y="711090"/>
                </a:lnTo>
                <a:lnTo>
                  <a:pt x="26248" y="646277"/>
                </a:lnTo>
                <a:lnTo>
                  <a:pt x="21058" y="540376"/>
                </a:lnTo>
                <a:lnTo>
                  <a:pt x="15870" y="434474"/>
                </a:lnTo>
                <a:lnTo>
                  <a:pt x="15303" y="369661"/>
                </a:lnTo>
                <a:lnTo>
                  <a:pt x="10681" y="328573"/>
                </a:lnTo>
                <a:lnTo>
                  <a:pt x="6060" y="287485"/>
                </a:lnTo>
                <a:lnTo>
                  <a:pt x="1438" y="246396"/>
                </a:lnTo>
                <a:lnTo>
                  <a:pt x="5493" y="222672"/>
                </a:lnTo>
                <a:lnTo>
                  <a:pt x="0" y="211680"/>
                </a:lnTo>
                <a:lnTo>
                  <a:pt x="25313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2" name="任意多边形: 形状 171">
            <a:extLst>
              <a:ext uri="{FF2B5EF4-FFF2-40B4-BE49-F238E27FC236}">
                <a16:creationId xmlns:a16="http://schemas.microsoft.com/office/drawing/2014/main" xmlns="" id="{919FEA18-00E5-445A-88CF-95AC2264AA5D}"/>
              </a:ext>
            </a:extLst>
          </p:cNvPr>
          <p:cNvSpPr/>
          <p:nvPr/>
        </p:nvSpPr>
        <p:spPr>
          <a:xfrm rot="1593059">
            <a:off x="6992516" y="2273506"/>
            <a:ext cx="357838" cy="483575"/>
          </a:xfrm>
          <a:custGeom>
            <a:avLst/>
            <a:gdLst>
              <a:gd name="connsiteX0" fmla="*/ 8109 w 357838"/>
              <a:gd name="connsiteY0" fmla="*/ 12724 h 483575"/>
              <a:gd name="connsiteX1" fmla="*/ 33571 w 357838"/>
              <a:gd name="connsiteY1" fmla="*/ 0 h 483575"/>
              <a:gd name="connsiteX2" fmla="*/ 54979 w 357838"/>
              <a:gd name="connsiteY2" fmla="*/ 11002 h 483575"/>
              <a:gd name="connsiteX3" fmla="*/ 67710 w 357838"/>
              <a:gd name="connsiteY3" fmla="*/ 4640 h 483575"/>
              <a:gd name="connsiteX4" fmla="*/ 89117 w 357838"/>
              <a:gd name="connsiteY4" fmla="*/ 15642 h 483575"/>
              <a:gd name="connsiteX5" fmla="*/ 106470 w 357838"/>
              <a:gd name="connsiteY5" fmla="*/ 50368 h 483575"/>
              <a:gd name="connsiteX6" fmla="*/ 136553 w 357838"/>
              <a:gd name="connsiteY6" fmla="*/ 78734 h 483575"/>
              <a:gd name="connsiteX7" fmla="*/ 153906 w 357838"/>
              <a:gd name="connsiteY7" fmla="*/ 113460 h 483575"/>
              <a:gd name="connsiteX8" fmla="*/ 192665 w 357838"/>
              <a:gd name="connsiteY8" fmla="*/ 159189 h 483575"/>
              <a:gd name="connsiteX9" fmla="*/ 210018 w 357838"/>
              <a:gd name="connsiteY9" fmla="*/ 193916 h 483575"/>
              <a:gd name="connsiteX10" fmla="*/ 227370 w 357838"/>
              <a:gd name="connsiteY10" fmla="*/ 228642 h 483575"/>
              <a:gd name="connsiteX11" fmla="*/ 257454 w 357838"/>
              <a:gd name="connsiteY11" fmla="*/ 257007 h 483575"/>
              <a:gd name="connsiteX12" fmla="*/ 274807 w 357838"/>
              <a:gd name="connsiteY12" fmla="*/ 291734 h 483575"/>
              <a:gd name="connsiteX13" fmla="*/ 304891 w 357838"/>
              <a:gd name="connsiteY13" fmla="*/ 320099 h 483575"/>
              <a:gd name="connsiteX14" fmla="*/ 326298 w 357838"/>
              <a:gd name="connsiteY14" fmla="*/ 331100 h 483575"/>
              <a:gd name="connsiteX15" fmla="*/ 347706 w 357838"/>
              <a:gd name="connsiteY15" fmla="*/ 342103 h 483575"/>
              <a:gd name="connsiteX16" fmla="*/ 357838 w 357838"/>
              <a:gd name="connsiteY16" fmla="*/ 347310 h 483575"/>
              <a:gd name="connsiteX17" fmla="*/ 85140 w 357838"/>
              <a:gd name="connsiteY17" fmla="*/ 483575 h 483575"/>
              <a:gd name="connsiteX18" fmla="*/ 93085 w 357838"/>
              <a:gd name="connsiteY18" fmla="*/ 469334 h 483575"/>
              <a:gd name="connsiteX19" fmla="*/ 84409 w 357838"/>
              <a:gd name="connsiteY19" fmla="*/ 451971 h 483575"/>
              <a:gd name="connsiteX20" fmla="*/ 97140 w 357838"/>
              <a:gd name="connsiteY20" fmla="*/ 445609 h 483575"/>
              <a:gd name="connsiteX21" fmla="*/ 88464 w 357838"/>
              <a:gd name="connsiteY21" fmla="*/ 428246 h 483575"/>
              <a:gd name="connsiteX22" fmla="*/ 83842 w 357838"/>
              <a:gd name="connsiteY22" fmla="*/ 387158 h 483575"/>
              <a:gd name="connsiteX23" fmla="*/ 66489 w 357838"/>
              <a:gd name="connsiteY23" fmla="*/ 352431 h 483575"/>
              <a:gd name="connsiteX24" fmla="*/ 61868 w 357838"/>
              <a:gd name="connsiteY24" fmla="*/ 311342 h 483575"/>
              <a:gd name="connsiteX25" fmla="*/ 44515 w 357838"/>
              <a:gd name="connsiteY25" fmla="*/ 276616 h 483575"/>
              <a:gd name="connsiteX26" fmla="*/ 39894 w 357838"/>
              <a:gd name="connsiteY26" fmla="*/ 235528 h 483575"/>
              <a:gd name="connsiteX27" fmla="*/ 26596 w 357838"/>
              <a:gd name="connsiteY27" fmla="*/ 177077 h 483575"/>
              <a:gd name="connsiteX28" fmla="*/ 9243 w 357838"/>
              <a:gd name="connsiteY28" fmla="*/ 142350 h 483575"/>
              <a:gd name="connsiteX29" fmla="*/ 4621 w 357838"/>
              <a:gd name="connsiteY29" fmla="*/ 101261 h 483575"/>
              <a:gd name="connsiteX30" fmla="*/ 0 w 357838"/>
              <a:gd name="connsiteY30" fmla="*/ 60173 h 483575"/>
              <a:gd name="connsiteX31" fmla="*/ 4054 w 357838"/>
              <a:gd name="connsiteY31" fmla="*/ 36448 h 483575"/>
              <a:gd name="connsiteX32" fmla="*/ 8109 w 357838"/>
              <a:gd name="connsiteY32" fmla="*/ 12724 h 483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57838" h="483575">
                <a:moveTo>
                  <a:pt x="8109" y="12724"/>
                </a:moveTo>
                <a:lnTo>
                  <a:pt x="33571" y="0"/>
                </a:lnTo>
                <a:lnTo>
                  <a:pt x="54979" y="11002"/>
                </a:lnTo>
                <a:lnTo>
                  <a:pt x="67710" y="4640"/>
                </a:lnTo>
                <a:lnTo>
                  <a:pt x="89117" y="15642"/>
                </a:lnTo>
                <a:lnTo>
                  <a:pt x="106470" y="50368"/>
                </a:lnTo>
                <a:lnTo>
                  <a:pt x="136553" y="78734"/>
                </a:lnTo>
                <a:lnTo>
                  <a:pt x="153906" y="113460"/>
                </a:lnTo>
                <a:lnTo>
                  <a:pt x="192665" y="159189"/>
                </a:lnTo>
                <a:lnTo>
                  <a:pt x="210018" y="193916"/>
                </a:lnTo>
                <a:lnTo>
                  <a:pt x="227370" y="228642"/>
                </a:lnTo>
                <a:lnTo>
                  <a:pt x="257454" y="257007"/>
                </a:lnTo>
                <a:lnTo>
                  <a:pt x="274807" y="291734"/>
                </a:lnTo>
                <a:lnTo>
                  <a:pt x="304891" y="320099"/>
                </a:lnTo>
                <a:lnTo>
                  <a:pt x="326298" y="331100"/>
                </a:lnTo>
                <a:lnTo>
                  <a:pt x="347706" y="342103"/>
                </a:lnTo>
                <a:lnTo>
                  <a:pt x="357838" y="347310"/>
                </a:lnTo>
                <a:lnTo>
                  <a:pt x="85140" y="483575"/>
                </a:lnTo>
                <a:lnTo>
                  <a:pt x="93085" y="469334"/>
                </a:lnTo>
                <a:lnTo>
                  <a:pt x="84409" y="451971"/>
                </a:lnTo>
                <a:lnTo>
                  <a:pt x="97140" y="445609"/>
                </a:lnTo>
                <a:lnTo>
                  <a:pt x="88464" y="428246"/>
                </a:lnTo>
                <a:lnTo>
                  <a:pt x="83842" y="387158"/>
                </a:lnTo>
                <a:lnTo>
                  <a:pt x="66489" y="352431"/>
                </a:lnTo>
                <a:lnTo>
                  <a:pt x="61868" y="311342"/>
                </a:lnTo>
                <a:lnTo>
                  <a:pt x="44515" y="276616"/>
                </a:lnTo>
                <a:lnTo>
                  <a:pt x="39894" y="235528"/>
                </a:lnTo>
                <a:lnTo>
                  <a:pt x="26596" y="177077"/>
                </a:lnTo>
                <a:lnTo>
                  <a:pt x="9243" y="142350"/>
                </a:lnTo>
                <a:lnTo>
                  <a:pt x="4621" y="101261"/>
                </a:lnTo>
                <a:lnTo>
                  <a:pt x="0" y="60173"/>
                </a:lnTo>
                <a:lnTo>
                  <a:pt x="4054" y="36448"/>
                </a:lnTo>
                <a:lnTo>
                  <a:pt x="8109" y="1272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73" name="任意多边形: 形状 172">
            <a:extLst>
              <a:ext uri="{FF2B5EF4-FFF2-40B4-BE49-F238E27FC236}">
                <a16:creationId xmlns:a16="http://schemas.microsoft.com/office/drawing/2014/main" xmlns="" id="{8721E3C5-B95E-487B-B380-0A193789D2DA}"/>
              </a:ext>
            </a:extLst>
          </p:cNvPr>
          <p:cNvSpPr/>
          <p:nvPr/>
        </p:nvSpPr>
        <p:spPr>
          <a:xfrm rot="1593059">
            <a:off x="1518461" y="4747046"/>
            <a:ext cx="443827" cy="732702"/>
          </a:xfrm>
          <a:custGeom>
            <a:avLst/>
            <a:gdLst>
              <a:gd name="connsiteX0" fmla="*/ 20840 w 443827"/>
              <a:gd name="connsiteY0" fmla="*/ 25446 h 732702"/>
              <a:gd name="connsiteX1" fmla="*/ 33570 w 443827"/>
              <a:gd name="connsiteY1" fmla="*/ 19085 h 732702"/>
              <a:gd name="connsiteX2" fmla="*/ 71764 w 443827"/>
              <a:gd name="connsiteY2" fmla="*/ 0 h 732702"/>
              <a:gd name="connsiteX3" fmla="*/ 140041 w 443827"/>
              <a:gd name="connsiteY3" fmla="*/ 9280 h 732702"/>
              <a:gd name="connsiteX4" fmla="*/ 174179 w 443827"/>
              <a:gd name="connsiteY4" fmla="*/ 13920 h 732702"/>
              <a:gd name="connsiteX5" fmla="*/ 208317 w 443827"/>
              <a:gd name="connsiteY5" fmla="*/ 18561 h 732702"/>
              <a:gd name="connsiteX6" fmla="*/ 229725 w 443827"/>
              <a:gd name="connsiteY6" fmla="*/ 29562 h 732702"/>
              <a:gd name="connsiteX7" fmla="*/ 251132 w 443827"/>
              <a:gd name="connsiteY7" fmla="*/ 40564 h 732702"/>
              <a:gd name="connsiteX8" fmla="*/ 272540 w 443827"/>
              <a:gd name="connsiteY8" fmla="*/ 51566 h 732702"/>
              <a:gd name="connsiteX9" fmla="*/ 293947 w 443827"/>
              <a:gd name="connsiteY9" fmla="*/ 62567 h 732702"/>
              <a:gd name="connsiteX10" fmla="*/ 289892 w 443827"/>
              <a:gd name="connsiteY10" fmla="*/ 86292 h 732702"/>
              <a:gd name="connsiteX11" fmla="*/ 307245 w 443827"/>
              <a:gd name="connsiteY11" fmla="*/ 121019 h 732702"/>
              <a:gd name="connsiteX12" fmla="*/ 320543 w 443827"/>
              <a:gd name="connsiteY12" fmla="*/ 179471 h 732702"/>
              <a:gd name="connsiteX13" fmla="*/ 333841 w 443827"/>
              <a:gd name="connsiteY13" fmla="*/ 237922 h 732702"/>
              <a:gd name="connsiteX14" fmla="*/ 343084 w 443827"/>
              <a:gd name="connsiteY14" fmla="*/ 320099 h 732702"/>
              <a:gd name="connsiteX15" fmla="*/ 360436 w 443827"/>
              <a:gd name="connsiteY15" fmla="*/ 354825 h 732702"/>
              <a:gd name="connsiteX16" fmla="*/ 365058 w 443827"/>
              <a:gd name="connsiteY16" fmla="*/ 395913 h 732702"/>
              <a:gd name="connsiteX17" fmla="*/ 377789 w 443827"/>
              <a:gd name="connsiteY17" fmla="*/ 389552 h 732702"/>
              <a:gd name="connsiteX18" fmla="*/ 383070 w 443827"/>
              <a:gd name="connsiteY18" fmla="*/ 386913 h 732702"/>
              <a:gd name="connsiteX19" fmla="*/ 443827 w 443827"/>
              <a:gd name="connsiteY19" fmla="*/ 660337 h 732702"/>
              <a:gd name="connsiteX20" fmla="*/ 410141 w 443827"/>
              <a:gd name="connsiteY20" fmla="*/ 677170 h 732702"/>
              <a:gd name="connsiteX21" fmla="*/ 406086 w 443827"/>
              <a:gd name="connsiteY21" fmla="*/ 700894 h 732702"/>
              <a:gd name="connsiteX22" fmla="*/ 380624 w 443827"/>
              <a:gd name="connsiteY22" fmla="*/ 713618 h 732702"/>
              <a:gd name="connsiteX23" fmla="*/ 355162 w 443827"/>
              <a:gd name="connsiteY23" fmla="*/ 726340 h 732702"/>
              <a:gd name="connsiteX24" fmla="*/ 342431 w 443827"/>
              <a:gd name="connsiteY24" fmla="*/ 732702 h 732702"/>
              <a:gd name="connsiteX25" fmla="*/ 308293 w 443827"/>
              <a:gd name="connsiteY25" fmla="*/ 728062 h 732702"/>
              <a:gd name="connsiteX26" fmla="*/ 265478 w 443827"/>
              <a:gd name="connsiteY26" fmla="*/ 706059 h 732702"/>
              <a:gd name="connsiteX27" fmla="*/ 222663 w 443827"/>
              <a:gd name="connsiteY27" fmla="*/ 684055 h 732702"/>
              <a:gd name="connsiteX28" fmla="*/ 201256 w 443827"/>
              <a:gd name="connsiteY28" fmla="*/ 673054 h 732702"/>
              <a:gd name="connsiteX29" fmla="*/ 179849 w 443827"/>
              <a:gd name="connsiteY29" fmla="*/ 662052 h 732702"/>
              <a:gd name="connsiteX30" fmla="*/ 162496 w 443827"/>
              <a:gd name="connsiteY30" fmla="*/ 627326 h 732702"/>
              <a:gd name="connsiteX31" fmla="*/ 153820 w 443827"/>
              <a:gd name="connsiteY31" fmla="*/ 609962 h 732702"/>
              <a:gd name="connsiteX32" fmla="*/ 166551 w 443827"/>
              <a:gd name="connsiteY32" fmla="*/ 603600 h 732702"/>
              <a:gd name="connsiteX33" fmla="*/ 170606 w 443827"/>
              <a:gd name="connsiteY33" fmla="*/ 579876 h 732702"/>
              <a:gd name="connsiteX34" fmla="*/ 178715 w 443827"/>
              <a:gd name="connsiteY34" fmla="*/ 532426 h 732702"/>
              <a:gd name="connsiteX35" fmla="*/ 182770 w 443827"/>
              <a:gd name="connsiteY35" fmla="*/ 508701 h 732702"/>
              <a:gd name="connsiteX36" fmla="*/ 190879 w 443827"/>
              <a:gd name="connsiteY36" fmla="*/ 461251 h 732702"/>
              <a:gd name="connsiteX37" fmla="*/ 186258 w 443827"/>
              <a:gd name="connsiteY37" fmla="*/ 420163 h 732702"/>
              <a:gd name="connsiteX38" fmla="*/ 181636 w 443827"/>
              <a:gd name="connsiteY38" fmla="*/ 379074 h 732702"/>
              <a:gd name="connsiteX39" fmla="*/ 155607 w 443827"/>
              <a:gd name="connsiteY39" fmla="*/ 326984 h 732702"/>
              <a:gd name="connsiteX40" fmla="*/ 150985 w 443827"/>
              <a:gd name="connsiteY40" fmla="*/ 285896 h 732702"/>
              <a:gd name="connsiteX41" fmla="*/ 133632 w 443827"/>
              <a:gd name="connsiteY41" fmla="*/ 251169 h 732702"/>
              <a:gd name="connsiteX42" fmla="*/ 116280 w 443827"/>
              <a:gd name="connsiteY42" fmla="*/ 216443 h 732702"/>
              <a:gd name="connsiteX43" fmla="*/ 107604 w 443827"/>
              <a:gd name="connsiteY43" fmla="*/ 199079 h 732702"/>
              <a:gd name="connsiteX44" fmla="*/ 98927 w 443827"/>
              <a:gd name="connsiteY44" fmla="*/ 181716 h 732702"/>
              <a:gd name="connsiteX45" fmla="*/ 77520 w 443827"/>
              <a:gd name="connsiteY45" fmla="*/ 170714 h 732702"/>
              <a:gd name="connsiteX46" fmla="*/ 56113 w 443827"/>
              <a:gd name="connsiteY46" fmla="*/ 159713 h 732702"/>
              <a:gd name="connsiteX47" fmla="*/ 34705 w 443827"/>
              <a:gd name="connsiteY47" fmla="*/ 148711 h 732702"/>
              <a:gd name="connsiteX48" fmla="*/ 26029 w 443827"/>
              <a:gd name="connsiteY48" fmla="*/ 131348 h 732702"/>
              <a:gd name="connsiteX49" fmla="*/ 8676 w 443827"/>
              <a:gd name="connsiteY49" fmla="*/ 96621 h 732702"/>
              <a:gd name="connsiteX50" fmla="*/ 0 w 443827"/>
              <a:gd name="connsiteY50" fmla="*/ 79258 h 732702"/>
              <a:gd name="connsiteX51" fmla="*/ 4055 w 443827"/>
              <a:gd name="connsiteY51" fmla="*/ 55533 h 732702"/>
              <a:gd name="connsiteX52" fmla="*/ 20840 w 443827"/>
              <a:gd name="connsiteY52" fmla="*/ 25446 h 7327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443827" h="732702">
                <a:moveTo>
                  <a:pt x="20840" y="25446"/>
                </a:moveTo>
                <a:lnTo>
                  <a:pt x="33570" y="19085"/>
                </a:lnTo>
                <a:lnTo>
                  <a:pt x="71764" y="0"/>
                </a:lnTo>
                <a:lnTo>
                  <a:pt x="140041" y="9280"/>
                </a:lnTo>
                <a:lnTo>
                  <a:pt x="174179" y="13920"/>
                </a:lnTo>
                <a:lnTo>
                  <a:pt x="208317" y="18561"/>
                </a:lnTo>
                <a:lnTo>
                  <a:pt x="229725" y="29562"/>
                </a:lnTo>
                <a:lnTo>
                  <a:pt x="251132" y="40564"/>
                </a:lnTo>
                <a:lnTo>
                  <a:pt x="272540" y="51566"/>
                </a:lnTo>
                <a:lnTo>
                  <a:pt x="293947" y="62567"/>
                </a:lnTo>
                <a:lnTo>
                  <a:pt x="289892" y="86292"/>
                </a:lnTo>
                <a:lnTo>
                  <a:pt x="307245" y="121019"/>
                </a:lnTo>
                <a:lnTo>
                  <a:pt x="320543" y="179471"/>
                </a:lnTo>
                <a:lnTo>
                  <a:pt x="333841" y="237922"/>
                </a:lnTo>
                <a:lnTo>
                  <a:pt x="343084" y="320099"/>
                </a:lnTo>
                <a:lnTo>
                  <a:pt x="360436" y="354825"/>
                </a:lnTo>
                <a:lnTo>
                  <a:pt x="365058" y="395913"/>
                </a:lnTo>
                <a:lnTo>
                  <a:pt x="377789" y="389552"/>
                </a:lnTo>
                <a:lnTo>
                  <a:pt x="383070" y="386913"/>
                </a:lnTo>
                <a:lnTo>
                  <a:pt x="443827" y="660337"/>
                </a:lnTo>
                <a:lnTo>
                  <a:pt x="410141" y="677170"/>
                </a:lnTo>
                <a:lnTo>
                  <a:pt x="406086" y="700894"/>
                </a:lnTo>
                <a:lnTo>
                  <a:pt x="380624" y="713618"/>
                </a:lnTo>
                <a:lnTo>
                  <a:pt x="355162" y="726340"/>
                </a:lnTo>
                <a:lnTo>
                  <a:pt x="342431" y="732702"/>
                </a:lnTo>
                <a:lnTo>
                  <a:pt x="308293" y="728062"/>
                </a:lnTo>
                <a:lnTo>
                  <a:pt x="265478" y="706059"/>
                </a:lnTo>
                <a:lnTo>
                  <a:pt x="222663" y="684055"/>
                </a:lnTo>
                <a:lnTo>
                  <a:pt x="201256" y="673054"/>
                </a:lnTo>
                <a:lnTo>
                  <a:pt x="179849" y="662052"/>
                </a:lnTo>
                <a:lnTo>
                  <a:pt x="162496" y="627326"/>
                </a:lnTo>
                <a:lnTo>
                  <a:pt x="153820" y="609962"/>
                </a:lnTo>
                <a:lnTo>
                  <a:pt x="166551" y="603600"/>
                </a:lnTo>
                <a:lnTo>
                  <a:pt x="170606" y="579876"/>
                </a:lnTo>
                <a:lnTo>
                  <a:pt x="178715" y="532426"/>
                </a:lnTo>
                <a:lnTo>
                  <a:pt x="182770" y="508701"/>
                </a:lnTo>
                <a:lnTo>
                  <a:pt x="190879" y="461251"/>
                </a:lnTo>
                <a:lnTo>
                  <a:pt x="186258" y="420163"/>
                </a:lnTo>
                <a:lnTo>
                  <a:pt x="181636" y="379074"/>
                </a:lnTo>
                <a:lnTo>
                  <a:pt x="155607" y="326984"/>
                </a:lnTo>
                <a:lnTo>
                  <a:pt x="150985" y="285896"/>
                </a:lnTo>
                <a:lnTo>
                  <a:pt x="133632" y="251169"/>
                </a:lnTo>
                <a:lnTo>
                  <a:pt x="116280" y="216443"/>
                </a:lnTo>
                <a:lnTo>
                  <a:pt x="107604" y="199079"/>
                </a:lnTo>
                <a:lnTo>
                  <a:pt x="98927" y="181716"/>
                </a:lnTo>
                <a:lnTo>
                  <a:pt x="77520" y="170714"/>
                </a:lnTo>
                <a:lnTo>
                  <a:pt x="56113" y="159713"/>
                </a:lnTo>
                <a:lnTo>
                  <a:pt x="34705" y="148711"/>
                </a:lnTo>
                <a:lnTo>
                  <a:pt x="26029" y="131348"/>
                </a:lnTo>
                <a:lnTo>
                  <a:pt x="8676" y="96621"/>
                </a:lnTo>
                <a:lnTo>
                  <a:pt x="0" y="79258"/>
                </a:lnTo>
                <a:lnTo>
                  <a:pt x="4055" y="55533"/>
                </a:lnTo>
                <a:lnTo>
                  <a:pt x="20840" y="2544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4" name="任意多边形: 形状 173">
            <a:extLst>
              <a:ext uri="{FF2B5EF4-FFF2-40B4-BE49-F238E27FC236}">
                <a16:creationId xmlns:a16="http://schemas.microsoft.com/office/drawing/2014/main" xmlns="" id="{7847AC07-B289-4CE8-A250-D72044A501B0}"/>
              </a:ext>
            </a:extLst>
          </p:cNvPr>
          <p:cNvSpPr/>
          <p:nvPr/>
        </p:nvSpPr>
        <p:spPr>
          <a:xfrm rot="1593059">
            <a:off x="1532679" y="5627431"/>
            <a:ext cx="375274" cy="723421"/>
          </a:xfrm>
          <a:custGeom>
            <a:avLst/>
            <a:gdLst>
              <a:gd name="connsiteX0" fmla="*/ 8109 w 375274"/>
              <a:gd name="connsiteY0" fmla="*/ 50892 h 723421"/>
              <a:gd name="connsiteX1" fmla="*/ 33571 w 375274"/>
              <a:gd name="connsiteY1" fmla="*/ 38169 h 723421"/>
              <a:gd name="connsiteX2" fmla="*/ 59033 w 375274"/>
              <a:gd name="connsiteY2" fmla="*/ 25446 h 723421"/>
              <a:gd name="connsiteX3" fmla="*/ 84495 w 375274"/>
              <a:gd name="connsiteY3" fmla="*/ 12723 h 723421"/>
              <a:gd name="connsiteX4" fmla="*/ 109957 w 375274"/>
              <a:gd name="connsiteY4" fmla="*/ 0 h 723421"/>
              <a:gd name="connsiteX5" fmla="*/ 144096 w 375274"/>
              <a:gd name="connsiteY5" fmla="*/ 4640 h 723421"/>
              <a:gd name="connsiteX6" fmla="*/ 190965 w 375274"/>
              <a:gd name="connsiteY6" fmla="*/ 2918 h 723421"/>
              <a:gd name="connsiteX7" fmla="*/ 233780 w 375274"/>
              <a:gd name="connsiteY7" fmla="*/ 24922 h 723421"/>
              <a:gd name="connsiteX8" fmla="*/ 255187 w 375274"/>
              <a:gd name="connsiteY8" fmla="*/ 35923 h 723421"/>
              <a:gd name="connsiteX9" fmla="*/ 276595 w 375274"/>
              <a:gd name="connsiteY9" fmla="*/ 46925 h 723421"/>
              <a:gd name="connsiteX10" fmla="*/ 306678 w 375274"/>
              <a:gd name="connsiteY10" fmla="*/ 75290 h 723421"/>
              <a:gd name="connsiteX11" fmla="*/ 315355 w 375274"/>
              <a:gd name="connsiteY11" fmla="*/ 92654 h 723421"/>
              <a:gd name="connsiteX12" fmla="*/ 319976 w 375274"/>
              <a:gd name="connsiteY12" fmla="*/ 133742 h 723421"/>
              <a:gd name="connsiteX13" fmla="*/ 346005 w 375274"/>
              <a:gd name="connsiteY13" fmla="*/ 185832 h 723421"/>
              <a:gd name="connsiteX14" fmla="*/ 346572 w 375274"/>
              <a:gd name="connsiteY14" fmla="*/ 250645 h 723421"/>
              <a:gd name="connsiteX15" fmla="*/ 351194 w 375274"/>
              <a:gd name="connsiteY15" fmla="*/ 291733 h 723421"/>
              <a:gd name="connsiteX16" fmla="*/ 355815 w 375274"/>
              <a:gd name="connsiteY16" fmla="*/ 332822 h 723421"/>
              <a:gd name="connsiteX17" fmla="*/ 351761 w 375274"/>
              <a:gd name="connsiteY17" fmla="*/ 356546 h 723421"/>
              <a:gd name="connsiteX18" fmla="*/ 360437 w 375274"/>
              <a:gd name="connsiteY18" fmla="*/ 373909 h 723421"/>
              <a:gd name="connsiteX19" fmla="*/ 373168 w 375274"/>
              <a:gd name="connsiteY19" fmla="*/ 367548 h 723421"/>
              <a:gd name="connsiteX20" fmla="*/ 375273 w 375274"/>
              <a:gd name="connsiteY20" fmla="*/ 366495 h 723421"/>
              <a:gd name="connsiteX21" fmla="*/ 375274 w 375274"/>
              <a:gd name="connsiteY21" fmla="*/ 655078 h 723421"/>
              <a:gd name="connsiteX22" fmla="*/ 354595 w 375274"/>
              <a:gd name="connsiteY22" fmla="*/ 680612 h 723421"/>
              <a:gd name="connsiteX23" fmla="*/ 337810 w 375274"/>
              <a:gd name="connsiteY23" fmla="*/ 710698 h 723421"/>
              <a:gd name="connsiteX24" fmla="*/ 325079 w 375274"/>
              <a:gd name="connsiteY24" fmla="*/ 717060 h 723421"/>
              <a:gd name="connsiteX25" fmla="*/ 312348 w 375274"/>
              <a:gd name="connsiteY25" fmla="*/ 723421 h 723421"/>
              <a:gd name="connsiteX26" fmla="*/ 290941 w 375274"/>
              <a:gd name="connsiteY26" fmla="*/ 712420 h 723421"/>
              <a:gd name="connsiteX27" fmla="*/ 256802 w 375274"/>
              <a:gd name="connsiteY27" fmla="*/ 707779 h 723421"/>
              <a:gd name="connsiteX28" fmla="*/ 235395 w 375274"/>
              <a:gd name="connsiteY28" fmla="*/ 696778 h 723421"/>
              <a:gd name="connsiteX29" fmla="*/ 201257 w 375274"/>
              <a:gd name="connsiteY29" fmla="*/ 692138 h 723421"/>
              <a:gd name="connsiteX30" fmla="*/ 171173 w 375274"/>
              <a:gd name="connsiteY30" fmla="*/ 663773 h 723421"/>
              <a:gd name="connsiteX31" fmla="*/ 162496 w 375274"/>
              <a:gd name="connsiteY31" fmla="*/ 646409 h 723421"/>
              <a:gd name="connsiteX32" fmla="*/ 141089 w 375274"/>
              <a:gd name="connsiteY32" fmla="*/ 635408 h 723421"/>
              <a:gd name="connsiteX33" fmla="*/ 136467 w 375274"/>
              <a:gd name="connsiteY33" fmla="*/ 594319 h 723421"/>
              <a:gd name="connsiteX34" fmla="*/ 127791 w 375274"/>
              <a:gd name="connsiteY34" fmla="*/ 576956 h 723421"/>
              <a:gd name="connsiteX35" fmla="*/ 131845 w 375274"/>
              <a:gd name="connsiteY35" fmla="*/ 553231 h 723421"/>
              <a:gd name="connsiteX36" fmla="*/ 148631 w 375274"/>
              <a:gd name="connsiteY36" fmla="*/ 523145 h 723421"/>
              <a:gd name="connsiteX37" fmla="*/ 165417 w 375274"/>
              <a:gd name="connsiteY37" fmla="*/ 493059 h 723421"/>
              <a:gd name="connsiteX38" fmla="*/ 164851 w 375274"/>
              <a:gd name="connsiteY38" fmla="*/ 428246 h 723421"/>
              <a:gd name="connsiteX39" fmla="*/ 160229 w 375274"/>
              <a:gd name="connsiteY39" fmla="*/ 387157 h 723421"/>
              <a:gd name="connsiteX40" fmla="*/ 159661 w 375274"/>
              <a:gd name="connsiteY40" fmla="*/ 322345 h 723421"/>
              <a:gd name="connsiteX41" fmla="*/ 133632 w 375274"/>
              <a:gd name="connsiteY41" fmla="*/ 270254 h 723421"/>
              <a:gd name="connsiteX42" fmla="*/ 116280 w 375274"/>
              <a:gd name="connsiteY42" fmla="*/ 235528 h 723421"/>
              <a:gd name="connsiteX43" fmla="*/ 90250 w 375274"/>
              <a:gd name="connsiteY43" fmla="*/ 183437 h 723421"/>
              <a:gd name="connsiteX44" fmla="*/ 68844 w 375274"/>
              <a:gd name="connsiteY44" fmla="*/ 172435 h 723421"/>
              <a:gd name="connsiteX45" fmla="*/ 38760 w 375274"/>
              <a:gd name="connsiteY45" fmla="*/ 144070 h 723421"/>
              <a:gd name="connsiteX46" fmla="*/ 17353 w 375274"/>
              <a:gd name="connsiteY46" fmla="*/ 133069 h 723421"/>
              <a:gd name="connsiteX47" fmla="*/ 8676 w 375274"/>
              <a:gd name="connsiteY47" fmla="*/ 115705 h 723421"/>
              <a:gd name="connsiteX48" fmla="*/ 0 w 375274"/>
              <a:gd name="connsiteY48" fmla="*/ 98342 h 723421"/>
              <a:gd name="connsiteX49" fmla="*/ 4055 w 375274"/>
              <a:gd name="connsiteY49" fmla="*/ 74617 h 723421"/>
              <a:gd name="connsiteX50" fmla="*/ 8109 w 375274"/>
              <a:gd name="connsiteY50" fmla="*/ 50892 h 7234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375274" h="723421">
                <a:moveTo>
                  <a:pt x="8109" y="50892"/>
                </a:moveTo>
                <a:lnTo>
                  <a:pt x="33571" y="38169"/>
                </a:lnTo>
                <a:lnTo>
                  <a:pt x="59033" y="25446"/>
                </a:lnTo>
                <a:lnTo>
                  <a:pt x="84495" y="12723"/>
                </a:lnTo>
                <a:lnTo>
                  <a:pt x="109957" y="0"/>
                </a:lnTo>
                <a:lnTo>
                  <a:pt x="144096" y="4640"/>
                </a:lnTo>
                <a:lnTo>
                  <a:pt x="190965" y="2918"/>
                </a:lnTo>
                <a:lnTo>
                  <a:pt x="233780" y="24922"/>
                </a:lnTo>
                <a:lnTo>
                  <a:pt x="255187" y="35923"/>
                </a:lnTo>
                <a:lnTo>
                  <a:pt x="276595" y="46925"/>
                </a:lnTo>
                <a:lnTo>
                  <a:pt x="306678" y="75290"/>
                </a:lnTo>
                <a:lnTo>
                  <a:pt x="315355" y="92654"/>
                </a:lnTo>
                <a:lnTo>
                  <a:pt x="319976" y="133742"/>
                </a:lnTo>
                <a:lnTo>
                  <a:pt x="346005" y="185832"/>
                </a:lnTo>
                <a:lnTo>
                  <a:pt x="346572" y="250645"/>
                </a:lnTo>
                <a:lnTo>
                  <a:pt x="351194" y="291733"/>
                </a:lnTo>
                <a:lnTo>
                  <a:pt x="355815" y="332822"/>
                </a:lnTo>
                <a:lnTo>
                  <a:pt x="351761" y="356546"/>
                </a:lnTo>
                <a:lnTo>
                  <a:pt x="360437" y="373909"/>
                </a:lnTo>
                <a:lnTo>
                  <a:pt x="373168" y="367548"/>
                </a:lnTo>
                <a:lnTo>
                  <a:pt x="375273" y="366495"/>
                </a:lnTo>
                <a:lnTo>
                  <a:pt x="375274" y="655078"/>
                </a:lnTo>
                <a:lnTo>
                  <a:pt x="354595" y="680612"/>
                </a:lnTo>
                <a:lnTo>
                  <a:pt x="337810" y="710698"/>
                </a:lnTo>
                <a:lnTo>
                  <a:pt x="325079" y="717060"/>
                </a:lnTo>
                <a:lnTo>
                  <a:pt x="312348" y="723421"/>
                </a:lnTo>
                <a:lnTo>
                  <a:pt x="290941" y="712420"/>
                </a:lnTo>
                <a:lnTo>
                  <a:pt x="256802" y="707779"/>
                </a:lnTo>
                <a:lnTo>
                  <a:pt x="235395" y="696778"/>
                </a:lnTo>
                <a:lnTo>
                  <a:pt x="201257" y="692138"/>
                </a:lnTo>
                <a:lnTo>
                  <a:pt x="171173" y="663773"/>
                </a:lnTo>
                <a:lnTo>
                  <a:pt x="162496" y="646409"/>
                </a:lnTo>
                <a:lnTo>
                  <a:pt x="141089" y="635408"/>
                </a:lnTo>
                <a:lnTo>
                  <a:pt x="136467" y="594319"/>
                </a:lnTo>
                <a:lnTo>
                  <a:pt x="127791" y="576956"/>
                </a:lnTo>
                <a:lnTo>
                  <a:pt x="131845" y="553231"/>
                </a:lnTo>
                <a:lnTo>
                  <a:pt x="148631" y="523145"/>
                </a:lnTo>
                <a:lnTo>
                  <a:pt x="165417" y="493059"/>
                </a:lnTo>
                <a:lnTo>
                  <a:pt x="164851" y="428246"/>
                </a:lnTo>
                <a:lnTo>
                  <a:pt x="160229" y="387157"/>
                </a:lnTo>
                <a:lnTo>
                  <a:pt x="159661" y="322345"/>
                </a:lnTo>
                <a:lnTo>
                  <a:pt x="133632" y="270254"/>
                </a:lnTo>
                <a:lnTo>
                  <a:pt x="116280" y="235528"/>
                </a:lnTo>
                <a:lnTo>
                  <a:pt x="90250" y="183437"/>
                </a:lnTo>
                <a:lnTo>
                  <a:pt x="68844" y="172435"/>
                </a:lnTo>
                <a:lnTo>
                  <a:pt x="38760" y="144070"/>
                </a:lnTo>
                <a:lnTo>
                  <a:pt x="17353" y="133069"/>
                </a:lnTo>
                <a:lnTo>
                  <a:pt x="8676" y="115705"/>
                </a:lnTo>
                <a:lnTo>
                  <a:pt x="0" y="98342"/>
                </a:lnTo>
                <a:lnTo>
                  <a:pt x="4055" y="74617"/>
                </a:lnTo>
                <a:lnTo>
                  <a:pt x="8109" y="5089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324068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800"/>
                            </p:stCondLst>
                            <p:childTnLst>
                              <p:par>
                                <p:cTn id="2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3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86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1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1600"/>
                            </p:stCondLst>
                            <p:childTnLst>
                              <p:par>
                                <p:cTn id="3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31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1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200"/>
                            </p:stCondLst>
                            <p:childTnLst>
                              <p:par>
                                <p:cTn id="5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7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92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330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4800"/>
                            </p:stCondLst>
                            <p:childTnLst>
                              <p:par>
                                <p:cTn id="8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6300"/>
                            </p:stCondLst>
                            <p:childTnLst>
                              <p:par>
                                <p:cTn id="8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0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78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1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22" presetClass="entr" presetSubtype="4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3" dur="1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8" dur="2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2000"/>
                            </p:stCondLst>
                            <p:childTnLst>
                              <p:par>
                                <p:cTn id="11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3500"/>
                            </p:stCondLst>
                            <p:childTnLst>
                              <p:par>
                                <p:cTn id="11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5000"/>
                            </p:stCondLst>
                            <p:childTnLst>
                              <p:par>
                                <p:cTn id="11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0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6500"/>
                            </p:stCondLst>
                            <p:childTnLst>
                              <p:par>
                                <p:cTn id="12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8800"/>
                            </p:stCondLst>
                            <p:childTnLst>
                              <p:par>
                                <p:cTn id="12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10300"/>
                            </p:stCondLst>
                            <p:childTnLst>
                              <p:par>
                                <p:cTn id="13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1800"/>
                            </p:stCondLst>
                            <p:childTnLst>
                              <p:par>
                                <p:cTn id="13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4" dur="1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900"/>
                            </p:stCondLst>
                            <p:childTnLst>
                              <p:par>
                                <p:cTn id="14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1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3400"/>
                            </p:stCondLst>
                            <p:childTnLst>
                              <p:par>
                                <p:cTn id="15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5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4900"/>
                            </p:stCondLst>
                            <p:childTnLst>
                              <p:par>
                                <p:cTn id="15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9" dur="10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2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6800"/>
                            </p:stCondLst>
                            <p:childTnLst>
                              <p:par>
                                <p:cTn id="16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6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1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000"/>
                            </p:stCondLst>
                            <p:childTnLst>
                              <p:par>
                                <p:cTn id="1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5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2500"/>
                            </p:stCondLst>
                            <p:childTnLst>
                              <p:par>
                                <p:cTn id="1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9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4000"/>
                            </p:stCondLst>
                            <p:childTnLst>
                              <p:par>
                                <p:cTn id="18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3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5500"/>
                            </p:stCondLst>
                            <p:childTnLst>
                              <p:par>
                                <p:cTn id="18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7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7000"/>
                            </p:stCondLst>
                            <p:childTnLst>
                              <p:par>
                                <p:cTn id="18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1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8500"/>
                            </p:stCondLst>
                            <p:childTnLst>
                              <p:par>
                                <p:cTn id="19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5" dur="1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8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>
                            <p:stCondLst>
                              <p:cond delay="10800"/>
                            </p:stCondLst>
                            <p:childTnLst>
                              <p:par>
                                <p:cTn id="20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2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12300"/>
                            </p:stCondLst>
                            <p:childTnLst>
                              <p:par>
                                <p:cTn id="20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6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" fill="hold">
                            <p:stCondLst>
                              <p:cond delay="13800"/>
                            </p:stCondLst>
                            <p:childTnLst>
                              <p:par>
                                <p:cTn id="20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0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1" fill="hold">
                      <p:stCondLst>
                        <p:cond delay="indefinite"/>
                      </p:stCondLst>
                      <p:childTnLst>
                        <p:par>
                          <p:cTn id="212" fill="hold">
                            <p:stCondLst>
                              <p:cond delay="0"/>
                            </p:stCondLst>
                            <p:childTnLst>
                              <p:par>
                                <p:cTn id="2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5" dur="1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1000"/>
                            </p:stCondLst>
                            <p:childTnLst>
                              <p:par>
                                <p:cTn id="217" presetID="22" presetClass="entr" presetSubtype="1" fill="hold" grpId="0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9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2" dur="1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3300"/>
                            </p:stCondLst>
                            <p:childTnLst>
                              <p:par>
                                <p:cTn id="2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6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" fill="hold">
                            <p:stCondLst>
                              <p:cond delay="4800"/>
                            </p:stCondLst>
                            <p:childTnLst>
                              <p:par>
                                <p:cTn id="22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0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60" grpId="0" animBg="1"/>
      <p:bldP spid="66" grpId="0" animBg="1"/>
      <p:bldP spid="77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111" grpId="0" animBg="1"/>
      <p:bldP spid="112" grpId="0" animBg="1"/>
      <p:bldP spid="114" grpId="0" animBg="1"/>
      <p:bldP spid="115" grpId="0" animBg="1"/>
      <p:bldP spid="118" grpId="0" animBg="1"/>
      <p:bldP spid="119" grpId="0" animBg="1"/>
      <p:bldP spid="124" grpId="0" animBg="1"/>
      <p:bldP spid="128" grpId="0" animBg="1"/>
      <p:bldP spid="129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4" grpId="0" animBg="1"/>
      <p:bldP spid="145" grpId="0" animBg="1"/>
      <p:bldP spid="146" grpId="0" animBg="1"/>
      <p:bldP spid="147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59" grpId="0" animBg="1"/>
      <p:bldP spid="160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70" grpId="0" animBg="1"/>
      <p:bldP spid="109" grpId="0" animBg="1"/>
      <p:bldP spid="110" grpId="0" animBg="1"/>
      <p:bldP spid="116" grpId="0" animBg="1"/>
      <p:bldP spid="117" grpId="0" animBg="1"/>
      <p:bldP spid="143" grpId="0" animBg="1"/>
      <p:bldP spid="149" grpId="0" animBg="1"/>
      <p:bldP spid="171" grpId="0" animBg="1"/>
      <p:bldP spid="172" grpId="0" animBg="1"/>
      <p:bldP spid="173" grpId="0" animBg="1"/>
      <p:bldP spid="174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" name="Freeform 446">
            <a:extLst>
              <a:ext uri="{FF2B5EF4-FFF2-40B4-BE49-F238E27FC236}">
                <a16:creationId xmlns:a16="http://schemas.microsoft.com/office/drawing/2014/main" xmlns="" id="{042F6A35-3576-4012-9460-01D2E0EFF010}"/>
              </a:ext>
            </a:extLst>
          </p:cNvPr>
          <p:cNvSpPr>
            <a:spLocks/>
          </p:cNvSpPr>
          <p:nvPr/>
        </p:nvSpPr>
        <p:spPr bwMode="auto">
          <a:xfrm>
            <a:off x="1458855" y="993685"/>
            <a:ext cx="683691" cy="1853855"/>
          </a:xfrm>
          <a:custGeom>
            <a:avLst/>
            <a:gdLst>
              <a:gd name="T0" fmla="*/ 27 w 115"/>
              <a:gd name="T1" fmla="*/ 242 h 250"/>
              <a:gd name="T2" fmla="*/ 16 w 115"/>
              <a:gd name="T3" fmla="*/ 246 h 250"/>
              <a:gd name="T4" fmla="*/ 8 w 115"/>
              <a:gd name="T5" fmla="*/ 250 h 250"/>
              <a:gd name="T6" fmla="*/ 4 w 115"/>
              <a:gd name="T7" fmla="*/ 250 h 250"/>
              <a:gd name="T8" fmla="*/ 0 w 115"/>
              <a:gd name="T9" fmla="*/ 250 h 250"/>
              <a:gd name="T10" fmla="*/ 0 w 115"/>
              <a:gd name="T11" fmla="*/ 246 h 250"/>
              <a:gd name="T12" fmla="*/ 4 w 115"/>
              <a:gd name="T13" fmla="*/ 242 h 250"/>
              <a:gd name="T14" fmla="*/ 8 w 115"/>
              <a:gd name="T15" fmla="*/ 234 h 250"/>
              <a:gd name="T16" fmla="*/ 20 w 115"/>
              <a:gd name="T17" fmla="*/ 222 h 250"/>
              <a:gd name="T18" fmla="*/ 31 w 115"/>
              <a:gd name="T19" fmla="*/ 210 h 250"/>
              <a:gd name="T20" fmla="*/ 39 w 115"/>
              <a:gd name="T21" fmla="*/ 198 h 250"/>
              <a:gd name="T22" fmla="*/ 47 w 115"/>
              <a:gd name="T23" fmla="*/ 186 h 250"/>
              <a:gd name="T24" fmla="*/ 55 w 115"/>
              <a:gd name="T25" fmla="*/ 174 h 250"/>
              <a:gd name="T26" fmla="*/ 67 w 115"/>
              <a:gd name="T27" fmla="*/ 147 h 250"/>
              <a:gd name="T28" fmla="*/ 71 w 115"/>
              <a:gd name="T29" fmla="*/ 131 h 250"/>
              <a:gd name="T30" fmla="*/ 75 w 115"/>
              <a:gd name="T31" fmla="*/ 119 h 250"/>
              <a:gd name="T32" fmla="*/ 75 w 115"/>
              <a:gd name="T33" fmla="*/ 103 h 250"/>
              <a:gd name="T34" fmla="*/ 79 w 115"/>
              <a:gd name="T35" fmla="*/ 87 h 250"/>
              <a:gd name="T36" fmla="*/ 79 w 115"/>
              <a:gd name="T37" fmla="*/ 55 h 250"/>
              <a:gd name="T38" fmla="*/ 79 w 115"/>
              <a:gd name="T39" fmla="*/ 39 h 250"/>
              <a:gd name="T40" fmla="*/ 79 w 115"/>
              <a:gd name="T41" fmla="*/ 27 h 250"/>
              <a:gd name="T42" fmla="*/ 75 w 115"/>
              <a:gd name="T43" fmla="*/ 19 h 250"/>
              <a:gd name="T44" fmla="*/ 75 w 115"/>
              <a:gd name="T45" fmla="*/ 16 h 250"/>
              <a:gd name="T46" fmla="*/ 71 w 115"/>
              <a:gd name="T47" fmla="*/ 12 h 250"/>
              <a:gd name="T48" fmla="*/ 71 w 115"/>
              <a:gd name="T49" fmla="*/ 8 h 250"/>
              <a:gd name="T50" fmla="*/ 71 w 115"/>
              <a:gd name="T51" fmla="*/ 4 h 250"/>
              <a:gd name="T52" fmla="*/ 75 w 115"/>
              <a:gd name="T53" fmla="*/ 0 h 250"/>
              <a:gd name="T54" fmla="*/ 79 w 115"/>
              <a:gd name="T55" fmla="*/ 0 h 250"/>
              <a:gd name="T56" fmla="*/ 83 w 115"/>
              <a:gd name="T57" fmla="*/ 0 h 250"/>
              <a:gd name="T58" fmla="*/ 87 w 115"/>
              <a:gd name="T59" fmla="*/ 0 h 250"/>
              <a:gd name="T60" fmla="*/ 95 w 115"/>
              <a:gd name="T61" fmla="*/ 0 h 250"/>
              <a:gd name="T62" fmla="*/ 99 w 115"/>
              <a:gd name="T63" fmla="*/ 4 h 250"/>
              <a:gd name="T64" fmla="*/ 107 w 115"/>
              <a:gd name="T65" fmla="*/ 4 h 250"/>
              <a:gd name="T66" fmla="*/ 111 w 115"/>
              <a:gd name="T67" fmla="*/ 4 h 250"/>
              <a:gd name="T68" fmla="*/ 111 w 115"/>
              <a:gd name="T69" fmla="*/ 4 h 250"/>
              <a:gd name="T70" fmla="*/ 115 w 115"/>
              <a:gd name="T71" fmla="*/ 8 h 250"/>
              <a:gd name="T72" fmla="*/ 115 w 115"/>
              <a:gd name="T73" fmla="*/ 12 h 250"/>
              <a:gd name="T74" fmla="*/ 115 w 115"/>
              <a:gd name="T75" fmla="*/ 16 h 250"/>
              <a:gd name="T76" fmla="*/ 115 w 115"/>
              <a:gd name="T77" fmla="*/ 23 h 250"/>
              <a:gd name="T78" fmla="*/ 115 w 115"/>
              <a:gd name="T79" fmla="*/ 31 h 250"/>
              <a:gd name="T80" fmla="*/ 115 w 115"/>
              <a:gd name="T81" fmla="*/ 47 h 250"/>
              <a:gd name="T82" fmla="*/ 115 w 115"/>
              <a:gd name="T83" fmla="*/ 63 h 250"/>
              <a:gd name="T84" fmla="*/ 111 w 115"/>
              <a:gd name="T85" fmla="*/ 79 h 250"/>
              <a:gd name="T86" fmla="*/ 111 w 115"/>
              <a:gd name="T87" fmla="*/ 99 h 250"/>
              <a:gd name="T88" fmla="*/ 107 w 115"/>
              <a:gd name="T89" fmla="*/ 119 h 250"/>
              <a:gd name="T90" fmla="*/ 107 w 115"/>
              <a:gd name="T91" fmla="*/ 135 h 250"/>
              <a:gd name="T92" fmla="*/ 99 w 115"/>
              <a:gd name="T93" fmla="*/ 151 h 250"/>
              <a:gd name="T94" fmla="*/ 95 w 115"/>
              <a:gd name="T95" fmla="*/ 162 h 250"/>
              <a:gd name="T96" fmla="*/ 87 w 115"/>
              <a:gd name="T97" fmla="*/ 178 h 250"/>
              <a:gd name="T98" fmla="*/ 71 w 115"/>
              <a:gd name="T99" fmla="*/ 202 h 250"/>
              <a:gd name="T100" fmla="*/ 63 w 115"/>
              <a:gd name="T101" fmla="*/ 214 h 250"/>
              <a:gd name="T102" fmla="*/ 51 w 115"/>
              <a:gd name="T103" fmla="*/ 222 h 250"/>
              <a:gd name="T104" fmla="*/ 39 w 115"/>
              <a:gd name="T105" fmla="*/ 234 h 250"/>
              <a:gd name="T106" fmla="*/ 27 w 115"/>
              <a:gd name="T107" fmla="*/ 242 h 250"/>
              <a:gd name="T108" fmla="*/ 27 w 115"/>
              <a:gd name="T109" fmla="*/ 242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15" h="250">
                <a:moveTo>
                  <a:pt x="27" y="242"/>
                </a:moveTo>
                <a:lnTo>
                  <a:pt x="16" y="246"/>
                </a:lnTo>
                <a:lnTo>
                  <a:pt x="8" y="250"/>
                </a:lnTo>
                <a:lnTo>
                  <a:pt x="4" y="250"/>
                </a:lnTo>
                <a:lnTo>
                  <a:pt x="0" y="250"/>
                </a:lnTo>
                <a:lnTo>
                  <a:pt x="0" y="246"/>
                </a:lnTo>
                <a:lnTo>
                  <a:pt x="4" y="242"/>
                </a:lnTo>
                <a:lnTo>
                  <a:pt x="8" y="234"/>
                </a:lnTo>
                <a:lnTo>
                  <a:pt x="20" y="222"/>
                </a:lnTo>
                <a:lnTo>
                  <a:pt x="31" y="210"/>
                </a:lnTo>
                <a:lnTo>
                  <a:pt x="39" y="198"/>
                </a:lnTo>
                <a:lnTo>
                  <a:pt x="47" y="186"/>
                </a:lnTo>
                <a:lnTo>
                  <a:pt x="55" y="174"/>
                </a:lnTo>
                <a:lnTo>
                  <a:pt x="67" y="147"/>
                </a:lnTo>
                <a:lnTo>
                  <a:pt x="71" y="131"/>
                </a:lnTo>
                <a:lnTo>
                  <a:pt x="75" y="119"/>
                </a:lnTo>
                <a:lnTo>
                  <a:pt x="75" y="103"/>
                </a:lnTo>
                <a:lnTo>
                  <a:pt x="79" y="87"/>
                </a:lnTo>
                <a:lnTo>
                  <a:pt x="79" y="55"/>
                </a:lnTo>
                <a:lnTo>
                  <a:pt x="79" y="39"/>
                </a:lnTo>
                <a:lnTo>
                  <a:pt x="79" y="27"/>
                </a:lnTo>
                <a:lnTo>
                  <a:pt x="75" y="19"/>
                </a:lnTo>
                <a:lnTo>
                  <a:pt x="75" y="16"/>
                </a:lnTo>
                <a:lnTo>
                  <a:pt x="71" y="12"/>
                </a:lnTo>
                <a:lnTo>
                  <a:pt x="71" y="8"/>
                </a:lnTo>
                <a:lnTo>
                  <a:pt x="71" y="4"/>
                </a:lnTo>
                <a:lnTo>
                  <a:pt x="75" y="0"/>
                </a:lnTo>
                <a:lnTo>
                  <a:pt x="79" y="0"/>
                </a:lnTo>
                <a:lnTo>
                  <a:pt x="83" y="0"/>
                </a:lnTo>
                <a:lnTo>
                  <a:pt x="87" y="0"/>
                </a:lnTo>
                <a:lnTo>
                  <a:pt x="95" y="0"/>
                </a:lnTo>
                <a:lnTo>
                  <a:pt x="99" y="4"/>
                </a:lnTo>
                <a:lnTo>
                  <a:pt x="107" y="4"/>
                </a:lnTo>
                <a:lnTo>
                  <a:pt x="111" y="4"/>
                </a:lnTo>
                <a:lnTo>
                  <a:pt x="111" y="4"/>
                </a:lnTo>
                <a:lnTo>
                  <a:pt x="115" y="8"/>
                </a:lnTo>
                <a:lnTo>
                  <a:pt x="115" y="12"/>
                </a:lnTo>
                <a:lnTo>
                  <a:pt x="115" y="16"/>
                </a:lnTo>
                <a:lnTo>
                  <a:pt x="115" y="23"/>
                </a:lnTo>
                <a:lnTo>
                  <a:pt x="115" y="31"/>
                </a:lnTo>
                <a:lnTo>
                  <a:pt x="115" y="47"/>
                </a:lnTo>
                <a:lnTo>
                  <a:pt x="115" y="63"/>
                </a:lnTo>
                <a:lnTo>
                  <a:pt x="111" y="79"/>
                </a:lnTo>
                <a:lnTo>
                  <a:pt x="111" y="99"/>
                </a:lnTo>
                <a:lnTo>
                  <a:pt x="107" y="119"/>
                </a:lnTo>
                <a:lnTo>
                  <a:pt x="107" y="135"/>
                </a:lnTo>
                <a:lnTo>
                  <a:pt x="99" y="151"/>
                </a:lnTo>
                <a:lnTo>
                  <a:pt x="95" y="162"/>
                </a:lnTo>
                <a:lnTo>
                  <a:pt x="87" y="178"/>
                </a:lnTo>
                <a:lnTo>
                  <a:pt x="71" y="202"/>
                </a:lnTo>
                <a:lnTo>
                  <a:pt x="63" y="214"/>
                </a:lnTo>
                <a:lnTo>
                  <a:pt x="51" y="222"/>
                </a:lnTo>
                <a:lnTo>
                  <a:pt x="39" y="234"/>
                </a:lnTo>
                <a:lnTo>
                  <a:pt x="27" y="242"/>
                </a:lnTo>
                <a:lnTo>
                  <a:pt x="27" y="24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6" name="Freeform 447">
            <a:extLst>
              <a:ext uri="{FF2B5EF4-FFF2-40B4-BE49-F238E27FC236}">
                <a16:creationId xmlns:a16="http://schemas.microsoft.com/office/drawing/2014/main" xmlns="" id="{0CF5E4B0-EAAD-4D72-9AB8-999B7D53E336}"/>
              </a:ext>
            </a:extLst>
          </p:cNvPr>
          <p:cNvSpPr>
            <a:spLocks/>
          </p:cNvSpPr>
          <p:nvPr/>
        </p:nvSpPr>
        <p:spPr bwMode="auto">
          <a:xfrm>
            <a:off x="1976079" y="1282889"/>
            <a:ext cx="1462500" cy="415264"/>
          </a:xfrm>
          <a:custGeom>
            <a:avLst/>
            <a:gdLst>
              <a:gd name="T0" fmla="*/ 107 w 246"/>
              <a:gd name="T1" fmla="*/ 20 h 56"/>
              <a:gd name="T2" fmla="*/ 127 w 246"/>
              <a:gd name="T3" fmla="*/ 16 h 56"/>
              <a:gd name="T4" fmla="*/ 143 w 246"/>
              <a:gd name="T5" fmla="*/ 12 h 56"/>
              <a:gd name="T6" fmla="*/ 159 w 246"/>
              <a:gd name="T7" fmla="*/ 8 h 56"/>
              <a:gd name="T8" fmla="*/ 171 w 246"/>
              <a:gd name="T9" fmla="*/ 4 h 56"/>
              <a:gd name="T10" fmla="*/ 183 w 246"/>
              <a:gd name="T11" fmla="*/ 4 h 56"/>
              <a:gd name="T12" fmla="*/ 195 w 246"/>
              <a:gd name="T13" fmla="*/ 0 h 56"/>
              <a:gd name="T14" fmla="*/ 203 w 246"/>
              <a:gd name="T15" fmla="*/ 0 h 56"/>
              <a:gd name="T16" fmla="*/ 207 w 246"/>
              <a:gd name="T17" fmla="*/ 0 h 56"/>
              <a:gd name="T18" fmla="*/ 223 w 246"/>
              <a:gd name="T19" fmla="*/ 4 h 56"/>
              <a:gd name="T20" fmla="*/ 230 w 246"/>
              <a:gd name="T21" fmla="*/ 4 h 56"/>
              <a:gd name="T22" fmla="*/ 234 w 246"/>
              <a:gd name="T23" fmla="*/ 8 h 56"/>
              <a:gd name="T24" fmla="*/ 242 w 246"/>
              <a:gd name="T25" fmla="*/ 12 h 56"/>
              <a:gd name="T26" fmla="*/ 242 w 246"/>
              <a:gd name="T27" fmla="*/ 12 h 56"/>
              <a:gd name="T28" fmla="*/ 246 w 246"/>
              <a:gd name="T29" fmla="*/ 16 h 56"/>
              <a:gd name="T30" fmla="*/ 246 w 246"/>
              <a:gd name="T31" fmla="*/ 20 h 56"/>
              <a:gd name="T32" fmla="*/ 246 w 246"/>
              <a:gd name="T33" fmla="*/ 20 h 56"/>
              <a:gd name="T34" fmla="*/ 242 w 246"/>
              <a:gd name="T35" fmla="*/ 24 h 56"/>
              <a:gd name="T36" fmla="*/ 242 w 246"/>
              <a:gd name="T37" fmla="*/ 24 h 56"/>
              <a:gd name="T38" fmla="*/ 238 w 246"/>
              <a:gd name="T39" fmla="*/ 28 h 56"/>
              <a:gd name="T40" fmla="*/ 230 w 246"/>
              <a:gd name="T41" fmla="*/ 28 h 56"/>
              <a:gd name="T42" fmla="*/ 227 w 246"/>
              <a:gd name="T43" fmla="*/ 28 h 56"/>
              <a:gd name="T44" fmla="*/ 219 w 246"/>
              <a:gd name="T45" fmla="*/ 32 h 56"/>
              <a:gd name="T46" fmla="*/ 211 w 246"/>
              <a:gd name="T47" fmla="*/ 32 h 56"/>
              <a:gd name="T48" fmla="*/ 203 w 246"/>
              <a:gd name="T49" fmla="*/ 32 h 56"/>
              <a:gd name="T50" fmla="*/ 191 w 246"/>
              <a:gd name="T51" fmla="*/ 36 h 56"/>
              <a:gd name="T52" fmla="*/ 179 w 246"/>
              <a:gd name="T53" fmla="*/ 36 h 56"/>
              <a:gd name="T54" fmla="*/ 167 w 246"/>
              <a:gd name="T55" fmla="*/ 36 h 56"/>
              <a:gd name="T56" fmla="*/ 151 w 246"/>
              <a:gd name="T57" fmla="*/ 40 h 56"/>
              <a:gd name="T58" fmla="*/ 135 w 246"/>
              <a:gd name="T59" fmla="*/ 40 h 56"/>
              <a:gd name="T60" fmla="*/ 119 w 246"/>
              <a:gd name="T61" fmla="*/ 44 h 56"/>
              <a:gd name="T62" fmla="*/ 103 w 246"/>
              <a:gd name="T63" fmla="*/ 44 h 56"/>
              <a:gd name="T64" fmla="*/ 83 w 246"/>
              <a:gd name="T65" fmla="*/ 48 h 56"/>
              <a:gd name="T66" fmla="*/ 68 w 246"/>
              <a:gd name="T67" fmla="*/ 48 h 56"/>
              <a:gd name="T68" fmla="*/ 52 w 246"/>
              <a:gd name="T69" fmla="*/ 52 h 56"/>
              <a:gd name="T70" fmla="*/ 40 w 246"/>
              <a:gd name="T71" fmla="*/ 52 h 56"/>
              <a:gd name="T72" fmla="*/ 28 w 246"/>
              <a:gd name="T73" fmla="*/ 52 h 56"/>
              <a:gd name="T74" fmla="*/ 16 w 246"/>
              <a:gd name="T75" fmla="*/ 56 h 56"/>
              <a:gd name="T76" fmla="*/ 8 w 246"/>
              <a:gd name="T77" fmla="*/ 56 h 56"/>
              <a:gd name="T78" fmla="*/ 0 w 246"/>
              <a:gd name="T79" fmla="*/ 56 h 56"/>
              <a:gd name="T80" fmla="*/ 0 w 246"/>
              <a:gd name="T81" fmla="*/ 36 h 56"/>
              <a:gd name="T82" fmla="*/ 8 w 246"/>
              <a:gd name="T83" fmla="*/ 36 h 56"/>
              <a:gd name="T84" fmla="*/ 16 w 246"/>
              <a:gd name="T85" fmla="*/ 36 h 56"/>
              <a:gd name="T86" fmla="*/ 28 w 246"/>
              <a:gd name="T87" fmla="*/ 32 h 56"/>
              <a:gd name="T88" fmla="*/ 40 w 246"/>
              <a:gd name="T89" fmla="*/ 32 h 56"/>
              <a:gd name="T90" fmla="*/ 56 w 246"/>
              <a:gd name="T91" fmla="*/ 28 h 56"/>
              <a:gd name="T92" fmla="*/ 72 w 246"/>
              <a:gd name="T93" fmla="*/ 28 h 56"/>
              <a:gd name="T94" fmla="*/ 87 w 246"/>
              <a:gd name="T95" fmla="*/ 24 h 56"/>
              <a:gd name="T96" fmla="*/ 107 w 246"/>
              <a:gd name="T97" fmla="*/ 20 h 56"/>
              <a:gd name="T98" fmla="*/ 107 w 246"/>
              <a:gd name="T99" fmla="*/ 2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6" h="56">
                <a:moveTo>
                  <a:pt x="107" y="20"/>
                </a:moveTo>
                <a:lnTo>
                  <a:pt x="127" y="16"/>
                </a:lnTo>
                <a:lnTo>
                  <a:pt x="143" y="12"/>
                </a:lnTo>
                <a:lnTo>
                  <a:pt x="159" y="8"/>
                </a:lnTo>
                <a:lnTo>
                  <a:pt x="171" y="4"/>
                </a:lnTo>
                <a:lnTo>
                  <a:pt x="183" y="4"/>
                </a:lnTo>
                <a:lnTo>
                  <a:pt x="195" y="0"/>
                </a:lnTo>
                <a:lnTo>
                  <a:pt x="203" y="0"/>
                </a:lnTo>
                <a:lnTo>
                  <a:pt x="207" y="0"/>
                </a:lnTo>
                <a:lnTo>
                  <a:pt x="223" y="4"/>
                </a:lnTo>
                <a:lnTo>
                  <a:pt x="230" y="4"/>
                </a:lnTo>
                <a:lnTo>
                  <a:pt x="234" y="8"/>
                </a:lnTo>
                <a:lnTo>
                  <a:pt x="242" y="12"/>
                </a:lnTo>
                <a:lnTo>
                  <a:pt x="242" y="12"/>
                </a:lnTo>
                <a:lnTo>
                  <a:pt x="246" y="16"/>
                </a:lnTo>
                <a:lnTo>
                  <a:pt x="246" y="20"/>
                </a:lnTo>
                <a:lnTo>
                  <a:pt x="246" y="20"/>
                </a:lnTo>
                <a:lnTo>
                  <a:pt x="242" y="24"/>
                </a:lnTo>
                <a:lnTo>
                  <a:pt x="242" y="24"/>
                </a:lnTo>
                <a:lnTo>
                  <a:pt x="238" y="28"/>
                </a:lnTo>
                <a:lnTo>
                  <a:pt x="230" y="28"/>
                </a:lnTo>
                <a:lnTo>
                  <a:pt x="227" y="28"/>
                </a:lnTo>
                <a:lnTo>
                  <a:pt x="219" y="32"/>
                </a:lnTo>
                <a:lnTo>
                  <a:pt x="211" y="32"/>
                </a:lnTo>
                <a:lnTo>
                  <a:pt x="203" y="32"/>
                </a:lnTo>
                <a:lnTo>
                  <a:pt x="191" y="36"/>
                </a:lnTo>
                <a:lnTo>
                  <a:pt x="179" y="36"/>
                </a:lnTo>
                <a:lnTo>
                  <a:pt x="167" y="36"/>
                </a:lnTo>
                <a:lnTo>
                  <a:pt x="151" y="40"/>
                </a:lnTo>
                <a:lnTo>
                  <a:pt x="135" y="40"/>
                </a:lnTo>
                <a:lnTo>
                  <a:pt x="119" y="44"/>
                </a:lnTo>
                <a:lnTo>
                  <a:pt x="103" y="44"/>
                </a:lnTo>
                <a:lnTo>
                  <a:pt x="83" y="48"/>
                </a:lnTo>
                <a:lnTo>
                  <a:pt x="68" y="48"/>
                </a:lnTo>
                <a:lnTo>
                  <a:pt x="52" y="52"/>
                </a:lnTo>
                <a:lnTo>
                  <a:pt x="40" y="52"/>
                </a:lnTo>
                <a:lnTo>
                  <a:pt x="28" y="52"/>
                </a:lnTo>
                <a:lnTo>
                  <a:pt x="16" y="56"/>
                </a:lnTo>
                <a:lnTo>
                  <a:pt x="8" y="56"/>
                </a:lnTo>
                <a:lnTo>
                  <a:pt x="0" y="56"/>
                </a:lnTo>
                <a:lnTo>
                  <a:pt x="0" y="36"/>
                </a:lnTo>
                <a:lnTo>
                  <a:pt x="8" y="36"/>
                </a:lnTo>
                <a:lnTo>
                  <a:pt x="16" y="36"/>
                </a:lnTo>
                <a:lnTo>
                  <a:pt x="28" y="32"/>
                </a:lnTo>
                <a:lnTo>
                  <a:pt x="40" y="32"/>
                </a:lnTo>
                <a:lnTo>
                  <a:pt x="56" y="28"/>
                </a:lnTo>
                <a:lnTo>
                  <a:pt x="72" y="28"/>
                </a:lnTo>
                <a:lnTo>
                  <a:pt x="87" y="24"/>
                </a:lnTo>
                <a:lnTo>
                  <a:pt x="107" y="20"/>
                </a:lnTo>
                <a:lnTo>
                  <a:pt x="107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7" name="Freeform 448">
            <a:extLst>
              <a:ext uri="{FF2B5EF4-FFF2-40B4-BE49-F238E27FC236}">
                <a16:creationId xmlns:a16="http://schemas.microsoft.com/office/drawing/2014/main" xmlns="" id="{84452DFB-C572-4448-8B20-B398FF7D90DA}"/>
              </a:ext>
            </a:extLst>
          </p:cNvPr>
          <p:cNvSpPr>
            <a:spLocks/>
          </p:cNvSpPr>
          <p:nvPr/>
        </p:nvSpPr>
        <p:spPr bwMode="auto">
          <a:xfrm>
            <a:off x="2540867" y="1520182"/>
            <a:ext cx="285366" cy="1705547"/>
          </a:xfrm>
          <a:custGeom>
            <a:avLst/>
            <a:gdLst>
              <a:gd name="T0" fmla="*/ 40 w 48"/>
              <a:gd name="T1" fmla="*/ 68 h 230"/>
              <a:gd name="T2" fmla="*/ 40 w 48"/>
              <a:gd name="T3" fmla="*/ 87 h 230"/>
              <a:gd name="T4" fmla="*/ 40 w 48"/>
              <a:gd name="T5" fmla="*/ 107 h 230"/>
              <a:gd name="T6" fmla="*/ 40 w 48"/>
              <a:gd name="T7" fmla="*/ 151 h 230"/>
              <a:gd name="T8" fmla="*/ 40 w 48"/>
              <a:gd name="T9" fmla="*/ 167 h 230"/>
              <a:gd name="T10" fmla="*/ 40 w 48"/>
              <a:gd name="T11" fmla="*/ 187 h 230"/>
              <a:gd name="T12" fmla="*/ 36 w 48"/>
              <a:gd name="T13" fmla="*/ 199 h 230"/>
              <a:gd name="T14" fmla="*/ 36 w 48"/>
              <a:gd name="T15" fmla="*/ 211 h 230"/>
              <a:gd name="T16" fmla="*/ 36 w 48"/>
              <a:gd name="T17" fmla="*/ 219 h 230"/>
              <a:gd name="T18" fmla="*/ 32 w 48"/>
              <a:gd name="T19" fmla="*/ 227 h 230"/>
              <a:gd name="T20" fmla="*/ 28 w 48"/>
              <a:gd name="T21" fmla="*/ 230 h 230"/>
              <a:gd name="T22" fmla="*/ 24 w 48"/>
              <a:gd name="T23" fmla="*/ 230 h 230"/>
              <a:gd name="T24" fmla="*/ 20 w 48"/>
              <a:gd name="T25" fmla="*/ 230 h 230"/>
              <a:gd name="T26" fmla="*/ 20 w 48"/>
              <a:gd name="T27" fmla="*/ 227 h 230"/>
              <a:gd name="T28" fmla="*/ 16 w 48"/>
              <a:gd name="T29" fmla="*/ 219 h 230"/>
              <a:gd name="T30" fmla="*/ 12 w 48"/>
              <a:gd name="T31" fmla="*/ 207 h 230"/>
              <a:gd name="T32" fmla="*/ 8 w 48"/>
              <a:gd name="T33" fmla="*/ 195 h 230"/>
              <a:gd name="T34" fmla="*/ 8 w 48"/>
              <a:gd name="T35" fmla="*/ 187 h 230"/>
              <a:gd name="T36" fmla="*/ 8 w 48"/>
              <a:gd name="T37" fmla="*/ 179 h 230"/>
              <a:gd name="T38" fmla="*/ 8 w 48"/>
              <a:gd name="T39" fmla="*/ 167 h 230"/>
              <a:gd name="T40" fmla="*/ 8 w 48"/>
              <a:gd name="T41" fmla="*/ 155 h 230"/>
              <a:gd name="T42" fmla="*/ 8 w 48"/>
              <a:gd name="T43" fmla="*/ 143 h 230"/>
              <a:gd name="T44" fmla="*/ 8 w 48"/>
              <a:gd name="T45" fmla="*/ 127 h 230"/>
              <a:gd name="T46" fmla="*/ 8 w 48"/>
              <a:gd name="T47" fmla="*/ 103 h 230"/>
              <a:gd name="T48" fmla="*/ 8 w 48"/>
              <a:gd name="T49" fmla="*/ 80 h 230"/>
              <a:gd name="T50" fmla="*/ 8 w 48"/>
              <a:gd name="T51" fmla="*/ 64 h 230"/>
              <a:gd name="T52" fmla="*/ 8 w 48"/>
              <a:gd name="T53" fmla="*/ 48 h 230"/>
              <a:gd name="T54" fmla="*/ 8 w 48"/>
              <a:gd name="T55" fmla="*/ 36 h 230"/>
              <a:gd name="T56" fmla="*/ 4 w 48"/>
              <a:gd name="T57" fmla="*/ 24 h 230"/>
              <a:gd name="T58" fmla="*/ 4 w 48"/>
              <a:gd name="T59" fmla="*/ 16 h 230"/>
              <a:gd name="T60" fmla="*/ 0 w 48"/>
              <a:gd name="T61" fmla="*/ 8 h 230"/>
              <a:gd name="T62" fmla="*/ 0 w 48"/>
              <a:gd name="T63" fmla="*/ 4 h 230"/>
              <a:gd name="T64" fmla="*/ 0 w 48"/>
              <a:gd name="T65" fmla="*/ 4 h 230"/>
              <a:gd name="T66" fmla="*/ 0 w 48"/>
              <a:gd name="T67" fmla="*/ 4 h 230"/>
              <a:gd name="T68" fmla="*/ 4 w 48"/>
              <a:gd name="T69" fmla="*/ 0 h 230"/>
              <a:gd name="T70" fmla="*/ 8 w 48"/>
              <a:gd name="T71" fmla="*/ 0 h 230"/>
              <a:gd name="T72" fmla="*/ 12 w 48"/>
              <a:gd name="T73" fmla="*/ 0 h 230"/>
              <a:gd name="T74" fmla="*/ 16 w 48"/>
              <a:gd name="T75" fmla="*/ 4 h 230"/>
              <a:gd name="T76" fmla="*/ 28 w 48"/>
              <a:gd name="T77" fmla="*/ 4 h 230"/>
              <a:gd name="T78" fmla="*/ 36 w 48"/>
              <a:gd name="T79" fmla="*/ 8 h 230"/>
              <a:gd name="T80" fmla="*/ 44 w 48"/>
              <a:gd name="T81" fmla="*/ 12 h 230"/>
              <a:gd name="T82" fmla="*/ 44 w 48"/>
              <a:gd name="T83" fmla="*/ 12 h 230"/>
              <a:gd name="T84" fmla="*/ 48 w 48"/>
              <a:gd name="T85" fmla="*/ 16 h 230"/>
              <a:gd name="T86" fmla="*/ 48 w 48"/>
              <a:gd name="T87" fmla="*/ 20 h 230"/>
              <a:gd name="T88" fmla="*/ 44 w 48"/>
              <a:gd name="T89" fmla="*/ 24 h 230"/>
              <a:gd name="T90" fmla="*/ 44 w 48"/>
              <a:gd name="T91" fmla="*/ 28 h 230"/>
              <a:gd name="T92" fmla="*/ 44 w 48"/>
              <a:gd name="T93" fmla="*/ 28 h 230"/>
              <a:gd name="T94" fmla="*/ 44 w 48"/>
              <a:gd name="T95" fmla="*/ 36 h 230"/>
              <a:gd name="T96" fmla="*/ 40 w 48"/>
              <a:gd name="T97" fmla="*/ 40 h 230"/>
              <a:gd name="T98" fmla="*/ 40 w 48"/>
              <a:gd name="T99" fmla="*/ 52 h 230"/>
              <a:gd name="T100" fmla="*/ 40 w 48"/>
              <a:gd name="T101" fmla="*/ 68 h 230"/>
              <a:gd name="T102" fmla="*/ 40 w 48"/>
              <a:gd name="T103" fmla="*/ 68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8" h="230">
                <a:moveTo>
                  <a:pt x="40" y="68"/>
                </a:moveTo>
                <a:lnTo>
                  <a:pt x="40" y="87"/>
                </a:lnTo>
                <a:lnTo>
                  <a:pt x="40" y="107"/>
                </a:lnTo>
                <a:lnTo>
                  <a:pt x="40" y="151"/>
                </a:lnTo>
                <a:lnTo>
                  <a:pt x="40" y="167"/>
                </a:lnTo>
                <a:lnTo>
                  <a:pt x="40" y="187"/>
                </a:lnTo>
                <a:lnTo>
                  <a:pt x="36" y="199"/>
                </a:lnTo>
                <a:lnTo>
                  <a:pt x="36" y="211"/>
                </a:lnTo>
                <a:lnTo>
                  <a:pt x="36" y="219"/>
                </a:lnTo>
                <a:lnTo>
                  <a:pt x="32" y="227"/>
                </a:lnTo>
                <a:lnTo>
                  <a:pt x="28" y="230"/>
                </a:lnTo>
                <a:lnTo>
                  <a:pt x="24" y="230"/>
                </a:lnTo>
                <a:lnTo>
                  <a:pt x="20" y="230"/>
                </a:lnTo>
                <a:lnTo>
                  <a:pt x="20" y="227"/>
                </a:lnTo>
                <a:lnTo>
                  <a:pt x="16" y="219"/>
                </a:lnTo>
                <a:lnTo>
                  <a:pt x="12" y="207"/>
                </a:lnTo>
                <a:lnTo>
                  <a:pt x="8" y="195"/>
                </a:lnTo>
                <a:lnTo>
                  <a:pt x="8" y="187"/>
                </a:lnTo>
                <a:lnTo>
                  <a:pt x="8" y="179"/>
                </a:lnTo>
                <a:lnTo>
                  <a:pt x="8" y="167"/>
                </a:lnTo>
                <a:lnTo>
                  <a:pt x="8" y="155"/>
                </a:lnTo>
                <a:lnTo>
                  <a:pt x="8" y="143"/>
                </a:lnTo>
                <a:lnTo>
                  <a:pt x="8" y="127"/>
                </a:lnTo>
                <a:lnTo>
                  <a:pt x="8" y="103"/>
                </a:lnTo>
                <a:lnTo>
                  <a:pt x="8" y="80"/>
                </a:lnTo>
                <a:lnTo>
                  <a:pt x="8" y="64"/>
                </a:lnTo>
                <a:lnTo>
                  <a:pt x="8" y="48"/>
                </a:lnTo>
                <a:lnTo>
                  <a:pt x="8" y="36"/>
                </a:lnTo>
                <a:lnTo>
                  <a:pt x="4" y="24"/>
                </a:lnTo>
                <a:lnTo>
                  <a:pt x="4" y="16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4"/>
                </a:lnTo>
                <a:lnTo>
                  <a:pt x="28" y="4"/>
                </a:lnTo>
                <a:lnTo>
                  <a:pt x="36" y="8"/>
                </a:lnTo>
                <a:lnTo>
                  <a:pt x="44" y="12"/>
                </a:lnTo>
                <a:lnTo>
                  <a:pt x="44" y="12"/>
                </a:lnTo>
                <a:lnTo>
                  <a:pt x="48" y="16"/>
                </a:lnTo>
                <a:lnTo>
                  <a:pt x="48" y="20"/>
                </a:lnTo>
                <a:lnTo>
                  <a:pt x="44" y="24"/>
                </a:lnTo>
                <a:lnTo>
                  <a:pt x="44" y="28"/>
                </a:lnTo>
                <a:lnTo>
                  <a:pt x="44" y="28"/>
                </a:lnTo>
                <a:lnTo>
                  <a:pt x="44" y="36"/>
                </a:lnTo>
                <a:lnTo>
                  <a:pt x="40" y="40"/>
                </a:lnTo>
                <a:lnTo>
                  <a:pt x="40" y="52"/>
                </a:lnTo>
                <a:lnTo>
                  <a:pt x="40" y="68"/>
                </a:lnTo>
                <a:lnTo>
                  <a:pt x="40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8" name="Freeform 449">
            <a:extLst>
              <a:ext uri="{FF2B5EF4-FFF2-40B4-BE49-F238E27FC236}">
                <a16:creationId xmlns:a16="http://schemas.microsoft.com/office/drawing/2014/main" xmlns="" id="{CCF2100F-E8BF-4A95-BAF9-71B43BEB2933}"/>
              </a:ext>
            </a:extLst>
          </p:cNvPr>
          <p:cNvSpPr>
            <a:spLocks/>
          </p:cNvSpPr>
          <p:nvPr/>
        </p:nvSpPr>
        <p:spPr bwMode="auto">
          <a:xfrm>
            <a:off x="1976079" y="608083"/>
            <a:ext cx="897716" cy="585821"/>
          </a:xfrm>
          <a:custGeom>
            <a:avLst/>
            <a:gdLst>
              <a:gd name="T0" fmla="*/ 0 w 151"/>
              <a:gd name="T1" fmla="*/ 68 h 79"/>
              <a:gd name="T2" fmla="*/ 20 w 151"/>
              <a:gd name="T3" fmla="*/ 60 h 79"/>
              <a:gd name="T4" fmla="*/ 40 w 151"/>
              <a:gd name="T5" fmla="*/ 52 h 79"/>
              <a:gd name="T6" fmla="*/ 56 w 151"/>
              <a:gd name="T7" fmla="*/ 44 h 79"/>
              <a:gd name="T8" fmla="*/ 68 w 151"/>
              <a:gd name="T9" fmla="*/ 40 h 79"/>
              <a:gd name="T10" fmla="*/ 80 w 151"/>
              <a:gd name="T11" fmla="*/ 36 h 79"/>
              <a:gd name="T12" fmla="*/ 87 w 151"/>
              <a:gd name="T13" fmla="*/ 32 h 79"/>
              <a:gd name="T14" fmla="*/ 91 w 151"/>
              <a:gd name="T15" fmla="*/ 28 h 79"/>
              <a:gd name="T16" fmla="*/ 95 w 151"/>
              <a:gd name="T17" fmla="*/ 24 h 79"/>
              <a:gd name="T18" fmla="*/ 99 w 151"/>
              <a:gd name="T19" fmla="*/ 20 h 79"/>
              <a:gd name="T20" fmla="*/ 99 w 151"/>
              <a:gd name="T21" fmla="*/ 16 h 79"/>
              <a:gd name="T22" fmla="*/ 103 w 151"/>
              <a:gd name="T23" fmla="*/ 12 h 79"/>
              <a:gd name="T24" fmla="*/ 99 w 151"/>
              <a:gd name="T25" fmla="*/ 8 h 79"/>
              <a:gd name="T26" fmla="*/ 99 w 151"/>
              <a:gd name="T27" fmla="*/ 8 h 79"/>
              <a:gd name="T28" fmla="*/ 99 w 151"/>
              <a:gd name="T29" fmla="*/ 4 h 79"/>
              <a:gd name="T30" fmla="*/ 103 w 151"/>
              <a:gd name="T31" fmla="*/ 4 h 79"/>
              <a:gd name="T32" fmla="*/ 107 w 151"/>
              <a:gd name="T33" fmla="*/ 4 h 79"/>
              <a:gd name="T34" fmla="*/ 111 w 151"/>
              <a:gd name="T35" fmla="*/ 0 h 79"/>
              <a:gd name="T36" fmla="*/ 115 w 151"/>
              <a:gd name="T37" fmla="*/ 0 h 79"/>
              <a:gd name="T38" fmla="*/ 123 w 151"/>
              <a:gd name="T39" fmla="*/ 4 h 79"/>
              <a:gd name="T40" fmla="*/ 131 w 151"/>
              <a:gd name="T41" fmla="*/ 4 h 79"/>
              <a:gd name="T42" fmla="*/ 139 w 151"/>
              <a:gd name="T43" fmla="*/ 8 h 79"/>
              <a:gd name="T44" fmla="*/ 143 w 151"/>
              <a:gd name="T45" fmla="*/ 12 h 79"/>
              <a:gd name="T46" fmla="*/ 147 w 151"/>
              <a:gd name="T47" fmla="*/ 16 h 79"/>
              <a:gd name="T48" fmla="*/ 151 w 151"/>
              <a:gd name="T49" fmla="*/ 20 h 79"/>
              <a:gd name="T50" fmla="*/ 151 w 151"/>
              <a:gd name="T51" fmla="*/ 24 h 79"/>
              <a:gd name="T52" fmla="*/ 151 w 151"/>
              <a:gd name="T53" fmla="*/ 28 h 79"/>
              <a:gd name="T54" fmla="*/ 147 w 151"/>
              <a:gd name="T55" fmla="*/ 32 h 79"/>
              <a:gd name="T56" fmla="*/ 143 w 151"/>
              <a:gd name="T57" fmla="*/ 32 h 79"/>
              <a:gd name="T58" fmla="*/ 139 w 151"/>
              <a:gd name="T59" fmla="*/ 36 h 79"/>
              <a:gd name="T60" fmla="*/ 135 w 151"/>
              <a:gd name="T61" fmla="*/ 40 h 79"/>
              <a:gd name="T62" fmla="*/ 123 w 151"/>
              <a:gd name="T63" fmla="*/ 44 h 79"/>
              <a:gd name="T64" fmla="*/ 115 w 151"/>
              <a:gd name="T65" fmla="*/ 48 h 79"/>
              <a:gd name="T66" fmla="*/ 103 w 151"/>
              <a:gd name="T67" fmla="*/ 52 h 79"/>
              <a:gd name="T68" fmla="*/ 91 w 151"/>
              <a:gd name="T69" fmla="*/ 56 h 79"/>
              <a:gd name="T70" fmla="*/ 80 w 151"/>
              <a:gd name="T71" fmla="*/ 60 h 79"/>
              <a:gd name="T72" fmla="*/ 64 w 151"/>
              <a:gd name="T73" fmla="*/ 64 h 79"/>
              <a:gd name="T74" fmla="*/ 44 w 151"/>
              <a:gd name="T75" fmla="*/ 68 h 79"/>
              <a:gd name="T76" fmla="*/ 24 w 151"/>
              <a:gd name="T77" fmla="*/ 75 h 79"/>
              <a:gd name="T78" fmla="*/ 4 w 151"/>
              <a:gd name="T79" fmla="*/ 79 h 79"/>
              <a:gd name="T80" fmla="*/ 0 w 151"/>
              <a:gd name="T81" fmla="*/ 68 h 79"/>
              <a:gd name="T82" fmla="*/ 0 w 151"/>
              <a:gd name="T83" fmla="*/ 68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1" h="79">
                <a:moveTo>
                  <a:pt x="0" y="68"/>
                </a:moveTo>
                <a:lnTo>
                  <a:pt x="20" y="60"/>
                </a:lnTo>
                <a:lnTo>
                  <a:pt x="40" y="52"/>
                </a:lnTo>
                <a:lnTo>
                  <a:pt x="56" y="44"/>
                </a:lnTo>
                <a:lnTo>
                  <a:pt x="68" y="40"/>
                </a:lnTo>
                <a:lnTo>
                  <a:pt x="80" y="36"/>
                </a:lnTo>
                <a:lnTo>
                  <a:pt x="87" y="32"/>
                </a:lnTo>
                <a:lnTo>
                  <a:pt x="91" y="28"/>
                </a:lnTo>
                <a:lnTo>
                  <a:pt x="95" y="24"/>
                </a:lnTo>
                <a:lnTo>
                  <a:pt x="99" y="20"/>
                </a:lnTo>
                <a:lnTo>
                  <a:pt x="99" y="16"/>
                </a:lnTo>
                <a:lnTo>
                  <a:pt x="103" y="12"/>
                </a:lnTo>
                <a:lnTo>
                  <a:pt x="99" y="8"/>
                </a:lnTo>
                <a:lnTo>
                  <a:pt x="99" y="8"/>
                </a:lnTo>
                <a:lnTo>
                  <a:pt x="99" y="4"/>
                </a:lnTo>
                <a:lnTo>
                  <a:pt x="103" y="4"/>
                </a:lnTo>
                <a:lnTo>
                  <a:pt x="107" y="4"/>
                </a:lnTo>
                <a:lnTo>
                  <a:pt x="111" y="0"/>
                </a:lnTo>
                <a:lnTo>
                  <a:pt x="115" y="0"/>
                </a:lnTo>
                <a:lnTo>
                  <a:pt x="123" y="4"/>
                </a:lnTo>
                <a:lnTo>
                  <a:pt x="131" y="4"/>
                </a:lnTo>
                <a:lnTo>
                  <a:pt x="139" y="8"/>
                </a:lnTo>
                <a:lnTo>
                  <a:pt x="143" y="12"/>
                </a:lnTo>
                <a:lnTo>
                  <a:pt x="147" y="16"/>
                </a:lnTo>
                <a:lnTo>
                  <a:pt x="151" y="20"/>
                </a:lnTo>
                <a:lnTo>
                  <a:pt x="151" y="24"/>
                </a:lnTo>
                <a:lnTo>
                  <a:pt x="151" y="28"/>
                </a:lnTo>
                <a:lnTo>
                  <a:pt x="147" y="32"/>
                </a:lnTo>
                <a:lnTo>
                  <a:pt x="143" y="32"/>
                </a:lnTo>
                <a:lnTo>
                  <a:pt x="139" y="36"/>
                </a:lnTo>
                <a:lnTo>
                  <a:pt x="135" y="40"/>
                </a:lnTo>
                <a:lnTo>
                  <a:pt x="123" y="44"/>
                </a:lnTo>
                <a:lnTo>
                  <a:pt x="115" y="48"/>
                </a:lnTo>
                <a:lnTo>
                  <a:pt x="103" y="52"/>
                </a:lnTo>
                <a:lnTo>
                  <a:pt x="91" y="56"/>
                </a:lnTo>
                <a:lnTo>
                  <a:pt x="80" y="60"/>
                </a:lnTo>
                <a:lnTo>
                  <a:pt x="64" y="64"/>
                </a:lnTo>
                <a:lnTo>
                  <a:pt x="44" y="68"/>
                </a:lnTo>
                <a:lnTo>
                  <a:pt x="24" y="75"/>
                </a:lnTo>
                <a:lnTo>
                  <a:pt x="4" y="79"/>
                </a:lnTo>
                <a:lnTo>
                  <a:pt x="0" y="68"/>
                </a:lnTo>
                <a:lnTo>
                  <a:pt x="0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6" name="Freeform 472">
            <a:extLst>
              <a:ext uri="{FF2B5EF4-FFF2-40B4-BE49-F238E27FC236}">
                <a16:creationId xmlns:a16="http://schemas.microsoft.com/office/drawing/2014/main" xmlns="" id="{043D91FB-73F2-450E-B60F-A548A25BCAA4}"/>
              </a:ext>
            </a:extLst>
          </p:cNvPr>
          <p:cNvSpPr>
            <a:spLocks/>
          </p:cNvSpPr>
          <p:nvPr/>
        </p:nvSpPr>
        <p:spPr bwMode="auto">
          <a:xfrm>
            <a:off x="4984886" y="1543841"/>
            <a:ext cx="636129" cy="971423"/>
          </a:xfrm>
          <a:custGeom>
            <a:avLst/>
            <a:gdLst>
              <a:gd name="T0" fmla="*/ 16 w 107"/>
              <a:gd name="T1" fmla="*/ 36 h 131"/>
              <a:gd name="T2" fmla="*/ 8 w 107"/>
              <a:gd name="T3" fmla="*/ 36 h 131"/>
              <a:gd name="T4" fmla="*/ 0 w 107"/>
              <a:gd name="T5" fmla="*/ 28 h 131"/>
              <a:gd name="T6" fmla="*/ 0 w 107"/>
              <a:gd name="T7" fmla="*/ 24 h 131"/>
              <a:gd name="T8" fmla="*/ 20 w 107"/>
              <a:gd name="T9" fmla="*/ 20 h 131"/>
              <a:gd name="T10" fmla="*/ 36 w 107"/>
              <a:gd name="T11" fmla="*/ 16 h 131"/>
              <a:gd name="T12" fmla="*/ 48 w 107"/>
              <a:gd name="T13" fmla="*/ 12 h 131"/>
              <a:gd name="T14" fmla="*/ 52 w 107"/>
              <a:gd name="T15" fmla="*/ 8 h 131"/>
              <a:gd name="T16" fmla="*/ 63 w 107"/>
              <a:gd name="T17" fmla="*/ 0 h 131"/>
              <a:gd name="T18" fmla="*/ 71 w 107"/>
              <a:gd name="T19" fmla="*/ 0 h 131"/>
              <a:gd name="T20" fmla="*/ 83 w 107"/>
              <a:gd name="T21" fmla="*/ 4 h 131"/>
              <a:gd name="T22" fmla="*/ 99 w 107"/>
              <a:gd name="T23" fmla="*/ 12 h 131"/>
              <a:gd name="T24" fmla="*/ 107 w 107"/>
              <a:gd name="T25" fmla="*/ 20 h 131"/>
              <a:gd name="T26" fmla="*/ 107 w 107"/>
              <a:gd name="T27" fmla="*/ 28 h 131"/>
              <a:gd name="T28" fmla="*/ 99 w 107"/>
              <a:gd name="T29" fmla="*/ 32 h 131"/>
              <a:gd name="T30" fmla="*/ 95 w 107"/>
              <a:gd name="T31" fmla="*/ 36 h 131"/>
              <a:gd name="T32" fmla="*/ 87 w 107"/>
              <a:gd name="T33" fmla="*/ 44 h 131"/>
              <a:gd name="T34" fmla="*/ 83 w 107"/>
              <a:gd name="T35" fmla="*/ 56 h 131"/>
              <a:gd name="T36" fmla="*/ 83 w 107"/>
              <a:gd name="T37" fmla="*/ 60 h 131"/>
              <a:gd name="T38" fmla="*/ 83 w 107"/>
              <a:gd name="T39" fmla="*/ 68 h 131"/>
              <a:gd name="T40" fmla="*/ 87 w 107"/>
              <a:gd name="T41" fmla="*/ 84 h 131"/>
              <a:gd name="T42" fmla="*/ 91 w 107"/>
              <a:gd name="T43" fmla="*/ 103 h 131"/>
              <a:gd name="T44" fmla="*/ 95 w 107"/>
              <a:gd name="T45" fmla="*/ 131 h 131"/>
              <a:gd name="T46" fmla="*/ 71 w 107"/>
              <a:gd name="T47" fmla="*/ 123 h 131"/>
              <a:gd name="T48" fmla="*/ 63 w 107"/>
              <a:gd name="T49" fmla="*/ 95 h 131"/>
              <a:gd name="T50" fmla="*/ 56 w 107"/>
              <a:gd name="T51" fmla="*/ 80 h 131"/>
              <a:gd name="T52" fmla="*/ 52 w 107"/>
              <a:gd name="T53" fmla="*/ 64 h 131"/>
              <a:gd name="T54" fmla="*/ 56 w 107"/>
              <a:gd name="T55" fmla="*/ 44 h 131"/>
              <a:gd name="T56" fmla="*/ 59 w 107"/>
              <a:gd name="T57" fmla="*/ 36 h 131"/>
              <a:gd name="T58" fmla="*/ 59 w 107"/>
              <a:gd name="T59" fmla="*/ 32 h 131"/>
              <a:gd name="T60" fmla="*/ 56 w 107"/>
              <a:gd name="T61" fmla="*/ 32 h 131"/>
              <a:gd name="T62" fmla="*/ 48 w 107"/>
              <a:gd name="T63" fmla="*/ 36 h 131"/>
              <a:gd name="T64" fmla="*/ 28 w 107"/>
              <a:gd name="T65" fmla="*/ 40 h 131"/>
              <a:gd name="T66" fmla="*/ 20 w 107"/>
              <a:gd name="T67" fmla="*/ 36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7" h="131">
                <a:moveTo>
                  <a:pt x="20" y="36"/>
                </a:moveTo>
                <a:lnTo>
                  <a:pt x="16" y="36"/>
                </a:lnTo>
                <a:lnTo>
                  <a:pt x="12" y="36"/>
                </a:lnTo>
                <a:lnTo>
                  <a:pt x="8" y="36"/>
                </a:lnTo>
                <a:lnTo>
                  <a:pt x="4" y="32"/>
                </a:lnTo>
                <a:lnTo>
                  <a:pt x="0" y="28"/>
                </a:lnTo>
                <a:lnTo>
                  <a:pt x="0" y="28"/>
                </a:lnTo>
                <a:lnTo>
                  <a:pt x="0" y="24"/>
                </a:lnTo>
                <a:lnTo>
                  <a:pt x="12" y="20"/>
                </a:lnTo>
                <a:lnTo>
                  <a:pt x="20" y="20"/>
                </a:lnTo>
                <a:lnTo>
                  <a:pt x="32" y="16"/>
                </a:lnTo>
                <a:lnTo>
                  <a:pt x="36" y="16"/>
                </a:lnTo>
                <a:lnTo>
                  <a:pt x="44" y="12"/>
                </a:lnTo>
                <a:lnTo>
                  <a:pt x="48" y="12"/>
                </a:lnTo>
                <a:lnTo>
                  <a:pt x="52" y="12"/>
                </a:lnTo>
                <a:lnTo>
                  <a:pt x="52" y="8"/>
                </a:lnTo>
                <a:lnTo>
                  <a:pt x="59" y="4"/>
                </a:lnTo>
                <a:lnTo>
                  <a:pt x="63" y="0"/>
                </a:lnTo>
                <a:lnTo>
                  <a:pt x="67" y="0"/>
                </a:lnTo>
                <a:lnTo>
                  <a:pt x="71" y="0"/>
                </a:lnTo>
                <a:lnTo>
                  <a:pt x="75" y="0"/>
                </a:lnTo>
                <a:lnTo>
                  <a:pt x="83" y="4"/>
                </a:lnTo>
                <a:lnTo>
                  <a:pt x="91" y="8"/>
                </a:lnTo>
                <a:lnTo>
                  <a:pt x="99" y="12"/>
                </a:lnTo>
                <a:lnTo>
                  <a:pt x="103" y="16"/>
                </a:lnTo>
                <a:lnTo>
                  <a:pt x="107" y="20"/>
                </a:lnTo>
                <a:lnTo>
                  <a:pt x="107" y="24"/>
                </a:lnTo>
                <a:lnTo>
                  <a:pt x="107" y="28"/>
                </a:lnTo>
                <a:lnTo>
                  <a:pt x="103" y="32"/>
                </a:lnTo>
                <a:lnTo>
                  <a:pt x="99" y="32"/>
                </a:lnTo>
                <a:lnTo>
                  <a:pt x="95" y="36"/>
                </a:lnTo>
                <a:lnTo>
                  <a:pt x="95" y="36"/>
                </a:lnTo>
                <a:lnTo>
                  <a:pt x="91" y="40"/>
                </a:lnTo>
                <a:lnTo>
                  <a:pt x="87" y="44"/>
                </a:lnTo>
                <a:lnTo>
                  <a:pt x="87" y="52"/>
                </a:lnTo>
                <a:lnTo>
                  <a:pt x="83" y="56"/>
                </a:lnTo>
                <a:lnTo>
                  <a:pt x="83" y="56"/>
                </a:lnTo>
                <a:lnTo>
                  <a:pt x="83" y="60"/>
                </a:lnTo>
                <a:lnTo>
                  <a:pt x="79" y="64"/>
                </a:lnTo>
                <a:lnTo>
                  <a:pt x="83" y="68"/>
                </a:lnTo>
                <a:lnTo>
                  <a:pt x="83" y="76"/>
                </a:lnTo>
                <a:lnTo>
                  <a:pt x="87" y="84"/>
                </a:lnTo>
                <a:lnTo>
                  <a:pt x="91" y="91"/>
                </a:lnTo>
                <a:lnTo>
                  <a:pt x="91" y="103"/>
                </a:lnTo>
                <a:lnTo>
                  <a:pt x="95" y="119"/>
                </a:lnTo>
                <a:lnTo>
                  <a:pt x="95" y="131"/>
                </a:lnTo>
                <a:lnTo>
                  <a:pt x="71" y="131"/>
                </a:lnTo>
                <a:lnTo>
                  <a:pt x="71" y="123"/>
                </a:lnTo>
                <a:lnTo>
                  <a:pt x="67" y="111"/>
                </a:lnTo>
                <a:lnTo>
                  <a:pt x="63" y="95"/>
                </a:lnTo>
                <a:lnTo>
                  <a:pt x="56" y="87"/>
                </a:lnTo>
                <a:lnTo>
                  <a:pt x="56" y="80"/>
                </a:lnTo>
                <a:lnTo>
                  <a:pt x="52" y="72"/>
                </a:lnTo>
                <a:lnTo>
                  <a:pt x="52" y="64"/>
                </a:lnTo>
                <a:lnTo>
                  <a:pt x="52" y="56"/>
                </a:lnTo>
                <a:lnTo>
                  <a:pt x="56" y="44"/>
                </a:lnTo>
                <a:lnTo>
                  <a:pt x="59" y="40"/>
                </a:lnTo>
                <a:lnTo>
                  <a:pt x="59" y="36"/>
                </a:lnTo>
                <a:lnTo>
                  <a:pt x="59" y="32"/>
                </a:lnTo>
                <a:lnTo>
                  <a:pt x="59" y="32"/>
                </a:lnTo>
                <a:lnTo>
                  <a:pt x="59" y="32"/>
                </a:lnTo>
                <a:lnTo>
                  <a:pt x="56" y="32"/>
                </a:lnTo>
                <a:lnTo>
                  <a:pt x="56" y="32"/>
                </a:lnTo>
                <a:lnTo>
                  <a:pt x="48" y="36"/>
                </a:lnTo>
                <a:lnTo>
                  <a:pt x="36" y="36"/>
                </a:lnTo>
                <a:lnTo>
                  <a:pt x="28" y="40"/>
                </a:lnTo>
                <a:lnTo>
                  <a:pt x="20" y="36"/>
                </a:lnTo>
                <a:lnTo>
                  <a:pt x="20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7" name="Freeform 473">
            <a:extLst>
              <a:ext uri="{FF2B5EF4-FFF2-40B4-BE49-F238E27FC236}">
                <a16:creationId xmlns:a16="http://schemas.microsoft.com/office/drawing/2014/main" xmlns="" id="{292B035D-D856-407E-B2AF-6E25796E57DC}"/>
              </a:ext>
            </a:extLst>
          </p:cNvPr>
          <p:cNvSpPr>
            <a:spLocks/>
          </p:cNvSpPr>
          <p:nvPr/>
        </p:nvSpPr>
        <p:spPr bwMode="auto">
          <a:xfrm>
            <a:off x="4937325" y="2426275"/>
            <a:ext cx="2360212" cy="563572"/>
          </a:xfrm>
          <a:custGeom>
            <a:avLst/>
            <a:gdLst>
              <a:gd name="T0" fmla="*/ 278 w 397"/>
              <a:gd name="T1" fmla="*/ 72 h 76"/>
              <a:gd name="T2" fmla="*/ 266 w 397"/>
              <a:gd name="T3" fmla="*/ 72 h 76"/>
              <a:gd name="T4" fmla="*/ 254 w 397"/>
              <a:gd name="T5" fmla="*/ 68 h 76"/>
              <a:gd name="T6" fmla="*/ 230 w 397"/>
              <a:gd name="T7" fmla="*/ 60 h 76"/>
              <a:gd name="T8" fmla="*/ 199 w 397"/>
              <a:gd name="T9" fmla="*/ 52 h 76"/>
              <a:gd name="T10" fmla="*/ 159 w 397"/>
              <a:gd name="T11" fmla="*/ 40 h 76"/>
              <a:gd name="T12" fmla="*/ 127 w 397"/>
              <a:gd name="T13" fmla="*/ 32 h 76"/>
              <a:gd name="T14" fmla="*/ 103 w 397"/>
              <a:gd name="T15" fmla="*/ 24 h 76"/>
              <a:gd name="T16" fmla="*/ 83 w 397"/>
              <a:gd name="T17" fmla="*/ 20 h 76"/>
              <a:gd name="T18" fmla="*/ 64 w 397"/>
              <a:gd name="T19" fmla="*/ 24 h 76"/>
              <a:gd name="T20" fmla="*/ 44 w 397"/>
              <a:gd name="T21" fmla="*/ 28 h 76"/>
              <a:gd name="T22" fmla="*/ 32 w 397"/>
              <a:gd name="T23" fmla="*/ 32 h 76"/>
              <a:gd name="T24" fmla="*/ 24 w 397"/>
              <a:gd name="T25" fmla="*/ 32 h 76"/>
              <a:gd name="T26" fmla="*/ 20 w 397"/>
              <a:gd name="T27" fmla="*/ 28 h 76"/>
              <a:gd name="T28" fmla="*/ 8 w 397"/>
              <a:gd name="T29" fmla="*/ 20 h 76"/>
              <a:gd name="T30" fmla="*/ 0 w 397"/>
              <a:gd name="T31" fmla="*/ 12 h 76"/>
              <a:gd name="T32" fmla="*/ 0 w 397"/>
              <a:gd name="T33" fmla="*/ 8 h 76"/>
              <a:gd name="T34" fmla="*/ 12 w 397"/>
              <a:gd name="T35" fmla="*/ 8 h 76"/>
              <a:gd name="T36" fmla="*/ 32 w 397"/>
              <a:gd name="T37" fmla="*/ 4 h 76"/>
              <a:gd name="T38" fmla="*/ 60 w 397"/>
              <a:gd name="T39" fmla="*/ 0 h 76"/>
              <a:gd name="T40" fmla="*/ 83 w 397"/>
              <a:gd name="T41" fmla="*/ 0 h 76"/>
              <a:gd name="T42" fmla="*/ 103 w 397"/>
              <a:gd name="T43" fmla="*/ 4 h 76"/>
              <a:gd name="T44" fmla="*/ 139 w 397"/>
              <a:gd name="T45" fmla="*/ 12 h 76"/>
              <a:gd name="T46" fmla="*/ 155 w 397"/>
              <a:gd name="T47" fmla="*/ 16 h 76"/>
              <a:gd name="T48" fmla="*/ 179 w 397"/>
              <a:gd name="T49" fmla="*/ 20 h 76"/>
              <a:gd name="T50" fmla="*/ 211 w 397"/>
              <a:gd name="T51" fmla="*/ 24 h 76"/>
              <a:gd name="T52" fmla="*/ 242 w 397"/>
              <a:gd name="T53" fmla="*/ 28 h 76"/>
              <a:gd name="T54" fmla="*/ 266 w 397"/>
              <a:gd name="T55" fmla="*/ 32 h 76"/>
              <a:gd name="T56" fmla="*/ 290 w 397"/>
              <a:gd name="T57" fmla="*/ 36 h 76"/>
              <a:gd name="T58" fmla="*/ 302 w 397"/>
              <a:gd name="T59" fmla="*/ 36 h 76"/>
              <a:gd name="T60" fmla="*/ 318 w 397"/>
              <a:gd name="T61" fmla="*/ 40 h 76"/>
              <a:gd name="T62" fmla="*/ 346 w 397"/>
              <a:gd name="T63" fmla="*/ 36 h 76"/>
              <a:gd name="T64" fmla="*/ 373 w 397"/>
              <a:gd name="T65" fmla="*/ 32 h 76"/>
              <a:gd name="T66" fmla="*/ 385 w 397"/>
              <a:gd name="T67" fmla="*/ 32 h 76"/>
              <a:gd name="T68" fmla="*/ 393 w 397"/>
              <a:gd name="T69" fmla="*/ 36 h 76"/>
              <a:gd name="T70" fmla="*/ 397 w 397"/>
              <a:gd name="T71" fmla="*/ 36 h 76"/>
              <a:gd name="T72" fmla="*/ 397 w 397"/>
              <a:gd name="T73" fmla="*/ 44 h 76"/>
              <a:gd name="T74" fmla="*/ 381 w 397"/>
              <a:gd name="T75" fmla="*/ 52 h 76"/>
              <a:gd name="T76" fmla="*/ 354 w 397"/>
              <a:gd name="T77" fmla="*/ 64 h 76"/>
              <a:gd name="T78" fmla="*/ 330 w 397"/>
              <a:gd name="T79" fmla="*/ 68 h 76"/>
              <a:gd name="T80" fmla="*/ 310 w 397"/>
              <a:gd name="T81" fmla="*/ 72 h 76"/>
              <a:gd name="T82" fmla="*/ 294 w 397"/>
              <a:gd name="T83" fmla="*/ 76 h 76"/>
              <a:gd name="T84" fmla="*/ 290 w 397"/>
              <a:gd name="T85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97" h="76">
                <a:moveTo>
                  <a:pt x="290" y="76"/>
                </a:moveTo>
                <a:lnTo>
                  <a:pt x="278" y="72"/>
                </a:lnTo>
                <a:lnTo>
                  <a:pt x="270" y="72"/>
                </a:lnTo>
                <a:lnTo>
                  <a:pt x="266" y="72"/>
                </a:lnTo>
                <a:lnTo>
                  <a:pt x="262" y="68"/>
                </a:lnTo>
                <a:lnTo>
                  <a:pt x="254" y="68"/>
                </a:lnTo>
                <a:lnTo>
                  <a:pt x="242" y="64"/>
                </a:lnTo>
                <a:lnTo>
                  <a:pt x="230" y="60"/>
                </a:lnTo>
                <a:lnTo>
                  <a:pt x="214" y="56"/>
                </a:lnTo>
                <a:lnTo>
                  <a:pt x="199" y="52"/>
                </a:lnTo>
                <a:lnTo>
                  <a:pt x="179" y="44"/>
                </a:lnTo>
                <a:lnTo>
                  <a:pt x="159" y="40"/>
                </a:lnTo>
                <a:lnTo>
                  <a:pt x="143" y="36"/>
                </a:lnTo>
                <a:lnTo>
                  <a:pt x="127" y="32"/>
                </a:lnTo>
                <a:lnTo>
                  <a:pt x="111" y="28"/>
                </a:lnTo>
                <a:lnTo>
                  <a:pt x="103" y="24"/>
                </a:lnTo>
                <a:lnTo>
                  <a:pt x="91" y="24"/>
                </a:lnTo>
                <a:lnTo>
                  <a:pt x="83" y="20"/>
                </a:lnTo>
                <a:lnTo>
                  <a:pt x="79" y="20"/>
                </a:lnTo>
                <a:lnTo>
                  <a:pt x="64" y="24"/>
                </a:lnTo>
                <a:lnTo>
                  <a:pt x="52" y="24"/>
                </a:lnTo>
                <a:lnTo>
                  <a:pt x="44" y="28"/>
                </a:lnTo>
                <a:lnTo>
                  <a:pt x="36" y="28"/>
                </a:lnTo>
                <a:lnTo>
                  <a:pt x="32" y="32"/>
                </a:lnTo>
                <a:lnTo>
                  <a:pt x="24" y="32"/>
                </a:lnTo>
                <a:lnTo>
                  <a:pt x="24" y="32"/>
                </a:lnTo>
                <a:lnTo>
                  <a:pt x="20" y="32"/>
                </a:lnTo>
                <a:lnTo>
                  <a:pt x="20" y="28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  <a:lnTo>
                  <a:pt x="0" y="8"/>
                </a:lnTo>
                <a:lnTo>
                  <a:pt x="4" y="8"/>
                </a:lnTo>
                <a:lnTo>
                  <a:pt x="12" y="8"/>
                </a:lnTo>
                <a:lnTo>
                  <a:pt x="20" y="4"/>
                </a:lnTo>
                <a:lnTo>
                  <a:pt x="32" y="4"/>
                </a:lnTo>
                <a:lnTo>
                  <a:pt x="48" y="0"/>
                </a:lnTo>
                <a:lnTo>
                  <a:pt x="60" y="0"/>
                </a:lnTo>
                <a:lnTo>
                  <a:pt x="71" y="0"/>
                </a:lnTo>
                <a:lnTo>
                  <a:pt x="83" y="0"/>
                </a:lnTo>
                <a:lnTo>
                  <a:pt x="91" y="0"/>
                </a:lnTo>
                <a:lnTo>
                  <a:pt x="103" y="4"/>
                </a:lnTo>
                <a:lnTo>
                  <a:pt x="131" y="8"/>
                </a:lnTo>
                <a:lnTo>
                  <a:pt x="139" y="12"/>
                </a:lnTo>
                <a:lnTo>
                  <a:pt x="147" y="12"/>
                </a:lnTo>
                <a:lnTo>
                  <a:pt x="155" y="16"/>
                </a:lnTo>
                <a:lnTo>
                  <a:pt x="167" y="16"/>
                </a:lnTo>
                <a:lnTo>
                  <a:pt x="179" y="20"/>
                </a:lnTo>
                <a:lnTo>
                  <a:pt x="195" y="20"/>
                </a:lnTo>
                <a:lnTo>
                  <a:pt x="211" y="24"/>
                </a:lnTo>
                <a:lnTo>
                  <a:pt x="226" y="28"/>
                </a:lnTo>
                <a:lnTo>
                  <a:pt x="242" y="28"/>
                </a:lnTo>
                <a:lnTo>
                  <a:pt x="254" y="32"/>
                </a:lnTo>
                <a:lnTo>
                  <a:pt x="266" y="32"/>
                </a:lnTo>
                <a:lnTo>
                  <a:pt x="278" y="36"/>
                </a:lnTo>
                <a:lnTo>
                  <a:pt x="290" y="36"/>
                </a:lnTo>
                <a:lnTo>
                  <a:pt x="298" y="36"/>
                </a:lnTo>
                <a:lnTo>
                  <a:pt x="302" y="36"/>
                </a:lnTo>
                <a:lnTo>
                  <a:pt x="310" y="36"/>
                </a:lnTo>
                <a:lnTo>
                  <a:pt x="318" y="40"/>
                </a:lnTo>
                <a:lnTo>
                  <a:pt x="330" y="36"/>
                </a:lnTo>
                <a:lnTo>
                  <a:pt x="346" y="36"/>
                </a:lnTo>
                <a:lnTo>
                  <a:pt x="365" y="36"/>
                </a:lnTo>
                <a:lnTo>
                  <a:pt x="373" y="32"/>
                </a:lnTo>
                <a:lnTo>
                  <a:pt x="377" y="32"/>
                </a:lnTo>
                <a:lnTo>
                  <a:pt x="385" y="32"/>
                </a:lnTo>
                <a:lnTo>
                  <a:pt x="389" y="36"/>
                </a:lnTo>
                <a:lnTo>
                  <a:pt x="393" y="36"/>
                </a:lnTo>
                <a:lnTo>
                  <a:pt x="397" y="36"/>
                </a:lnTo>
                <a:lnTo>
                  <a:pt x="397" y="36"/>
                </a:lnTo>
                <a:lnTo>
                  <a:pt x="397" y="40"/>
                </a:lnTo>
                <a:lnTo>
                  <a:pt x="397" y="44"/>
                </a:lnTo>
                <a:lnTo>
                  <a:pt x="393" y="48"/>
                </a:lnTo>
                <a:lnTo>
                  <a:pt x="381" y="52"/>
                </a:lnTo>
                <a:lnTo>
                  <a:pt x="369" y="56"/>
                </a:lnTo>
                <a:lnTo>
                  <a:pt x="354" y="64"/>
                </a:lnTo>
                <a:lnTo>
                  <a:pt x="342" y="68"/>
                </a:lnTo>
                <a:lnTo>
                  <a:pt x="330" y="68"/>
                </a:lnTo>
                <a:lnTo>
                  <a:pt x="318" y="72"/>
                </a:lnTo>
                <a:lnTo>
                  <a:pt x="310" y="72"/>
                </a:lnTo>
                <a:lnTo>
                  <a:pt x="302" y="76"/>
                </a:lnTo>
                <a:lnTo>
                  <a:pt x="294" y="76"/>
                </a:lnTo>
                <a:lnTo>
                  <a:pt x="290" y="76"/>
                </a:lnTo>
                <a:lnTo>
                  <a:pt x="290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8" name="Freeform 474">
            <a:extLst>
              <a:ext uri="{FF2B5EF4-FFF2-40B4-BE49-F238E27FC236}">
                <a16:creationId xmlns:a16="http://schemas.microsoft.com/office/drawing/2014/main" xmlns="" id="{B62B82CC-3298-4810-B717-EE8C0A53B751}"/>
              </a:ext>
            </a:extLst>
          </p:cNvPr>
          <p:cNvSpPr>
            <a:spLocks/>
          </p:cNvSpPr>
          <p:nvPr/>
        </p:nvSpPr>
        <p:spPr bwMode="auto">
          <a:xfrm>
            <a:off x="5906377" y="1632826"/>
            <a:ext cx="326983" cy="385602"/>
          </a:xfrm>
          <a:custGeom>
            <a:avLst/>
            <a:gdLst>
              <a:gd name="T0" fmla="*/ 0 w 55"/>
              <a:gd name="T1" fmla="*/ 4 h 52"/>
              <a:gd name="T2" fmla="*/ 0 w 55"/>
              <a:gd name="T3" fmla="*/ 0 h 52"/>
              <a:gd name="T4" fmla="*/ 4 w 55"/>
              <a:gd name="T5" fmla="*/ 0 h 52"/>
              <a:gd name="T6" fmla="*/ 8 w 55"/>
              <a:gd name="T7" fmla="*/ 0 h 52"/>
              <a:gd name="T8" fmla="*/ 16 w 55"/>
              <a:gd name="T9" fmla="*/ 0 h 52"/>
              <a:gd name="T10" fmla="*/ 24 w 55"/>
              <a:gd name="T11" fmla="*/ 4 h 52"/>
              <a:gd name="T12" fmla="*/ 28 w 55"/>
              <a:gd name="T13" fmla="*/ 4 h 52"/>
              <a:gd name="T14" fmla="*/ 36 w 55"/>
              <a:gd name="T15" fmla="*/ 8 h 52"/>
              <a:gd name="T16" fmla="*/ 44 w 55"/>
              <a:gd name="T17" fmla="*/ 12 h 52"/>
              <a:gd name="T18" fmla="*/ 48 w 55"/>
              <a:gd name="T19" fmla="*/ 20 h 52"/>
              <a:gd name="T20" fmla="*/ 51 w 55"/>
              <a:gd name="T21" fmla="*/ 24 h 52"/>
              <a:gd name="T22" fmla="*/ 51 w 55"/>
              <a:gd name="T23" fmla="*/ 28 h 52"/>
              <a:gd name="T24" fmla="*/ 55 w 55"/>
              <a:gd name="T25" fmla="*/ 36 h 52"/>
              <a:gd name="T26" fmla="*/ 51 w 55"/>
              <a:gd name="T27" fmla="*/ 40 h 52"/>
              <a:gd name="T28" fmla="*/ 51 w 55"/>
              <a:gd name="T29" fmla="*/ 44 h 52"/>
              <a:gd name="T30" fmla="*/ 48 w 55"/>
              <a:gd name="T31" fmla="*/ 48 h 52"/>
              <a:gd name="T32" fmla="*/ 44 w 55"/>
              <a:gd name="T33" fmla="*/ 52 h 52"/>
              <a:gd name="T34" fmla="*/ 36 w 55"/>
              <a:gd name="T35" fmla="*/ 52 h 52"/>
              <a:gd name="T36" fmla="*/ 28 w 55"/>
              <a:gd name="T37" fmla="*/ 48 h 52"/>
              <a:gd name="T38" fmla="*/ 24 w 55"/>
              <a:gd name="T39" fmla="*/ 40 h 52"/>
              <a:gd name="T40" fmla="*/ 16 w 55"/>
              <a:gd name="T41" fmla="*/ 32 h 52"/>
              <a:gd name="T42" fmla="*/ 8 w 55"/>
              <a:gd name="T43" fmla="*/ 20 h 52"/>
              <a:gd name="T44" fmla="*/ 0 w 55"/>
              <a:gd name="T45" fmla="*/ 12 h 52"/>
              <a:gd name="T46" fmla="*/ 0 w 55"/>
              <a:gd name="T47" fmla="*/ 4 h 52"/>
              <a:gd name="T48" fmla="*/ 0 w 55"/>
              <a:gd name="T49" fmla="*/ 4 h 52"/>
              <a:gd name="T50" fmla="*/ 0 w 55"/>
              <a:gd name="T51" fmla="*/ 4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5" h="52">
                <a:moveTo>
                  <a:pt x="0" y="4"/>
                </a:move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4"/>
                </a:lnTo>
                <a:lnTo>
                  <a:pt x="28" y="4"/>
                </a:lnTo>
                <a:lnTo>
                  <a:pt x="36" y="8"/>
                </a:lnTo>
                <a:lnTo>
                  <a:pt x="44" y="12"/>
                </a:lnTo>
                <a:lnTo>
                  <a:pt x="48" y="20"/>
                </a:lnTo>
                <a:lnTo>
                  <a:pt x="51" y="24"/>
                </a:lnTo>
                <a:lnTo>
                  <a:pt x="51" y="28"/>
                </a:lnTo>
                <a:lnTo>
                  <a:pt x="55" y="36"/>
                </a:lnTo>
                <a:lnTo>
                  <a:pt x="51" y="40"/>
                </a:lnTo>
                <a:lnTo>
                  <a:pt x="51" y="44"/>
                </a:lnTo>
                <a:lnTo>
                  <a:pt x="48" y="48"/>
                </a:lnTo>
                <a:lnTo>
                  <a:pt x="44" y="52"/>
                </a:lnTo>
                <a:lnTo>
                  <a:pt x="36" y="52"/>
                </a:lnTo>
                <a:lnTo>
                  <a:pt x="28" y="48"/>
                </a:lnTo>
                <a:lnTo>
                  <a:pt x="24" y="40"/>
                </a:lnTo>
                <a:lnTo>
                  <a:pt x="16" y="32"/>
                </a:lnTo>
                <a:lnTo>
                  <a:pt x="8" y="20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9" name="Freeform 475">
            <a:extLst>
              <a:ext uri="{FF2B5EF4-FFF2-40B4-BE49-F238E27FC236}">
                <a16:creationId xmlns:a16="http://schemas.microsoft.com/office/drawing/2014/main" xmlns="" id="{8F8FDC79-D4B0-4EDE-993B-1A594B535B10}"/>
              </a:ext>
            </a:extLst>
          </p:cNvPr>
          <p:cNvSpPr>
            <a:spLocks/>
          </p:cNvSpPr>
          <p:nvPr/>
        </p:nvSpPr>
        <p:spPr bwMode="auto">
          <a:xfrm>
            <a:off x="5246471" y="869035"/>
            <a:ext cx="374544" cy="437513"/>
          </a:xfrm>
          <a:custGeom>
            <a:avLst/>
            <a:gdLst>
              <a:gd name="T0" fmla="*/ 0 w 63"/>
              <a:gd name="T1" fmla="*/ 8 h 59"/>
              <a:gd name="T2" fmla="*/ 4 w 63"/>
              <a:gd name="T3" fmla="*/ 4 h 59"/>
              <a:gd name="T4" fmla="*/ 8 w 63"/>
              <a:gd name="T5" fmla="*/ 4 h 59"/>
              <a:gd name="T6" fmla="*/ 8 w 63"/>
              <a:gd name="T7" fmla="*/ 0 h 59"/>
              <a:gd name="T8" fmla="*/ 12 w 63"/>
              <a:gd name="T9" fmla="*/ 4 h 59"/>
              <a:gd name="T10" fmla="*/ 19 w 63"/>
              <a:gd name="T11" fmla="*/ 4 h 59"/>
              <a:gd name="T12" fmla="*/ 27 w 63"/>
              <a:gd name="T13" fmla="*/ 8 h 59"/>
              <a:gd name="T14" fmla="*/ 31 w 63"/>
              <a:gd name="T15" fmla="*/ 8 h 59"/>
              <a:gd name="T16" fmla="*/ 43 w 63"/>
              <a:gd name="T17" fmla="*/ 16 h 59"/>
              <a:gd name="T18" fmla="*/ 47 w 63"/>
              <a:gd name="T19" fmla="*/ 16 h 59"/>
              <a:gd name="T20" fmla="*/ 55 w 63"/>
              <a:gd name="T21" fmla="*/ 20 h 59"/>
              <a:gd name="T22" fmla="*/ 59 w 63"/>
              <a:gd name="T23" fmla="*/ 24 h 59"/>
              <a:gd name="T24" fmla="*/ 59 w 63"/>
              <a:gd name="T25" fmla="*/ 24 h 59"/>
              <a:gd name="T26" fmla="*/ 63 w 63"/>
              <a:gd name="T27" fmla="*/ 32 h 59"/>
              <a:gd name="T28" fmla="*/ 63 w 63"/>
              <a:gd name="T29" fmla="*/ 39 h 59"/>
              <a:gd name="T30" fmla="*/ 63 w 63"/>
              <a:gd name="T31" fmla="*/ 47 h 59"/>
              <a:gd name="T32" fmla="*/ 59 w 63"/>
              <a:gd name="T33" fmla="*/ 55 h 59"/>
              <a:gd name="T34" fmla="*/ 59 w 63"/>
              <a:gd name="T35" fmla="*/ 59 h 59"/>
              <a:gd name="T36" fmla="*/ 55 w 63"/>
              <a:gd name="T37" fmla="*/ 59 h 59"/>
              <a:gd name="T38" fmla="*/ 51 w 63"/>
              <a:gd name="T39" fmla="*/ 59 h 59"/>
              <a:gd name="T40" fmla="*/ 43 w 63"/>
              <a:gd name="T41" fmla="*/ 59 h 59"/>
              <a:gd name="T42" fmla="*/ 39 w 63"/>
              <a:gd name="T43" fmla="*/ 55 h 59"/>
              <a:gd name="T44" fmla="*/ 31 w 63"/>
              <a:gd name="T45" fmla="*/ 51 h 59"/>
              <a:gd name="T46" fmla="*/ 23 w 63"/>
              <a:gd name="T47" fmla="*/ 43 h 59"/>
              <a:gd name="T48" fmla="*/ 19 w 63"/>
              <a:gd name="T49" fmla="*/ 36 h 59"/>
              <a:gd name="T50" fmla="*/ 12 w 63"/>
              <a:gd name="T51" fmla="*/ 28 h 59"/>
              <a:gd name="T52" fmla="*/ 4 w 63"/>
              <a:gd name="T53" fmla="*/ 20 h 59"/>
              <a:gd name="T54" fmla="*/ 4 w 63"/>
              <a:gd name="T55" fmla="*/ 12 h 59"/>
              <a:gd name="T56" fmla="*/ 0 w 63"/>
              <a:gd name="T57" fmla="*/ 8 h 59"/>
              <a:gd name="T58" fmla="*/ 0 w 63"/>
              <a:gd name="T59" fmla="*/ 8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3" h="59">
                <a:moveTo>
                  <a:pt x="0" y="8"/>
                </a:moveTo>
                <a:lnTo>
                  <a:pt x="4" y="4"/>
                </a:lnTo>
                <a:lnTo>
                  <a:pt x="8" y="4"/>
                </a:lnTo>
                <a:lnTo>
                  <a:pt x="8" y="0"/>
                </a:lnTo>
                <a:lnTo>
                  <a:pt x="12" y="4"/>
                </a:lnTo>
                <a:lnTo>
                  <a:pt x="19" y="4"/>
                </a:lnTo>
                <a:lnTo>
                  <a:pt x="27" y="8"/>
                </a:lnTo>
                <a:lnTo>
                  <a:pt x="31" y="8"/>
                </a:lnTo>
                <a:lnTo>
                  <a:pt x="43" y="16"/>
                </a:lnTo>
                <a:lnTo>
                  <a:pt x="47" y="16"/>
                </a:lnTo>
                <a:lnTo>
                  <a:pt x="55" y="20"/>
                </a:lnTo>
                <a:lnTo>
                  <a:pt x="59" y="24"/>
                </a:lnTo>
                <a:lnTo>
                  <a:pt x="59" y="24"/>
                </a:lnTo>
                <a:lnTo>
                  <a:pt x="63" y="32"/>
                </a:lnTo>
                <a:lnTo>
                  <a:pt x="63" y="39"/>
                </a:lnTo>
                <a:lnTo>
                  <a:pt x="63" y="47"/>
                </a:lnTo>
                <a:lnTo>
                  <a:pt x="59" y="55"/>
                </a:lnTo>
                <a:lnTo>
                  <a:pt x="59" y="59"/>
                </a:lnTo>
                <a:lnTo>
                  <a:pt x="55" y="59"/>
                </a:lnTo>
                <a:lnTo>
                  <a:pt x="51" y="59"/>
                </a:lnTo>
                <a:lnTo>
                  <a:pt x="43" y="59"/>
                </a:lnTo>
                <a:lnTo>
                  <a:pt x="39" y="55"/>
                </a:lnTo>
                <a:lnTo>
                  <a:pt x="31" y="51"/>
                </a:lnTo>
                <a:lnTo>
                  <a:pt x="23" y="43"/>
                </a:lnTo>
                <a:lnTo>
                  <a:pt x="19" y="36"/>
                </a:lnTo>
                <a:lnTo>
                  <a:pt x="12" y="28"/>
                </a:lnTo>
                <a:lnTo>
                  <a:pt x="4" y="20"/>
                </a:lnTo>
                <a:lnTo>
                  <a:pt x="4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0" name="Freeform 476">
            <a:extLst>
              <a:ext uri="{FF2B5EF4-FFF2-40B4-BE49-F238E27FC236}">
                <a16:creationId xmlns:a16="http://schemas.microsoft.com/office/drawing/2014/main" xmlns="" id="{43AEF848-5570-4B48-AEF0-61FD290AC587}"/>
              </a:ext>
            </a:extLst>
          </p:cNvPr>
          <p:cNvSpPr>
            <a:spLocks/>
          </p:cNvSpPr>
          <p:nvPr/>
        </p:nvSpPr>
        <p:spPr bwMode="auto">
          <a:xfrm>
            <a:off x="5739913" y="1217562"/>
            <a:ext cx="1343596" cy="326279"/>
          </a:xfrm>
          <a:custGeom>
            <a:avLst/>
            <a:gdLst>
              <a:gd name="T0" fmla="*/ 127 w 226"/>
              <a:gd name="T1" fmla="*/ 32 h 44"/>
              <a:gd name="T2" fmla="*/ 95 w 226"/>
              <a:gd name="T3" fmla="*/ 36 h 44"/>
              <a:gd name="T4" fmla="*/ 79 w 226"/>
              <a:gd name="T5" fmla="*/ 36 h 44"/>
              <a:gd name="T6" fmla="*/ 64 w 226"/>
              <a:gd name="T7" fmla="*/ 40 h 44"/>
              <a:gd name="T8" fmla="*/ 52 w 226"/>
              <a:gd name="T9" fmla="*/ 44 h 44"/>
              <a:gd name="T10" fmla="*/ 44 w 226"/>
              <a:gd name="T11" fmla="*/ 44 h 44"/>
              <a:gd name="T12" fmla="*/ 36 w 226"/>
              <a:gd name="T13" fmla="*/ 44 h 44"/>
              <a:gd name="T14" fmla="*/ 32 w 226"/>
              <a:gd name="T15" fmla="*/ 44 h 44"/>
              <a:gd name="T16" fmla="*/ 24 w 226"/>
              <a:gd name="T17" fmla="*/ 44 h 44"/>
              <a:gd name="T18" fmla="*/ 20 w 226"/>
              <a:gd name="T19" fmla="*/ 40 h 44"/>
              <a:gd name="T20" fmla="*/ 16 w 226"/>
              <a:gd name="T21" fmla="*/ 40 h 44"/>
              <a:gd name="T22" fmla="*/ 8 w 226"/>
              <a:gd name="T23" fmla="*/ 36 h 44"/>
              <a:gd name="T24" fmla="*/ 4 w 226"/>
              <a:gd name="T25" fmla="*/ 32 h 44"/>
              <a:gd name="T26" fmla="*/ 4 w 226"/>
              <a:gd name="T27" fmla="*/ 28 h 44"/>
              <a:gd name="T28" fmla="*/ 0 w 226"/>
              <a:gd name="T29" fmla="*/ 28 h 44"/>
              <a:gd name="T30" fmla="*/ 24 w 226"/>
              <a:gd name="T31" fmla="*/ 24 h 44"/>
              <a:gd name="T32" fmla="*/ 48 w 226"/>
              <a:gd name="T33" fmla="*/ 20 h 44"/>
              <a:gd name="T34" fmla="*/ 64 w 226"/>
              <a:gd name="T35" fmla="*/ 16 h 44"/>
              <a:gd name="T36" fmla="*/ 83 w 226"/>
              <a:gd name="T37" fmla="*/ 12 h 44"/>
              <a:gd name="T38" fmla="*/ 95 w 226"/>
              <a:gd name="T39" fmla="*/ 12 h 44"/>
              <a:gd name="T40" fmla="*/ 111 w 226"/>
              <a:gd name="T41" fmla="*/ 8 h 44"/>
              <a:gd name="T42" fmla="*/ 131 w 226"/>
              <a:gd name="T43" fmla="*/ 4 h 44"/>
              <a:gd name="T44" fmla="*/ 151 w 226"/>
              <a:gd name="T45" fmla="*/ 4 h 44"/>
              <a:gd name="T46" fmla="*/ 167 w 226"/>
              <a:gd name="T47" fmla="*/ 0 h 44"/>
              <a:gd name="T48" fmla="*/ 179 w 226"/>
              <a:gd name="T49" fmla="*/ 0 h 44"/>
              <a:gd name="T50" fmla="*/ 191 w 226"/>
              <a:gd name="T51" fmla="*/ 0 h 44"/>
              <a:gd name="T52" fmla="*/ 195 w 226"/>
              <a:gd name="T53" fmla="*/ 0 h 44"/>
              <a:gd name="T54" fmla="*/ 199 w 226"/>
              <a:gd name="T55" fmla="*/ 0 h 44"/>
              <a:gd name="T56" fmla="*/ 203 w 226"/>
              <a:gd name="T57" fmla="*/ 0 h 44"/>
              <a:gd name="T58" fmla="*/ 211 w 226"/>
              <a:gd name="T59" fmla="*/ 4 h 44"/>
              <a:gd name="T60" fmla="*/ 215 w 226"/>
              <a:gd name="T61" fmla="*/ 8 h 44"/>
              <a:gd name="T62" fmla="*/ 222 w 226"/>
              <a:gd name="T63" fmla="*/ 12 h 44"/>
              <a:gd name="T64" fmla="*/ 226 w 226"/>
              <a:gd name="T65" fmla="*/ 16 h 44"/>
              <a:gd name="T66" fmla="*/ 226 w 226"/>
              <a:gd name="T67" fmla="*/ 20 h 44"/>
              <a:gd name="T68" fmla="*/ 226 w 226"/>
              <a:gd name="T69" fmla="*/ 24 h 44"/>
              <a:gd name="T70" fmla="*/ 222 w 226"/>
              <a:gd name="T71" fmla="*/ 24 h 44"/>
              <a:gd name="T72" fmla="*/ 219 w 226"/>
              <a:gd name="T73" fmla="*/ 28 h 44"/>
              <a:gd name="T74" fmla="*/ 207 w 226"/>
              <a:gd name="T75" fmla="*/ 28 h 44"/>
              <a:gd name="T76" fmla="*/ 191 w 226"/>
              <a:gd name="T77" fmla="*/ 28 h 44"/>
              <a:gd name="T78" fmla="*/ 159 w 226"/>
              <a:gd name="T79" fmla="*/ 28 h 44"/>
              <a:gd name="T80" fmla="*/ 127 w 226"/>
              <a:gd name="T81" fmla="*/ 32 h 44"/>
              <a:gd name="T82" fmla="*/ 127 w 226"/>
              <a:gd name="T83" fmla="*/ 3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26" h="44">
                <a:moveTo>
                  <a:pt x="127" y="32"/>
                </a:moveTo>
                <a:lnTo>
                  <a:pt x="95" y="36"/>
                </a:lnTo>
                <a:lnTo>
                  <a:pt x="79" y="36"/>
                </a:lnTo>
                <a:lnTo>
                  <a:pt x="64" y="40"/>
                </a:lnTo>
                <a:lnTo>
                  <a:pt x="52" y="44"/>
                </a:lnTo>
                <a:lnTo>
                  <a:pt x="44" y="44"/>
                </a:lnTo>
                <a:lnTo>
                  <a:pt x="36" y="44"/>
                </a:lnTo>
                <a:lnTo>
                  <a:pt x="32" y="44"/>
                </a:lnTo>
                <a:lnTo>
                  <a:pt x="24" y="44"/>
                </a:lnTo>
                <a:lnTo>
                  <a:pt x="20" y="40"/>
                </a:lnTo>
                <a:lnTo>
                  <a:pt x="16" y="40"/>
                </a:lnTo>
                <a:lnTo>
                  <a:pt x="8" y="36"/>
                </a:lnTo>
                <a:lnTo>
                  <a:pt x="4" y="32"/>
                </a:lnTo>
                <a:lnTo>
                  <a:pt x="4" y="28"/>
                </a:lnTo>
                <a:lnTo>
                  <a:pt x="0" y="28"/>
                </a:lnTo>
                <a:lnTo>
                  <a:pt x="24" y="24"/>
                </a:lnTo>
                <a:lnTo>
                  <a:pt x="48" y="20"/>
                </a:lnTo>
                <a:lnTo>
                  <a:pt x="64" y="16"/>
                </a:lnTo>
                <a:lnTo>
                  <a:pt x="83" y="12"/>
                </a:lnTo>
                <a:lnTo>
                  <a:pt x="95" y="12"/>
                </a:lnTo>
                <a:lnTo>
                  <a:pt x="111" y="8"/>
                </a:lnTo>
                <a:lnTo>
                  <a:pt x="131" y="4"/>
                </a:lnTo>
                <a:lnTo>
                  <a:pt x="151" y="4"/>
                </a:lnTo>
                <a:lnTo>
                  <a:pt x="167" y="0"/>
                </a:lnTo>
                <a:lnTo>
                  <a:pt x="179" y="0"/>
                </a:lnTo>
                <a:lnTo>
                  <a:pt x="191" y="0"/>
                </a:lnTo>
                <a:lnTo>
                  <a:pt x="195" y="0"/>
                </a:lnTo>
                <a:lnTo>
                  <a:pt x="199" y="0"/>
                </a:lnTo>
                <a:lnTo>
                  <a:pt x="203" y="0"/>
                </a:lnTo>
                <a:lnTo>
                  <a:pt x="211" y="4"/>
                </a:lnTo>
                <a:lnTo>
                  <a:pt x="215" y="8"/>
                </a:lnTo>
                <a:lnTo>
                  <a:pt x="222" y="12"/>
                </a:lnTo>
                <a:lnTo>
                  <a:pt x="226" y="16"/>
                </a:lnTo>
                <a:lnTo>
                  <a:pt x="226" y="20"/>
                </a:lnTo>
                <a:lnTo>
                  <a:pt x="226" y="24"/>
                </a:lnTo>
                <a:lnTo>
                  <a:pt x="222" y="24"/>
                </a:lnTo>
                <a:lnTo>
                  <a:pt x="219" y="28"/>
                </a:lnTo>
                <a:lnTo>
                  <a:pt x="207" y="28"/>
                </a:lnTo>
                <a:lnTo>
                  <a:pt x="191" y="28"/>
                </a:lnTo>
                <a:lnTo>
                  <a:pt x="159" y="28"/>
                </a:lnTo>
                <a:lnTo>
                  <a:pt x="127" y="32"/>
                </a:lnTo>
                <a:lnTo>
                  <a:pt x="127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1" name="Freeform 477">
            <a:extLst>
              <a:ext uri="{FF2B5EF4-FFF2-40B4-BE49-F238E27FC236}">
                <a16:creationId xmlns:a16="http://schemas.microsoft.com/office/drawing/2014/main" xmlns="" id="{C45AC655-D1F2-4631-A43E-43C32363EA32}"/>
              </a:ext>
            </a:extLst>
          </p:cNvPr>
          <p:cNvSpPr>
            <a:spLocks/>
          </p:cNvSpPr>
          <p:nvPr/>
        </p:nvSpPr>
        <p:spPr bwMode="auto">
          <a:xfrm>
            <a:off x="6167962" y="661403"/>
            <a:ext cx="493446" cy="1942842"/>
          </a:xfrm>
          <a:custGeom>
            <a:avLst/>
            <a:gdLst>
              <a:gd name="T0" fmla="*/ 71 w 83"/>
              <a:gd name="T1" fmla="*/ 56 h 262"/>
              <a:gd name="T2" fmla="*/ 71 w 83"/>
              <a:gd name="T3" fmla="*/ 71 h 262"/>
              <a:gd name="T4" fmla="*/ 75 w 83"/>
              <a:gd name="T5" fmla="*/ 95 h 262"/>
              <a:gd name="T6" fmla="*/ 75 w 83"/>
              <a:gd name="T7" fmla="*/ 123 h 262"/>
              <a:gd name="T8" fmla="*/ 75 w 83"/>
              <a:gd name="T9" fmla="*/ 163 h 262"/>
              <a:gd name="T10" fmla="*/ 75 w 83"/>
              <a:gd name="T11" fmla="*/ 195 h 262"/>
              <a:gd name="T12" fmla="*/ 75 w 83"/>
              <a:gd name="T13" fmla="*/ 218 h 262"/>
              <a:gd name="T14" fmla="*/ 71 w 83"/>
              <a:gd name="T15" fmla="*/ 234 h 262"/>
              <a:gd name="T16" fmla="*/ 59 w 83"/>
              <a:gd name="T17" fmla="*/ 250 h 262"/>
              <a:gd name="T18" fmla="*/ 51 w 83"/>
              <a:gd name="T19" fmla="*/ 262 h 262"/>
              <a:gd name="T20" fmla="*/ 43 w 83"/>
              <a:gd name="T21" fmla="*/ 262 h 262"/>
              <a:gd name="T22" fmla="*/ 35 w 83"/>
              <a:gd name="T23" fmla="*/ 254 h 262"/>
              <a:gd name="T24" fmla="*/ 31 w 83"/>
              <a:gd name="T25" fmla="*/ 242 h 262"/>
              <a:gd name="T26" fmla="*/ 19 w 83"/>
              <a:gd name="T27" fmla="*/ 234 h 262"/>
              <a:gd name="T28" fmla="*/ 7 w 83"/>
              <a:gd name="T29" fmla="*/ 222 h 262"/>
              <a:gd name="T30" fmla="*/ 0 w 83"/>
              <a:gd name="T31" fmla="*/ 214 h 262"/>
              <a:gd name="T32" fmla="*/ 0 w 83"/>
              <a:gd name="T33" fmla="*/ 210 h 262"/>
              <a:gd name="T34" fmla="*/ 11 w 83"/>
              <a:gd name="T35" fmla="*/ 210 h 262"/>
              <a:gd name="T36" fmla="*/ 27 w 83"/>
              <a:gd name="T37" fmla="*/ 210 h 262"/>
              <a:gd name="T38" fmla="*/ 39 w 83"/>
              <a:gd name="T39" fmla="*/ 210 h 262"/>
              <a:gd name="T40" fmla="*/ 43 w 83"/>
              <a:gd name="T41" fmla="*/ 206 h 262"/>
              <a:gd name="T42" fmla="*/ 43 w 83"/>
              <a:gd name="T43" fmla="*/ 199 h 262"/>
              <a:gd name="T44" fmla="*/ 43 w 83"/>
              <a:gd name="T45" fmla="*/ 179 h 262"/>
              <a:gd name="T46" fmla="*/ 43 w 83"/>
              <a:gd name="T47" fmla="*/ 155 h 262"/>
              <a:gd name="T48" fmla="*/ 43 w 83"/>
              <a:gd name="T49" fmla="*/ 123 h 262"/>
              <a:gd name="T50" fmla="*/ 43 w 83"/>
              <a:gd name="T51" fmla="*/ 95 h 262"/>
              <a:gd name="T52" fmla="*/ 43 w 83"/>
              <a:gd name="T53" fmla="*/ 71 h 262"/>
              <a:gd name="T54" fmla="*/ 43 w 83"/>
              <a:gd name="T55" fmla="*/ 56 h 262"/>
              <a:gd name="T56" fmla="*/ 43 w 83"/>
              <a:gd name="T57" fmla="*/ 32 h 262"/>
              <a:gd name="T58" fmla="*/ 39 w 83"/>
              <a:gd name="T59" fmla="*/ 16 h 262"/>
              <a:gd name="T60" fmla="*/ 31 w 83"/>
              <a:gd name="T61" fmla="*/ 12 h 262"/>
              <a:gd name="T62" fmla="*/ 31 w 83"/>
              <a:gd name="T63" fmla="*/ 4 h 262"/>
              <a:gd name="T64" fmla="*/ 35 w 83"/>
              <a:gd name="T65" fmla="*/ 0 h 262"/>
              <a:gd name="T66" fmla="*/ 43 w 83"/>
              <a:gd name="T67" fmla="*/ 0 h 262"/>
              <a:gd name="T68" fmla="*/ 63 w 83"/>
              <a:gd name="T69" fmla="*/ 4 h 262"/>
              <a:gd name="T70" fmla="*/ 79 w 83"/>
              <a:gd name="T71" fmla="*/ 16 h 262"/>
              <a:gd name="T72" fmla="*/ 83 w 83"/>
              <a:gd name="T73" fmla="*/ 20 h 262"/>
              <a:gd name="T74" fmla="*/ 79 w 83"/>
              <a:gd name="T75" fmla="*/ 32 h 262"/>
              <a:gd name="T76" fmla="*/ 75 w 83"/>
              <a:gd name="T77" fmla="*/ 52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3" h="262">
                <a:moveTo>
                  <a:pt x="75" y="52"/>
                </a:moveTo>
                <a:lnTo>
                  <a:pt x="71" y="56"/>
                </a:lnTo>
                <a:lnTo>
                  <a:pt x="71" y="64"/>
                </a:lnTo>
                <a:lnTo>
                  <a:pt x="71" y="71"/>
                </a:lnTo>
                <a:lnTo>
                  <a:pt x="71" y="79"/>
                </a:lnTo>
                <a:lnTo>
                  <a:pt x="75" y="95"/>
                </a:lnTo>
                <a:lnTo>
                  <a:pt x="75" y="107"/>
                </a:lnTo>
                <a:lnTo>
                  <a:pt x="75" y="123"/>
                </a:lnTo>
                <a:lnTo>
                  <a:pt x="75" y="143"/>
                </a:lnTo>
                <a:lnTo>
                  <a:pt x="75" y="163"/>
                </a:lnTo>
                <a:lnTo>
                  <a:pt x="75" y="179"/>
                </a:lnTo>
                <a:lnTo>
                  <a:pt x="75" y="195"/>
                </a:lnTo>
                <a:lnTo>
                  <a:pt x="75" y="206"/>
                </a:lnTo>
                <a:lnTo>
                  <a:pt x="75" y="218"/>
                </a:lnTo>
                <a:lnTo>
                  <a:pt x="71" y="230"/>
                </a:lnTo>
                <a:lnTo>
                  <a:pt x="71" y="234"/>
                </a:lnTo>
                <a:lnTo>
                  <a:pt x="67" y="242"/>
                </a:lnTo>
                <a:lnTo>
                  <a:pt x="59" y="250"/>
                </a:lnTo>
                <a:lnTo>
                  <a:pt x="55" y="258"/>
                </a:lnTo>
                <a:lnTo>
                  <a:pt x="51" y="262"/>
                </a:lnTo>
                <a:lnTo>
                  <a:pt x="47" y="262"/>
                </a:lnTo>
                <a:lnTo>
                  <a:pt x="43" y="262"/>
                </a:lnTo>
                <a:lnTo>
                  <a:pt x="39" y="258"/>
                </a:lnTo>
                <a:lnTo>
                  <a:pt x="35" y="254"/>
                </a:lnTo>
                <a:lnTo>
                  <a:pt x="31" y="250"/>
                </a:lnTo>
                <a:lnTo>
                  <a:pt x="31" y="242"/>
                </a:lnTo>
                <a:lnTo>
                  <a:pt x="27" y="238"/>
                </a:lnTo>
                <a:lnTo>
                  <a:pt x="19" y="234"/>
                </a:lnTo>
                <a:lnTo>
                  <a:pt x="11" y="226"/>
                </a:lnTo>
                <a:lnTo>
                  <a:pt x="7" y="222"/>
                </a:lnTo>
                <a:lnTo>
                  <a:pt x="0" y="218"/>
                </a:lnTo>
                <a:lnTo>
                  <a:pt x="0" y="214"/>
                </a:lnTo>
                <a:lnTo>
                  <a:pt x="0" y="214"/>
                </a:lnTo>
                <a:lnTo>
                  <a:pt x="0" y="210"/>
                </a:lnTo>
                <a:lnTo>
                  <a:pt x="4" y="210"/>
                </a:lnTo>
                <a:lnTo>
                  <a:pt x="11" y="210"/>
                </a:lnTo>
                <a:lnTo>
                  <a:pt x="19" y="210"/>
                </a:lnTo>
                <a:lnTo>
                  <a:pt x="27" y="210"/>
                </a:lnTo>
                <a:lnTo>
                  <a:pt x="35" y="210"/>
                </a:lnTo>
                <a:lnTo>
                  <a:pt x="39" y="210"/>
                </a:lnTo>
                <a:lnTo>
                  <a:pt x="43" y="210"/>
                </a:lnTo>
                <a:lnTo>
                  <a:pt x="43" y="206"/>
                </a:lnTo>
                <a:lnTo>
                  <a:pt x="43" y="203"/>
                </a:lnTo>
                <a:lnTo>
                  <a:pt x="43" y="199"/>
                </a:lnTo>
                <a:lnTo>
                  <a:pt x="43" y="191"/>
                </a:lnTo>
                <a:lnTo>
                  <a:pt x="43" y="179"/>
                </a:lnTo>
                <a:lnTo>
                  <a:pt x="43" y="167"/>
                </a:lnTo>
                <a:lnTo>
                  <a:pt x="43" y="155"/>
                </a:lnTo>
                <a:lnTo>
                  <a:pt x="43" y="139"/>
                </a:lnTo>
                <a:lnTo>
                  <a:pt x="43" y="123"/>
                </a:lnTo>
                <a:lnTo>
                  <a:pt x="43" y="107"/>
                </a:lnTo>
                <a:lnTo>
                  <a:pt x="43" y="95"/>
                </a:lnTo>
                <a:lnTo>
                  <a:pt x="43" y="83"/>
                </a:lnTo>
                <a:lnTo>
                  <a:pt x="43" y="71"/>
                </a:lnTo>
                <a:lnTo>
                  <a:pt x="43" y="64"/>
                </a:lnTo>
                <a:lnTo>
                  <a:pt x="43" y="56"/>
                </a:lnTo>
                <a:lnTo>
                  <a:pt x="43" y="48"/>
                </a:lnTo>
                <a:lnTo>
                  <a:pt x="43" y="32"/>
                </a:lnTo>
                <a:lnTo>
                  <a:pt x="39" y="24"/>
                </a:lnTo>
                <a:lnTo>
                  <a:pt x="39" y="16"/>
                </a:lnTo>
                <a:lnTo>
                  <a:pt x="35" y="12"/>
                </a:lnTo>
                <a:lnTo>
                  <a:pt x="31" y="12"/>
                </a:lnTo>
                <a:lnTo>
                  <a:pt x="31" y="8"/>
                </a:lnTo>
                <a:lnTo>
                  <a:pt x="31" y="4"/>
                </a:lnTo>
                <a:lnTo>
                  <a:pt x="31" y="4"/>
                </a:lnTo>
                <a:lnTo>
                  <a:pt x="35" y="0"/>
                </a:lnTo>
                <a:lnTo>
                  <a:pt x="39" y="0"/>
                </a:lnTo>
                <a:lnTo>
                  <a:pt x="43" y="0"/>
                </a:lnTo>
                <a:lnTo>
                  <a:pt x="51" y="0"/>
                </a:lnTo>
                <a:lnTo>
                  <a:pt x="63" y="4"/>
                </a:lnTo>
                <a:lnTo>
                  <a:pt x="75" y="12"/>
                </a:lnTo>
                <a:lnTo>
                  <a:pt x="79" y="16"/>
                </a:lnTo>
                <a:lnTo>
                  <a:pt x="83" y="20"/>
                </a:lnTo>
                <a:lnTo>
                  <a:pt x="83" y="20"/>
                </a:lnTo>
                <a:lnTo>
                  <a:pt x="83" y="28"/>
                </a:lnTo>
                <a:lnTo>
                  <a:pt x="79" y="32"/>
                </a:lnTo>
                <a:lnTo>
                  <a:pt x="75" y="40"/>
                </a:lnTo>
                <a:lnTo>
                  <a:pt x="75" y="52"/>
                </a:lnTo>
                <a:lnTo>
                  <a:pt x="75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3" name="Freeform 479">
            <a:extLst>
              <a:ext uri="{FF2B5EF4-FFF2-40B4-BE49-F238E27FC236}">
                <a16:creationId xmlns:a16="http://schemas.microsoft.com/office/drawing/2014/main" xmlns="" id="{91A7CB4E-B317-4422-BB69-B055ACE82B26}"/>
              </a:ext>
            </a:extLst>
          </p:cNvPr>
          <p:cNvSpPr>
            <a:spLocks/>
          </p:cNvSpPr>
          <p:nvPr/>
        </p:nvSpPr>
        <p:spPr bwMode="auto">
          <a:xfrm>
            <a:off x="2719221" y="4108201"/>
            <a:ext cx="380487" cy="385602"/>
          </a:xfrm>
          <a:custGeom>
            <a:avLst/>
            <a:gdLst>
              <a:gd name="T0" fmla="*/ 64 w 64"/>
              <a:gd name="T1" fmla="*/ 32 h 52"/>
              <a:gd name="T2" fmla="*/ 64 w 64"/>
              <a:gd name="T3" fmla="*/ 36 h 52"/>
              <a:gd name="T4" fmla="*/ 64 w 64"/>
              <a:gd name="T5" fmla="*/ 44 h 52"/>
              <a:gd name="T6" fmla="*/ 64 w 64"/>
              <a:gd name="T7" fmla="*/ 44 h 52"/>
              <a:gd name="T8" fmla="*/ 60 w 64"/>
              <a:gd name="T9" fmla="*/ 48 h 52"/>
              <a:gd name="T10" fmla="*/ 56 w 64"/>
              <a:gd name="T11" fmla="*/ 52 h 52"/>
              <a:gd name="T12" fmla="*/ 52 w 64"/>
              <a:gd name="T13" fmla="*/ 52 h 52"/>
              <a:gd name="T14" fmla="*/ 48 w 64"/>
              <a:gd name="T15" fmla="*/ 52 h 52"/>
              <a:gd name="T16" fmla="*/ 40 w 64"/>
              <a:gd name="T17" fmla="*/ 48 h 52"/>
              <a:gd name="T18" fmla="*/ 28 w 64"/>
              <a:gd name="T19" fmla="*/ 40 h 52"/>
              <a:gd name="T20" fmla="*/ 24 w 64"/>
              <a:gd name="T21" fmla="*/ 36 h 52"/>
              <a:gd name="T22" fmla="*/ 20 w 64"/>
              <a:gd name="T23" fmla="*/ 32 h 52"/>
              <a:gd name="T24" fmla="*/ 12 w 64"/>
              <a:gd name="T25" fmla="*/ 24 h 52"/>
              <a:gd name="T26" fmla="*/ 4 w 64"/>
              <a:gd name="T27" fmla="*/ 12 h 52"/>
              <a:gd name="T28" fmla="*/ 0 w 64"/>
              <a:gd name="T29" fmla="*/ 12 h 52"/>
              <a:gd name="T30" fmla="*/ 0 w 64"/>
              <a:gd name="T31" fmla="*/ 8 h 52"/>
              <a:gd name="T32" fmla="*/ 0 w 64"/>
              <a:gd name="T33" fmla="*/ 4 h 52"/>
              <a:gd name="T34" fmla="*/ 0 w 64"/>
              <a:gd name="T35" fmla="*/ 0 h 52"/>
              <a:gd name="T36" fmla="*/ 4 w 64"/>
              <a:gd name="T37" fmla="*/ 0 h 52"/>
              <a:gd name="T38" fmla="*/ 8 w 64"/>
              <a:gd name="T39" fmla="*/ 0 h 52"/>
              <a:gd name="T40" fmla="*/ 12 w 64"/>
              <a:gd name="T41" fmla="*/ 0 h 52"/>
              <a:gd name="T42" fmla="*/ 20 w 64"/>
              <a:gd name="T43" fmla="*/ 0 h 52"/>
              <a:gd name="T44" fmla="*/ 36 w 64"/>
              <a:gd name="T45" fmla="*/ 4 h 52"/>
              <a:gd name="T46" fmla="*/ 48 w 64"/>
              <a:gd name="T47" fmla="*/ 12 h 52"/>
              <a:gd name="T48" fmla="*/ 52 w 64"/>
              <a:gd name="T49" fmla="*/ 16 h 52"/>
              <a:gd name="T50" fmla="*/ 60 w 64"/>
              <a:gd name="T51" fmla="*/ 20 h 52"/>
              <a:gd name="T52" fmla="*/ 60 w 64"/>
              <a:gd name="T53" fmla="*/ 24 h 52"/>
              <a:gd name="T54" fmla="*/ 64 w 64"/>
              <a:gd name="T55" fmla="*/ 32 h 52"/>
              <a:gd name="T56" fmla="*/ 64 w 64"/>
              <a:gd name="T57" fmla="*/ 3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52">
                <a:moveTo>
                  <a:pt x="64" y="32"/>
                </a:moveTo>
                <a:lnTo>
                  <a:pt x="64" y="36"/>
                </a:lnTo>
                <a:lnTo>
                  <a:pt x="64" y="44"/>
                </a:lnTo>
                <a:lnTo>
                  <a:pt x="64" y="44"/>
                </a:lnTo>
                <a:lnTo>
                  <a:pt x="60" y="48"/>
                </a:lnTo>
                <a:lnTo>
                  <a:pt x="56" y="52"/>
                </a:lnTo>
                <a:lnTo>
                  <a:pt x="52" y="52"/>
                </a:lnTo>
                <a:lnTo>
                  <a:pt x="48" y="52"/>
                </a:lnTo>
                <a:lnTo>
                  <a:pt x="40" y="48"/>
                </a:lnTo>
                <a:lnTo>
                  <a:pt x="28" y="40"/>
                </a:lnTo>
                <a:lnTo>
                  <a:pt x="24" y="36"/>
                </a:lnTo>
                <a:lnTo>
                  <a:pt x="20" y="32"/>
                </a:lnTo>
                <a:lnTo>
                  <a:pt x="12" y="24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6" y="4"/>
                </a:lnTo>
                <a:lnTo>
                  <a:pt x="48" y="12"/>
                </a:lnTo>
                <a:lnTo>
                  <a:pt x="52" y="16"/>
                </a:lnTo>
                <a:lnTo>
                  <a:pt x="60" y="20"/>
                </a:lnTo>
                <a:lnTo>
                  <a:pt x="60" y="24"/>
                </a:lnTo>
                <a:lnTo>
                  <a:pt x="64" y="32"/>
                </a:lnTo>
                <a:lnTo>
                  <a:pt x="64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4" name="Freeform 480">
            <a:extLst>
              <a:ext uri="{FF2B5EF4-FFF2-40B4-BE49-F238E27FC236}">
                <a16:creationId xmlns:a16="http://schemas.microsoft.com/office/drawing/2014/main" xmlns="" id="{86625A61-E124-41A5-8092-AFD76B35D3B3}"/>
              </a:ext>
            </a:extLst>
          </p:cNvPr>
          <p:cNvSpPr>
            <a:spLocks/>
          </p:cNvSpPr>
          <p:nvPr/>
        </p:nvSpPr>
        <p:spPr bwMode="auto">
          <a:xfrm>
            <a:off x="2362514" y="5316912"/>
            <a:ext cx="945274" cy="823114"/>
          </a:xfrm>
          <a:custGeom>
            <a:avLst/>
            <a:gdLst>
              <a:gd name="T0" fmla="*/ 159 w 159"/>
              <a:gd name="T1" fmla="*/ 28 h 111"/>
              <a:gd name="T2" fmla="*/ 159 w 159"/>
              <a:gd name="T3" fmla="*/ 28 h 111"/>
              <a:gd name="T4" fmla="*/ 155 w 159"/>
              <a:gd name="T5" fmla="*/ 32 h 111"/>
              <a:gd name="T6" fmla="*/ 151 w 159"/>
              <a:gd name="T7" fmla="*/ 36 h 111"/>
              <a:gd name="T8" fmla="*/ 147 w 159"/>
              <a:gd name="T9" fmla="*/ 40 h 111"/>
              <a:gd name="T10" fmla="*/ 144 w 159"/>
              <a:gd name="T11" fmla="*/ 44 h 111"/>
              <a:gd name="T12" fmla="*/ 136 w 159"/>
              <a:gd name="T13" fmla="*/ 48 h 111"/>
              <a:gd name="T14" fmla="*/ 128 w 159"/>
              <a:gd name="T15" fmla="*/ 56 h 111"/>
              <a:gd name="T16" fmla="*/ 116 w 159"/>
              <a:gd name="T17" fmla="*/ 60 h 111"/>
              <a:gd name="T18" fmla="*/ 96 w 159"/>
              <a:gd name="T19" fmla="*/ 75 h 111"/>
              <a:gd name="T20" fmla="*/ 76 w 159"/>
              <a:gd name="T21" fmla="*/ 87 h 111"/>
              <a:gd name="T22" fmla="*/ 56 w 159"/>
              <a:gd name="T23" fmla="*/ 95 h 111"/>
              <a:gd name="T24" fmla="*/ 40 w 159"/>
              <a:gd name="T25" fmla="*/ 103 h 111"/>
              <a:gd name="T26" fmla="*/ 24 w 159"/>
              <a:gd name="T27" fmla="*/ 107 h 111"/>
              <a:gd name="T28" fmla="*/ 16 w 159"/>
              <a:gd name="T29" fmla="*/ 111 h 111"/>
              <a:gd name="T30" fmla="*/ 12 w 159"/>
              <a:gd name="T31" fmla="*/ 111 h 111"/>
              <a:gd name="T32" fmla="*/ 8 w 159"/>
              <a:gd name="T33" fmla="*/ 111 h 111"/>
              <a:gd name="T34" fmla="*/ 4 w 159"/>
              <a:gd name="T35" fmla="*/ 111 h 111"/>
              <a:gd name="T36" fmla="*/ 0 w 159"/>
              <a:gd name="T37" fmla="*/ 111 h 111"/>
              <a:gd name="T38" fmla="*/ 0 w 159"/>
              <a:gd name="T39" fmla="*/ 111 h 111"/>
              <a:gd name="T40" fmla="*/ 0 w 159"/>
              <a:gd name="T41" fmla="*/ 111 h 111"/>
              <a:gd name="T42" fmla="*/ 0 w 159"/>
              <a:gd name="T43" fmla="*/ 107 h 111"/>
              <a:gd name="T44" fmla="*/ 0 w 159"/>
              <a:gd name="T45" fmla="*/ 107 h 111"/>
              <a:gd name="T46" fmla="*/ 4 w 159"/>
              <a:gd name="T47" fmla="*/ 103 h 111"/>
              <a:gd name="T48" fmla="*/ 8 w 159"/>
              <a:gd name="T49" fmla="*/ 99 h 111"/>
              <a:gd name="T50" fmla="*/ 12 w 159"/>
              <a:gd name="T51" fmla="*/ 99 h 111"/>
              <a:gd name="T52" fmla="*/ 20 w 159"/>
              <a:gd name="T53" fmla="*/ 95 h 111"/>
              <a:gd name="T54" fmla="*/ 24 w 159"/>
              <a:gd name="T55" fmla="*/ 91 h 111"/>
              <a:gd name="T56" fmla="*/ 40 w 159"/>
              <a:gd name="T57" fmla="*/ 83 h 111"/>
              <a:gd name="T58" fmla="*/ 52 w 159"/>
              <a:gd name="T59" fmla="*/ 75 h 111"/>
              <a:gd name="T60" fmla="*/ 80 w 159"/>
              <a:gd name="T61" fmla="*/ 60 h 111"/>
              <a:gd name="T62" fmla="*/ 96 w 159"/>
              <a:gd name="T63" fmla="*/ 44 h 111"/>
              <a:gd name="T64" fmla="*/ 104 w 159"/>
              <a:gd name="T65" fmla="*/ 36 h 111"/>
              <a:gd name="T66" fmla="*/ 112 w 159"/>
              <a:gd name="T67" fmla="*/ 32 h 111"/>
              <a:gd name="T68" fmla="*/ 116 w 159"/>
              <a:gd name="T69" fmla="*/ 24 h 111"/>
              <a:gd name="T70" fmla="*/ 120 w 159"/>
              <a:gd name="T71" fmla="*/ 20 h 111"/>
              <a:gd name="T72" fmla="*/ 124 w 159"/>
              <a:gd name="T73" fmla="*/ 12 h 111"/>
              <a:gd name="T74" fmla="*/ 124 w 159"/>
              <a:gd name="T75" fmla="*/ 8 h 111"/>
              <a:gd name="T76" fmla="*/ 124 w 159"/>
              <a:gd name="T77" fmla="*/ 4 h 111"/>
              <a:gd name="T78" fmla="*/ 128 w 159"/>
              <a:gd name="T79" fmla="*/ 4 h 111"/>
              <a:gd name="T80" fmla="*/ 128 w 159"/>
              <a:gd name="T81" fmla="*/ 0 h 111"/>
              <a:gd name="T82" fmla="*/ 132 w 159"/>
              <a:gd name="T83" fmla="*/ 0 h 111"/>
              <a:gd name="T84" fmla="*/ 136 w 159"/>
              <a:gd name="T85" fmla="*/ 0 h 111"/>
              <a:gd name="T86" fmla="*/ 140 w 159"/>
              <a:gd name="T87" fmla="*/ 0 h 111"/>
              <a:gd name="T88" fmla="*/ 144 w 159"/>
              <a:gd name="T89" fmla="*/ 4 h 111"/>
              <a:gd name="T90" fmla="*/ 151 w 159"/>
              <a:gd name="T91" fmla="*/ 8 h 111"/>
              <a:gd name="T92" fmla="*/ 155 w 159"/>
              <a:gd name="T93" fmla="*/ 12 h 111"/>
              <a:gd name="T94" fmla="*/ 155 w 159"/>
              <a:gd name="T95" fmla="*/ 20 h 111"/>
              <a:gd name="T96" fmla="*/ 159 w 159"/>
              <a:gd name="T97" fmla="*/ 24 h 111"/>
              <a:gd name="T98" fmla="*/ 159 w 159"/>
              <a:gd name="T99" fmla="*/ 28 h 111"/>
              <a:gd name="T100" fmla="*/ 159 w 159"/>
              <a:gd name="T101" fmla="*/ 28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9" h="111">
                <a:moveTo>
                  <a:pt x="159" y="28"/>
                </a:moveTo>
                <a:lnTo>
                  <a:pt x="159" y="28"/>
                </a:lnTo>
                <a:lnTo>
                  <a:pt x="155" y="32"/>
                </a:lnTo>
                <a:lnTo>
                  <a:pt x="151" y="36"/>
                </a:lnTo>
                <a:lnTo>
                  <a:pt x="147" y="40"/>
                </a:lnTo>
                <a:lnTo>
                  <a:pt x="144" y="44"/>
                </a:lnTo>
                <a:lnTo>
                  <a:pt x="136" y="48"/>
                </a:lnTo>
                <a:lnTo>
                  <a:pt x="128" y="56"/>
                </a:lnTo>
                <a:lnTo>
                  <a:pt x="116" y="60"/>
                </a:lnTo>
                <a:lnTo>
                  <a:pt x="96" y="75"/>
                </a:lnTo>
                <a:lnTo>
                  <a:pt x="76" y="87"/>
                </a:lnTo>
                <a:lnTo>
                  <a:pt x="56" y="95"/>
                </a:lnTo>
                <a:lnTo>
                  <a:pt x="40" y="103"/>
                </a:lnTo>
                <a:lnTo>
                  <a:pt x="24" y="107"/>
                </a:lnTo>
                <a:lnTo>
                  <a:pt x="16" y="111"/>
                </a:lnTo>
                <a:lnTo>
                  <a:pt x="12" y="111"/>
                </a:lnTo>
                <a:lnTo>
                  <a:pt x="8" y="111"/>
                </a:lnTo>
                <a:lnTo>
                  <a:pt x="4" y="111"/>
                </a:lnTo>
                <a:lnTo>
                  <a:pt x="0" y="111"/>
                </a:lnTo>
                <a:lnTo>
                  <a:pt x="0" y="111"/>
                </a:lnTo>
                <a:lnTo>
                  <a:pt x="0" y="111"/>
                </a:lnTo>
                <a:lnTo>
                  <a:pt x="0" y="107"/>
                </a:lnTo>
                <a:lnTo>
                  <a:pt x="0" y="107"/>
                </a:lnTo>
                <a:lnTo>
                  <a:pt x="4" y="103"/>
                </a:lnTo>
                <a:lnTo>
                  <a:pt x="8" y="99"/>
                </a:lnTo>
                <a:lnTo>
                  <a:pt x="12" y="99"/>
                </a:lnTo>
                <a:lnTo>
                  <a:pt x="20" y="95"/>
                </a:lnTo>
                <a:lnTo>
                  <a:pt x="24" y="91"/>
                </a:lnTo>
                <a:lnTo>
                  <a:pt x="40" y="83"/>
                </a:lnTo>
                <a:lnTo>
                  <a:pt x="52" y="75"/>
                </a:lnTo>
                <a:lnTo>
                  <a:pt x="80" y="60"/>
                </a:lnTo>
                <a:lnTo>
                  <a:pt x="96" y="44"/>
                </a:lnTo>
                <a:lnTo>
                  <a:pt x="104" y="36"/>
                </a:lnTo>
                <a:lnTo>
                  <a:pt x="112" y="32"/>
                </a:lnTo>
                <a:lnTo>
                  <a:pt x="116" y="24"/>
                </a:lnTo>
                <a:lnTo>
                  <a:pt x="120" y="20"/>
                </a:lnTo>
                <a:lnTo>
                  <a:pt x="124" y="12"/>
                </a:lnTo>
                <a:lnTo>
                  <a:pt x="124" y="8"/>
                </a:lnTo>
                <a:lnTo>
                  <a:pt x="124" y="4"/>
                </a:lnTo>
                <a:lnTo>
                  <a:pt x="128" y="4"/>
                </a:lnTo>
                <a:lnTo>
                  <a:pt x="128" y="0"/>
                </a:lnTo>
                <a:lnTo>
                  <a:pt x="132" y="0"/>
                </a:lnTo>
                <a:lnTo>
                  <a:pt x="136" y="0"/>
                </a:lnTo>
                <a:lnTo>
                  <a:pt x="140" y="0"/>
                </a:lnTo>
                <a:lnTo>
                  <a:pt x="144" y="4"/>
                </a:lnTo>
                <a:lnTo>
                  <a:pt x="151" y="8"/>
                </a:lnTo>
                <a:lnTo>
                  <a:pt x="155" y="12"/>
                </a:lnTo>
                <a:lnTo>
                  <a:pt x="155" y="20"/>
                </a:lnTo>
                <a:lnTo>
                  <a:pt x="159" y="24"/>
                </a:lnTo>
                <a:lnTo>
                  <a:pt x="159" y="28"/>
                </a:lnTo>
                <a:lnTo>
                  <a:pt x="159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5" name="Freeform 481">
            <a:extLst>
              <a:ext uri="{FF2B5EF4-FFF2-40B4-BE49-F238E27FC236}">
                <a16:creationId xmlns:a16="http://schemas.microsoft.com/office/drawing/2014/main" xmlns="" id="{937AF2AC-5ABA-420F-BC5C-1A5C9C2F417C}"/>
              </a:ext>
            </a:extLst>
          </p:cNvPr>
          <p:cNvSpPr>
            <a:spLocks/>
          </p:cNvSpPr>
          <p:nvPr/>
        </p:nvSpPr>
        <p:spPr bwMode="auto">
          <a:xfrm>
            <a:off x="1655048" y="4753340"/>
            <a:ext cx="499389" cy="1534995"/>
          </a:xfrm>
          <a:custGeom>
            <a:avLst/>
            <a:gdLst>
              <a:gd name="T0" fmla="*/ 24 w 84"/>
              <a:gd name="T1" fmla="*/ 199 h 207"/>
              <a:gd name="T2" fmla="*/ 24 w 84"/>
              <a:gd name="T3" fmla="*/ 191 h 207"/>
              <a:gd name="T4" fmla="*/ 20 w 84"/>
              <a:gd name="T5" fmla="*/ 187 h 207"/>
              <a:gd name="T6" fmla="*/ 16 w 84"/>
              <a:gd name="T7" fmla="*/ 183 h 207"/>
              <a:gd name="T8" fmla="*/ 12 w 84"/>
              <a:gd name="T9" fmla="*/ 179 h 207"/>
              <a:gd name="T10" fmla="*/ 8 w 84"/>
              <a:gd name="T11" fmla="*/ 171 h 207"/>
              <a:gd name="T12" fmla="*/ 4 w 84"/>
              <a:gd name="T13" fmla="*/ 167 h 207"/>
              <a:gd name="T14" fmla="*/ 0 w 84"/>
              <a:gd name="T15" fmla="*/ 163 h 207"/>
              <a:gd name="T16" fmla="*/ 0 w 84"/>
              <a:gd name="T17" fmla="*/ 163 h 207"/>
              <a:gd name="T18" fmla="*/ 4 w 84"/>
              <a:gd name="T19" fmla="*/ 159 h 207"/>
              <a:gd name="T20" fmla="*/ 8 w 84"/>
              <a:gd name="T21" fmla="*/ 159 h 207"/>
              <a:gd name="T22" fmla="*/ 12 w 84"/>
              <a:gd name="T23" fmla="*/ 159 h 207"/>
              <a:gd name="T24" fmla="*/ 20 w 84"/>
              <a:gd name="T25" fmla="*/ 159 h 207"/>
              <a:gd name="T26" fmla="*/ 28 w 84"/>
              <a:gd name="T27" fmla="*/ 163 h 207"/>
              <a:gd name="T28" fmla="*/ 32 w 84"/>
              <a:gd name="T29" fmla="*/ 163 h 207"/>
              <a:gd name="T30" fmla="*/ 36 w 84"/>
              <a:gd name="T31" fmla="*/ 163 h 207"/>
              <a:gd name="T32" fmla="*/ 40 w 84"/>
              <a:gd name="T33" fmla="*/ 159 h 207"/>
              <a:gd name="T34" fmla="*/ 44 w 84"/>
              <a:gd name="T35" fmla="*/ 155 h 207"/>
              <a:gd name="T36" fmla="*/ 44 w 84"/>
              <a:gd name="T37" fmla="*/ 151 h 207"/>
              <a:gd name="T38" fmla="*/ 48 w 84"/>
              <a:gd name="T39" fmla="*/ 143 h 207"/>
              <a:gd name="T40" fmla="*/ 52 w 84"/>
              <a:gd name="T41" fmla="*/ 136 h 207"/>
              <a:gd name="T42" fmla="*/ 52 w 84"/>
              <a:gd name="T43" fmla="*/ 120 h 207"/>
              <a:gd name="T44" fmla="*/ 56 w 84"/>
              <a:gd name="T45" fmla="*/ 100 h 207"/>
              <a:gd name="T46" fmla="*/ 52 w 84"/>
              <a:gd name="T47" fmla="*/ 76 h 207"/>
              <a:gd name="T48" fmla="*/ 52 w 84"/>
              <a:gd name="T49" fmla="*/ 56 h 207"/>
              <a:gd name="T50" fmla="*/ 44 w 84"/>
              <a:gd name="T51" fmla="*/ 36 h 207"/>
              <a:gd name="T52" fmla="*/ 32 w 84"/>
              <a:gd name="T53" fmla="*/ 24 h 207"/>
              <a:gd name="T54" fmla="*/ 28 w 84"/>
              <a:gd name="T55" fmla="*/ 16 h 207"/>
              <a:gd name="T56" fmla="*/ 24 w 84"/>
              <a:gd name="T57" fmla="*/ 12 h 207"/>
              <a:gd name="T58" fmla="*/ 24 w 84"/>
              <a:gd name="T59" fmla="*/ 8 h 207"/>
              <a:gd name="T60" fmla="*/ 24 w 84"/>
              <a:gd name="T61" fmla="*/ 4 h 207"/>
              <a:gd name="T62" fmla="*/ 24 w 84"/>
              <a:gd name="T63" fmla="*/ 0 h 207"/>
              <a:gd name="T64" fmla="*/ 28 w 84"/>
              <a:gd name="T65" fmla="*/ 0 h 207"/>
              <a:gd name="T66" fmla="*/ 32 w 84"/>
              <a:gd name="T67" fmla="*/ 0 h 207"/>
              <a:gd name="T68" fmla="*/ 40 w 84"/>
              <a:gd name="T69" fmla="*/ 4 h 207"/>
              <a:gd name="T70" fmla="*/ 52 w 84"/>
              <a:gd name="T71" fmla="*/ 12 h 207"/>
              <a:gd name="T72" fmla="*/ 64 w 84"/>
              <a:gd name="T73" fmla="*/ 20 h 207"/>
              <a:gd name="T74" fmla="*/ 72 w 84"/>
              <a:gd name="T75" fmla="*/ 28 h 207"/>
              <a:gd name="T76" fmla="*/ 76 w 84"/>
              <a:gd name="T77" fmla="*/ 36 h 207"/>
              <a:gd name="T78" fmla="*/ 80 w 84"/>
              <a:gd name="T79" fmla="*/ 44 h 207"/>
              <a:gd name="T80" fmla="*/ 80 w 84"/>
              <a:gd name="T81" fmla="*/ 56 h 207"/>
              <a:gd name="T82" fmla="*/ 84 w 84"/>
              <a:gd name="T83" fmla="*/ 80 h 207"/>
              <a:gd name="T84" fmla="*/ 84 w 84"/>
              <a:gd name="T85" fmla="*/ 100 h 207"/>
              <a:gd name="T86" fmla="*/ 84 w 84"/>
              <a:gd name="T87" fmla="*/ 124 h 207"/>
              <a:gd name="T88" fmla="*/ 80 w 84"/>
              <a:gd name="T89" fmla="*/ 143 h 207"/>
              <a:gd name="T90" fmla="*/ 80 w 84"/>
              <a:gd name="T91" fmla="*/ 155 h 207"/>
              <a:gd name="T92" fmla="*/ 80 w 84"/>
              <a:gd name="T93" fmla="*/ 163 h 207"/>
              <a:gd name="T94" fmla="*/ 76 w 84"/>
              <a:gd name="T95" fmla="*/ 171 h 207"/>
              <a:gd name="T96" fmla="*/ 72 w 84"/>
              <a:gd name="T97" fmla="*/ 179 h 207"/>
              <a:gd name="T98" fmla="*/ 64 w 84"/>
              <a:gd name="T99" fmla="*/ 191 h 207"/>
              <a:gd name="T100" fmla="*/ 52 w 84"/>
              <a:gd name="T101" fmla="*/ 199 h 207"/>
              <a:gd name="T102" fmla="*/ 44 w 84"/>
              <a:gd name="T103" fmla="*/ 207 h 207"/>
              <a:gd name="T104" fmla="*/ 40 w 84"/>
              <a:gd name="T105" fmla="*/ 207 h 207"/>
              <a:gd name="T106" fmla="*/ 36 w 84"/>
              <a:gd name="T107" fmla="*/ 207 h 207"/>
              <a:gd name="T108" fmla="*/ 32 w 84"/>
              <a:gd name="T109" fmla="*/ 207 h 207"/>
              <a:gd name="T110" fmla="*/ 28 w 84"/>
              <a:gd name="T111" fmla="*/ 207 h 207"/>
              <a:gd name="T112" fmla="*/ 28 w 84"/>
              <a:gd name="T113" fmla="*/ 203 h 207"/>
              <a:gd name="T114" fmla="*/ 24 w 84"/>
              <a:gd name="T115" fmla="*/ 199 h 207"/>
              <a:gd name="T116" fmla="*/ 24 w 84"/>
              <a:gd name="T117" fmla="*/ 199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4" h="207">
                <a:moveTo>
                  <a:pt x="24" y="199"/>
                </a:moveTo>
                <a:lnTo>
                  <a:pt x="24" y="191"/>
                </a:lnTo>
                <a:lnTo>
                  <a:pt x="20" y="187"/>
                </a:lnTo>
                <a:lnTo>
                  <a:pt x="16" y="183"/>
                </a:lnTo>
                <a:lnTo>
                  <a:pt x="12" y="179"/>
                </a:lnTo>
                <a:lnTo>
                  <a:pt x="8" y="171"/>
                </a:lnTo>
                <a:lnTo>
                  <a:pt x="4" y="167"/>
                </a:lnTo>
                <a:lnTo>
                  <a:pt x="0" y="163"/>
                </a:lnTo>
                <a:lnTo>
                  <a:pt x="0" y="163"/>
                </a:lnTo>
                <a:lnTo>
                  <a:pt x="4" y="159"/>
                </a:lnTo>
                <a:lnTo>
                  <a:pt x="8" y="159"/>
                </a:lnTo>
                <a:lnTo>
                  <a:pt x="12" y="159"/>
                </a:lnTo>
                <a:lnTo>
                  <a:pt x="20" y="159"/>
                </a:lnTo>
                <a:lnTo>
                  <a:pt x="28" y="163"/>
                </a:lnTo>
                <a:lnTo>
                  <a:pt x="32" y="163"/>
                </a:lnTo>
                <a:lnTo>
                  <a:pt x="36" y="163"/>
                </a:lnTo>
                <a:lnTo>
                  <a:pt x="40" y="159"/>
                </a:lnTo>
                <a:lnTo>
                  <a:pt x="44" y="155"/>
                </a:lnTo>
                <a:lnTo>
                  <a:pt x="44" y="151"/>
                </a:lnTo>
                <a:lnTo>
                  <a:pt x="48" y="143"/>
                </a:lnTo>
                <a:lnTo>
                  <a:pt x="52" y="136"/>
                </a:lnTo>
                <a:lnTo>
                  <a:pt x="52" y="120"/>
                </a:lnTo>
                <a:lnTo>
                  <a:pt x="56" y="100"/>
                </a:lnTo>
                <a:lnTo>
                  <a:pt x="52" y="76"/>
                </a:lnTo>
                <a:lnTo>
                  <a:pt x="52" y="56"/>
                </a:lnTo>
                <a:lnTo>
                  <a:pt x="44" y="36"/>
                </a:lnTo>
                <a:lnTo>
                  <a:pt x="32" y="24"/>
                </a:lnTo>
                <a:lnTo>
                  <a:pt x="28" y="16"/>
                </a:lnTo>
                <a:lnTo>
                  <a:pt x="24" y="12"/>
                </a:lnTo>
                <a:lnTo>
                  <a:pt x="24" y="8"/>
                </a:lnTo>
                <a:lnTo>
                  <a:pt x="24" y="4"/>
                </a:lnTo>
                <a:lnTo>
                  <a:pt x="24" y="0"/>
                </a:lnTo>
                <a:lnTo>
                  <a:pt x="28" y="0"/>
                </a:lnTo>
                <a:lnTo>
                  <a:pt x="32" y="0"/>
                </a:lnTo>
                <a:lnTo>
                  <a:pt x="40" y="4"/>
                </a:lnTo>
                <a:lnTo>
                  <a:pt x="52" y="12"/>
                </a:lnTo>
                <a:lnTo>
                  <a:pt x="64" y="20"/>
                </a:lnTo>
                <a:lnTo>
                  <a:pt x="72" y="28"/>
                </a:lnTo>
                <a:lnTo>
                  <a:pt x="76" y="36"/>
                </a:lnTo>
                <a:lnTo>
                  <a:pt x="80" y="44"/>
                </a:lnTo>
                <a:lnTo>
                  <a:pt x="80" y="56"/>
                </a:lnTo>
                <a:lnTo>
                  <a:pt x="84" y="80"/>
                </a:lnTo>
                <a:lnTo>
                  <a:pt x="84" y="100"/>
                </a:lnTo>
                <a:lnTo>
                  <a:pt x="84" y="124"/>
                </a:lnTo>
                <a:lnTo>
                  <a:pt x="80" y="143"/>
                </a:lnTo>
                <a:lnTo>
                  <a:pt x="80" y="155"/>
                </a:lnTo>
                <a:lnTo>
                  <a:pt x="80" y="163"/>
                </a:lnTo>
                <a:lnTo>
                  <a:pt x="76" y="171"/>
                </a:lnTo>
                <a:lnTo>
                  <a:pt x="72" y="179"/>
                </a:lnTo>
                <a:lnTo>
                  <a:pt x="64" y="191"/>
                </a:lnTo>
                <a:lnTo>
                  <a:pt x="52" y="199"/>
                </a:lnTo>
                <a:lnTo>
                  <a:pt x="44" y="207"/>
                </a:lnTo>
                <a:lnTo>
                  <a:pt x="40" y="207"/>
                </a:lnTo>
                <a:lnTo>
                  <a:pt x="36" y="207"/>
                </a:lnTo>
                <a:lnTo>
                  <a:pt x="32" y="207"/>
                </a:lnTo>
                <a:lnTo>
                  <a:pt x="28" y="207"/>
                </a:lnTo>
                <a:lnTo>
                  <a:pt x="28" y="203"/>
                </a:lnTo>
                <a:lnTo>
                  <a:pt x="24" y="199"/>
                </a:lnTo>
                <a:lnTo>
                  <a:pt x="24" y="19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6" name="Freeform 482">
            <a:extLst>
              <a:ext uri="{FF2B5EF4-FFF2-40B4-BE49-F238E27FC236}">
                <a16:creationId xmlns:a16="http://schemas.microsoft.com/office/drawing/2014/main" xmlns="" id="{D14E61BA-F627-4299-B3C7-3778A51BBE17}"/>
              </a:ext>
            </a:extLst>
          </p:cNvPr>
          <p:cNvSpPr>
            <a:spLocks/>
          </p:cNvSpPr>
          <p:nvPr/>
        </p:nvSpPr>
        <p:spPr bwMode="auto">
          <a:xfrm>
            <a:off x="1328065" y="4960972"/>
            <a:ext cx="1016616" cy="741542"/>
          </a:xfrm>
          <a:custGeom>
            <a:avLst/>
            <a:gdLst>
              <a:gd name="T0" fmla="*/ 35 w 171"/>
              <a:gd name="T1" fmla="*/ 100 h 100"/>
              <a:gd name="T2" fmla="*/ 31 w 171"/>
              <a:gd name="T3" fmla="*/ 100 h 100"/>
              <a:gd name="T4" fmla="*/ 24 w 171"/>
              <a:gd name="T5" fmla="*/ 96 h 100"/>
              <a:gd name="T6" fmla="*/ 20 w 171"/>
              <a:gd name="T7" fmla="*/ 92 h 100"/>
              <a:gd name="T8" fmla="*/ 12 w 171"/>
              <a:gd name="T9" fmla="*/ 88 h 100"/>
              <a:gd name="T10" fmla="*/ 8 w 171"/>
              <a:gd name="T11" fmla="*/ 84 h 100"/>
              <a:gd name="T12" fmla="*/ 4 w 171"/>
              <a:gd name="T13" fmla="*/ 76 h 100"/>
              <a:gd name="T14" fmla="*/ 0 w 171"/>
              <a:gd name="T15" fmla="*/ 72 h 100"/>
              <a:gd name="T16" fmla="*/ 0 w 171"/>
              <a:gd name="T17" fmla="*/ 72 h 100"/>
              <a:gd name="T18" fmla="*/ 4 w 171"/>
              <a:gd name="T19" fmla="*/ 68 h 100"/>
              <a:gd name="T20" fmla="*/ 8 w 171"/>
              <a:gd name="T21" fmla="*/ 64 h 100"/>
              <a:gd name="T22" fmla="*/ 12 w 171"/>
              <a:gd name="T23" fmla="*/ 64 h 100"/>
              <a:gd name="T24" fmla="*/ 16 w 171"/>
              <a:gd name="T25" fmla="*/ 64 h 100"/>
              <a:gd name="T26" fmla="*/ 28 w 171"/>
              <a:gd name="T27" fmla="*/ 64 h 100"/>
              <a:gd name="T28" fmla="*/ 35 w 171"/>
              <a:gd name="T29" fmla="*/ 60 h 100"/>
              <a:gd name="T30" fmla="*/ 43 w 171"/>
              <a:gd name="T31" fmla="*/ 60 h 100"/>
              <a:gd name="T32" fmla="*/ 47 w 171"/>
              <a:gd name="T33" fmla="*/ 56 h 100"/>
              <a:gd name="T34" fmla="*/ 51 w 171"/>
              <a:gd name="T35" fmla="*/ 52 h 100"/>
              <a:gd name="T36" fmla="*/ 59 w 171"/>
              <a:gd name="T37" fmla="*/ 52 h 100"/>
              <a:gd name="T38" fmla="*/ 67 w 171"/>
              <a:gd name="T39" fmla="*/ 48 h 100"/>
              <a:gd name="T40" fmla="*/ 79 w 171"/>
              <a:gd name="T41" fmla="*/ 44 h 100"/>
              <a:gd name="T42" fmla="*/ 87 w 171"/>
              <a:gd name="T43" fmla="*/ 36 h 100"/>
              <a:gd name="T44" fmla="*/ 99 w 171"/>
              <a:gd name="T45" fmla="*/ 32 h 100"/>
              <a:gd name="T46" fmla="*/ 111 w 171"/>
              <a:gd name="T47" fmla="*/ 24 h 100"/>
              <a:gd name="T48" fmla="*/ 123 w 171"/>
              <a:gd name="T49" fmla="*/ 16 h 100"/>
              <a:gd name="T50" fmla="*/ 135 w 171"/>
              <a:gd name="T51" fmla="*/ 12 h 100"/>
              <a:gd name="T52" fmla="*/ 143 w 171"/>
              <a:gd name="T53" fmla="*/ 8 h 100"/>
              <a:gd name="T54" fmla="*/ 155 w 171"/>
              <a:gd name="T55" fmla="*/ 4 h 100"/>
              <a:gd name="T56" fmla="*/ 159 w 171"/>
              <a:gd name="T57" fmla="*/ 4 h 100"/>
              <a:gd name="T58" fmla="*/ 163 w 171"/>
              <a:gd name="T59" fmla="*/ 0 h 100"/>
              <a:gd name="T60" fmla="*/ 167 w 171"/>
              <a:gd name="T61" fmla="*/ 0 h 100"/>
              <a:gd name="T62" fmla="*/ 171 w 171"/>
              <a:gd name="T63" fmla="*/ 0 h 100"/>
              <a:gd name="T64" fmla="*/ 171 w 171"/>
              <a:gd name="T65" fmla="*/ 4 h 100"/>
              <a:gd name="T66" fmla="*/ 171 w 171"/>
              <a:gd name="T67" fmla="*/ 4 h 100"/>
              <a:gd name="T68" fmla="*/ 167 w 171"/>
              <a:gd name="T69" fmla="*/ 8 h 100"/>
              <a:gd name="T70" fmla="*/ 167 w 171"/>
              <a:gd name="T71" fmla="*/ 12 h 100"/>
              <a:gd name="T72" fmla="*/ 163 w 171"/>
              <a:gd name="T73" fmla="*/ 16 h 100"/>
              <a:gd name="T74" fmla="*/ 155 w 171"/>
              <a:gd name="T75" fmla="*/ 20 h 100"/>
              <a:gd name="T76" fmla="*/ 147 w 171"/>
              <a:gd name="T77" fmla="*/ 28 h 100"/>
              <a:gd name="T78" fmla="*/ 139 w 171"/>
              <a:gd name="T79" fmla="*/ 32 h 100"/>
              <a:gd name="T80" fmla="*/ 107 w 171"/>
              <a:gd name="T81" fmla="*/ 56 h 100"/>
              <a:gd name="T82" fmla="*/ 75 w 171"/>
              <a:gd name="T83" fmla="*/ 76 h 100"/>
              <a:gd name="T84" fmla="*/ 59 w 171"/>
              <a:gd name="T85" fmla="*/ 88 h 100"/>
              <a:gd name="T86" fmla="*/ 51 w 171"/>
              <a:gd name="T87" fmla="*/ 92 h 100"/>
              <a:gd name="T88" fmla="*/ 39 w 171"/>
              <a:gd name="T89" fmla="*/ 96 h 100"/>
              <a:gd name="T90" fmla="*/ 35 w 171"/>
              <a:gd name="T91" fmla="*/ 100 h 100"/>
              <a:gd name="T92" fmla="*/ 35 w 171"/>
              <a:gd name="T93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1" h="100">
                <a:moveTo>
                  <a:pt x="35" y="100"/>
                </a:moveTo>
                <a:lnTo>
                  <a:pt x="31" y="100"/>
                </a:lnTo>
                <a:lnTo>
                  <a:pt x="24" y="96"/>
                </a:lnTo>
                <a:lnTo>
                  <a:pt x="20" y="92"/>
                </a:lnTo>
                <a:lnTo>
                  <a:pt x="12" y="88"/>
                </a:lnTo>
                <a:lnTo>
                  <a:pt x="8" y="84"/>
                </a:lnTo>
                <a:lnTo>
                  <a:pt x="4" y="76"/>
                </a:lnTo>
                <a:lnTo>
                  <a:pt x="0" y="72"/>
                </a:lnTo>
                <a:lnTo>
                  <a:pt x="0" y="72"/>
                </a:lnTo>
                <a:lnTo>
                  <a:pt x="4" y="68"/>
                </a:lnTo>
                <a:lnTo>
                  <a:pt x="8" y="64"/>
                </a:lnTo>
                <a:lnTo>
                  <a:pt x="12" y="64"/>
                </a:lnTo>
                <a:lnTo>
                  <a:pt x="16" y="64"/>
                </a:lnTo>
                <a:lnTo>
                  <a:pt x="28" y="64"/>
                </a:lnTo>
                <a:lnTo>
                  <a:pt x="35" y="60"/>
                </a:lnTo>
                <a:lnTo>
                  <a:pt x="43" y="60"/>
                </a:lnTo>
                <a:lnTo>
                  <a:pt x="47" y="56"/>
                </a:lnTo>
                <a:lnTo>
                  <a:pt x="51" y="52"/>
                </a:lnTo>
                <a:lnTo>
                  <a:pt x="59" y="52"/>
                </a:lnTo>
                <a:lnTo>
                  <a:pt x="67" y="48"/>
                </a:lnTo>
                <a:lnTo>
                  <a:pt x="79" y="44"/>
                </a:lnTo>
                <a:lnTo>
                  <a:pt x="87" y="36"/>
                </a:lnTo>
                <a:lnTo>
                  <a:pt x="99" y="32"/>
                </a:lnTo>
                <a:lnTo>
                  <a:pt x="111" y="24"/>
                </a:lnTo>
                <a:lnTo>
                  <a:pt x="123" y="16"/>
                </a:lnTo>
                <a:lnTo>
                  <a:pt x="135" y="12"/>
                </a:lnTo>
                <a:lnTo>
                  <a:pt x="143" y="8"/>
                </a:lnTo>
                <a:lnTo>
                  <a:pt x="155" y="4"/>
                </a:lnTo>
                <a:lnTo>
                  <a:pt x="159" y="4"/>
                </a:lnTo>
                <a:lnTo>
                  <a:pt x="163" y="0"/>
                </a:lnTo>
                <a:lnTo>
                  <a:pt x="167" y="0"/>
                </a:lnTo>
                <a:lnTo>
                  <a:pt x="171" y="0"/>
                </a:lnTo>
                <a:lnTo>
                  <a:pt x="171" y="4"/>
                </a:lnTo>
                <a:lnTo>
                  <a:pt x="171" y="4"/>
                </a:lnTo>
                <a:lnTo>
                  <a:pt x="167" y="8"/>
                </a:lnTo>
                <a:lnTo>
                  <a:pt x="167" y="12"/>
                </a:lnTo>
                <a:lnTo>
                  <a:pt x="163" y="16"/>
                </a:lnTo>
                <a:lnTo>
                  <a:pt x="155" y="20"/>
                </a:lnTo>
                <a:lnTo>
                  <a:pt x="147" y="28"/>
                </a:lnTo>
                <a:lnTo>
                  <a:pt x="139" y="32"/>
                </a:lnTo>
                <a:lnTo>
                  <a:pt x="107" y="56"/>
                </a:lnTo>
                <a:lnTo>
                  <a:pt x="75" y="76"/>
                </a:lnTo>
                <a:lnTo>
                  <a:pt x="59" y="88"/>
                </a:lnTo>
                <a:lnTo>
                  <a:pt x="51" y="92"/>
                </a:lnTo>
                <a:lnTo>
                  <a:pt x="39" y="96"/>
                </a:lnTo>
                <a:lnTo>
                  <a:pt x="35" y="100"/>
                </a:lnTo>
                <a:lnTo>
                  <a:pt x="35" y="1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7" name="Freeform 483">
            <a:extLst>
              <a:ext uri="{FF2B5EF4-FFF2-40B4-BE49-F238E27FC236}">
                <a16:creationId xmlns:a16="http://schemas.microsoft.com/office/drawing/2014/main" xmlns="" id="{31C49F0E-C7AB-47AD-9A38-04C0970D5104}"/>
              </a:ext>
            </a:extLst>
          </p:cNvPr>
          <p:cNvSpPr>
            <a:spLocks/>
          </p:cNvSpPr>
          <p:nvPr/>
        </p:nvSpPr>
        <p:spPr bwMode="auto">
          <a:xfrm>
            <a:off x="2297120" y="4493803"/>
            <a:ext cx="1272253" cy="289204"/>
          </a:xfrm>
          <a:custGeom>
            <a:avLst/>
            <a:gdLst>
              <a:gd name="T0" fmla="*/ 194 w 214"/>
              <a:gd name="T1" fmla="*/ 24 h 39"/>
              <a:gd name="T2" fmla="*/ 182 w 214"/>
              <a:gd name="T3" fmla="*/ 24 h 39"/>
              <a:gd name="T4" fmla="*/ 170 w 214"/>
              <a:gd name="T5" fmla="*/ 24 h 39"/>
              <a:gd name="T6" fmla="*/ 158 w 214"/>
              <a:gd name="T7" fmla="*/ 28 h 39"/>
              <a:gd name="T8" fmla="*/ 143 w 214"/>
              <a:gd name="T9" fmla="*/ 28 h 39"/>
              <a:gd name="T10" fmla="*/ 107 w 214"/>
              <a:gd name="T11" fmla="*/ 32 h 39"/>
              <a:gd name="T12" fmla="*/ 67 w 214"/>
              <a:gd name="T13" fmla="*/ 35 h 39"/>
              <a:gd name="T14" fmla="*/ 59 w 214"/>
              <a:gd name="T15" fmla="*/ 39 h 39"/>
              <a:gd name="T16" fmla="*/ 51 w 214"/>
              <a:gd name="T17" fmla="*/ 39 h 39"/>
              <a:gd name="T18" fmla="*/ 47 w 214"/>
              <a:gd name="T19" fmla="*/ 39 h 39"/>
              <a:gd name="T20" fmla="*/ 39 w 214"/>
              <a:gd name="T21" fmla="*/ 39 h 39"/>
              <a:gd name="T22" fmla="*/ 31 w 214"/>
              <a:gd name="T23" fmla="*/ 39 h 39"/>
              <a:gd name="T24" fmla="*/ 27 w 214"/>
              <a:gd name="T25" fmla="*/ 39 h 39"/>
              <a:gd name="T26" fmla="*/ 15 w 214"/>
              <a:gd name="T27" fmla="*/ 39 h 39"/>
              <a:gd name="T28" fmla="*/ 8 w 214"/>
              <a:gd name="T29" fmla="*/ 35 h 39"/>
              <a:gd name="T30" fmla="*/ 4 w 214"/>
              <a:gd name="T31" fmla="*/ 35 h 39"/>
              <a:gd name="T32" fmla="*/ 0 w 214"/>
              <a:gd name="T33" fmla="*/ 32 h 39"/>
              <a:gd name="T34" fmla="*/ 0 w 214"/>
              <a:gd name="T35" fmla="*/ 28 h 39"/>
              <a:gd name="T36" fmla="*/ 0 w 214"/>
              <a:gd name="T37" fmla="*/ 24 h 39"/>
              <a:gd name="T38" fmla="*/ 19 w 214"/>
              <a:gd name="T39" fmla="*/ 20 h 39"/>
              <a:gd name="T40" fmla="*/ 39 w 214"/>
              <a:gd name="T41" fmla="*/ 20 h 39"/>
              <a:gd name="T42" fmla="*/ 55 w 214"/>
              <a:gd name="T43" fmla="*/ 16 h 39"/>
              <a:gd name="T44" fmla="*/ 67 w 214"/>
              <a:gd name="T45" fmla="*/ 16 h 39"/>
              <a:gd name="T46" fmla="*/ 83 w 214"/>
              <a:gd name="T47" fmla="*/ 12 h 39"/>
              <a:gd name="T48" fmla="*/ 99 w 214"/>
              <a:gd name="T49" fmla="*/ 12 h 39"/>
              <a:gd name="T50" fmla="*/ 115 w 214"/>
              <a:gd name="T51" fmla="*/ 8 h 39"/>
              <a:gd name="T52" fmla="*/ 131 w 214"/>
              <a:gd name="T53" fmla="*/ 4 h 39"/>
              <a:gd name="T54" fmla="*/ 151 w 214"/>
              <a:gd name="T55" fmla="*/ 4 h 39"/>
              <a:gd name="T56" fmla="*/ 162 w 214"/>
              <a:gd name="T57" fmla="*/ 0 h 39"/>
              <a:gd name="T58" fmla="*/ 174 w 214"/>
              <a:gd name="T59" fmla="*/ 0 h 39"/>
              <a:gd name="T60" fmla="*/ 182 w 214"/>
              <a:gd name="T61" fmla="*/ 0 h 39"/>
              <a:gd name="T62" fmla="*/ 194 w 214"/>
              <a:gd name="T63" fmla="*/ 0 h 39"/>
              <a:gd name="T64" fmla="*/ 206 w 214"/>
              <a:gd name="T65" fmla="*/ 4 h 39"/>
              <a:gd name="T66" fmla="*/ 210 w 214"/>
              <a:gd name="T67" fmla="*/ 4 h 39"/>
              <a:gd name="T68" fmla="*/ 210 w 214"/>
              <a:gd name="T69" fmla="*/ 8 h 39"/>
              <a:gd name="T70" fmla="*/ 214 w 214"/>
              <a:gd name="T71" fmla="*/ 12 h 39"/>
              <a:gd name="T72" fmla="*/ 214 w 214"/>
              <a:gd name="T73" fmla="*/ 16 h 39"/>
              <a:gd name="T74" fmla="*/ 214 w 214"/>
              <a:gd name="T75" fmla="*/ 16 h 39"/>
              <a:gd name="T76" fmla="*/ 210 w 214"/>
              <a:gd name="T77" fmla="*/ 20 h 39"/>
              <a:gd name="T78" fmla="*/ 202 w 214"/>
              <a:gd name="T79" fmla="*/ 20 h 39"/>
              <a:gd name="T80" fmla="*/ 194 w 214"/>
              <a:gd name="T81" fmla="*/ 24 h 39"/>
              <a:gd name="T82" fmla="*/ 194 w 214"/>
              <a:gd name="T83" fmla="*/ 24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14" h="39">
                <a:moveTo>
                  <a:pt x="194" y="24"/>
                </a:moveTo>
                <a:lnTo>
                  <a:pt x="182" y="24"/>
                </a:lnTo>
                <a:lnTo>
                  <a:pt x="170" y="24"/>
                </a:lnTo>
                <a:lnTo>
                  <a:pt x="158" y="28"/>
                </a:lnTo>
                <a:lnTo>
                  <a:pt x="143" y="28"/>
                </a:lnTo>
                <a:lnTo>
                  <a:pt x="107" y="32"/>
                </a:lnTo>
                <a:lnTo>
                  <a:pt x="67" y="35"/>
                </a:lnTo>
                <a:lnTo>
                  <a:pt x="59" y="39"/>
                </a:lnTo>
                <a:lnTo>
                  <a:pt x="51" y="39"/>
                </a:lnTo>
                <a:lnTo>
                  <a:pt x="47" y="39"/>
                </a:lnTo>
                <a:lnTo>
                  <a:pt x="39" y="39"/>
                </a:lnTo>
                <a:lnTo>
                  <a:pt x="31" y="39"/>
                </a:lnTo>
                <a:lnTo>
                  <a:pt x="27" y="39"/>
                </a:lnTo>
                <a:lnTo>
                  <a:pt x="15" y="39"/>
                </a:lnTo>
                <a:lnTo>
                  <a:pt x="8" y="35"/>
                </a:lnTo>
                <a:lnTo>
                  <a:pt x="4" y="35"/>
                </a:lnTo>
                <a:lnTo>
                  <a:pt x="0" y="32"/>
                </a:lnTo>
                <a:lnTo>
                  <a:pt x="0" y="28"/>
                </a:lnTo>
                <a:lnTo>
                  <a:pt x="0" y="24"/>
                </a:lnTo>
                <a:lnTo>
                  <a:pt x="19" y="20"/>
                </a:lnTo>
                <a:lnTo>
                  <a:pt x="39" y="20"/>
                </a:lnTo>
                <a:lnTo>
                  <a:pt x="55" y="16"/>
                </a:lnTo>
                <a:lnTo>
                  <a:pt x="67" y="16"/>
                </a:lnTo>
                <a:lnTo>
                  <a:pt x="83" y="12"/>
                </a:lnTo>
                <a:lnTo>
                  <a:pt x="99" y="12"/>
                </a:lnTo>
                <a:lnTo>
                  <a:pt x="115" y="8"/>
                </a:lnTo>
                <a:lnTo>
                  <a:pt x="131" y="4"/>
                </a:lnTo>
                <a:lnTo>
                  <a:pt x="151" y="4"/>
                </a:lnTo>
                <a:lnTo>
                  <a:pt x="162" y="0"/>
                </a:lnTo>
                <a:lnTo>
                  <a:pt x="174" y="0"/>
                </a:lnTo>
                <a:lnTo>
                  <a:pt x="182" y="0"/>
                </a:lnTo>
                <a:lnTo>
                  <a:pt x="194" y="0"/>
                </a:lnTo>
                <a:lnTo>
                  <a:pt x="206" y="4"/>
                </a:lnTo>
                <a:lnTo>
                  <a:pt x="210" y="4"/>
                </a:lnTo>
                <a:lnTo>
                  <a:pt x="210" y="8"/>
                </a:lnTo>
                <a:lnTo>
                  <a:pt x="214" y="12"/>
                </a:lnTo>
                <a:lnTo>
                  <a:pt x="214" y="16"/>
                </a:lnTo>
                <a:lnTo>
                  <a:pt x="214" y="16"/>
                </a:lnTo>
                <a:lnTo>
                  <a:pt x="210" y="20"/>
                </a:lnTo>
                <a:lnTo>
                  <a:pt x="202" y="20"/>
                </a:lnTo>
                <a:lnTo>
                  <a:pt x="194" y="24"/>
                </a:lnTo>
                <a:lnTo>
                  <a:pt x="19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8" name="Freeform 484">
            <a:extLst>
              <a:ext uri="{FF2B5EF4-FFF2-40B4-BE49-F238E27FC236}">
                <a16:creationId xmlns:a16="http://schemas.microsoft.com/office/drawing/2014/main" xmlns="" id="{0433E9B4-336E-45B8-A26A-212BA8CC139C}"/>
              </a:ext>
            </a:extLst>
          </p:cNvPr>
          <p:cNvSpPr>
            <a:spLocks/>
          </p:cNvSpPr>
          <p:nvPr/>
        </p:nvSpPr>
        <p:spPr bwMode="auto">
          <a:xfrm>
            <a:off x="2130657" y="4812664"/>
            <a:ext cx="1153351" cy="1090069"/>
          </a:xfrm>
          <a:custGeom>
            <a:avLst/>
            <a:gdLst>
              <a:gd name="T0" fmla="*/ 95 w 194"/>
              <a:gd name="T1" fmla="*/ 112 h 147"/>
              <a:gd name="T2" fmla="*/ 79 w 194"/>
              <a:gd name="T3" fmla="*/ 120 h 147"/>
              <a:gd name="T4" fmla="*/ 59 w 194"/>
              <a:gd name="T5" fmla="*/ 131 h 147"/>
              <a:gd name="T6" fmla="*/ 43 w 194"/>
              <a:gd name="T7" fmla="*/ 135 h 147"/>
              <a:gd name="T8" fmla="*/ 32 w 194"/>
              <a:gd name="T9" fmla="*/ 143 h 147"/>
              <a:gd name="T10" fmla="*/ 20 w 194"/>
              <a:gd name="T11" fmla="*/ 147 h 147"/>
              <a:gd name="T12" fmla="*/ 8 w 194"/>
              <a:gd name="T13" fmla="*/ 147 h 147"/>
              <a:gd name="T14" fmla="*/ 4 w 194"/>
              <a:gd name="T15" fmla="*/ 147 h 147"/>
              <a:gd name="T16" fmla="*/ 0 w 194"/>
              <a:gd name="T17" fmla="*/ 143 h 147"/>
              <a:gd name="T18" fmla="*/ 4 w 194"/>
              <a:gd name="T19" fmla="*/ 139 h 147"/>
              <a:gd name="T20" fmla="*/ 8 w 194"/>
              <a:gd name="T21" fmla="*/ 135 h 147"/>
              <a:gd name="T22" fmla="*/ 12 w 194"/>
              <a:gd name="T23" fmla="*/ 131 h 147"/>
              <a:gd name="T24" fmla="*/ 24 w 194"/>
              <a:gd name="T25" fmla="*/ 128 h 147"/>
              <a:gd name="T26" fmla="*/ 47 w 194"/>
              <a:gd name="T27" fmla="*/ 112 h 147"/>
              <a:gd name="T28" fmla="*/ 75 w 194"/>
              <a:gd name="T29" fmla="*/ 96 h 147"/>
              <a:gd name="T30" fmla="*/ 99 w 194"/>
              <a:gd name="T31" fmla="*/ 80 h 147"/>
              <a:gd name="T32" fmla="*/ 111 w 194"/>
              <a:gd name="T33" fmla="*/ 72 h 147"/>
              <a:gd name="T34" fmla="*/ 119 w 194"/>
              <a:gd name="T35" fmla="*/ 60 h 147"/>
              <a:gd name="T36" fmla="*/ 131 w 194"/>
              <a:gd name="T37" fmla="*/ 52 h 147"/>
              <a:gd name="T38" fmla="*/ 139 w 194"/>
              <a:gd name="T39" fmla="*/ 44 h 147"/>
              <a:gd name="T40" fmla="*/ 143 w 194"/>
              <a:gd name="T41" fmla="*/ 36 h 147"/>
              <a:gd name="T42" fmla="*/ 147 w 194"/>
              <a:gd name="T43" fmla="*/ 28 h 147"/>
              <a:gd name="T44" fmla="*/ 151 w 194"/>
              <a:gd name="T45" fmla="*/ 24 h 147"/>
              <a:gd name="T46" fmla="*/ 155 w 194"/>
              <a:gd name="T47" fmla="*/ 20 h 147"/>
              <a:gd name="T48" fmla="*/ 155 w 194"/>
              <a:gd name="T49" fmla="*/ 16 h 147"/>
              <a:gd name="T50" fmla="*/ 155 w 194"/>
              <a:gd name="T51" fmla="*/ 12 h 147"/>
              <a:gd name="T52" fmla="*/ 155 w 194"/>
              <a:gd name="T53" fmla="*/ 8 h 147"/>
              <a:gd name="T54" fmla="*/ 155 w 194"/>
              <a:gd name="T55" fmla="*/ 4 h 147"/>
              <a:gd name="T56" fmla="*/ 155 w 194"/>
              <a:gd name="T57" fmla="*/ 4 h 147"/>
              <a:gd name="T58" fmla="*/ 159 w 194"/>
              <a:gd name="T59" fmla="*/ 0 h 147"/>
              <a:gd name="T60" fmla="*/ 167 w 194"/>
              <a:gd name="T61" fmla="*/ 0 h 147"/>
              <a:gd name="T62" fmla="*/ 167 w 194"/>
              <a:gd name="T63" fmla="*/ 0 h 147"/>
              <a:gd name="T64" fmla="*/ 171 w 194"/>
              <a:gd name="T65" fmla="*/ 4 h 147"/>
              <a:gd name="T66" fmla="*/ 179 w 194"/>
              <a:gd name="T67" fmla="*/ 8 h 147"/>
              <a:gd name="T68" fmla="*/ 186 w 194"/>
              <a:gd name="T69" fmla="*/ 16 h 147"/>
              <a:gd name="T70" fmla="*/ 190 w 194"/>
              <a:gd name="T71" fmla="*/ 16 h 147"/>
              <a:gd name="T72" fmla="*/ 190 w 194"/>
              <a:gd name="T73" fmla="*/ 20 h 147"/>
              <a:gd name="T74" fmla="*/ 194 w 194"/>
              <a:gd name="T75" fmla="*/ 24 h 147"/>
              <a:gd name="T76" fmla="*/ 190 w 194"/>
              <a:gd name="T77" fmla="*/ 32 h 147"/>
              <a:gd name="T78" fmla="*/ 186 w 194"/>
              <a:gd name="T79" fmla="*/ 36 h 147"/>
              <a:gd name="T80" fmla="*/ 179 w 194"/>
              <a:gd name="T81" fmla="*/ 48 h 147"/>
              <a:gd name="T82" fmla="*/ 167 w 194"/>
              <a:gd name="T83" fmla="*/ 60 h 147"/>
              <a:gd name="T84" fmla="*/ 151 w 194"/>
              <a:gd name="T85" fmla="*/ 72 h 147"/>
              <a:gd name="T86" fmla="*/ 135 w 194"/>
              <a:gd name="T87" fmla="*/ 84 h 147"/>
              <a:gd name="T88" fmla="*/ 115 w 194"/>
              <a:gd name="T89" fmla="*/ 100 h 147"/>
              <a:gd name="T90" fmla="*/ 95 w 194"/>
              <a:gd name="T91" fmla="*/ 112 h 147"/>
              <a:gd name="T92" fmla="*/ 95 w 194"/>
              <a:gd name="T93" fmla="*/ 112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94" h="147">
                <a:moveTo>
                  <a:pt x="95" y="112"/>
                </a:moveTo>
                <a:lnTo>
                  <a:pt x="79" y="120"/>
                </a:lnTo>
                <a:lnTo>
                  <a:pt x="59" y="131"/>
                </a:lnTo>
                <a:lnTo>
                  <a:pt x="43" y="135"/>
                </a:lnTo>
                <a:lnTo>
                  <a:pt x="32" y="143"/>
                </a:lnTo>
                <a:lnTo>
                  <a:pt x="20" y="147"/>
                </a:lnTo>
                <a:lnTo>
                  <a:pt x="8" y="147"/>
                </a:lnTo>
                <a:lnTo>
                  <a:pt x="4" y="147"/>
                </a:lnTo>
                <a:lnTo>
                  <a:pt x="0" y="143"/>
                </a:lnTo>
                <a:lnTo>
                  <a:pt x="4" y="139"/>
                </a:lnTo>
                <a:lnTo>
                  <a:pt x="8" y="135"/>
                </a:lnTo>
                <a:lnTo>
                  <a:pt x="12" y="131"/>
                </a:lnTo>
                <a:lnTo>
                  <a:pt x="24" y="128"/>
                </a:lnTo>
                <a:lnTo>
                  <a:pt x="47" y="112"/>
                </a:lnTo>
                <a:lnTo>
                  <a:pt x="75" y="96"/>
                </a:lnTo>
                <a:lnTo>
                  <a:pt x="99" y="80"/>
                </a:lnTo>
                <a:lnTo>
                  <a:pt x="111" y="72"/>
                </a:lnTo>
                <a:lnTo>
                  <a:pt x="119" y="60"/>
                </a:lnTo>
                <a:lnTo>
                  <a:pt x="131" y="52"/>
                </a:lnTo>
                <a:lnTo>
                  <a:pt x="139" y="44"/>
                </a:lnTo>
                <a:lnTo>
                  <a:pt x="143" y="36"/>
                </a:lnTo>
                <a:lnTo>
                  <a:pt x="147" y="28"/>
                </a:lnTo>
                <a:lnTo>
                  <a:pt x="151" y="24"/>
                </a:lnTo>
                <a:lnTo>
                  <a:pt x="155" y="20"/>
                </a:lnTo>
                <a:lnTo>
                  <a:pt x="155" y="16"/>
                </a:lnTo>
                <a:lnTo>
                  <a:pt x="155" y="12"/>
                </a:lnTo>
                <a:lnTo>
                  <a:pt x="155" y="8"/>
                </a:lnTo>
                <a:lnTo>
                  <a:pt x="155" y="4"/>
                </a:lnTo>
                <a:lnTo>
                  <a:pt x="155" y="4"/>
                </a:lnTo>
                <a:lnTo>
                  <a:pt x="159" y="0"/>
                </a:lnTo>
                <a:lnTo>
                  <a:pt x="167" y="0"/>
                </a:lnTo>
                <a:lnTo>
                  <a:pt x="167" y="0"/>
                </a:lnTo>
                <a:lnTo>
                  <a:pt x="171" y="4"/>
                </a:lnTo>
                <a:lnTo>
                  <a:pt x="179" y="8"/>
                </a:lnTo>
                <a:lnTo>
                  <a:pt x="186" y="16"/>
                </a:lnTo>
                <a:lnTo>
                  <a:pt x="190" y="16"/>
                </a:lnTo>
                <a:lnTo>
                  <a:pt x="190" y="20"/>
                </a:lnTo>
                <a:lnTo>
                  <a:pt x="194" y="24"/>
                </a:lnTo>
                <a:lnTo>
                  <a:pt x="190" y="32"/>
                </a:lnTo>
                <a:lnTo>
                  <a:pt x="186" y="36"/>
                </a:lnTo>
                <a:lnTo>
                  <a:pt x="179" y="48"/>
                </a:lnTo>
                <a:lnTo>
                  <a:pt x="167" y="60"/>
                </a:lnTo>
                <a:lnTo>
                  <a:pt x="151" y="72"/>
                </a:lnTo>
                <a:lnTo>
                  <a:pt x="135" y="84"/>
                </a:lnTo>
                <a:lnTo>
                  <a:pt x="115" y="100"/>
                </a:lnTo>
                <a:lnTo>
                  <a:pt x="95" y="112"/>
                </a:lnTo>
                <a:lnTo>
                  <a:pt x="95" y="1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9" name="Freeform 485">
            <a:extLst>
              <a:ext uri="{FF2B5EF4-FFF2-40B4-BE49-F238E27FC236}">
                <a16:creationId xmlns:a16="http://schemas.microsoft.com/office/drawing/2014/main" xmlns="" id="{B4E0BB71-2301-4D0C-886A-61CC917416B9}"/>
              </a:ext>
            </a:extLst>
          </p:cNvPr>
          <p:cNvSpPr>
            <a:spLocks/>
          </p:cNvSpPr>
          <p:nvPr/>
        </p:nvSpPr>
        <p:spPr bwMode="auto">
          <a:xfrm>
            <a:off x="2410075" y="4701435"/>
            <a:ext cx="546950" cy="615482"/>
          </a:xfrm>
          <a:custGeom>
            <a:avLst/>
            <a:gdLst>
              <a:gd name="T0" fmla="*/ 92 w 92"/>
              <a:gd name="T1" fmla="*/ 63 h 83"/>
              <a:gd name="T2" fmla="*/ 92 w 92"/>
              <a:gd name="T3" fmla="*/ 67 h 83"/>
              <a:gd name="T4" fmla="*/ 68 w 92"/>
              <a:gd name="T5" fmla="*/ 71 h 83"/>
              <a:gd name="T6" fmla="*/ 52 w 92"/>
              <a:gd name="T7" fmla="*/ 75 h 83"/>
              <a:gd name="T8" fmla="*/ 40 w 92"/>
              <a:gd name="T9" fmla="*/ 75 h 83"/>
              <a:gd name="T10" fmla="*/ 28 w 92"/>
              <a:gd name="T11" fmla="*/ 79 h 83"/>
              <a:gd name="T12" fmla="*/ 24 w 92"/>
              <a:gd name="T13" fmla="*/ 79 h 83"/>
              <a:gd name="T14" fmla="*/ 16 w 92"/>
              <a:gd name="T15" fmla="*/ 83 h 83"/>
              <a:gd name="T16" fmla="*/ 12 w 92"/>
              <a:gd name="T17" fmla="*/ 83 h 83"/>
              <a:gd name="T18" fmla="*/ 12 w 92"/>
              <a:gd name="T19" fmla="*/ 83 h 83"/>
              <a:gd name="T20" fmla="*/ 8 w 92"/>
              <a:gd name="T21" fmla="*/ 83 h 83"/>
              <a:gd name="T22" fmla="*/ 4 w 92"/>
              <a:gd name="T23" fmla="*/ 83 h 83"/>
              <a:gd name="T24" fmla="*/ 4 w 92"/>
              <a:gd name="T25" fmla="*/ 79 h 83"/>
              <a:gd name="T26" fmla="*/ 0 w 92"/>
              <a:gd name="T27" fmla="*/ 75 h 83"/>
              <a:gd name="T28" fmla="*/ 0 w 92"/>
              <a:gd name="T29" fmla="*/ 71 h 83"/>
              <a:gd name="T30" fmla="*/ 4 w 92"/>
              <a:gd name="T31" fmla="*/ 71 h 83"/>
              <a:gd name="T32" fmla="*/ 4 w 92"/>
              <a:gd name="T33" fmla="*/ 67 h 83"/>
              <a:gd name="T34" fmla="*/ 8 w 92"/>
              <a:gd name="T35" fmla="*/ 67 h 83"/>
              <a:gd name="T36" fmla="*/ 16 w 92"/>
              <a:gd name="T37" fmla="*/ 63 h 83"/>
              <a:gd name="T38" fmla="*/ 20 w 92"/>
              <a:gd name="T39" fmla="*/ 63 h 83"/>
              <a:gd name="T40" fmla="*/ 28 w 92"/>
              <a:gd name="T41" fmla="*/ 59 h 83"/>
              <a:gd name="T42" fmla="*/ 32 w 92"/>
              <a:gd name="T43" fmla="*/ 55 h 83"/>
              <a:gd name="T44" fmla="*/ 36 w 92"/>
              <a:gd name="T45" fmla="*/ 51 h 83"/>
              <a:gd name="T46" fmla="*/ 44 w 92"/>
              <a:gd name="T47" fmla="*/ 43 h 83"/>
              <a:gd name="T48" fmla="*/ 48 w 92"/>
              <a:gd name="T49" fmla="*/ 35 h 83"/>
              <a:gd name="T50" fmla="*/ 52 w 92"/>
              <a:gd name="T51" fmla="*/ 27 h 83"/>
              <a:gd name="T52" fmla="*/ 60 w 92"/>
              <a:gd name="T53" fmla="*/ 19 h 83"/>
              <a:gd name="T54" fmla="*/ 60 w 92"/>
              <a:gd name="T55" fmla="*/ 11 h 83"/>
              <a:gd name="T56" fmla="*/ 64 w 92"/>
              <a:gd name="T57" fmla="*/ 0 h 83"/>
              <a:gd name="T58" fmla="*/ 72 w 92"/>
              <a:gd name="T59" fmla="*/ 4 h 83"/>
              <a:gd name="T60" fmla="*/ 76 w 92"/>
              <a:gd name="T61" fmla="*/ 7 h 83"/>
              <a:gd name="T62" fmla="*/ 80 w 92"/>
              <a:gd name="T63" fmla="*/ 11 h 83"/>
              <a:gd name="T64" fmla="*/ 80 w 92"/>
              <a:gd name="T65" fmla="*/ 11 h 83"/>
              <a:gd name="T66" fmla="*/ 80 w 92"/>
              <a:gd name="T67" fmla="*/ 15 h 83"/>
              <a:gd name="T68" fmla="*/ 72 w 92"/>
              <a:gd name="T69" fmla="*/ 23 h 83"/>
              <a:gd name="T70" fmla="*/ 64 w 92"/>
              <a:gd name="T71" fmla="*/ 31 h 83"/>
              <a:gd name="T72" fmla="*/ 56 w 92"/>
              <a:gd name="T73" fmla="*/ 39 h 83"/>
              <a:gd name="T74" fmla="*/ 48 w 92"/>
              <a:gd name="T75" fmla="*/ 47 h 83"/>
              <a:gd name="T76" fmla="*/ 44 w 92"/>
              <a:gd name="T77" fmla="*/ 51 h 83"/>
              <a:gd name="T78" fmla="*/ 40 w 92"/>
              <a:gd name="T79" fmla="*/ 55 h 83"/>
              <a:gd name="T80" fmla="*/ 36 w 92"/>
              <a:gd name="T81" fmla="*/ 59 h 83"/>
              <a:gd name="T82" fmla="*/ 32 w 92"/>
              <a:gd name="T83" fmla="*/ 63 h 83"/>
              <a:gd name="T84" fmla="*/ 32 w 92"/>
              <a:gd name="T85" fmla="*/ 63 h 83"/>
              <a:gd name="T86" fmla="*/ 32 w 92"/>
              <a:gd name="T87" fmla="*/ 67 h 83"/>
              <a:gd name="T88" fmla="*/ 36 w 92"/>
              <a:gd name="T89" fmla="*/ 67 h 83"/>
              <a:gd name="T90" fmla="*/ 36 w 92"/>
              <a:gd name="T91" fmla="*/ 67 h 83"/>
              <a:gd name="T92" fmla="*/ 40 w 92"/>
              <a:gd name="T93" fmla="*/ 67 h 83"/>
              <a:gd name="T94" fmla="*/ 48 w 92"/>
              <a:gd name="T95" fmla="*/ 67 h 83"/>
              <a:gd name="T96" fmla="*/ 52 w 92"/>
              <a:gd name="T97" fmla="*/ 67 h 83"/>
              <a:gd name="T98" fmla="*/ 60 w 92"/>
              <a:gd name="T99" fmla="*/ 67 h 83"/>
              <a:gd name="T100" fmla="*/ 72 w 92"/>
              <a:gd name="T101" fmla="*/ 67 h 83"/>
              <a:gd name="T102" fmla="*/ 80 w 92"/>
              <a:gd name="T103" fmla="*/ 63 h 83"/>
              <a:gd name="T104" fmla="*/ 92 w 92"/>
              <a:gd name="T105" fmla="*/ 63 h 83"/>
              <a:gd name="T106" fmla="*/ 92 w 92"/>
              <a:gd name="T107" fmla="*/ 6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2" h="83">
                <a:moveTo>
                  <a:pt x="92" y="63"/>
                </a:moveTo>
                <a:lnTo>
                  <a:pt x="92" y="67"/>
                </a:lnTo>
                <a:lnTo>
                  <a:pt x="68" y="71"/>
                </a:lnTo>
                <a:lnTo>
                  <a:pt x="52" y="75"/>
                </a:lnTo>
                <a:lnTo>
                  <a:pt x="40" y="75"/>
                </a:lnTo>
                <a:lnTo>
                  <a:pt x="28" y="79"/>
                </a:lnTo>
                <a:lnTo>
                  <a:pt x="24" y="79"/>
                </a:lnTo>
                <a:lnTo>
                  <a:pt x="16" y="83"/>
                </a:lnTo>
                <a:lnTo>
                  <a:pt x="12" y="83"/>
                </a:lnTo>
                <a:lnTo>
                  <a:pt x="12" y="83"/>
                </a:lnTo>
                <a:lnTo>
                  <a:pt x="8" y="83"/>
                </a:lnTo>
                <a:lnTo>
                  <a:pt x="4" y="83"/>
                </a:lnTo>
                <a:lnTo>
                  <a:pt x="4" y="79"/>
                </a:lnTo>
                <a:lnTo>
                  <a:pt x="0" y="75"/>
                </a:lnTo>
                <a:lnTo>
                  <a:pt x="0" y="71"/>
                </a:lnTo>
                <a:lnTo>
                  <a:pt x="4" y="71"/>
                </a:lnTo>
                <a:lnTo>
                  <a:pt x="4" y="67"/>
                </a:lnTo>
                <a:lnTo>
                  <a:pt x="8" y="67"/>
                </a:lnTo>
                <a:lnTo>
                  <a:pt x="16" y="63"/>
                </a:lnTo>
                <a:lnTo>
                  <a:pt x="20" y="63"/>
                </a:lnTo>
                <a:lnTo>
                  <a:pt x="28" y="59"/>
                </a:lnTo>
                <a:lnTo>
                  <a:pt x="32" y="55"/>
                </a:lnTo>
                <a:lnTo>
                  <a:pt x="36" y="51"/>
                </a:lnTo>
                <a:lnTo>
                  <a:pt x="44" y="43"/>
                </a:lnTo>
                <a:lnTo>
                  <a:pt x="48" y="35"/>
                </a:lnTo>
                <a:lnTo>
                  <a:pt x="52" y="27"/>
                </a:lnTo>
                <a:lnTo>
                  <a:pt x="60" y="19"/>
                </a:lnTo>
                <a:lnTo>
                  <a:pt x="60" y="11"/>
                </a:lnTo>
                <a:lnTo>
                  <a:pt x="64" y="0"/>
                </a:lnTo>
                <a:lnTo>
                  <a:pt x="72" y="4"/>
                </a:lnTo>
                <a:lnTo>
                  <a:pt x="76" y="7"/>
                </a:lnTo>
                <a:lnTo>
                  <a:pt x="80" y="11"/>
                </a:lnTo>
                <a:lnTo>
                  <a:pt x="80" y="11"/>
                </a:lnTo>
                <a:lnTo>
                  <a:pt x="80" y="15"/>
                </a:lnTo>
                <a:lnTo>
                  <a:pt x="72" y="23"/>
                </a:lnTo>
                <a:lnTo>
                  <a:pt x="64" y="31"/>
                </a:lnTo>
                <a:lnTo>
                  <a:pt x="56" y="39"/>
                </a:lnTo>
                <a:lnTo>
                  <a:pt x="48" y="47"/>
                </a:lnTo>
                <a:lnTo>
                  <a:pt x="44" y="51"/>
                </a:lnTo>
                <a:lnTo>
                  <a:pt x="40" y="55"/>
                </a:lnTo>
                <a:lnTo>
                  <a:pt x="36" y="59"/>
                </a:lnTo>
                <a:lnTo>
                  <a:pt x="32" y="63"/>
                </a:lnTo>
                <a:lnTo>
                  <a:pt x="32" y="63"/>
                </a:lnTo>
                <a:lnTo>
                  <a:pt x="32" y="67"/>
                </a:lnTo>
                <a:lnTo>
                  <a:pt x="36" y="67"/>
                </a:lnTo>
                <a:lnTo>
                  <a:pt x="36" y="67"/>
                </a:lnTo>
                <a:lnTo>
                  <a:pt x="40" y="67"/>
                </a:lnTo>
                <a:lnTo>
                  <a:pt x="48" y="67"/>
                </a:lnTo>
                <a:lnTo>
                  <a:pt x="52" y="67"/>
                </a:lnTo>
                <a:lnTo>
                  <a:pt x="60" y="67"/>
                </a:lnTo>
                <a:lnTo>
                  <a:pt x="72" y="67"/>
                </a:lnTo>
                <a:lnTo>
                  <a:pt x="80" y="63"/>
                </a:lnTo>
                <a:lnTo>
                  <a:pt x="92" y="63"/>
                </a:lnTo>
                <a:lnTo>
                  <a:pt x="92" y="6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0" name="Freeform 486">
            <a:extLst>
              <a:ext uri="{FF2B5EF4-FFF2-40B4-BE49-F238E27FC236}">
                <a16:creationId xmlns:a16="http://schemas.microsoft.com/office/drawing/2014/main" xmlns="" id="{E428641E-ECC8-4A77-956E-2CCB2A93D0AE}"/>
              </a:ext>
            </a:extLst>
          </p:cNvPr>
          <p:cNvSpPr>
            <a:spLocks/>
          </p:cNvSpPr>
          <p:nvPr/>
        </p:nvSpPr>
        <p:spPr bwMode="auto">
          <a:xfrm>
            <a:off x="2957025" y="5732176"/>
            <a:ext cx="517226" cy="496836"/>
          </a:xfrm>
          <a:custGeom>
            <a:avLst/>
            <a:gdLst>
              <a:gd name="T0" fmla="*/ 75 w 87"/>
              <a:gd name="T1" fmla="*/ 27 h 67"/>
              <a:gd name="T2" fmla="*/ 79 w 87"/>
              <a:gd name="T3" fmla="*/ 35 h 67"/>
              <a:gd name="T4" fmla="*/ 83 w 87"/>
              <a:gd name="T5" fmla="*/ 39 h 67"/>
              <a:gd name="T6" fmla="*/ 87 w 87"/>
              <a:gd name="T7" fmla="*/ 47 h 67"/>
              <a:gd name="T8" fmla="*/ 87 w 87"/>
              <a:gd name="T9" fmla="*/ 51 h 67"/>
              <a:gd name="T10" fmla="*/ 87 w 87"/>
              <a:gd name="T11" fmla="*/ 59 h 67"/>
              <a:gd name="T12" fmla="*/ 83 w 87"/>
              <a:gd name="T13" fmla="*/ 63 h 67"/>
              <a:gd name="T14" fmla="*/ 79 w 87"/>
              <a:gd name="T15" fmla="*/ 67 h 67"/>
              <a:gd name="T16" fmla="*/ 75 w 87"/>
              <a:gd name="T17" fmla="*/ 67 h 67"/>
              <a:gd name="T18" fmla="*/ 71 w 87"/>
              <a:gd name="T19" fmla="*/ 63 h 67"/>
              <a:gd name="T20" fmla="*/ 59 w 87"/>
              <a:gd name="T21" fmla="*/ 59 h 67"/>
              <a:gd name="T22" fmla="*/ 47 w 87"/>
              <a:gd name="T23" fmla="*/ 47 h 67"/>
              <a:gd name="T24" fmla="*/ 40 w 87"/>
              <a:gd name="T25" fmla="*/ 43 h 67"/>
              <a:gd name="T26" fmla="*/ 32 w 87"/>
              <a:gd name="T27" fmla="*/ 35 h 67"/>
              <a:gd name="T28" fmla="*/ 24 w 87"/>
              <a:gd name="T29" fmla="*/ 27 h 67"/>
              <a:gd name="T30" fmla="*/ 16 w 87"/>
              <a:gd name="T31" fmla="*/ 23 h 67"/>
              <a:gd name="T32" fmla="*/ 12 w 87"/>
              <a:gd name="T33" fmla="*/ 15 h 67"/>
              <a:gd name="T34" fmla="*/ 8 w 87"/>
              <a:gd name="T35" fmla="*/ 11 h 67"/>
              <a:gd name="T36" fmla="*/ 4 w 87"/>
              <a:gd name="T37" fmla="*/ 7 h 67"/>
              <a:gd name="T38" fmla="*/ 0 w 87"/>
              <a:gd name="T39" fmla="*/ 4 h 67"/>
              <a:gd name="T40" fmla="*/ 0 w 87"/>
              <a:gd name="T41" fmla="*/ 0 h 67"/>
              <a:gd name="T42" fmla="*/ 0 w 87"/>
              <a:gd name="T43" fmla="*/ 0 h 67"/>
              <a:gd name="T44" fmla="*/ 12 w 87"/>
              <a:gd name="T45" fmla="*/ 0 h 67"/>
              <a:gd name="T46" fmla="*/ 24 w 87"/>
              <a:gd name="T47" fmla="*/ 0 h 67"/>
              <a:gd name="T48" fmla="*/ 32 w 87"/>
              <a:gd name="T49" fmla="*/ 0 h 67"/>
              <a:gd name="T50" fmla="*/ 44 w 87"/>
              <a:gd name="T51" fmla="*/ 4 h 67"/>
              <a:gd name="T52" fmla="*/ 55 w 87"/>
              <a:gd name="T53" fmla="*/ 11 h 67"/>
              <a:gd name="T54" fmla="*/ 63 w 87"/>
              <a:gd name="T55" fmla="*/ 15 h 67"/>
              <a:gd name="T56" fmla="*/ 67 w 87"/>
              <a:gd name="T57" fmla="*/ 23 h 67"/>
              <a:gd name="T58" fmla="*/ 75 w 87"/>
              <a:gd name="T59" fmla="*/ 27 h 67"/>
              <a:gd name="T60" fmla="*/ 75 w 87"/>
              <a:gd name="T61" fmla="*/ 27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87" h="67">
                <a:moveTo>
                  <a:pt x="75" y="27"/>
                </a:moveTo>
                <a:lnTo>
                  <a:pt x="79" y="35"/>
                </a:lnTo>
                <a:lnTo>
                  <a:pt x="83" y="39"/>
                </a:lnTo>
                <a:lnTo>
                  <a:pt x="87" y="47"/>
                </a:lnTo>
                <a:lnTo>
                  <a:pt x="87" y="51"/>
                </a:lnTo>
                <a:lnTo>
                  <a:pt x="87" y="59"/>
                </a:lnTo>
                <a:lnTo>
                  <a:pt x="83" y="63"/>
                </a:lnTo>
                <a:lnTo>
                  <a:pt x="79" y="67"/>
                </a:lnTo>
                <a:lnTo>
                  <a:pt x="75" y="67"/>
                </a:lnTo>
                <a:lnTo>
                  <a:pt x="71" y="63"/>
                </a:lnTo>
                <a:lnTo>
                  <a:pt x="59" y="59"/>
                </a:lnTo>
                <a:lnTo>
                  <a:pt x="47" y="47"/>
                </a:lnTo>
                <a:lnTo>
                  <a:pt x="40" y="43"/>
                </a:lnTo>
                <a:lnTo>
                  <a:pt x="32" y="35"/>
                </a:lnTo>
                <a:lnTo>
                  <a:pt x="24" y="27"/>
                </a:lnTo>
                <a:lnTo>
                  <a:pt x="16" y="23"/>
                </a:lnTo>
                <a:lnTo>
                  <a:pt x="12" y="15"/>
                </a:lnTo>
                <a:lnTo>
                  <a:pt x="8" y="11"/>
                </a:lnTo>
                <a:lnTo>
                  <a:pt x="4" y="7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12" y="0"/>
                </a:lnTo>
                <a:lnTo>
                  <a:pt x="24" y="0"/>
                </a:lnTo>
                <a:lnTo>
                  <a:pt x="32" y="0"/>
                </a:lnTo>
                <a:lnTo>
                  <a:pt x="44" y="4"/>
                </a:lnTo>
                <a:lnTo>
                  <a:pt x="55" y="11"/>
                </a:lnTo>
                <a:lnTo>
                  <a:pt x="63" y="15"/>
                </a:lnTo>
                <a:lnTo>
                  <a:pt x="67" y="23"/>
                </a:lnTo>
                <a:lnTo>
                  <a:pt x="75" y="27"/>
                </a:lnTo>
                <a:lnTo>
                  <a:pt x="75" y="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1" name="Freeform 487">
            <a:extLst>
              <a:ext uri="{FF2B5EF4-FFF2-40B4-BE49-F238E27FC236}">
                <a16:creationId xmlns:a16="http://schemas.microsoft.com/office/drawing/2014/main" xmlns="" id="{6D9B739E-C86A-473B-9A75-2ADF1C42671A}"/>
              </a:ext>
            </a:extLst>
          </p:cNvPr>
          <p:cNvSpPr>
            <a:spLocks/>
          </p:cNvSpPr>
          <p:nvPr/>
        </p:nvSpPr>
        <p:spPr bwMode="auto">
          <a:xfrm>
            <a:off x="1512365" y="4256509"/>
            <a:ext cx="897713" cy="674806"/>
          </a:xfrm>
          <a:custGeom>
            <a:avLst/>
            <a:gdLst>
              <a:gd name="T0" fmla="*/ 80 w 151"/>
              <a:gd name="T1" fmla="*/ 91 h 91"/>
              <a:gd name="T2" fmla="*/ 72 w 151"/>
              <a:gd name="T3" fmla="*/ 83 h 91"/>
              <a:gd name="T4" fmla="*/ 76 w 151"/>
              <a:gd name="T5" fmla="*/ 71 h 91"/>
              <a:gd name="T6" fmla="*/ 84 w 151"/>
              <a:gd name="T7" fmla="*/ 60 h 91"/>
              <a:gd name="T8" fmla="*/ 88 w 151"/>
              <a:gd name="T9" fmla="*/ 52 h 91"/>
              <a:gd name="T10" fmla="*/ 92 w 151"/>
              <a:gd name="T11" fmla="*/ 44 h 91"/>
              <a:gd name="T12" fmla="*/ 96 w 151"/>
              <a:gd name="T13" fmla="*/ 40 h 91"/>
              <a:gd name="T14" fmla="*/ 100 w 151"/>
              <a:gd name="T15" fmla="*/ 32 h 91"/>
              <a:gd name="T16" fmla="*/ 100 w 151"/>
              <a:gd name="T17" fmla="*/ 32 h 91"/>
              <a:gd name="T18" fmla="*/ 100 w 151"/>
              <a:gd name="T19" fmla="*/ 28 h 91"/>
              <a:gd name="T20" fmla="*/ 100 w 151"/>
              <a:gd name="T21" fmla="*/ 24 h 91"/>
              <a:gd name="T22" fmla="*/ 100 w 151"/>
              <a:gd name="T23" fmla="*/ 24 h 91"/>
              <a:gd name="T24" fmla="*/ 100 w 151"/>
              <a:gd name="T25" fmla="*/ 24 h 91"/>
              <a:gd name="T26" fmla="*/ 96 w 151"/>
              <a:gd name="T27" fmla="*/ 28 h 91"/>
              <a:gd name="T28" fmla="*/ 88 w 151"/>
              <a:gd name="T29" fmla="*/ 28 h 91"/>
              <a:gd name="T30" fmla="*/ 76 w 151"/>
              <a:gd name="T31" fmla="*/ 36 h 91"/>
              <a:gd name="T32" fmla="*/ 60 w 151"/>
              <a:gd name="T33" fmla="*/ 40 h 91"/>
              <a:gd name="T34" fmla="*/ 52 w 151"/>
              <a:gd name="T35" fmla="*/ 44 h 91"/>
              <a:gd name="T36" fmla="*/ 40 w 151"/>
              <a:gd name="T37" fmla="*/ 44 h 91"/>
              <a:gd name="T38" fmla="*/ 32 w 151"/>
              <a:gd name="T39" fmla="*/ 44 h 91"/>
              <a:gd name="T40" fmla="*/ 24 w 151"/>
              <a:gd name="T41" fmla="*/ 44 h 91"/>
              <a:gd name="T42" fmla="*/ 12 w 151"/>
              <a:gd name="T43" fmla="*/ 36 h 91"/>
              <a:gd name="T44" fmla="*/ 8 w 151"/>
              <a:gd name="T45" fmla="*/ 36 h 91"/>
              <a:gd name="T46" fmla="*/ 4 w 151"/>
              <a:gd name="T47" fmla="*/ 32 h 91"/>
              <a:gd name="T48" fmla="*/ 0 w 151"/>
              <a:gd name="T49" fmla="*/ 28 h 91"/>
              <a:gd name="T50" fmla="*/ 0 w 151"/>
              <a:gd name="T51" fmla="*/ 24 h 91"/>
              <a:gd name="T52" fmla="*/ 0 w 151"/>
              <a:gd name="T53" fmla="*/ 20 h 91"/>
              <a:gd name="T54" fmla="*/ 4 w 151"/>
              <a:gd name="T55" fmla="*/ 20 h 91"/>
              <a:gd name="T56" fmla="*/ 8 w 151"/>
              <a:gd name="T57" fmla="*/ 20 h 91"/>
              <a:gd name="T58" fmla="*/ 12 w 151"/>
              <a:gd name="T59" fmla="*/ 20 h 91"/>
              <a:gd name="T60" fmla="*/ 24 w 151"/>
              <a:gd name="T61" fmla="*/ 20 h 91"/>
              <a:gd name="T62" fmla="*/ 32 w 151"/>
              <a:gd name="T63" fmla="*/ 20 h 91"/>
              <a:gd name="T64" fmla="*/ 36 w 151"/>
              <a:gd name="T65" fmla="*/ 20 h 91"/>
              <a:gd name="T66" fmla="*/ 48 w 151"/>
              <a:gd name="T67" fmla="*/ 16 h 91"/>
              <a:gd name="T68" fmla="*/ 56 w 151"/>
              <a:gd name="T69" fmla="*/ 16 h 91"/>
              <a:gd name="T70" fmla="*/ 68 w 151"/>
              <a:gd name="T71" fmla="*/ 12 h 91"/>
              <a:gd name="T72" fmla="*/ 76 w 151"/>
              <a:gd name="T73" fmla="*/ 12 h 91"/>
              <a:gd name="T74" fmla="*/ 84 w 151"/>
              <a:gd name="T75" fmla="*/ 8 h 91"/>
              <a:gd name="T76" fmla="*/ 92 w 151"/>
              <a:gd name="T77" fmla="*/ 4 h 91"/>
              <a:gd name="T78" fmla="*/ 104 w 151"/>
              <a:gd name="T79" fmla="*/ 4 h 91"/>
              <a:gd name="T80" fmla="*/ 108 w 151"/>
              <a:gd name="T81" fmla="*/ 0 h 91"/>
              <a:gd name="T82" fmla="*/ 112 w 151"/>
              <a:gd name="T83" fmla="*/ 4 h 91"/>
              <a:gd name="T84" fmla="*/ 116 w 151"/>
              <a:gd name="T85" fmla="*/ 4 h 91"/>
              <a:gd name="T86" fmla="*/ 124 w 151"/>
              <a:gd name="T87" fmla="*/ 8 h 91"/>
              <a:gd name="T88" fmla="*/ 128 w 151"/>
              <a:gd name="T89" fmla="*/ 8 h 91"/>
              <a:gd name="T90" fmla="*/ 136 w 151"/>
              <a:gd name="T91" fmla="*/ 16 h 91"/>
              <a:gd name="T92" fmla="*/ 143 w 151"/>
              <a:gd name="T93" fmla="*/ 20 h 91"/>
              <a:gd name="T94" fmla="*/ 147 w 151"/>
              <a:gd name="T95" fmla="*/ 24 h 91"/>
              <a:gd name="T96" fmla="*/ 151 w 151"/>
              <a:gd name="T97" fmla="*/ 28 h 91"/>
              <a:gd name="T98" fmla="*/ 151 w 151"/>
              <a:gd name="T99" fmla="*/ 32 h 91"/>
              <a:gd name="T100" fmla="*/ 147 w 151"/>
              <a:gd name="T101" fmla="*/ 32 h 91"/>
              <a:gd name="T102" fmla="*/ 147 w 151"/>
              <a:gd name="T103" fmla="*/ 36 h 91"/>
              <a:gd name="T104" fmla="*/ 140 w 151"/>
              <a:gd name="T105" fmla="*/ 36 h 91"/>
              <a:gd name="T106" fmla="*/ 140 w 151"/>
              <a:gd name="T107" fmla="*/ 40 h 91"/>
              <a:gd name="T108" fmla="*/ 132 w 151"/>
              <a:gd name="T109" fmla="*/ 40 h 91"/>
              <a:gd name="T110" fmla="*/ 128 w 151"/>
              <a:gd name="T111" fmla="*/ 48 h 91"/>
              <a:gd name="T112" fmla="*/ 120 w 151"/>
              <a:gd name="T113" fmla="*/ 52 h 91"/>
              <a:gd name="T114" fmla="*/ 112 w 151"/>
              <a:gd name="T115" fmla="*/ 60 h 91"/>
              <a:gd name="T116" fmla="*/ 104 w 151"/>
              <a:gd name="T117" fmla="*/ 67 h 91"/>
              <a:gd name="T118" fmla="*/ 92 w 151"/>
              <a:gd name="T119" fmla="*/ 79 h 91"/>
              <a:gd name="T120" fmla="*/ 80 w 151"/>
              <a:gd name="T121" fmla="*/ 91 h 91"/>
              <a:gd name="T122" fmla="*/ 80 w 151"/>
              <a:gd name="T123" fmla="*/ 91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1" h="91">
                <a:moveTo>
                  <a:pt x="80" y="91"/>
                </a:moveTo>
                <a:lnTo>
                  <a:pt x="72" y="83"/>
                </a:lnTo>
                <a:lnTo>
                  <a:pt x="76" y="71"/>
                </a:lnTo>
                <a:lnTo>
                  <a:pt x="84" y="60"/>
                </a:lnTo>
                <a:lnTo>
                  <a:pt x="88" y="52"/>
                </a:lnTo>
                <a:lnTo>
                  <a:pt x="92" y="44"/>
                </a:lnTo>
                <a:lnTo>
                  <a:pt x="96" y="40"/>
                </a:lnTo>
                <a:lnTo>
                  <a:pt x="100" y="32"/>
                </a:lnTo>
                <a:lnTo>
                  <a:pt x="100" y="32"/>
                </a:lnTo>
                <a:lnTo>
                  <a:pt x="100" y="28"/>
                </a:lnTo>
                <a:lnTo>
                  <a:pt x="100" y="24"/>
                </a:lnTo>
                <a:lnTo>
                  <a:pt x="100" y="24"/>
                </a:lnTo>
                <a:lnTo>
                  <a:pt x="100" y="24"/>
                </a:lnTo>
                <a:lnTo>
                  <a:pt x="96" y="28"/>
                </a:lnTo>
                <a:lnTo>
                  <a:pt x="88" y="28"/>
                </a:lnTo>
                <a:lnTo>
                  <a:pt x="76" y="36"/>
                </a:lnTo>
                <a:lnTo>
                  <a:pt x="60" y="40"/>
                </a:lnTo>
                <a:lnTo>
                  <a:pt x="52" y="44"/>
                </a:lnTo>
                <a:lnTo>
                  <a:pt x="40" y="44"/>
                </a:lnTo>
                <a:lnTo>
                  <a:pt x="32" y="44"/>
                </a:lnTo>
                <a:lnTo>
                  <a:pt x="24" y="44"/>
                </a:lnTo>
                <a:lnTo>
                  <a:pt x="12" y="36"/>
                </a:lnTo>
                <a:lnTo>
                  <a:pt x="8" y="36"/>
                </a:lnTo>
                <a:lnTo>
                  <a:pt x="4" y="32"/>
                </a:lnTo>
                <a:lnTo>
                  <a:pt x="0" y="28"/>
                </a:lnTo>
                <a:lnTo>
                  <a:pt x="0" y="24"/>
                </a:lnTo>
                <a:lnTo>
                  <a:pt x="0" y="20"/>
                </a:lnTo>
                <a:lnTo>
                  <a:pt x="4" y="20"/>
                </a:lnTo>
                <a:lnTo>
                  <a:pt x="8" y="20"/>
                </a:lnTo>
                <a:lnTo>
                  <a:pt x="12" y="20"/>
                </a:lnTo>
                <a:lnTo>
                  <a:pt x="24" y="20"/>
                </a:lnTo>
                <a:lnTo>
                  <a:pt x="32" y="20"/>
                </a:lnTo>
                <a:lnTo>
                  <a:pt x="36" y="20"/>
                </a:lnTo>
                <a:lnTo>
                  <a:pt x="48" y="16"/>
                </a:lnTo>
                <a:lnTo>
                  <a:pt x="56" y="16"/>
                </a:lnTo>
                <a:lnTo>
                  <a:pt x="68" y="12"/>
                </a:lnTo>
                <a:lnTo>
                  <a:pt x="76" y="12"/>
                </a:lnTo>
                <a:lnTo>
                  <a:pt x="84" y="8"/>
                </a:lnTo>
                <a:lnTo>
                  <a:pt x="92" y="4"/>
                </a:lnTo>
                <a:lnTo>
                  <a:pt x="104" y="4"/>
                </a:lnTo>
                <a:lnTo>
                  <a:pt x="108" y="0"/>
                </a:lnTo>
                <a:lnTo>
                  <a:pt x="112" y="4"/>
                </a:lnTo>
                <a:lnTo>
                  <a:pt x="116" y="4"/>
                </a:lnTo>
                <a:lnTo>
                  <a:pt x="124" y="8"/>
                </a:lnTo>
                <a:lnTo>
                  <a:pt x="128" y="8"/>
                </a:lnTo>
                <a:lnTo>
                  <a:pt x="136" y="16"/>
                </a:lnTo>
                <a:lnTo>
                  <a:pt x="143" y="20"/>
                </a:lnTo>
                <a:lnTo>
                  <a:pt x="147" y="24"/>
                </a:lnTo>
                <a:lnTo>
                  <a:pt x="151" y="28"/>
                </a:lnTo>
                <a:lnTo>
                  <a:pt x="151" y="32"/>
                </a:lnTo>
                <a:lnTo>
                  <a:pt x="147" y="32"/>
                </a:lnTo>
                <a:lnTo>
                  <a:pt x="147" y="36"/>
                </a:lnTo>
                <a:lnTo>
                  <a:pt x="140" y="36"/>
                </a:lnTo>
                <a:lnTo>
                  <a:pt x="140" y="40"/>
                </a:lnTo>
                <a:lnTo>
                  <a:pt x="132" y="40"/>
                </a:lnTo>
                <a:lnTo>
                  <a:pt x="128" y="48"/>
                </a:lnTo>
                <a:lnTo>
                  <a:pt x="120" y="52"/>
                </a:lnTo>
                <a:lnTo>
                  <a:pt x="112" y="60"/>
                </a:lnTo>
                <a:lnTo>
                  <a:pt x="104" y="67"/>
                </a:lnTo>
                <a:lnTo>
                  <a:pt x="92" y="79"/>
                </a:lnTo>
                <a:lnTo>
                  <a:pt x="80" y="91"/>
                </a:lnTo>
                <a:lnTo>
                  <a:pt x="80" y="9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9" name="Freeform 526">
            <a:extLst>
              <a:ext uri="{FF2B5EF4-FFF2-40B4-BE49-F238E27FC236}">
                <a16:creationId xmlns:a16="http://schemas.microsoft.com/office/drawing/2014/main" xmlns="" id="{B1DBA4C4-0B46-4DBA-8BE3-E546B241ABFC}"/>
              </a:ext>
            </a:extLst>
          </p:cNvPr>
          <p:cNvSpPr>
            <a:spLocks/>
          </p:cNvSpPr>
          <p:nvPr/>
        </p:nvSpPr>
        <p:spPr bwMode="auto">
          <a:xfrm>
            <a:off x="5069799" y="4094453"/>
            <a:ext cx="731253" cy="1090070"/>
          </a:xfrm>
          <a:custGeom>
            <a:avLst/>
            <a:gdLst>
              <a:gd name="T0" fmla="*/ 28 w 123"/>
              <a:gd name="T1" fmla="*/ 147 h 147"/>
              <a:gd name="T2" fmla="*/ 16 w 123"/>
              <a:gd name="T3" fmla="*/ 147 h 147"/>
              <a:gd name="T4" fmla="*/ 8 w 123"/>
              <a:gd name="T5" fmla="*/ 140 h 147"/>
              <a:gd name="T6" fmla="*/ 0 w 123"/>
              <a:gd name="T7" fmla="*/ 128 h 147"/>
              <a:gd name="T8" fmla="*/ 0 w 123"/>
              <a:gd name="T9" fmla="*/ 120 h 147"/>
              <a:gd name="T10" fmla="*/ 4 w 123"/>
              <a:gd name="T11" fmla="*/ 116 h 147"/>
              <a:gd name="T12" fmla="*/ 16 w 123"/>
              <a:gd name="T13" fmla="*/ 108 h 147"/>
              <a:gd name="T14" fmla="*/ 32 w 123"/>
              <a:gd name="T15" fmla="*/ 92 h 147"/>
              <a:gd name="T16" fmla="*/ 51 w 123"/>
              <a:gd name="T17" fmla="*/ 64 h 147"/>
              <a:gd name="T18" fmla="*/ 71 w 123"/>
              <a:gd name="T19" fmla="*/ 40 h 147"/>
              <a:gd name="T20" fmla="*/ 79 w 123"/>
              <a:gd name="T21" fmla="*/ 24 h 147"/>
              <a:gd name="T22" fmla="*/ 79 w 123"/>
              <a:gd name="T23" fmla="*/ 16 h 147"/>
              <a:gd name="T24" fmla="*/ 75 w 123"/>
              <a:gd name="T25" fmla="*/ 8 h 147"/>
              <a:gd name="T26" fmla="*/ 75 w 123"/>
              <a:gd name="T27" fmla="*/ 4 h 147"/>
              <a:gd name="T28" fmla="*/ 79 w 123"/>
              <a:gd name="T29" fmla="*/ 0 h 147"/>
              <a:gd name="T30" fmla="*/ 87 w 123"/>
              <a:gd name="T31" fmla="*/ 0 h 147"/>
              <a:gd name="T32" fmla="*/ 107 w 123"/>
              <a:gd name="T33" fmla="*/ 4 h 147"/>
              <a:gd name="T34" fmla="*/ 115 w 123"/>
              <a:gd name="T35" fmla="*/ 12 h 147"/>
              <a:gd name="T36" fmla="*/ 123 w 123"/>
              <a:gd name="T37" fmla="*/ 16 h 147"/>
              <a:gd name="T38" fmla="*/ 123 w 123"/>
              <a:gd name="T39" fmla="*/ 28 h 147"/>
              <a:gd name="T40" fmla="*/ 111 w 123"/>
              <a:gd name="T41" fmla="*/ 44 h 147"/>
              <a:gd name="T42" fmla="*/ 83 w 123"/>
              <a:gd name="T43" fmla="*/ 72 h 147"/>
              <a:gd name="T44" fmla="*/ 59 w 123"/>
              <a:gd name="T45" fmla="*/ 100 h 147"/>
              <a:gd name="T46" fmla="*/ 47 w 123"/>
              <a:gd name="T47" fmla="*/ 112 h 147"/>
              <a:gd name="T48" fmla="*/ 47 w 123"/>
              <a:gd name="T49" fmla="*/ 112 h 147"/>
              <a:gd name="T50" fmla="*/ 59 w 123"/>
              <a:gd name="T51" fmla="*/ 116 h 147"/>
              <a:gd name="T52" fmla="*/ 91 w 123"/>
              <a:gd name="T53" fmla="*/ 120 h 147"/>
              <a:gd name="T54" fmla="*/ 115 w 123"/>
              <a:gd name="T55" fmla="*/ 120 h 147"/>
              <a:gd name="T56" fmla="*/ 95 w 123"/>
              <a:gd name="T57" fmla="*/ 136 h 147"/>
              <a:gd name="T58" fmla="*/ 67 w 123"/>
              <a:gd name="T59" fmla="*/ 140 h 147"/>
              <a:gd name="T60" fmla="*/ 47 w 123"/>
              <a:gd name="T61" fmla="*/ 140 h 147"/>
              <a:gd name="T62" fmla="*/ 36 w 123"/>
              <a:gd name="T63" fmla="*/ 143 h 147"/>
              <a:gd name="T64" fmla="*/ 32 w 123"/>
              <a:gd name="T65" fmla="*/ 143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23" h="147">
                <a:moveTo>
                  <a:pt x="32" y="143"/>
                </a:moveTo>
                <a:lnTo>
                  <a:pt x="28" y="147"/>
                </a:lnTo>
                <a:lnTo>
                  <a:pt x="24" y="147"/>
                </a:lnTo>
                <a:lnTo>
                  <a:pt x="16" y="147"/>
                </a:lnTo>
                <a:lnTo>
                  <a:pt x="8" y="143"/>
                </a:lnTo>
                <a:lnTo>
                  <a:pt x="8" y="140"/>
                </a:lnTo>
                <a:lnTo>
                  <a:pt x="4" y="136"/>
                </a:lnTo>
                <a:lnTo>
                  <a:pt x="0" y="128"/>
                </a:lnTo>
                <a:lnTo>
                  <a:pt x="0" y="120"/>
                </a:lnTo>
                <a:lnTo>
                  <a:pt x="0" y="120"/>
                </a:lnTo>
                <a:lnTo>
                  <a:pt x="4" y="116"/>
                </a:lnTo>
                <a:lnTo>
                  <a:pt x="4" y="116"/>
                </a:lnTo>
                <a:lnTo>
                  <a:pt x="8" y="112"/>
                </a:lnTo>
                <a:lnTo>
                  <a:pt x="16" y="108"/>
                </a:lnTo>
                <a:lnTo>
                  <a:pt x="24" y="104"/>
                </a:lnTo>
                <a:lnTo>
                  <a:pt x="32" y="92"/>
                </a:lnTo>
                <a:lnTo>
                  <a:pt x="43" y="76"/>
                </a:lnTo>
                <a:lnTo>
                  <a:pt x="51" y="64"/>
                </a:lnTo>
                <a:lnTo>
                  <a:pt x="63" y="52"/>
                </a:lnTo>
                <a:lnTo>
                  <a:pt x="71" y="40"/>
                </a:lnTo>
                <a:lnTo>
                  <a:pt x="75" y="32"/>
                </a:lnTo>
                <a:lnTo>
                  <a:pt x="79" y="24"/>
                </a:lnTo>
                <a:lnTo>
                  <a:pt x="79" y="20"/>
                </a:lnTo>
                <a:lnTo>
                  <a:pt x="79" y="16"/>
                </a:lnTo>
                <a:lnTo>
                  <a:pt x="79" y="12"/>
                </a:lnTo>
                <a:lnTo>
                  <a:pt x="75" y="8"/>
                </a:lnTo>
                <a:lnTo>
                  <a:pt x="75" y="8"/>
                </a:lnTo>
                <a:lnTo>
                  <a:pt x="75" y="4"/>
                </a:lnTo>
                <a:lnTo>
                  <a:pt x="79" y="0"/>
                </a:lnTo>
                <a:lnTo>
                  <a:pt x="79" y="0"/>
                </a:lnTo>
                <a:lnTo>
                  <a:pt x="83" y="0"/>
                </a:lnTo>
                <a:lnTo>
                  <a:pt x="87" y="0"/>
                </a:lnTo>
                <a:lnTo>
                  <a:pt x="95" y="0"/>
                </a:lnTo>
                <a:lnTo>
                  <a:pt x="107" y="4"/>
                </a:lnTo>
                <a:lnTo>
                  <a:pt x="111" y="8"/>
                </a:lnTo>
                <a:lnTo>
                  <a:pt x="115" y="12"/>
                </a:lnTo>
                <a:lnTo>
                  <a:pt x="119" y="16"/>
                </a:lnTo>
                <a:lnTo>
                  <a:pt x="123" y="16"/>
                </a:lnTo>
                <a:lnTo>
                  <a:pt x="123" y="24"/>
                </a:lnTo>
                <a:lnTo>
                  <a:pt x="123" y="28"/>
                </a:lnTo>
                <a:lnTo>
                  <a:pt x="119" y="36"/>
                </a:lnTo>
                <a:lnTo>
                  <a:pt x="111" y="44"/>
                </a:lnTo>
                <a:lnTo>
                  <a:pt x="103" y="52"/>
                </a:lnTo>
                <a:lnTo>
                  <a:pt x="83" y="72"/>
                </a:lnTo>
                <a:lnTo>
                  <a:pt x="67" y="92"/>
                </a:lnTo>
                <a:lnTo>
                  <a:pt x="59" y="100"/>
                </a:lnTo>
                <a:lnTo>
                  <a:pt x="51" y="108"/>
                </a:lnTo>
                <a:lnTo>
                  <a:pt x="47" y="112"/>
                </a:lnTo>
                <a:lnTo>
                  <a:pt x="47" y="112"/>
                </a:lnTo>
                <a:lnTo>
                  <a:pt x="47" y="112"/>
                </a:lnTo>
                <a:lnTo>
                  <a:pt x="51" y="116"/>
                </a:lnTo>
                <a:lnTo>
                  <a:pt x="59" y="116"/>
                </a:lnTo>
                <a:lnTo>
                  <a:pt x="67" y="116"/>
                </a:lnTo>
                <a:lnTo>
                  <a:pt x="91" y="120"/>
                </a:lnTo>
                <a:lnTo>
                  <a:pt x="103" y="120"/>
                </a:lnTo>
                <a:lnTo>
                  <a:pt x="115" y="120"/>
                </a:lnTo>
                <a:lnTo>
                  <a:pt x="115" y="136"/>
                </a:lnTo>
                <a:lnTo>
                  <a:pt x="95" y="136"/>
                </a:lnTo>
                <a:lnTo>
                  <a:pt x="79" y="140"/>
                </a:lnTo>
                <a:lnTo>
                  <a:pt x="67" y="140"/>
                </a:lnTo>
                <a:lnTo>
                  <a:pt x="59" y="140"/>
                </a:lnTo>
                <a:lnTo>
                  <a:pt x="47" y="140"/>
                </a:lnTo>
                <a:lnTo>
                  <a:pt x="43" y="143"/>
                </a:lnTo>
                <a:lnTo>
                  <a:pt x="36" y="143"/>
                </a:lnTo>
                <a:lnTo>
                  <a:pt x="32" y="143"/>
                </a:lnTo>
                <a:lnTo>
                  <a:pt x="32" y="14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0" name="Freeform 527">
            <a:extLst>
              <a:ext uri="{FF2B5EF4-FFF2-40B4-BE49-F238E27FC236}">
                <a16:creationId xmlns:a16="http://schemas.microsoft.com/office/drawing/2014/main" xmlns="" id="{6BF055B5-557F-4771-B1EE-9283197E83C8}"/>
              </a:ext>
            </a:extLst>
          </p:cNvPr>
          <p:cNvSpPr>
            <a:spLocks/>
          </p:cNvSpPr>
          <p:nvPr/>
        </p:nvSpPr>
        <p:spPr bwMode="auto">
          <a:xfrm>
            <a:off x="5188701" y="4598702"/>
            <a:ext cx="873936" cy="1119732"/>
          </a:xfrm>
          <a:custGeom>
            <a:avLst/>
            <a:gdLst>
              <a:gd name="T0" fmla="*/ 103 w 147"/>
              <a:gd name="T1" fmla="*/ 8 h 151"/>
              <a:gd name="T2" fmla="*/ 103 w 147"/>
              <a:gd name="T3" fmla="*/ 4 h 151"/>
              <a:gd name="T4" fmla="*/ 111 w 147"/>
              <a:gd name="T5" fmla="*/ 0 h 151"/>
              <a:gd name="T6" fmla="*/ 127 w 147"/>
              <a:gd name="T7" fmla="*/ 4 h 151"/>
              <a:gd name="T8" fmla="*/ 143 w 147"/>
              <a:gd name="T9" fmla="*/ 16 h 151"/>
              <a:gd name="T10" fmla="*/ 147 w 147"/>
              <a:gd name="T11" fmla="*/ 20 h 151"/>
              <a:gd name="T12" fmla="*/ 143 w 147"/>
              <a:gd name="T13" fmla="*/ 28 h 151"/>
              <a:gd name="T14" fmla="*/ 139 w 147"/>
              <a:gd name="T15" fmla="*/ 36 h 151"/>
              <a:gd name="T16" fmla="*/ 127 w 147"/>
              <a:gd name="T17" fmla="*/ 48 h 151"/>
              <a:gd name="T18" fmla="*/ 111 w 147"/>
              <a:gd name="T19" fmla="*/ 60 h 151"/>
              <a:gd name="T20" fmla="*/ 91 w 147"/>
              <a:gd name="T21" fmla="*/ 79 h 151"/>
              <a:gd name="T22" fmla="*/ 71 w 147"/>
              <a:gd name="T23" fmla="*/ 95 h 151"/>
              <a:gd name="T24" fmla="*/ 63 w 147"/>
              <a:gd name="T25" fmla="*/ 103 h 151"/>
              <a:gd name="T26" fmla="*/ 55 w 147"/>
              <a:gd name="T27" fmla="*/ 111 h 151"/>
              <a:gd name="T28" fmla="*/ 55 w 147"/>
              <a:gd name="T29" fmla="*/ 111 h 151"/>
              <a:gd name="T30" fmla="*/ 59 w 147"/>
              <a:gd name="T31" fmla="*/ 107 h 151"/>
              <a:gd name="T32" fmla="*/ 71 w 147"/>
              <a:gd name="T33" fmla="*/ 107 h 151"/>
              <a:gd name="T34" fmla="*/ 83 w 147"/>
              <a:gd name="T35" fmla="*/ 103 h 151"/>
              <a:gd name="T36" fmla="*/ 107 w 147"/>
              <a:gd name="T37" fmla="*/ 99 h 151"/>
              <a:gd name="T38" fmla="*/ 131 w 147"/>
              <a:gd name="T39" fmla="*/ 95 h 151"/>
              <a:gd name="T40" fmla="*/ 143 w 147"/>
              <a:gd name="T41" fmla="*/ 95 h 151"/>
              <a:gd name="T42" fmla="*/ 147 w 147"/>
              <a:gd name="T43" fmla="*/ 99 h 151"/>
              <a:gd name="T44" fmla="*/ 147 w 147"/>
              <a:gd name="T45" fmla="*/ 103 h 151"/>
              <a:gd name="T46" fmla="*/ 139 w 147"/>
              <a:gd name="T47" fmla="*/ 107 h 151"/>
              <a:gd name="T48" fmla="*/ 127 w 147"/>
              <a:gd name="T49" fmla="*/ 115 h 151"/>
              <a:gd name="T50" fmla="*/ 107 w 147"/>
              <a:gd name="T51" fmla="*/ 119 h 151"/>
              <a:gd name="T52" fmla="*/ 79 w 147"/>
              <a:gd name="T53" fmla="*/ 127 h 151"/>
              <a:gd name="T54" fmla="*/ 59 w 147"/>
              <a:gd name="T55" fmla="*/ 135 h 151"/>
              <a:gd name="T56" fmla="*/ 39 w 147"/>
              <a:gd name="T57" fmla="*/ 139 h 151"/>
              <a:gd name="T58" fmla="*/ 31 w 147"/>
              <a:gd name="T59" fmla="*/ 143 h 151"/>
              <a:gd name="T60" fmla="*/ 20 w 147"/>
              <a:gd name="T61" fmla="*/ 151 h 151"/>
              <a:gd name="T62" fmla="*/ 12 w 147"/>
              <a:gd name="T63" fmla="*/ 151 h 151"/>
              <a:gd name="T64" fmla="*/ 8 w 147"/>
              <a:gd name="T65" fmla="*/ 147 h 151"/>
              <a:gd name="T66" fmla="*/ 0 w 147"/>
              <a:gd name="T67" fmla="*/ 131 h 151"/>
              <a:gd name="T68" fmla="*/ 0 w 147"/>
              <a:gd name="T69" fmla="*/ 123 h 151"/>
              <a:gd name="T70" fmla="*/ 4 w 147"/>
              <a:gd name="T71" fmla="*/ 115 h 151"/>
              <a:gd name="T72" fmla="*/ 12 w 147"/>
              <a:gd name="T73" fmla="*/ 111 h 151"/>
              <a:gd name="T74" fmla="*/ 23 w 147"/>
              <a:gd name="T75" fmla="*/ 103 h 151"/>
              <a:gd name="T76" fmla="*/ 39 w 147"/>
              <a:gd name="T77" fmla="*/ 91 h 151"/>
              <a:gd name="T78" fmla="*/ 59 w 147"/>
              <a:gd name="T79" fmla="*/ 72 h 151"/>
              <a:gd name="T80" fmla="*/ 83 w 147"/>
              <a:gd name="T81" fmla="*/ 48 h 151"/>
              <a:gd name="T82" fmla="*/ 95 w 147"/>
              <a:gd name="T83" fmla="*/ 32 h 151"/>
              <a:gd name="T84" fmla="*/ 103 w 147"/>
              <a:gd name="T85" fmla="*/ 16 h 151"/>
              <a:gd name="T86" fmla="*/ 103 w 147"/>
              <a:gd name="T87" fmla="*/ 8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7" h="151">
                <a:moveTo>
                  <a:pt x="103" y="8"/>
                </a:moveTo>
                <a:lnTo>
                  <a:pt x="103" y="8"/>
                </a:lnTo>
                <a:lnTo>
                  <a:pt x="103" y="4"/>
                </a:lnTo>
                <a:lnTo>
                  <a:pt x="103" y="4"/>
                </a:lnTo>
                <a:lnTo>
                  <a:pt x="107" y="0"/>
                </a:lnTo>
                <a:lnTo>
                  <a:pt x="111" y="0"/>
                </a:lnTo>
                <a:lnTo>
                  <a:pt x="119" y="0"/>
                </a:lnTo>
                <a:lnTo>
                  <a:pt x="127" y="4"/>
                </a:lnTo>
                <a:lnTo>
                  <a:pt x="139" y="8"/>
                </a:lnTo>
                <a:lnTo>
                  <a:pt x="143" y="16"/>
                </a:lnTo>
                <a:lnTo>
                  <a:pt x="143" y="16"/>
                </a:lnTo>
                <a:lnTo>
                  <a:pt x="147" y="20"/>
                </a:lnTo>
                <a:lnTo>
                  <a:pt x="143" y="24"/>
                </a:lnTo>
                <a:lnTo>
                  <a:pt x="143" y="28"/>
                </a:lnTo>
                <a:lnTo>
                  <a:pt x="143" y="32"/>
                </a:lnTo>
                <a:lnTo>
                  <a:pt x="139" y="36"/>
                </a:lnTo>
                <a:lnTo>
                  <a:pt x="131" y="40"/>
                </a:lnTo>
                <a:lnTo>
                  <a:pt x="127" y="48"/>
                </a:lnTo>
                <a:lnTo>
                  <a:pt x="119" y="52"/>
                </a:lnTo>
                <a:lnTo>
                  <a:pt x="111" y="60"/>
                </a:lnTo>
                <a:lnTo>
                  <a:pt x="99" y="72"/>
                </a:lnTo>
                <a:lnTo>
                  <a:pt x="91" y="79"/>
                </a:lnTo>
                <a:lnTo>
                  <a:pt x="79" y="87"/>
                </a:lnTo>
                <a:lnTo>
                  <a:pt x="71" y="95"/>
                </a:lnTo>
                <a:lnTo>
                  <a:pt x="67" y="99"/>
                </a:lnTo>
                <a:lnTo>
                  <a:pt x="63" y="103"/>
                </a:lnTo>
                <a:lnTo>
                  <a:pt x="59" y="107"/>
                </a:lnTo>
                <a:lnTo>
                  <a:pt x="55" y="111"/>
                </a:lnTo>
                <a:lnTo>
                  <a:pt x="55" y="111"/>
                </a:lnTo>
                <a:lnTo>
                  <a:pt x="55" y="111"/>
                </a:lnTo>
                <a:lnTo>
                  <a:pt x="59" y="111"/>
                </a:lnTo>
                <a:lnTo>
                  <a:pt x="59" y="107"/>
                </a:lnTo>
                <a:lnTo>
                  <a:pt x="63" y="107"/>
                </a:lnTo>
                <a:lnTo>
                  <a:pt x="71" y="107"/>
                </a:lnTo>
                <a:lnTo>
                  <a:pt x="75" y="107"/>
                </a:lnTo>
                <a:lnTo>
                  <a:pt x="83" y="103"/>
                </a:lnTo>
                <a:lnTo>
                  <a:pt x="91" y="103"/>
                </a:lnTo>
                <a:lnTo>
                  <a:pt x="107" y="99"/>
                </a:lnTo>
                <a:lnTo>
                  <a:pt x="123" y="99"/>
                </a:lnTo>
                <a:lnTo>
                  <a:pt x="131" y="95"/>
                </a:lnTo>
                <a:lnTo>
                  <a:pt x="139" y="95"/>
                </a:lnTo>
                <a:lnTo>
                  <a:pt x="143" y="95"/>
                </a:lnTo>
                <a:lnTo>
                  <a:pt x="143" y="99"/>
                </a:lnTo>
                <a:lnTo>
                  <a:pt x="147" y="99"/>
                </a:lnTo>
                <a:lnTo>
                  <a:pt x="147" y="103"/>
                </a:lnTo>
                <a:lnTo>
                  <a:pt x="147" y="103"/>
                </a:lnTo>
                <a:lnTo>
                  <a:pt x="143" y="107"/>
                </a:lnTo>
                <a:lnTo>
                  <a:pt x="139" y="107"/>
                </a:lnTo>
                <a:lnTo>
                  <a:pt x="131" y="111"/>
                </a:lnTo>
                <a:lnTo>
                  <a:pt x="127" y="115"/>
                </a:lnTo>
                <a:lnTo>
                  <a:pt x="115" y="119"/>
                </a:lnTo>
                <a:lnTo>
                  <a:pt x="107" y="119"/>
                </a:lnTo>
                <a:lnTo>
                  <a:pt x="91" y="123"/>
                </a:lnTo>
                <a:lnTo>
                  <a:pt x="79" y="127"/>
                </a:lnTo>
                <a:lnTo>
                  <a:pt x="67" y="131"/>
                </a:lnTo>
                <a:lnTo>
                  <a:pt x="59" y="135"/>
                </a:lnTo>
                <a:lnTo>
                  <a:pt x="47" y="139"/>
                </a:lnTo>
                <a:lnTo>
                  <a:pt x="39" y="139"/>
                </a:lnTo>
                <a:lnTo>
                  <a:pt x="35" y="143"/>
                </a:lnTo>
                <a:lnTo>
                  <a:pt x="31" y="143"/>
                </a:lnTo>
                <a:lnTo>
                  <a:pt x="27" y="147"/>
                </a:lnTo>
                <a:lnTo>
                  <a:pt x="20" y="151"/>
                </a:lnTo>
                <a:lnTo>
                  <a:pt x="16" y="151"/>
                </a:lnTo>
                <a:lnTo>
                  <a:pt x="12" y="151"/>
                </a:lnTo>
                <a:lnTo>
                  <a:pt x="8" y="147"/>
                </a:lnTo>
                <a:lnTo>
                  <a:pt x="8" y="147"/>
                </a:lnTo>
                <a:lnTo>
                  <a:pt x="4" y="143"/>
                </a:lnTo>
                <a:lnTo>
                  <a:pt x="0" y="131"/>
                </a:lnTo>
                <a:lnTo>
                  <a:pt x="0" y="127"/>
                </a:lnTo>
                <a:lnTo>
                  <a:pt x="0" y="123"/>
                </a:lnTo>
                <a:lnTo>
                  <a:pt x="0" y="119"/>
                </a:lnTo>
                <a:lnTo>
                  <a:pt x="4" y="115"/>
                </a:lnTo>
                <a:lnTo>
                  <a:pt x="8" y="115"/>
                </a:lnTo>
                <a:lnTo>
                  <a:pt x="12" y="111"/>
                </a:lnTo>
                <a:lnTo>
                  <a:pt x="20" y="107"/>
                </a:lnTo>
                <a:lnTo>
                  <a:pt x="23" y="103"/>
                </a:lnTo>
                <a:lnTo>
                  <a:pt x="31" y="99"/>
                </a:lnTo>
                <a:lnTo>
                  <a:pt x="39" y="91"/>
                </a:lnTo>
                <a:lnTo>
                  <a:pt x="51" y="83"/>
                </a:lnTo>
                <a:lnTo>
                  <a:pt x="59" y="72"/>
                </a:lnTo>
                <a:lnTo>
                  <a:pt x="71" y="60"/>
                </a:lnTo>
                <a:lnTo>
                  <a:pt x="83" y="48"/>
                </a:lnTo>
                <a:lnTo>
                  <a:pt x="91" y="40"/>
                </a:lnTo>
                <a:lnTo>
                  <a:pt x="95" y="32"/>
                </a:lnTo>
                <a:lnTo>
                  <a:pt x="103" y="24"/>
                </a:lnTo>
                <a:lnTo>
                  <a:pt x="103" y="16"/>
                </a:lnTo>
                <a:lnTo>
                  <a:pt x="103" y="12"/>
                </a:lnTo>
                <a:lnTo>
                  <a:pt x="103" y="8"/>
                </a:lnTo>
                <a:lnTo>
                  <a:pt x="103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1" name="Freeform 528">
            <a:extLst>
              <a:ext uri="{FF2B5EF4-FFF2-40B4-BE49-F238E27FC236}">
                <a16:creationId xmlns:a16="http://schemas.microsoft.com/office/drawing/2014/main" xmlns="" id="{3C36EAE4-10BA-452D-B0AD-13F2AAF58261}"/>
              </a:ext>
            </a:extLst>
          </p:cNvPr>
          <p:cNvSpPr>
            <a:spLocks/>
          </p:cNvSpPr>
          <p:nvPr/>
        </p:nvSpPr>
        <p:spPr bwMode="auto">
          <a:xfrm>
            <a:off x="5046018" y="5688772"/>
            <a:ext cx="992838" cy="556159"/>
          </a:xfrm>
          <a:custGeom>
            <a:avLst/>
            <a:gdLst>
              <a:gd name="T0" fmla="*/ 47 w 167"/>
              <a:gd name="T1" fmla="*/ 71 h 75"/>
              <a:gd name="T2" fmla="*/ 44 w 167"/>
              <a:gd name="T3" fmla="*/ 75 h 75"/>
              <a:gd name="T4" fmla="*/ 36 w 167"/>
              <a:gd name="T5" fmla="*/ 75 h 75"/>
              <a:gd name="T6" fmla="*/ 32 w 167"/>
              <a:gd name="T7" fmla="*/ 75 h 75"/>
              <a:gd name="T8" fmla="*/ 28 w 167"/>
              <a:gd name="T9" fmla="*/ 75 h 75"/>
              <a:gd name="T10" fmla="*/ 20 w 167"/>
              <a:gd name="T11" fmla="*/ 71 h 75"/>
              <a:gd name="T12" fmla="*/ 16 w 167"/>
              <a:gd name="T13" fmla="*/ 71 h 75"/>
              <a:gd name="T14" fmla="*/ 12 w 167"/>
              <a:gd name="T15" fmla="*/ 67 h 75"/>
              <a:gd name="T16" fmla="*/ 4 w 167"/>
              <a:gd name="T17" fmla="*/ 64 h 75"/>
              <a:gd name="T18" fmla="*/ 4 w 167"/>
              <a:gd name="T19" fmla="*/ 60 h 75"/>
              <a:gd name="T20" fmla="*/ 0 w 167"/>
              <a:gd name="T21" fmla="*/ 56 h 75"/>
              <a:gd name="T22" fmla="*/ 0 w 167"/>
              <a:gd name="T23" fmla="*/ 52 h 75"/>
              <a:gd name="T24" fmla="*/ 0 w 167"/>
              <a:gd name="T25" fmla="*/ 48 h 75"/>
              <a:gd name="T26" fmla="*/ 4 w 167"/>
              <a:gd name="T27" fmla="*/ 44 h 75"/>
              <a:gd name="T28" fmla="*/ 8 w 167"/>
              <a:gd name="T29" fmla="*/ 44 h 75"/>
              <a:gd name="T30" fmla="*/ 12 w 167"/>
              <a:gd name="T31" fmla="*/ 44 h 75"/>
              <a:gd name="T32" fmla="*/ 16 w 167"/>
              <a:gd name="T33" fmla="*/ 40 h 75"/>
              <a:gd name="T34" fmla="*/ 20 w 167"/>
              <a:gd name="T35" fmla="*/ 40 h 75"/>
              <a:gd name="T36" fmla="*/ 24 w 167"/>
              <a:gd name="T37" fmla="*/ 40 h 75"/>
              <a:gd name="T38" fmla="*/ 28 w 167"/>
              <a:gd name="T39" fmla="*/ 40 h 75"/>
              <a:gd name="T40" fmla="*/ 36 w 167"/>
              <a:gd name="T41" fmla="*/ 40 h 75"/>
              <a:gd name="T42" fmla="*/ 44 w 167"/>
              <a:gd name="T43" fmla="*/ 36 h 75"/>
              <a:gd name="T44" fmla="*/ 55 w 167"/>
              <a:gd name="T45" fmla="*/ 32 h 75"/>
              <a:gd name="T46" fmla="*/ 67 w 167"/>
              <a:gd name="T47" fmla="*/ 28 h 75"/>
              <a:gd name="T48" fmla="*/ 79 w 167"/>
              <a:gd name="T49" fmla="*/ 24 h 75"/>
              <a:gd name="T50" fmla="*/ 95 w 167"/>
              <a:gd name="T51" fmla="*/ 20 h 75"/>
              <a:gd name="T52" fmla="*/ 111 w 167"/>
              <a:gd name="T53" fmla="*/ 12 h 75"/>
              <a:gd name="T54" fmla="*/ 123 w 167"/>
              <a:gd name="T55" fmla="*/ 8 h 75"/>
              <a:gd name="T56" fmla="*/ 135 w 167"/>
              <a:gd name="T57" fmla="*/ 4 h 75"/>
              <a:gd name="T58" fmla="*/ 143 w 167"/>
              <a:gd name="T59" fmla="*/ 0 h 75"/>
              <a:gd name="T60" fmla="*/ 151 w 167"/>
              <a:gd name="T61" fmla="*/ 0 h 75"/>
              <a:gd name="T62" fmla="*/ 159 w 167"/>
              <a:gd name="T63" fmla="*/ 0 h 75"/>
              <a:gd name="T64" fmla="*/ 163 w 167"/>
              <a:gd name="T65" fmla="*/ 0 h 75"/>
              <a:gd name="T66" fmla="*/ 167 w 167"/>
              <a:gd name="T67" fmla="*/ 0 h 75"/>
              <a:gd name="T68" fmla="*/ 167 w 167"/>
              <a:gd name="T69" fmla="*/ 0 h 75"/>
              <a:gd name="T70" fmla="*/ 167 w 167"/>
              <a:gd name="T71" fmla="*/ 4 h 75"/>
              <a:gd name="T72" fmla="*/ 163 w 167"/>
              <a:gd name="T73" fmla="*/ 8 h 75"/>
              <a:gd name="T74" fmla="*/ 155 w 167"/>
              <a:gd name="T75" fmla="*/ 12 h 75"/>
              <a:gd name="T76" fmla="*/ 151 w 167"/>
              <a:gd name="T77" fmla="*/ 16 h 75"/>
              <a:gd name="T78" fmla="*/ 139 w 167"/>
              <a:gd name="T79" fmla="*/ 20 h 75"/>
              <a:gd name="T80" fmla="*/ 131 w 167"/>
              <a:gd name="T81" fmla="*/ 28 h 75"/>
              <a:gd name="T82" fmla="*/ 115 w 167"/>
              <a:gd name="T83" fmla="*/ 36 h 75"/>
              <a:gd name="T84" fmla="*/ 103 w 167"/>
              <a:gd name="T85" fmla="*/ 44 h 75"/>
              <a:gd name="T86" fmla="*/ 91 w 167"/>
              <a:gd name="T87" fmla="*/ 48 h 75"/>
              <a:gd name="T88" fmla="*/ 79 w 167"/>
              <a:gd name="T89" fmla="*/ 56 h 75"/>
              <a:gd name="T90" fmla="*/ 71 w 167"/>
              <a:gd name="T91" fmla="*/ 60 h 75"/>
              <a:gd name="T92" fmla="*/ 63 w 167"/>
              <a:gd name="T93" fmla="*/ 64 h 75"/>
              <a:gd name="T94" fmla="*/ 55 w 167"/>
              <a:gd name="T95" fmla="*/ 67 h 75"/>
              <a:gd name="T96" fmla="*/ 51 w 167"/>
              <a:gd name="T97" fmla="*/ 71 h 75"/>
              <a:gd name="T98" fmla="*/ 47 w 167"/>
              <a:gd name="T99" fmla="*/ 71 h 75"/>
              <a:gd name="T100" fmla="*/ 47 w 167"/>
              <a:gd name="T101" fmla="*/ 7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7" h="75">
                <a:moveTo>
                  <a:pt x="47" y="71"/>
                </a:moveTo>
                <a:lnTo>
                  <a:pt x="44" y="75"/>
                </a:lnTo>
                <a:lnTo>
                  <a:pt x="36" y="75"/>
                </a:lnTo>
                <a:lnTo>
                  <a:pt x="32" y="75"/>
                </a:lnTo>
                <a:lnTo>
                  <a:pt x="28" y="75"/>
                </a:lnTo>
                <a:lnTo>
                  <a:pt x="20" y="71"/>
                </a:lnTo>
                <a:lnTo>
                  <a:pt x="16" y="71"/>
                </a:lnTo>
                <a:lnTo>
                  <a:pt x="12" y="67"/>
                </a:lnTo>
                <a:lnTo>
                  <a:pt x="4" y="64"/>
                </a:lnTo>
                <a:lnTo>
                  <a:pt x="4" y="60"/>
                </a:lnTo>
                <a:lnTo>
                  <a:pt x="0" y="56"/>
                </a:lnTo>
                <a:lnTo>
                  <a:pt x="0" y="52"/>
                </a:lnTo>
                <a:lnTo>
                  <a:pt x="0" y="48"/>
                </a:lnTo>
                <a:lnTo>
                  <a:pt x="4" y="44"/>
                </a:lnTo>
                <a:lnTo>
                  <a:pt x="8" y="44"/>
                </a:lnTo>
                <a:lnTo>
                  <a:pt x="12" y="44"/>
                </a:lnTo>
                <a:lnTo>
                  <a:pt x="16" y="40"/>
                </a:lnTo>
                <a:lnTo>
                  <a:pt x="20" y="40"/>
                </a:lnTo>
                <a:lnTo>
                  <a:pt x="24" y="40"/>
                </a:lnTo>
                <a:lnTo>
                  <a:pt x="28" y="40"/>
                </a:lnTo>
                <a:lnTo>
                  <a:pt x="36" y="40"/>
                </a:lnTo>
                <a:lnTo>
                  <a:pt x="44" y="36"/>
                </a:lnTo>
                <a:lnTo>
                  <a:pt x="55" y="32"/>
                </a:lnTo>
                <a:lnTo>
                  <a:pt x="67" y="28"/>
                </a:lnTo>
                <a:lnTo>
                  <a:pt x="79" y="24"/>
                </a:lnTo>
                <a:lnTo>
                  <a:pt x="95" y="20"/>
                </a:lnTo>
                <a:lnTo>
                  <a:pt x="111" y="12"/>
                </a:lnTo>
                <a:lnTo>
                  <a:pt x="123" y="8"/>
                </a:lnTo>
                <a:lnTo>
                  <a:pt x="135" y="4"/>
                </a:lnTo>
                <a:lnTo>
                  <a:pt x="143" y="0"/>
                </a:lnTo>
                <a:lnTo>
                  <a:pt x="151" y="0"/>
                </a:lnTo>
                <a:lnTo>
                  <a:pt x="159" y="0"/>
                </a:lnTo>
                <a:lnTo>
                  <a:pt x="163" y="0"/>
                </a:lnTo>
                <a:lnTo>
                  <a:pt x="167" y="0"/>
                </a:lnTo>
                <a:lnTo>
                  <a:pt x="167" y="0"/>
                </a:lnTo>
                <a:lnTo>
                  <a:pt x="167" y="4"/>
                </a:lnTo>
                <a:lnTo>
                  <a:pt x="163" y="8"/>
                </a:lnTo>
                <a:lnTo>
                  <a:pt x="155" y="12"/>
                </a:lnTo>
                <a:lnTo>
                  <a:pt x="151" y="16"/>
                </a:lnTo>
                <a:lnTo>
                  <a:pt x="139" y="20"/>
                </a:lnTo>
                <a:lnTo>
                  <a:pt x="131" y="28"/>
                </a:lnTo>
                <a:lnTo>
                  <a:pt x="115" y="36"/>
                </a:lnTo>
                <a:lnTo>
                  <a:pt x="103" y="44"/>
                </a:lnTo>
                <a:lnTo>
                  <a:pt x="91" y="48"/>
                </a:lnTo>
                <a:lnTo>
                  <a:pt x="79" y="56"/>
                </a:lnTo>
                <a:lnTo>
                  <a:pt x="71" y="60"/>
                </a:lnTo>
                <a:lnTo>
                  <a:pt x="63" y="64"/>
                </a:lnTo>
                <a:lnTo>
                  <a:pt x="55" y="67"/>
                </a:lnTo>
                <a:lnTo>
                  <a:pt x="51" y="71"/>
                </a:lnTo>
                <a:lnTo>
                  <a:pt x="47" y="71"/>
                </a:lnTo>
                <a:lnTo>
                  <a:pt x="47" y="7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2" name="Freeform 529">
            <a:extLst>
              <a:ext uri="{FF2B5EF4-FFF2-40B4-BE49-F238E27FC236}">
                <a16:creationId xmlns:a16="http://schemas.microsoft.com/office/drawing/2014/main" xmlns="" id="{A9633D6B-DEF4-4A7A-8B29-8628650D3E7C}"/>
              </a:ext>
            </a:extLst>
          </p:cNvPr>
          <p:cNvSpPr>
            <a:spLocks/>
          </p:cNvSpPr>
          <p:nvPr/>
        </p:nvSpPr>
        <p:spPr bwMode="auto">
          <a:xfrm>
            <a:off x="6086417" y="4658025"/>
            <a:ext cx="986891" cy="355940"/>
          </a:xfrm>
          <a:custGeom>
            <a:avLst/>
            <a:gdLst>
              <a:gd name="T0" fmla="*/ 4 w 166"/>
              <a:gd name="T1" fmla="*/ 40 h 48"/>
              <a:gd name="T2" fmla="*/ 0 w 166"/>
              <a:gd name="T3" fmla="*/ 36 h 48"/>
              <a:gd name="T4" fmla="*/ 0 w 166"/>
              <a:gd name="T5" fmla="*/ 32 h 48"/>
              <a:gd name="T6" fmla="*/ 0 w 166"/>
              <a:gd name="T7" fmla="*/ 32 h 48"/>
              <a:gd name="T8" fmla="*/ 0 w 166"/>
              <a:gd name="T9" fmla="*/ 28 h 48"/>
              <a:gd name="T10" fmla="*/ 4 w 166"/>
              <a:gd name="T11" fmla="*/ 28 h 48"/>
              <a:gd name="T12" fmla="*/ 8 w 166"/>
              <a:gd name="T13" fmla="*/ 28 h 48"/>
              <a:gd name="T14" fmla="*/ 12 w 166"/>
              <a:gd name="T15" fmla="*/ 24 h 48"/>
              <a:gd name="T16" fmla="*/ 19 w 166"/>
              <a:gd name="T17" fmla="*/ 24 h 48"/>
              <a:gd name="T18" fmla="*/ 27 w 166"/>
              <a:gd name="T19" fmla="*/ 20 h 48"/>
              <a:gd name="T20" fmla="*/ 35 w 166"/>
              <a:gd name="T21" fmla="*/ 20 h 48"/>
              <a:gd name="T22" fmla="*/ 47 w 166"/>
              <a:gd name="T23" fmla="*/ 16 h 48"/>
              <a:gd name="T24" fmla="*/ 59 w 166"/>
              <a:gd name="T25" fmla="*/ 12 h 48"/>
              <a:gd name="T26" fmla="*/ 83 w 166"/>
              <a:gd name="T27" fmla="*/ 8 h 48"/>
              <a:gd name="T28" fmla="*/ 107 w 166"/>
              <a:gd name="T29" fmla="*/ 4 h 48"/>
              <a:gd name="T30" fmla="*/ 123 w 166"/>
              <a:gd name="T31" fmla="*/ 0 h 48"/>
              <a:gd name="T32" fmla="*/ 139 w 166"/>
              <a:gd name="T33" fmla="*/ 0 h 48"/>
              <a:gd name="T34" fmla="*/ 147 w 166"/>
              <a:gd name="T35" fmla="*/ 0 h 48"/>
              <a:gd name="T36" fmla="*/ 155 w 166"/>
              <a:gd name="T37" fmla="*/ 4 h 48"/>
              <a:gd name="T38" fmla="*/ 162 w 166"/>
              <a:gd name="T39" fmla="*/ 4 h 48"/>
              <a:gd name="T40" fmla="*/ 166 w 166"/>
              <a:gd name="T41" fmla="*/ 8 h 48"/>
              <a:gd name="T42" fmla="*/ 166 w 166"/>
              <a:gd name="T43" fmla="*/ 12 h 48"/>
              <a:gd name="T44" fmla="*/ 166 w 166"/>
              <a:gd name="T45" fmla="*/ 16 h 48"/>
              <a:gd name="T46" fmla="*/ 166 w 166"/>
              <a:gd name="T47" fmla="*/ 16 h 48"/>
              <a:gd name="T48" fmla="*/ 166 w 166"/>
              <a:gd name="T49" fmla="*/ 20 h 48"/>
              <a:gd name="T50" fmla="*/ 159 w 166"/>
              <a:gd name="T51" fmla="*/ 24 h 48"/>
              <a:gd name="T52" fmla="*/ 151 w 166"/>
              <a:gd name="T53" fmla="*/ 24 h 48"/>
              <a:gd name="T54" fmla="*/ 139 w 166"/>
              <a:gd name="T55" fmla="*/ 28 h 48"/>
              <a:gd name="T56" fmla="*/ 123 w 166"/>
              <a:gd name="T57" fmla="*/ 32 h 48"/>
              <a:gd name="T58" fmla="*/ 91 w 166"/>
              <a:gd name="T59" fmla="*/ 36 h 48"/>
              <a:gd name="T60" fmla="*/ 59 w 166"/>
              <a:gd name="T61" fmla="*/ 44 h 48"/>
              <a:gd name="T62" fmla="*/ 43 w 166"/>
              <a:gd name="T63" fmla="*/ 44 h 48"/>
              <a:gd name="T64" fmla="*/ 35 w 166"/>
              <a:gd name="T65" fmla="*/ 48 h 48"/>
              <a:gd name="T66" fmla="*/ 27 w 166"/>
              <a:gd name="T67" fmla="*/ 48 h 48"/>
              <a:gd name="T68" fmla="*/ 19 w 166"/>
              <a:gd name="T69" fmla="*/ 48 h 48"/>
              <a:gd name="T70" fmla="*/ 12 w 166"/>
              <a:gd name="T71" fmla="*/ 44 h 48"/>
              <a:gd name="T72" fmla="*/ 4 w 166"/>
              <a:gd name="T73" fmla="*/ 40 h 48"/>
              <a:gd name="T74" fmla="*/ 4 w 166"/>
              <a:gd name="T75" fmla="*/ 4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6" h="48">
                <a:moveTo>
                  <a:pt x="4" y="40"/>
                </a:moveTo>
                <a:lnTo>
                  <a:pt x="0" y="36"/>
                </a:lnTo>
                <a:lnTo>
                  <a:pt x="0" y="32"/>
                </a:lnTo>
                <a:lnTo>
                  <a:pt x="0" y="32"/>
                </a:lnTo>
                <a:lnTo>
                  <a:pt x="0" y="28"/>
                </a:lnTo>
                <a:lnTo>
                  <a:pt x="4" y="28"/>
                </a:lnTo>
                <a:lnTo>
                  <a:pt x="8" y="28"/>
                </a:lnTo>
                <a:lnTo>
                  <a:pt x="12" y="24"/>
                </a:lnTo>
                <a:lnTo>
                  <a:pt x="19" y="24"/>
                </a:lnTo>
                <a:lnTo>
                  <a:pt x="27" y="20"/>
                </a:lnTo>
                <a:lnTo>
                  <a:pt x="35" y="20"/>
                </a:lnTo>
                <a:lnTo>
                  <a:pt x="47" y="16"/>
                </a:lnTo>
                <a:lnTo>
                  <a:pt x="59" y="12"/>
                </a:lnTo>
                <a:lnTo>
                  <a:pt x="83" y="8"/>
                </a:lnTo>
                <a:lnTo>
                  <a:pt x="107" y="4"/>
                </a:lnTo>
                <a:lnTo>
                  <a:pt x="123" y="0"/>
                </a:lnTo>
                <a:lnTo>
                  <a:pt x="139" y="0"/>
                </a:lnTo>
                <a:lnTo>
                  <a:pt x="147" y="0"/>
                </a:lnTo>
                <a:lnTo>
                  <a:pt x="155" y="4"/>
                </a:lnTo>
                <a:lnTo>
                  <a:pt x="162" y="4"/>
                </a:lnTo>
                <a:lnTo>
                  <a:pt x="166" y="8"/>
                </a:lnTo>
                <a:lnTo>
                  <a:pt x="166" y="12"/>
                </a:lnTo>
                <a:lnTo>
                  <a:pt x="166" y="16"/>
                </a:lnTo>
                <a:lnTo>
                  <a:pt x="166" y="16"/>
                </a:lnTo>
                <a:lnTo>
                  <a:pt x="166" y="20"/>
                </a:lnTo>
                <a:lnTo>
                  <a:pt x="159" y="24"/>
                </a:lnTo>
                <a:lnTo>
                  <a:pt x="151" y="24"/>
                </a:lnTo>
                <a:lnTo>
                  <a:pt x="139" y="28"/>
                </a:lnTo>
                <a:lnTo>
                  <a:pt x="123" y="32"/>
                </a:lnTo>
                <a:lnTo>
                  <a:pt x="91" y="36"/>
                </a:lnTo>
                <a:lnTo>
                  <a:pt x="59" y="44"/>
                </a:lnTo>
                <a:lnTo>
                  <a:pt x="43" y="44"/>
                </a:lnTo>
                <a:lnTo>
                  <a:pt x="35" y="48"/>
                </a:lnTo>
                <a:lnTo>
                  <a:pt x="27" y="48"/>
                </a:lnTo>
                <a:lnTo>
                  <a:pt x="19" y="48"/>
                </a:lnTo>
                <a:lnTo>
                  <a:pt x="12" y="44"/>
                </a:lnTo>
                <a:lnTo>
                  <a:pt x="4" y="40"/>
                </a:lnTo>
                <a:lnTo>
                  <a:pt x="4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3" name="Freeform 530">
            <a:extLst>
              <a:ext uri="{FF2B5EF4-FFF2-40B4-BE49-F238E27FC236}">
                <a16:creationId xmlns:a16="http://schemas.microsoft.com/office/drawing/2014/main" xmlns="" id="{E553BD8E-04B7-4AE7-A627-36FFBCDD2C5E}"/>
              </a:ext>
            </a:extLst>
          </p:cNvPr>
          <p:cNvSpPr>
            <a:spLocks/>
          </p:cNvSpPr>
          <p:nvPr/>
        </p:nvSpPr>
        <p:spPr bwMode="auto">
          <a:xfrm>
            <a:off x="6389617" y="4895319"/>
            <a:ext cx="285366" cy="1119732"/>
          </a:xfrm>
          <a:custGeom>
            <a:avLst/>
            <a:gdLst>
              <a:gd name="T0" fmla="*/ 4 w 48"/>
              <a:gd name="T1" fmla="*/ 16 h 151"/>
              <a:gd name="T2" fmla="*/ 0 w 48"/>
              <a:gd name="T3" fmla="*/ 12 h 151"/>
              <a:gd name="T4" fmla="*/ 0 w 48"/>
              <a:gd name="T5" fmla="*/ 12 h 151"/>
              <a:gd name="T6" fmla="*/ 0 w 48"/>
              <a:gd name="T7" fmla="*/ 8 h 151"/>
              <a:gd name="T8" fmla="*/ 0 w 48"/>
              <a:gd name="T9" fmla="*/ 4 h 151"/>
              <a:gd name="T10" fmla="*/ 4 w 48"/>
              <a:gd name="T11" fmla="*/ 0 h 151"/>
              <a:gd name="T12" fmla="*/ 8 w 48"/>
              <a:gd name="T13" fmla="*/ 0 h 151"/>
              <a:gd name="T14" fmla="*/ 16 w 48"/>
              <a:gd name="T15" fmla="*/ 0 h 151"/>
              <a:gd name="T16" fmla="*/ 28 w 48"/>
              <a:gd name="T17" fmla="*/ 4 h 151"/>
              <a:gd name="T18" fmla="*/ 36 w 48"/>
              <a:gd name="T19" fmla="*/ 8 h 151"/>
              <a:gd name="T20" fmla="*/ 40 w 48"/>
              <a:gd name="T21" fmla="*/ 12 h 151"/>
              <a:gd name="T22" fmla="*/ 44 w 48"/>
              <a:gd name="T23" fmla="*/ 20 h 151"/>
              <a:gd name="T24" fmla="*/ 48 w 48"/>
              <a:gd name="T25" fmla="*/ 24 h 151"/>
              <a:gd name="T26" fmla="*/ 44 w 48"/>
              <a:gd name="T27" fmla="*/ 28 h 151"/>
              <a:gd name="T28" fmla="*/ 44 w 48"/>
              <a:gd name="T29" fmla="*/ 35 h 151"/>
              <a:gd name="T30" fmla="*/ 44 w 48"/>
              <a:gd name="T31" fmla="*/ 47 h 151"/>
              <a:gd name="T32" fmla="*/ 44 w 48"/>
              <a:gd name="T33" fmla="*/ 59 h 151"/>
              <a:gd name="T34" fmla="*/ 44 w 48"/>
              <a:gd name="T35" fmla="*/ 79 h 151"/>
              <a:gd name="T36" fmla="*/ 40 w 48"/>
              <a:gd name="T37" fmla="*/ 99 h 151"/>
              <a:gd name="T38" fmla="*/ 40 w 48"/>
              <a:gd name="T39" fmla="*/ 123 h 151"/>
              <a:gd name="T40" fmla="*/ 40 w 48"/>
              <a:gd name="T41" fmla="*/ 151 h 151"/>
              <a:gd name="T42" fmla="*/ 8 w 48"/>
              <a:gd name="T43" fmla="*/ 151 h 151"/>
              <a:gd name="T44" fmla="*/ 8 w 48"/>
              <a:gd name="T45" fmla="*/ 135 h 151"/>
              <a:gd name="T46" fmla="*/ 8 w 48"/>
              <a:gd name="T47" fmla="*/ 119 h 151"/>
              <a:gd name="T48" fmla="*/ 8 w 48"/>
              <a:gd name="T49" fmla="*/ 107 h 151"/>
              <a:gd name="T50" fmla="*/ 8 w 48"/>
              <a:gd name="T51" fmla="*/ 95 h 151"/>
              <a:gd name="T52" fmla="*/ 8 w 48"/>
              <a:gd name="T53" fmla="*/ 79 h 151"/>
              <a:gd name="T54" fmla="*/ 8 w 48"/>
              <a:gd name="T55" fmla="*/ 71 h 151"/>
              <a:gd name="T56" fmla="*/ 8 w 48"/>
              <a:gd name="T57" fmla="*/ 59 h 151"/>
              <a:gd name="T58" fmla="*/ 8 w 48"/>
              <a:gd name="T59" fmla="*/ 51 h 151"/>
              <a:gd name="T60" fmla="*/ 8 w 48"/>
              <a:gd name="T61" fmla="*/ 43 h 151"/>
              <a:gd name="T62" fmla="*/ 4 w 48"/>
              <a:gd name="T63" fmla="*/ 35 h 151"/>
              <a:gd name="T64" fmla="*/ 4 w 48"/>
              <a:gd name="T65" fmla="*/ 32 h 151"/>
              <a:gd name="T66" fmla="*/ 4 w 48"/>
              <a:gd name="T67" fmla="*/ 24 h 151"/>
              <a:gd name="T68" fmla="*/ 4 w 48"/>
              <a:gd name="T69" fmla="*/ 20 h 151"/>
              <a:gd name="T70" fmla="*/ 4 w 48"/>
              <a:gd name="T71" fmla="*/ 16 h 151"/>
              <a:gd name="T72" fmla="*/ 4 w 48"/>
              <a:gd name="T73" fmla="*/ 16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8" h="151">
                <a:moveTo>
                  <a:pt x="4" y="16"/>
                </a:moveTo>
                <a:lnTo>
                  <a:pt x="0" y="12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4"/>
                </a:lnTo>
                <a:lnTo>
                  <a:pt x="36" y="8"/>
                </a:lnTo>
                <a:lnTo>
                  <a:pt x="40" y="12"/>
                </a:lnTo>
                <a:lnTo>
                  <a:pt x="44" y="20"/>
                </a:lnTo>
                <a:lnTo>
                  <a:pt x="48" y="24"/>
                </a:lnTo>
                <a:lnTo>
                  <a:pt x="44" y="28"/>
                </a:lnTo>
                <a:lnTo>
                  <a:pt x="44" y="35"/>
                </a:lnTo>
                <a:lnTo>
                  <a:pt x="44" y="47"/>
                </a:lnTo>
                <a:lnTo>
                  <a:pt x="44" y="59"/>
                </a:lnTo>
                <a:lnTo>
                  <a:pt x="44" y="79"/>
                </a:lnTo>
                <a:lnTo>
                  <a:pt x="40" y="99"/>
                </a:lnTo>
                <a:lnTo>
                  <a:pt x="40" y="123"/>
                </a:lnTo>
                <a:lnTo>
                  <a:pt x="40" y="151"/>
                </a:lnTo>
                <a:lnTo>
                  <a:pt x="8" y="151"/>
                </a:lnTo>
                <a:lnTo>
                  <a:pt x="8" y="135"/>
                </a:lnTo>
                <a:lnTo>
                  <a:pt x="8" y="119"/>
                </a:lnTo>
                <a:lnTo>
                  <a:pt x="8" y="107"/>
                </a:lnTo>
                <a:lnTo>
                  <a:pt x="8" y="95"/>
                </a:lnTo>
                <a:lnTo>
                  <a:pt x="8" y="79"/>
                </a:lnTo>
                <a:lnTo>
                  <a:pt x="8" y="71"/>
                </a:lnTo>
                <a:lnTo>
                  <a:pt x="8" y="59"/>
                </a:lnTo>
                <a:lnTo>
                  <a:pt x="8" y="51"/>
                </a:lnTo>
                <a:lnTo>
                  <a:pt x="8" y="43"/>
                </a:lnTo>
                <a:lnTo>
                  <a:pt x="4" y="35"/>
                </a:lnTo>
                <a:lnTo>
                  <a:pt x="4" y="32"/>
                </a:lnTo>
                <a:lnTo>
                  <a:pt x="4" y="24"/>
                </a:lnTo>
                <a:lnTo>
                  <a:pt x="4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4" name="Freeform 531">
            <a:extLst>
              <a:ext uri="{FF2B5EF4-FFF2-40B4-BE49-F238E27FC236}">
                <a16:creationId xmlns:a16="http://schemas.microsoft.com/office/drawing/2014/main" xmlns="" id="{6C9A40DE-6D50-4077-AAD6-0A844B4D3C0C}"/>
              </a:ext>
            </a:extLst>
          </p:cNvPr>
          <p:cNvSpPr>
            <a:spLocks/>
          </p:cNvSpPr>
          <p:nvPr/>
        </p:nvSpPr>
        <p:spPr bwMode="auto">
          <a:xfrm>
            <a:off x="5753490" y="5777757"/>
            <a:ext cx="1581404" cy="385602"/>
          </a:xfrm>
          <a:custGeom>
            <a:avLst/>
            <a:gdLst>
              <a:gd name="T0" fmla="*/ 16 w 266"/>
              <a:gd name="T1" fmla="*/ 48 h 52"/>
              <a:gd name="T2" fmla="*/ 8 w 266"/>
              <a:gd name="T3" fmla="*/ 44 h 52"/>
              <a:gd name="T4" fmla="*/ 4 w 266"/>
              <a:gd name="T5" fmla="*/ 40 h 52"/>
              <a:gd name="T6" fmla="*/ 4 w 266"/>
              <a:gd name="T7" fmla="*/ 40 h 52"/>
              <a:gd name="T8" fmla="*/ 0 w 266"/>
              <a:gd name="T9" fmla="*/ 36 h 52"/>
              <a:gd name="T10" fmla="*/ 0 w 266"/>
              <a:gd name="T11" fmla="*/ 32 h 52"/>
              <a:gd name="T12" fmla="*/ 4 w 266"/>
              <a:gd name="T13" fmla="*/ 32 h 52"/>
              <a:gd name="T14" fmla="*/ 12 w 266"/>
              <a:gd name="T15" fmla="*/ 28 h 52"/>
              <a:gd name="T16" fmla="*/ 20 w 266"/>
              <a:gd name="T17" fmla="*/ 28 h 52"/>
              <a:gd name="T18" fmla="*/ 28 w 266"/>
              <a:gd name="T19" fmla="*/ 28 h 52"/>
              <a:gd name="T20" fmla="*/ 36 w 266"/>
              <a:gd name="T21" fmla="*/ 24 h 52"/>
              <a:gd name="T22" fmla="*/ 44 w 266"/>
              <a:gd name="T23" fmla="*/ 24 h 52"/>
              <a:gd name="T24" fmla="*/ 56 w 266"/>
              <a:gd name="T25" fmla="*/ 24 h 52"/>
              <a:gd name="T26" fmla="*/ 68 w 266"/>
              <a:gd name="T27" fmla="*/ 20 h 52"/>
              <a:gd name="T28" fmla="*/ 83 w 266"/>
              <a:gd name="T29" fmla="*/ 20 h 52"/>
              <a:gd name="T30" fmla="*/ 99 w 266"/>
              <a:gd name="T31" fmla="*/ 16 h 52"/>
              <a:gd name="T32" fmla="*/ 119 w 266"/>
              <a:gd name="T33" fmla="*/ 12 h 52"/>
              <a:gd name="T34" fmla="*/ 135 w 266"/>
              <a:gd name="T35" fmla="*/ 12 h 52"/>
              <a:gd name="T36" fmla="*/ 151 w 266"/>
              <a:gd name="T37" fmla="*/ 8 h 52"/>
              <a:gd name="T38" fmla="*/ 167 w 266"/>
              <a:gd name="T39" fmla="*/ 8 h 52"/>
              <a:gd name="T40" fmla="*/ 179 w 266"/>
              <a:gd name="T41" fmla="*/ 4 h 52"/>
              <a:gd name="T42" fmla="*/ 191 w 266"/>
              <a:gd name="T43" fmla="*/ 4 h 52"/>
              <a:gd name="T44" fmla="*/ 199 w 266"/>
              <a:gd name="T45" fmla="*/ 4 h 52"/>
              <a:gd name="T46" fmla="*/ 207 w 266"/>
              <a:gd name="T47" fmla="*/ 4 h 52"/>
              <a:gd name="T48" fmla="*/ 211 w 266"/>
              <a:gd name="T49" fmla="*/ 0 h 52"/>
              <a:gd name="T50" fmla="*/ 230 w 266"/>
              <a:gd name="T51" fmla="*/ 4 h 52"/>
              <a:gd name="T52" fmla="*/ 238 w 266"/>
              <a:gd name="T53" fmla="*/ 4 h 52"/>
              <a:gd name="T54" fmla="*/ 250 w 266"/>
              <a:gd name="T55" fmla="*/ 8 h 52"/>
              <a:gd name="T56" fmla="*/ 254 w 266"/>
              <a:gd name="T57" fmla="*/ 12 h 52"/>
              <a:gd name="T58" fmla="*/ 262 w 266"/>
              <a:gd name="T59" fmla="*/ 16 h 52"/>
              <a:gd name="T60" fmla="*/ 266 w 266"/>
              <a:gd name="T61" fmla="*/ 20 h 52"/>
              <a:gd name="T62" fmla="*/ 266 w 266"/>
              <a:gd name="T63" fmla="*/ 24 h 52"/>
              <a:gd name="T64" fmla="*/ 266 w 266"/>
              <a:gd name="T65" fmla="*/ 24 h 52"/>
              <a:gd name="T66" fmla="*/ 262 w 266"/>
              <a:gd name="T67" fmla="*/ 28 h 52"/>
              <a:gd name="T68" fmla="*/ 262 w 266"/>
              <a:gd name="T69" fmla="*/ 28 h 52"/>
              <a:gd name="T70" fmla="*/ 254 w 266"/>
              <a:gd name="T71" fmla="*/ 32 h 52"/>
              <a:gd name="T72" fmla="*/ 250 w 266"/>
              <a:gd name="T73" fmla="*/ 32 h 52"/>
              <a:gd name="T74" fmla="*/ 242 w 266"/>
              <a:gd name="T75" fmla="*/ 32 h 52"/>
              <a:gd name="T76" fmla="*/ 230 w 266"/>
              <a:gd name="T77" fmla="*/ 32 h 52"/>
              <a:gd name="T78" fmla="*/ 222 w 266"/>
              <a:gd name="T79" fmla="*/ 32 h 52"/>
              <a:gd name="T80" fmla="*/ 199 w 266"/>
              <a:gd name="T81" fmla="*/ 32 h 52"/>
              <a:gd name="T82" fmla="*/ 179 w 266"/>
              <a:gd name="T83" fmla="*/ 32 h 52"/>
              <a:gd name="T84" fmla="*/ 159 w 266"/>
              <a:gd name="T85" fmla="*/ 36 h 52"/>
              <a:gd name="T86" fmla="*/ 143 w 266"/>
              <a:gd name="T87" fmla="*/ 36 h 52"/>
              <a:gd name="T88" fmla="*/ 111 w 266"/>
              <a:gd name="T89" fmla="*/ 40 h 52"/>
              <a:gd name="T90" fmla="*/ 79 w 266"/>
              <a:gd name="T91" fmla="*/ 44 h 52"/>
              <a:gd name="T92" fmla="*/ 64 w 266"/>
              <a:gd name="T93" fmla="*/ 48 h 52"/>
              <a:gd name="T94" fmla="*/ 52 w 266"/>
              <a:gd name="T95" fmla="*/ 52 h 52"/>
              <a:gd name="T96" fmla="*/ 44 w 266"/>
              <a:gd name="T97" fmla="*/ 52 h 52"/>
              <a:gd name="T98" fmla="*/ 40 w 266"/>
              <a:gd name="T99" fmla="*/ 52 h 52"/>
              <a:gd name="T100" fmla="*/ 28 w 266"/>
              <a:gd name="T101" fmla="*/ 52 h 52"/>
              <a:gd name="T102" fmla="*/ 24 w 266"/>
              <a:gd name="T103" fmla="*/ 48 h 52"/>
              <a:gd name="T104" fmla="*/ 16 w 266"/>
              <a:gd name="T105" fmla="*/ 48 h 52"/>
              <a:gd name="T106" fmla="*/ 16 w 266"/>
              <a:gd name="T107" fmla="*/ 4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66" h="52">
                <a:moveTo>
                  <a:pt x="16" y="48"/>
                </a:moveTo>
                <a:lnTo>
                  <a:pt x="8" y="44"/>
                </a:lnTo>
                <a:lnTo>
                  <a:pt x="4" y="40"/>
                </a:lnTo>
                <a:lnTo>
                  <a:pt x="4" y="40"/>
                </a:lnTo>
                <a:lnTo>
                  <a:pt x="0" y="36"/>
                </a:lnTo>
                <a:lnTo>
                  <a:pt x="0" y="32"/>
                </a:lnTo>
                <a:lnTo>
                  <a:pt x="4" y="32"/>
                </a:lnTo>
                <a:lnTo>
                  <a:pt x="12" y="28"/>
                </a:lnTo>
                <a:lnTo>
                  <a:pt x="20" y="28"/>
                </a:lnTo>
                <a:lnTo>
                  <a:pt x="28" y="28"/>
                </a:lnTo>
                <a:lnTo>
                  <a:pt x="36" y="24"/>
                </a:lnTo>
                <a:lnTo>
                  <a:pt x="44" y="24"/>
                </a:lnTo>
                <a:lnTo>
                  <a:pt x="56" y="24"/>
                </a:lnTo>
                <a:lnTo>
                  <a:pt x="68" y="20"/>
                </a:lnTo>
                <a:lnTo>
                  <a:pt x="83" y="20"/>
                </a:lnTo>
                <a:lnTo>
                  <a:pt x="99" y="16"/>
                </a:lnTo>
                <a:lnTo>
                  <a:pt x="119" y="12"/>
                </a:lnTo>
                <a:lnTo>
                  <a:pt x="135" y="12"/>
                </a:lnTo>
                <a:lnTo>
                  <a:pt x="151" y="8"/>
                </a:lnTo>
                <a:lnTo>
                  <a:pt x="167" y="8"/>
                </a:lnTo>
                <a:lnTo>
                  <a:pt x="179" y="4"/>
                </a:lnTo>
                <a:lnTo>
                  <a:pt x="191" y="4"/>
                </a:lnTo>
                <a:lnTo>
                  <a:pt x="199" y="4"/>
                </a:lnTo>
                <a:lnTo>
                  <a:pt x="207" y="4"/>
                </a:lnTo>
                <a:lnTo>
                  <a:pt x="211" y="0"/>
                </a:lnTo>
                <a:lnTo>
                  <a:pt x="230" y="4"/>
                </a:lnTo>
                <a:lnTo>
                  <a:pt x="238" y="4"/>
                </a:lnTo>
                <a:lnTo>
                  <a:pt x="250" y="8"/>
                </a:lnTo>
                <a:lnTo>
                  <a:pt x="254" y="12"/>
                </a:lnTo>
                <a:lnTo>
                  <a:pt x="262" y="16"/>
                </a:lnTo>
                <a:lnTo>
                  <a:pt x="266" y="20"/>
                </a:lnTo>
                <a:lnTo>
                  <a:pt x="266" y="24"/>
                </a:lnTo>
                <a:lnTo>
                  <a:pt x="266" y="24"/>
                </a:lnTo>
                <a:lnTo>
                  <a:pt x="262" y="28"/>
                </a:lnTo>
                <a:lnTo>
                  <a:pt x="262" y="28"/>
                </a:lnTo>
                <a:lnTo>
                  <a:pt x="254" y="32"/>
                </a:lnTo>
                <a:lnTo>
                  <a:pt x="250" y="32"/>
                </a:lnTo>
                <a:lnTo>
                  <a:pt x="242" y="32"/>
                </a:lnTo>
                <a:lnTo>
                  <a:pt x="230" y="32"/>
                </a:lnTo>
                <a:lnTo>
                  <a:pt x="222" y="32"/>
                </a:lnTo>
                <a:lnTo>
                  <a:pt x="199" y="32"/>
                </a:lnTo>
                <a:lnTo>
                  <a:pt x="179" y="32"/>
                </a:lnTo>
                <a:lnTo>
                  <a:pt x="159" y="36"/>
                </a:lnTo>
                <a:lnTo>
                  <a:pt x="143" y="36"/>
                </a:lnTo>
                <a:lnTo>
                  <a:pt x="111" y="40"/>
                </a:lnTo>
                <a:lnTo>
                  <a:pt x="79" y="44"/>
                </a:lnTo>
                <a:lnTo>
                  <a:pt x="64" y="48"/>
                </a:lnTo>
                <a:lnTo>
                  <a:pt x="52" y="52"/>
                </a:lnTo>
                <a:lnTo>
                  <a:pt x="44" y="52"/>
                </a:lnTo>
                <a:lnTo>
                  <a:pt x="40" y="52"/>
                </a:lnTo>
                <a:lnTo>
                  <a:pt x="28" y="52"/>
                </a:lnTo>
                <a:lnTo>
                  <a:pt x="24" y="48"/>
                </a:lnTo>
                <a:lnTo>
                  <a:pt x="16" y="48"/>
                </a:lnTo>
                <a:lnTo>
                  <a:pt x="16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3" name="Freeform 540">
            <a:extLst>
              <a:ext uri="{FF2B5EF4-FFF2-40B4-BE49-F238E27FC236}">
                <a16:creationId xmlns:a16="http://schemas.microsoft.com/office/drawing/2014/main" xmlns="" id="{28124A35-C2A1-4A35-84B6-25505CAED490}"/>
              </a:ext>
            </a:extLst>
          </p:cNvPr>
          <p:cNvSpPr>
            <a:spLocks/>
          </p:cNvSpPr>
          <p:nvPr/>
        </p:nvSpPr>
        <p:spPr bwMode="auto">
          <a:xfrm>
            <a:off x="8456859" y="4887090"/>
            <a:ext cx="683691" cy="971422"/>
          </a:xfrm>
          <a:custGeom>
            <a:avLst/>
            <a:gdLst>
              <a:gd name="T0" fmla="*/ 111 w 115"/>
              <a:gd name="T1" fmla="*/ 27 h 131"/>
              <a:gd name="T2" fmla="*/ 103 w 115"/>
              <a:gd name="T3" fmla="*/ 31 h 131"/>
              <a:gd name="T4" fmla="*/ 95 w 115"/>
              <a:gd name="T5" fmla="*/ 39 h 131"/>
              <a:gd name="T6" fmla="*/ 91 w 115"/>
              <a:gd name="T7" fmla="*/ 55 h 131"/>
              <a:gd name="T8" fmla="*/ 87 w 115"/>
              <a:gd name="T9" fmla="*/ 63 h 131"/>
              <a:gd name="T10" fmla="*/ 91 w 115"/>
              <a:gd name="T11" fmla="*/ 67 h 131"/>
              <a:gd name="T12" fmla="*/ 91 w 115"/>
              <a:gd name="T13" fmla="*/ 79 h 131"/>
              <a:gd name="T14" fmla="*/ 99 w 115"/>
              <a:gd name="T15" fmla="*/ 111 h 131"/>
              <a:gd name="T16" fmla="*/ 75 w 115"/>
              <a:gd name="T17" fmla="*/ 131 h 131"/>
              <a:gd name="T18" fmla="*/ 72 w 115"/>
              <a:gd name="T19" fmla="*/ 99 h 131"/>
              <a:gd name="T20" fmla="*/ 68 w 115"/>
              <a:gd name="T21" fmla="*/ 79 h 131"/>
              <a:gd name="T22" fmla="*/ 64 w 115"/>
              <a:gd name="T23" fmla="*/ 63 h 131"/>
              <a:gd name="T24" fmla="*/ 64 w 115"/>
              <a:gd name="T25" fmla="*/ 55 h 131"/>
              <a:gd name="T26" fmla="*/ 64 w 115"/>
              <a:gd name="T27" fmla="*/ 47 h 131"/>
              <a:gd name="T28" fmla="*/ 68 w 115"/>
              <a:gd name="T29" fmla="*/ 35 h 131"/>
              <a:gd name="T30" fmla="*/ 72 w 115"/>
              <a:gd name="T31" fmla="*/ 27 h 131"/>
              <a:gd name="T32" fmla="*/ 68 w 115"/>
              <a:gd name="T33" fmla="*/ 27 h 131"/>
              <a:gd name="T34" fmla="*/ 56 w 115"/>
              <a:gd name="T35" fmla="*/ 27 h 131"/>
              <a:gd name="T36" fmla="*/ 40 w 115"/>
              <a:gd name="T37" fmla="*/ 35 h 131"/>
              <a:gd name="T38" fmla="*/ 28 w 115"/>
              <a:gd name="T39" fmla="*/ 39 h 131"/>
              <a:gd name="T40" fmla="*/ 16 w 115"/>
              <a:gd name="T41" fmla="*/ 39 h 131"/>
              <a:gd name="T42" fmla="*/ 8 w 115"/>
              <a:gd name="T43" fmla="*/ 35 h 131"/>
              <a:gd name="T44" fmla="*/ 4 w 115"/>
              <a:gd name="T45" fmla="*/ 27 h 131"/>
              <a:gd name="T46" fmla="*/ 4 w 115"/>
              <a:gd name="T47" fmla="*/ 23 h 131"/>
              <a:gd name="T48" fmla="*/ 12 w 115"/>
              <a:gd name="T49" fmla="*/ 20 h 131"/>
              <a:gd name="T50" fmla="*/ 28 w 115"/>
              <a:gd name="T51" fmla="*/ 16 h 131"/>
              <a:gd name="T52" fmla="*/ 48 w 115"/>
              <a:gd name="T53" fmla="*/ 12 h 131"/>
              <a:gd name="T54" fmla="*/ 64 w 115"/>
              <a:gd name="T55" fmla="*/ 4 h 131"/>
              <a:gd name="T56" fmla="*/ 68 w 115"/>
              <a:gd name="T57" fmla="*/ 0 h 131"/>
              <a:gd name="T58" fmla="*/ 75 w 115"/>
              <a:gd name="T59" fmla="*/ 0 h 131"/>
              <a:gd name="T60" fmla="*/ 87 w 115"/>
              <a:gd name="T61" fmla="*/ 4 h 131"/>
              <a:gd name="T62" fmla="*/ 107 w 115"/>
              <a:gd name="T63" fmla="*/ 12 h 131"/>
              <a:gd name="T64" fmla="*/ 111 w 115"/>
              <a:gd name="T65" fmla="*/ 20 h 131"/>
              <a:gd name="T66" fmla="*/ 115 w 115"/>
              <a:gd name="T67" fmla="*/ 23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5" h="131">
                <a:moveTo>
                  <a:pt x="115" y="23"/>
                </a:moveTo>
                <a:lnTo>
                  <a:pt x="111" y="27"/>
                </a:lnTo>
                <a:lnTo>
                  <a:pt x="107" y="31"/>
                </a:lnTo>
                <a:lnTo>
                  <a:pt x="103" y="31"/>
                </a:lnTo>
                <a:lnTo>
                  <a:pt x="99" y="35"/>
                </a:lnTo>
                <a:lnTo>
                  <a:pt x="95" y="39"/>
                </a:lnTo>
                <a:lnTo>
                  <a:pt x="95" y="47"/>
                </a:lnTo>
                <a:lnTo>
                  <a:pt x="91" y="55"/>
                </a:lnTo>
                <a:lnTo>
                  <a:pt x="87" y="59"/>
                </a:lnTo>
                <a:lnTo>
                  <a:pt x="87" y="63"/>
                </a:lnTo>
                <a:lnTo>
                  <a:pt x="87" y="67"/>
                </a:lnTo>
                <a:lnTo>
                  <a:pt x="91" y="67"/>
                </a:lnTo>
                <a:lnTo>
                  <a:pt x="91" y="71"/>
                </a:lnTo>
                <a:lnTo>
                  <a:pt x="91" y="79"/>
                </a:lnTo>
                <a:lnTo>
                  <a:pt x="95" y="91"/>
                </a:lnTo>
                <a:lnTo>
                  <a:pt x="99" y="111"/>
                </a:lnTo>
                <a:lnTo>
                  <a:pt x="99" y="131"/>
                </a:lnTo>
                <a:lnTo>
                  <a:pt x="75" y="131"/>
                </a:lnTo>
                <a:lnTo>
                  <a:pt x="75" y="111"/>
                </a:lnTo>
                <a:lnTo>
                  <a:pt x="72" y="99"/>
                </a:lnTo>
                <a:lnTo>
                  <a:pt x="72" y="87"/>
                </a:lnTo>
                <a:lnTo>
                  <a:pt x="68" y="79"/>
                </a:lnTo>
                <a:lnTo>
                  <a:pt x="64" y="71"/>
                </a:lnTo>
                <a:lnTo>
                  <a:pt x="64" y="63"/>
                </a:lnTo>
                <a:lnTo>
                  <a:pt x="64" y="59"/>
                </a:lnTo>
                <a:lnTo>
                  <a:pt x="64" y="55"/>
                </a:lnTo>
                <a:lnTo>
                  <a:pt x="64" y="51"/>
                </a:lnTo>
                <a:lnTo>
                  <a:pt x="64" y="47"/>
                </a:lnTo>
                <a:lnTo>
                  <a:pt x="68" y="39"/>
                </a:lnTo>
                <a:lnTo>
                  <a:pt x="68" y="35"/>
                </a:lnTo>
                <a:lnTo>
                  <a:pt x="68" y="31"/>
                </a:lnTo>
                <a:lnTo>
                  <a:pt x="72" y="27"/>
                </a:lnTo>
                <a:lnTo>
                  <a:pt x="72" y="27"/>
                </a:lnTo>
                <a:lnTo>
                  <a:pt x="68" y="27"/>
                </a:lnTo>
                <a:lnTo>
                  <a:pt x="64" y="27"/>
                </a:lnTo>
                <a:lnTo>
                  <a:pt x="56" y="27"/>
                </a:lnTo>
                <a:lnTo>
                  <a:pt x="48" y="31"/>
                </a:lnTo>
                <a:lnTo>
                  <a:pt x="40" y="35"/>
                </a:lnTo>
                <a:lnTo>
                  <a:pt x="32" y="35"/>
                </a:lnTo>
                <a:lnTo>
                  <a:pt x="28" y="39"/>
                </a:lnTo>
                <a:lnTo>
                  <a:pt x="24" y="39"/>
                </a:lnTo>
                <a:lnTo>
                  <a:pt x="16" y="39"/>
                </a:lnTo>
                <a:lnTo>
                  <a:pt x="12" y="35"/>
                </a:lnTo>
                <a:lnTo>
                  <a:pt x="8" y="35"/>
                </a:lnTo>
                <a:lnTo>
                  <a:pt x="4" y="27"/>
                </a:lnTo>
                <a:lnTo>
                  <a:pt x="4" y="27"/>
                </a:lnTo>
                <a:lnTo>
                  <a:pt x="0" y="23"/>
                </a:lnTo>
                <a:lnTo>
                  <a:pt x="4" y="23"/>
                </a:lnTo>
                <a:lnTo>
                  <a:pt x="8" y="20"/>
                </a:lnTo>
                <a:lnTo>
                  <a:pt x="12" y="20"/>
                </a:lnTo>
                <a:lnTo>
                  <a:pt x="20" y="16"/>
                </a:lnTo>
                <a:lnTo>
                  <a:pt x="28" y="16"/>
                </a:lnTo>
                <a:lnTo>
                  <a:pt x="36" y="16"/>
                </a:lnTo>
                <a:lnTo>
                  <a:pt x="48" y="12"/>
                </a:lnTo>
                <a:lnTo>
                  <a:pt x="56" y="8"/>
                </a:lnTo>
                <a:lnTo>
                  <a:pt x="64" y="4"/>
                </a:lnTo>
                <a:lnTo>
                  <a:pt x="64" y="0"/>
                </a:lnTo>
                <a:lnTo>
                  <a:pt x="68" y="0"/>
                </a:lnTo>
                <a:lnTo>
                  <a:pt x="72" y="0"/>
                </a:lnTo>
                <a:lnTo>
                  <a:pt x="75" y="0"/>
                </a:lnTo>
                <a:lnTo>
                  <a:pt x="79" y="0"/>
                </a:lnTo>
                <a:lnTo>
                  <a:pt x="87" y="4"/>
                </a:lnTo>
                <a:lnTo>
                  <a:pt x="99" y="8"/>
                </a:lnTo>
                <a:lnTo>
                  <a:pt x="107" y="12"/>
                </a:lnTo>
                <a:lnTo>
                  <a:pt x="111" y="16"/>
                </a:lnTo>
                <a:lnTo>
                  <a:pt x="111" y="20"/>
                </a:lnTo>
                <a:lnTo>
                  <a:pt x="115" y="23"/>
                </a:lnTo>
                <a:lnTo>
                  <a:pt x="115" y="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4" name="Freeform 541">
            <a:extLst>
              <a:ext uri="{FF2B5EF4-FFF2-40B4-BE49-F238E27FC236}">
                <a16:creationId xmlns:a16="http://schemas.microsoft.com/office/drawing/2014/main" xmlns="" id="{4143ACA1-8CF7-4EA0-B3A5-805B68B5FC89}"/>
              </a:ext>
            </a:extLst>
          </p:cNvPr>
          <p:cNvSpPr>
            <a:spLocks/>
          </p:cNvSpPr>
          <p:nvPr/>
        </p:nvSpPr>
        <p:spPr bwMode="auto">
          <a:xfrm>
            <a:off x="8480639" y="5739866"/>
            <a:ext cx="2407776" cy="556159"/>
          </a:xfrm>
          <a:custGeom>
            <a:avLst/>
            <a:gdLst>
              <a:gd name="T0" fmla="*/ 405 w 405"/>
              <a:gd name="T1" fmla="*/ 40 h 75"/>
              <a:gd name="T2" fmla="*/ 405 w 405"/>
              <a:gd name="T3" fmla="*/ 44 h 75"/>
              <a:gd name="T4" fmla="*/ 397 w 405"/>
              <a:gd name="T5" fmla="*/ 47 h 75"/>
              <a:gd name="T6" fmla="*/ 377 w 405"/>
              <a:gd name="T7" fmla="*/ 55 h 75"/>
              <a:gd name="T8" fmla="*/ 350 w 405"/>
              <a:gd name="T9" fmla="*/ 63 h 75"/>
              <a:gd name="T10" fmla="*/ 322 w 405"/>
              <a:gd name="T11" fmla="*/ 71 h 75"/>
              <a:gd name="T12" fmla="*/ 302 w 405"/>
              <a:gd name="T13" fmla="*/ 75 h 75"/>
              <a:gd name="T14" fmla="*/ 294 w 405"/>
              <a:gd name="T15" fmla="*/ 75 h 75"/>
              <a:gd name="T16" fmla="*/ 286 w 405"/>
              <a:gd name="T17" fmla="*/ 75 h 75"/>
              <a:gd name="T18" fmla="*/ 270 w 405"/>
              <a:gd name="T19" fmla="*/ 75 h 75"/>
              <a:gd name="T20" fmla="*/ 258 w 405"/>
              <a:gd name="T21" fmla="*/ 71 h 75"/>
              <a:gd name="T22" fmla="*/ 234 w 405"/>
              <a:gd name="T23" fmla="*/ 63 h 75"/>
              <a:gd name="T24" fmla="*/ 211 w 405"/>
              <a:gd name="T25" fmla="*/ 55 h 75"/>
              <a:gd name="T26" fmla="*/ 179 w 405"/>
              <a:gd name="T27" fmla="*/ 44 h 75"/>
              <a:gd name="T28" fmla="*/ 151 w 405"/>
              <a:gd name="T29" fmla="*/ 36 h 75"/>
              <a:gd name="T30" fmla="*/ 127 w 405"/>
              <a:gd name="T31" fmla="*/ 28 h 75"/>
              <a:gd name="T32" fmla="*/ 111 w 405"/>
              <a:gd name="T33" fmla="*/ 24 h 75"/>
              <a:gd name="T34" fmla="*/ 99 w 405"/>
              <a:gd name="T35" fmla="*/ 20 h 75"/>
              <a:gd name="T36" fmla="*/ 83 w 405"/>
              <a:gd name="T37" fmla="*/ 20 h 75"/>
              <a:gd name="T38" fmla="*/ 75 w 405"/>
              <a:gd name="T39" fmla="*/ 20 h 75"/>
              <a:gd name="T40" fmla="*/ 60 w 405"/>
              <a:gd name="T41" fmla="*/ 24 h 75"/>
              <a:gd name="T42" fmla="*/ 40 w 405"/>
              <a:gd name="T43" fmla="*/ 32 h 75"/>
              <a:gd name="T44" fmla="*/ 28 w 405"/>
              <a:gd name="T45" fmla="*/ 36 h 75"/>
              <a:gd name="T46" fmla="*/ 24 w 405"/>
              <a:gd name="T47" fmla="*/ 36 h 75"/>
              <a:gd name="T48" fmla="*/ 12 w 405"/>
              <a:gd name="T49" fmla="*/ 28 h 75"/>
              <a:gd name="T50" fmla="*/ 0 w 405"/>
              <a:gd name="T51" fmla="*/ 20 h 75"/>
              <a:gd name="T52" fmla="*/ 0 w 405"/>
              <a:gd name="T53" fmla="*/ 12 h 75"/>
              <a:gd name="T54" fmla="*/ 24 w 405"/>
              <a:gd name="T55" fmla="*/ 8 h 75"/>
              <a:gd name="T56" fmla="*/ 44 w 405"/>
              <a:gd name="T57" fmla="*/ 4 h 75"/>
              <a:gd name="T58" fmla="*/ 60 w 405"/>
              <a:gd name="T59" fmla="*/ 0 h 75"/>
              <a:gd name="T60" fmla="*/ 91 w 405"/>
              <a:gd name="T61" fmla="*/ 0 h 75"/>
              <a:gd name="T62" fmla="*/ 119 w 405"/>
              <a:gd name="T63" fmla="*/ 4 h 75"/>
              <a:gd name="T64" fmla="*/ 151 w 405"/>
              <a:gd name="T65" fmla="*/ 12 h 75"/>
              <a:gd name="T66" fmla="*/ 199 w 405"/>
              <a:gd name="T67" fmla="*/ 20 h 75"/>
              <a:gd name="T68" fmla="*/ 262 w 405"/>
              <a:gd name="T69" fmla="*/ 32 h 75"/>
              <a:gd name="T70" fmla="*/ 302 w 405"/>
              <a:gd name="T71" fmla="*/ 36 h 75"/>
              <a:gd name="T72" fmla="*/ 338 w 405"/>
              <a:gd name="T73" fmla="*/ 36 h 75"/>
              <a:gd name="T74" fmla="*/ 365 w 405"/>
              <a:gd name="T75" fmla="*/ 36 h 75"/>
              <a:gd name="T76" fmla="*/ 389 w 405"/>
              <a:gd name="T77" fmla="*/ 32 h 75"/>
              <a:gd name="T78" fmla="*/ 401 w 405"/>
              <a:gd name="T79" fmla="*/ 36 h 75"/>
              <a:gd name="T80" fmla="*/ 405 w 405"/>
              <a:gd name="T81" fmla="*/ 4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05" h="75">
                <a:moveTo>
                  <a:pt x="405" y="40"/>
                </a:moveTo>
                <a:lnTo>
                  <a:pt x="405" y="40"/>
                </a:lnTo>
                <a:lnTo>
                  <a:pt x="405" y="44"/>
                </a:lnTo>
                <a:lnTo>
                  <a:pt x="405" y="44"/>
                </a:lnTo>
                <a:lnTo>
                  <a:pt x="401" y="47"/>
                </a:lnTo>
                <a:lnTo>
                  <a:pt x="397" y="47"/>
                </a:lnTo>
                <a:lnTo>
                  <a:pt x="393" y="51"/>
                </a:lnTo>
                <a:lnTo>
                  <a:pt x="377" y="55"/>
                </a:lnTo>
                <a:lnTo>
                  <a:pt x="361" y="59"/>
                </a:lnTo>
                <a:lnTo>
                  <a:pt x="350" y="63"/>
                </a:lnTo>
                <a:lnTo>
                  <a:pt x="334" y="67"/>
                </a:lnTo>
                <a:lnTo>
                  <a:pt x="322" y="71"/>
                </a:lnTo>
                <a:lnTo>
                  <a:pt x="314" y="75"/>
                </a:lnTo>
                <a:lnTo>
                  <a:pt x="302" y="75"/>
                </a:lnTo>
                <a:lnTo>
                  <a:pt x="298" y="75"/>
                </a:lnTo>
                <a:lnTo>
                  <a:pt x="294" y="75"/>
                </a:lnTo>
                <a:lnTo>
                  <a:pt x="290" y="75"/>
                </a:lnTo>
                <a:lnTo>
                  <a:pt x="286" y="75"/>
                </a:lnTo>
                <a:lnTo>
                  <a:pt x="274" y="75"/>
                </a:lnTo>
                <a:lnTo>
                  <a:pt x="270" y="75"/>
                </a:lnTo>
                <a:lnTo>
                  <a:pt x="266" y="71"/>
                </a:lnTo>
                <a:lnTo>
                  <a:pt x="258" y="71"/>
                </a:lnTo>
                <a:lnTo>
                  <a:pt x="246" y="67"/>
                </a:lnTo>
                <a:lnTo>
                  <a:pt x="234" y="63"/>
                </a:lnTo>
                <a:lnTo>
                  <a:pt x="222" y="59"/>
                </a:lnTo>
                <a:lnTo>
                  <a:pt x="211" y="55"/>
                </a:lnTo>
                <a:lnTo>
                  <a:pt x="195" y="47"/>
                </a:lnTo>
                <a:lnTo>
                  <a:pt x="179" y="44"/>
                </a:lnTo>
                <a:lnTo>
                  <a:pt x="163" y="40"/>
                </a:lnTo>
                <a:lnTo>
                  <a:pt x="151" y="36"/>
                </a:lnTo>
                <a:lnTo>
                  <a:pt x="139" y="32"/>
                </a:lnTo>
                <a:lnTo>
                  <a:pt x="127" y="28"/>
                </a:lnTo>
                <a:lnTo>
                  <a:pt x="119" y="28"/>
                </a:lnTo>
                <a:lnTo>
                  <a:pt x="111" y="24"/>
                </a:lnTo>
                <a:lnTo>
                  <a:pt x="107" y="24"/>
                </a:lnTo>
                <a:lnTo>
                  <a:pt x="99" y="20"/>
                </a:lnTo>
                <a:lnTo>
                  <a:pt x="91" y="20"/>
                </a:lnTo>
                <a:lnTo>
                  <a:pt x="83" y="20"/>
                </a:lnTo>
                <a:lnTo>
                  <a:pt x="79" y="20"/>
                </a:lnTo>
                <a:lnTo>
                  <a:pt x="75" y="20"/>
                </a:lnTo>
                <a:lnTo>
                  <a:pt x="68" y="24"/>
                </a:lnTo>
                <a:lnTo>
                  <a:pt x="60" y="24"/>
                </a:lnTo>
                <a:lnTo>
                  <a:pt x="48" y="28"/>
                </a:lnTo>
                <a:lnTo>
                  <a:pt x="40" y="32"/>
                </a:lnTo>
                <a:lnTo>
                  <a:pt x="32" y="36"/>
                </a:lnTo>
                <a:lnTo>
                  <a:pt x="28" y="36"/>
                </a:lnTo>
                <a:lnTo>
                  <a:pt x="24" y="36"/>
                </a:lnTo>
                <a:lnTo>
                  <a:pt x="24" y="36"/>
                </a:lnTo>
                <a:lnTo>
                  <a:pt x="20" y="36"/>
                </a:lnTo>
                <a:lnTo>
                  <a:pt x="12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12" y="8"/>
                </a:lnTo>
                <a:lnTo>
                  <a:pt x="24" y="8"/>
                </a:lnTo>
                <a:lnTo>
                  <a:pt x="36" y="4"/>
                </a:lnTo>
                <a:lnTo>
                  <a:pt x="44" y="4"/>
                </a:lnTo>
                <a:lnTo>
                  <a:pt x="52" y="4"/>
                </a:lnTo>
                <a:lnTo>
                  <a:pt x="60" y="0"/>
                </a:lnTo>
                <a:lnTo>
                  <a:pt x="71" y="0"/>
                </a:lnTo>
                <a:lnTo>
                  <a:pt x="91" y="0"/>
                </a:lnTo>
                <a:lnTo>
                  <a:pt x="111" y="4"/>
                </a:lnTo>
                <a:lnTo>
                  <a:pt x="119" y="4"/>
                </a:lnTo>
                <a:lnTo>
                  <a:pt x="135" y="8"/>
                </a:lnTo>
                <a:lnTo>
                  <a:pt x="151" y="12"/>
                </a:lnTo>
                <a:lnTo>
                  <a:pt x="175" y="16"/>
                </a:lnTo>
                <a:lnTo>
                  <a:pt x="199" y="20"/>
                </a:lnTo>
                <a:lnTo>
                  <a:pt x="218" y="24"/>
                </a:lnTo>
                <a:lnTo>
                  <a:pt x="262" y="32"/>
                </a:lnTo>
                <a:lnTo>
                  <a:pt x="282" y="36"/>
                </a:lnTo>
                <a:lnTo>
                  <a:pt x="302" y="36"/>
                </a:lnTo>
                <a:lnTo>
                  <a:pt x="318" y="36"/>
                </a:lnTo>
                <a:lnTo>
                  <a:pt x="338" y="36"/>
                </a:lnTo>
                <a:lnTo>
                  <a:pt x="354" y="36"/>
                </a:lnTo>
                <a:lnTo>
                  <a:pt x="365" y="36"/>
                </a:lnTo>
                <a:lnTo>
                  <a:pt x="377" y="36"/>
                </a:lnTo>
                <a:lnTo>
                  <a:pt x="389" y="32"/>
                </a:lnTo>
                <a:lnTo>
                  <a:pt x="397" y="32"/>
                </a:lnTo>
                <a:lnTo>
                  <a:pt x="401" y="36"/>
                </a:lnTo>
                <a:lnTo>
                  <a:pt x="405" y="36"/>
                </a:lnTo>
                <a:lnTo>
                  <a:pt x="405" y="40"/>
                </a:lnTo>
                <a:lnTo>
                  <a:pt x="405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5" name="Freeform 542">
            <a:extLst>
              <a:ext uri="{FF2B5EF4-FFF2-40B4-BE49-F238E27FC236}">
                <a16:creationId xmlns:a16="http://schemas.microsoft.com/office/drawing/2014/main" xmlns="" id="{1E521FCD-4D17-487C-A793-A22DDD8595E6}"/>
              </a:ext>
            </a:extLst>
          </p:cNvPr>
          <p:cNvSpPr>
            <a:spLocks/>
          </p:cNvSpPr>
          <p:nvPr/>
        </p:nvSpPr>
        <p:spPr bwMode="auto">
          <a:xfrm>
            <a:off x="9259452" y="4531150"/>
            <a:ext cx="541008" cy="1060407"/>
          </a:xfrm>
          <a:custGeom>
            <a:avLst/>
            <a:gdLst>
              <a:gd name="T0" fmla="*/ 68 w 91"/>
              <a:gd name="T1" fmla="*/ 95 h 143"/>
              <a:gd name="T2" fmla="*/ 56 w 91"/>
              <a:gd name="T3" fmla="*/ 107 h 143"/>
              <a:gd name="T4" fmla="*/ 44 w 91"/>
              <a:gd name="T5" fmla="*/ 119 h 143"/>
              <a:gd name="T6" fmla="*/ 40 w 91"/>
              <a:gd name="T7" fmla="*/ 127 h 143"/>
              <a:gd name="T8" fmla="*/ 36 w 91"/>
              <a:gd name="T9" fmla="*/ 131 h 143"/>
              <a:gd name="T10" fmla="*/ 32 w 91"/>
              <a:gd name="T11" fmla="*/ 135 h 143"/>
              <a:gd name="T12" fmla="*/ 28 w 91"/>
              <a:gd name="T13" fmla="*/ 139 h 143"/>
              <a:gd name="T14" fmla="*/ 28 w 91"/>
              <a:gd name="T15" fmla="*/ 143 h 143"/>
              <a:gd name="T16" fmla="*/ 24 w 91"/>
              <a:gd name="T17" fmla="*/ 143 h 143"/>
              <a:gd name="T18" fmla="*/ 20 w 91"/>
              <a:gd name="T19" fmla="*/ 143 h 143"/>
              <a:gd name="T20" fmla="*/ 16 w 91"/>
              <a:gd name="T21" fmla="*/ 139 h 143"/>
              <a:gd name="T22" fmla="*/ 12 w 91"/>
              <a:gd name="T23" fmla="*/ 135 h 143"/>
              <a:gd name="T24" fmla="*/ 12 w 91"/>
              <a:gd name="T25" fmla="*/ 131 h 143"/>
              <a:gd name="T26" fmla="*/ 8 w 91"/>
              <a:gd name="T27" fmla="*/ 127 h 143"/>
              <a:gd name="T28" fmla="*/ 4 w 91"/>
              <a:gd name="T29" fmla="*/ 123 h 143"/>
              <a:gd name="T30" fmla="*/ 4 w 91"/>
              <a:gd name="T31" fmla="*/ 119 h 143"/>
              <a:gd name="T32" fmla="*/ 4 w 91"/>
              <a:gd name="T33" fmla="*/ 115 h 143"/>
              <a:gd name="T34" fmla="*/ 4 w 91"/>
              <a:gd name="T35" fmla="*/ 111 h 143"/>
              <a:gd name="T36" fmla="*/ 8 w 91"/>
              <a:gd name="T37" fmla="*/ 107 h 143"/>
              <a:gd name="T38" fmla="*/ 12 w 91"/>
              <a:gd name="T39" fmla="*/ 103 h 143"/>
              <a:gd name="T40" fmla="*/ 12 w 91"/>
              <a:gd name="T41" fmla="*/ 95 h 143"/>
              <a:gd name="T42" fmla="*/ 12 w 91"/>
              <a:gd name="T43" fmla="*/ 83 h 143"/>
              <a:gd name="T44" fmla="*/ 12 w 91"/>
              <a:gd name="T45" fmla="*/ 71 h 143"/>
              <a:gd name="T46" fmla="*/ 12 w 91"/>
              <a:gd name="T47" fmla="*/ 56 h 143"/>
              <a:gd name="T48" fmla="*/ 12 w 91"/>
              <a:gd name="T49" fmla="*/ 44 h 143"/>
              <a:gd name="T50" fmla="*/ 8 w 91"/>
              <a:gd name="T51" fmla="*/ 32 h 143"/>
              <a:gd name="T52" fmla="*/ 8 w 91"/>
              <a:gd name="T53" fmla="*/ 24 h 143"/>
              <a:gd name="T54" fmla="*/ 4 w 91"/>
              <a:gd name="T55" fmla="*/ 16 h 143"/>
              <a:gd name="T56" fmla="*/ 0 w 91"/>
              <a:gd name="T57" fmla="*/ 12 h 143"/>
              <a:gd name="T58" fmla="*/ 0 w 91"/>
              <a:gd name="T59" fmla="*/ 8 h 143"/>
              <a:gd name="T60" fmla="*/ 0 w 91"/>
              <a:gd name="T61" fmla="*/ 4 h 143"/>
              <a:gd name="T62" fmla="*/ 0 w 91"/>
              <a:gd name="T63" fmla="*/ 4 h 143"/>
              <a:gd name="T64" fmla="*/ 4 w 91"/>
              <a:gd name="T65" fmla="*/ 0 h 143"/>
              <a:gd name="T66" fmla="*/ 12 w 91"/>
              <a:gd name="T67" fmla="*/ 0 h 143"/>
              <a:gd name="T68" fmla="*/ 24 w 91"/>
              <a:gd name="T69" fmla="*/ 4 h 143"/>
              <a:gd name="T70" fmla="*/ 36 w 91"/>
              <a:gd name="T71" fmla="*/ 4 h 143"/>
              <a:gd name="T72" fmla="*/ 36 w 91"/>
              <a:gd name="T73" fmla="*/ 24 h 143"/>
              <a:gd name="T74" fmla="*/ 36 w 91"/>
              <a:gd name="T75" fmla="*/ 44 h 143"/>
              <a:gd name="T76" fmla="*/ 40 w 91"/>
              <a:gd name="T77" fmla="*/ 56 h 143"/>
              <a:gd name="T78" fmla="*/ 40 w 91"/>
              <a:gd name="T79" fmla="*/ 64 h 143"/>
              <a:gd name="T80" fmla="*/ 40 w 91"/>
              <a:gd name="T81" fmla="*/ 71 h 143"/>
              <a:gd name="T82" fmla="*/ 40 w 91"/>
              <a:gd name="T83" fmla="*/ 75 h 143"/>
              <a:gd name="T84" fmla="*/ 40 w 91"/>
              <a:gd name="T85" fmla="*/ 79 h 143"/>
              <a:gd name="T86" fmla="*/ 40 w 91"/>
              <a:gd name="T87" fmla="*/ 83 h 143"/>
              <a:gd name="T88" fmla="*/ 40 w 91"/>
              <a:gd name="T89" fmla="*/ 83 h 143"/>
              <a:gd name="T90" fmla="*/ 44 w 91"/>
              <a:gd name="T91" fmla="*/ 83 h 143"/>
              <a:gd name="T92" fmla="*/ 44 w 91"/>
              <a:gd name="T93" fmla="*/ 83 h 143"/>
              <a:gd name="T94" fmla="*/ 48 w 91"/>
              <a:gd name="T95" fmla="*/ 83 h 143"/>
              <a:gd name="T96" fmla="*/ 52 w 91"/>
              <a:gd name="T97" fmla="*/ 79 h 143"/>
              <a:gd name="T98" fmla="*/ 60 w 91"/>
              <a:gd name="T99" fmla="*/ 75 h 143"/>
              <a:gd name="T100" fmla="*/ 68 w 91"/>
              <a:gd name="T101" fmla="*/ 68 h 143"/>
              <a:gd name="T102" fmla="*/ 80 w 91"/>
              <a:gd name="T103" fmla="*/ 64 h 143"/>
              <a:gd name="T104" fmla="*/ 84 w 91"/>
              <a:gd name="T105" fmla="*/ 60 h 143"/>
              <a:gd name="T106" fmla="*/ 91 w 91"/>
              <a:gd name="T107" fmla="*/ 60 h 143"/>
              <a:gd name="T108" fmla="*/ 91 w 91"/>
              <a:gd name="T109" fmla="*/ 64 h 143"/>
              <a:gd name="T110" fmla="*/ 91 w 91"/>
              <a:gd name="T111" fmla="*/ 68 h 143"/>
              <a:gd name="T112" fmla="*/ 87 w 91"/>
              <a:gd name="T113" fmla="*/ 75 h 143"/>
              <a:gd name="T114" fmla="*/ 80 w 91"/>
              <a:gd name="T115" fmla="*/ 83 h 143"/>
              <a:gd name="T116" fmla="*/ 68 w 91"/>
              <a:gd name="T117" fmla="*/ 95 h 143"/>
              <a:gd name="T118" fmla="*/ 68 w 91"/>
              <a:gd name="T119" fmla="*/ 95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1" h="143">
                <a:moveTo>
                  <a:pt x="68" y="95"/>
                </a:moveTo>
                <a:lnTo>
                  <a:pt x="56" y="107"/>
                </a:lnTo>
                <a:lnTo>
                  <a:pt x="44" y="119"/>
                </a:lnTo>
                <a:lnTo>
                  <a:pt x="40" y="127"/>
                </a:lnTo>
                <a:lnTo>
                  <a:pt x="36" y="131"/>
                </a:lnTo>
                <a:lnTo>
                  <a:pt x="32" y="135"/>
                </a:lnTo>
                <a:lnTo>
                  <a:pt x="28" y="139"/>
                </a:lnTo>
                <a:lnTo>
                  <a:pt x="28" y="143"/>
                </a:lnTo>
                <a:lnTo>
                  <a:pt x="24" y="143"/>
                </a:lnTo>
                <a:lnTo>
                  <a:pt x="20" y="143"/>
                </a:lnTo>
                <a:lnTo>
                  <a:pt x="16" y="139"/>
                </a:lnTo>
                <a:lnTo>
                  <a:pt x="12" y="135"/>
                </a:lnTo>
                <a:lnTo>
                  <a:pt x="12" y="131"/>
                </a:lnTo>
                <a:lnTo>
                  <a:pt x="8" y="127"/>
                </a:lnTo>
                <a:lnTo>
                  <a:pt x="4" y="123"/>
                </a:lnTo>
                <a:lnTo>
                  <a:pt x="4" y="119"/>
                </a:lnTo>
                <a:lnTo>
                  <a:pt x="4" y="115"/>
                </a:lnTo>
                <a:lnTo>
                  <a:pt x="4" y="111"/>
                </a:lnTo>
                <a:lnTo>
                  <a:pt x="8" y="107"/>
                </a:lnTo>
                <a:lnTo>
                  <a:pt x="12" y="103"/>
                </a:lnTo>
                <a:lnTo>
                  <a:pt x="12" y="95"/>
                </a:lnTo>
                <a:lnTo>
                  <a:pt x="12" y="83"/>
                </a:lnTo>
                <a:lnTo>
                  <a:pt x="12" y="71"/>
                </a:lnTo>
                <a:lnTo>
                  <a:pt x="12" y="56"/>
                </a:lnTo>
                <a:lnTo>
                  <a:pt x="12" y="44"/>
                </a:lnTo>
                <a:lnTo>
                  <a:pt x="8" y="32"/>
                </a:lnTo>
                <a:lnTo>
                  <a:pt x="8" y="24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4" y="4"/>
                </a:lnTo>
                <a:lnTo>
                  <a:pt x="36" y="4"/>
                </a:lnTo>
                <a:lnTo>
                  <a:pt x="36" y="24"/>
                </a:lnTo>
                <a:lnTo>
                  <a:pt x="36" y="44"/>
                </a:lnTo>
                <a:lnTo>
                  <a:pt x="40" y="56"/>
                </a:lnTo>
                <a:lnTo>
                  <a:pt x="40" y="64"/>
                </a:lnTo>
                <a:lnTo>
                  <a:pt x="40" y="71"/>
                </a:lnTo>
                <a:lnTo>
                  <a:pt x="40" y="75"/>
                </a:lnTo>
                <a:lnTo>
                  <a:pt x="40" y="79"/>
                </a:lnTo>
                <a:lnTo>
                  <a:pt x="40" y="83"/>
                </a:lnTo>
                <a:lnTo>
                  <a:pt x="40" y="83"/>
                </a:lnTo>
                <a:lnTo>
                  <a:pt x="44" y="83"/>
                </a:lnTo>
                <a:lnTo>
                  <a:pt x="44" y="83"/>
                </a:lnTo>
                <a:lnTo>
                  <a:pt x="48" y="83"/>
                </a:lnTo>
                <a:lnTo>
                  <a:pt x="52" y="79"/>
                </a:lnTo>
                <a:lnTo>
                  <a:pt x="60" y="75"/>
                </a:lnTo>
                <a:lnTo>
                  <a:pt x="68" y="68"/>
                </a:lnTo>
                <a:lnTo>
                  <a:pt x="80" y="64"/>
                </a:lnTo>
                <a:lnTo>
                  <a:pt x="84" y="60"/>
                </a:lnTo>
                <a:lnTo>
                  <a:pt x="91" y="60"/>
                </a:lnTo>
                <a:lnTo>
                  <a:pt x="91" y="64"/>
                </a:lnTo>
                <a:lnTo>
                  <a:pt x="91" y="68"/>
                </a:lnTo>
                <a:lnTo>
                  <a:pt x="87" y="75"/>
                </a:lnTo>
                <a:lnTo>
                  <a:pt x="80" y="83"/>
                </a:lnTo>
                <a:lnTo>
                  <a:pt x="68" y="95"/>
                </a:lnTo>
                <a:lnTo>
                  <a:pt x="68" y="9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6" name="Freeform 543">
            <a:extLst>
              <a:ext uri="{FF2B5EF4-FFF2-40B4-BE49-F238E27FC236}">
                <a16:creationId xmlns:a16="http://schemas.microsoft.com/office/drawing/2014/main" xmlns="" id="{10351D88-FDD6-42D8-AF89-9E6CA68218E0}"/>
              </a:ext>
            </a:extLst>
          </p:cNvPr>
          <p:cNvSpPr>
            <a:spLocks/>
          </p:cNvSpPr>
          <p:nvPr/>
        </p:nvSpPr>
        <p:spPr bwMode="auto">
          <a:xfrm>
            <a:off x="9800456" y="4531150"/>
            <a:ext cx="214024" cy="1475671"/>
          </a:xfrm>
          <a:custGeom>
            <a:avLst/>
            <a:gdLst>
              <a:gd name="T0" fmla="*/ 4 w 36"/>
              <a:gd name="T1" fmla="*/ 16 h 199"/>
              <a:gd name="T2" fmla="*/ 0 w 36"/>
              <a:gd name="T3" fmla="*/ 12 h 199"/>
              <a:gd name="T4" fmla="*/ 0 w 36"/>
              <a:gd name="T5" fmla="*/ 8 h 199"/>
              <a:gd name="T6" fmla="*/ 0 w 36"/>
              <a:gd name="T7" fmla="*/ 4 h 199"/>
              <a:gd name="T8" fmla="*/ 4 w 36"/>
              <a:gd name="T9" fmla="*/ 4 h 199"/>
              <a:gd name="T10" fmla="*/ 8 w 36"/>
              <a:gd name="T11" fmla="*/ 0 h 199"/>
              <a:gd name="T12" fmla="*/ 16 w 36"/>
              <a:gd name="T13" fmla="*/ 0 h 199"/>
              <a:gd name="T14" fmla="*/ 24 w 36"/>
              <a:gd name="T15" fmla="*/ 4 h 199"/>
              <a:gd name="T16" fmla="*/ 36 w 36"/>
              <a:gd name="T17" fmla="*/ 4 h 199"/>
              <a:gd name="T18" fmla="*/ 36 w 36"/>
              <a:gd name="T19" fmla="*/ 24 h 199"/>
              <a:gd name="T20" fmla="*/ 36 w 36"/>
              <a:gd name="T21" fmla="*/ 44 h 199"/>
              <a:gd name="T22" fmla="*/ 36 w 36"/>
              <a:gd name="T23" fmla="*/ 60 h 199"/>
              <a:gd name="T24" fmla="*/ 36 w 36"/>
              <a:gd name="T25" fmla="*/ 75 h 199"/>
              <a:gd name="T26" fmla="*/ 36 w 36"/>
              <a:gd name="T27" fmla="*/ 91 h 199"/>
              <a:gd name="T28" fmla="*/ 36 w 36"/>
              <a:gd name="T29" fmla="*/ 103 h 199"/>
              <a:gd name="T30" fmla="*/ 36 w 36"/>
              <a:gd name="T31" fmla="*/ 119 h 199"/>
              <a:gd name="T32" fmla="*/ 36 w 36"/>
              <a:gd name="T33" fmla="*/ 127 h 199"/>
              <a:gd name="T34" fmla="*/ 36 w 36"/>
              <a:gd name="T35" fmla="*/ 139 h 199"/>
              <a:gd name="T36" fmla="*/ 32 w 36"/>
              <a:gd name="T37" fmla="*/ 147 h 199"/>
              <a:gd name="T38" fmla="*/ 32 w 36"/>
              <a:gd name="T39" fmla="*/ 159 h 199"/>
              <a:gd name="T40" fmla="*/ 32 w 36"/>
              <a:gd name="T41" fmla="*/ 163 h 199"/>
              <a:gd name="T42" fmla="*/ 32 w 36"/>
              <a:gd name="T43" fmla="*/ 171 h 199"/>
              <a:gd name="T44" fmla="*/ 32 w 36"/>
              <a:gd name="T45" fmla="*/ 175 h 199"/>
              <a:gd name="T46" fmla="*/ 32 w 36"/>
              <a:gd name="T47" fmla="*/ 179 h 199"/>
              <a:gd name="T48" fmla="*/ 32 w 36"/>
              <a:gd name="T49" fmla="*/ 183 h 199"/>
              <a:gd name="T50" fmla="*/ 28 w 36"/>
              <a:gd name="T51" fmla="*/ 191 h 199"/>
              <a:gd name="T52" fmla="*/ 24 w 36"/>
              <a:gd name="T53" fmla="*/ 195 h 199"/>
              <a:gd name="T54" fmla="*/ 24 w 36"/>
              <a:gd name="T55" fmla="*/ 199 h 199"/>
              <a:gd name="T56" fmla="*/ 20 w 36"/>
              <a:gd name="T57" fmla="*/ 199 h 199"/>
              <a:gd name="T58" fmla="*/ 16 w 36"/>
              <a:gd name="T59" fmla="*/ 199 h 199"/>
              <a:gd name="T60" fmla="*/ 12 w 36"/>
              <a:gd name="T61" fmla="*/ 191 h 199"/>
              <a:gd name="T62" fmla="*/ 12 w 36"/>
              <a:gd name="T63" fmla="*/ 187 h 199"/>
              <a:gd name="T64" fmla="*/ 8 w 36"/>
              <a:gd name="T65" fmla="*/ 175 h 199"/>
              <a:gd name="T66" fmla="*/ 8 w 36"/>
              <a:gd name="T67" fmla="*/ 167 h 199"/>
              <a:gd name="T68" fmla="*/ 8 w 36"/>
              <a:gd name="T69" fmla="*/ 159 h 199"/>
              <a:gd name="T70" fmla="*/ 8 w 36"/>
              <a:gd name="T71" fmla="*/ 151 h 199"/>
              <a:gd name="T72" fmla="*/ 8 w 36"/>
              <a:gd name="T73" fmla="*/ 139 h 199"/>
              <a:gd name="T74" fmla="*/ 8 w 36"/>
              <a:gd name="T75" fmla="*/ 131 h 199"/>
              <a:gd name="T76" fmla="*/ 8 w 36"/>
              <a:gd name="T77" fmla="*/ 115 h 199"/>
              <a:gd name="T78" fmla="*/ 8 w 36"/>
              <a:gd name="T79" fmla="*/ 103 h 199"/>
              <a:gd name="T80" fmla="*/ 8 w 36"/>
              <a:gd name="T81" fmla="*/ 87 h 199"/>
              <a:gd name="T82" fmla="*/ 8 w 36"/>
              <a:gd name="T83" fmla="*/ 75 h 199"/>
              <a:gd name="T84" fmla="*/ 8 w 36"/>
              <a:gd name="T85" fmla="*/ 60 h 199"/>
              <a:gd name="T86" fmla="*/ 8 w 36"/>
              <a:gd name="T87" fmla="*/ 52 h 199"/>
              <a:gd name="T88" fmla="*/ 8 w 36"/>
              <a:gd name="T89" fmla="*/ 40 h 199"/>
              <a:gd name="T90" fmla="*/ 4 w 36"/>
              <a:gd name="T91" fmla="*/ 32 h 199"/>
              <a:gd name="T92" fmla="*/ 4 w 36"/>
              <a:gd name="T93" fmla="*/ 28 h 199"/>
              <a:gd name="T94" fmla="*/ 4 w 36"/>
              <a:gd name="T95" fmla="*/ 20 h 199"/>
              <a:gd name="T96" fmla="*/ 4 w 36"/>
              <a:gd name="T97" fmla="*/ 16 h 199"/>
              <a:gd name="T98" fmla="*/ 4 w 36"/>
              <a:gd name="T99" fmla="*/ 16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6" h="199">
                <a:moveTo>
                  <a:pt x="4" y="16"/>
                </a:move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4"/>
                </a:lnTo>
                <a:lnTo>
                  <a:pt x="36" y="4"/>
                </a:lnTo>
                <a:lnTo>
                  <a:pt x="36" y="24"/>
                </a:lnTo>
                <a:lnTo>
                  <a:pt x="36" y="44"/>
                </a:lnTo>
                <a:lnTo>
                  <a:pt x="36" y="60"/>
                </a:lnTo>
                <a:lnTo>
                  <a:pt x="36" y="75"/>
                </a:lnTo>
                <a:lnTo>
                  <a:pt x="36" y="91"/>
                </a:lnTo>
                <a:lnTo>
                  <a:pt x="36" y="103"/>
                </a:lnTo>
                <a:lnTo>
                  <a:pt x="36" y="119"/>
                </a:lnTo>
                <a:lnTo>
                  <a:pt x="36" y="127"/>
                </a:lnTo>
                <a:lnTo>
                  <a:pt x="36" y="139"/>
                </a:lnTo>
                <a:lnTo>
                  <a:pt x="32" y="147"/>
                </a:lnTo>
                <a:lnTo>
                  <a:pt x="32" y="159"/>
                </a:lnTo>
                <a:lnTo>
                  <a:pt x="32" y="163"/>
                </a:lnTo>
                <a:lnTo>
                  <a:pt x="32" y="171"/>
                </a:lnTo>
                <a:lnTo>
                  <a:pt x="32" y="175"/>
                </a:lnTo>
                <a:lnTo>
                  <a:pt x="32" y="179"/>
                </a:lnTo>
                <a:lnTo>
                  <a:pt x="32" y="183"/>
                </a:lnTo>
                <a:lnTo>
                  <a:pt x="28" y="191"/>
                </a:lnTo>
                <a:lnTo>
                  <a:pt x="24" y="195"/>
                </a:lnTo>
                <a:lnTo>
                  <a:pt x="24" y="199"/>
                </a:lnTo>
                <a:lnTo>
                  <a:pt x="20" y="199"/>
                </a:lnTo>
                <a:lnTo>
                  <a:pt x="16" y="199"/>
                </a:lnTo>
                <a:lnTo>
                  <a:pt x="12" y="191"/>
                </a:lnTo>
                <a:lnTo>
                  <a:pt x="12" y="187"/>
                </a:lnTo>
                <a:lnTo>
                  <a:pt x="8" y="175"/>
                </a:lnTo>
                <a:lnTo>
                  <a:pt x="8" y="167"/>
                </a:lnTo>
                <a:lnTo>
                  <a:pt x="8" y="159"/>
                </a:lnTo>
                <a:lnTo>
                  <a:pt x="8" y="151"/>
                </a:lnTo>
                <a:lnTo>
                  <a:pt x="8" y="139"/>
                </a:lnTo>
                <a:lnTo>
                  <a:pt x="8" y="131"/>
                </a:lnTo>
                <a:lnTo>
                  <a:pt x="8" y="115"/>
                </a:lnTo>
                <a:lnTo>
                  <a:pt x="8" y="103"/>
                </a:lnTo>
                <a:lnTo>
                  <a:pt x="8" y="87"/>
                </a:lnTo>
                <a:lnTo>
                  <a:pt x="8" y="75"/>
                </a:lnTo>
                <a:lnTo>
                  <a:pt x="8" y="60"/>
                </a:lnTo>
                <a:lnTo>
                  <a:pt x="8" y="52"/>
                </a:lnTo>
                <a:lnTo>
                  <a:pt x="8" y="40"/>
                </a:lnTo>
                <a:lnTo>
                  <a:pt x="4" y="32"/>
                </a:lnTo>
                <a:lnTo>
                  <a:pt x="4" y="28"/>
                </a:lnTo>
                <a:lnTo>
                  <a:pt x="4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7" name="Freeform 544">
            <a:extLst>
              <a:ext uri="{FF2B5EF4-FFF2-40B4-BE49-F238E27FC236}">
                <a16:creationId xmlns:a16="http://schemas.microsoft.com/office/drawing/2014/main" xmlns="" id="{4DAC29AB-F5F9-42F7-BDD1-AD4510D4F3B1}"/>
              </a:ext>
            </a:extLst>
          </p:cNvPr>
          <p:cNvSpPr>
            <a:spLocks/>
          </p:cNvSpPr>
          <p:nvPr/>
        </p:nvSpPr>
        <p:spPr bwMode="auto">
          <a:xfrm>
            <a:off x="9871798" y="4442165"/>
            <a:ext cx="689634" cy="971422"/>
          </a:xfrm>
          <a:custGeom>
            <a:avLst/>
            <a:gdLst>
              <a:gd name="T0" fmla="*/ 80 w 116"/>
              <a:gd name="T1" fmla="*/ 123 h 131"/>
              <a:gd name="T2" fmla="*/ 68 w 116"/>
              <a:gd name="T3" fmla="*/ 131 h 131"/>
              <a:gd name="T4" fmla="*/ 56 w 116"/>
              <a:gd name="T5" fmla="*/ 131 h 131"/>
              <a:gd name="T6" fmla="*/ 52 w 116"/>
              <a:gd name="T7" fmla="*/ 123 h 131"/>
              <a:gd name="T8" fmla="*/ 52 w 116"/>
              <a:gd name="T9" fmla="*/ 115 h 131"/>
              <a:gd name="T10" fmla="*/ 48 w 116"/>
              <a:gd name="T11" fmla="*/ 103 h 131"/>
              <a:gd name="T12" fmla="*/ 36 w 116"/>
              <a:gd name="T13" fmla="*/ 95 h 131"/>
              <a:gd name="T14" fmla="*/ 32 w 116"/>
              <a:gd name="T15" fmla="*/ 87 h 131"/>
              <a:gd name="T16" fmla="*/ 36 w 116"/>
              <a:gd name="T17" fmla="*/ 83 h 131"/>
              <a:gd name="T18" fmla="*/ 44 w 116"/>
              <a:gd name="T19" fmla="*/ 83 h 131"/>
              <a:gd name="T20" fmla="*/ 56 w 116"/>
              <a:gd name="T21" fmla="*/ 83 h 131"/>
              <a:gd name="T22" fmla="*/ 60 w 116"/>
              <a:gd name="T23" fmla="*/ 87 h 131"/>
              <a:gd name="T24" fmla="*/ 64 w 116"/>
              <a:gd name="T25" fmla="*/ 87 h 131"/>
              <a:gd name="T26" fmla="*/ 64 w 116"/>
              <a:gd name="T27" fmla="*/ 76 h 131"/>
              <a:gd name="T28" fmla="*/ 68 w 116"/>
              <a:gd name="T29" fmla="*/ 56 h 131"/>
              <a:gd name="T30" fmla="*/ 72 w 116"/>
              <a:gd name="T31" fmla="*/ 40 h 131"/>
              <a:gd name="T32" fmla="*/ 68 w 116"/>
              <a:gd name="T33" fmla="*/ 32 h 131"/>
              <a:gd name="T34" fmla="*/ 64 w 116"/>
              <a:gd name="T35" fmla="*/ 28 h 131"/>
              <a:gd name="T36" fmla="*/ 56 w 116"/>
              <a:gd name="T37" fmla="*/ 28 h 131"/>
              <a:gd name="T38" fmla="*/ 36 w 116"/>
              <a:gd name="T39" fmla="*/ 32 h 131"/>
              <a:gd name="T40" fmla="*/ 12 w 116"/>
              <a:gd name="T41" fmla="*/ 32 h 131"/>
              <a:gd name="T42" fmla="*/ 0 w 116"/>
              <a:gd name="T43" fmla="*/ 16 h 131"/>
              <a:gd name="T44" fmla="*/ 24 w 116"/>
              <a:gd name="T45" fmla="*/ 16 h 131"/>
              <a:gd name="T46" fmla="*/ 44 w 116"/>
              <a:gd name="T47" fmla="*/ 12 h 131"/>
              <a:gd name="T48" fmla="*/ 56 w 116"/>
              <a:gd name="T49" fmla="*/ 8 h 131"/>
              <a:gd name="T50" fmla="*/ 72 w 116"/>
              <a:gd name="T51" fmla="*/ 0 h 131"/>
              <a:gd name="T52" fmla="*/ 76 w 116"/>
              <a:gd name="T53" fmla="*/ 0 h 131"/>
              <a:gd name="T54" fmla="*/ 84 w 116"/>
              <a:gd name="T55" fmla="*/ 4 h 131"/>
              <a:gd name="T56" fmla="*/ 100 w 116"/>
              <a:gd name="T57" fmla="*/ 8 h 131"/>
              <a:gd name="T58" fmla="*/ 112 w 116"/>
              <a:gd name="T59" fmla="*/ 16 h 131"/>
              <a:gd name="T60" fmla="*/ 116 w 116"/>
              <a:gd name="T61" fmla="*/ 20 h 131"/>
              <a:gd name="T62" fmla="*/ 112 w 116"/>
              <a:gd name="T63" fmla="*/ 28 h 131"/>
              <a:gd name="T64" fmla="*/ 108 w 116"/>
              <a:gd name="T65" fmla="*/ 36 h 131"/>
              <a:gd name="T66" fmla="*/ 108 w 116"/>
              <a:gd name="T67" fmla="*/ 44 h 131"/>
              <a:gd name="T68" fmla="*/ 104 w 116"/>
              <a:gd name="T69" fmla="*/ 64 h 131"/>
              <a:gd name="T70" fmla="*/ 100 w 116"/>
              <a:gd name="T71" fmla="*/ 83 h 131"/>
              <a:gd name="T72" fmla="*/ 96 w 116"/>
              <a:gd name="T73" fmla="*/ 103 h 131"/>
              <a:gd name="T74" fmla="*/ 84 w 116"/>
              <a:gd name="T75" fmla="*/ 119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6" h="131">
                <a:moveTo>
                  <a:pt x="84" y="119"/>
                </a:moveTo>
                <a:lnTo>
                  <a:pt x="80" y="123"/>
                </a:lnTo>
                <a:lnTo>
                  <a:pt x="72" y="127"/>
                </a:lnTo>
                <a:lnTo>
                  <a:pt x="68" y="131"/>
                </a:lnTo>
                <a:lnTo>
                  <a:pt x="64" y="131"/>
                </a:lnTo>
                <a:lnTo>
                  <a:pt x="56" y="131"/>
                </a:lnTo>
                <a:lnTo>
                  <a:pt x="52" y="127"/>
                </a:lnTo>
                <a:lnTo>
                  <a:pt x="52" y="123"/>
                </a:lnTo>
                <a:lnTo>
                  <a:pt x="52" y="119"/>
                </a:lnTo>
                <a:lnTo>
                  <a:pt x="52" y="115"/>
                </a:lnTo>
                <a:lnTo>
                  <a:pt x="52" y="111"/>
                </a:lnTo>
                <a:lnTo>
                  <a:pt x="48" y="103"/>
                </a:lnTo>
                <a:lnTo>
                  <a:pt x="40" y="99"/>
                </a:lnTo>
                <a:lnTo>
                  <a:pt x="36" y="95"/>
                </a:lnTo>
                <a:lnTo>
                  <a:pt x="32" y="91"/>
                </a:lnTo>
                <a:lnTo>
                  <a:pt x="32" y="87"/>
                </a:lnTo>
                <a:lnTo>
                  <a:pt x="32" y="83"/>
                </a:lnTo>
                <a:lnTo>
                  <a:pt x="36" y="83"/>
                </a:lnTo>
                <a:lnTo>
                  <a:pt x="40" y="83"/>
                </a:lnTo>
                <a:lnTo>
                  <a:pt x="44" y="83"/>
                </a:lnTo>
                <a:lnTo>
                  <a:pt x="48" y="83"/>
                </a:lnTo>
                <a:lnTo>
                  <a:pt x="56" y="83"/>
                </a:lnTo>
                <a:lnTo>
                  <a:pt x="60" y="83"/>
                </a:lnTo>
                <a:lnTo>
                  <a:pt x="60" y="87"/>
                </a:lnTo>
                <a:lnTo>
                  <a:pt x="64" y="87"/>
                </a:lnTo>
                <a:lnTo>
                  <a:pt x="64" y="87"/>
                </a:lnTo>
                <a:lnTo>
                  <a:pt x="64" y="83"/>
                </a:lnTo>
                <a:lnTo>
                  <a:pt x="64" y="76"/>
                </a:lnTo>
                <a:lnTo>
                  <a:pt x="68" y="64"/>
                </a:lnTo>
                <a:lnTo>
                  <a:pt x="68" y="56"/>
                </a:lnTo>
                <a:lnTo>
                  <a:pt x="72" y="48"/>
                </a:lnTo>
                <a:lnTo>
                  <a:pt x="72" y="40"/>
                </a:lnTo>
                <a:lnTo>
                  <a:pt x="72" y="36"/>
                </a:lnTo>
                <a:lnTo>
                  <a:pt x="68" y="32"/>
                </a:lnTo>
                <a:lnTo>
                  <a:pt x="68" y="28"/>
                </a:lnTo>
                <a:lnTo>
                  <a:pt x="64" y="28"/>
                </a:lnTo>
                <a:lnTo>
                  <a:pt x="60" y="24"/>
                </a:lnTo>
                <a:lnTo>
                  <a:pt x="56" y="28"/>
                </a:lnTo>
                <a:lnTo>
                  <a:pt x="48" y="28"/>
                </a:lnTo>
                <a:lnTo>
                  <a:pt x="36" y="32"/>
                </a:lnTo>
                <a:lnTo>
                  <a:pt x="28" y="32"/>
                </a:lnTo>
                <a:lnTo>
                  <a:pt x="12" y="32"/>
                </a:lnTo>
                <a:lnTo>
                  <a:pt x="0" y="36"/>
                </a:lnTo>
                <a:lnTo>
                  <a:pt x="0" y="16"/>
                </a:lnTo>
                <a:lnTo>
                  <a:pt x="12" y="16"/>
                </a:lnTo>
                <a:lnTo>
                  <a:pt x="24" y="16"/>
                </a:lnTo>
                <a:lnTo>
                  <a:pt x="32" y="12"/>
                </a:lnTo>
                <a:lnTo>
                  <a:pt x="44" y="12"/>
                </a:lnTo>
                <a:lnTo>
                  <a:pt x="48" y="8"/>
                </a:lnTo>
                <a:lnTo>
                  <a:pt x="56" y="8"/>
                </a:lnTo>
                <a:lnTo>
                  <a:pt x="64" y="0"/>
                </a:lnTo>
                <a:lnTo>
                  <a:pt x="72" y="0"/>
                </a:lnTo>
                <a:lnTo>
                  <a:pt x="72" y="0"/>
                </a:lnTo>
                <a:lnTo>
                  <a:pt x="76" y="0"/>
                </a:lnTo>
                <a:lnTo>
                  <a:pt x="80" y="0"/>
                </a:lnTo>
                <a:lnTo>
                  <a:pt x="84" y="4"/>
                </a:lnTo>
                <a:lnTo>
                  <a:pt x="92" y="4"/>
                </a:lnTo>
                <a:lnTo>
                  <a:pt x="100" y="8"/>
                </a:lnTo>
                <a:lnTo>
                  <a:pt x="108" y="12"/>
                </a:lnTo>
                <a:lnTo>
                  <a:pt x="112" y="16"/>
                </a:lnTo>
                <a:lnTo>
                  <a:pt x="116" y="20"/>
                </a:lnTo>
                <a:lnTo>
                  <a:pt x="116" y="20"/>
                </a:lnTo>
                <a:lnTo>
                  <a:pt x="116" y="28"/>
                </a:lnTo>
                <a:lnTo>
                  <a:pt x="112" y="28"/>
                </a:lnTo>
                <a:lnTo>
                  <a:pt x="112" y="32"/>
                </a:lnTo>
                <a:lnTo>
                  <a:pt x="108" y="36"/>
                </a:lnTo>
                <a:lnTo>
                  <a:pt x="108" y="40"/>
                </a:lnTo>
                <a:lnTo>
                  <a:pt x="108" y="44"/>
                </a:lnTo>
                <a:lnTo>
                  <a:pt x="104" y="52"/>
                </a:lnTo>
                <a:lnTo>
                  <a:pt x="104" y="64"/>
                </a:lnTo>
                <a:lnTo>
                  <a:pt x="104" y="72"/>
                </a:lnTo>
                <a:lnTo>
                  <a:pt x="100" y="83"/>
                </a:lnTo>
                <a:lnTo>
                  <a:pt x="100" y="95"/>
                </a:lnTo>
                <a:lnTo>
                  <a:pt x="96" y="103"/>
                </a:lnTo>
                <a:lnTo>
                  <a:pt x="92" y="111"/>
                </a:lnTo>
                <a:lnTo>
                  <a:pt x="84" y="119"/>
                </a:lnTo>
                <a:lnTo>
                  <a:pt x="84" y="11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8" name="Freeform 545">
            <a:extLst>
              <a:ext uri="{FF2B5EF4-FFF2-40B4-BE49-F238E27FC236}">
                <a16:creationId xmlns:a16="http://schemas.microsoft.com/office/drawing/2014/main" xmlns="" id="{78303933-CF90-4D2B-8D65-1BB6A7DC425E}"/>
              </a:ext>
            </a:extLst>
          </p:cNvPr>
          <p:cNvSpPr>
            <a:spLocks/>
          </p:cNvSpPr>
          <p:nvPr/>
        </p:nvSpPr>
        <p:spPr bwMode="auto">
          <a:xfrm>
            <a:off x="9330794" y="4086225"/>
            <a:ext cx="636130" cy="593234"/>
          </a:xfrm>
          <a:custGeom>
            <a:avLst/>
            <a:gdLst>
              <a:gd name="T0" fmla="*/ 56 w 107"/>
              <a:gd name="T1" fmla="*/ 28 h 80"/>
              <a:gd name="T2" fmla="*/ 60 w 107"/>
              <a:gd name="T3" fmla="*/ 24 h 80"/>
              <a:gd name="T4" fmla="*/ 60 w 107"/>
              <a:gd name="T5" fmla="*/ 20 h 80"/>
              <a:gd name="T6" fmla="*/ 64 w 107"/>
              <a:gd name="T7" fmla="*/ 16 h 80"/>
              <a:gd name="T8" fmla="*/ 64 w 107"/>
              <a:gd name="T9" fmla="*/ 12 h 80"/>
              <a:gd name="T10" fmla="*/ 60 w 107"/>
              <a:gd name="T11" fmla="*/ 8 h 80"/>
              <a:gd name="T12" fmla="*/ 60 w 107"/>
              <a:gd name="T13" fmla="*/ 8 h 80"/>
              <a:gd name="T14" fmla="*/ 64 w 107"/>
              <a:gd name="T15" fmla="*/ 4 h 80"/>
              <a:gd name="T16" fmla="*/ 64 w 107"/>
              <a:gd name="T17" fmla="*/ 0 h 80"/>
              <a:gd name="T18" fmla="*/ 68 w 107"/>
              <a:gd name="T19" fmla="*/ 0 h 80"/>
              <a:gd name="T20" fmla="*/ 75 w 107"/>
              <a:gd name="T21" fmla="*/ 0 h 80"/>
              <a:gd name="T22" fmla="*/ 83 w 107"/>
              <a:gd name="T23" fmla="*/ 4 h 80"/>
              <a:gd name="T24" fmla="*/ 91 w 107"/>
              <a:gd name="T25" fmla="*/ 8 h 80"/>
              <a:gd name="T26" fmla="*/ 99 w 107"/>
              <a:gd name="T27" fmla="*/ 8 h 80"/>
              <a:gd name="T28" fmla="*/ 103 w 107"/>
              <a:gd name="T29" fmla="*/ 12 h 80"/>
              <a:gd name="T30" fmla="*/ 107 w 107"/>
              <a:gd name="T31" fmla="*/ 16 h 80"/>
              <a:gd name="T32" fmla="*/ 107 w 107"/>
              <a:gd name="T33" fmla="*/ 20 h 80"/>
              <a:gd name="T34" fmla="*/ 107 w 107"/>
              <a:gd name="T35" fmla="*/ 24 h 80"/>
              <a:gd name="T36" fmla="*/ 103 w 107"/>
              <a:gd name="T37" fmla="*/ 24 h 80"/>
              <a:gd name="T38" fmla="*/ 99 w 107"/>
              <a:gd name="T39" fmla="*/ 28 h 80"/>
              <a:gd name="T40" fmla="*/ 95 w 107"/>
              <a:gd name="T41" fmla="*/ 32 h 80"/>
              <a:gd name="T42" fmla="*/ 91 w 107"/>
              <a:gd name="T43" fmla="*/ 36 h 80"/>
              <a:gd name="T44" fmla="*/ 83 w 107"/>
              <a:gd name="T45" fmla="*/ 40 h 80"/>
              <a:gd name="T46" fmla="*/ 75 w 107"/>
              <a:gd name="T47" fmla="*/ 48 h 80"/>
              <a:gd name="T48" fmla="*/ 68 w 107"/>
              <a:gd name="T49" fmla="*/ 52 h 80"/>
              <a:gd name="T50" fmla="*/ 52 w 107"/>
              <a:gd name="T51" fmla="*/ 64 h 80"/>
              <a:gd name="T52" fmla="*/ 36 w 107"/>
              <a:gd name="T53" fmla="*/ 72 h 80"/>
              <a:gd name="T54" fmla="*/ 32 w 107"/>
              <a:gd name="T55" fmla="*/ 72 h 80"/>
              <a:gd name="T56" fmla="*/ 28 w 107"/>
              <a:gd name="T57" fmla="*/ 76 h 80"/>
              <a:gd name="T58" fmla="*/ 24 w 107"/>
              <a:gd name="T59" fmla="*/ 76 h 80"/>
              <a:gd name="T60" fmla="*/ 20 w 107"/>
              <a:gd name="T61" fmla="*/ 76 h 80"/>
              <a:gd name="T62" fmla="*/ 16 w 107"/>
              <a:gd name="T63" fmla="*/ 80 h 80"/>
              <a:gd name="T64" fmla="*/ 12 w 107"/>
              <a:gd name="T65" fmla="*/ 76 h 80"/>
              <a:gd name="T66" fmla="*/ 8 w 107"/>
              <a:gd name="T67" fmla="*/ 76 h 80"/>
              <a:gd name="T68" fmla="*/ 0 w 107"/>
              <a:gd name="T69" fmla="*/ 72 h 80"/>
              <a:gd name="T70" fmla="*/ 20 w 107"/>
              <a:gd name="T71" fmla="*/ 60 h 80"/>
              <a:gd name="T72" fmla="*/ 28 w 107"/>
              <a:gd name="T73" fmla="*/ 52 h 80"/>
              <a:gd name="T74" fmla="*/ 36 w 107"/>
              <a:gd name="T75" fmla="*/ 44 h 80"/>
              <a:gd name="T76" fmla="*/ 44 w 107"/>
              <a:gd name="T77" fmla="*/ 40 h 80"/>
              <a:gd name="T78" fmla="*/ 48 w 107"/>
              <a:gd name="T79" fmla="*/ 36 h 80"/>
              <a:gd name="T80" fmla="*/ 52 w 107"/>
              <a:gd name="T81" fmla="*/ 32 h 80"/>
              <a:gd name="T82" fmla="*/ 56 w 107"/>
              <a:gd name="T83" fmla="*/ 28 h 80"/>
              <a:gd name="T84" fmla="*/ 56 w 107"/>
              <a:gd name="T85" fmla="*/ 2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07" h="80">
                <a:moveTo>
                  <a:pt x="56" y="28"/>
                </a:moveTo>
                <a:lnTo>
                  <a:pt x="60" y="24"/>
                </a:lnTo>
                <a:lnTo>
                  <a:pt x="60" y="20"/>
                </a:lnTo>
                <a:lnTo>
                  <a:pt x="64" y="16"/>
                </a:lnTo>
                <a:lnTo>
                  <a:pt x="64" y="12"/>
                </a:lnTo>
                <a:lnTo>
                  <a:pt x="60" y="8"/>
                </a:lnTo>
                <a:lnTo>
                  <a:pt x="60" y="8"/>
                </a:lnTo>
                <a:lnTo>
                  <a:pt x="64" y="4"/>
                </a:lnTo>
                <a:lnTo>
                  <a:pt x="64" y="0"/>
                </a:lnTo>
                <a:lnTo>
                  <a:pt x="68" y="0"/>
                </a:lnTo>
                <a:lnTo>
                  <a:pt x="75" y="0"/>
                </a:lnTo>
                <a:lnTo>
                  <a:pt x="83" y="4"/>
                </a:lnTo>
                <a:lnTo>
                  <a:pt x="91" y="8"/>
                </a:lnTo>
                <a:lnTo>
                  <a:pt x="99" y="8"/>
                </a:lnTo>
                <a:lnTo>
                  <a:pt x="103" y="12"/>
                </a:lnTo>
                <a:lnTo>
                  <a:pt x="107" y="16"/>
                </a:lnTo>
                <a:lnTo>
                  <a:pt x="107" y="20"/>
                </a:lnTo>
                <a:lnTo>
                  <a:pt x="107" y="24"/>
                </a:lnTo>
                <a:lnTo>
                  <a:pt x="103" y="24"/>
                </a:lnTo>
                <a:lnTo>
                  <a:pt x="99" y="28"/>
                </a:lnTo>
                <a:lnTo>
                  <a:pt x="95" y="32"/>
                </a:lnTo>
                <a:lnTo>
                  <a:pt x="91" y="36"/>
                </a:lnTo>
                <a:lnTo>
                  <a:pt x="83" y="40"/>
                </a:lnTo>
                <a:lnTo>
                  <a:pt x="75" y="48"/>
                </a:lnTo>
                <a:lnTo>
                  <a:pt x="68" y="52"/>
                </a:lnTo>
                <a:lnTo>
                  <a:pt x="52" y="64"/>
                </a:lnTo>
                <a:lnTo>
                  <a:pt x="36" y="72"/>
                </a:lnTo>
                <a:lnTo>
                  <a:pt x="32" y="72"/>
                </a:lnTo>
                <a:lnTo>
                  <a:pt x="28" y="76"/>
                </a:lnTo>
                <a:lnTo>
                  <a:pt x="24" y="76"/>
                </a:lnTo>
                <a:lnTo>
                  <a:pt x="20" y="76"/>
                </a:lnTo>
                <a:lnTo>
                  <a:pt x="16" y="80"/>
                </a:lnTo>
                <a:lnTo>
                  <a:pt x="12" y="76"/>
                </a:lnTo>
                <a:lnTo>
                  <a:pt x="8" y="76"/>
                </a:lnTo>
                <a:lnTo>
                  <a:pt x="0" y="72"/>
                </a:lnTo>
                <a:lnTo>
                  <a:pt x="20" y="60"/>
                </a:lnTo>
                <a:lnTo>
                  <a:pt x="28" y="52"/>
                </a:lnTo>
                <a:lnTo>
                  <a:pt x="36" y="44"/>
                </a:lnTo>
                <a:lnTo>
                  <a:pt x="44" y="40"/>
                </a:lnTo>
                <a:lnTo>
                  <a:pt x="48" y="36"/>
                </a:lnTo>
                <a:lnTo>
                  <a:pt x="52" y="32"/>
                </a:lnTo>
                <a:lnTo>
                  <a:pt x="56" y="28"/>
                </a:lnTo>
                <a:lnTo>
                  <a:pt x="56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9" name="Freeform 546">
            <a:extLst>
              <a:ext uri="{FF2B5EF4-FFF2-40B4-BE49-F238E27FC236}">
                <a16:creationId xmlns:a16="http://schemas.microsoft.com/office/drawing/2014/main" xmlns="" id="{C7BBFFE3-B14A-484B-88C1-46475B45CA6B}"/>
              </a:ext>
            </a:extLst>
          </p:cNvPr>
          <p:cNvSpPr>
            <a:spLocks/>
          </p:cNvSpPr>
          <p:nvPr/>
        </p:nvSpPr>
        <p:spPr bwMode="auto">
          <a:xfrm>
            <a:off x="8718444" y="4293857"/>
            <a:ext cx="374544" cy="385602"/>
          </a:xfrm>
          <a:custGeom>
            <a:avLst/>
            <a:gdLst>
              <a:gd name="T0" fmla="*/ 0 w 63"/>
              <a:gd name="T1" fmla="*/ 0 h 52"/>
              <a:gd name="T2" fmla="*/ 16 w 63"/>
              <a:gd name="T3" fmla="*/ 0 h 52"/>
              <a:gd name="T4" fmla="*/ 31 w 63"/>
              <a:gd name="T5" fmla="*/ 4 h 52"/>
              <a:gd name="T6" fmla="*/ 43 w 63"/>
              <a:gd name="T7" fmla="*/ 8 h 52"/>
              <a:gd name="T8" fmla="*/ 51 w 63"/>
              <a:gd name="T9" fmla="*/ 12 h 52"/>
              <a:gd name="T10" fmla="*/ 59 w 63"/>
              <a:gd name="T11" fmla="*/ 20 h 52"/>
              <a:gd name="T12" fmla="*/ 63 w 63"/>
              <a:gd name="T13" fmla="*/ 24 h 52"/>
              <a:gd name="T14" fmla="*/ 63 w 63"/>
              <a:gd name="T15" fmla="*/ 32 h 52"/>
              <a:gd name="T16" fmla="*/ 63 w 63"/>
              <a:gd name="T17" fmla="*/ 36 h 52"/>
              <a:gd name="T18" fmla="*/ 63 w 63"/>
              <a:gd name="T19" fmla="*/ 44 h 52"/>
              <a:gd name="T20" fmla="*/ 59 w 63"/>
              <a:gd name="T21" fmla="*/ 48 h 52"/>
              <a:gd name="T22" fmla="*/ 59 w 63"/>
              <a:gd name="T23" fmla="*/ 52 h 52"/>
              <a:gd name="T24" fmla="*/ 55 w 63"/>
              <a:gd name="T25" fmla="*/ 52 h 52"/>
              <a:gd name="T26" fmla="*/ 51 w 63"/>
              <a:gd name="T27" fmla="*/ 52 h 52"/>
              <a:gd name="T28" fmla="*/ 47 w 63"/>
              <a:gd name="T29" fmla="*/ 52 h 52"/>
              <a:gd name="T30" fmla="*/ 39 w 63"/>
              <a:gd name="T31" fmla="*/ 48 h 52"/>
              <a:gd name="T32" fmla="*/ 35 w 63"/>
              <a:gd name="T33" fmla="*/ 44 h 52"/>
              <a:gd name="T34" fmla="*/ 20 w 63"/>
              <a:gd name="T35" fmla="*/ 36 h 52"/>
              <a:gd name="T36" fmla="*/ 8 w 63"/>
              <a:gd name="T37" fmla="*/ 24 h 52"/>
              <a:gd name="T38" fmla="*/ 4 w 63"/>
              <a:gd name="T39" fmla="*/ 16 h 52"/>
              <a:gd name="T40" fmla="*/ 4 w 63"/>
              <a:gd name="T41" fmla="*/ 12 h 52"/>
              <a:gd name="T42" fmla="*/ 0 w 63"/>
              <a:gd name="T43" fmla="*/ 4 h 52"/>
              <a:gd name="T44" fmla="*/ 0 w 63"/>
              <a:gd name="T45" fmla="*/ 0 h 52"/>
              <a:gd name="T46" fmla="*/ 0 w 63"/>
              <a:gd name="T47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3" h="52">
                <a:moveTo>
                  <a:pt x="0" y="0"/>
                </a:moveTo>
                <a:lnTo>
                  <a:pt x="16" y="0"/>
                </a:lnTo>
                <a:lnTo>
                  <a:pt x="31" y="4"/>
                </a:lnTo>
                <a:lnTo>
                  <a:pt x="43" y="8"/>
                </a:lnTo>
                <a:lnTo>
                  <a:pt x="51" y="12"/>
                </a:lnTo>
                <a:lnTo>
                  <a:pt x="59" y="20"/>
                </a:lnTo>
                <a:lnTo>
                  <a:pt x="63" y="24"/>
                </a:lnTo>
                <a:lnTo>
                  <a:pt x="63" y="32"/>
                </a:lnTo>
                <a:lnTo>
                  <a:pt x="63" y="36"/>
                </a:lnTo>
                <a:lnTo>
                  <a:pt x="63" y="44"/>
                </a:lnTo>
                <a:lnTo>
                  <a:pt x="59" y="48"/>
                </a:lnTo>
                <a:lnTo>
                  <a:pt x="59" y="52"/>
                </a:lnTo>
                <a:lnTo>
                  <a:pt x="55" y="52"/>
                </a:lnTo>
                <a:lnTo>
                  <a:pt x="51" y="52"/>
                </a:lnTo>
                <a:lnTo>
                  <a:pt x="47" y="52"/>
                </a:lnTo>
                <a:lnTo>
                  <a:pt x="39" y="48"/>
                </a:lnTo>
                <a:lnTo>
                  <a:pt x="35" y="44"/>
                </a:lnTo>
                <a:lnTo>
                  <a:pt x="20" y="36"/>
                </a:lnTo>
                <a:lnTo>
                  <a:pt x="8" y="24"/>
                </a:lnTo>
                <a:lnTo>
                  <a:pt x="4" y="16"/>
                </a:lnTo>
                <a:lnTo>
                  <a:pt x="4" y="12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1" name="Freeform 548">
            <a:extLst>
              <a:ext uri="{FF2B5EF4-FFF2-40B4-BE49-F238E27FC236}">
                <a16:creationId xmlns:a16="http://schemas.microsoft.com/office/drawing/2014/main" xmlns="" id="{115845C7-6C7B-4125-915E-9A1E73203CE0}"/>
              </a:ext>
            </a:extLst>
          </p:cNvPr>
          <p:cNvSpPr>
            <a:spLocks/>
          </p:cNvSpPr>
          <p:nvPr/>
        </p:nvSpPr>
        <p:spPr bwMode="auto">
          <a:xfrm>
            <a:off x="8547250" y="1557810"/>
            <a:ext cx="612349" cy="971423"/>
          </a:xfrm>
          <a:custGeom>
            <a:avLst/>
            <a:gdLst>
              <a:gd name="T0" fmla="*/ 95 w 103"/>
              <a:gd name="T1" fmla="*/ 31 h 131"/>
              <a:gd name="T2" fmla="*/ 91 w 103"/>
              <a:gd name="T3" fmla="*/ 39 h 131"/>
              <a:gd name="T4" fmla="*/ 83 w 103"/>
              <a:gd name="T5" fmla="*/ 51 h 131"/>
              <a:gd name="T6" fmla="*/ 79 w 103"/>
              <a:gd name="T7" fmla="*/ 59 h 131"/>
              <a:gd name="T8" fmla="*/ 79 w 103"/>
              <a:gd name="T9" fmla="*/ 63 h 131"/>
              <a:gd name="T10" fmla="*/ 83 w 103"/>
              <a:gd name="T11" fmla="*/ 71 h 131"/>
              <a:gd name="T12" fmla="*/ 91 w 103"/>
              <a:gd name="T13" fmla="*/ 91 h 131"/>
              <a:gd name="T14" fmla="*/ 91 w 103"/>
              <a:gd name="T15" fmla="*/ 115 h 131"/>
              <a:gd name="T16" fmla="*/ 72 w 103"/>
              <a:gd name="T17" fmla="*/ 131 h 131"/>
              <a:gd name="T18" fmla="*/ 72 w 103"/>
              <a:gd name="T19" fmla="*/ 115 h 131"/>
              <a:gd name="T20" fmla="*/ 64 w 103"/>
              <a:gd name="T21" fmla="*/ 91 h 131"/>
              <a:gd name="T22" fmla="*/ 56 w 103"/>
              <a:gd name="T23" fmla="*/ 71 h 131"/>
              <a:gd name="T24" fmla="*/ 56 w 103"/>
              <a:gd name="T25" fmla="*/ 63 h 131"/>
              <a:gd name="T26" fmla="*/ 56 w 103"/>
              <a:gd name="T27" fmla="*/ 55 h 131"/>
              <a:gd name="T28" fmla="*/ 60 w 103"/>
              <a:gd name="T29" fmla="*/ 47 h 131"/>
              <a:gd name="T30" fmla="*/ 60 w 103"/>
              <a:gd name="T31" fmla="*/ 31 h 131"/>
              <a:gd name="T32" fmla="*/ 60 w 103"/>
              <a:gd name="T33" fmla="*/ 27 h 131"/>
              <a:gd name="T34" fmla="*/ 60 w 103"/>
              <a:gd name="T35" fmla="*/ 23 h 131"/>
              <a:gd name="T36" fmla="*/ 52 w 103"/>
              <a:gd name="T37" fmla="*/ 27 h 131"/>
              <a:gd name="T38" fmla="*/ 40 w 103"/>
              <a:gd name="T39" fmla="*/ 31 h 131"/>
              <a:gd name="T40" fmla="*/ 28 w 103"/>
              <a:gd name="T41" fmla="*/ 35 h 131"/>
              <a:gd name="T42" fmla="*/ 16 w 103"/>
              <a:gd name="T43" fmla="*/ 35 h 131"/>
              <a:gd name="T44" fmla="*/ 8 w 103"/>
              <a:gd name="T45" fmla="*/ 31 h 131"/>
              <a:gd name="T46" fmla="*/ 4 w 103"/>
              <a:gd name="T47" fmla="*/ 23 h 131"/>
              <a:gd name="T48" fmla="*/ 0 w 103"/>
              <a:gd name="T49" fmla="*/ 19 h 131"/>
              <a:gd name="T50" fmla="*/ 4 w 103"/>
              <a:gd name="T51" fmla="*/ 16 h 131"/>
              <a:gd name="T52" fmla="*/ 12 w 103"/>
              <a:gd name="T53" fmla="*/ 12 h 131"/>
              <a:gd name="T54" fmla="*/ 40 w 103"/>
              <a:gd name="T55" fmla="*/ 12 h 131"/>
              <a:gd name="T56" fmla="*/ 48 w 103"/>
              <a:gd name="T57" fmla="*/ 8 h 131"/>
              <a:gd name="T58" fmla="*/ 56 w 103"/>
              <a:gd name="T59" fmla="*/ 4 h 131"/>
              <a:gd name="T60" fmla="*/ 72 w 103"/>
              <a:gd name="T61" fmla="*/ 0 h 131"/>
              <a:gd name="T62" fmla="*/ 83 w 103"/>
              <a:gd name="T63" fmla="*/ 4 h 131"/>
              <a:gd name="T64" fmla="*/ 95 w 103"/>
              <a:gd name="T65" fmla="*/ 8 h 131"/>
              <a:gd name="T66" fmla="*/ 103 w 103"/>
              <a:gd name="T67" fmla="*/ 16 h 131"/>
              <a:gd name="T68" fmla="*/ 103 w 103"/>
              <a:gd name="T69" fmla="*/ 19 h 131"/>
              <a:gd name="T70" fmla="*/ 99 w 103"/>
              <a:gd name="T71" fmla="*/ 27 h 131"/>
              <a:gd name="T72" fmla="*/ 99 w 103"/>
              <a:gd name="T73" fmla="*/ 27 h 1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3" h="131">
                <a:moveTo>
                  <a:pt x="99" y="27"/>
                </a:moveTo>
                <a:lnTo>
                  <a:pt x="95" y="31"/>
                </a:lnTo>
                <a:lnTo>
                  <a:pt x="91" y="31"/>
                </a:lnTo>
                <a:lnTo>
                  <a:pt x="91" y="39"/>
                </a:lnTo>
                <a:lnTo>
                  <a:pt x="87" y="43"/>
                </a:lnTo>
                <a:lnTo>
                  <a:pt x="83" y="51"/>
                </a:lnTo>
                <a:lnTo>
                  <a:pt x="79" y="55"/>
                </a:lnTo>
                <a:lnTo>
                  <a:pt x="79" y="59"/>
                </a:lnTo>
                <a:lnTo>
                  <a:pt x="79" y="59"/>
                </a:lnTo>
                <a:lnTo>
                  <a:pt x="79" y="63"/>
                </a:lnTo>
                <a:lnTo>
                  <a:pt x="79" y="67"/>
                </a:lnTo>
                <a:lnTo>
                  <a:pt x="83" y="71"/>
                </a:lnTo>
                <a:lnTo>
                  <a:pt x="87" y="79"/>
                </a:lnTo>
                <a:lnTo>
                  <a:pt x="91" y="91"/>
                </a:lnTo>
                <a:lnTo>
                  <a:pt x="91" y="103"/>
                </a:lnTo>
                <a:lnTo>
                  <a:pt x="91" y="115"/>
                </a:lnTo>
                <a:lnTo>
                  <a:pt x="91" y="131"/>
                </a:lnTo>
                <a:lnTo>
                  <a:pt x="72" y="131"/>
                </a:lnTo>
                <a:lnTo>
                  <a:pt x="72" y="123"/>
                </a:lnTo>
                <a:lnTo>
                  <a:pt x="72" y="115"/>
                </a:lnTo>
                <a:lnTo>
                  <a:pt x="68" y="103"/>
                </a:lnTo>
                <a:lnTo>
                  <a:pt x="64" y="91"/>
                </a:lnTo>
                <a:lnTo>
                  <a:pt x="60" y="83"/>
                </a:lnTo>
                <a:lnTo>
                  <a:pt x="56" y="71"/>
                </a:lnTo>
                <a:lnTo>
                  <a:pt x="56" y="67"/>
                </a:lnTo>
                <a:lnTo>
                  <a:pt x="56" y="63"/>
                </a:lnTo>
                <a:lnTo>
                  <a:pt x="56" y="59"/>
                </a:lnTo>
                <a:lnTo>
                  <a:pt x="56" y="55"/>
                </a:lnTo>
                <a:lnTo>
                  <a:pt x="56" y="51"/>
                </a:lnTo>
                <a:lnTo>
                  <a:pt x="60" y="47"/>
                </a:lnTo>
                <a:lnTo>
                  <a:pt x="60" y="39"/>
                </a:lnTo>
                <a:lnTo>
                  <a:pt x="60" y="31"/>
                </a:lnTo>
                <a:lnTo>
                  <a:pt x="60" y="31"/>
                </a:lnTo>
                <a:lnTo>
                  <a:pt x="60" y="27"/>
                </a:lnTo>
                <a:lnTo>
                  <a:pt x="60" y="23"/>
                </a:lnTo>
                <a:lnTo>
                  <a:pt x="60" y="23"/>
                </a:lnTo>
                <a:lnTo>
                  <a:pt x="56" y="27"/>
                </a:lnTo>
                <a:lnTo>
                  <a:pt x="52" y="27"/>
                </a:lnTo>
                <a:lnTo>
                  <a:pt x="44" y="31"/>
                </a:lnTo>
                <a:lnTo>
                  <a:pt x="40" y="31"/>
                </a:lnTo>
                <a:lnTo>
                  <a:pt x="32" y="35"/>
                </a:lnTo>
                <a:lnTo>
                  <a:pt x="28" y="35"/>
                </a:lnTo>
                <a:lnTo>
                  <a:pt x="24" y="35"/>
                </a:lnTo>
                <a:lnTo>
                  <a:pt x="16" y="35"/>
                </a:lnTo>
                <a:lnTo>
                  <a:pt x="12" y="31"/>
                </a:lnTo>
                <a:lnTo>
                  <a:pt x="8" y="31"/>
                </a:lnTo>
                <a:lnTo>
                  <a:pt x="4" y="27"/>
                </a:lnTo>
                <a:lnTo>
                  <a:pt x="4" y="23"/>
                </a:lnTo>
                <a:lnTo>
                  <a:pt x="0" y="23"/>
                </a:lnTo>
                <a:lnTo>
                  <a:pt x="0" y="19"/>
                </a:lnTo>
                <a:lnTo>
                  <a:pt x="0" y="19"/>
                </a:lnTo>
                <a:lnTo>
                  <a:pt x="4" y="16"/>
                </a:lnTo>
                <a:lnTo>
                  <a:pt x="8" y="16"/>
                </a:lnTo>
                <a:lnTo>
                  <a:pt x="12" y="12"/>
                </a:lnTo>
                <a:lnTo>
                  <a:pt x="24" y="12"/>
                </a:lnTo>
                <a:lnTo>
                  <a:pt x="40" y="12"/>
                </a:lnTo>
                <a:lnTo>
                  <a:pt x="44" y="8"/>
                </a:lnTo>
                <a:lnTo>
                  <a:pt x="48" y="8"/>
                </a:lnTo>
                <a:lnTo>
                  <a:pt x="52" y="8"/>
                </a:lnTo>
                <a:lnTo>
                  <a:pt x="56" y="4"/>
                </a:lnTo>
                <a:lnTo>
                  <a:pt x="64" y="0"/>
                </a:lnTo>
                <a:lnTo>
                  <a:pt x="72" y="0"/>
                </a:lnTo>
                <a:lnTo>
                  <a:pt x="79" y="0"/>
                </a:lnTo>
                <a:lnTo>
                  <a:pt x="83" y="4"/>
                </a:lnTo>
                <a:lnTo>
                  <a:pt x="91" y="4"/>
                </a:lnTo>
                <a:lnTo>
                  <a:pt x="95" y="8"/>
                </a:lnTo>
                <a:lnTo>
                  <a:pt x="99" y="12"/>
                </a:lnTo>
                <a:lnTo>
                  <a:pt x="103" y="16"/>
                </a:lnTo>
                <a:lnTo>
                  <a:pt x="103" y="19"/>
                </a:lnTo>
                <a:lnTo>
                  <a:pt x="103" y="19"/>
                </a:lnTo>
                <a:lnTo>
                  <a:pt x="103" y="23"/>
                </a:lnTo>
                <a:lnTo>
                  <a:pt x="99" y="27"/>
                </a:lnTo>
                <a:lnTo>
                  <a:pt x="99" y="27"/>
                </a:lnTo>
                <a:lnTo>
                  <a:pt x="99" y="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2" name="Freeform 549">
            <a:extLst>
              <a:ext uri="{FF2B5EF4-FFF2-40B4-BE49-F238E27FC236}">
                <a16:creationId xmlns:a16="http://schemas.microsoft.com/office/drawing/2014/main" xmlns="" id="{4DE63ABE-34B4-4863-8404-1408596114D3}"/>
              </a:ext>
            </a:extLst>
          </p:cNvPr>
          <p:cNvSpPr>
            <a:spLocks/>
          </p:cNvSpPr>
          <p:nvPr/>
        </p:nvSpPr>
        <p:spPr bwMode="auto">
          <a:xfrm>
            <a:off x="8475909" y="2380924"/>
            <a:ext cx="2431556" cy="556159"/>
          </a:xfrm>
          <a:custGeom>
            <a:avLst/>
            <a:gdLst>
              <a:gd name="T0" fmla="*/ 334 w 409"/>
              <a:gd name="T1" fmla="*/ 75 h 75"/>
              <a:gd name="T2" fmla="*/ 310 w 409"/>
              <a:gd name="T3" fmla="*/ 75 h 75"/>
              <a:gd name="T4" fmla="*/ 286 w 409"/>
              <a:gd name="T5" fmla="*/ 75 h 75"/>
              <a:gd name="T6" fmla="*/ 274 w 409"/>
              <a:gd name="T7" fmla="*/ 71 h 75"/>
              <a:gd name="T8" fmla="*/ 254 w 409"/>
              <a:gd name="T9" fmla="*/ 67 h 75"/>
              <a:gd name="T10" fmla="*/ 223 w 409"/>
              <a:gd name="T11" fmla="*/ 59 h 75"/>
              <a:gd name="T12" fmla="*/ 183 w 409"/>
              <a:gd name="T13" fmla="*/ 47 h 75"/>
              <a:gd name="T14" fmla="*/ 143 w 409"/>
              <a:gd name="T15" fmla="*/ 36 h 75"/>
              <a:gd name="T16" fmla="*/ 111 w 409"/>
              <a:gd name="T17" fmla="*/ 28 h 75"/>
              <a:gd name="T18" fmla="*/ 91 w 409"/>
              <a:gd name="T19" fmla="*/ 24 h 75"/>
              <a:gd name="T20" fmla="*/ 80 w 409"/>
              <a:gd name="T21" fmla="*/ 20 h 75"/>
              <a:gd name="T22" fmla="*/ 68 w 409"/>
              <a:gd name="T23" fmla="*/ 24 h 75"/>
              <a:gd name="T24" fmla="*/ 52 w 409"/>
              <a:gd name="T25" fmla="*/ 32 h 75"/>
              <a:gd name="T26" fmla="*/ 40 w 409"/>
              <a:gd name="T27" fmla="*/ 36 h 75"/>
              <a:gd name="T28" fmla="*/ 32 w 409"/>
              <a:gd name="T29" fmla="*/ 40 h 75"/>
              <a:gd name="T30" fmla="*/ 24 w 409"/>
              <a:gd name="T31" fmla="*/ 36 h 75"/>
              <a:gd name="T32" fmla="*/ 16 w 409"/>
              <a:gd name="T33" fmla="*/ 32 h 75"/>
              <a:gd name="T34" fmla="*/ 4 w 409"/>
              <a:gd name="T35" fmla="*/ 24 h 75"/>
              <a:gd name="T36" fmla="*/ 0 w 409"/>
              <a:gd name="T37" fmla="*/ 20 h 75"/>
              <a:gd name="T38" fmla="*/ 4 w 409"/>
              <a:gd name="T39" fmla="*/ 16 h 75"/>
              <a:gd name="T40" fmla="*/ 12 w 409"/>
              <a:gd name="T41" fmla="*/ 12 h 75"/>
              <a:gd name="T42" fmla="*/ 20 w 409"/>
              <a:gd name="T43" fmla="*/ 12 h 75"/>
              <a:gd name="T44" fmla="*/ 48 w 409"/>
              <a:gd name="T45" fmla="*/ 4 h 75"/>
              <a:gd name="T46" fmla="*/ 68 w 409"/>
              <a:gd name="T47" fmla="*/ 0 h 75"/>
              <a:gd name="T48" fmla="*/ 76 w 409"/>
              <a:gd name="T49" fmla="*/ 0 h 75"/>
              <a:gd name="T50" fmla="*/ 91 w 409"/>
              <a:gd name="T51" fmla="*/ 4 h 75"/>
              <a:gd name="T52" fmla="*/ 99 w 409"/>
              <a:gd name="T53" fmla="*/ 4 h 75"/>
              <a:gd name="T54" fmla="*/ 115 w 409"/>
              <a:gd name="T55" fmla="*/ 8 h 75"/>
              <a:gd name="T56" fmla="*/ 131 w 409"/>
              <a:gd name="T57" fmla="*/ 12 h 75"/>
              <a:gd name="T58" fmla="*/ 155 w 409"/>
              <a:gd name="T59" fmla="*/ 16 h 75"/>
              <a:gd name="T60" fmla="*/ 199 w 409"/>
              <a:gd name="T61" fmla="*/ 24 h 75"/>
              <a:gd name="T62" fmla="*/ 234 w 409"/>
              <a:gd name="T63" fmla="*/ 32 h 75"/>
              <a:gd name="T64" fmla="*/ 294 w 409"/>
              <a:gd name="T65" fmla="*/ 36 h 75"/>
              <a:gd name="T66" fmla="*/ 310 w 409"/>
              <a:gd name="T67" fmla="*/ 36 h 75"/>
              <a:gd name="T68" fmla="*/ 334 w 409"/>
              <a:gd name="T69" fmla="*/ 36 h 75"/>
              <a:gd name="T70" fmla="*/ 370 w 409"/>
              <a:gd name="T71" fmla="*/ 32 h 75"/>
              <a:gd name="T72" fmla="*/ 409 w 409"/>
              <a:gd name="T73" fmla="*/ 32 h 75"/>
              <a:gd name="T74" fmla="*/ 405 w 409"/>
              <a:gd name="T75" fmla="*/ 44 h 75"/>
              <a:gd name="T76" fmla="*/ 385 w 409"/>
              <a:gd name="T77" fmla="*/ 51 h 75"/>
              <a:gd name="T78" fmla="*/ 354 w 409"/>
              <a:gd name="T79" fmla="*/ 67 h 75"/>
              <a:gd name="T80" fmla="*/ 342 w 409"/>
              <a:gd name="T81" fmla="*/ 7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09" h="75">
                <a:moveTo>
                  <a:pt x="342" y="71"/>
                </a:moveTo>
                <a:lnTo>
                  <a:pt x="334" y="75"/>
                </a:lnTo>
                <a:lnTo>
                  <a:pt x="326" y="75"/>
                </a:lnTo>
                <a:lnTo>
                  <a:pt x="310" y="75"/>
                </a:lnTo>
                <a:lnTo>
                  <a:pt x="298" y="75"/>
                </a:lnTo>
                <a:lnTo>
                  <a:pt x="286" y="75"/>
                </a:lnTo>
                <a:lnTo>
                  <a:pt x="282" y="75"/>
                </a:lnTo>
                <a:lnTo>
                  <a:pt x="274" y="71"/>
                </a:lnTo>
                <a:lnTo>
                  <a:pt x="266" y="71"/>
                </a:lnTo>
                <a:lnTo>
                  <a:pt x="254" y="67"/>
                </a:lnTo>
                <a:lnTo>
                  <a:pt x="242" y="63"/>
                </a:lnTo>
                <a:lnTo>
                  <a:pt x="223" y="59"/>
                </a:lnTo>
                <a:lnTo>
                  <a:pt x="207" y="51"/>
                </a:lnTo>
                <a:lnTo>
                  <a:pt x="183" y="47"/>
                </a:lnTo>
                <a:lnTo>
                  <a:pt x="163" y="40"/>
                </a:lnTo>
                <a:lnTo>
                  <a:pt x="143" y="36"/>
                </a:lnTo>
                <a:lnTo>
                  <a:pt x="127" y="32"/>
                </a:lnTo>
                <a:lnTo>
                  <a:pt x="111" y="28"/>
                </a:lnTo>
                <a:lnTo>
                  <a:pt x="99" y="24"/>
                </a:lnTo>
                <a:lnTo>
                  <a:pt x="91" y="24"/>
                </a:lnTo>
                <a:lnTo>
                  <a:pt x="84" y="20"/>
                </a:lnTo>
                <a:lnTo>
                  <a:pt x="80" y="20"/>
                </a:lnTo>
                <a:lnTo>
                  <a:pt x="72" y="24"/>
                </a:lnTo>
                <a:lnTo>
                  <a:pt x="68" y="24"/>
                </a:lnTo>
                <a:lnTo>
                  <a:pt x="60" y="28"/>
                </a:lnTo>
                <a:lnTo>
                  <a:pt x="52" y="32"/>
                </a:lnTo>
                <a:lnTo>
                  <a:pt x="44" y="36"/>
                </a:lnTo>
                <a:lnTo>
                  <a:pt x="40" y="36"/>
                </a:lnTo>
                <a:lnTo>
                  <a:pt x="32" y="40"/>
                </a:lnTo>
                <a:lnTo>
                  <a:pt x="32" y="40"/>
                </a:lnTo>
                <a:lnTo>
                  <a:pt x="28" y="40"/>
                </a:lnTo>
                <a:lnTo>
                  <a:pt x="24" y="36"/>
                </a:lnTo>
                <a:lnTo>
                  <a:pt x="20" y="36"/>
                </a:lnTo>
                <a:lnTo>
                  <a:pt x="16" y="32"/>
                </a:lnTo>
                <a:lnTo>
                  <a:pt x="8" y="28"/>
                </a:lnTo>
                <a:lnTo>
                  <a:pt x="4" y="24"/>
                </a:lnTo>
                <a:lnTo>
                  <a:pt x="4" y="20"/>
                </a:lnTo>
                <a:lnTo>
                  <a:pt x="0" y="20"/>
                </a:lnTo>
                <a:lnTo>
                  <a:pt x="0" y="16"/>
                </a:lnTo>
                <a:lnTo>
                  <a:pt x="4" y="16"/>
                </a:lnTo>
                <a:lnTo>
                  <a:pt x="8" y="16"/>
                </a:lnTo>
                <a:lnTo>
                  <a:pt x="12" y="12"/>
                </a:lnTo>
                <a:lnTo>
                  <a:pt x="16" y="12"/>
                </a:lnTo>
                <a:lnTo>
                  <a:pt x="20" y="12"/>
                </a:lnTo>
                <a:lnTo>
                  <a:pt x="36" y="8"/>
                </a:lnTo>
                <a:lnTo>
                  <a:pt x="48" y="4"/>
                </a:lnTo>
                <a:lnTo>
                  <a:pt x="60" y="4"/>
                </a:lnTo>
                <a:lnTo>
                  <a:pt x="68" y="0"/>
                </a:lnTo>
                <a:lnTo>
                  <a:pt x="72" y="0"/>
                </a:lnTo>
                <a:lnTo>
                  <a:pt x="76" y="0"/>
                </a:lnTo>
                <a:lnTo>
                  <a:pt x="80" y="0"/>
                </a:lnTo>
                <a:lnTo>
                  <a:pt x="91" y="4"/>
                </a:lnTo>
                <a:lnTo>
                  <a:pt x="95" y="4"/>
                </a:lnTo>
                <a:lnTo>
                  <a:pt x="99" y="4"/>
                </a:lnTo>
                <a:lnTo>
                  <a:pt x="107" y="4"/>
                </a:lnTo>
                <a:lnTo>
                  <a:pt x="115" y="8"/>
                </a:lnTo>
                <a:lnTo>
                  <a:pt x="123" y="8"/>
                </a:lnTo>
                <a:lnTo>
                  <a:pt x="131" y="12"/>
                </a:lnTo>
                <a:lnTo>
                  <a:pt x="143" y="12"/>
                </a:lnTo>
                <a:lnTo>
                  <a:pt x="155" y="16"/>
                </a:lnTo>
                <a:lnTo>
                  <a:pt x="179" y="20"/>
                </a:lnTo>
                <a:lnTo>
                  <a:pt x="199" y="24"/>
                </a:lnTo>
                <a:lnTo>
                  <a:pt x="219" y="28"/>
                </a:lnTo>
                <a:lnTo>
                  <a:pt x="234" y="32"/>
                </a:lnTo>
                <a:lnTo>
                  <a:pt x="266" y="36"/>
                </a:lnTo>
                <a:lnTo>
                  <a:pt x="294" y="36"/>
                </a:lnTo>
                <a:lnTo>
                  <a:pt x="298" y="36"/>
                </a:lnTo>
                <a:lnTo>
                  <a:pt x="310" y="36"/>
                </a:lnTo>
                <a:lnTo>
                  <a:pt x="322" y="36"/>
                </a:lnTo>
                <a:lnTo>
                  <a:pt x="334" y="36"/>
                </a:lnTo>
                <a:lnTo>
                  <a:pt x="350" y="36"/>
                </a:lnTo>
                <a:lnTo>
                  <a:pt x="370" y="32"/>
                </a:lnTo>
                <a:lnTo>
                  <a:pt x="389" y="32"/>
                </a:lnTo>
                <a:lnTo>
                  <a:pt x="409" y="32"/>
                </a:lnTo>
                <a:lnTo>
                  <a:pt x="409" y="36"/>
                </a:lnTo>
                <a:lnTo>
                  <a:pt x="405" y="44"/>
                </a:lnTo>
                <a:lnTo>
                  <a:pt x="397" y="47"/>
                </a:lnTo>
                <a:lnTo>
                  <a:pt x="385" y="51"/>
                </a:lnTo>
                <a:lnTo>
                  <a:pt x="362" y="63"/>
                </a:lnTo>
                <a:lnTo>
                  <a:pt x="354" y="67"/>
                </a:lnTo>
                <a:lnTo>
                  <a:pt x="342" y="71"/>
                </a:lnTo>
                <a:lnTo>
                  <a:pt x="342" y="7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3" name="Freeform 550">
            <a:extLst>
              <a:ext uri="{FF2B5EF4-FFF2-40B4-BE49-F238E27FC236}">
                <a16:creationId xmlns:a16="http://schemas.microsoft.com/office/drawing/2014/main" xmlns="" id="{6D349817-91F5-48BC-A333-E7F869909285}"/>
              </a:ext>
            </a:extLst>
          </p:cNvPr>
          <p:cNvSpPr>
            <a:spLocks/>
          </p:cNvSpPr>
          <p:nvPr/>
        </p:nvSpPr>
        <p:spPr bwMode="auto">
          <a:xfrm>
            <a:off x="9349840" y="845929"/>
            <a:ext cx="1230642" cy="355940"/>
          </a:xfrm>
          <a:custGeom>
            <a:avLst/>
            <a:gdLst>
              <a:gd name="T0" fmla="*/ 12 w 207"/>
              <a:gd name="T1" fmla="*/ 24 h 48"/>
              <a:gd name="T2" fmla="*/ 16 w 207"/>
              <a:gd name="T3" fmla="*/ 24 h 48"/>
              <a:gd name="T4" fmla="*/ 20 w 207"/>
              <a:gd name="T5" fmla="*/ 24 h 48"/>
              <a:gd name="T6" fmla="*/ 24 w 207"/>
              <a:gd name="T7" fmla="*/ 24 h 48"/>
              <a:gd name="T8" fmla="*/ 36 w 207"/>
              <a:gd name="T9" fmla="*/ 24 h 48"/>
              <a:gd name="T10" fmla="*/ 44 w 207"/>
              <a:gd name="T11" fmla="*/ 20 h 48"/>
              <a:gd name="T12" fmla="*/ 56 w 207"/>
              <a:gd name="T13" fmla="*/ 20 h 48"/>
              <a:gd name="T14" fmla="*/ 72 w 207"/>
              <a:gd name="T15" fmla="*/ 16 h 48"/>
              <a:gd name="T16" fmla="*/ 87 w 207"/>
              <a:gd name="T17" fmla="*/ 12 h 48"/>
              <a:gd name="T18" fmla="*/ 103 w 207"/>
              <a:gd name="T19" fmla="*/ 12 h 48"/>
              <a:gd name="T20" fmla="*/ 115 w 207"/>
              <a:gd name="T21" fmla="*/ 8 h 48"/>
              <a:gd name="T22" fmla="*/ 131 w 207"/>
              <a:gd name="T23" fmla="*/ 4 h 48"/>
              <a:gd name="T24" fmla="*/ 139 w 207"/>
              <a:gd name="T25" fmla="*/ 4 h 48"/>
              <a:gd name="T26" fmla="*/ 147 w 207"/>
              <a:gd name="T27" fmla="*/ 4 h 48"/>
              <a:gd name="T28" fmla="*/ 155 w 207"/>
              <a:gd name="T29" fmla="*/ 0 h 48"/>
              <a:gd name="T30" fmla="*/ 163 w 207"/>
              <a:gd name="T31" fmla="*/ 0 h 48"/>
              <a:gd name="T32" fmla="*/ 167 w 207"/>
              <a:gd name="T33" fmla="*/ 0 h 48"/>
              <a:gd name="T34" fmla="*/ 179 w 207"/>
              <a:gd name="T35" fmla="*/ 0 h 48"/>
              <a:gd name="T36" fmla="*/ 191 w 207"/>
              <a:gd name="T37" fmla="*/ 4 h 48"/>
              <a:gd name="T38" fmla="*/ 199 w 207"/>
              <a:gd name="T39" fmla="*/ 8 h 48"/>
              <a:gd name="T40" fmla="*/ 203 w 207"/>
              <a:gd name="T41" fmla="*/ 8 h 48"/>
              <a:gd name="T42" fmla="*/ 207 w 207"/>
              <a:gd name="T43" fmla="*/ 12 h 48"/>
              <a:gd name="T44" fmla="*/ 207 w 207"/>
              <a:gd name="T45" fmla="*/ 12 h 48"/>
              <a:gd name="T46" fmla="*/ 207 w 207"/>
              <a:gd name="T47" fmla="*/ 16 h 48"/>
              <a:gd name="T48" fmla="*/ 203 w 207"/>
              <a:gd name="T49" fmla="*/ 20 h 48"/>
              <a:gd name="T50" fmla="*/ 199 w 207"/>
              <a:gd name="T51" fmla="*/ 24 h 48"/>
              <a:gd name="T52" fmla="*/ 191 w 207"/>
              <a:gd name="T53" fmla="*/ 24 h 48"/>
              <a:gd name="T54" fmla="*/ 179 w 207"/>
              <a:gd name="T55" fmla="*/ 28 h 48"/>
              <a:gd name="T56" fmla="*/ 167 w 207"/>
              <a:gd name="T57" fmla="*/ 28 h 48"/>
              <a:gd name="T58" fmla="*/ 155 w 207"/>
              <a:gd name="T59" fmla="*/ 28 h 48"/>
              <a:gd name="T60" fmla="*/ 135 w 207"/>
              <a:gd name="T61" fmla="*/ 32 h 48"/>
              <a:gd name="T62" fmla="*/ 115 w 207"/>
              <a:gd name="T63" fmla="*/ 36 h 48"/>
              <a:gd name="T64" fmla="*/ 91 w 207"/>
              <a:gd name="T65" fmla="*/ 40 h 48"/>
              <a:gd name="T66" fmla="*/ 76 w 207"/>
              <a:gd name="T67" fmla="*/ 40 h 48"/>
              <a:gd name="T68" fmla="*/ 68 w 207"/>
              <a:gd name="T69" fmla="*/ 44 h 48"/>
              <a:gd name="T70" fmla="*/ 56 w 207"/>
              <a:gd name="T71" fmla="*/ 44 h 48"/>
              <a:gd name="T72" fmla="*/ 48 w 207"/>
              <a:gd name="T73" fmla="*/ 44 h 48"/>
              <a:gd name="T74" fmla="*/ 40 w 207"/>
              <a:gd name="T75" fmla="*/ 44 h 48"/>
              <a:gd name="T76" fmla="*/ 32 w 207"/>
              <a:gd name="T77" fmla="*/ 48 h 48"/>
              <a:gd name="T78" fmla="*/ 24 w 207"/>
              <a:gd name="T79" fmla="*/ 48 h 48"/>
              <a:gd name="T80" fmla="*/ 20 w 207"/>
              <a:gd name="T81" fmla="*/ 48 h 48"/>
              <a:gd name="T82" fmla="*/ 16 w 207"/>
              <a:gd name="T83" fmla="*/ 48 h 48"/>
              <a:gd name="T84" fmla="*/ 8 w 207"/>
              <a:gd name="T85" fmla="*/ 44 h 48"/>
              <a:gd name="T86" fmla="*/ 4 w 207"/>
              <a:gd name="T87" fmla="*/ 44 h 48"/>
              <a:gd name="T88" fmla="*/ 0 w 207"/>
              <a:gd name="T89" fmla="*/ 40 h 48"/>
              <a:gd name="T90" fmla="*/ 0 w 207"/>
              <a:gd name="T91" fmla="*/ 36 h 48"/>
              <a:gd name="T92" fmla="*/ 0 w 207"/>
              <a:gd name="T93" fmla="*/ 32 h 48"/>
              <a:gd name="T94" fmla="*/ 0 w 207"/>
              <a:gd name="T95" fmla="*/ 28 h 48"/>
              <a:gd name="T96" fmla="*/ 0 w 207"/>
              <a:gd name="T97" fmla="*/ 28 h 48"/>
              <a:gd name="T98" fmla="*/ 0 w 207"/>
              <a:gd name="T99" fmla="*/ 24 h 48"/>
              <a:gd name="T100" fmla="*/ 4 w 207"/>
              <a:gd name="T101" fmla="*/ 24 h 48"/>
              <a:gd name="T102" fmla="*/ 12 w 207"/>
              <a:gd name="T103" fmla="*/ 24 h 48"/>
              <a:gd name="T104" fmla="*/ 12 w 207"/>
              <a:gd name="T105" fmla="*/ 24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07" h="48">
                <a:moveTo>
                  <a:pt x="12" y="24"/>
                </a:moveTo>
                <a:lnTo>
                  <a:pt x="16" y="24"/>
                </a:lnTo>
                <a:lnTo>
                  <a:pt x="20" y="24"/>
                </a:lnTo>
                <a:lnTo>
                  <a:pt x="24" y="24"/>
                </a:lnTo>
                <a:lnTo>
                  <a:pt x="36" y="24"/>
                </a:lnTo>
                <a:lnTo>
                  <a:pt x="44" y="20"/>
                </a:lnTo>
                <a:lnTo>
                  <a:pt x="56" y="20"/>
                </a:lnTo>
                <a:lnTo>
                  <a:pt x="72" y="16"/>
                </a:lnTo>
                <a:lnTo>
                  <a:pt x="87" y="12"/>
                </a:lnTo>
                <a:lnTo>
                  <a:pt x="103" y="12"/>
                </a:lnTo>
                <a:lnTo>
                  <a:pt x="115" y="8"/>
                </a:lnTo>
                <a:lnTo>
                  <a:pt x="131" y="4"/>
                </a:lnTo>
                <a:lnTo>
                  <a:pt x="139" y="4"/>
                </a:lnTo>
                <a:lnTo>
                  <a:pt x="147" y="4"/>
                </a:lnTo>
                <a:lnTo>
                  <a:pt x="155" y="0"/>
                </a:lnTo>
                <a:lnTo>
                  <a:pt x="163" y="0"/>
                </a:lnTo>
                <a:lnTo>
                  <a:pt x="167" y="0"/>
                </a:lnTo>
                <a:lnTo>
                  <a:pt x="179" y="0"/>
                </a:lnTo>
                <a:lnTo>
                  <a:pt x="191" y="4"/>
                </a:lnTo>
                <a:lnTo>
                  <a:pt x="199" y="8"/>
                </a:lnTo>
                <a:lnTo>
                  <a:pt x="203" y="8"/>
                </a:lnTo>
                <a:lnTo>
                  <a:pt x="207" y="12"/>
                </a:lnTo>
                <a:lnTo>
                  <a:pt x="207" y="12"/>
                </a:lnTo>
                <a:lnTo>
                  <a:pt x="207" y="16"/>
                </a:lnTo>
                <a:lnTo>
                  <a:pt x="203" y="20"/>
                </a:lnTo>
                <a:lnTo>
                  <a:pt x="199" y="24"/>
                </a:lnTo>
                <a:lnTo>
                  <a:pt x="191" y="24"/>
                </a:lnTo>
                <a:lnTo>
                  <a:pt x="179" y="28"/>
                </a:lnTo>
                <a:lnTo>
                  <a:pt x="167" y="28"/>
                </a:lnTo>
                <a:lnTo>
                  <a:pt x="155" y="28"/>
                </a:lnTo>
                <a:lnTo>
                  <a:pt x="135" y="32"/>
                </a:lnTo>
                <a:lnTo>
                  <a:pt x="115" y="36"/>
                </a:lnTo>
                <a:lnTo>
                  <a:pt x="91" y="40"/>
                </a:lnTo>
                <a:lnTo>
                  <a:pt x="76" y="40"/>
                </a:lnTo>
                <a:lnTo>
                  <a:pt x="68" y="44"/>
                </a:lnTo>
                <a:lnTo>
                  <a:pt x="56" y="44"/>
                </a:lnTo>
                <a:lnTo>
                  <a:pt x="48" y="44"/>
                </a:lnTo>
                <a:lnTo>
                  <a:pt x="40" y="44"/>
                </a:lnTo>
                <a:lnTo>
                  <a:pt x="32" y="48"/>
                </a:lnTo>
                <a:lnTo>
                  <a:pt x="24" y="48"/>
                </a:lnTo>
                <a:lnTo>
                  <a:pt x="20" y="48"/>
                </a:lnTo>
                <a:lnTo>
                  <a:pt x="16" y="48"/>
                </a:lnTo>
                <a:lnTo>
                  <a:pt x="8" y="44"/>
                </a:lnTo>
                <a:lnTo>
                  <a:pt x="4" y="44"/>
                </a:lnTo>
                <a:lnTo>
                  <a:pt x="0" y="40"/>
                </a:lnTo>
                <a:lnTo>
                  <a:pt x="0" y="36"/>
                </a:lnTo>
                <a:lnTo>
                  <a:pt x="0" y="32"/>
                </a:lnTo>
                <a:lnTo>
                  <a:pt x="0" y="28"/>
                </a:lnTo>
                <a:lnTo>
                  <a:pt x="0" y="28"/>
                </a:lnTo>
                <a:lnTo>
                  <a:pt x="0" y="24"/>
                </a:lnTo>
                <a:lnTo>
                  <a:pt x="4" y="24"/>
                </a:lnTo>
                <a:lnTo>
                  <a:pt x="12" y="24"/>
                </a:lnTo>
                <a:lnTo>
                  <a:pt x="12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4" name="Freeform 551">
            <a:extLst>
              <a:ext uri="{FF2B5EF4-FFF2-40B4-BE49-F238E27FC236}">
                <a16:creationId xmlns:a16="http://schemas.microsoft.com/office/drawing/2014/main" xmlns="" id="{1837842D-3008-4144-850A-B6C2464436F2}"/>
              </a:ext>
            </a:extLst>
          </p:cNvPr>
          <p:cNvSpPr>
            <a:spLocks/>
          </p:cNvSpPr>
          <p:nvPr/>
        </p:nvSpPr>
        <p:spPr bwMode="auto">
          <a:xfrm>
            <a:off x="9159596" y="1023899"/>
            <a:ext cx="945276" cy="1179055"/>
          </a:xfrm>
          <a:custGeom>
            <a:avLst/>
            <a:gdLst>
              <a:gd name="T0" fmla="*/ 20 w 159"/>
              <a:gd name="T1" fmla="*/ 135 h 159"/>
              <a:gd name="T2" fmla="*/ 32 w 159"/>
              <a:gd name="T3" fmla="*/ 123 h 159"/>
              <a:gd name="T4" fmla="*/ 48 w 159"/>
              <a:gd name="T5" fmla="*/ 111 h 159"/>
              <a:gd name="T6" fmla="*/ 60 w 159"/>
              <a:gd name="T7" fmla="*/ 99 h 159"/>
              <a:gd name="T8" fmla="*/ 76 w 159"/>
              <a:gd name="T9" fmla="*/ 84 h 159"/>
              <a:gd name="T10" fmla="*/ 92 w 159"/>
              <a:gd name="T11" fmla="*/ 68 h 159"/>
              <a:gd name="T12" fmla="*/ 108 w 159"/>
              <a:gd name="T13" fmla="*/ 48 h 159"/>
              <a:gd name="T14" fmla="*/ 119 w 159"/>
              <a:gd name="T15" fmla="*/ 24 h 159"/>
              <a:gd name="T16" fmla="*/ 131 w 159"/>
              <a:gd name="T17" fmla="*/ 0 h 159"/>
              <a:gd name="T18" fmla="*/ 139 w 159"/>
              <a:gd name="T19" fmla="*/ 4 h 159"/>
              <a:gd name="T20" fmla="*/ 143 w 159"/>
              <a:gd name="T21" fmla="*/ 8 h 159"/>
              <a:gd name="T22" fmla="*/ 151 w 159"/>
              <a:gd name="T23" fmla="*/ 12 h 159"/>
              <a:gd name="T24" fmla="*/ 155 w 159"/>
              <a:gd name="T25" fmla="*/ 16 h 159"/>
              <a:gd name="T26" fmla="*/ 159 w 159"/>
              <a:gd name="T27" fmla="*/ 20 h 159"/>
              <a:gd name="T28" fmla="*/ 159 w 159"/>
              <a:gd name="T29" fmla="*/ 24 h 159"/>
              <a:gd name="T30" fmla="*/ 155 w 159"/>
              <a:gd name="T31" fmla="*/ 28 h 159"/>
              <a:gd name="T32" fmla="*/ 151 w 159"/>
              <a:gd name="T33" fmla="*/ 36 h 159"/>
              <a:gd name="T34" fmla="*/ 143 w 159"/>
              <a:gd name="T35" fmla="*/ 48 h 159"/>
              <a:gd name="T36" fmla="*/ 131 w 159"/>
              <a:gd name="T37" fmla="*/ 64 h 159"/>
              <a:gd name="T38" fmla="*/ 119 w 159"/>
              <a:gd name="T39" fmla="*/ 80 h 159"/>
              <a:gd name="T40" fmla="*/ 104 w 159"/>
              <a:gd name="T41" fmla="*/ 95 h 159"/>
              <a:gd name="T42" fmla="*/ 92 w 159"/>
              <a:gd name="T43" fmla="*/ 107 h 159"/>
              <a:gd name="T44" fmla="*/ 80 w 159"/>
              <a:gd name="T45" fmla="*/ 119 h 159"/>
              <a:gd name="T46" fmla="*/ 64 w 159"/>
              <a:gd name="T47" fmla="*/ 127 h 159"/>
              <a:gd name="T48" fmla="*/ 52 w 159"/>
              <a:gd name="T49" fmla="*/ 135 h 159"/>
              <a:gd name="T50" fmla="*/ 40 w 159"/>
              <a:gd name="T51" fmla="*/ 143 h 159"/>
              <a:gd name="T52" fmla="*/ 28 w 159"/>
              <a:gd name="T53" fmla="*/ 147 h 159"/>
              <a:gd name="T54" fmla="*/ 16 w 159"/>
              <a:gd name="T55" fmla="*/ 155 h 159"/>
              <a:gd name="T56" fmla="*/ 8 w 159"/>
              <a:gd name="T57" fmla="*/ 155 h 159"/>
              <a:gd name="T58" fmla="*/ 4 w 159"/>
              <a:gd name="T59" fmla="*/ 159 h 159"/>
              <a:gd name="T60" fmla="*/ 0 w 159"/>
              <a:gd name="T61" fmla="*/ 155 h 159"/>
              <a:gd name="T62" fmla="*/ 0 w 159"/>
              <a:gd name="T63" fmla="*/ 155 h 159"/>
              <a:gd name="T64" fmla="*/ 4 w 159"/>
              <a:gd name="T65" fmla="*/ 147 h 159"/>
              <a:gd name="T66" fmla="*/ 12 w 159"/>
              <a:gd name="T67" fmla="*/ 143 h 159"/>
              <a:gd name="T68" fmla="*/ 20 w 159"/>
              <a:gd name="T69" fmla="*/ 135 h 159"/>
              <a:gd name="T70" fmla="*/ 20 w 159"/>
              <a:gd name="T71" fmla="*/ 13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9" h="159">
                <a:moveTo>
                  <a:pt x="20" y="135"/>
                </a:moveTo>
                <a:lnTo>
                  <a:pt x="32" y="123"/>
                </a:lnTo>
                <a:lnTo>
                  <a:pt x="48" y="111"/>
                </a:lnTo>
                <a:lnTo>
                  <a:pt x="60" y="99"/>
                </a:lnTo>
                <a:lnTo>
                  <a:pt x="76" y="84"/>
                </a:lnTo>
                <a:lnTo>
                  <a:pt x="92" y="68"/>
                </a:lnTo>
                <a:lnTo>
                  <a:pt x="108" y="48"/>
                </a:lnTo>
                <a:lnTo>
                  <a:pt x="119" y="24"/>
                </a:lnTo>
                <a:lnTo>
                  <a:pt x="131" y="0"/>
                </a:lnTo>
                <a:lnTo>
                  <a:pt x="139" y="4"/>
                </a:lnTo>
                <a:lnTo>
                  <a:pt x="143" y="8"/>
                </a:lnTo>
                <a:lnTo>
                  <a:pt x="151" y="12"/>
                </a:lnTo>
                <a:lnTo>
                  <a:pt x="155" y="16"/>
                </a:lnTo>
                <a:lnTo>
                  <a:pt x="159" y="20"/>
                </a:lnTo>
                <a:lnTo>
                  <a:pt x="159" y="24"/>
                </a:lnTo>
                <a:lnTo>
                  <a:pt x="155" y="28"/>
                </a:lnTo>
                <a:lnTo>
                  <a:pt x="151" y="36"/>
                </a:lnTo>
                <a:lnTo>
                  <a:pt x="143" y="48"/>
                </a:lnTo>
                <a:lnTo>
                  <a:pt x="131" y="64"/>
                </a:lnTo>
                <a:lnTo>
                  <a:pt x="119" y="80"/>
                </a:lnTo>
                <a:lnTo>
                  <a:pt x="104" y="95"/>
                </a:lnTo>
                <a:lnTo>
                  <a:pt x="92" y="107"/>
                </a:lnTo>
                <a:lnTo>
                  <a:pt x="80" y="119"/>
                </a:lnTo>
                <a:lnTo>
                  <a:pt x="64" y="127"/>
                </a:lnTo>
                <a:lnTo>
                  <a:pt x="52" y="135"/>
                </a:lnTo>
                <a:lnTo>
                  <a:pt x="40" y="143"/>
                </a:lnTo>
                <a:lnTo>
                  <a:pt x="28" y="147"/>
                </a:lnTo>
                <a:lnTo>
                  <a:pt x="16" y="155"/>
                </a:lnTo>
                <a:lnTo>
                  <a:pt x="8" y="155"/>
                </a:lnTo>
                <a:lnTo>
                  <a:pt x="4" y="159"/>
                </a:lnTo>
                <a:lnTo>
                  <a:pt x="0" y="155"/>
                </a:lnTo>
                <a:lnTo>
                  <a:pt x="0" y="155"/>
                </a:lnTo>
                <a:lnTo>
                  <a:pt x="4" y="147"/>
                </a:lnTo>
                <a:lnTo>
                  <a:pt x="12" y="143"/>
                </a:lnTo>
                <a:lnTo>
                  <a:pt x="20" y="135"/>
                </a:lnTo>
                <a:lnTo>
                  <a:pt x="20" y="13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5" name="Freeform 552">
            <a:extLst>
              <a:ext uri="{FF2B5EF4-FFF2-40B4-BE49-F238E27FC236}">
                <a16:creationId xmlns:a16="http://schemas.microsoft.com/office/drawing/2014/main" xmlns="" id="{20E81298-996E-4140-84F3-4BF1DBD11901}"/>
              </a:ext>
            </a:extLst>
          </p:cNvPr>
          <p:cNvSpPr>
            <a:spLocks/>
          </p:cNvSpPr>
          <p:nvPr/>
        </p:nvSpPr>
        <p:spPr bwMode="auto">
          <a:xfrm>
            <a:off x="10033530" y="1617133"/>
            <a:ext cx="546951" cy="556159"/>
          </a:xfrm>
          <a:custGeom>
            <a:avLst/>
            <a:gdLst>
              <a:gd name="T0" fmla="*/ 72 w 92"/>
              <a:gd name="T1" fmla="*/ 27 h 75"/>
              <a:gd name="T2" fmla="*/ 80 w 92"/>
              <a:gd name="T3" fmla="*/ 35 h 75"/>
              <a:gd name="T4" fmla="*/ 88 w 92"/>
              <a:gd name="T5" fmla="*/ 43 h 75"/>
              <a:gd name="T6" fmla="*/ 92 w 92"/>
              <a:gd name="T7" fmla="*/ 47 h 75"/>
              <a:gd name="T8" fmla="*/ 92 w 92"/>
              <a:gd name="T9" fmla="*/ 55 h 75"/>
              <a:gd name="T10" fmla="*/ 92 w 92"/>
              <a:gd name="T11" fmla="*/ 59 h 75"/>
              <a:gd name="T12" fmla="*/ 92 w 92"/>
              <a:gd name="T13" fmla="*/ 67 h 75"/>
              <a:gd name="T14" fmla="*/ 92 w 92"/>
              <a:gd name="T15" fmla="*/ 67 h 75"/>
              <a:gd name="T16" fmla="*/ 88 w 92"/>
              <a:gd name="T17" fmla="*/ 71 h 75"/>
              <a:gd name="T18" fmla="*/ 84 w 92"/>
              <a:gd name="T19" fmla="*/ 75 h 75"/>
              <a:gd name="T20" fmla="*/ 80 w 92"/>
              <a:gd name="T21" fmla="*/ 75 h 75"/>
              <a:gd name="T22" fmla="*/ 80 w 92"/>
              <a:gd name="T23" fmla="*/ 75 h 75"/>
              <a:gd name="T24" fmla="*/ 76 w 92"/>
              <a:gd name="T25" fmla="*/ 71 h 75"/>
              <a:gd name="T26" fmla="*/ 72 w 92"/>
              <a:gd name="T27" fmla="*/ 71 h 75"/>
              <a:gd name="T28" fmla="*/ 68 w 92"/>
              <a:gd name="T29" fmla="*/ 67 h 75"/>
              <a:gd name="T30" fmla="*/ 60 w 92"/>
              <a:gd name="T31" fmla="*/ 63 h 75"/>
              <a:gd name="T32" fmla="*/ 52 w 92"/>
              <a:gd name="T33" fmla="*/ 55 h 75"/>
              <a:gd name="T34" fmla="*/ 44 w 92"/>
              <a:gd name="T35" fmla="*/ 51 h 75"/>
              <a:gd name="T36" fmla="*/ 36 w 92"/>
              <a:gd name="T37" fmla="*/ 43 h 75"/>
              <a:gd name="T38" fmla="*/ 28 w 92"/>
              <a:gd name="T39" fmla="*/ 35 h 75"/>
              <a:gd name="T40" fmla="*/ 20 w 92"/>
              <a:gd name="T41" fmla="*/ 27 h 75"/>
              <a:gd name="T42" fmla="*/ 12 w 92"/>
              <a:gd name="T43" fmla="*/ 19 h 75"/>
              <a:gd name="T44" fmla="*/ 8 w 92"/>
              <a:gd name="T45" fmla="*/ 15 h 75"/>
              <a:gd name="T46" fmla="*/ 4 w 92"/>
              <a:gd name="T47" fmla="*/ 11 h 75"/>
              <a:gd name="T48" fmla="*/ 0 w 92"/>
              <a:gd name="T49" fmla="*/ 8 h 75"/>
              <a:gd name="T50" fmla="*/ 0 w 92"/>
              <a:gd name="T51" fmla="*/ 4 h 75"/>
              <a:gd name="T52" fmla="*/ 0 w 92"/>
              <a:gd name="T53" fmla="*/ 4 h 75"/>
              <a:gd name="T54" fmla="*/ 0 w 92"/>
              <a:gd name="T55" fmla="*/ 0 h 75"/>
              <a:gd name="T56" fmla="*/ 4 w 92"/>
              <a:gd name="T57" fmla="*/ 0 h 75"/>
              <a:gd name="T58" fmla="*/ 12 w 92"/>
              <a:gd name="T59" fmla="*/ 0 h 75"/>
              <a:gd name="T60" fmla="*/ 24 w 92"/>
              <a:gd name="T61" fmla="*/ 4 h 75"/>
              <a:gd name="T62" fmla="*/ 36 w 92"/>
              <a:gd name="T63" fmla="*/ 8 h 75"/>
              <a:gd name="T64" fmla="*/ 48 w 92"/>
              <a:gd name="T65" fmla="*/ 11 h 75"/>
              <a:gd name="T66" fmla="*/ 60 w 92"/>
              <a:gd name="T67" fmla="*/ 19 h 75"/>
              <a:gd name="T68" fmla="*/ 72 w 92"/>
              <a:gd name="T69" fmla="*/ 27 h 75"/>
              <a:gd name="T70" fmla="*/ 72 w 92"/>
              <a:gd name="T71" fmla="*/ 27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2" h="75">
                <a:moveTo>
                  <a:pt x="72" y="27"/>
                </a:moveTo>
                <a:lnTo>
                  <a:pt x="80" y="35"/>
                </a:lnTo>
                <a:lnTo>
                  <a:pt x="88" y="43"/>
                </a:lnTo>
                <a:lnTo>
                  <a:pt x="92" y="47"/>
                </a:lnTo>
                <a:lnTo>
                  <a:pt x="92" y="55"/>
                </a:lnTo>
                <a:lnTo>
                  <a:pt x="92" y="59"/>
                </a:lnTo>
                <a:lnTo>
                  <a:pt x="92" y="67"/>
                </a:lnTo>
                <a:lnTo>
                  <a:pt x="92" y="67"/>
                </a:lnTo>
                <a:lnTo>
                  <a:pt x="88" y="71"/>
                </a:lnTo>
                <a:lnTo>
                  <a:pt x="84" y="75"/>
                </a:lnTo>
                <a:lnTo>
                  <a:pt x="80" y="75"/>
                </a:lnTo>
                <a:lnTo>
                  <a:pt x="80" y="75"/>
                </a:lnTo>
                <a:lnTo>
                  <a:pt x="76" y="71"/>
                </a:lnTo>
                <a:lnTo>
                  <a:pt x="72" y="71"/>
                </a:lnTo>
                <a:lnTo>
                  <a:pt x="68" y="67"/>
                </a:lnTo>
                <a:lnTo>
                  <a:pt x="60" y="63"/>
                </a:lnTo>
                <a:lnTo>
                  <a:pt x="52" y="55"/>
                </a:lnTo>
                <a:lnTo>
                  <a:pt x="44" y="51"/>
                </a:lnTo>
                <a:lnTo>
                  <a:pt x="36" y="43"/>
                </a:lnTo>
                <a:lnTo>
                  <a:pt x="28" y="35"/>
                </a:lnTo>
                <a:lnTo>
                  <a:pt x="20" y="27"/>
                </a:lnTo>
                <a:lnTo>
                  <a:pt x="12" y="19"/>
                </a:lnTo>
                <a:lnTo>
                  <a:pt x="8" y="15"/>
                </a:lnTo>
                <a:lnTo>
                  <a:pt x="4" y="11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12" y="0"/>
                </a:lnTo>
                <a:lnTo>
                  <a:pt x="24" y="4"/>
                </a:lnTo>
                <a:lnTo>
                  <a:pt x="36" y="8"/>
                </a:lnTo>
                <a:lnTo>
                  <a:pt x="48" y="11"/>
                </a:lnTo>
                <a:lnTo>
                  <a:pt x="60" y="19"/>
                </a:lnTo>
                <a:lnTo>
                  <a:pt x="72" y="27"/>
                </a:lnTo>
                <a:lnTo>
                  <a:pt x="72" y="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6" name="Freeform 553">
            <a:extLst>
              <a:ext uri="{FF2B5EF4-FFF2-40B4-BE49-F238E27FC236}">
                <a16:creationId xmlns:a16="http://schemas.microsoft.com/office/drawing/2014/main" xmlns="" id="{BD6B3C33-310D-4FBE-A994-526FC5C840B9}"/>
              </a:ext>
            </a:extLst>
          </p:cNvPr>
          <p:cNvSpPr>
            <a:spLocks/>
          </p:cNvSpPr>
          <p:nvPr/>
        </p:nvSpPr>
        <p:spPr bwMode="auto">
          <a:xfrm>
            <a:off x="9730327" y="1350178"/>
            <a:ext cx="231862" cy="1208716"/>
          </a:xfrm>
          <a:custGeom>
            <a:avLst/>
            <a:gdLst>
              <a:gd name="T0" fmla="*/ 35 w 39"/>
              <a:gd name="T1" fmla="*/ 107 h 163"/>
              <a:gd name="T2" fmla="*/ 35 w 39"/>
              <a:gd name="T3" fmla="*/ 123 h 163"/>
              <a:gd name="T4" fmla="*/ 35 w 39"/>
              <a:gd name="T5" fmla="*/ 139 h 163"/>
              <a:gd name="T6" fmla="*/ 31 w 39"/>
              <a:gd name="T7" fmla="*/ 147 h 163"/>
              <a:gd name="T8" fmla="*/ 31 w 39"/>
              <a:gd name="T9" fmla="*/ 155 h 163"/>
              <a:gd name="T10" fmla="*/ 27 w 39"/>
              <a:gd name="T11" fmla="*/ 159 h 163"/>
              <a:gd name="T12" fmla="*/ 27 w 39"/>
              <a:gd name="T13" fmla="*/ 163 h 163"/>
              <a:gd name="T14" fmla="*/ 23 w 39"/>
              <a:gd name="T15" fmla="*/ 163 h 163"/>
              <a:gd name="T16" fmla="*/ 20 w 39"/>
              <a:gd name="T17" fmla="*/ 163 h 163"/>
              <a:gd name="T18" fmla="*/ 16 w 39"/>
              <a:gd name="T19" fmla="*/ 163 h 163"/>
              <a:gd name="T20" fmla="*/ 12 w 39"/>
              <a:gd name="T21" fmla="*/ 159 h 163"/>
              <a:gd name="T22" fmla="*/ 12 w 39"/>
              <a:gd name="T23" fmla="*/ 155 h 163"/>
              <a:gd name="T24" fmla="*/ 8 w 39"/>
              <a:gd name="T25" fmla="*/ 151 h 163"/>
              <a:gd name="T26" fmla="*/ 4 w 39"/>
              <a:gd name="T27" fmla="*/ 147 h 163"/>
              <a:gd name="T28" fmla="*/ 4 w 39"/>
              <a:gd name="T29" fmla="*/ 143 h 163"/>
              <a:gd name="T30" fmla="*/ 0 w 39"/>
              <a:gd name="T31" fmla="*/ 135 h 163"/>
              <a:gd name="T32" fmla="*/ 0 w 39"/>
              <a:gd name="T33" fmla="*/ 135 h 163"/>
              <a:gd name="T34" fmla="*/ 4 w 39"/>
              <a:gd name="T35" fmla="*/ 131 h 163"/>
              <a:gd name="T36" fmla="*/ 4 w 39"/>
              <a:gd name="T37" fmla="*/ 123 h 163"/>
              <a:gd name="T38" fmla="*/ 4 w 39"/>
              <a:gd name="T39" fmla="*/ 119 h 163"/>
              <a:gd name="T40" fmla="*/ 4 w 39"/>
              <a:gd name="T41" fmla="*/ 111 h 163"/>
              <a:gd name="T42" fmla="*/ 8 w 39"/>
              <a:gd name="T43" fmla="*/ 99 h 163"/>
              <a:gd name="T44" fmla="*/ 8 w 39"/>
              <a:gd name="T45" fmla="*/ 87 h 163"/>
              <a:gd name="T46" fmla="*/ 8 w 39"/>
              <a:gd name="T47" fmla="*/ 71 h 163"/>
              <a:gd name="T48" fmla="*/ 8 w 39"/>
              <a:gd name="T49" fmla="*/ 55 h 163"/>
              <a:gd name="T50" fmla="*/ 8 w 39"/>
              <a:gd name="T51" fmla="*/ 44 h 163"/>
              <a:gd name="T52" fmla="*/ 4 w 39"/>
              <a:gd name="T53" fmla="*/ 32 h 163"/>
              <a:gd name="T54" fmla="*/ 4 w 39"/>
              <a:gd name="T55" fmla="*/ 24 h 163"/>
              <a:gd name="T56" fmla="*/ 4 w 39"/>
              <a:gd name="T57" fmla="*/ 16 h 163"/>
              <a:gd name="T58" fmla="*/ 4 w 39"/>
              <a:gd name="T59" fmla="*/ 12 h 163"/>
              <a:gd name="T60" fmla="*/ 0 w 39"/>
              <a:gd name="T61" fmla="*/ 8 h 163"/>
              <a:gd name="T62" fmla="*/ 0 w 39"/>
              <a:gd name="T63" fmla="*/ 4 h 163"/>
              <a:gd name="T64" fmla="*/ 4 w 39"/>
              <a:gd name="T65" fmla="*/ 0 h 163"/>
              <a:gd name="T66" fmla="*/ 4 w 39"/>
              <a:gd name="T67" fmla="*/ 0 h 163"/>
              <a:gd name="T68" fmla="*/ 12 w 39"/>
              <a:gd name="T69" fmla="*/ 0 h 163"/>
              <a:gd name="T70" fmla="*/ 20 w 39"/>
              <a:gd name="T71" fmla="*/ 4 h 163"/>
              <a:gd name="T72" fmla="*/ 23 w 39"/>
              <a:gd name="T73" fmla="*/ 4 h 163"/>
              <a:gd name="T74" fmla="*/ 31 w 39"/>
              <a:gd name="T75" fmla="*/ 8 h 163"/>
              <a:gd name="T76" fmla="*/ 35 w 39"/>
              <a:gd name="T77" fmla="*/ 12 h 163"/>
              <a:gd name="T78" fmla="*/ 35 w 39"/>
              <a:gd name="T79" fmla="*/ 16 h 163"/>
              <a:gd name="T80" fmla="*/ 35 w 39"/>
              <a:gd name="T81" fmla="*/ 20 h 163"/>
              <a:gd name="T82" fmla="*/ 39 w 39"/>
              <a:gd name="T83" fmla="*/ 28 h 163"/>
              <a:gd name="T84" fmla="*/ 39 w 39"/>
              <a:gd name="T85" fmla="*/ 36 h 163"/>
              <a:gd name="T86" fmla="*/ 39 w 39"/>
              <a:gd name="T87" fmla="*/ 47 h 163"/>
              <a:gd name="T88" fmla="*/ 35 w 39"/>
              <a:gd name="T89" fmla="*/ 59 h 163"/>
              <a:gd name="T90" fmla="*/ 35 w 39"/>
              <a:gd name="T91" fmla="*/ 75 h 163"/>
              <a:gd name="T92" fmla="*/ 35 w 39"/>
              <a:gd name="T93" fmla="*/ 91 h 163"/>
              <a:gd name="T94" fmla="*/ 35 w 39"/>
              <a:gd name="T95" fmla="*/ 107 h 163"/>
              <a:gd name="T96" fmla="*/ 35 w 39"/>
              <a:gd name="T97" fmla="*/ 107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" h="163">
                <a:moveTo>
                  <a:pt x="35" y="107"/>
                </a:moveTo>
                <a:lnTo>
                  <a:pt x="35" y="123"/>
                </a:lnTo>
                <a:lnTo>
                  <a:pt x="35" y="139"/>
                </a:lnTo>
                <a:lnTo>
                  <a:pt x="31" y="147"/>
                </a:lnTo>
                <a:lnTo>
                  <a:pt x="31" y="155"/>
                </a:lnTo>
                <a:lnTo>
                  <a:pt x="27" y="159"/>
                </a:lnTo>
                <a:lnTo>
                  <a:pt x="27" y="163"/>
                </a:lnTo>
                <a:lnTo>
                  <a:pt x="23" y="163"/>
                </a:lnTo>
                <a:lnTo>
                  <a:pt x="20" y="163"/>
                </a:lnTo>
                <a:lnTo>
                  <a:pt x="16" y="163"/>
                </a:lnTo>
                <a:lnTo>
                  <a:pt x="12" y="159"/>
                </a:lnTo>
                <a:lnTo>
                  <a:pt x="12" y="155"/>
                </a:lnTo>
                <a:lnTo>
                  <a:pt x="8" y="151"/>
                </a:lnTo>
                <a:lnTo>
                  <a:pt x="4" y="147"/>
                </a:lnTo>
                <a:lnTo>
                  <a:pt x="4" y="143"/>
                </a:lnTo>
                <a:lnTo>
                  <a:pt x="0" y="135"/>
                </a:lnTo>
                <a:lnTo>
                  <a:pt x="0" y="135"/>
                </a:lnTo>
                <a:lnTo>
                  <a:pt x="4" y="131"/>
                </a:lnTo>
                <a:lnTo>
                  <a:pt x="4" y="123"/>
                </a:lnTo>
                <a:lnTo>
                  <a:pt x="4" y="119"/>
                </a:lnTo>
                <a:lnTo>
                  <a:pt x="4" y="111"/>
                </a:lnTo>
                <a:lnTo>
                  <a:pt x="8" y="99"/>
                </a:lnTo>
                <a:lnTo>
                  <a:pt x="8" y="87"/>
                </a:lnTo>
                <a:lnTo>
                  <a:pt x="8" y="71"/>
                </a:lnTo>
                <a:lnTo>
                  <a:pt x="8" y="55"/>
                </a:lnTo>
                <a:lnTo>
                  <a:pt x="8" y="44"/>
                </a:lnTo>
                <a:lnTo>
                  <a:pt x="4" y="32"/>
                </a:lnTo>
                <a:lnTo>
                  <a:pt x="4" y="24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12" y="0"/>
                </a:lnTo>
                <a:lnTo>
                  <a:pt x="20" y="4"/>
                </a:lnTo>
                <a:lnTo>
                  <a:pt x="23" y="4"/>
                </a:lnTo>
                <a:lnTo>
                  <a:pt x="31" y="8"/>
                </a:lnTo>
                <a:lnTo>
                  <a:pt x="35" y="12"/>
                </a:lnTo>
                <a:lnTo>
                  <a:pt x="35" y="16"/>
                </a:lnTo>
                <a:lnTo>
                  <a:pt x="35" y="20"/>
                </a:lnTo>
                <a:lnTo>
                  <a:pt x="39" y="28"/>
                </a:lnTo>
                <a:lnTo>
                  <a:pt x="39" y="36"/>
                </a:lnTo>
                <a:lnTo>
                  <a:pt x="39" y="47"/>
                </a:lnTo>
                <a:lnTo>
                  <a:pt x="35" y="59"/>
                </a:lnTo>
                <a:lnTo>
                  <a:pt x="35" y="75"/>
                </a:lnTo>
                <a:lnTo>
                  <a:pt x="35" y="91"/>
                </a:lnTo>
                <a:lnTo>
                  <a:pt x="35" y="107"/>
                </a:lnTo>
                <a:lnTo>
                  <a:pt x="35" y="10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7" name="Freeform 554">
            <a:extLst>
              <a:ext uri="{FF2B5EF4-FFF2-40B4-BE49-F238E27FC236}">
                <a16:creationId xmlns:a16="http://schemas.microsoft.com/office/drawing/2014/main" xmlns="" id="{63A850DA-75D7-4D08-9229-9B52CCB6D15E}"/>
              </a:ext>
            </a:extLst>
          </p:cNvPr>
          <p:cNvSpPr>
            <a:spLocks/>
          </p:cNvSpPr>
          <p:nvPr/>
        </p:nvSpPr>
        <p:spPr bwMode="auto">
          <a:xfrm>
            <a:off x="8785055" y="905252"/>
            <a:ext cx="374544" cy="385602"/>
          </a:xfrm>
          <a:custGeom>
            <a:avLst/>
            <a:gdLst>
              <a:gd name="T0" fmla="*/ 0 w 63"/>
              <a:gd name="T1" fmla="*/ 4 h 52"/>
              <a:gd name="T2" fmla="*/ 4 w 63"/>
              <a:gd name="T3" fmla="*/ 4 h 52"/>
              <a:gd name="T4" fmla="*/ 8 w 63"/>
              <a:gd name="T5" fmla="*/ 0 h 52"/>
              <a:gd name="T6" fmla="*/ 12 w 63"/>
              <a:gd name="T7" fmla="*/ 0 h 52"/>
              <a:gd name="T8" fmla="*/ 24 w 63"/>
              <a:gd name="T9" fmla="*/ 0 h 52"/>
              <a:gd name="T10" fmla="*/ 32 w 63"/>
              <a:gd name="T11" fmla="*/ 0 h 52"/>
              <a:gd name="T12" fmla="*/ 39 w 63"/>
              <a:gd name="T13" fmla="*/ 4 h 52"/>
              <a:gd name="T14" fmla="*/ 43 w 63"/>
              <a:gd name="T15" fmla="*/ 4 h 52"/>
              <a:gd name="T16" fmla="*/ 55 w 63"/>
              <a:gd name="T17" fmla="*/ 12 h 52"/>
              <a:gd name="T18" fmla="*/ 59 w 63"/>
              <a:gd name="T19" fmla="*/ 16 h 52"/>
              <a:gd name="T20" fmla="*/ 63 w 63"/>
              <a:gd name="T21" fmla="*/ 20 h 52"/>
              <a:gd name="T22" fmla="*/ 63 w 63"/>
              <a:gd name="T23" fmla="*/ 28 h 52"/>
              <a:gd name="T24" fmla="*/ 63 w 63"/>
              <a:gd name="T25" fmla="*/ 32 h 52"/>
              <a:gd name="T26" fmla="*/ 63 w 63"/>
              <a:gd name="T27" fmla="*/ 40 h 52"/>
              <a:gd name="T28" fmla="*/ 63 w 63"/>
              <a:gd name="T29" fmla="*/ 44 h 52"/>
              <a:gd name="T30" fmla="*/ 63 w 63"/>
              <a:gd name="T31" fmla="*/ 48 h 52"/>
              <a:gd name="T32" fmla="*/ 63 w 63"/>
              <a:gd name="T33" fmla="*/ 48 h 52"/>
              <a:gd name="T34" fmla="*/ 55 w 63"/>
              <a:gd name="T35" fmla="*/ 52 h 52"/>
              <a:gd name="T36" fmla="*/ 51 w 63"/>
              <a:gd name="T37" fmla="*/ 52 h 52"/>
              <a:gd name="T38" fmla="*/ 47 w 63"/>
              <a:gd name="T39" fmla="*/ 52 h 52"/>
              <a:gd name="T40" fmla="*/ 43 w 63"/>
              <a:gd name="T41" fmla="*/ 48 h 52"/>
              <a:gd name="T42" fmla="*/ 36 w 63"/>
              <a:gd name="T43" fmla="*/ 44 h 52"/>
              <a:gd name="T44" fmla="*/ 32 w 63"/>
              <a:gd name="T45" fmla="*/ 36 h 52"/>
              <a:gd name="T46" fmla="*/ 24 w 63"/>
              <a:gd name="T47" fmla="*/ 28 h 52"/>
              <a:gd name="T48" fmla="*/ 16 w 63"/>
              <a:gd name="T49" fmla="*/ 24 h 52"/>
              <a:gd name="T50" fmla="*/ 12 w 63"/>
              <a:gd name="T51" fmla="*/ 20 h 52"/>
              <a:gd name="T52" fmla="*/ 8 w 63"/>
              <a:gd name="T53" fmla="*/ 16 h 52"/>
              <a:gd name="T54" fmla="*/ 4 w 63"/>
              <a:gd name="T55" fmla="*/ 12 h 52"/>
              <a:gd name="T56" fmla="*/ 4 w 63"/>
              <a:gd name="T57" fmla="*/ 8 h 52"/>
              <a:gd name="T58" fmla="*/ 0 w 63"/>
              <a:gd name="T59" fmla="*/ 8 h 52"/>
              <a:gd name="T60" fmla="*/ 0 w 63"/>
              <a:gd name="T61" fmla="*/ 4 h 52"/>
              <a:gd name="T62" fmla="*/ 0 w 63"/>
              <a:gd name="T63" fmla="*/ 4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3" h="52">
                <a:moveTo>
                  <a:pt x="0" y="4"/>
                </a:move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4" y="0"/>
                </a:lnTo>
                <a:lnTo>
                  <a:pt x="32" y="0"/>
                </a:lnTo>
                <a:lnTo>
                  <a:pt x="39" y="4"/>
                </a:lnTo>
                <a:lnTo>
                  <a:pt x="43" y="4"/>
                </a:lnTo>
                <a:lnTo>
                  <a:pt x="55" y="12"/>
                </a:lnTo>
                <a:lnTo>
                  <a:pt x="59" y="16"/>
                </a:lnTo>
                <a:lnTo>
                  <a:pt x="63" y="20"/>
                </a:lnTo>
                <a:lnTo>
                  <a:pt x="63" y="28"/>
                </a:lnTo>
                <a:lnTo>
                  <a:pt x="63" y="32"/>
                </a:lnTo>
                <a:lnTo>
                  <a:pt x="63" y="40"/>
                </a:lnTo>
                <a:lnTo>
                  <a:pt x="63" y="44"/>
                </a:lnTo>
                <a:lnTo>
                  <a:pt x="63" y="48"/>
                </a:lnTo>
                <a:lnTo>
                  <a:pt x="63" y="48"/>
                </a:lnTo>
                <a:lnTo>
                  <a:pt x="55" y="52"/>
                </a:lnTo>
                <a:lnTo>
                  <a:pt x="51" y="52"/>
                </a:lnTo>
                <a:lnTo>
                  <a:pt x="47" y="52"/>
                </a:lnTo>
                <a:lnTo>
                  <a:pt x="43" y="48"/>
                </a:lnTo>
                <a:lnTo>
                  <a:pt x="36" y="44"/>
                </a:lnTo>
                <a:lnTo>
                  <a:pt x="32" y="36"/>
                </a:lnTo>
                <a:lnTo>
                  <a:pt x="24" y="28"/>
                </a:lnTo>
                <a:lnTo>
                  <a:pt x="16" y="24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4" y="8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446">
            <a:extLst>
              <a:ext uri="{FF2B5EF4-FFF2-40B4-BE49-F238E27FC236}">
                <a16:creationId xmlns:a16="http://schemas.microsoft.com/office/drawing/2014/main" xmlns="" id="{1E77F7DB-8B77-4586-8708-05F3746C2F87}"/>
              </a:ext>
            </a:extLst>
          </p:cNvPr>
          <p:cNvSpPr>
            <a:spLocks/>
          </p:cNvSpPr>
          <p:nvPr/>
        </p:nvSpPr>
        <p:spPr bwMode="auto">
          <a:xfrm>
            <a:off x="1458855" y="993685"/>
            <a:ext cx="683691" cy="1853855"/>
          </a:xfrm>
          <a:custGeom>
            <a:avLst/>
            <a:gdLst>
              <a:gd name="T0" fmla="*/ 27 w 115"/>
              <a:gd name="T1" fmla="*/ 242 h 250"/>
              <a:gd name="T2" fmla="*/ 16 w 115"/>
              <a:gd name="T3" fmla="*/ 246 h 250"/>
              <a:gd name="T4" fmla="*/ 8 w 115"/>
              <a:gd name="T5" fmla="*/ 250 h 250"/>
              <a:gd name="T6" fmla="*/ 4 w 115"/>
              <a:gd name="T7" fmla="*/ 250 h 250"/>
              <a:gd name="T8" fmla="*/ 0 w 115"/>
              <a:gd name="T9" fmla="*/ 250 h 250"/>
              <a:gd name="T10" fmla="*/ 0 w 115"/>
              <a:gd name="T11" fmla="*/ 246 h 250"/>
              <a:gd name="T12" fmla="*/ 4 w 115"/>
              <a:gd name="T13" fmla="*/ 242 h 250"/>
              <a:gd name="T14" fmla="*/ 8 w 115"/>
              <a:gd name="T15" fmla="*/ 234 h 250"/>
              <a:gd name="T16" fmla="*/ 20 w 115"/>
              <a:gd name="T17" fmla="*/ 222 h 250"/>
              <a:gd name="T18" fmla="*/ 31 w 115"/>
              <a:gd name="T19" fmla="*/ 210 h 250"/>
              <a:gd name="T20" fmla="*/ 39 w 115"/>
              <a:gd name="T21" fmla="*/ 198 h 250"/>
              <a:gd name="T22" fmla="*/ 47 w 115"/>
              <a:gd name="T23" fmla="*/ 186 h 250"/>
              <a:gd name="T24" fmla="*/ 55 w 115"/>
              <a:gd name="T25" fmla="*/ 174 h 250"/>
              <a:gd name="T26" fmla="*/ 67 w 115"/>
              <a:gd name="T27" fmla="*/ 147 h 250"/>
              <a:gd name="T28" fmla="*/ 71 w 115"/>
              <a:gd name="T29" fmla="*/ 131 h 250"/>
              <a:gd name="T30" fmla="*/ 75 w 115"/>
              <a:gd name="T31" fmla="*/ 119 h 250"/>
              <a:gd name="T32" fmla="*/ 75 w 115"/>
              <a:gd name="T33" fmla="*/ 103 h 250"/>
              <a:gd name="T34" fmla="*/ 79 w 115"/>
              <a:gd name="T35" fmla="*/ 87 h 250"/>
              <a:gd name="T36" fmla="*/ 79 w 115"/>
              <a:gd name="T37" fmla="*/ 55 h 250"/>
              <a:gd name="T38" fmla="*/ 79 w 115"/>
              <a:gd name="T39" fmla="*/ 39 h 250"/>
              <a:gd name="T40" fmla="*/ 79 w 115"/>
              <a:gd name="T41" fmla="*/ 27 h 250"/>
              <a:gd name="T42" fmla="*/ 75 w 115"/>
              <a:gd name="T43" fmla="*/ 19 h 250"/>
              <a:gd name="T44" fmla="*/ 75 w 115"/>
              <a:gd name="T45" fmla="*/ 16 h 250"/>
              <a:gd name="T46" fmla="*/ 71 w 115"/>
              <a:gd name="T47" fmla="*/ 12 h 250"/>
              <a:gd name="T48" fmla="*/ 71 w 115"/>
              <a:gd name="T49" fmla="*/ 8 h 250"/>
              <a:gd name="T50" fmla="*/ 71 w 115"/>
              <a:gd name="T51" fmla="*/ 4 h 250"/>
              <a:gd name="T52" fmla="*/ 75 w 115"/>
              <a:gd name="T53" fmla="*/ 0 h 250"/>
              <a:gd name="T54" fmla="*/ 79 w 115"/>
              <a:gd name="T55" fmla="*/ 0 h 250"/>
              <a:gd name="T56" fmla="*/ 83 w 115"/>
              <a:gd name="T57" fmla="*/ 0 h 250"/>
              <a:gd name="T58" fmla="*/ 87 w 115"/>
              <a:gd name="T59" fmla="*/ 0 h 250"/>
              <a:gd name="T60" fmla="*/ 95 w 115"/>
              <a:gd name="T61" fmla="*/ 0 h 250"/>
              <a:gd name="T62" fmla="*/ 99 w 115"/>
              <a:gd name="T63" fmla="*/ 4 h 250"/>
              <a:gd name="T64" fmla="*/ 107 w 115"/>
              <a:gd name="T65" fmla="*/ 4 h 250"/>
              <a:gd name="T66" fmla="*/ 111 w 115"/>
              <a:gd name="T67" fmla="*/ 4 h 250"/>
              <a:gd name="T68" fmla="*/ 111 w 115"/>
              <a:gd name="T69" fmla="*/ 4 h 250"/>
              <a:gd name="T70" fmla="*/ 115 w 115"/>
              <a:gd name="T71" fmla="*/ 8 h 250"/>
              <a:gd name="T72" fmla="*/ 115 w 115"/>
              <a:gd name="T73" fmla="*/ 12 h 250"/>
              <a:gd name="T74" fmla="*/ 115 w 115"/>
              <a:gd name="T75" fmla="*/ 16 h 250"/>
              <a:gd name="T76" fmla="*/ 115 w 115"/>
              <a:gd name="T77" fmla="*/ 23 h 250"/>
              <a:gd name="T78" fmla="*/ 115 w 115"/>
              <a:gd name="T79" fmla="*/ 31 h 250"/>
              <a:gd name="T80" fmla="*/ 115 w 115"/>
              <a:gd name="T81" fmla="*/ 47 h 250"/>
              <a:gd name="T82" fmla="*/ 115 w 115"/>
              <a:gd name="T83" fmla="*/ 63 h 250"/>
              <a:gd name="T84" fmla="*/ 111 w 115"/>
              <a:gd name="T85" fmla="*/ 79 h 250"/>
              <a:gd name="T86" fmla="*/ 111 w 115"/>
              <a:gd name="T87" fmla="*/ 99 h 250"/>
              <a:gd name="T88" fmla="*/ 107 w 115"/>
              <a:gd name="T89" fmla="*/ 119 h 250"/>
              <a:gd name="T90" fmla="*/ 107 w 115"/>
              <a:gd name="T91" fmla="*/ 135 h 250"/>
              <a:gd name="T92" fmla="*/ 99 w 115"/>
              <a:gd name="T93" fmla="*/ 151 h 250"/>
              <a:gd name="T94" fmla="*/ 95 w 115"/>
              <a:gd name="T95" fmla="*/ 162 h 250"/>
              <a:gd name="T96" fmla="*/ 87 w 115"/>
              <a:gd name="T97" fmla="*/ 178 h 250"/>
              <a:gd name="T98" fmla="*/ 71 w 115"/>
              <a:gd name="T99" fmla="*/ 202 h 250"/>
              <a:gd name="T100" fmla="*/ 63 w 115"/>
              <a:gd name="T101" fmla="*/ 214 h 250"/>
              <a:gd name="T102" fmla="*/ 51 w 115"/>
              <a:gd name="T103" fmla="*/ 222 h 250"/>
              <a:gd name="T104" fmla="*/ 39 w 115"/>
              <a:gd name="T105" fmla="*/ 234 h 250"/>
              <a:gd name="T106" fmla="*/ 27 w 115"/>
              <a:gd name="T107" fmla="*/ 242 h 250"/>
              <a:gd name="T108" fmla="*/ 27 w 115"/>
              <a:gd name="T109" fmla="*/ 242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15" h="250">
                <a:moveTo>
                  <a:pt x="27" y="242"/>
                </a:moveTo>
                <a:lnTo>
                  <a:pt x="16" y="246"/>
                </a:lnTo>
                <a:lnTo>
                  <a:pt x="8" y="250"/>
                </a:lnTo>
                <a:lnTo>
                  <a:pt x="4" y="250"/>
                </a:lnTo>
                <a:lnTo>
                  <a:pt x="0" y="250"/>
                </a:lnTo>
                <a:lnTo>
                  <a:pt x="0" y="246"/>
                </a:lnTo>
                <a:lnTo>
                  <a:pt x="4" y="242"/>
                </a:lnTo>
                <a:lnTo>
                  <a:pt x="8" y="234"/>
                </a:lnTo>
                <a:lnTo>
                  <a:pt x="20" y="222"/>
                </a:lnTo>
                <a:lnTo>
                  <a:pt x="31" y="210"/>
                </a:lnTo>
                <a:lnTo>
                  <a:pt x="39" y="198"/>
                </a:lnTo>
                <a:lnTo>
                  <a:pt x="47" y="186"/>
                </a:lnTo>
                <a:lnTo>
                  <a:pt x="55" y="174"/>
                </a:lnTo>
                <a:lnTo>
                  <a:pt x="67" y="147"/>
                </a:lnTo>
                <a:lnTo>
                  <a:pt x="71" y="131"/>
                </a:lnTo>
                <a:lnTo>
                  <a:pt x="75" y="119"/>
                </a:lnTo>
                <a:lnTo>
                  <a:pt x="75" y="103"/>
                </a:lnTo>
                <a:lnTo>
                  <a:pt x="79" y="87"/>
                </a:lnTo>
                <a:lnTo>
                  <a:pt x="79" y="55"/>
                </a:lnTo>
                <a:lnTo>
                  <a:pt x="79" y="39"/>
                </a:lnTo>
                <a:lnTo>
                  <a:pt x="79" y="27"/>
                </a:lnTo>
                <a:lnTo>
                  <a:pt x="75" y="19"/>
                </a:lnTo>
                <a:lnTo>
                  <a:pt x="75" y="16"/>
                </a:lnTo>
                <a:lnTo>
                  <a:pt x="71" y="12"/>
                </a:lnTo>
                <a:lnTo>
                  <a:pt x="71" y="8"/>
                </a:lnTo>
                <a:lnTo>
                  <a:pt x="71" y="4"/>
                </a:lnTo>
                <a:lnTo>
                  <a:pt x="75" y="0"/>
                </a:lnTo>
                <a:lnTo>
                  <a:pt x="79" y="0"/>
                </a:lnTo>
                <a:lnTo>
                  <a:pt x="83" y="0"/>
                </a:lnTo>
                <a:lnTo>
                  <a:pt x="87" y="0"/>
                </a:lnTo>
                <a:lnTo>
                  <a:pt x="95" y="0"/>
                </a:lnTo>
                <a:lnTo>
                  <a:pt x="99" y="4"/>
                </a:lnTo>
                <a:lnTo>
                  <a:pt x="107" y="4"/>
                </a:lnTo>
                <a:lnTo>
                  <a:pt x="111" y="4"/>
                </a:lnTo>
                <a:lnTo>
                  <a:pt x="111" y="4"/>
                </a:lnTo>
                <a:lnTo>
                  <a:pt x="115" y="8"/>
                </a:lnTo>
                <a:lnTo>
                  <a:pt x="115" y="12"/>
                </a:lnTo>
                <a:lnTo>
                  <a:pt x="115" y="16"/>
                </a:lnTo>
                <a:lnTo>
                  <a:pt x="115" y="23"/>
                </a:lnTo>
                <a:lnTo>
                  <a:pt x="115" y="31"/>
                </a:lnTo>
                <a:lnTo>
                  <a:pt x="115" y="47"/>
                </a:lnTo>
                <a:lnTo>
                  <a:pt x="115" y="63"/>
                </a:lnTo>
                <a:lnTo>
                  <a:pt x="111" y="79"/>
                </a:lnTo>
                <a:lnTo>
                  <a:pt x="111" y="99"/>
                </a:lnTo>
                <a:lnTo>
                  <a:pt x="107" y="119"/>
                </a:lnTo>
                <a:lnTo>
                  <a:pt x="107" y="135"/>
                </a:lnTo>
                <a:lnTo>
                  <a:pt x="99" y="151"/>
                </a:lnTo>
                <a:lnTo>
                  <a:pt x="95" y="162"/>
                </a:lnTo>
                <a:lnTo>
                  <a:pt x="87" y="178"/>
                </a:lnTo>
                <a:lnTo>
                  <a:pt x="71" y="202"/>
                </a:lnTo>
                <a:lnTo>
                  <a:pt x="63" y="214"/>
                </a:lnTo>
                <a:lnTo>
                  <a:pt x="51" y="222"/>
                </a:lnTo>
                <a:lnTo>
                  <a:pt x="39" y="234"/>
                </a:lnTo>
                <a:lnTo>
                  <a:pt x="27" y="242"/>
                </a:lnTo>
                <a:lnTo>
                  <a:pt x="27" y="24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447">
            <a:extLst>
              <a:ext uri="{FF2B5EF4-FFF2-40B4-BE49-F238E27FC236}">
                <a16:creationId xmlns:a16="http://schemas.microsoft.com/office/drawing/2014/main" xmlns="" id="{FF7704BD-9A87-4F80-9249-23F0124C1B64}"/>
              </a:ext>
            </a:extLst>
          </p:cNvPr>
          <p:cNvSpPr>
            <a:spLocks/>
          </p:cNvSpPr>
          <p:nvPr/>
        </p:nvSpPr>
        <p:spPr bwMode="auto">
          <a:xfrm>
            <a:off x="1976079" y="1282889"/>
            <a:ext cx="1462500" cy="415264"/>
          </a:xfrm>
          <a:custGeom>
            <a:avLst/>
            <a:gdLst>
              <a:gd name="T0" fmla="*/ 107 w 246"/>
              <a:gd name="T1" fmla="*/ 20 h 56"/>
              <a:gd name="T2" fmla="*/ 127 w 246"/>
              <a:gd name="T3" fmla="*/ 16 h 56"/>
              <a:gd name="T4" fmla="*/ 143 w 246"/>
              <a:gd name="T5" fmla="*/ 12 h 56"/>
              <a:gd name="T6" fmla="*/ 159 w 246"/>
              <a:gd name="T7" fmla="*/ 8 h 56"/>
              <a:gd name="T8" fmla="*/ 171 w 246"/>
              <a:gd name="T9" fmla="*/ 4 h 56"/>
              <a:gd name="T10" fmla="*/ 183 w 246"/>
              <a:gd name="T11" fmla="*/ 4 h 56"/>
              <a:gd name="T12" fmla="*/ 195 w 246"/>
              <a:gd name="T13" fmla="*/ 0 h 56"/>
              <a:gd name="T14" fmla="*/ 203 w 246"/>
              <a:gd name="T15" fmla="*/ 0 h 56"/>
              <a:gd name="T16" fmla="*/ 207 w 246"/>
              <a:gd name="T17" fmla="*/ 0 h 56"/>
              <a:gd name="T18" fmla="*/ 223 w 246"/>
              <a:gd name="T19" fmla="*/ 4 h 56"/>
              <a:gd name="T20" fmla="*/ 230 w 246"/>
              <a:gd name="T21" fmla="*/ 4 h 56"/>
              <a:gd name="T22" fmla="*/ 234 w 246"/>
              <a:gd name="T23" fmla="*/ 8 h 56"/>
              <a:gd name="T24" fmla="*/ 242 w 246"/>
              <a:gd name="T25" fmla="*/ 12 h 56"/>
              <a:gd name="T26" fmla="*/ 242 w 246"/>
              <a:gd name="T27" fmla="*/ 12 h 56"/>
              <a:gd name="T28" fmla="*/ 246 w 246"/>
              <a:gd name="T29" fmla="*/ 16 h 56"/>
              <a:gd name="T30" fmla="*/ 246 w 246"/>
              <a:gd name="T31" fmla="*/ 20 h 56"/>
              <a:gd name="T32" fmla="*/ 246 w 246"/>
              <a:gd name="T33" fmla="*/ 20 h 56"/>
              <a:gd name="T34" fmla="*/ 242 w 246"/>
              <a:gd name="T35" fmla="*/ 24 h 56"/>
              <a:gd name="T36" fmla="*/ 242 w 246"/>
              <a:gd name="T37" fmla="*/ 24 h 56"/>
              <a:gd name="T38" fmla="*/ 238 w 246"/>
              <a:gd name="T39" fmla="*/ 28 h 56"/>
              <a:gd name="T40" fmla="*/ 230 w 246"/>
              <a:gd name="T41" fmla="*/ 28 h 56"/>
              <a:gd name="T42" fmla="*/ 227 w 246"/>
              <a:gd name="T43" fmla="*/ 28 h 56"/>
              <a:gd name="T44" fmla="*/ 219 w 246"/>
              <a:gd name="T45" fmla="*/ 32 h 56"/>
              <a:gd name="T46" fmla="*/ 211 w 246"/>
              <a:gd name="T47" fmla="*/ 32 h 56"/>
              <a:gd name="T48" fmla="*/ 203 w 246"/>
              <a:gd name="T49" fmla="*/ 32 h 56"/>
              <a:gd name="T50" fmla="*/ 191 w 246"/>
              <a:gd name="T51" fmla="*/ 36 h 56"/>
              <a:gd name="T52" fmla="*/ 179 w 246"/>
              <a:gd name="T53" fmla="*/ 36 h 56"/>
              <a:gd name="T54" fmla="*/ 167 w 246"/>
              <a:gd name="T55" fmla="*/ 36 h 56"/>
              <a:gd name="T56" fmla="*/ 151 w 246"/>
              <a:gd name="T57" fmla="*/ 40 h 56"/>
              <a:gd name="T58" fmla="*/ 135 w 246"/>
              <a:gd name="T59" fmla="*/ 40 h 56"/>
              <a:gd name="T60" fmla="*/ 119 w 246"/>
              <a:gd name="T61" fmla="*/ 44 h 56"/>
              <a:gd name="T62" fmla="*/ 103 w 246"/>
              <a:gd name="T63" fmla="*/ 44 h 56"/>
              <a:gd name="T64" fmla="*/ 83 w 246"/>
              <a:gd name="T65" fmla="*/ 48 h 56"/>
              <a:gd name="T66" fmla="*/ 68 w 246"/>
              <a:gd name="T67" fmla="*/ 48 h 56"/>
              <a:gd name="T68" fmla="*/ 52 w 246"/>
              <a:gd name="T69" fmla="*/ 52 h 56"/>
              <a:gd name="T70" fmla="*/ 40 w 246"/>
              <a:gd name="T71" fmla="*/ 52 h 56"/>
              <a:gd name="T72" fmla="*/ 28 w 246"/>
              <a:gd name="T73" fmla="*/ 52 h 56"/>
              <a:gd name="T74" fmla="*/ 16 w 246"/>
              <a:gd name="T75" fmla="*/ 56 h 56"/>
              <a:gd name="T76" fmla="*/ 8 w 246"/>
              <a:gd name="T77" fmla="*/ 56 h 56"/>
              <a:gd name="T78" fmla="*/ 0 w 246"/>
              <a:gd name="T79" fmla="*/ 56 h 56"/>
              <a:gd name="T80" fmla="*/ 0 w 246"/>
              <a:gd name="T81" fmla="*/ 36 h 56"/>
              <a:gd name="T82" fmla="*/ 8 w 246"/>
              <a:gd name="T83" fmla="*/ 36 h 56"/>
              <a:gd name="T84" fmla="*/ 16 w 246"/>
              <a:gd name="T85" fmla="*/ 36 h 56"/>
              <a:gd name="T86" fmla="*/ 28 w 246"/>
              <a:gd name="T87" fmla="*/ 32 h 56"/>
              <a:gd name="T88" fmla="*/ 40 w 246"/>
              <a:gd name="T89" fmla="*/ 32 h 56"/>
              <a:gd name="T90" fmla="*/ 56 w 246"/>
              <a:gd name="T91" fmla="*/ 28 h 56"/>
              <a:gd name="T92" fmla="*/ 72 w 246"/>
              <a:gd name="T93" fmla="*/ 28 h 56"/>
              <a:gd name="T94" fmla="*/ 87 w 246"/>
              <a:gd name="T95" fmla="*/ 24 h 56"/>
              <a:gd name="T96" fmla="*/ 107 w 246"/>
              <a:gd name="T97" fmla="*/ 20 h 56"/>
              <a:gd name="T98" fmla="*/ 107 w 246"/>
              <a:gd name="T99" fmla="*/ 2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6" h="56">
                <a:moveTo>
                  <a:pt x="107" y="20"/>
                </a:moveTo>
                <a:lnTo>
                  <a:pt x="127" y="16"/>
                </a:lnTo>
                <a:lnTo>
                  <a:pt x="143" y="12"/>
                </a:lnTo>
                <a:lnTo>
                  <a:pt x="159" y="8"/>
                </a:lnTo>
                <a:lnTo>
                  <a:pt x="171" y="4"/>
                </a:lnTo>
                <a:lnTo>
                  <a:pt x="183" y="4"/>
                </a:lnTo>
                <a:lnTo>
                  <a:pt x="195" y="0"/>
                </a:lnTo>
                <a:lnTo>
                  <a:pt x="203" y="0"/>
                </a:lnTo>
                <a:lnTo>
                  <a:pt x="207" y="0"/>
                </a:lnTo>
                <a:lnTo>
                  <a:pt x="223" y="4"/>
                </a:lnTo>
                <a:lnTo>
                  <a:pt x="230" y="4"/>
                </a:lnTo>
                <a:lnTo>
                  <a:pt x="234" y="8"/>
                </a:lnTo>
                <a:lnTo>
                  <a:pt x="242" y="12"/>
                </a:lnTo>
                <a:lnTo>
                  <a:pt x="242" y="12"/>
                </a:lnTo>
                <a:lnTo>
                  <a:pt x="246" y="16"/>
                </a:lnTo>
                <a:lnTo>
                  <a:pt x="246" y="20"/>
                </a:lnTo>
                <a:lnTo>
                  <a:pt x="246" y="20"/>
                </a:lnTo>
                <a:lnTo>
                  <a:pt x="242" y="24"/>
                </a:lnTo>
                <a:lnTo>
                  <a:pt x="242" y="24"/>
                </a:lnTo>
                <a:lnTo>
                  <a:pt x="238" y="28"/>
                </a:lnTo>
                <a:lnTo>
                  <a:pt x="230" y="28"/>
                </a:lnTo>
                <a:lnTo>
                  <a:pt x="227" y="28"/>
                </a:lnTo>
                <a:lnTo>
                  <a:pt x="219" y="32"/>
                </a:lnTo>
                <a:lnTo>
                  <a:pt x="211" y="32"/>
                </a:lnTo>
                <a:lnTo>
                  <a:pt x="203" y="32"/>
                </a:lnTo>
                <a:lnTo>
                  <a:pt x="191" y="36"/>
                </a:lnTo>
                <a:lnTo>
                  <a:pt x="179" y="36"/>
                </a:lnTo>
                <a:lnTo>
                  <a:pt x="167" y="36"/>
                </a:lnTo>
                <a:lnTo>
                  <a:pt x="151" y="40"/>
                </a:lnTo>
                <a:lnTo>
                  <a:pt x="135" y="40"/>
                </a:lnTo>
                <a:lnTo>
                  <a:pt x="119" y="44"/>
                </a:lnTo>
                <a:lnTo>
                  <a:pt x="103" y="44"/>
                </a:lnTo>
                <a:lnTo>
                  <a:pt x="83" y="48"/>
                </a:lnTo>
                <a:lnTo>
                  <a:pt x="68" y="48"/>
                </a:lnTo>
                <a:lnTo>
                  <a:pt x="52" y="52"/>
                </a:lnTo>
                <a:lnTo>
                  <a:pt x="40" y="52"/>
                </a:lnTo>
                <a:lnTo>
                  <a:pt x="28" y="52"/>
                </a:lnTo>
                <a:lnTo>
                  <a:pt x="16" y="56"/>
                </a:lnTo>
                <a:lnTo>
                  <a:pt x="8" y="56"/>
                </a:lnTo>
                <a:lnTo>
                  <a:pt x="0" y="56"/>
                </a:lnTo>
                <a:lnTo>
                  <a:pt x="0" y="36"/>
                </a:lnTo>
                <a:lnTo>
                  <a:pt x="8" y="36"/>
                </a:lnTo>
                <a:lnTo>
                  <a:pt x="16" y="36"/>
                </a:lnTo>
                <a:lnTo>
                  <a:pt x="28" y="32"/>
                </a:lnTo>
                <a:lnTo>
                  <a:pt x="40" y="32"/>
                </a:lnTo>
                <a:lnTo>
                  <a:pt x="56" y="28"/>
                </a:lnTo>
                <a:lnTo>
                  <a:pt x="72" y="28"/>
                </a:lnTo>
                <a:lnTo>
                  <a:pt x="87" y="24"/>
                </a:lnTo>
                <a:lnTo>
                  <a:pt x="107" y="20"/>
                </a:lnTo>
                <a:lnTo>
                  <a:pt x="107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448">
            <a:extLst>
              <a:ext uri="{FF2B5EF4-FFF2-40B4-BE49-F238E27FC236}">
                <a16:creationId xmlns:a16="http://schemas.microsoft.com/office/drawing/2014/main" xmlns="" id="{FD32E830-A92D-4CBD-BEF7-43D1085A9F90}"/>
              </a:ext>
            </a:extLst>
          </p:cNvPr>
          <p:cNvSpPr>
            <a:spLocks/>
          </p:cNvSpPr>
          <p:nvPr/>
        </p:nvSpPr>
        <p:spPr bwMode="auto">
          <a:xfrm>
            <a:off x="2540867" y="1520182"/>
            <a:ext cx="285366" cy="1705547"/>
          </a:xfrm>
          <a:custGeom>
            <a:avLst/>
            <a:gdLst>
              <a:gd name="T0" fmla="*/ 40 w 48"/>
              <a:gd name="T1" fmla="*/ 68 h 230"/>
              <a:gd name="T2" fmla="*/ 40 w 48"/>
              <a:gd name="T3" fmla="*/ 87 h 230"/>
              <a:gd name="T4" fmla="*/ 40 w 48"/>
              <a:gd name="T5" fmla="*/ 107 h 230"/>
              <a:gd name="T6" fmla="*/ 40 w 48"/>
              <a:gd name="T7" fmla="*/ 151 h 230"/>
              <a:gd name="T8" fmla="*/ 40 w 48"/>
              <a:gd name="T9" fmla="*/ 167 h 230"/>
              <a:gd name="T10" fmla="*/ 40 w 48"/>
              <a:gd name="T11" fmla="*/ 187 h 230"/>
              <a:gd name="T12" fmla="*/ 36 w 48"/>
              <a:gd name="T13" fmla="*/ 199 h 230"/>
              <a:gd name="T14" fmla="*/ 36 w 48"/>
              <a:gd name="T15" fmla="*/ 211 h 230"/>
              <a:gd name="T16" fmla="*/ 36 w 48"/>
              <a:gd name="T17" fmla="*/ 219 h 230"/>
              <a:gd name="T18" fmla="*/ 32 w 48"/>
              <a:gd name="T19" fmla="*/ 227 h 230"/>
              <a:gd name="T20" fmla="*/ 28 w 48"/>
              <a:gd name="T21" fmla="*/ 230 h 230"/>
              <a:gd name="T22" fmla="*/ 24 w 48"/>
              <a:gd name="T23" fmla="*/ 230 h 230"/>
              <a:gd name="T24" fmla="*/ 20 w 48"/>
              <a:gd name="T25" fmla="*/ 230 h 230"/>
              <a:gd name="T26" fmla="*/ 20 w 48"/>
              <a:gd name="T27" fmla="*/ 227 h 230"/>
              <a:gd name="T28" fmla="*/ 16 w 48"/>
              <a:gd name="T29" fmla="*/ 219 h 230"/>
              <a:gd name="T30" fmla="*/ 12 w 48"/>
              <a:gd name="T31" fmla="*/ 207 h 230"/>
              <a:gd name="T32" fmla="*/ 8 w 48"/>
              <a:gd name="T33" fmla="*/ 195 h 230"/>
              <a:gd name="T34" fmla="*/ 8 w 48"/>
              <a:gd name="T35" fmla="*/ 187 h 230"/>
              <a:gd name="T36" fmla="*/ 8 w 48"/>
              <a:gd name="T37" fmla="*/ 179 h 230"/>
              <a:gd name="T38" fmla="*/ 8 w 48"/>
              <a:gd name="T39" fmla="*/ 167 h 230"/>
              <a:gd name="T40" fmla="*/ 8 w 48"/>
              <a:gd name="T41" fmla="*/ 155 h 230"/>
              <a:gd name="T42" fmla="*/ 8 w 48"/>
              <a:gd name="T43" fmla="*/ 143 h 230"/>
              <a:gd name="T44" fmla="*/ 8 w 48"/>
              <a:gd name="T45" fmla="*/ 127 h 230"/>
              <a:gd name="T46" fmla="*/ 8 w 48"/>
              <a:gd name="T47" fmla="*/ 103 h 230"/>
              <a:gd name="T48" fmla="*/ 8 w 48"/>
              <a:gd name="T49" fmla="*/ 80 h 230"/>
              <a:gd name="T50" fmla="*/ 8 w 48"/>
              <a:gd name="T51" fmla="*/ 64 h 230"/>
              <a:gd name="T52" fmla="*/ 8 w 48"/>
              <a:gd name="T53" fmla="*/ 48 h 230"/>
              <a:gd name="T54" fmla="*/ 8 w 48"/>
              <a:gd name="T55" fmla="*/ 36 h 230"/>
              <a:gd name="T56" fmla="*/ 4 w 48"/>
              <a:gd name="T57" fmla="*/ 24 h 230"/>
              <a:gd name="T58" fmla="*/ 4 w 48"/>
              <a:gd name="T59" fmla="*/ 16 h 230"/>
              <a:gd name="T60" fmla="*/ 0 w 48"/>
              <a:gd name="T61" fmla="*/ 8 h 230"/>
              <a:gd name="T62" fmla="*/ 0 w 48"/>
              <a:gd name="T63" fmla="*/ 4 h 230"/>
              <a:gd name="T64" fmla="*/ 0 w 48"/>
              <a:gd name="T65" fmla="*/ 4 h 230"/>
              <a:gd name="T66" fmla="*/ 0 w 48"/>
              <a:gd name="T67" fmla="*/ 4 h 230"/>
              <a:gd name="T68" fmla="*/ 4 w 48"/>
              <a:gd name="T69" fmla="*/ 0 h 230"/>
              <a:gd name="T70" fmla="*/ 8 w 48"/>
              <a:gd name="T71" fmla="*/ 0 h 230"/>
              <a:gd name="T72" fmla="*/ 12 w 48"/>
              <a:gd name="T73" fmla="*/ 0 h 230"/>
              <a:gd name="T74" fmla="*/ 16 w 48"/>
              <a:gd name="T75" fmla="*/ 4 h 230"/>
              <a:gd name="T76" fmla="*/ 28 w 48"/>
              <a:gd name="T77" fmla="*/ 4 h 230"/>
              <a:gd name="T78" fmla="*/ 36 w 48"/>
              <a:gd name="T79" fmla="*/ 8 h 230"/>
              <a:gd name="T80" fmla="*/ 44 w 48"/>
              <a:gd name="T81" fmla="*/ 12 h 230"/>
              <a:gd name="T82" fmla="*/ 44 w 48"/>
              <a:gd name="T83" fmla="*/ 12 h 230"/>
              <a:gd name="T84" fmla="*/ 48 w 48"/>
              <a:gd name="T85" fmla="*/ 16 h 230"/>
              <a:gd name="T86" fmla="*/ 48 w 48"/>
              <a:gd name="T87" fmla="*/ 20 h 230"/>
              <a:gd name="T88" fmla="*/ 44 w 48"/>
              <a:gd name="T89" fmla="*/ 24 h 230"/>
              <a:gd name="T90" fmla="*/ 44 w 48"/>
              <a:gd name="T91" fmla="*/ 28 h 230"/>
              <a:gd name="T92" fmla="*/ 44 w 48"/>
              <a:gd name="T93" fmla="*/ 28 h 230"/>
              <a:gd name="T94" fmla="*/ 44 w 48"/>
              <a:gd name="T95" fmla="*/ 36 h 230"/>
              <a:gd name="T96" fmla="*/ 40 w 48"/>
              <a:gd name="T97" fmla="*/ 40 h 230"/>
              <a:gd name="T98" fmla="*/ 40 w 48"/>
              <a:gd name="T99" fmla="*/ 52 h 230"/>
              <a:gd name="T100" fmla="*/ 40 w 48"/>
              <a:gd name="T101" fmla="*/ 68 h 230"/>
              <a:gd name="T102" fmla="*/ 40 w 48"/>
              <a:gd name="T103" fmla="*/ 68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8" h="230">
                <a:moveTo>
                  <a:pt x="40" y="68"/>
                </a:moveTo>
                <a:lnTo>
                  <a:pt x="40" y="87"/>
                </a:lnTo>
                <a:lnTo>
                  <a:pt x="40" y="107"/>
                </a:lnTo>
                <a:lnTo>
                  <a:pt x="40" y="151"/>
                </a:lnTo>
                <a:lnTo>
                  <a:pt x="40" y="167"/>
                </a:lnTo>
                <a:lnTo>
                  <a:pt x="40" y="187"/>
                </a:lnTo>
                <a:lnTo>
                  <a:pt x="36" y="199"/>
                </a:lnTo>
                <a:lnTo>
                  <a:pt x="36" y="211"/>
                </a:lnTo>
                <a:lnTo>
                  <a:pt x="36" y="219"/>
                </a:lnTo>
                <a:lnTo>
                  <a:pt x="32" y="227"/>
                </a:lnTo>
                <a:lnTo>
                  <a:pt x="28" y="230"/>
                </a:lnTo>
                <a:lnTo>
                  <a:pt x="24" y="230"/>
                </a:lnTo>
                <a:lnTo>
                  <a:pt x="20" y="230"/>
                </a:lnTo>
                <a:lnTo>
                  <a:pt x="20" y="227"/>
                </a:lnTo>
                <a:lnTo>
                  <a:pt x="16" y="219"/>
                </a:lnTo>
                <a:lnTo>
                  <a:pt x="12" y="207"/>
                </a:lnTo>
                <a:lnTo>
                  <a:pt x="8" y="195"/>
                </a:lnTo>
                <a:lnTo>
                  <a:pt x="8" y="187"/>
                </a:lnTo>
                <a:lnTo>
                  <a:pt x="8" y="179"/>
                </a:lnTo>
                <a:lnTo>
                  <a:pt x="8" y="167"/>
                </a:lnTo>
                <a:lnTo>
                  <a:pt x="8" y="155"/>
                </a:lnTo>
                <a:lnTo>
                  <a:pt x="8" y="143"/>
                </a:lnTo>
                <a:lnTo>
                  <a:pt x="8" y="127"/>
                </a:lnTo>
                <a:lnTo>
                  <a:pt x="8" y="103"/>
                </a:lnTo>
                <a:lnTo>
                  <a:pt x="8" y="80"/>
                </a:lnTo>
                <a:lnTo>
                  <a:pt x="8" y="64"/>
                </a:lnTo>
                <a:lnTo>
                  <a:pt x="8" y="48"/>
                </a:lnTo>
                <a:lnTo>
                  <a:pt x="8" y="36"/>
                </a:lnTo>
                <a:lnTo>
                  <a:pt x="4" y="24"/>
                </a:lnTo>
                <a:lnTo>
                  <a:pt x="4" y="16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4"/>
                </a:lnTo>
                <a:lnTo>
                  <a:pt x="28" y="4"/>
                </a:lnTo>
                <a:lnTo>
                  <a:pt x="36" y="8"/>
                </a:lnTo>
                <a:lnTo>
                  <a:pt x="44" y="12"/>
                </a:lnTo>
                <a:lnTo>
                  <a:pt x="44" y="12"/>
                </a:lnTo>
                <a:lnTo>
                  <a:pt x="48" y="16"/>
                </a:lnTo>
                <a:lnTo>
                  <a:pt x="48" y="20"/>
                </a:lnTo>
                <a:lnTo>
                  <a:pt x="44" y="24"/>
                </a:lnTo>
                <a:lnTo>
                  <a:pt x="44" y="28"/>
                </a:lnTo>
                <a:lnTo>
                  <a:pt x="44" y="28"/>
                </a:lnTo>
                <a:lnTo>
                  <a:pt x="44" y="36"/>
                </a:lnTo>
                <a:lnTo>
                  <a:pt x="40" y="40"/>
                </a:lnTo>
                <a:lnTo>
                  <a:pt x="40" y="52"/>
                </a:lnTo>
                <a:lnTo>
                  <a:pt x="40" y="68"/>
                </a:lnTo>
                <a:lnTo>
                  <a:pt x="40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4" name="Freeform 449">
            <a:extLst>
              <a:ext uri="{FF2B5EF4-FFF2-40B4-BE49-F238E27FC236}">
                <a16:creationId xmlns:a16="http://schemas.microsoft.com/office/drawing/2014/main" xmlns="" id="{2B88CEAD-8EEC-4ED3-B571-B6458F631529}"/>
              </a:ext>
            </a:extLst>
          </p:cNvPr>
          <p:cNvSpPr>
            <a:spLocks/>
          </p:cNvSpPr>
          <p:nvPr/>
        </p:nvSpPr>
        <p:spPr bwMode="auto">
          <a:xfrm>
            <a:off x="1976079" y="608083"/>
            <a:ext cx="897716" cy="585821"/>
          </a:xfrm>
          <a:custGeom>
            <a:avLst/>
            <a:gdLst>
              <a:gd name="T0" fmla="*/ 0 w 151"/>
              <a:gd name="T1" fmla="*/ 68 h 79"/>
              <a:gd name="T2" fmla="*/ 20 w 151"/>
              <a:gd name="T3" fmla="*/ 60 h 79"/>
              <a:gd name="T4" fmla="*/ 40 w 151"/>
              <a:gd name="T5" fmla="*/ 52 h 79"/>
              <a:gd name="T6" fmla="*/ 56 w 151"/>
              <a:gd name="T7" fmla="*/ 44 h 79"/>
              <a:gd name="T8" fmla="*/ 68 w 151"/>
              <a:gd name="T9" fmla="*/ 40 h 79"/>
              <a:gd name="T10" fmla="*/ 80 w 151"/>
              <a:gd name="T11" fmla="*/ 36 h 79"/>
              <a:gd name="T12" fmla="*/ 87 w 151"/>
              <a:gd name="T13" fmla="*/ 32 h 79"/>
              <a:gd name="T14" fmla="*/ 91 w 151"/>
              <a:gd name="T15" fmla="*/ 28 h 79"/>
              <a:gd name="T16" fmla="*/ 95 w 151"/>
              <a:gd name="T17" fmla="*/ 24 h 79"/>
              <a:gd name="T18" fmla="*/ 99 w 151"/>
              <a:gd name="T19" fmla="*/ 20 h 79"/>
              <a:gd name="T20" fmla="*/ 99 w 151"/>
              <a:gd name="T21" fmla="*/ 16 h 79"/>
              <a:gd name="T22" fmla="*/ 103 w 151"/>
              <a:gd name="T23" fmla="*/ 12 h 79"/>
              <a:gd name="T24" fmla="*/ 99 w 151"/>
              <a:gd name="T25" fmla="*/ 8 h 79"/>
              <a:gd name="T26" fmla="*/ 99 w 151"/>
              <a:gd name="T27" fmla="*/ 8 h 79"/>
              <a:gd name="T28" fmla="*/ 99 w 151"/>
              <a:gd name="T29" fmla="*/ 4 h 79"/>
              <a:gd name="T30" fmla="*/ 103 w 151"/>
              <a:gd name="T31" fmla="*/ 4 h 79"/>
              <a:gd name="T32" fmla="*/ 107 w 151"/>
              <a:gd name="T33" fmla="*/ 4 h 79"/>
              <a:gd name="T34" fmla="*/ 111 w 151"/>
              <a:gd name="T35" fmla="*/ 0 h 79"/>
              <a:gd name="T36" fmla="*/ 115 w 151"/>
              <a:gd name="T37" fmla="*/ 0 h 79"/>
              <a:gd name="T38" fmla="*/ 123 w 151"/>
              <a:gd name="T39" fmla="*/ 4 h 79"/>
              <a:gd name="T40" fmla="*/ 131 w 151"/>
              <a:gd name="T41" fmla="*/ 4 h 79"/>
              <a:gd name="T42" fmla="*/ 139 w 151"/>
              <a:gd name="T43" fmla="*/ 8 h 79"/>
              <a:gd name="T44" fmla="*/ 143 w 151"/>
              <a:gd name="T45" fmla="*/ 12 h 79"/>
              <a:gd name="T46" fmla="*/ 147 w 151"/>
              <a:gd name="T47" fmla="*/ 16 h 79"/>
              <a:gd name="T48" fmla="*/ 151 w 151"/>
              <a:gd name="T49" fmla="*/ 20 h 79"/>
              <a:gd name="T50" fmla="*/ 151 w 151"/>
              <a:gd name="T51" fmla="*/ 24 h 79"/>
              <a:gd name="T52" fmla="*/ 151 w 151"/>
              <a:gd name="T53" fmla="*/ 28 h 79"/>
              <a:gd name="T54" fmla="*/ 147 w 151"/>
              <a:gd name="T55" fmla="*/ 32 h 79"/>
              <a:gd name="T56" fmla="*/ 143 w 151"/>
              <a:gd name="T57" fmla="*/ 32 h 79"/>
              <a:gd name="T58" fmla="*/ 139 w 151"/>
              <a:gd name="T59" fmla="*/ 36 h 79"/>
              <a:gd name="T60" fmla="*/ 135 w 151"/>
              <a:gd name="T61" fmla="*/ 40 h 79"/>
              <a:gd name="T62" fmla="*/ 123 w 151"/>
              <a:gd name="T63" fmla="*/ 44 h 79"/>
              <a:gd name="T64" fmla="*/ 115 w 151"/>
              <a:gd name="T65" fmla="*/ 48 h 79"/>
              <a:gd name="T66" fmla="*/ 103 w 151"/>
              <a:gd name="T67" fmla="*/ 52 h 79"/>
              <a:gd name="T68" fmla="*/ 91 w 151"/>
              <a:gd name="T69" fmla="*/ 56 h 79"/>
              <a:gd name="T70" fmla="*/ 80 w 151"/>
              <a:gd name="T71" fmla="*/ 60 h 79"/>
              <a:gd name="T72" fmla="*/ 64 w 151"/>
              <a:gd name="T73" fmla="*/ 64 h 79"/>
              <a:gd name="T74" fmla="*/ 44 w 151"/>
              <a:gd name="T75" fmla="*/ 68 h 79"/>
              <a:gd name="T76" fmla="*/ 24 w 151"/>
              <a:gd name="T77" fmla="*/ 75 h 79"/>
              <a:gd name="T78" fmla="*/ 4 w 151"/>
              <a:gd name="T79" fmla="*/ 79 h 79"/>
              <a:gd name="T80" fmla="*/ 0 w 151"/>
              <a:gd name="T81" fmla="*/ 68 h 79"/>
              <a:gd name="T82" fmla="*/ 0 w 151"/>
              <a:gd name="T83" fmla="*/ 68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51" h="79">
                <a:moveTo>
                  <a:pt x="0" y="68"/>
                </a:moveTo>
                <a:lnTo>
                  <a:pt x="20" y="60"/>
                </a:lnTo>
                <a:lnTo>
                  <a:pt x="40" y="52"/>
                </a:lnTo>
                <a:lnTo>
                  <a:pt x="56" y="44"/>
                </a:lnTo>
                <a:lnTo>
                  <a:pt x="68" y="40"/>
                </a:lnTo>
                <a:lnTo>
                  <a:pt x="80" y="36"/>
                </a:lnTo>
                <a:lnTo>
                  <a:pt x="87" y="32"/>
                </a:lnTo>
                <a:lnTo>
                  <a:pt x="91" y="28"/>
                </a:lnTo>
                <a:lnTo>
                  <a:pt x="95" y="24"/>
                </a:lnTo>
                <a:lnTo>
                  <a:pt x="99" y="20"/>
                </a:lnTo>
                <a:lnTo>
                  <a:pt x="99" y="16"/>
                </a:lnTo>
                <a:lnTo>
                  <a:pt x="103" y="12"/>
                </a:lnTo>
                <a:lnTo>
                  <a:pt x="99" y="8"/>
                </a:lnTo>
                <a:lnTo>
                  <a:pt x="99" y="8"/>
                </a:lnTo>
                <a:lnTo>
                  <a:pt x="99" y="4"/>
                </a:lnTo>
                <a:lnTo>
                  <a:pt x="103" y="4"/>
                </a:lnTo>
                <a:lnTo>
                  <a:pt x="107" y="4"/>
                </a:lnTo>
                <a:lnTo>
                  <a:pt x="111" y="0"/>
                </a:lnTo>
                <a:lnTo>
                  <a:pt x="115" y="0"/>
                </a:lnTo>
                <a:lnTo>
                  <a:pt x="123" y="4"/>
                </a:lnTo>
                <a:lnTo>
                  <a:pt x="131" y="4"/>
                </a:lnTo>
                <a:lnTo>
                  <a:pt x="139" y="8"/>
                </a:lnTo>
                <a:lnTo>
                  <a:pt x="143" y="12"/>
                </a:lnTo>
                <a:lnTo>
                  <a:pt x="147" y="16"/>
                </a:lnTo>
                <a:lnTo>
                  <a:pt x="151" y="20"/>
                </a:lnTo>
                <a:lnTo>
                  <a:pt x="151" y="24"/>
                </a:lnTo>
                <a:lnTo>
                  <a:pt x="151" y="28"/>
                </a:lnTo>
                <a:lnTo>
                  <a:pt x="147" y="32"/>
                </a:lnTo>
                <a:lnTo>
                  <a:pt x="143" y="32"/>
                </a:lnTo>
                <a:lnTo>
                  <a:pt x="139" y="36"/>
                </a:lnTo>
                <a:lnTo>
                  <a:pt x="135" y="40"/>
                </a:lnTo>
                <a:lnTo>
                  <a:pt x="123" y="44"/>
                </a:lnTo>
                <a:lnTo>
                  <a:pt x="115" y="48"/>
                </a:lnTo>
                <a:lnTo>
                  <a:pt x="103" y="52"/>
                </a:lnTo>
                <a:lnTo>
                  <a:pt x="91" y="56"/>
                </a:lnTo>
                <a:lnTo>
                  <a:pt x="80" y="60"/>
                </a:lnTo>
                <a:lnTo>
                  <a:pt x="64" y="64"/>
                </a:lnTo>
                <a:lnTo>
                  <a:pt x="44" y="68"/>
                </a:lnTo>
                <a:lnTo>
                  <a:pt x="24" y="75"/>
                </a:lnTo>
                <a:lnTo>
                  <a:pt x="4" y="79"/>
                </a:lnTo>
                <a:lnTo>
                  <a:pt x="0" y="68"/>
                </a:lnTo>
                <a:lnTo>
                  <a:pt x="0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473">
            <a:extLst>
              <a:ext uri="{FF2B5EF4-FFF2-40B4-BE49-F238E27FC236}">
                <a16:creationId xmlns:a16="http://schemas.microsoft.com/office/drawing/2014/main" xmlns="" id="{6D959AF0-E480-4971-B774-BB86114C02A4}"/>
              </a:ext>
            </a:extLst>
          </p:cNvPr>
          <p:cNvSpPr>
            <a:spLocks/>
          </p:cNvSpPr>
          <p:nvPr/>
        </p:nvSpPr>
        <p:spPr bwMode="auto">
          <a:xfrm>
            <a:off x="4937325" y="2426275"/>
            <a:ext cx="2360212" cy="563572"/>
          </a:xfrm>
          <a:custGeom>
            <a:avLst/>
            <a:gdLst>
              <a:gd name="T0" fmla="*/ 278 w 397"/>
              <a:gd name="T1" fmla="*/ 72 h 76"/>
              <a:gd name="T2" fmla="*/ 266 w 397"/>
              <a:gd name="T3" fmla="*/ 72 h 76"/>
              <a:gd name="T4" fmla="*/ 254 w 397"/>
              <a:gd name="T5" fmla="*/ 68 h 76"/>
              <a:gd name="T6" fmla="*/ 230 w 397"/>
              <a:gd name="T7" fmla="*/ 60 h 76"/>
              <a:gd name="T8" fmla="*/ 199 w 397"/>
              <a:gd name="T9" fmla="*/ 52 h 76"/>
              <a:gd name="T10" fmla="*/ 159 w 397"/>
              <a:gd name="T11" fmla="*/ 40 h 76"/>
              <a:gd name="T12" fmla="*/ 127 w 397"/>
              <a:gd name="T13" fmla="*/ 32 h 76"/>
              <a:gd name="T14" fmla="*/ 103 w 397"/>
              <a:gd name="T15" fmla="*/ 24 h 76"/>
              <a:gd name="T16" fmla="*/ 83 w 397"/>
              <a:gd name="T17" fmla="*/ 20 h 76"/>
              <a:gd name="T18" fmla="*/ 64 w 397"/>
              <a:gd name="T19" fmla="*/ 24 h 76"/>
              <a:gd name="T20" fmla="*/ 44 w 397"/>
              <a:gd name="T21" fmla="*/ 28 h 76"/>
              <a:gd name="T22" fmla="*/ 32 w 397"/>
              <a:gd name="T23" fmla="*/ 32 h 76"/>
              <a:gd name="T24" fmla="*/ 24 w 397"/>
              <a:gd name="T25" fmla="*/ 32 h 76"/>
              <a:gd name="T26" fmla="*/ 20 w 397"/>
              <a:gd name="T27" fmla="*/ 28 h 76"/>
              <a:gd name="T28" fmla="*/ 8 w 397"/>
              <a:gd name="T29" fmla="*/ 20 h 76"/>
              <a:gd name="T30" fmla="*/ 0 w 397"/>
              <a:gd name="T31" fmla="*/ 12 h 76"/>
              <a:gd name="T32" fmla="*/ 0 w 397"/>
              <a:gd name="T33" fmla="*/ 8 h 76"/>
              <a:gd name="T34" fmla="*/ 12 w 397"/>
              <a:gd name="T35" fmla="*/ 8 h 76"/>
              <a:gd name="T36" fmla="*/ 32 w 397"/>
              <a:gd name="T37" fmla="*/ 4 h 76"/>
              <a:gd name="T38" fmla="*/ 60 w 397"/>
              <a:gd name="T39" fmla="*/ 0 h 76"/>
              <a:gd name="T40" fmla="*/ 83 w 397"/>
              <a:gd name="T41" fmla="*/ 0 h 76"/>
              <a:gd name="T42" fmla="*/ 103 w 397"/>
              <a:gd name="T43" fmla="*/ 4 h 76"/>
              <a:gd name="T44" fmla="*/ 139 w 397"/>
              <a:gd name="T45" fmla="*/ 12 h 76"/>
              <a:gd name="T46" fmla="*/ 155 w 397"/>
              <a:gd name="T47" fmla="*/ 16 h 76"/>
              <a:gd name="T48" fmla="*/ 179 w 397"/>
              <a:gd name="T49" fmla="*/ 20 h 76"/>
              <a:gd name="T50" fmla="*/ 211 w 397"/>
              <a:gd name="T51" fmla="*/ 24 h 76"/>
              <a:gd name="T52" fmla="*/ 242 w 397"/>
              <a:gd name="T53" fmla="*/ 28 h 76"/>
              <a:gd name="T54" fmla="*/ 266 w 397"/>
              <a:gd name="T55" fmla="*/ 32 h 76"/>
              <a:gd name="T56" fmla="*/ 290 w 397"/>
              <a:gd name="T57" fmla="*/ 36 h 76"/>
              <a:gd name="T58" fmla="*/ 302 w 397"/>
              <a:gd name="T59" fmla="*/ 36 h 76"/>
              <a:gd name="T60" fmla="*/ 318 w 397"/>
              <a:gd name="T61" fmla="*/ 40 h 76"/>
              <a:gd name="T62" fmla="*/ 346 w 397"/>
              <a:gd name="T63" fmla="*/ 36 h 76"/>
              <a:gd name="T64" fmla="*/ 373 w 397"/>
              <a:gd name="T65" fmla="*/ 32 h 76"/>
              <a:gd name="T66" fmla="*/ 385 w 397"/>
              <a:gd name="T67" fmla="*/ 32 h 76"/>
              <a:gd name="T68" fmla="*/ 393 w 397"/>
              <a:gd name="T69" fmla="*/ 36 h 76"/>
              <a:gd name="T70" fmla="*/ 397 w 397"/>
              <a:gd name="T71" fmla="*/ 36 h 76"/>
              <a:gd name="T72" fmla="*/ 397 w 397"/>
              <a:gd name="T73" fmla="*/ 44 h 76"/>
              <a:gd name="T74" fmla="*/ 381 w 397"/>
              <a:gd name="T75" fmla="*/ 52 h 76"/>
              <a:gd name="T76" fmla="*/ 354 w 397"/>
              <a:gd name="T77" fmla="*/ 64 h 76"/>
              <a:gd name="T78" fmla="*/ 330 w 397"/>
              <a:gd name="T79" fmla="*/ 68 h 76"/>
              <a:gd name="T80" fmla="*/ 310 w 397"/>
              <a:gd name="T81" fmla="*/ 72 h 76"/>
              <a:gd name="T82" fmla="*/ 294 w 397"/>
              <a:gd name="T83" fmla="*/ 76 h 76"/>
              <a:gd name="T84" fmla="*/ 290 w 397"/>
              <a:gd name="T85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97" h="76">
                <a:moveTo>
                  <a:pt x="290" y="76"/>
                </a:moveTo>
                <a:lnTo>
                  <a:pt x="278" y="72"/>
                </a:lnTo>
                <a:lnTo>
                  <a:pt x="270" y="72"/>
                </a:lnTo>
                <a:lnTo>
                  <a:pt x="266" y="72"/>
                </a:lnTo>
                <a:lnTo>
                  <a:pt x="262" y="68"/>
                </a:lnTo>
                <a:lnTo>
                  <a:pt x="254" y="68"/>
                </a:lnTo>
                <a:lnTo>
                  <a:pt x="242" y="64"/>
                </a:lnTo>
                <a:lnTo>
                  <a:pt x="230" y="60"/>
                </a:lnTo>
                <a:lnTo>
                  <a:pt x="214" y="56"/>
                </a:lnTo>
                <a:lnTo>
                  <a:pt x="199" y="52"/>
                </a:lnTo>
                <a:lnTo>
                  <a:pt x="179" y="44"/>
                </a:lnTo>
                <a:lnTo>
                  <a:pt x="159" y="40"/>
                </a:lnTo>
                <a:lnTo>
                  <a:pt x="143" y="36"/>
                </a:lnTo>
                <a:lnTo>
                  <a:pt x="127" y="32"/>
                </a:lnTo>
                <a:lnTo>
                  <a:pt x="111" y="28"/>
                </a:lnTo>
                <a:lnTo>
                  <a:pt x="103" y="24"/>
                </a:lnTo>
                <a:lnTo>
                  <a:pt x="91" y="24"/>
                </a:lnTo>
                <a:lnTo>
                  <a:pt x="83" y="20"/>
                </a:lnTo>
                <a:lnTo>
                  <a:pt x="79" y="20"/>
                </a:lnTo>
                <a:lnTo>
                  <a:pt x="64" y="24"/>
                </a:lnTo>
                <a:lnTo>
                  <a:pt x="52" y="24"/>
                </a:lnTo>
                <a:lnTo>
                  <a:pt x="44" y="28"/>
                </a:lnTo>
                <a:lnTo>
                  <a:pt x="36" y="28"/>
                </a:lnTo>
                <a:lnTo>
                  <a:pt x="32" y="32"/>
                </a:lnTo>
                <a:lnTo>
                  <a:pt x="24" y="32"/>
                </a:lnTo>
                <a:lnTo>
                  <a:pt x="24" y="32"/>
                </a:lnTo>
                <a:lnTo>
                  <a:pt x="20" y="32"/>
                </a:lnTo>
                <a:lnTo>
                  <a:pt x="20" y="28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  <a:lnTo>
                  <a:pt x="0" y="8"/>
                </a:lnTo>
                <a:lnTo>
                  <a:pt x="4" y="8"/>
                </a:lnTo>
                <a:lnTo>
                  <a:pt x="12" y="8"/>
                </a:lnTo>
                <a:lnTo>
                  <a:pt x="20" y="4"/>
                </a:lnTo>
                <a:lnTo>
                  <a:pt x="32" y="4"/>
                </a:lnTo>
                <a:lnTo>
                  <a:pt x="48" y="0"/>
                </a:lnTo>
                <a:lnTo>
                  <a:pt x="60" y="0"/>
                </a:lnTo>
                <a:lnTo>
                  <a:pt x="71" y="0"/>
                </a:lnTo>
                <a:lnTo>
                  <a:pt x="83" y="0"/>
                </a:lnTo>
                <a:lnTo>
                  <a:pt x="91" y="0"/>
                </a:lnTo>
                <a:lnTo>
                  <a:pt x="103" y="4"/>
                </a:lnTo>
                <a:lnTo>
                  <a:pt x="131" y="8"/>
                </a:lnTo>
                <a:lnTo>
                  <a:pt x="139" y="12"/>
                </a:lnTo>
                <a:lnTo>
                  <a:pt x="147" y="12"/>
                </a:lnTo>
                <a:lnTo>
                  <a:pt x="155" y="16"/>
                </a:lnTo>
                <a:lnTo>
                  <a:pt x="167" y="16"/>
                </a:lnTo>
                <a:lnTo>
                  <a:pt x="179" y="20"/>
                </a:lnTo>
                <a:lnTo>
                  <a:pt x="195" y="20"/>
                </a:lnTo>
                <a:lnTo>
                  <a:pt x="211" y="24"/>
                </a:lnTo>
                <a:lnTo>
                  <a:pt x="226" y="28"/>
                </a:lnTo>
                <a:lnTo>
                  <a:pt x="242" y="28"/>
                </a:lnTo>
                <a:lnTo>
                  <a:pt x="254" y="32"/>
                </a:lnTo>
                <a:lnTo>
                  <a:pt x="266" y="32"/>
                </a:lnTo>
                <a:lnTo>
                  <a:pt x="278" y="36"/>
                </a:lnTo>
                <a:lnTo>
                  <a:pt x="290" y="36"/>
                </a:lnTo>
                <a:lnTo>
                  <a:pt x="298" y="36"/>
                </a:lnTo>
                <a:lnTo>
                  <a:pt x="302" y="36"/>
                </a:lnTo>
                <a:lnTo>
                  <a:pt x="310" y="36"/>
                </a:lnTo>
                <a:lnTo>
                  <a:pt x="318" y="40"/>
                </a:lnTo>
                <a:lnTo>
                  <a:pt x="330" y="36"/>
                </a:lnTo>
                <a:lnTo>
                  <a:pt x="346" y="36"/>
                </a:lnTo>
                <a:lnTo>
                  <a:pt x="365" y="36"/>
                </a:lnTo>
                <a:lnTo>
                  <a:pt x="373" y="32"/>
                </a:lnTo>
                <a:lnTo>
                  <a:pt x="377" y="32"/>
                </a:lnTo>
                <a:lnTo>
                  <a:pt x="385" y="32"/>
                </a:lnTo>
                <a:lnTo>
                  <a:pt x="389" y="36"/>
                </a:lnTo>
                <a:lnTo>
                  <a:pt x="393" y="36"/>
                </a:lnTo>
                <a:lnTo>
                  <a:pt x="397" y="36"/>
                </a:lnTo>
                <a:lnTo>
                  <a:pt x="397" y="36"/>
                </a:lnTo>
                <a:lnTo>
                  <a:pt x="397" y="40"/>
                </a:lnTo>
                <a:lnTo>
                  <a:pt x="397" y="44"/>
                </a:lnTo>
                <a:lnTo>
                  <a:pt x="393" y="48"/>
                </a:lnTo>
                <a:lnTo>
                  <a:pt x="381" y="52"/>
                </a:lnTo>
                <a:lnTo>
                  <a:pt x="369" y="56"/>
                </a:lnTo>
                <a:lnTo>
                  <a:pt x="354" y="64"/>
                </a:lnTo>
                <a:lnTo>
                  <a:pt x="342" y="68"/>
                </a:lnTo>
                <a:lnTo>
                  <a:pt x="330" y="68"/>
                </a:lnTo>
                <a:lnTo>
                  <a:pt x="318" y="72"/>
                </a:lnTo>
                <a:lnTo>
                  <a:pt x="310" y="72"/>
                </a:lnTo>
                <a:lnTo>
                  <a:pt x="302" y="76"/>
                </a:lnTo>
                <a:lnTo>
                  <a:pt x="294" y="76"/>
                </a:lnTo>
                <a:lnTo>
                  <a:pt x="290" y="76"/>
                </a:lnTo>
                <a:lnTo>
                  <a:pt x="290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474">
            <a:extLst>
              <a:ext uri="{FF2B5EF4-FFF2-40B4-BE49-F238E27FC236}">
                <a16:creationId xmlns:a16="http://schemas.microsoft.com/office/drawing/2014/main" xmlns="" id="{D0D39B0E-5CE8-4B4B-92AB-C3EB01CE2F6B}"/>
              </a:ext>
            </a:extLst>
          </p:cNvPr>
          <p:cNvSpPr>
            <a:spLocks/>
          </p:cNvSpPr>
          <p:nvPr/>
        </p:nvSpPr>
        <p:spPr bwMode="auto">
          <a:xfrm>
            <a:off x="5906377" y="1632826"/>
            <a:ext cx="326983" cy="385602"/>
          </a:xfrm>
          <a:custGeom>
            <a:avLst/>
            <a:gdLst>
              <a:gd name="T0" fmla="*/ 0 w 55"/>
              <a:gd name="T1" fmla="*/ 4 h 52"/>
              <a:gd name="T2" fmla="*/ 0 w 55"/>
              <a:gd name="T3" fmla="*/ 0 h 52"/>
              <a:gd name="T4" fmla="*/ 4 w 55"/>
              <a:gd name="T5" fmla="*/ 0 h 52"/>
              <a:gd name="T6" fmla="*/ 8 w 55"/>
              <a:gd name="T7" fmla="*/ 0 h 52"/>
              <a:gd name="T8" fmla="*/ 16 w 55"/>
              <a:gd name="T9" fmla="*/ 0 h 52"/>
              <a:gd name="T10" fmla="*/ 24 w 55"/>
              <a:gd name="T11" fmla="*/ 4 h 52"/>
              <a:gd name="T12" fmla="*/ 28 w 55"/>
              <a:gd name="T13" fmla="*/ 4 h 52"/>
              <a:gd name="T14" fmla="*/ 36 w 55"/>
              <a:gd name="T15" fmla="*/ 8 h 52"/>
              <a:gd name="T16" fmla="*/ 44 w 55"/>
              <a:gd name="T17" fmla="*/ 12 h 52"/>
              <a:gd name="T18" fmla="*/ 48 w 55"/>
              <a:gd name="T19" fmla="*/ 20 h 52"/>
              <a:gd name="T20" fmla="*/ 51 w 55"/>
              <a:gd name="T21" fmla="*/ 24 h 52"/>
              <a:gd name="T22" fmla="*/ 51 w 55"/>
              <a:gd name="T23" fmla="*/ 28 h 52"/>
              <a:gd name="T24" fmla="*/ 55 w 55"/>
              <a:gd name="T25" fmla="*/ 36 h 52"/>
              <a:gd name="T26" fmla="*/ 51 w 55"/>
              <a:gd name="T27" fmla="*/ 40 h 52"/>
              <a:gd name="T28" fmla="*/ 51 w 55"/>
              <a:gd name="T29" fmla="*/ 44 h 52"/>
              <a:gd name="T30" fmla="*/ 48 w 55"/>
              <a:gd name="T31" fmla="*/ 48 h 52"/>
              <a:gd name="T32" fmla="*/ 44 w 55"/>
              <a:gd name="T33" fmla="*/ 52 h 52"/>
              <a:gd name="T34" fmla="*/ 36 w 55"/>
              <a:gd name="T35" fmla="*/ 52 h 52"/>
              <a:gd name="T36" fmla="*/ 28 w 55"/>
              <a:gd name="T37" fmla="*/ 48 h 52"/>
              <a:gd name="T38" fmla="*/ 24 w 55"/>
              <a:gd name="T39" fmla="*/ 40 h 52"/>
              <a:gd name="T40" fmla="*/ 16 w 55"/>
              <a:gd name="T41" fmla="*/ 32 h 52"/>
              <a:gd name="T42" fmla="*/ 8 w 55"/>
              <a:gd name="T43" fmla="*/ 20 h 52"/>
              <a:gd name="T44" fmla="*/ 0 w 55"/>
              <a:gd name="T45" fmla="*/ 12 h 52"/>
              <a:gd name="T46" fmla="*/ 0 w 55"/>
              <a:gd name="T47" fmla="*/ 4 h 52"/>
              <a:gd name="T48" fmla="*/ 0 w 55"/>
              <a:gd name="T49" fmla="*/ 4 h 52"/>
              <a:gd name="T50" fmla="*/ 0 w 55"/>
              <a:gd name="T51" fmla="*/ 4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5" h="52">
                <a:moveTo>
                  <a:pt x="0" y="4"/>
                </a:move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4"/>
                </a:lnTo>
                <a:lnTo>
                  <a:pt x="28" y="4"/>
                </a:lnTo>
                <a:lnTo>
                  <a:pt x="36" y="8"/>
                </a:lnTo>
                <a:lnTo>
                  <a:pt x="44" y="12"/>
                </a:lnTo>
                <a:lnTo>
                  <a:pt x="48" y="20"/>
                </a:lnTo>
                <a:lnTo>
                  <a:pt x="51" y="24"/>
                </a:lnTo>
                <a:lnTo>
                  <a:pt x="51" y="28"/>
                </a:lnTo>
                <a:lnTo>
                  <a:pt x="55" y="36"/>
                </a:lnTo>
                <a:lnTo>
                  <a:pt x="51" y="40"/>
                </a:lnTo>
                <a:lnTo>
                  <a:pt x="51" y="44"/>
                </a:lnTo>
                <a:lnTo>
                  <a:pt x="48" y="48"/>
                </a:lnTo>
                <a:lnTo>
                  <a:pt x="44" y="52"/>
                </a:lnTo>
                <a:lnTo>
                  <a:pt x="36" y="52"/>
                </a:lnTo>
                <a:lnTo>
                  <a:pt x="28" y="48"/>
                </a:lnTo>
                <a:lnTo>
                  <a:pt x="24" y="40"/>
                </a:lnTo>
                <a:lnTo>
                  <a:pt x="16" y="32"/>
                </a:lnTo>
                <a:lnTo>
                  <a:pt x="8" y="20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475">
            <a:extLst>
              <a:ext uri="{FF2B5EF4-FFF2-40B4-BE49-F238E27FC236}">
                <a16:creationId xmlns:a16="http://schemas.microsoft.com/office/drawing/2014/main" xmlns="" id="{9505281E-CB7B-4D11-AEAE-AF511BF69717}"/>
              </a:ext>
            </a:extLst>
          </p:cNvPr>
          <p:cNvSpPr>
            <a:spLocks/>
          </p:cNvSpPr>
          <p:nvPr/>
        </p:nvSpPr>
        <p:spPr bwMode="auto">
          <a:xfrm>
            <a:off x="5246471" y="869035"/>
            <a:ext cx="374544" cy="437513"/>
          </a:xfrm>
          <a:custGeom>
            <a:avLst/>
            <a:gdLst>
              <a:gd name="T0" fmla="*/ 0 w 63"/>
              <a:gd name="T1" fmla="*/ 8 h 59"/>
              <a:gd name="T2" fmla="*/ 4 w 63"/>
              <a:gd name="T3" fmla="*/ 4 h 59"/>
              <a:gd name="T4" fmla="*/ 8 w 63"/>
              <a:gd name="T5" fmla="*/ 4 h 59"/>
              <a:gd name="T6" fmla="*/ 8 w 63"/>
              <a:gd name="T7" fmla="*/ 0 h 59"/>
              <a:gd name="T8" fmla="*/ 12 w 63"/>
              <a:gd name="T9" fmla="*/ 4 h 59"/>
              <a:gd name="T10" fmla="*/ 19 w 63"/>
              <a:gd name="T11" fmla="*/ 4 h 59"/>
              <a:gd name="T12" fmla="*/ 27 w 63"/>
              <a:gd name="T13" fmla="*/ 8 h 59"/>
              <a:gd name="T14" fmla="*/ 31 w 63"/>
              <a:gd name="T15" fmla="*/ 8 h 59"/>
              <a:gd name="T16" fmla="*/ 43 w 63"/>
              <a:gd name="T17" fmla="*/ 16 h 59"/>
              <a:gd name="T18" fmla="*/ 47 w 63"/>
              <a:gd name="T19" fmla="*/ 16 h 59"/>
              <a:gd name="T20" fmla="*/ 55 w 63"/>
              <a:gd name="T21" fmla="*/ 20 h 59"/>
              <a:gd name="T22" fmla="*/ 59 w 63"/>
              <a:gd name="T23" fmla="*/ 24 h 59"/>
              <a:gd name="T24" fmla="*/ 59 w 63"/>
              <a:gd name="T25" fmla="*/ 24 h 59"/>
              <a:gd name="T26" fmla="*/ 63 w 63"/>
              <a:gd name="T27" fmla="*/ 32 h 59"/>
              <a:gd name="T28" fmla="*/ 63 w 63"/>
              <a:gd name="T29" fmla="*/ 39 h 59"/>
              <a:gd name="T30" fmla="*/ 63 w 63"/>
              <a:gd name="T31" fmla="*/ 47 h 59"/>
              <a:gd name="T32" fmla="*/ 59 w 63"/>
              <a:gd name="T33" fmla="*/ 55 h 59"/>
              <a:gd name="T34" fmla="*/ 59 w 63"/>
              <a:gd name="T35" fmla="*/ 59 h 59"/>
              <a:gd name="T36" fmla="*/ 55 w 63"/>
              <a:gd name="T37" fmla="*/ 59 h 59"/>
              <a:gd name="T38" fmla="*/ 51 w 63"/>
              <a:gd name="T39" fmla="*/ 59 h 59"/>
              <a:gd name="T40" fmla="*/ 43 w 63"/>
              <a:gd name="T41" fmla="*/ 59 h 59"/>
              <a:gd name="T42" fmla="*/ 39 w 63"/>
              <a:gd name="T43" fmla="*/ 55 h 59"/>
              <a:gd name="T44" fmla="*/ 31 w 63"/>
              <a:gd name="T45" fmla="*/ 51 h 59"/>
              <a:gd name="T46" fmla="*/ 23 w 63"/>
              <a:gd name="T47" fmla="*/ 43 h 59"/>
              <a:gd name="T48" fmla="*/ 19 w 63"/>
              <a:gd name="T49" fmla="*/ 36 h 59"/>
              <a:gd name="T50" fmla="*/ 12 w 63"/>
              <a:gd name="T51" fmla="*/ 28 h 59"/>
              <a:gd name="T52" fmla="*/ 4 w 63"/>
              <a:gd name="T53" fmla="*/ 20 h 59"/>
              <a:gd name="T54" fmla="*/ 4 w 63"/>
              <a:gd name="T55" fmla="*/ 12 h 59"/>
              <a:gd name="T56" fmla="*/ 0 w 63"/>
              <a:gd name="T57" fmla="*/ 8 h 59"/>
              <a:gd name="T58" fmla="*/ 0 w 63"/>
              <a:gd name="T59" fmla="*/ 8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3" h="59">
                <a:moveTo>
                  <a:pt x="0" y="8"/>
                </a:moveTo>
                <a:lnTo>
                  <a:pt x="4" y="4"/>
                </a:lnTo>
                <a:lnTo>
                  <a:pt x="8" y="4"/>
                </a:lnTo>
                <a:lnTo>
                  <a:pt x="8" y="0"/>
                </a:lnTo>
                <a:lnTo>
                  <a:pt x="12" y="4"/>
                </a:lnTo>
                <a:lnTo>
                  <a:pt x="19" y="4"/>
                </a:lnTo>
                <a:lnTo>
                  <a:pt x="27" y="8"/>
                </a:lnTo>
                <a:lnTo>
                  <a:pt x="31" y="8"/>
                </a:lnTo>
                <a:lnTo>
                  <a:pt x="43" y="16"/>
                </a:lnTo>
                <a:lnTo>
                  <a:pt x="47" y="16"/>
                </a:lnTo>
                <a:lnTo>
                  <a:pt x="55" y="20"/>
                </a:lnTo>
                <a:lnTo>
                  <a:pt x="59" y="24"/>
                </a:lnTo>
                <a:lnTo>
                  <a:pt x="59" y="24"/>
                </a:lnTo>
                <a:lnTo>
                  <a:pt x="63" y="32"/>
                </a:lnTo>
                <a:lnTo>
                  <a:pt x="63" y="39"/>
                </a:lnTo>
                <a:lnTo>
                  <a:pt x="63" y="47"/>
                </a:lnTo>
                <a:lnTo>
                  <a:pt x="59" y="55"/>
                </a:lnTo>
                <a:lnTo>
                  <a:pt x="59" y="59"/>
                </a:lnTo>
                <a:lnTo>
                  <a:pt x="55" y="59"/>
                </a:lnTo>
                <a:lnTo>
                  <a:pt x="51" y="59"/>
                </a:lnTo>
                <a:lnTo>
                  <a:pt x="43" y="59"/>
                </a:lnTo>
                <a:lnTo>
                  <a:pt x="39" y="55"/>
                </a:lnTo>
                <a:lnTo>
                  <a:pt x="31" y="51"/>
                </a:lnTo>
                <a:lnTo>
                  <a:pt x="23" y="43"/>
                </a:lnTo>
                <a:lnTo>
                  <a:pt x="19" y="36"/>
                </a:lnTo>
                <a:lnTo>
                  <a:pt x="12" y="28"/>
                </a:lnTo>
                <a:lnTo>
                  <a:pt x="4" y="20"/>
                </a:lnTo>
                <a:lnTo>
                  <a:pt x="4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Freeform 476">
            <a:extLst>
              <a:ext uri="{FF2B5EF4-FFF2-40B4-BE49-F238E27FC236}">
                <a16:creationId xmlns:a16="http://schemas.microsoft.com/office/drawing/2014/main" xmlns="" id="{D479BFD2-199C-4DE1-8CAE-6DFA6B5E3BF8}"/>
              </a:ext>
            </a:extLst>
          </p:cNvPr>
          <p:cNvSpPr>
            <a:spLocks/>
          </p:cNvSpPr>
          <p:nvPr/>
        </p:nvSpPr>
        <p:spPr bwMode="auto">
          <a:xfrm>
            <a:off x="5739913" y="1217562"/>
            <a:ext cx="1343596" cy="326279"/>
          </a:xfrm>
          <a:custGeom>
            <a:avLst/>
            <a:gdLst>
              <a:gd name="T0" fmla="*/ 127 w 226"/>
              <a:gd name="T1" fmla="*/ 32 h 44"/>
              <a:gd name="T2" fmla="*/ 95 w 226"/>
              <a:gd name="T3" fmla="*/ 36 h 44"/>
              <a:gd name="T4" fmla="*/ 79 w 226"/>
              <a:gd name="T5" fmla="*/ 36 h 44"/>
              <a:gd name="T6" fmla="*/ 64 w 226"/>
              <a:gd name="T7" fmla="*/ 40 h 44"/>
              <a:gd name="T8" fmla="*/ 52 w 226"/>
              <a:gd name="T9" fmla="*/ 44 h 44"/>
              <a:gd name="T10" fmla="*/ 44 w 226"/>
              <a:gd name="T11" fmla="*/ 44 h 44"/>
              <a:gd name="T12" fmla="*/ 36 w 226"/>
              <a:gd name="T13" fmla="*/ 44 h 44"/>
              <a:gd name="T14" fmla="*/ 32 w 226"/>
              <a:gd name="T15" fmla="*/ 44 h 44"/>
              <a:gd name="T16" fmla="*/ 24 w 226"/>
              <a:gd name="T17" fmla="*/ 44 h 44"/>
              <a:gd name="T18" fmla="*/ 20 w 226"/>
              <a:gd name="T19" fmla="*/ 40 h 44"/>
              <a:gd name="T20" fmla="*/ 16 w 226"/>
              <a:gd name="T21" fmla="*/ 40 h 44"/>
              <a:gd name="T22" fmla="*/ 8 w 226"/>
              <a:gd name="T23" fmla="*/ 36 h 44"/>
              <a:gd name="T24" fmla="*/ 4 w 226"/>
              <a:gd name="T25" fmla="*/ 32 h 44"/>
              <a:gd name="T26" fmla="*/ 4 w 226"/>
              <a:gd name="T27" fmla="*/ 28 h 44"/>
              <a:gd name="T28" fmla="*/ 0 w 226"/>
              <a:gd name="T29" fmla="*/ 28 h 44"/>
              <a:gd name="T30" fmla="*/ 24 w 226"/>
              <a:gd name="T31" fmla="*/ 24 h 44"/>
              <a:gd name="T32" fmla="*/ 48 w 226"/>
              <a:gd name="T33" fmla="*/ 20 h 44"/>
              <a:gd name="T34" fmla="*/ 64 w 226"/>
              <a:gd name="T35" fmla="*/ 16 h 44"/>
              <a:gd name="T36" fmla="*/ 83 w 226"/>
              <a:gd name="T37" fmla="*/ 12 h 44"/>
              <a:gd name="T38" fmla="*/ 95 w 226"/>
              <a:gd name="T39" fmla="*/ 12 h 44"/>
              <a:gd name="T40" fmla="*/ 111 w 226"/>
              <a:gd name="T41" fmla="*/ 8 h 44"/>
              <a:gd name="T42" fmla="*/ 131 w 226"/>
              <a:gd name="T43" fmla="*/ 4 h 44"/>
              <a:gd name="T44" fmla="*/ 151 w 226"/>
              <a:gd name="T45" fmla="*/ 4 h 44"/>
              <a:gd name="T46" fmla="*/ 167 w 226"/>
              <a:gd name="T47" fmla="*/ 0 h 44"/>
              <a:gd name="T48" fmla="*/ 179 w 226"/>
              <a:gd name="T49" fmla="*/ 0 h 44"/>
              <a:gd name="T50" fmla="*/ 191 w 226"/>
              <a:gd name="T51" fmla="*/ 0 h 44"/>
              <a:gd name="T52" fmla="*/ 195 w 226"/>
              <a:gd name="T53" fmla="*/ 0 h 44"/>
              <a:gd name="T54" fmla="*/ 199 w 226"/>
              <a:gd name="T55" fmla="*/ 0 h 44"/>
              <a:gd name="T56" fmla="*/ 203 w 226"/>
              <a:gd name="T57" fmla="*/ 0 h 44"/>
              <a:gd name="T58" fmla="*/ 211 w 226"/>
              <a:gd name="T59" fmla="*/ 4 h 44"/>
              <a:gd name="T60" fmla="*/ 215 w 226"/>
              <a:gd name="T61" fmla="*/ 8 h 44"/>
              <a:gd name="T62" fmla="*/ 222 w 226"/>
              <a:gd name="T63" fmla="*/ 12 h 44"/>
              <a:gd name="T64" fmla="*/ 226 w 226"/>
              <a:gd name="T65" fmla="*/ 16 h 44"/>
              <a:gd name="T66" fmla="*/ 226 w 226"/>
              <a:gd name="T67" fmla="*/ 20 h 44"/>
              <a:gd name="T68" fmla="*/ 226 w 226"/>
              <a:gd name="T69" fmla="*/ 24 h 44"/>
              <a:gd name="T70" fmla="*/ 222 w 226"/>
              <a:gd name="T71" fmla="*/ 24 h 44"/>
              <a:gd name="T72" fmla="*/ 219 w 226"/>
              <a:gd name="T73" fmla="*/ 28 h 44"/>
              <a:gd name="T74" fmla="*/ 207 w 226"/>
              <a:gd name="T75" fmla="*/ 28 h 44"/>
              <a:gd name="T76" fmla="*/ 191 w 226"/>
              <a:gd name="T77" fmla="*/ 28 h 44"/>
              <a:gd name="T78" fmla="*/ 159 w 226"/>
              <a:gd name="T79" fmla="*/ 28 h 44"/>
              <a:gd name="T80" fmla="*/ 127 w 226"/>
              <a:gd name="T81" fmla="*/ 32 h 44"/>
              <a:gd name="T82" fmla="*/ 127 w 226"/>
              <a:gd name="T83" fmla="*/ 32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26" h="44">
                <a:moveTo>
                  <a:pt x="127" y="32"/>
                </a:moveTo>
                <a:lnTo>
                  <a:pt x="95" y="36"/>
                </a:lnTo>
                <a:lnTo>
                  <a:pt x="79" y="36"/>
                </a:lnTo>
                <a:lnTo>
                  <a:pt x="64" y="40"/>
                </a:lnTo>
                <a:lnTo>
                  <a:pt x="52" y="44"/>
                </a:lnTo>
                <a:lnTo>
                  <a:pt x="44" y="44"/>
                </a:lnTo>
                <a:lnTo>
                  <a:pt x="36" y="44"/>
                </a:lnTo>
                <a:lnTo>
                  <a:pt x="32" y="44"/>
                </a:lnTo>
                <a:lnTo>
                  <a:pt x="24" y="44"/>
                </a:lnTo>
                <a:lnTo>
                  <a:pt x="20" y="40"/>
                </a:lnTo>
                <a:lnTo>
                  <a:pt x="16" y="40"/>
                </a:lnTo>
                <a:lnTo>
                  <a:pt x="8" y="36"/>
                </a:lnTo>
                <a:lnTo>
                  <a:pt x="4" y="32"/>
                </a:lnTo>
                <a:lnTo>
                  <a:pt x="4" y="28"/>
                </a:lnTo>
                <a:lnTo>
                  <a:pt x="0" y="28"/>
                </a:lnTo>
                <a:lnTo>
                  <a:pt x="24" y="24"/>
                </a:lnTo>
                <a:lnTo>
                  <a:pt x="48" y="20"/>
                </a:lnTo>
                <a:lnTo>
                  <a:pt x="64" y="16"/>
                </a:lnTo>
                <a:lnTo>
                  <a:pt x="83" y="12"/>
                </a:lnTo>
                <a:lnTo>
                  <a:pt x="95" y="12"/>
                </a:lnTo>
                <a:lnTo>
                  <a:pt x="111" y="8"/>
                </a:lnTo>
                <a:lnTo>
                  <a:pt x="131" y="4"/>
                </a:lnTo>
                <a:lnTo>
                  <a:pt x="151" y="4"/>
                </a:lnTo>
                <a:lnTo>
                  <a:pt x="167" y="0"/>
                </a:lnTo>
                <a:lnTo>
                  <a:pt x="179" y="0"/>
                </a:lnTo>
                <a:lnTo>
                  <a:pt x="191" y="0"/>
                </a:lnTo>
                <a:lnTo>
                  <a:pt x="195" y="0"/>
                </a:lnTo>
                <a:lnTo>
                  <a:pt x="199" y="0"/>
                </a:lnTo>
                <a:lnTo>
                  <a:pt x="203" y="0"/>
                </a:lnTo>
                <a:lnTo>
                  <a:pt x="211" y="4"/>
                </a:lnTo>
                <a:lnTo>
                  <a:pt x="215" y="8"/>
                </a:lnTo>
                <a:lnTo>
                  <a:pt x="222" y="12"/>
                </a:lnTo>
                <a:lnTo>
                  <a:pt x="226" y="16"/>
                </a:lnTo>
                <a:lnTo>
                  <a:pt x="226" y="20"/>
                </a:lnTo>
                <a:lnTo>
                  <a:pt x="226" y="24"/>
                </a:lnTo>
                <a:lnTo>
                  <a:pt x="222" y="24"/>
                </a:lnTo>
                <a:lnTo>
                  <a:pt x="219" y="28"/>
                </a:lnTo>
                <a:lnTo>
                  <a:pt x="207" y="28"/>
                </a:lnTo>
                <a:lnTo>
                  <a:pt x="191" y="28"/>
                </a:lnTo>
                <a:lnTo>
                  <a:pt x="159" y="28"/>
                </a:lnTo>
                <a:lnTo>
                  <a:pt x="127" y="32"/>
                </a:lnTo>
                <a:lnTo>
                  <a:pt x="127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9" name="Freeform 479">
            <a:extLst>
              <a:ext uri="{FF2B5EF4-FFF2-40B4-BE49-F238E27FC236}">
                <a16:creationId xmlns:a16="http://schemas.microsoft.com/office/drawing/2014/main" xmlns="" id="{9A881748-ADEE-45A0-8151-CB6AEA7714E1}"/>
              </a:ext>
            </a:extLst>
          </p:cNvPr>
          <p:cNvSpPr>
            <a:spLocks/>
          </p:cNvSpPr>
          <p:nvPr/>
        </p:nvSpPr>
        <p:spPr bwMode="auto">
          <a:xfrm>
            <a:off x="2719221" y="4108201"/>
            <a:ext cx="380487" cy="385602"/>
          </a:xfrm>
          <a:custGeom>
            <a:avLst/>
            <a:gdLst>
              <a:gd name="T0" fmla="*/ 64 w 64"/>
              <a:gd name="T1" fmla="*/ 32 h 52"/>
              <a:gd name="T2" fmla="*/ 64 w 64"/>
              <a:gd name="T3" fmla="*/ 36 h 52"/>
              <a:gd name="T4" fmla="*/ 64 w 64"/>
              <a:gd name="T5" fmla="*/ 44 h 52"/>
              <a:gd name="T6" fmla="*/ 64 w 64"/>
              <a:gd name="T7" fmla="*/ 44 h 52"/>
              <a:gd name="T8" fmla="*/ 60 w 64"/>
              <a:gd name="T9" fmla="*/ 48 h 52"/>
              <a:gd name="T10" fmla="*/ 56 w 64"/>
              <a:gd name="T11" fmla="*/ 52 h 52"/>
              <a:gd name="T12" fmla="*/ 52 w 64"/>
              <a:gd name="T13" fmla="*/ 52 h 52"/>
              <a:gd name="T14" fmla="*/ 48 w 64"/>
              <a:gd name="T15" fmla="*/ 52 h 52"/>
              <a:gd name="T16" fmla="*/ 40 w 64"/>
              <a:gd name="T17" fmla="*/ 48 h 52"/>
              <a:gd name="T18" fmla="*/ 28 w 64"/>
              <a:gd name="T19" fmla="*/ 40 h 52"/>
              <a:gd name="T20" fmla="*/ 24 w 64"/>
              <a:gd name="T21" fmla="*/ 36 h 52"/>
              <a:gd name="T22" fmla="*/ 20 w 64"/>
              <a:gd name="T23" fmla="*/ 32 h 52"/>
              <a:gd name="T24" fmla="*/ 12 w 64"/>
              <a:gd name="T25" fmla="*/ 24 h 52"/>
              <a:gd name="T26" fmla="*/ 4 w 64"/>
              <a:gd name="T27" fmla="*/ 12 h 52"/>
              <a:gd name="T28" fmla="*/ 0 w 64"/>
              <a:gd name="T29" fmla="*/ 12 h 52"/>
              <a:gd name="T30" fmla="*/ 0 w 64"/>
              <a:gd name="T31" fmla="*/ 8 h 52"/>
              <a:gd name="T32" fmla="*/ 0 w 64"/>
              <a:gd name="T33" fmla="*/ 4 h 52"/>
              <a:gd name="T34" fmla="*/ 0 w 64"/>
              <a:gd name="T35" fmla="*/ 0 h 52"/>
              <a:gd name="T36" fmla="*/ 4 w 64"/>
              <a:gd name="T37" fmla="*/ 0 h 52"/>
              <a:gd name="T38" fmla="*/ 8 w 64"/>
              <a:gd name="T39" fmla="*/ 0 h 52"/>
              <a:gd name="T40" fmla="*/ 12 w 64"/>
              <a:gd name="T41" fmla="*/ 0 h 52"/>
              <a:gd name="T42" fmla="*/ 20 w 64"/>
              <a:gd name="T43" fmla="*/ 0 h 52"/>
              <a:gd name="T44" fmla="*/ 36 w 64"/>
              <a:gd name="T45" fmla="*/ 4 h 52"/>
              <a:gd name="T46" fmla="*/ 48 w 64"/>
              <a:gd name="T47" fmla="*/ 12 h 52"/>
              <a:gd name="T48" fmla="*/ 52 w 64"/>
              <a:gd name="T49" fmla="*/ 16 h 52"/>
              <a:gd name="T50" fmla="*/ 60 w 64"/>
              <a:gd name="T51" fmla="*/ 20 h 52"/>
              <a:gd name="T52" fmla="*/ 60 w 64"/>
              <a:gd name="T53" fmla="*/ 24 h 52"/>
              <a:gd name="T54" fmla="*/ 64 w 64"/>
              <a:gd name="T55" fmla="*/ 32 h 52"/>
              <a:gd name="T56" fmla="*/ 64 w 64"/>
              <a:gd name="T57" fmla="*/ 3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52">
                <a:moveTo>
                  <a:pt x="64" y="32"/>
                </a:moveTo>
                <a:lnTo>
                  <a:pt x="64" y="36"/>
                </a:lnTo>
                <a:lnTo>
                  <a:pt x="64" y="44"/>
                </a:lnTo>
                <a:lnTo>
                  <a:pt x="64" y="44"/>
                </a:lnTo>
                <a:lnTo>
                  <a:pt x="60" y="48"/>
                </a:lnTo>
                <a:lnTo>
                  <a:pt x="56" y="52"/>
                </a:lnTo>
                <a:lnTo>
                  <a:pt x="52" y="52"/>
                </a:lnTo>
                <a:lnTo>
                  <a:pt x="48" y="52"/>
                </a:lnTo>
                <a:lnTo>
                  <a:pt x="40" y="48"/>
                </a:lnTo>
                <a:lnTo>
                  <a:pt x="28" y="40"/>
                </a:lnTo>
                <a:lnTo>
                  <a:pt x="24" y="36"/>
                </a:lnTo>
                <a:lnTo>
                  <a:pt x="20" y="32"/>
                </a:lnTo>
                <a:lnTo>
                  <a:pt x="12" y="24"/>
                </a:lnTo>
                <a:lnTo>
                  <a:pt x="4" y="12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6" y="4"/>
                </a:lnTo>
                <a:lnTo>
                  <a:pt x="48" y="12"/>
                </a:lnTo>
                <a:lnTo>
                  <a:pt x="52" y="16"/>
                </a:lnTo>
                <a:lnTo>
                  <a:pt x="60" y="20"/>
                </a:lnTo>
                <a:lnTo>
                  <a:pt x="60" y="24"/>
                </a:lnTo>
                <a:lnTo>
                  <a:pt x="64" y="32"/>
                </a:lnTo>
                <a:lnTo>
                  <a:pt x="64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0" name="Freeform 480">
            <a:extLst>
              <a:ext uri="{FF2B5EF4-FFF2-40B4-BE49-F238E27FC236}">
                <a16:creationId xmlns:a16="http://schemas.microsoft.com/office/drawing/2014/main" xmlns="" id="{01E8577A-3648-44D8-B405-0B27C31042F4}"/>
              </a:ext>
            </a:extLst>
          </p:cNvPr>
          <p:cNvSpPr>
            <a:spLocks/>
          </p:cNvSpPr>
          <p:nvPr/>
        </p:nvSpPr>
        <p:spPr bwMode="auto">
          <a:xfrm>
            <a:off x="2362514" y="5316912"/>
            <a:ext cx="945274" cy="823114"/>
          </a:xfrm>
          <a:custGeom>
            <a:avLst/>
            <a:gdLst>
              <a:gd name="T0" fmla="*/ 159 w 159"/>
              <a:gd name="T1" fmla="*/ 28 h 111"/>
              <a:gd name="T2" fmla="*/ 159 w 159"/>
              <a:gd name="T3" fmla="*/ 28 h 111"/>
              <a:gd name="T4" fmla="*/ 155 w 159"/>
              <a:gd name="T5" fmla="*/ 32 h 111"/>
              <a:gd name="T6" fmla="*/ 151 w 159"/>
              <a:gd name="T7" fmla="*/ 36 h 111"/>
              <a:gd name="T8" fmla="*/ 147 w 159"/>
              <a:gd name="T9" fmla="*/ 40 h 111"/>
              <a:gd name="T10" fmla="*/ 144 w 159"/>
              <a:gd name="T11" fmla="*/ 44 h 111"/>
              <a:gd name="T12" fmla="*/ 136 w 159"/>
              <a:gd name="T13" fmla="*/ 48 h 111"/>
              <a:gd name="T14" fmla="*/ 128 w 159"/>
              <a:gd name="T15" fmla="*/ 56 h 111"/>
              <a:gd name="T16" fmla="*/ 116 w 159"/>
              <a:gd name="T17" fmla="*/ 60 h 111"/>
              <a:gd name="T18" fmla="*/ 96 w 159"/>
              <a:gd name="T19" fmla="*/ 75 h 111"/>
              <a:gd name="T20" fmla="*/ 76 w 159"/>
              <a:gd name="T21" fmla="*/ 87 h 111"/>
              <a:gd name="T22" fmla="*/ 56 w 159"/>
              <a:gd name="T23" fmla="*/ 95 h 111"/>
              <a:gd name="T24" fmla="*/ 40 w 159"/>
              <a:gd name="T25" fmla="*/ 103 h 111"/>
              <a:gd name="T26" fmla="*/ 24 w 159"/>
              <a:gd name="T27" fmla="*/ 107 h 111"/>
              <a:gd name="T28" fmla="*/ 16 w 159"/>
              <a:gd name="T29" fmla="*/ 111 h 111"/>
              <a:gd name="T30" fmla="*/ 12 w 159"/>
              <a:gd name="T31" fmla="*/ 111 h 111"/>
              <a:gd name="T32" fmla="*/ 8 w 159"/>
              <a:gd name="T33" fmla="*/ 111 h 111"/>
              <a:gd name="T34" fmla="*/ 4 w 159"/>
              <a:gd name="T35" fmla="*/ 111 h 111"/>
              <a:gd name="T36" fmla="*/ 0 w 159"/>
              <a:gd name="T37" fmla="*/ 111 h 111"/>
              <a:gd name="T38" fmla="*/ 0 w 159"/>
              <a:gd name="T39" fmla="*/ 111 h 111"/>
              <a:gd name="T40" fmla="*/ 0 w 159"/>
              <a:gd name="T41" fmla="*/ 111 h 111"/>
              <a:gd name="T42" fmla="*/ 0 w 159"/>
              <a:gd name="T43" fmla="*/ 107 h 111"/>
              <a:gd name="T44" fmla="*/ 0 w 159"/>
              <a:gd name="T45" fmla="*/ 107 h 111"/>
              <a:gd name="T46" fmla="*/ 4 w 159"/>
              <a:gd name="T47" fmla="*/ 103 h 111"/>
              <a:gd name="T48" fmla="*/ 8 w 159"/>
              <a:gd name="T49" fmla="*/ 99 h 111"/>
              <a:gd name="T50" fmla="*/ 12 w 159"/>
              <a:gd name="T51" fmla="*/ 99 h 111"/>
              <a:gd name="T52" fmla="*/ 20 w 159"/>
              <a:gd name="T53" fmla="*/ 95 h 111"/>
              <a:gd name="T54" fmla="*/ 24 w 159"/>
              <a:gd name="T55" fmla="*/ 91 h 111"/>
              <a:gd name="T56" fmla="*/ 40 w 159"/>
              <a:gd name="T57" fmla="*/ 83 h 111"/>
              <a:gd name="T58" fmla="*/ 52 w 159"/>
              <a:gd name="T59" fmla="*/ 75 h 111"/>
              <a:gd name="T60" fmla="*/ 80 w 159"/>
              <a:gd name="T61" fmla="*/ 60 h 111"/>
              <a:gd name="T62" fmla="*/ 96 w 159"/>
              <a:gd name="T63" fmla="*/ 44 h 111"/>
              <a:gd name="T64" fmla="*/ 104 w 159"/>
              <a:gd name="T65" fmla="*/ 36 h 111"/>
              <a:gd name="T66" fmla="*/ 112 w 159"/>
              <a:gd name="T67" fmla="*/ 32 h 111"/>
              <a:gd name="T68" fmla="*/ 116 w 159"/>
              <a:gd name="T69" fmla="*/ 24 h 111"/>
              <a:gd name="T70" fmla="*/ 120 w 159"/>
              <a:gd name="T71" fmla="*/ 20 h 111"/>
              <a:gd name="T72" fmla="*/ 124 w 159"/>
              <a:gd name="T73" fmla="*/ 12 h 111"/>
              <a:gd name="T74" fmla="*/ 124 w 159"/>
              <a:gd name="T75" fmla="*/ 8 h 111"/>
              <a:gd name="T76" fmla="*/ 124 w 159"/>
              <a:gd name="T77" fmla="*/ 4 h 111"/>
              <a:gd name="T78" fmla="*/ 128 w 159"/>
              <a:gd name="T79" fmla="*/ 4 h 111"/>
              <a:gd name="T80" fmla="*/ 128 w 159"/>
              <a:gd name="T81" fmla="*/ 0 h 111"/>
              <a:gd name="T82" fmla="*/ 132 w 159"/>
              <a:gd name="T83" fmla="*/ 0 h 111"/>
              <a:gd name="T84" fmla="*/ 136 w 159"/>
              <a:gd name="T85" fmla="*/ 0 h 111"/>
              <a:gd name="T86" fmla="*/ 140 w 159"/>
              <a:gd name="T87" fmla="*/ 0 h 111"/>
              <a:gd name="T88" fmla="*/ 144 w 159"/>
              <a:gd name="T89" fmla="*/ 4 h 111"/>
              <a:gd name="T90" fmla="*/ 151 w 159"/>
              <a:gd name="T91" fmla="*/ 8 h 111"/>
              <a:gd name="T92" fmla="*/ 155 w 159"/>
              <a:gd name="T93" fmla="*/ 12 h 111"/>
              <a:gd name="T94" fmla="*/ 155 w 159"/>
              <a:gd name="T95" fmla="*/ 20 h 111"/>
              <a:gd name="T96" fmla="*/ 159 w 159"/>
              <a:gd name="T97" fmla="*/ 24 h 111"/>
              <a:gd name="T98" fmla="*/ 159 w 159"/>
              <a:gd name="T99" fmla="*/ 28 h 111"/>
              <a:gd name="T100" fmla="*/ 159 w 159"/>
              <a:gd name="T101" fmla="*/ 28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9" h="111">
                <a:moveTo>
                  <a:pt x="159" y="28"/>
                </a:moveTo>
                <a:lnTo>
                  <a:pt x="159" y="28"/>
                </a:lnTo>
                <a:lnTo>
                  <a:pt x="155" y="32"/>
                </a:lnTo>
                <a:lnTo>
                  <a:pt x="151" y="36"/>
                </a:lnTo>
                <a:lnTo>
                  <a:pt x="147" y="40"/>
                </a:lnTo>
                <a:lnTo>
                  <a:pt x="144" y="44"/>
                </a:lnTo>
                <a:lnTo>
                  <a:pt x="136" y="48"/>
                </a:lnTo>
                <a:lnTo>
                  <a:pt x="128" y="56"/>
                </a:lnTo>
                <a:lnTo>
                  <a:pt x="116" y="60"/>
                </a:lnTo>
                <a:lnTo>
                  <a:pt x="96" y="75"/>
                </a:lnTo>
                <a:lnTo>
                  <a:pt x="76" y="87"/>
                </a:lnTo>
                <a:lnTo>
                  <a:pt x="56" y="95"/>
                </a:lnTo>
                <a:lnTo>
                  <a:pt x="40" y="103"/>
                </a:lnTo>
                <a:lnTo>
                  <a:pt x="24" y="107"/>
                </a:lnTo>
                <a:lnTo>
                  <a:pt x="16" y="111"/>
                </a:lnTo>
                <a:lnTo>
                  <a:pt x="12" y="111"/>
                </a:lnTo>
                <a:lnTo>
                  <a:pt x="8" y="111"/>
                </a:lnTo>
                <a:lnTo>
                  <a:pt x="4" y="111"/>
                </a:lnTo>
                <a:lnTo>
                  <a:pt x="0" y="111"/>
                </a:lnTo>
                <a:lnTo>
                  <a:pt x="0" y="111"/>
                </a:lnTo>
                <a:lnTo>
                  <a:pt x="0" y="111"/>
                </a:lnTo>
                <a:lnTo>
                  <a:pt x="0" y="107"/>
                </a:lnTo>
                <a:lnTo>
                  <a:pt x="0" y="107"/>
                </a:lnTo>
                <a:lnTo>
                  <a:pt x="4" y="103"/>
                </a:lnTo>
                <a:lnTo>
                  <a:pt x="8" y="99"/>
                </a:lnTo>
                <a:lnTo>
                  <a:pt x="12" y="99"/>
                </a:lnTo>
                <a:lnTo>
                  <a:pt x="20" y="95"/>
                </a:lnTo>
                <a:lnTo>
                  <a:pt x="24" y="91"/>
                </a:lnTo>
                <a:lnTo>
                  <a:pt x="40" y="83"/>
                </a:lnTo>
                <a:lnTo>
                  <a:pt x="52" y="75"/>
                </a:lnTo>
                <a:lnTo>
                  <a:pt x="80" y="60"/>
                </a:lnTo>
                <a:lnTo>
                  <a:pt x="96" y="44"/>
                </a:lnTo>
                <a:lnTo>
                  <a:pt x="104" y="36"/>
                </a:lnTo>
                <a:lnTo>
                  <a:pt x="112" y="32"/>
                </a:lnTo>
                <a:lnTo>
                  <a:pt x="116" y="24"/>
                </a:lnTo>
                <a:lnTo>
                  <a:pt x="120" y="20"/>
                </a:lnTo>
                <a:lnTo>
                  <a:pt x="124" y="12"/>
                </a:lnTo>
                <a:lnTo>
                  <a:pt x="124" y="8"/>
                </a:lnTo>
                <a:lnTo>
                  <a:pt x="124" y="4"/>
                </a:lnTo>
                <a:lnTo>
                  <a:pt x="128" y="4"/>
                </a:lnTo>
                <a:lnTo>
                  <a:pt x="128" y="0"/>
                </a:lnTo>
                <a:lnTo>
                  <a:pt x="132" y="0"/>
                </a:lnTo>
                <a:lnTo>
                  <a:pt x="136" y="0"/>
                </a:lnTo>
                <a:lnTo>
                  <a:pt x="140" y="0"/>
                </a:lnTo>
                <a:lnTo>
                  <a:pt x="144" y="4"/>
                </a:lnTo>
                <a:lnTo>
                  <a:pt x="151" y="8"/>
                </a:lnTo>
                <a:lnTo>
                  <a:pt x="155" y="12"/>
                </a:lnTo>
                <a:lnTo>
                  <a:pt x="155" y="20"/>
                </a:lnTo>
                <a:lnTo>
                  <a:pt x="159" y="24"/>
                </a:lnTo>
                <a:lnTo>
                  <a:pt x="159" y="28"/>
                </a:lnTo>
                <a:lnTo>
                  <a:pt x="159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1" name="Freeform 482">
            <a:extLst>
              <a:ext uri="{FF2B5EF4-FFF2-40B4-BE49-F238E27FC236}">
                <a16:creationId xmlns:a16="http://schemas.microsoft.com/office/drawing/2014/main" xmlns="" id="{1110C4A1-FEF2-4DB2-BF28-FC0A4DFB32E7}"/>
              </a:ext>
            </a:extLst>
          </p:cNvPr>
          <p:cNvSpPr>
            <a:spLocks/>
          </p:cNvSpPr>
          <p:nvPr/>
        </p:nvSpPr>
        <p:spPr bwMode="auto">
          <a:xfrm>
            <a:off x="1328065" y="4960972"/>
            <a:ext cx="1016616" cy="741542"/>
          </a:xfrm>
          <a:custGeom>
            <a:avLst/>
            <a:gdLst>
              <a:gd name="T0" fmla="*/ 35 w 171"/>
              <a:gd name="T1" fmla="*/ 100 h 100"/>
              <a:gd name="T2" fmla="*/ 31 w 171"/>
              <a:gd name="T3" fmla="*/ 100 h 100"/>
              <a:gd name="T4" fmla="*/ 24 w 171"/>
              <a:gd name="T5" fmla="*/ 96 h 100"/>
              <a:gd name="T6" fmla="*/ 20 w 171"/>
              <a:gd name="T7" fmla="*/ 92 h 100"/>
              <a:gd name="T8" fmla="*/ 12 w 171"/>
              <a:gd name="T9" fmla="*/ 88 h 100"/>
              <a:gd name="T10" fmla="*/ 8 w 171"/>
              <a:gd name="T11" fmla="*/ 84 h 100"/>
              <a:gd name="T12" fmla="*/ 4 w 171"/>
              <a:gd name="T13" fmla="*/ 76 h 100"/>
              <a:gd name="T14" fmla="*/ 0 w 171"/>
              <a:gd name="T15" fmla="*/ 72 h 100"/>
              <a:gd name="T16" fmla="*/ 0 w 171"/>
              <a:gd name="T17" fmla="*/ 72 h 100"/>
              <a:gd name="T18" fmla="*/ 4 w 171"/>
              <a:gd name="T19" fmla="*/ 68 h 100"/>
              <a:gd name="T20" fmla="*/ 8 w 171"/>
              <a:gd name="T21" fmla="*/ 64 h 100"/>
              <a:gd name="T22" fmla="*/ 12 w 171"/>
              <a:gd name="T23" fmla="*/ 64 h 100"/>
              <a:gd name="T24" fmla="*/ 16 w 171"/>
              <a:gd name="T25" fmla="*/ 64 h 100"/>
              <a:gd name="T26" fmla="*/ 28 w 171"/>
              <a:gd name="T27" fmla="*/ 64 h 100"/>
              <a:gd name="T28" fmla="*/ 35 w 171"/>
              <a:gd name="T29" fmla="*/ 60 h 100"/>
              <a:gd name="T30" fmla="*/ 43 w 171"/>
              <a:gd name="T31" fmla="*/ 60 h 100"/>
              <a:gd name="T32" fmla="*/ 47 w 171"/>
              <a:gd name="T33" fmla="*/ 56 h 100"/>
              <a:gd name="T34" fmla="*/ 51 w 171"/>
              <a:gd name="T35" fmla="*/ 52 h 100"/>
              <a:gd name="T36" fmla="*/ 59 w 171"/>
              <a:gd name="T37" fmla="*/ 52 h 100"/>
              <a:gd name="T38" fmla="*/ 67 w 171"/>
              <a:gd name="T39" fmla="*/ 48 h 100"/>
              <a:gd name="T40" fmla="*/ 79 w 171"/>
              <a:gd name="T41" fmla="*/ 44 h 100"/>
              <a:gd name="T42" fmla="*/ 87 w 171"/>
              <a:gd name="T43" fmla="*/ 36 h 100"/>
              <a:gd name="T44" fmla="*/ 99 w 171"/>
              <a:gd name="T45" fmla="*/ 32 h 100"/>
              <a:gd name="T46" fmla="*/ 111 w 171"/>
              <a:gd name="T47" fmla="*/ 24 h 100"/>
              <a:gd name="T48" fmla="*/ 123 w 171"/>
              <a:gd name="T49" fmla="*/ 16 h 100"/>
              <a:gd name="T50" fmla="*/ 135 w 171"/>
              <a:gd name="T51" fmla="*/ 12 h 100"/>
              <a:gd name="T52" fmla="*/ 143 w 171"/>
              <a:gd name="T53" fmla="*/ 8 h 100"/>
              <a:gd name="T54" fmla="*/ 155 w 171"/>
              <a:gd name="T55" fmla="*/ 4 h 100"/>
              <a:gd name="T56" fmla="*/ 159 w 171"/>
              <a:gd name="T57" fmla="*/ 4 h 100"/>
              <a:gd name="T58" fmla="*/ 163 w 171"/>
              <a:gd name="T59" fmla="*/ 0 h 100"/>
              <a:gd name="T60" fmla="*/ 167 w 171"/>
              <a:gd name="T61" fmla="*/ 0 h 100"/>
              <a:gd name="T62" fmla="*/ 171 w 171"/>
              <a:gd name="T63" fmla="*/ 0 h 100"/>
              <a:gd name="T64" fmla="*/ 171 w 171"/>
              <a:gd name="T65" fmla="*/ 4 h 100"/>
              <a:gd name="T66" fmla="*/ 171 w 171"/>
              <a:gd name="T67" fmla="*/ 4 h 100"/>
              <a:gd name="T68" fmla="*/ 167 w 171"/>
              <a:gd name="T69" fmla="*/ 8 h 100"/>
              <a:gd name="T70" fmla="*/ 167 w 171"/>
              <a:gd name="T71" fmla="*/ 12 h 100"/>
              <a:gd name="T72" fmla="*/ 163 w 171"/>
              <a:gd name="T73" fmla="*/ 16 h 100"/>
              <a:gd name="T74" fmla="*/ 155 w 171"/>
              <a:gd name="T75" fmla="*/ 20 h 100"/>
              <a:gd name="T76" fmla="*/ 147 w 171"/>
              <a:gd name="T77" fmla="*/ 28 h 100"/>
              <a:gd name="T78" fmla="*/ 139 w 171"/>
              <a:gd name="T79" fmla="*/ 32 h 100"/>
              <a:gd name="T80" fmla="*/ 107 w 171"/>
              <a:gd name="T81" fmla="*/ 56 h 100"/>
              <a:gd name="T82" fmla="*/ 75 w 171"/>
              <a:gd name="T83" fmla="*/ 76 h 100"/>
              <a:gd name="T84" fmla="*/ 59 w 171"/>
              <a:gd name="T85" fmla="*/ 88 h 100"/>
              <a:gd name="T86" fmla="*/ 51 w 171"/>
              <a:gd name="T87" fmla="*/ 92 h 100"/>
              <a:gd name="T88" fmla="*/ 39 w 171"/>
              <a:gd name="T89" fmla="*/ 96 h 100"/>
              <a:gd name="T90" fmla="*/ 35 w 171"/>
              <a:gd name="T91" fmla="*/ 100 h 100"/>
              <a:gd name="T92" fmla="*/ 35 w 171"/>
              <a:gd name="T93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71" h="100">
                <a:moveTo>
                  <a:pt x="35" y="100"/>
                </a:moveTo>
                <a:lnTo>
                  <a:pt x="31" y="100"/>
                </a:lnTo>
                <a:lnTo>
                  <a:pt x="24" y="96"/>
                </a:lnTo>
                <a:lnTo>
                  <a:pt x="20" y="92"/>
                </a:lnTo>
                <a:lnTo>
                  <a:pt x="12" y="88"/>
                </a:lnTo>
                <a:lnTo>
                  <a:pt x="8" y="84"/>
                </a:lnTo>
                <a:lnTo>
                  <a:pt x="4" y="76"/>
                </a:lnTo>
                <a:lnTo>
                  <a:pt x="0" y="72"/>
                </a:lnTo>
                <a:lnTo>
                  <a:pt x="0" y="72"/>
                </a:lnTo>
                <a:lnTo>
                  <a:pt x="4" y="68"/>
                </a:lnTo>
                <a:lnTo>
                  <a:pt x="8" y="64"/>
                </a:lnTo>
                <a:lnTo>
                  <a:pt x="12" y="64"/>
                </a:lnTo>
                <a:lnTo>
                  <a:pt x="16" y="64"/>
                </a:lnTo>
                <a:lnTo>
                  <a:pt x="28" y="64"/>
                </a:lnTo>
                <a:lnTo>
                  <a:pt x="35" y="60"/>
                </a:lnTo>
                <a:lnTo>
                  <a:pt x="43" y="60"/>
                </a:lnTo>
                <a:lnTo>
                  <a:pt x="47" y="56"/>
                </a:lnTo>
                <a:lnTo>
                  <a:pt x="51" y="52"/>
                </a:lnTo>
                <a:lnTo>
                  <a:pt x="59" y="52"/>
                </a:lnTo>
                <a:lnTo>
                  <a:pt x="67" y="48"/>
                </a:lnTo>
                <a:lnTo>
                  <a:pt x="79" y="44"/>
                </a:lnTo>
                <a:lnTo>
                  <a:pt x="87" y="36"/>
                </a:lnTo>
                <a:lnTo>
                  <a:pt x="99" y="32"/>
                </a:lnTo>
                <a:lnTo>
                  <a:pt x="111" y="24"/>
                </a:lnTo>
                <a:lnTo>
                  <a:pt x="123" y="16"/>
                </a:lnTo>
                <a:lnTo>
                  <a:pt x="135" y="12"/>
                </a:lnTo>
                <a:lnTo>
                  <a:pt x="143" y="8"/>
                </a:lnTo>
                <a:lnTo>
                  <a:pt x="155" y="4"/>
                </a:lnTo>
                <a:lnTo>
                  <a:pt x="159" y="4"/>
                </a:lnTo>
                <a:lnTo>
                  <a:pt x="163" y="0"/>
                </a:lnTo>
                <a:lnTo>
                  <a:pt x="167" y="0"/>
                </a:lnTo>
                <a:lnTo>
                  <a:pt x="171" y="0"/>
                </a:lnTo>
                <a:lnTo>
                  <a:pt x="171" y="4"/>
                </a:lnTo>
                <a:lnTo>
                  <a:pt x="171" y="4"/>
                </a:lnTo>
                <a:lnTo>
                  <a:pt x="167" y="8"/>
                </a:lnTo>
                <a:lnTo>
                  <a:pt x="167" y="12"/>
                </a:lnTo>
                <a:lnTo>
                  <a:pt x="163" y="16"/>
                </a:lnTo>
                <a:lnTo>
                  <a:pt x="155" y="20"/>
                </a:lnTo>
                <a:lnTo>
                  <a:pt x="147" y="28"/>
                </a:lnTo>
                <a:lnTo>
                  <a:pt x="139" y="32"/>
                </a:lnTo>
                <a:lnTo>
                  <a:pt x="107" y="56"/>
                </a:lnTo>
                <a:lnTo>
                  <a:pt x="75" y="76"/>
                </a:lnTo>
                <a:lnTo>
                  <a:pt x="59" y="88"/>
                </a:lnTo>
                <a:lnTo>
                  <a:pt x="51" y="92"/>
                </a:lnTo>
                <a:lnTo>
                  <a:pt x="39" y="96"/>
                </a:lnTo>
                <a:lnTo>
                  <a:pt x="35" y="100"/>
                </a:lnTo>
                <a:lnTo>
                  <a:pt x="35" y="10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2" name="Freeform 483">
            <a:extLst>
              <a:ext uri="{FF2B5EF4-FFF2-40B4-BE49-F238E27FC236}">
                <a16:creationId xmlns:a16="http://schemas.microsoft.com/office/drawing/2014/main" xmlns="" id="{79A3CC57-468E-4A3B-8AAC-4CAF34640C6A}"/>
              </a:ext>
            </a:extLst>
          </p:cNvPr>
          <p:cNvSpPr>
            <a:spLocks/>
          </p:cNvSpPr>
          <p:nvPr/>
        </p:nvSpPr>
        <p:spPr bwMode="auto">
          <a:xfrm>
            <a:off x="2297120" y="4493803"/>
            <a:ext cx="1272253" cy="289204"/>
          </a:xfrm>
          <a:custGeom>
            <a:avLst/>
            <a:gdLst>
              <a:gd name="T0" fmla="*/ 194 w 214"/>
              <a:gd name="T1" fmla="*/ 24 h 39"/>
              <a:gd name="T2" fmla="*/ 182 w 214"/>
              <a:gd name="T3" fmla="*/ 24 h 39"/>
              <a:gd name="T4" fmla="*/ 170 w 214"/>
              <a:gd name="T5" fmla="*/ 24 h 39"/>
              <a:gd name="T6" fmla="*/ 158 w 214"/>
              <a:gd name="T7" fmla="*/ 28 h 39"/>
              <a:gd name="T8" fmla="*/ 143 w 214"/>
              <a:gd name="T9" fmla="*/ 28 h 39"/>
              <a:gd name="T10" fmla="*/ 107 w 214"/>
              <a:gd name="T11" fmla="*/ 32 h 39"/>
              <a:gd name="T12" fmla="*/ 67 w 214"/>
              <a:gd name="T13" fmla="*/ 35 h 39"/>
              <a:gd name="T14" fmla="*/ 59 w 214"/>
              <a:gd name="T15" fmla="*/ 39 h 39"/>
              <a:gd name="T16" fmla="*/ 51 w 214"/>
              <a:gd name="T17" fmla="*/ 39 h 39"/>
              <a:gd name="T18" fmla="*/ 47 w 214"/>
              <a:gd name="T19" fmla="*/ 39 h 39"/>
              <a:gd name="T20" fmla="*/ 39 w 214"/>
              <a:gd name="T21" fmla="*/ 39 h 39"/>
              <a:gd name="T22" fmla="*/ 31 w 214"/>
              <a:gd name="T23" fmla="*/ 39 h 39"/>
              <a:gd name="T24" fmla="*/ 27 w 214"/>
              <a:gd name="T25" fmla="*/ 39 h 39"/>
              <a:gd name="T26" fmla="*/ 15 w 214"/>
              <a:gd name="T27" fmla="*/ 39 h 39"/>
              <a:gd name="T28" fmla="*/ 8 w 214"/>
              <a:gd name="T29" fmla="*/ 35 h 39"/>
              <a:gd name="T30" fmla="*/ 4 w 214"/>
              <a:gd name="T31" fmla="*/ 35 h 39"/>
              <a:gd name="T32" fmla="*/ 0 w 214"/>
              <a:gd name="T33" fmla="*/ 32 h 39"/>
              <a:gd name="T34" fmla="*/ 0 w 214"/>
              <a:gd name="T35" fmla="*/ 28 h 39"/>
              <a:gd name="T36" fmla="*/ 0 w 214"/>
              <a:gd name="T37" fmla="*/ 24 h 39"/>
              <a:gd name="T38" fmla="*/ 19 w 214"/>
              <a:gd name="T39" fmla="*/ 20 h 39"/>
              <a:gd name="T40" fmla="*/ 39 w 214"/>
              <a:gd name="T41" fmla="*/ 20 h 39"/>
              <a:gd name="T42" fmla="*/ 55 w 214"/>
              <a:gd name="T43" fmla="*/ 16 h 39"/>
              <a:gd name="T44" fmla="*/ 67 w 214"/>
              <a:gd name="T45" fmla="*/ 16 h 39"/>
              <a:gd name="T46" fmla="*/ 83 w 214"/>
              <a:gd name="T47" fmla="*/ 12 h 39"/>
              <a:gd name="T48" fmla="*/ 99 w 214"/>
              <a:gd name="T49" fmla="*/ 12 h 39"/>
              <a:gd name="T50" fmla="*/ 115 w 214"/>
              <a:gd name="T51" fmla="*/ 8 h 39"/>
              <a:gd name="T52" fmla="*/ 131 w 214"/>
              <a:gd name="T53" fmla="*/ 4 h 39"/>
              <a:gd name="T54" fmla="*/ 151 w 214"/>
              <a:gd name="T55" fmla="*/ 4 h 39"/>
              <a:gd name="T56" fmla="*/ 162 w 214"/>
              <a:gd name="T57" fmla="*/ 0 h 39"/>
              <a:gd name="T58" fmla="*/ 174 w 214"/>
              <a:gd name="T59" fmla="*/ 0 h 39"/>
              <a:gd name="T60" fmla="*/ 182 w 214"/>
              <a:gd name="T61" fmla="*/ 0 h 39"/>
              <a:gd name="T62" fmla="*/ 194 w 214"/>
              <a:gd name="T63" fmla="*/ 0 h 39"/>
              <a:gd name="T64" fmla="*/ 206 w 214"/>
              <a:gd name="T65" fmla="*/ 4 h 39"/>
              <a:gd name="T66" fmla="*/ 210 w 214"/>
              <a:gd name="T67" fmla="*/ 4 h 39"/>
              <a:gd name="T68" fmla="*/ 210 w 214"/>
              <a:gd name="T69" fmla="*/ 8 h 39"/>
              <a:gd name="T70" fmla="*/ 214 w 214"/>
              <a:gd name="T71" fmla="*/ 12 h 39"/>
              <a:gd name="T72" fmla="*/ 214 w 214"/>
              <a:gd name="T73" fmla="*/ 16 h 39"/>
              <a:gd name="T74" fmla="*/ 214 w 214"/>
              <a:gd name="T75" fmla="*/ 16 h 39"/>
              <a:gd name="T76" fmla="*/ 210 w 214"/>
              <a:gd name="T77" fmla="*/ 20 h 39"/>
              <a:gd name="T78" fmla="*/ 202 w 214"/>
              <a:gd name="T79" fmla="*/ 20 h 39"/>
              <a:gd name="T80" fmla="*/ 194 w 214"/>
              <a:gd name="T81" fmla="*/ 24 h 39"/>
              <a:gd name="T82" fmla="*/ 194 w 214"/>
              <a:gd name="T83" fmla="*/ 24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14" h="39">
                <a:moveTo>
                  <a:pt x="194" y="24"/>
                </a:moveTo>
                <a:lnTo>
                  <a:pt x="182" y="24"/>
                </a:lnTo>
                <a:lnTo>
                  <a:pt x="170" y="24"/>
                </a:lnTo>
                <a:lnTo>
                  <a:pt x="158" y="28"/>
                </a:lnTo>
                <a:lnTo>
                  <a:pt x="143" y="28"/>
                </a:lnTo>
                <a:lnTo>
                  <a:pt x="107" y="32"/>
                </a:lnTo>
                <a:lnTo>
                  <a:pt x="67" y="35"/>
                </a:lnTo>
                <a:lnTo>
                  <a:pt x="59" y="39"/>
                </a:lnTo>
                <a:lnTo>
                  <a:pt x="51" y="39"/>
                </a:lnTo>
                <a:lnTo>
                  <a:pt x="47" y="39"/>
                </a:lnTo>
                <a:lnTo>
                  <a:pt x="39" y="39"/>
                </a:lnTo>
                <a:lnTo>
                  <a:pt x="31" y="39"/>
                </a:lnTo>
                <a:lnTo>
                  <a:pt x="27" y="39"/>
                </a:lnTo>
                <a:lnTo>
                  <a:pt x="15" y="39"/>
                </a:lnTo>
                <a:lnTo>
                  <a:pt x="8" y="35"/>
                </a:lnTo>
                <a:lnTo>
                  <a:pt x="4" y="35"/>
                </a:lnTo>
                <a:lnTo>
                  <a:pt x="0" y="32"/>
                </a:lnTo>
                <a:lnTo>
                  <a:pt x="0" y="28"/>
                </a:lnTo>
                <a:lnTo>
                  <a:pt x="0" y="24"/>
                </a:lnTo>
                <a:lnTo>
                  <a:pt x="19" y="20"/>
                </a:lnTo>
                <a:lnTo>
                  <a:pt x="39" y="20"/>
                </a:lnTo>
                <a:lnTo>
                  <a:pt x="55" y="16"/>
                </a:lnTo>
                <a:lnTo>
                  <a:pt x="67" y="16"/>
                </a:lnTo>
                <a:lnTo>
                  <a:pt x="83" y="12"/>
                </a:lnTo>
                <a:lnTo>
                  <a:pt x="99" y="12"/>
                </a:lnTo>
                <a:lnTo>
                  <a:pt x="115" y="8"/>
                </a:lnTo>
                <a:lnTo>
                  <a:pt x="131" y="4"/>
                </a:lnTo>
                <a:lnTo>
                  <a:pt x="151" y="4"/>
                </a:lnTo>
                <a:lnTo>
                  <a:pt x="162" y="0"/>
                </a:lnTo>
                <a:lnTo>
                  <a:pt x="174" y="0"/>
                </a:lnTo>
                <a:lnTo>
                  <a:pt x="182" y="0"/>
                </a:lnTo>
                <a:lnTo>
                  <a:pt x="194" y="0"/>
                </a:lnTo>
                <a:lnTo>
                  <a:pt x="206" y="4"/>
                </a:lnTo>
                <a:lnTo>
                  <a:pt x="210" y="4"/>
                </a:lnTo>
                <a:lnTo>
                  <a:pt x="210" y="8"/>
                </a:lnTo>
                <a:lnTo>
                  <a:pt x="214" y="12"/>
                </a:lnTo>
                <a:lnTo>
                  <a:pt x="214" y="16"/>
                </a:lnTo>
                <a:lnTo>
                  <a:pt x="214" y="16"/>
                </a:lnTo>
                <a:lnTo>
                  <a:pt x="210" y="20"/>
                </a:lnTo>
                <a:lnTo>
                  <a:pt x="202" y="20"/>
                </a:lnTo>
                <a:lnTo>
                  <a:pt x="194" y="24"/>
                </a:lnTo>
                <a:lnTo>
                  <a:pt x="19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3" name="Freeform 484">
            <a:extLst>
              <a:ext uri="{FF2B5EF4-FFF2-40B4-BE49-F238E27FC236}">
                <a16:creationId xmlns:a16="http://schemas.microsoft.com/office/drawing/2014/main" xmlns="" id="{420907CB-7974-461A-86C3-7204ADE75CA6}"/>
              </a:ext>
            </a:extLst>
          </p:cNvPr>
          <p:cNvSpPr>
            <a:spLocks/>
          </p:cNvSpPr>
          <p:nvPr/>
        </p:nvSpPr>
        <p:spPr bwMode="auto">
          <a:xfrm>
            <a:off x="2130657" y="4812664"/>
            <a:ext cx="1153351" cy="1090069"/>
          </a:xfrm>
          <a:custGeom>
            <a:avLst/>
            <a:gdLst>
              <a:gd name="T0" fmla="*/ 95 w 194"/>
              <a:gd name="T1" fmla="*/ 112 h 147"/>
              <a:gd name="T2" fmla="*/ 79 w 194"/>
              <a:gd name="T3" fmla="*/ 120 h 147"/>
              <a:gd name="T4" fmla="*/ 59 w 194"/>
              <a:gd name="T5" fmla="*/ 131 h 147"/>
              <a:gd name="T6" fmla="*/ 43 w 194"/>
              <a:gd name="T7" fmla="*/ 135 h 147"/>
              <a:gd name="T8" fmla="*/ 32 w 194"/>
              <a:gd name="T9" fmla="*/ 143 h 147"/>
              <a:gd name="T10" fmla="*/ 20 w 194"/>
              <a:gd name="T11" fmla="*/ 147 h 147"/>
              <a:gd name="T12" fmla="*/ 8 w 194"/>
              <a:gd name="T13" fmla="*/ 147 h 147"/>
              <a:gd name="T14" fmla="*/ 4 w 194"/>
              <a:gd name="T15" fmla="*/ 147 h 147"/>
              <a:gd name="T16" fmla="*/ 0 w 194"/>
              <a:gd name="T17" fmla="*/ 143 h 147"/>
              <a:gd name="T18" fmla="*/ 4 w 194"/>
              <a:gd name="T19" fmla="*/ 139 h 147"/>
              <a:gd name="T20" fmla="*/ 8 w 194"/>
              <a:gd name="T21" fmla="*/ 135 h 147"/>
              <a:gd name="T22" fmla="*/ 12 w 194"/>
              <a:gd name="T23" fmla="*/ 131 h 147"/>
              <a:gd name="T24" fmla="*/ 24 w 194"/>
              <a:gd name="T25" fmla="*/ 128 h 147"/>
              <a:gd name="T26" fmla="*/ 47 w 194"/>
              <a:gd name="T27" fmla="*/ 112 h 147"/>
              <a:gd name="T28" fmla="*/ 75 w 194"/>
              <a:gd name="T29" fmla="*/ 96 h 147"/>
              <a:gd name="T30" fmla="*/ 99 w 194"/>
              <a:gd name="T31" fmla="*/ 80 h 147"/>
              <a:gd name="T32" fmla="*/ 111 w 194"/>
              <a:gd name="T33" fmla="*/ 72 h 147"/>
              <a:gd name="T34" fmla="*/ 119 w 194"/>
              <a:gd name="T35" fmla="*/ 60 h 147"/>
              <a:gd name="T36" fmla="*/ 131 w 194"/>
              <a:gd name="T37" fmla="*/ 52 h 147"/>
              <a:gd name="T38" fmla="*/ 139 w 194"/>
              <a:gd name="T39" fmla="*/ 44 h 147"/>
              <a:gd name="T40" fmla="*/ 143 w 194"/>
              <a:gd name="T41" fmla="*/ 36 h 147"/>
              <a:gd name="T42" fmla="*/ 147 w 194"/>
              <a:gd name="T43" fmla="*/ 28 h 147"/>
              <a:gd name="T44" fmla="*/ 151 w 194"/>
              <a:gd name="T45" fmla="*/ 24 h 147"/>
              <a:gd name="T46" fmla="*/ 155 w 194"/>
              <a:gd name="T47" fmla="*/ 20 h 147"/>
              <a:gd name="T48" fmla="*/ 155 w 194"/>
              <a:gd name="T49" fmla="*/ 16 h 147"/>
              <a:gd name="T50" fmla="*/ 155 w 194"/>
              <a:gd name="T51" fmla="*/ 12 h 147"/>
              <a:gd name="T52" fmla="*/ 155 w 194"/>
              <a:gd name="T53" fmla="*/ 8 h 147"/>
              <a:gd name="T54" fmla="*/ 155 w 194"/>
              <a:gd name="T55" fmla="*/ 4 h 147"/>
              <a:gd name="T56" fmla="*/ 155 w 194"/>
              <a:gd name="T57" fmla="*/ 4 h 147"/>
              <a:gd name="T58" fmla="*/ 159 w 194"/>
              <a:gd name="T59" fmla="*/ 0 h 147"/>
              <a:gd name="T60" fmla="*/ 167 w 194"/>
              <a:gd name="T61" fmla="*/ 0 h 147"/>
              <a:gd name="T62" fmla="*/ 167 w 194"/>
              <a:gd name="T63" fmla="*/ 0 h 147"/>
              <a:gd name="T64" fmla="*/ 171 w 194"/>
              <a:gd name="T65" fmla="*/ 4 h 147"/>
              <a:gd name="T66" fmla="*/ 179 w 194"/>
              <a:gd name="T67" fmla="*/ 8 h 147"/>
              <a:gd name="T68" fmla="*/ 186 w 194"/>
              <a:gd name="T69" fmla="*/ 16 h 147"/>
              <a:gd name="T70" fmla="*/ 190 w 194"/>
              <a:gd name="T71" fmla="*/ 16 h 147"/>
              <a:gd name="T72" fmla="*/ 190 w 194"/>
              <a:gd name="T73" fmla="*/ 20 h 147"/>
              <a:gd name="T74" fmla="*/ 194 w 194"/>
              <a:gd name="T75" fmla="*/ 24 h 147"/>
              <a:gd name="T76" fmla="*/ 190 w 194"/>
              <a:gd name="T77" fmla="*/ 32 h 147"/>
              <a:gd name="T78" fmla="*/ 186 w 194"/>
              <a:gd name="T79" fmla="*/ 36 h 147"/>
              <a:gd name="T80" fmla="*/ 179 w 194"/>
              <a:gd name="T81" fmla="*/ 48 h 147"/>
              <a:gd name="T82" fmla="*/ 167 w 194"/>
              <a:gd name="T83" fmla="*/ 60 h 147"/>
              <a:gd name="T84" fmla="*/ 151 w 194"/>
              <a:gd name="T85" fmla="*/ 72 h 147"/>
              <a:gd name="T86" fmla="*/ 135 w 194"/>
              <a:gd name="T87" fmla="*/ 84 h 147"/>
              <a:gd name="T88" fmla="*/ 115 w 194"/>
              <a:gd name="T89" fmla="*/ 100 h 147"/>
              <a:gd name="T90" fmla="*/ 95 w 194"/>
              <a:gd name="T91" fmla="*/ 112 h 147"/>
              <a:gd name="T92" fmla="*/ 95 w 194"/>
              <a:gd name="T93" fmla="*/ 112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94" h="147">
                <a:moveTo>
                  <a:pt x="95" y="112"/>
                </a:moveTo>
                <a:lnTo>
                  <a:pt x="79" y="120"/>
                </a:lnTo>
                <a:lnTo>
                  <a:pt x="59" y="131"/>
                </a:lnTo>
                <a:lnTo>
                  <a:pt x="43" y="135"/>
                </a:lnTo>
                <a:lnTo>
                  <a:pt x="32" y="143"/>
                </a:lnTo>
                <a:lnTo>
                  <a:pt x="20" y="147"/>
                </a:lnTo>
                <a:lnTo>
                  <a:pt x="8" y="147"/>
                </a:lnTo>
                <a:lnTo>
                  <a:pt x="4" y="147"/>
                </a:lnTo>
                <a:lnTo>
                  <a:pt x="0" y="143"/>
                </a:lnTo>
                <a:lnTo>
                  <a:pt x="4" y="139"/>
                </a:lnTo>
                <a:lnTo>
                  <a:pt x="8" y="135"/>
                </a:lnTo>
                <a:lnTo>
                  <a:pt x="12" y="131"/>
                </a:lnTo>
                <a:lnTo>
                  <a:pt x="24" y="128"/>
                </a:lnTo>
                <a:lnTo>
                  <a:pt x="47" y="112"/>
                </a:lnTo>
                <a:lnTo>
                  <a:pt x="75" y="96"/>
                </a:lnTo>
                <a:lnTo>
                  <a:pt x="99" y="80"/>
                </a:lnTo>
                <a:lnTo>
                  <a:pt x="111" y="72"/>
                </a:lnTo>
                <a:lnTo>
                  <a:pt x="119" y="60"/>
                </a:lnTo>
                <a:lnTo>
                  <a:pt x="131" y="52"/>
                </a:lnTo>
                <a:lnTo>
                  <a:pt x="139" y="44"/>
                </a:lnTo>
                <a:lnTo>
                  <a:pt x="143" y="36"/>
                </a:lnTo>
                <a:lnTo>
                  <a:pt x="147" y="28"/>
                </a:lnTo>
                <a:lnTo>
                  <a:pt x="151" y="24"/>
                </a:lnTo>
                <a:lnTo>
                  <a:pt x="155" y="20"/>
                </a:lnTo>
                <a:lnTo>
                  <a:pt x="155" y="16"/>
                </a:lnTo>
                <a:lnTo>
                  <a:pt x="155" y="12"/>
                </a:lnTo>
                <a:lnTo>
                  <a:pt x="155" y="8"/>
                </a:lnTo>
                <a:lnTo>
                  <a:pt x="155" y="4"/>
                </a:lnTo>
                <a:lnTo>
                  <a:pt x="155" y="4"/>
                </a:lnTo>
                <a:lnTo>
                  <a:pt x="159" y="0"/>
                </a:lnTo>
                <a:lnTo>
                  <a:pt x="167" y="0"/>
                </a:lnTo>
                <a:lnTo>
                  <a:pt x="167" y="0"/>
                </a:lnTo>
                <a:lnTo>
                  <a:pt x="171" y="4"/>
                </a:lnTo>
                <a:lnTo>
                  <a:pt x="179" y="8"/>
                </a:lnTo>
                <a:lnTo>
                  <a:pt x="186" y="16"/>
                </a:lnTo>
                <a:lnTo>
                  <a:pt x="190" y="16"/>
                </a:lnTo>
                <a:lnTo>
                  <a:pt x="190" y="20"/>
                </a:lnTo>
                <a:lnTo>
                  <a:pt x="194" y="24"/>
                </a:lnTo>
                <a:lnTo>
                  <a:pt x="190" y="32"/>
                </a:lnTo>
                <a:lnTo>
                  <a:pt x="186" y="36"/>
                </a:lnTo>
                <a:lnTo>
                  <a:pt x="179" y="48"/>
                </a:lnTo>
                <a:lnTo>
                  <a:pt x="167" y="60"/>
                </a:lnTo>
                <a:lnTo>
                  <a:pt x="151" y="72"/>
                </a:lnTo>
                <a:lnTo>
                  <a:pt x="135" y="84"/>
                </a:lnTo>
                <a:lnTo>
                  <a:pt x="115" y="100"/>
                </a:lnTo>
                <a:lnTo>
                  <a:pt x="95" y="112"/>
                </a:lnTo>
                <a:lnTo>
                  <a:pt x="95" y="1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4" name="Freeform 486">
            <a:extLst>
              <a:ext uri="{FF2B5EF4-FFF2-40B4-BE49-F238E27FC236}">
                <a16:creationId xmlns:a16="http://schemas.microsoft.com/office/drawing/2014/main" xmlns="" id="{59287174-CD2E-4CC3-83D1-766AF15B86F3}"/>
              </a:ext>
            </a:extLst>
          </p:cNvPr>
          <p:cNvSpPr>
            <a:spLocks/>
          </p:cNvSpPr>
          <p:nvPr/>
        </p:nvSpPr>
        <p:spPr bwMode="auto">
          <a:xfrm>
            <a:off x="2957025" y="5732176"/>
            <a:ext cx="517226" cy="496836"/>
          </a:xfrm>
          <a:custGeom>
            <a:avLst/>
            <a:gdLst>
              <a:gd name="T0" fmla="*/ 75 w 87"/>
              <a:gd name="T1" fmla="*/ 27 h 67"/>
              <a:gd name="T2" fmla="*/ 79 w 87"/>
              <a:gd name="T3" fmla="*/ 35 h 67"/>
              <a:gd name="T4" fmla="*/ 83 w 87"/>
              <a:gd name="T5" fmla="*/ 39 h 67"/>
              <a:gd name="T6" fmla="*/ 87 w 87"/>
              <a:gd name="T7" fmla="*/ 47 h 67"/>
              <a:gd name="T8" fmla="*/ 87 w 87"/>
              <a:gd name="T9" fmla="*/ 51 h 67"/>
              <a:gd name="T10" fmla="*/ 87 w 87"/>
              <a:gd name="T11" fmla="*/ 59 h 67"/>
              <a:gd name="T12" fmla="*/ 83 w 87"/>
              <a:gd name="T13" fmla="*/ 63 h 67"/>
              <a:gd name="T14" fmla="*/ 79 w 87"/>
              <a:gd name="T15" fmla="*/ 67 h 67"/>
              <a:gd name="T16" fmla="*/ 75 w 87"/>
              <a:gd name="T17" fmla="*/ 67 h 67"/>
              <a:gd name="T18" fmla="*/ 71 w 87"/>
              <a:gd name="T19" fmla="*/ 63 h 67"/>
              <a:gd name="T20" fmla="*/ 59 w 87"/>
              <a:gd name="T21" fmla="*/ 59 h 67"/>
              <a:gd name="T22" fmla="*/ 47 w 87"/>
              <a:gd name="T23" fmla="*/ 47 h 67"/>
              <a:gd name="T24" fmla="*/ 40 w 87"/>
              <a:gd name="T25" fmla="*/ 43 h 67"/>
              <a:gd name="T26" fmla="*/ 32 w 87"/>
              <a:gd name="T27" fmla="*/ 35 h 67"/>
              <a:gd name="T28" fmla="*/ 24 w 87"/>
              <a:gd name="T29" fmla="*/ 27 h 67"/>
              <a:gd name="T30" fmla="*/ 16 w 87"/>
              <a:gd name="T31" fmla="*/ 23 h 67"/>
              <a:gd name="T32" fmla="*/ 12 w 87"/>
              <a:gd name="T33" fmla="*/ 15 h 67"/>
              <a:gd name="T34" fmla="*/ 8 w 87"/>
              <a:gd name="T35" fmla="*/ 11 h 67"/>
              <a:gd name="T36" fmla="*/ 4 w 87"/>
              <a:gd name="T37" fmla="*/ 7 h 67"/>
              <a:gd name="T38" fmla="*/ 0 w 87"/>
              <a:gd name="T39" fmla="*/ 4 h 67"/>
              <a:gd name="T40" fmla="*/ 0 w 87"/>
              <a:gd name="T41" fmla="*/ 0 h 67"/>
              <a:gd name="T42" fmla="*/ 0 w 87"/>
              <a:gd name="T43" fmla="*/ 0 h 67"/>
              <a:gd name="T44" fmla="*/ 12 w 87"/>
              <a:gd name="T45" fmla="*/ 0 h 67"/>
              <a:gd name="T46" fmla="*/ 24 w 87"/>
              <a:gd name="T47" fmla="*/ 0 h 67"/>
              <a:gd name="T48" fmla="*/ 32 w 87"/>
              <a:gd name="T49" fmla="*/ 0 h 67"/>
              <a:gd name="T50" fmla="*/ 44 w 87"/>
              <a:gd name="T51" fmla="*/ 4 h 67"/>
              <a:gd name="T52" fmla="*/ 55 w 87"/>
              <a:gd name="T53" fmla="*/ 11 h 67"/>
              <a:gd name="T54" fmla="*/ 63 w 87"/>
              <a:gd name="T55" fmla="*/ 15 h 67"/>
              <a:gd name="T56" fmla="*/ 67 w 87"/>
              <a:gd name="T57" fmla="*/ 23 h 67"/>
              <a:gd name="T58" fmla="*/ 75 w 87"/>
              <a:gd name="T59" fmla="*/ 27 h 67"/>
              <a:gd name="T60" fmla="*/ 75 w 87"/>
              <a:gd name="T61" fmla="*/ 27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87" h="67">
                <a:moveTo>
                  <a:pt x="75" y="27"/>
                </a:moveTo>
                <a:lnTo>
                  <a:pt x="79" y="35"/>
                </a:lnTo>
                <a:lnTo>
                  <a:pt x="83" y="39"/>
                </a:lnTo>
                <a:lnTo>
                  <a:pt x="87" y="47"/>
                </a:lnTo>
                <a:lnTo>
                  <a:pt x="87" y="51"/>
                </a:lnTo>
                <a:lnTo>
                  <a:pt x="87" y="59"/>
                </a:lnTo>
                <a:lnTo>
                  <a:pt x="83" y="63"/>
                </a:lnTo>
                <a:lnTo>
                  <a:pt x="79" y="67"/>
                </a:lnTo>
                <a:lnTo>
                  <a:pt x="75" y="67"/>
                </a:lnTo>
                <a:lnTo>
                  <a:pt x="71" y="63"/>
                </a:lnTo>
                <a:lnTo>
                  <a:pt x="59" y="59"/>
                </a:lnTo>
                <a:lnTo>
                  <a:pt x="47" y="47"/>
                </a:lnTo>
                <a:lnTo>
                  <a:pt x="40" y="43"/>
                </a:lnTo>
                <a:lnTo>
                  <a:pt x="32" y="35"/>
                </a:lnTo>
                <a:lnTo>
                  <a:pt x="24" y="27"/>
                </a:lnTo>
                <a:lnTo>
                  <a:pt x="16" y="23"/>
                </a:lnTo>
                <a:lnTo>
                  <a:pt x="12" y="15"/>
                </a:lnTo>
                <a:lnTo>
                  <a:pt x="8" y="11"/>
                </a:lnTo>
                <a:lnTo>
                  <a:pt x="4" y="7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12" y="0"/>
                </a:lnTo>
                <a:lnTo>
                  <a:pt x="24" y="0"/>
                </a:lnTo>
                <a:lnTo>
                  <a:pt x="32" y="0"/>
                </a:lnTo>
                <a:lnTo>
                  <a:pt x="44" y="4"/>
                </a:lnTo>
                <a:lnTo>
                  <a:pt x="55" y="11"/>
                </a:lnTo>
                <a:lnTo>
                  <a:pt x="63" y="15"/>
                </a:lnTo>
                <a:lnTo>
                  <a:pt x="67" y="23"/>
                </a:lnTo>
                <a:lnTo>
                  <a:pt x="75" y="27"/>
                </a:lnTo>
                <a:lnTo>
                  <a:pt x="75" y="2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5" name="Freeform 528">
            <a:extLst>
              <a:ext uri="{FF2B5EF4-FFF2-40B4-BE49-F238E27FC236}">
                <a16:creationId xmlns:a16="http://schemas.microsoft.com/office/drawing/2014/main" xmlns="" id="{1D68DC7F-84F2-43AB-B75D-DB0283643C69}"/>
              </a:ext>
            </a:extLst>
          </p:cNvPr>
          <p:cNvSpPr>
            <a:spLocks/>
          </p:cNvSpPr>
          <p:nvPr/>
        </p:nvSpPr>
        <p:spPr bwMode="auto">
          <a:xfrm>
            <a:off x="5046018" y="5688772"/>
            <a:ext cx="992838" cy="556159"/>
          </a:xfrm>
          <a:custGeom>
            <a:avLst/>
            <a:gdLst>
              <a:gd name="T0" fmla="*/ 47 w 167"/>
              <a:gd name="T1" fmla="*/ 71 h 75"/>
              <a:gd name="T2" fmla="*/ 44 w 167"/>
              <a:gd name="T3" fmla="*/ 75 h 75"/>
              <a:gd name="T4" fmla="*/ 36 w 167"/>
              <a:gd name="T5" fmla="*/ 75 h 75"/>
              <a:gd name="T6" fmla="*/ 32 w 167"/>
              <a:gd name="T7" fmla="*/ 75 h 75"/>
              <a:gd name="T8" fmla="*/ 28 w 167"/>
              <a:gd name="T9" fmla="*/ 75 h 75"/>
              <a:gd name="T10" fmla="*/ 20 w 167"/>
              <a:gd name="T11" fmla="*/ 71 h 75"/>
              <a:gd name="T12" fmla="*/ 16 w 167"/>
              <a:gd name="T13" fmla="*/ 71 h 75"/>
              <a:gd name="T14" fmla="*/ 12 w 167"/>
              <a:gd name="T15" fmla="*/ 67 h 75"/>
              <a:gd name="T16" fmla="*/ 4 w 167"/>
              <a:gd name="T17" fmla="*/ 64 h 75"/>
              <a:gd name="T18" fmla="*/ 4 w 167"/>
              <a:gd name="T19" fmla="*/ 60 h 75"/>
              <a:gd name="T20" fmla="*/ 0 w 167"/>
              <a:gd name="T21" fmla="*/ 56 h 75"/>
              <a:gd name="T22" fmla="*/ 0 w 167"/>
              <a:gd name="T23" fmla="*/ 52 h 75"/>
              <a:gd name="T24" fmla="*/ 0 w 167"/>
              <a:gd name="T25" fmla="*/ 48 h 75"/>
              <a:gd name="T26" fmla="*/ 4 w 167"/>
              <a:gd name="T27" fmla="*/ 44 h 75"/>
              <a:gd name="T28" fmla="*/ 8 w 167"/>
              <a:gd name="T29" fmla="*/ 44 h 75"/>
              <a:gd name="T30" fmla="*/ 12 w 167"/>
              <a:gd name="T31" fmla="*/ 44 h 75"/>
              <a:gd name="T32" fmla="*/ 16 w 167"/>
              <a:gd name="T33" fmla="*/ 40 h 75"/>
              <a:gd name="T34" fmla="*/ 20 w 167"/>
              <a:gd name="T35" fmla="*/ 40 h 75"/>
              <a:gd name="T36" fmla="*/ 24 w 167"/>
              <a:gd name="T37" fmla="*/ 40 h 75"/>
              <a:gd name="T38" fmla="*/ 28 w 167"/>
              <a:gd name="T39" fmla="*/ 40 h 75"/>
              <a:gd name="T40" fmla="*/ 36 w 167"/>
              <a:gd name="T41" fmla="*/ 40 h 75"/>
              <a:gd name="T42" fmla="*/ 44 w 167"/>
              <a:gd name="T43" fmla="*/ 36 h 75"/>
              <a:gd name="T44" fmla="*/ 55 w 167"/>
              <a:gd name="T45" fmla="*/ 32 h 75"/>
              <a:gd name="T46" fmla="*/ 67 w 167"/>
              <a:gd name="T47" fmla="*/ 28 h 75"/>
              <a:gd name="T48" fmla="*/ 79 w 167"/>
              <a:gd name="T49" fmla="*/ 24 h 75"/>
              <a:gd name="T50" fmla="*/ 95 w 167"/>
              <a:gd name="T51" fmla="*/ 20 h 75"/>
              <a:gd name="T52" fmla="*/ 111 w 167"/>
              <a:gd name="T53" fmla="*/ 12 h 75"/>
              <a:gd name="T54" fmla="*/ 123 w 167"/>
              <a:gd name="T55" fmla="*/ 8 h 75"/>
              <a:gd name="T56" fmla="*/ 135 w 167"/>
              <a:gd name="T57" fmla="*/ 4 h 75"/>
              <a:gd name="T58" fmla="*/ 143 w 167"/>
              <a:gd name="T59" fmla="*/ 0 h 75"/>
              <a:gd name="T60" fmla="*/ 151 w 167"/>
              <a:gd name="T61" fmla="*/ 0 h 75"/>
              <a:gd name="T62" fmla="*/ 159 w 167"/>
              <a:gd name="T63" fmla="*/ 0 h 75"/>
              <a:gd name="T64" fmla="*/ 163 w 167"/>
              <a:gd name="T65" fmla="*/ 0 h 75"/>
              <a:gd name="T66" fmla="*/ 167 w 167"/>
              <a:gd name="T67" fmla="*/ 0 h 75"/>
              <a:gd name="T68" fmla="*/ 167 w 167"/>
              <a:gd name="T69" fmla="*/ 0 h 75"/>
              <a:gd name="T70" fmla="*/ 167 w 167"/>
              <a:gd name="T71" fmla="*/ 4 h 75"/>
              <a:gd name="T72" fmla="*/ 163 w 167"/>
              <a:gd name="T73" fmla="*/ 8 h 75"/>
              <a:gd name="T74" fmla="*/ 155 w 167"/>
              <a:gd name="T75" fmla="*/ 12 h 75"/>
              <a:gd name="T76" fmla="*/ 151 w 167"/>
              <a:gd name="T77" fmla="*/ 16 h 75"/>
              <a:gd name="T78" fmla="*/ 139 w 167"/>
              <a:gd name="T79" fmla="*/ 20 h 75"/>
              <a:gd name="T80" fmla="*/ 131 w 167"/>
              <a:gd name="T81" fmla="*/ 28 h 75"/>
              <a:gd name="T82" fmla="*/ 115 w 167"/>
              <a:gd name="T83" fmla="*/ 36 h 75"/>
              <a:gd name="T84" fmla="*/ 103 w 167"/>
              <a:gd name="T85" fmla="*/ 44 h 75"/>
              <a:gd name="T86" fmla="*/ 91 w 167"/>
              <a:gd name="T87" fmla="*/ 48 h 75"/>
              <a:gd name="T88" fmla="*/ 79 w 167"/>
              <a:gd name="T89" fmla="*/ 56 h 75"/>
              <a:gd name="T90" fmla="*/ 71 w 167"/>
              <a:gd name="T91" fmla="*/ 60 h 75"/>
              <a:gd name="T92" fmla="*/ 63 w 167"/>
              <a:gd name="T93" fmla="*/ 64 h 75"/>
              <a:gd name="T94" fmla="*/ 55 w 167"/>
              <a:gd name="T95" fmla="*/ 67 h 75"/>
              <a:gd name="T96" fmla="*/ 51 w 167"/>
              <a:gd name="T97" fmla="*/ 71 h 75"/>
              <a:gd name="T98" fmla="*/ 47 w 167"/>
              <a:gd name="T99" fmla="*/ 71 h 75"/>
              <a:gd name="T100" fmla="*/ 47 w 167"/>
              <a:gd name="T101" fmla="*/ 7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7" h="75">
                <a:moveTo>
                  <a:pt x="47" y="71"/>
                </a:moveTo>
                <a:lnTo>
                  <a:pt x="44" y="75"/>
                </a:lnTo>
                <a:lnTo>
                  <a:pt x="36" y="75"/>
                </a:lnTo>
                <a:lnTo>
                  <a:pt x="32" y="75"/>
                </a:lnTo>
                <a:lnTo>
                  <a:pt x="28" y="75"/>
                </a:lnTo>
                <a:lnTo>
                  <a:pt x="20" y="71"/>
                </a:lnTo>
                <a:lnTo>
                  <a:pt x="16" y="71"/>
                </a:lnTo>
                <a:lnTo>
                  <a:pt x="12" y="67"/>
                </a:lnTo>
                <a:lnTo>
                  <a:pt x="4" y="64"/>
                </a:lnTo>
                <a:lnTo>
                  <a:pt x="4" y="60"/>
                </a:lnTo>
                <a:lnTo>
                  <a:pt x="0" y="56"/>
                </a:lnTo>
                <a:lnTo>
                  <a:pt x="0" y="52"/>
                </a:lnTo>
                <a:lnTo>
                  <a:pt x="0" y="48"/>
                </a:lnTo>
                <a:lnTo>
                  <a:pt x="4" y="44"/>
                </a:lnTo>
                <a:lnTo>
                  <a:pt x="8" y="44"/>
                </a:lnTo>
                <a:lnTo>
                  <a:pt x="12" y="44"/>
                </a:lnTo>
                <a:lnTo>
                  <a:pt x="16" y="40"/>
                </a:lnTo>
                <a:lnTo>
                  <a:pt x="20" y="40"/>
                </a:lnTo>
                <a:lnTo>
                  <a:pt x="24" y="40"/>
                </a:lnTo>
                <a:lnTo>
                  <a:pt x="28" y="40"/>
                </a:lnTo>
                <a:lnTo>
                  <a:pt x="36" y="40"/>
                </a:lnTo>
                <a:lnTo>
                  <a:pt x="44" y="36"/>
                </a:lnTo>
                <a:lnTo>
                  <a:pt x="55" y="32"/>
                </a:lnTo>
                <a:lnTo>
                  <a:pt x="67" y="28"/>
                </a:lnTo>
                <a:lnTo>
                  <a:pt x="79" y="24"/>
                </a:lnTo>
                <a:lnTo>
                  <a:pt x="95" y="20"/>
                </a:lnTo>
                <a:lnTo>
                  <a:pt x="111" y="12"/>
                </a:lnTo>
                <a:lnTo>
                  <a:pt x="123" y="8"/>
                </a:lnTo>
                <a:lnTo>
                  <a:pt x="135" y="4"/>
                </a:lnTo>
                <a:lnTo>
                  <a:pt x="143" y="0"/>
                </a:lnTo>
                <a:lnTo>
                  <a:pt x="151" y="0"/>
                </a:lnTo>
                <a:lnTo>
                  <a:pt x="159" y="0"/>
                </a:lnTo>
                <a:lnTo>
                  <a:pt x="163" y="0"/>
                </a:lnTo>
                <a:lnTo>
                  <a:pt x="167" y="0"/>
                </a:lnTo>
                <a:lnTo>
                  <a:pt x="167" y="0"/>
                </a:lnTo>
                <a:lnTo>
                  <a:pt x="167" y="4"/>
                </a:lnTo>
                <a:lnTo>
                  <a:pt x="163" y="8"/>
                </a:lnTo>
                <a:lnTo>
                  <a:pt x="155" y="12"/>
                </a:lnTo>
                <a:lnTo>
                  <a:pt x="151" y="16"/>
                </a:lnTo>
                <a:lnTo>
                  <a:pt x="139" y="20"/>
                </a:lnTo>
                <a:lnTo>
                  <a:pt x="131" y="28"/>
                </a:lnTo>
                <a:lnTo>
                  <a:pt x="115" y="36"/>
                </a:lnTo>
                <a:lnTo>
                  <a:pt x="103" y="44"/>
                </a:lnTo>
                <a:lnTo>
                  <a:pt x="91" y="48"/>
                </a:lnTo>
                <a:lnTo>
                  <a:pt x="79" y="56"/>
                </a:lnTo>
                <a:lnTo>
                  <a:pt x="71" y="60"/>
                </a:lnTo>
                <a:lnTo>
                  <a:pt x="63" y="64"/>
                </a:lnTo>
                <a:lnTo>
                  <a:pt x="55" y="67"/>
                </a:lnTo>
                <a:lnTo>
                  <a:pt x="51" y="71"/>
                </a:lnTo>
                <a:lnTo>
                  <a:pt x="47" y="71"/>
                </a:lnTo>
                <a:lnTo>
                  <a:pt x="47" y="7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6" name="Freeform 529">
            <a:extLst>
              <a:ext uri="{FF2B5EF4-FFF2-40B4-BE49-F238E27FC236}">
                <a16:creationId xmlns:a16="http://schemas.microsoft.com/office/drawing/2014/main" xmlns="" id="{0ECA4A04-3516-43B0-96AF-265874E1B153}"/>
              </a:ext>
            </a:extLst>
          </p:cNvPr>
          <p:cNvSpPr>
            <a:spLocks/>
          </p:cNvSpPr>
          <p:nvPr/>
        </p:nvSpPr>
        <p:spPr bwMode="auto">
          <a:xfrm>
            <a:off x="6086417" y="4658025"/>
            <a:ext cx="986891" cy="355940"/>
          </a:xfrm>
          <a:custGeom>
            <a:avLst/>
            <a:gdLst>
              <a:gd name="T0" fmla="*/ 4 w 166"/>
              <a:gd name="T1" fmla="*/ 40 h 48"/>
              <a:gd name="T2" fmla="*/ 0 w 166"/>
              <a:gd name="T3" fmla="*/ 36 h 48"/>
              <a:gd name="T4" fmla="*/ 0 w 166"/>
              <a:gd name="T5" fmla="*/ 32 h 48"/>
              <a:gd name="T6" fmla="*/ 0 w 166"/>
              <a:gd name="T7" fmla="*/ 32 h 48"/>
              <a:gd name="T8" fmla="*/ 0 w 166"/>
              <a:gd name="T9" fmla="*/ 28 h 48"/>
              <a:gd name="T10" fmla="*/ 4 w 166"/>
              <a:gd name="T11" fmla="*/ 28 h 48"/>
              <a:gd name="T12" fmla="*/ 8 w 166"/>
              <a:gd name="T13" fmla="*/ 28 h 48"/>
              <a:gd name="T14" fmla="*/ 12 w 166"/>
              <a:gd name="T15" fmla="*/ 24 h 48"/>
              <a:gd name="T16" fmla="*/ 19 w 166"/>
              <a:gd name="T17" fmla="*/ 24 h 48"/>
              <a:gd name="T18" fmla="*/ 27 w 166"/>
              <a:gd name="T19" fmla="*/ 20 h 48"/>
              <a:gd name="T20" fmla="*/ 35 w 166"/>
              <a:gd name="T21" fmla="*/ 20 h 48"/>
              <a:gd name="T22" fmla="*/ 47 w 166"/>
              <a:gd name="T23" fmla="*/ 16 h 48"/>
              <a:gd name="T24" fmla="*/ 59 w 166"/>
              <a:gd name="T25" fmla="*/ 12 h 48"/>
              <a:gd name="T26" fmla="*/ 83 w 166"/>
              <a:gd name="T27" fmla="*/ 8 h 48"/>
              <a:gd name="T28" fmla="*/ 107 w 166"/>
              <a:gd name="T29" fmla="*/ 4 h 48"/>
              <a:gd name="T30" fmla="*/ 123 w 166"/>
              <a:gd name="T31" fmla="*/ 0 h 48"/>
              <a:gd name="T32" fmla="*/ 139 w 166"/>
              <a:gd name="T33" fmla="*/ 0 h 48"/>
              <a:gd name="T34" fmla="*/ 147 w 166"/>
              <a:gd name="T35" fmla="*/ 0 h 48"/>
              <a:gd name="T36" fmla="*/ 155 w 166"/>
              <a:gd name="T37" fmla="*/ 4 h 48"/>
              <a:gd name="T38" fmla="*/ 162 w 166"/>
              <a:gd name="T39" fmla="*/ 4 h 48"/>
              <a:gd name="T40" fmla="*/ 166 w 166"/>
              <a:gd name="T41" fmla="*/ 8 h 48"/>
              <a:gd name="T42" fmla="*/ 166 w 166"/>
              <a:gd name="T43" fmla="*/ 12 h 48"/>
              <a:gd name="T44" fmla="*/ 166 w 166"/>
              <a:gd name="T45" fmla="*/ 16 h 48"/>
              <a:gd name="T46" fmla="*/ 166 w 166"/>
              <a:gd name="T47" fmla="*/ 16 h 48"/>
              <a:gd name="T48" fmla="*/ 166 w 166"/>
              <a:gd name="T49" fmla="*/ 20 h 48"/>
              <a:gd name="T50" fmla="*/ 159 w 166"/>
              <a:gd name="T51" fmla="*/ 24 h 48"/>
              <a:gd name="T52" fmla="*/ 151 w 166"/>
              <a:gd name="T53" fmla="*/ 24 h 48"/>
              <a:gd name="T54" fmla="*/ 139 w 166"/>
              <a:gd name="T55" fmla="*/ 28 h 48"/>
              <a:gd name="T56" fmla="*/ 123 w 166"/>
              <a:gd name="T57" fmla="*/ 32 h 48"/>
              <a:gd name="T58" fmla="*/ 91 w 166"/>
              <a:gd name="T59" fmla="*/ 36 h 48"/>
              <a:gd name="T60" fmla="*/ 59 w 166"/>
              <a:gd name="T61" fmla="*/ 44 h 48"/>
              <a:gd name="T62" fmla="*/ 43 w 166"/>
              <a:gd name="T63" fmla="*/ 44 h 48"/>
              <a:gd name="T64" fmla="*/ 35 w 166"/>
              <a:gd name="T65" fmla="*/ 48 h 48"/>
              <a:gd name="T66" fmla="*/ 27 w 166"/>
              <a:gd name="T67" fmla="*/ 48 h 48"/>
              <a:gd name="T68" fmla="*/ 19 w 166"/>
              <a:gd name="T69" fmla="*/ 48 h 48"/>
              <a:gd name="T70" fmla="*/ 12 w 166"/>
              <a:gd name="T71" fmla="*/ 44 h 48"/>
              <a:gd name="T72" fmla="*/ 4 w 166"/>
              <a:gd name="T73" fmla="*/ 40 h 48"/>
              <a:gd name="T74" fmla="*/ 4 w 166"/>
              <a:gd name="T75" fmla="*/ 4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6" h="48">
                <a:moveTo>
                  <a:pt x="4" y="40"/>
                </a:moveTo>
                <a:lnTo>
                  <a:pt x="0" y="36"/>
                </a:lnTo>
                <a:lnTo>
                  <a:pt x="0" y="32"/>
                </a:lnTo>
                <a:lnTo>
                  <a:pt x="0" y="32"/>
                </a:lnTo>
                <a:lnTo>
                  <a:pt x="0" y="28"/>
                </a:lnTo>
                <a:lnTo>
                  <a:pt x="4" y="28"/>
                </a:lnTo>
                <a:lnTo>
                  <a:pt x="8" y="28"/>
                </a:lnTo>
                <a:lnTo>
                  <a:pt x="12" y="24"/>
                </a:lnTo>
                <a:lnTo>
                  <a:pt x="19" y="24"/>
                </a:lnTo>
                <a:lnTo>
                  <a:pt x="27" y="20"/>
                </a:lnTo>
                <a:lnTo>
                  <a:pt x="35" y="20"/>
                </a:lnTo>
                <a:lnTo>
                  <a:pt x="47" y="16"/>
                </a:lnTo>
                <a:lnTo>
                  <a:pt x="59" y="12"/>
                </a:lnTo>
                <a:lnTo>
                  <a:pt x="83" y="8"/>
                </a:lnTo>
                <a:lnTo>
                  <a:pt x="107" y="4"/>
                </a:lnTo>
                <a:lnTo>
                  <a:pt x="123" y="0"/>
                </a:lnTo>
                <a:lnTo>
                  <a:pt x="139" y="0"/>
                </a:lnTo>
                <a:lnTo>
                  <a:pt x="147" y="0"/>
                </a:lnTo>
                <a:lnTo>
                  <a:pt x="155" y="4"/>
                </a:lnTo>
                <a:lnTo>
                  <a:pt x="162" y="4"/>
                </a:lnTo>
                <a:lnTo>
                  <a:pt x="166" y="8"/>
                </a:lnTo>
                <a:lnTo>
                  <a:pt x="166" y="12"/>
                </a:lnTo>
                <a:lnTo>
                  <a:pt x="166" y="16"/>
                </a:lnTo>
                <a:lnTo>
                  <a:pt x="166" y="16"/>
                </a:lnTo>
                <a:lnTo>
                  <a:pt x="166" y="20"/>
                </a:lnTo>
                <a:lnTo>
                  <a:pt x="159" y="24"/>
                </a:lnTo>
                <a:lnTo>
                  <a:pt x="151" y="24"/>
                </a:lnTo>
                <a:lnTo>
                  <a:pt x="139" y="28"/>
                </a:lnTo>
                <a:lnTo>
                  <a:pt x="123" y="32"/>
                </a:lnTo>
                <a:lnTo>
                  <a:pt x="91" y="36"/>
                </a:lnTo>
                <a:lnTo>
                  <a:pt x="59" y="44"/>
                </a:lnTo>
                <a:lnTo>
                  <a:pt x="43" y="44"/>
                </a:lnTo>
                <a:lnTo>
                  <a:pt x="35" y="48"/>
                </a:lnTo>
                <a:lnTo>
                  <a:pt x="27" y="48"/>
                </a:lnTo>
                <a:lnTo>
                  <a:pt x="19" y="48"/>
                </a:lnTo>
                <a:lnTo>
                  <a:pt x="12" y="44"/>
                </a:lnTo>
                <a:lnTo>
                  <a:pt x="4" y="40"/>
                </a:lnTo>
                <a:lnTo>
                  <a:pt x="4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7" name="Freeform 530">
            <a:extLst>
              <a:ext uri="{FF2B5EF4-FFF2-40B4-BE49-F238E27FC236}">
                <a16:creationId xmlns:a16="http://schemas.microsoft.com/office/drawing/2014/main" xmlns="" id="{F9D2D07D-E97E-4679-9FA2-B552042BACAA}"/>
              </a:ext>
            </a:extLst>
          </p:cNvPr>
          <p:cNvSpPr>
            <a:spLocks/>
          </p:cNvSpPr>
          <p:nvPr/>
        </p:nvSpPr>
        <p:spPr bwMode="auto">
          <a:xfrm>
            <a:off x="6389617" y="4895319"/>
            <a:ext cx="285366" cy="1119732"/>
          </a:xfrm>
          <a:custGeom>
            <a:avLst/>
            <a:gdLst>
              <a:gd name="T0" fmla="*/ 4 w 48"/>
              <a:gd name="T1" fmla="*/ 16 h 151"/>
              <a:gd name="T2" fmla="*/ 0 w 48"/>
              <a:gd name="T3" fmla="*/ 12 h 151"/>
              <a:gd name="T4" fmla="*/ 0 w 48"/>
              <a:gd name="T5" fmla="*/ 12 h 151"/>
              <a:gd name="T6" fmla="*/ 0 w 48"/>
              <a:gd name="T7" fmla="*/ 8 h 151"/>
              <a:gd name="T8" fmla="*/ 0 w 48"/>
              <a:gd name="T9" fmla="*/ 4 h 151"/>
              <a:gd name="T10" fmla="*/ 4 w 48"/>
              <a:gd name="T11" fmla="*/ 0 h 151"/>
              <a:gd name="T12" fmla="*/ 8 w 48"/>
              <a:gd name="T13" fmla="*/ 0 h 151"/>
              <a:gd name="T14" fmla="*/ 16 w 48"/>
              <a:gd name="T15" fmla="*/ 0 h 151"/>
              <a:gd name="T16" fmla="*/ 28 w 48"/>
              <a:gd name="T17" fmla="*/ 4 h 151"/>
              <a:gd name="T18" fmla="*/ 36 w 48"/>
              <a:gd name="T19" fmla="*/ 8 h 151"/>
              <a:gd name="T20" fmla="*/ 40 w 48"/>
              <a:gd name="T21" fmla="*/ 12 h 151"/>
              <a:gd name="T22" fmla="*/ 44 w 48"/>
              <a:gd name="T23" fmla="*/ 20 h 151"/>
              <a:gd name="T24" fmla="*/ 48 w 48"/>
              <a:gd name="T25" fmla="*/ 24 h 151"/>
              <a:gd name="T26" fmla="*/ 44 w 48"/>
              <a:gd name="T27" fmla="*/ 28 h 151"/>
              <a:gd name="T28" fmla="*/ 44 w 48"/>
              <a:gd name="T29" fmla="*/ 35 h 151"/>
              <a:gd name="T30" fmla="*/ 44 w 48"/>
              <a:gd name="T31" fmla="*/ 47 h 151"/>
              <a:gd name="T32" fmla="*/ 44 w 48"/>
              <a:gd name="T33" fmla="*/ 59 h 151"/>
              <a:gd name="T34" fmla="*/ 44 w 48"/>
              <a:gd name="T35" fmla="*/ 79 h 151"/>
              <a:gd name="T36" fmla="*/ 40 w 48"/>
              <a:gd name="T37" fmla="*/ 99 h 151"/>
              <a:gd name="T38" fmla="*/ 40 w 48"/>
              <a:gd name="T39" fmla="*/ 123 h 151"/>
              <a:gd name="T40" fmla="*/ 40 w 48"/>
              <a:gd name="T41" fmla="*/ 151 h 151"/>
              <a:gd name="T42" fmla="*/ 8 w 48"/>
              <a:gd name="T43" fmla="*/ 151 h 151"/>
              <a:gd name="T44" fmla="*/ 8 w 48"/>
              <a:gd name="T45" fmla="*/ 135 h 151"/>
              <a:gd name="T46" fmla="*/ 8 w 48"/>
              <a:gd name="T47" fmla="*/ 119 h 151"/>
              <a:gd name="T48" fmla="*/ 8 w 48"/>
              <a:gd name="T49" fmla="*/ 107 h 151"/>
              <a:gd name="T50" fmla="*/ 8 w 48"/>
              <a:gd name="T51" fmla="*/ 95 h 151"/>
              <a:gd name="T52" fmla="*/ 8 w 48"/>
              <a:gd name="T53" fmla="*/ 79 h 151"/>
              <a:gd name="T54" fmla="*/ 8 w 48"/>
              <a:gd name="T55" fmla="*/ 71 h 151"/>
              <a:gd name="T56" fmla="*/ 8 w 48"/>
              <a:gd name="T57" fmla="*/ 59 h 151"/>
              <a:gd name="T58" fmla="*/ 8 w 48"/>
              <a:gd name="T59" fmla="*/ 51 h 151"/>
              <a:gd name="T60" fmla="*/ 8 w 48"/>
              <a:gd name="T61" fmla="*/ 43 h 151"/>
              <a:gd name="T62" fmla="*/ 4 w 48"/>
              <a:gd name="T63" fmla="*/ 35 h 151"/>
              <a:gd name="T64" fmla="*/ 4 w 48"/>
              <a:gd name="T65" fmla="*/ 32 h 151"/>
              <a:gd name="T66" fmla="*/ 4 w 48"/>
              <a:gd name="T67" fmla="*/ 24 h 151"/>
              <a:gd name="T68" fmla="*/ 4 w 48"/>
              <a:gd name="T69" fmla="*/ 20 h 151"/>
              <a:gd name="T70" fmla="*/ 4 w 48"/>
              <a:gd name="T71" fmla="*/ 16 h 151"/>
              <a:gd name="T72" fmla="*/ 4 w 48"/>
              <a:gd name="T73" fmla="*/ 16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8" h="151">
                <a:moveTo>
                  <a:pt x="4" y="16"/>
                </a:moveTo>
                <a:lnTo>
                  <a:pt x="0" y="12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4"/>
                </a:lnTo>
                <a:lnTo>
                  <a:pt x="36" y="8"/>
                </a:lnTo>
                <a:lnTo>
                  <a:pt x="40" y="12"/>
                </a:lnTo>
                <a:lnTo>
                  <a:pt x="44" y="20"/>
                </a:lnTo>
                <a:lnTo>
                  <a:pt x="48" y="24"/>
                </a:lnTo>
                <a:lnTo>
                  <a:pt x="44" y="28"/>
                </a:lnTo>
                <a:lnTo>
                  <a:pt x="44" y="35"/>
                </a:lnTo>
                <a:lnTo>
                  <a:pt x="44" y="47"/>
                </a:lnTo>
                <a:lnTo>
                  <a:pt x="44" y="59"/>
                </a:lnTo>
                <a:lnTo>
                  <a:pt x="44" y="79"/>
                </a:lnTo>
                <a:lnTo>
                  <a:pt x="40" y="99"/>
                </a:lnTo>
                <a:lnTo>
                  <a:pt x="40" y="123"/>
                </a:lnTo>
                <a:lnTo>
                  <a:pt x="40" y="151"/>
                </a:lnTo>
                <a:lnTo>
                  <a:pt x="8" y="151"/>
                </a:lnTo>
                <a:lnTo>
                  <a:pt x="8" y="135"/>
                </a:lnTo>
                <a:lnTo>
                  <a:pt x="8" y="119"/>
                </a:lnTo>
                <a:lnTo>
                  <a:pt x="8" y="107"/>
                </a:lnTo>
                <a:lnTo>
                  <a:pt x="8" y="95"/>
                </a:lnTo>
                <a:lnTo>
                  <a:pt x="8" y="79"/>
                </a:lnTo>
                <a:lnTo>
                  <a:pt x="8" y="71"/>
                </a:lnTo>
                <a:lnTo>
                  <a:pt x="8" y="59"/>
                </a:lnTo>
                <a:lnTo>
                  <a:pt x="8" y="51"/>
                </a:lnTo>
                <a:lnTo>
                  <a:pt x="8" y="43"/>
                </a:lnTo>
                <a:lnTo>
                  <a:pt x="4" y="35"/>
                </a:lnTo>
                <a:lnTo>
                  <a:pt x="4" y="32"/>
                </a:lnTo>
                <a:lnTo>
                  <a:pt x="4" y="24"/>
                </a:lnTo>
                <a:lnTo>
                  <a:pt x="4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8" name="Freeform 531">
            <a:extLst>
              <a:ext uri="{FF2B5EF4-FFF2-40B4-BE49-F238E27FC236}">
                <a16:creationId xmlns:a16="http://schemas.microsoft.com/office/drawing/2014/main" xmlns="" id="{CF701999-6EE0-4845-BF01-8345454D6F0E}"/>
              </a:ext>
            </a:extLst>
          </p:cNvPr>
          <p:cNvSpPr>
            <a:spLocks/>
          </p:cNvSpPr>
          <p:nvPr/>
        </p:nvSpPr>
        <p:spPr bwMode="auto">
          <a:xfrm>
            <a:off x="5753490" y="5777757"/>
            <a:ext cx="1581404" cy="385602"/>
          </a:xfrm>
          <a:custGeom>
            <a:avLst/>
            <a:gdLst>
              <a:gd name="T0" fmla="*/ 16 w 266"/>
              <a:gd name="T1" fmla="*/ 48 h 52"/>
              <a:gd name="T2" fmla="*/ 8 w 266"/>
              <a:gd name="T3" fmla="*/ 44 h 52"/>
              <a:gd name="T4" fmla="*/ 4 w 266"/>
              <a:gd name="T5" fmla="*/ 40 h 52"/>
              <a:gd name="T6" fmla="*/ 4 w 266"/>
              <a:gd name="T7" fmla="*/ 40 h 52"/>
              <a:gd name="T8" fmla="*/ 0 w 266"/>
              <a:gd name="T9" fmla="*/ 36 h 52"/>
              <a:gd name="T10" fmla="*/ 0 w 266"/>
              <a:gd name="T11" fmla="*/ 32 h 52"/>
              <a:gd name="T12" fmla="*/ 4 w 266"/>
              <a:gd name="T13" fmla="*/ 32 h 52"/>
              <a:gd name="T14" fmla="*/ 12 w 266"/>
              <a:gd name="T15" fmla="*/ 28 h 52"/>
              <a:gd name="T16" fmla="*/ 20 w 266"/>
              <a:gd name="T17" fmla="*/ 28 h 52"/>
              <a:gd name="T18" fmla="*/ 28 w 266"/>
              <a:gd name="T19" fmla="*/ 28 h 52"/>
              <a:gd name="T20" fmla="*/ 36 w 266"/>
              <a:gd name="T21" fmla="*/ 24 h 52"/>
              <a:gd name="T22" fmla="*/ 44 w 266"/>
              <a:gd name="T23" fmla="*/ 24 h 52"/>
              <a:gd name="T24" fmla="*/ 56 w 266"/>
              <a:gd name="T25" fmla="*/ 24 h 52"/>
              <a:gd name="T26" fmla="*/ 68 w 266"/>
              <a:gd name="T27" fmla="*/ 20 h 52"/>
              <a:gd name="T28" fmla="*/ 83 w 266"/>
              <a:gd name="T29" fmla="*/ 20 h 52"/>
              <a:gd name="T30" fmla="*/ 99 w 266"/>
              <a:gd name="T31" fmla="*/ 16 h 52"/>
              <a:gd name="T32" fmla="*/ 119 w 266"/>
              <a:gd name="T33" fmla="*/ 12 h 52"/>
              <a:gd name="T34" fmla="*/ 135 w 266"/>
              <a:gd name="T35" fmla="*/ 12 h 52"/>
              <a:gd name="T36" fmla="*/ 151 w 266"/>
              <a:gd name="T37" fmla="*/ 8 h 52"/>
              <a:gd name="T38" fmla="*/ 167 w 266"/>
              <a:gd name="T39" fmla="*/ 8 h 52"/>
              <a:gd name="T40" fmla="*/ 179 w 266"/>
              <a:gd name="T41" fmla="*/ 4 h 52"/>
              <a:gd name="T42" fmla="*/ 191 w 266"/>
              <a:gd name="T43" fmla="*/ 4 h 52"/>
              <a:gd name="T44" fmla="*/ 199 w 266"/>
              <a:gd name="T45" fmla="*/ 4 h 52"/>
              <a:gd name="T46" fmla="*/ 207 w 266"/>
              <a:gd name="T47" fmla="*/ 4 h 52"/>
              <a:gd name="T48" fmla="*/ 211 w 266"/>
              <a:gd name="T49" fmla="*/ 0 h 52"/>
              <a:gd name="T50" fmla="*/ 230 w 266"/>
              <a:gd name="T51" fmla="*/ 4 h 52"/>
              <a:gd name="T52" fmla="*/ 238 w 266"/>
              <a:gd name="T53" fmla="*/ 4 h 52"/>
              <a:gd name="T54" fmla="*/ 250 w 266"/>
              <a:gd name="T55" fmla="*/ 8 h 52"/>
              <a:gd name="T56" fmla="*/ 254 w 266"/>
              <a:gd name="T57" fmla="*/ 12 h 52"/>
              <a:gd name="T58" fmla="*/ 262 w 266"/>
              <a:gd name="T59" fmla="*/ 16 h 52"/>
              <a:gd name="T60" fmla="*/ 266 w 266"/>
              <a:gd name="T61" fmla="*/ 20 h 52"/>
              <a:gd name="T62" fmla="*/ 266 w 266"/>
              <a:gd name="T63" fmla="*/ 24 h 52"/>
              <a:gd name="T64" fmla="*/ 266 w 266"/>
              <a:gd name="T65" fmla="*/ 24 h 52"/>
              <a:gd name="T66" fmla="*/ 262 w 266"/>
              <a:gd name="T67" fmla="*/ 28 h 52"/>
              <a:gd name="T68" fmla="*/ 262 w 266"/>
              <a:gd name="T69" fmla="*/ 28 h 52"/>
              <a:gd name="T70" fmla="*/ 254 w 266"/>
              <a:gd name="T71" fmla="*/ 32 h 52"/>
              <a:gd name="T72" fmla="*/ 250 w 266"/>
              <a:gd name="T73" fmla="*/ 32 h 52"/>
              <a:gd name="T74" fmla="*/ 242 w 266"/>
              <a:gd name="T75" fmla="*/ 32 h 52"/>
              <a:gd name="T76" fmla="*/ 230 w 266"/>
              <a:gd name="T77" fmla="*/ 32 h 52"/>
              <a:gd name="T78" fmla="*/ 222 w 266"/>
              <a:gd name="T79" fmla="*/ 32 h 52"/>
              <a:gd name="T80" fmla="*/ 199 w 266"/>
              <a:gd name="T81" fmla="*/ 32 h 52"/>
              <a:gd name="T82" fmla="*/ 179 w 266"/>
              <a:gd name="T83" fmla="*/ 32 h 52"/>
              <a:gd name="T84" fmla="*/ 159 w 266"/>
              <a:gd name="T85" fmla="*/ 36 h 52"/>
              <a:gd name="T86" fmla="*/ 143 w 266"/>
              <a:gd name="T87" fmla="*/ 36 h 52"/>
              <a:gd name="T88" fmla="*/ 111 w 266"/>
              <a:gd name="T89" fmla="*/ 40 h 52"/>
              <a:gd name="T90" fmla="*/ 79 w 266"/>
              <a:gd name="T91" fmla="*/ 44 h 52"/>
              <a:gd name="T92" fmla="*/ 64 w 266"/>
              <a:gd name="T93" fmla="*/ 48 h 52"/>
              <a:gd name="T94" fmla="*/ 52 w 266"/>
              <a:gd name="T95" fmla="*/ 52 h 52"/>
              <a:gd name="T96" fmla="*/ 44 w 266"/>
              <a:gd name="T97" fmla="*/ 52 h 52"/>
              <a:gd name="T98" fmla="*/ 40 w 266"/>
              <a:gd name="T99" fmla="*/ 52 h 52"/>
              <a:gd name="T100" fmla="*/ 28 w 266"/>
              <a:gd name="T101" fmla="*/ 52 h 52"/>
              <a:gd name="T102" fmla="*/ 24 w 266"/>
              <a:gd name="T103" fmla="*/ 48 h 52"/>
              <a:gd name="T104" fmla="*/ 16 w 266"/>
              <a:gd name="T105" fmla="*/ 48 h 52"/>
              <a:gd name="T106" fmla="*/ 16 w 266"/>
              <a:gd name="T107" fmla="*/ 4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66" h="52">
                <a:moveTo>
                  <a:pt x="16" y="48"/>
                </a:moveTo>
                <a:lnTo>
                  <a:pt x="8" y="44"/>
                </a:lnTo>
                <a:lnTo>
                  <a:pt x="4" y="40"/>
                </a:lnTo>
                <a:lnTo>
                  <a:pt x="4" y="40"/>
                </a:lnTo>
                <a:lnTo>
                  <a:pt x="0" y="36"/>
                </a:lnTo>
                <a:lnTo>
                  <a:pt x="0" y="32"/>
                </a:lnTo>
                <a:lnTo>
                  <a:pt x="4" y="32"/>
                </a:lnTo>
                <a:lnTo>
                  <a:pt x="12" y="28"/>
                </a:lnTo>
                <a:lnTo>
                  <a:pt x="20" y="28"/>
                </a:lnTo>
                <a:lnTo>
                  <a:pt x="28" y="28"/>
                </a:lnTo>
                <a:lnTo>
                  <a:pt x="36" y="24"/>
                </a:lnTo>
                <a:lnTo>
                  <a:pt x="44" y="24"/>
                </a:lnTo>
                <a:lnTo>
                  <a:pt x="56" y="24"/>
                </a:lnTo>
                <a:lnTo>
                  <a:pt x="68" y="20"/>
                </a:lnTo>
                <a:lnTo>
                  <a:pt x="83" y="20"/>
                </a:lnTo>
                <a:lnTo>
                  <a:pt x="99" y="16"/>
                </a:lnTo>
                <a:lnTo>
                  <a:pt x="119" y="12"/>
                </a:lnTo>
                <a:lnTo>
                  <a:pt x="135" y="12"/>
                </a:lnTo>
                <a:lnTo>
                  <a:pt x="151" y="8"/>
                </a:lnTo>
                <a:lnTo>
                  <a:pt x="167" y="8"/>
                </a:lnTo>
                <a:lnTo>
                  <a:pt x="179" y="4"/>
                </a:lnTo>
                <a:lnTo>
                  <a:pt x="191" y="4"/>
                </a:lnTo>
                <a:lnTo>
                  <a:pt x="199" y="4"/>
                </a:lnTo>
                <a:lnTo>
                  <a:pt x="207" y="4"/>
                </a:lnTo>
                <a:lnTo>
                  <a:pt x="211" y="0"/>
                </a:lnTo>
                <a:lnTo>
                  <a:pt x="230" y="4"/>
                </a:lnTo>
                <a:lnTo>
                  <a:pt x="238" y="4"/>
                </a:lnTo>
                <a:lnTo>
                  <a:pt x="250" y="8"/>
                </a:lnTo>
                <a:lnTo>
                  <a:pt x="254" y="12"/>
                </a:lnTo>
                <a:lnTo>
                  <a:pt x="262" y="16"/>
                </a:lnTo>
                <a:lnTo>
                  <a:pt x="266" y="20"/>
                </a:lnTo>
                <a:lnTo>
                  <a:pt x="266" y="24"/>
                </a:lnTo>
                <a:lnTo>
                  <a:pt x="266" y="24"/>
                </a:lnTo>
                <a:lnTo>
                  <a:pt x="262" y="28"/>
                </a:lnTo>
                <a:lnTo>
                  <a:pt x="262" y="28"/>
                </a:lnTo>
                <a:lnTo>
                  <a:pt x="254" y="32"/>
                </a:lnTo>
                <a:lnTo>
                  <a:pt x="250" y="32"/>
                </a:lnTo>
                <a:lnTo>
                  <a:pt x="242" y="32"/>
                </a:lnTo>
                <a:lnTo>
                  <a:pt x="230" y="32"/>
                </a:lnTo>
                <a:lnTo>
                  <a:pt x="222" y="32"/>
                </a:lnTo>
                <a:lnTo>
                  <a:pt x="199" y="32"/>
                </a:lnTo>
                <a:lnTo>
                  <a:pt x="179" y="32"/>
                </a:lnTo>
                <a:lnTo>
                  <a:pt x="159" y="36"/>
                </a:lnTo>
                <a:lnTo>
                  <a:pt x="143" y="36"/>
                </a:lnTo>
                <a:lnTo>
                  <a:pt x="111" y="40"/>
                </a:lnTo>
                <a:lnTo>
                  <a:pt x="79" y="44"/>
                </a:lnTo>
                <a:lnTo>
                  <a:pt x="64" y="48"/>
                </a:lnTo>
                <a:lnTo>
                  <a:pt x="52" y="52"/>
                </a:lnTo>
                <a:lnTo>
                  <a:pt x="44" y="52"/>
                </a:lnTo>
                <a:lnTo>
                  <a:pt x="40" y="52"/>
                </a:lnTo>
                <a:lnTo>
                  <a:pt x="28" y="52"/>
                </a:lnTo>
                <a:lnTo>
                  <a:pt x="24" y="48"/>
                </a:lnTo>
                <a:lnTo>
                  <a:pt x="16" y="48"/>
                </a:lnTo>
                <a:lnTo>
                  <a:pt x="16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59" name="Freeform 541">
            <a:extLst>
              <a:ext uri="{FF2B5EF4-FFF2-40B4-BE49-F238E27FC236}">
                <a16:creationId xmlns:a16="http://schemas.microsoft.com/office/drawing/2014/main" xmlns="" id="{DDCA0E29-3BFC-4D2F-B22E-ABCF1CC8E28B}"/>
              </a:ext>
            </a:extLst>
          </p:cNvPr>
          <p:cNvSpPr>
            <a:spLocks/>
          </p:cNvSpPr>
          <p:nvPr/>
        </p:nvSpPr>
        <p:spPr bwMode="auto">
          <a:xfrm>
            <a:off x="8480639" y="5739866"/>
            <a:ext cx="2407776" cy="556159"/>
          </a:xfrm>
          <a:custGeom>
            <a:avLst/>
            <a:gdLst>
              <a:gd name="T0" fmla="*/ 405 w 405"/>
              <a:gd name="T1" fmla="*/ 40 h 75"/>
              <a:gd name="T2" fmla="*/ 405 w 405"/>
              <a:gd name="T3" fmla="*/ 44 h 75"/>
              <a:gd name="T4" fmla="*/ 397 w 405"/>
              <a:gd name="T5" fmla="*/ 47 h 75"/>
              <a:gd name="T6" fmla="*/ 377 w 405"/>
              <a:gd name="T7" fmla="*/ 55 h 75"/>
              <a:gd name="T8" fmla="*/ 350 w 405"/>
              <a:gd name="T9" fmla="*/ 63 h 75"/>
              <a:gd name="T10" fmla="*/ 322 w 405"/>
              <a:gd name="T11" fmla="*/ 71 h 75"/>
              <a:gd name="T12" fmla="*/ 302 w 405"/>
              <a:gd name="T13" fmla="*/ 75 h 75"/>
              <a:gd name="T14" fmla="*/ 294 w 405"/>
              <a:gd name="T15" fmla="*/ 75 h 75"/>
              <a:gd name="T16" fmla="*/ 286 w 405"/>
              <a:gd name="T17" fmla="*/ 75 h 75"/>
              <a:gd name="T18" fmla="*/ 270 w 405"/>
              <a:gd name="T19" fmla="*/ 75 h 75"/>
              <a:gd name="T20" fmla="*/ 258 w 405"/>
              <a:gd name="T21" fmla="*/ 71 h 75"/>
              <a:gd name="T22" fmla="*/ 234 w 405"/>
              <a:gd name="T23" fmla="*/ 63 h 75"/>
              <a:gd name="T24" fmla="*/ 211 w 405"/>
              <a:gd name="T25" fmla="*/ 55 h 75"/>
              <a:gd name="T26" fmla="*/ 179 w 405"/>
              <a:gd name="T27" fmla="*/ 44 h 75"/>
              <a:gd name="T28" fmla="*/ 151 w 405"/>
              <a:gd name="T29" fmla="*/ 36 h 75"/>
              <a:gd name="T30" fmla="*/ 127 w 405"/>
              <a:gd name="T31" fmla="*/ 28 h 75"/>
              <a:gd name="T32" fmla="*/ 111 w 405"/>
              <a:gd name="T33" fmla="*/ 24 h 75"/>
              <a:gd name="T34" fmla="*/ 99 w 405"/>
              <a:gd name="T35" fmla="*/ 20 h 75"/>
              <a:gd name="T36" fmla="*/ 83 w 405"/>
              <a:gd name="T37" fmla="*/ 20 h 75"/>
              <a:gd name="T38" fmla="*/ 75 w 405"/>
              <a:gd name="T39" fmla="*/ 20 h 75"/>
              <a:gd name="T40" fmla="*/ 60 w 405"/>
              <a:gd name="T41" fmla="*/ 24 h 75"/>
              <a:gd name="T42" fmla="*/ 40 w 405"/>
              <a:gd name="T43" fmla="*/ 32 h 75"/>
              <a:gd name="T44" fmla="*/ 28 w 405"/>
              <a:gd name="T45" fmla="*/ 36 h 75"/>
              <a:gd name="T46" fmla="*/ 24 w 405"/>
              <a:gd name="T47" fmla="*/ 36 h 75"/>
              <a:gd name="T48" fmla="*/ 12 w 405"/>
              <a:gd name="T49" fmla="*/ 28 h 75"/>
              <a:gd name="T50" fmla="*/ 0 w 405"/>
              <a:gd name="T51" fmla="*/ 20 h 75"/>
              <a:gd name="T52" fmla="*/ 0 w 405"/>
              <a:gd name="T53" fmla="*/ 12 h 75"/>
              <a:gd name="T54" fmla="*/ 24 w 405"/>
              <a:gd name="T55" fmla="*/ 8 h 75"/>
              <a:gd name="T56" fmla="*/ 44 w 405"/>
              <a:gd name="T57" fmla="*/ 4 h 75"/>
              <a:gd name="T58" fmla="*/ 60 w 405"/>
              <a:gd name="T59" fmla="*/ 0 h 75"/>
              <a:gd name="T60" fmla="*/ 91 w 405"/>
              <a:gd name="T61" fmla="*/ 0 h 75"/>
              <a:gd name="T62" fmla="*/ 119 w 405"/>
              <a:gd name="T63" fmla="*/ 4 h 75"/>
              <a:gd name="T64" fmla="*/ 151 w 405"/>
              <a:gd name="T65" fmla="*/ 12 h 75"/>
              <a:gd name="T66" fmla="*/ 199 w 405"/>
              <a:gd name="T67" fmla="*/ 20 h 75"/>
              <a:gd name="T68" fmla="*/ 262 w 405"/>
              <a:gd name="T69" fmla="*/ 32 h 75"/>
              <a:gd name="T70" fmla="*/ 302 w 405"/>
              <a:gd name="T71" fmla="*/ 36 h 75"/>
              <a:gd name="T72" fmla="*/ 338 w 405"/>
              <a:gd name="T73" fmla="*/ 36 h 75"/>
              <a:gd name="T74" fmla="*/ 365 w 405"/>
              <a:gd name="T75" fmla="*/ 36 h 75"/>
              <a:gd name="T76" fmla="*/ 389 w 405"/>
              <a:gd name="T77" fmla="*/ 32 h 75"/>
              <a:gd name="T78" fmla="*/ 401 w 405"/>
              <a:gd name="T79" fmla="*/ 36 h 75"/>
              <a:gd name="T80" fmla="*/ 405 w 405"/>
              <a:gd name="T81" fmla="*/ 40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05" h="75">
                <a:moveTo>
                  <a:pt x="405" y="40"/>
                </a:moveTo>
                <a:lnTo>
                  <a:pt x="405" y="40"/>
                </a:lnTo>
                <a:lnTo>
                  <a:pt x="405" y="44"/>
                </a:lnTo>
                <a:lnTo>
                  <a:pt x="405" y="44"/>
                </a:lnTo>
                <a:lnTo>
                  <a:pt x="401" y="47"/>
                </a:lnTo>
                <a:lnTo>
                  <a:pt x="397" y="47"/>
                </a:lnTo>
                <a:lnTo>
                  <a:pt x="393" y="51"/>
                </a:lnTo>
                <a:lnTo>
                  <a:pt x="377" y="55"/>
                </a:lnTo>
                <a:lnTo>
                  <a:pt x="361" y="59"/>
                </a:lnTo>
                <a:lnTo>
                  <a:pt x="350" y="63"/>
                </a:lnTo>
                <a:lnTo>
                  <a:pt x="334" y="67"/>
                </a:lnTo>
                <a:lnTo>
                  <a:pt x="322" y="71"/>
                </a:lnTo>
                <a:lnTo>
                  <a:pt x="314" y="75"/>
                </a:lnTo>
                <a:lnTo>
                  <a:pt x="302" y="75"/>
                </a:lnTo>
                <a:lnTo>
                  <a:pt x="298" y="75"/>
                </a:lnTo>
                <a:lnTo>
                  <a:pt x="294" y="75"/>
                </a:lnTo>
                <a:lnTo>
                  <a:pt x="290" y="75"/>
                </a:lnTo>
                <a:lnTo>
                  <a:pt x="286" y="75"/>
                </a:lnTo>
                <a:lnTo>
                  <a:pt x="274" y="75"/>
                </a:lnTo>
                <a:lnTo>
                  <a:pt x="270" y="75"/>
                </a:lnTo>
                <a:lnTo>
                  <a:pt x="266" y="71"/>
                </a:lnTo>
                <a:lnTo>
                  <a:pt x="258" y="71"/>
                </a:lnTo>
                <a:lnTo>
                  <a:pt x="246" y="67"/>
                </a:lnTo>
                <a:lnTo>
                  <a:pt x="234" y="63"/>
                </a:lnTo>
                <a:lnTo>
                  <a:pt x="222" y="59"/>
                </a:lnTo>
                <a:lnTo>
                  <a:pt x="211" y="55"/>
                </a:lnTo>
                <a:lnTo>
                  <a:pt x="195" y="47"/>
                </a:lnTo>
                <a:lnTo>
                  <a:pt x="179" y="44"/>
                </a:lnTo>
                <a:lnTo>
                  <a:pt x="163" y="40"/>
                </a:lnTo>
                <a:lnTo>
                  <a:pt x="151" y="36"/>
                </a:lnTo>
                <a:lnTo>
                  <a:pt x="139" y="32"/>
                </a:lnTo>
                <a:lnTo>
                  <a:pt x="127" y="28"/>
                </a:lnTo>
                <a:lnTo>
                  <a:pt x="119" y="28"/>
                </a:lnTo>
                <a:lnTo>
                  <a:pt x="111" y="24"/>
                </a:lnTo>
                <a:lnTo>
                  <a:pt x="107" y="24"/>
                </a:lnTo>
                <a:lnTo>
                  <a:pt x="99" y="20"/>
                </a:lnTo>
                <a:lnTo>
                  <a:pt x="91" y="20"/>
                </a:lnTo>
                <a:lnTo>
                  <a:pt x="83" y="20"/>
                </a:lnTo>
                <a:lnTo>
                  <a:pt x="79" y="20"/>
                </a:lnTo>
                <a:lnTo>
                  <a:pt x="75" y="20"/>
                </a:lnTo>
                <a:lnTo>
                  <a:pt x="68" y="24"/>
                </a:lnTo>
                <a:lnTo>
                  <a:pt x="60" y="24"/>
                </a:lnTo>
                <a:lnTo>
                  <a:pt x="48" y="28"/>
                </a:lnTo>
                <a:lnTo>
                  <a:pt x="40" y="32"/>
                </a:lnTo>
                <a:lnTo>
                  <a:pt x="32" y="36"/>
                </a:lnTo>
                <a:lnTo>
                  <a:pt x="28" y="36"/>
                </a:lnTo>
                <a:lnTo>
                  <a:pt x="24" y="36"/>
                </a:lnTo>
                <a:lnTo>
                  <a:pt x="24" y="36"/>
                </a:lnTo>
                <a:lnTo>
                  <a:pt x="20" y="36"/>
                </a:lnTo>
                <a:lnTo>
                  <a:pt x="12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12" y="8"/>
                </a:lnTo>
                <a:lnTo>
                  <a:pt x="24" y="8"/>
                </a:lnTo>
                <a:lnTo>
                  <a:pt x="36" y="4"/>
                </a:lnTo>
                <a:lnTo>
                  <a:pt x="44" y="4"/>
                </a:lnTo>
                <a:lnTo>
                  <a:pt x="52" y="4"/>
                </a:lnTo>
                <a:lnTo>
                  <a:pt x="60" y="0"/>
                </a:lnTo>
                <a:lnTo>
                  <a:pt x="71" y="0"/>
                </a:lnTo>
                <a:lnTo>
                  <a:pt x="91" y="0"/>
                </a:lnTo>
                <a:lnTo>
                  <a:pt x="111" y="4"/>
                </a:lnTo>
                <a:lnTo>
                  <a:pt x="119" y="4"/>
                </a:lnTo>
                <a:lnTo>
                  <a:pt x="135" y="8"/>
                </a:lnTo>
                <a:lnTo>
                  <a:pt x="151" y="12"/>
                </a:lnTo>
                <a:lnTo>
                  <a:pt x="175" y="16"/>
                </a:lnTo>
                <a:lnTo>
                  <a:pt x="199" y="20"/>
                </a:lnTo>
                <a:lnTo>
                  <a:pt x="218" y="24"/>
                </a:lnTo>
                <a:lnTo>
                  <a:pt x="262" y="32"/>
                </a:lnTo>
                <a:lnTo>
                  <a:pt x="282" y="36"/>
                </a:lnTo>
                <a:lnTo>
                  <a:pt x="302" y="36"/>
                </a:lnTo>
                <a:lnTo>
                  <a:pt x="318" y="36"/>
                </a:lnTo>
                <a:lnTo>
                  <a:pt x="338" y="36"/>
                </a:lnTo>
                <a:lnTo>
                  <a:pt x="354" y="36"/>
                </a:lnTo>
                <a:lnTo>
                  <a:pt x="365" y="36"/>
                </a:lnTo>
                <a:lnTo>
                  <a:pt x="377" y="36"/>
                </a:lnTo>
                <a:lnTo>
                  <a:pt x="389" y="32"/>
                </a:lnTo>
                <a:lnTo>
                  <a:pt x="397" y="32"/>
                </a:lnTo>
                <a:lnTo>
                  <a:pt x="401" y="36"/>
                </a:lnTo>
                <a:lnTo>
                  <a:pt x="405" y="36"/>
                </a:lnTo>
                <a:lnTo>
                  <a:pt x="405" y="40"/>
                </a:lnTo>
                <a:lnTo>
                  <a:pt x="405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0" name="Freeform 543">
            <a:extLst>
              <a:ext uri="{FF2B5EF4-FFF2-40B4-BE49-F238E27FC236}">
                <a16:creationId xmlns:a16="http://schemas.microsoft.com/office/drawing/2014/main" xmlns="" id="{5BE6BC5A-500F-4A51-8E5A-A41624AC532F}"/>
              </a:ext>
            </a:extLst>
          </p:cNvPr>
          <p:cNvSpPr>
            <a:spLocks/>
          </p:cNvSpPr>
          <p:nvPr/>
        </p:nvSpPr>
        <p:spPr bwMode="auto">
          <a:xfrm>
            <a:off x="9800456" y="4531150"/>
            <a:ext cx="214024" cy="1475671"/>
          </a:xfrm>
          <a:custGeom>
            <a:avLst/>
            <a:gdLst>
              <a:gd name="T0" fmla="*/ 4 w 36"/>
              <a:gd name="T1" fmla="*/ 16 h 199"/>
              <a:gd name="T2" fmla="*/ 0 w 36"/>
              <a:gd name="T3" fmla="*/ 12 h 199"/>
              <a:gd name="T4" fmla="*/ 0 w 36"/>
              <a:gd name="T5" fmla="*/ 8 h 199"/>
              <a:gd name="T6" fmla="*/ 0 w 36"/>
              <a:gd name="T7" fmla="*/ 4 h 199"/>
              <a:gd name="T8" fmla="*/ 4 w 36"/>
              <a:gd name="T9" fmla="*/ 4 h 199"/>
              <a:gd name="T10" fmla="*/ 8 w 36"/>
              <a:gd name="T11" fmla="*/ 0 h 199"/>
              <a:gd name="T12" fmla="*/ 16 w 36"/>
              <a:gd name="T13" fmla="*/ 0 h 199"/>
              <a:gd name="T14" fmla="*/ 24 w 36"/>
              <a:gd name="T15" fmla="*/ 4 h 199"/>
              <a:gd name="T16" fmla="*/ 36 w 36"/>
              <a:gd name="T17" fmla="*/ 4 h 199"/>
              <a:gd name="T18" fmla="*/ 36 w 36"/>
              <a:gd name="T19" fmla="*/ 24 h 199"/>
              <a:gd name="T20" fmla="*/ 36 w 36"/>
              <a:gd name="T21" fmla="*/ 44 h 199"/>
              <a:gd name="T22" fmla="*/ 36 w 36"/>
              <a:gd name="T23" fmla="*/ 60 h 199"/>
              <a:gd name="T24" fmla="*/ 36 w 36"/>
              <a:gd name="T25" fmla="*/ 75 h 199"/>
              <a:gd name="T26" fmla="*/ 36 w 36"/>
              <a:gd name="T27" fmla="*/ 91 h 199"/>
              <a:gd name="T28" fmla="*/ 36 w 36"/>
              <a:gd name="T29" fmla="*/ 103 h 199"/>
              <a:gd name="T30" fmla="*/ 36 w 36"/>
              <a:gd name="T31" fmla="*/ 119 h 199"/>
              <a:gd name="T32" fmla="*/ 36 w 36"/>
              <a:gd name="T33" fmla="*/ 127 h 199"/>
              <a:gd name="T34" fmla="*/ 36 w 36"/>
              <a:gd name="T35" fmla="*/ 139 h 199"/>
              <a:gd name="T36" fmla="*/ 32 w 36"/>
              <a:gd name="T37" fmla="*/ 147 h 199"/>
              <a:gd name="T38" fmla="*/ 32 w 36"/>
              <a:gd name="T39" fmla="*/ 159 h 199"/>
              <a:gd name="T40" fmla="*/ 32 w 36"/>
              <a:gd name="T41" fmla="*/ 163 h 199"/>
              <a:gd name="T42" fmla="*/ 32 w 36"/>
              <a:gd name="T43" fmla="*/ 171 h 199"/>
              <a:gd name="T44" fmla="*/ 32 w 36"/>
              <a:gd name="T45" fmla="*/ 175 h 199"/>
              <a:gd name="T46" fmla="*/ 32 w 36"/>
              <a:gd name="T47" fmla="*/ 179 h 199"/>
              <a:gd name="T48" fmla="*/ 32 w 36"/>
              <a:gd name="T49" fmla="*/ 183 h 199"/>
              <a:gd name="T50" fmla="*/ 28 w 36"/>
              <a:gd name="T51" fmla="*/ 191 h 199"/>
              <a:gd name="T52" fmla="*/ 24 w 36"/>
              <a:gd name="T53" fmla="*/ 195 h 199"/>
              <a:gd name="T54" fmla="*/ 24 w 36"/>
              <a:gd name="T55" fmla="*/ 199 h 199"/>
              <a:gd name="T56" fmla="*/ 20 w 36"/>
              <a:gd name="T57" fmla="*/ 199 h 199"/>
              <a:gd name="T58" fmla="*/ 16 w 36"/>
              <a:gd name="T59" fmla="*/ 199 h 199"/>
              <a:gd name="T60" fmla="*/ 12 w 36"/>
              <a:gd name="T61" fmla="*/ 191 h 199"/>
              <a:gd name="T62" fmla="*/ 12 w 36"/>
              <a:gd name="T63" fmla="*/ 187 h 199"/>
              <a:gd name="T64" fmla="*/ 8 w 36"/>
              <a:gd name="T65" fmla="*/ 175 h 199"/>
              <a:gd name="T66" fmla="*/ 8 w 36"/>
              <a:gd name="T67" fmla="*/ 167 h 199"/>
              <a:gd name="T68" fmla="*/ 8 w 36"/>
              <a:gd name="T69" fmla="*/ 159 h 199"/>
              <a:gd name="T70" fmla="*/ 8 w 36"/>
              <a:gd name="T71" fmla="*/ 151 h 199"/>
              <a:gd name="T72" fmla="*/ 8 w 36"/>
              <a:gd name="T73" fmla="*/ 139 h 199"/>
              <a:gd name="T74" fmla="*/ 8 w 36"/>
              <a:gd name="T75" fmla="*/ 131 h 199"/>
              <a:gd name="T76" fmla="*/ 8 w 36"/>
              <a:gd name="T77" fmla="*/ 115 h 199"/>
              <a:gd name="T78" fmla="*/ 8 w 36"/>
              <a:gd name="T79" fmla="*/ 103 h 199"/>
              <a:gd name="T80" fmla="*/ 8 w 36"/>
              <a:gd name="T81" fmla="*/ 87 h 199"/>
              <a:gd name="T82" fmla="*/ 8 w 36"/>
              <a:gd name="T83" fmla="*/ 75 h 199"/>
              <a:gd name="T84" fmla="*/ 8 w 36"/>
              <a:gd name="T85" fmla="*/ 60 h 199"/>
              <a:gd name="T86" fmla="*/ 8 w 36"/>
              <a:gd name="T87" fmla="*/ 52 h 199"/>
              <a:gd name="T88" fmla="*/ 8 w 36"/>
              <a:gd name="T89" fmla="*/ 40 h 199"/>
              <a:gd name="T90" fmla="*/ 4 w 36"/>
              <a:gd name="T91" fmla="*/ 32 h 199"/>
              <a:gd name="T92" fmla="*/ 4 w 36"/>
              <a:gd name="T93" fmla="*/ 28 h 199"/>
              <a:gd name="T94" fmla="*/ 4 w 36"/>
              <a:gd name="T95" fmla="*/ 20 h 199"/>
              <a:gd name="T96" fmla="*/ 4 w 36"/>
              <a:gd name="T97" fmla="*/ 16 h 199"/>
              <a:gd name="T98" fmla="*/ 4 w 36"/>
              <a:gd name="T99" fmla="*/ 16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6" h="199">
                <a:moveTo>
                  <a:pt x="4" y="16"/>
                </a:move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4"/>
                </a:lnTo>
                <a:lnTo>
                  <a:pt x="36" y="4"/>
                </a:lnTo>
                <a:lnTo>
                  <a:pt x="36" y="24"/>
                </a:lnTo>
                <a:lnTo>
                  <a:pt x="36" y="44"/>
                </a:lnTo>
                <a:lnTo>
                  <a:pt x="36" y="60"/>
                </a:lnTo>
                <a:lnTo>
                  <a:pt x="36" y="75"/>
                </a:lnTo>
                <a:lnTo>
                  <a:pt x="36" y="91"/>
                </a:lnTo>
                <a:lnTo>
                  <a:pt x="36" y="103"/>
                </a:lnTo>
                <a:lnTo>
                  <a:pt x="36" y="119"/>
                </a:lnTo>
                <a:lnTo>
                  <a:pt x="36" y="127"/>
                </a:lnTo>
                <a:lnTo>
                  <a:pt x="36" y="139"/>
                </a:lnTo>
                <a:lnTo>
                  <a:pt x="32" y="147"/>
                </a:lnTo>
                <a:lnTo>
                  <a:pt x="32" y="159"/>
                </a:lnTo>
                <a:lnTo>
                  <a:pt x="32" y="163"/>
                </a:lnTo>
                <a:lnTo>
                  <a:pt x="32" y="171"/>
                </a:lnTo>
                <a:lnTo>
                  <a:pt x="32" y="175"/>
                </a:lnTo>
                <a:lnTo>
                  <a:pt x="32" y="179"/>
                </a:lnTo>
                <a:lnTo>
                  <a:pt x="32" y="183"/>
                </a:lnTo>
                <a:lnTo>
                  <a:pt x="28" y="191"/>
                </a:lnTo>
                <a:lnTo>
                  <a:pt x="24" y="195"/>
                </a:lnTo>
                <a:lnTo>
                  <a:pt x="24" y="199"/>
                </a:lnTo>
                <a:lnTo>
                  <a:pt x="20" y="199"/>
                </a:lnTo>
                <a:lnTo>
                  <a:pt x="16" y="199"/>
                </a:lnTo>
                <a:lnTo>
                  <a:pt x="12" y="191"/>
                </a:lnTo>
                <a:lnTo>
                  <a:pt x="12" y="187"/>
                </a:lnTo>
                <a:lnTo>
                  <a:pt x="8" y="175"/>
                </a:lnTo>
                <a:lnTo>
                  <a:pt x="8" y="167"/>
                </a:lnTo>
                <a:lnTo>
                  <a:pt x="8" y="159"/>
                </a:lnTo>
                <a:lnTo>
                  <a:pt x="8" y="151"/>
                </a:lnTo>
                <a:lnTo>
                  <a:pt x="8" y="139"/>
                </a:lnTo>
                <a:lnTo>
                  <a:pt x="8" y="131"/>
                </a:lnTo>
                <a:lnTo>
                  <a:pt x="8" y="115"/>
                </a:lnTo>
                <a:lnTo>
                  <a:pt x="8" y="103"/>
                </a:lnTo>
                <a:lnTo>
                  <a:pt x="8" y="87"/>
                </a:lnTo>
                <a:lnTo>
                  <a:pt x="8" y="75"/>
                </a:lnTo>
                <a:lnTo>
                  <a:pt x="8" y="60"/>
                </a:lnTo>
                <a:lnTo>
                  <a:pt x="8" y="52"/>
                </a:lnTo>
                <a:lnTo>
                  <a:pt x="8" y="40"/>
                </a:lnTo>
                <a:lnTo>
                  <a:pt x="4" y="32"/>
                </a:lnTo>
                <a:lnTo>
                  <a:pt x="4" y="28"/>
                </a:lnTo>
                <a:lnTo>
                  <a:pt x="4" y="20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1" name="Freeform 545">
            <a:extLst>
              <a:ext uri="{FF2B5EF4-FFF2-40B4-BE49-F238E27FC236}">
                <a16:creationId xmlns:a16="http://schemas.microsoft.com/office/drawing/2014/main" xmlns="" id="{C5FB35FD-DB6E-4B56-BAB2-A2027A0B95AE}"/>
              </a:ext>
            </a:extLst>
          </p:cNvPr>
          <p:cNvSpPr>
            <a:spLocks/>
          </p:cNvSpPr>
          <p:nvPr/>
        </p:nvSpPr>
        <p:spPr bwMode="auto">
          <a:xfrm>
            <a:off x="9330794" y="4086225"/>
            <a:ext cx="636130" cy="593234"/>
          </a:xfrm>
          <a:custGeom>
            <a:avLst/>
            <a:gdLst>
              <a:gd name="T0" fmla="*/ 56 w 107"/>
              <a:gd name="T1" fmla="*/ 28 h 80"/>
              <a:gd name="T2" fmla="*/ 60 w 107"/>
              <a:gd name="T3" fmla="*/ 24 h 80"/>
              <a:gd name="T4" fmla="*/ 60 w 107"/>
              <a:gd name="T5" fmla="*/ 20 h 80"/>
              <a:gd name="T6" fmla="*/ 64 w 107"/>
              <a:gd name="T7" fmla="*/ 16 h 80"/>
              <a:gd name="T8" fmla="*/ 64 w 107"/>
              <a:gd name="T9" fmla="*/ 12 h 80"/>
              <a:gd name="T10" fmla="*/ 60 w 107"/>
              <a:gd name="T11" fmla="*/ 8 h 80"/>
              <a:gd name="T12" fmla="*/ 60 w 107"/>
              <a:gd name="T13" fmla="*/ 8 h 80"/>
              <a:gd name="T14" fmla="*/ 64 w 107"/>
              <a:gd name="T15" fmla="*/ 4 h 80"/>
              <a:gd name="T16" fmla="*/ 64 w 107"/>
              <a:gd name="T17" fmla="*/ 0 h 80"/>
              <a:gd name="T18" fmla="*/ 68 w 107"/>
              <a:gd name="T19" fmla="*/ 0 h 80"/>
              <a:gd name="T20" fmla="*/ 75 w 107"/>
              <a:gd name="T21" fmla="*/ 0 h 80"/>
              <a:gd name="T22" fmla="*/ 83 w 107"/>
              <a:gd name="T23" fmla="*/ 4 h 80"/>
              <a:gd name="T24" fmla="*/ 91 w 107"/>
              <a:gd name="T25" fmla="*/ 8 h 80"/>
              <a:gd name="T26" fmla="*/ 99 w 107"/>
              <a:gd name="T27" fmla="*/ 8 h 80"/>
              <a:gd name="T28" fmla="*/ 103 w 107"/>
              <a:gd name="T29" fmla="*/ 12 h 80"/>
              <a:gd name="T30" fmla="*/ 107 w 107"/>
              <a:gd name="T31" fmla="*/ 16 h 80"/>
              <a:gd name="T32" fmla="*/ 107 w 107"/>
              <a:gd name="T33" fmla="*/ 20 h 80"/>
              <a:gd name="T34" fmla="*/ 107 w 107"/>
              <a:gd name="T35" fmla="*/ 24 h 80"/>
              <a:gd name="T36" fmla="*/ 103 w 107"/>
              <a:gd name="T37" fmla="*/ 24 h 80"/>
              <a:gd name="T38" fmla="*/ 99 w 107"/>
              <a:gd name="T39" fmla="*/ 28 h 80"/>
              <a:gd name="T40" fmla="*/ 95 w 107"/>
              <a:gd name="T41" fmla="*/ 32 h 80"/>
              <a:gd name="T42" fmla="*/ 91 w 107"/>
              <a:gd name="T43" fmla="*/ 36 h 80"/>
              <a:gd name="T44" fmla="*/ 83 w 107"/>
              <a:gd name="T45" fmla="*/ 40 h 80"/>
              <a:gd name="T46" fmla="*/ 75 w 107"/>
              <a:gd name="T47" fmla="*/ 48 h 80"/>
              <a:gd name="T48" fmla="*/ 68 w 107"/>
              <a:gd name="T49" fmla="*/ 52 h 80"/>
              <a:gd name="T50" fmla="*/ 52 w 107"/>
              <a:gd name="T51" fmla="*/ 64 h 80"/>
              <a:gd name="T52" fmla="*/ 36 w 107"/>
              <a:gd name="T53" fmla="*/ 72 h 80"/>
              <a:gd name="T54" fmla="*/ 32 w 107"/>
              <a:gd name="T55" fmla="*/ 72 h 80"/>
              <a:gd name="T56" fmla="*/ 28 w 107"/>
              <a:gd name="T57" fmla="*/ 76 h 80"/>
              <a:gd name="T58" fmla="*/ 24 w 107"/>
              <a:gd name="T59" fmla="*/ 76 h 80"/>
              <a:gd name="T60" fmla="*/ 20 w 107"/>
              <a:gd name="T61" fmla="*/ 76 h 80"/>
              <a:gd name="T62" fmla="*/ 16 w 107"/>
              <a:gd name="T63" fmla="*/ 80 h 80"/>
              <a:gd name="T64" fmla="*/ 12 w 107"/>
              <a:gd name="T65" fmla="*/ 76 h 80"/>
              <a:gd name="T66" fmla="*/ 8 w 107"/>
              <a:gd name="T67" fmla="*/ 76 h 80"/>
              <a:gd name="T68" fmla="*/ 0 w 107"/>
              <a:gd name="T69" fmla="*/ 72 h 80"/>
              <a:gd name="T70" fmla="*/ 20 w 107"/>
              <a:gd name="T71" fmla="*/ 60 h 80"/>
              <a:gd name="T72" fmla="*/ 28 w 107"/>
              <a:gd name="T73" fmla="*/ 52 h 80"/>
              <a:gd name="T74" fmla="*/ 36 w 107"/>
              <a:gd name="T75" fmla="*/ 44 h 80"/>
              <a:gd name="T76" fmla="*/ 44 w 107"/>
              <a:gd name="T77" fmla="*/ 40 h 80"/>
              <a:gd name="T78" fmla="*/ 48 w 107"/>
              <a:gd name="T79" fmla="*/ 36 h 80"/>
              <a:gd name="T80" fmla="*/ 52 w 107"/>
              <a:gd name="T81" fmla="*/ 32 h 80"/>
              <a:gd name="T82" fmla="*/ 56 w 107"/>
              <a:gd name="T83" fmla="*/ 28 h 80"/>
              <a:gd name="T84" fmla="*/ 56 w 107"/>
              <a:gd name="T85" fmla="*/ 2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07" h="80">
                <a:moveTo>
                  <a:pt x="56" y="28"/>
                </a:moveTo>
                <a:lnTo>
                  <a:pt x="60" y="24"/>
                </a:lnTo>
                <a:lnTo>
                  <a:pt x="60" y="20"/>
                </a:lnTo>
                <a:lnTo>
                  <a:pt x="64" y="16"/>
                </a:lnTo>
                <a:lnTo>
                  <a:pt x="64" y="12"/>
                </a:lnTo>
                <a:lnTo>
                  <a:pt x="60" y="8"/>
                </a:lnTo>
                <a:lnTo>
                  <a:pt x="60" y="8"/>
                </a:lnTo>
                <a:lnTo>
                  <a:pt x="64" y="4"/>
                </a:lnTo>
                <a:lnTo>
                  <a:pt x="64" y="0"/>
                </a:lnTo>
                <a:lnTo>
                  <a:pt x="68" y="0"/>
                </a:lnTo>
                <a:lnTo>
                  <a:pt x="75" y="0"/>
                </a:lnTo>
                <a:lnTo>
                  <a:pt x="83" y="4"/>
                </a:lnTo>
                <a:lnTo>
                  <a:pt x="91" y="8"/>
                </a:lnTo>
                <a:lnTo>
                  <a:pt x="99" y="8"/>
                </a:lnTo>
                <a:lnTo>
                  <a:pt x="103" y="12"/>
                </a:lnTo>
                <a:lnTo>
                  <a:pt x="107" y="16"/>
                </a:lnTo>
                <a:lnTo>
                  <a:pt x="107" y="20"/>
                </a:lnTo>
                <a:lnTo>
                  <a:pt x="107" y="24"/>
                </a:lnTo>
                <a:lnTo>
                  <a:pt x="103" y="24"/>
                </a:lnTo>
                <a:lnTo>
                  <a:pt x="99" y="28"/>
                </a:lnTo>
                <a:lnTo>
                  <a:pt x="95" y="32"/>
                </a:lnTo>
                <a:lnTo>
                  <a:pt x="91" y="36"/>
                </a:lnTo>
                <a:lnTo>
                  <a:pt x="83" y="40"/>
                </a:lnTo>
                <a:lnTo>
                  <a:pt x="75" y="48"/>
                </a:lnTo>
                <a:lnTo>
                  <a:pt x="68" y="52"/>
                </a:lnTo>
                <a:lnTo>
                  <a:pt x="52" y="64"/>
                </a:lnTo>
                <a:lnTo>
                  <a:pt x="36" y="72"/>
                </a:lnTo>
                <a:lnTo>
                  <a:pt x="32" y="72"/>
                </a:lnTo>
                <a:lnTo>
                  <a:pt x="28" y="76"/>
                </a:lnTo>
                <a:lnTo>
                  <a:pt x="24" y="76"/>
                </a:lnTo>
                <a:lnTo>
                  <a:pt x="20" y="76"/>
                </a:lnTo>
                <a:lnTo>
                  <a:pt x="16" y="80"/>
                </a:lnTo>
                <a:lnTo>
                  <a:pt x="12" y="76"/>
                </a:lnTo>
                <a:lnTo>
                  <a:pt x="8" y="76"/>
                </a:lnTo>
                <a:lnTo>
                  <a:pt x="0" y="72"/>
                </a:lnTo>
                <a:lnTo>
                  <a:pt x="20" y="60"/>
                </a:lnTo>
                <a:lnTo>
                  <a:pt x="28" y="52"/>
                </a:lnTo>
                <a:lnTo>
                  <a:pt x="36" y="44"/>
                </a:lnTo>
                <a:lnTo>
                  <a:pt x="44" y="40"/>
                </a:lnTo>
                <a:lnTo>
                  <a:pt x="48" y="36"/>
                </a:lnTo>
                <a:lnTo>
                  <a:pt x="52" y="32"/>
                </a:lnTo>
                <a:lnTo>
                  <a:pt x="56" y="28"/>
                </a:lnTo>
                <a:lnTo>
                  <a:pt x="56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2" name="Freeform 546">
            <a:extLst>
              <a:ext uri="{FF2B5EF4-FFF2-40B4-BE49-F238E27FC236}">
                <a16:creationId xmlns:a16="http://schemas.microsoft.com/office/drawing/2014/main" xmlns="" id="{8919DD0C-2CC7-42CF-BEF3-A8EA08B5711D}"/>
              </a:ext>
            </a:extLst>
          </p:cNvPr>
          <p:cNvSpPr>
            <a:spLocks/>
          </p:cNvSpPr>
          <p:nvPr/>
        </p:nvSpPr>
        <p:spPr bwMode="auto">
          <a:xfrm>
            <a:off x="8718444" y="4293857"/>
            <a:ext cx="374544" cy="385602"/>
          </a:xfrm>
          <a:custGeom>
            <a:avLst/>
            <a:gdLst>
              <a:gd name="T0" fmla="*/ 0 w 63"/>
              <a:gd name="T1" fmla="*/ 0 h 52"/>
              <a:gd name="T2" fmla="*/ 16 w 63"/>
              <a:gd name="T3" fmla="*/ 0 h 52"/>
              <a:gd name="T4" fmla="*/ 31 w 63"/>
              <a:gd name="T5" fmla="*/ 4 h 52"/>
              <a:gd name="T6" fmla="*/ 43 w 63"/>
              <a:gd name="T7" fmla="*/ 8 h 52"/>
              <a:gd name="T8" fmla="*/ 51 w 63"/>
              <a:gd name="T9" fmla="*/ 12 h 52"/>
              <a:gd name="T10" fmla="*/ 59 w 63"/>
              <a:gd name="T11" fmla="*/ 20 h 52"/>
              <a:gd name="T12" fmla="*/ 63 w 63"/>
              <a:gd name="T13" fmla="*/ 24 h 52"/>
              <a:gd name="T14" fmla="*/ 63 w 63"/>
              <a:gd name="T15" fmla="*/ 32 h 52"/>
              <a:gd name="T16" fmla="*/ 63 w 63"/>
              <a:gd name="T17" fmla="*/ 36 h 52"/>
              <a:gd name="T18" fmla="*/ 63 w 63"/>
              <a:gd name="T19" fmla="*/ 44 h 52"/>
              <a:gd name="T20" fmla="*/ 59 w 63"/>
              <a:gd name="T21" fmla="*/ 48 h 52"/>
              <a:gd name="T22" fmla="*/ 59 w 63"/>
              <a:gd name="T23" fmla="*/ 52 h 52"/>
              <a:gd name="T24" fmla="*/ 55 w 63"/>
              <a:gd name="T25" fmla="*/ 52 h 52"/>
              <a:gd name="T26" fmla="*/ 51 w 63"/>
              <a:gd name="T27" fmla="*/ 52 h 52"/>
              <a:gd name="T28" fmla="*/ 47 w 63"/>
              <a:gd name="T29" fmla="*/ 52 h 52"/>
              <a:gd name="T30" fmla="*/ 39 w 63"/>
              <a:gd name="T31" fmla="*/ 48 h 52"/>
              <a:gd name="T32" fmla="*/ 35 w 63"/>
              <a:gd name="T33" fmla="*/ 44 h 52"/>
              <a:gd name="T34" fmla="*/ 20 w 63"/>
              <a:gd name="T35" fmla="*/ 36 h 52"/>
              <a:gd name="T36" fmla="*/ 8 w 63"/>
              <a:gd name="T37" fmla="*/ 24 h 52"/>
              <a:gd name="T38" fmla="*/ 4 w 63"/>
              <a:gd name="T39" fmla="*/ 16 h 52"/>
              <a:gd name="T40" fmla="*/ 4 w 63"/>
              <a:gd name="T41" fmla="*/ 12 h 52"/>
              <a:gd name="T42" fmla="*/ 0 w 63"/>
              <a:gd name="T43" fmla="*/ 4 h 52"/>
              <a:gd name="T44" fmla="*/ 0 w 63"/>
              <a:gd name="T45" fmla="*/ 0 h 52"/>
              <a:gd name="T46" fmla="*/ 0 w 63"/>
              <a:gd name="T47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3" h="52">
                <a:moveTo>
                  <a:pt x="0" y="0"/>
                </a:moveTo>
                <a:lnTo>
                  <a:pt x="16" y="0"/>
                </a:lnTo>
                <a:lnTo>
                  <a:pt x="31" y="4"/>
                </a:lnTo>
                <a:lnTo>
                  <a:pt x="43" y="8"/>
                </a:lnTo>
                <a:lnTo>
                  <a:pt x="51" y="12"/>
                </a:lnTo>
                <a:lnTo>
                  <a:pt x="59" y="20"/>
                </a:lnTo>
                <a:lnTo>
                  <a:pt x="63" y="24"/>
                </a:lnTo>
                <a:lnTo>
                  <a:pt x="63" y="32"/>
                </a:lnTo>
                <a:lnTo>
                  <a:pt x="63" y="36"/>
                </a:lnTo>
                <a:lnTo>
                  <a:pt x="63" y="44"/>
                </a:lnTo>
                <a:lnTo>
                  <a:pt x="59" y="48"/>
                </a:lnTo>
                <a:lnTo>
                  <a:pt x="59" y="52"/>
                </a:lnTo>
                <a:lnTo>
                  <a:pt x="55" y="52"/>
                </a:lnTo>
                <a:lnTo>
                  <a:pt x="51" y="52"/>
                </a:lnTo>
                <a:lnTo>
                  <a:pt x="47" y="52"/>
                </a:lnTo>
                <a:lnTo>
                  <a:pt x="39" y="48"/>
                </a:lnTo>
                <a:lnTo>
                  <a:pt x="35" y="44"/>
                </a:lnTo>
                <a:lnTo>
                  <a:pt x="20" y="36"/>
                </a:lnTo>
                <a:lnTo>
                  <a:pt x="8" y="24"/>
                </a:lnTo>
                <a:lnTo>
                  <a:pt x="4" y="16"/>
                </a:lnTo>
                <a:lnTo>
                  <a:pt x="4" y="12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3" name="Freeform 549">
            <a:extLst>
              <a:ext uri="{FF2B5EF4-FFF2-40B4-BE49-F238E27FC236}">
                <a16:creationId xmlns:a16="http://schemas.microsoft.com/office/drawing/2014/main" xmlns="" id="{943184C0-E677-4201-8072-5E4565B551D1}"/>
              </a:ext>
            </a:extLst>
          </p:cNvPr>
          <p:cNvSpPr>
            <a:spLocks/>
          </p:cNvSpPr>
          <p:nvPr/>
        </p:nvSpPr>
        <p:spPr bwMode="auto">
          <a:xfrm>
            <a:off x="8475909" y="2380924"/>
            <a:ext cx="2431556" cy="556159"/>
          </a:xfrm>
          <a:custGeom>
            <a:avLst/>
            <a:gdLst>
              <a:gd name="T0" fmla="*/ 334 w 409"/>
              <a:gd name="T1" fmla="*/ 75 h 75"/>
              <a:gd name="T2" fmla="*/ 310 w 409"/>
              <a:gd name="T3" fmla="*/ 75 h 75"/>
              <a:gd name="T4" fmla="*/ 286 w 409"/>
              <a:gd name="T5" fmla="*/ 75 h 75"/>
              <a:gd name="T6" fmla="*/ 274 w 409"/>
              <a:gd name="T7" fmla="*/ 71 h 75"/>
              <a:gd name="T8" fmla="*/ 254 w 409"/>
              <a:gd name="T9" fmla="*/ 67 h 75"/>
              <a:gd name="T10" fmla="*/ 223 w 409"/>
              <a:gd name="T11" fmla="*/ 59 h 75"/>
              <a:gd name="T12" fmla="*/ 183 w 409"/>
              <a:gd name="T13" fmla="*/ 47 h 75"/>
              <a:gd name="T14" fmla="*/ 143 w 409"/>
              <a:gd name="T15" fmla="*/ 36 h 75"/>
              <a:gd name="T16" fmla="*/ 111 w 409"/>
              <a:gd name="T17" fmla="*/ 28 h 75"/>
              <a:gd name="T18" fmla="*/ 91 w 409"/>
              <a:gd name="T19" fmla="*/ 24 h 75"/>
              <a:gd name="T20" fmla="*/ 80 w 409"/>
              <a:gd name="T21" fmla="*/ 20 h 75"/>
              <a:gd name="T22" fmla="*/ 68 w 409"/>
              <a:gd name="T23" fmla="*/ 24 h 75"/>
              <a:gd name="T24" fmla="*/ 52 w 409"/>
              <a:gd name="T25" fmla="*/ 32 h 75"/>
              <a:gd name="T26" fmla="*/ 40 w 409"/>
              <a:gd name="T27" fmla="*/ 36 h 75"/>
              <a:gd name="T28" fmla="*/ 32 w 409"/>
              <a:gd name="T29" fmla="*/ 40 h 75"/>
              <a:gd name="T30" fmla="*/ 24 w 409"/>
              <a:gd name="T31" fmla="*/ 36 h 75"/>
              <a:gd name="T32" fmla="*/ 16 w 409"/>
              <a:gd name="T33" fmla="*/ 32 h 75"/>
              <a:gd name="T34" fmla="*/ 4 w 409"/>
              <a:gd name="T35" fmla="*/ 24 h 75"/>
              <a:gd name="T36" fmla="*/ 0 w 409"/>
              <a:gd name="T37" fmla="*/ 20 h 75"/>
              <a:gd name="T38" fmla="*/ 4 w 409"/>
              <a:gd name="T39" fmla="*/ 16 h 75"/>
              <a:gd name="T40" fmla="*/ 12 w 409"/>
              <a:gd name="T41" fmla="*/ 12 h 75"/>
              <a:gd name="T42" fmla="*/ 20 w 409"/>
              <a:gd name="T43" fmla="*/ 12 h 75"/>
              <a:gd name="T44" fmla="*/ 48 w 409"/>
              <a:gd name="T45" fmla="*/ 4 h 75"/>
              <a:gd name="T46" fmla="*/ 68 w 409"/>
              <a:gd name="T47" fmla="*/ 0 h 75"/>
              <a:gd name="T48" fmla="*/ 76 w 409"/>
              <a:gd name="T49" fmla="*/ 0 h 75"/>
              <a:gd name="T50" fmla="*/ 91 w 409"/>
              <a:gd name="T51" fmla="*/ 4 h 75"/>
              <a:gd name="T52" fmla="*/ 99 w 409"/>
              <a:gd name="T53" fmla="*/ 4 h 75"/>
              <a:gd name="T54" fmla="*/ 115 w 409"/>
              <a:gd name="T55" fmla="*/ 8 h 75"/>
              <a:gd name="T56" fmla="*/ 131 w 409"/>
              <a:gd name="T57" fmla="*/ 12 h 75"/>
              <a:gd name="T58" fmla="*/ 155 w 409"/>
              <a:gd name="T59" fmla="*/ 16 h 75"/>
              <a:gd name="T60" fmla="*/ 199 w 409"/>
              <a:gd name="T61" fmla="*/ 24 h 75"/>
              <a:gd name="T62" fmla="*/ 234 w 409"/>
              <a:gd name="T63" fmla="*/ 32 h 75"/>
              <a:gd name="T64" fmla="*/ 294 w 409"/>
              <a:gd name="T65" fmla="*/ 36 h 75"/>
              <a:gd name="T66" fmla="*/ 310 w 409"/>
              <a:gd name="T67" fmla="*/ 36 h 75"/>
              <a:gd name="T68" fmla="*/ 334 w 409"/>
              <a:gd name="T69" fmla="*/ 36 h 75"/>
              <a:gd name="T70" fmla="*/ 370 w 409"/>
              <a:gd name="T71" fmla="*/ 32 h 75"/>
              <a:gd name="T72" fmla="*/ 409 w 409"/>
              <a:gd name="T73" fmla="*/ 32 h 75"/>
              <a:gd name="T74" fmla="*/ 405 w 409"/>
              <a:gd name="T75" fmla="*/ 44 h 75"/>
              <a:gd name="T76" fmla="*/ 385 w 409"/>
              <a:gd name="T77" fmla="*/ 51 h 75"/>
              <a:gd name="T78" fmla="*/ 354 w 409"/>
              <a:gd name="T79" fmla="*/ 67 h 75"/>
              <a:gd name="T80" fmla="*/ 342 w 409"/>
              <a:gd name="T81" fmla="*/ 7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09" h="75">
                <a:moveTo>
                  <a:pt x="342" y="71"/>
                </a:moveTo>
                <a:lnTo>
                  <a:pt x="334" y="75"/>
                </a:lnTo>
                <a:lnTo>
                  <a:pt x="326" y="75"/>
                </a:lnTo>
                <a:lnTo>
                  <a:pt x="310" y="75"/>
                </a:lnTo>
                <a:lnTo>
                  <a:pt x="298" y="75"/>
                </a:lnTo>
                <a:lnTo>
                  <a:pt x="286" y="75"/>
                </a:lnTo>
                <a:lnTo>
                  <a:pt x="282" y="75"/>
                </a:lnTo>
                <a:lnTo>
                  <a:pt x="274" y="71"/>
                </a:lnTo>
                <a:lnTo>
                  <a:pt x="266" y="71"/>
                </a:lnTo>
                <a:lnTo>
                  <a:pt x="254" y="67"/>
                </a:lnTo>
                <a:lnTo>
                  <a:pt x="242" y="63"/>
                </a:lnTo>
                <a:lnTo>
                  <a:pt x="223" y="59"/>
                </a:lnTo>
                <a:lnTo>
                  <a:pt x="207" y="51"/>
                </a:lnTo>
                <a:lnTo>
                  <a:pt x="183" y="47"/>
                </a:lnTo>
                <a:lnTo>
                  <a:pt x="163" y="40"/>
                </a:lnTo>
                <a:lnTo>
                  <a:pt x="143" y="36"/>
                </a:lnTo>
                <a:lnTo>
                  <a:pt x="127" y="32"/>
                </a:lnTo>
                <a:lnTo>
                  <a:pt x="111" y="28"/>
                </a:lnTo>
                <a:lnTo>
                  <a:pt x="99" y="24"/>
                </a:lnTo>
                <a:lnTo>
                  <a:pt x="91" y="24"/>
                </a:lnTo>
                <a:lnTo>
                  <a:pt x="84" y="20"/>
                </a:lnTo>
                <a:lnTo>
                  <a:pt x="80" y="20"/>
                </a:lnTo>
                <a:lnTo>
                  <a:pt x="72" y="24"/>
                </a:lnTo>
                <a:lnTo>
                  <a:pt x="68" y="24"/>
                </a:lnTo>
                <a:lnTo>
                  <a:pt x="60" y="28"/>
                </a:lnTo>
                <a:lnTo>
                  <a:pt x="52" y="32"/>
                </a:lnTo>
                <a:lnTo>
                  <a:pt x="44" y="36"/>
                </a:lnTo>
                <a:lnTo>
                  <a:pt x="40" y="36"/>
                </a:lnTo>
                <a:lnTo>
                  <a:pt x="32" y="40"/>
                </a:lnTo>
                <a:lnTo>
                  <a:pt x="32" y="40"/>
                </a:lnTo>
                <a:lnTo>
                  <a:pt x="28" y="40"/>
                </a:lnTo>
                <a:lnTo>
                  <a:pt x="24" y="36"/>
                </a:lnTo>
                <a:lnTo>
                  <a:pt x="20" y="36"/>
                </a:lnTo>
                <a:lnTo>
                  <a:pt x="16" y="32"/>
                </a:lnTo>
                <a:lnTo>
                  <a:pt x="8" y="28"/>
                </a:lnTo>
                <a:lnTo>
                  <a:pt x="4" y="24"/>
                </a:lnTo>
                <a:lnTo>
                  <a:pt x="4" y="20"/>
                </a:lnTo>
                <a:lnTo>
                  <a:pt x="0" y="20"/>
                </a:lnTo>
                <a:lnTo>
                  <a:pt x="0" y="16"/>
                </a:lnTo>
                <a:lnTo>
                  <a:pt x="4" y="16"/>
                </a:lnTo>
                <a:lnTo>
                  <a:pt x="8" y="16"/>
                </a:lnTo>
                <a:lnTo>
                  <a:pt x="12" y="12"/>
                </a:lnTo>
                <a:lnTo>
                  <a:pt x="16" y="12"/>
                </a:lnTo>
                <a:lnTo>
                  <a:pt x="20" y="12"/>
                </a:lnTo>
                <a:lnTo>
                  <a:pt x="36" y="8"/>
                </a:lnTo>
                <a:lnTo>
                  <a:pt x="48" y="4"/>
                </a:lnTo>
                <a:lnTo>
                  <a:pt x="60" y="4"/>
                </a:lnTo>
                <a:lnTo>
                  <a:pt x="68" y="0"/>
                </a:lnTo>
                <a:lnTo>
                  <a:pt x="72" y="0"/>
                </a:lnTo>
                <a:lnTo>
                  <a:pt x="76" y="0"/>
                </a:lnTo>
                <a:lnTo>
                  <a:pt x="80" y="0"/>
                </a:lnTo>
                <a:lnTo>
                  <a:pt x="91" y="4"/>
                </a:lnTo>
                <a:lnTo>
                  <a:pt x="95" y="4"/>
                </a:lnTo>
                <a:lnTo>
                  <a:pt x="99" y="4"/>
                </a:lnTo>
                <a:lnTo>
                  <a:pt x="107" y="4"/>
                </a:lnTo>
                <a:lnTo>
                  <a:pt x="115" y="8"/>
                </a:lnTo>
                <a:lnTo>
                  <a:pt x="123" y="8"/>
                </a:lnTo>
                <a:lnTo>
                  <a:pt x="131" y="12"/>
                </a:lnTo>
                <a:lnTo>
                  <a:pt x="143" y="12"/>
                </a:lnTo>
                <a:lnTo>
                  <a:pt x="155" y="16"/>
                </a:lnTo>
                <a:lnTo>
                  <a:pt x="179" y="20"/>
                </a:lnTo>
                <a:lnTo>
                  <a:pt x="199" y="24"/>
                </a:lnTo>
                <a:lnTo>
                  <a:pt x="219" y="28"/>
                </a:lnTo>
                <a:lnTo>
                  <a:pt x="234" y="32"/>
                </a:lnTo>
                <a:lnTo>
                  <a:pt x="266" y="36"/>
                </a:lnTo>
                <a:lnTo>
                  <a:pt x="294" y="36"/>
                </a:lnTo>
                <a:lnTo>
                  <a:pt x="298" y="36"/>
                </a:lnTo>
                <a:lnTo>
                  <a:pt x="310" y="36"/>
                </a:lnTo>
                <a:lnTo>
                  <a:pt x="322" y="36"/>
                </a:lnTo>
                <a:lnTo>
                  <a:pt x="334" y="36"/>
                </a:lnTo>
                <a:lnTo>
                  <a:pt x="350" y="36"/>
                </a:lnTo>
                <a:lnTo>
                  <a:pt x="370" y="32"/>
                </a:lnTo>
                <a:lnTo>
                  <a:pt x="389" y="32"/>
                </a:lnTo>
                <a:lnTo>
                  <a:pt x="409" y="32"/>
                </a:lnTo>
                <a:lnTo>
                  <a:pt x="409" y="36"/>
                </a:lnTo>
                <a:lnTo>
                  <a:pt x="405" y="44"/>
                </a:lnTo>
                <a:lnTo>
                  <a:pt x="397" y="47"/>
                </a:lnTo>
                <a:lnTo>
                  <a:pt x="385" y="51"/>
                </a:lnTo>
                <a:lnTo>
                  <a:pt x="362" y="63"/>
                </a:lnTo>
                <a:lnTo>
                  <a:pt x="354" y="67"/>
                </a:lnTo>
                <a:lnTo>
                  <a:pt x="342" y="71"/>
                </a:lnTo>
                <a:lnTo>
                  <a:pt x="342" y="7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4" name="Freeform 550">
            <a:extLst>
              <a:ext uri="{FF2B5EF4-FFF2-40B4-BE49-F238E27FC236}">
                <a16:creationId xmlns:a16="http://schemas.microsoft.com/office/drawing/2014/main" xmlns="" id="{D5A61683-72A0-4309-B3DB-3D3183EF65E2}"/>
              </a:ext>
            </a:extLst>
          </p:cNvPr>
          <p:cNvSpPr>
            <a:spLocks/>
          </p:cNvSpPr>
          <p:nvPr/>
        </p:nvSpPr>
        <p:spPr bwMode="auto">
          <a:xfrm>
            <a:off x="9349840" y="845929"/>
            <a:ext cx="1230642" cy="355940"/>
          </a:xfrm>
          <a:custGeom>
            <a:avLst/>
            <a:gdLst>
              <a:gd name="T0" fmla="*/ 12 w 207"/>
              <a:gd name="T1" fmla="*/ 24 h 48"/>
              <a:gd name="T2" fmla="*/ 16 w 207"/>
              <a:gd name="T3" fmla="*/ 24 h 48"/>
              <a:gd name="T4" fmla="*/ 20 w 207"/>
              <a:gd name="T5" fmla="*/ 24 h 48"/>
              <a:gd name="T6" fmla="*/ 24 w 207"/>
              <a:gd name="T7" fmla="*/ 24 h 48"/>
              <a:gd name="T8" fmla="*/ 36 w 207"/>
              <a:gd name="T9" fmla="*/ 24 h 48"/>
              <a:gd name="T10" fmla="*/ 44 w 207"/>
              <a:gd name="T11" fmla="*/ 20 h 48"/>
              <a:gd name="T12" fmla="*/ 56 w 207"/>
              <a:gd name="T13" fmla="*/ 20 h 48"/>
              <a:gd name="T14" fmla="*/ 72 w 207"/>
              <a:gd name="T15" fmla="*/ 16 h 48"/>
              <a:gd name="T16" fmla="*/ 87 w 207"/>
              <a:gd name="T17" fmla="*/ 12 h 48"/>
              <a:gd name="T18" fmla="*/ 103 w 207"/>
              <a:gd name="T19" fmla="*/ 12 h 48"/>
              <a:gd name="T20" fmla="*/ 115 w 207"/>
              <a:gd name="T21" fmla="*/ 8 h 48"/>
              <a:gd name="T22" fmla="*/ 131 w 207"/>
              <a:gd name="T23" fmla="*/ 4 h 48"/>
              <a:gd name="T24" fmla="*/ 139 w 207"/>
              <a:gd name="T25" fmla="*/ 4 h 48"/>
              <a:gd name="T26" fmla="*/ 147 w 207"/>
              <a:gd name="T27" fmla="*/ 4 h 48"/>
              <a:gd name="T28" fmla="*/ 155 w 207"/>
              <a:gd name="T29" fmla="*/ 0 h 48"/>
              <a:gd name="T30" fmla="*/ 163 w 207"/>
              <a:gd name="T31" fmla="*/ 0 h 48"/>
              <a:gd name="T32" fmla="*/ 167 w 207"/>
              <a:gd name="T33" fmla="*/ 0 h 48"/>
              <a:gd name="T34" fmla="*/ 179 w 207"/>
              <a:gd name="T35" fmla="*/ 0 h 48"/>
              <a:gd name="T36" fmla="*/ 191 w 207"/>
              <a:gd name="T37" fmla="*/ 4 h 48"/>
              <a:gd name="T38" fmla="*/ 199 w 207"/>
              <a:gd name="T39" fmla="*/ 8 h 48"/>
              <a:gd name="T40" fmla="*/ 203 w 207"/>
              <a:gd name="T41" fmla="*/ 8 h 48"/>
              <a:gd name="T42" fmla="*/ 207 w 207"/>
              <a:gd name="T43" fmla="*/ 12 h 48"/>
              <a:gd name="T44" fmla="*/ 207 w 207"/>
              <a:gd name="T45" fmla="*/ 12 h 48"/>
              <a:gd name="T46" fmla="*/ 207 w 207"/>
              <a:gd name="T47" fmla="*/ 16 h 48"/>
              <a:gd name="T48" fmla="*/ 203 w 207"/>
              <a:gd name="T49" fmla="*/ 20 h 48"/>
              <a:gd name="T50" fmla="*/ 199 w 207"/>
              <a:gd name="T51" fmla="*/ 24 h 48"/>
              <a:gd name="T52" fmla="*/ 191 w 207"/>
              <a:gd name="T53" fmla="*/ 24 h 48"/>
              <a:gd name="T54" fmla="*/ 179 w 207"/>
              <a:gd name="T55" fmla="*/ 28 h 48"/>
              <a:gd name="T56" fmla="*/ 167 w 207"/>
              <a:gd name="T57" fmla="*/ 28 h 48"/>
              <a:gd name="T58" fmla="*/ 155 w 207"/>
              <a:gd name="T59" fmla="*/ 28 h 48"/>
              <a:gd name="T60" fmla="*/ 135 w 207"/>
              <a:gd name="T61" fmla="*/ 32 h 48"/>
              <a:gd name="T62" fmla="*/ 115 w 207"/>
              <a:gd name="T63" fmla="*/ 36 h 48"/>
              <a:gd name="T64" fmla="*/ 91 w 207"/>
              <a:gd name="T65" fmla="*/ 40 h 48"/>
              <a:gd name="T66" fmla="*/ 76 w 207"/>
              <a:gd name="T67" fmla="*/ 40 h 48"/>
              <a:gd name="T68" fmla="*/ 68 w 207"/>
              <a:gd name="T69" fmla="*/ 44 h 48"/>
              <a:gd name="T70" fmla="*/ 56 w 207"/>
              <a:gd name="T71" fmla="*/ 44 h 48"/>
              <a:gd name="T72" fmla="*/ 48 w 207"/>
              <a:gd name="T73" fmla="*/ 44 h 48"/>
              <a:gd name="T74" fmla="*/ 40 w 207"/>
              <a:gd name="T75" fmla="*/ 44 h 48"/>
              <a:gd name="T76" fmla="*/ 32 w 207"/>
              <a:gd name="T77" fmla="*/ 48 h 48"/>
              <a:gd name="T78" fmla="*/ 24 w 207"/>
              <a:gd name="T79" fmla="*/ 48 h 48"/>
              <a:gd name="T80" fmla="*/ 20 w 207"/>
              <a:gd name="T81" fmla="*/ 48 h 48"/>
              <a:gd name="T82" fmla="*/ 16 w 207"/>
              <a:gd name="T83" fmla="*/ 48 h 48"/>
              <a:gd name="T84" fmla="*/ 8 w 207"/>
              <a:gd name="T85" fmla="*/ 44 h 48"/>
              <a:gd name="T86" fmla="*/ 4 w 207"/>
              <a:gd name="T87" fmla="*/ 44 h 48"/>
              <a:gd name="T88" fmla="*/ 0 w 207"/>
              <a:gd name="T89" fmla="*/ 40 h 48"/>
              <a:gd name="T90" fmla="*/ 0 w 207"/>
              <a:gd name="T91" fmla="*/ 36 h 48"/>
              <a:gd name="T92" fmla="*/ 0 w 207"/>
              <a:gd name="T93" fmla="*/ 32 h 48"/>
              <a:gd name="T94" fmla="*/ 0 w 207"/>
              <a:gd name="T95" fmla="*/ 28 h 48"/>
              <a:gd name="T96" fmla="*/ 0 w 207"/>
              <a:gd name="T97" fmla="*/ 28 h 48"/>
              <a:gd name="T98" fmla="*/ 0 w 207"/>
              <a:gd name="T99" fmla="*/ 24 h 48"/>
              <a:gd name="T100" fmla="*/ 4 w 207"/>
              <a:gd name="T101" fmla="*/ 24 h 48"/>
              <a:gd name="T102" fmla="*/ 12 w 207"/>
              <a:gd name="T103" fmla="*/ 24 h 48"/>
              <a:gd name="T104" fmla="*/ 12 w 207"/>
              <a:gd name="T105" fmla="*/ 24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07" h="48">
                <a:moveTo>
                  <a:pt x="12" y="24"/>
                </a:moveTo>
                <a:lnTo>
                  <a:pt x="16" y="24"/>
                </a:lnTo>
                <a:lnTo>
                  <a:pt x="20" y="24"/>
                </a:lnTo>
                <a:lnTo>
                  <a:pt x="24" y="24"/>
                </a:lnTo>
                <a:lnTo>
                  <a:pt x="36" y="24"/>
                </a:lnTo>
                <a:lnTo>
                  <a:pt x="44" y="20"/>
                </a:lnTo>
                <a:lnTo>
                  <a:pt x="56" y="20"/>
                </a:lnTo>
                <a:lnTo>
                  <a:pt x="72" y="16"/>
                </a:lnTo>
                <a:lnTo>
                  <a:pt x="87" y="12"/>
                </a:lnTo>
                <a:lnTo>
                  <a:pt x="103" y="12"/>
                </a:lnTo>
                <a:lnTo>
                  <a:pt x="115" y="8"/>
                </a:lnTo>
                <a:lnTo>
                  <a:pt x="131" y="4"/>
                </a:lnTo>
                <a:lnTo>
                  <a:pt x="139" y="4"/>
                </a:lnTo>
                <a:lnTo>
                  <a:pt x="147" y="4"/>
                </a:lnTo>
                <a:lnTo>
                  <a:pt x="155" y="0"/>
                </a:lnTo>
                <a:lnTo>
                  <a:pt x="163" y="0"/>
                </a:lnTo>
                <a:lnTo>
                  <a:pt x="167" y="0"/>
                </a:lnTo>
                <a:lnTo>
                  <a:pt x="179" y="0"/>
                </a:lnTo>
                <a:lnTo>
                  <a:pt x="191" y="4"/>
                </a:lnTo>
                <a:lnTo>
                  <a:pt x="199" y="8"/>
                </a:lnTo>
                <a:lnTo>
                  <a:pt x="203" y="8"/>
                </a:lnTo>
                <a:lnTo>
                  <a:pt x="207" y="12"/>
                </a:lnTo>
                <a:lnTo>
                  <a:pt x="207" y="12"/>
                </a:lnTo>
                <a:lnTo>
                  <a:pt x="207" y="16"/>
                </a:lnTo>
                <a:lnTo>
                  <a:pt x="203" y="20"/>
                </a:lnTo>
                <a:lnTo>
                  <a:pt x="199" y="24"/>
                </a:lnTo>
                <a:lnTo>
                  <a:pt x="191" y="24"/>
                </a:lnTo>
                <a:lnTo>
                  <a:pt x="179" y="28"/>
                </a:lnTo>
                <a:lnTo>
                  <a:pt x="167" y="28"/>
                </a:lnTo>
                <a:lnTo>
                  <a:pt x="155" y="28"/>
                </a:lnTo>
                <a:lnTo>
                  <a:pt x="135" y="32"/>
                </a:lnTo>
                <a:lnTo>
                  <a:pt x="115" y="36"/>
                </a:lnTo>
                <a:lnTo>
                  <a:pt x="91" y="40"/>
                </a:lnTo>
                <a:lnTo>
                  <a:pt x="76" y="40"/>
                </a:lnTo>
                <a:lnTo>
                  <a:pt x="68" y="44"/>
                </a:lnTo>
                <a:lnTo>
                  <a:pt x="56" y="44"/>
                </a:lnTo>
                <a:lnTo>
                  <a:pt x="48" y="44"/>
                </a:lnTo>
                <a:lnTo>
                  <a:pt x="40" y="44"/>
                </a:lnTo>
                <a:lnTo>
                  <a:pt x="32" y="48"/>
                </a:lnTo>
                <a:lnTo>
                  <a:pt x="24" y="48"/>
                </a:lnTo>
                <a:lnTo>
                  <a:pt x="20" y="48"/>
                </a:lnTo>
                <a:lnTo>
                  <a:pt x="16" y="48"/>
                </a:lnTo>
                <a:lnTo>
                  <a:pt x="8" y="44"/>
                </a:lnTo>
                <a:lnTo>
                  <a:pt x="4" y="44"/>
                </a:lnTo>
                <a:lnTo>
                  <a:pt x="0" y="40"/>
                </a:lnTo>
                <a:lnTo>
                  <a:pt x="0" y="36"/>
                </a:lnTo>
                <a:lnTo>
                  <a:pt x="0" y="32"/>
                </a:lnTo>
                <a:lnTo>
                  <a:pt x="0" y="28"/>
                </a:lnTo>
                <a:lnTo>
                  <a:pt x="0" y="28"/>
                </a:lnTo>
                <a:lnTo>
                  <a:pt x="0" y="24"/>
                </a:lnTo>
                <a:lnTo>
                  <a:pt x="4" y="24"/>
                </a:lnTo>
                <a:lnTo>
                  <a:pt x="12" y="24"/>
                </a:lnTo>
                <a:lnTo>
                  <a:pt x="12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5" name="Freeform 551">
            <a:extLst>
              <a:ext uri="{FF2B5EF4-FFF2-40B4-BE49-F238E27FC236}">
                <a16:creationId xmlns:a16="http://schemas.microsoft.com/office/drawing/2014/main" xmlns="" id="{10F32461-2E8F-4899-A7E0-2677AAC69E0D}"/>
              </a:ext>
            </a:extLst>
          </p:cNvPr>
          <p:cNvSpPr>
            <a:spLocks/>
          </p:cNvSpPr>
          <p:nvPr/>
        </p:nvSpPr>
        <p:spPr bwMode="auto">
          <a:xfrm>
            <a:off x="9159596" y="1023899"/>
            <a:ext cx="945276" cy="1179055"/>
          </a:xfrm>
          <a:custGeom>
            <a:avLst/>
            <a:gdLst>
              <a:gd name="T0" fmla="*/ 20 w 159"/>
              <a:gd name="T1" fmla="*/ 135 h 159"/>
              <a:gd name="T2" fmla="*/ 32 w 159"/>
              <a:gd name="T3" fmla="*/ 123 h 159"/>
              <a:gd name="T4" fmla="*/ 48 w 159"/>
              <a:gd name="T5" fmla="*/ 111 h 159"/>
              <a:gd name="T6" fmla="*/ 60 w 159"/>
              <a:gd name="T7" fmla="*/ 99 h 159"/>
              <a:gd name="T8" fmla="*/ 76 w 159"/>
              <a:gd name="T9" fmla="*/ 84 h 159"/>
              <a:gd name="T10" fmla="*/ 92 w 159"/>
              <a:gd name="T11" fmla="*/ 68 h 159"/>
              <a:gd name="T12" fmla="*/ 108 w 159"/>
              <a:gd name="T13" fmla="*/ 48 h 159"/>
              <a:gd name="T14" fmla="*/ 119 w 159"/>
              <a:gd name="T15" fmla="*/ 24 h 159"/>
              <a:gd name="T16" fmla="*/ 131 w 159"/>
              <a:gd name="T17" fmla="*/ 0 h 159"/>
              <a:gd name="T18" fmla="*/ 139 w 159"/>
              <a:gd name="T19" fmla="*/ 4 h 159"/>
              <a:gd name="T20" fmla="*/ 143 w 159"/>
              <a:gd name="T21" fmla="*/ 8 h 159"/>
              <a:gd name="T22" fmla="*/ 151 w 159"/>
              <a:gd name="T23" fmla="*/ 12 h 159"/>
              <a:gd name="T24" fmla="*/ 155 w 159"/>
              <a:gd name="T25" fmla="*/ 16 h 159"/>
              <a:gd name="T26" fmla="*/ 159 w 159"/>
              <a:gd name="T27" fmla="*/ 20 h 159"/>
              <a:gd name="T28" fmla="*/ 159 w 159"/>
              <a:gd name="T29" fmla="*/ 24 h 159"/>
              <a:gd name="T30" fmla="*/ 155 w 159"/>
              <a:gd name="T31" fmla="*/ 28 h 159"/>
              <a:gd name="T32" fmla="*/ 151 w 159"/>
              <a:gd name="T33" fmla="*/ 36 h 159"/>
              <a:gd name="T34" fmla="*/ 143 w 159"/>
              <a:gd name="T35" fmla="*/ 48 h 159"/>
              <a:gd name="T36" fmla="*/ 131 w 159"/>
              <a:gd name="T37" fmla="*/ 64 h 159"/>
              <a:gd name="T38" fmla="*/ 119 w 159"/>
              <a:gd name="T39" fmla="*/ 80 h 159"/>
              <a:gd name="T40" fmla="*/ 104 w 159"/>
              <a:gd name="T41" fmla="*/ 95 h 159"/>
              <a:gd name="T42" fmla="*/ 92 w 159"/>
              <a:gd name="T43" fmla="*/ 107 h 159"/>
              <a:gd name="T44" fmla="*/ 80 w 159"/>
              <a:gd name="T45" fmla="*/ 119 h 159"/>
              <a:gd name="T46" fmla="*/ 64 w 159"/>
              <a:gd name="T47" fmla="*/ 127 h 159"/>
              <a:gd name="T48" fmla="*/ 52 w 159"/>
              <a:gd name="T49" fmla="*/ 135 h 159"/>
              <a:gd name="T50" fmla="*/ 40 w 159"/>
              <a:gd name="T51" fmla="*/ 143 h 159"/>
              <a:gd name="T52" fmla="*/ 28 w 159"/>
              <a:gd name="T53" fmla="*/ 147 h 159"/>
              <a:gd name="T54" fmla="*/ 16 w 159"/>
              <a:gd name="T55" fmla="*/ 155 h 159"/>
              <a:gd name="T56" fmla="*/ 8 w 159"/>
              <a:gd name="T57" fmla="*/ 155 h 159"/>
              <a:gd name="T58" fmla="*/ 4 w 159"/>
              <a:gd name="T59" fmla="*/ 159 h 159"/>
              <a:gd name="T60" fmla="*/ 0 w 159"/>
              <a:gd name="T61" fmla="*/ 155 h 159"/>
              <a:gd name="T62" fmla="*/ 0 w 159"/>
              <a:gd name="T63" fmla="*/ 155 h 159"/>
              <a:gd name="T64" fmla="*/ 4 w 159"/>
              <a:gd name="T65" fmla="*/ 147 h 159"/>
              <a:gd name="T66" fmla="*/ 12 w 159"/>
              <a:gd name="T67" fmla="*/ 143 h 159"/>
              <a:gd name="T68" fmla="*/ 20 w 159"/>
              <a:gd name="T69" fmla="*/ 135 h 159"/>
              <a:gd name="T70" fmla="*/ 20 w 159"/>
              <a:gd name="T71" fmla="*/ 135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9" h="159">
                <a:moveTo>
                  <a:pt x="20" y="135"/>
                </a:moveTo>
                <a:lnTo>
                  <a:pt x="32" y="123"/>
                </a:lnTo>
                <a:lnTo>
                  <a:pt x="48" y="111"/>
                </a:lnTo>
                <a:lnTo>
                  <a:pt x="60" y="99"/>
                </a:lnTo>
                <a:lnTo>
                  <a:pt x="76" y="84"/>
                </a:lnTo>
                <a:lnTo>
                  <a:pt x="92" y="68"/>
                </a:lnTo>
                <a:lnTo>
                  <a:pt x="108" y="48"/>
                </a:lnTo>
                <a:lnTo>
                  <a:pt x="119" y="24"/>
                </a:lnTo>
                <a:lnTo>
                  <a:pt x="131" y="0"/>
                </a:lnTo>
                <a:lnTo>
                  <a:pt x="139" y="4"/>
                </a:lnTo>
                <a:lnTo>
                  <a:pt x="143" y="8"/>
                </a:lnTo>
                <a:lnTo>
                  <a:pt x="151" y="12"/>
                </a:lnTo>
                <a:lnTo>
                  <a:pt x="155" y="16"/>
                </a:lnTo>
                <a:lnTo>
                  <a:pt x="159" y="20"/>
                </a:lnTo>
                <a:lnTo>
                  <a:pt x="159" y="24"/>
                </a:lnTo>
                <a:lnTo>
                  <a:pt x="155" y="28"/>
                </a:lnTo>
                <a:lnTo>
                  <a:pt x="151" y="36"/>
                </a:lnTo>
                <a:lnTo>
                  <a:pt x="143" y="48"/>
                </a:lnTo>
                <a:lnTo>
                  <a:pt x="131" y="64"/>
                </a:lnTo>
                <a:lnTo>
                  <a:pt x="119" y="80"/>
                </a:lnTo>
                <a:lnTo>
                  <a:pt x="104" y="95"/>
                </a:lnTo>
                <a:lnTo>
                  <a:pt x="92" y="107"/>
                </a:lnTo>
                <a:lnTo>
                  <a:pt x="80" y="119"/>
                </a:lnTo>
                <a:lnTo>
                  <a:pt x="64" y="127"/>
                </a:lnTo>
                <a:lnTo>
                  <a:pt x="52" y="135"/>
                </a:lnTo>
                <a:lnTo>
                  <a:pt x="40" y="143"/>
                </a:lnTo>
                <a:lnTo>
                  <a:pt x="28" y="147"/>
                </a:lnTo>
                <a:lnTo>
                  <a:pt x="16" y="155"/>
                </a:lnTo>
                <a:lnTo>
                  <a:pt x="8" y="155"/>
                </a:lnTo>
                <a:lnTo>
                  <a:pt x="4" y="159"/>
                </a:lnTo>
                <a:lnTo>
                  <a:pt x="0" y="155"/>
                </a:lnTo>
                <a:lnTo>
                  <a:pt x="0" y="155"/>
                </a:lnTo>
                <a:lnTo>
                  <a:pt x="4" y="147"/>
                </a:lnTo>
                <a:lnTo>
                  <a:pt x="12" y="143"/>
                </a:lnTo>
                <a:lnTo>
                  <a:pt x="20" y="135"/>
                </a:lnTo>
                <a:lnTo>
                  <a:pt x="20" y="13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6" name="Freeform 552">
            <a:extLst>
              <a:ext uri="{FF2B5EF4-FFF2-40B4-BE49-F238E27FC236}">
                <a16:creationId xmlns:a16="http://schemas.microsoft.com/office/drawing/2014/main" xmlns="" id="{36455F61-EDF4-47FC-9ACE-D31D50F67AD8}"/>
              </a:ext>
            </a:extLst>
          </p:cNvPr>
          <p:cNvSpPr>
            <a:spLocks/>
          </p:cNvSpPr>
          <p:nvPr/>
        </p:nvSpPr>
        <p:spPr bwMode="auto">
          <a:xfrm>
            <a:off x="10033530" y="1617133"/>
            <a:ext cx="546951" cy="556159"/>
          </a:xfrm>
          <a:custGeom>
            <a:avLst/>
            <a:gdLst>
              <a:gd name="T0" fmla="*/ 72 w 92"/>
              <a:gd name="T1" fmla="*/ 27 h 75"/>
              <a:gd name="T2" fmla="*/ 80 w 92"/>
              <a:gd name="T3" fmla="*/ 35 h 75"/>
              <a:gd name="T4" fmla="*/ 88 w 92"/>
              <a:gd name="T5" fmla="*/ 43 h 75"/>
              <a:gd name="T6" fmla="*/ 92 w 92"/>
              <a:gd name="T7" fmla="*/ 47 h 75"/>
              <a:gd name="T8" fmla="*/ 92 w 92"/>
              <a:gd name="T9" fmla="*/ 55 h 75"/>
              <a:gd name="T10" fmla="*/ 92 w 92"/>
              <a:gd name="T11" fmla="*/ 59 h 75"/>
              <a:gd name="T12" fmla="*/ 92 w 92"/>
              <a:gd name="T13" fmla="*/ 67 h 75"/>
              <a:gd name="T14" fmla="*/ 92 w 92"/>
              <a:gd name="T15" fmla="*/ 67 h 75"/>
              <a:gd name="T16" fmla="*/ 88 w 92"/>
              <a:gd name="T17" fmla="*/ 71 h 75"/>
              <a:gd name="T18" fmla="*/ 84 w 92"/>
              <a:gd name="T19" fmla="*/ 75 h 75"/>
              <a:gd name="T20" fmla="*/ 80 w 92"/>
              <a:gd name="T21" fmla="*/ 75 h 75"/>
              <a:gd name="T22" fmla="*/ 80 w 92"/>
              <a:gd name="T23" fmla="*/ 75 h 75"/>
              <a:gd name="T24" fmla="*/ 76 w 92"/>
              <a:gd name="T25" fmla="*/ 71 h 75"/>
              <a:gd name="T26" fmla="*/ 72 w 92"/>
              <a:gd name="T27" fmla="*/ 71 h 75"/>
              <a:gd name="T28" fmla="*/ 68 w 92"/>
              <a:gd name="T29" fmla="*/ 67 h 75"/>
              <a:gd name="T30" fmla="*/ 60 w 92"/>
              <a:gd name="T31" fmla="*/ 63 h 75"/>
              <a:gd name="T32" fmla="*/ 52 w 92"/>
              <a:gd name="T33" fmla="*/ 55 h 75"/>
              <a:gd name="T34" fmla="*/ 44 w 92"/>
              <a:gd name="T35" fmla="*/ 51 h 75"/>
              <a:gd name="T36" fmla="*/ 36 w 92"/>
              <a:gd name="T37" fmla="*/ 43 h 75"/>
              <a:gd name="T38" fmla="*/ 28 w 92"/>
              <a:gd name="T39" fmla="*/ 35 h 75"/>
              <a:gd name="T40" fmla="*/ 20 w 92"/>
              <a:gd name="T41" fmla="*/ 27 h 75"/>
              <a:gd name="T42" fmla="*/ 12 w 92"/>
              <a:gd name="T43" fmla="*/ 19 h 75"/>
              <a:gd name="T44" fmla="*/ 8 w 92"/>
              <a:gd name="T45" fmla="*/ 15 h 75"/>
              <a:gd name="T46" fmla="*/ 4 w 92"/>
              <a:gd name="T47" fmla="*/ 11 h 75"/>
              <a:gd name="T48" fmla="*/ 0 w 92"/>
              <a:gd name="T49" fmla="*/ 8 h 75"/>
              <a:gd name="T50" fmla="*/ 0 w 92"/>
              <a:gd name="T51" fmla="*/ 4 h 75"/>
              <a:gd name="T52" fmla="*/ 0 w 92"/>
              <a:gd name="T53" fmla="*/ 4 h 75"/>
              <a:gd name="T54" fmla="*/ 0 w 92"/>
              <a:gd name="T55" fmla="*/ 0 h 75"/>
              <a:gd name="T56" fmla="*/ 4 w 92"/>
              <a:gd name="T57" fmla="*/ 0 h 75"/>
              <a:gd name="T58" fmla="*/ 12 w 92"/>
              <a:gd name="T59" fmla="*/ 0 h 75"/>
              <a:gd name="T60" fmla="*/ 24 w 92"/>
              <a:gd name="T61" fmla="*/ 4 h 75"/>
              <a:gd name="T62" fmla="*/ 36 w 92"/>
              <a:gd name="T63" fmla="*/ 8 h 75"/>
              <a:gd name="T64" fmla="*/ 48 w 92"/>
              <a:gd name="T65" fmla="*/ 11 h 75"/>
              <a:gd name="T66" fmla="*/ 60 w 92"/>
              <a:gd name="T67" fmla="*/ 19 h 75"/>
              <a:gd name="T68" fmla="*/ 72 w 92"/>
              <a:gd name="T69" fmla="*/ 27 h 75"/>
              <a:gd name="T70" fmla="*/ 72 w 92"/>
              <a:gd name="T71" fmla="*/ 27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2" h="75">
                <a:moveTo>
                  <a:pt x="72" y="27"/>
                </a:moveTo>
                <a:lnTo>
                  <a:pt x="80" y="35"/>
                </a:lnTo>
                <a:lnTo>
                  <a:pt x="88" y="43"/>
                </a:lnTo>
                <a:lnTo>
                  <a:pt x="92" y="47"/>
                </a:lnTo>
                <a:lnTo>
                  <a:pt x="92" y="55"/>
                </a:lnTo>
                <a:lnTo>
                  <a:pt x="92" y="59"/>
                </a:lnTo>
                <a:lnTo>
                  <a:pt x="92" y="67"/>
                </a:lnTo>
                <a:lnTo>
                  <a:pt x="92" y="67"/>
                </a:lnTo>
                <a:lnTo>
                  <a:pt x="88" y="71"/>
                </a:lnTo>
                <a:lnTo>
                  <a:pt x="84" y="75"/>
                </a:lnTo>
                <a:lnTo>
                  <a:pt x="80" y="75"/>
                </a:lnTo>
                <a:lnTo>
                  <a:pt x="80" y="75"/>
                </a:lnTo>
                <a:lnTo>
                  <a:pt x="76" y="71"/>
                </a:lnTo>
                <a:lnTo>
                  <a:pt x="72" y="71"/>
                </a:lnTo>
                <a:lnTo>
                  <a:pt x="68" y="67"/>
                </a:lnTo>
                <a:lnTo>
                  <a:pt x="60" y="63"/>
                </a:lnTo>
                <a:lnTo>
                  <a:pt x="52" y="55"/>
                </a:lnTo>
                <a:lnTo>
                  <a:pt x="44" y="51"/>
                </a:lnTo>
                <a:lnTo>
                  <a:pt x="36" y="43"/>
                </a:lnTo>
                <a:lnTo>
                  <a:pt x="28" y="35"/>
                </a:lnTo>
                <a:lnTo>
                  <a:pt x="20" y="27"/>
                </a:lnTo>
                <a:lnTo>
                  <a:pt x="12" y="19"/>
                </a:lnTo>
                <a:lnTo>
                  <a:pt x="8" y="15"/>
                </a:lnTo>
                <a:lnTo>
                  <a:pt x="4" y="11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12" y="0"/>
                </a:lnTo>
                <a:lnTo>
                  <a:pt x="24" y="4"/>
                </a:lnTo>
                <a:lnTo>
                  <a:pt x="36" y="8"/>
                </a:lnTo>
                <a:lnTo>
                  <a:pt x="48" y="11"/>
                </a:lnTo>
                <a:lnTo>
                  <a:pt x="60" y="19"/>
                </a:lnTo>
                <a:lnTo>
                  <a:pt x="72" y="27"/>
                </a:lnTo>
                <a:lnTo>
                  <a:pt x="72" y="2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7" name="Freeform 553">
            <a:extLst>
              <a:ext uri="{FF2B5EF4-FFF2-40B4-BE49-F238E27FC236}">
                <a16:creationId xmlns:a16="http://schemas.microsoft.com/office/drawing/2014/main" xmlns="" id="{11496F39-C042-4159-A418-DA8F714E8084}"/>
              </a:ext>
            </a:extLst>
          </p:cNvPr>
          <p:cNvSpPr>
            <a:spLocks/>
          </p:cNvSpPr>
          <p:nvPr/>
        </p:nvSpPr>
        <p:spPr bwMode="auto">
          <a:xfrm>
            <a:off x="9730327" y="1350178"/>
            <a:ext cx="231862" cy="1208716"/>
          </a:xfrm>
          <a:custGeom>
            <a:avLst/>
            <a:gdLst>
              <a:gd name="T0" fmla="*/ 35 w 39"/>
              <a:gd name="T1" fmla="*/ 107 h 163"/>
              <a:gd name="T2" fmla="*/ 35 w 39"/>
              <a:gd name="T3" fmla="*/ 123 h 163"/>
              <a:gd name="T4" fmla="*/ 35 w 39"/>
              <a:gd name="T5" fmla="*/ 139 h 163"/>
              <a:gd name="T6" fmla="*/ 31 w 39"/>
              <a:gd name="T7" fmla="*/ 147 h 163"/>
              <a:gd name="T8" fmla="*/ 31 w 39"/>
              <a:gd name="T9" fmla="*/ 155 h 163"/>
              <a:gd name="T10" fmla="*/ 27 w 39"/>
              <a:gd name="T11" fmla="*/ 159 h 163"/>
              <a:gd name="T12" fmla="*/ 27 w 39"/>
              <a:gd name="T13" fmla="*/ 163 h 163"/>
              <a:gd name="T14" fmla="*/ 23 w 39"/>
              <a:gd name="T15" fmla="*/ 163 h 163"/>
              <a:gd name="T16" fmla="*/ 20 w 39"/>
              <a:gd name="T17" fmla="*/ 163 h 163"/>
              <a:gd name="T18" fmla="*/ 16 w 39"/>
              <a:gd name="T19" fmla="*/ 163 h 163"/>
              <a:gd name="T20" fmla="*/ 12 w 39"/>
              <a:gd name="T21" fmla="*/ 159 h 163"/>
              <a:gd name="T22" fmla="*/ 12 w 39"/>
              <a:gd name="T23" fmla="*/ 155 h 163"/>
              <a:gd name="T24" fmla="*/ 8 w 39"/>
              <a:gd name="T25" fmla="*/ 151 h 163"/>
              <a:gd name="T26" fmla="*/ 4 w 39"/>
              <a:gd name="T27" fmla="*/ 147 h 163"/>
              <a:gd name="T28" fmla="*/ 4 w 39"/>
              <a:gd name="T29" fmla="*/ 143 h 163"/>
              <a:gd name="T30" fmla="*/ 0 w 39"/>
              <a:gd name="T31" fmla="*/ 135 h 163"/>
              <a:gd name="T32" fmla="*/ 0 w 39"/>
              <a:gd name="T33" fmla="*/ 135 h 163"/>
              <a:gd name="T34" fmla="*/ 4 w 39"/>
              <a:gd name="T35" fmla="*/ 131 h 163"/>
              <a:gd name="T36" fmla="*/ 4 w 39"/>
              <a:gd name="T37" fmla="*/ 123 h 163"/>
              <a:gd name="T38" fmla="*/ 4 w 39"/>
              <a:gd name="T39" fmla="*/ 119 h 163"/>
              <a:gd name="T40" fmla="*/ 4 w 39"/>
              <a:gd name="T41" fmla="*/ 111 h 163"/>
              <a:gd name="T42" fmla="*/ 8 w 39"/>
              <a:gd name="T43" fmla="*/ 99 h 163"/>
              <a:gd name="T44" fmla="*/ 8 w 39"/>
              <a:gd name="T45" fmla="*/ 87 h 163"/>
              <a:gd name="T46" fmla="*/ 8 w 39"/>
              <a:gd name="T47" fmla="*/ 71 h 163"/>
              <a:gd name="T48" fmla="*/ 8 w 39"/>
              <a:gd name="T49" fmla="*/ 55 h 163"/>
              <a:gd name="T50" fmla="*/ 8 w 39"/>
              <a:gd name="T51" fmla="*/ 44 h 163"/>
              <a:gd name="T52" fmla="*/ 4 w 39"/>
              <a:gd name="T53" fmla="*/ 32 h 163"/>
              <a:gd name="T54" fmla="*/ 4 w 39"/>
              <a:gd name="T55" fmla="*/ 24 h 163"/>
              <a:gd name="T56" fmla="*/ 4 w 39"/>
              <a:gd name="T57" fmla="*/ 16 h 163"/>
              <a:gd name="T58" fmla="*/ 4 w 39"/>
              <a:gd name="T59" fmla="*/ 12 h 163"/>
              <a:gd name="T60" fmla="*/ 0 w 39"/>
              <a:gd name="T61" fmla="*/ 8 h 163"/>
              <a:gd name="T62" fmla="*/ 0 w 39"/>
              <a:gd name="T63" fmla="*/ 4 h 163"/>
              <a:gd name="T64" fmla="*/ 4 w 39"/>
              <a:gd name="T65" fmla="*/ 0 h 163"/>
              <a:gd name="T66" fmla="*/ 4 w 39"/>
              <a:gd name="T67" fmla="*/ 0 h 163"/>
              <a:gd name="T68" fmla="*/ 12 w 39"/>
              <a:gd name="T69" fmla="*/ 0 h 163"/>
              <a:gd name="T70" fmla="*/ 20 w 39"/>
              <a:gd name="T71" fmla="*/ 4 h 163"/>
              <a:gd name="T72" fmla="*/ 23 w 39"/>
              <a:gd name="T73" fmla="*/ 4 h 163"/>
              <a:gd name="T74" fmla="*/ 31 w 39"/>
              <a:gd name="T75" fmla="*/ 8 h 163"/>
              <a:gd name="T76" fmla="*/ 35 w 39"/>
              <a:gd name="T77" fmla="*/ 12 h 163"/>
              <a:gd name="T78" fmla="*/ 35 w 39"/>
              <a:gd name="T79" fmla="*/ 16 h 163"/>
              <a:gd name="T80" fmla="*/ 35 w 39"/>
              <a:gd name="T81" fmla="*/ 20 h 163"/>
              <a:gd name="T82" fmla="*/ 39 w 39"/>
              <a:gd name="T83" fmla="*/ 28 h 163"/>
              <a:gd name="T84" fmla="*/ 39 w 39"/>
              <a:gd name="T85" fmla="*/ 36 h 163"/>
              <a:gd name="T86" fmla="*/ 39 w 39"/>
              <a:gd name="T87" fmla="*/ 47 h 163"/>
              <a:gd name="T88" fmla="*/ 35 w 39"/>
              <a:gd name="T89" fmla="*/ 59 h 163"/>
              <a:gd name="T90" fmla="*/ 35 w 39"/>
              <a:gd name="T91" fmla="*/ 75 h 163"/>
              <a:gd name="T92" fmla="*/ 35 w 39"/>
              <a:gd name="T93" fmla="*/ 91 h 163"/>
              <a:gd name="T94" fmla="*/ 35 w 39"/>
              <a:gd name="T95" fmla="*/ 107 h 163"/>
              <a:gd name="T96" fmla="*/ 35 w 39"/>
              <a:gd name="T97" fmla="*/ 107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9" h="163">
                <a:moveTo>
                  <a:pt x="35" y="107"/>
                </a:moveTo>
                <a:lnTo>
                  <a:pt x="35" y="123"/>
                </a:lnTo>
                <a:lnTo>
                  <a:pt x="35" y="139"/>
                </a:lnTo>
                <a:lnTo>
                  <a:pt x="31" y="147"/>
                </a:lnTo>
                <a:lnTo>
                  <a:pt x="31" y="155"/>
                </a:lnTo>
                <a:lnTo>
                  <a:pt x="27" y="159"/>
                </a:lnTo>
                <a:lnTo>
                  <a:pt x="27" y="163"/>
                </a:lnTo>
                <a:lnTo>
                  <a:pt x="23" y="163"/>
                </a:lnTo>
                <a:lnTo>
                  <a:pt x="20" y="163"/>
                </a:lnTo>
                <a:lnTo>
                  <a:pt x="16" y="163"/>
                </a:lnTo>
                <a:lnTo>
                  <a:pt x="12" y="159"/>
                </a:lnTo>
                <a:lnTo>
                  <a:pt x="12" y="155"/>
                </a:lnTo>
                <a:lnTo>
                  <a:pt x="8" y="151"/>
                </a:lnTo>
                <a:lnTo>
                  <a:pt x="4" y="147"/>
                </a:lnTo>
                <a:lnTo>
                  <a:pt x="4" y="143"/>
                </a:lnTo>
                <a:lnTo>
                  <a:pt x="0" y="135"/>
                </a:lnTo>
                <a:lnTo>
                  <a:pt x="0" y="135"/>
                </a:lnTo>
                <a:lnTo>
                  <a:pt x="4" y="131"/>
                </a:lnTo>
                <a:lnTo>
                  <a:pt x="4" y="123"/>
                </a:lnTo>
                <a:lnTo>
                  <a:pt x="4" y="119"/>
                </a:lnTo>
                <a:lnTo>
                  <a:pt x="4" y="111"/>
                </a:lnTo>
                <a:lnTo>
                  <a:pt x="8" y="99"/>
                </a:lnTo>
                <a:lnTo>
                  <a:pt x="8" y="87"/>
                </a:lnTo>
                <a:lnTo>
                  <a:pt x="8" y="71"/>
                </a:lnTo>
                <a:lnTo>
                  <a:pt x="8" y="55"/>
                </a:lnTo>
                <a:lnTo>
                  <a:pt x="8" y="44"/>
                </a:lnTo>
                <a:lnTo>
                  <a:pt x="4" y="32"/>
                </a:lnTo>
                <a:lnTo>
                  <a:pt x="4" y="24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12" y="0"/>
                </a:lnTo>
                <a:lnTo>
                  <a:pt x="20" y="4"/>
                </a:lnTo>
                <a:lnTo>
                  <a:pt x="23" y="4"/>
                </a:lnTo>
                <a:lnTo>
                  <a:pt x="31" y="8"/>
                </a:lnTo>
                <a:lnTo>
                  <a:pt x="35" y="12"/>
                </a:lnTo>
                <a:lnTo>
                  <a:pt x="35" y="16"/>
                </a:lnTo>
                <a:lnTo>
                  <a:pt x="35" y="20"/>
                </a:lnTo>
                <a:lnTo>
                  <a:pt x="39" y="28"/>
                </a:lnTo>
                <a:lnTo>
                  <a:pt x="39" y="36"/>
                </a:lnTo>
                <a:lnTo>
                  <a:pt x="39" y="47"/>
                </a:lnTo>
                <a:lnTo>
                  <a:pt x="35" y="59"/>
                </a:lnTo>
                <a:lnTo>
                  <a:pt x="35" y="75"/>
                </a:lnTo>
                <a:lnTo>
                  <a:pt x="35" y="91"/>
                </a:lnTo>
                <a:lnTo>
                  <a:pt x="35" y="107"/>
                </a:lnTo>
                <a:lnTo>
                  <a:pt x="35" y="10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8" name="Freeform 554">
            <a:extLst>
              <a:ext uri="{FF2B5EF4-FFF2-40B4-BE49-F238E27FC236}">
                <a16:creationId xmlns:a16="http://schemas.microsoft.com/office/drawing/2014/main" xmlns="" id="{F639EA69-CDBB-4F1D-8226-983B0F172EF6}"/>
              </a:ext>
            </a:extLst>
          </p:cNvPr>
          <p:cNvSpPr>
            <a:spLocks/>
          </p:cNvSpPr>
          <p:nvPr/>
        </p:nvSpPr>
        <p:spPr bwMode="auto">
          <a:xfrm>
            <a:off x="8785055" y="905252"/>
            <a:ext cx="374544" cy="385602"/>
          </a:xfrm>
          <a:custGeom>
            <a:avLst/>
            <a:gdLst>
              <a:gd name="T0" fmla="*/ 0 w 63"/>
              <a:gd name="T1" fmla="*/ 4 h 52"/>
              <a:gd name="T2" fmla="*/ 4 w 63"/>
              <a:gd name="T3" fmla="*/ 4 h 52"/>
              <a:gd name="T4" fmla="*/ 8 w 63"/>
              <a:gd name="T5" fmla="*/ 0 h 52"/>
              <a:gd name="T6" fmla="*/ 12 w 63"/>
              <a:gd name="T7" fmla="*/ 0 h 52"/>
              <a:gd name="T8" fmla="*/ 24 w 63"/>
              <a:gd name="T9" fmla="*/ 0 h 52"/>
              <a:gd name="T10" fmla="*/ 32 w 63"/>
              <a:gd name="T11" fmla="*/ 0 h 52"/>
              <a:gd name="T12" fmla="*/ 39 w 63"/>
              <a:gd name="T13" fmla="*/ 4 h 52"/>
              <a:gd name="T14" fmla="*/ 43 w 63"/>
              <a:gd name="T15" fmla="*/ 4 h 52"/>
              <a:gd name="T16" fmla="*/ 55 w 63"/>
              <a:gd name="T17" fmla="*/ 12 h 52"/>
              <a:gd name="T18" fmla="*/ 59 w 63"/>
              <a:gd name="T19" fmla="*/ 16 h 52"/>
              <a:gd name="T20" fmla="*/ 63 w 63"/>
              <a:gd name="T21" fmla="*/ 20 h 52"/>
              <a:gd name="T22" fmla="*/ 63 w 63"/>
              <a:gd name="T23" fmla="*/ 28 h 52"/>
              <a:gd name="T24" fmla="*/ 63 w 63"/>
              <a:gd name="T25" fmla="*/ 32 h 52"/>
              <a:gd name="T26" fmla="*/ 63 w 63"/>
              <a:gd name="T27" fmla="*/ 40 h 52"/>
              <a:gd name="T28" fmla="*/ 63 w 63"/>
              <a:gd name="T29" fmla="*/ 44 h 52"/>
              <a:gd name="T30" fmla="*/ 63 w 63"/>
              <a:gd name="T31" fmla="*/ 48 h 52"/>
              <a:gd name="T32" fmla="*/ 63 w 63"/>
              <a:gd name="T33" fmla="*/ 48 h 52"/>
              <a:gd name="T34" fmla="*/ 55 w 63"/>
              <a:gd name="T35" fmla="*/ 52 h 52"/>
              <a:gd name="T36" fmla="*/ 51 w 63"/>
              <a:gd name="T37" fmla="*/ 52 h 52"/>
              <a:gd name="T38" fmla="*/ 47 w 63"/>
              <a:gd name="T39" fmla="*/ 52 h 52"/>
              <a:gd name="T40" fmla="*/ 43 w 63"/>
              <a:gd name="T41" fmla="*/ 48 h 52"/>
              <a:gd name="T42" fmla="*/ 36 w 63"/>
              <a:gd name="T43" fmla="*/ 44 h 52"/>
              <a:gd name="T44" fmla="*/ 32 w 63"/>
              <a:gd name="T45" fmla="*/ 36 h 52"/>
              <a:gd name="T46" fmla="*/ 24 w 63"/>
              <a:gd name="T47" fmla="*/ 28 h 52"/>
              <a:gd name="T48" fmla="*/ 16 w 63"/>
              <a:gd name="T49" fmla="*/ 24 h 52"/>
              <a:gd name="T50" fmla="*/ 12 w 63"/>
              <a:gd name="T51" fmla="*/ 20 h 52"/>
              <a:gd name="T52" fmla="*/ 8 w 63"/>
              <a:gd name="T53" fmla="*/ 16 h 52"/>
              <a:gd name="T54" fmla="*/ 4 w 63"/>
              <a:gd name="T55" fmla="*/ 12 h 52"/>
              <a:gd name="T56" fmla="*/ 4 w 63"/>
              <a:gd name="T57" fmla="*/ 8 h 52"/>
              <a:gd name="T58" fmla="*/ 0 w 63"/>
              <a:gd name="T59" fmla="*/ 8 h 52"/>
              <a:gd name="T60" fmla="*/ 0 w 63"/>
              <a:gd name="T61" fmla="*/ 4 h 52"/>
              <a:gd name="T62" fmla="*/ 0 w 63"/>
              <a:gd name="T63" fmla="*/ 4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3" h="52">
                <a:moveTo>
                  <a:pt x="0" y="4"/>
                </a:move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4" y="0"/>
                </a:lnTo>
                <a:lnTo>
                  <a:pt x="32" y="0"/>
                </a:lnTo>
                <a:lnTo>
                  <a:pt x="39" y="4"/>
                </a:lnTo>
                <a:lnTo>
                  <a:pt x="43" y="4"/>
                </a:lnTo>
                <a:lnTo>
                  <a:pt x="55" y="12"/>
                </a:lnTo>
                <a:lnTo>
                  <a:pt x="59" y="16"/>
                </a:lnTo>
                <a:lnTo>
                  <a:pt x="63" y="20"/>
                </a:lnTo>
                <a:lnTo>
                  <a:pt x="63" y="28"/>
                </a:lnTo>
                <a:lnTo>
                  <a:pt x="63" y="32"/>
                </a:lnTo>
                <a:lnTo>
                  <a:pt x="63" y="40"/>
                </a:lnTo>
                <a:lnTo>
                  <a:pt x="63" y="44"/>
                </a:lnTo>
                <a:lnTo>
                  <a:pt x="63" y="48"/>
                </a:lnTo>
                <a:lnTo>
                  <a:pt x="63" y="48"/>
                </a:lnTo>
                <a:lnTo>
                  <a:pt x="55" y="52"/>
                </a:lnTo>
                <a:lnTo>
                  <a:pt x="51" y="52"/>
                </a:lnTo>
                <a:lnTo>
                  <a:pt x="47" y="52"/>
                </a:lnTo>
                <a:lnTo>
                  <a:pt x="43" y="48"/>
                </a:lnTo>
                <a:lnTo>
                  <a:pt x="36" y="44"/>
                </a:lnTo>
                <a:lnTo>
                  <a:pt x="32" y="36"/>
                </a:lnTo>
                <a:lnTo>
                  <a:pt x="24" y="28"/>
                </a:lnTo>
                <a:lnTo>
                  <a:pt x="16" y="24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4" y="8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69" name="任意多边形: 形状 68">
            <a:extLst>
              <a:ext uri="{FF2B5EF4-FFF2-40B4-BE49-F238E27FC236}">
                <a16:creationId xmlns:a16="http://schemas.microsoft.com/office/drawing/2014/main" xmlns="" id="{87D198BB-9970-4FD8-8B89-06C1CAD28B5B}"/>
              </a:ext>
            </a:extLst>
          </p:cNvPr>
          <p:cNvSpPr/>
          <p:nvPr/>
        </p:nvSpPr>
        <p:spPr>
          <a:xfrm>
            <a:off x="4984886" y="1554474"/>
            <a:ext cx="636129" cy="296618"/>
          </a:xfrm>
          <a:custGeom>
            <a:avLst/>
            <a:gdLst>
              <a:gd name="connsiteX0" fmla="*/ 374543 w 636129"/>
              <a:gd name="connsiteY0" fmla="*/ 0 h 296618"/>
              <a:gd name="connsiteX1" fmla="*/ 398324 w 636129"/>
              <a:gd name="connsiteY1" fmla="*/ 0 h 296618"/>
              <a:gd name="connsiteX2" fmla="*/ 422105 w 636129"/>
              <a:gd name="connsiteY2" fmla="*/ 0 h 296618"/>
              <a:gd name="connsiteX3" fmla="*/ 445885 w 636129"/>
              <a:gd name="connsiteY3" fmla="*/ 0 h 296618"/>
              <a:gd name="connsiteX4" fmla="*/ 493446 w 636129"/>
              <a:gd name="connsiteY4" fmla="*/ 29662 h 296618"/>
              <a:gd name="connsiteX5" fmla="*/ 541007 w 636129"/>
              <a:gd name="connsiteY5" fmla="*/ 59324 h 296618"/>
              <a:gd name="connsiteX6" fmla="*/ 588568 w 636129"/>
              <a:gd name="connsiteY6" fmla="*/ 88985 h 296618"/>
              <a:gd name="connsiteX7" fmla="*/ 612349 w 636129"/>
              <a:gd name="connsiteY7" fmla="*/ 118647 h 296618"/>
              <a:gd name="connsiteX8" fmla="*/ 636129 w 636129"/>
              <a:gd name="connsiteY8" fmla="*/ 148309 h 296618"/>
              <a:gd name="connsiteX9" fmla="*/ 636129 w 636129"/>
              <a:gd name="connsiteY9" fmla="*/ 177971 h 296618"/>
              <a:gd name="connsiteX10" fmla="*/ 636129 w 636129"/>
              <a:gd name="connsiteY10" fmla="*/ 185717 h 296618"/>
              <a:gd name="connsiteX11" fmla="*/ 350763 w 636129"/>
              <a:gd name="connsiteY11" fmla="*/ 259977 h 296618"/>
              <a:gd name="connsiteX12" fmla="*/ 350763 w 636129"/>
              <a:gd name="connsiteY12" fmla="*/ 237294 h 296618"/>
              <a:gd name="connsiteX13" fmla="*/ 332928 w 636129"/>
              <a:gd name="connsiteY13" fmla="*/ 237294 h 296618"/>
              <a:gd name="connsiteX14" fmla="*/ 285367 w 636129"/>
              <a:gd name="connsiteY14" fmla="*/ 266956 h 296618"/>
              <a:gd name="connsiteX15" fmla="*/ 214025 w 636129"/>
              <a:gd name="connsiteY15" fmla="*/ 266956 h 296618"/>
              <a:gd name="connsiteX16" fmla="*/ 166464 w 636129"/>
              <a:gd name="connsiteY16" fmla="*/ 296618 h 296618"/>
              <a:gd name="connsiteX17" fmla="*/ 118903 w 636129"/>
              <a:gd name="connsiteY17" fmla="*/ 266956 h 296618"/>
              <a:gd name="connsiteX18" fmla="*/ 95122 w 636129"/>
              <a:gd name="connsiteY18" fmla="*/ 266956 h 296618"/>
              <a:gd name="connsiteX19" fmla="*/ 71342 w 636129"/>
              <a:gd name="connsiteY19" fmla="*/ 266956 h 296618"/>
              <a:gd name="connsiteX20" fmla="*/ 47561 w 636129"/>
              <a:gd name="connsiteY20" fmla="*/ 266956 h 296618"/>
              <a:gd name="connsiteX21" fmla="*/ 23781 w 636129"/>
              <a:gd name="connsiteY21" fmla="*/ 237294 h 296618"/>
              <a:gd name="connsiteX22" fmla="*/ 0 w 636129"/>
              <a:gd name="connsiteY22" fmla="*/ 207632 h 296618"/>
              <a:gd name="connsiteX23" fmla="*/ 0 w 636129"/>
              <a:gd name="connsiteY23" fmla="*/ 177971 h 296618"/>
              <a:gd name="connsiteX24" fmla="*/ 71342 w 636129"/>
              <a:gd name="connsiteY24" fmla="*/ 148309 h 296618"/>
              <a:gd name="connsiteX25" fmla="*/ 118903 w 636129"/>
              <a:gd name="connsiteY25" fmla="*/ 148309 h 296618"/>
              <a:gd name="connsiteX26" fmla="*/ 190244 w 636129"/>
              <a:gd name="connsiteY26" fmla="*/ 118647 h 296618"/>
              <a:gd name="connsiteX27" fmla="*/ 214025 w 636129"/>
              <a:gd name="connsiteY27" fmla="*/ 118647 h 296618"/>
              <a:gd name="connsiteX28" fmla="*/ 261586 w 636129"/>
              <a:gd name="connsiteY28" fmla="*/ 88985 h 296618"/>
              <a:gd name="connsiteX29" fmla="*/ 285367 w 636129"/>
              <a:gd name="connsiteY29" fmla="*/ 88985 h 296618"/>
              <a:gd name="connsiteX30" fmla="*/ 309147 w 636129"/>
              <a:gd name="connsiteY30" fmla="*/ 88985 h 296618"/>
              <a:gd name="connsiteX31" fmla="*/ 309147 w 636129"/>
              <a:gd name="connsiteY31" fmla="*/ 59324 h 296618"/>
              <a:gd name="connsiteX32" fmla="*/ 350763 w 636129"/>
              <a:gd name="connsiteY32" fmla="*/ 29662 h 296618"/>
              <a:gd name="connsiteX33" fmla="*/ 374543 w 636129"/>
              <a:gd name="connsiteY33" fmla="*/ 0 h 2966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636129" h="296618">
                <a:moveTo>
                  <a:pt x="374543" y="0"/>
                </a:moveTo>
                <a:lnTo>
                  <a:pt x="398324" y="0"/>
                </a:lnTo>
                <a:lnTo>
                  <a:pt x="422105" y="0"/>
                </a:lnTo>
                <a:lnTo>
                  <a:pt x="445885" y="0"/>
                </a:lnTo>
                <a:lnTo>
                  <a:pt x="493446" y="29662"/>
                </a:lnTo>
                <a:lnTo>
                  <a:pt x="541007" y="59324"/>
                </a:lnTo>
                <a:lnTo>
                  <a:pt x="588568" y="88985"/>
                </a:lnTo>
                <a:lnTo>
                  <a:pt x="612349" y="118647"/>
                </a:lnTo>
                <a:lnTo>
                  <a:pt x="636129" y="148309"/>
                </a:lnTo>
                <a:lnTo>
                  <a:pt x="636129" y="177971"/>
                </a:lnTo>
                <a:lnTo>
                  <a:pt x="636129" y="185717"/>
                </a:lnTo>
                <a:lnTo>
                  <a:pt x="350763" y="259977"/>
                </a:lnTo>
                <a:lnTo>
                  <a:pt x="350763" y="237294"/>
                </a:lnTo>
                <a:lnTo>
                  <a:pt x="332928" y="237294"/>
                </a:lnTo>
                <a:lnTo>
                  <a:pt x="285367" y="266956"/>
                </a:lnTo>
                <a:lnTo>
                  <a:pt x="214025" y="266956"/>
                </a:lnTo>
                <a:lnTo>
                  <a:pt x="166464" y="296618"/>
                </a:lnTo>
                <a:lnTo>
                  <a:pt x="118903" y="266956"/>
                </a:lnTo>
                <a:lnTo>
                  <a:pt x="95122" y="266956"/>
                </a:lnTo>
                <a:lnTo>
                  <a:pt x="71342" y="266956"/>
                </a:lnTo>
                <a:lnTo>
                  <a:pt x="47561" y="266956"/>
                </a:lnTo>
                <a:lnTo>
                  <a:pt x="23781" y="237294"/>
                </a:lnTo>
                <a:lnTo>
                  <a:pt x="0" y="207632"/>
                </a:lnTo>
                <a:lnTo>
                  <a:pt x="0" y="177971"/>
                </a:lnTo>
                <a:lnTo>
                  <a:pt x="71342" y="148309"/>
                </a:lnTo>
                <a:lnTo>
                  <a:pt x="118903" y="148309"/>
                </a:lnTo>
                <a:lnTo>
                  <a:pt x="190244" y="118647"/>
                </a:lnTo>
                <a:lnTo>
                  <a:pt x="214025" y="118647"/>
                </a:lnTo>
                <a:lnTo>
                  <a:pt x="261586" y="88985"/>
                </a:lnTo>
                <a:lnTo>
                  <a:pt x="285367" y="88985"/>
                </a:lnTo>
                <a:lnTo>
                  <a:pt x="309147" y="88985"/>
                </a:lnTo>
                <a:lnTo>
                  <a:pt x="309147" y="59324"/>
                </a:lnTo>
                <a:lnTo>
                  <a:pt x="350763" y="29662"/>
                </a:lnTo>
                <a:lnTo>
                  <a:pt x="37454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0" name="任意多边形: 形状 69">
            <a:extLst>
              <a:ext uri="{FF2B5EF4-FFF2-40B4-BE49-F238E27FC236}">
                <a16:creationId xmlns:a16="http://schemas.microsoft.com/office/drawing/2014/main" xmlns="" id="{D9FCD880-3B9F-441A-A3F3-1A67119338EA}"/>
              </a:ext>
            </a:extLst>
          </p:cNvPr>
          <p:cNvSpPr/>
          <p:nvPr/>
        </p:nvSpPr>
        <p:spPr>
          <a:xfrm>
            <a:off x="8547250" y="1557811"/>
            <a:ext cx="612349" cy="259541"/>
          </a:xfrm>
          <a:custGeom>
            <a:avLst/>
            <a:gdLst>
              <a:gd name="connsiteX0" fmla="*/ 380489 w 612349"/>
              <a:gd name="connsiteY0" fmla="*/ 0 h 259541"/>
              <a:gd name="connsiteX1" fmla="*/ 428050 w 612349"/>
              <a:gd name="connsiteY1" fmla="*/ 0 h 259541"/>
              <a:gd name="connsiteX2" fmla="*/ 469666 w 612349"/>
              <a:gd name="connsiteY2" fmla="*/ 0 h 259541"/>
              <a:gd name="connsiteX3" fmla="*/ 493446 w 612349"/>
              <a:gd name="connsiteY3" fmla="*/ 29662 h 259541"/>
              <a:gd name="connsiteX4" fmla="*/ 541007 w 612349"/>
              <a:gd name="connsiteY4" fmla="*/ 29662 h 259541"/>
              <a:gd name="connsiteX5" fmla="*/ 564788 w 612349"/>
              <a:gd name="connsiteY5" fmla="*/ 59324 h 259541"/>
              <a:gd name="connsiteX6" fmla="*/ 588568 w 612349"/>
              <a:gd name="connsiteY6" fmla="*/ 88985 h 259541"/>
              <a:gd name="connsiteX7" fmla="*/ 612349 w 612349"/>
              <a:gd name="connsiteY7" fmla="*/ 118647 h 259541"/>
              <a:gd name="connsiteX8" fmla="*/ 612349 w 612349"/>
              <a:gd name="connsiteY8" fmla="*/ 140893 h 259541"/>
              <a:gd name="connsiteX9" fmla="*/ 612349 w 612349"/>
              <a:gd name="connsiteY9" fmla="*/ 143163 h 259541"/>
              <a:gd name="connsiteX10" fmla="*/ 356708 w 612349"/>
              <a:gd name="connsiteY10" fmla="*/ 217056 h 259541"/>
              <a:gd name="connsiteX11" fmla="*/ 356708 w 612349"/>
              <a:gd name="connsiteY11" fmla="*/ 200217 h 259541"/>
              <a:gd name="connsiteX12" fmla="*/ 356708 w 612349"/>
              <a:gd name="connsiteY12" fmla="*/ 170555 h 259541"/>
              <a:gd name="connsiteX13" fmla="*/ 332928 w 612349"/>
              <a:gd name="connsiteY13" fmla="*/ 200217 h 259541"/>
              <a:gd name="connsiteX14" fmla="*/ 309147 w 612349"/>
              <a:gd name="connsiteY14" fmla="*/ 200217 h 259541"/>
              <a:gd name="connsiteX15" fmla="*/ 261586 w 612349"/>
              <a:gd name="connsiteY15" fmla="*/ 229879 h 259541"/>
              <a:gd name="connsiteX16" fmla="*/ 237805 w 612349"/>
              <a:gd name="connsiteY16" fmla="*/ 229879 h 259541"/>
              <a:gd name="connsiteX17" fmla="*/ 190244 w 612349"/>
              <a:gd name="connsiteY17" fmla="*/ 259541 h 259541"/>
              <a:gd name="connsiteX18" fmla="*/ 166464 w 612349"/>
              <a:gd name="connsiteY18" fmla="*/ 259541 h 259541"/>
              <a:gd name="connsiteX19" fmla="*/ 142683 w 612349"/>
              <a:gd name="connsiteY19" fmla="*/ 259541 h 259541"/>
              <a:gd name="connsiteX20" fmla="*/ 95122 w 612349"/>
              <a:gd name="connsiteY20" fmla="*/ 259541 h 259541"/>
              <a:gd name="connsiteX21" fmla="*/ 71342 w 612349"/>
              <a:gd name="connsiteY21" fmla="*/ 229879 h 259541"/>
              <a:gd name="connsiteX22" fmla="*/ 47561 w 612349"/>
              <a:gd name="connsiteY22" fmla="*/ 229879 h 259541"/>
              <a:gd name="connsiteX23" fmla="*/ 23781 w 612349"/>
              <a:gd name="connsiteY23" fmla="*/ 200217 h 259541"/>
              <a:gd name="connsiteX24" fmla="*/ 23781 w 612349"/>
              <a:gd name="connsiteY24" fmla="*/ 170555 h 259541"/>
              <a:gd name="connsiteX25" fmla="*/ 0 w 612349"/>
              <a:gd name="connsiteY25" fmla="*/ 170555 h 259541"/>
              <a:gd name="connsiteX26" fmla="*/ 0 w 612349"/>
              <a:gd name="connsiteY26" fmla="*/ 140893 h 259541"/>
              <a:gd name="connsiteX27" fmla="*/ 23781 w 612349"/>
              <a:gd name="connsiteY27" fmla="*/ 118647 h 259541"/>
              <a:gd name="connsiteX28" fmla="*/ 47561 w 612349"/>
              <a:gd name="connsiteY28" fmla="*/ 118647 h 259541"/>
              <a:gd name="connsiteX29" fmla="*/ 71342 w 612349"/>
              <a:gd name="connsiteY29" fmla="*/ 88985 h 259541"/>
              <a:gd name="connsiteX30" fmla="*/ 142683 w 612349"/>
              <a:gd name="connsiteY30" fmla="*/ 88985 h 259541"/>
              <a:gd name="connsiteX31" fmla="*/ 237805 w 612349"/>
              <a:gd name="connsiteY31" fmla="*/ 88985 h 259541"/>
              <a:gd name="connsiteX32" fmla="*/ 261586 w 612349"/>
              <a:gd name="connsiteY32" fmla="*/ 59324 h 259541"/>
              <a:gd name="connsiteX33" fmla="*/ 285367 w 612349"/>
              <a:gd name="connsiteY33" fmla="*/ 59324 h 259541"/>
              <a:gd name="connsiteX34" fmla="*/ 309147 w 612349"/>
              <a:gd name="connsiteY34" fmla="*/ 59324 h 259541"/>
              <a:gd name="connsiteX35" fmla="*/ 332928 w 612349"/>
              <a:gd name="connsiteY35" fmla="*/ 29662 h 259541"/>
              <a:gd name="connsiteX36" fmla="*/ 380489 w 612349"/>
              <a:gd name="connsiteY36" fmla="*/ 0 h 259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612349" h="259541">
                <a:moveTo>
                  <a:pt x="380489" y="0"/>
                </a:moveTo>
                <a:lnTo>
                  <a:pt x="428050" y="0"/>
                </a:lnTo>
                <a:lnTo>
                  <a:pt x="469666" y="0"/>
                </a:lnTo>
                <a:lnTo>
                  <a:pt x="493446" y="29662"/>
                </a:lnTo>
                <a:lnTo>
                  <a:pt x="541007" y="29662"/>
                </a:lnTo>
                <a:lnTo>
                  <a:pt x="564788" y="59324"/>
                </a:lnTo>
                <a:lnTo>
                  <a:pt x="588568" y="88985"/>
                </a:lnTo>
                <a:lnTo>
                  <a:pt x="612349" y="118647"/>
                </a:lnTo>
                <a:lnTo>
                  <a:pt x="612349" y="140893"/>
                </a:lnTo>
                <a:lnTo>
                  <a:pt x="612349" y="143163"/>
                </a:lnTo>
                <a:lnTo>
                  <a:pt x="356708" y="217056"/>
                </a:lnTo>
                <a:lnTo>
                  <a:pt x="356708" y="200217"/>
                </a:lnTo>
                <a:lnTo>
                  <a:pt x="356708" y="170555"/>
                </a:lnTo>
                <a:lnTo>
                  <a:pt x="332928" y="200217"/>
                </a:lnTo>
                <a:lnTo>
                  <a:pt x="309147" y="200217"/>
                </a:lnTo>
                <a:lnTo>
                  <a:pt x="261586" y="229879"/>
                </a:lnTo>
                <a:lnTo>
                  <a:pt x="237805" y="229879"/>
                </a:lnTo>
                <a:lnTo>
                  <a:pt x="190244" y="259541"/>
                </a:lnTo>
                <a:lnTo>
                  <a:pt x="166464" y="259541"/>
                </a:lnTo>
                <a:lnTo>
                  <a:pt x="142683" y="259541"/>
                </a:lnTo>
                <a:lnTo>
                  <a:pt x="95122" y="259541"/>
                </a:lnTo>
                <a:lnTo>
                  <a:pt x="71342" y="229879"/>
                </a:lnTo>
                <a:lnTo>
                  <a:pt x="47561" y="229879"/>
                </a:lnTo>
                <a:lnTo>
                  <a:pt x="23781" y="200217"/>
                </a:lnTo>
                <a:lnTo>
                  <a:pt x="23781" y="170555"/>
                </a:lnTo>
                <a:lnTo>
                  <a:pt x="0" y="170555"/>
                </a:lnTo>
                <a:lnTo>
                  <a:pt x="0" y="140893"/>
                </a:lnTo>
                <a:lnTo>
                  <a:pt x="23781" y="118647"/>
                </a:lnTo>
                <a:lnTo>
                  <a:pt x="47561" y="118647"/>
                </a:lnTo>
                <a:lnTo>
                  <a:pt x="71342" y="88985"/>
                </a:lnTo>
                <a:lnTo>
                  <a:pt x="142683" y="88985"/>
                </a:lnTo>
                <a:lnTo>
                  <a:pt x="237805" y="88985"/>
                </a:lnTo>
                <a:lnTo>
                  <a:pt x="261586" y="59324"/>
                </a:lnTo>
                <a:lnTo>
                  <a:pt x="285367" y="59324"/>
                </a:lnTo>
                <a:lnTo>
                  <a:pt x="309147" y="59324"/>
                </a:lnTo>
                <a:lnTo>
                  <a:pt x="332928" y="29662"/>
                </a:lnTo>
                <a:lnTo>
                  <a:pt x="38048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1" name="任意多边形: 形状 70">
            <a:extLst>
              <a:ext uri="{FF2B5EF4-FFF2-40B4-BE49-F238E27FC236}">
                <a16:creationId xmlns:a16="http://schemas.microsoft.com/office/drawing/2014/main" xmlns="" id="{47997F56-6B48-4670-81D1-DFBFA3ABED0E}"/>
              </a:ext>
            </a:extLst>
          </p:cNvPr>
          <p:cNvSpPr/>
          <p:nvPr/>
        </p:nvSpPr>
        <p:spPr>
          <a:xfrm>
            <a:off x="6178011" y="2218643"/>
            <a:ext cx="256605" cy="385602"/>
          </a:xfrm>
          <a:custGeom>
            <a:avLst/>
            <a:gdLst>
              <a:gd name="connsiteX0" fmla="*/ 0 w 256605"/>
              <a:gd name="connsiteY0" fmla="*/ 0 h 385602"/>
              <a:gd name="connsiteX1" fmla="*/ 23781 w 256605"/>
              <a:gd name="connsiteY1" fmla="*/ 0 h 385602"/>
              <a:gd name="connsiteX2" fmla="*/ 65397 w 256605"/>
              <a:gd name="connsiteY2" fmla="*/ 0 h 385602"/>
              <a:gd name="connsiteX3" fmla="*/ 112958 w 256605"/>
              <a:gd name="connsiteY3" fmla="*/ 0 h 385602"/>
              <a:gd name="connsiteX4" fmla="*/ 160519 w 256605"/>
              <a:gd name="connsiteY4" fmla="*/ 0 h 385602"/>
              <a:gd name="connsiteX5" fmla="*/ 208080 w 256605"/>
              <a:gd name="connsiteY5" fmla="*/ 0 h 385602"/>
              <a:gd name="connsiteX6" fmla="*/ 231860 w 256605"/>
              <a:gd name="connsiteY6" fmla="*/ 0 h 385602"/>
              <a:gd name="connsiteX7" fmla="*/ 232228 w 256605"/>
              <a:gd name="connsiteY7" fmla="*/ 0 h 385602"/>
              <a:gd name="connsiteX8" fmla="*/ 256605 w 256605"/>
              <a:gd name="connsiteY8" fmla="*/ 385602 h 385602"/>
              <a:gd name="connsiteX9" fmla="*/ 255641 w 256605"/>
              <a:gd name="connsiteY9" fmla="*/ 385602 h 385602"/>
              <a:gd name="connsiteX10" fmla="*/ 231860 w 256605"/>
              <a:gd name="connsiteY10" fmla="*/ 355940 h 385602"/>
              <a:gd name="connsiteX11" fmla="*/ 208080 w 256605"/>
              <a:gd name="connsiteY11" fmla="*/ 326279 h 385602"/>
              <a:gd name="connsiteX12" fmla="*/ 184299 w 256605"/>
              <a:gd name="connsiteY12" fmla="*/ 296617 h 385602"/>
              <a:gd name="connsiteX13" fmla="*/ 184299 w 256605"/>
              <a:gd name="connsiteY13" fmla="*/ 237294 h 385602"/>
              <a:gd name="connsiteX14" fmla="*/ 160519 w 256605"/>
              <a:gd name="connsiteY14" fmla="*/ 207632 h 385602"/>
              <a:gd name="connsiteX15" fmla="*/ 112958 w 256605"/>
              <a:gd name="connsiteY15" fmla="*/ 177970 h 385602"/>
              <a:gd name="connsiteX16" fmla="*/ 65397 w 256605"/>
              <a:gd name="connsiteY16" fmla="*/ 118647 h 385602"/>
              <a:gd name="connsiteX17" fmla="*/ 41616 w 256605"/>
              <a:gd name="connsiteY17" fmla="*/ 88985 h 385602"/>
              <a:gd name="connsiteX18" fmla="*/ 0 w 256605"/>
              <a:gd name="connsiteY18" fmla="*/ 59323 h 385602"/>
              <a:gd name="connsiteX19" fmla="*/ 0 w 256605"/>
              <a:gd name="connsiteY19" fmla="*/ 29662 h 385602"/>
              <a:gd name="connsiteX20" fmla="*/ 0 w 256605"/>
              <a:gd name="connsiteY20" fmla="*/ 0 h 385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56605" h="385602">
                <a:moveTo>
                  <a:pt x="0" y="0"/>
                </a:moveTo>
                <a:lnTo>
                  <a:pt x="23781" y="0"/>
                </a:lnTo>
                <a:lnTo>
                  <a:pt x="65397" y="0"/>
                </a:lnTo>
                <a:lnTo>
                  <a:pt x="112958" y="0"/>
                </a:lnTo>
                <a:lnTo>
                  <a:pt x="160519" y="0"/>
                </a:lnTo>
                <a:lnTo>
                  <a:pt x="208080" y="0"/>
                </a:lnTo>
                <a:lnTo>
                  <a:pt x="231860" y="0"/>
                </a:lnTo>
                <a:lnTo>
                  <a:pt x="232228" y="0"/>
                </a:lnTo>
                <a:lnTo>
                  <a:pt x="256605" y="385602"/>
                </a:lnTo>
                <a:lnTo>
                  <a:pt x="255641" y="385602"/>
                </a:lnTo>
                <a:lnTo>
                  <a:pt x="231860" y="355940"/>
                </a:lnTo>
                <a:lnTo>
                  <a:pt x="208080" y="326279"/>
                </a:lnTo>
                <a:lnTo>
                  <a:pt x="184299" y="296617"/>
                </a:lnTo>
                <a:lnTo>
                  <a:pt x="184299" y="237294"/>
                </a:lnTo>
                <a:lnTo>
                  <a:pt x="160519" y="207632"/>
                </a:lnTo>
                <a:lnTo>
                  <a:pt x="112958" y="177970"/>
                </a:lnTo>
                <a:lnTo>
                  <a:pt x="65397" y="118647"/>
                </a:lnTo>
                <a:lnTo>
                  <a:pt x="41616" y="88985"/>
                </a:lnTo>
                <a:lnTo>
                  <a:pt x="0" y="59323"/>
                </a:lnTo>
                <a:lnTo>
                  <a:pt x="0" y="29662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" name="任意多边形: 形状 71">
            <a:extLst>
              <a:ext uri="{FF2B5EF4-FFF2-40B4-BE49-F238E27FC236}">
                <a16:creationId xmlns:a16="http://schemas.microsoft.com/office/drawing/2014/main" xmlns="" id="{BBDA8D7D-5491-4778-84A8-CB8BB03795E6}"/>
              </a:ext>
            </a:extLst>
          </p:cNvPr>
          <p:cNvSpPr/>
          <p:nvPr/>
        </p:nvSpPr>
        <p:spPr>
          <a:xfrm>
            <a:off x="9871798" y="4442165"/>
            <a:ext cx="689634" cy="266956"/>
          </a:xfrm>
          <a:custGeom>
            <a:avLst/>
            <a:gdLst>
              <a:gd name="connsiteX0" fmla="*/ 380488 w 689634"/>
              <a:gd name="connsiteY0" fmla="*/ 0 h 266956"/>
              <a:gd name="connsiteX1" fmla="*/ 428049 w 689634"/>
              <a:gd name="connsiteY1" fmla="*/ 0 h 266956"/>
              <a:gd name="connsiteX2" fmla="*/ 451829 w 689634"/>
              <a:gd name="connsiteY2" fmla="*/ 0 h 266956"/>
              <a:gd name="connsiteX3" fmla="*/ 475610 w 689634"/>
              <a:gd name="connsiteY3" fmla="*/ 0 h 266956"/>
              <a:gd name="connsiteX4" fmla="*/ 499390 w 689634"/>
              <a:gd name="connsiteY4" fmla="*/ 29662 h 266956"/>
              <a:gd name="connsiteX5" fmla="*/ 546951 w 689634"/>
              <a:gd name="connsiteY5" fmla="*/ 29662 h 266956"/>
              <a:gd name="connsiteX6" fmla="*/ 594512 w 689634"/>
              <a:gd name="connsiteY6" fmla="*/ 59324 h 266956"/>
              <a:gd name="connsiteX7" fmla="*/ 642073 w 689634"/>
              <a:gd name="connsiteY7" fmla="*/ 88985 h 266956"/>
              <a:gd name="connsiteX8" fmla="*/ 665854 w 689634"/>
              <a:gd name="connsiteY8" fmla="*/ 118647 h 266956"/>
              <a:gd name="connsiteX9" fmla="*/ 689634 w 689634"/>
              <a:gd name="connsiteY9" fmla="*/ 148309 h 266956"/>
              <a:gd name="connsiteX10" fmla="*/ 689634 w 689634"/>
              <a:gd name="connsiteY10" fmla="*/ 174514 h 266956"/>
              <a:gd name="connsiteX11" fmla="*/ 404268 w 689634"/>
              <a:gd name="connsiteY11" fmla="*/ 221167 h 266956"/>
              <a:gd name="connsiteX12" fmla="*/ 404268 w 689634"/>
              <a:gd name="connsiteY12" fmla="*/ 207632 h 266956"/>
              <a:gd name="connsiteX13" fmla="*/ 380488 w 689634"/>
              <a:gd name="connsiteY13" fmla="*/ 207632 h 266956"/>
              <a:gd name="connsiteX14" fmla="*/ 356707 w 689634"/>
              <a:gd name="connsiteY14" fmla="*/ 177971 h 266956"/>
              <a:gd name="connsiteX15" fmla="*/ 332927 w 689634"/>
              <a:gd name="connsiteY15" fmla="*/ 207632 h 266956"/>
              <a:gd name="connsiteX16" fmla="*/ 285366 w 689634"/>
              <a:gd name="connsiteY16" fmla="*/ 207632 h 266956"/>
              <a:gd name="connsiteX17" fmla="*/ 214024 w 689634"/>
              <a:gd name="connsiteY17" fmla="*/ 237294 h 266956"/>
              <a:gd name="connsiteX18" fmla="*/ 166463 w 689634"/>
              <a:gd name="connsiteY18" fmla="*/ 237294 h 266956"/>
              <a:gd name="connsiteX19" fmla="*/ 71341 w 689634"/>
              <a:gd name="connsiteY19" fmla="*/ 237294 h 266956"/>
              <a:gd name="connsiteX20" fmla="*/ 0 w 689634"/>
              <a:gd name="connsiteY20" fmla="*/ 266956 h 266956"/>
              <a:gd name="connsiteX21" fmla="*/ 0 w 689634"/>
              <a:gd name="connsiteY21" fmla="*/ 118647 h 266956"/>
              <a:gd name="connsiteX22" fmla="*/ 71341 w 689634"/>
              <a:gd name="connsiteY22" fmla="*/ 118647 h 266956"/>
              <a:gd name="connsiteX23" fmla="*/ 142683 w 689634"/>
              <a:gd name="connsiteY23" fmla="*/ 118647 h 266956"/>
              <a:gd name="connsiteX24" fmla="*/ 190244 w 689634"/>
              <a:gd name="connsiteY24" fmla="*/ 88985 h 266956"/>
              <a:gd name="connsiteX25" fmla="*/ 261585 w 689634"/>
              <a:gd name="connsiteY25" fmla="*/ 88985 h 266956"/>
              <a:gd name="connsiteX26" fmla="*/ 285366 w 689634"/>
              <a:gd name="connsiteY26" fmla="*/ 59324 h 266956"/>
              <a:gd name="connsiteX27" fmla="*/ 332927 w 689634"/>
              <a:gd name="connsiteY27" fmla="*/ 59324 h 266956"/>
              <a:gd name="connsiteX28" fmla="*/ 380488 w 689634"/>
              <a:gd name="connsiteY28" fmla="*/ 0 h 266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689634" h="266956">
                <a:moveTo>
                  <a:pt x="380488" y="0"/>
                </a:moveTo>
                <a:lnTo>
                  <a:pt x="428049" y="0"/>
                </a:lnTo>
                <a:lnTo>
                  <a:pt x="451829" y="0"/>
                </a:lnTo>
                <a:lnTo>
                  <a:pt x="475610" y="0"/>
                </a:lnTo>
                <a:lnTo>
                  <a:pt x="499390" y="29662"/>
                </a:lnTo>
                <a:lnTo>
                  <a:pt x="546951" y="29662"/>
                </a:lnTo>
                <a:lnTo>
                  <a:pt x="594512" y="59324"/>
                </a:lnTo>
                <a:lnTo>
                  <a:pt x="642073" y="88985"/>
                </a:lnTo>
                <a:lnTo>
                  <a:pt x="665854" y="118647"/>
                </a:lnTo>
                <a:lnTo>
                  <a:pt x="689634" y="148309"/>
                </a:lnTo>
                <a:lnTo>
                  <a:pt x="689634" y="174514"/>
                </a:lnTo>
                <a:lnTo>
                  <a:pt x="404268" y="221167"/>
                </a:lnTo>
                <a:lnTo>
                  <a:pt x="404268" y="207632"/>
                </a:lnTo>
                <a:lnTo>
                  <a:pt x="380488" y="207632"/>
                </a:lnTo>
                <a:lnTo>
                  <a:pt x="356707" y="177971"/>
                </a:lnTo>
                <a:lnTo>
                  <a:pt x="332927" y="207632"/>
                </a:lnTo>
                <a:lnTo>
                  <a:pt x="285366" y="207632"/>
                </a:lnTo>
                <a:lnTo>
                  <a:pt x="214024" y="237294"/>
                </a:lnTo>
                <a:lnTo>
                  <a:pt x="166463" y="237294"/>
                </a:lnTo>
                <a:lnTo>
                  <a:pt x="71341" y="237294"/>
                </a:lnTo>
                <a:lnTo>
                  <a:pt x="0" y="266956"/>
                </a:lnTo>
                <a:lnTo>
                  <a:pt x="0" y="118647"/>
                </a:lnTo>
                <a:lnTo>
                  <a:pt x="71341" y="118647"/>
                </a:lnTo>
                <a:lnTo>
                  <a:pt x="142683" y="118647"/>
                </a:lnTo>
                <a:lnTo>
                  <a:pt x="190244" y="88985"/>
                </a:lnTo>
                <a:lnTo>
                  <a:pt x="261585" y="88985"/>
                </a:lnTo>
                <a:lnTo>
                  <a:pt x="285366" y="59324"/>
                </a:lnTo>
                <a:lnTo>
                  <a:pt x="332927" y="59324"/>
                </a:lnTo>
                <a:lnTo>
                  <a:pt x="38048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3" name="任意多边形: 形状 72">
            <a:extLst>
              <a:ext uri="{FF2B5EF4-FFF2-40B4-BE49-F238E27FC236}">
                <a16:creationId xmlns:a16="http://schemas.microsoft.com/office/drawing/2014/main" xmlns="" id="{18F21256-81D2-478C-AD05-3DCB9179CDC1}"/>
              </a:ext>
            </a:extLst>
          </p:cNvPr>
          <p:cNvSpPr/>
          <p:nvPr/>
        </p:nvSpPr>
        <p:spPr>
          <a:xfrm>
            <a:off x="8456859" y="4897723"/>
            <a:ext cx="671583" cy="289202"/>
          </a:xfrm>
          <a:custGeom>
            <a:avLst/>
            <a:gdLst>
              <a:gd name="connsiteX0" fmla="*/ 380489 w 671583"/>
              <a:gd name="connsiteY0" fmla="*/ 0 h 289202"/>
              <a:gd name="connsiteX1" fmla="*/ 404269 w 671583"/>
              <a:gd name="connsiteY1" fmla="*/ 0 h 289202"/>
              <a:gd name="connsiteX2" fmla="*/ 428050 w 671583"/>
              <a:gd name="connsiteY2" fmla="*/ 0 h 289202"/>
              <a:gd name="connsiteX3" fmla="*/ 445885 w 671583"/>
              <a:gd name="connsiteY3" fmla="*/ 0 h 289202"/>
              <a:gd name="connsiteX4" fmla="*/ 469666 w 671583"/>
              <a:gd name="connsiteY4" fmla="*/ 0 h 289202"/>
              <a:gd name="connsiteX5" fmla="*/ 517227 w 671583"/>
              <a:gd name="connsiteY5" fmla="*/ 29662 h 289202"/>
              <a:gd name="connsiteX6" fmla="*/ 588569 w 671583"/>
              <a:gd name="connsiteY6" fmla="*/ 59324 h 289202"/>
              <a:gd name="connsiteX7" fmla="*/ 636130 w 671583"/>
              <a:gd name="connsiteY7" fmla="*/ 88985 h 289202"/>
              <a:gd name="connsiteX8" fmla="*/ 659910 w 671583"/>
              <a:gd name="connsiteY8" fmla="*/ 118647 h 289202"/>
              <a:gd name="connsiteX9" fmla="*/ 659910 w 671583"/>
              <a:gd name="connsiteY9" fmla="*/ 148309 h 289202"/>
              <a:gd name="connsiteX10" fmla="*/ 671583 w 671583"/>
              <a:gd name="connsiteY10" fmla="*/ 159229 h 289202"/>
              <a:gd name="connsiteX11" fmla="*/ 404269 w 671583"/>
              <a:gd name="connsiteY11" fmla="*/ 236888 h 289202"/>
              <a:gd name="connsiteX12" fmla="*/ 404269 w 671583"/>
              <a:gd name="connsiteY12" fmla="*/ 229879 h 289202"/>
              <a:gd name="connsiteX13" fmla="*/ 428050 w 671583"/>
              <a:gd name="connsiteY13" fmla="*/ 200217 h 289202"/>
              <a:gd name="connsiteX14" fmla="*/ 404269 w 671583"/>
              <a:gd name="connsiteY14" fmla="*/ 200217 h 289202"/>
              <a:gd name="connsiteX15" fmla="*/ 380489 w 671583"/>
              <a:gd name="connsiteY15" fmla="*/ 200217 h 289202"/>
              <a:gd name="connsiteX16" fmla="*/ 332928 w 671583"/>
              <a:gd name="connsiteY16" fmla="*/ 200217 h 289202"/>
              <a:gd name="connsiteX17" fmla="*/ 285367 w 671583"/>
              <a:gd name="connsiteY17" fmla="*/ 229879 h 289202"/>
              <a:gd name="connsiteX18" fmla="*/ 237806 w 671583"/>
              <a:gd name="connsiteY18" fmla="*/ 259540 h 289202"/>
              <a:gd name="connsiteX19" fmla="*/ 190244 w 671583"/>
              <a:gd name="connsiteY19" fmla="*/ 259540 h 289202"/>
              <a:gd name="connsiteX20" fmla="*/ 166464 w 671583"/>
              <a:gd name="connsiteY20" fmla="*/ 289202 h 289202"/>
              <a:gd name="connsiteX21" fmla="*/ 142683 w 671583"/>
              <a:gd name="connsiteY21" fmla="*/ 289202 h 289202"/>
              <a:gd name="connsiteX22" fmla="*/ 95122 w 671583"/>
              <a:gd name="connsiteY22" fmla="*/ 289202 h 289202"/>
              <a:gd name="connsiteX23" fmla="*/ 71342 w 671583"/>
              <a:gd name="connsiteY23" fmla="*/ 259540 h 289202"/>
              <a:gd name="connsiteX24" fmla="*/ 47561 w 671583"/>
              <a:gd name="connsiteY24" fmla="*/ 259540 h 289202"/>
              <a:gd name="connsiteX25" fmla="*/ 23781 w 671583"/>
              <a:gd name="connsiteY25" fmla="*/ 200217 h 289202"/>
              <a:gd name="connsiteX26" fmla="*/ 0 w 671583"/>
              <a:gd name="connsiteY26" fmla="*/ 170555 h 289202"/>
              <a:gd name="connsiteX27" fmla="*/ 23781 w 671583"/>
              <a:gd name="connsiteY27" fmla="*/ 170555 h 289202"/>
              <a:gd name="connsiteX28" fmla="*/ 47561 w 671583"/>
              <a:gd name="connsiteY28" fmla="*/ 148309 h 289202"/>
              <a:gd name="connsiteX29" fmla="*/ 71342 w 671583"/>
              <a:gd name="connsiteY29" fmla="*/ 148309 h 289202"/>
              <a:gd name="connsiteX30" fmla="*/ 118903 w 671583"/>
              <a:gd name="connsiteY30" fmla="*/ 118647 h 289202"/>
              <a:gd name="connsiteX31" fmla="*/ 166464 w 671583"/>
              <a:gd name="connsiteY31" fmla="*/ 118647 h 289202"/>
              <a:gd name="connsiteX32" fmla="*/ 214025 w 671583"/>
              <a:gd name="connsiteY32" fmla="*/ 118647 h 289202"/>
              <a:gd name="connsiteX33" fmla="*/ 285367 w 671583"/>
              <a:gd name="connsiteY33" fmla="*/ 88985 h 289202"/>
              <a:gd name="connsiteX34" fmla="*/ 332928 w 671583"/>
              <a:gd name="connsiteY34" fmla="*/ 59324 h 289202"/>
              <a:gd name="connsiteX35" fmla="*/ 380489 w 671583"/>
              <a:gd name="connsiteY35" fmla="*/ 29662 h 289202"/>
              <a:gd name="connsiteX36" fmla="*/ 380489 w 671583"/>
              <a:gd name="connsiteY36" fmla="*/ 0 h 289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671583" h="289202">
                <a:moveTo>
                  <a:pt x="380489" y="0"/>
                </a:moveTo>
                <a:lnTo>
                  <a:pt x="404269" y="0"/>
                </a:lnTo>
                <a:lnTo>
                  <a:pt x="428050" y="0"/>
                </a:lnTo>
                <a:lnTo>
                  <a:pt x="445885" y="0"/>
                </a:lnTo>
                <a:lnTo>
                  <a:pt x="469666" y="0"/>
                </a:lnTo>
                <a:lnTo>
                  <a:pt x="517227" y="29662"/>
                </a:lnTo>
                <a:lnTo>
                  <a:pt x="588569" y="59324"/>
                </a:lnTo>
                <a:lnTo>
                  <a:pt x="636130" y="88985"/>
                </a:lnTo>
                <a:lnTo>
                  <a:pt x="659910" y="118647"/>
                </a:lnTo>
                <a:lnTo>
                  <a:pt x="659910" y="148309"/>
                </a:lnTo>
                <a:lnTo>
                  <a:pt x="671583" y="159229"/>
                </a:lnTo>
                <a:lnTo>
                  <a:pt x="404269" y="236888"/>
                </a:lnTo>
                <a:lnTo>
                  <a:pt x="404269" y="229879"/>
                </a:lnTo>
                <a:lnTo>
                  <a:pt x="428050" y="200217"/>
                </a:lnTo>
                <a:lnTo>
                  <a:pt x="404269" y="200217"/>
                </a:lnTo>
                <a:lnTo>
                  <a:pt x="380489" y="200217"/>
                </a:lnTo>
                <a:lnTo>
                  <a:pt x="332928" y="200217"/>
                </a:lnTo>
                <a:lnTo>
                  <a:pt x="285367" y="229879"/>
                </a:lnTo>
                <a:lnTo>
                  <a:pt x="237806" y="259540"/>
                </a:lnTo>
                <a:lnTo>
                  <a:pt x="190244" y="259540"/>
                </a:lnTo>
                <a:lnTo>
                  <a:pt x="166464" y="289202"/>
                </a:lnTo>
                <a:lnTo>
                  <a:pt x="142683" y="289202"/>
                </a:lnTo>
                <a:lnTo>
                  <a:pt x="95122" y="289202"/>
                </a:lnTo>
                <a:lnTo>
                  <a:pt x="71342" y="259540"/>
                </a:lnTo>
                <a:lnTo>
                  <a:pt x="47561" y="259540"/>
                </a:lnTo>
                <a:lnTo>
                  <a:pt x="23781" y="200217"/>
                </a:lnTo>
                <a:lnTo>
                  <a:pt x="0" y="170555"/>
                </a:lnTo>
                <a:lnTo>
                  <a:pt x="23781" y="170555"/>
                </a:lnTo>
                <a:lnTo>
                  <a:pt x="47561" y="148309"/>
                </a:lnTo>
                <a:lnTo>
                  <a:pt x="71342" y="148309"/>
                </a:lnTo>
                <a:lnTo>
                  <a:pt x="118903" y="118647"/>
                </a:lnTo>
                <a:lnTo>
                  <a:pt x="166464" y="118647"/>
                </a:lnTo>
                <a:lnTo>
                  <a:pt x="214025" y="118647"/>
                </a:lnTo>
                <a:lnTo>
                  <a:pt x="285367" y="88985"/>
                </a:lnTo>
                <a:lnTo>
                  <a:pt x="332928" y="59324"/>
                </a:lnTo>
                <a:lnTo>
                  <a:pt x="380489" y="29662"/>
                </a:lnTo>
                <a:lnTo>
                  <a:pt x="38048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4" name="任意多边形: 形状 73">
            <a:extLst>
              <a:ext uri="{FF2B5EF4-FFF2-40B4-BE49-F238E27FC236}">
                <a16:creationId xmlns:a16="http://schemas.microsoft.com/office/drawing/2014/main" xmlns="" id="{EBE81C69-6861-4E58-95B7-9918E651D019}"/>
              </a:ext>
            </a:extLst>
          </p:cNvPr>
          <p:cNvSpPr/>
          <p:nvPr/>
        </p:nvSpPr>
        <p:spPr>
          <a:xfrm>
            <a:off x="5180858" y="4954645"/>
            <a:ext cx="572633" cy="229878"/>
          </a:xfrm>
          <a:custGeom>
            <a:avLst/>
            <a:gdLst>
              <a:gd name="connsiteX0" fmla="*/ 195625 w 572633"/>
              <a:gd name="connsiteY0" fmla="*/ 0 h 229878"/>
              <a:gd name="connsiteX1" fmla="*/ 239705 w 572633"/>
              <a:gd name="connsiteY1" fmla="*/ 0 h 229878"/>
              <a:gd name="connsiteX2" fmla="*/ 287266 w 572633"/>
              <a:gd name="connsiteY2" fmla="*/ 0 h 229878"/>
              <a:gd name="connsiteX3" fmla="*/ 429950 w 572633"/>
              <a:gd name="connsiteY3" fmla="*/ 29661 h 229878"/>
              <a:gd name="connsiteX4" fmla="*/ 501291 w 572633"/>
              <a:gd name="connsiteY4" fmla="*/ 29661 h 229878"/>
              <a:gd name="connsiteX5" fmla="*/ 572633 w 572633"/>
              <a:gd name="connsiteY5" fmla="*/ 29661 h 229878"/>
              <a:gd name="connsiteX6" fmla="*/ 572633 w 572633"/>
              <a:gd name="connsiteY6" fmla="*/ 148308 h 229878"/>
              <a:gd name="connsiteX7" fmla="*/ 453730 w 572633"/>
              <a:gd name="connsiteY7" fmla="*/ 148308 h 229878"/>
              <a:gd name="connsiteX8" fmla="*/ 358608 w 572633"/>
              <a:gd name="connsiteY8" fmla="*/ 177970 h 229878"/>
              <a:gd name="connsiteX9" fmla="*/ 287266 w 572633"/>
              <a:gd name="connsiteY9" fmla="*/ 177970 h 229878"/>
              <a:gd name="connsiteX10" fmla="*/ 239705 w 572633"/>
              <a:gd name="connsiteY10" fmla="*/ 177970 h 229878"/>
              <a:gd name="connsiteX11" fmla="*/ 168363 w 572633"/>
              <a:gd name="connsiteY11" fmla="*/ 177970 h 229878"/>
              <a:gd name="connsiteX12" fmla="*/ 144583 w 572633"/>
              <a:gd name="connsiteY12" fmla="*/ 200216 h 229878"/>
              <a:gd name="connsiteX13" fmla="*/ 102967 w 572633"/>
              <a:gd name="connsiteY13" fmla="*/ 200216 h 229878"/>
              <a:gd name="connsiteX14" fmla="*/ 79186 w 572633"/>
              <a:gd name="connsiteY14" fmla="*/ 200216 h 229878"/>
              <a:gd name="connsiteX15" fmla="*/ 55405 w 572633"/>
              <a:gd name="connsiteY15" fmla="*/ 229878 h 229878"/>
              <a:gd name="connsiteX16" fmla="*/ 31625 w 572633"/>
              <a:gd name="connsiteY16" fmla="*/ 229878 h 229878"/>
              <a:gd name="connsiteX17" fmla="*/ 0 w 572633"/>
              <a:gd name="connsiteY17" fmla="*/ 229878 h 229878"/>
              <a:gd name="connsiteX18" fmla="*/ 195625 w 572633"/>
              <a:gd name="connsiteY18" fmla="*/ 0 h 2298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572633" h="229878">
                <a:moveTo>
                  <a:pt x="195625" y="0"/>
                </a:moveTo>
                <a:lnTo>
                  <a:pt x="239705" y="0"/>
                </a:lnTo>
                <a:lnTo>
                  <a:pt x="287266" y="0"/>
                </a:lnTo>
                <a:lnTo>
                  <a:pt x="429950" y="29661"/>
                </a:lnTo>
                <a:lnTo>
                  <a:pt x="501291" y="29661"/>
                </a:lnTo>
                <a:lnTo>
                  <a:pt x="572633" y="29661"/>
                </a:lnTo>
                <a:lnTo>
                  <a:pt x="572633" y="148308"/>
                </a:lnTo>
                <a:lnTo>
                  <a:pt x="453730" y="148308"/>
                </a:lnTo>
                <a:lnTo>
                  <a:pt x="358608" y="177970"/>
                </a:lnTo>
                <a:lnTo>
                  <a:pt x="287266" y="177970"/>
                </a:lnTo>
                <a:lnTo>
                  <a:pt x="239705" y="177970"/>
                </a:lnTo>
                <a:lnTo>
                  <a:pt x="168363" y="177970"/>
                </a:lnTo>
                <a:lnTo>
                  <a:pt x="144583" y="200216"/>
                </a:lnTo>
                <a:lnTo>
                  <a:pt x="102967" y="200216"/>
                </a:lnTo>
                <a:lnTo>
                  <a:pt x="79186" y="200216"/>
                </a:lnTo>
                <a:lnTo>
                  <a:pt x="55405" y="229878"/>
                </a:lnTo>
                <a:lnTo>
                  <a:pt x="31625" y="229878"/>
                </a:lnTo>
                <a:lnTo>
                  <a:pt x="0" y="229878"/>
                </a:lnTo>
                <a:lnTo>
                  <a:pt x="19562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5" name="任意多边形: 形状 74">
            <a:extLst>
              <a:ext uri="{FF2B5EF4-FFF2-40B4-BE49-F238E27FC236}">
                <a16:creationId xmlns:a16="http://schemas.microsoft.com/office/drawing/2014/main" xmlns="" id="{33358861-B050-4274-B202-F79CCE4BE8D5}"/>
              </a:ext>
            </a:extLst>
          </p:cNvPr>
          <p:cNvSpPr/>
          <p:nvPr/>
        </p:nvSpPr>
        <p:spPr>
          <a:xfrm>
            <a:off x="9474394" y="4976077"/>
            <a:ext cx="316018" cy="512819"/>
          </a:xfrm>
          <a:custGeom>
            <a:avLst/>
            <a:gdLst>
              <a:gd name="connsiteX0" fmla="*/ 274402 w 316018"/>
              <a:gd name="connsiteY0" fmla="*/ 0 h 512819"/>
              <a:gd name="connsiteX1" fmla="*/ 316018 w 316018"/>
              <a:gd name="connsiteY1" fmla="*/ 0 h 512819"/>
              <a:gd name="connsiteX2" fmla="*/ 316018 w 316018"/>
              <a:gd name="connsiteY2" fmla="*/ 29662 h 512819"/>
              <a:gd name="connsiteX3" fmla="*/ 316018 w 316018"/>
              <a:gd name="connsiteY3" fmla="*/ 59324 h 512819"/>
              <a:gd name="connsiteX4" fmla="*/ 292237 w 316018"/>
              <a:gd name="connsiteY4" fmla="*/ 111232 h 512819"/>
              <a:gd name="connsiteX5" fmla="*/ 250621 w 316018"/>
              <a:gd name="connsiteY5" fmla="*/ 170555 h 512819"/>
              <a:gd name="connsiteX6" fmla="*/ 179280 w 316018"/>
              <a:gd name="connsiteY6" fmla="*/ 259540 h 512819"/>
              <a:gd name="connsiteX7" fmla="*/ 107938 w 316018"/>
              <a:gd name="connsiteY7" fmla="*/ 348526 h 512819"/>
              <a:gd name="connsiteX8" fmla="*/ 36596 w 316018"/>
              <a:gd name="connsiteY8" fmla="*/ 437511 h 512819"/>
              <a:gd name="connsiteX9" fmla="*/ 12816 w 316018"/>
              <a:gd name="connsiteY9" fmla="*/ 496834 h 512819"/>
              <a:gd name="connsiteX10" fmla="*/ 0 w 316018"/>
              <a:gd name="connsiteY10" fmla="*/ 512819 h 512819"/>
              <a:gd name="connsiteX11" fmla="*/ 26085 w 316018"/>
              <a:gd name="connsiteY11" fmla="*/ 170555 h 512819"/>
              <a:gd name="connsiteX12" fmla="*/ 36596 w 316018"/>
              <a:gd name="connsiteY12" fmla="*/ 170555 h 512819"/>
              <a:gd name="connsiteX13" fmla="*/ 60377 w 316018"/>
              <a:gd name="connsiteY13" fmla="*/ 170555 h 512819"/>
              <a:gd name="connsiteX14" fmla="*/ 84157 w 316018"/>
              <a:gd name="connsiteY14" fmla="*/ 140893 h 512819"/>
              <a:gd name="connsiteX15" fmla="*/ 131719 w 316018"/>
              <a:gd name="connsiteY15" fmla="*/ 111232 h 512819"/>
              <a:gd name="connsiteX16" fmla="*/ 179280 w 316018"/>
              <a:gd name="connsiteY16" fmla="*/ 59324 h 512819"/>
              <a:gd name="connsiteX17" fmla="*/ 250621 w 316018"/>
              <a:gd name="connsiteY17" fmla="*/ 29662 h 512819"/>
              <a:gd name="connsiteX18" fmla="*/ 274402 w 316018"/>
              <a:gd name="connsiteY18" fmla="*/ 0 h 512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316018" h="512819">
                <a:moveTo>
                  <a:pt x="274402" y="0"/>
                </a:moveTo>
                <a:lnTo>
                  <a:pt x="316018" y="0"/>
                </a:lnTo>
                <a:lnTo>
                  <a:pt x="316018" y="29662"/>
                </a:lnTo>
                <a:lnTo>
                  <a:pt x="316018" y="59324"/>
                </a:lnTo>
                <a:lnTo>
                  <a:pt x="292237" y="111232"/>
                </a:lnTo>
                <a:lnTo>
                  <a:pt x="250621" y="170555"/>
                </a:lnTo>
                <a:lnTo>
                  <a:pt x="179280" y="259540"/>
                </a:lnTo>
                <a:lnTo>
                  <a:pt x="107938" y="348526"/>
                </a:lnTo>
                <a:lnTo>
                  <a:pt x="36596" y="437511"/>
                </a:lnTo>
                <a:lnTo>
                  <a:pt x="12816" y="496834"/>
                </a:lnTo>
                <a:lnTo>
                  <a:pt x="0" y="512819"/>
                </a:lnTo>
                <a:lnTo>
                  <a:pt x="26085" y="170555"/>
                </a:lnTo>
                <a:lnTo>
                  <a:pt x="36596" y="170555"/>
                </a:lnTo>
                <a:lnTo>
                  <a:pt x="60377" y="170555"/>
                </a:lnTo>
                <a:lnTo>
                  <a:pt x="84157" y="140893"/>
                </a:lnTo>
                <a:lnTo>
                  <a:pt x="131719" y="111232"/>
                </a:lnTo>
                <a:lnTo>
                  <a:pt x="179280" y="59324"/>
                </a:lnTo>
                <a:lnTo>
                  <a:pt x="250621" y="29662"/>
                </a:lnTo>
                <a:lnTo>
                  <a:pt x="27440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6" name="任意多边形: 形状 75">
            <a:extLst>
              <a:ext uri="{FF2B5EF4-FFF2-40B4-BE49-F238E27FC236}">
                <a16:creationId xmlns:a16="http://schemas.microsoft.com/office/drawing/2014/main" xmlns="" id="{63867752-4D78-45E7-B600-8C7BF4574F92}"/>
              </a:ext>
            </a:extLst>
          </p:cNvPr>
          <p:cNvSpPr/>
          <p:nvPr/>
        </p:nvSpPr>
        <p:spPr>
          <a:xfrm>
            <a:off x="10069993" y="5049696"/>
            <a:ext cx="153090" cy="355941"/>
          </a:xfrm>
          <a:custGeom>
            <a:avLst/>
            <a:gdLst>
              <a:gd name="connsiteX0" fmla="*/ 0 w 153090"/>
              <a:gd name="connsiteY0" fmla="*/ 0 h 355941"/>
              <a:gd name="connsiteX1" fmla="*/ 23780 w 153090"/>
              <a:gd name="connsiteY1" fmla="*/ 0 h 355941"/>
              <a:gd name="connsiteX2" fmla="*/ 47561 w 153090"/>
              <a:gd name="connsiteY2" fmla="*/ 0 h 355941"/>
              <a:gd name="connsiteX3" fmla="*/ 71341 w 153090"/>
              <a:gd name="connsiteY3" fmla="*/ 0 h 355941"/>
              <a:gd name="connsiteX4" fmla="*/ 95122 w 153090"/>
              <a:gd name="connsiteY4" fmla="*/ 0 h 355941"/>
              <a:gd name="connsiteX5" fmla="*/ 142683 w 153090"/>
              <a:gd name="connsiteY5" fmla="*/ 0 h 355941"/>
              <a:gd name="connsiteX6" fmla="*/ 153090 w 153090"/>
              <a:gd name="connsiteY6" fmla="*/ 0 h 355941"/>
              <a:gd name="connsiteX7" fmla="*/ 153090 w 153090"/>
              <a:gd name="connsiteY7" fmla="*/ 355941 h 355941"/>
              <a:gd name="connsiteX8" fmla="*/ 142683 w 153090"/>
              <a:gd name="connsiteY8" fmla="*/ 355941 h 355941"/>
              <a:gd name="connsiteX9" fmla="*/ 118902 w 153090"/>
              <a:gd name="connsiteY9" fmla="*/ 326279 h 355941"/>
              <a:gd name="connsiteX10" fmla="*/ 118902 w 153090"/>
              <a:gd name="connsiteY10" fmla="*/ 296618 h 355941"/>
              <a:gd name="connsiteX11" fmla="*/ 118902 w 153090"/>
              <a:gd name="connsiteY11" fmla="*/ 266956 h 355941"/>
              <a:gd name="connsiteX12" fmla="*/ 118902 w 153090"/>
              <a:gd name="connsiteY12" fmla="*/ 237294 h 355941"/>
              <a:gd name="connsiteX13" fmla="*/ 118902 w 153090"/>
              <a:gd name="connsiteY13" fmla="*/ 207633 h 355941"/>
              <a:gd name="connsiteX14" fmla="*/ 95122 w 153090"/>
              <a:gd name="connsiteY14" fmla="*/ 148309 h 355941"/>
              <a:gd name="connsiteX15" fmla="*/ 47561 w 153090"/>
              <a:gd name="connsiteY15" fmla="*/ 118647 h 355941"/>
              <a:gd name="connsiteX16" fmla="*/ 23780 w 153090"/>
              <a:gd name="connsiteY16" fmla="*/ 88986 h 355941"/>
              <a:gd name="connsiteX17" fmla="*/ 0 w 153090"/>
              <a:gd name="connsiteY17" fmla="*/ 59324 h 355941"/>
              <a:gd name="connsiteX18" fmla="*/ 0 w 153090"/>
              <a:gd name="connsiteY18" fmla="*/ 29662 h 355941"/>
              <a:gd name="connsiteX19" fmla="*/ 0 w 153090"/>
              <a:gd name="connsiteY19" fmla="*/ 0 h 3559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53090" h="355941">
                <a:moveTo>
                  <a:pt x="0" y="0"/>
                </a:moveTo>
                <a:lnTo>
                  <a:pt x="23780" y="0"/>
                </a:lnTo>
                <a:lnTo>
                  <a:pt x="47561" y="0"/>
                </a:lnTo>
                <a:lnTo>
                  <a:pt x="71341" y="0"/>
                </a:lnTo>
                <a:lnTo>
                  <a:pt x="95122" y="0"/>
                </a:lnTo>
                <a:lnTo>
                  <a:pt x="142683" y="0"/>
                </a:lnTo>
                <a:lnTo>
                  <a:pt x="153090" y="0"/>
                </a:lnTo>
                <a:lnTo>
                  <a:pt x="153090" y="355941"/>
                </a:lnTo>
                <a:lnTo>
                  <a:pt x="142683" y="355941"/>
                </a:lnTo>
                <a:lnTo>
                  <a:pt x="118902" y="326279"/>
                </a:lnTo>
                <a:lnTo>
                  <a:pt x="118902" y="296618"/>
                </a:lnTo>
                <a:lnTo>
                  <a:pt x="118902" y="266956"/>
                </a:lnTo>
                <a:lnTo>
                  <a:pt x="118902" y="237294"/>
                </a:lnTo>
                <a:lnTo>
                  <a:pt x="118902" y="207633"/>
                </a:lnTo>
                <a:lnTo>
                  <a:pt x="95122" y="148309"/>
                </a:lnTo>
                <a:lnTo>
                  <a:pt x="47561" y="118647"/>
                </a:lnTo>
                <a:lnTo>
                  <a:pt x="23780" y="88986"/>
                </a:lnTo>
                <a:lnTo>
                  <a:pt x="0" y="59324"/>
                </a:lnTo>
                <a:lnTo>
                  <a:pt x="0" y="29662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xmlns="" id="{D39F177D-22F4-44A5-B092-15B6BD45683B}"/>
              </a:ext>
            </a:extLst>
          </p:cNvPr>
          <p:cNvSpPr/>
          <p:nvPr/>
        </p:nvSpPr>
        <p:spPr>
          <a:xfrm>
            <a:off x="2443315" y="5168609"/>
            <a:ext cx="513710" cy="148309"/>
          </a:xfrm>
          <a:custGeom>
            <a:avLst/>
            <a:gdLst>
              <a:gd name="connsiteX0" fmla="*/ 442369 w 513710"/>
              <a:gd name="connsiteY0" fmla="*/ 0 h 148309"/>
              <a:gd name="connsiteX1" fmla="*/ 513710 w 513710"/>
              <a:gd name="connsiteY1" fmla="*/ 0 h 148309"/>
              <a:gd name="connsiteX2" fmla="*/ 513710 w 513710"/>
              <a:gd name="connsiteY2" fmla="*/ 29662 h 148309"/>
              <a:gd name="connsiteX3" fmla="*/ 371028 w 513710"/>
              <a:gd name="connsiteY3" fmla="*/ 59324 h 148309"/>
              <a:gd name="connsiteX4" fmla="*/ 275906 w 513710"/>
              <a:gd name="connsiteY4" fmla="*/ 88986 h 148309"/>
              <a:gd name="connsiteX5" fmla="*/ 204564 w 513710"/>
              <a:gd name="connsiteY5" fmla="*/ 88986 h 148309"/>
              <a:gd name="connsiteX6" fmla="*/ 133223 w 513710"/>
              <a:gd name="connsiteY6" fmla="*/ 118647 h 148309"/>
              <a:gd name="connsiteX7" fmla="*/ 109443 w 513710"/>
              <a:gd name="connsiteY7" fmla="*/ 118647 h 148309"/>
              <a:gd name="connsiteX8" fmla="*/ 61882 w 513710"/>
              <a:gd name="connsiteY8" fmla="*/ 148309 h 148309"/>
              <a:gd name="connsiteX9" fmla="*/ 38101 w 513710"/>
              <a:gd name="connsiteY9" fmla="*/ 148309 h 148309"/>
              <a:gd name="connsiteX10" fmla="*/ 14321 w 513710"/>
              <a:gd name="connsiteY10" fmla="*/ 148309 h 148309"/>
              <a:gd name="connsiteX11" fmla="*/ 0 w 513710"/>
              <a:gd name="connsiteY11" fmla="*/ 148309 h 148309"/>
              <a:gd name="connsiteX12" fmla="*/ 157004 w 513710"/>
              <a:gd name="connsiteY12" fmla="*/ 11840 h 148309"/>
              <a:gd name="connsiteX13" fmla="*/ 157004 w 513710"/>
              <a:gd name="connsiteY13" fmla="*/ 29662 h 148309"/>
              <a:gd name="connsiteX14" fmla="*/ 180784 w 513710"/>
              <a:gd name="connsiteY14" fmla="*/ 29662 h 148309"/>
              <a:gd name="connsiteX15" fmla="*/ 204564 w 513710"/>
              <a:gd name="connsiteY15" fmla="*/ 29662 h 148309"/>
              <a:gd name="connsiteX16" fmla="*/ 252125 w 513710"/>
              <a:gd name="connsiteY16" fmla="*/ 29662 h 148309"/>
              <a:gd name="connsiteX17" fmla="*/ 275906 w 513710"/>
              <a:gd name="connsiteY17" fmla="*/ 29662 h 148309"/>
              <a:gd name="connsiteX18" fmla="*/ 323467 w 513710"/>
              <a:gd name="connsiteY18" fmla="*/ 29662 h 148309"/>
              <a:gd name="connsiteX19" fmla="*/ 394808 w 513710"/>
              <a:gd name="connsiteY19" fmla="*/ 29662 h 148309"/>
              <a:gd name="connsiteX20" fmla="*/ 442369 w 513710"/>
              <a:gd name="connsiteY20" fmla="*/ 0 h 148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13710" h="148309">
                <a:moveTo>
                  <a:pt x="442369" y="0"/>
                </a:moveTo>
                <a:lnTo>
                  <a:pt x="513710" y="0"/>
                </a:lnTo>
                <a:lnTo>
                  <a:pt x="513710" y="29662"/>
                </a:lnTo>
                <a:lnTo>
                  <a:pt x="371028" y="59324"/>
                </a:lnTo>
                <a:lnTo>
                  <a:pt x="275906" y="88986"/>
                </a:lnTo>
                <a:lnTo>
                  <a:pt x="204564" y="88986"/>
                </a:lnTo>
                <a:lnTo>
                  <a:pt x="133223" y="118647"/>
                </a:lnTo>
                <a:lnTo>
                  <a:pt x="109443" y="118647"/>
                </a:lnTo>
                <a:lnTo>
                  <a:pt x="61882" y="148309"/>
                </a:lnTo>
                <a:lnTo>
                  <a:pt x="38101" y="148309"/>
                </a:lnTo>
                <a:lnTo>
                  <a:pt x="14321" y="148309"/>
                </a:lnTo>
                <a:lnTo>
                  <a:pt x="0" y="148309"/>
                </a:lnTo>
                <a:lnTo>
                  <a:pt x="157004" y="11840"/>
                </a:lnTo>
                <a:lnTo>
                  <a:pt x="157004" y="29662"/>
                </a:lnTo>
                <a:lnTo>
                  <a:pt x="180784" y="29662"/>
                </a:lnTo>
                <a:lnTo>
                  <a:pt x="204564" y="29662"/>
                </a:lnTo>
                <a:lnTo>
                  <a:pt x="252125" y="29662"/>
                </a:lnTo>
                <a:lnTo>
                  <a:pt x="275906" y="29662"/>
                </a:lnTo>
                <a:lnTo>
                  <a:pt x="323467" y="29662"/>
                </a:lnTo>
                <a:lnTo>
                  <a:pt x="394808" y="29662"/>
                </a:lnTo>
                <a:lnTo>
                  <a:pt x="44236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xmlns="" id="{E1F9902A-E4F0-450F-B6EF-B965F15707B9}"/>
              </a:ext>
            </a:extLst>
          </p:cNvPr>
          <p:cNvSpPr/>
          <p:nvPr/>
        </p:nvSpPr>
        <p:spPr>
          <a:xfrm>
            <a:off x="1665682" y="5932394"/>
            <a:ext cx="199181" cy="300556"/>
          </a:xfrm>
          <a:custGeom>
            <a:avLst/>
            <a:gdLst>
              <a:gd name="connsiteX0" fmla="*/ 23780 w 199181"/>
              <a:gd name="connsiteY0" fmla="*/ 0 h 300556"/>
              <a:gd name="connsiteX1" fmla="*/ 47561 w 199181"/>
              <a:gd name="connsiteY1" fmla="*/ 0 h 300556"/>
              <a:gd name="connsiteX2" fmla="*/ 71341 w 199181"/>
              <a:gd name="connsiteY2" fmla="*/ 0 h 300556"/>
              <a:gd name="connsiteX3" fmla="*/ 118902 w 199181"/>
              <a:gd name="connsiteY3" fmla="*/ 0 h 300556"/>
              <a:gd name="connsiteX4" fmla="*/ 166463 w 199181"/>
              <a:gd name="connsiteY4" fmla="*/ 29662 h 300556"/>
              <a:gd name="connsiteX5" fmla="*/ 190243 w 199181"/>
              <a:gd name="connsiteY5" fmla="*/ 29662 h 300556"/>
              <a:gd name="connsiteX6" fmla="*/ 199181 w 199181"/>
              <a:gd name="connsiteY6" fmla="*/ 29662 h 300556"/>
              <a:gd name="connsiteX7" fmla="*/ 145840 w 199181"/>
              <a:gd name="connsiteY7" fmla="*/ 300556 h 300556"/>
              <a:gd name="connsiteX8" fmla="*/ 142683 w 199181"/>
              <a:gd name="connsiteY8" fmla="*/ 296618 h 300556"/>
              <a:gd name="connsiteX9" fmla="*/ 142683 w 199181"/>
              <a:gd name="connsiteY9" fmla="*/ 237294 h 300556"/>
              <a:gd name="connsiteX10" fmla="*/ 118902 w 199181"/>
              <a:gd name="connsiteY10" fmla="*/ 207632 h 300556"/>
              <a:gd name="connsiteX11" fmla="*/ 95122 w 199181"/>
              <a:gd name="connsiteY11" fmla="*/ 177971 h 300556"/>
              <a:gd name="connsiteX12" fmla="*/ 71341 w 199181"/>
              <a:gd name="connsiteY12" fmla="*/ 148309 h 300556"/>
              <a:gd name="connsiteX13" fmla="*/ 47561 w 199181"/>
              <a:gd name="connsiteY13" fmla="*/ 88986 h 300556"/>
              <a:gd name="connsiteX14" fmla="*/ 23780 w 199181"/>
              <a:gd name="connsiteY14" fmla="*/ 59324 h 300556"/>
              <a:gd name="connsiteX15" fmla="*/ 0 w 199181"/>
              <a:gd name="connsiteY15" fmla="*/ 29662 h 300556"/>
              <a:gd name="connsiteX16" fmla="*/ 23780 w 199181"/>
              <a:gd name="connsiteY16" fmla="*/ 0 h 3005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99181" h="300556">
                <a:moveTo>
                  <a:pt x="23780" y="0"/>
                </a:moveTo>
                <a:lnTo>
                  <a:pt x="47561" y="0"/>
                </a:lnTo>
                <a:lnTo>
                  <a:pt x="71341" y="0"/>
                </a:lnTo>
                <a:lnTo>
                  <a:pt x="118902" y="0"/>
                </a:lnTo>
                <a:lnTo>
                  <a:pt x="166463" y="29662"/>
                </a:lnTo>
                <a:lnTo>
                  <a:pt x="190243" y="29662"/>
                </a:lnTo>
                <a:lnTo>
                  <a:pt x="199181" y="29662"/>
                </a:lnTo>
                <a:lnTo>
                  <a:pt x="145840" y="300556"/>
                </a:lnTo>
                <a:lnTo>
                  <a:pt x="142683" y="296618"/>
                </a:lnTo>
                <a:lnTo>
                  <a:pt x="142683" y="237294"/>
                </a:lnTo>
                <a:lnTo>
                  <a:pt x="118902" y="207632"/>
                </a:lnTo>
                <a:lnTo>
                  <a:pt x="95122" y="177971"/>
                </a:lnTo>
                <a:lnTo>
                  <a:pt x="71341" y="148309"/>
                </a:lnTo>
                <a:lnTo>
                  <a:pt x="47561" y="88986"/>
                </a:lnTo>
                <a:lnTo>
                  <a:pt x="23780" y="59324"/>
                </a:lnTo>
                <a:lnTo>
                  <a:pt x="0" y="29662"/>
                </a:lnTo>
                <a:lnTo>
                  <a:pt x="2378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xmlns="" id="{C1A129DF-B478-4807-9CC2-6CAF40604652}"/>
              </a:ext>
            </a:extLst>
          </p:cNvPr>
          <p:cNvSpPr/>
          <p:nvPr/>
        </p:nvSpPr>
        <p:spPr>
          <a:xfrm>
            <a:off x="6352261" y="661403"/>
            <a:ext cx="309147" cy="1942842"/>
          </a:xfrm>
          <a:custGeom>
            <a:avLst/>
            <a:gdLst>
              <a:gd name="connsiteX0" fmla="*/ 23781 w 309147"/>
              <a:gd name="connsiteY0" fmla="*/ 0 h 1942842"/>
              <a:gd name="connsiteX1" fmla="*/ 47561 w 309147"/>
              <a:gd name="connsiteY1" fmla="*/ 0 h 1942842"/>
              <a:gd name="connsiteX2" fmla="*/ 71342 w 309147"/>
              <a:gd name="connsiteY2" fmla="*/ 0 h 1942842"/>
              <a:gd name="connsiteX3" fmla="*/ 118903 w 309147"/>
              <a:gd name="connsiteY3" fmla="*/ 0 h 1942842"/>
              <a:gd name="connsiteX4" fmla="*/ 190245 w 309147"/>
              <a:gd name="connsiteY4" fmla="*/ 29662 h 1942842"/>
              <a:gd name="connsiteX5" fmla="*/ 261586 w 309147"/>
              <a:gd name="connsiteY5" fmla="*/ 88985 h 1942842"/>
              <a:gd name="connsiteX6" fmla="*/ 285367 w 309147"/>
              <a:gd name="connsiteY6" fmla="*/ 118647 h 1942842"/>
              <a:gd name="connsiteX7" fmla="*/ 309147 w 309147"/>
              <a:gd name="connsiteY7" fmla="*/ 148309 h 1942842"/>
              <a:gd name="connsiteX8" fmla="*/ 309147 w 309147"/>
              <a:gd name="connsiteY8" fmla="*/ 207632 h 1942842"/>
              <a:gd name="connsiteX9" fmla="*/ 285367 w 309147"/>
              <a:gd name="connsiteY9" fmla="*/ 237294 h 1942842"/>
              <a:gd name="connsiteX10" fmla="*/ 261586 w 309147"/>
              <a:gd name="connsiteY10" fmla="*/ 296617 h 1942842"/>
              <a:gd name="connsiteX11" fmla="*/ 261586 w 309147"/>
              <a:gd name="connsiteY11" fmla="*/ 385602 h 1942842"/>
              <a:gd name="connsiteX12" fmla="*/ 237806 w 309147"/>
              <a:gd name="connsiteY12" fmla="*/ 415264 h 1942842"/>
              <a:gd name="connsiteX13" fmla="*/ 237806 w 309147"/>
              <a:gd name="connsiteY13" fmla="*/ 474587 h 1942842"/>
              <a:gd name="connsiteX14" fmla="*/ 237806 w 309147"/>
              <a:gd name="connsiteY14" fmla="*/ 526495 h 1942842"/>
              <a:gd name="connsiteX15" fmla="*/ 237806 w 309147"/>
              <a:gd name="connsiteY15" fmla="*/ 585819 h 1942842"/>
              <a:gd name="connsiteX16" fmla="*/ 261586 w 309147"/>
              <a:gd name="connsiteY16" fmla="*/ 704466 h 1942842"/>
              <a:gd name="connsiteX17" fmla="*/ 261586 w 309147"/>
              <a:gd name="connsiteY17" fmla="*/ 793451 h 1942842"/>
              <a:gd name="connsiteX18" fmla="*/ 261586 w 309147"/>
              <a:gd name="connsiteY18" fmla="*/ 912098 h 1942842"/>
              <a:gd name="connsiteX19" fmla="*/ 261586 w 309147"/>
              <a:gd name="connsiteY19" fmla="*/ 1060406 h 1942842"/>
              <a:gd name="connsiteX20" fmla="*/ 261586 w 309147"/>
              <a:gd name="connsiteY20" fmla="*/ 1208715 h 1942842"/>
              <a:gd name="connsiteX21" fmla="*/ 261586 w 309147"/>
              <a:gd name="connsiteY21" fmla="*/ 1327362 h 1942842"/>
              <a:gd name="connsiteX22" fmla="*/ 261586 w 309147"/>
              <a:gd name="connsiteY22" fmla="*/ 1446009 h 1942842"/>
              <a:gd name="connsiteX23" fmla="*/ 261586 w 309147"/>
              <a:gd name="connsiteY23" fmla="*/ 1527578 h 1942842"/>
              <a:gd name="connsiteX24" fmla="*/ 261586 w 309147"/>
              <a:gd name="connsiteY24" fmla="*/ 1616563 h 1942842"/>
              <a:gd name="connsiteX25" fmla="*/ 237806 w 309147"/>
              <a:gd name="connsiteY25" fmla="*/ 1705549 h 1942842"/>
              <a:gd name="connsiteX26" fmla="*/ 237806 w 309147"/>
              <a:gd name="connsiteY26" fmla="*/ 1735210 h 1942842"/>
              <a:gd name="connsiteX27" fmla="*/ 214025 w 309147"/>
              <a:gd name="connsiteY27" fmla="*/ 1794534 h 1942842"/>
              <a:gd name="connsiteX28" fmla="*/ 166464 w 309147"/>
              <a:gd name="connsiteY28" fmla="*/ 1853857 h 1942842"/>
              <a:gd name="connsiteX29" fmla="*/ 142684 w 309147"/>
              <a:gd name="connsiteY29" fmla="*/ 1913180 h 1942842"/>
              <a:gd name="connsiteX30" fmla="*/ 118903 w 309147"/>
              <a:gd name="connsiteY30" fmla="*/ 1942842 h 1942842"/>
              <a:gd name="connsiteX31" fmla="*/ 95122 w 309147"/>
              <a:gd name="connsiteY31" fmla="*/ 1942842 h 1942842"/>
              <a:gd name="connsiteX32" fmla="*/ 72306 w 309147"/>
              <a:gd name="connsiteY32" fmla="*/ 1942842 h 1942842"/>
              <a:gd name="connsiteX33" fmla="*/ 47929 w 309147"/>
              <a:gd name="connsiteY33" fmla="*/ 1557240 h 1942842"/>
              <a:gd name="connsiteX34" fmla="*/ 71342 w 309147"/>
              <a:gd name="connsiteY34" fmla="*/ 1557240 h 1942842"/>
              <a:gd name="connsiteX35" fmla="*/ 71342 w 309147"/>
              <a:gd name="connsiteY35" fmla="*/ 1527578 h 1942842"/>
              <a:gd name="connsiteX36" fmla="*/ 71342 w 309147"/>
              <a:gd name="connsiteY36" fmla="*/ 1505332 h 1942842"/>
              <a:gd name="connsiteX37" fmla="*/ 71342 w 309147"/>
              <a:gd name="connsiteY37" fmla="*/ 1475670 h 1942842"/>
              <a:gd name="connsiteX38" fmla="*/ 71342 w 309147"/>
              <a:gd name="connsiteY38" fmla="*/ 1416347 h 1942842"/>
              <a:gd name="connsiteX39" fmla="*/ 71342 w 309147"/>
              <a:gd name="connsiteY39" fmla="*/ 1327362 h 1942842"/>
              <a:gd name="connsiteX40" fmla="*/ 71342 w 309147"/>
              <a:gd name="connsiteY40" fmla="*/ 1238376 h 1942842"/>
              <a:gd name="connsiteX41" fmla="*/ 71342 w 309147"/>
              <a:gd name="connsiteY41" fmla="*/ 1149391 h 1942842"/>
              <a:gd name="connsiteX42" fmla="*/ 71342 w 309147"/>
              <a:gd name="connsiteY42" fmla="*/ 1030745 h 1942842"/>
              <a:gd name="connsiteX43" fmla="*/ 71342 w 309147"/>
              <a:gd name="connsiteY43" fmla="*/ 912098 h 1942842"/>
              <a:gd name="connsiteX44" fmla="*/ 71342 w 309147"/>
              <a:gd name="connsiteY44" fmla="*/ 793451 h 1942842"/>
              <a:gd name="connsiteX45" fmla="*/ 71342 w 309147"/>
              <a:gd name="connsiteY45" fmla="*/ 704466 h 1942842"/>
              <a:gd name="connsiteX46" fmla="*/ 71342 w 309147"/>
              <a:gd name="connsiteY46" fmla="*/ 615481 h 1942842"/>
              <a:gd name="connsiteX47" fmla="*/ 71342 w 309147"/>
              <a:gd name="connsiteY47" fmla="*/ 526495 h 1942842"/>
              <a:gd name="connsiteX48" fmla="*/ 71342 w 309147"/>
              <a:gd name="connsiteY48" fmla="*/ 474587 h 1942842"/>
              <a:gd name="connsiteX49" fmla="*/ 71342 w 309147"/>
              <a:gd name="connsiteY49" fmla="*/ 415264 h 1942842"/>
              <a:gd name="connsiteX50" fmla="*/ 71342 w 309147"/>
              <a:gd name="connsiteY50" fmla="*/ 355941 h 1942842"/>
              <a:gd name="connsiteX51" fmla="*/ 71342 w 309147"/>
              <a:gd name="connsiteY51" fmla="*/ 237294 h 1942842"/>
              <a:gd name="connsiteX52" fmla="*/ 47561 w 309147"/>
              <a:gd name="connsiteY52" fmla="*/ 177970 h 1942842"/>
              <a:gd name="connsiteX53" fmla="*/ 47561 w 309147"/>
              <a:gd name="connsiteY53" fmla="*/ 118647 h 1942842"/>
              <a:gd name="connsiteX54" fmla="*/ 23781 w 309147"/>
              <a:gd name="connsiteY54" fmla="*/ 88985 h 1942842"/>
              <a:gd name="connsiteX55" fmla="*/ 0 w 309147"/>
              <a:gd name="connsiteY55" fmla="*/ 88985 h 1942842"/>
              <a:gd name="connsiteX56" fmla="*/ 0 w 309147"/>
              <a:gd name="connsiteY56" fmla="*/ 59323 h 1942842"/>
              <a:gd name="connsiteX57" fmla="*/ 0 w 309147"/>
              <a:gd name="connsiteY57" fmla="*/ 29662 h 1942842"/>
              <a:gd name="connsiteX58" fmla="*/ 23781 w 309147"/>
              <a:gd name="connsiteY58" fmla="*/ 0 h 19428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309147" h="1942842">
                <a:moveTo>
                  <a:pt x="23781" y="0"/>
                </a:moveTo>
                <a:lnTo>
                  <a:pt x="47561" y="0"/>
                </a:lnTo>
                <a:lnTo>
                  <a:pt x="71342" y="0"/>
                </a:lnTo>
                <a:lnTo>
                  <a:pt x="118903" y="0"/>
                </a:lnTo>
                <a:lnTo>
                  <a:pt x="190245" y="29662"/>
                </a:lnTo>
                <a:lnTo>
                  <a:pt x="261586" y="88985"/>
                </a:lnTo>
                <a:lnTo>
                  <a:pt x="285367" y="118647"/>
                </a:lnTo>
                <a:lnTo>
                  <a:pt x="309147" y="148309"/>
                </a:lnTo>
                <a:lnTo>
                  <a:pt x="309147" y="207632"/>
                </a:lnTo>
                <a:lnTo>
                  <a:pt x="285367" y="237294"/>
                </a:lnTo>
                <a:lnTo>
                  <a:pt x="261586" y="296617"/>
                </a:lnTo>
                <a:lnTo>
                  <a:pt x="261586" y="385602"/>
                </a:lnTo>
                <a:lnTo>
                  <a:pt x="237806" y="415264"/>
                </a:lnTo>
                <a:lnTo>
                  <a:pt x="237806" y="474587"/>
                </a:lnTo>
                <a:lnTo>
                  <a:pt x="237806" y="526495"/>
                </a:lnTo>
                <a:lnTo>
                  <a:pt x="237806" y="585819"/>
                </a:lnTo>
                <a:lnTo>
                  <a:pt x="261586" y="704466"/>
                </a:lnTo>
                <a:lnTo>
                  <a:pt x="261586" y="793451"/>
                </a:lnTo>
                <a:lnTo>
                  <a:pt x="261586" y="912098"/>
                </a:lnTo>
                <a:lnTo>
                  <a:pt x="261586" y="1060406"/>
                </a:lnTo>
                <a:lnTo>
                  <a:pt x="261586" y="1208715"/>
                </a:lnTo>
                <a:lnTo>
                  <a:pt x="261586" y="1327362"/>
                </a:lnTo>
                <a:lnTo>
                  <a:pt x="261586" y="1446009"/>
                </a:lnTo>
                <a:lnTo>
                  <a:pt x="261586" y="1527578"/>
                </a:lnTo>
                <a:lnTo>
                  <a:pt x="261586" y="1616563"/>
                </a:lnTo>
                <a:lnTo>
                  <a:pt x="237806" y="1705549"/>
                </a:lnTo>
                <a:lnTo>
                  <a:pt x="237806" y="1735210"/>
                </a:lnTo>
                <a:lnTo>
                  <a:pt x="214025" y="1794534"/>
                </a:lnTo>
                <a:lnTo>
                  <a:pt x="166464" y="1853857"/>
                </a:lnTo>
                <a:lnTo>
                  <a:pt x="142684" y="1913180"/>
                </a:lnTo>
                <a:lnTo>
                  <a:pt x="118903" y="1942842"/>
                </a:lnTo>
                <a:lnTo>
                  <a:pt x="95122" y="1942842"/>
                </a:lnTo>
                <a:lnTo>
                  <a:pt x="72306" y="1942842"/>
                </a:lnTo>
                <a:lnTo>
                  <a:pt x="47929" y="1557240"/>
                </a:lnTo>
                <a:lnTo>
                  <a:pt x="71342" y="1557240"/>
                </a:lnTo>
                <a:lnTo>
                  <a:pt x="71342" y="1527578"/>
                </a:lnTo>
                <a:lnTo>
                  <a:pt x="71342" y="1505332"/>
                </a:lnTo>
                <a:lnTo>
                  <a:pt x="71342" y="1475670"/>
                </a:lnTo>
                <a:lnTo>
                  <a:pt x="71342" y="1416347"/>
                </a:lnTo>
                <a:lnTo>
                  <a:pt x="71342" y="1327362"/>
                </a:lnTo>
                <a:lnTo>
                  <a:pt x="71342" y="1238376"/>
                </a:lnTo>
                <a:lnTo>
                  <a:pt x="71342" y="1149391"/>
                </a:lnTo>
                <a:lnTo>
                  <a:pt x="71342" y="1030745"/>
                </a:lnTo>
                <a:lnTo>
                  <a:pt x="71342" y="912098"/>
                </a:lnTo>
                <a:lnTo>
                  <a:pt x="71342" y="793451"/>
                </a:lnTo>
                <a:lnTo>
                  <a:pt x="71342" y="704466"/>
                </a:lnTo>
                <a:lnTo>
                  <a:pt x="71342" y="615481"/>
                </a:lnTo>
                <a:lnTo>
                  <a:pt x="71342" y="526495"/>
                </a:lnTo>
                <a:lnTo>
                  <a:pt x="71342" y="474587"/>
                </a:lnTo>
                <a:lnTo>
                  <a:pt x="71342" y="415264"/>
                </a:lnTo>
                <a:lnTo>
                  <a:pt x="71342" y="355941"/>
                </a:lnTo>
                <a:lnTo>
                  <a:pt x="71342" y="237294"/>
                </a:lnTo>
                <a:lnTo>
                  <a:pt x="47561" y="177970"/>
                </a:lnTo>
                <a:lnTo>
                  <a:pt x="47561" y="118647"/>
                </a:lnTo>
                <a:lnTo>
                  <a:pt x="23781" y="88985"/>
                </a:lnTo>
                <a:lnTo>
                  <a:pt x="0" y="88985"/>
                </a:lnTo>
                <a:lnTo>
                  <a:pt x="0" y="59323"/>
                </a:lnTo>
                <a:lnTo>
                  <a:pt x="0" y="29662"/>
                </a:lnTo>
                <a:lnTo>
                  <a:pt x="2378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xmlns="" id="{418A55A2-CCF5-49CA-B5B0-E470333FA587}"/>
              </a:ext>
            </a:extLst>
          </p:cNvPr>
          <p:cNvSpPr/>
          <p:nvPr/>
        </p:nvSpPr>
        <p:spPr>
          <a:xfrm>
            <a:off x="8880178" y="1700973"/>
            <a:ext cx="279421" cy="828260"/>
          </a:xfrm>
          <a:custGeom>
            <a:avLst/>
            <a:gdLst>
              <a:gd name="connsiteX0" fmla="*/ 279421 w 279421"/>
              <a:gd name="connsiteY0" fmla="*/ 0 h 828260"/>
              <a:gd name="connsiteX1" fmla="*/ 279421 w 279421"/>
              <a:gd name="connsiteY1" fmla="*/ 27392 h 828260"/>
              <a:gd name="connsiteX2" fmla="*/ 255640 w 279421"/>
              <a:gd name="connsiteY2" fmla="*/ 57054 h 828260"/>
              <a:gd name="connsiteX3" fmla="*/ 231860 w 279421"/>
              <a:gd name="connsiteY3" fmla="*/ 86716 h 828260"/>
              <a:gd name="connsiteX4" fmla="*/ 208079 w 279421"/>
              <a:gd name="connsiteY4" fmla="*/ 86716 h 828260"/>
              <a:gd name="connsiteX5" fmla="*/ 208079 w 279421"/>
              <a:gd name="connsiteY5" fmla="*/ 146039 h 828260"/>
              <a:gd name="connsiteX6" fmla="*/ 184299 w 279421"/>
              <a:gd name="connsiteY6" fmla="*/ 175701 h 828260"/>
              <a:gd name="connsiteX7" fmla="*/ 160518 w 279421"/>
              <a:gd name="connsiteY7" fmla="*/ 235025 h 828260"/>
              <a:gd name="connsiteX8" fmla="*/ 136738 w 279421"/>
              <a:gd name="connsiteY8" fmla="*/ 264686 h 828260"/>
              <a:gd name="connsiteX9" fmla="*/ 136738 w 279421"/>
              <a:gd name="connsiteY9" fmla="*/ 294348 h 828260"/>
              <a:gd name="connsiteX10" fmla="*/ 136738 w 279421"/>
              <a:gd name="connsiteY10" fmla="*/ 324010 h 828260"/>
              <a:gd name="connsiteX11" fmla="*/ 136738 w 279421"/>
              <a:gd name="connsiteY11" fmla="*/ 353672 h 828260"/>
              <a:gd name="connsiteX12" fmla="*/ 160518 w 279421"/>
              <a:gd name="connsiteY12" fmla="*/ 383334 h 828260"/>
              <a:gd name="connsiteX13" fmla="*/ 184299 w 279421"/>
              <a:gd name="connsiteY13" fmla="*/ 442657 h 828260"/>
              <a:gd name="connsiteX14" fmla="*/ 208079 w 279421"/>
              <a:gd name="connsiteY14" fmla="*/ 531642 h 828260"/>
              <a:gd name="connsiteX15" fmla="*/ 208079 w 279421"/>
              <a:gd name="connsiteY15" fmla="*/ 620628 h 828260"/>
              <a:gd name="connsiteX16" fmla="*/ 208079 w 279421"/>
              <a:gd name="connsiteY16" fmla="*/ 709613 h 828260"/>
              <a:gd name="connsiteX17" fmla="*/ 208079 w 279421"/>
              <a:gd name="connsiteY17" fmla="*/ 828260 h 828260"/>
              <a:gd name="connsiteX18" fmla="*/ 95122 w 279421"/>
              <a:gd name="connsiteY18" fmla="*/ 828260 h 828260"/>
              <a:gd name="connsiteX19" fmla="*/ 95122 w 279421"/>
              <a:gd name="connsiteY19" fmla="*/ 768937 h 828260"/>
              <a:gd name="connsiteX20" fmla="*/ 95122 w 279421"/>
              <a:gd name="connsiteY20" fmla="*/ 709613 h 828260"/>
              <a:gd name="connsiteX21" fmla="*/ 71341 w 279421"/>
              <a:gd name="connsiteY21" fmla="*/ 620628 h 828260"/>
              <a:gd name="connsiteX22" fmla="*/ 47561 w 279421"/>
              <a:gd name="connsiteY22" fmla="*/ 531642 h 828260"/>
              <a:gd name="connsiteX23" fmla="*/ 23780 w 279421"/>
              <a:gd name="connsiteY23" fmla="*/ 472319 h 828260"/>
              <a:gd name="connsiteX24" fmla="*/ 0 w 279421"/>
              <a:gd name="connsiteY24" fmla="*/ 383334 h 828260"/>
              <a:gd name="connsiteX25" fmla="*/ 0 w 279421"/>
              <a:gd name="connsiteY25" fmla="*/ 353672 h 828260"/>
              <a:gd name="connsiteX26" fmla="*/ 0 w 279421"/>
              <a:gd name="connsiteY26" fmla="*/ 324010 h 828260"/>
              <a:gd name="connsiteX27" fmla="*/ 0 w 279421"/>
              <a:gd name="connsiteY27" fmla="*/ 294348 h 828260"/>
              <a:gd name="connsiteX28" fmla="*/ 0 w 279421"/>
              <a:gd name="connsiteY28" fmla="*/ 264686 h 828260"/>
              <a:gd name="connsiteX29" fmla="*/ 0 w 279421"/>
              <a:gd name="connsiteY29" fmla="*/ 235025 h 828260"/>
              <a:gd name="connsiteX30" fmla="*/ 23780 w 279421"/>
              <a:gd name="connsiteY30" fmla="*/ 205363 h 828260"/>
              <a:gd name="connsiteX31" fmla="*/ 23780 w 279421"/>
              <a:gd name="connsiteY31" fmla="*/ 146039 h 828260"/>
              <a:gd name="connsiteX32" fmla="*/ 23780 w 279421"/>
              <a:gd name="connsiteY32" fmla="*/ 86716 h 828260"/>
              <a:gd name="connsiteX33" fmla="*/ 23780 w 279421"/>
              <a:gd name="connsiteY33" fmla="*/ 73893 h 828260"/>
              <a:gd name="connsiteX34" fmla="*/ 279421 w 279421"/>
              <a:gd name="connsiteY34" fmla="*/ 0 h 8282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79421" h="828260">
                <a:moveTo>
                  <a:pt x="279421" y="0"/>
                </a:moveTo>
                <a:lnTo>
                  <a:pt x="279421" y="27392"/>
                </a:lnTo>
                <a:lnTo>
                  <a:pt x="255640" y="57054"/>
                </a:lnTo>
                <a:lnTo>
                  <a:pt x="231860" y="86716"/>
                </a:lnTo>
                <a:lnTo>
                  <a:pt x="208079" y="86716"/>
                </a:lnTo>
                <a:lnTo>
                  <a:pt x="208079" y="146039"/>
                </a:lnTo>
                <a:lnTo>
                  <a:pt x="184299" y="175701"/>
                </a:lnTo>
                <a:lnTo>
                  <a:pt x="160518" y="235025"/>
                </a:lnTo>
                <a:lnTo>
                  <a:pt x="136738" y="264686"/>
                </a:lnTo>
                <a:lnTo>
                  <a:pt x="136738" y="294348"/>
                </a:lnTo>
                <a:lnTo>
                  <a:pt x="136738" y="324010"/>
                </a:lnTo>
                <a:lnTo>
                  <a:pt x="136738" y="353672"/>
                </a:lnTo>
                <a:lnTo>
                  <a:pt x="160518" y="383334"/>
                </a:lnTo>
                <a:lnTo>
                  <a:pt x="184299" y="442657"/>
                </a:lnTo>
                <a:lnTo>
                  <a:pt x="208079" y="531642"/>
                </a:lnTo>
                <a:lnTo>
                  <a:pt x="208079" y="620628"/>
                </a:lnTo>
                <a:lnTo>
                  <a:pt x="208079" y="709613"/>
                </a:lnTo>
                <a:lnTo>
                  <a:pt x="208079" y="828260"/>
                </a:lnTo>
                <a:lnTo>
                  <a:pt x="95122" y="828260"/>
                </a:lnTo>
                <a:lnTo>
                  <a:pt x="95122" y="768937"/>
                </a:lnTo>
                <a:lnTo>
                  <a:pt x="95122" y="709613"/>
                </a:lnTo>
                <a:lnTo>
                  <a:pt x="71341" y="620628"/>
                </a:lnTo>
                <a:lnTo>
                  <a:pt x="47561" y="531642"/>
                </a:lnTo>
                <a:lnTo>
                  <a:pt x="23780" y="472319"/>
                </a:lnTo>
                <a:lnTo>
                  <a:pt x="0" y="383334"/>
                </a:lnTo>
                <a:lnTo>
                  <a:pt x="0" y="353672"/>
                </a:lnTo>
                <a:lnTo>
                  <a:pt x="0" y="324010"/>
                </a:lnTo>
                <a:lnTo>
                  <a:pt x="0" y="294348"/>
                </a:lnTo>
                <a:lnTo>
                  <a:pt x="0" y="264686"/>
                </a:lnTo>
                <a:lnTo>
                  <a:pt x="0" y="235025"/>
                </a:lnTo>
                <a:lnTo>
                  <a:pt x="23780" y="205363"/>
                </a:lnTo>
                <a:lnTo>
                  <a:pt x="23780" y="146039"/>
                </a:lnTo>
                <a:lnTo>
                  <a:pt x="23780" y="86716"/>
                </a:lnTo>
                <a:lnTo>
                  <a:pt x="23780" y="73893"/>
                </a:lnTo>
                <a:lnTo>
                  <a:pt x="27942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xmlns="" id="{463BA37B-3091-498D-9F85-E95455FA74DB}"/>
              </a:ext>
            </a:extLst>
          </p:cNvPr>
          <p:cNvSpPr/>
          <p:nvPr/>
        </p:nvSpPr>
        <p:spPr>
          <a:xfrm>
            <a:off x="5294033" y="1729558"/>
            <a:ext cx="326982" cy="785706"/>
          </a:xfrm>
          <a:custGeom>
            <a:avLst/>
            <a:gdLst>
              <a:gd name="connsiteX0" fmla="*/ 326982 w 326982"/>
              <a:gd name="connsiteY0" fmla="*/ 0 h 785706"/>
              <a:gd name="connsiteX1" fmla="*/ 326982 w 326982"/>
              <a:gd name="connsiteY1" fmla="*/ 21915 h 785706"/>
              <a:gd name="connsiteX2" fmla="*/ 303202 w 326982"/>
              <a:gd name="connsiteY2" fmla="*/ 51577 h 785706"/>
              <a:gd name="connsiteX3" fmla="*/ 279421 w 326982"/>
              <a:gd name="connsiteY3" fmla="*/ 51577 h 785706"/>
              <a:gd name="connsiteX4" fmla="*/ 255641 w 326982"/>
              <a:gd name="connsiteY4" fmla="*/ 81239 h 785706"/>
              <a:gd name="connsiteX5" fmla="*/ 231860 w 326982"/>
              <a:gd name="connsiteY5" fmla="*/ 110901 h 785706"/>
              <a:gd name="connsiteX6" fmla="*/ 208080 w 326982"/>
              <a:gd name="connsiteY6" fmla="*/ 140563 h 785706"/>
              <a:gd name="connsiteX7" fmla="*/ 208080 w 326982"/>
              <a:gd name="connsiteY7" fmla="*/ 199886 h 785706"/>
              <a:gd name="connsiteX8" fmla="*/ 184299 w 326982"/>
              <a:gd name="connsiteY8" fmla="*/ 229548 h 785706"/>
              <a:gd name="connsiteX9" fmla="*/ 184299 w 326982"/>
              <a:gd name="connsiteY9" fmla="*/ 259210 h 785706"/>
              <a:gd name="connsiteX10" fmla="*/ 160519 w 326982"/>
              <a:gd name="connsiteY10" fmla="*/ 288871 h 785706"/>
              <a:gd name="connsiteX11" fmla="*/ 184299 w 326982"/>
              <a:gd name="connsiteY11" fmla="*/ 318533 h 785706"/>
              <a:gd name="connsiteX12" fmla="*/ 184299 w 326982"/>
              <a:gd name="connsiteY12" fmla="*/ 377857 h 785706"/>
              <a:gd name="connsiteX13" fmla="*/ 208080 w 326982"/>
              <a:gd name="connsiteY13" fmla="*/ 437180 h 785706"/>
              <a:gd name="connsiteX14" fmla="*/ 231860 w 326982"/>
              <a:gd name="connsiteY14" fmla="*/ 489088 h 785706"/>
              <a:gd name="connsiteX15" fmla="*/ 231860 w 326982"/>
              <a:gd name="connsiteY15" fmla="*/ 578074 h 785706"/>
              <a:gd name="connsiteX16" fmla="*/ 255641 w 326982"/>
              <a:gd name="connsiteY16" fmla="*/ 696721 h 785706"/>
              <a:gd name="connsiteX17" fmla="*/ 255641 w 326982"/>
              <a:gd name="connsiteY17" fmla="*/ 785706 h 785706"/>
              <a:gd name="connsiteX18" fmla="*/ 112958 w 326982"/>
              <a:gd name="connsiteY18" fmla="*/ 785706 h 785706"/>
              <a:gd name="connsiteX19" fmla="*/ 112958 w 326982"/>
              <a:gd name="connsiteY19" fmla="*/ 726383 h 785706"/>
              <a:gd name="connsiteX20" fmla="*/ 89177 w 326982"/>
              <a:gd name="connsiteY20" fmla="*/ 637397 h 785706"/>
              <a:gd name="connsiteX21" fmla="*/ 65396 w 326982"/>
              <a:gd name="connsiteY21" fmla="*/ 518750 h 785706"/>
              <a:gd name="connsiteX22" fmla="*/ 23781 w 326982"/>
              <a:gd name="connsiteY22" fmla="*/ 459427 h 785706"/>
              <a:gd name="connsiteX23" fmla="*/ 23781 w 326982"/>
              <a:gd name="connsiteY23" fmla="*/ 407519 h 785706"/>
              <a:gd name="connsiteX24" fmla="*/ 0 w 326982"/>
              <a:gd name="connsiteY24" fmla="*/ 348195 h 785706"/>
              <a:gd name="connsiteX25" fmla="*/ 0 w 326982"/>
              <a:gd name="connsiteY25" fmla="*/ 288871 h 785706"/>
              <a:gd name="connsiteX26" fmla="*/ 0 w 326982"/>
              <a:gd name="connsiteY26" fmla="*/ 229548 h 785706"/>
              <a:gd name="connsiteX27" fmla="*/ 23781 w 326982"/>
              <a:gd name="connsiteY27" fmla="*/ 140563 h 785706"/>
              <a:gd name="connsiteX28" fmla="*/ 41616 w 326982"/>
              <a:gd name="connsiteY28" fmla="*/ 110901 h 785706"/>
              <a:gd name="connsiteX29" fmla="*/ 41616 w 326982"/>
              <a:gd name="connsiteY29" fmla="*/ 81239 h 785706"/>
              <a:gd name="connsiteX30" fmla="*/ 41616 w 326982"/>
              <a:gd name="connsiteY30" fmla="*/ 74260 h 785706"/>
              <a:gd name="connsiteX31" fmla="*/ 326982 w 326982"/>
              <a:gd name="connsiteY31" fmla="*/ 0 h 7857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26982" h="785706">
                <a:moveTo>
                  <a:pt x="326982" y="0"/>
                </a:moveTo>
                <a:lnTo>
                  <a:pt x="326982" y="21915"/>
                </a:lnTo>
                <a:lnTo>
                  <a:pt x="303202" y="51577"/>
                </a:lnTo>
                <a:lnTo>
                  <a:pt x="279421" y="51577"/>
                </a:lnTo>
                <a:lnTo>
                  <a:pt x="255641" y="81239"/>
                </a:lnTo>
                <a:lnTo>
                  <a:pt x="231860" y="110901"/>
                </a:lnTo>
                <a:lnTo>
                  <a:pt x="208080" y="140563"/>
                </a:lnTo>
                <a:lnTo>
                  <a:pt x="208080" y="199886"/>
                </a:lnTo>
                <a:lnTo>
                  <a:pt x="184299" y="229548"/>
                </a:lnTo>
                <a:lnTo>
                  <a:pt x="184299" y="259210"/>
                </a:lnTo>
                <a:lnTo>
                  <a:pt x="160519" y="288871"/>
                </a:lnTo>
                <a:lnTo>
                  <a:pt x="184299" y="318533"/>
                </a:lnTo>
                <a:lnTo>
                  <a:pt x="184299" y="377857"/>
                </a:lnTo>
                <a:lnTo>
                  <a:pt x="208080" y="437180"/>
                </a:lnTo>
                <a:lnTo>
                  <a:pt x="231860" y="489088"/>
                </a:lnTo>
                <a:lnTo>
                  <a:pt x="231860" y="578074"/>
                </a:lnTo>
                <a:lnTo>
                  <a:pt x="255641" y="696721"/>
                </a:lnTo>
                <a:lnTo>
                  <a:pt x="255641" y="785706"/>
                </a:lnTo>
                <a:lnTo>
                  <a:pt x="112958" y="785706"/>
                </a:lnTo>
                <a:lnTo>
                  <a:pt x="112958" y="726383"/>
                </a:lnTo>
                <a:lnTo>
                  <a:pt x="89177" y="637397"/>
                </a:lnTo>
                <a:lnTo>
                  <a:pt x="65396" y="518750"/>
                </a:lnTo>
                <a:lnTo>
                  <a:pt x="23781" y="459427"/>
                </a:lnTo>
                <a:lnTo>
                  <a:pt x="23781" y="407519"/>
                </a:lnTo>
                <a:lnTo>
                  <a:pt x="0" y="348195"/>
                </a:lnTo>
                <a:lnTo>
                  <a:pt x="0" y="288871"/>
                </a:lnTo>
                <a:lnTo>
                  <a:pt x="0" y="229548"/>
                </a:lnTo>
                <a:lnTo>
                  <a:pt x="23781" y="140563"/>
                </a:lnTo>
                <a:lnTo>
                  <a:pt x="41616" y="110901"/>
                </a:lnTo>
                <a:lnTo>
                  <a:pt x="41616" y="81239"/>
                </a:lnTo>
                <a:lnTo>
                  <a:pt x="41616" y="74260"/>
                </a:lnTo>
                <a:lnTo>
                  <a:pt x="32698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xmlns="" id="{CC9082B2-15C7-4669-913B-8141479F0644}"/>
              </a:ext>
            </a:extLst>
          </p:cNvPr>
          <p:cNvSpPr/>
          <p:nvPr/>
        </p:nvSpPr>
        <p:spPr>
          <a:xfrm>
            <a:off x="5069799" y="4094453"/>
            <a:ext cx="731253" cy="1090070"/>
          </a:xfrm>
          <a:custGeom>
            <a:avLst/>
            <a:gdLst>
              <a:gd name="connsiteX0" fmla="*/ 469667 w 731253"/>
              <a:gd name="connsiteY0" fmla="*/ 0 h 1090070"/>
              <a:gd name="connsiteX1" fmla="*/ 493447 w 731253"/>
              <a:gd name="connsiteY1" fmla="*/ 0 h 1090070"/>
              <a:gd name="connsiteX2" fmla="*/ 517228 w 731253"/>
              <a:gd name="connsiteY2" fmla="*/ 0 h 1090070"/>
              <a:gd name="connsiteX3" fmla="*/ 564789 w 731253"/>
              <a:gd name="connsiteY3" fmla="*/ 0 h 1090070"/>
              <a:gd name="connsiteX4" fmla="*/ 636131 w 731253"/>
              <a:gd name="connsiteY4" fmla="*/ 29662 h 1090070"/>
              <a:gd name="connsiteX5" fmla="*/ 659911 w 731253"/>
              <a:gd name="connsiteY5" fmla="*/ 59324 h 1090070"/>
              <a:gd name="connsiteX6" fmla="*/ 683692 w 731253"/>
              <a:gd name="connsiteY6" fmla="*/ 88985 h 1090070"/>
              <a:gd name="connsiteX7" fmla="*/ 707473 w 731253"/>
              <a:gd name="connsiteY7" fmla="*/ 118647 h 1090070"/>
              <a:gd name="connsiteX8" fmla="*/ 731253 w 731253"/>
              <a:gd name="connsiteY8" fmla="*/ 118647 h 1090070"/>
              <a:gd name="connsiteX9" fmla="*/ 731253 w 731253"/>
              <a:gd name="connsiteY9" fmla="*/ 177971 h 1090070"/>
              <a:gd name="connsiteX10" fmla="*/ 731253 w 731253"/>
              <a:gd name="connsiteY10" fmla="*/ 207633 h 1090070"/>
              <a:gd name="connsiteX11" fmla="*/ 707473 w 731253"/>
              <a:gd name="connsiteY11" fmla="*/ 266956 h 1090070"/>
              <a:gd name="connsiteX12" fmla="*/ 659911 w 731253"/>
              <a:gd name="connsiteY12" fmla="*/ 326280 h 1090070"/>
              <a:gd name="connsiteX13" fmla="*/ 612350 w 731253"/>
              <a:gd name="connsiteY13" fmla="*/ 385603 h 1090070"/>
              <a:gd name="connsiteX14" fmla="*/ 493447 w 731253"/>
              <a:gd name="connsiteY14" fmla="*/ 533912 h 1090070"/>
              <a:gd name="connsiteX15" fmla="*/ 398325 w 731253"/>
              <a:gd name="connsiteY15" fmla="*/ 682221 h 1090070"/>
              <a:gd name="connsiteX16" fmla="*/ 350764 w 731253"/>
              <a:gd name="connsiteY16" fmla="*/ 741544 h 1090070"/>
              <a:gd name="connsiteX17" fmla="*/ 303203 w 731253"/>
              <a:gd name="connsiteY17" fmla="*/ 800868 h 1090070"/>
              <a:gd name="connsiteX18" fmla="*/ 279422 w 731253"/>
              <a:gd name="connsiteY18" fmla="*/ 830530 h 1090070"/>
              <a:gd name="connsiteX19" fmla="*/ 303203 w 731253"/>
              <a:gd name="connsiteY19" fmla="*/ 860192 h 1090070"/>
              <a:gd name="connsiteX20" fmla="*/ 306684 w 731253"/>
              <a:gd name="connsiteY20" fmla="*/ 860192 h 1090070"/>
              <a:gd name="connsiteX21" fmla="*/ 111059 w 731253"/>
              <a:gd name="connsiteY21" fmla="*/ 1090070 h 1090070"/>
              <a:gd name="connsiteX22" fmla="*/ 95123 w 731253"/>
              <a:gd name="connsiteY22" fmla="*/ 1090070 h 1090070"/>
              <a:gd name="connsiteX23" fmla="*/ 47561 w 731253"/>
              <a:gd name="connsiteY23" fmla="*/ 1060408 h 1090070"/>
              <a:gd name="connsiteX24" fmla="*/ 47561 w 731253"/>
              <a:gd name="connsiteY24" fmla="*/ 1038162 h 1090070"/>
              <a:gd name="connsiteX25" fmla="*/ 23781 w 731253"/>
              <a:gd name="connsiteY25" fmla="*/ 1008500 h 1090070"/>
              <a:gd name="connsiteX26" fmla="*/ 0 w 731253"/>
              <a:gd name="connsiteY26" fmla="*/ 949177 h 1090070"/>
              <a:gd name="connsiteX27" fmla="*/ 0 w 731253"/>
              <a:gd name="connsiteY27" fmla="*/ 889853 h 1090070"/>
              <a:gd name="connsiteX28" fmla="*/ 23781 w 731253"/>
              <a:gd name="connsiteY28" fmla="*/ 860192 h 1090070"/>
              <a:gd name="connsiteX29" fmla="*/ 47561 w 731253"/>
              <a:gd name="connsiteY29" fmla="*/ 830530 h 1090070"/>
              <a:gd name="connsiteX30" fmla="*/ 95123 w 731253"/>
              <a:gd name="connsiteY30" fmla="*/ 800868 h 1090070"/>
              <a:gd name="connsiteX31" fmla="*/ 142684 w 731253"/>
              <a:gd name="connsiteY31" fmla="*/ 771206 h 1090070"/>
              <a:gd name="connsiteX32" fmla="*/ 190245 w 731253"/>
              <a:gd name="connsiteY32" fmla="*/ 682221 h 1090070"/>
              <a:gd name="connsiteX33" fmla="*/ 255642 w 731253"/>
              <a:gd name="connsiteY33" fmla="*/ 563574 h 1090070"/>
              <a:gd name="connsiteX34" fmla="*/ 303203 w 731253"/>
              <a:gd name="connsiteY34" fmla="*/ 474589 h 1090070"/>
              <a:gd name="connsiteX35" fmla="*/ 374544 w 731253"/>
              <a:gd name="connsiteY35" fmla="*/ 385603 h 1090070"/>
              <a:gd name="connsiteX36" fmla="*/ 422106 w 731253"/>
              <a:gd name="connsiteY36" fmla="*/ 296618 h 1090070"/>
              <a:gd name="connsiteX37" fmla="*/ 445886 w 731253"/>
              <a:gd name="connsiteY37" fmla="*/ 237294 h 1090070"/>
              <a:gd name="connsiteX38" fmla="*/ 469667 w 731253"/>
              <a:gd name="connsiteY38" fmla="*/ 177971 h 1090070"/>
              <a:gd name="connsiteX39" fmla="*/ 469667 w 731253"/>
              <a:gd name="connsiteY39" fmla="*/ 148309 h 1090070"/>
              <a:gd name="connsiteX40" fmla="*/ 469667 w 731253"/>
              <a:gd name="connsiteY40" fmla="*/ 118647 h 1090070"/>
              <a:gd name="connsiteX41" fmla="*/ 469667 w 731253"/>
              <a:gd name="connsiteY41" fmla="*/ 88985 h 1090070"/>
              <a:gd name="connsiteX42" fmla="*/ 445886 w 731253"/>
              <a:gd name="connsiteY42" fmla="*/ 59324 h 1090070"/>
              <a:gd name="connsiteX43" fmla="*/ 445886 w 731253"/>
              <a:gd name="connsiteY43" fmla="*/ 29662 h 1090070"/>
              <a:gd name="connsiteX44" fmla="*/ 469667 w 731253"/>
              <a:gd name="connsiteY44" fmla="*/ 0 h 1090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731253" h="1090070">
                <a:moveTo>
                  <a:pt x="469667" y="0"/>
                </a:moveTo>
                <a:lnTo>
                  <a:pt x="493447" y="0"/>
                </a:lnTo>
                <a:lnTo>
                  <a:pt x="517228" y="0"/>
                </a:lnTo>
                <a:lnTo>
                  <a:pt x="564789" y="0"/>
                </a:lnTo>
                <a:lnTo>
                  <a:pt x="636131" y="29662"/>
                </a:lnTo>
                <a:lnTo>
                  <a:pt x="659911" y="59324"/>
                </a:lnTo>
                <a:lnTo>
                  <a:pt x="683692" y="88985"/>
                </a:lnTo>
                <a:lnTo>
                  <a:pt x="707473" y="118647"/>
                </a:lnTo>
                <a:lnTo>
                  <a:pt x="731253" y="118647"/>
                </a:lnTo>
                <a:lnTo>
                  <a:pt x="731253" y="177971"/>
                </a:lnTo>
                <a:lnTo>
                  <a:pt x="731253" y="207633"/>
                </a:lnTo>
                <a:lnTo>
                  <a:pt x="707473" y="266956"/>
                </a:lnTo>
                <a:lnTo>
                  <a:pt x="659911" y="326280"/>
                </a:lnTo>
                <a:lnTo>
                  <a:pt x="612350" y="385603"/>
                </a:lnTo>
                <a:lnTo>
                  <a:pt x="493447" y="533912"/>
                </a:lnTo>
                <a:lnTo>
                  <a:pt x="398325" y="682221"/>
                </a:lnTo>
                <a:lnTo>
                  <a:pt x="350764" y="741544"/>
                </a:lnTo>
                <a:lnTo>
                  <a:pt x="303203" y="800868"/>
                </a:lnTo>
                <a:lnTo>
                  <a:pt x="279422" y="830530"/>
                </a:lnTo>
                <a:lnTo>
                  <a:pt x="303203" y="860192"/>
                </a:lnTo>
                <a:lnTo>
                  <a:pt x="306684" y="860192"/>
                </a:lnTo>
                <a:lnTo>
                  <a:pt x="111059" y="1090070"/>
                </a:lnTo>
                <a:lnTo>
                  <a:pt x="95123" y="1090070"/>
                </a:lnTo>
                <a:lnTo>
                  <a:pt x="47561" y="1060408"/>
                </a:lnTo>
                <a:lnTo>
                  <a:pt x="47561" y="1038162"/>
                </a:lnTo>
                <a:lnTo>
                  <a:pt x="23781" y="1008500"/>
                </a:lnTo>
                <a:lnTo>
                  <a:pt x="0" y="949177"/>
                </a:lnTo>
                <a:lnTo>
                  <a:pt x="0" y="889853"/>
                </a:lnTo>
                <a:lnTo>
                  <a:pt x="23781" y="860192"/>
                </a:lnTo>
                <a:lnTo>
                  <a:pt x="47561" y="830530"/>
                </a:lnTo>
                <a:lnTo>
                  <a:pt x="95123" y="800868"/>
                </a:lnTo>
                <a:lnTo>
                  <a:pt x="142684" y="771206"/>
                </a:lnTo>
                <a:lnTo>
                  <a:pt x="190245" y="682221"/>
                </a:lnTo>
                <a:lnTo>
                  <a:pt x="255642" y="563574"/>
                </a:lnTo>
                <a:lnTo>
                  <a:pt x="303203" y="474589"/>
                </a:lnTo>
                <a:lnTo>
                  <a:pt x="374544" y="385603"/>
                </a:lnTo>
                <a:lnTo>
                  <a:pt x="422106" y="296618"/>
                </a:lnTo>
                <a:lnTo>
                  <a:pt x="445886" y="237294"/>
                </a:lnTo>
                <a:lnTo>
                  <a:pt x="469667" y="177971"/>
                </a:lnTo>
                <a:lnTo>
                  <a:pt x="469667" y="148309"/>
                </a:lnTo>
                <a:lnTo>
                  <a:pt x="469667" y="118647"/>
                </a:lnTo>
                <a:lnTo>
                  <a:pt x="469667" y="88985"/>
                </a:lnTo>
                <a:lnTo>
                  <a:pt x="445886" y="59324"/>
                </a:lnTo>
                <a:lnTo>
                  <a:pt x="445886" y="29662"/>
                </a:lnTo>
                <a:lnTo>
                  <a:pt x="46966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xmlns="" id="{006A6260-0286-4E84-9AFB-EC265F41CB4C}"/>
              </a:ext>
            </a:extLst>
          </p:cNvPr>
          <p:cNvSpPr/>
          <p:nvPr/>
        </p:nvSpPr>
        <p:spPr>
          <a:xfrm>
            <a:off x="9259453" y="4531150"/>
            <a:ext cx="251075" cy="1060407"/>
          </a:xfrm>
          <a:custGeom>
            <a:avLst/>
            <a:gdLst>
              <a:gd name="connsiteX0" fmla="*/ 23781 w 251075"/>
              <a:gd name="connsiteY0" fmla="*/ 0 h 1060407"/>
              <a:gd name="connsiteX1" fmla="*/ 71342 w 251075"/>
              <a:gd name="connsiteY1" fmla="*/ 0 h 1060407"/>
              <a:gd name="connsiteX2" fmla="*/ 142683 w 251075"/>
              <a:gd name="connsiteY2" fmla="*/ 29662 h 1060407"/>
              <a:gd name="connsiteX3" fmla="*/ 214025 w 251075"/>
              <a:gd name="connsiteY3" fmla="*/ 29662 h 1060407"/>
              <a:gd name="connsiteX4" fmla="*/ 214025 w 251075"/>
              <a:gd name="connsiteY4" fmla="*/ 177971 h 1060407"/>
              <a:gd name="connsiteX5" fmla="*/ 214025 w 251075"/>
              <a:gd name="connsiteY5" fmla="*/ 326279 h 1060407"/>
              <a:gd name="connsiteX6" fmla="*/ 237806 w 251075"/>
              <a:gd name="connsiteY6" fmla="*/ 415265 h 1060407"/>
              <a:gd name="connsiteX7" fmla="*/ 237806 w 251075"/>
              <a:gd name="connsiteY7" fmla="*/ 474588 h 1060407"/>
              <a:gd name="connsiteX8" fmla="*/ 237806 w 251075"/>
              <a:gd name="connsiteY8" fmla="*/ 526496 h 1060407"/>
              <a:gd name="connsiteX9" fmla="*/ 237806 w 251075"/>
              <a:gd name="connsiteY9" fmla="*/ 556158 h 1060407"/>
              <a:gd name="connsiteX10" fmla="*/ 237806 w 251075"/>
              <a:gd name="connsiteY10" fmla="*/ 585819 h 1060407"/>
              <a:gd name="connsiteX11" fmla="*/ 237806 w 251075"/>
              <a:gd name="connsiteY11" fmla="*/ 615481 h 1060407"/>
              <a:gd name="connsiteX12" fmla="*/ 251075 w 251075"/>
              <a:gd name="connsiteY12" fmla="*/ 615481 h 1060407"/>
              <a:gd name="connsiteX13" fmla="*/ 224990 w 251075"/>
              <a:gd name="connsiteY13" fmla="*/ 957745 h 1060407"/>
              <a:gd name="connsiteX14" fmla="*/ 214025 w 251075"/>
              <a:gd name="connsiteY14" fmla="*/ 971422 h 1060407"/>
              <a:gd name="connsiteX15" fmla="*/ 190245 w 251075"/>
              <a:gd name="connsiteY15" fmla="*/ 1001084 h 1060407"/>
              <a:gd name="connsiteX16" fmla="*/ 166464 w 251075"/>
              <a:gd name="connsiteY16" fmla="*/ 1030745 h 1060407"/>
              <a:gd name="connsiteX17" fmla="*/ 166464 w 251075"/>
              <a:gd name="connsiteY17" fmla="*/ 1060407 h 1060407"/>
              <a:gd name="connsiteX18" fmla="*/ 142683 w 251075"/>
              <a:gd name="connsiteY18" fmla="*/ 1060407 h 1060407"/>
              <a:gd name="connsiteX19" fmla="*/ 118903 w 251075"/>
              <a:gd name="connsiteY19" fmla="*/ 1060407 h 1060407"/>
              <a:gd name="connsiteX20" fmla="*/ 95122 w 251075"/>
              <a:gd name="connsiteY20" fmla="*/ 1030745 h 1060407"/>
              <a:gd name="connsiteX21" fmla="*/ 71342 w 251075"/>
              <a:gd name="connsiteY21" fmla="*/ 1001084 h 1060407"/>
              <a:gd name="connsiteX22" fmla="*/ 71342 w 251075"/>
              <a:gd name="connsiteY22" fmla="*/ 971422 h 1060407"/>
              <a:gd name="connsiteX23" fmla="*/ 47561 w 251075"/>
              <a:gd name="connsiteY23" fmla="*/ 941760 h 1060407"/>
              <a:gd name="connsiteX24" fmla="*/ 23781 w 251075"/>
              <a:gd name="connsiteY24" fmla="*/ 912099 h 1060407"/>
              <a:gd name="connsiteX25" fmla="*/ 23781 w 251075"/>
              <a:gd name="connsiteY25" fmla="*/ 882437 h 1060407"/>
              <a:gd name="connsiteX26" fmla="*/ 23781 w 251075"/>
              <a:gd name="connsiteY26" fmla="*/ 852775 h 1060407"/>
              <a:gd name="connsiteX27" fmla="*/ 23781 w 251075"/>
              <a:gd name="connsiteY27" fmla="*/ 823113 h 1060407"/>
              <a:gd name="connsiteX28" fmla="*/ 47561 w 251075"/>
              <a:gd name="connsiteY28" fmla="*/ 793452 h 1060407"/>
              <a:gd name="connsiteX29" fmla="*/ 71342 w 251075"/>
              <a:gd name="connsiteY29" fmla="*/ 763790 h 1060407"/>
              <a:gd name="connsiteX30" fmla="*/ 71342 w 251075"/>
              <a:gd name="connsiteY30" fmla="*/ 704466 h 1060407"/>
              <a:gd name="connsiteX31" fmla="*/ 71342 w 251075"/>
              <a:gd name="connsiteY31" fmla="*/ 615481 h 1060407"/>
              <a:gd name="connsiteX32" fmla="*/ 71342 w 251075"/>
              <a:gd name="connsiteY32" fmla="*/ 526496 h 1060407"/>
              <a:gd name="connsiteX33" fmla="*/ 71342 w 251075"/>
              <a:gd name="connsiteY33" fmla="*/ 415265 h 1060407"/>
              <a:gd name="connsiteX34" fmla="*/ 71342 w 251075"/>
              <a:gd name="connsiteY34" fmla="*/ 326279 h 1060407"/>
              <a:gd name="connsiteX35" fmla="*/ 47561 w 251075"/>
              <a:gd name="connsiteY35" fmla="*/ 237294 h 1060407"/>
              <a:gd name="connsiteX36" fmla="*/ 47561 w 251075"/>
              <a:gd name="connsiteY36" fmla="*/ 177971 h 1060407"/>
              <a:gd name="connsiteX37" fmla="*/ 23781 w 251075"/>
              <a:gd name="connsiteY37" fmla="*/ 118647 h 1060407"/>
              <a:gd name="connsiteX38" fmla="*/ 0 w 251075"/>
              <a:gd name="connsiteY38" fmla="*/ 88985 h 1060407"/>
              <a:gd name="connsiteX39" fmla="*/ 0 w 251075"/>
              <a:gd name="connsiteY39" fmla="*/ 59324 h 1060407"/>
              <a:gd name="connsiteX40" fmla="*/ 0 w 251075"/>
              <a:gd name="connsiteY40" fmla="*/ 29662 h 1060407"/>
              <a:gd name="connsiteX41" fmla="*/ 23781 w 251075"/>
              <a:gd name="connsiteY41" fmla="*/ 0 h 1060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251075" h="1060407">
                <a:moveTo>
                  <a:pt x="23781" y="0"/>
                </a:moveTo>
                <a:lnTo>
                  <a:pt x="71342" y="0"/>
                </a:lnTo>
                <a:lnTo>
                  <a:pt x="142683" y="29662"/>
                </a:lnTo>
                <a:lnTo>
                  <a:pt x="214025" y="29662"/>
                </a:lnTo>
                <a:lnTo>
                  <a:pt x="214025" y="177971"/>
                </a:lnTo>
                <a:lnTo>
                  <a:pt x="214025" y="326279"/>
                </a:lnTo>
                <a:lnTo>
                  <a:pt x="237806" y="415265"/>
                </a:lnTo>
                <a:lnTo>
                  <a:pt x="237806" y="474588"/>
                </a:lnTo>
                <a:lnTo>
                  <a:pt x="237806" y="526496"/>
                </a:lnTo>
                <a:lnTo>
                  <a:pt x="237806" y="556158"/>
                </a:lnTo>
                <a:lnTo>
                  <a:pt x="237806" y="585819"/>
                </a:lnTo>
                <a:lnTo>
                  <a:pt x="237806" y="615481"/>
                </a:lnTo>
                <a:lnTo>
                  <a:pt x="251075" y="615481"/>
                </a:lnTo>
                <a:lnTo>
                  <a:pt x="224990" y="957745"/>
                </a:lnTo>
                <a:lnTo>
                  <a:pt x="214025" y="971422"/>
                </a:lnTo>
                <a:lnTo>
                  <a:pt x="190245" y="1001084"/>
                </a:lnTo>
                <a:lnTo>
                  <a:pt x="166464" y="1030745"/>
                </a:lnTo>
                <a:lnTo>
                  <a:pt x="166464" y="1060407"/>
                </a:lnTo>
                <a:lnTo>
                  <a:pt x="142683" y="1060407"/>
                </a:lnTo>
                <a:lnTo>
                  <a:pt x="118903" y="1060407"/>
                </a:lnTo>
                <a:lnTo>
                  <a:pt x="95122" y="1030745"/>
                </a:lnTo>
                <a:lnTo>
                  <a:pt x="71342" y="1001084"/>
                </a:lnTo>
                <a:lnTo>
                  <a:pt x="71342" y="971422"/>
                </a:lnTo>
                <a:lnTo>
                  <a:pt x="47561" y="941760"/>
                </a:lnTo>
                <a:lnTo>
                  <a:pt x="23781" y="912099"/>
                </a:lnTo>
                <a:lnTo>
                  <a:pt x="23781" y="882437"/>
                </a:lnTo>
                <a:lnTo>
                  <a:pt x="23781" y="852775"/>
                </a:lnTo>
                <a:lnTo>
                  <a:pt x="23781" y="823113"/>
                </a:lnTo>
                <a:lnTo>
                  <a:pt x="47561" y="793452"/>
                </a:lnTo>
                <a:lnTo>
                  <a:pt x="71342" y="763790"/>
                </a:lnTo>
                <a:lnTo>
                  <a:pt x="71342" y="704466"/>
                </a:lnTo>
                <a:lnTo>
                  <a:pt x="71342" y="615481"/>
                </a:lnTo>
                <a:lnTo>
                  <a:pt x="71342" y="526496"/>
                </a:lnTo>
                <a:lnTo>
                  <a:pt x="71342" y="415265"/>
                </a:lnTo>
                <a:lnTo>
                  <a:pt x="71342" y="326279"/>
                </a:lnTo>
                <a:lnTo>
                  <a:pt x="47561" y="237294"/>
                </a:lnTo>
                <a:lnTo>
                  <a:pt x="47561" y="177971"/>
                </a:lnTo>
                <a:lnTo>
                  <a:pt x="23781" y="118647"/>
                </a:lnTo>
                <a:lnTo>
                  <a:pt x="0" y="88985"/>
                </a:lnTo>
                <a:lnTo>
                  <a:pt x="0" y="59324"/>
                </a:lnTo>
                <a:lnTo>
                  <a:pt x="0" y="29662"/>
                </a:lnTo>
                <a:lnTo>
                  <a:pt x="2378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xmlns="" id="{A8AFAC80-A535-4D76-9988-191D0C73190B}"/>
              </a:ext>
            </a:extLst>
          </p:cNvPr>
          <p:cNvSpPr/>
          <p:nvPr/>
        </p:nvSpPr>
        <p:spPr>
          <a:xfrm>
            <a:off x="10223083" y="4608728"/>
            <a:ext cx="346300" cy="796908"/>
          </a:xfrm>
          <a:custGeom>
            <a:avLst/>
            <a:gdLst>
              <a:gd name="connsiteX0" fmla="*/ 346300 w 346300"/>
              <a:gd name="connsiteY0" fmla="*/ 0 h 796908"/>
              <a:gd name="connsiteX1" fmla="*/ 346300 w 346300"/>
              <a:gd name="connsiteY1" fmla="*/ 33118 h 796908"/>
              <a:gd name="connsiteX2" fmla="*/ 322520 w 346300"/>
              <a:gd name="connsiteY2" fmla="*/ 33118 h 796908"/>
              <a:gd name="connsiteX3" fmla="*/ 322520 w 346300"/>
              <a:gd name="connsiteY3" fmla="*/ 62780 h 796908"/>
              <a:gd name="connsiteX4" fmla="*/ 298739 w 346300"/>
              <a:gd name="connsiteY4" fmla="*/ 92442 h 796908"/>
              <a:gd name="connsiteX5" fmla="*/ 298739 w 346300"/>
              <a:gd name="connsiteY5" fmla="*/ 122104 h 796908"/>
              <a:gd name="connsiteX6" fmla="*/ 298739 w 346300"/>
              <a:gd name="connsiteY6" fmla="*/ 151765 h 796908"/>
              <a:gd name="connsiteX7" fmla="*/ 274959 w 346300"/>
              <a:gd name="connsiteY7" fmla="*/ 211089 h 796908"/>
              <a:gd name="connsiteX8" fmla="*/ 274959 w 346300"/>
              <a:gd name="connsiteY8" fmla="*/ 300074 h 796908"/>
              <a:gd name="connsiteX9" fmla="*/ 274959 w 346300"/>
              <a:gd name="connsiteY9" fmla="*/ 359398 h 796908"/>
              <a:gd name="connsiteX10" fmla="*/ 251178 w 346300"/>
              <a:gd name="connsiteY10" fmla="*/ 440967 h 796908"/>
              <a:gd name="connsiteX11" fmla="*/ 251178 w 346300"/>
              <a:gd name="connsiteY11" fmla="*/ 529953 h 796908"/>
              <a:gd name="connsiteX12" fmla="*/ 227398 w 346300"/>
              <a:gd name="connsiteY12" fmla="*/ 589276 h 796908"/>
              <a:gd name="connsiteX13" fmla="*/ 203617 w 346300"/>
              <a:gd name="connsiteY13" fmla="*/ 648600 h 796908"/>
              <a:gd name="connsiteX14" fmla="*/ 156056 w 346300"/>
              <a:gd name="connsiteY14" fmla="*/ 707923 h 796908"/>
              <a:gd name="connsiteX15" fmla="*/ 132276 w 346300"/>
              <a:gd name="connsiteY15" fmla="*/ 737585 h 796908"/>
              <a:gd name="connsiteX16" fmla="*/ 84715 w 346300"/>
              <a:gd name="connsiteY16" fmla="*/ 767246 h 796908"/>
              <a:gd name="connsiteX17" fmla="*/ 60934 w 346300"/>
              <a:gd name="connsiteY17" fmla="*/ 796908 h 796908"/>
              <a:gd name="connsiteX18" fmla="*/ 37154 w 346300"/>
              <a:gd name="connsiteY18" fmla="*/ 796908 h 796908"/>
              <a:gd name="connsiteX19" fmla="*/ 0 w 346300"/>
              <a:gd name="connsiteY19" fmla="*/ 796908 h 796908"/>
              <a:gd name="connsiteX20" fmla="*/ 0 w 346300"/>
              <a:gd name="connsiteY20" fmla="*/ 440967 h 796908"/>
              <a:gd name="connsiteX21" fmla="*/ 13373 w 346300"/>
              <a:gd name="connsiteY21" fmla="*/ 440967 h 796908"/>
              <a:gd name="connsiteX22" fmla="*/ 13373 w 346300"/>
              <a:gd name="connsiteY22" fmla="*/ 470629 h 796908"/>
              <a:gd name="connsiteX23" fmla="*/ 37154 w 346300"/>
              <a:gd name="connsiteY23" fmla="*/ 470629 h 796908"/>
              <a:gd name="connsiteX24" fmla="*/ 37154 w 346300"/>
              <a:gd name="connsiteY24" fmla="*/ 440967 h 796908"/>
              <a:gd name="connsiteX25" fmla="*/ 37154 w 346300"/>
              <a:gd name="connsiteY25" fmla="*/ 389059 h 796908"/>
              <a:gd name="connsiteX26" fmla="*/ 60934 w 346300"/>
              <a:gd name="connsiteY26" fmla="*/ 300074 h 796908"/>
              <a:gd name="connsiteX27" fmla="*/ 60934 w 346300"/>
              <a:gd name="connsiteY27" fmla="*/ 240751 h 796908"/>
              <a:gd name="connsiteX28" fmla="*/ 84715 w 346300"/>
              <a:gd name="connsiteY28" fmla="*/ 181427 h 796908"/>
              <a:gd name="connsiteX29" fmla="*/ 84715 w 346300"/>
              <a:gd name="connsiteY29" fmla="*/ 122104 h 796908"/>
              <a:gd name="connsiteX30" fmla="*/ 84715 w 346300"/>
              <a:gd name="connsiteY30" fmla="*/ 92442 h 796908"/>
              <a:gd name="connsiteX31" fmla="*/ 60934 w 346300"/>
              <a:gd name="connsiteY31" fmla="*/ 62780 h 796908"/>
              <a:gd name="connsiteX32" fmla="*/ 60934 w 346300"/>
              <a:gd name="connsiteY32" fmla="*/ 46653 h 796908"/>
              <a:gd name="connsiteX33" fmla="*/ 346300 w 346300"/>
              <a:gd name="connsiteY33" fmla="*/ 0 h 796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46300" h="796908">
                <a:moveTo>
                  <a:pt x="346300" y="0"/>
                </a:moveTo>
                <a:lnTo>
                  <a:pt x="346300" y="33118"/>
                </a:lnTo>
                <a:lnTo>
                  <a:pt x="322520" y="33118"/>
                </a:lnTo>
                <a:lnTo>
                  <a:pt x="322520" y="62780"/>
                </a:lnTo>
                <a:lnTo>
                  <a:pt x="298739" y="92442"/>
                </a:lnTo>
                <a:lnTo>
                  <a:pt x="298739" y="122104"/>
                </a:lnTo>
                <a:lnTo>
                  <a:pt x="298739" y="151765"/>
                </a:lnTo>
                <a:lnTo>
                  <a:pt x="274959" y="211089"/>
                </a:lnTo>
                <a:lnTo>
                  <a:pt x="274959" y="300074"/>
                </a:lnTo>
                <a:lnTo>
                  <a:pt x="274959" y="359398"/>
                </a:lnTo>
                <a:lnTo>
                  <a:pt x="251178" y="440967"/>
                </a:lnTo>
                <a:lnTo>
                  <a:pt x="251178" y="529953"/>
                </a:lnTo>
                <a:lnTo>
                  <a:pt x="227398" y="589276"/>
                </a:lnTo>
                <a:lnTo>
                  <a:pt x="203617" y="648600"/>
                </a:lnTo>
                <a:lnTo>
                  <a:pt x="156056" y="707923"/>
                </a:lnTo>
                <a:lnTo>
                  <a:pt x="132276" y="737585"/>
                </a:lnTo>
                <a:lnTo>
                  <a:pt x="84715" y="767246"/>
                </a:lnTo>
                <a:lnTo>
                  <a:pt x="60934" y="796908"/>
                </a:lnTo>
                <a:lnTo>
                  <a:pt x="37154" y="796908"/>
                </a:lnTo>
                <a:lnTo>
                  <a:pt x="0" y="796908"/>
                </a:lnTo>
                <a:lnTo>
                  <a:pt x="0" y="440967"/>
                </a:lnTo>
                <a:lnTo>
                  <a:pt x="13373" y="440967"/>
                </a:lnTo>
                <a:lnTo>
                  <a:pt x="13373" y="470629"/>
                </a:lnTo>
                <a:lnTo>
                  <a:pt x="37154" y="470629"/>
                </a:lnTo>
                <a:lnTo>
                  <a:pt x="37154" y="440967"/>
                </a:lnTo>
                <a:lnTo>
                  <a:pt x="37154" y="389059"/>
                </a:lnTo>
                <a:lnTo>
                  <a:pt x="60934" y="300074"/>
                </a:lnTo>
                <a:lnTo>
                  <a:pt x="60934" y="240751"/>
                </a:lnTo>
                <a:lnTo>
                  <a:pt x="84715" y="181427"/>
                </a:lnTo>
                <a:lnTo>
                  <a:pt x="84715" y="122104"/>
                </a:lnTo>
                <a:lnTo>
                  <a:pt x="84715" y="92442"/>
                </a:lnTo>
                <a:lnTo>
                  <a:pt x="60934" y="62780"/>
                </a:lnTo>
                <a:lnTo>
                  <a:pt x="60934" y="46653"/>
                </a:lnTo>
                <a:lnTo>
                  <a:pt x="34630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xmlns="" id="{9DA858A8-7695-4A38-9012-5A05A3D42DE6}"/>
              </a:ext>
            </a:extLst>
          </p:cNvPr>
          <p:cNvSpPr/>
          <p:nvPr/>
        </p:nvSpPr>
        <p:spPr>
          <a:xfrm>
            <a:off x="2410075" y="4701435"/>
            <a:ext cx="475609" cy="615482"/>
          </a:xfrm>
          <a:custGeom>
            <a:avLst/>
            <a:gdLst>
              <a:gd name="connsiteX0" fmla="*/ 380487 w 475609"/>
              <a:gd name="connsiteY0" fmla="*/ 0 h 615482"/>
              <a:gd name="connsiteX1" fmla="*/ 428048 w 475609"/>
              <a:gd name="connsiteY1" fmla="*/ 29662 h 615482"/>
              <a:gd name="connsiteX2" fmla="*/ 451828 w 475609"/>
              <a:gd name="connsiteY2" fmla="*/ 51908 h 615482"/>
              <a:gd name="connsiteX3" fmla="*/ 475609 w 475609"/>
              <a:gd name="connsiteY3" fmla="*/ 81570 h 615482"/>
              <a:gd name="connsiteX4" fmla="*/ 475609 w 475609"/>
              <a:gd name="connsiteY4" fmla="*/ 111232 h 615482"/>
              <a:gd name="connsiteX5" fmla="*/ 428048 w 475609"/>
              <a:gd name="connsiteY5" fmla="*/ 170555 h 615482"/>
              <a:gd name="connsiteX6" fmla="*/ 380487 w 475609"/>
              <a:gd name="connsiteY6" fmla="*/ 229879 h 615482"/>
              <a:gd name="connsiteX7" fmla="*/ 332926 w 475609"/>
              <a:gd name="connsiteY7" fmla="*/ 289203 h 615482"/>
              <a:gd name="connsiteX8" fmla="*/ 285365 w 475609"/>
              <a:gd name="connsiteY8" fmla="*/ 348526 h 615482"/>
              <a:gd name="connsiteX9" fmla="*/ 261585 w 475609"/>
              <a:gd name="connsiteY9" fmla="*/ 378188 h 615482"/>
              <a:gd name="connsiteX10" fmla="*/ 237804 w 475609"/>
              <a:gd name="connsiteY10" fmla="*/ 407850 h 615482"/>
              <a:gd name="connsiteX11" fmla="*/ 214024 w 475609"/>
              <a:gd name="connsiteY11" fmla="*/ 437512 h 615482"/>
              <a:gd name="connsiteX12" fmla="*/ 190244 w 475609"/>
              <a:gd name="connsiteY12" fmla="*/ 467173 h 615482"/>
              <a:gd name="connsiteX13" fmla="*/ 190244 w 475609"/>
              <a:gd name="connsiteY13" fmla="*/ 479013 h 615482"/>
              <a:gd name="connsiteX14" fmla="*/ 33240 w 475609"/>
              <a:gd name="connsiteY14" fmla="*/ 615482 h 615482"/>
              <a:gd name="connsiteX15" fmla="*/ 23781 w 475609"/>
              <a:gd name="connsiteY15" fmla="*/ 615482 h 615482"/>
              <a:gd name="connsiteX16" fmla="*/ 23781 w 475609"/>
              <a:gd name="connsiteY16" fmla="*/ 585820 h 615482"/>
              <a:gd name="connsiteX17" fmla="*/ 0 w 475609"/>
              <a:gd name="connsiteY17" fmla="*/ 556159 h 615482"/>
              <a:gd name="connsiteX18" fmla="*/ 0 w 475609"/>
              <a:gd name="connsiteY18" fmla="*/ 526497 h 615482"/>
              <a:gd name="connsiteX19" fmla="*/ 23781 w 475609"/>
              <a:gd name="connsiteY19" fmla="*/ 526497 h 615482"/>
              <a:gd name="connsiteX20" fmla="*/ 23781 w 475609"/>
              <a:gd name="connsiteY20" fmla="*/ 496835 h 615482"/>
              <a:gd name="connsiteX21" fmla="*/ 47561 w 475609"/>
              <a:gd name="connsiteY21" fmla="*/ 496835 h 615482"/>
              <a:gd name="connsiteX22" fmla="*/ 95122 w 475609"/>
              <a:gd name="connsiteY22" fmla="*/ 467173 h 615482"/>
              <a:gd name="connsiteX23" fmla="*/ 118902 w 475609"/>
              <a:gd name="connsiteY23" fmla="*/ 467173 h 615482"/>
              <a:gd name="connsiteX24" fmla="*/ 166463 w 475609"/>
              <a:gd name="connsiteY24" fmla="*/ 437512 h 615482"/>
              <a:gd name="connsiteX25" fmla="*/ 190244 w 475609"/>
              <a:gd name="connsiteY25" fmla="*/ 407850 h 615482"/>
              <a:gd name="connsiteX26" fmla="*/ 214024 w 475609"/>
              <a:gd name="connsiteY26" fmla="*/ 378188 h 615482"/>
              <a:gd name="connsiteX27" fmla="*/ 261585 w 475609"/>
              <a:gd name="connsiteY27" fmla="*/ 318864 h 615482"/>
              <a:gd name="connsiteX28" fmla="*/ 285365 w 475609"/>
              <a:gd name="connsiteY28" fmla="*/ 259541 h 615482"/>
              <a:gd name="connsiteX29" fmla="*/ 309146 w 475609"/>
              <a:gd name="connsiteY29" fmla="*/ 200217 h 615482"/>
              <a:gd name="connsiteX30" fmla="*/ 356707 w 475609"/>
              <a:gd name="connsiteY30" fmla="*/ 140894 h 615482"/>
              <a:gd name="connsiteX31" fmla="*/ 356707 w 475609"/>
              <a:gd name="connsiteY31" fmla="*/ 81570 h 615482"/>
              <a:gd name="connsiteX32" fmla="*/ 380487 w 475609"/>
              <a:gd name="connsiteY32" fmla="*/ 0 h 615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475609" h="615482">
                <a:moveTo>
                  <a:pt x="380487" y="0"/>
                </a:moveTo>
                <a:lnTo>
                  <a:pt x="428048" y="29662"/>
                </a:lnTo>
                <a:lnTo>
                  <a:pt x="451828" y="51908"/>
                </a:lnTo>
                <a:lnTo>
                  <a:pt x="475609" y="81570"/>
                </a:lnTo>
                <a:lnTo>
                  <a:pt x="475609" y="111232"/>
                </a:lnTo>
                <a:lnTo>
                  <a:pt x="428048" y="170555"/>
                </a:lnTo>
                <a:lnTo>
                  <a:pt x="380487" y="229879"/>
                </a:lnTo>
                <a:lnTo>
                  <a:pt x="332926" y="289203"/>
                </a:lnTo>
                <a:lnTo>
                  <a:pt x="285365" y="348526"/>
                </a:lnTo>
                <a:lnTo>
                  <a:pt x="261585" y="378188"/>
                </a:lnTo>
                <a:lnTo>
                  <a:pt x="237804" y="407850"/>
                </a:lnTo>
                <a:lnTo>
                  <a:pt x="214024" y="437512"/>
                </a:lnTo>
                <a:lnTo>
                  <a:pt x="190244" y="467173"/>
                </a:lnTo>
                <a:lnTo>
                  <a:pt x="190244" y="479013"/>
                </a:lnTo>
                <a:lnTo>
                  <a:pt x="33240" y="615482"/>
                </a:lnTo>
                <a:lnTo>
                  <a:pt x="23781" y="615482"/>
                </a:lnTo>
                <a:lnTo>
                  <a:pt x="23781" y="585820"/>
                </a:lnTo>
                <a:lnTo>
                  <a:pt x="0" y="556159"/>
                </a:lnTo>
                <a:lnTo>
                  <a:pt x="0" y="526497"/>
                </a:lnTo>
                <a:lnTo>
                  <a:pt x="23781" y="526497"/>
                </a:lnTo>
                <a:lnTo>
                  <a:pt x="23781" y="496835"/>
                </a:lnTo>
                <a:lnTo>
                  <a:pt x="47561" y="496835"/>
                </a:lnTo>
                <a:lnTo>
                  <a:pt x="95122" y="467173"/>
                </a:lnTo>
                <a:lnTo>
                  <a:pt x="118902" y="467173"/>
                </a:lnTo>
                <a:lnTo>
                  <a:pt x="166463" y="437512"/>
                </a:lnTo>
                <a:lnTo>
                  <a:pt x="190244" y="407850"/>
                </a:lnTo>
                <a:lnTo>
                  <a:pt x="214024" y="378188"/>
                </a:lnTo>
                <a:lnTo>
                  <a:pt x="261585" y="318864"/>
                </a:lnTo>
                <a:lnTo>
                  <a:pt x="285365" y="259541"/>
                </a:lnTo>
                <a:lnTo>
                  <a:pt x="309146" y="200217"/>
                </a:lnTo>
                <a:lnTo>
                  <a:pt x="356707" y="140894"/>
                </a:lnTo>
                <a:lnTo>
                  <a:pt x="356707" y="81570"/>
                </a:lnTo>
                <a:lnTo>
                  <a:pt x="38048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xmlns="" id="{860C3B22-A59C-49A4-B114-7B62FFB2F5A7}"/>
              </a:ext>
            </a:extLst>
          </p:cNvPr>
          <p:cNvSpPr/>
          <p:nvPr/>
        </p:nvSpPr>
        <p:spPr>
          <a:xfrm>
            <a:off x="1797731" y="4753340"/>
            <a:ext cx="356706" cy="1534995"/>
          </a:xfrm>
          <a:custGeom>
            <a:avLst/>
            <a:gdLst>
              <a:gd name="connsiteX0" fmla="*/ 0 w 356706"/>
              <a:gd name="connsiteY0" fmla="*/ 0 h 1534995"/>
              <a:gd name="connsiteX1" fmla="*/ 23780 w 356706"/>
              <a:gd name="connsiteY1" fmla="*/ 0 h 1534995"/>
              <a:gd name="connsiteX2" fmla="*/ 47560 w 356706"/>
              <a:gd name="connsiteY2" fmla="*/ 0 h 1534995"/>
              <a:gd name="connsiteX3" fmla="*/ 95121 w 356706"/>
              <a:gd name="connsiteY3" fmla="*/ 29662 h 1534995"/>
              <a:gd name="connsiteX4" fmla="*/ 166463 w 356706"/>
              <a:gd name="connsiteY4" fmla="*/ 88985 h 1534995"/>
              <a:gd name="connsiteX5" fmla="*/ 237804 w 356706"/>
              <a:gd name="connsiteY5" fmla="*/ 148309 h 1534995"/>
              <a:gd name="connsiteX6" fmla="*/ 285365 w 356706"/>
              <a:gd name="connsiteY6" fmla="*/ 207632 h 1534995"/>
              <a:gd name="connsiteX7" fmla="*/ 309145 w 356706"/>
              <a:gd name="connsiteY7" fmla="*/ 266956 h 1534995"/>
              <a:gd name="connsiteX8" fmla="*/ 332926 w 356706"/>
              <a:gd name="connsiteY8" fmla="*/ 326279 h 1534995"/>
              <a:gd name="connsiteX9" fmla="*/ 332926 w 356706"/>
              <a:gd name="connsiteY9" fmla="*/ 415265 h 1534995"/>
              <a:gd name="connsiteX10" fmla="*/ 356706 w 356706"/>
              <a:gd name="connsiteY10" fmla="*/ 593235 h 1534995"/>
              <a:gd name="connsiteX11" fmla="*/ 356706 w 356706"/>
              <a:gd name="connsiteY11" fmla="*/ 741544 h 1534995"/>
              <a:gd name="connsiteX12" fmla="*/ 356706 w 356706"/>
              <a:gd name="connsiteY12" fmla="*/ 919514 h 1534995"/>
              <a:gd name="connsiteX13" fmla="*/ 332926 w 356706"/>
              <a:gd name="connsiteY13" fmla="*/ 1060407 h 1534995"/>
              <a:gd name="connsiteX14" fmla="*/ 332926 w 356706"/>
              <a:gd name="connsiteY14" fmla="*/ 1149393 h 1534995"/>
              <a:gd name="connsiteX15" fmla="*/ 332926 w 356706"/>
              <a:gd name="connsiteY15" fmla="*/ 1208716 h 1534995"/>
              <a:gd name="connsiteX16" fmla="*/ 309145 w 356706"/>
              <a:gd name="connsiteY16" fmla="*/ 1268040 h 1534995"/>
              <a:gd name="connsiteX17" fmla="*/ 285365 w 356706"/>
              <a:gd name="connsiteY17" fmla="*/ 1327363 h 1534995"/>
              <a:gd name="connsiteX18" fmla="*/ 237804 w 356706"/>
              <a:gd name="connsiteY18" fmla="*/ 1416348 h 1534995"/>
              <a:gd name="connsiteX19" fmla="*/ 166463 w 356706"/>
              <a:gd name="connsiteY19" fmla="*/ 1475672 h 1534995"/>
              <a:gd name="connsiteX20" fmla="*/ 118902 w 356706"/>
              <a:gd name="connsiteY20" fmla="*/ 1534995 h 1534995"/>
              <a:gd name="connsiteX21" fmla="*/ 95121 w 356706"/>
              <a:gd name="connsiteY21" fmla="*/ 1534995 h 1534995"/>
              <a:gd name="connsiteX22" fmla="*/ 71341 w 356706"/>
              <a:gd name="connsiteY22" fmla="*/ 1534995 h 1534995"/>
              <a:gd name="connsiteX23" fmla="*/ 47560 w 356706"/>
              <a:gd name="connsiteY23" fmla="*/ 1534995 h 1534995"/>
              <a:gd name="connsiteX24" fmla="*/ 23780 w 356706"/>
              <a:gd name="connsiteY24" fmla="*/ 1534995 h 1534995"/>
              <a:gd name="connsiteX25" fmla="*/ 23780 w 356706"/>
              <a:gd name="connsiteY25" fmla="*/ 1505333 h 1534995"/>
              <a:gd name="connsiteX26" fmla="*/ 3157 w 356706"/>
              <a:gd name="connsiteY26" fmla="*/ 1479610 h 1534995"/>
              <a:gd name="connsiteX27" fmla="*/ 56498 w 356706"/>
              <a:gd name="connsiteY27" fmla="*/ 1208716 h 1534995"/>
              <a:gd name="connsiteX28" fmla="*/ 71341 w 356706"/>
              <a:gd name="connsiteY28" fmla="*/ 1208716 h 1534995"/>
              <a:gd name="connsiteX29" fmla="*/ 95121 w 356706"/>
              <a:gd name="connsiteY29" fmla="*/ 1179054 h 1534995"/>
              <a:gd name="connsiteX30" fmla="*/ 118902 w 356706"/>
              <a:gd name="connsiteY30" fmla="*/ 1149393 h 1534995"/>
              <a:gd name="connsiteX31" fmla="*/ 118902 w 356706"/>
              <a:gd name="connsiteY31" fmla="*/ 1119731 h 1534995"/>
              <a:gd name="connsiteX32" fmla="*/ 142682 w 356706"/>
              <a:gd name="connsiteY32" fmla="*/ 1060407 h 1534995"/>
              <a:gd name="connsiteX33" fmla="*/ 166463 w 356706"/>
              <a:gd name="connsiteY33" fmla="*/ 1008499 h 1534995"/>
              <a:gd name="connsiteX34" fmla="*/ 166463 w 356706"/>
              <a:gd name="connsiteY34" fmla="*/ 889852 h 1534995"/>
              <a:gd name="connsiteX35" fmla="*/ 190243 w 356706"/>
              <a:gd name="connsiteY35" fmla="*/ 741544 h 1534995"/>
              <a:gd name="connsiteX36" fmla="*/ 166463 w 356706"/>
              <a:gd name="connsiteY36" fmla="*/ 563573 h 1534995"/>
              <a:gd name="connsiteX37" fmla="*/ 166463 w 356706"/>
              <a:gd name="connsiteY37" fmla="*/ 415265 h 1534995"/>
              <a:gd name="connsiteX38" fmla="*/ 118902 w 356706"/>
              <a:gd name="connsiteY38" fmla="*/ 266956 h 1534995"/>
              <a:gd name="connsiteX39" fmla="*/ 47560 w 356706"/>
              <a:gd name="connsiteY39" fmla="*/ 177971 h 1534995"/>
              <a:gd name="connsiteX40" fmla="*/ 23780 w 356706"/>
              <a:gd name="connsiteY40" fmla="*/ 118647 h 1534995"/>
              <a:gd name="connsiteX41" fmla="*/ 0 w 356706"/>
              <a:gd name="connsiteY41" fmla="*/ 88985 h 1534995"/>
              <a:gd name="connsiteX42" fmla="*/ 0 w 356706"/>
              <a:gd name="connsiteY42" fmla="*/ 59324 h 1534995"/>
              <a:gd name="connsiteX43" fmla="*/ 0 w 356706"/>
              <a:gd name="connsiteY43" fmla="*/ 29662 h 1534995"/>
              <a:gd name="connsiteX44" fmla="*/ 0 w 356706"/>
              <a:gd name="connsiteY44" fmla="*/ 0 h 1534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356706" h="1534995">
                <a:moveTo>
                  <a:pt x="0" y="0"/>
                </a:moveTo>
                <a:lnTo>
                  <a:pt x="23780" y="0"/>
                </a:lnTo>
                <a:lnTo>
                  <a:pt x="47560" y="0"/>
                </a:lnTo>
                <a:lnTo>
                  <a:pt x="95121" y="29662"/>
                </a:lnTo>
                <a:lnTo>
                  <a:pt x="166463" y="88985"/>
                </a:lnTo>
                <a:lnTo>
                  <a:pt x="237804" y="148309"/>
                </a:lnTo>
                <a:lnTo>
                  <a:pt x="285365" y="207632"/>
                </a:lnTo>
                <a:lnTo>
                  <a:pt x="309145" y="266956"/>
                </a:lnTo>
                <a:lnTo>
                  <a:pt x="332926" y="326279"/>
                </a:lnTo>
                <a:lnTo>
                  <a:pt x="332926" y="415265"/>
                </a:lnTo>
                <a:lnTo>
                  <a:pt x="356706" y="593235"/>
                </a:lnTo>
                <a:lnTo>
                  <a:pt x="356706" y="741544"/>
                </a:lnTo>
                <a:lnTo>
                  <a:pt x="356706" y="919514"/>
                </a:lnTo>
                <a:lnTo>
                  <a:pt x="332926" y="1060407"/>
                </a:lnTo>
                <a:lnTo>
                  <a:pt x="332926" y="1149393"/>
                </a:lnTo>
                <a:lnTo>
                  <a:pt x="332926" y="1208716"/>
                </a:lnTo>
                <a:lnTo>
                  <a:pt x="309145" y="1268040"/>
                </a:lnTo>
                <a:lnTo>
                  <a:pt x="285365" y="1327363"/>
                </a:lnTo>
                <a:lnTo>
                  <a:pt x="237804" y="1416348"/>
                </a:lnTo>
                <a:lnTo>
                  <a:pt x="166463" y="1475672"/>
                </a:lnTo>
                <a:lnTo>
                  <a:pt x="118902" y="1534995"/>
                </a:lnTo>
                <a:lnTo>
                  <a:pt x="95121" y="1534995"/>
                </a:lnTo>
                <a:lnTo>
                  <a:pt x="71341" y="1534995"/>
                </a:lnTo>
                <a:lnTo>
                  <a:pt x="47560" y="1534995"/>
                </a:lnTo>
                <a:lnTo>
                  <a:pt x="23780" y="1534995"/>
                </a:lnTo>
                <a:lnTo>
                  <a:pt x="23780" y="1505333"/>
                </a:lnTo>
                <a:lnTo>
                  <a:pt x="3157" y="1479610"/>
                </a:lnTo>
                <a:lnTo>
                  <a:pt x="56498" y="1208716"/>
                </a:lnTo>
                <a:lnTo>
                  <a:pt x="71341" y="1208716"/>
                </a:lnTo>
                <a:lnTo>
                  <a:pt x="95121" y="1179054"/>
                </a:lnTo>
                <a:lnTo>
                  <a:pt x="118902" y="1149393"/>
                </a:lnTo>
                <a:lnTo>
                  <a:pt x="118902" y="1119731"/>
                </a:lnTo>
                <a:lnTo>
                  <a:pt x="142682" y="1060407"/>
                </a:lnTo>
                <a:lnTo>
                  <a:pt x="166463" y="1008499"/>
                </a:lnTo>
                <a:lnTo>
                  <a:pt x="166463" y="889852"/>
                </a:lnTo>
                <a:lnTo>
                  <a:pt x="190243" y="741544"/>
                </a:lnTo>
                <a:lnTo>
                  <a:pt x="166463" y="563573"/>
                </a:lnTo>
                <a:lnTo>
                  <a:pt x="166463" y="415265"/>
                </a:lnTo>
                <a:lnTo>
                  <a:pt x="118902" y="266956"/>
                </a:lnTo>
                <a:lnTo>
                  <a:pt x="47560" y="177971"/>
                </a:lnTo>
                <a:lnTo>
                  <a:pt x="23780" y="118647"/>
                </a:lnTo>
                <a:lnTo>
                  <a:pt x="0" y="88985"/>
                </a:lnTo>
                <a:lnTo>
                  <a:pt x="0" y="59324"/>
                </a:lnTo>
                <a:lnTo>
                  <a:pt x="0" y="29662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xmlns="" id="{1002C141-7464-41FB-BDEE-F5B958A4E5CE}"/>
              </a:ext>
            </a:extLst>
          </p:cNvPr>
          <p:cNvSpPr/>
          <p:nvPr/>
        </p:nvSpPr>
        <p:spPr>
          <a:xfrm>
            <a:off x="8837348" y="5046319"/>
            <a:ext cx="303202" cy="812193"/>
          </a:xfrm>
          <a:custGeom>
            <a:avLst/>
            <a:gdLst>
              <a:gd name="connsiteX0" fmla="*/ 291094 w 303202"/>
              <a:gd name="connsiteY0" fmla="*/ 0 h 812193"/>
              <a:gd name="connsiteX1" fmla="*/ 303202 w 303202"/>
              <a:gd name="connsiteY1" fmla="*/ 11326 h 812193"/>
              <a:gd name="connsiteX2" fmla="*/ 279421 w 303202"/>
              <a:gd name="connsiteY2" fmla="*/ 40988 h 812193"/>
              <a:gd name="connsiteX3" fmla="*/ 255641 w 303202"/>
              <a:gd name="connsiteY3" fmla="*/ 70650 h 812193"/>
              <a:gd name="connsiteX4" fmla="*/ 231860 w 303202"/>
              <a:gd name="connsiteY4" fmla="*/ 70650 h 812193"/>
              <a:gd name="connsiteX5" fmla="*/ 208080 w 303202"/>
              <a:gd name="connsiteY5" fmla="*/ 100311 h 812193"/>
              <a:gd name="connsiteX6" fmla="*/ 184299 w 303202"/>
              <a:gd name="connsiteY6" fmla="*/ 129973 h 812193"/>
              <a:gd name="connsiteX7" fmla="*/ 184299 w 303202"/>
              <a:gd name="connsiteY7" fmla="*/ 189297 h 812193"/>
              <a:gd name="connsiteX8" fmla="*/ 160519 w 303202"/>
              <a:gd name="connsiteY8" fmla="*/ 248620 h 812193"/>
              <a:gd name="connsiteX9" fmla="*/ 136738 w 303202"/>
              <a:gd name="connsiteY9" fmla="*/ 278282 h 812193"/>
              <a:gd name="connsiteX10" fmla="*/ 136738 w 303202"/>
              <a:gd name="connsiteY10" fmla="*/ 307944 h 812193"/>
              <a:gd name="connsiteX11" fmla="*/ 136738 w 303202"/>
              <a:gd name="connsiteY11" fmla="*/ 337605 h 812193"/>
              <a:gd name="connsiteX12" fmla="*/ 160519 w 303202"/>
              <a:gd name="connsiteY12" fmla="*/ 337605 h 812193"/>
              <a:gd name="connsiteX13" fmla="*/ 160519 w 303202"/>
              <a:gd name="connsiteY13" fmla="*/ 367267 h 812193"/>
              <a:gd name="connsiteX14" fmla="*/ 160519 w 303202"/>
              <a:gd name="connsiteY14" fmla="*/ 426591 h 812193"/>
              <a:gd name="connsiteX15" fmla="*/ 184299 w 303202"/>
              <a:gd name="connsiteY15" fmla="*/ 515576 h 812193"/>
              <a:gd name="connsiteX16" fmla="*/ 208080 w 303202"/>
              <a:gd name="connsiteY16" fmla="*/ 663885 h 812193"/>
              <a:gd name="connsiteX17" fmla="*/ 208080 w 303202"/>
              <a:gd name="connsiteY17" fmla="*/ 812193 h 812193"/>
              <a:gd name="connsiteX18" fmla="*/ 65396 w 303202"/>
              <a:gd name="connsiteY18" fmla="*/ 812193 h 812193"/>
              <a:gd name="connsiteX19" fmla="*/ 65396 w 303202"/>
              <a:gd name="connsiteY19" fmla="*/ 663885 h 812193"/>
              <a:gd name="connsiteX20" fmla="*/ 47561 w 303202"/>
              <a:gd name="connsiteY20" fmla="*/ 574899 h 812193"/>
              <a:gd name="connsiteX21" fmla="*/ 47561 w 303202"/>
              <a:gd name="connsiteY21" fmla="*/ 485914 h 812193"/>
              <a:gd name="connsiteX22" fmla="*/ 23780 w 303202"/>
              <a:gd name="connsiteY22" fmla="*/ 426591 h 812193"/>
              <a:gd name="connsiteX23" fmla="*/ 0 w 303202"/>
              <a:gd name="connsiteY23" fmla="*/ 367267 h 812193"/>
              <a:gd name="connsiteX24" fmla="*/ 0 w 303202"/>
              <a:gd name="connsiteY24" fmla="*/ 307944 h 812193"/>
              <a:gd name="connsiteX25" fmla="*/ 0 w 303202"/>
              <a:gd name="connsiteY25" fmla="*/ 278282 h 812193"/>
              <a:gd name="connsiteX26" fmla="*/ 0 w 303202"/>
              <a:gd name="connsiteY26" fmla="*/ 248620 h 812193"/>
              <a:gd name="connsiteX27" fmla="*/ 0 w 303202"/>
              <a:gd name="connsiteY27" fmla="*/ 218958 h 812193"/>
              <a:gd name="connsiteX28" fmla="*/ 0 w 303202"/>
              <a:gd name="connsiteY28" fmla="*/ 189297 h 812193"/>
              <a:gd name="connsiteX29" fmla="*/ 23780 w 303202"/>
              <a:gd name="connsiteY29" fmla="*/ 129973 h 812193"/>
              <a:gd name="connsiteX30" fmla="*/ 23780 w 303202"/>
              <a:gd name="connsiteY30" fmla="*/ 100311 h 812193"/>
              <a:gd name="connsiteX31" fmla="*/ 23780 w 303202"/>
              <a:gd name="connsiteY31" fmla="*/ 77659 h 812193"/>
              <a:gd name="connsiteX32" fmla="*/ 291094 w 303202"/>
              <a:gd name="connsiteY32" fmla="*/ 0 h 812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03202" h="812193">
                <a:moveTo>
                  <a:pt x="291094" y="0"/>
                </a:moveTo>
                <a:lnTo>
                  <a:pt x="303202" y="11326"/>
                </a:lnTo>
                <a:lnTo>
                  <a:pt x="279421" y="40988"/>
                </a:lnTo>
                <a:lnTo>
                  <a:pt x="255641" y="70650"/>
                </a:lnTo>
                <a:lnTo>
                  <a:pt x="231860" y="70650"/>
                </a:lnTo>
                <a:lnTo>
                  <a:pt x="208080" y="100311"/>
                </a:lnTo>
                <a:lnTo>
                  <a:pt x="184299" y="129973"/>
                </a:lnTo>
                <a:lnTo>
                  <a:pt x="184299" y="189297"/>
                </a:lnTo>
                <a:lnTo>
                  <a:pt x="160519" y="248620"/>
                </a:lnTo>
                <a:lnTo>
                  <a:pt x="136738" y="278282"/>
                </a:lnTo>
                <a:lnTo>
                  <a:pt x="136738" y="307944"/>
                </a:lnTo>
                <a:lnTo>
                  <a:pt x="136738" y="337605"/>
                </a:lnTo>
                <a:lnTo>
                  <a:pt x="160519" y="337605"/>
                </a:lnTo>
                <a:lnTo>
                  <a:pt x="160519" y="367267"/>
                </a:lnTo>
                <a:lnTo>
                  <a:pt x="160519" y="426591"/>
                </a:lnTo>
                <a:lnTo>
                  <a:pt x="184299" y="515576"/>
                </a:lnTo>
                <a:lnTo>
                  <a:pt x="208080" y="663885"/>
                </a:lnTo>
                <a:lnTo>
                  <a:pt x="208080" y="812193"/>
                </a:lnTo>
                <a:lnTo>
                  <a:pt x="65396" y="812193"/>
                </a:lnTo>
                <a:lnTo>
                  <a:pt x="65396" y="663885"/>
                </a:lnTo>
                <a:lnTo>
                  <a:pt x="47561" y="574899"/>
                </a:lnTo>
                <a:lnTo>
                  <a:pt x="47561" y="485914"/>
                </a:lnTo>
                <a:lnTo>
                  <a:pt x="23780" y="426591"/>
                </a:lnTo>
                <a:lnTo>
                  <a:pt x="0" y="367267"/>
                </a:lnTo>
                <a:lnTo>
                  <a:pt x="0" y="307944"/>
                </a:lnTo>
                <a:lnTo>
                  <a:pt x="0" y="278282"/>
                </a:lnTo>
                <a:lnTo>
                  <a:pt x="0" y="248620"/>
                </a:lnTo>
                <a:lnTo>
                  <a:pt x="0" y="218958"/>
                </a:lnTo>
                <a:lnTo>
                  <a:pt x="0" y="189297"/>
                </a:lnTo>
                <a:lnTo>
                  <a:pt x="23780" y="129973"/>
                </a:lnTo>
                <a:lnTo>
                  <a:pt x="23780" y="100311"/>
                </a:lnTo>
                <a:lnTo>
                  <a:pt x="23780" y="77659"/>
                </a:lnTo>
                <a:lnTo>
                  <a:pt x="29109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xmlns="" id="{5668C672-3057-465C-A9B7-1F115BB33273}"/>
              </a:ext>
            </a:extLst>
          </p:cNvPr>
          <p:cNvSpPr/>
          <p:nvPr/>
        </p:nvSpPr>
        <p:spPr>
          <a:xfrm rot="2592022">
            <a:off x="2016503" y="4306842"/>
            <a:ext cx="229891" cy="640190"/>
          </a:xfrm>
          <a:custGeom>
            <a:avLst/>
            <a:gdLst>
              <a:gd name="connsiteX0" fmla="*/ 73411 w 229891"/>
              <a:gd name="connsiteY0" fmla="*/ 5832 h 640190"/>
              <a:gd name="connsiteX1" fmla="*/ 80693 w 229891"/>
              <a:gd name="connsiteY1" fmla="*/ 6865 h 640190"/>
              <a:gd name="connsiteX2" fmla="*/ 131335 w 229891"/>
              <a:gd name="connsiteY2" fmla="*/ 0 h 640190"/>
              <a:gd name="connsiteX3" fmla="*/ 168976 w 229891"/>
              <a:gd name="connsiteY3" fmla="*/ 5343 h 640190"/>
              <a:gd name="connsiteX4" fmla="*/ 206616 w 229891"/>
              <a:gd name="connsiteY4" fmla="*/ 10687 h 640190"/>
              <a:gd name="connsiteX5" fmla="*/ 226921 w 229891"/>
              <a:gd name="connsiteY5" fmla="*/ 32309 h 640190"/>
              <a:gd name="connsiteX6" fmla="*/ 209586 w 229891"/>
              <a:gd name="connsiteY6" fmla="*/ 48588 h 640190"/>
              <a:gd name="connsiteX7" fmla="*/ 229891 w 229891"/>
              <a:gd name="connsiteY7" fmla="*/ 70210 h 640190"/>
              <a:gd name="connsiteX8" fmla="*/ 199554 w 229891"/>
              <a:gd name="connsiteY8" fmla="*/ 98698 h 640190"/>
              <a:gd name="connsiteX9" fmla="*/ 219859 w 229891"/>
              <a:gd name="connsiteY9" fmla="*/ 120320 h 640190"/>
              <a:gd name="connsiteX10" fmla="*/ 185189 w 229891"/>
              <a:gd name="connsiteY10" fmla="*/ 152878 h 640190"/>
              <a:gd name="connsiteX11" fmla="*/ 208464 w 229891"/>
              <a:gd name="connsiteY11" fmla="*/ 212403 h 640190"/>
              <a:gd name="connsiteX12" fmla="*/ 194099 w 229891"/>
              <a:gd name="connsiteY12" fmla="*/ 266583 h 640190"/>
              <a:gd name="connsiteX13" fmla="*/ 200039 w 229891"/>
              <a:gd name="connsiteY13" fmla="*/ 342385 h 640190"/>
              <a:gd name="connsiteX14" fmla="*/ 200902 w 229891"/>
              <a:gd name="connsiteY14" fmla="*/ 412782 h 640190"/>
              <a:gd name="connsiteX15" fmla="*/ 209812 w 229891"/>
              <a:gd name="connsiteY15" fmla="*/ 526487 h 640190"/>
              <a:gd name="connsiteX16" fmla="*/ 218722 w 229891"/>
              <a:gd name="connsiteY16" fmla="*/ 640190 h 640190"/>
              <a:gd name="connsiteX17" fmla="*/ 143442 w 229891"/>
              <a:gd name="connsiteY17" fmla="*/ 629504 h 640190"/>
              <a:gd name="connsiteX18" fmla="*/ 99861 w 229891"/>
              <a:gd name="connsiteY18" fmla="*/ 548358 h 640190"/>
              <a:gd name="connsiteX19" fmla="*/ 78692 w 229891"/>
              <a:gd name="connsiteY19" fmla="*/ 456338 h 640190"/>
              <a:gd name="connsiteX20" fmla="*/ 55418 w 229891"/>
              <a:gd name="connsiteY20" fmla="*/ 396815 h 640190"/>
              <a:gd name="connsiteX21" fmla="*/ 32143 w 229891"/>
              <a:gd name="connsiteY21" fmla="*/ 337291 h 640190"/>
              <a:gd name="connsiteX22" fmla="*/ 29173 w 229891"/>
              <a:gd name="connsiteY22" fmla="*/ 299389 h 640190"/>
              <a:gd name="connsiteX23" fmla="*/ 5898 w 229891"/>
              <a:gd name="connsiteY23" fmla="*/ 239866 h 640190"/>
              <a:gd name="connsiteX24" fmla="*/ 0 w 229891"/>
              <a:gd name="connsiteY24" fmla="*/ 233586 h 640190"/>
              <a:gd name="connsiteX25" fmla="*/ 73411 w 229891"/>
              <a:gd name="connsiteY25" fmla="*/ 5832 h 640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29891" h="640190">
                <a:moveTo>
                  <a:pt x="73411" y="5832"/>
                </a:moveTo>
                <a:lnTo>
                  <a:pt x="80693" y="6865"/>
                </a:lnTo>
                <a:lnTo>
                  <a:pt x="131335" y="0"/>
                </a:lnTo>
                <a:lnTo>
                  <a:pt x="168976" y="5343"/>
                </a:lnTo>
                <a:lnTo>
                  <a:pt x="206616" y="10687"/>
                </a:lnTo>
                <a:lnTo>
                  <a:pt x="226921" y="32309"/>
                </a:lnTo>
                <a:lnTo>
                  <a:pt x="209586" y="48588"/>
                </a:lnTo>
                <a:lnTo>
                  <a:pt x="229891" y="70210"/>
                </a:lnTo>
                <a:lnTo>
                  <a:pt x="199554" y="98698"/>
                </a:lnTo>
                <a:lnTo>
                  <a:pt x="219859" y="120320"/>
                </a:lnTo>
                <a:lnTo>
                  <a:pt x="185189" y="152878"/>
                </a:lnTo>
                <a:lnTo>
                  <a:pt x="208464" y="212403"/>
                </a:lnTo>
                <a:lnTo>
                  <a:pt x="194099" y="266583"/>
                </a:lnTo>
                <a:lnTo>
                  <a:pt x="200039" y="342385"/>
                </a:lnTo>
                <a:lnTo>
                  <a:pt x="200902" y="412782"/>
                </a:lnTo>
                <a:lnTo>
                  <a:pt x="209812" y="526487"/>
                </a:lnTo>
                <a:lnTo>
                  <a:pt x="218722" y="640190"/>
                </a:lnTo>
                <a:lnTo>
                  <a:pt x="143442" y="629504"/>
                </a:lnTo>
                <a:lnTo>
                  <a:pt x="99861" y="548358"/>
                </a:lnTo>
                <a:lnTo>
                  <a:pt x="78692" y="456338"/>
                </a:lnTo>
                <a:lnTo>
                  <a:pt x="55418" y="396815"/>
                </a:lnTo>
                <a:lnTo>
                  <a:pt x="32143" y="337291"/>
                </a:lnTo>
                <a:lnTo>
                  <a:pt x="29173" y="299389"/>
                </a:lnTo>
                <a:lnTo>
                  <a:pt x="5898" y="239866"/>
                </a:lnTo>
                <a:lnTo>
                  <a:pt x="0" y="233586"/>
                </a:lnTo>
                <a:lnTo>
                  <a:pt x="73411" y="583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xmlns="" id="{D0B2F62D-BDAA-4BBF-B8F0-9B294C60C340}"/>
              </a:ext>
            </a:extLst>
          </p:cNvPr>
          <p:cNvSpPr/>
          <p:nvPr/>
        </p:nvSpPr>
        <p:spPr>
          <a:xfrm rot="2592022">
            <a:off x="5510168" y="5117963"/>
            <a:ext cx="335348" cy="827377"/>
          </a:xfrm>
          <a:custGeom>
            <a:avLst/>
            <a:gdLst>
              <a:gd name="connsiteX0" fmla="*/ 222426 w 335348"/>
              <a:gd name="connsiteY0" fmla="*/ 48838 h 827377"/>
              <a:gd name="connsiteX1" fmla="*/ 257097 w 335348"/>
              <a:gd name="connsiteY1" fmla="*/ 16280 h 827377"/>
              <a:gd name="connsiteX2" fmla="*/ 274432 w 335348"/>
              <a:gd name="connsiteY2" fmla="*/ 0 h 827377"/>
              <a:gd name="connsiteX3" fmla="*/ 294737 w 335348"/>
              <a:gd name="connsiteY3" fmla="*/ 21623 h 827377"/>
              <a:gd name="connsiteX4" fmla="*/ 312072 w 335348"/>
              <a:gd name="connsiteY4" fmla="*/ 5344 h 827377"/>
              <a:gd name="connsiteX5" fmla="*/ 332377 w 335348"/>
              <a:gd name="connsiteY5" fmla="*/ 26967 h 827377"/>
              <a:gd name="connsiteX6" fmla="*/ 335348 w 335348"/>
              <a:gd name="connsiteY6" fmla="*/ 64868 h 827377"/>
              <a:gd name="connsiteX7" fmla="*/ 318012 w 335348"/>
              <a:gd name="connsiteY7" fmla="*/ 81147 h 827377"/>
              <a:gd name="connsiteX8" fmla="*/ 303646 w 335348"/>
              <a:gd name="connsiteY8" fmla="*/ 135327 h 827377"/>
              <a:gd name="connsiteX9" fmla="*/ 306616 w 335348"/>
              <a:gd name="connsiteY9" fmla="*/ 173229 h 827377"/>
              <a:gd name="connsiteX10" fmla="*/ 274916 w 335348"/>
              <a:gd name="connsiteY10" fmla="*/ 243688 h 827377"/>
              <a:gd name="connsiteX11" fmla="*/ 240246 w 335348"/>
              <a:gd name="connsiteY11" fmla="*/ 276246 h 827377"/>
              <a:gd name="connsiteX12" fmla="*/ 191210 w 335348"/>
              <a:gd name="connsiteY12" fmla="*/ 362985 h 827377"/>
              <a:gd name="connsiteX13" fmla="*/ 159510 w 335348"/>
              <a:gd name="connsiteY13" fmla="*/ 433444 h 827377"/>
              <a:gd name="connsiteX14" fmla="*/ 127809 w 335348"/>
              <a:gd name="connsiteY14" fmla="*/ 503903 h 827377"/>
              <a:gd name="connsiteX15" fmla="*/ 113444 w 335348"/>
              <a:gd name="connsiteY15" fmla="*/ 558084 h 827377"/>
              <a:gd name="connsiteX16" fmla="*/ 81743 w 335348"/>
              <a:gd name="connsiteY16" fmla="*/ 628544 h 827377"/>
              <a:gd name="connsiteX17" fmla="*/ 47073 w 335348"/>
              <a:gd name="connsiteY17" fmla="*/ 661102 h 827377"/>
              <a:gd name="connsiteX18" fmla="*/ 50042 w 335348"/>
              <a:gd name="connsiteY18" fmla="*/ 699003 h 827377"/>
              <a:gd name="connsiteX19" fmla="*/ 32708 w 335348"/>
              <a:gd name="connsiteY19" fmla="*/ 715282 h 827377"/>
              <a:gd name="connsiteX20" fmla="*/ 35677 w 335348"/>
              <a:gd name="connsiteY20" fmla="*/ 753183 h 827377"/>
              <a:gd name="connsiteX21" fmla="*/ 25645 w 335348"/>
              <a:gd name="connsiteY21" fmla="*/ 803294 h 827377"/>
              <a:gd name="connsiteX22" fmla="*/ 8311 w 335348"/>
              <a:gd name="connsiteY22" fmla="*/ 819573 h 827377"/>
              <a:gd name="connsiteX23" fmla="*/ 0 w 335348"/>
              <a:gd name="connsiteY23" fmla="*/ 827377 h 827377"/>
              <a:gd name="connsiteX24" fmla="*/ 0 w 335348"/>
              <a:gd name="connsiteY24" fmla="*/ 379784 h 827377"/>
              <a:gd name="connsiteX25" fmla="*/ 23314 w 335348"/>
              <a:gd name="connsiteY25" fmla="*/ 357891 h 827377"/>
              <a:gd name="connsiteX26" fmla="*/ 40649 w 335348"/>
              <a:gd name="connsiteY26" fmla="*/ 341612 h 827377"/>
              <a:gd name="connsiteX27" fmla="*/ 55014 w 335348"/>
              <a:gd name="connsiteY27" fmla="*/ 287431 h 827377"/>
              <a:gd name="connsiteX28" fmla="*/ 89685 w 335348"/>
              <a:gd name="connsiteY28" fmla="*/ 254873 h 827377"/>
              <a:gd name="connsiteX29" fmla="*/ 138721 w 335348"/>
              <a:gd name="connsiteY29" fmla="*/ 168134 h 827377"/>
              <a:gd name="connsiteX30" fmla="*/ 208061 w 335348"/>
              <a:gd name="connsiteY30" fmla="*/ 103018 h 827377"/>
              <a:gd name="connsiteX31" fmla="*/ 222426 w 335348"/>
              <a:gd name="connsiteY31" fmla="*/ 48838 h 827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35348" h="827377">
                <a:moveTo>
                  <a:pt x="222426" y="48838"/>
                </a:moveTo>
                <a:lnTo>
                  <a:pt x="257097" y="16280"/>
                </a:lnTo>
                <a:lnTo>
                  <a:pt x="274432" y="0"/>
                </a:lnTo>
                <a:lnTo>
                  <a:pt x="294737" y="21623"/>
                </a:lnTo>
                <a:lnTo>
                  <a:pt x="312072" y="5344"/>
                </a:lnTo>
                <a:lnTo>
                  <a:pt x="332377" y="26967"/>
                </a:lnTo>
                <a:lnTo>
                  <a:pt x="335348" y="64868"/>
                </a:lnTo>
                <a:lnTo>
                  <a:pt x="318012" y="81147"/>
                </a:lnTo>
                <a:lnTo>
                  <a:pt x="303646" y="135327"/>
                </a:lnTo>
                <a:lnTo>
                  <a:pt x="306616" y="173229"/>
                </a:lnTo>
                <a:lnTo>
                  <a:pt x="274916" y="243688"/>
                </a:lnTo>
                <a:lnTo>
                  <a:pt x="240246" y="276246"/>
                </a:lnTo>
                <a:lnTo>
                  <a:pt x="191210" y="362985"/>
                </a:lnTo>
                <a:lnTo>
                  <a:pt x="159510" y="433444"/>
                </a:lnTo>
                <a:lnTo>
                  <a:pt x="127809" y="503903"/>
                </a:lnTo>
                <a:lnTo>
                  <a:pt x="113444" y="558084"/>
                </a:lnTo>
                <a:lnTo>
                  <a:pt x="81743" y="628544"/>
                </a:lnTo>
                <a:lnTo>
                  <a:pt x="47073" y="661102"/>
                </a:lnTo>
                <a:lnTo>
                  <a:pt x="50042" y="699003"/>
                </a:lnTo>
                <a:lnTo>
                  <a:pt x="32708" y="715282"/>
                </a:lnTo>
                <a:lnTo>
                  <a:pt x="35677" y="753183"/>
                </a:lnTo>
                <a:lnTo>
                  <a:pt x="25645" y="803294"/>
                </a:lnTo>
                <a:lnTo>
                  <a:pt x="8311" y="819573"/>
                </a:lnTo>
                <a:lnTo>
                  <a:pt x="0" y="827377"/>
                </a:lnTo>
                <a:lnTo>
                  <a:pt x="0" y="379784"/>
                </a:lnTo>
                <a:lnTo>
                  <a:pt x="23314" y="357891"/>
                </a:lnTo>
                <a:lnTo>
                  <a:pt x="40649" y="341612"/>
                </a:lnTo>
                <a:lnTo>
                  <a:pt x="55014" y="287431"/>
                </a:lnTo>
                <a:lnTo>
                  <a:pt x="89685" y="254873"/>
                </a:lnTo>
                <a:lnTo>
                  <a:pt x="138721" y="168134"/>
                </a:lnTo>
                <a:lnTo>
                  <a:pt x="208061" y="103018"/>
                </a:lnTo>
                <a:lnTo>
                  <a:pt x="222426" y="4883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xmlns="" id="{441EAB0F-F557-428A-B326-06437A9B9265}"/>
              </a:ext>
            </a:extLst>
          </p:cNvPr>
          <p:cNvSpPr/>
          <p:nvPr/>
        </p:nvSpPr>
        <p:spPr>
          <a:xfrm rot="2592022">
            <a:off x="1618274" y="4083395"/>
            <a:ext cx="561806" cy="639725"/>
          </a:xfrm>
          <a:custGeom>
            <a:avLst/>
            <a:gdLst>
              <a:gd name="connsiteX0" fmla="*/ 366523 w 561806"/>
              <a:gd name="connsiteY0" fmla="*/ 38149 h 639725"/>
              <a:gd name="connsiteX1" fmla="*/ 404163 w 561806"/>
              <a:gd name="connsiteY1" fmla="*/ 43493 h 639725"/>
              <a:gd name="connsiteX2" fmla="*/ 421498 w 561806"/>
              <a:gd name="connsiteY2" fmla="*/ 27214 h 639725"/>
              <a:gd name="connsiteX3" fmla="*/ 476474 w 561806"/>
              <a:gd name="connsiteY3" fmla="*/ 16279 h 639725"/>
              <a:gd name="connsiteX4" fmla="*/ 493808 w 561806"/>
              <a:gd name="connsiteY4" fmla="*/ 0 h 639725"/>
              <a:gd name="connsiteX5" fmla="*/ 561806 w 561806"/>
              <a:gd name="connsiteY5" fmla="*/ 9653 h 639725"/>
              <a:gd name="connsiteX6" fmla="*/ 488395 w 561806"/>
              <a:gd name="connsiteY6" fmla="*/ 237407 h 639725"/>
              <a:gd name="connsiteX7" fmla="*/ 473988 w 561806"/>
              <a:gd name="connsiteY7" fmla="*/ 222064 h 639725"/>
              <a:gd name="connsiteX8" fmla="*/ 453683 w 561806"/>
              <a:gd name="connsiteY8" fmla="*/ 200442 h 639725"/>
              <a:gd name="connsiteX9" fmla="*/ 456653 w 561806"/>
              <a:gd name="connsiteY9" fmla="*/ 238343 h 639725"/>
              <a:gd name="connsiteX10" fmla="*/ 421983 w 561806"/>
              <a:gd name="connsiteY10" fmla="*/ 270901 h 639725"/>
              <a:gd name="connsiteX11" fmla="*/ 410587 w 561806"/>
              <a:gd name="connsiteY11" fmla="*/ 362983 h 639725"/>
              <a:gd name="connsiteX12" fmla="*/ 361551 w 561806"/>
              <a:gd name="connsiteY12" fmla="*/ 449721 h 639725"/>
              <a:gd name="connsiteX13" fmla="*/ 347186 w 561806"/>
              <a:gd name="connsiteY13" fmla="*/ 503902 h 639725"/>
              <a:gd name="connsiteX14" fmla="*/ 295181 w 561806"/>
              <a:gd name="connsiteY14" fmla="*/ 552738 h 639725"/>
              <a:gd name="connsiteX15" fmla="*/ 260511 w 561806"/>
              <a:gd name="connsiteY15" fmla="*/ 585296 h 639725"/>
              <a:gd name="connsiteX16" fmla="*/ 225841 w 561806"/>
              <a:gd name="connsiteY16" fmla="*/ 617854 h 639725"/>
              <a:gd name="connsiteX17" fmla="*/ 133225 w 561806"/>
              <a:gd name="connsiteY17" fmla="*/ 623446 h 639725"/>
              <a:gd name="connsiteX18" fmla="*/ 115890 w 561806"/>
              <a:gd name="connsiteY18" fmla="*/ 639725 h 639725"/>
              <a:gd name="connsiteX19" fmla="*/ 78251 w 561806"/>
              <a:gd name="connsiteY19" fmla="*/ 634382 h 639725"/>
              <a:gd name="connsiteX20" fmla="*/ 40610 w 561806"/>
              <a:gd name="connsiteY20" fmla="*/ 629039 h 639725"/>
              <a:gd name="connsiteX21" fmla="*/ 20305 w 561806"/>
              <a:gd name="connsiteY21" fmla="*/ 607416 h 639725"/>
              <a:gd name="connsiteX22" fmla="*/ 0 w 561806"/>
              <a:gd name="connsiteY22" fmla="*/ 585794 h 639725"/>
              <a:gd name="connsiteX23" fmla="*/ 17335 w 561806"/>
              <a:gd name="connsiteY23" fmla="*/ 569514 h 639725"/>
              <a:gd name="connsiteX24" fmla="*/ 34670 w 561806"/>
              <a:gd name="connsiteY24" fmla="*/ 553236 h 639725"/>
              <a:gd name="connsiteX25" fmla="*/ 52005 w 561806"/>
              <a:gd name="connsiteY25" fmla="*/ 536957 h 639725"/>
              <a:gd name="connsiteX26" fmla="*/ 104010 w 561806"/>
              <a:gd name="connsiteY26" fmla="*/ 488120 h 639725"/>
              <a:gd name="connsiteX27" fmla="*/ 138681 w 561806"/>
              <a:gd name="connsiteY27" fmla="*/ 455562 h 639725"/>
              <a:gd name="connsiteX28" fmla="*/ 156015 w 561806"/>
              <a:gd name="connsiteY28" fmla="*/ 439283 h 639725"/>
              <a:gd name="connsiteX29" fmla="*/ 187716 w 561806"/>
              <a:gd name="connsiteY29" fmla="*/ 368823 h 639725"/>
              <a:gd name="connsiteX30" fmla="*/ 222386 w 561806"/>
              <a:gd name="connsiteY30" fmla="*/ 336265 h 639725"/>
              <a:gd name="connsiteX31" fmla="*/ 254087 w 561806"/>
              <a:gd name="connsiteY31" fmla="*/ 265807 h 639725"/>
              <a:gd name="connsiteX32" fmla="*/ 288757 w 561806"/>
              <a:gd name="connsiteY32" fmla="*/ 233249 h 639725"/>
              <a:gd name="connsiteX33" fmla="*/ 303122 w 561806"/>
              <a:gd name="connsiteY33" fmla="*/ 179068 h 639725"/>
              <a:gd name="connsiteX34" fmla="*/ 317487 w 561806"/>
              <a:gd name="connsiteY34" fmla="*/ 124888 h 639725"/>
              <a:gd name="connsiteX35" fmla="*/ 369493 w 561806"/>
              <a:gd name="connsiteY35" fmla="*/ 76051 h 639725"/>
              <a:gd name="connsiteX36" fmla="*/ 366523 w 561806"/>
              <a:gd name="connsiteY36" fmla="*/ 38149 h 639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561806" h="639725">
                <a:moveTo>
                  <a:pt x="366523" y="38149"/>
                </a:moveTo>
                <a:lnTo>
                  <a:pt x="404163" y="43493"/>
                </a:lnTo>
                <a:lnTo>
                  <a:pt x="421498" y="27214"/>
                </a:lnTo>
                <a:lnTo>
                  <a:pt x="476474" y="16279"/>
                </a:lnTo>
                <a:lnTo>
                  <a:pt x="493808" y="0"/>
                </a:lnTo>
                <a:lnTo>
                  <a:pt x="561806" y="9653"/>
                </a:lnTo>
                <a:lnTo>
                  <a:pt x="488395" y="237407"/>
                </a:lnTo>
                <a:lnTo>
                  <a:pt x="473988" y="222064"/>
                </a:lnTo>
                <a:lnTo>
                  <a:pt x="453683" y="200442"/>
                </a:lnTo>
                <a:lnTo>
                  <a:pt x="456653" y="238343"/>
                </a:lnTo>
                <a:lnTo>
                  <a:pt x="421983" y="270901"/>
                </a:lnTo>
                <a:lnTo>
                  <a:pt x="410587" y="362983"/>
                </a:lnTo>
                <a:lnTo>
                  <a:pt x="361551" y="449721"/>
                </a:lnTo>
                <a:lnTo>
                  <a:pt x="347186" y="503902"/>
                </a:lnTo>
                <a:lnTo>
                  <a:pt x="295181" y="552738"/>
                </a:lnTo>
                <a:lnTo>
                  <a:pt x="260511" y="585296"/>
                </a:lnTo>
                <a:lnTo>
                  <a:pt x="225841" y="617854"/>
                </a:lnTo>
                <a:lnTo>
                  <a:pt x="133225" y="623446"/>
                </a:lnTo>
                <a:lnTo>
                  <a:pt x="115890" y="639725"/>
                </a:lnTo>
                <a:lnTo>
                  <a:pt x="78251" y="634382"/>
                </a:lnTo>
                <a:lnTo>
                  <a:pt x="40610" y="629039"/>
                </a:lnTo>
                <a:lnTo>
                  <a:pt x="20305" y="607416"/>
                </a:lnTo>
                <a:lnTo>
                  <a:pt x="0" y="585794"/>
                </a:lnTo>
                <a:lnTo>
                  <a:pt x="17335" y="569514"/>
                </a:lnTo>
                <a:lnTo>
                  <a:pt x="34670" y="553236"/>
                </a:lnTo>
                <a:lnTo>
                  <a:pt x="52005" y="536957"/>
                </a:lnTo>
                <a:lnTo>
                  <a:pt x="104010" y="488120"/>
                </a:lnTo>
                <a:lnTo>
                  <a:pt x="138681" y="455562"/>
                </a:lnTo>
                <a:lnTo>
                  <a:pt x="156015" y="439283"/>
                </a:lnTo>
                <a:lnTo>
                  <a:pt x="187716" y="368823"/>
                </a:lnTo>
                <a:lnTo>
                  <a:pt x="222386" y="336265"/>
                </a:lnTo>
                <a:lnTo>
                  <a:pt x="254087" y="265807"/>
                </a:lnTo>
                <a:lnTo>
                  <a:pt x="288757" y="233249"/>
                </a:lnTo>
                <a:lnTo>
                  <a:pt x="303122" y="179068"/>
                </a:lnTo>
                <a:lnTo>
                  <a:pt x="317487" y="124888"/>
                </a:lnTo>
                <a:lnTo>
                  <a:pt x="369493" y="76051"/>
                </a:lnTo>
                <a:lnTo>
                  <a:pt x="366523" y="3814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xmlns="" id="{DF96FB22-9CED-44B9-B9D8-6418A7423CFE}"/>
              </a:ext>
            </a:extLst>
          </p:cNvPr>
          <p:cNvSpPr/>
          <p:nvPr/>
        </p:nvSpPr>
        <p:spPr>
          <a:xfrm rot="2592022">
            <a:off x="5403724" y="4477575"/>
            <a:ext cx="363829" cy="1289859"/>
          </a:xfrm>
          <a:custGeom>
            <a:avLst/>
            <a:gdLst>
              <a:gd name="connsiteX0" fmla="*/ 0 w 363829"/>
              <a:gd name="connsiteY0" fmla="*/ 86987 h 1289859"/>
              <a:gd name="connsiteX1" fmla="*/ 17335 w 363829"/>
              <a:gd name="connsiteY1" fmla="*/ 70709 h 1289859"/>
              <a:gd name="connsiteX2" fmla="*/ 52006 w 363829"/>
              <a:gd name="connsiteY2" fmla="*/ 38151 h 1289859"/>
              <a:gd name="connsiteX3" fmla="*/ 106981 w 363829"/>
              <a:gd name="connsiteY3" fmla="*/ 27215 h 1289859"/>
              <a:gd name="connsiteX4" fmla="*/ 179292 w 363829"/>
              <a:gd name="connsiteY4" fmla="*/ 0 h 1289859"/>
              <a:gd name="connsiteX5" fmla="*/ 237237 w 363829"/>
              <a:gd name="connsiteY5" fmla="*/ 26965 h 1289859"/>
              <a:gd name="connsiteX6" fmla="*/ 274877 w 363829"/>
              <a:gd name="connsiteY6" fmla="*/ 32309 h 1289859"/>
              <a:gd name="connsiteX7" fmla="*/ 277847 w 363829"/>
              <a:gd name="connsiteY7" fmla="*/ 70210 h 1289859"/>
              <a:gd name="connsiteX8" fmla="*/ 298153 w 363829"/>
              <a:gd name="connsiteY8" fmla="*/ 91833 h 1289859"/>
              <a:gd name="connsiteX9" fmla="*/ 318457 w 363829"/>
              <a:gd name="connsiteY9" fmla="*/ 113455 h 1289859"/>
              <a:gd name="connsiteX10" fmla="*/ 321427 w 363829"/>
              <a:gd name="connsiteY10" fmla="*/ 151357 h 1289859"/>
              <a:gd name="connsiteX11" fmla="*/ 307062 w 363829"/>
              <a:gd name="connsiteY11" fmla="*/ 205537 h 1289859"/>
              <a:gd name="connsiteX12" fmla="*/ 330337 w 363829"/>
              <a:gd name="connsiteY12" fmla="*/ 265062 h 1289859"/>
              <a:gd name="connsiteX13" fmla="*/ 315971 w 363829"/>
              <a:gd name="connsiteY13" fmla="*/ 319241 h 1289859"/>
              <a:gd name="connsiteX14" fmla="*/ 321911 w 363829"/>
              <a:gd name="connsiteY14" fmla="*/ 395044 h 1289859"/>
              <a:gd name="connsiteX15" fmla="*/ 330820 w 363829"/>
              <a:gd name="connsiteY15" fmla="*/ 508749 h 1289859"/>
              <a:gd name="connsiteX16" fmla="*/ 331683 w 363829"/>
              <a:gd name="connsiteY16" fmla="*/ 579146 h 1289859"/>
              <a:gd name="connsiteX17" fmla="*/ 320289 w 363829"/>
              <a:gd name="connsiteY17" fmla="*/ 671227 h 1289859"/>
              <a:gd name="connsiteX18" fmla="*/ 326227 w 363829"/>
              <a:gd name="connsiteY18" fmla="*/ 747030 h 1289859"/>
              <a:gd name="connsiteX19" fmla="*/ 329198 w 363829"/>
              <a:gd name="connsiteY19" fmla="*/ 784931 h 1289859"/>
              <a:gd name="connsiteX20" fmla="*/ 332167 w 363829"/>
              <a:gd name="connsiteY20" fmla="*/ 822833 h 1289859"/>
              <a:gd name="connsiteX21" fmla="*/ 335138 w 363829"/>
              <a:gd name="connsiteY21" fmla="*/ 860735 h 1289859"/>
              <a:gd name="connsiteX22" fmla="*/ 338107 w 363829"/>
              <a:gd name="connsiteY22" fmla="*/ 898636 h 1289859"/>
              <a:gd name="connsiteX23" fmla="*/ 355442 w 363829"/>
              <a:gd name="connsiteY23" fmla="*/ 882356 h 1289859"/>
              <a:gd name="connsiteX24" fmla="*/ 335138 w 363829"/>
              <a:gd name="connsiteY24" fmla="*/ 860735 h 1289859"/>
              <a:gd name="connsiteX25" fmla="*/ 352473 w 363829"/>
              <a:gd name="connsiteY25" fmla="*/ 844456 h 1289859"/>
              <a:gd name="connsiteX26" fmla="*/ 363829 w 363829"/>
              <a:gd name="connsiteY26" fmla="*/ 833791 h 1289859"/>
              <a:gd name="connsiteX27" fmla="*/ 363829 w 363829"/>
              <a:gd name="connsiteY27" fmla="*/ 1281384 h 1289859"/>
              <a:gd name="connsiteX28" fmla="*/ 354804 w 363829"/>
              <a:gd name="connsiteY28" fmla="*/ 1289859 h 1289859"/>
              <a:gd name="connsiteX29" fmla="*/ 317163 w 363829"/>
              <a:gd name="connsiteY29" fmla="*/ 1284516 h 1289859"/>
              <a:gd name="connsiteX30" fmla="*/ 279524 w 363829"/>
              <a:gd name="connsiteY30" fmla="*/ 1279173 h 1289859"/>
              <a:gd name="connsiteX31" fmla="*/ 201273 w 363829"/>
              <a:gd name="connsiteY31" fmla="*/ 1230584 h 1289859"/>
              <a:gd name="connsiteX32" fmla="*/ 180969 w 363829"/>
              <a:gd name="connsiteY32" fmla="*/ 1208963 h 1289859"/>
              <a:gd name="connsiteX33" fmla="*/ 160663 w 363829"/>
              <a:gd name="connsiteY33" fmla="*/ 1187340 h 1289859"/>
              <a:gd name="connsiteX34" fmla="*/ 140358 w 363829"/>
              <a:gd name="connsiteY34" fmla="*/ 1165718 h 1289859"/>
              <a:gd name="connsiteX35" fmla="*/ 137389 w 363829"/>
              <a:gd name="connsiteY35" fmla="*/ 1127816 h 1289859"/>
              <a:gd name="connsiteX36" fmla="*/ 154723 w 363829"/>
              <a:gd name="connsiteY36" fmla="*/ 1111537 h 1289859"/>
              <a:gd name="connsiteX37" fmla="*/ 151754 w 363829"/>
              <a:gd name="connsiteY37" fmla="*/ 1073635 h 1289859"/>
              <a:gd name="connsiteX38" fmla="*/ 166119 w 363829"/>
              <a:gd name="connsiteY38" fmla="*/ 1019455 h 1289859"/>
              <a:gd name="connsiteX39" fmla="*/ 158816 w 363829"/>
              <a:gd name="connsiteY39" fmla="*/ 985623 h 1289859"/>
              <a:gd name="connsiteX40" fmla="*/ 173181 w 363829"/>
              <a:gd name="connsiteY40" fmla="*/ 931443 h 1289859"/>
              <a:gd name="connsiteX41" fmla="*/ 167242 w 363829"/>
              <a:gd name="connsiteY41" fmla="*/ 855640 h 1289859"/>
              <a:gd name="connsiteX42" fmla="*/ 178637 w 363829"/>
              <a:gd name="connsiteY42" fmla="*/ 763558 h 1289859"/>
              <a:gd name="connsiteX43" fmla="*/ 157469 w 363829"/>
              <a:gd name="connsiteY43" fmla="*/ 671538 h 1289859"/>
              <a:gd name="connsiteX44" fmla="*/ 148559 w 363829"/>
              <a:gd name="connsiteY44" fmla="*/ 557835 h 1289859"/>
              <a:gd name="connsiteX45" fmla="*/ 139650 w 363829"/>
              <a:gd name="connsiteY45" fmla="*/ 444131 h 1289859"/>
              <a:gd name="connsiteX46" fmla="*/ 133710 w 363829"/>
              <a:gd name="connsiteY46" fmla="*/ 368328 h 1289859"/>
              <a:gd name="connsiteX47" fmla="*/ 110435 w 363829"/>
              <a:gd name="connsiteY47" fmla="*/ 308803 h 1289859"/>
              <a:gd name="connsiteX48" fmla="*/ 104495 w 363829"/>
              <a:gd name="connsiteY48" fmla="*/ 233001 h 1289859"/>
              <a:gd name="connsiteX49" fmla="*/ 63885 w 363829"/>
              <a:gd name="connsiteY49" fmla="*/ 189756 h 1289859"/>
              <a:gd name="connsiteX50" fmla="*/ 43581 w 363829"/>
              <a:gd name="connsiteY50" fmla="*/ 168134 h 1289859"/>
              <a:gd name="connsiteX51" fmla="*/ 23275 w 363829"/>
              <a:gd name="connsiteY51" fmla="*/ 146512 h 1289859"/>
              <a:gd name="connsiteX52" fmla="*/ 2970 w 363829"/>
              <a:gd name="connsiteY52" fmla="*/ 124889 h 1289859"/>
              <a:gd name="connsiteX53" fmla="*/ 0 w 363829"/>
              <a:gd name="connsiteY53" fmla="*/ 86987 h 1289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363829" h="1289859">
                <a:moveTo>
                  <a:pt x="0" y="86987"/>
                </a:moveTo>
                <a:lnTo>
                  <a:pt x="17335" y="70709"/>
                </a:lnTo>
                <a:lnTo>
                  <a:pt x="52006" y="38151"/>
                </a:lnTo>
                <a:lnTo>
                  <a:pt x="106981" y="27215"/>
                </a:lnTo>
                <a:lnTo>
                  <a:pt x="179292" y="0"/>
                </a:lnTo>
                <a:lnTo>
                  <a:pt x="237237" y="26965"/>
                </a:lnTo>
                <a:lnTo>
                  <a:pt x="274877" y="32309"/>
                </a:lnTo>
                <a:lnTo>
                  <a:pt x="277847" y="70210"/>
                </a:lnTo>
                <a:lnTo>
                  <a:pt x="298153" y="91833"/>
                </a:lnTo>
                <a:lnTo>
                  <a:pt x="318457" y="113455"/>
                </a:lnTo>
                <a:lnTo>
                  <a:pt x="321427" y="151357"/>
                </a:lnTo>
                <a:lnTo>
                  <a:pt x="307062" y="205537"/>
                </a:lnTo>
                <a:lnTo>
                  <a:pt x="330337" y="265062"/>
                </a:lnTo>
                <a:lnTo>
                  <a:pt x="315971" y="319241"/>
                </a:lnTo>
                <a:lnTo>
                  <a:pt x="321911" y="395044"/>
                </a:lnTo>
                <a:lnTo>
                  <a:pt x="330820" y="508749"/>
                </a:lnTo>
                <a:lnTo>
                  <a:pt x="331683" y="579146"/>
                </a:lnTo>
                <a:lnTo>
                  <a:pt x="320289" y="671227"/>
                </a:lnTo>
                <a:lnTo>
                  <a:pt x="326227" y="747030"/>
                </a:lnTo>
                <a:lnTo>
                  <a:pt x="329198" y="784931"/>
                </a:lnTo>
                <a:lnTo>
                  <a:pt x="332167" y="822833"/>
                </a:lnTo>
                <a:lnTo>
                  <a:pt x="335138" y="860735"/>
                </a:lnTo>
                <a:lnTo>
                  <a:pt x="338107" y="898636"/>
                </a:lnTo>
                <a:lnTo>
                  <a:pt x="355442" y="882356"/>
                </a:lnTo>
                <a:lnTo>
                  <a:pt x="335138" y="860735"/>
                </a:lnTo>
                <a:lnTo>
                  <a:pt x="352473" y="844456"/>
                </a:lnTo>
                <a:lnTo>
                  <a:pt x="363829" y="833791"/>
                </a:lnTo>
                <a:lnTo>
                  <a:pt x="363829" y="1281384"/>
                </a:lnTo>
                <a:lnTo>
                  <a:pt x="354804" y="1289859"/>
                </a:lnTo>
                <a:lnTo>
                  <a:pt x="317163" y="1284516"/>
                </a:lnTo>
                <a:lnTo>
                  <a:pt x="279524" y="1279173"/>
                </a:lnTo>
                <a:lnTo>
                  <a:pt x="201273" y="1230584"/>
                </a:lnTo>
                <a:lnTo>
                  <a:pt x="180969" y="1208963"/>
                </a:lnTo>
                <a:lnTo>
                  <a:pt x="160663" y="1187340"/>
                </a:lnTo>
                <a:lnTo>
                  <a:pt x="140358" y="1165718"/>
                </a:lnTo>
                <a:lnTo>
                  <a:pt x="137389" y="1127816"/>
                </a:lnTo>
                <a:lnTo>
                  <a:pt x="154723" y="1111537"/>
                </a:lnTo>
                <a:lnTo>
                  <a:pt x="151754" y="1073635"/>
                </a:lnTo>
                <a:lnTo>
                  <a:pt x="166119" y="1019455"/>
                </a:lnTo>
                <a:lnTo>
                  <a:pt x="158816" y="985623"/>
                </a:lnTo>
                <a:lnTo>
                  <a:pt x="173181" y="931443"/>
                </a:lnTo>
                <a:lnTo>
                  <a:pt x="167242" y="855640"/>
                </a:lnTo>
                <a:lnTo>
                  <a:pt x="178637" y="763558"/>
                </a:lnTo>
                <a:lnTo>
                  <a:pt x="157469" y="671538"/>
                </a:lnTo>
                <a:lnTo>
                  <a:pt x="148559" y="557835"/>
                </a:lnTo>
                <a:lnTo>
                  <a:pt x="139650" y="444131"/>
                </a:lnTo>
                <a:lnTo>
                  <a:pt x="133710" y="368328"/>
                </a:lnTo>
                <a:lnTo>
                  <a:pt x="110435" y="308803"/>
                </a:lnTo>
                <a:lnTo>
                  <a:pt x="104495" y="233001"/>
                </a:lnTo>
                <a:lnTo>
                  <a:pt x="63885" y="189756"/>
                </a:lnTo>
                <a:lnTo>
                  <a:pt x="43581" y="168134"/>
                </a:lnTo>
                <a:lnTo>
                  <a:pt x="23275" y="146512"/>
                </a:lnTo>
                <a:lnTo>
                  <a:pt x="2970" y="124889"/>
                </a:lnTo>
                <a:lnTo>
                  <a:pt x="0" y="8698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251660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0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33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4800"/>
                            </p:stCondLst>
                            <p:childTnLst>
                              <p:par>
                                <p:cTn id="3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63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2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960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25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4000"/>
                            </p:stCondLst>
                            <p:childTnLst>
                              <p:par>
                                <p:cTn id="6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5500"/>
                            </p:stCondLst>
                            <p:childTnLst>
                              <p:par>
                                <p:cTn id="6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7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2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030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300"/>
                            </p:stCondLst>
                            <p:childTnLst>
                              <p:par>
                                <p:cTn id="9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4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7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4700"/>
                            </p:stCondLst>
                            <p:childTnLst>
                              <p:par>
                                <p:cTn id="9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6200"/>
                            </p:stCondLst>
                            <p:childTnLst>
                              <p:par>
                                <p:cTn id="10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7700"/>
                            </p:stCondLst>
                            <p:childTnLst>
                              <p:par>
                                <p:cTn id="10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9200"/>
                            </p:stCondLst>
                            <p:childTnLst>
                              <p:par>
                                <p:cTn id="11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3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1500"/>
                            </p:stCondLst>
                            <p:childTnLst>
                              <p:par>
                                <p:cTn id="11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0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3000"/>
                            </p:stCondLst>
                            <p:childTnLst>
                              <p:par>
                                <p:cTn id="12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4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14500"/>
                            </p:stCondLst>
                            <p:childTnLst>
                              <p:par>
                                <p:cTn id="12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8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2400"/>
                            </p:stCondLst>
                            <p:childTnLst>
                              <p:par>
                                <p:cTn id="13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0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4700"/>
                            </p:stCondLst>
                            <p:childTnLst>
                              <p:par>
                                <p:cTn id="14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6200"/>
                            </p:stCondLst>
                            <p:childTnLst>
                              <p:par>
                                <p:cTn id="14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7700"/>
                            </p:stCondLst>
                            <p:childTnLst>
                              <p:par>
                                <p:cTn id="15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5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9200"/>
                            </p:stCondLst>
                            <p:childTnLst>
                              <p:par>
                                <p:cTn id="1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0" fill="hold">
                      <p:stCondLst>
                        <p:cond delay="indefinite"/>
                      </p:stCondLst>
                      <p:childTnLst>
                        <p:par>
                          <p:cTn id="161" fill="hold">
                            <p:stCondLst>
                              <p:cond delay="0"/>
                            </p:stCondLst>
                            <p:childTnLst>
                              <p:par>
                                <p:cTn id="16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4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1000"/>
                            </p:stCondLst>
                            <p:childTnLst>
                              <p:par>
                                <p:cTn id="16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8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3300"/>
                            </p:stCondLst>
                            <p:childTnLst>
                              <p:par>
                                <p:cTn id="1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5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8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1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>
                            <p:stCondLst>
                              <p:cond delay="6500"/>
                            </p:stCondLst>
                            <p:childTnLst>
                              <p:par>
                                <p:cTn id="18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5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>
                            <p:stCondLst>
                              <p:cond delay="8000"/>
                            </p:stCondLst>
                            <p:childTnLst>
                              <p:par>
                                <p:cTn id="18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9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9500"/>
                            </p:stCondLst>
                            <p:childTnLst>
                              <p:par>
                                <p:cTn id="19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3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6" dur="2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>
                            <p:stCondLst>
                              <p:cond delay="12800"/>
                            </p:stCondLst>
                            <p:childTnLst>
                              <p:par>
                                <p:cTn id="19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0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1" grpId="0" animBg="1"/>
      <p:bldP spid="92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" name="Freeform 513">
            <a:extLst>
              <a:ext uri="{FF2B5EF4-FFF2-40B4-BE49-F238E27FC236}">
                <a16:creationId xmlns:a16="http://schemas.microsoft.com/office/drawing/2014/main" xmlns="" id="{40FDA32B-E24B-4BBE-AD3D-9FC103188240}"/>
              </a:ext>
            </a:extLst>
          </p:cNvPr>
          <p:cNvSpPr>
            <a:spLocks/>
          </p:cNvSpPr>
          <p:nvPr/>
        </p:nvSpPr>
        <p:spPr bwMode="auto">
          <a:xfrm>
            <a:off x="3487565" y="813564"/>
            <a:ext cx="399747" cy="930021"/>
          </a:xfrm>
          <a:custGeom>
            <a:avLst/>
            <a:gdLst>
              <a:gd name="T0" fmla="*/ 55 w 63"/>
              <a:gd name="T1" fmla="*/ 68 h 123"/>
              <a:gd name="T2" fmla="*/ 55 w 63"/>
              <a:gd name="T3" fmla="*/ 79 h 123"/>
              <a:gd name="T4" fmla="*/ 59 w 63"/>
              <a:gd name="T5" fmla="*/ 87 h 123"/>
              <a:gd name="T6" fmla="*/ 59 w 63"/>
              <a:gd name="T7" fmla="*/ 95 h 123"/>
              <a:gd name="T8" fmla="*/ 59 w 63"/>
              <a:gd name="T9" fmla="*/ 103 h 123"/>
              <a:gd name="T10" fmla="*/ 59 w 63"/>
              <a:gd name="T11" fmla="*/ 107 h 123"/>
              <a:gd name="T12" fmla="*/ 63 w 63"/>
              <a:gd name="T13" fmla="*/ 111 h 123"/>
              <a:gd name="T14" fmla="*/ 63 w 63"/>
              <a:gd name="T15" fmla="*/ 115 h 123"/>
              <a:gd name="T16" fmla="*/ 63 w 63"/>
              <a:gd name="T17" fmla="*/ 119 h 123"/>
              <a:gd name="T18" fmla="*/ 59 w 63"/>
              <a:gd name="T19" fmla="*/ 119 h 123"/>
              <a:gd name="T20" fmla="*/ 59 w 63"/>
              <a:gd name="T21" fmla="*/ 123 h 123"/>
              <a:gd name="T22" fmla="*/ 55 w 63"/>
              <a:gd name="T23" fmla="*/ 123 h 123"/>
              <a:gd name="T24" fmla="*/ 51 w 63"/>
              <a:gd name="T25" fmla="*/ 123 h 123"/>
              <a:gd name="T26" fmla="*/ 51 w 63"/>
              <a:gd name="T27" fmla="*/ 123 h 123"/>
              <a:gd name="T28" fmla="*/ 47 w 63"/>
              <a:gd name="T29" fmla="*/ 123 h 123"/>
              <a:gd name="T30" fmla="*/ 43 w 63"/>
              <a:gd name="T31" fmla="*/ 119 h 123"/>
              <a:gd name="T32" fmla="*/ 39 w 63"/>
              <a:gd name="T33" fmla="*/ 111 h 123"/>
              <a:gd name="T34" fmla="*/ 39 w 63"/>
              <a:gd name="T35" fmla="*/ 107 h 123"/>
              <a:gd name="T36" fmla="*/ 35 w 63"/>
              <a:gd name="T37" fmla="*/ 99 h 123"/>
              <a:gd name="T38" fmla="*/ 31 w 63"/>
              <a:gd name="T39" fmla="*/ 87 h 123"/>
              <a:gd name="T40" fmla="*/ 27 w 63"/>
              <a:gd name="T41" fmla="*/ 75 h 123"/>
              <a:gd name="T42" fmla="*/ 27 w 63"/>
              <a:gd name="T43" fmla="*/ 68 h 123"/>
              <a:gd name="T44" fmla="*/ 23 w 63"/>
              <a:gd name="T45" fmla="*/ 56 h 123"/>
              <a:gd name="T46" fmla="*/ 19 w 63"/>
              <a:gd name="T47" fmla="*/ 48 h 123"/>
              <a:gd name="T48" fmla="*/ 15 w 63"/>
              <a:gd name="T49" fmla="*/ 40 h 123"/>
              <a:gd name="T50" fmla="*/ 15 w 63"/>
              <a:gd name="T51" fmla="*/ 32 h 123"/>
              <a:gd name="T52" fmla="*/ 11 w 63"/>
              <a:gd name="T53" fmla="*/ 28 h 123"/>
              <a:gd name="T54" fmla="*/ 11 w 63"/>
              <a:gd name="T55" fmla="*/ 24 h 123"/>
              <a:gd name="T56" fmla="*/ 7 w 63"/>
              <a:gd name="T57" fmla="*/ 24 h 123"/>
              <a:gd name="T58" fmla="*/ 3 w 63"/>
              <a:gd name="T59" fmla="*/ 16 h 123"/>
              <a:gd name="T60" fmla="*/ 0 w 63"/>
              <a:gd name="T61" fmla="*/ 12 h 123"/>
              <a:gd name="T62" fmla="*/ 0 w 63"/>
              <a:gd name="T63" fmla="*/ 8 h 123"/>
              <a:gd name="T64" fmla="*/ 0 w 63"/>
              <a:gd name="T65" fmla="*/ 4 h 123"/>
              <a:gd name="T66" fmla="*/ 3 w 63"/>
              <a:gd name="T67" fmla="*/ 0 h 123"/>
              <a:gd name="T68" fmla="*/ 7 w 63"/>
              <a:gd name="T69" fmla="*/ 0 h 123"/>
              <a:gd name="T70" fmla="*/ 11 w 63"/>
              <a:gd name="T71" fmla="*/ 0 h 123"/>
              <a:gd name="T72" fmla="*/ 27 w 63"/>
              <a:gd name="T73" fmla="*/ 4 h 123"/>
              <a:gd name="T74" fmla="*/ 43 w 63"/>
              <a:gd name="T75" fmla="*/ 8 h 123"/>
              <a:gd name="T76" fmla="*/ 47 w 63"/>
              <a:gd name="T77" fmla="*/ 16 h 123"/>
              <a:gd name="T78" fmla="*/ 47 w 63"/>
              <a:gd name="T79" fmla="*/ 32 h 123"/>
              <a:gd name="T80" fmla="*/ 51 w 63"/>
              <a:gd name="T81" fmla="*/ 48 h 123"/>
              <a:gd name="T82" fmla="*/ 55 w 63"/>
              <a:gd name="T83" fmla="*/ 68 h 123"/>
              <a:gd name="T84" fmla="*/ 55 w 63"/>
              <a:gd name="T85" fmla="*/ 68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3" h="123">
                <a:moveTo>
                  <a:pt x="55" y="68"/>
                </a:moveTo>
                <a:lnTo>
                  <a:pt x="55" y="79"/>
                </a:lnTo>
                <a:lnTo>
                  <a:pt x="59" y="87"/>
                </a:lnTo>
                <a:lnTo>
                  <a:pt x="59" y="95"/>
                </a:lnTo>
                <a:lnTo>
                  <a:pt x="59" y="103"/>
                </a:lnTo>
                <a:lnTo>
                  <a:pt x="59" y="107"/>
                </a:lnTo>
                <a:lnTo>
                  <a:pt x="63" y="111"/>
                </a:lnTo>
                <a:lnTo>
                  <a:pt x="63" y="115"/>
                </a:lnTo>
                <a:lnTo>
                  <a:pt x="63" y="119"/>
                </a:lnTo>
                <a:lnTo>
                  <a:pt x="59" y="119"/>
                </a:lnTo>
                <a:lnTo>
                  <a:pt x="59" y="123"/>
                </a:lnTo>
                <a:lnTo>
                  <a:pt x="55" y="123"/>
                </a:lnTo>
                <a:lnTo>
                  <a:pt x="51" y="123"/>
                </a:lnTo>
                <a:lnTo>
                  <a:pt x="51" y="123"/>
                </a:lnTo>
                <a:lnTo>
                  <a:pt x="47" y="123"/>
                </a:lnTo>
                <a:lnTo>
                  <a:pt x="43" y="119"/>
                </a:lnTo>
                <a:lnTo>
                  <a:pt x="39" y="111"/>
                </a:lnTo>
                <a:lnTo>
                  <a:pt x="39" y="107"/>
                </a:lnTo>
                <a:lnTo>
                  <a:pt x="35" y="99"/>
                </a:lnTo>
                <a:lnTo>
                  <a:pt x="31" y="87"/>
                </a:lnTo>
                <a:lnTo>
                  <a:pt x="27" y="75"/>
                </a:lnTo>
                <a:lnTo>
                  <a:pt x="27" y="68"/>
                </a:lnTo>
                <a:lnTo>
                  <a:pt x="23" y="56"/>
                </a:lnTo>
                <a:lnTo>
                  <a:pt x="19" y="48"/>
                </a:lnTo>
                <a:lnTo>
                  <a:pt x="15" y="40"/>
                </a:lnTo>
                <a:lnTo>
                  <a:pt x="15" y="32"/>
                </a:lnTo>
                <a:lnTo>
                  <a:pt x="11" y="28"/>
                </a:lnTo>
                <a:lnTo>
                  <a:pt x="11" y="24"/>
                </a:lnTo>
                <a:lnTo>
                  <a:pt x="7" y="24"/>
                </a:lnTo>
                <a:lnTo>
                  <a:pt x="3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3" y="0"/>
                </a:lnTo>
                <a:lnTo>
                  <a:pt x="7" y="0"/>
                </a:lnTo>
                <a:lnTo>
                  <a:pt x="11" y="0"/>
                </a:lnTo>
                <a:lnTo>
                  <a:pt x="27" y="4"/>
                </a:lnTo>
                <a:lnTo>
                  <a:pt x="43" y="8"/>
                </a:lnTo>
                <a:lnTo>
                  <a:pt x="47" y="16"/>
                </a:lnTo>
                <a:lnTo>
                  <a:pt x="47" y="32"/>
                </a:lnTo>
                <a:lnTo>
                  <a:pt x="51" y="48"/>
                </a:lnTo>
                <a:lnTo>
                  <a:pt x="55" y="68"/>
                </a:lnTo>
                <a:lnTo>
                  <a:pt x="55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39" name="Freeform 514">
            <a:extLst>
              <a:ext uri="{FF2B5EF4-FFF2-40B4-BE49-F238E27FC236}">
                <a16:creationId xmlns:a16="http://schemas.microsoft.com/office/drawing/2014/main" xmlns="" id="{513634A8-3305-494A-A4A0-08761DC3BE9C}"/>
              </a:ext>
            </a:extLst>
          </p:cNvPr>
          <p:cNvSpPr>
            <a:spLocks/>
          </p:cNvSpPr>
          <p:nvPr/>
        </p:nvSpPr>
        <p:spPr bwMode="auto">
          <a:xfrm>
            <a:off x="4191876" y="874053"/>
            <a:ext cx="126903" cy="1323200"/>
          </a:xfrm>
          <a:custGeom>
            <a:avLst/>
            <a:gdLst>
              <a:gd name="T0" fmla="*/ 4 w 20"/>
              <a:gd name="T1" fmla="*/ 0 h 175"/>
              <a:gd name="T2" fmla="*/ 8 w 20"/>
              <a:gd name="T3" fmla="*/ 4 h 175"/>
              <a:gd name="T4" fmla="*/ 12 w 20"/>
              <a:gd name="T5" fmla="*/ 8 h 175"/>
              <a:gd name="T6" fmla="*/ 16 w 20"/>
              <a:gd name="T7" fmla="*/ 8 h 175"/>
              <a:gd name="T8" fmla="*/ 20 w 20"/>
              <a:gd name="T9" fmla="*/ 12 h 175"/>
              <a:gd name="T10" fmla="*/ 20 w 20"/>
              <a:gd name="T11" fmla="*/ 12 h 175"/>
              <a:gd name="T12" fmla="*/ 16 w 20"/>
              <a:gd name="T13" fmla="*/ 16 h 175"/>
              <a:gd name="T14" fmla="*/ 16 w 20"/>
              <a:gd name="T15" fmla="*/ 20 h 175"/>
              <a:gd name="T16" fmla="*/ 16 w 20"/>
              <a:gd name="T17" fmla="*/ 24 h 175"/>
              <a:gd name="T18" fmla="*/ 16 w 20"/>
              <a:gd name="T19" fmla="*/ 32 h 175"/>
              <a:gd name="T20" fmla="*/ 16 w 20"/>
              <a:gd name="T21" fmla="*/ 40 h 175"/>
              <a:gd name="T22" fmla="*/ 16 w 20"/>
              <a:gd name="T23" fmla="*/ 48 h 175"/>
              <a:gd name="T24" fmla="*/ 16 w 20"/>
              <a:gd name="T25" fmla="*/ 60 h 175"/>
              <a:gd name="T26" fmla="*/ 12 w 20"/>
              <a:gd name="T27" fmla="*/ 83 h 175"/>
              <a:gd name="T28" fmla="*/ 12 w 20"/>
              <a:gd name="T29" fmla="*/ 111 h 175"/>
              <a:gd name="T30" fmla="*/ 12 w 20"/>
              <a:gd name="T31" fmla="*/ 139 h 175"/>
              <a:gd name="T32" fmla="*/ 12 w 20"/>
              <a:gd name="T33" fmla="*/ 175 h 175"/>
              <a:gd name="T34" fmla="*/ 0 w 20"/>
              <a:gd name="T35" fmla="*/ 175 h 175"/>
              <a:gd name="T36" fmla="*/ 0 w 20"/>
              <a:gd name="T37" fmla="*/ 159 h 175"/>
              <a:gd name="T38" fmla="*/ 4 w 20"/>
              <a:gd name="T39" fmla="*/ 139 h 175"/>
              <a:gd name="T40" fmla="*/ 4 w 20"/>
              <a:gd name="T41" fmla="*/ 119 h 175"/>
              <a:gd name="T42" fmla="*/ 4 w 20"/>
              <a:gd name="T43" fmla="*/ 99 h 175"/>
              <a:gd name="T44" fmla="*/ 4 w 20"/>
              <a:gd name="T45" fmla="*/ 75 h 175"/>
              <a:gd name="T46" fmla="*/ 4 w 20"/>
              <a:gd name="T47" fmla="*/ 52 h 175"/>
              <a:gd name="T48" fmla="*/ 4 w 20"/>
              <a:gd name="T49" fmla="*/ 28 h 175"/>
              <a:gd name="T50" fmla="*/ 4 w 20"/>
              <a:gd name="T51" fmla="*/ 0 h 175"/>
              <a:gd name="T52" fmla="*/ 4 w 20"/>
              <a:gd name="T53" fmla="*/ 0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" h="175">
                <a:moveTo>
                  <a:pt x="4" y="0"/>
                </a:moveTo>
                <a:lnTo>
                  <a:pt x="8" y="4"/>
                </a:lnTo>
                <a:lnTo>
                  <a:pt x="12" y="8"/>
                </a:lnTo>
                <a:lnTo>
                  <a:pt x="16" y="8"/>
                </a:lnTo>
                <a:lnTo>
                  <a:pt x="20" y="12"/>
                </a:lnTo>
                <a:lnTo>
                  <a:pt x="20" y="12"/>
                </a:lnTo>
                <a:lnTo>
                  <a:pt x="16" y="16"/>
                </a:lnTo>
                <a:lnTo>
                  <a:pt x="16" y="20"/>
                </a:lnTo>
                <a:lnTo>
                  <a:pt x="16" y="24"/>
                </a:lnTo>
                <a:lnTo>
                  <a:pt x="16" y="32"/>
                </a:lnTo>
                <a:lnTo>
                  <a:pt x="16" y="40"/>
                </a:lnTo>
                <a:lnTo>
                  <a:pt x="16" y="48"/>
                </a:lnTo>
                <a:lnTo>
                  <a:pt x="16" y="60"/>
                </a:lnTo>
                <a:lnTo>
                  <a:pt x="12" y="83"/>
                </a:lnTo>
                <a:lnTo>
                  <a:pt x="12" y="111"/>
                </a:lnTo>
                <a:lnTo>
                  <a:pt x="12" y="139"/>
                </a:lnTo>
                <a:lnTo>
                  <a:pt x="12" y="175"/>
                </a:lnTo>
                <a:lnTo>
                  <a:pt x="0" y="175"/>
                </a:lnTo>
                <a:lnTo>
                  <a:pt x="0" y="159"/>
                </a:lnTo>
                <a:lnTo>
                  <a:pt x="4" y="139"/>
                </a:lnTo>
                <a:lnTo>
                  <a:pt x="4" y="119"/>
                </a:lnTo>
                <a:lnTo>
                  <a:pt x="4" y="99"/>
                </a:lnTo>
                <a:lnTo>
                  <a:pt x="4" y="75"/>
                </a:lnTo>
                <a:lnTo>
                  <a:pt x="4" y="52"/>
                </a:lnTo>
                <a:lnTo>
                  <a:pt x="4" y="28"/>
                </a:lnTo>
                <a:lnTo>
                  <a:pt x="4" y="0"/>
                </a:lnTo>
                <a:lnTo>
                  <a:pt x="4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0" name="Freeform 515">
            <a:extLst>
              <a:ext uri="{FF2B5EF4-FFF2-40B4-BE49-F238E27FC236}">
                <a16:creationId xmlns:a16="http://schemas.microsoft.com/office/drawing/2014/main" xmlns="" id="{E15150F3-288D-4E8A-8C5D-97199FE5D50D}"/>
              </a:ext>
            </a:extLst>
          </p:cNvPr>
          <p:cNvSpPr>
            <a:spLocks/>
          </p:cNvSpPr>
          <p:nvPr/>
        </p:nvSpPr>
        <p:spPr bwMode="auto">
          <a:xfrm>
            <a:off x="3861927" y="1055520"/>
            <a:ext cx="253806" cy="355375"/>
          </a:xfrm>
          <a:custGeom>
            <a:avLst/>
            <a:gdLst>
              <a:gd name="T0" fmla="*/ 24 w 40"/>
              <a:gd name="T1" fmla="*/ 8 h 47"/>
              <a:gd name="T2" fmla="*/ 28 w 40"/>
              <a:gd name="T3" fmla="*/ 8 h 47"/>
              <a:gd name="T4" fmla="*/ 32 w 40"/>
              <a:gd name="T5" fmla="*/ 12 h 47"/>
              <a:gd name="T6" fmla="*/ 36 w 40"/>
              <a:gd name="T7" fmla="*/ 16 h 47"/>
              <a:gd name="T8" fmla="*/ 40 w 40"/>
              <a:gd name="T9" fmla="*/ 24 h 47"/>
              <a:gd name="T10" fmla="*/ 40 w 40"/>
              <a:gd name="T11" fmla="*/ 32 h 47"/>
              <a:gd name="T12" fmla="*/ 36 w 40"/>
              <a:gd name="T13" fmla="*/ 40 h 47"/>
              <a:gd name="T14" fmla="*/ 32 w 40"/>
              <a:gd name="T15" fmla="*/ 43 h 47"/>
              <a:gd name="T16" fmla="*/ 28 w 40"/>
              <a:gd name="T17" fmla="*/ 47 h 47"/>
              <a:gd name="T18" fmla="*/ 24 w 40"/>
              <a:gd name="T19" fmla="*/ 47 h 47"/>
              <a:gd name="T20" fmla="*/ 20 w 40"/>
              <a:gd name="T21" fmla="*/ 47 h 47"/>
              <a:gd name="T22" fmla="*/ 16 w 40"/>
              <a:gd name="T23" fmla="*/ 43 h 47"/>
              <a:gd name="T24" fmla="*/ 12 w 40"/>
              <a:gd name="T25" fmla="*/ 40 h 47"/>
              <a:gd name="T26" fmla="*/ 8 w 40"/>
              <a:gd name="T27" fmla="*/ 32 h 47"/>
              <a:gd name="T28" fmla="*/ 4 w 40"/>
              <a:gd name="T29" fmla="*/ 24 h 47"/>
              <a:gd name="T30" fmla="*/ 4 w 40"/>
              <a:gd name="T31" fmla="*/ 20 h 47"/>
              <a:gd name="T32" fmla="*/ 0 w 40"/>
              <a:gd name="T33" fmla="*/ 12 h 47"/>
              <a:gd name="T34" fmla="*/ 0 w 40"/>
              <a:gd name="T35" fmla="*/ 8 h 47"/>
              <a:gd name="T36" fmla="*/ 0 w 40"/>
              <a:gd name="T37" fmla="*/ 4 h 47"/>
              <a:gd name="T38" fmla="*/ 4 w 40"/>
              <a:gd name="T39" fmla="*/ 4 h 47"/>
              <a:gd name="T40" fmla="*/ 4 w 40"/>
              <a:gd name="T41" fmla="*/ 0 h 47"/>
              <a:gd name="T42" fmla="*/ 8 w 40"/>
              <a:gd name="T43" fmla="*/ 0 h 47"/>
              <a:gd name="T44" fmla="*/ 24 w 40"/>
              <a:gd name="T45" fmla="*/ 8 h 47"/>
              <a:gd name="T46" fmla="*/ 24 w 40"/>
              <a:gd name="T47" fmla="*/ 8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0" h="47">
                <a:moveTo>
                  <a:pt x="24" y="8"/>
                </a:moveTo>
                <a:lnTo>
                  <a:pt x="28" y="8"/>
                </a:lnTo>
                <a:lnTo>
                  <a:pt x="32" y="12"/>
                </a:lnTo>
                <a:lnTo>
                  <a:pt x="36" y="16"/>
                </a:lnTo>
                <a:lnTo>
                  <a:pt x="40" y="24"/>
                </a:lnTo>
                <a:lnTo>
                  <a:pt x="40" y="32"/>
                </a:lnTo>
                <a:lnTo>
                  <a:pt x="36" y="40"/>
                </a:lnTo>
                <a:lnTo>
                  <a:pt x="32" y="43"/>
                </a:lnTo>
                <a:lnTo>
                  <a:pt x="28" y="47"/>
                </a:lnTo>
                <a:lnTo>
                  <a:pt x="24" y="47"/>
                </a:lnTo>
                <a:lnTo>
                  <a:pt x="20" y="47"/>
                </a:lnTo>
                <a:lnTo>
                  <a:pt x="16" y="43"/>
                </a:lnTo>
                <a:lnTo>
                  <a:pt x="12" y="40"/>
                </a:lnTo>
                <a:lnTo>
                  <a:pt x="8" y="32"/>
                </a:lnTo>
                <a:lnTo>
                  <a:pt x="4" y="24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24" y="8"/>
                </a:lnTo>
                <a:lnTo>
                  <a:pt x="24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1" name="Freeform 516">
            <a:extLst>
              <a:ext uri="{FF2B5EF4-FFF2-40B4-BE49-F238E27FC236}">
                <a16:creationId xmlns:a16="http://schemas.microsoft.com/office/drawing/2014/main" xmlns="" id="{B8649B2F-E265-48D2-81E7-C576B396D927}"/>
              </a:ext>
            </a:extLst>
          </p:cNvPr>
          <p:cNvSpPr>
            <a:spLocks/>
          </p:cNvSpPr>
          <p:nvPr/>
        </p:nvSpPr>
        <p:spPr bwMode="auto">
          <a:xfrm>
            <a:off x="4420301" y="964786"/>
            <a:ext cx="298225" cy="446109"/>
          </a:xfrm>
          <a:custGeom>
            <a:avLst/>
            <a:gdLst>
              <a:gd name="T0" fmla="*/ 15 w 47"/>
              <a:gd name="T1" fmla="*/ 20 h 59"/>
              <a:gd name="T2" fmla="*/ 15 w 47"/>
              <a:gd name="T3" fmla="*/ 16 h 59"/>
              <a:gd name="T4" fmla="*/ 15 w 47"/>
              <a:gd name="T5" fmla="*/ 8 h 59"/>
              <a:gd name="T6" fmla="*/ 11 w 47"/>
              <a:gd name="T7" fmla="*/ 8 h 59"/>
              <a:gd name="T8" fmla="*/ 11 w 47"/>
              <a:gd name="T9" fmla="*/ 8 h 59"/>
              <a:gd name="T10" fmla="*/ 11 w 47"/>
              <a:gd name="T11" fmla="*/ 4 h 59"/>
              <a:gd name="T12" fmla="*/ 15 w 47"/>
              <a:gd name="T13" fmla="*/ 0 h 59"/>
              <a:gd name="T14" fmla="*/ 19 w 47"/>
              <a:gd name="T15" fmla="*/ 0 h 59"/>
              <a:gd name="T16" fmla="*/ 27 w 47"/>
              <a:gd name="T17" fmla="*/ 0 h 59"/>
              <a:gd name="T18" fmla="*/ 35 w 47"/>
              <a:gd name="T19" fmla="*/ 0 h 59"/>
              <a:gd name="T20" fmla="*/ 39 w 47"/>
              <a:gd name="T21" fmla="*/ 4 h 59"/>
              <a:gd name="T22" fmla="*/ 43 w 47"/>
              <a:gd name="T23" fmla="*/ 4 h 59"/>
              <a:gd name="T24" fmla="*/ 43 w 47"/>
              <a:gd name="T25" fmla="*/ 8 h 59"/>
              <a:gd name="T26" fmla="*/ 47 w 47"/>
              <a:gd name="T27" fmla="*/ 12 h 59"/>
              <a:gd name="T28" fmla="*/ 47 w 47"/>
              <a:gd name="T29" fmla="*/ 20 h 59"/>
              <a:gd name="T30" fmla="*/ 47 w 47"/>
              <a:gd name="T31" fmla="*/ 24 h 59"/>
              <a:gd name="T32" fmla="*/ 43 w 47"/>
              <a:gd name="T33" fmla="*/ 28 h 59"/>
              <a:gd name="T34" fmla="*/ 35 w 47"/>
              <a:gd name="T35" fmla="*/ 36 h 59"/>
              <a:gd name="T36" fmla="*/ 27 w 47"/>
              <a:gd name="T37" fmla="*/ 44 h 59"/>
              <a:gd name="T38" fmla="*/ 15 w 47"/>
              <a:gd name="T39" fmla="*/ 52 h 59"/>
              <a:gd name="T40" fmla="*/ 7 w 47"/>
              <a:gd name="T41" fmla="*/ 55 h 59"/>
              <a:gd name="T42" fmla="*/ 3 w 47"/>
              <a:gd name="T43" fmla="*/ 59 h 59"/>
              <a:gd name="T44" fmla="*/ 0 w 47"/>
              <a:gd name="T45" fmla="*/ 59 h 59"/>
              <a:gd name="T46" fmla="*/ 0 w 47"/>
              <a:gd name="T47" fmla="*/ 55 h 59"/>
              <a:gd name="T48" fmla="*/ 0 w 47"/>
              <a:gd name="T49" fmla="*/ 52 h 59"/>
              <a:gd name="T50" fmla="*/ 0 w 47"/>
              <a:gd name="T51" fmla="*/ 48 h 59"/>
              <a:gd name="T52" fmla="*/ 3 w 47"/>
              <a:gd name="T53" fmla="*/ 44 h 59"/>
              <a:gd name="T54" fmla="*/ 11 w 47"/>
              <a:gd name="T55" fmla="*/ 32 h 59"/>
              <a:gd name="T56" fmla="*/ 11 w 47"/>
              <a:gd name="T57" fmla="*/ 24 h 59"/>
              <a:gd name="T58" fmla="*/ 15 w 47"/>
              <a:gd name="T59" fmla="*/ 20 h 59"/>
              <a:gd name="T60" fmla="*/ 15 w 47"/>
              <a:gd name="T61" fmla="*/ 2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" h="59">
                <a:moveTo>
                  <a:pt x="15" y="20"/>
                </a:moveTo>
                <a:lnTo>
                  <a:pt x="15" y="16"/>
                </a:lnTo>
                <a:lnTo>
                  <a:pt x="15" y="8"/>
                </a:lnTo>
                <a:lnTo>
                  <a:pt x="11" y="8"/>
                </a:lnTo>
                <a:lnTo>
                  <a:pt x="11" y="8"/>
                </a:lnTo>
                <a:lnTo>
                  <a:pt x="11" y="4"/>
                </a:lnTo>
                <a:lnTo>
                  <a:pt x="15" y="0"/>
                </a:lnTo>
                <a:lnTo>
                  <a:pt x="19" y="0"/>
                </a:lnTo>
                <a:lnTo>
                  <a:pt x="27" y="0"/>
                </a:lnTo>
                <a:lnTo>
                  <a:pt x="35" y="0"/>
                </a:lnTo>
                <a:lnTo>
                  <a:pt x="39" y="4"/>
                </a:lnTo>
                <a:lnTo>
                  <a:pt x="43" y="4"/>
                </a:lnTo>
                <a:lnTo>
                  <a:pt x="43" y="8"/>
                </a:lnTo>
                <a:lnTo>
                  <a:pt x="47" y="12"/>
                </a:lnTo>
                <a:lnTo>
                  <a:pt x="47" y="20"/>
                </a:lnTo>
                <a:lnTo>
                  <a:pt x="47" y="24"/>
                </a:lnTo>
                <a:lnTo>
                  <a:pt x="43" y="28"/>
                </a:lnTo>
                <a:lnTo>
                  <a:pt x="35" y="36"/>
                </a:lnTo>
                <a:lnTo>
                  <a:pt x="27" y="44"/>
                </a:lnTo>
                <a:lnTo>
                  <a:pt x="15" y="52"/>
                </a:lnTo>
                <a:lnTo>
                  <a:pt x="7" y="55"/>
                </a:lnTo>
                <a:lnTo>
                  <a:pt x="3" y="59"/>
                </a:lnTo>
                <a:lnTo>
                  <a:pt x="0" y="59"/>
                </a:lnTo>
                <a:lnTo>
                  <a:pt x="0" y="55"/>
                </a:lnTo>
                <a:lnTo>
                  <a:pt x="0" y="52"/>
                </a:lnTo>
                <a:lnTo>
                  <a:pt x="0" y="48"/>
                </a:lnTo>
                <a:lnTo>
                  <a:pt x="3" y="44"/>
                </a:lnTo>
                <a:lnTo>
                  <a:pt x="11" y="32"/>
                </a:lnTo>
                <a:lnTo>
                  <a:pt x="11" y="24"/>
                </a:lnTo>
                <a:lnTo>
                  <a:pt x="15" y="20"/>
                </a:lnTo>
                <a:lnTo>
                  <a:pt x="15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2" name="Freeform 517">
            <a:extLst>
              <a:ext uri="{FF2B5EF4-FFF2-40B4-BE49-F238E27FC236}">
                <a16:creationId xmlns:a16="http://schemas.microsoft.com/office/drawing/2014/main" xmlns="" id="{A6D0B5B4-7233-4B85-BD14-52E830F70AEC}"/>
              </a:ext>
            </a:extLst>
          </p:cNvPr>
          <p:cNvSpPr>
            <a:spLocks/>
          </p:cNvSpPr>
          <p:nvPr/>
        </p:nvSpPr>
        <p:spPr bwMode="auto">
          <a:xfrm>
            <a:off x="3836547" y="1501624"/>
            <a:ext cx="805838" cy="151223"/>
          </a:xfrm>
          <a:custGeom>
            <a:avLst/>
            <a:gdLst>
              <a:gd name="T0" fmla="*/ 0 w 127"/>
              <a:gd name="T1" fmla="*/ 16 h 20"/>
              <a:gd name="T2" fmla="*/ 4 w 127"/>
              <a:gd name="T3" fmla="*/ 16 h 20"/>
              <a:gd name="T4" fmla="*/ 12 w 127"/>
              <a:gd name="T5" fmla="*/ 16 h 20"/>
              <a:gd name="T6" fmla="*/ 16 w 127"/>
              <a:gd name="T7" fmla="*/ 12 h 20"/>
              <a:gd name="T8" fmla="*/ 24 w 127"/>
              <a:gd name="T9" fmla="*/ 12 h 20"/>
              <a:gd name="T10" fmla="*/ 32 w 127"/>
              <a:gd name="T11" fmla="*/ 12 h 20"/>
              <a:gd name="T12" fmla="*/ 40 w 127"/>
              <a:gd name="T13" fmla="*/ 8 h 20"/>
              <a:gd name="T14" fmla="*/ 52 w 127"/>
              <a:gd name="T15" fmla="*/ 8 h 20"/>
              <a:gd name="T16" fmla="*/ 64 w 127"/>
              <a:gd name="T17" fmla="*/ 8 h 20"/>
              <a:gd name="T18" fmla="*/ 72 w 127"/>
              <a:gd name="T19" fmla="*/ 4 h 20"/>
              <a:gd name="T20" fmla="*/ 84 w 127"/>
              <a:gd name="T21" fmla="*/ 4 h 20"/>
              <a:gd name="T22" fmla="*/ 92 w 127"/>
              <a:gd name="T23" fmla="*/ 0 h 20"/>
              <a:gd name="T24" fmla="*/ 95 w 127"/>
              <a:gd name="T25" fmla="*/ 0 h 20"/>
              <a:gd name="T26" fmla="*/ 103 w 127"/>
              <a:gd name="T27" fmla="*/ 0 h 20"/>
              <a:gd name="T28" fmla="*/ 107 w 127"/>
              <a:gd name="T29" fmla="*/ 0 h 20"/>
              <a:gd name="T30" fmla="*/ 111 w 127"/>
              <a:gd name="T31" fmla="*/ 0 h 20"/>
              <a:gd name="T32" fmla="*/ 111 w 127"/>
              <a:gd name="T33" fmla="*/ 0 h 20"/>
              <a:gd name="T34" fmla="*/ 119 w 127"/>
              <a:gd name="T35" fmla="*/ 0 h 20"/>
              <a:gd name="T36" fmla="*/ 123 w 127"/>
              <a:gd name="T37" fmla="*/ 0 h 20"/>
              <a:gd name="T38" fmla="*/ 127 w 127"/>
              <a:gd name="T39" fmla="*/ 4 h 20"/>
              <a:gd name="T40" fmla="*/ 123 w 127"/>
              <a:gd name="T41" fmla="*/ 4 h 20"/>
              <a:gd name="T42" fmla="*/ 115 w 127"/>
              <a:gd name="T43" fmla="*/ 4 h 20"/>
              <a:gd name="T44" fmla="*/ 107 w 127"/>
              <a:gd name="T45" fmla="*/ 8 h 20"/>
              <a:gd name="T46" fmla="*/ 92 w 127"/>
              <a:gd name="T47" fmla="*/ 8 h 20"/>
              <a:gd name="T48" fmla="*/ 76 w 127"/>
              <a:gd name="T49" fmla="*/ 8 h 20"/>
              <a:gd name="T50" fmla="*/ 52 w 127"/>
              <a:gd name="T51" fmla="*/ 12 h 20"/>
              <a:gd name="T52" fmla="*/ 28 w 127"/>
              <a:gd name="T53" fmla="*/ 16 h 20"/>
              <a:gd name="T54" fmla="*/ 0 w 127"/>
              <a:gd name="T55" fmla="*/ 20 h 20"/>
              <a:gd name="T56" fmla="*/ 0 w 127"/>
              <a:gd name="T57" fmla="*/ 16 h 20"/>
              <a:gd name="T58" fmla="*/ 0 w 127"/>
              <a:gd name="T59" fmla="*/ 16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7" h="20">
                <a:moveTo>
                  <a:pt x="0" y="16"/>
                </a:moveTo>
                <a:lnTo>
                  <a:pt x="4" y="16"/>
                </a:lnTo>
                <a:lnTo>
                  <a:pt x="12" y="16"/>
                </a:lnTo>
                <a:lnTo>
                  <a:pt x="16" y="12"/>
                </a:lnTo>
                <a:lnTo>
                  <a:pt x="24" y="12"/>
                </a:lnTo>
                <a:lnTo>
                  <a:pt x="32" y="12"/>
                </a:lnTo>
                <a:lnTo>
                  <a:pt x="40" y="8"/>
                </a:lnTo>
                <a:lnTo>
                  <a:pt x="52" y="8"/>
                </a:lnTo>
                <a:lnTo>
                  <a:pt x="64" y="8"/>
                </a:lnTo>
                <a:lnTo>
                  <a:pt x="72" y="4"/>
                </a:lnTo>
                <a:lnTo>
                  <a:pt x="84" y="4"/>
                </a:lnTo>
                <a:lnTo>
                  <a:pt x="92" y="0"/>
                </a:lnTo>
                <a:lnTo>
                  <a:pt x="95" y="0"/>
                </a:lnTo>
                <a:lnTo>
                  <a:pt x="103" y="0"/>
                </a:lnTo>
                <a:lnTo>
                  <a:pt x="107" y="0"/>
                </a:lnTo>
                <a:lnTo>
                  <a:pt x="111" y="0"/>
                </a:lnTo>
                <a:lnTo>
                  <a:pt x="111" y="0"/>
                </a:lnTo>
                <a:lnTo>
                  <a:pt x="119" y="0"/>
                </a:lnTo>
                <a:lnTo>
                  <a:pt x="123" y="0"/>
                </a:lnTo>
                <a:lnTo>
                  <a:pt x="127" y="4"/>
                </a:lnTo>
                <a:lnTo>
                  <a:pt x="123" y="4"/>
                </a:lnTo>
                <a:lnTo>
                  <a:pt x="115" y="4"/>
                </a:lnTo>
                <a:lnTo>
                  <a:pt x="107" y="8"/>
                </a:lnTo>
                <a:lnTo>
                  <a:pt x="92" y="8"/>
                </a:lnTo>
                <a:lnTo>
                  <a:pt x="76" y="8"/>
                </a:lnTo>
                <a:lnTo>
                  <a:pt x="52" y="12"/>
                </a:lnTo>
                <a:lnTo>
                  <a:pt x="28" y="16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3" name="Freeform 518">
            <a:extLst>
              <a:ext uri="{FF2B5EF4-FFF2-40B4-BE49-F238E27FC236}">
                <a16:creationId xmlns:a16="http://schemas.microsoft.com/office/drawing/2014/main" xmlns="" id="{354A0872-BF47-44D9-9A38-1FAE5751F0D3}"/>
              </a:ext>
            </a:extLst>
          </p:cNvPr>
          <p:cNvSpPr>
            <a:spLocks/>
          </p:cNvSpPr>
          <p:nvPr/>
        </p:nvSpPr>
        <p:spPr bwMode="auto">
          <a:xfrm>
            <a:off x="3760405" y="1743580"/>
            <a:ext cx="932741" cy="302445"/>
          </a:xfrm>
          <a:custGeom>
            <a:avLst/>
            <a:gdLst>
              <a:gd name="T0" fmla="*/ 84 w 147"/>
              <a:gd name="T1" fmla="*/ 8 h 40"/>
              <a:gd name="T2" fmla="*/ 100 w 147"/>
              <a:gd name="T3" fmla="*/ 8 h 40"/>
              <a:gd name="T4" fmla="*/ 111 w 147"/>
              <a:gd name="T5" fmla="*/ 4 h 40"/>
              <a:gd name="T6" fmla="*/ 119 w 147"/>
              <a:gd name="T7" fmla="*/ 4 h 40"/>
              <a:gd name="T8" fmla="*/ 127 w 147"/>
              <a:gd name="T9" fmla="*/ 0 h 40"/>
              <a:gd name="T10" fmla="*/ 131 w 147"/>
              <a:gd name="T11" fmla="*/ 4 h 40"/>
              <a:gd name="T12" fmla="*/ 139 w 147"/>
              <a:gd name="T13" fmla="*/ 4 h 40"/>
              <a:gd name="T14" fmla="*/ 147 w 147"/>
              <a:gd name="T15" fmla="*/ 8 h 40"/>
              <a:gd name="T16" fmla="*/ 147 w 147"/>
              <a:gd name="T17" fmla="*/ 12 h 40"/>
              <a:gd name="T18" fmla="*/ 147 w 147"/>
              <a:gd name="T19" fmla="*/ 12 h 40"/>
              <a:gd name="T20" fmla="*/ 147 w 147"/>
              <a:gd name="T21" fmla="*/ 16 h 40"/>
              <a:gd name="T22" fmla="*/ 147 w 147"/>
              <a:gd name="T23" fmla="*/ 20 h 40"/>
              <a:gd name="T24" fmla="*/ 139 w 147"/>
              <a:gd name="T25" fmla="*/ 24 h 40"/>
              <a:gd name="T26" fmla="*/ 139 w 147"/>
              <a:gd name="T27" fmla="*/ 24 h 40"/>
              <a:gd name="T28" fmla="*/ 135 w 147"/>
              <a:gd name="T29" fmla="*/ 24 h 40"/>
              <a:gd name="T30" fmla="*/ 127 w 147"/>
              <a:gd name="T31" fmla="*/ 24 h 40"/>
              <a:gd name="T32" fmla="*/ 123 w 147"/>
              <a:gd name="T33" fmla="*/ 24 h 40"/>
              <a:gd name="T34" fmla="*/ 115 w 147"/>
              <a:gd name="T35" fmla="*/ 28 h 40"/>
              <a:gd name="T36" fmla="*/ 104 w 147"/>
              <a:gd name="T37" fmla="*/ 28 h 40"/>
              <a:gd name="T38" fmla="*/ 96 w 147"/>
              <a:gd name="T39" fmla="*/ 28 h 40"/>
              <a:gd name="T40" fmla="*/ 84 w 147"/>
              <a:gd name="T41" fmla="*/ 32 h 40"/>
              <a:gd name="T42" fmla="*/ 72 w 147"/>
              <a:gd name="T43" fmla="*/ 32 h 40"/>
              <a:gd name="T44" fmla="*/ 60 w 147"/>
              <a:gd name="T45" fmla="*/ 36 h 40"/>
              <a:gd name="T46" fmla="*/ 52 w 147"/>
              <a:gd name="T47" fmla="*/ 36 h 40"/>
              <a:gd name="T48" fmla="*/ 44 w 147"/>
              <a:gd name="T49" fmla="*/ 36 h 40"/>
              <a:gd name="T50" fmla="*/ 36 w 147"/>
              <a:gd name="T51" fmla="*/ 36 h 40"/>
              <a:gd name="T52" fmla="*/ 32 w 147"/>
              <a:gd name="T53" fmla="*/ 36 h 40"/>
              <a:gd name="T54" fmla="*/ 28 w 147"/>
              <a:gd name="T55" fmla="*/ 40 h 40"/>
              <a:gd name="T56" fmla="*/ 24 w 147"/>
              <a:gd name="T57" fmla="*/ 40 h 40"/>
              <a:gd name="T58" fmla="*/ 16 w 147"/>
              <a:gd name="T59" fmla="*/ 36 h 40"/>
              <a:gd name="T60" fmla="*/ 8 w 147"/>
              <a:gd name="T61" fmla="*/ 32 h 40"/>
              <a:gd name="T62" fmla="*/ 4 w 147"/>
              <a:gd name="T63" fmla="*/ 28 h 40"/>
              <a:gd name="T64" fmla="*/ 0 w 147"/>
              <a:gd name="T65" fmla="*/ 24 h 40"/>
              <a:gd name="T66" fmla="*/ 0 w 147"/>
              <a:gd name="T67" fmla="*/ 20 h 40"/>
              <a:gd name="T68" fmla="*/ 24 w 147"/>
              <a:gd name="T69" fmla="*/ 16 h 40"/>
              <a:gd name="T70" fmla="*/ 44 w 147"/>
              <a:gd name="T71" fmla="*/ 16 h 40"/>
              <a:gd name="T72" fmla="*/ 64 w 147"/>
              <a:gd name="T73" fmla="*/ 12 h 40"/>
              <a:gd name="T74" fmla="*/ 84 w 147"/>
              <a:gd name="T75" fmla="*/ 8 h 40"/>
              <a:gd name="T76" fmla="*/ 84 w 147"/>
              <a:gd name="T77" fmla="*/ 8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7" h="40">
                <a:moveTo>
                  <a:pt x="84" y="8"/>
                </a:moveTo>
                <a:lnTo>
                  <a:pt x="100" y="8"/>
                </a:lnTo>
                <a:lnTo>
                  <a:pt x="111" y="4"/>
                </a:lnTo>
                <a:lnTo>
                  <a:pt x="119" y="4"/>
                </a:lnTo>
                <a:lnTo>
                  <a:pt x="127" y="0"/>
                </a:lnTo>
                <a:lnTo>
                  <a:pt x="131" y="4"/>
                </a:lnTo>
                <a:lnTo>
                  <a:pt x="139" y="4"/>
                </a:lnTo>
                <a:lnTo>
                  <a:pt x="147" y="8"/>
                </a:lnTo>
                <a:lnTo>
                  <a:pt x="147" y="12"/>
                </a:lnTo>
                <a:lnTo>
                  <a:pt x="147" y="12"/>
                </a:lnTo>
                <a:lnTo>
                  <a:pt x="147" y="16"/>
                </a:lnTo>
                <a:lnTo>
                  <a:pt x="147" y="20"/>
                </a:lnTo>
                <a:lnTo>
                  <a:pt x="139" y="24"/>
                </a:lnTo>
                <a:lnTo>
                  <a:pt x="139" y="24"/>
                </a:lnTo>
                <a:lnTo>
                  <a:pt x="135" y="24"/>
                </a:lnTo>
                <a:lnTo>
                  <a:pt x="127" y="24"/>
                </a:lnTo>
                <a:lnTo>
                  <a:pt x="123" y="24"/>
                </a:lnTo>
                <a:lnTo>
                  <a:pt x="115" y="28"/>
                </a:lnTo>
                <a:lnTo>
                  <a:pt x="104" y="28"/>
                </a:lnTo>
                <a:lnTo>
                  <a:pt x="96" y="28"/>
                </a:lnTo>
                <a:lnTo>
                  <a:pt x="84" y="32"/>
                </a:lnTo>
                <a:lnTo>
                  <a:pt x="72" y="32"/>
                </a:lnTo>
                <a:lnTo>
                  <a:pt x="60" y="36"/>
                </a:lnTo>
                <a:lnTo>
                  <a:pt x="52" y="36"/>
                </a:lnTo>
                <a:lnTo>
                  <a:pt x="44" y="36"/>
                </a:lnTo>
                <a:lnTo>
                  <a:pt x="36" y="36"/>
                </a:lnTo>
                <a:lnTo>
                  <a:pt x="32" y="36"/>
                </a:lnTo>
                <a:lnTo>
                  <a:pt x="28" y="40"/>
                </a:lnTo>
                <a:lnTo>
                  <a:pt x="24" y="40"/>
                </a:lnTo>
                <a:lnTo>
                  <a:pt x="16" y="36"/>
                </a:lnTo>
                <a:lnTo>
                  <a:pt x="8" y="32"/>
                </a:lnTo>
                <a:lnTo>
                  <a:pt x="4" y="28"/>
                </a:lnTo>
                <a:lnTo>
                  <a:pt x="0" y="24"/>
                </a:lnTo>
                <a:lnTo>
                  <a:pt x="0" y="20"/>
                </a:lnTo>
                <a:lnTo>
                  <a:pt x="24" y="16"/>
                </a:lnTo>
                <a:lnTo>
                  <a:pt x="44" y="16"/>
                </a:lnTo>
                <a:lnTo>
                  <a:pt x="64" y="12"/>
                </a:lnTo>
                <a:lnTo>
                  <a:pt x="84" y="8"/>
                </a:lnTo>
                <a:lnTo>
                  <a:pt x="84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4" name="Freeform 519">
            <a:extLst>
              <a:ext uri="{FF2B5EF4-FFF2-40B4-BE49-F238E27FC236}">
                <a16:creationId xmlns:a16="http://schemas.microsoft.com/office/drawing/2014/main" xmlns="" id="{7B7A7AF0-2AE7-4168-9B6E-E607770C0BD0}"/>
              </a:ext>
            </a:extLst>
          </p:cNvPr>
          <p:cNvSpPr>
            <a:spLocks/>
          </p:cNvSpPr>
          <p:nvPr/>
        </p:nvSpPr>
        <p:spPr bwMode="auto">
          <a:xfrm>
            <a:off x="3557360" y="2076269"/>
            <a:ext cx="1465734" cy="302445"/>
          </a:xfrm>
          <a:custGeom>
            <a:avLst/>
            <a:gdLst>
              <a:gd name="T0" fmla="*/ 28 w 231"/>
              <a:gd name="T1" fmla="*/ 40 h 40"/>
              <a:gd name="T2" fmla="*/ 24 w 231"/>
              <a:gd name="T3" fmla="*/ 40 h 40"/>
              <a:gd name="T4" fmla="*/ 20 w 231"/>
              <a:gd name="T5" fmla="*/ 40 h 40"/>
              <a:gd name="T6" fmla="*/ 16 w 231"/>
              <a:gd name="T7" fmla="*/ 36 h 40"/>
              <a:gd name="T8" fmla="*/ 12 w 231"/>
              <a:gd name="T9" fmla="*/ 32 h 40"/>
              <a:gd name="T10" fmla="*/ 4 w 231"/>
              <a:gd name="T11" fmla="*/ 28 h 40"/>
              <a:gd name="T12" fmla="*/ 0 w 231"/>
              <a:gd name="T13" fmla="*/ 28 h 40"/>
              <a:gd name="T14" fmla="*/ 0 w 231"/>
              <a:gd name="T15" fmla="*/ 24 h 40"/>
              <a:gd name="T16" fmla="*/ 0 w 231"/>
              <a:gd name="T17" fmla="*/ 24 h 40"/>
              <a:gd name="T18" fmla="*/ 4 w 231"/>
              <a:gd name="T19" fmla="*/ 20 h 40"/>
              <a:gd name="T20" fmla="*/ 12 w 231"/>
              <a:gd name="T21" fmla="*/ 20 h 40"/>
              <a:gd name="T22" fmla="*/ 16 w 231"/>
              <a:gd name="T23" fmla="*/ 20 h 40"/>
              <a:gd name="T24" fmla="*/ 24 w 231"/>
              <a:gd name="T25" fmla="*/ 16 h 40"/>
              <a:gd name="T26" fmla="*/ 44 w 231"/>
              <a:gd name="T27" fmla="*/ 16 h 40"/>
              <a:gd name="T28" fmla="*/ 60 w 231"/>
              <a:gd name="T29" fmla="*/ 16 h 40"/>
              <a:gd name="T30" fmla="*/ 64 w 231"/>
              <a:gd name="T31" fmla="*/ 16 h 40"/>
              <a:gd name="T32" fmla="*/ 68 w 231"/>
              <a:gd name="T33" fmla="*/ 16 h 40"/>
              <a:gd name="T34" fmla="*/ 76 w 231"/>
              <a:gd name="T35" fmla="*/ 16 h 40"/>
              <a:gd name="T36" fmla="*/ 84 w 231"/>
              <a:gd name="T37" fmla="*/ 12 h 40"/>
              <a:gd name="T38" fmla="*/ 92 w 231"/>
              <a:gd name="T39" fmla="*/ 12 h 40"/>
              <a:gd name="T40" fmla="*/ 100 w 231"/>
              <a:gd name="T41" fmla="*/ 12 h 40"/>
              <a:gd name="T42" fmla="*/ 124 w 231"/>
              <a:gd name="T43" fmla="*/ 8 h 40"/>
              <a:gd name="T44" fmla="*/ 143 w 231"/>
              <a:gd name="T45" fmla="*/ 4 h 40"/>
              <a:gd name="T46" fmla="*/ 163 w 231"/>
              <a:gd name="T47" fmla="*/ 4 h 40"/>
              <a:gd name="T48" fmla="*/ 171 w 231"/>
              <a:gd name="T49" fmla="*/ 0 h 40"/>
              <a:gd name="T50" fmla="*/ 179 w 231"/>
              <a:gd name="T51" fmla="*/ 0 h 40"/>
              <a:gd name="T52" fmla="*/ 183 w 231"/>
              <a:gd name="T53" fmla="*/ 0 h 40"/>
              <a:gd name="T54" fmla="*/ 191 w 231"/>
              <a:gd name="T55" fmla="*/ 0 h 40"/>
              <a:gd name="T56" fmla="*/ 207 w 231"/>
              <a:gd name="T57" fmla="*/ 0 h 40"/>
              <a:gd name="T58" fmla="*/ 211 w 231"/>
              <a:gd name="T59" fmla="*/ 4 h 40"/>
              <a:gd name="T60" fmla="*/ 219 w 231"/>
              <a:gd name="T61" fmla="*/ 8 h 40"/>
              <a:gd name="T62" fmla="*/ 223 w 231"/>
              <a:gd name="T63" fmla="*/ 8 h 40"/>
              <a:gd name="T64" fmla="*/ 227 w 231"/>
              <a:gd name="T65" fmla="*/ 12 h 40"/>
              <a:gd name="T66" fmla="*/ 231 w 231"/>
              <a:gd name="T67" fmla="*/ 16 h 40"/>
              <a:gd name="T68" fmla="*/ 231 w 231"/>
              <a:gd name="T69" fmla="*/ 20 h 40"/>
              <a:gd name="T70" fmla="*/ 227 w 231"/>
              <a:gd name="T71" fmla="*/ 20 h 40"/>
              <a:gd name="T72" fmla="*/ 223 w 231"/>
              <a:gd name="T73" fmla="*/ 24 h 40"/>
              <a:gd name="T74" fmla="*/ 215 w 231"/>
              <a:gd name="T75" fmla="*/ 24 h 40"/>
              <a:gd name="T76" fmla="*/ 207 w 231"/>
              <a:gd name="T77" fmla="*/ 24 h 40"/>
              <a:gd name="T78" fmla="*/ 195 w 231"/>
              <a:gd name="T79" fmla="*/ 28 h 40"/>
              <a:gd name="T80" fmla="*/ 179 w 231"/>
              <a:gd name="T81" fmla="*/ 28 h 40"/>
              <a:gd name="T82" fmla="*/ 163 w 231"/>
              <a:gd name="T83" fmla="*/ 28 h 40"/>
              <a:gd name="T84" fmla="*/ 147 w 231"/>
              <a:gd name="T85" fmla="*/ 28 h 40"/>
              <a:gd name="T86" fmla="*/ 128 w 231"/>
              <a:gd name="T87" fmla="*/ 28 h 40"/>
              <a:gd name="T88" fmla="*/ 108 w 231"/>
              <a:gd name="T89" fmla="*/ 32 h 40"/>
              <a:gd name="T90" fmla="*/ 88 w 231"/>
              <a:gd name="T91" fmla="*/ 32 h 40"/>
              <a:gd name="T92" fmla="*/ 72 w 231"/>
              <a:gd name="T93" fmla="*/ 36 h 40"/>
              <a:gd name="T94" fmla="*/ 64 w 231"/>
              <a:gd name="T95" fmla="*/ 36 h 40"/>
              <a:gd name="T96" fmla="*/ 60 w 231"/>
              <a:gd name="T97" fmla="*/ 36 h 40"/>
              <a:gd name="T98" fmla="*/ 56 w 231"/>
              <a:gd name="T99" fmla="*/ 36 h 40"/>
              <a:gd name="T100" fmla="*/ 52 w 231"/>
              <a:gd name="T101" fmla="*/ 40 h 40"/>
              <a:gd name="T102" fmla="*/ 44 w 231"/>
              <a:gd name="T103" fmla="*/ 40 h 40"/>
              <a:gd name="T104" fmla="*/ 36 w 231"/>
              <a:gd name="T105" fmla="*/ 40 h 40"/>
              <a:gd name="T106" fmla="*/ 28 w 231"/>
              <a:gd name="T107" fmla="*/ 40 h 40"/>
              <a:gd name="T108" fmla="*/ 28 w 231"/>
              <a:gd name="T109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31" h="40">
                <a:moveTo>
                  <a:pt x="28" y="40"/>
                </a:moveTo>
                <a:lnTo>
                  <a:pt x="24" y="40"/>
                </a:lnTo>
                <a:lnTo>
                  <a:pt x="20" y="40"/>
                </a:lnTo>
                <a:lnTo>
                  <a:pt x="16" y="36"/>
                </a:lnTo>
                <a:lnTo>
                  <a:pt x="12" y="32"/>
                </a:lnTo>
                <a:lnTo>
                  <a:pt x="4" y="28"/>
                </a:lnTo>
                <a:lnTo>
                  <a:pt x="0" y="28"/>
                </a:lnTo>
                <a:lnTo>
                  <a:pt x="0" y="24"/>
                </a:lnTo>
                <a:lnTo>
                  <a:pt x="0" y="24"/>
                </a:lnTo>
                <a:lnTo>
                  <a:pt x="4" y="20"/>
                </a:lnTo>
                <a:lnTo>
                  <a:pt x="12" y="20"/>
                </a:lnTo>
                <a:lnTo>
                  <a:pt x="16" y="20"/>
                </a:lnTo>
                <a:lnTo>
                  <a:pt x="24" y="16"/>
                </a:lnTo>
                <a:lnTo>
                  <a:pt x="44" y="16"/>
                </a:lnTo>
                <a:lnTo>
                  <a:pt x="60" y="16"/>
                </a:lnTo>
                <a:lnTo>
                  <a:pt x="64" y="16"/>
                </a:lnTo>
                <a:lnTo>
                  <a:pt x="68" y="16"/>
                </a:lnTo>
                <a:lnTo>
                  <a:pt x="76" y="16"/>
                </a:lnTo>
                <a:lnTo>
                  <a:pt x="84" y="12"/>
                </a:lnTo>
                <a:lnTo>
                  <a:pt x="92" y="12"/>
                </a:lnTo>
                <a:lnTo>
                  <a:pt x="100" y="12"/>
                </a:lnTo>
                <a:lnTo>
                  <a:pt x="124" y="8"/>
                </a:lnTo>
                <a:lnTo>
                  <a:pt x="143" y="4"/>
                </a:lnTo>
                <a:lnTo>
                  <a:pt x="163" y="4"/>
                </a:lnTo>
                <a:lnTo>
                  <a:pt x="171" y="0"/>
                </a:lnTo>
                <a:lnTo>
                  <a:pt x="179" y="0"/>
                </a:lnTo>
                <a:lnTo>
                  <a:pt x="183" y="0"/>
                </a:lnTo>
                <a:lnTo>
                  <a:pt x="191" y="0"/>
                </a:lnTo>
                <a:lnTo>
                  <a:pt x="207" y="0"/>
                </a:lnTo>
                <a:lnTo>
                  <a:pt x="211" y="4"/>
                </a:lnTo>
                <a:lnTo>
                  <a:pt x="219" y="8"/>
                </a:lnTo>
                <a:lnTo>
                  <a:pt x="223" y="8"/>
                </a:lnTo>
                <a:lnTo>
                  <a:pt x="227" y="12"/>
                </a:lnTo>
                <a:lnTo>
                  <a:pt x="231" y="16"/>
                </a:lnTo>
                <a:lnTo>
                  <a:pt x="231" y="20"/>
                </a:lnTo>
                <a:lnTo>
                  <a:pt x="227" y="20"/>
                </a:lnTo>
                <a:lnTo>
                  <a:pt x="223" y="24"/>
                </a:lnTo>
                <a:lnTo>
                  <a:pt x="215" y="24"/>
                </a:lnTo>
                <a:lnTo>
                  <a:pt x="207" y="24"/>
                </a:lnTo>
                <a:lnTo>
                  <a:pt x="195" y="28"/>
                </a:lnTo>
                <a:lnTo>
                  <a:pt x="179" y="28"/>
                </a:lnTo>
                <a:lnTo>
                  <a:pt x="163" y="28"/>
                </a:lnTo>
                <a:lnTo>
                  <a:pt x="147" y="28"/>
                </a:lnTo>
                <a:lnTo>
                  <a:pt x="128" y="28"/>
                </a:lnTo>
                <a:lnTo>
                  <a:pt x="108" y="32"/>
                </a:lnTo>
                <a:lnTo>
                  <a:pt x="88" y="32"/>
                </a:lnTo>
                <a:lnTo>
                  <a:pt x="72" y="36"/>
                </a:lnTo>
                <a:lnTo>
                  <a:pt x="64" y="36"/>
                </a:lnTo>
                <a:lnTo>
                  <a:pt x="60" y="36"/>
                </a:lnTo>
                <a:lnTo>
                  <a:pt x="56" y="36"/>
                </a:lnTo>
                <a:lnTo>
                  <a:pt x="52" y="40"/>
                </a:lnTo>
                <a:lnTo>
                  <a:pt x="44" y="40"/>
                </a:lnTo>
                <a:lnTo>
                  <a:pt x="36" y="40"/>
                </a:lnTo>
                <a:lnTo>
                  <a:pt x="28" y="40"/>
                </a:lnTo>
                <a:lnTo>
                  <a:pt x="28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5" name="Freeform 520">
            <a:extLst>
              <a:ext uri="{FF2B5EF4-FFF2-40B4-BE49-F238E27FC236}">
                <a16:creationId xmlns:a16="http://schemas.microsoft.com/office/drawing/2014/main" xmlns="" id="{1F8FC6F2-D4E7-4756-9C95-A4754F20EBB0}"/>
              </a:ext>
            </a:extLst>
          </p:cNvPr>
          <p:cNvSpPr>
            <a:spLocks/>
          </p:cNvSpPr>
          <p:nvPr/>
        </p:nvSpPr>
        <p:spPr bwMode="auto">
          <a:xfrm>
            <a:off x="3182997" y="2408959"/>
            <a:ext cx="348986" cy="627576"/>
          </a:xfrm>
          <a:custGeom>
            <a:avLst/>
            <a:gdLst>
              <a:gd name="T0" fmla="*/ 28 w 55"/>
              <a:gd name="T1" fmla="*/ 19 h 83"/>
              <a:gd name="T2" fmla="*/ 32 w 55"/>
              <a:gd name="T3" fmla="*/ 11 h 83"/>
              <a:gd name="T4" fmla="*/ 36 w 55"/>
              <a:gd name="T5" fmla="*/ 7 h 83"/>
              <a:gd name="T6" fmla="*/ 40 w 55"/>
              <a:gd name="T7" fmla="*/ 3 h 83"/>
              <a:gd name="T8" fmla="*/ 44 w 55"/>
              <a:gd name="T9" fmla="*/ 0 h 83"/>
              <a:gd name="T10" fmla="*/ 48 w 55"/>
              <a:gd name="T11" fmla="*/ 0 h 83"/>
              <a:gd name="T12" fmla="*/ 48 w 55"/>
              <a:gd name="T13" fmla="*/ 3 h 83"/>
              <a:gd name="T14" fmla="*/ 51 w 55"/>
              <a:gd name="T15" fmla="*/ 7 h 83"/>
              <a:gd name="T16" fmla="*/ 51 w 55"/>
              <a:gd name="T17" fmla="*/ 11 h 83"/>
              <a:gd name="T18" fmla="*/ 55 w 55"/>
              <a:gd name="T19" fmla="*/ 19 h 83"/>
              <a:gd name="T20" fmla="*/ 55 w 55"/>
              <a:gd name="T21" fmla="*/ 31 h 83"/>
              <a:gd name="T22" fmla="*/ 51 w 55"/>
              <a:gd name="T23" fmla="*/ 43 h 83"/>
              <a:gd name="T24" fmla="*/ 51 w 55"/>
              <a:gd name="T25" fmla="*/ 47 h 83"/>
              <a:gd name="T26" fmla="*/ 48 w 55"/>
              <a:gd name="T27" fmla="*/ 55 h 83"/>
              <a:gd name="T28" fmla="*/ 40 w 55"/>
              <a:gd name="T29" fmla="*/ 67 h 83"/>
              <a:gd name="T30" fmla="*/ 32 w 55"/>
              <a:gd name="T31" fmla="*/ 75 h 83"/>
              <a:gd name="T32" fmla="*/ 24 w 55"/>
              <a:gd name="T33" fmla="*/ 83 h 83"/>
              <a:gd name="T34" fmla="*/ 16 w 55"/>
              <a:gd name="T35" fmla="*/ 83 h 83"/>
              <a:gd name="T36" fmla="*/ 12 w 55"/>
              <a:gd name="T37" fmla="*/ 83 h 83"/>
              <a:gd name="T38" fmla="*/ 8 w 55"/>
              <a:gd name="T39" fmla="*/ 79 h 83"/>
              <a:gd name="T40" fmla="*/ 4 w 55"/>
              <a:gd name="T41" fmla="*/ 75 h 83"/>
              <a:gd name="T42" fmla="*/ 4 w 55"/>
              <a:gd name="T43" fmla="*/ 71 h 83"/>
              <a:gd name="T44" fmla="*/ 0 w 55"/>
              <a:gd name="T45" fmla="*/ 67 h 83"/>
              <a:gd name="T46" fmla="*/ 0 w 55"/>
              <a:gd name="T47" fmla="*/ 63 h 83"/>
              <a:gd name="T48" fmla="*/ 0 w 55"/>
              <a:gd name="T49" fmla="*/ 59 h 83"/>
              <a:gd name="T50" fmla="*/ 0 w 55"/>
              <a:gd name="T51" fmla="*/ 55 h 83"/>
              <a:gd name="T52" fmla="*/ 4 w 55"/>
              <a:gd name="T53" fmla="*/ 55 h 83"/>
              <a:gd name="T54" fmla="*/ 4 w 55"/>
              <a:gd name="T55" fmla="*/ 51 h 83"/>
              <a:gd name="T56" fmla="*/ 8 w 55"/>
              <a:gd name="T57" fmla="*/ 51 h 83"/>
              <a:gd name="T58" fmla="*/ 12 w 55"/>
              <a:gd name="T59" fmla="*/ 47 h 83"/>
              <a:gd name="T60" fmla="*/ 16 w 55"/>
              <a:gd name="T61" fmla="*/ 39 h 83"/>
              <a:gd name="T62" fmla="*/ 20 w 55"/>
              <a:gd name="T63" fmla="*/ 35 h 83"/>
              <a:gd name="T64" fmla="*/ 24 w 55"/>
              <a:gd name="T65" fmla="*/ 27 h 83"/>
              <a:gd name="T66" fmla="*/ 28 w 55"/>
              <a:gd name="T67" fmla="*/ 19 h 83"/>
              <a:gd name="T68" fmla="*/ 28 w 55"/>
              <a:gd name="T69" fmla="*/ 19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5" h="83">
                <a:moveTo>
                  <a:pt x="28" y="19"/>
                </a:moveTo>
                <a:lnTo>
                  <a:pt x="32" y="11"/>
                </a:lnTo>
                <a:lnTo>
                  <a:pt x="36" y="7"/>
                </a:lnTo>
                <a:lnTo>
                  <a:pt x="40" y="3"/>
                </a:lnTo>
                <a:lnTo>
                  <a:pt x="44" y="0"/>
                </a:lnTo>
                <a:lnTo>
                  <a:pt x="48" y="0"/>
                </a:lnTo>
                <a:lnTo>
                  <a:pt x="48" y="3"/>
                </a:lnTo>
                <a:lnTo>
                  <a:pt x="51" y="7"/>
                </a:lnTo>
                <a:lnTo>
                  <a:pt x="51" y="11"/>
                </a:lnTo>
                <a:lnTo>
                  <a:pt x="55" y="19"/>
                </a:lnTo>
                <a:lnTo>
                  <a:pt x="55" y="31"/>
                </a:lnTo>
                <a:lnTo>
                  <a:pt x="51" y="43"/>
                </a:lnTo>
                <a:lnTo>
                  <a:pt x="51" y="47"/>
                </a:lnTo>
                <a:lnTo>
                  <a:pt x="48" y="55"/>
                </a:lnTo>
                <a:lnTo>
                  <a:pt x="40" y="67"/>
                </a:lnTo>
                <a:lnTo>
                  <a:pt x="32" y="75"/>
                </a:lnTo>
                <a:lnTo>
                  <a:pt x="24" y="83"/>
                </a:lnTo>
                <a:lnTo>
                  <a:pt x="16" y="83"/>
                </a:lnTo>
                <a:lnTo>
                  <a:pt x="12" y="83"/>
                </a:lnTo>
                <a:lnTo>
                  <a:pt x="8" y="79"/>
                </a:lnTo>
                <a:lnTo>
                  <a:pt x="4" y="75"/>
                </a:lnTo>
                <a:lnTo>
                  <a:pt x="4" y="71"/>
                </a:lnTo>
                <a:lnTo>
                  <a:pt x="0" y="67"/>
                </a:lnTo>
                <a:lnTo>
                  <a:pt x="0" y="63"/>
                </a:lnTo>
                <a:lnTo>
                  <a:pt x="0" y="59"/>
                </a:lnTo>
                <a:lnTo>
                  <a:pt x="0" y="55"/>
                </a:lnTo>
                <a:lnTo>
                  <a:pt x="4" y="55"/>
                </a:lnTo>
                <a:lnTo>
                  <a:pt x="4" y="51"/>
                </a:lnTo>
                <a:lnTo>
                  <a:pt x="8" y="51"/>
                </a:lnTo>
                <a:lnTo>
                  <a:pt x="12" y="47"/>
                </a:lnTo>
                <a:lnTo>
                  <a:pt x="16" y="39"/>
                </a:lnTo>
                <a:lnTo>
                  <a:pt x="20" y="35"/>
                </a:lnTo>
                <a:lnTo>
                  <a:pt x="24" y="27"/>
                </a:lnTo>
                <a:lnTo>
                  <a:pt x="28" y="19"/>
                </a:lnTo>
                <a:lnTo>
                  <a:pt x="28" y="1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6" name="Freeform 521">
            <a:extLst>
              <a:ext uri="{FF2B5EF4-FFF2-40B4-BE49-F238E27FC236}">
                <a16:creationId xmlns:a16="http://schemas.microsoft.com/office/drawing/2014/main" xmlns="" id="{E9BAB829-63BE-4941-A552-361A270E16E9}"/>
              </a:ext>
            </a:extLst>
          </p:cNvPr>
          <p:cNvSpPr>
            <a:spLocks/>
          </p:cNvSpPr>
          <p:nvPr/>
        </p:nvSpPr>
        <p:spPr bwMode="auto">
          <a:xfrm>
            <a:off x="3760405" y="2492134"/>
            <a:ext cx="355329" cy="362934"/>
          </a:xfrm>
          <a:custGeom>
            <a:avLst/>
            <a:gdLst>
              <a:gd name="T0" fmla="*/ 0 w 56"/>
              <a:gd name="T1" fmla="*/ 8 h 48"/>
              <a:gd name="T2" fmla="*/ 0 w 56"/>
              <a:gd name="T3" fmla="*/ 4 h 48"/>
              <a:gd name="T4" fmla="*/ 4 w 56"/>
              <a:gd name="T5" fmla="*/ 0 h 48"/>
              <a:gd name="T6" fmla="*/ 4 w 56"/>
              <a:gd name="T7" fmla="*/ 0 h 48"/>
              <a:gd name="T8" fmla="*/ 8 w 56"/>
              <a:gd name="T9" fmla="*/ 0 h 48"/>
              <a:gd name="T10" fmla="*/ 12 w 56"/>
              <a:gd name="T11" fmla="*/ 0 h 48"/>
              <a:gd name="T12" fmla="*/ 20 w 56"/>
              <a:gd name="T13" fmla="*/ 0 h 48"/>
              <a:gd name="T14" fmla="*/ 32 w 56"/>
              <a:gd name="T15" fmla="*/ 8 h 48"/>
              <a:gd name="T16" fmla="*/ 36 w 56"/>
              <a:gd name="T17" fmla="*/ 12 h 48"/>
              <a:gd name="T18" fmla="*/ 44 w 56"/>
              <a:gd name="T19" fmla="*/ 16 h 48"/>
              <a:gd name="T20" fmla="*/ 48 w 56"/>
              <a:gd name="T21" fmla="*/ 20 h 48"/>
              <a:gd name="T22" fmla="*/ 52 w 56"/>
              <a:gd name="T23" fmla="*/ 24 h 48"/>
              <a:gd name="T24" fmla="*/ 56 w 56"/>
              <a:gd name="T25" fmla="*/ 32 h 48"/>
              <a:gd name="T26" fmla="*/ 56 w 56"/>
              <a:gd name="T27" fmla="*/ 36 h 48"/>
              <a:gd name="T28" fmla="*/ 56 w 56"/>
              <a:gd name="T29" fmla="*/ 40 h 48"/>
              <a:gd name="T30" fmla="*/ 56 w 56"/>
              <a:gd name="T31" fmla="*/ 44 h 48"/>
              <a:gd name="T32" fmla="*/ 52 w 56"/>
              <a:gd name="T33" fmla="*/ 44 h 48"/>
              <a:gd name="T34" fmla="*/ 52 w 56"/>
              <a:gd name="T35" fmla="*/ 48 h 48"/>
              <a:gd name="T36" fmla="*/ 48 w 56"/>
              <a:gd name="T37" fmla="*/ 48 h 48"/>
              <a:gd name="T38" fmla="*/ 48 w 56"/>
              <a:gd name="T39" fmla="*/ 48 h 48"/>
              <a:gd name="T40" fmla="*/ 40 w 56"/>
              <a:gd name="T41" fmla="*/ 48 h 48"/>
              <a:gd name="T42" fmla="*/ 36 w 56"/>
              <a:gd name="T43" fmla="*/ 48 h 48"/>
              <a:gd name="T44" fmla="*/ 32 w 56"/>
              <a:gd name="T45" fmla="*/ 44 h 48"/>
              <a:gd name="T46" fmla="*/ 24 w 56"/>
              <a:gd name="T47" fmla="*/ 40 h 48"/>
              <a:gd name="T48" fmla="*/ 16 w 56"/>
              <a:gd name="T49" fmla="*/ 32 h 48"/>
              <a:gd name="T50" fmla="*/ 8 w 56"/>
              <a:gd name="T51" fmla="*/ 24 h 48"/>
              <a:gd name="T52" fmla="*/ 4 w 56"/>
              <a:gd name="T53" fmla="*/ 20 h 48"/>
              <a:gd name="T54" fmla="*/ 0 w 56"/>
              <a:gd name="T55" fmla="*/ 16 h 48"/>
              <a:gd name="T56" fmla="*/ 0 w 56"/>
              <a:gd name="T57" fmla="*/ 8 h 48"/>
              <a:gd name="T58" fmla="*/ 0 w 56"/>
              <a:gd name="T59" fmla="*/ 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56" h="48">
                <a:moveTo>
                  <a:pt x="0" y="8"/>
                </a:move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2" y="8"/>
                </a:lnTo>
                <a:lnTo>
                  <a:pt x="36" y="12"/>
                </a:lnTo>
                <a:lnTo>
                  <a:pt x="44" y="16"/>
                </a:lnTo>
                <a:lnTo>
                  <a:pt x="48" y="20"/>
                </a:lnTo>
                <a:lnTo>
                  <a:pt x="52" y="24"/>
                </a:lnTo>
                <a:lnTo>
                  <a:pt x="56" y="32"/>
                </a:lnTo>
                <a:lnTo>
                  <a:pt x="56" y="36"/>
                </a:lnTo>
                <a:lnTo>
                  <a:pt x="56" y="40"/>
                </a:lnTo>
                <a:lnTo>
                  <a:pt x="56" y="44"/>
                </a:lnTo>
                <a:lnTo>
                  <a:pt x="52" y="44"/>
                </a:lnTo>
                <a:lnTo>
                  <a:pt x="52" y="48"/>
                </a:lnTo>
                <a:lnTo>
                  <a:pt x="48" y="48"/>
                </a:lnTo>
                <a:lnTo>
                  <a:pt x="48" y="48"/>
                </a:lnTo>
                <a:lnTo>
                  <a:pt x="40" y="48"/>
                </a:lnTo>
                <a:lnTo>
                  <a:pt x="36" y="48"/>
                </a:lnTo>
                <a:lnTo>
                  <a:pt x="32" y="44"/>
                </a:lnTo>
                <a:lnTo>
                  <a:pt x="24" y="40"/>
                </a:lnTo>
                <a:lnTo>
                  <a:pt x="16" y="32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7" name="Freeform 522">
            <a:extLst>
              <a:ext uri="{FF2B5EF4-FFF2-40B4-BE49-F238E27FC236}">
                <a16:creationId xmlns:a16="http://schemas.microsoft.com/office/drawing/2014/main" xmlns="" id="{FD160FFB-1D11-4411-9C1F-DE43542C28A4}"/>
              </a:ext>
            </a:extLst>
          </p:cNvPr>
          <p:cNvSpPr>
            <a:spLocks/>
          </p:cNvSpPr>
          <p:nvPr/>
        </p:nvSpPr>
        <p:spPr bwMode="auto">
          <a:xfrm>
            <a:off x="4268018" y="2408959"/>
            <a:ext cx="374367" cy="415864"/>
          </a:xfrm>
          <a:custGeom>
            <a:avLst/>
            <a:gdLst>
              <a:gd name="T0" fmla="*/ 0 w 59"/>
              <a:gd name="T1" fmla="*/ 7 h 55"/>
              <a:gd name="T2" fmla="*/ 0 w 59"/>
              <a:gd name="T3" fmla="*/ 3 h 55"/>
              <a:gd name="T4" fmla="*/ 0 w 59"/>
              <a:gd name="T5" fmla="*/ 3 h 55"/>
              <a:gd name="T6" fmla="*/ 4 w 59"/>
              <a:gd name="T7" fmla="*/ 0 h 55"/>
              <a:gd name="T8" fmla="*/ 8 w 59"/>
              <a:gd name="T9" fmla="*/ 0 h 55"/>
              <a:gd name="T10" fmla="*/ 16 w 59"/>
              <a:gd name="T11" fmla="*/ 0 h 55"/>
              <a:gd name="T12" fmla="*/ 20 w 59"/>
              <a:gd name="T13" fmla="*/ 3 h 55"/>
              <a:gd name="T14" fmla="*/ 24 w 59"/>
              <a:gd name="T15" fmla="*/ 3 h 55"/>
              <a:gd name="T16" fmla="*/ 35 w 59"/>
              <a:gd name="T17" fmla="*/ 7 h 55"/>
              <a:gd name="T18" fmla="*/ 47 w 59"/>
              <a:gd name="T19" fmla="*/ 11 h 55"/>
              <a:gd name="T20" fmla="*/ 55 w 59"/>
              <a:gd name="T21" fmla="*/ 19 h 55"/>
              <a:gd name="T22" fmla="*/ 55 w 59"/>
              <a:gd name="T23" fmla="*/ 27 h 55"/>
              <a:gd name="T24" fmla="*/ 59 w 59"/>
              <a:gd name="T25" fmla="*/ 31 h 55"/>
              <a:gd name="T26" fmla="*/ 59 w 59"/>
              <a:gd name="T27" fmla="*/ 39 h 55"/>
              <a:gd name="T28" fmla="*/ 59 w 59"/>
              <a:gd name="T29" fmla="*/ 47 h 55"/>
              <a:gd name="T30" fmla="*/ 59 w 59"/>
              <a:gd name="T31" fmla="*/ 51 h 55"/>
              <a:gd name="T32" fmla="*/ 55 w 59"/>
              <a:gd name="T33" fmla="*/ 51 h 55"/>
              <a:gd name="T34" fmla="*/ 51 w 59"/>
              <a:gd name="T35" fmla="*/ 55 h 55"/>
              <a:gd name="T36" fmla="*/ 47 w 59"/>
              <a:gd name="T37" fmla="*/ 55 h 55"/>
              <a:gd name="T38" fmla="*/ 43 w 59"/>
              <a:gd name="T39" fmla="*/ 55 h 55"/>
              <a:gd name="T40" fmla="*/ 39 w 59"/>
              <a:gd name="T41" fmla="*/ 51 h 55"/>
              <a:gd name="T42" fmla="*/ 31 w 59"/>
              <a:gd name="T43" fmla="*/ 43 h 55"/>
              <a:gd name="T44" fmla="*/ 20 w 59"/>
              <a:gd name="T45" fmla="*/ 31 h 55"/>
              <a:gd name="T46" fmla="*/ 12 w 59"/>
              <a:gd name="T47" fmla="*/ 23 h 55"/>
              <a:gd name="T48" fmla="*/ 4 w 59"/>
              <a:gd name="T49" fmla="*/ 15 h 55"/>
              <a:gd name="T50" fmla="*/ 0 w 59"/>
              <a:gd name="T51" fmla="*/ 11 h 55"/>
              <a:gd name="T52" fmla="*/ 0 w 59"/>
              <a:gd name="T53" fmla="*/ 7 h 55"/>
              <a:gd name="T54" fmla="*/ 0 w 59"/>
              <a:gd name="T55" fmla="*/ 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59" h="55">
                <a:moveTo>
                  <a:pt x="0" y="7"/>
                </a:moveTo>
                <a:lnTo>
                  <a:pt x="0" y="3"/>
                </a:lnTo>
                <a:lnTo>
                  <a:pt x="0" y="3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3"/>
                </a:lnTo>
                <a:lnTo>
                  <a:pt x="24" y="3"/>
                </a:lnTo>
                <a:lnTo>
                  <a:pt x="35" y="7"/>
                </a:lnTo>
                <a:lnTo>
                  <a:pt x="47" y="11"/>
                </a:lnTo>
                <a:lnTo>
                  <a:pt x="55" y="19"/>
                </a:lnTo>
                <a:lnTo>
                  <a:pt x="55" y="27"/>
                </a:lnTo>
                <a:lnTo>
                  <a:pt x="59" y="31"/>
                </a:lnTo>
                <a:lnTo>
                  <a:pt x="59" y="39"/>
                </a:lnTo>
                <a:lnTo>
                  <a:pt x="59" y="47"/>
                </a:lnTo>
                <a:lnTo>
                  <a:pt x="59" y="51"/>
                </a:lnTo>
                <a:lnTo>
                  <a:pt x="55" y="51"/>
                </a:lnTo>
                <a:lnTo>
                  <a:pt x="51" y="55"/>
                </a:lnTo>
                <a:lnTo>
                  <a:pt x="47" y="55"/>
                </a:lnTo>
                <a:lnTo>
                  <a:pt x="43" y="55"/>
                </a:lnTo>
                <a:lnTo>
                  <a:pt x="39" y="51"/>
                </a:lnTo>
                <a:lnTo>
                  <a:pt x="31" y="43"/>
                </a:lnTo>
                <a:lnTo>
                  <a:pt x="20" y="31"/>
                </a:lnTo>
                <a:lnTo>
                  <a:pt x="12" y="23"/>
                </a:lnTo>
                <a:lnTo>
                  <a:pt x="4" y="15"/>
                </a:lnTo>
                <a:lnTo>
                  <a:pt x="0" y="11"/>
                </a:lnTo>
                <a:lnTo>
                  <a:pt x="0" y="7"/>
                </a:lnTo>
                <a:lnTo>
                  <a:pt x="0" y="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8" name="Freeform 523">
            <a:extLst>
              <a:ext uri="{FF2B5EF4-FFF2-40B4-BE49-F238E27FC236}">
                <a16:creationId xmlns:a16="http://schemas.microsoft.com/office/drawing/2014/main" xmlns="" id="{C6CE7453-B9C4-46D5-A896-4D68A2256EAB}"/>
              </a:ext>
            </a:extLst>
          </p:cNvPr>
          <p:cNvSpPr>
            <a:spLocks/>
          </p:cNvSpPr>
          <p:nvPr/>
        </p:nvSpPr>
        <p:spPr bwMode="auto">
          <a:xfrm>
            <a:off x="4870810" y="2378715"/>
            <a:ext cx="552031" cy="567087"/>
          </a:xfrm>
          <a:custGeom>
            <a:avLst/>
            <a:gdLst>
              <a:gd name="T0" fmla="*/ 0 w 87"/>
              <a:gd name="T1" fmla="*/ 7 h 75"/>
              <a:gd name="T2" fmla="*/ 0 w 87"/>
              <a:gd name="T3" fmla="*/ 4 h 75"/>
              <a:gd name="T4" fmla="*/ 4 w 87"/>
              <a:gd name="T5" fmla="*/ 0 h 75"/>
              <a:gd name="T6" fmla="*/ 4 w 87"/>
              <a:gd name="T7" fmla="*/ 0 h 75"/>
              <a:gd name="T8" fmla="*/ 8 w 87"/>
              <a:gd name="T9" fmla="*/ 0 h 75"/>
              <a:gd name="T10" fmla="*/ 16 w 87"/>
              <a:gd name="T11" fmla="*/ 0 h 75"/>
              <a:gd name="T12" fmla="*/ 24 w 87"/>
              <a:gd name="T13" fmla="*/ 4 h 75"/>
              <a:gd name="T14" fmla="*/ 36 w 87"/>
              <a:gd name="T15" fmla="*/ 7 h 75"/>
              <a:gd name="T16" fmla="*/ 44 w 87"/>
              <a:gd name="T17" fmla="*/ 11 h 75"/>
              <a:gd name="T18" fmla="*/ 56 w 87"/>
              <a:gd name="T19" fmla="*/ 19 h 75"/>
              <a:gd name="T20" fmla="*/ 64 w 87"/>
              <a:gd name="T21" fmla="*/ 23 h 75"/>
              <a:gd name="T22" fmla="*/ 68 w 87"/>
              <a:gd name="T23" fmla="*/ 31 h 75"/>
              <a:gd name="T24" fmla="*/ 75 w 87"/>
              <a:gd name="T25" fmla="*/ 35 h 75"/>
              <a:gd name="T26" fmla="*/ 79 w 87"/>
              <a:gd name="T27" fmla="*/ 39 h 75"/>
              <a:gd name="T28" fmla="*/ 83 w 87"/>
              <a:gd name="T29" fmla="*/ 47 h 75"/>
              <a:gd name="T30" fmla="*/ 87 w 87"/>
              <a:gd name="T31" fmla="*/ 51 h 75"/>
              <a:gd name="T32" fmla="*/ 87 w 87"/>
              <a:gd name="T33" fmla="*/ 55 h 75"/>
              <a:gd name="T34" fmla="*/ 87 w 87"/>
              <a:gd name="T35" fmla="*/ 63 h 75"/>
              <a:gd name="T36" fmla="*/ 83 w 87"/>
              <a:gd name="T37" fmla="*/ 67 h 75"/>
              <a:gd name="T38" fmla="*/ 83 w 87"/>
              <a:gd name="T39" fmla="*/ 71 h 75"/>
              <a:gd name="T40" fmla="*/ 79 w 87"/>
              <a:gd name="T41" fmla="*/ 75 h 75"/>
              <a:gd name="T42" fmla="*/ 75 w 87"/>
              <a:gd name="T43" fmla="*/ 75 h 75"/>
              <a:gd name="T44" fmla="*/ 72 w 87"/>
              <a:gd name="T45" fmla="*/ 75 h 75"/>
              <a:gd name="T46" fmla="*/ 68 w 87"/>
              <a:gd name="T47" fmla="*/ 75 h 75"/>
              <a:gd name="T48" fmla="*/ 64 w 87"/>
              <a:gd name="T49" fmla="*/ 71 h 75"/>
              <a:gd name="T50" fmla="*/ 56 w 87"/>
              <a:gd name="T51" fmla="*/ 67 h 75"/>
              <a:gd name="T52" fmla="*/ 52 w 87"/>
              <a:gd name="T53" fmla="*/ 63 h 75"/>
              <a:gd name="T54" fmla="*/ 44 w 87"/>
              <a:gd name="T55" fmla="*/ 59 h 75"/>
              <a:gd name="T56" fmla="*/ 40 w 87"/>
              <a:gd name="T57" fmla="*/ 51 h 75"/>
              <a:gd name="T58" fmla="*/ 32 w 87"/>
              <a:gd name="T59" fmla="*/ 43 h 75"/>
              <a:gd name="T60" fmla="*/ 24 w 87"/>
              <a:gd name="T61" fmla="*/ 35 h 75"/>
              <a:gd name="T62" fmla="*/ 16 w 87"/>
              <a:gd name="T63" fmla="*/ 31 h 75"/>
              <a:gd name="T64" fmla="*/ 12 w 87"/>
              <a:gd name="T65" fmla="*/ 23 h 75"/>
              <a:gd name="T66" fmla="*/ 8 w 87"/>
              <a:gd name="T67" fmla="*/ 19 h 75"/>
              <a:gd name="T68" fmla="*/ 4 w 87"/>
              <a:gd name="T69" fmla="*/ 15 h 75"/>
              <a:gd name="T70" fmla="*/ 0 w 87"/>
              <a:gd name="T71" fmla="*/ 11 h 75"/>
              <a:gd name="T72" fmla="*/ 0 w 87"/>
              <a:gd name="T73" fmla="*/ 7 h 75"/>
              <a:gd name="T74" fmla="*/ 0 w 87"/>
              <a:gd name="T75" fmla="*/ 7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7" h="75">
                <a:moveTo>
                  <a:pt x="0" y="7"/>
                </a:move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4"/>
                </a:lnTo>
                <a:lnTo>
                  <a:pt x="36" y="7"/>
                </a:lnTo>
                <a:lnTo>
                  <a:pt x="44" y="11"/>
                </a:lnTo>
                <a:lnTo>
                  <a:pt x="56" y="19"/>
                </a:lnTo>
                <a:lnTo>
                  <a:pt x="64" y="23"/>
                </a:lnTo>
                <a:lnTo>
                  <a:pt x="68" y="31"/>
                </a:lnTo>
                <a:lnTo>
                  <a:pt x="75" y="35"/>
                </a:lnTo>
                <a:lnTo>
                  <a:pt x="79" y="39"/>
                </a:lnTo>
                <a:lnTo>
                  <a:pt x="83" y="47"/>
                </a:lnTo>
                <a:lnTo>
                  <a:pt x="87" y="51"/>
                </a:lnTo>
                <a:lnTo>
                  <a:pt x="87" y="55"/>
                </a:lnTo>
                <a:lnTo>
                  <a:pt x="87" y="63"/>
                </a:lnTo>
                <a:lnTo>
                  <a:pt x="83" y="67"/>
                </a:lnTo>
                <a:lnTo>
                  <a:pt x="83" y="71"/>
                </a:lnTo>
                <a:lnTo>
                  <a:pt x="79" y="75"/>
                </a:lnTo>
                <a:lnTo>
                  <a:pt x="75" y="75"/>
                </a:lnTo>
                <a:lnTo>
                  <a:pt x="72" y="75"/>
                </a:lnTo>
                <a:lnTo>
                  <a:pt x="68" y="75"/>
                </a:lnTo>
                <a:lnTo>
                  <a:pt x="64" y="71"/>
                </a:lnTo>
                <a:lnTo>
                  <a:pt x="56" y="67"/>
                </a:lnTo>
                <a:lnTo>
                  <a:pt x="52" y="63"/>
                </a:lnTo>
                <a:lnTo>
                  <a:pt x="44" y="59"/>
                </a:lnTo>
                <a:lnTo>
                  <a:pt x="40" y="51"/>
                </a:lnTo>
                <a:lnTo>
                  <a:pt x="32" y="43"/>
                </a:lnTo>
                <a:lnTo>
                  <a:pt x="24" y="35"/>
                </a:lnTo>
                <a:lnTo>
                  <a:pt x="16" y="31"/>
                </a:lnTo>
                <a:lnTo>
                  <a:pt x="12" y="23"/>
                </a:lnTo>
                <a:lnTo>
                  <a:pt x="8" y="19"/>
                </a:lnTo>
                <a:lnTo>
                  <a:pt x="4" y="15"/>
                </a:lnTo>
                <a:lnTo>
                  <a:pt x="0" y="11"/>
                </a:lnTo>
                <a:lnTo>
                  <a:pt x="0" y="7"/>
                </a:lnTo>
                <a:lnTo>
                  <a:pt x="0" y="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49" name="Freeform 524">
            <a:extLst>
              <a:ext uri="{FF2B5EF4-FFF2-40B4-BE49-F238E27FC236}">
                <a16:creationId xmlns:a16="http://schemas.microsoft.com/office/drawing/2014/main" xmlns="" id="{7C6AD96E-931C-4CB9-ABC1-A4EC3D6C3C43}"/>
              </a:ext>
            </a:extLst>
          </p:cNvPr>
          <p:cNvSpPr>
            <a:spLocks/>
          </p:cNvSpPr>
          <p:nvPr/>
        </p:nvSpPr>
        <p:spPr bwMode="auto">
          <a:xfrm>
            <a:off x="3608121" y="662341"/>
            <a:ext cx="1567257" cy="1050999"/>
          </a:xfrm>
          <a:custGeom>
            <a:avLst/>
            <a:gdLst>
              <a:gd name="T0" fmla="*/ 215 w 247"/>
              <a:gd name="T1" fmla="*/ 95 h 139"/>
              <a:gd name="T2" fmla="*/ 203 w 247"/>
              <a:gd name="T3" fmla="*/ 119 h 139"/>
              <a:gd name="T4" fmla="*/ 191 w 247"/>
              <a:gd name="T5" fmla="*/ 135 h 139"/>
              <a:gd name="T6" fmla="*/ 179 w 247"/>
              <a:gd name="T7" fmla="*/ 139 h 139"/>
              <a:gd name="T8" fmla="*/ 171 w 247"/>
              <a:gd name="T9" fmla="*/ 139 h 139"/>
              <a:gd name="T10" fmla="*/ 159 w 247"/>
              <a:gd name="T11" fmla="*/ 127 h 139"/>
              <a:gd name="T12" fmla="*/ 151 w 247"/>
              <a:gd name="T13" fmla="*/ 115 h 139"/>
              <a:gd name="T14" fmla="*/ 155 w 247"/>
              <a:gd name="T15" fmla="*/ 107 h 139"/>
              <a:gd name="T16" fmla="*/ 167 w 247"/>
              <a:gd name="T17" fmla="*/ 103 h 139"/>
              <a:gd name="T18" fmla="*/ 171 w 247"/>
              <a:gd name="T19" fmla="*/ 99 h 139"/>
              <a:gd name="T20" fmla="*/ 175 w 247"/>
              <a:gd name="T21" fmla="*/ 92 h 139"/>
              <a:gd name="T22" fmla="*/ 183 w 247"/>
              <a:gd name="T23" fmla="*/ 68 h 139"/>
              <a:gd name="T24" fmla="*/ 191 w 247"/>
              <a:gd name="T25" fmla="*/ 44 h 139"/>
              <a:gd name="T26" fmla="*/ 191 w 247"/>
              <a:gd name="T27" fmla="*/ 32 h 139"/>
              <a:gd name="T28" fmla="*/ 191 w 247"/>
              <a:gd name="T29" fmla="*/ 28 h 139"/>
              <a:gd name="T30" fmla="*/ 179 w 247"/>
              <a:gd name="T31" fmla="*/ 28 h 139"/>
              <a:gd name="T32" fmla="*/ 171 w 247"/>
              <a:gd name="T33" fmla="*/ 28 h 139"/>
              <a:gd name="T34" fmla="*/ 155 w 247"/>
              <a:gd name="T35" fmla="*/ 28 h 139"/>
              <a:gd name="T36" fmla="*/ 135 w 247"/>
              <a:gd name="T37" fmla="*/ 32 h 139"/>
              <a:gd name="T38" fmla="*/ 108 w 247"/>
              <a:gd name="T39" fmla="*/ 36 h 139"/>
              <a:gd name="T40" fmla="*/ 48 w 247"/>
              <a:gd name="T41" fmla="*/ 40 h 139"/>
              <a:gd name="T42" fmla="*/ 0 w 247"/>
              <a:gd name="T43" fmla="*/ 44 h 139"/>
              <a:gd name="T44" fmla="*/ 20 w 247"/>
              <a:gd name="T45" fmla="*/ 24 h 139"/>
              <a:gd name="T46" fmla="*/ 56 w 247"/>
              <a:gd name="T47" fmla="*/ 20 h 139"/>
              <a:gd name="T48" fmla="*/ 104 w 247"/>
              <a:gd name="T49" fmla="*/ 16 h 139"/>
              <a:gd name="T50" fmla="*/ 139 w 247"/>
              <a:gd name="T51" fmla="*/ 8 h 139"/>
              <a:gd name="T52" fmla="*/ 167 w 247"/>
              <a:gd name="T53" fmla="*/ 4 h 139"/>
              <a:gd name="T54" fmla="*/ 183 w 247"/>
              <a:gd name="T55" fmla="*/ 0 h 139"/>
              <a:gd name="T56" fmla="*/ 199 w 247"/>
              <a:gd name="T57" fmla="*/ 0 h 139"/>
              <a:gd name="T58" fmla="*/ 207 w 247"/>
              <a:gd name="T59" fmla="*/ 4 h 139"/>
              <a:gd name="T60" fmla="*/ 227 w 247"/>
              <a:gd name="T61" fmla="*/ 12 h 139"/>
              <a:gd name="T62" fmla="*/ 243 w 247"/>
              <a:gd name="T63" fmla="*/ 20 h 139"/>
              <a:gd name="T64" fmla="*/ 247 w 247"/>
              <a:gd name="T65" fmla="*/ 28 h 139"/>
              <a:gd name="T66" fmla="*/ 247 w 247"/>
              <a:gd name="T67" fmla="*/ 36 h 139"/>
              <a:gd name="T68" fmla="*/ 239 w 247"/>
              <a:gd name="T69" fmla="*/ 40 h 139"/>
              <a:gd name="T70" fmla="*/ 235 w 247"/>
              <a:gd name="T71" fmla="*/ 44 h 139"/>
              <a:gd name="T72" fmla="*/ 231 w 247"/>
              <a:gd name="T73" fmla="*/ 56 h 139"/>
              <a:gd name="T74" fmla="*/ 223 w 247"/>
              <a:gd name="T75" fmla="*/ 68 h 139"/>
              <a:gd name="T76" fmla="*/ 219 w 247"/>
              <a:gd name="T77" fmla="*/ 8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7" h="139">
                <a:moveTo>
                  <a:pt x="219" y="80"/>
                </a:moveTo>
                <a:lnTo>
                  <a:pt x="215" y="95"/>
                </a:lnTo>
                <a:lnTo>
                  <a:pt x="207" y="111"/>
                </a:lnTo>
                <a:lnTo>
                  <a:pt x="203" y="119"/>
                </a:lnTo>
                <a:lnTo>
                  <a:pt x="195" y="127"/>
                </a:lnTo>
                <a:lnTo>
                  <a:pt x="191" y="135"/>
                </a:lnTo>
                <a:lnTo>
                  <a:pt x="187" y="139"/>
                </a:lnTo>
                <a:lnTo>
                  <a:pt x="179" y="139"/>
                </a:lnTo>
                <a:lnTo>
                  <a:pt x="175" y="139"/>
                </a:lnTo>
                <a:lnTo>
                  <a:pt x="171" y="139"/>
                </a:lnTo>
                <a:lnTo>
                  <a:pt x="163" y="131"/>
                </a:lnTo>
                <a:lnTo>
                  <a:pt x="159" y="127"/>
                </a:lnTo>
                <a:lnTo>
                  <a:pt x="155" y="123"/>
                </a:lnTo>
                <a:lnTo>
                  <a:pt x="151" y="115"/>
                </a:lnTo>
                <a:lnTo>
                  <a:pt x="147" y="107"/>
                </a:lnTo>
                <a:lnTo>
                  <a:pt x="155" y="107"/>
                </a:lnTo>
                <a:lnTo>
                  <a:pt x="163" y="107"/>
                </a:lnTo>
                <a:lnTo>
                  <a:pt x="167" y="103"/>
                </a:lnTo>
                <a:lnTo>
                  <a:pt x="171" y="103"/>
                </a:lnTo>
                <a:lnTo>
                  <a:pt x="171" y="99"/>
                </a:lnTo>
                <a:lnTo>
                  <a:pt x="175" y="95"/>
                </a:lnTo>
                <a:lnTo>
                  <a:pt x="175" y="92"/>
                </a:lnTo>
                <a:lnTo>
                  <a:pt x="179" y="84"/>
                </a:lnTo>
                <a:lnTo>
                  <a:pt x="183" y="68"/>
                </a:lnTo>
                <a:lnTo>
                  <a:pt x="191" y="52"/>
                </a:lnTo>
                <a:lnTo>
                  <a:pt x="191" y="44"/>
                </a:lnTo>
                <a:lnTo>
                  <a:pt x="191" y="36"/>
                </a:lnTo>
                <a:lnTo>
                  <a:pt x="191" y="32"/>
                </a:lnTo>
                <a:lnTo>
                  <a:pt x="191" y="28"/>
                </a:lnTo>
                <a:lnTo>
                  <a:pt x="191" y="28"/>
                </a:lnTo>
                <a:lnTo>
                  <a:pt x="187" y="28"/>
                </a:lnTo>
                <a:lnTo>
                  <a:pt x="179" y="28"/>
                </a:lnTo>
                <a:lnTo>
                  <a:pt x="175" y="28"/>
                </a:lnTo>
                <a:lnTo>
                  <a:pt x="171" y="28"/>
                </a:lnTo>
                <a:lnTo>
                  <a:pt x="163" y="28"/>
                </a:lnTo>
                <a:lnTo>
                  <a:pt x="155" y="28"/>
                </a:lnTo>
                <a:lnTo>
                  <a:pt x="147" y="28"/>
                </a:lnTo>
                <a:lnTo>
                  <a:pt x="135" y="32"/>
                </a:lnTo>
                <a:lnTo>
                  <a:pt x="120" y="32"/>
                </a:lnTo>
                <a:lnTo>
                  <a:pt x="108" y="36"/>
                </a:lnTo>
                <a:lnTo>
                  <a:pt x="76" y="40"/>
                </a:lnTo>
                <a:lnTo>
                  <a:pt x="48" y="40"/>
                </a:lnTo>
                <a:lnTo>
                  <a:pt x="24" y="44"/>
                </a:lnTo>
                <a:lnTo>
                  <a:pt x="0" y="44"/>
                </a:lnTo>
                <a:lnTo>
                  <a:pt x="0" y="24"/>
                </a:lnTo>
                <a:lnTo>
                  <a:pt x="20" y="24"/>
                </a:lnTo>
                <a:lnTo>
                  <a:pt x="40" y="20"/>
                </a:lnTo>
                <a:lnTo>
                  <a:pt x="56" y="20"/>
                </a:lnTo>
                <a:lnTo>
                  <a:pt x="72" y="20"/>
                </a:lnTo>
                <a:lnTo>
                  <a:pt x="104" y="16"/>
                </a:lnTo>
                <a:lnTo>
                  <a:pt x="120" y="12"/>
                </a:lnTo>
                <a:lnTo>
                  <a:pt x="139" y="8"/>
                </a:lnTo>
                <a:lnTo>
                  <a:pt x="155" y="8"/>
                </a:lnTo>
                <a:lnTo>
                  <a:pt x="167" y="4"/>
                </a:lnTo>
                <a:lnTo>
                  <a:pt x="175" y="4"/>
                </a:lnTo>
                <a:lnTo>
                  <a:pt x="183" y="0"/>
                </a:lnTo>
                <a:lnTo>
                  <a:pt x="191" y="0"/>
                </a:lnTo>
                <a:lnTo>
                  <a:pt x="199" y="0"/>
                </a:lnTo>
                <a:lnTo>
                  <a:pt x="203" y="0"/>
                </a:lnTo>
                <a:lnTo>
                  <a:pt x="207" y="4"/>
                </a:lnTo>
                <a:lnTo>
                  <a:pt x="215" y="8"/>
                </a:lnTo>
                <a:lnTo>
                  <a:pt x="227" y="12"/>
                </a:lnTo>
                <a:lnTo>
                  <a:pt x="235" y="16"/>
                </a:lnTo>
                <a:lnTo>
                  <a:pt x="243" y="20"/>
                </a:lnTo>
                <a:lnTo>
                  <a:pt x="247" y="24"/>
                </a:lnTo>
                <a:lnTo>
                  <a:pt x="247" y="28"/>
                </a:lnTo>
                <a:lnTo>
                  <a:pt x="247" y="36"/>
                </a:lnTo>
                <a:lnTo>
                  <a:pt x="247" y="36"/>
                </a:lnTo>
                <a:lnTo>
                  <a:pt x="243" y="36"/>
                </a:lnTo>
                <a:lnTo>
                  <a:pt x="239" y="40"/>
                </a:lnTo>
                <a:lnTo>
                  <a:pt x="239" y="40"/>
                </a:lnTo>
                <a:lnTo>
                  <a:pt x="235" y="44"/>
                </a:lnTo>
                <a:lnTo>
                  <a:pt x="231" y="48"/>
                </a:lnTo>
                <a:lnTo>
                  <a:pt x="231" y="56"/>
                </a:lnTo>
                <a:lnTo>
                  <a:pt x="227" y="60"/>
                </a:lnTo>
                <a:lnTo>
                  <a:pt x="223" y="68"/>
                </a:lnTo>
                <a:lnTo>
                  <a:pt x="219" y="80"/>
                </a:lnTo>
                <a:lnTo>
                  <a:pt x="219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1" name="Freeform 563">
            <a:extLst>
              <a:ext uri="{FF2B5EF4-FFF2-40B4-BE49-F238E27FC236}">
                <a16:creationId xmlns:a16="http://schemas.microsoft.com/office/drawing/2014/main" xmlns="" id="{E22F1AA1-9D14-4E74-B092-0D0D9A6A4D34}"/>
              </a:ext>
            </a:extLst>
          </p:cNvPr>
          <p:cNvSpPr>
            <a:spLocks/>
          </p:cNvSpPr>
          <p:nvPr/>
        </p:nvSpPr>
        <p:spPr bwMode="auto">
          <a:xfrm>
            <a:off x="6618491" y="1367756"/>
            <a:ext cx="1313452" cy="1141732"/>
          </a:xfrm>
          <a:custGeom>
            <a:avLst/>
            <a:gdLst>
              <a:gd name="T0" fmla="*/ 171 w 207"/>
              <a:gd name="T1" fmla="*/ 0 h 151"/>
              <a:gd name="T2" fmla="*/ 175 w 207"/>
              <a:gd name="T3" fmla="*/ 0 h 151"/>
              <a:gd name="T4" fmla="*/ 183 w 207"/>
              <a:gd name="T5" fmla="*/ 0 h 151"/>
              <a:gd name="T6" fmla="*/ 187 w 207"/>
              <a:gd name="T7" fmla="*/ 4 h 151"/>
              <a:gd name="T8" fmla="*/ 195 w 207"/>
              <a:gd name="T9" fmla="*/ 8 h 151"/>
              <a:gd name="T10" fmla="*/ 199 w 207"/>
              <a:gd name="T11" fmla="*/ 12 h 151"/>
              <a:gd name="T12" fmla="*/ 203 w 207"/>
              <a:gd name="T13" fmla="*/ 16 h 151"/>
              <a:gd name="T14" fmla="*/ 207 w 207"/>
              <a:gd name="T15" fmla="*/ 20 h 151"/>
              <a:gd name="T16" fmla="*/ 207 w 207"/>
              <a:gd name="T17" fmla="*/ 20 h 151"/>
              <a:gd name="T18" fmla="*/ 203 w 207"/>
              <a:gd name="T19" fmla="*/ 28 h 151"/>
              <a:gd name="T20" fmla="*/ 199 w 207"/>
              <a:gd name="T21" fmla="*/ 32 h 151"/>
              <a:gd name="T22" fmla="*/ 191 w 207"/>
              <a:gd name="T23" fmla="*/ 40 h 151"/>
              <a:gd name="T24" fmla="*/ 183 w 207"/>
              <a:gd name="T25" fmla="*/ 47 h 151"/>
              <a:gd name="T26" fmla="*/ 175 w 207"/>
              <a:gd name="T27" fmla="*/ 55 h 151"/>
              <a:gd name="T28" fmla="*/ 163 w 207"/>
              <a:gd name="T29" fmla="*/ 67 h 151"/>
              <a:gd name="T30" fmla="*/ 151 w 207"/>
              <a:gd name="T31" fmla="*/ 75 h 151"/>
              <a:gd name="T32" fmla="*/ 139 w 207"/>
              <a:gd name="T33" fmla="*/ 87 h 151"/>
              <a:gd name="T34" fmla="*/ 127 w 207"/>
              <a:gd name="T35" fmla="*/ 99 h 151"/>
              <a:gd name="T36" fmla="*/ 111 w 207"/>
              <a:gd name="T37" fmla="*/ 107 h 151"/>
              <a:gd name="T38" fmla="*/ 84 w 207"/>
              <a:gd name="T39" fmla="*/ 123 h 151"/>
              <a:gd name="T40" fmla="*/ 72 w 207"/>
              <a:gd name="T41" fmla="*/ 131 h 151"/>
              <a:gd name="T42" fmla="*/ 56 w 207"/>
              <a:gd name="T43" fmla="*/ 135 h 151"/>
              <a:gd name="T44" fmla="*/ 28 w 207"/>
              <a:gd name="T45" fmla="*/ 147 h 151"/>
              <a:gd name="T46" fmla="*/ 16 w 207"/>
              <a:gd name="T47" fmla="*/ 151 h 151"/>
              <a:gd name="T48" fmla="*/ 8 w 207"/>
              <a:gd name="T49" fmla="*/ 151 h 151"/>
              <a:gd name="T50" fmla="*/ 0 w 207"/>
              <a:gd name="T51" fmla="*/ 151 h 151"/>
              <a:gd name="T52" fmla="*/ 0 w 207"/>
              <a:gd name="T53" fmla="*/ 151 h 151"/>
              <a:gd name="T54" fmla="*/ 0 w 207"/>
              <a:gd name="T55" fmla="*/ 147 h 151"/>
              <a:gd name="T56" fmla="*/ 4 w 207"/>
              <a:gd name="T57" fmla="*/ 143 h 151"/>
              <a:gd name="T58" fmla="*/ 8 w 207"/>
              <a:gd name="T59" fmla="*/ 139 h 151"/>
              <a:gd name="T60" fmla="*/ 16 w 207"/>
              <a:gd name="T61" fmla="*/ 139 h 151"/>
              <a:gd name="T62" fmla="*/ 20 w 207"/>
              <a:gd name="T63" fmla="*/ 135 h 151"/>
              <a:gd name="T64" fmla="*/ 32 w 207"/>
              <a:gd name="T65" fmla="*/ 127 h 151"/>
              <a:gd name="T66" fmla="*/ 40 w 207"/>
              <a:gd name="T67" fmla="*/ 123 h 151"/>
              <a:gd name="T68" fmla="*/ 56 w 207"/>
              <a:gd name="T69" fmla="*/ 115 h 151"/>
              <a:gd name="T70" fmla="*/ 68 w 207"/>
              <a:gd name="T71" fmla="*/ 107 h 151"/>
              <a:gd name="T72" fmla="*/ 80 w 207"/>
              <a:gd name="T73" fmla="*/ 95 h 151"/>
              <a:gd name="T74" fmla="*/ 95 w 207"/>
              <a:gd name="T75" fmla="*/ 87 h 151"/>
              <a:gd name="T76" fmla="*/ 111 w 207"/>
              <a:gd name="T77" fmla="*/ 75 h 151"/>
              <a:gd name="T78" fmla="*/ 123 w 207"/>
              <a:gd name="T79" fmla="*/ 59 h 151"/>
              <a:gd name="T80" fmla="*/ 135 w 207"/>
              <a:gd name="T81" fmla="*/ 51 h 151"/>
              <a:gd name="T82" fmla="*/ 147 w 207"/>
              <a:gd name="T83" fmla="*/ 40 h 151"/>
              <a:gd name="T84" fmla="*/ 151 w 207"/>
              <a:gd name="T85" fmla="*/ 32 h 151"/>
              <a:gd name="T86" fmla="*/ 159 w 207"/>
              <a:gd name="T87" fmla="*/ 24 h 151"/>
              <a:gd name="T88" fmla="*/ 163 w 207"/>
              <a:gd name="T89" fmla="*/ 20 h 151"/>
              <a:gd name="T90" fmla="*/ 163 w 207"/>
              <a:gd name="T91" fmla="*/ 12 h 151"/>
              <a:gd name="T92" fmla="*/ 163 w 207"/>
              <a:gd name="T93" fmla="*/ 12 h 151"/>
              <a:gd name="T94" fmla="*/ 163 w 207"/>
              <a:gd name="T95" fmla="*/ 8 h 151"/>
              <a:gd name="T96" fmla="*/ 163 w 207"/>
              <a:gd name="T97" fmla="*/ 4 h 151"/>
              <a:gd name="T98" fmla="*/ 167 w 207"/>
              <a:gd name="T99" fmla="*/ 0 h 151"/>
              <a:gd name="T100" fmla="*/ 171 w 207"/>
              <a:gd name="T101" fmla="*/ 0 h 151"/>
              <a:gd name="T102" fmla="*/ 171 w 207"/>
              <a:gd name="T103" fmla="*/ 0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07" h="151">
                <a:moveTo>
                  <a:pt x="171" y="0"/>
                </a:moveTo>
                <a:lnTo>
                  <a:pt x="175" y="0"/>
                </a:lnTo>
                <a:lnTo>
                  <a:pt x="183" y="0"/>
                </a:lnTo>
                <a:lnTo>
                  <a:pt x="187" y="4"/>
                </a:lnTo>
                <a:lnTo>
                  <a:pt x="195" y="8"/>
                </a:lnTo>
                <a:lnTo>
                  <a:pt x="199" y="12"/>
                </a:lnTo>
                <a:lnTo>
                  <a:pt x="203" y="16"/>
                </a:lnTo>
                <a:lnTo>
                  <a:pt x="207" y="20"/>
                </a:lnTo>
                <a:lnTo>
                  <a:pt x="207" y="20"/>
                </a:lnTo>
                <a:lnTo>
                  <a:pt x="203" y="28"/>
                </a:lnTo>
                <a:lnTo>
                  <a:pt x="199" y="32"/>
                </a:lnTo>
                <a:lnTo>
                  <a:pt x="191" y="40"/>
                </a:lnTo>
                <a:lnTo>
                  <a:pt x="183" y="47"/>
                </a:lnTo>
                <a:lnTo>
                  <a:pt x="175" y="55"/>
                </a:lnTo>
                <a:lnTo>
                  <a:pt x="163" y="67"/>
                </a:lnTo>
                <a:lnTo>
                  <a:pt x="151" y="75"/>
                </a:lnTo>
                <a:lnTo>
                  <a:pt x="139" y="87"/>
                </a:lnTo>
                <a:lnTo>
                  <a:pt x="127" y="99"/>
                </a:lnTo>
                <a:lnTo>
                  <a:pt x="111" y="107"/>
                </a:lnTo>
                <a:lnTo>
                  <a:pt x="84" y="123"/>
                </a:lnTo>
                <a:lnTo>
                  <a:pt x="72" y="131"/>
                </a:lnTo>
                <a:lnTo>
                  <a:pt x="56" y="135"/>
                </a:lnTo>
                <a:lnTo>
                  <a:pt x="28" y="147"/>
                </a:lnTo>
                <a:lnTo>
                  <a:pt x="16" y="151"/>
                </a:lnTo>
                <a:lnTo>
                  <a:pt x="8" y="151"/>
                </a:lnTo>
                <a:lnTo>
                  <a:pt x="0" y="151"/>
                </a:lnTo>
                <a:lnTo>
                  <a:pt x="0" y="151"/>
                </a:lnTo>
                <a:lnTo>
                  <a:pt x="0" y="147"/>
                </a:lnTo>
                <a:lnTo>
                  <a:pt x="4" y="143"/>
                </a:lnTo>
                <a:lnTo>
                  <a:pt x="8" y="139"/>
                </a:lnTo>
                <a:lnTo>
                  <a:pt x="16" y="139"/>
                </a:lnTo>
                <a:lnTo>
                  <a:pt x="20" y="135"/>
                </a:lnTo>
                <a:lnTo>
                  <a:pt x="32" y="127"/>
                </a:lnTo>
                <a:lnTo>
                  <a:pt x="40" y="123"/>
                </a:lnTo>
                <a:lnTo>
                  <a:pt x="56" y="115"/>
                </a:lnTo>
                <a:lnTo>
                  <a:pt x="68" y="107"/>
                </a:lnTo>
                <a:lnTo>
                  <a:pt x="80" y="95"/>
                </a:lnTo>
                <a:lnTo>
                  <a:pt x="95" y="87"/>
                </a:lnTo>
                <a:lnTo>
                  <a:pt x="111" y="75"/>
                </a:lnTo>
                <a:lnTo>
                  <a:pt x="123" y="59"/>
                </a:lnTo>
                <a:lnTo>
                  <a:pt x="135" y="51"/>
                </a:lnTo>
                <a:lnTo>
                  <a:pt x="147" y="40"/>
                </a:lnTo>
                <a:lnTo>
                  <a:pt x="151" y="32"/>
                </a:lnTo>
                <a:lnTo>
                  <a:pt x="159" y="24"/>
                </a:lnTo>
                <a:lnTo>
                  <a:pt x="163" y="20"/>
                </a:lnTo>
                <a:lnTo>
                  <a:pt x="163" y="12"/>
                </a:lnTo>
                <a:lnTo>
                  <a:pt x="163" y="12"/>
                </a:lnTo>
                <a:lnTo>
                  <a:pt x="163" y="8"/>
                </a:lnTo>
                <a:lnTo>
                  <a:pt x="163" y="4"/>
                </a:lnTo>
                <a:lnTo>
                  <a:pt x="167" y="0"/>
                </a:lnTo>
                <a:lnTo>
                  <a:pt x="171" y="0"/>
                </a:lnTo>
                <a:lnTo>
                  <a:pt x="171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2" name="Freeform 564">
            <a:extLst>
              <a:ext uri="{FF2B5EF4-FFF2-40B4-BE49-F238E27FC236}">
                <a16:creationId xmlns:a16="http://schemas.microsoft.com/office/drawing/2014/main" xmlns="" id="{E998BE4F-9B0F-48B6-88F3-FB2C9CED8404}"/>
              </a:ext>
            </a:extLst>
          </p:cNvPr>
          <p:cNvSpPr>
            <a:spLocks/>
          </p:cNvSpPr>
          <p:nvPr/>
        </p:nvSpPr>
        <p:spPr bwMode="auto">
          <a:xfrm>
            <a:off x="7703513" y="1428245"/>
            <a:ext cx="1535530" cy="930021"/>
          </a:xfrm>
          <a:custGeom>
            <a:avLst/>
            <a:gdLst>
              <a:gd name="T0" fmla="*/ 207 w 242"/>
              <a:gd name="T1" fmla="*/ 95 h 123"/>
              <a:gd name="T2" fmla="*/ 214 w 242"/>
              <a:gd name="T3" fmla="*/ 99 h 123"/>
              <a:gd name="T4" fmla="*/ 222 w 242"/>
              <a:gd name="T5" fmla="*/ 99 h 123"/>
              <a:gd name="T6" fmla="*/ 230 w 242"/>
              <a:gd name="T7" fmla="*/ 103 h 123"/>
              <a:gd name="T8" fmla="*/ 234 w 242"/>
              <a:gd name="T9" fmla="*/ 103 h 123"/>
              <a:gd name="T10" fmla="*/ 238 w 242"/>
              <a:gd name="T11" fmla="*/ 103 h 123"/>
              <a:gd name="T12" fmla="*/ 242 w 242"/>
              <a:gd name="T13" fmla="*/ 107 h 123"/>
              <a:gd name="T14" fmla="*/ 242 w 242"/>
              <a:gd name="T15" fmla="*/ 107 h 123"/>
              <a:gd name="T16" fmla="*/ 242 w 242"/>
              <a:gd name="T17" fmla="*/ 111 h 123"/>
              <a:gd name="T18" fmla="*/ 242 w 242"/>
              <a:gd name="T19" fmla="*/ 111 h 123"/>
              <a:gd name="T20" fmla="*/ 234 w 242"/>
              <a:gd name="T21" fmla="*/ 115 h 123"/>
              <a:gd name="T22" fmla="*/ 226 w 242"/>
              <a:gd name="T23" fmla="*/ 115 h 123"/>
              <a:gd name="T24" fmla="*/ 214 w 242"/>
              <a:gd name="T25" fmla="*/ 119 h 123"/>
              <a:gd name="T26" fmla="*/ 187 w 242"/>
              <a:gd name="T27" fmla="*/ 123 h 123"/>
              <a:gd name="T28" fmla="*/ 175 w 242"/>
              <a:gd name="T29" fmla="*/ 123 h 123"/>
              <a:gd name="T30" fmla="*/ 167 w 242"/>
              <a:gd name="T31" fmla="*/ 119 h 123"/>
              <a:gd name="T32" fmla="*/ 155 w 242"/>
              <a:gd name="T33" fmla="*/ 119 h 123"/>
              <a:gd name="T34" fmla="*/ 147 w 242"/>
              <a:gd name="T35" fmla="*/ 119 h 123"/>
              <a:gd name="T36" fmla="*/ 139 w 242"/>
              <a:gd name="T37" fmla="*/ 115 h 123"/>
              <a:gd name="T38" fmla="*/ 131 w 242"/>
              <a:gd name="T39" fmla="*/ 111 h 123"/>
              <a:gd name="T40" fmla="*/ 127 w 242"/>
              <a:gd name="T41" fmla="*/ 111 h 123"/>
              <a:gd name="T42" fmla="*/ 115 w 242"/>
              <a:gd name="T43" fmla="*/ 103 h 123"/>
              <a:gd name="T44" fmla="*/ 103 w 242"/>
              <a:gd name="T45" fmla="*/ 95 h 123"/>
              <a:gd name="T46" fmla="*/ 91 w 242"/>
              <a:gd name="T47" fmla="*/ 83 h 123"/>
              <a:gd name="T48" fmla="*/ 71 w 242"/>
              <a:gd name="T49" fmla="*/ 71 h 123"/>
              <a:gd name="T50" fmla="*/ 52 w 242"/>
              <a:gd name="T51" fmla="*/ 55 h 123"/>
              <a:gd name="T52" fmla="*/ 28 w 242"/>
              <a:gd name="T53" fmla="*/ 35 h 123"/>
              <a:gd name="T54" fmla="*/ 0 w 242"/>
              <a:gd name="T55" fmla="*/ 12 h 123"/>
              <a:gd name="T56" fmla="*/ 12 w 242"/>
              <a:gd name="T57" fmla="*/ 0 h 123"/>
              <a:gd name="T58" fmla="*/ 48 w 242"/>
              <a:gd name="T59" fmla="*/ 24 h 123"/>
              <a:gd name="T60" fmla="*/ 83 w 242"/>
              <a:gd name="T61" fmla="*/ 47 h 123"/>
              <a:gd name="T62" fmla="*/ 99 w 242"/>
              <a:gd name="T63" fmla="*/ 55 h 123"/>
              <a:gd name="T64" fmla="*/ 115 w 242"/>
              <a:gd name="T65" fmla="*/ 63 h 123"/>
              <a:gd name="T66" fmla="*/ 131 w 242"/>
              <a:gd name="T67" fmla="*/ 71 h 123"/>
              <a:gd name="T68" fmla="*/ 143 w 242"/>
              <a:gd name="T69" fmla="*/ 79 h 123"/>
              <a:gd name="T70" fmla="*/ 159 w 242"/>
              <a:gd name="T71" fmla="*/ 83 h 123"/>
              <a:gd name="T72" fmla="*/ 175 w 242"/>
              <a:gd name="T73" fmla="*/ 87 h 123"/>
              <a:gd name="T74" fmla="*/ 207 w 242"/>
              <a:gd name="T75" fmla="*/ 95 h 123"/>
              <a:gd name="T76" fmla="*/ 207 w 242"/>
              <a:gd name="T77" fmla="*/ 95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2" h="123">
                <a:moveTo>
                  <a:pt x="207" y="95"/>
                </a:moveTo>
                <a:lnTo>
                  <a:pt x="214" y="99"/>
                </a:lnTo>
                <a:lnTo>
                  <a:pt x="222" y="99"/>
                </a:lnTo>
                <a:lnTo>
                  <a:pt x="230" y="103"/>
                </a:lnTo>
                <a:lnTo>
                  <a:pt x="234" y="103"/>
                </a:lnTo>
                <a:lnTo>
                  <a:pt x="238" y="103"/>
                </a:lnTo>
                <a:lnTo>
                  <a:pt x="242" y="107"/>
                </a:lnTo>
                <a:lnTo>
                  <a:pt x="242" y="107"/>
                </a:lnTo>
                <a:lnTo>
                  <a:pt x="242" y="111"/>
                </a:lnTo>
                <a:lnTo>
                  <a:pt x="242" y="111"/>
                </a:lnTo>
                <a:lnTo>
                  <a:pt x="234" y="115"/>
                </a:lnTo>
                <a:lnTo>
                  <a:pt x="226" y="115"/>
                </a:lnTo>
                <a:lnTo>
                  <a:pt x="214" y="119"/>
                </a:lnTo>
                <a:lnTo>
                  <a:pt x="187" y="123"/>
                </a:lnTo>
                <a:lnTo>
                  <a:pt x="175" y="123"/>
                </a:lnTo>
                <a:lnTo>
                  <a:pt x="167" y="119"/>
                </a:lnTo>
                <a:lnTo>
                  <a:pt x="155" y="119"/>
                </a:lnTo>
                <a:lnTo>
                  <a:pt x="147" y="119"/>
                </a:lnTo>
                <a:lnTo>
                  <a:pt x="139" y="115"/>
                </a:lnTo>
                <a:lnTo>
                  <a:pt x="131" y="111"/>
                </a:lnTo>
                <a:lnTo>
                  <a:pt x="127" y="111"/>
                </a:lnTo>
                <a:lnTo>
                  <a:pt x="115" y="103"/>
                </a:lnTo>
                <a:lnTo>
                  <a:pt x="103" y="95"/>
                </a:lnTo>
                <a:lnTo>
                  <a:pt x="91" y="83"/>
                </a:lnTo>
                <a:lnTo>
                  <a:pt x="71" y="71"/>
                </a:lnTo>
                <a:lnTo>
                  <a:pt x="52" y="55"/>
                </a:lnTo>
                <a:lnTo>
                  <a:pt x="28" y="35"/>
                </a:lnTo>
                <a:lnTo>
                  <a:pt x="0" y="12"/>
                </a:lnTo>
                <a:lnTo>
                  <a:pt x="12" y="0"/>
                </a:lnTo>
                <a:lnTo>
                  <a:pt x="48" y="24"/>
                </a:lnTo>
                <a:lnTo>
                  <a:pt x="83" y="47"/>
                </a:lnTo>
                <a:lnTo>
                  <a:pt x="99" y="55"/>
                </a:lnTo>
                <a:lnTo>
                  <a:pt x="115" y="63"/>
                </a:lnTo>
                <a:lnTo>
                  <a:pt x="131" y="71"/>
                </a:lnTo>
                <a:lnTo>
                  <a:pt x="143" y="79"/>
                </a:lnTo>
                <a:lnTo>
                  <a:pt x="159" y="83"/>
                </a:lnTo>
                <a:lnTo>
                  <a:pt x="175" y="87"/>
                </a:lnTo>
                <a:lnTo>
                  <a:pt x="207" y="95"/>
                </a:lnTo>
                <a:lnTo>
                  <a:pt x="207" y="9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3" name="Freeform 565">
            <a:extLst>
              <a:ext uri="{FF2B5EF4-FFF2-40B4-BE49-F238E27FC236}">
                <a16:creationId xmlns:a16="http://schemas.microsoft.com/office/drawing/2014/main" xmlns="" id="{39FCDE6A-E4B3-4915-A39D-600D8742D412}"/>
              </a:ext>
            </a:extLst>
          </p:cNvPr>
          <p:cNvSpPr>
            <a:spLocks/>
          </p:cNvSpPr>
          <p:nvPr/>
        </p:nvSpPr>
        <p:spPr bwMode="auto">
          <a:xfrm>
            <a:off x="7424325" y="2025576"/>
            <a:ext cx="710659" cy="241956"/>
          </a:xfrm>
          <a:custGeom>
            <a:avLst/>
            <a:gdLst>
              <a:gd name="T0" fmla="*/ 48 w 112"/>
              <a:gd name="T1" fmla="*/ 4 h 32"/>
              <a:gd name="T2" fmla="*/ 64 w 112"/>
              <a:gd name="T3" fmla="*/ 0 h 32"/>
              <a:gd name="T4" fmla="*/ 76 w 112"/>
              <a:gd name="T5" fmla="*/ 0 h 32"/>
              <a:gd name="T6" fmla="*/ 84 w 112"/>
              <a:gd name="T7" fmla="*/ 0 h 32"/>
              <a:gd name="T8" fmla="*/ 96 w 112"/>
              <a:gd name="T9" fmla="*/ 0 h 32"/>
              <a:gd name="T10" fmla="*/ 100 w 112"/>
              <a:gd name="T11" fmla="*/ 4 h 32"/>
              <a:gd name="T12" fmla="*/ 108 w 112"/>
              <a:gd name="T13" fmla="*/ 4 h 32"/>
              <a:gd name="T14" fmla="*/ 108 w 112"/>
              <a:gd name="T15" fmla="*/ 8 h 32"/>
              <a:gd name="T16" fmla="*/ 112 w 112"/>
              <a:gd name="T17" fmla="*/ 8 h 32"/>
              <a:gd name="T18" fmla="*/ 108 w 112"/>
              <a:gd name="T19" fmla="*/ 12 h 32"/>
              <a:gd name="T20" fmla="*/ 108 w 112"/>
              <a:gd name="T21" fmla="*/ 12 h 32"/>
              <a:gd name="T22" fmla="*/ 100 w 112"/>
              <a:gd name="T23" fmla="*/ 16 h 32"/>
              <a:gd name="T24" fmla="*/ 96 w 112"/>
              <a:gd name="T25" fmla="*/ 20 h 32"/>
              <a:gd name="T26" fmla="*/ 88 w 112"/>
              <a:gd name="T27" fmla="*/ 24 h 32"/>
              <a:gd name="T28" fmla="*/ 76 w 112"/>
              <a:gd name="T29" fmla="*/ 24 h 32"/>
              <a:gd name="T30" fmla="*/ 64 w 112"/>
              <a:gd name="T31" fmla="*/ 28 h 32"/>
              <a:gd name="T32" fmla="*/ 52 w 112"/>
              <a:gd name="T33" fmla="*/ 28 h 32"/>
              <a:gd name="T34" fmla="*/ 40 w 112"/>
              <a:gd name="T35" fmla="*/ 32 h 32"/>
              <a:gd name="T36" fmla="*/ 36 w 112"/>
              <a:gd name="T37" fmla="*/ 32 h 32"/>
              <a:gd name="T38" fmla="*/ 28 w 112"/>
              <a:gd name="T39" fmla="*/ 32 h 32"/>
              <a:gd name="T40" fmla="*/ 20 w 112"/>
              <a:gd name="T41" fmla="*/ 32 h 32"/>
              <a:gd name="T42" fmla="*/ 16 w 112"/>
              <a:gd name="T43" fmla="*/ 28 h 32"/>
              <a:gd name="T44" fmla="*/ 12 w 112"/>
              <a:gd name="T45" fmla="*/ 24 h 32"/>
              <a:gd name="T46" fmla="*/ 4 w 112"/>
              <a:gd name="T47" fmla="*/ 24 h 32"/>
              <a:gd name="T48" fmla="*/ 0 w 112"/>
              <a:gd name="T49" fmla="*/ 20 h 32"/>
              <a:gd name="T50" fmla="*/ 0 w 112"/>
              <a:gd name="T51" fmla="*/ 20 h 32"/>
              <a:gd name="T52" fmla="*/ 0 w 112"/>
              <a:gd name="T53" fmla="*/ 16 h 32"/>
              <a:gd name="T54" fmla="*/ 0 w 112"/>
              <a:gd name="T55" fmla="*/ 16 h 32"/>
              <a:gd name="T56" fmla="*/ 0 w 112"/>
              <a:gd name="T57" fmla="*/ 12 h 32"/>
              <a:gd name="T58" fmla="*/ 4 w 112"/>
              <a:gd name="T59" fmla="*/ 12 h 32"/>
              <a:gd name="T60" fmla="*/ 12 w 112"/>
              <a:gd name="T61" fmla="*/ 12 h 32"/>
              <a:gd name="T62" fmla="*/ 16 w 112"/>
              <a:gd name="T63" fmla="*/ 12 h 32"/>
              <a:gd name="T64" fmla="*/ 28 w 112"/>
              <a:gd name="T65" fmla="*/ 8 h 32"/>
              <a:gd name="T66" fmla="*/ 36 w 112"/>
              <a:gd name="T67" fmla="*/ 8 h 32"/>
              <a:gd name="T68" fmla="*/ 48 w 112"/>
              <a:gd name="T69" fmla="*/ 4 h 32"/>
              <a:gd name="T70" fmla="*/ 48 w 112"/>
              <a:gd name="T71" fmla="*/ 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2" h="32">
                <a:moveTo>
                  <a:pt x="48" y="4"/>
                </a:moveTo>
                <a:lnTo>
                  <a:pt x="64" y="0"/>
                </a:lnTo>
                <a:lnTo>
                  <a:pt x="76" y="0"/>
                </a:lnTo>
                <a:lnTo>
                  <a:pt x="84" y="0"/>
                </a:lnTo>
                <a:lnTo>
                  <a:pt x="96" y="0"/>
                </a:lnTo>
                <a:lnTo>
                  <a:pt x="100" y="4"/>
                </a:lnTo>
                <a:lnTo>
                  <a:pt x="108" y="4"/>
                </a:lnTo>
                <a:lnTo>
                  <a:pt x="108" y="8"/>
                </a:lnTo>
                <a:lnTo>
                  <a:pt x="112" y="8"/>
                </a:lnTo>
                <a:lnTo>
                  <a:pt x="108" y="12"/>
                </a:lnTo>
                <a:lnTo>
                  <a:pt x="108" y="12"/>
                </a:lnTo>
                <a:lnTo>
                  <a:pt x="100" y="16"/>
                </a:lnTo>
                <a:lnTo>
                  <a:pt x="96" y="20"/>
                </a:lnTo>
                <a:lnTo>
                  <a:pt x="88" y="24"/>
                </a:lnTo>
                <a:lnTo>
                  <a:pt x="76" y="24"/>
                </a:lnTo>
                <a:lnTo>
                  <a:pt x="64" y="28"/>
                </a:lnTo>
                <a:lnTo>
                  <a:pt x="52" y="28"/>
                </a:lnTo>
                <a:lnTo>
                  <a:pt x="40" y="32"/>
                </a:lnTo>
                <a:lnTo>
                  <a:pt x="36" y="32"/>
                </a:lnTo>
                <a:lnTo>
                  <a:pt x="28" y="32"/>
                </a:lnTo>
                <a:lnTo>
                  <a:pt x="20" y="32"/>
                </a:lnTo>
                <a:lnTo>
                  <a:pt x="16" y="28"/>
                </a:lnTo>
                <a:lnTo>
                  <a:pt x="12" y="24"/>
                </a:lnTo>
                <a:lnTo>
                  <a:pt x="4" y="24"/>
                </a:lnTo>
                <a:lnTo>
                  <a:pt x="0" y="20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  <a:lnTo>
                  <a:pt x="0" y="12"/>
                </a:lnTo>
                <a:lnTo>
                  <a:pt x="4" y="12"/>
                </a:lnTo>
                <a:lnTo>
                  <a:pt x="12" y="12"/>
                </a:lnTo>
                <a:lnTo>
                  <a:pt x="16" y="12"/>
                </a:lnTo>
                <a:lnTo>
                  <a:pt x="28" y="8"/>
                </a:lnTo>
                <a:lnTo>
                  <a:pt x="36" y="8"/>
                </a:lnTo>
                <a:lnTo>
                  <a:pt x="48" y="4"/>
                </a:lnTo>
                <a:lnTo>
                  <a:pt x="48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4" name="Freeform 566">
            <a:extLst>
              <a:ext uri="{FF2B5EF4-FFF2-40B4-BE49-F238E27FC236}">
                <a16:creationId xmlns:a16="http://schemas.microsoft.com/office/drawing/2014/main" xmlns="" id="{5E312EC0-BC2F-43ED-9768-8F1156F47244}"/>
              </a:ext>
            </a:extLst>
          </p:cNvPr>
          <p:cNvSpPr>
            <a:spLocks/>
          </p:cNvSpPr>
          <p:nvPr/>
        </p:nvSpPr>
        <p:spPr bwMode="auto">
          <a:xfrm>
            <a:off x="8134984" y="1125800"/>
            <a:ext cx="348986" cy="302445"/>
          </a:xfrm>
          <a:custGeom>
            <a:avLst/>
            <a:gdLst>
              <a:gd name="T0" fmla="*/ 0 w 55"/>
              <a:gd name="T1" fmla="*/ 4 h 40"/>
              <a:gd name="T2" fmla="*/ 3 w 55"/>
              <a:gd name="T3" fmla="*/ 0 h 40"/>
              <a:gd name="T4" fmla="*/ 3 w 55"/>
              <a:gd name="T5" fmla="*/ 0 h 40"/>
              <a:gd name="T6" fmla="*/ 7 w 55"/>
              <a:gd name="T7" fmla="*/ 0 h 40"/>
              <a:gd name="T8" fmla="*/ 11 w 55"/>
              <a:gd name="T9" fmla="*/ 0 h 40"/>
              <a:gd name="T10" fmla="*/ 19 w 55"/>
              <a:gd name="T11" fmla="*/ 0 h 40"/>
              <a:gd name="T12" fmla="*/ 31 w 55"/>
              <a:gd name="T13" fmla="*/ 0 h 40"/>
              <a:gd name="T14" fmla="*/ 39 w 55"/>
              <a:gd name="T15" fmla="*/ 0 h 40"/>
              <a:gd name="T16" fmla="*/ 43 w 55"/>
              <a:gd name="T17" fmla="*/ 4 h 40"/>
              <a:gd name="T18" fmla="*/ 47 w 55"/>
              <a:gd name="T19" fmla="*/ 8 h 40"/>
              <a:gd name="T20" fmla="*/ 51 w 55"/>
              <a:gd name="T21" fmla="*/ 12 h 40"/>
              <a:gd name="T22" fmla="*/ 51 w 55"/>
              <a:gd name="T23" fmla="*/ 20 h 40"/>
              <a:gd name="T24" fmla="*/ 55 w 55"/>
              <a:gd name="T25" fmla="*/ 24 h 40"/>
              <a:gd name="T26" fmla="*/ 51 w 55"/>
              <a:gd name="T27" fmla="*/ 28 h 40"/>
              <a:gd name="T28" fmla="*/ 51 w 55"/>
              <a:gd name="T29" fmla="*/ 32 h 40"/>
              <a:gd name="T30" fmla="*/ 43 w 55"/>
              <a:gd name="T31" fmla="*/ 36 h 40"/>
              <a:gd name="T32" fmla="*/ 39 w 55"/>
              <a:gd name="T33" fmla="*/ 40 h 40"/>
              <a:gd name="T34" fmla="*/ 39 w 55"/>
              <a:gd name="T35" fmla="*/ 40 h 40"/>
              <a:gd name="T36" fmla="*/ 31 w 55"/>
              <a:gd name="T37" fmla="*/ 36 h 40"/>
              <a:gd name="T38" fmla="*/ 27 w 55"/>
              <a:gd name="T39" fmla="*/ 32 h 40"/>
              <a:gd name="T40" fmla="*/ 19 w 55"/>
              <a:gd name="T41" fmla="*/ 24 h 40"/>
              <a:gd name="T42" fmla="*/ 11 w 55"/>
              <a:gd name="T43" fmla="*/ 16 h 40"/>
              <a:gd name="T44" fmla="*/ 7 w 55"/>
              <a:gd name="T45" fmla="*/ 12 h 40"/>
              <a:gd name="T46" fmla="*/ 3 w 55"/>
              <a:gd name="T47" fmla="*/ 8 h 40"/>
              <a:gd name="T48" fmla="*/ 0 w 55"/>
              <a:gd name="T49" fmla="*/ 4 h 40"/>
              <a:gd name="T50" fmla="*/ 0 w 55"/>
              <a:gd name="T51" fmla="*/ 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5" h="40">
                <a:moveTo>
                  <a:pt x="0" y="4"/>
                </a:moveTo>
                <a:lnTo>
                  <a:pt x="3" y="0"/>
                </a:lnTo>
                <a:lnTo>
                  <a:pt x="3" y="0"/>
                </a:lnTo>
                <a:lnTo>
                  <a:pt x="7" y="0"/>
                </a:lnTo>
                <a:lnTo>
                  <a:pt x="11" y="0"/>
                </a:lnTo>
                <a:lnTo>
                  <a:pt x="19" y="0"/>
                </a:lnTo>
                <a:lnTo>
                  <a:pt x="31" y="0"/>
                </a:lnTo>
                <a:lnTo>
                  <a:pt x="39" y="0"/>
                </a:lnTo>
                <a:lnTo>
                  <a:pt x="43" y="4"/>
                </a:lnTo>
                <a:lnTo>
                  <a:pt x="47" y="8"/>
                </a:lnTo>
                <a:lnTo>
                  <a:pt x="51" y="12"/>
                </a:lnTo>
                <a:lnTo>
                  <a:pt x="51" y="20"/>
                </a:lnTo>
                <a:lnTo>
                  <a:pt x="55" y="24"/>
                </a:lnTo>
                <a:lnTo>
                  <a:pt x="51" y="28"/>
                </a:lnTo>
                <a:lnTo>
                  <a:pt x="51" y="32"/>
                </a:lnTo>
                <a:lnTo>
                  <a:pt x="43" y="36"/>
                </a:lnTo>
                <a:lnTo>
                  <a:pt x="39" y="40"/>
                </a:lnTo>
                <a:lnTo>
                  <a:pt x="39" y="40"/>
                </a:lnTo>
                <a:lnTo>
                  <a:pt x="31" y="36"/>
                </a:lnTo>
                <a:lnTo>
                  <a:pt x="27" y="32"/>
                </a:lnTo>
                <a:lnTo>
                  <a:pt x="19" y="24"/>
                </a:lnTo>
                <a:lnTo>
                  <a:pt x="11" y="16"/>
                </a:lnTo>
                <a:lnTo>
                  <a:pt x="7" y="12"/>
                </a:lnTo>
                <a:lnTo>
                  <a:pt x="3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5" name="Freeform 567">
            <a:extLst>
              <a:ext uri="{FF2B5EF4-FFF2-40B4-BE49-F238E27FC236}">
                <a16:creationId xmlns:a16="http://schemas.microsoft.com/office/drawing/2014/main" xmlns="" id="{1FA5B6AD-EAAA-4F99-B434-99045A920A1F}"/>
              </a:ext>
            </a:extLst>
          </p:cNvPr>
          <p:cNvSpPr>
            <a:spLocks/>
          </p:cNvSpPr>
          <p:nvPr/>
        </p:nvSpPr>
        <p:spPr bwMode="auto">
          <a:xfrm>
            <a:off x="7246661" y="1156045"/>
            <a:ext cx="355329" cy="302445"/>
          </a:xfrm>
          <a:custGeom>
            <a:avLst/>
            <a:gdLst>
              <a:gd name="T0" fmla="*/ 44 w 56"/>
              <a:gd name="T1" fmla="*/ 40 h 40"/>
              <a:gd name="T2" fmla="*/ 40 w 56"/>
              <a:gd name="T3" fmla="*/ 40 h 40"/>
              <a:gd name="T4" fmla="*/ 36 w 56"/>
              <a:gd name="T5" fmla="*/ 40 h 40"/>
              <a:gd name="T6" fmla="*/ 28 w 56"/>
              <a:gd name="T7" fmla="*/ 36 h 40"/>
              <a:gd name="T8" fmla="*/ 20 w 56"/>
              <a:gd name="T9" fmla="*/ 28 h 40"/>
              <a:gd name="T10" fmla="*/ 12 w 56"/>
              <a:gd name="T11" fmla="*/ 24 h 40"/>
              <a:gd name="T12" fmla="*/ 4 w 56"/>
              <a:gd name="T13" fmla="*/ 20 h 40"/>
              <a:gd name="T14" fmla="*/ 0 w 56"/>
              <a:gd name="T15" fmla="*/ 16 h 40"/>
              <a:gd name="T16" fmla="*/ 0 w 56"/>
              <a:gd name="T17" fmla="*/ 12 h 40"/>
              <a:gd name="T18" fmla="*/ 0 w 56"/>
              <a:gd name="T19" fmla="*/ 8 h 40"/>
              <a:gd name="T20" fmla="*/ 4 w 56"/>
              <a:gd name="T21" fmla="*/ 4 h 40"/>
              <a:gd name="T22" fmla="*/ 4 w 56"/>
              <a:gd name="T23" fmla="*/ 4 h 40"/>
              <a:gd name="T24" fmla="*/ 8 w 56"/>
              <a:gd name="T25" fmla="*/ 0 h 40"/>
              <a:gd name="T26" fmla="*/ 16 w 56"/>
              <a:gd name="T27" fmla="*/ 4 h 40"/>
              <a:gd name="T28" fmla="*/ 24 w 56"/>
              <a:gd name="T29" fmla="*/ 4 h 40"/>
              <a:gd name="T30" fmla="*/ 36 w 56"/>
              <a:gd name="T31" fmla="*/ 8 h 40"/>
              <a:gd name="T32" fmla="*/ 44 w 56"/>
              <a:gd name="T33" fmla="*/ 8 h 40"/>
              <a:gd name="T34" fmla="*/ 48 w 56"/>
              <a:gd name="T35" fmla="*/ 12 h 40"/>
              <a:gd name="T36" fmla="*/ 52 w 56"/>
              <a:gd name="T37" fmla="*/ 16 h 40"/>
              <a:gd name="T38" fmla="*/ 52 w 56"/>
              <a:gd name="T39" fmla="*/ 20 h 40"/>
              <a:gd name="T40" fmla="*/ 56 w 56"/>
              <a:gd name="T41" fmla="*/ 24 h 40"/>
              <a:gd name="T42" fmla="*/ 52 w 56"/>
              <a:gd name="T43" fmla="*/ 28 h 40"/>
              <a:gd name="T44" fmla="*/ 52 w 56"/>
              <a:gd name="T45" fmla="*/ 32 h 40"/>
              <a:gd name="T46" fmla="*/ 52 w 56"/>
              <a:gd name="T47" fmla="*/ 36 h 40"/>
              <a:gd name="T48" fmla="*/ 48 w 56"/>
              <a:gd name="T49" fmla="*/ 40 h 40"/>
              <a:gd name="T50" fmla="*/ 44 w 56"/>
              <a:gd name="T51" fmla="*/ 40 h 40"/>
              <a:gd name="T52" fmla="*/ 44 w 56"/>
              <a:gd name="T53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6" h="40">
                <a:moveTo>
                  <a:pt x="44" y="40"/>
                </a:moveTo>
                <a:lnTo>
                  <a:pt x="40" y="40"/>
                </a:lnTo>
                <a:lnTo>
                  <a:pt x="36" y="40"/>
                </a:lnTo>
                <a:lnTo>
                  <a:pt x="28" y="36"/>
                </a:lnTo>
                <a:lnTo>
                  <a:pt x="20" y="28"/>
                </a:lnTo>
                <a:lnTo>
                  <a:pt x="12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6" y="4"/>
                </a:lnTo>
                <a:lnTo>
                  <a:pt x="24" y="4"/>
                </a:lnTo>
                <a:lnTo>
                  <a:pt x="36" y="8"/>
                </a:lnTo>
                <a:lnTo>
                  <a:pt x="44" y="8"/>
                </a:lnTo>
                <a:lnTo>
                  <a:pt x="48" y="12"/>
                </a:lnTo>
                <a:lnTo>
                  <a:pt x="52" y="16"/>
                </a:lnTo>
                <a:lnTo>
                  <a:pt x="52" y="20"/>
                </a:lnTo>
                <a:lnTo>
                  <a:pt x="56" y="24"/>
                </a:lnTo>
                <a:lnTo>
                  <a:pt x="52" y="28"/>
                </a:lnTo>
                <a:lnTo>
                  <a:pt x="52" y="32"/>
                </a:lnTo>
                <a:lnTo>
                  <a:pt x="52" y="36"/>
                </a:lnTo>
                <a:lnTo>
                  <a:pt x="48" y="40"/>
                </a:lnTo>
                <a:lnTo>
                  <a:pt x="44" y="40"/>
                </a:lnTo>
                <a:lnTo>
                  <a:pt x="44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6" name="Freeform 568">
            <a:extLst>
              <a:ext uri="{FF2B5EF4-FFF2-40B4-BE49-F238E27FC236}">
                <a16:creationId xmlns:a16="http://schemas.microsoft.com/office/drawing/2014/main" xmlns="" id="{610FD12F-7F32-4879-A4FC-927FF5E504C0}"/>
              </a:ext>
            </a:extLst>
          </p:cNvPr>
          <p:cNvSpPr>
            <a:spLocks/>
          </p:cNvSpPr>
          <p:nvPr/>
        </p:nvSpPr>
        <p:spPr bwMode="auto">
          <a:xfrm>
            <a:off x="6796156" y="641888"/>
            <a:ext cx="729696" cy="907335"/>
          </a:xfrm>
          <a:custGeom>
            <a:avLst/>
            <a:gdLst>
              <a:gd name="T0" fmla="*/ 71 w 115"/>
              <a:gd name="T1" fmla="*/ 32 h 120"/>
              <a:gd name="T2" fmla="*/ 75 w 115"/>
              <a:gd name="T3" fmla="*/ 28 h 120"/>
              <a:gd name="T4" fmla="*/ 75 w 115"/>
              <a:gd name="T5" fmla="*/ 20 h 120"/>
              <a:gd name="T6" fmla="*/ 75 w 115"/>
              <a:gd name="T7" fmla="*/ 16 h 120"/>
              <a:gd name="T8" fmla="*/ 75 w 115"/>
              <a:gd name="T9" fmla="*/ 12 h 120"/>
              <a:gd name="T10" fmla="*/ 71 w 115"/>
              <a:gd name="T11" fmla="*/ 8 h 120"/>
              <a:gd name="T12" fmla="*/ 75 w 115"/>
              <a:gd name="T13" fmla="*/ 4 h 120"/>
              <a:gd name="T14" fmla="*/ 75 w 115"/>
              <a:gd name="T15" fmla="*/ 4 h 120"/>
              <a:gd name="T16" fmla="*/ 79 w 115"/>
              <a:gd name="T17" fmla="*/ 0 h 120"/>
              <a:gd name="T18" fmla="*/ 83 w 115"/>
              <a:gd name="T19" fmla="*/ 0 h 120"/>
              <a:gd name="T20" fmla="*/ 91 w 115"/>
              <a:gd name="T21" fmla="*/ 0 h 120"/>
              <a:gd name="T22" fmla="*/ 95 w 115"/>
              <a:gd name="T23" fmla="*/ 4 h 120"/>
              <a:gd name="T24" fmla="*/ 103 w 115"/>
              <a:gd name="T25" fmla="*/ 8 h 120"/>
              <a:gd name="T26" fmla="*/ 107 w 115"/>
              <a:gd name="T27" fmla="*/ 12 h 120"/>
              <a:gd name="T28" fmla="*/ 111 w 115"/>
              <a:gd name="T29" fmla="*/ 16 h 120"/>
              <a:gd name="T30" fmla="*/ 115 w 115"/>
              <a:gd name="T31" fmla="*/ 20 h 120"/>
              <a:gd name="T32" fmla="*/ 115 w 115"/>
              <a:gd name="T33" fmla="*/ 24 h 120"/>
              <a:gd name="T34" fmla="*/ 115 w 115"/>
              <a:gd name="T35" fmla="*/ 28 h 120"/>
              <a:gd name="T36" fmla="*/ 111 w 115"/>
              <a:gd name="T37" fmla="*/ 32 h 120"/>
              <a:gd name="T38" fmla="*/ 107 w 115"/>
              <a:gd name="T39" fmla="*/ 40 h 120"/>
              <a:gd name="T40" fmla="*/ 99 w 115"/>
              <a:gd name="T41" fmla="*/ 48 h 120"/>
              <a:gd name="T42" fmla="*/ 83 w 115"/>
              <a:gd name="T43" fmla="*/ 68 h 120"/>
              <a:gd name="T44" fmla="*/ 64 w 115"/>
              <a:gd name="T45" fmla="*/ 88 h 120"/>
              <a:gd name="T46" fmla="*/ 52 w 115"/>
              <a:gd name="T47" fmla="*/ 96 h 120"/>
              <a:gd name="T48" fmla="*/ 40 w 115"/>
              <a:gd name="T49" fmla="*/ 104 h 120"/>
              <a:gd name="T50" fmla="*/ 32 w 115"/>
              <a:gd name="T51" fmla="*/ 108 h 120"/>
              <a:gd name="T52" fmla="*/ 20 w 115"/>
              <a:gd name="T53" fmla="*/ 112 h 120"/>
              <a:gd name="T54" fmla="*/ 12 w 115"/>
              <a:gd name="T55" fmla="*/ 116 h 120"/>
              <a:gd name="T56" fmla="*/ 4 w 115"/>
              <a:gd name="T57" fmla="*/ 120 h 120"/>
              <a:gd name="T58" fmla="*/ 0 w 115"/>
              <a:gd name="T59" fmla="*/ 120 h 120"/>
              <a:gd name="T60" fmla="*/ 0 w 115"/>
              <a:gd name="T61" fmla="*/ 116 h 120"/>
              <a:gd name="T62" fmla="*/ 0 w 115"/>
              <a:gd name="T63" fmla="*/ 116 h 120"/>
              <a:gd name="T64" fmla="*/ 0 w 115"/>
              <a:gd name="T65" fmla="*/ 112 h 120"/>
              <a:gd name="T66" fmla="*/ 8 w 115"/>
              <a:gd name="T67" fmla="*/ 104 h 120"/>
              <a:gd name="T68" fmla="*/ 20 w 115"/>
              <a:gd name="T69" fmla="*/ 96 h 120"/>
              <a:gd name="T70" fmla="*/ 36 w 115"/>
              <a:gd name="T71" fmla="*/ 76 h 120"/>
              <a:gd name="T72" fmla="*/ 44 w 115"/>
              <a:gd name="T73" fmla="*/ 68 h 120"/>
              <a:gd name="T74" fmla="*/ 52 w 115"/>
              <a:gd name="T75" fmla="*/ 60 h 120"/>
              <a:gd name="T76" fmla="*/ 64 w 115"/>
              <a:gd name="T77" fmla="*/ 44 h 120"/>
              <a:gd name="T78" fmla="*/ 71 w 115"/>
              <a:gd name="T79" fmla="*/ 32 h 120"/>
              <a:gd name="T80" fmla="*/ 71 w 115"/>
              <a:gd name="T81" fmla="*/ 3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15" h="120">
                <a:moveTo>
                  <a:pt x="71" y="32"/>
                </a:moveTo>
                <a:lnTo>
                  <a:pt x="75" y="28"/>
                </a:lnTo>
                <a:lnTo>
                  <a:pt x="75" y="20"/>
                </a:lnTo>
                <a:lnTo>
                  <a:pt x="75" y="16"/>
                </a:lnTo>
                <a:lnTo>
                  <a:pt x="75" y="12"/>
                </a:lnTo>
                <a:lnTo>
                  <a:pt x="71" y="8"/>
                </a:lnTo>
                <a:lnTo>
                  <a:pt x="75" y="4"/>
                </a:lnTo>
                <a:lnTo>
                  <a:pt x="75" y="4"/>
                </a:lnTo>
                <a:lnTo>
                  <a:pt x="79" y="0"/>
                </a:lnTo>
                <a:lnTo>
                  <a:pt x="83" y="0"/>
                </a:lnTo>
                <a:lnTo>
                  <a:pt x="91" y="0"/>
                </a:lnTo>
                <a:lnTo>
                  <a:pt x="95" y="4"/>
                </a:lnTo>
                <a:lnTo>
                  <a:pt x="103" y="8"/>
                </a:lnTo>
                <a:lnTo>
                  <a:pt x="107" y="12"/>
                </a:lnTo>
                <a:lnTo>
                  <a:pt x="111" y="16"/>
                </a:lnTo>
                <a:lnTo>
                  <a:pt x="115" y="20"/>
                </a:lnTo>
                <a:lnTo>
                  <a:pt x="115" y="24"/>
                </a:lnTo>
                <a:lnTo>
                  <a:pt x="115" y="28"/>
                </a:lnTo>
                <a:lnTo>
                  <a:pt x="111" y="32"/>
                </a:lnTo>
                <a:lnTo>
                  <a:pt x="107" y="40"/>
                </a:lnTo>
                <a:lnTo>
                  <a:pt x="99" y="48"/>
                </a:lnTo>
                <a:lnTo>
                  <a:pt x="83" y="68"/>
                </a:lnTo>
                <a:lnTo>
                  <a:pt x="64" y="88"/>
                </a:lnTo>
                <a:lnTo>
                  <a:pt x="52" y="96"/>
                </a:lnTo>
                <a:lnTo>
                  <a:pt x="40" y="104"/>
                </a:lnTo>
                <a:lnTo>
                  <a:pt x="32" y="108"/>
                </a:lnTo>
                <a:lnTo>
                  <a:pt x="20" y="112"/>
                </a:lnTo>
                <a:lnTo>
                  <a:pt x="12" y="116"/>
                </a:lnTo>
                <a:lnTo>
                  <a:pt x="4" y="120"/>
                </a:lnTo>
                <a:lnTo>
                  <a:pt x="0" y="120"/>
                </a:lnTo>
                <a:lnTo>
                  <a:pt x="0" y="116"/>
                </a:lnTo>
                <a:lnTo>
                  <a:pt x="0" y="116"/>
                </a:lnTo>
                <a:lnTo>
                  <a:pt x="0" y="112"/>
                </a:lnTo>
                <a:lnTo>
                  <a:pt x="8" y="104"/>
                </a:lnTo>
                <a:lnTo>
                  <a:pt x="20" y="96"/>
                </a:lnTo>
                <a:lnTo>
                  <a:pt x="36" y="76"/>
                </a:lnTo>
                <a:lnTo>
                  <a:pt x="44" y="68"/>
                </a:lnTo>
                <a:lnTo>
                  <a:pt x="52" y="60"/>
                </a:lnTo>
                <a:lnTo>
                  <a:pt x="64" y="44"/>
                </a:lnTo>
                <a:lnTo>
                  <a:pt x="71" y="32"/>
                </a:lnTo>
                <a:lnTo>
                  <a:pt x="71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7" name="Freeform 569">
            <a:extLst>
              <a:ext uri="{FF2B5EF4-FFF2-40B4-BE49-F238E27FC236}">
                <a16:creationId xmlns:a16="http://schemas.microsoft.com/office/drawing/2014/main" xmlns="" id="{61A0A3E7-ED07-493D-B247-1CF0CF75D6BD}"/>
              </a:ext>
            </a:extLst>
          </p:cNvPr>
          <p:cNvSpPr>
            <a:spLocks/>
          </p:cNvSpPr>
          <p:nvPr/>
        </p:nvSpPr>
        <p:spPr bwMode="auto">
          <a:xfrm>
            <a:off x="7779655" y="588963"/>
            <a:ext cx="602793" cy="718309"/>
          </a:xfrm>
          <a:custGeom>
            <a:avLst/>
            <a:gdLst>
              <a:gd name="T0" fmla="*/ 40 w 95"/>
              <a:gd name="T1" fmla="*/ 43 h 95"/>
              <a:gd name="T2" fmla="*/ 48 w 95"/>
              <a:gd name="T3" fmla="*/ 31 h 95"/>
              <a:gd name="T4" fmla="*/ 52 w 95"/>
              <a:gd name="T5" fmla="*/ 27 h 95"/>
              <a:gd name="T6" fmla="*/ 56 w 95"/>
              <a:gd name="T7" fmla="*/ 23 h 95"/>
              <a:gd name="T8" fmla="*/ 56 w 95"/>
              <a:gd name="T9" fmla="*/ 15 h 95"/>
              <a:gd name="T10" fmla="*/ 56 w 95"/>
              <a:gd name="T11" fmla="*/ 11 h 95"/>
              <a:gd name="T12" fmla="*/ 56 w 95"/>
              <a:gd name="T13" fmla="*/ 7 h 95"/>
              <a:gd name="T14" fmla="*/ 56 w 95"/>
              <a:gd name="T15" fmla="*/ 3 h 95"/>
              <a:gd name="T16" fmla="*/ 56 w 95"/>
              <a:gd name="T17" fmla="*/ 0 h 95"/>
              <a:gd name="T18" fmla="*/ 59 w 95"/>
              <a:gd name="T19" fmla="*/ 0 h 95"/>
              <a:gd name="T20" fmla="*/ 63 w 95"/>
              <a:gd name="T21" fmla="*/ 0 h 95"/>
              <a:gd name="T22" fmla="*/ 71 w 95"/>
              <a:gd name="T23" fmla="*/ 3 h 95"/>
              <a:gd name="T24" fmla="*/ 83 w 95"/>
              <a:gd name="T25" fmla="*/ 7 h 95"/>
              <a:gd name="T26" fmla="*/ 87 w 95"/>
              <a:gd name="T27" fmla="*/ 11 h 95"/>
              <a:gd name="T28" fmla="*/ 91 w 95"/>
              <a:gd name="T29" fmla="*/ 15 h 95"/>
              <a:gd name="T30" fmla="*/ 91 w 95"/>
              <a:gd name="T31" fmla="*/ 19 h 95"/>
              <a:gd name="T32" fmla="*/ 95 w 95"/>
              <a:gd name="T33" fmla="*/ 23 h 95"/>
              <a:gd name="T34" fmla="*/ 91 w 95"/>
              <a:gd name="T35" fmla="*/ 27 h 95"/>
              <a:gd name="T36" fmla="*/ 87 w 95"/>
              <a:gd name="T37" fmla="*/ 31 h 95"/>
              <a:gd name="T38" fmla="*/ 79 w 95"/>
              <a:gd name="T39" fmla="*/ 43 h 95"/>
              <a:gd name="T40" fmla="*/ 67 w 95"/>
              <a:gd name="T41" fmla="*/ 55 h 95"/>
              <a:gd name="T42" fmla="*/ 56 w 95"/>
              <a:gd name="T43" fmla="*/ 63 h 95"/>
              <a:gd name="T44" fmla="*/ 48 w 95"/>
              <a:gd name="T45" fmla="*/ 75 h 95"/>
              <a:gd name="T46" fmla="*/ 36 w 95"/>
              <a:gd name="T47" fmla="*/ 83 h 95"/>
              <a:gd name="T48" fmla="*/ 28 w 95"/>
              <a:gd name="T49" fmla="*/ 87 h 95"/>
              <a:gd name="T50" fmla="*/ 16 w 95"/>
              <a:gd name="T51" fmla="*/ 91 h 95"/>
              <a:gd name="T52" fmla="*/ 12 w 95"/>
              <a:gd name="T53" fmla="*/ 95 h 95"/>
              <a:gd name="T54" fmla="*/ 4 w 95"/>
              <a:gd name="T55" fmla="*/ 95 h 95"/>
              <a:gd name="T56" fmla="*/ 0 w 95"/>
              <a:gd name="T57" fmla="*/ 95 h 95"/>
              <a:gd name="T58" fmla="*/ 0 w 95"/>
              <a:gd name="T59" fmla="*/ 95 h 95"/>
              <a:gd name="T60" fmla="*/ 0 w 95"/>
              <a:gd name="T61" fmla="*/ 91 h 95"/>
              <a:gd name="T62" fmla="*/ 8 w 95"/>
              <a:gd name="T63" fmla="*/ 83 h 95"/>
              <a:gd name="T64" fmla="*/ 12 w 95"/>
              <a:gd name="T65" fmla="*/ 75 h 95"/>
              <a:gd name="T66" fmla="*/ 20 w 95"/>
              <a:gd name="T67" fmla="*/ 67 h 95"/>
              <a:gd name="T68" fmla="*/ 28 w 95"/>
              <a:gd name="T69" fmla="*/ 59 h 95"/>
              <a:gd name="T70" fmla="*/ 36 w 95"/>
              <a:gd name="T71" fmla="*/ 51 h 95"/>
              <a:gd name="T72" fmla="*/ 40 w 95"/>
              <a:gd name="T73" fmla="*/ 43 h 95"/>
              <a:gd name="T74" fmla="*/ 40 w 95"/>
              <a:gd name="T75" fmla="*/ 43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5" h="95">
                <a:moveTo>
                  <a:pt x="40" y="43"/>
                </a:moveTo>
                <a:lnTo>
                  <a:pt x="48" y="31"/>
                </a:lnTo>
                <a:lnTo>
                  <a:pt x="52" y="27"/>
                </a:lnTo>
                <a:lnTo>
                  <a:pt x="56" y="23"/>
                </a:lnTo>
                <a:lnTo>
                  <a:pt x="56" y="15"/>
                </a:lnTo>
                <a:lnTo>
                  <a:pt x="56" y="11"/>
                </a:lnTo>
                <a:lnTo>
                  <a:pt x="56" y="7"/>
                </a:lnTo>
                <a:lnTo>
                  <a:pt x="56" y="3"/>
                </a:lnTo>
                <a:lnTo>
                  <a:pt x="56" y="0"/>
                </a:lnTo>
                <a:lnTo>
                  <a:pt x="59" y="0"/>
                </a:lnTo>
                <a:lnTo>
                  <a:pt x="63" y="0"/>
                </a:lnTo>
                <a:lnTo>
                  <a:pt x="71" y="3"/>
                </a:lnTo>
                <a:lnTo>
                  <a:pt x="83" y="7"/>
                </a:lnTo>
                <a:lnTo>
                  <a:pt x="87" y="11"/>
                </a:lnTo>
                <a:lnTo>
                  <a:pt x="91" y="15"/>
                </a:lnTo>
                <a:lnTo>
                  <a:pt x="91" y="19"/>
                </a:lnTo>
                <a:lnTo>
                  <a:pt x="95" y="23"/>
                </a:lnTo>
                <a:lnTo>
                  <a:pt x="91" y="27"/>
                </a:lnTo>
                <a:lnTo>
                  <a:pt x="87" y="31"/>
                </a:lnTo>
                <a:lnTo>
                  <a:pt x="79" y="43"/>
                </a:lnTo>
                <a:lnTo>
                  <a:pt x="67" y="55"/>
                </a:lnTo>
                <a:lnTo>
                  <a:pt x="56" y="63"/>
                </a:lnTo>
                <a:lnTo>
                  <a:pt x="48" y="75"/>
                </a:lnTo>
                <a:lnTo>
                  <a:pt x="36" y="83"/>
                </a:lnTo>
                <a:lnTo>
                  <a:pt x="28" y="87"/>
                </a:lnTo>
                <a:lnTo>
                  <a:pt x="16" y="91"/>
                </a:lnTo>
                <a:lnTo>
                  <a:pt x="12" y="95"/>
                </a:lnTo>
                <a:lnTo>
                  <a:pt x="4" y="95"/>
                </a:lnTo>
                <a:lnTo>
                  <a:pt x="0" y="95"/>
                </a:lnTo>
                <a:lnTo>
                  <a:pt x="0" y="95"/>
                </a:lnTo>
                <a:lnTo>
                  <a:pt x="0" y="91"/>
                </a:lnTo>
                <a:lnTo>
                  <a:pt x="8" y="83"/>
                </a:lnTo>
                <a:lnTo>
                  <a:pt x="12" y="75"/>
                </a:lnTo>
                <a:lnTo>
                  <a:pt x="20" y="67"/>
                </a:lnTo>
                <a:lnTo>
                  <a:pt x="28" y="59"/>
                </a:lnTo>
                <a:lnTo>
                  <a:pt x="36" y="51"/>
                </a:lnTo>
                <a:lnTo>
                  <a:pt x="40" y="43"/>
                </a:lnTo>
                <a:lnTo>
                  <a:pt x="40" y="4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8" name="Freeform 570">
            <a:extLst>
              <a:ext uri="{FF2B5EF4-FFF2-40B4-BE49-F238E27FC236}">
                <a16:creationId xmlns:a16="http://schemas.microsoft.com/office/drawing/2014/main" xmlns="" id="{C17691FE-1165-461A-81B7-E36DD858662D}"/>
              </a:ext>
            </a:extLst>
          </p:cNvPr>
          <p:cNvSpPr>
            <a:spLocks/>
          </p:cNvSpPr>
          <p:nvPr/>
        </p:nvSpPr>
        <p:spPr bwMode="auto">
          <a:xfrm>
            <a:off x="8134984" y="793111"/>
            <a:ext cx="704316" cy="241956"/>
          </a:xfrm>
          <a:custGeom>
            <a:avLst/>
            <a:gdLst>
              <a:gd name="T0" fmla="*/ 0 w 111"/>
              <a:gd name="T1" fmla="*/ 12 h 32"/>
              <a:gd name="T2" fmla="*/ 27 w 111"/>
              <a:gd name="T3" fmla="*/ 8 h 32"/>
              <a:gd name="T4" fmla="*/ 39 w 111"/>
              <a:gd name="T5" fmla="*/ 8 h 32"/>
              <a:gd name="T6" fmla="*/ 55 w 111"/>
              <a:gd name="T7" fmla="*/ 4 h 32"/>
              <a:gd name="T8" fmla="*/ 67 w 111"/>
              <a:gd name="T9" fmla="*/ 4 h 32"/>
              <a:gd name="T10" fmla="*/ 75 w 111"/>
              <a:gd name="T11" fmla="*/ 0 h 32"/>
              <a:gd name="T12" fmla="*/ 79 w 111"/>
              <a:gd name="T13" fmla="*/ 0 h 32"/>
              <a:gd name="T14" fmla="*/ 83 w 111"/>
              <a:gd name="T15" fmla="*/ 0 h 32"/>
              <a:gd name="T16" fmla="*/ 91 w 111"/>
              <a:gd name="T17" fmla="*/ 0 h 32"/>
              <a:gd name="T18" fmla="*/ 95 w 111"/>
              <a:gd name="T19" fmla="*/ 4 h 32"/>
              <a:gd name="T20" fmla="*/ 103 w 111"/>
              <a:gd name="T21" fmla="*/ 4 h 32"/>
              <a:gd name="T22" fmla="*/ 107 w 111"/>
              <a:gd name="T23" fmla="*/ 8 h 32"/>
              <a:gd name="T24" fmla="*/ 107 w 111"/>
              <a:gd name="T25" fmla="*/ 8 h 32"/>
              <a:gd name="T26" fmla="*/ 111 w 111"/>
              <a:gd name="T27" fmla="*/ 12 h 32"/>
              <a:gd name="T28" fmla="*/ 111 w 111"/>
              <a:gd name="T29" fmla="*/ 12 h 32"/>
              <a:gd name="T30" fmla="*/ 111 w 111"/>
              <a:gd name="T31" fmla="*/ 16 h 32"/>
              <a:gd name="T32" fmla="*/ 107 w 111"/>
              <a:gd name="T33" fmla="*/ 20 h 32"/>
              <a:gd name="T34" fmla="*/ 99 w 111"/>
              <a:gd name="T35" fmla="*/ 20 h 32"/>
              <a:gd name="T36" fmla="*/ 87 w 111"/>
              <a:gd name="T37" fmla="*/ 24 h 32"/>
              <a:gd name="T38" fmla="*/ 75 w 111"/>
              <a:gd name="T39" fmla="*/ 28 h 32"/>
              <a:gd name="T40" fmla="*/ 63 w 111"/>
              <a:gd name="T41" fmla="*/ 28 h 32"/>
              <a:gd name="T42" fmla="*/ 59 w 111"/>
              <a:gd name="T43" fmla="*/ 32 h 32"/>
              <a:gd name="T44" fmla="*/ 55 w 111"/>
              <a:gd name="T45" fmla="*/ 32 h 32"/>
              <a:gd name="T46" fmla="*/ 51 w 111"/>
              <a:gd name="T47" fmla="*/ 32 h 32"/>
              <a:gd name="T48" fmla="*/ 47 w 111"/>
              <a:gd name="T49" fmla="*/ 32 h 32"/>
              <a:gd name="T50" fmla="*/ 43 w 111"/>
              <a:gd name="T51" fmla="*/ 32 h 32"/>
              <a:gd name="T52" fmla="*/ 39 w 111"/>
              <a:gd name="T53" fmla="*/ 32 h 32"/>
              <a:gd name="T54" fmla="*/ 31 w 111"/>
              <a:gd name="T55" fmla="*/ 32 h 32"/>
              <a:gd name="T56" fmla="*/ 19 w 111"/>
              <a:gd name="T57" fmla="*/ 32 h 32"/>
              <a:gd name="T58" fmla="*/ 11 w 111"/>
              <a:gd name="T59" fmla="*/ 32 h 32"/>
              <a:gd name="T60" fmla="*/ 0 w 111"/>
              <a:gd name="T61" fmla="*/ 32 h 32"/>
              <a:gd name="T62" fmla="*/ 0 w 111"/>
              <a:gd name="T63" fmla="*/ 12 h 32"/>
              <a:gd name="T64" fmla="*/ 0 w 111"/>
              <a:gd name="T65" fmla="*/ 1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1" h="32">
                <a:moveTo>
                  <a:pt x="0" y="12"/>
                </a:moveTo>
                <a:lnTo>
                  <a:pt x="27" y="8"/>
                </a:lnTo>
                <a:lnTo>
                  <a:pt x="39" y="8"/>
                </a:lnTo>
                <a:lnTo>
                  <a:pt x="55" y="4"/>
                </a:lnTo>
                <a:lnTo>
                  <a:pt x="67" y="4"/>
                </a:lnTo>
                <a:lnTo>
                  <a:pt x="75" y="0"/>
                </a:lnTo>
                <a:lnTo>
                  <a:pt x="79" y="0"/>
                </a:lnTo>
                <a:lnTo>
                  <a:pt x="83" y="0"/>
                </a:lnTo>
                <a:lnTo>
                  <a:pt x="91" y="0"/>
                </a:lnTo>
                <a:lnTo>
                  <a:pt x="95" y="4"/>
                </a:lnTo>
                <a:lnTo>
                  <a:pt x="103" y="4"/>
                </a:lnTo>
                <a:lnTo>
                  <a:pt x="107" y="8"/>
                </a:lnTo>
                <a:lnTo>
                  <a:pt x="107" y="8"/>
                </a:lnTo>
                <a:lnTo>
                  <a:pt x="111" y="12"/>
                </a:lnTo>
                <a:lnTo>
                  <a:pt x="111" y="12"/>
                </a:lnTo>
                <a:lnTo>
                  <a:pt x="111" y="16"/>
                </a:lnTo>
                <a:lnTo>
                  <a:pt x="107" y="20"/>
                </a:lnTo>
                <a:lnTo>
                  <a:pt x="99" y="20"/>
                </a:lnTo>
                <a:lnTo>
                  <a:pt x="87" y="24"/>
                </a:lnTo>
                <a:lnTo>
                  <a:pt x="75" y="28"/>
                </a:lnTo>
                <a:lnTo>
                  <a:pt x="63" y="28"/>
                </a:lnTo>
                <a:lnTo>
                  <a:pt x="59" y="32"/>
                </a:lnTo>
                <a:lnTo>
                  <a:pt x="55" y="32"/>
                </a:lnTo>
                <a:lnTo>
                  <a:pt x="51" y="32"/>
                </a:lnTo>
                <a:lnTo>
                  <a:pt x="47" y="32"/>
                </a:lnTo>
                <a:lnTo>
                  <a:pt x="43" y="32"/>
                </a:lnTo>
                <a:lnTo>
                  <a:pt x="39" y="32"/>
                </a:lnTo>
                <a:lnTo>
                  <a:pt x="31" y="32"/>
                </a:lnTo>
                <a:lnTo>
                  <a:pt x="19" y="32"/>
                </a:lnTo>
                <a:lnTo>
                  <a:pt x="11" y="32"/>
                </a:lnTo>
                <a:lnTo>
                  <a:pt x="0" y="32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59" name="Freeform 571">
            <a:extLst>
              <a:ext uri="{FF2B5EF4-FFF2-40B4-BE49-F238E27FC236}">
                <a16:creationId xmlns:a16="http://schemas.microsoft.com/office/drawing/2014/main" xmlns="" id="{7AB34A6B-7191-4637-BD46-865EF2BEC427}"/>
              </a:ext>
            </a:extLst>
          </p:cNvPr>
          <p:cNvSpPr>
            <a:spLocks/>
          </p:cNvSpPr>
          <p:nvPr/>
        </p:nvSpPr>
        <p:spPr bwMode="auto">
          <a:xfrm>
            <a:off x="7246661" y="914089"/>
            <a:ext cx="609136" cy="211711"/>
          </a:xfrm>
          <a:custGeom>
            <a:avLst/>
            <a:gdLst>
              <a:gd name="T0" fmla="*/ 76 w 96"/>
              <a:gd name="T1" fmla="*/ 20 h 28"/>
              <a:gd name="T2" fmla="*/ 60 w 96"/>
              <a:gd name="T3" fmla="*/ 24 h 28"/>
              <a:gd name="T4" fmla="*/ 44 w 96"/>
              <a:gd name="T5" fmla="*/ 24 h 28"/>
              <a:gd name="T6" fmla="*/ 24 w 96"/>
              <a:gd name="T7" fmla="*/ 28 h 28"/>
              <a:gd name="T8" fmla="*/ 0 w 96"/>
              <a:gd name="T9" fmla="*/ 28 h 28"/>
              <a:gd name="T10" fmla="*/ 0 w 96"/>
              <a:gd name="T11" fmla="*/ 4 h 28"/>
              <a:gd name="T12" fmla="*/ 16 w 96"/>
              <a:gd name="T13" fmla="*/ 4 h 28"/>
              <a:gd name="T14" fmla="*/ 28 w 96"/>
              <a:gd name="T15" fmla="*/ 4 h 28"/>
              <a:gd name="T16" fmla="*/ 36 w 96"/>
              <a:gd name="T17" fmla="*/ 4 h 28"/>
              <a:gd name="T18" fmla="*/ 44 w 96"/>
              <a:gd name="T19" fmla="*/ 4 h 28"/>
              <a:gd name="T20" fmla="*/ 52 w 96"/>
              <a:gd name="T21" fmla="*/ 0 h 28"/>
              <a:gd name="T22" fmla="*/ 60 w 96"/>
              <a:gd name="T23" fmla="*/ 0 h 28"/>
              <a:gd name="T24" fmla="*/ 76 w 96"/>
              <a:gd name="T25" fmla="*/ 0 h 28"/>
              <a:gd name="T26" fmla="*/ 88 w 96"/>
              <a:gd name="T27" fmla="*/ 0 h 28"/>
              <a:gd name="T28" fmla="*/ 92 w 96"/>
              <a:gd name="T29" fmla="*/ 4 h 28"/>
              <a:gd name="T30" fmla="*/ 96 w 96"/>
              <a:gd name="T31" fmla="*/ 4 h 28"/>
              <a:gd name="T32" fmla="*/ 96 w 96"/>
              <a:gd name="T33" fmla="*/ 8 h 28"/>
              <a:gd name="T34" fmla="*/ 96 w 96"/>
              <a:gd name="T35" fmla="*/ 12 h 28"/>
              <a:gd name="T36" fmla="*/ 92 w 96"/>
              <a:gd name="T37" fmla="*/ 16 h 28"/>
              <a:gd name="T38" fmla="*/ 84 w 96"/>
              <a:gd name="T39" fmla="*/ 16 h 28"/>
              <a:gd name="T40" fmla="*/ 76 w 96"/>
              <a:gd name="T41" fmla="*/ 20 h 28"/>
              <a:gd name="T42" fmla="*/ 76 w 96"/>
              <a:gd name="T43" fmla="*/ 2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6" h="28">
                <a:moveTo>
                  <a:pt x="76" y="20"/>
                </a:moveTo>
                <a:lnTo>
                  <a:pt x="60" y="24"/>
                </a:lnTo>
                <a:lnTo>
                  <a:pt x="44" y="24"/>
                </a:lnTo>
                <a:lnTo>
                  <a:pt x="24" y="28"/>
                </a:lnTo>
                <a:lnTo>
                  <a:pt x="0" y="28"/>
                </a:lnTo>
                <a:lnTo>
                  <a:pt x="0" y="4"/>
                </a:lnTo>
                <a:lnTo>
                  <a:pt x="16" y="4"/>
                </a:lnTo>
                <a:lnTo>
                  <a:pt x="28" y="4"/>
                </a:lnTo>
                <a:lnTo>
                  <a:pt x="36" y="4"/>
                </a:lnTo>
                <a:lnTo>
                  <a:pt x="44" y="4"/>
                </a:lnTo>
                <a:lnTo>
                  <a:pt x="52" y="0"/>
                </a:lnTo>
                <a:lnTo>
                  <a:pt x="60" y="0"/>
                </a:lnTo>
                <a:lnTo>
                  <a:pt x="76" y="0"/>
                </a:lnTo>
                <a:lnTo>
                  <a:pt x="88" y="0"/>
                </a:lnTo>
                <a:lnTo>
                  <a:pt x="92" y="4"/>
                </a:lnTo>
                <a:lnTo>
                  <a:pt x="96" y="4"/>
                </a:lnTo>
                <a:lnTo>
                  <a:pt x="96" y="8"/>
                </a:lnTo>
                <a:lnTo>
                  <a:pt x="96" y="12"/>
                </a:lnTo>
                <a:lnTo>
                  <a:pt x="92" y="16"/>
                </a:lnTo>
                <a:lnTo>
                  <a:pt x="84" y="16"/>
                </a:lnTo>
                <a:lnTo>
                  <a:pt x="76" y="20"/>
                </a:lnTo>
                <a:lnTo>
                  <a:pt x="76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0" name="Freeform 572">
            <a:extLst>
              <a:ext uri="{FF2B5EF4-FFF2-40B4-BE49-F238E27FC236}">
                <a16:creationId xmlns:a16="http://schemas.microsoft.com/office/drawing/2014/main" xmlns="" id="{FEF10518-C868-426F-BF80-D2511BDA72A8}"/>
              </a:ext>
            </a:extLst>
          </p:cNvPr>
          <p:cNvSpPr>
            <a:spLocks/>
          </p:cNvSpPr>
          <p:nvPr/>
        </p:nvSpPr>
        <p:spPr bwMode="auto">
          <a:xfrm>
            <a:off x="7202246" y="2479244"/>
            <a:ext cx="272844" cy="597331"/>
          </a:xfrm>
          <a:custGeom>
            <a:avLst/>
            <a:gdLst>
              <a:gd name="T0" fmla="*/ 23 w 43"/>
              <a:gd name="T1" fmla="*/ 0 h 79"/>
              <a:gd name="T2" fmla="*/ 31 w 43"/>
              <a:gd name="T3" fmla="*/ 4 h 79"/>
              <a:gd name="T4" fmla="*/ 39 w 43"/>
              <a:gd name="T5" fmla="*/ 4 h 79"/>
              <a:gd name="T6" fmla="*/ 43 w 43"/>
              <a:gd name="T7" fmla="*/ 20 h 79"/>
              <a:gd name="T8" fmla="*/ 43 w 43"/>
              <a:gd name="T9" fmla="*/ 35 h 79"/>
              <a:gd name="T10" fmla="*/ 43 w 43"/>
              <a:gd name="T11" fmla="*/ 51 h 79"/>
              <a:gd name="T12" fmla="*/ 43 w 43"/>
              <a:gd name="T13" fmla="*/ 59 h 79"/>
              <a:gd name="T14" fmla="*/ 43 w 43"/>
              <a:gd name="T15" fmla="*/ 71 h 79"/>
              <a:gd name="T16" fmla="*/ 39 w 43"/>
              <a:gd name="T17" fmla="*/ 75 h 79"/>
              <a:gd name="T18" fmla="*/ 39 w 43"/>
              <a:gd name="T19" fmla="*/ 79 h 79"/>
              <a:gd name="T20" fmla="*/ 39 w 43"/>
              <a:gd name="T21" fmla="*/ 79 h 79"/>
              <a:gd name="T22" fmla="*/ 31 w 43"/>
              <a:gd name="T23" fmla="*/ 79 h 79"/>
              <a:gd name="T24" fmla="*/ 23 w 43"/>
              <a:gd name="T25" fmla="*/ 75 h 79"/>
              <a:gd name="T26" fmla="*/ 19 w 43"/>
              <a:gd name="T27" fmla="*/ 71 h 79"/>
              <a:gd name="T28" fmla="*/ 15 w 43"/>
              <a:gd name="T29" fmla="*/ 63 h 79"/>
              <a:gd name="T30" fmla="*/ 15 w 43"/>
              <a:gd name="T31" fmla="*/ 55 h 79"/>
              <a:gd name="T32" fmla="*/ 11 w 43"/>
              <a:gd name="T33" fmla="*/ 47 h 79"/>
              <a:gd name="T34" fmla="*/ 11 w 43"/>
              <a:gd name="T35" fmla="*/ 35 h 79"/>
              <a:gd name="T36" fmla="*/ 7 w 43"/>
              <a:gd name="T37" fmla="*/ 28 h 79"/>
              <a:gd name="T38" fmla="*/ 7 w 43"/>
              <a:gd name="T39" fmla="*/ 20 h 79"/>
              <a:gd name="T40" fmla="*/ 3 w 43"/>
              <a:gd name="T41" fmla="*/ 16 h 79"/>
              <a:gd name="T42" fmla="*/ 0 w 43"/>
              <a:gd name="T43" fmla="*/ 12 h 79"/>
              <a:gd name="T44" fmla="*/ 0 w 43"/>
              <a:gd name="T45" fmla="*/ 4 h 79"/>
              <a:gd name="T46" fmla="*/ 0 w 43"/>
              <a:gd name="T47" fmla="*/ 4 h 79"/>
              <a:gd name="T48" fmla="*/ 3 w 43"/>
              <a:gd name="T49" fmla="*/ 0 h 79"/>
              <a:gd name="T50" fmla="*/ 3 w 43"/>
              <a:gd name="T51" fmla="*/ 0 h 79"/>
              <a:gd name="T52" fmla="*/ 7 w 43"/>
              <a:gd name="T53" fmla="*/ 0 h 79"/>
              <a:gd name="T54" fmla="*/ 15 w 43"/>
              <a:gd name="T55" fmla="*/ 0 h 79"/>
              <a:gd name="T56" fmla="*/ 23 w 43"/>
              <a:gd name="T57" fmla="*/ 0 h 79"/>
              <a:gd name="T58" fmla="*/ 23 w 43"/>
              <a:gd name="T59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3" h="79">
                <a:moveTo>
                  <a:pt x="23" y="0"/>
                </a:moveTo>
                <a:lnTo>
                  <a:pt x="31" y="4"/>
                </a:lnTo>
                <a:lnTo>
                  <a:pt x="39" y="4"/>
                </a:lnTo>
                <a:lnTo>
                  <a:pt x="43" y="20"/>
                </a:lnTo>
                <a:lnTo>
                  <a:pt x="43" y="35"/>
                </a:lnTo>
                <a:lnTo>
                  <a:pt x="43" y="51"/>
                </a:lnTo>
                <a:lnTo>
                  <a:pt x="43" y="59"/>
                </a:lnTo>
                <a:lnTo>
                  <a:pt x="43" y="71"/>
                </a:lnTo>
                <a:lnTo>
                  <a:pt x="39" y="75"/>
                </a:lnTo>
                <a:lnTo>
                  <a:pt x="39" y="79"/>
                </a:lnTo>
                <a:lnTo>
                  <a:pt x="39" y="79"/>
                </a:lnTo>
                <a:lnTo>
                  <a:pt x="31" y="79"/>
                </a:lnTo>
                <a:lnTo>
                  <a:pt x="23" y="75"/>
                </a:lnTo>
                <a:lnTo>
                  <a:pt x="19" y="71"/>
                </a:lnTo>
                <a:lnTo>
                  <a:pt x="15" y="63"/>
                </a:lnTo>
                <a:lnTo>
                  <a:pt x="15" y="55"/>
                </a:lnTo>
                <a:lnTo>
                  <a:pt x="11" y="47"/>
                </a:lnTo>
                <a:lnTo>
                  <a:pt x="11" y="35"/>
                </a:lnTo>
                <a:lnTo>
                  <a:pt x="7" y="28"/>
                </a:lnTo>
                <a:lnTo>
                  <a:pt x="7" y="20"/>
                </a:lnTo>
                <a:lnTo>
                  <a:pt x="3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3" y="0"/>
                </a:lnTo>
                <a:lnTo>
                  <a:pt x="3" y="0"/>
                </a:lnTo>
                <a:lnTo>
                  <a:pt x="7" y="0"/>
                </a:lnTo>
                <a:lnTo>
                  <a:pt x="15" y="0"/>
                </a:lnTo>
                <a:lnTo>
                  <a:pt x="23" y="0"/>
                </a:lnTo>
                <a:lnTo>
                  <a:pt x="23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1" name="Freeform 573">
            <a:extLst>
              <a:ext uri="{FF2B5EF4-FFF2-40B4-BE49-F238E27FC236}">
                <a16:creationId xmlns:a16="http://schemas.microsoft.com/office/drawing/2014/main" xmlns="" id="{FAC81041-9C77-4CE7-A5F8-C3AF8E10A890}"/>
              </a:ext>
            </a:extLst>
          </p:cNvPr>
          <p:cNvSpPr>
            <a:spLocks/>
          </p:cNvSpPr>
          <p:nvPr/>
        </p:nvSpPr>
        <p:spPr bwMode="auto">
          <a:xfrm>
            <a:off x="7373564" y="2804370"/>
            <a:ext cx="932742" cy="211711"/>
          </a:xfrm>
          <a:custGeom>
            <a:avLst/>
            <a:gdLst>
              <a:gd name="T0" fmla="*/ 147 w 147"/>
              <a:gd name="T1" fmla="*/ 20 h 28"/>
              <a:gd name="T2" fmla="*/ 143 w 147"/>
              <a:gd name="T3" fmla="*/ 20 h 28"/>
              <a:gd name="T4" fmla="*/ 135 w 147"/>
              <a:gd name="T5" fmla="*/ 20 h 28"/>
              <a:gd name="T6" fmla="*/ 127 w 147"/>
              <a:gd name="T7" fmla="*/ 24 h 28"/>
              <a:gd name="T8" fmla="*/ 116 w 147"/>
              <a:gd name="T9" fmla="*/ 24 h 28"/>
              <a:gd name="T10" fmla="*/ 108 w 147"/>
              <a:gd name="T11" fmla="*/ 24 h 28"/>
              <a:gd name="T12" fmla="*/ 100 w 147"/>
              <a:gd name="T13" fmla="*/ 24 h 28"/>
              <a:gd name="T14" fmla="*/ 88 w 147"/>
              <a:gd name="T15" fmla="*/ 24 h 28"/>
              <a:gd name="T16" fmla="*/ 76 w 147"/>
              <a:gd name="T17" fmla="*/ 24 h 28"/>
              <a:gd name="T18" fmla="*/ 60 w 147"/>
              <a:gd name="T19" fmla="*/ 24 h 28"/>
              <a:gd name="T20" fmla="*/ 40 w 147"/>
              <a:gd name="T21" fmla="*/ 28 h 28"/>
              <a:gd name="T22" fmla="*/ 20 w 147"/>
              <a:gd name="T23" fmla="*/ 28 h 28"/>
              <a:gd name="T24" fmla="*/ 0 w 147"/>
              <a:gd name="T25" fmla="*/ 28 h 28"/>
              <a:gd name="T26" fmla="*/ 0 w 147"/>
              <a:gd name="T27" fmla="*/ 12 h 28"/>
              <a:gd name="T28" fmla="*/ 28 w 147"/>
              <a:gd name="T29" fmla="*/ 8 h 28"/>
              <a:gd name="T30" fmla="*/ 56 w 147"/>
              <a:gd name="T31" fmla="*/ 8 h 28"/>
              <a:gd name="T32" fmla="*/ 76 w 147"/>
              <a:gd name="T33" fmla="*/ 4 h 28"/>
              <a:gd name="T34" fmla="*/ 96 w 147"/>
              <a:gd name="T35" fmla="*/ 4 h 28"/>
              <a:gd name="T36" fmla="*/ 112 w 147"/>
              <a:gd name="T37" fmla="*/ 0 h 28"/>
              <a:gd name="T38" fmla="*/ 120 w 147"/>
              <a:gd name="T39" fmla="*/ 0 h 28"/>
              <a:gd name="T40" fmla="*/ 127 w 147"/>
              <a:gd name="T41" fmla="*/ 0 h 28"/>
              <a:gd name="T42" fmla="*/ 127 w 147"/>
              <a:gd name="T43" fmla="*/ 0 h 28"/>
              <a:gd name="T44" fmla="*/ 131 w 147"/>
              <a:gd name="T45" fmla="*/ 0 h 28"/>
              <a:gd name="T46" fmla="*/ 135 w 147"/>
              <a:gd name="T47" fmla="*/ 0 h 28"/>
              <a:gd name="T48" fmla="*/ 139 w 147"/>
              <a:gd name="T49" fmla="*/ 0 h 28"/>
              <a:gd name="T50" fmla="*/ 143 w 147"/>
              <a:gd name="T51" fmla="*/ 4 h 28"/>
              <a:gd name="T52" fmla="*/ 147 w 147"/>
              <a:gd name="T53" fmla="*/ 12 h 28"/>
              <a:gd name="T54" fmla="*/ 147 w 147"/>
              <a:gd name="T55" fmla="*/ 12 h 28"/>
              <a:gd name="T56" fmla="*/ 147 w 147"/>
              <a:gd name="T57" fmla="*/ 16 h 28"/>
              <a:gd name="T58" fmla="*/ 147 w 147"/>
              <a:gd name="T59" fmla="*/ 20 h 28"/>
              <a:gd name="T60" fmla="*/ 147 w 147"/>
              <a:gd name="T61" fmla="*/ 2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7" h="28">
                <a:moveTo>
                  <a:pt x="147" y="20"/>
                </a:moveTo>
                <a:lnTo>
                  <a:pt x="143" y="20"/>
                </a:lnTo>
                <a:lnTo>
                  <a:pt x="135" y="20"/>
                </a:lnTo>
                <a:lnTo>
                  <a:pt x="127" y="24"/>
                </a:lnTo>
                <a:lnTo>
                  <a:pt x="116" y="24"/>
                </a:lnTo>
                <a:lnTo>
                  <a:pt x="108" y="24"/>
                </a:lnTo>
                <a:lnTo>
                  <a:pt x="100" y="24"/>
                </a:lnTo>
                <a:lnTo>
                  <a:pt x="88" y="24"/>
                </a:lnTo>
                <a:lnTo>
                  <a:pt x="76" y="24"/>
                </a:lnTo>
                <a:lnTo>
                  <a:pt x="60" y="24"/>
                </a:lnTo>
                <a:lnTo>
                  <a:pt x="40" y="28"/>
                </a:lnTo>
                <a:lnTo>
                  <a:pt x="20" y="28"/>
                </a:lnTo>
                <a:lnTo>
                  <a:pt x="0" y="28"/>
                </a:lnTo>
                <a:lnTo>
                  <a:pt x="0" y="12"/>
                </a:lnTo>
                <a:lnTo>
                  <a:pt x="28" y="8"/>
                </a:lnTo>
                <a:lnTo>
                  <a:pt x="56" y="8"/>
                </a:lnTo>
                <a:lnTo>
                  <a:pt x="76" y="4"/>
                </a:lnTo>
                <a:lnTo>
                  <a:pt x="96" y="4"/>
                </a:lnTo>
                <a:lnTo>
                  <a:pt x="112" y="0"/>
                </a:lnTo>
                <a:lnTo>
                  <a:pt x="120" y="0"/>
                </a:lnTo>
                <a:lnTo>
                  <a:pt x="127" y="0"/>
                </a:lnTo>
                <a:lnTo>
                  <a:pt x="127" y="0"/>
                </a:lnTo>
                <a:lnTo>
                  <a:pt x="131" y="0"/>
                </a:lnTo>
                <a:lnTo>
                  <a:pt x="135" y="0"/>
                </a:lnTo>
                <a:lnTo>
                  <a:pt x="139" y="0"/>
                </a:lnTo>
                <a:lnTo>
                  <a:pt x="143" y="4"/>
                </a:lnTo>
                <a:lnTo>
                  <a:pt x="147" y="12"/>
                </a:lnTo>
                <a:lnTo>
                  <a:pt x="147" y="12"/>
                </a:lnTo>
                <a:lnTo>
                  <a:pt x="147" y="16"/>
                </a:lnTo>
                <a:lnTo>
                  <a:pt x="147" y="20"/>
                </a:lnTo>
                <a:lnTo>
                  <a:pt x="147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2" name="Freeform 574">
            <a:extLst>
              <a:ext uri="{FF2B5EF4-FFF2-40B4-BE49-F238E27FC236}">
                <a16:creationId xmlns:a16="http://schemas.microsoft.com/office/drawing/2014/main" xmlns="" id="{2A8F4AEB-62EB-42CC-95E3-20AF1950D2C1}"/>
              </a:ext>
            </a:extLst>
          </p:cNvPr>
          <p:cNvSpPr>
            <a:spLocks/>
          </p:cNvSpPr>
          <p:nvPr/>
        </p:nvSpPr>
        <p:spPr bwMode="auto">
          <a:xfrm>
            <a:off x="7373564" y="2418755"/>
            <a:ext cx="958122" cy="446109"/>
          </a:xfrm>
          <a:custGeom>
            <a:avLst/>
            <a:gdLst>
              <a:gd name="T0" fmla="*/ 143 w 151"/>
              <a:gd name="T1" fmla="*/ 24 h 59"/>
              <a:gd name="T2" fmla="*/ 139 w 151"/>
              <a:gd name="T3" fmla="*/ 28 h 59"/>
              <a:gd name="T4" fmla="*/ 131 w 151"/>
              <a:gd name="T5" fmla="*/ 32 h 59"/>
              <a:gd name="T6" fmla="*/ 127 w 151"/>
              <a:gd name="T7" fmla="*/ 43 h 59"/>
              <a:gd name="T8" fmla="*/ 120 w 151"/>
              <a:gd name="T9" fmla="*/ 59 h 59"/>
              <a:gd name="T10" fmla="*/ 112 w 151"/>
              <a:gd name="T11" fmla="*/ 59 h 59"/>
              <a:gd name="T12" fmla="*/ 112 w 151"/>
              <a:gd name="T13" fmla="*/ 47 h 59"/>
              <a:gd name="T14" fmla="*/ 116 w 151"/>
              <a:gd name="T15" fmla="*/ 40 h 59"/>
              <a:gd name="T16" fmla="*/ 120 w 151"/>
              <a:gd name="T17" fmla="*/ 36 h 59"/>
              <a:gd name="T18" fmla="*/ 120 w 151"/>
              <a:gd name="T19" fmla="*/ 28 h 59"/>
              <a:gd name="T20" fmla="*/ 120 w 151"/>
              <a:gd name="T21" fmla="*/ 24 h 59"/>
              <a:gd name="T22" fmla="*/ 120 w 151"/>
              <a:gd name="T23" fmla="*/ 20 h 59"/>
              <a:gd name="T24" fmla="*/ 120 w 151"/>
              <a:gd name="T25" fmla="*/ 16 h 59"/>
              <a:gd name="T26" fmla="*/ 120 w 151"/>
              <a:gd name="T27" fmla="*/ 16 h 59"/>
              <a:gd name="T28" fmla="*/ 116 w 151"/>
              <a:gd name="T29" fmla="*/ 16 h 59"/>
              <a:gd name="T30" fmla="*/ 108 w 151"/>
              <a:gd name="T31" fmla="*/ 12 h 59"/>
              <a:gd name="T32" fmla="*/ 108 w 151"/>
              <a:gd name="T33" fmla="*/ 12 h 59"/>
              <a:gd name="T34" fmla="*/ 100 w 151"/>
              <a:gd name="T35" fmla="*/ 12 h 59"/>
              <a:gd name="T36" fmla="*/ 92 w 151"/>
              <a:gd name="T37" fmla="*/ 16 h 59"/>
              <a:gd name="T38" fmla="*/ 80 w 151"/>
              <a:gd name="T39" fmla="*/ 16 h 59"/>
              <a:gd name="T40" fmla="*/ 64 w 151"/>
              <a:gd name="T41" fmla="*/ 16 h 59"/>
              <a:gd name="T42" fmla="*/ 44 w 151"/>
              <a:gd name="T43" fmla="*/ 20 h 59"/>
              <a:gd name="T44" fmla="*/ 24 w 151"/>
              <a:gd name="T45" fmla="*/ 20 h 59"/>
              <a:gd name="T46" fmla="*/ 0 w 151"/>
              <a:gd name="T47" fmla="*/ 24 h 59"/>
              <a:gd name="T48" fmla="*/ 0 w 151"/>
              <a:gd name="T49" fmla="*/ 16 h 59"/>
              <a:gd name="T50" fmla="*/ 16 w 151"/>
              <a:gd name="T51" fmla="*/ 16 h 59"/>
              <a:gd name="T52" fmla="*/ 32 w 151"/>
              <a:gd name="T53" fmla="*/ 16 h 59"/>
              <a:gd name="T54" fmla="*/ 44 w 151"/>
              <a:gd name="T55" fmla="*/ 12 h 59"/>
              <a:gd name="T56" fmla="*/ 56 w 151"/>
              <a:gd name="T57" fmla="*/ 12 h 59"/>
              <a:gd name="T58" fmla="*/ 64 w 151"/>
              <a:gd name="T59" fmla="*/ 12 h 59"/>
              <a:gd name="T60" fmla="*/ 72 w 151"/>
              <a:gd name="T61" fmla="*/ 12 h 59"/>
              <a:gd name="T62" fmla="*/ 80 w 151"/>
              <a:gd name="T63" fmla="*/ 8 h 59"/>
              <a:gd name="T64" fmla="*/ 88 w 151"/>
              <a:gd name="T65" fmla="*/ 8 h 59"/>
              <a:gd name="T66" fmla="*/ 96 w 151"/>
              <a:gd name="T67" fmla="*/ 8 h 59"/>
              <a:gd name="T68" fmla="*/ 100 w 151"/>
              <a:gd name="T69" fmla="*/ 8 h 59"/>
              <a:gd name="T70" fmla="*/ 108 w 151"/>
              <a:gd name="T71" fmla="*/ 4 h 59"/>
              <a:gd name="T72" fmla="*/ 112 w 151"/>
              <a:gd name="T73" fmla="*/ 4 h 59"/>
              <a:gd name="T74" fmla="*/ 116 w 151"/>
              <a:gd name="T75" fmla="*/ 0 h 59"/>
              <a:gd name="T76" fmla="*/ 120 w 151"/>
              <a:gd name="T77" fmla="*/ 0 h 59"/>
              <a:gd name="T78" fmla="*/ 123 w 151"/>
              <a:gd name="T79" fmla="*/ 0 h 59"/>
              <a:gd name="T80" fmla="*/ 127 w 151"/>
              <a:gd name="T81" fmla="*/ 4 h 59"/>
              <a:gd name="T82" fmla="*/ 131 w 151"/>
              <a:gd name="T83" fmla="*/ 4 h 59"/>
              <a:gd name="T84" fmla="*/ 139 w 151"/>
              <a:gd name="T85" fmla="*/ 8 h 59"/>
              <a:gd name="T86" fmla="*/ 143 w 151"/>
              <a:gd name="T87" fmla="*/ 12 h 59"/>
              <a:gd name="T88" fmla="*/ 147 w 151"/>
              <a:gd name="T89" fmla="*/ 16 h 59"/>
              <a:gd name="T90" fmla="*/ 151 w 151"/>
              <a:gd name="T91" fmla="*/ 16 h 59"/>
              <a:gd name="T92" fmla="*/ 151 w 151"/>
              <a:gd name="T93" fmla="*/ 20 h 59"/>
              <a:gd name="T94" fmla="*/ 151 w 151"/>
              <a:gd name="T95" fmla="*/ 20 h 59"/>
              <a:gd name="T96" fmla="*/ 151 w 151"/>
              <a:gd name="T97" fmla="*/ 20 h 59"/>
              <a:gd name="T98" fmla="*/ 143 w 151"/>
              <a:gd name="T99" fmla="*/ 24 h 59"/>
              <a:gd name="T100" fmla="*/ 143 w 151"/>
              <a:gd name="T101" fmla="*/ 24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1" h="59">
                <a:moveTo>
                  <a:pt x="143" y="24"/>
                </a:moveTo>
                <a:lnTo>
                  <a:pt x="139" y="28"/>
                </a:lnTo>
                <a:lnTo>
                  <a:pt x="131" y="32"/>
                </a:lnTo>
                <a:lnTo>
                  <a:pt x="127" y="43"/>
                </a:lnTo>
                <a:lnTo>
                  <a:pt x="120" y="59"/>
                </a:lnTo>
                <a:lnTo>
                  <a:pt x="112" y="59"/>
                </a:lnTo>
                <a:lnTo>
                  <a:pt x="112" y="47"/>
                </a:lnTo>
                <a:lnTo>
                  <a:pt x="116" y="40"/>
                </a:lnTo>
                <a:lnTo>
                  <a:pt x="120" y="36"/>
                </a:lnTo>
                <a:lnTo>
                  <a:pt x="120" y="28"/>
                </a:lnTo>
                <a:lnTo>
                  <a:pt x="120" y="24"/>
                </a:lnTo>
                <a:lnTo>
                  <a:pt x="120" y="20"/>
                </a:lnTo>
                <a:lnTo>
                  <a:pt x="120" y="16"/>
                </a:lnTo>
                <a:lnTo>
                  <a:pt x="120" y="16"/>
                </a:lnTo>
                <a:lnTo>
                  <a:pt x="116" y="16"/>
                </a:lnTo>
                <a:lnTo>
                  <a:pt x="108" y="12"/>
                </a:lnTo>
                <a:lnTo>
                  <a:pt x="108" y="12"/>
                </a:lnTo>
                <a:lnTo>
                  <a:pt x="100" y="12"/>
                </a:lnTo>
                <a:lnTo>
                  <a:pt x="92" y="16"/>
                </a:lnTo>
                <a:lnTo>
                  <a:pt x="80" y="16"/>
                </a:lnTo>
                <a:lnTo>
                  <a:pt x="64" y="16"/>
                </a:lnTo>
                <a:lnTo>
                  <a:pt x="44" y="20"/>
                </a:lnTo>
                <a:lnTo>
                  <a:pt x="24" y="20"/>
                </a:lnTo>
                <a:lnTo>
                  <a:pt x="0" y="24"/>
                </a:lnTo>
                <a:lnTo>
                  <a:pt x="0" y="16"/>
                </a:lnTo>
                <a:lnTo>
                  <a:pt x="16" y="16"/>
                </a:lnTo>
                <a:lnTo>
                  <a:pt x="32" y="16"/>
                </a:lnTo>
                <a:lnTo>
                  <a:pt x="44" y="12"/>
                </a:lnTo>
                <a:lnTo>
                  <a:pt x="56" y="12"/>
                </a:lnTo>
                <a:lnTo>
                  <a:pt x="64" y="12"/>
                </a:lnTo>
                <a:lnTo>
                  <a:pt x="72" y="12"/>
                </a:lnTo>
                <a:lnTo>
                  <a:pt x="80" y="8"/>
                </a:lnTo>
                <a:lnTo>
                  <a:pt x="88" y="8"/>
                </a:lnTo>
                <a:lnTo>
                  <a:pt x="96" y="8"/>
                </a:lnTo>
                <a:lnTo>
                  <a:pt x="100" y="8"/>
                </a:lnTo>
                <a:lnTo>
                  <a:pt x="108" y="4"/>
                </a:lnTo>
                <a:lnTo>
                  <a:pt x="112" y="4"/>
                </a:lnTo>
                <a:lnTo>
                  <a:pt x="116" y="0"/>
                </a:lnTo>
                <a:lnTo>
                  <a:pt x="120" y="0"/>
                </a:lnTo>
                <a:lnTo>
                  <a:pt x="123" y="0"/>
                </a:lnTo>
                <a:lnTo>
                  <a:pt x="127" y="4"/>
                </a:lnTo>
                <a:lnTo>
                  <a:pt x="131" y="4"/>
                </a:lnTo>
                <a:lnTo>
                  <a:pt x="139" y="8"/>
                </a:lnTo>
                <a:lnTo>
                  <a:pt x="143" y="12"/>
                </a:lnTo>
                <a:lnTo>
                  <a:pt x="147" y="16"/>
                </a:lnTo>
                <a:lnTo>
                  <a:pt x="151" y="16"/>
                </a:lnTo>
                <a:lnTo>
                  <a:pt x="151" y="20"/>
                </a:lnTo>
                <a:lnTo>
                  <a:pt x="151" y="20"/>
                </a:lnTo>
                <a:lnTo>
                  <a:pt x="151" y="20"/>
                </a:lnTo>
                <a:lnTo>
                  <a:pt x="143" y="24"/>
                </a:lnTo>
                <a:lnTo>
                  <a:pt x="143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6" name="Freeform 513">
            <a:extLst>
              <a:ext uri="{FF2B5EF4-FFF2-40B4-BE49-F238E27FC236}">
                <a16:creationId xmlns:a16="http://schemas.microsoft.com/office/drawing/2014/main" xmlns="" id="{D35F157A-0746-47BE-AAF3-8DFA826C7AE7}"/>
              </a:ext>
            </a:extLst>
          </p:cNvPr>
          <p:cNvSpPr>
            <a:spLocks/>
          </p:cNvSpPr>
          <p:nvPr/>
        </p:nvSpPr>
        <p:spPr bwMode="auto">
          <a:xfrm>
            <a:off x="3487565" y="813564"/>
            <a:ext cx="399747" cy="930021"/>
          </a:xfrm>
          <a:custGeom>
            <a:avLst/>
            <a:gdLst>
              <a:gd name="T0" fmla="*/ 55 w 63"/>
              <a:gd name="T1" fmla="*/ 68 h 123"/>
              <a:gd name="T2" fmla="*/ 55 w 63"/>
              <a:gd name="T3" fmla="*/ 79 h 123"/>
              <a:gd name="T4" fmla="*/ 59 w 63"/>
              <a:gd name="T5" fmla="*/ 87 h 123"/>
              <a:gd name="T6" fmla="*/ 59 w 63"/>
              <a:gd name="T7" fmla="*/ 95 h 123"/>
              <a:gd name="T8" fmla="*/ 59 w 63"/>
              <a:gd name="T9" fmla="*/ 103 h 123"/>
              <a:gd name="T10" fmla="*/ 59 w 63"/>
              <a:gd name="T11" fmla="*/ 107 h 123"/>
              <a:gd name="T12" fmla="*/ 63 w 63"/>
              <a:gd name="T13" fmla="*/ 111 h 123"/>
              <a:gd name="T14" fmla="*/ 63 w 63"/>
              <a:gd name="T15" fmla="*/ 115 h 123"/>
              <a:gd name="T16" fmla="*/ 63 w 63"/>
              <a:gd name="T17" fmla="*/ 119 h 123"/>
              <a:gd name="T18" fmla="*/ 59 w 63"/>
              <a:gd name="T19" fmla="*/ 119 h 123"/>
              <a:gd name="T20" fmla="*/ 59 w 63"/>
              <a:gd name="T21" fmla="*/ 123 h 123"/>
              <a:gd name="T22" fmla="*/ 55 w 63"/>
              <a:gd name="T23" fmla="*/ 123 h 123"/>
              <a:gd name="T24" fmla="*/ 51 w 63"/>
              <a:gd name="T25" fmla="*/ 123 h 123"/>
              <a:gd name="T26" fmla="*/ 51 w 63"/>
              <a:gd name="T27" fmla="*/ 123 h 123"/>
              <a:gd name="T28" fmla="*/ 47 w 63"/>
              <a:gd name="T29" fmla="*/ 123 h 123"/>
              <a:gd name="T30" fmla="*/ 43 w 63"/>
              <a:gd name="T31" fmla="*/ 119 h 123"/>
              <a:gd name="T32" fmla="*/ 39 w 63"/>
              <a:gd name="T33" fmla="*/ 111 h 123"/>
              <a:gd name="T34" fmla="*/ 39 w 63"/>
              <a:gd name="T35" fmla="*/ 107 h 123"/>
              <a:gd name="T36" fmla="*/ 35 w 63"/>
              <a:gd name="T37" fmla="*/ 99 h 123"/>
              <a:gd name="T38" fmla="*/ 31 w 63"/>
              <a:gd name="T39" fmla="*/ 87 h 123"/>
              <a:gd name="T40" fmla="*/ 27 w 63"/>
              <a:gd name="T41" fmla="*/ 75 h 123"/>
              <a:gd name="T42" fmla="*/ 27 w 63"/>
              <a:gd name="T43" fmla="*/ 68 h 123"/>
              <a:gd name="T44" fmla="*/ 23 w 63"/>
              <a:gd name="T45" fmla="*/ 56 h 123"/>
              <a:gd name="T46" fmla="*/ 19 w 63"/>
              <a:gd name="T47" fmla="*/ 48 h 123"/>
              <a:gd name="T48" fmla="*/ 15 w 63"/>
              <a:gd name="T49" fmla="*/ 40 h 123"/>
              <a:gd name="T50" fmla="*/ 15 w 63"/>
              <a:gd name="T51" fmla="*/ 32 h 123"/>
              <a:gd name="T52" fmla="*/ 11 w 63"/>
              <a:gd name="T53" fmla="*/ 28 h 123"/>
              <a:gd name="T54" fmla="*/ 11 w 63"/>
              <a:gd name="T55" fmla="*/ 24 h 123"/>
              <a:gd name="T56" fmla="*/ 7 w 63"/>
              <a:gd name="T57" fmla="*/ 24 h 123"/>
              <a:gd name="T58" fmla="*/ 3 w 63"/>
              <a:gd name="T59" fmla="*/ 16 h 123"/>
              <a:gd name="T60" fmla="*/ 0 w 63"/>
              <a:gd name="T61" fmla="*/ 12 h 123"/>
              <a:gd name="T62" fmla="*/ 0 w 63"/>
              <a:gd name="T63" fmla="*/ 8 h 123"/>
              <a:gd name="T64" fmla="*/ 0 w 63"/>
              <a:gd name="T65" fmla="*/ 4 h 123"/>
              <a:gd name="T66" fmla="*/ 3 w 63"/>
              <a:gd name="T67" fmla="*/ 0 h 123"/>
              <a:gd name="T68" fmla="*/ 7 w 63"/>
              <a:gd name="T69" fmla="*/ 0 h 123"/>
              <a:gd name="T70" fmla="*/ 11 w 63"/>
              <a:gd name="T71" fmla="*/ 0 h 123"/>
              <a:gd name="T72" fmla="*/ 27 w 63"/>
              <a:gd name="T73" fmla="*/ 4 h 123"/>
              <a:gd name="T74" fmla="*/ 43 w 63"/>
              <a:gd name="T75" fmla="*/ 8 h 123"/>
              <a:gd name="T76" fmla="*/ 47 w 63"/>
              <a:gd name="T77" fmla="*/ 16 h 123"/>
              <a:gd name="T78" fmla="*/ 47 w 63"/>
              <a:gd name="T79" fmla="*/ 32 h 123"/>
              <a:gd name="T80" fmla="*/ 51 w 63"/>
              <a:gd name="T81" fmla="*/ 48 h 123"/>
              <a:gd name="T82" fmla="*/ 55 w 63"/>
              <a:gd name="T83" fmla="*/ 68 h 123"/>
              <a:gd name="T84" fmla="*/ 55 w 63"/>
              <a:gd name="T85" fmla="*/ 68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3" h="123">
                <a:moveTo>
                  <a:pt x="55" y="68"/>
                </a:moveTo>
                <a:lnTo>
                  <a:pt x="55" y="79"/>
                </a:lnTo>
                <a:lnTo>
                  <a:pt x="59" y="87"/>
                </a:lnTo>
                <a:lnTo>
                  <a:pt x="59" y="95"/>
                </a:lnTo>
                <a:lnTo>
                  <a:pt x="59" y="103"/>
                </a:lnTo>
                <a:lnTo>
                  <a:pt x="59" y="107"/>
                </a:lnTo>
                <a:lnTo>
                  <a:pt x="63" y="111"/>
                </a:lnTo>
                <a:lnTo>
                  <a:pt x="63" y="115"/>
                </a:lnTo>
                <a:lnTo>
                  <a:pt x="63" y="119"/>
                </a:lnTo>
                <a:lnTo>
                  <a:pt x="59" y="119"/>
                </a:lnTo>
                <a:lnTo>
                  <a:pt x="59" y="123"/>
                </a:lnTo>
                <a:lnTo>
                  <a:pt x="55" y="123"/>
                </a:lnTo>
                <a:lnTo>
                  <a:pt x="51" y="123"/>
                </a:lnTo>
                <a:lnTo>
                  <a:pt x="51" y="123"/>
                </a:lnTo>
                <a:lnTo>
                  <a:pt x="47" y="123"/>
                </a:lnTo>
                <a:lnTo>
                  <a:pt x="43" y="119"/>
                </a:lnTo>
                <a:lnTo>
                  <a:pt x="39" y="111"/>
                </a:lnTo>
                <a:lnTo>
                  <a:pt x="39" y="107"/>
                </a:lnTo>
                <a:lnTo>
                  <a:pt x="35" y="99"/>
                </a:lnTo>
                <a:lnTo>
                  <a:pt x="31" y="87"/>
                </a:lnTo>
                <a:lnTo>
                  <a:pt x="27" y="75"/>
                </a:lnTo>
                <a:lnTo>
                  <a:pt x="27" y="68"/>
                </a:lnTo>
                <a:lnTo>
                  <a:pt x="23" y="56"/>
                </a:lnTo>
                <a:lnTo>
                  <a:pt x="19" y="48"/>
                </a:lnTo>
                <a:lnTo>
                  <a:pt x="15" y="40"/>
                </a:lnTo>
                <a:lnTo>
                  <a:pt x="15" y="32"/>
                </a:lnTo>
                <a:lnTo>
                  <a:pt x="11" y="28"/>
                </a:lnTo>
                <a:lnTo>
                  <a:pt x="11" y="24"/>
                </a:lnTo>
                <a:lnTo>
                  <a:pt x="7" y="24"/>
                </a:lnTo>
                <a:lnTo>
                  <a:pt x="3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3" y="0"/>
                </a:lnTo>
                <a:lnTo>
                  <a:pt x="7" y="0"/>
                </a:lnTo>
                <a:lnTo>
                  <a:pt x="11" y="0"/>
                </a:lnTo>
                <a:lnTo>
                  <a:pt x="27" y="4"/>
                </a:lnTo>
                <a:lnTo>
                  <a:pt x="43" y="8"/>
                </a:lnTo>
                <a:lnTo>
                  <a:pt x="47" y="16"/>
                </a:lnTo>
                <a:lnTo>
                  <a:pt x="47" y="32"/>
                </a:lnTo>
                <a:lnTo>
                  <a:pt x="51" y="48"/>
                </a:lnTo>
                <a:lnTo>
                  <a:pt x="55" y="68"/>
                </a:lnTo>
                <a:lnTo>
                  <a:pt x="55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7" name="Freeform 514">
            <a:extLst>
              <a:ext uri="{FF2B5EF4-FFF2-40B4-BE49-F238E27FC236}">
                <a16:creationId xmlns:a16="http://schemas.microsoft.com/office/drawing/2014/main" xmlns="" id="{7D5E01DC-356B-4AA2-9337-819DA52DAF27}"/>
              </a:ext>
            </a:extLst>
          </p:cNvPr>
          <p:cNvSpPr>
            <a:spLocks/>
          </p:cNvSpPr>
          <p:nvPr/>
        </p:nvSpPr>
        <p:spPr bwMode="auto">
          <a:xfrm>
            <a:off x="4191876" y="874053"/>
            <a:ext cx="126903" cy="1323200"/>
          </a:xfrm>
          <a:custGeom>
            <a:avLst/>
            <a:gdLst>
              <a:gd name="T0" fmla="*/ 4 w 20"/>
              <a:gd name="T1" fmla="*/ 0 h 175"/>
              <a:gd name="T2" fmla="*/ 8 w 20"/>
              <a:gd name="T3" fmla="*/ 4 h 175"/>
              <a:gd name="T4" fmla="*/ 12 w 20"/>
              <a:gd name="T5" fmla="*/ 8 h 175"/>
              <a:gd name="T6" fmla="*/ 16 w 20"/>
              <a:gd name="T7" fmla="*/ 8 h 175"/>
              <a:gd name="T8" fmla="*/ 20 w 20"/>
              <a:gd name="T9" fmla="*/ 12 h 175"/>
              <a:gd name="T10" fmla="*/ 20 w 20"/>
              <a:gd name="T11" fmla="*/ 12 h 175"/>
              <a:gd name="T12" fmla="*/ 16 w 20"/>
              <a:gd name="T13" fmla="*/ 16 h 175"/>
              <a:gd name="T14" fmla="*/ 16 w 20"/>
              <a:gd name="T15" fmla="*/ 20 h 175"/>
              <a:gd name="T16" fmla="*/ 16 w 20"/>
              <a:gd name="T17" fmla="*/ 24 h 175"/>
              <a:gd name="T18" fmla="*/ 16 w 20"/>
              <a:gd name="T19" fmla="*/ 32 h 175"/>
              <a:gd name="T20" fmla="*/ 16 w 20"/>
              <a:gd name="T21" fmla="*/ 40 h 175"/>
              <a:gd name="T22" fmla="*/ 16 w 20"/>
              <a:gd name="T23" fmla="*/ 48 h 175"/>
              <a:gd name="T24" fmla="*/ 16 w 20"/>
              <a:gd name="T25" fmla="*/ 60 h 175"/>
              <a:gd name="T26" fmla="*/ 12 w 20"/>
              <a:gd name="T27" fmla="*/ 83 h 175"/>
              <a:gd name="T28" fmla="*/ 12 w 20"/>
              <a:gd name="T29" fmla="*/ 111 h 175"/>
              <a:gd name="T30" fmla="*/ 12 w 20"/>
              <a:gd name="T31" fmla="*/ 139 h 175"/>
              <a:gd name="T32" fmla="*/ 12 w 20"/>
              <a:gd name="T33" fmla="*/ 175 h 175"/>
              <a:gd name="T34" fmla="*/ 0 w 20"/>
              <a:gd name="T35" fmla="*/ 175 h 175"/>
              <a:gd name="T36" fmla="*/ 0 w 20"/>
              <a:gd name="T37" fmla="*/ 159 h 175"/>
              <a:gd name="T38" fmla="*/ 4 w 20"/>
              <a:gd name="T39" fmla="*/ 139 h 175"/>
              <a:gd name="T40" fmla="*/ 4 w 20"/>
              <a:gd name="T41" fmla="*/ 119 h 175"/>
              <a:gd name="T42" fmla="*/ 4 w 20"/>
              <a:gd name="T43" fmla="*/ 99 h 175"/>
              <a:gd name="T44" fmla="*/ 4 w 20"/>
              <a:gd name="T45" fmla="*/ 75 h 175"/>
              <a:gd name="T46" fmla="*/ 4 w 20"/>
              <a:gd name="T47" fmla="*/ 52 h 175"/>
              <a:gd name="T48" fmla="*/ 4 w 20"/>
              <a:gd name="T49" fmla="*/ 28 h 175"/>
              <a:gd name="T50" fmla="*/ 4 w 20"/>
              <a:gd name="T51" fmla="*/ 0 h 175"/>
              <a:gd name="T52" fmla="*/ 4 w 20"/>
              <a:gd name="T53" fmla="*/ 0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0" h="175">
                <a:moveTo>
                  <a:pt x="4" y="0"/>
                </a:moveTo>
                <a:lnTo>
                  <a:pt x="8" y="4"/>
                </a:lnTo>
                <a:lnTo>
                  <a:pt x="12" y="8"/>
                </a:lnTo>
                <a:lnTo>
                  <a:pt x="16" y="8"/>
                </a:lnTo>
                <a:lnTo>
                  <a:pt x="20" y="12"/>
                </a:lnTo>
                <a:lnTo>
                  <a:pt x="20" y="12"/>
                </a:lnTo>
                <a:lnTo>
                  <a:pt x="16" y="16"/>
                </a:lnTo>
                <a:lnTo>
                  <a:pt x="16" y="20"/>
                </a:lnTo>
                <a:lnTo>
                  <a:pt x="16" y="24"/>
                </a:lnTo>
                <a:lnTo>
                  <a:pt x="16" y="32"/>
                </a:lnTo>
                <a:lnTo>
                  <a:pt x="16" y="40"/>
                </a:lnTo>
                <a:lnTo>
                  <a:pt x="16" y="48"/>
                </a:lnTo>
                <a:lnTo>
                  <a:pt x="16" y="60"/>
                </a:lnTo>
                <a:lnTo>
                  <a:pt x="12" y="83"/>
                </a:lnTo>
                <a:lnTo>
                  <a:pt x="12" y="111"/>
                </a:lnTo>
                <a:lnTo>
                  <a:pt x="12" y="139"/>
                </a:lnTo>
                <a:lnTo>
                  <a:pt x="12" y="175"/>
                </a:lnTo>
                <a:lnTo>
                  <a:pt x="0" y="175"/>
                </a:lnTo>
                <a:lnTo>
                  <a:pt x="0" y="159"/>
                </a:lnTo>
                <a:lnTo>
                  <a:pt x="4" y="139"/>
                </a:lnTo>
                <a:lnTo>
                  <a:pt x="4" y="119"/>
                </a:lnTo>
                <a:lnTo>
                  <a:pt x="4" y="99"/>
                </a:lnTo>
                <a:lnTo>
                  <a:pt x="4" y="75"/>
                </a:lnTo>
                <a:lnTo>
                  <a:pt x="4" y="52"/>
                </a:lnTo>
                <a:lnTo>
                  <a:pt x="4" y="28"/>
                </a:lnTo>
                <a:lnTo>
                  <a:pt x="4" y="0"/>
                </a:lnTo>
                <a:lnTo>
                  <a:pt x="4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8" name="Freeform 515">
            <a:extLst>
              <a:ext uri="{FF2B5EF4-FFF2-40B4-BE49-F238E27FC236}">
                <a16:creationId xmlns:a16="http://schemas.microsoft.com/office/drawing/2014/main" xmlns="" id="{D395F684-0B29-4BBE-AE2B-F950B3E949CF}"/>
              </a:ext>
            </a:extLst>
          </p:cNvPr>
          <p:cNvSpPr>
            <a:spLocks/>
          </p:cNvSpPr>
          <p:nvPr/>
        </p:nvSpPr>
        <p:spPr bwMode="auto">
          <a:xfrm>
            <a:off x="3861927" y="1055520"/>
            <a:ext cx="253806" cy="355375"/>
          </a:xfrm>
          <a:custGeom>
            <a:avLst/>
            <a:gdLst>
              <a:gd name="T0" fmla="*/ 24 w 40"/>
              <a:gd name="T1" fmla="*/ 8 h 47"/>
              <a:gd name="T2" fmla="*/ 28 w 40"/>
              <a:gd name="T3" fmla="*/ 8 h 47"/>
              <a:gd name="T4" fmla="*/ 32 w 40"/>
              <a:gd name="T5" fmla="*/ 12 h 47"/>
              <a:gd name="T6" fmla="*/ 36 w 40"/>
              <a:gd name="T7" fmla="*/ 16 h 47"/>
              <a:gd name="T8" fmla="*/ 40 w 40"/>
              <a:gd name="T9" fmla="*/ 24 h 47"/>
              <a:gd name="T10" fmla="*/ 40 w 40"/>
              <a:gd name="T11" fmla="*/ 32 h 47"/>
              <a:gd name="T12" fmla="*/ 36 w 40"/>
              <a:gd name="T13" fmla="*/ 40 h 47"/>
              <a:gd name="T14" fmla="*/ 32 w 40"/>
              <a:gd name="T15" fmla="*/ 43 h 47"/>
              <a:gd name="T16" fmla="*/ 28 w 40"/>
              <a:gd name="T17" fmla="*/ 47 h 47"/>
              <a:gd name="T18" fmla="*/ 24 w 40"/>
              <a:gd name="T19" fmla="*/ 47 h 47"/>
              <a:gd name="T20" fmla="*/ 20 w 40"/>
              <a:gd name="T21" fmla="*/ 47 h 47"/>
              <a:gd name="T22" fmla="*/ 16 w 40"/>
              <a:gd name="T23" fmla="*/ 43 h 47"/>
              <a:gd name="T24" fmla="*/ 12 w 40"/>
              <a:gd name="T25" fmla="*/ 40 h 47"/>
              <a:gd name="T26" fmla="*/ 8 w 40"/>
              <a:gd name="T27" fmla="*/ 32 h 47"/>
              <a:gd name="T28" fmla="*/ 4 w 40"/>
              <a:gd name="T29" fmla="*/ 24 h 47"/>
              <a:gd name="T30" fmla="*/ 4 w 40"/>
              <a:gd name="T31" fmla="*/ 20 h 47"/>
              <a:gd name="T32" fmla="*/ 0 w 40"/>
              <a:gd name="T33" fmla="*/ 12 h 47"/>
              <a:gd name="T34" fmla="*/ 0 w 40"/>
              <a:gd name="T35" fmla="*/ 8 h 47"/>
              <a:gd name="T36" fmla="*/ 0 w 40"/>
              <a:gd name="T37" fmla="*/ 4 h 47"/>
              <a:gd name="T38" fmla="*/ 4 w 40"/>
              <a:gd name="T39" fmla="*/ 4 h 47"/>
              <a:gd name="T40" fmla="*/ 4 w 40"/>
              <a:gd name="T41" fmla="*/ 0 h 47"/>
              <a:gd name="T42" fmla="*/ 8 w 40"/>
              <a:gd name="T43" fmla="*/ 0 h 47"/>
              <a:gd name="T44" fmla="*/ 24 w 40"/>
              <a:gd name="T45" fmla="*/ 8 h 47"/>
              <a:gd name="T46" fmla="*/ 24 w 40"/>
              <a:gd name="T47" fmla="*/ 8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0" h="47">
                <a:moveTo>
                  <a:pt x="24" y="8"/>
                </a:moveTo>
                <a:lnTo>
                  <a:pt x="28" y="8"/>
                </a:lnTo>
                <a:lnTo>
                  <a:pt x="32" y="12"/>
                </a:lnTo>
                <a:lnTo>
                  <a:pt x="36" y="16"/>
                </a:lnTo>
                <a:lnTo>
                  <a:pt x="40" y="24"/>
                </a:lnTo>
                <a:lnTo>
                  <a:pt x="40" y="32"/>
                </a:lnTo>
                <a:lnTo>
                  <a:pt x="36" y="40"/>
                </a:lnTo>
                <a:lnTo>
                  <a:pt x="32" y="43"/>
                </a:lnTo>
                <a:lnTo>
                  <a:pt x="28" y="47"/>
                </a:lnTo>
                <a:lnTo>
                  <a:pt x="24" y="47"/>
                </a:lnTo>
                <a:lnTo>
                  <a:pt x="20" y="47"/>
                </a:lnTo>
                <a:lnTo>
                  <a:pt x="16" y="43"/>
                </a:lnTo>
                <a:lnTo>
                  <a:pt x="12" y="40"/>
                </a:lnTo>
                <a:lnTo>
                  <a:pt x="8" y="32"/>
                </a:lnTo>
                <a:lnTo>
                  <a:pt x="4" y="24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24" y="8"/>
                </a:lnTo>
                <a:lnTo>
                  <a:pt x="24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29" name="Freeform 516">
            <a:extLst>
              <a:ext uri="{FF2B5EF4-FFF2-40B4-BE49-F238E27FC236}">
                <a16:creationId xmlns:a16="http://schemas.microsoft.com/office/drawing/2014/main" xmlns="" id="{3E8BE742-E864-4215-A1B3-F045102CD66A}"/>
              </a:ext>
            </a:extLst>
          </p:cNvPr>
          <p:cNvSpPr>
            <a:spLocks/>
          </p:cNvSpPr>
          <p:nvPr/>
        </p:nvSpPr>
        <p:spPr bwMode="auto">
          <a:xfrm>
            <a:off x="4420301" y="964786"/>
            <a:ext cx="298225" cy="446109"/>
          </a:xfrm>
          <a:custGeom>
            <a:avLst/>
            <a:gdLst>
              <a:gd name="T0" fmla="*/ 15 w 47"/>
              <a:gd name="T1" fmla="*/ 20 h 59"/>
              <a:gd name="T2" fmla="*/ 15 w 47"/>
              <a:gd name="T3" fmla="*/ 16 h 59"/>
              <a:gd name="T4" fmla="*/ 15 w 47"/>
              <a:gd name="T5" fmla="*/ 8 h 59"/>
              <a:gd name="T6" fmla="*/ 11 w 47"/>
              <a:gd name="T7" fmla="*/ 8 h 59"/>
              <a:gd name="T8" fmla="*/ 11 w 47"/>
              <a:gd name="T9" fmla="*/ 8 h 59"/>
              <a:gd name="T10" fmla="*/ 11 w 47"/>
              <a:gd name="T11" fmla="*/ 4 h 59"/>
              <a:gd name="T12" fmla="*/ 15 w 47"/>
              <a:gd name="T13" fmla="*/ 0 h 59"/>
              <a:gd name="T14" fmla="*/ 19 w 47"/>
              <a:gd name="T15" fmla="*/ 0 h 59"/>
              <a:gd name="T16" fmla="*/ 27 w 47"/>
              <a:gd name="T17" fmla="*/ 0 h 59"/>
              <a:gd name="T18" fmla="*/ 35 w 47"/>
              <a:gd name="T19" fmla="*/ 0 h 59"/>
              <a:gd name="T20" fmla="*/ 39 w 47"/>
              <a:gd name="T21" fmla="*/ 4 h 59"/>
              <a:gd name="T22" fmla="*/ 43 w 47"/>
              <a:gd name="T23" fmla="*/ 4 h 59"/>
              <a:gd name="T24" fmla="*/ 43 w 47"/>
              <a:gd name="T25" fmla="*/ 8 h 59"/>
              <a:gd name="T26" fmla="*/ 47 w 47"/>
              <a:gd name="T27" fmla="*/ 12 h 59"/>
              <a:gd name="T28" fmla="*/ 47 w 47"/>
              <a:gd name="T29" fmla="*/ 20 h 59"/>
              <a:gd name="T30" fmla="*/ 47 w 47"/>
              <a:gd name="T31" fmla="*/ 24 h 59"/>
              <a:gd name="T32" fmla="*/ 43 w 47"/>
              <a:gd name="T33" fmla="*/ 28 h 59"/>
              <a:gd name="T34" fmla="*/ 35 w 47"/>
              <a:gd name="T35" fmla="*/ 36 h 59"/>
              <a:gd name="T36" fmla="*/ 27 w 47"/>
              <a:gd name="T37" fmla="*/ 44 h 59"/>
              <a:gd name="T38" fmla="*/ 15 w 47"/>
              <a:gd name="T39" fmla="*/ 52 h 59"/>
              <a:gd name="T40" fmla="*/ 7 w 47"/>
              <a:gd name="T41" fmla="*/ 55 h 59"/>
              <a:gd name="T42" fmla="*/ 3 w 47"/>
              <a:gd name="T43" fmla="*/ 59 h 59"/>
              <a:gd name="T44" fmla="*/ 0 w 47"/>
              <a:gd name="T45" fmla="*/ 59 h 59"/>
              <a:gd name="T46" fmla="*/ 0 w 47"/>
              <a:gd name="T47" fmla="*/ 55 h 59"/>
              <a:gd name="T48" fmla="*/ 0 w 47"/>
              <a:gd name="T49" fmla="*/ 52 h 59"/>
              <a:gd name="T50" fmla="*/ 0 w 47"/>
              <a:gd name="T51" fmla="*/ 48 h 59"/>
              <a:gd name="T52" fmla="*/ 3 w 47"/>
              <a:gd name="T53" fmla="*/ 44 h 59"/>
              <a:gd name="T54" fmla="*/ 11 w 47"/>
              <a:gd name="T55" fmla="*/ 32 h 59"/>
              <a:gd name="T56" fmla="*/ 11 w 47"/>
              <a:gd name="T57" fmla="*/ 24 h 59"/>
              <a:gd name="T58" fmla="*/ 15 w 47"/>
              <a:gd name="T59" fmla="*/ 20 h 59"/>
              <a:gd name="T60" fmla="*/ 15 w 47"/>
              <a:gd name="T61" fmla="*/ 2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" h="59">
                <a:moveTo>
                  <a:pt x="15" y="20"/>
                </a:moveTo>
                <a:lnTo>
                  <a:pt x="15" y="16"/>
                </a:lnTo>
                <a:lnTo>
                  <a:pt x="15" y="8"/>
                </a:lnTo>
                <a:lnTo>
                  <a:pt x="11" y="8"/>
                </a:lnTo>
                <a:lnTo>
                  <a:pt x="11" y="8"/>
                </a:lnTo>
                <a:lnTo>
                  <a:pt x="11" y="4"/>
                </a:lnTo>
                <a:lnTo>
                  <a:pt x="15" y="0"/>
                </a:lnTo>
                <a:lnTo>
                  <a:pt x="19" y="0"/>
                </a:lnTo>
                <a:lnTo>
                  <a:pt x="27" y="0"/>
                </a:lnTo>
                <a:lnTo>
                  <a:pt x="35" y="0"/>
                </a:lnTo>
                <a:lnTo>
                  <a:pt x="39" y="4"/>
                </a:lnTo>
                <a:lnTo>
                  <a:pt x="43" y="4"/>
                </a:lnTo>
                <a:lnTo>
                  <a:pt x="43" y="8"/>
                </a:lnTo>
                <a:lnTo>
                  <a:pt x="47" y="12"/>
                </a:lnTo>
                <a:lnTo>
                  <a:pt x="47" y="20"/>
                </a:lnTo>
                <a:lnTo>
                  <a:pt x="47" y="24"/>
                </a:lnTo>
                <a:lnTo>
                  <a:pt x="43" y="28"/>
                </a:lnTo>
                <a:lnTo>
                  <a:pt x="35" y="36"/>
                </a:lnTo>
                <a:lnTo>
                  <a:pt x="27" y="44"/>
                </a:lnTo>
                <a:lnTo>
                  <a:pt x="15" y="52"/>
                </a:lnTo>
                <a:lnTo>
                  <a:pt x="7" y="55"/>
                </a:lnTo>
                <a:lnTo>
                  <a:pt x="3" y="59"/>
                </a:lnTo>
                <a:lnTo>
                  <a:pt x="0" y="59"/>
                </a:lnTo>
                <a:lnTo>
                  <a:pt x="0" y="55"/>
                </a:lnTo>
                <a:lnTo>
                  <a:pt x="0" y="52"/>
                </a:lnTo>
                <a:lnTo>
                  <a:pt x="0" y="48"/>
                </a:lnTo>
                <a:lnTo>
                  <a:pt x="3" y="44"/>
                </a:lnTo>
                <a:lnTo>
                  <a:pt x="11" y="32"/>
                </a:lnTo>
                <a:lnTo>
                  <a:pt x="11" y="24"/>
                </a:lnTo>
                <a:lnTo>
                  <a:pt x="15" y="20"/>
                </a:lnTo>
                <a:lnTo>
                  <a:pt x="15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0" name="Freeform 517">
            <a:extLst>
              <a:ext uri="{FF2B5EF4-FFF2-40B4-BE49-F238E27FC236}">
                <a16:creationId xmlns:a16="http://schemas.microsoft.com/office/drawing/2014/main" xmlns="" id="{C076586F-4A53-4A36-AA81-4111F300F3E9}"/>
              </a:ext>
            </a:extLst>
          </p:cNvPr>
          <p:cNvSpPr>
            <a:spLocks/>
          </p:cNvSpPr>
          <p:nvPr/>
        </p:nvSpPr>
        <p:spPr bwMode="auto">
          <a:xfrm>
            <a:off x="3836547" y="1501624"/>
            <a:ext cx="805838" cy="151223"/>
          </a:xfrm>
          <a:custGeom>
            <a:avLst/>
            <a:gdLst>
              <a:gd name="T0" fmla="*/ 0 w 127"/>
              <a:gd name="T1" fmla="*/ 16 h 20"/>
              <a:gd name="T2" fmla="*/ 4 w 127"/>
              <a:gd name="T3" fmla="*/ 16 h 20"/>
              <a:gd name="T4" fmla="*/ 12 w 127"/>
              <a:gd name="T5" fmla="*/ 16 h 20"/>
              <a:gd name="T6" fmla="*/ 16 w 127"/>
              <a:gd name="T7" fmla="*/ 12 h 20"/>
              <a:gd name="T8" fmla="*/ 24 w 127"/>
              <a:gd name="T9" fmla="*/ 12 h 20"/>
              <a:gd name="T10" fmla="*/ 32 w 127"/>
              <a:gd name="T11" fmla="*/ 12 h 20"/>
              <a:gd name="T12" fmla="*/ 40 w 127"/>
              <a:gd name="T13" fmla="*/ 8 h 20"/>
              <a:gd name="T14" fmla="*/ 52 w 127"/>
              <a:gd name="T15" fmla="*/ 8 h 20"/>
              <a:gd name="T16" fmla="*/ 64 w 127"/>
              <a:gd name="T17" fmla="*/ 8 h 20"/>
              <a:gd name="T18" fmla="*/ 72 w 127"/>
              <a:gd name="T19" fmla="*/ 4 h 20"/>
              <a:gd name="T20" fmla="*/ 84 w 127"/>
              <a:gd name="T21" fmla="*/ 4 h 20"/>
              <a:gd name="T22" fmla="*/ 92 w 127"/>
              <a:gd name="T23" fmla="*/ 0 h 20"/>
              <a:gd name="T24" fmla="*/ 95 w 127"/>
              <a:gd name="T25" fmla="*/ 0 h 20"/>
              <a:gd name="T26" fmla="*/ 103 w 127"/>
              <a:gd name="T27" fmla="*/ 0 h 20"/>
              <a:gd name="T28" fmla="*/ 107 w 127"/>
              <a:gd name="T29" fmla="*/ 0 h 20"/>
              <a:gd name="T30" fmla="*/ 111 w 127"/>
              <a:gd name="T31" fmla="*/ 0 h 20"/>
              <a:gd name="T32" fmla="*/ 111 w 127"/>
              <a:gd name="T33" fmla="*/ 0 h 20"/>
              <a:gd name="T34" fmla="*/ 119 w 127"/>
              <a:gd name="T35" fmla="*/ 0 h 20"/>
              <a:gd name="T36" fmla="*/ 123 w 127"/>
              <a:gd name="T37" fmla="*/ 0 h 20"/>
              <a:gd name="T38" fmla="*/ 127 w 127"/>
              <a:gd name="T39" fmla="*/ 4 h 20"/>
              <a:gd name="T40" fmla="*/ 123 w 127"/>
              <a:gd name="T41" fmla="*/ 4 h 20"/>
              <a:gd name="T42" fmla="*/ 115 w 127"/>
              <a:gd name="T43" fmla="*/ 4 h 20"/>
              <a:gd name="T44" fmla="*/ 107 w 127"/>
              <a:gd name="T45" fmla="*/ 8 h 20"/>
              <a:gd name="T46" fmla="*/ 92 w 127"/>
              <a:gd name="T47" fmla="*/ 8 h 20"/>
              <a:gd name="T48" fmla="*/ 76 w 127"/>
              <a:gd name="T49" fmla="*/ 8 h 20"/>
              <a:gd name="T50" fmla="*/ 52 w 127"/>
              <a:gd name="T51" fmla="*/ 12 h 20"/>
              <a:gd name="T52" fmla="*/ 28 w 127"/>
              <a:gd name="T53" fmla="*/ 16 h 20"/>
              <a:gd name="T54" fmla="*/ 0 w 127"/>
              <a:gd name="T55" fmla="*/ 20 h 20"/>
              <a:gd name="T56" fmla="*/ 0 w 127"/>
              <a:gd name="T57" fmla="*/ 16 h 20"/>
              <a:gd name="T58" fmla="*/ 0 w 127"/>
              <a:gd name="T59" fmla="*/ 16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7" h="20">
                <a:moveTo>
                  <a:pt x="0" y="16"/>
                </a:moveTo>
                <a:lnTo>
                  <a:pt x="4" y="16"/>
                </a:lnTo>
                <a:lnTo>
                  <a:pt x="12" y="16"/>
                </a:lnTo>
                <a:lnTo>
                  <a:pt x="16" y="12"/>
                </a:lnTo>
                <a:lnTo>
                  <a:pt x="24" y="12"/>
                </a:lnTo>
                <a:lnTo>
                  <a:pt x="32" y="12"/>
                </a:lnTo>
                <a:lnTo>
                  <a:pt x="40" y="8"/>
                </a:lnTo>
                <a:lnTo>
                  <a:pt x="52" y="8"/>
                </a:lnTo>
                <a:lnTo>
                  <a:pt x="64" y="8"/>
                </a:lnTo>
                <a:lnTo>
                  <a:pt x="72" y="4"/>
                </a:lnTo>
                <a:lnTo>
                  <a:pt x="84" y="4"/>
                </a:lnTo>
                <a:lnTo>
                  <a:pt x="92" y="0"/>
                </a:lnTo>
                <a:lnTo>
                  <a:pt x="95" y="0"/>
                </a:lnTo>
                <a:lnTo>
                  <a:pt x="103" y="0"/>
                </a:lnTo>
                <a:lnTo>
                  <a:pt x="107" y="0"/>
                </a:lnTo>
                <a:lnTo>
                  <a:pt x="111" y="0"/>
                </a:lnTo>
                <a:lnTo>
                  <a:pt x="111" y="0"/>
                </a:lnTo>
                <a:lnTo>
                  <a:pt x="119" y="0"/>
                </a:lnTo>
                <a:lnTo>
                  <a:pt x="123" y="0"/>
                </a:lnTo>
                <a:lnTo>
                  <a:pt x="127" y="4"/>
                </a:lnTo>
                <a:lnTo>
                  <a:pt x="123" y="4"/>
                </a:lnTo>
                <a:lnTo>
                  <a:pt x="115" y="4"/>
                </a:lnTo>
                <a:lnTo>
                  <a:pt x="107" y="8"/>
                </a:lnTo>
                <a:lnTo>
                  <a:pt x="92" y="8"/>
                </a:lnTo>
                <a:lnTo>
                  <a:pt x="76" y="8"/>
                </a:lnTo>
                <a:lnTo>
                  <a:pt x="52" y="12"/>
                </a:lnTo>
                <a:lnTo>
                  <a:pt x="28" y="16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1" name="Freeform 518">
            <a:extLst>
              <a:ext uri="{FF2B5EF4-FFF2-40B4-BE49-F238E27FC236}">
                <a16:creationId xmlns:a16="http://schemas.microsoft.com/office/drawing/2014/main" xmlns="" id="{7ABF4C88-F2FE-4BE6-A7CD-E0B5C00997A2}"/>
              </a:ext>
            </a:extLst>
          </p:cNvPr>
          <p:cNvSpPr>
            <a:spLocks/>
          </p:cNvSpPr>
          <p:nvPr/>
        </p:nvSpPr>
        <p:spPr bwMode="auto">
          <a:xfrm>
            <a:off x="3760405" y="1743580"/>
            <a:ext cx="932741" cy="302445"/>
          </a:xfrm>
          <a:custGeom>
            <a:avLst/>
            <a:gdLst>
              <a:gd name="T0" fmla="*/ 84 w 147"/>
              <a:gd name="T1" fmla="*/ 8 h 40"/>
              <a:gd name="T2" fmla="*/ 100 w 147"/>
              <a:gd name="T3" fmla="*/ 8 h 40"/>
              <a:gd name="T4" fmla="*/ 111 w 147"/>
              <a:gd name="T5" fmla="*/ 4 h 40"/>
              <a:gd name="T6" fmla="*/ 119 w 147"/>
              <a:gd name="T7" fmla="*/ 4 h 40"/>
              <a:gd name="T8" fmla="*/ 127 w 147"/>
              <a:gd name="T9" fmla="*/ 0 h 40"/>
              <a:gd name="T10" fmla="*/ 131 w 147"/>
              <a:gd name="T11" fmla="*/ 4 h 40"/>
              <a:gd name="T12" fmla="*/ 139 w 147"/>
              <a:gd name="T13" fmla="*/ 4 h 40"/>
              <a:gd name="T14" fmla="*/ 147 w 147"/>
              <a:gd name="T15" fmla="*/ 8 h 40"/>
              <a:gd name="T16" fmla="*/ 147 w 147"/>
              <a:gd name="T17" fmla="*/ 12 h 40"/>
              <a:gd name="T18" fmla="*/ 147 w 147"/>
              <a:gd name="T19" fmla="*/ 12 h 40"/>
              <a:gd name="T20" fmla="*/ 147 w 147"/>
              <a:gd name="T21" fmla="*/ 16 h 40"/>
              <a:gd name="T22" fmla="*/ 147 w 147"/>
              <a:gd name="T23" fmla="*/ 20 h 40"/>
              <a:gd name="T24" fmla="*/ 139 w 147"/>
              <a:gd name="T25" fmla="*/ 24 h 40"/>
              <a:gd name="T26" fmla="*/ 139 w 147"/>
              <a:gd name="T27" fmla="*/ 24 h 40"/>
              <a:gd name="T28" fmla="*/ 135 w 147"/>
              <a:gd name="T29" fmla="*/ 24 h 40"/>
              <a:gd name="T30" fmla="*/ 127 w 147"/>
              <a:gd name="T31" fmla="*/ 24 h 40"/>
              <a:gd name="T32" fmla="*/ 123 w 147"/>
              <a:gd name="T33" fmla="*/ 24 h 40"/>
              <a:gd name="T34" fmla="*/ 115 w 147"/>
              <a:gd name="T35" fmla="*/ 28 h 40"/>
              <a:gd name="T36" fmla="*/ 104 w 147"/>
              <a:gd name="T37" fmla="*/ 28 h 40"/>
              <a:gd name="T38" fmla="*/ 96 w 147"/>
              <a:gd name="T39" fmla="*/ 28 h 40"/>
              <a:gd name="T40" fmla="*/ 84 w 147"/>
              <a:gd name="T41" fmla="*/ 32 h 40"/>
              <a:gd name="T42" fmla="*/ 72 w 147"/>
              <a:gd name="T43" fmla="*/ 32 h 40"/>
              <a:gd name="T44" fmla="*/ 60 w 147"/>
              <a:gd name="T45" fmla="*/ 36 h 40"/>
              <a:gd name="T46" fmla="*/ 52 w 147"/>
              <a:gd name="T47" fmla="*/ 36 h 40"/>
              <a:gd name="T48" fmla="*/ 44 w 147"/>
              <a:gd name="T49" fmla="*/ 36 h 40"/>
              <a:gd name="T50" fmla="*/ 36 w 147"/>
              <a:gd name="T51" fmla="*/ 36 h 40"/>
              <a:gd name="T52" fmla="*/ 32 w 147"/>
              <a:gd name="T53" fmla="*/ 36 h 40"/>
              <a:gd name="T54" fmla="*/ 28 w 147"/>
              <a:gd name="T55" fmla="*/ 40 h 40"/>
              <a:gd name="T56" fmla="*/ 24 w 147"/>
              <a:gd name="T57" fmla="*/ 40 h 40"/>
              <a:gd name="T58" fmla="*/ 16 w 147"/>
              <a:gd name="T59" fmla="*/ 36 h 40"/>
              <a:gd name="T60" fmla="*/ 8 w 147"/>
              <a:gd name="T61" fmla="*/ 32 h 40"/>
              <a:gd name="T62" fmla="*/ 4 w 147"/>
              <a:gd name="T63" fmla="*/ 28 h 40"/>
              <a:gd name="T64" fmla="*/ 0 w 147"/>
              <a:gd name="T65" fmla="*/ 24 h 40"/>
              <a:gd name="T66" fmla="*/ 0 w 147"/>
              <a:gd name="T67" fmla="*/ 20 h 40"/>
              <a:gd name="T68" fmla="*/ 24 w 147"/>
              <a:gd name="T69" fmla="*/ 16 h 40"/>
              <a:gd name="T70" fmla="*/ 44 w 147"/>
              <a:gd name="T71" fmla="*/ 16 h 40"/>
              <a:gd name="T72" fmla="*/ 64 w 147"/>
              <a:gd name="T73" fmla="*/ 12 h 40"/>
              <a:gd name="T74" fmla="*/ 84 w 147"/>
              <a:gd name="T75" fmla="*/ 8 h 40"/>
              <a:gd name="T76" fmla="*/ 84 w 147"/>
              <a:gd name="T77" fmla="*/ 8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7" h="40">
                <a:moveTo>
                  <a:pt x="84" y="8"/>
                </a:moveTo>
                <a:lnTo>
                  <a:pt x="100" y="8"/>
                </a:lnTo>
                <a:lnTo>
                  <a:pt x="111" y="4"/>
                </a:lnTo>
                <a:lnTo>
                  <a:pt x="119" y="4"/>
                </a:lnTo>
                <a:lnTo>
                  <a:pt x="127" y="0"/>
                </a:lnTo>
                <a:lnTo>
                  <a:pt x="131" y="4"/>
                </a:lnTo>
                <a:lnTo>
                  <a:pt x="139" y="4"/>
                </a:lnTo>
                <a:lnTo>
                  <a:pt x="147" y="8"/>
                </a:lnTo>
                <a:lnTo>
                  <a:pt x="147" y="12"/>
                </a:lnTo>
                <a:lnTo>
                  <a:pt x="147" y="12"/>
                </a:lnTo>
                <a:lnTo>
                  <a:pt x="147" y="16"/>
                </a:lnTo>
                <a:lnTo>
                  <a:pt x="147" y="20"/>
                </a:lnTo>
                <a:lnTo>
                  <a:pt x="139" y="24"/>
                </a:lnTo>
                <a:lnTo>
                  <a:pt x="139" y="24"/>
                </a:lnTo>
                <a:lnTo>
                  <a:pt x="135" y="24"/>
                </a:lnTo>
                <a:lnTo>
                  <a:pt x="127" y="24"/>
                </a:lnTo>
                <a:lnTo>
                  <a:pt x="123" y="24"/>
                </a:lnTo>
                <a:lnTo>
                  <a:pt x="115" y="28"/>
                </a:lnTo>
                <a:lnTo>
                  <a:pt x="104" y="28"/>
                </a:lnTo>
                <a:lnTo>
                  <a:pt x="96" y="28"/>
                </a:lnTo>
                <a:lnTo>
                  <a:pt x="84" y="32"/>
                </a:lnTo>
                <a:lnTo>
                  <a:pt x="72" y="32"/>
                </a:lnTo>
                <a:lnTo>
                  <a:pt x="60" y="36"/>
                </a:lnTo>
                <a:lnTo>
                  <a:pt x="52" y="36"/>
                </a:lnTo>
                <a:lnTo>
                  <a:pt x="44" y="36"/>
                </a:lnTo>
                <a:lnTo>
                  <a:pt x="36" y="36"/>
                </a:lnTo>
                <a:lnTo>
                  <a:pt x="32" y="36"/>
                </a:lnTo>
                <a:lnTo>
                  <a:pt x="28" y="40"/>
                </a:lnTo>
                <a:lnTo>
                  <a:pt x="24" y="40"/>
                </a:lnTo>
                <a:lnTo>
                  <a:pt x="16" y="36"/>
                </a:lnTo>
                <a:lnTo>
                  <a:pt x="8" y="32"/>
                </a:lnTo>
                <a:lnTo>
                  <a:pt x="4" y="28"/>
                </a:lnTo>
                <a:lnTo>
                  <a:pt x="0" y="24"/>
                </a:lnTo>
                <a:lnTo>
                  <a:pt x="0" y="20"/>
                </a:lnTo>
                <a:lnTo>
                  <a:pt x="24" y="16"/>
                </a:lnTo>
                <a:lnTo>
                  <a:pt x="44" y="16"/>
                </a:lnTo>
                <a:lnTo>
                  <a:pt x="64" y="12"/>
                </a:lnTo>
                <a:lnTo>
                  <a:pt x="84" y="8"/>
                </a:lnTo>
                <a:lnTo>
                  <a:pt x="84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2" name="Freeform 519">
            <a:extLst>
              <a:ext uri="{FF2B5EF4-FFF2-40B4-BE49-F238E27FC236}">
                <a16:creationId xmlns:a16="http://schemas.microsoft.com/office/drawing/2014/main" xmlns="" id="{2934621B-2E38-4FC9-BAB2-386285E8FD34}"/>
              </a:ext>
            </a:extLst>
          </p:cNvPr>
          <p:cNvSpPr>
            <a:spLocks/>
          </p:cNvSpPr>
          <p:nvPr/>
        </p:nvSpPr>
        <p:spPr bwMode="auto">
          <a:xfrm>
            <a:off x="3557360" y="2076269"/>
            <a:ext cx="1465734" cy="302445"/>
          </a:xfrm>
          <a:custGeom>
            <a:avLst/>
            <a:gdLst>
              <a:gd name="T0" fmla="*/ 28 w 231"/>
              <a:gd name="T1" fmla="*/ 40 h 40"/>
              <a:gd name="T2" fmla="*/ 24 w 231"/>
              <a:gd name="T3" fmla="*/ 40 h 40"/>
              <a:gd name="T4" fmla="*/ 20 w 231"/>
              <a:gd name="T5" fmla="*/ 40 h 40"/>
              <a:gd name="T6" fmla="*/ 16 w 231"/>
              <a:gd name="T7" fmla="*/ 36 h 40"/>
              <a:gd name="T8" fmla="*/ 12 w 231"/>
              <a:gd name="T9" fmla="*/ 32 h 40"/>
              <a:gd name="T10" fmla="*/ 4 w 231"/>
              <a:gd name="T11" fmla="*/ 28 h 40"/>
              <a:gd name="T12" fmla="*/ 0 w 231"/>
              <a:gd name="T13" fmla="*/ 28 h 40"/>
              <a:gd name="T14" fmla="*/ 0 w 231"/>
              <a:gd name="T15" fmla="*/ 24 h 40"/>
              <a:gd name="T16" fmla="*/ 0 w 231"/>
              <a:gd name="T17" fmla="*/ 24 h 40"/>
              <a:gd name="T18" fmla="*/ 4 w 231"/>
              <a:gd name="T19" fmla="*/ 20 h 40"/>
              <a:gd name="T20" fmla="*/ 12 w 231"/>
              <a:gd name="T21" fmla="*/ 20 h 40"/>
              <a:gd name="T22" fmla="*/ 16 w 231"/>
              <a:gd name="T23" fmla="*/ 20 h 40"/>
              <a:gd name="T24" fmla="*/ 24 w 231"/>
              <a:gd name="T25" fmla="*/ 16 h 40"/>
              <a:gd name="T26" fmla="*/ 44 w 231"/>
              <a:gd name="T27" fmla="*/ 16 h 40"/>
              <a:gd name="T28" fmla="*/ 60 w 231"/>
              <a:gd name="T29" fmla="*/ 16 h 40"/>
              <a:gd name="T30" fmla="*/ 64 w 231"/>
              <a:gd name="T31" fmla="*/ 16 h 40"/>
              <a:gd name="T32" fmla="*/ 68 w 231"/>
              <a:gd name="T33" fmla="*/ 16 h 40"/>
              <a:gd name="T34" fmla="*/ 76 w 231"/>
              <a:gd name="T35" fmla="*/ 16 h 40"/>
              <a:gd name="T36" fmla="*/ 84 w 231"/>
              <a:gd name="T37" fmla="*/ 12 h 40"/>
              <a:gd name="T38" fmla="*/ 92 w 231"/>
              <a:gd name="T39" fmla="*/ 12 h 40"/>
              <a:gd name="T40" fmla="*/ 100 w 231"/>
              <a:gd name="T41" fmla="*/ 12 h 40"/>
              <a:gd name="T42" fmla="*/ 124 w 231"/>
              <a:gd name="T43" fmla="*/ 8 h 40"/>
              <a:gd name="T44" fmla="*/ 143 w 231"/>
              <a:gd name="T45" fmla="*/ 4 h 40"/>
              <a:gd name="T46" fmla="*/ 163 w 231"/>
              <a:gd name="T47" fmla="*/ 4 h 40"/>
              <a:gd name="T48" fmla="*/ 171 w 231"/>
              <a:gd name="T49" fmla="*/ 0 h 40"/>
              <a:gd name="T50" fmla="*/ 179 w 231"/>
              <a:gd name="T51" fmla="*/ 0 h 40"/>
              <a:gd name="T52" fmla="*/ 183 w 231"/>
              <a:gd name="T53" fmla="*/ 0 h 40"/>
              <a:gd name="T54" fmla="*/ 191 w 231"/>
              <a:gd name="T55" fmla="*/ 0 h 40"/>
              <a:gd name="T56" fmla="*/ 207 w 231"/>
              <a:gd name="T57" fmla="*/ 0 h 40"/>
              <a:gd name="T58" fmla="*/ 211 w 231"/>
              <a:gd name="T59" fmla="*/ 4 h 40"/>
              <a:gd name="T60" fmla="*/ 219 w 231"/>
              <a:gd name="T61" fmla="*/ 8 h 40"/>
              <a:gd name="T62" fmla="*/ 223 w 231"/>
              <a:gd name="T63" fmla="*/ 8 h 40"/>
              <a:gd name="T64" fmla="*/ 227 w 231"/>
              <a:gd name="T65" fmla="*/ 12 h 40"/>
              <a:gd name="T66" fmla="*/ 231 w 231"/>
              <a:gd name="T67" fmla="*/ 16 h 40"/>
              <a:gd name="T68" fmla="*/ 231 w 231"/>
              <a:gd name="T69" fmla="*/ 20 h 40"/>
              <a:gd name="T70" fmla="*/ 227 w 231"/>
              <a:gd name="T71" fmla="*/ 20 h 40"/>
              <a:gd name="T72" fmla="*/ 223 w 231"/>
              <a:gd name="T73" fmla="*/ 24 h 40"/>
              <a:gd name="T74" fmla="*/ 215 w 231"/>
              <a:gd name="T75" fmla="*/ 24 h 40"/>
              <a:gd name="T76" fmla="*/ 207 w 231"/>
              <a:gd name="T77" fmla="*/ 24 h 40"/>
              <a:gd name="T78" fmla="*/ 195 w 231"/>
              <a:gd name="T79" fmla="*/ 28 h 40"/>
              <a:gd name="T80" fmla="*/ 179 w 231"/>
              <a:gd name="T81" fmla="*/ 28 h 40"/>
              <a:gd name="T82" fmla="*/ 163 w 231"/>
              <a:gd name="T83" fmla="*/ 28 h 40"/>
              <a:gd name="T84" fmla="*/ 147 w 231"/>
              <a:gd name="T85" fmla="*/ 28 h 40"/>
              <a:gd name="T86" fmla="*/ 128 w 231"/>
              <a:gd name="T87" fmla="*/ 28 h 40"/>
              <a:gd name="T88" fmla="*/ 108 w 231"/>
              <a:gd name="T89" fmla="*/ 32 h 40"/>
              <a:gd name="T90" fmla="*/ 88 w 231"/>
              <a:gd name="T91" fmla="*/ 32 h 40"/>
              <a:gd name="T92" fmla="*/ 72 w 231"/>
              <a:gd name="T93" fmla="*/ 36 h 40"/>
              <a:gd name="T94" fmla="*/ 64 w 231"/>
              <a:gd name="T95" fmla="*/ 36 h 40"/>
              <a:gd name="T96" fmla="*/ 60 w 231"/>
              <a:gd name="T97" fmla="*/ 36 h 40"/>
              <a:gd name="T98" fmla="*/ 56 w 231"/>
              <a:gd name="T99" fmla="*/ 36 h 40"/>
              <a:gd name="T100" fmla="*/ 52 w 231"/>
              <a:gd name="T101" fmla="*/ 40 h 40"/>
              <a:gd name="T102" fmla="*/ 44 w 231"/>
              <a:gd name="T103" fmla="*/ 40 h 40"/>
              <a:gd name="T104" fmla="*/ 36 w 231"/>
              <a:gd name="T105" fmla="*/ 40 h 40"/>
              <a:gd name="T106" fmla="*/ 28 w 231"/>
              <a:gd name="T107" fmla="*/ 40 h 40"/>
              <a:gd name="T108" fmla="*/ 28 w 231"/>
              <a:gd name="T109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31" h="40">
                <a:moveTo>
                  <a:pt x="28" y="40"/>
                </a:moveTo>
                <a:lnTo>
                  <a:pt x="24" y="40"/>
                </a:lnTo>
                <a:lnTo>
                  <a:pt x="20" y="40"/>
                </a:lnTo>
                <a:lnTo>
                  <a:pt x="16" y="36"/>
                </a:lnTo>
                <a:lnTo>
                  <a:pt x="12" y="32"/>
                </a:lnTo>
                <a:lnTo>
                  <a:pt x="4" y="28"/>
                </a:lnTo>
                <a:lnTo>
                  <a:pt x="0" y="28"/>
                </a:lnTo>
                <a:lnTo>
                  <a:pt x="0" y="24"/>
                </a:lnTo>
                <a:lnTo>
                  <a:pt x="0" y="24"/>
                </a:lnTo>
                <a:lnTo>
                  <a:pt x="4" y="20"/>
                </a:lnTo>
                <a:lnTo>
                  <a:pt x="12" y="20"/>
                </a:lnTo>
                <a:lnTo>
                  <a:pt x="16" y="20"/>
                </a:lnTo>
                <a:lnTo>
                  <a:pt x="24" y="16"/>
                </a:lnTo>
                <a:lnTo>
                  <a:pt x="44" y="16"/>
                </a:lnTo>
                <a:lnTo>
                  <a:pt x="60" y="16"/>
                </a:lnTo>
                <a:lnTo>
                  <a:pt x="64" y="16"/>
                </a:lnTo>
                <a:lnTo>
                  <a:pt x="68" y="16"/>
                </a:lnTo>
                <a:lnTo>
                  <a:pt x="76" y="16"/>
                </a:lnTo>
                <a:lnTo>
                  <a:pt x="84" y="12"/>
                </a:lnTo>
                <a:lnTo>
                  <a:pt x="92" y="12"/>
                </a:lnTo>
                <a:lnTo>
                  <a:pt x="100" y="12"/>
                </a:lnTo>
                <a:lnTo>
                  <a:pt x="124" y="8"/>
                </a:lnTo>
                <a:lnTo>
                  <a:pt x="143" y="4"/>
                </a:lnTo>
                <a:lnTo>
                  <a:pt x="163" y="4"/>
                </a:lnTo>
                <a:lnTo>
                  <a:pt x="171" y="0"/>
                </a:lnTo>
                <a:lnTo>
                  <a:pt x="179" y="0"/>
                </a:lnTo>
                <a:lnTo>
                  <a:pt x="183" y="0"/>
                </a:lnTo>
                <a:lnTo>
                  <a:pt x="191" y="0"/>
                </a:lnTo>
                <a:lnTo>
                  <a:pt x="207" y="0"/>
                </a:lnTo>
                <a:lnTo>
                  <a:pt x="211" y="4"/>
                </a:lnTo>
                <a:lnTo>
                  <a:pt x="219" y="8"/>
                </a:lnTo>
                <a:lnTo>
                  <a:pt x="223" y="8"/>
                </a:lnTo>
                <a:lnTo>
                  <a:pt x="227" y="12"/>
                </a:lnTo>
                <a:lnTo>
                  <a:pt x="231" y="16"/>
                </a:lnTo>
                <a:lnTo>
                  <a:pt x="231" y="20"/>
                </a:lnTo>
                <a:lnTo>
                  <a:pt x="227" y="20"/>
                </a:lnTo>
                <a:lnTo>
                  <a:pt x="223" y="24"/>
                </a:lnTo>
                <a:lnTo>
                  <a:pt x="215" y="24"/>
                </a:lnTo>
                <a:lnTo>
                  <a:pt x="207" y="24"/>
                </a:lnTo>
                <a:lnTo>
                  <a:pt x="195" y="28"/>
                </a:lnTo>
                <a:lnTo>
                  <a:pt x="179" y="28"/>
                </a:lnTo>
                <a:lnTo>
                  <a:pt x="163" y="28"/>
                </a:lnTo>
                <a:lnTo>
                  <a:pt x="147" y="28"/>
                </a:lnTo>
                <a:lnTo>
                  <a:pt x="128" y="28"/>
                </a:lnTo>
                <a:lnTo>
                  <a:pt x="108" y="32"/>
                </a:lnTo>
                <a:lnTo>
                  <a:pt x="88" y="32"/>
                </a:lnTo>
                <a:lnTo>
                  <a:pt x="72" y="36"/>
                </a:lnTo>
                <a:lnTo>
                  <a:pt x="64" y="36"/>
                </a:lnTo>
                <a:lnTo>
                  <a:pt x="60" y="36"/>
                </a:lnTo>
                <a:lnTo>
                  <a:pt x="56" y="36"/>
                </a:lnTo>
                <a:lnTo>
                  <a:pt x="52" y="40"/>
                </a:lnTo>
                <a:lnTo>
                  <a:pt x="44" y="40"/>
                </a:lnTo>
                <a:lnTo>
                  <a:pt x="36" y="40"/>
                </a:lnTo>
                <a:lnTo>
                  <a:pt x="28" y="40"/>
                </a:lnTo>
                <a:lnTo>
                  <a:pt x="28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3" name="Freeform 520">
            <a:extLst>
              <a:ext uri="{FF2B5EF4-FFF2-40B4-BE49-F238E27FC236}">
                <a16:creationId xmlns:a16="http://schemas.microsoft.com/office/drawing/2014/main" xmlns="" id="{A347E8CC-05FF-4818-BA67-237F102ED46B}"/>
              </a:ext>
            </a:extLst>
          </p:cNvPr>
          <p:cNvSpPr>
            <a:spLocks/>
          </p:cNvSpPr>
          <p:nvPr/>
        </p:nvSpPr>
        <p:spPr bwMode="auto">
          <a:xfrm>
            <a:off x="3182997" y="2408959"/>
            <a:ext cx="348986" cy="627576"/>
          </a:xfrm>
          <a:custGeom>
            <a:avLst/>
            <a:gdLst>
              <a:gd name="T0" fmla="*/ 28 w 55"/>
              <a:gd name="T1" fmla="*/ 19 h 83"/>
              <a:gd name="T2" fmla="*/ 32 w 55"/>
              <a:gd name="T3" fmla="*/ 11 h 83"/>
              <a:gd name="T4" fmla="*/ 36 w 55"/>
              <a:gd name="T5" fmla="*/ 7 h 83"/>
              <a:gd name="T6" fmla="*/ 40 w 55"/>
              <a:gd name="T7" fmla="*/ 3 h 83"/>
              <a:gd name="T8" fmla="*/ 44 w 55"/>
              <a:gd name="T9" fmla="*/ 0 h 83"/>
              <a:gd name="T10" fmla="*/ 48 w 55"/>
              <a:gd name="T11" fmla="*/ 0 h 83"/>
              <a:gd name="T12" fmla="*/ 48 w 55"/>
              <a:gd name="T13" fmla="*/ 3 h 83"/>
              <a:gd name="T14" fmla="*/ 51 w 55"/>
              <a:gd name="T15" fmla="*/ 7 h 83"/>
              <a:gd name="T16" fmla="*/ 51 w 55"/>
              <a:gd name="T17" fmla="*/ 11 h 83"/>
              <a:gd name="T18" fmla="*/ 55 w 55"/>
              <a:gd name="T19" fmla="*/ 19 h 83"/>
              <a:gd name="T20" fmla="*/ 55 w 55"/>
              <a:gd name="T21" fmla="*/ 31 h 83"/>
              <a:gd name="T22" fmla="*/ 51 w 55"/>
              <a:gd name="T23" fmla="*/ 43 h 83"/>
              <a:gd name="T24" fmla="*/ 51 w 55"/>
              <a:gd name="T25" fmla="*/ 47 h 83"/>
              <a:gd name="T26" fmla="*/ 48 w 55"/>
              <a:gd name="T27" fmla="*/ 55 h 83"/>
              <a:gd name="T28" fmla="*/ 40 w 55"/>
              <a:gd name="T29" fmla="*/ 67 h 83"/>
              <a:gd name="T30" fmla="*/ 32 w 55"/>
              <a:gd name="T31" fmla="*/ 75 h 83"/>
              <a:gd name="T32" fmla="*/ 24 w 55"/>
              <a:gd name="T33" fmla="*/ 83 h 83"/>
              <a:gd name="T34" fmla="*/ 16 w 55"/>
              <a:gd name="T35" fmla="*/ 83 h 83"/>
              <a:gd name="T36" fmla="*/ 12 w 55"/>
              <a:gd name="T37" fmla="*/ 83 h 83"/>
              <a:gd name="T38" fmla="*/ 8 w 55"/>
              <a:gd name="T39" fmla="*/ 79 h 83"/>
              <a:gd name="T40" fmla="*/ 4 w 55"/>
              <a:gd name="T41" fmla="*/ 75 h 83"/>
              <a:gd name="T42" fmla="*/ 4 w 55"/>
              <a:gd name="T43" fmla="*/ 71 h 83"/>
              <a:gd name="T44" fmla="*/ 0 w 55"/>
              <a:gd name="T45" fmla="*/ 67 h 83"/>
              <a:gd name="T46" fmla="*/ 0 w 55"/>
              <a:gd name="T47" fmla="*/ 63 h 83"/>
              <a:gd name="T48" fmla="*/ 0 w 55"/>
              <a:gd name="T49" fmla="*/ 59 h 83"/>
              <a:gd name="T50" fmla="*/ 0 w 55"/>
              <a:gd name="T51" fmla="*/ 55 h 83"/>
              <a:gd name="T52" fmla="*/ 4 w 55"/>
              <a:gd name="T53" fmla="*/ 55 h 83"/>
              <a:gd name="T54" fmla="*/ 4 w 55"/>
              <a:gd name="T55" fmla="*/ 51 h 83"/>
              <a:gd name="T56" fmla="*/ 8 w 55"/>
              <a:gd name="T57" fmla="*/ 51 h 83"/>
              <a:gd name="T58" fmla="*/ 12 w 55"/>
              <a:gd name="T59" fmla="*/ 47 h 83"/>
              <a:gd name="T60" fmla="*/ 16 w 55"/>
              <a:gd name="T61" fmla="*/ 39 h 83"/>
              <a:gd name="T62" fmla="*/ 20 w 55"/>
              <a:gd name="T63" fmla="*/ 35 h 83"/>
              <a:gd name="T64" fmla="*/ 24 w 55"/>
              <a:gd name="T65" fmla="*/ 27 h 83"/>
              <a:gd name="T66" fmla="*/ 28 w 55"/>
              <a:gd name="T67" fmla="*/ 19 h 83"/>
              <a:gd name="T68" fmla="*/ 28 w 55"/>
              <a:gd name="T69" fmla="*/ 19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5" h="83">
                <a:moveTo>
                  <a:pt x="28" y="19"/>
                </a:moveTo>
                <a:lnTo>
                  <a:pt x="32" y="11"/>
                </a:lnTo>
                <a:lnTo>
                  <a:pt x="36" y="7"/>
                </a:lnTo>
                <a:lnTo>
                  <a:pt x="40" y="3"/>
                </a:lnTo>
                <a:lnTo>
                  <a:pt x="44" y="0"/>
                </a:lnTo>
                <a:lnTo>
                  <a:pt x="48" y="0"/>
                </a:lnTo>
                <a:lnTo>
                  <a:pt x="48" y="3"/>
                </a:lnTo>
                <a:lnTo>
                  <a:pt x="51" y="7"/>
                </a:lnTo>
                <a:lnTo>
                  <a:pt x="51" y="11"/>
                </a:lnTo>
                <a:lnTo>
                  <a:pt x="55" y="19"/>
                </a:lnTo>
                <a:lnTo>
                  <a:pt x="55" y="31"/>
                </a:lnTo>
                <a:lnTo>
                  <a:pt x="51" y="43"/>
                </a:lnTo>
                <a:lnTo>
                  <a:pt x="51" y="47"/>
                </a:lnTo>
                <a:lnTo>
                  <a:pt x="48" y="55"/>
                </a:lnTo>
                <a:lnTo>
                  <a:pt x="40" y="67"/>
                </a:lnTo>
                <a:lnTo>
                  <a:pt x="32" y="75"/>
                </a:lnTo>
                <a:lnTo>
                  <a:pt x="24" y="83"/>
                </a:lnTo>
                <a:lnTo>
                  <a:pt x="16" y="83"/>
                </a:lnTo>
                <a:lnTo>
                  <a:pt x="12" y="83"/>
                </a:lnTo>
                <a:lnTo>
                  <a:pt x="8" y="79"/>
                </a:lnTo>
                <a:lnTo>
                  <a:pt x="4" y="75"/>
                </a:lnTo>
                <a:lnTo>
                  <a:pt x="4" y="71"/>
                </a:lnTo>
                <a:lnTo>
                  <a:pt x="0" y="67"/>
                </a:lnTo>
                <a:lnTo>
                  <a:pt x="0" y="63"/>
                </a:lnTo>
                <a:lnTo>
                  <a:pt x="0" y="59"/>
                </a:lnTo>
                <a:lnTo>
                  <a:pt x="0" y="55"/>
                </a:lnTo>
                <a:lnTo>
                  <a:pt x="4" y="55"/>
                </a:lnTo>
                <a:lnTo>
                  <a:pt x="4" y="51"/>
                </a:lnTo>
                <a:lnTo>
                  <a:pt x="8" y="51"/>
                </a:lnTo>
                <a:lnTo>
                  <a:pt x="12" y="47"/>
                </a:lnTo>
                <a:lnTo>
                  <a:pt x="16" y="39"/>
                </a:lnTo>
                <a:lnTo>
                  <a:pt x="20" y="35"/>
                </a:lnTo>
                <a:lnTo>
                  <a:pt x="24" y="27"/>
                </a:lnTo>
                <a:lnTo>
                  <a:pt x="28" y="19"/>
                </a:lnTo>
                <a:lnTo>
                  <a:pt x="28" y="1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4" name="Freeform 521">
            <a:extLst>
              <a:ext uri="{FF2B5EF4-FFF2-40B4-BE49-F238E27FC236}">
                <a16:creationId xmlns:a16="http://schemas.microsoft.com/office/drawing/2014/main" xmlns="" id="{6D8D6054-3745-45DF-93A5-B36D27B1BE09}"/>
              </a:ext>
            </a:extLst>
          </p:cNvPr>
          <p:cNvSpPr>
            <a:spLocks/>
          </p:cNvSpPr>
          <p:nvPr/>
        </p:nvSpPr>
        <p:spPr bwMode="auto">
          <a:xfrm>
            <a:off x="3760405" y="2492134"/>
            <a:ext cx="355329" cy="362934"/>
          </a:xfrm>
          <a:custGeom>
            <a:avLst/>
            <a:gdLst>
              <a:gd name="T0" fmla="*/ 0 w 56"/>
              <a:gd name="T1" fmla="*/ 8 h 48"/>
              <a:gd name="T2" fmla="*/ 0 w 56"/>
              <a:gd name="T3" fmla="*/ 4 h 48"/>
              <a:gd name="T4" fmla="*/ 4 w 56"/>
              <a:gd name="T5" fmla="*/ 0 h 48"/>
              <a:gd name="T6" fmla="*/ 4 w 56"/>
              <a:gd name="T7" fmla="*/ 0 h 48"/>
              <a:gd name="T8" fmla="*/ 8 w 56"/>
              <a:gd name="T9" fmla="*/ 0 h 48"/>
              <a:gd name="T10" fmla="*/ 12 w 56"/>
              <a:gd name="T11" fmla="*/ 0 h 48"/>
              <a:gd name="T12" fmla="*/ 20 w 56"/>
              <a:gd name="T13" fmla="*/ 0 h 48"/>
              <a:gd name="T14" fmla="*/ 32 w 56"/>
              <a:gd name="T15" fmla="*/ 8 h 48"/>
              <a:gd name="T16" fmla="*/ 36 w 56"/>
              <a:gd name="T17" fmla="*/ 12 h 48"/>
              <a:gd name="T18" fmla="*/ 44 w 56"/>
              <a:gd name="T19" fmla="*/ 16 h 48"/>
              <a:gd name="T20" fmla="*/ 48 w 56"/>
              <a:gd name="T21" fmla="*/ 20 h 48"/>
              <a:gd name="T22" fmla="*/ 52 w 56"/>
              <a:gd name="T23" fmla="*/ 24 h 48"/>
              <a:gd name="T24" fmla="*/ 56 w 56"/>
              <a:gd name="T25" fmla="*/ 32 h 48"/>
              <a:gd name="T26" fmla="*/ 56 w 56"/>
              <a:gd name="T27" fmla="*/ 36 h 48"/>
              <a:gd name="T28" fmla="*/ 56 w 56"/>
              <a:gd name="T29" fmla="*/ 40 h 48"/>
              <a:gd name="T30" fmla="*/ 56 w 56"/>
              <a:gd name="T31" fmla="*/ 44 h 48"/>
              <a:gd name="T32" fmla="*/ 52 w 56"/>
              <a:gd name="T33" fmla="*/ 44 h 48"/>
              <a:gd name="T34" fmla="*/ 52 w 56"/>
              <a:gd name="T35" fmla="*/ 48 h 48"/>
              <a:gd name="T36" fmla="*/ 48 w 56"/>
              <a:gd name="T37" fmla="*/ 48 h 48"/>
              <a:gd name="T38" fmla="*/ 48 w 56"/>
              <a:gd name="T39" fmla="*/ 48 h 48"/>
              <a:gd name="T40" fmla="*/ 40 w 56"/>
              <a:gd name="T41" fmla="*/ 48 h 48"/>
              <a:gd name="T42" fmla="*/ 36 w 56"/>
              <a:gd name="T43" fmla="*/ 48 h 48"/>
              <a:gd name="T44" fmla="*/ 32 w 56"/>
              <a:gd name="T45" fmla="*/ 44 h 48"/>
              <a:gd name="T46" fmla="*/ 24 w 56"/>
              <a:gd name="T47" fmla="*/ 40 h 48"/>
              <a:gd name="T48" fmla="*/ 16 w 56"/>
              <a:gd name="T49" fmla="*/ 32 h 48"/>
              <a:gd name="T50" fmla="*/ 8 w 56"/>
              <a:gd name="T51" fmla="*/ 24 h 48"/>
              <a:gd name="T52" fmla="*/ 4 w 56"/>
              <a:gd name="T53" fmla="*/ 20 h 48"/>
              <a:gd name="T54" fmla="*/ 0 w 56"/>
              <a:gd name="T55" fmla="*/ 16 h 48"/>
              <a:gd name="T56" fmla="*/ 0 w 56"/>
              <a:gd name="T57" fmla="*/ 8 h 48"/>
              <a:gd name="T58" fmla="*/ 0 w 56"/>
              <a:gd name="T59" fmla="*/ 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56" h="48">
                <a:moveTo>
                  <a:pt x="0" y="8"/>
                </a:move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2" y="8"/>
                </a:lnTo>
                <a:lnTo>
                  <a:pt x="36" y="12"/>
                </a:lnTo>
                <a:lnTo>
                  <a:pt x="44" y="16"/>
                </a:lnTo>
                <a:lnTo>
                  <a:pt x="48" y="20"/>
                </a:lnTo>
                <a:lnTo>
                  <a:pt x="52" y="24"/>
                </a:lnTo>
                <a:lnTo>
                  <a:pt x="56" y="32"/>
                </a:lnTo>
                <a:lnTo>
                  <a:pt x="56" y="36"/>
                </a:lnTo>
                <a:lnTo>
                  <a:pt x="56" y="40"/>
                </a:lnTo>
                <a:lnTo>
                  <a:pt x="56" y="44"/>
                </a:lnTo>
                <a:lnTo>
                  <a:pt x="52" y="44"/>
                </a:lnTo>
                <a:lnTo>
                  <a:pt x="52" y="48"/>
                </a:lnTo>
                <a:lnTo>
                  <a:pt x="48" y="48"/>
                </a:lnTo>
                <a:lnTo>
                  <a:pt x="48" y="48"/>
                </a:lnTo>
                <a:lnTo>
                  <a:pt x="40" y="48"/>
                </a:lnTo>
                <a:lnTo>
                  <a:pt x="36" y="48"/>
                </a:lnTo>
                <a:lnTo>
                  <a:pt x="32" y="44"/>
                </a:lnTo>
                <a:lnTo>
                  <a:pt x="24" y="40"/>
                </a:lnTo>
                <a:lnTo>
                  <a:pt x="16" y="32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5" name="Freeform 522">
            <a:extLst>
              <a:ext uri="{FF2B5EF4-FFF2-40B4-BE49-F238E27FC236}">
                <a16:creationId xmlns:a16="http://schemas.microsoft.com/office/drawing/2014/main" xmlns="" id="{1BBC7D3F-5A40-4A7D-B9B1-16A65EB73BC7}"/>
              </a:ext>
            </a:extLst>
          </p:cNvPr>
          <p:cNvSpPr>
            <a:spLocks/>
          </p:cNvSpPr>
          <p:nvPr/>
        </p:nvSpPr>
        <p:spPr bwMode="auto">
          <a:xfrm>
            <a:off x="4268018" y="2408959"/>
            <a:ext cx="374367" cy="415864"/>
          </a:xfrm>
          <a:custGeom>
            <a:avLst/>
            <a:gdLst>
              <a:gd name="T0" fmla="*/ 0 w 59"/>
              <a:gd name="T1" fmla="*/ 7 h 55"/>
              <a:gd name="T2" fmla="*/ 0 w 59"/>
              <a:gd name="T3" fmla="*/ 3 h 55"/>
              <a:gd name="T4" fmla="*/ 0 w 59"/>
              <a:gd name="T5" fmla="*/ 3 h 55"/>
              <a:gd name="T6" fmla="*/ 4 w 59"/>
              <a:gd name="T7" fmla="*/ 0 h 55"/>
              <a:gd name="T8" fmla="*/ 8 w 59"/>
              <a:gd name="T9" fmla="*/ 0 h 55"/>
              <a:gd name="T10" fmla="*/ 16 w 59"/>
              <a:gd name="T11" fmla="*/ 0 h 55"/>
              <a:gd name="T12" fmla="*/ 20 w 59"/>
              <a:gd name="T13" fmla="*/ 3 h 55"/>
              <a:gd name="T14" fmla="*/ 24 w 59"/>
              <a:gd name="T15" fmla="*/ 3 h 55"/>
              <a:gd name="T16" fmla="*/ 35 w 59"/>
              <a:gd name="T17" fmla="*/ 7 h 55"/>
              <a:gd name="T18" fmla="*/ 47 w 59"/>
              <a:gd name="T19" fmla="*/ 11 h 55"/>
              <a:gd name="T20" fmla="*/ 55 w 59"/>
              <a:gd name="T21" fmla="*/ 19 h 55"/>
              <a:gd name="T22" fmla="*/ 55 w 59"/>
              <a:gd name="T23" fmla="*/ 27 h 55"/>
              <a:gd name="T24" fmla="*/ 59 w 59"/>
              <a:gd name="T25" fmla="*/ 31 h 55"/>
              <a:gd name="T26" fmla="*/ 59 w 59"/>
              <a:gd name="T27" fmla="*/ 39 h 55"/>
              <a:gd name="T28" fmla="*/ 59 w 59"/>
              <a:gd name="T29" fmla="*/ 47 h 55"/>
              <a:gd name="T30" fmla="*/ 59 w 59"/>
              <a:gd name="T31" fmla="*/ 51 h 55"/>
              <a:gd name="T32" fmla="*/ 55 w 59"/>
              <a:gd name="T33" fmla="*/ 51 h 55"/>
              <a:gd name="T34" fmla="*/ 51 w 59"/>
              <a:gd name="T35" fmla="*/ 55 h 55"/>
              <a:gd name="T36" fmla="*/ 47 w 59"/>
              <a:gd name="T37" fmla="*/ 55 h 55"/>
              <a:gd name="T38" fmla="*/ 43 w 59"/>
              <a:gd name="T39" fmla="*/ 55 h 55"/>
              <a:gd name="T40" fmla="*/ 39 w 59"/>
              <a:gd name="T41" fmla="*/ 51 h 55"/>
              <a:gd name="T42" fmla="*/ 31 w 59"/>
              <a:gd name="T43" fmla="*/ 43 h 55"/>
              <a:gd name="T44" fmla="*/ 20 w 59"/>
              <a:gd name="T45" fmla="*/ 31 h 55"/>
              <a:gd name="T46" fmla="*/ 12 w 59"/>
              <a:gd name="T47" fmla="*/ 23 h 55"/>
              <a:gd name="T48" fmla="*/ 4 w 59"/>
              <a:gd name="T49" fmla="*/ 15 h 55"/>
              <a:gd name="T50" fmla="*/ 0 w 59"/>
              <a:gd name="T51" fmla="*/ 11 h 55"/>
              <a:gd name="T52" fmla="*/ 0 w 59"/>
              <a:gd name="T53" fmla="*/ 7 h 55"/>
              <a:gd name="T54" fmla="*/ 0 w 59"/>
              <a:gd name="T55" fmla="*/ 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59" h="55">
                <a:moveTo>
                  <a:pt x="0" y="7"/>
                </a:moveTo>
                <a:lnTo>
                  <a:pt x="0" y="3"/>
                </a:lnTo>
                <a:lnTo>
                  <a:pt x="0" y="3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3"/>
                </a:lnTo>
                <a:lnTo>
                  <a:pt x="24" y="3"/>
                </a:lnTo>
                <a:lnTo>
                  <a:pt x="35" y="7"/>
                </a:lnTo>
                <a:lnTo>
                  <a:pt x="47" y="11"/>
                </a:lnTo>
                <a:lnTo>
                  <a:pt x="55" y="19"/>
                </a:lnTo>
                <a:lnTo>
                  <a:pt x="55" y="27"/>
                </a:lnTo>
                <a:lnTo>
                  <a:pt x="59" y="31"/>
                </a:lnTo>
                <a:lnTo>
                  <a:pt x="59" y="39"/>
                </a:lnTo>
                <a:lnTo>
                  <a:pt x="59" y="47"/>
                </a:lnTo>
                <a:lnTo>
                  <a:pt x="59" y="51"/>
                </a:lnTo>
                <a:lnTo>
                  <a:pt x="55" y="51"/>
                </a:lnTo>
                <a:lnTo>
                  <a:pt x="51" y="55"/>
                </a:lnTo>
                <a:lnTo>
                  <a:pt x="47" y="55"/>
                </a:lnTo>
                <a:lnTo>
                  <a:pt x="43" y="55"/>
                </a:lnTo>
                <a:lnTo>
                  <a:pt x="39" y="51"/>
                </a:lnTo>
                <a:lnTo>
                  <a:pt x="31" y="43"/>
                </a:lnTo>
                <a:lnTo>
                  <a:pt x="20" y="31"/>
                </a:lnTo>
                <a:lnTo>
                  <a:pt x="12" y="23"/>
                </a:lnTo>
                <a:lnTo>
                  <a:pt x="4" y="15"/>
                </a:lnTo>
                <a:lnTo>
                  <a:pt x="0" y="11"/>
                </a:lnTo>
                <a:lnTo>
                  <a:pt x="0" y="7"/>
                </a:lnTo>
                <a:lnTo>
                  <a:pt x="0" y="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6" name="Freeform 523">
            <a:extLst>
              <a:ext uri="{FF2B5EF4-FFF2-40B4-BE49-F238E27FC236}">
                <a16:creationId xmlns:a16="http://schemas.microsoft.com/office/drawing/2014/main" xmlns="" id="{2C09F629-4E0E-4FF2-8007-297DF9B9EBC2}"/>
              </a:ext>
            </a:extLst>
          </p:cNvPr>
          <p:cNvSpPr>
            <a:spLocks/>
          </p:cNvSpPr>
          <p:nvPr/>
        </p:nvSpPr>
        <p:spPr bwMode="auto">
          <a:xfrm>
            <a:off x="4870810" y="2378715"/>
            <a:ext cx="552031" cy="567087"/>
          </a:xfrm>
          <a:custGeom>
            <a:avLst/>
            <a:gdLst>
              <a:gd name="T0" fmla="*/ 0 w 87"/>
              <a:gd name="T1" fmla="*/ 7 h 75"/>
              <a:gd name="T2" fmla="*/ 0 w 87"/>
              <a:gd name="T3" fmla="*/ 4 h 75"/>
              <a:gd name="T4" fmla="*/ 4 w 87"/>
              <a:gd name="T5" fmla="*/ 0 h 75"/>
              <a:gd name="T6" fmla="*/ 4 w 87"/>
              <a:gd name="T7" fmla="*/ 0 h 75"/>
              <a:gd name="T8" fmla="*/ 8 w 87"/>
              <a:gd name="T9" fmla="*/ 0 h 75"/>
              <a:gd name="T10" fmla="*/ 16 w 87"/>
              <a:gd name="T11" fmla="*/ 0 h 75"/>
              <a:gd name="T12" fmla="*/ 24 w 87"/>
              <a:gd name="T13" fmla="*/ 4 h 75"/>
              <a:gd name="T14" fmla="*/ 36 w 87"/>
              <a:gd name="T15" fmla="*/ 7 h 75"/>
              <a:gd name="T16" fmla="*/ 44 w 87"/>
              <a:gd name="T17" fmla="*/ 11 h 75"/>
              <a:gd name="T18" fmla="*/ 56 w 87"/>
              <a:gd name="T19" fmla="*/ 19 h 75"/>
              <a:gd name="T20" fmla="*/ 64 w 87"/>
              <a:gd name="T21" fmla="*/ 23 h 75"/>
              <a:gd name="T22" fmla="*/ 68 w 87"/>
              <a:gd name="T23" fmla="*/ 31 h 75"/>
              <a:gd name="T24" fmla="*/ 75 w 87"/>
              <a:gd name="T25" fmla="*/ 35 h 75"/>
              <a:gd name="T26" fmla="*/ 79 w 87"/>
              <a:gd name="T27" fmla="*/ 39 h 75"/>
              <a:gd name="T28" fmla="*/ 83 w 87"/>
              <a:gd name="T29" fmla="*/ 47 h 75"/>
              <a:gd name="T30" fmla="*/ 87 w 87"/>
              <a:gd name="T31" fmla="*/ 51 h 75"/>
              <a:gd name="T32" fmla="*/ 87 w 87"/>
              <a:gd name="T33" fmla="*/ 55 h 75"/>
              <a:gd name="T34" fmla="*/ 87 w 87"/>
              <a:gd name="T35" fmla="*/ 63 h 75"/>
              <a:gd name="T36" fmla="*/ 83 w 87"/>
              <a:gd name="T37" fmla="*/ 67 h 75"/>
              <a:gd name="T38" fmla="*/ 83 w 87"/>
              <a:gd name="T39" fmla="*/ 71 h 75"/>
              <a:gd name="T40" fmla="*/ 79 w 87"/>
              <a:gd name="T41" fmla="*/ 75 h 75"/>
              <a:gd name="T42" fmla="*/ 75 w 87"/>
              <a:gd name="T43" fmla="*/ 75 h 75"/>
              <a:gd name="T44" fmla="*/ 72 w 87"/>
              <a:gd name="T45" fmla="*/ 75 h 75"/>
              <a:gd name="T46" fmla="*/ 68 w 87"/>
              <a:gd name="T47" fmla="*/ 75 h 75"/>
              <a:gd name="T48" fmla="*/ 64 w 87"/>
              <a:gd name="T49" fmla="*/ 71 h 75"/>
              <a:gd name="T50" fmla="*/ 56 w 87"/>
              <a:gd name="T51" fmla="*/ 67 h 75"/>
              <a:gd name="T52" fmla="*/ 52 w 87"/>
              <a:gd name="T53" fmla="*/ 63 h 75"/>
              <a:gd name="T54" fmla="*/ 44 w 87"/>
              <a:gd name="T55" fmla="*/ 59 h 75"/>
              <a:gd name="T56" fmla="*/ 40 w 87"/>
              <a:gd name="T57" fmla="*/ 51 h 75"/>
              <a:gd name="T58" fmla="*/ 32 w 87"/>
              <a:gd name="T59" fmla="*/ 43 h 75"/>
              <a:gd name="T60" fmla="*/ 24 w 87"/>
              <a:gd name="T61" fmla="*/ 35 h 75"/>
              <a:gd name="T62" fmla="*/ 16 w 87"/>
              <a:gd name="T63" fmla="*/ 31 h 75"/>
              <a:gd name="T64" fmla="*/ 12 w 87"/>
              <a:gd name="T65" fmla="*/ 23 h 75"/>
              <a:gd name="T66" fmla="*/ 8 w 87"/>
              <a:gd name="T67" fmla="*/ 19 h 75"/>
              <a:gd name="T68" fmla="*/ 4 w 87"/>
              <a:gd name="T69" fmla="*/ 15 h 75"/>
              <a:gd name="T70" fmla="*/ 0 w 87"/>
              <a:gd name="T71" fmla="*/ 11 h 75"/>
              <a:gd name="T72" fmla="*/ 0 w 87"/>
              <a:gd name="T73" fmla="*/ 7 h 75"/>
              <a:gd name="T74" fmla="*/ 0 w 87"/>
              <a:gd name="T75" fmla="*/ 7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7" h="75">
                <a:moveTo>
                  <a:pt x="0" y="7"/>
                </a:moveTo>
                <a:lnTo>
                  <a:pt x="0" y="4"/>
                </a:lnTo>
                <a:lnTo>
                  <a:pt x="4" y="0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4" y="4"/>
                </a:lnTo>
                <a:lnTo>
                  <a:pt x="36" y="7"/>
                </a:lnTo>
                <a:lnTo>
                  <a:pt x="44" y="11"/>
                </a:lnTo>
                <a:lnTo>
                  <a:pt x="56" y="19"/>
                </a:lnTo>
                <a:lnTo>
                  <a:pt x="64" y="23"/>
                </a:lnTo>
                <a:lnTo>
                  <a:pt x="68" y="31"/>
                </a:lnTo>
                <a:lnTo>
                  <a:pt x="75" y="35"/>
                </a:lnTo>
                <a:lnTo>
                  <a:pt x="79" y="39"/>
                </a:lnTo>
                <a:lnTo>
                  <a:pt x="83" y="47"/>
                </a:lnTo>
                <a:lnTo>
                  <a:pt x="87" y="51"/>
                </a:lnTo>
                <a:lnTo>
                  <a:pt x="87" y="55"/>
                </a:lnTo>
                <a:lnTo>
                  <a:pt x="87" y="63"/>
                </a:lnTo>
                <a:lnTo>
                  <a:pt x="83" y="67"/>
                </a:lnTo>
                <a:lnTo>
                  <a:pt x="83" y="71"/>
                </a:lnTo>
                <a:lnTo>
                  <a:pt x="79" y="75"/>
                </a:lnTo>
                <a:lnTo>
                  <a:pt x="75" y="75"/>
                </a:lnTo>
                <a:lnTo>
                  <a:pt x="72" y="75"/>
                </a:lnTo>
                <a:lnTo>
                  <a:pt x="68" y="75"/>
                </a:lnTo>
                <a:lnTo>
                  <a:pt x="64" y="71"/>
                </a:lnTo>
                <a:lnTo>
                  <a:pt x="56" y="67"/>
                </a:lnTo>
                <a:lnTo>
                  <a:pt x="52" y="63"/>
                </a:lnTo>
                <a:lnTo>
                  <a:pt x="44" y="59"/>
                </a:lnTo>
                <a:lnTo>
                  <a:pt x="40" y="51"/>
                </a:lnTo>
                <a:lnTo>
                  <a:pt x="32" y="43"/>
                </a:lnTo>
                <a:lnTo>
                  <a:pt x="24" y="35"/>
                </a:lnTo>
                <a:lnTo>
                  <a:pt x="16" y="31"/>
                </a:lnTo>
                <a:lnTo>
                  <a:pt x="12" y="23"/>
                </a:lnTo>
                <a:lnTo>
                  <a:pt x="8" y="19"/>
                </a:lnTo>
                <a:lnTo>
                  <a:pt x="4" y="15"/>
                </a:lnTo>
                <a:lnTo>
                  <a:pt x="0" y="11"/>
                </a:lnTo>
                <a:lnTo>
                  <a:pt x="0" y="7"/>
                </a:lnTo>
                <a:lnTo>
                  <a:pt x="0" y="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7" name="Freeform 563">
            <a:extLst>
              <a:ext uri="{FF2B5EF4-FFF2-40B4-BE49-F238E27FC236}">
                <a16:creationId xmlns:a16="http://schemas.microsoft.com/office/drawing/2014/main" xmlns="" id="{B93E7B74-FDAE-48B5-8E8A-8E9A9BBD1264}"/>
              </a:ext>
            </a:extLst>
          </p:cNvPr>
          <p:cNvSpPr>
            <a:spLocks/>
          </p:cNvSpPr>
          <p:nvPr/>
        </p:nvSpPr>
        <p:spPr bwMode="auto">
          <a:xfrm>
            <a:off x="6618491" y="1367756"/>
            <a:ext cx="1313452" cy="1141732"/>
          </a:xfrm>
          <a:custGeom>
            <a:avLst/>
            <a:gdLst>
              <a:gd name="T0" fmla="*/ 171 w 207"/>
              <a:gd name="T1" fmla="*/ 0 h 151"/>
              <a:gd name="T2" fmla="*/ 175 w 207"/>
              <a:gd name="T3" fmla="*/ 0 h 151"/>
              <a:gd name="T4" fmla="*/ 183 w 207"/>
              <a:gd name="T5" fmla="*/ 0 h 151"/>
              <a:gd name="T6" fmla="*/ 187 w 207"/>
              <a:gd name="T7" fmla="*/ 4 h 151"/>
              <a:gd name="T8" fmla="*/ 195 w 207"/>
              <a:gd name="T9" fmla="*/ 8 h 151"/>
              <a:gd name="T10" fmla="*/ 199 w 207"/>
              <a:gd name="T11" fmla="*/ 12 h 151"/>
              <a:gd name="T12" fmla="*/ 203 w 207"/>
              <a:gd name="T13" fmla="*/ 16 h 151"/>
              <a:gd name="T14" fmla="*/ 207 w 207"/>
              <a:gd name="T15" fmla="*/ 20 h 151"/>
              <a:gd name="T16" fmla="*/ 207 w 207"/>
              <a:gd name="T17" fmla="*/ 20 h 151"/>
              <a:gd name="T18" fmla="*/ 203 w 207"/>
              <a:gd name="T19" fmla="*/ 28 h 151"/>
              <a:gd name="T20" fmla="*/ 199 w 207"/>
              <a:gd name="T21" fmla="*/ 32 h 151"/>
              <a:gd name="T22" fmla="*/ 191 w 207"/>
              <a:gd name="T23" fmla="*/ 40 h 151"/>
              <a:gd name="T24" fmla="*/ 183 w 207"/>
              <a:gd name="T25" fmla="*/ 47 h 151"/>
              <a:gd name="T26" fmla="*/ 175 w 207"/>
              <a:gd name="T27" fmla="*/ 55 h 151"/>
              <a:gd name="T28" fmla="*/ 163 w 207"/>
              <a:gd name="T29" fmla="*/ 67 h 151"/>
              <a:gd name="T30" fmla="*/ 151 w 207"/>
              <a:gd name="T31" fmla="*/ 75 h 151"/>
              <a:gd name="T32" fmla="*/ 139 w 207"/>
              <a:gd name="T33" fmla="*/ 87 h 151"/>
              <a:gd name="T34" fmla="*/ 127 w 207"/>
              <a:gd name="T35" fmla="*/ 99 h 151"/>
              <a:gd name="T36" fmla="*/ 111 w 207"/>
              <a:gd name="T37" fmla="*/ 107 h 151"/>
              <a:gd name="T38" fmla="*/ 84 w 207"/>
              <a:gd name="T39" fmla="*/ 123 h 151"/>
              <a:gd name="T40" fmla="*/ 72 w 207"/>
              <a:gd name="T41" fmla="*/ 131 h 151"/>
              <a:gd name="T42" fmla="*/ 56 w 207"/>
              <a:gd name="T43" fmla="*/ 135 h 151"/>
              <a:gd name="T44" fmla="*/ 28 w 207"/>
              <a:gd name="T45" fmla="*/ 147 h 151"/>
              <a:gd name="T46" fmla="*/ 16 w 207"/>
              <a:gd name="T47" fmla="*/ 151 h 151"/>
              <a:gd name="T48" fmla="*/ 8 w 207"/>
              <a:gd name="T49" fmla="*/ 151 h 151"/>
              <a:gd name="T50" fmla="*/ 0 w 207"/>
              <a:gd name="T51" fmla="*/ 151 h 151"/>
              <a:gd name="T52" fmla="*/ 0 w 207"/>
              <a:gd name="T53" fmla="*/ 151 h 151"/>
              <a:gd name="T54" fmla="*/ 0 w 207"/>
              <a:gd name="T55" fmla="*/ 147 h 151"/>
              <a:gd name="T56" fmla="*/ 4 w 207"/>
              <a:gd name="T57" fmla="*/ 143 h 151"/>
              <a:gd name="T58" fmla="*/ 8 w 207"/>
              <a:gd name="T59" fmla="*/ 139 h 151"/>
              <a:gd name="T60" fmla="*/ 16 w 207"/>
              <a:gd name="T61" fmla="*/ 139 h 151"/>
              <a:gd name="T62" fmla="*/ 20 w 207"/>
              <a:gd name="T63" fmla="*/ 135 h 151"/>
              <a:gd name="T64" fmla="*/ 32 w 207"/>
              <a:gd name="T65" fmla="*/ 127 h 151"/>
              <a:gd name="T66" fmla="*/ 40 w 207"/>
              <a:gd name="T67" fmla="*/ 123 h 151"/>
              <a:gd name="T68" fmla="*/ 56 w 207"/>
              <a:gd name="T69" fmla="*/ 115 h 151"/>
              <a:gd name="T70" fmla="*/ 68 w 207"/>
              <a:gd name="T71" fmla="*/ 107 h 151"/>
              <a:gd name="T72" fmla="*/ 80 w 207"/>
              <a:gd name="T73" fmla="*/ 95 h 151"/>
              <a:gd name="T74" fmla="*/ 95 w 207"/>
              <a:gd name="T75" fmla="*/ 87 h 151"/>
              <a:gd name="T76" fmla="*/ 111 w 207"/>
              <a:gd name="T77" fmla="*/ 75 h 151"/>
              <a:gd name="T78" fmla="*/ 123 w 207"/>
              <a:gd name="T79" fmla="*/ 59 h 151"/>
              <a:gd name="T80" fmla="*/ 135 w 207"/>
              <a:gd name="T81" fmla="*/ 51 h 151"/>
              <a:gd name="T82" fmla="*/ 147 w 207"/>
              <a:gd name="T83" fmla="*/ 40 h 151"/>
              <a:gd name="T84" fmla="*/ 151 w 207"/>
              <a:gd name="T85" fmla="*/ 32 h 151"/>
              <a:gd name="T86" fmla="*/ 159 w 207"/>
              <a:gd name="T87" fmla="*/ 24 h 151"/>
              <a:gd name="T88" fmla="*/ 163 w 207"/>
              <a:gd name="T89" fmla="*/ 20 h 151"/>
              <a:gd name="T90" fmla="*/ 163 w 207"/>
              <a:gd name="T91" fmla="*/ 12 h 151"/>
              <a:gd name="T92" fmla="*/ 163 w 207"/>
              <a:gd name="T93" fmla="*/ 12 h 151"/>
              <a:gd name="T94" fmla="*/ 163 w 207"/>
              <a:gd name="T95" fmla="*/ 8 h 151"/>
              <a:gd name="T96" fmla="*/ 163 w 207"/>
              <a:gd name="T97" fmla="*/ 4 h 151"/>
              <a:gd name="T98" fmla="*/ 167 w 207"/>
              <a:gd name="T99" fmla="*/ 0 h 151"/>
              <a:gd name="T100" fmla="*/ 171 w 207"/>
              <a:gd name="T101" fmla="*/ 0 h 151"/>
              <a:gd name="T102" fmla="*/ 171 w 207"/>
              <a:gd name="T103" fmla="*/ 0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07" h="151">
                <a:moveTo>
                  <a:pt x="171" y="0"/>
                </a:moveTo>
                <a:lnTo>
                  <a:pt x="175" y="0"/>
                </a:lnTo>
                <a:lnTo>
                  <a:pt x="183" y="0"/>
                </a:lnTo>
                <a:lnTo>
                  <a:pt x="187" y="4"/>
                </a:lnTo>
                <a:lnTo>
                  <a:pt x="195" y="8"/>
                </a:lnTo>
                <a:lnTo>
                  <a:pt x="199" y="12"/>
                </a:lnTo>
                <a:lnTo>
                  <a:pt x="203" y="16"/>
                </a:lnTo>
                <a:lnTo>
                  <a:pt x="207" y="20"/>
                </a:lnTo>
                <a:lnTo>
                  <a:pt x="207" y="20"/>
                </a:lnTo>
                <a:lnTo>
                  <a:pt x="203" y="28"/>
                </a:lnTo>
                <a:lnTo>
                  <a:pt x="199" y="32"/>
                </a:lnTo>
                <a:lnTo>
                  <a:pt x="191" y="40"/>
                </a:lnTo>
                <a:lnTo>
                  <a:pt x="183" y="47"/>
                </a:lnTo>
                <a:lnTo>
                  <a:pt x="175" y="55"/>
                </a:lnTo>
                <a:lnTo>
                  <a:pt x="163" y="67"/>
                </a:lnTo>
                <a:lnTo>
                  <a:pt x="151" y="75"/>
                </a:lnTo>
                <a:lnTo>
                  <a:pt x="139" y="87"/>
                </a:lnTo>
                <a:lnTo>
                  <a:pt x="127" y="99"/>
                </a:lnTo>
                <a:lnTo>
                  <a:pt x="111" y="107"/>
                </a:lnTo>
                <a:lnTo>
                  <a:pt x="84" y="123"/>
                </a:lnTo>
                <a:lnTo>
                  <a:pt x="72" y="131"/>
                </a:lnTo>
                <a:lnTo>
                  <a:pt x="56" y="135"/>
                </a:lnTo>
                <a:lnTo>
                  <a:pt x="28" y="147"/>
                </a:lnTo>
                <a:lnTo>
                  <a:pt x="16" y="151"/>
                </a:lnTo>
                <a:lnTo>
                  <a:pt x="8" y="151"/>
                </a:lnTo>
                <a:lnTo>
                  <a:pt x="0" y="151"/>
                </a:lnTo>
                <a:lnTo>
                  <a:pt x="0" y="151"/>
                </a:lnTo>
                <a:lnTo>
                  <a:pt x="0" y="147"/>
                </a:lnTo>
                <a:lnTo>
                  <a:pt x="4" y="143"/>
                </a:lnTo>
                <a:lnTo>
                  <a:pt x="8" y="139"/>
                </a:lnTo>
                <a:lnTo>
                  <a:pt x="16" y="139"/>
                </a:lnTo>
                <a:lnTo>
                  <a:pt x="20" y="135"/>
                </a:lnTo>
                <a:lnTo>
                  <a:pt x="32" y="127"/>
                </a:lnTo>
                <a:lnTo>
                  <a:pt x="40" y="123"/>
                </a:lnTo>
                <a:lnTo>
                  <a:pt x="56" y="115"/>
                </a:lnTo>
                <a:lnTo>
                  <a:pt x="68" y="107"/>
                </a:lnTo>
                <a:lnTo>
                  <a:pt x="80" y="95"/>
                </a:lnTo>
                <a:lnTo>
                  <a:pt x="95" y="87"/>
                </a:lnTo>
                <a:lnTo>
                  <a:pt x="111" y="75"/>
                </a:lnTo>
                <a:lnTo>
                  <a:pt x="123" y="59"/>
                </a:lnTo>
                <a:lnTo>
                  <a:pt x="135" y="51"/>
                </a:lnTo>
                <a:lnTo>
                  <a:pt x="147" y="40"/>
                </a:lnTo>
                <a:lnTo>
                  <a:pt x="151" y="32"/>
                </a:lnTo>
                <a:lnTo>
                  <a:pt x="159" y="24"/>
                </a:lnTo>
                <a:lnTo>
                  <a:pt x="163" y="20"/>
                </a:lnTo>
                <a:lnTo>
                  <a:pt x="163" y="12"/>
                </a:lnTo>
                <a:lnTo>
                  <a:pt x="163" y="12"/>
                </a:lnTo>
                <a:lnTo>
                  <a:pt x="163" y="8"/>
                </a:lnTo>
                <a:lnTo>
                  <a:pt x="163" y="4"/>
                </a:lnTo>
                <a:lnTo>
                  <a:pt x="167" y="0"/>
                </a:lnTo>
                <a:lnTo>
                  <a:pt x="171" y="0"/>
                </a:lnTo>
                <a:lnTo>
                  <a:pt x="171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8" name="Freeform 564">
            <a:extLst>
              <a:ext uri="{FF2B5EF4-FFF2-40B4-BE49-F238E27FC236}">
                <a16:creationId xmlns:a16="http://schemas.microsoft.com/office/drawing/2014/main" xmlns="" id="{ECAA118C-804B-4804-B98C-812A2947E424}"/>
              </a:ext>
            </a:extLst>
          </p:cNvPr>
          <p:cNvSpPr>
            <a:spLocks/>
          </p:cNvSpPr>
          <p:nvPr/>
        </p:nvSpPr>
        <p:spPr bwMode="auto">
          <a:xfrm>
            <a:off x="7703513" y="1428245"/>
            <a:ext cx="1535530" cy="930021"/>
          </a:xfrm>
          <a:custGeom>
            <a:avLst/>
            <a:gdLst>
              <a:gd name="T0" fmla="*/ 207 w 242"/>
              <a:gd name="T1" fmla="*/ 95 h 123"/>
              <a:gd name="T2" fmla="*/ 214 w 242"/>
              <a:gd name="T3" fmla="*/ 99 h 123"/>
              <a:gd name="T4" fmla="*/ 222 w 242"/>
              <a:gd name="T5" fmla="*/ 99 h 123"/>
              <a:gd name="T6" fmla="*/ 230 w 242"/>
              <a:gd name="T7" fmla="*/ 103 h 123"/>
              <a:gd name="T8" fmla="*/ 234 w 242"/>
              <a:gd name="T9" fmla="*/ 103 h 123"/>
              <a:gd name="T10" fmla="*/ 238 w 242"/>
              <a:gd name="T11" fmla="*/ 103 h 123"/>
              <a:gd name="T12" fmla="*/ 242 w 242"/>
              <a:gd name="T13" fmla="*/ 107 h 123"/>
              <a:gd name="T14" fmla="*/ 242 w 242"/>
              <a:gd name="T15" fmla="*/ 107 h 123"/>
              <a:gd name="T16" fmla="*/ 242 w 242"/>
              <a:gd name="T17" fmla="*/ 111 h 123"/>
              <a:gd name="T18" fmla="*/ 242 w 242"/>
              <a:gd name="T19" fmla="*/ 111 h 123"/>
              <a:gd name="T20" fmla="*/ 234 w 242"/>
              <a:gd name="T21" fmla="*/ 115 h 123"/>
              <a:gd name="T22" fmla="*/ 226 w 242"/>
              <a:gd name="T23" fmla="*/ 115 h 123"/>
              <a:gd name="T24" fmla="*/ 214 w 242"/>
              <a:gd name="T25" fmla="*/ 119 h 123"/>
              <a:gd name="T26" fmla="*/ 187 w 242"/>
              <a:gd name="T27" fmla="*/ 123 h 123"/>
              <a:gd name="T28" fmla="*/ 175 w 242"/>
              <a:gd name="T29" fmla="*/ 123 h 123"/>
              <a:gd name="T30" fmla="*/ 167 w 242"/>
              <a:gd name="T31" fmla="*/ 119 h 123"/>
              <a:gd name="T32" fmla="*/ 155 w 242"/>
              <a:gd name="T33" fmla="*/ 119 h 123"/>
              <a:gd name="T34" fmla="*/ 147 w 242"/>
              <a:gd name="T35" fmla="*/ 119 h 123"/>
              <a:gd name="T36" fmla="*/ 139 w 242"/>
              <a:gd name="T37" fmla="*/ 115 h 123"/>
              <a:gd name="T38" fmla="*/ 131 w 242"/>
              <a:gd name="T39" fmla="*/ 111 h 123"/>
              <a:gd name="T40" fmla="*/ 127 w 242"/>
              <a:gd name="T41" fmla="*/ 111 h 123"/>
              <a:gd name="T42" fmla="*/ 115 w 242"/>
              <a:gd name="T43" fmla="*/ 103 h 123"/>
              <a:gd name="T44" fmla="*/ 103 w 242"/>
              <a:gd name="T45" fmla="*/ 95 h 123"/>
              <a:gd name="T46" fmla="*/ 91 w 242"/>
              <a:gd name="T47" fmla="*/ 83 h 123"/>
              <a:gd name="T48" fmla="*/ 71 w 242"/>
              <a:gd name="T49" fmla="*/ 71 h 123"/>
              <a:gd name="T50" fmla="*/ 52 w 242"/>
              <a:gd name="T51" fmla="*/ 55 h 123"/>
              <a:gd name="T52" fmla="*/ 28 w 242"/>
              <a:gd name="T53" fmla="*/ 35 h 123"/>
              <a:gd name="T54" fmla="*/ 0 w 242"/>
              <a:gd name="T55" fmla="*/ 12 h 123"/>
              <a:gd name="T56" fmla="*/ 12 w 242"/>
              <a:gd name="T57" fmla="*/ 0 h 123"/>
              <a:gd name="T58" fmla="*/ 48 w 242"/>
              <a:gd name="T59" fmla="*/ 24 h 123"/>
              <a:gd name="T60" fmla="*/ 83 w 242"/>
              <a:gd name="T61" fmla="*/ 47 h 123"/>
              <a:gd name="T62" fmla="*/ 99 w 242"/>
              <a:gd name="T63" fmla="*/ 55 h 123"/>
              <a:gd name="T64" fmla="*/ 115 w 242"/>
              <a:gd name="T65" fmla="*/ 63 h 123"/>
              <a:gd name="T66" fmla="*/ 131 w 242"/>
              <a:gd name="T67" fmla="*/ 71 h 123"/>
              <a:gd name="T68" fmla="*/ 143 w 242"/>
              <a:gd name="T69" fmla="*/ 79 h 123"/>
              <a:gd name="T70" fmla="*/ 159 w 242"/>
              <a:gd name="T71" fmla="*/ 83 h 123"/>
              <a:gd name="T72" fmla="*/ 175 w 242"/>
              <a:gd name="T73" fmla="*/ 87 h 123"/>
              <a:gd name="T74" fmla="*/ 207 w 242"/>
              <a:gd name="T75" fmla="*/ 95 h 123"/>
              <a:gd name="T76" fmla="*/ 207 w 242"/>
              <a:gd name="T77" fmla="*/ 95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42" h="123">
                <a:moveTo>
                  <a:pt x="207" y="95"/>
                </a:moveTo>
                <a:lnTo>
                  <a:pt x="214" y="99"/>
                </a:lnTo>
                <a:lnTo>
                  <a:pt x="222" y="99"/>
                </a:lnTo>
                <a:lnTo>
                  <a:pt x="230" y="103"/>
                </a:lnTo>
                <a:lnTo>
                  <a:pt x="234" y="103"/>
                </a:lnTo>
                <a:lnTo>
                  <a:pt x="238" y="103"/>
                </a:lnTo>
                <a:lnTo>
                  <a:pt x="242" y="107"/>
                </a:lnTo>
                <a:lnTo>
                  <a:pt x="242" y="107"/>
                </a:lnTo>
                <a:lnTo>
                  <a:pt x="242" y="111"/>
                </a:lnTo>
                <a:lnTo>
                  <a:pt x="242" y="111"/>
                </a:lnTo>
                <a:lnTo>
                  <a:pt x="234" y="115"/>
                </a:lnTo>
                <a:lnTo>
                  <a:pt x="226" y="115"/>
                </a:lnTo>
                <a:lnTo>
                  <a:pt x="214" y="119"/>
                </a:lnTo>
                <a:lnTo>
                  <a:pt x="187" y="123"/>
                </a:lnTo>
                <a:lnTo>
                  <a:pt x="175" y="123"/>
                </a:lnTo>
                <a:lnTo>
                  <a:pt x="167" y="119"/>
                </a:lnTo>
                <a:lnTo>
                  <a:pt x="155" y="119"/>
                </a:lnTo>
                <a:lnTo>
                  <a:pt x="147" y="119"/>
                </a:lnTo>
                <a:lnTo>
                  <a:pt x="139" y="115"/>
                </a:lnTo>
                <a:lnTo>
                  <a:pt x="131" y="111"/>
                </a:lnTo>
                <a:lnTo>
                  <a:pt x="127" y="111"/>
                </a:lnTo>
                <a:lnTo>
                  <a:pt x="115" y="103"/>
                </a:lnTo>
                <a:lnTo>
                  <a:pt x="103" y="95"/>
                </a:lnTo>
                <a:lnTo>
                  <a:pt x="91" y="83"/>
                </a:lnTo>
                <a:lnTo>
                  <a:pt x="71" y="71"/>
                </a:lnTo>
                <a:lnTo>
                  <a:pt x="52" y="55"/>
                </a:lnTo>
                <a:lnTo>
                  <a:pt x="28" y="35"/>
                </a:lnTo>
                <a:lnTo>
                  <a:pt x="0" y="12"/>
                </a:lnTo>
                <a:lnTo>
                  <a:pt x="12" y="0"/>
                </a:lnTo>
                <a:lnTo>
                  <a:pt x="48" y="24"/>
                </a:lnTo>
                <a:lnTo>
                  <a:pt x="83" y="47"/>
                </a:lnTo>
                <a:lnTo>
                  <a:pt x="99" y="55"/>
                </a:lnTo>
                <a:lnTo>
                  <a:pt x="115" y="63"/>
                </a:lnTo>
                <a:lnTo>
                  <a:pt x="131" y="71"/>
                </a:lnTo>
                <a:lnTo>
                  <a:pt x="143" y="79"/>
                </a:lnTo>
                <a:lnTo>
                  <a:pt x="159" y="83"/>
                </a:lnTo>
                <a:lnTo>
                  <a:pt x="175" y="87"/>
                </a:lnTo>
                <a:lnTo>
                  <a:pt x="207" y="95"/>
                </a:lnTo>
                <a:lnTo>
                  <a:pt x="207" y="9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39" name="Freeform 565">
            <a:extLst>
              <a:ext uri="{FF2B5EF4-FFF2-40B4-BE49-F238E27FC236}">
                <a16:creationId xmlns:a16="http://schemas.microsoft.com/office/drawing/2014/main" xmlns="" id="{8C848E11-C83E-4353-B1A7-4FD12B0ADED0}"/>
              </a:ext>
            </a:extLst>
          </p:cNvPr>
          <p:cNvSpPr>
            <a:spLocks/>
          </p:cNvSpPr>
          <p:nvPr/>
        </p:nvSpPr>
        <p:spPr bwMode="auto">
          <a:xfrm>
            <a:off x="7424325" y="2025576"/>
            <a:ext cx="710659" cy="241956"/>
          </a:xfrm>
          <a:custGeom>
            <a:avLst/>
            <a:gdLst>
              <a:gd name="T0" fmla="*/ 48 w 112"/>
              <a:gd name="T1" fmla="*/ 4 h 32"/>
              <a:gd name="T2" fmla="*/ 64 w 112"/>
              <a:gd name="T3" fmla="*/ 0 h 32"/>
              <a:gd name="T4" fmla="*/ 76 w 112"/>
              <a:gd name="T5" fmla="*/ 0 h 32"/>
              <a:gd name="T6" fmla="*/ 84 w 112"/>
              <a:gd name="T7" fmla="*/ 0 h 32"/>
              <a:gd name="T8" fmla="*/ 96 w 112"/>
              <a:gd name="T9" fmla="*/ 0 h 32"/>
              <a:gd name="T10" fmla="*/ 100 w 112"/>
              <a:gd name="T11" fmla="*/ 4 h 32"/>
              <a:gd name="T12" fmla="*/ 108 w 112"/>
              <a:gd name="T13" fmla="*/ 4 h 32"/>
              <a:gd name="T14" fmla="*/ 108 w 112"/>
              <a:gd name="T15" fmla="*/ 8 h 32"/>
              <a:gd name="T16" fmla="*/ 112 w 112"/>
              <a:gd name="T17" fmla="*/ 8 h 32"/>
              <a:gd name="T18" fmla="*/ 108 w 112"/>
              <a:gd name="T19" fmla="*/ 12 h 32"/>
              <a:gd name="T20" fmla="*/ 108 w 112"/>
              <a:gd name="T21" fmla="*/ 12 h 32"/>
              <a:gd name="T22" fmla="*/ 100 w 112"/>
              <a:gd name="T23" fmla="*/ 16 h 32"/>
              <a:gd name="T24" fmla="*/ 96 w 112"/>
              <a:gd name="T25" fmla="*/ 20 h 32"/>
              <a:gd name="T26" fmla="*/ 88 w 112"/>
              <a:gd name="T27" fmla="*/ 24 h 32"/>
              <a:gd name="T28" fmla="*/ 76 w 112"/>
              <a:gd name="T29" fmla="*/ 24 h 32"/>
              <a:gd name="T30" fmla="*/ 64 w 112"/>
              <a:gd name="T31" fmla="*/ 28 h 32"/>
              <a:gd name="T32" fmla="*/ 52 w 112"/>
              <a:gd name="T33" fmla="*/ 28 h 32"/>
              <a:gd name="T34" fmla="*/ 40 w 112"/>
              <a:gd name="T35" fmla="*/ 32 h 32"/>
              <a:gd name="T36" fmla="*/ 36 w 112"/>
              <a:gd name="T37" fmla="*/ 32 h 32"/>
              <a:gd name="T38" fmla="*/ 28 w 112"/>
              <a:gd name="T39" fmla="*/ 32 h 32"/>
              <a:gd name="T40" fmla="*/ 20 w 112"/>
              <a:gd name="T41" fmla="*/ 32 h 32"/>
              <a:gd name="T42" fmla="*/ 16 w 112"/>
              <a:gd name="T43" fmla="*/ 28 h 32"/>
              <a:gd name="T44" fmla="*/ 12 w 112"/>
              <a:gd name="T45" fmla="*/ 24 h 32"/>
              <a:gd name="T46" fmla="*/ 4 w 112"/>
              <a:gd name="T47" fmla="*/ 24 h 32"/>
              <a:gd name="T48" fmla="*/ 0 w 112"/>
              <a:gd name="T49" fmla="*/ 20 h 32"/>
              <a:gd name="T50" fmla="*/ 0 w 112"/>
              <a:gd name="T51" fmla="*/ 20 h 32"/>
              <a:gd name="T52" fmla="*/ 0 w 112"/>
              <a:gd name="T53" fmla="*/ 16 h 32"/>
              <a:gd name="T54" fmla="*/ 0 w 112"/>
              <a:gd name="T55" fmla="*/ 16 h 32"/>
              <a:gd name="T56" fmla="*/ 0 w 112"/>
              <a:gd name="T57" fmla="*/ 12 h 32"/>
              <a:gd name="T58" fmla="*/ 4 w 112"/>
              <a:gd name="T59" fmla="*/ 12 h 32"/>
              <a:gd name="T60" fmla="*/ 12 w 112"/>
              <a:gd name="T61" fmla="*/ 12 h 32"/>
              <a:gd name="T62" fmla="*/ 16 w 112"/>
              <a:gd name="T63" fmla="*/ 12 h 32"/>
              <a:gd name="T64" fmla="*/ 28 w 112"/>
              <a:gd name="T65" fmla="*/ 8 h 32"/>
              <a:gd name="T66" fmla="*/ 36 w 112"/>
              <a:gd name="T67" fmla="*/ 8 h 32"/>
              <a:gd name="T68" fmla="*/ 48 w 112"/>
              <a:gd name="T69" fmla="*/ 4 h 32"/>
              <a:gd name="T70" fmla="*/ 48 w 112"/>
              <a:gd name="T71" fmla="*/ 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2" h="32">
                <a:moveTo>
                  <a:pt x="48" y="4"/>
                </a:moveTo>
                <a:lnTo>
                  <a:pt x="64" y="0"/>
                </a:lnTo>
                <a:lnTo>
                  <a:pt x="76" y="0"/>
                </a:lnTo>
                <a:lnTo>
                  <a:pt x="84" y="0"/>
                </a:lnTo>
                <a:lnTo>
                  <a:pt x="96" y="0"/>
                </a:lnTo>
                <a:lnTo>
                  <a:pt x="100" y="4"/>
                </a:lnTo>
                <a:lnTo>
                  <a:pt x="108" y="4"/>
                </a:lnTo>
                <a:lnTo>
                  <a:pt x="108" y="8"/>
                </a:lnTo>
                <a:lnTo>
                  <a:pt x="112" y="8"/>
                </a:lnTo>
                <a:lnTo>
                  <a:pt x="108" y="12"/>
                </a:lnTo>
                <a:lnTo>
                  <a:pt x="108" y="12"/>
                </a:lnTo>
                <a:lnTo>
                  <a:pt x="100" y="16"/>
                </a:lnTo>
                <a:lnTo>
                  <a:pt x="96" y="20"/>
                </a:lnTo>
                <a:lnTo>
                  <a:pt x="88" y="24"/>
                </a:lnTo>
                <a:lnTo>
                  <a:pt x="76" y="24"/>
                </a:lnTo>
                <a:lnTo>
                  <a:pt x="64" y="28"/>
                </a:lnTo>
                <a:lnTo>
                  <a:pt x="52" y="28"/>
                </a:lnTo>
                <a:lnTo>
                  <a:pt x="40" y="32"/>
                </a:lnTo>
                <a:lnTo>
                  <a:pt x="36" y="32"/>
                </a:lnTo>
                <a:lnTo>
                  <a:pt x="28" y="32"/>
                </a:lnTo>
                <a:lnTo>
                  <a:pt x="20" y="32"/>
                </a:lnTo>
                <a:lnTo>
                  <a:pt x="16" y="28"/>
                </a:lnTo>
                <a:lnTo>
                  <a:pt x="12" y="24"/>
                </a:lnTo>
                <a:lnTo>
                  <a:pt x="4" y="24"/>
                </a:lnTo>
                <a:lnTo>
                  <a:pt x="0" y="20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  <a:lnTo>
                  <a:pt x="0" y="12"/>
                </a:lnTo>
                <a:lnTo>
                  <a:pt x="4" y="12"/>
                </a:lnTo>
                <a:lnTo>
                  <a:pt x="12" y="12"/>
                </a:lnTo>
                <a:lnTo>
                  <a:pt x="16" y="12"/>
                </a:lnTo>
                <a:lnTo>
                  <a:pt x="28" y="8"/>
                </a:lnTo>
                <a:lnTo>
                  <a:pt x="36" y="8"/>
                </a:lnTo>
                <a:lnTo>
                  <a:pt x="48" y="4"/>
                </a:lnTo>
                <a:lnTo>
                  <a:pt x="48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0" name="Freeform 566">
            <a:extLst>
              <a:ext uri="{FF2B5EF4-FFF2-40B4-BE49-F238E27FC236}">
                <a16:creationId xmlns:a16="http://schemas.microsoft.com/office/drawing/2014/main" xmlns="" id="{6C817D0F-F3D7-4F25-9708-5657961A1DD8}"/>
              </a:ext>
            </a:extLst>
          </p:cNvPr>
          <p:cNvSpPr>
            <a:spLocks/>
          </p:cNvSpPr>
          <p:nvPr/>
        </p:nvSpPr>
        <p:spPr bwMode="auto">
          <a:xfrm>
            <a:off x="8134984" y="1125800"/>
            <a:ext cx="348986" cy="302445"/>
          </a:xfrm>
          <a:custGeom>
            <a:avLst/>
            <a:gdLst>
              <a:gd name="T0" fmla="*/ 0 w 55"/>
              <a:gd name="T1" fmla="*/ 4 h 40"/>
              <a:gd name="T2" fmla="*/ 3 w 55"/>
              <a:gd name="T3" fmla="*/ 0 h 40"/>
              <a:gd name="T4" fmla="*/ 3 w 55"/>
              <a:gd name="T5" fmla="*/ 0 h 40"/>
              <a:gd name="T6" fmla="*/ 7 w 55"/>
              <a:gd name="T7" fmla="*/ 0 h 40"/>
              <a:gd name="T8" fmla="*/ 11 w 55"/>
              <a:gd name="T9" fmla="*/ 0 h 40"/>
              <a:gd name="T10" fmla="*/ 19 w 55"/>
              <a:gd name="T11" fmla="*/ 0 h 40"/>
              <a:gd name="T12" fmla="*/ 31 w 55"/>
              <a:gd name="T13" fmla="*/ 0 h 40"/>
              <a:gd name="T14" fmla="*/ 39 w 55"/>
              <a:gd name="T15" fmla="*/ 0 h 40"/>
              <a:gd name="T16" fmla="*/ 43 w 55"/>
              <a:gd name="T17" fmla="*/ 4 h 40"/>
              <a:gd name="T18" fmla="*/ 47 w 55"/>
              <a:gd name="T19" fmla="*/ 8 h 40"/>
              <a:gd name="T20" fmla="*/ 51 w 55"/>
              <a:gd name="T21" fmla="*/ 12 h 40"/>
              <a:gd name="T22" fmla="*/ 51 w 55"/>
              <a:gd name="T23" fmla="*/ 20 h 40"/>
              <a:gd name="T24" fmla="*/ 55 w 55"/>
              <a:gd name="T25" fmla="*/ 24 h 40"/>
              <a:gd name="T26" fmla="*/ 51 w 55"/>
              <a:gd name="T27" fmla="*/ 28 h 40"/>
              <a:gd name="T28" fmla="*/ 51 w 55"/>
              <a:gd name="T29" fmla="*/ 32 h 40"/>
              <a:gd name="T30" fmla="*/ 43 w 55"/>
              <a:gd name="T31" fmla="*/ 36 h 40"/>
              <a:gd name="T32" fmla="*/ 39 w 55"/>
              <a:gd name="T33" fmla="*/ 40 h 40"/>
              <a:gd name="T34" fmla="*/ 39 w 55"/>
              <a:gd name="T35" fmla="*/ 40 h 40"/>
              <a:gd name="T36" fmla="*/ 31 w 55"/>
              <a:gd name="T37" fmla="*/ 36 h 40"/>
              <a:gd name="T38" fmla="*/ 27 w 55"/>
              <a:gd name="T39" fmla="*/ 32 h 40"/>
              <a:gd name="T40" fmla="*/ 19 w 55"/>
              <a:gd name="T41" fmla="*/ 24 h 40"/>
              <a:gd name="T42" fmla="*/ 11 w 55"/>
              <a:gd name="T43" fmla="*/ 16 h 40"/>
              <a:gd name="T44" fmla="*/ 7 w 55"/>
              <a:gd name="T45" fmla="*/ 12 h 40"/>
              <a:gd name="T46" fmla="*/ 3 w 55"/>
              <a:gd name="T47" fmla="*/ 8 h 40"/>
              <a:gd name="T48" fmla="*/ 0 w 55"/>
              <a:gd name="T49" fmla="*/ 4 h 40"/>
              <a:gd name="T50" fmla="*/ 0 w 55"/>
              <a:gd name="T51" fmla="*/ 4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5" h="40">
                <a:moveTo>
                  <a:pt x="0" y="4"/>
                </a:moveTo>
                <a:lnTo>
                  <a:pt x="3" y="0"/>
                </a:lnTo>
                <a:lnTo>
                  <a:pt x="3" y="0"/>
                </a:lnTo>
                <a:lnTo>
                  <a:pt x="7" y="0"/>
                </a:lnTo>
                <a:lnTo>
                  <a:pt x="11" y="0"/>
                </a:lnTo>
                <a:lnTo>
                  <a:pt x="19" y="0"/>
                </a:lnTo>
                <a:lnTo>
                  <a:pt x="31" y="0"/>
                </a:lnTo>
                <a:lnTo>
                  <a:pt x="39" y="0"/>
                </a:lnTo>
                <a:lnTo>
                  <a:pt x="43" y="4"/>
                </a:lnTo>
                <a:lnTo>
                  <a:pt x="47" y="8"/>
                </a:lnTo>
                <a:lnTo>
                  <a:pt x="51" y="12"/>
                </a:lnTo>
                <a:lnTo>
                  <a:pt x="51" y="20"/>
                </a:lnTo>
                <a:lnTo>
                  <a:pt x="55" y="24"/>
                </a:lnTo>
                <a:lnTo>
                  <a:pt x="51" y="28"/>
                </a:lnTo>
                <a:lnTo>
                  <a:pt x="51" y="32"/>
                </a:lnTo>
                <a:lnTo>
                  <a:pt x="43" y="36"/>
                </a:lnTo>
                <a:lnTo>
                  <a:pt x="39" y="40"/>
                </a:lnTo>
                <a:lnTo>
                  <a:pt x="39" y="40"/>
                </a:lnTo>
                <a:lnTo>
                  <a:pt x="31" y="36"/>
                </a:lnTo>
                <a:lnTo>
                  <a:pt x="27" y="32"/>
                </a:lnTo>
                <a:lnTo>
                  <a:pt x="19" y="24"/>
                </a:lnTo>
                <a:lnTo>
                  <a:pt x="11" y="16"/>
                </a:lnTo>
                <a:lnTo>
                  <a:pt x="7" y="12"/>
                </a:lnTo>
                <a:lnTo>
                  <a:pt x="3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1" name="Freeform 567">
            <a:extLst>
              <a:ext uri="{FF2B5EF4-FFF2-40B4-BE49-F238E27FC236}">
                <a16:creationId xmlns:a16="http://schemas.microsoft.com/office/drawing/2014/main" xmlns="" id="{6471F27E-CBD5-47A6-90B9-DAECDF7B7BC6}"/>
              </a:ext>
            </a:extLst>
          </p:cNvPr>
          <p:cNvSpPr>
            <a:spLocks/>
          </p:cNvSpPr>
          <p:nvPr/>
        </p:nvSpPr>
        <p:spPr bwMode="auto">
          <a:xfrm>
            <a:off x="7246661" y="1156045"/>
            <a:ext cx="355329" cy="302445"/>
          </a:xfrm>
          <a:custGeom>
            <a:avLst/>
            <a:gdLst>
              <a:gd name="T0" fmla="*/ 44 w 56"/>
              <a:gd name="T1" fmla="*/ 40 h 40"/>
              <a:gd name="T2" fmla="*/ 40 w 56"/>
              <a:gd name="T3" fmla="*/ 40 h 40"/>
              <a:gd name="T4" fmla="*/ 36 w 56"/>
              <a:gd name="T5" fmla="*/ 40 h 40"/>
              <a:gd name="T6" fmla="*/ 28 w 56"/>
              <a:gd name="T7" fmla="*/ 36 h 40"/>
              <a:gd name="T8" fmla="*/ 20 w 56"/>
              <a:gd name="T9" fmla="*/ 28 h 40"/>
              <a:gd name="T10" fmla="*/ 12 w 56"/>
              <a:gd name="T11" fmla="*/ 24 h 40"/>
              <a:gd name="T12" fmla="*/ 4 w 56"/>
              <a:gd name="T13" fmla="*/ 20 h 40"/>
              <a:gd name="T14" fmla="*/ 0 w 56"/>
              <a:gd name="T15" fmla="*/ 16 h 40"/>
              <a:gd name="T16" fmla="*/ 0 w 56"/>
              <a:gd name="T17" fmla="*/ 12 h 40"/>
              <a:gd name="T18" fmla="*/ 0 w 56"/>
              <a:gd name="T19" fmla="*/ 8 h 40"/>
              <a:gd name="T20" fmla="*/ 4 w 56"/>
              <a:gd name="T21" fmla="*/ 4 h 40"/>
              <a:gd name="T22" fmla="*/ 4 w 56"/>
              <a:gd name="T23" fmla="*/ 4 h 40"/>
              <a:gd name="T24" fmla="*/ 8 w 56"/>
              <a:gd name="T25" fmla="*/ 0 h 40"/>
              <a:gd name="T26" fmla="*/ 16 w 56"/>
              <a:gd name="T27" fmla="*/ 4 h 40"/>
              <a:gd name="T28" fmla="*/ 24 w 56"/>
              <a:gd name="T29" fmla="*/ 4 h 40"/>
              <a:gd name="T30" fmla="*/ 36 w 56"/>
              <a:gd name="T31" fmla="*/ 8 h 40"/>
              <a:gd name="T32" fmla="*/ 44 w 56"/>
              <a:gd name="T33" fmla="*/ 8 h 40"/>
              <a:gd name="T34" fmla="*/ 48 w 56"/>
              <a:gd name="T35" fmla="*/ 12 h 40"/>
              <a:gd name="T36" fmla="*/ 52 w 56"/>
              <a:gd name="T37" fmla="*/ 16 h 40"/>
              <a:gd name="T38" fmla="*/ 52 w 56"/>
              <a:gd name="T39" fmla="*/ 20 h 40"/>
              <a:gd name="T40" fmla="*/ 56 w 56"/>
              <a:gd name="T41" fmla="*/ 24 h 40"/>
              <a:gd name="T42" fmla="*/ 52 w 56"/>
              <a:gd name="T43" fmla="*/ 28 h 40"/>
              <a:gd name="T44" fmla="*/ 52 w 56"/>
              <a:gd name="T45" fmla="*/ 32 h 40"/>
              <a:gd name="T46" fmla="*/ 52 w 56"/>
              <a:gd name="T47" fmla="*/ 36 h 40"/>
              <a:gd name="T48" fmla="*/ 48 w 56"/>
              <a:gd name="T49" fmla="*/ 40 h 40"/>
              <a:gd name="T50" fmla="*/ 44 w 56"/>
              <a:gd name="T51" fmla="*/ 40 h 40"/>
              <a:gd name="T52" fmla="*/ 44 w 56"/>
              <a:gd name="T53" fmla="*/ 4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6" h="40">
                <a:moveTo>
                  <a:pt x="44" y="40"/>
                </a:moveTo>
                <a:lnTo>
                  <a:pt x="40" y="40"/>
                </a:lnTo>
                <a:lnTo>
                  <a:pt x="36" y="40"/>
                </a:lnTo>
                <a:lnTo>
                  <a:pt x="28" y="36"/>
                </a:lnTo>
                <a:lnTo>
                  <a:pt x="20" y="28"/>
                </a:lnTo>
                <a:lnTo>
                  <a:pt x="12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6" y="4"/>
                </a:lnTo>
                <a:lnTo>
                  <a:pt x="24" y="4"/>
                </a:lnTo>
                <a:lnTo>
                  <a:pt x="36" y="8"/>
                </a:lnTo>
                <a:lnTo>
                  <a:pt x="44" y="8"/>
                </a:lnTo>
                <a:lnTo>
                  <a:pt x="48" y="12"/>
                </a:lnTo>
                <a:lnTo>
                  <a:pt x="52" y="16"/>
                </a:lnTo>
                <a:lnTo>
                  <a:pt x="52" y="20"/>
                </a:lnTo>
                <a:lnTo>
                  <a:pt x="56" y="24"/>
                </a:lnTo>
                <a:lnTo>
                  <a:pt x="52" y="28"/>
                </a:lnTo>
                <a:lnTo>
                  <a:pt x="52" y="32"/>
                </a:lnTo>
                <a:lnTo>
                  <a:pt x="52" y="36"/>
                </a:lnTo>
                <a:lnTo>
                  <a:pt x="48" y="40"/>
                </a:lnTo>
                <a:lnTo>
                  <a:pt x="44" y="40"/>
                </a:lnTo>
                <a:lnTo>
                  <a:pt x="44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2" name="Freeform 568">
            <a:extLst>
              <a:ext uri="{FF2B5EF4-FFF2-40B4-BE49-F238E27FC236}">
                <a16:creationId xmlns:a16="http://schemas.microsoft.com/office/drawing/2014/main" xmlns="" id="{30E307E7-74F5-493F-8044-3A8794D03E23}"/>
              </a:ext>
            </a:extLst>
          </p:cNvPr>
          <p:cNvSpPr>
            <a:spLocks/>
          </p:cNvSpPr>
          <p:nvPr/>
        </p:nvSpPr>
        <p:spPr bwMode="auto">
          <a:xfrm>
            <a:off x="6796156" y="641888"/>
            <a:ext cx="729696" cy="907335"/>
          </a:xfrm>
          <a:custGeom>
            <a:avLst/>
            <a:gdLst>
              <a:gd name="T0" fmla="*/ 71 w 115"/>
              <a:gd name="T1" fmla="*/ 32 h 120"/>
              <a:gd name="T2" fmla="*/ 75 w 115"/>
              <a:gd name="T3" fmla="*/ 28 h 120"/>
              <a:gd name="T4" fmla="*/ 75 w 115"/>
              <a:gd name="T5" fmla="*/ 20 h 120"/>
              <a:gd name="T6" fmla="*/ 75 w 115"/>
              <a:gd name="T7" fmla="*/ 16 h 120"/>
              <a:gd name="T8" fmla="*/ 75 w 115"/>
              <a:gd name="T9" fmla="*/ 12 h 120"/>
              <a:gd name="T10" fmla="*/ 71 w 115"/>
              <a:gd name="T11" fmla="*/ 8 h 120"/>
              <a:gd name="T12" fmla="*/ 75 w 115"/>
              <a:gd name="T13" fmla="*/ 4 h 120"/>
              <a:gd name="T14" fmla="*/ 75 w 115"/>
              <a:gd name="T15" fmla="*/ 4 h 120"/>
              <a:gd name="T16" fmla="*/ 79 w 115"/>
              <a:gd name="T17" fmla="*/ 0 h 120"/>
              <a:gd name="T18" fmla="*/ 83 w 115"/>
              <a:gd name="T19" fmla="*/ 0 h 120"/>
              <a:gd name="T20" fmla="*/ 91 w 115"/>
              <a:gd name="T21" fmla="*/ 0 h 120"/>
              <a:gd name="T22" fmla="*/ 95 w 115"/>
              <a:gd name="T23" fmla="*/ 4 h 120"/>
              <a:gd name="T24" fmla="*/ 103 w 115"/>
              <a:gd name="T25" fmla="*/ 8 h 120"/>
              <a:gd name="T26" fmla="*/ 107 w 115"/>
              <a:gd name="T27" fmla="*/ 12 h 120"/>
              <a:gd name="T28" fmla="*/ 111 w 115"/>
              <a:gd name="T29" fmla="*/ 16 h 120"/>
              <a:gd name="T30" fmla="*/ 115 w 115"/>
              <a:gd name="T31" fmla="*/ 20 h 120"/>
              <a:gd name="T32" fmla="*/ 115 w 115"/>
              <a:gd name="T33" fmla="*/ 24 h 120"/>
              <a:gd name="T34" fmla="*/ 115 w 115"/>
              <a:gd name="T35" fmla="*/ 28 h 120"/>
              <a:gd name="T36" fmla="*/ 111 w 115"/>
              <a:gd name="T37" fmla="*/ 32 h 120"/>
              <a:gd name="T38" fmla="*/ 107 w 115"/>
              <a:gd name="T39" fmla="*/ 40 h 120"/>
              <a:gd name="T40" fmla="*/ 99 w 115"/>
              <a:gd name="T41" fmla="*/ 48 h 120"/>
              <a:gd name="T42" fmla="*/ 83 w 115"/>
              <a:gd name="T43" fmla="*/ 68 h 120"/>
              <a:gd name="T44" fmla="*/ 64 w 115"/>
              <a:gd name="T45" fmla="*/ 88 h 120"/>
              <a:gd name="T46" fmla="*/ 52 w 115"/>
              <a:gd name="T47" fmla="*/ 96 h 120"/>
              <a:gd name="T48" fmla="*/ 40 w 115"/>
              <a:gd name="T49" fmla="*/ 104 h 120"/>
              <a:gd name="T50" fmla="*/ 32 w 115"/>
              <a:gd name="T51" fmla="*/ 108 h 120"/>
              <a:gd name="T52" fmla="*/ 20 w 115"/>
              <a:gd name="T53" fmla="*/ 112 h 120"/>
              <a:gd name="T54" fmla="*/ 12 w 115"/>
              <a:gd name="T55" fmla="*/ 116 h 120"/>
              <a:gd name="T56" fmla="*/ 4 w 115"/>
              <a:gd name="T57" fmla="*/ 120 h 120"/>
              <a:gd name="T58" fmla="*/ 0 w 115"/>
              <a:gd name="T59" fmla="*/ 120 h 120"/>
              <a:gd name="T60" fmla="*/ 0 w 115"/>
              <a:gd name="T61" fmla="*/ 116 h 120"/>
              <a:gd name="T62" fmla="*/ 0 w 115"/>
              <a:gd name="T63" fmla="*/ 116 h 120"/>
              <a:gd name="T64" fmla="*/ 0 w 115"/>
              <a:gd name="T65" fmla="*/ 112 h 120"/>
              <a:gd name="T66" fmla="*/ 8 w 115"/>
              <a:gd name="T67" fmla="*/ 104 h 120"/>
              <a:gd name="T68" fmla="*/ 20 w 115"/>
              <a:gd name="T69" fmla="*/ 96 h 120"/>
              <a:gd name="T70" fmla="*/ 36 w 115"/>
              <a:gd name="T71" fmla="*/ 76 h 120"/>
              <a:gd name="T72" fmla="*/ 44 w 115"/>
              <a:gd name="T73" fmla="*/ 68 h 120"/>
              <a:gd name="T74" fmla="*/ 52 w 115"/>
              <a:gd name="T75" fmla="*/ 60 h 120"/>
              <a:gd name="T76" fmla="*/ 64 w 115"/>
              <a:gd name="T77" fmla="*/ 44 h 120"/>
              <a:gd name="T78" fmla="*/ 71 w 115"/>
              <a:gd name="T79" fmla="*/ 32 h 120"/>
              <a:gd name="T80" fmla="*/ 71 w 115"/>
              <a:gd name="T81" fmla="*/ 3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15" h="120">
                <a:moveTo>
                  <a:pt x="71" y="32"/>
                </a:moveTo>
                <a:lnTo>
                  <a:pt x="75" y="28"/>
                </a:lnTo>
                <a:lnTo>
                  <a:pt x="75" y="20"/>
                </a:lnTo>
                <a:lnTo>
                  <a:pt x="75" y="16"/>
                </a:lnTo>
                <a:lnTo>
                  <a:pt x="75" y="12"/>
                </a:lnTo>
                <a:lnTo>
                  <a:pt x="71" y="8"/>
                </a:lnTo>
                <a:lnTo>
                  <a:pt x="75" y="4"/>
                </a:lnTo>
                <a:lnTo>
                  <a:pt x="75" y="4"/>
                </a:lnTo>
                <a:lnTo>
                  <a:pt x="79" y="0"/>
                </a:lnTo>
                <a:lnTo>
                  <a:pt x="83" y="0"/>
                </a:lnTo>
                <a:lnTo>
                  <a:pt x="91" y="0"/>
                </a:lnTo>
                <a:lnTo>
                  <a:pt x="95" y="4"/>
                </a:lnTo>
                <a:lnTo>
                  <a:pt x="103" y="8"/>
                </a:lnTo>
                <a:lnTo>
                  <a:pt x="107" y="12"/>
                </a:lnTo>
                <a:lnTo>
                  <a:pt x="111" y="16"/>
                </a:lnTo>
                <a:lnTo>
                  <a:pt x="115" y="20"/>
                </a:lnTo>
                <a:lnTo>
                  <a:pt x="115" y="24"/>
                </a:lnTo>
                <a:lnTo>
                  <a:pt x="115" y="28"/>
                </a:lnTo>
                <a:lnTo>
                  <a:pt x="111" y="32"/>
                </a:lnTo>
                <a:lnTo>
                  <a:pt x="107" y="40"/>
                </a:lnTo>
                <a:lnTo>
                  <a:pt x="99" y="48"/>
                </a:lnTo>
                <a:lnTo>
                  <a:pt x="83" y="68"/>
                </a:lnTo>
                <a:lnTo>
                  <a:pt x="64" y="88"/>
                </a:lnTo>
                <a:lnTo>
                  <a:pt x="52" y="96"/>
                </a:lnTo>
                <a:lnTo>
                  <a:pt x="40" y="104"/>
                </a:lnTo>
                <a:lnTo>
                  <a:pt x="32" y="108"/>
                </a:lnTo>
                <a:lnTo>
                  <a:pt x="20" y="112"/>
                </a:lnTo>
                <a:lnTo>
                  <a:pt x="12" y="116"/>
                </a:lnTo>
                <a:lnTo>
                  <a:pt x="4" y="120"/>
                </a:lnTo>
                <a:lnTo>
                  <a:pt x="0" y="120"/>
                </a:lnTo>
                <a:lnTo>
                  <a:pt x="0" y="116"/>
                </a:lnTo>
                <a:lnTo>
                  <a:pt x="0" y="116"/>
                </a:lnTo>
                <a:lnTo>
                  <a:pt x="0" y="112"/>
                </a:lnTo>
                <a:lnTo>
                  <a:pt x="8" y="104"/>
                </a:lnTo>
                <a:lnTo>
                  <a:pt x="20" y="96"/>
                </a:lnTo>
                <a:lnTo>
                  <a:pt x="36" y="76"/>
                </a:lnTo>
                <a:lnTo>
                  <a:pt x="44" y="68"/>
                </a:lnTo>
                <a:lnTo>
                  <a:pt x="52" y="60"/>
                </a:lnTo>
                <a:lnTo>
                  <a:pt x="64" y="44"/>
                </a:lnTo>
                <a:lnTo>
                  <a:pt x="71" y="32"/>
                </a:lnTo>
                <a:lnTo>
                  <a:pt x="71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3" name="Freeform 569">
            <a:extLst>
              <a:ext uri="{FF2B5EF4-FFF2-40B4-BE49-F238E27FC236}">
                <a16:creationId xmlns:a16="http://schemas.microsoft.com/office/drawing/2014/main" xmlns="" id="{D51A4208-08B1-42AA-A339-EC28D9C28542}"/>
              </a:ext>
            </a:extLst>
          </p:cNvPr>
          <p:cNvSpPr>
            <a:spLocks/>
          </p:cNvSpPr>
          <p:nvPr/>
        </p:nvSpPr>
        <p:spPr bwMode="auto">
          <a:xfrm>
            <a:off x="7779655" y="588963"/>
            <a:ext cx="602793" cy="718309"/>
          </a:xfrm>
          <a:custGeom>
            <a:avLst/>
            <a:gdLst>
              <a:gd name="T0" fmla="*/ 40 w 95"/>
              <a:gd name="T1" fmla="*/ 43 h 95"/>
              <a:gd name="T2" fmla="*/ 48 w 95"/>
              <a:gd name="T3" fmla="*/ 31 h 95"/>
              <a:gd name="T4" fmla="*/ 52 w 95"/>
              <a:gd name="T5" fmla="*/ 27 h 95"/>
              <a:gd name="T6" fmla="*/ 56 w 95"/>
              <a:gd name="T7" fmla="*/ 23 h 95"/>
              <a:gd name="T8" fmla="*/ 56 w 95"/>
              <a:gd name="T9" fmla="*/ 15 h 95"/>
              <a:gd name="T10" fmla="*/ 56 w 95"/>
              <a:gd name="T11" fmla="*/ 11 h 95"/>
              <a:gd name="T12" fmla="*/ 56 w 95"/>
              <a:gd name="T13" fmla="*/ 7 h 95"/>
              <a:gd name="T14" fmla="*/ 56 w 95"/>
              <a:gd name="T15" fmla="*/ 3 h 95"/>
              <a:gd name="T16" fmla="*/ 56 w 95"/>
              <a:gd name="T17" fmla="*/ 0 h 95"/>
              <a:gd name="T18" fmla="*/ 59 w 95"/>
              <a:gd name="T19" fmla="*/ 0 h 95"/>
              <a:gd name="T20" fmla="*/ 63 w 95"/>
              <a:gd name="T21" fmla="*/ 0 h 95"/>
              <a:gd name="T22" fmla="*/ 71 w 95"/>
              <a:gd name="T23" fmla="*/ 3 h 95"/>
              <a:gd name="T24" fmla="*/ 83 w 95"/>
              <a:gd name="T25" fmla="*/ 7 h 95"/>
              <a:gd name="T26" fmla="*/ 87 w 95"/>
              <a:gd name="T27" fmla="*/ 11 h 95"/>
              <a:gd name="T28" fmla="*/ 91 w 95"/>
              <a:gd name="T29" fmla="*/ 15 h 95"/>
              <a:gd name="T30" fmla="*/ 91 w 95"/>
              <a:gd name="T31" fmla="*/ 19 h 95"/>
              <a:gd name="T32" fmla="*/ 95 w 95"/>
              <a:gd name="T33" fmla="*/ 23 h 95"/>
              <a:gd name="T34" fmla="*/ 91 w 95"/>
              <a:gd name="T35" fmla="*/ 27 h 95"/>
              <a:gd name="T36" fmla="*/ 87 w 95"/>
              <a:gd name="T37" fmla="*/ 31 h 95"/>
              <a:gd name="T38" fmla="*/ 79 w 95"/>
              <a:gd name="T39" fmla="*/ 43 h 95"/>
              <a:gd name="T40" fmla="*/ 67 w 95"/>
              <a:gd name="T41" fmla="*/ 55 h 95"/>
              <a:gd name="T42" fmla="*/ 56 w 95"/>
              <a:gd name="T43" fmla="*/ 63 h 95"/>
              <a:gd name="T44" fmla="*/ 48 w 95"/>
              <a:gd name="T45" fmla="*/ 75 h 95"/>
              <a:gd name="T46" fmla="*/ 36 w 95"/>
              <a:gd name="T47" fmla="*/ 83 h 95"/>
              <a:gd name="T48" fmla="*/ 28 w 95"/>
              <a:gd name="T49" fmla="*/ 87 h 95"/>
              <a:gd name="T50" fmla="*/ 16 w 95"/>
              <a:gd name="T51" fmla="*/ 91 h 95"/>
              <a:gd name="T52" fmla="*/ 12 w 95"/>
              <a:gd name="T53" fmla="*/ 95 h 95"/>
              <a:gd name="T54" fmla="*/ 4 w 95"/>
              <a:gd name="T55" fmla="*/ 95 h 95"/>
              <a:gd name="T56" fmla="*/ 0 w 95"/>
              <a:gd name="T57" fmla="*/ 95 h 95"/>
              <a:gd name="T58" fmla="*/ 0 w 95"/>
              <a:gd name="T59" fmla="*/ 95 h 95"/>
              <a:gd name="T60" fmla="*/ 0 w 95"/>
              <a:gd name="T61" fmla="*/ 91 h 95"/>
              <a:gd name="T62" fmla="*/ 8 w 95"/>
              <a:gd name="T63" fmla="*/ 83 h 95"/>
              <a:gd name="T64" fmla="*/ 12 w 95"/>
              <a:gd name="T65" fmla="*/ 75 h 95"/>
              <a:gd name="T66" fmla="*/ 20 w 95"/>
              <a:gd name="T67" fmla="*/ 67 h 95"/>
              <a:gd name="T68" fmla="*/ 28 w 95"/>
              <a:gd name="T69" fmla="*/ 59 h 95"/>
              <a:gd name="T70" fmla="*/ 36 w 95"/>
              <a:gd name="T71" fmla="*/ 51 h 95"/>
              <a:gd name="T72" fmla="*/ 40 w 95"/>
              <a:gd name="T73" fmla="*/ 43 h 95"/>
              <a:gd name="T74" fmla="*/ 40 w 95"/>
              <a:gd name="T75" fmla="*/ 43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5" h="95">
                <a:moveTo>
                  <a:pt x="40" y="43"/>
                </a:moveTo>
                <a:lnTo>
                  <a:pt x="48" y="31"/>
                </a:lnTo>
                <a:lnTo>
                  <a:pt x="52" y="27"/>
                </a:lnTo>
                <a:lnTo>
                  <a:pt x="56" y="23"/>
                </a:lnTo>
                <a:lnTo>
                  <a:pt x="56" y="15"/>
                </a:lnTo>
                <a:lnTo>
                  <a:pt x="56" y="11"/>
                </a:lnTo>
                <a:lnTo>
                  <a:pt x="56" y="7"/>
                </a:lnTo>
                <a:lnTo>
                  <a:pt x="56" y="3"/>
                </a:lnTo>
                <a:lnTo>
                  <a:pt x="56" y="0"/>
                </a:lnTo>
                <a:lnTo>
                  <a:pt x="59" y="0"/>
                </a:lnTo>
                <a:lnTo>
                  <a:pt x="63" y="0"/>
                </a:lnTo>
                <a:lnTo>
                  <a:pt x="71" y="3"/>
                </a:lnTo>
                <a:lnTo>
                  <a:pt x="83" y="7"/>
                </a:lnTo>
                <a:lnTo>
                  <a:pt x="87" y="11"/>
                </a:lnTo>
                <a:lnTo>
                  <a:pt x="91" y="15"/>
                </a:lnTo>
                <a:lnTo>
                  <a:pt x="91" y="19"/>
                </a:lnTo>
                <a:lnTo>
                  <a:pt x="95" y="23"/>
                </a:lnTo>
                <a:lnTo>
                  <a:pt x="91" y="27"/>
                </a:lnTo>
                <a:lnTo>
                  <a:pt x="87" y="31"/>
                </a:lnTo>
                <a:lnTo>
                  <a:pt x="79" y="43"/>
                </a:lnTo>
                <a:lnTo>
                  <a:pt x="67" y="55"/>
                </a:lnTo>
                <a:lnTo>
                  <a:pt x="56" y="63"/>
                </a:lnTo>
                <a:lnTo>
                  <a:pt x="48" y="75"/>
                </a:lnTo>
                <a:lnTo>
                  <a:pt x="36" y="83"/>
                </a:lnTo>
                <a:lnTo>
                  <a:pt x="28" y="87"/>
                </a:lnTo>
                <a:lnTo>
                  <a:pt x="16" y="91"/>
                </a:lnTo>
                <a:lnTo>
                  <a:pt x="12" y="95"/>
                </a:lnTo>
                <a:lnTo>
                  <a:pt x="4" y="95"/>
                </a:lnTo>
                <a:lnTo>
                  <a:pt x="0" y="95"/>
                </a:lnTo>
                <a:lnTo>
                  <a:pt x="0" y="95"/>
                </a:lnTo>
                <a:lnTo>
                  <a:pt x="0" y="91"/>
                </a:lnTo>
                <a:lnTo>
                  <a:pt x="8" y="83"/>
                </a:lnTo>
                <a:lnTo>
                  <a:pt x="12" y="75"/>
                </a:lnTo>
                <a:lnTo>
                  <a:pt x="20" y="67"/>
                </a:lnTo>
                <a:lnTo>
                  <a:pt x="28" y="59"/>
                </a:lnTo>
                <a:lnTo>
                  <a:pt x="36" y="51"/>
                </a:lnTo>
                <a:lnTo>
                  <a:pt x="40" y="43"/>
                </a:lnTo>
                <a:lnTo>
                  <a:pt x="40" y="4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 dirty="0"/>
          </a:p>
        </p:txBody>
      </p:sp>
      <p:sp>
        <p:nvSpPr>
          <p:cNvPr id="44" name="Freeform 570">
            <a:extLst>
              <a:ext uri="{FF2B5EF4-FFF2-40B4-BE49-F238E27FC236}">
                <a16:creationId xmlns:a16="http://schemas.microsoft.com/office/drawing/2014/main" xmlns="" id="{657E9952-1FFF-4D85-8ABC-792F078E7A3C}"/>
              </a:ext>
            </a:extLst>
          </p:cNvPr>
          <p:cNvSpPr>
            <a:spLocks/>
          </p:cNvSpPr>
          <p:nvPr/>
        </p:nvSpPr>
        <p:spPr bwMode="auto">
          <a:xfrm>
            <a:off x="8134984" y="793111"/>
            <a:ext cx="704316" cy="241956"/>
          </a:xfrm>
          <a:custGeom>
            <a:avLst/>
            <a:gdLst>
              <a:gd name="T0" fmla="*/ 0 w 111"/>
              <a:gd name="T1" fmla="*/ 12 h 32"/>
              <a:gd name="T2" fmla="*/ 27 w 111"/>
              <a:gd name="T3" fmla="*/ 8 h 32"/>
              <a:gd name="T4" fmla="*/ 39 w 111"/>
              <a:gd name="T5" fmla="*/ 8 h 32"/>
              <a:gd name="T6" fmla="*/ 55 w 111"/>
              <a:gd name="T7" fmla="*/ 4 h 32"/>
              <a:gd name="T8" fmla="*/ 67 w 111"/>
              <a:gd name="T9" fmla="*/ 4 h 32"/>
              <a:gd name="T10" fmla="*/ 75 w 111"/>
              <a:gd name="T11" fmla="*/ 0 h 32"/>
              <a:gd name="T12" fmla="*/ 79 w 111"/>
              <a:gd name="T13" fmla="*/ 0 h 32"/>
              <a:gd name="T14" fmla="*/ 83 w 111"/>
              <a:gd name="T15" fmla="*/ 0 h 32"/>
              <a:gd name="T16" fmla="*/ 91 w 111"/>
              <a:gd name="T17" fmla="*/ 0 h 32"/>
              <a:gd name="T18" fmla="*/ 95 w 111"/>
              <a:gd name="T19" fmla="*/ 4 h 32"/>
              <a:gd name="T20" fmla="*/ 103 w 111"/>
              <a:gd name="T21" fmla="*/ 4 h 32"/>
              <a:gd name="T22" fmla="*/ 107 w 111"/>
              <a:gd name="T23" fmla="*/ 8 h 32"/>
              <a:gd name="T24" fmla="*/ 107 w 111"/>
              <a:gd name="T25" fmla="*/ 8 h 32"/>
              <a:gd name="T26" fmla="*/ 111 w 111"/>
              <a:gd name="T27" fmla="*/ 12 h 32"/>
              <a:gd name="T28" fmla="*/ 111 w 111"/>
              <a:gd name="T29" fmla="*/ 12 h 32"/>
              <a:gd name="T30" fmla="*/ 111 w 111"/>
              <a:gd name="T31" fmla="*/ 16 h 32"/>
              <a:gd name="T32" fmla="*/ 107 w 111"/>
              <a:gd name="T33" fmla="*/ 20 h 32"/>
              <a:gd name="T34" fmla="*/ 99 w 111"/>
              <a:gd name="T35" fmla="*/ 20 h 32"/>
              <a:gd name="T36" fmla="*/ 87 w 111"/>
              <a:gd name="T37" fmla="*/ 24 h 32"/>
              <a:gd name="T38" fmla="*/ 75 w 111"/>
              <a:gd name="T39" fmla="*/ 28 h 32"/>
              <a:gd name="T40" fmla="*/ 63 w 111"/>
              <a:gd name="T41" fmla="*/ 28 h 32"/>
              <a:gd name="T42" fmla="*/ 59 w 111"/>
              <a:gd name="T43" fmla="*/ 32 h 32"/>
              <a:gd name="T44" fmla="*/ 55 w 111"/>
              <a:gd name="T45" fmla="*/ 32 h 32"/>
              <a:gd name="T46" fmla="*/ 51 w 111"/>
              <a:gd name="T47" fmla="*/ 32 h 32"/>
              <a:gd name="T48" fmla="*/ 47 w 111"/>
              <a:gd name="T49" fmla="*/ 32 h 32"/>
              <a:gd name="T50" fmla="*/ 43 w 111"/>
              <a:gd name="T51" fmla="*/ 32 h 32"/>
              <a:gd name="T52" fmla="*/ 39 w 111"/>
              <a:gd name="T53" fmla="*/ 32 h 32"/>
              <a:gd name="T54" fmla="*/ 31 w 111"/>
              <a:gd name="T55" fmla="*/ 32 h 32"/>
              <a:gd name="T56" fmla="*/ 19 w 111"/>
              <a:gd name="T57" fmla="*/ 32 h 32"/>
              <a:gd name="T58" fmla="*/ 11 w 111"/>
              <a:gd name="T59" fmla="*/ 32 h 32"/>
              <a:gd name="T60" fmla="*/ 0 w 111"/>
              <a:gd name="T61" fmla="*/ 32 h 32"/>
              <a:gd name="T62" fmla="*/ 0 w 111"/>
              <a:gd name="T63" fmla="*/ 12 h 32"/>
              <a:gd name="T64" fmla="*/ 0 w 111"/>
              <a:gd name="T65" fmla="*/ 1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1" h="32">
                <a:moveTo>
                  <a:pt x="0" y="12"/>
                </a:moveTo>
                <a:lnTo>
                  <a:pt x="27" y="8"/>
                </a:lnTo>
                <a:lnTo>
                  <a:pt x="39" y="8"/>
                </a:lnTo>
                <a:lnTo>
                  <a:pt x="55" y="4"/>
                </a:lnTo>
                <a:lnTo>
                  <a:pt x="67" y="4"/>
                </a:lnTo>
                <a:lnTo>
                  <a:pt x="75" y="0"/>
                </a:lnTo>
                <a:lnTo>
                  <a:pt x="79" y="0"/>
                </a:lnTo>
                <a:lnTo>
                  <a:pt x="83" y="0"/>
                </a:lnTo>
                <a:lnTo>
                  <a:pt x="91" y="0"/>
                </a:lnTo>
                <a:lnTo>
                  <a:pt x="95" y="4"/>
                </a:lnTo>
                <a:lnTo>
                  <a:pt x="103" y="4"/>
                </a:lnTo>
                <a:lnTo>
                  <a:pt x="107" y="8"/>
                </a:lnTo>
                <a:lnTo>
                  <a:pt x="107" y="8"/>
                </a:lnTo>
                <a:lnTo>
                  <a:pt x="111" y="12"/>
                </a:lnTo>
                <a:lnTo>
                  <a:pt x="111" y="12"/>
                </a:lnTo>
                <a:lnTo>
                  <a:pt x="111" y="16"/>
                </a:lnTo>
                <a:lnTo>
                  <a:pt x="107" y="20"/>
                </a:lnTo>
                <a:lnTo>
                  <a:pt x="99" y="20"/>
                </a:lnTo>
                <a:lnTo>
                  <a:pt x="87" y="24"/>
                </a:lnTo>
                <a:lnTo>
                  <a:pt x="75" y="28"/>
                </a:lnTo>
                <a:lnTo>
                  <a:pt x="63" y="28"/>
                </a:lnTo>
                <a:lnTo>
                  <a:pt x="59" y="32"/>
                </a:lnTo>
                <a:lnTo>
                  <a:pt x="55" y="32"/>
                </a:lnTo>
                <a:lnTo>
                  <a:pt x="51" y="32"/>
                </a:lnTo>
                <a:lnTo>
                  <a:pt x="47" y="32"/>
                </a:lnTo>
                <a:lnTo>
                  <a:pt x="43" y="32"/>
                </a:lnTo>
                <a:lnTo>
                  <a:pt x="39" y="32"/>
                </a:lnTo>
                <a:lnTo>
                  <a:pt x="31" y="32"/>
                </a:lnTo>
                <a:lnTo>
                  <a:pt x="19" y="32"/>
                </a:lnTo>
                <a:lnTo>
                  <a:pt x="11" y="32"/>
                </a:lnTo>
                <a:lnTo>
                  <a:pt x="0" y="32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5" name="Freeform 571">
            <a:extLst>
              <a:ext uri="{FF2B5EF4-FFF2-40B4-BE49-F238E27FC236}">
                <a16:creationId xmlns:a16="http://schemas.microsoft.com/office/drawing/2014/main" xmlns="" id="{0BB79E7E-28D6-4417-AF69-BB702233C283}"/>
              </a:ext>
            </a:extLst>
          </p:cNvPr>
          <p:cNvSpPr>
            <a:spLocks/>
          </p:cNvSpPr>
          <p:nvPr/>
        </p:nvSpPr>
        <p:spPr bwMode="auto">
          <a:xfrm>
            <a:off x="7246661" y="914089"/>
            <a:ext cx="609136" cy="211711"/>
          </a:xfrm>
          <a:custGeom>
            <a:avLst/>
            <a:gdLst>
              <a:gd name="T0" fmla="*/ 76 w 96"/>
              <a:gd name="T1" fmla="*/ 20 h 28"/>
              <a:gd name="T2" fmla="*/ 60 w 96"/>
              <a:gd name="T3" fmla="*/ 24 h 28"/>
              <a:gd name="T4" fmla="*/ 44 w 96"/>
              <a:gd name="T5" fmla="*/ 24 h 28"/>
              <a:gd name="T6" fmla="*/ 24 w 96"/>
              <a:gd name="T7" fmla="*/ 28 h 28"/>
              <a:gd name="T8" fmla="*/ 0 w 96"/>
              <a:gd name="T9" fmla="*/ 28 h 28"/>
              <a:gd name="T10" fmla="*/ 0 w 96"/>
              <a:gd name="T11" fmla="*/ 4 h 28"/>
              <a:gd name="T12" fmla="*/ 16 w 96"/>
              <a:gd name="T13" fmla="*/ 4 h 28"/>
              <a:gd name="T14" fmla="*/ 28 w 96"/>
              <a:gd name="T15" fmla="*/ 4 h 28"/>
              <a:gd name="T16" fmla="*/ 36 w 96"/>
              <a:gd name="T17" fmla="*/ 4 h 28"/>
              <a:gd name="T18" fmla="*/ 44 w 96"/>
              <a:gd name="T19" fmla="*/ 4 h 28"/>
              <a:gd name="T20" fmla="*/ 52 w 96"/>
              <a:gd name="T21" fmla="*/ 0 h 28"/>
              <a:gd name="T22" fmla="*/ 60 w 96"/>
              <a:gd name="T23" fmla="*/ 0 h 28"/>
              <a:gd name="T24" fmla="*/ 76 w 96"/>
              <a:gd name="T25" fmla="*/ 0 h 28"/>
              <a:gd name="T26" fmla="*/ 88 w 96"/>
              <a:gd name="T27" fmla="*/ 0 h 28"/>
              <a:gd name="T28" fmla="*/ 92 w 96"/>
              <a:gd name="T29" fmla="*/ 4 h 28"/>
              <a:gd name="T30" fmla="*/ 96 w 96"/>
              <a:gd name="T31" fmla="*/ 4 h 28"/>
              <a:gd name="T32" fmla="*/ 96 w 96"/>
              <a:gd name="T33" fmla="*/ 8 h 28"/>
              <a:gd name="T34" fmla="*/ 96 w 96"/>
              <a:gd name="T35" fmla="*/ 12 h 28"/>
              <a:gd name="T36" fmla="*/ 92 w 96"/>
              <a:gd name="T37" fmla="*/ 16 h 28"/>
              <a:gd name="T38" fmla="*/ 84 w 96"/>
              <a:gd name="T39" fmla="*/ 16 h 28"/>
              <a:gd name="T40" fmla="*/ 76 w 96"/>
              <a:gd name="T41" fmla="*/ 20 h 28"/>
              <a:gd name="T42" fmla="*/ 76 w 96"/>
              <a:gd name="T43" fmla="*/ 2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96" h="28">
                <a:moveTo>
                  <a:pt x="76" y="20"/>
                </a:moveTo>
                <a:lnTo>
                  <a:pt x="60" y="24"/>
                </a:lnTo>
                <a:lnTo>
                  <a:pt x="44" y="24"/>
                </a:lnTo>
                <a:lnTo>
                  <a:pt x="24" y="28"/>
                </a:lnTo>
                <a:lnTo>
                  <a:pt x="0" y="28"/>
                </a:lnTo>
                <a:lnTo>
                  <a:pt x="0" y="4"/>
                </a:lnTo>
                <a:lnTo>
                  <a:pt x="16" y="4"/>
                </a:lnTo>
                <a:lnTo>
                  <a:pt x="28" y="4"/>
                </a:lnTo>
                <a:lnTo>
                  <a:pt x="36" y="4"/>
                </a:lnTo>
                <a:lnTo>
                  <a:pt x="44" y="4"/>
                </a:lnTo>
                <a:lnTo>
                  <a:pt x="52" y="0"/>
                </a:lnTo>
                <a:lnTo>
                  <a:pt x="60" y="0"/>
                </a:lnTo>
                <a:lnTo>
                  <a:pt x="76" y="0"/>
                </a:lnTo>
                <a:lnTo>
                  <a:pt x="88" y="0"/>
                </a:lnTo>
                <a:lnTo>
                  <a:pt x="92" y="4"/>
                </a:lnTo>
                <a:lnTo>
                  <a:pt x="96" y="4"/>
                </a:lnTo>
                <a:lnTo>
                  <a:pt x="96" y="8"/>
                </a:lnTo>
                <a:lnTo>
                  <a:pt x="96" y="12"/>
                </a:lnTo>
                <a:lnTo>
                  <a:pt x="92" y="16"/>
                </a:lnTo>
                <a:lnTo>
                  <a:pt x="84" y="16"/>
                </a:lnTo>
                <a:lnTo>
                  <a:pt x="76" y="20"/>
                </a:lnTo>
                <a:lnTo>
                  <a:pt x="76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6" name="Freeform 572">
            <a:extLst>
              <a:ext uri="{FF2B5EF4-FFF2-40B4-BE49-F238E27FC236}">
                <a16:creationId xmlns:a16="http://schemas.microsoft.com/office/drawing/2014/main" xmlns="" id="{55386E94-1107-4422-881C-81F672648D73}"/>
              </a:ext>
            </a:extLst>
          </p:cNvPr>
          <p:cNvSpPr>
            <a:spLocks/>
          </p:cNvSpPr>
          <p:nvPr/>
        </p:nvSpPr>
        <p:spPr bwMode="auto">
          <a:xfrm>
            <a:off x="7202246" y="2479244"/>
            <a:ext cx="272844" cy="597331"/>
          </a:xfrm>
          <a:custGeom>
            <a:avLst/>
            <a:gdLst>
              <a:gd name="T0" fmla="*/ 23 w 43"/>
              <a:gd name="T1" fmla="*/ 0 h 79"/>
              <a:gd name="T2" fmla="*/ 31 w 43"/>
              <a:gd name="T3" fmla="*/ 4 h 79"/>
              <a:gd name="T4" fmla="*/ 39 w 43"/>
              <a:gd name="T5" fmla="*/ 4 h 79"/>
              <a:gd name="T6" fmla="*/ 43 w 43"/>
              <a:gd name="T7" fmla="*/ 20 h 79"/>
              <a:gd name="T8" fmla="*/ 43 w 43"/>
              <a:gd name="T9" fmla="*/ 35 h 79"/>
              <a:gd name="T10" fmla="*/ 43 w 43"/>
              <a:gd name="T11" fmla="*/ 51 h 79"/>
              <a:gd name="T12" fmla="*/ 43 w 43"/>
              <a:gd name="T13" fmla="*/ 59 h 79"/>
              <a:gd name="T14" fmla="*/ 43 w 43"/>
              <a:gd name="T15" fmla="*/ 71 h 79"/>
              <a:gd name="T16" fmla="*/ 39 w 43"/>
              <a:gd name="T17" fmla="*/ 75 h 79"/>
              <a:gd name="T18" fmla="*/ 39 w 43"/>
              <a:gd name="T19" fmla="*/ 79 h 79"/>
              <a:gd name="T20" fmla="*/ 39 w 43"/>
              <a:gd name="T21" fmla="*/ 79 h 79"/>
              <a:gd name="T22" fmla="*/ 31 w 43"/>
              <a:gd name="T23" fmla="*/ 79 h 79"/>
              <a:gd name="T24" fmla="*/ 23 w 43"/>
              <a:gd name="T25" fmla="*/ 75 h 79"/>
              <a:gd name="T26" fmla="*/ 19 w 43"/>
              <a:gd name="T27" fmla="*/ 71 h 79"/>
              <a:gd name="T28" fmla="*/ 15 w 43"/>
              <a:gd name="T29" fmla="*/ 63 h 79"/>
              <a:gd name="T30" fmla="*/ 15 w 43"/>
              <a:gd name="T31" fmla="*/ 55 h 79"/>
              <a:gd name="T32" fmla="*/ 11 w 43"/>
              <a:gd name="T33" fmla="*/ 47 h 79"/>
              <a:gd name="T34" fmla="*/ 11 w 43"/>
              <a:gd name="T35" fmla="*/ 35 h 79"/>
              <a:gd name="T36" fmla="*/ 7 w 43"/>
              <a:gd name="T37" fmla="*/ 28 h 79"/>
              <a:gd name="T38" fmla="*/ 7 w 43"/>
              <a:gd name="T39" fmla="*/ 20 h 79"/>
              <a:gd name="T40" fmla="*/ 3 w 43"/>
              <a:gd name="T41" fmla="*/ 16 h 79"/>
              <a:gd name="T42" fmla="*/ 0 w 43"/>
              <a:gd name="T43" fmla="*/ 12 h 79"/>
              <a:gd name="T44" fmla="*/ 0 w 43"/>
              <a:gd name="T45" fmla="*/ 4 h 79"/>
              <a:gd name="T46" fmla="*/ 0 w 43"/>
              <a:gd name="T47" fmla="*/ 4 h 79"/>
              <a:gd name="T48" fmla="*/ 3 w 43"/>
              <a:gd name="T49" fmla="*/ 0 h 79"/>
              <a:gd name="T50" fmla="*/ 3 w 43"/>
              <a:gd name="T51" fmla="*/ 0 h 79"/>
              <a:gd name="T52" fmla="*/ 7 w 43"/>
              <a:gd name="T53" fmla="*/ 0 h 79"/>
              <a:gd name="T54" fmla="*/ 15 w 43"/>
              <a:gd name="T55" fmla="*/ 0 h 79"/>
              <a:gd name="T56" fmla="*/ 23 w 43"/>
              <a:gd name="T57" fmla="*/ 0 h 79"/>
              <a:gd name="T58" fmla="*/ 23 w 43"/>
              <a:gd name="T59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3" h="79">
                <a:moveTo>
                  <a:pt x="23" y="0"/>
                </a:moveTo>
                <a:lnTo>
                  <a:pt x="31" y="4"/>
                </a:lnTo>
                <a:lnTo>
                  <a:pt x="39" y="4"/>
                </a:lnTo>
                <a:lnTo>
                  <a:pt x="43" y="20"/>
                </a:lnTo>
                <a:lnTo>
                  <a:pt x="43" y="35"/>
                </a:lnTo>
                <a:lnTo>
                  <a:pt x="43" y="51"/>
                </a:lnTo>
                <a:lnTo>
                  <a:pt x="43" y="59"/>
                </a:lnTo>
                <a:lnTo>
                  <a:pt x="43" y="71"/>
                </a:lnTo>
                <a:lnTo>
                  <a:pt x="39" y="75"/>
                </a:lnTo>
                <a:lnTo>
                  <a:pt x="39" y="79"/>
                </a:lnTo>
                <a:lnTo>
                  <a:pt x="39" y="79"/>
                </a:lnTo>
                <a:lnTo>
                  <a:pt x="31" y="79"/>
                </a:lnTo>
                <a:lnTo>
                  <a:pt x="23" y="75"/>
                </a:lnTo>
                <a:lnTo>
                  <a:pt x="19" y="71"/>
                </a:lnTo>
                <a:lnTo>
                  <a:pt x="15" y="63"/>
                </a:lnTo>
                <a:lnTo>
                  <a:pt x="15" y="55"/>
                </a:lnTo>
                <a:lnTo>
                  <a:pt x="11" y="47"/>
                </a:lnTo>
                <a:lnTo>
                  <a:pt x="11" y="35"/>
                </a:lnTo>
                <a:lnTo>
                  <a:pt x="7" y="28"/>
                </a:lnTo>
                <a:lnTo>
                  <a:pt x="7" y="20"/>
                </a:lnTo>
                <a:lnTo>
                  <a:pt x="3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3" y="0"/>
                </a:lnTo>
                <a:lnTo>
                  <a:pt x="3" y="0"/>
                </a:lnTo>
                <a:lnTo>
                  <a:pt x="7" y="0"/>
                </a:lnTo>
                <a:lnTo>
                  <a:pt x="15" y="0"/>
                </a:lnTo>
                <a:lnTo>
                  <a:pt x="23" y="0"/>
                </a:lnTo>
                <a:lnTo>
                  <a:pt x="23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7" name="Freeform 573">
            <a:extLst>
              <a:ext uri="{FF2B5EF4-FFF2-40B4-BE49-F238E27FC236}">
                <a16:creationId xmlns:a16="http://schemas.microsoft.com/office/drawing/2014/main" xmlns="" id="{063F55F3-25DE-447A-9A65-CF61B37CDD1F}"/>
              </a:ext>
            </a:extLst>
          </p:cNvPr>
          <p:cNvSpPr>
            <a:spLocks/>
          </p:cNvSpPr>
          <p:nvPr/>
        </p:nvSpPr>
        <p:spPr bwMode="auto">
          <a:xfrm>
            <a:off x="7373564" y="2804370"/>
            <a:ext cx="932742" cy="211711"/>
          </a:xfrm>
          <a:custGeom>
            <a:avLst/>
            <a:gdLst>
              <a:gd name="T0" fmla="*/ 147 w 147"/>
              <a:gd name="T1" fmla="*/ 20 h 28"/>
              <a:gd name="T2" fmla="*/ 143 w 147"/>
              <a:gd name="T3" fmla="*/ 20 h 28"/>
              <a:gd name="T4" fmla="*/ 135 w 147"/>
              <a:gd name="T5" fmla="*/ 20 h 28"/>
              <a:gd name="T6" fmla="*/ 127 w 147"/>
              <a:gd name="T7" fmla="*/ 24 h 28"/>
              <a:gd name="T8" fmla="*/ 116 w 147"/>
              <a:gd name="T9" fmla="*/ 24 h 28"/>
              <a:gd name="T10" fmla="*/ 108 w 147"/>
              <a:gd name="T11" fmla="*/ 24 h 28"/>
              <a:gd name="T12" fmla="*/ 100 w 147"/>
              <a:gd name="T13" fmla="*/ 24 h 28"/>
              <a:gd name="T14" fmla="*/ 88 w 147"/>
              <a:gd name="T15" fmla="*/ 24 h 28"/>
              <a:gd name="T16" fmla="*/ 76 w 147"/>
              <a:gd name="T17" fmla="*/ 24 h 28"/>
              <a:gd name="T18" fmla="*/ 60 w 147"/>
              <a:gd name="T19" fmla="*/ 24 h 28"/>
              <a:gd name="T20" fmla="*/ 40 w 147"/>
              <a:gd name="T21" fmla="*/ 28 h 28"/>
              <a:gd name="T22" fmla="*/ 20 w 147"/>
              <a:gd name="T23" fmla="*/ 28 h 28"/>
              <a:gd name="T24" fmla="*/ 0 w 147"/>
              <a:gd name="T25" fmla="*/ 28 h 28"/>
              <a:gd name="T26" fmla="*/ 0 w 147"/>
              <a:gd name="T27" fmla="*/ 12 h 28"/>
              <a:gd name="T28" fmla="*/ 28 w 147"/>
              <a:gd name="T29" fmla="*/ 8 h 28"/>
              <a:gd name="T30" fmla="*/ 56 w 147"/>
              <a:gd name="T31" fmla="*/ 8 h 28"/>
              <a:gd name="T32" fmla="*/ 76 w 147"/>
              <a:gd name="T33" fmla="*/ 4 h 28"/>
              <a:gd name="T34" fmla="*/ 96 w 147"/>
              <a:gd name="T35" fmla="*/ 4 h 28"/>
              <a:gd name="T36" fmla="*/ 112 w 147"/>
              <a:gd name="T37" fmla="*/ 0 h 28"/>
              <a:gd name="T38" fmla="*/ 120 w 147"/>
              <a:gd name="T39" fmla="*/ 0 h 28"/>
              <a:gd name="T40" fmla="*/ 127 w 147"/>
              <a:gd name="T41" fmla="*/ 0 h 28"/>
              <a:gd name="T42" fmla="*/ 127 w 147"/>
              <a:gd name="T43" fmla="*/ 0 h 28"/>
              <a:gd name="T44" fmla="*/ 131 w 147"/>
              <a:gd name="T45" fmla="*/ 0 h 28"/>
              <a:gd name="T46" fmla="*/ 135 w 147"/>
              <a:gd name="T47" fmla="*/ 0 h 28"/>
              <a:gd name="T48" fmla="*/ 139 w 147"/>
              <a:gd name="T49" fmla="*/ 0 h 28"/>
              <a:gd name="T50" fmla="*/ 143 w 147"/>
              <a:gd name="T51" fmla="*/ 4 h 28"/>
              <a:gd name="T52" fmla="*/ 147 w 147"/>
              <a:gd name="T53" fmla="*/ 12 h 28"/>
              <a:gd name="T54" fmla="*/ 147 w 147"/>
              <a:gd name="T55" fmla="*/ 12 h 28"/>
              <a:gd name="T56" fmla="*/ 147 w 147"/>
              <a:gd name="T57" fmla="*/ 16 h 28"/>
              <a:gd name="T58" fmla="*/ 147 w 147"/>
              <a:gd name="T59" fmla="*/ 20 h 28"/>
              <a:gd name="T60" fmla="*/ 147 w 147"/>
              <a:gd name="T61" fmla="*/ 2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7" h="28">
                <a:moveTo>
                  <a:pt x="147" y="20"/>
                </a:moveTo>
                <a:lnTo>
                  <a:pt x="143" y="20"/>
                </a:lnTo>
                <a:lnTo>
                  <a:pt x="135" y="20"/>
                </a:lnTo>
                <a:lnTo>
                  <a:pt x="127" y="24"/>
                </a:lnTo>
                <a:lnTo>
                  <a:pt x="116" y="24"/>
                </a:lnTo>
                <a:lnTo>
                  <a:pt x="108" y="24"/>
                </a:lnTo>
                <a:lnTo>
                  <a:pt x="100" y="24"/>
                </a:lnTo>
                <a:lnTo>
                  <a:pt x="88" y="24"/>
                </a:lnTo>
                <a:lnTo>
                  <a:pt x="76" y="24"/>
                </a:lnTo>
                <a:lnTo>
                  <a:pt x="60" y="24"/>
                </a:lnTo>
                <a:lnTo>
                  <a:pt x="40" y="28"/>
                </a:lnTo>
                <a:lnTo>
                  <a:pt x="20" y="28"/>
                </a:lnTo>
                <a:lnTo>
                  <a:pt x="0" y="28"/>
                </a:lnTo>
                <a:lnTo>
                  <a:pt x="0" y="12"/>
                </a:lnTo>
                <a:lnTo>
                  <a:pt x="28" y="8"/>
                </a:lnTo>
                <a:lnTo>
                  <a:pt x="56" y="8"/>
                </a:lnTo>
                <a:lnTo>
                  <a:pt x="76" y="4"/>
                </a:lnTo>
                <a:lnTo>
                  <a:pt x="96" y="4"/>
                </a:lnTo>
                <a:lnTo>
                  <a:pt x="112" y="0"/>
                </a:lnTo>
                <a:lnTo>
                  <a:pt x="120" y="0"/>
                </a:lnTo>
                <a:lnTo>
                  <a:pt x="127" y="0"/>
                </a:lnTo>
                <a:lnTo>
                  <a:pt x="127" y="0"/>
                </a:lnTo>
                <a:lnTo>
                  <a:pt x="131" y="0"/>
                </a:lnTo>
                <a:lnTo>
                  <a:pt x="135" y="0"/>
                </a:lnTo>
                <a:lnTo>
                  <a:pt x="139" y="0"/>
                </a:lnTo>
                <a:lnTo>
                  <a:pt x="143" y="4"/>
                </a:lnTo>
                <a:lnTo>
                  <a:pt x="147" y="12"/>
                </a:lnTo>
                <a:lnTo>
                  <a:pt x="147" y="12"/>
                </a:lnTo>
                <a:lnTo>
                  <a:pt x="147" y="16"/>
                </a:lnTo>
                <a:lnTo>
                  <a:pt x="147" y="20"/>
                </a:lnTo>
                <a:lnTo>
                  <a:pt x="147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zh-CN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zh-CN" altLang="en-US"/>
          </a:p>
        </p:txBody>
      </p:sp>
      <p:sp>
        <p:nvSpPr>
          <p:cNvPr id="48" name="任意多边形: 形状 47">
            <a:extLst>
              <a:ext uri="{FF2B5EF4-FFF2-40B4-BE49-F238E27FC236}">
                <a16:creationId xmlns:a16="http://schemas.microsoft.com/office/drawing/2014/main" xmlns="" id="{38B21F22-898E-4A55-B253-9447A78F6877}"/>
              </a:ext>
            </a:extLst>
          </p:cNvPr>
          <p:cNvSpPr/>
          <p:nvPr/>
        </p:nvSpPr>
        <p:spPr>
          <a:xfrm rot="21095075">
            <a:off x="3593687" y="721333"/>
            <a:ext cx="1571115" cy="236669"/>
          </a:xfrm>
          <a:custGeom>
            <a:avLst/>
            <a:gdLst>
              <a:gd name="connsiteX0" fmla="*/ 1197352 w 1571115"/>
              <a:gd name="connsiteY0" fmla="*/ 0 h 236669"/>
              <a:gd name="connsiteX1" fmla="*/ 1247568 w 1571115"/>
              <a:gd name="connsiteY1" fmla="*/ 7429 h 236669"/>
              <a:gd name="connsiteX2" fmla="*/ 1297782 w 1571115"/>
              <a:gd name="connsiteY2" fmla="*/ 14857 h 236669"/>
              <a:gd name="connsiteX3" fmla="*/ 1322890 w 1571115"/>
              <a:gd name="connsiteY3" fmla="*/ 18572 h 236669"/>
              <a:gd name="connsiteX4" fmla="*/ 1343570 w 1571115"/>
              <a:gd name="connsiteY4" fmla="*/ 52206 h 236669"/>
              <a:gd name="connsiteX5" fmla="*/ 1389359 w 1571115"/>
              <a:gd name="connsiteY5" fmla="*/ 89553 h 236669"/>
              <a:gd name="connsiteX6" fmla="*/ 1460255 w 1571115"/>
              <a:gd name="connsiteY6" fmla="*/ 130616 h 236669"/>
              <a:gd name="connsiteX7" fmla="*/ 1506044 w 1571115"/>
              <a:gd name="connsiteY7" fmla="*/ 167963 h 236669"/>
              <a:gd name="connsiteX8" fmla="*/ 1551833 w 1571115"/>
              <a:gd name="connsiteY8" fmla="*/ 205311 h 236669"/>
              <a:gd name="connsiteX9" fmla="*/ 1571115 w 1571115"/>
              <a:gd name="connsiteY9" fmla="*/ 236669 h 236669"/>
              <a:gd name="connsiteX10" fmla="*/ 1214501 w 1571115"/>
              <a:gd name="connsiteY10" fmla="*/ 230941 h 236669"/>
              <a:gd name="connsiteX11" fmla="*/ 1216584 w 1571115"/>
              <a:gd name="connsiteY11" fmla="*/ 216861 h 236669"/>
              <a:gd name="connsiteX12" fmla="*/ 1191476 w 1571115"/>
              <a:gd name="connsiteY12" fmla="*/ 213147 h 236669"/>
              <a:gd name="connsiteX13" fmla="*/ 1141262 w 1571115"/>
              <a:gd name="connsiteY13" fmla="*/ 205718 h 236669"/>
              <a:gd name="connsiteX14" fmla="*/ 1116154 w 1571115"/>
              <a:gd name="connsiteY14" fmla="*/ 202003 h 236669"/>
              <a:gd name="connsiteX15" fmla="*/ 1091046 w 1571115"/>
              <a:gd name="connsiteY15" fmla="*/ 198289 h 236669"/>
              <a:gd name="connsiteX16" fmla="*/ 1040832 w 1571115"/>
              <a:gd name="connsiteY16" fmla="*/ 190860 h 236669"/>
              <a:gd name="connsiteX17" fmla="*/ 990617 w 1571115"/>
              <a:gd name="connsiteY17" fmla="*/ 183431 h 236669"/>
              <a:gd name="connsiteX18" fmla="*/ 940402 w 1571115"/>
              <a:gd name="connsiteY18" fmla="*/ 176002 h 236669"/>
              <a:gd name="connsiteX19" fmla="*/ 860653 w 1571115"/>
              <a:gd name="connsiteY19" fmla="*/ 194778 h 236669"/>
              <a:gd name="connsiteX20" fmla="*/ 766501 w 1571115"/>
              <a:gd name="connsiteY20" fmla="*/ 180849 h 236669"/>
              <a:gd name="connsiteX21" fmla="*/ 686753 w 1571115"/>
              <a:gd name="connsiteY21" fmla="*/ 199624 h 236669"/>
              <a:gd name="connsiteX22" fmla="*/ 481466 w 1571115"/>
              <a:gd name="connsiteY22" fmla="*/ 199828 h 236669"/>
              <a:gd name="connsiteX23" fmla="*/ 305714 w 1571115"/>
              <a:gd name="connsiteY23" fmla="*/ 173827 h 236669"/>
              <a:gd name="connsiteX24" fmla="*/ 150644 w 1571115"/>
              <a:gd name="connsiteY24" fmla="*/ 181458 h 236669"/>
              <a:gd name="connsiteX25" fmla="*/ 0 w 1571115"/>
              <a:gd name="connsiteY25" fmla="*/ 159172 h 236669"/>
              <a:gd name="connsiteX26" fmla="*/ 22131 w 1571115"/>
              <a:gd name="connsiteY26" fmla="*/ 9577 h 236669"/>
              <a:gd name="connsiteX27" fmla="*/ 147668 w 1571115"/>
              <a:gd name="connsiteY27" fmla="*/ 28149 h 236669"/>
              <a:gd name="connsiteX28" fmla="*/ 277631 w 1571115"/>
              <a:gd name="connsiteY28" fmla="*/ 16803 h 236669"/>
              <a:gd name="connsiteX29" fmla="*/ 378061 w 1571115"/>
              <a:gd name="connsiteY29" fmla="*/ 31661 h 236669"/>
              <a:gd name="connsiteX30" fmla="*/ 478490 w 1571115"/>
              <a:gd name="connsiteY30" fmla="*/ 46519 h 236669"/>
              <a:gd name="connsiteX31" fmla="*/ 683776 w 1571115"/>
              <a:gd name="connsiteY31" fmla="*/ 46315 h 236669"/>
              <a:gd name="connsiteX32" fmla="*/ 788632 w 1571115"/>
              <a:gd name="connsiteY32" fmla="*/ 31254 h 236669"/>
              <a:gd name="connsiteX33" fmla="*/ 912319 w 1571115"/>
              <a:gd name="connsiteY33" fmla="*/ 18979 h 236669"/>
              <a:gd name="connsiteX34" fmla="*/ 1012749 w 1571115"/>
              <a:gd name="connsiteY34" fmla="*/ 33836 h 236669"/>
              <a:gd name="connsiteX35" fmla="*/ 1092497 w 1571115"/>
              <a:gd name="connsiteY35" fmla="*/ 15061 h 236669"/>
              <a:gd name="connsiteX36" fmla="*/ 1142711 w 1571115"/>
              <a:gd name="connsiteY36" fmla="*/ 22490 h 236669"/>
              <a:gd name="connsiteX37" fmla="*/ 1197352 w 1571115"/>
              <a:gd name="connsiteY37" fmla="*/ 0 h 236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1571115" h="236669">
                <a:moveTo>
                  <a:pt x="1197352" y="0"/>
                </a:moveTo>
                <a:lnTo>
                  <a:pt x="1247568" y="7429"/>
                </a:lnTo>
                <a:lnTo>
                  <a:pt x="1297782" y="14857"/>
                </a:lnTo>
                <a:lnTo>
                  <a:pt x="1322890" y="18572"/>
                </a:lnTo>
                <a:lnTo>
                  <a:pt x="1343570" y="52206"/>
                </a:lnTo>
                <a:lnTo>
                  <a:pt x="1389359" y="89553"/>
                </a:lnTo>
                <a:lnTo>
                  <a:pt x="1460255" y="130616"/>
                </a:lnTo>
                <a:lnTo>
                  <a:pt x="1506044" y="167963"/>
                </a:lnTo>
                <a:lnTo>
                  <a:pt x="1551833" y="205311"/>
                </a:lnTo>
                <a:lnTo>
                  <a:pt x="1571115" y="236669"/>
                </a:lnTo>
                <a:lnTo>
                  <a:pt x="1214501" y="230941"/>
                </a:lnTo>
                <a:lnTo>
                  <a:pt x="1216584" y="216861"/>
                </a:lnTo>
                <a:lnTo>
                  <a:pt x="1191476" y="213147"/>
                </a:lnTo>
                <a:lnTo>
                  <a:pt x="1141262" y="205718"/>
                </a:lnTo>
                <a:lnTo>
                  <a:pt x="1116154" y="202003"/>
                </a:lnTo>
                <a:lnTo>
                  <a:pt x="1091046" y="198289"/>
                </a:lnTo>
                <a:lnTo>
                  <a:pt x="1040832" y="190860"/>
                </a:lnTo>
                <a:lnTo>
                  <a:pt x="990617" y="183431"/>
                </a:lnTo>
                <a:lnTo>
                  <a:pt x="940402" y="176002"/>
                </a:lnTo>
                <a:lnTo>
                  <a:pt x="860653" y="194778"/>
                </a:lnTo>
                <a:lnTo>
                  <a:pt x="766501" y="180849"/>
                </a:lnTo>
                <a:lnTo>
                  <a:pt x="686753" y="199624"/>
                </a:lnTo>
                <a:lnTo>
                  <a:pt x="481466" y="199828"/>
                </a:lnTo>
                <a:lnTo>
                  <a:pt x="305714" y="173827"/>
                </a:lnTo>
                <a:lnTo>
                  <a:pt x="150644" y="181458"/>
                </a:lnTo>
                <a:lnTo>
                  <a:pt x="0" y="159172"/>
                </a:lnTo>
                <a:lnTo>
                  <a:pt x="22131" y="9577"/>
                </a:lnTo>
                <a:lnTo>
                  <a:pt x="147668" y="28149"/>
                </a:lnTo>
                <a:lnTo>
                  <a:pt x="277631" y="16803"/>
                </a:lnTo>
                <a:lnTo>
                  <a:pt x="378061" y="31661"/>
                </a:lnTo>
                <a:lnTo>
                  <a:pt x="478490" y="46519"/>
                </a:lnTo>
                <a:lnTo>
                  <a:pt x="683776" y="46315"/>
                </a:lnTo>
                <a:lnTo>
                  <a:pt x="788632" y="31254"/>
                </a:lnTo>
                <a:lnTo>
                  <a:pt x="912319" y="18979"/>
                </a:lnTo>
                <a:lnTo>
                  <a:pt x="1012749" y="33836"/>
                </a:lnTo>
                <a:lnTo>
                  <a:pt x="1092497" y="15061"/>
                </a:lnTo>
                <a:lnTo>
                  <a:pt x="1142711" y="22490"/>
                </a:lnTo>
                <a:lnTo>
                  <a:pt x="119735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9" name="任意多边形: 形状 48">
            <a:extLst>
              <a:ext uri="{FF2B5EF4-FFF2-40B4-BE49-F238E27FC236}">
                <a16:creationId xmlns:a16="http://schemas.microsoft.com/office/drawing/2014/main" xmlns="" id="{E4C1661B-171C-4919-9DB7-E077F84B3556}"/>
              </a:ext>
            </a:extLst>
          </p:cNvPr>
          <p:cNvSpPr/>
          <p:nvPr/>
        </p:nvSpPr>
        <p:spPr>
          <a:xfrm rot="21095075">
            <a:off x="4556447" y="1448986"/>
            <a:ext cx="134632" cy="245605"/>
          </a:xfrm>
          <a:custGeom>
            <a:avLst/>
            <a:gdLst>
              <a:gd name="connsiteX0" fmla="*/ 129964 w 134632"/>
              <a:gd name="connsiteY0" fmla="*/ 0 h 245605"/>
              <a:gd name="connsiteX1" fmla="*/ 134632 w 134632"/>
              <a:gd name="connsiteY1" fmla="*/ 690 h 245605"/>
              <a:gd name="connsiteX2" fmla="*/ 98399 w 134632"/>
              <a:gd name="connsiteY2" fmla="*/ 245605 h 245605"/>
              <a:gd name="connsiteX3" fmla="*/ 73872 w 134632"/>
              <a:gd name="connsiteY3" fmla="*/ 205718 h 245605"/>
              <a:gd name="connsiteX4" fmla="*/ 53191 w 134632"/>
              <a:gd name="connsiteY4" fmla="*/ 172084 h 245605"/>
              <a:gd name="connsiteX5" fmla="*/ 32510 w 134632"/>
              <a:gd name="connsiteY5" fmla="*/ 138451 h 245605"/>
              <a:gd name="connsiteX6" fmla="*/ 16255 w 134632"/>
              <a:gd name="connsiteY6" fmla="*/ 74899 h 245605"/>
              <a:gd name="connsiteX7" fmla="*/ 0 w 134632"/>
              <a:gd name="connsiteY7" fmla="*/ 11346 h 245605"/>
              <a:gd name="connsiteX8" fmla="*/ 50215 w 134632"/>
              <a:gd name="connsiteY8" fmla="*/ 18775 h 245605"/>
              <a:gd name="connsiteX9" fmla="*/ 100430 w 134632"/>
              <a:gd name="connsiteY9" fmla="*/ 26204 h 245605"/>
              <a:gd name="connsiteX10" fmla="*/ 129964 w 134632"/>
              <a:gd name="connsiteY10" fmla="*/ 0 h 2456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4632" h="245605">
                <a:moveTo>
                  <a:pt x="129964" y="0"/>
                </a:moveTo>
                <a:lnTo>
                  <a:pt x="134632" y="690"/>
                </a:lnTo>
                <a:lnTo>
                  <a:pt x="98399" y="245605"/>
                </a:lnTo>
                <a:lnTo>
                  <a:pt x="73872" y="205718"/>
                </a:lnTo>
                <a:lnTo>
                  <a:pt x="53191" y="172084"/>
                </a:lnTo>
                <a:lnTo>
                  <a:pt x="32510" y="138451"/>
                </a:lnTo>
                <a:lnTo>
                  <a:pt x="16255" y="74899"/>
                </a:lnTo>
                <a:lnTo>
                  <a:pt x="0" y="11346"/>
                </a:lnTo>
                <a:lnTo>
                  <a:pt x="50215" y="18775"/>
                </a:lnTo>
                <a:lnTo>
                  <a:pt x="100430" y="26204"/>
                </a:lnTo>
                <a:lnTo>
                  <a:pt x="12996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0" name="任意多边形: 形状 49">
            <a:extLst>
              <a:ext uri="{FF2B5EF4-FFF2-40B4-BE49-F238E27FC236}">
                <a16:creationId xmlns:a16="http://schemas.microsoft.com/office/drawing/2014/main" xmlns="" id="{AF6D05B3-329C-4AF3-8AA2-E5811F991D8F}"/>
              </a:ext>
            </a:extLst>
          </p:cNvPr>
          <p:cNvSpPr/>
          <p:nvPr/>
        </p:nvSpPr>
        <p:spPr>
          <a:xfrm rot="21095075">
            <a:off x="8060184" y="2530674"/>
            <a:ext cx="292380" cy="321877"/>
          </a:xfrm>
          <a:custGeom>
            <a:avLst/>
            <a:gdLst>
              <a:gd name="connsiteX0" fmla="*/ 251704 w 292380"/>
              <a:gd name="connsiteY0" fmla="*/ 0 h 321877"/>
              <a:gd name="connsiteX1" fmla="*/ 267273 w 292380"/>
              <a:gd name="connsiteY1" fmla="*/ 25321 h 321877"/>
              <a:gd name="connsiteX2" fmla="*/ 292380 w 292380"/>
              <a:gd name="connsiteY2" fmla="*/ 29035 h 321877"/>
              <a:gd name="connsiteX3" fmla="*/ 287953 w 292380"/>
              <a:gd name="connsiteY3" fmla="*/ 58954 h 321877"/>
              <a:gd name="connsiteX4" fmla="*/ 233313 w 292380"/>
              <a:gd name="connsiteY4" fmla="*/ 81444 h 321877"/>
              <a:gd name="connsiteX5" fmla="*/ 203779 w 292380"/>
              <a:gd name="connsiteY5" fmla="*/ 107649 h 321877"/>
              <a:gd name="connsiteX6" fmla="*/ 149138 w 292380"/>
              <a:gd name="connsiteY6" fmla="*/ 130139 h 321877"/>
              <a:gd name="connsiteX7" fmla="*/ 111858 w 292380"/>
              <a:gd name="connsiteY7" fmla="*/ 208701 h 321877"/>
              <a:gd name="connsiteX8" fmla="*/ 50215 w 292380"/>
              <a:gd name="connsiteY8" fmla="*/ 321877 h 321877"/>
              <a:gd name="connsiteX9" fmla="*/ 0 w 292380"/>
              <a:gd name="connsiteY9" fmla="*/ 314448 h 321877"/>
              <a:gd name="connsiteX10" fmla="*/ 13279 w 292380"/>
              <a:gd name="connsiteY10" fmla="*/ 224691 h 321877"/>
              <a:gd name="connsiteX11" fmla="*/ 46132 w 292380"/>
              <a:gd name="connsiteY11" fmla="*/ 176048 h 321877"/>
              <a:gd name="connsiteX12" fmla="*/ 75666 w 292380"/>
              <a:gd name="connsiteY12" fmla="*/ 149843 h 321877"/>
              <a:gd name="connsiteX13" fmla="*/ 84519 w 292380"/>
              <a:gd name="connsiteY13" fmla="*/ 90005 h 321877"/>
              <a:gd name="connsiteX14" fmla="*/ 88945 w 292380"/>
              <a:gd name="connsiteY14" fmla="*/ 60086 h 321877"/>
              <a:gd name="connsiteX15" fmla="*/ 93371 w 292380"/>
              <a:gd name="connsiteY15" fmla="*/ 30167 h 321877"/>
              <a:gd name="connsiteX16" fmla="*/ 97798 w 292380"/>
              <a:gd name="connsiteY16" fmla="*/ 248 h 321877"/>
              <a:gd name="connsiteX17" fmla="*/ 96123 w 292380"/>
              <a:gd name="connsiteY17" fmla="*/ 0 h 321877"/>
              <a:gd name="connsiteX18" fmla="*/ 251704 w 292380"/>
              <a:gd name="connsiteY18" fmla="*/ 0 h 3218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92380" h="321877">
                <a:moveTo>
                  <a:pt x="251704" y="0"/>
                </a:moveTo>
                <a:lnTo>
                  <a:pt x="267273" y="25321"/>
                </a:lnTo>
                <a:lnTo>
                  <a:pt x="292380" y="29035"/>
                </a:lnTo>
                <a:lnTo>
                  <a:pt x="287953" y="58954"/>
                </a:lnTo>
                <a:lnTo>
                  <a:pt x="233313" y="81444"/>
                </a:lnTo>
                <a:lnTo>
                  <a:pt x="203779" y="107649"/>
                </a:lnTo>
                <a:lnTo>
                  <a:pt x="149138" y="130139"/>
                </a:lnTo>
                <a:lnTo>
                  <a:pt x="111858" y="208701"/>
                </a:lnTo>
                <a:lnTo>
                  <a:pt x="50215" y="321877"/>
                </a:lnTo>
                <a:lnTo>
                  <a:pt x="0" y="314448"/>
                </a:lnTo>
                <a:lnTo>
                  <a:pt x="13279" y="224691"/>
                </a:lnTo>
                <a:lnTo>
                  <a:pt x="46132" y="176048"/>
                </a:lnTo>
                <a:lnTo>
                  <a:pt x="75666" y="149843"/>
                </a:lnTo>
                <a:lnTo>
                  <a:pt x="84519" y="90005"/>
                </a:lnTo>
                <a:lnTo>
                  <a:pt x="88945" y="60086"/>
                </a:lnTo>
                <a:lnTo>
                  <a:pt x="93371" y="30167"/>
                </a:lnTo>
                <a:lnTo>
                  <a:pt x="97798" y="248"/>
                </a:lnTo>
                <a:lnTo>
                  <a:pt x="96123" y="0"/>
                </a:lnTo>
                <a:lnTo>
                  <a:pt x="25170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1" name="任意多边形: 形状 50">
            <a:extLst>
              <a:ext uri="{FF2B5EF4-FFF2-40B4-BE49-F238E27FC236}">
                <a16:creationId xmlns:a16="http://schemas.microsoft.com/office/drawing/2014/main" xmlns="" id="{58EA51CF-EEF0-4910-8DE8-385208DA7020}"/>
              </a:ext>
            </a:extLst>
          </p:cNvPr>
          <p:cNvSpPr/>
          <p:nvPr/>
        </p:nvSpPr>
        <p:spPr>
          <a:xfrm rot="21095075">
            <a:off x="4615871" y="876968"/>
            <a:ext cx="621131" cy="812456"/>
          </a:xfrm>
          <a:custGeom>
            <a:avLst/>
            <a:gdLst>
              <a:gd name="connsiteX0" fmla="*/ 619733 w 621131"/>
              <a:gd name="connsiteY0" fmla="*/ 5728 h 812456"/>
              <a:gd name="connsiteX1" fmla="*/ 621131 w 621131"/>
              <a:gd name="connsiteY1" fmla="*/ 8003 h 812456"/>
              <a:gd name="connsiteX2" fmla="*/ 616705 w 621131"/>
              <a:gd name="connsiteY2" fmla="*/ 37922 h 812456"/>
              <a:gd name="connsiteX3" fmla="*/ 607852 w 621131"/>
              <a:gd name="connsiteY3" fmla="*/ 97760 h 812456"/>
              <a:gd name="connsiteX4" fmla="*/ 582746 w 621131"/>
              <a:gd name="connsiteY4" fmla="*/ 94046 h 812456"/>
              <a:gd name="connsiteX5" fmla="*/ 553212 w 621131"/>
              <a:gd name="connsiteY5" fmla="*/ 120250 h 812456"/>
              <a:gd name="connsiteX6" fmla="*/ 523678 w 621131"/>
              <a:gd name="connsiteY6" fmla="*/ 146454 h 812456"/>
              <a:gd name="connsiteX7" fmla="*/ 494144 w 621131"/>
              <a:gd name="connsiteY7" fmla="*/ 172659 h 812456"/>
              <a:gd name="connsiteX8" fmla="*/ 485291 w 621131"/>
              <a:gd name="connsiteY8" fmla="*/ 232497 h 812456"/>
              <a:gd name="connsiteX9" fmla="*/ 455758 w 621131"/>
              <a:gd name="connsiteY9" fmla="*/ 258702 h 812456"/>
              <a:gd name="connsiteX10" fmla="*/ 421798 w 621131"/>
              <a:gd name="connsiteY10" fmla="*/ 314825 h 812456"/>
              <a:gd name="connsiteX11" fmla="*/ 383411 w 621131"/>
              <a:gd name="connsiteY11" fmla="*/ 400868 h 812456"/>
              <a:gd name="connsiteX12" fmla="*/ 341706 w 621131"/>
              <a:gd name="connsiteY12" fmla="*/ 509349 h 812456"/>
              <a:gd name="connsiteX13" fmla="*/ 273786 w 621131"/>
              <a:gd name="connsiteY13" fmla="*/ 621596 h 812456"/>
              <a:gd name="connsiteX14" fmla="*/ 239826 w 621131"/>
              <a:gd name="connsiteY14" fmla="*/ 677719 h 812456"/>
              <a:gd name="connsiteX15" fmla="*/ 180758 w 621131"/>
              <a:gd name="connsiteY15" fmla="*/ 730128 h 812456"/>
              <a:gd name="connsiteX16" fmla="*/ 146799 w 621131"/>
              <a:gd name="connsiteY16" fmla="*/ 786252 h 812456"/>
              <a:gd name="connsiteX17" fmla="*/ 117265 w 621131"/>
              <a:gd name="connsiteY17" fmla="*/ 812456 h 812456"/>
              <a:gd name="connsiteX18" fmla="*/ 67051 w 621131"/>
              <a:gd name="connsiteY18" fmla="*/ 805027 h 812456"/>
              <a:gd name="connsiteX19" fmla="*/ 41943 w 621131"/>
              <a:gd name="connsiteY19" fmla="*/ 801313 h 812456"/>
              <a:gd name="connsiteX20" fmla="*/ 16835 w 621131"/>
              <a:gd name="connsiteY20" fmla="*/ 797598 h 812456"/>
              <a:gd name="connsiteX21" fmla="*/ 0 w 621131"/>
              <a:gd name="connsiteY21" fmla="*/ 770219 h 812456"/>
              <a:gd name="connsiteX22" fmla="*/ 36233 w 621131"/>
              <a:gd name="connsiteY22" fmla="*/ 525304 h 812456"/>
              <a:gd name="connsiteX23" fmla="*/ 56671 w 621131"/>
              <a:gd name="connsiteY23" fmla="*/ 528328 h 812456"/>
              <a:gd name="connsiteX24" fmla="*/ 61098 w 621131"/>
              <a:gd name="connsiteY24" fmla="*/ 498409 h 812456"/>
              <a:gd name="connsiteX25" fmla="*/ 90632 w 621131"/>
              <a:gd name="connsiteY25" fmla="*/ 472205 h 812456"/>
              <a:gd name="connsiteX26" fmla="*/ 93952 w 621131"/>
              <a:gd name="connsiteY26" fmla="*/ 449765 h 812456"/>
              <a:gd name="connsiteX27" fmla="*/ 127912 w 621131"/>
              <a:gd name="connsiteY27" fmla="*/ 393642 h 812456"/>
              <a:gd name="connsiteX28" fmla="*/ 170724 w 621131"/>
              <a:gd name="connsiteY28" fmla="*/ 277681 h 812456"/>
              <a:gd name="connsiteX29" fmla="*/ 238644 w 621131"/>
              <a:gd name="connsiteY29" fmla="*/ 165434 h 812456"/>
              <a:gd name="connsiteX30" fmla="*/ 247497 w 621131"/>
              <a:gd name="connsiteY30" fmla="*/ 105596 h 812456"/>
              <a:gd name="connsiteX31" fmla="*/ 256349 w 621131"/>
              <a:gd name="connsiteY31" fmla="*/ 45758 h 812456"/>
              <a:gd name="connsiteX32" fmla="*/ 260775 w 621131"/>
              <a:gd name="connsiteY32" fmla="*/ 15839 h 812456"/>
              <a:gd name="connsiteX33" fmla="*/ 263119 w 621131"/>
              <a:gd name="connsiteY33" fmla="*/ 0 h 812456"/>
              <a:gd name="connsiteX34" fmla="*/ 619733 w 621131"/>
              <a:gd name="connsiteY34" fmla="*/ 5728 h 8124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621131" h="812456">
                <a:moveTo>
                  <a:pt x="619733" y="5728"/>
                </a:moveTo>
                <a:lnTo>
                  <a:pt x="621131" y="8003"/>
                </a:lnTo>
                <a:lnTo>
                  <a:pt x="616705" y="37922"/>
                </a:lnTo>
                <a:lnTo>
                  <a:pt x="607852" y="97760"/>
                </a:lnTo>
                <a:lnTo>
                  <a:pt x="582746" y="94046"/>
                </a:lnTo>
                <a:lnTo>
                  <a:pt x="553212" y="120250"/>
                </a:lnTo>
                <a:lnTo>
                  <a:pt x="523678" y="146454"/>
                </a:lnTo>
                <a:lnTo>
                  <a:pt x="494144" y="172659"/>
                </a:lnTo>
                <a:lnTo>
                  <a:pt x="485291" y="232497"/>
                </a:lnTo>
                <a:lnTo>
                  <a:pt x="455758" y="258702"/>
                </a:lnTo>
                <a:lnTo>
                  <a:pt x="421798" y="314825"/>
                </a:lnTo>
                <a:lnTo>
                  <a:pt x="383411" y="400868"/>
                </a:lnTo>
                <a:lnTo>
                  <a:pt x="341706" y="509349"/>
                </a:lnTo>
                <a:lnTo>
                  <a:pt x="273786" y="621596"/>
                </a:lnTo>
                <a:lnTo>
                  <a:pt x="239826" y="677719"/>
                </a:lnTo>
                <a:lnTo>
                  <a:pt x="180758" y="730128"/>
                </a:lnTo>
                <a:lnTo>
                  <a:pt x="146799" y="786252"/>
                </a:lnTo>
                <a:lnTo>
                  <a:pt x="117265" y="812456"/>
                </a:lnTo>
                <a:lnTo>
                  <a:pt x="67051" y="805027"/>
                </a:lnTo>
                <a:lnTo>
                  <a:pt x="41943" y="801313"/>
                </a:lnTo>
                <a:lnTo>
                  <a:pt x="16835" y="797598"/>
                </a:lnTo>
                <a:lnTo>
                  <a:pt x="0" y="770219"/>
                </a:lnTo>
                <a:lnTo>
                  <a:pt x="36233" y="525304"/>
                </a:lnTo>
                <a:lnTo>
                  <a:pt x="56671" y="528328"/>
                </a:lnTo>
                <a:lnTo>
                  <a:pt x="61098" y="498409"/>
                </a:lnTo>
                <a:lnTo>
                  <a:pt x="90632" y="472205"/>
                </a:lnTo>
                <a:lnTo>
                  <a:pt x="93952" y="449765"/>
                </a:lnTo>
                <a:lnTo>
                  <a:pt x="127912" y="393642"/>
                </a:lnTo>
                <a:lnTo>
                  <a:pt x="170724" y="277681"/>
                </a:lnTo>
                <a:lnTo>
                  <a:pt x="238644" y="165434"/>
                </a:lnTo>
                <a:lnTo>
                  <a:pt x="247497" y="105596"/>
                </a:lnTo>
                <a:lnTo>
                  <a:pt x="256349" y="45758"/>
                </a:lnTo>
                <a:lnTo>
                  <a:pt x="260775" y="15839"/>
                </a:lnTo>
                <a:lnTo>
                  <a:pt x="263119" y="0"/>
                </a:lnTo>
                <a:lnTo>
                  <a:pt x="619733" y="572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2" name="任意多边形: 形状 51">
            <a:extLst>
              <a:ext uri="{FF2B5EF4-FFF2-40B4-BE49-F238E27FC236}">
                <a16:creationId xmlns:a16="http://schemas.microsoft.com/office/drawing/2014/main" xmlns="" id="{B03536CD-0443-46AF-B77F-5AFA7701E20D}"/>
              </a:ext>
            </a:extLst>
          </p:cNvPr>
          <p:cNvSpPr/>
          <p:nvPr/>
        </p:nvSpPr>
        <p:spPr>
          <a:xfrm rot="21095075">
            <a:off x="7367136" y="2461511"/>
            <a:ext cx="915983" cy="123143"/>
          </a:xfrm>
          <a:custGeom>
            <a:avLst/>
            <a:gdLst>
              <a:gd name="connsiteX0" fmla="*/ 754674 w 915983"/>
              <a:gd name="connsiteY0" fmla="*/ 0 h 123143"/>
              <a:gd name="connsiteX1" fmla="*/ 779782 w 915983"/>
              <a:gd name="connsiteY1" fmla="*/ 3715 h 123143"/>
              <a:gd name="connsiteX2" fmla="*/ 798612 w 915983"/>
              <a:gd name="connsiteY2" fmla="*/ 6500 h 123143"/>
              <a:gd name="connsiteX3" fmla="*/ 819293 w 915983"/>
              <a:gd name="connsiteY3" fmla="*/ 40134 h 123143"/>
              <a:gd name="connsiteX4" fmla="*/ 844401 w 915983"/>
              <a:gd name="connsiteY4" fmla="*/ 43849 h 123143"/>
              <a:gd name="connsiteX5" fmla="*/ 890189 w 915983"/>
              <a:gd name="connsiteY5" fmla="*/ 81196 h 123143"/>
              <a:gd name="connsiteX6" fmla="*/ 910871 w 915983"/>
              <a:gd name="connsiteY6" fmla="*/ 114830 h 123143"/>
              <a:gd name="connsiteX7" fmla="*/ 915983 w 915983"/>
              <a:gd name="connsiteY7" fmla="*/ 123143 h 123143"/>
              <a:gd name="connsiteX8" fmla="*/ 760402 w 915983"/>
              <a:gd name="connsiteY8" fmla="*/ 123143 h 123143"/>
              <a:gd name="connsiteX9" fmla="*/ 736969 w 915983"/>
              <a:gd name="connsiteY9" fmla="*/ 119677 h 123143"/>
              <a:gd name="connsiteX10" fmla="*/ 691181 w 915983"/>
              <a:gd name="connsiteY10" fmla="*/ 82328 h 123143"/>
              <a:gd name="connsiteX11" fmla="*/ 640965 w 915983"/>
              <a:gd name="connsiteY11" fmla="*/ 74899 h 123143"/>
              <a:gd name="connsiteX12" fmla="*/ 586325 w 915983"/>
              <a:gd name="connsiteY12" fmla="*/ 97390 h 123143"/>
              <a:gd name="connsiteX13" fmla="*/ 511002 w 915983"/>
              <a:gd name="connsiteY13" fmla="*/ 86247 h 123143"/>
              <a:gd name="connsiteX14" fmla="*/ 410572 w 915983"/>
              <a:gd name="connsiteY14" fmla="*/ 71389 h 123143"/>
              <a:gd name="connsiteX15" fmla="*/ 280609 w 915983"/>
              <a:gd name="connsiteY15" fmla="*/ 82736 h 123143"/>
              <a:gd name="connsiteX16" fmla="*/ 155072 w 915983"/>
              <a:gd name="connsiteY16" fmla="*/ 64164 h 123143"/>
              <a:gd name="connsiteX17" fmla="*/ 0 w 915983"/>
              <a:gd name="connsiteY17" fmla="*/ 71795 h 123143"/>
              <a:gd name="connsiteX18" fmla="*/ 8853 w 915983"/>
              <a:gd name="connsiteY18" fmla="*/ 11958 h 123143"/>
              <a:gd name="connsiteX19" fmla="*/ 109283 w 915983"/>
              <a:gd name="connsiteY19" fmla="*/ 26815 h 123143"/>
              <a:gd name="connsiteX20" fmla="*/ 209713 w 915983"/>
              <a:gd name="connsiteY20" fmla="*/ 41673 h 123143"/>
              <a:gd name="connsiteX21" fmla="*/ 289461 w 915983"/>
              <a:gd name="connsiteY21" fmla="*/ 22897 h 123143"/>
              <a:gd name="connsiteX22" fmla="*/ 364783 w 915983"/>
              <a:gd name="connsiteY22" fmla="*/ 34041 h 123143"/>
              <a:gd name="connsiteX23" fmla="*/ 414999 w 915983"/>
              <a:gd name="connsiteY23" fmla="*/ 41470 h 123143"/>
              <a:gd name="connsiteX24" fmla="*/ 465213 w 915983"/>
              <a:gd name="connsiteY24" fmla="*/ 48898 h 123143"/>
              <a:gd name="connsiteX25" fmla="*/ 519855 w 915983"/>
              <a:gd name="connsiteY25" fmla="*/ 26408 h 123143"/>
              <a:gd name="connsiteX26" fmla="*/ 570070 w 915983"/>
              <a:gd name="connsiteY26" fmla="*/ 33837 h 123143"/>
              <a:gd name="connsiteX27" fmla="*/ 620284 w 915983"/>
              <a:gd name="connsiteY27" fmla="*/ 41266 h 123143"/>
              <a:gd name="connsiteX28" fmla="*/ 645392 w 915983"/>
              <a:gd name="connsiteY28" fmla="*/ 44980 h 123143"/>
              <a:gd name="connsiteX29" fmla="*/ 700033 w 915983"/>
              <a:gd name="connsiteY29" fmla="*/ 22491 h 123143"/>
              <a:gd name="connsiteX30" fmla="*/ 725140 w 915983"/>
              <a:gd name="connsiteY30" fmla="*/ 26205 h 123143"/>
              <a:gd name="connsiteX31" fmla="*/ 754674 w 915983"/>
              <a:gd name="connsiteY31" fmla="*/ 0 h 1231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915983" h="123143">
                <a:moveTo>
                  <a:pt x="754674" y="0"/>
                </a:moveTo>
                <a:lnTo>
                  <a:pt x="779782" y="3715"/>
                </a:lnTo>
                <a:lnTo>
                  <a:pt x="798612" y="6500"/>
                </a:lnTo>
                <a:lnTo>
                  <a:pt x="819293" y="40134"/>
                </a:lnTo>
                <a:lnTo>
                  <a:pt x="844401" y="43849"/>
                </a:lnTo>
                <a:lnTo>
                  <a:pt x="890189" y="81196"/>
                </a:lnTo>
                <a:lnTo>
                  <a:pt x="910871" y="114830"/>
                </a:lnTo>
                <a:lnTo>
                  <a:pt x="915983" y="123143"/>
                </a:lnTo>
                <a:lnTo>
                  <a:pt x="760402" y="123143"/>
                </a:lnTo>
                <a:lnTo>
                  <a:pt x="736969" y="119677"/>
                </a:lnTo>
                <a:lnTo>
                  <a:pt x="691181" y="82328"/>
                </a:lnTo>
                <a:lnTo>
                  <a:pt x="640965" y="74899"/>
                </a:lnTo>
                <a:lnTo>
                  <a:pt x="586325" y="97390"/>
                </a:lnTo>
                <a:lnTo>
                  <a:pt x="511002" y="86247"/>
                </a:lnTo>
                <a:lnTo>
                  <a:pt x="410572" y="71389"/>
                </a:lnTo>
                <a:lnTo>
                  <a:pt x="280609" y="82736"/>
                </a:lnTo>
                <a:lnTo>
                  <a:pt x="155072" y="64164"/>
                </a:lnTo>
                <a:lnTo>
                  <a:pt x="0" y="71795"/>
                </a:lnTo>
                <a:lnTo>
                  <a:pt x="8853" y="11958"/>
                </a:lnTo>
                <a:lnTo>
                  <a:pt x="109283" y="26815"/>
                </a:lnTo>
                <a:lnTo>
                  <a:pt x="209713" y="41673"/>
                </a:lnTo>
                <a:lnTo>
                  <a:pt x="289461" y="22897"/>
                </a:lnTo>
                <a:lnTo>
                  <a:pt x="364783" y="34041"/>
                </a:lnTo>
                <a:lnTo>
                  <a:pt x="414999" y="41470"/>
                </a:lnTo>
                <a:lnTo>
                  <a:pt x="465213" y="48898"/>
                </a:lnTo>
                <a:lnTo>
                  <a:pt x="519855" y="26408"/>
                </a:lnTo>
                <a:lnTo>
                  <a:pt x="570070" y="33837"/>
                </a:lnTo>
                <a:lnTo>
                  <a:pt x="620284" y="41266"/>
                </a:lnTo>
                <a:lnTo>
                  <a:pt x="645392" y="44980"/>
                </a:lnTo>
                <a:lnTo>
                  <a:pt x="700033" y="22491"/>
                </a:lnTo>
                <a:lnTo>
                  <a:pt x="725140" y="26205"/>
                </a:lnTo>
                <a:lnTo>
                  <a:pt x="75467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088746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4100"/>
                            </p:stCondLst>
                            <p:childTnLst>
                              <p:par>
                                <p:cTn id="1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6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1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8600"/>
                            </p:stCondLst>
                            <p:childTnLst>
                              <p:par>
                                <p:cTn id="3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3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1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16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31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6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6100"/>
                            </p:stCondLst>
                            <p:childTnLst>
                              <p:par>
                                <p:cTn id="5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7600"/>
                            </p:stCondLst>
                            <p:childTnLst>
                              <p:par>
                                <p:cTn id="5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8" fill="hold">
                      <p:stCondLst>
                        <p:cond delay="indefinite"/>
                      </p:stCondLst>
                      <p:childTnLst>
                        <p:par>
                          <p:cTn id="59" fill="hold">
                            <p:stCondLst>
                              <p:cond delay="0"/>
                            </p:stCondLst>
                            <p:childTnLst>
                              <p:par>
                                <p:cTn id="6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1000"/>
                            </p:stCondLst>
                            <p:childTnLst>
                              <p:par>
                                <p:cTn id="6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6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500"/>
                            </p:stCondLst>
                            <p:childTnLst>
                              <p:par>
                                <p:cTn id="6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4000"/>
                            </p:stCondLst>
                            <p:childTnLst>
                              <p:par>
                                <p:cTn id="7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55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700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8500"/>
                            </p:stCondLst>
                            <p:childTnLst>
                              <p:par>
                                <p:cTn id="8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10000"/>
                            </p:stCondLst>
                            <p:childTnLst>
                              <p:par>
                                <p:cTn id="8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15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3000"/>
                            </p:stCondLst>
                            <p:childTnLst>
                              <p:par>
                                <p:cTn id="9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8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14500"/>
                            </p:stCondLst>
                            <p:childTnLst>
                              <p:par>
                                <p:cTn id="10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5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6800"/>
                            </p:stCondLst>
                            <p:childTnLst>
                              <p:par>
                                <p:cTn id="10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9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Freeform 32">
            <a:extLst>
              <a:ext uri="{FF2B5EF4-FFF2-40B4-BE49-F238E27FC236}">
                <a16:creationId xmlns:a16="http://schemas.microsoft.com/office/drawing/2014/main" xmlns="" id="{E858FDF3-3654-41CD-918E-9AF3536DA65F}"/>
              </a:ext>
            </a:extLst>
          </p:cNvPr>
          <p:cNvSpPr>
            <a:spLocks/>
          </p:cNvSpPr>
          <p:nvPr/>
        </p:nvSpPr>
        <p:spPr bwMode="auto">
          <a:xfrm>
            <a:off x="8642144" y="748026"/>
            <a:ext cx="1054523" cy="2109674"/>
          </a:xfrm>
          <a:custGeom>
            <a:avLst/>
            <a:gdLst>
              <a:gd name="T0" fmla="*/ 194 w 223"/>
              <a:gd name="T1" fmla="*/ 219 h 337"/>
              <a:gd name="T2" fmla="*/ 180 w 223"/>
              <a:gd name="T3" fmla="*/ 241 h 337"/>
              <a:gd name="T4" fmla="*/ 165 w 223"/>
              <a:gd name="T5" fmla="*/ 260 h 337"/>
              <a:gd name="T6" fmla="*/ 143 w 223"/>
              <a:gd name="T7" fmla="*/ 278 h 337"/>
              <a:gd name="T8" fmla="*/ 118 w 223"/>
              <a:gd name="T9" fmla="*/ 296 h 337"/>
              <a:gd name="T10" fmla="*/ 94 w 223"/>
              <a:gd name="T11" fmla="*/ 309 h 337"/>
              <a:gd name="T12" fmla="*/ 73 w 223"/>
              <a:gd name="T13" fmla="*/ 321 h 337"/>
              <a:gd name="T14" fmla="*/ 53 w 223"/>
              <a:gd name="T15" fmla="*/ 329 h 337"/>
              <a:gd name="T16" fmla="*/ 35 w 223"/>
              <a:gd name="T17" fmla="*/ 333 h 337"/>
              <a:gd name="T18" fmla="*/ 20 w 223"/>
              <a:gd name="T19" fmla="*/ 337 h 337"/>
              <a:gd name="T20" fmla="*/ 10 w 223"/>
              <a:gd name="T21" fmla="*/ 337 h 337"/>
              <a:gd name="T22" fmla="*/ 2 w 223"/>
              <a:gd name="T23" fmla="*/ 337 h 337"/>
              <a:gd name="T24" fmla="*/ 0 w 223"/>
              <a:gd name="T25" fmla="*/ 333 h 337"/>
              <a:gd name="T26" fmla="*/ 2 w 223"/>
              <a:gd name="T27" fmla="*/ 331 h 337"/>
              <a:gd name="T28" fmla="*/ 8 w 223"/>
              <a:gd name="T29" fmla="*/ 325 h 337"/>
              <a:gd name="T30" fmla="*/ 18 w 223"/>
              <a:gd name="T31" fmla="*/ 319 h 337"/>
              <a:gd name="T32" fmla="*/ 39 w 223"/>
              <a:gd name="T33" fmla="*/ 311 h 337"/>
              <a:gd name="T34" fmla="*/ 67 w 223"/>
              <a:gd name="T35" fmla="*/ 296 h 337"/>
              <a:gd name="T36" fmla="*/ 96 w 223"/>
              <a:gd name="T37" fmla="*/ 276 h 337"/>
              <a:gd name="T38" fmla="*/ 124 w 223"/>
              <a:gd name="T39" fmla="*/ 251 h 337"/>
              <a:gd name="T40" fmla="*/ 135 w 223"/>
              <a:gd name="T41" fmla="*/ 235 h 337"/>
              <a:gd name="T42" fmla="*/ 145 w 223"/>
              <a:gd name="T43" fmla="*/ 219 h 337"/>
              <a:gd name="T44" fmla="*/ 155 w 223"/>
              <a:gd name="T45" fmla="*/ 200 h 337"/>
              <a:gd name="T46" fmla="*/ 161 w 223"/>
              <a:gd name="T47" fmla="*/ 180 h 337"/>
              <a:gd name="T48" fmla="*/ 167 w 223"/>
              <a:gd name="T49" fmla="*/ 157 h 337"/>
              <a:gd name="T50" fmla="*/ 173 w 223"/>
              <a:gd name="T51" fmla="*/ 107 h 337"/>
              <a:gd name="T52" fmla="*/ 173 w 223"/>
              <a:gd name="T53" fmla="*/ 64 h 337"/>
              <a:gd name="T54" fmla="*/ 173 w 223"/>
              <a:gd name="T55" fmla="*/ 45 h 337"/>
              <a:gd name="T56" fmla="*/ 171 w 223"/>
              <a:gd name="T57" fmla="*/ 31 h 337"/>
              <a:gd name="T58" fmla="*/ 169 w 223"/>
              <a:gd name="T59" fmla="*/ 21 h 337"/>
              <a:gd name="T60" fmla="*/ 165 w 223"/>
              <a:gd name="T61" fmla="*/ 15 h 337"/>
              <a:gd name="T62" fmla="*/ 161 w 223"/>
              <a:gd name="T63" fmla="*/ 11 h 337"/>
              <a:gd name="T64" fmla="*/ 159 w 223"/>
              <a:gd name="T65" fmla="*/ 7 h 337"/>
              <a:gd name="T66" fmla="*/ 161 w 223"/>
              <a:gd name="T67" fmla="*/ 6 h 337"/>
              <a:gd name="T68" fmla="*/ 165 w 223"/>
              <a:gd name="T69" fmla="*/ 2 h 337"/>
              <a:gd name="T70" fmla="*/ 178 w 223"/>
              <a:gd name="T71" fmla="*/ 0 h 337"/>
              <a:gd name="T72" fmla="*/ 198 w 223"/>
              <a:gd name="T73" fmla="*/ 6 h 337"/>
              <a:gd name="T74" fmla="*/ 208 w 223"/>
              <a:gd name="T75" fmla="*/ 9 h 337"/>
              <a:gd name="T76" fmla="*/ 216 w 223"/>
              <a:gd name="T77" fmla="*/ 13 h 337"/>
              <a:gd name="T78" fmla="*/ 220 w 223"/>
              <a:gd name="T79" fmla="*/ 17 h 337"/>
              <a:gd name="T80" fmla="*/ 223 w 223"/>
              <a:gd name="T81" fmla="*/ 21 h 337"/>
              <a:gd name="T82" fmla="*/ 223 w 223"/>
              <a:gd name="T83" fmla="*/ 33 h 337"/>
              <a:gd name="T84" fmla="*/ 223 w 223"/>
              <a:gd name="T85" fmla="*/ 49 h 337"/>
              <a:gd name="T86" fmla="*/ 222 w 223"/>
              <a:gd name="T87" fmla="*/ 60 h 337"/>
              <a:gd name="T88" fmla="*/ 220 w 223"/>
              <a:gd name="T89" fmla="*/ 74 h 337"/>
              <a:gd name="T90" fmla="*/ 220 w 223"/>
              <a:gd name="T91" fmla="*/ 92 h 337"/>
              <a:gd name="T92" fmla="*/ 218 w 223"/>
              <a:gd name="T93" fmla="*/ 113 h 337"/>
              <a:gd name="T94" fmla="*/ 212 w 223"/>
              <a:gd name="T95" fmla="*/ 160 h 337"/>
              <a:gd name="T96" fmla="*/ 198 w 223"/>
              <a:gd name="T97" fmla="*/ 208 h 3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23" h="337">
                <a:moveTo>
                  <a:pt x="198" y="208"/>
                </a:moveTo>
                <a:lnTo>
                  <a:pt x="194" y="219"/>
                </a:lnTo>
                <a:lnTo>
                  <a:pt x="188" y="229"/>
                </a:lnTo>
                <a:lnTo>
                  <a:pt x="180" y="241"/>
                </a:lnTo>
                <a:lnTo>
                  <a:pt x="173" y="251"/>
                </a:lnTo>
                <a:lnTo>
                  <a:pt x="165" y="260"/>
                </a:lnTo>
                <a:lnTo>
                  <a:pt x="153" y="270"/>
                </a:lnTo>
                <a:lnTo>
                  <a:pt x="143" y="278"/>
                </a:lnTo>
                <a:lnTo>
                  <a:pt x="131" y="288"/>
                </a:lnTo>
                <a:lnTo>
                  <a:pt x="118" y="296"/>
                </a:lnTo>
                <a:lnTo>
                  <a:pt x="106" y="304"/>
                </a:lnTo>
                <a:lnTo>
                  <a:pt x="94" y="309"/>
                </a:lnTo>
                <a:lnTo>
                  <a:pt x="84" y="315"/>
                </a:lnTo>
                <a:lnTo>
                  <a:pt x="73" y="321"/>
                </a:lnTo>
                <a:lnTo>
                  <a:pt x="63" y="325"/>
                </a:lnTo>
                <a:lnTo>
                  <a:pt x="53" y="329"/>
                </a:lnTo>
                <a:lnTo>
                  <a:pt x="43" y="331"/>
                </a:lnTo>
                <a:lnTo>
                  <a:pt x="35" y="333"/>
                </a:lnTo>
                <a:lnTo>
                  <a:pt x="28" y="335"/>
                </a:lnTo>
                <a:lnTo>
                  <a:pt x="20" y="337"/>
                </a:lnTo>
                <a:lnTo>
                  <a:pt x="14" y="337"/>
                </a:lnTo>
                <a:lnTo>
                  <a:pt x="10" y="337"/>
                </a:lnTo>
                <a:lnTo>
                  <a:pt x="6" y="337"/>
                </a:lnTo>
                <a:lnTo>
                  <a:pt x="2" y="337"/>
                </a:lnTo>
                <a:lnTo>
                  <a:pt x="0" y="335"/>
                </a:lnTo>
                <a:lnTo>
                  <a:pt x="0" y="333"/>
                </a:lnTo>
                <a:lnTo>
                  <a:pt x="2" y="333"/>
                </a:lnTo>
                <a:lnTo>
                  <a:pt x="2" y="331"/>
                </a:lnTo>
                <a:lnTo>
                  <a:pt x="4" y="327"/>
                </a:lnTo>
                <a:lnTo>
                  <a:pt x="8" y="325"/>
                </a:lnTo>
                <a:lnTo>
                  <a:pt x="14" y="323"/>
                </a:lnTo>
                <a:lnTo>
                  <a:pt x="18" y="319"/>
                </a:lnTo>
                <a:lnTo>
                  <a:pt x="26" y="317"/>
                </a:lnTo>
                <a:lnTo>
                  <a:pt x="39" y="311"/>
                </a:lnTo>
                <a:lnTo>
                  <a:pt x="53" y="304"/>
                </a:lnTo>
                <a:lnTo>
                  <a:pt x="67" y="296"/>
                </a:lnTo>
                <a:lnTo>
                  <a:pt x="82" y="286"/>
                </a:lnTo>
                <a:lnTo>
                  <a:pt x="96" y="276"/>
                </a:lnTo>
                <a:lnTo>
                  <a:pt x="110" y="262"/>
                </a:lnTo>
                <a:lnTo>
                  <a:pt x="124" y="251"/>
                </a:lnTo>
                <a:lnTo>
                  <a:pt x="129" y="243"/>
                </a:lnTo>
                <a:lnTo>
                  <a:pt x="135" y="235"/>
                </a:lnTo>
                <a:lnTo>
                  <a:pt x="141" y="227"/>
                </a:lnTo>
                <a:lnTo>
                  <a:pt x="145" y="219"/>
                </a:lnTo>
                <a:lnTo>
                  <a:pt x="151" y="209"/>
                </a:lnTo>
                <a:lnTo>
                  <a:pt x="155" y="200"/>
                </a:lnTo>
                <a:lnTo>
                  <a:pt x="159" y="190"/>
                </a:lnTo>
                <a:lnTo>
                  <a:pt x="161" y="180"/>
                </a:lnTo>
                <a:lnTo>
                  <a:pt x="165" y="168"/>
                </a:lnTo>
                <a:lnTo>
                  <a:pt x="167" y="157"/>
                </a:lnTo>
                <a:lnTo>
                  <a:pt x="169" y="131"/>
                </a:lnTo>
                <a:lnTo>
                  <a:pt x="173" y="107"/>
                </a:lnTo>
                <a:lnTo>
                  <a:pt x="173" y="86"/>
                </a:lnTo>
                <a:lnTo>
                  <a:pt x="173" y="64"/>
                </a:lnTo>
                <a:lnTo>
                  <a:pt x="173" y="55"/>
                </a:lnTo>
                <a:lnTo>
                  <a:pt x="173" y="45"/>
                </a:lnTo>
                <a:lnTo>
                  <a:pt x="173" y="37"/>
                </a:lnTo>
                <a:lnTo>
                  <a:pt x="171" y="31"/>
                </a:lnTo>
                <a:lnTo>
                  <a:pt x="171" y="25"/>
                </a:lnTo>
                <a:lnTo>
                  <a:pt x="169" y="21"/>
                </a:lnTo>
                <a:lnTo>
                  <a:pt x="167" y="17"/>
                </a:lnTo>
                <a:lnTo>
                  <a:pt x="165" y="15"/>
                </a:lnTo>
                <a:lnTo>
                  <a:pt x="163" y="13"/>
                </a:lnTo>
                <a:lnTo>
                  <a:pt x="161" y="11"/>
                </a:lnTo>
                <a:lnTo>
                  <a:pt x="159" y="9"/>
                </a:lnTo>
                <a:lnTo>
                  <a:pt x="159" y="7"/>
                </a:lnTo>
                <a:lnTo>
                  <a:pt x="159" y="6"/>
                </a:lnTo>
                <a:lnTo>
                  <a:pt x="161" y="6"/>
                </a:lnTo>
                <a:lnTo>
                  <a:pt x="163" y="4"/>
                </a:lnTo>
                <a:lnTo>
                  <a:pt x="165" y="2"/>
                </a:lnTo>
                <a:lnTo>
                  <a:pt x="171" y="0"/>
                </a:lnTo>
                <a:lnTo>
                  <a:pt x="178" y="0"/>
                </a:lnTo>
                <a:lnTo>
                  <a:pt x="186" y="2"/>
                </a:lnTo>
                <a:lnTo>
                  <a:pt x="198" y="6"/>
                </a:lnTo>
                <a:lnTo>
                  <a:pt x="204" y="7"/>
                </a:lnTo>
                <a:lnTo>
                  <a:pt x="208" y="9"/>
                </a:lnTo>
                <a:lnTo>
                  <a:pt x="212" y="11"/>
                </a:lnTo>
                <a:lnTo>
                  <a:pt x="216" y="13"/>
                </a:lnTo>
                <a:lnTo>
                  <a:pt x="218" y="15"/>
                </a:lnTo>
                <a:lnTo>
                  <a:pt x="220" y="17"/>
                </a:lnTo>
                <a:lnTo>
                  <a:pt x="222" y="19"/>
                </a:lnTo>
                <a:lnTo>
                  <a:pt x="223" y="21"/>
                </a:lnTo>
                <a:lnTo>
                  <a:pt x="223" y="25"/>
                </a:lnTo>
                <a:lnTo>
                  <a:pt x="223" y="33"/>
                </a:lnTo>
                <a:lnTo>
                  <a:pt x="223" y="41"/>
                </a:lnTo>
                <a:lnTo>
                  <a:pt x="223" y="49"/>
                </a:lnTo>
                <a:lnTo>
                  <a:pt x="222" y="55"/>
                </a:lnTo>
                <a:lnTo>
                  <a:pt x="222" y="60"/>
                </a:lnTo>
                <a:lnTo>
                  <a:pt x="222" y="68"/>
                </a:lnTo>
                <a:lnTo>
                  <a:pt x="220" y="74"/>
                </a:lnTo>
                <a:lnTo>
                  <a:pt x="220" y="84"/>
                </a:lnTo>
                <a:lnTo>
                  <a:pt x="220" y="92"/>
                </a:lnTo>
                <a:lnTo>
                  <a:pt x="220" y="102"/>
                </a:lnTo>
                <a:lnTo>
                  <a:pt x="218" y="113"/>
                </a:lnTo>
                <a:lnTo>
                  <a:pt x="216" y="137"/>
                </a:lnTo>
                <a:lnTo>
                  <a:pt x="212" y="160"/>
                </a:lnTo>
                <a:lnTo>
                  <a:pt x="206" y="184"/>
                </a:lnTo>
                <a:lnTo>
                  <a:pt x="198" y="208"/>
                </a:lnTo>
                <a:lnTo>
                  <a:pt x="198" y="2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8" name="Freeform 33">
            <a:extLst>
              <a:ext uri="{FF2B5EF4-FFF2-40B4-BE49-F238E27FC236}">
                <a16:creationId xmlns:a16="http://schemas.microsoft.com/office/drawing/2014/main" xmlns="" id="{2566C8AB-19BE-48BD-BFEF-DBB9ADB96FE0}"/>
              </a:ext>
            </a:extLst>
          </p:cNvPr>
          <p:cNvSpPr>
            <a:spLocks/>
          </p:cNvSpPr>
          <p:nvPr/>
        </p:nvSpPr>
        <p:spPr bwMode="auto">
          <a:xfrm>
            <a:off x="8822650" y="1476366"/>
            <a:ext cx="399007" cy="452073"/>
          </a:xfrm>
          <a:custGeom>
            <a:avLst/>
            <a:gdLst>
              <a:gd name="T0" fmla="*/ 63 w 85"/>
              <a:gd name="T1" fmla="*/ 20 h 73"/>
              <a:gd name="T2" fmla="*/ 69 w 85"/>
              <a:gd name="T3" fmla="*/ 24 h 73"/>
              <a:gd name="T4" fmla="*/ 73 w 85"/>
              <a:gd name="T5" fmla="*/ 28 h 73"/>
              <a:gd name="T6" fmla="*/ 77 w 85"/>
              <a:gd name="T7" fmla="*/ 32 h 73"/>
              <a:gd name="T8" fmla="*/ 81 w 85"/>
              <a:gd name="T9" fmla="*/ 36 h 73"/>
              <a:gd name="T10" fmla="*/ 83 w 85"/>
              <a:gd name="T11" fmla="*/ 40 h 73"/>
              <a:gd name="T12" fmla="*/ 85 w 85"/>
              <a:gd name="T13" fmla="*/ 45 h 73"/>
              <a:gd name="T14" fmla="*/ 85 w 85"/>
              <a:gd name="T15" fmla="*/ 49 h 73"/>
              <a:gd name="T16" fmla="*/ 85 w 85"/>
              <a:gd name="T17" fmla="*/ 53 h 73"/>
              <a:gd name="T18" fmla="*/ 85 w 85"/>
              <a:gd name="T19" fmla="*/ 59 h 73"/>
              <a:gd name="T20" fmla="*/ 83 w 85"/>
              <a:gd name="T21" fmla="*/ 63 h 73"/>
              <a:gd name="T22" fmla="*/ 83 w 85"/>
              <a:gd name="T23" fmla="*/ 67 h 73"/>
              <a:gd name="T24" fmla="*/ 81 w 85"/>
              <a:gd name="T25" fmla="*/ 69 h 73"/>
              <a:gd name="T26" fmla="*/ 81 w 85"/>
              <a:gd name="T27" fmla="*/ 71 h 73"/>
              <a:gd name="T28" fmla="*/ 79 w 85"/>
              <a:gd name="T29" fmla="*/ 73 h 73"/>
              <a:gd name="T30" fmla="*/ 77 w 85"/>
              <a:gd name="T31" fmla="*/ 73 h 73"/>
              <a:gd name="T32" fmla="*/ 75 w 85"/>
              <a:gd name="T33" fmla="*/ 73 h 73"/>
              <a:gd name="T34" fmla="*/ 69 w 85"/>
              <a:gd name="T35" fmla="*/ 73 h 73"/>
              <a:gd name="T36" fmla="*/ 61 w 85"/>
              <a:gd name="T37" fmla="*/ 71 h 73"/>
              <a:gd name="T38" fmla="*/ 51 w 85"/>
              <a:gd name="T39" fmla="*/ 65 h 73"/>
              <a:gd name="T40" fmla="*/ 47 w 85"/>
              <a:gd name="T41" fmla="*/ 63 h 73"/>
              <a:gd name="T42" fmla="*/ 43 w 85"/>
              <a:gd name="T43" fmla="*/ 59 h 73"/>
              <a:gd name="T44" fmla="*/ 32 w 85"/>
              <a:gd name="T45" fmla="*/ 51 h 73"/>
              <a:gd name="T46" fmla="*/ 22 w 85"/>
              <a:gd name="T47" fmla="*/ 43 h 73"/>
              <a:gd name="T48" fmla="*/ 14 w 85"/>
              <a:gd name="T49" fmla="*/ 36 h 73"/>
              <a:gd name="T50" fmla="*/ 8 w 85"/>
              <a:gd name="T51" fmla="*/ 28 h 73"/>
              <a:gd name="T52" fmla="*/ 4 w 85"/>
              <a:gd name="T53" fmla="*/ 20 h 73"/>
              <a:gd name="T54" fmla="*/ 0 w 85"/>
              <a:gd name="T55" fmla="*/ 14 h 73"/>
              <a:gd name="T56" fmla="*/ 0 w 85"/>
              <a:gd name="T57" fmla="*/ 10 h 73"/>
              <a:gd name="T58" fmla="*/ 0 w 85"/>
              <a:gd name="T59" fmla="*/ 8 h 73"/>
              <a:gd name="T60" fmla="*/ 0 w 85"/>
              <a:gd name="T61" fmla="*/ 6 h 73"/>
              <a:gd name="T62" fmla="*/ 0 w 85"/>
              <a:gd name="T63" fmla="*/ 4 h 73"/>
              <a:gd name="T64" fmla="*/ 0 w 85"/>
              <a:gd name="T65" fmla="*/ 4 h 73"/>
              <a:gd name="T66" fmla="*/ 2 w 85"/>
              <a:gd name="T67" fmla="*/ 2 h 73"/>
              <a:gd name="T68" fmla="*/ 2 w 85"/>
              <a:gd name="T69" fmla="*/ 2 h 73"/>
              <a:gd name="T70" fmla="*/ 4 w 85"/>
              <a:gd name="T71" fmla="*/ 0 h 73"/>
              <a:gd name="T72" fmla="*/ 8 w 85"/>
              <a:gd name="T73" fmla="*/ 0 h 73"/>
              <a:gd name="T74" fmla="*/ 10 w 85"/>
              <a:gd name="T75" fmla="*/ 0 h 73"/>
              <a:gd name="T76" fmla="*/ 18 w 85"/>
              <a:gd name="T77" fmla="*/ 2 h 73"/>
              <a:gd name="T78" fmla="*/ 28 w 85"/>
              <a:gd name="T79" fmla="*/ 4 h 73"/>
              <a:gd name="T80" fmla="*/ 38 w 85"/>
              <a:gd name="T81" fmla="*/ 6 h 73"/>
              <a:gd name="T82" fmla="*/ 43 w 85"/>
              <a:gd name="T83" fmla="*/ 8 h 73"/>
              <a:gd name="T84" fmla="*/ 49 w 85"/>
              <a:gd name="T85" fmla="*/ 12 h 73"/>
              <a:gd name="T86" fmla="*/ 55 w 85"/>
              <a:gd name="T87" fmla="*/ 16 h 73"/>
              <a:gd name="T88" fmla="*/ 63 w 85"/>
              <a:gd name="T89" fmla="*/ 20 h 73"/>
              <a:gd name="T90" fmla="*/ 63 w 85"/>
              <a:gd name="T91" fmla="*/ 2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5" h="73">
                <a:moveTo>
                  <a:pt x="63" y="20"/>
                </a:moveTo>
                <a:lnTo>
                  <a:pt x="69" y="24"/>
                </a:lnTo>
                <a:lnTo>
                  <a:pt x="73" y="28"/>
                </a:lnTo>
                <a:lnTo>
                  <a:pt x="77" y="32"/>
                </a:lnTo>
                <a:lnTo>
                  <a:pt x="81" y="36"/>
                </a:lnTo>
                <a:lnTo>
                  <a:pt x="83" y="40"/>
                </a:lnTo>
                <a:lnTo>
                  <a:pt x="85" y="45"/>
                </a:lnTo>
                <a:lnTo>
                  <a:pt x="85" y="49"/>
                </a:lnTo>
                <a:lnTo>
                  <a:pt x="85" y="53"/>
                </a:lnTo>
                <a:lnTo>
                  <a:pt x="85" y="59"/>
                </a:lnTo>
                <a:lnTo>
                  <a:pt x="83" y="63"/>
                </a:lnTo>
                <a:lnTo>
                  <a:pt x="83" y="67"/>
                </a:lnTo>
                <a:lnTo>
                  <a:pt x="81" y="69"/>
                </a:lnTo>
                <a:lnTo>
                  <a:pt x="81" y="71"/>
                </a:lnTo>
                <a:lnTo>
                  <a:pt x="79" y="73"/>
                </a:lnTo>
                <a:lnTo>
                  <a:pt x="77" y="73"/>
                </a:lnTo>
                <a:lnTo>
                  <a:pt x="75" y="73"/>
                </a:lnTo>
                <a:lnTo>
                  <a:pt x="69" y="73"/>
                </a:lnTo>
                <a:lnTo>
                  <a:pt x="61" y="71"/>
                </a:lnTo>
                <a:lnTo>
                  <a:pt x="51" y="65"/>
                </a:lnTo>
                <a:lnTo>
                  <a:pt x="47" y="63"/>
                </a:lnTo>
                <a:lnTo>
                  <a:pt x="43" y="59"/>
                </a:lnTo>
                <a:lnTo>
                  <a:pt x="32" y="51"/>
                </a:lnTo>
                <a:lnTo>
                  <a:pt x="22" y="43"/>
                </a:lnTo>
                <a:lnTo>
                  <a:pt x="14" y="36"/>
                </a:lnTo>
                <a:lnTo>
                  <a:pt x="8" y="28"/>
                </a:lnTo>
                <a:lnTo>
                  <a:pt x="4" y="20"/>
                </a:lnTo>
                <a:lnTo>
                  <a:pt x="0" y="14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0" y="4"/>
                </a:lnTo>
                <a:lnTo>
                  <a:pt x="2" y="2"/>
                </a:lnTo>
                <a:lnTo>
                  <a:pt x="2" y="2"/>
                </a:lnTo>
                <a:lnTo>
                  <a:pt x="4" y="0"/>
                </a:lnTo>
                <a:lnTo>
                  <a:pt x="8" y="0"/>
                </a:lnTo>
                <a:lnTo>
                  <a:pt x="10" y="0"/>
                </a:lnTo>
                <a:lnTo>
                  <a:pt x="18" y="2"/>
                </a:lnTo>
                <a:lnTo>
                  <a:pt x="28" y="4"/>
                </a:lnTo>
                <a:lnTo>
                  <a:pt x="38" y="6"/>
                </a:lnTo>
                <a:lnTo>
                  <a:pt x="43" y="8"/>
                </a:lnTo>
                <a:lnTo>
                  <a:pt x="49" y="12"/>
                </a:lnTo>
                <a:lnTo>
                  <a:pt x="55" y="16"/>
                </a:lnTo>
                <a:lnTo>
                  <a:pt x="63" y="20"/>
                </a:lnTo>
                <a:lnTo>
                  <a:pt x="63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34">
            <a:extLst>
              <a:ext uri="{FF2B5EF4-FFF2-40B4-BE49-F238E27FC236}">
                <a16:creationId xmlns:a16="http://schemas.microsoft.com/office/drawing/2014/main" xmlns="" id="{4A788D47-7764-4810-AD95-F1675634992D}"/>
              </a:ext>
            </a:extLst>
          </p:cNvPr>
          <p:cNvSpPr>
            <a:spLocks/>
          </p:cNvSpPr>
          <p:nvPr/>
        </p:nvSpPr>
        <p:spPr bwMode="auto">
          <a:xfrm>
            <a:off x="9706163" y="1162431"/>
            <a:ext cx="741013" cy="527418"/>
          </a:xfrm>
          <a:custGeom>
            <a:avLst/>
            <a:gdLst>
              <a:gd name="T0" fmla="*/ 42 w 155"/>
              <a:gd name="T1" fmla="*/ 77 h 85"/>
              <a:gd name="T2" fmla="*/ 34 w 155"/>
              <a:gd name="T3" fmla="*/ 79 h 85"/>
              <a:gd name="T4" fmla="*/ 24 w 155"/>
              <a:gd name="T5" fmla="*/ 83 h 85"/>
              <a:gd name="T6" fmla="*/ 18 w 155"/>
              <a:gd name="T7" fmla="*/ 83 h 85"/>
              <a:gd name="T8" fmla="*/ 12 w 155"/>
              <a:gd name="T9" fmla="*/ 85 h 85"/>
              <a:gd name="T10" fmla="*/ 6 w 155"/>
              <a:gd name="T11" fmla="*/ 85 h 85"/>
              <a:gd name="T12" fmla="*/ 4 w 155"/>
              <a:gd name="T13" fmla="*/ 85 h 85"/>
              <a:gd name="T14" fmla="*/ 0 w 155"/>
              <a:gd name="T15" fmla="*/ 83 h 85"/>
              <a:gd name="T16" fmla="*/ 0 w 155"/>
              <a:gd name="T17" fmla="*/ 81 h 85"/>
              <a:gd name="T18" fmla="*/ 0 w 155"/>
              <a:gd name="T19" fmla="*/ 81 h 85"/>
              <a:gd name="T20" fmla="*/ 0 w 155"/>
              <a:gd name="T21" fmla="*/ 77 h 85"/>
              <a:gd name="T22" fmla="*/ 2 w 155"/>
              <a:gd name="T23" fmla="*/ 75 h 85"/>
              <a:gd name="T24" fmla="*/ 6 w 155"/>
              <a:gd name="T25" fmla="*/ 73 h 85"/>
              <a:gd name="T26" fmla="*/ 10 w 155"/>
              <a:gd name="T27" fmla="*/ 69 h 85"/>
              <a:gd name="T28" fmla="*/ 16 w 155"/>
              <a:gd name="T29" fmla="*/ 67 h 85"/>
              <a:gd name="T30" fmla="*/ 24 w 155"/>
              <a:gd name="T31" fmla="*/ 63 h 85"/>
              <a:gd name="T32" fmla="*/ 32 w 155"/>
              <a:gd name="T33" fmla="*/ 59 h 85"/>
              <a:gd name="T34" fmla="*/ 47 w 155"/>
              <a:gd name="T35" fmla="*/ 51 h 85"/>
              <a:gd name="T36" fmla="*/ 55 w 155"/>
              <a:gd name="T37" fmla="*/ 47 h 85"/>
              <a:gd name="T38" fmla="*/ 61 w 155"/>
              <a:gd name="T39" fmla="*/ 43 h 85"/>
              <a:gd name="T40" fmla="*/ 67 w 155"/>
              <a:gd name="T41" fmla="*/ 41 h 85"/>
              <a:gd name="T42" fmla="*/ 73 w 155"/>
              <a:gd name="T43" fmla="*/ 38 h 85"/>
              <a:gd name="T44" fmla="*/ 79 w 155"/>
              <a:gd name="T45" fmla="*/ 34 h 85"/>
              <a:gd name="T46" fmla="*/ 83 w 155"/>
              <a:gd name="T47" fmla="*/ 32 h 85"/>
              <a:gd name="T48" fmla="*/ 87 w 155"/>
              <a:gd name="T49" fmla="*/ 28 h 85"/>
              <a:gd name="T50" fmla="*/ 91 w 155"/>
              <a:gd name="T51" fmla="*/ 24 h 85"/>
              <a:gd name="T52" fmla="*/ 93 w 155"/>
              <a:gd name="T53" fmla="*/ 22 h 85"/>
              <a:gd name="T54" fmla="*/ 94 w 155"/>
              <a:gd name="T55" fmla="*/ 20 h 85"/>
              <a:gd name="T56" fmla="*/ 96 w 155"/>
              <a:gd name="T57" fmla="*/ 16 h 85"/>
              <a:gd name="T58" fmla="*/ 96 w 155"/>
              <a:gd name="T59" fmla="*/ 14 h 85"/>
              <a:gd name="T60" fmla="*/ 96 w 155"/>
              <a:gd name="T61" fmla="*/ 12 h 85"/>
              <a:gd name="T62" fmla="*/ 96 w 155"/>
              <a:gd name="T63" fmla="*/ 10 h 85"/>
              <a:gd name="T64" fmla="*/ 96 w 155"/>
              <a:gd name="T65" fmla="*/ 6 h 85"/>
              <a:gd name="T66" fmla="*/ 96 w 155"/>
              <a:gd name="T67" fmla="*/ 4 h 85"/>
              <a:gd name="T68" fmla="*/ 96 w 155"/>
              <a:gd name="T69" fmla="*/ 4 h 85"/>
              <a:gd name="T70" fmla="*/ 96 w 155"/>
              <a:gd name="T71" fmla="*/ 2 h 85"/>
              <a:gd name="T72" fmla="*/ 100 w 155"/>
              <a:gd name="T73" fmla="*/ 0 h 85"/>
              <a:gd name="T74" fmla="*/ 104 w 155"/>
              <a:gd name="T75" fmla="*/ 0 h 85"/>
              <a:gd name="T76" fmla="*/ 110 w 155"/>
              <a:gd name="T77" fmla="*/ 0 h 85"/>
              <a:gd name="T78" fmla="*/ 118 w 155"/>
              <a:gd name="T79" fmla="*/ 2 h 85"/>
              <a:gd name="T80" fmla="*/ 128 w 155"/>
              <a:gd name="T81" fmla="*/ 6 h 85"/>
              <a:gd name="T82" fmla="*/ 132 w 155"/>
              <a:gd name="T83" fmla="*/ 8 h 85"/>
              <a:gd name="T84" fmla="*/ 136 w 155"/>
              <a:gd name="T85" fmla="*/ 10 h 85"/>
              <a:gd name="T86" fmla="*/ 143 w 155"/>
              <a:gd name="T87" fmla="*/ 16 h 85"/>
              <a:gd name="T88" fmla="*/ 147 w 155"/>
              <a:gd name="T89" fmla="*/ 20 h 85"/>
              <a:gd name="T90" fmla="*/ 149 w 155"/>
              <a:gd name="T91" fmla="*/ 22 h 85"/>
              <a:gd name="T92" fmla="*/ 151 w 155"/>
              <a:gd name="T93" fmla="*/ 24 h 85"/>
              <a:gd name="T94" fmla="*/ 153 w 155"/>
              <a:gd name="T95" fmla="*/ 26 h 85"/>
              <a:gd name="T96" fmla="*/ 153 w 155"/>
              <a:gd name="T97" fmla="*/ 30 h 85"/>
              <a:gd name="T98" fmla="*/ 155 w 155"/>
              <a:gd name="T99" fmla="*/ 32 h 85"/>
              <a:gd name="T100" fmla="*/ 153 w 155"/>
              <a:gd name="T101" fmla="*/ 32 h 85"/>
              <a:gd name="T102" fmla="*/ 153 w 155"/>
              <a:gd name="T103" fmla="*/ 36 h 85"/>
              <a:gd name="T104" fmla="*/ 149 w 155"/>
              <a:gd name="T105" fmla="*/ 38 h 85"/>
              <a:gd name="T106" fmla="*/ 145 w 155"/>
              <a:gd name="T107" fmla="*/ 40 h 85"/>
              <a:gd name="T108" fmla="*/ 141 w 155"/>
              <a:gd name="T109" fmla="*/ 41 h 85"/>
              <a:gd name="T110" fmla="*/ 136 w 155"/>
              <a:gd name="T111" fmla="*/ 45 h 85"/>
              <a:gd name="T112" fmla="*/ 128 w 155"/>
              <a:gd name="T113" fmla="*/ 47 h 85"/>
              <a:gd name="T114" fmla="*/ 120 w 155"/>
              <a:gd name="T115" fmla="*/ 51 h 85"/>
              <a:gd name="T116" fmla="*/ 102 w 155"/>
              <a:gd name="T117" fmla="*/ 57 h 85"/>
              <a:gd name="T118" fmla="*/ 83 w 155"/>
              <a:gd name="T119" fmla="*/ 63 h 85"/>
              <a:gd name="T120" fmla="*/ 63 w 155"/>
              <a:gd name="T121" fmla="*/ 71 h 85"/>
              <a:gd name="T122" fmla="*/ 42 w 155"/>
              <a:gd name="T123" fmla="*/ 77 h 85"/>
              <a:gd name="T124" fmla="*/ 42 w 155"/>
              <a:gd name="T125" fmla="*/ 77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5" h="85">
                <a:moveTo>
                  <a:pt x="42" y="77"/>
                </a:moveTo>
                <a:lnTo>
                  <a:pt x="34" y="79"/>
                </a:lnTo>
                <a:lnTo>
                  <a:pt x="24" y="83"/>
                </a:lnTo>
                <a:lnTo>
                  <a:pt x="18" y="83"/>
                </a:lnTo>
                <a:lnTo>
                  <a:pt x="12" y="85"/>
                </a:lnTo>
                <a:lnTo>
                  <a:pt x="6" y="85"/>
                </a:lnTo>
                <a:lnTo>
                  <a:pt x="4" y="85"/>
                </a:lnTo>
                <a:lnTo>
                  <a:pt x="0" y="83"/>
                </a:lnTo>
                <a:lnTo>
                  <a:pt x="0" y="81"/>
                </a:lnTo>
                <a:lnTo>
                  <a:pt x="0" y="81"/>
                </a:lnTo>
                <a:lnTo>
                  <a:pt x="0" y="77"/>
                </a:lnTo>
                <a:lnTo>
                  <a:pt x="2" y="75"/>
                </a:lnTo>
                <a:lnTo>
                  <a:pt x="6" y="73"/>
                </a:lnTo>
                <a:lnTo>
                  <a:pt x="10" y="69"/>
                </a:lnTo>
                <a:lnTo>
                  <a:pt x="16" y="67"/>
                </a:lnTo>
                <a:lnTo>
                  <a:pt x="24" y="63"/>
                </a:lnTo>
                <a:lnTo>
                  <a:pt x="32" y="59"/>
                </a:lnTo>
                <a:lnTo>
                  <a:pt x="47" y="51"/>
                </a:lnTo>
                <a:lnTo>
                  <a:pt x="55" y="47"/>
                </a:lnTo>
                <a:lnTo>
                  <a:pt x="61" y="43"/>
                </a:lnTo>
                <a:lnTo>
                  <a:pt x="67" y="41"/>
                </a:lnTo>
                <a:lnTo>
                  <a:pt x="73" y="38"/>
                </a:lnTo>
                <a:lnTo>
                  <a:pt x="79" y="34"/>
                </a:lnTo>
                <a:lnTo>
                  <a:pt x="83" y="32"/>
                </a:lnTo>
                <a:lnTo>
                  <a:pt x="87" y="28"/>
                </a:lnTo>
                <a:lnTo>
                  <a:pt x="91" y="24"/>
                </a:lnTo>
                <a:lnTo>
                  <a:pt x="93" y="22"/>
                </a:lnTo>
                <a:lnTo>
                  <a:pt x="94" y="20"/>
                </a:lnTo>
                <a:lnTo>
                  <a:pt x="96" y="16"/>
                </a:lnTo>
                <a:lnTo>
                  <a:pt x="96" y="14"/>
                </a:lnTo>
                <a:lnTo>
                  <a:pt x="96" y="12"/>
                </a:lnTo>
                <a:lnTo>
                  <a:pt x="96" y="10"/>
                </a:lnTo>
                <a:lnTo>
                  <a:pt x="96" y="6"/>
                </a:lnTo>
                <a:lnTo>
                  <a:pt x="96" y="4"/>
                </a:lnTo>
                <a:lnTo>
                  <a:pt x="96" y="4"/>
                </a:lnTo>
                <a:lnTo>
                  <a:pt x="96" y="2"/>
                </a:lnTo>
                <a:lnTo>
                  <a:pt x="100" y="0"/>
                </a:lnTo>
                <a:lnTo>
                  <a:pt x="104" y="0"/>
                </a:lnTo>
                <a:lnTo>
                  <a:pt x="110" y="0"/>
                </a:lnTo>
                <a:lnTo>
                  <a:pt x="118" y="2"/>
                </a:lnTo>
                <a:lnTo>
                  <a:pt x="128" y="6"/>
                </a:lnTo>
                <a:lnTo>
                  <a:pt x="132" y="8"/>
                </a:lnTo>
                <a:lnTo>
                  <a:pt x="136" y="10"/>
                </a:lnTo>
                <a:lnTo>
                  <a:pt x="143" y="16"/>
                </a:lnTo>
                <a:lnTo>
                  <a:pt x="147" y="20"/>
                </a:lnTo>
                <a:lnTo>
                  <a:pt x="149" y="22"/>
                </a:lnTo>
                <a:lnTo>
                  <a:pt x="151" y="24"/>
                </a:lnTo>
                <a:lnTo>
                  <a:pt x="153" y="26"/>
                </a:lnTo>
                <a:lnTo>
                  <a:pt x="153" y="30"/>
                </a:lnTo>
                <a:lnTo>
                  <a:pt x="155" y="32"/>
                </a:lnTo>
                <a:lnTo>
                  <a:pt x="153" y="32"/>
                </a:lnTo>
                <a:lnTo>
                  <a:pt x="153" y="36"/>
                </a:lnTo>
                <a:lnTo>
                  <a:pt x="149" y="38"/>
                </a:lnTo>
                <a:lnTo>
                  <a:pt x="145" y="40"/>
                </a:lnTo>
                <a:lnTo>
                  <a:pt x="141" y="41"/>
                </a:lnTo>
                <a:lnTo>
                  <a:pt x="136" y="45"/>
                </a:lnTo>
                <a:lnTo>
                  <a:pt x="128" y="47"/>
                </a:lnTo>
                <a:lnTo>
                  <a:pt x="120" y="51"/>
                </a:lnTo>
                <a:lnTo>
                  <a:pt x="102" y="57"/>
                </a:lnTo>
                <a:lnTo>
                  <a:pt x="83" y="63"/>
                </a:lnTo>
                <a:lnTo>
                  <a:pt x="63" y="71"/>
                </a:lnTo>
                <a:lnTo>
                  <a:pt x="42" y="77"/>
                </a:lnTo>
                <a:lnTo>
                  <a:pt x="42" y="7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35">
            <a:extLst>
              <a:ext uri="{FF2B5EF4-FFF2-40B4-BE49-F238E27FC236}">
                <a16:creationId xmlns:a16="http://schemas.microsoft.com/office/drawing/2014/main" xmlns="" id="{C212D94D-E97D-47FE-B44B-E34B53F7FFD7}"/>
              </a:ext>
            </a:extLst>
          </p:cNvPr>
          <p:cNvSpPr>
            <a:spLocks/>
          </p:cNvSpPr>
          <p:nvPr/>
        </p:nvSpPr>
        <p:spPr bwMode="auto">
          <a:xfrm>
            <a:off x="9478160" y="1714964"/>
            <a:ext cx="1539028" cy="1167858"/>
          </a:xfrm>
          <a:custGeom>
            <a:avLst/>
            <a:gdLst>
              <a:gd name="T0" fmla="*/ 228 w 326"/>
              <a:gd name="T1" fmla="*/ 186 h 186"/>
              <a:gd name="T2" fmla="*/ 216 w 326"/>
              <a:gd name="T3" fmla="*/ 186 h 186"/>
              <a:gd name="T4" fmla="*/ 204 w 326"/>
              <a:gd name="T5" fmla="*/ 186 h 186"/>
              <a:gd name="T6" fmla="*/ 194 w 326"/>
              <a:gd name="T7" fmla="*/ 184 h 186"/>
              <a:gd name="T8" fmla="*/ 189 w 326"/>
              <a:gd name="T9" fmla="*/ 184 h 186"/>
              <a:gd name="T10" fmla="*/ 183 w 326"/>
              <a:gd name="T11" fmla="*/ 182 h 186"/>
              <a:gd name="T12" fmla="*/ 177 w 326"/>
              <a:gd name="T13" fmla="*/ 180 h 186"/>
              <a:gd name="T14" fmla="*/ 171 w 326"/>
              <a:gd name="T15" fmla="*/ 176 h 186"/>
              <a:gd name="T16" fmla="*/ 165 w 326"/>
              <a:gd name="T17" fmla="*/ 172 h 186"/>
              <a:gd name="T18" fmla="*/ 155 w 326"/>
              <a:gd name="T19" fmla="*/ 166 h 186"/>
              <a:gd name="T20" fmla="*/ 147 w 326"/>
              <a:gd name="T21" fmla="*/ 158 h 186"/>
              <a:gd name="T22" fmla="*/ 138 w 326"/>
              <a:gd name="T23" fmla="*/ 151 h 186"/>
              <a:gd name="T24" fmla="*/ 128 w 326"/>
              <a:gd name="T25" fmla="*/ 141 h 186"/>
              <a:gd name="T26" fmla="*/ 116 w 326"/>
              <a:gd name="T27" fmla="*/ 131 h 186"/>
              <a:gd name="T28" fmla="*/ 102 w 326"/>
              <a:gd name="T29" fmla="*/ 119 h 186"/>
              <a:gd name="T30" fmla="*/ 89 w 326"/>
              <a:gd name="T31" fmla="*/ 107 h 186"/>
              <a:gd name="T32" fmla="*/ 73 w 326"/>
              <a:gd name="T33" fmla="*/ 94 h 186"/>
              <a:gd name="T34" fmla="*/ 57 w 326"/>
              <a:gd name="T35" fmla="*/ 80 h 186"/>
              <a:gd name="T36" fmla="*/ 40 w 326"/>
              <a:gd name="T37" fmla="*/ 64 h 186"/>
              <a:gd name="T38" fmla="*/ 20 w 326"/>
              <a:gd name="T39" fmla="*/ 47 h 186"/>
              <a:gd name="T40" fmla="*/ 0 w 326"/>
              <a:gd name="T41" fmla="*/ 29 h 186"/>
              <a:gd name="T42" fmla="*/ 6 w 326"/>
              <a:gd name="T43" fmla="*/ 0 h 186"/>
              <a:gd name="T44" fmla="*/ 36 w 326"/>
              <a:gd name="T45" fmla="*/ 23 h 186"/>
              <a:gd name="T46" fmla="*/ 67 w 326"/>
              <a:gd name="T47" fmla="*/ 49 h 186"/>
              <a:gd name="T48" fmla="*/ 75 w 326"/>
              <a:gd name="T49" fmla="*/ 54 h 186"/>
              <a:gd name="T50" fmla="*/ 83 w 326"/>
              <a:gd name="T51" fmla="*/ 62 h 186"/>
              <a:gd name="T52" fmla="*/ 93 w 326"/>
              <a:gd name="T53" fmla="*/ 68 h 186"/>
              <a:gd name="T54" fmla="*/ 104 w 326"/>
              <a:gd name="T55" fmla="*/ 76 h 186"/>
              <a:gd name="T56" fmla="*/ 114 w 326"/>
              <a:gd name="T57" fmla="*/ 82 h 186"/>
              <a:gd name="T58" fmla="*/ 126 w 326"/>
              <a:gd name="T59" fmla="*/ 90 h 186"/>
              <a:gd name="T60" fmla="*/ 140 w 326"/>
              <a:gd name="T61" fmla="*/ 96 h 186"/>
              <a:gd name="T62" fmla="*/ 151 w 326"/>
              <a:gd name="T63" fmla="*/ 103 h 186"/>
              <a:gd name="T64" fmla="*/ 179 w 326"/>
              <a:gd name="T65" fmla="*/ 117 h 186"/>
              <a:gd name="T66" fmla="*/ 206 w 326"/>
              <a:gd name="T67" fmla="*/ 129 h 186"/>
              <a:gd name="T68" fmla="*/ 236 w 326"/>
              <a:gd name="T69" fmla="*/ 141 h 186"/>
              <a:gd name="T70" fmla="*/ 267 w 326"/>
              <a:gd name="T71" fmla="*/ 151 h 186"/>
              <a:gd name="T72" fmla="*/ 281 w 326"/>
              <a:gd name="T73" fmla="*/ 154 h 186"/>
              <a:gd name="T74" fmla="*/ 292 w 326"/>
              <a:gd name="T75" fmla="*/ 158 h 186"/>
              <a:gd name="T76" fmla="*/ 302 w 326"/>
              <a:gd name="T77" fmla="*/ 162 h 186"/>
              <a:gd name="T78" fmla="*/ 312 w 326"/>
              <a:gd name="T79" fmla="*/ 166 h 186"/>
              <a:gd name="T80" fmla="*/ 318 w 326"/>
              <a:gd name="T81" fmla="*/ 168 h 186"/>
              <a:gd name="T82" fmla="*/ 322 w 326"/>
              <a:gd name="T83" fmla="*/ 170 h 186"/>
              <a:gd name="T84" fmla="*/ 326 w 326"/>
              <a:gd name="T85" fmla="*/ 174 h 186"/>
              <a:gd name="T86" fmla="*/ 326 w 326"/>
              <a:gd name="T87" fmla="*/ 176 h 186"/>
              <a:gd name="T88" fmla="*/ 326 w 326"/>
              <a:gd name="T89" fmla="*/ 176 h 186"/>
              <a:gd name="T90" fmla="*/ 324 w 326"/>
              <a:gd name="T91" fmla="*/ 178 h 186"/>
              <a:gd name="T92" fmla="*/ 322 w 326"/>
              <a:gd name="T93" fmla="*/ 178 h 186"/>
              <a:gd name="T94" fmla="*/ 318 w 326"/>
              <a:gd name="T95" fmla="*/ 180 h 186"/>
              <a:gd name="T96" fmla="*/ 314 w 326"/>
              <a:gd name="T97" fmla="*/ 180 h 186"/>
              <a:gd name="T98" fmla="*/ 308 w 326"/>
              <a:gd name="T99" fmla="*/ 182 h 186"/>
              <a:gd name="T100" fmla="*/ 300 w 326"/>
              <a:gd name="T101" fmla="*/ 182 h 186"/>
              <a:gd name="T102" fmla="*/ 292 w 326"/>
              <a:gd name="T103" fmla="*/ 184 h 186"/>
              <a:gd name="T104" fmla="*/ 275 w 326"/>
              <a:gd name="T105" fmla="*/ 184 h 186"/>
              <a:gd name="T106" fmla="*/ 259 w 326"/>
              <a:gd name="T107" fmla="*/ 186 h 186"/>
              <a:gd name="T108" fmla="*/ 243 w 326"/>
              <a:gd name="T109" fmla="*/ 186 h 186"/>
              <a:gd name="T110" fmla="*/ 228 w 326"/>
              <a:gd name="T111" fmla="*/ 186 h 186"/>
              <a:gd name="T112" fmla="*/ 228 w 326"/>
              <a:gd name="T113" fmla="*/ 186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26" h="186">
                <a:moveTo>
                  <a:pt x="228" y="186"/>
                </a:moveTo>
                <a:lnTo>
                  <a:pt x="216" y="186"/>
                </a:lnTo>
                <a:lnTo>
                  <a:pt x="204" y="186"/>
                </a:lnTo>
                <a:lnTo>
                  <a:pt x="194" y="184"/>
                </a:lnTo>
                <a:lnTo>
                  <a:pt x="189" y="184"/>
                </a:lnTo>
                <a:lnTo>
                  <a:pt x="183" y="182"/>
                </a:lnTo>
                <a:lnTo>
                  <a:pt x="177" y="180"/>
                </a:lnTo>
                <a:lnTo>
                  <a:pt x="171" y="176"/>
                </a:lnTo>
                <a:lnTo>
                  <a:pt x="165" y="172"/>
                </a:lnTo>
                <a:lnTo>
                  <a:pt x="155" y="166"/>
                </a:lnTo>
                <a:lnTo>
                  <a:pt x="147" y="158"/>
                </a:lnTo>
                <a:lnTo>
                  <a:pt x="138" y="151"/>
                </a:lnTo>
                <a:lnTo>
                  <a:pt x="128" y="141"/>
                </a:lnTo>
                <a:lnTo>
                  <a:pt x="116" y="131"/>
                </a:lnTo>
                <a:lnTo>
                  <a:pt x="102" y="119"/>
                </a:lnTo>
                <a:lnTo>
                  <a:pt x="89" y="107"/>
                </a:lnTo>
                <a:lnTo>
                  <a:pt x="73" y="94"/>
                </a:lnTo>
                <a:lnTo>
                  <a:pt x="57" y="80"/>
                </a:lnTo>
                <a:lnTo>
                  <a:pt x="40" y="64"/>
                </a:lnTo>
                <a:lnTo>
                  <a:pt x="20" y="47"/>
                </a:lnTo>
                <a:lnTo>
                  <a:pt x="0" y="29"/>
                </a:lnTo>
                <a:lnTo>
                  <a:pt x="6" y="0"/>
                </a:lnTo>
                <a:lnTo>
                  <a:pt x="36" y="23"/>
                </a:lnTo>
                <a:lnTo>
                  <a:pt x="67" y="49"/>
                </a:lnTo>
                <a:lnTo>
                  <a:pt x="75" y="54"/>
                </a:lnTo>
                <a:lnTo>
                  <a:pt x="83" y="62"/>
                </a:lnTo>
                <a:lnTo>
                  <a:pt x="93" y="68"/>
                </a:lnTo>
                <a:lnTo>
                  <a:pt x="104" y="76"/>
                </a:lnTo>
                <a:lnTo>
                  <a:pt x="114" y="82"/>
                </a:lnTo>
                <a:lnTo>
                  <a:pt x="126" y="90"/>
                </a:lnTo>
                <a:lnTo>
                  <a:pt x="140" y="96"/>
                </a:lnTo>
                <a:lnTo>
                  <a:pt x="151" y="103"/>
                </a:lnTo>
                <a:lnTo>
                  <a:pt x="179" y="117"/>
                </a:lnTo>
                <a:lnTo>
                  <a:pt x="206" y="129"/>
                </a:lnTo>
                <a:lnTo>
                  <a:pt x="236" y="141"/>
                </a:lnTo>
                <a:lnTo>
                  <a:pt x="267" y="151"/>
                </a:lnTo>
                <a:lnTo>
                  <a:pt x="281" y="154"/>
                </a:lnTo>
                <a:lnTo>
                  <a:pt x="292" y="158"/>
                </a:lnTo>
                <a:lnTo>
                  <a:pt x="302" y="162"/>
                </a:lnTo>
                <a:lnTo>
                  <a:pt x="312" y="166"/>
                </a:lnTo>
                <a:lnTo>
                  <a:pt x="318" y="168"/>
                </a:lnTo>
                <a:lnTo>
                  <a:pt x="322" y="170"/>
                </a:lnTo>
                <a:lnTo>
                  <a:pt x="326" y="174"/>
                </a:lnTo>
                <a:lnTo>
                  <a:pt x="326" y="176"/>
                </a:lnTo>
                <a:lnTo>
                  <a:pt x="326" y="176"/>
                </a:lnTo>
                <a:lnTo>
                  <a:pt x="324" y="178"/>
                </a:lnTo>
                <a:lnTo>
                  <a:pt x="322" y="178"/>
                </a:lnTo>
                <a:lnTo>
                  <a:pt x="318" y="180"/>
                </a:lnTo>
                <a:lnTo>
                  <a:pt x="314" y="180"/>
                </a:lnTo>
                <a:lnTo>
                  <a:pt x="308" y="182"/>
                </a:lnTo>
                <a:lnTo>
                  <a:pt x="300" y="182"/>
                </a:lnTo>
                <a:lnTo>
                  <a:pt x="292" y="184"/>
                </a:lnTo>
                <a:lnTo>
                  <a:pt x="275" y="184"/>
                </a:lnTo>
                <a:lnTo>
                  <a:pt x="259" y="186"/>
                </a:lnTo>
                <a:lnTo>
                  <a:pt x="243" y="186"/>
                </a:lnTo>
                <a:lnTo>
                  <a:pt x="228" y="186"/>
                </a:lnTo>
                <a:lnTo>
                  <a:pt x="228" y="18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37">
            <a:extLst>
              <a:ext uri="{FF2B5EF4-FFF2-40B4-BE49-F238E27FC236}">
                <a16:creationId xmlns:a16="http://schemas.microsoft.com/office/drawing/2014/main" xmlns="" id="{8BFEC1B7-8466-4A44-8C9C-80C164A8F264}"/>
              </a:ext>
            </a:extLst>
          </p:cNvPr>
          <p:cNvSpPr>
            <a:spLocks/>
          </p:cNvSpPr>
          <p:nvPr/>
        </p:nvSpPr>
        <p:spPr bwMode="auto">
          <a:xfrm>
            <a:off x="1927024" y="5054474"/>
            <a:ext cx="383555" cy="765329"/>
          </a:xfrm>
          <a:custGeom>
            <a:avLst/>
            <a:gdLst>
              <a:gd name="T0" fmla="*/ 33 w 82"/>
              <a:gd name="T1" fmla="*/ 0 h 116"/>
              <a:gd name="T2" fmla="*/ 39 w 82"/>
              <a:gd name="T3" fmla="*/ 0 h 116"/>
              <a:gd name="T4" fmla="*/ 47 w 82"/>
              <a:gd name="T5" fmla="*/ 0 h 116"/>
              <a:gd name="T6" fmla="*/ 55 w 82"/>
              <a:gd name="T7" fmla="*/ 2 h 116"/>
              <a:gd name="T8" fmla="*/ 63 w 82"/>
              <a:gd name="T9" fmla="*/ 4 h 116"/>
              <a:gd name="T10" fmla="*/ 67 w 82"/>
              <a:gd name="T11" fmla="*/ 6 h 116"/>
              <a:gd name="T12" fmla="*/ 71 w 82"/>
              <a:gd name="T13" fmla="*/ 8 h 116"/>
              <a:gd name="T14" fmla="*/ 73 w 82"/>
              <a:gd name="T15" fmla="*/ 10 h 116"/>
              <a:gd name="T16" fmla="*/ 77 w 82"/>
              <a:gd name="T17" fmla="*/ 12 h 116"/>
              <a:gd name="T18" fmla="*/ 79 w 82"/>
              <a:gd name="T19" fmla="*/ 16 h 116"/>
              <a:gd name="T20" fmla="*/ 80 w 82"/>
              <a:gd name="T21" fmla="*/ 20 h 116"/>
              <a:gd name="T22" fmla="*/ 82 w 82"/>
              <a:gd name="T23" fmla="*/ 22 h 116"/>
              <a:gd name="T24" fmla="*/ 82 w 82"/>
              <a:gd name="T25" fmla="*/ 23 h 116"/>
              <a:gd name="T26" fmla="*/ 80 w 82"/>
              <a:gd name="T27" fmla="*/ 25 h 116"/>
              <a:gd name="T28" fmla="*/ 80 w 82"/>
              <a:gd name="T29" fmla="*/ 29 h 116"/>
              <a:gd name="T30" fmla="*/ 79 w 82"/>
              <a:gd name="T31" fmla="*/ 33 h 116"/>
              <a:gd name="T32" fmla="*/ 77 w 82"/>
              <a:gd name="T33" fmla="*/ 37 h 116"/>
              <a:gd name="T34" fmla="*/ 71 w 82"/>
              <a:gd name="T35" fmla="*/ 49 h 116"/>
              <a:gd name="T36" fmla="*/ 67 w 82"/>
              <a:gd name="T37" fmla="*/ 55 h 116"/>
              <a:gd name="T38" fmla="*/ 63 w 82"/>
              <a:gd name="T39" fmla="*/ 61 h 116"/>
              <a:gd name="T40" fmla="*/ 57 w 82"/>
              <a:gd name="T41" fmla="*/ 69 h 116"/>
              <a:gd name="T42" fmla="*/ 51 w 82"/>
              <a:gd name="T43" fmla="*/ 76 h 116"/>
              <a:gd name="T44" fmla="*/ 45 w 82"/>
              <a:gd name="T45" fmla="*/ 84 h 116"/>
              <a:gd name="T46" fmla="*/ 39 w 82"/>
              <a:gd name="T47" fmla="*/ 94 h 116"/>
              <a:gd name="T48" fmla="*/ 33 w 82"/>
              <a:gd name="T49" fmla="*/ 104 h 116"/>
              <a:gd name="T50" fmla="*/ 26 w 82"/>
              <a:gd name="T51" fmla="*/ 116 h 116"/>
              <a:gd name="T52" fmla="*/ 0 w 82"/>
              <a:gd name="T53" fmla="*/ 116 h 116"/>
              <a:gd name="T54" fmla="*/ 6 w 82"/>
              <a:gd name="T55" fmla="*/ 104 h 116"/>
              <a:gd name="T56" fmla="*/ 10 w 82"/>
              <a:gd name="T57" fmla="*/ 92 h 116"/>
              <a:gd name="T58" fmla="*/ 14 w 82"/>
              <a:gd name="T59" fmla="*/ 80 h 116"/>
              <a:gd name="T60" fmla="*/ 18 w 82"/>
              <a:gd name="T61" fmla="*/ 71 h 116"/>
              <a:gd name="T62" fmla="*/ 22 w 82"/>
              <a:gd name="T63" fmla="*/ 61 h 116"/>
              <a:gd name="T64" fmla="*/ 24 w 82"/>
              <a:gd name="T65" fmla="*/ 53 h 116"/>
              <a:gd name="T66" fmla="*/ 28 w 82"/>
              <a:gd name="T67" fmla="*/ 47 h 116"/>
              <a:gd name="T68" fmla="*/ 30 w 82"/>
              <a:gd name="T69" fmla="*/ 39 h 116"/>
              <a:gd name="T70" fmla="*/ 31 w 82"/>
              <a:gd name="T71" fmla="*/ 29 h 116"/>
              <a:gd name="T72" fmla="*/ 33 w 82"/>
              <a:gd name="T73" fmla="*/ 22 h 116"/>
              <a:gd name="T74" fmla="*/ 31 w 82"/>
              <a:gd name="T75" fmla="*/ 16 h 116"/>
              <a:gd name="T76" fmla="*/ 30 w 82"/>
              <a:gd name="T77" fmla="*/ 10 h 116"/>
              <a:gd name="T78" fmla="*/ 28 w 82"/>
              <a:gd name="T79" fmla="*/ 8 h 116"/>
              <a:gd name="T80" fmla="*/ 28 w 82"/>
              <a:gd name="T81" fmla="*/ 8 h 116"/>
              <a:gd name="T82" fmla="*/ 28 w 82"/>
              <a:gd name="T83" fmla="*/ 6 h 116"/>
              <a:gd name="T84" fmla="*/ 28 w 82"/>
              <a:gd name="T85" fmla="*/ 4 h 116"/>
              <a:gd name="T86" fmla="*/ 30 w 82"/>
              <a:gd name="T87" fmla="*/ 4 h 116"/>
              <a:gd name="T88" fmla="*/ 30 w 82"/>
              <a:gd name="T89" fmla="*/ 2 h 116"/>
              <a:gd name="T90" fmla="*/ 33 w 82"/>
              <a:gd name="T91" fmla="*/ 0 h 116"/>
              <a:gd name="T92" fmla="*/ 33 w 82"/>
              <a:gd name="T93" fmla="*/ 0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2" h="116">
                <a:moveTo>
                  <a:pt x="33" y="0"/>
                </a:moveTo>
                <a:lnTo>
                  <a:pt x="39" y="0"/>
                </a:lnTo>
                <a:lnTo>
                  <a:pt x="47" y="0"/>
                </a:lnTo>
                <a:lnTo>
                  <a:pt x="55" y="2"/>
                </a:lnTo>
                <a:lnTo>
                  <a:pt x="63" y="4"/>
                </a:lnTo>
                <a:lnTo>
                  <a:pt x="67" y="6"/>
                </a:lnTo>
                <a:lnTo>
                  <a:pt x="71" y="8"/>
                </a:lnTo>
                <a:lnTo>
                  <a:pt x="73" y="10"/>
                </a:lnTo>
                <a:lnTo>
                  <a:pt x="77" y="12"/>
                </a:lnTo>
                <a:lnTo>
                  <a:pt x="79" y="16"/>
                </a:lnTo>
                <a:lnTo>
                  <a:pt x="80" y="20"/>
                </a:lnTo>
                <a:lnTo>
                  <a:pt x="82" y="22"/>
                </a:lnTo>
                <a:lnTo>
                  <a:pt x="82" y="23"/>
                </a:lnTo>
                <a:lnTo>
                  <a:pt x="80" y="25"/>
                </a:lnTo>
                <a:lnTo>
                  <a:pt x="80" y="29"/>
                </a:lnTo>
                <a:lnTo>
                  <a:pt x="79" y="33"/>
                </a:lnTo>
                <a:lnTo>
                  <a:pt x="77" y="37"/>
                </a:lnTo>
                <a:lnTo>
                  <a:pt x="71" y="49"/>
                </a:lnTo>
                <a:lnTo>
                  <a:pt x="67" y="55"/>
                </a:lnTo>
                <a:lnTo>
                  <a:pt x="63" y="61"/>
                </a:lnTo>
                <a:lnTo>
                  <a:pt x="57" y="69"/>
                </a:lnTo>
                <a:lnTo>
                  <a:pt x="51" y="76"/>
                </a:lnTo>
                <a:lnTo>
                  <a:pt x="45" y="84"/>
                </a:lnTo>
                <a:lnTo>
                  <a:pt x="39" y="94"/>
                </a:lnTo>
                <a:lnTo>
                  <a:pt x="33" y="104"/>
                </a:lnTo>
                <a:lnTo>
                  <a:pt x="26" y="116"/>
                </a:lnTo>
                <a:lnTo>
                  <a:pt x="0" y="116"/>
                </a:lnTo>
                <a:lnTo>
                  <a:pt x="6" y="104"/>
                </a:lnTo>
                <a:lnTo>
                  <a:pt x="10" y="92"/>
                </a:lnTo>
                <a:lnTo>
                  <a:pt x="14" y="80"/>
                </a:lnTo>
                <a:lnTo>
                  <a:pt x="18" y="71"/>
                </a:lnTo>
                <a:lnTo>
                  <a:pt x="22" y="61"/>
                </a:lnTo>
                <a:lnTo>
                  <a:pt x="24" y="53"/>
                </a:lnTo>
                <a:lnTo>
                  <a:pt x="28" y="47"/>
                </a:lnTo>
                <a:lnTo>
                  <a:pt x="30" y="39"/>
                </a:lnTo>
                <a:lnTo>
                  <a:pt x="31" y="29"/>
                </a:lnTo>
                <a:lnTo>
                  <a:pt x="33" y="22"/>
                </a:lnTo>
                <a:lnTo>
                  <a:pt x="31" y="16"/>
                </a:lnTo>
                <a:lnTo>
                  <a:pt x="30" y="10"/>
                </a:lnTo>
                <a:lnTo>
                  <a:pt x="28" y="8"/>
                </a:lnTo>
                <a:lnTo>
                  <a:pt x="28" y="8"/>
                </a:lnTo>
                <a:lnTo>
                  <a:pt x="28" y="6"/>
                </a:lnTo>
                <a:lnTo>
                  <a:pt x="28" y="4"/>
                </a:lnTo>
                <a:lnTo>
                  <a:pt x="30" y="4"/>
                </a:lnTo>
                <a:lnTo>
                  <a:pt x="30" y="2"/>
                </a:lnTo>
                <a:lnTo>
                  <a:pt x="33" y="0"/>
                </a:lnTo>
                <a:lnTo>
                  <a:pt x="33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38">
            <a:extLst>
              <a:ext uri="{FF2B5EF4-FFF2-40B4-BE49-F238E27FC236}">
                <a16:creationId xmlns:a16="http://schemas.microsoft.com/office/drawing/2014/main" xmlns="" id="{234E549F-D5CA-4BF2-A68F-C81047F8E8E3}"/>
              </a:ext>
            </a:extLst>
          </p:cNvPr>
          <p:cNvSpPr>
            <a:spLocks/>
          </p:cNvSpPr>
          <p:nvPr/>
        </p:nvSpPr>
        <p:spPr bwMode="auto">
          <a:xfrm>
            <a:off x="1244118" y="5621869"/>
            <a:ext cx="1160011" cy="541012"/>
          </a:xfrm>
          <a:custGeom>
            <a:avLst/>
            <a:gdLst>
              <a:gd name="T0" fmla="*/ 137 w 249"/>
              <a:gd name="T1" fmla="*/ 51 h 83"/>
              <a:gd name="T2" fmla="*/ 116 w 249"/>
              <a:gd name="T3" fmla="*/ 59 h 83"/>
              <a:gd name="T4" fmla="*/ 98 w 249"/>
              <a:gd name="T5" fmla="*/ 67 h 83"/>
              <a:gd name="T6" fmla="*/ 81 w 249"/>
              <a:gd name="T7" fmla="*/ 71 h 83"/>
              <a:gd name="T8" fmla="*/ 67 w 249"/>
              <a:gd name="T9" fmla="*/ 77 h 83"/>
              <a:gd name="T10" fmla="*/ 55 w 249"/>
              <a:gd name="T11" fmla="*/ 79 h 83"/>
              <a:gd name="T12" fmla="*/ 47 w 249"/>
              <a:gd name="T13" fmla="*/ 81 h 83"/>
              <a:gd name="T14" fmla="*/ 41 w 249"/>
              <a:gd name="T15" fmla="*/ 83 h 83"/>
              <a:gd name="T16" fmla="*/ 35 w 249"/>
              <a:gd name="T17" fmla="*/ 81 h 83"/>
              <a:gd name="T18" fmla="*/ 22 w 249"/>
              <a:gd name="T19" fmla="*/ 75 h 83"/>
              <a:gd name="T20" fmla="*/ 12 w 249"/>
              <a:gd name="T21" fmla="*/ 67 h 83"/>
              <a:gd name="T22" fmla="*/ 6 w 249"/>
              <a:gd name="T23" fmla="*/ 59 h 83"/>
              <a:gd name="T24" fmla="*/ 2 w 249"/>
              <a:gd name="T25" fmla="*/ 53 h 83"/>
              <a:gd name="T26" fmla="*/ 0 w 249"/>
              <a:gd name="T27" fmla="*/ 45 h 83"/>
              <a:gd name="T28" fmla="*/ 2 w 249"/>
              <a:gd name="T29" fmla="*/ 41 h 83"/>
              <a:gd name="T30" fmla="*/ 6 w 249"/>
              <a:gd name="T31" fmla="*/ 41 h 83"/>
              <a:gd name="T32" fmla="*/ 12 w 249"/>
              <a:gd name="T33" fmla="*/ 41 h 83"/>
              <a:gd name="T34" fmla="*/ 24 w 249"/>
              <a:gd name="T35" fmla="*/ 43 h 83"/>
              <a:gd name="T36" fmla="*/ 33 w 249"/>
              <a:gd name="T37" fmla="*/ 43 h 83"/>
              <a:gd name="T38" fmla="*/ 39 w 249"/>
              <a:gd name="T39" fmla="*/ 45 h 83"/>
              <a:gd name="T40" fmla="*/ 41 w 249"/>
              <a:gd name="T41" fmla="*/ 43 h 83"/>
              <a:gd name="T42" fmla="*/ 49 w 249"/>
              <a:gd name="T43" fmla="*/ 41 h 83"/>
              <a:gd name="T44" fmla="*/ 57 w 249"/>
              <a:gd name="T45" fmla="*/ 39 h 83"/>
              <a:gd name="T46" fmla="*/ 69 w 249"/>
              <a:gd name="T47" fmla="*/ 37 h 83"/>
              <a:gd name="T48" fmla="*/ 84 w 249"/>
              <a:gd name="T49" fmla="*/ 34 h 83"/>
              <a:gd name="T50" fmla="*/ 102 w 249"/>
              <a:gd name="T51" fmla="*/ 30 h 83"/>
              <a:gd name="T52" fmla="*/ 122 w 249"/>
              <a:gd name="T53" fmla="*/ 24 h 83"/>
              <a:gd name="T54" fmla="*/ 143 w 249"/>
              <a:gd name="T55" fmla="*/ 18 h 83"/>
              <a:gd name="T56" fmla="*/ 163 w 249"/>
              <a:gd name="T57" fmla="*/ 14 h 83"/>
              <a:gd name="T58" fmla="*/ 178 w 249"/>
              <a:gd name="T59" fmla="*/ 10 h 83"/>
              <a:gd name="T60" fmla="*/ 194 w 249"/>
              <a:gd name="T61" fmla="*/ 6 h 83"/>
              <a:gd name="T62" fmla="*/ 208 w 249"/>
              <a:gd name="T63" fmla="*/ 4 h 83"/>
              <a:gd name="T64" fmla="*/ 218 w 249"/>
              <a:gd name="T65" fmla="*/ 2 h 83"/>
              <a:gd name="T66" fmla="*/ 226 w 249"/>
              <a:gd name="T67" fmla="*/ 0 h 83"/>
              <a:gd name="T68" fmla="*/ 233 w 249"/>
              <a:gd name="T69" fmla="*/ 0 h 83"/>
              <a:gd name="T70" fmla="*/ 241 w 249"/>
              <a:gd name="T71" fmla="*/ 0 h 83"/>
              <a:gd name="T72" fmla="*/ 247 w 249"/>
              <a:gd name="T73" fmla="*/ 4 h 83"/>
              <a:gd name="T74" fmla="*/ 249 w 249"/>
              <a:gd name="T75" fmla="*/ 8 h 83"/>
              <a:gd name="T76" fmla="*/ 245 w 249"/>
              <a:gd name="T77" fmla="*/ 10 h 83"/>
              <a:gd name="T78" fmla="*/ 239 w 249"/>
              <a:gd name="T79" fmla="*/ 14 h 83"/>
              <a:gd name="T80" fmla="*/ 229 w 249"/>
              <a:gd name="T81" fmla="*/ 18 h 83"/>
              <a:gd name="T82" fmla="*/ 218 w 249"/>
              <a:gd name="T83" fmla="*/ 24 h 83"/>
              <a:gd name="T84" fmla="*/ 202 w 249"/>
              <a:gd name="T85" fmla="*/ 30 h 83"/>
              <a:gd name="T86" fmla="*/ 182 w 249"/>
              <a:gd name="T87" fmla="*/ 36 h 83"/>
              <a:gd name="T88" fmla="*/ 161 w 249"/>
              <a:gd name="T89" fmla="*/ 43 h 83"/>
              <a:gd name="T90" fmla="*/ 149 w 249"/>
              <a:gd name="T91" fmla="*/ 47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49" h="83">
                <a:moveTo>
                  <a:pt x="149" y="47"/>
                </a:moveTo>
                <a:lnTo>
                  <a:pt x="137" y="51"/>
                </a:lnTo>
                <a:lnTo>
                  <a:pt x="128" y="55"/>
                </a:lnTo>
                <a:lnTo>
                  <a:pt x="116" y="59"/>
                </a:lnTo>
                <a:lnTo>
                  <a:pt x="106" y="63"/>
                </a:lnTo>
                <a:lnTo>
                  <a:pt x="98" y="67"/>
                </a:lnTo>
                <a:lnTo>
                  <a:pt x="88" y="69"/>
                </a:lnTo>
                <a:lnTo>
                  <a:pt x="81" y="71"/>
                </a:lnTo>
                <a:lnTo>
                  <a:pt x="73" y="75"/>
                </a:lnTo>
                <a:lnTo>
                  <a:pt x="67" y="77"/>
                </a:lnTo>
                <a:lnTo>
                  <a:pt x="61" y="77"/>
                </a:lnTo>
                <a:lnTo>
                  <a:pt x="55" y="79"/>
                </a:lnTo>
                <a:lnTo>
                  <a:pt x="51" y="81"/>
                </a:lnTo>
                <a:lnTo>
                  <a:pt x="47" y="81"/>
                </a:lnTo>
                <a:lnTo>
                  <a:pt x="43" y="83"/>
                </a:lnTo>
                <a:lnTo>
                  <a:pt x="41" y="83"/>
                </a:lnTo>
                <a:lnTo>
                  <a:pt x="39" y="83"/>
                </a:lnTo>
                <a:lnTo>
                  <a:pt x="35" y="81"/>
                </a:lnTo>
                <a:lnTo>
                  <a:pt x="30" y="79"/>
                </a:lnTo>
                <a:lnTo>
                  <a:pt x="22" y="75"/>
                </a:lnTo>
                <a:lnTo>
                  <a:pt x="16" y="69"/>
                </a:lnTo>
                <a:lnTo>
                  <a:pt x="12" y="67"/>
                </a:lnTo>
                <a:lnTo>
                  <a:pt x="8" y="63"/>
                </a:lnTo>
                <a:lnTo>
                  <a:pt x="6" y="59"/>
                </a:lnTo>
                <a:lnTo>
                  <a:pt x="4" y="57"/>
                </a:lnTo>
                <a:lnTo>
                  <a:pt x="2" y="53"/>
                </a:lnTo>
                <a:lnTo>
                  <a:pt x="0" y="51"/>
                </a:lnTo>
                <a:lnTo>
                  <a:pt x="0" y="45"/>
                </a:lnTo>
                <a:lnTo>
                  <a:pt x="0" y="43"/>
                </a:lnTo>
                <a:lnTo>
                  <a:pt x="2" y="41"/>
                </a:lnTo>
                <a:lnTo>
                  <a:pt x="4" y="41"/>
                </a:lnTo>
                <a:lnTo>
                  <a:pt x="6" y="41"/>
                </a:lnTo>
                <a:lnTo>
                  <a:pt x="8" y="41"/>
                </a:lnTo>
                <a:lnTo>
                  <a:pt x="12" y="41"/>
                </a:lnTo>
                <a:lnTo>
                  <a:pt x="16" y="41"/>
                </a:lnTo>
                <a:lnTo>
                  <a:pt x="24" y="43"/>
                </a:lnTo>
                <a:lnTo>
                  <a:pt x="30" y="43"/>
                </a:lnTo>
                <a:lnTo>
                  <a:pt x="33" y="43"/>
                </a:lnTo>
                <a:lnTo>
                  <a:pt x="37" y="45"/>
                </a:lnTo>
                <a:lnTo>
                  <a:pt x="39" y="45"/>
                </a:lnTo>
                <a:lnTo>
                  <a:pt x="39" y="43"/>
                </a:lnTo>
                <a:lnTo>
                  <a:pt x="41" y="43"/>
                </a:lnTo>
                <a:lnTo>
                  <a:pt x="45" y="43"/>
                </a:lnTo>
                <a:lnTo>
                  <a:pt x="49" y="41"/>
                </a:lnTo>
                <a:lnTo>
                  <a:pt x="53" y="41"/>
                </a:lnTo>
                <a:lnTo>
                  <a:pt x="57" y="39"/>
                </a:lnTo>
                <a:lnTo>
                  <a:pt x="63" y="39"/>
                </a:lnTo>
                <a:lnTo>
                  <a:pt x="69" y="37"/>
                </a:lnTo>
                <a:lnTo>
                  <a:pt x="77" y="36"/>
                </a:lnTo>
                <a:lnTo>
                  <a:pt x="84" y="34"/>
                </a:lnTo>
                <a:lnTo>
                  <a:pt x="92" y="32"/>
                </a:lnTo>
                <a:lnTo>
                  <a:pt x="102" y="30"/>
                </a:lnTo>
                <a:lnTo>
                  <a:pt x="110" y="28"/>
                </a:lnTo>
                <a:lnTo>
                  <a:pt x="122" y="24"/>
                </a:lnTo>
                <a:lnTo>
                  <a:pt x="131" y="22"/>
                </a:lnTo>
                <a:lnTo>
                  <a:pt x="143" y="18"/>
                </a:lnTo>
                <a:lnTo>
                  <a:pt x="153" y="16"/>
                </a:lnTo>
                <a:lnTo>
                  <a:pt x="163" y="14"/>
                </a:lnTo>
                <a:lnTo>
                  <a:pt x="171" y="12"/>
                </a:lnTo>
                <a:lnTo>
                  <a:pt x="178" y="10"/>
                </a:lnTo>
                <a:lnTo>
                  <a:pt x="186" y="8"/>
                </a:lnTo>
                <a:lnTo>
                  <a:pt x="194" y="6"/>
                </a:lnTo>
                <a:lnTo>
                  <a:pt x="202" y="4"/>
                </a:lnTo>
                <a:lnTo>
                  <a:pt x="208" y="4"/>
                </a:lnTo>
                <a:lnTo>
                  <a:pt x="214" y="2"/>
                </a:lnTo>
                <a:lnTo>
                  <a:pt x="218" y="2"/>
                </a:lnTo>
                <a:lnTo>
                  <a:pt x="222" y="2"/>
                </a:lnTo>
                <a:lnTo>
                  <a:pt x="226" y="0"/>
                </a:lnTo>
                <a:lnTo>
                  <a:pt x="229" y="0"/>
                </a:lnTo>
                <a:lnTo>
                  <a:pt x="233" y="0"/>
                </a:lnTo>
                <a:lnTo>
                  <a:pt x="235" y="0"/>
                </a:lnTo>
                <a:lnTo>
                  <a:pt x="241" y="0"/>
                </a:lnTo>
                <a:lnTo>
                  <a:pt x="245" y="2"/>
                </a:lnTo>
                <a:lnTo>
                  <a:pt x="247" y="4"/>
                </a:lnTo>
                <a:lnTo>
                  <a:pt x="249" y="6"/>
                </a:lnTo>
                <a:lnTo>
                  <a:pt x="249" y="8"/>
                </a:lnTo>
                <a:lnTo>
                  <a:pt x="247" y="8"/>
                </a:lnTo>
                <a:lnTo>
                  <a:pt x="245" y="10"/>
                </a:lnTo>
                <a:lnTo>
                  <a:pt x="243" y="12"/>
                </a:lnTo>
                <a:lnTo>
                  <a:pt x="239" y="14"/>
                </a:lnTo>
                <a:lnTo>
                  <a:pt x="235" y="16"/>
                </a:lnTo>
                <a:lnTo>
                  <a:pt x="229" y="18"/>
                </a:lnTo>
                <a:lnTo>
                  <a:pt x="224" y="22"/>
                </a:lnTo>
                <a:lnTo>
                  <a:pt x="218" y="24"/>
                </a:lnTo>
                <a:lnTo>
                  <a:pt x="210" y="26"/>
                </a:lnTo>
                <a:lnTo>
                  <a:pt x="202" y="30"/>
                </a:lnTo>
                <a:lnTo>
                  <a:pt x="192" y="34"/>
                </a:lnTo>
                <a:lnTo>
                  <a:pt x="182" y="36"/>
                </a:lnTo>
                <a:lnTo>
                  <a:pt x="173" y="39"/>
                </a:lnTo>
                <a:lnTo>
                  <a:pt x="161" y="43"/>
                </a:lnTo>
                <a:lnTo>
                  <a:pt x="149" y="47"/>
                </a:lnTo>
                <a:lnTo>
                  <a:pt x="149" y="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39">
            <a:extLst>
              <a:ext uri="{FF2B5EF4-FFF2-40B4-BE49-F238E27FC236}">
                <a16:creationId xmlns:a16="http://schemas.microsoft.com/office/drawing/2014/main" xmlns="" id="{13FAF842-97AD-497C-BCEA-7F80415376C7}"/>
              </a:ext>
            </a:extLst>
          </p:cNvPr>
          <p:cNvSpPr>
            <a:spLocks/>
          </p:cNvSpPr>
          <p:nvPr/>
        </p:nvSpPr>
        <p:spPr bwMode="auto">
          <a:xfrm>
            <a:off x="2413481" y="5476725"/>
            <a:ext cx="280648" cy="884090"/>
          </a:xfrm>
          <a:custGeom>
            <a:avLst/>
            <a:gdLst>
              <a:gd name="T0" fmla="*/ 4 w 61"/>
              <a:gd name="T1" fmla="*/ 15 h 133"/>
              <a:gd name="T2" fmla="*/ 2 w 61"/>
              <a:gd name="T3" fmla="*/ 11 h 133"/>
              <a:gd name="T4" fmla="*/ 0 w 61"/>
              <a:gd name="T5" fmla="*/ 9 h 133"/>
              <a:gd name="T6" fmla="*/ 0 w 61"/>
              <a:gd name="T7" fmla="*/ 6 h 133"/>
              <a:gd name="T8" fmla="*/ 0 w 61"/>
              <a:gd name="T9" fmla="*/ 4 h 133"/>
              <a:gd name="T10" fmla="*/ 0 w 61"/>
              <a:gd name="T11" fmla="*/ 2 h 133"/>
              <a:gd name="T12" fmla="*/ 0 w 61"/>
              <a:gd name="T13" fmla="*/ 2 h 133"/>
              <a:gd name="T14" fmla="*/ 2 w 61"/>
              <a:gd name="T15" fmla="*/ 0 h 133"/>
              <a:gd name="T16" fmla="*/ 4 w 61"/>
              <a:gd name="T17" fmla="*/ 0 h 133"/>
              <a:gd name="T18" fmla="*/ 8 w 61"/>
              <a:gd name="T19" fmla="*/ 0 h 133"/>
              <a:gd name="T20" fmla="*/ 12 w 61"/>
              <a:gd name="T21" fmla="*/ 0 h 133"/>
              <a:gd name="T22" fmla="*/ 16 w 61"/>
              <a:gd name="T23" fmla="*/ 0 h 133"/>
              <a:gd name="T24" fmla="*/ 22 w 61"/>
              <a:gd name="T25" fmla="*/ 2 h 133"/>
              <a:gd name="T26" fmla="*/ 27 w 61"/>
              <a:gd name="T27" fmla="*/ 2 h 133"/>
              <a:gd name="T28" fmla="*/ 35 w 61"/>
              <a:gd name="T29" fmla="*/ 2 h 133"/>
              <a:gd name="T30" fmla="*/ 43 w 61"/>
              <a:gd name="T31" fmla="*/ 4 h 133"/>
              <a:gd name="T32" fmla="*/ 53 w 61"/>
              <a:gd name="T33" fmla="*/ 6 h 133"/>
              <a:gd name="T34" fmla="*/ 55 w 61"/>
              <a:gd name="T35" fmla="*/ 17 h 133"/>
              <a:gd name="T36" fmla="*/ 55 w 61"/>
              <a:gd name="T37" fmla="*/ 29 h 133"/>
              <a:gd name="T38" fmla="*/ 55 w 61"/>
              <a:gd name="T39" fmla="*/ 39 h 133"/>
              <a:gd name="T40" fmla="*/ 57 w 61"/>
              <a:gd name="T41" fmla="*/ 49 h 133"/>
              <a:gd name="T42" fmla="*/ 57 w 61"/>
              <a:gd name="T43" fmla="*/ 58 h 133"/>
              <a:gd name="T44" fmla="*/ 57 w 61"/>
              <a:gd name="T45" fmla="*/ 68 h 133"/>
              <a:gd name="T46" fmla="*/ 59 w 61"/>
              <a:gd name="T47" fmla="*/ 76 h 133"/>
              <a:gd name="T48" fmla="*/ 59 w 61"/>
              <a:gd name="T49" fmla="*/ 84 h 133"/>
              <a:gd name="T50" fmla="*/ 59 w 61"/>
              <a:gd name="T51" fmla="*/ 90 h 133"/>
              <a:gd name="T52" fmla="*/ 59 w 61"/>
              <a:gd name="T53" fmla="*/ 96 h 133"/>
              <a:gd name="T54" fmla="*/ 59 w 61"/>
              <a:gd name="T55" fmla="*/ 102 h 133"/>
              <a:gd name="T56" fmla="*/ 61 w 61"/>
              <a:gd name="T57" fmla="*/ 106 h 133"/>
              <a:gd name="T58" fmla="*/ 61 w 61"/>
              <a:gd name="T59" fmla="*/ 109 h 133"/>
              <a:gd name="T60" fmla="*/ 61 w 61"/>
              <a:gd name="T61" fmla="*/ 113 h 133"/>
              <a:gd name="T62" fmla="*/ 61 w 61"/>
              <a:gd name="T63" fmla="*/ 115 h 133"/>
              <a:gd name="T64" fmla="*/ 61 w 61"/>
              <a:gd name="T65" fmla="*/ 117 h 133"/>
              <a:gd name="T66" fmla="*/ 59 w 61"/>
              <a:gd name="T67" fmla="*/ 121 h 133"/>
              <a:gd name="T68" fmla="*/ 57 w 61"/>
              <a:gd name="T69" fmla="*/ 125 h 133"/>
              <a:gd name="T70" fmla="*/ 53 w 61"/>
              <a:gd name="T71" fmla="*/ 129 h 133"/>
              <a:gd name="T72" fmla="*/ 47 w 61"/>
              <a:gd name="T73" fmla="*/ 131 h 133"/>
              <a:gd name="T74" fmla="*/ 43 w 61"/>
              <a:gd name="T75" fmla="*/ 133 h 133"/>
              <a:gd name="T76" fmla="*/ 41 w 61"/>
              <a:gd name="T77" fmla="*/ 133 h 133"/>
              <a:gd name="T78" fmla="*/ 35 w 61"/>
              <a:gd name="T79" fmla="*/ 133 h 133"/>
              <a:gd name="T80" fmla="*/ 31 w 61"/>
              <a:gd name="T81" fmla="*/ 131 h 133"/>
              <a:gd name="T82" fmla="*/ 29 w 61"/>
              <a:gd name="T83" fmla="*/ 127 h 133"/>
              <a:gd name="T84" fmla="*/ 27 w 61"/>
              <a:gd name="T85" fmla="*/ 125 h 133"/>
              <a:gd name="T86" fmla="*/ 27 w 61"/>
              <a:gd name="T87" fmla="*/ 121 h 133"/>
              <a:gd name="T88" fmla="*/ 25 w 61"/>
              <a:gd name="T89" fmla="*/ 115 h 133"/>
              <a:gd name="T90" fmla="*/ 23 w 61"/>
              <a:gd name="T91" fmla="*/ 109 h 133"/>
              <a:gd name="T92" fmla="*/ 23 w 61"/>
              <a:gd name="T93" fmla="*/ 102 h 133"/>
              <a:gd name="T94" fmla="*/ 22 w 61"/>
              <a:gd name="T95" fmla="*/ 94 h 133"/>
              <a:gd name="T96" fmla="*/ 22 w 61"/>
              <a:gd name="T97" fmla="*/ 86 h 133"/>
              <a:gd name="T98" fmla="*/ 20 w 61"/>
              <a:gd name="T99" fmla="*/ 76 h 133"/>
              <a:gd name="T100" fmla="*/ 18 w 61"/>
              <a:gd name="T101" fmla="*/ 64 h 133"/>
              <a:gd name="T102" fmla="*/ 16 w 61"/>
              <a:gd name="T103" fmla="*/ 57 h 133"/>
              <a:gd name="T104" fmla="*/ 16 w 61"/>
              <a:gd name="T105" fmla="*/ 47 h 133"/>
              <a:gd name="T106" fmla="*/ 14 w 61"/>
              <a:gd name="T107" fmla="*/ 39 h 133"/>
              <a:gd name="T108" fmla="*/ 12 w 61"/>
              <a:gd name="T109" fmla="*/ 33 h 133"/>
              <a:gd name="T110" fmla="*/ 10 w 61"/>
              <a:gd name="T111" fmla="*/ 27 h 133"/>
              <a:gd name="T112" fmla="*/ 6 w 61"/>
              <a:gd name="T113" fmla="*/ 21 h 133"/>
              <a:gd name="T114" fmla="*/ 4 w 61"/>
              <a:gd name="T115" fmla="*/ 15 h 133"/>
              <a:gd name="T116" fmla="*/ 4 w 61"/>
              <a:gd name="T117" fmla="*/ 1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1" h="133">
                <a:moveTo>
                  <a:pt x="4" y="15"/>
                </a:moveTo>
                <a:lnTo>
                  <a:pt x="2" y="11"/>
                </a:lnTo>
                <a:lnTo>
                  <a:pt x="0" y="9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2" y="2"/>
                </a:lnTo>
                <a:lnTo>
                  <a:pt x="27" y="2"/>
                </a:lnTo>
                <a:lnTo>
                  <a:pt x="35" y="2"/>
                </a:lnTo>
                <a:lnTo>
                  <a:pt x="43" y="4"/>
                </a:lnTo>
                <a:lnTo>
                  <a:pt x="53" y="6"/>
                </a:lnTo>
                <a:lnTo>
                  <a:pt x="55" y="17"/>
                </a:lnTo>
                <a:lnTo>
                  <a:pt x="55" y="29"/>
                </a:lnTo>
                <a:lnTo>
                  <a:pt x="55" y="39"/>
                </a:lnTo>
                <a:lnTo>
                  <a:pt x="57" y="49"/>
                </a:lnTo>
                <a:lnTo>
                  <a:pt x="57" y="58"/>
                </a:lnTo>
                <a:lnTo>
                  <a:pt x="57" y="68"/>
                </a:lnTo>
                <a:lnTo>
                  <a:pt x="59" y="76"/>
                </a:lnTo>
                <a:lnTo>
                  <a:pt x="59" y="84"/>
                </a:lnTo>
                <a:lnTo>
                  <a:pt x="59" y="90"/>
                </a:lnTo>
                <a:lnTo>
                  <a:pt x="59" y="96"/>
                </a:lnTo>
                <a:lnTo>
                  <a:pt x="59" y="102"/>
                </a:lnTo>
                <a:lnTo>
                  <a:pt x="61" y="106"/>
                </a:lnTo>
                <a:lnTo>
                  <a:pt x="61" y="109"/>
                </a:lnTo>
                <a:lnTo>
                  <a:pt x="61" y="113"/>
                </a:lnTo>
                <a:lnTo>
                  <a:pt x="61" y="115"/>
                </a:lnTo>
                <a:lnTo>
                  <a:pt x="61" y="117"/>
                </a:lnTo>
                <a:lnTo>
                  <a:pt x="59" y="121"/>
                </a:lnTo>
                <a:lnTo>
                  <a:pt x="57" y="125"/>
                </a:lnTo>
                <a:lnTo>
                  <a:pt x="53" y="129"/>
                </a:lnTo>
                <a:lnTo>
                  <a:pt x="47" y="131"/>
                </a:lnTo>
                <a:lnTo>
                  <a:pt x="43" y="133"/>
                </a:lnTo>
                <a:lnTo>
                  <a:pt x="41" y="133"/>
                </a:lnTo>
                <a:lnTo>
                  <a:pt x="35" y="133"/>
                </a:lnTo>
                <a:lnTo>
                  <a:pt x="31" y="131"/>
                </a:lnTo>
                <a:lnTo>
                  <a:pt x="29" y="127"/>
                </a:lnTo>
                <a:lnTo>
                  <a:pt x="27" y="125"/>
                </a:lnTo>
                <a:lnTo>
                  <a:pt x="27" y="121"/>
                </a:lnTo>
                <a:lnTo>
                  <a:pt x="25" y="115"/>
                </a:lnTo>
                <a:lnTo>
                  <a:pt x="23" y="109"/>
                </a:lnTo>
                <a:lnTo>
                  <a:pt x="23" y="102"/>
                </a:lnTo>
                <a:lnTo>
                  <a:pt x="22" y="94"/>
                </a:lnTo>
                <a:lnTo>
                  <a:pt x="22" y="86"/>
                </a:lnTo>
                <a:lnTo>
                  <a:pt x="20" y="76"/>
                </a:lnTo>
                <a:lnTo>
                  <a:pt x="18" y="64"/>
                </a:lnTo>
                <a:lnTo>
                  <a:pt x="16" y="57"/>
                </a:lnTo>
                <a:lnTo>
                  <a:pt x="16" y="47"/>
                </a:lnTo>
                <a:lnTo>
                  <a:pt x="14" y="39"/>
                </a:lnTo>
                <a:lnTo>
                  <a:pt x="12" y="33"/>
                </a:lnTo>
                <a:lnTo>
                  <a:pt x="10" y="27"/>
                </a:lnTo>
                <a:lnTo>
                  <a:pt x="6" y="21"/>
                </a:lnTo>
                <a:lnTo>
                  <a:pt x="4" y="15"/>
                </a:lnTo>
                <a:lnTo>
                  <a:pt x="4" y="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5" name="Freeform 40">
            <a:extLst>
              <a:ext uri="{FF2B5EF4-FFF2-40B4-BE49-F238E27FC236}">
                <a16:creationId xmlns:a16="http://schemas.microsoft.com/office/drawing/2014/main" xmlns="" id="{C2381AED-E7B0-4EFA-815D-7729694D2D85}"/>
              </a:ext>
            </a:extLst>
          </p:cNvPr>
          <p:cNvSpPr>
            <a:spLocks/>
          </p:cNvSpPr>
          <p:nvPr/>
        </p:nvSpPr>
        <p:spPr bwMode="auto">
          <a:xfrm>
            <a:off x="2572518" y="5384354"/>
            <a:ext cx="963560" cy="672965"/>
          </a:xfrm>
          <a:custGeom>
            <a:avLst/>
            <a:gdLst>
              <a:gd name="T0" fmla="*/ 157 w 208"/>
              <a:gd name="T1" fmla="*/ 2 h 102"/>
              <a:gd name="T2" fmla="*/ 161 w 208"/>
              <a:gd name="T3" fmla="*/ 4 h 102"/>
              <a:gd name="T4" fmla="*/ 169 w 208"/>
              <a:gd name="T5" fmla="*/ 6 h 102"/>
              <a:gd name="T6" fmla="*/ 179 w 208"/>
              <a:gd name="T7" fmla="*/ 10 h 102"/>
              <a:gd name="T8" fmla="*/ 190 w 208"/>
              <a:gd name="T9" fmla="*/ 16 h 102"/>
              <a:gd name="T10" fmla="*/ 198 w 208"/>
              <a:gd name="T11" fmla="*/ 20 h 102"/>
              <a:gd name="T12" fmla="*/ 204 w 208"/>
              <a:gd name="T13" fmla="*/ 23 h 102"/>
              <a:gd name="T14" fmla="*/ 208 w 208"/>
              <a:gd name="T15" fmla="*/ 25 h 102"/>
              <a:gd name="T16" fmla="*/ 208 w 208"/>
              <a:gd name="T17" fmla="*/ 27 h 102"/>
              <a:gd name="T18" fmla="*/ 202 w 208"/>
              <a:gd name="T19" fmla="*/ 29 h 102"/>
              <a:gd name="T20" fmla="*/ 196 w 208"/>
              <a:gd name="T21" fmla="*/ 31 h 102"/>
              <a:gd name="T22" fmla="*/ 192 w 208"/>
              <a:gd name="T23" fmla="*/ 33 h 102"/>
              <a:gd name="T24" fmla="*/ 188 w 208"/>
              <a:gd name="T25" fmla="*/ 39 h 102"/>
              <a:gd name="T26" fmla="*/ 184 w 208"/>
              <a:gd name="T27" fmla="*/ 45 h 102"/>
              <a:gd name="T28" fmla="*/ 181 w 208"/>
              <a:gd name="T29" fmla="*/ 55 h 102"/>
              <a:gd name="T30" fmla="*/ 175 w 208"/>
              <a:gd name="T31" fmla="*/ 67 h 102"/>
              <a:gd name="T32" fmla="*/ 171 w 208"/>
              <a:gd name="T33" fmla="*/ 78 h 102"/>
              <a:gd name="T34" fmla="*/ 165 w 208"/>
              <a:gd name="T35" fmla="*/ 94 h 102"/>
              <a:gd name="T36" fmla="*/ 147 w 208"/>
              <a:gd name="T37" fmla="*/ 102 h 102"/>
              <a:gd name="T38" fmla="*/ 149 w 208"/>
              <a:gd name="T39" fmla="*/ 98 h 102"/>
              <a:gd name="T40" fmla="*/ 149 w 208"/>
              <a:gd name="T41" fmla="*/ 90 h 102"/>
              <a:gd name="T42" fmla="*/ 153 w 208"/>
              <a:gd name="T43" fmla="*/ 78 h 102"/>
              <a:gd name="T44" fmla="*/ 157 w 208"/>
              <a:gd name="T45" fmla="*/ 61 h 102"/>
              <a:gd name="T46" fmla="*/ 159 w 208"/>
              <a:gd name="T47" fmla="*/ 45 h 102"/>
              <a:gd name="T48" fmla="*/ 161 w 208"/>
              <a:gd name="T49" fmla="*/ 33 h 102"/>
              <a:gd name="T50" fmla="*/ 159 w 208"/>
              <a:gd name="T51" fmla="*/ 25 h 102"/>
              <a:gd name="T52" fmla="*/ 157 w 208"/>
              <a:gd name="T53" fmla="*/ 20 h 102"/>
              <a:gd name="T54" fmla="*/ 145 w 208"/>
              <a:gd name="T55" fmla="*/ 16 h 102"/>
              <a:gd name="T56" fmla="*/ 135 w 208"/>
              <a:gd name="T57" fmla="*/ 16 h 102"/>
              <a:gd name="T58" fmla="*/ 126 w 208"/>
              <a:gd name="T59" fmla="*/ 16 h 102"/>
              <a:gd name="T60" fmla="*/ 118 w 208"/>
              <a:gd name="T61" fmla="*/ 16 h 102"/>
              <a:gd name="T62" fmla="*/ 110 w 208"/>
              <a:gd name="T63" fmla="*/ 18 h 102"/>
              <a:gd name="T64" fmla="*/ 98 w 208"/>
              <a:gd name="T65" fmla="*/ 20 h 102"/>
              <a:gd name="T66" fmla="*/ 83 w 208"/>
              <a:gd name="T67" fmla="*/ 22 h 102"/>
              <a:gd name="T68" fmla="*/ 67 w 208"/>
              <a:gd name="T69" fmla="*/ 23 h 102"/>
              <a:gd name="T70" fmla="*/ 47 w 208"/>
              <a:gd name="T71" fmla="*/ 27 h 102"/>
              <a:gd name="T72" fmla="*/ 26 w 208"/>
              <a:gd name="T73" fmla="*/ 29 h 102"/>
              <a:gd name="T74" fmla="*/ 0 w 208"/>
              <a:gd name="T75" fmla="*/ 33 h 102"/>
              <a:gd name="T76" fmla="*/ 2 w 208"/>
              <a:gd name="T77" fmla="*/ 25 h 102"/>
              <a:gd name="T78" fmla="*/ 8 w 208"/>
              <a:gd name="T79" fmla="*/ 25 h 102"/>
              <a:gd name="T80" fmla="*/ 20 w 208"/>
              <a:gd name="T81" fmla="*/ 23 h 102"/>
              <a:gd name="T82" fmla="*/ 36 w 208"/>
              <a:gd name="T83" fmla="*/ 22 h 102"/>
              <a:gd name="T84" fmla="*/ 65 w 208"/>
              <a:gd name="T85" fmla="*/ 20 h 102"/>
              <a:gd name="T86" fmla="*/ 98 w 208"/>
              <a:gd name="T87" fmla="*/ 14 h 102"/>
              <a:gd name="T88" fmla="*/ 122 w 208"/>
              <a:gd name="T89" fmla="*/ 12 h 102"/>
              <a:gd name="T90" fmla="*/ 132 w 208"/>
              <a:gd name="T91" fmla="*/ 8 h 102"/>
              <a:gd name="T92" fmla="*/ 139 w 208"/>
              <a:gd name="T93" fmla="*/ 6 h 102"/>
              <a:gd name="T94" fmla="*/ 145 w 208"/>
              <a:gd name="T95" fmla="*/ 4 h 102"/>
              <a:gd name="T96" fmla="*/ 147 w 208"/>
              <a:gd name="T97" fmla="*/ 2 h 102"/>
              <a:gd name="T98" fmla="*/ 153 w 208"/>
              <a:gd name="T99" fmla="*/ 0 h 102"/>
              <a:gd name="T100" fmla="*/ 155 w 208"/>
              <a:gd name="T101" fmla="*/ 0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08" h="102">
                <a:moveTo>
                  <a:pt x="155" y="0"/>
                </a:moveTo>
                <a:lnTo>
                  <a:pt x="157" y="2"/>
                </a:lnTo>
                <a:lnTo>
                  <a:pt x="159" y="2"/>
                </a:lnTo>
                <a:lnTo>
                  <a:pt x="161" y="4"/>
                </a:lnTo>
                <a:lnTo>
                  <a:pt x="165" y="4"/>
                </a:lnTo>
                <a:lnTo>
                  <a:pt x="169" y="6"/>
                </a:lnTo>
                <a:lnTo>
                  <a:pt x="173" y="8"/>
                </a:lnTo>
                <a:lnTo>
                  <a:pt x="179" y="10"/>
                </a:lnTo>
                <a:lnTo>
                  <a:pt x="184" y="12"/>
                </a:lnTo>
                <a:lnTo>
                  <a:pt x="190" y="16"/>
                </a:lnTo>
                <a:lnTo>
                  <a:pt x="194" y="18"/>
                </a:lnTo>
                <a:lnTo>
                  <a:pt x="198" y="20"/>
                </a:lnTo>
                <a:lnTo>
                  <a:pt x="202" y="22"/>
                </a:lnTo>
                <a:lnTo>
                  <a:pt x="204" y="23"/>
                </a:lnTo>
                <a:lnTo>
                  <a:pt x="206" y="23"/>
                </a:lnTo>
                <a:lnTo>
                  <a:pt x="208" y="25"/>
                </a:lnTo>
                <a:lnTo>
                  <a:pt x="208" y="25"/>
                </a:lnTo>
                <a:lnTo>
                  <a:pt x="208" y="27"/>
                </a:lnTo>
                <a:lnTo>
                  <a:pt x="206" y="27"/>
                </a:lnTo>
                <a:lnTo>
                  <a:pt x="202" y="29"/>
                </a:lnTo>
                <a:lnTo>
                  <a:pt x="198" y="29"/>
                </a:lnTo>
                <a:lnTo>
                  <a:pt x="196" y="31"/>
                </a:lnTo>
                <a:lnTo>
                  <a:pt x="194" y="31"/>
                </a:lnTo>
                <a:lnTo>
                  <a:pt x="192" y="33"/>
                </a:lnTo>
                <a:lnTo>
                  <a:pt x="190" y="35"/>
                </a:lnTo>
                <a:lnTo>
                  <a:pt x="188" y="39"/>
                </a:lnTo>
                <a:lnTo>
                  <a:pt x="186" y="41"/>
                </a:lnTo>
                <a:lnTo>
                  <a:pt x="184" y="45"/>
                </a:lnTo>
                <a:lnTo>
                  <a:pt x="183" y="49"/>
                </a:lnTo>
                <a:lnTo>
                  <a:pt x="181" y="55"/>
                </a:lnTo>
                <a:lnTo>
                  <a:pt x="179" y="61"/>
                </a:lnTo>
                <a:lnTo>
                  <a:pt x="175" y="67"/>
                </a:lnTo>
                <a:lnTo>
                  <a:pt x="173" y="72"/>
                </a:lnTo>
                <a:lnTo>
                  <a:pt x="171" y="78"/>
                </a:lnTo>
                <a:lnTo>
                  <a:pt x="167" y="86"/>
                </a:lnTo>
                <a:lnTo>
                  <a:pt x="165" y="94"/>
                </a:lnTo>
                <a:lnTo>
                  <a:pt x="161" y="102"/>
                </a:lnTo>
                <a:lnTo>
                  <a:pt x="147" y="102"/>
                </a:lnTo>
                <a:lnTo>
                  <a:pt x="149" y="100"/>
                </a:lnTo>
                <a:lnTo>
                  <a:pt x="149" y="98"/>
                </a:lnTo>
                <a:lnTo>
                  <a:pt x="149" y="94"/>
                </a:lnTo>
                <a:lnTo>
                  <a:pt x="149" y="90"/>
                </a:lnTo>
                <a:lnTo>
                  <a:pt x="151" y="84"/>
                </a:lnTo>
                <a:lnTo>
                  <a:pt x="153" y="78"/>
                </a:lnTo>
                <a:lnTo>
                  <a:pt x="155" y="71"/>
                </a:lnTo>
                <a:lnTo>
                  <a:pt x="157" y="61"/>
                </a:lnTo>
                <a:lnTo>
                  <a:pt x="159" y="53"/>
                </a:lnTo>
                <a:lnTo>
                  <a:pt x="159" y="45"/>
                </a:lnTo>
                <a:lnTo>
                  <a:pt x="161" y="39"/>
                </a:lnTo>
                <a:lnTo>
                  <a:pt x="161" y="33"/>
                </a:lnTo>
                <a:lnTo>
                  <a:pt x="161" y="29"/>
                </a:lnTo>
                <a:lnTo>
                  <a:pt x="159" y="25"/>
                </a:lnTo>
                <a:lnTo>
                  <a:pt x="159" y="23"/>
                </a:lnTo>
                <a:lnTo>
                  <a:pt x="157" y="20"/>
                </a:lnTo>
                <a:lnTo>
                  <a:pt x="151" y="18"/>
                </a:lnTo>
                <a:lnTo>
                  <a:pt x="145" y="16"/>
                </a:lnTo>
                <a:lnTo>
                  <a:pt x="141" y="16"/>
                </a:lnTo>
                <a:lnTo>
                  <a:pt x="135" y="16"/>
                </a:lnTo>
                <a:lnTo>
                  <a:pt x="132" y="16"/>
                </a:lnTo>
                <a:lnTo>
                  <a:pt x="126" y="16"/>
                </a:lnTo>
                <a:lnTo>
                  <a:pt x="122" y="16"/>
                </a:lnTo>
                <a:lnTo>
                  <a:pt x="118" y="16"/>
                </a:lnTo>
                <a:lnTo>
                  <a:pt x="114" y="18"/>
                </a:lnTo>
                <a:lnTo>
                  <a:pt x="110" y="18"/>
                </a:lnTo>
                <a:lnTo>
                  <a:pt x="104" y="18"/>
                </a:lnTo>
                <a:lnTo>
                  <a:pt x="98" y="20"/>
                </a:lnTo>
                <a:lnTo>
                  <a:pt x="90" y="20"/>
                </a:lnTo>
                <a:lnTo>
                  <a:pt x="83" y="22"/>
                </a:lnTo>
                <a:lnTo>
                  <a:pt x="75" y="22"/>
                </a:lnTo>
                <a:lnTo>
                  <a:pt x="67" y="23"/>
                </a:lnTo>
                <a:lnTo>
                  <a:pt x="57" y="25"/>
                </a:lnTo>
                <a:lnTo>
                  <a:pt x="47" y="27"/>
                </a:lnTo>
                <a:lnTo>
                  <a:pt x="36" y="27"/>
                </a:lnTo>
                <a:lnTo>
                  <a:pt x="26" y="29"/>
                </a:lnTo>
                <a:lnTo>
                  <a:pt x="12" y="31"/>
                </a:lnTo>
                <a:lnTo>
                  <a:pt x="0" y="33"/>
                </a:lnTo>
                <a:lnTo>
                  <a:pt x="0" y="25"/>
                </a:lnTo>
                <a:lnTo>
                  <a:pt x="2" y="25"/>
                </a:lnTo>
                <a:lnTo>
                  <a:pt x="4" y="25"/>
                </a:lnTo>
                <a:lnTo>
                  <a:pt x="8" y="25"/>
                </a:lnTo>
                <a:lnTo>
                  <a:pt x="14" y="23"/>
                </a:lnTo>
                <a:lnTo>
                  <a:pt x="20" y="23"/>
                </a:lnTo>
                <a:lnTo>
                  <a:pt x="28" y="23"/>
                </a:lnTo>
                <a:lnTo>
                  <a:pt x="36" y="22"/>
                </a:lnTo>
                <a:lnTo>
                  <a:pt x="45" y="20"/>
                </a:lnTo>
                <a:lnTo>
                  <a:pt x="65" y="20"/>
                </a:lnTo>
                <a:lnTo>
                  <a:pt x="83" y="18"/>
                </a:lnTo>
                <a:lnTo>
                  <a:pt x="98" y="14"/>
                </a:lnTo>
                <a:lnTo>
                  <a:pt x="114" y="12"/>
                </a:lnTo>
                <a:lnTo>
                  <a:pt x="122" y="12"/>
                </a:lnTo>
                <a:lnTo>
                  <a:pt x="126" y="10"/>
                </a:lnTo>
                <a:lnTo>
                  <a:pt x="132" y="8"/>
                </a:lnTo>
                <a:lnTo>
                  <a:pt x="135" y="8"/>
                </a:lnTo>
                <a:lnTo>
                  <a:pt x="139" y="6"/>
                </a:lnTo>
                <a:lnTo>
                  <a:pt x="143" y="6"/>
                </a:lnTo>
                <a:lnTo>
                  <a:pt x="145" y="4"/>
                </a:lnTo>
                <a:lnTo>
                  <a:pt x="145" y="4"/>
                </a:lnTo>
                <a:lnTo>
                  <a:pt x="147" y="2"/>
                </a:lnTo>
                <a:lnTo>
                  <a:pt x="151" y="2"/>
                </a:lnTo>
                <a:lnTo>
                  <a:pt x="153" y="0"/>
                </a:lnTo>
                <a:lnTo>
                  <a:pt x="155" y="0"/>
                </a:lnTo>
                <a:lnTo>
                  <a:pt x="155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41">
            <a:extLst>
              <a:ext uri="{FF2B5EF4-FFF2-40B4-BE49-F238E27FC236}">
                <a16:creationId xmlns:a16="http://schemas.microsoft.com/office/drawing/2014/main" xmlns="" id="{A6E58D5D-F0DC-4699-81DA-B8DD6BDF8FDD}"/>
              </a:ext>
            </a:extLst>
          </p:cNvPr>
          <p:cNvSpPr>
            <a:spLocks/>
          </p:cNvSpPr>
          <p:nvPr/>
        </p:nvSpPr>
        <p:spPr bwMode="auto">
          <a:xfrm>
            <a:off x="2862517" y="4605833"/>
            <a:ext cx="767103" cy="303497"/>
          </a:xfrm>
          <a:custGeom>
            <a:avLst/>
            <a:gdLst>
              <a:gd name="T0" fmla="*/ 0 w 165"/>
              <a:gd name="T1" fmla="*/ 26 h 47"/>
              <a:gd name="T2" fmla="*/ 4 w 165"/>
              <a:gd name="T3" fmla="*/ 26 h 47"/>
              <a:gd name="T4" fmla="*/ 10 w 165"/>
              <a:gd name="T5" fmla="*/ 24 h 47"/>
              <a:gd name="T6" fmla="*/ 18 w 165"/>
              <a:gd name="T7" fmla="*/ 24 h 47"/>
              <a:gd name="T8" fmla="*/ 25 w 165"/>
              <a:gd name="T9" fmla="*/ 22 h 47"/>
              <a:gd name="T10" fmla="*/ 33 w 165"/>
              <a:gd name="T11" fmla="*/ 20 h 47"/>
              <a:gd name="T12" fmla="*/ 43 w 165"/>
              <a:gd name="T13" fmla="*/ 16 h 47"/>
              <a:gd name="T14" fmla="*/ 55 w 165"/>
              <a:gd name="T15" fmla="*/ 14 h 47"/>
              <a:gd name="T16" fmla="*/ 67 w 165"/>
              <a:gd name="T17" fmla="*/ 10 h 47"/>
              <a:gd name="T18" fmla="*/ 78 w 165"/>
              <a:gd name="T19" fmla="*/ 8 h 47"/>
              <a:gd name="T20" fmla="*/ 90 w 165"/>
              <a:gd name="T21" fmla="*/ 4 h 47"/>
              <a:gd name="T22" fmla="*/ 102 w 165"/>
              <a:gd name="T23" fmla="*/ 2 h 47"/>
              <a:gd name="T24" fmla="*/ 110 w 165"/>
              <a:gd name="T25" fmla="*/ 2 h 47"/>
              <a:gd name="T26" fmla="*/ 120 w 165"/>
              <a:gd name="T27" fmla="*/ 0 h 47"/>
              <a:gd name="T28" fmla="*/ 127 w 165"/>
              <a:gd name="T29" fmla="*/ 0 h 47"/>
              <a:gd name="T30" fmla="*/ 133 w 165"/>
              <a:gd name="T31" fmla="*/ 0 h 47"/>
              <a:gd name="T32" fmla="*/ 139 w 165"/>
              <a:gd name="T33" fmla="*/ 2 h 47"/>
              <a:gd name="T34" fmla="*/ 149 w 165"/>
              <a:gd name="T35" fmla="*/ 6 h 47"/>
              <a:gd name="T36" fmla="*/ 153 w 165"/>
              <a:gd name="T37" fmla="*/ 8 h 47"/>
              <a:gd name="T38" fmla="*/ 155 w 165"/>
              <a:gd name="T39" fmla="*/ 8 h 47"/>
              <a:gd name="T40" fmla="*/ 159 w 165"/>
              <a:gd name="T41" fmla="*/ 10 h 47"/>
              <a:gd name="T42" fmla="*/ 161 w 165"/>
              <a:gd name="T43" fmla="*/ 12 h 47"/>
              <a:gd name="T44" fmla="*/ 163 w 165"/>
              <a:gd name="T45" fmla="*/ 14 h 47"/>
              <a:gd name="T46" fmla="*/ 163 w 165"/>
              <a:gd name="T47" fmla="*/ 16 h 47"/>
              <a:gd name="T48" fmla="*/ 165 w 165"/>
              <a:gd name="T49" fmla="*/ 18 h 47"/>
              <a:gd name="T50" fmla="*/ 163 w 165"/>
              <a:gd name="T51" fmla="*/ 20 h 47"/>
              <a:gd name="T52" fmla="*/ 161 w 165"/>
              <a:gd name="T53" fmla="*/ 20 h 47"/>
              <a:gd name="T54" fmla="*/ 159 w 165"/>
              <a:gd name="T55" fmla="*/ 22 h 47"/>
              <a:gd name="T56" fmla="*/ 155 w 165"/>
              <a:gd name="T57" fmla="*/ 24 h 47"/>
              <a:gd name="T58" fmla="*/ 151 w 165"/>
              <a:gd name="T59" fmla="*/ 26 h 47"/>
              <a:gd name="T60" fmla="*/ 147 w 165"/>
              <a:gd name="T61" fmla="*/ 28 h 47"/>
              <a:gd name="T62" fmla="*/ 141 w 165"/>
              <a:gd name="T63" fmla="*/ 30 h 47"/>
              <a:gd name="T64" fmla="*/ 137 w 165"/>
              <a:gd name="T65" fmla="*/ 32 h 47"/>
              <a:gd name="T66" fmla="*/ 133 w 165"/>
              <a:gd name="T67" fmla="*/ 32 h 47"/>
              <a:gd name="T68" fmla="*/ 127 w 165"/>
              <a:gd name="T69" fmla="*/ 34 h 47"/>
              <a:gd name="T70" fmla="*/ 121 w 165"/>
              <a:gd name="T71" fmla="*/ 34 h 47"/>
              <a:gd name="T72" fmla="*/ 116 w 165"/>
              <a:gd name="T73" fmla="*/ 36 h 47"/>
              <a:gd name="T74" fmla="*/ 108 w 165"/>
              <a:gd name="T75" fmla="*/ 36 h 47"/>
              <a:gd name="T76" fmla="*/ 100 w 165"/>
              <a:gd name="T77" fmla="*/ 38 h 47"/>
              <a:gd name="T78" fmla="*/ 92 w 165"/>
              <a:gd name="T79" fmla="*/ 38 h 47"/>
              <a:gd name="T80" fmla="*/ 82 w 165"/>
              <a:gd name="T81" fmla="*/ 40 h 47"/>
              <a:gd name="T82" fmla="*/ 72 w 165"/>
              <a:gd name="T83" fmla="*/ 41 h 47"/>
              <a:gd name="T84" fmla="*/ 63 w 165"/>
              <a:gd name="T85" fmla="*/ 41 h 47"/>
              <a:gd name="T86" fmla="*/ 51 w 165"/>
              <a:gd name="T87" fmla="*/ 43 h 47"/>
              <a:gd name="T88" fmla="*/ 39 w 165"/>
              <a:gd name="T89" fmla="*/ 43 h 47"/>
              <a:gd name="T90" fmla="*/ 27 w 165"/>
              <a:gd name="T91" fmla="*/ 45 h 47"/>
              <a:gd name="T92" fmla="*/ 14 w 165"/>
              <a:gd name="T93" fmla="*/ 47 h 47"/>
              <a:gd name="T94" fmla="*/ 0 w 165"/>
              <a:gd name="T95" fmla="*/ 47 h 47"/>
              <a:gd name="T96" fmla="*/ 0 w 165"/>
              <a:gd name="T97" fmla="*/ 26 h 47"/>
              <a:gd name="T98" fmla="*/ 0 w 165"/>
              <a:gd name="T99" fmla="*/ 26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5" h="47">
                <a:moveTo>
                  <a:pt x="0" y="26"/>
                </a:moveTo>
                <a:lnTo>
                  <a:pt x="4" y="26"/>
                </a:lnTo>
                <a:lnTo>
                  <a:pt x="10" y="24"/>
                </a:lnTo>
                <a:lnTo>
                  <a:pt x="18" y="24"/>
                </a:lnTo>
                <a:lnTo>
                  <a:pt x="25" y="22"/>
                </a:lnTo>
                <a:lnTo>
                  <a:pt x="33" y="20"/>
                </a:lnTo>
                <a:lnTo>
                  <a:pt x="43" y="16"/>
                </a:lnTo>
                <a:lnTo>
                  <a:pt x="55" y="14"/>
                </a:lnTo>
                <a:lnTo>
                  <a:pt x="67" y="10"/>
                </a:lnTo>
                <a:lnTo>
                  <a:pt x="78" y="8"/>
                </a:lnTo>
                <a:lnTo>
                  <a:pt x="90" y="4"/>
                </a:lnTo>
                <a:lnTo>
                  <a:pt x="102" y="2"/>
                </a:lnTo>
                <a:lnTo>
                  <a:pt x="110" y="2"/>
                </a:lnTo>
                <a:lnTo>
                  <a:pt x="120" y="0"/>
                </a:lnTo>
                <a:lnTo>
                  <a:pt x="127" y="0"/>
                </a:lnTo>
                <a:lnTo>
                  <a:pt x="133" y="0"/>
                </a:lnTo>
                <a:lnTo>
                  <a:pt x="139" y="2"/>
                </a:lnTo>
                <a:lnTo>
                  <a:pt x="149" y="6"/>
                </a:lnTo>
                <a:lnTo>
                  <a:pt x="153" y="8"/>
                </a:lnTo>
                <a:lnTo>
                  <a:pt x="155" y="8"/>
                </a:lnTo>
                <a:lnTo>
                  <a:pt x="159" y="10"/>
                </a:lnTo>
                <a:lnTo>
                  <a:pt x="161" y="12"/>
                </a:lnTo>
                <a:lnTo>
                  <a:pt x="163" y="14"/>
                </a:lnTo>
                <a:lnTo>
                  <a:pt x="163" y="16"/>
                </a:lnTo>
                <a:lnTo>
                  <a:pt x="165" y="18"/>
                </a:lnTo>
                <a:lnTo>
                  <a:pt x="163" y="20"/>
                </a:lnTo>
                <a:lnTo>
                  <a:pt x="161" y="20"/>
                </a:lnTo>
                <a:lnTo>
                  <a:pt x="159" y="22"/>
                </a:lnTo>
                <a:lnTo>
                  <a:pt x="155" y="24"/>
                </a:lnTo>
                <a:lnTo>
                  <a:pt x="151" y="26"/>
                </a:lnTo>
                <a:lnTo>
                  <a:pt x="147" y="28"/>
                </a:lnTo>
                <a:lnTo>
                  <a:pt x="141" y="30"/>
                </a:lnTo>
                <a:lnTo>
                  <a:pt x="137" y="32"/>
                </a:lnTo>
                <a:lnTo>
                  <a:pt x="133" y="32"/>
                </a:lnTo>
                <a:lnTo>
                  <a:pt x="127" y="34"/>
                </a:lnTo>
                <a:lnTo>
                  <a:pt x="121" y="34"/>
                </a:lnTo>
                <a:lnTo>
                  <a:pt x="116" y="36"/>
                </a:lnTo>
                <a:lnTo>
                  <a:pt x="108" y="36"/>
                </a:lnTo>
                <a:lnTo>
                  <a:pt x="100" y="38"/>
                </a:lnTo>
                <a:lnTo>
                  <a:pt x="92" y="38"/>
                </a:lnTo>
                <a:lnTo>
                  <a:pt x="82" y="40"/>
                </a:lnTo>
                <a:lnTo>
                  <a:pt x="72" y="41"/>
                </a:lnTo>
                <a:lnTo>
                  <a:pt x="63" y="41"/>
                </a:lnTo>
                <a:lnTo>
                  <a:pt x="51" y="43"/>
                </a:lnTo>
                <a:lnTo>
                  <a:pt x="39" y="43"/>
                </a:lnTo>
                <a:lnTo>
                  <a:pt x="27" y="45"/>
                </a:lnTo>
                <a:lnTo>
                  <a:pt x="14" y="47"/>
                </a:lnTo>
                <a:lnTo>
                  <a:pt x="0" y="47"/>
                </a:lnTo>
                <a:lnTo>
                  <a:pt x="0" y="26"/>
                </a:lnTo>
                <a:lnTo>
                  <a:pt x="0" y="2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7" name="Freeform 42">
            <a:extLst>
              <a:ext uri="{FF2B5EF4-FFF2-40B4-BE49-F238E27FC236}">
                <a16:creationId xmlns:a16="http://schemas.microsoft.com/office/drawing/2014/main" xmlns="" id="{B9326056-A9DB-4190-9F93-36173B536045}"/>
              </a:ext>
            </a:extLst>
          </p:cNvPr>
          <p:cNvSpPr>
            <a:spLocks/>
          </p:cNvSpPr>
          <p:nvPr/>
        </p:nvSpPr>
        <p:spPr bwMode="auto">
          <a:xfrm>
            <a:off x="2628646" y="6044120"/>
            <a:ext cx="804523" cy="131953"/>
          </a:xfrm>
          <a:custGeom>
            <a:avLst/>
            <a:gdLst>
              <a:gd name="T0" fmla="*/ 0 w 172"/>
              <a:gd name="T1" fmla="*/ 14 h 20"/>
              <a:gd name="T2" fmla="*/ 4 w 172"/>
              <a:gd name="T3" fmla="*/ 14 h 20"/>
              <a:gd name="T4" fmla="*/ 10 w 172"/>
              <a:gd name="T5" fmla="*/ 14 h 20"/>
              <a:gd name="T6" fmla="*/ 18 w 172"/>
              <a:gd name="T7" fmla="*/ 12 h 20"/>
              <a:gd name="T8" fmla="*/ 26 w 172"/>
              <a:gd name="T9" fmla="*/ 12 h 20"/>
              <a:gd name="T10" fmla="*/ 35 w 172"/>
              <a:gd name="T11" fmla="*/ 10 h 20"/>
              <a:gd name="T12" fmla="*/ 47 w 172"/>
              <a:gd name="T13" fmla="*/ 10 h 20"/>
              <a:gd name="T14" fmla="*/ 59 w 172"/>
              <a:gd name="T15" fmla="*/ 8 h 20"/>
              <a:gd name="T16" fmla="*/ 73 w 172"/>
              <a:gd name="T17" fmla="*/ 6 h 20"/>
              <a:gd name="T18" fmla="*/ 86 w 172"/>
              <a:gd name="T19" fmla="*/ 4 h 20"/>
              <a:gd name="T20" fmla="*/ 98 w 172"/>
              <a:gd name="T21" fmla="*/ 2 h 20"/>
              <a:gd name="T22" fmla="*/ 108 w 172"/>
              <a:gd name="T23" fmla="*/ 2 h 20"/>
              <a:gd name="T24" fmla="*/ 118 w 172"/>
              <a:gd name="T25" fmla="*/ 0 h 20"/>
              <a:gd name="T26" fmla="*/ 125 w 172"/>
              <a:gd name="T27" fmla="*/ 0 h 20"/>
              <a:gd name="T28" fmla="*/ 131 w 172"/>
              <a:gd name="T29" fmla="*/ 0 h 20"/>
              <a:gd name="T30" fmla="*/ 137 w 172"/>
              <a:gd name="T31" fmla="*/ 0 h 20"/>
              <a:gd name="T32" fmla="*/ 143 w 172"/>
              <a:gd name="T33" fmla="*/ 0 h 20"/>
              <a:gd name="T34" fmla="*/ 151 w 172"/>
              <a:gd name="T35" fmla="*/ 0 h 20"/>
              <a:gd name="T36" fmla="*/ 157 w 172"/>
              <a:gd name="T37" fmla="*/ 0 h 20"/>
              <a:gd name="T38" fmla="*/ 161 w 172"/>
              <a:gd name="T39" fmla="*/ 0 h 20"/>
              <a:gd name="T40" fmla="*/ 165 w 172"/>
              <a:gd name="T41" fmla="*/ 0 h 20"/>
              <a:gd name="T42" fmla="*/ 169 w 172"/>
              <a:gd name="T43" fmla="*/ 2 h 20"/>
              <a:gd name="T44" fmla="*/ 171 w 172"/>
              <a:gd name="T45" fmla="*/ 4 h 20"/>
              <a:gd name="T46" fmla="*/ 172 w 172"/>
              <a:gd name="T47" fmla="*/ 4 h 20"/>
              <a:gd name="T48" fmla="*/ 172 w 172"/>
              <a:gd name="T49" fmla="*/ 6 h 20"/>
              <a:gd name="T50" fmla="*/ 172 w 172"/>
              <a:gd name="T51" fmla="*/ 6 h 20"/>
              <a:gd name="T52" fmla="*/ 171 w 172"/>
              <a:gd name="T53" fmla="*/ 6 h 20"/>
              <a:gd name="T54" fmla="*/ 169 w 172"/>
              <a:gd name="T55" fmla="*/ 8 h 20"/>
              <a:gd name="T56" fmla="*/ 167 w 172"/>
              <a:gd name="T57" fmla="*/ 8 h 20"/>
              <a:gd name="T58" fmla="*/ 165 w 172"/>
              <a:gd name="T59" fmla="*/ 8 h 20"/>
              <a:gd name="T60" fmla="*/ 161 w 172"/>
              <a:gd name="T61" fmla="*/ 8 h 20"/>
              <a:gd name="T62" fmla="*/ 157 w 172"/>
              <a:gd name="T63" fmla="*/ 8 h 20"/>
              <a:gd name="T64" fmla="*/ 153 w 172"/>
              <a:gd name="T65" fmla="*/ 10 h 20"/>
              <a:gd name="T66" fmla="*/ 149 w 172"/>
              <a:gd name="T67" fmla="*/ 10 h 20"/>
              <a:gd name="T68" fmla="*/ 143 w 172"/>
              <a:gd name="T69" fmla="*/ 10 h 20"/>
              <a:gd name="T70" fmla="*/ 137 w 172"/>
              <a:gd name="T71" fmla="*/ 12 h 20"/>
              <a:gd name="T72" fmla="*/ 129 w 172"/>
              <a:gd name="T73" fmla="*/ 12 h 20"/>
              <a:gd name="T74" fmla="*/ 122 w 172"/>
              <a:gd name="T75" fmla="*/ 12 h 20"/>
              <a:gd name="T76" fmla="*/ 114 w 172"/>
              <a:gd name="T77" fmla="*/ 14 h 20"/>
              <a:gd name="T78" fmla="*/ 106 w 172"/>
              <a:gd name="T79" fmla="*/ 14 h 20"/>
              <a:gd name="T80" fmla="*/ 96 w 172"/>
              <a:gd name="T81" fmla="*/ 14 h 20"/>
              <a:gd name="T82" fmla="*/ 76 w 172"/>
              <a:gd name="T83" fmla="*/ 16 h 20"/>
              <a:gd name="T84" fmla="*/ 61 w 172"/>
              <a:gd name="T85" fmla="*/ 18 h 20"/>
              <a:gd name="T86" fmla="*/ 47 w 172"/>
              <a:gd name="T87" fmla="*/ 18 h 20"/>
              <a:gd name="T88" fmla="*/ 33 w 172"/>
              <a:gd name="T89" fmla="*/ 20 h 20"/>
              <a:gd name="T90" fmla="*/ 22 w 172"/>
              <a:gd name="T91" fmla="*/ 20 h 20"/>
              <a:gd name="T92" fmla="*/ 14 w 172"/>
              <a:gd name="T93" fmla="*/ 20 h 20"/>
              <a:gd name="T94" fmla="*/ 6 w 172"/>
              <a:gd name="T95" fmla="*/ 20 h 20"/>
              <a:gd name="T96" fmla="*/ 0 w 172"/>
              <a:gd name="T97" fmla="*/ 20 h 20"/>
              <a:gd name="T98" fmla="*/ 0 w 172"/>
              <a:gd name="T99" fmla="*/ 14 h 20"/>
              <a:gd name="T100" fmla="*/ 0 w 172"/>
              <a:gd name="T101" fmla="*/ 1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2" h="20">
                <a:moveTo>
                  <a:pt x="0" y="14"/>
                </a:moveTo>
                <a:lnTo>
                  <a:pt x="4" y="14"/>
                </a:lnTo>
                <a:lnTo>
                  <a:pt x="10" y="14"/>
                </a:lnTo>
                <a:lnTo>
                  <a:pt x="18" y="12"/>
                </a:lnTo>
                <a:lnTo>
                  <a:pt x="26" y="12"/>
                </a:lnTo>
                <a:lnTo>
                  <a:pt x="35" y="10"/>
                </a:lnTo>
                <a:lnTo>
                  <a:pt x="47" y="10"/>
                </a:lnTo>
                <a:lnTo>
                  <a:pt x="59" y="8"/>
                </a:lnTo>
                <a:lnTo>
                  <a:pt x="73" y="6"/>
                </a:lnTo>
                <a:lnTo>
                  <a:pt x="86" y="4"/>
                </a:lnTo>
                <a:lnTo>
                  <a:pt x="98" y="2"/>
                </a:lnTo>
                <a:lnTo>
                  <a:pt x="108" y="2"/>
                </a:lnTo>
                <a:lnTo>
                  <a:pt x="118" y="0"/>
                </a:lnTo>
                <a:lnTo>
                  <a:pt x="125" y="0"/>
                </a:lnTo>
                <a:lnTo>
                  <a:pt x="131" y="0"/>
                </a:lnTo>
                <a:lnTo>
                  <a:pt x="137" y="0"/>
                </a:lnTo>
                <a:lnTo>
                  <a:pt x="143" y="0"/>
                </a:lnTo>
                <a:lnTo>
                  <a:pt x="151" y="0"/>
                </a:lnTo>
                <a:lnTo>
                  <a:pt x="157" y="0"/>
                </a:lnTo>
                <a:lnTo>
                  <a:pt x="161" y="0"/>
                </a:lnTo>
                <a:lnTo>
                  <a:pt x="165" y="0"/>
                </a:lnTo>
                <a:lnTo>
                  <a:pt x="169" y="2"/>
                </a:lnTo>
                <a:lnTo>
                  <a:pt x="171" y="4"/>
                </a:lnTo>
                <a:lnTo>
                  <a:pt x="172" y="4"/>
                </a:lnTo>
                <a:lnTo>
                  <a:pt x="172" y="6"/>
                </a:lnTo>
                <a:lnTo>
                  <a:pt x="172" y="6"/>
                </a:lnTo>
                <a:lnTo>
                  <a:pt x="171" y="6"/>
                </a:lnTo>
                <a:lnTo>
                  <a:pt x="169" y="8"/>
                </a:lnTo>
                <a:lnTo>
                  <a:pt x="167" y="8"/>
                </a:lnTo>
                <a:lnTo>
                  <a:pt x="165" y="8"/>
                </a:lnTo>
                <a:lnTo>
                  <a:pt x="161" y="8"/>
                </a:lnTo>
                <a:lnTo>
                  <a:pt x="157" y="8"/>
                </a:lnTo>
                <a:lnTo>
                  <a:pt x="153" y="10"/>
                </a:lnTo>
                <a:lnTo>
                  <a:pt x="149" y="10"/>
                </a:lnTo>
                <a:lnTo>
                  <a:pt x="143" y="10"/>
                </a:lnTo>
                <a:lnTo>
                  <a:pt x="137" y="12"/>
                </a:lnTo>
                <a:lnTo>
                  <a:pt x="129" y="12"/>
                </a:lnTo>
                <a:lnTo>
                  <a:pt x="122" y="12"/>
                </a:lnTo>
                <a:lnTo>
                  <a:pt x="114" y="14"/>
                </a:lnTo>
                <a:lnTo>
                  <a:pt x="106" y="14"/>
                </a:lnTo>
                <a:lnTo>
                  <a:pt x="96" y="14"/>
                </a:lnTo>
                <a:lnTo>
                  <a:pt x="76" y="16"/>
                </a:lnTo>
                <a:lnTo>
                  <a:pt x="61" y="18"/>
                </a:lnTo>
                <a:lnTo>
                  <a:pt x="47" y="18"/>
                </a:lnTo>
                <a:lnTo>
                  <a:pt x="33" y="20"/>
                </a:lnTo>
                <a:lnTo>
                  <a:pt x="22" y="20"/>
                </a:lnTo>
                <a:lnTo>
                  <a:pt x="14" y="20"/>
                </a:lnTo>
                <a:lnTo>
                  <a:pt x="6" y="20"/>
                </a:lnTo>
                <a:lnTo>
                  <a:pt x="0" y="20"/>
                </a:lnTo>
                <a:lnTo>
                  <a:pt x="0" y="14"/>
                </a:lnTo>
                <a:lnTo>
                  <a:pt x="0" y="1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" name="Freeform 43">
            <a:extLst>
              <a:ext uri="{FF2B5EF4-FFF2-40B4-BE49-F238E27FC236}">
                <a16:creationId xmlns:a16="http://schemas.microsoft.com/office/drawing/2014/main" xmlns="" id="{63C69CC9-66C4-49F5-BF10-23B2A3C7631D}"/>
              </a:ext>
            </a:extLst>
          </p:cNvPr>
          <p:cNvSpPr>
            <a:spLocks/>
          </p:cNvSpPr>
          <p:nvPr/>
        </p:nvSpPr>
        <p:spPr bwMode="auto">
          <a:xfrm>
            <a:off x="1403148" y="4777369"/>
            <a:ext cx="1066461" cy="343078"/>
          </a:xfrm>
          <a:custGeom>
            <a:avLst/>
            <a:gdLst>
              <a:gd name="T0" fmla="*/ 6 w 228"/>
              <a:gd name="T1" fmla="*/ 37 h 51"/>
              <a:gd name="T2" fmla="*/ 2 w 228"/>
              <a:gd name="T3" fmla="*/ 33 h 51"/>
              <a:gd name="T4" fmla="*/ 0 w 228"/>
              <a:gd name="T5" fmla="*/ 31 h 51"/>
              <a:gd name="T6" fmla="*/ 2 w 228"/>
              <a:gd name="T7" fmla="*/ 29 h 51"/>
              <a:gd name="T8" fmla="*/ 6 w 228"/>
              <a:gd name="T9" fmla="*/ 27 h 51"/>
              <a:gd name="T10" fmla="*/ 10 w 228"/>
              <a:gd name="T11" fmla="*/ 27 h 51"/>
              <a:gd name="T12" fmla="*/ 16 w 228"/>
              <a:gd name="T13" fmla="*/ 25 h 51"/>
              <a:gd name="T14" fmla="*/ 24 w 228"/>
              <a:gd name="T15" fmla="*/ 25 h 51"/>
              <a:gd name="T16" fmla="*/ 34 w 228"/>
              <a:gd name="T17" fmla="*/ 21 h 51"/>
              <a:gd name="T18" fmla="*/ 46 w 228"/>
              <a:gd name="T19" fmla="*/ 19 h 51"/>
              <a:gd name="T20" fmla="*/ 61 w 228"/>
              <a:gd name="T21" fmla="*/ 17 h 51"/>
              <a:gd name="T22" fmla="*/ 77 w 228"/>
              <a:gd name="T23" fmla="*/ 13 h 51"/>
              <a:gd name="T24" fmla="*/ 104 w 228"/>
              <a:gd name="T25" fmla="*/ 10 h 51"/>
              <a:gd name="T26" fmla="*/ 134 w 228"/>
              <a:gd name="T27" fmla="*/ 4 h 51"/>
              <a:gd name="T28" fmla="*/ 157 w 228"/>
              <a:gd name="T29" fmla="*/ 2 h 51"/>
              <a:gd name="T30" fmla="*/ 175 w 228"/>
              <a:gd name="T31" fmla="*/ 0 h 51"/>
              <a:gd name="T32" fmla="*/ 192 w 228"/>
              <a:gd name="T33" fmla="*/ 0 h 51"/>
              <a:gd name="T34" fmla="*/ 210 w 228"/>
              <a:gd name="T35" fmla="*/ 2 h 51"/>
              <a:gd name="T36" fmla="*/ 220 w 228"/>
              <a:gd name="T37" fmla="*/ 4 h 51"/>
              <a:gd name="T38" fmla="*/ 226 w 228"/>
              <a:gd name="T39" fmla="*/ 10 h 51"/>
              <a:gd name="T40" fmla="*/ 226 w 228"/>
              <a:gd name="T41" fmla="*/ 13 h 51"/>
              <a:gd name="T42" fmla="*/ 224 w 228"/>
              <a:gd name="T43" fmla="*/ 15 h 51"/>
              <a:gd name="T44" fmla="*/ 216 w 228"/>
              <a:gd name="T45" fmla="*/ 19 h 51"/>
              <a:gd name="T46" fmla="*/ 206 w 228"/>
              <a:gd name="T47" fmla="*/ 21 h 51"/>
              <a:gd name="T48" fmla="*/ 192 w 228"/>
              <a:gd name="T49" fmla="*/ 25 h 51"/>
              <a:gd name="T50" fmla="*/ 175 w 228"/>
              <a:gd name="T51" fmla="*/ 29 h 51"/>
              <a:gd name="T52" fmla="*/ 151 w 228"/>
              <a:gd name="T53" fmla="*/ 33 h 51"/>
              <a:gd name="T54" fmla="*/ 124 w 228"/>
              <a:gd name="T55" fmla="*/ 37 h 51"/>
              <a:gd name="T56" fmla="*/ 93 w 228"/>
              <a:gd name="T57" fmla="*/ 43 h 51"/>
              <a:gd name="T58" fmla="*/ 67 w 228"/>
              <a:gd name="T59" fmla="*/ 47 h 51"/>
              <a:gd name="T60" fmla="*/ 49 w 228"/>
              <a:gd name="T61" fmla="*/ 49 h 51"/>
              <a:gd name="T62" fmla="*/ 38 w 228"/>
              <a:gd name="T63" fmla="*/ 49 h 51"/>
              <a:gd name="T64" fmla="*/ 30 w 228"/>
              <a:gd name="T65" fmla="*/ 49 h 51"/>
              <a:gd name="T66" fmla="*/ 16 w 228"/>
              <a:gd name="T67" fmla="*/ 45 h 51"/>
              <a:gd name="T68" fmla="*/ 10 w 228"/>
              <a:gd name="T69" fmla="*/ 39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28" h="51">
                <a:moveTo>
                  <a:pt x="10" y="39"/>
                </a:moveTo>
                <a:lnTo>
                  <a:pt x="6" y="37"/>
                </a:lnTo>
                <a:lnTo>
                  <a:pt x="4" y="35"/>
                </a:lnTo>
                <a:lnTo>
                  <a:pt x="2" y="33"/>
                </a:lnTo>
                <a:lnTo>
                  <a:pt x="2" y="33"/>
                </a:lnTo>
                <a:lnTo>
                  <a:pt x="0" y="31"/>
                </a:lnTo>
                <a:lnTo>
                  <a:pt x="2" y="29"/>
                </a:lnTo>
                <a:lnTo>
                  <a:pt x="2" y="29"/>
                </a:lnTo>
                <a:lnTo>
                  <a:pt x="4" y="29"/>
                </a:lnTo>
                <a:lnTo>
                  <a:pt x="6" y="27"/>
                </a:lnTo>
                <a:lnTo>
                  <a:pt x="8" y="27"/>
                </a:lnTo>
                <a:lnTo>
                  <a:pt x="10" y="27"/>
                </a:lnTo>
                <a:lnTo>
                  <a:pt x="12" y="27"/>
                </a:lnTo>
                <a:lnTo>
                  <a:pt x="16" y="25"/>
                </a:lnTo>
                <a:lnTo>
                  <a:pt x="20" y="25"/>
                </a:lnTo>
                <a:lnTo>
                  <a:pt x="24" y="25"/>
                </a:lnTo>
                <a:lnTo>
                  <a:pt x="28" y="23"/>
                </a:lnTo>
                <a:lnTo>
                  <a:pt x="34" y="21"/>
                </a:lnTo>
                <a:lnTo>
                  <a:pt x="40" y="21"/>
                </a:lnTo>
                <a:lnTo>
                  <a:pt x="46" y="19"/>
                </a:lnTo>
                <a:lnTo>
                  <a:pt x="53" y="19"/>
                </a:lnTo>
                <a:lnTo>
                  <a:pt x="61" y="17"/>
                </a:lnTo>
                <a:lnTo>
                  <a:pt x="69" y="15"/>
                </a:lnTo>
                <a:lnTo>
                  <a:pt x="77" y="13"/>
                </a:lnTo>
                <a:lnTo>
                  <a:pt x="87" y="12"/>
                </a:lnTo>
                <a:lnTo>
                  <a:pt x="104" y="10"/>
                </a:lnTo>
                <a:lnTo>
                  <a:pt x="120" y="6"/>
                </a:lnTo>
                <a:lnTo>
                  <a:pt x="134" y="4"/>
                </a:lnTo>
                <a:lnTo>
                  <a:pt x="147" y="2"/>
                </a:lnTo>
                <a:lnTo>
                  <a:pt x="157" y="2"/>
                </a:lnTo>
                <a:lnTo>
                  <a:pt x="167" y="0"/>
                </a:lnTo>
                <a:lnTo>
                  <a:pt x="175" y="0"/>
                </a:lnTo>
                <a:lnTo>
                  <a:pt x="183" y="0"/>
                </a:lnTo>
                <a:lnTo>
                  <a:pt x="192" y="0"/>
                </a:lnTo>
                <a:lnTo>
                  <a:pt x="202" y="0"/>
                </a:lnTo>
                <a:lnTo>
                  <a:pt x="210" y="2"/>
                </a:lnTo>
                <a:lnTo>
                  <a:pt x="216" y="2"/>
                </a:lnTo>
                <a:lnTo>
                  <a:pt x="220" y="4"/>
                </a:lnTo>
                <a:lnTo>
                  <a:pt x="224" y="8"/>
                </a:lnTo>
                <a:lnTo>
                  <a:pt x="226" y="10"/>
                </a:lnTo>
                <a:lnTo>
                  <a:pt x="228" y="12"/>
                </a:lnTo>
                <a:lnTo>
                  <a:pt x="226" y="13"/>
                </a:lnTo>
                <a:lnTo>
                  <a:pt x="226" y="13"/>
                </a:lnTo>
                <a:lnTo>
                  <a:pt x="224" y="15"/>
                </a:lnTo>
                <a:lnTo>
                  <a:pt x="220" y="17"/>
                </a:lnTo>
                <a:lnTo>
                  <a:pt x="216" y="19"/>
                </a:lnTo>
                <a:lnTo>
                  <a:pt x="212" y="19"/>
                </a:lnTo>
                <a:lnTo>
                  <a:pt x="206" y="21"/>
                </a:lnTo>
                <a:lnTo>
                  <a:pt x="200" y="23"/>
                </a:lnTo>
                <a:lnTo>
                  <a:pt x="192" y="25"/>
                </a:lnTo>
                <a:lnTo>
                  <a:pt x="185" y="27"/>
                </a:lnTo>
                <a:lnTo>
                  <a:pt x="175" y="29"/>
                </a:lnTo>
                <a:lnTo>
                  <a:pt x="163" y="31"/>
                </a:lnTo>
                <a:lnTo>
                  <a:pt x="151" y="33"/>
                </a:lnTo>
                <a:lnTo>
                  <a:pt x="138" y="35"/>
                </a:lnTo>
                <a:lnTo>
                  <a:pt x="124" y="37"/>
                </a:lnTo>
                <a:lnTo>
                  <a:pt x="108" y="39"/>
                </a:lnTo>
                <a:lnTo>
                  <a:pt x="93" y="43"/>
                </a:lnTo>
                <a:lnTo>
                  <a:pt x="79" y="45"/>
                </a:lnTo>
                <a:lnTo>
                  <a:pt x="67" y="47"/>
                </a:lnTo>
                <a:lnTo>
                  <a:pt x="57" y="47"/>
                </a:lnTo>
                <a:lnTo>
                  <a:pt x="49" y="49"/>
                </a:lnTo>
                <a:lnTo>
                  <a:pt x="44" y="49"/>
                </a:lnTo>
                <a:lnTo>
                  <a:pt x="38" y="49"/>
                </a:lnTo>
                <a:lnTo>
                  <a:pt x="34" y="51"/>
                </a:lnTo>
                <a:lnTo>
                  <a:pt x="30" y="49"/>
                </a:lnTo>
                <a:lnTo>
                  <a:pt x="22" y="47"/>
                </a:lnTo>
                <a:lnTo>
                  <a:pt x="16" y="45"/>
                </a:lnTo>
                <a:lnTo>
                  <a:pt x="10" y="39"/>
                </a:lnTo>
                <a:lnTo>
                  <a:pt x="10" y="3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9" name="Freeform 44">
            <a:extLst>
              <a:ext uri="{FF2B5EF4-FFF2-40B4-BE49-F238E27FC236}">
                <a16:creationId xmlns:a16="http://schemas.microsoft.com/office/drawing/2014/main" xmlns="" id="{754A690C-B1AE-4DA1-8660-FCCE82A7CBE3}"/>
              </a:ext>
            </a:extLst>
          </p:cNvPr>
          <p:cNvSpPr>
            <a:spLocks/>
          </p:cNvSpPr>
          <p:nvPr/>
        </p:nvSpPr>
        <p:spPr bwMode="auto">
          <a:xfrm>
            <a:off x="1730574" y="4249557"/>
            <a:ext cx="420975" cy="435449"/>
          </a:xfrm>
          <a:custGeom>
            <a:avLst/>
            <a:gdLst>
              <a:gd name="T0" fmla="*/ 57 w 88"/>
              <a:gd name="T1" fmla="*/ 12 h 65"/>
              <a:gd name="T2" fmla="*/ 63 w 88"/>
              <a:gd name="T3" fmla="*/ 16 h 65"/>
              <a:gd name="T4" fmla="*/ 69 w 88"/>
              <a:gd name="T5" fmla="*/ 18 h 65"/>
              <a:gd name="T6" fmla="*/ 72 w 88"/>
              <a:gd name="T7" fmla="*/ 22 h 65"/>
              <a:gd name="T8" fmla="*/ 76 w 88"/>
              <a:gd name="T9" fmla="*/ 24 h 65"/>
              <a:gd name="T10" fmla="*/ 80 w 88"/>
              <a:gd name="T11" fmla="*/ 28 h 65"/>
              <a:gd name="T12" fmla="*/ 82 w 88"/>
              <a:gd name="T13" fmla="*/ 32 h 65"/>
              <a:gd name="T14" fmla="*/ 86 w 88"/>
              <a:gd name="T15" fmla="*/ 34 h 65"/>
              <a:gd name="T16" fmla="*/ 86 w 88"/>
              <a:gd name="T17" fmla="*/ 38 h 65"/>
              <a:gd name="T18" fmla="*/ 88 w 88"/>
              <a:gd name="T19" fmla="*/ 44 h 65"/>
              <a:gd name="T20" fmla="*/ 86 w 88"/>
              <a:gd name="T21" fmla="*/ 49 h 65"/>
              <a:gd name="T22" fmla="*/ 84 w 88"/>
              <a:gd name="T23" fmla="*/ 55 h 65"/>
              <a:gd name="T24" fmla="*/ 80 w 88"/>
              <a:gd name="T25" fmla="*/ 59 h 65"/>
              <a:gd name="T26" fmla="*/ 74 w 88"/>
              <a:gd name="T27" fmla="*/ 61 h 65"/>
              <a:gd name="T28" fmla="*/ 71 w 88"/>
              <a:gd name="T29" fmla="*/ 63 h 65"/>
              <a:gd name="T30" fmla="*/ 67 w 88"/>
              <a:gd name="T31" fmla="*/ 65 h 65"/>
              <a:gd name="T32" fmla="*/ 63 w 88"/>
              <a:gd name="T33" fmla="*/ 65 h 65"/>
              <a:gd name="T34" fmla="*/ 59 w 88"/>
              <a:gd name="T35" fmla="*/ 65 h 65"/>
              <a:gd name="T36" fmla="*/ 57 w 88"/>
              <a:gd name="T37" fmla="*/ 63 h 65"/>
              <a:gd name="T38" fmla="*/ 53 w 88"/>
              <a:gd name="T39" fmla="*/ 61 h 65"/>
              <a:gd name="T40" fmla="*/ 49 w 88"/>
              <a:gd name="T41" fmla="*/ 59 h 65"/>
              <a:gd name="T42" fmla="*/ 43 w 88"/>
              <a:gd name="T43" fmla="*/ 55 h 65"/>
              <a:gd name="T44" fmla="*/ 37 w 88"/>
              <a:gd name="T45" fmla="*/ 51 h 65"/>
              <a:gd name="T46" fmla="*/ 33 w 88"/>
              <a:gd name="T47" fmla="*/ 45 h 65"/>
              <a:gd name="T48" fmla="*/ 25 w 88"/>
              <a:gd name="T49" fmla="*/ 40 h 65"/>
              <a:gd name="T50" fmla="*/ 20 w 88"/>
              <a:gd name="T51" fmla="*/ 34 h 65"/>
              <a:gd name="T52" fmla="*/ 14 w 88"/>
              <a:gd name="T53" fmla="*/ 28 h 65"/>
              <a:gd name="T54" fmla="*/ 10 w 88"/>
              <a:gd name="T55" fmla="*/ 22 h 65"/>
              <a:gd name="T56" fmla="*/ 6 w 88"/>
              <a:gd name="T57" fmla="*/ 18 h 65"/>
              <a:gd name="T58" fmla="*/ 4 w 88"/>
              <a:gd name="T59" fmla="*/ 14 h 65"/>
              <a:gd name="T60" fmla="*/ 0 w 88"/>
              <a:gd name="T61" fmla="*/ 10 h 65"/>
              <a:gd name="T62" fmla="*/ 0 w 88"/>
              <a:gd name="T63" fmla="*/ 8 h 65"/>
              <a:gd name="T64" fmla="*/ 0 w 88"/>
              <a:gd name="T65" fmla="*/ 6 h 65"/>
              <a:gd name="T66" fmla="*/ 0 w 88"/>
              <a:gd name="T67" fmla="*/ 4 h 65"/>
              <a:gd name="T68" fmla="*/ 0 w 88"/>
              <a:gd name="T69" fmla="*/ 2 h 65"/>
              <a:gd name="T70" fmla="*/ 2 w 88"/>
              <a:gd name="T71" fmla="*/ 2 h 65"/>
              <a:gd name="T72" fmla="*/ 4 w 88"/>
              <a:gd name="T73" fmla="*/ 0 h 65"/>
              <a:gd name="T74" fmla="*/ 6 w 88"/>
              <a:gd name="T75" fmla="*/ 0 h 65"/>
              <a:gd name="T76" fmla="*/ 10 w 88"/>
              <a:gd name="T77" fmla="*/ 0 h 65"/>
              <a:gd name="T78" fmla="*/ 18 w 88"/>
              <a:gd name="T79" fmla="*/ 0 h 65"/>
              <a:gd name="T80" fmla="*/ 25 w 88"/>
              <a:gd name="T81" fmla="*/ 2 h 65"/>
              <a:gd name="T82" fmla="*/ 35 w 88"/>
              <a:gd name="T83" fmla="*/ 4 h 65"/>
              <a:gd name="T84" fmla="*/ 47 w 88"/>
              <a:gd name="T85" fmla="*/ 8 h 65"/>
              <a:gd name="T86" fmla="*/ 57 w 88"/>
              <a:gd name="T87" fmla="*/ 12 h 65"/>
              <a:gd name="T88" fmla="*/ 57 w 88"/>
              <a:gd name="T89" fmla="*/ 12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8" h="65">
                <a:moveTo>
                  <a:pt x="57" y="12"/>
                </a:moveTo>
                <a:lnTo>
                  <a:pt x="63" y="16"/>
                </a:lnTo>
                <a:lnTo>
                  <a:pt x="69" y="18"/>
                </a:lnTo>
                <a:lnTo>
                  <a:pt x="72" y="22"/>
                </a:lnTo>
                <a:lnTo>
                  <a:pt x="76" y="24"/>
                </a:lnTo>
                <a:lnTo>
                  <a:pt x="80" y="28"/>
                </a:lnTo>
                <a:lnTo>
                  <a:pt x="82" y="32"/>
                </a:lnTo>
                <a:lnTo>
                  <a:pt x="86" y="34"/>
                </a:lnTo>
                <a:lnTo>
                  <a:pt x="86" y="38"/>
                </a:lnTo>
                <a:lnTo>
                  <a:pt x="88" y="44"/>
                </a:lnTo>
                <a:lnTo>
                  <a:pt x="86" y="49"/>
                </a:lnTo>
                <a:lnTo>
                  <a:pt x="84" y="55"/>
                </a:lnTo>
                <a:lnTo>
                  <a:pt x="80" y="59"/>
                </a:lnTo>
                <a:lnTo>
                  <a:pt x="74" y="61"/>
                </a:lnTo>
                <a:lnTo>
                  <a:pt x="71" y="63"/>
                </a:lnTo>
                <a:lnTo>
                  <a:pt x="67" y="65"/>
                </a:lnTo>
                <a:lnTo>
                  <a:pt x="63" y="65"/>
                </a:lnTo>
                <a:lnTo>
                  <a:pt x="59" y="65"/>
                </a:lnTo>
                <a:lnTo>
                  <a:pt x="57" y="63"/>
                </a:lnTo>
                <a:lnTo>
                  <a:pt x="53" y="61"/>
                </a:lnTo>
                <a:lnTo>
                  <a:pt x="49" y="59"/>
                </a:lnTo>
                <a:lnTo>
                  <a:pt x="43" y="55"/>
                </a:lnTo>
                <a:lnTo>
                  <a:pt x="37" y="51"/>
                </a:lnTo>
                <a:lnTo>
                  <a:pt x="33" y="45"/>
                </a:lnTo>
                <a:lnTo>
                  <a:pt x="25" y="40"/>
                </a:lnTo>
                <a:lnTo>
                  <a:pt x="20" y="34"/>
                </a:lnTo>
                <a:lnTo>
                  <a:pt x="14" y="28"/>
                </a:lnTo>
                <a:lnTo>
                  <a:pt x="10" y="22"/>
                </a:lnTo>
                <a:lnTo>
                  <a:pt x="6" y="18"/>
                </a:lnTo>
                <a:lnTo>
                  <a:pt x="4" y="14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10" y="0"/>
                </a:lnTo>
                <a:lnTo>
                  <a:pt x="18" y="0"/>
                </a:lnTo>
                <a:lnTo>
                  <a:pt x="25" y="2"/>
                </a:lnTo>
                <a:lnTo>
                  <a:pt x="35" y="4"/>
                </a:lnTo>
                <a:lnTo>
                  <a:pt x="47" y="8"/>
                </a:lnTo>
                <a:lnTo>
                  <a:pt x="57" y="12"/>
                </a:lnTo>
                <a:lnTo>
                  <a:pt x="57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0" name="Freeform 45">
            <a:extLst>
              <a:ext uri="{FF2B5EF4-FFF2-40B4-BE49-F238E27FC236}">
                <a16:creationId xmlns:a16="http://schemas.microsoft.com/office/drawing/2014/main" xmlns="" id="{55983B6F-DBEC-4FD4-B48E-8E60CA9289F9}"/>
              </a:ext>
            </a:extLst>
          </p:cNvPr>
          <p:cNvSpPr>
            <a:spLocks/>
          </p:cNvSpPr>
          <p:nvPr/>
        </p:nvSpPr>
        <p:spPr bwMode="auto">
          <a:xfrm>
            <a:off x="1571537" y="5252401"/>
            <a:ext cx="261938" cy="409059"/>
          </a:xfrm>
          <a:custGeom>
            <a:avLst/>
            <a:gdLst>
              <a:gd name="T0" fmla="*/ 51 w 57"/>
              <a:gd name="T1" fmla="*/ 51 h 63"/>
              <a:gd name="T2" fmla="*/ 45 w 57"/>
              <a:gd name="T3" fmla="*/ 57 h 63"/>
              <a:gd name="T4" fmla="*/ 41 w 57"/>
              <a:gd name="T5" fmla="*/ 61 h 63"/>
              <a:gd name="T6" fmla="*/ 37 w 57"/>
              <a:gd name="T7" fmla="*/ 63 h 63"/>
              <a:gd name="T8" fmla="*/ 35 w 57"/>
              <a:gd name="T9" fmla="*/ 63 h 63"/>
              <a:gd name="T10" fmla="*/ 31 w 57"/>
              <a:gd name="T11" fmla="*/ 63 h 63"/>
              <a:gd name="T12" fmla="*/ 29 w 57"/>
              <a:gd name="T13" fmla="*/ 63 h 63"/>
              <a:gd name="T14" fmla="*/ 27 w 57"/>
              <a:gd name="T15" fmla="*/ 61 h 63"/>
              <a:gd name="T16" fmla="*/ 23 w 57"/>
              <a:gd name="T17" fmla="*/ 59 h 63"/>
              <a:gd name="T18" fmla="*/ 21 w 57"/>
              <a:gd name="T19" fmla="*/ 55 h 63"/>
              <a:gd name="T20" fmla="*/ 19 w 57"/>
              <a:gd name="T21" fmla="*/ 53 h 63"/>
              <a:gd name="T22" fmla="*/ 17 w 57"/>
              <a:gd name="T23" fmla="*/ 49 h 63"/>
              <a:gd name="T24" fmla="*/ 13 w 57"/>
              <a:gd name="T25" fmla="*/ 44 h 63"/>
              <a:gd name="T26" fmla="*/ 8 w 57"/>
              <a:gd name="T27" fmla="*/ 36 h 63"/>
              <a:gd name="T28" fmla="*/ 4 w 57"/>
              <a:gd name="T29" fmla="*/ 28 h 63"/>
              <a:gd name="T30" fmla="*/ 2 w 57"/>
              <a:gd name="T31" fmla="*/ 20 h 63"/>
              <a:gd name="T32" fmla="*/ 0 w 57"/>
              <a:gd name="T33" fmla="*/ 12 h 63"/>
              <a:gd name="T34" fmla="*/ 2 w 57"/>
              <a:gd name="T35" fmla="*/ 8 h 63"/>
              <a:gd name="T36" fmla="*/ 2 w 57"/>
              <a:gd name="T37" fmla="*/ 2 h 63"/>
              <a:gd name="T38" fmla="*/ 6 w 57"/>
              <a:gd name="T39" fmla="*/ 0 h 63"/>
              <a:gd name="T40" fmla="*/ 10 w 57"/>
              <a:gd name="T41" fmla="*/ 0 h 63"/>
              <a:gd name="T42" fmla="*/ 13 w 57"/>
              <a:gd name="T43" fmla="*/ 0 h 63"/>
              <a:gd name="T44" fmla="*/ 19 w 57"/>
              <a:gd name="T45" fmla="*/ 0 h 63"/>
              <a:gd name="T46" fmla="*/ 27 w 57"/>
              <a:gd name="T47" fmla="*/ 2 h 63"/>
              <a:gd name="T48" fmla="*/ 35 w 57"/>
              <a:gd name="T49" fmla="*/ 4 h 63"/>
              <a:gd name="T50" fmla="*/ 41 w 57"/>
              <a:gd name="T51" fmla="*/ 8 h 63"/>
              <a:gd name="T52" fmla="*/ 49 w 57"/>
              <a:gd name="T53" fmla="*/ 14 h 63"/>
              <a:gd name="T54" fmla="*/ 53 w 57"/>
              <a:gd name="T55" fmla="*/ 18 h 63"/>
              <a:gd name="T56" fmla="*/ 57 w 57"/>
              <a:gd name="T57" fmla="*/ 26 h 63"/>
              <a:gd name="T58" fmla="*/ 57 w 57"/>
              <a:gd name="T59" fmla="*/ 34 h 63"/>
              <a:gd name="T60" fmla="*/ 57 w 57"/>
              <a:gd name="T61" fmla="*/ 42 h 63"/>
              <a:gd name="T62" fmla="*/ 55 w 57"/>
              <a:gd name="T63" fmla="*/ 47 h 63"/>
              <a:gd name="T64" fmla="*/ 51 w 57"/>
              <a:gd name="T65" fmla="*/ 51 h 63"/>
              <a:gd name="T66" fmla="*/ 51 w 57"/>
              <a:gd name="T67" fmla="*/ 51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7" h="63">
                <a:moveTo>
                  <a:pt x="51" y="51"/>
                </a:moveTo>
                <a:lnTo>
                  <a:pt x="45" y="57"/>
                </a:lnTo>
                <a:lnTo>
                  <a:pt x="41" y="61"/>
                </a:lnTo>
                <a:lnTo>
                  <a:pt x="37" y="63"/>
                </a:lnTo>
                <a:lnTo>
                  <a:pt x="35" y="63"/>
                </a:lnTo>
                <a:lnTo>
                  <a:pt x="31" y="63"/>
                </a:lnTo>
                <a:lnTo>
                  <a:pt x="29" y="63"/>
                </a:lnTo>
                <a:lnTo>
                  <a:pt x="27" y="61"/>
                </a:lnTo>
                <a:lnTo>
                  <a:pt x="23" y="59"/>
                </a:lnTo>
                <a:lnTo>
                  <a:pt x="21" y="55"/>
                </a:lnTo>
                <a:lnTo>
                  <a:pt x="19" y="53"/>
                </a:lnTo>
                <a:lnTo>
                  <a:pt x="17" y="49"/>
                </a:lnTo>
                <a:lnTo>
                  <a:pt x="13" y="44"/>
                </a:lnTo>
                <a:lnTo>
                  <a:pt x="8" y="36"/>
                </a:lnTo>
                <a:lnTo>
                  <a:pt x="4" y="28"/>
                </a:lnTo>
                <a:lnTo>
                  <a:pt x="2" y="20"/>
                </a:lnTo>
                <a:lnTo>
                  <a:pt x="0" y="12"/>
                </a:lnTo>
                <a:lnTo>
                  <a:pt x="2" y="8"/>
                </a:lnTo>
                <a:lnTo>
                  <a:pt x="2" y="2"/>
                </a:lnTo>
                <a:lnTo>
                  <a:pt x="6" y="0"/>
                </a:lnTo>
                <a:lnTo>
                  <a:pt x="10" y="0"/>
                </a:lnTo>
                <a:lnTo>
                  <a:pt x="13" y="0"/>
                </a:lnTo>
                <a:lnTo>
                  <a:pt x="19" y="0"/>
                </a:lnTo>
                <a:lnTo>
                  <a:pt x="27" y="2"/>
                </a:lnTo>
                <a:lnTo>
                  <a:pt x="35" y="4"/>
                </a:lnTo>
                <a:lnTo>
                  <a:pt x="41" y="8"/>
                </a:lnTo>
                <a:lnTo>
                  <a:pt x="49" y="14"/>
                </a:lnTo>
                <a:lnTo>
                  <a:pt x="53" y="18"/>
                </a:lnTo>
                <a:lnTo>
                  <a:pt x="57" y="26"/>
                </a:lnTo>
                <a:lnTo>
                  <a:pt x="57" y="34"/>
                </a:lnTo>
                <a:lnTo>
                  <a:pt x="57" y="42"/>
                </a:lnTo>
                <a:lnTo>
                  <a:pt x="55" y="47"/>
                </a:lnTo>
                <a:lnTo>
                  <a:pt x="51" y="51"/>
                </a:lnTo>
                <a:lnTo>
                  <a:pt x="51" y="5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" name="Freeform 46">
            <a:extLst>
              <a:ext uri="{FF2B5EF4-FFF2-40B4-BE49-F238E27FC236}">
                <a16:creationId xmlns:a16="http://schemas.microsoft.com/office/drawing/2014/main" xmlns="" id="{9ACC8837-64E2-448C-B829-36217E1DB325}"/>
              </a:ext>
            </a:extLst>
          </p:cNvPr>
          <p:cNvSpPr>
            <a:spLocks/>
          </p:cNvSpPr>
          <p:nvPr/>
        </p:nvSpPr>
        <p:spPr bwMode="auto">
          <a:xfrm>
            <a:off x="2722196" y="4051631"/>
            <a:ext cx="318067" cy="1504265"/>
          </a:xfrm>
          <a:custGeom>
            <a:avLst/>
            <a:gdLst>
              <a:gd name="T0" fmla="*/ 54 w 66"/>
              <a:gd name="T1" fmla="*/ 141 h 227"/>
              <a:gd name="T2" fmla="*/ 54 w 66"/>
              <a:gd name="T3" fmla="*/ 200 h 227"/>
              <a:gd name="T4" fmla="*/ 13 w 66"/>
              <a:gd name="T5" fmla="*/ 227 h 227"/>
              <a:gd name="T6" fmla="*/ 13 w 66"/>
              <a:gd name="T7" fmla="*/ 198 h 227"/>
              <a:gd name="T8" fmla="*/ 15 w 66"/>
              <a:gd name="T9" fmla="*/ 171 h 227"/>
              <a:gd name="T10" fmla="*/ 15 w 66"/>
              <a:gd name="T11" fmla="*/ 145 h 227"/>
              <a:gd name="T12" fmla="*/ 15 w 66"/>
              <a:gd name="T13" fmla="*/ 123 h 227"/>
              <a:gd name="T14" fmla="*/ 15 w 66"/>
              <a:gd name="T15" fmla="*/ 104 h 227"/>
              <a:gd name="T16" fmla="*/ 15 w 66"/>
              <a:gd name="T17" fmla="*/ 86 h 227"/>
              <a:gd name="T18" fmla="*/ 13 w 66"/>
              <a:gd name="T19" fmla="*/ 73 h 227"/>
              <a:gd name="T20" fmla="*/ 13 w 66"/>
              <a:gd name="T21" fmla="*/ 61 h 227"/>
              <a:gd name="T22" fmla="*/ 11 w 66"/>
              <a:gd name="T23" fmla="*/ 43 h 227"/>
              <a:gd name="T24" fmla="*/ 9 w 66"/>
              <a:gd name="T25" fmla="*/ 31 h 227"/>
              <a:gd name="T26" fmla="*/ 7 w 66"/>
              <a:gd name="T27" fmla="*/ 22 h 227"/>
              <a:gd name="T28" fmla="*/ 4 w 66"/>
              <a:gd name="T29" fmla="*/ 18 h 227"/>
              <a:gd name="T30" fmla="*/ 0 w 66"/>
              <a:gd name="T31" fmla="*/ 16 h 227"/>
              <a:gd name="T32" fmla="*/ 0 w 66"/>
              <a:gd name="T33" fmla="*/ 14 h 227"/>
              <a:gd name="T34" fmla="*/ 0 w 66"/>
              <a:gd name="T35" fmla="*/ 6 h 227"/>
              <a:gd name="T36" fmla="*/ 4 w 66"/>
              <a:gd name="T37" fmla="*/ 2 h 227"/>
              <a:gd name="T38" fmla="*/ 9 w 66"/>
              <a:gd name="T39" fmla="*/ 0 h 227"/>
              <a:gd name="T40" fmla="*/ 17 w 66"/>
              <a:gd name="T41" fmla="*/ 2 h 227"/>
              <a:gd name="T42" fmla="*/ 29 w 66"/>
              <a:gd name="T43" fmla="*/ 4 h 227"/>
              <a:gd name="T44" fmla="*/ 41 w 66"/>
              <a:gd name="T45" fmla="*/ 8 h 227"/>
              <a:gd name="T46" fmla="*/ 51 w 66"/>
              <a:gd name="T47" fmla="*/ 12 h 227"/>
              <a:gd name="T48" fmla="*/ 58 w 66"/>
              <a:gd name="T49" fmla="*/ 14 h 227"/>
              <a:gd name="T50" fmla="*/ 62 w 66"/>
              <a:gd name="T51" fmla="*/ 18 h 227"/>
              <a:gd name="T52" fmla="*/ 66 w 66"/>
              <a:gd name="T53" fmla="*/ 23 h 227"/>
              <a:gd name="T54" fmla="*/ 64 w 66"/>
              <a:gd name="T55" fmla="*/ 31 h 227"/>
              <a:gd name="T56" fmla="*/ 62 w 66"/>
              <a:gd name="T57" fmla="*/ 41 h 227"/>
              <a:gd name="T58" fmla="*/ 60 w 66"/>
              <a:gd name="T59" fmla="*/ 57 h 227"/>
              <a:gd name="T60" fmla="*/ 58 w 66"/>
              <a:gd name="T61" fmla="*/ 78 h 227"/>
              <a:gd name="T62" fmla="*/ 56 w 66"/>
              <a:gd name="T63" fmla="*/ 110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6" h="227">
                <a:moveTo>
                  <a:pt x="56" y="110"/>
                </a:moveTo>
                <a:lnTo>
                  <a:pt x="54" y="141"/>
                </a:lnTo>
                <a:lnTo>
                  <a:pt x="54" y="173"/>
                </a:lnTo>
                <a:lnTo>
                  <a:pt x="54" y="200"/>
                </a:lnTo>
                <a:lnTo>
                  <a:pt x="54" y="227"/>
                </a:lnTo>
                <a:lnTo>
                  <a:pt x="13" y="227"/>
                </a:lnTo>
                <a:lnTo>
                  <a:pt x="13" y="212"/>
                </a:lnTo>
                <a:lnTo>
                  <a:pt x="13" y="198"/>
                </a:lnTo>
                <a:lnTo>
                  <a:pt x="13" y="182"/>
                </a:lnTo>
                <a:lnTo>
                  <a:pt x="15" y="171"/>
                </a:lnTo>
                <a:lnTo>
                  <a:pt x="15" y="157"/>
                </a:lnTo>
                <a:lnTo>
                  <a:pt x="15" y="145"/>
                </a:lnTo>
                <a:lnTo>
                  <a:pt x="15" y="133"/>
                </a:lnTo>
                <a:lnTo>
                  <a:pt x="15" y="123"/>
                </a:lnTo>
                <a:lnTo>
                  <a:pt x="15" y="112"/>
                </a:lnTo>
                <a:lnTo>
                  <a:pt x="15" y="104"/>
                </a:lnTo>
                <a:lnTo>
                  <a:pt x="15" y="94"/>
                </a:lnTo>
                <a:lnTo>
                  <a:pt x="15" y="86"/>
                </a:lnTo>
                <a:lnTo>
                  <a:pt x="13" y="78"/>
                </a:lnTo>
                <a:lnTo>
                  <a:pt x="13" y="73"/>
                </a:lnTo>
                <a:lnTo>
                  <a:pt x="13" y="67"/>
                </a:lnTo>
                <a:lnTo>
                  <a:pt x="13" y="61"/>
                </a:lnTo>
                <a:lnTo>
                  <a:pt x="13" y="51"/>
                </a:lnTo>
                <a:lnTo>
                  <a:pt x="11" y="43"/>
                </a:lnTo>
                <a:lnTo>
                  <a:pt x="11" y="37"/>
                </a:lnTo>
                <a:lnTo>
                  <a:pt x="9" y="31"/>
                </a:lnTo>
                <a:lnTo>
                  <a:pt x="9" y="25"/>
                </a:lnTo>
                <a:lnTo>
                  <a:pt x="7" y="22"/>
                </a:lnTo>
                <a:lnTo>
                  <a:pt x="5" y="20"/>
                </a:lnTo>
                <a:lnTo>
                  <a:pt x="4" y="18"/>
                </a:lnTo>
                <a:lnTo>
                  <a:pt x="2" y="18"/>
                </a:lnTo>
                <a:lnTo>
                  <a:pt x="0" y="16"/>
                </a:lnTo>
                <a:lnTo>
                  <a:pt x="0" y="16"/>
                </a:lnTo>
                <a:lnTo>
                  <a:pt x="0" y="14"/>
                </a:lnTo>
                <a:lnTo>
                  <a:pt x="0" y="10"/>
                </a:lnTo>
                <a:lnTo>
                  <a:pt x="0" y="6"/>
                </a:lnTo>
                <a:lnTo>
                  <a:pt x="2" y="4"/>
                </a:lnTo>
                <a:lnTo>
                  <a:pt x="4" y="2"/>
                </a:lnTo>
                <a:lnTo>
                  <a:pt x="5" y="2"/>
                </a:lnTo>
                <a:lnTo>
                  <a:pt x="9" y="0"/>
                </a:lnTo>
                <a:lnTo>
                  <a:pt x="13" y="0"/>
                </a:lnTo>
                <a:lnTo>
                  <a:pt x="17" y="2"/>
                </a:lnTo>
                <a:lnTo>
                  <a:pt x="23" y="2"/>
                </a:lnTo>
                <a:lnTo>
                  <a:pt x="29" y="4"/>
                </a:lnTo>
                <a:lnTo>
                  <a:pt x="35" y="6"/>
                </a:lnTo>
                <a:lnTo>
                  <a:pt x="41" y="8"/>
                </a:lnTo>
                <a:lnTo>
                  <a:pt x="47" y="10"/>
                </a:lnTo>
                <a:lnTo>
                  <a:pt x="51" y="12"/>
                </a:lnTo>
                <a:lnTo>
                  <a:pt x="54" y="12"/>
                </a:lnTo>
                <a:lnTo>
                  <a:pt x="58" y="14"/>
                </a:lnTo>
                <a:lnTo>
                  <a:pt x="60" y="16"/>
                </a:lnTo>
                <a:lnTo>
                  <a:pt x="62" y="18"/>
                </a:lnTo>
                <a:lnTo>
                  <a:pt x="64" y="20"/>
                </a:lnTo>
                <a:lnTo>
                  <a:pt x="66" y="23"/>
                </a:lnTo>
                <a:lnTo>
                  <a:pt x="66" y="27"/>
                </a:lnTo>
                <a:lnTo>
                  <a:pt x="64" y="31"/>
                </a:lnTo>
                <a:lnTo>
                  <a:pt x="62" y="35"/>
                </a:lnTo>
                <a:lnTo>
                  <a:pt x="62" y="41"/>
                </a:lnTo>
                <a:lnTo>
                  <a:pt x="60" y="47"/>
                </a:lnTo>
                <a:lnTo>
                  <a:pt x="60" y="57"/>
                </a:lnTo>
                <a:lnTo>
                  <a:pt x="58" y="67"/>
                </a:lnTo>
                <a:lnTo>
                  <a:pt x="58" y="78"/>
                </a:lnTo>
                <a:lnTo>
                  <a:pt x="56" y="92"/>
                </a:lnTo>
                <a:lnTo>
                  <a:pt x="56" y="110"/>
                </a:lnTo>
                <a:lnTo>
                  <a:pt x="56" y="1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0" name="Freeform 55">
            <a:extLst>
              <a:ext uri="{FF2B5EF4-FFF2-40B4-BE49-F238E27FC236}">
                <a16:creationId xmlns:a16="http://schemas.microsoft.com/office/drawing/2014/main" xmlns="" id="{0B3F634E-6CFA-49F8-A03F-91245469C992}"/>
              </a:ext>
            </a:extLst>
          </p:cNvPr>
          <p:cNvSpPr>
            <a:spLocks/>
          </p:cNvSpPr>
          <p:nvPr/>
        </p:nvSpPr>
        <p:spPr bwMode="auto">
          <a:xfrm>
            <a:off x="8828841" y="4021581"/>
            <a:ext cx="374152" cy="1715829"/>
          </a:xfrm>
          <a:custGeom>
            <a:avLst/>
            <a:gdLst>
              <a:gd name="T0" fmla="*/ 60 w 72"/>
              <a:gd name="T1" fmla="*/ 106 h 233"/>
              <a:gd name="T2" fmla="*/ 60 w 72"/>
              <a:gd name="T3" fmla="*/ 131 h 233"/>
              <a:gd name="T4" fmla="*/ 58 w 72"/>
              <a:gd name="T5" fmla="*/ 164 h 233"/>
              <a:gd name="T6" fmla="*/ 58 w 72"/>
              <a:gd name="T7" fmla="*/ 206 h 233"/>
              <a:gd name="T8" fmla="*/ 17 w 72"/>
              <a:gd name="T9" fmla="*/ 233 h 233"/>
              <a:gd name="T10" fmla="*/ 17 w 72"/>
              <a:gd name="T11" fmla="*/ 192 h 233"/>
              <a:gd name="T12" fmla="*/ 19 w 72"/>
              <a:gd name="T13" fmla="*/ 155 h 233"/>
              <a:gd name="T14" fmla="*/ 19 w 72"/>
              <a:gd name="T15" fmla="*/ 125 h 233"/>
              <a:gd name="T16" fmla="*/ 19 w 72"/>
              <a:gd name="T17" fmla="*/ 98 h 233"/>
              <a:gd name="T18" fmla="*/ 19 w 72"/>
              <a:gd name="T19" fmla="*/ 76 h 233"/>
              <a:gd name="T20" fmla="*/ 19 w 72"/>
              <a:gd name="T21" fmla="*/ 60 h 233"/>
              <a:gd name="T22" fmla="*/ 19 w 72"/>
              <a:gd name="T23" fmla="*/ 49 h 233"/>
              <a:gd name="T24" fmla="*/ 19 w 72"/>
              <a:gd name="T25" fmla="*/ 43 h 233"/>
              <a:gd name="T26" fmla="*/ 13 w 72"/>
              <a:gd name="T27" fmla="*/ 27 h 233"/>
              <a:gd name="T28" fmla="*/ 5 w 72"/>
              <a:gd name="T29" fmla="*/ 17 h 233"/>
              <a:gd name="T30" fmla="*/ 1 w 72"/>
              <a:gd name="T31" fmla="*/ 13 h 233"/>
              <a:gd name="T32" fmla="*/ 0 w 72"/>
              <a:gd name="T33" fmla="*/ 9 h 233"/>
              <a:gd name="T34" fmla="*/ 1 w 72"/>
              <a:gd name="T35" fmla="*/ 6 h 233"/>
              <a:gd name="T36" fmla="*/ 5 w 72"/>
              <a:gd name="T37" fmla="*/ 2 h 233"/>
              <a:gd name="T38" fmla="*/ 9 w 72"/>
              <a:gd name="T39" fmla="*/ 0 h 233"/>
              <a:gd name="T40" fmla="*/ 17 w 72"/>
              <a:gd name="T41" fmla="*/ 0 h 233"/>
              <a:gd name="T42" fmla="*/ 27 w 72"/>
              <a:gd name="T43" fmla="*/ 0 h 233"/>
              <a:gd name="T44" fmla="*/ 43 w 72"/>
              <a:gd name="T45" fmla="*/ 6 h 233"/>
              <a:gd name="T46" fmla="*/ 60 w 72"/>
              <a:gd name="T47" fmla="*/ 11 h 233"/>
              <a:gd name="T48" fmla="*/ 68 w 72"/>
              <a:gd name="T49" fmla="*/ 15 h 233"/>
              <a:gd name="T50" fmla="*/ 72 w 72"/>
              <a:gd name="T51" fmla="*/ 21 h 233"/>
              <a:gd name="T52" fmla="*/ 72 w 72"/>
              <a:gd name="T53" fmla="*/ 27 h 233"/>
              <a:gd name="T54" fmla="*/ 68 w 72"/>
              <a:gd name="T55" fmla="*/ 43 h 233"/>
              <a:gd name="T56" fmla="*/ 66 w 72"/>
              <a:gd name="T57" fmla="*/ 51 h 233"/>
              <a:gd name="T58" fmla="*/ 64 w 72"/>
              <a:gd name="T59" fmla="*/ 57 h 233"/>
              <a:gd name="T60" fmla="*/ 64 w 72"/>
              <a:gd name="T61" fmla="*/ 66 h 233"/>
              <a:gd name="T62" fmla="*/ 62 w 72"/>
              <a:gd name="T63" fmla="*/ 80 h 233"/>
              <a:gd name="T64" fmla="*/ 62 w 72"/>
              <a:gd name="T65" fmla="*/ 96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2" h="233">
                <a:moveTo>
                  <a:pt x="62" y="96"/>
                </a:moveTo>
                <a:lnTo>
                  <a:pt x="60" y="106"/>
                </a:lnTo>
                <a:lnTo>
                  <a:pt x="60" y="117"/>
                </a:lnTo>
                <a:lnTo>
                  <a:pt x="60" y="131"/>
                </a:lnTo>
                <a:lnTo>
                  <a:pt x="60" y="147"/>
                </a:lnTo>
                <a:lnTo>
                  <a:pt x="58" y="164"/>
                </a:lnTo>
                <a:lnTo>
                  <a:pt x="58" y="184"/>
                </a:lnTo>
                <a:lnTo>
                  <a:pt x="58" y="206"/>
                </a:lnTo>
                <a:lnTo>
                  <a:pt x="56" y="227"/>
                </a:lnTo>
                <a:lnTo>
                  <a:pt x="17" y="233"/>
                </a:lnTo>
                <a:lnTo>
                  <a:pt x="17" y="211"/>
                </a:lnTo>
                <a:lnTo>
                  <a:pt x="17" y="192"/>
                </a:lnTo>
                <a:lnTo>
                  <a:pt x="17" y="172"/>
                </a:lnTo>
                <a:lnTo>
                  <a:pt x="19" y="155"/>
                </a:lnTo>
                <a:lnTo>
                  <a:pt x="19" y="139"/>
                </a:lnTo>
                <a:lnTo>
                  <a:pt x="19" y="125"/>
                </a:lnTo>
                <a:lnTo>
                  <a:pt x="19" y="111"/>
                </a:lnTo>
                <a:lnTo>
                  <a:pt x="19" y="98"/>
                </a:lnTo>
                <a:lnTo>
                  <a:pt x="19" y="86"/>
                </a:lnTo>
                <a:lnTo>
                  <a:pt x="19" y="76"/>
                </a:lnTo>
                <a:lnTo>
                  <a:pt x="19" y="68"/>
                </a:lnTo>
                <a:lnTo>
                  <a:pt x="19" y="60"/>
                </a:lnTo>
                <a:lnTo>
                  <a:pt x="19" y="55"/>
                </a:lnTo>
                <a:lnTo>
                  <a:pt x="19" y="49"/>
                </a:lnTo>
                <a:lnTo>
                  <a:pt x="19" y="45"/>
                </a:lnTo>
                <a:lnTo>
                  <a:pt x="19" y="43"/>
                </a:lnTo>
                <a:lnTo>
                  <a:pt x="17" y="35"/>
                </a:lnTo>
                <a:lnTo>
                  <a:pt x="13" y="27"/>
                </a:lnTo>
                <a:lnTo>
                  <a:pt x="11" y="21"/>
                </a:lnTo>
                <a:lnTo>
                  <a:pt x="5" y="17"/>
                </a:lnTo>
                <a:lnTo>
                  <a:pt x="3" y="15"/>
                </a:lnTo>
                <a:lnTo>
                  <a:pt x="1" y="13"/>
                </a:lnTo>
                <a:lnTo>
                  <a:pt x="1" y="11"/>
                </a:lnTo>
                <a:lnTo>
                  <a:pt x="0" y="9"/>
                </a:lnTo>
                <a:lnTo>
                  <a:pt x="0" y="8"/>
                </a:lnTo>
                <a:lnTo>
                  <a:pt x="1" y="6"/>
                </a:lnTo>
                <a:lnTo>
                  <a:pt x="3" y="4"/>
                </a:lnTo>
                <a:lnTo>
                  <a:pt x="5" y="2"/>
                </a:lnTo>
                <a:lnTo>
                  <a:pt x="7" y="0"/>
                </a:lnTo>
                <a:lnTo>
                  <a:pt x="9" y="0"/>
                </a:lnTo>
                <a:lnTo>
                  <a:pt x="13" y="0"/>
                </a:lnTo>
                <a:lnTo>
                  <a:pt x="17" y="0"/>
                </a:lnTo>
                <a:lnTo>
                  <a:pt x="21" y="0"/>
                </a:lnTo>
                <a:lnTo>
                  <a:pt x="27" y="0"/>
                </a:lnTo>
                <a:lnTo>
                  <a:pt x="33" y="2"/>
                </a:lnTo>
                <a:lnTo>
                  <a:pt x="43" y="6"/>
                </a:lnTo>
                <a:lnTo>
                  <a:pt x="52" y="8"/>
                </a:lnTo>
                <a:lnTo>
                  <a:pt x="60" y="11"/>
                </a:lnTo>
                <a:lnTo>
                  <a:pt x="66" y="13"/>
                </a:lnTo>
                <a:lnTo>
                  <a:pt x="68" y="15"/>
                </a:lnTo>
                <a:lnTo>
                  <a:pt x="70" y="19"/>
                </a:lnTo>
                <a:lnTo>
                  <a:pt x="72" y="21"/>
                </a:lnTo>
                <a:lnTo>
                  <a:pt x="72" y="23"/>
                </a:lnTo>
                <a:lnTo>
                  <a:pt x="72" y="27"/>
                </a:lnTo>
                <a:lnTo>
                  <a:pt x="70" y="33"/>
                </a:lnTo>
                <a:lnTo>
                  <a:pt x="68" y="43"/>
                </a:lnTo>
                <a:lnTo>
                  <a:pt x="66" y="47"/>
                </a:lnTo>
                <a:lnTo>
                  <a:pt x="66" y="51"/>
                </a:lnTo>
                <a:lnTo>
                  <a:pt x="66" y="53"/>
                </a:lnTo>
                <a:lnTo>
                  <a:pt x="64" y="57"/>
                </a:lnTo>
                <a:lnTo>
                  <a:pt x="64" y="60"/>
                </a:lnTo>
                <a:lnTo>
                  <a:pt x="64" y="66"/>
                </a:lnTo>
                <a:lnTo>
                  <a:pt x="64" y="72"/>
                </a:lnTo>
                <a:lnTo>
                  <a:pt x="62" y="80"/>
                </a:lnTo>
                <a:lnTo>
                  <a:pt x="62" y="86"/>
                </a:lnTo>
                <a:lnTo>
                  <a:pt x="62" y="96"/>
                </a:lnTo>
                <a:lnTo>
                  <a:pt x="62" y="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1" name="Freeform 56">
            <a:extLst>
              <a:ext uri="{FF2B5EF4-FFF2-40B4-BE49-F238E27FC236}">
                <a16:creationId xmlns:a16="http://schemas.microsoft.com/office/drawing/2014/main" xmlns="" id="{581B0DF9-C5E6-43E2-86E4-DB7525DAB059}"/>
              </a:ext>
            </a:extLst>
          </p:cNvPr>
          <p:cNvSpPr>
            <a:spLocks/>
          </p:cNvSpPr>
          <p:nvPr/>
        </p:nvSpPr>
        <p:spPr bwMode="auto">
          <a:xfrm>
            <a:off x="8569018" y="4710848"/>
            <a:ext cx="914592" cy="395964"/>
          </a:xfrm>
          <a:custGeom>
            <a:avLst/>
            <a:gdLst>
              <a:gd name="T0" fmla="*/ 150 w 176"/>
              <a:gd name="T1" fmla="*/ 27 h 53"/>
              <a:gd name="T2" fmla="*/ 129 w 176"/>
              <a:gd name="T3" fmla="*/ 33 h 53"/>
              <a:gd name="T4" fmla="*/ 101 w 176"/>
              <a:gd name="T5" fmla="*/ 39 h 53"/>
              <a:gd name="T6" fmla="*/ 78 w 176"/>
              <a:gd name="T7" fmla="*/ 45 h 53"/>
              <a:gd name="T8" fmla="*/ 58 w 176"/>
              <a:gd name="T9" fmla="*/ 51 h 53"/>
              <a:gd name="T10" fmla="*/ 45 w 176"/>
              <a:gd name="T11" fmla="*/ 53 h 53"/>
              <a:gd name="T12" fmla="*/ 37 w 176"/>
              <a:gd name="T13" fmla="*/ 53 h 53"/>
              <a:gd name="T14" fmla="*/ 25 w 176"/>
              <a:gd name="T15" fmla="*/ 51 h 53"/>
              <a:gd name="T16" fmla="*/ 9 w 176"/>
              <a:gd name="T17" fmla="*/ 45 h 53"/>
              <a:gd name="T18" fmla="*/ 3 w 176"/>
              <a:gd name="T19" fmla="*/ 41 h 53"/>
              <a:gd name="T20" fmla="*/ 0 w 176"/>
              <a:gd name="T21" fmla="*/ 39 h 53"/>
              <a:gd name="T22" fmla="*/ 0 w 176"/>
              <a:gd name="T23" fmla="*/ 35 h 53"/>
              <a:gd name="T24" fmla="*/ 0 w 176"/>
              <a:gd name="T25" fmla="*/ 33 h 53"/>
              <a:gd name="T26" fmla="*/ 3 w 176"/>
              <a:gd name="T27" fmla="*/ 33 h 53"/>
              <a:gd name="T28" fmla="*/ 7 w 176"/>
              <a:gd name="T29" fmla="*/ 31 h 53"/>
              <a:gd name="T30" fmla="*/ 15 w 176"/>
              <a:gd name="T31" fmla="*/ 27 h 53"/>
              <a:gd name="T32" fmla="*/ 25 w 176"/>
              <a:gd name="T33" fmla="*/ 25 h 53"/>
              <a:gd name="T34" fmla="*/ 37 w 176"/>
              <a:gd name="T35" fmla="*/ 21 h 53"/>
              <a:gd name="T36" fmla="*/ 52 w 176"/>
              <a:gd name="T37" fmla="*/ 17 h 53"/>
              <a:gd name="T38" fmla="*/ 68 w 176"/>
              <a:gd name="T39" fmla="*/ 14 h 53"/>
              <a:gd name="T40" fmla="*/ 84 w 176"/>
              <a:gd name="T41" fmla="*/ 10 h 53"/>
              <a:gd name="T42" fmla="*/ 99 w 176"/>
              <a:gd name="T43" fmla="*/ 8 h 53"/>
              <a:gd name="T44" fmla="*/ 111 w 176"/>
              <a:gd name="T45" fmla="*/ 6 h 53"/>
              <a:gd name="T46" fmla="*/ 131 w 176"/>
              <a:gd name="T47" fmla="*/ 2 h 53"/>
              <a:gd name="T48" fmla="*/ 143 w 176"/>
              <a:gd name="T49" fmla="*/ 0 h 53"/>
              <a:gd name="T50" fmla="*/ 150 w 176"/>
              <a:gd name="T51" fmla="*/ 0 h 53"/>
              <a:gd name="T52" fmla="*/ 164 w 176"/>
              <a:gd name="T53" fmla="*/ 2 h 53"/>
              <a:gd name="T54" fmla="*/ 172 w 176"/>
              <a:gd name="T55" fmla="*/ 6 h 53"/>
              <a:gd name="T56" fmla="*/ 176 w 176"/>
              <a:gd name="T57" fmla="*/ 12 h 53"/>
              <a:gd name="T58" fmla="*/ 174 w 176"/>
              <a:gd name="T59" fmla="*/ 15 h 53"/>
              <a:gd name="T60" fmla="*/ 170 w 176"/>
              <a:gd name="T61" fmla="*/ 19 h 53"/>
              <a:gd name="T62" fmla="*/ 164 w 176"/>
              <a:gd name="T63" fmla="*/ 21 h 53"/>
              <a:gd name="T64" fmla="*/ 160 w 176"/>
              <a:gd name="T65" fmla="*/ 23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53">
                <a:moveTo>
                  <a:pt x="160" y="23"/>
                </a:moveTo>
                <a:lnTo>
                  <a:pt x="150" y="27"/>
                </a:lnTo>
                <a:lnTo>
                  <a:pt x="141" y="29"/>
                </a:lnTo>
                <a:lnTo>
                  <a:pt x="129" y="33"/>
                </a:lnTo>
                <a:lnTo>
                  <a:pt x="115" y="35"/>
                </a:lnTo>
                <a:lnTo>
                  <a:pt x="101" y="39"/>
                </a:lnTo>
                <a:lnTo>
                  <a:pt x="90" y="41"/>
                </a:lnTo>
                <a:lnTo>
                  <a:pt x="78" y="45"/>
                </a:lnTo>
                <a:lnTo>
                  <a:pt x="68" y="47"/>
                </a:lnTo>
                <a:lnTo>
                  <a:pt x="58" y="51"/>
                </a:lnTo>
                <a:lnTo>
                  <a:pt x="50" y="53"/>
                </a:lnTo>
                <a:lnTo>
                  <a:pt x="45" y="53"/>
                </a:lnTo>
                <a:lnTo>
                  <a:pt x="41" y="53"/>
                </a:lnTo>
                <a:lnTo>
                  <a:pt x="37" y="53"/>
                </a:lnTo>
                <a:lnTo>
                  <a:pt x="31" y="53"/>
                </a:lnTo>
                <a:lnTo>
                  <a:pt x="25" y="51"/>
                </a:lnTo>
                <a:lnTo>
                  <a:pt x="17" y="47"/>
                </a:lnTo>
                <a:lnTo>
                  <a:pt x="9" y="45"/>
                </a:lnTo>
                <a:lnTo>
                  <a:pt x="5" y="43"/>
                </a:lnTo>
                <a:lnTo>
                  <a:pt x="3" y="41"/>
                </a:lnTo>
                <a:lnTo>
                  <a:pt x="1" y="41"/>
                </a:lnTo>
                <a:lnTo>
                  <a:pt x="0" y="39"/>
                </a:lnTo>
                <a:lnTo>
                  <a:pt x="0" y="37"/>
                </a:lnTo>
                <a:lnTo>
                  <a:pt x="0" y="35"/>
                </a:lnTo>
                <a:lnTo>
                  <a:pt x="0" y="35"/>
                </a:lnTo>
                <a:lnTo>
                  <a:pt x="0" y="33"/>
                </a:lnTo>
                <a:lnTo>
                  <a:pt x="1" y="33"/>
                </a:lnTo>
                <a:lnTo>
                  <a:pt x="3" y="33"/>
                </a:lnTo>
                <a:lnTo>
                  <a:pt x="5" y="31"/>
                </a:lnTo>
                <a:lnTo>
                  <a:pt x="7" y="31"/>
                </a:lnTo>
                <a:lnTo>
                  <a:pt x="11" y="29"/>
                </a:lnTo>
                <a:lnTo>
                  <a:pt x="15" y="27"/>
                </a:lnTo>
                <a:lnTo>
                  <a:pt x="21" y="27"/>
                </a:lnTo>
                <a:lnTo>
                  <a:pt x="25" y="25"/>
                </a:lnTo>
                <a:lnTo>
                  <a:pt x="31" y="23"/>
                </a:lnTo>
                <a:lnTo>
                  <a:pt x="37" y="21"/>
                </a:lnTo>
                <a:lnTo>
                  <a:pt x="45" y="19"/>
                </a:lnTo>
                <a:lnTo>
                  <a:pt x="52" y="17"/>
                </a:lnTo>
                <a:lnTo>
                  <a:pt x="60" y="15"/>
                </a:lnTo>
                <a:lnTo>
                  <a:pt x="68" y="14"/>
                </a:lnTo>
                <a:lnTo>
                  <a:pt x="76" y="12"/>
                </a:lnTo>
                <a:lnTo>
                  <a:pt x="84" y="10"/>
                </a:lnTo>
                <a:lnTo>
                  <a:pt x="92" y="10"/>
                </a:lnTo>
                <a:lnTo>
                  <a:pt x="99" y="8"/>
                </a:lnTo>
                <a:lnTo>
                  <a:pt x="105" y="6"/>
                </a:lnTo>
                <a:lnTo>
                  <a:pt x="111" y="6"/>
                </a:lnTo>
                <a:lnTo>
                  <a:pt x="123" y="4"/>
                </a:lnTo>
                <a:lnTo>
                  <a:pt x="131" y="2"/>
                </a:lnTo>
                <a:lnTo>
                  <a:pt x="139" y="0"/>
                </a:lnTo>
                <a:lnTo>
                  <a:pt x="143" y="0"/>
                </a:lnTo>
                <a:lnTo>
                  <a:pt x="146" y="0"/>
                </a:lnTo>
                <a:lnTo>
                  <a:pt x="150" y="0"/>
                </a:lnTo>
                <a:lnTo>
                  <a:pt x="154" y="0"/>
                </a:lnTo>
                <a:lnTo>
                  <a:pt x="164" y="2"/>
                </a:lnTo>
                <a:lnTo>
                  <a:pt x="170" y="4"/>
                </a:lnTo>
                <a:lnTo>
                  <a:pt x="172" y="6"/>
                </a:lnTo>
                <a:lnTo>
                  <a:pt x="174" y="8"/>
                </a:lnTo>
                <a:lnTo>
                  <a:pt x="176" y="12"/>
                </a:lnTo>
                <a:lnTo>
                  <a:pt x="174" y="14"/>
                </a:lnTo>
                <a:lnTo>
                  <a:pt x="174" y="15"/>
                </a:lnTo>
                <a:lnTo>
                  <a:pt x="172" y="17"/>
                </a:lnTo>
                <a:lnTo>
                  <a:pt x="170" y="19"/>
                </a:lnTo>
                <a:lnTo>
                  <a:pt x="168" y="21"/>
                </a:lnTo>
                <a:lnTo>
                  <a:pt x="164" y="21"/>
                </a:lnTo>
                <a:lnTo>
                  <a:pt x="160" y="23"/>
                </a:lnTo>
                <a:lnTo>
                  <a:pt x="160" y="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57">
            <a:extLst>
              <a:ext uri="{FF2B5EF4-FFF2-40B4-BE49-F238E27FC236}">
                <a16:creationId xmlns:a16="http://schemas.microsoft.com/office/drawing/2014/main" xmlns="" id="{5E6C4EE0-C190-446C-8855-B6D671E1291E}"/>
              </a:ext>
            </a:extLst>
          </p:cNvPr>
          <p:cNvSpPr>
            <a:spLocks/>
          </p:cNvSpPr>
          <p:nvPr/>
        </p:nvSpPr>
        <p:spPr bwMode="auto">
          <a:xfrm>
            <a:off x="8433904" y="5400107"/>
            <a:ext cx="1018523" cy="703928"/>
          </a:xfrm>
          <a:custGeom>
            <a:avLst/>
            <a:gdLst>
              <a:gd name="T0" fmla="*/ 198 w 198"/>
              <a:gd name="T1" fmla="*/ 2 h 94"/>
              <a:gd name="T2" fmla="*/ 196 w 198"/>
              <a:gd name="T3" fmla="*/ 4 h 94"/>
              <a:gd name="T4" fmla="*/ 194 w 198"/>
              <a:gd name="T5" fmla="*/ 10 h 94"/>
              <a:gd name="T6" fmla="*/ 186 w 198"/>
              <a:gd name="T7" fmla="*/ 14 h 94"/>
              <a:gd name="T8" fmla="*/ 178 w 198"/>
              <a:gd name="T9" fmla="*/ 22 h 94"/>
              <a:gd name="T10" fmla="*/ 167 w 198"/>
              <a:gd name="T11" fmla="*/ 27 h 94"/>
              <a:gd name="T12" fmla="*/ 153 w 198"/>
              <a:gd name="T13" fmla="*/ 37 h 94"/>
              <a:gd name="T14" fmla="*/ 137 w 198"/>
              <a:gd name="T15" fmla="*/ 47 h 94"/>
              <a:gd name="T16" fmla="*/ 118 w 198"/>
              <a:gd name="T17" fmla="*/ 57 h 94"/>
              <a:gd name="T18" fmla="*/ 100 w 198"/>
              <a:gd name="T19" fmla="*/ 67 h 94"/>
              <a:gd name="T20" fmla="*/ 86 w 198"/>
              <a:gd name="T21" fmla="*/ 74 h 94"/>
              <a:gd name="T22" fmla="*/ 73 w 198"/>
              <a:gd name="T23" fmla="*/ 80 h 94"/>
              <a:gd name="T24" fmla="*/ 63 w 198"/>
              <a:gd name="T25" fmla="*/ 86 h 94"/>
              <a:gd name="T26" fmla="*/ 53 w 198"/>
              <a:gd name="T27" fmla="*/ 90 h 94"/>
              <a:gd name="T28" fmla="*/ 47 w 198"/>
              <a:gd name="T29" fmla="*/ 92 h 94"/>
              <a:gd name="T30" fmla="*/ 41 w 198"/>
              <a:gd name="T31" fmla="*/ 94 h 94"/>
              <a:gd name="T32" fmla="*/ 37 w 198"/>
              <a:gd name="T33" fmla="*/ 94 h 94"/>
              <a:gd name="T34" fmla="*/ 31 w 198"/>
              <a:gd name="T35" fmla="*/ 94 h 94"/>
              <a:gd name="T36" fmla="*/ 26 w 198"/>
              <a:gd name="T37" fmla="*/ 90 h 94"/>
              <a:gd name="T38" fmla="*/ 18 w 198"/>
              <a:gd name="T39" fmla="*/ 84 h 94"/>
              <a:gd name="T40" fmla="*/ 10 w 198"/>
              <a:gd name="T41" fmla="*/ 78 h 94"/>
              <a:gd name="T42" fmla="*/ 4 w 198"/>
              <a:gd name="T43" fmla="*/ 72 h 94"/>
              <a:gd name="T44" fmla="*/ 0 w 198"/>
              <a:gd name="T45" fmla="*/ 67 h 94"/>
              <a:gd name="T46" fmla="*/ 0 w 198"/>
              <a:gd name="T47" fmla="*/ 63 h 94"/>
              <a:gd name="T48" fmla="*/ 0 w 198"/>
              <a:gd name="T49" fmla="*/ 57 h 94"/>
              <a:gd name="T50" fmla="*/ 4 w 198"/>
              <a:gd name="T51" fmla="*/ 55 h 94"/>
              <a:gd name="T52" fmla="*/ 8 w 198"/>
              <a:gd name="T53" fmla="*/ 53 h 94"/>
              <a:gd name="T54" fmla="*/ 16 w 198"/>
              <a:gd name="T55" fmla="*/ 53 h 94"/>
              <a:gd name="T56" fmla="*/ 29 w 198"/>
              <a:gd name="T57" fmla="*/ 53 h 94"/>
              <a:gd name="T58" fmla="*/ 37 w 198"/>
              <a:gd name="T59" fmla="*/ 51 h 94"/>
              <a:gd name="T60" fmla="*/ 41 w 198"/>
              <a:gd name="T61" fmla="*/ 51 h 94"/>
              <a:gd name="T62" fmla="*/ 45 w 198"/>
              <a:gd name="T63" fmla="*/ 49 h 94"/>
              <a:gd name="T64" fmla="*/ 53 w 198"/>
              <a:gd name="T65" fmla="*/ 47 h 94"/>
              <a:gd name="T66" fmla="*/ 61 w 198"/>
              <a:gd name="T67" fmla="*/ 45 h 94"/>
              <a:gd name="T68" fmla="*/ 73 w 198"/>
              <a:gd name="T69" fmla="*/ 39 h 94"/>
              <a:gd name="T70" fmla="*/ 86 w 198"/>
              <a:gd name="T71" fmla="*/ 35 h 94"/>
              <a:gd name="T72" fmla="*/ 102 w 198"/>
              <a:gd name="T73" fmla="*/ 29 h 94"/>
              <a:gd name="T74" fmla="*/ 118 w 198"/>
              <a:gd name="T75" fmla="*/ 22 h 94"/>
              <a:gd name="T76" fmla="*/ 151 w 198"/>
              <a:gd name="T77" fmla="*/ 10 h 94"/>
              <a:gd name="T78" fmla="*/ 169 w 198"/>
              <a:gd name="T79" fmla="*/ 4 h 94"/>
              <a:gd name="T80" fmla="*/ 178 w 198"/>
              <a:gd name="T81" fmla="*/ 2 h 94"/>
              <a:gd name="T82" fmla="*/ 186 w 198"/>
              <a:gd name="T83" fmla="*/ 0 h 94"/>
              <a:gd name="T84" fmla="*/ 192 w 198"/>
              <a:gd name="T85" fmla="*/ 0 h 94"/>
              <a:gd name="T86" fmla="*/ 196 w 198"/>
              <a:gd name="T87" fmla="*/ 0 h 94"/>
              <a:gd name="T88" fmla="*/ 196 w 198"/>
              <a:gd name="T89" fmla="*/ 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98" h="94">
                <a:moveTo>
                  <a:pt x="196" y="0"/>
                </a:moveTo>
                <a:lnTo>
                  <a:pt x="198" y="2"/>
                </a:lnTo>
                <a:lnTo>
                  <a:pt x="198" y="4"/>
                </a:lnTo>
                <a:lnTo>
                  <a:pt x="196" y="4"/>
                </a:lnTo>
                <a:lnTo>
                  <a:pt x="196" y="6"/>
                </a:lnTo>
                <a:lnTo>
                  <a:pt x="194" y="10"/>
                </a:lnTo>
                <a:lnTo>
                  <a:pt x="190" y="12"/>
                </a:lnTo>
                <a:lnTo>
                  <a:pt x="186" y="14"/>
                </a:lnTo>
                <a:lnTo>
                  <a:pt x="182" y="18"/>
                </a:lnTo>
                <a:lnTo>
                  <a:pt x="178" y="22"/>
                </a:lnTo>
                <a:lnTo>
                  <a:pt x="173" y="23"/>
                </a:lnTo>
                <a:lnTo>
                  <a:pt x="167" y="27"/>
                </a:lnTo>
                <a:lnTo>
                  <a:pt x="161" y="31"/>
                </a:lnTo>
                <a:lnTo>
                  <a:pt x="153" y="37"/>
                </a:lnTo>
                <a:lnTo>
                  <a:pt x="145" y="41"/>
                </a:lnTo>
                <a:lnTo>
                  <a:pt x="137" y="47"/>
                </a:lnTo>
                <a:lnTo>
                  <a:pt x="127" y="51"/>
                </a:lnTo>
                <a:lnTo>
                  <a:pt x="118" y="57"/>
                </a:lnTo>
                <a:lnTo>
                  <a:pt x="110" y="61"/>
                </a:lnTo>
                <a:lnTo>
                  <a:pt x="100" y="67"/>
                </a:lnTo>
                <a:lnTo>
                  <a:pt x="94" y="71"/>
                </a:lnTo>
                <a:lnTo>
                  <a:pt x="86" y="74"/>
                </a:lnTo>
                <a:lnTo>
                  <a:pt x="78" y="78"/>
                </a:lnTo>
                <a:lnTo>
                  <a:pt x="73" y="80"/>
                </a:lnTo>
                <a:lnTo>
                  <a:pt x="67" y="84"/>
                </a:lnTo>
                <a:lnTo>
                  <a:pt x="63" y="86"/>
                </a:lnTo>
                <a:lnTo>
                  <a:pt x="57" y="88"/>
                </a:lnTo>
                <a:lnTo>
                  <a:pt x="53" y="90"/>
                </a:lnTo>
                <a:lnTo>
                  <a:pt x="49" y="92"/>
                </a:lnTo>
                <a:lnTo>
                  <a:pt x="47" y="92"/>
                </a:lnTo>
                <a:lnTo>
                  <a:pt x="43" y="94"/>
                </a:lnTo>
                <a:lnTo>
                  <a:pt x="41" y="94"/>
                </a:lnTo>
                <a:lnTo>
                  <a:pt x="39" y="94"/>
                </a:lnTo>
                <a:lnTo>
                  <a:pt x="37" y="94"/>
                </a:lnTo>
                <a:lnTo>
                  <a:pt x="35" y="94"/>
                </a:lnTo>
                <a:lnTo>
                  <a:pt x="31" y="94"/>
                </a:lnTo>
                <a:lnTo>
                  <a:pt x="28" y="92"/>
                </a:lnTo>
                <a:lnTo>
                  <a:pt x="26" y="90"/>
                </a:lnTo>
                <a:lnTo>
                  <a:pt x="22" y="88"/>
                </a:lnTo>
                <a:lnTo>
                  <a:pt x="18" y="84"/>
                </a:lnTo>
                <a:lnTo>
                  <a:pt x="14" y="80"/>
                </a:lnTo>
                <a:lnTo>
                  <a:pt x="10" y="78"/>
                </a:lnTo>
                <a:lnTo>
                  <a:pt x="6" y="74"/>
                </a:lnTo>
                <a:lnTo>
                  <a:pt x="4" y="72"/>
                </a:lnTo>
                <a:lnTo>
                  <a:pt x="2" y="69"/>
                </a:lnTo>
                <a:lnTo>
                  <a:pt x="0" y="67"/>
                </a:lnTo>
                <a:lnTo>
                  <a:pt x="0" y="65"/>
                </a:lnTo>
                <a:lnTo>
                  <a:pt x="0" y="63"/>
                </a:lnTo>
                <a:lnTo>
                  <a:pt x="0" y="61"/>
                </a:lnTo>
                <a:lnTo>
                  <a:pt x="0" y="57"/>
                </a:lnTo>
                <a:lnTo>
                  <a:pt x="2" y="55"/>
                </a:lnTo>
                <a:lnTo>
                  <a:pt x="4" y="55"/>
                </a:lnTo>
                <a:lnTo>
                  <a:pt x="6" y="55"/>
                </a:lnTo>
                <a:lnTo>
                  <a:pt x="8" y="53"/>
                </a:lnTo>
                <a:lnTo>
                  <a:pt x="12" y="53"/>
                </a:lnTo>
                <a:lnTo>
                  <a:pt x="16" y="53"/>
                </a:lnTo>
                <a:lnTo>
                  <a:pt x="24" y="53"/>
                </a:lnTo>
                <a:lnTo>
                  <a:pt x="29" y="53"/>
                </a:lnTo>
                <a:lnTo>
                  <a:pt x="33" y="53"/>
                </a:lnTo>
                <a:lnTo>
                  <a:pt x="37" y="51"/>
                </a:lnTo>
                <a:lnTo>
                  <a:pt x="39" y="51"/>
                </a:lnTo>
                <a:lnTo>
                  <a:pt x="41" y="51"/>
                </a:lnTo>
                <a:lnTo>
                  <a:pt x="43" y="51"/>
                </a:lnTo>
                <a:lnTo>
                  <a:pt x="45" y="49"/>
                </a:lnTo>
                <a:lnTo>
                  <a:pt x="49" y="49"/>
                </a:lnTo>
                <a:lnTo>
                  <a:pt x="53" y="47"/>
                </a:lnTo>
                <a:lnTo>
                  <a:pt x="57" y="45"/>
                </a:lnTo>
                <a:lnTo>
                  <a:pt x="61" y="45"/>
                </a:lnTo>
                <a:lnTo>
                  <a:pt x="67" y="43"/>
                </a:lnTo>
                <a:lnTo>
                  <a:pt x="73" y="39"/>
                </a:lnTo>
                <a:lnTo>
                  <a:pt x="78" y="37"/>
                </a:lnTo>
                <a:lnTo>
                  <a:pt x="86" y="35"/>
                </a:lnTo>
                <a:lnTo>
                  <a:pt x="94" y="31"/>
                </a:lnTo>
                <a:lnTo>
                  <a:pt x="102" y="29"/>
                </a:lnTo>
                <a:lnTo>
                  <a:pt x="110" y="25"/>
                </a:lnTo>
                <a:lnTo>
                  <a:pt x="118" y="22"/>
                </a:lnTo>
                <a:lnTo>
                  <a:pt x="135" y="16"/>
                </a:lnTo>
                <a:lnTo>
                  <a:pt x="151" y="10"/>
                </a:lnTo>
                <a:lnTo>
                  <a:pt x="163" y="6"/>
                </a:lnTo>
                <a:lnTo>
                  <a:pt x="169" y="4"/>
                </a:lnTo>
                <a:lnTo>
                  <a:pt x="174" y="2"/>
                </a:lnTo>
                <a:lnTo>
                  <a:pt x="178" y="2"/>
                </a:lnTo>
                <a:lnTo>
                  <a:pt x="182" y="0"/>
                </a:lnTo>
                <a:lnTo>
                  <a:pt x="186" y="0"/>
                </a:lnTo>
                <a:lnTo>
                  <a:pt x="190" y="0"/>
                </a:lnTo>
                <a:lnTo>
                  <a:pt x="192" y="0"/>
                </a:lnTo>
                <a:lnTo>
                  <a:pt x="194" y="0"/>
                </a:lnTo>
                <a:lnTo>
                  <a:pt x="196" y="0"/>
                </a:lnTo>
                <a:lnTo>
                  <a:pt x="196" y="0"/>
                </a:lnTo>
                <a:lnTo>
                  <a:pt x="196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58">
            <a:extLst>
              <a:ext uri="{FF2B5EF4-FFF2-40B4-BE49-F238E27FC236}">
                <a16:creationId xmlns:a16="http://schemas.microsoft.com/office/drawing/2014/main" xmlns="" id="{69128AEA-74D0-48D2-AF7A-D0F5D52892A9}"/>
              </a:ext>
            </a:extLst>
          </p:cNvPr>
          <p:cNvSpPr>
            <a:spLocks/>
          </p:cNvSpPr>
          <p:nvPr/>
        </p:nvSpPr>
        <p:spPr bwMode="auto">
          <a:xfrm>
            <a:off x="9109458" y="5018813"/>
            <a:ext cx="945774" cy="894580"/>
          </a:xfrm>
          <a:custGeom>
            <a:avLst/>
            <a:gdLst>
              <a:gd name="T0" fmla="*/ 45 w 183"/>
              <a:gd name="T1" fmla="*/ 86 h 122"/>
              <a:gd name="T2" fmla="*/ 59 w 183"/>
              <a:gd name="T3" fmla="*/ 80 h 122"/>
              <a:gd name="T4" fmla="*/ 71 w 183"/>
              <a:gd name="T5" fmla="*/ 73 h 122"/>
              <a:gd name="T6" fmla="*/ 83 w 183"/>
              <a:gd name="T7" fmla="*/ 63 h 122"/>
              <a:gd name="T8" fmla="*/ 96 w 183"/>
              <a:gd name="T9" fmla="*/ 53 h 122"/>
              <a:gd name="T10" fmla="*/ 108 w 183"/>
              <a:gd name="T11" fmla="*/ 41 h 122"/>
              <a:gd name="T12" fmla="*/ 122 w 183"/>
              <a:gd name="T13" fmla="*/ 29 h 122"/>
              <a:gd name="T14" fmla="*/ 134 w 183"/>
              <a:gd name="T15" fmla="*/ 16 h 122"/>
              <a:gd name="T16" fmla="*/ 147 w 183"/>
              <a:gd name="T17" fmla="*/ 0 h 122"/>
              <a:gd name="T18" fmla="*/ 153 w 183"/>
              <a:gd name="T19" fmla="*/ 4 h 122"/>
              <a:gd name="T20" fmla="*/ 161 w 183"/>
              <a:gd name="T21" fmla="*/ 8 h 122"/>
              <a:gd name="T22" fmla="*/ 167 w 183"/>
              <a:gd name="T23" fmla="*/ 10 h 122"/>
              <a:gd name="T24" fmla="*/ 171 w 183"/>
              <a:gd name="T25" fmla="*/ 14 h 122"/>
              <a:gd name="T26" fmla="*/ 175 w 183"/>
              <a:gd name="T27" fmla="*/ 16 h 122"/>
              <a:gd name="T28" fmla="*/ 179 w 183"/>
              <a:gd name="T29" fmla="*/ 18 h 122"/>
              <a:gd name="T30" fmla="*/ 181 w 183"/>
              <a:gd name="T31" fmla="*/ 18 h 122"/>
              <a:gd name="T32" fmla="*/ 183 w 183"/>
              <a:gd name="T33" fmla="*/ 20 h 122"/>
              <a:gd name="T34" fmla="*/ 183 w 183"/>
              <a:gd name="T35" fmla="*/ 20 h 122"/>
              <a:gd name="T36" fmla="*/ 183 w 183"/>
              <a:gd name="T37" fmla="*/ 22 h 122"/>
              <a:gd name="T38" fmla="*/ 183 w 183"/>
              <a:gd name="T39" fmla="*/ 24 h 122"/>
              <a:gd name="T40" fmla="*/ 181 w 183"/>
              <a:gd name="T41" fmla="*/ 25 h 122"/>
              <a:gd name="T42" fmla="*/ 179 w 183"/>
              <a:gd name="T43" fmla="*/ 29 h 122"/>
              <a:gd name="T44" fmla="*/ 173 w 183"/>
              <a:gd name="T45" fmla="*/ 33 h 122"/>
              <a:gd name="T46" fmla="*/ 171 w 183"/>
              <a:gd name="T47" fmla="*/ 37 h 122"/>
              <a:gd name="T48" fmla="*/ 167 w 183"/>
              <a:gd name="T49" fmla="*/ 39 h 122"/>
              <a:gd name="T50" fmla="*/ 163 w 183"/>
              <a:gd name="T51" fmla="*/ 43 h 122"/>
              <a:gd name="T52" fmla="*/ 157 w 183"/>
              <a:gd name="T53" fmla="*/ 47 h 122"/>
              <a:gd name="T54" fmla="*/ 151 w 183"/>
              <a:gd name="T55" fmla="*/ 51 h 122"/>
              <a:gd name="T56" fmla="*/ 145 w 183"/>
              <a:gd name="T57" fmla="*/ 57 h 122"/>
              <a:gd name="T58" fmla="*/ 138 w 183"/>
              <a:gd name="T59" fmla="*/ 61 h 122"/>
              <a:gd name="T60" fmla="*/ 132 w 183"/>
              <a:gd name="T61" fmla="*/ 67 h 122"/>
              <a:gd name="T62" fmla="*/ 124 w 183"/>
              <a:gd name="T63" fmla="*/ 73 h 122"/>
              <a:gd name="T64" fmla="*/ 114 w 183"/>
              <a:gd name="T65" fmla="*/ 78 h 122"/>
              <a:gd name="T66" fmla="*/ 106 w 183"/>
              <a:gd name="T67" fmla="*/ 84 h 122"/>
              <a:gd name="T68" fmla="*/ 96 w 183"/>
              <a:gd name="T69" fmla="*/ 88 h 122"/>
              <a:gd name="T70" fmla="*/ 87 w 183"/>
              <a:gd name="T71" fmla="*/ 94 h 122"/>
              <a:gd name="T72" fmla="*/ 75 w 183"/>
              <a:gd name="T73" fmla="*/ 98 h 122"/>
              <a:gd name="T74" fmla="*/ 53 w 183"/>
              <a:gd name="T75" fmla="*/ 108 h 122"/>
              <a:gd name="T76" fmla="*/ 42 w 183"/>
              <a:gd name="T77" fmla="*/ 112 h 122"/>
              <a:gd name="T78" fmla="*/ 30 w 183"/>
              <a:gd name="T79" fmla="*/ 116 h 122"/>
              <a:gd name="T80" fmla="*/ 22 w 183"/>
              <a:gd name="T81" fmla="*/ 118 h 122"/>
              <a:gd name="T82" fmla="*/ 14 w 183"/>
              <a:gd name="T83" fmla="*/ 120 h 122"/>
              <a:gd name="T84" fmla="*/ 10 w 183"/>
              <a:gd name="T85" fmla="*/ 122 h 122"/>
              <a:gd name="T86" fmla="*/ 6 w 183"/>
              <a:gd name="T87" fmla="*/ 122 h 122"/>
              <a:gd name="T88" fmla="*/ 2 w 183"/>
              <a:gd name="T89" fmla="*/ 122 h 122"/>
              <a:gd name="T90" fmla="*/ 0 w 183"/>
              <a:gd name="T91" fmla="*/ 120 h 122"/>
              <a:gd name="T92" fmla="*/ 0 w 183"/>
              <a:gd name="T93" fmla="*/ 118 h 122"/>
              <a:gd name="T94" fmla="*/ 2 w 183"/>
              <a:gd name="T95" fmla="*/ 116 h 122"/>
              <a:gd name="T96" fmla="*/ 6 w 183"/>
              <a:gd name="T97" fmla="*/ 112 h 122"/>
              <a:gd name="T98" fmla="*/ 10 w 183"/>
              <a:gd name="T99" fmla="*/ 108 h 122"/>
              <a:gd name="T100" fmla="*/ 16 w 183"/>
              <a:gd name="T101" fmla="*/ 104 h 122"/>
              <a:gd name="T102" fmla="*/ 24 w 183"/>
              <a:gd name="T103" fmla="*/ 98 h 122"/>
              <a:gd name="T104" fmla="*/ 34 w 183"/>
              <a:gd name="T105" fmla="*/ 92 h 122"/>
              <a:gd name="T106" fmla="*/ 45 w 183"/>
              <a:gd name="T107" fmla="*/ 86 h 122"/>
              <a:gd name="T108" fmla="*/ 45 w 183"/>
              <a:gd name="T109" fmla="*/ 86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83" h="122">
                <a:moveTo>
                  <a:pt x="45" y="86"/>
                </a:moveTo>
                <a:lnTo>
                  <a:pt x="59" y="80"/>
                </a:lnTo>
                <a:lnTo>
                  <a:pt x="71" y="73"/>
                </a:lnTo>
                <a:lnTo>
                  <a:pt x="83" y="63"/>
                </a:lnTo>
                <a:lnTo>
                  <a:pt x="96" y="53"/>
                </a:lnTo>
                <a:lnTo>
                  <a:pt x="108" y="41"/>
                </a:lnTo>
                <a:lnTo>
                  <a:pt x="122" y="29"/>
                </a:lnTo>
                <a:lnTo>
                  <a:pt x="134" y="16"/>
                </a:lnTo>
                <a:lnTo>
                  <a:pt x="147" y="0"/>
                </a:lnTo>
                <a:lnTo>
                  <a:pt x="153" y="4"/>
                </a:lnTo>
                <a:lnTo>
                  <a:pt x="161" y="8"/>
                </a:lnTo>
                <a:lnTo>
                  <a:pt x="167" y="10"/>
                </a:lnTo>
                <a:lnTo>
                  <a:pt x="171" y="14"/>
                </a:lnTo>
                <a:lnTo>
                  <a:pt x="175" y="16"/>
                </a:lnTo>
                <a:lnTo>
                  <a:pt x="179" y="18"/>
                </a:lnTo>
                <a:lnTo>
                  <a:pt x="181" y="18"/>
                </a:lnTo>
                <a:lnTo>
                  <a:pt x="183" y="20"/>
                </a:lnTo>
                <a:lnTo>
                  <a:pt x="183" y="20"/>
                </a:lnTo>
                <a:lnTo>
                  <a:pt x="183" y="22"/>
                </a:lnTo>
                <a:lnTo>
                  <a:pt x="183" y="24"/>
                </a:lnTo>
                <a:lnTo>
                  <a:pt x="181" y="25"/>
                </a:lnTo>
                <a:lnTo>
                  <a:pt x="179" y="29"/>
                </a:lnTo>
                <a:lnTo>
                  <a:pt x="173" y="33"/>
                </a:lnTo>
                <a:lnTo>
                  <a:pt x="171" y="37"/>
                </a:lnTo>
                <a:lnTo>
                  <a:pt x="167" y="39"/>
                </a:lnTo>
                <a:lnTo>
                  <a:pt x="163" y="43"/>
                </a:lnTo>
                <a:lnTo>
                  <a:pt x="157" y="47"/>
                </a:lnTo>
                <a:lnTo>
                  <a:pt x="151" y="51"/>
                </a:lnTo>
                <a:lnTo>
                  <a:pt x="145" y="57"/>
                </a:lnTo>
                <a:lnTo>
                  <a:pt x="138" y="61"/>
                </a:lnTo>
                <a:lnTo>
                  <a:pt x="132" y="67"/>
                </a:lnTo>
                <a:lnTo>
                  <a:pt x="124" y="73"/>
                </a:lnTo>
                <a:lnTo>
                  <a:pt x="114" y="78"/>
                </a:lnTo>
                <a:lnTo>
                  <a:pt x="106" y="84"/>
                </a:lnTo>
                <a:lnTo>
                  <a:pt x="96" y="88"/>
                </a:lnTo>
                <a:lnTo>
                  <a:pt x="87" y="94"/>
                </a:lnTo>
                <a:lnTo>
                  <a:pt x="75" y="98"/>
                </a:lnTo>
                <a:lnTo>
                  <a:pt x="53" y="108"/>
                </a:lnTo>
                <a:lnTo>
                  <a:pt x="42" y="112"/>
                </a:lnTo>
                <a:lnTo>
                  <a:pt x="30" y="116"/>
                </a:lnTo>
                <a:lnTo>
                  <a:pt x="22" y="118"/>
                </a:lnTo>
                <a:lnTo>
                  <a:pt x="14" y="120"/>
                </a:lnTo>
                <a:lnTo>
                  <a:pt x="10" y="122"/>
                </a:lnTo>
                <a:lnTo>
                  <a:pt x="6" y="122"/>
                </a:lnTo>
                <a:lnTo>
                  <a:pt x="2" y="122"/>
                </a:lnTo>
                <a:lnTo>
                  <a:pt x="0" y="120"/>
                </a:lnTo>
                <a:lnTo>
                  <a:pt x="0" y="118"/>
                </a:lnTo>
                <a:lnTo>
                  <a:pt x="2" y="116"/>
                </a:lnTo>
                <a:lnTo>
                  <a:pt x="6" y="112"/>
                </a:lnTo>
                <a:lnTo>
                  <a:pt x="10" y="108"/>
                </a:lnTo>
                <a:lnTo>
                  <a:pt x="16" y="104"/>
                </a:lnTo>
                <a:lnTo>
                  <a:pt x="24" y="98"/>
                </a:lnTo>
                <a:lnTo>
                  <a:pt x="34" y="92"/>
                </a:lnTo>
                <a:lnTo>
                  <a:pt x="45" y="86"/>
                </a:lnTo>
                <a:lnTo>
                  <a:pt x="45" y="8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59">
            <a:extLst>
              <a:ext uri="{FF2B5EF4-FFF2-40B4-BE49-F238E27FC236}">
                <a16:creationId xmlns:a16="http://schemas.microsoft.com/office/drawing/2014/main" xmlns="" id="{F378A659-4126-4B1E-AA0B-935508EC9A53}"/>
              </a:ext>
            </a:extLst>
          </p:cNvPr>
          <p:cNvSpPr>
            <a:spLocks/>
          </p:cNvSpPr>
          <p:nvPr/>
        </p:nvSpPr>
        <p:spPr bwMode="auto">
          <a:xfrm>
            <a:off x="9275747" y="4945492"/>
            <a:ext cx="1215995" cy="1275875"/>
          </a:xfrm>
          <a:custGeom>
            <a:avLst/>
            <a:gdLst>
              <a:gd name="T0" fmla="*/ 33 w 235"/>
              <a:gd name="T1" fmla="*/ 151 h 175"/>
              <a:gd name="T2" fmla="*/ 43 w 235"/>
              <a:gd name="T3" fmla="*/ 147 h 175"/>
              <a:gd name="T4" fmla="*/ 53 w 235"/>
              <a:gd name="T5" fmla="*/ 143 h 175"/>
              <a:gd name="T6" fmla="*/ 62 w 235"/>
              <a:gd name="T7" fmla="*/ 139 h 175"/>
              <a:gd name="T8" fmla="*/ 72 w 235"/>
              <a:gd name="T9" fmla="*/ 134 h 175"/>
              <a:gd name="T10" fmla="*/ 82 w 235"/>
              <a:gd name="T11" fmla="*/ 128 h 175"/>
              <a:gd name="T12" fmla="*/ 92 w 235"/>
              <a:gd name="T13" fmla="*/ 122 h 175"/>
              <a:gd name="T14" fmla="*/ 102 w 235"/>
              <a:gd name="T15" fmla="*/ 114 h 175"/>
              <a:gd name="T16" fmla="*/ 111 w 235"/>
              <a:gd name="T17" fmla="*/ 106 h 175"/>
              <a:gd name="T18" fmla="*/ 123 w 235"/>
              <a:gd name="T19" fmla="*/ 98 h 175"/>
              <a:gd name="T20" fmla="*/ 133 w 235"/>
              <a:gd name="T21" fmla="*/ 88 h 175"/>
              <a:gd name="T22" fmla="*/ 145 w 235"/>
              <a:gd name="T23" fmla="*/ 79 h 175"/>
              <a:gd name="T24" fmla="*/ 155 w 235"/>
              <a:gd name="T25" fmla="*/ 65 h 175"/>
              <a:gd name="T26" fmla="*/ 166 w 235"/>
              <a:gd name="T27" fmla="*/ 51 h 175"/>
              <a:gd name="T28" fmla="*/ 176 w 235"/>
              <a:gd name="T29" fmla="*/ 35 h 175"/>
              <a:gd name="T30" fmla="*/ 186 w 235"/>
              <a:gd name="T31" fmla="*/ 20 h 175"/>
              <a:gd name="T32" fmla="*/ 198 w 235"/>
              <a:gd name="T33" fmla="*/ 0 h 175"/>
              <a:gd name="T34" fmla="*/ 205 w 235"/>
              <a:gd name="T35" fmla="*/ 6 h 175"/>
              <a:gd name="T36" fmla="*/ 213 w 235"/>
              <a:gd name="T37" fmla="*/ 12 h 175"/>
              <a:gd name="T38" fmla="*/ 219 w 235"/>
              <a:gd name="T39" fmla="*/ 16 h 175"/>
              <a:gd name="T40" fmla="*/ 225 w 235"/>
              <a:gd name="T41" fmla="*/ 18 h 175"/>
              <a:gd name="T42" fmla="*/ 229 w 235"/>
              <a:gd name="T43" fmla="*/ 22 h 175"/>
              <a:gd name="T44" fmla="*/ 233 w 235"/>
              <a:gd name="T45" fmla="*/ 24 h 175"/>
              <a:gd name="T46" fmla="*/ 235 w 235"/>
              <a:gd name="T47" fmla="*/ 28 h 175"/>
              <a:gd name="T48" fmla="*/ 235 w 235"/>
              <a:gd name="T49" fmla="*/ 30 h 175"/>
              <a:gd name="T50" fmla="*/ 231 w 235"/>
              <a:gd name="T51" fmla="*/ 37 h 175"/>
              <a:gd name="T52" fmla="*/ 229 w 235"/>
              <a:gd name="T53" fmla="*/ 41 h 175"/>
              <a:gd name="T54" fmla="*/ 227 w 235"/>
              <a:gd name="T55" fmla="*/ 45 h 175"/>
              <a:gd name="T56" fmla="*/ 223 w 235"/>
              <a:gd name="T57" fmla="*/ 49 h 175"/>
              <a:gd name="T58" fmla="*/ 221 w 235"/>
              <a:gd name="T59" fmla="*/ 51 h 175"/>
              <a:gd name="T60" fmla="*/ 217 w 235"/>
              <a:gd name="T61" fmla="*/ 55 h 175"/>
              <a:gd name="T62" fmla="*/ 213 w 235"/>
              <a:gd name="T63" fmla="*/ 61 h 175"/>
              <a:gd name="T64" fmla="*/ 207 w 235"/>
              <a:gd name="T65" fmla="*/ 65 h 175"/>
              <a:gd name="T66" fmla="*/ 203 w 235"/>
              <a:gd name="T67" fmla="*/ 73 h 175"/>
              <a:gd name="T68" fmla="*/ 198 w 235"/>
              <a:gd name="T69" fmla="*/ 79 h 175"/>
              <a:gd name="T70" fmla="*/ 190 w 235"/>
              <a:gd name="T71" fmla="*/ 86 h 175"/>
              <a:gd name="T72" fmla="*/ 184 w 235"/>
              <a:gd name="T73" fmla="*/ 94 h 175"/>
              <a:gd name="T74" fmla="*/ 176 w 235"/>
              <a:gd name="T75" fmla="*/ 102 h 175"/>
              <a:gd name="T76" fmla="*/ 158 w 235"/>
              <a:gd name="T77" fmla="*/ 116 h 175"/>
              <a:gd name="T78" fmla="*/ 141 w 235"/>
              <a:gd name="T79" fmla="*/ 128 h 175"/>
              <a:gd name="T80" fmla="*/ 123 w 235"/>
              <a:gd name="T81" fmla="*/ 139 h 175"/>
              <a:gd name="T82" fmla="*/ 113 w 235"/>
              <a:gd name="T83" fmla="*/ 145 h 175"/>
              <a:gd name="T84" fmla="*/ 104 w 235"/>
              <a:gd name="T85" fmla="*/ 149 h 175"/>
              <a:gd name="T86" fmla="*/ 84 w 235"/>
              <a:gd name="T87" fmla="*/ 157 h 175"/>
              <a:gd name="T88" fmla="*/ 62 w 235"/>
              <a:gd name="T89" fmla="*/ 165 h 175"/>
              <a:gd name="T90" fmla="*/ 43 w 235"/>
              <a:gd name="T91" fmla="*/ 169 h 175"/>
              <a:gd name="T92" fmla="*/ 33 w 235"/>
              <a:gd name="T93" fmla="*/ 171 h 175"/>
              <a:gd name="T94" fmla="*/ 25 w 235"/>
              <a:gd name="T95" fmla="*/ 173 h 175"/>
              <a:gd name="T96" fmla="*/ 17 w 235"/>
              <a:gd name="T97" fmla="*/ 175 h 175"/>
              <a:gd name="T98" fmla="*/ 11 w 235"/>
              <a:gd name="T99" fmla="*/ 175 h 175"/>
              <a:gd name="T100" fmla="*/ 8 w 235"/>
              <a:gd name="T101" fmla="*/ 175 h 175"/>
              <a:gd name="T102" fmla="*/ 4 w 235"/>
              <a:gd name="T103" fmla="*/ 175 h 175"/>
              <a:gd name="T104" fmla="*/ 2 w 235"/>
              <a:gd name="T105" fmla="*/ 173 h 175"/>
              <a:gd name="T106" fmla="*/ 0 w 235"/>
              <a:gd name="T107" fmla="*/ 173 h 175"/>
              <a:gd name="T108" fmla="*/ 0 w 235"/>
              <a:gd name="T109" fmla="*/ 171 h 175"/>
              <a:gd name="T110" fmla="*/ 2 w 235"/>
              <a:gd name="T111" fmla="*/ 169 h 175"/>
              <a:gd name="T112" fmla="*/ 4 w 235"/>
              <a:gd name="T113" fmla="*/ 165 h 175"/>
              <a:gd name="T114" fmla="*/ 8 w 235"/>
              <a:gd name="T115" fmla="*/ 163 h 175"/>
              <a:gd name="T116" fmla="*/ 11 w 235"/>
              <a:gd name="T117" fmla="*/ 161 h 175"/>
              <a:gd name="T118" fmla="*/ 17 w 235"/>
              <a:gd name="T119" fmla="*/ 157 h 175"/>
              <a:gd name="T120" fmla="*/ 25 w 235"/>
              <a:gd name="T121" fmla="*/ 155 h 175"/>
              <a:gd name="T122" fmla="*/ 33 w 235"/>
              <a:gd name="T123" fmla="*/ 151 h 175"/>
              <a:gd name="T124" fmla="*/ 33 w 235"/>
              <a:gd name="T125" fmla="*/ 151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35" h="175">
                <a:moveTo>
                  <a:pt x="33" y="151"/>
                </a:moveTo>
                <a:lnTo>
                  <a:pt x="43" y="147"/>
                </a:lnTo>
                <a:lnTo>
                  <a:pt x="53" y="143"/>
                </a:lnTo>
                <a:lnTo>
                  <a:pt x="62" y="139"/>
                </a:lnTo>
                <a:lnTo>
                  <a:pt x="72" y="134"/>
                </a:lnTo>
                <a:lnTo>
                  <a:pt x="82" y="128"/>
                </a:lnTo>
                <a:lnTo>
                  <a:pt x="92" y="122"/>
                </a:lnTo>
                <a:lnTo>
                  <a:pt x="102" y="114"/>
                </a:lnTo>
                <a:lnTo>
                  <a:pt x="111" y="106"/>
                </a:lnTo>
                <a:lnTo>
                  <a:pt x="123" y="98"/>
                </a:lnTo>
                <a:lnTo>
                  <a:pt x="133" y="88"/>
                </a:lnTo>
                <a:lnTo>
                  <a:pt x="145" y="79"/>
                </a:lnTo>
                <a:lnTo>
                  <a:pt x="155" y="65"/>
                </a:lnTo>
                <a:lnTo>
                  <a:pt x="166" y="51"/>
                </a:lnTo>
                <a:lnTo>
                  <a:pt x="176" y="35"/>
                </a:lnTo>
                <a:lnTo>
                  <a:pt x="186" y="20"/>
                </a:lnTo>
                <a:lnTo>
                  <a:pt x="198" y="0"/>
                </a:lnTo>
                <a:lnTo>
                  <a:pt x="205" y="6"/>
                </a:lnTo>
                <a:lnTo>
                  <a:pt x="213" y="12"/>
                </a:lnTo>
                <a:lnTo>
                  <a:pt x="219" y="16"/>
                </a:lnTo>
                <a:lnTo>
                  <a:pt x="225" y="18"/>
                </a:lnTo>
                <a:lnTo>
                  <a:pt x="229" y="22"/>
                </a:lnTo>
                <a:lnTo>
                  <a:pt x="233" y="24"/>
                </a:lnTo>
                <a:lnTo>
                  <a:pt x="235" y="28"/>
                </a:lnTo>
                <a:lnTo>
                  <a:pt x="235" y="30"/>
                </a:lnTo>
                <a:lnTo>
                  <a:pt x="231" y="37"/>
                </a:lnTo>
                <a:lnTo>
                  <a:pt x="229" y="41"/>
                </a:lnTo>
                <a:lnTo>
                  <a:pt x="227" y="45"/>
                </a:lnTo>
                <a:lnTo>
                  <a:pt x="223" y="49"/>
                </a:lnTo>
                <a:lnTo>
                  <a:pt x="221" y="51"/>
                </a:lnTo>
                <a:lnTo>
                  <a:pt x="217" y="55"/>
                </a:lnTo>
                <a:lnTo>
                  <a:pt x="213" y="61"/>
                </a:lnTo>
                <a:lnTo>
                  <a:pt x="207" y="65"/>
                </a:lnTo>
                <a:lnTo>
                  <a:pt x="203" y="73"/>
                </a:lnTo>
                <a:lnTo>
                  <a:pt x="198" y="79"/>
                </a:lnTo>
                <a:lnTo>
                  <a:pt x="190" y="86"/>
                </a:lnTo>
                <a:lnTo>
                  <a:pt x="184" y="94"/>
                </a:lnTo>
                <a:lnTo>
                  <a:pt x="176" y="102"/>
                </a:lnTo>
                <a:lnTo>
                  <a:pt x="158" y="116"/>
                </a:lnTo>
                <a:lnTo>
                  <a:pt x="141" y="128"/>
                </a:lnTo>
                <a:lnTo>
                  <a:pt x="123" y="139"/>
                </a:lnTo>
                <a:lnTo>
                  <a:pt x="113" y="145"/>
                </a:lnTo>
                <a:lnTo>
                  <a:pt x="104" y="149"/>
                </a:lnTo>
                <a:lnTo>
                  <a:pt x="84" y="157"/>
                </a:lnTo>
                <a:lnTo>
                  <a:pt x="62" y="165"/>
                </a:lnTo>
                <a:lnTo>
                  <a:pt x="43" y="169"/>
                </a:lnTo>
                <a:lnTo>
                  <a:pt x="33" y="171"/>
                </a:lnTo>
                <a:lnTo>
                  <a:pt x="25" y="173"/>
                </a:lnTo>
                <a:lnTo>
                  <a:pt x="17" y="175"/>
                </a:lnTo>
                <a:lnTo>
                  <a:pt x="11" y="175"/>
                </a:lnTo>
                <a:lnTo>
                  <a:pt x="8" y="175"/>
                </a:lnTo>
                <a:lnTo>
                  <a:pt x="4" y="175"/>
                </a:lnTo>
                <a:lnTo>
                  <a:pt x="2" y="173"/>
                </a:lnTo>
                <a:lnTo>
                  <a:pt x="0" y="173"/>
                </a:lnTo>
                <a:lnTo>
                  <a:pt x="0" y="171"/>
                </a:lnTo>
                <a:lnTo>
                  <a:pt x="2" y="169"/>
                </a:lnTo>
                <a:lnTo>
                  <a:pt x="4" y="165"/>
                </a:lnTo>
                <a:lnTo>
                  <a:pt x="8" y="163"/>
                </a:lnTo>
                <a:lnTo>
                  <a:pt x="11" y="161"/>
                </a:lnTo>
                <a:lnTo>
                  <a:pt x="17" y="157"/>
                </a:lnTo>
                <a:lnTo>
                  <a:pt x="25" y="155"/>
                </a:lnTo>
                <a:lnTo>
                  <a:pt x="33" y="151"/>
                </a:lnTo>
                <a:lnTo>
                  <a:pt x="33" y="15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60">
            <a:extLst>
              <a:ext uri="{FF2B5EF4-FFF2-40B4-BE49-F238E27FC236}">
                <a16:creationId xmlns:a16="http://schemas.microsoft.com/office/drawing/2014/main" xmlns="" id="{EE34ECE5-E4AC-4280-9A86-427C06A05F49}"/>
              </a:ext>
            </a:extLst>
          </p:cNvPr>
          <p:cNvSpPr>
            <a:spLocks/>
          </p:cNvSpPr>
          <p:nvPr/>
        </p:nvSpPr>
        <p:spPr bwMode="auto">
          <a:xfrm>
            <a:off x="9462823" y="4050911"/>
            <a:ext cx="1496605" cy="2537079"/>
          </a:xfrm>
          <a:custGeom>
            <a:avLst/>
            <a:gdLst>
              <a:gd name="T0" fmla="*/ 76 w 286"/>
              <a:gd name="T1" fmla="*/ 121 h 345"/>
              <a:gd name="T2" fmla="*/ 65 w 286"/>
              <a:gd name="T3" fmla="*/ 131 h 345"/>
              <a:gd name="T4" fmla="*/ 86 w 286"/>
              <a:gd name="T5" fmla="*/ 129 h 345"/>
              <a:gd name="T6" fmla="*/ 153 w 286"/>
              <a:gd name="T7" fmla="*/ 119 h 345"/>
              <a:gd name="T8" fmla="*/ 194 w 286"/>
              <a:gd name="T9" fmla="*/ 113 h 345"/>
              <a:gd name="T10" fmla="*/ 214 w 286"/>
              <a:gd name="T11" fmla="*/ 109 h 345"/>
              <a:gd name="T12" fmla="*/ 241 w 286"/>
              <a:gd name="T13" fmla="*/ 111 h 345"/>
              <a:gd name="T14" fmla="*/ 276 w 286"/>
              <a:gd name="T15" fmla="*/ 129 h 345"/>
              <a:gd name="T16" fmla="*/ 286 w 286"/>
              <a:gd name="T17" fmla="*/ 139 h 345"/>
              <a:gd name="T18" fmla="*/ 274 w 286"/>
              <a:gd name="T19" fmla="*/ 153 h 345"/>
              <a:gd name="T20" fmla="*/ 266 w 286"/>
              <a:gd name="T21" fmla="*/ 174 h 345"/>
              <a:gd name="T22" fmla="*/ 255 w 286"/>
              <a:gd name="T23" fmla="*/ 213 h 345"/>
              <a:gd name="T24" fmla="*/ 231 w 286"/>
              <a:gd name="T25" fmla="*/ 266 h 345"/>
              <a:gd name="T26" fmla="*/ 204 w 286"/>
              <a:gd name="T27" fmla="*/ 306 h 345"/>
              <a:gd name="T28" fmla="*/ 153 w 286"/>
              <a:gd name="T29" fmla="*/ 343 h 345"/>
              <a:gd name="T30" fmla="*/ 135 w 286"/>
              <a:gd name="T31" fmla="*/ 343 h 345"/>
              <a:gd name="T32" fmla="*/ 127 w 286"/>
              <a:gd name="T33" fmla="*/ 323 h 345"/>
              <a:gd name="T34" fmla="*/ 114 w 286"/>
              <a:gd name="T35" fmla="*/ 306 h 345"/>
              <a:gd name="T36" fmla="*/ 94 w 286"/>
              <a:gd name="T37" fmla="*/ 288 h 345"/>
              <a:gd name="T38" fmla="*/ 92 w 286"/>
              <a:gd name="T39" fmla="*/ 278 h 345"/>
              <a:gd name="T40" fmla="*/ 108 w 286"/>
              <a:gd name="T41" fmla="*/ 278 h 345"/>
              <a:gd name="T42" fmla="*/ 147 w 286"/>
              <a:gd name="T43" fmla="*/ 290 h 345"/>
              <a:gd name="T44" fmla="*/ 163 w 286"/>
              <a:gd name="T45" fmla="*/ 284 h 345"/>
              <a:gd name="T46" fmla="*/ 182 w 286"/>
              <a:gd name="T47" fmla="*/ 258 h 345"/>
              <a:gd name="T48" fmla="*/ 202 w 286"/>
              <a:gd name="T49" fmla="*/ 217 h 345"/>
              <a:gd name="T50" fmla="*/ 215 w 286"/>
              <a:gd name="T51" fmla="*/ 168 h 345"/>
              <a:gd name="T52" fmla="*/ 221 w 286"/>
              <a:gd name="T53" fmla="*/ 147 h 345"/>
              <a:gd name="T54" fmla="*/ 214 w 286"/>
              <a:gd name="T55" fmla="*/ 137 h 345"/>
              <a:gd name="T56" fmla="*/ 180 w 286"/>
              <a:gd name="T57" fmla="*/ 139 h 345"/>
              <a:gd name="T58" fmla="*/ 119 w 286"/>
              <a:gd name="T59" fmla="*/ 145 h 345"/>
              <a:gd name="T60" fmla="*/ 61 w 286"/>
              <a:gd name="T61" fmla="*/ 155 h 345"/>
              <a:gd name="T62" fmla="*/ 31 w 286"/>
              <a:gd name="T63" fmla="*/ 162 h 345"/>
              <a:gd name="T64" fmla="*/ 8 w 286"/>
              <a:gd name="T65" fmla="*/ 155 h 345"/>
              <a:gd name="T66" fmla="*/ 2 w 286"/>
              <a:gd name="T67" fmla="*/ 135 h 345"/>
              <a:gd name="T68" fmla="*/ 20 w 286"/>
              <a:gd name="T69" fmla="*/ 127 h 345"/>
              <a:gd name="T70" fmla="*/ 43 w 286"/>
              <a:gd name="T71" fmla="*/ 113 h 345"/>
              <a:gd name="T72" fmla="*/ 110 w 286"/>
              <a:gd name="T73" fmla="*/ 60 h 345"/>
              <a:gd name="T74" fmla="*/ 127 w 286"/>
              <a:gd name="T75" fmla="*/ 41 h 345"/>
              <a:gd name="T76" fmla="*/ 129 w 286"/>
              <a:gd name="T77" fmla="*/ 39 h 345"/>
              <a:gd name="T78" fmla="*/ 100 w 286"/>
              <a:gd name="T79" fmla="*/ 47 h 345"/>
              <a:gd name="T80" fmla="*/ 59 w 286"/>
              <a:gd name="T81" fmla="*/ 56 h 345"/>
              <a:gd name="T82" fmla="*/ 37 w 286"/>
              <a:gd name="T83" fmla="*/ 58 h 345"/>
              <a:gd name="T84" fmla="*/ 8 w 286"/>
              <a:gd name="T85" fmla="*/ 49 h 345"/>
              <a:gd name="T86" fmla="*/ 2 w 286"/>
              <a:gd name="T87" fmla="*/ 41 h 345"/>
              <a:gd name="T88" fmla="*/ 12 w 286"/>
              <a:gd name="T89" fmla="*/ 33 h 345"/>
              <a:gd name="T90" fmla="*/ 35 w 286"/>
              <a:gd name="T91" fmla="*/ 31 h 345"/>
              <a:gd name="T92" fmla="*/ 74 w 286"/>
              <a:gd name="T93" fmla="*/ 25 h 345"/>
              <a:gd name="T94" fmla="*/ 118 w 286"/>
              <a:gd name="T95" fmla="*/ 15 h 345"/>
              <a:gd name="T96" fmla="*/ 147 w 286"/>
              <a:gd name="T97" fmla="*/ 4 h 345"/>
              <a:gd name="T98" fmla="*/ 170 w 286"/>
              <a:gd name="T99" fmla="*/ 4 h 345"/>
              <a:gd name="T100" fmla="*/ 198 w 286"/>
              <a:gd name="T101" fmla="*/ 21 h 345"/>
              <a:gd name="T102" fmla="*/ 202 w 286"/>
              <a:gd name="T103" fmla="*/ 33 h 345"/>
              <a:gd name="T104" fmla="*/ 180 w 286"/>
              <a:gd name="T105" fmla="*/ 49 h 345"/>
              <a:gd name="T106" fmla="*/ 131 w 286"/>
              <a:gd name="T107" fmla="*/ 80 h 3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86" h="345">
                <a:moveTo>
                  <a:pt x="118" y="92"/>
                </a:moveTo>
                <a:lnTo>
                  <a:pt x="104" y="102"/>
                </a:lnTo>
                <a:lnTo>
                  <a:pt x="94" y="109"/>
                </a:lnTo>
                <a:lnTo>
                  <a:pt x="84" y="117"/>
                </a:lnTo>
                <a:lnTo>
                  <a:pt x="76" y="121"/>
                </a:lnTo>
                <a:lnTo>
                  <a:pt x="70" y="127"/>
                </a:lnTo>
                <a:lnTo>
                  <a:pt x="67" y="129"/>
                </a:lnTo>
                <a:lnTo>
                  <a:pt x="65" y="131"/>
                </a:lnTo>
                <a:lnTo>
                  <a:pt x="65" y="131"/>
                </a:lnTo>
                <a:lnTo>
                  <a:pt x="65" y="131"/>
                </a:lnTo>
                <a:lnTo>
                  <a:pt x="67" y="131"/>
                </a:lnTo>
                <a:lnTo>
                  <a:pt x="70" y="131"/>
                </a:lnTo>
                <a:lnTo>
                  <a:pt x="74" y="131"/>
                </a:lnTo>
                <a:lnTo>
                  <a:pt x="78" y="129"/>
                </a:lnTo>
                <a:lnTo>
                  <a:pt x="86" y="129"/>
                </a:lnTo>
                <a:lnTo>
                  <a:pt x="94" y="127"/>
                </a:lnTo>
                <a:lnTo>
                  <a:pt x="102" y="125"/>
                </a:lnTo>
                <a:lnTo>
                  <a:pt x="119" y="123"/>
                </a:lnTo>
                <a:lnTo>
                  <a:pt x="137" y="121"/>
                </a:lnTo>
                <a:lnTo>
                  <a:pt x="153" y="119"/>
                </a:lnTo>
                <a:lnTo>
                  <a:pt x="168" y="117"/>
                </a:lnTo>
                <a:lnTo>
                  <a:pt x="176" y="117"/>
                </a:lnTo>
                <a:lnTo>
                  <a:pt x="182" y="115"/>
                </a:lnTo>
                <a:lnTo>
                  <a:pt x="190" y="115"/>
                </a:lnTo>
                <a:lnTo>
                  <a:pt x="194" y="113"/>
                </a:lnTo>
                <a:lnTo>
                  <a:pt x="200" y="113"/>
                </a:lnTo>
                <a:lnTo>
                  <a:pt x="204" y="111"/>
                </a:lnTo>
                <a:lnTo>
                  <a:pt x="208" y="111"/>
                </a:lnTo>
                <a:lnTo>
                  <a:pt x="210" y="111"/>
                </a:lnTo>
                <a:lnTo>
                  <a:pt x="214" y="109"/>
                </a:lnTo>
                <a:lnTo>
                  <a:pt x="219" y="107"/>
                </a:lnTo>
                <a:lnTo>
                  <a:pt x="223" y="107"/>
                </a:lnTo>
                <a:lnTo>
                  <a:pt x="227" y="107"/>
                </a:lnTo>
                <a:lnTo>
                  <a:pt x="233" y="107"/>
                </a:lnTo>
                <a:lnTo>
                  <a:pt x="241" y="111"/>
                </a:lnTo>
                <a:lnTo>
                  <a:pt x="251" y="115"/>
                </a:lnTo>
                <a:lnTo>
                  <a:pt x="261" y="121"/>
                </a:lnTo>
                <a:lnTo>
                  <a:pt x="266" y="123"/>
                </a:lnTo>
                <a:lnTo>
                  <a:pt x="272" y="127"/>
                </a:lnTo>
                <a:lnTo>
                  <a:pt x="276" y="129"/>
                </a:lnTo>
                <a:lnTo>
                  <a:pt x="280" y="131"/>
                </a:lnTo>
                <a:lnTo>
                  <a:pt x="282" y="133"/>
                </a:lnTo>
                <a:lnTo>
                  <a:pt x="284" y="135"/>
                </a:lnTo>
                <a:lnTo>
                  <a:pt x="286" y="137"/>
                </a:lnTo>
                <a:lnTo>
                  <a:pt x="286" y="139"/>
                </a:lnTo>
                <a:lnTo>
                  <a:pt x="286" y="143"/>
                </a:lnTo>
                <a:lnTo>
                  <a:pt x="284" y="145"/>
                </a:lnTo>
                <a:lnTo>
                  <a:pt x="282" y="147"/>
                </a:lnTo>
                <a:lnTo>
                  <a:pt x="278" y="151"/>
                </a:lnTo>
                <a:lnTo>
                  <a:pt x="274" y="153"/>
                </a:lnTo>
                <a:lnTo>
                  <a:pt x="272" y="156"/>
                </a:lnTo>
                <a:lnTo>
                  <a:pt x="270" y="160"/>
                </a:lnTo>
                <a:lnTo>
                  <a:pt x="268" y="164"/>
                </a:lnTo>
                <a:lnTo>
                  <a:pt x="266" y="168"/>
                </a:lnTo>
                <a:lnTo>
                  <a:pt x="266" y="174"/>
                </a:lnTo>
                <a:lnTo>
                  <a:pt x="264" y="178"/>
                </a:lnTo>
                <a:lnTo>
                  <a:pt x="263" y="186"/>
                </a:lnTo>
                <a:lnTo>
                  <a:pt x="261" y="194"/>
                </a:lnTo>
                <a:lnTo>
                  <a:pt x="257" y="204"/>
                </a:lnTo>
                <a:lnTo>
                  <a:pt x="255" y="213"/>
                </a:lnTo>
                <a:lnTo>
                  <a:pt x="251" y="223"/>
                </a:lnTo>
                <a:lnTo>
                  <a:pt x="245" y="235"/>
                </a:lnTo>
                <a:lnTo>
                  <a:pt x="241" y="247"/>
                </a:lnTo>
                <a:lnTo>
                  <a:pt x="237" y="256"/>
                </a:lnTo>
                <a:lnTo>
                  <a:pt x="231" y="266"/>
                </a:lnTo>
                <a:lnTo>
                  <a:pt x="227" y="274"/>
                </a:lnTo>
                <a:lnTo>
                  <a:pt x="223" y="282"/>
                </a:lnTo>
                <a:lnTo>
                  <a:pt x="217" y="288"/>
                </a:lnTo>
                <a:lnTo>
                  <a:pt x="214" y="296"/>
                </a:lnTo>
                <a:lnTo>
                  <a:pt x="204" y="306"/>
                </a:lnTo>
                <a:lnTo>
                  <a:pt x="194" y="317"/>
                </a:lnTo>
                <a:lnTo>
                  <a:pt x="184" y="325"/>
                </a:lnTo>
                <a:lnTo>
                  <a:pt x="174" y="333"/>
                </a:lnTo>
                <a:lnTo>
                  <a:pt x="163" y="339"/>
                </a:lnTo>
                <a:lnTo>
                  <a:pt x="153" y="343"/>
                </a:lnTo>
                <a:lnTo>
                  <a:pt x="149" y="343"/>
                </a:lnTo>
                <a:lnTo>
                  <a:pt x="147" y="345"/>
                </a:lnTo>
                <a:lnTo>
                  <a:pt x="143" y="345"/>
                </a:lnTo>
                <a:lnTo>
                  <a:pt x="141" y="345"/>
                </a:lnTo>
                <a:lnTo>
                  <a:pt x="135" y="343"/>
                </a:lnTo>
                <a:lnTo>
                  <a:pt x="131" y="339"/>
                </a:lnTo>
                <a:lnTo>
                  <a:pt x="129" y="335"/>
                </a:lnTo>
                <a:lnTo>
                  <a:pt x="129" y="329"/>
                </a:lnTo>
                <a:lnTo>
                  <a:pt x="129" y="325"/>
                </a:lnTo>
                <a:lnTo>
                  <a:pt x="127" y="323"/>
                </a:lnTo>
                <a:lnTo>
                  <a:pt x="125" y="319"/>
                </a:lnTo>
                <a:lnTo>
                  <a:pt x="123" y="315"/>
                </a:lnTo>
                <a:lnTo>
                  <a:pt x="121" y="311"/>
                </a:lnTo>
                <a:lnTo>
                  <a:pt x="118" y="309"/>
                </a:lnTo>
                <a:lnTo>
                  <a:pt x="114" y="306"/>
                </a:lnTo>
                <a:lnTo>
                  <a:pt x="110" y="302"/>
                </a:lnTo>
                <a:lnTo>
                  <a:pt x="104" y="298"/>
                </a:lnTo>
                <a:lnTo>
                  <a:pt x="100" y="294"/>
                </a:lnTo>
                <a:lnTo>
                  <a:pt x="96" y="292"/>
                </a:lnTo>
                <a:lnTo>
                  <a:pt x="94" y="288"/>
                </a:lnTo>
                <a:lnTo>
                  <a:pt x="92" y="286"/>
                </a:lnTo>
                <a:lnTo>
                  <a:pt x="90" y="284"/>
                </a:lnTo>
                <a:lnTo>
                  <a:pt x="90" y="282"/>
                </a:lnTo>
                <a:lnTo>
                  <a:pt x="90" y="280"/>
                </a:lnTo>
                <a:lnTo>
                  <a:pt x="92" y="278"/>
                </a:lnTo>
                <a:lnTo>
                  <a:pt x="94" y="278"/>
                </a:lnTo>
                <a:lnTo>
                  <a:pt x="96" y="276"/>
                </a:lnTo>
                <a:lnTo>
                  <a:pt x="100" y="276"/>
                </a:lnTo>
                <a:lnTo>
                  <a:pt x="104" y="278"/>
                </a:lnTo>
                <a:lnTo>
                  <a:pt x="108" y="278"/>
                </a:lnTo>
                <a:lnTo>
                  <a:pt x="114" y="280"/>
                </a:lnTo>
                <a:lnTo>
                  <a:pt x="119" y="282"/>
                </a:lnTo>
                <a:lnTo>
                  <a:pt x="131" y="286"/>
                </a:lnTo>
                <a:lnTo>
                  <a:pt x="141" y="288"/>
                </a:lnTo>
                <a:lnTo>
                  <a:pt x="147" y="290"/>
                </a:lnTo>
                <a:lnTo>
                  <a:pt x="153" y="290"/>
                </a:lnTo>
                <a:lnTo>
                  <a:pt x="155" y="290"/>
                </a:lnTo>
                <a:lnTo>
                  <a:pt x="159" y="288"/>
                </a:lnTo>
                <a:lnTo>
                  <a:pt x="161" y="286"/>
                </a:lnTo>
                <a:lnTo>
                  <a:pt x="163" y="284"/>
                </a:lnTo>
                <a:lnTo>
                  <a:pt x="166" y="280"/>
                </a:lnTo>
                <a:lnTo>
                  <a:pt x="170" y="276"/>
                </a:lnTo>
                <a:lnTo>
                  <a:pt x="174" y="270"/>
                </a:lnTo>
                <a:lnTo>
                  <a:pt x="178" y="264"/>
                </a:lnTo>
                <a:lnTo>
                  <a:pt x="182" y="258"/>
                </a:lnTo>
                <a:lnTo>
                  <a:pt x="186" y="251"/>
                </a:lnTo>
                <a:lnTo>
                  <a:pt x="190" y="245"/>
                </a:lnTo>
                <a:lnTo>
                  <a:pt x="194" y="235"/>
                </a:lnTo>
                <a:lnTo>
                  <a:pt x="198" y="227"/>
                </a:lnTo>
                <a:lnTo>
                  <a:pt x="202" y="217"/>
                </a:lnTo>
                <a:lnTo>
                  <a:pt x="206" y="207"/>
                </a:lnTo>
                <a:lnTo>
                  <a:pt x="210" y="196"/>
                </a:lnTo>
                <a:lnTo>
                  <a:pt x="212" y="186"/>
                </a:lnTo>
                <a:lnTo>
                  <a:pt x="214" y="176"/>
                </a:lnTo>
                <a:lnTo>
                  <a:pt x="215" y="168"/>
                </a:lnTo>
                <a:lnTo>
                  <a:pt x="217" y="162"/>
                </a:lnTo>
                <a:lnTo>
                  <a:pt x="219" y="156"/>
                </a:lnTo>
                <a:lnTo>
                  <a:pt x="219" y="153"/>
                </a:lnTo>
                <a:lnTo>
                  <a:pt x="221" y="149"/>
                </a:lnTo>
                <a:lnTo>
                  <a:pt x="221" y="147"/>
                </a:lnTo>
                <a:lnTo>
                  <a:pt x="221" y="145"/>
                </a:lnTo>
                <a:lnTo>
                  <a:pt x="219" y="143"/>
                </a:lnTo>
                <a:lnTo>
                  <a:pt x="217" y="141"/>
                </a:lnTo>
                <a:lnTo>
                  <a:pt x="215" y="139"/>
                </a:lnTo>
                <a:lnTo>
                  <a:pt x="214" y="137"/>
                </a:lnTo>
                <a:lnTo>
                  <a:pt x="208" y="137"/>
                </a:lnTo>
                <a:lnTo>
                  <a:pt x="198" y="137"/>
                </a:lnTo>
                <a:lnTo>
                  <a:pt x="194" y="137"/>
                </a:lnTo>
                <a:lnTo>
                  <a:pt x="188" y="137"/>
                </a:lnTo>
                <a:lnTo>
                  <a:pt x="180" y="139"/>
                </a:lnTo>
                <a:lnTo>
                  <a:pt x="172" y="139"/>
                </a:lnTo>
                <a:lnTo>
                  <a:pt x="161" y="141"/>
                </a:lnTo>
                <a:lnTo>
                  <a:pt x="149" y="141"/>
                </a:lnTo>
                <a:lnTo>
                  <a:pt x="135" y="143"/>
                </a:lnTo>
                <a:lnTo>
                  <a:pt x="119" y="145"/>
                </a:lnTo>
                <a:lnTo>
                  <a:pt x="106" y="147"/>
                </a:lnTo>
                <a:lnTo>
                  <a:pt x="92" y="149"/>
                </a:lnTo>
                <a:lnTo>
                  <a:pt x="78" y="151"/>
                </a:lnTo>
                <a:lnTo>
                  <a:pt x="69" y="153"/>
                </a:lnTo>
                <a:lnTo>
                  <a:pt x="61" y="155"/>
                </a:lnTo>
                <a:lnTo>
                  <a:pt x="53" y="156"/>
                </a:lnTo>
                <a:lnTo>
                  <a:pt x="47" y="156"/>
                </a:lnTo>
                <a:lnTo>
                  <a:pt x="43" y="158"/>
                </a:lnTo>
                <a:lnTo>
                  <a:pt x="37" y="160"/>
                </a:lnTo>
                <a:lnTo>
                  <a:pt x="31" y="162"/>
                </a:lnTo>
                <a:lnTo>
                  <a:pt x="27" y="164"/>
                </a:lnTo>
                <a:lnTo>
                  <a:pt x="22" y="162"/>
                </a:lnTo>
                <a:lnTo>
                  <a:pt x="16" y="162"/>
                </a:lnTo>
                <a:lnTo>
                  <a:pt x="12" y="158"/>
                </a:lnTo>
                <a:lnTo>
                  <a:pt x="8" y="155"/>
                </a:lnTo>
                <a:lnTo>
                  <a:pt x="6" y="151"/>
                </a:lnTo>
                <a:lnTo>
                  <a:pt x="4" y="145"/>
                </a:lnTo>
                <a:lnTo>
                  <a:pt x="2" y="141"/>
                </a:lnTo>
                <a:lnTo>
                  <a:pt x="0" y="139"/>
                </a:lnTo>
                <a:lnTo>
                  <a:pt x="2" y="135"/>
                </a:lnTo>
                <a:lnTo>
                  <a:pt x="4" y="133"/>
                </a:lnTo>
                <a:lnTo>
                  <a:pt x="6" y="131"/>
                </a:lnTo>
                <a:lnTo>
                  <a:pt x="12" y="131"/>
                </a:lnTo>
                <a:lnTo>
                  <a:pt x="18" y="129"/>
                </a:lnTo>
                <a:lnTo>
                  <a:pt x="20" y="127"/>
                </a:lnTo>
                <a:lnTo>
                  <a:pt x="23" y="127"/>
                </a:lnTo>
                <a:lnTo>
                  <a:pt x="27" y="123"/>
                </a:lnTo>
                <a:lnTo>
                  <a:pt x="31" y="121"/>
                </a:lnTo>
                <a:lnTo>
                  <a:pt x="37" y="117"/>
                </a:lnTo>
                <a:lnTo>
                  <a:pt x="43" y="113"/>
                </a:lnTo>
                <a:lnTo>
                  <a:pt x="51" y="109"/>
                </a:lnTo>
                <a:lnTo>
                  <a:pt x="57" y="104"/>
                </a:lnTo>
                <a:lnTo>
                  <a:pt x="84" y="82"/>
                </a:lnTo>
                <a:lnTo>
                  <a:pt x="96" y="70"/>
                </a:lnTo>
                <a:lnTo>
                  <a:pt x="110" y="60"/>
                </a:lnTo>
                <a:lnTo>
                  <a:pt x="114" y="55"/>
                </a:lnTo>
                <a:lnTo>
                  <a:pt x="119" y="51"/>
                </a:lnTo>
                <a:lnTo>
                  <a:pt x="123" y="47"/>
                </a:lnTo>
                <a:lnTo>
                  <a:pt x="125" y="43"/>
                </a:lnTo>
                <a:lnTo>
                  <a:pt x="127" y="41"/>
                </a:lnTo>
                <a:lnTo>
                  <a:pt x="129" y="39"/>
                </a:lnTo>
                <a:lnTo>
                  <a:pt x="131" y="39"/>
                </a:lnTo>
                <a:lnTo>
                  <a:pt x="131" y="39"/>
                </a:lnTo>
                <a:lnTo>
                  <a:pt x="131" y="39"/>
                </a:lnTo>
                <a:lnTo>
                  <a:pt x="129" y="39"/>
                </a:lnTo>
                <a:lnTo>
                  <a:pt x="125" y="39"/>
                </a:lnTo>
                <a:lnTo>
                  <a:pt x="121" y="41"/>
                </a:lnTo>
                <a:lnTo>
                  <a:pt x="116" y="43"/>
                </a:lnTo>
                <a:lnTo>
                  <a:pt x="108" y="43"/>
                </a:lnTo>
                <a:lnTo>
                  <a:pt x="100" y="47"/>
                </a:lnTo>
                <a:lnTo>
                  <a:pt x="90" y="49"/>
                </a:lnTo>
                <a:lnTo>
                  <a:pt x="82" y="51"/>
                </a:lnTo>
                <a:lnTo>
                  <a:pt x="72" y="53"/>
                </a:lnTo>
                <a:lnTo>
                  <a:pt x="65" y="55"/>
                </a:lnTo>
                <a:lnTo>
                  <a:pt x="59" y="56"/>
                </a:lnTo>
                <a:lnTo>
                  <a:pt x="53" y="58"/>
                </a:lnTo>
                <a:lnTo>
                  <a:pt x="49" y="58"/>
                </a:lnTo>
                <a:lnTo>
                  <a:pt x="45" y="58"/>
                </a:lnTo>
                <a:lnTo>
                  <a:pt x="41" y="58"/>
                </a:lnTo>
                <a:lnTo>
                  <a:pt x="37" y="58"/>
                </a:lnTo>
                <a:lnTo>
                  <a:pt x="29" y="56"/>
                </a:lnTo>
                <a:lnTo>
                  <a:pt x="23" y="55"/>
                </a:lnTo>
                <a:lnTo>
                  <a:pt x="16" y="51"/>
                </a:lnTo>
                <a:lnTo>
                  <a:pt x="12" y="51"/>
                </a:lnTo>
                <a:lnTo>
                  <a:pt x="8" y="49"/>
                </a:lnTo>
                <a:lnTo>
                  <a:pt x="6" y="47"/>
                </a:lnTo>
                <a:lnTo>
                  <a:pt x="4" y="47"/>
                </a:lnTo>
                <a:lnTo>
                  <a:pt x="2" y="45"/>
                </a:lnTo>
                <a:lnTo>
                  <a:pt x="2" y="43"/>
                </a:lnTo>
                <a:lnTo>
                  <a:pt x="2" y="41"/>
                </a:lnTo>
                <a:lnTo>
                  <a:pt x="2" y="41"/>
                </a:lnTo>
                <a:lnTo>
                  <a:pt x="4" y="37"/>
                </a:lnTo>
                <a:lnTo>
                  <a:pt x="6" y="35"/>
                </a:lnTo>
                <a:lnTo>
                  <a:pt x="8" y="35"/>
                </a:lnTo>
                <a:lnTo>
                  <a:pt x="12" y="33"/>
                </a:lnTo>
                <a:lnTo>
                  <a:pt x="16" y="33"/>
                </a:lnTo>
                <a:lnTo>
                  <a:pt x="20" y="33"/>
                </a:lnTo>
                <a:lnTo>
                  <a:pt x="23" y="31"/>
                </a:lnTo>
                <a:lnTo>
                  <a:pt x="29" y="31"/>
                </a:lnTo>
                <a:lnTo>
                  <a:pt x="35" y="31"/>
                </a:lnTo>
                <a:lnTo>
                  <a:pt x="41" y="31"/>
                </a:lnTo>
                <a:lnTo>
                  <a:pt x="49" y="29"/>
                </a:lnTo>
                <a:lnTo>
                  <a:pt x="57" y="29"/>
                </a:lnTo>
                <a:lnTo>
                  <a:pt x="65" y="27"/>
                </a:lnTo>
                <a:lnTo>
                  <a:pt x="74" y="25"/>
                </a:lnTo>
                <a:lnTo>
                  <a:pt x="84" y="23"/>
                </a:lnTo>
                <a:lnTo>
                  <a:pt x="94" y="21"/>
                </a:lnTo>
                <a:lnTo>
                  <a:pt x="102" y="19"/>
                </a:lnTo>
                <a:lnTo>
                  <a:pt x="112" y="17"/>
                </a:lnTo>
                <a:lnTo>
                  <a:pt x="118" y="15"/>
                </a:lnTo>
                <a:lnTo>
                  <a:pt x="125" y="13"/>
                </a:lnTo>
                <a:lnTo>
                  <a:pt x="131" y="11"/>
                </a:lnTo>
                <a:lnTo>
                  <a:pt x="135" y="9"/>
                </a:lnTo>
                <a:lnTo>
                  <a:pt x="141" y="7"/>
                </a:lnTo>
                <a:lnTo>
                  <a:pt x="147" y="4"/>
                </a:lnTo>
                <a:lnTo>
                  <a:pt x="153" y="2"/>
                </a:lnTo>
                <a:lnTo>
                  <a:pt x="157" y="2"/>
                </a:lnTo>
                <a:lnTo>
                  <a:pt x="161" y="0"/>
                </a:lnTo>
                <a:lnTo>
                  <a:pt x="165" y="2"/>
                </a:lnTo>
                <a:lnTo>
                  <a:pt x="170" y="4"/>
                </a:lnTo>
                <a:lnTo>
                  <a:pt x="176" y="5"/>
                </a:lnTo>
                <a:lnTo>
                  <a:pt x="184" y="9"/>
                </a:lnTo>
                <a:lnTo>
                  <a:pt x="192" y="15"/>
                </a:lnTo>
                <a:lnTo>
                  <a:pt x="196" y="19"/>
                </a:lnTo>
                <a:lnTo>
                  <a:pt x="198" y="21"/>
                </a:lnTo>
                <a:lnTo>
                  <a:pt x="200" y="23"/>
                </a:lnTo>
                <a:lnTo>
                  <a:pt x="202" y="25"/>
                </a:lnTo>
                <a:lnTo>
                  <a:pt x="202" y="29"/>
                </a:lnTo>
                <a:lnTo>
                  <a:pt x="204" y="31"/>
                </a:lnTo>
                <a:lnTo>
                  <a:pt x="202" y="33"/>
                </a:lnTo>
                <a:lnTo>
                  <a:pt x="200" y="37"/>
                </a:lnTo>
                <a:lnTo>
                  <a:pt x="196" y="41"/>
                </a:lnTo>
                <a:lnTo>
                  <a:pt x="190" y="43"/>
                </a:lnTo>
                <a:lnTo>
                  <a:pt x="186" y="45"/>
                </a:lnTo>
                <a:lnTo>
                  <a:pt x="180" y="49"/>
                </a:lnTo>
                <a:lnTo>
                  <a:pt x="172" y="53"/>
                </a:lnTo>
                <a:lnTo>
                  <a:pt x="165" y="58"/>
                </a:lnTo>
                <a:lnTo>
                  <a:pt x="155" y="64"/>
                </a:lnTo>
                <a:lnTo>
                  <a:pt x="143" y="72"/>
                </a:lnTo>
                <a:lnTo>
                  <a:pt x="131" y="80"/>
                </a:lnTo>
                <a:lnTo>
                  <a:pt x="118" y="92"/>
                </a:lnTo>
                <a:lnTo>
                  <a:pt x="118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62">
            <a:extLst>
              <a:ext uri="{FF2B5EF4-FFF2-40B4-BE49-F238E27FC236}">
                <a16:creationId xmlns:a16="http://schemas.microsoft.com/office/drawing/2014/main" xmlns="" id="{40EF0396-8297-4993-B00C-475BB426E689}"/>
              </a:ext>
            </a:extLst>
          </p:cNvPr>
          <p:cNvSpPr>
            <a:spLocks/>
          </p:cNvSpPr>
          <p:nvPr/>
        </p:nvSpPr>
        <p:spPr bwMode="auto">
          <a:xfrm>
            <a:off x="1260636" y="1011467"/>
            <a:ext cx="1018167" cy="1643241"/>
          </a:xfrm>
          <a:custGeom>
            <a:avLst/>
            <a:gdLst>
              <a:gd name="T0" fmla="*/ 2 w 212"/>
              <a:gd name="T1" fmla="*/ 235 h 237"/>
              <a:gd name="T2" fmla="*/ 0 w 212"/>
              <a:gd name="T3" fmla="*/ 231 h 237"/>
              <a:gd name="T4" fmla="*/ 2 w 212"/>
              <a:gd name="T5" fmla="*/ 228 h 237"/>
              <a:gd name="T6" fmla="*/ 8 w 212"/>
              <a:gd name="T7" fmla="*/ 222 h 237"/>
              <a:gd name="T8" fmla="*/ 20 w 212"/>
              <a:gd name="T9" fmla="*/ 214 h 237"/>
              <a:gd name="T10" fmla="*/ 41 w 212"/>
              <a:gd name="T11" fmla="*/ 196 h 237"/>
              <a:gd name="T12" fmla="*/ 67 w 212"/>
              <a:gd name="T13" fmla="*/ 175 h 237"/>
              <a:gd name="T14" fmla="*/ 92 w 212"/>
              <a:gd name="T15" fmla="*/ 147 h 237"/>
              <a:gd name="T16" fmla="*/ 116 w 212"/>
              <a:gd name="T17" fmla="*/ 116 h 237"/>
              <a:gd name="T18" fmla="*/ 134 w 212"/>
              <a:gd name="T19" fmla="*/ 86 h 237"/>
              <a:gd name="T20" fmla="*/ 141 w 212"/>
              <a:gd name="T21" fmla="*/ 67 h 237"/>
              <a:gd name="T22" fmla="*/ 145 w 212"/>
              <a:gd name="T23" fmla="*/ 57 h 237"/>
              <a:gd name="T24" fmla="*/ 147 w 212"/>
              <a:gd name="T25" fmla="*/ 49 h 237"/>
              <a:gd name="T26" fmla="*/ 147 w 212"/>
              <a:gd name="T27" fmla="*/ 43 h 237"/>
              <a:gd name="T28" fmla="*/ 147 w 212"/>
              <a:gd name="T29" fmla="*/ 39 h 237"/>
              <a:gd name="T30" fmla="*/ 147 w 212"/>
              <a:gd name="T31" fmla="*/ 35 h 237"/>
              <a:gd name="T32" fmla="*/ 143 w 212"/>
              <a:gd name="T33" fmla="*/ 33 h 237"/>
              <a:gd name="T34" fmla="*/ 138 w 212"/>
              <a:gd name="T35" fmla="*/ 33 h 237"/>
              <a:gd name="T36" fmla="*/ 126 w 212"/>
              <a:gd name="T37" fmla="*/ 35 h 237"/>
              <a:gd name="T38" fmla="*/ 108 w 212"/>
              <a:gd name="T39" fmla="*/ 39 h 237"/>
              <a:gd name="T40" fmla="*/ 89 w 212"/>
              <a:gd name="T41" fmla="*/ 43 h 237"/>
              <a:gd name="T42" fmla="*/ 71 w 212"/>
              <a:gd name="T43" fmla="*/ 47 h 237"/>
              <a:gd name="T44" fmla="*/ 57 w 212"/>
              <a:gd name="T45" fmla="*/ 49 h 237"/>
              <a:gd name="T46" fmla="*/ 49 w 212"/>
              <a:gd name="T47" fmla="*/ 49 h 237"/>
              <a:gd name="T48" fmla="*/ 43 w 212"/>
              <a:gd name="T49" fmla="*/ 49 h 237"/>
              <a:gd name="T50" fmla="*/ 34 w 212"/>
              <a:gd name="T51" fmla="*/ 47 h 237"/>
              <a:gd name="T52" fmla="*/ 26 w 212"/>
              <a:gd name="T53" fmla="*/ 43 h 237"/>
              <a:gd name="T54" fmla="*/ 20 w 212"/>
              <a:gd name="T55" fmla="*/ 39 h 237"/>
              <a:gd name="T56" fmla="*/ 20 w 212"/>
              <a:gd name="T57" fmla="*/ 33 h 237"/>
              <a:gd name="T58" fmla="*/ 22 w 212"/>
              <a:gd name="T59" fmla="*/ 29 h 237"/>
              <a:gd name="T60" fmla="*/ 30 w 212"/>
              <a:gd name="T61" fmla="*/ 28 h 237"/>
              <a:gd name="T62" fmla="*/ 40 w 212"/>
              <a:gd name="T63" fmla="*/ 26 h 237"/>
              <a:gd name="T64" fmla="*/ 53 w 212"/>
              <a:gd name="T65" fmla="*/ 24 h 237"/>
              <a:gd name="T66" fmla="*/ 75 w 212"/>
              <a:gd name="T67" fmla="*/ 22 h 237"/>
              <a:gd name="T68" fmla="*/ 100 w 212"/>
              <a:gd name="T69" fmla="*/ 18 h 237"/>
              <a:gd name="T70" fmla="*/ 122 w 212"/>
              <a:gd name="T71" fmla="*/ 14 h 237"/>
              <a:gd name="T72" fmla="*/ 136 w 212"/>
              <a:gd name="T73" fmla="*/ 10 h 237"/>
              <a:gd name="T74" fmla="*/ 145 w 212"/>
              <a:gd name="T75" fmla="*/ 8 h 237"/>
              <a:gd name="T76" fmla="*/ 151 w 212"/>
              <a:gd name="T77" fmla="*/ 2 h 237"/>
              <a:gd name="T78" fmla="*/ 161 w 212"/>
              <a:gd name="T79" fmla="*/ 0 h 237"/>
              <a:gd name="T80" fmla="*/ 171 w 212"/>
              <a:gd name="T81" fmla="*/ 0 h 237"/>
              <a:gd name="T82" fmla="*/ 186 w 212"/>
              <a:gd name="T83" fmla="*/ 6 h 237"/>
              <a:gd name="T84" fmla="*/ 202 w 212"/>
              <a:gd name="T85" fmla="*/ 16 h 237"/>
              <a:gd name="T86" fmla="*/ 208 w 212"/>
              <a:gd name="T87" fmla="*/ 22 h 237"/>
              <a:gd name="T88" fmla="*/ 212 w 212"/>
              <a:gd name="T89" fmla="*/ 24 h 237"/>
              <a:gd name="T90" fmla="*/ 212 w 212"/>
              <a:gd name="T91" fmla="*/ 28 h 237"/>
              <a:gd name="T92" fmla="*/ 212 w 212"/>
              <a:gd name="T93" fmla="*/ 31 h 237"/>
              <a:gd name="T94" fmla="*/ 206 w 212"/>
              <a:gd name="T95" fmla="*/ 37 h 237"/>
              <a:gd name="T96" fmla="*/ 200 w 212"/>
              <a:gd name="T97" fmla="*/ 41 h 237"/>
              <a:gd name="T98" fmla="*/ 196 w 212"/>
              <a:gd name="T99" fmla="*/ 49 h 237"/>
              <a:gd name="T100" fmla="*/ 190 w 212"/>
              <a:gd name="T101" fmla="*/ 61 h 237"/>
              <a:gd name="T102" fmla="*/ 185 w 212"/>
              <a:gd name="T103" fmla="*/ 78 h 237"/>
              <a:gd name="T104" fmla="*/ 163 w 212"/>
              <a:gd name="T105" fmla="*/ 116 h 237"/>
              <a:gd name="T106" fmla="*/ 138 w 212"/>
              <a:gd name="T107" fmla="*/ 153 h 237"/>
              <a:gd name="T108" fmla="*/ 120 w 212"/>
              <a:gd name="T109" fmla="*/ 171 h 237"/>
              <a:gd name="T110" fmla="*/ 102 w 212"/>
              <a:gd name="T111" fmla="*/ 186 h 237"/>
              <a:gd name="T112" fmla="*/ 81 w 212"/>
              <a:gd name="T113" fmla="*/ 200 h 237"/>
              <a:gd name="T114" fmla="*/ 47 w 212"/>
              <a:gd name="T115" fmla="*/ 222 h 237"/>
              <a:gd name="T116" fmla="*/ 28 w 212"/>
              <a:gd name="T117" fmla="*/ 231 h 237"/>
              <a:gd name="T118" fmla="*/ 16 w 212"/>
              <a:gd name="T119" fmla="*/ 235 h 237"/>
              <a:gd name="T120" fmla="*/ 6 w 212"/>
              <a:gd name="T121" fmla="*/ 237 h 237"/>
              <a:gd name="T122" fmla="*/ 4 w 212"/>
              <a:gd name="T123" fmla="*/ 235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12" h="237">
                <a:moveTo>
                  <a:pt x="4" y="235"/>
                </a:moveTo>
                <a:lnTo>
                  <a:pt x="2" y="235"/>
                </a:lnTo>
                <a:lnTo>
                  <a:pt x="0" y="233"/>
                </a:lnTo>
                <a:lnTo>
                  <a:pt x="0" y="231"/>
                </a:lnTo>
                <a:lnTo>
                  <a:pt x="0" y="229"/>
                </a:lnTo>
                <a:lnTo>
                  <a:pt x="2" y="228"/>
                </a:lnTo>
                <a:lnTo>
                  <a:pt x="4" y="226"/>
                </a:lnTo>
                <a:lnTo>
                  <a:pt x="8" y="222"/>
                </a:lnTo>
                <a:lnTo>
                  <a:pt x="12" y="220"/>
                </a:lnTo>
                <a:lnTo>
                  <a:pt x="20" y="214"/>
                </a:lnTo>
                <a:lnTo>
                  <a:pt x="30" y="206"/>
                </a:lnTo>
                <a:lnTo>
                  <a:pt x="41" y="196"/>
                </a:lnTo>
                <a:lnTo>
                  <a:pt x="53" y="186"/>
                </a:lnTo>
                <a:lnTo>
                  <a:pt x="67" y="175"/>
                </a:lnTo>
                <a:lnTo>
                  <a:pt x="81" y="161"/>
                </a:lnTo>
                <a:lnTo>
                  <a:pt x="92" y="147"/>
                </a:lnTo>
                <a:lnTo>
                  <a:pt x="106" y="131"/>
                </a:lnTo>
                <a:lnTo>
                  <a:pt x="116" y="116"/>
                </a:lnTo>
                <a:lnTo>
                  <a:pt x="126" y="100"/>
                </a:lnTo>
                <a:lnTo>
                  <a:pt x="134" y="86"/>
                </a:lnTo>
                <a:lnTo>
                  <a:pt x="139" y="73"/>
                </a:lnTo>
                <a:lnTo>
                  <a:pt x="141" y="67"/>
                </a:lnTo>
                <a:lnTo>
                  <a:pt x="143" y="63"/>
                </a:lnTo>
                <a:lnTo>
                  <a:pt x="145" y="57"/>
                </a:lnTo>
                <a:lnTo>
                  <a:pt x="145" y="53"/>
                </a:lnTo>
                <a:lnTo>
                  <a:pt x="147" y="49"/>
                </a:lnTo>
                <a:lnTo>
                  <a:pt x="147" y="47"/>
                </a:lnTo>
                <a:lnTo>
                  <a:pt x="147" y="43"/>
                </a:lnTo>
                <a:lnTo>
                  <a:pt x="147" y="41"/>
                </a:lnTo>
                <a:lnTo>
                  <a:pt x="147" y="39"/>
                </a:lnTo>
                <a:lnTo>
                  <a:pt x="147" y="37"/>
                </a:lnTo>
                <a:lnTo>
                  <a:pt x="147" y="35"/>
                </a:lnTo>
                <a:lnTo>
                  <a:pt x="145" y="33"/>
                </a:lnTo>
                <a:lnTo>
                  <a:pt x="143" y="33"/>
                </a:lnTo>
                <a:lnTo>
                  <a:pt x="141" y="33"/>
                </a:lnTo>
                <a:lnTo>
                  <a:pt x="138" y="33"/>
                </a:lnTo>
                <a:lnTo>
                  <a:pt x="132" y="35"/>
                </a:lnTo>
                <a:lnTo>
                  <a:pt x="126" y="35"/>
                </a:lnTo>
                <a:lnTo>
                  <a:pt x="118" y="37"/>
                </a:lnTo>
                <a:lnTo>
                  <a:pt x="108" y="39"/>
                </a:lnTo>
                <a:lnTo>
                  <a:pt x="98" y="41"/>
                </a:lnTo>
                <a:lnTo>
                  <a:pt x="89" y="43"/>
                </a:lnTo>
                <a:lnTo>
                  <a:pt x="79" y="45"/>
                </a:lnTo>
                <a:lnTo>
                  <a:pt x="71" y="47"/>
                </a:lnTo>
                <a:lnTo>
                  <a:pt x="63" y="47"/>
                </a:lnTo>
                <a:lnTo>
                  <a:pt x="57" y="49"/>
                </a:lnTo>
                <a:lnTo>
                  <a:pt x="53" y="49"/>
                </a:lnTo>
                <a:lnTo>
                  <a:pt x="49" y="49"/>
                </a:lnTo>
                <a:lnTo>
                  <a:pt x="47" y="51"/>
                </a:lnTo>
                <a:lnTo>
                  <a:pt x="43" y="49"/>
                </a:lnTo>
                <a:lnTo>
                  <a:pt x="38" y="49"/>
                </a:lnTo>
                <a:lnTo>
                  <a:pt x="34" y="47"/>
                </a:lnTo>
                <a:lnTo>
                  <a:pt x="30" y="45"/>
                </a:lnTo>
                <a:lnTo>
                  <a:pt x="26" y="43"/>
                </a:lnTo>
                <a:lnTo>
                  <a:pt x="22" y="41"/>
                </a:lnTo>
                <a:lnTo>
                  <a:pt x="20" y="39"/>
                </a:lnTo>
                <a:lnTo>
                  <a:pt x="20" y="35"/>
                </a:lnTo>
                <a:lnTo>
                  <a:pt x="20" y="33"/>
                </a:lnTo>
                <a:lnTo>
                  <a:pt x="20" y="31"/>
                </a:lnTo>
                <a:lnTo>
                  <a:pt x="22" y="29"/>
                </a:lnTo>
                <a:lnTo>
                  <a:pt x="28" y="29"/>
                </a:lnTo>
                <a:lnTo>
                  <a:pt x="30" y="28"/>
                </a:lnTo>
                <a:lnTo>
                  <a:pt x="34" y="28"/>
                </a:lnTo>
                <a:lnTo>
                  <a:pt x="40" y="26"/>
                </a:lnTo>
                <a:lnTo>
                  <a:pt x="45" y="26"/>
                </a:lnTo>
                <a:lnTo>
                  <a:pt x="53" y="24"/>
                </a:lnTo>
                <a:lnTo>
                  <a:pt x="63" y="22"/>
                </a:lnTo>
                <a:lnTo>
                  <a:pt x="75" y="22"/>
                </a:lnTo>
                <a:lnTo>
                  <a:pt x="87" y="20"/>
                </a:lnTo>
                <a:lnTo>
                  <a:pt x="100" y="18"/>
                </a:lnTo>
                <a:lnTo>
                  <a:pt x="112" y="16"/>
                </a:lnTo>
                <a:lnTo>
                  <a:pt x="122" y="14"/>
                </a:lnTo>
                <a:lnTo>
                  <a:pt x="130" y="12"/>
                </a:lnTo>
                <a:lnTo>
                  <a:pt x="136" y="10"/>
                </a:lnTo>
                <a:lnTo>
                  <a:pt x="141" y="10"/>
                </a:lnTo>
                <a:lnTo>
                  <a:pt x="145" y="8"/>
                </a:lnTo>
                <a:lnTo>
                  <a:pt x="147" y="6"/>
                </a:lnTo>
                <a:lnTo>
                  <a:pt x="151" y="2"/>
                </a:lnTo>
                <a:lnTo>
                  <a:pt x="155" y="0"/>
                </a:lnTo>
                <a:lnTo>
                  <a:pt x="161" y="0"/>
                </a:lnTo>
                <a:lnTo>
                  <a:pt x="165" y="0"/>
                </a:lnTo>
                <a:lnTo>
                  <a:pt x="171" y="0"/>
                </a:lnTo>
                <a:lnTo>
                  <a:pt x="179" y="2"/>
                </a:lnTo>
                <a:lnTo>
                  <a:pt x="186" y="6"/>
                </a:lnTo>
                <a:lnTo>
                  <a:pt x="194" y="10"/>
                </a:lnTo>
                <a:lnTo>
                  <a:pt x="202" y="16"/>
                </a:lnTo>
                <a:lnTo>
                  <a:pt x="206" y="18"/>
                </a:lnTo>
                <a:lnTo>
                  <a:pt x="208" y="22"/>
                </a:lnTo>
                <a:lnTo>
                  <a:pt x="210" y="24"/>
                </a:lnTo>
                <a:lnTo>
                  <a:pt x="212" y="24"/>
                </a:lnTo>
                <a:lnTo>
                  <a:pt x="212" y="26"/>
                </a:lnTo>
                <a:lnTo>
                  <a:pt x="212" y="28"/>
                </a:lnTo>
                <a:lnTo>
                  <a:pt x="212" y="29"/>
                </a:lnTo>
                <a:lnTo>
                  <a:pt x="212" y="31"/>
                </a:lnTo>
                <a:lnTo>
                  <a:pt x="208" y="35"/>
                </a:lnTo>
                <a:lnTo>
                  <a:pt x="206" y="37"/>
                </a:lnTo>
                <a:lnTo>
                  <a:pt x="204" y="39"/>
                </a:lnTo>
                <a:lnTo>
                  <a:pt x="200" y="41"/>
                </a:lnTo>
                <a:lnTo>
                  <a:pt x="198" y="45"/>
                </a:lnTo>
                <a:lnTo>
                  <a:pt x="196" y="49"/>
                </a:lnTo>
                <a:lnTo>
                  <a:pt x="192" y="55"/>
                </a:lnTo>
                <a:lnTo>
                  <a:pt x="190" y="61"/>
                </a:lnTo>
                <a:lnTo>
                  <a:pt x="186" y="69"/>
                </a:lnTo>
                <a:lnTo>
                  <a:pt x="185" y="78"/>
                </a:lnTo>
                <a:lnTo>
                  <a:pt x="175" y="96"/>
                </a:lnTo>
                <a:lnTo>
                  <a:pt x="163" y="116"/>
                </a:lnTo>
                <a:lnTo>
                  <a:pt x="151" y="133"/>
                </a:lnTo>
                <a:lnTo>
                  <a:pt x="138" y="153"/>
                </a:lnTo>
                <a:lnTo>
                  <a:pt x="130" y="161"/>
                </a:lnTo>
                <a:lnTo>
                  <a:pt x="120" y="171"/>
                </a:lnTo>
                <a:lnTo>
                  <a:pt x="112" y="179"/>
                </a:lnTo>
                <a:lnTo>
                  <a:pt x="102" y="186"/>
                </a:lnTo>
                <a:lnTo>
                  <a:pt x="92" y="194"/>
                </a:lnTo>
                <a:lnTo>
                  <a:pt x="81" y="200"/>
                </a:lnTo>
                <a:lnTo>
                  <a:pt x="59" y="214"/>
                </a:lnTo>
                <a:lnTo>
                  <a:pt x="47" y="222"/>
                </a:lnTo>
                <a:lnTo>
                  <a:pt x="38" y="226"/>
                </a:lnTo>
                <a:lnTo>
                  <a:pt x="28" y="231"/>
                </a:lnTo>
                <a:lnTo>
                  <a:pt x="22" y="233"/>
                </a:lnTo>
                <a:lnTo>
                  <a:pt x="16" y="235"/>
                </a:lnTo>
                <a:lnTo>
                  <a:pt x="10" y="237"/>
                </a:lnTo>
                <a:lnTo>
                  <a:pt x="6" y="237"/>
                </a:lnTo>
                <a:lnTo>
                  <a:pt x="4" y="235"/>
                </a:lnTo>
                <a:lnTo>
                  <a:pt x="4" y="23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7" name="Freeform 63">
            <a:extLst>
              <a:ext uri="{FF2B5EF4-FFF2-40B4-BE49-F238E27FC236}">
                <a16:creationId xmlns:a16="http://schemas.microsoft.com/office/drawing/2014/main" xmlns="" id="{39A97885-68B9-4BC4-AB50-9F9F7B7739E6}"/>
              </a:ext>
            </a:extLst>
          </p:cNvPr>
          <p:cNvSpPr>
            <a:spLocks/>
          </p:cNvSpPr>
          <p:nvPr/>
        </p:nvSpPr>
        <p:spPr bwMode="auto">
          <a:xfrm>
            <a:off x="1503053" y="1359615"/>
            <a:ext cx="746657" cy="974804"/>
          </a:xfrm>
          <a:custGeom>
            <a:avLst/>
            <a:gdLst>
              <a:gd name="T0" fmla="*/ 0 w 153"/>
              <a:gd name="T1" fmla="*/ 0 h 139"/>
              <a:gd name="T2" fmla="*/ 6 w 153"/>
              <a:gd name="T3" fmla="*/ 2 h 139"/>
              <a:gd name="T4" fmla="*/ 12 w 153"/>
              <a:gd name="T5" fmla="*/ 6 h 139"/>
              <a:gd name="T6" fmla="*/ 18 w 153"/>
              <a:gd name="T7" fmla="*/ 8 h 139"/>
              <a:gd name="T8" fmla="*/ 26 w 153"/>
              <a:gd name="T9" fmla="*/ 12 h 139"/>
              <a:gd name="T10" fmla="*/ 34 w 153"/>
              <a:gd name="T11" fmla="*/ 16 h 139"/>
              <a:gd name="T12" fmla="*/ 41 w 153"/>
              <a:gd name="T13" fmla="*/ 20 h 139"/>
              <a:gd name="T14" fmla="*/ 59 w 153"/>
              <a:gd name="T15" fmla="*/ 29 h 139"/>
              <a:gd name="T16" fmla="*/ 77 w 153"/>
              <a:gd name="T17" fmla="*/ 39 h 139"/>
              <a:gd name="T18" fmla="*/ 94 w 153"/>
              <a:gd name="T19" fmla="*/ 51 h 139"/>
              <a:gd name="T20" fmla="*/ 110 w 153"/>
              <a:gd name="T21" fmla="*/ 63 h 139"/>
              <a:gd name="T22" fmla="*/ 126 w 153"/>
              <a:gd name="T23" fmla="*/ 75 h 139"/>
              <a:gd name="T24" fmla="*/ 134 w 153"/>
              <a:gd name="T25" fmla="*/ 80 h 139"/>
              <a:gd name="T26" fmla="*/ 139 w 153"/>
              <a:gd name="T27" fmla="*/ 86 h 139"/>
              <a:gd name="T28" fmla="*/ 143 w 153"/>
              <a:gd name="T29" fmla="*/ 92 h 139"/>
              <a:gd name="T30" fmla="*/ 147 w 153"/>
              <a:gd name="T31" fmla="*/ 98 h 139"/>
              <a:gd name="T32" fmla="*/ 151 w 153"/>
              <a:gd name="T33" fmla="*/ 104 h 139"/>
              <a:gd name="T34" fmla="*/ 153 w 153"/>
              <a:gd name="T35" fmla="*/ 110 h 139"/>
              <a:gd name="T36" fmla="*/ 153 w 153"/>
              <a:gd name="T37" fmla="*/ 114 h 139"/>
              <a:gd name="T38" fmla="*/ 153 w 153"/>
              <a:gd name="T39" fmla="*/ 120 h 139"/>
              <a:gd name="T40" fmla="*/ 151 w 153"/>
              <a:gd name="T41" fmla="*/ 124 h 139"/>
              <a:gd name="T42" fmla="*/ 151 w 153"/>
              <a:gd name="T43" fmla="*/ 128 h 139"/>
              <a:gd name="T44" fmla="*/ 151 w 153"/>
              <a:gd name="T45" fmla="*/ 131 h 139"/>
              <a:gd name="T46" fmla="*/ 149 w 153"/>
              <a:gd name="T47" fmla="*/ 133 h 139"/>
              <a:gd name="T48" fmla="*/ 147 w 153"/>
              <a:gd name="T49" fmla="*/ 135 h 139"/>
              <a:gd name="T50" fmla="*/ 147 w 153"/>
              <a:gd name="T51" fmla="*/ 137 h 139"/>
              <a:gd name="T52" fmla="*/ 145 w 153"/>
              <a:gd name="T53" fmla="*/ 139 h 139"/>
              <a:gd name="T54" fmla="*/ 143 w 153"/>
              <a:gd name="T55" fmla="*/ 139 h 139"/>
              <a:gd name="T56" fmla="*/ 141 w 153"/>
              <a:gd name="T57" fmla="*/ 139 h 139"/>
              <a:gd name="T58" fmla="*/ 137 w 153"/>
              <a:gd name="T59" fmla="*/ 137 h 139"/>
              <a:gd name="T60" fmla="*/ 134 w 153"/>
              <a:gd name="T61" fmla="*/ 135 h 139"/>
              <a:gd name="T62" fmla="*/ 130 w 153"/>
              <a:gd name="T63" fmla="*/ 133 h 139"/>
              <a:gd name="T64" fmla="*/ 126 w 153"/>
              <a:gd name="T65" fmla="*/ 129 h 139"/>
              <a:gd name="T66" fmla="*/ 120 w 153"/>
              <a:gd name="T67" fmla="*/ 126 h 139"/>
              <a:gd name="T68" fmla="*/ 114 w 153"/>
              <a:gd name="T69" fmla="*/ 120 h 139"/>
              <a:gd name="T70" fmla="*/ 108 w 153"/>
              <a:gd name="T71" fmla="*/ 114 h 139"/>
              <a:gd name="T72" fmla="*/ 94 w 153"/>
              <a:gd name="T73" fmla="*/ 104 h 139"/>
              <a:gd name="T74" fmla="*/ 81 w 153"/>
              <a:gd name="T75" fmla="*/ 92 h 139"/>
              <a:gd name="T76" fmla="*/ 71 w 153"/>
              <a:gd name="T77" fmla="*/ 82 h 139"/>
              <a:gd name="T78" fmla="*/ 61 w 153"/>
              <a:gd name="T79" fmla="*/ 73 h 139"/>
              <a:gd name="T80" fmla="*/ 51 w 153"/>
              <a:gd name="T81" fmla="*/ 65 h 139"/>
              <a:gd name="T82" fmla="*/ 41 w 153"/>
              <a:gd name="T83" fmla="*/ 55 h 139"/>
              <a:gd name="T84" fmla="*/ 30 w 153"/>
              <a:gd name="T85" fmla="*/ 45 h 139"/>
              <a:gd name="T86" fmla="*/ 18 w 153"/>
              <a:gd name="T87" fmla="*/ 33 h 139"/>
              <a:gd name="T88" fmla="*/ 14 w 153"/>
              <a:gd name="T89" fmla="*/ 27 h 139"/>
              <a:gd name="T90" fmla="*/ 8 w 153"/>
              <a:gd name="T91" fmla="*/ 24 h 139"/>
              <a:gd name="T92" fmla="*/ 4 w 153"/>
              <a:gd name="T93" fmla="*/ 20 h 139"/>
              <a:gd name="T94" fmla="*/ 2 w 153"/>
              <a:gd name="T95" fmla="*/ 14 h 139"/>
              <a:gd name="T96" fmla="*/ 0 w 153"/>
              <a:gd name="T97" fmla="*/ 12 h 139"/>
              <a:gd name="T98" fmla="*/ 0 w 153"/>
              <a:gd name="T99" fmla="*/ 8 h 139"/>
              <a:gd name="T100" fmla="*/ 0 w 153"/>
              <a:gd name="T101" fmla="*/ 4 h 139"/>
              <a:gd name="T102" fmla="*/ 0 w 153"/>
              <a:gd name="T103" fmla="*/ 0 h 139"/>
              <a:gd name="T104" fmla="*/ 0 w 153"/>
              <a:gd name="T105" fmla="*/ 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3" h="139">
                <a:moveTo>
                  <a:pt x="0" y="0"/>
                </a:moveTo>
                <a:lnTo>
                  <a:pt x="6" y="2"/>
                </a:lnTo>
                <a:lnTo>
                  <a:pt x="12" y="6"/>
                </a:lnTo>
                <a:lnTo>
                  <a:pt x="18" y="8"/>
                </a:lnTo>
                <a:lnTo>
                  <a:pt x="26" y="12"/>
                </a:lnTo>
                <a:lnTo>
                  <a:pt x="34" y="16"/>
                </a:lnTo>
                <a:lnTo>
                  <a:pt x="41" y="20"/>
                </a:lnTo>
                <a:lnTo>
                  <a:pt x="59" y="29"/>
                </a:lnTo>
                <a:lnTo>
                  <a:pt x="77" y="39"/>
                </a:lnTo>
                <a:lnTo>
                  <a:pt x="94" y="51"/>
                </a:lnTo>
                <a:lnTo>
                  <a:pt x="110" y="63"/>
                </a:lnTo>
                <a:lnTo>
                  <a:pt x="126" y="75"/>
                </a:lnTo>
                <a:lnTo>
                  <a:pt x="134" y="80"/>
                </a:lnTo>
                <a:lnTo>
                  <a:pt x="139" y="86"/>
                </a:lnTo>
                <a:lnTo>
                  <a:pt x="143" y="92"/>
                </a:lnTo>
                <a:lnTo>
                  <a:pt x="147" y="98"/>
                </a:lnTo>
                <a:lnTo>
                  <a:pt x="151" y="104"/>
                </a:lnTo>
                <a:lnTo>
                  <a:pt x="153" y="110"/>
                </a:lnTo>
                <a:lnTo>
                  <a:pt x="153" y="114"/>
                </a:lnTo>
                <a:lnTo>
                  <a:pt x="153" y="120"/>
                </a:lnTo>
                <a:lnTo>
                  <a:pt x="151" y="124"/>
                </a:lnTo>
                <a:lnTo>
                  <a:pt x="151" y="128"/>
                </a:lnTo>
                <a:lnTo>
                  <a:pt x="151" y="131"/>
                </a:lnTo>
                <a:lnTo>
                  <a:pt x="149" y="133"/>
                </a:lnTo>
                <a:lnTo>
                  <a:pt x="147" y="135"/>
                </a:lnTo>
                <a:lnTo>
                  <a:pt x="147" y="137"/>
                </a:lnTo>
                <a:lnTo>
                  <a:pt x="145" y="139"/>
                </a:lnTo>
                <a:lnTo>
                  <a:pt x="143" y="139"/>
                </a:lnTo>
                <a:lnTo>
                  <a:pt x="141" y="139"/>
                </a:lnTo>
                <a:lnTo>
                  <a:pt x="137" y="137"/>
                </a:lnTo>
                <a:lnTo>
                  <a:pt x="134" y="135"/>
                </a:lnTo>
                <a:lnTo>
                  <a:pt x="130" y="133"/>
                </a:lnTo>
                <a:lnTo>
                  <a:pt x="126" y="129"/>
                </a:lnTo>
                <a:lnTo>
                  <a:pt x="120" y="126"/>
                </a:lnTo>
                <a:lnTo>
                  <a:pt x="114" y="120"/>
                </a:lnTo>
                <a:lnTo>
                  <a:pt x="108" y="114"/>
                </a:lnTo>
                <a:lnTo>
                  <a:pt x="94" y="104"/>
                </a:lnTo>
                <a:lnTo>
                  <a:pt x="81" y="92"/>
                </a:lnTo>
                <a:lnTo>
                  <a:pt x="71" y="82"/>
                </a:lnTo>
                <a:lnTo>
                  <a:pt x="61" y="73"/>
                </a:lnTo>
                <a:lnTo>
                  <a:pt x="51" y="65"/>
                </a:lnTo>
                <a:lnTo>
                  <a:pt x="41" y="55"/>
                </a:lnTo>
                <a:lnTo>
                  <a:pt x="30" y="45"/>
                </a:lnTo>
                <a:lnTo>
                  <a:pt x="18" y="33"/>
                </a:lnTo>
                <a:lnTo>
                  <a:pt x="14" y="27"/>
                </a:lnTo>
                <a:lnTo>
                  <a:pt x="8" y="24"/>
                </a:lnTo>
                <a:lnTo>
                  <a:pt x="4" y="20"/>
                </a:lnTo>
                <a:lnTo>
                  <a:pt x="2" y="14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64">
            <a:extLst>
              <a:ext uri="{FF2B5EF4-FFF2-40B4-BE49-F238E27FC236}">
                <a16:creationId xmlns:a16="http://schemas.microsoft.com/office/drawing/2014/main" xmlns="" id="{50A8CBCA-5CCC-41A6-B492-9B6FBD60FFC1}"/>
              </a:ext>
            </a:extLst>
          </p:cNvPr>
          <p:cNvSpPr>
            <a:spLocks/>
          </p:cNvSpPr>
          <p:nvPr/>
        </p:nvSpPr>
        <p:spPr bwMode="auto">
          <a:xfrm>
            <a:off x="2608489" y="482286"/>
            <a:ext cx="455753" cy="626664"/>
          </a:xfrm>
          <a:custGeom>
            <a:avLst/>
            <a:gdLst>
              <a:gd name="T0" fmla="*/ 33 w 94"/>
              <a:gd name="T1" fmla="*/ 29 h 90"/>
              <a:gd name="T2" fmla="*/ 33 w 94"/>
              <a:gd name="T3" fmla="*/ 23 h 90"/>
              <a:gd name="T4" fmla="*/ 33 w 94"/>
              <a:gd name="T5" fmla="*/ 19 h 90"/>
              <a:gd name="T6" fmla="*/ 31 w 94"/>
              <a:gd name="T7" fmla="*/ 15 h 90"/>
              <a:gd name="T8" fmla="*/ 31 w 94"/>
              <a:gd name="T9" fmla="*/ 13 h 90"/>
              <a:gd name="T10" fmla="*/ 29 w 94"/>
              <a:gd name="T11" fmla="*/ 11 h 90"/>
              <a:gd name="T12" fmla="*/ 27 w 94"/>
              <a:gd name="T13" fmla="*/ 9 h 90"/>
              <a:gd name="T14" fmla="*/ 27 w 94"/>
              <a:gd name="T15" fmla="*/ 7 h 90"/>
              <a:gd name="T16" fmla="*/ 27 w 94"/>
              <a:gd name="T17" fmla="*/ 3 h 90"/>
              <a:gd name="T18" fmla="*/ 29 w 94"/>
              <a:gd name="T19" fmla="*/ 2 h 90"/>
              <a:gd name="T20" fmla="*/ 31 w 94"/>
              <a:gd name="T21" fmla="*/ 0 h 90"/>
              <a:gd name="T22" fmla="*/ 35 w 94"/>
              <a:gd name="T23" fmla="*/ 0 h 90"/>
              <a:gd name="T24" fmla="*/ 41 w 94"/>
              <a:gd name="T25" fmla="*/ 0 h 90"/>
              <a:gd name="T26" fmla="*/ 47 w 94"/>
              <a:gd name="T27" fmla="*/ 0 h 90"/>
              <a:gd name="T28" fmla="*/ 54 w 94"/>
              <a:gd name="T29" fmla="*/ 2 h 90"/>
              <a:gd name="T30" fmla="*/ 62 w 94"/>
              <a:gd name="T31" fmla="*/ 3 h 90"/>
              <a:gd name="T32" fmla="*/ 72 w 94"/>
              <a:gd name="T33" fmla="*/ 5 h 90"/>
              <a:gd name="T34" fmla="*/ 78 w 94"/>
              <a:gd name="T35" fmla="*/ 7 h 90"/>
              <a:gd name="T36" fmla="*/ 82 w 94"/>
              <a:gd name="T37" fmla="*/ 9 h 90"/>
              <a:gd name="T38" fmla="*/ 86 w 94"/>
              <a:gd name="T39" fmla="*/ 11 h 90"/>
              <a:gd name="T40" fmla="*/ 88 w 94"/>
              <a:gd name="T41" fmla="*/ 13 h 90"/>
              <a:gd name="T42" fmla="*/ 90 w 94"/>
              <a:gd name="T43" fmla="*/ 15 h 90"/>
              <a:gd name="T44" fmla="*/ 92 w 94"/>
              <a:gd name="T45" fmla="*/ 19 h 90"/>
              <a:gd name="T46" fmla="*/ 92 w 94"/>
              <a:gd name="T47" fmla="*/ 21 h 90"/>
              <a:gd name="T48" fmla="*/ 94 w 94"/>
              <a:gd name="T49" fmla="*/ 23 h 90"/>
              <a:gd name="T50" fmla="*/ 92 w 94"/>
              <a:gd name="T51" fmla="*/ 27 h 90"/>
              <a:gd name="T52" fmla="*/ 88 w 94"/>
              <a:gd name="T53" fmla="*/ 33 h 90"/>
              <a:gd name="T54" fmla="*/ 84 w 94"/>
              <a:gd name="T55" fmla="*/ 37 h 90"/>
              <a:gd name="T56" fmla="*/ 78 w 94"/>
              <a:gd name="T57" fmla="*/ 43 h 90"/>
              <a:gd name="T58" fmla="*/ 72 w 94"/>
              <a:gd name="T59" fmla="*/ 45 h 90"/>
              <a:gd name="T60" fmla="*/ 68 w 94"/>
              <a:gd name="T61" fmla="*/ 49 h 90"/>
              <a:gd name="T62" fmla="*/ 62 w 94"/>
              <a:gd name="T63" fmla="*/ 52 h 90"/>
              <a:gd name="T64" fmla="*/ 54 w 94"/>
              <a:gd name="T65" fmla="*/ 58 h 90"/>
              <a:gd name="T66" fmla="*/ 47 w 94"/>
              <a:gd name="T67" fmla="*/ 66 h 90"/>
              <a:gd name="T68" fmla="*/ 39 w 94"/>
              <a:gd name="T69" fmla="*/ 72 h 90"/>
              <a:gd name="T70" fmla="*/ 29 w 94"/>
              <a:gd name="T71" fmla="*/ 80 h 90"/>
              <a:gd name="T72" fmla="*/ 19 w 94"/>
              <a:gd name="T73" fmla="*/ 90 h 90"/>
              <a:gd name="T74" fmla="*/ 0 w 94"/>
              <a:gd name="T75" fmla="*/ 90 h 90"/>
              <a:gd name="T76" fmla="*/ 5 w 94"/>
              <a:gd name="T77" fmla="*/ 78 h 90"/>
              <a:gd name="T78" fmla="*/ 11 w 94"/>
              <a:gd name="T79" fmla="*/ 68 h 90"/>
              <a:gd name="T80" fmla="*/ 17 w 94"/>
              <a:gd name="T81" fmla="*/ 58 h 90"/>
              <a:gd name="T82" fmla="*/ 23 w 94"/>
              <a:gd name="T83" fmla="*/ 51 h 90"/>
              <a:gd name="T84" fmla="*/ 25 w 94"/>
              <a:gd name="T85" fmla="*/ 43 h 90"/>
              <a:gd name="T86" fmla="*/ 29 w 94"/>
              <a:gd name="T87" fmla="*/ 37 h 90"/>
              <a:gd name="T88" fmla="*/ 31 w 94"/>
              <a:gd name="T89" fmla="*/ 33 h 90"/>
              <a:gd name="T90" fmla="*/ 33 w 94"/>
              <a:gd name="T91" fmla="*/ 29 h 90"/>
              <a:gd name="T92" fmla="*/ 33 w 94"/>
              <a:gd name="T93" fmla="*/ 29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4" h="90">
                <a:moveTo>
                  <a:pt x="33" y="29"/>
                </a:moveTo>
                <a:lnTo>
                  <a:pt x="33" y="23"/>
                </a:lnTo>
                <a:lnTo>
                  <a:pt x="33" y="19"/>
                </a:lnTo>
                <a:lnTo>
                  <a:pt x="31" y="15"/>
                </a:lnTo>
                <a:lnTo>
                  <a:pt x="31" y="13"/>
                </a:lnTo>
                <a:lnTo>
                  <a:pt x="29" y="11"/>
                </a:lnTo>
                <a:lnTo>
                  <a:pt x="27" y="9"/>
                </a:lnTo>
                <a:lnTo>
                  <a:pt x="27" y="7"/>
                </a:lnTo>
                <a:lnTo>
                  <a:pt x="27" y="3"/>
                </a:lnTo>
                <a:lnTo>
                  <a:pt x="29" y="2"/>
                </a:lnTo>
                <a:lnTo>
                  <a:pt x="31" y="0"/>
                </a:lnTo>
                <a:lnTo>
                  <a:pt x="35" y="0"/>
                </a:lnTo>
                <a:lnTo>
                  <a:pt x="41" y="0"/>
                </a:lnTo>
                <a:lnTo>
                  <a:pt x="47" y="0"/>
                </a:lnTo>
                <a:lnTo>
                  <a:pt x="54" y="2"/>
                </a:lnTo>
                <a:lnTo>
                  <a:pt x="62" y="3"/>
                </a:lnTo>
                <a:lnTo>
                  <a:pt x="72" y="5"/>
                </a:lnTo>
                <a:lnTo>
                  <a:pt x="78" y="7"/>
                </a:lnTo>
                <a:lnTo>
                  <a:pt x="82" y="9"/>
                </a:lnTo>
                <a:lnTo>
                  <a:pt x="86" y="11"/>
                </a:lnTo>
                <a:lnTo>
                  <a:pt x="88" y="13"/>
                </a:lnTo>
                <a:lnTo>
                  <a:pt x="90" y="15"/>
                </a:lnTo>
                <a:lnTo>
                  <a:pt x="92" y="19"/>
                </a:lnTo>
                <a:lnTo>
                  <a:pt x="92" y="21"/>
                </a:lnTo>
                <a:lnTo>
                  <a:pt x="94" y="23"/>
                </a:lnTo>
                <a:lnTo>
                  <a:pt x="92" y="27"/>
                </a:lnTo>
                <a:lnTo>
                  <a:pt x="88" y="33"/>
                </a:lnTo>
                <a:lnTo>
                  <a:pt x="84" y="37"/>
                </a:lnTo>
                <a:lnTo>
                  <a:pt x="78" y="43"/>
                </a:lnTo>
                <a:lnTo>
                  <a:pt x="72" y="45"/>
                </a:lnTo>
                <a:lnTo>
                  <a:pt x="68" y="49"/>
                </a:lnTo>
                <a:lnTo>
                  <a:pt x="62" y="52"/>
                </a:lnTo>
                <a:lnTo>
                  <a:pt x="54" y="58"/>
                </a:lnTo>
                <a:lnTo>
                  <a:pt x="47" y="66"/>
                </a:lnTo>
                <a:lnTo>
                  <a:pt x="39" y="72"/>
                </a:lnTo>
                <a:lnTo>
                  <a:pt x="29" y="80"/>
                </a:lnTo>
                <a:lnTo>
                  <a:pt x="19" y="90"/>
                </a:lnTo>
                <a:lnTo>
                  <a:pt x="0" y="90"/>
                </a:lnTo>
                <a:lnTo>
                  <a:pt x="5" y="78"/>
                </a:lnTo>
                <a:lnTo>
                  <a:pt x="11" y="68"/>
                </a:lnTo>
                <a:lnTo>
                  <a:pt x="17" y="58"/>
                </a:lnTo>
                <a:lnTo>
                  <a:pt x="23" y="51"/>
                </a:lnTo>
                <a:lnTo>
                  <a:pt x="25" y="43"/>
                </a:lnTo>
                <a:lnTo>
                  <a:pt x="29" y="37"/>
                </a:lnTo>
                <a:lnTo>
                  <a:pt x="31" y="33"/>
                </a:lnTo>
                <a:lnTo>
                  <a:pt x="33" y="29"/>
                </a:lnTo>
                <a:lnTo>
                  <a:pt x="33" y="2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65">
            <a:extLst>
              <a:ext uri="{FF2B5EF4-FFF2-40B4-BE49-F238E27FC236}">
                <a16:creationId xmlns:a16="http://schemas.microsoft.com/office/drawing/2014/main" xmlns="" id="{D4792A74-9549-429A-9FE1-D0A75F28FF47}"/>
              </a:ext>
            </a:extLst>
          </p:cNvPr>
          <p:cNvSpPr>
            <a:spLocks/>
          </p:cNvSpPr>
          <p:nvPr/>
        </p:nvSpPr>
        <p:spPr bwMode="auto">
          <a:xfrm>
            <a:off x="2356372" y="997545"/>
            <a:ext cx="1386646" cy="2186351"/>
          </a:xfrm>
          <a:custGeom>
            <a:avLst/>
            <a:gdLst>
              <a:gd name="T0" fmla="*/ 235 w 286"/>
              <a:gd name="T1" fmla="*/ 279 h 316"/>
              <a:gd name="T2" fmla="*/ 215 w 286"/>
              <a:gd name="T3" fmla="*/ 300 h 316"/>
              <a:gd name="T4" fmla="*/ 194 w 286"/>
              <a:gd name="T5" fmla="*/ 314 h 316"/>
              <a:gd name="T6" fmla="*/ 176 w 286"/>
              <a:gd name="T7" fmla="*/ 316 h 316"/>
              <a:gd name="T8" fmla="*/ 164 w 286"/>
              <a:gd name="T9" fmla="*/ 304 h 316"/>
              <a:gd name="T10" fmla="*/ 143 w 286"/>
              <a:gd name="T11" fmla="*/ 282 h 316"/>
              <a:gd name="T12" fmla="*/ 135 w 286"/>
              <a:gd name="T13" fmla="*/ 271 h 316"/>
              <a:gd name="T14" fmla="*/ 139 w 286"/>
              <a:gd name="T15" fmla="*/ 263 h 316"/>
              <a:gd name="T16" fmla="*/ 149 w 286"/>
              <a:gd name="T17" fmla="*/ 261 h 316"/>
              <a:gd name="T18" fmla="*/ 176 w 286"/>
              <a:gd name="T19" fmla="*/ 269 h 316"/>
              <a:gd name="T20" fmla="*/ 186 w 286"/>
              <a:gd name="T21" fmla="*/ 269 h 316"/>
              <a:gd name="T22" fmla="*/ 198 w 286"/>
              <a:gd name="T23" fmla="*/ 257 h 316"/>
              <a:gd name="T24" fmla="*/ 207 w 286"/>
              <a:gd name="T25" fmla="*/ 233 h 316"/>
              <a:gd name="T26" fmla="*/ 217 w 286"/>
              <a:gd name="T27" fmla="*/ 200 h 316"/>
              <a:gd name="T28" fmla="*/ 221 w 286"/>
              <a:gd name="T29" fmla="*/ 177 h 316"/>
              <a:gd name="T30" fmla="*/ 221 w 286"/>
              <a:gd name="T31" fmla="*/ 165 h 316"/>
              <a:gd name="T32" fmla="*/ 213 w 286"/>
              <a:gd name="T33" fmla="*/ 159 h 316"/>
              <a:gd name="T34" fmla="*/ 198 w 286"/>
              <a:gd name="T35" fmla="*/ 159 h 316"/>
              <a:gd name="T36" fmla="*/ 174 w 286"/>
              <a:gd name="T37" fmla="*/ 161 h 316"/>
              <a:gd name="T38" fmla="*/ 117 w 286"/>
              <a:gd name="T39" fmla="*/ 167 h 316"/>
              <a:gd name="T40" fmla="*/ 70 w 286"/>
              <a:gd name="T41" fmla="*/ 173 h 316"/>
              <a:gd name="T42" fmla="*/ 49 w 286"/>
              <a:gd name="T43" fmla="*/ 179 h 316"/>
              <a:gd name="T44" fmla="*/ 35 w 286"/>
              <a:gd name="T45" fmla="*/ 186 h 316"/>
              <a:gd name="T46" fmla="*/ 15 w 286"/>
              <a:gd name="T47" fmla="*/ 184 h 316"/>
              <a:gd name="T48" fmla="*/ 2 w 286"/>
              <a:gd name="T49" fmla="*/ 173 h 316"/>
              <a:gd name="T50" fmla="*/ 2 w 286"/>
              <a:gd name="T51" fmla="*/ 159 h 316"/>
              <a:gd name="T52" fmla="*/ 13 w 286"/>
              <a:gd name="T53" fmla="*/ 145 h 316"/>
              <a:gd name="T54" fmla="*/ 17 w 286"/>
              <a:gd name="T55" fmla="*/ 114 h 316"/>
              <a:gd name="T56" fmla="*/ 17 w 286"/>
              <a:gd name="T57" fmla="*/ 61 h 316"/>
              <a:gd name="T58" fmla="*/ 15 w 286"/>
              <a:gd name="T59" fmla="*/ 30 h 316"/>
              <a:gd name="T60" fmla="*/ 7 w 286"/>
              <a:gd name="T61" fmla="*/ 18 h 316"/>
              <a:gd name="T62" fmla="*/ 9 w 286"/>
              <a:gd name="T63" fmla="*/ 6 h 316"/>
              <a:gd name="T64" fmla="*/ 19 w 286"/>
              <a:gd name="T65" fmla="*/ 0 h 316"/>
              <a:gd name="T66" fmla="*/ 45 w 286"/>
              <a:gd name="T67" fmla="*/ 4 h 316"/>
              <a:gd name="T68" fmla="*/ 56 w 286"/>
              <a:gd name="T69" fmla="*/ 37 h 316"/>
              <a:gd name="T70" fmla="*/ 56 w 286"/>
              <a:gd name="T71" fmla="*/ 63 h 316"/>
              <a:gd name="T72" fmla="*/ 54 w 286"/>
              <a:gd name="T73" fmla="*/ 96 h 316"/>
              <a:gd name="T74" fmla="*/ 53 w 286"/>
              <a:gd name="T75" fmla="*/ 135 h 316"/>
              <a:gd name="T76" fmla="*/ 51 w 286"/>
              <a:gd name="T77" fmla="*/ 151 h 316"/>
              <a:gd name="T78" fmla="*/ 56 w 286"/>
              <a:gd name="T79" fmla="*/ 151 h 316"/>
              <a:gd name="T80" fmla="*/ 80 w 286"/>
              <a:gd name="T81" fmla="*/ 149 h 316"/>
              <a:gd name="T82" fmla="*/ 145 w 286"/>
              <a:gd name="T83" fmla="*/ 143 h 316"/>
              <a:gd name="T84" fmla="*/ 188 w 286"/>
              <a:gd name="T85" fmla="*/ 135 h 316"/>
              <a:gd name="T86" fmla="*/ 207 w 286"/>
              <a:gd name="T87" fmla="*/ 131 h 316"/>
              <a:gd name="T88" fmla="*/ 221 w 286"/>
              <a:gd name="T89" fmla="*/ 128 h 316"/>
              <a:gd name="T90" fmla="*/ 237 w 286"/>
              <a:gd name="T91" fmla="*/ 130 h 316"/>
              <a:gd name="T92" fmla="*/ 268 w 286"/>
              <a:gd name="T93" fmla="*/ 143 h 316"/>
              <a:gd name="T94" fmla="*/ 282 w 286"/>
              <a:gd name="T95" fmla="*/ 155 h 316"/>
              <a:gd name="T96" fmla="*/ 284 w 286"/>
              <a:gd name="T97" fmla="*/ 165 h 316"/>
              <a:gd name="T98" fmla="*/ 276 w 286"/>
              <a:gd name="T99" fmla="*/ 169 h 316"/>
              <a:gd name="T100" fmla="*/ 270 w 286"/>
              <a:gd name="T101" fmla="*/ 179 h 316"/>
              <a:gd name="T102" fmla="*/ 264 w 286"/>
              <a:gd name="T103" fmla="*/ 206 h 316"/>
              <a:gd name="T104" fmla="*/ 250 w 286"/>
              <a:gd name="T105" fmla="*/ 245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86" h="316">
                <a:moveTo>
                  <a:pt x="250" y="245"/>
                </a:moveTo>
                <a:lnTo>
                  <a:pt x="247" y="259"/>
                </a:lnTo>
                <a:lnTo>
                  <a:pt x="239" y="273"/>
                </a:lnTo>
                <a:lnTo>
                  <a:pt x="235" y="279"/>
                </a:lnTo>
                <a:lnTo>
                  <a:pt x="231" y="284"/>
                </a:lnTo>
                <a:lnTo>
                  <a:pt x="225" y="290"/>
                </a:lnTo>
                <a:lnTo>
                  <a:pt x="219" y="296"/>
                </a:lnTo>
                <a:lnTo>
                  <a:pt x="215" y="300"/>
                </a:lnTo>
                <a:lnTo>
                  <a:pt x="209" y="306"/>
                </a:lnTo>
                <a:lnTo>
                  <a:pt x="203" y="308"/>
                </a:lnTo>
                <a:lnTo>
                  <a:pt x="198" y="312"/>
                </a:lnTo>
                <a:lnTo>
                  <a:pt x="194" y="314"/>
                </a:lnTo>
                <a:lnTo>
                  <a:pt x="190" y="316"/>
                </a:lnTo>
                <a:lnTo>
                  <a:pt x="186" y="316"/>
                </a:lnTo>
                <a:lnTo>
                  <a:pt x="182" y="316"/>
                </a:lnTo>
                <a:lnTo>
                  <a:pt x="176" y="316"/>
                </a:lnTo>
                <a:lnTo>
                  <a:pt x="172" y="314"/>
                </a:lnTo>
                <a:lnTo>
                  <a:pt x="168" y="312"/>
                </a:lnTo>
                <a:lnTo>
                  <a:pt x="166" y="308"/>
                </a:lnTo>
                <a:lnTo>
                  <a:pt x="164" y="304"/>
                </a:lnTo>
                <a:lnTo>
                  <a:pt x="160" y="298"/>
                </a:lnTo>
                <a:lnTo>
                  <a:pt x="154" y="292"/>
                </a:lnTo>
                <a:lnTo>
                  <a:pt x="147" y="286"/>
                </a:lnTo>
                <a:lnTo>
                  <a:pt x="143" y="282"/>
                </a:lnTo>
                <a:lnTo>
                  <a:pt x="139" y="279"/>
                </a:lnTo>
                <a:lnTo>
                  <a:pt x="137" y="277"/>
                </a:lnTo>
                <a:lnTo>
                  <a:pt x="135" y="273"/>
                </a:lnTo>
                <a:lnTo>
                  <a:pt x="135" y="271"/>
                </a:lnTo>
                <a:lnTo>
                  <a:pt x="135" y="269"/>
                </a:lnTo>
                <a:lnTo>
                  <a:pt x="135" y="267"/>
                </a:lnTo>
                <a:lnTo>
                  <a:pt x="137" y="265"/>
                </a:lnTo>
                <a:lnTo>
                  <a:pt x="139" y="263"/>
                </a:lnTo>
                <a:lnTo>
                  <a:pt x="141" y="263"/>
                </a:lnTo>
                <a:lnTo>
                  <a:pt x="143" y="261"/>
                </a:lnTo>
                <a:lnTo>
                  <a:pt x="145" y="261"/>
                </a:lnTo>
                <a:lnTo>
                  <a:pt x="149" y="261"/>
                </a:lnTo>
                <a:lnTo>
                  <a:pt x="152" y="263"/>
                </a:lnTo>
                <a:lnTo>
                  <a:pt x="162" y="265"/>
                </a:lnTo>
                <a:lnTo>
                  <a:pt x="170" y="267"/>
                </a:lnTo>
                <a:lnTo>
                  <a:pt x="176" y="269"/>
                </a:lnTo>
                <a:lnTo>
                  <a:pt x="180" y="271"/>
                </a:lnTo>
                <a:lnTo>
                  <a:pt x="182" y="271"/>
                </a:lnTo>
                <a:lnTo>
                  <a:pt x="184" y="271"/>
                </a:lnTo>
                <a:lnTo>
                  <a:pt x="186" y="269"/>
                </a:lnTo>
                <a:lnTo>
                  <a:pt x="190" y="267"/>
                </a:lnTo>
                <a:lnTo>
                  <a:pt x="194" y="263"/>
                </a:lnTo>
                <a:lnTo>
                  <a:pt x="196" y="261"/>
                </a:lnTo>
                <a:lnTo>
                  <a:pt x="198" y="257"/>
                </a:lnTo>
                <a:lnTo>
                  <a:pt x="201" y="253"/>
                </a:lnTo>
                <a:lnTo>
                  <a:pt x="203" y="247"/>
                </a:lnTo>
                <a:lnTo>
                  <a:pt x="205" y="241"/>
                </a:lnTo>
                <a:lnTo>
                  <a:pt x="207" y="233"/>
                </a:lnTo>
                <a:lnTo>
                  <a:pt x="211" y="226"/>
                </a:lnTo>
                <a:lnTo>
                  <a:pt x="213" y="216"/>
                </a:lnTo>
                <a:lnTo>
                  <a:pt x="215" y="208"/>
                </a:lnTo>
                <a:lnTo>
                  <a:pt x="217" y="200"/>
                </a:lnTo>
                <a:lnTo>
                  <a:pt x="219" y="192"/>
                </a:lnTo>
                <a:lnTo>
                  <a:pt x="221" y="186"/>
                </a:lnTo>
                <a:lnTo>
                  <a:pt x="221" y="181"/>
                </a:lnTo>
                <a:lnTo>
                  <a:pt x="221" y="177"/>
                </a:lnTo>
                <a:lnTo>
                  <a:pt x="223" y="173"/>
                </a:lnTo>
                <a:lnTo>
                  <a:pt x="223" y="171"/>
                </a:lnTo>
                <a:lnTo>
                  <a:pt x="221" y="167"/>
                </a:lnTo>
                <a:lnTo>
                  <a:pt x="221" y="165"/>
                </a:lnTo>
                <a:lnTo>
                  <a:pt x="219" y="163"/>
                </a:lnTo>
                <a:lnTo>
                  <a:pt x="217" y="161"/>
                </a:lnTo>
                <a:lnTo>
                  <a:pt x="215" y="159"/>
                </a:lnTo>
                <a:lnTo>
                  <a:pt x="213" y="159"/>
                </a:lnTo>
                <a:lnTo>
                  <a:pt x="209" y="159"/>
                </a:lnTo>
                <a:lnTo>
                  <a:pt x="203" y="159"/>
                </a:lnTo>
                <a:lnTo>
                  <a:pt x="201" y="159"/>
                </a:lnTo>
                <a:lnTo>
                  <a:pt x="198" y="159"/>
                </a:lnTo>
                <a:lnTo>
                  <a:pt x="194" y="159"/>
                </a:lnTo>
                <a:lnTo>
                  <a:pt x="188" y="161"/>
                </a:lnTo>
                <a:lnTo>
                  <a:pt x="180" y="161"/>
                </a:lnTo>
                <a:lnTo>
                  <a:pt x="174" y="161"/>
                </a:lnTo>
                <a:lnTo>
                  <a:pt x="164" y="161"/>
                </a:lnTo>
                <a:lnTo>
                  <a:pt x="154" y="163"/>
                </a:lnTo>
                <a:lnTo>
                  <a:pt x="135" y="165"/>
                </a:lnTo>
                <a:lnTo>
                  <a:pt x="117" y="167"/>
                </a:lnTo>
                <a:lnTo>
                  <a:pt x="100" y="169"/>
                </a:lnTo>
                <a:lnTo>
                  <a:pt x="84" y="171"/>
                </a:lnTo>
                <a:lnTo>
                  <a:pt x="76" y="173"/>
                </a:lnTo>
                <a:lnTo>
                  <a:pt x="70" y="173"/>
                </a:lnTo>
                <a:lnTo>
                  <a:pt x="64" y="175"/>
                </a:lnTo>
                <a:lnTo>
                  <a:pt x="58" y="175"/>
                </a:lnTo>
                <a:lnTo>
                  <a:pt x="53" y="177"/>
                </a:lnTo>
                <a:lnTo>
                  <a:pt x="49" y="179"/>
                </a:lnTo>
                <a:lnTo>
                  <a:pt x="47" y="179"/>
                </a:lnTo>
                <a:lnTo>
                  <a:pt x="43" y="181"/>
                </a:lnTo>
                <a:lnTo>
                  <a:pt x="39" y="184"/>
                </a:lnTo>
                <a:lnTo>
                  <a:pt x="35" y="186"/>
                </a:lnTo>
                <a:lnTo>
                  <a:pt x="29" y="186"/>
                </a:lnTo>
                <a:lnTo>
                  <a:pt x="25" y="186"/>
                </a:lnTo>
                <a:lnTo>
                  <a:pt x="19" y="186"/>
                </a:lnTo>
                <a:lnTo>
                  <a:pt x="15" y="184"/>
                </a:lnTo>
                <a:lnTo>
                  <a:pt x="11" y="182"/>
                </a:lnTo>
                <a:lnTo>
                  <a:pt x="7" y="179"/>
                </a:lnTo>
                <a:lnTo>
                  <a:pt x="4" y="175"/>
                </a:lnTo>
                <a:lnTo>
                  <a:pt x="2" y="173"/>
                </a:lnTo>
                <a:lnTo>
                  <a:pt x="2" y="169"/>
                </a:lnTo>
                <a:lnTo>
                  <a:pt x="0" y="165"/>
                </a:lnTo>
                <a:lnTo>
                  <a:pt x="2" y="163"/>
                </a:lnTo>
                <a:lnTo>
                  <a:pt x="2" y="159"/>
                </a:lnTo>
                <a:lnTo>
                  <a:pt x="6" y="157"/>
                </a:lnTo>
                <a:lnTo>
                  <a:pt x="9" y="153"/>
                </a:lnTo>
                <a:lnTo>
                  <a:pt x="11" y="149"/>
                </a:lnTo>
                <a:lnTo>
                  <a:pt x="13" y="145"/>
                </a:lnTo>
                <a:lnTo>
                  <a:pt x="13" y="139"/>
                </a:lnTo>
                <a:lnTo>
                  <a:pt x="15" y="131"/>
                </a:lnTo>
                <a:lnTo>
                  <a:pt x="15" y="124"/>
                </a:lnTo>
                <a:lnTo>
                  <a:pt x="17" y="114"/>
                </a:lnTo>
                <a:lnTo>
                  <a:pt x="17" y="100"/>
                </a:lnTo>
                <a:lnTo>
                  <a:pt x="19" y="86"/>
                </a:lnTo>
                <a:lnTo>
                  <a:pt x="19" y="73"/>
                </a:lnTo>
                <a:lnTo>
                  <a:pt x="17" y="61"/>
                </a:lnTo>
                <a:lnTo>
                  <a:pt x="17" y="51"/>
                </a:lnTo>
                <a:lnTo>
                  <a:pt x="17" y="43"/>
                </a:lnTo>
                <a:lnTo>
                  <a:pt x="15" y="35"/>
                </a:lnTo>
                <a:lnTo>
                  <a:pt x="15" y="30"/>
                </a:lnTo>
                <a:lnTo>
                  <a:pt x="13" y="26"/>
                </a:lnTo>
                <a:lnTo>
                  <a:pt x="11" y="24"/>
                </a:lnTo>
                <a:lnTo>
                  <a:pt x="9" y="22"/>
                </a:lnTo>
                <a:lnTo>
                  <a:pt x="7" y="18"/>
                </a:lnTo>
                <a:lnTo>
                  <a:pt x="6" y="14"/>
                </a:lnTo>
                <a:lnTo>
                  <a:pt x="7" y="12"/>
                </a:lnTo>
                <a:lnTo>
                  <a:pt x="7" y="8"/>
                </a:lnTo>
                <a:lnTo>
                  <a:pt x="9" y="6"/>
                </a:lnTo>
                <a:lnTo>
                  <a:pt x="11" y="4"/>
                </a:lnTo>
                <a:lnTo>
                  <a:pt x="13" y="2"/>
                </a:lnTo>
                <a:lnTo>
                  <a:pt x="15" y="2"/>
                </a:lnTo>
                <a:lnTo>
                  <a:pt x="19" y="0"/>
                </a:lnTo>
                <a:lnTo>
                  <a:pt x="23" y="0"/>
                </a:lnTo>
                <a:lnTo>
                  <a:pt x="29" y="0"/>
                </a:lnTo>
                <a:lnTo>
                  <a:pt x="37" y="0"/>
                </a:lnTo>
                <a:lnTo>
                  <a:pt x="45" y="4"/>
                </a:lnTo>
                <a:lnTo>
                  <a:pt x="53" y="8"/>
                </a:lnTo>
                <a:lnTo>
                  <a:pt x="54" y="18"/>
                </a:lnTo>
                <a:lnTo>
                  <a:pt x="54" y="28"/>
                </a:lnTo>
                <a:lnTo>
                  <a:pt x="56" y="37"/>
                </a:lnTo>
                <a:lnTo>
                  <a:pt x="56" y="45"/>
                </a:lnTo>
                <a:lnTo>
                  <a:pt x="56" y="51"/>
                </a:lnTo>
                <a:lnTo>
                  <a:pt x="56" y="55"/>
                </a:lnTo>
                <a:lnTo>
                  <a:pt x="56" y="63"/>
                </a:lnTo>
                <a:lnTo>
                  <a:pt x="56" y="69"/>
                </a:lnTo>
                <a:lnTo>
                  <a:pt x="56" y="77"/>
                </a:lnTo>
                <a:lnTo>
                  <a:pt x="56" y="86"/>
                </a:lnTo>
                <a:lnTo>
                  <a:pt x="54" y="96"/>
                </a:lnTo>
                <a:lnTo>
                  <a:pt x="54" y="106"/>
                </a:lnTo>
                <a:lnTo>
                  <a:pt x="53" y="118"/>
                </a:lnTo>
                <a:lnTo>
                  <a:pt x="53" y="128"/>
                </a:lnTo>
                <a:lnTo>
                  <a:pt x="53" y="135"/>
                </a:lnTo>
                <a:lnTo>
                  <a:pt x="51" y="141"/>
                </a:lnTo>
                <a:lnTo>
                  <a:pt x="51" y="145"/>
                </a:lnTo>
                <a:lnTo>
                  <a:pt x="51" y="149"/>
                </a:lnTo>
                <a:lnTo>
                  <a:pt x="51" y="151"/>
                </a:lnTo>
                <a:lnTo>
                  <a:pt x="53" y="153"/>
                </a:lnTo>
                <a:lnTo>
                  <a:pt x="53" y="153"/>
                </a:lnTo>
                <a:lnTo>
                  <a:pt x="54" y="153"/>
                </a:lnTo>
                <a:lnTo>
                  <a:pt x="56" y="151"/>
                </a:lnTo>
                <a:lnTo>
                  <a:pt x="60" y="151"/>
                </a:lnTo>
                <a:lnTo>
                  <a:pt x="66" y="151"/>
                </a:lnTo>
                <a:lnTo>
                  <a:pt x="72" y="151"/>
                </a:lnTo>
                <a:lnTo>
                  <a:pt x="80" y="149"/>
                </a:lnTo>
                <a:lnTo>
                  <a:pt x="88" y="149"/>
                </a:lnTo>
                <a:lnTo>
                  <a:pt x="105" y="147"/>
                </a:lnTo>
                <a:lnTo>
                  <a:pt x="125" y="145"/>
                </a:lnTo>
                <a:lnTo>
                  <a:pt x="145" y="143"/>
                </a:lnTo>
                <a:lnTo>
                  <a:pt x="164" y="139"/>
                </a:lnTo>
                <a:lnTo>
                  <a:pt x="172" y="137"/>
                </a:lnTo>
                <a:lnTo>
                  <a:pt x="180" y="137"/>
                </a:lnTo>
                <a:lnTo>
                  <a:pt x="188" y="135"/>
                </a:lnTo>
                <a:lnTo>
                  <a:pt x="194" y="133"/>
                </a:lnTo>
                <a:lnTo>
                  <a:pt x="199" y="133"/>
                </a:lnTo>
                <a:lnTo>
                  <a:pt x="203" y="131"/>
                </a:lnTo>
                <a:lnTo>
                  <a:pt x="207" y="131"/>
                </a:lnTo>
                <a:lnTo>
                  <a:pt x="209" y="130"/>
                </a:lnTo>
                <a:lnTo>
                  <a:pt x="213" y="128"/>
                </a:lnTo>
                <a:lnTo>
                  <a:pt x="217" y="128"/>
                </a:lnTo>
                <a:lnTo>
                  <a:pt x="221" y="128"/>
                </a:lnTo>
                <a:lnTo>
                  <a:pt x="227" y="128"/>
                </a:lnTo>
                <a:lnTo>
                  <a:pt x="229" y="128"/>
                </a:lnTo>
                <a:lnTo>
                  <a:pt x="233" y="130"/>
                </a:lnTo>
                <a:lnTo>
                  <a:pt x="237" y="130"/>
                </a:lnTo>
                <a:lnTo>
                  <a:pt x="241" y="131"/>
                </a:lnTo>
                <a:lnTo>
                  <a:pt x="250" y="135"/>
                </a:lnTo>
                <a:lnTo>
                  <a:pt x="262" y="141"/>
                </a:lnTo>
                <a:lnTo>
                  <a:pt x="268" y="143"/>
                </a:lnTo>
                <a:lnTo>
                  <a:pt x="272" y="147"/>
                </a:lnTo>
                <a:lnTo>
                  <a:pt x="276" y="149"/>
                </a:lnTo>
                <a:lnTo>
                  <a:pt x="280" y="151"/>
                </a:lnTo>
                <a:lnTo>
                  <a:pt x="282" y="155"/>
                </a:lnTo>
                <a:lnTo>
                  <a:pt x="284" y="157"/>
                </a:lnTo>
                <a:lnTo>
                  <a:pt x="284" y="159"/>
                </a:lnTo>
                <a:lnTo>
                  <a:pt x="286" y="161"/>
                </a:lnTo>
                <a:lnTo>
                  <a:pt x="284" y="165"/>
                </a:lnTo>
                <a:lnTo>
                  <a:pt x="284" y="167"/>
                </a:lnTo>
                <a:lnTo>
                  <a:pt x="282" y="169"/>
                </a:lnTo>
                <a:lnTo>
                  <a:pt x="278" y="169"/>
                </a:lnTo>
                <a:lnTo>
                  <a:pt x="276" y="169"/>
                </a:lnTo>
                <a:lnTo>
                  <a:pt x="274" y="171"/>
                </a:lnTo>
                <a:lnTo>
                  <a:pt x="274" y="173"/>
                </a:lnTo>
                <a:lnTo>
                  <a:pt x="272" y="175"/>
                </a:lnTo>
                <a:lnTo>
                  <a:pt x="270" y="179"/>
                </a:lnTo>
                <a:lnTo>
                  <a:pt x="268" y="182"/>
                </a:lnTo>
                <a:lnTo>
                  <a:pt x="268" y="188"/>
                </a:lnTo>
                <a:lnTo>
                  <a:pt x="266" y="194"/>
                </a:lnTo>
                <a:lnTo>
                  <a:pt x="264" y="206"/>
                </a:lnTo>
                <a:lnTo>
                  <a:pt x="260" y="220"/>
                </a:lnTo>
                <a:lnTo>
                  <a:pt x="256" y="233"/>
                </a:lnTo>
                <a:lnTo>
                  <a:pt x="250" y="245"/>
                </a:lnTo>
                <a:lnTo>
                  <a:pt x="250" y="24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66">
            <a:extLst>
              <a:ext uri="{FF2B5EF4-FFF2-40B4-BE49-F238E27FC236}">
                <a16:creationId xmlns:a16="http://schemas.microsoft.com/office/drawing/2014/main" xmlns="" id="{EDA350F7-AA3F-46D4-9C8A-053BB844925D}"/>
              </a:ext>
            </a:extLst>
          </p:cNvPr>
          <p:cNvSpPr>
            <a:spLocks/>
          </p:cNvSpPr>
          <p:nvPr/>
        </p:nvSpPr>
        <p:spPr bwMode="auto">
          <a:xfrm>
            <a:off x="2453339" y="872208"/>
            <a:ext cx="940593" cy="1072289"/>
          </a:xfrm>
          <a:custGeom>
            <a:avLst/>
            <a:gdLst>
              <a:gd name="T0" fmla="*/ 81 w 194"/>
              <a:gd name="T1" fmla="*/ 124 h 155"/>
              <a:gd name="T2" fmla="*/ 75 w 194"/>
              <a:gd name="T3" fmla="*/ 120 h 155"/>
              <a:gd name="T4" fmla="*/ 73 w 194"/>
              <a:gd name="T5" fmla="*/ 116 h 155"/>
              <a:gd name="T6" fmla="*/ 73 w 194"/>
              <a:gd name="T7" fmla="*/ 112 h 155"/>
              <a:gd name="T8" fmla="*/ 75 w 194"/>
              <a:gd name="T9" fmla="*/ 110 h 155"/>
              <a:gd name="T10" fmla="*/ 79 w 194"/>
              <a:gd name="T11" fmla="*/ 110 h 155"/>
              <a:gd name="T12" fmla="*/ 88 w 194"/>
              <a:gd name="T13" fmla="*/ 110 h 155"/>
              <a:gd name="T14" fmla="*/ 104 w 194"/>
              <a:gd name="T15" fmla="*/ 112 h 155"/>
              <a:gd name="T16" fmla="*/ 114 w 194"/>
              <a:gd name="T17" fmla="*/ 112 h 155"/>
              <a:gd name="T18" fmla="*/ 118 w 194"/>
              <a:gd name="T19" fmla="*/ 112 h 155"/>
              <a:gd name="T20" fmla="*/ 120 w 194"/>
              <a:gd name="T21" fmla="*/ 110 h 155"/>
              <a:gd name="T22" fmla="*/ 122 w 194"/>
              <a:gd name="T23" fmla="*/ 104 h 155"/>
              <a:gd name="T24" fmla="*/ 124 w 194"/>
              <a:gd name="T25" fmla="*/ 95 h 155"/>
              <a:gd name="T26" fmla="*/ 128 w 194"/>
              <a:gd name="T27" fmla="*/ 81 h 155"/>
              <a:gd name="T28" fmla="*/ 130 w 194"/>
              <a:gd name="T29" fmla="*/ 63 h 155"/>
              <a:gd name="T30" fmla="*/ 131 w 194"/>
              <a:gd name="T31" fmla="*/ 49 h 155"/>
              <a:gd name="T32" fmla="*/ 130 w 194"/>
              <a:gd name="T33" fmla="*/ 40 h 155"/>
              <a:gd name="T34" fmla="*/ 128 w 194"/>
              <a:gd name="T35" fmla="*/ 34 h 155"/>
              <a:gd name="T36" fmla="*/ 126 w 194"/>
              <a:gd name="T37" fmla="*/ 32 h 155"/>
              <a:gd name="T38" fmla="*/ 122 w 194"/>
              <a:gd name="T39" fmla="*/ 32 h 155"/>
              <a:gd name="T40" fmla="*/ 112 w 194"/>
              <a:gd name="T41" fmla="*/ 32 h 155"/>
              <a:gd name="T42" fmla="*/ 100 w 194"/>
              <a:gd name="T43" fmla="*/ 34 h 155"/>
              <a:gd name="T44" fmla="*/ 86 w 194"/>
              <a:gd name="T45" fmla="*/ 36 h 155"/>
              <a:gd name="T46" fmla="*/ 67 w 194"/>
              <a:gd name="T47" fmla="*/ 38 h 155"/>
              <a:gd name="T48" fmla="*/ 45 w 194"/>
              <a:gd name="T49" fmla="*/ 40 h 155"/>
              <a:gd name="T50" fmla="*/ 20 w 194"/>
              <a:gd name="T51" fmla="*/ 42 h 155"/>
              <a:gd name="T52" fmla="*/ 0 w 194"/>
              <a:gd name="T53" fmla="*/ 22 h 155"/>
              <a:gd name="T54" fmla="*/ 35 w 194"/>
              <a:gd name="T55" fmla="*/ 22 h 155"/>
              <a:gd name="T56" fmla="*/ 57 w 194"/>
              <a:gd name="T57" fmla="*/ 20 h 155"/>
              <a:gd name="T58" fmla="*/ 77 w 194"/>
              <a:gd name="T59" fmla="*/ 18 h 155"/>
              <a:gd name="T60" fmla="*/ 92 w 194"/>
              <a:gd name="T61" fmla="*/ 14 h 155"/>
              <a:gd name="T62" fmla="*/ 104 w 194"/>
              <a:gd name="T63" fmla="*/ 12 h 155"/>
              <a:gd name="T64" fmla="*/ 114 w 194"/>
              <a:gd name="T65" fmla="*/ 10 h 155"/>
              <a:gd name="T66" fmla="*/ 122 w 194"/>
              <a:gd name="T67" fmla="*/ 6 h 155"/>
              <a:gd name="T68" fmla="*/ 130 w 194"/>
              <a:gd name="T69" fmla="*/ 4 h 155"/>
              <a:gd name="T70" fmla="*/ 137 w 194"/>
              <a:gd name="T71" fmla="*/ 2 h 155"/>
              <a:gd name="T72" fmla="*/ 147 w 194"/>
              <a:gd name="T73" fmla="*/ 2 h 155"/>
              <a:gd name="T74" fmla="*/ 153 w 194"/>
              <a:gd name="T75" fmla="*/ 4 h 155"/>
              <a:gd name="T76" fmla="*/ 161 w 194"/>
              <a:gd name="T77" fmla="*/ 6 h 155"/>
              <a:gd name="T78" fmla="*/ 173 w 194"/>
              <a:gd name="T79" fmla="*/ 10 h 155"/>
              <a:gd name="T80" fmla="*/ 182 w 194"/>
              <a:gd name="T81" fmla="*/ 16 h 155"/>
              <a:gd name="T82" fmla="*/ 188 w 194"/>
              <a:gd name="T83" fmla="*/ 20 h 155"/>
              <a:gd name="T84" fmla="*/ 192 w 194"/>
              <a:gd name="T85" fmla="*/ 24 h 155"/>
              <a:gd name="T86" fmla="*/ 194 w 194"/>
              <a:gd name="T87" fmla="*/ 28 h 155"/>
              <a:gd name="T88" fmla="*/ 192 w 194"/>
              <a:gd name="T89" fmla="*/ 32 h 155"/>
              <a:gd name="T90" fmla="*/ 188 w 194"/>
              <a:gd name="T91" fmla="*/ 36 h 155"/>
              <a:gd name="T92" fmla="*/ 180 w 194"/>
              <a:gd name="T93" fmla="*/ 42 h 155"/>
              <a:gd name="T94" fmla="*/ 177 w 194"/>
              <a:gd name="T95" fmla="*/ 53 h 155"/>
              <a:gd name="T96" fmla="*/ 173 w 194"/>
              <a:gd name="T97" fmla="*/ 67 h 155"/>
              <a:gd name="T98" fmla="*/ 173 w 194"/>
              <a:gd name="T99" fmla="*/ 81 h 155"/>
              <a:gd name="T100" fmla="*/ 171 w 194"/>
              <a:gd name="T101" fmla="*/ 97 h 155"/>
              <a:gd name="T102" fmla="*/ 165 w 194"/>
              <a:gd name="T103" fmla="*/ 116 h 155"/>
              <a:gd name="T104" fmla="*/ 155 w 194"/>
              <a:gd name="T105" fmla="*/ 136 h 155"/>
              <a:gd name="T106" fmla="*/ 149 w 194"/>
              <a:gd name="T107" fmla="*/ 142 h 155"/>
              <a:gd name="T108" fmla="*/ 143 w 194"/>
              <a:gd name="T109" fmla="*/ 148 h 155"/>
              <a:gd name="T110" fmla="*/ 131 w 194"/>
              <a:gd name="T111" fmla="*/ 155 h 155"/>
              <a:gd name="T112" fmla="*/ 120 w 194"/>
              <a:gd name="T113" fmla="*/ 155 h 155"/>
              <a:gd name="T114" fmla="*/ 112 w 194"/>
              <a:gd name="T115" fmla="*/ 153 h 155"/>
              <a:gd name="T116" fmla="*/ 106 w 194"/>
              <a:gd name="T117" fmla="*/ 148 h 155"/>
              <a:gd name="T118" fmla="*/ 104 w 194"/>
              <a:gd name="T119" fmla="*/ 144 h 155"/>
              <a:gd name="T120" fmla="*/ 98 w 194"/>
              <a:gd name="T121" fmla="*/ 140 h 155"/>
              <a:gd name="T122" fmla="*/ 84 w 194"/>
              <a:gd name="T123" fmla="*/ 128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4" h="155">
                <a:moveTo>
                  <a:pt x="84" y="128"/>
                </a:moveTo>
                <a:lnTo>
                  <a:pt x="81" y="124"/>
                </a:lnTo>
                <a:lnTo>
                  <a:pt x="79" y="122"/>
                </a:lnTo>
                <a:lnTo>
                  <a:pt x="75" y="120"/>
                </a:lnTo>
                <a:lnTo>
                  <a:pt x="75" y="118"/>
                </a:lnTo>
                <a:lnTo>
                  <a:pt x="73" y="116"/>
                </a:lnTo>
                <a:lnTo>
                  <a:pt x="73" y="114"/>
                </a:lnTo>
                <a:lnTo>
                  <a:pt x="73" y="112"/>
                </a:lnTo>
                <a:lnTo>
                  <a:pt x="73" y="110"/>
                </a:lnTo>
                <a:lnTo>
                  <a:pt x="75" y="110"/>
                </a:lnTo>
                <a:lnTo>
                  <a:pt x="77" y="110"/>
                </a:lnTo>
                <a:lnTo>
                  <a:pt x="79" y="110"/>
                </a:lnTo>
                <a:lnTo>
                  <a:pt x="81" y="110"/>
                </a:lnTo>
                <a:lnTo>
                  <a:pt x="88" y="110"/>
                </a:lnTo>
                <a:lnTo>
                  <a:pt x="96" y="110"/>
                </a:lnTo>
                <a:lnTo>
                  <a:pt x="104" y="112"/>
                </a:lnTo>
                <a:lnTo>
                  <a:pt x="110" y="112"/>
                </a:lnTo>
                <a:lnTo>
                  <a:pt x="114" y="112"/>
                </a:lnTo>
                <a:lnTo>
                  <a:pt x="116" y="112"/>
                </a:lnTo>
                <a:lnTo>
                  <a:pt x="118" y="112"/>
                </a:lnTo>
                <a:lnTo>
                  <a:pt x="118" y="110"/>
                </a:lnTo>
                <a:lnTo>
                  <a:pt x="120" y="110"/>
                </a:lnTo>
                <a:lnTo>
                  <a:pt x="120" y="108"/>
                </a:lnTo>
                <a:lnTo>
                  <a:pt x="122" y="104"/>
                </a:lnTo>
                <a:lnTo>
                  <a:pt x="124" y="100"/>
                </a:lnTo>
                <a:lnTo>
                  <a:pt x="124" y="95"/>
                </a:lnTo>
                <a:lnTo>
                  <a:pt x="126" y="89"/>
                </a:lnTo>
                <a:lnTo>
                  <a:pt x="128" y="81"/>
                </a:lnTo>
                <a:lnTo>
                  <a:pt x="130" y="71"/>
                </a:lnTo>
                <a:lnTo>
                  <a:pt x="130" y="63"/>
                </a:lnTo>
                <a:lnTo>
                  <a:pt x="131" y="55"/>
                </a:lnTo>
                <a:lnTo>
                  <a:pt x="131" y="49"/>
                </a:lnTo>
                <a:lnTo>
                  <a:pt x="131" y="44"/>
                </a:lnTo>
                <a:lnTo>
                  <a:pt x="130" y="40"/>
                </a:lnTo>
                <a:lnTo>
                  <a:pt x="130" y="36"/>
                </a:lnTo>
                <a:lnTo>
                  <a:pt x="128" y="34"/>
                </a:lnTo>
                <a:lnTo>
                  <a:pt x="128" y="32"/>
                </a:lnTo>
                <a:lnTo>
                  <a:pt x="126" y="32"/>
                </a:lnTo>
                <a:lnTo>
                  <a:pt x="124" y="32"/>
                </a:lnTo>
                <a:lnTo>
                  <a:pt x="122" y="32"/>
                </a:lnTo>
                <a:lnTo>
                  <a:pt x="118" y="32"/>
                </a:lnTo>
                <a:lnTo>
                  <a:pt x="112" y="32"/>
                </a:lnTo>
                <a:lnTo>
                  <a:pt x="106" y="34"/>
                </a:lnTo>
                <a:lnTo>
                  <a:pt x="100" y="34"/>
                </a:lnTo>
                <a:lnTo>
                  <a:pt x="94" y="34"/>
                </a:lnTo>
                <a:lnTo>
                  <a:pt x="86" y="36"/>
                </a:lnTo>
                <a:lnTo>
                  <a:pt x="77" y="36"/>
                </a:lnTo>
                <a:lnTo>
                  <a:pt x="67" y="38"/>
                </a:lnTo>
                <a:lnTo>
                  <a:pt x="57" y="38"/>
                </a:lnTo>
                <a:lnTo>
                  <a:pt x="45" y="40"/>
                </a:lnTo>
                <a:lnTo>
                  <a:pt x="34" y="42"/>
                </a:lnTo>
                <a:lnTo>
                  <a:pt x="20" y="42"/>
                </a:lnTo>
                <a:lnTo>
                  <a:pt x="6" y="44"/>
                </a:lnTo>
                <a:lnTo>
                  <a:pt x="0" y="22"/>
                </a:lnTo>
                <a:lnTo>
                  <a:pt x="24" y="22"/>
                </a:lnTo>
                <a:lnTo>
                  <a:pt x="35" y="22"/>
                </a:lnTo>
                <a:lnTo>
                  <a:pt x="45" y="22"/>
                </a:lnTo>
                <a:lnTo>
                  <a:pt x="57" y="20"/>
                </a:lnTo>
                <a:lnTo>
                  <a:pt x="67" y="18"/>
                </a:lnTo>
                <a:lnTo>
                  <a:pt x="77" y="18"/>
                </a:lnTo>
                <a:lnTo>
                  <a:pt x="84" y="16"/>
                </a:lnTo>
                <a:lnTo>
                  <a:pt x="92" y="14"/>
                </a:lnTo>
                <a:lnTo>
                  <a:pt x="98" y="14"/>
                </a:lnTo>
                <a:lnTo>
                  <a:pt x="104" y="12"/>
                </a:lnTo>
                <a:lnTo>
                  <a:pt x="110" y="10"/>
                </a:lnTo>
                <a:lnTo>
                  <a:pt x="114" y="10"/>
                </a:lnTo>
                <a:lnTo>
                  <a:pt x="118" y="8"/>
                </a:lnTo>
                <a:lnTo>
                  <a:pt x="122" y="6"/>
                </a:lnTo>
                <a:lnTo>
                  <a:pt x="126" y="6"/>
                </a:lnTo>
                <a:lnTo>
                  <a:pt x="130" y="4"/>
                </a:lnTo>
                <a:lnTo>
                  <a:pt x="133" y="2"/>
                </a:lnTo>
                <a:lnTo>
                  <a:pt x="137" y="2"/>
                </a:lnTo>
                <a:lnTo>
                  <a:pt x="143" y="0"/>
                </a:lnTo>
                <a:lnTo>
                  <a:pt x="147" y="2"/>
                </a:lnTo>
                <a:lnTo>
                  <a:pt x="149" y="2"/>
                </a:lnTo>
                <a:lnTo>
                  <a:pt x="153" y="4"/>
                </a:lnTo>
                <a:lnTo>
                  <a:pt x="157" y="4"/>
                </a:lnTo>
                <a:lnTo>
                  <a:pt x="161" y="6"/>
                </a:lnTo>
                <a:lnTo>
                  <a:pt x="167" y="8"/>
                </a:lnTo>
                <a:lnTo>
                  <a:pt x="173" y="10"/>
                </a:lnTo>
                <a:lnTo>
                  <a:pt x="177" y="14"/>
                </a:lnTo>
                <a:lnTo>
                  <a:pt x="182" y="16"/>
                </a:lnTo>
                <a:lnTo>
                  <a:pt x="186" y="18"/>
                </a:lnTo>
                <a:lnTo>
                  <a:pt x="188" y="20"/>
                </a:lnTo>
                <a:lnTo>
                  <a:pt x="192" y="22"/>
                </a:lnTo>
                <a:lnTo>
                  <a:pt x="192" y="24"/>
                </a:lnTo>
                <a:lnTo>
                  <a:pt x="194" y="26"/>
                </a:lnTo>
                <a:lnTo>
                  <a:pt x="194" y="28"/>
                </a:lnTo>
                <a:lnTo>
                  <a:pt x="194" y="30"/>
                </a:lnTo>
                <a:lnTo>
                  <a:pt x="192" y="32"/>
                </a:lnTo>
                <a:lnTo>
                  <a:pt x="190" y="34"/>
                </a:lnTo>
                <a:lnTo>
                  <a:pt x="188" y="36"/>
                </a:lnTo>
                <a:lnTo>
                  <a:pt x="182" y="38"/>
                </a:lnTo>
                <a:lnTo>
                  <a:pt x="180" y="42"/>
                </a:lnTo>
                <a:lnTo>
                  <a:pt x="179" y="48"/>
                </a:lnTo>
                <a:lnTo>
                  <a:pt x="177" y="53"/>
                </a:lnTo>
                <a:lnTo>
                  <a:pt x="175" y="61"/>
                </a:lnTo>
                <a:lnTo>
                  <a:pt x="173" y="67"/>
                </a:lnTo>
                <a:lnTo>
                  <a:pt x="173" y="73"/>
                </a:lnTo>
                <a:lnTo>
                  <a:pt x="173" y="81"/>
                </a:lnTo>
                <a:lnTo>
                  <a:pt x="171" y="87"/>
                </a:lnTo>
                <a:lnTo>
                  <a:pt x="171" y="97"/>
                </a:lnTo>
                <a:lnTo>
                  <a:pt x="169" y="106"/>
                </a:lnTo>
                <a:lnTo>
                  <a:pt x="165" y="116"/>
                </a:lnTo>
                <a:lnTo>
                  <a:pt x="161" y="126"/>
                </a:lnTo>
                <a:lnTo>
                  <a:pt x="155" y="136"/>
                </a:lnTo>
                <a:lnTo>
                  <a:pt x="151" y="140"/>
                </a:lnTo>
                <a:lnTo>
                  <a:pt x="149" y="142"/>
                </a:lnTo>
                <a:lnTo>
                  <a:pt x="145" y="146"/>
                </a:lnTo>
                <a:lnTo>
                  <a:pt x="143" y="148"/>
                </a:lnTo>
                <a:lnTo>
                  <a:pt x="137" y="151"/>
                </a:lnTo>
                <a:lnTo>
                  <a:pt x="131" y="155"/>
                </a:lnTo>
                <a:lnTo>
                  <a:pt x="126" y="155"/>
                </a:lnTo>
                <a:lnTo>
                  <a:pt x="120" y="155"/>
                </a:lnTo>
                <a:lnTo>
                  <a:pt x="116" y="155"/>
                </a:lnTo>
                <a:lnTo>
                  <a:pt x="112" y="153"/>
                </a:lnTo>
                <a:lnTo>
                  <a:pt x="110" y="151"/>
                </a:lnTo>
                <a:lnTo>
                  <a:pt x="106" y="148"/>
                </a:lnTo>
                <a:lnTo>
                  <a:pt x="106" y="146"/>
                </a:lnTo>
                <a:lnTo>
                  <a:pt x="104" y="144"/>
                </a:lnTo>
                <a:lnTo>
                  <a:pt x="102" y="142"/>
                </a:lnTo>
                <a:lnTo>
                  <a:pt x="98" y="140"/>
                </a:lnTo>
                <a:lnTo>
                  <a:pt x="92" y="134"/>
                </a:lnTo>
                <a:lnTo>
                  <a:pt x="84" y="128"/>
                </a:lnTo>
                <a:lnTo>
                  <a:pt x="84" y="1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67">
            <a:extLst>
              <a:ext uri="{FF2B5EF4-FFF2-40B4-BE49-F238E27FC236}">
                <a16:creationId xmlns:a16="http://schemas.microsoft.com/office/drawing/2014/main" xmlns="" id="{418A80C1-409F-46C8-8073-CF63ED89CED5}"/>
              </a:ext>
            </a:extLst>
          </p:cNvPr>
          <p:cNvSpPr>
            <a:spLocks/>
          </p:cNvSpPr>
          <p:nvPr/>
        </p:nvSpPr>
        <p:spPr bwMode="auto">
          <a:xfrm>
            <a:off x="2695763" y="1289981"/>
            <a:ext cx="271510" cy="250663"/>
          </a:xfrm>
          <a:custGeom>
            <a:avLst/>
            <a:gdLst>
              <a:gd name="T0" fmla="*/ 0 w 57"/>
              <a:gd name="T1" fmla="*/ 4 h 36"/>
              <a:gd name="T2" fmla="*/ 0 w 57"/>
              <a:gd name="T3" fmla="*/ 2 h 36"/>
              <a:gd name="T4" fmla="*/ 2 w 57"/>
              <a:gd name="T5" fmla="*/ 0 h 36"/>
              <a:gd name="T6" fmla="*/ 4 w 57"/>
              <a:gd name="T7" fmla="*/ 0 h 36"/>
              <a:gd name="T8" fmla="*/ 6 w 57"/>
              <a:gd name="T9" fmla="*/ 0 h 36"/>
              <a:gd name="T10" fmla="*/ 8 w 57"/>
              <a:gd name="T11" fmla="*/ 0 h 36"/>
              <a:gd name="T12" fmla="*/ 12 w 57"/>
              <a:gd name="T13" fmla="*/ 0 h 36"/>
              <a:gd name="T14" fmla="*/ 16 w 57"/>
              <a:gd name="T15" fmla="*/ 0 h 36"/>
              <a:gd name="T16" fmla="*/ 24 w 57"/>
              <a:gd name="T17" fmla="*/ 0 h 36"/>
              <a:gd name="T18" fmla="*/ 32 w 57"/>
              <a:gd name="T19" fmla="*/ 0 h 36"/>
              <a:gd name="T20" fmla="*/ 37 w 57"/>
              <a:gd name="T21" fmla="*/ 2 h 36"/>
              <a:gd name="T22" fmla="*/ 45 w 57"/>
              <a:gd name="T23" fmla="*/ 4 h 36"/>
              <a:gd name="T24" fmla="*/ 51 w 57"/>
              <a:gd name="T25" fmla="*/ 8 h 36"/>
              <a:gd name="T26" fmla="*/ 55 w 57"/>
              <a:gd name="T27" fmla="*/ 12 h 36"/>
              <a:gd name="T28" fmla="*/ 57 w 57"/>
              <a:gd name="T29" fmla="*/ 18 h 36"/>
              <a:gd name="T30" fmla="*/ 57 w 57"/>
              <a:gd name="T31" fmla="*/ 26 h 36"/>
              <a:gd name="T32" fmla="*/ 57 w 57"/>
              <a:gd name="T33" fmla="*/ 30 h 36"/>
              <a:gd name="T34" fmla="*/ 57 w 57"/>
              <a:gd name="T35" fmla="*/ 32 h 36"/>
              <a:gd name="T36" fmla="*/ 55 w 57"/>
              <a:gd name="T37" fmla="*/ 36 h 36"/>
              <a:gd name="T38" fmla="*/ 53 w 57"/>
              <a:gd name="T39" fmla="*/ 36 h 36"/>
              <a:gd name="T40" fmla="*/ 51 w 57"/>
              <a:gd name="T41" fmla="*/ 36 h 36"/>
              <a:gd name="T42" fmla="*/ 47 w 57"/>
              <a:gd name="T43" fmla="*/ 36 h 36"/>
              <a:gd name="T44" fmla="*/ 43 w 57"/>
              <a:gd name="T45" fmla="*/ 36 h 36"/>
              <a:gd name="T46" fmla="*/ 39 w 57"/>
              <a:gd name="T47" fmla="*/ 34 h 36"/>
              <a:gd name="T48" fmla="*/ 32 w 57"/>
              <a:gd name="T49" fmla="*/ 30 h 36"/>
              <a:gd name="T50" fmla="*/ 24 w 57"/>
              <a:gd name="T51" fmla="*/ 26 h 36"/>
              <a:gd name="T52" fmla="*/ 16 w 57"/>
              <a:gd name="T53" fmla="*/ 22 h 36"/>
              <a:gd name="T54" fmla="*/ 10 w 57"/>
              <a:gd name="T55" fmla="*/ 18 h 36"/>
              <a:gd name="T56" fmla="*/ 6 w 57"/>
              <a:gd name="T57" fmla="*/ 14 h 36"/>
              <a:gd name="T58" fmla="*/ 2 w 57"/>
              <a:gd name="T59" fmla="*/ 10 h 36"/>
              <a:gd name="T60" fmla="*/ 0 w 57"/>
              <a:gd name="T61" fmla="*/ 6 h 36"/>
              <a:gd name="T62" fmla="*/ 0 w 57"/>
              <a:gd name="T63" fmla="*/ 4 h 36"/>
              <a:gd name="T64" fmla="*/ 0 w 57"/>
              <a:gd name="T65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7" h="36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37" y="2"/>
                </a:lnTo>
                <a:lnTo>
                  <a:pt x="45" y="4"/>
                </a:lnTo>
                <a:lnTo>
                  <a:pt x="51" y="8"/>
                </a:lnTo>
                <a:lnTo>
                  <a:pt x="55" y="12"/>
                </a:lnTo>
                <a:lnTo>
                  <a:pt x="57" y="18"/>
                </a:lnTo>
                <a:lnTo>
                  <a:pt x="57" y="26"/>
                </a:lnTo>
                <a:lnTo>
                  <a:pt x="57" y="30"/>
                </a:lnTo>
                <a:lnTo>
                  <a:pt x="57" y="32"/>
                </a:lnTo>
                <a:lnTo>
                  <a:pt x="55" y="36"/>
                </a:lnTo>
                <a:lnTo>
                  <a:pt x="53" y="36"/>
                </a:lnTo>
                <a:lnTo>
                  <a:pt x="51" y="36"/>
                </a:lnTo>
                <a:lnTo>
                  <a:pt x="47" y="36"/>
                </a:lnTo>
                <a:lnTo>
                  <a:pt x="43" y="36"/>
                </a:lnTo>
                <a:lnTo>
                  <a:pt x="39" y="34"/>
                </a:lnTo>
                <a:lnTo>
                  <a:pt x="32" y="30"/>
                </a:lnTo>
                <a:lnTo>
                  <a:pt x="24" y="26"/>
                </a:lnTo>
                <a:lnTo>
                  <a:pt x="16" y="22"/>
                </a:lnTo>
                <a:lnTo>
                  <a:pt x="10" y="18"/>
                </a:lnTo>
                <a:lnTo>
                  <a:pt x="6" y="14"/>
                </a:lnTo>
                <a:lnTo>
                  <a:pt x="2" y="10"/>
                </a:lnTo>
                <a:lnTo>
                  <a:pt x="0" y="6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2" name="Freeform 68">
            <a:extLst>
              <a:ext uri="{FF2B5EF4-FFF2-40B4-BE49-F238E27FC236}">
                <a16:creationId xmlns:a16="http://schemas.microsoft.com/office/drawing/2014/main" xmlns="" id="{7C0142EE-CD53-4190-8989-C312D3797F6B}"/>
              </a:ext>
            </a:extLst>
          </p:cNvPr>
          <p:cNvSpPr>
            <a:spLocks/>
          </p:cNvSpPr>
          <p:nvPr/>
        </p:nvSpPr>
        <p:spPr bwMode="auto">
          <a:xfrm>
            <a:off x="1852137" y="2334419"/>
            <a:ext cx="1435127" cy="362070"/>
          </a:xfrm>
          <a:custGeom>
            <a:avLst/>
            <a:gdLst>
              <a:gd name="T0" fmla="*/ 284 w 296"/>
              <a:gd name="T1" fmla="*/ 14 h 53"/>
              <a:gd name="T2" fmla="*/ 290 w 296"/>
              <a:gd name="T3" fmla="*/ 16 h 53"/>
              <a:gd name="T4" fmla="*/ 294 w 296"/>
              <a:gd name="T5" fmla="*/ 20 h 53"/>
              <a:gd name="T6" fmla="*/ 296 w 296"/>
              <a:gd name="T7" fmla="*/ 24 h 53"/>
              <a:gd name="T8" fmla="*/ 294 w 296"/>
              <a:gd name="T9" fmla="*/ 28 h 53"/>
              <a:gd name="T10" fmla="*/ 290 w 296"/>
              <a:gd name="T11" fmla="*/ 30 h 53"/>
              <a:gd name="T12" fmla="*/ 284 w 296"/>
              <a:gd name="T13" fmla="*/ 32 h 53"/>
              <a:gd name="T14" fmla="*/ 274 w 296"/>
              <a:gd name="T15" fmla="*/ 32 h 53"/>
              <a:gd name="T16" fmla="*/ 262 w 296"/>
              <a:gd name="T17" fmla="*/ 32 h 53"/>
              <a:gd name="T18" fmla="*/ 247 w 296"/>
              <a:gd name="T19" fmla="*/ 34 h 53"/>
              <a:gd name="T20" fmla="*/ 227 w 296"/>
              <a:gd name="T21" fmla="*/ 36 h 53"/>
              <a:gd name="T22" fmla="*/ 188 w 296"/>
              <a:gd name="T23" fmla="*/ 39 h 53"/>
              <a:gd name="T24" fmla="*/ 135 w 296"/>
              <a:gd name="T25" fmla="*/ 43 h 53"/>
              <a:gd name="T26" fmla="*/ 94 w 296"/>
              <a:gd name="T27" fmla="*/ 49 h 53"/>
              <a:gd name="T28" fmla="*/ 70 w 296"/>
              <a:gd name="T29" fmla="*/ 51 h 53"/>
              <a:gd name="T30" fmla="*/ 55 w 296"/>
              <a:gd name="T31" fmla="*/ 53 h 53"/>
              <a:gd name="T32" fmla="*/ 45 w 296"/>
              <a:gd name="T33" fmla="*/ 53 h 53"/>
              <a:gd name="T34" fmla="*/ 37 w 296"/>
              <a:gd name="T35" fmla="*/ 53 h 53"/>
              <a:gd name="T36" fmla="*/ 25 w 296"/>
              <a:gd name="T37" fmla="*/ 51 h 53"/>
              <a:gd name="T38" fmla="*/ 10 w 296"/>
              <a:gd name="T39" fmla="*/ 45 h 53"/>
              <a:gd name="T40" fmla="*/ 4 w 296"/>
              <a:gd name="T41" fmla="*/ 41 h 53"/>
              <a:gd name="T42" fmla="*/ 0 w 296"/>
              <a:gd name="T43" fmla="*/ 38 h 53"/>
              <a:gd name="T44" fmla="*/ 0 w 296"/>
              <a:gd name="T45" fmla="*/ 34 h 53"/>
              <a:gd name="T46" fmla="*/ 64 w 296"/>
              <a:gd name="T47" fmla="*/ 26 h 53"/>
              <a:gd name="T48" fmla="*/ 147 w 296"/>
              <a:gd name="T49" fmla="*/ 16 h 53"/>
              <a:gd name="T50" fmla="*/ 174 w 296"/>
              <a:gd name="T51" fmla="*/ 12 h 53"/>
              <a:gd name="T52" fmla="*/ 196 w 296"/>
              <a:gd name="T53" fmla="*/ 10 h 53"/>
              <a:gd name="T54" fmla="*/ 211 w 296"/>
              <a:gd name="T55" fmla="*/ 6 h 53"/>
              <a:gd name="T56" fmla="*/ 229 w 296"/>
              <a:gd name="T57" fmla="*/ 2 h 53"/>
              <a:gd name="T58" fmla="*/ 247 w 296"/>
              <a:gd name="T59" fmla="*/ 0 h 53"/>
              <a:gd name="T60" fmla="*/ 258 w 296"/>
              <a:gd name="T61" fmla="*/ 2 h 53"/>
              <a:gd name="T62" fmla="*/ 270 w 296"/>
              <a:gd name="T63" fmla="*/ 6 h 53"/>
              <a:gd name="T64" fmla="*/ 276 w 296"/>
              <a:gd name="T65" fmla="*/ 1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96" h="53">
                <a:moveTo>
                  <a:pt x="276" y="10"/>
                </a:moveTo>
                <a:lnTo>
                  <a:pt x="284" y="14"/>
                </a:lnTo>
                <a:lnTo>
                  <a:pt x="288" y="14"/>
                </a:lnTo>
                <a:lnTo>
                  <a:pt x="290" y="16"/>
                </a:lnTo>
                <a:lnTo>
                  <a:pt x="292" y="18"/>
                </a:lnTo>
                <a:lnTo>
                  <a:pt x="294" y="20"/>
                </a:lnTo>
                <a:lnTo>
                  <a:pt x="294" y="22"/>
                </a:lnTo>
                <a:lnTo>
                  <a:pt x="296" y="24"/>
                </a:lnTo>
                <a:lnTo>
                  <a:pt x="294" y="26"/>
                </a:lnTo>
                <a:lnTo>
                  <a:pt x="294" y="28"/>
                </a:lnTo>
                <a:lnTo>
                  <a:pt x="292" y="30"/>
                </a:lnTo>
                <a:lnTo>
                  <a:pt x="290" y="30"/>
                </a:lnTo>
                <a:lnTo>
                  <a:pt x="286" y="30"/>
                </a:lnTo>
                <a:lnTo>
                  <a:pt x="284" y="32"/>
                </a:lnTo>
                <a:lnTo>
                  <a:pt x="280" y="32"/>
                </a:lnTo>
                <a:lnTo>
                  <a:pt x="274" y="32"/>
                </a:lnTo>
                <a:lnTo>
                  <a:pt x="268" y="32"/>
                </a:lnTo>
                <a:lnTo>
                  <a:pt x="262" y="32"/>
                </a:lnTo>
                <a:lnTo>
                  <a:pt x="254" y="32"/>
                </a:lnTo>
                <a:lnTo>
                  <a:pt x="247" y="34"/>
                </a:lnTo>
                <a:lnTo>
                  <a:pt x="237" y="34"/>
                </a:lnTo>
                <a:lnTo>
                  <a:pt x="227" y="36"/>
                </a:lnTo>
                <a:lnTo>
                  <a:pt x="213" y="36"/>
                </a:lnTo>
                <a:lnTo>
                  <a:pt x="188" y="39"/>
                </a:lnTo>
                <a:lnTo>
                  <a:pt x="162" y="41"/>
                </a:lnTo>
                <a:lnTo>
                  <a:pt x="135" y="43"/>
                </a:lnTo>
                <a:lnTo>
                  <a:pt x="108" y="47"/>
                </a:lnTo>
                <a:lnTo>
                  <a:pt x="94" y="49"/>
                </a:lnTo>
                <a:lnTo>
                  <a:pt x="82" y="51"/>
                </a:lnTo>
                <a:lnTo>
                  <a:pt x="70" y="51"/>
                </a:lnTo>
                <a:lnTo>
                  <a:pt x="62" y="53"/>
                </a:lnTo>
                <a:lnTo>
                  <a:pt x="55" y="53"/>
                </a:lnTo>
                <a:lnTo>
                  <a:pt x="49" y="53"/>
                </a:lnTo>
                <a:lnTo>
                  <a:pt x="45" y="53"/>
                </a:lnTo>
                <a:lnTo>
                  <a:pt x="41" y="53"/>
                </a:lnTo>
                <a:lnTo>
                  <a:pt x="37" y="53"/>
                </a:lnTo>
                <a:lnTo>
                  <a:pt x="31" y="53"/>
                </a:lnTo>
                <a:lnTo>
                  <a:pt x="25" y="51"/>
                </a:lnTo>
                <a:lnTo>
                  <a:pt x="17" y="47"/>
                </a:lnTo>
                <a:lnTo>
                  <a:pt x="10" y="45"/>
                </a:lnTo>
                <a:lnTo>
                  <a:pt x="6" y="43"/>
                </a:lnTo>
                <a:lnTo>
                  <a:pt x="4" y="41"/>
                </a:lnTo>
                <a:lnTo>
                  <a:pt x="2" y="39"/>
                </a:lnTo>
                <a:lnTo>
                  <a:pt x="0" y="38"/>
                </a:lnTo>
                <a:lnTo>
                  <a:pt x="0" y="36"/>
                </a:lnTo>
                <a:lnTo>
                  <a:pt x="0" y="34"/>
                </a:lnTo>
                <a:lnTo>
                  <a:pt x="31" y="30"/>
                </a:lnTo>
                <a:lnTo>
                  <a:pt x="64" y="26"/>
                </a:lnTo>
                <a:lnTo>
                  <a:pt x="131" y="18"/>
                </a:lnTo>
                <a:lnTo>
                  <a:pt x="147" y="16"/>
                </a:lnTo>
                <a:lnTo>
                  <a:pt x="160" y="14"/>
                </a:lnTo>
                <a:lnTo>
                  <a:pt x="174" y="12"/>
                </a:lnTo>
                <a:lnTo>
                  <a:pt x="186" y="10"/>
                </a:lnTo>
                <a:lnTo>
                  <a:pt x="196" y="10"/>
                </a:lnTo>
                <a:lnTo>
                  <a:pt x="204" y="8"/>
                </a:lnTo>
                <a:lnTo>
                  <a:pt x="211" y="6"/>
                </a:lnTo>
                <a:lnTo>
                  <a:pt x="219" y="4"/>
                </a:lnTo>
                <a:lnTo>
                  <a:pt x="229" y="2"/>
                </a:lnTo>
                <a:lnTo>
                  <a:pt x="239" y="2"/>
                </a:lnTo>
                <a:lnTo>
                  <a:pt x="247" y="0"/>
                </a:lnTo>
                <a:lnTo>
                  <a:pt x="253" y="2"/>
                </a:lnTo>
                <a:lnTo>
                  <a:pt x="258" y="2"/>
                </a:lnTo>
                <a:lnTo>
                  <a:pt x="262" y="4"/>
                </a:lnTo>
                <a:lnTo>
                  <a:pt x="270" y="6"/>
                </a:lnTo>
                <a:lnTo>
                  <a:pt x="276" y="10"/>
                </a:lnTo>
                <a:lnTo>
                  <a:pt x="276" y="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70">
            <a:extLst>
              <a:ext uri="{FF2B5EF4-FFF2-40B4-BE49-F238E27FC236}">
                <a16:creationId xmlns:a16="http://schemas.microsoft.com/office/drawing/2014/main" xmlns="" id="{9C967E9F-2D2B-418A-BCE6-5CAC53F94470}"/>
              </a:ext>
            </a:extLst>
          </p:cNvPr>
          <p:cNvSpPr>
            <a:spLocks/>
          </p:cNvSpPr>
          <p:nvPr/>
        </p:nvSpPr>
        <p:spPr bwMode="auto">
          <a:xfrm>
            <a:off x="5225075" y="601056"/>
            <a:ext cx="1696944" cy="473476"/>
          </a:xfrm>
          <a:custGeom>
            <a:avLst/>
            <a:gdLst>
              <a:gd name="T0" fmla="*/ 33 w 350"/>
              <a:gd name="T1" fmla="*/ 61 h 67"/>
              <a:gd name="T2" fmla="*/ 19 w 350"/>
              <a:gd name="T3" fmla="*/ 57 h 67"/>
              <a:gd name="T4" fmla="*/ 7 w 350"/>
              <a:gd name="T5" fmla="*/ 49 h 67"/>
              <a:gd name="T6" fmla="*/ 0 w 350"/>
              <a:gd name="T7" fmla="*/ 44 h 67"/>
              <a:gd name="T8" fmla="*/ 0 w 350"/>
              <a:gd name="T9" fmla="*/ 40 h 67"/>
              <a:gd name="T10" fmla="*/ 2 w 350"/>
              <a:gd name="T11" fmla="*/ 38 h 67"/>
              <a:gd name="T12" fmla="*/ 7 w 350"/>
              <a:gd name="T13" fmla="*/ 36 h 67"/>
              <a:gd name="T14" fmla="*/ 15 w 350"/>
              <a:gd name="T15" fmla="*/ 36 h 67"/>
              <a:gd name="T16" fmla="*/ 23 w 350"/>
              <a:gd name="T17" fmla="*/ 36 h 67"/>
              <a:gd name="T18" fmla="*/ 31 w 350"/>
              <a:gd name="T19" fmla="*/ 34 h 67"/>
              <a:gd name="T20" fmla="*/ 41 w 350"/>
              <a:gd name="T21" fmla="*/ 34 h 67"/>
              <a:gd name="T22" fmla="*/ 53 w 350"/>
              <a:gd name="T23" fmla="*/ 32 h 67"/>
              <a:gd name="T24" fmla="*/ 68 w 350"/>
              <a:gd name="T25" fmla="*/ 30 h 67"/>
              <a:gd name="T26" fmla="*/ 86 w 350"/>
              <a:gd name="T27" fmla="*/ 28 h 67"/>
              <a:gd name="T28" fmla="*/ 107 w 350"/>
              <a:gd name="T29" fmla="*/ 26 h 67"/>
              <a:gd name="T30" fmla="*/ 131 w 350"/>
              <a:gd name="T31" fmla="*/ 24 h 67"/>
              <a:gd name="T32" fmla="*/ 154 w 350"/>
              <a:gd name="T33" fmla="*/ 20 h 67"/>
              <a:gd name="T34" fmla="*/ 178 w 350"/>
              <a:gd name="T35" fmla="*/ 18 h 67"/>
              <a:gd name="T36" fmla="*/ 198 w 350"/>
              <a:gd name="T37" fmla="*/ 14 h 67"/>
              <a:gd name="T38" fmla="*/ 215 w 350"/>
              <a:gd name="T39" fmla="*/ 12 h 67"/>
              <a:gd name="T40" fmla="*/ 229 w 350"/>
              <a:gd name="T41" fmla="*/ 10 h 67"/>
              <a:gd name="T42" fmla="*/ 239 w 350"/>
              <a:gd name="T43" fmla="*/ 8 h 67"/>
              <a:gd name="T44" fmla="*/ 248 w 350"/>
              <a:gd name="T45" fmla="*/ 6 h 67"/>
              <a:gd name="T46" fmla="*/ 252 w 350"/>
              <a:gd name="T47" fmla="*/ 4 h 67"/>
              <a:gd name="T48" fmla="*/ 260 w 350"/>
              <a:gd name="T49" fmla="*/ 2 h 67"/>
              <a:gd name="T50" fmla="*/ 268 w 350"/>
              <a:gd name="T51" fmla="*/ 0 h 67"/>
              <a:gd name="T52" fmla="*/ 276 w 350"/>
              <a:gd name="T53" fmla="*/ 0 h 67"/>
              <a:gd name="T54" fmla="*/ 284 w 350"/>
              <a:gd name="T55" fmla="*/ 2 h 67"/>
              <a:gd name="T56" fmla="*/ 294 w 350"/>
              <a:gd name="T57" fmla="*/ 4 h 67"/>
              <a:gd name="T58" fmla="*/ 309 w 350"/>
              <a:gd name="T59" fmla="*/ 8 h 67"/>
              <a:gd name="T60" fmla="*/ 325 w 350"/>
              <a:gd name="T61" fmla="*/ 14 h 67"/>
              <a:gd name="T62" fmla="*/ 339 w 350"/>
              <a:gd name="T63" fmla="*/ 20 h 67"/>
              <a:gd name="T64" fmla="*/ 346 w 350"/>
              <a:gd name="T65" fmla="*/ 24 h 67"/>
              <a:gd name="T66" fmla="*/ 350 w 350"/>
              <a:gd name="T67" fmla="*/ 28 h 67"/>
              <a:gd name="T68" fmla="*/ 350 w 350"/>
              <a:gd name="T69" fmla="*/ 32 h 67"/>
              <a:gd name="T70" fmla="*/ 348 w 350"/>
              <a:gd name="T71" fmla="*/ 36 h 67"/>
              <a:gd name="T72" fmla="*/ 343 w 350"/>
              <a:gd name="T73" fmla="*/ 38 h 67"/>
              <a:gd name="T74" fmla="*/ 337 w 350"/>
              <a:gd name="T75" fmla="*/ 40 h 67"/>
              <a:gd name="T76" fmla="*/ 319 w 350"/>
              <a:gd name="T77" fmla="*/ 42 h 67"/>
              <a:gd name="T78" fmla="*/ 295 w 350"/>
              <a:gd name="T79" fmla="*/ 49 h 67"/>
              <a:gd name="T80" fmla="*/ 274 w 350"/>
              <a:gd name="T81" fmla="*/ 59 h 67"/>
              <a:gd name="T82" fmla="*/ 264 w 350"/>
              <a:gd name="T83" fmla="*/ 65 h 67"/>
              <a:gd name="T84" fmla="*/ 256 w 350"/>
              <a:gd name="T85" fmla="*/ 67 h 67"/>
              <a:gd name="T86" fmla="*/ 252 w 350"/>
              <a:gd name="T87" fmla="*/ 67 h 67"/>
              <a:gd name="T88" fmla="*/ 248 w 350"/>
              <a:gd name="T89" fmla="*/ 63 h 67"/>
              <a:gd name="T90" fmla="*/ 248 w 350"/>
              <a:gd name="T91" fmla="*/ 59 h 67"/>
              <a:gd name="T92" fmla="*/ 250 w 350"/>
              <a:gd name="T93" fmla="*/ 53 h 67"/>
              <a:gd name="T94" fmla="*/ 254 w 350"/>
              <a:gd name="T95" fmla="*/ 45 h 67"/>
              <a:gd name="T96" fmla="*/ 260 w 350"/>
              <a:gd name="T97" fmla="*/ 38 h 67"/>
              <a:gd name="T98" fmla="*/ 262 w 350"/>
              <a:gd name="T99" fmla="*/ 32 h 67"/>
              <a:gd name="T100" fmla="*/ 266 w 350"/>
              <a:gd name="T101" fmla="*/ 28 h 67"/>
              <a:gd name="T102" fmla="*/ 266 w 350"/>
              <a:gd name="T103" fmla="*/ 26 h 67"/>
              <a:gd name="T104" fmla="*/ 260 w 350"/>
              <a:gd name="T105" fmla="*/ 28 h 67"/>
              <a:gd name="T106" fmla="*/ 248 w 350"/>
              <a:gd name="T107" fmla="*/ 30 h 67"/>
              <a:gd name="T108" fmla="*/ 231 w 350"/>
              <a:gd name="T109" fmla="*/ 32 h 67"/>
              <a:gd name="T110" fmla="*/ 205 w 350"/>
              <a:gd name="T111" fmla="*/ 36 h 67"/>
              <a:gd name="T112" fmla="*/ 151 w 350"/>
              <a:gd name="T113" fmla="*/ 44 h 67"/>
              <a:gd name="T114" fmla="*/ 98 w 350"/>
              <a:gd name="T115" fmla="*/ 51 h 67"/>
              <a:gd name="T116" fmla="*/ 76 w 350"/>
              <a:gd name="T117" fmla="*/ 55 h 67"/>
              <a:gd name="T118" fmla="*/ 58 w 350"/>
              <a:gd name="T119" fmla="*/ 59 h 67"/>
              <a:gd name="T120" fmla="*/ 45 w 350"/>
              <a:gd name="T121" fmla="*/ 61 h 67"/>
              <a:gd name="T122" fmla="*/ 37 w 350"/>
              <a:gd name="T123" fmla="*/ 61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50" h="67">
                <a:moveTo>
                  <a:pt x="37" y="61"/>
                </a:moveTo>
                <a:lnTo>
                  <a:pt x="33" y="61"/>
                </a:lnTo>
                <a:lnTo>
                  <a:pt x="27" y="59"/>
                </a:lnTo>
                <a:lnTo>
                  <a:pt x="19" y="57"/>
                </a:lnTo>
                <a:lnTo>
                  <a:pt x="13" y="53"/>
                </a:lnTo>
                <a:lnTo>
                  <a:pt x="7" y="49"/>
                </a:lnTo>
                <a:lnTo>
                  <a:pt x="4" y="45"/>
                </a:lnTo>
                <a:lnTo>
                  <a:pt x="0" y="44"/>
                </a:lnTo>
                <a:lnTo>
                  <a:pt x="0" y="40"/>
                </a:lnTo>
                <a:lnTo>
                  <a:pt x="0" y="40"/>
                </a:lnTo>
                <a:lnTo>
                  <a:pt x="2" y="38"/>
                </a:lnTo>
                <a:lnTo>
                  <a:pt x="2" y="38"/>
                </a:lnTo>
                <a:lnTo>
                  <a:pt x="6" y="36"/>
                </a:lnTo>
                <a:lnTo>
                  <a:pt x="7" y="36"/>
                </a:lnTo>
                <a:lnTo>
                  <a:pt x="11" y="36"/>
                </a:lnTo>
                <a:lnTo>
                  <a:pt x="15" y="36"/>
                </a:lnTo>
                <a:lnTo>
                  <a:pt x="19" y="36"/>
                </a:lnTo>
                <a:lnTo>
                  <a:pt x="23" y="36"/>
                </a:lnTo>
                <a:lnTo>
                  <a:pt x="25" y="36"/>
                </a:lnTo>
                <a:lnTo>
                  <a:pt x="31" y="34"/>
                </a:lnTo>
                <a:lnTo>
                  <a:pt x="35" y="34"/>
                </a:lnTo>
                <a:lnTo>
                  <a:pt x="41" y="34"/>
                </a:lnTo>
                <a:lnTo>
                  <a:pt x="47" y="34"/>
                </a:lnTo>
                <a:lnTo>
                  <a:pt x="53" y="32"/>
                </a:lnTo>
                <a:lnTo>
                  <a:pt x="60" y="32"/>
                </a:lnTo>
                <a:lnTo>
                  <a:pt x="68" y="30"/>
                </a:lnTo>
                <a:lnTo>
                  <a:pt x="78" y="30"/>
                </a:lnTo>
                <a:lnTo>
                  <a:pt x="86" y="28"/>
                </a:lnTo>
                <a:lnTo>
                  <a:pt x="96" y="28"/>
                </a:lnTo>
                <a:lnTo>
                  <a:pt x="107" y="26"/>
                </a:lnTo>
                <a:lnTo>
                  <a:pt x="119" y="24"/>
                </a:lnTo>
                <a:lnTo>
                  <a:pt x="131" y="24"/>
                </a:lnTo>
                <a:lnTo>
                  <a:pt x="143" y="22"/>
                </a:lnTo>
                <a:lnTo>
                  <a:pt x="154" y="20"/>
                </a:lnTo>
                <a:lnTo>
                  <a:pt x="166" y="18"/>
                </a:lnTo>
                <a:lnTo>
                  <a:pt x="178" y="18"/>
                </a:lnTo>
                <a:lnTo>
                  <a:pt x="188" y="16"/>
                </a:lnTo>
                <a:lnTo>
                  <a:pt x="198" y="14"/>
                </a:lnTo>
                <a:lnTo>
                  <a:pt x="205" y="14"/>
                </a:lnTo>
                <a:lnTo>
                  <a:pt x="215" y="12"/>
                </a:lnTo>
                <a:lnTo>
                  <a:pt x="221" y="10"/>
                </a:lnTo>
                <a:lnTo>
                  <a:pt x="229" y="10"/>
                </a:lnTo>
                <a:lnTo>
                  <a:pt x="235" y="8"/>
                </a:lnTo>
                <a:lnTo>
                  <a:pt x="239" y="8"/>
                </a:lnTo>
                <a:lnTo>
                  <a:pt x="245" y="6"/>
                </a:lnTo>
                <a:lnTo>
                  <a:pt x="248" y="6"/>
                </a:lnTo>
                <a:lnTo>
                  <a:pt x="250" y="4"/>
                </a:lnTo>
                <a:lnTo>
                  <a:pt x="252" y="4"/>
                </a:lnTo>
                <a:lnTo>
                  <a:pt x="254" y="4"/>
                </a:lnTo>
                <a:lnTo>
                  <a:pt x="260" y="2"/>
                </a:lnTo>
                <a:lnTo>
                  <a:pt x="264" y="2"/>
                </a:lnTo>
                <a:lnTo>
                  <a:pt x="268" y="0"/>
                </a:lnTo>
                <a:lnTo>
                  <a:pt x="272" y="0"/>
                </a:lnTo>
                <a:lnTo>
                  <a:pt x="276" y="0"/>
                </a:lnTo>
                <a:lnTo>
                  <a:pt x="280" y="0"/>
                </a:lnTo>
                <a:lnTo>
                  <a:pt x="284" y="2"/>
                </a:lnTo>
                <a:lnTo>
                  <a:pt x="288" y="2"/>
                </a:lnTo>
                <a:lnTo>
                  <a:pt x="294" y="4"/>
                </a:lnTo>
                <a:lnTo>
                  <a:pt x="301" y="6"/>
                </a:lnTo>
                <a:lnTo>
                  <a:pt x="309" y="8"/>
                </a:lnTo>
                <a:lnTo>
                  <a:pt x="317" y="12"/>
                </a:lnTo>
                <a:lnTo>
                  <a:pt x="325" y="14"/>
                </a:lnTo>
                <a:lnTo>
                  <a:pt x="333" y="18"/>
                </a:lnTo>
                <a:lnTo>
                  <a:pt x="339" y="20"/>
                </a:lnTo>
                <a:lnTo>
                  <a:pt x="343" y="22"/>
                </a:lnTo>
                <a:lnTo>
                  <a:pt x="346" y="24"/>
                </a:lnTo>
                <a:lnTo>
                  <a:pt x="348" y="26"/>
                </a:lnTo>
                <a:lnTo>
                  <a:pt x="350" y="28"/>
                </a:lnTo>
                <a:lnTo>
                  <a:pt x="350" y="30"/>
                </a:lnTo>
                <a:lnTo>
                  <a:pt x="350" y="32"/>
                </a:lnTo>
                <a:lnTo>
                  <a:pt x="350" y="34"/>
                </a:lnTo>
                <a:lnTo>
                  <a:pt x="348" y="36"/>
                </a:lnTo>
                <a:lnTo>
                  <a:pt x="346" y="36"/>
                </a:lnTo>
                <a:lnTo>
                  <a:pt x="343" y="38"/>
                </a:lnTo>
                <a:lnTo>
                  <a:pt x="341" y="38"/>
                </a:lnTo>
                <a:lnTo>
                  <a:pt x="337" y="40"/>
                </a:lnTo>
                <a:lnTo>
                  <a:pt x="331" y="40"/>
                </a:lnTo>
                <a:lnTo>
                  <a:pt x="319" y="42"/>
                </a:lnTo>
                <a:lnTo>
                  <a:pt x="307" y="45"/>
                </a:lnTo>
                <a:lnTo>
                  <a:pt x="295" y="49"/>
                </a:lnTo>
                <a:lnTo>
                  <a:pt x="284" y="55"/>
                </a:lnTo>
                <a:lnTo>
                  <a:pt x="274" y="59"/>
                </a:lnTo>
                <a:lnTo>
                  <a:pt x="268" y="63"/>
                </a:lnTo>
                <a:lnTo>
                  <a:pt x="264" y="65"/>
                </a:lnTo>
                <a:lnTo>
                  <a:pt x="260" y="65"/>
                </a:lnTo>
                <a:lnTo>
                  <a:pt x="256" y="67"/>
                </a:lnTo>
                <a:lnTo>
                  <a:pt x="254" y="67"/>
                </a:lnTo>
                <a:lnTo>
                  <a:pt x="252" y="67"/>
                </a:lnTo>
                <a:lnTo>
                  <a:pt x="250" y="65"/>
                </a:lnTo>
                <a:lnTo>
                  <a:pt x="248" y="63"/>
                </a:lnTo>
                <a:lnTo>
                  <a:pt x="248" y="61"/>
                </a:lnTo>
                <a:lnTo>
                  <a:pt x="248" y="59"/>
                </a:lnTo>
                <a:lnTo>
                  <a:pt x="250" y="57"/>
                </a:lnTo>
                <a:lnTo>
                  <a:pt x="250" y="53"/>
                </a:lnTo>
                <a:lnTo>
                  <a:pt x="252" y="49"/>
                </a:lnTo>
                <a:lnTo>
                  <a:pt x="254" y="45"/>
                </a:lnTo>
                <a:lnTo>
                  <a:pt x="256" y="42"/>
                </a:lnTo>
                <a:lnTo>
                  <a:pt x="260" y="38"/>
                </a:lnTo>
                <a:lnTo>
                  <a:pt x="262" y="34"/>
                </a:lnTo>
                <a:lnTo>
                  <a:pt x="262" y="32"/>
                </a:lnTo>
                <a:lnTo>
                  <a:pt x="264" y="30"/>
                </a:lnTo>
                <a:lnTo>
                  <a:pt x="266" y="28"/>
                </a:lnTo>
                <a:lnTo>
                  <a:pt x="266" y="28"/>
                </a:lnTo>
                <a:lnTo>
                  <a:pt x="266" y="26"/>
                </a:lnTo>
                <a:lnTo>
                  <a:pt x="264" y="28"/>
                </a:lnTo>
                <a:lnTo>
                  <a:pt x="260" y="28"/>
                </a:lnTo>
                <a:lnTo>
                  <a:pt x="256" y="28"/>
                </a:lnTo>
                <a:lnTo>
                  <a:pt x="248" y="30"/>
                </a:lnTo>
                <a:lnTo>
                  <a:pt x="241" y="30"/>
                </a:lnTo>
                <a:lnTo>
                  <a:pt x="231" y="32"/>
                </a:lnTo>
                <a:lnTo>
                  <a:pt x="219" y="34"/>
                </a:lnTo>
                <a:lnTo>
                  <a:pt x="205" y="36"/>
                </a:lnTo>
                <a:lnTo>
                  <a:pt x="178" y="40"/>
                </a:lnTo>
                <a:lnTo>
                  <a:pt x="151" y="44"/>
                </a:lnTo>
                <a:lnTo>
                  <a:pt x="123" y="47"/>
                </a:lnTo>
                <a:lnTo>
                  <a:pt x="98" y="51"/>
                </a:lnTo>
                <a:lnTo>
                  <a:pt x="86" y="53"/>
                </a:lnTo>
                <a:lnTo>
                  <a:pt x="76" y="55"/>
                </a:lnTo>
                <a:lnTo>
                  <a:pt x="66" y="57"/>
                </a:lnTo>
                <a:lnTo>
                  <a:pt x="58" y="59"/>
                </a:lnTo>
                <a:lnTo>
                  <a:pt x="51" y="59"/>
                </a:lnTo>
                <a:lnTo>
                  <a:pt x="45" y="61"/>
                </a:lnTo>
                <a:lnTo>
                  <a:pt x="41" y="61"/>
                </a:lnTo>
                <a:lnTo>
                  <a:pt x="37" y="61"/>
                </a:lnTo>
                <a:lnTo>
                  <a:pt x="37" y="6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71">
            <a:extLst>
              <a:ext uri="{FF2B5EF4-FFF2-40B4-BE49-F238E27FC236}">
                <a16:creationId xmlns:a16="http://schemas.microsoft.com/office/drawing/2014/main" xmlns="" id="{61642CBC-8ABC-4508-890B-848051662BC1}"/>
              </a:ext>
            </a:extLst>
          </p:cNvPr>
          <p:cNvSpPr>
            <a:spLocks/>
          </p:cNvSpPr>
          <p:nvPr/>
        </p:nvSpPr>
        <p:spPr bwMode="auto">
          <a:xfrm>
            <a:off x="4759628" y="1088463"/>
            <a:ext cx="998774" cy="1002655"/>
          </a:xfrm>
          <a:custGeom>
            <a:avLst/>
            <a:gdLst>
              <a:gd name="T0" fmla="*/ 149 w 205"/>
              <a:gd name="T1" fmla="*/ 82 h 145"/>
              <a:gd name="T2" fmla="*/ 121 w 205"/>
              <a:gd name="T3" fmla="*/ 102 h 145"/>
              <a:gd name="T4" fmla="*/ 88 w 205"/>
              <a:gd name="T5" fmla="*/ 122 h 145"/>
              <a:gd name="T6" fmla="*/ 70 w 205"/>
              <a:gd name="T7" fmla="*/ 129 h 145"/>
              <a:gd name="T8" fmla="*/ 49 w 205"/>
              <a:gd name="T9" fmla="*/ 135 h 145"/>
              <a:gd name="T10" fmla="*/ 29 w 205"/>
              <a:gd name="T11" fmla="*/ 141 h 145"/>
              <a:gd name="T12" fmla="*/ 13 w 205"/>
              <a:gd name="T13" fmla="*/ 145 h 145"/>
              <a:gd name="T14" fmla="*/ 4 w 205"/>
              <a:gd name="T15" fmla="*/ 145 h 145"/>
              <a:gd name="T16" fmla="*/ 0 w 205"/>
              <a:gd name="T17" fmla="*/ 143 h 145"/>
              <a:gd name="T18" fmla="*/ 0 w 205"/>
              <a:gd name="T19" fmla="*/ 139 h 145"/>
              <a:gd name="T20" fmla="*/ 7 w 205"/>
              <a:gd name="T21" fmla="*/ 133 h 145"/>
              <a:gd name="T22" fmla="*/ 19 w 205"/>
              <a:gd name="T23" fmla="*/ 126 h 145"/>
              <a:gd name="T24" fmla="*/ 37 w 205"/>
              <a:gd name="T25" fmla="*/ 116 h 145"/>
              <a:gd name="T26" fmla="*/ 58 w 205"/>
              <a:gd name="T27" fmla="*/ 104 h 145"/>
              <a:gd name="T28" fmla="*/ 76 w 205"/>
              <a:gd name="T29" fmla="*/ 94 h 145"/>
              <a:gd name="T30" fmla="*/ 92 w 205"/>
              <a:gd name="T31" fmla="*/ 84 h 145"/>
              <a:gd name="T32" fmla="*/ 105 w 205"/>
              <a:gd name="T33" fmla="*/ 75 h 145"/>
              <a:gd name="T34" fmla="*/ 125 w 205"/>
              <a:gd name="T35" fmla="*/ 57 h 145"/>
              <a:gd name="T36" fmla="*/ 143 w 205"/>
              <a:gd name="T37" fmla="*/ 39 h 145"/>
              <a:gd name="T38" fmla="*/ 149 w 205"/>
              <a:gd name="T39" fmla="*/ 29 h 145"/>
              <a:gd name="T40" fmla="*/ 151 w 205"/>
              <a:gd name="T41" fmla="*/ 24 h 145"/>
              <a:gd name="T42" fmla="*/ 152 w 205"/>
              <a:gd name="T43" fmla="*/ 18 h 145"/>
              <a:gd name="T44" fmla="*/ 151 w 205"/>
              <a:gd name="T45" fmla="*/ 10 h 145"/>
              <a:gd name="T46" fmla="*/ 149 w 205"/>
              <a:gd name="T47" fmla="*/ 6 h 145"/>
              <a:gd name="T48" fmla="*/ 151 w 205"/>
              <a:gd name="T49" fmla="*/ 4 h 145"/>
              <a:gd name="T50" fmla="*/ 154 w 205"/>
              <a:gd name="T51" fmla="*/ 2 h 145"/>
              <a:gd name="T52" fmla="*/ 164 w 205"/>
              <a:gd name="T53" fmla="*/ 0 h 145"/>
              <a:gd name="T54" fmla="*/ 180 w 205"/>
              <a:gd name="T55" fmla="*/ 4 h 145"/>
              <a:gd name="T56" fmla="*/ 196 w 205"/>
              <a:gd name="T57" fmla="*/ 14 h 145"/>
              <a:gd name="T58" fmla="*/ 201 w 205"/>
              <a:gd name="T59" fmla="*/ 20 h 145"/>
              <a:gd name="T60" fmla="*/ 203 w 205"/>
              <a:gd name="T61" fmla="*/ 24 h 145"/>
              <a:gd name="T62" fmla="*/ 205 w 205"/>
              <a:gd name="T63" fmla="*/ 27 h 145"/>
              <a:gd name="T64" fmla="*/ 201 w 205"/>
              <a:gd name="T65" fmla="*/ 31 h 145"/>
              <a:gd name="T66" fmla="*/ 198 w 205"/>
              <a:gd name="T67" fmla="*/ 39 h 145"/>
              <a:gd name="T68" fmla="*/ 188 w 205"/>
              <a:gd name="T69" fmla="*/ 49 h 145"/>
              <a:gd name="T70" fmla="*/ 176 w 205"/>
              <a:gd name="T71" fmla="*/ 59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5" h="145">
                <a:moveTo>
                  <a:pt x="176" y="59"/>
                </a:moveTo>
                <a:lnTo>
                  <a:pt x="149" y="82"/>
                </a:lnTo>
                <a:lnTo>
                  <a:pt x="135" y="92"/>
                </a:lnTo>
                <a:lnTo>
                  <a:pt x="121" y="102"/>
                </a:lnTo>
                <a:lnTo>
                  <a:pt x="105" y="112"/>
                </a:lnTo>
                <a:lnTo>
                  <a:pt x="88" y="122"/>
                </a:lnTo>
                <a:lnTo>
                  <a:pt x="78" y="126"/>
                </a:lnTo>
                <a:lnTo>
                  <a:pt x="70" y="129"/>
                </a:lnTo>
                <a:lnTo>
                  <a:pt x="58" y="131"/>
                </a:lnTo>
                <a:lnTo>
                  <a:pt x="49" y="135"/>
                </a:lnTo>
                <a:lnTo>
                  <a:pt x="39" y="139"/>
                </a:lnTo>
                <a:lnTo>
                  <a:pt x="29" y="141"/>
                </a:lnTo>
                <a:lnTo>
                  <a:pt x="21" y="143"/>
                </a:lnTo>
                <a:lnTo>
                  <a:pt x="13" y="145"/>
                </a:lnTo>
                <a:lnTo>
                  <a:pt x="7" y="145"/>
                </a:lnTo>
                <a:lnTo>
                  <a:pt x="4" y="145"/>
                </a:lnTo>
                <a:lnTo>
                  <a:pt x="2" y="145"/>
                </a:lnTo>
                <a:lnTo>
                  <a:pt x="0" y="143"/>
                </a:lnTo>
                <a:lnTo>
                  <a:pt x="0" y="141"/>
                </a:lnTo>
                <a:lnTo>
                  <a:pt x="0" y="139"/>
                </a:lnTo>
                <a:lnTo>
                  <a:pt x="4" y="137"/>
                </a:lnTo>
                <a:lnTo>
                  <a:pt x="7" y="133"/>
                </a:lnTo>
                <a:lnTo>
                  <a:pt x="11" y="129"/>
                </a:lnTo>
                <a:lnTo>
                  <a:pt x="19" y="126"/>
                </a:lnTo>
                <a:lnTo>
                  <a:pt x="27" y="122"/>
                </a:lnTo>
                <a:lnTo>
                  <a:pt x="37" y="116"/>
                </a:lnTo>
                <a:lnTo>
                  <a:pt x="49" y="110"/>
                </a:lnTo>
                <a:lnTo>
                  <a:pt x="58" y="104"/>
                </a:lnTo>
                <a:lnTo>
                  <a:pt x="68" y="100"/>
                </a:lnTo>
                <a:lnTo>
                  <a:pt x="76" y="94"/>
                </a:lnTo>
                <a:lnTo>
                  <a:pt x="84" y="90"/>
                </a:lnTo>
                <a:lnTo>
                  <a:pt x="92" y="84"/>
                </a:lnTo>
                <a:lnTo>
                  <a:pt x="98" y="78"/>
                </a:lnTo>
                <a:lnTo>
                  <a:pt x="105" y="75"/>
                </a:lnTo>
                <a:lnTo>
                  <a:pt x="115" y="65"/>
                </a:lnTo>
                <a:lnTo>
                  <a:pt x="125" y="57"/>
                </a:lnTo>
                <a:lnTo>
                  <a:pt x="135" y="47"/>
                </a:lnTo>
                <a:lnTo>
                  <a:pt x="143" y="39"/>
                </a:lnTo>
                <a:lnTo>
                  <a:pt x="147" y="33"/>
                </a:lnTo>
                <a:lnTo>
                  <a:pt x="149" y="29"/>
                </a:lnTo>
                <a:lnTo>
                  <a:pt x="151" y="27"/>
                </a:lnTo>
                <a:lnTo>
                  <a:pt x="151" y="24"/>
                </a:lnTo>
                <a:lnTo>
                  <a:pt x="152" y="20"/>
                </a:lnTo>
                <a:lnTo>
                  <a:pt x="152" y="18"/>
                </a:lnTo>
                <a:lnTo>
                  <a:pt x="152" y="12"/>
                </a:lnTo>
                <a:lnTo>
                  <a:pt x="151" y="10"/>
                </a:lnTo>
                <a:lnTo>
                  <a:pt x="151" y="8"/>
                </a:lnTo>
                <a:lnTo>
                  <a:pt x="149" y="6"/>
                </a:lnTo>
                <a:lnTo>
                  <a:pt x="151" y="4"/>
                </a:lnTo>
                <a:lnTo>
                  <a:pt x="151" y="4"/>
                </a:lnTo>
                <a:lnTo>
                  <a:pt x="152" y="2"/>
                </a:lnTo>
                <a:lnTo>
                  <a:pt x="154" y="2"/>
                </a:lnTo>
                <a:lnTo>
                  <a:pt x="158" y="0"/>
                </a:lnTo>
                <a:lnTo>
                  <a:pt x="164" y="0"/>
                </a:lnTo>
                <a:lnTo>
                  <a:pt x="172" y="2"/>
                </a:lnTo>
                <a:lnTo>
                  <a:pt x="180" y="4"/>
                </a:lnTo>
                <a:lnTo>
                  <a:pt x="188" y="8"/>
                </a:lnTo>
                <a:lnTo>
                  <a:pt x="196" y="14"/>
                </a:lnTo>
                <a:lnTo>
                  <a:pt x="198" y="18"/>
                </a:lnTo>
                <a:lnTo>
                  <a:pt x="201" y="20"/>
                </a:lnTo>
                <a:lnTo>
                  <a:pt x="203" y="22"/>
                </a:lnTo>
                <a:lnTo>
                  <a:pt x="203" y="24"/>
                </a:lnTo>
                <a:lnTo>
                  <a:pt x="205" y="26"/>
                </a:lnTo>
                <a:lnTo>
                  <a:pt x="205" y="27"/>
                </a:lnTo>
                <a:lnTo>
                  <a:pt x="203" y="29"/>
                </a:lnTo>
                <a:lnTo>
                  <a:pt x="201" y="31"/>
                </a:lnTo>
                <a:lnTo>
                  <a:pt x="199" y="35"/>
                </a:lnTo>
                <a:lnTo>
                  <a:pt x="198" y="39"/>
                </a:lnTo>
                <a:lnTo>
                  <a:pt x="194" y="43"/>
                </a:lnTo>
                <a:lnTo>
                  <a:pt x="188" y="49"/>
                </a:lnTo>
                <a:lnTo>
                  <a:pt x="182" y="53"/>
                </a:lnTo>
                <a:lnTo>
                  <a:pt x="176" y="59"/>
                </a:lnTo>
                <a:lnTo>
                  <a:pt x="176" y="5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72">
            <a:extLst>
              <a:ext uri="{FF2B5EF4-FFF2-40B4-BE49-F238E27FC236}">
                <a16:creationId xmlns:a16="http://schemas.microsoft.com/office/drawing/2014/main" xmlns="" id="{E49BE177-0507-45A3-B6F5-46C89FA35F1E}"/>
              </a:ext>
            </a:extLst>
          </p:cNvPr>
          <p:cNvSpPr>
            <a:spLocks/>
          </p:cNvSpPr>
          <p:nvPr/>
        </p:nvSpPr>
        <p:spPr bwMode="auto">
          <a:xfrm>
            <a:off x="5496585" y="1353048"/>
            <a:ext cx="1929669" cy="654516"/>
          </a:xfrm>
          <a:custGeom>
            <a:avLst/>
            <a:gdLst>
              <a:gd name="T0" fmla="*/ 367 w 398"/>
              <a:gd name="T1" fmla="*/ 57 h 94"/>
              <a:gd name="T2" fmla="*/ 381 w 398"/>
              <a:gd name="T3" fmla="*/ 57 h 94"/>
              <a:gd name="T4" fmla="*/ 390 w 398"/>
              <a:gd name="T5" fmla="*/ 59 h 94"/>
              <a:gd name="T6" fmla="*/ 396 w 398"/>
              <a:gd name="T7" fmla="*/ 61 h 94"/>
              <a:gd name="T8" fmla="*/ 398 w 398"/>
              <a:gd name="T9" fmla="*/ 65 h 94"/>
              <a:gd name="T10" fmla="*/ 396 w 398"/>
              <a:gd name="T11" fmla="*/ 69 h 94"/>
              <a:gd name="T12" fmla="*/ 390 w 398"/>
              <a:gd name="T13" fmla="*/ 73 h 94"/>
              <a:gd name="T14" fmla="*/ 381 w 398"/>
              <a:gd name="T15" fmla="*/ 79 h 94"/>
              <a:gd name="T16" fmla="*/ 365 w 398"/>
              <a:gd name="T17" fmla="*/ 83 h 94"/>
              <a:gd name="T18" fmla="*/ 341 w 398"/>
              <a:gd name="T19" fmla="*/ 90 h 94"/>
              <a:gd name="T20" fmla="*/ 318 w 398"/>
              <a:gd name="T21" fmla="*/ 94 h 94"/>
              <a:gd name="T22" fmla="*/ 298 w 398"/>
              <a:gd name="T23" fmla="*/ 94 h 94"/>
              <a:gd name="T24" fmla="*/ 288 w 398"/>
              <a:gd name="T25" fmla="*/ 94 h 94"/>
              <a:gd name="T26" fmla="*/ 285 w 398"/>
              <a:gd name="T27" fmla="*/ 94 h 94"/>
              <a:gd name="T28" fmla="*/ 279 w 398"/>
              <a:gd name="T29" fmla="*/ 92 h 94"/>
              <a:gd name="T30" fmla="*/ 271 w 398"/>
              <a:gd name="T31" fmla="*/ 90 h 94"/>
              <a:gd name="T32" fmla="*/ 261 w 398"/>
              <a:gd name="T33" fmla="*/ 88 h 94"/>
              <a:gd name="T34" fmla="*/ 249 w 398"/>
              <a:gd name="T35" fmla="*/ 85 h 94"/>
              <a:gd name="T36" fmla="*/ 236 w 398"/>
              <a:gd name="T37" fmla="*/ 83 h 94"/>
              <a:gd name="T38" fmla="*/ 218 w 398"/>
              <a:gd name="T39" fmla="*/ 77 h 94"/>
              <a:gd name="T40" fmla="*/ 200 w 398"/>
              <a:gd name="T41" fmla="*/ 73 h 94"/>
              <a:gd name="T42" fmla="*/ 181 w 398"/>
              <a:gd name="T43" fmla="*/ 67 h 94"/>
              <a:gd name="T44" fmla="*/ 157 w 398"/>
              <a:gd name="T45" fmla="*/ 61 h 94"/>
              <a:gd name="T46" fmla="*/ 134 w 398"/>
              <a:gd name="T47" fmla="*/ 53 h 94"/>
              <a:gd name="T48" fmla="*/ 108 w 398"/>
              <a:gd name="T49" fmla="*/ 45 h 94"/>
              <a:gd name="T50" fmla="*/ 79 w 398"/>
              <a:gd name="T51" fmla="*/ 37 h 94"/>
              <a:gd name="T52" fmla="*/ 49 w 398"/>
              <a:gd name="T53" fmla="*/ 30 h 94"/>
              <a:gd name="T54" fmla="*/ 16 w 398"/>
              <a:gd name="T55" fmla="*/ 20 h 94"/>
              <a:gd name="T56" fmla="*/ 16 w 398"/>
              <a:gd name="T57" fmla="*/ 0 h 94"/>
              <a:gd name="T58" fmla="*/ 59 w 398"/>
              <a:gd name="T59" fmla="*/ 10 h 94"/>
              <a:gd name="T60" fmla="*/ 100 w 398"/>
              <a:gd name="T61" fmla="*/ 20 h 94"/>
              <a:gd name="T62" fmla="*/ 138 w 398"/>
              <a:gd name="T63" fmla="*/ 28 h 94"/>
              <a:gd name="T64" fmla="*/ 169 w 398"/>
              <a:gd name="T65" fmla="*/ 34 h 94"/>
              <a:gd name="T66" fmla="*/ 198 w 398"/>
              <a:gd name="T67" fmla="*/ 39 h 94"/>
              <a:gd name="T68" fmla="*/ 224 w 398"/>
              <a:gd name="T69" fmla="*/ 43 h 94"/>
              <a:gd name="T70" fmla="*/ 245 w 398"/>
              <a:gd name="T71" fmla="*/ 47 h 94"/>
              <a:gd name="T72" fmla="*/ 261 w 398"/>
              <a:gd name="T73" fmla="*/ 49 h 94"/>
              <a:gd name="T74" fmla="*/ 288 w 398"/>
              <a:gd name="T75" fmla="*/ 53 h 94"/>
              <a:gd name="T76" fmla="*/ 314 w 398"/>
              <a:gd name="T77" fmla="*/ 55 h 94"/>
              <a:gd name="T78" fmla="*/ 337 w 398"/>
              <a:gd name="T79" fmla="*/ 57 h 94"/>
              <a:gd name="T80" fmla="*/ 357 w 398"/>
              <a:gd name="T81" fmla="*/ 5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98" h="94">
                <a:moveTo>
                  <a:pt x="357" y="57"/>
                </a:moveTo>
                <a:lnTo>
                  <a:pt x="367" y="57"/>
                </a:lnTo>
                <a:lnTo>
                  <a:pt x="375" y="57"/>
                </a:lnTo>
                <a:lnTo>
                  <a:pt x="381" y="57"/>
                </a:lnTo>
                <a:lnTo>
                  <a:pt x="386" y="59"/>
                </a:lnTo>
                <a:lnTo>
                  <a:pt x="390" y="59"/>
                </a:lnTo>
                <a:lnTo>
                  <a:pt x="394" y="61"/>
                </a:lnTo>
                <a:lnTo>
                  <a:pt x="396" y="61"/>
                </a:lnTo>
                <a:lnTo>
                  <a:pt x="398" y="63"/>
                </a:lnTo>
                <a:lnTo>
                  <a:pt x="398" y="65"/>
                </a:lnTo>
                <a:lnTo>
                  <a:pt x="398" y="67"/>
                </a:lnTo>
                <a:lnTo>
                  <a:pt x="396" y="69"/>
                </a:lnTo>
                <a:lnTo>
                  <a:pt x="394" y="71"/>
                </a:lnTo>
                <a:lnTo>
                  <a:pt x="390" y="73"/>
                </a:lnTo>
                <a:lnTo>
                  <a:pt x="386" y="77"/>
                </a:lnTo>
                <a:lnTo>
                  <a:pt x="381" y="79"/>
                </a:lnTo>
                <a:lnTo>
                  <a:pt x="377" y="81"/>
                </a:lnTo>
                <a:lnTo>
                  <a:pt x="365" y="83"/>
                </a:lnTo>
                <a:lnTo>
                  <a:pt x="353" y="87"/>
                </a:lnTo>
                <a:lnTo>
                  <a:pt x="341" y="90"/>
                </a:lnTo>
                <a:lnTo>
                  <a:pt x="330" y="90"/>
                </a:lnTo>
                <a:lnTo>
                  <a:pt x="318" y="94"/>
                </a:lnTo>
                <a:lnTo>
                  <a:pt x="308" y="94"/>
                </a:lnTo>
                <a:lnTo>
                  <a:pt x="298" y="94"/>
                </a:lnTo>
                <a:lnTo>
                  <a:pt x="290" y="94"/>
                </a:lnTo>
                <a:lnTo>
                  <a:pt x="288" y="94"/>
                </a:lnTo>
                <a:lnTo>
                  <a:pt x="288" y="94"/>
                </a:lnTo>
                <a:lnTo>
                  <a:pt x="285" y="94"/>
                </a:lnTo>
                <a:lnTo>
                  <a:pt x="283" y="94"/>
                </a:lnTo>
                <a:lnTo>
                  <a:pt x="279" y="92"/>
                </a:lnTo>
                <a:lnTo>
                  <a:pt x="275" y="92"/>
                </a:lnTo>
                <a:lnTo>
                  <a:pt x="271" y="90"/>
                </a:lnTo>
                <a:lnTo>
                  <a:pt x="267" y="90"/>
                </a:lnTo>
                <a:lnTo>
                  <a:pt x="261" y="88"/>
                </a:lnTo>
                <a:lnTo>
                  <a:pt x="255" y="87"/>
                </a:lnTo>
                <a:lnTo>
                  <a:pt x="249" y="85"/>
                </a:lnTo>
                <a:lnTo>
                  <a:pt x="241" y="85"/>
                </a:lnTo>
                <a:lnTo>
                  <a:pt x="236" y="83"/>
                </a:lnTo>
                <a:lnTo>
                  <a:pt x="228" y="81"/>
                </a:lnTo>
                <a:lnTo>
                  <a:pt x="218" y="77"/>
                </a:lnTo>
                <a:lnTo>
                  <a:pt x="210" y="75"/>
                </a:lnTo>
                <a:lnTo>
                  <a:pt x="200" y="73"/>
                </a:lnTo>
                <a:lnTo>
                  <a:pt x="191" y="69"/>
                </a:lnTo>
                <a:lnTo>
                  <a:pt x="181" y="67"/>
                </a:lnTo>
                <a:lnTo>
                  <a:pt x="169" y="63"/>
                </a:lnTo>
                <a:lnTo>
                  <a:pt x="157" y="61"/>
                </a:lnTo>
                <a:lnTo>
                  <a:pt x="145" y="57"/>
                </a:lnTo>
                <a:lnTo>
                  <a:pt x="134" y="53"/>
                </a:lnTo>
                <a:lnTo>
                  <a:pt x="120" y="49"/>
                </a:lnTo>
                <a:lnTo>
                  <a:pt x="108" y="45"/>
                </a:lnTo>
                <a:lnTo>
                  <a:pt x="95" y="41"/>
                </a:lnTo>
                <a:lnTo>
                  <a:pt x="79" y="37"/>
                </a:lnTo>
                <a:lnTo>
                  <a:pt x="65" y="34"/>
                </a:lnTo>
                <a:lnTo>
                  <a:pt x="49" y="30"/>
                </a:lnTo>
                <a:lnTo>
                  <a:pt x="34" y="24"/>
                </a:lnTo>
                <a:lnTo>
                  <a:pt x="16" y="20"/>
                </a:lnTo>
                <a:lnTo>
                  <a:pt x="0" y="14"/>
                </a:lnTo>
                <a:lnTo>
                  <a:pt x="16" y="0"/>
                </a:lnTo>
                <a:lnTo>
                  <a:pt x="38" y="4"/>
                </a:lnTo>
                <a:lnTo>
                  <a:pt x="59" y="10"/>
                </a:lnTo>
                <a:lnTo>
                  <a:pt x="81" y="14"/>
                </a:lnTo>
                <a:lnTo>
                  <a:pt x="100" y="20"/>
                </a:lnTo>
                <a:lnTo>
                  <a:pt x="118" y="24"/>
                </a:lnTo>
                <a:lnTo>
                  <a:pt x="138" y="28"/>
                </a:lnTo>
                <a:lnTo>
                  <a:pt x="153" y="32"/>
                </a:lnTo>
                <a:lnTo>
                  <a:pt x="169" y="34"/>
                </a:lnTo>
                <a:lnTo>
                  <a:pt x="185" y="37"/>
                </a:lnTo>
                <a:lnTo>
                  <a:pt x="198" y="39"/>
                </a:lnTo>
                <a:lnTo>
                  <a:pt x="212" y="41"/>
                </a:lnTo>
                <a:lnTo>
                  <a:pt x="224" y="43"/>
                </a:lnTo>
                <a:lnTo>
                  <a:pt x="234" y="45"/>
                </a:lnTo>
                <a:lnTo>
                  <a:pt x="245" y="47"/>
                </a:lnTo>
                <a:lnTo>
                  <a:pt x="253" y="49"/>
                </a:lnTo>
                <a:lnTo>
                  <a:pt x="261" y="49"/>
                </a:lnTo>
                <a:lnTo>
                  <a:pt x="275" y="51"/>
                </a:lnTo>
                <a:lnTo>
                  <a:pt x="288" y="53"/>
                </a:lnTo>
                <a:lnTo>
                  <a:pt x="302" y="55"/>
                </a:lnTo>
                <a:lnTo>
                  <a:pt x="314" y="55"/>
                </a:lnTo>
                <a:lnTo>
                  <a:pt x="328" y="55"/>
                </a:lnTo>
                <a:lnTo>
                  <a:pt x="337" y="57"/>
                </a:lnTo>
                <a:lnTo>
                  <a:pt x="349" y="57"/>
                </a:lnTo>
                <a:lnTo>
                  <a:pt x="357" y="57"/>
                </a:lnTo>
                <a:lnTo>
                  <a:pt x="357" y="5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73">
            <a:extLst>
              <a:ext uri="{FF2B5EF4-FFF2-40B4-BE49-F238E27FC236}">
                <a16:creationId xmlns:a16="http://schemas.microsoft.com/office/drawing/2014/main" xmlns="" id="{FDAF9277-878F-46BF-9A36-EBD19E925297}"/>
              </a:ext>
            </a:extLst>
          </p:cNvPr>
          <p:cNvSpPr>
            <a:spLocks/>
          </p:cNvSpPr>
          <p:nvPr/>
        </p:nvSpPr>
        <p:spPr bwMode="auto">
          <a:xfrm>
            <a:off x="5923245" y="865650"/>
            <a:ext cx="164849" cy="696289"/>
          </a:xfrm>
          <a:custGeom>
            <a:avLst/>
            <a:gdLst>
              <a:gd name="T0" fmla="*/ 7 w 33"/>
              <a:gd name="T1" fmla="*/ 7 h 100"/>
              <a:gd name="T2" fmla="*/ 4 w 33"/>
              <a:gd name="T3" fmla="*/ 6 h 100"/>
              <a:gd name="T4" fmla="*/ 0 w 33"/>
              <a:gd name="T5" fmla="*/ 4 h 100"/>
              <a:gd name="T6" fmla="*/ 0 w 33"/>
              <a:gd name="T7" fmla="*/ 2 h 100"/>
              <a:gd name="T8" fmla="*/ 0 w 33"/>
              <a:gd name="T9" fmla="*/ 0 h 100"/>
              <a:gd name="T10" fmla="*/ 2 w 33"/>
              <a:gd name="T11" fmla="*/ 0 h 100"/>
              <a:gd name="T12" fmla="*/ 6 w 33"/>
              <a:gd name="T13" fmla="*/ 2 h 100"/>
              <a:gd name="T14" fmla="*/ 7 w 33"/>
              <a:gd name="T15" fmla="*/ 2 h 100"/>
              <a:gd name="T16" fmla="*/ 11 w 33"/>
              <a:gd name="T17" fmla="*/ 4 h 100"/>
              <a:gd name="T18" fmla="*/ 13 w 33"/>
              <a:gd name="T19" fmla="*/ 4 h 100"/>
              <a:gd name="T20" fmla="*/ 17 w 33"/>
              <a:gd name="T21" fmla="*/ 6 h 100"/>
              <a:gd name="T22" fmla="*/ 21 w 33"/>
              <a:gd name="T23" fmla="*/ 7 h 100"/>
              <a:gd name="T24" fmla="*/ 25 w 33"/>
              <a:gd name="T25" fmla="*/ 9 h 100"/>
              <a:gd name="T26" fmla="*/ 29 w 33"/>
              <a:gd name="T27" fmla="*/ 9 h 100"/>
              <a:gd name="T28" fmla="*/ 31 w 33"/>
              <a:gd name="T29" fmla="*/ 11 h 100"/>
              <a:gd name="T30" fmla="*/ 31 w 33"/>
              <a:gd name="T31" fmla="*/ 13 h 100"/>
              <a:gd name="T32" fmla="*/ 33 w 33"/>
              <a:gd name="T33" fmla="*/ 13 h 100"/>
              <a:gd name="T34" fmla="*/ 33 w 33"/>
              <a:gd name="T35" fmla="*/ 15 h 100"/>
              <a:gd name="T36" fmla="*/ 33 w 33"/>
              <a:gd name="T37" fmla="*/ 17 h 100"/>
              <a:gd name="T38" fmla="*/ 33 w 33"/>
              <a:gd name="T39" fmla="*/ 21 h 100"/>
              <a:gd name="T40" fmla="*/ 33 w 33"/>
              <a:gd name="T41" fmla="*/ 25 h 100"/>
              <a:gd name="T42" fmla="*/ 31 w 33"/>
              <a:gd name="T43" fmla="*/ 29 h 100"/>
              <a:gd name="T44" fmla="*/ 31 w 33"/>
              <a:gd name="T45" fmla="*/ 33 h 100"/>
              <a:gd name="T46" fmla="*/ 29 w 33"/>
              <a:gd name="T47" fmla="*/ 37 h 100"/>
              <a:gd name="T48" fmla="*/ 29 w 33"/>
              <a:gd name="T49" fmla="*/ 45 h 100"/>
              <a:gd name="T50" fmla="*/ 29 w 33"/>
              <a:gd name="T51" fmla="*/ 53 h 100"/>
              <a:gd name="T52" fmla="*/ 27 w 33"/>
              <a:gd name="T53" fmla="*/ 62 h 100"/>
              <a:gd name="T54" fmla="*/ 27 w 33"/>
              <a:gd name="T55" fmla="*/ 72 h 100"/>
              <a:gd name="T56" fmla="*/ 25 w 33"/>
              <a:gd name="T57" fmla="*/ 84 h 100"/>
              <a:gd name="T58" fmla="*/ 25 w 33"/>
              <a:gd name="T59" fmla="*/ 100 h 100"/>
              <a:gd name="T60" fmla="*/ 13 w 33"/>
              <a:gd name="T61" fmla="*/ 100 h 100"/>
              <a:gd name="T62" fmla="*/ 13 w 33"/>
              <a:gd name="T63" fmla="*/ 88 h 100"/>
              <a:gd name="T64" fmla="*/ 13 w 33"/>
              <a:gd name="T65" fmla="*/ 80 h 100"/>
              <a:gd name="T66" fmla="*/ 13 w 33"/>
              <a:gd name="T67" fmla="*/ 70 h 100"/>
              <a:gd name="T68" fmla="*/ 13 w 33"/>
              <a:gd name="T69" fmla="*/ 62 h 100"/>
              <a:gd name="T70" fmla="*/ 13 w 33"/>
              <a:gd name="T71" fmla="*/ 55 h 100"/>
              <a:gd name="T72" fmla="*/ 13 w 33"/>
              <a:gd name="T73" fmla="*/ 47 h 100"/>
              <a:gd name="T74" fmla="*/ 11 w 33"/>
              <a:gd name="T75" fmla="*/ 41 h 100"/>
              <a:gd name="T76" fmla="*/ 11 w 33"/>
              <a:gd name="T77" fmla="*/ 35 h 100"/>
              <a:gd name="T78" fmla="*/ 11 w 33"/>
              <a:gd name="T79" fmla="*/ 29 h 100"/>
              <a:gd name="T80" fmla="*/ 11 w 33"/>
              <a:gd name="T81" fmla="*/ 25 h 100"/>
              <a:gd name="T82" fmla="*/ 11 w 33"/>
              <a:gd name="T83" fmla="*/ 21 h 100"/>
              <a:gd name="T84" fmla="*/ 9 w 33"/>
              <a:gd name="T85" fmla="*/ 17 h 100"/>
              <a:gd name="T86" fmla="*/ 9 w 33"/>
              <a:gd name="T87" fmla="*/ 13 h 100"/>
              <a:gd name="T88" fmla="*/ 9 w 33"/>
              <a:gd name="T89" fmla="*/ 11 h 100"/>
              <a:gd name="T90" fmla="*/ 7 w 33"/>
              <a:gd name="T91" fmla="*/ 9 h 100"/>
              <a:gd name="T92" fmla="*/ 7 w 33"/>
              <a:gd name="T93" fmla="*/ 7 h 100"/>
              <a:gd name="T94" fmla="*/ 7 w 33"/>
              <a:gd name="T95" fmla="*/ 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3" h="100">
                <a:moveTo>
                  <a:pt x="7" y="7"/>
                </a:moveTo>
                <a:lnTo>
                  <a:pt x="4" y="6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6" y="2"/>
                </a:lnTo>
                <a:lnTo>
                  <a:pt x="7" y="2"/>
                </a:lnTo>
                <a:lnTo>
                  <a:pt x="11" y="4"/>
                </a:lnTo>
                <a:lnTo>
                  <a:pt x="13" y="4"/>
                </a:lnTo>
                <a:lnTo>
                  <a:pt x="17" y="6"/>
                </a:lnTo>
                <a:lnTo>
                  <a:pt x="21" y="7"/>
                </a:lnTo>
                <a:lnTo>
                  <a:pt x="25" y="9"/>
                </a:lnTo>
                <a:lnTo>
                  <a:pt x="29" y="9"/>
                </a:lnTo>
                <a:lnTo>
                  <a:pt x="31" y="11"/>
                </a:lnTo>
                <a:lnTo>
                  <a:pt x="31" y="13"/>
                </a:lnTo>
                <a:lnTo>
                  <a:pt x="33" y="13"/>
                </a:lnTo>
                <a:lnTo>
                  <a:pt x="33" y="15"/>
                </a:lnTo>
                <a:lnTo>
                  <a:pt x="33" y="17"/>
                </a:lnTo>
                <a:lnTo>
                  <a:pt x="33" y="21"/>
                </a:lnTo>
                <a:lnTo>
                  <a:pt x="33" y="25"/>
                </a:lnTo>
                <a:lnTo>
                  <a:pt x="31" y="29"/>
                </a:lnTo>
                <a:lnTo>
                  <a:pt x="31" y="33"/>
                </a:lnTo>
                <a:lnTo>
                  <a:pt x="29" y="37"/>
                </a:lnTo>
                <a:lnTo>
                  <a:pt x="29" y="45"/>
                </a:lnTo>
                <a:lnTo>
                  <a:pt x="29" y="53"/>
                </a:lnTo>
                <a:lnTo>
                  <a:pt x="27" y="62"/>
                </a:lnTo>
                <a:lnTo>
                  <a:pt x="27" y="72"/>
                </a:lnTo>
                <a:lnTo>
                  <a:pt x="25" y="84"/>
                </a:lnTo>
                <a:lnTo>
                  <a:pt x="25" y="100"/>
                </a:lnTo>
                <a:lnTo>
                  <a:pt x="13" y="100"/>
                </a:lnTo>
                <a:lnTo>
                  <a:pt x="13" y="88"/>
                </a:lnTo>
                <a:lnTo>
                  <a:pt x="13" y="80"/>
                </a:lnTo>
                <a:lnTo>
                  <a:pt x="13" y="70"/>
                </a:lnTo>
                <a:lnTo>
                  <a:pt x="13" y="62"/>
                </a:lnTo>
                <a:lnTo>
                  <a:pt x="13" y="55"/>
                </a:lnTo>
                <a:lnTo>
                  <a:pt x="13" y="47"/>
                </a:lnTo>
                <a:lnTo>
                  <a:pt x="11" y="41"/>
                </a:lnTo>
                <a:lnTo>
                  <a:pt x="11" y="35"/>
                </a:lnTo>
                <a:lnTo>
                  <a:pt x="11" y="29"/>
                </a:lnTo>
                <a:lnTo>
                  <a:pt x="11" y="25"/>
                </a:lnTo>
                <a:lnTo>
                  <a:pt x="11" y="21"/>
                </a:lnTo>
                <a:lnTo>
                  <a:pt x="9" y="17"/>
                </a:lnTo>
                <a:lnTo>
                  <a:pt x="9" y="13"/>
                </a:lnTo>
                <a:lnTo>
                  <a:pt x="9" y="11"/>
                </a:lnTo>
                <a:lnTo>
                  <a:pt x="7" y="9"/>
                </a:lnTo>
                <a:lnTo>
                  <a:pt x="7" y="7"/>
                </a:lnTo>
                <a:lnTo>
                  <a:pt x="7" y="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74">
            <a:extLst>
              <a:ext uri="{FF2B5EF4-FFF2-40B4-BE49-F238E27FC236}">
                <a16:creationId xmlns:a16="http://schemas.microsoft.com/office/drawing/2014/main" xmlns="" id="{F4E0BE9B-8D85-4342-B55B-4A89FB90CBC7}"/>
              </a:ext>
            </a:extLst>
          </p:cNvPr>
          <p:cNvSpPr>
            <a:spLocks/>
          </p:cNvSpPr>
          <p:nvPr/>
        </p:nvSpPr>
        <p:spPr bwMode="auto">
          <a:xfrm>
            <a:off x="6000819" y="1116315"/>
            <a:ext cx="639990" cy="236742"/>
          </a:xfrm>
          <a:custGeom>
            <a:avLst/>
            <a:gdLst>
              <a:gd name="T0" fmla="*/ 63 w 132"/>
              <a:gd name="T1" fmla="*/ 4 h 33"/>
              <a:gd name="T2" fmla="*/ 75 w 132"/>
              <a:gd name="T3" fmla="*/ 2 h 33"/>
              <a:gd name="T4" fmla="*/ 85 w 132"/>
              <a:gd name="T5" fmla="*/ 0 h 33"/>
              <a:gd name="T6" fmla="*/ 94 w 132"/>
              <a:gd name="T7" fmla="*/ 0 h 33"/>
              <a:gd name="T8" fmla="*/ 104 w 132"/>
              <a:gd name="T9" fmla="*/ 0 h 33"/>
              <a:gd name="T10" fmla="*/ 110 w 132"/>
              <a:gd name="T11" fmla="*/ 0 h 33"/>
              <a:gd name="T12" fmla="*/ 118 w 132"/>
              <a:gd name="T13" fmla="*/ 2 h 33"/>
              <a:gd name="T14" fmla="*/ 124 w 132"/>
              <a:gd name="T15" fmla="*/ 4 h 33"/>
              <a:gd name="T16" fmla="*/ 128 w 132"/>
              <a:gd name="T17" fmla="*/ 8 h 33"/>
              <a:gd name="T18" fmla="*/ 130 w 132"/>
              <a:gd name="T19" fmla="*/ 10 h 33"/>
              <a:gd name="T20" fmla="*/ 132 w 132"/>
              <a:gd name="T21" fmla="*/ 12 h 33"/>
              <a:gd name="T22" fmla="*/ 132 w 132"/>
              <a:gd name="T23" fmla="*/ 14 h 33"/>
              <a:gd name="T24" fmla="*/ 132 w 132"/>
              <a:gd name="T25" fmla="*/ 16 h 33"/>
              <a:gd name="T26" fmla="*/ 132 w 132"/>
              <a:gd name="T27" fmla="*/ 18 h 33"/>
              <a:gd name="T28" fmla="*/ 130 w 132"/>
              <a:gd name="T29" fmla="*/ 20 h 33"/>
              <a:gd name="T30" fmla="*/ 128 w 132"/>
              <a:gd name="T31" fmla="*/ 20 h 33"/>
              <a:gd name="T32" fmla="*/ 126 w 132"/>
              <a:gd name="T33" fmla="*/ 21 h 33"/>
              <a:gd name="T34" fmla="*/ 124 w 132"/>
              <a:gd name="T35" fmla="*/ 21 h 33"/>
              <a:gd name="T36" fmla="*/ 120 w 132"/>
              <a:gd name="T37" fmla="*/ 21 h 33"/>
              <a:gd name="T38" fmla="*/ 114 w 132"/>
              <a:gd name="T39" fmla="*/ 23 h 33"/>
              <a:gd name="T40" fmla="*/ 108 w 132"/>
              <a:gd name="T41" fmla="*/ 23 h 33"/>
              <a:gd name="T42" fmla="*/ 102 w 132"/>
              <a:gd name="T43" fmla="*/ 25 h 33"/>
              <a:gd name="T44" fmla="*/ 94 w 132"/>
              <a:gd name="T45" fmla="*/ 25 h 33"/>
              <a:gd name="T46" fmla="*/ 87 w 132"/>
              <a:gd name="T47" fmla="*/ 27 h 33"/>
              <a:gd name="T48" fmla="*/ 77 w 132"/>
              <a:gd name="T49" fmla="*/ 27 h 33"/>
              <a:gd name="T50" fmla="*/ 57 w 132"/>
              <a:gd name="T51" fmla="*/ 29 h 33"/>
              <a:gd name="T52" fmla="*/ 38 w 132"/>
              <a:gd name="T53" fmla="*/ 31 h 33"/>
              <a:gd name="T54" fmla="*/ 20 w 132"/>
              <a:gd name="T55" fmla="*/ 31 h 33"/>
              <a:gd name="T56" fmla="*/ 0 w 132"/>
              <a:gd name="T57" fmla="*/ 33 h 33"/>
              <a:gd name="T58" fmla="*/ 0 w 132"/>
              <a:gd name="T59" fmla="*/ 12 h 33"/>
              <a:gd name="T60" fmla="*/ 18 w 132"/>
              <a:gd name="T61" fmla="*/ 12 h 33"/>
              <a:gd name="T62" fmla="*/ 36 w 132"/>
              <a:gd name="T63" fmla="*/ 10 h 33"/>
              <a:gd name="T64" fmla="*/ 43 w 132"/>
              <a:gd name="T65" fmla="*/ 8 h 33"/>
              <a:gd name="T66" fmla="*/ 51 w 132"/>
              <a:gd name="T67" fmla="*/ 8 h 33"/>
              <a:gd name="T68" fmla="*/ 57 w 132"/>
              <a:gd name="T69" fmla="*/ 6 h 33"/>
              <a:gd name="T70" fmla="*/ 63 w 132"/>
              <a:gd name="T71" fmla="*/ 4 h 33"/>
              <a:gd name="T72" fmla="*/ 63 w 132"/>
              <a:gd name="T73" fmla="*/ 4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2" h="33">
                <a:moveTo>
                  <a:pt x="63" y="4"/>
                </a:moveTo>
                <a:lnTo>
                  <a:pt x="75" y="2"/>
                </a:lnTo>
                <a:lnTo>
                  <a:pt x="85" y="0"/>
                </a:lnTo>
                <a:lnTo>
                  <a:pt x="94" y="0"/>
                </a:lnTo>
                <a:lnTo>
                  <a:pt x="104" y="0"/>
                </a:lnTo>
                <a:lnTo>
                  <a:pt x="110" y="0"/>
                </a:lnTo>
                <a:lnTo>
                  <a:pt x="118" y="2"/>
                </a:lnTo>
                <a:lnTo>
                  <a:pt x="124" y="4"/>
                </a:lnTo>
                <a:lnTo>
                  <a:pt x="128" y="8"/>
                </a:lnTo>
                <a:lnTo>
                  <a:pt x="130" y="10"/>
                </a:lnTo>
                <a:lnTo>
                  <a:pt x="132" y="12"/>
                </a:lnTo>
                <a:lnTo>
                  <a:pt x="132" y="14"/>
                </a:lnTo>
                <a:lnTo>
                  <a:pt x="132" y="16"/>
                </a:lnTo>
                <a:lnTo>
                  <a:pt x="132" y="18"/>
                </a:lnTo>
                <a:lnTo>
                  <a:pt x="130" y="20"/>
                </a:lnTo>
                <a:lnTo>
                  <a:pt x="128" y="20"/>
                </a:lnTo>
                <a:lnTo>
                  <a:pt x="126" y="21"/>
                </a:lnTo>
                <a:lnTo>
                  <a:pt x="124" y="21"/>
                </a:lnTo>
                <a:lnTo>
                  <a:pt x="120" y="21"/>
                </a:lnTo>
                <a:lnTo>
                  <a:pt x="114" y="23"/>
                </a:lnTo>
                <a:lnTo>
                  <a:pt x="108" y="23"/>
                </a:lnTo>
                <a:lnTo>
                  <a:pt x="102" y="25"/>
                </a:lnTo>
                <a:lnTo>
                  <a:pt x="94" y="25"/>
                </a:lnTo>
                <a:lnTo>
                  <a:pt x="87" y="27"/>
                </a:lnTo>
                <a:lnTo>
                  <a:pt x="77" y="27"/>
                </a:lnTo>
                <a:lnTo>
                  <a:pt x="57" y="29"/>
                </a:lnTo>
                <a:lnTo>
                  <a:pt x="38" y="31"/>
                </a:lnTo>
                <a:lnTo>
                  <a:pt x="20" y="31"/>
                </a:lnTo>
                <a:lnTo>
                  <a:pt x="0" y="33"/>
                </a:lnTo>
                <a:lnTo>
                  <a:pt x="0" y="12"/>
                </a:lnTo>
                <a:lnTo>
                  <a:pt x="18" y="12"/>
                </a:lnTo>
                <a:lnTo>
                  <a:pt x="36" y="10"/>
                </a:lnTo>
                <a:lnTo>
                  <a:pt x="43" y="8"/>
                </a:lnTo>
                <a:lnTo>
                  <a:pt x="51" y="8"/>
                </a:lnTo>
                <a:lnTo>
                  <a:pt x="57" y="6"/>
                </a:lnTo>
                <a:lnTo>
                  <a:pt x="63" y="4"/>
                </a:lnTo>
                <a:lnTo>
                  <a:pt x="63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75">
            <a:extLst>
              <a:ext uri="{FF2B5EF4-FFF2-40B4-BE49-F238E27FC236}">
                <a16:creationId xmlns:a16="http://schemas.microsoft.com/office/drawing/2014/main" xmlns="" id="{040041AB-124A-4968-A481-743F88B8A5C9}"/>
              </a:ext>
            </a:extLst>
          </p:cNvPr>
          <p:cNvSpPr>
            <a:spLocks/>
          </p:cNvSpPr>
          <p:nvPr/>
        </p:nvSpPr>
        <p:spPr bwMode="auto">
          <a:xfrm>
            <a:off x="5341436" y="1993633"/>
            <a:ext cx="349086" cy="640585"/>
          </a:xfrm>
          <a:custGeom>
            <a:avLst/>
            <a:gdLst>
              <a:gd name="T0" fmla="*/ 53 w 73"/>
              <a:gd name="T1" fmla="*/ 8 h 93"/>
              <a:gd name="T2" fmla="*/ 57 w 73"/>
              <a:gd name="T3" fmla="*/ 26 h 93"/>
              <a:gd name="T4" fmla="*/ 61 w 73"/>
              <a:gd name="T5" fmla="*/ 40 h 93"/>
              <a:gd name="T6" fmla="*/ 65 w 73"/>
              <a:gd name="T7" fmla="*/ 51 h 93"/>
              <a:gd name="T8" fmla="*/ 69 w 73"/>
              <a:gd name="T9" fmla="*/ 61 h 93"/>
              <a:gd name="T10" fmla="*/ 71 w 73"/>
              <a:gd name="T11" fmla="*/ 69 h 93"/>
              <a:gd name="T12" fmla="*/ 71 w 73"/>
              <a:gd name="T13" fmla="*/ 75 h 93"/>
              <a:gd name="T14" fmla="*/ 73 w 73"/>
              <a:gd name="T15" fmla="*/ 81 h 93"/>
              <a:gd name="T16" fmla="*/ 73 w 73"/>
              <a:gd name="T17" fmla="*/ 83 h 93"/>
              <a:gd name="T18" fmla="*/ 71 w 73"/>
              <a:gd name="T19" fmla="*/ 87 h 93"/>
              <a:gd name="T20" fmla="*/ 69 w 73"/>
              <a:gd name="T21" fmla="*/ 89 h 93"/>
              <a:gd name="T22" fmla="*/ 65 w 73"/>
              <a:gd name="T23" fmla="*/ 91 h 93"/>
              <a:gd name="T24" fmla="*/ 59 w 73"/>
              <a:gd name="T25" fmla="*/ 93 h 93"/>
              <a:gd name="T26" fmla="*/ 57 w 73"/>
              <a:gd name="T27" fmla="*/ 93 h 93"/>
              <a:gd name="T28" fmla="*/ 53 w 73"/>
              <a:gd name="T29" fmla="*/ 93 h 93"/>
              <a:gd name="T30" fmla="*/ 49 w 73"/>
              <a:gd name="T31" fmla="*/ 91 h 93"/>
              <a:gd name="T32" fmla="*/ 45 w 73"/>
              <a:gd name="T33" fmla="*/ 87 h 93"/>
              <a:gd name="T34" fmla="*/ 43 w 73"/>
              <a:gd name="T35" fmla="*/ 83 h 93"/>
              <a:gd name="T36" fmla="*/ 39 w 73"/>
              <a:gd name="T37" fmla="*/ 77 h 93"/>
              <a:gd name="T38" fmla="*/ 35 w 73"/>
              <a:gd name="T39" fmla="*/ 69 h 93"/>
              <a:gd name="T40" fmla="*/ 33 w 73"/>
              <a:gd name="T41" fmla="*/ 61 h 93"/>
              <a:gd name="T42" fmla="*/ 30 w 73"/>
              <a:gd name="T43" fmla="*/ 53 h 93"/>
              <a:gd name="T44" fmla="*/ 26 w 73"/>
              <a:gd name="T45" fmla="*/ 46 h 93"/>
              <a:gd name="T46" fmla="*/ 22 w 73"/>
              <a:gd name="T47" fmla="*/ 40 h 93"/>
              <a:gd name="T48" fmla="*/ 20 w 73"/>
              <a:gd name="T49" fmla="*/ 36 h 93"/>
              <a:gd name="T50" fmla="*/ 16 w 73"/>
              <a:gd name="T51" fmla="*/ 30 h 93"/>
              <a:gd name="T52" fmla="*/ 14 w 73"/>
              <a:gd name="T53" fmla="*/ 28 h 93"/>
              <a:gd name="T54" fmla="*/ 12 w 73"/>
              <a:gd name="T55" fmla="*/ 26 h 93"/>
              <a:gd name="T56" fmla="*/ 10 w 73"/>
              <a:gd name="T57" fmla="*/ 24 h 93"/>
              <a:gd name="T58" fmla="*/ 6 w 73"/>
              <a:gd name="T59" fmla="*/ 22 h 93"/>
              <a:gd name="T60" fmla="*/ 4 w 73"/>
              <a:gd name="T61" fmla="*/ 20 h 93"/>
              <a:gd name="T62" fmla="*/ 2 w 73"/>
              <a:gd name="T63" fmla="*/ 16 h 93"/>
              <a:gd name="T64" fmla="*/ 2 w 73"/>
              <a:gd name="T65" fmla="*/ 12 h 93"/>
              <a:gd name="T66" fmla="*/ 0 w 73"/>
              <a:gd name="T67" fmla="*/ 8 h 93"/>
              <a:gd name="T68" fmla="*/ 2 w 73"/>
              <a:gd name="T69" fmla="*/ 6 h 93"/>
              <a:gd name="T70" fmla="*/ 4 w 73"/>
              <a:gd name="T71" fmla="*/ 2 h 93"/>
              <a:gd name="T72" fmla="*/ 8 w 73"/>
              <a:gd name="T73" fmla="*/ 0 h 93"/>
              <a:gd name="T74" fmla="*/ 10 w 73"/>
              <a:gd name="T75" fmla="*/ 0 h 93"/>
              <a:gd name="T76" fmla="*/ 14 w 73"/>
              <a:gd name="T77" fmla="*/ 0 h 93"/>
              <a:gd name="T78" fmla="*/ 18 w 73"/>
              <a:gd name="T79" fmla="*/ 0 h 93"/>
              <a:gd name="T80" fmla="*/ 24 w 73"/>
              <a:gd name="T81" fmla="*/ 2 h 93"/>
              <a:gd name="T82" fmla="*/ 30 w 73"/>
              <a:gd name="T83" fmla="*/ 2 h 93"/>
              <a:gd name="T84" fmla="*/ 37 w 73"/>
              <a:gd name="T85" fmla="*/ 4 h 93"/>
              <a:gd name="T86" fmla="*/ 43 w 73"/>
              <a:gd name="T87" fmla="*/ 6 h 93"/>
              <a:gd name="T88" fmla="*/ 53 w 73"/>
              <a:gd name="T89" fmla="*/ 8 h 93"/>
              <a:gd name="T90" fmla="*/ 53 w 73"/>
              <a:gd name="T91" fmla="*/ 8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3" h="93">
                <a:moveTo>
                  <a:pt x="53" y="8"/>
                </a:moveTo>
                <a:lnTo>
                  <a:pt x="57" y="26"/>
                </a:lnTo>
                <a:lnTo>
                  <a:pt x="61" y="40"/>
                </a:lnTo>
                <a:lnTo>
                  <a:pt x="65" y="51"/>
                </a:lnTo>
                <a:lnTo>
                  <a:pt x="69" y="61"/>
                </a:lnTo>
                <a:lnTo>
                  <a:pt x="71" y="69"/>
                </a:lnTo>
                <a:lnTo>
                  <a:pt x="71" y="75"/>
                </a:lnTo>
                <a:lnTo>
                  <a:pt x="73" y="81"/>
                </a:lnTo>
                <a:lnTo>
                  <a:pt x="73" y="83"/>
                </a:lnTo>
                <a:lnTo>
                  <a:pt x="71" y="87"/>
                </a:lnTo>
                <a:lnTo>
                  <a:pt x="69" y="89"/>
                </a:lnTo>
                <a:lnTo>
                  <a:pt x="65" y="91"/>
                </a:lnTo>
                <a:lnTo>
                  <a:pt x="59" y="93"/>
                </a:lnTo>
                <a:lnTo>
                  <a:pt x="57" y="93"/>
                </a:lnTo>
                <a:lnTo>
                  <a:pt x="53" y="93"/>
                </a:lnTo>
                <a:lnTo>
                  <a:pt x="49" y="91"/>
                </a:lnTo>
                <a:lnTo>
                  <a:pt x="45" y="87"/>
                </a:lnTo>
                <a:lnTo>
                  <a:pt x="43" y="83"/>
                </a:lnTo>
                <a:lnTo>
                  <a:pt x="39" y="77"/>
                </a:lnTo>
                <a:lnTo>
                  <a:pt x="35" y="69"/>
                </a:lnTo>
                <a:lnTo>
                  <a:pt x="33" y="61"/>
                </a:lnTo>
                <a:lnTo>
                  <a:pt x="30" y="53"/>
                </a:lnTo>
                <a:lnTo>
                  <a:pt x="26" y="46"/>
                </a:lnTo>
                <a:lnTo>
                  <a:pt x="22" y="40"/>
                </a:lnTo>
                <a:lnTo>
                  <a:pt x="20" y="36"/>
                </a:lnTo>
                <a:lnTo>
                  <a:pt x="16" y="30"/>
                </a:lnTo>
                <a:lnTo>
                  <a:pt x="14" y="28"/>
                </a:lnTo>
                <a:lnTo>
                  <a:pt x="12" y="26"/>
                </a:lnTo>
                <a:lnTo>
                  <a:pt x="10" y="24"/>
                </a:lnTo>
                <a:lnTo>
                  <a:pt x="6" y="22"/>
                </a:lnTo>
                <a:lnTo>
                  <a:pt x="4" y="20"/>
                </a:lnTo>
                <a:lnTo>
                  <a:pt x="2" y="16"/>
                </a:lnTo>
                <a:lnTo>
                  <a:pt x="2" y="12"/>
                </a:lnTo>
                <a:lnTo>
                  <a:pt x="0" y="8"/>
                </a:lnTo>
                <a:lnTo>
                  <a:pt x="2" y="6"/>
                </a:lnTo>
                <a:lnTo>
                  <a:pt x="4" y="2"/>
                </a:lnTo>
                <a:lnTo>
                  <a:pt x="8" y="0"/>
                </a:lnTo>
                <a:lnTo>
                  <a:pt x="10" y="0"/>
                </a:lnTo>
                <a:lnTo>
                  <a:pt x="14" y="0"/>
                </a:lnTo>
                <a:lnTo>
                  <a:pt x="18" y="0"/>
                </a:lnTo>
                <a:lnTo>
                  <a:pt x="24" y="2"/>
                </a:lnTo>
                <a:lnTo>
                  <a:pt x="30" y="2"/>
                </a:lnTo>
                <a:lnTo>
                  <a:pt x="37" y="4"/>
                </a:lnTo>
                <a:lnTo>
                  <a:pt x="43" y="6"/>
                </a:lnTo>
                <a:lnTo>
                  <a:pt x="53" y="8"/>
                </a:lnTo>
                <a:lnTo>
                  <a:pt x="53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76">
            <a:extLst>
              <a:ext uri="{FF2B5EF4-FFF2-40B4-BE49-F238E27FC236}">
                <a16:creationId xmlns:a16="http://schemas.microsoft.com/office/drawing/2014/main" xmlns="" id="{CADD530F-7295-40AB-847B-632C9D8C77B8}"/>
              </a:ext>
            </a:extLst>
          </p:cNvPr>
          <p:cNvSpPr>
            <a:spLocks/>
          </p:cNvSpPr>
          <p:nvPr/>
        </p:nvSpPr>
        <p:spPr bwMode="auto">
          <a:xfrm>
            <a:off x="5496585" y="1882227"/>
            <a:ext cx="1192710" cy="543110"/>
          </a:xfrm>
          <a:custGeom>
            <a:avLst/>
            <a:gdLst>
              <a:gd name="T0" fmla="*/ 20 w 245"/>
              <a:gd name="T1" fmla="*/ 23 h 76"/>
              <a:gd name="T2" fmla="*/ 42 w 245"/>
              <a:gd name="T3" fmla="*/ 21 h 76"/>
              <a:gd name="T4" fmla="*/ 55 w 245"/>
              <a:gd name="T5" fmla="*/ 19 h 76"/>
              <a:gd name="T6" fmla="*/ 73 w 245"/>
              <a:gd name="T7" fmla="*/ 17 h 76"/>
              <a:gd name="T8" fmla="*/ 95 w 245"/>
              <a:gd name="T9" fmla="*/ 15 h 76"/>
              <a:gd name="T10" fmla="*/ 120 w 245"/>
              <a:gd name="T11" fmla="*/ 13 h 76"/>
              <a:gd name="T12" fmla="*/ 145 w 245"/>
              <a:gd name="T13" fmla="*/ 10 h 76"/>
              <a:gd name="T14" fmla="*/ 165 w 245"/>
              <a:gd name="T15" fmla="*/ 6 h 76"/>
              <a:gd name="T16" fmla="*/ 179 w 245"/>
              <a:gd name="T17" fmla="*/ 4 h 76"/>
              <a:gd name="T18" fmla="*/ 185 w 245"/>
              <a:gd name="T19" fmla="*/ 2 h 76"/>
              <a:gd name="T20" fmla="*/ 194 w 245"/>
              <a:gd name="T21" fmla="*/ 0 h 76"/>
              <a:gd name="T22" fmla="*/ 204 w 245"/>
              <a:gd name="T23" fmla="*/ 0 h 76"/>
              <a:gd name="T24" fmla="*/ 216 w 245"/>
              <a:gd name="T25" fmla="*/ 4 h 76"/>
              <a:gd name="T26" fmla="*/ 230 w 245"/>
              <a:gd name="T27" fmla="*/ 13 h 76"/>
              <a:gd name="T28" fmla="*/ 238 w 245"/>
              <a:gd name="T29" fmla="*/ 17 h 76"/>
              <a:gd name="T30" fmla="*/ 243 w 245"/>
              <a:gd name="T31" fmla="*/ 23 h 76"/>
              <a:gd name="T32" fmla="*/ 245 w 245"/>
              <a:gd name="T33" fmla="*/ 27 h 76"/>
              <a:gd name="T34" fmla="*/ 245 w 245"/>
              <a:gd name="T35" fmla="*/ 31 h 76"/>
              <a:gd name="T36" fmla="*/ 241 w 245"/>
              <a:gd name="T37" fmla="*/ 37 h 76"/>
              <a:gd name="T38" fmla="*/ 232 w 245"/>
              <a:gd name="T39" fmla="*/ 39 h 76"/>
              <a:gd name="T40" fmla="*/ 226 w 245"/>
              <a:gd name="T41" fmla="*/ 43 h 76"/>
              <a:gd name="T42" fmla="*/ 218 w 245"/>
              <a:gd name="T43" fmla="*/ 51 h 76"/>
              <a:gd name="T44" fmla="*/ 206 w 245"/>
              <a:gd name="T45" fmla="*/ 61 h 76"/>
              <a:gd name="T46" fmla="*/ 192 w 245"/>
              <a:gd name="T47" fmla="*/ 76 h 76"/>
              <a:gd name="T48" fmla="*/ 171 w 245"/>
              <a:gd name="T49" fmla="*/ 66 h 76"/>
              <a:gd name="T50" fmla="*/ 177 w 245"/>
              <a:gd name="T51" fmla="*/ 51 h 76"/>
              <a:gd name="T52" fmla="*/ 183 w 245"/>
              <a:gd name="T53" fmla="*/ 39 h 76"/>
              <a:gd name="T54" fmla="*/ 183 w 245"/>
              <a:gd name="T55" fmla="*/ 33 h 76"/>
              <a:gd name="T56" fmla="*/ 181 w 245"/>
              <a:gd name="T57" fmla="*/ 31 h 76"/>
              <a:gd name="T58" fmla="*/ 175 w 245"/>
              <a:gd name="T59" fmla="*/ 31 h 76"/>
              <a:gd name="T60" fmla="*/ 167 w 245"/>
              <a:gd name="T61" fmla="*/ 31 h 76"/>
              <a:gd name="T62" fmla="*/ 159 w 245"/>
              <a:gd name="T63" fmla="*/ 31 h 76"/>
              <a:gd name="T64" fmla="*/ 147 w 245"/>
              <a:gd name="T65" fmla="*/ 33 h 76"/>
              <a:gd name="T66" fmla="*/ 134 w 245"/>
              <a:gd name="T67" fmla="*/ 33 h 76"/>
              <a:gd name="T68" fmla="*/ 124 w 245"/>
              <a:gd name="T69" fmla="*/ 35 h 76"/>
              <a:gd name="T70" fmla="*/ 114 w 245"/>
              <a:gd name="T71" fmla="*/ 37 h 76"/>
              <a:gd name="T72" fmla="*/ 102 w 245"/>
              <a:gd name="T73" fmla="*/ 37 h 76"/>
              <a:gd name="T74" fmla="*/ 89 w 245"/>
              <a:gd name="T75" fmla="*/ 39 h 76"/>
              <a:gd name="T76" fmla="*/ 73 w 245"/>
              <a:gd name="T77" fmla="*/ 41 h 76"/>
              <a:gd name="T78" fmla="*/ 53 w 245"/>
              <a:gd name="T79" fmla="*/ 43 h 76"/>
              <a:gd name="T80" fmla="*/ 34 w 245"/>
              <a:gd name="T81" fmla="*/ 45 h 76"/>
              <a:gd name="T82" fmla="*/ 12 w 245"/>
              <a:gd name="T83" fmla="*/ 47 h 76"/>
              <a:gd name="T84" fmla="*/ 0 w 245"/>
              <a:gd name="T85" fmla="*/ 25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45" h="76">
                <a:moveTo>
                  <a:pt x="0" y="25"/>
                </a:moveTo>
                <a:lnTo>
                  <a:pt x="20" y="23"/>
                </a:lnTo>
                <a:lnTo>
                  <a:pt x="32" y="21"/>
                </a:lnTo>
                <a:lnTo>
                  <a:pt x="42" y="21"/>
                </a:lnTo>
                <a:lnTo>
                  <a:pt x="49" y="19"/>
                </a:lnTo>
                <a:lnTo>
                  <a:pt x="55" y="19"/>
                </a:lnTo>
                <a:lnTo>
                  <a:pt x="63" y="19"/>
                </a:lnTo>
                <a:lnTo>
                  <a:pt x="73" y="17"/>
                </a:lnTo>
                <a:lnTo>
                  <a:pt x="83" y="17"/>
                </a:lnTo>
                <a:lnTo>
                  <a:pt x="95" y="15"/>
                </a:lnTo>
                <a:lnTo>
                  <a:pt x="106" y="15"/>
                </a:lnTo>
                <a:lnTo>
                  <a:pt x="120" y="13"/>
                </a:lnTo>
                <a:lnTo>
                  <a:pt x="134" y="11"/>
                </a:lnTo>
                <a:lnTo>
                  <a:pt x="145" y="10"/>
                </a:lnTo>
                <a:lnTo>
                  <a:pt x="155" y="8"/>
                </a:lnTo>
                <a:lnTo>
                  <a:pt x="165" y="6"/>
                </a:lnTo>
                <a:lnTo>
                  <a:pt x="173" y="6"/>
                </a:lnTo>
                <a:lnTo>
                  <a:pt x="179" y="4"/>
                </a:lnTo>
                <a:lnTo>
                  <a:pt x="183" y="2"/>
                </a:lnTo>
                <a:lnTo>
                  <a:pt x="185" y="2"/>
                </a:lnTo>
                <a:lnTo>
                  <a:pt x="191" y="0"/>
                </a:lnTo>
                <a:lnTo>
                  <a:pt x="194" y="0"/>
                </a:lnTo>
                <a:lnTo>
                  <a:pt x="198" y="0"/>
                </a:lnTo>
                <a:lnTo>
                  <a:pt x="204" y="0"/>
                </a:lnTo>
                <a:lnTo>
                  <a:pt x="208" y="2"/>
                </a:lnTo>
                <a:lnTo>
                  <a:pt x="216" y="4"/>
                </a:lnTo>
                <a:lnTo>
                  <a:pt x="222" y="8"/>
                </a:lnTo>
                <a:lnTo>
                  <a:pt x="230" y="13"/>
                </a:lnTo>
                <a:lnTo>
                  <a:pt x="234" y="15"/>
                </a:lnTo>
                <a:lnTo>
                  <a:pt x="238" y="17"/>
                </a:lnTo>
                <a:lnTo>
                  <a:pt x="241" y="21"/>
                </a:lnTo>
                <a:lnTo>
                  <a:pt x="243" y="23"/>
                </a:lnTo>
                <a:lnTo>
                  <a:pt x="245" y="25"/>
                </a:lnTo>
                <a:lnTo>
                  <a:pt x="245" y="27"/>
                </a:lnTo>
                <a:lnTo>
                  <a:pt x="245" y="29"/>
                </a:lnTo>
                <a:lnTo>
                  <a:pt x="245" y="31"/>
                </a:lnTo>
                <a:lnTo>
                  <a:pt x="243" y="33"/>
                </a:lnTo>
                <a:lnTo>
                  <a:pt x="241" y="37"/>
                </a:lnTo>
                <a:lnTo>
                  <a:pt x="238" y="37"/>
                </a:lnTo>
                <a:lnTo>
                  <a:pt x="232" y="39"/>
                </a:lnTo>
                <a:lnTo>
                  <a:pt x="230" y="41"/>
                </a:lnTo>
                <a:lnTo>
                  <a:pt x="226" y="43"/>
                </a:lnTo>
                <a:lnTo>
                  <a:pt x="222" y="45"/>
                </a:lnTo>
                <a:lnTo>
                  <a:pt x="218" y="51"/>
                </a:lnTo>
                <a:lnTo>
                  <a:pt x="212" y="55"/>
                </a:lnTo>
                <a:lnTo>
                  <a:pt x="206" y="61"/>
                </a:lnTo>
                <a:lnTo>
                  <a:pt x="200" y="68"/>
                </a:lnTo>
                <a:lnTo>
                  <a:pt x="192" y="76"/>
                </a:lnTo>
                <a:lnTo>
                  <a:pt x="165" y="76"/>
                </a:lnTo>
                <a:lnTo>
                  <a:pt x="171" y="66"/>
                </a:lnTo>
                <a:lnTo>
                  <a:pt x="175" y="59"/>
                </a:lnTo>
                <a:lnTo>
                  <a:pt x="177" y="51"/>
                </a:lnTo>
                <a:lnTo>
                  <a:pt x="181" y="45"/>
                </a:lnTo>
                <a:lnTo>
                  <a:pt x="183" y="39"/>
                </a:lnTo>
                <a:lnTo>
                  <a:pt x="183" y="37"/>
                </a:lnTo>
                <a:lnTo>
                  <a:pt x="183" y="33"/>
                </a:lnTo>
                <a:lnTo>
                  <a:pt x="183" y="33"/>
                </a:lnTo>
                <a:lnTo>
                  <a:pt x="181" y="31"/>
                </a:lnTo>
                <a:lnTo>
                  <a:pt x="179" y="31"/>
                </a:lnTo>
                <a:lnTo>
                  <a:pt x="175" y="31"/>
                </a:lnTo>
                <a:lnTo>
                  <a:pt x="169" y="31"/>
                </a:lnTo>
                <a:lnTo>
                  <a:pt x="167" y="31"/>
                </a:lnTo>
                <a:lnTo>
                  <a:pt x="163" y="31"/>
                </a:lnTo>
                <a:lnTo>
                  <a:pt x="159" y="31"/>
                </a:lnTo>
                <a:lnTo>
                  <a:pt x="153" y="31"/>
                </a:lnTo>
                <a:lnTo>
                  <a:pt x="147" y="33"/>
                </a:lnTo>
                <a:lnTo>
                  <a:pt x="142" y="33"/>
                </a:lnTo>
                <a:lnTo>
                  <a:pt x="134" y="33"/>
                </a:lnTo>
                <a:lnTo>
                  <a:pt x="128" y="35"/>
                </a:lnTo>
                <a:lnTo>
                  <a:pt x="124" y="35"/>
                </a:lnTo>
                <a:lnTo>
                  <a:pt x="118" y="35"/>
                </a:lnTo>
                <a:lnTo>
                  <a:pt x="114" y="37"/>
                </a:lnTo>
                <a:lnTo>
                  <a:pt x="108" y="37"/>
                </a:lnTo>
                <a:lnTo>
                  <a:pt x="102" y="37"/>
                </a:lnTo>
                <a:lnTo>
                  <a:pt x="95" y="39"/>
                </a:lnTo>
                <a:lnTo>
                  <a:pt x="89" y="39"/>
                </a:lnTo>
                <a:lnTo>
                  <a:pt x="81" y="41"/>
                </a:lnTo>
                <a:lnTo>
                  <a:pt x="73" y="41"/>
                </a:lnTo>
                <a:lnTo>
                  <a:pt x="63" y="43"/>
                </a:lnTo>
                <a:lnTo>
                  <a:pt x="53" y="43"/>
                </a:lnTo>
                <a:lnTo>
                  <a:pt x="44" y="45"/>
                </a:lnTo>
                <a:lnTo>
                  <a:pt x="34" y="45"/>
                </a:lnTo>
                <a:lnTo>
                  <a:pt x="22" y="47"/>
                </a:lnTo>
                <a:lnTo>
                  <a:pt x="12" y="47"/>
                </a:lnTo>
                <a:lnTo>
                  <a:pt x="0" y="49"/>
                </a:lnTo>
                <a:lnTo>
                  <a:pt x="0" y="25"/>
                </a:lnTo>
                <a:lnTo>
                  <a:pt x="0" y="2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77">
            <a:extLst>
              <a:ext uri="{FF2B5EF4-FFF2-40B4-BE49-F238E27FC236}">
                <a16:creationId xmlns:a16="http://schemas.microsoft.com/office/drawing/2014/main" xmlns="" id="{4320A2DA-B0D8-4A23-ABFF-2E576B1D776E}"/>
              </a:ext>
            </a:extLst>
          </p:cNvPr>
          <p:cNvSpPr>
            <a:spLocks/>
          </p:cNvSpPr>
          <p:nvPr/>
        </p:nvSpPr>
        <p:spPr bwMode="auto">
          <a:xfrm>
            <a:off x="5797184" y="1729048"/>
            <a:ext cx="300604" cy="1183695"/>
          </a:xfrm>
          <a:custGeom>
            <a:avLst/>
            <a:gdLst>
              <a:gd name="T0" fmla="*/ 4 w 63"/>
              <a:gd name="T1" fmla="*/ 10 h 171"/>
              <a:gd name="T2" fmla="*/ 2 w 63"/>
              <a:gd name="T3" fmla="*/ 8 h 171"/>
              <a:gd name="T4" fmla="*/ 0 w 63"/>
              <a:gd name="T5" fmla="*/ 6 h 171"/>
              <a:gd name="T6" fmla="*/ 0 w 63"/>
              <a:gd name="T7" fmla="*/ 6 h 171"/>
              <a:gd name="T8" fmla="*/ 0 w 63"/>
              <a:gd name="T9" fmla="*/ 4 h 171"/>
              <a:gd name="T10" fmla="*/ 2 w 63"/>
              <a:gd name="T11" fmla="*/ 2 h 171"/>
              <a:gd name="T12" fmla="*/ 4 w 63"/>
              <a:gd name="T13" fmla="*/ 2 h 171"/>
              <a:gd name="T14" fmla="*/ 6 w 63"/>
              <a:gd name="T15" fmla="*/ 2 h 171"/>
              <a:gd name="T16" fmla="*/ 10 w 63"/>
              <a:gd name="T17" fmla="*/ 0 h 171"/>
              <a:gd name="T18" fmla="*/ 18 w 63"/>
              <a:gd name="T19" fmla="*/ 0 h 171"/>
              <a:gd name="T20" fmla="*/ 26 w 63"/>
              <a:gd name="T21" fmla="*/ 0 h 171"/>
              <a:gd name="T22" fmla="*/ 34 w 63"/>
              <a:gd name="T23" fmla="*/ 0 h 171"/>
              <a:gd name="T24" fmla="*/ 41 w 63"/>
              <a:gd name="T25" fmla="*/ 4 h 171"/>
              <a:gd name="T26" fmla="*/ 49 w 63"/>
              <a:gd name="T27" fmla="*/ 8 h 171"/>
              <a:gd name="T28" fmla="*/ 55 w 63"/>
              <a:gd name="T29" fmla="*/ 12 h 171"/>
              <a:gd name="T30" fmla="*/ 59 w 63"/>
              <a:gd name="T31" fmla="*/ 16 h 171"/>
              <a:gd name="T32" fmla="*/ 61 w 63"/>
              <a:gd name="T33" fmla="*/ 18 h 171"/>
              <a:gd name="T34" fmla="*/ 63 w 63"/>
              <a:gd name="T35" fmla="*/ 22 h 171"/>
              <a:gd name="T36" fmla="*/ 63 w 63"/>
              <a:gd name="T37" fmla="*/ 24 h 171"/>
              <a:gd name="T38" fmla="*/ 63 w 63"/>
              <a:gd name="T39" fmla="*/ 28 h 171"/>
              <a:gd name="T40" fmla="*/ 63 w 63"/>
              <a:gd name="T41" fmla="*/ 34 h 171"/>
              <a:gd name="T42" fmla="*/ 61 w 63"/>
              <a:gd name="T43" fmla="*/ 39 h 171"/>
              <a:gd name="T44" fmla="*/ 61 w 63"/>
              <a:gd name="T45" fmla="*/ 47 h 171"/>
              <a:gd name="T46" fmla="*/ 61 w 63"/>
              <a:gd name="T47" fmla="*/ 55 h 171"/>
              <a:gd name="T48" fmla="*/ 59 w 63"/>
              <a:gd name="T49" fmla="*/ 65 h 171"/>
              <a:gd name="T50" fmla="*/ 57 w 63"/>
              <a:gd name="T51" fmla="*/ 75 h 171"/>
              <a:gd name="T52" fmla="*/ 57 w 63"/>
              <a:gd name="T53" fmla="*/ 86 h 171"/>
              <a:gd name="T54" fmla="*/ 55 w 63"/>
              <a:gd name="T55" fmla="*/ 98 h 171"/>
              <a:gd name="T56" fmla="*/ 53 w 63"/>
              <a:gd name="T57" fmla="*/ 110 h 171"/>
              <a:gd name="T58" fmla="*/ 51 w 63"/>
              <a:gd name="T59" fmla="*/ 124 h 171"/>
              <a:gd name="T60" fmla="*/ 51 w 63"/>
              <a:gd name="T61" fmla="*/ 137 h 171"/>
              <a:gd name="T62" fmla="*/ 49 w 63"/>
              <a:gd name="T63" fmla="*/ 153 h 171"/>
              <a:gd name="T64" fmla="*/ 49 w 63"/>
              <a:gd name="T65" fmla="*/ 169 h 171"/>
              <a:gd name="T66" fmla="*/ 12 w 63"/>
              <a:gd name="T67" fmla="*/ 171 h 171"/>
              <a:gd name="T68" fmla="*/ 14 w 63"/>
              <a:gd name="T69" fmla="*/ 157 h 171"/>
              <a:gd name="T70" fmla="*/ 14 w 63"/>
              <a:gd name="T71" fmla="*/ 141 h 171"/>
              <a:gd name="T72" fmla="*/ 14 w 63"/>
              <a:gd name="T73" fmla="*/ 128 h 171"/>
              <a:gd name="T74" fmla="*/ 14 w 63"/>
              <a:gd name="T75" fmla="*/ 116 h 171"/>
              <a:gd name="T76" fmla="*/ 14 w 63"/>
              <a:gd name="T77" fmla="*/ 104 h 171"/>
              <a:gd name="T78" fmla="*/ 16 w 63"/>
              <a:gd name="T79" fmla="*/ 92 h 171"/>
              <a:gd name="T80" fmla="*/ 16 w 63"/>
              <a:gd name="T81" fmla="*/ 83 h 171"/>
              <a:gd name="T82" fmla="*/ 16 w 63"/>
              <a:gd name="T83" fmla="*/ 75 h 171"/>
              <a:gd name="T84" fmla="*/ 16 w 63"/>
              <a:gd name="T85" fmla="*/ 65 h 171"/>
              <a:gd name="T86" fmla="*/ 16 w 63"/>
              <a:gd name="T87" fmla="*/ 59 h 171"/>
              <a:gd name="T88" fmla="*/ 16 w 63"/>
              <a:gd name="T89" fmla="*/ 51 h 171"/>
              <a:gd name="T90" fmla="*/ 16 w 63"/>
              <a:gd name="T91" fmla="*/ 45 h 171"/>
              <a:gd name="T92" fmla="*/ 16 w 63"/>
              <a:gd name="T93" fmla="*/ 41 h 171"/>
              <a:gd name="T94" fmla="*/ 16 w 63"/>
              <a:gd name="T95" fmla="*/ 37 h 171"/>
              <a:gd name="T96" fmla="*/ 16 w 63"/>
              <a:gd name="T97" fmla="*/ 34 h 171"/>
              <a:gd name="T98" fmla="*/ 14 w 63"/>
              <a:gd name="T99" fmla="*/ 32 h 171"/>
              <a:gd name="T100" fmla="*/ 14 w 63"/>
              <a:gd name="T101" fmla="*/ 26 h 171"/>
              <a:gd name="T102" fmla="*/ 10 w 63"/>
              <a:gd name="T103" fmla="*/ 20 h 171"/>
              <a:gd name="T104" fmla="*/ 8 w 63"/>
              <a:gd name="T105" fmla="*/ 14 h 171"/>
              <a:gd name="T106" fmla="*/ 4 w 63"/>
              <a:gd name="T107" fmla="*/ 10 h 171"/>
              <a:gd name="T108" fmla="*/ 4 w 63"/>
              <a:gd name="T109" fmla="*/ 10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3" h="171">
                <a:moveTo>
                  <a:pt x="4" y="10"/>
                </a:moveTo>
                <a:lnTo>
                  <a:pt x="2" y="8"/>
                </a:lnTo>
                <a:lnTo>
                  <a:pt x="0" y="6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6" y="2"/>
                </a:lnTo>
                <a:lnTo>
                  <a:pt x="10" y="0"/>
                </a:lnTo>
                <a:lnTo>
                  <a:pt x="18" y="0"/>
                </a:lnTo>
                <a:lnTo>
                  <a:pt x="26" y="0"/>
                </a:lnTo>
                <a:lnTo>
                  <a:pt x="34" y="0"/>
                </a:lnTo>
                <a:lnTo>
                  <a:pt x="41" y="4"/>
                </a:lnTo>
                <a:lnTo>
                  <a:pt x="49" y="8"/>
                </a:lnTo>
                <a:lnTo>
                  <a:pt x="55" y="12"/>
                </a:lnTo>
                <a:lnTo>
                  <a:pt x="59" y="16"/>
                </a:lnTo>
                <a:lnTo>
                  <a:pt x="61" y="18"/>
                </a:lnTo>
                <a:lnTo>
                  <a:pt x="63" y="22"/>
                </a:lnTo>
                <a:lnTo>
                  <a:pt x="63" y="24"/>
                </a:lnTo>
                <a:lnTo>
                  <a:pt x="63" y="28"/>
                </a:lnTo>
                <a:lnTo>
                  <a:pt x="63" y="34"/>
                </a:lnTo>
                <a:lnTo>
                  <a:pt x="61" y="39"/>
                </a:lnTo>
                <a:lnTo>
                  <a:pt x="61" y="47"/>
                </a:lnTo>
                <a:lnTo>
                  <a:pt x="61" y="55"/>
                </a:lnTo>
                <a:lnTo>
                  <a:pt x="59" y="65"/>
                </a:lnTo>
                <a:lnTo>
                  <a:pt x="57" y="75"/>
                </a:lnTo>
                <a:lnTo>
                  <a:pt x="57" y="86"/>
                </a:lnTo>
                <a:lnTo>
                  <a:pt x="55" y="98"/>
                </a:lnTo>
                <a:lnTo>
                  <a:pt x="53" y="110"/>
                </a:lnTo>
                <a:lnTo>
                  <a:pt x="51" y="124"/>
                </a:lnTo>
                <a:lnTo>
                  <a:pt x="51" y="137"/>
                </a:lnTo>
                <a:lnTo>
                  <a:pt x="49" y="153"/>
                </a:lnTo>
                <a:lnTo>
                  <a:pt x="49" y="169"/>
                </a:lnTo>
                <a:lnTo>
                  <a:pt x="12" y="171"/>
                </a:lnTo>
                <a:lnTo>
                  <a:pt x="14" y="157"/>
                </a:lnTo>
                <a:lnTo>
                  <a:pt x="14" y="141"/>
                </a:lnTo>
                <a:lnTo>
                  <a:pt x="14" y="128"/>
                </a:lnTo>
                <a:lnTo>
                  <a:pt x="14" y="116"/>
                </a:lnTo>
                <a:lnTo>
                  <a:pt x="14" y="104"/>
                </a:lnTo>
                <a:lnTo>
                  <a:pt x="16" y="92"/>
                </a:lnTo>
                <a:lnTo>
                  <a:pt x="16" y="83"/>
                </a:lnTo>
                <a:lnTo>
                  <a:pt x="16" y="75"/>
                </a:lnTo>
                <a:lnTo>
                  <a:pt x="16" y="65"/>
                </a:lnTo>
                <a:lnTo>
                  <a:pt x="16" y="59"/>
                </a:lnTo>
                <a:lnTo>
                  <a:pt x="16" y="51"/>
                </a:lnTo>
                <a:lnTo>
                  <a:pt x="16" y="45"/>
                </a:lnTo>
                <a:lnTo>
                  <a:pt x="16" y="41"/>
                </a:lnTo>
                <a:lnTo>
                  <a:pt x="16" y="37"/>
                </a:lnTo>
                <a:lnTo>
                  <a:pt x="16" y="34"/>
                </a:lnTo>
                <a:lnTo>
                  <a:pt x="14" y="32"/>
                </a:lnTo>
                <a:lnTo>
                  <a:pt x="14" y="26"/>
                </a:lnTo>
                <a:lnTo>
                  <a:pt x="10" y="20"/>
                </a:lnTo>
                <a:lnTo>
                  <a:pt x="8" y="14"/>
                </a:lnTo>
                <a:lnTo>
                  <a:pt x="4" y="10"/>
                </a:lnTo>
                <a:lnTo>
                  <a:pt x="4" y="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78">
            <a:extLst>
              <a:ext uri="{FF2B5EF4-FFF2-40B4-BE49-F238E27FC236}">
                <a16:creationId xmlns:a16="http://schemas.microsoft.com/office/drawing/2014/main" xmlns="" id="{7517BCE9-537A-4606-ACE0-7B2DB25DED93}"/>
              </a:ext>
            </a:extLst>
          </p:cNvPr>
          <p:cNvSpPr>
            <a:spLocks/>
          </p:cNvSpPr>
          <p:nvPr/>
        </p:nvSpPr>
        <p:spPr bwMode="auto">
          <a:xfrm>
            <a:off x="5215375" y="2759556"/>
            <a:ext cx="1367253" cy="292445"/>
          </a:xfrm>
          <a:custGeom>
            <a:avLst/>
            <a:gdLst>
              <a:gd name="T0" fmla="*/ 168 w 282"/>
              <a:gd name="T1" fmla="*/ 8 h 41"/>
              <a:gd name="T2" fmla="*/ 190 w 282"/>
              <a:gd name="T3" fmla="*/ 6 h 41"/>
              <a:gd name="T4" fmla="*/ 209 w 282"/>
              <a:gd name="T5" fmla="*/ 4 h 41"/>
              <a:gd name="T6" fmla="*/ 227 w 282"/>
              <a:gd name="T7" fmla="*/ 2 h 41"/>
              <a:gd name="T8" fmla="*/ 243 w 282"/>
              <a:gd name="T9" fmla="*/ 0 h 41"/>
              <a:gd name="T10" fmla="*/ 254 w 282"/>
              <a:gd name="T11" fmla="*/ 0 h 41"/>
              <a:gd name="T12" fmla="*/ 266 w 282"/>
              <a:gd name="T13" fmla="*/ 0 h 41"/>
              <a:gd name="T14" fmla="*/ 274 w 282"/>
              <a:gd name="T15" fmla="*/ 0 h 41"/>
              <a:gd name="T16" fmla="*/ 272 w 282"/>
              <a:gd name="T17" fmla="*/ 2 h 41"/>
              <a:gd name="T18" fmla="*/ 252 w 282"/>
              <a:gd name="T19" fmla="*/ 4 h 41"/>
              <a:gd name="T20" fmla="*/ 237 w 282"/>
              <a:gd name="T21" fmla="*/ 6 h 41"/>
              <a:gd name="T22" fmla="*/ 221 w 282"/>
              <a:gd name="T23" fmla="*/ 10 h 41"/>
              <a:gd name="T24" fmla="*/ 201 w 282"/>
              <a:gd name="T25" fmla="*/ 14 h 41"/>
              <a:gd name="T26" fmla="*/ 180 w 282"/>
              <a:gd name="T27" fmla="*/ 18 h 41"/>
              <a:gd name="T28" fmla="*/ 156 w 282"/>
              <a:gd name="T29" fmla="*/ 22 h 41"/>
              <a:gd name="T30" fmla="*/ 133 w 282"/>
              <a:gd name="T31" fmla="*/ 26 h 41"/>
              <a:gd name="T32" fmla="*/ 109 w 282"/>
              <a:gd name="T33" fmla="*/ 30 h 41"/>
              <a:gd name="T34" fmla="*/ 90 w 282"/>
              <a:gd name="T35" fmla="*/ 34 h 41"/>
              <a:gd name="T36" fmla="*/ 72 w 282"/>
              <a:gd name="T37" fmla="*/ 36 h 41"/>
              <a:gd name="T38" fmla="*/ 58 w 282"/>
              <a:gd name="T39" fmla="*/ 39 h 41"/>
              <a:gd name="T40" fmla="*/ 49 w 282"/>
              <a:gd name="T41" fmla="*/ 39 h 41"/>
              <a:gd name="T42" fmla="*/ 41 w 282"/>
              <a:gd name="T43" fmla="*/ 41 h 41"/>
              <a:gd name="T44" fmla="*/ 37 w 282"/>
              <a:gd name="T45" fmla="*/ 41 h 41"/>
              <a:gd name="T46" fmla="*/ 31 w 282"/>
              <a:gd name="T47" fmla="*/ 41 h 41"/>
              <a:gd name="T48" fmla="*/ 19 w 282"/>
              <a:gd name="T49" fmla="*/ 37 h 41"/>
              <a:gd name="T50" fmla="*/ 9 w 282"/>
              <a:gd name="T51" fmla="*/ 32 h 41"/>
              <a:gd name="T52" fmla="*/ 4 w 282"/>
              <a:gd name="T53" fmla="*/ 28 h 41"/>
              <a:gd name="T54" fmla="*/ 0 w 282"/>
              <a:gd name="T55" fmla="*/ 26 h 41"/>
              <a:gd name="T56" fmla="*/ 0 w 282"/>
              <a:gd name="T57" fmla="*/ 24 h 41"/>
              <a:gd name="T58" fmla="*/ 0 w 282"/>
              <a:gd name="T59" fmla="*/ 22 h 41"/>
              <a:gd name="T60" fmla="*/ 4 w 282"/>
              <a:gd name="T61" fmla="*/ 22 h 41"/>
              <a:gd name="T62" fmla="*/ 8 w 282"/>
              <a:gd name="T63" fmla="*/ 22 h 41"/>
              <a:gd name="T64" fmla="*/ 15 w 282"/>
              <a:gd name="T65" fmla="*/ 22 h 41"/>
              <a:gd name="T66" fmla="*/ 29 w 282"/>
              <a:gd name="T67" fmla="*/ 22 h 41"/>
              <a:gd name="T68" fmla="*/ 39 w 282"/>
              <a:gd name="T69" fmla="*/ 22 h 41"/>
              <a:gd name="T70" fmla="*/ 43 w 282"/>
              <a:gd name="T71" fmla="*/ 22 h 41"/>
              <a:gd name="T72" fmla="*/ 49 w 282"/>
              <a:gd name="T73" fmla="*/ 22 h 41"/>
              <a:gd name="T74" fmla="*/ 58 w 282"/>
              <a:gd name="T75" fmla="*/ 22 h 41"/>
              <a:gd name="T76" fmla="*/ 70 w 282"/>
              <a:gd name="T77" fmla="*/ 20 h 41"/>
              <a:gd name="T78" fmla="*/ 84 w 282"/>
              <a:gd name="T79" fmla="*/ 18 h 41"/>
              <a:gd name="T80" fmla="*/ 102 w 282"/>
              <a:gd name="T81" fmla="*/ 16 h 41"/>
              <a:gd name="T82" fmla="*/ 121 w 282"/>
              <a:gd name="T83" fmla="*/ 14 h 41"/>
              <a:gd name="T84" fmla="*/ 145 w 282"/>
              <a:gd name="T85" fmla="*/ 1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82" h="41">
                <a:moveTo>
                  <a:pt x="145" y="10"/>
                </a:moveTo>
                <a:lnTo>
                  <a:pt x="168" y="8"/>
                </a:lnTo>
                <a:lnTo>
                  <a:pt x="180" y="6"/>
                </a:lnTo>
                <a:lnTo>
                  <a:pt x="190" y="6"/>
                </a:lnTo>
                <a:lnTo>
                  <a:pt x="200" y="4"/>
                </a:lnTo>
                <a:lnTo>
                  <a:pt x="209" y="4"/>
                </a:lnTo>
                <a:lnTo>
                  <a:pt x="219" y="2"/>
                </a:lnTo>
                <a:lnTo>
                  <a:pt x="227" y="2"/>
                </a:lnTo>
                <a:lnTo>
                  <a:pt x="235" y="2"/>
                </a:lnTo>
                <a:lnTo>
                  <a:pt x="243" y="0"/>
                </a:lnTo>
                <a:lnTo>
                  <a:pt x="249" y="0"/>
                </a:lnTo>
                <a:lnTo>
                  <a:pt x="254" y="0"/>
                </a:lnTo>
                <a:lnTo>
                  <a:pt x="260" y="0"/>
                </a:lnTo>
                <a:lnTo>
                  <a:pt x="266" y="0"/>
                </a:lnTo>
                <a:lnTo>
                  <a:pt x="270" y="0"/>
                </a:lnTo>
                <a:lnTo>
                  <a:pt x="274" y="0"/>
                </a:lnTo>
                <a:lnTo>
                  <a:pt x="282" y="0"/>
                </a:lnTo>
                <a:lnTo>
                  <a:pt x="272" y="2"/>
                </a:lnTo>
                <a:lnTo>
                  <a:pt x="258" y="4"/>
                </a:lnTo>
                <a:lnTo>
                  <a:pt x="252" y="4"/>
                </a:lnTo>
                <a:lnTo>
                  <a:pt x="245" y="6"/>
                </a:lnTo>
                <a:lnTo>
                  <a:pt x="237" y="6"/>
                </a:lnTo>
                <a:lnTo>
                  <a:pt x="229" y="8"/>
                </a:lnTo>
                <a:lnTo>
                  <a:pt x="221" y="10"/>
                </a:lnTo>
                <a:lnTo>
                  <a:pt x="211" y="12"/>
                </a:lnTo>
                <a:lnTo>
                  <a:pt x="201" y="14"/>
                </a:lnTo>
                <a:lnTo>
                  <a:pt x="192" y="16"/>
                </a:lnTo>
                <a:lnTo>
                  <a:pt x="180" y="18"/>
                </a:lnTo>
                <a:lnTo>
                  <a:pt x="168" y="20"/>
                </a:lnTo>
                <a:lnTo>
                  <a:pt x="156" y="22"/>
                </a:lnTo>
                <a:lnTo>
                  <a:pt x="145" y="24"/>
                </a:lnTo>
                <a:lnTo>
                  <a:pt x="133" y="26"/>
                </a:lnTo>
                <a:lnTo>
                  <a:pt x="121" y="28"/>
                </a:lnTo>
                <a:lnTo>
                  <a:pt x="109" y="30"/>
                </a:lnTo>
                <a:lnTo>
                  <a:pt x="100" y="32"/>
                </a:lnTo>
                <a:lnTo>
                  <a:pt x="90" y="34"/>
                </a:lnTo>
                <a:lnTo>
                  <a:pt x="80" y="36"/>
                </a:lnTo>
                <a:lnTo>
                  <a:pt x="72" y="36"/>
                </a:lnTo>
                <a:lnTo>
                  <a:pt x="66" y="37"/>
                </a:lnTo>
                <a:lnTo>
                  <a:pt x="58" y="39"/>
                </a:lnTo>
                <a:lnTo>
                  <a:pt x="55" y="39"/>
                </a:lnTo>
                <a:lnTo>
                  <a:pt x="49" y="39"/>
                </a:lnTo>
                <a:lnTo>
                  <a:pt x="45" y="41"/>
                </a:lnTo>
                <a:lnTo>
                  <a:pt x="41" y="41"/>
                </a:lnTo>
                <a:lnTo>
                  <a:pt x="39" y="41"/>
                </a:lnTo>
                <a:lnTo>
                  <a:pt x="37" y="41"/>
                </a:lnTo>
                <a:lnTo>
                  <a:pt x="35" y="41"/>
                </a:lnTo>
                <a:lnTo>
                  <a:pt x="31" y="41"/>
                </a:lnTo>
                <a:lnTo>
                  <a:pt x="25" y="39"/>
                </a:lnTo>
                <a:lnTo>
                  <a:pt x="19" y="37"/>
                </a:lnTo>
                <a:lnTo>
                  <a:pt x="13" y="34"/>
                </a:lnTo>
                <a:lnTo>
                  <a:pt x="9" y="32"/>
                </a:lnTo>
                <a:lnTo>
                  <a:pt x="6" y="30"/>
                </a:lnTo>
                <a:lnTo>
                  <a:pt x="4" y="28"/>
                </a:lnTo>
                <a:lnTo>
                  <a:pt x="2" y="26"/>
                </a:lnTo>
                <a:lnTo>
                  <a:pt x="0" y="26"/>
                </a:lnTo>
                <a:lnTo>
                  <a:pt x="0" y="24"/>
                </a:lnTo>
                <a:lnTo>
                  <a:pt x="0" y="24"/>
                </a:lnTo>
                <a:lnTo>
                  <a:pt x="0" y="22"/>
                </a:lnTo>
                <a:lnTo>
                  <a:pt x="0" y="22"/>
                </a:lnTo>
                <a:lnTo>
                  <a:pt x="2" y="22"/>
                </a:lnTo>
                <a:lnTo>
                  <a:pt x="4" y="22"/>
                </a:lnTo>
                <a:lnTo>
                  <a:pt x="6" y="22"/>
                </a:lnTo>
                <a:lnTo>
                  <a:pt x="8" y="22"/>
                </a:lnTo>
                <a:lnTo>
                  <a:pt x="11" y="22"/>
                </a:lnTo>
                <a:lnTo>
                  <a:pt x="15" y="22"/>
                </a:lnTo>
                <a:lnTo>
                  <a:pt x="23" y="22"/>
                </a:lnTo>
                <a:lnTo>
                  <a:pt x="29" y="22"/>
                </a:lnTo>
                <a:lnTo>
                  <a:pt x="35" y="22"/>
                </a:lnTo>
                <a:lnTo>
                  <a:pt x="39" y="22"/>
                </a:lnTo>
                <a:lnTo>
                  <a:pt x="41" y="22"/>
                </a:lnTo>
                <a:lnTo>
                  <a:pt x="43" y="22"/>
                </a:lnTo>
                <a:lnTo>
                  <a:pt x="45" y="22"/>
                </a:lnTo>
                <a:lnTo>
                  <a:pt x="49" y="22"/>
                </a:lnTo>
                <a:lnTo>
                  <a:pt x="53" y="22"/>
                </a:lnTo>
                <a:lnTo>
                  <a:pt x="58" y="22"/>
                </a:lnTo>
                <a:lnTo>
                  <a:pt x="64" y="20"/>
                </a:lnTo>
                <a:lnTo>
                  <a:pt x="70" y="20"/>
                </a:lnTo>
                <a:lnTo>
                  <a:pt x="76" y="20"/>
                </a:lnTo>
                <a:lnTo>
                  <a:pt x="84" y="18"/>
                </a:lnTo>
                <a:lnTo>
                  <a:pt x="92" y="18"/>
                </a:lnTo>
                <a:lnTo>
                  <a:pt x="102" y="16"/>
                </a:lnTo>
                <a:lnTo>
                  <a:pt x="111" y="16"/>
                </a:lnTo>
                <a:lnTo>
                  <a:pt x="121" y="14"/>
                </a:lnTo>
                <a:lnTo>
                  <a:pt x="133" y="12"/>
                </a:lnTo>
                <a:lnTo>
                  <a:pt x="145" y="10"/>
                </a:lnTo>
                <a:lnTo>
                  <a:pt x="145" y="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79">
            <a:extLst>
              <a:ext uri="{FF2B5EF4-FFF2-40B4-BE49-F238E27FC236}">
                <a16:creationId xmlns:a16="http://schemas.microsoft.com/office/drawing/2014/main" xmlns="" id="{E6F5E3FF-3B76-4451-93F7-BEC0C230BDD2}"/>
              </a:ext>
            </a:extLst>
          </p:cNvPr>
          <p:cNvSpPr>
            <a:spLocks/>
          </p:cNvSpPr>
          <p:nvPr/>
        </p:nvSpPr>
        <p:spPr bwMode="auto">
          <a:xfrm>
            <a:off x="5651734" y="2369634"/>
            <a:ext cx="804838" cy="139257"/>
          </a:xfrm>
          <a:custGeom>
            <a:avLst/>
            <a:gdLst>
              <a:gd name="T0" fmla="*/ 151 w 166"/>
              <a:gd name="T1" fmla="*/ 0 h 22"/>
              <a:gd name="T2" fmla="*/ 155 w 166"/>
              <a:gd name="T3" fmla="*/ 0 h 22"/>
              <a:gd name="T4" fmla="*/ 159 w 166"/>
              <a:gd name="T5" fmla="*/ 0 h 22"/>
              <a:gd name="T6" fmla="*/ 160 w 166"/>
              <a:gd name="T7" fmla="*/ 0 h 22"/>
              <a:gd name="T8" fmla="*/ 162 w 166"/>
              <a:gd name="T9" fmla="*/ 2 h 22"/>
              <a:gd name="T10" fmla="*/ 164 w 166"/>
              <a:gd name="T11" fmla="*/ 2 h 22"/>
              <a:gd name="T12" fmla="*/ 166 w 166"/>
              <a:gd name="T13" fmla="*/ 2 h 22"/>
              <a:gd name="T14" fmla="*/ 166 w 166"/>
              <a:gd name="T15" fmla="*/ 4 h 22"/>
              <a:gd name="T16" fmla="*/ 166 w 166"/>
              <a:gd name="T17" fmla="*/ 4 h 22"/>
              <a:gd name="T18" fmla="*/ 164 w 166"/>
              <a:gd name="T19" fmla="*/ 6 h 22"/>
              <a:gd name="T20" fmla="*/ 162 w 166"/>
              <a:gd name="T21" fmla="*/ 8 h 22"/>
              <a:gd name="T22" fmla="*/ 160 w 166"/>
              <a:gd name="T23" fmla="*/ 8 h 22"/>
              <a:gd name="T24" fmla="*/ 159 w 166"/>
              <a:gd name="T25" fmla="*/ 8 h 22"/>
              <a:gd name="T26" fmla="*/ 157 w 166"/>
              <a:gd name="T27" fmla="*/ 10 h 22"/>
              <a:gd name="T28" fmla="*/ 153 w 166"/>
              <a:gd name="T29" fmla="*/ 10 h 22"/>
              <a:gd name="T30" fmla="*/ 147 w 166"/>
              <a:gd name="T31" fmla="*/ 10 h 22"/>
              <a:gd name="T32" fmla="*/ 141 w 166"/>
              <a:gd name="T33" fmla="*/ 10 h 22"/>
              <a:gd name="T34" fmla="*/ 135 w 166"/>
              <a:gd name="T35" fmla="*/ 12 h 22"/>
              <a:gd name="T36" fmla="*/ 125 w 166"/>
              <a:gd name="T37" fmla="*/ 12 h 22"/>
              <a:gd name="T38" fmla="*/ 117 w 166"/>
              <a:gd name="T39" fmla="*/ 12 h 22"/>
              <a:gd name="T40" fmla="*/ 106 w 166"/>
              <a:gd name="T41" fmla="*/ 14 h 22"/>
              <a:gd name="T42" fmla="*/ 94 w 166"/>
              <a:gd name="T43" fmla="*/ 14 h 22"/>
              <a:gd name="T44" fmla="*/ 82 w 166"/>
              <a:gd name="T45" fmla="*/ 16 h 22"/>
              <a:gd name="T46" fmla="*/ 66 w 166"/>
              <a:gd name="T47" fmla="*/ 16 h 22"/>
              <a:gd name="T48" fmla="*/ 53 w 166"/>
              <a:gd name="T49" fmla="*/ 18 h 22"/>
              <a:gd name="T50" fmla="*/ 35 w 166"/>
              <a:gd name="T51" fmla="*/ 20 h 22"/>
              <a:gd name="T52" fmla="*/ 17 w 166"/>
              <a:gd name="T53" fmla="*/ 20 h 22"/>
              <a:gd name="T54" fmla="*/ 0 w 166"/>
              <a:gd name="T55" fmla="*/ 22 h 22"/>
              <a:gd name="T56" fmla="*/ 0 w 166"/>
              <a:gd name="T57" fmla="*/ 18 h 22"/>
              <a:gd name="T58" fmla="*/ 15 w 166"/>
              <a:gd name="T59" fmla="*/ 16 h 22"/>
              <a:gd name="T60" fmla="*/ 31 w 166"/>
              <a:gd name="T61" fmla="*/ 14 h 22"/>
              <a:gd name="T62" fmla="*/ 47 w 166"/>
              <a:gd name="T63" fmla="*/ 12 h 22"/>
              <a:gd name="T64" fmla="*/ 61 w 166"/>
              <a:gd name="T65" fmla="*/ 10 h 22"/>
              <a:gd name="T66" fmla="*/ 72 w 166"/>
              <a:gd name="T67" fmla="*/ 10 h 22"/>
              <a:gd name="T68" fmla="*/ 84 w 166"/>
              <a:gd name="T69" fmla="*/ 8 h 22"/>
              <a:gd name="T70" fmla="*/ 96 w 166"/>
              <a:gd name="T71" fmla="*/ 6 h 22"/>
              <a:gd name="T72" fmla="*/ 106 w 166"/>
              <a:gd name="T73" fmla="*/ 4 h 22"/>
              <a:gd name="T74" fmla="*/ 113 w 166"/>
              <a:gd name="T75" fmla="*/ 4 h 22"/>
              <a:gd name="T76" fmla="*/ 123 w 166"/>
              <a:gd name="T77" fmla="*/ 2 h 22"/>
              <a:gd name="T78" fmla="*/ 129 w 166"/>
              <a:gd name="T79" fmla="*/ 2 h 22"/>
              <a:gd name="T80" fmla="*/ 135 w 166"/>
              <a:gd name="T81" fmla="*/ 2 h 22"/>
              <a:gd name="T82" fmla="*/ 141 w 166"/>
              <a:gd name="T83" fmla="*/ 0 h 22"/>
              <a:gd name="T84" fmla="*/ 145 w 166"/>
              <a:gd name="T85" fmla="*/ 0 h 22"/>
              <a:gd name="T86" fmla="*/ 149 w 166"/>
              <a:gd name="T87" fmla="*/ 0 h 22"/>
              <a:gd name="T88" fmla="*/ 151 w 166"/>
              <a:gd name="T89" fmla="*/ 0 h 22"/>
              <a:gd name="T90" fmla="*/ 151 w 166"/>
              <a:gd name="T91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6" h="22">
                <a:moveTo>
                  <a:pt x="151" y="0"/>
                </a:moveTo>
                <a:lnTo>
                  <a:pt x="155" y="0"/>
                </a:lnTo>
                <a:lnTo>
                  <a:pt x="159" y="0"/>
                </a:lnTo>
                <a:lnTo>
                  <a:pt x="160" y="0"/>
                </a:lnTo>
                <a:lnTo>
                  <a:pt x="162" y="2"/>
                </a:lnTo>
                <a:lnTo>
                  <a:pt x="164" y="2"/>
                </a:lnTo>
                <a:lnTo>
                  <a:pt x="166" y="2"/>
                </a:lnTo>
                <a:lnTo>
                  <a:pt x="166" y="4"/>
                </a:lnTo>
                <a:lnTo>
                  <a:pt x="166" y="4"/>
                </a:lnTo>
                <a:lnTo>
                  <a:pt x="164" y="6"/>
                </a:lnTo>
                <a:lnTo>
                  <a:pt x="162" y="8"/>
                </a:lnTo>
                <a:lnTo>
                  <a:pt x="160" y="8"/>
                </a:lnTo>
                <a:lnTo>
                  <a:pt x="159" y="8"/>
                </a:lnTo>
                <a:lnTo>
                  <a:pt x="157" y="10"/>
                </a:lnTo>
                <a:lnTo>
                  <a:pt x="153" y="10"/>
                </a:lnTo>
                <a:lnTo>
                  <a:pt x="147" y="10"/>
                </a:lnTo>
                <a:lnTo>
                  <a:pt x="141" y="10"/>
                </a:lnTo>
                <a:lnTo>
                  <a:pt x="135" y="12"/>
                </a:lnTo>
                <a:lnTo>
                  <a:pt x="125" y="12"/>
                </a:lnTo>
                <a:lnTo>
                  <a:pt x="117" y="12"/>
                </a:lnTo>
                <a:lnTo>
                  <a:pt x="106" y="14"/>
                </a:lnTo>
                <a:lnTo>
                  <a:pt x="94" y="14"/>
                </a:lnTo>
                <a:lnTo>
                  <a:pt x="82" y="16"/>
                </a:lnTo>
                <a:lnTo>
                  <a:pt x="66" y="16"/>
                </a:lnTo>
                <a:lnTo>
                  <a:pt x="53" y="18"/>
                </a:lnTo>
                <a:lnTo>
                  <a:pt x="35" y="20"/>
                </a:lnTo>
                <a:lnTo>
                  <a:pt x="17" y="20"/>
                </a:lnTo>
                <a:lnTo>
                  <a:pt x="0" y="22"/>
                </a:lnTo>
                <a:lnTo>
                  <a:pt x="0" y="18"/>
                </a:lnTo>
                <a:lnTo>
                  <a:pt x="15" y="16"/>
                </a:lnTo>
                <a:lnTo>
                  <a:pt x="31" y="14"/>
                </a:lnTo>
                <a:lnTo>
                  <a:pt x="47" y="12"/>
                </a:lnTo>
                <a:lnTo>
                  <a:pt x="61" y="10"/>
                </a:lnTo>
                <a:lnTo>
                  <a:pt x="72" y="10"/>
                </a:lnTo>
                <a:lnTo>
                  <a:pt x="84" y="8"/>
                </a:lnTo>
                <a:lnTo>
                  <a:pt x="96" y="6"/>
                </a:lnTo>
                <a:lnTo>
                  <a:pt x="106" y="4"/>
                </a:lnTo>
                <a:lnTo>
                  <a:pt x="113" y="4"/>
                </a:lnTo>
                <a:lnTo>
                  <a:pt x="123" y="2"/>
                </a:lnTo>
                <a:lnTo>
                  <a:pt x="129" y="2"/>
                </a:lnTo>
                <a:lnTo>
                  <a:pt x="135" y="2"/>
                </a:lnTo>
                <a:lnTo>
                  <a:pt x="141" y="0"/>
                </a:lnTo>
                <a:lnTo>
                  <a:pt x="145" y="0"/>
                </a:lnTo>
                <a:lnTo>
                  <a:pt x="149" y="0"/>
                </a:lnTo>
                <a:lnTo>
                  <a:pt x="151" y="0"/>
                </a:lnTo>
                <a:lnTo>
                  <a:pt x="151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80">
            <a:extLst>
              <a:ext uri="{FF2B5EF4-FFF2-40B4-BE49-F238E27FC236}">
                <a16:creationId xmlns:a16="http://schemas.microsoft.com/office/drawing/2014/main" xmlns="" id="{3DEAB481-12C4-4E72-AFF6-96E14F99A705}"/>
              </a:ext>
            </a:extLst>
          </p:cNvPr>
          <p:cNvSpPr>
            <a:spLocks/>
          </p:cNvSpPr>
          <p:nvPr/>
        </p:nvSpPr>
        <p:spPr bwMode="auto">
          <a:xfrm>
            <a:off x="6349905" y="2508891"/>
            <a:ext cx="523627" cy="682367"/>
          </a:xfrm>
          <a:custGeom>
            <a:avLst/>
            <a:gdLst>
              <a:gd name="T0" fmla="*/ 62 w 108"/>
              <a:gd name="T1" fmla="*/ 82 h 98"/>
              <a:gd name="T2" fmla="*/ 53 w 108"/>
              <a:gd name="T3" fmla="*/ 72 h 98"/>
              <a:gd name="T4" fmla="*/ 43 w 108"/>
              <a:gd name="T5" fmla="*/ 63 h 98"/>
              <a:gd name="T6" fmla="*/ 33 w 108"/>
              <a:gd name="T7" fmla="*/ 51 h 98"/>
              <a:gd name="T8" fmla="*/ 27 w 108"/>
              <a:gd name="T9" fmla="*/ 43 h 98"/>
              <a:gd name="T10" fmla="*/ 21 w 108"/>
              <a:gd name="T11" fmla="*/ 35 h 98"/>
              <a:gd name="T12" fmla="*/ 15 w 108"/>
              <a:gd name="T13" fmla="*/ 29 h 98"/>
              <a:gd name="T14" fmla="*/ 12 w 108"/>
              <a:gd name="T15" fmla="*/ 23 h 98"/>
              <a:gd name="T16" fmla="*/ 6 w 108"/>
              <a:gd name="T17" fmla="*/ 18 h 98"/>
              <a:gd name="T18" fmla="*/ 4 w 108"/>
              <a:gd name="T19" fmla="*/ 14 h 98"/>
              <a:gd name="T20" fmla="*/ 2 w 108"/>
              <a:gd name="T21" fmla="*/ 10 h 98"/>
              <a:gd name="T22" fmla="*/ 0 w 108"/>
              <a:gd name="T23" fmla="*/ 6 h 98"/>
              <a:gd name="T24" fmla="*/ 0 w 108"/>
              <a:gd name="T25" fmla="*/ 4 h 98"/>
              <a:gd name="T26" fmla="*/ 2 w 108"/>
              <a:gd name="T27" fmla="*/ 2 h 98"/>
              <a:gd name="T28" fmla="*/ 4 w 108"/>
              <a:gd name="T29" fmla="*/ 0 h 98"/>
              <a:gd name="T30" fmla="*/ 8 w 108"/>
              <a:gd name="T31" fmla="*/ 0 h 98"/>
              <a:gd name="T32" fmla="*/ 14 w 108"/>
              <a:gd name="T33" fmla="*/ 0 h 98"/>
              <a:gd name="T34" fmla="*/ 21 w 108"/>
              <a:gd name="T35" fmla="*/ 2 h 98"/>
              <a:gd name="T36" fmla="*/ 25 w 108"/>
              <a:gd name="T37" fmla="*/ 4 h 98"/>
              <a:gd name="T38" fmla="*/ 29 w 108"/>
              <a:gd name="T39" fmla="*/ 4 h 98"/>
              <a:gd name="T40" fmla="*/ 35 w 108"/>
              <a:gd name="T41" fmla="*/ 6 h 98"/>
              <a:gd name="T42" fmla="*/ 41 w 108"/>
              <a:gd name="T43" fmla="*/ 10 h 98"/>
              <a:gd name="T44" fmla="*/ 47 w 108"/>
              <a:gd name="T45" fmla="*/ 12 h 98"/>
              <a:gd name="T46" fmla="*/ 53 w 108"/>
              <a:gd name="T47" fmla="*/ 16 h 98"/>
              <a:gd name="T48" fmla="*/ 66 w 108"/>
              <a:gd name="T49" fmla="*/ 23 h 98"/>
              <a:gd name="T50" fmla="*/ 74 w 108"/>
              <a:gd name="T51" fmla="*/ 27 h 98"/>
              <a:gd name="T52" fmla="*/ 80 w 108"/>
              <a:gd name="T53" fmla="*/ 31 h 98"/>
              <a:gd name="T54" fmla="*/ 86 w 108"/>
              <a:gd name="T55" fmla="*/ 35 h 98"/>
              <a:gd name="T56" fmla="*/ 92 w 108"/>
              <a:gd name="T57" fmla="*/ 41 h 98"/>
              <a:gd name="T58" fmla="*/ 96 w 108"/>
              <a:gd name="T59" fmla="*/ 45 h 98"/>
              <a:gd name="T60" fmla="*/ 100 w 108"/>
              <a:gd name="T61" fmla="*/ 49 h 98"/>
              <a:gd name="T62" fmla="*/ 104 w 108"/>
              <a:gd name="T63" fmla="*/ 53 h 98"/>
              <a:gd name="T64" fmla="*/ 106 w 108"/>
              <a:gd name="T65" fmla="*/ 57 h 98"/>
              <a:gd name="T66" fmla="*/ 108 w 108"/>
              <a:gd name="T67" fmla="*/ 67 h 98"/>
              <a:gd name="T68" fmla="*/ 108 w 108"/>
              <a:gd name="T69" fmla="*/ 74 h 98"/>
              <a:gd name="T70" fmla="*/ 108 w 108"/>
              <a:gd name="T71" fmla="*/ 80 h 98"/>
              <a:gd name="T72" fmla="*/ 106 w 108"/>
              <a:gd name="T73" fmla="*/ 86 h 98"/>
              <a:gd name="T74" fmla="*/ 102 w 108"/>
              <a:gd name="T75" fmla="*/ 92 h 98"/>
              <a:gd name="T76" fmla="*/ 98 w 108"/>
              <a:gd name="T77" fmla="*/ 96 h 98"/>
              <a:gd name="T78" fmla="*/ 94 w 108"/>
              <a:gd name="T79" fmla="*/ 98 h 98"/>
              <a:gd name="T80" fmla="*/ 90 w 108"/>
              <a:gd name="T81" fmla="*/ 98 h 98"/>
              <a:gd name="T82" fmla="*/ 86 w 108"/>
              <a:gd name="T83" fmla="*/ 98 h 98"/>
              <a:gd name="T84" fmla="*/ 84 w 108"/>
              <a:gd name="T85" fmla="*/ 98 h 98"/>
              <a:gd name="T86" fmla="*/ 80 w 108"/>
              <a:gd name="T87" fmla="*/ 96 h 98"/>
              <a:gd name="T88" fmla="*/ 78 w 108"/>
              <a:gd name="T89" fmla="*/ 94 h 98"/>
              <a:gd name="T90" fmla="*/ 74 w 108"/>
              <a:gd name="T91" fmla="*/ 92 h 98"/>
              <a:gd name="T92" fmla="*/ 70 w 108"/>
              <a:gd name="T93" fmla="*/ 90 h 98"/>
              <a:gd name="T94" fmla="*/ 66 w 108"/>
              <a:gd name="T95" fmla="*/ 86 h 98"/>
              <a:gd name="T96" fmla="*/ 62 w 108"/>
              <a:gd name="T97" fmla="*/ 82 h 98"/>
              <a:gd name="T98" fmla="*/ 62 w 108"/>
              <a:gd name="T99" fmla="*/ 82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8" h="98">
                <a:moveTo>
                  <a:pt x="62" y="82"/>
                </a:moveTo>
                <a:lnTo>
                  <a:pt x="53" y="72"/>
                </a:lnTo>
                <a:lnTo>
                  <a:pt x="43" y="63"/>
                </a:lnTo>
                <a:lnTo>
                  <a:pt x="33" y="51"/>
                </a:lnTo>
                <a:lnTo>
                  <a:pt x="27" y="43"/>
                </a:lnTo>
                <a:lnTo>
                  <a:pt x="21" y="35"/>
                </a:lnTo>
                <a:lnTo>
                  <a:pt x="15" y="29"/>
                </a:lnTo>
                <a:lnTo>
                  <a:pt x="12" y="23"/>
                </a:lnTo>
                <a:lnTo>
                  <a:pt x="6" y="18"/>
                </a:lnTo>
                <a:lnTo>
                  <a:pt x="4" y="14"/>
                </a:lnTo>
                <a:lnTo>
                  <a:pt x="2" y="10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4" y="0"/>
                </a:lnTo>
                <a:lnTo>
                  <a:pt x="8" y="0"/>
                </a:lnTo>
                <a:lnTo>
                  <a:pt x="14" y="0"/>
                </a:lnTo>
                <a:lnTo>
                  <a:pt x="21" y="2"/>
                </a:lnTo>
                <a:lnTo>
                  <a:pt x="25" y="4"/>
                </a:lnTo>
                <a:lnTo>
                  <a:pt x="29" y="4"/>
                </a:lnTo>
                <a:lnTo>
                  <a:pt x="35" y="6"/>
                </a:lnTo>
                <a:lnTo>
                  <a:pt x="41" y="10"/>
                </a:lnTo>
                <a:lnTo>
                  <a:pt x="47" y="12"/>
                </a:lnTo>
                <a:lnTo>
                  <a:pt x="53" y="16"/>
                </a:lnTo>
                <a:lnTo>
                  <a:pt x="66" y="23"/>
                </a:lnTo>
                <a:lnTo>
                  <a:pt x="74" y="27"/>
                </a:lnTo>
                <a:lnTo>
                  <a:pt x="80" y="31"/>
                </a:lnTo>
                <a:lnTo>
                  <a:pt x="86" y="35"/>
                </a:lnTo>
                <a:lnTo>
                  <a:pt x="92" y="41"/>
                </a:lnTo>
                <a:lnTo>
                  <a:pt x="96" y="45"/>
                </a:lnTo>
                <a:lnTo>
                  <a:pt x="100" y="49"/>
                </a:lnTo>
                <a:lnTo>
                  <a:pt x="104" y="53"/>
                </a:lnTo>
                <a:lnTo>
                  <a:pt x="106" y="57"/>
                </a:lnTo>
                <a:lnTo>
                  <a:pt x="108" y="67"/>
                </a:lnTo>
                <a:lnTo>
                  <a:pt x="108" y="74"/>
                </a:lnTo>
                <a:lnTo>
                  <a:pt x="108" y="80"/>
                </a:lnTo>
                <a:lnTo>
                  <a:pt x="106" y="86"/>
                </a:lnTo>
                <a:lnTo>
                  <a:pt x="102" y="92"/>
                </a:lnTo>
                <a:lnTo>
                  <a:pt x="98" y="96"/>
                </a:lnTo>
                <a:lnTo>
                  <a:pt x="94" y="98"/>
                </a:lnTo>
                <a:lnTo>
                  <a:pt x="90" y="98"/>
                </a:lnTo>
                <a:lnTo>
                  <a:pt x="86" y="98"/>
                </a:lnTo>
                <a:lnTo>
                  <a:pt x="84" y="98"/>
                </a:lnTo>
                <a:lnTo>
                  <a:pt x="80" y="96"/>
                </a:lnTo>
                <a:lnTo>
                  <a:pt x="78" y="94"/>
                </a:lnTo>
                <a:lnTo>
                  <a:pt x="74" y="92"/>
                </a:lnTo>
                <a:lnTo>
                  <a:pt x="70" y="90"/>
                </a:lnTo>
                <a:lnTo>
                  <a:pt x="66" y="86"/>
                </a:lnTo>
                <a:lnTo>
                  <a:pt x="62" y="82"/>
                </a:lnTo>
                <a:lnTo>
                  <a:pt x="62" y="8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82">
            <a:extLst>
              <a:ext uri="{FF2B5EF4-FFF2-40B4-BE49-F238E27FC236}">
                <a16:creationId xmlns:a16="http://schemas.microsoft.com/office/drawing/2014/main" xmlns="" id="{CC2D731F-214B-4144-B42D-39B7E96BE17A}"/>
              </a:ext>
            </a:extLst>
          </p:cNvPr>
          <p:cNvSpPr>
            <a:spLocks/>
          </p:cNvSpPr>
          <p:nvPr/>
        </p:nvSpPr>
        <p:spPr bwMode="auto">
          <a:xfrm>
            <a:off x="5661428" y="4458791"/>
            <a:ext cx="465447" cy="724140"/>
          </a:xfrm>
          <a:custGeom>
            <a:avLst/>
            <a:gdLst>
              <a:gd name="T0" fmla="*/ 2 w 96"/>
              <a:gd name="T1" fmla="*/ 104 h 104"/>
              <a:gd name="T2" fmla="*/ 0 w 96"/>
              <a:gd name="T3" fmla="*/ 102 h 104"/>
              <a:gd name="T4" fmla="*/ 0 w 96"/>
              <a:gd name="T5" fmla="*/ 100 h 104"/>
              <a:gd name="T6" fmla="*/ 0 w 96"/>
              <a:gd name="T7" fmla="*/ 98 h 104"/>
              <a:gd name="T8" fmla="*/ 0 w 96"/>
              <a:gd name="T9" fmla="*/ 94 h 104"/>
              <a:gd name="T10" fmla="*/ 4 w 96"/>
              <a:gd name="T11" fmla="*/ 88 h 104"/>
              <a:gd name="T12" fmla="*/ 6 w 96"/>
              <a:gd name="T13" fmla="*/ 84 h 104"/>
              <a:gd name="T14" fmla="*/ 10 w 96"/>
              <a:gd name="T15" fmla="*/ 79 h 104"/>
              <a:gd name="T16" fmla="*/ 16 w 96"/>
              <a:gd name="T17" fmla="*/ 73 h 104"/>
              <a:gd name="T18" fmla="*/ 21 w 96"/>
              <a:gd name="T19" fmla="*/ 65 h 104"/>
              <a:gd name="T20" fmla="*/ 25 w 96"/>
              <a:gd name="T21" fmla="*/ 59 h 104"/>
              <a:gd name="T22" fmla="*/ 29 w 96"/>
              <a:gd name="T23" fmla="*/ 53 h 104"/>
              <a:gd name="T24" fmla="*/ 33 w 96"/>
              <a:gd name="T25" fmla="*/ 49 h 104"/>
              <a:gd name="T26" fmla="*/ 35 w 96"/>
              <a:gd name="T27" fmla="*/ 43 h 104"/>
              <a:gd name="T28" fmla="*/ 37 w 96"/>
              <a:gd name="T29" fmla="*/ 39 h 104"/>
              <a:gd name="T30" fmla="*/ 39 w 96"/>
              <a:gd name="T31" fmla="*/ 35 h 104"/>
              <a:gd name="T32" fmla="*/ 41 w 96"/>
              <a:gd name="T33" fmla="*/ 31 h 104"/>
              <a:gd name="T34" fmla="*/ 41 w 96"/>
              <a:gd name="T35" fmla="*/ 28 h 104"/>
              <a:gd name="T36" fmla="*/ 41 w 96"/>
              <a:gd name="T37" fmla="*/ 22 h 104"/>
              <a:gd name="T38" fmla="*/ 41 w 96"/>
              <a:gd name="T39" fmla="*/ 20 h 104"/>
              <a:gd name="T40" fmla="*/ 39 w 96"/>
              <a:gd name="T41" fmla="*/ 16 h 104"/>
              <a:gd name="T42" fmla="*/ 35 w 96"/>
              <a:gd name="T43" fmla="*/ 14 h 104"/>
              <a:gd name="T44" fmla="*/ 35 w 96"/>
              <a:gd name="T45" fmla="*/ 12 h 104"/>
              <a:gd name="T46" fmla="*/ 35 w 96"/>
              <a:gd name="T47" fmla="*/ 10 h 104"/>
              <a:gd name="T48" fmla="*/ 39 w 96"/>
              <a:gd name="T49" fmla="*/ 6 h 104"/>
              <a:gd name="T50" fmla="*/ 43 w 96"/>
              <a:gd name="T51" fmla="*/ 2 h 104"/>
              <a:gd name="T52" fmla="*/ 47 w 96"/>
              <a:gd name="T53" fmla="*/ 2 h 104"/>
              <a:gd name="T54" fmla="*/ 53 w 96"/>
              <a:gd name="T55" fmla="*/ 0 h 104"/>
              <a:gd name="T56" fmla="*/ 61 w 96"/>
              <a:gd name="T57" fmla="*/ 2 h 104"/>
              <a:gd name="T58" fmla="*/ 74 w 96"/>
              <a:gd name="T59" fmla="*/ 4 h 104"/>
              <a:gd name="T60" fmla="*/ 80 w 96"/>
              <a:gd name="T61" fmla="*/ 6 h 104"/>
              <a:gd name="T62" fmla="*/ 86 w 96"/>
              <a:gd name="T63" fmla="*/ 8 h 104"/>
              <a:gd name="T64" fmla="*/ 90 w 96"/>
              <a:gd name="T65" fmla="*/ 12 h 104"/>
              <a:gd name="T66" fmla="*/ 94 w 96"/>
              <a:gd name="T67" fmla="*/ 14 h 104"/>
              <a:gd name="T68" fmla="*/ 96 w 96"/>
              <a:gd name="T69" fmla="*/ 18 h 104"/>
              <a:gd name="T70" fmla="*/ 96 w 96"/>
              <a:gd name="T71" fmla="*/ 22 h 104"/>
              <a:gd name="T72" fmla="*/ 96 w 96"/>
              <a:gd name="T73" fmla="*/ 26 h 104"/>
              <a:gd name="T74" fmla="*/ 94 w 96"/>
              <a:gd name="T75" fmla="*/ 28 h 104"/>
              <a:gd name="T76" fmla="*/ 92 w 96"/>
              <a:gd name="T77" fmla="*/ 31 h 104"/>
              <a:gd name="T78" fmla="*/ 90 w 96"/>
              <a:gd name="T79" fmla="*/ 33 h 104"/>
              <a:gd name="T80" fmla="*/ 88 w 96"/>
              <a:gd name="T81" fmla="*/ 37 h 104"/>
              <a:gd name="T82" fmla="*/ 84 w 96"/>
              <a:gd name="T83" fmla="*/ 41 h 104"/>
              <a:gd name="T84" fmla="*/ 80 w 96"/>
              <a:gd name="T85" fmla="*/ 45 h 104"/>
              <a:gd name="T86" fmla="*/ 72 w 96"/>
              <a:gd name="T87" fmla="*/ 55 h 104"/>
              <a:gd name="T88" fmla="*/ 63 w 96"/>
              <a:gd name="T89" fmla="*/ 65 h 104"/>
              <a:gd name="T90" fmla="*/ 51 w 96"/>
              <a:gd name="T91" fmla="*/ 75 h 104"/>
              <a:gd name="T92" fmla="*/ 39 w 96"/>
              <a:gd name="T93" fmla="*/ 84 h 104"/>
              <a:gd name="T94" fmla="*/ 31 w 96"/>
              <a:gd name="T95" fmla="*/ 90 h 104"/>
              <a:gd name="T96" fmla="*/ 25 w 96"/>
              <a:gd name="T97" fmla="*/ 94 h 104"/>
              <a:gd name="T98" fmla="*/ 20 w 96"/>
              <a:gd name="T99" fmla="*/ 96 h 104"/>
              <a:gd name="T100" fmla="*/ 14 w 96"/>
              <a:gd name="T101" fmla="*/ 100 h 104"/>
              <a:gd name="T102" fmla="*/ 10 w 96"/>
              <a:gd name="T103" fmla="*/ 102 h 104"/>
              <a:gd name="T104" fmla="*/ 8 w 96"/>
              <a:gd name="T105" fmla="*/ 102 h 104"/>
              <a:gd name="T106" fmla="*/ 4 w 96"/>
              <a:gd name="T107" fmla="*/ 104 h 104"/>
              <a:gd name="T108" fmla="*/ 2 w 96"/>
              <a:gd name="T109" fmla="*/ 104 h 104"/>
              <a:gd name="T110" fmla="*/ 2 w 96"/>
              <a:gd name="T111" fmla="*/ 10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96" h="104">
                <a:moveTo>
                  <a:pt x="2" y="104"/>
                </a:moveTo>
                <a:lnTo>
                  <a:pt x="0" y="102"/>
                </a:lnTo>
                <a:lnTo>
                  <a:pt x="0" y="100"/>
                </a:lnTo>
                <a:lnTo>
                  <a:pt x="0" y="98"/>
                </a:lnTo>
                <a:lnTo>
                  <a:pt x="0" y="94"/>
                </a:lnTo>
                <a:lnTo>
                  <a:pt x="4" y="88"/>
                </a:lnTo>
                <a:lnTo>
                  <a:pt x="6" y="84"/>
                </a:lnTo>
                <a:lnTo>
                  <a:pt x="10" y="79"/>
                </a:lnTo>
                <a:lnTo>
                  <a:pt x="16" y="73"/>
                </a:lnTo>
                <a:lnTo>
                  <a:pt x="21" y="65"/>
                </a:lnTo>
                <a:lnTo>
                  <a:pt x="25" y="59"/>
                </a:lnTo>
                <a:lnTo>
                  <a:pt x="29" y="53"/>
                </a:lnTo>
                <a:lnTo>
                  <a:pt x="33" y="49"/>
                </a:lnTo>
                <a:lnTo>
                  <a:pt x="35" y="43"/>
                </a:lnTo>
                <a:lnTo>
                  <a:pt x="37" y="39"/>
                </a:lnTo>
                <a:lnTo>
                  <a:pt x="39" y="35"/>
                </a:lnTo>
                <a:lnTo>
                  <a:pt x="41" y="31"/>
                </a:lnTo>
                <a:lnTo>
                  <a:pt x="41" y="28"/>
                </a:lnTo>
                <a:lnTo>
                  <a:pt x="41" y="22"/>
                </a:lnTo>
                <a:lnTo>
                  <a:pt x="41" y="20"/>
                </a:lnTo>
                <a:lnTo>
                  <a:pt x="39" y="16"/>
                </a:lnTo>
                <a:lnTo>
                  <a:pt x="35" y="14"/>
                </a:lnTo>
                <a:lnTo>
                  <a:pt x="35" y="12"/>
                </a:lnTo>
                <a:lnTo>
                  <a:pt x="35" y="10"/>
                </a:lnTo>
                <a:lnTo>
                  <a:pt x="39" y="6"/>
                </a:lnTo>
                <a:lnTo>
                  <a:pt x="43" y="2"/>
                </a:lnTo>
                <a:lnTo>
                  <a:pt x="47" y="2"/>
                </a:lnTo>
                <a:lnTo>
                  <a:pt x="53" y="0"/>
                </a:lnTo>
                <a:lnTo>
                  <a:pt x="61" y="2"/>
                </a:lnTo>
                <a:lnTo>
                  <a:pt x="74" y="4"/>
                </a:lnTo>
                <a:lnTo>
                  <a:pt x="80" y="6"/>
                </a:lnTo>
                <a:lnTo>
                  <a:pt x="86" y="8"/>
                </a:lnTo>
                <a:lnTo>
                  <a:pt x="90" y="12"/>
                </a:lnTo>
                <a:lnTo>
                  <a:pt x="94" y="14"/>
                </a:lnTo>
                <a:lnTo>
                  <a:pt x="96" y="18"/>
                </a:lnTo>
                <a:lnTo>
                  <a:pt x="96" y="22"/>
                </a:lnTo>
                <a:lnTo>
                  <a:pt x="96" y="26"/>
                </a:lnTo>
                <a:lnTo>
                  <a:pt x="94" y="28"/>
                </a:lnTo>
                <a:lnTo>
                  <a:pt x="92" y="31"/>
                </a:lnTo>
                <a:lnTo>
                  <a:pt x="90" y="33"/>
                </a:lnTo>
                <a:lnTo>
                  <a:pt x="88" y="37"/>
                </a:lnTo>
                <a:lnTo>
                  <a:pt x="84" y="41"/>
                </a:lnTo>
                <a:lnTo>
                  <a:pt x="80" y="45"/>
                </a:lnTo>
                <a:lnTo>
                  <a:pt x="72" y="55"/>
                </a:lnTo>
                <a:lnTo>
                  <a:pt x="63" y="65"/>
                </a:lnTo>
                <a:lnTo>
                  <a:pt x="51" y="75"/>
                </a:lnTo>
                <a:lnTo>
                  <a:pt x="39" y="84"/>
                </a:lnTo>
                <a:lnTo>
                  <a:pt x="31" y="90"/>
                </a:lnTo>
                <a:lnTo>
                  <a:pt x="25" y="94"/>
                </a:lnTo>
                <a:lnTo>
                  <a:pt x="20" y="96"/>
                </a:lnTo>
                <a:lnTo>
                  <a:pt x="14" y="100"/>
                </a:lnTo>
                <a:lnTo>
                  <a:pt x="10" y="102"/>
                </a:lnTo>
                <a:lnTo>
                  <a:pt x="8" y="102"/>
                </a:lnTo>
                <a:lnTo>
                  <a:pt x="4" y="104"/>
                </a:lnTo>
                <a:lnTo>
                  <a:pt x="2" y="104"/>
                </a:lnTo>
                <a:lnTo>
                  <a:pt x="2" y="1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83">
            <a:extLst>
              <a:ext uri="{FF2B5EF4-FFF2-40B4-BE49-F238E27FC236}">
                <a16:creationId xmlns:a16="http://schemas.microsoft.com/office/drawing/2014/main" xmlns="" id="{81FA2DB1-E603-4F4E-96A7-72E58AF154B2}"/>
              </a:ext>
            </a:extLst>
          </p:cNvPr>
          <p:cNvSpPr>
            <a:spLocks/>
          </p:cNvSpPr>
          <p:nvPr/>
        </p:nvSpPr>
        <p:spPr bwMode="auto">
          <a:xfrm>
            <a:off x="6252937" y="3915681"/>
            <a:ext cx="310297" cy="2659828"/>
          </a:xfrm>
          <a:custGeom>
            <a:avLst/>
            <a:gdLst>
              <a:gd name="T0" fmla="*/ 61 w 65"/>
              <a:gd name="T1" fmla="*/ 37 h 382"/>
              <a:gd name="T2" fmla="*/ 61 w 65"/>
              <a:gd name="T3" fmla="*/ 45 h 382"/>
              <a:gd name="T4" fmla="*/ 59 w 65"/>
              <a:gd name="T5" fmla="*/ 53 h 382"/>
              <a:gd name="T6" fmla="*/ 59 w 65"/>
              <a:gd name="T7" fmla="*/ 66 h 382"/>
              <a:gd name="T8" fmla="*/ 57 w 65"/>
              <a:gd name="T9" fmla="*/ 84 h 382"/>
              <a:gd name="T10" fmla="*/ 57 w 65"/>
              <a:gd name="T11" fmla="*/ 104 h 382"/>
              <a:gd name="T12" fmla="*/ 57 w 65"/>
              <a:gd name="T13" fmla="*/ 127 h 382"/>
              <a:gd name="T14" fmla="*/ 55 w 65"/>
              <a:gd name="T15" fmla="*/ 156 h 382"/>
              <a:gd name="T16" fmla="*/ 55 w 65"/>
              <a:gd name="T17" fmla="*/ 186 h 382"/>
              <a:gd name="T18" fmla="*/ 55 w 65"/>
              <a:gd name="T19" fmla="*/ 215 h 382"/>
              <a:gd name="T20" fmla="*/ 55 w 65"/>
              <a:gd name="T21" fmla="*/ 241 h 382"/>
              <a:gd name="T22" fmla="*/ 55 w 65"/>
              <a:gd name="T23" fmla="*/ 264 h 382"/>
              <a:gd name="T24" fmla="*/ 55 w 65"/>
              <a:gd name="T25" fmla="*/ 286 h 382"/>
              <a:gd name="T26" fmla="*/ 53 w 65"/>
              <a:gd name="T27" fmla="*/ 304 h 382"/>
              <a:gd name="T28" fmla="*/ 53 w 65"/>
              <a:gd name="T29" fmla="*/ 319 h 382"/>
              <a:gd name="T30" fmla="*/ 51 w 65"/>
              <a:gd name="T31" fmla="*/ 333 h 382"/>
              <a:gd name="T32" fmla="*/ 51 w 65"/>
              <a:gd name="T33" fmla="*/ 349 h 382"/>
              <a:gd name="T34" fmla="*/ 47 w 65"/>
              <a:gd name="T35" fmla="*/ 364 h 382"/>
              <a:gd name="T36" fmla="*/ 44 w 65"/>
              <a:gd name="T37" fmla="*/ 376 h 382"/>
              <a:gd name="T38" fmla="*/ 38 w 65"/>
              <a:gd name="T39" fmla="*/ 380 h 382"/>
              <a:gd name="T40" fmla="*/ 32 w 65"/>
              <a:gd name="T41" fmla="*/ 380 h 382"/>
              <a:gd name="T42" fmla="*/ 28 w 65"/>
              <a:gd name="T43" fmla="*/ 378 h 382"/>
              <a:gd name="T44" fmla="*/ 22 w 65"/>
              <a:gd name="T45" fmla="*/ 370 h 382"/>
              <a:gd name="T46" fmla="*/ 20 w 65"/>
              <a:gd name="T47" fmla="*/ 358 h 382"/>
              <a:gd name="T48" fmla="*/ 18 w 65"/>
              <a:gd name="T49" fmla="*/ 349 h 382"/>
              <a:gd name="T50" fmla="*/ 16 w 65"/>
              <a:gd name="T51" fmla="*/ 339 h 382"/>
              <a:gd name="T52" fmla="*/ 14 w 65"/>
              <a:gd name="T53" fmla="*/ 325 h 382"/>
              <a:gd name="T54" fmla="*/ 14 w 65"/>
              <a:gd name="T55" fmla="*/ 311 h 382"/>
              <a:gd name="T56" fmla="*/ 12 w 65"/>
              <a:gd name="T57" fmla="*/ 296 h 382"/>
              <a:gd name="T58" fmla="*/ 12 w 65"/>
              <a:gd name="T59" fmla="*/ 276 h 382"/>
              <a:gd name="T60" fmla="*/ 12 w 65"/>
              <a:gd name="T61" fmla="*/ 257 h 382"/>
              <a:gd name="T62" fmla="*/ 14 w 65"/>
              <a:gd name="T63" fmla="*/ 233 h 382"/>
              <a:gd name="T64" fmla="*/ 14 w 65"/>
              <a:gd name="T65" fmla="*/ 196 h 382"/>
              <a:gd name="T66" fmla="*/ 14 w 65"/>
              <a:gd name="T67" fmla="*/ 151 h 382"/>
              <a:gd name="T68" fmla="*/ 14 w 65"/>
              <a:gd name="T69" fmla="*/ 113 h 382"/>
              <a:gd name="T70" fmla="*/ 14 w 65"/>
              <a:gd name="T71" fmla="*/ 84 h 382"/>
              <a:gd name="T72" fmla="*/ 12 w 65"/>
              <a:gd name="T73" fmla="*/ 60 h 382"/>
              <a:gd name="T74" fmla="*/ 10 w 65"/>
              <a:gd name="T75" fmla="*/ 41 h 382"/>
              <a:gd name="T76" fmla="*/ 8 w 65"/>
              <a:gd name="T77" fmla="*/ 27 h 382"/>
              <a:gd name="T78" fmla="*/ 6 w 65"/>
              <a:gd name="T79" fmla="*/ 17 h 382"/>
              <a:gd name="T80" fmla="*/ 2 w 65"/>
              <a:gd name="T81" fmla="*/ 13 h 382"/>
              <a:gd name="T82" fmla="*/ 0 w 65"/>
              <a:gd name="T83" fmla="*/ 7 h 382"/>
              <a:gd name="T84" fmla="*/ 0 w 65"/>
              <a:gd name="T85" fmla="*/ 4 h 382"/>
              <a:gd name="T86" fmla="*/ 2 w 65"/>
              <a:gd name="T87" fmla="*/ 2 h 382"/>
              <a:gd name="T88" fmla="*/ 6 w 65"/>
              <a:gd name="T89" fmla="*/ 0 h 382"/>
              <a:gd name="T90" fmla="*/ 12 w 65"/>
              <a:gd name="T91" fmla="*/ 0 h 382"/>
              <a:gd name="T92" fmla="*/ 20 w 65"/>
              <a:gd name="T93" fmla="*/ 2 h 382"/>
              <a:gd name="T94" fmla="*/ 32 w 65"/>
              <a:gd name="T95" fmla="*/ 4 h 382"/>
              <a:gd name="T96" fmla="*/ 44 w 65"/>
              <a:gd name="T97" fmla="*/ 7 h 382"/>
              <a:gd name="T98" fmla="*/ 53 w 65"/>
              <a:gd name="T99" fmla="*/ 11 h 382"/>
              <a:gd name="T100" fmla="*/ 59 w 65"/>
              <a:gd name="T101" fmla="*/ 13 h 382"/>
              <a:gd name="T102" fmla="*/ 63 w 65"/>
              <a:gd name="T103" fmla="*/ 17 h 382"/>
              <a:gd name="T104" fmla="*/ 65 w 65"/>
              <a:gd name="T105" fmla="*/ 23 h 382"/>
              <a:gd name="T106" fmla="*/ 65 w 65"/>
              <a:gd name="T107" fmla="*/ 31 h 382"/>
              <a:gd name="T108" fmla="*/ 63 w 65"/>
              <a:gd name="T109" fmla="*/ 37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5" h="382">
                <a:moveTo>
                  <a:pt x="63" y="37"/>
                </a:moveTo>
                <a:lnTo>
                  <a:pt x="61" y="37"/>
                </a:lnTo>
                <a:lnTo>
                  <a:pt x="61" y="41"/>
                </a:lnTo>
                <a:lnTo>
                  <a:pt x="61" y="45"/>
                </a:lnTo>
                <a:lnTo>
                  <a:pt x="59" y="49"/>
                </a:lnTo>
                <a:lnTo>
                  <a:pt x="59" y="53"/>
                </a:lnTo>
                <a:lnTo>
                  <a:pt x="59" y="60"/>
                </a:lnTo>
                <a:lnTo>
                  <a:pt x="59" y="66"/>
                </a:lnTo>
                <a:lnTo>
                  <a:pt x="57" y="74"/>
                </a:lnTo>
                <a:lnTo>
                  <a:pt x="57" y="84"/>
                </a:lnTo>
                <a:lnTo>
                  <a:pt x="57" y="94"/>
                </a:lnTo>
                <a:lnTo>
                  <a:pt x="57" y="104"/>
                </a:lnTo>
                <a:lnTo>
                  <a:pt x="57" y="115"/>
                </a:lnTo>
                <a:lnTo>
                  <a:pt x="57" y="127"/>
                </a:lnTo>
                <a:lnTo>
                  <a:pt x="57" y="141"/>
                </a:lnTo>
                <a:lnTo>
                  <a:pt x="55" y="156"/>
                </a:lnTo>
                <a:lnTo>
                  <a:pt x="55" y="170"/>
                </a:lnTo>
                <a:lnTo>
                  <a:pt x="55" y="186"/>
                </a:lnTo>
                <a:lnTo>
                  <a:pt x="55" y="202"/>
                </a:lnTo>
                <a:lnTo>
                  <a:pt x="55" y="215"/>
                </a:lnTo>
                <a:lnTo>
                  <a:pt x="55" y="229"/>
                </a:lnTo>
                <a:lnTo>
                  <a:pt x="55" y="241"/>
                </a:lnTo>
                <a:lnTo>
                  <a:pt x="55" y="253"/>
                </a:lnTo>
                <a:lnTo>
                  <a:pt x="55" y="264"/>
                </a:lnTo>
                <a:lnTo>
                  <a:pt x="55" y="276"/>
                </a:lnTo>
                <a:lnTo>
                  <a:pt x="55" y="286"/>
                </a:lnTo>
                <a:lnTo>
                  <a:pt x="53" y="296"/>
                </a:lnTo>
                <a:lnTo>
                  <a:pt x="53" y="304"/>
                </a:lnTo>
                <a:lnTo>
                  <a:pt x="53" y="311"/>
                </a:lnTo>
                <a:lnTo>
                  <a:pt x="53" y="319"/>
                </a:lnTo>
                <a:lnTo>
                  <a:pt x="53" y="327"/>
                </a:lnTo>
                <a:lnTo>
                  <a:pt x="51" y="333"/>
                </a:lnTo>
                <a:lnTo>
                  <a:pt x="51" y="339"/>
                </a:lnTo>
                <a:lnTo>
                  <a:pt x="51" y="349"/>
                </a:lnTo>
                <a:lnTo>
                  <a:pt x="49" y="357"/>
                </a:lnTo>
                <a:lnTo>
                  <a:pt x="47" y="364"/>
                </a:lnTo>
                <a:lnTo>
                  <a:pt x="45" y="370"/>
                </a:lnTo>
                <a:lnTo>
                  <a:pt x="44" y="376"/>
                </a:lnTo>
                <a:lnTo>
                  <a:pt x="42" y="378"/>
                </a:lnTo>
                <a:lnTo>
                  <a:pt x="38" y="380"/>
                </a:lnTo>
                <a:lnTo>
                  <a:pt x="36" y="382"/>
                </a:lnTo>
                <a:lnTo>
                  <a:pt x="32" y="380"/>
                </a:lnTo>
                <a:lnTo>
                  <a:pt x="30" y="380"/>
                </a:lnTo>
                <a:lnTo>
                  <a:pt x="28" y="378"/>
                </a:lnTo>
                <a:lnTo>
                  <a:pt x="24" y="374"/>
                </a:lnTo>
                <a:lnTo>
                  <a:pt x="22" y="370"/>
                </a:lnTo>
                <a:lnTo>
                  <a:pt x="20" y="364"/>
                </a:lnTo>
                <a:lnTo>
                  <a:pt x="20" y="358"/>
                </a:lnTo>
                <a:lnTo>
                  <a:pt x="18" y="353"/>
                </a:lnTo>
                <a:lnTo>
                  <a:pt x="18" y="349"/>
                </a:lnTo>
                <a:lnTo>
                  <a:pt x="16" y="343"/>
                </a:lnTo>
                <a:lnTo>
                  <a:pt x="16" y="339"/>
                </a:lnTo>
                <a:lnTo>
                  <a:pt x="16" y="333"/>
                </a:lnTo>
                <a:lnTo>
                  <a:pt x="14" y="325"/>
                </a:lnTo>
                <a:lnTo>
                  <a:pt x="14" y="319"/>
                </a:lnTo>
                <a:lnTo>
                  <a:pt x="14" y="311"/>
                </a:lnTo>
                <a:lnTo>
                  <a:pt x="14" y="304"/>
                </a:lnTo>
                <a:lnTo>
                  <a:pt x="12" y="296"/>
                </a:lnTo>
                <a:lnTo>
                  <a:pt x="12" y="286"/>
                </a:lnTo>
                <a:lnTo>
                  <a:pt x="12" y="276"/>
                </a:lnTo>
                <a:lnTo>
                  <a:pt x="12" y="266"/>
                </a:lnTo>
                <a:lnTo>
                  <a:pt x="12" y="257"/>
                </a:lnTo>
                <a:lnTo>
                  <a:pt x="12" y="245"/>
                </a:lnTo>
                <a:lnTo>
                  <a:pt x="14" y="233"/>
                </a:lnTo>
                <a:lnTo>
                  <a:pt x="14" y="219"/>
                </a:lnTo>
                <a:lnTo>
                  <a:pt x="14" y="196"/>
                </a:lnTo>
                <a:lnTo>
                  <a:pt x="14" y="172"/>
                </a:lnTo>
                <a:lnTo>
                  <a:pt x="14" y="151"/>
                </a:lnTo>
                <a:lnTo>
                  <a:pt x="14" y="131"/>
                </a:lnTo>
                <a:lnTo>
                  <a:pt x="14" y="113"/>
                </a:lnTo>
                <a:lnTo>
                  <a:pt x="14" y="98"/>
                </a:lnTo>
                <a:lnTo>
                  <a:pt x="14" y="84"/>
                </a:lnTo>
                <a:lnTo>
                  <a:pt x="14" y="70"/>
                </a:lnTo>
                <a:lnTo>
                  <a:pt x="12" y="60"/>
                </a:lnTo>
                <a:lnTo>
                  <a:pt x="12" y="51"/>
                </a:lnTo>
                <a:lnTo>
                  <a:pt x="10" y="41"/>
                </a:lnTo>
                <a:lnTo>
                  <a:pt x="10" y="33"/>
                </a:lnTo>
                <a:lnTo>
                  <a:pt x="8" y="27"/>
                </a:lnTo>
                <a:lnTo>
                  <a:pt x="8" y="21"/>
                </a:lnTo>
                <a:lnTo>
                  <a:pt x="6" y="17"/>
                </a:lnTo>
                <a:lnTo>
                  <a:pt x="4" y="15"/>
                </a:lnTo>
                <a:lnTo>
                  <a:pt x="2" y="13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4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10" y="0"/>
                </a:lnTo>
                <a:lnTo>
                  <a:pt x="12" y="0"/>
                </a:lnTo>
                <a:lnTo>
                  <a:pt x="16" y="0"/>
                </a:lnTo>
                <a:lnTo>
                  <a:pt x="20" y="2"/>
                </a:lnTo>
                <a:lnTo>
                  <a:pt x="26" y="2"/>
                </a:lnTo>
                <a:lnTo>
                  <a:pt x="32" y="4"/>
                </a:lnTo>
                <a:lnTo>
                  <a:pt x="38" y="6"/>
                </a:lnTo>
                <a:lnTo>
                  <a:pt x="44" y="7"/>
                </a:lnTo>
                <a:lnTo>
                  <a:pt x="49" y="9"/>
                </a:lnTo>
                <a:lnTo>
                  <a:pt x="53" y="11"/>
                </a:lnTo>
                <a:lnTo>
                  <a:pt x="57" y="11"/>
                </a:lnTo>
                <a:lnTo>
                  <a:pt x="59" y="13"/>
                </a:lnTo>
                <a:lnTo>
                  <a:pt x="63" y="15"/>
                </a:lnTo>
                <a:lnTo>
                  <a:pt x="63" y="17"/>
                </a:lnTo>
                <a:lnTo>
                  <a:pt x="65" y="19"/>
                </a:lnTo>
                <a:lnTo>
                  <a:pt x="65" y="23"/>
                </a:lnTo>
                <a:lnTo>
                  <a:pt x="65" y="27"/>
                </a:lnTo>
                <a:lnTo>
                  <a:pt x="65" y="31"/>
                </a:lnTo>
                <a:lnTo>
                  <a:pt x="63" y="37"/>
                </a:lnTo>
                <a:lnTo>
                  <a:pt x="63" y="3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84">
            <a:extLst>
              <a:ext uri="{FF2B5EF4-FFF2-40B4-BE49-F238E27FC236}">
                <a16:creationId xmlns:a16="http://schemas.microsoft.com/office/drawing/2014/main" xmlns="" id="{F50B09EB-1C47-4C14-9893-431D583E1C95}"/>
              </a:ext>
            </a:extLst>
          </p:cNvPr>
          <p:cNvSpPr>
            <a:spLocks/>
          </p:cNvSpPr>
          <p:nvPr/>
        </p:nvSpPr>
        <p:spPr bwMode="auto">
          <a:xfrm>
            <a:off x="5884458" y="4556267"/>
            <a:ext cx="1056956" cy="320298"/>
          </a:xfrm>
          <a:custGeom>
            <a:avLst/>
            <a:gdLst>
              <a:gd name="T0" fmla="*/ 0 w 217"/>
              <a:gd name="T1" fmla="*/ 23 h 45"/>
              <a:gd name="T2" fmla="*/ 8 w 217"/>
              <a:gd name="T3" fmla="*/ 23 h 45"/>
              <a:gd name="T4" fmla="*/ 18 w 217"/>
              <a:gd name="T5" fmla="*/ 23 h 45"/>
              <a:gd name="T6" fmla="*/ 27 w 217"/>
              <a:gd name="T7" fmla="*/ 21 h 45"/>
              <a:gd name="T8" fmla="*/ 39 w 217"/>
              <a:gd name="T9" fmla="*/ 21 h 45"/>
              <a:gd name="T10" fmla="*/ 51 w 217"/>
              <a:gd name="T11" fmla="*/ 19 h 45"/>
              <a:gd name="T12" fmla="*/ 65 w 217"/>
              <a:gd name="T13" fmla="*/ 17 h 45"/>
              <a:gd name="T14" fmla="*/ 78 w 217"/>
              <a:gd name="T15" fmla="*/ 14 h 45"/>
              <a:gd name="T16" fmla="*/ 94 w 217"/>
              <a:gd name="T17" fmla="*/ 12 h 45"/>
              <a:gd name="T18" fmla="*/ 110 w 217"/>
              <a:gd name="T19" fmla="*/ 10 h 45"/>
              <a:gd name="T20" fmla="*/ 123 w 217"/>
              <a:gd name="T21" fmla="*/ 6 h 45"/>
              <a:gd name="T22" fmla="*/ 137 w 217"/>
              <a:gd name="T23" fmla="*/ 4 h 45"/>
              <a:gd name="T24" fmla="*/ 149 w 217"/>
              <a:gd name="T25" fmla="*/ 2 h 45"/>
              <a:gd name="T26" fmla="*/ 159 w 217"/>
              <a:gd name="T27" fmla="*/ 2 h 45"/>
              <a:gd name="T28" fmla="*/ 168 w 217"/>
              <a:gd name="T29" fmla="*/ 0 h 45"/>
              <a:gd name="T30" fmla="*/ 176 w 217"/>
              <a:gd name="T31" fmla="*/ 0 h 45"/>
              <a:gd name="T32" fmla="*/ 184 w 217"/>
              <a:gd name="T33" fmla="*/ 0 h 45"/>
              <a:gd name="T34" fmla="*/ 190 w 217"/>
              <a:gd name="T35" fmla="*/ 0 h 45"/>
              <a:gd name="T36" fmla="*/ 196 w 217"/>
              <a:gd name="T37" fmla="*/ 0 h 45"/>
              <a:gd name="T38" fmla="*/ 202 w 217"/>
              <a:gd name="T39" fmla="*/ 2 h 45"/>
              <a:gd name="T40" fmla="*/ 206 w 217"/>
              <a:gd name="T41" fmla="*/ 2 h 45"/>
              <a:gd name="T42" fmla="*/ 210 w 217"/>
              <a:gd name="T43" fmla="*/ 4 h 45"/>
              <a:gd name="T44" fmla="*/ 214 w 217"/>
              <a:gd name="T45" fmla="*/ 6 h 45"/>
              <a:gd name="T46" fmla="*/ 215 w 217"/>
              <a:gd name="T47" fmla="*/ 8 h 45"/>
              <a:gd name="T48" fmla="*/ 217 w 217"/>
              <a:gd name="T49" fmla="*/ 10 h 45"/>
              <a:gd name="T50" fmla="*/ 217 w 217"/>
              <a:gd name="T51" fmla="*/ 12 h 45"/>
              <a:gd name="T52" fmla="*/ 217 w 217"/>
              <a:gd name="T53" fmla="*/ 12 h 45"/>
              <a:gd name="T54" fmla="*/ 217 w 217"/>
              <a:gd name="T55" fmla="*/ 14 h 45"/>
              <a:gd name="T56" fmla="*/ 215 w 217"/>
              <a:gd name="T57" fmla="*/ 15 h 45"/>
              <a:gd name="T58" fmla="*/ 214 w 217"/>
              <a:gd name="T59" fmla="*/ 17 h 45"/>
              <a:gd name="T60" fmla="*/ 210 w 217"/>
              <a:gd name="T61" fmla="*/ 17 h 45"/>
              <a:gd name="T62" fmla="*/ 206 w 217"/>
              <a:gd name="T63" fmla="*/ 19 h 45"/>
              <a:gd name="T64" fmla="*/ 202 w 217"/>
              <a:gd name="T65" fmla="*/ 21 h 45"/>
              <a:gd name="T66" fmla="*/ 198 w 217"/>
              <a:gd name="T67" fmla="*/ 21 h 45"/>
              <a:gd name="T68" fmla="*/ 192 w 217"/>
              <a:gd name="T69" fmla="*/ 23 h 45"/>
              <a:gd name="T70" fmla="*/ 186 w 217"/>
              <a:gd name="T71" fmla="*/ 25 h 45"/>
              <a:gd name="T72" fmla="*/ 178 w 217"/>
              <a:gd name="T73" fmla="*/ 27 h 45"/>
              <a:gd name="T74" fmla="*/ 170 w 217"/>
              <a:gd name="T75" fmla="*/ 27 h 45"/>
              <a:gd name="T76" fmla="*/ 163 w 217"/>
              <a:gd name="T77" fmla="*/ 29 h 45"/>
              <a:gd name="T78" fmla="*/ 153 w 217"/>
              <a:gd name="T79" fmla="*/ 31 h 45"/>
              <a:gd name="T80" fmla="*/ 143 w 217"/>
              <a:gd name="T81" fmla="*/ 33 h 45"/>
              <a:gd name="T82" fmla="*/ 123 w 217"/>
              <a:gd name="T83" fmla="*/ 35 h 45"/>
              <a:gd name="T84" fmla="*/ 104 w 217"/>
              <a:gd name="T85" fmla="*/ 39 h 45"/>
              <a:gd name="T86" fmla="*/ 84 w 217"/>
              <a:gd name="T87" fmla="*/ 41 h 45"/>
              <a:gd name="T88" fmla="*/ 67 w 217"/>
              <a:gd name="T89" fmla="*/ 43 h 45"/>
              <a:gd name="T90" fmla="*/ 49 w 217"/>
              <a:gd name="T91" fmla="*/ 43 h 45"/>
              <a:gd name="T92" fmla="*/ 31 w 217"/>
              <a:gd name="T93" fmla="*/ 45 h 45"/>
              <a:gd name="T94" fmla="*/ 16 w 217"/>
              <a:gd name="T95" fmla="*/ 45 h 45"/>
              <a:gd name="T96" fmla="*/ 0 w 217"/>
              <a:gd name="T97" fmla="*/ 45 h 45"/>
              <a:gd name="T98" fmla="*/ 0 w 217"/>
              <a:gd name="T99" fmla="*/ 23 h 45"/>
              <a:gd name="T100" fmla="*/ 0 w 217"/>
              <a:gd name="T101" fmla="*/ 23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17" h="45">
                <a:moveTo>
                  <a:pt x="0" y="23"/>
                </a:moveTo>
                <a:lnTo>
                  <a:pt x="8" y="23"/>
                </a:lnTo>
                <a:lnTo>
                  <a:pt x="18" y="23"/>
                </a:lnTo>
                <a:lnTo>
                  <a:pt x="27" y="21"/>
                </a:lnTo>
                <a:lnTo>
                  <a:pt x="39" y="21"/>
                </a:lnTo>
                <a:lnTo>
                  <a:pt x="51" y="19"/>
                </a:lnTo>
                <a:lnTo>
                  <a:pt x="65" y="17"/>
                </a:lnTo>
                <a:lnTo>
                  <a:pt x="78" y="14"/>
                </a:lnTo>
                <a:lnTo>
                  <a:pt x="94" y="12"/>
                </a:lnTo>
                <a:lnTo>
                  <a:pt x="110" y="10"/>
                </a:lnTo>
                <a:lnTo>
                  <a:pt x="123" y="6"/>
                </a:lnTo>
                <a:lnTo>
                  <a:pt x="137" y="4"/>
                </a:lnTo>
                <a:lnTo>
                  <a:pt x="149" y="2"/>
                </a:lnTo>
                <a:lnTo>
                  <a:pt x="159" y="2"/>
                </a:lnTo>
                <a:lnTo>
                  <a:pt x="168" y="0"/>
                </a:lnTo>
                <a:lnTo>
                  <a:pt x="176" y="0"/>
                </a:lnTo>
                <a:lnTo>
                  <a:pt x="184" y="0"/>
                </a:lnTo>
                <a:lnTo>
                  <a:pt x="190" y="0"/>
                </a:lnTo>
                <a:lnTo>
                  <a:pt x="196" y="0"/>
                </a:lnTo>
                <a:lnTo>
                  <a:pt x="202" y="2"/>
                </a:lnTo>
                <a:lnTo>
                  <a:pt x="206" y="2"/>
                </a:lnTo>
                <a:lnTo>
                  <a:pt x="210" y="4"/>
                </a:lnTo>
                <a:lnTo>
                  <a:pt x="214" y="6"/>
                </a:lnTo>
                <a:lnTo>
                  <a:pt x="215" y="8"/>
                </a:lnTo>
                <a:lnTo>
                  <a:pt x="217" y="10"/>
                </a:lnTo>
                <a:lnTo>
                  <a:pt x="217" y="12"/>
                </a:lnTo>
                <a:lnTo>
                  <a:pt x="217" y="12"/>
                </a:lnTo>
                <a:lnTo>
                  <a:pt x="217" y="14"/>
                </a:lnTo>
                <a:lnTo>
                  <a:pt x="215" y="15"/>
                </a:lnTo>
                <a:lnTo>
                  <a:pt x="214" y="17"/>
                </a:lnTo>
                <a:lnTo>
                  <a:pt x="210" y="17"/>
                </a:lnTo>
                <a:lnTo>
                  <a:pt x="206" y="19"/>
                </a:lnTo>
                <a:lnTo>
                  <a:pt x="202" y="21"/>
                </a:lnTo>
                <a:lnTo>
                  <a:pt x="198" y="21"/>
                </a:lnTo>
                <a:lnTo>
                  <a:pt x="192" y="23"/>
                </a:lnTo>
                <a:lnTo>
                  <a:pt x="186" y="25"/>
                </a:lnTo>
                <a:lnTo>
                  <a:pt x="178" y="27"/>
                </a:lnTo>
                <a:lnTo>
                  <a:pt x="170" y="27"/>
                </a:lnTo>
                <a:lnTo>
                  <a:pt x="163" y="29"/>
                </a:lnTo>
                <a:lnTo>
                  <a:pt x="153" y="31"/>
                </a:lnTo>
                <a:lnTo>
                  <a:pt x="143" y="33"/>
                </a:lnTo>
                <a:lnTo>
                  <a:pt x="123" y="35"/>
                </a:lnTo>
                <a:lnTo>
                  <a:pt x="104" y="39"/>
                </a:lnTo>
                <a:lnTo>
                  <a:pt x="84" y="41"/>
                </a:lnTo>
                <a:lnTo>
                  <a:pt x="67" y="43"/>
                </a:lnTo>
                <a:lnTo>
                  <a:pt x="49" y="43"/>
                </a:lnTo>
                <a:lnTo>
                  <a:pt x="31" y="45"/>
                </a:lnTo>
                <a:lnTo>
                  <a:pt x="16" y="45"/>
                </a:lnTo>
                <a:lnTo>
                  <a:pt x="0" y="45"/>
                </a:lnTo>
                <a:lnTo>
                  <a:pt x="0" y="23"/>
                </a:lnTo>
                <a:lnTo>
                  <a:pt x="0" y="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85">
            <a:extLst>
              <a:ext uri="{FF2B5EF4-FFF2-40B4-BE49-F238E27FC236}">
                <a16:creationId xmlns:a16="http://schemas.microsoft.com/office/drawing/2014/main" xmlns="" id="{5C93ADD6-F1D7-41BD-92D8-AA0A7D72AD64}"/>
              </a:ext>
            </a:extLst>
          </p:cNvPr>
          <p:cNvSpPr>
            <a:spLocks/>
          </p:cNvSpPr>
          <p:nvPr/>
        </p:nvSpPr>
        <p:spPr bwMode="auto">
          <a:xfrm>
            <a:off x="5515980" y="5099377"/>
            <a:ext cx="1803606" cy="389922"/>
          </a:xfrm>
          <a:custGeom>
            <a:avLst/>
            <a:gdLst>
              <a:gd name="T0" fmla="*/ 205 w 372"/>
              <a:gd name="T1" fmla="*/ 12 h 57"/>
              <a:gd name="T2" fmla="*/ 229 w 372"/>
              <a:gd name="T3" fmla="*/ 8 h 57"/>
              <a:gd name="T4" fmla="*/ 248 w 372"/>
              <a:gd name="T5" fmla="*/ 6 h 57"/>
              <a:gd name="T6" fmla="*/ 266 w 372"/>
              <a:gd name="T7" fmla="*/ 4 h 57"/>
              <a:gd name="T8" fmla="*/ 282 w 372"/>
              <a:gd name="T9" fmla="*/ 2 h 57"/>
              <a:gd name="T10" fmla="*/ 293 w 372"/>
              <a:gd name="T11" fmla="*/ 0 h 57"/>
              <a:gd name="T12" fmla="*/ 301 w 372"/>
              <a:gd name="T13" fmla="*/ 0 h 57"/>
              <a:gd name="T14" fmla="*/ 307 w 372"/>
              <a:gd name="T15" fmla="*/ 0 h 57"/>
              <a:gd name="T16" fmla="*/ 315 w 372"/>
              <a:gd name="T17" fmla="*/ 0 h 57"/>
              <a:gd name="T18" fmla="*/ 323 w 372"/>
              <a:gd name="T19" fmla="*/ 0 h 57"/>
              <a:gd name="T20" fmla="*/ 333 w 372"/>
              <a:gd name="T21" fmla="*/ 2 h 57"/>
              <a:gd name="T22" fmla="*/ 344 w 372"/>
              <a:gd name="T23" fmla="*/ 6 h 57"/>
              <a:gd name="T24" fmla="*/ 356 w 372"/>
              <a:gd name="T25" fmla="*/ 10 h 57"/>
              <a:gd name="T26" fmla="*/ 366 w 372"/>
              <a:gd name="T27" fmla="*/ 14 h 57"/>
              <a:gd name="T28" fmla="*/ 370 w 372"/>
              <a:gd name="T29" fmla="*/ 18 h 57"/>
              <a:gd name="T30" fmla="*/ 372 w 372"/>
              <a:gd name="T31" fmla="*/ 22 h 57"/>
              <a:gd name="T32" fmla="*/ 368 w 372"/>
              <a:gd name="T33" fmla="*/ 28 h 57"/>
              <a:gd name="T34" fmla="*/ 358 w 372"/>
              <a:gd name="T35" fmla="*/ 30 h 57"/>
              <a:gd name="T36" fmla="*/ 340 w 372"/>
              <a:gd name="T37" fmla="*/ 32 h 57"/>
              <a:gd name="T38" fmla="*/ 315 w 372"/>
              <a:gd name="T39" fmla="*/ 32 h 57"/>
              <a:gd name="T40" fmla="*/ 256 w 372"/>
              <a:gd name="T41" fmla="*/ 36 h 57"/>
              <a:gd name="T42" fmla="*/ 194 w 372"/>
              <a:gd name="T43" fmla="*/ 41 h 57"/>
              <a:gd name="T44" fmla="*/ 162 w 372"/>
              <a:gd name="T45" fmla="*/ 45 h 57"/>
              <a:gd name="T46" fmla="*/ 135 w 372"/>
              <a:gd name="T47" fmla="*/ 47 h 57"/>
              <a:gd name="T48" fmla="*/ 111 w 372"/>
              <a:gd name="T49" fmla="*/ 51 h 57"/>
              <a:gd name="T50" fmla="*/ 92 w 372"/>
              <a:gd name="T51" fmla="*/ 51 h 57"/>
              <a:gd name="T52" fmla="*/ 76 w 372"/>
              <a:gd name="T53" fmla="*/ 55 h 57"/>
              <a:gd name="T54" fmla="*/ 62 w 372"/>
              <a:gd name="T55" fmla="*/ 55 h 57"/>
              <a:gd name="T56" fmla="*/ 54 w 372"/>
              <a:gd name="T57" fmla="*/ 57 h 57"/>
              <a:gd name="T58" fmla="*/ 47 w 372"/>
              <a:gd name="T59" fmla="*/ 57 h 57"/>
              <a:gd name="T60" fmla="*/ 35 w 372"/>
              <a:gd name="T61" fmla="*/ 55 h 57"/>
              <a:gd name="T62" fmla="*/ 21 w 372"/>
              <a:gd name="T63" fmla="*/ 49 h 57"/>
              <a:gd name="T64" fmla="*/ 11 w 372"/>
              <a:gd name="T65" fmla="*/ 45 h 57"/>
              <a:gd name="T66" fmla="*/ 5 w 372"/>
              <a:gd name="T67" fmla="*/ 41 h 57"/>
              <a:gd name="T68" fmla="*/ 2 w 372"/>
              <a:gd name="T69" fmla="*/ 36 h 57"/>
              <a:gd name="T70" fmla="*/ 0 w 372"/>
              <a:gd name="T71" fmla="*/ 32 h 57"/>
              <a:gd name="T72" fmla="*/ 23 w 372"/>
              <a:gd name="T73" fmla="*/ 30 h 57"/>
              <a:gd name="T74" fmla="*/ 43 w 372"/>
              <a:gd name="T75" fmla="*/ 30 h 57"/>
              <a:gd name="T76" fmla="*/ 58 w 372"/>
              <a:gd name="T77" fmla="*/ 28 h 57"/>
              <a:gd name="T78" fmla="*/ 70 w 372"/>
              <a:gd name="T79" fmla="*/ 28 h 57"/>
              <a:gd name="T80" fmla="*/ 76 w 372"/>
              <a:gd name="T81" fmla="*/ 26 h 57"/>
              <a:gd name="T82" fmla="*/ 84 w 372"/>
              <a:gd name="T83" fmla="*/ 26 h 57"/>
              <a:gd name="T84" fmla="*/ 96 w 372"/>
              <a:gd name="T85" fmla="*/ 24 h 57"/>
              <a:gd name="T86" fmla="*/ 109 w 372"/>
              <a:gd name="T87" fmla="*/ 22 h 57"/>
              <a:gd name="T88" fmla="*/ 127 w 372"/>
              <a:gd name="T89" fmla="*/ 20 h 57"/>
              <a:gd name="T90" fmla="*/ 146 w 372"/>
              <a:gd name="T91" fmla="*/ 18 h 57"/>
              <a:gd name="T92" fmla="*/ 168 w 372"/>
              <a:gd name="T93" fmla="*/ 16 h 57"/>
              <a:gd name="T94" fmla="*/ 194 w 372"/>
              <a:gd name="T95" fmla="*/ 12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72" h="57">
                <a:moveTo>
                  <a:pt x="194" y="12"/>
                </a:moveTo>
                <a:lnTo>
                  <a:pt x="205" y="12"/>
                </a:lnTo>
                <a:lnTo>
                  <a:pt x="217" y="10"/>
                </a:lnTo>
                <a:lnTo>
                  <a:pt x="229" y="8"/>
                </a:lnTo>
                <a:lnTo>
                  <a:pt x="239" y="8"/>
                </a:lnTo>
                <a:lnTo>
                  <a:pt x="248" y="6"/>
                </a:lnTo>
                <a:lnTo>
                  <a:pt x="258" y="4"/>
                </a:lnTo>
                <a:lnTo>
                  <a:pt x="266" y="4"/>
                </a:lnTo>
                <a:lnTo>
                  <a:pt x="274" y="2"/>
                </a:lnTo>
                <a:lnTo>
                  <a:pt x="282" y="2"/>
                </a:lnTo>
                <a:lnTo>
                  <a:pt x="288" y="2"/>
                </a:lnTo>
                <a:lnTo>
                  <a:pt x="293" y="0"/>
                </a:lnTo>
                <a:lnTo>
                  <a:pt x="297" y="0"/>
                </a:lnTo>
                <a:lnTo>
                  <a:pt x="301" y="0"/>
                </a:lnTo>
                <a:lnTo>
                  <a:pt x="305" y="0"/>
                </a:lnTo>
                <a:lnTo>
                  <a:pt x="307" y="0"/>
                </a:lnTo>
                <a:lnTo>
                  <a:pt x="309" y="0"/>
                </a:lnTo>
                <a:lnTo>
                  <a:pt x="315" y="0"/>
                </a:lnTo>
                <a:lnTo>
                  <a:pt x="319" y="0"/>
                </a:lnTo>
                <a:lnTo>
                  <a:pt x="323" y="0"/>
                </a:lnTo>
                <a:lnTo>
                  <a:pt x="327" y="2"/>
                </a:lnTo>
                <a:lnTo>
                  <a:pt x="333" y="2"/>
                </a:lnTo>
                <a:lnTo>
                  <a:pt x="339" y="4"/>
                </a:lnTo>
                <a:lnTo>
                  <a:pt x="344" y="6"/>
                </a:lnTo>
                <a:lnTo>
                  <a:pt x="350" y="8"/>
                </a:lnTo>
                <a:lnTo>
                  <a:pt x="356" y="10"/>
                </a:lnTo>
                <a:lnTo>
                  <a:pt x="362" y="12"/>
                </a:lnTo>
                <a:lnTo>
                  <a:pt x="366" y="14"/>
                </a:lnTo>
                <a:lnTo>
                  <a:pt x="368" y="16"/>
                </a:lnTo>
                <a:lnTo>
                  <a:pt x="370" y="18"/>
                </a:lnTo>
                <a:lnTo>
                  <a:pt x="372" y="20"/>
                </a:lnTo>
                <a:lnTo>
                  <a:pt x="372" y="22"/>
                </a:lnTo>
                <a:lnTo>
                  <a:pt x="372" y="26"/>
                </a:lnTo>
                <a:lnTo>
                  <a:pt x="368" y="28"/>
                </a:lnTo>
                <a:lnTo>
                  <a:pt x="364" y="28"/>
                </a:lnTo>
                <a:lnTo>
                  <a:pt x="358" y="30"/>
                </a:lnTo>
                <a:lnTo>
                  <a:pt x="350" y="32"/>
                </a:lnTo>
                <a:lnTo>
                  <a:pt x="340" y="32"/>
                </a:lnTo>
                <a:lnTo>
                  <a:pt x="329" y="32"/>
                </a:lnTo>
                <a:lnTo>
                  <a:pt x="315" y="32"/>
                </a:lnTo>
                <a:lnTo>
                  <a:pt x="288" y="34"/>
                </a:lnTo>
                <a:lnTo>
                  <a:pt x="256" y="36"/>
                </a:lnTo>
                <a:lnTo>
                  <a:pt x="225" y="38"/>
                </a:lnTo>
                <a:lnTo>
                  <a:pt x="194" y="41"/>
                </a:lnTo>
                <a:lnTo>
                  <a:pt x="176" y="43"/>
                </a:lnTo>
                <a:lnTo>
                  <a:pt x="162" y="45"/>
                </a:lnTo>
                <a:lnTo>
                  <a:pt x="146" y="45"/>
                </a:lnTo>
                <a:lnTo>
                  <a:pt x="135" y="47"/>
                </a:lnTo>
                <a:lnTo>
                  <a:pt x="121" y="49"/>
                </a:lnTo>
                <a:lnTo>
                  <a:pt x="111" y="51"/>
                </a:lnTo>
                <a:lnTo>
                  <a:pt x="101" y="51"/>
                </a:lnTo>
                <a:lnTo>
                  <a:pt x="92" y="51"/>
                </a:lnTo>
                <a:lnTo>
                  <a:pt x="84" y="53"/>
                </a:lnTo>
                <a:lnTo>
                  <a:pt x="76" y="55"/>
                </a:lnTo>
                <a:lnTo>
                  <a:pt x="68" y="55"/>
                </a:lnTo>
                <a:lnTo>
                  <a:pt x="62" y="55"/>
                </a:lnTo>
                <a:lnTo>
                  <a:pt x="58" y="57"/>
                </a:lnTo>
                <a:lnTo>
                  <a:pt x="54" y="57"/>
                </a:lnTo>
                <a:lnTo>
                  <a:pt x="50" y="57"/>
                </a:lnTo>
                <a:lnTo>
                  <a:pt x="47" y="57"/>
                </a:lnTo>
                <a:lnTo>
                  <a:pt x="41" y="57"/>
                </a:lnTo>
                <a:lnTo>
                  <a:pt x="35" y="55"/>
                </a:lnTo>
                <a:lnTo>
                  <a:pt x="29" y="53"/>
                </a:lnTo>
                <a:lnTo>
                  <a:pt x="21" y="49"/>
                </a:lnTo>
                <a:lnTo>
                  <a:pt x="15" y="47"/>
                </a:lnTo>
                <a:lnTo>
                  <a:pt x="11" y="45"/>
                </a:lnTo>
                <a:lnTo>
                  <a:pt x="7" y="43"/>
                </a:lnTo>
                <a:lnTo>
                  <a:pt x="5" y="41"/>
                </a:lnTo>
                <a:lnTo>
                  <a:pt x="3" y="39"/>
                </a:lnTo>
                <a:lnTo>
                  <a:pt x="2" y="36"/>
                </a:lnTo>
                <a:lnTo>
                  <a:pt x="0" y="34"/>
                </a:lnTo>
                <a:lnTo>
                  <a:pt x="0" y="32"/>
                </a:lnTo>
                <a:lnTo>
                  <a:pt x="11" y="30"/>
                </a:lnTo>
                <a:lnTo>
                  <a:pt x="23" y="30"/>
                </a:lnTo>
                <a:lnTo>
                  <a:pt x="35" y="30"/>
                </a:lnTo>
                <a:lnTo>
                  <a:pt x="43" y="30"/>
                </a:lnTo>
                <a:lnTo>
                  <a:pt x="52" y="30"/>
                </a:lnTo>
                <a:lnTo>
                  <a:pt x="58" y="28"/>
                </a:lnTo>
                <a:lnTo>
                  <a:pt x="64" y="28"/>
                </a:lnTo>
                <a:lnTo>
                  <a:pt x="70" y="28"/>
                </a:lnTo>
                <a:lnTo>
                  <a:pt x="72" y="28"/>
                </a:lnTo>
                <a:lnTo>
                  <a:pt x="76" y="26"/>
                </a:lnTo>
                <a:lnTo>
                  <a:pt x="80" y="26"/>
                </a:lnTo>
                <a:lnTo>
                  <a:pt x="84" y="26"/>
                </a:lnTo>
                <a:lnTo>
                  <a:pt x="90" y="26"/>
                </a:lnTo>
                <a:lnTo>
                  <a:pt x="96" y="24"/>
                </a:lnTo>
                <a:lnTo>
                  <a:pt x="101" y="24"/>
                </a:lnTo>
                <a:lnTo>
                  <a:pt x="109" y="22"/>
                </a:lnTo>
                <a:lnTo>
                  <a:pt x="117" y="22"/>
                </a:lnTo>
                <a:lnTo>
                  <a:pt x="127" y="20"/>
                </a:lnTo>
                <a:lnTo>
                  <a:pt x="135" y="20"/>
                </a:lnTo>
                <a:lnTo>
                  <a:pt x="146" y="18"/>
                </a:lnTo>
                <a:lnTo>
                  <a:pt x="156" y="18"/>
                </a:lnTo>
                <a:lnTo>
                  <a:pt x="168" y="16"/>
                </a:lnTo>
                <a:lnTo>
                  <a:pt x="180" y="14"/>
                </a:lnTo>
                <a:lnTo>
                  <a:pt x="194" y="12"/>
                </a:lnTo>
                <a:lnTo>
                  <a:pt x="194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86">
            <a:extLst>
              <a:ext uri="{FF2B5EF4-FFF2-40B4-BE49-F238E27FC236}">
                <a16:creationId xmlns:a16="http://schemas.microsoft.com/office/drawing/2014/main" xmlns="" id="{7ED51166-CF74-4E7A-BA8D-18218181F84A}"/>
              </a:ext>
            </a:extLst>
          </p:cNvPr>
          <p:cNvSpPr>
            <a:spLocks/>
          </p:cNvSpPr>
          <p:nvPr/>
        </p:nvSpPr>
        <p:spPr bwMode="auto">
          <a:xfrm>
            <a:off x="4759628" y="3971384"/>
            <a:ext cx="979380" cy="1406507"/>
          </a:xfrm>
          <a:custGeom>
            <a:avLst/>
            <a:gdLst>
              <a:gd name="T0" fmla="*/ 55 w 202"/>
              <a:gd name="T1" fmla="*/ 144 h 202"/>
              <a:gd name="T2" fmla="*/ 74 w 202"/>
              <a:gd name="T3" fmla="*/ 124 h 202"/>
              <a:gd name="T4" fmla="*/ 94 w 202"/>
              <a:gd name="T5" fmla="*/ 104 h 202"/>
              <a:gd name="T6" fmla="*/ 108 w 202"/>
              <a:gd name="T7" fmla="*/ 87 h 202"/>
              <a:gd name="T8" fmla="*/ 119 w 202"/>
              <a:gd name="T9" fmla="*/ 69 h 202"/>
              <a:gd name="T10" fmla="*/ 129 w 202"/>
              <a:gd name="T11" fmla="*/ 53 h 202"/>
              <a:gd name="T12" fmla="*/ 137 w 202"/>
              <a:gd name="T13" fmla="*/ 44 h 202"/>
              <a:gd name="T14" fmla="*/ 143 w 202"/>
              <a:gd name="T15" fmla="*/ 36 h 202"/>
              <a:gd name="T16" fmla="*/ 145 w 202"/>
              <a:gd name="T17" fmla="*/ 28 h 202"/>
              <a:gd name="T18" fmla="*/ 145 w 202"/>
              <a:gd name="T19" fmla="*/ 20 h 202"/>
              <a:gd name="T20" fmla="*/ 139 w 202"/>
              <a:gd name="T21" fmla="*/ 16 h 202"/>
              <a:gd name="T22" fmla="*/ 137 w 202"/>
              <a:gd name="T23" fmla="*/ 14 h 202"/>
              <a:gd name="T24" fmla="*/ 137 w 202"/>
              <a:gd name="T25" fmla="*/ 10 h 202"/>
              <a:gd name="T26" fmla="*/ 139 w 202"/>
              <a:gd name="T27" fmla="*/ 4 h 202"/>
              <a:gd name="T28" fmla="*/ 149 w 202"/>
              <a:gd name="T29" fmla="*/ 0 h 202"/>
              <a:gd name="T30" fmla="*/ 166 w 202"/>
              <a:gd name="T31" fmla="*/ 2 h 202"/>
              <a:gd name="T32" fmla="*/ 182 w 202"/>
              <a:gd name="T33" fmla="*/ 8 h 202"/>
              <a:gd name="T34" fmla="*/ 194 w 202"/>
              <a:gd name="T35" fmla="*/ 16 h 202"/>
              <a:gd name="T36" fmla="*/ 200 w 202"/>
              <a:gd name="T37" fmla="*/ 24 h 202"/>
              <a:gd name="T38" fmla="*/ 202 w 202"/>
              <a:gd name="T39" fmla="*/ 32 h 202"/>
              <a:gd name="T40" fmla="*/ 198 w 202"/>
              <a:gd name="T41" fmla="*/ 40 h 202"/>
              <a:gd name="T42" fmla="*/ 188 w 202"/>
              <a:gd name="T43" fmla="*/ 55 h 202"/>
              <a:gd name="T44" fmla="*/ 170 w 202"/>
              <a:gd name="T45" fmla="*/ 75 h 202"/>
              <a:gd name="T46" fmla="*/ 147 w 202"/>
              <a:gd name="T47" fmla="*/ 100 h 202"/>
              <a:gd name="T48" fmla="*/ 119 w 202"/>
              <a:gd name="T49" fmla="*/ 130 h 202"/>
              <a:gd name="T50" fmla="*/ 94 w 202"/>
              <a:gd name="T51" fmla="*/ 151 h 202"/>
              <a:gd name="T52" fmla="*/ 70 w 202"/>
              <a:gd name="T53" fmla="*/ 171 h 202"/>
              <a:gd name="T54" fmla="*/ 49 w 202"/>
              <a:gd name="T55" fmla="*/ 183 h 202"/>
              <a:gd name="T56" fmla="*/ 31 w 202"/>
              <a:gd name="T57" fmla="*/ 193 h 202"/>
              <a:gd name="T58" fmla="*/ 15 w 202"/>
              <a:gd name="T59" fmla="*/ 199 h 202"/>
              <a:gd name="T60" fmla="*/ 6 w 202"/>
              <a:gd name="T61" fmla="*/ 202 h 202"/>
              <a:gd name="T62" fmla="*/ 0 w 202"/>
              <a:gd name="T63" fmla="*/ 200 h 202"/>
              <a:gd name="T64" fmla="*/ 0 w 202"/>
              <a:gd name="T65" fmla="*/ 195 h 202"/>
              <a:gd name="T66" fmla="*/ 8 w 202"/>
              <a:gd name="T67" fmla="*/ 187 h 202"/>
              <a:gd name="T68" fmla="*/ 21 w 202"/>
              <a:gd name="T69" fmla="*/ 173 h 202"/>
              <a:gd name="T70" fmla="*/ 43 w 202"/>
              <a:gd name="T71" fmla="*/ 153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2" h="202">
                <a:moveTo>
                  <a:pt x="43" y="153"/>
                </a:moveTo>
                <a:lnTo>
                  <a:pt x="55" y="144"/>
                </a:lnTo>
                <a:lnTo>
                  <a:pt x="64" y="134"/>
                </a:lnTo>
                <a:lnTo>
                  <a:pt x="74" y="124"/>
                </a:lnTo>
                <a:lnTo>
                  <a:pt x="84" y="114"/>
                </a:lnTo>
                <a:lnTo>
                  <a:pt x="94" y="104"/>
                </a:lnTo>
                <a:lnTo>
                  <a:pt x="102" y="95"/>
                </a:lnTo>
                <a:lnTo>
                  <a:pt x="108" y="87"/>
                </a:lnTo>
                <a:lnTo>
                  <a:pt x="115" y="77"/>
                </a:lnTo>
                <a:lnTo>
                  <a:pt x="119" y="69"/>
                </a:lnTo>
                <a:lnTo>
                  <a:pt x="125" y="61"/>
                </a:lnTo>
                <a:lnTo>
                  <a:pt x="129" y="53"/>
                </a:lnTo>
                <a:lnTo>
                  <a:pt x="135" y="48"/>
                </a:lnTo>
                <a:lnTo>
                  <a:pt x="137" y="44"/>
                </a:lnTo>
                <a:lnTo>
                  <a:pt x="141" y="40"/>
                </a:lnTo>
                <a:lnTo>
                  <a:pt x="143" y="36"/>
                </a:lnTo>
                <a:lnTo>
                  <a:pt x="143" y="32"/>
                </a:lnTo>
                <a:lnTo>
                  <a:pt x="145" y="28"/>
                </a:lnTo>
                <a:lnTo>
                  <a:pt x="145" y="24"/>
                </a:lnTo>
                <a:lnTo>
                  <a:pt x="145" y="20"/>
                </a:lnTo>
                <a:lnTo>
                  <a:pt x="141" y="18"/>
                </a:lnTo>
                <a:lnTo>
                  <a:pt x="139" y="16"/>
                </a:lnTo>
                <a:lnTo>
                  <a:pt x="137" y="14"/>
                </a:lnTo>
                <a:lnTo>
                  <a:pt x="137" y="14"/>
                </a:lnTo>
                <a:lnTo>
                  <a:pt x="137" y="12"/>
                </a:lnTo>
                <a:lnTo>
                  <a:pt x="137" y="10"/>
                </a:lnTo>
                <a:lnTo>
                  <a:pt x="137" y="8"/>
                </a:lnTo>
                <a:lnTo>
                  <a:pt x="139" y="4"/>
                </a:lnTo>
                <a:lnTo>
                  <a:pt x="143" y="2"/>
                </a:lnTo>
                <a:lnTo>
                  <a:pt x="149" y="0"/>
                </a:lnTo>
                <a:lnTo>
                  <a:pt x="157" y="0"/>
                </a:lnTo>
                <a:lnTo>
                  <a:pt x="166" y="2"/>
                </a:lnTo>
                <a:lnTo>
                  <a:pt x="174" y="6"/>
                </a:lnTo>
                <a:lnTo>
                  <a:pt x="182" y="8"/>
                </a:lnTo>
                <a:lnTo>
                  <a:pt x="188" y="12"/>
                </a:lnTo>
                <a:lnTo>
                  <a:pt x="194" y="16"/>
                </a:lnTo>
                <a:lnTo>
                  <a:pt x="198" y="20"/>
                </a:lnTo>
                <a:lnTo>
                  <a:pt x="200" y="24"/>
                </a:lnTo>
                <a:lnTo>
                  <a:pt x="202" y="28"/>
                </a:lnTo>
                <a:lnTo>
                  <a:pt x="202" y="32"/>
                </a:lnTo>
                <a:lnTo>
                  <a:pt x="202" y="36"/>
                </a:lnTo>
                <a:lnTo>
                  <a:pt x="198" y="40"/>
                </a:lnTo>
                <a:lnTo>
                  <a:pt x="194" y="48"/>
                </a:lnTo>
                <a:lnTo>
                  <a:pt x="188" y="55"/>
                </a:lnTo>
                <a:lnTo>
                  <a:pt x="180" y="63"/>
                </a:lnTo>
                <a:lnTo>
                  <a:pt x="170" y="75"/>
                </a:lnTo>
                <a:lnTo>
                  <a:pt x="159" y="87"/>
                </a:lnTo>
                <a:lnTo>
                  <a:pt x="147" y="100"/>
                </a:lnTo>
                <a:lnTo>
                  <a:pt x="133" y="116"/>
                </a:lnTo>
                <a:lnTo>
                  <a:pt x="119" y="130"/>
                </a:lnTo>
                <a:lnTo>
                  <a:pt x="106" y="142"/>
                </a:lnTo>
                <a:lnTo>
                  <a:pt x="94" y="151"/>
                </a:lnTo>
                <a:lnTo>
                  <a:pt x="82" y="161"/>
                </a:lnTo>
                <a:lnTo>
                  <a:pt x="70" y="171"/>
                </a:lnTo>
                <a:lnTo>
                  <a:pt x="61" y="177"/>
                </a:lnTo>
                <a:lnTo>
                  <a:pt x="49" y="183"/>
                </a:lnTo>
                <a:lnTo>
                  <a:pt x="39" y="189"/>
                </a:lnTo>
                <a:lnTo>
                  <a:pt x="31" y="193"/>
                </a:lnTo>
                <a:lnTo>
                  <a:pt x="23" y="197"/>
                </a:lnTo>
                <a:lnTo>
                  <a:pt x="15" y="199"/>
                </a:lnTo>
                <a:lnTo>
                  <a:pt x="10" y="200"/>
                </a:lnTo>
                <a:lnTo>
                  <a:pt x="6" y="202"/>
                </a:lnTo>
                <a:lnTo>
                  <a:pt x="2" y="200"/>
                </a:lnTo>
                <a:lnTo>
                  <a:pt x="0" y="200"/>
                </a:lnTo>
                <a:lnTo>
                  <a:pt x="0" y="199"/>
                </a:lnTo>
                <a:lnTo>
                  <a:pt x="0" y="195"/>
                </a:lnTo>
                <a:lnTo>
                  <a:pt x="4" y="191"/>
                </a:lnTo>
                <a:lnTo>
                  <a:pt x="8" y="187"/>
                </a:lnTo>
                <a:lnTo>
                  <a:pt x="14" y="181"/>
                </a:lnTo>
                <a:lnTo>
                  <a:pt x="21" y="173"/>
                </a:lnTo>
                <a:lnTo>
                  <a:pt x="31" y="163"/>
                </a:lnTo>
                <a:lnTo>
                  <a:pt x="43" y="153"/>
                </a:lnTo>
                <a:lnTo>
                  <a:pt x="43" y="15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87">
            <a:extLst>
              <a:ext uri="{FF2B5EF4-FFF2-40B4-BE49-F238E27FC236}">
                <a16:creationId xmlns:a16="http://schemas.microsoft.com/office/drawing/2014/main" xmlns="" id="{115C773F-EE06-4126-B514-D67873CA0D75}"/>
              </a:ext>
            </a:extLst>
          </p:cNvPr>
          <p:cNvSpPr>
            <a:spLocks/>
          </p:cNvSpPr>
          <p:nvPr/>
        </p:nvSpPr>
        <p:spPr bwMode="auto">
          <a:xfrm>
            <a:off x="5254163" y="4667673"/>
            <a:ext cx="242423" cy="1698945"/>
          </a:xfrm>
          <a:custGeom>
            <a:avLst/>
            <a:gdLst>
              <a:gd name="T0" fmla="*/ 49 w 51"/>
              <a:gd name="T1" fmla="*/ 130 h 244"/>
              <a:gd name="T2" fmla="*/ 47 w 51"/>
              <a:gd name="T3" fmla="*/ 150 h 244"/>
              <a:gd name="T4" fmla="*/ 47 w 51"/>
              <a:gd name="T5" fmla="*/ 167 h 244"/>
              <a:gd name="T6" fmla="*/ 45 w 51"/>
              <a:gd name="T7" fmla="*/ 183 h 244"/>
              <a:gd name="T8" fmla="*/ 43 w 51"/>
              <a:gd name="T9" fmla="*/ 195 h 244"/>
              <a:gd name="T10" fmla="*/ 43 w 51"/>
              <a:gd name="T11" fmla="*/ 206 h 244"/>
              <a:gd name="T12" fmla="*/ 41 w 51"/>
              <a:gd name="T13" fmla="*/ 214 h 244"/>
              <a:gd name="T14" fmla="*/ 39 w 51"/>
              <a:gd name="T15" fmla="*/ 220 h 244"/>
              <a:gd name="T16" fmla="*/ 39 w 51"/>
              <a:gd name="T17" fmla="*/ 228 h 244"/>
              <a:gd name="T18" fmla="*/ 37 w 51"/>
              <a:gd name="T19" fmla="*/ 236 h 244"/>
              <a:gd name="T20" fmla="*/ 33 w 51"/>
              <a:gd name="T21" fmla="*/ 240 h 244"/>
              <a:gd name="T22" fmla="*/ 29 w 51"/>
              <a:gd name="T23" fmla="*/ 244 h 244"/>
              <a:gd name="T24" fmla="*/ 21 w 51"/>
              <a:gd name="T25" fmla="*/ 242 h 244"/>
              <a:gd name="T26" fmla="*/ 11 w 51"/>
              <a:gd name="T27" fmla="*/ 236 h 244"/>
              <a:gd name="T28" fmla="*/ 4 w 51"/>
              <a:gd name="T29" fmla="*/ 224 h 244"/>
              <a:gd name="T30" fmla="*/ 0 w 51"/>
              <a:gd name="T31" fmla="*/ 214 h 244"/>
              <a:gd name="T32" fmla="*/ 0 w 51"/>
              <a:gd name="T33" fmla="*/ 210 h 244"/>
              <a:gd name="T34" fmla="*/ 0 w 51"/>
              <a:gd name="T35" fmla="*/ 206 h 244"/>
              <a:gd name="T36" fmla="*/ 2 w 51"/>
              <a:gd name="T37" fmla="*/ 200 h 244"/>
              <a:gd name="T38" fmla="*/ 4 w 51"/>
              <a:gd name="T39" fmla="*/ 191 h 244"/>
              <a:gd name="T40" fmla="*/ 4 w 51"/>
              <a:gd name="T41" fmla="*/ 179 h 244"/>
              <a:gd name="T42" fmla="*/ 6 w 51"/>
              <a:gd name="T43" fmla="*/ 163 h 244"/>
              <a:gd name="T44" fmla="*/ 8 w 51"/>
              <a:gd name="T45" fmla="*/ 142 h 244"/>
              <a:gd name="T46" fmla="*/ 9 w 51"/>
              <a:gd name="T47" fmla="*/ 116 h 244"/>
              <a:gd name="T48" fmla="*/ 11 w 51"/>
              <a:gd name="T49" fmla="*/ 87 h 244"/>
              <a:gd name="T50" fmla="*/ 11 w 51"/>
              <a:gd name="T51" fmla="*/ 59 h 244"/>
              <a:gd name="T52" fmla="*/ 9 w 51"/>
              <a:gd name="T53" fmla="*/ 34 h 244"/>
              <a:gd name="T54" fmla="*/ 9 w 51"/>
              <a:gd name="T55" fmla="*/ 12 h 244"/>
              <a:gd name="T56" fmla="*/ 17 w 51"/>
              <a:gd name="T57" fmla="*/ 6 h 244"/>
              <a:gd name="T58" fmla="*/ 31 w 51"/>
              <a:gd name="T59" fmla="*/ 14 h 244"/>
              <a:gd name="T60" fmla="*/ 43 w 51"/>
              <a:gd name="T61" fmla="*/ 20 h 244"/>
              <a:gd name="T62" fmla="*/ 49 w 51"/>
              <a:gd name="T63" fmla="*/ 26 h 244"/>
              <a:gd name="T64" fmla="*/ 51 w 51"/>
              <a:gd name="T65" fmla="*/ 30 h 244"/>
              <a:gd name="T66" fmla="*/ 51 w 51"/>
              <a:gd name="T67" fmla="*/ 34 h 244"/>
              <a:gd name="T68" fmla="*/ 51 w 51"/>
              <a:gd name="T69" fmla="*/ 40 h 244"/>
              <a:gd name="T70" fmla="*/ 51 w 51"/>
              <a:gd name="T71" fmla="*/ 49 h 244"/>
              <a:gd name="T72" fmla="*/ 51 w 51"/>
              <a:gd name="T73" fmla="*/ 59 h 244"/>
              <a:gd name="T74" fmla="*/ 51 w 51"/>
              <a:gd name="T75" fmla="*/ 73 h 244"/>
              <a:gd name="T76" fmla="*/ 49 w 51"/>
              <a:gd name="T77" fmla="*/ 91 h 244"/>
              <a:gd name="T78" fmla="*/ 49 w 51"/>
              <a:gd name="T79" fmla="*/ 110 h 244"/>
              <a:gd name="T80" fmla="*/ 49 w 51"/>
              <a:gd name="T81" fmla="*/ 12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" h="244">
                <a:moveTo>
                  <a:pt x="49" y="120"/>
                </a:moveTo>
                <a:lnTo>
                  <a:pt x="49" y="130"/>
                </a:lnTo>
                <a:lnTo>
                  <a:pt x="47" y="140"/>
                </a:lnTo>
                <a:lnTo>
                  <a:pt x="47" y="150"/>
                </a:lnTo>
                <a:lnTo>
                  <a:pt x="47" y="159"/>
                </a:lnTo>
                <a:lnTo>
                  <a:pt x="47" y="167"/>
                </a:lnTo>
                <a:lnTo>
                  <a:pt x="45" y="175"/>
                </a:lnTo>
                <a:lnTo>
                  <a:pt x="45" y="183"/>
                </a:lnTo>
                <a:lnTo>
                  <a:pt x="45" y="189"/>
                </a:lnTo>
                <a:lnTo>
                  <a:pt x="43" y="195"/>
                </a:lnTo>
                <a:lnTo>
                  <a:pt x="43" y="200"/>
                </a:lnTo>
                <a:lnTo>
                  <a:pt x="43" y="206"/>
                </a:lnTo>
                <a:lnTo>
                  <a:pt x="41" y="210"/>
                </a:lnTo>
                <a:lnTo>
                  <a:pt x="41" y="214"/>
                </a:lnTo>
                <a:lnTo>
                  <a:pt x="41" y="218"/>
                </a:lnTo>
                <a:lnTo>
                  <a:pt x="39" y="220"/>
                </a:lnTo>
                <a:lnTo>
                  <a:pt x="39" y="224"/>
                </a:lnTo>
                <a:lnTo>
                  <a:pt x="39" y="228"/>
                </a:lnTo>
                <a:lnTo>
                  <a:pt x="37" y="232"/>
                </a:lnTo>
                <a:lnTo>
                  <a:pt x="37" y="236"/>
                </a:lnTo>
                <a:lnTo>
                  <a:pt x="35" y="238"/>
                </a:lnTo>
                <a:lnTo>
                  <a:pt x="33" y="240"/>
                </a:lnTo>
                <a:lnTo>
                  <a:pt x="31" y="242"/>
                </a:lnTo>
                <a:lnTo>
                  <a:pt x="29" y="244"/>
                </a:lnTo>
                <a:lnTo>
                  <a:pt x="25" y="244"/>
                </a:lnTo>
                <a:lnTo>
                  <a:pt x="21" y="242"/>
                </a:lnTo>
                <a:lnTo>
                  <a:pt x="15" y="240"/>
                </a:lnTo>
                <a:lnTo>
                  <a:pt x="11" y="236"/>
                </a:lnTo>
                <a:lnTo>
                  <a:pt x="8" y="230"/>
                </a:lnTo>
                <a:lnTo>
                  <a:pt x="4" y="224"/>
                </a:lnTo>
                <a:lnTo>
                  <a:pt x="2" y="218"/>
                </a:lnTo>
                <a:lnTo>
                  <a:pt x="0" y="214"/>
                </a:lnTo>
                <a:lnTo>
                  <a:pt x="0" y="212"/>
                </a:lnTo>
                <a:lnTo>
                  <a:pt x="0" y="210"/>
                </a:lnTo>
                <a:lnTo>
                  <a:pt x="0" y="208"/>
                </a:lnTo>
                <a:lnTo>
                  <a:pt x="0" y="206"/>
                </a:lnTo>
                <a:lnTo>
                  <a:pt x="0" y="204"/>
                </a:lnTo>
                <a:lnTo>
                  <a:pt x="2" y="200"/>
                </a:lnTo>
                <a:lnTo>
                  <a:pt x="2" y="197"/>
                </a:lnTo>
                <a:lnTo>
                  <a:pt x="4" y="191"/>
                </a:lnTo>
                <a:lnTo>
                  <a:pt x="4" y="185"/>
                </a:lnTo>
                <a:lnTo>
                  <a:pt x="4" y="179"/>
                </a:lnTo>
                <a:lnTo>
                  <a:pt x="6" y="171"/>
                </a:lnTo>
                <a:lnTo>
                  <a:pt x="6" y="163"/>
                </a:lnTo>
                <a:lnTo>
                  <a:pt x="8" y="153"/>
                </a:lnTo>
                <a:lnTo>
                  <a:pt x="8" y="142"/>
                </a:lnTo>
                <a:lnTo>
                  <a:pt x="9" y="130"/>
                </a:lnTo>
                <a:lnTo>
                  <a:pt x="9" y="116"/>
                </a:lnTo>
                <a:lnTo>
                  <a:pt x="9" y="102"/>
                </a:lnTo>
                <a:lnTo>
                  <a:pt x="11" y="87"/>
                </a:lnTo>
                <a:lnTo>
                  <a:pt x="11" y="73"/>
                </a:lnTo>
                <a:lnTo>
                  <a:pt x="11" y="59"/>
                </a:lnTo>
                <a:lnTo>
                  <a:pt x="11" y="46"/>
                </a:lnTo>
                <a:lnTo>
                  <a:pt x="9" y="34"/>
                </a:lnTo>
                <a:lnTo>
                  <a:pt x="9" y="22"/>
                </a:lnTo>
                <a:lnTo>
                  <a:pt x="9" y="12"/>
                </a:lnTo>
                <a:lnTo>
                  <a:pt x="8" y="0"/>
                </a:lnTo>
                <a:lnTo>
                  <a:pt x="17" y="6"/>
                </a:lnTo>
                <a:lnTo>
                  <a:pt x="25" y="10"/>
                </a:lnTo>
                <a:lnTo>
                  <a:pt x="31" y="14"/>
                </a:lnTo>
                <a:lnTo>
                  <a:pt x="37" y="18"/>
                </a:lnTo>
                <a:lnTo>
                  <a:pt x="43" y="20"/>
                </a:lnTo>
                <a:lnTo>
                  <a:pt x="47" y="24"/>
                </a:lnTo>
                <a:lnTo>
                  <a:pt x="49" y="26"/>
                </a:lnTo>
                <a:lnTo>
                  <a:pt x="51" y="28"/>
                </a:lnTo>
                <a:lnTo>
                  <a:pt x="51" y="30"/>
                </a:lnTo>
                <a:lnTo>
                  <a:pt x="51" y="30"/>
                </a:lnTo>
                <a:lnTo>
                  <a:pt x="51" y="34"/>
                </a:lnTo>
                <a:lnTo>
                  <a:pt x="51" y="36"/>
                </a:lnTo>
                <a:lnTo>
                  <a:pt x="51" y="40"/>
                </a:lnTo>
                <a:lnTo>
                  <a:pt x="51" y="44"/>
                </a:lnTo>
                <a:lnTo>
                  <a:pt x="51" y="49"/>
                </a:lnTo>
                <a:lnTo>
                  <a:pt x="51" y="53"/>
                </a:lnTo>
                <a:lnTo>
                  <a:pt x="51" y="59"/>
                </a:lnTo>
                <a:lnTo>
                  <a:pt x="51" y="67"/>
                </a:lnTo>
                <a:lnTo>
                  <a:pt x="51" y="73"/>
                </a:lnTo>
                <a:lnTo>
                  <a:pt x="51" y="81"/>
                </a:lnTo>
                <a:lnTo>
                  <a:pt x="49" y="91"/>
                </a:lnTo>
                <a:lnTo>
                  <a:pt x="49" y="100"/>
                </a:lnTo>
                <a:lnTo>
                  <a:pt x="49" y="110"/>
                </a:lnTo>
                <a:lnTo>
                  <a:pt x="49" y="120"/>
                </a:lnTo>
                <a:lnTo>
                  <a:pt x="49" y="1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6" name="Freeform 32">
            <a:extLst>
              <a:ext uri="{FF2B5EF4-FFF2-40B4-BE49-F238E27FC236}">
                <a16:creationId xmlns:a16="http://schemas.microsoft.com/office/drawing/2014/main" xmlns="" id="{4C888903-0F67-4417-AC70-A08FECAA5274}"/>
              </a:ext>
            </a:extLst>
          </p:cNvPr>
          <p:cNvSpPr>
            <a:spLocks/>
          </p:cNvSpPr>
          <p:nvPr/>
        </p:nvSpPr>
        <p:spPr bwMode="auto">
          <a:xfrm>
            <a:off x="8642144" y="748026"/>
            <a:ext cx="1054523" cy="2109674"/>
          </a:xfrm>
          <a:custGeom>
            <a:avLst/>
            <a:gdLst>
              <a:gd name="T0" fmla="*/ 194 w 223"/>
              <a:gd name="T1" fmla="*/ 219 h 337"/>
              <a:gd name="T2" fmla="*/ 180 w 223"/>
              <a:gd name="T3" fmla="*/ 241 h 337"/>
              <a:gd name="T4" fmla="*/ 165 w 223"/>
              <a:gd name="T5" fmla="*/ 260 h 337"/>
              <a:gd name="T6" fmla="*/ 143 w 223"/>
              <a:gd name="T7" fmla="*/ 278 h 337"/>
              <a:gd name="T8" fmla="*/ 118 w 223"/>
              <a:gd name="T9" fmla="*/ 296 h 337"/>
              <a:gd name="T10" fmla="*/ 94 w 223"/>
              <a:gd name="T11" fmla="*/ 309 h 337"/>
              <a:gd name="T12" fmla="*/ 73 w 223"/>
              <a:gd name="T13" fmla="*/ 321 h 337"/>
              <a:gd name="T14" fmla="*/ 53 w 223"/>
              <a:gd name="T15" fmla="*/ 329 h 337"/>
              <a:gd name="T16" fmla="*/ 35 w 223"/>
              <a:gd name="T17" fmla="*/ 333 h 337"/>
              <a:gd name="T18" fmla="*/ 20 w 223"/>
              <a:gd name="T19" fmla="*/ 337 h 337"/>
              <a:gd name="T20" fmla="*/ 10 w 223"/>
              <a:gd name="T21" fmla="*/ 337 h 337"/>
              <a:gd name="T22" fmla="*/ 2 w 223"/>
              <a:gd name="T23" fmla="*/ 337 h 337"/>
              <a:gd name="T24" fmla="*/ 0 w 223"/>
              <a:gd name="T25" fmla="*/ 333 h 337"/>
              <a:gd name="T26" fmla="*/ 2 w 223"/>
              <a:gd name="T27" fmla="*/ 331 h 337"/>
              <a:gd name="T28" fmla="*/ 8 w 223"/>
              <a:gd name="T29" fmla="*/ 325 h 337"/>
              <a:gd name="T30" fmla="*/ 18 w 223"/>
              <a:gd name="T31" fmla="*/ 319 h 337"/>
              <a:gd name="T32" fmla="*/ 39 w 223"/>
              <a:gd name="T33" fmla="*/ 311 h 337"/>
              <a:gd name="T34" fmla="*/ 67 w 223"/>
              <a:gd name="T35" fmla="*/ 296 h 337"/>
              <a:gd name="T36" fmla="*/ 96 w 223"/>
              <a:gd name="T37" fmla="*/ 276 h 337"/>
              <a:gd name="T38" fmla="*/ 124 w 223"/>
              <a:gd name="T39" fmla="*/ 251 h 337"/>
              <a:gd name="T40" fmla="*/ 135 w 223"/>
              <a:gd name="T41" fmla="*/ 235 h 337"/>
              <a:gd name="T42" fmla="*/ 145 w 223"/>
              <a:gd name="T43" fmla="*/ 219 h 337"/>
              <a:gd name="T44" fmla="*/ 155 w 223"/>
              <a:gd name="T45" fmla="*/ 200 h 337"/>
              <a:gd name="T46" fmla="*/ 161 w 223"/>
              <a:gd name="T47" fmla="*/ 180 h 337"/>
              <a:gd name="T48" fmla="*/ 167 w 223"/>
              <a:gd name="T49" fmla="*/ 157 h 337"/>
              <a:gd name="T50" fmla="*/ 173 w 223"/>
              <a:gd name="T51" fmla="*/ 107 h 337"/>
              <a:gd name="T52" fmla="*/ 173 w 223"/>
              <a:gd name="T53" fmla="*/ 64 h 337"/>
              <a:gd name="T54" fmla="*/ 173 w 223"/>
              <a:gd name="T55" fmla="*/ 45 h 337"/>
              <a:gd name="T56" fmla="*/ 171 w 223"/>
              <a:gd name="T57" fmla="*/ 31 h 337"/>
              <a:gd name="T58" fmla="*/ 169 w 223"/>
              <a:gd name="T59" fmla="*/ 21 h 337"/>
              <a:gd name="T60" fmla="*/ 165 w 223"/>
              <a:gd name="T61" fmla="*/ 15 h 337"/>
              <a:gd name="T62" fmla="*/ 161 w 223"/>
              <a:gd name="T63" fmla="*/ 11 h 337"/>
              <a:gd name="T64" fmla="*/ 159 w 223"/>
              <a:gd name="T65" fmla="*/ 7 h 337"/>
              <a:gd name="T66" fmla="*/ 161 w 223"/>
              <a:gd name="T67" fmla="*/ 6 h 337"/>
              <a:gd name="T68" fmla="*/ 165 w 223"/>
              <a:gd name="T69" fmla="*/ 2 h 337"/>
              <a:gd name="T70" fmla="*/ 178 w 223"/>
              <a:gd name="T71" fmla="*/ 0 h 337"/>
              <a:gd name="T72" fmla="*/ 198 w 223"/>
              <a:gd name="T73" fmla="*/ 6 h 337"/>
              <a:gd name="T74" fmla="*/ 208 w 223"/>
              <a:gd name="T75" fmla="*/ 9 h 337"/>
              <a:gd name="T76" fmla="*/ 216 w 223"/>
              <a:gd name="T77" fmla="*/ 13 h 337"/>
              <a:gd name="T78" fmla="*/ 220 w 223"/>
              <a:gd name="T79" fmla="*/ 17 h 337"/>
              <a:gd name="T80" fmla="*/ 223 w 223"/>
              <a:gd name="T81" fmla="*/ 21 h 337"/>
              <a:gd name="T82" fmla="*/ 223 w 223"/>
              <a:gd name="T83" fmla="*/ 33 h 337"/>
              <a:gd name="T84" fmla="*/ 223 w 223"/>
              <a:gd name="T85" fmla="*/ 49 h 337"/>
              <a:gd name="T86" fmla="*/ 222 w 223"/>
              <a:gd name="T87" fmla="*/ 60 h 337"/>
              <a:gd name="T88" fmla="*/ 220 w 223"/>
              <a:gd name="T89" fmla="*/ 74 h 337"/>
              <a:gd name="T90" fmla="*/ 220 w 223"/>
              <a:gd name="T91" fmla="*/ 92 h 337"/>
              <a:gd name="T92" fmla="*/ 218 w 223"/>
              <a:gd name="T93" fmla="*/ 113 h 337"/>
              <a:gd name="T94" fmla="*/ 212 w 223"/>
              <a:gd name="T95" fmla="*/ 160 h 337"/>
              <a:gd name="T96" fmla="*/ 198 w 223"/>
              <a:gd name="T97" fmla="*/ 208 h 3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23" h="337">
                <a:moveTo>
                  <a:pt x="198" y="208"/>
                </a:moveTo>
                <a:lnTo>
                  <a:pt x="194" y="219"/>
                </a:lnTo>
                <a:lnTo>
                  <a:pt x="188" y="229"/>
                </a:lnTo>
                <a:lnTo>
                  <a:pt x="180" y="241"/>
                </a:lnTo>
                <a:lnTo>
                  <a:pt x="173" y="251"/>
                </a:lnTo>
                <a:lnTo>
                  <a:pt x="165" y="260"/>
                </a:lnTo>
                <a:lnTo>
                  <a:pt x="153" y="270"/>
                </a:lnTo>
                <a:lnTo>
                  <a:pt x="143" y="278"/>
                </a:lnTo>
                <a:lnTo>
                  <a:pt x="131" y="288"/>
                </a:lnTo>
                <a:lnTo>
                  <a:pt x="118" y="296"/>
                </a:lnTo>
                <a:lnTo>
                  <a:pt x="106" y="304"/>
                </a:lnTo>
                <a:lnTo>
                  <a:pt x="94" y="309"/>
                </a:lnTo>
                <a:lnTo>
                  <a:pt x="84" y="315"/>
                </a:lnTo>
                <a:lnTo>
                  <a:pt x="73" y="321"/>
                </a:lnTo>
                <a:lnTo>
                  <a:pt x="63" y="325"/>
                </a:lnTo>
                <a:lnTo>
                  <a:pt x="53" y="329"/>
                </a:lnTo>
                <a:lnTo>
                  <a:pt x="43" y="331"/>
                </a:lnTo>
                <a:lnTo>
                  <a:pt x="35" y="333"/>
                </a:lnTo>
                <a:lnTo>
                  <a:pt x="28" y="335"/>
                </a:lnTo>
                <a:lnTo>
                  <a:pt x="20" y="337"/>
                </a:lnTo>
                <a:lnTo>
                  <a:pt x="14" y="337"/>
                </a:lnTo>
                <a:lnTo>
                  <a:pt x="10" y="337"/>
                </a:lnTo>
                <a:lnTo>
                  <a:pt x="6" y="337"/>
                </a:lnTo>
                <a:lnTo>
                  <a:pt x="2" y="337"/>
                </a:lnTo>
                <a:lnTo>
                  <a:pt x="0" y="335"/>
                </a:lnTo>
                <a:lnTo>
                  <a:pt x="0" y="333"/>
                </a:lnTo>
                <a:lnTo>
                  <a:pt x="2" y="333"/>
                </a:lnTo>
                <a:lnTo>
                  <a:pt x="2" y="331"/>
                </a:lnTo>
                <a:lnTo>
                  <a:pt x="4" y="327"/>
                </a:lnTo>
                <a:lnTo>
                  <a:pt x="8" y="325"/>
                </a:lnTo>
                <a:lnTo>
                  <a:pt x="14" y="323"/>
                </a:lnTo>
                <a:lnTo>
                  <a:pt x="18" y="319"/>
                </a:lnTo>
                <a:lnTo>
                  <a:pt x="26" y="317"/>
                </a:lnTo>
                <a:lnTo>
                  <a:pt x="39" y="311"/>
                </a:lnTo>
                <a:lnTo>
                  <a:pt x="53" y="304"/>
                </a:lnTo>
                <a:lnTo>
                  <a:pt x="67" y="296"/>
                </a:lnTo>
                <a:lnTo>
                  <a:pt x="82" y="286"/>
                </a:lnTo>
                <a:lnTo>
                  <a:pt x="96" y="276"/>
                </a:lnTo>
                <a:lnTo>
                  <a:pt x="110" y="262"/>
                </a:lnTo>
                <a:lnTo>
                  <a:pt x="124" y="251"/>
                </a:lnTo>
                <a:lnTo>
                  <a:pt x="129" y="243"/>
                </a:lnTo>
                <a:lnTo>
                  <a:pt x="135" y="235"/>
                </a:lnTo>
                <a:lnTo>
                  <a:pt x="141" y="227"/>
                </a:lnTo>
                <a:lnTo>
                  <a:pt x="145" y="219"/>
                </a:lnTo>
                <a:lnTo>
                  <a:pt x="151" y="209"/>
                </a:lnTo>
                <a:lnTo>
                  <a:pt x="155" y="200"/>
                </a:lnTo>
                <a:lnTo>
                  <a:pt x="159" y="190"/>
                </a:lnTo>
                <a:lnTo>
                  <a:pt x="161" y="180"/>
                </a:lnTo>
                <a:lnTo>
                  <a:pt x="165" y="168"/>
                </a:lnTo>
                <a:lnTo>
                  <a:pt x="167" y="157"/>
                </a:lnTo>
                <a:lnTo>
                  <a:pt x="169" y="131"/>
                </a:lnTo>
                <a:lnTo>
                  <a:pt x="173" y="107"/>
                </a:lnTo>
                <a:lnTo>
                  <a:pt x="173" y="86"/>
                </a:lnTo>
                <a:lnTo>
                  <a:pt x="173" y="64"/>
                </a:lnTo>
                <a:lnTo>
                  <a:pt x="173" y="55"/>
                </a:lnTo>
                <a:lnTo>
                  <a:pt x="173" y="45"/>
                </a:lnTo>
                <a:lnTo>
                  <a:pt x="173" y="37"/>
                </a:lnTo>
                <a:lnTo>
                  <a:pt x="171" y="31"/>
                </a:lnTo>
                <a:lnTo>
                  <a:pt x="171" y="25"/>
                </a:lnTo>
                <a:lnTo>
                  <a:pt x="169" y="21"/>
                </a:lnTo>
                <a:lnTo>
                  <a:pt x="167" y="17"/>
                </a:lnTo>
                <a:lnTo>
                  <a:pt x="165" y="15"/>
                </a:lnTo>
                <a:lnTo>
                  <a:pt x="163" y="13"/>
                </a:lnTo>
                <a:lnTo>
                  <a:pt x="161" y="11"/>
                </a:lnTo>
                <a:lnTo>
                  <a:pt x="159" y="9"/>
                </a:lnTo>
                <a:lnTo>
                  <a:pt x="159" y="7"/>
                </a:lnTo>
                <a:lnTo>
                  <a:pt x="159" y="6"/>
                </a:lnTo>
                <a:lnTo>
                  <a:pt x="161" y="6"/>
                </a:lnTo>
                <a:lnTo>
                  <a:pt x="163" y="4"/>
                </a:lnTo>
                <a:lnTo>
                  <a:pt x="165" y="2"/>
                </a:lnTo>
                <a:lnTo>
                  <a:pt x="171" y="0"/>
                </a:lnTo>
                <a:lnTo>
                  <a:pt x="178" y="0"/>
                </a:lnTo>
                <a:lnTo>
                  <a:pt x="186" y="2"/>
                </a:lnTo>
                <a:lnTo>
                  <a:pt x="198" y="6"/>
                </a:lnTo>
                <a:lnTo>
                  <a:pt x="204" y="7"/>
                </a:lnTo>
                <a:lnTo>
                  <a:pt x="208" y="9"/>
                </a:lnTo>
                <a:lnTo>
                  <a:pt x="212" y="11"/>
                </a:lnTo>
                <a:lnTo>
                  <a:pt x="216" y="13"/>
                </a:lnTo>
                <a:lnTo>
                  <a:pt x="218" y="15"/>
                </a:lnTo>
                <a:lnTo>
                  <a:pt x="220" y="17"/>
                </a:lnTo>
                <a:lnTo>
                  <a:pt x="222" y="19"/>
                </a:lnTo>
                <a:lnTo>
                  <a:pt x="223" y="21"/>
                </a:lnTo>
                <a:lnTo>
                  <a:pt x="223" y="25"/>
                </a:lnTo>
                <a:lnTo>
                  <a:pt x="223" y="33"/>
                </a:lnTo>
                <a:lnTo>
                  <a:pt x="223" y="41"/>
                </a:lnTo>
                <a:lnTo>
                  <a:pt x="223" y="49"/>
                </a:lnTo>
                <a:lnTo>
                  <a:pt x="222" y="55"/>
                </a:lnTo>
                <a:lnTo>
                  <a:pt x="222" y="60"/>
                </a:lnTo>
                <a:lnTo>
                  <a:pt x="222" y="68"/>
                </a:lnTo>
                <a:lnTo>
                  <a:pt x="220" y="74"/>
                </a:lnTo>
                <a:lnTo>
                  <a:pt x="220" y="84"/>
                </a:lnTo>
                <a:lnTo>
                  <a:pt x="220" y="92"/>
                </a:lnTo>
                <a:lnTo>
                  <a:pt x="220" y="102"/>
                </a:lnTo>
                <a:lnTo>
                  <a:pt x="218" y="113"/>
                </a:lnTo>
                <a:lnTo>
                  <a:pt x="216" y="137"/>
                </a:lnTo>
                <a:lnTo>
                  <a:pt x="212" y="160"/>
                </a:lnTo>
                <a:lnTo>
                  <a:pt x="206" y="184"/>
                </a:lnTo>
                <a:lnTo>
                  <a:pt x="198" y="208"/>
                </a:lnTo>
                <a:lnTo>
                  <a:pt x="198" y="20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7" name="Freeform 33">
            <a:extLst>
              <a:ext uri="{FF2B5EF4-FFF2-40B4-BE49-F238E27FC236}">
                <a16:creationId xmlns:a16="http://schemas.microsoft.com/office/drawing/2014/main" xmlns="" id="{6B9C14C9-0B46-460C-B736-80BE5BFC2F92}"/>
              </a:ext>
            </a:extLst>
          </p:cNvPr>
          <p:cNvSpPr>
            <a:spLocks/>
          </p:cNvSpPr>
          <p:nvPr/>
        </p:nvSpPr>
        <p:spPr bwMode="auto">
          <a:xfrm>
            <a:off x="8822650" y="1476366"/>
            <a:ext cx="399007" cy="452073"/>
          </a:xfrm>
          <a:custGeom>
            <a:avLst/>
            <a:gdLst>
              <a:gd name="T0" fmla="*/ 63 w 85"/>
              <a:gd name="T1" fmla="*/ 20 h 73"/>
              <a:gd name="T2" fmla="*/ 69 w 85"/>
              <a:gd name="T3" fmla="*/ 24 h 73"/>
              <a:gd name="T4" fmla="*/ 73 w 85"/>
              <a:gd name="T5" fmla="*/ 28 h 73"/>
              <a:gd name="T6" fmla="*/ 77 w 85"/>
              <a:gd name="T7" fmla="*/ 32 h 73"/>
              <a:gd name="T8" fmla="*/ 81 w 85"/>
              <a:gd name="T9" fmla="*/ 36 h 73"/>
              <a:gd name="T10" fmla="*/ 83 w 85"/>
              <a:gd name="T11" fmla="*/ 40 h 73"/>
              <a:gd name="T12" fmla="*/ 85 w 85"/>
              <a:gd name="T13" fmla="*/ 45 h 73"/>
              <a:gd name="T14" fmla="*/ 85 w 85"/>
              <a:gd name="T15" fmla="*/ 49 h 73"/>
              <a:gd name="T16" fmla="*/ 85 w 85"/>
              <a:gd name="T17" fmla="*/ 53 h 73"/>
              <a:gd name="T18" fmla="*/ 85 w 85"/>
              <a:gd name="T19" fmla="*/ 59 h 73"/>
              <a:gd name="T20" fmla="*/ 83 w 85"/>
              <a:gd name="T21" fmla="*/ 63 h 73"/>
              <a:gd name="T22" fmla="*/ 83 w 85"/>
              <a:gd name="T23" fmla="*/ 67 h 73"/>
              <a:gd name="T24" fmla="*/ 81 w 85"/>
              <a:gd name="T25" fmla="*/ 69 h 73"/>
              <a:gd name="T26" fmla="*/ 81 w 85"/>
              <a:gd name="T27" fmla="*/ 71 h 73"/>
              <a:gd name="T28" fmla="*/ 79 w 85"/>
              <a:gd name="T29" fmla="*/ 73 h 73"/>
              <a:gd name="T30" fmla="*/ 77 w 85"/>
              <a:gd name="T31" fmla="*/ 73 h 73"/>
              <a:gd name="T32" fmla="*/ 75 w 85"/>
              <a:gd name="T33" fmla="*/ 73 h 73"/>
              <a:gd name="T34" fmla="*/ 69 w 85"/>
              <a:gd name="T35" fmla="*/ 73 h 73"/>
              <a:gd name="T36" fmla="*/ 61 w 85"/>
              <a:gd name="T37" fmla="*/ 71 h 73"/>
              <a:gd name="T38" fmla="*/ 51 w 85"/>
              <a:gd name="T39" fmla="*/ 65 h 73"/>
              <a:gd name="T40" fmla="*/ 47 w 85"/>
              <a:gd name="T41" fmla="*/ 63 h 73"/>
              <a:gd name="T42" fmla="*/ 43 w 85"/>
              <a:gd name="T43" fmla="*/ 59 h 73"/>
              <a:gd name="T44" fmla="*/ 32 w 85"/>
              <a:gd name="T45" fmla="*/ 51 h 73"/>
              <a:gd name="T46" fmla="*/ 22 w 85"/>
              <a:gd name="T47" fmla="*/ 43 h 73"/>
              <a:gd name="T48" fmla="*/ 14 w 85"/>
              <a:gd name="T49" fmla="*/ 36 h 73"/>
              <a:gd name="T50" fmla="*/ 8 w 85"/>
              <a:gd name="T51" fmla="*/ 28 h 73"/>
              <a:gd name="T52" fmla="*/ 4 w 85"/>
              <a:gd name="T53" fmla="*/ 20 h 73"/>
              <a:gd name="T54" fmla="*/ 0 w 85"/>
              <a:gd name="T55" fmla="*/ 14 h 73"/>
              <a:gd name="T56" fmla="*/ 0 w 85"/>
              <a:gd name="T57" fmla="*/ 10 h 73"/>
              <a:gd name="T58" fmla="*/ 0 w 85"/>
              <a:gd name="T59" fmla="*/ 8 h 73"/>
              <a:gd name="T60" fmla="*/ 0 w 85"/>
              <a:gd name="T61" fmla="*/ 6 h 73"/>
              <a:gd name="T62" fmla="*/ 0 w 85"/>
              <a:gd name="T63" fmla="*/ 4 h 73"/>
              <a:gd name="T64" fmla="*/ 0 w 85"/>
              <a:gd name="T65" fmla="*/ 4 h 73"/>
              <a:gd name="T66" fmla="*/ 2 w 85"/>
              <a:gd name="T67" fmla="*/ 2 h 73"/>
              <a:gd name="T68" fmla="*/ 2 w 85"/>
              <a:gd name="T69" fmla="*/ 2 h 73"/>
              <a:gd name="T70" fmla="*/ 4 w 85"/>
              <a:gd name="T71" fmla="*/ 0 h 73"/>
              <a:gd name="T72" fmla="*/ 8 w 85"/>
              <a:gd name="T73" fmla="*/ 0 h 73"/>
              <a:gd name="T74" fmla="*/ 10 w 85"/>
              <a:gd name="T75" fmla="*/ 0 h 73"/>
              <a:gd name="T76" fmla="*/ 18 w 85"/>
              <a:gd name="T77" fmla="*/ 2 h 73"/>
              <a:gd name="T78" fmla="*/ 28 w 85"/>
              <a:gd name="T79" fmla="*/ 4 h 73"/>
              <a:gd name="T80" fmla="*/ 38 w 85"/>
              <a:gd name="T81" fmla="*/ 6 h 73"/>
              <a:gd name="T82" fmla="*/ 43 w 85"/>
              <a:gd name="T83" fmla="*/ 8 h 73"/>
              <a:gd name="T84" fmla="*/ 49 w 85"/>
              <a:gd name="T85" fmla="*/ 12 h 73"/>
              <a:gd name="T86" fmla="*/ 55 w 85"/>
              <a:gd name="T87" fmla="*/ 16 h 73"/>
              <a:gd name="T88" fmla="*/ 63 w 85"/>
              <a:gd name="T89" fmla="*/ 20 h 73"/>
              <a:gd name="T90" fmla="*/ 63 w 85"/>
              <a:gd name="T91" fmla="*/ 20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5" h="73">
                <a:moveTo>
                  <a:pt x="63" y="20"/>
                </a:moveTo>
                <a:lnTo>
                  <a:pt x="69" y="24"/>
                </a:lnTo>
                <a:lnTo>
                  <a:pt x="73" y="28"/>
                </a:lnTo>
                <a:lnTo>
                  <a:pt x="77" y="32"/>
                </a:lnTo>
                <a:lnTo>
                  <a:pt x="81" y="36"/>
                </a:lnTo>
                <a:lnTo>
                  <a:pt x="83" y="40"/>
                </a:lnTo>
                <a:lnTo>
                  <a:pt x="85" y="45"/>
                </a:lnTo>
                <a:lnTo>
                  <a:pt x="85" y="49"/>
                </a:lnTo>
                <a:lnTo>
                  <a:pt x="85" y="53"/>
                </a:lnTo>
                <a:lnTo>
                  <a:pt x="85" y="59"/>
                </a:lnTo>
                <a:lnTo>
                  <a:pt x="83" y="63"/>
                </a:lnTo>
                <a:lnTo>
                  <a:pt x="83" y="67"/>
                </a:lnTo>
                <a:lnTo>
                  <a:pt x="81" y="69"/>
                </a:lnTo>
                <a:lnTo>
                  <a:pt x="81" y="71"/>
                </a:lnTo>
                <a:lnTo>
                  <a:pt x="79" y="73"/>
                </a:lnTo>
                <a:lnTo>
                  <a:pt x="77" y="73"/>
                </a:lnTo>
                <a:lnTo>
                  <a:pt x="75" y="73"/>
                </a:lnTo>
                <a:lnTo>
                  <a:pt x="69" y="73"/>
                </a:lnTo>
                <a:lnTo>
                  <a:pt x="61" y="71"/>
                </a:lnTo>
                <a:lnTo>
                  <a:pt x="51" y="65"/>
                </a:lnTo>
                <a:lnTo>
                  <a:pt x="47" y="63"/>
                </a:lnTo>
                <a:lnTo>
                  <a:pt x="43" y="59"/>
                </a:lnTo>
                <a:lnTo>
                  <a:pt x="32" y="51"/>
                </a:lnTo>
                <a:lnTo>
                  <a:pt x="22" y="43"/>
                </a:lnTo>
                <a:lnTo>
                  <a:pt x="14" y="36"/>
                </a:lnTo>
                <a:lnTo>
                  <a:pt x="8" y="28"/>
                </a:lnTo>
                <a:lnTo>
                  <a:pt x="4" y="20"/>
                </a:lnTo>
                <a:lnTo>
                  <a:pt x="0" y="14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0" y="4"/>
                </a:lnTo>
                <a:lnTo>
                  <a:pt x="2" y="2"/>
                </a:lnTo>
                <a:lnTo>
                  <a:pt x="2" y="2"/>
                </a:lnTo>
                <a:lnTo>
                  <a:pt x="4" y="0"/>
                </a:lnTo>
                <a:lnTo>
                  <a:pt x="8" y="0"/>
                </a:lnTo>
                <a:lnTo>
                  <a:pt x="10" y="0"/>
                </a:lnTo>
                <a:lnTo>
                  <a:pt x="18" y="2"/>
                </a:lnTo>
                <a:lnTo>
                  <a:pt x="28" y="4"/>
                </a:lnTo>
                <a:lnTo>
                  <a:pt x="38" y="6"/>
                </a:lnTo>
                <a:lnTo>
                  <a:pt x="43" y="8"/>
                </a:lnTo>
                <a:lnTo>
                  <a:pt x="49" y="12"/>
                </a:lnTo>
                <a:lnTo>
                  <a:pt x="55" y="16"/>
                </a:lnTo>
                <a:lnTo>
                  <a:pt x="63" y="20"/>
                </a:lnTo>
                <a:lnTo>
                  <a:pt x="63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8" name="Freeform 34">
            <a:extLst>
              <a:ext uri="{FF2B5EF4-FFF2-40B4-BE49-F238E27FC236}">
                <a16:creationId xmlns:a16="http://schemas.microsoft.com/office/drawing/2014/main" xmlns="" id="{5015B727-6F95-4F2B-B09B-9026909BA538}"/>
              </a:ext>
            </a:extLst>
          </p:cNvPr>
          <p:cNvSpPr>
            <a:spLocks/>
          </p:cNvSpPr>
          <p:nvPr/>
        </p:nvSpPr>
        <p:spPr bwMode="auto">
          <a:xfrm>
            <a:off x="9706163" y="1162431"/>
            <a:ext cx="741013" cy="527418"/>
          </a:xfrm>
          <a:custGeom>
            <a:avLst/>
            <a:gdLst>
              <a:gd name="T0" fmla="*/ 42 w 155"/>
              <a:gd name="T1" fmla="*/ 77 h 85"/>
              <a:gd name="T2" fmla="*/ 34 w 155"/>
              <a:gd name="T3" fmla="*/ 79 h 85"/>
              <a:gd name="T4" fmla="*/ 24 w 155"/>
              <a:gd name="T5" fmla="*/ 83 h 85"/>
              <a:gd name="T6" fmla="*/ 18 w 155"/>
              <a:gd name="T7" fmla="*/ 83 h 85"/>
              <a:gd name="T8" fmla="*/ 12 w 155"/>
              <a:gd name="T9" fmla="*/ 85 h 85"/>
              <a:gd name="T10" fmla="*/ 6 w 155"/>
              <a:gd name="T11" fmla="*/ 85 h 85"/>
              <a:gd name="T12" fmla="*/ 4 w 155"/>
              <a:gd name="T13" fmla="*/ 85 h 85"/>
              <a:gd name="T14" fmla="*/ 0 w 155"/>
              <a:gd name="T15" fmla="*/ 83 h 85"/>
              <a:gd name="T16" fmla="*/ 0 w 155"/>
              <a:gd name="T17" fmla="*/ 81 h 85"/>
              <a:gd name="T18" fmla="*/ 0 w 155"/>
              <a:gd name="T19" fmla="*/ 81 h 85"/>
              <a:gd name="T20" fmla="*/ 0 w 155"/>
              <a:gd name="T21" fmla="*/ 77 h 85"/>
              <a:gd name="T22" fmla="*/ 2 w 155"/>
              <a:gd name="T23" fmla="*/ 75 h 85"/>
              <a:gd name="T24" fmla="*/ 6 w 155"/>
              <a:gd name="T25" fmla="*/ 73 h 85"/>
              <a:gd name="T26" fmla="*/ 10 w 155"/>
              <a:gd name="T27" fmla="*/ 69 h 85"/>
              <a:gd name="T28" fmla="*/ 16 w 155"/>
              <a:gd name="T29" fmla="*/ 67 h 85"/>
              <a:gd name="T30" fmla="*/ 24 w 155"/>
              <a:gd name="T31" fmla="*/ 63 h 85"/>
              <a:gd name="T32" fmla="*/ 32 w 155"/>
              <a:gd name="T33" fmla="*/ 59 h 85"/>
              <a:gd name="T34" fmla="*/ 47 w 155"/>
              <a:gd name="T35" fmla="*/ 51 h 85"/>
              <a:gd name="T36" fmla="*/ 55 w 155"/>
              <a:gd name="T37" fmla="*/ 47 h 85"/>
              <a:gd name="T38" fmla="*/ 61 w 155"/>
              <a:gd name="T39" fmla="*/ 43 h 85"/>
              <a:gd name="T40" fmla="*/ 67 w 155"/>
              <a:gd name="T41" fmla="*/ 41 h 85"/>
              <a:gd name="T42" fmla="*/ 73 w 155"/>
              <a:gd name="T43" fmla="*/ 38 h 85"/>
              <a:gd name="T44" fmla="*/ 79 w 155"/>
              <a:gd name="T45" fmla="*/ 34 h 85"/>
              <a:gd name="T46" fmla="*/ 83 w 155"/>
              <a:gd name="T47" fmla="*/ 32 h 85"/>
              <a:gd name="T48" fmla="*/ 87 w 155"/>
              <a:gd name="T49" fmla="*/ 28 h 85"/>
              <a:gd name="T50" fmla="*/ 91 w 155"/>
              <a:gd name="T51" fmla="*/ 24 h 85"/>
              <a:gd name="T52" fmla="*/ 93 w 155"/>
              <a:gd name="T53" fmla="*/ 22 h 85"/>
              <a:gd name="T54" fmla="*/ 94 w 155"/>
              <a:gd name="T55" fmla="*/ 20 h 85"/>
              <a:gd name="T56" fmla="*/ 96 w 155"/>
              <a:gd name="T57" fmla="*/ 16 h 85"/>
              <a:gd name="T58" fmla="*/ 96 w 155"/>
              <a:gd name="T59" fmla="*/ 14 h 85"/>
              <a:gd name="T60" fmla="*/ 96 w 155"/>
              <a:gd name="T61" fmla="*/ 12 h 85"/>
              <a:gd name="T62" fmla="*/ 96 w 155"/>
              <a:gd name="T63" fmla="*/ 10 h 85"/>
              <a:gd name="T64" fmla="*/ 96 w 155"/>
              <a:gd name="T65" fmla="*/ 6 h 85"/>
              <a:gd name="T66" fmla="*/ 96 w 155"/>
              <a:gd name="T67" fmla="*/ 4 h 85"/>
              <a:gd name="T68" fmla="*/ 96 w 155"/>
              <a:gd name="T69" fmla="*/ 4 h 85"/>
              <a:gd name="T70" fmla="*/ 96 w 155"/>
              <a:gd name="T71" fmla="*/ 2 h 85"/>
              <a:gd name="T72" fmla="*/ 100 w 155"/>
              <a:gd name="T73" fmla="*/ 0 h 85"/>
              <a:gd name="T74" fmla="*/ 104 w 155"/>
              <a:gd name="T75" fmla="*/ 0 h 85"/>
              <a:gd name="T76" fmla="*/ 110 w 155"/>
              <a:gd name="T77" fmla="*/ 0 h 85"/>
              <a:gd name="T78" fmla="*/ 118 w 155"/>
              <a:gd name="T79" fmla="*/ 2 h 85"/>
              <a:gd name="T80" fmla="*/ 128 w 155"/>
              <a:gd name="T81" fmla="*/ 6 h 85"/>
              <a:gd name="T82" fmla="*/ 132 w 155"/>
              <a:gd name="T83" fmla="*/ 8 h 85"/>
              <a:gd name="T84" fmla="*/ 136 w 155"/>
              <a:gd name="T85" fmla="*/ 10 h 85"/>
              <a:gd name="T86" fmla="*/ 143 w 155"/>
              <a:gd name="T87" fmla="*/ 16 h 85"/>
              <a:gd name="T88" fmla="*/ 147 w 155"/>
              <a:gd name="T89" fmla="*/ 20 h 85"/>
              <a:gd name="T90" fmla="*/ 149 w 155"/>
              <a:gd name="T91" fmla="*/ 22 h 85"/>
              <a:gd name="T92" fmla="*/ 151 w 155"/>
              <a:gd name="T93" fmla="*/ 24 h 85"/>
              <a:gd name="T94" fmla="*/ 153 w 155"/>
              <a:gd name="T95" fmla="*/ 26 h 85"/>
              <a:gd name="T96" fmla="*/ 153 w 155"/>
              <a:gd name="T97" fmla="*/ 30 h 85"/>
              <a:gd name="T98" fmla="*/ 155 w 155"/>
              <a:gd name="T99" fmla="*/ 32 h 85"/>
              <a:gd name="T100" fmla="*/ 153 w 155"/>
              <a:gd name="T101" fmla="*/ 32 h 85"/>
              <a:gd name="T102" fmla="*/ 153 w 155"/>
              <a:gd name="T103" fmla="*/ 36 h 85"/>
              <a:gd name="T104" fmla="*/ 149 w 155"/>
              <a:gd name="T105" fmla="*/ 38 h 85"/>
              <a:gd name="T106" fmla="*/ 145 w 155"/>
              <a:gd name="T107" fmla="*/ 40 h 85"/>
              <a:gd name="T108" fmla="*/ 141 w 155"/>
              <a:gd name="T109" fmla="*/ 41 h 85"/>
              <a:gd name="T110" fmla="*/ 136 w 155"/>
              <a:gd name="T111" fmla="*/ 45 h 85"/>
              <a:gd name="T112" fmla="*/ 128 w 155"/>
              <a:gd name="T113" fmla="*/ 47 h 85"/>
              <a:gd name="T114" fmla="*/ 120 w 155"/>
              <a:gd name="T115" fmla="*/ 51 h 85"/>
              <a:gd name="T116" fmla="*/ 102 w 155"/>
              <a:gd name="T117" fmla="*/ 57 h 85"/>
              <a:gd name="T118" fmla="*/ 83 w 155"/>
              <a:gd name="T119" fmla="*/ 63 h 85"/>
              <a:gd name="T120" fmla="*/ 63 w 155"/>
              <a:gd name="T121" fmla="*/ 71 h 85"/>
              <a:gd name="T122" fmla="*/ 42 w 155"/>
              <a:gd name="T123" fmla="*/ 77 h 85"/>
              <a:gd name="T124" fmla="*/ 42 w 155"/>
              <a:gd name="T125" fmla="*/ 77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5" h="85">
                <a:moveTo>
                  <a:pt x="42" y="77"/>
                </a:moveTo>
                <a:lnTo>
                  <a:pt x="34" y="79"/>
                </a:lnTo>
                <a:lnTo>
                  <a:pt x="24" y="83"/>
                </a:lnTo>
                <a:lnTo>
                  <a:pt x="18" y="83"/>
                </a:lnTo>
                <a:lnTo>
                  <a:pt x="12" y="85"/>
                </a:lnTo>
                <a:lnTo>
                  <a:pt x="6" y="85"/>
                </a:lnTo>
                <a:lnTo>
                  <a:pt x="4" y="85"/>
                </a:lnTo>
                <a:lnTo>
                  <a:pt x="0" y="83"/>
                </a:lnTo>
                <a:lnTo>
                  <a:pt x="0" y="81"/>
                </a:lnTo>
                <a:lnTo>
                  <a:pt x="0" y="81"/>
                </a:lnTo>
                <a:lnTo>
                  <a:pt x="0" y="77"/>
                </a:lnTo>
                <a:lnTo>
                  <a:pt x="2" y="75"/>
                </a:lnTo>
                <a:lnTo>
                  <a:pt x="6" y="73"/>
                </a:lnTo>
                <a:lnTo>
                  <a:pt x="10" y="69"/>
                </a:lnTo>
                <a:lnTo>
                  <a:pt x="16" y="67"/>
                </a:lnTo>
                <a:lnTo>
                  <a:pt x="24" y="63"/>
                </a:lnTo>
                <a:lnTo>
                  <a:pt x="32" y="59"/>
                </a:lnTo>
                <a:lnTo>
                  <a:pt x="47" y="51"/>
                </a:lnTo>
                <a:lnTo>
                  <a:pt x="55" y="47"/>
                </a:lnTo>
                <a:lnTo>
                  <a:pt x="61" y="43"/>
                </a:lnTo>
                <a:lnTo>
                  <a:pt x="67" y="41"/>
                </a:lnTo>
                <a:lnTo>
                  <a:pt x="73" y="38"/>
                </a:lnTo>
                <a:lnTo>
                  <a:pt x="79" y="34"/>
                </a:lnTo>
                <a:lnTo>
                  <a:pt x="83" y="32"/>
                </a:lnTo>
                <a:lnTo>
                  <a:pt x="87" y="28"/>
                </a:lnTo>
                <a:lnTo>
                  <a:pt x="91" y="24"/>
                </a:lnTo>
                <a:lnTo>
                  <a:pt x="93" y="22"/>
                </a:lnTo>
                <a:lnTo>
                  <a:pt x="94" y="20"/>
                </a:lnTo>
                <a:lnTo>
                  <a:pt x="96" y="16"/>
                </a:lnTo>
                <a:lnTo>
                  <a:pt x="96" y="14"/>
                </a:lnTo>
                <a:lnTo>
                  <a:pt x="96" y="12"/>
                </a:lnTo>
                <a:lnTo>
                  <a:pt x="96" y="10"/>
                </a:lnTo>
                <a:lnTo>
                  <a:pt x="96" y="6"/>
                </a:lnTo>
                <a:lnTo>
                  <a:pt x="96" y="4"/>
                </a:lnTo>
                <a:lnTo>
                  <a:pt x="96" y="4"/>
                </a:lnTo>
                <a:lnTo>
                  <a:pt x="96" y="2"/>
                </a:lnTo>
                <a:lnTo>
                  <a:pt x="100" y="0"/>
                </a:lnTo>
                <a:lnTo>
                  <a:pt x="104" y="0"/>
                </a:lnTo>
                <a:lnTo>
                  <a:pt x="110" y="0"/>
                </a:lnTo>
                <a:lnTo>
                  <a:pt x="118" y="2"/>
                </a:lnTo>
                <a:lnTo>
                  <a:pt x="128" y="6"/>
                </a:lnTo>
                <a:lnTo>
                  <a:pt x="132" y="8"/>
                </a:lnTo>
                <a:lnTo>
                  <a:pt x="136" y="10"/>
                </a:lnTo>
                <a:lnTo>
                  <a:pt x="143" y="16"/>
                </a:lnTo>
                <a:lnTo>
                  <a:pt x="147" y="20"/>
                </a:lnTo>
                <a:lnTo>
                  <a:pt x="149" y="22"/>
                </a:lnTo>
                <a:lnTo>
                  <a:pt x="151" y="24"/>
                </a:lnTo>
                <a:lnTo>
                  <a:pt x="153" y="26"/>
                </a:lnTo>
                <a:lnTo>
                  <a:pt x="153" y="30"/>
                </a:lnTo>
                <a:lnTo>
                  <a:pt x="155" y="32"/>
                </a:lnTo>
                <a:lnTo>
                  <a:pt x="153" y="32"/>
                </a:lnTo>
                <a:lnTo>
                  <a:pt x="153" y="36"/>
                </a:lnTo>
                <a:lnTo>
                  <a:pt x="149" y="38"/>
                </a:lnTo>
                <a:lnTo>
                  <a:pt x="145" y="40"/>
                </a:lnTo>
                <a:lnTo>
                  <a:pt x="141" y="41"/>
                </a:lnTo>
                <a:lnTo>
                  <a:pt x="136" y="45"/>
                </a:lnTo>
                <a:lnTo>
                  <a:pt x="128" y="47"/>
                </a:lnTo>
                <a:lnTo>
                  <a:pt x="120" y="51"/>
                </a:lnTo>
                <a:lnTo>
                  <a:pt x="102" y="57"/>
                </a:lnTo>
                <a:lnTo>
                  <a:pt x="83" y="63"/>
                </a:lnTo>
                <a:lnTo>
                  <a:pt x="63" y="71"/>
                </a:lnTo>
                <a:lnTo>
                  <a:pt x="42" y="77"/>
                </a:lnTo>
                <a:lnTo>
                  <a:pt x="42" y="7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9" name="Freeform 35">
            <a:extLst>
              <a:ext uri="{FF2B5EF4-FFF2-40B4-BE49-F238E27FC236}">
                <a16:creationId xmlns:a16="http://schemas.microsoft.com/office/drawing/2014/main" xmlns="" id="{4433E8E0-E547-4FB1-9878-434240CAA87F}"/>
              </a:ext>
            </a:extLst>
          </p:cNvPr>
          <p:cNvSpPr>
            <a:spLocks/>
          </p:cNvSpPr>
          <p:nvPr/>
        </p:nvSpPr>
        <p:spPr bwMode="auto">
          <a:xfrm>
            <a:off x="9478160" y="1714964"/>
            <a:ext cx="1539028" cy="1167858"/>
          </a:xfrm>
          <a:custGeom>
            <a:avLst/>
            <a:gdLst>
              <a:gd name="T0" fmla="*/ 228 w 326"/>
              <a:gd name="T1" fmla="*/ 186 h 186"/>
              <a:gd name="T2" fmla="*/ 216 w 326"/>
              <a:gd name="T3" fmla="*/ 186 h 186"/>
              <a:gd name="T4" fmla="*/ 204 w 326"/>
              <a:gd name="T5" fmla="*/ 186 h 186"/>
              <a:gd name="T6" fmla="*/ 194 w 326"/>
              <a:gd name="T7" fmla="*/ 184 h 186"/>
              <a:gd name="T8" fmla="*/ 189 w 326"/>
              <a:gd name="T9" fmla="*/ 184 h 186"/>
              <a:gd name="T10" fmla="*/ 183 w 326"/>
              <a:gd name="T11" fmla="*/ 182 h 186"/>
              <a:gd name="T12" fmla="*/ 177 w 326"/>
              <a:gd name="T13" fmla="*/ 180 h 186"/>
              <a:gd name="T14" fmla="*/ 171 w 326"/>
              <a:gd name="T15" fmla="*/ 176 h 186"/>
              <a:gd name="T16" fmla="*/ 165 w 326"/>
              <a:gd name="T17" fmla="*/ 172 h 186"/>
              <a:gd name="T18" fmla="*/ 155 w 326"/>
              <a:gd name="T19" fmla="*/ 166 h 186"/>
              <a:gd name="T20" fmla="*/ 147 w 326"/>
              <a:gd name="T21" fmla="*/ 158 h 186"/>
              <a:gd name="T22" fmla="*/ 138 w 326"/>
              <a:gd name="T23" fmla="*/ 151 h 186"/>
              <a:gd name="T24" fmla="*/ 128 w 326"/>
              <a:gd name="T25" fmla="*/ 141 h 186"/>
              <a:gd name="T26" fmla="*/ 116 w 326"/>
              <a:gd name="T27" fmla="*/ 131 h 186"/>
              <a:gd name="T28" fmla="*/ 102 w 326"/>
              <a:gd name="T29" fmla="*/ 119 h 186"/>
              <a:gd name="T30" fmla="*/ 89 w 326"/>
              <a:gd name="T31" fmla="*/ 107 h 186"/>
              <a:gd name="T32" fmla="*/ 73 w 326"/>
              <a:gd name="T33" fmla="*/ 94 h 186"/>
              <a:gd name="T34" fmla="*/ 57 w 326"/>
              <a:gd name="T35" fmla="*/ 80 h 186"/>
              <a:gd name="T36" fmla="*/ 40 w 326"/>
              <a:gd name="T37" fmla="*/ 64 h 186"/>
              <a:gd name="T38" fmla="*/ 20 w 326"/>
              <a:gd name="T39" fmla="*/ 47 h 186"/>
              <a:gd name="T40" fmla="*/ 0 w 326"/>
              <a:gd name="T41" fmla="*/ 29 h 186"/>
              <a:gd name="T42" fmla="*/ 6 w 326"/>
              <a:gd name="T43" fmla="*/ 0 h 186"/>
              <a:gd name="T44" fmla="*/ 36 w 326"/>
              <a:gd name="T45" fmla="*/ 23 h 186"/>
              <a:gd name="T46" fmla="*/ 67 w 326"/>
              <a:gd name="T47" fmla="*/ 49 h 186"/>
              <a:gd name="T48" fmla="*/ 75 w 326"/>
              <a:gd name="T49" fmla="*/ 54 h 186"/>
              <a:gd name="T50" fmla="*/ 83 w 326"/>
              <a:gd name="T51" fmla="*/ 62 h 186"/>
              <a:gd name="T52" fmla="*/ 93 w 326"/>
              <a:gd name="T53" fmla="*/ 68 h 186"/>
              <a:gd name="T54" fmla="*/ 104 w 326"/>
              <a:gd name="T55" fmla="*/ 76 h 186"/>
              <a:gd name="T56" fmla="*/ 114 w 326"/>
              <a:gd name="T57" fmla="*/ 82 h 186"/>
              <a:gd name="T58" fmla="*/ 126 w 326"/>
              <a:gd name="T59" fmla="*/ 90 h 186"/>
              <a:gd name="T60" fmla="*/ 140 w 326"/>
              <a:gd name="T61" fmla="*/ 96 h 186"/>
              <a:gd name="T62" fmla="*/ 151 w 326"/>
              <a:gd name="T63" fmla="*/ 103 h 186"/>
              <a:gd name="T64" fmla="*/ 179 w 326"/>
              <a:gd name="T65" fmla="*/ 117 h 186"/>
              <a:gd name="T66" fmla="*/ 206 w 326"/>
              <a:gd name="T67" fmla="*/ 129 h 186"/>
              <a:gd name="T68" fmla="*/ 236 w 326"/>
              <a:gd name="T69" fmla="*/ 141 h 186"/>
              <a:gd name="T70" fmla="*/ 267 w 326"/>
              <a:gd name="T71" fmla="*/ 151 h 186"/>
              <a:gd name="T72" fmla="*/ 281 w 326"/>
              <a:gd name="T73" fmla="*/ 154 h 186"/>
              <a:gd name="T74" fmla="*/ 292 w 326"/>
              <a:gd name="T75" fmla="*/ 158 h 186"/>
              <a:gd name="T76" fmla="*/ 302 w 326"/>
              <a:gd name="T77" fmla="*/ 162 h 186"/>
              <a:gd name="T78" fmla="*/ 312 w 326"/>
              <a:gd name="T79" fmla="*/ 166 h 186"/>
              <a:gd name="T80" fmla="*/ 318 w 326"/>
              <a:gd name="T81" fmla="*/ 168 h 186"/>
              <a:gd name="T82" fmla="*/ 322 w 326"/>
              <a:gd name="T83" fmla="*/ 170 h 186"/>
              <a:gd name="T84" fmla="*/ 326 w 326"/>
              <a:gd name="T85" fmla="*/ 174 h 186"/>
              <a:gd name="T86" fmla="*/ 326 w 326"/>
              <a:gd name="T87" fmla="*/ 176 h 186"/>
              <a:gd name="T88" fmla="*/ 326 w 326"/>
              <a:gd name="T89" fmla="*/ 176 h 186"/>
              <a:gd name="T90" fmla="*/ 324 w 326"/>
              <a:gd name="T91" fmla="*/ 178 h 186"/>
              <a:gd name="T92" fmla="*/ 322 w 326"/>
              <a:gd name="T93" fmla="*/ 178 h 186"/>
              <a:gd name="T94" fmla="*/ 318 w 326"/>
              <a:gd name="T95" fmla="*/ 180 h 186"/>
              <a:gd name="T96" fmla="*/ 314 w 326"/>
              <a:gd name="T97" fmla="*/ 180 h 186"/>
              <a:gd name="T98" fmla="*/ 308 w 326"/>
              <a:gd name="T99" fmla="*/ 182 h 186"/>
              <a:gd name="T100" fmla="*/ 300 w 326"/>
              <a:gd name="T101" fmla="*/ 182 h 186"/>
              <a:gd name="T102" fmla="*/ 292 w 326"/>
              <a:gd name="T103" fmla="*/ 184 h 186"/>
              <a:gd name="T104" fmla="*/ 275 w 326"/>
              <a:gd name="T105" fmla="*/ 184 h 186"/>
              <a:gd name="T106" fmla="*/ 259 w 326"/>
              <a:gd name="T107" fmla="*/ 186 h 186"/>
              <a:gd name="T108" fmla="*/ 243 w 326"/>
              <a:gd name="T109" fmla="*/ 186 h 186"/>
              <a:gd name="T110" fmla="*/ 228 w 326"/>
              <a:gd name="T111" fmla="*/ 186 h 186"/>
              <a:gd name="T112" fmla="*/ 228 w 326"/>
              <a:gd name="T113" fmla="*/ 186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26" h="186">
                <a:moveTo>
                  <a:pt x="228" y="186"/>
                </a:moveTo>
                <a:lnTo>
                  <a:pt x="216" y="186"/>
                </a:lnTo>
                <a:lnTo>
                  <a:pt x="204" y="186"/>
                </a:lnTo>
                <a:lnTo>
                  <a:pt x="194" y="184"/>
                </a:lnTo>
                <a:lnTo>
                  <a:pt x="189" y="184"/>
                </a:lnTo>
                <a:lnTo>
                  <a:pt x="183" y="182"/>
                </a:lnTo>
                <a:lnTo>
                  <a:pt x="177" y="180"/>
                </a:lnTo>
                <a:lnTo>
                  <a:pt x="171" y="176"/>
                </a:lnTo>
                <a:lnTo>
                  <a:pt x="165" y="172"/>
                </a:lnTo>
                <a:lnTo>
                  <a:pt x="155" y="166"/>
                </a:lnTo>
                <a:lnTo>
                  <a:pt x="147" y="158"/>
                </a:lnTo>
                <a:lnTo>
                  <a:pt x="138" y="151"/>
                </a:lnTo>
                <a:lnTo>
                  <a:pt x="128" y="141"/>
                </a:lnTo>
                <a:lnTo>
                  <a:pt x="116" y="131"/>
                </a:lnTo>
                <a:lnTo>
                  <a:pt x="102" y="119"/>
                </a:lnTo>
                <a:lnTo>
                  <a:pt x="89" y="107"/>
                </a:lnTo>
                <a:lnTo>
                  <a:pt x="73" y="94"/>
                </a:lnTo>
                <a:lnTo>
                  <a:pt x="57" y="80"/>
                </a:lnTo>
                <a:lnTo>
                  <a:pt x="40" y="64"/>
                </a:lnTo>
                <a:lnTo>
                  <a:pt x="20" y="47"/>
                </a:lnTo>
                <a:lnTo>
                  <a:pt x="0" y="29"/>
                </a:lnTo>
                <a:lnTo>
                  <a:pt x="6" y="0"/>
                </a:lnTo>
                <a:lnTo>
                  <a:pt x="36" y="23"/>
                </a:lnTo>
                <a:lnTo>
                  <a:pt x="67" y="49"/>
                </a:lnTo>
                <a:lnTo>
                  <a:pt x="75" y="54"/>
                </a:lnTo>
                <a:lnTo>
                  <a:pt x="83" y="62"/>
                </a:lnTo>
                <a:lnTo>
                  <a:pt x="93" y="68"/>
                </a:lnTo>
                <a:lnTo>
                  <a:pt x="104" y="76"/>
                </a:lnTo>
                <a:lnTo>
                  <a:pt x="114" y="82"/>
                </a:lnTo>
                <a:lnTo>
                  <a:pt x="126" y="90"/>
                </a:lnTo>
                <a:lnTo>
                  <a:pt x="140" y="96"/>
                </a:lnTo>
                <a:lnTo>
                  <a:pt x="151" y="103"/>
                </a:lnTo>
                <a:lnTo>
                  <a:pt x="179" y="117"/>
                </a:lnTo>
                <a:lnTo>
                  <a:pt x="206" y="129"/>
                </a:lnTo>
                <a:lnTo>
                  <a:pt x="236" y="141"/>
                </a:lnTo>
                <a:lnTo>
                  <a:pt x="267" y="151"/>
                </a:lnTo>
                <a:lnTo>
                  <a:pt x="281" y="154"/>
                </a:lnTo>
                <a:lnTo>
                  <a:pt x="292" y="158"/>
                </a:lnTo>
                <a:lnTo>
                  <a:pt x="302" y="162"/>
                </a:lnTo>
                <a:lnTo>
                  <a:pt x="312" y="166"/>
                </a:lnTo>
                <a:lnTo>
                  <a:pt x="318" y="168"/>
                </a:lnTo>
                <a:lnTo>
                  <a:pt x="322" y="170"/>
                </a:lnTo>
                <a:lnTo>
                  <a:pt x="326" y="174"/>
                </a:lnTo>
                <a:lnTo>
                  <a:pt x="326" y="176"/>
                </a:lnTo>
                <a:lnTo>
                  <a:pt x="326" y="176"/>
                </a:lnTo>
                <a:lnTo>
                  <a:pt x="324" y="178"/>
                </a:lnTo>
                <a:lnTo>
                  <a:pt x="322" y="178"/>
                </a:lnTo>
                <a:lnTo>
                  <a:pt x="318" y="180"/>
                </a:lnTo>
                <a:lnTo>
                  <a:pt x="314" y="180"/>
                </a:lnTo>
                <a:lnTo>
                  <a:pt x="308" y="182"/>
                </a:lnTo>
                <a:lnTo>
                  <a:pt x="300" y="182"/>
                </a:lnTo>
                <a:lnTo>
                  <a:pt x="292" y="184"/>
                </a:lnTo>
                <a:lnTo>
                  <a:pt x="275" y="184"/>
                </a:lnTo>
                <a:lnTo>
                  <a:pt x="259" y="186"/>
                </a:lnTo>
                <a:lnTo>
                  <a:pt x="243" y="186"/>
                </a:lnTo>
                <a:lnTo>
                  <a:pt x="228" y="186"/>
                </a:lnTo>
                <a:lnTo>
                  <a:pt x="228" y="18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37">
            <a:extLst>
              <a:ext uri="{FF2B5EF4-FFF2-40B4-BE49-F238E27FC236}">
                <a16:creationId xmlns:a16="http://schemas.microsoft.com/office/drawing/2014/main" xmlns="" id="{0FEE8D08-747B-4324-B0D3-645D6FFE848A}"/>
              </a:ext>
            </a:extLst>
          </p:cNvPr>
          <p:cNvSpPr>
            <a:spLocks/>
          </p:cNvSpPr>
          <p:nvPr/>
        </p:nvSpPr>
        <p:spPr bwMode="auto">
          <a:xfrm>
            <a:off x="1927024" y="5054474"/>
            <a:ext cx="383555" cy="765329"/>
          </a:xfrm>
          <a:custGeom>
            <a:avLst/>
            <a:gdLst>
              <a:gd name="T0" fmla="*/ 33 w 82"/>
              <a:gd name="T1" fmla="*/ 0 h 116"/>
              <a:gd name="T2" fmla="*/ 39 w 82"/>
              <a:gd name="T3" fmla="*/ 0 h 116"/>
              <a:gd name="T4" fmla="*/ 47 w 82"/>
              <a:gd name="T5" fmla="*/ 0 h 116"/>
              <a:gd name="T6" fmla="*/ 55 w 82"/>
              <a:gd name="T7" fmla="*/ 2 h 116"/>
              <a:gd name="T8" fmla="*/ 63 w 82"/>
              <a:gd name="T9" fmla="*/ 4 h 116"/>
              <a:gd name="T10" fmla="*/ 67 w 82"/>
              <a:gd name="T11" fmla="*/ 6 h 116"/>
              <a:gd name="T12" fmla="*/ 71 w 82"/>
              <a:gd name="T13" fmla="*/ 8 h 116"/>
              <a:gd name="T14" fmla="*/ 73 w 82"/>
              <a:gd name="T15" fmla="*/ 10 h 116"/>
              <a:gd name="T16" fmla="*/ 77 w 82"/>
              <a:gd name="T17" fmla="*/ 12 h 116"/>
              <a:gd name="T18" fmla="*/ 79 w 82"/>
              <a:gd name="T19" fmla="*/ 16 h 116"/>
              <a:gd name="T20" fmla="*/ 80 w 82"/>
              <a:gd name="T21" fmla="*/ 20 h 116"/>
              <a:gd name="T22" fmla="*/ 82 w 82"/>
              <a:gd name="T23" fmla="*/ 22 h 116"/>
              <a:gd name="T24" fmla="*/ 82 w 82"/>
              <a:gd name="T25" fmla="*/ 23 h 116"/>
              <a:gd name="T26" fmla="*/ 80 w 82"/>
              <a:gd name="T27" fmla="*/ 25 h 116"/>
              <a:gd name="T28" fmla="*/ 80 w 82"/>
              <a:gd name="T29" fmla="*/ 29 h 116"/>
              <a:gd name="T30" fmla="*/ 79 w 82"/>
              <a:gd name="T31" fmla="*/ 33 h 116"/>
              <a:gd name="T32" fmla="*/ 77 w 82"/>
              <a:gd name="T33" fmla="*/ 37 h 116"/>
              <a:gd name="T34" fmla="*/ 71 w 82"/>
              <a:gd name="T35" fmla="*/ 49 h 116"/>
              <a:gd name="T36" fmla="*/ 67 w 82"/>
              <a:gd name="T37" fmla="*/ 55 h 116"/>
              <a:gd name="T38" fmla="*/ 63 w 82"/>
              <a:gd name="T39" fmla="*/ 61 h 116"/>
              <a:gd name="T40" fmla="*/ 57 w 82"/>
              <a:gd name="T41" fmla="*/ 69 h 116"/>
              <a:gd name="T42" fmla="*/ 51 w 82"/>
              <a:gd name="T43" fmla="*/ 76 h 116"/>
              <a:gd name="T44" fmla="*/ 45 w 82"/>
              <a:gd name="T45" fmla="*/ 84 h 116"/>
              <a:gd name="T46" fmla="*/ 39 w 82"/>
              <a:gd name="T47" fmla="*/ 94 h 116"/>
              <a:gd name="T48" fmla="*/ 33 w 82"/>
              <a:gd name="T49" fmla="*/ 104 h 116"/>
              <a:gd name="T50" fmla="*/ 26 w 82"/>
              <a:gd name="T51" fmla="*/ 116 h 116"/>
              <a:gd name="T52" fmla="*/ 0 w 82"/>
              <a:gd name="T53" fmla="*/ 116 h 116"/>
              <a:gd name="T54" fmla="*/ 6 w 82"/>
              <a:gd name="T55" fmla="*/ 104 h 116"/>
              <a:gd name="T56" fmla="*/ 10 w 82"/>
              <a:gd name="T57" fmla="*/ 92 h 116"/>
              <a:gd name="T58" fmla="*/ 14 w 82"/>
              <a:gd name="T59" fmla="*/ 80 h 116"/>
              <a:gd name="T60" fmla="*/ 18 w 82"/>
              <a:gd name="T61" fmla="*/ 71 h 116"/>
              <a:gd name="T62" fmla="*/ 22 w 82"/>
              <a:gd name="T63" fmla="*/ 61 h 116"/>
              <a:gd name="T64" fmla="*/ 24 w 82"/>
              <a:gd name="T65" fmla="*/ 53 h 116"/>
              <a:gd name="T66" fmla="*/ 28 w 82"/>
              <a:gd name="T67" fmla="*/ 47 h 116"/>
              <a:gd name="T68" fmla="*/ 30 w 82"/>
              <a:gd name="T69" fmla="*/ 39 h 116"/>
              <a:gd name="T70" fmla="*/ 31 w 82"/>
              <a:gd name="T71" fmla="*/ 29 h 116"/>
              <a:gd name="T72" fmla="*/ 33 w 82"/>
              <a:gd name="T73" fmla="*/ 22 h 116"/>
              <a:gd name="T74" fmla="*/ 31 w 82"/>
              <a:gd name="T75" fmla="*/ 16 h 116"/>
              <a:gd name="T76" fmla="*/ 30 w 82"/>
              <a:gd name="T77" fmla="*/ 10 h 116"/>
              <a:gd name="T78" fmla="*/ 28 w 82"/>
              <a:gd name="T79" fmla="*/ 8 h 116"/>
              <a:gd name="T80" fmla="*/ 28 w 82"/>
              <a:gd name="T81" fmla="*/ 8 h 116"/>
              <a:gd name="T82" fmla="*/ 28 w 82"/>
              <a:gd name="T83" fmla="*/ 6 h 116"/>
              <a:gd name="T84" fmla="*/ 28 w 82"/>
              <a:gd name="T85" fmla="*/ 4 h 116"/>
              <a:gd name="T86" fmla="*/ 30 w 82"/>
              <a:gd name="T87" fmla="*/ 4 h 116"/>
              <a:gd name="T88" fmla="*/ 30 w 82"/>
              <a:gd name="T89" fmla="*/ 2 h 116"/>
              <a:gd name="T90" fmla="*/ 33 w 82"/>
              <a:gd name="T91" fmla="*/ 0 h 116"/>
              <a:gd name="T92" fmla="*/ 33 w 82"/>
              <a:gd name="T93" fmla="*/ 0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2" h="116">
                <a:moveTo>
                  <a:pt x="33" y="0"/>
                </a:moveTo>
                <a:lnTo>
                  <a:pt x="39" y="0"/>
                </a:lnTo>
                <a:lnTo>
                  <a:pt x="47" y="0"/>
                </a:lnTo>
                <a:lnTo>
                  <a:pt x="55" y="2"/>
                </a:lnTo>
                <a:lnTo>
                  <a:pt x="63" y="4"/>
                </a:lnTo>
                <a:lnTo>
                  <a:pt x="67" y="6"/>
                </a:lnTo>
                <a:lnTo>
                  <a:pt x="71" y="8"/>
                </a:lnTo>
                <a:lnTo>
                  <a:pt x="73" y="10"/>
                </a:lnTo>
                <a:lnTo>
                  <a:pt x="77" y="12"/>
                </a:lnTo>
                <a:lnTo>
                  <a:pt x="79" y="16"/>
                </a:lnTo>
                <a:lnTo>
                  <a:pt x="80" y="20"/>
                </a:lnTo>
                <a:lnTo>
                  <a:pt x="82" y="22"/>
                </a:lnTo>
                <a:lnTo>
                  <a:pt x="82" y="23"/>
                </a:lnTo>
                <a:lnTo>
                  <a:pt x="80" y="25"/>
                </a:lnTo>
                <a:lnTo>
                  <a:pt x="80" y="29"/>
                </a:lnTo>
                <a:lnTo>
                  <a:pt x="79" y="33"/>
                </a:lnTo>
                <a:lnTo>
                  <a:pt x="77" y="37"/>
                </a:lnTo>
                <a:lnTo>
                  <a:pt x="71" y="49"/>
                </a:lnTo>
                <a:lnTo>
                  <a:pt x="67" y="55"/>
                </a:lnTo>
                <a:lnTo>
                  <a:pt x="63" y="61"/>
                </a:lnTo>
                <a:lnTo>
                  <a:pt x="57" y="69"/>
                </a:lnTo>
                <a:lnTo>
                  <a:pt x="51" y="76"/>
                </a:lnTo>
                <a:lnTo>
                  <a:pt x="45" y="84"/>
                </a:lnTo>
                <a:lnTo>
                  <a:pt x="39" y="94"/>
                </a:lnTo>
                <a:lnTo>
                  <a:pt x="33" y="104"/>
                </a:lnTo>
                <a:lnTo>
                  <a:pt x="26" y="116"/>
                </a:lnTo>
                <a:lnTo>
                  <a:pt x="0" y="116"/>
                </a:lnTo>
                <a:lnTo>
                  <a:pt x="6" y="104"/>
                </a:lnTo>
                <a:lnTo>
                  <a:pt x="10" y="92"/>
                </a:lnTo>
                <a:lnTo>
                  <a:pt x="14" y="80"/>
                </a:lnTo>
                <a:lnTo>
                  <a:pt x="18" y="71"/>
                </a:lnTo>
                <a:lnTo>
                  <a:pt x="22" y="61"/>
                </a:lnTo>
                <a:lnTo>
                  <a:pt x="24" y="53"/>
                </a:lnTo>
                <a:lnTo>
                  <a:pt x="28" y="47"/>
                </a:lnTo>
                <a:lnTo>
                  <a:pt x="30" y="39"/>
                </a:lnTo>
                <a:lnTo>
                  <a:pt x="31" y="29"/>
                </a:lnTo>
                <a:lnTo>
                  <a:pt x="33" y="22"/>
                </a:lnTo>
                <a:lnTo>
                  <a:pt x="31" y="16"/>
                </a:lnTo>
                <a:lnTo>
                  <a:pt x="30" y="10"/>
                </a:lnTo>
                <a:lnTo>
                  <a:pt x="28" y="8"/>
                </a:lnTo>
                <a:lnTo>
                  <a:pt x="28" y="8"/>
                </a:lnTo>
                <a:lnTo>
                  <a:pt x="28" y="6"/>
                </a:lnTo>
                <a:lnTo>
                  <a:pt x="28" y="4"/>
                </a:lnTo>
                <a:lnTo>
                  <a:pt x="30" y="4"/>
                </a:lnTo>
                <a:lnTo>
                  <a:pt x="30" y="2"/>
                </a:lnTo>
                <a:lnTo>
                  <a:pt x="33" y="0"/>
                </a:lnTo>
                <a:lnTo>
                  <a:pt x="33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38">
            <a:extLst>
              <a:ext uri="{FF2B5EF4-FFF2-40B4-BE49-F238E27FC236}">
                <a16:creationId xmlns:a16="http://schemas.microsoft.com/office/drawing/2014/main" xmlns="" id="{A9844A6F-55B4-4DA8-A914-E044A884C2BA}"/>
              </a:ext>
            </a:extLst>
          </p:cNvPr>
          <p:cNvSpPr>
            <a:spLocks/>
          </p:cNvSpPr>
          <p:nvPr/>
        </p:nvSpPr>
        <p:spPr bwMode="auto">
          <a:xfrm>
            <a:off x="1244118" y="5621869"/>
            <a:ext cx="1160011" cy="541012"/>
          </a:xfrm>
          <a:custGeom>
            <a:avLst/>
            <a:gdLst>
              <a:gd name="T0" fmla="*/ 137 w 249"/>
              <a:gd name="T1" fmla="*/ 51 h 83"/>
              <a:gd name="T2" fmla="*/ 116 w 249"/>
              <a:gd name="T3" fmla="*/ 59 h 83"/>
              <a:gd name="T4" fmla="*/ 98 w 249"/>
              <a:gd name="T5" fmla="*/ 67 h 83"/>
              <a:gd name="T6" fmla="*/ 81 w 249"/>
              <a:gd name="T7" fmla="*/ 71 h 83"/>
              <a:gd name="T8" fmla="*/ 67 w 249"/>
              <a:gd name="T9" fmla="*/ 77 h 83"/>
              <a:gd name="T10" fmla="*/ 55 w 249"/>
              <a:gd name="T11" fmla="*/ 79 h 83"/>
              <a:gd name="T12" fmla="*/ 47 w 249"/>
              <a:gd name="T13" fmla="*/ 81 h 83"/>
              <a:gd name="T14" fmla="*/ 41 w 249"/>
              <a:gd name="T15" fmla="*/ 83 h 83"/>
              <a:gd name="T16" fmla="*/ 35 w 249"/>
              <a:gd name="T17" fmla="*/ 81 h 83"/>
              <a:gd name="T18" fmla="*/ 22 w 249"/>
              <a:gd name="T19" fmla="*/ 75 h 83"/>
              <a:gd name="T20" fmla="*/ 12 w 249"/>
              <a:gd name="T21" fmla="*/ 67 h 83"/>
              <a:gd name="T22" fmla="*/ 6 w 249"/>
              <a:gd name="T23" fmla="*/ 59 h 83"/>
              <a:gd name="T24" fmla="*/ 2 w 249"/>
              <a:gd name="T25" fmla="*/ 53 h 83"/>
              <a:gd name="T26" fmla="*/ 0 w 249"/>
              <a:gd name="T27" fmla="*/ 45 h 83"/>
              <a:gd name="T28" fmla="*/ 2 w 249"/>
              <a:gd name="T29" fmla="*/ 41 h 83"/>
              <a:gd name="T30" fmla="*/ 6 w 249"/>
              <a:gd name="T31" fmla="*/ 41 h 83"/>
              <a:gd name="T32" fmla="*/ 12 w 249"/>
              <a:gd name="T33" fmla="*/ 41 h 83"/>
              <a:gd name="T34" fmla="*/ 24 w 249"/>
              <a:gd name="T35" fmla="*/ 43 h 83"/>
              <a:gd name="T36" fmla="*/ 33 w 249"/>
              <a:gd name="T37" fmla="*/ 43 h 83"/>
              <a:gd name="T38" fmla="*/ 39 w 249"/>
              <a:gd name="T39" fmla="*/ 45 h 83"/>
              <a:gd name="T40" fmla="*/ 41 w 249"/>
              <a:gd name="T41" fmla="*/ 43 h 83"/>
              <a:gd name="T42" fmla="*/ 49 w 249"/>
              <a:gd name="T43" fmla="*/ 41 h 83"/>
              <a:gd name="T44" fmla="*/ 57 w 249"/>
              <a:gd name="T45" fmla="*/ 39 h 83"/>
              <a:gd name="T46" fmla="*/ 69 w 249"/>
              <a:gd name="T47" fmla="*/ 37 h 83"/>
              <a:gd name="T48" fmla="*/ 84 w 249"/>
              <a:gd name="T49" fmla="*/ 34 h 83"/>
              <a:gd name="T50" fmla="*/ 102 w 249"/>
              <a:gd name="T51" fmla="*/ 30 h 83"/>
              <a:gd name="T52" fmla="*/ 122 w 249"/>
              <a:gd name="T53" fmla="*/ 24 h 83"/>
              <a:gd name="T54" fmla="*/ 143 w 249"/>
              <a:gd name="T55" fmla="*/ 18 h 83"/>
              <a:gd name="T56" fmla="*/ 163 w 249"/>
              <a:gd name="T57" fmla="*/ 14 h 83"/>
              <a:gd name="T58" fmla="*/ 178 w 249"/>
              <a:gd name="T59" fmla="*/ 10 h 83"/>
              <a:gd name="T60" fmla="*/ 194 w 249"/>
              <a:gd name="T61" fmla="*/ 6 h 83"/>
              <a:gd name="T62" fmla="*/ 208 w 249"/>
              <a:gd name="T63" fmla="*/ 4 h 83"/>
              <a:gd name="T64" fmla="*/ 218 w 249"/>
              <a:gd name="T65" fmla="*/ 2 h 83"/>
              <a:gd name="T66" fmla="*/ 226 w 249"/>
              <a:gd name="T67" fmla="*/ 0 h 83"/>
              <a:gd name="T68" fmla="*/ 233 w 249"/>
              <a:gd name="T69" fmla="*/ 0 h 83"/>
              <a:gd name="T70" fmla="*/ 241 w 249"/>
              <a:gd name="T71" fmla="*/ 0 h 83"/>
              <a:gd name="T72" fmla="*/ 247 w 249"/>
              <a:gd name="T73" fmla="*/ 4 h 83"/>
              <a:gd name="T74" fmla="*/ 249 w 249"/>
              <a:gd name="T75" fmla="*/ 8 h 83"/>
              <a:gd name="T76" fmla="*/ 245 w 249"/>
              <a:gd name="T77" fmla="*/ 10 h 83"/>
              <a:gd name="T78" fmla="*/ 239 w 249"/>
              <a:gd name="T79" fmla="*/ 14 h 83"/>
              <a:gd name="T80" fmla="*/ 229 w 249"/>
              <a:gd name="T81" fmla="*/ 18 h 83"/>
              <a:gd name="T82" fmla="*/ 218 w 249"/>
              <a:gd name="T83" fmla="*/ 24 h 83"/>
              <a:gd name="T84" fmla="*/ 202 w 249"/>
              <a:gd name="T85" fmla="*/ 30 h 83"/>
              <a:gd name="T86" fmla="*/ 182 w 249"/>
              <a:gd name="T87" fmla="*/ 36 h 83"/>
              <a:gd name="T88" fmla="*/ 161 w 249"/>
              <a:gd name="T89" fmla="*/ 43 h 83"/>
              <a:gd name="T90" fmla="*/ 149 w 249"/>
              <a:gd name="T91" fmla="*/ 47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49" h="83">
                <a:moveTo>
                  <a:pt x="149" y="47"/>
                </a:moveTo>
                <a:lnTo>
                  <a:pt x="137" y="51"/>
                </a:lnTo>
                <a:lnTo>
                  <a:pt x="128" y="55"/>
                </a:lnTo>
                <a:lnTo>
                  <a:pt x="116" y="59"/>
                </a:lnTo>
                <a:lnTo>
                  <a:pt x="106" y="63"/>
                </a:lnTo>
                <a:lnTo>
                  <a:pt x="98" y="67"/>
                </a:lnTo>
                <a:lnTo>
                  <a:pt x="88" y="69"/>
                </a:lnTo>
                <a:lnTo>
                  <a:pt x="81" y="71"/>
                </a:lnTo>
                <a:lnTo>
                  <a:pt x="73" y="75"/>
                </a:lnTo>
                <a:lnTo>
                  <a:pt x="67" y="77"/>
                </a:lnTo>
                <a:lnTo>
                  <a:pt x="61" y="77"/>
                </a:lnTo>
                <a:lnTo>
                  <a:pt x="55" y="79"/>
                </a:lnTo>
                <a:lnTo>
                  <a:pt x="51" y="81"/>
                </a:lnTo>
                <a:lnTo>
                  <a:pt x="47" y="81"/>
                </a:lnTo>
                <a:lnTo>
                  <a:pt x="43" y="83"/>
                </a:lnTo>
                <a:lnTo>
                  <a:pt x="41" y="83"/>
                </a:lnTo>
                <a:lnTo>
                  <a:pt x="39" y="83"/>
                </a:lnTo>
                <a:lnTo>
                  <a:pt x="35" y="81"/>
                </a:lnTo>
                <a:lnTo>
                  <a:pt x="30" y="79"/>
                </a:lnTo>
                <a:lnTo>
                  <a:pt x="22" y="75"/>
                </a:lnTo>
                <a:lnTo>
                  <a:pt x="16" y="69"/>
                </a:lnTo>
                <a:lnTo>
                  <a:pt x="12" y="67"/>
                </a:lnTo>
                <a:lnTo>
                  <a:pt x="8" y="63"/>
                </a:lnTo>
                <a:lnTo>
                  <a:pt x="6" y="59"/>
                </a:lnTo>
                <a:lnTo>
                  <a:pt x="4" y="57"/>
                </a:lnTo>
                <a:lnTo>
                  <a:pt x="2" y="53"/>
                </a:lnTo>
                <a:lnTo>
                  <a:pt x="0" y="51"/>
                </a:lnTo>
                <a:lnTo>
                  <a:pt x="0" y="45"/>
                </a:lnTo>
                <a:lnTo>
                  <a:pt x="0" y="43"/>
                </a:lnTo>
                <a:lnTo>
                  <a:pt x="2" y="41"/>
                </a:lnTo>
                <a:lnTo>
                  <a:pt x="4" y="41"/>
                </a:lnTo>
                <a:lnTo>
                  <a:pt x="6" y="41"/>
                </a:lnTo>
                <a:lnTo>
                  <a:pt x="8" y="41"/>
                </a:lnTo>
                <a:lnTo>
                  <a:pt x="12" y="41"/>
                </a:lnTo>
                <a:lnTo>
                  <a:pt x="16" y="41"/>
                </a:lnTo>
                <a:lnTo>
                  <a:pt x="24" y="43"/>
                </a:lnTo>
                <a:lnTo>
                  <a:pt x="30" y="43"/>
                </a:lnTo>
                <a:lnTo>
                  <a:pt x="33" y="43"/>
                </a:lnTo>
                <a:lnTo>
                  <a:pt x="37" y="45"/>
                </a:lnTo>
                <a:lnTo>
                  <a:pt x="39" y="45"/>
                </a:lnTo>
                <a:lnTo>
                  <a:pt x="39" y="43"/>
                </a:lnTo>
                <a:lnTo>
                  <a:pt x="41" y="43"/>
                </a:lnTo>
                <a:lnTo>
                  <a:pt x="45" y="43"/>
                </a:lnTo>
                <a:lnTo>
                  <a:pt x="49" y="41"/>
                </a:lnTo>
                <a:lnTo>
                  <a:pt x="53" y="41"/>
                </a:lnTo>
                <a:lnTo>
                  <a:pt x="57" y="39"/>
                </a:lnTo>
                <a:lnTo>
                  <a:pt x="63" y="39"/>
                </a:lnTo>
                <a:lnTo>
                  <a:pt x="69" y="37"/>
                </a:lnTo>
                <a:lnTo>
                  <a:pt x="77" y="36"/>
                </a:lnTo>
                <a:lnTo>
                  <a:pt x="84" y="34"/>
                </a:lnTo>
                <a:lnTo>
                  <a:pt x="92" y="32"/>
                </a:lnTo>
                <a:lnTo>
                  <a:pt x="102" y="30"/>
                </a:lnTo>
                <a:lnTo>
                  <a:pt x="110" y="28"/>
                </a:lnTo>
                <a:lnTo>
                  <a:pt x="122" y="24"/>
                </a:lnTo>
                <a:lnTo>
                  <a:pt x="131" y="22"/>
                </a:lnTo>
                <a:lnTo>
                  <a:pt x="143" y="18"/>
                </a:lnTo>
                <a:lnTo>
                  <a:pt x="153" y="16"/>
                </a:lnTo>
                <a:lnTo>
                  <a:pt x="163" y="14"/>
                </a:lnTo>
                <a:lnTo>
                  <a:pt x="171" y="12"/>
                </a:lnTo>
                <a:lnTo>
                  <a:pt x="178" y="10"/>
                </a:lnTo>
                <a:lnTo>
                  <a:pt x="186" y="8"/>
                </a:lnTo>
                <a:lnTo>
                  <a:pt x="194" y="6"/>
                </a:lnTo>
                <a:lnTo>
                  <a:pt x="202" y="4"/>
                </a:lnTo>
                <a:lnTo>
                  <a:pt x="208" y="4"/>
                </a:lnTo>
                <a:lnTo>
                  <a:pt x="214" y="2"/>
                </a:lnTo>
                <a:lnTo>
                  <a:pt x="218" y="2"/>
                </a:lnTo>
                <a:lnTo>
                  <a:pt x="222" y="2"/>
                </a:lnTo>
                <a:lnTo>
                  <a:pt x="226" y="0"/>
                </a:lnTo>
                <a:lnTo>
                  <a:pt x="229" y="0"/>
                </a:lnTo>
                <a:lnTo>
                  <a:pt x="233" y="0"/>
                </a:lnTo>
                <a:lnTo>
                  <a:pt x="235" y="0"/>
                </a:lnTo>
                <a:lnTo>
                  <a:pt x="241" y="0"/>
                </a:lnTo>
                <a:lnTo>
                  <a:pt x="245" y="2"/>
                </a:lnTo>
                <a:lnTo>
                  <a:pt x="247" y="4"/>
                </a:lnTo>
                <a:lnTo>
                  <a:pt x="249" y="6"/>
                </a:lnTo>
                <a:lnTo>
                  <a:pt x="249" y="8"/>
                </a:lnTo>
                <a:lnTo>
                  <a:pt x="247" y="8"/>
                </a:lnTo>
                <a:lnTo>
                  <a:pt x="245" y="10"/>
                </a:lnTo>
                <a:lnTo>
                  <a:pt x="243" y="12"/>
                </a:lnTo>
                <a:lnTo>
                  <a:pt x="239" y="14"/>
                </a:lnTo>
                <a:lnTo>
                  <a:pt x="235" y="16"/>
                </a:lnTo>
                <a:lnTo>
                  <a:pt x="229" y="18"/>
                </a:lnTo>
                <a:lnTo>
                  <a:pt x="224" y="22"/>
                </a:lnTo>
                <a:lnTo>
                  <a:pt x="218" y="24"/>
                </a:lnTo>
                <a:lnTo>
                  <a:pt x="210" y="26"/>
                </a:lnTo>
                <a:lnTo>
                  <a:pt x="202" y="30"/>
                </a:lnTo>
                <a:lnTo>
                  <a:pt x="192" y="34"/>
                </a:lnTo>
                <a:lnTo>
                  <a:pt x="182" y="36"/>
                </a:lnTo>
                <a:lnTo>
                  <a:pt x="173" y="39"/>
                </a:lnTo>
                <a:lnTo>
                  <a:pt x="161" y="43"/>
                </a:lnTo>
                <a:lnTo>
                  <a:pt x="149" y="47"/>
                </a:lnTo>
                <a:lnTo>
                  <a:pt x="149" y="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39">
            <a:extLst>
              <a:ext uri="{FF2B5EF4-FFF2-40B4-BE49-F238E27FC236}">
                <a16:creationId xmlns:a16="http://schemas.microsoft.com/office/drawing/2014/main" xmlns="" id="{2764DA3C-06B5-4551-861F-E2C54BF1771E}"/>
              </a:ext>
            </a:extLst>
          </p:cNvPr>
          <p:cNvSpPr>
            <a:spLocks/>
          </p:cNvSpPr>
          <p:nvPr/>
        </p:nvSpPr>
        <p:spPr bwMode="auto">
          <a:xfrm>
            <a:off x="2413481" y="5476725"/>
            <a:ext cx="280648" cy="884090"/>
          </a:xfrm>
          <a:custGeom>
            <a:avLst/>
            <a:gdLst>
              <a:gd name="T0" fmla="*/ 4 w 61"/>
              <a:gd name="T1" fmla="*/ 15 h 133"/>
              <a:gd name="T2" fmla="*/ 2 w 61"/>
              <a:gd name="T3" fmla="*/ 11 h 133"/>
              <a:gd name="T4" fmla="*/ 0 w 61"/>
              <a:gd name="T5" fmla="*/ 9 h 133"/>
              <a:gd name="T6" fmla="*/ 0 w 61"/>
              <a:gd name="T7" fmla="*/ 6 h 133"/>
              <a:gd name="T8" fmla="*/ 0 w 61"/>
              <a:gd name="T9" fmla="*/ 4 h 133"/>
              <a:gd name="T10" fmla="*/ 0 w 61"/>
              <a:gd name="T11" fmla="*/ 2 h 133"/>
              <a:gd name="T12" fmla="*/ 0 w 61"/>
              <a:gd name="T13" fmla="*/ 2 h 133"/>
              <a:gd name="T14" fmla="*/ 2 w 61"/>
              <a:gd name="T15" fmla="*/ 0 h 133"/>
              <a:gd name="T16" fmla="*/ 4 w 61"/>
              <a:gd name="T17" fmla="*/ 0 h 133"/>
              <a:gd name="T18" fmla="*/ 8 w 61"/>
              <a:gd name="T19" fmla="*/ 0 h 133"/>
              <a:gd name="T20" fmla="*/ 12 w 61"/>
              <a:gd name="T21" fmla="*/ 0 h 133"/>
              <a:gd name="T22" fmla="*/ 16 w 61"/>
              <a:gd name="T23" fmla="*/ 0 h 133"/>
              <a:gd name="T24" fmla="*/ 22 w 61"/>
              <a:gd name="T25" fmla="*/ 2 h 133"/>
              <a:gd name="T26" fmla="*/ 27 w 61"/>
              <a:gd name="T27" fmla="*/ 2 h 133"/>
              <a:gd name="T28" fmla="*/ 35 w 61"/>
              <a:gd name="T29" fmla="*/ 2 h 133"/>
              <a:gd name="T30" fmla="*/ 43 w 61"/>
              <a:gd name="T31" fmla="*/ 4 h 133"/>
              <a:gd name="T32" fmla="*/ 53 w 61"/>
              <a:gd name="T33" fmla="*/ 6 h 133"/>
              <a:gd name="T34" fmla="*/ 55 w 61"/>
              <a:gd name="T35" fmla="*/ 17 h 133"/>
              <a:gd name="T36" fmla="*/ 55 w 61"/>
              <a:gd name="T37" fmla="*/ 29 h 133"/>
              <a:gd name="T38" fmla="*/ 55 w 61"/>
              <a:gd name="T39" fmla="*/ 39 h 133"/>
              <a:gd name="T40" fmla="*/ 57 w 61"/>
              <a:gd name="T41" fmla="*/ 49 h 133"/>
              <a:gd name="T42" fmla="*/ 57 w 61"/>
              <a:gd name="T43" fmla="*/ 58 h 133"/>
              <a:gd name="T44" fmla="*/ 57 w 61"/>
              <a:gd name="T45" fmla="*/ 68 h 133"/>
              <a:gd name="T46" fmla="*/ 59 w 61"/>
              <a:gd name="T47" fmla="*/ 76 h 133"/>
              <a:gd name="T48" fmla="*/ 59 w 61"/>
              <a:gd name="T49" fmla="*/ 84 h 133"/>
              <a:gd name="T50" fmla="*/ 59 w 61"/>
              <a:gd name="T51" fmla="*/ 90 h 133"/>
              <a:gd name="T52" fmla="*/ 59 w 61"/>
              <a:gd name="T53" fmla="*/ 96 h 133"/>
              <a:gd name="T54" fmla="*/ 59 w 61"/>
              <a:gd name="T55" fmla="*/ 102 h 133"/>
              <a:gd name="T56" fmla="*/ 61 w 61"/>
              <a:gd name="T57" fmla="*/ 106 h 133"/>
              <a:gd name="T58" fmla="*/ 61 w 61"/>
              <a:gd name="T59" fmla="*/ 109 h 133"/>
              <a:gd name="T60" fmla="*/ 61 w 61"/>
              <a:gd name="T61" fmla="*/ 113 h 133"/>
              <a:gd name="T62" fmla="*/ 61 w 61"/>
              <a:gd name="T63" fmla="*/ 115 h 133"/>
              <a:gd name="T64" fmla="*/ 61 w 61"/>
              <a:gd name="T65" fmla="*/ 117 h 133"/>
              <a:gd name="T66" fmla="*/ 59 w 61"/>
              <a:gd name="T67" fmla="*/ 121 h 133"/>
              <a:gd name="T68" fmla="*/ 57 w 61"/>
              <a:gd name="T69" fmla="*/ 125 h 133"/>
              <a:gd name="T70" fmla="*/ 53 w 61"/>
              <a:gd name="T71" fmla="*/ 129 h 133"/>
              <a:gd name="T72" fmla="*/ 47 w 61"/>
              <a:gd name="T73" fmla="*/ 131 h 133"/>
              <a:gd name="T74" fmla="*/ 43 w 61"/>
              <a:gd name="T75" fmla="*/ 133 h 133"/>
              <a:gd name="T76" fmla="*/ 41 w 61"/>
              <a:gd name="T77" fmla="*/ 133 h 133"/>
              <a:gd name="T78" fmla="*/ 35 w 61"/>
              <a:gd name="T79" fmla="*/ 133 h 133"/>
              <a:gd name="T80" fmla="*/ 31 w 61"/>
              <a:gd name="T81" fmla="*/ 131 h 133"/>
              <a:gd name="T82" fmla="*/ 29 w 61"/>
              <a:gd name="T83" fmla="*/ 127 h 133"/>
              <a:gd name="T84" fmla="*/ 27 w 61"/>
              <a:gd name="T85" fmla="*/ 125 h 133"/>
              <a:gd name="T86" fmla="*/ 27 w 61"/>
              <a:gd name="T87" fmla="*/ 121 h 133"/>
              <a:gd name="T88" fmla="*/ 25 w 61"/>
              <a:gd name="T89" fmla="*/ 115 h 133"/>
              <a:gd name="T90" fmla="*/ 23 w 61"/>
              <a:gd name="T91" fmla="*/ 109 h 133"/>
              <a:gd name="T92" fmla="*/ 23 w 61"/>
              <a:gd name="T93" fmla="*/ 102 h 133"/>
              <a:gd name="T94" fmla="*/ 22 w 61"/>
              <a:gd name="T95" fmla="*/ 94 h 133"/>
              <a:gd name="T96" fmla="*/ 22 w 61"/>
              <a:gd name="T97" fmla="*/ 86 h 133"/>
              <a:gd name="T98" fmla="*/ 20 w 61"/>
              <a:gd name="T99" fmla="*/ 76 h 133"/>
              <a:gd name="T100" fmla="*/ 18 w 61"/>
              <a:gd name="T101" fmla="*/ 64 h 133"/>
              <a:gd name="T102" fmla="*/ 16 w 61"/>
              <a:gd name="T103" fmla="*/ 57 h 133"/>
              <a:gd name="T104" fmla="*/ 16 w 61"/>
              <a:gd name="T105" fmla="*/ 47 h 133"/>
              <a:gd name="T106" fmla="*/ 14 w 61"/>
              <a:gd name="T107" fmla="*/ 39 h 133"/>
              <a:gd name="T108" fmla="*/ 12 w 61"/>
              <a:gd name="T109" fmla="*/ 33 h 133"/>
              <a:gd name="T110" fmla="*/ 10 w 61"/>
              <a:gd name="T111" fmla="*/ 27 h 133"/>
              <a:gd name="T112" fmla="*/ 6 w 61"/>
              <a:gd name="T113" fmla="*/ 21 h 133"/>
              <a:gd name="T114" fmla="*/ 4 w 61"/>
              <a:gd name="T115" fmla="*/ 15 h 133"/>
              <a:gd name="T116" fmla="*/ 4 w 61"/>
              <a:gd name="T117" fmla="*/ 15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1" h="133">
                <a:moveTo>
                  <a:pt x="4" y="15"/>
                </a:moveTo>
                <a:lnTo>
                  <a:pt x="2" y="11"/>
                </a:lnTo>
                <a:lnTo>
                  <a:pt x="0" y="9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2" y="2"/>
                </a:lnTo>
                <a:lnTo>
                  <a:pt x="27" y="2"/>
                </a:lnTo>
                <a:lnTo>
                  <a:pt x="35" y="2"/>
                </a:lnTo>
                <a:lnTo>
                  <a:pt x="43" y="4"/>
                </a:lnTo>
                <a:lnTo>
                  <a:pt x="53" y="6"/>
                </a:lnTo>
                <a:lnTo>
                  <a:pt x="55" y="17"/>
                </a:lnTo>
                <a:lnTo>
                  <a:pt x="55" y="29"/>
                </a:lnTo>
                <a:lnTo>
                  <a:pt x="55" y="39"/>
                </a:lnTo>
                <a:lnTo>
                  <a:pt x="57" y="49"/>
                </a:lnTo>
                <a:lnTo>
                  <a:pt x="57" y="58"/>
                </a:lnTo>
                <a:lnTo>
                  <a:pt x="57" y="68"/>
                </a:lnTo>
                <a:lnTo>
                  <a:pt x="59" y="76"/>
                </a:lnTo>
                <a:lnTo>
                  <a:pt x="59" y="84"/>
                </a:lnTo>
                <a:lnTo>
                  <a:pt x="59" y="90"/>
                </a:lnTo>
                <a:lnTo>
                  <a:pt x="59" y="96"/>
                </a:lnTo>
                <a:lnTo>
                  <a:pt x="59" y="102"/>
                </a:lnTo>
                <a:lnTo>
                  <a:pt x="61" y="106"/>
                </a:lnTo>
                <a:lnTo>
                  <a:pt x="61" y="109"/>
                </a:lnTo>
                <a:lnTo>
                  <a:pt x="61" y="113"/>
                </a:lnTo>
                <a:lnTo>
                  <a:pt x="61" y="115"/>
                </a:lnTo>
                <a:lnTo>
                  <a:pt x="61" y="117"/>
                </a:lnTo>
                <a:lnTo>
                  <a:pt x="59" y="121"/>
                </a:lnTo>
                <a:lnTo>
                  <a:pt x="57" y="125"/>
                </a:lnTo>
                <a:lnTo>
                  <a:pt x="53" y="129"/>
                </a:lnTo>
                <a:lnTo>
                  <a:pt x="47" y="131"/>
                </a:lnTo>
                <a:lnTo>
                  <a:pt x="43" y="133"/>
                </a:lnTo>
                <a:lnTo>
                  <a:pt x="41" y="133"/>
                </a:lnTo>
                <a:lnTo>
                  <a:pt x="35" y="133"/>
                </a:lnTo>
                <a:lnTo>
                  <a:pt x="31" y="131"/>
                </a:lnTo>
                <a:lnTo>
                  <a:pt x="29" y="127"/>
                </a:lnTo>
                <a:lnTo>
                  <a:pt x="27" y="125"/>
                </a:lnTo>
                <a:lnTo>
                  <a:pt x="27" y="121"/>
                </a:lnTo>
                <a:lnTo>
                  <a:pt x="25" y="115"/>
                </a:lnTo>
                <a:lnTo>
                  <a:pt x="23" y="109"/>
                </a:lnTo>
                <a:lnTo>
                  <a:pt x="23" y="102"/>
                </a:lnTo>
                <a:lnTo>
                  <a:pt x="22" y="94"/>
                </a:lnTo>
                <a:lnTo>
                  <a:pt x="22" y="86"/>
                </a:lnTo>
                <a:lnTo>
                  <a:pt x="20" y="76"/>
                </a:lnTo>
                <a:lnTo>
                  <a:pt x="18" y="64"/>
                </a:lnTo>
                <a:lnTo>
                  <a:pt x="16" y="57"/>
                </a:lnTo>
                <a:lnTo>
                  <a:pt x="16" y="47"/>
                </a:lnTo>
                <a:lnTo>
                  <a:pt x="14" y="39"/>
                </a:lnTo>
                <a:lnTo>
                  <a:pt x="12" y="33"/>
                </a:lnTo>
                <a:lnTo>
                  <a:pt x="10" y="27"/>
                </a:lnTo>
                <a:lnTo>
                  <a:pt x="6" y="21"/>
                </a:lnTo>
                <a:lnTo>
                  <a:pt x="4" y="15"/>
                </a:lnTo>
                <a:lnTo>
                  <a:pt x="4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41">
            <a:extLst>
              <a:ext uri="{FF2B5EF4-FFF2-40B4-BE49-F238E27FC236}">
                <a16:creationId xmlns:a16="http://schemas.microsoft.com/office/drawing/2014/main" xmlns="" id="{03816D4F-D6DF-4B11-A8CF-5F613781636F}"/>
              </a:ext>
            </a:extLst>
          </p:cNvPr>
          <p:cNvSpPr>
            <a:spLocks/>
          </p:cNvSpPr>
          <p:nvPr/>
        </p:nvSpPr>
        <p:spPr bwMode="auto">
          <a:xfrm>
            <a:off x="2862517" y="4605833"/>
            <a:ext cx="767103" cy="303497"/>
          </a:xfrm>
          <a:custGeom>
            <a:avLst/>
            <a:gdLst>
              <a:gd name="T0" fmla="*/ 0 w 165"/>
              <a:gd name="T1" fmla="*/ 26 h 47"/>
              <a:gd name="T2" fmla="*/ 4 w 165"/>
              <a:gd name="T3" fmla="*/ 26 h 47"/>
              <a:gd name="T4" fmla="*/ 10 w 165"/>
              <a:gd name="T5" fmla="*/ 24 h 47"/>
              <a:gd name="T6" fmla="*/ 18 w 165"/>
              <a:gd name="T7" fmla="*/ 24 h 47"/>
              <a:gd name="T8" fmla="*/ 25 w 165"/>
              <a:gd name="T9" fmla="*/ 22 h 47"/>
              <a:gd name="T10" fmla="*/ 33 w 165"/>
              <a:gd name="T11" fmla="*/ 20 h 47"/>
              <a:gd name="T12" fmla="*/ 43 w 165"/>
              <a:gd name="T13" fmla="*/ 16 h 47"/>
              <a:gd name="T14" fmla="*/ 55 w 165"/>
              <a:gd name="T15" fmla="*/ 14 h 47"/>
              <a:gd name="T16" fmla="*/ 67 w 165"/>
              <a:gd name="T17" fmla="*/ 10 h 47"/>
              <a:gd name="T18" fmla="*/ 78 w 165"/>
              <a:gd name="T19" fmla="*/ 8 h 47"/>
              <a:gd name="T20" fmla="*/ 90 w 165"/>
              <a:gd name="T21" fmla="*/ 4 h 47"/>
              <a:gd name="T22" fmla="*/ 102 w 165"/>
              <a:gd name="T23" fmla="*/ 2 h 47"/>
              <a:gd name="T24" fmla="*/ 110 w 165"/>
              <a:gd name="T25" fmla="*/ 2 h 47"/>
              <a:gd name="T26" fmla="*/ 120 w 165"/>
              <a:gd name="T27" fmla="*/ 0 h 47"/>
              <a:gd name="T28" fmla="*/ 127 w 165"/>
              <a:gd name="T29" fmla="*/ 0 h 47"/>
              <a:gd name="T30" fmla="*/ 133 w 165"/>
              <a:gd name="T31" fmla="*/ 0 h 47"/>
              <a:gd name="T32" fmla="*/ 139 w 165"/>
              <a:gd name="T33" fmla="*/ 2 h 47"/>
              <a:gd name="T34" fmla="*/ 149 w 165"/>
              <a:gd name="T35" fmla="*/ 6 h 47"/>
              <a:gd name="T36" fmla="*/ 153 w 165"/>
              <a:gd name="T37" fmla="*/ 8 h 47"/>
              <a:gd name="T38" fmla="*/ 155 w 165"/>
              <a:gd name="T39" fmla="*/ 8 h 47"/>
              <a:gd name="T40" fmla="*/ 159 w 165"/>
              <a:gd name="T41" fmla="*/ 10 h 47"/>
              <a:gd name="T42" fmla="*/ 161 w 165"/>
              <a:gd name="T43" fmla="*/ 12 h 47"/>
              <a:gd name="T44" fmla="*/ 163 w 165"/>
              <a:gd name="T45" fmla="*/ 14 h 47"/>
              <a:gd name="T46" fmla="*/ 163 w 165"/>
              <a:gd name="T47" fmla="*/ 16 h 47"/>
              <a:gd name="T48" fmla="*/ 165 w 165"/>
              <a:gd name="T49" fmla="*/ 18 h 47"/>
              <a:gd name="T50" fmla="*/ 163 w 165"/>
              <a:gd name="T51" fmla="*/ 20 h 47"/>
              <a:gd name="T52" fmla="*/ 161 w 165"/>
              <a:gd name="T53" fmla="*/ 20 h 47"/>
              <a:gd name="T54" fmla="*/ 159 w 165"/>
              <a:gd name="T55" fmla="*/ 22 h 47"/>
              <a:gd name="T56" fmla="*/ 155 w 165"/>
              <a:gd name="T57" fmla="*/ 24 h 47"/>
              <a:gd name="T58" fmla="*/ 151 w 165"/>
              <a:gd name="T59" fmla="*/ 26 h 47"/>
              <a:gd name="T60" fmla="*/ 147 w 165"/>
              <a:gd name="T61" fmla="*/ 28 h 47"/>
              <a:gd name="T62" fmla="*/ 141 w 165"/>
              <a:gd name="T63" fmla="*/ 30 h 47"/>
              <a:gd name="T64" fmla="*/ 137 w 165"/>
              <a:gd name="T65" fmla="*/ 32 h 47"/>
              <a:gd name="T66" fmla="*/ 133 w 165"/>
              <a:gd name="T67" fmla="*/ 32 h 47"/>
              <a:gd name="T68" fmla="*/ 127 w 165"/>
              <a:gd name="T69" fmla="*/ 34 h 47"/>
              <a:gd name="T70" fmla="*/ 121 w 165"/>
              <a:gd name="T71" fmla="*/ 34 h 47"/>
              <a:gd name="T72" fmla="*/ 116 w 165"/>
              <a:gd name="T73" fmla="*/ 36 h 47"/>
              <a:gd name="T74" fmla="*/ 108 w 165"/>
              <a:gd name="T75" fmla="*/ 36 h 47"/>
              <a:gd name="T76" fmla="*/ 100 w 165"/>
              <a:gd name="T77" fmla="*/ 38 h 47"/>
              <a:gd name="T78" fmla="*/ 92 w 165"/>
              <a:gd name="T79" fmla="*/ 38 h 47"/>
              <a:gd name="T80" fmla="*/ 82 w 165"/>
              <a:gd name="T81" fmla="*/ 40 h 47"/>
              <a:gd name="T82" fmla="*/ 72 w 165"/>
              <a:gd name="T83" fmla="*/ 41 h 47"/>
              <a:gd name="T84" fmla="*/ 63 w 165"/>
              <a:gd name="T85" fmla="*/ 41 h 47"/>
              <a:gd name="T86" fmla="*/ 51 w 165"/>
              <a:gd name="T87" fmla="*/ 43 h 47"/>
              <a:gd name="T88" fmla="*/ 39 w 165"/>
              <a:gd name="T89" fmla="*/ 43 h 47"/>
              <a:gd name="T90" fmla="*/ 27 w 165"/>
              <a:gd name="T91" fmla="*/ 45 h 47"/>
              <a:gd name="T92" fmla="*/ 14 w 165"/>
              <a:gd name="T93" fmla="*/ 47 h 47"/>
              <a:gd name="T94" fmla="*/ 0 w 165"/>
              <a:gd name="T95" fmla="*/ 47 h 47"/>
              <a:gd name="T96" fmla="*/ 0 w 165"/>
              <a:gd name="T97" fmla="*/ 26 h 47"/>
              <a:gd name="T98" fmla="*/ 0 w 165"/>
              <a:gd name="T99" fmla="*/ 26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5" h="47">
                <a:moveTo>
                  <a:pt x="0" y="26"/>
                </a:moveTo>
                <a:lnTo>
                  <a:pt x="4" y="26"/>
                </a:lnTo>
                <a:lnTo>
                  <a:pt x="10" y="24"/>
                </a:lnTo>
                <a:lnTo>
                  <a:pt x="18" y="24"/>
                </a:lnTo>
                <a:lnTo>
                  <a:pt x="25" y="22"/>
                </a:lnTo>
                <a:lnTo>
                  <a:pt x="33" y="20"/>
                </a:lnTo>
                <a:lnTo>
                  <a:pt x="43" y="16"/>
                </a:lnTo>
                <a:lnTo>
                  <a:pt x="55" y="14"/>
                </a:lnTo>
                <a:lnTo>
                  <a:pt x="67" y="10"/>
                </a:lnTo>
                <a:lnTo>
                  <a:pt x="78" y="8"/>
                </a:lnTo>
                <a:lnTo>
                  <a:pt x="90" y="4"/>
                </a:lnTo>
                <a:lnTo>
                  <a:pt x="102" y="2"/>
                </a:lnTo>
                <a:lnTo>
                  <a:pt x="110" y="2"/>
                </a:lnTo>
                <a:lnTo>
                  <a:pt x="120" y="0"/>
                </a:lnTo>
                <a:lnTo>
                  <a:pt x="127" y="0"/>
                </a:lnTo>
                <a:lnTo>
                  <a:pt x="133" y="0"/>
                </a:lnTo>
                <a:lnTo>
                  <a:pt x="139" y="2"/>
                </a:lnTo>
                <a:lnTo>
                  <a:pt x="149" y="6"/>
                </a:lnTo>
                <a:lnTo>
                  <a:pt x="153" y="8"/>
                </a:lnTo>
                <a:lnTo>
                  <a:pt x="155" y="8"/>
                </a:lnTo>
                <a:lnTo>
                  <a:pt x="159" y="10"/>
                </a:lnTo>
                <a:lnTo>
                  <a:pt x="161" y="12"/>
                </a:lnTo>
                <a:lnTo>
                  <a:pt x="163" y="14"/>
                </a:lnTo>
                <a:lnTo>
                  <a:pt x="163" y="16"/>
                </a:lnTo>
                <a:lnTo>
                  <a:pt x="165" y="18"/>
                </a:lnTo>
                <a:lnTo>
                  <a:pt x="163" y="20"/>
                </a:lnTo>
                <a:lnTo>
                  <a:pt x="161" y="20"/>
                </a:lnTo>
                <a:lnTo>
                  <a:pt x="159" y="22"/>
                </a:lnTo>
                <a:lnTo>
                  <a:pt x="155" y="24"/>
                </a:lnTo>
                <a:lnTo>
                  <a:pt x="151" y="26"/>
                </a:lnTo>
                <a:lnTo>
                  <a:pt x="147" y="28"/>
                </a:lnTo>
                <a:lnTo>
                  <a:pt x="141" y="30"/>
                </a:lnTo>
                <a:lnTo>
                  <a:pt x="137" y="32"/>
                </a:lnTo>
                <a:lnTo>
                  <a:pt x="133" y="32"/>
                </a:lnTo>
                <a:lnTo>
                  <a:pt x="127" y="34"/>
                </a:lnTo>
                <a:lnTo>
                  <a:pt x="121" y="34"/>
                </a:lnTo>
                <a:lnTo>
                  <a:pt x="116" y="36"/>
                </a:lnTo>
                <a:lnTo>
                  <a:pt x="108" y="36"/>
                </a:lnTo>
                <a:lnTo>
                  <a:pt x="100" y="38"/>
                </a:lnTo>
                <a:lnTo>
                  <a:pt x="92" y="38"/>
                </a:lnTo>
                <a:lnTo>
                  <a:pt x="82" y="40"/>
                </a:lnTo>
                <a:lnTo>
                  <a:pt x="72" y="41"/>
                </a:lnTo>
                <a:lnTo>
                  <a:pt x="63" y="41"/>
                </a:lnTo>
                <a:lnTo>
                  <a:pt x="51" y="43"/>
                </a:lnTo>
                <a:lnTo>
                  <a:pt x="39" y="43"/>
                </a:lnTo>
                <a:lnTo>
                  <a:pt x="27" y="45"/>
                </a:lnTo>
                <a:lnTo>
                  <a:pt x="14" y="47"/>
                </a:lnTo>
                <a:lnTo>
                  <a:pt x="0" y="47"/>
                </a:lnTo>
                <a:lnTo>
                  <a:pt x="0" y="26"/>
                </a:lnTo>
                <a:lnTo>
                  <a:pt x="0" y="2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42">
            <a:extLst>
              <a:ext uri="{FF2B5EF4-FFF2-40B4-BE49-F238E27FC236}">
                <a16:creationId xmlns:a16="http://schemas.microsoft.com/office/drawing/2014/main" xmlns="" id="{E5090174-F61A-433B-B5A8-C8B8962497C9}"/>
              </a:ext>
            </a:extLst>
          </p:cNvPr>
          <p:cNvSpPr>
            <a:spLocks/>
          </p:cNvSpPr>
          <p:nvPr/>
        </p:nvSpPr>
        <p:spPr bwMode="auto">
          <a:xfrm>
            <a:off x="2628646" y="6044120"/>
            <a:ext cx="804523" cy="131953"/>
          </a:xfrm>
          <a:custGeom>
            <a:avLst/>
            <a:gdLst>
              <a:gd name="T0" fmla="*/ 0 w 172"/>
              <a:gd name="T1" fmla="*/ 14 h 20"/>
              <a:gd name="T2" fmla="*/ 4 w 172"/>
              <a:gd name="T3" fmla="*/ 14 h 20"/>
              <a:gd name="T4" fmla="*/ 10 w 172"/>
              <a:gd name="T5" fmla="*/ 14 h 20"/>
              <a:gd name="T6" fmla="*/ 18 w 172"/>
              <a:gd name="T7" fmla="*/ 12 h 20"/>
              <a:gd name="T8" fmla="*/ 26 w 172"/>
              <a:gd name="T9" fmla="*/ 12 h 20"/>
              <a:gd name="T10" fmla="*/ 35 w 172"/>
              <a:gd name="T11" fmla="*/ 10 h 20"/>
              <a:gd name="T12" fmla="*/ 47 w 172"/>
              <a:gd name="T13" fmla="*/ 10 h 20"/>
              <a:gd name="T14" fmla="*/ 59 w 172"/>
              <a:gd name="T15" fmla="*/ 8 h 20"/>
              <a:gd name="T16" fmla="*/ 73 w 172"/>
              <a:gd name="T17" fmla="*/ 6 h 20"/>
              <a:gd name="T18" fmla="*/ 86 w 172"/>
              <a:gd name="T19" fmla="*/ 4 h 20"/>
              <a:gd name="T20" fmla="*/ 98 w 172"/>
              <a:gd name="T21" fmla="*/ 2 h 20"/>
              <a:gd name="T22" fmla="*/ 108 w 172"/>
              <a:gd name="T23" fmla="*/ 2 h 20"/>
              <a:gd name="T24" fmla="*/ 118 w 172"/>
              <a:gd name="T25" fmla="*/ 0 h 20"/>
              <a:gd name="T26" fmla="*/ 125 w 172"/>
              <a:gd name="T27" fmla="*/ 0 h 20"/>
              <a:gd name="T28" fmla="*/ 131 w 172"/>
              <a:gd name="T29" fmla="*/ 0 h 20"/>
              <a:gd name="T30" fmla="*/ 137 w 172"/>
              <a:gd name="T31" fmla="*/ 0 h 20"/>
              <a:gd name="T32" fmla="*/ 143 w 172"/>
              <a:gd name="T33" fmla="*/ 0 h 20"/>
              <a:gd name="T34" fmla="*/ 151 w 172"/>
              <a:gd name="T35" fmla="*/ 0 h 20"/>
              <a:gd name="T36" fmla="*/ 157 w 172"/>
              <a:gd name="T37" fmla="*/ 0 h 20"/>
              <a:gd name="T38" fmla="*/ 161 w 172"/>
              <a:gd name="T39" fmla="*/ 0 h 20"/>
              <a:gd name="T40" fmla="*/ 165 w 172"/>
              <a:gd name="T41" fmla="*/ 0 h 20"/>
              <a:gd name="T42" fmla="*/ 169 w 172"/>
              <a:gd name="T43" fmla="*/ 2 h 20"/>
              <a:gd name="T44" fmla="*/ 171 w 172"/>
              <a:gd name="T45" fmla="*/ 4 h 20"/>
              <a:gd name="T46" fmla="*/ 172 w 172"/>
              <a:gd name="T47" fmla="*/ 4 h 20"/>
              <a:gd name="T48" fmla="*/ 172 w 172"/>
              <a:gd name="T49" fmla="*/ 6 h 20"/>
              <a:gd name="T50" fmla="*/ 172 w 172"/>
              <a:gd name="T51" fmla="*/ 6 h 20"/>
              <a:gd name="T52" fmla="*/ 171 w 172"/>
              <a:gd name="T53" fmla="*/ 6 h 20"/>
              <a:gd name="T54" fmla="*/ 169 w 172"/>
              <a:gd name="T55" fmla="*/ 8 h 20"/>
              <a:gd name="T56" fmla="*/ 167 w 172"/>
              <a:gd name="T57" fmla="*/ 8 h 20"/>
              <a:gd name="T58" fmla="*/ 165 w 172"/>
              <a:gd name="T59" fmla="*/ 8 h 20"/>
              <a:gd name="T60" fmla="*/ 161 w 172"/>
              <a:gd name="T61" fmla="*/ 8 h 20"/>
              <a:gd name="T62" fmla="*/ 157 w 172"/>
              <a:gd name="T63" fmla="*/ 8 h 20"/>
              <a:gd name="T64" fmla="*/ 153 w 172"/>
              <a:gd name="T65" fmla="*/ 10 h 20"/>
              <a:gd name="T66" fmla="*/ 149 w 172"/>
              <a:gd name="T67" fmla="*/ 10 h 20"/>
              <a:gd name="T68" fmla="*/ 143 w 172"/>
              <a:gd name="T69" fmla="*/ 10 h 20"/>
              <a:gd name="T70" fmla="*/ 137 w 172"/>
              <a:gd name="T71" fmla="*/ 12 h 20"/>
              <a:gd name="T72" fmla="*/ 129 w 172"/>
              <a:gd name="T73" fmla="*/ 12 h 20"/>
              <a:gd name="T74" fmla="*/ 122 w 172"/>
              <a:gd name="T75" fmla="*/ 12 h 20"/>
              <a:gd name="T76" fmla="*/ 114 w 172"/>
              <a:gd name="T77" fmla="*/ 14 h 20"/>
              <a:gd name="T78" fmla="*/ 106 w 172"/>
              <a:gd name="T79" fmla="*/ 14 h 20"/>
              <a:gd name="T80" fmla="*/ 96 w 172"/>
              <a:gd name="T81" fmla="*/ 14 h 20"/>
              <a:gd name="T82" fmla="*/ 76 w 172"/>
              <a:gd name="T83" fmla="*/ 16 h 20"/>
              <a:gd name="T84" fmla="*/ 61 w 172"/>
              <a:gd name="T85" fmla="*/ 18 h 20"/>
              <a:gd name="T86" fmla="*/ 47 w 172"/>
              <a:gd name="T87" fmla="*/ 18 h 20"/>
              <a:gd name="T88" fmla="*/ 33 w 172"/>
              <a:gd name="T89" fmla="*/ 20 h 20"/>
              <a:gd name="T90" fmla="*/ 22 w 172"/>
              <a:gd name="T91" fmla="*/ 20 h 20"/>
              <a:gd name="T92" fmla="*/ 14 w 172"/>
              <a:gd name="T93" fmla="*/ 20 h 20"/>
              <a:gd name="T94" fmla="*/ 6 w 172"/>
              <a:gd name="T95" fmla="*/ 20 h 20"/>
              <a:gd name="T96" fmla="*/ 0 w 172"/>
              <a:gd name="T97" fmla="*/ 20 h 20"/>
              <a:gd name="T98" fmla="*/ 0 w 172"/>
              <a:gd name="T99" fmla="*/ 14 h 20"/>
              <a:gd name="T100" fmla="*/ 0 w 172"/>
              <a:gd name="T101" fmla="*/ 1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2" h="20">
                <a:moveTo>
                  <a:pt x="0" y="14"/>
                </a:moveTo>
                <a:lnTo>
                  <a:pt x="4" y="14"/>
                </a:lnTo>
                <a:lnTo>
                  <a:pt x="10" y="14"/>
                </a:lnTo>
                <a:lnTo>
                  <a:pt x="18" y="12"/>
                </a:lnTo>
                <a:lnTo>
                  <a:pt x="26" y="12"/>
                </a:lnTo>
                <a:lnTo>
                  <a:pt x="35" y="10"/>
                </a:lnTo>
                <a:lnTo>
                  <a:pt x="47" y="10"/>
                </a:lnTo>
                <a:lnTo>
                  <a:pt x="59" y="8"/>
                </a:lnTo>
                <a:lnTo>
                  <a:pt x="73" y="6"/>
                </a:lnTo>
                <a:lnTo>
                  <a:pt x="86" y="4"/>
                </a:lnTo>
                <a:lnTo>
                  <a:pt x="98" y="2"/>
                </a:lnTo>
                <a:lnTo>
                  <a:pt x="108" y="2"/>
                </a:lnTo>
                <a:lnTo>
                  <a:pt x="118" y="0"/>
                </a:lnTo>
                <a:lnTo>
                  <a:pt x="125" y="0"/>
                </a:lnTo>
                <a:lnTo>
                  <a:pt x="131" y="0"/>
                </a:lnTo>
                <a:lnTo>
                  <a:pt x="137" y="0"/>
                </a:lnTo>
                <a:lnTo>
                  <a:pt x="143" y="0"/>
                </a:lnTo>
                <a:lnTo>
                  <a:pt x="151" y="0"/>
                </a:lnTo>
                <a:lnTo>
                  <a:pt x="157" y="0"/>
                </a:lnTo>
                <a:lnTo>
                  <a:pt x="161" y="0"/>
                </a:lnTo>
                <a:lnTo>
                  <a:pt x="165" y="0"/>
                </a:lnTo>
                <a:lnTo>
                  <a:pt x="169" y="2"/>
                </a:lnTo>
                <a:lnTo>
                  <a:pt x="171" y="4"/>
                </a:lnTo>
                <a:lnTo>
                  <a:pt x="172" y="4"/>
                </a:lnTo>
                <a:lnTo>
                  <a:pt x="172" y="6"/>
                </a:lnTo>
                <a:lnTo>
                  <a:pt x="172" y="6"/>
                </a:lnTo>
                <a:lnTo>
                  <a:pt x="171" y="6"/>
                </a:lnTo>
                <a:lnTo>
                  <a:pt x="169" y="8"/>
                </a:lnTo>
                <a:lnTo>
                  <a:pt x="167" y="8"/>
                </a:lnTo>
                <a:lnTo>
                  <a:pt x="165" y="8"/>
                </a:lnTo>
                <a:lnTo>
                  <a:pt x="161" y="8"/>
                </a:lnTo>
                <a:lnTo>
                  <a:pt x="157" y="8"/>
                </a:lnTo>
                <a:lnTo>
                  <a:pt x="153" y="10"/>
                </a:lnTo>
                <a:lnTo>
                  <a:pt x="149" y="10"/>
                </a:lnTo>
                <a:lnTo>
                  <a:pt x="143" y="10"/>
                </a:lnTo>
                <a:lnTo>
                  <a:pt x="137" y="12"/>
                </a:lnTo>
                <a:lnTo>
                  <a:pt x="129" y="12"/>
                </a:lnTo>
                <a:lnTo>
                  <a:pt x="122" y="12"/>
                </a:lnTo>
                <a:lnTo>
                  <a:pt x="114" y="14"/>
                </a:lnTo>
                <a:lnTo>
                  <a:pt x="106" y="14"/>
                </a:lnTo>
                <a:lnTo>
                  <a:pt x="96" y="14"/>
                </a:lnTo>
                <a:lnTo>
                  <a:pt x="76" y="16"/>
                </a:lnTo>
                <a:lnTo>
                  <a:pt x="61" y="18"/>
                </a:lnTo>
                <a:lnTo>
                  <a:pt x="47" y="18"/>
                </a:lnTo>
                <a:lnTo>
                  <a:pt x="33" y="20"/>
                </a:lnTo>
                <a:lnTo>
                  <a:pt x="22" y="20"/>
                </a:lnTo>
                <a:lnTo>
                  <a:pt x="14" y="20"/>
                </a:lnTo>
                <a:lnTo>
                  <a:pt x="6" y="20"/>
                </a:lnTo>
                <a:lnTo>
                  <a:pt x="0" y="20"/>
                </a:lnTo>
                <a:lnTo>
                  <a:pt x="0" y="14"/>
                </a:lnTo>
                <a:lnTo>
                  <a:pt x="0" y="1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43">
            <a:extLst>
              <a:ext uri="{FF2B5EF4-FFF2-40B4-BE49-F238E27FC236}">
                <a16:creationId xmlns:a16="http://schemas.microsoft.com/office/drawing/2014/main" xmlns="" id="{96E04C97-B3DE-4CFD-AF30-881C26B15D63}"/>
              </a:ext>
            </a:extLst>
          </p:cNvPr>
          <p:cNvSpPr>
            <a:spLocks/>
          </p:cNvSpPr>
          <p:nvPr/>
        </p:nvSpPr>
        <p:spPr bwMode="auto">
          <a:xfrm>
            <a:off x="1403148" y="4777369"/>
            <a:ext cx="1066461" cy="343078"/>
          </a:xfrm>
          <a:custGeom>
            <a:avLst/>
            <a:gdLst>
              <a:gd name="T0" fmla="*/ 6 w 228"/>
              <a:gd name="T1" fmla="*/ 37 h 51"/>
              <a:gd name="T2" fmla="*/ 2 w 228"/>
              <a:gd name="T3" fmla="*/ 33 h 51"/>
              <a:gd name="T4" fmla="*/ 0 w 228"/>
              <a:gd name="T5" fmla="*/ 31 h 51"/>
              <a:gd name="T6" fmla="*/ 2 w 228"/>
              <a:gd name="T7" fmla="*/ 29 h 51"/>
              <a:gd name="T8" fmla="*/ 6 w 228"/>
              <a:gd name="T9" fmla="*/ 27 h 51"/>
              <a:gd name="T10" fmla="*/ 10 w 228"/>
              <a:gd name="T11" fmla="*/ 27 h 51"/>
              <a:gd name="T12" fmla="*/ 16 w 228"/>
              <a:gd name="T13" fmla="*/ 25 h 51"/>
              <a:gd name="T14" fmla="*/ 24 w 228"/>
              <a:gd name="T15" fmla="*/ 25 h 51"/>
              <a:gd name="T16" fmla="*/ 34 w 228"/>
              <a:gd name="T17" fmla="*/ 21 h 51"/>
              <a:gd name="T18" fmla="*/ 46 w 228"/>
              <a:gd name="T19" fmla="*/ 19 h 51"/>
              <a:gd name="T20" fmla="*/ 61 w 228"/>
              <a:gd name="T21" fmla="*/ 17 h 51"/>
              <a:gd name="T22" fmla="*/ 77 w 228"/>
              <a:gd name="T23" fmla="*/ 13 h 51"/>
              <a:gd name="T24" fmla="*/ 104 w 228"/>
              <a:gd name="T25" fmla="*/ 10 h 51"/>
              <a:gd name="T26" fmla="*/ 134 w 228"/>
              <a:gd name="T27" fmla="*/ 4 h 51"/>
              <a:gd name="T28" fmla="*/ 157 w 228"/>
              <a:gd name="T29" fmla="*/ 2 h 51"/>
              <a:gd name="T30" fmla="*/ 175 w 228"/>
              <a:gd name="T31" fmla="*/ 0 h 51"/>
              <a:gd name="T32" fmla="*/ 192 w 228"/>
              <a:gd name="T33" fmla="*/ 0 h 51"/>
              <a:gd name="T34" fmla="*/ 210 w 228"/>
              <a:gd name="T35" fmla="*/ 2 h 51"/>
              <a:gd name="T36" fmla="*/ 220 w 228"/>
              <a:gd name="T37" fmla="*/ 4 h 51"/>
              <a:gd name="T38" fmla="*/ 226 w 228"/>
              <a:gd name="T39" fmla="*/ 10 h 51"/>
              <a:gd name="T40" fmla="*/ 226 w 228"/>
              <a:gd name="T41" fmla="*/ 13 h 51"/>
              <a:gd name="T42" fmla="*/ 224 w 228"/>
              <a:gd name="T43" fmla="*/ 15 h 51"/>
              <a:gd name="T44" fmla="*/ 216 w 228"/>
              <a:gd name="T45" fmla="*/ 19 h 51"/>
              <a:gd name="T46" fmla="*/ 206 w 228"/>
              <a:gd name="T47" fmla="*/ 21 h 51"/>
              <a:gd name="T48" fmla="*/ 192 w 228"/>
              <a:gd name="T49" fmla="*/ 25 h 51"/>
              <a:gd name="T50" fmla="*/ 175 w 228"/>
              <a:gd name="T51" fmla="*/ 29 h 51"/>
              <a:gd name="T52" fmla="*/ 151 w 228"/>
              <a:gd name="T53" fmla="*/ 33 h 51"/>
              <a:gd name="T54" fmla="*/ 124 w 228"/>
              <a:gd name="T55" fmla="*/ 37 h 51"/>
              <a:gd name="T56" fmla="*/ 93 w 228"/>
              <a:gd name="T57" fmla="*/ 43 h 51"/>
              <a:gd name="T58" fmla="*/ 67 w 228"/>
              <a:gd name="T59" fmla="*/ 47 h 51"/>
              <a:gd name="T60" fmla="*/ 49 w 228"/>
              <a:gd name="T61" fmla="*/ 49 h 51"/>
              <a:gd name="T62" fmla="*/ 38 w 228"/>
              <a:gd name="T63" fmla="*/ 49 h 51"/>
              <a:gd name="T64" fmla="*/ 30 w 228"/>
              <a:gd name="T65" fmla="*/ 49 h 51"/>
              <a:gd name="T66" fmla="*/ 16 w 228"/>
              <a:gd name="T67" fmla="*/ 45 h 51"/>
              <a:gd name="T68" fmla="*/ 10 w 228"/>
              <a:gd name="T69" fmla="*/ 39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28" h="51">
                <a:moveTo>
                  <a:pt x="10" y="39"/>
                </a:moveTo>
                <a:lnTo>
                  <a:pt x="6" y="37"/>
                </a:lnTo>
                <a:lnTo>
                  <a:pt x="4" y="35"/>
                </a:lnTo>
                <a:lnTo>
                  <a:pt x="2" y="33"/>
                </a:lnTo>
                <a:lnTo>
                  <a:pt x="2" y="33"/>
                </a:lnTo>
                <a:lnTo>
                  <a:pt x="0" y="31"/>
                </a:lnTo>
                <a:lnTo>
                  <a:pt x="2" y="29"/>
                </a:lnTo>
                <a:lnTo>
                  <a:pt x="2" y="29"/>
                </a:lnTo>
                <a:lnTo>
                  <a:pt x="4" y="29"/>
                </a:lnTo>
                <a:lnTo>
                  <a:pt x="6" y="27"/>
                </a:lnTo>
                <a:lnTo>
                  <a:pt x="8" y="27"/>
                </a:lnTo>
                <a:lnTo>
                  <a:pt x="10" y="27"/>
                </a:lnTo>
                <a:lnTo>
                  <a:pt x="12" y="27"/>
                </a:lnTo>
                <a:lnTo>
                  <a:pt x="16" y="25"/>
                </a:lnTo>
                <a:lnTo>
                  <a:pt x="20" y="25"/>
                </a:lnTo>
                <a:lnTo>
                  <a:pt x="24" y="25"/>
                </a:lnTo>
                <a:lnTo>
                  <a:pt x="28" y="23"/>
                </a:lnTo>
                <a:lnTo>
                  <a:pt x="34" y="21"/>
                </a:lnTo>
                <a:lnTo>
                  <a:pt x="40" y="21"/>
                </a:lnTo>
                <a:lnTo>
                  <a:pt x="46" y="19"/>
                </a:lnTo>
                <a:lnTo>
                  <a:pt x="53" y="19"/>
                </a:lnTo>
                <a:lnTo>
                  <a:pt x="61" y="17"/>
                </a:lnTo>
                <a:lnTo>
                  <a:pt x="69" y="15"/>
                </a:lnTo>
                <a:lnTo>
                  <a:pt x="77" y="13"/>
                </a:lnTo>
                <a:lnTo>
                  <a:pt x="87" y="12"/>
                </a:lnTo>
                <a:lnTo>
                  <a:pt x="104" y="10"/>
                </a:lnTo>
                <a:lnTo>
                  <a:pt x="120" y="6"/>
                </a:lnTo>
                <a:lnTo>
                  <a:pt x="134" y="4"/>
                </a:lnTo>
                <a:lnTo>
                  <a:pt x="147" y="2"/>
                </a:lnTo>
                <a:lnTo>
                  <a:pt x="157" y="2"/>
                </a:lnTo>
                <a:lnTo>
                  <a:pt x="167" y="0"/>
                </a:lnTo>
                <a:lnTo>
                  <a:pt x="175" y="0"/>
                </a:lnTo>
                <a:lnTo>
                  <a:pt x="183" y="0"/>
                </a:lnTo>
                <a:lnTo>
                  <a:pt x="192" y="0"/>
                </a:lnTo>
                <a:lnTo>
                  <a:pt x="202" y="0"/>
                </a:lnTo>
                <a:lnTo>
                  <a:pt x="210" y="2"/>
                </a:lnTo>
                <a:lnTo>
                  <a:pt x="216" y="2"/>
                </a:lnTo>
                <a:lnTo>
                  <a:pt x="220" y="4"/>
                </a:lnTo>
                <a:lnTo>
                  <a:pt x="224" y="8"/>
                </a:lnTo>
                <a:lnTo>
                  <a:pt x="226" y="10"/>
                </a:lnTo>
                <a:lnTo>
                  <a:pt x="228" y="12"/>
                </a:lnTo>
                <a:lnTo>
                  <a:pt x="226" y="13"/>
                </a:lnTo>
                <a:lnTo>
                  <a:pt x="226" y="13"/>
                </a:lnTo>
                <a:lnTo>
                  <a:pt x="224" y="15"/>
                </a:lnTo>
                <a:lnTo>
                  <a:pt x="220" y="17"/>
                </a:lnTo>
                <a:lnTo>
                  <a:pt x="216" y="19"/>
                </a:lnTo>
                <a:lnTo>
                  <a:pt x="212" y="19"/>
                </a:lnTo>
                <a:lnTo>
                  <a:pt x="206" y="21"/>
                </a:lnTo>
                <a:lnTo>
                  <a:pt x="200" y="23"/>
                </a:lnTo>
                <a:lnTo>
                  <a:pt x="192" y="25"/>
                </a:lnTo>
                <a:lnTo>
                  <a:pt x="185" y="27"/>
                </a:lnTo>
                <a:lnTo>
                  <a:pt x="175" y="29"/>
                </a:lnTo>
                <a:lnTo>
                  <a:pt x="163" y="31"/>
                </a:lnTo>
                <a:lnTo>
                  <a:pt x="151" y="33"/>
                </a:lnTo>
                <a:lnTo>
                  <a:pt x="138" y="35"/>
                </a:lnTo>
                <a:lnTo>
                  <a:pt x="124" y="37"/>
                </a:lnTo>
                <a:lnTo>
                  <a:pt x="108" y="39"/>
                </a:lnTo>
                <a:lnTo>
                  <a:pt x="93" y="43"/>
                </a:lnTo>
                <a:lnTo>
                  <a:pt x="79" y="45"/>
                </a:lnTo>
                <a:lnTo>
                  <a:pt x="67" y="47"/>
                </a:lnTo>
                <a:lnTo>
                  <a:pt x="57" y="47"/>
                </a:lnTo>
                <a:lnTo>
                  <a:pt x="49" y="49"/>
                </a:lnTo>
                <a:lnTo>
                  <a:pt x="44" y="49"/>
                </a:lnTo>
                <a:lnTo>
                  <a:pt x="38" y="49"/>
                </a:lnTo>
                <a:lnTo>
                  <a:pt x="34" y="51"/>
                </a:lnTo>
                <a:lnTo>
                  <a:pt x="30" y="49"/>
                </a:lnTo>
                <a:lnTo>
                  <a:pt x="22" y="47"/>
                </a:lnTo>
                <a:lnTo>
                  <a:pt x="16" y="45"/>
                </a:lnTo>
                <a:lnTo>
                  <a:pt x="10" y="39"/>
                </a:lnTo>
                <a:lnTo>
                  <a:pt x="10" y="3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44">
            <a:extLst>
              <a:ext uri="{FF2B5EF4-FFF2-40B4-BE49-F238E27FC236}">
                <a16:creationId xmlns:a16="http://schemas.microsoft.com/office/drawing/2014/main" xmlns="" id="{1418A51D-9731-4F62-B492-8998212B0979}"/>
              </a:ext>
            </a:extLst>
          </p:cNvPr>
          <p:cNvSpPr>
            <a:spLocks/>
          </p:cNvSpPr>
          <p:nvPr/>
        </p:nvSpPr>
        <p:spPr bwMode="auto">
          <a:xfrm>
            <a:off x="1730574" y="4249557"/>
            <a:ext cx="420975" cy="435449"/>
          </a:xfrm>
          <a:custGeom>
            <a:avLst/>
            <a:gdLst>
              <a:gd name="T0" fmla="*/ 57 w 88"/>
              <a:gd name="T1" fmla="*/ 12 h 65"/>
              <a:gd name="T2" fmla="*/ 63 w 88"/>
              <a:gd name="T3" fmla="*/ 16 h 65"/>
              <a:gd name="T4" fmla="*/ 69 w 88"/>
              <a:gd name="T5" fmla="*/ 18 h 65"/>
              <a:gd name="T6" fmla="*/ 72 w 88"/>
              <a:gd name="T7" fmla="*/ 22 h 65"/>
              <a:gd name="T8" fmla="*/ 76 w 88"/>
              <a:gd name="T9" fmla="*/ 24 h 65"/>
              <a:gd name="T10" fmla="*/ 80 w 88"/>
              <a:gd name="T11" fmla="*/ 28 h 65"/>
              <a:gd name="T12" fmla="*/ 82 w 88"/>
              <a:gd name="T13" fmla="*/ 32 h 65"/>
              <a:gd name="T14" fmla="*/ 86 w 88"/>
              <a:gd name="T15" fmla="*/ 34 h 65"/>
              <a:gd name="T16" fmla="*/ 86 w 88"/>
              <a:gd name="T17" fmla="*/ 38 h 65"/>
              <a:gd name="T18" fmla="*/ 88 w 88"/>
              <a:gd name="T19" fmla="*/ 44 h 65"/>
              <a:gd name="T20" fmla="*/ 86 w 88"/>
              <a:gd name="T21" fmla="*/ 49 h 65"/>
              <a:gd name="T22" fmla="*/ 84 w 88"/>
              <a:gd name="T23" fmla="*/ 55 h 65"/>
              <a:gd name="T24" fmla="*/ 80 w 88"/>
              <a:gd name="T25" fmla="*/ 59 h 65"/>
              <a:gd name="T26" fmla="*/ 74 w 88"/>
              <a:gd name="T27" fmla="*/ 61 h 65"/>
              <a:gd name="T28" fmla="*/ 71 w 88"/>
              <a:gd name="T29" fmla="*/ 63 h 65"/>
              <a:gd name="T30" fmla="*/ 67 w 88"/>
              <a:gd name="T31" fmla="*/ 65 h 65"/>
              <a:gd name="T32" fmla="*/ 63 w 88"/>
              <a:gd name="T33" fmla="*/ 65 h 65"/>
              <a:gd name="T34" fmla="*/ 59 w 88"/>
              <a:gd name="T35" fmla="*/ 65 h 65"/>
              <a:gd name="T36" fmla="*/ 57 w 88"/>
              <a:gd name="T37" fmla="*/ 63 h 65"/>
              <a:gd name="T38" fmla="*/ 53 w 88"/>
              <a:gd name="T39" fmla="*/ 61 h 65"/>
              <a:gd name="T40" fmla="*/ 49 w 88"/>
              <a:gd name="T41" fmla="*/ 59 h 65"/>
              <a:gd name="T42" fmla="*/ 43 w 88"/>
              <a:gd name="T43" fmla="*/ 55 h 65"/>
              <a:gd name="T44" fmla="*/ 37 w 88"/>
              <a:gd name="T45" fmla="*/ 51 h 65"/>
              <a:gd name="T46" fmla="*/ 33 w 88"/>
              <a:gd name="T47" fmla="*/ 45 h 65"/>
              <a:gd name="T48" fmla="*/ 25 w 88"/>
              <a:gd name="T49" fmla="*/ 40 h 65"/>
              <a:gd name="T50" fmla="*/ 20 w 88"/>
              <a:gd name="T51" fmla="*/ 34 h 65"/>
              <a:gd name="T52" fmla="*/ 14 w 88"/>
              <a:gd name="T53" fmla="*/ 28 h 65"/>
              <a:gd name="T54" fmla="*/ 10 w 88"/>
              <a:gd name="T55" fmla="*/ 22 h 65"/>
              <a:gd name="T56" fmla="*/ 6 w 88"/>
              <a:gd name="T57" fmla="*/ 18 h 65"/>
              <a:gd name="T58" fmla="*/ 4 w 88"/>
              <a:gd name="T59" fmla="*/ 14 h 65"/>
              <a:gd name="T60" fmla="*/ 0 w 88"/>
              <a:gd name="T61" fmla="*/ 10 h 65"/>
              <a:gd name="T62" fmla="*/ 0 w 88"/>
              <a:gd name="T63" fmla="*/ 8 h 65"/>
              <a:gd name="T64" fmla="*/ 0 w 88"/>
              <a:gd name="T65" fmla="*/ 6 h 65"/>
              <a:gd name="T66" fmla="*/ 0 w 88"/>
              <a:gd name="T67" fmla="*/ 4 h 65"/>
              <a:gd name="T68" fmla="*/ 0 w 88"/>
              <a:gd name="T69" fmla="*/ 2 h 65"/>
              <a:gd name="T70" fmla="*/ 2 w 88"/>
              <a:gd name="T71" fmla="*/ 2 h 65"/>
              <a:gd name="T72" fmla="*/ 4 w 88"/>
              <a:gd name="T73" fmla="*/ 0 h 65"/>
              <a:gd name="T74" fmla="*/ 6 w 88"/>
              <a:gd name="T75" fmla="*/ 0 h 65"/>
              <a:gd name="T76" fmla="*/ 10 w 88"/>
              <a:gd name="T77" fmla="*/ 0 h 65"/>
              <a:gd name="T78" fmla="*/ 18 w 88"/>
              <a:gd name="T79" fmla="*/ 0 h 65"/>
              <a:gd name="T80" fmla="*/ 25 w 88"/>
              <a:gd name="T81" fmla="*/ 2 h 65"/>
              <a:gd name="T82" fmla="*/ 35 w 88"/>
              <a:gd name="T83" fmla="*/ 4 h 65"/>
              <a:gd name="T84" fmla="*/ 47 w 88"/>
              <a:gd name="T85" fmla="*/ 8 h 65"/>
              <a:gd name="T86" fmla="*/ 57 w 88"/>
              <a:gd name="T87" fmla="*/ 12 h 65"/>
              <a:gd name="T88" fmla="*/ 57 w 88"/>
              <a:gd name="T89" fmla="*/ 12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8" h="65">
                <a:moveTo>
                  <a:pt x="57" y="12"/>
                </a:moveTo>
                <a:lnTo>
                  <a:pt x="63" y="16"/>
                </a:lnTo>
                <a:lnTo>
                  <a:pt x="69" y="18"/>
                </a:lnTo>
                <a:lnTo>
                  <a:pt x="72" y="22"/>
                </a:lnTo>
                <a:lnTo>
                  <a:pt x="76" y="24"/>
                </a:lnTo>
                <a:lnTo>
                  <a:pt x="80" y="28"/>
                </a:lnTo>
                <a:lnTo>
                  <a:pt x="82" y="32"/>
                </a:lnTo>
                <a:lnTo>
                  <a:pt x="86" y="34"/>
                </a:lnTo>
                <a:lnTo>
                  <a:pt x="86" y="38"/>
                </a:lnTo>
                <a:lnTo>
                  <a:pt x="88" y="44"/>
                </a:lnTo>
                <a:lnTo>
                  <a:pt x="86" y="49"/>
                </a:lnTo>
                <a:lnTo>
                  <a:pt x="84" y="55"/>
                </a:lnTo>
                <a:lnTo>
                  <a:pt x="80" y="59"/>
                </a:lnTo>
                <a:lnTo>
                  <a:pt x="74" y="61"/>
                </a:lnTo>
                <a:lnTo>
                  <a:pt x="71" y="63"/>
                </a:lnTo>
                <a:lnTo>
                  <a:pt x="67" y="65"/>
                </a:lnTo>
                <a:lnTo>
                  <a:pt x="63" y="65"/>
                </a:lnTo>
                <a:lnTo>
                  <a:pt x="59" y="65"/>
                </a:lnTo>
                <a:lnTo>
                  <a:pt x="57" y="63"/>
                </a:lnTo>
                <a:lnTo>
                  <a:pt x="53" y="61"/>
                </a:lnTo>
                <a:lnTo>
                  <a:pt x="49" y="59"/>
                </a:lnTo>
                <a:lnTo>
                  <a:pt x="43" y="55"/>
                </a:lnTo>
                <a:lnTo>
                  <a:pt x="37" y="51"/>
                </a:lnTo>
                <a:lnTo>
                  <a:pt x="33" y="45"/>
                </a:lnTo>
                <a:lnTo>
                  <a:pt x="25" y="40"/>
                </a:lnTo>
                <a:lnTo>
                  <a:pt x="20" y="34"/>
                </a:lnTo>
                <a:lnTo>
                  <a:pt x="14" y="28"/>
                </a:lnTo>
                <a:lnTo>
                  <a:pt x="10" y="22"/>
                </a:lnTo>
                <a:lnTo>
                  <a:pt x="6" y="18"/>
                </a:lnTo>
                <a:lnTo>
                  <a:pt x="4" y="14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10" y="0"/>
                </a:lnTo>
                <a:lnTo>
                  <a:pt x="18" y="0"/>
                </a:lnTo>
                <a:lnTo>
                  <a:pt x="25" y="2"/>
                </a:lnTo>
                <a:lnTo>
                  <a:pt x="35" y="4"/>
                </a:lnTo>
                <a:lnTo>
                  <a:pt x="47" y="8"/>
                </a:lnTo>
                <a:lnTo>
                  <a:pt x="57" y="12"/>
                </a:lnTo>
                <a:lnTo>
                  <a:pt x="57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45">
            <a:extLst>
              <a:ext uri="{FF2B5EF4-FFF2-40B4-BE49-F238E27FC236}">
                <a16:creationId xmlns:a16="http://schemas.microsoft.com/office/drawing/2014/main" xmlns="" id="{C07F5E6B-4E57-465C-9EE9-88A2E9B9AAFA}"/>
              </a:ext>
            </a:extLst>
          </p:cNvPr>
          <p:cNvSpPr>
            <a:spLocks/>
          </p:cNvSpPr>
          <p:nvPr/>
        </p:nvSpPr>
        <p:spPr bwMode="auto">
          <a:xfrm>
            <a:off x="1571537" y="5252401"/>
            <a:ext cx="261938" cy="409059"/>
          </a:xfrm>
          <a:custGeom>
            <a:avLst/>
            <a:gdLst>
              <a:gd name="T0" fmla="*/ 51 w 57"/>
              <a:gd name="T1" fmla="*/ 51 h 63"/>
              <a:gd name="T2" fmla="*/ 45 w 57"/>
              <a:gd name="T3" fmla="*/ 57 h 63"/>
              <a:gd name="T4" fmla="*/ 41 w 57"/>
              <a:gd name="T5" fmla="*/ 61 h 63"/>
              <a:gd name="T6" fmla="*/ 37 w 57"/>
              <a:gd name="T7" fmla="*/ 63 h 63"/>
              <a:gd name="T8" fmla="*/ 35 w 57"/>
              <a:gd name="T9" fmla="*/ 63 h 63"/>
              <a:gd name="T10" fmla="*/ 31 w 57"/>
              <a:gd name="T11" fmla="*/ 63 h 63"/>
              <a:gd name="T12" fmla="*/ 29 w 57"/>
              <a:gd name="T13" fmla="*/ 63 h 63"/>
              <a:gd name="T14" fmla="*/ 27 w 57"/>
              <a:gd name="T15" fmla="*/ 61 h 63"/>
              <a:gd name="T16" fmla="*/ 23 w 57"/>
              <a:gd name="T17" fmla="*/ 59 h 63"/>
              <a:gd name="T18" fmla="*/ 21 w 57"/>
              <a:gd name="T19" fmla="*/ 55 h 63"/>
              <a:gd name="T20" fmla="*/ 19 w 57"/>
              <a:gd name="T21" fmla="*/ 53 h 63"/>
              <a:gd name="T22" fmla="*/ 17 w 57"/>
              <a:gd name="T23" fmla="*/ 49 h 63"/>
              <a:gd name="T24" fmla="*/ 13 w 57"/>
              <a:gd name="T25" fmla="*/ 44 h 63"/>
              <a:gd name="T26" fmla="*/ 8 w 57"/>
              <a:gd name="T27" fmla="*/ 36 h 63"/>
              <a:gd name="T28" fmla="*/ 4 w 57"/>
              <a:gd name="T29" fmla="*/ 28 h 63"/>
              <a:gd name="T30" fmla="*/ 2 w 57"/>
              <a:gd name="T31" fmla="*/ 20 h 63"/>
              <a:gd name="T32" fmla="*/ 0 w 57"/>
              <a:gd name="T33" fmla="*/ 12 h 63"/>
              <a:gd name="T34" fmla="*/ 2 w 57"/>
              <a:gd name="T35" fmla="*/ 8 h 63"/>
              <a:gd name="T36" fmla="*/ 2 w 57"/>
              <a:gd name="T37" fmla="*/ 2 h 63"/>
              <a:gd name="T38" fmla="*/ 6 w 57"/>
              <a:gd name="T39" fmla="*/ 0 h 63"/>
              <a:gd name="T40" fmla="*/ 10 w 57"/>
              <a:gd name="T41" fmla="*/ 0 h 63"/>
              <a:gd name="T42" fmla="*/ 13 w 57"/>
              <a:gd name="T43" fmla="*/ 0 h 63"/>
              <a:gd name="T44" fmla="*/ 19 w 57"/>
              <a:gd name="T45" fmla="*/ 0 h 63"/>
              <a:gd name="T46" fmla="*/ 27 w 57"/>
              <a:gd name="T47" fmla="*/ 2 h 63"/>
              <a:gd name="T48" fmla="*/ 35 w 57"/>
              <a:gd name="T49" fmla="*/ 4 h 63"/>
              <a:gd name="T50" fmla="*/ 41 w 57"/>
              <a:gd name="T51" fmla="*/ 8 h 63"/>
              <a:gd name="T52" fmla="*/ 49 w 57"/>
              <a:gd name="T53" fmla="*/ 14 h 63"/>
              <a:gd name="T54" fmla="*/ 53 w 57"/>
              <a:gd name="T55" fmla="*/ 18 h 63"/>
              <a:gd name="T56" fmla="*/ 57 w 57"/>
              <a:gd name="T57" fmla="*/ 26 h 63"/>
              <a:gd name="T58" fmla="*/ 57 w 57"/>
              <a:gd name="T59" fmla="*/ 34 h 63"/>
              <a:gd name="T60" fmla="*/ 57 w 57"/>
              <a:gd name="T61" fmla="*/ 42 h 63"/>
              <a:gd name="T62" fmla="*/ 55 w 57"/>
              <a:gd name="T63" fmla="*/ 47 h 63"/>
              <a:gd name="T64" fmla="*/ 51 w 57"/>
              <a:gd name="T65" fmla="*/ 51 h 63"/>
              <a:gd name="T66" fmla="*/ 51 w 57"/>
              <a:gd name="T67" fmla="*/ 51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7" h="63">
                <a:moveTo>
                  <a:pt x="51" y="51"/>
                </a:moveTo>
                <a:lnTo>
                  <a:pt x="45" y="57"/>
                </a:lnTo>
                <a:lnTo>
                  <a:pt x="41" y="61"/>
                </a:lnTo>
                <a:lnTo>
                  <a:pt x="37" y="63"/>
                </a:lnTo>
                <a:lnTo>
                  <a:pt x="35" y="63"/>
                </a:lnTo>
                <a:lnTo>
                  <a:pt x="31" y="63"/>
                </a:lnTo>
                <a:lnTo>
                  <a:pt x="29" y="63"/>
                </a:lnTo>
                <a:lnTo>
                  <a:pt x="27" y="61"/>
                </a:lnTo>
                <a:lnTo>
                  <a:pt x="23" y="59"/>
                </a:lnTo>
                <a:lnTo>
                  <a:pt x="21" y="55"/>
                </a:lnTo>
                <a:lnTo>
                  <a:pt x="19" y="53"/>
                </a:lnTo>
                <a:lnTo>
                  <a:pt x="17" y="49"/>
                </a:lnTo>
                <a:lnTo>
                  <a:pt x="13" y="44"/>
                </a:lnTo>
                <a:lnTo>
                  <a:pt x="8" y="36"/>
                </a:lnTo>
                <a:lnTo>
                  <a:pt x="4" y="28"/>
                </a:lnTo>
                <a:lnTo>
                  <a:pt x="2" y="20"/>
                </a:lnTo>
                <a:lnTo>
                  <a:pt x="0" y="12"/>
                </a:lnTo>
                <a:lnTo>
                  <a:pt x="2" y="8"/>
                </a:lnTo>
                <a:lnTo>
                  <a:pt x="2" y="2"/>
                </a:lnTo>
                <a:lnTo>
                  <a:pt x="6" y="0"/>
                </a:lnTo>
                <a:lnTo>
                  <a:pt x="10" y="0"/>
                </a:lnTo>
                <a:lnTo>
                  <a:pt x="13" y="0"/>
                </a:lnTo>
                <a:lnTo>
                  <a:pt x="19" y="0"/>
                </a:lnTo>
                <a:lnTo>
                  <a:pt x="27" y="2"/>
                </a:lnTo>
                <a:lnTo>
                  <a:pt x="35" y="4"/>
                </a:lnTo>
                <a:lnTo>
                  <a:pt x="41" y="8"/>
                </a:lnTo>
                <a:lnTo>
                  <a:pt x="49" y="14"/>
                </a:lnTo>
                <a:lnTo>
                  <a:pt x="53" y="18"/>
                </a:lnTo>
                <a:lnTo>
                  <a:pt x="57" y="26"/>
                </a:lnTo>
                <a:lnTo>
                  <a:pt x="57" y="34"/>
                </a:lnTo>
                <a:lnTo>
                  <a:pt x="57" y="42"/>
                </a:lnTo>
                <a:lnTo>
                  <a:pt x="55" y="47"/>
                </a:lnTo>
                <a:lnTo>
                  <a:pt x="51" y="51"/>
                </a:lnTo>
                <a:lnTo>
                  <a:pt x="51" y="5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46">
            <a:extLst>
              <a:ext uri="{FF2B5EF4-FFF2-40B4-BE49-F238E27FC236}">
                <a16:creationId xmlns:a16="http://schemas.microsoft.com/office/drawing/2014/main" xmlns="" id="{4A6CB928-B0FA-4CC2-914D-9D47732A66B9}"/>
              </a:ext>
            </a:extLst>
          </p:cNvPr>
          <p:cNvSpPr>
            <a:spLocks/>
          </p:cNvSpPr>
          <p:nvPr/>
        </p:nvSpPr>
        <p:spPr bwMode="auto">
          <a:xfrm>
            <a:off x="2722196" y="4051631"/>
            <a:ext cx="318067" cy="1504265"/>
          </a:xfrm>
          <a:custGeom>
            <a:avLst/>
            <a:gdLst>
              <a:gd name="T0" fmla="*/ 54 w 66"/>
              <a:gd name="T1" fmla="*/ 141 h 227"/>
              <a:gd name="T2" fmla="*/ 54 w 66"/>
              <a:gd name="T3" fmla="*/ 200 h 227"/>
              <a:gd name="T4" fmla="*/ 13 w 66"/>
              <a:gd name="T5" fmla="*/ 227 h 227"/>
              <a:gd name="T6" fmla="*/ 13 w 66"/>
              <a:gd name="T7" fmla="*/ 198 h 227"/>
              <a:gd name="T8" fmla="*/ 15 w 66"/>
              <a:gd name="T9" fmla="*/ 171 h 227"/>
              <a:gd name="T10" fmla="*/ 15 w 66"/>
              <a:gd name="T11" fmla="*/ 145 h 227"/>
              <a:gd name="T12" fmla="*/ 15 w 66"/>
              <a:gd name="T13" fmla="*/ 123 h 227"/>
              <a:gd name="T14" fmla="*/ 15 w 66"/>
              <a:gd name="T15" fmla="*/ 104 h 227"/>
              <a:gd name="T16" fmla="*/ 15 w 66"/>
              <a:gd name="T17" fmla="*/ 86 h 227"/>
              <a:gd name="T18" fmla="*/ 13 w 66"/>
              <a:gd name="T19" fmla="*/ 73 h 227"/>
              <a:gd name="T20" fmla="*/ 13 w 66"/>
              <a:gd name="T21" fmla="*/ 61 h 227"/>
              <a:gd name="T22" fmla="*/ 11 w 66"/>
              <a:gd name="T23" fmla="*/ 43 h 227"/>
              <a:gd name="T24" fmla="*/ 9 w 66"/>
              <a:gd name="T25" fmla="*/ 31 h 227"/>
              <a:gd name="T26" fmla="*/ 7 w 66"/>
              <a:gd name="T27" fmla="*/ 22 h 227"/>
              <a:gd name="T28" fmla="*/ 4 w 66"/>
              <a:gd name="T29" fmla="*/ 18 h 227"/>
              <a:gd name="T30" fmla="*/ 0 w 66"/>
              <a:gd name="T31" fmla="*/ 16 h 227"/>
              <a:gd name="T32" fmla="*/ 0 w 66"/>
              <a:gd name="T33" fmla="*/ 14 h 227"/>
              <a:gd name="T34" fmla="*/ 0 w 66"/>
              <a:gd name="T35" fmla="*/ 6 h 227"/>
              <a:gd name="T36" fmla="*/ 4 w 66"/>
              <a:gd name="T37" fmla="*/ 2 h 227"/>
              <a:gd name="T38" fmla="*/ 9 w 66"/>
              <a:gd name="T39" fmla="*/ 0 h 227"/>
              <a:gd name="T40" fmla="*/ 17 w 66"/>
              <a:gd name="T41" fmla="*/ 2 h 227"/>
              <a:gd name="T42" fmla="*/ 29 w 66"/>
              <a:gd name="T43" fmla="*/ 4 h 227"/>
              <a:gd name="T44" fmla="*/ 41 w 66"/>
              <a:gd name="T45" fmla="*/ 8 h 227"/>
              <a:gd name="T46" fmla="*/ 51 w 66"/>
              <a:gd name="T47" fmla="*/ 12 h 227"/>
              <a:gd name="T48" fmla="*/ 58 w 66"/>
              <a:gd name="T49" fmla="*/ 14 h 227"/>
              <a:gd name="T50" fmla="*/ 62 w 66"/>
              <a:gd name="T51" fmla="*/ 18 h 227"/>
              <a:gd name="T52" fmla="*/ 66 w 66"/>
              <a:gd name="T53" fmla="*/ 23 h 227"/>
              <a:gd name="T54" fmla="*/ 64 w 66"/>
              <a:gd name="T55" fmla="*/ 31 h 227"/>
              <a:gd name="T56" fmla="*/ 62 w 66"/>
              <a:gd name="T57" fmla="*/ 41 h 227"/>
              <a:gd name="T58" fmla="*/ 60 w 66"/>
              <a:gd name="T59" fmla="*/ 57 h 227"/>
              <a:gd name="T60" fmla="*/ 58 w 66"/>
              <a:gd name="T61" fmla="*/ 78 h 227"/>
              <a:gd name="T62" fmla="*/ 56 w 66"/>
              <a:gd name="T63" fmla="*/ 110 h 2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6" h="227">
                <a:moveTo>
                  <a:pt x="56" y="110"/>
                </a:moveTo>
                <a:lnTo>
                  <a:pt x="54" y="141"/>
                </a:lnTo>
                <a:lnTo>
                  <a:pt x="54" y="173"/>
                </a:lnTo>
                <a:lnTo>
                  <a:pt x="54" y="200"/>
                </a:lnTo>
                <a:lnTo>
                  <a:pt x="54" y="227"/>
                </a:lnTo>
                <a:lnTo>
                  <a:pt x="13" y="227"/>
                </a:lnTo>
                <a:lnTo>
                  <a:pt x="13" y="212"/>
                </a:lnTo>
                <a:lnTo>
                  <a:pt x="13" y="198"/>
                </a:lnTo>
                <a:lnTo>
                  <a:pt x="13" y="182"/>
                </a:lnTo>
                <a:lnTo>
                  <a:pt x="15" y="171"/>
                </a:lnTo>
                <a:lnTo>
                  <a:pt x="15" y="157"/>
                </a:lnTo>
                <a:lnTo>
                  <a:pt x="15" y="145"/>
                </a:lnTo>
                <a:lnTo>
                  <a:pt x="15" y="133"/>
                </a:lnTo>
                <a:lnTo>
                  <a:pt x="15" y="123"/>
                </a:lnTo>
                <a:lnTo>
                  <a:pt x="15" y="112"/>
                </a:lnTo>
                <a:lnTo>
                  <a:pt x="15" y="104"/>
                </a:lnTo>
                <a:lnTo>
                  <a:pt x="15" y="94"/>
                </a:lnTo>
                <a:lnTo>
                  <a:pt x="15" y="86"/>
                </a:lnTo>
                <a:lnTo>
                  <a:pt x="13" y="78"/>
                </a:lnTo>
                <a:lnTo>
                  <a:pt x="13" y="73"/>
                </a:lnTo>
                <a:lnTo>
                  <a:pt x="13" y="67"/>
                </a:lnTo>
                <a:lnTo>
                  <a:pt x="13" y="61"/>
                </a:lnTo>
                <a:lnTo>
                  <a:pt x="13" y="51"/>
                </a:lnTo>
                <a:lnTo>
                  <a:pt x="11" y="43"/>
                </a:lnTo>
                <a:lnTo>
                  <a:pt x="11" y="37"/>
                </a:lnTo>
                <a:lnTo>
                  <a:pt x="9" y="31"/>
                </a:lnTo>
                <a:lnTo>
                  <a:pt x="9" y="25"/>
                </a:lnTo>
                <a:lnTo>
                  <a:pt x="7" y="22"/>
                </a:lnTo>
                <a:lnTo>
                  <a:pt x="5" y="20"/>
                </a:lnTo>
                <a:lnTo>
                  <a:pt x="4" y="18"/>
                </a:lnTo>
                <a:lnTo>
                  <a:pt x="2" y="18"/>
                </a:lnTo>
                <a:lnTo>
                  <a:pt x="0" y="16"/>
                </a:lnTo>
                <a:lnTo>
                  <a:pt x="0" y="16"/>
                </a:lnTo>
                <a:lnTo>
                  <a:pt x="0" y="14"/>
                </a:lnTo>
                <a:lnTo>
                  <a:pt x="0" y="10"/>
                </a:lnTo>
                <a:lnTo>
                  <a:pt x="0" y="6"/>
                </a:lnTo>
                <a:lnTo>
                  <a:pt x="2" y="4"/>
                </a:lnTo>
                <a:lnTo>
                  <a:pt x="4" y="2"/>
                </a:lnTo>
                <a:lnTo>
                  <a:pt x="5" y="2"/>
                </a:lnTo>
                <a:lnTo>
                  <a:pt x="9" y="0"/>
                </a:lnTo>
                <a:lnTo>
                  <a:pt x="13" y="0"/>
                </a:lnTo>
                <a:lnTo>
                  <a:pt x="17" y="2"/>
                </a:lnTo>
                <a:lnTo>
                  <a:pt x="23" y="2"/>
                </a:lnTo>
                <a:lnTo>
                  <a:pt x="29" y="4"/>
                </a:lnTo>
                <a:lnTo>
                  <a:pt x="35" y="6"/>
                </a:lnTo>
                <a:lnTo>
                  <a:pt x="41" y="8"/>
                </a:lnTo>
                <a:lnTo>
                  <a:pt x="47" y="10"/>
                </a:lnTo>
                <a:lnTo>
                  <a:pt x="51" y="12"/>
                </a:lnTo>
                <a:lnTo>
                  <a:pt x="54" y="12"/>
                </a:lnTo>
                <a:lnTo>
                  <a:pt x="58" y="14"/>
                </a:lnTo>
                <a:lnTo>
                  <a:pt x="60" y="16"/>
                </a:lnTo>
                <a:lnTo>
                  <a:pt x="62" y="18"/>
                </a:lnTo>
                <a:lnTo>
                  <a:pt x="64" y="20"/>
                </a:lnTo>
                <a:lnTo>
                  <a:pt x="66" y="23"/>
                </a:lnTo>
                <a:lnTo>
                  <a:pt x="66" y="27"/>
                </a:lnTo>
                <a:lnTo>
                  <a:pt x="64" y="31"/>
                </a:lnTo>
                <a:lnTo>
                  <a:pt x="62" y="35"/>
                </a:lnTo>
                <a:lnTo>
                  <a:pt x="62" y="41"/>
                </a:lnTo>
                <a:lnTo>
                  <a:pt x="60" y="47"/>
                </a:lnTo>
                <a:lnTo>
                  <a:pt x="60" y="57"/>
                </a:lnTo>
                <a:lnTo>
                  <a:pt x="58" y="67"/>
                </a:lnTo>
                <a:lnTo>
                  <a:pt x="58" y="78"/>
                </a:lnTo>
                <a:lnTo>
                  <a:pt x="56" y="92"/>
                </a:lnTo>
                <a:lnTo>
                  <a:pt x="56" y="110"/>
                </a:lnTo>
                <a:lnTo>
                  <a:pt x="56" y="11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55">
            <a:extLst>
              <a:ext uri="{FF2B5EF4-FFF2-40B4-BE49-F238E27FC236}">
                <a16:creationId xmlns:a16="http://schemas.microsoft.com/office/drawing/2014/main" xmlns="" id="{440B0CDE-4793-4070-87E8-2A2EB547AE70}"/>
              </a:ext>
            </a:extLst>
          </p:cNvPr>
          <p:cNvSpPr>
            <a:spLocks/>
          </p:cNvSpPr>
          <p:nvPr/>
        </p:nvSpPr>
        <p:spPr bwMode="auto">
          <a:xfrm>
            <a:off x="8828841" y="4021581"/>
            <a:ext cx="374152" cy="1715829"/>
          </a:xfrm>
          <a:custGeom>
            <a:avLst/>
            <a:gdLst>
              <a:gd name="T0" fmla="*/ 60 w 72"/>
              <a:gd name="T1" fmla="*/ 106 h 233"/>
              <a:gd name="T2" fmla="*/ 60 w 72"/>
              <a:gd name="T3" fmla="*/ 131 h 233"/>
              <a:gd name="T4" fmla="*/ 58 w 72"/>
              <a:gd name="T5" fmla="*/ 164 h 233"/>
              <a:gd name="T6" fmla="*/ 58 w 72"/>
              <a:gd name="T7" fmla="*/ 206 h 233"/>
              <a:gd name="T8" fmla="*/ 17 w 72"/>
              <a:gd name="T9" fmla="*/ 233 h 233"/>
              <a:gd name="T10" fmla="*/ 17 w 72"/>
              <a:gd name="T11" fmla="*/ 192 h 233"/>
              <a:gd name="T12" fmla="*/ 19 w 72"/>
              <a:gd name="T13" fmla="*/ 155 h 233"/>
              <a:gd name="T14" fmla="*/ 19 w 72"/>
              <a:gd name="T15" fmla="*/ 125 h 233"/>
              <a:gd name="T16" fmla="*/ 19 w 72"/>
              <a:gd name="T17" fmla="*/ 98 h 233"/>
              <a:gd name="T18" fmla="*/ 19 w 72"/>
              <a:gd name="T19" fmla="*/ 76 h 233"/>
              <a:gd name="T20" fmla="*/ 19 w 72"/>
              <a:gd name="T21" fmla="*/ 60 h 233"/>
              <a:gd name="T22" fmla="*/ 19 w 72"/>
              <a:gd name="T23" fmla="*/ 49 h 233"/>
              <a:gd name="T24" fmla="*/ 19 w 72"/>
              <a:gd name="T25" fmla="*/ 43 h 233"/>
              <a:gd name="T26" fmla="*/ 13 w 72"/>
              <a:gd name="T27" fmla="*/ 27 h 233"/>
              <a:gd name="T28" fmla="*/ 5 w 72"/>
              <a:gd name="T29" fmla="*/ 17 h 233"/>
              <a:gd name="T30" fmla="*/ 1 w 72"/>
              <a:gd name="T31" fmla="*/ 13 h 233"/>
              <a:gd name="T32" fmla="*/ 0 w 72"/>
              <a:gd name="T33" fmla="*/ 9 h 233"/>
              <a:gd name="T34" fmla="*/ 1 w 72"/>
              <a:gd name="T35" fmla="*/ 6 h 233"/>
              <a:gd name="T36" fmla="*/ 5 w 72"/>
              <a:gd name="T37" fmla="*/ 2 h 233"/>
              <a:gd name="T38" fmla="*/ 9 w 72"/>
              <a:gd name="T39" fmla="*/ 0 h 233"/>
              <a:gd name="T40" fmla="*/ 17 w 72"/>
              <a:gd name="T41" fmla="*/ 0 h 233"/>
              <a:gd name="T42" fmla="*/ 27 w 72"/>
              <a:gd name="T43" fmla="*/ 0 h 233"/>
              <a:gd name="T44" fmla="*/ 43 w 72"/>
              <a:gd name="T45" fmla="*/ 6 h 233"/>
              <a:gd name="T46" fmla="*/ 60 w 72"/>
              <a:gd name="T47" fmla="*/ 11 h 233"/>
              <a:gd name="T48" fmla="*/ 68 w 72"/>
              <a:gd name="T49" fmla="*/ 15 h 233"/>
              <a:gd name="T50" fmla="*/ 72 w 72"/>
              <a:gd name="T51" fmla="*/ 21 h 233"/>
              <a:gd name="T52" fmla="*/ 72 w 72"/>
              <a:gd name="T53" fmla="*/ 27 h 233"/>
              <a:gd name="T54" fmla="*/ 68 w 72"/>
              <a:gd name="T55" fmla="*/ 43 h 233"/>
              <a:gd name="T56" fmla="*/ 66 w 72"/>
              <a:gd name="T57" fmla="*/ 51 h 233"/>
              <a:gd name="T58" fmla="*/ 64 w 72"/>
              <a:gd name="T59" fmla="*/ 57 h 233"/>
              <a:gd name="T60" fmla="*/ 64 w 72"/>
              <a:gd name="T61" fmla="*/ 66 h 233"/>
              <a:gd name="T62" fmla="*/ 62 w 72"/>
              <a:gd name="T63" fmla="*/ 80 h 233"/>
              <a:gd name="T64" fmla="*/ 62 w 72"/>
              <a:gd name="T65" fmla="*/ 96 h 2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2" h="233">
                <a:moveTo>
                  <a:pt x="62" y="96"/>
                </a:moveTo>
                <a:lnTo>
                  <a:pt x="60" y="106"/>
                </a:lnTo>
                <a:lnTo>
                  <a:pt x="60" y="117"/>
                </a:lnTo>
                <a:lnTo>
                  <a:pt x="60" y="131"/>
                </a:lnTo>
                <a:lnTo>
                  <a:pt x="60" y="147"/>
                </a:lnTo>
                <a:lnTo>
                  <a:pt x="58" y="164"/>
                </a:lnTo>
                <a:lnTo>
                  <a:pt x="58" y="184"/>
                </a:lnTo>
                <a:lnTo>
                  <a:pt x="58" y="206"/>
                </a:lnTo>
                <a:lnTo>
                  <a:pt x="56" y="227"/>
                </a:lnTo>
                <a:lnTo>
                  <a:pt x="17" y="233"/>
                </a:lnTo>
                <a:lnTo>
                  <a:pt x="17" y="211"/>
                </a:lnTo>
                <a:lnTo>
                  <a:pt x="17" y="192"/>
                </a:lnTo>
                <a:lnTo>
                  <a:pt x="17" y="172"/>
                </a:lnTo>
                <a:lnTo>
                  <a:pt x="19" y="155"/>
                </a:lnTo>
                <a:lnTo>
                  <a:pt x="19" y="139"/>
                </a:lnTo>
                <a:lnTo>
                  <a:pt x="19" y="125"/>
                </a:lnTo>
                <a:lnTo>
                  <a:pt x="19" y="111"/>
                </a:lnTo>
                <a:lnTo>
                  <a:pt x="19" y="98"/>
                </a:lnTo>
                <a:lnTo>
                  <a:pt x="19" y="86"/>
                </a:lnTo>
                <a:lnTo>
                  <a:pt x="19" y="76"/>
                </a:lnTo>
                <a:lnTo>
                  <a:pt x="19" y="68"/>
                </a:lnTo>
                <a:lnTo>
                  <a:pt x="19" y="60"/>
                </a:lnTo>
                <a:lnTo>
                  <a:pt x="19" y="55"/>
                </a:lnTo>
                <a:lnTo>
                  <a:pt x="19" y="49"/>
                </a:lnTo>
                <a:lnTo>
                  <a:pt x="19" y="45"/>
                </a:lnTo>
                <a:lnTo>
                  <a:pt x="19" y="43"/>
                </a:lnTo>
                <a:lnTo>
                  <a:pt x="17" y="35"/>
                </a:lnTo>
                <a:lnTo>
                  <a:pt x="13" y="27"/>
                </a:lnTo>
                <a:lnTo>
                  <a:pt x="11" y="21"/>
                </a:lnTo>
                <a:lnTo>
                  <a:pt x="5" y="17"/>
                </a:lnTo>
                <a:lnTo>
                  <a:pt x="3" y="15"/>
                </a:lnTo>
                <a:lnTo>
                  <a:pt x="1" y="13"/>
                </a:lnTo>
                <a:lnTo>
                  <a:pt x="1" y="11"/>
                </a:lnTo>
                <a:lnTo>
                  <a:pt x="0" y="9"/>
                </a:lnTo>
                <a:lnTo>
                  <a:pt x="0" y="8"/>
                </a:lnTo>
                <a:lnTo>
                  <a:pt x="1" y="6"/>
                </a:lnTo>
                <a:lnTo>
                  <a:pt x="3" y="4"/>
                </a:lnTo>
                <a:lnTo>
                  <a:pt x="5" y="2"/>
                </a:lnTo>
                <a:lnTo>
                  <a:pt x="7" y="0"/>
                </a:lnTo>
                <a:lnTo>
                  <a:pt x="9" y="0"/>
                </a:lnTo>
                <a:lnTo>
                  <a:pt x="13" y="0"/>
                </a:lnTo>
                <a:lnTo>
                  <a:pt x="17" y="0"/>
                </a:lnTo>
                <a:lnTo>
                  <a:pt x="21" y="0"/>
                </a:lnTo>
                <a:lnTo>
                  <a:pt x="27" y="0"/>
                </a:lnTo>
                <a:lnTo>
                  <a:pt x="33" y="2"/>
                </a:lnTo>
                <a:lnTo>
                  <a:pt x="43" y="6"/>
                </a:lnTo>
                <a:lnTo>
                  <a:pt x="52" y="8"/>
                </a:lnTo>
                <a:lnTo>
                  <a:pt x="60" y="11"/>
                </a:lnTo>
                <a:lnTo>
                  <a:pt x="66" y="13"/>
                </a:lnTo>
                <a:lnTo>
                  <a:pt x="68" y="15"/>
                </a:lnTo>
                <a:lnTo>
                  <a:pt x="70" y="19"/>
                </a:lnTo>
                <a:lnTo>
                  <a:pt x="72" y="21"/>
                </a:lnTo>
                <a:lnTo>
                  <a:pt x="72" y="23"/>
                </a:lnTo>
                <a:lnTo>
                  <a:pt x="72" y="27"/>
                </a:lnTo>
                <a:lnTo>
                  <a:pt x="70" y="33"/>
                </a:lnTo>
                <a:lnTo>
                  <a:pt x="68" y="43"/>
                </a:lnTo>
                <a:lnTo>
                  <a:pt x="66" y="47"/>
                </a:lnTo>
                <a:lnTo>
                  <a:pt x="66" y="51"/>
                </a:lnTo>
                <a:lnTo>
                  <a:pt x="66" y="53"/>
                </a:lnTo>
                <a:lnTo>
                  <a:pt x="64" y="57"/>
                </a:lnTo>
                <a:lnTo>
                  <a:pt x="64" y="60"/>
                </a:lnTo>
                <a:lnTo>
                  <a:pt x="64" y="66"/>
                </a:lnTo>
                <a:lnTo>
                  <a:pt x="64" y="72"/>
                </a:lnTo>
                <a:lnTo>
                  <a:pt x="62" y="80"/>
                </a:lnTo>
                <a:lnTo>
                  <a:pt x="62" y="86"/>
                </a:lnTo>
                <a:lnTo>
                  <a:pt x="62" y="96"/>
                </a:lnTo>
                <a:lnTo>
                  <a:pt x="62" y="9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56">
            <a:extLst>
              <a:ext uri="{FF2B5EF4-FFF2-40B4-BE49-F238E27FC236}">
                <a16:creationId xmlns:a16="http://schemas.microsoft.com/office/drawing/2014/main" xmlns="" id="{871494B1-09F8-4631-B06D-C8219E9D2E66}"/>
              </a:ext>
            </a:extLst>
          </p:cNvPr>
          <p:cNvSpPr>
            <a:spLocks/>
          </p:cNvSpPr>
          <p:nvPr/>
        </p:nvSpPr>
        <p:spPr bwMode="auto">
          <a:xfrm>
            <a:off x="8569018" y="4710848"/>
            <a:ext cx="914592" cy="395964"/>
          </a:xfrm>
          <a:custGeom>
            <a:avLst/>
            <a:gdLst>
              <a:gd name="T0" fmla="*/ 150 w 176"/>
              <a:gd name="T1" fmla="*/ 27 h 53"/>
              <a:gd name="T2" fmla="*/ 129 w 176"/>
              <a:gd name="T3" fmla="*/ 33 h 53"/>
              <a:gd name="T4" fmla="*/ 101 w 176"/>
              <a:gd name="T5" fmla="*/ 39 h 53"/>
              <a:gd name="T6" fmla="*/ 78 w 176"/>
              <a:gd name="T7" fmla="*/ 45 h 53"/>
              <a:gd name="T8" fmla="*/ 58 w 176"/>
              <a:gd name="T9" fmla="*/ 51 h 53"/>
              <a:gd name="T10" fmla="*/ 45 w 176"/>
              <a:gd name="T11" fmla="*/ 53 h 53"/>
              <a:gd name="T12" fmla="*/ 37 w 176"/>
              <a:gd name="T13" fmla="*/ 53 h 53"/>
              <a:gd name="T14" fmla="*/ 25 w 176"/>
              <a:gd name="T15" fmla="*/ 51 h 53"/>
              <a:gd name="T16" fmla="*/ 9 w 176"/>
              <a:gd name="T17" fmla="*/ 45 h 53"/>
              <a:gd name="T18" fmla="*/ 3 w 176"/>
              <a:gd name="T19" fmla="*/ 41 h 53"/>
              <a:gd name="T20" fmla="*/ 0 w 176"/>
              <a:gd name="T21" fmla="*/ 39 h 53"/>
              <a:gd name="T22" fmla="*/ 0 w 176"/>
              <a:gd name="T23" fmla="*/ 35 h 53"/>
              <a:gd name="T24" fmla="*/ 0 w 176"/>
              <a:gd name="T25" fmla="*/ 33 h 53"/>
              <a:gd name="T26" fmla="*/ 3 w 176"/>
              <a:gd name="T27" fmla="*/ 33 h 53"/>
              <a:gd name="T28" fmla="*/ 7 w 176"/>
              <a:gd name="T29" fmla="*/ 31 h 53"/>
              <a:gd name="T30" fmla="*/ 15 w 176"/>
              <a:gd name="T31" fmla="*/ 27 h 53"/>
              <a:gd name="T32" fmla="*/ 25 w 176"/>
              <a:gd name="T33" fmla="*/ 25 h 53"/>
              <a:gd name="T34" fmla="*/ 37 w 176"/>
              <a:gd name="T35" fmla="*/ 21 h 53"/>
              <a:gd name="T36" fmla="*/ 52 w 176"/>
              <a:gd name="T37" fmla="*/ 17 h 53"/>
              <a:gd name="T38" fmla="*/ 68 w 176"/>
              <a:gd name="T39" fmla="*/ 14 h 53"/>
              <a:gd name="T40" fmla="*/ 84 w 176"/>
              <a:gd name="T41" fmla="*/ 10 h 53"/>
              <a:gd name="T42" fmla="*/ 99 w 176"/>
              <a:gd name="T43" fmla="*/ 8 h 53"/>
              <a:gd name="T44" fmla="*/ 111 w 176"/>
              <a:gd name="T45" fmla="*/ 6 h 53"/>
              <a:gd name="T46" fmla="*/ 131 w 176"/>
              <a:gd name="T47" fmla="*/ 2 h 53"/>
              <a:gd name="T48" fmla="*/ 143 w 176"/>
              <a:gd name="T49" fmla="*/ 0 h 53"/>
              <a:gd name="T50" fmla="*/ 150 w 176"/>
              <a:gd name="T51" fmla="*/ 0 h 53"/>
              <a:gd name="T52" fmla="*/ 164 w 176"/>
              <a:gd name="T53" fmla="*/ 2 h 53"/>
              <a:gd name="T54" fmla="*/ 172 w 176"/>
              <a:gd name="T55" fmla="*/ 6 h 53"/>
              <a:gd name="T56" fmla="*/ 176 w 176"/>
              <a:gd name="T57" fmla="*/ 12 h 53"/>
              <a:gd name="T58" fmla="*/ 174 w 176"/>
              <a:gd name="T59" fmla="*/ 15 h 53"/>
              <a:gd name="T60" fmla="*/ 170 w 176"/>
              <a:gd name="T61" fmla="*/ 19 h 53"/>
              <a:gd name="T62" fmla="*/ 164 w 176"/>
              <a:gd name="T63" fmla="*/ 21 h 53"/>
              <a:gd name="T64" fmla="*/ 160 w 176"/>
              <a:gd name="T65" fmla="*/ 23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76" h="53">
                <a:moveTo>
                  <a:pt x="160" y="23"/>
                </a:moveTo>
                <a:lnTo>
                  <a:pt x="150" y="27"/>
                </a:lnTo>
                <a:lnTo>
                  <a:pt x="141" y="29"/>
                </a:lnTo>
                <a:lnTo>
                  <a:pt x="129" y="33"/>
                </a:lnTo>
                <a:lnTo>
                  <a:pt x="115" y="35"/>
                </a:lnTo>
                <a:lnTo>
                  <a:pt x="101" y="39"/>
                </a:lnTo>
                <a:lnTo>
                  <a:pt x="90" y="41"/>
                </a:lnTo>
                <a:lnTo>
                  <a:pt x="78" y="45"/>
                </a:lnTo>
                <a:lnTo>
                  <a:pt x="68" y="47"/>
                </a:lnTo>
                <a:lnTo>
                  <a:pt x="58" y="51"/>
                </a:lnTo>
                <a:lnTo>
                  <a:pt x="50" y="53"/>
                </a:lnTo>
                <a:lnTo>
                  <a:pt x="45" y="53"/>
                </a:lnTo>
                <a:lnTo>
                  <a:pt x="41" y="53"/>
                </a:lnTo>
                <a:lnTo>
                  <a:pt x="37" y="53"/>
                </a:lnTo>
                <a:lnTo>
                  <a:pt x="31" y="53"/>
                </a:lnTo>
                <a:lnTo>
                  <a:pt x="25" y="51"/>
                </a:lnTo>
                <a:lnTo>
                  <a:pt x="17" y="47"/>
                </a:lnTo>
                <a:lnTo>
                  <a:pt x="9" y="45"/>
                </a:lnTo>
                <a:lnTo>
                  <a:pt x="5" y="43"/>
                </a:lnTo>
                <a:lnTo>
                  <a:pt x="3" y="41"/>
                </a:lnTo>
                <a:lnTo>
                  <a:pt x="1" y="41"/>
                </a:lnTo>
                <a:lnTo>
                  <a:pt x="0" y="39"/>
                </a:lnTo>
                <a:lnTo>
                  <a:pt x="0" y="37"/>
                </a:lnTo>
                <a:lnTo>
                  <a:pt x="0" y="35"/>
                </a:lnTo>
                <a:lnTo>
                  <a:pt x="0" y="35"/>
                </a:lnTo>
                <a:lnTo>
                  <a:pt x="0" y="33"/>
                </a:lnTo>
                <a:lnTo>
                  <a:pt x="1" y="33"/>
                </a:lnTo>
                <a:lnTo>
                  <a:pt x="3" y="33"/>
                </a:lnTo>
                <a:lnTo>
                  <a:pt x="5" y="31"/>
                </a:lnTo>
                <a:lnTo>
                  <a:pt x="7" y="31"/>
                </a:lnTo>
                <a:lnTo>
                  <a:pt x="11" y="29"/>
                </a:lnTo>
                <a:lnTo>
                  <a:pt x="15" y="27"/>
                </a:lnTo>
                <a:lnTo>
                  <a:pt x="21" y="27"/>
                </a:lnTo>
                <a:lnTo>
                  <a:pt x="25" y="25"/>
                </a:lnTo>
                <a:lnTo>
                  <a:pt x="31" y="23"/>
                </a:lnTo>
                <a:lnTo>
                  <a:pt x="37" y="21"/>
                </a:lnTo>
                <a:lnTo>
                  <a:pt x="45" y="19"/>
                </a:lnTo>
                <a:lnTo>
                  <a:pt x="52" y="17"/>
                </a:lnTo>
                <a:lnTo>
                  <a:pt x="60" y="15"/>
                </a:lnTo>
                <a:lnTo>
                  <a:pt x="68" y="14"/>
                </a:lnTo>
                <a:lnTo>
                  <a:pt x="76" y="12"/>
                </a:lnTo>
                <a:lnTo>
                  <a:pt x="84" y="10"/>
                </a:lnTo>
                <a:lnTo>
                  <a:pt x="92" y="10"/>
                </a:lnTo>
                <a:lnTo>
                  <a:pt x="99" y="8"/>
                </a:lnTo>
                <a:lnTo>
                  <a:pt x="105" y="6"/>
                </a:lnTo>
                <a:lnTo>
                  <a:pt x="111" y="6"/>
                </a:lnTo>
                <a:lnTo>
                  <a:pt x="123" y="4"/>
                </a:lnTo>
                <a:lnTo>
                  <a:pt x="131" y="2"/>
                </a:lnTo>
                <a:lnTo>
                  <a:pt x="139" y="0"/>
                </a:lnTo>
                <a:lnTo>
                  <a:pt x="143" y="0"/>
                </a:lnTo>
                <a:lnTo>
                  <a:pt x="146" y="0"/>
                </a:lnTo>
                <a:lnTo>
                  <a:pt x="150" y="0"/>
                </a:lnTo>
                <a:lnTo>
                  <a:pt x="154" y="0"/>
                </a:lnTo>
                <a:lnTo>
                  <a:pt x="164" y="2"/>
                </a:lnTo>
                <a:lnTo>
                  <a:pt x="170" y="4"/>
                </a:lnTo>
                <a:lnTo>
                  <a:pt x="172" y="6"/>
                </a:lnTo>
                <a:lnTo>
                  <a:pt x="174" y="8"/>
                </a:lnTo>
                <a:lnTo>
                  <a:pt x="176" y="12"/>
                </a:lnTo>
                <a:lnTo>
                  <a:pt x="174" y="14"/>
                </a:lnTo>
                <a:lnTo>
                  <a:pt x="174" y="15"/>
                </a:lnTo>
                <a:lnTo>
                  <a:pt x="172" y="17"/>
                </a:lnTo>
                <a:lnTo>
                  <a:pt x="170" y="19"/>
                </a:lnTo>
                <a:lnTo>
                  <a:pt x="168" y="21"/>
                </a:lnTo>
                <a:lnTo>
                  <a:pt x="164" y="21"/>
                </a:lnTo>
                <a:lnTo>
                  <a:pt x="160" y="23"/>
                </a:lnTo>
                <a:lnTo>
                  <a:pt x="160" y="2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57">
            <a:extLst>
              <a:ext uri="{FF2B5EF4-FFF2-40B4-BE49-F238E27FC236}">
                <a16:creationId xmlns:a16="http://schemas.microsoft.com/office/drawing/2014/main" xmlns="" id="{E6F67150-7975-46BA-BBB1-08529AE4395B}"/>
              </a:ext>
            </a:extLst>
          </p:cNvPr>
          <p:cNvSpPr>
            <a:spLocks/>
          </p:cNvSpPr>
          <p:nvPr/>
        </p:nvSpPr>
        <p:spPr bwMode="auto">
          <a:xfrm>
            <a:off x="8433904" y="5400107"/>
            <a:ext cx="1018523" cy="703928"/>
          </a:xfrm>
          <a:custGeom>
            <a:avLst/>
            <a:gdLst>
              <a:gd name="T0" fmla="*/ 198 w 198"/>
              <a:gd name="T1" fmla="*/ 2 h 94"/>
              <a:gd name="T2" fmla="*/ 196 w 198"/>
              <a:gd name="T3" fmla="*/ 4 h 94"/>
              <a:gd name="T4" fmla="*/ 194 w 198"/>
              <a:gd name="T5" fmla="*/ 10 h 94"/>
              <a:gd name="T6" fmla="*/ 186 w 198"/>
              <a:gd name="T7" fmla="*/ 14 h 94"/>
              <a:gd name="T8" fmla="*/ 178 w 198"/>
              <a:gd name="T9" fmla="*/ 22 h 94"/>
              <a:gd name="T10" fmla="*/ 167 w 198"/>
              <a:gd name="T11" fmla="*/ 27 h 94"/>
              <a:gd name="T12" fmla="*/ 153 w 198"/>
              <a:gd name="T13" fmla="*/ 37 h 94"/>
              <a:gd name="T14" fmla="*/ 137 w 198"/>
              <a:gd name="T15" fmla="*/ 47 h 94"/>
              <a:gd name="T16" fmla="*/ 118 w 198"/>
              <a:gd name="T17" fmla="*/ 57 h 94"/>
              <a:gd name="T18" fmla="*/ 100 w 198"/>
              <a:gd name="T19" fmla="*/ 67 h 94"/>
              <a:gd name="T20" fmla="*/ 86 w 198"/>
              <a:gd name="T21" fmla="*/ 74 h 94"/>
              <a:gd name="T22" fmla="*/ 73 w 198"/>
              <a:gd name="T23" fmla="*/ 80 h 94"/>
              <a:gd name="T24" fmla="*/ 63 w 198"/>
              <a:gd name="T25" fmla="*/ 86 h 94"/>
              <a:gd name="T26" fmla="*/ 53 w 198"/>
              <a:gd name="T27" fmla="*/ 90 h 94"/>
              <a:gd name="T28" fmla="*/ 47 w 198"/>
              <a:gd name="T29" fmla="*/ 92 h 94"/>
              <a:gd name="T30" fmla="*/ 41 w 198"/>
              <a:gd name="T31" fmla="*/ 94 h 94"/>
              <a:gd name="T32" fmla="*/ 37 w 198"/>
              <a:gd name="T33" fmla="*/ 94 h 94"/>
              <a:gd name="T34" fmla="*/ 31 w 198"/>
              <a:gd name="T35" fmla="*/ 94 h 94"/>
              <a:gd name="T36" fmla="*/ 26 w 198"/>
              <a:gd name="T37" fmla="*/ 90 h 94"/>
              <a:gd name="T38" fmla="*/ 18 w 198"/>
              <a:gd name="T39" fmla="*/ 84 h 94"/>
              <a:gd name="T40" fmla="*/ 10 w 198"/>
              <a:gd name="T41" fmla="*/ 78 h 94"/>
              <a:gd name="T42" fmla="*/ 4 w 198"/>
              <a:gd name="T43" fmla="*/ 72 h 94"/>
              <a:gd name="T44" fmla="*/ 0 w 198"/>
              <a:gd name="T45" fmla="*/ 67 h 94"/>
              <a:gd name="T46" fmla="*/ 0 w 198"/>
              <a:gd name="T47" fmla="*/ 63 h 94"/>
              <a:gd name="T48" fmla="*/ 0 w 198"/>
              <a:gd name="T49" fmla="*/ 57 h 94"/>
              <a:gd name="T50" fmla="*/ 4 w 198"/>
              <a:gd name="T51" fmla="*/ 55 h 94"/>
              <a:gd name="T52" fmla="*/ 8 w 198"/>
              <a:gd name="T53" fmla="*/ 53 h 94"/>
              <a:gd name="T54" fmla="*/ 16 w 198"/>
              <a:gd name="T55" fmla="*/ 53 h 94"/>
              <a:gd name="T56" fmla="*/ 29 w 198"/>
              <a:gd name="T57" fmla="*/ 53 h 94"/>
              <a:gd name="T58" fmla="*/ 37 w 198"/>
              <a:gd name="T59" fmla="*/ 51 h 94"/>
              <a:gd name="T60" fmla="*/ 41 w 198"/>
              <a:gd name="T61" fmla="*/ 51 h 94"/>
              <a:gd name="T62" fmla="*/ 45 w 198"/>
              <a:gd name="T63" fmla="*/ 49 h 94"/>
              <a:gd name="T64" fmla="*/ 53 w 198"/>
              <a:gd name="T65" fmla="*/ 47 h 94"/>
              <a:gd name="T66" fmla="*/ 61 w 198"/>
              <a:gd name="T67" fmla="*/ 45 h 94"/>
              <a:gd name="T68" fmla="*/ 73 w 198"/>
              <a:gd name="T69" fmla="*/ 39 h 94"/>
              <a:gd name="T70" fmla="*/ 86 w 198"/>
              <a:gd name="T71" fmla="*/ 35 h 94"/>
              <a:gd name="T72" fmla="*/ 102 w 198"/>
              <a:gd name="T73" fmla="*/ 29 h 94"/>
              <a:gd name="T74" fmla="*/ 118 w 198"/>
              <a:gd name="T75" fmla="*/ 22 h 94"/>
              <a:gd name="T76" fmla="*/ 151 w 198"/>
              <a:gd name="T77" fmla="*/ 10 h 94"/>
              <a:gd name="T78" fmla="*/ 169 w 198"/>
              <a:gd name="T79" fmla="*/ 4 h 94"/>
              <a:gd name="T80" fmla="*/ 178 w 198"/>
              <a:gd name="T81" fmla="*/ 2 h 94"/>
              <a:gd name="T82" fmla="*/ 186 w 198"/>
              <a:gd name="T83" fmla="*/ 0 h 94"/>
              <a:gd name="T84" fmla="*/ 192 w 198"/>
              <a:gd name="T85" fmla="*/ 0 h 94"/>
              <a:gd name="T86" fmla="*/ 196 w 198"/>
              <a:gd name="T87" fmla="*/ 0 h 94"/>
              <a:gd name="T88" fmla="*/ 196 w 198"/>
              <a:gd name="T89" fmla="*/ 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98" h="94">
                <a:moveTo>
                  <a:pt x="196" y="0"/>
                </a:moveTo>
                <a:lnTo>
                  <a:pt x="198" y="2"/>
                </a:lnTo>
                <a:lnTo>
                  <a:pt x="198" y="4"/>
                </a:lnTo>
                <a:lnTo>
                  <a:pt x="196" y="4"/>
                </a:lnTo>
                <a:lnTo>
                  <a:pt x="196" y="6"/>
                </a:lnTo>
                <a:lnTo>
                  <a:pt x="194" y="10"/>
                </a:lnTo>
                <a:lnTo>
                  <a:pt x="190" y="12"/>
                </a:lnTo>
                <a:lnTo>
                  <a:pt x="186" y="14"/>
                </a:lnTo>
                <a:lnTo>
                  <a:pt x="182" y="18"/>
                </a:lnTo>
                <a:lnTo>
                  <a:pt x="178" y="22"/>
                </a:lnTo>
                <a:lnTo>
                  <a:pt x="173" y="23"/>
                </a:lnTo>
                <a:lnTo>
                  <a:pt x="167" y="27"/>
                </a:lnTo>
                <a:lnTo>
                  <a:pt x="161" y="31"/>
                </a:lnTo>
                <a:lnTo>
                  <a:pt x="153" y="37"/>
                </a:lnTo>
                <a:lnTo>
                  <a:pt x="145" y="41"/>
                </a:lnTo>
                <a:lnTo>
                  <a:pt x="137" y="47"/>
                </a:lnTo>
                <a:lnTo>
                  <a:pt x="127" y="51"/>
                </a:lnTo>
                <a:lnTo>
                  <a:pt x="118" y="57"/>
                </a:lnTo>
                <a:lnTo>
                  <a:pt x="110" y="61"/>
                </a:lnTo>
                <a:lnTo>
                  <a:pt x="100" y="67"/>
                </a:lnTo>
                <a:lnTo>
                  <a:pt x="94" y="71"/>
                </a:lnTo>
                <a:lnTo>
                  <a:pt x="86" y="74"/>
                </a:lnTo>
                <a:lnTo>
                  <a:pt x="78" y="78"/>
                </a:lnTo>
                <a:lnTo>
                  <a:pt x="73" y="80"/>
                </a:lnTo>
                <a:lnTo>
                  <a:pt x="67" y="84"/>
                </a:lnTo>
                <a:lnTo>
                  <a:pt x="63" y="86"/>
                </a:lnTo>
                <a:lnTo>
                  <a:pt x="57" y="88"/>
                </a:lnTo>
                <a:lnTo>
                  <a:pt x="53" y="90"/>
                </a:lnTo>
                <a:lnTo>
                  <a:pt x="49" y="92"/>
                </a:lnTo>
                <a:lnTo>
                  <a:pt x="47" y="92"/>
                </a:lnTo>
                <a:lnTo>
                  <a:pt x="43" y="94"/>
                </a:lnTo>
                <a:lnTo>
                  <a:pt x="41" y="94"/>
                </a:lnTo>
                <a:lnTo>
                  <a:pt x="39" y="94"/>
                </a:lnTo>
                <a:lnTo>
                  <a:pt x="37" y="94"/>
                </a:lnTo>
                <a:lnTo>
                  <a:pt x="35" y="94"/>
                </a:lnTo>
                <a:lnTo>
                  <a:pt x="31" y="94"/>
                </a:lnTo>
                <a:lnTo>
                  <a:pt x="28" y="92"/>
                </a:lnTo>
                <a:lnTo>
                  <a:pt x="26" y="90"/>
                </a:lnTo>
                <a:lnTo>
                  <a:pt x="22" y="88"/>
                </a:lnTo>
                <a:lnTo>
                  <a:pt x="18" y="84"/>
                </a:lnTo>
                <a:lnTo>
                  <a:pt x="14" y="80"/>
                </a:lnTo>
                <a:lnTo>
                  <a:pt x="10" y="78"/>
                </a:lnTo>
                <a:lnTo>
                  <a:pt x="6" y="74"/>
                </a:lnTo>
                <a:lnTo>
                  <a:pt x="4" y="72"/>
                </a:lnTo>
                <a:lnTo>
                  <a:pt x="2" y="69"/>
                </a:lnTo>
                <a:lnTo>
                  <a:pt x="0" y="67"/>
                </a:lnTo>
                <a:lnTo>
                  <a:pt x="0" y="65"/>
                </a:lnTo>
                <a:lnTo>
                  <a:pt x="0" y="63"/>
                </a:lnTo>
                <a:lnTo>
                  <a:pt x="0" y="61"/>
                </a:lnTo>
                <a:lnTo>
                  <a:pt x="0" y="57"/>
                </a:lnTo>
                <a:lnTo>
                  <a:pt x="2" y="55"/>
                </a:lnTo>
                <a:lnTo>
                  <a:pt x="4" y="55"/>
                </a:lnTo>
                <a:lnTo>
                  <a:pt x="6" y="55"/>
                </a:lnTo>
                <a:lnTo>
                  <a:pt x="8" y="53"/>
                </a:lnTo>
                <a:lnTo>
                  <a:pt x="12" y="53"/>
                </a:lnTo>
                <a:lnTo>
                  <a:pt x="16" y="53"/>
                </a:lnTo>
                <a:lnTo>
                  <a:pt x="24" y="53"/>
                </a:lnTo>
                <a:lnTo>
                  <a:pt x="29" y="53"/>
                </a:lnTo>
                <a:lnTo>
                  <a:pt x="33" y="53"/>
                </a:lnTo>
                <a:lnTo>
                  <a:pt x="37" y="51"/>
                </a:lnTo>
                <a:lnTo>
                  <a:pt x="39" y="51"/>
                </a:lnTo>
                <a:lnTo>
                  <a:pt x="41" y="51"/>
                </a:lnTo>
                <a:lnTo>
                  <a:pt x="43" y="51"/>
                </a:lnTo>
                <a:lnTo>
                  <a:pt x="45" y="49"/>
                </a:lnTo>
                <a:lnTo>
                  <a:pt x="49" y="49"/>
                </a:lnTo>
                <a:lnTo>
                  <a:pt x="53" y="47"/>
                </a:lnTo>
                <a:lnTo>
                  <a:pt x="57" y="45"/>
                </a:lnTo>
                <a:lnTo>
                  <a:pt x="61" y="45"/>
                </a:lnTo>
                <a:lnTo>
                  <a:pt x="67" y="43"/>
                </a:lnTo>
                <a:lnTo>
                  <a:pt x="73" y="39"/>
                </a:lnTo>
                <a:lnTo>
                  <a:pt x="78" y="37"/>
                </a:lnTo>
                <a:lnTo>
                  <a:pt x="86" y="35"/>
                </a:lnTo>
                <a:lnTo>
                  <a:pt x="94" y="31"/>
                </a:lnTo>
                <a:lnTo>
                  <a:pt x="102" y="29"/>
                </a:lnTo>
                <a:lnTo>
                  <a:pt x="110" y="25"/>
                </a:lnTo>
                <a:lnTo>
                  <a:pt x="118" y="22"/>
                </a:lnTo>
                <a:lnTo>
                  <a:pt x="135" y="16"/>
                </a:lnTo>
                <a:lnTo>
                  <a:pt x="151" y="10"/>
                </a:lnTo>
                <a:lnTo>
                  <a:pt x="163" y="6"/>
                </a:lnTo>
                <a:lnTo>
                  <a:pt x="169" y="4"/>
                </a:lnTo>
                <a:lnTo>
                  <a:pt x="174" y="2"/>
                </a:lnTo>
                <a:lnTo>
                  <a:pt x="178" y="2"/>
                </a:lnTo>
                <a:lnTo>
                  <a:pt x="182" y="0"/>
                </a:lnTo>
                <a:lnTo>
                  <a:pt x="186" y="0"/>
                </a:lnTo>
                <a:lnTo>
                  <a:pt x="190" y="0"/>
                </a:lnTo>
                <a:lnTo>
                  <a:pt x="192" y="0"/>
                </a:lnTo>
                <a:lnTo>
                  <a:pt x="194" y="0"/>
                </a:lnTo>
                <a:lnTo>
                  <a:pt x="196" y="0"/>
                </a:lnTo>
                <a:lnTo>
                  <a:pt x="196" y="0"/>
                </a:lnTo>
                <a:lnTo>
                  <a:pt x="196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58">
            <a:extLst>
              <a:ext uri="{FF2B5EF4-FFF2-40B4-BE49-F238E27FC236}">
                <a16:creationId xmlns:a16="http://schemas.microsoft.com/office/drawing/2014/main" xmlns="" id="{BDA4DBF0-035F-4C4D-B5D9-B332E6CD4522}"/>
              </a:ext>
            </a:extLst>
          </p:cNvPr>
          <p:cNvSpPr>
            <a:spLocks/>
          </p:cNvSpPr>
          <p:nvPr/>
        </p:nvSpPr>
        <p:spPr bwMode="auto">
          <a:xfrm>
            <a:off x="9109458" y="5018813"/>
            <a:ext cx="945774" cy="894580"/>
          </a:xfrm>
          <a:custGeom>
            <a:avLst/>
            <a:gdLst>
              <a:gd name="T0" fmla="*/ 45 w 183"/>
              <a:gd name="T1" fmla="*/ 86 h 122"/>
              <a:gd name="T2" fmla="*/ 59 w 183"/>
              <a:gd name="T3" fmla="*/ 80 h 122"/>
              <a:gd name="T4" fmla="*/ 71 w 183"/>
              <a:gd name="T5" fmla="*/ 73 h 122"/>
              <a:gd name="T6" fmla="*/ 83 w 183"/>
              <a:gd name="T7" fmla="*/ 63 h 122"/>
              <a:gd name="T8" fmla="*/ 96 w 183"/>
              <a:gd name="T9" fmla="*/ 53 h 122"/>
              <a:gd name="T10" fmla="*/ 108 w 183"/>
              <a:gd name="T11" fmla="*/ 41 h 122"/>
              <a:gd name="T12" fmla="*/ 122 w 183"/>
              <a:gd name="T13" fmla="*/ 29 h 122"/>
              <a:gd name="T14" fmla="*/ 134 w 183"/>
              <a:gd name="T15" fmla="*/ 16 h 122"/>
              <a:gd name="T16" fmla="*/ 147 w 183"/>
              <a:gd name="T17" fmla="*/ 0 h 122"/>
              <a:gd name="T18" fmla="*/ 153 w 183"/>
              <a:gd name="T19" fmla="*/ 4 h 122"/>
              <a:gd name="T20" fmla="*/ 161 w 183"/>
              <a:gd name="T21" fmla="*/ 8 h 122"/>
              <a:gd name="T22" fmla="*/ 167 w 183"/>
              <a:gd name="T23" fmla="*/ 10 h 122"/>
              <a:gd name="T24" fmla="*/ 171 w 183"/>
              <a:gd name="T25" fmla="*/ 14 h 122"/>
              <a:gd name="T26" fmla="*/ 175 w 183"/>
              <a:gd name="T27" fmla="*/ 16 h 122"/>
              <a:gd name="T28" fmla="*/ 179 w 183"/>
              <a:gd name="T29" fmla="*/ 18 h 122"/>
              <a:gd name="T30" fmla="*/ 181 w 183"/>
              <a:gd name="T31" fmla="*/ 18 h 122"/>
              <a:gd name="T32" fmla="*/ 183 w 183"/>
              <a:gd name="T33" fmla="*/ 20 h 122"/>
              <a:gd name="T34" fmla="*/ 183 w 183"/>
              <a:gd name="T35" fmla="*/ 20 h 122"/>
              <a:gd name="T36" fmla="*/ 183 w 183"/>
              <a:gd name="T37" fmla="*/ 22 h 122"/>
              <a:gd name="T38" fmla="*/ 183 w 183"/>
              <a:gd name="T39" fmla="*/ 24 h 122"/>
              <a:gd name="T40" fmla="*/ 181 w 183"/>
              <a:gd name="T41" fmla="*/ 25 h 122"/>
              <a:gd name="T42" fmla="*/ 179 w 183"/>
              <a:gd name="T43" fmla="*/ 29 h 122"/>
              <a:gd name="T44" fmla="*/ 173 w 183"/>
              <a:gd name="T45" fmla="*/ 33 h 122"/>
              <a:gd name="T46" fmla="*/ 171 w 183"/>
              <a:gd name="T47" fmla="*/ 37 h 122"/>
              <a:gd name="T48" fmla="*/ 167 w 183"/>
              <a:gd name="T49" fmla="*/ 39 h 122"/>
              <a:gd name="T50" fmla="*/ 163 w 183"/>
              <a:gd name="T51" fmla="*/ 43 h 122"/>
              <a:gd name="T52" fmla="*/ 157 w 183"/>
              <a:gd name="T53" fmla="*/ 47 h 122"/>
              <a:gd name="T54" fmla="*/ 151 w 183"/>
              <a:gd name="T55" fmla="*/ 51 h 122"/>
              <a:gd name="T56" fmla="*/ 145 w 183"/>
              <a:gd name="T57" fmla="*/ 57 h 122"/>
              <a:gd name="T58" fmla="*/ 138 w 183"/>
              <a:gd name="T59" fmla="*/ 61 h 122"/>
              <a:gd name="T60" fmla="*/ 132 w 183"/>
              <a:gd name="T61" fmla="*/ 67 h 122"/>
              <a:gd name="T62" fmla="*/ 124 w 183"/>
              <a:gd name="T63" fmla="*/ 73 h 122"/>
              <a:gd name="T64" fmla="*/ 114 w 183"/>
              <a:gd name="T65" fmla="*/ 78 h 122"/>
              <a:gd name="T66" fmla="*/ 106 w 183"/>
              <a:gd name="T67" fmla="*/ 84 h 122"/>
              <a:gd name="T68" fmla="*/ 96 w 183"/>
              <a:gd name="T69" fmla="*/ 88 h 122"/>
              <a:gd name="T70" fmla="*/ 87 w 183"/>
              <a:gd name="T71" fmla="*/ 94 h 122"/>
              <a:gd name="T72" fmla="*/ 75 w 183"/>
              <a:gd name="T73" fmla="*/ 98 h 122"/>
              <a:gd name="T74" fmla="*/ 53 w 183"/>
              <a:gd name="T75" fmla="*/ 108 h 122"/>
              <a:gd name="T76" fmla="*/ 42 w 183"/>
              <a:gd name="T77" fmla="*/ 112 h 122"/>
              <a:gd name="T78" fmla="*/ 30 w 183"/>
              <a:gd name="T79" fmla="*/ 116 h 122"/>
              <a:gd name="T80" fmla="*/ 22 w 183"/>
              <a:gd name="T81" fmla="*/ 118 h 122"/>
              <a:gd name="T82" fmla="*/ 14 w 183"/>
              <a:gd name="T83" fmla="*/ 120 h 122"/>
              <a:gd name="T84" fmla="*/ 10 w 183"/>
              <a:gd name="T85" fmla="*/ 122 h 122"/>
              <a:gd name="T86" fmla="*/ 6 w 183"/>
              <a:gd name="T87" fmla="*/ 122 h 122"/>
              <a:gd name="T88" fmla="*/ 2 w 183"/>
              <a:gd name="T89" fmla="*/ 122 h 122"/>
              <a:gd name="T90" fmla="*/ 0 w 183"/>
              <a:gd name="T91" fmla="*/ 120 h 122"/>
              <a:gd name="T92" fmla="*/ 0 w 183"/>
              <a:gd name="T93" fmla="*/ 118 h 122"/>
              <a:gd name="T94" fmla="*/ 2 w 183"/>
              <a:gd name="T95" fmla="*/ 116 h 122"/>
              <a:gd name="T96" fmla="*/ 6 w 183"/>
              <a:gd name="T97" fmla="*/ 112 h 122"/>
              <a:gd name="T98" fmla="*/ 10 w 183"/>
              <a:gd name="T99" fmla="*/ 108 h 122"/>
              <a:gd name="T100" fmla="*/ 16 w 183"/>
              <a:gd name="T101" fmla="*/ 104 h 122"/>
              <a:gd name="T102" fmla="*/ 24 w 183"/>
              <a:gd name="T103" fmla="*/ 98 h 122"/>
              <a:gd name="T104" fmla="*/ 34 w 183"/>
              <a:gd name="T105" fmla="*/ 92 h 122"/>
              <a:gd name="T106" fmla="*/ 45 w 183"/>
              <a:gd name="T107" fmla="*/ 86 h 122"/>
              <a:gd name="T108" fmla="*/ 45 w 183"/>
              <a:gd name="T109" fmla="*/ 86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83" h="122">
                <a:moveTo>
                  <a:pt x="45" y="86"/>
                </a:moveTo>
                <a:lnTo>
                  <a:pt x="59" y="80"/>
                </a:lnTo>
                <a:lnTo>
                  <a:pt x="71" y="73"/>
                </a:lnTo>
                <a:lnTo>
                  <a:pt x="83" y="63"/>
                </a:lnTo>
                <a:lnTo>
                  <a:pt x="96" y="53"/>
                </a:lnTo>
                <a:lnTo>
                  <a:pt x="108" y="41"/>
                </a:lnTo>
                <a:lnTo>
                  <a:pt x="122" y="29"/>
                </a:lnTo>
                <a:lnTo>
                  <a:pt x="134" y="16"/>
                </a:lnTo>
                <a:lnTo>
                  <a:pt x="147" y="0"/>
                </a:lnTo>
                <a:lnTo>
                  <a:pt x="153" y="4"/>
                </a:lnTo>
                <a:lnTo>
                  <a:pt x="161" y="8"/>
                </a:lnTo>
                <a:lnTo>
                  <a:pt x="167" y="10"/>
                </a:lnTo>
                <a:lnTo>
                  <a:pt x="171" y="14"/>
                </a:lnTo>
                <a:lnTo>
                  <a:pt x="175" y="16"/>
                </a:lnTo>
                <a:lnTo>
                  <a:pt x="179" y="18"/>
                </a:lnTo>
                <a:lnTo>
                  <a:pt x="181" y="18"/>
                </a:lnTo>
                <a:lnTo>
                  <a:pt x="183" y="20"/>
                </a:lnTo>
                <a:lnTo>
                  <a:pt x="183" y="20"/>
                </a:lnTo>
                <a:lnTo>
                  <a:pt x="183" y="22"/>
                </a:lnTo>
                <a:lnTo>
                  <a:pt x="183" y="24"/>
                </a:lnTo>
                <a:lnTo>
                  <a:pt x="181" y="25"/>
                </a:lnTo>
                <a:lnTo>
                  <a:pt x="179" y="29"/>
                </a:lnTo>
                <a:lnTo>
                  <a:pt x="173" y="33"/>
                </a:lnTo>
                <a:lnTo>
                  <a:pt x="171" y="37"/>
                </a:lnTo>
                <a:lnTo>
                  <a:pt x="167" y="39"/>
                </a:lnTo>
                <a:lnTo>
                  <a:pt x="163" y="43"/>
                </a:lnTo>
                <a:lnTo>
                  <a:pt x="157" y="47"/>
                </a:lnTo>
                <a:lnTo>
                  <a:pt x="151" y="51"/>
                </a:lnTo>
                <a:lnTo>
                  <a:pt x="145" y="57"/>
                </a:lnTo>
                <a:lnTo>
                  <a:pt x="138" y="61"/>
                </a:lnTo>
                <a:lnTo>
                  <a:pt x="132" y="67"/>
                </a:lnTo>
                <a:lnTo>
                  <a:pt x="124" y="73"/>
                </a:lnTo>
                <a:lnTo>
                  <a:pt x="114" y="78"/>
                </a:lnTo>
                <a:lnTo>
                  <a:pt x="106" y="84"/>
                </a:lnTo>
                <a:lnTo>
                  <a:pt x="96" y="88"/>
                </a:lnTo>
                <a:lnTo>
                  <a:pt x="87" y="94"/>
                </a:lnTo>
                <a:lnTo>
                  <a:pt x="75" y="98"/>
                </a:lnTo>
                <a:lnTo>
                  <a:pt x="53" y="108"/>
                </a:lnTo>
                <a:lnTo>
                  <a:pt x="42" y="112"/>
                </a:lnTo>
                <a:lnTo>
                  <a:pt x="30" y="116"/>
                </a:lnTo>
                <a:lnTo>
                  <a:pt x="22" y="118"/>
                </a:lnTo>
                <a:lnTo>
                  <a:pt x="14" y="120"/>
                </a:lnTo>
                <a:lnTo>
                  <a:pt x="10" y="122"/>
                </a:lnTo>
                <a:lnTo>
                  <a:pt x="6" y="122"/>
                </a:lnTo>
                <a:lnTo>
                  <a:pt x="2" y="122"/>
                </a:lnTo>
                <a:lnTo>
                  <a:pt x="0" y="120"/>
                </a:lnTo>
                <a:lnTo>
                  <a:pt x="0" y="118"/>
                </a:lnTo>
                <a:lnTo>
                  <a:pt x="2" y="116"/>
                </a:lnTo>
                <a:lnTo>
                  <a:pt x="6" y="112"/>
                </a:lnTo>
                <a:lnTo>
                  <a:pt x="10" y="108"/>
                </a:lnTo>
                <a:lnTo>
                  <a:pt x="16" y="104"/>
                </a:lnTo>
                <a:lnTo>
                  <a:pt x="24" y="98"/>
                </a:lnTo>
                <a:lnTo>
                  <a:pt x="34" y="92"/>
                </a:lnTo>
                <a:lnTo>
                  <a:pt x="45" y="86"/>
                </a:lnTo>
                <a:lnTo>
                  <a:pt x="45" y="8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59">
            <a:extLst>
              <a:ext uri="{FF2B5EF4-FFF2-40B4-BE49-F238E27FC236}">
                <a16:creationId xmlns:a16="http://schemas.microsoft.com/office/drawing/2014/main" xmlns="" id="{78A6A35D-4349-4683-BD93-D7C6730E2E79}"/>
              </a:ext>
            </a:extLst>
          </p:cNvPr>
          <p:cNvSpPr>
            <a:spLocks/>
          </p:cNvSpPr>
          <p:nvPr/>
        </p:nvSpPr>
        <p:spPr bwMode="auto">
          <a:xfrm>
            <a:off x="9275747" y="4945492"/>
            <a:ext cx="1215995" cy="1275875"/>
          </a:xfrm>
          <a:custGeom>
            <a:avLst/>
            <a:gdLst>
              <a:gd name="T0" fmla="*/ 33 w 235"/>
              <a:gd name="T1" fmla="*/ 151 h 175"/>
              <a:gd name="T2" fmla="*/ 43 w 235"/>
              <a:gd name="T3" fmla="*/ 147 h 175"/>
              <a:gd name="T4" fmla="*/ 53 w 235"/>
              <a:gd name="T5" fmla="*/ 143 h 175"/>
              <a:gd name="T6" fmla="*/ 62 w 235"/>
              <a:gd name="T7" fmla="*/ 139 h 175"/>
              <a:gd name="T8" fmla="*/ 72 w 235"/>
              <a:gd name="T9" fmla="*/ 134 h 175"/>
              <a:gd name="T10" fmla="*/ 82 w 235"/>
              <a:gd name="T11" fmla="*/ 128 h 175"/>
              <a:gd name="T12" fmla="*/ 92 w 235"/>
              <a:gd name="T13" fmla="*/ 122 h 175"/>
              <a:gd name="T14" fmla="*/ 102 w 235"/>
              <a:gd name="T15" fmla="*/ 114 h 175"/>
              <a:gd name="T16" fmla="*/ 111 w 235"/>
              <a:gd name="T17" fmla="*/ 106 h 175"/>
              <a:gd name="T18" fmla="*/ 123 w 235"/>
              <a:gd name="T19" fmla="*/ 98 h 175"/>
              <a:gd name="T20" fmla="*/ 133 w 235"/>
              <a:gd name="T21" fmla="*/ 88 h 175"/>
              <a:gd name="T22" fmla="*/ 145 w 235"/>
              <a:gd name="T23" fmla="*/ 79 h 175"/>
              <a:gd name="T24" fmla="*/ 155 w 235"/>
              <a:gd name="T25" fmla="*/ 65 h 175"/>
              <a:gd name="T26" fmla="*/ 166 w 235"/>
              <a:gd name="T27" fmla="*/ 51 h 175"/>
              <a:gd name="T28" fmla="*/ 176 w 235"/>
              <a:gd name="T29" fmla="*/ 35 h 175"/>
              <a:gd name="T30" fmla="*/ 186 w 235"/>
              <a:gd name="T31" fmla="*/ 20 h 175"/>
              <a:gd name="T32" fmla="*/ 198 w 235"/>
              <a:gd name="T33" fmla="*/ 0 h 175"/>
              <a:gd name="T34" fmla="*/ 205 w 235"/>
              <a:gd name="T35" fmla="*/ 6 h 175"/>
              <a:gd name="T36" fmla="*/ 213 w 235"/>
              <a:gd name="T37" fmla="*/ 12 h 175"/>
              <a:gd name="T38" fmla="*/ 219 w 235"/>
              <a:gd name="T39" fmla="*/ 16 h 175"/>
              <a:gd name="T40" fmla="*/ 225 w 235"/>
              <a:gd name="T41" fmla="*/ 18 h 175"/>
              <a:gd name="T42" fmla="*/ 229 w 235"/>
              <a:gd name="T43" fmla="*/ 22 h 175"/>
              <a:gd name="T44" fmla="*/ 233 w 235"/>
              <a:gd name="T45" fmla="*/ 24 h 175"/>
              <a:gd name="T46" fmla="*/ 235 w 235"/>
              <a:gd name="T47" fmla="*/ 28 h 175"/>
              <a:gd name="T48" fmla="*/ 235 w 235"/>
              <a:gd name="T49" fmla="*/ 30 h 175"/>
              <a:gd name="T50" fmla="*/ 231 w 235"/>
              <a:gd name="T51" fmla="*/ 37 h 175"/>
              <a:gd name="T52" fmla="*/ 229 w 235"/>
              <a:gd name="T53" fmla="*/ 41 h 175"/>
              <a:gd name="T54" fmla="*/ 227 w 235"/>
              <a:gd name="T55" fmla="*/ 45 h 175"/>
              <a:gd name="T56" fmla="*/ 223 w 235"/>
              <a:gd name="T57" fmla="*/ 49 h 175"/>
              <a:gd name="T58" fmla="*/ 221 w 235"/>
              <a:gd name="T59" fmla="*/ 51 h 175"/>
              <a:gd name="T60" fmla="*/ 217 w 235"/>
              <a:gd name="T61" fmla="*/ 55 h 175"/>
              <a:gd name="T62" fmla="*/ 213 w 235"/>
              <a:gd name="T63" fmla="*/ 61 h 175"/>
              <a:gd name="T64" fmla="*/ 207 w 235"/>
              <a:gd name="T65" fmla="*/ 65 h 175"/>
              <a:gd name="T66" fmla="*/ 203 w 235"/>
              <a:gd name="T67" fmla="*/ 73 h 175"/>
              <a:gd name="T68" fmla="*/ 198 w 235"/>
              <a:gd name="T69" fmla="*/ 79 h 175"/>
              <a:gd name="T70" fmla="*/ 190 w 235"/>
              <a:gd name="T71" fmla="*/ 86 h 175"/>
              <a:gd name="T72" fmla="*/ 184 w 235"/>
              <a:gd name="T73" fmla="*/ 94 h 175"/>
              <a:gd name="T74" fmla="*/ 176 w 235"/>
              <a:gd name="T75" fmla="*/ 102 h 175"/>
              <a:gd name="T76" fmla="*/ 158 w 235"/>
              <a:gd name="T77" fmla="*/ 116 h 175"/>
              <a:gd name="T78" fmla="*/ 141 w 235"/>
              <a:gd name="T79" fmla="*/ 128 h 175"/>
              <a:gd name="T80" fmla="*/ 123 w 235"/>
              <a:gd name="T81" fmla="*/ 139 h 175"/>
              <a:gd name="T82" fmla="*/ 113 w 235"/>
              <a:gd name="T83" fmla="*/ 145 h 175"/>
              <a:gd name="T84" fmla="*/ 104 w 235"/>
              <a:gd name="T85" fmla="*/ 149 h 175"/>
              <a:gd name="T86" fmla="*/ 84 w 235"/>
              <a:gd name="T87" fmla="*/ 157 h 175"/>
              <a:gd name="T88" fmla="*/ 62 w 235"/>
              <a:gd name="T89" fmla="*/ 165 h 175"/>
              <a:gd name="T90" fmla="*/ 43 w 235"/>
              <a:gd name="T91" fmla="*/ 169 h 175"/>
              <a:gd name="T92" fmla="*/ 33 w 235"/>
              <a:gd name="T93" fmla="*/ 171 h 175"/>
              <a:gd name="T94" fmla="*/ 25 w 235"/>
              <a:gd name="T95" fmla="*/ 173 h 175"/>
              <a:gd name="T96" fmla="*/ 17 w 235"/>
              <a:gd name="T97" fmla="*/ 175 h 175"/>
              <a:gd name="T98" fmla="*/ 11 w 235"/>
              <a:gd name="T99" fmla="*/ 175 h 175"/>
              <a:gd name="T100" fmla="*/ 8 w 235"/>
              <a:gd name="T101" fmla="*/ 175 h 175"/>
              <a:gd name="T102" fmla="*/ 4 w 235"/>
              <a:gd name="T103" fmla="*/ 175 h 175"/>
              <a:gd name="T104" fmla="*/ 2 w 235"/>
              <a:gd name="T105" fmla="*/ 173 h 175"/>
              <a:gd name="T106" fmla="*/ 0 w 235"/>
              <a:gd name="T107" fmla="*/ 173 h 175"/>
              <a:gd name="T108" fmla="*/ 0 w 235"/>
              <a:gd name="T109" fmla="*/ 171 h 175"/>
              <a:gd name="T110" fmla="*/ 2 w 235"/>
              <a:gd name="T111" fmla="*/ 169 h 175"/>
              <a:gd name="T112" fmla="*/ 4 w 235"/>
              <a:gd name="T113" fmla="*/ 165 h 175"/>
              <a:gd name="T114" fmla="*/ 8 w 235"/>
              <a:gd name="T115" fmla="*/ 163 h 175"/>
              <a:gd name="T116" fmla="*/ 11 w 235"/>
              <a:gd name="T117" fmla="*/ 161 h 175"/>
              <a:gd name="T118" fmla="*/ 17 w 235"/>
              <a:gd name="T119" fmla="*/ 157 h 175"/>
              <a:gd name="T120" fmla="*/ 25 w 235"/>
              <a:gd name="T121" fmla="*/ 155 h 175"/>
              <a:gd name="T122" fmla="*/ 33 w 235"/>
              <a:gd name="T123" fmla="*/ 151 h 175"/>
              <a:gd name="T124" fmla="*/ 33 w 235"/>
              <a:gd name="T125" fmla="*/ 151 h 1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35" h="175">
                <a:moveTo>
                  <a:pt x="33" y="151"/>
                </a:moveTo>
                <a:lnTo>
                  <a:pt x="43" y="147"/>
                </a:lnTo>
                <a:lnTo>
                  <a:pt x="53" y="143"/>
                </a:lnTo>
                <a:lnTo>
                  <a:pt x="62" y="139"/>
                </a:lnTo>
                <a:lnTo>
                  <a:pt x="72" y="134"/>
                </a:lnTo>
                <a:lnTo>
                  <a:pt x="82" y="128"/>
                </a:lnTo>
                <a:lnTo>
                  <a:pt x="92" y="122"/>
                </a:lnTo>
                <a:lnTo>
                  <a:pt x="102" y="114"/>
                </a:lnTo>
                <a:lnTo>
                  <a:pt x="111" y="106"/>
                </a:lnTo>
                <a:lnTo>
                  <a:pt x="123" y="98"/>
                </a:lnTo>
                <a:lnTo>
                  <a:pt x="133" y="88"/>
                </a:lnTo>
                <a:lnTo>
                  <a:pt x="145" y="79"/>
                </a:lnTo>
                <a:lnTo>
                  <a:pt x="155" y="65"/>
                </a:lnTo>
                <a:lnTo>
                  <a:pt x="166" y="51"/>
                </a:lnTo>
                <a:lnTo>
                  <a:pt x="176" y="35"/>
                </a:lnTo>
                <a:lnTo>
                  <a:pt x="186" y="20"/>
                </a:lnTo>
                <a:lnTo>
                  <a:pt x="198" y="0"/>
                </a:lnTo>
                <a:lnTo>
                  <a:pt x="205" y="6"/>
                </a:lnTo>
                <a:lnTo>
                  <a:pt x="213" y="12"/>
                </a:lnTo>
                <a:lnTo>
                  <a:pt x="219" y="16"/>
                </a:lnTo>
                <a:lnTo>
                  <a:pt x="225" y="18"/>
                </a:lnTo>
                <a:lnTo>
                  <a:pt x="229" y="22"/>
                </a:lnTo>
                <a:lnTo>
                  <a:pt x="233" y="24"/>
                </a:lnTo>
                <a:lnTo>
                  <a:pt x="235" y="28"/>
                </a:lnTo>
                <a:lnTo>
                  <a:pt x="235" y="30"/>
                </a:lnTo>
                <a:lnTo>
                  <a:pt x="231" y="37"/>
                </a:lnTo>
                <a:lnTo>
                  <a:pt x="229" y="41"/>
                </a:lnTo>
                <a:lnTo>
                  <a:pt x="227" y="45"/>
                </a:lnTo>
                <a:lnTo>
                  <a:pt x="223" y="49"/>
                </a:lnTo>
                <a:lnTo>
                  <a:pt x="221" y="51"/>
                </a:lnTo>
                <a:lnTo>
                  <a:pt x="217" y="55"/>
                </a:lnTo>
                <a:lnTo>
                  <a:pt x="213" y="61"/>
                </a:lnTo>
                <a:lnTo>
                  <a:pt x="207" y="65"/>
                </a:lnTo>
                <a:lnTo>
                  <a:pt x="203" y="73"/>
                </a:lnTo>
                <a:lnTo>
                  <a:pt x="198" y="79"/>
                </a:lnTo>
                <a:lnTo>
                  <a:pt x="190" y="86"/>
                </a:lnTo>
                <a:lnTo>
                  <a:pt x="184" y="94"/>
                </a:lnTo>
                <a:lnTo>
                  <a:pt x="176" y="102"/>
                </a:lnTo>
                <a:lnTo>
                  <a:pt x="158" y="116"/>
                </a:lnTo>
                <a:lnTo>
                  <a:pt x="141" y="128"/>
                </a:lnTo>
                <a:lnTo>
                  <a:pt x="123" y="139"/>
                </a:lnTo>
                <a:lnTo>
                  <a:pt x="113" y="145"/>
                </a:lnTo>
                <a:lnTo>
                  <a:pt x="104" y="149"/>
                </a:lnTo>
                <a:lnTo>
                  <a:pt x="84" y="157"/>
                </a:lnTo>
                <a:lnTo>
                  <a:pt x="62" y="165"/>
                </a:lnTo>
                <a:lnTo>
                  <a:pt x="43" y="169"/>
                </a:lnTo>
                <a:lnTo>
                  <a:pt x="33" y="171"/>
                </a:lnTo>
                <a:lnTo>
                  <a:pt x="25" y="173"/>
                </a:lnTo>
                <a:lnTo>
                  <a:pt x="17" y="175"/>
                </a:lnTo>
                <a:lnTo>
                  <a:pt x="11" y="175"/>
                </a:lnTo>
                <a:lnTo>
                  <a:pt x="8" y="175"/>
                </a:lnTo>
                <a:lnTo>
                  <a:pt x="4" y="175"/>
                </a:lnTo>
                <a:lnTo>
                  <a:pt x="2" y="173"/>
                </a:lnTo>
                <a:lnTo>
                  <a:pt x="0" y="173"/>
                </a:lnTo>
                <a:lnTo>
                  <a:pt x="0" y="171"/>
                </a:lnTo>
                <a:lnTo>
                  <a:pt x="2" y="169"/>
                </a:lnTo>
                <a:lnTo>
                  <a:pt x="4" y="165"/>
                </a:lnTo>
                <a:lnTo>
                  <a:pt x="8" y="163"/>
                </a:lnTo>
                <a:lnTo>
                  <a:pt x="11" y="161"/>
                </a:lnTo>
                <a:lnTo>
                  <a:pt x="17" y="157"/>
                </a:lnTo>
                <a:lnTo>
                  <a:pt x="25" y="155"/>
                </a:lnTo>
                <a:lnTo>
                  <a:pt x="33" y="151"/>
                </a:lnTo>
                <a:lnTo>
                  <a:pt x="33" y="15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63">
            <a:extLst>
              <a:ext uri="{FF2B5EF4-FFF2-40B4-BE49-F238E27FC236}">
                <a16:creationId xmlns:a16="http://schemas.microsoft.com/office/drawing/2014/main" xmlns="" id="{9D5C0BEE-24D5-46A0-A398-13257323817A}"/>
              </a:ext>
            </a:extLst>
          </p:cNvPr>
          <p:cNvSpPr>
            <a:spLocks/>
          </p:cNvSpPr>
          <p:nvPr/>
        </p:nvSpPr>
        <p:spPr bwMode="auto">
          <a:xfrm>
            <a:off x="1503053" y="1359615"/>
            <a:ext cx="746657" cy="974804"/>
          </a:xfrm>
          <a:custGeom>
            <a:avLst/>
            <a:gdLst>
              <a:gd name="T0" fmla="*/ 0 w 153"/>
              <a:gd name="T1" fmla="*/ 0 h 139"/>
              <a:gd name="T2" fmla="*/ 6 w 153"/>
              <a:gd name="T3" fmla="*/ 2 h 139"/>
              <a:gd name="T4" fmla="*/ 12 w 153"/>
              <a:gd name="T5" fmla="*/ 6 h 139"/>
              <a:gd name="T6" fmla="*/ 18 w 153"/>
              <a:gd name="T7" fmla="*/ 8 h 139"/>
              <a:gd name="T8" fmla="*/ 26 w 153"/>
              <a:gd name="T9" fmla="*/ 12 h 139"/>
              <a:gd name="T10" fmla="*/ 34 w 153"/>
              <a:gd name="T11" fmla="*/ 16 h 139"/>
              <a:gd name="T12" fmla="*/ 41 w 153"/>
              <a:gd name="T13" fmla="*/ 20 h 139"/>
              <a:gd name="T14" fmla="*/ 59 w 153"/>
              <a:gd name="T15" fmla="*/ 29 h 139"/>
              <a:gd name="T16" fmla="*/ 77 w 153"/>
              <a:gd name="T17" fmla="*/ 39 h 139"/>
              <a:gd name="T18" fmla="*/ 94 w 153"/>
              <a:gd name="T19" fmla="*/ 51 h 139"/>
              <a:gd name="T20" fmla="*/ 110 w 153"/>
              <a:gd name="T21" fmla="*/ 63 h 139"/>
              <a:gd name="T22" fmla="*/ 126 w 153"/>
              <a:gd name="T23" fmla="*/ 75 h 139"/>
              <a:gd name="T24" fmla="*/ 134 w 153"/>
              <a:gd name="T25" fmla="*/ 80 h 139"/>
              <a:gd name="T26" fmla="*/ 139 w 153"/>
              <a:gd name="T27" fmla="*/ 86 h 139"/>
              <a:gd name="T28" fmla="*/ 143 w 153"/>
              <a:gd name="T29" fmla="*/ 92 h 139"/>
              <a:gd name="T30" fmla="*/ 147 w 153"/>
              <a:gd name="T31" fmla="*/ 98 h 139"/>
              <a:gd name="T32" fmla="*/ 151 w 153"/>
              <a:gd name="T33" fmla="*/ 104 h 139"/>
              <a:gd name="T34" fmla="*/ 153 w 153"/>
              <a:gd name="T35" fmla="*/ 110 h 139"/>
              <a:gd name="T36" fmla="*/ 153 w 153"/>
              <a:gd name="T37" fmla="*/ 114 h 139"/>
              <a:gd name="T38" fmla="*/ 153 w 153"/>
              <a:gd name="T39" fmla="*/ 120 h 139"/>
              <a:gd name="T40" fmla="*/ 151 w 153"/>
              <a:gd name="T41" fmla="*/ 124 h 139"/>
              <a:gd name="T42" fmla="*/ 151 w 153"/>
              <a:gd name="T43" fmla="*/ 128 h 139"/>
              <a:gd name="T44" fmla="*/ 151 w 153"/>
              <a:gd name="T45" fmla="*/ 131 h 139"/>
              <a:gd name="T46" fmla="*/ 149 w 153"/>
              <a:gd name="T47" fmla="*/ 133 h 139"/>
              <a:gd name="T48" fmla="*/ 147 w 153"/>
              <a:gd name="T49" fmla="*/ 135 h 139"/>
              <a:gd name="T50" fmla="*/ 147 w 153"/>
              <a:gd name="T51" fmla="*/ 137 h 139"/>
              <a:gd name="T52" fmla="*/ 145 w 153"/>
              <a:gd name="T53" fmla="*/ 139 h 139"/>
              <a:gd name="T54" fmla="*/ 143 w 153"/>
              <a:gd name="T55" fmla="*/ 139 h 139"/>
              <a:gd name="T56" fmla="*/ 141 w 153"/>
              <a:gd name="T57" fmla="*/ 139 h 139"/>
              <a:gd name="T58" fmla="*/ 137 w 153"/>
              <a:gd name="T59" fmla="*/ 137 h 139"/>
              <a:gd name="T60" fmla="*/ 134 w 153"/>
              <a:gd name="T61" fmla="*/ 135 h 139"/>
              <a:gd name="T62" fmla="*/ 130 w 153"/>
              <a:gd name="T63" fmla="*/ 133 h 139"/>
              <a:gd name="T64" fmla="*/ 126 w 153"/>
              <a:gd name="T65" fmla="*/ 129 h 139"/>
              <a:gd name="T66" fmla="*/ 120 w 153"/>
              <a:gd name="T67" fmla="*/ 126 h 139"/>
              <a:gd name="T68" fmla="*/ 114 w 153"/>
              <a:gd name="T69" fmla="*/ 120 h 139"/>
              <a:gd name="T70" fmla="*/ 108 w 153"/>
              <a:gd name="T71" fmla="*/ 114 h 139"/>
              <a:gd name="T72" fmla="*/ 94 w 153"/>
              <a:gd name="T73" fmla="*/ 104 h 139"/>
              <a:gd name="T74" fmla="*/ 81 w 153"/>
              <a:gd name="T75" fmla="*/ 92 h 139"/>
              <a:gd name="T76" fmla="*/ 71 w 153"/>
              <a:gd name="T77" fmla="*/ 82 h 139"/>
              <a:gd name="T78" fmla="*/ 61 w 153"/>
              <a:gd name="T79" fmla="*/ 73 h 139"/>
              <a:gd name="T80" fmla="*/ 51 w 153"/>
              <a:gd name="T81" fmla="*/ 65 h 139"/>
              <a:gd name="T82" fmla="*/ 41 w 153"/>
              <a:gd name="T83" fmla="*/ 55 h 139"/>
              <a:gd name="T84" fmla="*/ 30 w 153"/>
              <a:gd name="T85" fmla="*/ 45 h 139"/>
              <a:gd name="T86" fmla="*/ 18 w 153"/>
              <a:gd name="T87" fmla="*/ 33 h 139"/>
              <a:gd name="T88" fmla="*/ 14 w 153"/>
              <a:gd name="T89" fmla="*/ 27 h 139"/>
              <a:gd name="T90" fmla="*/ 8 w 153"/>
              <a:gd name="T91" fmla="*/ 24 h 139"/>
              <a:gd name="T92" fmla="*/ 4 w 153"/>
              <a:gd name="T93" fmla="*/ 20 h 139"/>
              <a:gd name="T94" fmla="*/ 2 w 153"/>
              <a:gd name="T95" fmla="*/ 14 h 139"/>
              <a:gd name="T96" fmla="*/ 0 w 153"/>
              <a:gd name="T97" fmla="*/ 12 h 139"/>
              <a:gd name="T98" fmla="*/ 0 w 153"/>
              <a:gd name="T99" fmla="*/ 8 h 139"/>
              <a:gd name="T100" fmla="*/ 0 w 153"/>
              <a:gd name="T101" fmla="*/ 4 h 139"/>
              <a:gd name="T102" fmla="*/ 0 w 153"/>
              <a:gd name="T103" fmla="*/ 0 h 139"/>
              <a:gd name="T104" fmla="*/ 0 w 153"/>
              <a:gd name="T105" fmla="*/ 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53" h="139">
                <a:moveTo>
                  <a:pt x="0" y="0"/>
                </a:moveTo>
                <a:lnTo>
                  <a:pt x="6" y="2"/>
                </a:lnTo>
                <a:lnTo>
                  <a:pt x="12" y="6"/>
                </a:lnTo>
                <a:lnTo>
                  <a:pt x="18" y="8"/>
                </a:lnTo>
                <a:lnTo>
                  <a:pt x="26" y="12"/>
                </a:lnTo>
                <a:lnTo>
                  <a:pt x="34" y="16"/>
                </a:lnTo>
                <a:lnTo>
                  <a:pt x="41" y="20"/>
                </a:lnTo>
                <a:lnTo>
                  <a:pt x="59" y="29"/>
                </a:lnTo>
                <a:lnTo>
                  <a:pt x="77" y="39"/>
                </a:lnTo>
                <a:lnTo>
                  <a:pt x="94" y="51"/>
                </a:lnTo>
                <a:lnTo>
                  <a:pt x="110" y="63"/>
                </a:lnTo>
                <a:lnTo>
                  <a:pt x="126" y="75"/>
                </a:lnTo>
                <a:lnTo>
                  <a:pt x="134" y="80"/>
                </a:lnTo>
                <a:lnTo>
                  <a:pt x="139" y="86"/>
                </a:lnTo>
                <a:lnTo>
                  <a:pt x="143" y="92"/>
                </a:lnTo>
                <a:lnTo>
                  <a:pt x="147" y="98"/>
                </a:lnTo>
                <a:lnTo>
                  <a:pt x="151" y="104"/>
                </a:lnTo>
                <a:lnTo>
                  <a:pt x="153" y="110"/>
                </a:lnTo>
                <a:lnTo>
                  <a:pt x="153" y="114"/>
                </a:lnTo>
                <a:lnTo>
                  <a:pt x="153" y="120"/>
                </a:lnTo>
                <a:lnTo>
                  <a:pt x="151" y="124"/>
                </a:lnTo>
                <a:lnTo>
                  <a:pt x="151" y="128"/>
                </a:lnTo>
                <a:lnTo>
                  <a:pt x="151" y="131"/>
                </a:lnTo>
                <a:lnTo>
                  <a:pt x="149" y="133"/>
                </a:lnTo>
                <a:lnTo>
                  <a:pt x="147" y="135"/>
                </a:lnTo>
                <a:lnTo>
                  <a:pt x="147" y="137"/>
                </a:lnTo>
                <a:lnTo>
                  <a:pt x="145" y="139"/>
                </a:lnTo>
                <a:lnTo>
                  <a:pt x="143" y="139"/>
                </a:lnTo>
                <a:lnTo>
                  <a:pt x="141" y="139"/>
                </a:lnTo>
                <a:lnTo>
                  <a:pt x="137" y="137"/>
                </a:lnTo>
                <a:lnTo>
                  <a:pt x="134" y="135"/>
                </a:lnTo>
                <a:lnTo>
                  <a:pt x="130" y="133"/>
                </a:lnTo>
                <a:lnTo>
                  <a:pt x="126" y="129"/>
                </a:lnTo>
                <a:lnTo>
                  <a:pt x="120" y="126"/>
                </a:lnTo>
                <a:lnTo>
                  <a:pt x="114" y="120"/>
                </a:lnTo>
                <a:lnTo>
                  <a:pt x="108" y="114"/>
                </a:lnTo>
                <a:lnTo>
                  <a:pt x="94" y="104"/>
                </a:lnTo>
                <a:lnTo>
                  <a:pt x="81" y="92"/>
                </a:lnTo>
                <a:lnTo>
                  <a:pt x="71" y="82"/>
                </a:lnTo>
                <a:lnTo>
                  <a:pt x="61" y="73"/>
                </a:lnTo>
                <a:lnTo>
                  <a:pt x="51" y="65"/>
                </a:lnTo>
                <a:lnTo>
                  <a:pt x="41" y="55"/>
                </a:lnTo>
                <a:lnTo>
                  <a:pt x="30" y="45"/>
                </a:lnTo>
                <a:lnTo>
                  <a:pt x="18" y="33"/>
                </a:lnTo>
                <a:lnTo>
                  <a:pt x="14" y="27"/>
                </a:lnTo>
                <a:lnTo>
                  <a:pt x="8" y="24"/>
                </a:lnTo>
                <a:lnTo>
                  <a:pt x="4" y="20"/>
                </a:lnTo>
                <a:lnTo>
                  <a:pt x="2" y="14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64">
            <a:extLst>
              <a:ext uri="{FF2B5EF4-FFF2-40B4-BE49-F238E27FC236}">
                <a16:creationId xmlns:a16="http://schemas.microsoft.com/office/drawing/2014/main" xmlns="" id="{2101F163-3234-489A-840A-ECEF96381FD9}"/>
              </a:ext>
            </a:extLst>
          </p:cNvPr>
          <p:cNvSpPr>
            <a:spLocks/>
          </p:cNvSpPr>
          <p:nvPr/>
        </p:nvSpPr>
        <p:spPr bwMode="auto">
          <a:xfrm>
            <a:off x="2608489" y="482286"/>
            <a:ext cx="455753" cy="626664"/>
          </a:xfrm>
          <a:custGeom>
            <a:avLst/>
            <a:gdLst>
              <a:gd name="T0" fmla="*/ 33 w 94"/>
              <a:gd name="T1" fmla="*/ 29 h 90"/>
              <a:gd name="T2" fmla="*/ 33 w 94"/>
              <a:gd name="T3" fmla="*/ 23 h 90"/>
              <a:gd name="T4" fmla="*/ 33 w 94"/>
              <a:gd name="T5" fmla="*/ 19 h 90"/>
              <a:gd name="T6" fmla="*/ 31 w 94"/>
              <a:gd name="T7" fmla="*/ 15 h 90"/>
              <a:gd name="T8" fmla="*/ 31 w 94"/>
              <a:gd name="T9" fmla="*/ 13 h 90"/>
              <a:gd name="T10" fmla="*/ 29 w 94"/>
              <a:gd name="T11" fmla="*/ 11 h 90"/>
              <a:gd name="T12" fmla="*/ 27 w 94"/>
              <a:gd name="T13" fmla="*/ 9 h 90"/>
              <a:gd name="T14" fmla="*/ 27 w 94"/>
              <a:gd name="T15" fmla="*/ 7 h 90"/>
              <a:gd name="T16" fmla="*/ 27 w 94"/>
              <a:gd name="T17" fmla="*/ 3 h 90"/>
              <a:gd name="T18" fmla="*/ 29 w 94"/>
              <a:gd name="T19" fmla="*/ 2 h 90"/>
              <a:gd name="T20" fmla="*/ 31 w 94"/>
              <a:gd name="T21" fmla="*/ 0 h 90"/>
              <a:gd name="T22" fmla="*/ 35 w 94"/>
              <a:gd name="T23" fmla="*/ 0 h 90"/>
              <a:gd name="T24" fmla="*/ 41 w 94"/>
              <a:gd name="T25" fmla="*/ 0 h 90"/>
              <a:gd name="T26" fmla="*/ 47 w 94"/>
              <a:gd name="T27" fmla="*/ 0 h 90"/>
              <a:gd name="T28" fmla="*/ 54 w 94"/>
              <a:gd name="T29" fmla="*/ 2 h 90"/>
              <a:gd name="T30" fmla="*/ 62 w 94"/>
              <a:gd name="T31" fmla="*/ 3 h 90"/>
              <a:gd name="T32" fmla="*/ 72 w 94"/>
              <a:gd name="T33" fmla="*/ 5 h 90"/>
              <a:gd name="T34" fmla="*/ 78 w 94"/>
              <a:gd name="T35" fmla="*/ 7 h 90"/>
              <a:gd name="T36" fmla="*/ 82 w 94"/>
              <a:gd name="T37" fmla="*/ 9 h 90"/>
              <a:gd name="T38" fmla="*/ 86 w 94"/>
              <a:gd name="T39" fmla="*/ 11 h 90"/>
              <a:gd name="T40" fmla="*/ 88 w 94"/>
              <a:gd name="T41" fmla="*/ 13 h 90"/>
              <a:gd name="T42" fmla="*/ 90 w 94"/>
              <a:gd name="T43" fmla="*/ 15 h 90"/>
              <a:gd name="T44" fmla="*/ 92 w 94"/>
              <a:gd name="T45" fmla="*/ 19 h 90"/>
              <a:gd name="T46" fmla="*/ 92 w 94"/>
              <a:gd name="T47" fmla="*/ 21 h 90"/>
              <a:gd name="T48" fmla="*/ 94 w 94"/>
              <a:gd name="T49" fmla="*/ 23 h 90"/>
              <a:gd name="T50" fmla="*/ 92 w 94"/>
              <a:gd name="T51" fmla="*/ 27 h 90"/>
              <a:gd name="T52" fmla="*/ 88 w 94"/>
              <a:gd name="T53" fmla="*/ 33 h 90"/>
              <a:gd name="T54" fmla="*/ 84 w 94"/>
              <a:gd name="T55" fmla="*/ 37 h 90"/>
              <a:gd name="T56" fmla="*/ 78 w 94"/>
              <a:gd name="T57" fmla="*/ 43 h 90"/>
              <a:gd name="T58" fmla="*/ 72 w 94"/>
              <a:gd name="T59" fmla="*/ 45 h 90"/>
              <a:gd name="T60" fmla="*/ 68 w 94"/>
              <a:gd name="T61" fmla="*/ 49 h 90"/>
              <a:gd name="T62" fmla="*/ 62 w 94"/>
              <a:gd name="T63" fmla="*/ 52 h 90"/>
              <a:gd name="T64" fmla="*/ 54 w 94"/>
              <a:gd name="T65" fmla="*/ 58 h 90"/>
              <a:gd name="T66" fmla="*/ 47 w 94"/>
              <a:gd name="T67" fmla="*/ 66 h 90"/>
              <a:gd name="T68" fmla="*/ 39 w 94"/>
              <a:gd name="T69" fmla="*/ 72 h 90"/>
              <a:gd name="T70" fmla="*/ 29 w 94"/>
              <a:gd name="T71" fmla="*/ 80 h 90"/>
              <a:gd name="T72" fmla="*/ 19 w 94"/>
              <a:gd name="T73" fmla="*/ 90 h 90"/>
              <a:gd name="T74" fmla="*/ 0 w 94"/>
              <a:gd name="T75" fmla="*/ 90 h 90"/>
              <a:gd name="T76" fmla="*/ 5 w 94"/>
              <a:gd name="T77" fmla="*/ 78 h 90"/>
              <a:gd name="T78" fmla="*/ 11 w 94"/>
              <a:gd name="T79" fmla="*/ 68 h 90"/>
              <a:gd name="T80" fmla="*/ 17 w 94"/>
              <a:gd name="T81" fmla="*/ 58 h 90"/>
              <a:gd name="T82" fmla="*/ 23 w 94"/>
              <a:gd name="T83" fmla="*/ 51 h 90"/>
              <a:gd name="T84" fmla="*/ 25 w 94"/>
              <a:gd name="T85" fmla="*/ 43 h 90"/>
              <a:gd name="T86" fmla="*/ 29 w 94"/>
              <a:gd name="T87" fmla="*/ 37 h 90"/>
              <a:gd name="T88" fmla="*/ 31 w 94"/>
              <a:gd name="T89" fmla="*/ 33 h 90"/>
              <a:gd name="T90" fmla="*/ 33 w 94"/>
              <a:gd name="T91" fmla="*/ 29 h 90"/>
              <a:gd name="T92" fmla="*/ 33 w 94"/>
              <a:gd name="T93" fmla="*/ 29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4" h="90">
                <a:moveTo>
                  <a:pt x="33" y="29"/>
                </a:moveTo>
                <a:lnTo>
                  <a:pt x="33" y="23"/>
                </a:lnTo>
                <a:lnTo>
                  <a:pt x="33" y="19"/>
                </a:lnTo>
                <a:lnTo>
                  <a:pt x="31" y="15"/>
                </a:lnTo>
                <a:lnTo>
                  <a:pt x="31" y="13"/>
                </a:lnTo>
                <a:lnTo>
                  <a:pt x="29" y="11"/>
                </a:lnTo>
                <a:lnTo>
                  <a:pt x="27" y="9"/>
                </a:lnTo>
                <a:lnTo>
                  <a:pt x="27" y="7"/>
                </a:lnTo>
                <a:lnTo>
                  <a:pt x="27" y="3"/>
                </a:lnTo>
                <a:lnTo>
                  <a:pt x="29" y="2"/>
                </a:lnTo>
                <a:lnTo>
                  <a:pt x="31" y="0"/>
                </a:lnTo>
                <a:lnTo>
                  <a:pt x="35" y="0"/>
                </a:lnTo>
                <a:lnTo>
                  <a:pt x="41" y="0"/>
                </a:lnTo>
                <a:lnTo>
                  <a:pt x="47" y="0"/>
                </a:lnTo>
                <a:lnTo>
                  <a:pt x="54" y="2"/>
                </a:lnTo>
                <a:lnTo>
                  <a:pt x="62" y="3"/>
                </a:lnTo>
                <a:lnTo>
                  <a:pt x="72" y="5"/>
                </a:lnTo>
                <a:lnTo>
                  <a:pt x="78" y="7"/>
                </a:lnTo>
                <a:lnTo>
                  <a:pt x="82" y="9"/>
                </a:lnTo>
                <a:lnTo>
                  <a:pt x="86" y="11"/>
                </a:lnTo>
                <a:lnTo>
                  <a:pt x="88" y="13"/>
                </a:lnTo>
                <a:lnTo>
                  <a:pt x="90" y="15"/>
                </a:lnTo>
                <a:lnTo>
                  <a:pt x="92" y="19"/>
                </a:lnTo>
                <a:lnTo>
                  <a:pt x="92" y="21"/>
                </a:lnTo>
                <a:lnTo>
                  <a:pt x="94" y="23"/>
                </a:lnTo>
                <a:lnTo>
                  <a:pt x="92" y="27"/>
                </a:lnTo>
                <a:lnTo>
                  <a:pt x="88" y="33"/>
                </a:lnTo>
                <a:lnTo>
                  <a:pt x="84" y="37"/>
                </a:lnTo>
                <a:lnTo>
                  <a:pt x="78" y="43"/>
                </a:lnTo>
                <a:lnTo>
                  <a:pt x="72" y="45"/>
                </a:lnTo>
                <a:lnTo>
                  <a:pt x="68" y="49"/>
                </a:lnTo>
                <a:lnTo>
                  <a:pt x="62" y="52"/>
                </a:lnTo>
                <a:lnTo>
                  <a:pt x="54" y="58"/>
                </a:lnTo>
                <a:lnTo>
                  <a:pt x="47" y="66"/>
                </a:lnTo>
                <a:lnTo>
                  <a:pt x="39" y="72"/>
                </a:lnTo>
                <a:lnTo>
                  <a:pt x="29" y="80"/>
                </a:lnTo>
                <a:lnTo>
                  <a:pt x="19" y="90"/>
                </a:lnTo>
                <a:lnTo>
                  <a:pt x="0" y="90"/>
                </a:lnTo>
                <a:lnTo>
                  <a:pt x="5" y="78"/>
                </a:lnTo>
                <a:lnTo>
                  <a:pt x="11" y="68"/>
                </a:lnTo>
                <a:lnTo>
                  <a:pt x="17" y="58"/>
                </a:lnTo>
                <a:lnTo>
                  <a:pt x="23" y="51"/>
                </a:lnTo>
                <a:lnTo>
                  <a:pt x="25" y="43"/>
                </a:lnTo>
                <a:lnTo>
                  <a:pt x="29" y="37"/>
                </a:lnTo>
                <a:lnTo>
                  <a:pt x="31" y="33"/>
                </a:lnTo>
                <a:lnTo>
                  <a:pt x="33" y="29"/>
                </a:lnTo>
                <a:lnTo>
                  <a:pt x="33" y="2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6" name="Freeform 67">
            <a:extLst>
              <a:ext uri="{FF2B5EF4-FFF2-40B4-BE49-F238E27FC236}">
                <a16:creationId xmlns:a16="http://schemas.microsoft.com/office/drawing/2014/main" xmlns="" id="{2C0EE1D3-3E58-4989-8B2F-D70BEE1F7B1A}"/>
              </a:ext>
            </a:extLst>
          </p:cNvPr>
          <p:cNvSpPr>
            <a:spLocks/>
          </p:cNvSpPr>
          <p:nvPr/>
        </p:nvSpPr>
        <p:spPr bwMode="auto">
          <a:xfrm>
            <a:off x="2695763" y="1289981"/>
            <a:ext cx="271510" cy="250663"/>
          </a:xfrm>
          <a:custGeom>
            <a:avLst/>
            <a:gdLst>
              <a:gd name="T0" fmla="*/ 0 w 57"/>
              <a:gd name="T1" fmla="*/ 4 h 36"/>
              <a:gd name="T2" fmla="*/ 0 w 57"/>
              <a:gd name="T3" fmla="*/ 2 h 36"/>
              <a:gd name="T4" fmla="*/ 2 w 57"/>
              <a:gd name="T5" fmla="*/ 0 h 36"/>
              <a:gd name="T6" fmla="*/ 4 w 57"/>
              <a:gd name="T7" fmla="*/ 0 h 36"/>
              <a:gd name="T8" fmla="*/ 6 w 57"/>
              <a:gd name="T9" fmla="*/ 0 h 36"/>
              <a:gd name="T10" fmla="*/ 8 w 57"/>
              <a:gd name="T11" fmla="*/ 0 h 36"/>
              <a:gd name="T12" fmla="*/ 12 w 57"/>
              <a:gd name="T13" fmla="*/ 0 h 36"/>
              <a:gd name="T14" fmla="*/ 16 w 57"/>
              <a:gd name="T15" fmla="*/ 0 h 36"/>
              <a:gd name="T16" fmla="*/ 24 w 57"/>
              <a:gd name="T17" fmla="*/ 0 h 36"/>
              <a:gd name="T18" fmla="*/ 32 w 57"/>
              <a:gd name="T19" fmla="*/ 0 h 36"/>
              <a:gd name="T20" fmla="*/ 37 w 57"/>
              <a:gd name="T21" fmla="*/ 2 h 36"/>
              <a:gd name="T22" fmla="*/ 45 w 57"/>
              <a:gd name="T23" fmla="*/ 4 h 36"/>
              <a:gd name="T24" fmla="*/ 51 w 57"/>
              <a:gd name="T25" fmla="*/ 8 h 36"/>
              <a:gd name="T26" fmla="*/ 55 w 57"/>
              <a:gd name="T27" fmla="*/ 12 h 36"/>
              <a:gd name="T28" fmla="*/ 57 w 57"/>
              <a:gd name="T29" fmla="*/ 18 h 36"/>
              <a:gd name="T30" fmla="*/ 57 w 57"/>
              <a:gd name="T31" fmla="*/ 26 h 36"/>
              <a:gd name="T32" fmla="*/ 57 w 57"/>
              <a:gd name="T33" fmla="*/ 30 h 36"/>
              <a:gd name="T34" fmla="*/ 57 w 57"/>
              <a:gd name="T35" fmla="*/ 32 h 36"/>
              <a:gd name="T36" fmla="*/ 55 w 57"/>
              <a:gd name="T37" fmla="*/ 36 h 36"/>
              <a:gd name="T38" fmla="*/ 53 w 57"/>
              <a:gd name="T39" fmla="*/ 36 h 36"/>
              <a:gd name="T40" fmla="*/ 51 w 57"/>
              <a:gd name="T41" fmla="*/ 36 h 36"/>
              <a:gd name="T42" fmla="*/ 47 w 57"/>
              <a:gd name="T43" fmla="*/ 36 h 36"/>
              <a:gd name="T44" fmla="*/ 43 w 57"/>
              <a:gd name="T45" fmla="*/ 36 h 36"/>
              <a:gd name="T46" fmla="*/ 39 w 57"/>
              <a:gd name="T47" fmla="*/ 34 h 36"/>
              <a:gd name="T48" fmla="*/ 32 w 57"/>
              <a:gd name="T49" fmla="*/ 30 h 36"/>
              <a:gd name="T50" fmla="*/ 24 w 57"/>
              <a:gd name="T51" fmla="*/ 26 h 36"/>
              <a:gd name="T52" fmla="*/ 16 w 57"/>
              <a:gd name="T53" fmla="*/ 22 h 36"/>
              <a:gd name="T54" fmla="*/ 10 w 57"/>
              <a:gd name="T55" fmla="*/ 18 h 36"/>
              <a:gd name="T56" fmla="*/ 6 w 57"/>
              <a:gd name="T57" fmla="*/ 14 h 36"/>
              <a:gd name="T58" fmla="*/ 2 w 57"/>
              <a:gd name="T59" fmla="*/ 10 h 36"/>
              <a:gd name="T60" fmla="*/ 0 w 57"/>
              <a:gd name="T61" fmla="*/ 6 h 36"/>
              <a:gd name="T62" fmla="*/ 0 w 57"/>
              <a:gd name="T63" fmla="*/ 4 h 36"/>
              <a:gd name="T64" fmla="*/ 0 w 57"/>
              <a:gd name="T65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7" h="36">
                <a:moveTo>
                  <a:pt x="0" y="4"/>
                </a:move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37" y="2"/>
                </a:lnTo>
                <a:lnTo>
                  <a:pt x="45" y="4"/>
                </a:lnTo>
                <a:lnTo>
                  <a:pt x="51" y="8"/>
                </a:lnTo>
                <a:lnTo>
                  <a:pt x="55" y="12"/>
                </a:lnTo>
                <a:lnTo>
                  <a:pt x="57" y="18"/>
                </a:lnTo>
                <a:lnTo>
                  <a:pt x="57" y="26"/>
                </a:lnTo>
                <a:lnTo>
                  <a:pt x="57" y="30"/>
                </a:lnTo>
                <a:lnTo>
                  <a:pt x="57" y="32"/>
                </a:lnTo>
                <a:lnTo>
                  <a:pt x="55" y="36"/>
                </a:lnTo>
                <a:lnTo>
                  <a:pt x="53" y="36"/>
                </a:lnTo>
                <a:lnTo>
                  <a:pt x="51" y="36"/>
                </a:lnTo>
                <a:lnTo>
                  <a:pt x="47" y="36"/>
                </a:lnTo>
                <a:lnTo>
                  <a:pt x="43" y="36"/>
                </a:lnTo>
                <a:lnTo>
                  <a:pt x="39" y="34"/>
                </a:lnTo>
                <a:lnTo>
                  <a:pt x="32" y="30"/>
                </a:lnTo>
                <a:lnTo>
                  <a:pt x="24" y="26"/>
                </a:lnTo>
                <a:lnTo>
                  <a:pt x="16" y="22"/>
                </a:lnTo>
                <a:lnTo>
                  <a:pt x="10" y="18"/>
                </a:lnTo>
                <a:lnTo>
                  <a:pt x="6" y="14"/>
                </a:lnTo>
                <a:lnTo>
                  <a:pt x="2" y="10"/>
                </a:lnTo>
                <a:lnTo>
                  <a:pt x="0" y="6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68">
            <a:extLst>
              <a:ext uri="{FF2B5EF4-FFF2-40B4-BE49-F238E27FC236}">
                <a16:creationId xmlns:a16="http://schemas.microsoft.com/office/drawing/2014/main" xmlns="" id="{A263C436-6330-49BB-9038-AA9B758B8BDF}"/>
              </a:ext>
            </a:extLst>
          </p:cNvPr>
          <p:cNvSpPr>
            <a:spLocks/>
          </p:cNvSpPr>
          <p:nvPr/>
        </p:nvSpPr>
        <p:spPr bwMode="auto">
          <a:xfrm>
            <a:off x="1852137" y="2334419"/>
            <a:ext cx="1435127" cy="362070"/>
          </a:xfrm>
          <a:custGeom>
            <a:avLst/>
            <a:gdLst>
              <a:gd name="T0" fmla="*/ 284 w 296"/>
              <a:gd name="T1" fmla="*/ 14 h 53"/>
              <a:gd name="T2" fmla="*/ 290 w 296"/>
              <a:gd name="T3" fmla="*/ 16 h 53"/>
              <a:gd name="T4" fmla="*/ 294 w 296"/>
              <a:gd name="T5" fmla="*/ 20 h 53"/>
              <a:gd name="T6" fmla="*/ 296 w 296"/>
              <a:gd name="T7" fmla="*/ 24 h 53"/>
              <a:gd name="T8" fmla="*/ 294 w 296"/>
              <a:gd name="T9" fmla="*/ 28 h 53"/>
              <a:gd name="T10" fmla="*/ 290 w 296"/>
              <a:gd name="T11" fmla="*/ 30 h 53"/>
              <a:gd name="T12" fmla="*/ 284 w 296"/>
              <a:gd name="T13" fmla="*/ 32 h 53"/>
              <a:gd name="T14" fmla="*/ 274 w 296"/>
              <a:gd name="T15" fmla="*/ 32 h 53"/>
              <a:gd name="T16" fmla="*/ 262 w 296"/>
              <a:gd name="T17" fmla="*/ 32 h 53"/>
              <a:gd name="T18" fmla="*/ 247 w 296"/>
              <a:gd name="T19" fmla="*/ 34 h 53"/>
              <a:gd name="T20" fmla="*/ 227 w 296"/>
              <a:gd name="T21" fmla="*/ 36 h 53"/>
              <a:gd name="T22" fmla="*/ 188 w 296"/>
              <a:gd name="T23" fmla="*/ 39 h 53"/>
              <a:gd name="T24" fmla="*/ 135 w 296"/>
              <a:gd name="T25" fmla="*/ 43 h 53"/>
              <a:gd name="T26" fmla="*/ 94 w 296"/>
              <a:gd name="T27" fmla="*/ 49 h 53"/>
              <a:gd name="T28" fmla="*/ 70 w 296"/>
              <a:gd name="T29" fmla="*/ 51 h 53"/>
              <a:gd name="T30" fmla="*/ 55 w 296"/>
              <a:gd name="T31" fmla="*/ 53 h 53"/>
              <a:gd name="T32" fmla="*/ 45 w 296"/>
              <a:gd name="T33" fmla="*/ 53 h 53"/>
              <a:gd name="T34" fmla="*/ 37 w 296"/>
              <a:gd name="T35" fmla="*/ 53 h 53"/>
              <a:gd name="T36" fmla="*/ 25 w 296"/>
              <a:gd name="T37" fmla="*/ 51 h 53"/>
              <a:gd name="T38" fmla="*/ 10 w 296"/>
              <a:gd name="T39" fmla="*/ 45 h 53"/>
              <a:gd name="T40" fmla="*/ 4 w 296"/>
              <a:gd name="T41" fmla="*/ 41 h 53"/>
              <a:gd name="T42" fmla="*/ 0 w 296"/>
              <a:gd name="T43" fmla="*/ 38 h 53"/>
              <a:gd name="T44" fmla="*/ 0 w 296"/>
              <a:gd name="T45" fmla="*/ 34 h 53"/>
              <a:gd name="T46" fmla="*/ 64 w 296"/>
              <a:gd name="T47" fmla="*/ 26 h 53"/>
              <a:gd name="T48" fmla="*/ 147 w 296"/>
              <a:gd name="T49" fmla="*/ 16 h 53"/>
              <a:gd name="T50" fmla="*/ 174 w 296"/>
              <a:gd name="T51" fmla="*/ 12 h 53"/>
              <a:gd name="T52" fmla="*/ 196 w 296"/>
              <a:gd name="T53" fmla="*/ 10 h 53"/>
              <a:gd name="T54" fmla="*/ 211 w 296"/>
              <a:gd name="T55" fmla="*/ 6 h 53"/>
              <a:gd name="T56" fmla="*/ 229 w 296"/>
              <a:gd name="T57" fmla="*/ 2 h 53"/>
              <a:gd name="T58" fmla="*/ 247 w 296"/>
              <a:gd name="T59" fmla="*/ 0 h 53"/>
              <a:gd name="T60" fmla="*/ 258 w 296"/>
              <a:gd name="T61" fmla="*/ 2 h 53"/>
              <a:gd name="T62" fmla="*/ 270 w 296"/>
              <a:gd name="T63" fmla="*/ 6 h 53"/>
              <a:gd name="T64" fmla="*/ 276 w 296"/>
              <a:gd name="T65" fmla="*/ 1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96" h="53">
                <a:moveTo>
                  <a:pt x="276" y="10"/>
                </a:moveTo>
                <a:lnTo>
                  <a:pt x="284" y="14"/>
                </a:lnTo>
                <a:lnTo>
                  <a:pt x="288" y="14"/>
                </a:lnTo>
                <a:lnTo>
                  <a:pt x="290" y="16"/>
                </a:lnTo>
                <a:lnTo>
                  <a:pt x="292" y="18"/>
                </a:lnTo>
                <a:lnTo>
                  <a:pt x="294" y="20"/>
                </a:lnTo>
                <a:lnTo>
                  <a:pt x="294" y="22"/>
                </a:lnTo>
                <a:lnTo>
                  <a:pt x="296" y="24"/>
                </a:lnTo>
                <a:lnTo>
                  <a:pt x="294" y="26"/>
                </a:lnTo>
                <a:lnTo>
                  <a:pt x="294" y="28"/>
                </a:lnTo>
                <a:lnTo>
                  <a:pt x="292" y="30"/>
                </a:lnTo>
                <a:lnTo>
                  <a:pt x="290" y="30"/>
                </a:lnTo>
                <a:lnTo>
                  <a:pt x="286" y="30"/>
                </a:lnTo>
                <a:lnTo>
                  <a:pt x="284" y="32"/>
                </a:lnTo>
                <a:lnTo>
                  <a:pt x="280" y="32"/>
                </a:lnTo>
                <a:lnTo>
                  <a:pt x="274" y="32"/>
                </a:lnTo>
                <a:lnTo>
                  <a:pt x="268" y="32"/>
                </a:lnTo>
                <a:lnTo>
                  <a:pt x="262" y="32"/>
                </a:lnTo>
                <a:lnTo>
                  <a:pt x="254" y="32"/>
                </a:lnTo>
                <a:lnTo>
                  <a:pt x="247" y="34"/>
                </a:lnTo>
                <a:lnTo>
                  <a:pt x="237" y="34"/>
                </a:lnTo>
                <a:lnTo>
                  <a:pt x="227" y="36"/>
                </a:lnTo>
                <a:lnTo>
                  <a:pt x="213" y="36"/>
                </a:lnTo>
                <a:lnTo>
                  <a:pt x="188" y="39"/>
                </a:lnTo>
                <a:lnTo>
                  <a:pt x="162" y="41"/>
                </a:lnTo>
                <a:lnTo>
                  <a:pt x="135" y="43"/>
                </a:lnTo>
                <a:lnTo>
                  <a:pt x="108" y="47"/>
                </a:lnTo>
                <a:lnTo>
                  <a:pt x="94" y="49"/>
                </a:lnTo>
                <a:lnTo>
                  <a:pt x="82" y="51"/>
                </a:lnTo>
                <a:lnTo>
                  <a:pt x="70" y="51"/>
                </a:lnTo>
                <a:lnTo>
                  <a:pt x="62" y="53"/>
                </a:lnTo>
                <a:lnTo>
                  <a:pt x="55" y="53"/>
                </a:lnTo>
                <a:lnTo>
                  <a:pt x="49" y="53"/>
                </a:lnTo>
                <a:lnTo>
                  <a:pt x="45" y="53"/>
                </a:lnTo>
                <a:lnTo>
                  <a:pt x="41" y="53"/>
                </a:lnTo>
                <a:lnTo>
                  <a:pt x="37" y="53"/>
                </a:lnTo>
                <a:lnTo>
                  <a:pt x="31" y="53"/>
                </a:lnTo>
                <a:lnTo>
                  <a:pt x="25" y="51"/>
                </a:lnTo>
                <a:lnTo>
                  <a:pt x="17" y="47"/>
                </a:lnTo>
                <a:lnTo>
                  <a:pt x="10" y="45"/>
                </a:lnTo>
                <a:lnTo>
                  <a:pt x="6" y="43"/>
                </a:lnTo>
                <a:lnTo>
                  <a:pt x="4" y="41"/>
                </a:lnTo>
                <a:lnTo>
                  <a:pt x="2" y="39"/>
                </a:lnTo>
                <a:lnTo>
                  <a:pt x="0" y="38"/>
                </a:lnTo>
                <a:lnTo>
                  <a:pt x="0" y="36"/>
                </a:lnTo>
                <a:lnTo>
                  <a:pt x="0" y="34"/>
                </a:lnTo>
                <a:lnTo>
                  <a:pt x="31" y="30"/>
                </a:lnTo>
                <a:lnTo>
                  <a:pt x="64" y="26"/>
                </a:lnTo>
                <a:lnTo>
                  <a:pt x="131" y="18"/>
                </a:lnTo>
                <a:lnTo>
                  <a:pt x="147" y="16"/>
                </a:lnTo>
                <a:lnTo>
                  <a:pt x="160" y="14"/>
                </a:lnTo>
                <a:lnTo>
                  <a:pt x="174" y="12"/>
                </a:lnTo>
                <a:lnTo>
                  <a:pt x="186" y="10"/>
                </a:lnTo>
                <a:lnTo>
                  <a:pt x="196" y="10"/>
                </a:lnTo>
                <a:lnTo>
                  <a:pt x="204" y="8"/>
                </a:lnTo>
                <a:lnTo>
                  <a:pt x="211" y="6"/>
                </a:lnTo>
                <a:lnTo>
                  <a:pt x="219" y="4"/>
                </a:lnTo>
                <a:lnTo>
                  <a:pt x="229" y="2"/>
                </a:lnTo>
                <a:lnTo>
                  <a:pt x="239" y="2"/>
                </a:lnTo>
                <a:lnTo>
                  <a:pt x="247" y="0"/>
                </a:lnTo>
                <a:lnTo>
                  <a:pt x="253" y="2"/>
                </a:lnTo>
                <a:lnTo>
                  <a:pt x="258" y="2"/>
                </a:lnTo>
                <a:lnTo>
                  <a:pt x="262" y="4"/>
                </a:lnTo>
                <a:lnTo>
                  <a:pt x="270" y="6"/>
                </a:lnTo>
                <a:lnTo>
                  <a:pt x="276" y="10"/>
                </a:lnTo>
                <a:lnTo>
                  <a:pt x="276" y="1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71">
            <a:extLst>
              <a:ext uri="{FF2B5EF4-FFF2-40B4-BE49-F238E27FC236}">
                <a16:creationId xmlns:a16="http://schemas.microsoft.com/office/drawing/2014/main" xmlns="" id="{65119067-DC50-458C-B876-FEC3FCF27AE0}"/>
              </a:ext>
            </a:extLst>
          </p:cNvPr>
          <p:cNvSpPr>
            <a:spLocks/>
          </p:cNvSpPr>
          <p:nvPr/>
        </p:nvSpPr>
        <p:spPr bwMode="auto">
          <a:xfrm>
            <a:off x="4759628" y="1088463"/>
            <a:ext cx="998774" cy="1002655"/>
          </a:xfrm>
          <a:custGeom>
            <a:avLst/>
            <a:gdLst>
              <a:gd name="T0" fmla="*/ 149 w 205"/>
              <a:gd name="T1" fmla="*/ 82 h 145"/>
              <a:gd name="T2" fmla="*/ 121 w 205"/>
              <a:gd name="T3" fmla="*/ 102 h 145"/>
              <a:gd name="T4" fmla="*/ 88 w 205"/>
              <a:gd name="T5" fmla="*/ 122 h 145"/>
              <a:gd name="T6" fmla="*/ 70 w 205"/>
              <a:gd name="T7" fmla="*/ 129 h 145"/>
              <a:gd name="T8" fmla="*/ 49 w 205"/>
              <a:gd name="T9" fmla="*/ 135 h 145"/>
              <a:gd name="T10" fmla="*/ 29 w 205"/>
              <a:gd name="T11" fmla="*/ 141 h 145"/>
              <a:gd name="T12" fmla="*/ 13 w 205"/>
              <a:gd name="T13" fmla="*/ 145 h 145"/>
              <a:gd name="T14" fmla="*/ 4 w 205"/>
              <a:gd name="T15" fmla="*/ 145 h 145"/>
              <a:gd name="T16" fmla="*/ 0 w 205"/>
              <a:gd name="T17" fmla="*/ 143 h 145"/>
              <a:gd name="T18" fmla="*/ 0 w 205"/>
              <a:gd name="T19" fmla="*/ 139 h 145"/>
              <a:gd name="T20" fmla="*/ 7 w 205"/>
              <a:gd name="T21" fmla="*/ 133 h 145"/>
              <a:gd name="T22" fmla="*/ 19 w 205"/>
              <a:gd name="T23" fmla="*/ 126 h 145"/>
              <a:gd name="T24" fmla="*/ 37 w 205"/>
              <a:gd name="T25" fmla="*/ 116 h 145"/>
              <a:gd name="T26" fmla="*/ 58 w 205"/>
              <a:gd name="T27" fmla="*/ 104 h 145"/>
              <a:gd name="T28" fmla="*/ 76 w 205"/>
              <a:gd name="T29" fmla="*/ 94 h 145"/>
              <a:gd name="T30" fmla="*/ 92 w 205"/>
              <a:gd name="T31" fmla="*/ 84 h 145"/>
              <a:gd name="T32" fmla="*/ 105 w 205"/>
              <a:gd name="T33" fmla="*/ 75 h 145"/>
              <a:gd name="T34" fmla="*/ 125 w 205"/>
              <a:gd name="T35" fmla="*/ 57 h 145"/>
              <a:gd name="T36" fmla="*/ 143 w 205"/>
              <a:gd name="T37" fmla="*/ 39 h 145"/>
              <a:gd name="T38" fmla="*/ 149 w 205"/>
              <a:gd name="T39" fmla="*/ 29 h 145"/>
              <a:gd name="T40" fmla="*/ 151 w 205"/>
              <a:gd name="T41" fmla="*/ 24 h 145"/>
              <a:gd name="T42" fmla="*/ 152 w 205"/>
              <a:gd name="T43" fmla="*/ 18 h 145"/>
              <a:gd name="T44" fmla="*/ 151 w 205"/>
              <a:gd name="T45" fmla="*/ 10 h 145"/>
              <a:gd name="T46" fmla="*/ 149 w 205"/>
              <a:gd name="T47" fmla="*/ 6 h 145"/>
              <a:gd name="T48" fmla="*/ 151 w 205"/>
              <a:gd name="T49" fmla="*/ 4 h 145"/>
              <a:gd name="T50" fmla="*/ 154 w 205"/>
              <a:gd name="T51" fmla="*/ 2 h 145"/>
              <a:gd name="T52" fmla="*/ 164 w 205"/>
              <a:gd name="T53" fmla="*/ 0 h 145"/>
              <a:gd name="T54" fmla="*/ 180 w 205"/>
              <a:gd name="T55" fmla="*/ 4 h 145"/>
              <a:gd name="T56" fmla="*/ 196 w 205"/>
              <a:gd name="T57" fmla="*/ 14 h 145"/>
              <a:gd name="T58" fmla="*/ 201 w 205"/>
              <a:gd name="T59" fmla="*/ 20 h 145"/>
              <a:gd name="T60" fmla="*/ 203 w 205"/>
              <a:gd name="T61" fmla="*/ 24 h 145"/>
              <a:gd name="T62" fmla="*/ 205 w 205"/>
              <a:gd name="T63" fmla="*/ 27 h 145"/>
              <a:gd name="T64" fmla="*/ 201 w 205"/>
              <a:gd name="T65" fmla="*/ 31 h 145"/>
              <a:gd name="T66" fmla="*/ 198 w 205"/>
              <a:gd name="T67" fmla="*/ 39 h 145"/>
              <a:gd name="T68" fmla="*/ 188 w 205"/>
              <a:gd name="T69" fmla="*/ 49 h 145"/>
              <a:gd name="T70" fmla="*/ 176 w 205"/>
              <a:gd name="T71" fmla="*/ 59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5" h="145">
                <a:moveTo>
                  <a:pt x="176" y="59"/>
                </a:moveTo>
                <a:lnTo>
                  <a:pt x="149" y="82"/>
                </a:lnTo>
                <a:lnTo>
                  <a:pt x="135" y="92"/>
                </a:lnTo>
                <a:lnTo>
                  <a:pt x="121" y="102"/>
                </a:lnTo>
                <a:lnTo>
                  <a:pt x="105" y="112"/>
                </a:lnTo>
                <a:lnTo>
                  <a:pt x="88" y="122"/>
                </a:lnTo>
                <a:lnTo>
                  <a:pt x="78" y="126"/>
                </a:lnTo>
                <a:lnTo>
                  <a:pt x="70" y="129"/>
                </a:lnTo>
                <a:lnTo>
                  <a:pt x="58" y="131"/>
                </a:lnTo>
                <a:lnTo>
                  <a:pt x="49" y="135"/>
                </a:lnTo>
                <a:lnTo>
                  <a:pt x="39" y="139"/>
                </a:lnTo>
                <a:lnTo>
                  <a:pt x="29" y="141"/>
                </a:lnTo>
                <a:lnTo>
                  <a:pt x="21" y="143"/>
                </a:lnTo>
                <a:lnTo>
                  <a:pt x="13" y="145"/>
                </a:lnTo>
                <a:lnTo>
                  <a:pt x="7" y="145"/>
                </a:lnTo>
                <a:lnTo>
                  <a:pt x="4" y="145"/>
                </a:lnTo>
                <a:lnTo>
                  <a:pt x="2" y="145"/>
                </a:lnTo>
                <a:lnTo>
                  <a:pt x="0" y="143"/>
                </a:lnTo>
                <a:lnTo>
                  <a:pt x="0" y="141"/>
                </a:lnTo>
                <a:lnTo>
                  <a:pt x="0" y="139"/>
                </a:lnTo>
                <a:lnTo>
                  <a:pt x="4" y="137"/>
                </a:lnTo>
                <a:lnTo>
                  <a:pt x="7" y="133"/>
                </a:lnTo>
                <a:lnTo>
                  <a:pt x="11" y="129"/>
                </a:lnTo>
                <a:lnTo>
                  <a:pt x="19" y="126"/>
                </a:lnTo>
                <a:lnTo>
                  <a:pt x="27" y="122"/>
                </a:lnTo>
                <a:lnTo>
                  <a:pt x="37" y="116"/>
                </a:lnTo>
                <a:lnTo>
                  <a:pt x="49" y="110"/>
                </a:lnTo>
                <a:lnTo>
                  <a:pt x="58" y="104"/>
                </a:lnTo>
                <a:lnTo>
                  <a:pt x="68" y="100"/>
                </a:lnTo>
                <a:lnTo>
                  <a:pt x="76" y="94"/>
                </a:lnTo>
                <a:lnTo>
                  <a:pt x="84" y="90"/>
                </a:lnTo>
                <a:lnTo>
                  <a:pt x="92" y="84"/>
                </a:lnTo>
                <a:lnTo>
                  <a:pt x="98" y="78"/>
                </a:lnTo>
                <a:lnTo>
                  <a:pt x="105" y="75"/>
                </a:lnTo>
                <a:lnTo>
                  <a:pt x="115" y="65"/>
                </a:lnTo>
                <a:lnTo>
                  <a:pt x="125" y="57"/>
                </a:lnTo>
                <a:lnTo>
                  <a:pt x="135" y="47"/>
                </a:lnTo>
                <a:lnTo>
                  <a:pt x="143" y="39"/>
                </a:lnTo>
                <a:lnTo>
                  <a:pt x="147" y="33"/>
                </a:lnTo>
                <a:lnTo>
                  <a:pt x="149" y="29"/>
                </a:lnTo>
                <a:lnTo>
                  <a:pt x="151" y="27"/>
                </a:lnTo>
                <a:lnTo>
                  <a:pt x="151" y="24"/>
                </a:lnTo>
                <a:lnTo>
                  <a:pt x="152" y="20"/>
                </a:lnTo>
                <a:lnTo>
                  <a:pt x="152" y="18"/>
                </a:lnTo>
                <a:lnTo>
                  <a:pt x="152" y="12"/>
                </a:lnTo>
                <a:lnTo>
                  <a:pt x="151" y="10"/>
                </a:lnTo>
                <a:lnTo>
                  <a:pt x="151" y="8"/>
                </a:lnTo>
                <a:lnTo>
                  <a:pt x="149" y="6"/>
                </a:lnTo>
                <a:lnTo>
                  <a:pt x="151" y="4"/>
                </a:lnTo>
                <a:lnTo>
                  <a:pt x="151" y="4"/>
                </a:lnTo>
                <a:lnTo>
                  <a:pt x="152" y="2"/>
                </a:lnTo>
                <a:lnTo>
                  <a:pt x="154" y="2"/>
                </a:lnTo>
                <a:lnTo>
                  <a:pt x="158" y="0"/>
                </a:lnTo>
                <a:lnTo>
                  <a:pt x="164" y="0"/>
                </a:lnTo>
                <a:lnTo>
                  <a:pt x="172" y="2"/>
                </a:lnTo>
                <a:lnTo>
                  <a:pt x="180" y="4"/>
                </a:lnTo>
                <a:lnTo>
                  <a:pt x="188" y="8"/>
                </a:lnTo>
                <a:lnTo>
                  <a:pt x="196" y="14"/>
                </a:lnTo>
                <a:lnTo>
                  <a:pt x="198" y="18"/>
                </a:lnTo>
                <a:lnTo>
                  <a:pt x="201" y="20"/>
                </a:lnTo>
                <a:lnTo>
                  <a:pt x="203" y="22"/>
                </a:lnTo>
                <a:lnTo>
                  <a:pt x="203" y="24"/>
                </a:lnTo>
                <a:lnTo>
                  <a:pt x="205" y="26"/>
                </a:lnTo>
                <a:lnTo>
                  <a:pt x="205" y="27"/>
                </a:lnTo>
                <a:lnTo>
                  <a:pt x="203" y="29"/>
                </a:lnTo>
                <a:lnTo>
                  <a:pt x="201" y="31"/>
                </a:lnTo>
                <a:lnTo>
                  <a:pt x="199" y="35"/>
                </a:lnTo>
                <a:lnTo>
                  <a:pt x="198" y="39"/>
                </a:lnTo>
                <a:lnTo>
                  <a:pt x="194" y="43"/>
                </a:lnTo>
                <a:lnTo>
                  <a:pt x="188" y="49"/>
                </a:lnTo>
                <a:lnTo>
                  <a:pt x="182" y="53"/>
                </a:lnTo>
                <a:lnTo>
                  <a:pt x="176" y="59"/>
                </a:lnTo>
                <a:lnTo>
                  <a:pt x="176" y="5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72">
            <a:extLst>
              <a:ext uri="{FF2B5EF4-FFF2-40B4-BE49-F238E27FC236}">
                <a16:creationId xmlns:a16="http://schemas.microsoft.com/office/drawing/2014/main" xmlns="" id="{47D2EE86-ADE8-4E3B-BE5E-41E8313017FC}"/>
              </a:ext>
            </a:extLst>
          </p:cNvPr>
          <p:cNvSpPr>
            <a:spLocks/>
          </p:cNvSpPr>
          <p:nvPr/>
        </p:nvSpPr>
        <p:spPr bwMode="auto">
          <a:xfrm>
            <a:off x="5496585" y="1353048"/>
            <a:ext cx="1929669" cy="654516"/>
          </a:xfrm>
          <a:custGeom>
            <a:avLst/>
            <a:gdLst>
              <a:gd name="T0" fmla="*/ 367 w 398"/>
              <a:gd name="T1" fmla="*/ 57 h 94"/>
              <a:gd name="T2" fmla="*/ 381 w 398"/>
              <a:gd name="T3" fmla="*/ 57 h 94"/>
              <a:gd name="T4" fmla="*/ 390 w 398"/>
              <a:gd name="T5" fmla="*/ 59 h 94"/>
              <a:gd name="T6" fmla="*/ 396 w 398"/>
              <a:gd name="T7" fmla="*/ 61 h 94"/>
              <a:gd name="T8" fmla="*/ 398 w 398"/>
              <a:gd name="T9" fmla="*/ 65 h 94"/>
              <a:gd name="T10" fmla="*/ 396 w 398"/>
              <a:gd name="T11" fmla="*/ 69 h 94"/>
              <a:gd name="T12" fmla="*/ 390 w 398"/>
              <a:gd name="T13" fmla="*/ 73 h 94"/>
              <a:gd name="T14" fmla="*/ 381 w 398"/>
              <a:gd name="T15" fmla="*/ 79 h 94"/>
              <a:gd name="T16" fmla="*/ 365 w 398"/>
              <a:gd name="T17" fmla="*/ 83 h 94"/>
              <a:gd name="T18" fmla="*/ 341 w 398"/>
              <a:gd name="T19" fmla="*/ 90 h 94"/>
              <a:gd name="T20" fmla="*/ 318 w 398"/>
              <a:gd name="T21" fmla="*/ 94 h 94"/>
              <a:gd name="T22" fmla="*/ 298 w 398"/>
              <a:gd name="T23" fmla="*/ 94 h 94"/>
              <a:gd name="T24" fmla="*/ 288 w 398"/>
              <a:gd name="T25" fmla="*/ 94 h 94"/>
              <a:gd name="T26" fmla="*/ 285 w 398"/>
              <a:gd name="T27" fmla="*/ 94 h 94"/>
              <a:gd name="T28" fmla="*/ 279 w 398"/>
              <a:gd name="T29" fmla="*/ 92 h 94"/>
              <a:gd name="T30" fmla="*/ 271 w 398"/>
              <a:gd name="T31" fmla="*/ 90 h 94"/>
              <a:gd name="T32" fmla="*/ 261 w 398"/>
              <a:gd name="T33" fmla="*/ 88 h 94"/>
              <a:gd name="T34" fmla="*/ 249 w 398"/>
              <a:gd name="T35" fmla="*/ 85 h 94"/>
              <a:gd name="T36" fmla="*/ 236 w 398"/>
              <a:gd name="T37" fmla="*/ 83 h 94"/>
              <a:gd name="T38" fmla="*/ 218 w 398"/>
              <a:gd name="T39" fmla="*/ 77 h 94"/>
              <a:gd name="T40" fmla="*/ 200 w 398"/>
              <a:gd name="T41" fmla="*/ 73 h 94"/>
              <a:gd name="T42" fmla="*/ 181 w 398"/>
              <a:gd name="T43" fmla="*/ 67 h 94"/>
              <a:gd name="T44" fmla="*/ 157 w 398"/>
              <a:gd name="T45" fmla="*/ 61 h 94"/>
              <a:gd name="T46" fmla="*/ 134 w 398"/>
              <a:gd name="T47" fmla="*/ 53 h 94"/>
              <a:gd name="T48" fmla="*/ 108 w 398"/>
              <a:gd name="T49" fmla="*/ 45 h 94"/>
              <a:gd name="T50" fmla="*/ 79 w 398"/>
              <a:gd name="T51" fmla="*/ 37 h 94"/>
              <a:gd name="T52" fmla="*/ 49 w 398"/>
              <a:gd name="T53" fmla="*/ 30 h 94"/>
              <a:gd name="T54" fmla="*/ 16 w 398"/>
              <a:gd name="T55" fmla="*/ 20 h 94"/>
              <a:gd name="T56" fmla="*/ 16 w 398"/>
              <a:gd name="T57" fmla="*/ 0 h 94"/>
              <a:gd name="T58" fmla="*/ 59 w 398"/>
              <a:gd name="T59" fmla="*/ 10 h 94"/>
              <a:gd name="T60" fmla="*/ 100 w 398"/>
              <a:gd name="T61" fmla="*/ 20 h 94"/>
              <a:gd name="T62" fmla="*/ 138 w 398"/>
              <a:gd name="T63" fmla="*/ 28 h 94"/>
              <a:gd name="T64" fmla="*/ 169 w 398"/>
              <a:gd name="T65" fmla="*/ 34 h 94"/>
              <a:gd name="T66" fmla="*/ 198 w 398"/>
              <a:gd name="T67" fmla="*/ 39 h 94"/>
              <a:gd name="T68" fmla="*/ 224 w 398"/>
              <a:gd name="T69" fmla="*/ 43 h 94"/>
              <a:gd name="T70" fmla="*/ 245 w 398"/>
              <a:gd name="T71" fmla="*/ 47 h 94"/>
              <a:gd name="T72" fmla="*/ 261 w 398"/>
              <a:gd name="T73" fmla="*/ 49 h 94"/>
              <a:gd name="T74" fmla="*/ 288 w 398"/>
              <a:gd name="T75" fmla="*/ 53 h 94"/>
              <a:gd name="T76" fmla="*/ 314 w 398"/>
              <a:gd name="T77" fmla="*/ 55 h 94"/>
              <a:gd name="T78" fmla="*/ 337 w 398"/>
              <a:gd name="T79" fmla="*/ 57 h 94"/>
              <a:gd name="T80" fmla="*/ 357 w 398"/>
              <a:gd name="T81" fmla="*/ 57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398" h="94">
                <a:moveTo>
                  <a:pt x="357" y="57"/>
                </a:moveTo>
                <a:lnTo>
                  <a:pt x="367" y="57"/>
                </a:lnTo>
                <a:lnTo>
                  <a:pt x="375" y="57"/>
                </a:lnTo>
                <a:lnTo>
                  <a:pt x="381" y="57"/>
                </a:lnTo>
                <a:lnTo>
                  <a:pt x="386" y="59"/>
                </a:lnTo>
                <a:lnTo>
                  <a:pt x="390" y="59"/>
                </a:lnTo>
                <a:lnTo>
                  <a:pt x="394" y="61"/>
                </a:lnTo>
                <a:lnTo>
                  <a:pt x="396" y="61"/>
                </a:lnTo>
                <a:lnTo>
                  <a:pt x="398" y="63"/>
                </a:lnTo>
                <a:lnTo>
                  <a:pt x="398" y="65"/>
                </a:lnTo>
                <a:lnTo>
                  <a:pt x="398" y="67"/>
                </a:lnTo>
                <a:lnTo>
                  <a:pt x="396" y="69"/>
                </a:lnTo>
                <a:lnTo>
                  <a:pt x="394" y="71"/>
                </a:lnTo>
                <a:lnTo>
                  <a:pt x="390" y="73"/>
                </a:lnTo>
                <a:lnTo>
                  <a:pt x="386" y="77"/>
                </a:lnTo>
                <a:lnTo>
                  <a:pt x="381" y="79"/>
                </a:lnTo>
                <a:lnTo>
                  <a:pt x="377" y="81"/>
                </a:lnTo>
                <a:lnTo>
                  <a:pt x="365" y="83"/>
                </a:lnTo>
                <a:lnTo>
                  <a:pt x="353" y="87"/>
                </a:lnTo>
                <a:lnTo>
                  <a:pt x="341" y="90"/>
                </a:lnTo>
                <a:lnTo>
                  <a:pt x="330" y="90"/>
                </a:lnTo>
                <a:lnTo>
                  <a:pt x="318" y="94"/>
                </a:lnTo>
                <a:lnTo>
                  <a:pt x="308" y="94"/>
                </a:lnTo>
                <a:lnTo>
                  <a:pt x="298" y="94"/>
                </a:lnTo>
                <a:lnTo>
                  <a:pt x="290" y="94"/>
                </a:lnTo>
                <a:lnTo>
                  <a:pt x="288" y="94"/>
                </a:lnTo>
                <a:lnTo>
                  <a:pt x="288" y="94"/>
                </a:lnTo>
                <a:lnTo>
                  <a:pt x="285" y="94"/>
                </a:lnTo>
                <a:lnTo>
                  <a:pt x="283" y="94"/>
                </a:lnTo>
                <a:lnTo>
                  <a:pt x="279" y="92"/>
                </a:lnTo>
                <a:lnTo>
                  <a:pt x="275" y="92"/>
                </a:lnTo>
                <a:lnTo>
                  <a:pt x="271" y="90"/>
                </a:lnTo>
                <a:lnTo>
                  <a:pt x="267" y="90"/>
                </a:lnTo>
                <a:lnTo>
                  <a:pt x="261" y="88"/>
                </a:lnTo>
                <a:lnTo>
                  <a:pt x="255" y="87"/>
                </a:lnTo>
                <a:lnTo>
                  <a:pt x="249" y="85"/>
                </a:lnTo>
                <a:lnTo>
                  <a:pt x="241" y="85"/>
                </a:lnTo>
                <a:lnTo>
                  <a:pt x="236" y="83"/>
                </a:lnTo>
                <a:lnTo>
                  <a:pt x="228" y="81"/>
                </a:lnTo>
                <a:lnTo>
                  <a:pt x="218" y="77"/>
                </a:lnTo>
                <a:lnTo>
                  <a:pt x="210" y="75"/>
                </a:lnTo>
                <a:lnTo>
                  <a:pt x="200" y="73"/>
                </a:lnTo>
                <a:lnTo>
                  <a:pt x="191" y="69"/>
                </a:lnTo>
                <a:lnTo>
                  <a:pt x="181" y="67"/>
                </a:lnTo>
                <a:lnTo>
                  <a:pt x="169" y="63"/>
                </a:lnTo>
                <a:lnTo>
                  <a:pt x="157" y="61"/>
                </a:lnTo>
                <a:lnTo>
                  <a:pt x="145" y="57"/>
                </a:lnTo>
                <a:lnTo>
                  <a:pt x="134" y="53"/>
                </a:lnTo>
                <a:lnTo>
                  <a:pt x="120" y="49"/>
                </a:lnTo>
                <a:lnTo>
                  <a:pt x="108" y="45"/>
                </a:lnTo>
                <a:lnTo>
                  <a:pt x="95" y="41"/>
                </a:lnTo>
                <a:lnTo>
                  <a:pt x="79" y="37"/>
                </a:lnTo>
                <a:lnTo>
                  <a:pt x="65" y="34"/>
                </a:lnTo>
                <a:lnTo>
                  <a:pt x="49" y="30"/>
                </a:lnTo>
                <a:lnTo>
                  <a:pt x="34" y="24"/>
                </a:lnTo>
                <a:lnTo>
                  <a:pt x="16" y="20"/>
                </a:lnTo>
                <a:lnTo>
                  <a:pt x="0" y="14"/>
                </a:lnTo>
                <a:lnTo>
                  <a:pt x="16" y="0"/>
                </a:lnTo>
                <a:lnTo>
                  <a:pt x="38" y="4"/>
                </a:lnTo>
                <a:lnTo>
                  <a:pt x="59" y="10"/>
                </a:lnTo>
                <a:lnTo>
                  <a:pt x="81" y="14"/>
                </a:lnTo>
                <a:lnTo>
                  <a:pt x="100" y="20"/>
                </a:lnTo>
                <a:lnTo>
                  <a:pt x="118" y="24"/>
                </a:lnTo>
                <a:lnTo>
                  <a:pt x="138" y="28"/>
                </a:lnTo>
                <a:lnTo>
                  <a:pt x="153" y="32"/>
                </a:lnTo>
                <a:lnTo>
                  <a:pt x="169" y="34"/>
                </a:lnTo>
                <a:lnTo>
                  <a:pt x="185" y="37"/>
                </a:lnTo>
                <a:lnTo>
                  <a:pt x="198" y="39"/>
                </a:lnTo>
                <a:lnTo>
                  <a:pt x="212" y="41"/>
                </a:lnTo>
                <a:lnTo>
                  <a:pt x="224" y="43"/>
                </a:lnTo>
                <a:lnTo>
                  <a:pt x="234" y="45"/>
                </a:lnTo>
                <a:lnTo>
                  <a:pt x="245" y="47"/>
                </a:lnTo>
                <a:lnTo>
                  <a:pt x="253" y="49"/>
                </a:lnTo>
                <a:lnTo>
                  <a:pt x="261" y="49"/>
                </a:lnTo>
                <a:lnTo>
                  <a:pt x="275" y="51"/>
                </a:lnTo>
                <a:lnTo>
                  <a:pt x="288" y="53"/>
                </a:lnTo>
                <a:lnTo>
                  <a:pt x="302" y="55"/>
                </a:lnTo>
                <a:lnTo>
                  <a:pt x="314" y="55"/>
                </a:lnTo>
                <a:lnTo>
                  <a:pt x="328" y="55"/>
                </a:lnTo>
                <a:lnTo>
                  <a:pt x="337" y="57"/>
                </a:lnTo>
                <a:lnTo>
                  <a:pt x="349" y="57"/>
                </a:lnTo>
                <a:lnTo>
                  <a:pt x="357" y="57"/>
                </a:lnTo>
                <a:lnTo>
                  <a:pt x="357" y="5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73">
            <a:extLst>
              <a:ext uri="{FF2B5EF4-FFF2-40B4-BE49-F238E27FC236}">
                <a16:creationId xmlns:a16="http://schemas.microsoft.com/office/drawing/2014/main" xmlns="" id="{FEF02D14-3ADB-4AEF-A636-5E996E57DF83}"/>
              </a:ext>
            </a:extLst>
          </p:cNvPr>
          <p:cNvSpPr>
            <a:spLocks/>
          </p:cNvSpPr>
          <p:nvPr/>
        </p:nvSpPr>
        <p:spPr bwMode="auto">
          <a:xfrm>
            <a:off x="5923245" y="865650"/>
            <a:ext cx="164849" cy="696289"/>
          </a:xfrm>
          <a:custGeom>
            <a:avLst/>
            <a:gdLst>
              <a:gd name="T0" fmla="*/ 7 w 33"/>
              <a:gd name="T1" fmla="*/ 7 h 100"/>
              <a:gd name="T2" fmla="*/ 4 w 33"/>
              <a:gd name="T3" fmla="*/ 6 h 100"/>
              <a:gd name="T4" fmla="*/ 0 w 33"/>
              <a:gd name="T5" fmla="*/ 4 h 100"/>
              <a:gd name="T6" fmla="*/ 0 w 33"/>
              <a:gd name="T7" fmla="*/ 2 h 100"/>
              <a:gd name="T8" fmla="*/ 0 w 33"/>
              <a:gd name="T9" fmla="*/ 0 h 100"/>
              <a:gd name="T10" fmla="*/ 2 w 33"/>
              <a:gd name="T11" fmla="*/ 0 h 100"/>
              <a:gd name="T12" fmla="*/ 6 w 33"/>
              <a:gd name="T13" fmla="*/ 2 h 100"/>
              <a:gd name="T14" fmla="*/ 7 w 33"/>
              <a:gd name="T15" fmla="*/ 2 h 100"/>
              <a:gd name="T16" fmla="*/ 11 w 33"/>
              <a:gd name="T17" fmla="*/ 4 h 100"/>
              <a:gd name="T18" fmla="*/ 13 w 33"/>
              <a:gd name="T19" fmla="*/ 4 h 100"/>
              <a:gd name="T20" fmla="*/ 17 w 33"/>
              <a:gd name="T21" fmla="*/ 6 h 100"/>
              <a:gd name="T22" fmla="*/ 21 w 33"/>
              <a:gd name="T23" fmla="*/ 7 h 100"/>
              <a:gd name="T24" fmla="*/ 25 w 33"/>
              <a:gd name="T25" fmla="*/ 9 h 100"/>
              <a:gd name="T26" fmla="*/ 29 w 33"/>
              <a:gd name="T27" fmla="*/ 9 h 100"/>
              <a:gd name="T28" fmla="*/ 31 w 33"/>
              <a:gd name="T29" fmla="*/ 11 h 100"/>
              <a:gd name="T30" fmla="*/ 31 w 33"/>
              <a:gd name="T31" fmla="*/ 13 h 100"/>
              <a:gd name="T32" fmla="*/ 33 w 33"/>
              <a:gd name="T33" fmla="*/ 13 h 100"/>
              <a:gd name="T34" fmla="*/ 33 w 33"/>
              <a:gd name="T35" fmla="*/ 15 h 100"/>
              <a:gd name="T36" fmla="*/ 33 w 33"/>
              <a:gd name="T37" fmla="*/ 17 h 100"/>
              <a:gd name="T38" fmla="*/ 33 w 33"/>
              <a:gd name="T39" fmla="*/ 21 h 100"/>
              <a:gd name="T40" fmla="*/ 33 w 33"/>
              <a:gd name="T41" fmla="*/ 25 h 100"/>
              <a:gd name="T42" fmla="*/ 31 w 33"/>
              <a:gd name="T43" fmla="*/ 29 h 100"/>
              <a:gd name="T44" fmla="*/ 31 w 33"/>
              <a:gd name="T45" fmla="*/ 33 h 100"/>
              <a:gd name="T46" fmla="*/ 29 w 33"/>
              <a:gd name="T47" fmla="*/ 37 h 100"/>
              <a:gd name="T48" fmla="*/ 29 w 33"/>
              <a:gd name="T49" fmla="*/ 45 h 100"/>
              <a:gd name="T50" fmla="*/ 29 w 33"/>
              <a:gd name="T51" fmla="*/ 53 h 100"/>
              <a:gd name="T52" fmla="*/ 27 w 33"/>
              <a:gd name="T53" fmla="*/ 62 h 100"/>
              <a:gd name="T54" fmla="*/ 27 w 33"/>
              <a:gd name="T55" fmla="*/ 72 h 100"/>
              <a:gd name="T56" fmla="*/ 25 w 33"/>
              <a:gd name="T57" fmla="*/ 84 h 100"/>
              <a:gd name="T58" fmla="*/ 25 w 33"/>
              <a:gd name="T59" fmla="*/ 100 h 100"/>
              <a:gd name="T60" fmla="*/ 13 w 33"/>
              <a:gd name="T61" fmla="*/ 100 h 100"/>
              <a:gd name="T62" fmla="*/ 13 w 33"/>
              <a:gd name="T63" fmla="*/ 88 h 100"/>
              <a:gd name="T64" fmla="*/ 13 w 33"/>
              <a:gd name="T65" fmla="*/ 80 h 100"/>
              <a:gd name="T66" fmla="*/ 13 w 33"/>
              <a:gd name="T67" fmla="*/ 70 h 100"/>
              <a:gd name="T68" fmla="*/ 13 w 33"/>
              <a:gd name="T69" fmla="*/ 62 h 100"/>
              <a:gd name="T70" fmla="*/ 13 w 33"/>
              <a:gd name="T71" fmla="*/ 55 h 100"/>
              <a:gd name="T72" fmla="*/ 13 w 33"/>
              <a:gd name="T73" fmla="*/ 47 h 100"/>
              <a:gd name="T74" fmla="*/ 11 w 33"/>
              <a:gd name="T75" fmla="*/ 41 h 100"/>
              <a:gd name="T76" fmla="*/ 11 w 33"/>
              <a:gd name="T77" fmla="*/ 35 h 100"/>
              <a:gd name="T78" fmla="*/ 11 w 33"/>
              <a:gd name="T79" fmla="*/ 29 h 100"/>
              <a:gd name="T80" fmla="*/ 11 w 33"/>
              <a:gd name="T81" fmla="*/ 25 h 100"/>
              <a:gd name="T82" fmla="*/ 11 w 33"/>
              <a:gd name="T83" fmla="*/ 21 h 100"/>
              <a:gd name="T84" fmla="*/ 9 w 33"/>
              <a:gd name="T85" fmla="*/ 17 h 100"/>
              <a:gd name="T86" fmla="*/ 9 w 33"/>
              <a:gd name="T87" fmla="*/ 13 h 100"/>
              <a:gd name="T88" fmla="*/ 9 w 33"/>
              <a:gd name="T89" fmla="*/ 11 h 100"/>
              <a:gd name="T90" fmla="*/ 7 w 33"/>
              <a:gd name="T91" fmla="*/ 9 h 100"/>
              <a:gd name="T92" fmla="*/ 7 w 33"/>
              <a:gd name="T93" fmla="*/ 7 h 100"/>
              <a:gd name="T94" fmla="*/ 7 w 33"/>
              <a:gd name="T95" fmla="*/ 7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3" h="100">
                <a:moveTo>
                  <a:pt x="7" y="7"/>
                </a:moveTo>
                <a:lnTo>
                  <a:pt x="4" y="6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6" y="2"/>
                </a:lnTo>
                <a:lnTo>
                  <a:pt x="7" y="2"/>
                </a:lnTo>
                <a:lnTo>
                  <a:pt x="11" y="4"/>
                </a:lnTo>
                <a:lnTo>
                  <a:pt x="13" y="4"/>
                </a:lnTo>
                <a:lnTo>
                  <a:pt x="17" y="6"/>
                </a:lnTo>
                <a:lnTo>
                  <a:pt x="21" y="7"/>
                </a:lnTo>
                <a:lnTo>
                  <a:pt x="25" y="9"/>
                </a:lnTo>
                <a:lnTo>
                  <a:pt x="29" y="9"/>
                </a:lnTo>
                <a:lnTo>
                  <a:pt x="31" y="11"/>
                </a:lnTo>
                <a:lnTo>
                  <a:pt x="31" y="13"/>
                </a:lnTo>
                <a:lnTo>
                  <a:pt x="33" y="13"/>
                </a:lnTo>
                <a:lnTo>
                  <a:pt x="33" y="15"/>
                </a:lnTo>
                <a:lnTo>
                  <a:pt x="33" y="17"/>
                </a:lnTo>
                <a:lnTo>
                  <a:pt x="33" y="21"/>
                </a:lnTo>
                <a:lnTo>
                  <a:pt x="33" y="25"/>
                </a:lnTo>
                <a:lnTo>
                  <a:pt x="31" y="29"/>
                </a:lnTo>
                <a:lnTo>
                  <a:pt x="31" y="33"/>
                </a:lnTo>
                <a:lnTo>
                  <a:pt x="29" y="37"/>
                </a:lnTo>
                <a:lnTo>
                  <a:pt x="29" y="45"/>
                </a:lnTo>
                <a:lnTo>
                  <a:pt x="29" y="53"/>
                </a:lnTo>
                <a:lnTo>
                  <a:pt x="27" y="62"/>
                </a:lnTo>
                <a:lnTo>
                  <a:pt x="27" y="72"/>
                </a:lnTo>
                <a:lnTo>
                  <a:pt x="25" y="84"/>
                </a:lnTo>
                <a:lnTo>
                  <a:pt x="25" y="100"/>
                </a:lnTo>
                <a:lnTo>
                  <a:pt x="13" y="100"/>
                </a:lnTo>
                <a:lnTo>
                  <a:pt x="13" y="88"/>
                </a:lnTo>
                <a:lnTo>
                  <a:pt x="13" y="80"/>
                </a:lnTo>
                <a:lnTo>
                  <a:pt x="13" y="70"/>
                </a:lnTo>
                <a:lnTo>
                  <a:pt x="13" y="62"/>
                </a:lnTo>
                <a:lnTo>
                  <a:pt x="13" y="55"/>
                </a:lnTo>
                <a:lnTo>
                  <a:pt x="13" y="47"/>
                </a:lnTo>
                <a:lnTo>
                  <a:pt x="11" y="41"/>
                </a:lnTo>
                <a:lnTo>
                  <a:pt x="11" y="35"/>
                </a:lnTo>
                <a:lnTo>
                  <a:pt x="11" y="29"/>
                </a:lnTo>
                <a:lnTo>
                  <a:pt x="11" y="25"/>
                </a:lnTo>
                <a:lnTo>
                  <a:pt x="11" y="21"/>
                </a:lnTo>
                <a:lnTo>
                  <a:pt x="9" y="17"/>
                </a:lnTo>
                <a:lnTo>
                  <a:pt x="9" y="13"/>
                </a:lnTo>
                <a:lnTo>
                  <a:pt x="9" y="11"/>
                </a:lnTo>
                <a:lnTo>
                  <a:pt x="7" y="9"/>
                </a:lnTo>
                <a:lnTo>
                  <a:pt x="7" y="7"/>
                </a:lnTo>
                <a:lnTo>
                  <a:pt x="7" y="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74">
            <a:extLst>
              <a:ext uri="{FF2B5EF4-FFF2-40B4-BE49-F238E27FC236}">
                <a16:creationId xmlns:a16="http://schemas.microsoft.com/office/drawing/2014/main" xmlns="" id="{6DEF1C46-497E-48DD-AF66-27E788295B72}"/>
              </a:ext>
            </a:extLst>
          </p:cNvPr>
          <p:cNvSpPr>
            <a:spLocks/>
          </p:cNvSpPr>
          <p:nvPr/>
        </p:nvSpPr>
        <p:spPr bwMode="auto">
          <a:xfrm>
            <a:off x="6000819" y="1116315"/>
            <a:ext cx="639990" cy="236742"/>
          </a:xfrm>
          <a:custGeom>
            <a:avLst/>
            <a:gdLst>
              <a:gd name="T0" fmla="*/ 63 w 132"/>
              <a:gd name="T1" fmla="*/ 4 h 33"/>
              <a:gd name="T2" fmla="*/ 75 w 132"/>
              <a:gd name="T3" fmla="*/ 2 h 33"/>
              <a:gd name="T4" fmla="*/ 85 w 132"/>
              <a:gd name="T5" fmla="*/ 0 h 33"/>
              <a:gd name="T6" fmla="*/ 94 w 132"/>
              <a:gd name="T7" fmla="*/ 0 h 33"/>
              <a:gd name="T8" fmla="*/ 104 w 132"/>
              <a:gd name="T9" fmla="*/ 0 h 33"/>
              <a:gd name="T10" fmla="*/ 110 w 132"/>
              <a:gd name="T11" fmla="*/ 0 h 33"/>
              <a:gd name="T12" fmla="*/ 118 w 132"/>
              <a:gd name="T13" fmla="*/ 2 h 33"/>
              <a:gd name="T14" fmla="*/ 124 w 132"/>
              <a:gd name="T15" fmla="*/ 4 h 33"/>
              <a:gd name="T16" fmla="*/ 128 w 132"/>
              <a:gd name="T17" fmla="*/ 8 h 33"/>
              <a:gd name="T18" fmla="*/ 130 w 132"/>
              <a:gd name="T19" fmla="*/ 10 h 33"/>
              <a:gd name="T20" fmla="*/ 132 w 132"/>
              <a:gd name="T21" fmla="*/ 12 h 33"/>
              <a:gd name="T22" fmla="*/ 132 w 132"/>
              <a:gd name="T23" fmla="*/ 14 h 33"/>
              <a:gd name="T24" fmla="*/ 132 w 132"/>
              <a:gd name="T25" fmla="*/ 16 h 33"/>
              <a:gd name="T26" fmla="*/ 132 w 132"/>
              <a:gd name="T27" fmla="*/ 18 h 33"/>
              <a:gd name="T28" fmla="*/ 130 w 132"/>
              <a:gd name="T29" fmla="*/ 20 h 33"/>
              <a:gd name="T30" fmla="*/ 128 w 132"/>
              <a:gd name="T31" fmla="*/ 20 h 33"/>
              <a:gd name="T32" fmla="*/ 126 w 132"/>
              <a:gd name="T33" fmla="*/ 21 h 33"/>
              <a:gd name="T34" fmla="*/ 124 w 132"/>
              <a:gd name="T35" fmla="*/ 21 h 33"/>
              <a:gd name="T36" fmla="*/ 120 w 132"/>
              <a:gd name="T37" fmla="*/ 21 h 33"/>
              <a:gd name="T38" fmla="*/ 114 w 132"/>
              <a:gd name="T39" fmla="*/ 23 h 33"/>
              <a:gd name="T40" fmla="*/ 108 w 132"/>
              <a:gd name="T41" fmla="*/ 23 h 33"/>
              <a:gd name="T42" fmla="*/ 102 w 132"/>
              <a:gd name="T43" fmla="*/ 25 h 33"/>
              <a:gd name="T44" fmla="*/ 94 w 132"/>
              <a:gd name="T45" fmla="*/ 25 h 33"/>
              <a:gd name="T46" fmla="*/ 87 w 132"/>
              <a:gd name="T47" fmla="*/ 27 h 33"/>
              <a:gd name="T48" fmla="*/ 77 w 132"/>
              <a:gd name="T49" fmla="*/ 27 h 33"/>
              <a:gd name="T50" fmla="*/ 57 w 132"/>
              <a:gd name="T51" fmla="*/ 29 h 33"/>
              <a:gd name="T52" fmla="*/ 38 w 132"/>
              <a:gd name="T53" fmla="*/ 31 h 33"/>
              <a:gd name="T54" fmla="*/ 20 w 132"/>
              <a:gd name="T55" fmla="*/ 31 h 33"/>
              <a:gd name="T56" fmla="*/ 0 w 132"/>
              <a:gd name="T57" fmla="*/ 33 h 33"/>
              <a:gd name="T58" fmla="*/ 0 w 132"/>
              <a:gd name="T59" fmla="*/ 12 h 33"/>
              <a:gd name="T60" fmla="*/ 18 w 132"/>
              <a:gd name="T61" fmla="*/ 12 h 33"/>
              <a:gd name="T62" fmla="*/ 36 w 132"/>
              <a:gd name="T63" fmla="*/ 10 h 33"/>
              <a:gd name="T64" fmla="*/ 43 w 132"/>
              <a:gd name="T65" fmla="*/ 8 h 33"/>
              <a:gd name="T66" fmla="*/ 51 w 132"/>
              <a:gd name="T67" fmla="*/ 8 h 33"/>
              <a:gd name="T68" fmla="*/ 57 w 132"/>
              <a:gd name="T69" fmla="*/ 6 h 33"/>
              <a:gd name="T70" fmla="*/ 63 w 132"/>
              <a:gd name="T71" fmla="*/ 4 h 33"/>
              <a:gd name="T72" fmla="*/ 63 w 132"/>
              <a:gd name="T73" fmla="*/ 4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2" h="33">
                <a:moveTo>
                  <a:pt x="63" y="4"/>
                </a:moveTo>
                <a:lnTo>
                  <a:pt x="75" y="2"/>
                </a:lnTo>
                <a:lnTo>
                  <a:pt x="85" y="0"/>
                </a:lnTo>
                <a:lnTo>
                  <a:pt x="94" y="0"/>
                </a:lnTo>
                <a:lnTo>
                  <a:pt x="104" y="0"/>
                </a:lnTo>
                <a:lnTo>
                  <a:pt x="110" y="0"/>
                </a:lnTo>
                <a:lnTo>
                  <a:pt x="118" y="2"/>
                </a:lnTo>
                <a:lnTo>
                  <a:pt x="124" y="4"/>
                </a:lnTo>
                <a:lnTo>
                  <a:pt x="128" y="8"/>
                </a:lnTo>
                <a:lnTo>
                  <a:pt x="130" y="10"/>
                </a:lnTo>
                <a:lnTo>
                  <a:pt x="132" y="12"/>
                </a:lnTo>
                <a:lnTo>
                  <a:pt x="132" y="14"/>
                </a:lnTo>
                <a:lnTo>
                  <a:pt x="132" y="16"/>
                </a:lnTo>
                <a:lnTo>
                  <a:pt x="132" y="18"/>
                </a:lnTo>
                <a:lnTo>
                  <a:pt x="130" y="20"/>
                </a:lnTo>
                <a:lnTo>
                  <a:pt x="128" y="20"/>
                </a:lnTo>
                <a:lnTo>
                  <a:pt x="126" y="21"/>
                </a:lnTo>
                <a:lnTo>
                  <a:pt x="124" y="21"/>
                </a:lnTo>
                <a:lnTo>
                  <a:pt x="120" y="21"/>
                </a:lnTo>
                <a:lnTo>
                  <a:pt x="114" y="23"/>
                </a:lnTo>
                <a:lnTo>
                  <a:pt x="108" y="23"/>
                </a:lnTo>
                <a:lnTo>
                  <a:pt x="102" y="25"/>
                </a:lnTo>
                <a:lnTo>
                  <a:pt x="94" y="25"/>
                </a:lnTo>
                <a:lnTo>
                  <a:pt x="87" y="27"/>
                </a:lnTo>
                <a:lnTo>
                  <a:pt x="77" y="27"/>
                </a:lnTo>
                <a:lnTo>
                  <a:pt x="57" y="29"/>
                </a:lnTo>
                <a:lnTo>
                  <a:pt x="38" y="31"/>
                </a:lnTo>
                <a:lnTo>
                  <a:pt x="20" y="31"/>
                </a:lnTo>
                <a:lnTo>
                  <a:pt x="0" y="33"/>
                </a:lnTo>
                <a:lnTo>
                  <a:pt x="0" y="12"/>
                </a:lnTo>
                <a:lnTo>
                  <a:pt x="18" y="12"/>
                </a:lnTo>
                <a:lnTo>
                  <a:pt x="36" y="10"/>
                </a:lnTo>
                <a:lnTo>
                  <a:pt x="43" y="8"/>
                </a:lnTo>
                <a:lnTo>
                  <a:pt x="51" y="8"/>
                </a:lnTo>
                <a:lnTo>
                  <a:pt x="57" y="6"/>
                </a:lnTo>
                <a:lnTo>
                  <a:pt x="63" y="4"/>
                </a:lnTo>
                <a:lnTo>
                  <a:pt x="63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75">
            <a:extLst>
              <a:ext uri="{FF2B5EF4-FFF2-40B4-BE49-F238E27FC236}">
                <a16:creationId xmlns:a16="http://schemas.microsoft.com/office/drawing/2014/main" xmlns="" id="{FFE16404-9FA4-42B9-AFE8-E1D07F1020D6}"/>
              </a:ext>
            </a:extLst>
          </p:cNvPr>
          <p:cNvSpPr>
            <a:spLocks/>
          </p:cNvSpPr>
          <p:nvPr/>
        </p:nvSpPr>
        <p:spPr bwMode="auto">
          <a:xfrm>
            <a:off x="5341436" y="1993633"/>
            <a:ext cx="349086" cy="640585"/>
          </a:xfrm>
          <a:custGeom>
            <a:avLst/>
            <a:gdLst>
              <a:gd name="T0" fmla="*/ 53 w 73"/>
              <a:gd name="T1" fmla="*/ 8 h 93"/>
              <a:gd name="T2" fmla="*/ 57 w 73"/>
              <a:gd name="T3" fmla="*/ 26 h 93"/>
              <a:gd name="T4" fmla="*/ 61 w 73"/>
              <a:gd name="T5" fmla="*/ 40 h 93"/>
              <a:gd name="T6" fmla="*/ 65 w 73"/>
              <a:gd name="T7" fmla="*/ 51 h 93"/>
              <a:gd name="T8" fmla="*/ 69 w 73"/>
              <a:gd name="T9" fmla="*/ 61 h 93"/>
              <a:gd name="T10" fmla="*/ 71 w 73"/>
              <a:gd name="T11" fmla="*/ 69 h 93"/>
              <a:gd name="T12" fmla="*/ 71 w 73"/>
              <a:gd name="T13" fmla="*/ 75 h 93"/>
              <a:gd name="T14" fmla="*/ 73 w 73"/>
              <a:gd name="T15" fmla="*/ 81 h 93"/>
              <a:gd name="T16" fmla="*/ 73 w 73"/>
              <a:gd name="T17" fmla="*/ 83 h 93"/>
              <a:gd name="T18" fmla="*/ 71 w 73"/>
              <a:gd name="T19" fmla="*/ 87 h 93"/>
              <a:gd name="T20" fmla="*/ 69 w 73"/>
              <a:gd name="T21" fmla="*/ 89 h 93"/>
              <a:gd name="T22" fmla="*/ 65 w 73"/>
              <a:gd name="T23" fmla="*/ 91 h 93"/>
              <a:gd name="T24" fmla="*/ 59 w 73"/>
              <a:gd name="T25" fmla="*/ 93 h 93"/>
              <a:gd name="T26" fmla="*/ 57 w 73"/>
              <a:gd name="T27" fmla="*/ 93 h 93"/>
              <a:gd name="T28" fmla="*/ 53 w 73"/>
              <a:gd name="T29" fmla="*/ 93 h 93"/>
              <a:gd name="T30" fmla="*/ 49 w 73"/>
              <a:gd name="T31" fmla="*/ 91 h 93"/>
              <a:gd name="T32" fmla="*/ 45 w 73"/>
              <a:gd name="T33" fmla="*/ 87 h 93"/>
              <a:gd name="T34" fmla="*/ 43 w 73"/>
              <a:gd name="T35" fmla="*/ 83 h 93"/>
              <a:gd name="T36" fmla="*/ 39 w 73"/>
              <a:gd name="T37" fmla="*/ 77 h 93"/>
              <a:gd name="T38" fmla="*/ 35 w 73"/>
              <a:gd name="T39" fmla="*/ 69 h 93"/>
              <a:gd name="T40" fmla="*/ 33 w 73"/>
              <a:gd name="T41" fmla="*/ 61 h 93"/>
              <a:gd name="T42" fmla="*/ 30 w 73"/>
              <a:gd name="T43" fmla="*/ 53 h 93"/>
              <a:gd name="T44" fmla="*/ 26 w 73"/>
              <a:gd name="T45" fmla="*/ 46 h 93"/>
              <a:gd name="T46" fmla="*/ 22 w 73"/>
              <a:gd name="T47" fmla="*/ 40 h 93"/>
              <a:gd name="T48" fmla="*/ 20 w 73"/>
              <a:gd name="T49" fmla="*/ 36 h 93"/>
              <a:gd name="T50" fmla="*/ 16 w 73"/>
              <a:gd name="T51" fmla="*/ 30 h 93"/>
              <a:gd name="T52" fmla="*/ 14 w 73"/>
              <a:gd name="T53" fmla="*/ 28 h 93"/>
              <a:gd name="T54" fmla="*/ 12 w 73"/>
              <a:gd name="T55" fmla="*/ 26 h 93"/>
              <a:gd name="T56" fmla="*/ 10 w 73"/>
              <a:gd name="T57" fmla="*/ 24 h 93"/>
              <a:gd name="T58" fmla="*/ 6 w 73"/>
              <a:gd name="T59" fmla="*/ 22 h 93"/>
              <a:gd name="T60" fmla="*/ 4 w 73"/>
              <a:gd name="T61" fmla="*/ 20 h 93"/>
              <a:gd name="T62" fmla="*/ 2 w 73"/>
              <a:gd name="T63" fmla="*/ 16 h 93"/>
              <a:gd name="T64" fmla="*/ 2 w 73"/>
              <a:gd name="T65" fmla="*/ 12 h 93"/>
              <a:gd name="T66" fmla="*/ 0 w 73"/>
              <a:gd name="T67" fmla="*/ 8 h 93"/>
              <a:gd name="T68" fmla="*/ 2 w 73"/>
              <a:gd name="T69" fmla="*/ 6 h 93"/>
              <a:gd name="T70" fmla="*/ 4 w 73"/>
              <a:gd name="T71" fmla="*/ 2 h 93"/>
              <a:gd name="T72" fmla="*/ 8 w 73"/>
              <a:gd name="T73" fmla="*/ 0 h 93"/>
              <a:gd name="T74" fmla="*/ 10 w 73"/>
              <a:gd name="T75" fmla="*/ 0 h 93"/>
              <a:gd name="T76" fmla="*/ 14 w 73"/>
              <a:gd name="T77" fmla="*/ 0 h 93"/>
              <a:gd name="T78" fmla="*/ 18 w 73"/>
              <a:gd name="T79" fmla="*/ 0 h 93"/>
              <a:gd name="T80" fmla="*/ 24 w 73"/>
              <a:gd name="T81" fmla="*/ 2 h 93"/>
              <a:gd name="T82" fmla="*/ 30 w 73"/>
              <a:gd name="T83" fmla="*/ 2 h 93"/>
              <a:gd name="T84" fmla="*/ 37 w 73"/>
              <a:gd name="T85" fmla="*/ 4 h 93"/>
              <a:gd name="T86" fmla="*/ 43 w 73"/>
              <a:gd name="T87" fmla="*/ 6 h 93"/>
              <a:gd name="T88" fmla="*/ 53 w 73"/>
              <a:gd name="T89" fmla="*/ 8 h 93"/>
              <a:gd name="T90" fmla="*/ 53 w 73"/>
              <a:gd name="T91" fmla="*/ 8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3" h="93">
                <a:moveTo>
                  <a:pt x="53" y="8"/>
                </a:moveTo>
                <a:lnTo>
                  <a:pt x="57" y="26"/>
                </a:lnTo>
                <a:lnTo>
                  <a:pt x="61" y="40"/>
                </a:lnTo>
                <a:lnTo>
                  <a:pt x="65" y="51"/>
                </a:lnTo>
                <a:lnTo>
                  <a:pt x="69" y="61"/>
                </a:lnTo>
                <a:lnTo>
                  <a:pt x="71" y="69"/>
                </a:lnTo>
                <a:lnTo>
                  <a:pt x="71" y="75"/>
                </a:lnTo>
                <a:lnTo>
                  <a:pt x="73" y="81"/>
                </a:lnTo>
                <a:lnTo>
                  <a:pt x="73" y="83"/>
                </a:lnTo>
                <a:lnTo>
                  <a:pt x="71" y="87"/>
                </a:lnTo>
                <a:lnTo>
                  <a:pt x="69" y="89"/>
                </a:lnTo>
                <a:lnTo>
                  <a:pt x="65" y="91"/>
                </a:lnTo>
                <a:lnTo>
                  <a:pt x="59" y="93"/>
                </a:lnTo>
                <a:lnTo>
                  <a:pt x="57" y="93"/>
                </a:lnTo>
                <a:lnTo>
                  <a:pt x="53" y="93"/>
                </a:lnTo>
                <a:lnTo>
                  <a:pt x="49" y="91"/>
                </a:lnTo>
                <a:lnTo>
                  <a:pt x="45" y="87"/>
                </a:lnTo>
                <a:lnTo>
                  <a:pt x="43" y="83"/>
                </a:lnTo>
                <a:lnTo>
                  <a:pt x="39" y="77"/>
                </a:lnTo>
                <a:lnTo>
                  <a:pt x="35" y="69"/>
                </a:lnTo>
                <a:lnTo>
                  <a:pt x="33" y="61"/>
                </a:lnTo>
                <a:lnTo>
                  <a:pt x="30" y="53"/>
                </a:lnTo>
                <a:lnTo>
                  <a:pt x="26" y="46"/>
                </a:lnTo>
                <a:lnTo>
                  <a:pt x="22" y="40"/>
                </a:lnTo>
                <a:lnTo>
                  <a:pt x="20" y="36"/>
                </a:lnTo>
                <a:lnTo>
                  <a:pt x="16" y="30"/>
                </a:lnTo>
                <a:lnTo>
                  <a:pt x="14" y="28"/>
                </a:lnTo>
                <a:lnTo>
                  <a:pt x="12" y="26"/>
                </a:lnTo>
                <a:lnTo>
                  <a:pt x="10" y="24"/>
                </a:lnTo>
                <a:lnTo>
                  <a:pt x="6" y="22"/>
                </a:lnTo>
                <a:lnTo>
                  <a:pt x="4" y="20"/>
                </a:lnTo>
                <a:lnTo>
                  <a:pt x="2" y="16"/>
                </a:lnTo>
                <a:lnTo>
                  <a:pt x="2" y="12"/>
                </a:lnTo>
                <a:lnTo>
                  <a:pt x="0" y="8"/>
                </a:lnTo>
                <a:lnTo>
                  <a:pt x="2" y="6"/>
                </a:lnTo>
                <a:lnTo>
                  <a:pt x="4" y="2"/>
                </a:lnTo>
                <a:lnTo>
                  <a:pt x="8" y="0"/>
                </a:lnTo>
                <a:lnTo>
                  <a:pt x="10" y="0"/>
                </a:lnTo>
                <a:lnTo>
                  <a:pt x="14" y="0"/>
                </a:lnTo>
                <a:lnTo>
                  <a:pt x="18" y="0"/>
                </a:lnTo>
                <a:lnTo>
                  <a:pt x="24" y="2"/>
                </a:lnTo>
                <a:lnTo>
                  <a:pt x="30" y="2"/>
                </a:lnTo>
                <a:lnTo>
                  <a:pt x="37" y="4"/>
                </a:lnTo>
                <a:lnTo>
                  <a:pt x="43" y="6"/>
                </a:lnTo>
                <a:lnTo>
                  <a:pt x="53" y="8"/>
                </a:lnTo>
                <a:lnTo>
                  <a:pt x="53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77">
            <a:extLst>
              <a:ext uri="{FF2B5EF4-FFF2-40B4-BE49-F238E27FC236}">
                <a16:creationId xmlns:a16="http://schemas.microsoft.com/office/drawing/2014/main" xmlns="" id="{7DE3F890-1183-42B5-9A31-BD0AE32A4A2D}"/>
              </a:ext>
            </a:extLst>
          </p:cNvPr>
          <p:cNvSpPr>
            <a:spLocks/>
          </p:cNvSpPr>
          <p:nvPr/>
        </p:nvSpPr>
        <p:spPr bwMode="auto">
          <a:xfrm>
            <a:off x="5797184" y="1729048"/>
            <a:ext cx="300604" cy="1183695"/>
          </a:xfrm>
          <a:custGeom>
            <a:avLst/>
            <a:gdLst>
              <a:gd name="T0" fmla="*/ 4 w 63"/>
              <a:gd name="T1" fmla="*/ 10 h 171"/>
              <a:gd name="T2" fmla="*/ 2 w 63"/>
              <a:gd name="T3" fmla="*/ 8 h 171"/>
              <a:gd name="T4" fmla="*/ 0 w 63"/>
              <a:gd name="T5" fmla="*/ 6 h 171"/>
              <a:gd name="T6" fmla="*/ 0 w 63"/>
              <a:gd name="T7" fmla="*/ 6 h 171"/>
              <a:gd name="T8" fmla="*/ 0 w 63"/>
              <a:gd name="T9" fmla="*/ 4 h 171"/>
              <a:gd name="T10" fmla="*/ 2 w 63"/>
              <a:gd name="T11" fmla="*/ 2 h 171"/>
              <a:gd name="T12" fmla="*/ 4 w 63"/>
              <a:gd name="T13" fmla="*/ 2 h 171"/>
              <a:gd name="T14" fmla="*/ 6 w 63"/>
              <a:gd name="T15" fmla="*/ 2 h 171"/>
              <a:gd name="T16" fmla="*/ 10 w 63"/>
              <a:gd name="T17" fmla="*/ 0 h 171"/>
              <a:gd name="T18" fmla="*/ 18 w 63"/>
              <a:gd name="T19" fmla="*/ 0 h 171"/>
              <a:gd name="T20" fmla="*/ 26 w 63"/>
              <a:gd name="T21" fmla="*/ 0 h 171"/>
              <a:gd name="T22" fmla="*/ 34 w 63"/>
              <a:gd name="T23" fmla="*/ 0 h 171"/>
              <a:gd name="T24" fmla="*/ 41 w 63"/>
              <a:gd name="T25" fmla="*/ 4 h 171"/>
              <a:gd name="T26" fmla="*/ 49 w 63"/>
              <a:gd name="T27" fmla="*/ 8 h 171"/>
              <a:gd name="T28" fmla="*/ 55 w 63"/>
              <a:gd name="T29" fmla="*/ 12 h 171"/>
              <a:gd name="T30" fmla="*/ 59 w 63"/>
              <a:gd name="T31" fmla="*/ 16 h 171"/>
              <a:gd name="T32" fmla="*/ 61 w 63"/>
              <a:gd name="T33" fmla="*/ 18 h 171"/>
              <a:gd name="T34" fmla="*/ 63 w 63"/>
              <a:gd name="T35" fmla="*/ 22 h 171"/>
              <a:gd name="T36" fmla="*/ 63 w 63"/>
              <a:gd name="T37" fmla="*/ 24 h 171"/>
              <a:gd name="T38" fmla="*/ 63 w 63"/>
              <a:gd name="T39" fmla="*/ 28 h 171"/>
              <a:gd name="T40" fmla="*/ 63 w 63"/>
              <a:gd name="T41" fmla="*/ 34 h 171"/>
              <a:gd name="T42" fmla="*/ 61 w 63"/>
              <a:gd name="T43" fmla="*/ 39 h 171"/>
              <a:gd name="T44" fmla="*/ 61 w 63"/>
              <a:gd name="T45" fmla="*/ 47 h 171"/>
              <a:gd name="T46" fmla="*/ 61 w 63"/>
              <a:gd name="T47" fmla="*/ 55 h 171"/>
              <a:gd name="T48" fmla="*/ 59 w 63"/>
              <a:gd name="T49" fmla="*/ 65 h 171"/>
              <a:gd name="T50" fmla="*/ 57 w 63"/>
              <a:gd name="T51" fmla="*/ 75 h 171"/>
              <a:gd name="T52" fmla="*/ 57 w 63"/>
              <a:gd name="T53" fmla="*/ 86 h 171"/>
              <a:gd name="T54" fmla="*/ 55 w 63"/>
              <a:gd name="T55" fmla="*/ 98 h 171"/>
              <a:gd name="T56" fmla="*/ 53 w 63"/>
              <a:gd name="T57" fmla="*/ 110 h 171"/>
              <a:gd name="T58" fmla="*/ 51 w 63"/>
              <a:gd name="T59" fmla="*/ 124 h 171"/>
              <a:gd name="T60" fmla="*/ 51 w 63"/>
              <a:gd name="T61" fmla="*/ 137 h 171"/>
              <a:gd name="T62" fmla="*/ 49 w 63"/>
              <a:gd name="T63" fmla="*/ 153 h 171"/>
              <a:gd name="T64" fmla="*/ 49 w 63"/>
              <a:gd name="T65" fmla="*/ 169 h 171"/>
              <a:gd name="T66" fmla="*/ 12 w 63"/>
              <a:gd name="T67" fmla="*/ 171 h 171"/>
              <a:gd name="T68" fmla="*/ 14 w 63"/>
              <a:gd name="T69" fmla="*/ 157 h 171"/>
              <a:gd name="T70" fmla="*/ 14 w 63"/>
              <a:gd name="T71" fmla="*/ 141 h 171"/>
              <a:gd name="T72" fmla="*/ 14 w 63"/>
              <a:gd name="T73" fmla="*/ 128 h 171"/>
              <a:gd name="T74" fmla="*/ 14 w 63"/>
              <a:gd name="T75" fmla="*/ 116 h 171"/>
              <a:gd name="T76" fmla="*/ 14 w 63"/>
              <a:gd name="T77" fmla="*/ 104 h 171"/>
              <a:gd name="T78" fmla="*/ 16 w 63"/>
              <a:gd name="T79" fmla="*/ 92 h 171"/>
              <a:gd name="T80" fmla="*/ 16 w 63"/>
              <a:gd name="T81" fmla="*/ 83 h 171"/>
              <a:gd name="T82" fmla="*/ 16 w 63"/>
              <a:gd name="T83" fmla="*/ 75 h 171"/>
              <a:gd name="T84" fmla="*/ 16 w 63"/>
              <a:gd name="T85" fmla="*/ 65 h 171"/>
              <a:gd name="T86" fmla="*/ 16 w 63"/>
              <a:gd name="T87" fmla="*/ 59 h 171"/>
              <a:gd name="T88" fmla="*/ 16 w 63"/>
              <a:gd name="T89" fmla="*/ 51 h 171"/>
              <a:gd name="T90" fmla="*/ 16 w 63"/>
              <a:gd name="T91" fmla="*/ 45 h 171"/>
              <a:gd name="T92" fmla="*/ 16 w 63"/>
              <a:gd name="T93" fmla="*/ 41 h 171"/>
              <a:gd name="T94" fmla="*/ 16 w 63"/>
              <a:gd name="T95" fmla="*/ 37 h 171"/>
              <a:gd name="T96" fmla="*/ 16 w 63"/>
              <a:gd name="T97" fmla="*/ 34 h 171"/>
              <a:gd name="T98" fmla="*/ 14 w 63"/>
              <a:gd name="T99" fmla="*/ 32 h 171"/>
              <a:gd name="T100" fmla="*/ 14 w 63"/>
              <a:gd name="T101" fmla="*/ 26 h 171"/>
              <a:gd name="T102" fmla="*/ 10 w 63"/>
              <a:gd name="T103" fmla="*/ 20 h 171"/>
              <a:gd name="T104" fmla="*/ 8 w 63"/>
              <a:gd name="T105" fmla="*/ 14 h 171"/>
              <a:gd name="T106" fmla="*/ 4 w 63"/>
              <a:gd name="T107" fmla="*/ 10 h 171"/>
              <a:gd name="T108" fmla="*/ 4 w 63"/>
              <a:gd name="T109" fmla="*/ 10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3" h="171">
                <a:moveTo>
                  <a:pt x="4" y="10"/>
                </a:moveTo>
                <a:lnTo>
                  <a:pt x="2" y="8"/>
                </a:lnTo>
                <a:lnTo>
                  <a:pt x="0" y="6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6" y="2"/>
                </a:lnTo>
                <a:lnTo>
                  <a:pt x="10" y="0"/>
                </a:lnTo>
                <a:lnTo>
                  <a:pt x="18" y="0"/>
                </a:lnTo>
                <a:lnTo>
                  <a:pt x="26" y="0"/>
                </a:lnTo>
                <a:lnTo>
                  <a:pt x="34" y="0"/>
                </a:lnTo>
                <a:lnTo>
                  <a:pt x="41" y="4"/>
                </a:lnTo>
                <a:lnTo>
                  <a:pt x="49" y="8"/>
                </a:lnTo>
                <a:lnTo>
                  <a:pt x="55" y="12"/>
                </a:lnTo>
                <a:lnTo>
                  <a:pt x="59" y="16"/>
                </a:lnTo>
                <a:lnTo>
                  <a:pt x="61" y="18"/>
                </a:lnTo>
                <a:lnTo>
                  <a:pt x="63" y="22"/>
                </a:lnTo>
                <a:lnTo>
                  <a:pt x="63" y="24"/>
                </a:lnTo>
                <a:lnTo>
                  <a:pt x="63" y="28"/>
                </a:lnTo>
                <a:lnTo>
                  <a:pt x="63" y="34"/>
                </a:lnTo>
                <a:lnTo>
                  <a:pt x="61" y="39"/>
                </a:lnTo>
                <a:lnTo>
                  <a:pt x="61" y="47"/>
                </a:lnTo>
                <a:lnTo>
                  <a:pt x="61" y="55"/>
                </a:lnTo>
                <a:lnTo>
                  <a:pt x="59" y="65"/>
                </a:lnTo>
                <a:lnTo>
                  <a:pt x="57" y="75"/>
                </a:lnTo>
                <a:lnTo>
                  <a:pt x="57" y="86"/>
                </a:lnTo>
                <a:lnTo>
                  <a:pt x="55" y="98"/>
                </a:lnTo>
                <a:lnTo>
                  <a:pt x="53" y="110"/>
                </a:lnTo>
                <a:lnTo>
                  <a:pt x="51" y="124"/>
                </a:lnTo>
                <a:lnTo>
                  <a:pt x="51" y="137"/>
                </a:lnTo>
                <a:lnTo>
                  <a:pt x="49" y="153"/>
                </a:lnTo>
                <a:lnTo>
                  <a:pt x="49" y="169"/>
                </a:lnTo>
                <a:lnTo>
                  <a:pt x="12" y="171"/>
                </a:lnTo>
                <a:lnTo>
                  <a:pt x="14" y="157"/>
                </a:lnTo>
                <a:lnTo>
                  <a:pt x="14" y="141"/>
                </a:lnTo>
                <a:lnTo>
                  <a:pt x="14" y="128"/>
                </a:lnTo>
                <a:lnTo>
                  <a:pt x="14" y="116"/>
                </a:lnTo>
                <a:lnTo>
                  <a:pt x="14" y="104"/>
                </a:lnTo>
                <a:lnTo>
                  <a:pt x="16" y="92"/>
                </a:lnTo>
                <a:lnTo>
                  <a:pt x="16" y="83"/>
                </a:lnTo>
                <a:lnTo>
                  <a:pt x="16" y="75"/>
                </a:lnTo>
                <a:lnTo>
                  <a:pt x="16" y="65"/>
                </a:lnTo>
                <a:lnTo>
                  <a:pt x="16" y="59"/>
                </a:lnTo>
                <a:lnTo>
                  <a:pt x="16" y="51"/>
                </a:lnTo>
                <a:lnTo>
                  <a:pt x="16" y="45"/>
                </a:lnTo>
                <a:lnTo>
                  <a:pt x="16" y="41"/>
                </a:lnTo>
                <a:lnTo>
                  <a:pt x="16" y="37"/>
                </a:lnTo>
                <a:lnTo>
                  <a:pt x="16" y="34"/>
                </a:lnTo>
                <a:lnTo>
                  <a:pt x="14" y="32"/>
                </a:lnTo>
                <a:lnTo>
                  <a:pt x="14" y="26"/>
                </a:lnTo>
                <a:lnTo>
                  <a:pt x="10" y="20"/>
                </a:lnTo>
                <a:lnTo>
                  <a:pt x="8" y="14"/>
                </a:lnTo>
                <a:lnTo>
                  <a:pt x="4" y="10"/>
                </a:lnTo>
                <a:lnTo>
                  <a:pt x="4" y="1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78">
            <a:extLst>
              <a:ext uri="{FF2B5EF4-FFF2-40B4-BE49-F238E27FC236}">
                <a16:creationId xmlns:a16="http://schemas.microsoft.com/office/drawing/2014/main" xmlns="" id="{887CF9E5-A2C0-4993-95DE-77E5D6A63F2C}"/>
              </a:ext>
            </a:extLst>
          </p:cNvPr>
          <p:cNvSpPr>
            <a:spLocks/>
          </p:cNvSpPr>
          <p:nvPr/>
        </p:nvSpPr>
        <p:spPr bwMode="auto">
          <a:xfrm>
            <a:off x="5215375" y="2759556"/>
            <a:ext cx="1367253" cy="292445"/>
          </a:xfrm>
          <a:custGeom>
            <a:avLst/>
            <a:gdLst>
              <a:gd name="T0" fmla="*/ 168 w 282"/>
              <a:gd name="T1" fmla="*/ 8 h 41"/>
              <a:gd name="T2" fmla="*/ 190 w 282"/>
              <a:gd name="T3" fmla="*/ 6 h 41"/>
              <a:gd name="T4" fmla="*/ 209 w 282"/>
              <a:gd name="T5" fmla="*/ 4 h 41"/>
              <a:gd name="T6" fmla="*/ 227 w 282"/>
              <a:gd name="T7" fmla="*/ 2 h 41"/>
              <a:gd name="T8" fmla="*/ 243 w 282"/>
              <a:gd name="T9" fmla="*/ 0 h 41"/>
              <a:gd name="T10" fmla="*/ 254 w 282"/>
              <a:gd name="T11" fmla="*/ 0 h 41"/>
              <a:gd name="T12" fmla="*/ 266 w 282"/>
              <a:gd name="T13" fmla="*/ 0 h 41"/>
              <a:gd name="T14" fmla="*/ 274 w 282"/>
              <a:gd name="T15" fmla="*/ 0 h 41"/>
              <a:gd name="T16" fmla="*/ 272 w 282"/>
              <a:gd name="T17" fmla="*/ 2 h 41"/>
              <a:gd name="T18" fmla="*/ 252 w 282"/>
              <a:gd name="T19" fmla="*/ 4 h 41"/>
              <a:gd name="T20" fmla="*/ 237 w 282"/>
              <a:gd name="T21" fmla="*/ 6 h 41"/>
              <a:gd name="T22" fmla="*/ 221 w 282"/>
              <a:gd name="T23" fmla="*/ 10 h 41"/>
              <a:gd name="T24" fmla="*/ 201 w 282"/>
              <a:gd name="T25" fmla="*/ 14 h 41"/>
              <a:gd name="T26" fmla="*/ 180 w 282"/>
              <a:gd name="T27" fmla="*/ 18 h 41"/>
              <a:gd name="T28" fmla="*/ 156 w 282"/>
              <a:gd name="T29" fmla="*/ 22 h 41"/>
              <a:gd name="T30" fmla="*/ 133 w 282"/>
              <a:gd name="T31" fmla="*/ 26 h 41"/>
              <a:gd name="T32" fmla="*/ 109 w 282"/>
              <a:gd name="T33" fmla="*/ 30 h 41"/>
              <a:gd name="T34" fmla="*/ 90 w 282"/>
              <a:gd name="T35" fmla="*/ 34 h 41"/>
              <a:gd name="T36" fmla="*/ 72 w 282"/>
              <a:gd name="T37" fmla="*/ 36 h 41"/>
              <a:gd name="T38" fmla="*/ 58 w 282"/>
              <a:gd name="T39" fmla="*/ 39 h 41"/>
              <a:gd name="T40" fmla="*/ 49 w 282"/>
              <a:gd name="T41" fmla="*/ 39 h 41"/>
              <a:gd name="T42" fmla="*/ 41 w 282"/>
              <a:gd name="T43" fmla="*/ 41 h 41"/>
              <a:gd name="T44" fmla="*/ 37 w 282"/>
              <a:gd name="T45" fmla="*/ 41 h 41"/>
              <a:gd name="T46" fmla="*/ 31 w 282"/>
              <a:gd name="T47" fmla="*/ 41 h 41"/>
              <a:gd name="T48" fmla="*/ 19 w 282"/>
              <a:gd name="T49" fmla="*/ 37 h 41"/>
              <a:gd name="T50" fmla="*/ 9 w 282"/>
              <a:gd name="T51" fmla="*/ 32 h 41"/>
              <a:gd name="T52" fmla="*/ 4 w 282"/>
              <a:gd name="T53" fmla="*/ 28 h 41"/>
              <a:gd name="T54" fmla="*/ 0 w 282"/>
              <a:gd name="T55" fmla="*/ 26 h 41"/>
              <a:gd name="T56" fmla="*/ 0 w 282"/>
              <a:gd name="T57" fmla="*/ 24 h 41"/>
              <a:gd name="T58" fmla="*/ 0 w 282"/>
              <a:gd name="T59" fmla="*/ 22 h 41"/>
              <a:gd name="T60" fmla="*/ 4 w 282"/>
              <a:gd name="T61" fmla="*/ 22 h 41"/>
              <a:gd name="T62" fmla="*/ 8 w 282"/>
              <a:gd name="T63" fmla="*/ 22 h 41"/>
              <a:gd name="T64" fmla="*/ 15 w 282"/>
              <a:gd name="T65" fmla="*/ 22 h 41"/>
              <a:gd name="T66" fmla="*/ 29 w 282"/>
              <a:gd name="T67" fmla="*/ 22 h 41"/>
              <a:gd name="T68" fmla="*/ 39 w 282"/>
              <a:gd name="T69" fmla="*/ 22 h 41"/>
              <a:gd name="T70" fmla="*/ 43 w 282"/>
              <a:gd name="T71" fmla="*/ 22 h 41"/>
              <a:gd name="T72" fmla="*/ 49 w 282"/>
              <a:gd name="T73" fmla="*/ 22 h 41"/>
              <a:gd name="T74" fmla="*/ 58 w 282"/>
              <a:gd name="T75" fmla="*/ 22 h 41"/>
              <a:gd name="T76" fmla="*/ 70 w 282"/>
              <a:gd name="T77" fmla="*/ 20 h 41"/>
              <a:gd name="T78" fmla="*/ 84 w 282"/>
              <a:gd name="T79" fmla="*/ 18 h 41"/>
              <a:gd name="T80" fmla="*/ 102 w 282"/>
              <a:gd name="T81" fmla="*/ 16 h 41"/>
              <a:gd name="T82" fmla="*/ 121 w 282"/>
              <a:gd name="T83" fmla="*/ 14 h 41"/>
              <a:gd name="T84" fmla="*/ 145 w 282"/>
              <a:gd name="T85" fmla="*/ 1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82" h="41">
                <a:moveTo>
                  <a:pt x="145" y="10"/>
                </a:moveTo>
                <a:lnTo>
                  <a:pt x="168" y="8"/>
                </a:lnTo>
                <a:lnTo>
                  <a:pt x="180" y="6"/>
                </a:lnTo>
                <a:lnTo>
                  <a:pt x="190" y="6"/>
                </a:lnTo>
                <a:lnTo>
                  <a:pt x="200" y="4"/>
                </a:lnTo>
                <a:lnTo>
                  <a:pt x="209" y="4"/>
                </a:lnTo>
                <a:lnTo>
                  <a:pt x="219" y="2"/>
                </a:lnTo>
                <a:lnTo>
                  <a:pt x="227" y="2"/>
                </a:lnTo>
                <a:lnTo>
                  <a:pt x="235" y="2"/>
                </a:lnTo>
                <a:lnTo>
                  <a:pt x="243" y="0"/>
                </a:lnTo>
                <a:lnTo>
                  <a:pt x="249" y="0"/>
                </a:lnTo>
                <a:lnTo>
                  <a:pt x="254" y="0"/>
                </a:lnTo>
                <a:lnTo>
                  <a:pt x="260" y="0"/>
                </a:lnTo>
                <a:lnTo>
                  <a:pt x="266" y="0"/>
                </a:lnTo>
                <a:lnTo>
                  <a:pt x="270" y="0"/>
                </a:lnTo>
                <a:lnTo>
                  <a:pt x="274" y="0"/>
                </a:lnTo>
                <a:lnTo>
                  <a:pt x="282" y="0"/>
                </a:lnTo>
                <a:lnTo>
                  <a:pt x="272" y="2"/>
                </a:lnTo>
                <a:lnTo>
                  <a:pt x="258" y="4"/>
                </a:lnTo>
                <a:lnTo>
                  <a:pt x="252" y="4"/>
                </a:lnTo>
                <a:lnTo>
                  <a:pt x="245" y="6"/>
                </a:lnTo>
                <a:lnTo>
                  <a:pt x="237" y="6"/>
                </a:lnTo>
                <a:lnTo>
                  <a:pt x="229" y="8"/>
                </a:lnTo>
                <a:lnTo>
                  <a:pt x="221" y="10"/>
                </a:lnTo>
                <a:lnTo>
                  <a:pt x="211" y="12"/>
                </a:lnTo>
                <a:lnTo>
                  <a:pt x="201" y="14"/>
                </a:lnTo>
                <a:lnTo>
                  <a:pt x="192" y="16"/>
                </a:lnTo>
                <a:lnTo>
                  <a:pt x="180" y="18"/>
                </a:lnTo>
                <a:lnTo>
                  <a:pt x="168" y="20"/>
                </a:lnTo>
                <a:lnTo>
                  <a:pt x="156" y="22"/>
                </a:lnTo>
                <a:lnTo>
                  <a:pt x="145" y="24"/>
                </a:lnTo>
                <a:lnTo>
                  <a:pt x="133" y="26"/>
                </a:lnTo>
                <a:lnTo>
                  <a:pt x="121" y="28"/>
                </a:lnTo>
                <a:lnTo>
                  <a:pt x="109" y="30"/>
                </a:lnTo>
                <a:lnTo>
                  <a:pt x="100" y="32"/>
                </a:lnTo>
                <a:lnTo>
                  <a:pt x="90" y="34"/>
                </a:lnTo>
                <a:lnTo>
                  <a:pt x="80" y="36"/>
                </a:lnTo>
                <a:lnTo>
                  <a:pt x="72" y="36"/>
                </a:lnTo>
                <a:lnTo>
                  <a:pt x="66" y="37"/>
                </a:lnTo>
                <a:lnTo>
                  <a:pt x="58" y="39"/>
                </a:lnTo>
                <a:lnTo>
                  <a:pt x="55" y="39"/>
                </a:lnTo>
                <a:lnTo>
                  <a:pt x="49" y="39"/>
                </a:lnTo>
                <a:lnTo>
                  <a:pt x="45" y="41"/>
                </a:lnTo>
                <a:lnTo>
                  <a:pt x="41" y="41"/>
                </a:lnTo>
                <a:lnTo>
                  <a:pt x="39" y="41"/>
                </a:lnTo>
                <a:lnTo>
                  <a:pt x="37" y="41"/>
                </a:lnTo>
                <a:lnTo>
                  <a:pt x="35" y="41"/>
                </a:lnTo>
                <a:lnTo>
                  <a:pt x="31" y="41"/>
                </a:lnTo>
                <a:lnTo>
                  <a:pt x="25" y="39"/>
                </a:lnTo>
                <a:lnTo>
                  <a:pt x="19" y="37"/>
                </a:lnTo>
                <a:lnTo>
                  <a:pt x="13" y="34"/>
                </a:lnTo>
                <a:lnTo>
                  <a:pt x="9" y="32"/>
                </a:lnTo>
                <a:lnTo>
                  <a:pt x="6" y="30"/>
                </a:lnTo>
                <a:lnTo>
                  <a:pt x="4" y="28"/>
                </a:lnTo>
                <a:lnTo>
                  <a:pt x="2" y="26"/>
                </a:lnTo>
                <a:lnTo>
                  <a:pt x="0" y="26"/>
                </a:lnTo>
                <a:lnTo>
                  <a:pt x="0" y="24"/>
                </a:lnTo>
                <a:lnTo>
                  <a:pt x="0" y="24"/>
                </a:lnTo>
                <a:lnTo>
                  <a:pt x="0" y="22"/>
                </a:lnTo>
                <a:lnTo>
                  <a:pt x="0" y="22"/>
                </a:lnTo>
                <a:lnTo>
                  <a:pt x="2" y="22"/>
                </a:lnTo>
                <a:lnTo>
                  <a:pt x="4" y="22"/>
                </a:lnTo>
                <a:lnTo>
                  <a:pt x="6" y="22"/>
                </a:lnTo>
                <a:lnTo>
                  <a:pt x="8" y="22"/>
                </a:lnTo>
                <a:lnTo>
                  <a:pt x="11" y="22"/>
                </a:lnTo>
                <a:lnTo>
                  <a:pt x="15" y="22"/>
                </a:lnTo>
                <a:lnTo>
                  <a:pt x="23" y="22"/>
                </a:lnTo>
                <a:lnTo>
                  <a:pt x="29" y="22"/>
                </a:lnTo>
                <a:lnTo>
                  <a:pt x="35" y="22"/>
                </a:lnTo>
                <a:lnTo>
                  <a:pt x="39" y="22"/>
                </a:lnTo>
                <a:lnTo>
                  <a:pt x="41" y="22"/>
                </a:lnTo>
                <a:lnTo>
                  <a:pt x="43" y="22"/>
                </a:lnTo>
                <a:lnTo>
                  <a:pt x="45" y="22"/>
                </a:lnTo>
                <a:lnTo>
                  <a:pt x="49" y="22"/>
                </a:lnTo>
                <a:lnTo>
                  <a:pt x="53" y="22"/>
                </a:lnTo>
                <a:lnTo>
                  <a:pt x="58" y="22"/>
                </a:lnTo>
                <a:lnTo>
                  <a:pt x="64" y="20"/>
                </a:lnTo>
                <a:lnTo>
                  <a:pt x="70" y="20"/>
                </a:lnTo>
                <a:lnTo>
                  <a:pt x="76" y="20"/>
                </a:lnTo>
                <a:lnTo>
                  <a:pt x="84" y="18"/>
                </a:lnTo>
                <a:lnTo>
                  <a:pt x="92" y="18"/>
                </a:lnTo>
                <a:lnTo>
                  <a:pt x="102" y="16"/>
                </a:lnTo>
                <a:lnTo>
                  <a:pt x="111" y="16"/>
                </a:lnTo>
                <a:lnTo>
                  <a:pt x="121" y="14"/>
                </a:lnTo>
                <a:lnTo>
                  <a:pt x="133" y="12"/>
                </a:lnTo>
                <a:lnTo>
                  <a:pt x="145" y="10"/>
                </a:lnTo>
                <a:lnTo>
                  <a:pt x="145" y="1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79">
            <a:extLst>
              <a:ext uri="{FF2B5EF4-FFF2-40B4-BE49-F238E27FC236}">
                <a16:creationId xmlns:a16="http://schemas.microsoft.com/office/drawing/2014/main" xmlns="" id="{E278BC50-8D16-4C98-B391-888D6C229845}"/>
              </a:ext>
            </a:extLst>
          </p:cNvPr>
          <p:cNvSpPr>
            <a:spLocks/>
          </p:cNvSpPr>
          <p:nvPr/>
        </p:nvSpPr>
        <p:spPr bwMode="auto">
          <a:xfrm>
            <a:off x="5651734" y="2369634"/>
            <a:ext cx="804838" cy="139257"/>
          </a:xfrm>
          <a:custGeom>
            <a:avLst/>
            <a:gdLst>
              <a:gd name="T0" fmla="*/ 151 w 166"/>
              <a:gd name="T1" fmla="*/ 0 h 22"/>
              <a:gd name="T2" fmla="*/ 155 w 166"/>
              <a:gd name="T3" fmla="*/ 0 h 22"/>
              <a:gd name="T4" fmla="*/ 159 w 166"/>
              <a:gd name="T5" fmla="*/ 0 h 22"/>
              <a:gd name="T6" fmla="*/ 160 w 166"/>
              <a:gd name="T7" fmla="*/ 0 h 22"/>
              <a:gd name="T8" fmla="*/ 162 w 166"/>
              <a:gd name="T9" fmla="*/ 2 h 22"/>
              <a:gd name="T10" fmla="*/ 164 w 166"/>
              <a:gd name="T11" fmla="*/ 2 h 22"/>
              <a:gd name="T12" fmla="*/ 166 w 166"/>
              <a:gd name="T13" fmla="*/ 2 h 22"/>
              <a:gd name="T14" fmla="*/ 166 w 166"/>
              <a:gd name="T15" fmla="*/ 4 h 22"/>
              <a:gd name="T16" fmla="*/ 166 w 166"/>
              <a:gd name="T17" fmla="*/ 4 h 22"/>
              <a:gd name="T18" fmla="*/ 164 w 166"/>
              <a:gd name="T19" fmla="*/ 6 h 22"/>
              <a:gd name="T20" fmla="*/ 162 w 166"/>
              <a:gd name="T21" fmla="*/ 8 h 22"/>
              <a:gd name="T22" fmla="*/ 160 w 166"/>
              <a:gd name="T23" fmla="*/ 8 h 22"/>
              <a:gd name="T24" fmla="*/ 159 w 166"/>
              <a:gd name="T25" fmla="*/ 8 h 22"/>
              <a:gd name="T26" fmla="*/ 157 w 166"/>
              <a:gd name="T27" fmla="*/ 10 h 22"/>
              <a:gd name="T28" fmla="*/ 153 w 166"/>
              <a:gd name="T29" fmla="*/ 10 h 22"/>
              <a:gd name="T30" fmla="*/ 147 w 166"/>
              <a:gd name="T31" fmla="*/ 10 h 22"/>
              <a:gd name="T32" fmla="*/ 141 w 166"/>
              <a:gd name="T33" fmla="*/ 10 h 22"/>
              <a:gd name="T34" fmla="*/ 135 w 166"/>
              <a:gd name="T35" fmla="*/ 12 h 22"/>
              <a:gd name="T36" fmla="*/ 125 w 166"/>
              <a:gd name="T37" fmla="*/ 12 h 22"/>
              <a:gd name="T38" fmla="*/ 117 w 166"/>
              <a:gd name="T39" fmla="*/ 12 h 22"/>
              <a:gd name="T40" fmla="*/ 106 w 166"/>
              <a:gd name="T41" fmla="*/ 14 h 22"/>
              <a:gd name="T42" fmla="*/ 94 w 166"/>
              <a:gd name="T43" fmla="*/ 14 h 22"/>
              <a:gd name="T44" fmla="*/ 82 w 166"/>
              <a:gd name="T45" fmla="*/ 16 h 22"/>
              <a:gd name="T46" fmla="*/ 66 w 166"/>
              <a:gd name="T47" fmla="*/ 16 h 22"/>
              <a:gd name="T48" fmla="*/ 53 w 166"/>
              <a:gd name="T49" fmla="*/ 18 h 22"/>
              <a:gd name="T50" fmla="*/ 35 w 166"/>
              <a:gd name="T51" fmla="*/ 20 h 22"/>
              <a:gd name="T52" fmla="*/ 17 w 166"/>
              <a:gd name="T53" fmla="*/ 20 h 22"/>
              <a:gd name="T54" fmla="*/ 0 w 166"/>
              <a:gd name="T55" fmla="*/ 22 h 22"/>
              <a:gd name="T56" fmla="*/ 0 w 166"/>
              <a:gd name="T57" fmla="*/ 18 h 22"/>
              <a:gd name="T58" fmla="*/ 15 w 166"/>
              <a:gd name="T59" fmla="*/ 16 h 22"/>
              <a:gd name="T60" fmla="*/ 31 w 166"/>
              <a:gd name="T61" fmla="*/ 14 h 22"/>
              <a:gd name="T62" fmla="*/ 47 w 166"/>
              <a:gd name="T63" fmla="*/ 12 h 22"/>
              <a:gd name="T64" fmla="*/ 61 w 166"/>
              <a:gd name="T65" fmla="*/ 10 h 22"/>
              <a:gd name="T66" fmla="*/ 72 w 166"/>
              <a:gd name="T67" fmla="*/ 10 h 22"/>
              <a:gd name="T68" fmla="*/ 84 w 166"/>
              <a:gd name="T69" fmla="*/ 8 h 22"/>
              <a:gd name="T70" fmla="*/ 96 w 166"/>
              <a:gd name="T71" fmla="*/ 6 h 22"/>
              <a:gd name="T72" fmla="*/ 106 w 166"/>
              <a:gd name="T73" fmla="*/ 4 h 22"/>
              <a:gd name="T74" fmla="*/ 113 w 166"/>
              <a:gd name="T75" fmla="*/ 4 h 22"/>
              <a:gd name="T76" fmla="*/ 123 w 166"/>
              <a:gd name="T77" fmla="*/ 2 h 22"/>
              <a:gd name="T78" fmla="*/ 129 w 166"/>
              <a:gd name="T79" fmla="*/ 2 h 22"/>
              <a:gd name="T80" fmla="*/ 135 w 166"/>
              <a:gd name="T81" fmla="*/ 2 h 22"/>
              <a:gd name="T82" fmla="*/ 141 w 166"/>
              <a:gd name="T83" fmla="*/ 0 h 22"/>
              <a:gd name="T84" fmla="*/ 145 w 166"/>
              <a:gd name="T85" fmla="*/ 0 h 22"/>
              <a:gd name="T86" fmla="*/ 149 w 166"/>
              <a:gd name="T87" fmla="*/ 0 h 22"/>
              <a:gd name="T88" fmla="*/ 151 w 166"/>
              <a:gd name="T89" fmla="*/ 0 h 22"/>
              <a:gd name="T90" fmla="*/ 151 w 166"/>
              <a:gd name="T91" fmla="*/ 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6" h="22">
                <a:moveTo>
                  <a:pt x="151" y="0"/>
                </a:moveTo>
                <a:lnTo>
                  <a:pt x="155" y="0"/>
                </a:lnTo>
                <a:lnTo>
                  <a:pt x="159" y="0"/>
                </a:lnTo>
                <a:lnTo>
                  <a:pt x="160" y="0"/>
                </a:lnTo>
                <a:lnTo>
                  <a:pt x="162" y="2"/>
                </a:lnTo>
                <a:lnTo>
                  <a:pt x="164" y="2"/>
                </a:lnTo>
                <a:lnTo>
                  <a:pt x="166" y="2"/>
                </a:lnTo>
                <a:lnTo>
                  <a:pt x="166" y="4"/>
                </a:lnTo>
                <a:lnTo>
                  <a:pt x="166" y="4"/>
                </a:lnTo>
                <a:lnTo>
                  <a:pt x="164" y="6"/>
                </a:lnTo>
                <a:lnTo>
                  <a:pt x="162" y="8"/>
                </a:lnTo>
                <a:lnTo>
                  <a:pt x="160" y="8"/>
                </a:lnTo>
                <a:lnTo>
                  <a:pt x="159" y="8"/>
                </a:lnTo>
                <a:lnTo>
                  <a:pt x="157" y="10"/>
                </a:lnTo>
                <a:lnTo>
                  <a:pt x="153" y="10"/>
                </a:lnTo>
                <a:lnTo>
                  <a:pt x="147" y="10"/>
                </a:lnTo>
                <a:lnTo>
                  <a:pt x="141" y="10"/>
                </a:lnTo>
                <a:lnTo>
                  <a:pt x="135" y="12"/>
                </a:lnTo>
                <a:lnTo>
                  <a:pt x="125" y="12"/>
                </a:lnTo>
                <a:lnTo>
                  <a:pt x="117" y="12"/>
                </a:lnTo>
                <a:lnTo>
                  <a:pt x="106" y="14"/>
                </a:lnTo>
                <a:lnTo>
                  <a:pt x="94" y="14"/>
                </a:lnTo>
                <a:lnTo>
                  <a:pt x="82" y="16"/>
                </a:lnTo>
                <a:lnTo>
                  <a:pt x="66" y="16"/>
                </a:lnTo>
                <a:lnTo>
                  <a:pt x="53" y="18"/>
                </a:lnTo>
                <a:lnTo>
                  <a:pt x="35" y="20"/>
                </a:lnTo>
                <a:lnTo>
                  <a:pt x="17" y="20"/>
                </a:lnTo>
                <a:lnTo>
                  <a:pt x="0" y="22"/>
                </a:lnTo>
                <a:lnTo>
                  <a:pt x="0" y="18"/>
                </a:lnTo>
                <a:lnTo>
                  <a:pt x="15" y="16"/>
                </a:lnTo>
                <a:lnTo>
                  <a:pt x="31" y="14"/>
                </a:lnTo>
                <a:lnTo>
                  <a:pt x="47" y="12"/>
                </a:lnTo>
                <a:lnTo>
                  <a:pt x="61" y="10"/>
                </a:lnTo>
                <a:lnTo>
                  <a:pt x="72" y="10"/>
                </a:lnTo>
                <a:lnTo>
                  <a:pt x="84" y="8"/>
                </a:lnTo>
                <a:lnTo>
                  <a:pt x="96" y="6"/>
                </a:lnTo>
                <a:lnTo>
                  <a:pt x="106" y="4"/>
                </a:lnTo>
                <a:lnTo>
                  <a:pt x="113" y="4"/>
                </a:lnTo>
                <a:lnTo>
                  <a:pt x="123" y="2"/>
                </a:lnTo>
                <a:lnTo>
                  <a:pt x="129" y="2"/>
                </a:lnTo>
                <a:lnTo>
                  <a:pt x="135" y="2"/>
                </a:lnTo>
                <a:lnTo>
                  <a:pt x="141" y="0"/>
                </a:lnTo>
                <a:lnTo>
                  <a:pt x="145" y="0"/>
                </a:lnTo>
                <a:lnTo>
                  <a:pt x="149" y="0"/>
                </a:lnTo>
                <a:lnTo>
                  <a:pt x="151" y="0"/>
                </a:lnTo>
                <a:lnTo>
                  <a:pt x="151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80">
            <a:extLst>
              <a:ext uri="{FF2B5EF4-FFF2-40B4-BE49-F238E27FC236}">
                <a16:creationId xmlns:a16="http://schemas.microsoft.com/office/drawing/2014/main" xmlns="" id="{B4451DCA-F026-4EED-B6BF-C559D2723583}"/>
              </a:ext>
            </a:extLst>
          </p:cNvPr>
          <p:cNvSpPr>
            <a:spLocks/>
          </p:cNvSpPr>
          <p:nvPr/>
        </p:nvSpPr>
        <p:spPr bwMode="auto">
          <a:xfrm>
            <a:off x="6349905" y="2508891"/>
            <a:ext cx="523627" cy="682367"/>
          </a:xfrm>
          <a:custGeom>
            <a:avLst/>
            <a:gdLst>
              <a:gd name="T0" fmla="*/ 62 w 108"/>
              <a:gd name="T1" fmla="*/ 82 h 98"/>
              <a:gd name="T2" fmla="*/ 53 w 108"/>
              <a:gd name="T3" fmla="*/ 72 h 98"/>
              <a:gd name="T4" fmla="*/ 43 w 108"/>
              <a:gd name="T5" fmla="*/ 63 h 98"/>
              <a:gd name="T6" fmla="*/ 33 w 108"/>
              <a:gd name="T7" fmla="*/ 51 h 98"/>
              <a:gd name="T8" fmla="*/ 27 w 108"/>
              <a:gd name="T9" fmla="*/ 43 h 98"/>
              <a:gd name="T10" fmla="*/ 21 w 108"/>
              <a:gd name="T11" fmla="*/ 35 h 98"/>
              <a:gd name="T12" fmla="*/ 15 w 108"/>
              <a:gd name="T13" fmla="*/ 29 h 98"/>
              <a:gd name="T14" fmla="*/ 12 w 108"/>
              <a:gd name="T15" fmla="*/ 23 h 98"/>
              <a:gd name="T16" fmla="*/ 6 w 108"/>
              <a:gd name="T17" fmla="*/ 18 h 98"/>
              <a:gd name="T18" fmla="*/ 4 w 108"/>
              <a:gd name="T19" fmla="*/ 14 h 98"/>
              <a:gd name="T20" fmla="*/ 2 w 108"/>
              <a:gd name="T21" fmla="*/ 10 h 98"/>
              <a:gd name="T22" fmla="*/ 0 w 108"/>
              <a:gd name="T23" fmla="*/ 6 h 98"/>
              <a:gd name="T24" fmla="*/ 0 w 108"/>
              <a:gd name="T25" fmla="*/ 4 h 98"/>
              <a:gd name="T26" fmla="*/ 2 w 108"/>
              <a:gd name="T27" fmla="*/ 2 h 98"/>
              <a:gd name="T28" fmla="*/ 4 w 108"/>
              <a:gd name="T29" fmla="*/ 0 h 98"/>
              <a:gd name="T30" fmla="*/ 8 w 108"/>
              <a:gd name="T31" fmla="*/ 0 h 98"/>
              <a:gd name="T32" fmla="*/ 14 w 108"/>
              <a:gd name="T33" fmla="*/ 0 h 98"/>
              <a:gd name="T34" fmla="*/ 21 w 108"/>
              <a:gd name="T35" fmla="*/ 2 h 98"/>
              <a:gd name="T36" fmla="*/ 25 w 108"/>
              <a:gd name="T37" fmla="*/ 4 h 98"/>
              <a:gd name="T38" fmla="*/ 29 w 108"/>
              <a:gd name="T39" fmla="*/ 4 h 98"/>
              <a:gd name="T40" fmla="*/ 35 w 108"/>
              <a:gd name="T41" fmla="*/ 6 h 98"/>
              <a:gd name="T42" fmla="*/ 41 w 108"/>
              <a:gd name="T43" fmla="*/ 10 h 98"/>
              <a:gd name="T44" fmla="*/ 47 w 108"/>
              <a:gd name="T45" fmla="*/ 12 h 98"/>
              <a:gd name="T46" fmla="*/ 53 w 108"/>
              <a:gd name="T47" fmla="*/ 16 h 98"/>
              <a:gd name="T48" fmla="*/ 66 w 108"/>
              <a:gd name="T49" fmla="*/ 23 h 98"/>
              <a:gd name="T50" fmla="*/ 74 w 108"/>
              <a:gd name="T51" fmla="*/ 27 h 98"/>
              <a:gd name="T52" fmla="*/ 80 w 108"/>
              <a:gd name="T53" fmla="*/ 31 h 98"/>
              <a:gd name="T54" fmla="*/ 86 w 108"/>
              <a:gd name="T55" fmla="*/ 35 h 98"/>
              <a:gd name="T56" fmla="*/ 92 w 108"/>
              <a:gd name="T57" fmla="*/ 41 h 98"/>
              <a:gd name="T58" fmla="*/ 96 w 108"/>
              <a:gd name="T59" fmla="*/ 45 h 98"/>
              <a:gd name="T60" fmla="*/ 100 w 108"/>
              <a:gd name="T61" fmla="*/ 49 h 98"/>
              <a:gd name="T62" fmla="*/ 104 w 108"/>
              <a:gd name="T63" fmla="*/ 53 h 98"/>
              <a:gd name="T64" fmla="*/ 106 w 108"/>
              <a:gd name="T65" fmla="*/ 57 h 98"/>
              <a:gd name="T66" fmla="*/ 108 w 108"/>
              <a:gd name="T67" fmla="*/ 67 h 98"/>
              <a:gd name="T68" fmla="*/ 108 w 108"/>
              <a:gd name="T69" fmla="*/ 74 h 98"/>
              <a:gd name="T70" fmla="*/ 108 w 108"/>
              <a:gd name="T71" fmla="*/ 80 h 98"/>
              <a:gd name="T72" fmla="*/ 106 w 108"/>
              <a:gd name="T73" fmla="*/ 86 h 98"/>
              <a:gd name="T74" fmla="*/ 102 w 108"/>
              <a:gd name="T75" fmla="*/ 92 h 98"/>
              <a:gd name="T76" fmla="*/ 98 w 108"/>
              <a:gd name="T77" fmla="*/ 96 h 98"/>
              <a:gd name="T78" fmla="*/ 94 w 108"/>
              <a:gd name="T79" fmla="*/ 98 h 98"/>
              <a:gd name="T80" fmla="*/ 90 w 108"/>
              <a:gd name="T81" fmla="*/ 98 h 98"/>
              <a:gd name="T82" fmla="*/ 86 w 108"/>
              <a:gd name="T83" fmla="*/ 98 h 98"/>
              <a:gd name="T84" fmla="*/ 84 w 108"/>
              <a:gd name="T85" fmla="*/ 98 h 98"/>
              <a:gd name="T86" fmla="*/ 80 w 108"/>
              <a:gd name="T87" fmla="*/ 96 h 98"/>
              <a:gd name="T88" fmla="*/ 78 w 108"/>
              <a:gd name="T89" fmla="*/ 94 h 98"/>
              <a:gd name="T90" fmla="*/ 74 w 108"/>
              <a:gd name="T91" fmla="*/ 92 h 98"/>
              <a:gd name="T92" fmla="*/ 70 w 108"/>
              <a:gd name="T93" fmla="*/ 90 h 98"/>
              <a:gd name="T94" fmla="*/ 66 w 108"/>
              <a:gd name="T95" fmla="*/ 86 h 98"/>
              <a:gd name="T96" fmla="*/ 62 w 108"/>
              <a:gd name="T97" fmla="*/ 82 h 98"/>
              <a:gd name="T98" fmla="*/ 62 w 108"/>
              <a:gd name="T99" fmla="*/ 82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8" h="98">
                <a:moveTo>
                  <a:pt x="62" y="82"/>
                </a:moveTo>
                <a:lnTo>
                  <a:pt x="53" y="72"/>
                </a:lnTo>
                <a:lnTo>
                  <a:pt x="43" y="63"/>
                </a:lnTo>
                <a:lnTo>
                  <a:pt x="33" y="51"/>
                </a:lnTo>
                <a:lnTo>
                  <a:pt x="27" y="43"/>
                </a:lnTo>
                <a:lnTo>
                  <a:pt x="21" y="35"/>
                </a:lnTo>
                <a:lnTo>
                  <a:pt x="15" y="29"/>
                </a:lnTo>
                <a:lnTo>
                  <a:pt x="12" y="23"/>
                </a:lnTo>
                <a:lnTo>
                  <a:pt x="6" y="18"/>
                </a:lnTo>
                <a:lnTo>
                  <a:pt x="4" y="14"/>
                </a:lnTo>
                <a:lnTo>
                  <a:pt x="2" y="10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4" y="0"/>
                </a:lnTo>
                <a:lnTo>
                  <a:pt x="8" y="0"/>
                </a:lnTo>
                <a:lnTo>
                  <a:pt x="14" y="0"/>
                </a:lnTo>
                <a:lnTo>
                  <a:pt x="21" y="2"/>
                </a:lnTo>
                <a:lnTo>
                  <a:pt x="25" y="4"/>
                </a:lnTo>
                <a:lnTo>
                  <a:pt x="29" y="4"/>
                </a:lnTo>
                <a:lnTo>
                  <a:pt x="35" y="6"/>
                </a:lnTo>
                <a:lnTo>
                  <a:pt x="41" y="10"/>
                </a:lnTo>
                <a:lnTo>
                  <a:pt x="47" y="12"/>
                </a:lnTo>
                <a:lnTo>
                  <a:pt x="53" y="16"/>
                </a:lnTo>
                <a:lnTo>
                  <a:pt x="66" y="23"/>
                </a:lnTo>
                <a:lnTo>
                  <a:pt x="74" y="27"/>
                </a:lnTo>
                <a:lnTo>
                  <a:pt x="80" y="31"/>
                </a:lnTo>
                <a:lnTo>
                  <a:pt x="86" y="35"/>
                </a:lnTo>
                <a:lnTo>
                  <a:pt x="92" y="41"/>
                </a:lnTo>
                <a:lnTo>
                  <a:pt x="96" y="45"/>
                </a:lnTo>
                <a:lnTo>
                  <a:pt x="100" y="49"/>
                </a:lnTo>
                <a:lnTo>
                  <a:pt x="104" y="53"/>
                </a:lnTo>
                <a:lnTo>
                  <a:pt x="106" y="57"/>
                </a:lnTo>
                <a:lnTo>
                  <a:pt x="108" y="67"/>
                </a:lnTo>
                <a:lnTo>
                  <a:pt x="108" y="74"/>
                </a:lnTo>
                <a:lnTo>
                  <a:pt x="108" y="80"/>
                </a:lnTo>
                <a:lnTo>
                  <a:pt x="106" y="86"/>
                </a:lnTo>
                <a:lnTo>
                  <a:pt x="102" y="92"/>
                </a:lnTo>
                <a:lnTo>
                  <a:pt x="98" y="96"/>
                </a:lnTo>
                <a:lnTo>
                  <a:pt x="94" y="98"/>
                </a:lnTo>
                <a:lnTo>
                  <a:pt x="90" y="98"/>
                </a:lnTo>
                <a:lnTo>
                  <a:pt x="86" y="98"/>
                </a:lnTo>
                <a:lnTo>
                  <a:pt x="84" y="98"/>
                </a:lnTo>
                <a:lnTo>
                  <a:pt x="80" y="96"/>
                </a:lnTo>
                <a:lnTo>
                  <a:pt x="78" y="94"/>
                </a:lnTo>
                <a:lnTo>
                  <a:pt x="74" y="92"/>
                </a:lnTo>
                <a:lnTo>
                  <a:pt x="70" y="90"/>
                </a:lnTo>
                <a:lnTo>
                  <a:pt x="66" y="86"/>
                </a:lnTo>
                <a:lnTo>
                  <a:pt x="62" y="82"/>
                </a:lnTo>
                <a:lnTo>
                  <a:pt x="62" y="8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82">
            <a:extLst>
              <a:ext uri="{FF2B5EF4-FFF2-40B4-BE49-F238E27FC236}">
                <a16:creationId xmlns:a16="http://schemas.microsoft.com/office/drawing/2014/main" xmlns="" id="{29647E27-87A5-4C81-84DD-FCD5682FEA35}"/>
              </a:ext>
            </a:extLst>
          </p:cNvPr>
          <p:cNvSpPr>
            <a:spLocks/>
          </p:cNvSpPr>
          <p:nvPr/>
        </p:nvSpPr>
        <p:spPr bwMode="auto">
          <a:xfrm>
            <a:off x="5661428" y="4458791"/>
            <a:ext cx="465447" cy="724140"/>
          </a:xfrm>
          <a:custGeom>
            <a:avLst/>
            <a:gdLst>
              <a:gd name="T0" fmla="*/ 2 w 96"/>
              <a:gd name="T1" fmla="*/ 104 h 104"/>
              <a:gd name="T2" fmla="*/ 0 w 96"/>
              <a:gd name="T3" fmla="*/ 102 h 104"/>
              <a:gd name="T4" fmla="*/ 0 w 96"/>
              <a:gd name="T5" fmla="*/ 100 h 104"/>
              <a:gd name="T6" fmla="*/ 0 w 96"/>
              <a:gd name="T7" fmla="*/ 98 h 104"/>
              <a:gd name="T8" fmla="*/ 0 w 96"/>
              <a:gd name="T9" fmla="*/ 94 h 104"/>
              <a:gd name="T10" fmla="*/ 4 w 96"/>
              <a:gd name="T11" fmla="*/ 88 h 104"/>
              <a:gd name="T12" fmla="*/ 6 w 96"/>
              <a:gd name="T13" fmla="*/ 84 h 104"/>
              <a:gd name="T14" fmla="*/ 10 w 96"/>
              <a:gd name="T15" fmla="*/ 79 h 104"/>
              <a:gd name="T16" fmla="*/ 16 w 96"/>
              <a:gd name="T17" fmla="*/ 73 h 104"/>
              <a:gd name="T18" fmla="*/ 21 w 96"/>
              <a:gd name="T19" fmla="*/ 65 h 104"/>
              <a:gd name="T20" fmla="*/ 25 w 96"/>
              <a:gd name="T21" fmla="*/ 59 h 104"/>
              <a:gd name="T22" fmla="*/ 29 w 96"/>
              <a:gd name="T23" fmla="*/ 53 h 104"/>
              <a:gd name="T24" fmla="*/ 33 w 96"/>
              <a:gd name="T25" fmla="*/ 49 h 104"/>
              <a:gd name="T26" fmla="*/ 35 w 96"/>
              <a:gd name="T27" fmla="*/ 43 h 104"/>
              <a:gd name="T28" fmla="*/ 37 w 96"/>
              <a:gd name="T29" fmla="*/ 39 h 104"/>
              <a:gd name="T30" fmla="*/ 39 w 96"/>
              <a:gd name="T31" fmla="*/ 35 h 104"/>
              <a:gd name="T32" fmla="*/ 41 w 96"/>
              <a:gd name="T33" fmla="*/ 31 h 104"/>
              <a:gd name="T34" fmla="*/ 41 w 96"/>
              <a:gd name="T35" fmla="*/ 28 h 104"/>
              <a:gd name="T36" fmla="*/ 41 w 96"/>
              <a:gd name="T37" fmla="*/ 22 h 104"/>
              <a:gd name="T38" fmla="*/ 41 w 96"/>
              <a:gd name="T39" fmla="*/ 20 h 104"/>
              <a:gd name="T40" fmla="*/ 39 w 96"/>
              <a:gd name="T41" fmla="*/ 16 h 104"/>
              <a:gd name="T42" fmla="*/ 35 w 96"/>
              <a:gd name="T43" fmla="*/ 14 h 104"/>
              <a:gd name="T44" fmla="*/ 35 w 96"/>
              <a:gd name="T45" fmla="*/ 12 h 104"/>
              <a:gd name="T46" fmla="*/ 35 w 96"/>
              <a:gd name="T47" fmla="*/ 10 h 104"/>
              <a:gd name="T48" fmla="*/ 39 w 96"/>
              <a:gd name="T49" fmla="*/ 6 h 104"/>
              <a:gd name="T50" fmla="*/ 43 w 96"/>
              <a:gd name="T51" fmla="*/ 2 h 104"/>
              <a:gd name="T52" fmla="*/ 47 w 96"/>
              <a:gd name="T53" fmla="*/ 2 h 104"/>
              <a:gd name="T54" fmla="*/ 53 w 96"/>
              <a:gd name="T55" fmla="*/ 0 h 104"/>
              <a:gd name="T56" fmla="*/ 61 w 96"/>
              <a:gd name="T57" fmla="*/ 2 h 104"/>
              <a:gd name="T58" fmla="*/ 74 w 96"/>
              <a:gd name="T59" fmla="*/ 4 h 104"/>
              <a:gd name="T60" fmla="*/ 80 w 96"/>
              <a:gd name="T61" fmla="*/ 6 h 104"/>
              <a:gd name="T62" fmla="*/ 86 w 96"/>
              <a:gd name="T63" fmla="*/ 8 h 104"/>
              <a:gd name="T64" fmla="*/ 90 w 96"/>
              <a:gd name="T65" fmla="*/ 12 h 104"/>
              <a:gd name="T66" fmla="*/ 94 w 96"/>
              <a:gd name="T67" fmla="*/ 14 h 104"/>
              <a:gd name="T68" fmla="*/ 96 w 96"/>
              <a:gd name="T69" fmla="*/ 18 h 104"/>
              <a:gd name="T70" fmla="*/ 96 w 96"/>
              <a:gd name="T71" fmla="*/ 22 h 104"/>
              <a:gd name="T72" fmla="*/ 96 w 96"/>
              <a:gd name="T73" fmla="*/ 26 h 104"/>
              <a:gd name="T74" fmla="*/ 94 w 96"/>
              <a:gd name="T75" fmla="*/ 28 h 104"/>
              <a:gd name="T76" fmla="*/ 92 w 96"/>
              <a:gd name="T77" fmla="*/ 31 h 104"/>
              <a:gd name="T78" fmla="*/ 90 w 96"/>
              <a:gd name="T79" fmla="*/ 33 h 104"/>
              <a:gd name="T80" fmla="*/ 88 w 96"/>
              <a:gd name="T81" fmla="*/ 37 h 104"/>
              <a:gd name="T82" fmla="*/ 84 w 96"/>
              <a:gd name="T83" fmla="*/ 41 h 104"/>
              <a:gd name="T84" fmla="*/ 80 w 96"/>
              <a:gd name="T85" fmla="*/ 45 h 104"/>
              <a:gd name="T86" fmla="*/ 72 w 96"/>
              <a:gd name="T87" fmla="*/ 55 h 104"/>
              <a:gd name="T88" fmla="*/ 63 w 96"/>
              <a:gd name="T89" fmla="*/ 65 h 104"/>
              <a:gd name="T90" fmla="*/ 51 w 96"/>
              <a:gd name="T91" fmla="*/ 75 h 104"/>
              <a:gd name="T92" fmla="*/ 39 w 96"/>
              <a:gd name="T93" fmla="*/ 84 h 104"/>
              <a:gd name="T94" fmla="*/ 31 w 96"/>
              <a:gd name="T95" fmla="*/ 90 h 104"/>
              <a:gd name="T96" fmla="*/ 25 w 96"/>
              <a:gd name="T97" fmla="*/ 94 h 104"/>
              <a:gd name="T98" fmla="*/ 20 w 96"/>
              <a:gd name="T99" fmla="*/ 96 h 104"/>
              <a:gd name="T100" fmla="*/ 14 w 96"/>
              <a:gd name="T101" fmla="*/ 100 h 104"/>
              <a:gd name="T102" fmla="*/ 10 w 96"/>
              <a:gd name="T103" fmla="*/ 102 h 104"/>
              <a:gd name="T104" fmla="*/ 8 w 96"/>
              <a:gd name="T105" fmla="*/ 102 h 104"/>
              <a:gd name="T106" fmla="*/ 4 w 96"/>
              <a:gd name="T107" fmla="*/ 104 h 104"/>
              <a:gd name="T108" fmla="*/ 2 w 96"/>
              <a:gd name="T109" fmla="*/ 104 h 104"/>
              <a:gd name="T110" fmla="*/ 2 w 96"/>
              <a:gd name="T111" fmla="*/ 10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96" h="104">
                <a:moveTo>
                  <a:pt x="2" y="104"/>
                </a:moveTo>
                <a:lnTo>
                  <a:pt x="0" y="102"/>
                </a:lnTo>
                <a:lnTo>
                  <a:pt x="0" y="100"/>
                </a:lnTo>
                <a:lnTo>
                  <a:pt x="0" y="98"/>
                </a:lnTo>
                <a:lnTo>
                  <a:pt x="0" y="94"/>
                </a:lnTo>
                <a:lnTo>
                  <a:pt x="4" y="88"/>
                </a:lnTo>
                <a:lnTo>
                  <a:pt x="6" y="84"/>
                </a:lnTo>
                <a:lnTo>
                  <a:pt x="10" y="79"/>
                </a:lnTo>
                <a:lnTo>
                  <a:pt x="16" y="73"/>
                </a:lnTo>
                <a:lnTo>
                  <a:pt x="21" y="65"/>
                </a:lnTo>
                <a:lnTo>
                  <a:pt x="25" y="59"/>
                </a:lnTo>
                <a:lnTo>
                  <a:pt x="29" y="53"/>
                </a:lnTo>
                <a:lnTo>
                  <a:pt x="33" y="49"/>
                </a:lnTo>
                <a:lnTo>
                  <a:pt x="35" y="43"/>
                </a:lnTo>
                <a:lnTo>
                  <a:pt x="37" y="39"/>
                </a:lnTo>
                <a:lnTo>
                  <a:pt x="39" y="35"/>
                </a:lnTo>
                <a:lnTo>
                  <a:pt x="41" y="31"/>
                </a:lnTo>
                <a:lnTo>
                  <a:pt x="41" y="28"/>
                </a:lnTo>
                <a:lnTo>
                  <a:pt x="41" y="22"/>
                </a:lnTo>
                <a:lnTo>
                  <a:pt x="41" y="20"/>
                </a:lnTo>
                <a:lnTo>
                  <a:pt x="39" y="16"/>
                </a:lnTo>
                <a:lnTo>
                  <a:pt x="35" y="14"/>
                </a:lnTo>
                <a:lnTo>
                  <a:pt x="35" y="12"/>
                </a:lnTo>
                <a:lnTo>
                  <a:pt x="35" y="10"/>
                </a:lnTo>
                <a:lnTo>
                  <a:pt x="39" y="6"/>
                </a:lnTo>
                <a:lnTo>
                  <a:pt x="43" y="2"/>
                </a:lnTo>
                <a:lnTo>
                  <a:pt x="47" y="2"/>
                </a:lnTo>
                <a:lnTo>
                  <a:pt x="53" y="0"/>
                </a:lnTo>
                <a:lnTo>
                  <a:pt x="61" y="2"/>
                </a:lnTo>
                <a:lnTo>
                  <a:pt x="74" y="4"/>
                </a:lnTo>
                <a:lnTo>
                  <a:pt x="80" y="6"/>
                </a:lnTo>
                <a:lnTo>
                  <a:pt x="86" y="8"/>
                </a:lnTo>
                <a:lnTo>
                  <a:pt x="90" y="12"/>
                </a:lnTo>
                <a:lnTo>
                  <a:pt x="94" y="14"/>
                </a:lnTo>
                <a:lnTo>
                  <a:pt x="96" y="18"/>
                </a:lnTo>
                <a:lnTo>
                  <a:pt x="96" y="22"/>
                </a:lnTo>
                <a:lnTo>
                  <a:pt x="96" y="26"/>
                </a:lnTo>
                <a:lnTo>
                  <a:pt x="94" y="28"/>
                </a:lnTo>
                <a:lnTo>
                  <a:pt x="92" y="31"/>
                </a:lnTo>
                <a:lnTo>
                  <a:pt x="90" y="33"/>
                </a:lnTo>
                <a:lnTo>
                  <a:pt x="88" y="37"/>
                </a:lnTo>
                <a:lnTo>
                  <a:pt x="84" y="41"/>
                </a:lnTo>
                <a:lnTo>
                  <a:pt x="80" y="45"/>
                </a:lnTo>
                <a:lnTo>
                  <a:pt x="72" y="55"/>
                </a:lnTo>
                <a:lnTo>
                  <a:pt x="63" y="65"/>
                </a:lnTo>
                <a:lnTo>
                  <a:pt x="51" y="75"/>
                </a:lnTo>
                <a:lnTo>
                  <a:pt x="39" y="84"/>
                </a:lnTo>
                <a:lnTo>
                  <a:pt x="31" y="90"/>
                </a:lnTo>
                <a:lnTo>
                  <a:pt x="25" y="94"/>
                </a:lnTo>
                <a:lnTo>
                  <a:pt x="20" y="96"/>
                </a:lnTo>
                <a:lnTo>
                  <a:pt x="14" y="100"/>
                </a:lnTo>
                <a:lnTo>
                  <a:pt x="10" y="102"/>
                </a:lnTo>
                <a:lnTo>
                  <a:pt x="8" y="102"/>
                </a:lnTo>
                <a:lnTo>
                  <a:pt x="4" y="104"/>
                </a:lnTo>
                <a:lnTo>
                  <a:pt x="2" y="104"/>
                </a:lnTo>
                <a:lnTo>
                  <a:pt x="2" y="10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Freeform 83">
            <a:extLst>
              <a:ext uri="{FF2B5EF4-FFF2-40B4-BE49-F238E27FC236}">
                <a16:creationId xmlns:a16="http://schemas.microsoft.com/office/drawing/2014/main" xmlns="" id="{A0B9B33B-037F-4733-87E4-9605624C191D}"/>
              </a:ext>
            </a:extLst>
          </p:cNvPr>
          <p:cNvSpPr>
            <a:spLocks/>
          </p:cNvSpPr>
          <p:nvPr/>
        </p:nvSpPr>
        <p:spPr bwMode="auto">
          <a:xfrm>
            <a:off x="6252937" y="3915681"/>
            <a:ext cx="310297" cy="2659828"/>
          </a:xfrm>
          <a:custGeom>
            <a:avLst/>
            <a:gdLst>
              <a:gd name="T0" fmla="*/ 61 w 65"/>
              <a:gd name="T1" fmla="*/ 37 h 382"/>
              <a:gd name="T2" fmla="*/ 61 w 65"/>
              <a:gd name="T3" fmla="*/ 45 h 382"/>
              <a:gd name="T4" fmla="*/ 59 w 65"/>
              <a:gd name="T5" fmla="*/ 53 h 382"/>
              <a:gd name="T6" fmla="*/ 59 w 65"/>
              <a:gd name="T7" fmla="*/ 66 h 382"/>
              <a:gd name="T8" fmla="*/ 57 w 65"/>
              <a:gd name="T9" fmla="*/ 84 h 382"/>
              <a:gd name="T10" fmla="*/ 57 w 65"/>
              <a:gd name="T11" fmla="*/ 104 h 382"/>
              <a:gd name="T12" fmla="*/ 57 w 65"/>
              <a:gd name="T13" fmla="*/ 127 h 382"/>
              <a:gd name="T14" fmla="*/ 55 w 65"/>
              <a:gd name="T15" fmla="*/ 156 h 382"/>
              <a:gd name="T16" fmla="*/ 55 w 65"/>
              <a:gd name="T17" fmla="*/ 186 h 382"/>
              <a:gd name="T18" fmla="*/ 55 w 65"/>
              <a:gd name="T19" fmla="*/ 215 h 382"/>
              <a:gd name="T20" fmla="*/ 55 w 65"/>
              <a:gd name="T21" fmla="*/ 241 h 382"/>
              <a:gd name="T22" fmla="*/ 55 w 65"/>
              <a:gd name="T23" fmla="*/ 264 h 382"/>
              <a:gd name="T24" fmla="*/ 55 w 65"/>
              <a:gd name="T25" fmla="*/ 286 h 382"/>
              <a:gd name="T26" fmla="*/ 53 w 65"/>
              <a:gd name="T27" fmla="*/ 304 h 382"/>
              <a:gd name="T28" fmla="*/ 53 w 65"/>
              <a:gd name="T29" fmla="*/ 319 h 382"/>
              <a:gd name="T30" fmla="*/ 51 w 65"/>
              <a:gd name="T31" fmla="*/ 333 h 382"/>
              <a:gd name="T32" fmla="*/ 51 w 65"/>
              <a:gd name="T33" fmla="*/ 349 h 382"/>
              <a:gd name="T34" fmla="*/ 47 w 65"/>
              <a:gd name="T35" fmla="*/ 364 h 382"/>
              <a:gd name="T36" fmla="*/ 44 w 65"/>
              <a:gd name="T37" fmla="*/ 376 h 382"/>
              <a:gd name="T38" fmla="*/ 38 w 65"/>
              <a:gd name="T39" fmla="*/ 380 h 382"/>
              <a:gd name="T40" fmla="*/ 32 w 65"/>
              <a:gd name="T41" fmla="*/ 380 h 382"/>
              <a:gd name="T42" fmla="*/ 28 w 65"/>
              <a:gd name="T43" fmla="*/ 378 h 382"/>
              <a:gd name="T44" fmla="*/ 22 w 65"/>
              <a:gd name="T45" fmla="*/ 370 h 382"/>
              <a:gd name="T46" fmla="*/ 20 w 65"/>
              <a:gd name="T47" fmla="*/ 358 h 382"/>
              <a:gd name="T48" fmla="*/ 18 w 65"/>
              <a:gd name="T49" fmla="*/ 349 h 382"/>
              <a:gd name="T50" fmla="*/ 16 w 65"/>
              <a:gd name="T51" fmla="*/ 339 h 382"/>
              <a:gd name="T52" fmla="*/ 14 w 65"/>
              <a:gd name="T53" fmla="*/ 325 h 382"/>
              <a:gd name="T54" fmla="*/ 14 w 65"/>
              <a:gd name="T55" fmla="*/ 311 h 382"/>
              <a:gd name="T56" fmla="*/ 12 w 65"/>
              <a:gd name="T57" fmla="*/ 296 h 382"/>
              <a:gd name="T58" fmla="*/ 12 w 65"/>
              <a:gd name="T59" fmla="*/ 276 h 382"/>
              <a:gd name="T60" fmla="*/ 12 w 65"/>
              <a:gd name="T61" fmla="*/ 257 h 382"/>
              <a:gd name="T62" fmla="*/ 14 w 65"/>
              <a:gd name="T63" fmla="*/ 233 h 382"/>
              <a:gd name="T64" fmla="*/ 14 w 65"/>
              <a:gd name="T65" fmla="*/ 196 h 382"/>
              <a:gd name="T66" fmla="*/ 14 w 65"/>
              <a:gd name="T67" fmla="*/ 151 h 382"/>
              <a:gd name="T68" fmla="*/ 14 w 65"/>
              <a:gd name="T69" fmla="*/ 113 h 382"/>
              <a:gd name="T70" fmla="*/ 14 w 65"/>
              <a:gd name="T71" fmla="*/ 84 h 382"/>
              <a:gd name="T72" fmla="*/ 12 w 65"/>
              <a:gd name="T73" fmla="*/ 60 h 382"/>
              <a:gd name="T74" fmla="*/ 10 w 65"/>
              <a:gd name="T75" fmla="*/ 41 h 382"/>
              <a:gd name="T76" fmla="*/ 8 w 65"/>
              <a:gd name="T77" fmla="*/ 27 h 382"/>
              <a:gd name="T78" fmla="*/ 6 w 65"/>
              <a:gd name="T79" fmla="*/ 17 h 382"/>
              <a:gd name="T80" fmla="*/ 2 w 65"/>
              <a:gd name="T81" fmla="*/ 13 h 382"/>
              <a:gd name="T82" fmla="*/ 0 w 65"/>
              <a:gd name="T83" fmla="*/ 7 h 382"/>
              <a:gd name="T84" fmla="*/ 0 w 65"/>
              <a:gd name="T85" fmla="*/ 4 h 382"/>
              <a:gd name="T86" fmla="*/ 2 w 65"/>
              <a:gd name="T87" fmla="*/ 2 h 382"/>
              <a:gd name="T88" fmla="*/ 6 w 65"/>
              <a:gd name="T89" fmla="*/ 0 h 382"/>
              <a:gd name="T90" fmla="*/ 12 w 65"/>
              <a:gd name="T91" fmla="*/ 0 h 382"/>
              <a:gd name="T92" fmla="*/ 20 w 65"/>
              <a:gd name="T93" fmla="*/ 2 h 382"/>
              <a:gd name="T94" fmla="*/ 32 w 65"/>
              <a:gd name="T95" fmla="*/ 4 h 382"/>
              <a:gd name="T96" fmla="*/ 44 w 65"/>
              <a:gd name="T97" fmla="*/ 7 h 382"/>
              <a:gd name="T98" fmla="*/ 53 w 65"/>
              <a:gd name="T99" fmla="*/ 11 h 382"/>
              <a:gd name="T100" fmla="*/ 59 w 65"/>
              <a:gd name="T101" fmla="*/ 13 h 382"/>
              <a:gd name="T102" fmla="*/ 63 w 65"/>
              <a:gd name="T103" fmla="*/ 17 h 382"/>
              <a:gd name="T104" fmla="*/ 65 w 65"/>
              <a:gd name="T105" fmla="*/ 23 h 382"/>
              <a:gd name="T106" fmla="*/ 65 w 65"/>
              <a:gd name="T107" fmla="*/ 31 h 382"/>
              <a:gd name="T108" fmla="*/ 63 w 65"/>
              <a:gd name="T109" fmla="*/ 37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5" h="382">
                <a:moveTo>
                  <a:pt x="63" y="37"/>
                </a:moveTo>
                <a:lnTo>
                  <a:pt x="61" y="37"/>
                </a:lnTo>
                <a:lnTo>
                  <a:pt x="61" y="41"/>
                </a:lnTo>
                <a:lnTo>
                  <a:pt x="61" y="45"/>
                </a:lnTo>
                <a:lnTo>
                  <a:pt x="59" y="49"/>
                </a:lnTo>
                <a:lnTo>
                  <a:pt x="59" y="53"/>
                </a:lnTo>
                <a:lnTo>
                  <a:pt x="59" y="60"/>
                </a:lnTo>
                <a:lnTo>
                  <a:pt x="59" y="66"/>
                </a:lnTo>
                <a:lnTo>
                  <a:pt x="57" y="74"/>
                </a:lnTo>
                <a:lnTo>
                  <a:pt x="57" y="84"/>
                </a:lnTo>
                <a:lnTo>
                  <a:pt x="57" y="94"/>
                </a:lnTo>
                <a:lnTo>
                  <a:pt x="57" y="104"/>
                </a:lnTo>
                <a:lnTo>
                  <a:pt x="57" y="115"/>
                </a:lnTo>
                <a:lnTo>
                  <a:pt x="57" y="127"/>
                </a:lnTo>
                <a:lnTo>
                  <a:pt x="57" y="141"/>
                </a:lnTo>
                <a:lnTo>
                  <a:pt x="55" y="156"/>
                </a:lnTo>
                <a:lnTo>
                  <a:pt x="55" y="170"/>
                </a:lnTo>
                <a:lnTo>
                  <a:pt x="55" y="186"/>
                </a:lnTo>
                <a:lnTo>
                  <a:pt x="55" y="202"/>
                </a:lnTo>
                <a:lnTo>
                  <a:pt x="55" y="215"/>
                </a:lnTo>
                <a:lnTo>
                  <a:pt x="55" y="229"/>
                </a:lnTo>
                <a:lnTo>
                  <a:pt x="55" y="241"/>
                </a:lnTo>
                <a:lnTo>
                  <a:pt x="55" y="253"/>
                </a:lnTo>
                <a:lnTo>
                  <a:pt x="55" y="264"/>
                </a:lnTo>
                <a:lnTo>
                  <a:pt x="55" y="276"/>
                </a:lnTo>
                <a:lnTo>
                  <a:pt x="55" y="286"/>
                </a:lnTo>
                <a:lnTo>
                  <a:pt x="53" y="296"/>
                </a:lnTo>
                <a:lnTo>
                  <a:pt x="53" y="304"/>
                </a:lnTo>
                <a:lnTo>
                  <a:pt x="53" y="311"/>
                </a:lnTo>
                <a:lnTo>
                  <a:pt x="53" y="319"/>
                </a:lnTo>
                <a:lnTo>
                  <a:pt x="53" y="327"/>
                </a:lnTo>
                <a:lnTo>
                  <a:pt x="51" y="333"/>
                </a:lnTo>
                <a:lnTo>
                  <a:pt x="51" y="339"/>
                </a:lnTo>
                <a:lnTo>
                  <a:pt x="51" y="349"/>
                </a:lnTo>
                <a:lnTo>
                  <a:pt x="49" y="357"/>
                </a:lnTo>
                <a:lnTo>
                  <a:pt x="47" y="364"/>
                </a:lnTo>
                <a:lnTo>
                  <a:pt x="45" y="370"/>
                </a:lnTo>
                <a:lnTo>
                  <a:pt x="44" y="376"/>
                </a:lnTo>
                <a:lnTo>
                  <a:pt x="42" y="378"/>
                </a:lnTo>
                <a:lnTo>
                  <a:pt x="38" y="380"/>
                </a:lnTo>
                <a:lnTo>
                  <a:pt x="36" y="382"/>
                </a:lnTo>
                <a:lnTo>
                  <a:pt x="32" y="380"/>
                </a:lnTo>
                <a:lnTo>
                  <a:pt x="30" y="380"/>
                </a:lnTo>
                <a:lnTo>
                  <a:pt x="28" y="378"/>
                </a:lnTo>
                <a:lnTo>
                  <a:pt x="24" y="374"/>
                </a:lnTo>
                <a:lnTo>
                  <a:pt x="22" y="370"/>
                </a:lnTo>
                <a:lnTo>
                  <a:pt x="20" y="364"/>
                </a:lnTo>
                <a:lnTo>
                  <a:pt x="20" y="358"/>
                </a:lnTo>
                <a:lnTo>
                  <a:pt x="18" y="353"/>
                </a:lnTo>
                <a:lnTo>
                  <a:pt x="18" y="349"/>
                </a:lnTo>
                <a:lnTo>
                  <a:pt x="16" y="343"/>
                </a:lnTo>
                <a:lnTo>
                  <a:pt x="16" y="339"/>
                </a:lnTo>
                <a:lnTo>
                  <a:pt x="16" y="333"/>
                </a:lnTo>
                <a:lnTo>
                  <a:pt x="14" y="325"/>
                </a:lnTo>
                <a:lnTo>
                  <a:pt x="14" y="319"/>
                </a:lnTo>
                <a:lnTo>
                  <a:pt x="14" y="311"/>
                </a:lnTo>
                <a:lnTo>
                  <a:pt x="14" y="304"/>
                </a:lnTo>
                <a:lnTo>
                  <a:pt x="12" y="296"/>
                </a:lnTo>
                <a:lnTo>
                  <a:pt x="12" y="286"/>
                </a:lnTo>
                <a:lnTo>
                  <a:pt x="12" y="276"/>
                </a:lnTo>
                <a:lnTo>
                  <a:pt x="12" y="266"/>
                </a:lnTo>
                <a:lnTo>
                  <a:pt x="12" y="257"/>
                </a:lnTo>
                <a:lnTo>
                  <a:pt x="12" y="245"/>
                </a:lnTo>
                <a:lnTo>
                  <a:pt x="14" y="233"/>
                </a:lnTo>
                <a:lnTo>
                  <a:pt x="14" y="219"/>
                </a:lnTo>
                <a:lnTo>
                  <a:pt x="14" y="196"/>
                </a:lnTo>
                <a:lnTo>
                  <a:pt x="14" y="172"/>
                </a:lnTo>
                <a:lnTo>
                  <a:pt x="14" y="151"/>
                </a:lnTo>
                <a:lnTo>
                  <a:pt x="14" y="131"/>
                </a:lnTo>
                <a:lnTo>
                  <a:pt x="14" y="113"/>
                </a:lnTo>
                <a:lnTo>
                  <a:pt x="14" y="98"/>
                </a:lnTo>
                <a:lnTo>
                  <a:pt x="14" y="84"/>
                </a:lnTo>
                <a:lnTo>
                  <a:pt x="14" y="70"/>
                </a:lnTo>
                <a:lnTo>
                  <a:pt x="12" y="60"/>
                </a:lnTo>
                <a:lnTo>
                  <a:pt x="12" y="51"/>
                </a:lnTo>
                <a:lnTo>
                  <a:pt x="10" y="41"/>
                </a:lnTo>
                <a:lnTo>
                  <a:pt x="10" y="33"/>
                </a:lnTo>
                <a:lnTo>
                  <a:pt x="8" y="27"/>
                </a:lnTo>
                <a:lnTo>
                  <a:pt x="8" y="21"/>
                </a:lnTo>
                <a:lnTo>
                  <a:pt x="6" y="17"/>
                </a:lnTo>
                <a:lnTo>
                  <a:pt x="4" y="15"/>
                </a:lnTo>
                <a:lnTo>
                  <a:pt x="2" y="13"/>
                </a:ln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0" y="4"/>
                </a:lnTo>
                <a:lnTo>
                  <a:pt x="0" y="4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10" y="0"/>
                </a:lnTo>
                <a:lnTo>
                  <a:pt x="12" y="0"/>
                </a:lnTo>
                <a:lnTo>
                  <a:pt x="16" y="0"/>
                </a:lnTo>
                <a:lnTo>
                  <a:pt x="20" y="2"/>
                </a:lnTo>
                <a:lnTo>
                  <a:pt x="26" y="2"/>
                </a:lnTo>
                <a:lnTo>
                  <a:pt x="32" y="4"/>
                </a:lnTo>
                <a:lnTo>
                  <a:pt x="38" y="6"/>
                </a:lnTo>
                <a:lnTo>
                  <a:pt x="44" y="7"/>
                </a:lnTo>
                <a:lnTo>
                  <a:pt x="49" y="9"/>
                </a:lnTo>
                <a:lnTo>
                  <a:pt x="53" y="11"/>
                </a:lnTo>
                <a:lnTo>
                  <a:pt x="57" y="11"/>
                </a:lnTo>
                <a:lnTo>
                  <a:pt x="59" y="13"/>
                </a:lnTo>
                <a:lnTo>
                  <a:pt x="63" y="15"/>
                </a:lnTo>
                <a:lnTo>
                  <a:pt x="63" y="17"/>
                </a:lnTo>
                <a:lnTo>
                  <a:pt x="65" y="19"/>
                </a:lnTo>
                <a:lnTo>
                  <a:pt x="65" y="23"/>
                </a:lnTo>
                <a:lnTo>
                  <a:pt x="65" y="27"/>
                </a:lnTo>
                <a:lnTo>
                  <a:pt x="65" y="31"/>
                </a:lnTo>
                <a:lnTo>
                  <a:pt x="63" y="37"/>
                </a:lnTo>
                <a:lnTo>
                  <a:pt x="63" y="3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9" name="Freeform 84">
            <a:extLst>
              <a:ext uri="{FF2B5EF4-FFF2-40B4-BE49-F238E27FC236}">
                <a16:creationId xmlns:a16="http://schemas.microsoft.com/office/drawing/2014/main" xmlns="" id="{1DB959E9-2F72-4E3E-B468-6FBDE8F24C4F}"/>
              </a:ext>
            </a:extLst>
          </p:cNvPr>
          <p:cNvSpPr>
            <a:spLocks/>
          </p:cNvSpPr>
          <p:nvPr/>
        </p:nvSpPr>
        <p:spPr bwMode="auto">
          <a:xfrm>
            <a:off x="5884458" y="4556267"/>
            <a:ext cx="1056956" cy="320298"/>
          </a:xfrm>
          <a:custGeom>
            <a:avLst/>
            <a:gdLst>
              <a:gd name="T0" fmla="*/ 0 w 217"/>
              <a:gd name="T1" fmla="*/ 23 h 45"/>
              <a:gd name="T2" fmla="*/ 8 w 217"/>
              <a:gd name="T3" fmla="*/ 23 h 45"/>
              <a:gd name="T4" fmla="*/ 18 w 217"/>
              <a:gd name="T5" fmla="*/ 23 h 45"/>
              <a:gd name="T6" fmla="*/ 27 w 217"/>
              <a:gd name="T7" fmla="*/ 21 h 45"/>
              <a:gd name="T8" fmla="*/ 39 w 217"/>
              <a:gd name="T9" fmla="*/ 21 h 45"/>
              <a:gd name="T10" fmla="*/ 51 w 217"/>
              <a:gd name="T11" fmla="*/ 19 h 45"/>
              <a:gd name="T12" fmla="*/ 65 w 217"/>
              <a:gd name="T13" fmla="*/ 17 h 45"/>
              <a:gd name="T14" fmla="*/ 78 w 217"/>
              <a:gd name="T15" fmla="*/ 14 h 45"/>
              <a:gd name="T16" fmla="*/ 94 w 217"/>
              <a:gd name="T17" fmla="*/ 12 h 45"/>
              <a:gd name="T18" fmla="*/ 110 w 217"/>
              <a:gd name="T19" fmla="*/ 10 h 45"/>
              <a:gd name="T20" fmla="*/ 123 w 217"/>
              <a:gd name="T21" fmla="*/ 6 h 45"/>
              <a:gd name="T22" fmla="*/ 137 w 217"/>
              <a:gd name="T23" fmla="*/ 4 h 45"/>
              <a:gd name="T24" fmla="*/ 149 w 217"/>
              <a:gd name="T25" fmla="*/ 2 h 45"/>
              <a:gd name="T26" fmla="*/ 159 w 217"/>
              <a:gd name="T27" fmla="*/ 2 h 45"/>
              <a:gd name="T28" fmla="*/ 168 w 217"/>
              <a:gd name="T29" fmla="*/ 0 h 45"/>
              <a:gd name="T30" fmla="*/ 176 w 217"/>
              <a:gd name="T31" fmla="*/ 0 h 45"/>
              <a:gd name="T32" fmla="*/ 184 w 217"/>
              <a:gd name="T33" fmla="*/ 0 h 45"/>
              <a:gd name="T34" fmla="*/ 190 w 217"/>
              <a:gd name="T35" fmla="*/ 0 h 45"/>
              <a:gd name="T36" fmla="*/ 196 w 217"/>
              <a:gd name="T37" fmla="*/ 0 h 45"/>
              <a:gd name="T38" fmla="*/ 202 w 217"/>
              <a:gd name="T39" fmla="*/ 2 h 45"/>
              <a:gd name="T40" fmla="*/ 206 w 217"/>
              <a:gd name="T41" fmla="*/ 2 h 45"/>
              <a:gd name="T42" fmla="*/ 210 w 217"/>
              <a:gd name="T43" fmla="*/ 4 h 45"/>
              <a:gd name="T44" fmla="*/ 214 w 217"/>
              <a:gd name="T45" fmla="*/ 6 h 45"/>
              <a:gd name="T46" fmla="*/ 215 w 217"/>
              <a:gd name="T47" fmla="*/ 8 h 45"/>
              <a:gd name="T48" fmla="*/ 217 w 217"/>
              <a:gd name="T49" fmla="*/ 10 h 45"/>
              <a:gd name="T50" fmla="*/ 217 w 217"/>
              <a:gd name="T51" fmla="*/ 12 h 45"/>
              <a:gd name="T52" fmla="*/ 217 w 217"/>
              <a:gd name="T53" fmla="*/ 12 h 45"/>
              <a:gd name="T54" fmla="*/ 217 w 217"/>
              <a:gd name="T55" fmla="*/ 14 h 45"/>
              <a:gd name="T56" fmla="*/ 215 w 217"/>
              <a:gd name="T57" fmla="*/ 15 h 45"/>
              <a:gd name="T58" fmla="*/ 214 w 217"/>
              <a:gd name="T59" fmla="*/ 17 h 45"/>
              <a:gd name="T60" fmla="*/ 210 w 217"/>
              <a:gd name="T61" fmla="*/ 17 h 45"/>
              <a:gd name="T62" fmla="*/ 206 w 217"/>
              <a:gd name="T63" fmla="*/ 19 h 45"/>
              <a:gd name="T64" fmla="*/ 202 w 217"/>
              <a:gd name="T65" fmla="*/ 21 h 45"/>
              <a:gd name="T66" fmla="*/ 198 w 217"/>
              <a:gd name="T67" fmla="*/ 21 h 45"/>
              <a:gd name="T68" fmla="*/ 192 w 217"/>
              <a:gd name="T69" fmla="*/ 23 h 45"/>
              <a:gd name="T70" fmla="*/ 186 w 217"/>
              <a:gd name="T71" fmla="*/ 25 h 45"/>
              <a:gd name="T72" fmla="*/ 178 w 217"/>
              <a:gd name="T73" fmla="*/ 27 h 45"/>
              <a:gd name="T74" fmla="*/ 170 w 217"/>
              <a:gd name="T75" fmla="*/ 27 h 45"/>
              <a:gd name="T76" fmla="*/ 163 w 217"/>
              <a:gd name="T77" fmla="*/ 29 h 45"/>
              <a:gd name="T78" fmla="*/ 153 w 217"/>
              <a:gd name="T79" fmla="*/ 31 h 45"/>
              <a:gd name="T80" fmla="*/ 143 w 217"/>
              <a:gd name="T81" fmla="*/ 33 h 45"/>
              <a:gd name="T82" fmla="*/ 123 w 217"/>
              <a:gd name="T83" fmla="*/ 35 h 45"/>
              <a:gd name="T84" fmla="*/ 104 w 217"/>
              <a:gd name="T85" fmla="*/ 39 h 45"/>
              <a:gd name="T86" fmla="*/ 84 w 217"/>
              <a:gd name="T87" fmla="*/ 41 h 45"/>
              <a:gd name="T88" fmla="*/ 67 w 217"/>
              <a:gd name="T89" fmla="*/ 43 h 45"/>
              <a:gd name="T90" fmla="*/ 49 w 217"/>
              <a:gd name="T91" fmla="*/ 43 h 45"/>
              <a:gd name="T92" fmla="*/ 31 w 217"/>
              <a:gd name="T93" fmla="*/ 45 h 45"/>
              <a:gd name="T94" fmla="*/ 16 w 217"/>
              <a:gd name="T95" fmla="*/ 45 h 45"/>
              <a:gd name="T96" fmla="*/ 0 w 217"/>
              <a:gd name="T97" fmla="*/ 45 h 45"/>
              <a:gd name="T98" fmla="*/ 0 w 217"/>
              <a:gd name="T99" fmla="*/ 23 h 45"/>
              <a:gd name="T100" fmla="*/ 0 w 217"/>
              <a:gd name="T101" fmla="*/ 23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17" h="45">
                <a:moveTo>
                  <a:pt x="0" y="23"/>
                </a:moveTo>
                <a:lnTo>
                  <a:pt x="8" y="23"/>
                </a:lnTo>
                <a:lnTo>
                  <a:pt x="18" y="23"/>
                </a:lnTo>
                <a:lnTo>
                  <a:pt x="27" y="21"/>
                </a:lnTo>
                <a:lnTo>
                  <a:pt x="39" y="21"/>
                </a:lnTo>
                <a:lnTo>
                  <a:pt x="51" y="19"/>
                </a:lnTo>
                <a:lnTo>
                  <a:pt x="65" y="17"/>
                </a:lnTo>
                <a:lnTo>
                  <a:pt x="78" y="14"/>
                </a:lnTo>
                <a:lnTo>
                  <a:pt x="94" y="12"/>
                </a:lnTo>
                <a:lnTo>
                  <a:pt x="110" y="10"/>
                </a:lnTo>
                <a:lnTo>
                  <a:pt x="123" y="6"/>
                </a:lnTo>
                <a:lnTo>
                  <a:pt x="137" y="4"/>
                </a:lnTo>
                <a:lnTo>
                  <a:pt x="149" y="2"/>
                </a:lnTo>
                <a:lnTo>
                  <a:pt x="159" y="2"/>
                </a:lnTo>
                <a:lnTo>
                  <a:pt x="168" y="0"/>
                </a:lnTo>
                <a:lnTo>
                  <a:pt x="176" y="0"/>
                </a:lnTo>
                <a:lnTo>
                  <a:pt x="184" y="0"/>
                </a:lnTo>
                <a:lnTo>
                  <a:pt x="190" y="0"/>
                </a:lnTo>
                <a:lnTo>
                  <a:pt x="196" y="0"/>
                </a:lnTo>
                <a:lnTo>
                  <a:pt x="202" y="2"/>
                </a:lnTo>
                <a:lnTo>
                  <a:pt x="206" y="2"/>
                </a:lnTo>
                <a:lnTo>
                  <a:pt x="210" y="4"/>
                </a:lnTo>
                <a:lnTo>
                  <a:pt x="214" y="6"/>
                </a:lnTo>
                <a:lnTo>
                  <a:pt x="215" y="8"/>
                </a:lnTo>
                <a:lnTo>
                  <a:pt x="217" y="10"/>
                </a:lnTo>
                <a:lnTo>
                  <a:pt x="217" y="12"/>
                </a:lnTo>
                <a:lnTo>
                  <a:pt x="217" y="12"/>
                </a:lnTo>
                <a:lnTo>
                  <a:pt x="217" y="14"/>
                </a:lnTo>
                <a:lnTo>
                  <a:pt x="215" y="15"/>
                </a:lnTo>
                <a:lnTo>
                  <a:pt x="214" y="17"/>
                </a:lnTo>
                <a:lnTo>
                  <a:pt x="210" y="17"/>
                </a:lnTo>
                <a:lnTo>
                  <a:pt x="206" y="19"/>
                </a:lnTo>
                <a:lnTo>
                  <a:pt x="202" y="21"/>
                </a:lnTo>
                <a:lnTo>
                  <a:pt x="198" y="21"/>
                </a:lnTo>
                <a:lnTo>
                  <a:pt x="192" y="23"/>
                </a:lnTo>
                <a:lnTo>
                  <a:pt x="186" y="25"/>
                </a:lnTo>
                <a:lnTo>
                  <a:pt x="178" y="27"/>
                </a:lnTo>
                <a:lnTo>
                  <a:pt x="170" y="27"/>
                </a:lnTo>
                <a:lnTo>
                  <a:pt x="163" y="29"/>
                </a:lnTo>
                <a:lnTo>
                  <a:pt x="153" y="31"/>
                </a:lnTo>
                <a:lnTo>
                  <a:pt x="143" y="33"/>
                </a:lnTo>
                <a:lnTo>
                  <a:pt x="123" y="35"/>
                </a:lnTo>
                <a:lnTo>
                  <a:pt x="104" y="39"/>
                </a:lnTo>
                <a:lnTo>
                  <a:pt x="84" y="41"/>
                </a:lnTo>
                <a:lnTo>
                  <a:pt x="67" y="43"/>
                </a:lnTo>
                <a:lnTo>
                  <a:pt x="49" y="43"/>
                </a:lnTo>
                <a:lnTo>
                  <a:pt x="31" y="45"/>
                </a:lnTo>
                <a:lnTo>
                  <a:pt x="16" y="45"/>
                </a:lnTo>
                <a:lnTo>
                  <a:pt x="0" y="45"/>
                </a:lnTo>
                <a:lnTo>
                  <a:pt x="0" y="23"/>
                </a:lnTo>
                <a:lnTo>
                  <a:pt x="0" y="2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0" name="Freeform 85">
            <a:extLst>
              <a:ext uri="{FF2B5EF4-FFF2-40B4-BE49-F238E27FC236}">
                <a16:creationId xmlns:a16="http://schemas.microsoft.com/office/drawing/2014/main" xmlns="" id="{1A5F10E6-FD03-483D-9621-93D7909B8F90}"/>
              </a:ext>
            </a:extLst>
          </p:cNvPr>
          <p:cNvSpPr>
            <a:spLocks/>
          </p:cNvSpPr>
          <p:nvPr/>
        </p:nvSpPr>
        <p:spPr bwMode="auto">
          <a:xfrm>
            <a:off x="5515980" y="5099377"/>
            <a:ext cx="1803606" cy="389922"/>
          </a:xfrm>
          <a:custGeom>
            <a:avLst/>
            <a:gdLst>
              <a:gd name="T0" fmla="*/ 205 w 372"/>
              <a:gd name="T1" fmla="*/ 12 h 57"/>
              <a:gd name="T2" fmla="*/ 229 w 372"/>
              <a:gd name="T3" fmla="*/ 8 h 57"/>
              <a:gd name="T4" fmla="*/ 248 w 372"/>
              <a:gd name="T5" fmla="*/ 6 h 57"/>
              <a:gd name="T6" fmla="*/ 266 w 372"/>
              <a:gd name="T7" fmla="*/ 4 h 57"/>
              <a:gd name="T8" fmla="*/ 282 w 372"/>
              <a:gd name="T9" fmla="*/ 2 h 57"/>
              <a:gd name="T10" fmla="*/ 293 w 372"/>
              <a:gd name="T11" fmla="*/ 0 h 57"/>
              <a:gd name="T12" fmla="*/ 301 w 372"/>
              <a:gd name="T13" fmla="*/ 0 h 57"/>
              <a:gd name="T14" fmla="*/ 307 w 372"/>
              <a:gd name="T15" fmla="*/ 0 h 57"/>
              <a:gd name="T16" fmla="*/ 315 w 372"/>
              <a:gd name="T17" fmla="*/ 0 h 57"/>
              <a:gd name="T18" fmla="*/ 323 w 372"/>
              <a:gd name="T19" fmla="*/ 0 h 57"/>
              <a:gd name="T20" fmla="*/ 333 w 372"/>
              <a:gd name="T21" fmla="*/ 2 h 57"/>
              <a:gd name="T22" fmla="*/ 344 w 372"/>
              <a:gd name="T23" fmla="*/ 6 h 57"/>
              <a:gd name="T24" fmla="*/ 356 w 372"/>
              <a:gd name="T25" fmla="*/ 10 h 57"/>
              <a:gd name="T26" fmla="*/ 366 w 372"/>
              <a:gd name="T27" fmla="*/ 14 h 57"/>
              <a:gd name="T28" fmla="*/ 370 w 372"/>
              <a:gd name="T29" fmla="*/ 18 h 57"/>
              <a:gd name="T30" fmla="*/ 372 w 372"/>
              <a:gd name="T31" fmla="*/ 22 h 57"/>
              <a:gd name="T32" fmla="*/ 368 w 372"/>
              <a:gd name="T33" fmla="*/ 28 h 57"/>
              <a:gd name="T34" fmla="*/ 358 w 372"/>
              <a:gd name="T35" fmla="*/ 30 h 57"/>
              <a:gd name="T36" fmla="*/ 340 w 372"/>
              <a:gd name="T37" fmla="*/ 32 h 57"/>
              <a:gd name="T38" fmla="*/ 315 w 372"/>
              <a:gd name="T39" fmla="*/ 32 h 57"/>
              <a:gd name="T40" fmla="*/ 256 w 372"/>
              <a:gd name="T41" fmla="*/ 36 h 57"/>
              <a:gd name="T42" fmla="*/ 194 w 372"/>
              <a:gd name="T43" fmla="*/ 41 h 57"/>
              <a:gd name="T44" fmla="*/ 162 w 372"/>
              <a:gd name="T45" fmla="*/ 45 h 57"/>
              <a:gd name="T46" fmla="*/ 135 w 372"/>
              <a:gd name="T47" fmla="*/ 47 h 57"/>
              <a:gd name="T48" fmla="*/ 111 w 372"/>
              <a:gd name="T49" fmla="*/ 51 h 57"/>
              <a:gd name="T50" fmla="*/ 92 w 372"/>
              <a:gd name="T51" fmla="*/ 51 h 57"/>
              <a:gd name="T52" fmla="*/ 76 w 372"/>
              <a:gd name="T53" fmla="*/ 55 h 57"/>
              <a:gd name="T54" fmla="*/ 62 w 372"/>
              <a:gd name="T55" fmla="*/ 55 h 57"/>
              <a:gd name="T56" fmla="*/ 54 w 372"/>
              <a:gd name="T57" fmla="*/ 57 h 57"/>
              <a:gd name="T58" fmla="*/ 47 w 372"/>
              <a:gd name="T59" fmla="*/ 57 h 57"/>
              <a:gd name="T60" fmla="*/ 35 w 372"/>
              <a:gd name="T61" fmla="*/ 55 h 57"/>
              <a:gd name="T62" fmla="*/ 21 w 372"/>
              <a:gd name="T63" fmla="*/ 49 h 57"/>
              <a:gd name="T64" fmla="*/ 11 w 372"/>
              <a:gd name="T65" fmla="*/ 45 h 57"/>
              <a:gd name="T66" fmla="*/ 5 w 372"/>
              <a:gd name="T67" fmla="*/ 41 h 57"/>
              <a:gd name="T68" fmla="*/ 2 w 372"/>
              <a:gd name="T69" fmla="*/ 36 h 57"/>
              <a:gd name="T70" fmla="*/ 0 w 372"/>
              <a:gd name="T71" fmla="*/ 32 h 57"/>
              <a:gd name="T72" fmla="*/ 23 w 372"/>
              <a:gd name="T73" fmla="*/ 30 h 57"/>
              <a:gd name="T74" fmla="*/ 43 w 372"/>
              <a:gd name="T75" fmla="*/ 30 h 57"/>
              <a:gd name="T76" fmla="*/ 58 w 372"/>
              <a:gd name="T77" fmla="*/ 28 h 57"/>
              <a:gd name="T78" fmla="*/ 70 w 372"/>
              <a:gd name="T79" fmla="*/ 28 h 57"/>
              <a:gd name="T80" fmla="*/ 76 w 372"/>
              <a:gd name="T81" fmla="*/ 26 h 57"/>
              <a:gd name="T82" fmla="*/ 84 w 372"/>
              <a:gd name="T83" fmla="*/ 26 h 57"/>
              <a:gd name="T84" fmla="*/ 96 w 372"/>
              <a:gd name="T85" fmla="*/ 24 h 57"/>
              <a:gd name="T86" fmla="*/ 109 w 372"/>
              <a:gd name="T87" fmla="*/ 22 h 57"/>
              <a:gd name="T88" fmla="*/ 127 w 372"/>
              <a:gd name="T89" fmla="*/ 20 h 57"/>
              <a:gd name="T90" fmla="*/ 146 w 372"/>
              <a:gd name="T91" fmla="*/ 18 h 57"/>
              <a:gd name="T92" fmla="*/ 168 w 372"/>
              <a:gd name="T93" fmla="*/ 16 h 57"/>
              <a:gd name="T94" fmla="*/ 194 w 372"/>
              <a:gd name="T95" fmla="*/ 12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72" h="57">
                <a:moveTo>
                  <a:pt x="194" y="12"/>
                </a:moveTo>
                <a:lnTo>
                  <a:pt x="205" y="12"/>
                </a:lnTo>
                <a:lnTo>
                  <a:pt x="217" y="10"/>
                </a:lnTo>
                <a:lnTo>
                  <a:pt x="229" y="8"/>
                </a:lnTo>
                <a:lnTo>
                  <a:pt x="239" y="8"/>
                </a:lnTo>
                <a:lnTo>
                  <a:pt x="248" y="6"/>
                </a:lnTo>
                <a:lnTo>
                  <a:pt x="258" y="4"/>
                </a:lnTo>
                <a:lnTo>
                  <a:pt x="266" y="4"/>
                </a:lnTo>
                <a:lnTo>
                  <a:pt x="274" y="2"/>
                </a:lnTo>
                <a:lnTo>
                  <a:pt x="282" y="2"/>
                </a:lnTo>
                <a:lnTo>
                  <a:pt x="288" y="2"/>
                </a:lnTo>
                <a:lnTo>
                  <a:pt x="293" y="0"/>
                </a:lnTo>
                <a:lnTo>
                  <a:pt x="297" y="0"/>
                </a:lnTo>
                <a:lnTo>
                  <a:pt x="301" y="0"/>
                </a:lnTo>
                <a:lnTo>
                  <a:pt x="305" y="0"/>
                </a:lnTo>
                <a:lnTo>
                  <a:pt x="307" y="0"/>
                </a:lnTo>
                <a:lnTo>
                  <a:pt x="309" y="0"/>
                </a:lnTo>
                <a:lnTo>
                  <a:pt x="315" y="0"/>
                </a:lnTo>
                <a:lnTo>
                  <a:pt x="319" y="0"/>
                </a:lnTo>
                <a:lnTo>
                  <a:pt x="323" y="0"/>
                </a:lnTo>
                <a:lnTo>
                  <a:pt x="327" y="2"/>
                </a:lnTo>
                <a:lnTo>
                  <a:pt x="333" y="2"/>
                </a:lnTo>
                <a:lnTo>
                  <a:pt x="339" y="4"/>
                </a:lnTo>
                <a:lnTo>
                  <a:pt x="344" y="6"/>
                </a:lnTo>
                <a:lnTo>
                  <a:pt x="350" y="8"/>
                </a:lnTo>
                <a:lnTo>
                  <a:pt x="356" y="10"/>
                </a:lnTo>
                <a:lnTo>
                  <a:pt x="362" y="12"/>
                </a:lnTo>
                <a:lnTo>
                  <a:pt x="366" y="14"/>
                </a:lnTo>
                <a:lnTo>
                  <a:pt x="368" y="16"/>
                </a:lnTo>
                <a:lnTo>
                  <a:pt x="370" y="18"/>
                </a:lnTo>
                <a:lnTo>
                  <a:pt x="372" y="20"/>
                </a:lnTo>
                <a:lnTo>
                  <a:pt x="372" y="22"/>
                </a:lnTo>
                <a:lnTo>
                  <a:pt x="372" y="26"/>
                </a:lnTo>
                <a:lnTo>
                  <a:pt x="368" y="28"/>
                </a:lnTo>
                <a:lnTo>
                  <a:pt x="364" y="28"/>
                </a:lnTo>
                <a:lnTo>
                  <a:pt x="358" y="30"/>
                </a:lnTo>
                <a:lnTo>
                  <a:pt x="350" y="32"/>
                </a:lnTo>
                <a:lnTo>
                  <a:pt x="340" y="32"/>
                </a:lnTo>
                <a:lnTo>
                  <a:pt x="329" y="32"/>
                </a:lnTo>
                <a:lnTo>
                  <a:pt x="315" y="32"/>
                </a:lnTo>
                <a:lnTo>
                  <a:pt x="288" y="34"/>
                </a:lnTo>
                <a:lnTo>
                  <a:pt x="256" y="36"/>
                </a:lnTo>
                <a:lnTo>
                  <a:pt x="225" y="38"/>
                </a:lnTo>
                <a:lnTo>
                  <a:pt x="194" y="41"/>
                </a:lnTo>
                <a:lnTo>
                  <a:pt x="176" y="43"/>
                </a:lnTo>
                <a:lnTo>
                  <a:pt x="162" y="45"/>
                </a:lnTo>
                <a:lnTo>
                  <a:pt x="146" y="45"/>
                </a:lnTo>
                <a:lnTo>
                  <a:pt x="135" y="47"/>
                </a:lnTo>
                <a:lnTo>
                  <a:pt x="121" y="49"/>
                </a:lnTo>
                <a:lnTo>
                  <a:pt x="111" y="51"/>
                </a:lnTo>
                <a:lnTo>
                  <a:pt x="101" y="51"/>
                </a:lnTo>
                <a:lnTo>
                  <a:pt x="92" y="51"/>
                </a:lnTo>
                <a:lnTo>
                  <a:pt x="84" y="53"/>
                </a:lnTo>
                <a:lnTo>
                  <a:pt x="76" y="55"/>
                </a:lnTo>
                <a:lnTo>
                  <a:pt x="68" y="55"/>
                </a:lnTo>
                <a:lnTo>
                  <a:pt x="62" y="55"/>
                </a:lnTo>
                <a:lnTo>
                  <a:pt x="58" y="57"/>
                </a:lnTo>
                <a:lnTo>
                  <a:pt x="54" y="57"/>
                </a:lnTo>
                <a:lnTo>
                  <a:pt x="50" y="57"/>
                </a:lnTo>
                <a:lnTo>
                  <a:pt x="47" y="57"/>
                </a:lnTo>
                <a:lnTo>
                  <a:pt x="41" y="57"/>
                </a:lnTo>
                <a:lnTo>
                  <a:pt x="35" y="55"/>
                </a:lnTo>
                <a:lnTo>
                  <a:pt x="29" y="53"/>
                </a:lnTo>
                <a:lnTo>
                  <a:pt x="21" y="49"/>
                </a:lnTo>
                <a:lnTo>
                  <a:pt x="15" y="47"/>
                </a:lnTo>
                <a:lnTo>
                  <a:pt x="11" y="45"/>
                </a:lnTo>
                <a:lnTo>
                  <a:pt x="7" y="43"/>
                </a:lnTo>
                <a:lnTo>
                  <a:pt x="5" y="41"/>
                </a:lnTo>
                <a:lnTo>
                  <a:pt x="3" y="39"/>
                </a:lnTo>
                <a:lnTo>
                  <a:pt x="2" y="36"/>
                </a:lnTo>
                <a:lnTo>
                  <a:pt x="0" y="34"/>
                </a:lnTo>
                <a:lnTo>
                  <a:pt x="0" y="32"/>
                </a:lnTo>
                <a:lnTo>
                  <a:pt x="11" y="30"/>
                </a:lnTo>
                <a:lnTo>
                  <a:pt x="23" y="30"/>
                </a:lnTo>
                <a:lnTo>
                  <a:pt x="35" y="30"/>
                </a:lnTo>
                <a:lnTo>
                  <a:pt x="43" y="30"/>
                </a:lnTo>
                <a:lnTo>
                  <a:pt x="52" y="30"/>
                </a:lnTo>
                <a:lnTo>
                  <a:pt x="58" y="28"/>
                </a:lnTo>
                <a:lnTo>
                  <a:pt x="64" y="28"/>
                </a:lnTo>
                <a:lnTo>
                  <a:pt x="70" y="28"/>
                </a:lnTo>
                <a:lnTo>
                  <a:pt x="72" y="28"/>
                </a:lnTo>
                <a:lnTo>
                  <a:pt x="76" y="26"/>
                </a:lnTo>
                <a:lnTo>
                  <a:pt x="80" y="26"/>
                </a:lnTo>
                <a:lnTo>
                  <a:pt x="84" y="26"/>
                </a:lnTo>
                <a:lnTo>
                  <a:pt x="90" y="26"/>
                </a:lnTo>
                <a:lnTo>
                  <a:pt x="96" y="24"/>
                </a:lnTo>
                <a:lnTo>
                  <a:pt x="101" y="24"/>
                </a:lnTo>
                <a:lnTo>
                  <a:pt x="109" y="22"/>
                </a:lnTo>
                <a:lnTo>
                  <a:pt x="117" y="22"/>
                </a:lnTo>
                <a:lnTo>
                  <a:pt x="127" y="20"/>
                </a:lnTo>
                <a:lnTo>
                  <a:pt x="135" y="20"/>
                </a:lnTo>
                <a:lnTo>
                  <a:pt x="146" y="18"/>
                </a:lnTo>
                <a:lnTo>
                  <a:pt x="156" y="18"/>
                </a:lnTo>
                <a:lnTo>
                  <a:pt x="168" y="16"/>
                </a:lnTo>
                <a:lnTo>
                  <a:pt x="180" y="14"/>
                </a:lnTo>
                <a:lnTo>
                  <a:pt x="194" y="12"/>
                </a:lnTo>
                <a:lnTo>
                  <a:pt x="194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1" name="Freeform 86">
            <a:extLst>
              <a:ext uri="{FF2B5EF4-FFF2-40B4-BE49-F238E27FC236}">
                <a16:creationId xmlns:a16="http://schemas.microsoft.com/office/drawing/2014/main" xmlns="" id="{5C1927D4-9687-4E64-897F-139D874D6597}"/>
              </a:ext>
            </a:extLst>
          </p:cNvPr>
          <p:cNvSpPr>
            <a:spLocks/>
          </p:cNvSpPr>
          <p:nvPr/>
        </p:nvSpPr>
        <p:spPr bwMode="auto">
          <a:xfrm>
            <a:off x="4759628" y="3971384"/>
            <a:ext cx="979380" cy="1406507"/>
          </a:xfrm>
          <a:custGeom>
            <a:avLst/>
            <a:gdLst>
              <a:gd name="T0" fmla="*/ 55 w 202"/>
              <a:gd name="T1" fmla="*/ 144 h 202"/>
              <a:gd name="T2" fmla="*/ 74 w 202"/>
              <a:gd name="T3" fmla="*/ 124 h 202"/>
              <a:gd name="T4" fmla="*/ 94 w 202"/>
              <a:gd name="T5" fmla="*/ 104 h 202"/>
              <a:gd name="T6" fmla="*/ 108 w 202"/>
              <a:gd name="T7" fmla="*/ 87 h 202"/>
              <a:gd name="T8" fmla="*/ 119 w 202"/>
              <a:gd name="T9" fmla="*/ 69 h 202"/>
              <a:gd name="T10" fmla="*/ 129 w 202"/>
              <a:gd name="T11" fmla="*/ 53 h 202"/>
              <a:gd name="T12" fmla="*/ 137 w 202"/>
              <a:gd name="T13" fmla="*/ 44 h 202"/>
              <a:gd name="T14" fmla="*/ 143 w 202"/>
              <a:gd name="T15" fmla="*/ 36 h 202"/>
              <a:gd name="T16" fmla="*/ 145 w 202"/>
              <a:gd name="T17" fmla="*/ 28 h 202"/>
              <a:gd name="T18" fmla="*/ 145 w 202"/>
              <a:gd name="T19" fmla="*/ 20 h 202"/>
              <a:gd name="T20" fmla="*/ 139 w 202"/>
              <a:gd name="T21" fmla="*/ 16 h 202"/>
              <a:gd name="T22" fmla="*/ 137 w 202"/>
              <a:gd name="T23" fmla="*/ 14 h 202"/>
              <a:gd name="T24" fmla="*/ 137 w 202"/>
              <a:gd name="T25" fmla="*/ 10 h 202"/>
              <a:gd name="T26" fmla="*/ 139 w 202"/>
              <a:gd name="T27" fmla="*/ 4 h 202"/>
              <a:gd name="T28" fmla="*/ 149 w 202"/>
              <a:gd name="T29" fmla="*/ 0 h 202"/>
              <a:gd name="T30" fmla="*/ 166 w 202"/>
              <a:gd name="T31" fmla="*/ 2 h 202"/>
              <a:gd name="T32" fmla="*/ 182 w 202"/>
              <a:gd name="T33" fmla="*/ 8 h 202"/>
              <a:gd name="T34" fmla="*/ 194 w 202"/>
              <a:gd name="T35" fmla="*/ 16 h 202"/>
              <a:gd name="T36" fmla="*/ 200 w 202"/>
              <a:gd name="T37" fmla="*/ 24 h 202"/>
              <a:gd name="T38" fmla="*/ 202 w 202"/>
              <a:gd name="T39" fmla="*/ 32 h 202"/>
              <a:gd name="T40" fmla="*/ 198 w 202"/>
              <a:gd name="T41" fmla="*/ 40 h 202"/>
              <a:gd name="T42" fmla="*/ 188 w 202"/>
              <a:gd name="T43" fmla="*/ 55 h 202"/>
              <a:gd name="T44" fmla="*/ 170 w 202"/>
              <a:gd name="T45" fmla="*/ 75 h 202"/>
              <a:gd name="T46" fmla="*/ 147 w 202"/>
              <a:gd name="T47" fmla="*/ 100 h 202"/>
              <a:gd name="T48" fmla="*/ 119 w 202"/>
              <a:gd name="T49" fmla="*/ 130 h 202"/>
              <a:gd name="T50" fmla="*/ 94 w 202"/>
              <a:gd name="T51" fmla="*/ 151 h 202"/>
              <a:gd name="T52" fmla="*/ 70 w 202"/>
              <a:gd name="T53" fmla="*/ 171 h 202"/>
              <a:gd name="T54" fmla="*/ 49 w 202"/>
              <a:gd name="T55" fmla="*/ 183 h 202"/>
              <a:gd name="T56" fmla="*/ 31 w 202"/>
              <a:gd name="T57" fmla="*/ 193 h 202"/>
              <a:gd name="T58" fmla="*/ 15 w 202"/>
              <a:gd name="T59" fmla="*/ 199 h 202"/>
              <a:gd name="T60" fmla="*/ 6 w 202"/>
              <a:gd name="T61" fmla="*/ 202 h 202"/>
              <a:gd name="T62" fmla="*/ 0 w 202"/>
              <a:gd name="T63" fmla="*/ 200 h 202"/>
              <a:gd name="T64" fmla="*/ 0 w 202"/>
              <a:gd name="T65" fmla="*/ 195 h 202"/>
              <a:gd name="T66" fmla="*/ 8 w 202"/>
              <a:gd name="T67" fmla="*/ 187 h 202"/>
              <a:gd name="T68" fmla="*/ 21 w 202"/>
              <a:gd name="T69" fmla="*/ 173 h 202"/>
              <a:gd name="T70" fmla="*/ 43 w 202"/>
              <a:gd name="T71" fmla="*/ 153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02" h="202">
                <a:moveTo>
                  <a:pt x="43" y="153"/>
                </a:moveTo>
                <a:lnTo>
                  <a:pt x="55" y="144"/>
                </a:lnTo>
                <a:lnTo>
                  <a:pt x="64" y="134"/>
                </a:lnTo>
                <a:lnTo>
                  <a:pt x="74" y="124"/>
                </a:lnTo>
                <a:lnTo>
                  <a:pt x="84" y="114"/>
                </a:lnTo>
                <a:lnTo>
                  <a:pt x="94" y="104"/>
                </a:lnTo>
                <a:lnTo>
                  <a:pt x="102" y="95"/>
                </a:lnTo>
                <a:lnTo>
                  <a:pt x="108" y="87"/>
                </a:lnTo>
                <a:lnTo>
                  <a:pt x="115" y="77"/>
                </a:lnTo>
                <a:lnTo>
                  <a:pt x="119" y="69"/>
                </a:lnTo>
                <a:lnTo>
                  <a:pt x="125" y="61"/>
                </a:lnTo>
                <a:lnTo>
                  <a:pt x="129" y="53"/>
                </a:lnTo>
                <a:lnTo>
                  <a:pt x="135" y="48"/>
                </a:lnTo>
                <a:lnTo>
                  <a:pt x="137" y="44"/>
                </a:lnTo>
                <a:lnTo>
                  <a:pt x="141" y="40"/>
                </a:lnTo>
                <a:lnTo>
                  <a:pt x="143" y="36"/>
                </a:lnTo>
                <a:lnTo>
                  <a:pt x="143" y="32"/>
                </a:lnTo>
                <a:lnTo>
                  <a:pt x="145" y="28"/>
                </a:lnTo>
                <a:lnTo>
                  <a:pt x="145" y="24"/>
                </a:lnTo>
                <a:lnTo>
                  <a:pt x="145" y="20"/>
                </a:lnTo>
                <a:lnTo>
                  <a:pt x="141" y="18"/>
                </a:lnTo>
                <a:lnTo>
                  <a:pt x="139" y="16"/>
                </a:lnTo>
                <a:lnTo>
                  <a:pt x="137" y="14"/>
                </a:lnTo>
                <a:lnTo>
                  <a:pt x="137" y="14"/>
                </a:lnTo>
                <a:lnTo>
                  <a:pt x="137" y="12"/>
                </a:lnTo>
                <a:lnTo>
                  <a:pt x="137" y="10"/>
                </a:lnTo>
                <a:lnTo>
                  <a:pt x="137" y="8"/>
                </a:lnTo>
                <a:lnTo>
                  <a:pt x="139" y="4"/>
                </a:lnTo>
                <a:lnTo>
                  <a:pt x="143" y="2"/>
                </a:lnTo>
                <a:lnTo>
                  <a:pt x="149" y="0"/>
                </a:lnTo>
                <a:lnTo>
                  <a:pt x="157" y="0"/>
                </a:lnTo>
                <a:lnTo>
                  <a:pt x="166" y="2"/>
                </a:lnTo>
                <a:lnTo>
                  <a:pt x="174" y="6"/>
                </a:lnTo>
                <a:lnTo>
                  <a:pt x="182" y="8"/>
                </a:lnTo>
                <a:lnTo>
                  <a:pt x="188" y="12"/>
                </a:lnTo>
                <a:lnTo>
                  <a:pt x="194" y="16"/>
                </a:lnTo>
                <a:lnTo>
                  <a:pt x="198" y="20"/>
                </a:lnTo>
                <a:lnTo>
                  <a:pt x="200" y="24"/>
                </a:lnTo>
                <a:lnTo>
                  <a:pt x="202" y="28"/>
                </a:lnTo>
                <a:lnTo>
                  <a:pt x="202" y="32"/>
                </a:lnTo>
                <a:lnTo>
                  <a:pt x="202" y="36"/>
                </a:lnTo>
                <a:lnTo>
                  <a:pt x="198" y="40"/>
                </a:lnTo>
                <a:lnTo>
                  <a:pt x="194" y="48"/>
                </a:lnTo>
                <a:lnTo>
                  <a:pt x="188" y="55"/>
                </a:lnTo>
                <a:lnTo>
                  <a:pt x="180" y="63"/>
                </a:lnTo>
                <a:lnTo>
                  <a:pt x="170" y="75"/>
                </a:lnTo>
                <a:lnTo>
                  <a:pt x="159" y="87"/>
                </a:lnTo>
                <a:lnTo>
                  <a:pt x="147" y="100"/>
                </a:lnTo>
                <a:lnTo>
                  <a:pt x="133" y="116"/>
                </a:lnTo>
                <a:lnTo>
                  <a:pt x="119" y="130"/>
                </a:lnTo>
                <a:lnTo>
                  <a:pt x="106" y="142"/>
                </a:lnTo>
                <a:lnTo>
                  <a:pt x="94" y="151"/>
                </a:lnTo>
                <a:lnTo>
                  <a:pt x="82" y="161"/>
                </a:lnTo>
                <a:lnTo>
                  <a:pt x="70" y="171"/>
                </a:lnTo>
                <a:lnTo>
                  <a:pt x="61" y="177"/>
                </a:lnTo>
                <a:lnTo>
                  <a:pt x="49" y="183"/>
                </a:lnTo>
                <a:lnTo>
                  <a:pt x="39" y="189"/>
                </a:lnTo>
                <a:lnTo>
                  <a:pt x="31" y="193"/>
                </a:lnTo>
                <a:lnTo>
                  <a:pt x="23" y="197"/>
                </a:lnTo>
                <a:lnTo>
                  <a:pt x="15" y="199"/>
                </a:lnTo>
                <a:lnTo>
                  <a:pt x="10" y="200"/>
                </a:lnTo>
                <a:lnTo>
                  <a:pt x="6" y="202"/>
                </a:lnTo>
                <a:lnTo>
                  <a:pt x="2" y="200"/>
                </a:lnTo>
                <a:lnTo>
                  <a:pt x="0" y="200"/>
                </a:lnTo>
                <a:lnTo>
                  <a:pt x="0" y="199"/>
                </a:lnTo>
                <a:lnTo>
                  <a:pt x="0" y="195"/>
                </a:lnTo>
                <a:lnTo>
                  <a:pt x="4" y="191"/>
                </a:lnTo>
                <a:lnTo>
                  <a:pt x="8" y="187"/>
                </a:lnTo>
                <a:lnTo>
                  <a:pt x="14" y="181"/>
                </a:lnTo>
                <a:lnTo>
                  <a:pt x="21" y="173"/>
                </a:lnTo>
                <a:lnTo>
                  <a:pt x="31" y="163"/>
                </a:lnTo>
                <a:lnTo>
                  <a:pt x="43" y="153"/>
                </a:lnTo>
                <a:lnTo>
                  <a:pt x="43" y="15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2" name="Freeform 87">
            <a:extLst>
              <a:ext uri="{FF2B5EF4-FFF2-40B4-BE49-F238E27FC236}">
                <a16:creationId xmlns:a16="http://schemas.microsoft.com/office/drawing/2014/main" xmlns="" id="{CC687AF3-D90B-4574-9CE1-96A46BD0256A}"/>
              </a:ext>
            </a:extLst>
          </p:cNvPr>
          <p:cNvSpPr>
            <a:spLocks/>
          </p:cNvSpPr>
          <p:nvPr/>
        </p:nvSpPr>
        <p:spPr bwMode="auto">
          <a:xfrm>
            <a:off x="5254163" y="4667673"/>
            <a:ext cx="242423" cy="1698945"/>
          </a:xfrm>
          <a:custGeom>
            <a:avLst/>
            <a:gdLst>
              <a:gd name="T0" fmla="*/ 49 w 51"/>
              <a:gd name="T1" fmla="*/ 130 h 244"/>
              <a:gd name="T2" fmla="*/ 47 w 51"/>
              <a:gd name="T3" fmla="*/ 150 h 244"/>
              <a:gd name="T4" fmla="*/ 47 w 51"/>
              <a:gd name="T5" fmla="*/ 167 h 244"/>
              <a:gd name="T6" fmla="*/ 45 w 51"/>
              <a:gd name="T7" fmla="*/ 183 h 244"/>
              <a:gd name="T8" fmla="*/ 43 w 51"/>
              <a:gd name="T9" fmla="*/ 195 h 244"/>
              <a:gd name="T10" fmla="*/ 43 w 51"/>
              <a:gd name="T11" fmla="*/ 206 h 244"/>
              <a:gd name="T12" fmla="*/ 41 w 51"/>
              <a:gd name="T13" fmla="*/ 214 h 244"/>
              <a:gd name="T14" fmla="*/ 39 w 51"/>
              <a:gd name="T15" fmla="*/ 220 h 244"/>
              <a:gd name="T16" fmla="*/ 39 w 51"/>
              <a:gd name="T17" fmla="*/ 228 h 244"/>
              <a:gd name="T18" fmla="*/ 37 w 51"/>
              <a:gd name="T19" fmla="*/ 236 h 244"/>
              <a:gd name="T20" fmla="*/ 33 w 51"/>
              <a:gd name="T21" fmla="*/ 240 h 244"/>
              <a:gd name="T22" fmla="*/ 29 w 51"/>
              <a:gd name="T23" fmla="*/ 244 h 244"/>
              <a:gd name="T24" fmla="*/ 21 w 51"/>
              <a:gd name="T25" fmla="*/ 242 h 244"/>
              <a:gd name="T26" fmla="*/ 11 w 51"/>
              <a:gd name="T27" fmla="*/ 236 h 244"/>
              <a:gd name="T28" fmla="*/ 4 w 51"/>
              <a:gd name="T29" fmla="*/ 224 h 244"/>
              <a:gd name="T30" fmla="*/ 0 w 51"/>
              <a:gd name="T31" fmla="*/ 214 h 244"/>
              <a:gd name="T32" fmla="*/ 0 w 51"/>
              <a:gd name="T33" fmla="*/ 210 h 244"/>
              <a:gd name="T34" fmla="*/ 0 w 51"/>
              <a:gd name="T35" fmla="*/ 206 h 244"/>
              <a:gd name="T36" fmla="*/ 2 w 51"/>
              <a:gd name="T37" fmla="*/ 200 h 244"/>
              <a:gd name="T38" fmla="*/ 4 w 51"/>
              <a:gd name="T39" fmla="*/ 191 h 244"/>
              <a:gd name="T40" fmla="*/ 4 w 51"/>
              <a:gd name="T41" fmla="*/ 179 h 244"/>
              <a:gd name="T42" fmla="*/ 6 w 51"/>
              <a:gd name="T43" fmla="*/ 163 h 244"/>
              <a:gd name="T44" fmla="*/ 8 w 51"/>
              <a:gd name="T45" fmla="*/ 142 h 244"/>
              <a:gd name="T46" fmla="*/ 9 w 51"/>
              <a:gd name="T47" fmla="*/ 116 h 244"/>
              <a:gd name="T48" fmla="*/ 11 w 51"/>
              <a:gd name="T49" fmla="*/ 87 h 244"/>
              <a:gd name="T50" fmla="*/ 11 w 51"/>
              <a:gd name="T51" fmla="*/ 59 h 244"/>
              <a:gd name="T52" fmla="*/ 9 w 51"/>
              <a:gd name="T53" fmla="*/ 34 h 244"/>
              <a:gd name="T54" fmla="*/ 9 w 51"/>
              <a:gd name="T55" fmla="*/ 12 h 244"/>
              <a:gd name="T56" fmla="*/ 17 w 51"/>
              <a:gd name="T57" fmla="*/ 6 h 244"/>
              <a:gd name="T58" fmla="*/ 31 w 51"/>
              <a:gd name="T59" fmla="*/ 14 h 244"/>
              <a:gd name="T60" fmla="*/ 43 w 51"/>
              <a:gd name="T61" fmla="*/ 20 h 244"/>
              <a:gd name="T62" fmla="*/ 49 w 51"/>
              <a:gd name="T63" fmla="*/ 26 h 244"/>
              <a:gd name="T64" fmla="*/ 51 w 51"/>
              <a:gd name="T65" fmla="*/ 30 h 244"/>
              <a:gd name="T66" fmla="*/ 51 w 51"/>
              <a:gd name="T67" fmla="*/ 34 h 244"/>
              <a:gd name="T68" fmla="*/ 51 w 51"/>
              <a:gd name="T69" fmla="*/ 40 h 244"/>
              <a:gd name="T70" fmla="*/ 51 w 51"/>
              <a:gd name="T71" fmla="*/ 49 h 244"/>
              <a:gd name="T72" fmla="*/ 51 w 51"/>
              <a:gd name="T73" fmla="*/ 59 h 244"/>
              <a:gd name="T74" fmla="*/ 51 w 51"/>
              <a:gd name="T75" fmla="*/ 73 h 244"/>
              <a:gd name="T76" fmla="*/ 49 w 51"/>
              <a:gd name="T77" fmla="*/ 91 h 244"/>
              <a:gd name="T78" fmla="*/ 49 w 51"/>
              <a:gd name="T79" fmla="*/ 110 h 244"/>
              <a:gd name="T80" fmla="*/ 49 w 51"/>
              <a:gd name="T81" fmla="*/ 12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" h="244">
                <a:moveTo>
                  <a:pt x="49" y="120"/>
                </a:moveTo>
                <a:lnTo>
                  <a:pt x="49" y="130"/>
                </a:lnTo>
                <a:lnTo>
                  <a:pt x="47" y="140"/>
                </a:lnTo>
                <a:lnTo>
                  <a:pt x="47" y="150"/>
                </a:lnTo>
                <a:lnTo>
                  <a:pt x="47" y="159"/>
                </a:lnTo>
                <a:lnTo>
                  <a:pt x="47" y="167"/>
                </a:lnTo>
                <a:lnTo>
                  <a:pt x="45" y="175"/>
                </a:lnTo>
                <a:lnTo>
                  <a:pt x="45" y="183"/>
                </a:lnTo>
                <a:lnTo>
                  <a:pt x="45" y="189"/>
                </a:lnTo>
                <a:lnTo>
                  <a:pt x="43" y="195"/>
                </a:lnTo>
                <a:lnTo>
                  <a:pt x="43" y="200"/>
                </a:lnTo>
                <a:lnTo>
                  <a:pt x="43" y="206"/>
                </a:lnTo>
                <a:lnTo>
                  <a:pt x="41" y="210"/>
                </a:lnTo>
                <a:lnTo>
                  <a:pt x="41" y="214"/>
                </a:lnTo>
                <a:lnTo>
                  <a:pt x="41" y="218"/>
                </a:lnTo>
                <a:lnTo>
                  <a:pt x="39" y="220"/>
                </a:lnTo>
                <a:lnTo>
                  <a:pt x="39" y="224"/>
                </a:lnTo>
                <a:lnTo>
                  <a:pt x="39" y="228"/>
                </a:lnTo>
                <a:lnTo>
                  <a:pt x="37" y="232"/>
                </a:lnTo>
                <a:lnTo>
                  <a:pt x="37" y="236"/>
                </a:lnTo>
                <a:lnTo>
                  <a:pt x="35" y="238"/>
                </a:lnTo>
                <a:lnTo>
                  <a:pt x="33" y="240"/>
                </a:lnTo>
                <a:lnTo>
                  <a:pt x="31" y="242"/>
                </a:lnTo>
                <a:lnTo>
                  <a:pt x="29" y="244"/>
                </a:lnTo>
                <a:lnTo>
                  <a:pt x="25" y="244"/>
                </a:lnTo>
                <a:lnTo>
                  <a:pt x="21" y="242"/>
                </a:lnTo>
                <a:lnTo>
                  <a:pt x="15" y="240"/>
                </a:lnTo>
                <a:lnTo>
                  <a:pt x="11" y="236"/>
                </a:lnTo>
                <a:lnTo>
                  <a:pt x="8" y="230"/>
                </a:lnTo>
                <a:lnTo>
                  <a:pt x="4" y="224"/>
                </a:lnTo>
                <a:lnTo>
                  <a:pt x="2" y="218"/>
                </a:lnTo>
                <a:lnTo>
                  <a:pt x="0" y="214"/>
                </a:lnTo>
                <a:lnTo>
                  <a:pt x="0" y="212"/>
                </a:lnTo>
                <a:lnTo>
                  <a:pt x="0" y="210"/>
                </a:lnTo>
                <a:lnTo>
                  <a:pt x="0" y="208"/>
                </a:lnTo>
                <a:lnTo>
                  <a:pt x="0" y="206"/>
                </a:lnTo>
                <a:lnTo>
                  <a:pt x="0" y="204"/>
                </a:lnTo>
                <a:lnTo>
                  <a:pt x="2" y="200"/>
                </a:lnTo>
                <a:lnTo>
                  <a:pt x="2" y="197"/>
                </a:lnTo>
                <a:lnTo>
                  <a:pt x="4" y="191"/>
                </a:lnTo>
                <a:lnTo>
                  <a:pt x="4" y="185"/>
                </a:lnTo>
                <a:lnTo>
                  <a:pt x="4" y="179"/>
                </a:lnTo>
                <a:lnTo>
                  <a:pt x="6" y="171"/>
                </a:lnTo>
                <a:lnTo>
                  <a:pt x="6" y="163"/>
                </a:lnTo>
                <a:lnTo>
                  <a:pt x="8" y="153"/>
                </a:lnTo>
                <a:lnTo>
                  <a:pt x="8" y="142"/>
                </a:lnTo>
                <a:lnTo>
                  <a:pt x="9" y="130"/>
                </a:lnTo>
                <a:lnTo>
                  <a:pt x="9" y="116"/>
                </a:lnTo>
                <a:lnTo>
                  <a:pt x="9" y="102"/>
                </a:lnTo>
                <a:lnTo>
                  <a:pt x="11" y="87"/>
                </a:lnTo>
                <a:lnTo>
                  <a:pt x="11" y="73"/>
                </a:lnTo>
                <a:lnTo>
                  <a:pt x="11" y="59"/>
                </a:lnTo>
                <a:lnTo>
                  <a:pt x="11" y="46"/>
                </a:lnTo>
                <a:lnTo>
                  <a:pt x="9" y="34"/>
                </a:lnTo>
                <a:lnTo>
                  <a:pt x="9" y="22"/>
                </a:lnTo>
                <a:lnTo>
                  <a:pt x="9" y="12"/>
                </a:lnTo>
                <a:lnTo>
                  <a:pt x="8" y="0"/>
                </a:lnTo>
                <a:lnTo>
                  <a:pt x="17" y="6"/>
                </a:lnTo>
                <a:lnTo>
                  <a:pt x="25" y="10"/>
                </a:lnTo>
                <a:lnTo>
                  <a:pt x="31" y="14"/>
                </a:lnTo>
                <a:lnTo>
                  <a:pt x="37" y="18"/>
                </a:lnTo>
                <a:lnTo>
                  <a:pt x="43" y="20"/>
                </a:lnTo>
                <a:lnTo>
                  <a:pt x="47" y="24"/>
                </a:lnTo>
                <a:lnTo>
                  <a:pt x="49" y="26"/>
                </a:lnTo>
                <a:lnTo>
                  <a:pt x="51" y="28"/>
                </a:lnTo>
                <a:lnTo>
                  <a:pt x="51" y="30"/>
                </a:lnTo>
                <a:lnTo>
                  <a:pt x="51" y="30"/>
                </a:lnTo>
                <a:lnTo>
                  <a:pt x="51" y="34"/>
                </a:lnTo>
                <a:lnTo>
                  <a:pt x="51" y="36"/>
                </a:lnTo>
                <a:lnTo>
                  <a:pt x="51" y="40"/>
                </a:lnTo>
                <a:lnTo>
                  <a:pt x="51" y="44"/>
                </a:lnTo>
                <a:lnTo>
                  <a:pt x="51" y="49"/>
                </a:lnTo>
                <a:lnTo>
                  <a:pt x="51" y="53"/>
                </a:lnTo>
                <a:lnTo>
                  <a:pt x="51" y="59"/>
                </a:lnTo>
                <a:lnTo>
                  <a:pt x="51" y="67"/>
                </a:lnTo>
                <a:lnTo>
                  <a:pt x="51" y="73"/>
                </a:lnTo>
                <a:lnTo>
                  <a:pt x="51" y="81"/>
                </a:lnTo>
                <a:lnTo>
                  <a:pt x="49" y="91"/>
                </a:lnTo>
                <a:lnTo>
                  <a:pt x="49" y="100"/>
                </a:lnTo>
                <a:lnTo>
                  <a:pt x="49" y="110"/>
                </a:lnTo>
                <a:lnTo>
                  <a:pt x="49" y="120"/>
                </a:lnTo>
                <a:lnTo>
                  <a:pt x="49" y="1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67356886-6E73-4CDF-BC54-883F674D9C68}"/>
              </a:ext>
            </a:extLst>
          </p:cNvPr>
          <p:cNvSpPr/>
          <p:nvPr/>
        </p:nvSpPr>
        <p:spPr>
          <a:xfrm rot="1571216">
            <a:off x="6474839" y="672074"/>
            <a:ext cx="389104" cy="484195"/>
          </a:xfrm>
          <a:custGeom>
            <a:avLst/>
            <a:gdLst>
              <a:gd name="connsiteX0" fmla="*/ 268924 w 389104"/>
              <a:gd name="connsiteY0" fmla="*/ 137 h 484195"/>
              <a:gd name="connsiteX1" fmla="*/ 297586 w 389104"/>
              <a:gd name="connsiteY1" fmla="*/ 0 h 484195"/>
              <a:gd name="connsiteX2" fmla="*/ 321226 w 389104"/>
              <a:gd name="connsiteY2" fmla="*/ 4125 h 484195"/>
              <a:gd name="connsiteX3" fmla="*/ 340515 w 389104"/>
              <a:gd name="connsiteY3" fmla="*/ 10388 h 484195"/>
              <a:gd name="connsiteX4" fmla="*/ 355454 w 389104"/>
              <a:gd name="connsiteY4" fmla="*/ 18792 h 484195"/>
              <a:gd name="connsiteX5" fmla="*/ 370393 w 389104"/>
              <a:gd name="connsiteY5" fmla="*/ 27196 h 484195"/>
              <a:gd name="connsiteX6" fmla="*/ 376630 w 389104"/>
              <a:gd name="connsiteY6" fmla="*/ 39879 h 484195"/>
              <a:gd name="connsiteX7" fmla="*/ 382867 w 389104"/>
              <a:gd name="connsiteY7" fmla="*/ 52562 h 484195"/>
              <a:gd name="connsiteX8" fmla="*/ 389104 w 389104"/>
              <a:gd name="connsiteY8" fmla="*/ 65244 h 484195"/>
              <a:gd name="connsiteX9" fmla="*/ 386639 w 389104"/>
              <a:gd name="connsiteY9" fmla="*/ 82207 h 484195"/>
              <a:gd name="connsiteX10" fmla="*/ 377939 w 389104"/>
              <a:gd name="connsiteY10" fmla="*/ 86486 h 484195"/>
              <a:gd name="connsiteX11" fmla="*/ 371123 w 389104"/>
              <a:gd name="connsiteY11" fmla="*/ 105588 h 484195"/>
              <a:gd name="connsiteX12" fmla="*/ 362421 w 389104"/>
              <a:gd name="connsiteY12" fmla="*/ 109867 h 484195"/>
              <a:gd name="connsiteX13" fmla="*/ 351256 w 389104"/>
              <a:gd name="connsiteY13" fmla="*/ 131108 h 484195"/>
              <a:gd name="connsiteX14" fmla="*/ 325151 w 389104"/>
              <a:gd name="connsiteY14" fmla="*/ 143946 h 484195"/>
              <a:gd name="connsiteX15" fmla="*/ 279179 w 389104"/>
              <a:gd name="connsiteY15" fmla="*/ 182305 h 484195"/>
              <a:gd name="connsiteX16" fmla="*/ 236325 w 389104"/>
              <a:gd name="connsiteY16" fmla="*/ 227004 h 484195"/>
              <a:gd name="connsiteX17" fmla="*/ 196591 w 389104"/>
              <a:gd name="connsiteY17" fmla="*/ 278045 h 484195"/>
              <a:gd name="connsiteX18" fmla="*/ 167444 w 389104"/>
              <a:gd name="connsiteY18" fmla="*/ 339629 h 484195"/>
              <a:gd name="connsiteX19" fmla="*/ 136411 w 389104"/>
              <a:gd name="connsiteY19" fmla="*/ 386392 h 484195"/>
              <a:gd name="connsiteX20" fmla="*/ 122780 w 389104"/>
              <a:gd name="connsiteY20" fmla="*/ 424595 h 484195"/>
              <a:gd name="connsiteX21" fmla="*/ 111615 w 389104"/>
              <a:gd name="connsiteY21" fmla="*/ 445836 h 484195"/>
              <a:gd name="connsiteX22" fmla="*/ 94211 w 389104"/>
              <a:gd name="connsiteY22" fmla="*/ 454395 h 484195"/>
              <a:gd name="connsiteX23" fmla="*/ 83046 w 389104"/>
              <a:gd name="connsiteY23" fmla="*/ 475636 h 484195"/>
              <a:gd name="connsiteX24" fmla="*/ 74344 w 389104"/>
              <a:gd name="connsiteY24" fmla="*/ 479915 h 484195"/>
              <a:gd name="connsiteX25" fmla="*/ 65643 w 389104"/>
              <a:gd name="connsiteY25" fmla="*/ 484195 h 484195"/>
              <a:gd name="connsiteX26" fmla="*/ 50704 w 389104"/>
              <a:gd name="connsiteY26" fmla="*/ 475791 h 484195"/>
              <a:gd name="connsiteX27" fmla="*/ 35765 w 389104"/>
              <a:gd name="connsiteY27" fmla="*/ 467388 h 484195"/>
              <a:gd name="connsiteX28" fmla="*/ 29528 w 389104"/>
              <a:gd name="connsiteY28" fmla="*/ 454704 h 484195"/>
              <a:gd name="connsiteX29" fmla="*/ 23291 w 389104"/>
              <a:gd name="connsiteY29" fmla="*/ 442022 h 484195"/>
              <a:gd name="connsiteX30" fmla="*/ 25755 w 389104"/>
              <a:gd name="connsiteY30" fmla="*/ 425059 h 484195"/>
              <a:gd name="connsiteX31" fmla="*/ 13281 w 389104"/>
              <a:gd name="connsiteY31" fmla="*/ 399694 h 484195"/>
              <a:gd name="connsiteX32" fmla="*/ 9508 w 389104"/>
              <a:gd name="connsiteY32" fmla="*/ 370049 h 484195"/>
              <a:gd name="connsiteX33" fmla="*/ 5735 w 389104"/>
              <a:gd name="connsiteY33" fmla="*/ 340403 h 484195"/>
              <a:gd name="connsiteX34" fmla="*/ 5081 w 389104"/>
              <a:gd name="connsiteY34" fmla="*/ 317100 h 484195"/>
              <a:gd name="connsiteX35" fmla="*/ 10010 w 389104"/>
              <a:gd name="connsiteY35" fmla="*/ 283176 h 484195"/>
              <a:gd name="connsiteX36" fmla="*/ 6237 w 389104"/>
              <a:gd name="connsiteY36" fmla="*/ 253530 h 484195"/>
              <a:gd name="connsiteX37" fmla="*/ 0 w 389104"/>
              <a:gd name="connsiteY37" fmla="*/ 240848 h 484195"/>
              <a:gd name="connsiteX38" fmla="*/ 1055 w 389104"/>
              <a:gd name="connsiteY38" fmla="*/ 233581 h 484195"/>
              <a:gd name="connsiteX39" fmla="*/ 268924 w 389104"/>
              <a:gd name="connsiteY39" fmla="*/ 137 h 4841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89104" h="484195">
                <a:moveTo>
                  <a:pt x="268924" y="137"/>
                </a:moveTo>
                <a:lnTo>
                  <a:pt x="297586" y="0"/>
                </a:lnTo>
                <a:lnTo>
                  <a:pt x="321226" y="4125"/>
                </a:lnTo>
                <a:lnTo>
                  <a:pt x="340515" y="10388"/>
                </a:lnTo>
                <a:lnTo>
                  <a:pt x="355454" y="18792"/>
                </a:lnTo>
                <a:lnTo>
                  <a:pt x="370393" y="27196"/>
                </a:lnTo>
                <a:lnTo>
                  <a:pt x="376630" y="39879"/>
                </a:lnTo>
                <a:lnTo>
                  <a:pt x="382867" y="52562"/>
                </a:lnTo>
                <a:lnTo>
                  <a:pt x="389104" y="65244"/>
                </a:lnTo>
                <a:lnTo>
                  <a:pt x="386639" y="82207"/>
                </a:lnTo>
                <a:lnTo>
                  <a:pt x="377939" y="86486"/>
                </a:lnTo>
                <a:lnTo>
                  <a:pt x="371123" y="105588"/>
                </a:lnTo>
                <a:lnTo>
                  <a:pt x="362421" y="109867"/>
                </a:lnTo>
                <a:lnTo>
                  <a:pt x="351256" y="131108"/>
                </a:lnTo>
                <a:lnTo>
                  <a:pt x="325151" y="143946"/>
                </a:lnTo>
                <a:lnTo>
                  <a:pt x="279179" y="182305"/>
                </a:lnTo>
                <a:lnTo>
                  <a:pt x="236325" y="227004"/>
                </a:lnTo>
                <a:lnTo>
                  <a:pt x="196591" y="278045"/>
                </a:lnTo>
                <a:lnTo>
                  <a:pt x="167444" y="339629"/>
                </a:lnTo>
                <a:lnTo>
                  <a:pt x="136411" y="386392"/>
                </a:lnTo>
                <a:lnTo>
                  <a:pt x="122780" y="424595"/>
                </a:lnTo>
                <a:lnTo>
                  <a:pt x="111615" y="445836"/>
                </a:lnTo>
                <a:lnTo>
                  <a:pt x="94211" y="454395"/>
                </a:lnTo>
                <a:lnTo>
                  <a:pt x="83046" y="475636"/>
                </a:lnTo>
                <a:lnTo>
                  <a:pt x="74344" y="479915"/>
                </a:lnTo>
                <a:lnTo>
                  <a:pt x="65643" y="484195"/>
                </a:lnTo>
                <a:lnTo>
                  <a:pt x="50704" y="475791"/>
                </a:lnTo>
                <a:lnTo>
                  <a:pt x="35765" y="467388"/>
                </a:lnTo>
                <a:lnTo>
                  <a:pt x="29528" y="454704"/>
                </a:lnTo>
                <a:lnTo>
                  <a:pt x="23291" y="442022"/>
                </a:lnTo>
                <a:lnTo>
                  <a:pt x="25755" y="425059"/>
                </a:lnTo>
                <a:lnTo>
                  <a:pt x="13281" y="399694"/>
                </a:lnTo>
                <a:lnTo>
                  <a:pt x="9508" y="370049"/>
                </a:lnTo>
                <a:lnTo>
                  <a:pt x="5735" y="340403"/>
                </a:lnTo>
                <a:lnTo>
                  <a:pt x="5081" y="317100"/>
                </a:lnTo>
                <a:lnTo>
                  <a:pt x="10010" y="283176"/>
                </a:lnTo>
                <a:lnTo>
                  <a:pt x="6237" y="253530"/>
                </a:lnTo>
                <a:lnTo>
                  <a:pt x="0" y="240848"/>
                </a:lnTo>
                <a:lnTo>
                  <a:pt x="1055" y="233581"/>
                </a:lnTo>
                <a:lnTo>
                  <a:pt x="268924" y="13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D40F9A48-2AFB-49C6-B3EB-3F63A785328F}"/>
              </a:ext>
            </a:extLst>
          </p:cNvPr>
          <p:cNvSpPr/>
          <p:nvPr/>
        </p:nvSpPr>
        <p:spPr>
          <a:xfrm rot="1571216">
            <a:off x="1413956" y="906347"/>
            <a:ext cx="791295" cy="591266"/>
          </a:xfrm>
          <a:custGeom>
            <a:avLst/>
            <a:gdLst>
              <a:gd name="connsiteX0" fmla="*/ 486960 w 791295"/>
              <a:gd name="connsiteY0" fmla="*/ 38423 h 591266"/>
              <a:gd name="connsiteX1" fmla="*/ 512818 w 791295"/>
              <a:gd name="connsiteY1" fmla="*/ 25706 h 591266"/>
              <a:gd name="connsiteX2" fmla="*/ 530057 w 791295"/>
              <a:gd name="connsiteY2" fmla="*/ 17229 h 591266"/>
              <a:gd name="connsiteX3" fmla="*/ 555915 w 791295"/>
              <a:gd name="connsiteY3" fmla="*/ 4512 h 591266"/>
              <a:gd name="connsiteX4" fmla="*/ 596513 w 791295"/>
              <a:gd name="connsiteY4" fmla="*/ 0 h 591266"/>
              <a:gd name="connsiteX5" fmla="*/ 638920 w 791295"/>
              <a:gd name="connsiteY5" fmla="*/ 10052 h 591266"/>
              <a:gd name="connsiteX6" fmla="*/ 685637 w 791295"/>
              <a:gd name="connsiteY6" fmla="*/ 17984 h 591266"/>
              <a:gd name="connsiteX7" fmla="*/ 738473 w 791295"/>
              <a:gd name="connsiteY7" fmla="*/ 38360 h 591266"/>
              <a:gd name="connsiteX8" fmla="*/ 761831 w 791295"/>
              <a:gd name="connsiteY8" fmla="*/ 42325 h 591266"/>
              <a:gd name="connsiteX9" fmla="*/ 782690 w 791295"/>
              <a:gd name="connsiteY9" fmla="*/ 62974 h 591266"/>
              <a:gd name="connsiteX10" fmla="*/ 791295 w 791295"/>
              <a:gd name="connsiteY10" fmla="*/ 67764 h 591266"/>
              <a:gd name="connsiteX11" fmla="*/ 561407 w 791295"/>
              <a:gd name="connsiteY11" fmla="*/ 276871 h 591266"/>
              <a:gd name="connsiteX12" fmla="*/ 559574 w 791295"/>
              <a:gd name="connsiteY12" fmla="*/ 273143 h 591266"/>
              <a:gd name="connsiteX13" fmla="*/ 544835 w 791295"/>
              <a:gd name="connsiteY13" fmla="*/ 264938 h 591266"/>
              <a:gd name="connsiteX14" fmla="*/ 536216 w 791295"/>
              <a:gd name="connsiteY14" fmla="*/ 269177 h 591266"/>
              <a:gd name="connsiteX15" fmla="*/ 527596 w 791295"/>
              <a:gd name="connsiteY15" fmla="*/ 273416 h 591266"/>
              <a:gd name="connsiteX16" fmla="*/ 514667 w 791295"/>
              <a:gd name="connsiteY16" fmla="*/ 279775 h 591266"/>
              <a:gd name="connsiteX17" fmla="*/ 494928 w 791295"/>
              <a:gd name="connsiteY17" fmla="*/ 304935 h 591266"/>
              <a:gd name="connsiteX18" fmla="*/ 469070 w 791295"/>
              <a:gd name="connsiteY18" fmla="*/ 317651 h 591266"/>
              <a:gd name="connsiteX19" fmla="*/ 440712 w 791295"/>
              <a:gd name="connsiteY19" fmla="*/ 347050 h 591266"/>
              <a:gd name="connsiteX20" fmla="*/ 403734 w 791295"/>
              <a:gd name="connsiteY20" fmla="*/ 380688 h 591266"/>
              <a:gd name="connsiteX21" fmla="*/ 366756 w 791295"/>
              <a:gd name="connsiteY21" fmla="*/ 414326 h 591266"/>
              <a:gd name="connsiteX22" fmla="*/ 334088 w 791295"/>
              <a:gd name="connsiteY22" fmla="*/ 445845 h 591266"/>
              <a:gd name="connsiteX23" fmla="*/ 297110 w 791295"/>
              <a:gd name="connsiteY23" fmla="*/ 479483 h 591266"/>
              <a:gd name="connsiteX24" fmla="*/ 268752 w 791295"/>
              <a:gd name="connsiteY24" fmla="*/ 508882 h 591266"/>
              <a:gd name="connsiteX25" fmla="*/ 234275 w 791295"/>
              <a:gd name="connsiteY25" fmla="*/ 525837 h 591266"/>
              <a:gd name="connsiteX26" fmla="*/ 214536 w 791295"/>
              <a:gd name="connsiteY26" fmla="*/ 550997 h 591266"/>
              <a:gd name="connsiteX27" fmla="*/ 197297 w 791295"/>
              <a:gd name="connsiteY27" fmla="*/ 559475 h 591266"/>
              <a:gd name="connsiteX28" fmla="*/ 180058 w 791295"/>
              <a:gd name="connsiteY28" fmla="*/ 567953 h 591266"/>
              <a:gd name="connsiteX29" fmla="*/ 177558 w 791295"/>
              <a:gd name="connsiteY29" fmla="*/ 584635 h 591266"/>
              <a:gd name="connsiteX30" fmla="*/ 154199 w 791295"/>
              <a:gd name="connsiteY30" fmla="*/ 580669 h 591266"/>
              <a:gd name="connsiteX31" fmla="*/ 132651 w 791295"/>
              <a:gd name="connsiteY31" fmla="*/ 591266 h 591266"/>
              <a:gd name="connsiteX32" fmla="*/ 109292 w 791295"/>
              <a:gd name="connsiteY32" fmla="*/ 587301 h 591266"/>
              <a:gd name="connsiteX33" fmla="*/ 85934 w 791295"/>
              <a:gd name="connsiteY33" fmla="*/ 583335 h 591266"/>
              <a:gd name="connsiteX34" fmla="*/ 62576 w 791295"/>
              <a:gd name="connsiteY34" fmla="*/ 579368 h 591266"/>
              <a:gd name="connsiteX35" fmla="*/ 39217 w 791295"/>
              <a:gd name="connsiteY35" fmla="*/ 575403 h 591266"/>
              <a:gd name="connsiteX36" fmla="*/ 24478 w 791295"/>
              <a:gd name="connsiteY36" fmla="*/ 567198 h 591266"/>
              <a:gd name="connsiteX37" fmla="*/ 12239 w 791295"/>
              <a:gd name="connsiteY37" fmla="*/ 542310 h 591266"/>
              <a:gd name="connsiteX38" fmla="*/ 6120 w 791295"/>
              <a:gd name="connsiteY38" fmla="*/ 529867 h 591266"/>
              <a:gd name="connsiteX39" fmla="*/ 0 w 791295"/>
              <a:gd name="connsiteY39" fmla="*/ 517423 h 591266"/>
              <a:gd name="connsiteX40" fmla="*/ 2500 w 791295"/>
              <a:gd name="connsiteY40" fmla="*/ 500741 h 591266"/>
              <a:gd name="connsiteX41" fmla="*/ 28358 w 791295"/>
              <a:gd name="connsiteY41" fmla="*/ 488024 h 591266"/>
              <a:gd name="connsiteX42" fmla="*/ 33917 w 791295"/>
              <a:gd name="connsiteY42" fmla="*/ 477563 h 591266"/>
              <a:gd name="connsiteX43" fmla="*/ 51157 w 791295"/>
              <a:gd name="connsiteY43" fmla="*/ 469085 h 591266"/>
              <a:gd name="connsiteX44" fmla="*/ 70895 w 791295"/>
              <a:gd name="connsiteY44" fmla="*/ 443925 h 591266"/>
              <a:gd name="connsiteX45" fmla="*/ 92444 w 791295"/>
              <a:gd name="connsiteY45" fmla="*/ 433328 h 591266"/>
              <a:gd name="connsiteX46" fmla="*/ 120802 w 791295"/>
              <a:gd name="connsiteY46" fmla="*/ 403929 h 591266"/>
              <a:gd name="connsiteX47" fmla="*/ 157780 w 791295"/>
              <a:gd name="connsiteY47" fmla="*/ 370291 h 591266"/>
              <a:gd name="connsiteX48" fmla="*/ 209497 w 791295"/>
              <a:gd name="connsiteY48" fmla="*/ 344857 h 591266"/>
              <a:gd name="connsiteX49" fmla="*/ 255094 w 791295"/>
              <a:gd name="connsiteY49" fmla="*/ 306981 h 591266"/>
              <a:gd name="connsiteX50" fmla="*/ 305001 w 791295"/>
              <a:gd name="connsiteY50" fmla="*/ 266984 h 591266"/>
              <a:gd name="connsiteX51" fmla="*/ 350598 w 791295"/>
              <a:gd name="connsiteY51" fmla="*/ 229108 h 591266"/>
              <a:gd name="connsiteX52" fmla="*/ 387575 w 791295"/>
              <a:gd name="connsiteY52" fmla="*/ 195470 h 591266"/>
              <a:gd name="connsiteX53" fmla="*/ 415934 w 791295"/>
              <a:gd name="connsiteY53" fmla="*/ 166071 h 591266"/>
              <a:gd name="connsiteX54" fmla="*/ 435673 w 791295"/>
              <a:gd name="connsiteY54" fmla="*/ 140911 h 591266"/>
              <a:gd name="connsiteX55" fmla="*/ 457221 w 791295"/>
              <a:gd name="connsiteY55" fmla="*/ 130314 h 591266"/>
              <a:gd name="connsiteX56" fmla="*/ 468341 w 791295"/>
              <a:gd name="connsiteY56" fmla="*/ 109392 h 591266"/>
              <a:gd name="connsiteX57" fmla="*/ 470840 w 791295"/>
              <a:gd name="connsiteY57" fmla="*/ 92710 h 591266"/>
              <a:gd name="connsiteX58" fmla="*/ 475840 w 791295"/>
              <a:gd name="connsiteY58" fmla="*/ 59344 h 591266"/>
              <a:gd name="connsiteX59" fmla="*/ 486960 w 791295"/>
              <a:gd name="connsiteY59" fmla="*/ 38423 h 591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791295" h="591266">
                <a:moveTo>
                  <a:pt x="486960" y="38423"/>
                </a:moveTo>
                <a:lnTo>
                  <a:pt x="512818" y="25706"/>
                </a:lnTo>
                <a:lnTo>
                  <a:pt x="530057" y="17229"/>
                </a:lnTo>
                <a:lnTo>
                  <a:pt x="555915" y="4512"/>
                </a:lnTo>
                <a:lnTo>
                  <a:pt x="596513" y="0"/>
                </a:lnTo>
                <a:lnTo>
                  <a:pt x="638920" y="10052"/>
                </a:lnTo>
                <a:lnTo>
                  <a:pt x="685637" y="17984"/>
                </a:lnTo>
                <a:lnTo>
                  <a:pt x="738473" y="38360"/>
                </a:lnTo>
                <a:lnTo>
                  <a:pt x="761831" y="42325"/>
                </a:lnTo>
                <a:lnTo>
                  <a:pt x="782690" y="62974"/>
                </a:lnTo>
                <a:lnTo>
                  <a:pt x="791295" y="67764"/>
                </a:lnTo>
                <a:lnTo>
                  <a:pt x="561407" y="276871"/>
                </a:lnTo>
                <a:lnTo>
                  <a:pt x="559574" y="273143"/>
                </a:lnTo>
                <a:lnTo>
                  <a:pt x="544835" y="264938"/>
                </a:lnTo>
                <a:lnTo>
                  <a:pt x="536216" y="269177"/>
                </a:lnTo>
                <a:lnTo>
                  <a:pt x="527596" y="273416"/>
                </a:lnTo>
                <a:lnTo>
                  <a:pt x="514667" y="279775"/>
                </a:lnTo>
                <a:lnTo>
                  <a:pt x="494928" y="304935"/>
                </a:lnTo>
                <a:lnTo>
                  <a:pt x="469070" y="317651"/>
                </a:lnTo>
                <a:lnTo>
                  <a:pt x="440712" y="347050"/>
                </a:lnTo>
                <a:lnTo>
                  <a:pt x="403734" y="380688"/>
                </a:lnTo>
                <a:lnTo>
                  <a:pt x="366756" y="414326"/>
                </a:lnTo>
                <a:lnTo>
                  <a:pt x="334088" y="445845"/>
                </a:lnTo>
                <a:lnTo>
                  <a:pt x="297110" y="479483"/>
                </a:lnTo>
                <a:lnTo>
                  <a:pt x="268752" y="508882"/>
                </a:lnTo>
                <a:lnTo>
                  <a:pt x="234275" y="525837"/>
                </a:lnTo>
                <a:lnTo>
                  <a:pt x="214536" y="550997"/>
                </a:lnTo>
                <a:lnTo>
                  <a:pt x="197297" y="559475"/>
                </a:lnTo>
                <a:lnTo>
                  <a:pt x="180058" y="567953"/>
                </a:lnTo>
                <a:lnTo>
                  <a:pt x="177558" y="584635"/>
                </a:lnTo>
                <a:lnTo>
                  <a:pt x="154199" y="580669"/>
                </a:lnTo>
                <a:lnTo>
                  <a:pt x="132651" y="591266"/>
                </a:lnTo>
                <a:lnTo>
                  <a:pt x="109292" y="587301"/>
                </a:lnTo>
                <a:lnTo>
                  <a:pt x="85934" y="583335"/>
                </a:lnTo>
                <a:lnTo>
                  <a:pt x="62576" y="579368"/>
                </a:lnTo>
                <a:lnTo>
                  <a:pt x="39217" y="575403"/>
                </a:lnTo>
                <a:lnTo>
                  <a:pt x="24478" y="567198"/>
                </a:lnTo>
                <a:lnTo>
                  <a:pt x="12239" y="542310"/>
                </a:lnTo>
                <a:lnTo>
                  <a:pt x="6120" y="529867"/>
                </a:lnTo>
                <a:lnTo>
                  <a:pt x="0" y="517423"/>
                </a:lnTo>
                <a:lnTo>
                  <a:pt x="2500" y="500741"/>
                </a:lnTo>
                <a:lnTo>
                  <a:pt x="28358" y="488024"/>
                </a:lnTo>
                <a:lnTo>
                  <a:pt x="33917" y="477563"/>
                </a:lnTo>
                <a:lnTo>
                  <a:pt x="51157" y="469085"/>
                </a:lnTo>
                <a:lnTo>
                  <a:pt x="70895" y="443925"/>
                </a:lnTo>
                <a:lnTo>
                  <a:pt x="92444" y="433328"/>
                </a:lnTo>
                <a:lnTo>
                  <a:pt x="120802" y="403929"/>
                </a:lnTo>
                <a:lnTo>
                  <a:pt x="157780" y="370291"/>
                </a:lnTo>
                <a:lnTo>
                  <a:pt x="209497" y="344857"/>
                </a:lnTo>
                <a:lnTo>
                  <a:pt x="255094" y="306981"/>
                </a:lnTo>
                <a:lnTo>
                  <a:pt x="305001" y="266984"/>
                </a:lnTo>
                <a:lnTo>
                  <a:pt x="350598" y="229108"/>
                </a:lnTo>
                <a:lnTo>
                  <a:pt x="387575" y="195470"/>
                </a:lnTo>
                <a:lnTo>
                  <a:pt x="415934" y="166071"/>
                </a:lnTo>
                <a:lnTo>
                  <a:pt x="435673" y="140911"/>
                </a:lnTo>
                <a:lnTo>
                  <a:pt x="457221" y="130314"/>
                </a:lnTo>
                <a:lnTo>
                  <a:pt x="468341" y="109392"/>
                </a:lnTo>
                <a:lnTo>
                  <a:pt x="470840" y="92710"/>
                </a:lnTo>
                <a:lnTo>
                  <a:pt x="475840" y="59344"/>
                </a:lnTo>
                <a:lnTo>
                  <a:pt x="486960" y="3842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9F9C54FC-6AB6-40C3-92FD-A7CC390942A1}"/>
              </a:ext>
            </a:extLst>
          </p:cNvPr>
          <p:cNvSpPr/>
          <p:nvPr/>
        </p:nvSpPr>
        <p:spPr>
          <a:xfrm rot="1571216">
            <a:off x="2932546" y="992116"/>
            <a:ext cx="422573" cy="932443"/>
          </a:xfrm>
          <a:custGeom>
            <a:avLst/>
            <a:gdLst>
              <a:gd name="connsiteX0" fmla="*/ 260715 w 422573"/>
              <a:gd name="connsiteY0" fmla="*/ 0 h 932443"/>
              <a:gd name="connsiteX1" fmla="*/ 262538 w 422573"/>
              <a:gd name="connsiteY1" fmla="*/ 3706 h 932443"/>
              <a:gd name="connsiteX2" fmla="*/ 268644 w 422573"/>
              <a:gd name="connsiteY2" fmla="*/ 16122 h 932443"/>
              <a:gd name="connsiteX3" fmla="*/ 266048 w 422573"/>
              <a:gd name="connsiteY3" fmla="*/ 32817 h 932443"/>
              <a:gd name="connsiteX4" fmla="*/ 263452 w 422573"/>
              <a:gd name="connsiteY4" fmla="*/ 49512 h 932443"/>
              <a:gd name="connsiteX5" fmla="*/ 260857 w 422573"/>
              <a:gd name="connsiteY5" fmla="*/ 66207 h 932443"/>
              <a:gd name="connsiteX6" fmla="*/ 240858 w 422573"/>
              <a:gd name="connsiteY6" fmla="*/ 91460 h 932443"/>
              <a:gd name="connsiteX7" fmla="*/ 244368 w 422573"/>
              <a:gd name="connsiteY7" fmla="*/ 120571 h 932443"/>
              <a:gd name="connsiteX8" fmla="*/ 258335 w 422573"/>
              <a:gd name="connsiteY8" fmla="*/ 159958 h 932443"/>
              <a:gd name="connsiteX9" fmla="*/ 264898 w 422573"/>
              <a:gd name="connsiteY9" fmla="*/ 195277 h 932443"/>
              <a:gd name="connsiteX10" fmla="*/ 280619 w 422573"/>
              <a:gd name="connsiteY10" fmla="*/ 249220 h 932443"/>
              <a:gd name="connsiteX11" fmla="*/ 290235 w 422573"/>
              <a:gd name="connsiteY11" fmla="*/ 290747 h 932443"/>
              <a:gd name="connsiteX12" fmla="*/ 308553 w 422573"/>
              <a:gd name="connsiteY12" fmla="*/ 327995 h 932443"/>
              <a:gd name="connsiteX13" fmla="*/ 332976 w 422573"/>
              <a:gd name="connsiteY13" fmla="*/ 377658 h 932443"/>
              <a:gd name="connsiteX14" fmla="*/ 342593 w 422573"/>
              <a:gd name="connsiteY14" fmla="*/ 419184 h 932443"/>
              <a:gd name="connsiteX15" fmla="*/ 373122 w 422573"/>
              <a:gd name="connsiteY15" fmla="*/ 481263 h 932443"/>
              <a:gd name="connsiteX16" fmla="*/ 391896 w 422573"/>
              <a:gd name="connsiteY16" fmla="*/ 541414 h 932443"/>
              <a:gd name="connsiteX17" fmla="*/ 405022 w 422573"/>
              <a:gd name="connsiteY17" fmla="*/ 612051 h 932443"/>
              <a:gd name="connsiteX18" fmla="*/ 418148 w 422573"/>
              <a:gd name="connsiteY18" fmla="*/ 682689 h 932443"/>
              <a:gd name="connsiteX19" fmla="*/ 422573 w 422573"/>
              <a:gd name="connsiteY19" fmla="*/ 757606 h 932443"/>
              <a:gd name="connsiteX20" fmla="*/ 417381 w 422573"/>
              <a:gd name="connsiteY20" fmla="*/ 790996 h 932443"/>
              <a:gd name="connsiteX21" fmla="*/ 414785 w 422573"/>
              <a:gd name="connsiteY21" fmla="*/ 807692 h 932443"/>
              <a:gd name="connsiteX22" fmla="*/ 409595 w 422573"/>
              <a:gd name="connsiteY22" fmla="*/ 841081 h 932443"/>
              <a:gd name="connsiteX23" fmla="*/ 406999 w 422573"/>
              <a:gd name="connsiteY23" fmla="*/ 857777 h 932443"/>
              <a:gd name="connsiteX24" fmla="*/ 390052 w 422573"/>
              <a:gd name="connsiteY24" fmla="*/ 889238 h 932443"/>
              <a:gd name="connsiteX25" fmla="*/ 376160 w 422573"/>
              <a:gd name="connsiteY25" fmla="*/ 926907 h 932443"/>
              <a:gd name="connsiteX26" fmla="*/ 364904 w 422573"/>
              <a:gd name="connsiteY26" fmla="*/ 932443 h 932443"/>
              <a:gd name="connsiteX27" fmla="*/ 182997 w 422573"/>
              <a:gd name="connsiteY27" fmla="*/ 676951 h 932443"/>
              <a:gd name="connsiteX28" fmla="*/ 182218 w 422573"/>
              <a:gd name="connsiteY28" fmla="*/ 675366 h 932443"/>
              <a:gd name="connsiteX29" fmla="*/ 190920 w 422573"/>
              <a:gd name="connsiteY29" fmla="*/ 671086 h 932443"/>
              <a:gd name="connsiteX30" fmla="*/ 184814 w 422573"/>
              <a:gd name="connsiteY30" fmla="*/ 658671 h 932443"/>
              <a:gd name="connsiteX31" fmla="*/ 181304 w 422573"/>
              <a:gd name="connsiteY31" fmla="*/ 629560 h 932443"/>
              <a:gd name="connsiteX32" fmla="*/ 177794 w 422573"/>
              <a:gd name="connsiteY32" fmla="*/ 600449 h 932443"/>
              <a:gd name="connsiteX33" fmla="*/ 162529 w 422573"/>
              <a:gd name="connsiteY33" fmla="*/ 569409 h 932443"/>
              <a:gd name="connsiteX34" fmla="*/ 152914 w 422573"/>
              <a:gd name="connsiteY34" fmla="*/ 527883 h 932443"/>
              <a:gd name="connsiteX35" fmla="*/ 137192 w 422573"/>
              <a:gd name="connsiteY35" fmla="*/ 473940 h 932443"/>
              <a:gd name="connsiteX36" fmla="*/ 115364 w 422573"/>
              <a:gd name="connsiteY36" fmla="*/ 407582 h 932443"/>
              <a:gd name="connsiteX37" fmla="*/ 90940 w 422573"/>
              <a:gd name="connsiteY37" fmla="*/ 357919 h 932443"/>
              <a:gd name="connsiteX38" fmla="*/ 70868 w 422573"/>
              <a:gd name="connsiteY38" fmla="*/ 306115 h 932443"/>
              <a:gd name="connsiteX39" fmla="*/ 52551 w 422573"/>
              <a:gd name="connsiteY39" fmla="*/ 268868 h 932443"/>
              <a:gd name="connsiteX40" fmla="*/ 37286 w 422573"/>
              <a:gd name="connsiteY40" fmla="*/ 237828 h 932443"/>
              <a:gd name="connsiteX41" fmla="*/ 20723 w 422573"/>
              <a:gd name="connsiteY41" fmla="*/ 215136 h 932443"/>
              <a:gd name="connsiteX42" fmla="*/ 8511 w 422573"/>
              <a:gd name="connsiteY42" fmla="*/ 190305 h 932443"/>
              <a:gd name="connsiteX43" fmla="*/ 0 w 422573"/>
              <a:gd name="connsiteY43" fmla="*/ 185627 h 932443"/>
              <a:gd name="connsiteX44" fmla="*/ 260715 w 422573"/>
              <a:gd name="connsiteY44" fmla="*/ 0 h 9324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422573" h="932443">
                <a:moveTo>
                  <a:pt x="260715" y="0"/>
                </a:moveTo>
                <a:lnTo>
                  <a:pt x="262538" y="3706"/>
                </a:lnTo>
                <a:lnTo>
                  <a:pt x="268644" y="16122"/>
                </a:lnTo>
                <a:lnTo>
                  <a:pt x="266048" y="32817"/>
                </a:lnTo>
                <a:lnTo>
                  <a:pt x="263452" y="49512"/>
                </a:lnTo>
                <a:lnTo>
                  <a:pt x="260857" y="66207"/>
                </a:lnTo>
                <a:lnTo>
                  <a:pt x="240858" y="91460"/>
                </a:lnTo>
                <a:lnTo>
                  <a:pt x="244368" y="120571"/>
                </a:lnTo>
                <a:lnTo>
                  <a:pt x="258335" y="159958"/>
                </a:lnTo>
                <a:lnTo>
                  <a:pt x="264898" y="195277"/>
                </a:lnTo>
                <a:lnTo>
                  <a:pt x="280619" y="249220"/>
                </a:lnTo>
                <a:lnTo>
                  <a:pt x="290235" y="290747"/>
                </a:lnTo>
                <a:lnTo>
                  <a:pt x="308553" y="327995"/>
                </a:lnTo>
                <a:lnTo>
                  <a:pt x="332976" y="377658"/>
                </a:lnTo>
                <a:lnTo>
                  <a:pt x="342593" y="419184"/>
                </a:lnTo>
                <a:lnTo>
                  <a:pt x="373122" y="481263"/>
                </a:lnTo>
                <a:lnTo>
                  <a:pt x="391896" y="541414"/>
                </a:lnTo>
                <a:lnTo>
                  <a:pt x="405022" y="612051"/>
                </a:lnTo>
                <a:lnTo>
                  <a:pt x="418148" y="682689"/>
                </a:lnTo>
                <a:lnTo>
                  <a:pt x="422573" y="757606"/>
                </a:lnTo>
                <a:lnTo>
                  <a:pt x="417381" y="790996"/>
                </a:lnTo>
                <a:lnTo>
                  <a:pt x="414785" y="807692"/>
                </a:lnTo>
                <a:lnTo>
                  <a:pt x="409595" y="841081"/>
                </a:lnTo>
                <a:lnTo>
                  <a:pt x="406999" y="857777"/>
                </a:lnTo>
                <a:lnTo>
                  <a:pt x="390052" y="889238"/>
                </a:lnTo>
                <a:lnTo>
                  <a:pt x="376160" y="926907"/>
                </a:lnTo>
                <a:lnTo>
                  <a:pt x="364904" y="932443"/>
                </a:lnTo>
                <a:lnTo>
                  <a:pt x="182997" y="676951"/>
                </a:lnTo>
                <a:lnTo>
                  <a:pt x="182218" y="675366"/>
                </a:lnTo>
                <a:lnTo>
                  <a:pt x="190920" y="671086"/>
                </a:lnTo>
                <a:lnTo>
                  <a:pt x="184814" y="658671"/>
                </a:lnTo>
                <a:lnTo>
                  <a:pt x="181304" y="629560"/>
                </a:lnTo>
                <a:lnTo>
                  <a:pt x="177794" y="600449"/>
                </a:lnTo>
                <a:lnTo>
                  <a:pt x="162529" y="569409"/>
                </a:lnTo>
                <a:lnTo>
                  <a:pt x="152914" y="527883"/>
                </a:lnTo>
                <a:lnTo>
                  <a:pt x="137192" y="473940"/>
                </a:lnTo>
                <a:lnTo>
                  <a:pt x="115364" y="407582"/>
                </a:lnTo>
                <a:lnTo>
                  <a:pt x="90940" y="357919"/>
                </a:lnTo>
                <a:lnTo>
                  <a:pt x="70868" y="306115"/>
                </a:lnTo>
                <a:lnTo>
                  <a:pt x="52551" y="268868"/>
                </a:lnTo>
                <a:lnTo>
                  <a:pt x="37286" y="237828"/>
                </a:lnTo>
                <a:lnTo>
                  <a:pt x="20723" y="215136"/>
                </a:lnTo>
                <a:lnTo>
                  <a:pt x="8511" y="190305"/>
                </a:lnTo>
                <a:lnTo>
                  <a:pt x="0" y="185627"/>
                </a:lnTo>
                <a:lnTo>
                  <a:pt x="26071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6D72CBCF-4DDD-4519-95AE-92FA1CA23778}"/>
              </a:ext>
            </a:extLst>
          </p:cNvPr>
          <p:cNvSpPr/>
          <p:nvPr/>
        </p:nvSpPr>
        <p:spPr>
          <a:xfrm rot="1571216">
            <a:off x="6345459" y="1994737"/>
            <a:ext cx="263548" cy="489825"/>
          </a:xfrm>
          <a:custGeom>
            <a:avLst/>
            <a:gdLst>
              <a:gd name="connsiteX0" fmla="*/ 247649 w 263548"/>
              <a:gd name="connsiteY0" fmla="*/ 0 h 489825"/>
              <a:gd name="connsiteX1" fmla="*/ 249486 w 263548"/>
              <a:gd name="connsiteY1" fmla="*/ 3735 h 489825"/>
              <a:gd name="connsiteX2" fmla="*/ 255793 w 263548"/>
              <a:gd name="connsiteY2" fmla="*/ 16561 h 489825"/>
              <a:gd name="connsiteX3" fmla="*/ 262101 w 263548"/>
              <a:gd name="connsiteY3" fmla="*/ 29386 h 489825"/>
              <a:gd name="connsiteX4" fmla="*/ 259671 w 263548"/>
              <a:gd name="connsiteY4" fmla="*/ 46508 h 489825"/>
              <a:gd name="connsiteX5" fmla="*/ 263548 w 263548"/>
              <a:gd name="connsiteY5" fmla="*/ 76456 h 489825"/>
              <a:gd name="connsiteX6" fmla="*/ 250443 w 263548"/>
              <a:gd name="connsiteY6" fmla="*/ 82901 h 489825"/>
              <a:gd name="connsiteX7" fmla="*/ 230539 w 263548"/>
              <a:gd name="connsiteY7" fmla="*/ 108616 h 489825"/>
              <a:gd name="connsiteX8" fmla="*/ 228109 w 263548"/>
              <a:gd name="connsiteY8" fmla="*/ 125739 h 489825"/>
              <a:gd name="connsiteX9" fmla="*/ 216942 w 263548"/>
              <a:gd name="connsiteY9" fmla="*/ 147157 h 489825"/>
              <a:gd name="connsiteX10" fmla="*/ 205775 w 263548"/>
              <a:gd name="connsiteY10" fmla="*/ 168576 h 489825"/>
              <a:gd name="connsiteX11" fmla="*/ 207223 w 263548"/>
              <a:gd name="connsiteY11" fmla="*/ 215646 h 489825"/>
              <a:gd name="connsiteX12" fmla="*/ 193626 w 263548"/>
              <a:gd name="connsiteY12" fmla="*/ 254186 h 489825"/>
              <a:gd name="connsiteX13" fmla="*/ 186336 w 263548"/>
              <a:gd name="connsiteY13" fmla="*/ 305552 h 489825"/>
              <a:gd name="connsiteX14" fmla="*/ 182201 w 263548"/>
              <a:gd name="connsiteY14" fmla="*/ 363332 h 489825"/>
              <a:gd name="connsiteX15" fmla="*/ 172481 w 263548"/>
              <a:gd name="connsiteY15" fmla="*/ 431820 h 489825"/>
              <a:gd name="connsiteX16" fmla="*/ 54531 w 263548"/>
              <a:gd name="connsiteY16" fmla="*/ 489825 h 489825"/>
              <a:gd name="connsiteX17" fmla="*/ 49206 w 263548"/>
              <a:gd name="connsiteY17" fmla="*/ 412808 h 489825"/>
              <a:gd name="connsiteX18" fmla="*/ 44605 w 263548"/>
              <a:gd name="connsiteY18" fmla="*/ 359326 h 489825"/>
              <a:gd name="connsiteX19" fmla="*/ 28113 w 263548"/>
              <a:gd name="connsiteY19" fmla="*/ 303728 h 489825"/>
              <a:gd name="connsiteX20" fmla="*/ 26665 w 263548"/>
              <a:gd name="connsiteY20" fmla="*/ 256658 h 489825"/>
              <a:gd name="connsiteX21" fmla="*/ 16481 w 263548"/>
              <a:gd name="connsiteY21" fmla="*/ 213885 h 489825"/>
              <a:gd name="connsiteX22" fmla="*/ 10174 w 263548"/>
              <a:gd name="connsiteY22" fmla="*/ 201060 h 489825"/>
              <a:gd name="connsiteX23" fmla="*/ 0 w 263548"/>
              <a:gd name="connsiteY23" fmla="*/ 180371 h 489825"/>
              <a:gd name="connsiteX24" fmla="*/ 247649 w 263548"/>
              <a:gd name="connsiteY24" fmla="*/ 0 h 489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63548" h="489825">
                <a:moveTo>
                  <a:pt x="247649" y="0"/>
                </a:moveTo>
                <a:lnTo>
                  <a:pt x="249486" y="3735"/>
                </a:lnTo>
                <a:lnTo>
                  <a:pt x="255793" y="16561"/>
                </a:lnTo>
                <a:lnTo>
                  <a:pt x="262101" y="29386"/>
                </a:lnTo>
                <a:lnTo>
                  <a:pt x="259671" y="46508"/>
                </a:lnTo>
                <a:lnTo>
                  <a:pt x="263548" y="76456"/>
                </a:lnTo>
                <a:lnTo>
                  <a:pt x="250443" y="82901"/>
                </a:lnTo>
                <a:lnTo>
                  <a:pt x="230539" y="108616"/>
                </a:lnTo>
                <a:lnTo>
                  <a:pt x="228109" y="125739"/>
                </a:lnTo>
                <a:lnTo>
                  <a:pt x="216942" y="147157"/>
                </a:lnTo>
                <a:lnTo>
                  <a:pt x="205775" y="168576"/>
                </a:lnTo>
                <a:lnTo>
                  <a:pt x="207223" y="215646"/>
                </a:lnTo>
                <a:lnTo>
                  <a:pt x="193626" y="254186"/>
                </a:lnTo>
                <a:lnTo>
                  <a:pt x="186336" y="305552"/>
                </a:lnTo>
                <a:lnTo>
                  <a:pt x="182201" y="363332"/>
                </a:lnTo>
                <a:lnTo>
                  <a:pt x="172481" y="431820"/>
                </a:lnTo>
                <a:lnTo>
                  <a:pt x="54531" y="489825"/>
                </a:lnTo>
                <a:lnTo>
                  <a:pt x="49206" y="412808"/>
                </a:lnTo>
                <a:lnTo>
                  <a:pt x="44605" y="359326"/>
                </a:lnTo>
                <a:lnTo>
                  <a:pt x="28113" y="303728"/>
                </a:lnTo>
                <a:lnTo>
                  <a:pt x="26665" y="256658"/>
                </a:lnTo>
                <a:lnTo>
                  <a:pt x="16481" y="213885"/>
                </a:lnTo>
                <a:lnTo>
                  <a:pt x="10174" y="201060"/>
                </a:lnTo>
                <a:lnTo>
                  <a:pt x="0" y="180371"/>
                </a:lnTo>
                <a:lnTo>
                  <a:pt x="24764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C039DB56-59B3-4726-95D1-AFEC6BE001A9}"/>
              </a:ext>
            </a:extLst>
          </p:cNvPr>
          <p:cNvSpPr/>
          <p:nvPr/>
        </p:nvSpPr>
        <p:spPr>
          <a:xfrm rot="1571216">
            <a:off x="9555600" y="3939200"/>
            <a:ext cx="893649" cy="683273"/>
          </a:xfrm>
          <a:custGeom>
            <a:avLst/>
            <a:gdLst>
              <a:gd name="connsiteX0" fmla="*/ 617161 w 893649"/>
              <a:gd name="connsiteY0" fmla="*/ 1645 h 683273"/>
              <a:gd name="connsiteX1" fmla="*/ 642435 w 893649"/>
              <a:gd name="connsiteY1" fmla="*/ 5606 h 683273"/>
              <a:gd name="connsiteX2" fmla="*/ 672404 w 893649"/>
              <a:gd name="connsiteY2" fmla="*/ 7258 h 683273"/>
              <a:gd name="connsiteX3" fmla="*/ 703825 w 893649"/>
              <a:gd name="connsiteY3" fmla="*/ 0 h 683273"/>
              <a:gd name="connsiteX4" fmla="*/ 754372 w 893649"/>
              <a:gd name="connsiteY4" fmla="*/ 7923 h 683273"/>
              <a:gd name="connsiteX5" fmla="*/ 811410 w 893649"/>
              <a:gd name="connsiteY5" fmla="*/ 29043 h 683273"/>
              <a:gd name="connsiteX6" fmla="*/ 843173 w 893649"/>
              <a:gd name="connsiteY6" fmla="*/ 46202 h 683273"/>
              <a:gd name="connsiteX7" fmla="*/ 859056 w 893649"/>
              <a:gd name="connsiteY7" fmla="*/ 54782 h 683273"/>
              <a:gd name="connsiteX8" fmla="*/ 874938 w 893649"/>
              <a:gd name="connsiteY8" fmla="*/ 63361 h 683273"/>
              <a:gd name="connsiteX9" fmla="*/ 890821 w 893649"/>
              <a:gd name="connsiteY9" fmla="*/ 71941 h 683273"/>
              <a:gd name="connsiteX10" fmla="*/ 893649 w 893649"/>
              <a:gd name="connsiteY10" fmla="*/ 77693 h 683273"/>
              <a:gd name="connsiteX11" fmla="*/ 588115 w 893649"/>
              <a:gd name="connsiteY11" fmla="*/ 372472 h 683273"/>
              <a:gd name="connsiteX12" fmla="*/ 587660 w 893649"/>
              <a:gd name="connsiteY12" fmla="*/ 368538 h 683273"/>
              <a:gd name="connsiteX13" fmla="*/ 590561 w 893649"/>
              <a:gd name="connsiteY13" fmla="*/ 350721 h 683273"/>
              <a:gd name="connsiteX14" fmla="*/ 593462 w 893649"/>
              <a:gd name="connsiteY14" fmla="*/ 332904 h 683273"/>
              <a:gd name="connsiteX15" fmla="*/ 574679 w 893649"/>
              <a:gd name="connsiteY15" fmla="*/ 342141 h 683273"/>
              <a:gd name="connsiteX16" fmla="*/ 562386 w 893649"/>
              <a:gd name="connsiteY16" fmla="*/ 364577 h 683273"/>
              <a:gd name="connsiteX17" fmla="*/ 545398 w 893649"/>
              <a:gd name="connsiteY17" fmla="*/ 389321 h 683273"/>
              <a:gd name="connsiteX18" fmla="*/ 507832 w 893649"/>
              <a:gd name="connsiteY18" fmla="*/ 407796 h 683273"/>
              <a:gd name="connsiteX19" fmla="*/ 483246 w 893649"/>
              <a:gd name="connsiteY19" fmla="*/ 452666 h 683273"/>
              <a:gd name="connsiteX20" fmla="*/ 442780 w 893649"/>
              <a:gd name="connsiteY20" fmla="*/ 488957 h 683273"/>
              <a:gd name="connsiteX21" fmla="*/ 411704 w 893649"/>
              <a:gd name="connsiteY21" fmla="*/ 520629 h 683273"/>
              <a:gd name="connsiteX22" fmla="*/ 371237 w 893649"/>
              <a:gd name="connsiteY22" fmla="*/ 556920 h 683273"/>
              <a:gd name="connsiteX23" fmla="*/ 344856 w 893649"/>
              <a:gd name="connsiteY23" fmla="*/ 586283 h 683273"/>
              <a:gd name="connsiteX24" fmla="*/ 319927 w 893649"/>
              <a:gd name="connsiteY24" fmla="*/ 606738 h 683273"/>
              <a:gd name="connsiteX25" fmla="*/ 298243 w 893649"/>
              <a:gd name="connsiteY25" fmla="*/ 633792 h 683273"/>
              <a:gd name="connsiteX26" fmla="*/ 279460 w 893649"/>
              <a:gd name="connsiteY26" fmla="*/ 643029 h 683273"/>
              <a:gd name="connsiteX27" fmla="*/ 260677 w 893649"/>
              <a:gd name="connsiteY27" fmla="*/ 652266 h 683273"/>
              <a:gd name="connsiteX28" fmla="*/ 241894 w 893649"/>
              <a:gd name="connsiteY28" fmla="*/ 661503 h 683273"/>
              <a:gd name="connsiteX29" fmla="*/ 223111 w 893649"/>
              <a:gd name="connsiteY29" fmla="*/ 670740 h 683273"/>
              <a:gd name="connsiteX30" fmla="*/ 179054 w 893649"/>
              <a:gd name="connsiteY30" fmla="*/ 676016 h 683273"/>
              <a:gd name="connsiteX31" fmla="*/ 147634 w 893649"/>
              <a:gd name="connsiteY31" fmla="*/ 683273 h 683273"/>
              <a:gd name="connsiteX32" fmla="*/ 101783 w 893649"/>
              <a:gd name="connsiteY32" fmla="*/ 673042 h 683273"/>
              <a:gd name="connsiteX33" fmla="*/ 83000 w 893649"/>
              <a:gd name="connsiteY33" fmla="*/ 682279 h 683273"/>
              <a:gd name="connsiteX34" fmla="*/ 57726 w 893649"/>
              <a:gd name="connsiteY34" fmla="*/ 678318 h 683273"/>
              <a:gd name="connsiteX35" fmla="*/ 41843 w 893649"/>
              <a:gd name="connsiteY35" fmla="*/ 669738 h 683273"/>
              <a:gd name="connsiteX36" fmla="*/ 32452 w 893649"/>
              <a:gd name="connsiteY36" fmla="*/ 674356 h 683273"/>
              <a:gd name="connsiteX37" fmla="*/ 16570 w 893649"/>
              <a:gd name="connsiteY37" fmla="*/ 665778 h 683273"/>
              <a:gd name="connsiteX38" fmla="*/ 10080 w 893649"/>
              <a:gd name="connsiteY38" fmla="*/ 652579 h 683273"/>
              <a:gd name="connsiteX39" fmla="*/ 3589 w 893649"/>
              <a:gd name="connsiteY39" fmla="*/ 639381 h 683273"/>
              <a:gd name="connsiteX40" fmla="*/ 0 w 893649"/>
              <a:gd name="connsiteY40" fmla="*/ 608366 h 683273"/>
              <a:gd name="connsiteX41" fmla="*/ 2900 w 893649"/>
              <a:gd name="connsiteY41" fmla="*/ 590550 h 683273"/>
              <a:gd name="connsiteX42" fmla="*/ 12292 w 893649"/>
              <a:gd name="connsiteY42" fmla="*/ 585931 h 683273"/>
              <a:gd name="connsiteX43" fmla="*/ 24585 w 893649"/>
              <a:gd name="connsiteY43" fmla="*/ 563496 h 683273"/>
              <a:gd name="connsiteX44" fmla="*/ 43367 w 893649"/>
              <a:gd name="connsiteY44" fmla="*/ 554259 h 683273"/>
              <a:gd name="connsiteX45" fmla="*/ 62151 w 893649"/>
              <a:gd name="connsiteY45" fmla="*/ 545021 h 683273"/>
              <a:gd name="connsiteX46" fmla="*/ 69748 w 893649"/>
              <a:gd name="connsiteY46" fmla="*/ 524896 h 683273"/>
              <a:gd name="connsiteX47" fmla="*/ 97923 w 893649"/>
              <a:gd name="connsiteY47" fmla="*/ 511040 h 683273"/>
              <a:gd name="connsiteX48" fmla="*/ 126097 w 893649"/>
              <a:gd name="connsiteY48" fmla="*/ 497185 h 683273"/>
              <a:gd name="connsiteX49" fmla="*/ 154272 w 893649"/>
              <a:gd name="connsiteY49" fmla="*/ 483329 h 683273"/>
              <a:gd name="connsiteX50" fmla="*/ 185347 w 893649"/>
              <a:gd name="connsiteY50" fmla="*/ 451657 h 683273"/>
              <a:gd name="connsiteX51" fmla="*/ 222913 w 893649"/>
              <a:gd name="connsiteY51" fmla="*/ 433183 h 683273"/>
              <a:gd name="connsiteX52" fmla="*/ 253989 w 893649"/>
              <a:gd name="connsiteY52" fmla="*/ 401510 h 683273"/>
              <a:gd name="connsiteX53" fmla="*/ 289760 w 893649"/>
              <a:gd name="connsiteY53" fmla="*/ 367529 h 683273"/>
              <a:gd name="connsiteX54" fmla="*/ 330228 w 893649"/>
              <a:gd name="connsiteY54" fmla="*/ 331238 h 683273"/>
              <a:gd name="connsiteX55" fmla="*/ 370695 w 893649"/>
              <a:gd name="connsiteY55" fmla="*/ 294947 h 683273"/>
              <a:gd name="connsiteX56" fmla="*/ 401770 w 893649"/>
              <a:gd name="connsiteY56" fmla="*/ 263274 h 683273"/>
              <a:gd name="connsiteX57" fmla="*/ 442238 w 893649"/>
              <a:gd name="connsiteY57" fmla="*/ 226984 h 683273"/>
              <a:gd name="connsiteX58" fmla="*/ 463922 w 893649"/>
              <a:gd name="connsiteY58" fmla="*/ 199930 h 683273"/>
              <a:gd name="connsiteX59" fmla="*/ 490302 w 893649"/>
              <a:gd name="connsiteY59" fmla="*/ 170566 h 683273"/>
              <a:gd name="connsiteX60" fmla="*/ 511987 w 893649"/>
              <a:gd name="connsiteY60" fmla="*/ 143513 h 683273"/>
              <a:gd name="connsiteX61" fmla="*/ 524278 w 893649"/>
              <a:gd name="connsiteY61" fmla="*/ 121078 h 683273"/>
              <a:gd name="connsiteX62" fmla="*/ 545963 w 893649"/>
              <a:gd name="connsiteY62" fmla="*/ 94024 h 683273"/>
              <a:gd name="connsiteX63" fmla="*/ 564402 w 893649"/>
              <a:gd name="connsiteY63" fmla="*/ 60371 h 683273"/>
              <a:gd name="connsiteX64" fmla="*/ 586086 w 893649"/>
              <a:gd name="connsiteY64" fmla="*/ 33318 h 683273"/>
              <a:gd name="connsiteX65" fmla="*/ 604869 w 893649"/>
              <a:gd name="connsiteY65" fmla="*/ 24080 h 683273"/>
              <a:gd name="connsiteX66" fmla="*/ 617161 w 893649"/>
              <a:gd name="connsiteY66" fmla="*/ 1645 h 6832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893649" h="683273">
                <a:moveTo>
                  <a:pt x="617161" y="1645"/>
                </a:moveTo>
                <a:lnTo>
                  <a:pt x="642435" y="5606"/>
                </a:lnTo>
                <a:lnTo>
                  <a:pt x="672404" y="7258"/>
                </a:lnTo>
                <a:lnTo>
                  <a:pt x="703825" y="0"/>
                </a:lnTo>
                <a:lnTo>
                  <a:pt x="754372" y="7923"/>
                </a:lnTo>
                <a:lnTo>
                  <a:pt x="811410" y="29043"/>
                </a:lnTo>
                <a:lnTo>
                  <a:pt x="843173" y="46202"/>
                </a:lnTo>
                <a:lnTo>
                  <a:pt x="859056" y="54782"/>
                </a:lnTo>
                <a:lnTo>
                  <a:pt x="874938" y="63361"/>
                </a:lnTo>
                <a:lnTo>
                  <a:pt x="890821" y="71941"/>
                </a:lnTo>
                <a:lnTo>
                  <a:pt x="893649" y="77693"/>
                </a:lnTo>
                <a:lnTo>
                  <a:pt x="588115" y="372472"/>
                </a:lnTo>
                <a:lnTo>
                  <a:pt x="587660" y="368538"/>
                </a:lnTo>
                <a:lnTo>
                  <a:pt x="590561" y="350721"/>
                </a:lnTo>
                <a:lnTo>
                  <a:pt x="593462" y="332904"/>
                </a:lnTo>
                <a:lnTo>
                  <a:pt x="574679" y="342141"/>
                </a:lnTo>
                <a:lnTo>
                  <a:pt x="562386" y="364577"/>
                </a:lnTo>
                <a:lnTo>
                  <a:pt x="545398" y="389321"/>
                </a:lnTo>
                <a:lnTo>
                  <a:pt x="507832" y="407796"/>
                </a:lnTo>
                <a:lnTo>
                  <a:pt x="483246" y="452666"/>
                </a:lnTo>
                <a:lnTo>
                  <a:pt x="442780" y="488957"/>
                </a:lnTo>
                <a:lnTo>
                  <a:pt x="411704" y="520629"/>
                </a:lnTo>
                <a:lnTo>
                  <a:pt x="371237" y="556920"/>
                </a:lnTo>
                <a:lnTo>
                  <a:pt x="344856" y="586283"/>
                </a:lnTo>
                <a:lnTo>
                  <a:pt x="319927" y="606738"/>
                </a:lnTo>
                <a:lnTo>
                  <a:pt x="298243" y="633792"/>
                </a:lnTo>
                <a:lnTo>
                  <a:pt x="279460" y="643029"/>
                </a:lnTo>
                <a:lnTo>
                  <a:pt x="260677" y="652266"/>
                </a:lnTo>
                <a:lnTo>
                  <a:pt x="241894" y="661503"/>
                </a:lnTo>
                <a:lnTo>
                  <a:pt x="223111" y="670740"/>
                </a:lnTo>
                <a:lnTo>
                  <a:pt x="179054" y="676016"/>
                </a:lnTo>
                <a:lnTo>
                  <a:pt x="147634" y="683273"/>
                </a:lnTo>
                <a:lnTo>
                  <a:pt x="101783" y="673042"/>
                </a:lnTo>
                <a:lnTo>
                  <a:pt x="83000" y="682279"/>
                </a:lnTo>
                <a:lnTo>
                  <a:pt x="57726" y="678318"/>
                </a:lnTo>
                <a:lnTo>
                  <a:pt x="41843" y="669738"/>
                </a:lnTo>
                <a:lnTo>
                  <a:pt x="32452" y="674356"/>
                </a:lnTo>
                <a:lnTo>
                  <a:pt x="16570" y="665778"/>
                </a:lnTo>
                <a:lnTo>
                  <a:pt x="10080" y="652579"/>
                </a:lnTo>
                <a:lnTo>
                  <a:pt x="3589" y="639381"/>
                </a:lnTo>
                <a:lnTo>
                  <a:pt x="0" y="608366"/>
                </a:lnTo>
                <a:lnTo>
                  <a:pt x="2900" y="590550"/>
                </a:lnTo>
                <a:lnTo>
                  <a:pt x="12292" y="585931"/>
                </a:lnTo>
                <a:lnTo>
                  <a:pt x="24585" y="563496"/>
                </a:lnTo>
                <a:lnTo>
                  <a:pt x="43367" y="554259"/>
                </a:lnTo>
                <a:lnTo>
                  <a:pt x="62151" y="545021"/>
                </a:lnTo>
                <a:lnTo>
                  <a:pt x="69748" y="524896"/>
                </a:lnTo>
                <a:lnTo>
                  <a:pt x="97923" y="511040"/>
                </a:lnTo>
                <a:lnTo>
                  <a:pt x="126097" y="497185"/>
                </a:lnTo>
                <a:lnTo>
                  <a:pt x="154272" y="483329"/>
                </a:lnTo>
                <a:lnTo>
                  <a:pt x="185347" y="451657"/>
                </a:lnTo>
                <a:lnTo>
                  <a:pt x="222913" y="433183"/>
                </a:lnTo>
                <a:lnTo>
                  <a:pt x="253989" y="401510"/>
                </a:lnTo>
                <a:lnTo>
                  <a:pt x="289760" y="367529"/>
                </a:lnTo>
                <a:lnTo>
                  <a:pt x="330228" y="331238"/>
                </a:lnTo>
                <a:lnTo>
                  <a:pt x="370695" y="294947"/>
                </a:lnTo>
                <a:lnTo>
                  <a:pt x="401770" y="263274"/>
                </a:lnTo>
                <a:lnTo>
                  <a:pt x="442238" y="226984"/>
                </a:lnTo>
                <a:lnTo>
                  <a:pt x="463922" y="199930"/>
                </a:lnTo>
                <a:lnTo>
                  <a:pt x="490302" y="170566"/>
                </a:lnTo>
                <a:lnTo>
                  <a:pt x="511987" y="143513"/>
                </a:lnTo>
                <a:lnTo>
                  <a:pt x="524278" y="121078"/>
                </a:lnTo>
                <a:lnTo>
                  <a:pt x="545963" y="94024"/>
                </a:lnTo>
                <a:lnTo>
                  <a:pt x="564402" y="60371"/>
                </a:lnTo>
                <a:lnTo>
                  <a:pt x="586086" y="33318"/>
                </a:lnTo>
                <a:lnTo>
                  <a:pt x="604869" y="24080"/>
                </a:lnTo>
                <a:lnTo>
                  <a:pt x="617161" y="164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0A8B4EEB-2F5E-43C4-BF39-1625D412A6A9}"/>
              </a:ext>
            </a:extLst>
          </p:cNvPr>
          <p:cNvSpPr/>
          <p:nvPr/>
        </p:nvSpPr>
        <p:spPr>
          <a:xfrm rot="1571216">
            <a:off x="3158970" y="5439814"/>
            <a:ext cx="296347" cy="609056"/>
          </a:xfrm>
          <a:custGeom>
            <a:avLst/>
            <a:gdLst>
              <a:gd name="connsiteX0" fmla="*/ 120533 w 296347"/>
              <a:gd name="connsiteY0" fmla="*/ 0 h 609056"/>
              <a:gd name="connsiteX1" fmla="*/ 129917 w 296347"/>
              <a:gd name="connsiteY1" fmla="*/ 571 h 609056"/>
              <a:gd name="connsiteX2" fmla="*/ 166505 w 296347"/>
              <a:gd name="connsiteY2" fmla="*/ 11986 h 609056"/>
              <a:gd name="connsiteX3" fmla="*/ 188957 w 296347"/>
              <a:gd name="connsiteY3" fmla="*/ 15651 h 609056"/>
              <a:gd name="connsiteX4" fmla="*/ 211408 w 296347"/>
              <a:gd name="connsiteY4" fmla="*/ 19314 h 609056"/>
              <a:gd name="connsiteX5" fmla="*/ 233859 w 296347"/>
              <a:gd name="connsiteY5" fmla="*/ 22978 h 609056"/>
              <a:gd name="connsiteX6" fmla="*/ 245084 w 296347"/>
              <a:gd name="connsiteY6" fmla="*/ 24809 h 609056"/>
              <a:gd name="connsiteX7" fmla="*/ 253398 w 296347"/>
              <a:gd name="connsiteY7" fmla="*/ 20721 h 609056"/>
              <a:gd name="connsiteX8" fmla="*/ 267536 w 296347"/>
              <a:gd name="connsiteY8" fmla="*/ 28474 h 609056"/>
              <a:gd name="connsiteX9" fmla="*/ 273359 w 296347"/>
              <a:gd name="connsiteY9" fmla="*/ 40314 h 609056"/>
              <a:gd name="connsiteX10" fmla="*/ 265045 w 296347"/>
              <a:gd name="connsiteY10" fmla="*/ 44403 h 609056"/>
              <a:gd name="connsiteX11" fmla="*/ 254240 w 296347"/>
              <a:gd name="connsiteY11" fmla="*/ 64421 h 609056"/>
              <a:gd name="connsiteX12" fmla="*/ 237612 w 296347"/>
              <a:gd name="connsiteY12" fmla="*/ 72598 h 609056"/>
              <a:gd name="connsiteX13" fmla="*/ 235121 w 296347"/>
              <a:gd name="connsiteY13" fmla="*/ 88528 h 609056"/>
              <a:gd name="connsiteX14" fmla="*/ 226807 w 296347"/>
              <a:gd name="connsiteY14" fmla="*/ 92617 h 609056"/>
              <a:gd name="connsiteX15" fmla="*/ 224316 w 296347"/>
              <a:gd name="connsiteY15" fmla="*/ 108546 h 609056"/>
              <a:gd name="connsiteX16" fmla="*/ 221825 w 296347"/>
              <a:gd name="connsiteY16" fmla="*/ 124477 h 609056"/>
              <a:gd name="connsiteX17" fmla="*/ 225157 w 296347"/>
              <a:gd name="connsiteY17" fmla="*/ 152247 h 609056"/>
              <a:gd name="connsiteX18" fmla="*/ 222667 w 296347"/>
              <a:gd name="connsiteY18" fmla="*/ 168177 h 609056"/>
              <a:gd name="connsiteX19" fmla="*/ 225999 w 296347"/>
              <a:gd name="connsiteY19" fmla="*/ 195948 h 609056"/>
              <a:gd name="connsiteX20" fmla="*/ 233488 w 296347"/>
              <a:gd name="connsiteY20" fmla="*/ 221673 h 609056"/>
              <a:gd name="connsiteX21" fmla="*/ 242644 w 296347"/>
              <a:gd name="connsiteY21" fmla="*/ 261285 h 609056"/>
              <a:gd name="connsiteX22" fmla="*/ 251799 w 296347"/>
              <a:gd name="connsiteY22" fmla="*/ 300897 h 609056"/>
              <a:gd name="connsiteX23" fmla="*/ 252641 w 296347"/>
              <a:gd name="connsiteY23" fmla="*/ 344597 h 609056"/>
              <a:gd name="connsiteX24" fmla="*/ 258884 w 296347"/>
              <a:gd name="connsiteY24" fmla="*/ 378288 h 609056"/>
              <a:gd name="connsiteX25" fmla="*/ 268040 w 296347"/>
              <a:gd name="connsiteY25" fmla="*/ 417900 h 609056"/>
              <a:gd name="connsiteX26" fmla="*/ 274704 w 296347"/>
              <a:gd name="connsiteY26" fmla="*/ 473441 h 609056"/>
              <a:gd name="connsiteX27" fmla="*/ 289683 w 296347"/>
              <a:gd name="connsiteY27" fmla="*/ 524894 h 609056"/>
              <a:gd name="connsiteX28" fmla="*/ 296347 w 296347"/>
              <a:gd name="connsiteY28" fmla="*/ 580435 h 609056"/>
              <a:gd name="connsiteX29" fmla="*/ 238149 w 296347"/>
              <a:gd name="connsiteY29" fmla="*/ 609056 h 609056"/>
              <a:gd name="connsiteX30" fmla="*/ 240640 w 296347"/>
              <a:gd name="connsiteY30" fmla="*/ 593126 h 609056"/>
              <a:gd name="connsiteX31" fmla="*/ 234817 w 296347"/>
              <a:gd name="connsiteY31" fmla="*/ 581285 h 609056"/>
              <a:gd name="connsiteX32" fmla="*/ 223171 w 296347"/>
              <a:gd name="connsiteY32" fmla="*/ 557603 h 609056"/>
              <a:gd name="connsiteX33" fmla="*/ 211524 w 296347"/>
              <a:gd name="connsiteY33" fmla="*/ 533921 h 609056"/>
              <a:gd name="connsiteX34" fmla="*/ 202369 w 296347"/>
              <a:gd name="connsiteY34" fmla="*/ 494310 h 609056"/>
              <a:gd name="connsiteX35" fmla="*/ 193214 w 296347"/>
              <a:gd name="connsiteY35" fmla="*/ 454698 h 609056"/>
              <a:gd name="connsiteX36" fmla="*/ 181147 w 296347"/>
              <a:gd name="connsiteY36" fmla="*/ 409166 h 609056"/>
              <a:gd name="connsiteX37" fmla="*/ 160345 w 296347"/>
              <a:gd name="connsiteY37" fmla="*/ 345872 h 609056"/>
              <a:gd name="connsiteX38" fmla="*/ 145366 w 296347"/>
              <a:gd name="connsiteY38" fmla="*/ 294419 h 609056"/>
              <a:gd name="connsiteX39" fmla="*/ 122074 w 296347"/>
              <a:gd name="connsiteY39" fmla="*/ 247056 h 609056"/>
              <a:gd name="connsiteX40" fmla="*/ 112918 w 296347"/>
              <a:gd name="connsiteY40" fmla="*/ 207443 h 609056"/>
              <a:gd name="connsiteX41" fmla="*/ 95449 w 296347"/>
              <a:gd name="connsiteY41" fmla="*/ 171920 h 609056"/>
              <a:gd name="connsiteX42" fmla="*/ 83803 w 296347"/>
              <a:gd name="connsiteY42" fmla="*/ 148238 h 609056"/>
              <a:gd name="connsiteX43" fmla="*/ 63843 w 296347"/>
              <a:gd name="connsiteY43" fmla="*/ 128645 h 609056"/>
              <a:gd name="connsiteX44" fmla="*/ 58019 w 296347"/>
              <a:gd name="connsiteY44" fmla="*/ 116804 h 609056"/>
              <a:gd name="connsiteX45" fmla="*/ 40970 w 296347"/>
              <a:gd name="connsiteY45" fmla="*/ 103131 h 609056"/>
              <a:gd name="connsiteX46" fmla="*/ 10205 w 296347"/>
              <a:gd name="connsiteY46" fmla="*/ 103556 h 609056"/>
              <a:gd name="connsiteX47" fmla="*/ 0 w 296347"/>
              <a:gd name="connsiteY47" fmla="*/ 103697 h 609056"/>
              <a:gd name="connsiteX48" fmla="*/ 120533 w 296347"/>
              <a:gd name="connsiteY48" fmla="*/ 0 h 609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296347" h="609056">
                <a:moveTo>
                  <a:pt x="120533" y="0"/>
                </a:moveTo>
                <a:lnTo>
                  <a:pt x="129917" y="571"/>
                </a:lnTo>
                <a:lnTo>
                  <a:pt x="166505" y="11986"/>
                </a:lnTo>
                <a:lnTo>
                  <a:pt x="188957" y="15651"/>
                </a:lnTo>
                <a:lnTo>
                  <a:pt x="211408" y="19314"/>
                </a:lnTo>
                <a:lnTo>
                  <a:pt x="233859" y="22978"/>
                </a:lnTo>
                <a:lnTo>
                  <a:pt x="245084" y="24809"/>
                </a:lnTo>
                <a:lnTo>
                  <a:pt x="253398" y="20721"/>
                </a:lnTo>
                <a:lnTo>
                  <a:pt x="267536" y="28474"/>
                </a:lnTo>
                <a:lnTo>
                  <a:pt x="273359" y="40314"/>
                </a:lnTo>
                <a:lnTo>
                  <a:pt x="265045" y="44403"/>
                </a:lnTo>
                <a:lnTo>
                  <a:pt x="254240" y="64421"/>
                </a:lnTo>
                <a:lnTo>
                  <a:pt x="237612" y="72598"/>
                </a:lnTo>
                <a:lnTo>
                  <a:pt x="235121" y="88528"/>
                </a:lnTo>
                <a:lnTo>
                  <a:pt x="226807" y="92617"/>
                </a:lnTo>
                <a:lnTo>
                  <a:pt x="224316" y="108546"/>
                </a:lnTo>
                <a:lnTo>
                  <a:pt x="221825" y="124477"/>
                </a:lnTo>
                <a:lnTo>
                  <a:pt x="225157" y="152247"/>
                </a:lnTo>
                <a:lnTo>
                  <a:pt x="222667" y="168177"/>
                </a:lnTo>
                <a:lnTo>
                  <a:pt x="225999" y="195948"/>
                </a:lnTo>
                <a:lnTo>
                  <a:pt x="233488" y="221673"/>
                </a:lnTo>
                <a:lnTo>
                  <a:pt x="242644" y="261285"/>
                </a:lnTo>
                <a:lnTo>
                  <a:pt x="251799" y="300897"/>
                </a:lnTo>
                <a:lnTo>
                  <a:pt x="252641" y="344597"/>
                </a:lnTo>
                <a:lnTo>
                  <a:pt x="258884" y="378288"/>
                </a:lnTo>
                <a:lnTo>
                  <a:pt x="268040" y="417900"/>
                </a:lnTo>
                <a:lnTo>
                  <a:pt x="274704" y="473441"/>
                </a:lnTo>
                <a:lnTo>
                  <a:pt x="289683" y="524894"/>
                </a:lnTo>
                <a:lnTo>
                  <a:pt x="296347" y="580435"/>
                </a:lnTo>
                <a:lnTo>
                  <a:pt x="238149" y="609056"/>
                </a:lnTo>
                <a:lnTo>
                  <a:pt x="240640" y="593126"/>
                </a:lnTo>
                <a:lnTo>
                  <a:pt x="234817" y="581285"/>
                </a:lnTo>
                <a:lnTo>
                  <a:pt x="223171" y="557603"/>
                </a:lnTo>
                <a:lnTo>
                  <a:pt x="211524" y="533921"/>
                </a:lnTo>
                <a:lnTo>
                  <a:pt x="202369" y="494310"/>
                </a:lnTo>
                <a:lnTo>
                  <a:pt x="193214" y="454698"/>
                </a:lnTo>
                <a:lnTo>
                  <a:pt x="181147" y="409166"/>
                </a:lnTo>
                <a:lnTo>
                  <a:pt x="160345" y="345872"/>
                </a:lnTo>
                <a:lnTo>
                  <a:pt x="145366" y="294419"/>
                </a:lnTo>
                <a:lnTo>
                  <a:pt x="122074" y="247056"/>
                </a:lnTo>
                <a:lnTo>
                  <a:pt x="112918" y="207443"/>
                </a:lnTo>
                <a:lnTo>
                  <a:pt x="95449" y="171920"/>
                </a:lnTo>
                <a:lnTo>
                  <a:pt x="83803" y="148238"/>
                </a:lnTo>
                <a:lnTo>
                  <a:pt x="63843" y="128645"/>
                </a:lnTo>
                <a:lnTo>
                  <a:pt x="58019" y="116804"/>
                </a:lnTo>
                <a:lnTo>
                  <a:pt x="40970" y="103131"/>
                </a:lnTo>
                <a:lnTo>
                  <a:pt x="10205" y="103556"/>
                </a:lnTo>
                <a:lnTo>
                  <a:pt x="0" y="103697"/>
                </a:lnTo>
                <a:lnTo>
                  <a:pt x="12053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F5E14BB5-36C1-4D27-B35E-8D2BFDDAF07C}"/>
              </a:ext>
            </a:extLst>
          </p:cNvPr>
          <p:cNvSpPr/>
          <p:nvPr/>
        </p:nvSpPr>
        <p:spPr>
          <a:xfrm rot="1571216">
            <a:off x="9899038" y="6106732"/>
            <a:ext cx="327318" cy="284912"/>
          </a:xfrm>
          <a:custGeom>
            <a:avLst/>
            <a:gdLst>
              <a:gd name="connsiteX0" fmla="*/ 15193 w 327318"/>
              <a:gd name="connsiteY0" fmla="*/ 38766 h 284912"/>
              <a:gd name="connsiteX1" fmla="*/ 33976 w 327318"/>
              <a:gd name="connsiteY1" fmla="*/ 29529 h 284912"/>
              <a:gd name="connsiteX2" fmla="*/ 59250 w 327318"/>
              <a:gd name="connsiteY2" fmla="*/ 33490 h 284912"/>
              <a:gd name="connsiteX3" fmla="*/ 78033 w 327318"/>
              <a:gd name="connsiteY3" fmla="*/ 24253 h 284912"/>
              <a:gd name="connsiteX4" fmla="*/ 112698 w 327318"/>
              <a:gd name="connsiteY4" fmla="*/ 23596 h 284912"/>
              <a:gd name="connsiteX5" fmla="*/ 142667 w 327318"/>
              <a:gd name="connsiteY5" fmla="*/ 25248 h 284912"/>
              <a:gd name="connsiteX6" fmla="*/ 211998 w 327318"/>
              <a:gd name="connsiteY6" fmla="*/ 23932 h 284912"/>
              <a:gd name="connsiteX7" fmla="*/ 265446 w 327318"/>
              <a:gd name="connsiteY7" fmla="*/ 14038 h 284912"/>
              <a:gd name="connsiteX8" fmla="*/ 300111 w 327318"/>
              <a:gd name="connsiteY8" fmla="*/ 13380 h 284912"/>
              <a:gd name="connsiteX9" fmla="*/ 327318 w 327318"/>
              <a:gd name="connsiteY9" fmla="*/ 0 h 284912"/>
              <a:gd name="connsiteX10" fmla="*/ 327318 w 327318"/>
              <a:gd name="connsiteY10" fmla="*/ 284912 h 284912"/>
              <a:gd name="connsiteX11" fmla="*/ 313289 w 327318"/>
              <a:gd name="connsiteY11" fmla="*/ 277334 h 284912"/>
              <a:gd name="connsiteX12" fmla="*/ 290917 w 327318"/>
              <a:gd name="connsiteY12" fmla="*/ 255556 h 284912"/>
              <a:gd name="connsiteX13" fmla="*/ 268545 w 327318"/>
              <a:gd name="connsiteY13" fmla="*/ 233779 h 284912"/>
              <a:gd name="connsiteX14" fmla="*/ 246171 w 327318"/>
              <a:gd name="connsiteY14" fmla="*/ 212001 h 284912"/>
              <a:gd name="connsiteX15" fmla="*/ 225593 w 327318"/>
              <a:gd name="connsiteY15" fmla="*/ 205731 h 284912"/>
              <a:gd name="connsiteX16" fmla="*/ 197075 w 327318"/>
              <a:gd name="connsiteY16" fmla="*/ 195171 h 284912"/>
              <a:gd name="connsiteX17" fmla="*/ 165310 w 327318"/>
              <a:gd name="connsiteY17" fmla="*/ 178012 h 284912"/>
              <a:gd name="connsiteX18" fmla="*/ 124155 w 327318"/>
              <a:gd name="connsiteY18" fmla="*/ 165471 h 284912"/>
              <a:gd name="connsiteX19" fmla="*/ 92391 w 327318"/>
              <a:gd name="connsiteY19" fmla="*/ 148313 h 284912"/>
              <a:gd name="connsiteX20" fmla="*/ 67117 w 327318"/>
              <a:gd name="connsiteY20" fmla="*/ 144351 h 284912"/>
              <a:gd name="connsiteX21" fmla="*/ 44745 w 327318"/>
              <a:gd name="connsiteY21" fmla="*/ 122574 h 284912"/>
              <a:gd name="connsiteX22" fmla="*/ 28862 w 327318"/>
              <a:gd name="connsiteY22" fmla="*/ 113994 h 284912"/>
              <a:gd name="connsiteX23" fmla="*/ 12981 w 327318"/>
              <a:gd name="connsiteY23" fmla="*/ 105414 h 284912"/>
              <a:gd name="connsiteX24" fmla="*/ 6490 w 327318"/>
              <a:gd name="connsiteY24" fmla="*/ 92217 h 284912"/>
              <a:gd name="connsiteX25" fmla="*/ 0 w 327318"/>
              <a:gd name="connsiteY25" fmla="*/ 79019 h 284912"/>
              <a:gd name="connsiteX26" fmla="*/ 2900 w 327318"/>
              <a:gd name="connsiteY26" fmla="*/ 61202 h 284912"/>
              <a:gd name="connsiteX27" fmla="*/ 12292 w 327318"/>
              <a:gd name="connsiteY27" fmla="*/ 56583 h 284912"/>
              <a:gd name="connsiteX28" fmla="*/ 15193 w 327318"/>
              <a:gd name="connsiteY28" fmla="*/ 38766 h 284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27318" h="284912">
                <a:moveTo>
                  <a:pt x="15193" y="38766"/>
                </a:moveTo>
                <a:lnTo>
                  <a:pt x="33976" y="29529"/>
                </a:lnTo>
                <a:lnTo>
                  <a:pt x="59250" y="33490"/>
                </a:lnTo>
                <a:lnTo>
                  <a:pt x="78033" y="24253"/>
                </a:lnTo>
                <a:lnTo>
                  <a:pt x="112698" y="23596"/>
                </a:lnTo>
                <a:lnTo>
                  <a:pt x="142667" y="25248"/>
                </a:lnTo>
                <a:lnTo>
                  <a:pt x="211998" y="23932"/>
                </a:lnTo>
                <a:lnTo>
                  <a:pt x="265446" y="14038"/>
                </a:lnTo>
                <a:lnTo>
                  <a:pt x="300111" y="13380"/>
                </a:lnTo>
                <a:lnTo>
                  <a:pt x="327318" y="0"/>
                </a:lnTo>
                <a:lnTo>
                  <a:pt x="327318" y="284912"/>
                </a:lnTo>
                <a:lnTo>
                  <a:pt x="313289" y="277334"/>
                </a:lnTo>
                <a:lnTo>
                  <a:pt x="290917" y="255556"/>
                </a:lnTo>
                <a:lnTo>
                  <a:pt x="268545" y="233779"/>
                </a:lnTo>
                <a:lnTo>
                  <a:pt x="246171" y="212001"/>
                </a:lnTo>
                <a:lnTo>
                  <a:pt x="225593" y="205731"/>
                </a:lnTo>
                <a:lnTo>
                  <a:pt x="197075" y="195171"/>
                </a:lnTo>
                <a:lnTo>
                  <a:pt x="165310" y="178012"/>
                </a:lnTo>
                <a:lnTo>
                  <a:pt x="124155" y="165471"/>
                </a:lnTo>
                <a:lnTo>
                  <a:pt x="92391" y="148313"/>
                </a:lnTo>
                <a:lnTo>
                  <a:pt x="67117" y="144351"/>
                </a:lnTo>
                <a:lnTo>
                  <a:pt x="44745" y="122574"/>
                </a:lnTo>
                <a:lnTo>
                  <a:pt x="28862" y="113994"/>
                </a:lnTo>
                <a:lnTo>
                  <a:pt x="12981" y="105414"/>
                </a:lnTo>
                <a:lnTo>
                  <a:pt x="6490" y="92217"/>
                </a:lnTo>
                <a:lnTo>
                  <a:pt x="0" y="79019"/>
                </a:lnTo>
                <a:lnTo>
                  <a:pt x="2900" y="61202"/>
                </a:lnTo>
                <a:lnTo>
                  <a:pt x="12292" y="56583"/>
                </a:lnTo>
                <a:lnTo>
                  <a:pt x="15193" y="3876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F1BFB6C4-4D67-4C6B-B813-7C06A7480C23}"/>
              </a:ext>
            </a:extLst>
          </p:cNvPr>
          <p:cNvSpPr/>
          <p:nvPr/>
        </p:nvSpPr>
        <p:spPr>
          <a:xfrm rot="1571216">
            <a:off x="2480650" y="783245"/>
            <a:ext cx="860544" cy="571399"/>
          </a:xfrm>
          <a:custGeom>
            <a:avLst/>
            <a:gdLst>
              <a:gd name="connsiteX0" fmla="*/ 554996 w 860544"/>
              <a:gd name="connsiteY0" fmla="*/ 5123 h 571399"/>
              <a:gd name="connsiteX1" fmla="*/ 578505 w 860544"/>
              <a:gd name="connsiteY1" fmla="*/ 8980 h 571399"/>
              <a:gd name="connsiteX2" fmla="*/ 587206 w 860544"/>
              <a:gd name="connsiteY2" fmla="*/ 4701 h 571399"/>
              <a:gd name="connsiteX3" fmla="*/ 610715 w 860544"/>
              <a:gd name="connsiteY3" fmla="*/ 8559 h 571399"/>
              <a:gd name="connsiteX4" fmla="*/ 628118 w 860544"/>
              <a:gd name="connsiteY4" fmla="*/ 0 h 571399"/>
              <a:gd name="connsiteX5" fmla="*/ 651627 w 860544"/>
              <a:gd name="connsiteY5" fmla="*/ 3858 h 571399"/>
              <a:gd name="connsiteX6" fmla="*/ 683838 w 860544"/>
              <a:gd name="connsiteY6" fmla="*/ 3436 h 571399"/>
              <a:gd name="connsiteX7" fmla="*/ 716048 w 860544"/>
              <a:gd name="connsiteY7" fmla="*/ 3014 h 571399"/>
              <a:gd name="connsiteX8" fmla="*/ 745663 w 860544"/>
              <a:gd name="connsiteY8" fmla="*/ 19287 h 571399"/>
              <a:gd name="connsiteX9" fmla="*/ 773522 w 860544"/>
              <a:gd name="connsiteY9" fmla="*/ 21005 h 571399"/>
              <a:gd name="connsiteX10" fmla="*/ 797032 w 860544"/>
              <a:gd name="connsiteY10" fmla="*/ 24862 h 571399"/>
              <a:gd name="connsiteX11" fmla="*/ 811839 w 860544"/>
              <a:gd name="connsiteY11" fmla="*/ 32999 h 571399"/>
              <a:gd name="connsiteX12" fmla="*/ 835347 w 860544"/>
              <a:gd name="connsiteY12" fmla="*/ 36856 h 571399"/>
              <a:gd name="connsiteX13" fmla="*/ 841453 w 860544"/>
              <a:gd name="connsiteY13" fmla="*/ 49272 h 571399"/>
              <a:gd name="connsiteX14" fmla="*/ 856261 w 860544"/>
              <a:gd name="connsiteY14" fmla="*/ 57409 h 571399"/>
              <a:gd name="connsiteX15" fmla="*/ 860544 w 860544"/>
              <a:gd name="connsiteY15" fmla="*/ 66119 h 571399"/>
              <a:gd name="connsiteX16" fmla="*/ 599829 w 860544"/>
              <a:gd name="connsiteY16" fmla="*/ 251746 h 571399"/>
              <a:gd name="connsiteX17" fmla="*/ 593534 w 860544"/>
              <a:gd name="connsiteY17" fmla="*/ 248287 h 571399"/>
              <a:gd name="connsiteX18" fmla="*/ 587428 w 860544"/>
              <a:gd name="connsiteY18" fmla="*/ 235871 h 571399"/>
              <a:gd name="connsiteX19" fmla="*/ 578726 w 860544"/>
              <a:gd name="connsiteY19" fmla="*/ 240150 h 571399"/>
              <a:gd name="connsiteX20" fmla="*/ 570025 w 860544"/>
              <a:gd name="connsiteY20" fmla="*/ 244429 h 571399"/>
              <a:gd name="connsiteX21" fmla="*/ 561323 w 860544"/>
              <a:gd name="connsiteY21" fmla="*/ 248709 h 571399"/>
              <a:gd name="connsiteX22" fmla="*/ 543920 w 860544"/>
              <a:gd name="connsiteY22" fmla="*/ 257267 h 571399"/>
              <a:gd name="connsiteX23" fmla="*/ 517815 w 860544"/>
              <a:gd name="connsiteY23" fmla="*/ 270105 h 571399"/>
              <a:gd name="connsiteX24" fmla="*/ 497816 w 860544"/>
              <a:gd name="connsiteY24" fmla="*/ 295358 h 571399"/>
              <a:gd name="connsiteX25" fmla="*/ 471712 w 860544"/>
              <a:gd name="connsiteY25" fmla="*/ 308196 h 571399"/>
              <a:gd name="connsiteX26" fmla="*/ 445607 w 860544"/>
              <a:gd name="connsiteY26" fmla="*/ 321034 h 571399"/>
              <a:gd name="connsiteX27" fmla="*/ 416907 w 860544"/>
              <a:gd name="connsiteY27" fmla="*/ 350566 h 571399"/>
              <a:gd name="connsiteX28" fmla="*/ 377750 w 860544"/>
              <a:gd name="connsiteY28" fmla="*/ 369823 h 571399"/>
              <a:gd name="connsiteX29" fmla="*/ 340348 w 860544"/>
              <a:gd name="connsiteY29" fmla="*/ 403635 h 571399"/>
              <a:gd name="connsiteX30" fmla="*/ 296840 w 860544"/>
              <a:gd name="connsiteY30" fmla="*/ 425031 h 571399"/>
              <a:gd name="connsiteX31" fmla="*/ 250737 w 860544"/>
              <a:gd name="connsiteY31" fmla="*/ 463122 h 571399"/>
              <a:gd name="connsiteX32" fmla="*/ 208984 w 860544"/>
              <a:gd name="connsiteY32" fmla="*/ 499074 h 571399"/>
              <a:gd name="connsiteX33" fmla="*/ 148073 w 860544"/>
              <a:gd name="connsiteY33" fmla="*/ 529029 h 571399"/>
              <a:gd name="connsiteX34" fmla="*/ 93269 w 860544"/>
              <a:gd name="connsiteY34" fmla="*/ 571399 h 571399"/>
              <a:gd name="connsiteX35" fmla="*/ 0 w 860544"/>
              <a:gd name="connsiteY35" fmla="*/ 447662 h 571399"/>
              <a:gd name="connsiteX36" fmla="*/ 104418 w 860544"/>
              <a:gd name="connsiteY36" fmla="*/ 396311 h 571399"/>
              <a:gd name="connsiteX37" fmla="*/ 152277 w 860544"/>
              <a:gd name="connsiteY37" fmla="*/ 372775 h 571399"/>
              <a:gd name="connsiteX38" fmla="*/ 195784 w 860544"/>
              <a:gd name="connsiteY38" fmla="*/ 351379 h 571399"/>
              <a:gd name="connsiteX39" fmla="*/ 241888 w 860544"/>
              <a:gd name="connsiteY39" fmla="*/ 313288 h 571399"/>
              <a:gd name="connsiteX40" fmla="*/ 279290 w 860544"/>
              <a:gd name="connsiteY40" fmla="*/ 279476 h 571399"/>
              <a:gd name="connsiteX41" fmla="*/ 322797 w 860544"/>
              <a:gd name="connsiteY41" fmla="*/ 258080 h 571399"/>
              <a:gd name="connsiteX42" fmla="*/ 347147 w 860544"/>
              <a:gd name="connsiteY42" fmla="*/ 230687 h 571399"/>
              <a:gd name="connsiteX43" fmla="*/ 375848 w 860544"/>
              <a:gd name="connsiteY43" fmla="*/ 201154 h 571399"/>
              <a:gd name="connsiteX44" fmla="*/ 401952 w 860544"/>
              <a:gd name="connsiteY44" fmla="*/ 188317 h 571399"/>
              <a:gd name="connsiteX45" fmla="*/ 421951 w 860544"/>
              <a:gd name="connsiteY45" fmla="*/ 163063 h 571399"/>
              <a:gd name="connsiteX46" fmla="*/ 441949 w 860544"/>
              <a:gd name="connsiteY46" fmla="*/ 137809 h 571399"/>
              <a:gd name="connsiteX47" fmla="*/ 459353 w 860544"/>
              <a:gd name="connsiteY47" fmla="*/ 129251 h 571399"/>
              <a:gd name="connsiteX48" fmla="*/ 470649 w 860544"/>
              <a:gd name="connsiteY48" fmla="*/ 108277 h 571399"/>
              <a:gd name="connsiteX49" fmla="*/ 481947 w 860544"/>
              <a:gd name="connsiteY49" fmla="*/ 87302 h 571399"/>
              <a:gd name="connsiteX50" fmla="*/ 499350 w 860544"/>
              <a:gd name="connsiteY50" fmla="*/ 78744 h 571399"/>
              <a:gd name="connsiteX51" fmla="*/ 510647 w 860544"/>
              <a:gd name="connsiteY51" fmla="*/ 57770 h 571399"/>
              <a:gd name="connsiteX52" fmla="*/ 517594 w 860544"/>
              <a:gd name="connsiteY52" fmla="*/ 38935 h 571399"/>
              <a:gd name="connsiteX53" fmla="*/ 534997 w 860544"/>
              <a:gd name="connsiteY53" fmla="*/ 30377 h 571399"/>
              <a:gd name="connsiteX54" fmla="*/ 554996 w 860544"/>
              <a:gd name="connsiteY54" fmla="*/ 5123 h 5713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860544" h="571399">
                <a:moveTo>
                  <a:pt x="554996" y="5123"/>
                </a:moveTo>
                <a:lnTo>
                  <a:pt x="578505" y="8980"/>
                </a:lnTo>
                <a:lnTo>
                  <a:pt x="587206" y="4701"/>
                </a:lnTo>
                <a:lnTo>
                  <a:pt x="610715" y="8559"/>
                </a:lnTo>
                <a:lnTo>
                  <a:pt x="628118" y="0"/>
                </a:lnTo>
                <a:lnTo>
                  <a:pt x="651627" y="3858"/>
                </a:lnTo>
                <a:lnTo>
                  <a:pt x="683838" y="3436"/>
                </a:lnTo>
                <a:lnTo>
                  <a:pt x="716048" y="3014"/>
                </a:lnTo>
                <a:lnTo>
                  <a:pt x="745663" y="19287"/>
                </a:lnTo>
                <a:lnTo>
                  <a:pt x="773522" y="21005"/>
                </a:lnTo>
                <a:lnTo>
                  <a:pt x="797032" y="24862"/>
                </a:lnTo>
                <a:lnTo>
                  <a:pt x="811839" y="32999"/>
                </a:lnTo>
                <a:lnTo>
                  <a:pt x="835347" y="36856"/>
                </a:lnTo>
                <a:lnTo>
                  <a:pt x="841453" y="49272"/>
                </a:lnTo>
                <a:lnTo>
                  <a:pt x="856261" y="57409"/>
                </a:lnTo>
                <a:lnTo>
                  <a:pt x="860544" y="66119"/>
                </a:lnTo>
                <a:lnTo>
                  <a:pt x="599829" y="251746"/>
                </a:lnTo>
                <a:lnTo>
                  <a:pt x="593534" y="248287"/>
                </a:lnTo>
                <a:lnTo>
                  <a:pt x="587428" y="235871"/>
                </a:lnTo>
                <a:lnTo>
                  <a:pt x="578726" y="240150"/>
                </a:lnTo>
                <a:lnTo>
                  <a:pt x="570025" y="244429"/>
                </a:lnTo>
                <a:lnTo>
                  <a:pt x="561323" y="248709"/>
                </a:lnTo>
                <a:lnTo>
                  <a:pt x="543920" y="257267"/>
                </a:lnTo>
                <a:lnTo>
                  <a:pt x="517815" y="270105"/>
                </a:lnTo>
                <a:lnTo>
                  <a:pt x="497816" y="295358"/>
                </a:lnTo>
                <a:lnTo>
                  <a:pt x="471712" y="308196"/>
                </a:lnTo>
                <a:lnTo>
                  <a:pt x="445607" y="321034"/>
                </a:lnTo>
                <a:lnTo>
                  <a:pt x="416907" y="350566"/>
                </a:lnTo>
                <a:lnTo>
                  <a:pt x="377750" y="369823"/>
                </a:lnTo>
                <a:lnTo>
                  <a:pt x="340348" y="403635"/>
                </a:lnTo>
                <a:lnTo>
                  <a:pt x="296840" y="425031"/>
                </a:lnTo>
                <a:lnTo>
                  <a:pt x="250737" y="463122"/>
                </a:lnTo>
                <a:lnTo>
                  <a:pt x="208984" y="499074"/>
                </a:lnTo>
                <a:lnTo>
                  <a:pt x="148073" y="529029"/>
                </a:lnTo>
                <a:lnTo>
                  <a:pt x="93269" y="571399"/>
                </a:lnTo>
                <a:lnTo>
                  <a:pt x="0" y="447662"/>
                </a:lnTo>
                <a:lnTo>
                  <a:pt x="104418" y="396311"/>
                </a:lnTo>
                <a:lnTo>
                  <a:pt x="152277" y="372775"/>
                </a:lnTo>
                <a:lnTo>
                  <a:pt x="195784" y="351379"/>
                </a:lnTo>
                <a:lnTo>
                  <a:pt x="241888" y="313288"/>
                </a:lnTo>
                <a:lnTo>
                  <a:pt x="279290" y="279476"/>
                </a:lnTo>
                <a:lnTo>
                  <a:pt x="322797" y="258080"/>
                </a:lnTo>
                <a:lnTo>
                  <a:pt x="347147" y="230687"/>
                </a:lnTo>
                <a:lnTo>
                  <a:pt x="375848" y="201154"/>
                </a:lnTo>
                <a:lnTo>
                  <a:pt x="401952" y="188317"/>
                </a:lnTo>
                <a:lnTo>
                  <a:pt x="421951" y="163063"/>
                </a:lnTo>
                <a:lnTo>
                  <a:pt x="441949" y="137809"/>
                </a:lnTo>
                <a:lnTo>
                  <a:pt x="459353" y="129251"/>
                </a:lnTo>
                <a:lnTo>
                  <a:pt x="470649" y="108277"/>
                </a:lnTo>
                <a:lnTo>
                  <a:pt x="481947" y="87302"/>
                </a:lnTo>
                <a:lnTo>
                  <a:pt x="499350" y="78744"/>
                </a:lnTo>
                <a:lnTo>
                  <a:pt x="510647" y="57770"/>
                </a:lnTo>
                <a:lnTo>
                  <a:pt x="517594" y="38935"/>
                </a:lnTo>
                <a:lnTo>
                  <a:pt x="534997" y="30377"/>
                </a:lnTo>
                <a:lnTo>
                  <a:pt x="554996" y="512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xmlns="" id="{0770DFA1-762A-4AB9-B62D-7984C929A42E}"/>
              </a:ext>
            </a:extLst>
          </p:cNvPr>
          <p:cNvSpPr/>
          <p:nvPr/>
        </p:nvSpPr>
        <p:spPr>
          <a:xfrm rot="1571216">
            <a:off x="1614448" y="1040979"/>
            <a:ext cx="362200" cy="1761855"/>
          </a:xfrm>
          <a:custGeom>
            <a:avLst/>
            <a:gdLst>
              <a:gd name="connsiteX0" fmla="*/ 271656 w 362200"/>
              <a:gd name="connsiteY0" fmla="*/ 824 h 1761855"/>
              <a:gd name="connsiteX1" fmla="*/ 277790 w 362200"/>
              <a:gd name="connsiteY1" fmla="*/ 4239 h 1761855"/>
              <a:gd name="connsiteX2" fmla="*/ 286409 w 362200"/>
              <a:gd name="connsiteY2" fmla="*/ 0 h 1761855"/>
              <a:gd name="connsiteX3" fmla="*/ 292529 w 362200"/>
              <a:gd name="connsiteY3" fmla="*/ 12444 h 1761855"/>
              <a:gd name="connsiteX4" fmla="*/ 298648 w 362200"/>
              <a:gd name="connsiteY4" fmla="*/ 24887 h 1761855"/>
              <a:gd name="connsiteX5" fmla="*/ 301708 w 362200"/>
              <a:gd name="connsiteY5" fmla="*/ 31110 h 1761855"/>
              <a:gd name="connsiteX6" fmla="*/ 307828 w 362200"/>
              <a:gd name="connsiteY6" fmla="*/ 43553 h 1761855"/>
              <a:gd name="connsiteX7" fmla="*/ 302828 w 362200"/>
              <a:gd name="connsiteY7" fmla="*/ 76918 h 1761855"/>
              <a:gd name="connsiteX8" fmla="*/ 300328 w 362200"/>
              <a:gd name="connsiteY8" fmla="*/ 93601 h 1761855"/>
              <a:gd name="connsiteX9" fmla="*/ 297828 w 362200"/>
              <a:gd name="connsiteY9" fmla="*/ 110283 h 1761855"/>
              <a:gd name="connsiteX10" fmla="*/ 286709 w 362200"/>
              <a:gd name="connsiteY10" fmla="*/ 131205 h 1761855"/>
              <a:gd name="connsiteX11" fmla="*/ 290329 w 362200"/>
              <a:gd name="connsiteY11" fmla="*/ 160331 h 1761855"/>
              <a:gd name="connsiteX12" fmla="*/ 293948 w 362200"/>
              <a:gd name="connsiteY12" fmla="*/ 189457 h 1761855"/>
              <a:gd name="connsiteX13" fmla="*/ 295068 w 362200"/>
              <a:gd name="connsiteY13" fmla="*/ 235266 h 1761855"/>
              <a:gd name="connsiteX14" fmla="*/ 304807 w 362200"/>
              <a:gd name="connsiteY14" fmla="*/ 276836 h 1761855"/>
              <a:gd name="connsiteX15" fmla="*/ 312046 w 362200"/>
              <a:gd name="connsiteY15" fmla="*/ 335088 h 1761855"/>
              <a:gd name="connsiteX16" fmla="*/ 335274 w 362200"/>
              <a:gd name="connsiteY16" fmla="*/ 393205 h 1761855"/>
              <a:gd name="connsiteX17" fmla="*/ 347253 w 362200"/>
              <a:gd name="connsiteY17" fmla="*/ 526392 h 1761855"/>
              <a:gd name="connsiteX18" fmla="*/ 356731 w 362200"/>
              <a:gd name="connsiteY18" fmla="*/ 676262 h 1761855"/>
              <a:gd name="connsiteX19" fmla="*/ 357031 w 362200"/>
              <a:gd name="connsiteY19" fmla="*/ 807466 h 1761855"/>
              <a:gd name="connsiteX20" fmla="*/ 362200 w 362200"/>
              <a:gd name="connsiteY20" fmla="*/ 959456 h 1761855"/>
              <a:gd name="connsiteX21" fmla="*/ 352200 w 362200"/>
              <a:gd name="connsiteY21" fmla="*/ 1026186 h 1761855"/>
              <a:gd name="connsiteX22" fmla="*/ 339700 w 362200"/>
              <a:gd name="connsiteY22" fmla="*/ 1109599 h 1761855"/>
              <a:gd name="connsiteX23" fmla="*/ 329701 w 362200"/>
              <a:gd name="connsiteY23" fmla="*/ 1176329 h 1761855"/>
              <a:gd name="connsiteX24" fmla="*/ 308022 w 362200"/>
              <a:gd name="connsiteY24" fmla="*/ 1241076 h 1761855"/>
              <a:gd name="connsiteX25" fmla="*/ 289402 w 362200"/>
              <a:gd name="connsiteY25" fmla="*/ 1312045 h 1761855"/>
              <a:gd name="connsiteX26" fmla="*/ 260354 w 362200"/>
              <a:gd name="connsiteY26" fmla="*/ 1372689 h 1761855"/>
              <a:gd name="connsiteX27" fmla="*/ 208377 w 362200"/>
              <a:gd name="connsiteY27" fmla="*/ 1506423 h 1761855"/>
              <a:gd name="connsiteX28" fmla="*/ 181139 w 362200"/>
              <a:gd name="connsiteY28" fmla="*/ 1581631 h 1761855"/>
              <a:gd name="connsiteX29" fmla="*/ 154591 w 362200"/>
              <a:gd name="connsiteY29" fmla="*/ 1625593 h 1761855"/>
              <a:gd name="connsiteX30" fmla="*/ 126792 w 362200"/>
              <a:gd name="connsiteY30" fmla="*/ 1677896 h 1761855"/>
              <a:gd name="connsiteX31" fmla="*/ 107053 w 362200"/>
              <a:gd name="connsiteY31" fmla="*/ 1703057 h 1761855"/>
              <a:gd name="connsiteX32" fmla="*/ 87314 w 362200"/>
              <a:gd name="connsiteY32" fmla="*/ 1728217 h 1761855"/>
              <a:gd name="connsiteX33" fmla="*/ 67575 w 362200"/>
              <a:gd name="connsiteY33" fmla="*/ 1753377 h 1761855"/>
              <a:gd name="connsiteX34" fmla="*/ 50336 w 362200"/>
              <a:gd name="connsiteY34" fmla="*/ 1761855 h 1761855"/>
              <a:gd name="connsiteX35" fmla="*/ 35597 w 362200"/>
              <a:gd name="connsiteY35" fmla="*/ 1753650 h 1761855"/>
              <a:gd name="connsiteX36" fmla="*/ 26977 w 362200"/>
              <a:gd name="connsiteY36" fmla="*/ 1757889 h 1761855"/>
              <a:gd name="connsiteX37" fmla="*/ 12239 w 362200"/>
              <a:gd name="connsiteY37" fmla="*/ 1749684 h 1761855"/>
              <a:gd name="connsiteX38" fmla="*/ 6119 w 362200"/>
              <a:gd name="connsiteY38" fmla="*/ 1737240 h 1761855"/>
              <a:gd name="connsiteX39" fmla="*/ 0 w 362200"/>
              <a:gd name="connsiteY39" fmla="*/ 1724797 h 1761855"/>
              <a:gd name="connsiteX40" fmla="*/ 5559 w 362200"/>
              <a:gd name="connsiteY40" fmla="*/ 1714337 h 1761855"/>
              <a:gd name="connsiteX41" fmla="*/ 8060 w 362200"/>
              <a:gd name="connsiteY41" fmla="*/ 1697654 h 1761855"/>
              <a:gd name="connsiteX42" fmla="*/ 13059 w 362200"/>
              <a:gd name="connsiteY42" fmla="*/ 1664289 h 1761855"/>
              <a:gd name="connsiteX43" fmla="*/ 24179 w 362200"/>
              <a:gd name="connsiteY43" fmla="*/ 1643367 h 1761855"/>
              <a:gd name="connsiteX44" fmla="*/ 40298 w 362200"/>
              <a:gd name="connsiteY44" fmla="*/ 1589081 h 1761855"/>
              <a:gd name="connsiteX45" fmla="*/ 58916 w 362200"/>
              <a:gd name="connsiteY45" fmla="*/ 1518111 h 1761855"/>
              <a:gd name="connsiteX46" fmla="*/ 75726 w 362200"/>
              <a:gd name="connsiteY46" fmla="*/ 1432579 h 1761855"/>
              <a:gd name="connsiteX47" fmla="*/ 96845 w 362200"/>
              <a:gd name="connsiteY47" fmla="*/ 1344927 h 1761855"/>
              <a:gd name="connsiteX48" fmla="*/ 123524 w 362200"/>
              <a:gd name="connsiteY48" fmla="*/ 1246816 h 1761855"/>
              <a:gd name="connsiteX49" fmla="*/ 141024 w 362200"/>
              <a:gd name="connsiteY49" fmla="*/ 1130038 h 1761855"/>
              <a:gd name="connsiteX50" fmla="*/ 145594 w 362200"/>
              <a:gd name="connsiteY50" fmla="*/ 1019619 h 1761855"/>
              <a:gd name="connsiteX51" fmla="*/ 156974 w 362200"/>
              <a:gd name="connsiteY51" fmla="*/ 890396 h 1761855"/>
              <a:gd name="connsiteX52" fmla="*/ 154174 w 362200"/>
              <a:gd name="connsiteY52" fmla="*/ 775875 h 1761855"/>
              <a:gd name="connsiteX53" fmla="*/ 148315 w 362200"/>
              <a:gd name="connsiteY53" fmla="*/ 655131 h 1761855"/>
              <a:gd name="connsiteX54" fmla="*/ 139956 w 362200"/>
              <a:gd name="connsiteY54" fmla="*/ 551070 h 1761855"/>
              <a:gd name="connsiteX55" fmla="*/ 121728 w 362200"/>
              <a:gd name="connsiteY55" fmla="*/ 459589 h 1761855"/>
              <a:gd name="connsiteX56" fmla="*/ 111989 w 362200"/>
              <a:gd name="connsiteY56" fmla="*/ 418019 h 1761855"/>
              <a:gd name="connsiteX57" fmla="*/ 108370 w 362200"/>
              <a:gd name="connsiteY57" fmla="*/ 388892 h 1761855"/>
              <a:gd name="connsiteX58" fmla="*/ 98630 w 362200"/>
              <a:gd name="connsiteY58" fmla="*/ 347323 h 1761855"/>
              <a:gd name="connsiteX59" fmla="*/ 86391 w 362200"/>
              <a:gd name="connsiteY59" fmla="*/ 322435 h 1761855"/>
              <a:gd name="connsiteX60" fmla="*/ 82771 w 362200"/>
              <a:gd name="connsiteY60" fmla="*/ 293309 h 1761855"/>
              <a:gd name="connsiteX61" fmla="*/ 76652 w 362200"/>
              <a:gd name="connsiteY61" fmla="*/ 280865 h 1761855"/>
              <a:gd name="connsiteX62" fmla="*/ 64413 w 362200"/>
              <a:gd name="connsiteY62" fmla="*/ 255978 h 1761855"/>
              <a:gd name="connsiteX63" fmla="*/ 58293 w 362200"/>
              <a:gd name="connsiteY63" fmla="*/ 243534 h 1761855"/>
              <a:gd name="connsiteX64" fmla="*/ 52174 w 362200"/>
              <a:gd name="connsiteY64" fmla="*/ 231091 h 1761855"/>
              <a:gd name="connsiteX65" fmla="*/ 46054 w 362200"/>
              <a:gd name="connsiteY65" fmla="*/ 218647 h 1761855"/>
              <a:gd name="connsiteX66" fmla="*/ 41768 w 362200"/>
              <a:gd name="connsiteY66" fmla="*/ 209931 h 1761855"/>
              <a:gd name="connsiteX67" fmla="*/ 271656 w 362200"/>
              <a:gd name="connsiteY67" fmla="*/ 824 h 17618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362200" h="1761855">
                <a:moveTo>
                  <a:pt x="271656" y="824"/>
                </a:moveTo>
                <a:lnTo>
                  <a:pt x="277790" y="4239"/>
                </a:lnTo>
                <a:lnTo>
                  <a:pt x="286409" y="0"/>
                </a:lnTo>
                <a:lnTo>
                  <a:pt x="292529" y="12444"/>
                </a:lnTo>
                <a:lnTo>
                  <a:pt x="298648" y="24887"/>
                </a:lnTo>
                <a:lnTo>
                  <a:pt x="301708" y="31110"/>
                </a:lnTo>
                <a:lnTo>
                  <a:pt x="307828" y="43553"/>
                </a:lnTo>
                <a:lnTo>
                  <a:pt x="302828" y="76918"/>
                </a:lnTo>
                <a:lnTo>
                  <a:pt x="300328" y="93601"/>
                </a:lnTo>
                <a:lnTo>
                  <a:pt x="297828" y="110283"/>
                </a:lnTo>
                <a:lnTo>
                  <a:pt x="286709" y="131205"/>
                </a:lnTo>
                <a:lnTo>
                  <a:pt x="290329" y="160331"/>
                </a:lnTo>
                <a:lnTo>
                  <a:pt x="293948" y="189457"/>
                </a:lnTo>
                <a:lnTo>
                  <a:pt x="295068" y="235266"/>
                </a:lnTo>
                <a:lnTo>
                  <a:pt x="304807" y="276836"/>
                </a:lnTo>
                <a:lnTo>
                  <a:pt x="312046" y="335088"/>
                </a:lnTo>
                <a:lnTo>
                  <a:pt x="335274" y="393205"/>
                </a:lnTo>
                <a:lnTo>
                  <a:pt x="347253" y="526392"/>
                </a:lnTo>
                <a:lnTo>
                  <a:pt x="356731" y="676262"/>
                </a:lnTo>
                <a:lnTo>
                  <a:pt x="357031" y="807466"/>
                </a:lnTo>
                <a:lnTo>
                  <a:pt x="362200" y="959456"/>
                </a:lnTo>
                <a:lnTo>
                  <a:pt x="352200" y="1026186"/>
                </a:lnTo>
                <a:lnTo>
                  <a:pt x="339700" y="1109599"/>
                </a:lnTo>
                <a:lnTo>
                  <a:pt x="329701" y="1176329"/>
                </a:lnTo>
                <a:lnTo>
                  <a:pt x="308022" y="1241076"/>
                </a:lnTo>
                <a:lnTo>
                  <a:pt x="289402" y="1312045"/>
                </a:lnTo>
                <a:lnTo>
                  <a:pt x="260354" y="1372689"/>
                </a:lnTo>
                <a:lnTo>
                  <a:pt x="208377" y="1506423"/>
                </a:lnTo>
                <a:lnTo>
                  <a:pt x="181139" y="1581631"/>
                </a:lnTo>
                <a:lnTo>
                  <a:pt x="154591" y="1625593"/>
                </a:lnTo>
                <a:lnTo>
                  <a:pt x="126792" y="1677896"/>
                </a:lnTo>
                <a:lnTo>
                  <a:pt x="107053" y="1703057"/>
                </a:lnTo>
                <a:lnTo>
                  <a:pt x="87314" y="1728217"/>
                </a:lnTo>
                <a:lnTo>
                  <a:pt x="67575" y="1753377"/>
                </a:lnTo>
                <a:lnTo>
                  <a:pt x="50336" y="1761855"/>
                </a:lnTo>
                <a:lnTo>
                  <a:pt x="35597" y="1753650"/>
                </a:lnTo>
                <a:lnTo>
                  <a:pt x="26977" y="1757889"/>
                </a:lnTo>
                <a:lnTo>
                  <a:pt x="12239" y="1749684"/>
                </a:lnTo>
                <a:lnTo>
                  <a:pt x="6119" y="1737240"/>
                </a:lnTo>
                <a:lnTo>
                  <a:pt x="0" y="1724797"/>
                </a:lnTo>
                <a:lnTo>
                  <a:pt x="5559" y="1714337"/>
                </a:lnTo>
                <a:lnTo>
                  <a:pt x="8060" y="1697654"/>
                </a:lnTo>
                <a:lnTo>
                  <a:pt x="13059" y="1664289"/>
                </a:lnTo>
                <a:lnTo>
                  <a:pt x="24179" y="1643367"/>
                </a:lnTo>
                <a:lnTo>
                  <a:pt x="40298" y="1589081"/>
                </a:lnTo>
                <a:lnTo>
                  <a:pt x="58916" y="1518111"/>
                </a:lnTo>
                <a:lnTo>
                  <a:pt x="75726" y="1432579"/>
                </a:lnTo>
                <a:lnTo>
                  <a:pt x="96845" y="1344927"/>
                </a:lnTo>
                <a:lnTo>
                  <a:pt x="123524" y="1246816"/>
                </a:lnTo>
                <a:lnTo>
                  <a:pt x="141024" y="1130038"/>
                </a:lnTo>
                <a:lnTo>
                  <a:pt x="145594" y="1019619"/>
                </a:lnTo>
                <a:lnTo>
                  <a:pt x="156974" y="890396"/>
                </a:lnTo>
                <a:lnTo>
                  <a:pt x="154174" y="775875"/>
                </a:lnTo>
                <a:lnTo>
                  <a:pt x="148315" y="655131"/>
                </a:lnTo>
                <a:lnTo>
                  <a:pt x="139956" y="551070"/>
                </a:lnTo>
                <a:lnTo>
                  <a:pt x="121728" y="459589"/>
                </a:lnTo>
                <a:lnTo>
                  <a:pt x="111989" y="418019"/>
                </a:lnTo>
                <a:lnTo>
                  <a:pt x="108370" y="388892"/>
                </a:lnTo>
                <a:lnTo>
                  <a:pt x="98630" y="347323"/>
                </a:lnTo>
                <a:lnTo>
                  <a:pt x="86391" y="322435"/>
                </a:lnTo>
                <a:lnTo>
                  <a:pt x="82771" y="293309"/>
                </a:lnTo>
                <a:lnTo>
                  <a:pt x="76652" y="280865"/>
                </a:lnTo>
                <a:lnTo>
                  <a:pt x="64413" y="255978"/>
                </a:lnTo>
                <a:lnTo>
                  <a:pt x="58293" y="243534"/>
                </a:lnTo>
                <a:lnTo>
                  <a:pt x="52174" y="231091"/>
                </a:lnTo>
                <a:lnTo>
                  <a:pt x="46054" y="218647"/>
                </a:lnTo>
                <a:lnTo>
                  <a:pt x="41768" y="209931"/>
                </a:lnTo>
                <a:lnTo>
                  <a:pt x="271656" y="82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022DDE32-0638-4093-80BE-BD3C2C0B7E40}"/>
              </a:ext>
            </a:extLst>
          </p:cNvPr>
          <p:cNvSpPr/>
          <p:nvPr/>
        </p:nvSpPr>
        <p:spPr>
          <a:xfrm rot="1571216">
            <a:off x="2767406" y="1617245"/>
            <a:ext cx="378470" cy="282050"/>
          </a:xfrm>
          <a:custGeom>
            <a:avLst/>
            <a:gdLst>
              <a:gd name="connsiteX0" fmla="*/ 0 w 378470"/>
              <a:gd name="connsiteY0" fmla="*/ 94697 h 282050"/>
              <a:gd name="connsiteX1" fmla="*/ 8701 w 378470"/>
              <a:gd name="connsiteY1" fmla="*/ 90418 h 282050"/>
              <a:gd name="connsiteX2" fmla="*/ 17402 w 378470"/>
              <a:gd name="connsiteY2" fmla="*/ 86139 h 282050"/>
              <a:gd name="connsiteX3" fmla="*/ 26104 w 378470"/>
              <a:gd name="connsiteY3" fmla="*/ 81860 h 282050"/>
              <a:gd name="connsiteX4" fmla="*/ 34806 w 378470"/>
              <a:gd name="connsiteY4" fmla="*/ 77580 h 282050"/>
              <a:gd name="connsiteX5" fmla="*/ 65261 w 378470"/>
              <a:gd name="connsiteY5" fmla="*/ 62603 h 282050"/>
              <a:gd name="connsiteX6" fmla="*/ 100067 w 378470"/>
              <a:gd name="connsiteY6" fmla="*/ 45486 h 282050"/>
              <a:gd name="connsiteX7" fmla="*/ 140980 w 378470"/>
              <a:gd name="connsiteY7" fmla="*/ 40785 h 282050"/>
              <a:gd name="connsiteX8" fmla="*/ 167084 w 378470"/>
              <a:gd name="connsiteY8" fmla="*/ 27947 h 282050"/>
              <a:gd name="connsiteX9" fmla="*/ 184487 w 378470"/>
              <a:gd name="connsiteY9" fmla="*/ 19389 h 282050"/>
              <a:gd name="connsiteX10" fmla="*/ 193189 w 378470"/>
              <a:gd name="connsiteY10" fmla="*/ 15110 h 282050"/>
              <a:gd name="connsiteX11" fmla="*/ 201890 w 378470"/>
              <a:gd name="connsiteY11" fmla="*/ 10831 h 282050"/>
              <a:gd name="connsiteX12" fmla="*/ 196563 w 378470"/>
              <a:gd name="connsiteY12" fmla="*/ 0 h 282050"/>
              <a:gd name="connsiteX13" fmla="*/ 378470 w 378470"/>
              <a:gd name="connsiteY13" fmla="*/ 255492 h 282050"/>
              <a:gd name="connsiteX14" fmla="*/ 367972 w 378470"/>
              <a:gd name="connsiteY14" fmla="*/ 260654 h 282050"/>
              <a:gd name="connsiteX15" fmla="*/ 341867 w 378470"/>
              <a:gd name="connsiteY15" fmla="*/ 273492 h 282050"/>
              <a:gd name="connsiteX16" fmla="*/ 324465 w 378470"/>
              <a:gd name="connsiteY16" fmla="*/ 282050 h 282050"/>
              <a:gd name="connsiteX17" fmla="*/ 300955 w 378470"/>
              <a:gd name="connsiteY17" fmla="*/ 278193 h 282050"/>
              <a:gd name="connsiteX18" fmla="*/ 286148 w 378470"/>
              <a:gd name="connsiteY18" fmla="*/ 270057 h 282050"/>
              <a:gd name="connsiteX19" fmla="*/ 259586 w 378470"/>
              <a:gd name="connsiteY19" fmla="*/ 259991 h 282050"/>
              <a:gd name="connsiteX20" fmla="*/ 253480 w 378470"/>
              <a:gd name="connsiteY20" fmla="*/ 247576 h 282050"/>
              <a:gd name="connsiteX21" fmla="*/ 238673 w 378470"/>
              <a:gd name="connsiteY21" fmla="*/ 239439 h 282050"/>
              <a:gd name="connsiteX22" fmla="*/ 223866 w 378470"/>
              <a:gd name="connsiteY22" fmla="*/ 231302 h 282050"/>
              <a:gd name="connsiteX23" fmla="*/ 200357 w 378470"/>
              <a:gd name="connsiteY23" fmla="*/ 227445 h 282050"/>
              <a:gd name="connsiteX24" fmla="*/ 155935 w 378470"/>
              <a:gd name="connsiteY24" fmla="*/ 203035 h 282050"/>
              <a:gd name="connsiteX25" fmla="*/ 102811 w 378470"/>
              <a:gd name="connsiteY25" fmla="*/ 182904 h 282050"/>
              <a:gd name="connsiteX26" fmla="*/ 77547 w 378470"/>
              <a:gd name="connsiteY26" fmla="*/ 164491 h 282050"/>
              <a:gd name="connsiteX27" fmla="*/ 62739 w 378470"/>
              <a:gd name="connsiteY27" fmla="*/ 156355 h 282050"/>
              <a:gd name="connsiteX28" fmla="*/ 39230 w 378470"/>
              <a:gd name="connsiteY28" fmla="*/ 152497 h 282050"/>
              <a:gd name="connsiteX29" fmla="*/ 33124 w 378470"/>
              <a:gd name="connsiteY29" fmla="*/ 140082 h 282050"/>
              <a:gd name="connsiteX30" fmla="*/ 18318 w 378470"/>
              <a:gd name="connsiteY30" fmla="*/ 131945 h 282050"/>
              <a:gd name="connsiteX31" fmla="*/ 12212 w 378470"/>
              <a:gd name="connsiteY31" fmla="*/ 119529 h 282050"/>
              <a:gd name="connsiteX32" fmla="*/ 6106 w 378470"/>
              <a:gd name="connsiteY32" fmla="*/ 107113 h 282050"/>
              <a:gd name="connsiteX33" fmla="*/ 0 w 378470"/>
              <a:gd name="connsiteY33" fmla="*/ 94697 h 282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78470" h="282050">
                <a:moveTo>
                  <a:pt x="0" y="94697"/>
                </a:moveTo>
                <a:lnTo>
                  <a:pt x="8701" y="90418"/>
                </a:lnTo>
                <a:lnTo>
                  <a:pt x="17402" y="86139"/>
                </a:lnTo>
                <a:lnTo>
                  <a:pt x="26104" y="81860"/>
                </a:lnTo>
                <a:lnTo>
                  <a:pt x="34806" y="77580"/>
                </a:lnTo>
                <a:lnTo>
                  <a:pt x="65261" y="62603"/>
                </a:lnTo>
                <a:lnTo>
                  <a:pt x="100067" y="45486"/>
                </a:lnTo>
                <a:lnTo>
                  <a:pt x="140980" y="40785"/>
                </a:lnTo>
                <a:lnTo>
                  <a:pt x="167084" y="27947"/>
                </a:lnTo>
                <a:lnTo>
                  <a:pt x="184487" y="19389"/>
                </a:lnTo>
                <a:lnTo>
                  <a:pt x="193189" y="15110"/>
                </a:lnTo>
                <a:lnTo>
                  <a:pt x="201890" y="10831"/>
                </a:lnTo>
                <a:lnTo>
                  <a:pt x="196563" y="0"/>
                </a:lnTo>
                <a:lnTo>
                  <a:pt x="378470" y="255492"/>
                </a:lnTo>
                <a:lnTo>
                  <a:pt x="367972" y="260654"/>
                </a:lnTo>
                <a:lnTo>
                  <a:pt x="341867" y="273492"/>
                </a:lnTo>
                <a:lnTo>
                  <a:pt x="324465" y="282050"/>
                </a:lnTo>
                <a:lnTo>
                  <a:pt x="300955" y="278193"/>
                </a:lnTo>
                <a:lnTo>
                  <a:pt x="286148" y="270057"/>
                </a:lnTo>
                <a:lnTo>
                  <a:pt x="259586" y="259991"/>
                </a:lnTo>
                <a:lnTo>
                  <a:pt x="253480" y="247576"/>
                </a:lnTo>
                <a:lnTo>
                  <a:pt x="238673" y="239439"/>
                </a:lnTo>
                <a:lnTo>
                  <a:pt x="223866" y="231302"/>
                </a:lnTo>
                <a:lnTo>
                  <a:pt x="200357" y="227445"/>
                </a:lnTo>
                <a:lnTo>
                  <a:pt x="155935" y="203035"/>
                </a:lnTo>
                <a:lnTo>
                  <a:pt x="102811" y="182904"/>
                </a:lnTo>
                <a:lnTo>
                  <a:pt x="77547" y="164491"/>
                </a:lnTo>
                <a:lnTo>
                  <a:pt x="62739" y="156355"/>
                </a:lnTo>
                <a:lnTo>
                  <a:pt x="39230" y="152497"/>
                </a:lnTo>
                <a:lnTo>
                  <a:pt x="33124" y="140082"/>
                </a:lnTo>
                <a:lnTo>
                  <a:pt x="18318" y="131945"/>
                </a:lnTo>
                <a:lnTo>
                  <a:pt x="12212" y="119529"/>
                </a:lnTo>
                <a:lnTo>
                  <a:pt x="6106" y="107113"/>
                </a:lnTo>
                <a:lnTo>
                  <a:pt x="0" y="9469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56E7C383-FDB9-4CE6-8032-9DA850CAC9DF}"/>
              </a:ext>
            </a:extLst>
          </p:cNvPr>
          <p:cNvSpPr/>
          <p:nvPr/>
        </p:nvSpPr>
        <p:spPr>
          <a:xfrm rot="1571216">
            <a:off x="5539574" y="1722147"/>
            <a:ext cx="1074759" cy="752613"/>
          </a:xfrm>
          <a:custGeom>
            <a:avLst/>
            <a:gdLst>
              <a:gd name="connsiteX0" fmla="*/ 755548 w 1074759"/>
              <a:gd name="connsiteY0" fmla="*/ 28057 h 752613"/>
              <a:gd name="connsiteX1" fmla="*/ 768654 w 1074759"/>
              <a:gd name="connsiteY1" fmla="*/ 21612 h 752613"/>
              <a:gd name="connsiteX2" fmla="*/ 786128 w 1074759"/>
              <a:gd name="connsiteY2" fmla="*/ 13019 h 752613"/>
              <a:gd name="connsiteX3" fmla="*/ 812339 w 1074759"/>
              <a:gd name="connsiteY3" fmla="*/ 129 h 752613"/>
              <a:gd name="connsiteX4" fmla="*/ 836120 w 1074759"/>
              <a:gd name="connsiteY4" fmla="*/ 4360 h 752613"/>
              <a:gd name="connsiteX5" fmla="*/ 877375 w 1074759"/>
              <a:gd name="connsiteY5" fmla="*/ 0 h 752613"/>
              <a:gd name="connsiteX6" fmla="*/ 916201 w 1074759"/>
              <a:gd name="connsiteY6" fmla="*/ 12761 h 752613"/>
              <a:gd name="connsiteX7" fmla="*/ 966917 w 1074759"/>
              <a:gd name="connsiteY7" fmla="*/ 27637 h 752613"/>
              <a:gd name="connsiteX8" fmla="*/ 990699 w 1074759"/>
              <a:gd name="connsiteY8" fmla="*/ 31869 h 752613"/>
              <a:gd name="connsiteX9" fmla="*/ 1014480 w 1074759"/>
              <a:gd name="connsiteY9" fmla="*/ 36101 h 752613"/>
              <a:gd name="connsiteX10" fmla="*/ 1040200 w 1074759"/>
              <a:gd name="connsiteY10" fmla="*/ 55307 h 752613"/>
              <a:gd name="connsiteX11" fmla="*/ 1055245 w 1074759"/>
              <a:gd name="connsiteY11" fmla="*/ 63835 h 752613"/>
              <a:gd name="connsiteX12" fmla="*/ 1070289 w 1074759"/>
              <a:gd name="connsiteY12" fmla="*/ 72364 h 752613"/>
              <a:gd name="connsiteX13" fmla="*/ 1074759 w 1074759"/>
              <a:gd name="connsiteY13" fmla="*/ 81454 h 752613"/>
              <a:gd name="connsiteX14" fmla="*/ 827110 w 1074759"/>
              <a:gd name="connsiteY14" fmla="*/ 261825 h 752613"/>
              <a:gd name="connsiteX15" fmla="*/ 824670 w 1074759"/>
              <a:gd name="connsiteY15" fmla="*/ 256863 h 752613"/>
              <a:gd name="connsiteX16" fmla="*/ 809625 w 1074759"/>
              <a:gd name="connsiteY16" fmla="*/ 248334 h 752613"/>
              <a:gd name="connsiteX17" fmla="*/ 800888 w 1074759"/>
              <a:gd name="connsiteY17" fmla="*/ 252631 h 752613"/>
              <a:gd name="connsiteX18" fmla="*/ 783414 w 1074759"/>
              <a:gd name="connsiteY18" fmla="*/ 261224 h 752613"/>
              <a:gd name="connsiteX19" fmla="*/ 757203 w 1074759"/>
              <a:gd name="connsiteY19" fmla="*/ 274114 h 752613"/>
              <a:gd name="connsiteX20" fmla="*/ 748465 w 1074759"/>
              <a:gd name="connsiteY20" fmla="*/ 278411 h 752613"/>
              <a:gd name="connsiteX21" fmla="*/ 730991 w 1074759"/>
              <a:gd name="connsiteY21" fmla="*/ 287005 h 752613"/>
              <a:gd name="connsiteX22" fmla="*/ 713518 w 1074759"/>
              <a:gd name="connsiteY22" fmla="*/ 295598 h 752613"/>
              <a:gd name="connsiteX23" fmla="*/ 687306 w 1074759"/>
              <a:gd name="connsiteY23" fmla="*/ 308488 h 752613"/>
              <a:gd name="connsiteX24" fmla="*/ 667402 w 1074759"/>
              <a:gd name="connsiteY24" fmla="*/ 334203 h 752613"/>
              <a:gd name="connsiteX25" fmla="*/ 645559 w 1074759"/>
              <a:gd name="connsiteY25" fmla="*/ 344945 h 752613"/>
              <a:gd name="connsiteX26" fmla="*/ 610612 w 1074759"/>
              <a:gd name="connsiteY26" fmla="*/ 362131 h 752613"/>
              <a:gd name="connsiteX27" fmla="*/ 590707 w 1074759"/>
              <a:gd name="connsiteY27" fmla="*/ 387848 h 752613"/>
              <a:gd name="connsiteX28" fmla="*/ 573234 w 1074759"/>
              <a:gd name="connsiteY28" fmla="*/ 396441 h 752613"/>
              <a:gd name="connsiteX29" fmla="*/ 547022 w 1074759"/>
              <a:gd name="connsiteY29" fmla="*/ 409331 h 752613"/>
              <a:gd name="connsiteX30" fmla="*/ 535855 w 1074759"/>
              <a:gd name="connsiteY30" fmla="*/ 430750 h 752613"/>
              <a:gd name="connsiteX31" fmla="*/ 509644 w 1074759"/>
              <a:gd name="connsiteY31" fmla="*/ 443640 h 752613"/>
              <a:gd name="connsiteX32" fmla="*/ 483433 w 1074759"/>
              <a:gd name="connsiteY32" fmla="*/ 456530 h 752613"/>
              <a:gd name="connsiteX33" fmla="*/ 459161 w 1074759"/>
              <a:gd name="connsiteY33" fmla="*/ 484393 h 752613"/>
              <a:gd name="connsiteX34" fmla="*/ 432949 w 1074759"/>
              <a:gd name="connsiteY34" fmla="*/ 497283 h 752613"/>
              <a:gd name="connsiteX35" fmla="*/ 404309 w 1074759"/>
              <a:gd name="connsiteY35" fmla="*/ 527296 h 752613"/>
              <a:gd name="connsiteX36" fmla="*/ 369360 w 1074759"/>
              <a:gd name="connsiteY36" fmla="*/ 544483 h 752613"/>
              <a:gd name="connsiteX37" fmla="*/ 331982 w 1074759"/>
              <a:gd name="connsiteY37" fmla="*/ 578791 h 752613"/>
              <a:gd name="connsiteX38" fmla="*/ 288297 w 1074759"/>
              <a:gd name="connsiteY38" fmla="*/ 600275 h 752613"/>
              <a:gd name="connsiteX39" fmla="*/ 255287 w 1074759"/>
              <a:gd name="connsiteY39" fmla="*/ 632435 h 752613"/>
              <a:gd name="connsiteX40" fmla="*/ 211602 w 1074759"/>
              <a:gd name="connsiteY40" fmla="*/ 653918 h 752613"/>
              <a:gd name="connsiteX41" fmla="*/ 165487 w 1074759"/>
              <a:gd name="connsiteY41" fmla="*/ 692524 h 752613"/>
              <a:gd name="connsiteX42" fmla="*/ 121802 w 1074759"/>
              <a:gd name="connsiteY42" fmla="*/ 714008 h 752613"/>
              <a:gd name="connsiteX43" fmla="*/ 75687 w 1074759"/>
              <a:gd name="connsiteY43" fmla="*/ 752613 h 752613"/>
              <a:gd name="connsiteX44" fmla="*/ 0 w 1074759"/>
              <a:gd name="connsiteY44" fmla="*/ 598709 h 752613"/>
              <a:gd name="connsiteX45" fmla="*/ 81063 w 1074759"/>
              <a:gd name="connsiteY45" fmla="*/ 542916 h 752613"/>
              <a:gd name="connsiteX46" fmla="*/ 127179 w 1074759"/>
              <a:gd name="connsiteY46" fmla="*/ 504311 h 752613"/>
              <a:gd name="connsiteX47" fmla="*/ 170864 w 1074759"/>
              <a:gd name="connsiteY47" fmla="*/ 482827 h 752613"/>
              <a:gd name="connsiteX48" fmla="*/ 195136 w 1074759"/>
              <a:gd name="connsiteY48" fmla="*/ 454964 h 752613"/>
              <a:gd name="connsiteX49" fmla="*/ 221347 w 1074759"/>
              <a:gd name="connsiteY49" fmla="*/ 442074 h 752613"/>
              <a:gd name="connsiteX50" fmla="*/ 256295 w 1074759"/>
              <a:gd name="connsiteY50" fmla="*/ 424887 h 752613"/>
              <a:gd name="connsiteX51" fmla="*/ 293673 w 1074759"/>
              <a:gd name="connsiteY51" fmla="*/ 390578 h 752613"/>
              <a:gd name="connsiteX52" fmla="*/ 337358 w 1074759"/>
              <a:gd name="connsiteY52" fmla="*/ 369094 h 752613"/>
              <a:gd name="connsiteX53" fmla="*/ 383474 w 1074759"/>
              <a:gd name="connsiteY53" fmla="*/ 330489 h 752613"/>
              <a:gd name="connsiteX54" fmla="*/ 431528 w 1074759"/>
              <a:gd name="connsiteY54" fmla="*/ 306857 h 752613"/>
              <a:gd name="connsiteX55" fmla="*/ 486380 w 1074759"/>
              <a:gd name="connsiteY55" fmla="*/ 263954 h 752613"/>
              <a:gd name="connsiteX56" fmla="*/ 541232 w 1074759"/>
              <a:gd name="connsiteY56" fmla="*/ 221052 h 752613"/>
              <a:gd name="connsiteX57" fmla="*/ 586132 w 1074759"/>
              <a:gd name="connsiteY57" fmla="*/ 191008 h 752613"/>
              <a:gd name="connsiteX58" fmla="*/ 623510 w 1074759"/>
              <a:gd name="connsiteY58" fmla="*/ 156700 h 752613"/>
              <a:gd name="connsiteX59" fmla="*/ 660888 w 1074759"/>
              <a:gd name="connsiteY59" fmla="*/ 122390 h 752613"/>
              <a:gd name="connsiteX60" fmla="*/ 695837 w 1074759"/>
              <a:gd name="connsiteY60" fmla="*/ 105203 h 752613"/>
              <a:gd name="connsiteX61" fmla="*/ 715740 w 1074759"/>
              <a:gd name="connsiteY61" fmla="*/ 79488 h 752613"/>
              <a:gd name="connsiteX62" fmla="*/ 726907 w 1074759"/>
              <a:gd name="connsiteY62" fmla="*/ 58069 h 752613"/>
              <a:gd name="connsiteX63" fmla="*/ 735644 w 1074759"/>
              <a:gd name="connsiteY63" fmla="*/ 53772 h 752613"/>
              <a:gd name="connsiteX64" fmla="*/ 755548 w 1074759"/>
              <a:gd name="connsiteY64" fmla="*/ 28057 h 75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1074759" h="752613">
                <a:moveTo>
                  <a:pt x="755548" y="28057"/>
                </a:moveTo>
                <a:lnTo>
                  <a:pt x="768654" y="21612"/>
                </a:lnTo>
                <a:lnTo>
                  <a:pt x="786128" y="13019"/>
                </a:lnTo>
                <a:lnTo>
                  <a:pt x="812339" y="129"/>
                </a:lnTo>
                <a:lnTo>
                  <a:pt x="836120" y="4360"/>
                </a:lnTo>
                <a:lnTo>
                  <a:pt x="877375" y="0"/>
                </a:lnTo>
                <a:lnTo>
                  <a:pt x="916201" y="12761"/>
                </a:lnTo>
                <a:lnTo>
                  <a:pt x="966917" y="27637"/>
                </a:lnTo>
                <a:lnTo>
                  <a:pt x="990699" y="31869"/>
                </a:lnTo>
                <a:lnTo>
                  <a:pt x="1014480" y="36101"/>
                </a:lnTo>
                <a:lnTo>
                  <a:pt x="1040200" y="55307"/>
                </a:lnTo>
                <a:lnTo>
                  <a:pt x="1055245" y="63835"/>
                </a:lnTo>
                <a:lnTo>
                  <a:pt x="1070289" y="72364"/>
                </a:lnTo>
                <a:lnTo>
                  <a:pt x="1074759" y="81454"/>
                </a:lnTo>
                <a:lnTo>
                  <a:pt x="827110" y="261825"/>
                </a:lnTo>
                <a:lnTo>
                  <a:pt x="824670" y="256863"/>
                </a:lnTo>
                <a:lnTo>
                  <a:pt x="809625" y="248334"/>
                </a:lnTo>
                <a:lnTo>
                  <a:pt x="800888" y="252631"/>
                </a:lnTo>
                <a:lnTo>
                  <a:pt x="783414" y="261224"/>
                </a:lnTo>
                <a:lnTo>
                  <a:pt x="757203" y="274114"/>
                </a:lnTo>
                <a:lnTo>
                  <a:pt x="748465" y="278411"/>
                </a:lnTo>
                <a:lnTo>
                  <a:pt x="730991" y="287005"/>
                </a:lnTo>
                <a:lnTo>
                  <a:pt x="713518" y="295598"/>
                </a:lnTo>
                <a:lnTo>
                  <a:pt x="687306" y="308488"/>
                </a:lnTo>
                <a:lnTo>
                  <a:pt x="667402" y="334203"/>
                </a:lnTo>
                <a:lnTo>
                  <a:pt x="645559" y="344945"/>
                </a:lnTo>
                <a:lnTo>
                  <a:pt x="610612" y="362131"/>
                </a:lnTo>
                <a:lnTo>
                  <a:pt x="590707" y="387848"/>
                </a:lnTo>
                <a:lnTo>
                  <a:pt x="573234" y="396441"/>
                </a:lnTo>
                <a:lnTo>
                  <a:pt x="547022" y="409331"/>
                </a:lnTo>
                <a:lnTo>
                  <a:pt x="535855" y="430750"/>
                </a:lnTo>
                <a:lnTo>
                  <a:pt x="509644" y="443640"/>
                </a:lnTo>
                <a:lnTo>
                  <a:pt x="483433" y="456530"/>
                </a:lnTo>
                <a:lnTo>
                  <a:pt x="459161" y="484393"/>
                </a:lnTo>
                <a:lnTo>
                  <a:pt x="432949" y="497283"/>
                </a:lnTo>
                <a:lnTo>
                  <a:pt x="404309" y="527296"/>
                </a:lnTo>
                <a:lnTo>
                  <a:pt x="369360" y="544483"/>
                </a:lnTo>
                <a:lnTo>
                  <a:pt x="331982" y="578791"/>
                </a:lnTo>
                <a:lnTo>
                  <a:pt x="288297" y="600275"/>
                </a:lnTo>
                <a:lnTo>
                  <a:pt x="255287" y="632435"/>
                </a:lnTo>
                <a:lnTo>
                  <a:pt x="211602" y="653918"/>
                </a:lnTo>
                <a:lnTo>
                  <a:pt x="165487" y="692524"/>
                </a:lnTo>
                <a:lnTo>
                  <a:pt x="121802" y="714008"/>
                </a:lnTo>
                <a:lnTo>
                  <a:pt x="75687" y="752613"/>
                </a:lnTo>
                <a:lnTo>
                  <a:pt x="0" y="598709"/>
                </a:lnTo>
                <a:lnTo>
                  <a:pt x="81063" y="542916"/>
                </a:lnTo>
                <a:lnTo>
                  <a:pt x="127179" y="504311"/>
                </a:lnTo>
                <a:lnTo>
                  <a:pt x="170864" y="482827"/>
                </a:lnTo>
                <a:lnTo>
                  <a:pt x="195136" y="454964"/>
                </a:lnTo>
                <a:lnTo>
                  <a:pt x="221347" y="442074"/>
                </a:lnTo>
                <a:lnTo>
                  <a:pt x="256295" y="424887"/>
                </a:lnTo>
                <a:lnTo>
                  <a:pt x="293673" y="390578"/>
                </a:lnTo>
                <a:lnTo>
                  <a:pt x="337358" y="369094"/>
                </a:lnTo>
                <a:lnTo>
                  <a:pt x="383474" y="330489"/>
                </a:lnTo>
                <a:lnTo>
                  <a:pt x="431528" y="306857"/>
                </a:lnTo>
                <a:lnTo>
                  <a:pt x="486380" y="263954"/>
                </a:lnTo>
                <a:lnTo>
                  <a:pt x="541232" y="221052"/>
                </a:lnTo>
                <a:lnTo>
                  <a:pt x="586132" y="191008"/>
                </a:lnTo>
                <a:lnTo>
                  <a:pt x="623510" y="156700"/>
                </a:lnTo>
                <a:lnTo>
                  <a:pt x="660888" y="122390"/>
                </a:lnTo>
                <a:lnTo>
                  <a:pt x="695837" y="105203"/>
                </a:lnTo>
                <a:lnTo>
                  <a:pt x="715740" y="79488"/>
                </a:lnTo>
                <a:lnTo>
                  <a:pt x="726907" y="58069"/>
                </a:lnTo>
                <a:lnTo>
                  <a:pt x="735644" y="53772"/>
                </a:lnTo>
                <a:lnTo>
                  <a:pt x="755548" y="2805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5" name="任意多边形: 形状 124">
            <a:extLst>
              <a:ext uri="{FF2B5EF4-FFF2-40B4-BE49-F238E27FC236}">
                <a16:creationId xmlns:a16="http://schemas.microsoft.com/office/drawing/2014/main" xmlns="" id="{D202D22E-E43A-4B0C-97F9-1BFDBF1E870C}"/>
              </a:ext>
            </a:extLst>
          </p:cNvPr>
          <p:cNvSpPr/>
          <p:nvPr/>
        </p:nvSpPr>
        <p:spPr>
          <a:xfrm rot="1571216">
            <a:off x="9670522" y="4049837"/>
            <a:ext cx="611728" cy="1327843"/>
          </a:xfrm>
          <a:custGeom>
            <a:avLst/>
            <a:gdLst>
              <a:gd name="connsiteX0" fmla="*/ 585005 w 611728"/>
              <a:gd name="connsiteY0" fmla="*/ 0 h 1327843"/>
              <a:gd name="connsiteX1" fmla="*/ 595157 w 611728"/>
              <a:gd name="connsiteY1" fmla="*/ 20644 h 1327843"/>
              <a:gd name="connsiteX2" fmla="*/ 611040 w 611728"/>
              <a:gd name="connsiteY2" fmla="*/ 29224 h 1327843"/>
              <a:gd name="connsiteX3" fmla="*/ 608138 w 611728"/>
              <a:gd name="connsiteY3" fmla="*/ 47040 h 1327843"/>
              <a:gd name="connsiteX4" fmla="*/ 611728 w 611728"/>
              <a:gd name="connsiteY4" fmla="*/ 78055 h 1327843"/>
              <a:gd name="connsiteX5" fmla="*/ 605925 w 611728"/>
              <a:gd name="connsiteY5" fmla="*/ 113688 h 1327843"/>
              <a:gd name="connsiteX6" fmla="*/ 584241 w 611728"/>
              <a:gd name="connsiteY6" fmla="*/ 140742 h 1327843"/>
              <a:gd name="connsiteX7" fmla="*/ 571950 w 611728"/>
              <a:gd name="connsiteY7" fmla="*/ 163177 h 1327843"/>
              <a:gd name="connsiteX8" fmla="*/ 556755 w 611728"/>
              <a:gd name="connsiteY8" fmla="*/ 203429 h 1327843"/>
              <a:gd name="connsiteX9" fmla="*/ 532170 w 611728"/>
              <a:gd name="connsiteY9" fmla="*/ 248299 h 1327843"/>
              <a:gd name="connsiteX10" fmla="*/ 515526 w 611728"/>
              <a:gd name="connsiteY10" fmla="*/ 297460 h 1327843"/>
              <a:gd name="connsiteX11" fmla="*/ 488040 w 611728"/>
              <a:gd name="connsiteY11" fmla="*/ 360147 h 1327843"/>
              <a:gd name="connsiteX12" fmla="*/ 457653 w 611728"/>
              <a:gd name="connsiteY12" fmla="*/ 440650 h 1327843"/>
              <a:gd name="connsiteX13" fmla="*/ 427265 w 611728"/>
              <a:gd name="connsiteY13" fmla="*/ 521154 h 1327843"/>
              <a:gd name="connsiteX14" fmla="*/ 405163 w 611728"/>
              <a:gd name="connsiteY14" fmla="*/ 630364 h 1327843"/>
              <a:gd name="connsiteX15" fmla="*/ 371875 w 611728"/>
              <a:gd name="connsiteY15" fmla="*/ 728683 h 1327843"/>
              <a:gd name="connsiteX16" fmla="*/ 347634 w 611728"/>
              <a:gd name="connsiteY16" fmla="*/ 797970 h 1327843"/>
              <a:gd name="connsiteX17" fmla="*/ 326638 w 611728"/>
              <a:gd name="connsiteY17" fmla="*/ 873855 h 1327843"/>
              <a:gd name="connsiteX18" fmla="*/ 302053 w 611728"/>
              <a:gd name="connsiteY18" fmla="*/ 918725 h 1327843"/>
              <a:gd name="connsiteX19" fmla="*/ 293350 w 611728"/>
              <a:gd name="connsiteY19" fmla="*/ 972175 h 1327843"/>
              <a:gd name="connsiteX20" fmla="*/ 285753 w 611728"/>
              <a:gd name="connsiteY20" fmla="*/ 992301 h 1327843"/>
              <a:gd name="connsiteX21" fmla="*/ 282852 w 611728"/>
              <a:gd name="connsiteY21" fmla="*/ 1010118 h 1327843"/>
              <a:gd name="connsiteX22" fmla="*/ 292244 w 611728"/>
              <a:gd name="connsiteY22" fmla="*/ 1005499 h 1327843"/>
              <a:gd name="connsiteX23" fmla="*/ 306332 w 611728"/>
              <a:gd name="connsiteY23" fmla="*/ 998571 h 1327843"/>
              <a:gd name="connsiteX24" fmla="*/ 318198 w 611728"/>
              <a:gd name="connsiteY24" fmla="*/ 992736 h 1327843"/>
              <a:gd name="connsiteX25" fmla="*/ 201410 w 611728"/>
              <a:gd name="connsiteY25" fmla="*/ 1315082 h 1327843"/>
              <a:gd name="connsiteX26" fmla="*/ 181537 w 611728"/>
              <a:gd name="connsiteY26" fmla="*/ 1313987 h 1327843"/>
              <a:gd name="connsiteX27" fmla="*/ 153363 w 611728"/>
              <a:gd name="connsiteY27" fmla="*/ 1327843 h 1327843"/>
              <a:gd name="connsiteX28" fmla="*/ 121599 w 611728"/>
              <a:gd name="connsiteY28" fmla="*/ 1310684 h 1327843"/>
              <a:gd name="connsiteX29" fmla="*/ 93080 w 611728"/>
              <a:gd name="connsiteY29" fmla="*/ 1300123 h 1327843"/>
              <a:gd name="connsiteX30" fmla="*/ 70707 w 611728"/>
              <a:gd name="connsiteY30" fmla="*/ 1278346 h 1327843"/>
              <a:gd name="connsiteX31" fmla="*/ 41845 w 611728"/>
              <a:gd name="connsiteY31" fmla="*/ 1243370 h 1327843"/>
              <a:gd name="connsiteX32" fmla="*/ 19471 w 611728"/>
              <a:gd name="connsiteY32" fmla="*/ 1221592 h 1327843"/>
              <a:gd name="connsiteX33" fmla="*/ 3589 w 611728"/>
              <a:gd name="connsiteY33" fmla="*/ 1213013 h 1327843"/>
              <a:gd name="connsiteX34" fmla="*/ 0 w 611728"/>
              <a:gd name="connsiteY34" fmla="*/ 1181998 h 1327843"/>
              <a:gd name="connsiteX35" fmla="*/ 2901 w 611728"/>
              <a:gd name="connsiteY35" fmla="*/ 1164182 h 1327843"/>
              <a:gd name="connsiteX36" fmla="*/ 5802 w 611728"/>
              <a:gd name="connsiteY36" fmla="*/ 1146365 h 1327843"/>
              <a:gd name="connsiteX37" fmla="*/ 33977 w 611728"/>
              <a:gd name="connsiteY37" fmla="*/ 1132509 h 1327843"/>
              <a:gd name="connsiteX38" fmla="*/ 55661 w 611728"/>
              <a:gd name="connsiteY38" fmla="*/ 1105456 h 1327843"/>
              <a:gd name="connsiteX39" fmla="*/ 58562 w 611728"/>
              <a:gd name="connsiteY39" fmla="*/ 1087639 h 1327843"/>
              <a:gd name="connsiteX40" fmla="*/ 72648 w 611728"/>
              <a:gd name="connsiteY40" fmla="*/ 1080711 h 1327843"/>
              <a:gd name="connsiteX41" fmla="*/ 78451 w 611728"/>
              <a:gd name="connsiteY41" fmla="*/ 1045078 h 1327843"/>
              <a:gd name="connsiteX42" fmla="*/ 90743 w 611728"/>
              <a:gd name="connsiteY42" fmla="*/ 1022643 h 1327843"/>
              <a:gd name="connsiteX43" fmla="*/ 105938 w 611728"/>
              <a:gd name="connsiteY43" fmla="*/ 982391 h 1327843"/>
              <a:gd name="connsiteX44" fmla="*/ 121131 w 611728"/>
              <a:gd name="connsiteY44" fmla="*/ 942139 h 1327843"/>
              <a:gd name="connsiteX45" fmla="*/ 145716 w 611728"/>
              <a:gd name="connsiteY45" fmla="*/ 897269 h 1327843"/>
              <a:gd name="connsiteX46" fmla="*/ 157664 w 611728"/>
              <a:gd name="connsiteY46" fmla="*/ 850418 h 1327843"/>
              <a:gd name="connsiteX47" fmla="*/ 213054 w 611728"/>
              <a:gd name="connsiteY47" fmla="*/ 642888 h 1327843"/>
              <a:gd name="connsiteX48" fmla="*/ 230461 w 611728"/>
              <a:gd name="connsiteY48" fmla="*/ 535988 h 1327843"/>
              <a:gd name="connsiteX49" fmla="*/ 263748 w 611728"/>
              <a:gd name="connsiteY49" fmla="*/ 437668 h 1327843"/>
              <a:gd name="connsiteX50" fmla="*/ 266306 w 611728"/>
              <a:gd name="connsiteY50" fmla="*/ 395435 h 1327843"/>
              <a:gd name="connsiteX51" fmla="*/ 276803 w 611728"/>
              <a:gd name="connsiteY51" fmla="*/ 357493 h 1327843"/>
              <a:gd name="connsiteX52" fmla="*/ 282606 w 611728"/>
              <a:gd name="connsiteY52" fmla="*/ 321859 h 1327843"/>
              <a:gd name="connsiteX53" fmla="*/ 279471 w 611728"/>
              <a:gd name="connsiteY53" fmla="*/ 294779 h 1327843"/>
              <a:gd name="connsiteX54" fmla="*/ 585005 w 611728"/>
              <a:gd name="connsiteY54" fmla="*/ 0 h 1327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611728" h="1327843">
                <a:moveTo>
                  <a:pt x="585005" y="0"/>
                </a:moveTo>
                <a:lnTo>
                  <a:pt x="595157" y="20644"/>
                </a:lnTo>
                <a:lnTo>
                  <a:pt x="611040" y="29224"/>
                </a:lnTo>
                <a:lnTo>
                  <a:pt x="608138" y="47040"/>
                </a:lnTo>
                <a:lnTo>
                  <a:pt x="611728" y="78055"/>
                </a:lnTo>
                <a:lnTo>
                  <a:pt x="605925" y="113688"/>
                </a:lnTo>
                <a:lnTo>
                  <a:pt x="584241" y="140742"/>
                </a:lnTo>
                <a:lnTo>
                  <a:pt x="571950" y="163177"/>
                </a:lnTo>
                <a:lnTo>
                  <a:pt x="556755" y="203429"/>
                </a:lnTo>
                <a:lnTo>
                  <a:pt x="532170" y="248299"/>
                </a:lnTo>
                <a:lnTo>
                  <a:pt x="515526" y="297460"/>
                </a:lnTo>
                <a:lnTo>
                  <a:pt x="488040" y="360147"/>
                </a:lnTo>
                <a:lnTo>
                  <a:pt x="457653" y="440650"/>
                </a:lnTo>
                <a:lnTo>
                  <a:pt x="427265" y="521154"/>
                </a:lnTo>
                <a:lnTo>
                  <a:pt x="405163" y="630364"/>
                </a:lnTo>
                <a:lnTo>
                  <a:pt x="371875" y="728683"/>
                </a:lnTo>
                <a:lnTo>
                  <a:pt x="347634" y="797970"/>
                </a:lnTo>
                <a:lnTo>
                  <a:pt x="326638" y="873855"/>
                </a:lnTo>
                <a:lnTo>
                  <a:pt x="302053" y="918725"/>
                </a:lnTo>
                <a:lnTo>
                  <a:pt x="293350" y="972175"/>
                </a:lnTo>
                <a:lnTo>
                  <a:pt x="285753" y="992301"/>
                </a:lnTo>
                <a:lnTo>
                  <a:pt x="282852" y="1010118"/>
                </a:lnTo>
                <a:lnTo>
                  <a:pt x="292244" y="1005499"/>
                </a:lnTo>
                <a:lnTo>
                  <a:pt x="306332" y="998571"/>
                </a:lnTo>
                <a:lnTo>
                  <a:pt x="318198" y="992736"/>
                </a:lnTo>
                <a:lnTo>
                  <a:pt x="201410" y="1315082"/>
                </a:lnTo>
                <a:lnTo>
                  <a:pt x="181537" y="1313987"/>
                </a:lnTo>
                <a:lnTo>
                  <a:pt x="153363" y="1327843"/>
                </a:lnTo>
                <a:lnTo>
                  <a:pt x="121599" y="1310684"/>
                </a:lnTo>
                <a:lnTo>
                  <a:pt x="93080" y="1300123"/>
                </a:lnTo>
                <a:lnTo>
                  <a:pt x="70707" y="1278346"/>
                </a:lnTo>
                <a:lnTo>
                  <a:pt x="41845" y="1243370"/>
                </a:lnTo>
                <a:lnTo>
                  <a:pt x="19471" y="1221592"/>
                </a:lnTo>
                <a:lnTo>
                  <a:pt x="3589" y="1213013"/>
                </a:lnTo>
                <a:lnTo>
                  <a:pt x="0" y="1181998"/>
                </a:lnTo>
                <a:lnTo>
                  <a:pt x="2901" y="1164182"/>
                </a:lnTo>
                <a:lnTo>
                  <a:pt x="5802" y="1146365"/>
                </a:lnTo>
                <a:lnTo>
                  <a:pt x="33977" y="1132509"/>
                </a:lnTo>
                <a:lnTo>
                  <a:pt x="55661" y="1105456"/>
                </a:lnTo>
                <a:lnTo>
                  <a:pt x="58562" y="1087639"/>
                </a:lnTo>
                <a:lnTo>
                  <a:pt x="72648" y="1080711"/>
                </a:lnTo>
                <a:lnTo>
                  <a:pt x="78451" y="1045078"/>
                </a:lnTo>
                <a:lnTo>
                  <a:pt x="90743" y="1022643"/>
                </a:lnTo>
                <a:lnTo>
                  <a:pt x="105938" y="982391"/>
                </a:lnTo>
                <a:lnTo>
                  <a:pt x="121131" y="942139"/>
                </a:lnTo>
                <a:lnTo>
                  <a:pt x="145716" y="897269"/>
                </a:lnTo>
                <a:lnTo>
                  <a:pt x="157664" y="850418"/>
                </a:lnTo>
                <a:lnTo>
                  <a:pt x="213054" y="642888"/>
                </a:lnTo>
                <a:lnTo>
                  <a:pt x="230461" y="535988"/>
                </a:lnTo>
                <a:lnTo>
                  <a:pt x="263748" y="437668"/>
                </a:lnTo>
                <a:lnTo>
                  <a:pt x="266306" y="395435"/>
                </a:lnTo>
                <a:lnTo>
                  <a:pt x="276803" y="357493"/>
                </a:lnTo>
                <a:lnTo>
                  <a:pt x="282606" y="321859"/>
                </a:lnTo>
                <a:lnTo>
                  <a:pt x="279471" y="294779"/>
                </a:lnTo>
                <a:lnTo>
                  <a:pt x="58500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6CBF8D28-A6A8-4374-9BD7-312DD6FDCBA0}"/>
              </a:ext>
            </a:extLst>
          </p:cNvPr>
          <p:cNvSpPr/>
          <p:nvPr/>
        </p:nvSpPr>
        <p:spPr>
          <a:xfrm rot="1571216">
            <a:off x="2627814" y="5264191"/>
            <a:ext cx="717656" cy="512247"/>
          </a:xfrm>
          <a:custGeom>
            <a:avLst/>
            <a:gdLst>
              <a:gd name="connsiteX0" fmla="*/ 563234 w 717656"/>
              <a:gd name="connsiteY0" fmla="*/ 4088 h 512247"/>
              <a:gd name="connsiteX1" fmla="*/ 571548 w 717656"/>
              <a:gd name="connsiteY1" fmla="*/ 0 h 512247"/>
              <a:gd name="connsiteX2" fmla="*/ 585685 w 717656"/>
              <a:gd name="connsiteY2" fmla="*/ 7753 h 512247"/>
              <a:gd name="connsiteX3" fmla="*/ 593999 w 717656"/>
              <a:gd name="connsiteY3" fmla="*/ 3664 h 512247"/>
              <a:gd name="connsiteX4" fmla="*/ 608136 w 717656"/>
              <a:gd name="connsiteY4" fmla="*/ 11416 h 512247"/>
              <a:gd name="connsiteX5" fmla="*/ 624765 w 717656"/>
              <a:gd name="connsiteY5" fmla="*/ 3239 h 512247"/>
              <a:gd name="connsiteX6" fmla="*/ 647216 w 717656"/>
              <a:gd name="connsiteY6" fmla="*/ 6902 h 512247"/>
              <a:gd name="connsiteX7" fmla="*/ 669667 w 717656"/>
              <a:gd name="connsiteY7" fmla="*/ 10566 h 512247"/>
              <a:gd name="connsiteX8" fmla="*/ 700432 w 717656"/>
              <a:gd name="connsiteY8" fmla="*/ 10141 h 512247"/>
              <a:gd name="connsiteX9" fmla="*/ 717656 w 717656"/>
              <a:gd name="connsiteY9" fmla="*/ 11190 h 512247"/>
              <a:gd name="connsiteX10" fmla="*/ 597123 w 717656"/>
              <a:gd name="connsiteY10" fmla="*/ 114887 h 512247"/>
              <a:gd name="connsiteX11" fmla="*/ 576563 w 717656"/>
              <a:gd name="connsiteY11" fmla="*/ 115171 h 512247"/>
              <a:gd name="connsiteX12" fmla="*/ 559935 w 717656"/>
              <a:gd name="connsiteY12" fmla="*/ 123348 h 512247"/>
              <a:gd name="connsiteX13" fmla="*/ 534993 w 717656"/>
              <a:gd name="connsiteY13" fmla="*/ 135614 h 512247"/>
              <a:gd name="connsiteX14" fmla="*/ 522521 w 717656"/>
              <a:gd name="connsiteY14" fmla="*/ 141747 h 512247"/>
              <a:gd name="connsiteX15" fmla="*/ 497579 w 717656"/>
              <a:gd name="connsiteY15" fmla="*/ 154013 h 512247"/>
              <a:gd name="connsiteX16" fmla="*/ 480951 w 717656"/>
              <a:gd name="connsiteY16" fmla="*/ 162191 h 512247"/>
              <a:gd name="connsiteX17" fmla="*/ 464323 w 717656"/>
              <a:gd name="connsiteY17" fmla="*/ 170368 h 512247"/>
              <a:gd name="connsiteX18" fmla="*/ 453518 w 717656"/>
              <a:gd name="connsiteY18" fmla="*/ 190387 h 512247"/>
              <a:gd name="connsiteX19" fmla="*/ 436890 w 717656"/>
              <a:gd name="connsiteY19" fmla="*/ 198564 h 512247"/>
              <a:gd name="connsiteX20" fmla="*/ 411948 w 717656"/>
              <a:gd name="connsiteY20" fmla="*/ 210830 h 512247"/>
              <a:gd name="connsiteX21" fmla="*/ 392829 w 717656"/>
              <a:gd name="connsiteY21" fmla="*/ 234937 h 512247"/>
              <a:gd name="connsiteX22" fmla="*/ 359573 w 717656"/>
              <a:gd name="connsiteY22" fmla="*/ 251291 h 512247"/>
              <a:gd name="connsiteX23" fmla="*/ 336298 w 717656"/>
              <a:gd name="connsiteY23" fmla="*/ 277443 h 512247"/>
              <a:gd name="connsiteX24" fmla="*/ 303042 w 717656"/>
              <a:gd name="connsiteY24" fmla="*/ 293798 h 512247"/>
              <a:gd name="connsiteX25" fmla="*/ 272697 w 717656"/>
              <a:gd name="connsiteY25" fmla="*/ 316072 h 512247"/>
              <a:gd name="connsiteX26" fmla="*/ 236950 w 717656"/>
              <a:gd name="connsiteY26" fmla="*/ 348357 h 512247"/>
              <a:gd name="connsiteX27" fmla="*/ 201203 w 717656"/>
              <a:gd name="connsiteY27" fmla="*/ 380641 h 512247"/>
              <a:gd name="connsiteX28" fmla="*/ 155475 w 717656"/>
              <a:gd name="connsiteY28" fmla="*/ 403129 h 512247"/>
              <a:gd name="connsiteX29" fmla="*/ 119728 w 717656"/>
              <a:gd name="connsiteY29" fmla="*/ 435413 h 512247"/>
              <a:gd name="connsiteX30" fmla="*/ 67353 w 717656"/>
              <a:gd name="connsiteY30" fmla="*/ 475875 h 512247"/>
              <a:gd name="connsiteX31" fmla="*/ 23292 w 717656"/>
              <a:gd name="connsiteY31" fmla="*/ 512247 h 512247"/>
              <a:gd name="connsiteX32" fmla="*/ 0 w 717656"/>
              <a:gd name="connsiteY32" fmla="*/ 464884 h 512247"/>
              <a:gd name="connsiteX33" fmla="*/ 8314 w 717656"/>
              <a:gd name="connsiteY33" fmla="*/ 460795 h 512247"/>
              <a:gd name="connsiteX34" fmla="*/ 16628 w 717656"/>
              <a:gd name="connsiteY34" fmla="*/ 456706 h 512247"/>
              <a:gd name="connsiteX35" fmla="*/ 33256 w 717656"/>
              <a:gd name="connsiteY35" fmla="*/ 448529 h 512247"/>
              <a:gd name="connsiteX36" fmla="*/ 52374 w 717656"/>
              <a:gd name="connsiteY36" fmla="*/ 424422 h 512247"/>
              <a:gd name="connsiteX37" fmla="*/ 77317 w 717656"/>
              <a:gd name="connsiteY37" fmla="*/ 412156 h 512247"/>
              <a:gd name="connsiteX38" fmla="*/ 110573 w 717656"/>
              <a:gd name="connsiteY38" fmla="*/ 395801 h 512247"/>
              <a:gd name="connsiteX39" fmla="*/ 140918 w 717656"/>
              <a:gd name="connsiteY39" fmla="*/ 373527 h 512247"/>
              <a:gd name="connsiteX40" fmla="*/ 172508 w 717656"/>
              <a:gd name="connsiteY40" fmla="*/ 343286 h 512247"/>
              <a:gd name="connsiteX41" fmla="*/ 255648 w 717656"/>
              <a:gd name="connsiteY41" fmla="*/ 302399 h 512247"/>
              <a:gd name="connsiteX42" fmla="*/ 324651 w 717656"/>
              <a:gd name="connsiteY42" fmla="*/ 253761 h 512247"/>
              <a:gd name="connsiteX43" fmla="*/ 375360 w 717656"/>
              <a:gd name="connsiteY43" fmla="*/ 199414 h 512247"/>
              <a:gd name="connsiteX44" fmla="*/ 436049 w 717656"/>
              <a:gd name="connsiteY44" fmla="*/ 154864 h 512247"/>
              <a:gd name="connsiteX45" fmla="*/ 469305 w 717656"/>
              <a:gd name="connsiteY45" fmla="*/ 138509 h 512247"/>
              <a:gd name="connsiteX46" fmla="*/ 480110 w 717656"/>
              <a:gd name="connsiteY46" fmla="*/ 118490 h 512247"/>
              <a:gd name="connsiteX47" fmla="*/ 499229 w 717656"/>
              <a:gd name="connsiteY47" fmla="*/ 94384 h 512247"/>
              <a:gd name="connsiteX48" fmla="*/ 511700 w 717656"/>
              <a:gd name="connsiteY48" fmla="*/ 88251 h 512247"/>
              <a:gd name="connsiteX49" fmla="*/ 522505 w 717656"/>
              <a:gd name="connsiteY49" fmla="*/ 68232 h 512247"/>
              <a:gd name="connsiteX50" fmla="*/ 539133 w 717656"/>
              <a:gd name="connsiteY50" fmla="*/ 60054 h 512247"/>
              <a:gd name="connsiteX51" fmla="*/ 541624 w 717656"/>
              <a:gd name="connsiteY51" fmla="*/ 44125 h 512247"/>
              <a:gd name="connsiteX52" fmla="*/ 544115 w 717656"/>
              <a:gd name="connsiteY52" fmla="*/ 28196 h 512247"/>
              <a:gd name="connsiteX53" fmla="*/ 560743 w 717656"/>
              <a:gd name="connsiteY53" fmla="*/ 20019 h 512247"/>
              <a:gd name="connsiteX54" fmla="*/ 563234 w 717656"/>
              <a:gd name="connsiteY54" fmla="*/ 4088 h 512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717656" h="512247">
                <a:moveTo>
                  <a:pt x="563234" y="4088"/>
                </a:moveTo>
                <a:lnTo>
                  <a:pt x="571548" y="0"/>
                </a:lnTo>
                <a:lnTo>
                  <a:pt x="585685" y="7753"/>
                </a:lnTo>
                <a:lnTo>
                  <a:pt x="593999" y="3664"/>
                </a:lnTo>
                <a:lnTo>
                  <a:pt x="608136" y="11416"/>
                </a:lnTo>
                <a:lnTo>
                  <a:pt x="624765" y="3239"/>
                </a:lnTo>
                <a:lnTo>
                  <a:pt x="647216" y="6902"/>
                </a:lnTo>
                <a:lnTo>
                  <a:pt x="669667" y="10566"/>
                </a:lnTo>
                <a:lnTo>
                  <a:pt x="700432" y="10141"/>
                </a:lnTo>
                <a:lnTo>
                  <a:pt x="717656" y="11190"/>
                </a:lnTo>
                <a:lnTo>
                  <a:pt x="597123" y="114887"/>
                </a:lnTo>
                <a:lnTo>
                  <a:pt x="576563" y="115171"/>
                </a:lnTo>
                <a:lnTo>
                  <a:pt x="559935" y="123348"/>
                </a:lnTo>
                <a:lnTo>
                  <a:pt x="534993" y="135614"/>
                </a:lnTo>
                <a:lnTo>
                  <a:pt x="522521" y="141747"/>
                </a:lnTo>
                <a:lnTo>
                  <a:pt x="497579" y="154013"/>
                </a:lnTo>
                <a:lnTo>
                  <a:pt x="480951" y="162191"/>
                </a:lnTo>
                <a:lnTo>
                  <a:pt x="464323" y="170368"/>
                </a:lnTo>
                <a:lnTo>
                  <a:pt x="453518" y="190387"/>
                </a:lnTo>
                <a:lnTo>
                  <a:pt x="436890" y="198564"/>
                </a:lnTo>
                <a:lnTo>
                  <a:pt x="411948" y="210830"/>
                </a:lnTo>
                <a:lnTo>
                  <a:pt x="392829" y="234937"/>
                </a:lnTo>
                <a:lnTo>
                  <a:pt x="359573" y="251291"/>
                </a:lnTo>
                <a:lnTo>
                  <a:pt x="336298" y="277443"/>
                </a:lnTo>
                <a:lnTo>
                  <a:pt x="303042" y="293798"/>
                </a:lnTo>
                <a:lnTo>
                  <a:pt x="272697" y="316072"/>
                </a:lnTo>
                <a:lnTo>
                  <a:pt x="236950" y="348357"/>
                </a:lnTo>
                <a:lnTo>
                  <a:pt x="201203" y="380641"/>
                </a:lnTo>
                <a:lnTo>
                  <a:pt x="155475" y="403129"/>
                </a:lnTo>
                <a:lnTo>
                  <a:pt x="119728" y="435413"/>
                </a:lnTo>
                <a:lnTo>
                  <a:pt x="67353" y="475875"/>
                </a:lnTo>
                <a:lnTo>
                  <a:pt x="23292" y="512247"/>
                </a:lnTo>
                <a:lnTo>
                  <a:pt x="0" y="464884"/>
                </a:lnTo>
                <a:lnTo>
                  <a:pt x="8314" y="460795"/>
                </a:lnTo>
                <a:lnTo>
                  <a:pt x="16628" y="456706"/>
                </a:lnTo>
                <a:lnTo>
                  <a:pt x="33256" y="448529"/>
                </a:lnTo>
                <a:lnTo>
                  <a:pt x="52374" y="424422"/>
                </a:lnTo>
                <a:lnTo>
                  <a:pt x="77317" y="412156"/>
                </a:lnTo>
                <a:lnTo>
                  <a:pt x="110573" y="395801"/>
                </a:lnTo>
                <a:lnTo>
                  <a:pt x="140918" y="373527"/>
                </a:lnTo>
                <a:lnTo>
                  <a:pt x="172508" y="343286"/>
                </a:lnTo>
                <a:lnTo>
                  <a:pt x="255648" y="302399"/>
                </a:lnTo>
                <a:lnTo>
                  <a:pt x="324651" y="253761"/>
                </a:lnTo>
                <a:lnTo>
                  <a:pt x="375360" y="199414"/>
                </a:lnTo>
                <a:lnTo>
                  <a:pt x="436049" y="154864"/>
                </a:lnTo>
                <a:lnTo>
                  <a:pt x="469305" y="138509"/>
                </a:lnTo>
                <a:lnTo>
                  <a:pt x="480110" y="118490"/>
                </a:lnTo>
                <a:lnTo>
                  <a:pt x="499229" y="94384"/>
                </a:lnTo>
                <a:lnTo>
                  <a:pt x="511700" y="88251"/>
                </a:lnTo>
                <a:lnTo>
                  <a:pt x="522505" y="68232"/>
                </a:lnTo>
                <a:lnTo>
                  <a:pt x="539133" y="60054"/>
                </a:lnTo>
                <a:lnTo>
                  <a:pt x="541624" y="44125"/>
                </a:lnTo>
                <a:lnTo>
                  <a:pt x="544115" y="28196"/>
                </a:lnTo>
                <a:lnTo>
                  <a:pt x="560743" y="20019"/>
                </a:lnTo>
                <a:lnTo>
                  <a:pt x="563234" y="408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962589C3-32C6-4E55-A4CE-998ACBA26459}"/>
              </a:ext>
            </a:extLst>
          </p:cNvPr>
          <p:cNvSpPr/>
          <p:nvPr/>
        </p:nvSpPr>
        <p:spPr>
          <a:xfrm rot="21127237">
            <a:off x="3198440" y="2100770"/>
            <a:ext cx="613298" cy="1036650"/>
          </a:xfrm>
          <a:custGeom>
            <a:avLst/>
            <a:gdLst>
              <a:gd name="connsiteX0" fmla="*/ 602658 w 613298"/>
              <a:gd name="connsiteY0" fmla="*/ 0 h 1036650"/>
              <a:gd name="connsiteX1" fmla="*/ 607486 w 613298"/>
              <a:gd name="connsiteY1" fmla="*/ 9420 h 1036650"/>
              <a:gd name="connsiteX2" fmla="*/ 605589 w 613298"/>
              <a:gd name="connsiteY2" fmla="*/ 23128 h 1036650"/>
              <a:gd name="connsiteX3" fmla="*/ 613298 w 613298"/>
              <a:gd name="connsiteY3" fmla="*/ 38163 h 1036650"/>
              <a:gd name="connsiteX4" fmla="*/ 599898 w 613298"/>
              <a:gd name="connsiteY4" fmla="*/ 64249 h 1036650"/>
              <a:gd name="connsiteX5" fmla="*/ 598001 w 613298"/>
              <a:gd name="connsiteY5" fmla="*/ 77955 h 1036650"/>
              <a:gd name="connsiteX6" fmla="*/ 586500 w 613298"/>
              <a:gd name="connsiteY6" fmla="*/ 90333 h 1036650"/>
              <a:gd name="connsiteX7" fmla="*/ 567289 w 613298"/>
              <a:gd name="connsiteY7" fmla="*/ 87675 h 1036650"/>
              <a:gd name="connsiteX8" fmla="*/ 557683 w 613298"/>
              <a:gd name="connsiteY8" fmla="*/ 86345 h 1036650"/>
              <a:gd name="connsiteX9" fmla="*/ 546181 w 613298"/>
              <a:gd name="connsiteY9" fmla="*/ 98723 h 1036650"/>
              <a:gd name="connsiteX10" fmla="*/ 544284 w 613298"/>
              <a:gd name="connsiteY10" fmla="*/ 112430 h 1036650"/>
              <a:gd name="connsiteX11" fmla="*/ 532782 w 613298"/>
              <a:gd name="connsiteY11" fmla="*/ 124808 h 1036650"/>
              <a:gd name="connsiteX12" fmla="*/ 519383 w 613298"/>
              <a:gd name="connsiteY12" fmla="*/ 150892 h 1036650"/>
              <a:gd name="connsiteX13" fmla="*/ 506932 w 613298"/>
              <a:gd name="connsiteY13" fmla="*/ 170124 h 1036650"/>
              <a:gd name="connsiteX14" fmla="*/ 501241 w 613298"/>
              <a:gd name="connsiteY14" fmla="*/ 211245 h 1036650"/>
              <a:gd name="connsiteX15" fmla="*/ 485945 w 613298"/>
              <a:gd name="connsiteY15" fmla="*/ 251037 h 1036650"/>
              <a:gd name="connsiteX16" fmla="*/ 464958 w 613298"/>
              <a:gd name="connsiteY16" fmla="*/ 331949 h 1036650"/>
              <a:gd name="connsiteX17" fmla="*/ 432468 w 613298"/>
              <a:gd name="connsiteY17" fmla="*/ 425239 h 1036650"/>
              <a:gd name="connsiteX18" fmla="*/ 400928 w 613298"/>
              <a:gd name="connsiteY18" fmla="*/ 511677 h 1036650"/>
              <a:gd name="connsiteX19" fmla="*/ 360729 w 613298"/>
              <a:gd name="connsiteY19" fmla="*/ 589931 h 1036650"/>
              <a:gd name="connsiteX20" fmla="*/ 333043 w 613298"/>
              <a:gd name="connsiteY20" fmla="*/ 683886 h 1036650"/>
              <a:gd name="connsiteX21" fmla="*/ 281343 w 613298"/>
              <a:gd name="connsiteY21" fmla="*/ 774517 h 1036650"/>
              <a:gd name="connsiteX22" fmla="*/ 256441 w 613298"/>
              <a:gd name="connsiteY22" fmla="*/ 812980 h 1036650"/>
              <a:gd name="connsiteX23" fmla="*/ 232488 w 613298"/>
              <a:gd name="connsiteY23" fmla="*/ 844590 h 1036650"/>
              <a:gd name="connsiteX24" fmla="*/ 197982 w 613298"/>
              <a:gd name="connsiteY24" fmla="*/ 881723 h 1036650"/>
              <a:gd name="connsiteX25" fmla="*/ 163475 w 613298"/>
              <a:gd name="connsiteY25" fmla="*/ 918856 h 1036650"/>
              <a:gd name="connsiteX26" fmla="*/ 140471 w 613298"/>
              <a:gd name="connsiteY26" fmla="*/ 943611 h 1036650"/>
              <a:gd name="connsiteX27" fmla="*/ 105963 w 613298"/>
              <a:gd name="connsiteY27" fmla="*/ 980744 h 1036650"/>
              <a:gd name="connsiteX28" fmla="*/ 75251 w 613298"/>
              <a:gd name="connsiteY28" fmla="*/ 990462 h 1036650"/>
              <a:gd name="connsiteX29" fmla="*/ 47444 w 613298"/>
              <a:gd name="connsiteY29" fmla="*/ 1014554 h 1036650"/>
              <a:gd name="connsiteX30" fmla="*/ 26336 w 613298"/>
              <a:gd name="connsiteY30" fmla="*/ 1025602 h 1036650"/>
              <a:gd name="connsiteX31" fmla="*/ 5229 w 613298"/>
              <a:gd name="connsiteY31" fmla="*/ 1036650 h 1036650"/>
              <a:gd name="connsiteX32" fmla="*/ 0 w 613298"/>
              <a:gd name="connsiteY32" fmla="*/ 1035927 h 1036650"/>
              <a:gd name="connsiteX33" fmla="*/ 0 w 613298"/>
              <a:gd name="connsiteY33" fmla="*/ 721612 h 1036650"/>
              <a:gd name="connsiteX34" fmla="*/ 9489 w 613298"/>
              <a:gd name="connsiteY34" fmla="*/ 722925 h 1036650"/>
              <a:gd name="connsiteX35" fmla="*/ 19095 w 613298"/>
              <a:gd name="connsiteY35" fmla="*/ 724255 h 1036650"/>
              <a:gd name="connsiteX36" fmla="*/ 30597 w 613298"/>
              <a:gd name="connsiteY36" fmla="*/ 711877 h 1036650"/>
              <a:gd name="connsiteX37" fmla="*/ 51705 w 613298"/>
              <a:gd name="connsiteY37" fmla="*/ 700828 h 1036650"/>
              <a:gd name="connsiteX38" fmla="*/ 74709 w 613298"/>
              <a:gd name="connsiteY38" fmla="*/ 676073 h 1036650"/>
              <a:gd name="connsiteX39" fmla="*/ 86211 w 613298"/>
              <a:gd name="connsiteY39" fmla="*/ 663695 h 1036650"/>
              <a:gd name="connsiteX40" fmla="*/ 99611 w 613298"/>
              <a:gd name="connsiteY40" fmla="*/ 637611 h 1036650"/>
              <a:gd name="connsiteX41" fmla="*/ 117812 w 613298"/>
              <a:gd name="connsiteY41" fmla="*/ 612191 h 1036650"/>
              <a:gd name="connsiteX42" fmla="*/ 133109 w 613298"/>
              <a:gd name="connsiteY42" fmla="*/ 572399 h 1036650"/>
              <a:gd name="connsiteX43" fmla="*/ 148405 w 613298"/>
              <a:gd name="connsiteY43" fmla="*/ 532607 h 1036650"/>
              <a:gd name="connsiteX44" fmla="*/ 165599 w 613298"/>
              <a:gd name="connsiteY44" fmla="*/ 479108 h 1036650"/>
              <a:gd name="connsiteX45" fmla="*/ 191448 w 613298"/>
              <a:gd name="connsiteY45" fmla="*/ 433792 h 1036650"/>
              <a:gd name="connsiteX46" fmla="*/ 210538 w 613298"/>
              <a:gd name="connsiteY46" fmla="*/ 366587 h 1036650"/>
              <a:gd name="connsiteX47" fmla="*/ 227732 w 613298"/>
              <a:gd name="connsiteY47" fmla="*/ 313088 h 1036650"/>
              <a:gd name="connsiteX48" fmla="*/ 244925 w 613298"/>
              <a:gd name="connsiteY48" fmla="*/ 259589 h 1036650"/>
              <a:gd name="connsiteX49" fmla="*/ 262118 w 613298"/>
              <a:gd name="connsiteY49" fmla="*/ 206090 h 1036650"/>
              <a:gd name="connsiteX50" fmla="*/ 277414 w 613298"/>
              <a:gd name="connsiteY50" fmla="*/ 166298 h 1036650"/>
              <a:gd name="connsiteX51" fmla="*/ 282156 w 613298"/>
              <a:gd name="connsiteY51" fmla="*/ 132031 h 1036650"/>
              <a:gd name="connsiteX52" fmla="*/ 285950 w 613298"/>
              <a:gd name="connsiteY52" fmla="*/ 104617 h 1036650"/>
              <a:gd name="connsiteX53" fmla="*/ 299350 w 613298"/>
              <a:gd name="connsiteY53" fmla="*/ 78532 h 1036650"/>
              <a:gd name="connsiteX54" fmla="*/ 301247 w 613298"/>
              <a:gd name="connsiteY54" fmla="*/ 64826 h 1036650"/>
              <a:gd name="connsiteX55" fmla="*/ 295435 w 613298"/>
              <a:gd name="connsiteY55" fmla="*/ 36082 h 1036650"/>
              <a:gd name="connsiteX56" fmla="*/ 297332 w 613298"/>
              <a:gd name="connsiteY56" fmla="*/ 22375 h 1036650"/>
              <a:gd name="connsiteX57" fmla="*/ 289625 w 613298"/>
              <a:gd name="connsiteY57" fmla="*/ 7339 h 1036650"/>
              <a:gd name="connsiteX58" fmla="*/ 285863 w 613298"/>
              <a:gd name="connsiteY58" fmla="*/ 0 h 1036650"/>
              <a:gd name="connsiteX59" fmla="*/ 602658 w 613298"/>
              <a:gd name="connsiteY59" fmla="*/ 0 h 1036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613298" h="1036650">
                <a:moveTo>
                  <a:pt x="602658" y="0"/>
                </a:moveTo>
                <a:lnTo>
                  <a:pt x="607486" y="9420"/>
                </a:lnTo>
                <a:lnTo>
                  <a:pt x="605589" y="23128"/>
                </a:lnTo>
                <a:lnTo>
                  <a:pt x="613298" y="38163"/>
                </a:lnTo>
                <a:lnTo>
                  <a:pt x="599898" y="64249"/>
                </a:lnTo>
                <a:lnTo>
                  <a:pt x="598001" y="77955"/>
                </a:lnTo>
                <a:lnTo>
                  <a:pt x="586500" y="90333"/>
                </a:lnTo>
                <a:lnTo>
                  <a:pt x="567289" y="87675"/>
                </a:lnTo>
                <a:lnTo>
                  <a:pt x="557683" y="86345"/>
                </a:lnTo>
                <a:lnTo>
                  <a:pt x="546181" y="98723"/>
                </a:lnTo>
                <a:lnTo>
                  <a:pt x="544284" y="112430"/>
                </a:lnTo>
                <a:lnTo>
                  <a:pt x="532782" y="124808"/>
                </a:lnTo>
                <a:lnTo>
                  <a:pt x="519383" y="150892"/>
                </a:lnTo>
                <a:lnTo>
                  <a:pt x="506932" y="170124"/>
                </a:lnTo>
                <a:lnTo>
                  <a:pt x="501241" y="211245"/>
                </a:lnTo>
                <a:lnTo>
                  <a:pt x="485945" y="251037"/>
                </a:lnTo>
                <a:lnTo>
                  <a:pt x="464958" y="331949"/>
                </a:lnTo>
                <a:lnTo>
                  <a:pt x="432468" y="425239"/>
                </a:lnTo>
                <a:lnTo>
                  <a:pt x="400928" y="511677"/>
                </a:lnTo>
                <a:lnTo>
                  <a:pt x="360729" y="589931"/>
                </a:lnTo>
                <a:lnTo>
                  <a:pt x="333043" y="683886"/>
                </a:lnTo>
                <a:lnTo>
                  <a:pt x="281343" y="774517"/>
                </a:lnTo>
                <a:lnTo>
                  <a:pt x="256441" y="812980"/>
                </a:lnTo>
                <a:lnTo>
                  <a:pt x="232488" y="844590"/>
                </a:lnTo>
                <a:lnTo>
                  <a:pt x="197982" y="881723"/>
                </a:lnTo>
                <a:lnTo>
                  <a:pt x="163475" y="918856"/>
                </a:lnTo>
                <a:lnTo>
                  <a:pt x="140471" y="943611"/>
                </a:lnTo>
                <a:lnTo>
                  <a:pt x="105963" y="980744"/>
                </a:lnTo>
                <a:lnTo>
                  <a:pt x="75251" y="990462"/>
                </a:lnTo>
                <a:lnTo>
                  <a:pt x="47444" y="1014554"/>
                </a:lnTo>
                <a:lnTo>
                  <a:pt x="26336" y="1025602"/>
                </a:lnTo>
                <a:lnTo>
                  <a:pt x="5229" y="1036650"/>
                </a:lnTo>
                <a:lnTo>
                  <a:pt x="0" y="1035927"/>
                </a:lnTo>
                <a:lnTo>
                  <a:pt x="0" y="721612"/>
                </a:lnTo>
                <a:lnTo>
                  <a:pt x="9489" y="722925"/>
                </a:lnTo>
                <a:lnTo>
                  <a:pt x="19095" y="724255"/>
                </a:lnTo>
                <a:lnTo>
                  <a:pt x="30597" y="711877"/>
                </a:lnTo>
                <a:lnTo>
                  <a:pt x="51705" y="700828"/>
                </a:lnTo>
                <a:lnTo>
                  <a:pt x="74709" y="676073"/>
                </a:lnTo>
                <a:lnTo>
                  <a:pt x="86211" y="663695"/>
                </a:lnTo>
                <a:lnTo>
                  <a:pt x="99611" y="637611"/>
                </a:lnTo>
                <a:lnTo>
                  <a:pt x="117812" y="612191"/>
                </a:lnTo>
                <a:lnTo>
                  <a:pt x="133109" y="572399"/>
                </a:lnTo>
                <a:lnTo>
                  <a:pt x="148405" y="532607"/>
                </a:lnTo>
                <a:lnTo>
                  <a:pt x="165599" y="479108"/>
                </a:lnTo>
                <a:lnTo>
                  <a:pt x="191448" y="433792"/>
                </a:lnTo>
                <a:lnTo>
                  <a:pt x="210538" y="366587"/>
                </a:lnTo>
                <a:lnTo>
                  <a:pt x="227732" y="313088"/>
                </a:lnTo>
                <a:lnTo>
                  <a:pt x="244925" y="259589"/>
                </a:lnTo>
                <a:lnTo>
                  <a:pt x="262118" y="206090"/>
                </a:lnTo>
                <a:lnTo>
                  <a:pt x="277414" y="166298"/>
                </a:lnTo>
                <a:lnTo>
                  <a:pt x="282156" y="132031"/>
                </a:lnTo>
                <a:lnTo>
                  <a:pt x="285950" y="104617"/>
                </a:lnTo>
                <a:lnTo>
                  <a:pt x="299350" y="78532"/>
                </a:lnTo>
                <a:lnTo>
                  <a:pt x="301247" y="64826"/>
                </a:lnTo>
                <a:lnTo>
                  <a:pt x="295435" y="36082"/>
                </a:lnTo>
                <a:lnTo>
                  <a:pt x="297332" y="22375"/>
                </a:lnTo>
                <a:lnTo>
                  <a:pt x="289625" y="7339"/>
                </a:lnTo>
                <a:lnTo>
                  <a:pt x="285863" y="0"/>
                </a:lnTo>
                <a:lnTo>
                  <a:pt x="60265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29E6C850-4FBE-47ED-B3CC-D0B74E054F3D}"/>
              </a:ext>
            </a:extLst>
          </p:cNvPr>
          <p:cNvSpPr/>
          <p:nvPr/>
        </p:nvSpPr>
        <p:spPr>
          <a:xfrm rot="21127237">
            <a:off x="2343654" y="1933205"/>
            <a:ext cx="1366709" cy="279194"/>
          </a:xfrm>
          <a:custGeom>
            <a:avLst/>
            <a:gdLst>
              <a:gd name="connsiteX0" fmla="*/ 1058056 w 1366709"/>
              <a:gd name="connsiteY0" fmla="*/ 0 h 279194"/>
              <a:gd name="connsiteX1" fmla="*/ 1077267 w 1366709"/>
              <a:gd name="connsiteY1" fmla="*/ 2659 h 279194"/>
              <a:gd name="connsiteX2" fmla="*/ 1096477 w 1366709"/>
              <a:gd name="connsiteY2" fmla="*/ 5317 h 279194"/>
              <a:gd name="connsiteX3" fmla="*/ 1125294 w 1366709"/>
              <a:gd name="connsiteY3" fmla="*/ 9305 h 279194"/>
              <a:gd name="connsiteX4" fmla="*/ 1134899 w 1366709"/>
              <a:gd name="connsiteY4" fmla="*/ 10635 h 279194"/>
              <a:gd name="connsiteX5" fmla="*/ 1152212 w 1366709"/>
              <a:gd name="connsiteY5" fmla="*/ 26999 h 279194"/>
              <a:gd name="connsiteX6" fmla="*/ 1171423 w 1366709"/>
              <a:gd name="connsiteY6" fmla="*/ 29658 h 279194"/>
              <a:gd name="connsiteX7" fmla="*/ 1189685 w 1366709"/>
              <a:gd name="connsiteY7" fmla="*/ 39170 h 279194"/>
              <a:gd name="connsiteX8" fmla="*/ 1229114 w 1366709"/>
              <a:gd name="connsiteY8" fmla="*/ 72566 h 279194"/>
              <a:gd name="connsiteX9" fmla="*/ 1281055 w 1366709"/>
              <a:gd name="connsiteY9" fmla="*/ 121663 h 279194"/>
              <a:gd name="connsiteX10" fmla="*/ 1307974 w 1366709"/>
              <a:gd name="connsiteY10" fmla="*/ 139358 h 279194"/>
              <a:gd name="connsiteX11" fmla="*/ 1323390 w 1366709"/>
              <a:gd name="connsiteY11" fmla="*/ 169431 h 279194"/>
              <a:gd name="connsiteX12" fmla="*/ 1340704 w 1366709"/>
              <a:gd name="connsiteY12" fmla="*/ 185797 h 279194"/>
              <a:gd name="connsiteX13" fmla="*/ 1358018 w 1366709"/>
              <a:gd name="connsiteY13" fmla="*/ 202163 h 279194"/>
              <a:gd name="connsiteX14" fmla="*/ 1363830 w 1366709"/>
              <a:gd name="connsiteY14" fmla="*/ 230906 h 279194"/>
              <a:gd name="connsiteX15" fmla="*/ 1366709 w 1366709"/>
              <a:gd name="connsiteY15" fmla="*/ 236522 h 279194"/>
              <a:gd name="connsiteX16" fmla="*/ 1049914 w 1366709"/>
              <a:gd name="connsiteY16" fmla="*/ 236522 h 279194"/>
              <a:gd name="connsiteX17" fmla="*/ 1045967 w 1366709"/>
              <a:gd name="connsiteY17" fmla="*/ 228824 h 279194"/>
              <a:gd name="connsiteX18" fmla="*/ 1038259 w 1366709"/>
              <a:gd name="connsiteY18" fmla="*/ 213788 h 279194"/>
              <a:gd name="connsiteX19" fmla="*/ 1028653 w 1366709"/>
              <a:gd name="connsiteY19" fmla="*/ 212459 h 279194"/>
              <a:gd name="connsiteX20" fmla="*/ 1009442 w 1366709"/>
              <a:gd name="connsiteY20" fmla="*/ 209800 h 279194"/>
              <a:gd name="connsiteX21" fmla="*/ 980627 w 1366709"/>
              <a:gd name="connsiteY21" fmla="*/ 205812 h 279194"/>
              <a:gd name="connsiteX22" fmla="*/ 971021 w 1366709"/>
              <a:gd name="connsiteY22" fmla="*/ 204483 h 279194"/>
              <a:gd name="connsiteX23" fmla="*/ 956614 w 1366709"/>
              <a:gd name="connsiteY23" fmla="*/ 202489 h 279194"/>
              <a:gd name="connsiteX24" fmla="*/ 937403 w 1366709"/>
              <a:gd name="connsiteY24" fmla="*/ 199830 h 279194"/>
              <a:gd name="connsiteX25" fmla="*/ 906691 w 1366709"/>
              <a:gd name="connsiteY25" fmla="*/ 209549 h 279194"/>
              <a:gd name="connsiteX26" fmla="*/ 868269 w 1366709"/>
              <a:gd name="connsiteY26" fmla="*/ 204231 h 279194"/>
              <a:gd name="connsiteX27" fmla="*/ 839453 w 1366709"/>
              <a:gd name="connsiteY27" fmla="*/ 200244 h 279194"/>
              <a:gd name="connsiteX28" fmla="*/ 791427 w 1366709"/>
              <a:gd name="connsiteY28" fmla="*/ 193597 h 279194"/>
              <a:gd name="connsiteX29" fmla="*/ 741504 w 1366709"/>
              <a:gd name="connsiteY29" fmla="*/ 200658 h 279194"/>
              <a:gd name="connsiteX30" fmla="*/ 648357 w 1366709"/>
              <a:gd name="connsiteY30" fmla="*/ 201737 h 279194"/>
              <a:gd name="connsiteX31" fmla="*/ 560012 w 1366709"/>
              <a:gd name="connsiteY31" fmla="*/ 203479 h 279194"/>
              <a:gd name="connsiteX32" fmla="*/ 476470 w 1366709"/>
              <a:gd name="connsiteY32" fmla="*/ 205887 h 279194"/>
              <a:gd name="connsiteX33" fmla="*/ 397731 w 1366709"/>
              <a:gd name="connsiteY33" fmla="*/ 208960 h 279194"/>
              <a:gd name="connsiteX34" fmla="*/ 357412 w 1366709"/>
              <a:gd name="connsiteY34" fmla="*/ 217349 h 279194"/>
              <a:gd name="connsiteX35" fmla="*/ 328597 w 1366709"/>
              <a:gd name="connsiteY35" fmla="*/ 213361 h 279194"/>
              <a:gd name="connsiteX36" fmla="*/ 297885 w 1366709"/>
              <a:gd name="connsiteY36" fmla="*/ 223081 h 279194"/>
              <a:gd name="connsiteX37" fmla="*/ 269068 w 1366709"/>
              <a:gd name="connsiteY37" fmla="*/ 219093 h 279194"/>
              <a:gd name="connsiteX38" fmla="*/ 243158 w 1366709"/>
              <a:gd name="connsiteY38" fmla="*/ 229477 h 279194"/>
              <a:gd name="connsiteX39" fmla="*/ 222050 w 1366709"/>
              <a:gd name="connsiteY39" fmla="*/ 240524 h 279194"/>
              <a:gd name="connsiteX40" fmla="*/ 212446 w 1366709"/>
              <a:gd name="connsiteY40" fmla="*/ 239195 h 279194"/>
              <a:gd name="connsiteX41" fmla="*/ 191338 w 1366709"/>
              <a:gd name="connsiteY41" fmla="*/ 250244 h 279194"/>
              <a:gd name="connsiteX42" fmla="*/ 169282 w 1366709"/>
              <a:gd name="connsiteY42" fmla="*/ 268145 h 279194"/>
              <a:gd name="connsiteX43" fmla="*/ 148175 w 1366709"/>
              <a:gd name="connsiteY43" fmla="*/ 279194 h 279194"/>
              <a:gd name="connsiteX44" fmla="*/ 119359 w 1366709"/>
              <a:gd name="connsiteY44" fmla="*/ 275206 h 279194"/>
              <a:gd name="connsiteX45" fmla="*/ 100148 w 1366709"/>
              <a:gd name="connsiteY45" fmla="*/ 272547 h 279194"/>
              <a:gd name="connsiteX46" fmla="*/ 71332 w 1366709"/>
              <a:gd name="connsiteY46" fmla="*/ 268559 h 279194"/>
              <a:gd name="connsiteX47" fmla="*/ 54018 w 1366709"/>
              <a:gd name="connsiteY47" fmla="*/ 252193 h 279194"/>
              <a:gd name="connsiteX48" fmla="*/ 36705 w 1366709"/>
              <a:gd name="connsiteY48" fmla="*/ 235828 h 279194"/>
              <a:gd name="connsiteX49" fmla="*/ 20340 w 1366709"/>
              <a:gd name="connsiteY49" fmla="*/ 212609 h 279194"/>
              <a:gd name="connsiteX50" fmla="*/ 9726 w 1366709"/>
              <a:gd name="connsiteY50" fmla="*/ 183201 h 279194"/>
              <a:gd name="connsiteX51" fmla="*/ 2018 w 1366709"/>
              <a:gd name="connsiteY51" fmla="*/ 168164 h 279194"/>
              <a:gd name="connsiteX52" fmla="*/ 5812 w 1366709"/>
              <a:gd name="connsiteY52" fmla="*/ 140751 h 279194"/>
              <a:gd name="connsiteX53" fmla="*/ 0 w 1366709"/>
              <a:gd name="connsiteY53" fmla="*/ 112007 h 279194"/>
              <a:gd name="connsiteX54" fmla="*/ 11503 w 1366709"/>
              <a:gd name="connsiteY54" fmla="*/ 99629 h 279194"/>
              <a:gd name="connsiteX55" fmla="*/ 15297 w 1366709"/>
              <a:gd name="connsiteY55" fmla="*/ 72216 h 279194"/>
              <a:gd name="connsiteX56" fmla="*/ 36404 w 1366709"/>
              <a:gd name="connsiteY56" fmla="*/ 61167 h 279194"/>
              <a:gd name="connsiteX57" fmla="*/ 54606 w 1366709"/>
              <a:gd name="connsiteY57" fmla="*/ 35746 h 279194"/>
              <a:gd name="connsiteX58" fmla="*/ 58831 w 1366709"/>
              <a:gd name="connsiteY58" fmla="*/ 27521 h 279194"/>
              <a:gd name="connsiteX59" fmla="*/ 262021 w 1366709"/>
              <a:gd name="connsiteY59" fmla="*/ 22443 h 279194"/>
              <a:gd name="connsiteX60" fmla="*/ 260111 w 1366709"/>
              <a:gd name="connsiteY60" fmla="*/ 36248 h 279194"/>
              <a:gd name="connsiteX61" fmla="*/ 258214 w 1366709"/>
              <a:gd name="connsiteY61" fmla="*/ 49956 h 279194"/>
              <a:gd name="connsiteX62" fmla="*/ 265922 w 1366709"/>
              <a:gd name="connsiteY62" fmla="*/ 64991 h 279194"/>
              <a:gd name="connsiteX63" fmla="*/ 270724 w 1366709"/>
              <a:gd name="connsiteY63" fmla="*/ 65656 h 279194"/>
              <a:gd name="connsiteX64" fmla="*/ 282227 w 1366709"/>
              <a:gd name="connsiteY64" fmla="*/ 53279 h 279194"/>
              <a:gd name="connsiteX65" fmla="*/ 301438 w 1366709"/>
              <a:gd name="connsiteY65" fmla="*/ 55938 h 279194"/>
              <a:gd name="connsiteX66" fmla="*/ 330253 w 1366709"/>
              <a:gd name="connsiteY66" fmla="*/ 59925 h 279194"/>
              <a:gd name="connsiteX67" fmla="*/ 359069 w 1366709"/>
              <a:gd name="connsiteY67" fmla="*/ 63914 h 279194"/>
              <a:gd name="connsiteX68" fmla="*/ 399387 w 1366709"/>
              <a:gd name="connsiteY68" fmla="*/ 55523 h 279194"/>
              <a:gd name="connsiteX69" fmla="*/ 437808 w 1366709"/>
              <a:gd name="connsiteY69" fmla="*/ 60841 h 279194"/>
              <a:gd name="connsiteX70" fmla="*/ 521350 w 1366709"/>
              <a:gd name="connsiteY70" fmla="*/ 58432 h 279194"/>
              <a:gd name="connsiteX71" fmla="*/ 619300 w 1366709"/>
              <a:gd name="connsiteY71" fmla="*/ 58019 h 279194"/>
              <a:gd name="connsiteX72" fmla="*/ 717250 w 1366709"/>
              <a:gd name="connsiteY72" fmla="*/ 57605 h 279194"/>
              <a:gd name="connsiteX73" fmla="*/ 812294 w 1366709"/>
              <a:gd name="connsiteY73" fmla="*/ 42820 h 279194"/>
              <a:gd name="connsiteX74" fmla="*/ 852612 w 1366709"/>
              <a:gd name="connsiteY74" fmla="*/ 34430 h 279194"/>
              <a:gd name="connsiteX75" fmla="*/ 891033 w 1366709"/>
              <a:gd name="connsiteY75" fmla="*/ 39747 h 279194"/>
              <a:gd name="connsiteX76" fmla="*/ 931351 w 1366709"/>
              <a:gd name="connsiteY76" fmla="*/ 31357 h 279194"/>
              <a:gd name="connsiteX77" fmla="*/ 962064 w 1366709"/>
              <a:gd name="connsiteY77" fmla="*/ 21639 h 279194"/>
              <a:gd name="connsiteX78" fmla="*/ 986077 w 1366709"/>
              <a:gd name="connsiteY78" fmla="*/ 24962 h 279194"/>
              <a:gd name="connsiteX79" fmla="*/ 1007185 w 1366709"/>
              <a:gd name="connsiteY79" fmla="*/ 13913 h 279194"/>
              <a:gd name="connsiteX80" fmla="*/ 1026396 w 1366709"/>
              <a:gd name="connsiteY80" fmla="*/ 16572 h 279194"/>
              <a:gd name="connsiteX81" fmla="*/ 1036949 w 1366709"/>
              <a:gd name="connsiteY81" fmla="*/ 11048 h 279194"/>
              <a:gd name="connsiteX82" fmla="*/ 1058056 w 1366709"/>
              <a:gd name="connsiteY82" fmla="*/ 0 h 279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</a:cxnLst>
            <a:rect l="l" t="t" r="r" b="b"/>
            <a:pathLst>
              <a:path w="1366709" h="279194">
                <a:moveTo>
                  <a:pt x="1058056" y="0"/>
                </a:moveTo>
                <a:lnTo>
                  <a:pt x="1077267" y="2659"/>
                </a:lnTo>
                <a:lnTo>
                  <a:pt x="1096477" y="5317"/>
                </a:lnTo>
                <a:lnTo>
                  <a:pt x="1125294" y="9305"/>
                </a:lnTo>
                <a:lnTo>
                  <a:pt x="1134899" y="10635"/>
                </a:lnTo>
                <a:lnTo>
                  <a:pt x="1152212" y="26999"/>
                </a:lnTo>
                <a:lnTo>
                  <a:pt x="1171423" y="29658"/>
                </a:lnTo>
                <a:lnTo>
                  <a:pt x="1189685" y="39170"/>
                </a:lnTo>
                <a:lnTo>
                  <a:pt x="1229114" y="72566"/>
                </a:lnTo>
                <a:lnTo>
                  <a:pt x="1281055" y="121663"/>
                </a:lnTo>
                <a:lnTo>
                  <a:pt x="1307974" y="139358"/>
                </a:lnTo>
                <a:lnTo>
                  <a:pt x="1323390" y="169431"/>
                </a:lnTo>
                <a:lnTo>
                  <a:pt x="1340704" y="185797"/>
                </a:lnTo>
                <a:lnTo>
                  <a:pt x="1358018" y="202163"/>
                </a:lnTo>
                <a:lnTo>
                  <a:pt x="1363830" y="230906"/>
                </a:lnTo>
                <a:lnTo>
                  <a:pt x="1366709" y="236522"/>
                </a:lnTo>
                <a:lnTo>
                  <a:pt x="1049914" y="236522"/>
                </a:lnTo>
                <a:lnTo>
                  <a:pt x="1045967" y="228824"/>
                </a:lnTo>
                <a:lnTo>
                  <a:pt x="1038259" y="213788"/>
                </a:lnTo>
                <a:lnTo>
                  <a:pt x="1028653" y="212459"/>
                </a:lnTo>
                <a:lnTo>
                  <a:pt x="1009442" y="209800"/>
                </a:lnTo>
                <a:lnTo>
                  <a:pt x="980627" y="205812"/>
                </a:lnTo>
                <a:lnTo>
                  <a:pt x="971021" y="204483"/>
                </a:lnTo>
                <a:lnTo>
                  <a:pt x="956614" y="202489"/>
                </a:lnTo>
                <a:lnTo>
                  <a:pt x="937403" y="199830"/>
                </a:lnTo>
                <a:lnTo>
                  <a:pt x="906691" y="209549"/>
                </a:lnTo>
                <a:lnTo>
                  <a:pt x="868269" y="204231"/>
                </a:lnTo>
                <a:lnTo>
                  <a:pt x="839453" y="200244"/>
                </a:lnTo>
                <a:lnTo>
                  <a:pt x="791427" y="193597"/>
                </a:lnTo>
                <a:lnTo>
                  <a:pt x="741504" y="200658"/>
                </a:lnTo>
                <a:lnTo>
                  <a:pt x="648357" y="201737"/>
                </a:lnTo>
                <a:lnTo>
                  <a:pt x="560012" y="203479"/>
                </a:lnTo>
                <a:lnTo>
                  <a:pt x="476470" y="205887"/>
                </a:lnTo>
                <a:lnTo>
                  <a:pt x="397731" y="208960"/>
                </a:lnTo>
                <a:lnTo>
                  <a:pt x="357412" y="217349"/>
                </a:lnTo>
                <a:lnTo>
                  <a:pt x="328597" y="213361"/>
                </a:lnTo>
                <a:lnTo>
                  <a:pt x="297885" y="223081"/>
                </a:lnTo>
                <a:lnTo>
                  <a:pt x="269068" y="219093"/>
                </a:lnTo>
                <a:lnTo>
                  <a:pt x="243158" y="229477"/>
                </a:lnTo>
                <a:lnTo>
                  <a:pt x="222050" y="240524"/>
                </a:lnTo>
                <a:lnTo>
                  <a:pt x="212446" y="239195"/>
                </a:lnTo>
                <a:lnTo>
                  <a:pt x="191338" y="250244"/>
                </a:lnTo>
                <a:lnTo>
                  <a:pt x="169282" y="268145"/>
                </a:lnTo>
                <a:lnTo>
                  <a:pt x="148175" y="279194"/>
                </a:lnTo>
                <a:lnTo>
                  <a:pt x="119359" y="275206"/>
                </a:lnTo>
                <a:lnTo>
                  <a:pt x="100148" y="272547"/>
                </a:lnTo>
                <a:lnTo>
                  <a:pt x="71332" y="268559"/>
                </a:lnTo>
                <a:lnTo>
                  <a:pt x="54018" y="252193"/>
                </a:lnTo>
                <a:lnTo>
                  <a:pt x="36705" y="235828"/>
                </a:lnTo>
                <a:lnTo>
                  <a:pt x="20340" y="212609"/>
                </a:lnTo>
                <a:lnTo>
                  <a:pt x="9726" y="183201"/>
                </a:lnTo>
                <a:lnTo>
                  <a:pt x="2018" y="168164"/>
                </a:lnTo>
                <a:lnTo>
                  <a:pt x="5812" y="140751"/>
                </a:lnTo>
                <a:lnTo>
                  <a:pt x="0" y="112007"/>
                </a:lnTo>
                <a:lnTo>
                  <a:pt x="11503" y="99629"/>
                </a:lnTo>
                <a:lnTo>
                  <a:pt x="15297" y="72216"/>
                </a:lnTo>
                <a:lnTo>
                  <a:pt x="36404" y="61167"/>
                </a:lnTo>
                <a:lnTo>
                  <a:pt x="54606" y="35746"/>
                </a:lnTo>
                <a:lnTo>
                  <a:pt x="58831" y="27521"/>
                </a:lnTo>
                <a:lnTo>
                  <a:pt x="262021" y="22443"/>
                </a:lnTo>
                <a:lnTo>
                  <a:pt x="260111" y="36248"/>
                </a:lnTo>
                <a:lnTo>
                  <a:pt x="258214" y="49956"/>
                </a:lnTo>
                <a:lnTo>
                  <a:pt x="265922" y="64991"/>
                </a:lnTo>
                <a:lnTo>
                  <a:pt x="270724" y="65656"/>
                </a:lnTo>
                <a:lnTo>
                  <a:pt x="282227" y="53279"/>
                </a:lnTo>
                <a:lnTo>
                  <a:pt x="301438" y="55938"/>
                </a:lnTo>
                <a:lnTo>
                  <a:pt x="330253" y="59925"/>
                </a:lnTo>
                <a:lnTo>
                  <a:pt x="359069" y="63914"/>
                </a:lnTo>
                <a:lnTo>
                  <a:pt x="399387" y="55523"/>
                </a:lnTo>
                <a:lnTo>
                  <a:pt x="437808" y="60841"/>
                </a:lnTo>
                <a:lnTo>
                  <a:pt x="521350" y="58432"/>
                </a:lnTo>
                <a:lnTo>
                  <a:pt x="619300" y="58019"/>
                </a:lnTo>
                <a:lnTo>
                  <a:pt x="717250" y="57605"/>
                </a:lnTo>
                <a:lnTo>
                  <a:pt x="812294" y="42820"/>
                </a:lnTo>
                <a:lnTo>
                  <a:pt x="852612" y="34430"/>
                </a:lnTo>
                <a:lnTo>
                  <a:pt x="891033" y="39747"/>
                </a:lnTo>
                <a:lnTo>
                  <a:pt x="931351" y="31357"/>
                </a:lnTo>
                <a:lnTo>
                  <a:pt x="962064" y="21639"/>
                </a:lnTo>
                <a:lnTo>
                  <a:pt x="986077" y="24962"/>
                </a:lnTo>
                <a:lnTo>
                  <a:pt x="1007185" y="13913"/>
                </a:lnTo>
                <a:lnTo>
                  <a:pt x="1026396" y="16572"/>
                </a:lnTo>
                <a:lnTo>
                  <a:pt x="1036949" y="11048"/>
                </a:lnTo>
                <a:lnTo>
                  <a:pt x="105805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CB0D1C28-8DF3-4D3A-BAE5-E3CA2293655B}"/>
              </a:ext>
            </a:extLst>
          </p:cNvPr>
          <p:cNvSpPr/>
          <p:nvPr/>
        </p:nvSpPr>
        <p:spPr>
          <a:xfrm rot="21127237">
            <a:off x="3027263" y="2793314"/>
            <a:ext cx="218131" cy="407459"/>
          </a:xfrm>
          <a:custGeom>
            <a:avLst/>
            <a:gdLst>
              <a:gd name="connsiteX0" fmla="*/ 49803 w 218131"/>
              <a:gd name="connsiteY0" fmla="*/ 0 h 407459"/>
              <a:gd name="connsiteX1" fmla="*/ 59408 w 218131"/>
              <a:gd name="connsiteY1" fmla="*/ 1329 h 407459"/>
              <a:gd name="connsiteX2" fmla="*/ 78619 w 218131"/>
              <a:gd name="connsiteY2" fmla="*/ 3988 h 407459"/>
              <a:gd name="connsiteX3" fmla="*/ 91130 w 218131"/>
              <a:gd name="connsiteY3" fmla="*/ 19689 h 407459"/>
              <a:gd name="connsiteX4" fmla="*/ 137259 w 218131"/>
              <a:gd name="connsiteY4" fmla="*/ 40043 h 407459"/>
              <a:gd name="connsiteX5" fmla="*/ 173783 w 218131"/>
              <a:gd name="connsiteY5" fmla="*/ 59067 h 407459"/>
              <a:gd name="connsiteX6" fmla="*/ 200702 w 218131"/>
              <a:gd name="connsiteY6" fmla="*/ 76762 h 407459"/>
              <a:gd name="connsiteX7" fmla="*/ 218015 w 218131"/>
              <a:gd name="connsiteY7" fmla="*/ 93128 h 407459"/>
              <a:gd name="connsiteX8" fmla="*/ 218131 w 218131"/>
              <a:gd name="connsiteY8" fmla="*/ 93144 h 407459"/>
              <a:gd name="connsiteX9" fmla="*/ 218131 w 218131"/>
              <a:gd name="connsiteY9" fmla="*/ 407459 h 407459"/>
              <a:gd name="connsiteX10" fmla="*/ 204149 w 218131"/>
              <a:gd name="connsiteY10" fmla="*/ 405524 h 407459"/>
              <a:gd name="connsiteX11" fmla="*/ 184938 w 218131"/>
              <a:gd name="connsiteY11" fmla="*/ 402865 h 407459"/>
              <a:gd name="connsiteX12" fmla="*/ 156123 w 218131"/>
              <a:gd name="connsiteY12" fmla="*/ 398877 h 407459"/>
              <a:gd name="connsiteX13" fmla="*/ 138809 w 218131"/>
              <a:gd name="connsiteY13" fmla="*/ 382511 h 407459"/>
              <a:gd name="connsiteX14" fmla="*/ 121495 w 218131"/>
              <a:gd name="connsiteY14" fmla="*/ 366146 h 407459"/>
              <a:gd name="connsiteX15" fmla="*/ 115685 w 218131"/>
              <a:gd name="connsiteY15" fmla="*/ 337402 h 407459"/>
              <a:gd name="connsiteX16" fmla="*/ 109873 w 218131"/>
              <a:gd name="connsiteY16" fmla="*/ 308659 h 407459"/>
              <a:gd name="connsiteX17" fmla="*/ 96353 w 218131"/>
              <a:gd name="connsiteY17" fmla="*/ 264879 h 407459"/>
              <a:gd name="connsiteX18" fmla="*/ 73229 w 218131"/>
              <a:gd name="connsiteY18" fmla="*/ 219770 h 407459"/>
              <a:gd name="connsiteX19" fmla="*/ 45301 w 218131"/>
              <a:gd name="connsiteY19" fmla="*/ 173997 h 407459"/>
              <a:gd name="connsiteX20" fmla="*/ 29884 w 218131"/>
              <a:gd name="connsiteY20" fmla="*/ 143924 h 407459"/>
              <a:gd name="connsiteX21" fmla="*/ 13520 w 218131"/>
              <a:gd name="connsiteY21" fmla="*/ 120705 h 407459"/>
              <a:gd name="connsiteX22" fmla="*/ 5811 w 218131"/>
              <a:gd name="connsiteY22" fmla="*/ 105669 h 407459"/>
              <a:gd name="connsiteX23" fmla="*/ 0 w 218131"/>
              <a:gd name="connsiteY23" fmla="*/ 76925 h 407459"/>
              <a:gd name="connsiteX24" fmla="*/ 1897 w 218131"/>
              <a:gd name="connsiteY24" fmla="*/ 63218 h 407459"/>
              <a:gd name="connsiteX25" fmla="*/ 3794 w 218131"/>
              <a:gd name="connsiteY25" fmla="*/ 49511 h 407459"/>
              <a:gd name="connsiteX26" fmla="*/ 5691 w 218131"/>
              <a:gd name="connsiteY26" fmla="*/ 35804 h 407459"/>
              <a:gd name="connsiteX27" fmla="*/ 17193 w 218131"/>
              <a:gd name="connsiteY27" fmla="*/ 23427 h 407459"/>
              <a:gd name="connsiteX28" fmla="*/ 28696 w 218131"/>
              <a:gd name="connsiteY28" fmla="*/ 11049 h 407459"/>
              <a:gd name="connsiteX29" fmla="*/ 38300 w 218131"/>
              <a:gd name="connsiteY29" fmla="*/ 12378 h 407459"/>
              <a:gd name="connsiteX30" fmla="*/ 49803 w 218131"/>
              <a:gd name="connsiteY30" fmla="*/ 0 h 4074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18131" h="407459">
                <a:moveTo>
                  <a:pt x="49803" y="0"/>
                </a:moveTo>
                <a:lnTo>
                  <a:pt x="59408" y="1329"/>
                </a:lnTo>
                <a:lnTo>
                  <a:pt x="78619" y="3988"/>
                </a:lnTo>
                <a:lnTo>
                  <a:pt x="91130" y="19689"/>
                </a:lnTo>
                <a:lnTo>
                  <a:pt x="137259" y="40043"/>
                </a:lnTo>
                <a:lnTo>
                  <a:pt x="173783" y="59067"/>
                </a:lnTo>
                <a:lnTo>
                  <a:pt x="200702" y="76762"/>
                </a:lnTo>
                <a:lnTo>
                  <a:pt x="218015" y="93128"/>
                </a:lnTo>
                <a:lnTo>
                  <a:pt x="218131" y="93144"/>
                </a:lnTo>
                <a:lnTo>
                  <a:pt x="218131" y="407459"/>
                </a:lnTo>
                <a:lnTo>
                  <a:pt x="204149" y="405524"/>
                </a:lnTo>
                <a:lnTo>
                  <a:pt x="184938" y="402865"/>
                </a:lnTo>
                <a:lnTo>
                  <a:pt x="156123" y="398877"/>
                </a:lnTo>
                <a:lnTo>
                  <a:pt x="138809" y="382511"/>
                </a:lnTo>
                <a:lnTo>
                  <a:pt x="121495" y="366146"/>
                </a:lnTo>
                <a:lnTo>
                  <a:pt x="115685" y="337402"/>
                </a:lnTo>
                <a:lnTo>
                  <a:pt x="109873" y="308659"/>
                </a:lnTo>
                <a:lnTo>
                  <a:pt x="96353" y="264879"/>
                </a:lnTo>
                <a:lnTo>
                  <a:pt x="73229" y="219770"/>
                </a:lnTo>
                <a:lnTo>
                  <a:pt x="45301" y="173997"/>
                </a:lnTo>
                <a:lnTo>
                  <a:pt x="29884" y="143924"/>
                </a:lnTo>
                <a:lnTo>
                  <a:pt x="13520" y="120705"/>
                </a:lnTo>
                <a:lnTo>
                  <a:pt x="5811" y="105669"/>
                </a:lnTo>
                <a:lnTo>
                  <a:pt x="0" y="76925"/>
                </a:lnTo>
                <a:lnTo>
                  <a:pt x="1897" y="63218"/>
                </a:lnTo>
                <a:lnTo>
                  <a:pt x="3794" y="49511"/>
                </a:lnTo>
                <a:lnTo>
                  <a:pt x="5691" y="35804"/>
                </a:lnTo>
                <a:lnTo>
                  <a:pt x="17193" y="23427"/>
                </a:lnTo>
                <a:lnTo>
                  <a:pt x="28696" y="11049"/>
                </a:lnTo>
                <a:lnTo>
                  <a:pt x="38300" y="12378"/>
                </a:lnTo>
                <a:lnTo>
                  <a:pt x="4980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D85D36A7-CD2C-4F5A-BAC3-4AC9B171C969}"/>
              </a:ext>
            </a:extLst>
          </p:cNvPr>
          <p:cNvSpPr/>
          <p:nvPr/>
        </p:nvSpPr>
        <p:spPr>
          <a:xfrm rot="1571216">
            <a:off x="5329893" y="365913"/>
            <a:ext cx="1383877" cy="931219"/>
          </a:xfrm>
          <a:custGeom>
            <a:avLst/>
            <a:gdLst>
              <a:gd name="connsiteX0" fmla="*/ 1041262 w 1383877"/>
              <a:gd name="connsiteY0" fmla="*/ 36993 h 931219"/>
              <a:gd name="connsiteX1" fmla="*/ 1058665 w 1383877"/>
              <a:gd name="connsiteY1" fmla="*/ 28434 h 931219"/>
              <a:gd name="connsiteX2" fmla="*/ 1076069 w 1383877"/>
              <a:gd name="connsiteY2" fmla="*/ 19876 h 931219"/>
              <a:gd name="connsiteX3" fmla="*/ 1093471 w 1383877"/>
              <a:gd name="connsiteY3" fmla="*/ 11318 h 931219"/>
              <a:gd name="connsiteX4" fmla="*/ 1117112 w 1383877"/>
              <a:gd name="connsiteY4" fmla="*/ 15442 h 931219"/>
              <a:gd name="connsiteX5" fmla="*/ 1134515 w 1383877"/>
              <a:gd name="connsiteY5" fmla="*/ 6884 h 931219"/>
              <a:gd name="connsiteX6" fmla="*/ 1166856 w 1383877"/>
              <a:gd name="connsiteY6" fmla="*/ 6729 h 931219"/>
              <a:gd name="connsiteX7" fmla="*/ 1203549 w 1383877"/>
              <a:gd name="connsiteY7" fmla="*/ 4435 h 931219"/>
              <a:gd name="connsiteX8" fmla="*/ 1244592 w 1383877"/>
              <a:gd name="connsiteY8" fmla="*/ 0 h 931219"/>
              <a:gd name="connsiteX9" fmla="*/ 1291873 w 1383877"/>
              <a:gd name="connsiteY9" fmla="*/ 8250 h 931219"/>
              <a:gd name="connsiteX10" fmla="*/ 1332916 w 1383877"/>
              <a:gd name="connsiteY10" fmla="*/ 3815 h 931219"/>
              <a:gd name="connsiteX11" fmla="*/ 1380197 w 1383877"/>
              <a:gd name="connsiteY11" fmla="*/ 12065 h 931219"/>
              <a:gd name="connsiteX12" fmla="*/ 1383877 w 1383877"/>
              <a:gd name="connsiteY12" fmla="*/ 12047 h 931219"/>
              <a:gd name="connsiteX13" fmla="*/ 1116008 w 1383877"/>
              <a:gd name="connsiteY13" fmla="*/ 245491 h 931219"/>
              <a:gd name="connsiteX14" fmla="*/ 1117417 w 1383877"/>
              <a:gd name="connsiteY14" fmla="*/ 235795 h 931219"/>
              <a:gd name="connsiteX15" fmla="*/ 1119882 w 1383877"/>
              <a:gd name="connsiteY15" fmla="*/ 218833 h 931219"/>
              <a:gd name="connsiteX16" fmla="*/ 1113644 w 1383877"/>
              <a:gd name="connsiteY16" fmla="*/ 206150 h 931219"/>
              <a:gd name="connsiteX17" fmla="*/ 1111180 w 1383877"/>
              <a:gd name="connsiteY17" fmla="*/ 223113 h 931219"/>
              <a:gd name="connsiteX18" fmla="*/ 1093777 w 1383877"/>
              <a:gd name="connsiteY18" fmla="*/ 231671 h 931219"/>
              <a:gd name="connsiteX19" fmla="*/ 1076374 w 1383877"/>
              <a:gd name="connsiteY19" fmla="*/ 240229 h 931219"/>
              <a:gd name="connsiteX20" fmla="*/ 1047804 w 1383877"/>
              <a:gd name="connsiteY20" fmla="*/ 270029 h 931219"/>
              <a:gd name="connsiteX21" fmla="*/ 1017349 w 1383877"/>
              <a:gd name="connsiteY21" fmla="*/ 285006 h 931219"/>
              <a:gd name="connsiteX22" fmla="*/ 980079 w 1383877"/>
              <a:gd name="connsiteY22" fmla="*/ 319086 h 931219"/>
              <a:gd name="connsiteX23" fmla="*/ 934106 w 1383877"/>
              <a:gd name="connsiteY23" fmla="*/ 357443 h 931219"/>
              <a:gd name="connsiteX24" fmla="*/ 879434 w 1383877"/>
              <a:gd name="connsiteY24" fmla="*/ 400081 h 931219"/>
              <a:gd name="connsiteX25" fmla="*/ 774436 w 1383877"/>
              <a:gd name="connsiteY25" fmla="*/ 483216 h 931219"/>
              <a:gd name="connsiteX26" fmla="*/ 669441 w 1383877"/>
              <a:gd name="connsiteY26" fmla="*/ 566352 h 931219"/>
              <a:gd name="connsiteX27" fmla="*/ 556975 w 1383877"/>
              <a:gd name="connsiteY27" fmla="*/ 645285 h 931219"/>
              <a:gd name="connsiteX28" fmla="*/ 460681 w 1383877"/>
              <a:gd name="connsiteY28" fmla="*/ 724141 h 931219"/>
              <a:gd name="connsiteX29" fmla="*/ 414709 w 1383877"/>
              <a:gd name="connsiteY29" fmla="*/ 762499 h 931219"/>
              <a:gd name="connsiteX30" fmla="*/ 377438 w 1383877"/>
              <a:gd name="connsiteY30" fmla="*/ 796578 h 931219"/>
              <a:gd name="connsiteX31" fmla="*/ 340167 w 1383877"/>
              <a:gd name="connsiteY31" fmla="*/ 830658 h 931219"/>
              <a:gd name="connsiteX32" fmla="*/ 311598 w 1383877"/>
              <a:gd name="connsiteY32" fmla="*/ 860458 h 931219"/>
              <a:gd name="connsiteX33" fmla="*/ 281143 w 1383877"/>
              <a:gd name="connsiteY33" fmla="*/ 875435 h 931219"/>
              <a:gd name="connsiteX34" fmla="*/ 261276 w 1383877"/>
              <a:gd name="connsiteY34" fmla="*/ 900955 h 931219"/>
              <a:gd name="connsiteX35" fmla="*/ 243872 w 1383877"/>
              <a:gd name="connsiteY35" fmla="*/ 909513 h 931219"/>
              <a:gd name="connsiteX36" fmla="*/ 226469 w 1383877"/>
              <a:gd name="connsiteY36" fmla="*/ 918072 h 931219"/>
              <a:gd name="connsiteX37" fmla="*/ 209066 w 1383877"/>
              <a:gd name="connsiteY37" fmla="*/ 926630 h 931219"/>
              <a:gd name="connsiteX38" fmla="*/ 176724 w 1383877"/>
              <a:gd name="connsiteY38" fmla="*/ 926786 h 931219"/>
              <a:gd name="connsiteX39" fmla="*/ 135681 w 1383877"/>
              <a:gd name="connsiteY39" fmla="*/ 931219 h 931219"/>
              <a:gd name="connsiteX40" fmla="*/ 97103 w 1383877"/>
              <a:gd name="connsiteY40" fmla="*/ 918691 h 931219"/>
              <a:gd name="connsiteX41" fmla="*/ 58523 w 1383877"/>
              <a:gd name="connsiteY41" fmla="*/ 906163 h 931219"/>
              <a:gd name="connsiteX42" fmla="*/ 32997 w 1383877"/>
              <a:gd name="connsiteY42" fmla="*/ 887215 h 931219"/>
              <a:gd name="connsiteX43" fmla="*/ 12475 w 1383877"/>
              <a:gd name="connsiteY43" fmla="*/ 889433 h 931219"/>
              <a:gd name="connsiteX44" fmla="*/ 0 w 1383877"/>
              <a:gd name="connsiteY44" fmla="*/ 864067 h 931219"/>
              <a:gd name="connsiteX45" fmla="*/ 2465 w 1383877"/>
              <a:gd name="connsiteY45" fmla="*/ 847105 h 931219"/>
              <a:gd name="connsiteX46" fmla="*/ 13631 w 1383877"/>
              <a:gd name="connsiteY46" fmla="*/ 825863 h 931219"/>
              <a:gd name="connsiteX47" fmla="*/ 17982 w 1383877"/>
              <a:gd name="connsiteY47" fmla="*/ 823724 h 931219"/>
              <a:gd name="connsiteX48" fmla="*/ 35385 w 1383877"/>
              <a:gd name="connsiteY48" fmla="*/ 815165 h 931219"/>
              <a:gd name="connsiteX49" fmla="*/ 52787 w 1383877"/>
              <a:gd name="connsiteY49" fmla="*/ 806607 h 931219"/>
              <a:gd name="connsiteX50" fmla="*/ 70191 w 1383877"/>
              <a:gd name="connsiteY50" fmla="*/ 798048 h 931219"/>
              <a:gd name="connsiteX51" fmla="*/ 87594 w 1383877"/>
              <a:gd name="connsiteY51" fmla="*/ 789490 h 931219"/>
              <a:gd name="connsiteX52" fmla="*/ 96296 w 1383877"/>
              <a:gd name="connsiteY52" fmla="*/ 785210 h 931219"/>
              <a:gd name="connsiteX53" fmla="*/ 116163 w 1383877"/>
              <a:gd name="connsiteY53" fmla="*/ 759690 h 931219"/>
              <a:gd name="connsiteX54" fmla="*/ 133566 w 1383877"/>
              <a:gd name="connsiteY54" fmla="*/ 751131 h 931219"/>
              <a:gd name="connsiteX55" fmla="*/ 159670 w 1383877"/>
              <a:gd name="connsiteY55" fmla="*/ 738294 h 931219"/>
              <a:gd name="connsiteX56" fmla="*/ 185775 w 1383877"/>
              <a:gd name="connsiteY56" fmla="*/ 725456 h 931219"/>
              <a:gd name="connsiteX57" fmla="*/ 205643 w 1383877"/>
              <a:gd name="connsiteY57" fmla="*/ 699936 h 931219"/>
              <a:gd name="connsiteX58" fmla="*/ 236098 w 1383877"/>
              <a:gd name="connsiteY58" fmla="*/ 684959 h 931219"/>
              <a:gd name="connsiteX59" fmla="*/ 264667 w 1383877"/>
              <a:gd name="connsiteY59" fmla="*/ 655159 h 931219"/>
              <a:gd name="connsiteX60" fmla="*/ 308174 w 1383877"/>
              <a:gd name="connsiteY60" fmla="*/ 633763 h 931219"/>
              <a:gd name="connsiteX61" fmla="*/ 336744 w 1383877"/>
              <a:gd name="connsiteY61" fmla="*/ 603963 h 931219"/>
              <a:gd name="connsiteX62" fmla="*/ 380252 w 1383877"/>
              <a:gd name="connsiteY62" fmla="*/ 582567 h 931219"/>
              <a:gd name="connsiteX63" fmla="*/ 421872 w 1383877"/>
              <a:gd name="connsiteY63" fmla="*/ 546348 h 931219"/>
              <a:gd name="connsiteX64" fmla="*/ 467844 w 1383877"/>
              <a:gd name="connsiteY64" fmla="*/ 507990 h 931219"/>
              <a:gd name="connsiteX65" fmla="*/ 520053 w 1383877"/>
              <a:gd name="connsiteY65" fmla="*/ 482314 h 931219"/>
              <a:gd name="connsiteX66" fmla="*/ 566026 w 1383877"/>
              <a:gd name="connsiteY66" fmla="*/ 443957 h 931219"/>
              <a:gd name="connsiteX67" fmla="*/ 607647 w 1383877"/>
              <a:gd name="connsiteY67" fmla="*/ 407737 h 931219"/>
              <a:gd name="connsiteX68" fmla="*/ 653619 w 1383877"/>
              <a:gd name="connsiteY68" fmla="*/ 369380 h 931219"/>
              <a:gd name="connsiteX69" fmla="*/ 705828 w 1383877"/>
              <a:gd name="connsiteY69" fmla="*/ 343705 h 931219"/>
              <a:gd name="connsiteX70" fmla="*/ 743099 w 1383877"/>
              <a:gd name="connsiteY70" fmla="*/ 309625 h 931219"/>
              <a:gd name="connsiteX71" fmla="*/ 780369 w 1383877"/>
              <a:gd name="connsiteY71" fmla="*/ 275546 h 931219"/>
              <a:gd name="connsiteX72" fmla="*/ 810825 w 1383877"/>
              <a:gd name="connsiteY72" fmla="*/ 260568 h 931219"/>
              <a:gd name="connsiteX73" fmla="*/ 848095 w 1383877"/>
              <a:gd name="connsiteY73" fmla="*/ 226490 h 931219"/>
              <a:gd name="connsiteX74" fmla="*/ 867962 w 1383877"/>
              <a:gd name="connsiteY74" fmla="*/ 200969 h 931219"/>
              <a:gd name="connsiteX75" fmla="*/ 902768 w 1383877"/>
              <a:gd name="connsiteY75" fmla="*/ 183852 h 931219"/>
              <a:gd name="connsiteX76" fmla="*/ 922636 w 1383877"/>
              <a:gd name="connsiteY76" fmla="*/ 158331 h 931219"/>
              <a:gd name="connsiteX77" fmla="*/ 940039 w 1383877"/>
              <a:gd name="connsiteY77" fmla="*/ 149773 h 931219"/>
              <a:gd name="connsiteX78" fmla="*/ 959906 w 1383877"/>
              <a:gd name="connsiteY78" fmla="*/ 124253 h 931219"/>
              <a:gd name="connsiteX79" fmla="*/ 972958 w 1383877"/>
              <a:gd name="connsiteY79" fmla="*/ 117834 h 931219"/>
              <a:gd name="connsiteX80" fmla="*/ 975423 w 1383877"/>
              <a:gd name="connsiteY80" fmla="*/ 100872 h 931219"/>
              <a:gd name="connsiteX81" fmla="*/ 984124 w 1383877"/>
              <a:gd name="connsiteY81" fmla="*/ 96592 h 931219"/>
              <a:gd name="connsiteX82" fmla="*/ 992826 w 1383877"/>
              <a:gd name="connsiteY82" fmla="*/ 92313 h 931219"/>
              <a:gd name="connsiteX83" fmla="*/ 1012693 w 1383877"/>
              <a:gd name="connsiteY83" fmla="*/ 66793 h 931219"/>
              <a:gd name="connsiteX84" fmla="*/ 1030097 w 1383877"/>
              <a:gd name="connsiteY84" fmla="*/ 58235 h 931219"/>
              <a:gd name="connsiteX85" fmla="*/ 1041262 w 1383877"/>
              <a:gd name="connsiteY85" fmla="*/ 36993 h 931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1383877" h="931219">
                <a:moveTo>
                  <a:pt x="1041262" y="36993"/>
                </a:moveTo>
                <a:lnTo>
                  <a:pt x="1058665" y="28434"/>
                </a:lnTo>
                <a:lnTo>
                  <a:pt x="1076069" y="19876"/>
                </a:lnTo>
                <a:lnTo>
                  <a:pt x="1093471" y="11318"/>
                </a:lnTo>
                <a:lnTo>
                  <a:pt x="1117112" y="15442"/>
                </a:lnTo>
                <a:lnTo>
                  <a:pt x="1134515" y="6884"/>
                </a:lnTo>
                <a:lnTo>
                  <a:pt x="1166856" y="6729"/>
                </a:lnTo>
                <a:lnTo>
                  <a:pt x="1203549" y="4435"/>
                </a:lnTo>
                <a:lnTo>
                  <a:pt x="1244592" y="0"/>
                </a:lnTo>
                <a:lnTo>
                  <a:pt x="1291873" y="8250"/>
                </a:lnTo>
                <a:lnTo>
                  <a:pt x="1332916" y="3815"/>
                </a:lnTo>
                <a:lnTo>
                  <a:pt x="1380197" y="12065"/>
                </a:lnTo>
                <a:lnTo>
                  <a:pt x="1383877" y="12047"/>
                </a:lnTo>
                <a:lnTo>
                  <a:pt x="1116008" y="245491"/>
                </a:lnTo>
                <a:lnTo>
                  <a:pt x="1117417" y="235795"/>
                </a:lnTo>
                <a:lnTo>
                  <a:pt x="1119882" y="218833"/>
                </a:lnTo>
                <a:lnTo>
                  <a:pt x="1113644" y="206150"/>
                </a:lnTo>
                <a:lnTo>
                  <a:pt x="1111180" y="223113"/>
                </a:lnTo>
                <a:lnTo>
                  <a:pt x="1093777" y="231671"/>
                </a:lnTo>
                <a:lnTo>
                  <a:pt x="1076374" y="240229"/>
                </a:lnTo>
                <a:lnTo>
                  <a:pt x="1047804" y="270029"/>
                </a:lnTo>
                <a:lnTo>
                  <a:pt x="1017349" y="285006"/>
                </a:lnTo>
                <a:lnTo>
                  <a:pt x="980079" y="319086"/>
                </a:lnTo>
                <a:lnTo>
                  <a:pt x="934106" y="357443"/>
                </a:lnTo>
                <a:lnTo>
                  <a:pt x="879434" y="400081"/>
                </a:lnTo>
                <a:lnTo>
                  <a:pt x="774436" y="483216"/>
                </a:lnTo>
                <a:lnTo>
                  <a:pt x="669441" y="566352"/>
                </a:lnTo>
                <a:lnTo>
                  <a:pt x="556975" y="645285"/>
                </a:lnTo>
                <a:lnTo>
                  <a:pt x="460681" y="724141"/>
                </a:lnTo>
                <a:lnTo>
                  <a:pt x="414709" y="762499"/>
                </a:lnTo>
                <a:lnTo>
                  <a:pt x="377438" y="796578"/>
                </a:lnTo>
                <a:lnTo>
                  <a:pt x="340167" y="830658"/>
                </a:lnTo>
                <a:lnTo>
                  <a:pt x="311598" y="860458"/>
                </a:lnTo>
                <a:lnTo>
                  <a:pt x="281143" y="875435"/>
                </a:lnTo>
                <a:lnTo>
                  <a:pt x="261276" y="900955"/>
                </a:lnTo>
                <a:lnTo>
                  <a:pt x="243872" y="909513"/>
                </a:lnTo>
                <a:lnTo>
                  <a:pt x="226469" y="918072"/>
                </a:lnTo>
                <a:lnTo>
                  <a:pt x="209066" y="926630"/>
                </a:lnTo>
                <a:lnTo>
                  <a:pt x="176724" y="926786"/>
                </a:lnTo>
                <a:lnTo>
                  <a:pt x="135681" y="931219"/>
                </a:lnTo>
                <a:lnTo>
                  <a:pt x="97103" y="918691"/>
                </a:lnTo>
                <a:lnTo>
                  <a:pt x="58523" y="906163"/>
                </a:lnTo>
                <a:lnTo>
                  <a:pt x="32997" y="887215"/>
                </a:lnTo>
                <a:lnTo>
                  <a:pt x="12475" y="889433"/>
                </a:lnTo>
                <a:lnTo>
                  <a:pt x="0" y="864067"/>
                </a:lnTo>
                <a:lnTo>
                  <a:pt x="2465" y="847105"/>
                </a:lnTo>
                <a:lnTo>
                  <a:pt x="13631" y="825863"/>
                </a:lnTo>
                <a:lnTo>
                  <a:pt x="17982" y="823724"/>
                </a:lnTo>
                <a:lnTo>
                  <a:pt x="35385" y="815165"/>
                </a:lnTo>
                <a:lnTo>
                  <a:pt x="52787" y="806607"/>
                </a:lnTo>
                <a:lnTo>
                  <a:pt x="70191" y="798048"/>
                </a:lnTo>
                <a:lnTo>
                  <a:pt x="87594" y="789490"/>
                </a:lnTo>
                <a:lnTo>
                  <a:pt x="96296" y="785210"/>
                </a:lnTo>
                <a:lnTo>
                  <a:pt x="116163" y="759690"/>
                </a:lnTo>
                <a:lnTo>
                  <a:pt x="133566" y="751131"/>
                </a:lnTo>
                <a:lnTo>
                  <a:pt x="159670" y="738294"/>
                </a:lnTo>
                <a:lnTo>
                  <a:pt x="185775" y="725456"/>
                </a:lnTo>
                <a:lnTo>
                  <a:pt x="205643" y="699936"/>
                </a:lnTo>
                <a:lnTo>
                  <a:pt x="236098" y="684959"/>
                </a:lnTo>
                <a:lnTo>
                  <a:pt x="264667" y="655159"/>
                </a:lnTo>
                <a:lnTo>
                  <a:pt x="308174" y="633763"/>
                </a:lnTo>
                <a:lnTo>
                  <a:pt x="336744" y="603963"/>
                </a:lnTo>
                <a:lnTo>
                  <a:pt x="380252" y="582567"/>
                </a:lnTo>
                <a:lnTo>
                  <a:pt x="421872" y="546348"/>
                </a:lnTo>
                <a:lnTo>
                  <a:pt x="467844" y="507990"/>
                </a:lnTo>
                <a:lnTo>
                  <a:pt x="520053" y="482314"/>
                </a:lnTo>
                <a:lnTo>
                  <a:pt x="566026" y="443957"/>
                </a:lnTo>
                <a:lnTo>
                  <a:pt x="607647" y="407737"/>
                </a:lnTo>
                <a:lnTo>
                  <a:pt x="653619" y="369380"/>
                </a:lnTo>
                <a:lnTo>
                  <a:pt x="705828" y="343705"/>
                </a:lnTo>
                <a:lnTo>
                  <a:pt x="743099" y="309625"/>
                </a:lnTo>
                <a:lnTo>
                  <a:pt x="780369" y="275546"/>
                </a:lnTo>
                <a:lnTo>
                  <a:pt x="810825" y="260568"/>
                </a:lnTo>
                <a:lnTo>
                  <a:pt x="848095" y="226490"/>
                </a:lnTo>
                <a:lnTo>
                  <a:pt x="867962" y="200969"/>
                </a:lnTo>
                <a:lnTo>
                  <a:pt x="902768" y="183852"/>
                </a:lnTo>
                <a:lnTo>
                  <a:pt x="922636" y="158331"/>
                </a:lnTo>
                <a:lnTo>
                  <a:pt x="940039" y="149773"/>
                </a:lnTo>
                <a:lnTo>
                  <a:pt x="959906" y="124253"/>
                </a:lnTo>
                <a:lnTo>
                  <a:pt x="972958" y="117834"/>
                </a:lnTo>
                <a:lnTo>
                  <a:pt x="975423" y="100872"/>
                </a:lnTo>
                <a:lnTo>
                  <a:pt x="984124" y="96592"/>
                </a:lnTo>
                <a:lnTo>
                  <a:pt x="992826" y="92313"/>
                </a:lnTo>
                <a:lnTo>
                  <a:pt x="1012693" y="66793"/>
                </a:lnTo>
                <a:lnTo>
                  <a:pt x="1030097" y="58235"/>
                </a:lnTo>
                <a:lnTo>
                  <a:pt x="1041262" y="3699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56D57BF0-4431-4D99-87A6-24F41AE7D18C}"/>
              </a:ext>
            </a:extLst>
          </p:cNvPr>
          <p:cNvSpPr/>
          <p:nvPr/>
        </p:nvSpPr>
        <p:spPr>
          <a:xfrm rot="21051746">
            <a:off x="9468591" y="4921589"/>
            <a:ext cx="1479949" cy="256464"/>
          </a:xfrm>
          <a:custGeom>
            <a:avLst/>
            <a:gdLst>
              <a:gd name="connsiteX0" fmla="*/ 1247250 w 1479949"/>
              <a:gd name="connsiteY0" fmla="*/ 0 h 256464"/>
              <a:gd name="connsiteX1" fmla="*/ 1277821 w 1479949"/>
              <a:gd name="connsiteY1" fmla="*/ 29762 h 256464"/>
              <a:gd name="connsiteX2" fmla="*/ 1324815 w 1479949"/>
              <a:gd name="connsiteY2" fmla="*/ 67114 h 256464"/>
              <a:gd name="connsiteX3" fmla="*/ 1369473 w 1479949"/>
              <a:gd name="connsiteY3" fmla="*/ 118987 h 256464"/>
              <a:gd name="connsiteX4" fmla="*/ 1392969 w 1479949"/>
              <a:gd name="connsiteY4" fmla="*/ 137664 h 256464"/>
              <a:gd name="connsiteX5" fmla="*/ 1419297 w 1479949"/>
              <a:gd name="connsiteY5" fmla="*/ 171692 h 256464"/>
              <a:gd name="connsiteX6" fmla="*/ 1437627 w 1479949"/>
              <a:gd name="connsiteY6" fmla="*/ 189537 h 256464"/>
              <a:gd name="connsiteX7" fmla="*/ 1455957 w 1479949"/>
              <a:gd name="connsiteY7" fmla="*/ 207382 h 256464"/>
              <a:gd name="connsiteX8" fmla="*/ 1463954 w 1479949"/>
              <a:gd name="connsiteY8" fmla="*/ 223566 h 256464"/>
              <a:gd name="connsiteX9" fmla="*/ 1471952 w 1479949"/>
              <a:gd name="connsiteY9" fmla="*/ 239748 h 256464"/>
              <a:gd name="connsiteX10" fmla="*/ 1479949 w 1479949"/>
              <a:gd name="connsiteY10" fmla="*/ 255931 h 256464"/>
              <a:gd name="connsiteX11" fmla="*/ 1479863 w 1479949"/>
              <a:gd name="connsiteY11" fmla="*/ 256464 h 256464"/>
              <a:gd name="connsiteX12" fmla="*/ 1133037 w 1479949"/>
              <a:gd name="connsiteY12" fmla="*/ 256463 h 256464"/>
              <a:gd name="connsiteX13" fmla="*/ 1126788 w 1479949"/>
              <a:gd name="connsiteY13" fmla="*/ 243817 h 256464"/>
              <a:gd name="connsiteX14" fmla="*/ 1118791 w 1479949"/>
              <a:gd name="connsiteY14" fmla="*/ 227633 h 256464"/>
              <a:gd name="connsiteX15" fmla="*/ 1110793 w 1479949"/>
              <a:gd name="connsiteY15" fmla="*/ 211451 h 256464"/>
              <a:gd name="connsiteX16" fmla="*/ 1107962 w 1479949"/>
              <a:gd name="connsiteY16" fmla="*/ 196099 h 256464"/>
              <a:gd name="connsiteX17" fmla="*/ 1076964 w 1479949"/>
              <a:gd name="connsiteY17" fmla="*/ 191113 h 256464"/>
              <a:gd name="connsiteX18" fmla="*/ 1025299 w 1479949"/>
              <a:gd name="connsiteY18" fmla="*/ 182802 h 256464"/>
              <a:gd name="connsiteX19" fmla="*/ 1004633 w 1479949"/>
              <a:gd name="connsiteY19" fmla="*/ 179478 h 256464"/>
              <a:gd name="connsiteX20" fmla="*/ 973634 w 1479949"/>
              <a:gd name="connsiteY20" fmla="*/ 174492 h 256464"/>
              <a:gd name="connsiteX21" fmla="*/ 929966 w 1479949"/>
              <a:gd name="connsiteY21" fmla="*/ 182366 h 256464"/>
              <a:gd name="connsiteX22" fmla="*/ 888635 w 1479949"/>
              <a:gd name="connsiteY22" fmla="*/ 175718 h 256464"/>
              <a:gd name="connsiteX23" fmla="*/ 829467 w 1479949"/>
              <a:gd name="connsiteY23" fmla="*/ 181097 h 256464"/>
              <a:gd name="connsiteX24" fmla="*/ 767470 w 1479949"/>
              <a:gd name="connsiteY24" fmla="*/ 171125 h 256464"/>
              <a:gd name="connsiteX25" fmla="*/ 692803 w 1479949"/>
              <a:gd name="connsiteY25" fmla="*/ 174012 h 256464"/>
              <a:gd name="connsiteX26" fmla="*/ 607804 w 1479949"/>
              <a:gd name="connsiteY26" fmla="*/ 175237 h 256464"/>
              <a:gd name="connsiteX27" fmla="*/ 538305 w 1479949"/>
              <a:gd name="connsiteY27" fmla="*/ 178954 h 256464"/>
              <a:gd name="connsiteX28" fmla="*/ 463638 w 1479949"/>
              <a:gd name="connsiteY28" fmla="*/ 181841 h 256464"/>
              <a:gd name="connsiteX29" fmla="*/ 388972 w 1479949"/>
              <a:gd name="connsiteY29" fmla="*/ 184729 h 256464"/>
              <a:gd name="connsiteX30" fmla="*/ 340138 w 1479949"/>
              <a:gd name="connsiteY30" fmla="*/ 191771 h 256464"/>
              <a:gd name="connsiteX31" fmla="*/ 296470 w 1479949"/>
              <a:gd name="connsiteY31" fmla="*/ 199643 h 256464"/>
              <a:gd name="connsiteX32" fmla="*/ 253971 w 1479949"/>
              <a:gd name="connsiteY32" fmla="*/ 200256 h 256464"/>
              <a:gd name="connsiteX33" fmla="*/ 222972 w 1479949"/>
              <a:gd name="connsiteY33" fmla="*/ 195270 h 256464"/>
              <a:gd name="connsiteX34" fmla="*/ 199970 w 1479949"/>
              <a:gd name="connsiteY34" fmla="*/ 206467 h 256464"/>
              <a:gd name="connsiteX35" fmla="*/ 166636 w 1479949"/>
              <a:gd name="connsiteY35" fmla="*/ 216002 h 256464"/>
              <a:gd name="connsiteX36" fmla="*/ 133301 w 1479949"/>
              <a:gd name="connsiteY36" fmla="*/ 225537 h 256464"/>
              <a:gd name="connsiteX37" fmla="*/ 110300 w 1479949"/>
              <a:gd name="connsiteY37" fmla="*/ 236734 h 256464"/>
              <a:gd name="connsiteX38" fmla="*/ 86802 w 1479949"/>
              <a:gd name="connsiteY38" fmla="*/ 218058 h 256464"/>
              <a:gd name="connsiteX39" fmla="*/ 55804 w 1479949"/>
              <a:gd name="connsiteY39" fmla="*/ 213071 h 256464"/>
              <a:gd name="connsiteX40" fmla="*/ 39810 w 1479949"/>
              <a:gd name="connsiteY40" fmla="*/ 180706 h 256464"/>
              <a:gd name="connsiteX41" fmla="*/ 22647 w 1479949"/>
              <a:gd name="connsiteY41" fmla="*/ 155600 h 256464"/>
              <a:gd name="connsiteX42" fmla="*/ 16985 w 1479949"/>
              <a:gd name="connsiteY42" fmla="*/ 124896 h 256464"/>
              <a:gd name="connsiteX43" fmla="*/ 13660 w 1479949"/>
              <a:gd name="connsiteY43" fmla="*/ 79671 h 256464"/>
              <a:gd name="connsiteX44" fmla="*/ 7998 w 1479949"/>
              <a:gd name="connsiteY44" fmla="*/ 48966 h 256464"/>
              <a:gd name="connsiteX45" fmla="*/ 0 w 1479949"/>
              <a:gd name="connsiteY45" fmla="*/ 32784 h 256464"/>
              <a:gd name="connsiteX46" fmla="*/ 15005 w 1479949"/>
              <a:gd name="connsiteY46" fmla="*/ 5403 h 256464"/>
              <a:gd name="connsiteX47" fmla="*/ 20328 w 1479949"/>
              <a:gd name="connsiteY47" fmla="*/ 0 h 256464"/>
              <a:gd name="connsiteX48" fmla="*/ 379439 w 1479949"/>
              <a:gd name="connsiteY48" fmla="*/ 1 h 256464"/>
              <a:gd name="connsiteX49" fmla="*/ 375668 w 1479949"/>
              <a:gd name="connsiteY49" fmla="*/ 3827 h 256464"/>
              <a:gd name="connsiteX50" fmla="*/ 357833 w 1479949"/>
              <a:gd name="connsiteY50" fmla="*/ 15856 h 256464"/>
              <a:gd name="connsiteX51" fmla="*/ 345164 w 1479949"/>
              <a:gd name="connsiteY51" fmla="*/ 28715 h 256464"/>
              <a:gd name="connsiteX52" fmla="*/ 355497 w 1479949"/>
              <a:gd name="connsiteY52" fmla="*/ 30377 h 256464"/>
              <a:gd name="connsiteX53" fmla="*/ 370997 w 1479949"/>
              <a:gd name="connsiteY53" fmla="*/ 32870 h 256464"/>
              <a:gd name="connsiteX54" fmla="*/ 391662 w 1479949"/>
              <a:gd name="connsiteY54" fmla="*/ 36194 h 256464"/>
              <a:gd name="connsiteX55" fmla="*/ 414664 w 1479949"/>
              <a:gd name="connsiteY55" fmla="*/ 24997 h 256464"/>
              <a:gd name="connsiteX56" fmla="*/ 455996 w 1479949"/>
              <a:gd name="connsiteY56" fmla="*/ 31645 h 256464"/>
              <a:gd name="connsiteX57" fmla="*/ 499663 w 1479949"/>
              <a:gd name="connsiteY57" fmla="*/ 23772 h 256464"/>
              <a:gd name="connsiteX58" fmla="*/ 543331 w 1479949"/>
              <a:gd name="connsiteY58" fmla="*/ 15899 h 256464"/>
              <a:gd name="connsiteX59" fmla="*/ 633496 w 1479949"/>
              <a:gd name="connsiteY59" fmla="*/ 15505 h 256464"/>
              <a:gd name="connsiteX60" fmla="*/ 728829 w 1479949"/>
              <a:gd name="connsiteY60" fmla="*/ 15942 h 256464"/>
              <a:gd name="connsiteX61" fmla="*/ 813828 w 1479949"/>
              <a:gd name="connsiteY61" fmla="*/ 14718 h 256464"/>
              <a:gd name="connsiteX62" fmla="*/ 893662 w 1479949"/>
              <a:gd name="connsiteY62" fmla="*/ 12662 h 256464"/>
              <a:gd name="connsiteX63" fmla="*/ 934993 w 1479949"/>
              <a:gd name="connsiteY63" fmla="*/ 19310 h 256464"/>
              <a:gd name="connsiteX64" fmla="*/ 968328 w 1479949"/>
              <a:gd name="connsiteY64" fmla="*/ 9774 h 256464"/>
              <a:gd name="connsiteX65" fmla="*/ 1009659 w 1479949"/>
              <a:gd name="connsiteY65" fmla="*/ 16422 h 256464"/>
              <a:gd name="connsiteX66" fmla="*/ 1032661 w 1479949"/>
              <a:gd name="connsiteY66" fmla="*/ 5226 h 256464"/>
              <a:gd name="connsiteX67" fmla="*/ 1063660 w 1479949"/>
              <a:gd name="connsiteY67" fmla="*/ 10212 h 256464"/>
              <a:gd name="connsiteX68" fmla="*/ 1084638 w 1479949"/>
              <a:gd name="connsiteY68" fmla="*/ 0 h 256464"/>
              <a:gd name="connsiteX69" fmla="*/ 1092787 w 1479949"/>
              <a:gd name="connsiteY69" fmla="*/ 0 h 256464"/>
              <a:gd name="connsiteX70" fmla="*/ 1107327 w 1479949"/>
              <a:gd name="connsiteY70" fmla="*/ 2339 h 256464"/>
              <a:gd name="connsiteX71" fmla="*/ 1117660 w 1479949"/>
              <a:gd name="connsiteY71" fmla="*/ 4001 h 256464"/>
              <a:gd name="connsiteX72" fmla="*/ 1125879 w 1479949"/>
              <a:gd name="connsiteY72" fmla="*/ 0 h 256464"/>
              <a:gd name="connsiteX73" fmla="*/ 1247250 w 1479949"/>
              <a:gd name="connsiteY73" fmla="*/ 0 h 256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1479949" h="256464">
                <a:moveTo>
                  <a:pt x="1247250" y="0"/>
                </a:moveTo>
                <a:lnTo>
                  <a:pt x="1277821" y="29762"/>
                </a:lnTo>
                <a:lnTo>
                  <a:pt x="1324815" y="67114"/>
                </a:lnTo>
                <a:lnTo>
                  <a:pt x="1369473" y="118987"/>
                </a:lnTo>
                <a:lnTo>
                  <a:pt x="1392969" y="137664"/>
                </a:lnTo>
                <a:lnTo>
                  <a:pt x="1419297" y="171692"/>
                </a:lnTo>
                <a:lnTo>
                  <a:pt x="1437627" y="189537"/>
                </a:lnTo>
                <a:lnTo>
                  <a:pt x="1455957" y="207382"/>
                </a:lnTo>
                <a:lnTo>
                  <a:pt x="1463954" y="223566"/>
                </a:lnTo>
                <a:lnTo>
                  <a:pt x="1471952" y="239748"/>
                </a:lnTo>
                <a:lnTo>
                  <a:pt x="1479949" y="255931"/>
                </a:lnTo>
                <a:lnTo>
                  <a:pt x="1479863" y="256464"/>
                </a:lnTo>
                <a:lnTo>
                  <a:pt x="1133037" y="256463"/>
                </a:lnTo>
                <a:lnTo>
                  <a:pt x="1126788" y="243817"/>
                </a:lnTo>
                <a:lnTo>
                  <a:pt x="1118791" y="227633"/>
                </a:lnTo>
                <a:lnTo>
                  <a:pt x="1110793" y="211451"/>
                </a:lnTo>
                <a:lnTo>
                  <a:pt x="1107962" y="196099"/>
                </a:lnTo>
                <a:lnTo>
                  <a:pt x="1076964" y="191113"/>
                </a:lnTo>
                <a:lnTo>
                  <a:pt x="1025299" y="182802"/>
                </a:lnTo>
                <a:lnTo>
                  <a:pt x="1004633" y="179478"/>
                </a:lnTo>
                <a:lnTo>
                  <a:pt x="973634" y="174492"/>
                </a:lnTo>
                <a:lnTo>
                  <a:pt x="929966" y="182366"/>
                </a:lnTo>
                <a:lnTo>
                  <a:pt x="888635" y="175718"/>
                </a:lnTo>
                <a:lnTo>
                  <a:pt x="829467" y="181097"/>
                </a:lnTo>
                <a:lnTo>
                  <a:pt x="767470" y="171125"/>
                </a:lnTo>
                <a:lnTo>
                  <a:pt x="692803" y="174012"/>
                </a:lnTo>
                <a:lnTo>
                  <a:pt x="607804" y="175237"/>
                </a:lnTo>
                <a:lnTo>
                  <a:pt x="538305" y="178954"/>
                </a:lnTo>
                <a:lnTo>
                  <a:pt x="463638" y="181841"/>
                </a:lnTo>
                <a:lnTo>
                  <a:pt x="388972" y="184729"/>
                </a:lnTo>
                <a:lnTo>
                  <a:pt x="340138" y="191771"/>
                </a:lnTo>
                <a:lnTo>
                  <a:pt x="296470" y="199643"/>
                </a:lnTo>
                <a:lnTo>
                  <a:pt x="253971" y="200256"/>
                </a:lnTo>
                <a:lnTo>
                  <a:pt x="222972" y="195270"/>
                </a:lnTo>
                <a:lnTo>
                  <a:pt x="199970" y="206467"/>
                </a:lnTo>
                <a:lnTo>
                  <a:pt x="166636" y="216002"/>
                </a:lnTo>
                <a:lnTo>
                  <a:pt x="133301" y="225537"/>
                </a:lnTo>
                <a:lnTo>
                  <a:pt x="110300" y="236734"/>
                </a:lnTo>
                <a:lnTo>
                  <a:pt x="86802" y="218058"/>
                </a:lnTo>
                <a:lnTo>
                  <a:pt x="55804" y="213071"/>
                </a:lnTo>
                <a:lnTo>
                  <a:pt x="39810" y="180706"/>
                </a:lnTo>
                <a:lnTo>
                  <a:pt x="22647" y="155600"/>
                </a:lnTo>
                <a:lnTo>
                  <a:pt x="16985" y="124896"/>
                </a:lnTo>
                <a:lnTo>
                  <a:pt x="13660" y="79671"/>
                </a:lnTo>
                <a:lnTo>
                  <a:pt x="7998" y="48966"/>
                </a:lnTo>
                <a:lnTo>
                  <a:pt x="0" y="32784"/>
                </a:lnTo>
                <a:lnTo>
                  <a:pt x="15005" y="5403"/>
                </a:lnTo>
                <a:lnTo>
                  <a:pt x="20328" y="0"/>
                </a:lnTo>
                <a:lnTo>
                  <a:pt x="379439" y="1"/>
                </a:lnTo>
                <a:lnTo>
                  <a:pt x="375668" y="3827"/>
                </a:lnTo>
                <a:lnTo>
                  <a:pt x="357833" y="15856"/>
                </a:lnTo>
                <a:lnTo>
                  <a:pt x="345164" y="28715"/>
                </a:lnTo>
                <a:lnTo>
                  <a:pt x="355497" y="30377"/>
                </a:lnTo>
                <a:lnTo>
                  <a:pt x="370997" y="32870"/>
                </a:lnTo>
                <a:lnTo>
                  <a:pt x="391662" y="36194"/>
                </a:lnTo>
                <a:lnTo>
                  <a:pt x="414664" y="24997"/>
                </a:lnTo>
                <a:lnTo>
                  <a:pt x="455996" y="31645"/>
                </a:lnTo>
                <a:lnTo>
                  <a:pt x="499663" y="23772"/>
                </a:lnTo>
                <a:lnTo>
                  <a:pt x="543331" y="15899"/>
                </a:lnTo>
                <a:lnTo>
                  <a:pt x="633496" y="15505"/>
                </a:lnTo>
                <a:lnTo>
                  <a:pt x="728829" y="15942"/>
                </a:lnTo>
                <a:lnTo>
                  <a:pt x="813828" y="14718"/>
                </a:lnTo>
                <a:lnTo>
                  <a:pt x="893662" y="12662"/>
                </a:lnTo>
                <a:lnTo>
                  <a:pt x="934993" y="19310"/>
                </a:lnTo>
                <a:lnTo>
                  <a:pt x="968328" y="9774"/>
                </a:lnTo>
                <a:lnTo>
                  <a:pt x="1009659" y="16422"/>
                </a:lnTo>
                <a:lnTo>
                  <a:pt x="1032661" y="5226"/>
                </a:lnTo>
                <a:lnTo>
                  <a:pt x="1063660" y="10212"/>
                </a:lnTo>
                <a:lnTo>
                  <a:pt x="1084638" y="0"/>
                </a:lnTo>
                <a:lnTo>
                  <a:pt x="1092787" y="0"/>
                </a:lnTo>
                <a:lnTo>
                  <a:pt x="1107327" y="2339"/>
                </a:lnTo>
                <a:lnTo>
                  <a:pt x="1117660" y="4001"/>
                </a:lnTo>
                <a:lnTo>
                  <a:pt x="1125879" y="0"/>
                </a:lnTo>
                <a:lnTo>
                  <a:pt x="124725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293531B8-8CC0-4903-9728-F0CB77702AF6}"/>
              </a:ext>
            </a:extLst>
          </p:cNvPr>
          <p:cNvSpPr/>
          <p:nvPr/>
        </p:nvSpPr>
        <p:spPr>
          <a:xfrm rot="21051746">
            <a:off x="2278864" y="998796"/>
            <a:ext cx="426209" cy="1282891"/>
          </a:xfrm>
          <a:custGeom>
            <a:avLst/>
            <a:gdLst>
              <a:gd name="connsiteX0" fmla="*/ 272245 w 426209"/>
              <a:gd name="connsiteY0" fmla="*/ 0 h 1282891"/>
              <a:gd name="connsiteX1" fmla="*/ 291393 w 426209"/>
              <a:gd name="connsiteY1" fmla="*/ 3080 h 1282891"/>
              <a:gd name="connsiteX2" fmla="*/ 320114 w 426209"/>
              <a:gd name="connsiteY2" fmla="*/ 7699 h 1282891"/>
              <a:gd name="connsiteX3" fmla="*/ 358408 w 426209"/>
              <a:gd name="connsiteY3" fmla="*/ 13859 h 1282891"/>
              <a:gd name="connsiteX4" fmla="*/ 392309 w 426209"/>
              <a:gd name="connsiteY4" fmla="*/ 47343 h 1282891"/>
              <a:gd name="connsiteX5" fmla="*/ 426209 w 426209"/>
              <a:gd name="connsiteY5" fmla="*/ 80827 h 1282891"/>
              <a:gd name="connsiteX6" fmla="*/ 420008 w 426209"/>
              <a:gd name="connsiteY6" fmla="*/ 149907 h 1282891"/>
              <a:gd name="connsiteX7" fmla="*/ 409020 w 426209"/>
              <a:gd name="connsiteY7" fmla="*/ 218217 h 1282891"/>
              <a:gd name="connsiteX8" fmla="*/ 408706 w 426209"/>
              <a:gd name="connsiteY8" fmla="*/ 281237 h 1282891"/>
              <a:gd name="connsiteX9" fmla="*/ 399916 w 426209"/>
              <a:gd name="connsiteY9" fmla="*/ 335885 h 1282891"/>
              <a:gd name="connsiteX10" fmla="*/ 393323 w 426209"/>
              <a:gd name="connsiteY10" fmla="*/ 376871 h 1282891"/>
              <a:gd name="connsiteX11" fmla="*/ 388928 w 426209"/>
              <a:gd name="connsiteY11" fmla="*/ 404195 h 1282891"/>
              <a:gd name="connsiteX12" fmla="*/ 380138 w 426209"/>
              <a:gd name="connsiteY12" fmla="*/ 458844 h 1282891"/>
              <a:gd name="connsiteX13" fmla="*/ 373546 w 426209"/>
              <a:gd name="connsiteY13" fmla="*/ 499830 h 1282891"/>
              <a:gd name="connsiteX14" fmla="*/ 364756 w 426209"/>
              <a:gd name="connsiteY14" fmla="*/ 554478 h 1282891"/>
              <a:gd name="connsiteX15" fmla="*/ 354867 w 426209"/>
              <a:gd name="connsiteY15" fmla="*/ 615957 h 1282891"/>
              <a:gd name="connsiteX16" fmla="*/ 334306 w 426209"/>
              <a:gd name="connsiteY16" fmla="*/ 682727 h 1282891"/>
              <a:gd name="connsiteX17" fmla="*/ 323318 w 426209"/>
              <a:gd name="connsiteY17" fmla="*/ 751037 h 1282891"/>
              <a:gd name="connsiteX18" fmla="*/ 305347 w 426209"/>
              <a:gd name="connsiteY18" fmla="*/ 832240 h 1282891"/>
              <a:gd name="connsiteX19" fmla="*/ 294359 w 426209"/>
              <a:gd name="connsiteY19" fmla="*/ 900551 h 1282891"/>
              <a:gd name="connsiteX20" fmla="*/ 286668 w 426209"/>
              <a:gd name="connsiteY20" fmla="*/ 948367 h 1282891"/>
              <a:gd name="connsiteX21" fmla="*/ 270501 w 426209"/>
              <a:gd name="connsiteY21" fmla="*/ 987814 h 1282891"/>
              <a:gd name="connsiteX22" fmla="*/ 266106 w 426209"/>
              <a:gd name="connsiteY22" fmla="*/ 1015138 h 1282891"/>
              <a:gd name="connsiteX23" fmla="*/ 261711 w 426209"/>
              <a:gd name="connsiteY23" fmla="*/ 1042462 h 1282891"/>
              <a:gd name="connsiteX24" fmla="*/ 259514 w 426209"/>
              <a:gd name="connsiteY24" fmla="*/ 1056125 h 1282891"/>
              <a:gd name="connsiteX25" fmla="*/ 266890 w 426209"/>
              <a:gd name="connsiteY25" fmla="*/ 1071326 h 1282891"/>
              <a:gd name="connsiteX26" fmla="*/ 271677 w 426209"/>
              <a:gd name="connsiteY26" fmla="*/ 1072096 h 1282891"/>
              <a:gd name="connsiteX27" fmla="*/ 283448 w 426209"/>
              <a:gd name="connsiteY27" fmla="*/ 1059974 h 1282891"/>
              <a:gd name="connsiteX28" fmla="*/ 292018 w 426209"/>
              <a:gd name="connsiteY28" fmla="*/ 1061353 h 1282891"/>
              <a:gd name="connsiteX29" fmla="*/ 245585 w 426209"/>
              <a:gd name="connsiteY29" fmla="*/ 1233370 h 1282891"/>
              <a:gd name="connsiteX30" fmla="*/ 240520 w 426209"/>
              <a:gd name="connsiteY30" fmla="*/ 1235272 h 1282891"/>
              <a:gd name="connsiteX31" fmla="*/ 219175 w 426209"/>
              <a:gd name="connsiteY31" fmla="*/ 1245853 h 1282891"/>
              <a:gd name="connsiteX32" fmla="*/ 209602 w 426209"/>
              <a:gd name="connsiteY32" fmla="*/ 1244313 h 1282891"/>
              <a:gd name="connsiteX33" fmla="*/ 188257 w 426209"/>
              <a:gd name="connsiteY33" fmla="*/ 1254896 h 1282891"/>
              <a:gd name="connsiteX34" fmla="*/ 165813 w 426209"/>
              <a:gd name="connsiteY34" fmla="*/ 1272309 h 1282891"/>
              <a:gd name="connsiteX35" fmla="*/ 144468 w 426209"/>
              <a:gd name="connsiteY35" fmla="*/ 1282891 h 1282891"/>
              <a:gd name="connsiteX36" fmla="*/ 115746 w 426209"/>
              <a:gd name="connsiteY36" fmla="*/ 1278272 h 1282891"/>
              <a:gd name="connsiteX37" fmla="*/ 96598 w 426209"/>
              <a:gd name="connsiteY37" fmla="*/ 1275192 h 1282891"/>
              <a:gd name="connsiteX38" fmla="*/ 67878 w 426209"/>
              <a:gd name="connsiteY38" fmla="*/ 1270572 h 1282891"/>
              <a:gd name="connsiteX39" fmla="*/ 50927 w 426209"/>
              <a:gd name="connsiteY39" fmla="*/ 1253830 h 1282891"/>
              <a:gd name="connsiteX40" fmla="*/ 33978 w 426209"/>
              <a:gd name="connsiteY40" fmla="*/ 1237089 h 1282891"/>
              <a:gd name="connsiteX41" fmla="*/ 18126 w 426209"/>
              <a:gd name="connsiteY41" fmla="*/ 1213515 h 1282891"/>
              <a:gd name="connsiteX42" fmla="*/ 8161 w 426209"/>
              <a:gd name="connsiteY42" fmla="*/ 1183882 h 1282891"/>
              <a:gd name="connsiteX43" fmla="*/ 784 w 426209"/>
              <a:gd name="connsiteY43" fmla="*/ 1168679 h 1282891"/>
              <a:gd name="connsiteX44" fmla="*/ 5179 w 426209"/>
              <a:gd name="connsiteY44" fmla="*/ 1141355 h 1282891"/>
              <a:gd name="connsiteX45" fmla="*/ 0 w 426209"/>
              <a:gd name="connsiteY45" fmla="*/ 1112492 h 1282891"/>
              <a:gd name="connsiteX46" fmla="*/ 11772 w 426209"/>
              <a:gd name="connsiteY46" fmla="*/ 1100369 h 1282891"/>
              <a:gd name="connsiteX47" fmla="*/ 16167 w 426209"/>
              <a:gd name="connsiteY47" fmla="*/ 1073045 h 1282891"/>
              <a:gd name="connsiteX48" fmla="*/ 37512 w 426209"/>
              <a:gd name="connsiteY48" fmla="*/ 1062463 h 1282891"/>
              <a:gd name="connsiteX49" fmla="*/ 56268 w 426209"/>
              <a:gd name="connsiteY49" fmla="*/ 1037448 h 1282891"/>
              <a:gd name="connsiteX50" fmla="*/ 70237 w 426209"/>
              <a:gd name="connsiteY50" fmla="*/ 1011664 h 1282891"/>
              <a:gd name="connsiteX51" fmla="*/ 84204 w 426209"/>
              <a:gd name="connsiteY51" fmla="*/ 985880 h 1282891"/>
              <a:gd name="connsiteX52" fmla="*/ 90797 w 426209"/>
              <a:gd name="connsiteY52" fmla="*/ 944894 h 1282891"/>
              <a:gd name="connsiteX53" fmla="*/ 109161 w 426209"/>
              <a:gd name="connsiteY53" fmla="*/ 891785 h 1282891"/>
              <a:gd name="connsiteX54" fmla="*/ 116852 w 426209"/>
              <a:gd name="connsiteY54" fmla="*/ 843968 h 1282891"/>
              <a:gd name="connsiteX55" fmla="*/ 137414 w 426209"/>
              <a:gd name="connsiteY55" fmla="*/ 777198 h 1282891"/>
              <a:gd name="connsiteX56" fmla="*/ 152796 w 426209"/>
              <a:gd name="connsiteY56" fmla="*/ 681563 h 1282891"/>
              <a:gd name="connsiteX57" fmla="*/ 177752 w 426209"/>
              <a:gd name="connsiteY57" fmla="*/ 587469 h 1282891"/>
              <a:gd name="connsiteX58" fmla="*/ 192036 w 426209"/>
              <a:gd name="connsiteY58" fmla="*/ 498666 h 1282891"/>
              <a:gd name="connsiteX59" fmla="*/ 195647 w 426209"/>
              <a:gd name="connsiteY59" fmla="*/ 415153 h 1282891"/>
              <a:gd name="connsiteX60" fmla="*/ 206635 w 426209"/>
              <a:gd name="connsiteY60" fmla="*/ 346843 h 1282891"/>
              <a:gd name="connsiteX61" fmla="*/ 215425 w 426209"/>
              <a:gd name="connsiteY61" fmla="*/ 292195 h 1282891"/>
              <a:gd name="connsiteX62" fmla="*/ 214641 w 426209"/>
              <a:gd name="connsiteY62" fmla="*/ 236006 h 1282891"/>
              <a:gd name="connsiteX63" fmla="*/ 220134 w 426209"/>
              <a:gd name="connsiteY63" fmla="*/ 201851 h 1282891"/>
              <a:gd name="connsiteX64" fmla="*/ 214955 w 426209"/>
              <a:gd name="connsiteY64" fmla="*/ 172987 h 1282891"/>
              <a:gd name="connsiteX65" fmla="*/ 207580 w 426209"/>
              <a:gd name="connsiteY65" fmla="*/ 157785 h 1282891"/>
              <a:gd name="connsiteX66" fmla="*/ 200204 w 426209"/>
              <a:gd name="connsiteY66" fmla="*/ 142583 h 1282891"/>
              <a:gd name="connsiteX67" fmla="*/ 195025 w 426209"/>
              <a:gd name="connsiteY67" fmla="*/ 113719 h 1282891"/>
              <a:gd name="connsiteX68" fmla="*/ 194633 w 426209"/>
              <a:gd name="connsiteY68" fmla="*/ 85625 h 1282891"/>
              <a:gd name="connsiteX69" fmla="*/ 201617 w 426209"/>
              <a:gd name="connsiteY69" fmla="*/ 72733 h 1282891"/>
              <a:gd name="connsiteX70" fmla="*/ 206012 w 426209"/>
              <a:gd name="connsiteY70" fmla="*/ 45409 h 1282891"/>
              <a:gd name="connsiteX71" fmla="*/ 217784 w 426209"/>
              <a:gd name="connsiteY71" fmla="*/ 33287 h 1282891"/>
              <a:gd name="connsiteX72" fmla="*/ 229555 w 426209"/>
              <a:gd name="connsiteY72" fmla="*/ 21164 h 1282891"/>
              <a:gd name="connsiteX73" fmla="*/ 241325 w 426209"/>
              <a:gd name="connsiteY73" fmla="*/ 9043 h 1282891"/>
              <a:gd name="connsiteX74" fmla="*/ 250899 w 426209"/>
              <a:gd name="connsiteY74" fmla="*/ 10582 h 1282891"/>
              <a:gd name="connsiteX75" fmla="*/ 272245 w 426209"/>
              <a:gd name="connsiteY75" fmla="*/ 0 h 1282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426209" h="1282891">
                <a:moveTo>
                  <a:pt x="272245" y="0"/>
                </a:moveTo>
                <a:lnTo>
                  <a:pt x="291393" y="3080"/>
                </a:lnTo>
                <a:lnTo>
                  <a:pt x="320114" y="7699"/>
                </a:lnTo>
                <a:lnTo>
                  <a:pt x="358408" y="13859"/>
                </a:lnTo>
                <a:lnTo>
                  <a:pt x="392309" y="47343"/>
                </a:lnTo>
                <a:lnTo>
                  <a:pt x="426209" y="80827"/>
                </a:lnTo>
                <a:lnTo>
                  <a:pt x="420008" y="149907"/>
                </a:lnTo>
                <a:lnTo>
                  <a:pt x="409020" y="218217"/>
                </a:lnTo>
                <a:lnTo>
                  <a:pt x="408706" y="281237"/>
                </a:lnTo>
                <a:lnTo>
                  <a:pt x="399916" y="335885"/>
                </a:lnTo>
                <a:lnTo>
                  <a:pt x="393323" y="376871"/>
                </a:lnTo>
                <a:lnTo>
                  <a:pt x="388928" y="404195"/>
                </a:lnTo>
                <a:lnTo>
                  <a:pt x="380138" y="458844"/>
                </a:lnTo>
                <a:lnTo>
                  <a:pt x="373546" y="499830"/>
                </a:lnTo>
                <a:lnTo>
                  <a:pt x="364756" y="554478"/>
                </a:lnTo>
                <a:lnTo>
                  <a:pt x="354867" y="615957"/>
                </a:lnTo>
                <a:lnTo>
                  <a:pt x="334306" y="682727"/>
                </a:lnTo>
                <a:lnTo>
                  <a:pt x="323318" y="751037"/>
                </a:lnTo>
                <a:lnTo>
                  <a:pt x="305347" y="832240"/>
                </a:lnTo>
                <a:lnTo>
                  <a:pt x="294359" y="900551"/>
                </a:lnTo>
                <a:lnTo>
                  <a:pt x="286668" y="948367"/>
                </a:lnTo>
                <a:lnTo>
                  <a:pt x="270501" y="987814"/>
                </a:lnTo>
                <a:lnTo>
                  <a:pt x="266106" y="1015138"/>
                </a:lnTo>
                <a:lnTo>
                  <a:pt x="261711" y="1042462"/>
                </a:lnTo>
                <a:lnTo>
                  <a:pt x="259514" y="1056125"/>
                </a:lnTo>
                <a:lnTo>
                  <a:pt x="266890" y="1071326"/>
                </a:lnTo>
                <a:lnTo>
                  <a:pt x="271677" y="1072096"/>
                </a:lnTo>
                <a:lnTo>
                  <a:pt x="283448" y="1059974"/>
                </a:lnTo>
                <a:lnTo>
                  <a:pt x="292018" y="1061353"/>
                </a:lnTo>
                <a:lnTo>
                  <a:pt x="245585" y="1233370"/>
                </a:lnTo>
                <a:lnTo>
                  <a:pt x="240520" y="1235272"/>
                </a:lnTo>
                <a:lnTo>
                  <a:pt x="219175" y="1245853"/>
                </a:lnTo>
                <a:lnTo>
                  <a:pt x="209602" y="1244313"/>
                </a:lnTo>
                <a:lnTo>
                  <a:pt x="188257" y="1254896"/>
                </a:lnTo>
                <a:lnTo>
                  <a:pt x="165813" y="1272309"/>
                </a:lnTo>
                <a:lnTo>
                  <a:pt x="144468" y="1282891"/>
                </a:lnTo>
                <a:lnTo>
                  <a:pt x="115746" y="1278272"/>
                </a:lnTo>
                <a:lnTo>
                  <a:pt x="96598" y="1275192"/>
                </a:lnTo>
                <a:lnTo>
                  <a:pt x="67878" y="1270572"/>
                </a:lnTo>
                <a:lnTo>
                  <a:pt x="50927" y="1253830"/>
                </a:lnTo>
                <a:lnTo>
                  <a:pt x="33978" y="1237089"/>
                </a:lnTo>
                <a:lnTo>
                  <a:pt x="18126" y="1213515"/>
                </a:lnTo>
                <a:lnTo>
                  <a:pt x="8161" y="1183882"/>
                </a:lnTo>
                <a:lnTo>
                  <a:pt x="784" y="1168679"/>
                </a:lnTo>
                <a:lnTo>
                  <a:pt x="5179" y="1141355"/>
                </a:lnTo>
                <a:lnTo>
                  <a:pt x="0" y="1112492"/>
                </a:lnTo>
                <a:lnTo>
                  <a:pt x="11772" y="1100369"/>
                </a:lnTo>
                <a:lnTo>
                  <a:pt x="16167" y="1073045"/>
                </a:lnTo>
                <a:lnTo>
                  <a:pt x="37512" y="1062463"/>
                </a:lnTo>
                <a:lnTo>
                  <a:pt x="56268" y="1037448"/>
                </a:lnTo>
                <a:lnTo>
                  <a:pt x="70237" y="1011664"/>
                </a:lnTo>
                <a:lnTo>
                  <a:pt x="84204" y="985880"/>
                </a:lnTo>
                <a:lnTo>
                  <a:pt x="90797" y="944894"/>
                </a:lnTo>
                <a:lnTo>
                  <a:pt x="109161" y="891785"/>
                </a:lnTo>
                <a:lnTo>
                  <a:pt x="116852" y="843968"/>
                </a:lnTo>
                <a:lnTo>
                  <a:pt x="137414" y="777198"/>
                </a:lnTo>
                <a:lnTo>
                  <a:pt x="152796" y="681563"/>
                </a:lnTo>
                <a:lnTo>
                  <a:pt x="177752" y="587469"/>
                </a:lnTo>
                <a:lnTo>
                  <a:pt x="192036" y="498666"/>
                </a:lnTo>
                <a:lnTo>
                  <a:pt x="195647" y="415153"/>
                </a:lnTo>
                <a:lnTo>
                  <a:pt x="206635" y="346843"/>
                </a:lnTo>
                <a:lnTo>
                  <a:pt x="215425" y="292195"/>
                </a:lnTo>
                <a:lnTo>
                  <a:pt x="214641" y="236006"/>
                </a:lnTo>
                <a:lnTo>
                  <a:pt x="220134" y="201851"/>
                </a:lnTo>
                <a:lnTo>
                  <a:pt x="214955" y="172987"/>
                </a:lnTo>
                <a:lnTo>
                  <a:pt x="207580" y="157785"/>
                </a:lnTo>
                <a:lnTo>
                  <a:pt x="200204" y="142583"/>
                </a:lnTo>
                <a:lnTo>
                  <a:pt x="195025" y="113719"/>
                </a:lnTo>
                <a:lnTo>
                  <a:pt x="194633" y="85625"/>
                </a:lnTo>
                <a:lnTo>
                  <a:pt x="201617" y="72733"/>
                </a:lnTo>
                <a:lnTo>
                  <a:pt x="206012" y="45409"/>
                </a:lnTo>
                <a:lnTo>
                  <a:pt x="217784" y="33287"/>
                </a:lnTo>
                <a:lnTo>
                  <a:pt x="229555" y="21164"/>
                </a:lnTo>
                <a:lnTo>
                  <a:pt x="241325" y="9043"/>
                </a:lnTo>
                <a:lnTo>
                  <a:pt x="250899" y="10582"/>
                </a:lnTo>
                <a:lnTo>
                  <a:pt x="27224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993ADE3E-CE85-4EE3-AC7C-160422A7320A}"/>
              </a:ext>
            </a:extLst>
          </p:cNvPr>
          <p:cNvSpPr/>
          <p:nvPr/>
        </p:nvSpPr>
        <p:spPr>
          <a:xfrm rot="1530877">
            <a:off x="10312424" y="4949434"/>
            <a:ext cx="448700" cy="1707024"/>
          </a:xfrm>
          <a:custGeom>
            <a:avLst/>
            <a:gdLst>
              <a:gd name="connsiteX0" fmla="*/ 285306 w 448700"/>
              <a:gd name="connsiteY0" fmla="*/ 0 h 1707024"/>
              <a:gd name="connsiteX1" fmla="*/ 291410 w 448700"/>
              <a:gd name="connsiteY1" fmla="*/ 12787 h 1707024"/>
              <a:gd name="connsiteX2" fmla="*/ 304079 w 448700"/>
              <a:gd name="connsiteY2" fmla="*/ 39332 h 1707024"/>
              <a:gd name="connsiteX3" fmla="*/ 300970 w 448700"/>
              <a:gd name="connsiteY3" fmla="*/ 57115 h 1707024"/>
              <a:gd name="connsiteX4" fmla="*/ 297860 w 448700"/>
              <a:gd name="connsiteY4" fmla="*/ 74896 h 1707024"/>
              <a:gd name="connsiteX5" fmla="*/ 291641 w 448700"/>
              <a:gd name="connsiteY5" fmla="*/ 110458 h 1707024"/>
              <a:gd name="connsiteX6" fmla="*/ 279086 w 448700"/>
              <a:gd name="connsiteY6" fmla="*/ 132748 h 1707024"/>
              <a:gd name="connsiteX7" fmla="*/ 279143 w 448700"/>
              <a:gd name="connsiteY7" fmla="*/ 157166 h 1707024"/>
              <a:gd name="connsiteX8" fmla="*/ 282369 w 448700"/>
              <a:gd name="connsiteY8" fmla="*/ 188221 h 1707024"/>
              <a:gd name="connsiteX9" fmla="*/ 285595 w 448700"/>
              <a:gd name="connsiteY9" fmla="*/ 219275 h 1707024"/>
              <a:gd name="connsiteX10" fmla="*/ 288819 w 448700"/>
              <a:gd name="connsiteY10" fmla="*/ 250330 h 1707024"/>
              <a:gd name="connsiteX11" fmla="*/ 307824 w 448700"/>
              <a:gd name="connsiteY11" fmla="*/ 290150 h 1707024"/>
              <a:gd name="connsiteX12" fmla="*/ 311051 w 448700"/>
              <a:gd name="connsiteY12" fmla="*/ 321205 h 1707024"/>
              <a:gd name="connsiteX13" fmla="*/ 331669 w 448700"/>
              <a:gd name="connsiteY13" fmla="*/ 376551 h 1707024"/>
              <a:gd name="connsiteX14" fmla="*/ 347565 w 448700"/>
              <a:gd name="connsiteY14" fmla="*/ 434154 h 1707024"/>
              <a:gd name="connsiteX15" fmla="*/ 360350 w 448700"/>
              <a:gd name="connsiteY15" fmla="*/ 509537 h 1707024"/>
              <a:gd name="connsiteX16" fmla="*/ 379414 w 448700"/>
              <a:gd name="connsiteY16" fmla="*/ 573775 h 1707024"/>
              <a:gd name="connsiteX17" fmla="*/ 392200 w 448700"/>
              <a:gd name="connsiteY17" fmla="*/ 649156 h 1707024"/>
              <a:gd name="connsiteX18" fmla="*/ 401875 w 448700"/>
              <a:gd name="connsiteY18" fmla="*/ 742321 h 1707024"/>
              <a:gd name="connsiteX19" fmla="*/ 420997 w 448700"/>
              <a:gd name="connsiteY19" fmla="*/ 830978 h 1707024"/>
              <a:gd name="connsiteX20" fmla="*/ 430616 w 448700"/>
              <a:gd name="connsiteY20" fmla="*/ 899723 h 1707024"/>
              <a:gd name="connsiteX21" fmla="*/ 433955 w 448700"/>
              <a:gd name="connsiteY21" fmla="*/ 979614 h 1707024"/>
              <a:gd name="connsiteX22" fmla="*/ 440407 w 448700"/>
              <a:gd name="connsiteY22" fmla="*/ 1041724 h 1707024"/>
              <a:gd name="connsiteX23" fmla="*/ 446858 w 448700"/>
              <a:gd name="connsiteY23" fmla="*/ 1103834 h 1707024"/>
              <a:gd name="connsiteX24" fmla="*/ 437527 w 448700"/>
              <a:gd name="connsiteY24" fmla="*/ 1157178 h 1707024"/>
              <a:gd name="connsiteX25" fmla="*/ 448700 w 448700"/>
              <a:gd name="connsiteY25" fmla="*/ 1217033 h 1707024"/>
              <a:gd name="connsiteX26" fmla="*/ 433152 w 448700"/>
              <a:gd name="connsiteY26" fmla="*/ 1305939 h 1707024"/>
              <a:gd name="connsiteX27" fmla="*/ 420770 w 448700"/>
              <a:gd name="connsiteY27" fmla="*/ 1401483 h 1707024"/>
              <a:gd name="connsiteX28" fmla="*/ 398885 w 448700"/>
              <a:gd name="connsiteY28" fmla="*/ 1477117 h 1707024"/>
              <a:gd name="connsiteX29" fmla="*/ 377000 w 448700"/>
              <a:gd name="connsiteY29" fmla="*/ 1552751 h 1707024"/>
              <a:gd name="connsiteX30" fmla="*/ 344057 w 448700"/>
              <a:gd name="connsiteY30" fmla="*/ 1617365 h 1707024"/>
              <a:gd name="connsiteX31" fmla="*/ 309503 w 448700"/>
              <a:gd name="connsiteY31" fmla="*/ 1666451 h 1707024"/>
              <a:gd name="connsiteX32" fmla="*/ 290612 w 448700"/>
              <a:gd name="connsiteY32" fmla="*/ 1675468 h 1707024"/>
              <a:gd name="connsiteX33" fmla="*/ 287502 w 448700"/>
              <a:gd name="connsiteY33" fmla="*/ 1693249 h 1707024"/>
              <a:gd name="connsiteX34" fmla="*/ 268613 w 448700"/>
              <a:gd name="connsiteY34" fmla="*/ 1702265 h 1707024"/>
              <a:gd name="connsiteX35" fmla="*/ 259168 w 448700"/>
              <a:gd name="connsiteY35" fmla="*/ 1706773 h 1707024"/>
              <a:gd name="connsiteX36" fmla="*/ 224496 w 448700"/>
              <a:gd name="connsiteY36" fmla="*/ 1707024 h 1707024"/>
              <a:gd name="connsiteX37" fmla="*/ 192937 w 448700"/>
              <a:gd name="connsiteY37" fmla="*/ 1689493 h 1707024"/>
              <a:gd name="connsiteX38" fmla="*/ 170820 w 448700"/>
              <a:gd name="connsiteY38" fmla="*/ 1667456 h 1707024"/>
              <a:gd name="connsiteX39" fmla="*/ 151814 w 448700"/>
              <a:gd name="connsiteY39" fmla="*/ 1627635 h 1707024"/>
              <a:gd name="connsiteX40" fmla="*/ 146807 w 448700"/>
              <a:gd name="connsiteY40" fmla="*/ 1617144 h 1707024"/>
              <a:gd name="connsiteX41" fmla="*/ 146807 w 448700"/>
              <a:gd name="connsiteY41" fmla="*/ 1312232 h 1707024"/>
              <a:gd name="connsiteX42" fmla="*/ 151064 w 448700"/>
              <a:gd name="connsiteY42" fmla="*/ 1310200 h 1707024"/>
              <a:gd name="connsiteX43" fmla="*/ 163621 w 448700"/>
              <a:gd name="connsiteY43" fmla="*/ 1287911 h 1707024"/>
              <a:gd name="connsiteX44" fmla="*/ 166730 w 448700"/>
              <a:gd name="connsiteY44" fmla="*/ 1270130 h 1707024"/>
              <a:gd name="connsiteX45" fmla="*/ 169840 w 448700"/>
              <a:gd name="connsiteY45" fmla="*/ 1252348 h 1707024"/>
              <a:gd name="connsiteX46" fmla="*/ 171337 w 448700"/>
              <a:gd name="connsiteY46" fmla="*/ 1219039 h 1707024"/>
              <a:gd name="connsiteX47" fmla="*/ 177556 w 448700"/>
              <a:gd name="connsiteY47" fmla="*/ 1183475 h 1707024"/>
              <a:gd name="connsiteX48" fmla="*/ 177441 w 448700"/>
              <a:gd name="connsiteY48" fmla="*/ 1134640 h 1707024"/>
              <a:gd name="connsiteX49" fmla="*/ 177324 w 448700"/>
              <a:gd name="connsiteY49" fmla="*/ 1085804 h 1707024"/>
              <a:gd name="connsiteX50" fmla="*/ 177210 w 448700"/>
              <a:gd name="connsiteY50" fmla="*/ 1036967 h 1707024"/>
              <a:gd name="connsiteX51" fmla="*/ 173928 w 448700"/>
              <a:gd name="connsiteY51" fmla="*/ 981495 h 1707024"/>
              <a:gd name="connsiteX52" fmla="*/ 173811 w 448700"/>
              <a:gd name="connsiteY52" fmla="*/ 932660 h 1707024"/>
              <a:gd name="connsiteX53" fmla="*/ 161026 w 448700"/>
              <a:gd name="connsiteY53" fmla="*/ 857276 h 1707024"/>
              <a:gd name="connsiteX54" fmla="*/ 154576 w 448700"/>
              <a:gd name="connsiteY54" fmla="*/ 795167 h 1707024"/>
              <a:gd name="connsiteX55" fmla="*/ 141790 w 448700"/>
              <a:gd name="connsiteY55" fmla="*/ 719784 h 1707024"/>
              <a:gd name="connsiteX56" fmla="*/ 129003 w 448700"/>
              <a:gd name="connsiteY56" fmla="*/ 644402 h 1707024"/>
              <a:gd name="connsiteX57" fmla="*/ 113050 w 448700"/>
              <a:gd name="connsiteY57" fmla="*/ 562382 h 1707024"/>
              <a:gd name="connsiteX58" fmla="*/ 90818 w 448700"/>
              <a:gd name="connsiteY58" fmla="*/ 491508 h 1707024"/>
              <a:gd name="connsiteX59" fmla="*/ 68588 w 448700"/>
              <a:gd name="connsiteY59" fmla="*/ 420632 h 1707024"/>
              <a:gd name="connsiteX60" fmla="*/ 47969 w 448700"/>
              <a:gd name="connsiteY60" fmla="*/ 365285 h 1707024"/>
              <a:gd name="connsiteX61" fmla="*/ 38409 w 448700"/>
              <a:gd name="connsiteY61" fmla="*/ 320957 h 1707024"/>
              <a:gd name="connsiteX62" fmla="*/ 28848 w 448700"/>
              <a:gd name="connsiteY62" fmla="*/ 276629 h 1707024"/>
              <a:gd name="connsiteX63" fmla="*/ 19347 w 448700"/>
              <a:gd name="connsiteY63" fmla="*/ 256719 h 1707024"/>
              <a:gd name="connsiteX64" fmla="*/ 16119 w 448700"/>
              <a:gd name="connsiteY64" fmla="*/ 225665 h 1707024"/>
              <a:gd name="connsiteX65" fmla="*/ 9784 w 448700"/>
              <a:gd name="connsiteY65" fmla="*/ 212390 h 1707024"/>
              <a:gd name="connsiteX66" fmla="*/ 3450 w 448700"/>
              <a:gd name="connsiteY66" fmla="*/ 199118 h 1707024"/>
              <a:gd name="connsiteX67" fmla="*/ 0 w 448700"/>
              <a:gd name="connsiteY67" fmla="*/ 197202 h 1707024"/>
              <a:gd name="connsiteX68" fmla="*/ 285306 w 448700"/>
              <a:gd name="connsiteY68" fmla="*/ 0 h 17070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448700" h="1707024">
                <a:moveTo>
                  <a:pt x="285306" y="0"/>
                </a:moveTo>
                <a:lnTo>
                  <a:pt x="291410" y="12787"/>
                </a:lnTo>
                <a:lnTo>
                  <a:pt x="304079" y="39332"/>
                </a:lnTo>
                <a:lnTo>
                  <a:pt x="300970" y="57115"/>
                </a:lnTo>
                <a:lnTo>
                  <a:pt x="297860" y="74896"/>
                </a:lnTo>
                <a:lnTo>
                  <a:pt x="291641" y="110458"/>
                </a:lnTo>
                <a:lnTo>
                  <a:pt x="279086" y="132748"/>
                </a:lnTo>
                <a:lnTo>
                  <a:pt x="279143" y="157166"/>
                </a:lnTo>
                <a:lnTo>
                  <a:pt x="282369" y="188221"/>
                </a:lnTo>
                <a:lnTo>
                  <a:pt x="285595" y="219275"/>
                </a:lnTo>
                <a:lnTo>
                  <a:pt x="288819" y="250330"/>
                </a:lnTo>
                <a:lnTo>
                  <a:pt x="307824" y="290150"/>
                </a:lnTo>
                <a:lnTo>
                  <a:pt x="311051" y="321205"/>
                </a:lnTo>
                <a:lnTo>
                  <a:pt x="331669" y="376551"/>
                </a:lnTo>
                <a:lnTo>
                  <a:pt x="347565" y="434154"/>
                </a:lnTo>
                <a:lnTo>
                  <a:pt x="360350" y="509537"/>
                </a:lnTo>
                <a:lnTo>
                  <a:pt x="379414" y="573775"/>
                </a:lnTo>
                <a:lnTo>
                  <a:pt x="392200" y="649156"/>
                </a:lnTo>
                <a:lnTo>
                  <a:pt x="401875" y="742321"/>
                </a:lnTo>
                <a:lnTo>
                  <a:pt x="420997" y="830978"/>
                </a:lnTo>
                <a:lnTo>
                  <a:pt x="430616" y="899723"/>
                </a:lnTo>
                <a:lnTo>
                  <a:pt x="433955" y="979614"/>
                </a:lnTo>
                <a:lnTo>
                  <a:pt x="440407" y="1041724"/>
                </a:lnTo>
                <a:lnTo>
                  <a:pt x="446858" y="1103834"/>
                </a:lnTo>
                <a:lnTo>
                  <a:pt x="437527" y="1157178"/>
                </a:lnTo>
                <a:lnTo>
                  <a:pt x="448700" y="1217033"/>
                </a:lnTo>
                <a:lnTo>
                  <a:pt x="433152" y="1305939"/>
                </a:lnTo>
                <a:lnTo>
                  <a:pt x="420770" y="1401483"/>
                </a:lnTo>
                <a:lnTo>
                  <a:pt x="398885" y="1477117"/>
                </a:lnTo>
                <a:lnTo>
                  <a:pt x="377000" y="1552751"/>
                </a:lnTo>
                <a:lnTo>
                  <a:pt x="344057" y="1617365"/>
                </a:lnTo>
                <a:lnTo>
                  <a:pt x="309503" y="1666451"/>
                </a:lnTo>
                <a:lnTo>
                  <a:pt x="290612" y="1675468"/>
                </a:lnTo>
                <a:lnTo>
                  <a:pt x="287502" y="1693249"/>
                </a:lnTo>
                <a:lnTo>
                  <a:pt x="268613" y="1702265"/>
                </a:lnTo>
                <a:lnTo>
                  <a:pt x="259168" y="1706773"/>
                </a:lnTo>
                <a:lnTo>
                  <a:pt x="224496" y="1707024"/>
                </a:lnTo>
                <a:lnTo>
                  <a:pt x="192937" y="1689493"/>
                </a:lnTo>
                <a:lnTo>
                  <a:pt x="170820" y="1667456"/>
                </a:lnTo>
                <a:lnTo>
                  <a:pt x="151814" y="1627635"/>
                </a:lnTo>
                <a:lnTo>
                  <a:pt x="146807" y="1617144"/>
                </a:lnTo>
                <a:lnTo>
                  <a:pt x="146807" y="1312232"/>
                </a:lnTo>
                <a:lnTo>
                  <a:pt x="151064" y="1310200"/>
                </a:lnTo>
                <a:lnTo>
                  <a:pt x="163621" y="1287911"/>
                </a:lnTo>
                <a:lnTo>
                  <a:pt x="166730" y="1270130"/>
                </a:lnTo>
                <a:lnTo>
                  <a:pt x="169840" y="1252348"/>
                </a:lnTo>
                <a:lnTo>
                  <a:pt x="171337" y="1219039"/>
                </a:lnTo>
                <a:lnTo>
                  <a:pt x="177556" y="1183475"/>
                </a:lnTo>
                <a:lnTo>
                  <a:pt x="177441" y="1134640"/>
                </a:lnTo>
                <a:lnTo>
                  <a:pt x="177324" y="1085804"/>
                </a:lnTo>
                <a:lnTo>
                  <a:pt x="177210" y="1036967"/>
                </a:lnTo>
                <a:lnTo>
                  <a:pt x="173928" y="981495"/>
                </a:lnTo>
                <a:lnTo>
                  <a:pt x="173811" y="932660"/>
                </a:lnTo>
                <a:lnTo>
                  <a:pt x="161026" y="857276"/>
                </a:lnTo>
                <a:lnTo>
                  <a:pt x="154576" y="795167"/>
                </a:lnTo>
                <a:lnTo>
                  <a:pt x="141790" y="719784"/>
                </a:lnTo>
                <a:lnTo>
                  <a:pt x="129003" y="644402"/>
                </a:lnTo>
                <a:lnTo>
                  <a:pt x="113050" y="562382"/>
                </a:lnTo>
                <a:lnTo>
                  <a:pt x="90818" y="491508"/>
                </a:lnTo>
                <a:lnTo>
                  <a:pt x="68588" y="420632"/>
                </a:lnTo>
                <a:lnTo>
                  <a:pt x="47969" y="365285"/>
                </a:lnTo>
                <a:lnTo>
                  <a:pt x="38409" y="320957"/>
                </a:lnTo>
                <a:lnTo>
                  <a:pt x="28848" y="276629"/>
                </a:lnTo>
                <a:lnTo>
                  <a:pt x="19347" y="256719"/>
                </a:lnTo>
                <a:lnTo>
                  <a:pt x="16119" y="225665"/>
                </a:lnTo>
                <a:lnTo>
                  <a:pt x="9784" y="212390"/>
                </a:lnTo>
                <a:lnTo>
                  <a:pt x="3450" y="199118"/>
                </a:lnTo>
                <a:lnTo>
                  <a:pt x="0" y="197202"/>
                </a:lnTo>
                <a:lnTo>
                  <a:pt x="28530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1434191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300"/>
                            </p:stCondLst>
                            <p:childTnLst>
                              <p:par>
                                <p:cTn id="1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800"/>
                            </p:stCondLst>
                            <p:childTnLst>
                              <p:par>
                                <p:cTn id="1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3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8400"/>
                            </p:stCondLst>
                            <p:childTnLst>
                              <p:par>
                                <p:cTn id="3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9900"/>
                            </p:stCondLst>
                            <p:childTnLst>
                              <p:par>
                                <p:cTn id="3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1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2" fill="hold" grpId="0" nodeType="withEffect">
                                  <p:stCondLst>
                                    <p:cond delay="24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33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2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00"/>
                            </p:stCondLst>
                            <p:childTnLst>
                              <p:par>
                                <p:cTn id="5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33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4800"/>
                            </p:stCondLst>
                            <p:childTnLst>
                              <p:par>
                                <p:cTn id="6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63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800"/>
                            </p:stCondLst>
                            <p:childTnLst>
                              <p:par>
                                <p:cTn id="7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930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1600"/>
                            </p:stCondLst>
                            <p:childTnLst>
                              <p:par>
                                <p:cTn id="8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3100"/>
                            </p:stCondLst>
                            <p:childTnLst>
                              <p:par>
                                <p:cTn id="9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2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4600"/>
                            </p:stCondLst>
                            <p:childTnLst>
                              <p:par>
                                <p:cTn id="9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6100"/>
                            </p:stCondLst>
                            <p:childTnLst>
                              <p:par>
                                <p:cTn id="9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0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5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1000"/>
                            </p:stCondLst>
                            <p:childTnLst>
                              <p:par>
                                <p:cTn id="10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9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2500"/>
                            </p:stCondLst>
                            <p:childTnLst>
                              <p:par>
                                <p:cTn id="11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3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4000"/>
                            </p:stCondLst>
                            <p:childTnLst>
                              <p:par>
                                <p:cTn id="11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2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1000"/>
                            </p:stCondLst>
                            <p:childTnLst>
                              <p:par>
                                <p:cTn id="1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2500"/>
                            </p:stCondLst>
                            <p:childTnLst>
                              <p:par>
                                <p:cTn id="12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0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4000"/>
                            </p:stCondLst>
                            <p:childTnLst>
                              <p:par>
                                <p:cTn id="13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4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5500"/>
                            </p:stCondLst>
                            <p:childTnLst>
                              <p:par>
                                <p:cTn id="13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7000"/>
                            </p:stCondLst>
                            <p:childTnLst>
                              <p:par>
                                <p:cTn id="14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2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8500"/>
                            </p:stCondLst>
                            <p:childTnLst>
                              <p:par>
                                <p:cTn id="14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0000"/>
                            </p:stCondLst>
                            <p:childTnLst>
                              <p:par>
                                <p:cTn id="14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0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1500"/>
                            </p:stCondLst>
                            <p:childTnLst>
                              <p:par>
                                <p:cTn id="15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7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13800"/>
                            </p:stCondLst>
                            <p:childTnLst>
                              <p:par>
                                <p:cTn id="15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1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2" fill="hold">
                      <p:stCondLst>
                        <p:cond delay="indefinite"/>
                      </p:stCondLst>
                      <p:childTnLst>
                        <p:par>
                          <p:cTn id="163" fill="hold">
                            <p:stCondLst>
                              <p:cond delay="0"/>
                            </p:stCondLst>
                            <p:childTnLst>
                              <p:par>
                                <p:cTn id="16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6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1000"/>
                            </p:stCondLst>
                            <p:childTnLst>
                              <p:par>
                                <p:cTn id="16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0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2500"/>
                            </p:stCondLst>
                            <p:childTnLst>
                              <p:par>
                                <p:cTn id="17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4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4000"/>
                            </p:stCondLst>
                            <p:childTnLst>
                              <p:par>
                                <p:cTn id="17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5500"/>
                            </p:stCondLst>
                            <p:childTnLst>
                              <p:par>
                                <p:cTn id="1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2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7000"/>
                            </p:stCondLst>
                            <p:childTnLst>
                              <p:par>
                                <p:cTn id="18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6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1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1000"/>
                            </p:stCondLst>
                            <p:childTnLst>
                              <p:par>
                                <p:cTn id="19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5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2500"/>
                            </p:stCondLst>
                            <p:childTnLst>
                              <p:par>
                                <p:cTn id="19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4000"/>
                            </p:stCondLst>
                            <p:childTnLst>
                              <p:par>
                                <p:cTn id="20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3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6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9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0" presetID="22" presetClass="entr" presetSubtype="1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2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3" presetID="22" presetClass="entr" presetSubtype="2" fill="hold" grpId="0" nodeType="withEffect">
                                  <p:stCondLst>
                                    <p:cond delay="380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8800"/>
                            </p:stCondLst>
                            <p:childTnLst>
                              <p:par>
                                <p:cTn id="2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9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0" fill="hold">
                            <p:stCondLst>
                              <p:cond delay="10300"/>
                            </p:stCondLst>
                            <p:childTnLst>
                              <p:par>
                                <p:cTn id="2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3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animBg="1"/>
      <p:bldP spid="47" grpId="0" animBg="1"/>
      <p:bldP spid="48" grpId="0" animBg="1"/>
      <p:bldP spid="49" grpId="0" animBg="1"/>
      <p:bldP spid="63" grpId="0" animBg="1"/>
      <p:bldP spid="75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7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20"/>
          <p:cNvSpPr>
            <a:spLocks/>
          </p:cNvSpPr>
          <p:nvPr/>
        </p:nvSpPr>
        <p:spPr bwMode="auto">
          <a:xfrm>
            <a:off x="1149258" y="575257"/>
            <a:ext cx="1333678" cy="1570685"/>
          </a:xfrm>
          <a:custGeom>
            <a:avLst/>
            <a:gdLst>
              <a:gd name="T0" fmla="*/ 229 w 276"/>
              <a:gd name="T1" fmla="*/ 0 h 238"/>
              <a:gd name="T2" fmla="*/ 243 w 276"/>
              <a:gd name="T3" fmla="*/ 0 h 238"/>
              <a:gd name="T4" fmla="*/ 254 w 276"/>
              <a:gd name="T5" fmla="*/ 8 h 238"/>
              <a:gd name="T6" fmla="*/ 270 w 276"/>
              <a:gd name="T7" fmla="*/ 16 h 238"/>
              <a:gd name="T8" fmla="*/ 274 w 276"/>
              <a:gd name="T9" fmla="*/ 22 h 238"/>
              <a:gd name="T10" fmla="*/ 276 w 276"/>
              <a:gd name="T11" fmla="*/ 28 h 238"/>
              <a:gd name="T12" fmla="*/ 274 w 276"/>
              <a:gd name="T13" fmla="*/ 34 h 238"/>
              <a:gd name="T14" fmla="*/ 266 w 276"/>
              <a:gd name="T15" fmla="*/ 44 h 238"/>
              <a:gd name="T16" fmla="*/ 254 w 276"/>
              <a:gd name="T17" fmla="*/ 61 h 238"/>
              <a:gd name="T18" fmla="*/ 237 w 276"/>
              <a:gd name="T19" fmla="*/ 83 h 238"/>
              <a:gd name="T20" fmla="*/ 217 w 276"/>
              <a:gd name="T21" fmla="*/ 108 h 238"/>
              <a:gd name="T22" fmla="*/ 196 w 276"/>
              <a:gd name="T23" fmla="*/ 130 h 238"/>
              <a:gd name="T24" fmla="*/ 176 w 276"/>
              <a:gd name="T25" fmla="*/ 147 h 238"/>
              <a:gd name="T26" fmla="*/ 157 w 276"/>
              <a:gd name="T27" fmla="*/ 165 h 238"/>
              <a:gd name="T28" fmla="*/ 109 w 276"/>
              <a:gd name="T29" fmla="*/ 194 h 238"/>
              <a:gd name="T30" fmla="*/ 62 w 276"/>
              <a:gd name="T31" fmla="*/ 220 h 238"/>
              <a:gd name="T32" fmla="*/ 37 w 276"/>
              <a:gd name="T33" fmla="*/ 230 h 238"/>
              <a:gd name="T34" fmla="*/ 19 w 276"/>
              <a:gd name="T35" fmla="*/ 236 h 238"/>
              <a:gd name="T36" fmla="*/ 8 w 276"/>
              <a:gd name="T37" fmla="*/ 238 h 238"/>
              <a:gd name="T38" fmla="*/ 2 w 276"/>
              <a:gd name="T39" fmla="*/ 236 h 238"/>
              <a:gd name="T40" fmla="*/ 0 w 276"/>
              <a:gd name="T41" fmla="*/ 232 h 238"/>
              <a:gd name="T42" fmla="*/ 4 w 276"/>
              <a:gd name="T43" fmla="*/ 228 h 238"/>
              <a:gd name="T44" fmla="*/ 15 w 276"/>
              <a:gd name="T45" fmla="*/ 220 h 238"/>
              <a:gd name="T46" fmla="*/ 33 w 276"/>
              <a:gd name="T47" fmla="*/ 210 h 238"/>
              <a:gd name="T48" fmla="*/ 70 w 276"/>
              <a:gd name="T49" fmla="*/ 187 h 238"/>
              <a:gd name="T50" fmla="*/ 109 w 276"/>
              <a:gd name="T51" fmla="*/ 159 h 238"/>
              <a:gd name="T52" fmla="*/ 145 w 276"/>
              <a:gd name="T53" fmla="*/ 128 h 238"/>
              <a:gd name="T54" fmla="*/ 176 w 276"/>
              <a:gd name="T55" fmla="*/ 91 h 238"/>
              <a:gd name="T56" fmla="*/ 190 w 276"/>
              <a:gd name="T57" fmla="*/ 73 h 238"/>
              <a:gd name="T58" fmla="*/ 202 w 276"/>
              <a:gd name="T59" fmla="*/ 57 h 238"/>
              <a:gd name="T60" fmla="*/ 209 w 276"/>
              <a:gd name="T61" fmla="*/ 45 h 238"/>
              <a:gd name="T62" fmla="*/ 215 w 276"/>
              <a:gd name="T63" fmla="*/ 36 h 238"/>
              <a:gd name="T64" fmla="*/ 219 w 276"/>
              <a:gd name="T65" fmla="*/ 22 h 238"/>
              <a:gd name="T66" fmla="*/ 215 w 276"/>
              <a:gd name="T67" fmla="*/ 12 h 238"/>
              <a:gd name="T68" fmla="*/ 213 w 276"/>
              <a:gd name="T69" fmla="*/ 8 h 238"/>
              <a:gd name="T70" fmla="*/ 215 w 276"/>
              <a:gd name="T71" fmla="*/ 4 h 238"/>
              <a:gd name="T72" fmla="*/ 217 w 276"/>
              <a:gd name="T73" fmla="*/ 2 h 238"/>
              <a:gd name="T74" fmla="*/ 223 w 276"/>
              <a:gd name="T75" fmla="*/ 0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76" h="238">
                <a:moveTo>
                  <a:pt x="223" y="0"/>
                </a:moveTo>
                <a:lnTo>
                  <a:pt x="229" y="0"/>
                </a:lnTo>
                <a:lnTo>
                  <a:pt x="237" y="0"/>
                </a:lnTo>
                <a:lnTo>
                  <a:pt x="243" y="0"/>
                </a:lnTo>
                <a:lnTo>
                  <a:pt x="251" y="4"/>
                </a:lnTo>
                <a:lnTo>
                  <a:pt x="254" y="8"/>
                </a:lnTo>
                <a:lnTo>
                  <a:pt x="260" y="10"/>
                </a:lnTo>
                <a:lnTo>
                  <a:pt x="270" y="16"/>
                </a:lnTo>
                <a:lnTo>
                  <a:pt x="272" y="18"/>
                </a:lnTo>
                <a:lnTo>
                  <a:pt x="274" y="22"/>
                </a:lnTo>
                <a:lnTo>
                  <a:pt x="276" y="24"/>
                </a:lnTo>
                <a:lnTo>
                  <a:pt x="276" y="28"/>
                </a:lnTo>
                <a:lnTo>
                  <a:pt x="276" y="30"/>
                </a:lnTo>
                <a:lnTo>
                  <a:pt x="274" y="34"/>
                </a:lnTo>
                <a:lnTo>
                  <a:pt x="270" y="38"/>
                </a:lnTo>
                <a:lnTo>
                  <a:pt x="266" y="44"/>
                </a:lnTo>
                <a:lnTo>
                  <a:pt x="260" y="51"/>
                </a:lnTo>
                <a:lnTo>
                  <a:pt x="254" y="61"/>
                </a:lnTo>
                <a:lnTo>
                  <a:pt x="245" y="71"/>
                </a:lnTo>
                <a:lnTo>
                  <a:pt x="237" y="83"/>
                </a:lnTo>
                <a:lnTo>
                  <a:pt x="227" y="94"/>
                </a:lnTo>
                <a:lnTo>
                  <a:pt x="217" y="108"/>
                </a:lnTo>
                <a:lnTo>
                  <a:pt x="205" y="118"/>
                </a:lnTo>
                <a:lnTo>
                  <a:pt x="196" y="130"/>
                </a:lnTo>
                <a:lnTo>
                  <a:pt x="186" y="140"/>
                </a:lnTo>
                <a:lnTo>
                  <a:pt x="176" y="147"/>
                </a:lnTo>
                <a:lnTo>
                  <a:pt x="166" y="157"/>
                </a:lnTo>
                <a:lnTo>
                  <a:pt x="157" y="165"/>
                </a:lnTo>
                <a:lnTo>
                  <a:pt x="133" y="181"/>
                </a:lnTo>
                <a:lnTo>
                  <a:pt x="109" y="194"/>
                </a:lnTo>
                <a:lnTo>
                  <a:pt x="86" y="208"/>
                </a:lnTo>
                <a:lnTo>
                  <a:pt x="62" y="220"/>
                </a:lnTo>
                <a:lnTo>
                  <a:pt x="49" y="224"/>
                </a:lnTo>
                <a:lnTo>
                  <a:pt x="37" y="230"/>
                </a:lnTo>
                <a:lnTo>
                  <a:pt x="27" y="232"/>
                </a:lnTo>
                <a:lnTo>
                  <a:pt x="19" y="236"/>
                </a:lnTo>
                <a:lnTo>
                  <a:pt x="13" y="236"/>
                </a:lnTo>
                <a:lnTo>
                  <a:pt x="8" y="238"/>
                </a:lnTo>
                <a:lnTo>
                  <a:pt x="4" y="238"/>
                </a:lnTo>
                <a:lnTo>
                  <a:pt x="2" y="236"/>
                </a:lnTo>
                <a:lnTo>
                  <a:pt x="0" y="234"/>
                </a:lnTo>
                <a:lnTo>
                  <a:pt x="0" y="232"/>
                </a:lnTo>
                <a:lnTo>
                  <a:pt x="2" y="230"/>
                </a:lnTo>
                <a:lnTo>
                  <a:pt x="4" y="228"/>
                </a:lnTo>
                <a:lnTo>
                  <a:pt x="10" y="224"/>
                </a:lnTo>
                <a:lnTo>
                  <a:pt x="15" y="220"/>
                </a:lnTo>
                <a:lnTo>
                  <a:pt x="23" y="214"/>
                </a:lnTo>
                <a:lnTo>
                  <a:pt x="33" y="210"/>
                </a:lnTo>
                <a:lnTo>
                  <a:pt x="51" y="198"/>
                </a:lnTo>
                <a:lnTo>
                  <a:pt x="70" y="187"/>
                </a:lnTo>
                <a:lnTo>
                  <a:pt x="90" y="173"/>
                </a:lnTo>
                <a:lnTo>
                  <a:pt x="109" y="159"/>
                </a:lnTo>
                <a:lnTo>
                  <a:pt x="127" y="144"/>
                </a:lnTo>
                <a:lnTo>
                  <a:pt x="145" y="128"/>
                </a:lnTo>
                <a:lnTo>
                  <a:pt x="160" y="110"/>
                </a:lnTo>
                <a:lnTo>
                  <a:pt x="176" y="91"/>
                </a:lnTo>
                <a:lnTo>
                  <a:pt x="184" y="81"/>
                </a:lnTo>
                <a:lnTo>
                  <a:pt x="190" y="73"/>
                </a:lnTo>
                <a:lnTo>
                  <a:pt x="196" y="65"/>
                </a:lnTo>
                <a:lnTo>
                  <a:pt x="202" y="57"/>
                </a:lnTo>
                <a:lnTo>
                  <a:pt x="205" y="51"/>
                </a:lnTo>
                <a:lnTo>
                  <a:pt x="209" y="45"/>
                </a:lnTo>
                <a:lnTo>
                  <a:pt x="213" y="40"/>
                </a:lnTo>
                <a:lnTo>
                  <a:pt x="215" y="36"/>
                </a:lnTo>
                <a:lnTo>
                  <a:pt x="219" y="28"/>
                </a:lnTo>
                <a:lnTo>
                  <a:pt x="219" y="22"/>
                </a:lnTo>
                <a:lnTo>
                  <a:pt x="219" y="16"/>
                </a:lnTo>
                <a:lnTo>
                  <a:pt x="215" y="12"/>
                </a:lnTo>
                <a:lnTo>
                  <a:pt x="215" y="10"/>
                </a:lnTo>
                <a:lnTo>
                  <a:pt x="213" y="8"/>
                </a:lnTo>
                <a:lnTo>
                  <a:pt x="213" y="6"/>
                </a:lnTo>
                <a:lnTo>
                  <a:pt x="215" y="4"/>
                </a:lnTo>
                <a:lnTo>
                  <a:pt x="215" y="4"/>
                </a:lnTo>
                <a:lnTo>
                  <a:pt x="217" y="2"/>
                </a:lnTo>
                <a:lnTo>
                  <a:pt x="219" y="2"/>
                </a:lnTo>
                <a:lnTo>
                  <a:pt x="223" y="0"/>
                </a:lnTo>
                <a:lnTo>
                  <a:pt x="223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Freeform 121"/>
          <p:cNvSpPr>
            <a:spLocks/>
          </p:cNvSpPr>
          <p:nvPr/>
        </p:nvSpPr>
        <p:spPr bwMode="auto">
          <a:xfrm>
            <a:off x="2183339" y="788231"/>
            <a:ext cx="1642937" cy="1144737"/>
          </a:xfrm>
          <a:custGeom>
            <a:avLst/>
            <a:gdLst>
              <a:gd name="T0" fmla="*/ 230 w 341"/>
              <a:gd name="T1" fmla="*/ 119 h 170"/>
              <a:gd name="T2" fmla="*/ 273 w 341"/>
              <a:gd name="T3" fmla="*/ 133 h 170"/>
              <a:gd name="T4" fmla="*/ 306 w 341"/>
              <a:gd name="T5" fmla="*/ 141 h 170"/>
              <a:gd name="T6" fmla="*/ 324 w 341"/>
              <a:gd name="T7" fmla="*/ 147 h 170"/>
              <a:gd name="T8" fmla="*/ 335 w 341"/>
              <a:gd name="T9" fmla="*/ 151 h 170"/>
              <a:gd name="T10" fmla="*/ 341 w 341"/>
              <a:gd name="T11" fmla="*/ 155 h 170"/>
              <a:gd name="T12" fmla="*/ 341 w 341"/>
              <a:gd name="T13" fmla="*/ 159 h 170"/>
              <a:gd name="T14" fmla="*/ 335 w 341"/>
              <a:gd name="T15" fmla="*/ 162 h 170"/>
              <a:gd name="T16" fmla="*/ 326 w 341"/>
              <a:gd name="T17" fmla="*/ 164 h 170"/>
              <a:gd name="T18" fmla="*/ 312 w 341"/>
              <a:gd name="T19" fmla="*/ 166 h 170"/>
              <a:gd name="T20" fmla="*/ 294 w 341"/>
              <a:gd name="T21" fmla="*/ 168 h 170"/>
              <a:gd name="T22" fmla="*/ 277 w 341"/>
              <a:gd name="T23" fmla="*/ 168 h 170"/>
              <a:gd name="T24" fmla="*/ 261 w 341"/>
              <a:gd name="T25" fmla="*/ 168 h 170"/>
              <a:gd name="T26" fmla="*/ 249 w 341"/>
              <a:gd name="T27" fmla="*/ 168 h 170"/>
              <a:gd name="T28" fmla="*/ 235 w 341"/>
              <a:gd name="T29" fmla="*/ 170 h 170"/>
              <a:gd name="T30" fmla="*/ 218 w 341"/>
              <a:gd name="T31" fmla="*/ 168 h 170"/>
              <a:gd name="T32" fmla="*/ 208 w 341"/>
              <a:gd name="T33" fmla="*/ 164 h 170"/>
              <a:gd name="T34" fmla="*/ 192 w 341"/>
              <a:gd name="T35" fmla="*/ 157 h 170"/>
              <a:gd name="T36" fmla="*/ 171 w 341"/>
              <a:gd name="T37" fmla="*/ 141 h 170"/>
              <a:gd name="T38" fmla="*/ 141 w 341"/>
              <a:gd name="T39" fmla="*/ 119 h 170"/>
              <a:gd name="T40" fmla="*/ 106 w 341"/>
              <a:gd name="T41" fmla="*/ 92 h 170"/>
              <a:gd name="T42" fmla="*/ 77 w 341"/>
              <a:gd name="T43" fmla="*/ 70 h 170"/>
              <a:gd name="T44" fmla="*/ 65 w 341"/>
              <a:gd name="T45" fmla="*/ 62 h 170"/>
              <a:gd name="T46" fmla="*/ 55 w 341"/>
              <a:gd name="T47" fmla="*/ 55 h 170"/>
              <a:gd name="T48" fmla="*/ 47 w 341"/>
              <a:gd name="T49" fmla="*/ 49 h 170"/>
              <a:gd name="T50" fmla="*/ 43 w 341"/>
              <a:gd name="T51" fmla="*/ 43 h 170"/>
              <a:gd name="T52" fmla="*/ 40 w 341"/>
              <a:gd name="T53" fmla="*/ 41 h 170"/>
              <a:gd name="T54" fmla="*/ 34 w 341"/>
              <a:gd name="T55" fmla="*/ 37 h 170"/>
              <a:gd name="T56" fmla="*/ 24 w 341"/>
              <a:gd name="T57" fmla="*/ 29 h 170"/>
              <a:gd name="T58" fmla="*/ 14 w 341"/>
              <a:gd name="T59" fmla="*/ 23 h 170"/>
              <a:gd name="T60" fmla="*/ 10 w 341"/>
              <a:gd name="T61" fmla="*/ 8 h 170"/>
              <a:gd name="T62" fmla="*/ 36 w 341"/>
              <a:gd name="T63" fmla="*/ 10 h 170"/>
              <a:gd name="T64" fmla="*/ 65 w 341"/>
              <a:gd name="T65" fmla="*/ 31 h 170"/>
              <a:gd name="T66" fmla="*/ 92 w 341"/>
              <a:gd name="T67" fmla="*/ 47 h 170"/>
              <a:gd name="T68" fmla="*/ 118 w 341"/>
              <a:gd name="T69" fmla="*/ 62 h 170"/>
              <a:gd name="T70" fmla="*/ 139 w 341"/>
              <a:gd name="T71" fmla="*/ 76 h 170"/>
              <a:gd name="T72" fmla="*/ 169 w 341"/>
              <a:gd name="T73" fmla="*/ 94 h 170"/>
              <a:gd name="T74" fmla="*/ 210 w 341"/>
              <a:gd name="T75" fmla="*/ 11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1" h="170">
                <a:moveTo>
                  <a:pt x="210" y="111"/>
                </a:moveTo>
                <a:lnTo>
                  <a:pt x="230" y="119"/>
                </a:lnTo>
                <a:lnTo>
                  <a:pt x="251" y="127"/>
                </a:lnTo>
                <a:lnTo>
                  <a:pt x="273" y="133"/>
                </a:lnTo>
                <a:lnTo>
                  <a:pt x="296" y="137"/>
                </a:lnTo>
                <a:lnTo>
                  <a:pt x="306" y="141"/>
                </a:lnTo>
                <a:lnTo>
                  <a:pt x="316" y="143"/>
                </a:lnTo>
                <a:lnTo>
                  <a:pt x="324" y="147"/>
                </a:lnTo>
                <a:lnTo>
                  <a:pt x="329" y="149"/>
                </a:lnTo>
                <a:lnTo>
                  <a:pt x="335" y="151"/>
                </a:lnTo>
                <a:lnTo>
                  <a:pt x="337" y="153"/>
                </a:lnTo>
                <a:lnTo>
                  <a:pt x="341" y="155"/>
                </a:lnTo>
                <a:lnTo>
                  <a:pt x="341" y="157"/>
                </a:lnTo>
                <a:lnTo>
                  <a:pt x="341" y="159"/>
                </a:lnTo>
                <a:lnTo>
                  <a:pt x="339" y="160"/>
                </a:lnTo>
                <a:lnTo>
                  <a:pt x="335" y="162"/>
                </a:lnTo>
                <a:lnTo>
                  <a:pt x="331" y="162"/>
                </a:lnTo>
                <a:lnTo>
                  <a:pt x="326" y="164"/>
                </a:lnTo>
                <a:lnTo>
                  <a:pt x="320" y="166"/>
                </a:lnTo>
                <a:lnTo>
                  <a:pt x="312" y="166"/>
                </a:lnTo>
                <a:lnTo>
                  <a:pt x="304" y="166"/>
                </a:lnTo>
                <a:lnTo>
                  <a:pt x="294" y="168"/>
                </a:lnTo>
                <a:lnTo>
                  <a:pt x="284" y="168"/>
                </a:lnTo>
                <a:lnTo>
                  <a:pt x="277" y="168"/>
                </a:lnTo>
                <a:lnTo>
                  <a:pt x="269" y="168"/>
                </a:lnTo>
                <a:lnTo>
                  <a:pt x="261" y="168"/>
                </a:lnTo>
                <a:lnTo>
                  <a:pt x="255" y="168"/>
                </a:lnTo>
                <a:lnTo>
                  <a:pt x="249" y="168"/>
                </a:lnTo>
                <a:lnTo>
                  <a:pt x="245" y="168"/>
                </a:lnTo>
                <a:lnTo>
                  <a:pt x="235" y="170"/>
                </a:lnTo>
                <a:lnTo>
                  <a:pt x="226" y="168"/>
                </a:lnTo>
                <a:lnTo>
                  <a:pt x="218" y="168"/>
                </a:lnTo>
                <a:lnTo>
                  <a:pt x="212" y="166"/>
                </a:lnTo>
                <a:lnTo>
                  <a:pt x="208" y="164"/>
                </a:lnTo>
                <a:lnTo>
                  <a:pt x="200" y="160"/>
                </a:lnTo>
                <a:lnTo>
                  <a:pt x="192" y="157"/>
                </a:lnTo>
                <a:lnTo>
                  <a:pt x="183" y="149"/>
                </a:lnTo>
                <a:lnTo>
                  <a:pt x="171" y="141"/>
                </a:lnTo>
                <a:lnTo>
                  <a:pt x="157" y="131"/>
                </a:lnTo>
                <a:lnTo>
                  <a:pt x="141" y="119"/>
                </a:lnTo>
                <a:lnTo>
                  <a:pt x="124" y="106"/>
                </a:lnTo>
                <a:lnTo>
                  <a:pt x="106" y="92"/>
                </a:lnTo>
                <a:lnTo>
                  <a:pt x="90" y="80"/>
                </a:lnTo>
                <a:lnTo>
                  <a:pt x="77" y="70"/>
                </a:lnTo>
                <a:lnTo>
                  <a:pt x="71" y="66"/>
                </a:lnTo>
                <a:lnTo>
                  <a:pt x="65" y="62"/>
                </a:lnTo>
                <a:lnTo>
                  <a:pt x="61" y="59"/>
                </a:lnTo>
                <a:lnTo>
                  <a:pt x="55" y="55"/>
                </a:lnTo>
                <a:lnTo>
                  <a:pt x="51" y="51"/>
                </a:lnTo>
                <a:lnTo>
                  <a:pt x="47" y="49"/>
                </a:lnTo>
                <a:lnTo>
                  <a:pt x="45" y="47"/>
                </a:lnTo>
                <a:lnTo>
                  <a:pt x="43" y="43"/>
                </a:lnTo>
                <a:lnTo>
                  <a:pt x="40" y="43"/>
                </a:lnTo>
                <a:lnTo>
                  <a:pt x="40" y="41"/>
                </a:lnTo>
                <a:lnTo>
                  <a:pt x="36" y="39"/>
                </a:lnTo>
                <a:lnTo>
                  <a:pt x="34" y="37"/>
                </a:lnTo>
                <a:lnTo>
                  <a:pt x="28" y="33"/>
                </a:lnTo>
                <a:lnTo>
                  <a:pt x="24" y="29"/>
                </a:lnTo>
                <a:lnTo>
                  <a:pt x="20" y="27"/>
                </a:lnTo>
                <a:lnTo>
                  <a:pt x="14" y="23"/>
                </a:lnTo>
                <a:lnTo>
                  <a:pt x="0" y="13"/>
                </a:lnTo>
                <a:lnTo>
                  <a:pt x="10" y="8"/>
                </a:lnTo>
                <a:lnTo>
                  <a:pt x="18" y="0"/>
                </a:lnTo>
                <a:lnTo>
                  <a:pt x="36" y="10"/>
                </a:lnTo>
                <a:lnTo>
                  <a:pt x="51" y="21"/>
                </a:lnTo>
                <a:lnTo>
                  <a:pt x="65" y="31"/>
                </a:lnTo>
                <a:lnTo>
                  <a:pt x="79" y="39"/>
                </a:lnTo>
                <a:lnTo>
                  <a:pt x="92" y="47"/>
                </a:lnTo>
                <a:lnTo>
                  <a:pt x="106" y="55"/>
                </a:lnTo>
                <a:lnTo>
                  <a:pt x="118" y="62"/>
                </a:lnTo>
                <a:lnTo>
                  <a:pt x="128" y="70"/>
                </a:lnTo>
                <a:lnTo>
                  <a:pt x="139" y="76"/>
                </a:lnTo>
                <a:lnTo>
                  <a:pt x="149" y="82"/>
                </a:lnTo>
                <a:lnTo>
                  <a:pt x="169" y="94"/>
                </a:lnTo>
                <a:lnTo>
                  <a:pt x="188" y="104"/>
                </a:lnTo>
                <a:lnTo>
                  <a:pt x="210" y="111"/>
                </a:lnTo>
                <a:lnTo>
                  <a:pt x="210" y="1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Freeform 122"/>
          <p:cNvSpPr>
            <a:spLocks/>
          </p:cNvSpPr>
          <p:nvPr/>
        </p:nvSpPr>
        <p:spPr bwMode="auto">
          <a:xfrm>
            <a:off x="2424950" y="1533642"/>
            <a:ext cx="318926" cy="1663867"/>
          </a:xfrm>
          <a:custGeom>
            <a:avLst/>
            <a:gdLst>
              <a:gd name="T0" fmla="*/ 4 w 67"/>
              <a:gd name="T1" fmla="*/ 18 h 250"/>
              <a:gd name="T2" fmla="*/ 0 w 67"/>
              <a:gd name="T3" fmla="*/ 14 h 250"/>
              <a:gd name="T4" fmla="*/ 0 w 67"/>
              <a:gd name="T5" fmla="*/ 8 h 250"/>
              <a:gd name="T6" fmla="*/ 2 w 67"/>
              <a:gd name="T7" fmla="*/ 4 h 250"/>
              <a:gd name="T8" fmla="*/ 6 w 67"/>
              <a:gd name="T9" fmla="*/ 2 h 250"/>
              <a:gd name="T10" fmla="*/ 12 w 67"/>
              <a:gd name="T11" fmla="*/ 0 h 250"/>
              <a:gd name="T12" fmla="*/ 26 w 67"/>
              <a:gd name="T13" fmla="*/ 2 h 250"/>
              <a:gd name="T14" fmla="*/ 41 w 67"/>
              <a:gd name="T15" fmla="*/ 6 h 250"/>
              <a:gd name="T16" fmla="*/ 55 w 67"/>
              <a:gd name="T17" fmla="*/ 12 h 250"/>
              <a:gd name="T18" fmla="*/ 63 w 67"/>
              <a:gd name="T19" fmla="*/ 18 h 250"/>
              <a:gd name="T20" fmla="*/ 67 w 67"/>
              <a:gd name="T21" fmla="*/ 22 h 250"/>
              <a:gd name="T22" fmla="*/ 67 w 67"/>
              <a:gd name="T23" fmla="*/ 28 h 250"/>
              <a:gd name="T24" fmla="*/ 65 w 67"/>
              <a:gd name="T25" fmla="*/ 36 h 250"/>
              <a:gd name="T26" fmla="*/ 63 w 67"/>
              <a:gd name="T27" fmla="*/ 46 h 250"/>
              <a:gd name="T28" fmla="*/ 61 w 67"/>
              <a:gd name="T29" fmla="*/ 59 h 250"/>
              <a:gd name="T30" fmla="*/ 59 w 67"/>
              <a:gd name="T31" fmla="*/ 77 h 250"/>
              <a:gd name="T32" fmla="*/ 59 w 67"/>
              <a:gd name="T33" fmla="*/ 100 h 250"/>
              <a:gd name="T34" fmla="*/ 59 w 67"/>
              <a:gd name="T35" fmla="*/ 126 h 250"/>
              <a:gd name="T36" fmla="*/ 61 w 67"/>
              <a:gd name="T37" fmla="*/ 148 h 250"/>
              <a:gd name="T38" fmla="*/ 63 w 67"/>
              <a:gd name="T39" fmla="*/ 165 h 250"/>
              <a:gd name="T40" fmla="*/ 65 w 67"/>
              <a:gd name="T41" fmla="*/ 181 h 250"/>
              <a:gd name="T42" fmla="*/ 65 w 67"/>
              <a:gd name="T43" fmla="*/ 208 h 250"/>
              <a:gd name="T44" fmla="*/ 59 w 67"/>
              <a:gd name="T45" fmla="*/ 230 h 250"/>
              <a:gd name="T46" fmla="*/ 53 w 67"/>
              <a:gd name="T47" fmla="*/ 242 h 250"/>
              <a:gd name="T48" fmla="*/ 49 w 67"/>
              <a:gd name="T49" fmla="*/ 246 h 250"/>
              <a:gd name="T50" fmla="*/ 43 w 67"/>
              <a:gd name="T51" fmla="*/ 248 h 250"/>
              <a:gd name="T52" fmla="*/ 39 w 67"/>
              <a:gd name="T53" fmla="*/ 248 h 250"/>
              <a:gd name="T54" fmla="*/ 34 w 67"/>
              <a:gd name="T55" fmla="*/ 246 h 250"/>
              <a:gd name="T56" fmla="*/ 30 w 67"/>
              <a:gd name="T57" fmla="*/ 242 h 250"/>
              <a:gd name="T58" fmla="*/ 26 w 67"/>
              <a:gd name="T59" fmla="*/ 236 h 250"/>
              <a:gd name="T60" fmla="*/ 20 w 67"/>
              <a:gd name="T61" fmla="*/ 224 h 250"/>
              <a:gd name="T62" fmla="*/ 16 w 67"/>
              <a:gd name="T63" fmla="*/ 214 h 250"/>
              <a:gd name="T64" fmla="*/ 16 w 67"/>
              <a:gd name="T65" fmla="*/ 212 h 250"/>
              <a:gd name="T66" fmla="*/ 16 w 67"/>
              <a:gd name="T67" fmla="*/ 208 h 250"/>
              <a:gd name="T68" fmla="*/ 18 w 67"/>
              <a:gd name="T69" fmla="*/ 202 h 250"/>
              <a:gd name="T70" fmla="*/ 18 w 67"/>
              <a:gd name="T71" fmla="*/ 193 h 250"/>
              <a:gd name="T72" fmla="*/ 20 w 67"/>
              <a:gd name="T73" fmla="*/ 181 h 250"/>
              <a:gd name="T74" fmla="*/ 22 w 67"/>
              <a:gd name="T75" fmla="*/ 165 h 250"/>
              <a:gd name="T76" fmla="*/ 22 w 67"/>
              <a:gd name="T77" fmla="*/ 142 h 250"/>
              <a:gd name="T78" fmla="*/ 20 w 67"/>
              <a:gd name="T79" fmla="*/ 112 h 250"/>
              <a:gd name="T80" fmla="*/ 20 w 67"/>
              <a:gd name="T81" fmla="*/ 87 h 250"/>
              <a:gd name="T82" fmla="*/ 18 w 67"/>
              <a:gd name="T83" fmla="*/ 71 h 250"/>
              <a:gd name="T84" fmla="*/ 16 w 67"/>
              <a:gd name="T85" fmla="*/ 59 h 250"/>
              <a:gd name="T86" fmla="*/ 14 w 67"/>
              <a:gd name="T87" fmla="*/ 42 h 250"/>
              <a:gd name="T88" fmla="*/ 10 w 67"/>
              <a:gd name="T89" fmla="*/ 28 h 250"/>
              <a:gd name="T90" fmla="*/ 6 w 67"/>
              <a:gd name="T91" fmla="*/ 2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7" h="250">
                <a:moveTo>
                  <a:pt x="6" y="20"/>
                </a:moveTo>
                <a:lnTo>
                  <a:pt x="4" y="18"/>
                </a:lnTo>
                <a:lnTo>
                  <a:pt x="2" y="16"/>
                </a:lnTo>
                <a:lnTo>
                  <a:pt x="0" y="14"/>
                </a:lnTo>
                <a:lnTo>
                  <a:pt x="0" y="12"/>
                </a:lnTo>
                <a:lnTo>
                  <a:pt x="0" y="8"/>
                </a:lnTo>
                <a:lnTo>
                  <a:pt x="2" y="4"/>
                </a:lnTo>
                <a:lnTo>
                  <a:pt x="2" y="4"/>
                </a:lnTo>
                <a:lnTo>
                  <a:pt x="4" y="2"/>
                </a:lnTo>
                <a:lnTo>
                  <a:pt x="6" y="2"/>
                </a:lnTo>
                <a:lnTo>
                  <a:pt x="10" y="0"/>
                </a:lnTo>
                <a:lnTo>
                  <a:pt x="12" y="0"/>
                </a:lnTo>
                <a:lnTo>
                  <a:pt x="16" y="0"/>
                </a:lnTo>
                <a:lnTo>
                  <a:pt x="26" y="2"/>
                </a:lnTo>
                <a:lnTo>
                  <a:pt x="34" y="4"/>
                </a:lnTo>
                <a:lnTo>
                  <a:pt x="41" y="6"/>
                </a:lnTo>
                <a:lnTo>
                  <a:pt x="49" y="10"/>
                </a:lnTo>
                <a:lnTo>
                  <a:pt x="55" y="12"/>
                </a:lnTo>
                <a:lnTo>
                  <a:pt x="59" y="14"/>
                </a:lnTo>
                <a:lnTo>
                  <a:pt x="63" y="18"/>
                </a:lnTo>
                <a:lnTo>
                  <a:pt x="65" y="20"/>
                </a:lnTo>
                <a:lnTo>
                  <a:pt x="67" y="22"/>
                </a:lnTo>
                <a:lnTo>
                  <a:pt x="67" y="24"/>
                </a:lnTo>
                <a:lnTo>
                  <a:pt x="67" y="28"/>
                </a:lnTo>
                <a:lnTo>
                  <a:pt x="65" y="32"/>
                </a:lnTo>
                <a:lnTo>
                  <a:pt x="65" y="36"/>
                </a:lnTo>
                <a:lnTo>
                  <a:pt x="63" y="40"/>
                </a:lnTo>
                <a:lnTo>
                  <a:pt x="63" y="46"/>
                </a:lnTo>
                <a:lnTo>
                  <a:pt x="61" y="51"/>
                </a:lnTo>
                <a:lnTo>
                  <a:pt x="61" y="59"/>
                </a:lnTo>
                <a:lnTo>
                  <a:pt x="61" y="67"/>
                </a:lnTo>
                <a:lnTo>
                  <a:pt x="59" y="77"/>
                </a:lnTo>
                <a:lnTo>
                  <a:pt x="59" y="89"/>
                </a:lnTo>
                <a:lnTo>
                  <a:pt x="59" y="100"/>
                </a:lnTo>
                <a:lnTo>
                  <a:pt x="59" y="112"/>
                </a:lnTo>
                <a:lnTo>
                  <a:pt x="59" y="126"/>
                </a:lnTo>
                <a:lnTo>
                  <a:pt x="61" y="136"/>
                </a:lnTo>
                <a:lnTo>
                  <a:pt x="61" y="148"/>
                </a:lnTo>
                <a:lnTo>
                  <a:pt x="61" y="157"/>
                </a:lnTo>
                <a:lnTo>
                  <a:pt x="63" y="165"/>
                </a:lnTo>
                <a:lnTo>
                  <a:pt x="63" y="173"/>
                </a:lnTo>
                <a:lnTo>
                  <a:pt x="65" y="181"/>
                </a:lnTo>
                <a:lnTo>
                  <a:pt x="65" y="195"/>
                </a:lnTo>
                <a:lnTo>
                  <a:pt x="65" y="208"/>
                </a:lnTo>
                <a:lnTo>
                  <a:pt x="63" y="220"/>
                </a:lnTo>
                <a:lnTo>
                  <a:pt x="59" y="230"/>
                </a:lnTo>
                <a:lnTo>
                  <a:pt x="55" y="238"/>
                </a:lnTo>
                <a:lnTo>
                  <a:pt x="53" y="242"/>
                </a:lnTo>
                <a:lnTo>
                  <a:pt x="51" y="244"/>
                </a:lnTo>
                <a:lnTo>
                  <a:pt x="49" y="246"/>
                </a:lnTo>
                <a:lnTo>
                  <a:pt x="47" y="248"/>
                </a:lnTo>
                <a:lnTo>
                  <a:pt x="43" y="248"/>
                </a:lnTo>
                <a:lnTo>
                  <a:pt x="41" y="250"/>
                </a:lnTo>
                <a:lnTo>
                  <a:pt x="39" y="248"/>
                </a:lnTo>
                <a:lnTo>
                  <a:pt x="37" y="248"/>
                </a:lnTo>
                <a:lnTo>
                  <a:pt x="34" y="246"/>
                </a:lnTo>
                <a:lnTo>
                  <a:pt x="32" y="246"/>
                </a:lnTo>
                <a:lnTo>
                  <a:pt x="30" y="242"/>
                </a:lnTo>
                <a:lnTo>
                  <a:pt x="28" y="240"/>
                </a:lnTo>
                <a:lnTo>
                  <a:pt x="26" y="236"/>
                </a:lnTo>
                <a:lnTo>
                  <a:pt x="24" y="232"/>
                </a:lnTo>
                <a:lnTo>
                  <a:pt x="20" y="224"/>
                </a:lnTo>
                <a:lnTo>
                  <a:pt x="16" y="218"/>
                </a:lnTo>
                <a:lnTo>
                  <a:pt x="16" y="214"/>
                </a:lnTo>
                <a:lnTo>
                  <a:pt x="14" y="212"/>
                </a:lnTo>
                <a:lnTo>
                  <a:pt x="16" y="212"/>
                </a:lnTo>
                <a:lnTo>
                  <a:pt x="16" y="210"/>
                </a:lnTo>
                <a:lnTo>
                  <a:pt x="16" y="208"/>
                </a:lnTo>
                <a:lnTo>
                  <a:pt x="16" y="204"/>
                </a:lnTo>
                <a:lnTo>
                  <a:pt x="18" y="202"/>
                </a:lnTo>
                <a:lnTo>
                  <a:pt x="18" y="197"/>
                </a:lnTo>
                <a:lnTo>
                  <a:pt x="18" y="193"/>
                </a:lnTo>
                <a:lnTo>
                  <a:pt x="20" y="187"/>
                </a:lnTo>
                <a:lnTo>
                  <a:pt x="20" y="181"/>
                </a:lnTo>
                <a:lnTo>
                  <a:pt x="20" y="173"/>
                </a:lnTo>
                <a:lnTo>
                  <a:pt x="22" y="165"/>
                </a:lnTo>
                <a:lnTo>
                  <a:pt x="22" y="153"/>
                </a:lnTo>
                <a:lnTo>
                  <a:pt x="22" y="142"/>
                </a:lnTo>
                <a:lnTo>
                  <a:pt x="20" y="128"/>
                </a:lnTo>
                <a:lnTo>
                  <a:pt x="20" y="112"/>
                </a:lnTo>
                <a:lnTo>
                  <a:pt x="20" y="97"/>
                </a:lnTo>
                <a:lnTo>
                  <a:pt x="20" y="87"/>
                </a:lnTo>
                <a:lnTo>
                  <a:pt x="18" y="79"/>
                </a:lnTo>
                <a:lnTo>
                  <a:pt x="18" y="71"/>
                </a:lnTo>
                <a:lnTo>
                  <a:pt x="18" y="65"/>
                </a:lnTo>
                <a:lnTo>
                  <a:pt x="16" y="59"/>
                </a:lnTo>
                <a:lnTo>
                  <a:pt x="16" y="53"/>
                </a:lnTo>
                <a:lnTo>
                  <a:pt x="14" y="42"/>
                </a:lnTo>
                <a:lnTo>
                  <a:pt x="12" y="34"/>
                </a:lnTo>
                <a:lnTo>
                  <a:pt x="10" y="28"/>
                </a:lnTo>
                <a:lnTo>
                  <a:pt x="8" y="22"/>
                </a:lnTo>
                <a:lnTo>
                  <a:pt x="6" y="20"/>
                </a:lnTo>
                <a:lnTo>
                  <a:pt x="6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Freeform 123"/>
          <p:cNvSpPr>
            <a:spLocks/>
          </p:cNvSpPr>
          <p:nvPr/>
        </p:nvSpPr>
        <p:spPr bwMode="auto">
          <a:xfrm>
            <a:off x="1497174" y="1693372"/>
            <a:ext cx="715161" cy="1184674"/>
          </a:xfrm>
          <a:custGeom>
            <a:avLst/>
            <a:gdLst>
              <a:gd name="T0" fmla="*/ 83 w 147"/>
              <a:gd name="T1" fmla="*/ 139 h 178"/>
              <a:gd name="T2" fmla="*/ 69 w 147"/>
              <a:gd name="T3" fmla="*/ 151 h 178"/>
              <a:gd name="T4" fmla="*/ 47 w 147"/>
              <a:gd name="T5" fmla="*/ 163 h 178"/>
              <a:gd name="T6" fmla="*/ 28 w 147"/>
              <a:gd name="T7" fmla="*/ 173 h 178"/>
              <a:gd name="T8" fmla="*/ 18 w 147"/>
              <a:gd name="T9" fmla="*/ 176 h 178"/>
              <a:gd name="T10" fmla="*/ 8 w 147"/>
              <a:gd name="T11" fmla="*/ 178 h 178"/>
              <a:gd name="T12" fmla="*/ 2 w 147"/>
              <a:gd name="T13" fmla="*/ 178 h 178"/>
              <a:gd name="T14" fmla="*/ 0 w 147"/>
              <a:gd name="T15" fmla="*/ 178 h 178"/>
              <a:gd name="T16" fmla="*/ 0 w 147"/>
              <a:gd name="T17" fmla="*/ 175 h 178"/>
              <a:gd name="T18" fmla="*/ 6 w 147"/>
              <a:gd name="T19" fmla="*/ 169 h 178"/>
              <a:gd name="T20" fmla="*/ 16 w 147"/>
              <a:gd name="T21" fmla="*/ 159 h 178"/>
              <a:gd name="T22" fmla="*/ 36 w 147"/>
              <a:gd name="T23" fmla="*/ 143 h 178"/>
              <a:gd name="T24" fmla="*/ 59 w 147"/>
              <a:gd name="T25" fmla="*/ 120 h 178"/>
              <a:gd name="T26" fmla="*/ 75 w 147"/>
              <a:gd name="T27" fmla="*/ 94 h 178"/>
              <a:gd name="T28" fmla="*/ 88 w 147"/>
              <a:gd name="T29" fmla="*/ 65 h 178"/>
              <a:gd name="T30" fmla="*/ 94 w 147"/>
              <a:gd name="T31" fmla="*/ 43 h 178"/>
              <a:gd name="T32" fmla="*/ 96 w 147"/>
              <a:gd name="T33" fmla="*/ 31 h 178"/>
              <a:gd name="T34" fmla="*/ 96 w 147"/>
              <a:gd name="T35" fmla="*/ 22 h 178"/>
              <a:gd name="T36" fmla="*/ 94 w 147"/>
              <a:gd name="T37" fmla="*/ 14 h 178"/>
              <a:gd name="T38" fmla="*/ 90 w 147"/>
              <a:gd name="T39" fmla="*/ 10 h 178"/>
              <a:gd name="T40" fmla="*/ 90 w 147"/>
              <a:gd name="T41" fmla="*/ 8 h 178"/>
              <a:gd name="T42" fmla="*/ 92 w 147"/>
              <a:gd name="T43" fmla="*/ 4 h 178"/>
              <a:gd name="T44" fmla="*/ 96 w 147"/>
              <a:gd name="T45" fmla="*/ 0 h 178"/>
              <a:gd name="T46" fmla="*/ 110 w 147"/>
              <a:gd name="T47" fmla="*/ 0 h 178"/>
              <a:gd name="T48" fmla="*/ 126 w 147"/>
              <a:gd name="T49" fmla="*/ 6 h 178"/>
              <a:gd name="T50" fmla="*/ 139 w 147"/>
              <a:gd name="T51" fmla="*/ 14 h 178"/>
              <a:gd name="T52" fmla="*/ 147 w 147"/>
              <a:gd name="T53" fmla="*/ 22 h 178"/>
              <a:gd name="T54" fmla="*/ 147 w 147"/>
              <a:gd name="T55" fmla="*/ 27 h 178"/>
              <a:gd name="T56" fmla="*/ 143 w 147"/>
              <a:gd name="T57" fmla="*/ 33 h 178"/>
              <a:gd name="T58" fmla="*/ 141 w 147"/>
              <a:gd name="T59" fmla="*/ 39 h 178"/>
              <a:gd name="T60" fmla="*/ 139 w 147"/>
              <a:gd name="T61" fmla="*/ 47 h 178"/>
              <a:gd name="T62" fmla="*/ 135 w 147"/>
              <a:gd name="T63" fmla="*/ 59 h 178"/>
              <a:gd name="T64" fmla="*/ 132 w 147"/>
              <a:gd name="T65" fmla="*/ 73 h 178"/>
              <a:gd name="T66" fmla="*/ 124 w 147"/>
              <a:gd name="T67" fmla="*/ 88 h 178"/>
              <a:gd name="T68" fmla="*/ 116 w 147"/>
              <a:gd name="T69" fmla="*/ 104 h 178"/>
              <a:gd name="T70" fmla="*/ 104 w 147"/>
              <a:gd name="T71" fmla="*/ 118 h 178"/>
              <a:gd name="T72" fmla="*/ 90 w 147"/>
              <a:gd name="T73" fmla="*/ 133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7" h="178">
                <a:moveTo>
                  <a:pt x="90" y="133"/>
                </a:moveTo>
                <a:lnTo>
                  <a:pt x="83" y="139"/>
                </a:lnTo>
                <a:lnTo>
                  <a:pt x="75" y="145"/>
                </a:lnTo>
                <a:lnTo>
                  <a:pt x="69" y="151"/>
                </a:lnTo>
                <a:lnTo>
                  <a:pt x="61" y="155"/>
                </a:lnTo>
                <a:lnTo>
                  <a:pt x="47" y="163"/>
                </a:lnTo>
                <a:lnTo>
                  <a:pt x="34" y="171"/>
                </a:lnTo>
                <a:lnTo>
                  <a:pt x="28" y="173"/>
                </a:lnTo>
                <a:lnTo>
                  <a:pt x="22" y="175"/>
                </a:lnTo>
                <a:lnTo>
                  <a:pt x="18" y="176"/>
                </a:lnTo>
                <a:lnTo>
                  <a:pt x="12" y="178"/>
                </a:lnTo>
                <a:lnTo>
                  <a:pt x="8" y="178"/>
                </a:lnTo>
                <a:lnTo>
                  <a:pt x="6" y="178"/>
                </a:lnTo>
                <a:lnTo>
                  <a:pt x="2" y="178"/>
                </a:lnTo>
                <a:lnTo>
                  <a:pt x="0" y="178"/>
                </a:lnTo>
                <a:lnTo>
                  <a:pt x="0" y="178"/>
                </a:lnTo>
                <a:lnTo>
                  <a:pt x="0" y="176"/>
                </a:lnTo>
                <a:lnTo>
                  <a:pt x="0" y="175"/>
                </a:lnTo>
                <a:lnTo>
                  <a:pt x="2" y="171"/>
                </a:lnTo>
                <a:lnTo>
                  <a:pt x="6" y="169"/>
                </a:lnTo>
                <a:lnTo>
                  <a:pt x="10" y="163"/>
                </a:lnTo>
                <a:lnTo>
                  <a:pt x="16" y="159"/>
                </a:lnTo>
                <a:lnTo>
                  <a:pt x="24" y="153"/>
                </a:lnTo>
                <a:lnTo>
                  <a:pt x="36" y="143"/>
                </a:lnTo>
                <a:lnTo>
                  <a:pt x="47" y="131"/>
                </a:lnTo>
                <a:lnTo>
                  <a:pt x="59" y="120"/>
                </a:lnTo>
                <a:lnTo>
                  <a:pt x="69" y="106"/>
                </a:lnTo>
                <a:lnTo>
                  <a:pt x="75" y="94"/>
                </a:lnTo>
                <a:lnTo>
                  <a:pt x="83" y="80"/>
                </a:lnTo>
                <a:lnTo>
                  <a:pt x="88" y="65"/>
                </a:lnTo>
                <a:lnTo>
                  <a:pt x="92" y="51"/>
                </a:lnTo>
                <a:lnTo>
                  <a:pt x="94" y="43"/>
                </a:lnTo>
                <a:lnTo>
                  <a:pt x="94" y="37"/>
                </a:lnTo>
                <a:lnTo>
                  <a:pt x="96" y="31"/>
                </a:lnTo>
                <a:lnTo>
                  <a:pt x="96" y="25"/>
                </a:lnTo>
                <a:lnTo>
                  <a:pt x="96" y="22"/>
                </a:lnTo>
                <a:lnTo>
                  <a:pt x="94" y="18"/>
                </a:lnTo>
                <a:lnTo>
                  <a:pt x="94" y="14"/>
                </a:lnTo>
                <a:lnTo>
                  <a:pt x="92" y="12"/>
                </a:lnTo>
                <a:lnTo>
                  <a:pt x="90" y="10"/>
                </a:lnTo>
                <a:lnTo>
                  <a:pt x="90" y="10"/>
                </a:lnTo>
                <a:lnTo>
                  <a:pt x="90" y="8"/>
                </a:lnTo>
                <a:lnTo>
                  <a:pt x="90" y="6"/>
                </a:lnTo>
                <a:lnTo>
                  <a:pt x="92" y="4"/>
                </a:lnTo>
                <a:lnTo>
                  <a:pt x="92" y="4"/>
                </a:lnTo>
                <a:lnTo>
                  <a:pt x="96" y="0"/>
                </a:lnTo>
                <a:lnTo>
                  <a:pt x="102" y="0"/>
                </a:lnTo>
                <a:lnTo>
                  <a:pt x="110" y="0"/>
                </a:lnTo>
                <a:lnTo>
                  <a:pt x="118" y="2"/>
                </a:lnTo>
                <a:lnTo>
                  <a:pt x="126" y="6"/>
                </a:lnTo>
                <a:lnTo>
                  <a:pt x="133" y="10"/>
                </a:lnTo>
                <a:lnTo>
                  <a:pt x="139" y="14"/>
                </a:lnTo>
                <a:lnTo>
                  <a:pt x="143" y="18"/>
                </a:lnTo>
                <a:lnTo>
                  <a:pt x="147" y="22"/>
                </a:lnTo>
                <a:lnTo>
                  <a:pt x="147" y="24"/>
                </a:lnTo>
                <a:lnTo>
                  <a:pt x="147" y="27"/>
                </a:lnTo>
                <a:lnTo>
                  <a:pt x="145" y="29"/>
                </a:lnTo>
                <a:lnTo>
                  <a:pt x="143" y="33"/>
                </a:lnTo>
                <a:lnTo>
                  <a:pt x="143" y="35"/>
                </a:lnTo>
                <a:lnTo>
                  <a:pt x="141" y="39"/>
                </a:lnTo>
                <a:lnTo>
                  <a:pt x="141" y="43"/>
                </a:lnTo>
                <a:lnTo>
                  <a:pt x="139" y="47"/>
                </a:lnTo>
                <a:lnTo>
                  <a:pt x="137" y="53"/>
                </a:lnTo>
                <a:lnTo>
                  <a:pt x="135" y="59"/>
                </a:lnTo>
                <a:lnTo>
                  <a:pt x="133" y="65"/>
                </a:lnTo>
                <a:lnTo>
                  <a:pt x="132" y="73"/>
                </a:lnTo>
                <a:lnTo>
                  <a:pt x="128" y="80"/>
                </a:lnTo>
                <a:lnTo>
                  <a:pt x="124" y="88"/>
                </a:lnTo>
                <a:lnTo>
                  <a:pt x="120" y="96"/>
                </a:lnTo>
                <a:lnTo>
                  <a:pt x="116" y="104"/>
                </a:lnTo>
                <a:lnTo>
                  <a:pt x="110" y="112"/>
                </a:lnTo>
                <a:lnTo>
                  <a:pt x="104" y="118"/>
                </a:lnTo>
                <a:lnTo>
                  <a:pt x="98" y="126"/>
                </a:lnTo>
                <a:lnTo>
                  <a:pt x="90" y="133"/>
                </a:lnTo>
                <a:lnTo>
                  <a:pt x="90" y="13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Freeform 125"/>
          <p:cNvSpPr>
            <a:spLocks/>
          </p:cNvSpPr>
          <p:nvPr/>
        </p:nvSpPr>
        <p:spPr bwMode="auto">
          <a:xfrm>
            <a:off x="5023068" y="621437"/>
            <a:ext cx="753819" cy="1024944"/>
          </a:xfrm>
          <a:custGeom>
            <a:avLst/>
            <a:gdLst>
              <a:gd name="T0" fmla="*/ 90 w 155"/>
              <a:gd name="T1" fmla="*/ 31 h 155"/>
              <a:gd name="T2" fmla="*/ 92 w 155"/>
              <a:gd name="T3" fmla="*/ 18 h 155"/>
              <a:gd name="T4" fmla="*/ 90 w 155"/>
              <a:gd name="T5" fmla="*/ 12 h 155"/>
              <a:gd name="T6" fmla="*/ 90 w 155"/>
              <a:gd name="T7" fmla="*/ 10 h 155"/>
              <a:gd name="T8" fmla="*/ 90 w 155"/>
              <a:gd name="T9" fmla="*/ 6 h 155"/>
              <a:gd name="T10" fmla="*/ 96 w 155"/>
              <a:gd name="T11" fmla="*/ 2 h 155"/>
              <a:gd name="T12" fmla="*/ 108 w 155"/>
              <a:gd name="T13" fmla="*/ 0 h 155"/>
              <a:gd name="T14" fmla="*/ 121 w 155"/>
              <a:gd name="T15" fmla="*/ 2 h 155"/>
              <a:gd name="T16" fmla="*/ 141 w 155"/>
              <a:gd name="T17" fmla="*/ 14 h 155"/>
              <a:gd name="T18" fmla="*/ 147 w 155"/>
              <a:gd name="T19" fmla="*/ 22 h 155"/>
              <a:gd name="T20" fmla="*/ 151 w 155"/>
              <a:gd name="T21" fmla="*/ 26 h 155"/>
              <a:gd name="T22" fmla="*/ 151 w 155"/>
              <a:gd name="T23" fmla="*/ 31 h 155"/>
              <a:gd name="T24" fmla="*/ 147 w 155"/>
              <a:gd name="T25" fmla="*/ 37 h 155"/>
              <a:gd name="T26" fmla="*/ 137 w 155"/>
              <a:gd name="T27" fmla="*/ 47 h 155"/>
              <a:gd name="T28" fmla="*/ 123 w 155"/>
              <a:gd name="T29" fmla="*/ 65 h 155"/>
              <a:gd name="T30" fmla="*/ 102 w 155"/>
              <a:gd name="T31" fmla="*/ 84 h 155"/>
              <a:gd name="T32" fmla="*/ 80 w 155"/>
              <a:gd name="T33" fmla="*/ 102 h 155"/>
              <a:gd name="T34" fmla="*/ 70 w 155"/>
              <a:gd name="T35" fmla="*/ 110 h 155"/>
              <a:gd name="T36" fmla="*/ 63 w 155"/>
              <a:gd name="T37" fmla="*/ 114 h 155"/>
              <a:gd name="T38" fmla="*/ 59 w 155"/>
              <a:gd name="T39" fmla="*/ 118 h 155"/>
              <a:gd name="T40" fmla="*/ 59 w 155"/>
              <a:gd name="T41" fmla="*/ 120 h 155"/>
              <a:gd name="T42" fmla="*/ 61 w 155"/>
              <a:gd name="T43" fmla="*/ 120 h 155"/>
              <a:gd name="T44" fmla="*/ 65 w 155"/>
              <a:gd name="T45" fmla="*/ 120 h 155"/>
              <a:gd name="T46" fmla="*/ 72 w 155"/>
              <a:gd name="T47" fmla="*/ 122 h 155"/>
              <a:gd name="T48" fmla="*/ 84 w 155"/>
              <a:gd name="T49" fmla="*/ 122 h 155"/>
              <a:gd name="T50" fmla="*/ 98 w 155"/>
              <a:gd name="T51" fmla="*/ 122 h 155"/>
              <a:gd name="T52" fmla="*/ 114 w 155"/>
              <a:gd name="T53" fmla="*/ 122 h 155"/>
              <a:gd name="T54" fmla="*/ 133 w 155"/>
              <a:gd name="T55" fmla="*/ 122 h 155"/>
              <a:gd name="T56" fmla="*/ 155 w 155"/>
              <a:gd name="T57" fmla="*/ 122 h 155"/>
              <a:gd name="T58" fmla="*/ 149 w 155"/>
              <a:gd name="T59" fmla="*/ 131 h 155"/>
              <a:gd name="T60" fmla="*/ 145 w 155"/>
              <a:gd name="T61" fmla="*/ 137 h 155"/>
              <a:gd name="T62" fmla="*/ 139 w 155"/>
              <a:gd name="T63" fmla="*/ 141 h 155"/>
              <a:gd name="T64" fmla="*/ 135 w 155"/>
              <a:gd name="T65" fmla="*/ 143 h 155"/>
              <a:gd name="T66" fmla="*/ 127 w 155"/>
              <a:gd name="T67" fmla="*/ 143 h 155"/>
              <a:gd name="T68" fmla="*/ 116 w 155"/>
              <a:gd name="T69" fmla="*/ 143 h 155"/>
              <a:gd name="T70" fmla="*/ 102 w 155"/>
              <a:gd name="T71" fmla="*/ 143 h 155"/>
              <a:gd name="T72" fmla="*/ 84 w 155"/>
              <a:gd name="T73" fmla="*/ 143 h 155"/>
              <a:gd name="T74" fmla="*/ 69 w 155"/>
              <a:gd name="T75" fmla="*/ 145 h 155"/>
              <a:gd name="T76" fmla="*/ 53 w 155"/>
              <a:gd name="T77" fmla="*/ 147 h 155"/>
              <a:gd name="T78" fmla="*/ 39 w 155"/>
              <a:gd name="T79" fmla="*/ 149 h 155"/>
              <a:gd name="T80" fmla="*/ 29 w 155"/>
              <a:gd name="T81" fmla="*/ 153 h 155"/>
              <a:gd name="T82" fmla="*/ 20 w 155"/>
              <a:gd name="T83" fmla="*/ 155 h 155"/>
              <a:gd name="T84" fmla="*/ 12 w 155"/>
              <a:gd name="T85" fmla="*/ 155 h 155"/>
              <a:gd name="T86" fmla="*/ 8 w 155"/>
              <a:gd name="T87" fmla="*/ 153 h 155"/>
              <a:gd name="T88" fmla="*/ 4 w 155"/>
              <a:gd name="T89" fmla="*/ 149 h 155"/>
              <a:gd name="T90" fmla="*/ 2 w 155"/>
              <a:gd name="T91" fmla="*/ 139 h 155"/>
              <a:gd name="T92" fmla="*/ 0 w 155"/>
              <a:gd name="T93" fmla="*/ 133 h 155"/>
              <a:gd name="T94" fmla="*/ 0 w 155"/>
              <a:gd name="T95" fmla="*/ 129 h 155"/>
              <a:gd name="T96" fmla="*/ 2 w 155"/>
              <a:gd name="T97" fmla="*/ 126 h 155"/>
              <a:gd name="T98" fmla="*/ 6 w 155"/>
              <a:gd name="T99" fmla="*/ 124 h 155"/>
              <a:gd name="T100" fmla="*/ 14 w 155"/>
              <a:gd name="T101" fmla="*/ 120 h 155"/>
              <a:gd name="T102" fmla="*/ 21 w 155"/>
              <a:gd name="T103" fmla="*/ 114 h 155"/>
              <a:gd name="T104" fmla="*/ 29 w 155"/>
              <a:gd name="T105" fmla="*/ 108 h 155"/>
              <a:gd name="T106" fmla="*/ 41 w 155"/>
              <a:gd name="T107" fmla="*/ 98 h 155"/>
              <a:gd name="T108" fmla="*/ 51 w 155"/>
              <a:gd name="T109" fmla="*/ 86 h 155"/>
              <a:gd name="T110" fmla="*/ 72 w 155"/>
              <a:gd name="T111" fmla="*/ 61 h 155"/>
              <a:gd name="T112" fmla="*/ 84 w 155"/>
              <a:gd name="T113" fmla="*/ 41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5" h="155">
                <a:moveTo>
                  <a:pt x="84" y="41"/>
                </a:moveTo>
                <a:lnTo>
                  <a:pt x="90" y="31"/>
                </a:lnTo>
                <a:lnTo>
                  <a:pt x="92" y="24"/>
                </a:lnTo>
                <a:lnTo>
                  <a:pt x="92" y="18"/>
                </a:lnTo>
                <a:lnTo>
                  <a:pt x="92" y="14"/>
                </a:lnTo>
                <a:lnTo>
                  <a:pt x="90" y="12"/>
                </a:lnTo>
                <a:lnTo>
                  <a:pt x="90" y="10"/>
                </a:lnTo>
                <a:lnTo>
                  <a:pt x="90" y="10"/>
                </a:lnTo>
                <a:lnTo>
                  <a:pt x="90" y="8"/>
                </a:lnTo>
                <a:lnTo>
                  <a:pt x="90" y="6"/>
                </a:lnTo>
                <a:lnTo>
                  <a:pt x="92" y="6"/>
                </a:lnTo>
                <a:lnTo>
                  <a:pt x="96" y="2"/>
                </a:lnTo>
                <a:lnTo>
                  <a:pt x="102" y="0"/>
                </a:lnTo>
                <a:lnTo>
                  <a:pt x="108" y="0"/>
                </a:lnTo>
                <a:lnTo>
                  <a:pt x="114" y="0"/>
                </a:lnTo>
                <a:lnTo>
                  <a:pt x="121" y="2"/>
                </a:lnTo>
                <a:lnTo>
                  <a:pt x="133" y="10"/>
                </a:lnTo>
                <a:lnTo>
                  <a:pt x="141" y="14"/>
                </a:lnTo>
                <a:lnTo>
                  <a:pt x="145" y="20"/>
                </a:lnTo>
                <a:lnTo>
                  <a:pt x="147" y="22"/>
                </a:lnTo>
                <a:lnTo>
                  <a:pt x="149" y="24"/>
                </a:lnTo>
                <a:lnTo>
                  <a:pt x="151" y="26"/>
                </a:lnTo>
                <a:lnTo>
                  <a:pt x="151" y="29"/>
                </a:lnTo>
                <a:lnTo>
                  <a:pt x="151" y="31"/>
                </a:lnTo>
                <a:lnTo>
                  <a:pt x="151" y="33"/>
                </a:lnTo>
                <a:lnTo>
                  <a:pt x="147" y="37"/>
                </a:lnTo>
                <a:lnTo>
                  <a:pt x="143" y="41"/>
                </a:lnTo>
                <a:lnTo>
                  <a:pt x="137" y="47"/>
                </a:lnTo>
                <a:lnTo>
                  <a:pt x="131" y="55"/>
                </a:lnTo>
                <a:lnTo>
                  <a:pt x="123" y="65"/>
                </a:lnTo>
                <a:lnTo>
                  <a:pt x="114" y="75"/>
                </a:lnTo>
                <a:lnTo>
                  <a:pt x="102" y="84"/>
                </a:lnTo>
                <a:lnTo>
                  <a:pt x="92" y="92"/>
                </a:lnTo>
                <a:lnTo>
                  <a:pt x="80" y="102"/>
                </a:lnTo>
                <a:lnTo>
                  <a:pt x="74" y="106"/>
                </a:lnTo>
                <a:lnTo>
                  <a:pt x="70" y="110"/>
                </a:lnTo>
                <a:lnTo>
                  <a:pt x="67" y="112"/>
                </a:lnTo>
                <a:lnTo>
                  <a:pt x="63" y="114"/>
                </a:lnTo>
                <a:lnTo>
                  <a:pt x="61" y="116"/>
                </a:lnTo>
                <a:lnTo>
                  <a:pt x="59" y="118"/>
                </a:lnTo>
                <a:lnTo>
                  <a:pt x="59" y="120"/>
                </a:lnTo>
                <a:lnTo>
                  <a:pt x="59" y="120"/>
                </a:lnTo>
                <a:lnTo>
                  <a:pt x="59" y="120"/>
                </a:lnTo>
                <a:lnTo>
                  <a:pt x="61" y="120"/>
                </a:lnTo>
                <a:lnTo>
                  <a:pt x="63" y="120"/>
                </a:lnTo>
                <a:lnTo>
                  <a:pt x="65" y="120"/>
                </a:lnTo>
                <a:lnTo>
                  <a:pt x="69" y="120"/>
                </a:lnTo>
                <a:lnTo>
                  <a:pt x="72" y="122"/>
                </a:lnTo>
                <a:lnTo>
                  <a:pt x="78" y="122"/>
                </a:lnTo>
                <a:lnTo>
                  <a:pt x="84" y="122"/>
                </a:lnTo>
                <a:lnTo>
                  <a:pt x="90" y="122"/>
                </a:lnTo>
                <a:lnTo>
                  <a:pt x="98" y="122"/>
                </a:lnTo>
                <a:lnTo>
                  <a:pt x="106" y="122"/>
                </a:lnTo>
                <a:lnTo>
                  <a:pt x="114" y="122"/>
                </a:lnTo>
                <a:lnTo>
                  <a:pt x="123" y="122"/>
                </a:lnTo>
                <a:lnTo>
                  <a:pt x="133" y="122"/>
                </a:lnTo>
                <a:lnTo>
                  <a:pt x="143" y="122"/>
                </a:lnTo>
                <a:lnTo>
                  <a:pt x="155" y="122"/>
                </a:lnTo>
                <a:lnTo>
                  <a:pt x="153" y="126"/>
                </a:lnTo>
                <a:lnTo>
                  <a:pt x="149" y="131"/>
                </a:lnTo>
                <a:lnTo>
                  <a:pt x="147" y="133"/>
                </a:lnTo>
                <a:lnTo>
                  <a:pt x="145" y="137"/>
                </a:lnTo>
                <a:lnTo>
                  <a:pt x="141" y="139"/>
                </a:lnTo>
                <a:lnTo>
                  <a:pt x="139" y="141"/>
                </a:lnTo>
                <a:lnTo>
                  <a:pt x="137" y="141"/>
                </a:lnTo>
                <a:lnTo>
                  <a:pt x="135" y="143"/>
                </a:lnTo>
                <a:lnTo>
                  <a:pt x="131" y="143"/>
                </a:lnTo>
                <a:lnTo>
                  <a:pt x="127" y="143"/>
                </a:lnTo>
                <a:lnTo>
                  <a:pt x="121" y="143"/>
                </a:lnTo>
                <a:lnTo>
                  <a:pt x="116" y="143"/>
                </a:lnTo>
                <a:lnTo>
                  <a:pt x="110" y="143"/>
                </a:lnTo>
                <a:lnTo>
                  <a:pt x="102" y="143"/>
                </a:lnTo>
                <a:lnTo>
                  <a:pt x="94" y="143"/>
                </a:lnTo>
                <a:lnTo>
                  <a:pt x="84" y="143"/>
                </a:lnTo>
                <a:lnTo>
                  <a:pt x="76" y="145"/>
                </a:lnTo>
                <a:lnTo>
                  <a:pt x="69" y="145"/>
                </a:lnTo>
                <a:lnTo>
                  <a:pt x="59" y="147"/>
                </a:lnTo>
                <a:lnTo>
                  <a:pt x="53" y="147"/>
                </a:lnTo>
                <a:lnTo>
                  <a:pt x="45" y="149"/>
                </a:lnTo>
                <a:lnTo>
                  <a:pt x="39" y="149"/>
                </a:lnTo>
                <a:lnTo>
                  <a:pt x="33" y="151"/>
                </a:lnTo>
                <a:lnTo>
                  <a:pt x="29" y="153"/>
                </a:lnTo>
                <a:lnTo>
                  <a:pt x="23" y="153"/>
                </a:lnTo>
                <a:lnTo>
                  <a:pt x="20" y="155"/>
                </a:lnTo>
                <a:lnTo>
                  <a:pt x="16" y="155"/>
                </a:lnTo>
                <a:lnTo>
                  <a:pt x="12" y="155"/>
                </a:lnTo>
                <a:lnTo>
                  <a:pt x="10" y="155"/>
                </a:lnTo>
                <a:lnTo>
                  <a:pt x="8" y="153"/>
                </a:lnTo>
                <a:lnTo>
                  <a:pt x="6" y="151"/>
                </a:lnTo>
                <a:lnTo>
                  <a:pt x="4" y="149"/>
                </a:lnTo>
                <a:lnTo>
                  <a:pt x="2" y="145"/>
                </a:lnTo>
                <a:lnTo>
                  <a:pt x="2" y="139"/>
                </a:lnTo>
                <a:lnTo>
                  <a:pt x="0" y="135"/>
                </a:lnTo>
                <a:lnTo>
                  <a:pt x="0" y="133"/>
                </a:lnTo>
                <a:lnTo>
                  <a:pt x="0" y="131"/>
                </a:lnTo>
                <a:lnTo>
                  <a:pt x="0" y="129"/>
                </a:lnTo>
                <a:lnTo>
                  <a:pt x="0" y="128"/>
                </a:lnTo>
                <a:lnTo>
                  <a:pt x="2" y="126"/>
                </a:lnTo>
                <a:lnTo>
                  <a:pt x="4" y="124"/>
                </a:lnTo>
                <a:lnTo>
                  <a:pt x="6" y="124"/>
                </a:lnTo>
                <a:lnTo>
                  <a:pt x="10" y="122"/>
                </a:lnTo>
                <a:lnTo>
                  <a:pt x="14" y="120"/>
                </a:lnTo>
                <a:lnTo>
                  <a:pt x="18" y="118"/>
                </a:lnTo>
                <a:lnTo>
                  <a:pt x="21" y="114"/>
                </a:lnTo>
                <a:lnTo>
                  <a:pt x="25" y="112"/>
                </a:lnTo>
                <a:lnTo>
                  <a:pt x="29" y="108"/>
                </a:lnTo>
                <a:lnTo>
                  <a:pt x="35" y="104"/>
                </a:lnTo>
                <a:lnTo>
                  <a:pt x="41" y="98"/>
                </a:lnTo>
                <a:lnTo>
                  <a:pt x="45" y="92"/>
                </a:lnTo>
                <a:lnTo>
                  <a:pt x="51" y="86"/>
                </a:lnTo>
                <a:lnTo>
                  <a:pt x="63" y="73"/>
                </a:lnTo>
                <a:lnTo>
                  <a:pt x="72" y="61"/>
                </a:lnTo>
                <a:lnTo>
                  <a:pt x="78" y="51"/>
                </a:lnTo>
                <a:lnTo>
                  <a:pt x="84" y="41"/>
                </a:lnTo>
                <a:lnTo>
                  <a:pt x="84" y="4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" name="Freeform 126"/>
          <p:cNvSpPr>
            <a:spLocks/>
          </p:cNvSpPr>
          <p:nvPr/>
        </p:nvSpPr>
        <p:spPr bwMode="auto">
          <a:xfrm>
            <a:off x="5119713" y="1047385"/>
            <a:ext cx="956772" cy="1131431"/>
          </a:xfrm>
          <a:custGeom>
            <a:avLst/>
            <a:gdLst>
              <a:gd name="T0" fmla="*/ 158 w 197"/>
              <a:gd name="T1" fmla="*/ 121 h 170"/>
              <a:gd name="T2" fmla="*/ 152 w 197"/>
              <a:gd name="T3" fmla="*/ 127 h 170"/>
              <a:gd name="T4" fmla="*/ 139 w 197"/>
              <a:gd name="T5" fmla="*/ 131 h 170"/>
              <a:gd name="T6" fmla="*/ 119 w 197"/>
              <a:gd name="T7" fmla="*/ 137 h 170"/>
              <a:gd name="T8" fmla="*/ 96 w 197"/>
              <a:gd name="T9" fmla="*/ 145 h 170"/>
              <a:gd name="T10" fmla="*/ 74 w 197"/>
              <a:gd name="T11" fmla="*/ 151 h 170"/>
              <a:gd name="T12" fmla="*/ 58 w 197"/>
              <a:gd name="T13" fmla="*/ 157 h 170"/>
              <a:gd name="T14" fmla="*/ 49 w 197"/>
              <a:gd name="T15" fmla="*/ 161 h 170"/>
              <a:gd name="T16" fmla="*/ 41 w 197"/>
              <a:gd name="T17" fmla="*/ 166 h 170"/>
              <a:gd name="T18" fmla="*/ 31 w 197"/>
              <a:gd name="T19" fmla="*/ 168 h 170"/>
              <a:gd name="T20" fmla="*/ 23 w 197"/>
              <a:gd name="T21" fmla="*/ 168 h 170"/>
              <a:gd name="T22" fmla="*/ 13 w 197"/>
              <a:gd name="T23" fmla="*/ 164 h 170"/>
              <a:gd name="T24" fmla="*/ 5 w 197"/>
              <a:gd name="T25" fmla="*/ 155 h 170"/>
              <a:gd name="T26" fmla="*/ 1 w 197"/>
              <a:gd name="T27" fmla="*/ 147 h 170"/>
              <a:gd name="T28" fmla="*/ 1 w 197"/>
              <a:gd name="T29" fmla="*/ 139 h 170"/>
              <a:gd name="T30" fmla="*/ 7 w 197"/>
              <a:gd name="T31" fmla="*/ 135 h 170"/>
              <a:gd name="T32" fmla="*/ 19 w 197"/>
              <a:gd name="T33" fmla="*/ 129 h 170"/>
              <a:gd name="T34" fmla="*/ 35 w 197"/>
              <a:gd name="T35" fmla="*/ 121 h 170"/>
              <a:gd name="T36" fmla="*/ 56 w 197"/>
              <a:gd name="T37" fmla="*/ 106 h 170"/>
              <a:gd name="T38" fmla="*/ 82 w 197"/>
              <a:gd name="T39" fmla="*/ 82 h 170"/>
              <a:gd name="T40" fmla="*/ 103 w 197"/>
              <a:gd name="T41" fmla="*/ 63 h 170"/>
              <a:gd name="T42" fmla="*/ 117 w 197"/>
              <a:gd name="T43" fmla="*/ 51 h 170"/>
              <a:gd name="T44" fmla="*/ 127 w 197"/>
              <a:gd name="T45" fmla="*/ 39 h 170"/>
              <a:gd name="T46" fmla="*/ 135 w 197"/>
              <a:gd name="T47" fmla="*/ 31 h 170"/>
              <a:gd name="T48" fmla="*/ 141 w 197"/>
              <a:gd name="T49" fmla="*/ 21 h 170"/>
              <a:gd name="T50" fmla="*/ 143 w 197"/>
              <a:gd name="T51" fmla="*/ 12 h 170"/>
              <a:gd name="T52" fmla="*/ 143 w 197"/>
              <a:gd name="T53" fmla="*/ 6 h 170"/>
              <a:gd name="T54" fmla="*/ 145 w 197"/>
              <a:gd name="T55" fmla="*/ 2 h 170"/>
              <a:gd name="T56" fmla="*/ 146 w 197"/>
              <a:gd name="T57" fmla="*/ 2 h 170"/>
              <a:gd name="T58" fmla="*/ 154 w 197"/>
              <a:gd name="T59" fmla="*/ 0 h 170"/>
              <a:gd name="T60" fmla="*/ 166 w 197"/>
              <a:gd name="T61" fmla="*/ 2 h 170"/>
              <a:gd name="T62" fmla="*/ 182 w 197"/>
              <a:gd name="T63" fmla="*/ 8 h 170"/>
              <a:gd name="T64" fmla="*/ 190 w 197"/>
              <a:gd name="T65" fmla="*/ 12 h 170"/>
              <a:gd name="T66" fmla="*/ 194 w 197"/>
              <a:gd name="T67" fmla="*/ 15 h 170"/>
              <a:gd name="T68" fmla="*/ 195 w 197"/>
              <a:gd name="T69" fmla="*/ 19 h 170"/>
              <a:gd name="T70" fmla="*/ 197 w 197"/>
              <a:gd name="T71" fmla="*/ 25 h 170"/>
              <a:gd name="T72" fmla="*/ 195 w 197"/>
              <a:gd name="T73" fmla="*/ 27 h 170"/>
              <a:gd name="T74" fmla="*/ 192 w 197"/>
              <a:gd name="T75" fmla="*/ 31 h 170"/>
              <a:gd name="T76" fmla="*/ 184 w 197"/>
              <a:gd name="T77" fmla="*/ 37 h 170"/>
              <a:gd name="T78" fmla="*/ 176 w 197"/>
              <a:gd name="T79" fmla="*/ 45 h 170"/>
              <a:gd name="T80" fmla="*/ 160 w 197"/>
              <a:gd name="T81" fmla="*/ 59 h 170"/>
              <a:gd name="T82" fmla="*/ 133 w 197"/>
              <a:gd name="T83" fmla="*/ 78 h 170"/>
              <a:gd name="T84" fmla="*/ 111 w 197"/>
              <a:gd name="T85" fmla="*/ 96 h 170"/>
              <a:gd name="T86" fmla="*/ 99 w 197"/>
              <a:gd name="T87" fmla="*/ 104 h 170"/>
              <a:gd name="T88" fmla="*/ 88 w 197"/>
              <a:gd name="T89" fmla="*/ 112 h 170"/>
              <a:gd name="T90" fmla="*/ 80 w 197"/>
              <a:gd name="T91" fmla="*/ 117 h 170"/>
              <a:gd name="T92" fmla="*/ 74 w 197"/>
              <a:gd name="T93" fmla="*/ 121 h 170"/>
              <a:gd name="T94" fmla="*/ 70 w 197"/>
              <a:gd name="T95" fmla="*/ 125 h 170"/>
              <a:gd name="T96" fmla="*/ 70 w 197"/>
              <a:gd name="T97" fmla="*/ 127 h 170"/>
              <a:gd name="T98" fmla="*/ 70 w 197"/>
              <a:gd name="T99" fmla="*/ 127 h 170"/>
              <a:gd name="T100" fmla="*/ 74 w 197"/>
              <a:gd name="T101" fmla="*/ 125 h 170"/>
              <a:gd name="T102" fmla="*/ 82 w 197"/>
              <a:gd name="T103" fmla="*/ 125 h 170"/>
              <a:gd name="T104" fmla="*/ 96 w 197"/>
              <a:gd name="T105" fmla="*/ 121 h 170"/>
              <a:gd name="T106" fmla="*/ 111 w 197"/>
              <a:gd name="T107" fmla="*/ 119 h 170"/>
              <a:gd name="T108" fmla="*/ 125 w 197"/>
              <a:gd name="T109" fmla="*/ 117 h 170"/>
              <a:gd name="T110" fmla="*/ 137 w 197"/>
              <a:gd name="T111" fmla="*/ 115 h 170"/>
              <a:gd name="T112" fmla="*/ 145 w 197"/>
              <a:gd name="T113" fmla="*/ 113 h 170"/>
              <a:gd name="T114" fmla="*/ 152 w 197"/>
              <a:gd name="T115" fmla="*/ 113 h 170"/>
              <a:gd name="T116" fmla="*/ 158 w 197"/>
              <a:gd name="T117" fmla="*/ 117 h 170"/>
              <a:gd name="T118" fmla="*/ 158 w 197"/>
              <a:gd name="T119" fmla="*/ 119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97" h="170">
                <a:moveTo>
                  <a:pt x="158" y="119"/>
                </a:moveTo>
                <a:lnTo>
                  <a:pt x="158" y="121"/>
                </a:lnTo>
                <a:lnTo>
                  <a:pt x="156" y="123"/>
                </a:lnTo>
                <a:lnTo>
                  <a:pt x="152" y="127"/>
                </a:lnTo>
                <a:lnTo>
                  <a:pt x="146" y="129"/>
                </a:lnTo>
                <a:lnTo>
                  <a:pt x="139" y="131"/>
                </a:lnTo>
                <a:lnTo>
                  <a:pt x="129" y="135"/>
                </a:lnTo>
                <a:lnTo>
                  <a:pt x="119" y="137"/>
                </a:lnTo>
                <a:lnTo>
                  <a:pt x="107" y="141"/>
                </a:lnTo>
                <a:lnTo>
                  <a:pt x="96" y="145"/>
                </a:lnTo>
                <a:lnTo>
                  <a:pt x="84" y="149"/>
                </a:lnTo>
                <a:lnTo>
                  <a:pt x="74" y="151"/>
                </a:lnTo>
                <a:lnTo>
                  <a:pt x="66" y="155"/>
                </a:lnTo>
                <a:lnTo>
                  <a:pt x="58" y="157"/>
                </a:lnTo>
                <a:lnTo>
                  <a:pt x="52" y="159"/>
                </a:lnTo>
                <a:lnTo>
                  <a:pt x="49" y="161"/>
                </a:lnTo>
                <a:lnTo>
                  <a:pt x="45" y="163"/>
                </a:lnTo>
                <a:lnTo>
                  <a:pt x="41" y="166"/>
                </a:lnTo>
                <a:lnTo>
                  <a:pt x="37" y="168"/>
                </a:lnTo>
                <a:lnTo>
                  <a:pt x="31" y="168"/>
                </a:lnTo>
                <a:lnTo>
                  <a:pt x="27" y="170"/>
                </a:lnTo>
                <a:lnTo>
                  <a:pt x="23" y="168"/>
                </a:lnTo>
                <a:lnTo>
                  <a:pt x="17" y="166"/>
                </a:lnTo>
                <a:lnTo>
                  <a:pt x="13" y="164"/>
                </a:lnTo>
                <a:lnTo>
                  <a:pt x="9" y="161"/>
                </a:lnTo>
                <a:lnTo>
                  <a:pt x="5" y="155"/>
                </a:lnTo>
                <a:lnTo>
                  <a:pt x="1" y="151"/>
                </a:lnTo>
                <a:lnTo>
                  <a:pt x="1" y="147"/>
                </a:lnTo>
                <a:lnTo>
                  <a:pt x="0" y="143"/>
                </a:lnTo>
                <a:lnTo>
                  <a:pt x="1" y="139"/>
                </a:lnTo>
                <a:lnTo>
                  <a:pt x="3" y="137"/>
                </a:lnTo>
                <a:lnTo>
                  <a:pt x="7" y="135"/>
                </a:lnTo>
                <a:lnTo>
                  <a:pt x="13" y="131"/>
                </a:lnTo>
                <a:lnTo>
                  <a:pt x="19" y="129"/>
                </a:lnTo>
                <a:lnTo>
                  <a:pt x="27" y="125"/>
                </a:lnTo>
                <a:lnTo>
                  <a:pt x="35" y="121"/>
                </a:lnTo>
                <a:lnTo>
                  <a:pt x="45" y="113"/>
                </a:lnTo>
                <a:lnTo>
                  <a:pt x="56" y="106"/>
                </a:lnTo>
                <a:lnTo>
                  <a:pt x="68" y="96"/>
                </a:lnTo>
                <a:lnTo>
                  <a:pt x="82" y="82"/>
                </a:lnTo>
                <a:lnTo>
                  <a:pt x="96" y="68"/>
                </a:lnTo>
                <a:lnTo>
                  <a:pt x="103" y="63"/>
                </a:lnTo>
                <a:lnTo>
                  <a:pt x="111" y="57"/>
                </a:lnTo>
                <a:lnTo>
                  <a:pt x="117" y="51"/>
                </a:lnTo>
                <a:lnTo>
                  <a:pt x="121" y="45"/>
                </a:lnTo>
                <a:lnTo>
                  <a:pt x="127" y="39"/>
                </a:lnTo>
                <a:lnTo>
                  <a:pt x="131" y="35"/>
                </a:lnTo>
                <a:lnTo>
                  <a:pt x="135" y="31"/>
                </a:lnTo>
                <a:lnTo>
                  <a:pt x="137" y="27"/>
                </a:lnTo>
                <a:lnTo>
                  <a:pt x="141" y="21"/>
                </a:lnTo>
                <a:lnTo>
                  <a:pt x="143" y="15"/>
                </a:lnTo>
                <a:lnTo>
                  <a:pt x="143" y="12"/>
                </a:lnTo>
                <a:lnTo>
                  <a:pt x="143" y="8"/>
                </a:lnTo>
                <a:lnTo>
                  <a:pt x="143" y="6"/>
                </a:lnTo>
                <a:lnTo>
                  <a:pt x="143" y="4"/>
                </a:lnTo>
                <a:lnTo>
                  <a:pt x="145" y="2"/>
                </a:lnTo>
                <a:lnTo>
                  <a:pt x="145" y="2"/>
                </a:lnTo>
                <a:lnTo>
                  <a:pt x="146" y="2"/>
                </a:lnTo>
                <a:lnTo>
                  <a:pt x="148" y="0"/>
                </a:lnTo>
                <a:lnTo>
                  <a:pt x="154" y="0"/>
                </a:lnTo>
                <a:lnTo>
                  <a:pt x="160" y="2"/>
                </a:lnTo>
                <a:lnTo>
                  <a:pt x="166" y="2"/>
                </a:lnTo>
                <a:lnTo>
                  <a:pt x="174" y="6"/>
                </a:lnTo>
                <a:lnTo>
                  <a:pt x="182" y="8"/>
                </a:lnTo>
                <a:lnTo>
                  <a:pt x="186" y="10"/>
                </a:lnTo>
                <a:lnTo>
                  <a:pt x="190" y="12"/>
                </a:lnTo>
                <a:lnTo>
                  <a:pt x="192" y="13"/>
                </a:lnTo>
                <a:lnTo>
                  <a:pt x="194" y="15"/>
                </a:lnTo>
                <a:lnTo>
                  <a:pt x="195" y="17"/>
                </a:lnTo>
                <a:lnTo>
                  <a:pt x="195" y="19"/>
                </a:lnTo>
                <a:lnTo>
                  <a:pt x="197" y="23"/>
                </a:lnTo>
                <a:lnTo>
                  <a:pt x="197" y="25"/>
                </a:lnTo>
                <a:lnTo>
                  <a:pt x="195" y="25"/>
                </a:lnTo>
                <a:lnTo>
                  <a:pt x="195" y="27"/>
                </a:lnTo>
                <a:lnTo>
                  <a:pt x="194" y="29"/>
                </a:lnTo>
                <a:lnTo>
                  <a:pt x="192" y="31"/>
                </a:lnTo>
                <a:lnTo>
                  <a:pt x="188" y="35"/>
                </a:lnTo>
                <a:lnTo>
                  <a:pt x="184" y="37"/>
                </a:lnTo>
                <a:lnTo>
                  <a:pt x="180" y="41"/>
                </a:lnTo>
                <a:lnTo>
                  <a:pt x="176" y="45"/>
                </a:lnTo>
                <a:lnTo>
                  <a:pt x="172" y="49"/>
                </a:lnTo>
                <a:lnTo>
                  <a:pt x="160" y="59"/>
                </a:lnTo>
                <a:lnTo>
                  <a:pt x="146" y="68"/>
                </a:lnTo>
                <a:lnTo>
                  <a:pt x="133" y="78"/>
                </a:lnTo>
                <a:lnTo>
                  <a:pt x="117" y="90"/>
                </a:lnTo>
                <a:lnTo>
                  <a:pt x="111" y="96"/>
                </a:lnTo>
                <a:lnTo>
                  <a:pt x="103" y="100"/>
                </a:lnTo>
                <a:lnTo>
                  <a:pt x="99" y="104"/>
                </a:lnTo>
                <a:lnTo>
                  <a:pt x="94" y="108"/>
                </a:lnTo>
                <a:lnTo>
                  <a:pt x="88" y="112"/>
                </a:lnTo>
                <a:lnTo>
                  <a:pt x="84" y="115"/>
                </a:lnTo>
                <a:lnTo>
                  <a:pt x="80" y="117"/>
                </a:lnTo>
                <a:lnTo>
                  <a:pt x="78" y="119"/>
                </a:lnTo>
                <a:lnTo>
                  <a:pt x="74" y="121"/>
                </a:lnTo>
                <a:lnTo>
                  <a:pt x="72" y="123"/>
                </a:lnTo>
                <a:lnTo>
                  <a:pt x="70" y="125"/>
                </a:lnTo>
                <a:lnTo>
                  <a:pt x="70" y="125"/>
                </a:lnTo>
                <a:lnTo>
                  <a:pt x="70" y="127"/>
                </a:lnTo>
                <a:lnTo>
                  <a:pt x="70" y="127"/>
                </a:lnTo>
                <a:lnTo>
                  <a:pt x="70" y="127"/>
                </a:lnTo>
                <a:lnTo>
                  <a:pt x="72" y="127"/>
                </a:lnTo>
                <a:lnTo>
                  <a:pt x="74" y="125"/>
                </a:lnTo>
                <a:lnTo>
                  <a:pt x="78" y="125"/>
                </a:lnTo>
                <a:lnTo>
                  <a:pt x="82" y="125"/>
                </a:lnTo>
                <a:lnTo>
                  <a:pt x="88" y="123"/>
                </a:lnTo>
                <a:lnTo>
                  <a:pt x="96" y="121"/>
                </a:lnTo>
                <a:lnTo>
                  <a:pt x="103" y="119"/>
                </a:lnTo>
                <a:lnTo>
                  <a:pt x="111" y="119"/>
                </a:lnTo>
                <a:lnTo>
                  <a:pt x="119" y="117"/>
                </a:lnTo>
                <a:lnTo>
                  <a:pt x="125" y="117"/>
                </a:lnTo>
                <a:lnTo>
                  <a:pt x="131" y="115"/>
                </a:lnTo>
                <a:lnTo>
                  <a:pt x="137" y="115"/>
                </a:lnTo>
                <a:lnTo>
                  <a:pt x="141" y="115"/>
                </a:lnTo>
                <a:lnTo>
                  <a:pt x="145" y="113"/>
                </a:lnTo>
                <a:lnTo>
                  <a:pt x="148" y="113"/>
                </a:lnTo>
                <a:lnTo>
                  <a:pt x="152" y="113"/>
                </a:lnTo>
                <a:lnTo>
                  <a:pt x="156" y="113"/>
                </a:lnTo>
                <a:lnTo>
                  <a:pt x="158" y="117"/>
                </a:lnTo>
                <a:lnTo>
                  <a:pt x="158" y="119"/>
                </a:lnTo>
                <a:lnTo>
                  <a:pt x="158" y="11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Freeform 127"/>
          <p:cNvSpPr>
            <a:spLocks/>
          </p:cNvSpPr>
          <p:nvPr/>
        </p:nvSpPr>
        <p:spPr bwMode="auto">
          <a:xfrm>
            <a:off x="5863864" y="1047385"/>
            <a:ext cx="811805" cy="985007"/>
          </a:xfrm>
          <a:custGeom>
            <a:avLst/>
            <a:gdLst>
              <a:gd name="T0" fmla="*/ 96 w 169"/>
              <a:gd name="T1" fmla="*/ 59 h 149"/>
              <a:gd name="T2" fmla="*/ 106 w 169"/>
              <a:gd name="T3" fmla="*/ 43 h 149"/>
              <a:gd name="T4" fmla="*/ 114 w 169"/>
              <a:gd name="T5" fmla="*/ 29 h 149"/>
              <a:gd name="T6" fmla="*/ 120 w 169"/>
              <a:gd name="T7" fmla="*/ 15 h 149"/>
              <a:gd name="T8" fmla="*/ 126 w 169"/>
              <a:gd name="T9" fmla="*/ 0 h 149"/>
              <a:gd name="T10" fmla="*/ 136 w 169"/>
              <a:gd name="T11" fmla="*/ 6 h 149"/>
              <a:gd name="T12" fmla="*/ 143 w 169"/>
              <a:gd name="T13" fmla="*/ 10 h 149"/>
              <a:gd name="T14" fmla="*/ 151 w 169"/>
              <a:gd name="T15" fmla="*/ 15 h 149"/>
              <a:gd name="T16" fmla="*/ 157 w 169"/>
              <a:gd name="T17" fmla="*/ 19 h 149"/>
              <a:gd name="T18" fmla="*/ 161 w 169"/>
              <a:gd name="T19" fmla="*/ 21 h 149"/>
              <a:gd name="T20" fmla="*/ 165 w 169"/>
              <a:gd name="T21" fmla="*/ 25 h 149"/>
              <a:gd name="T22" fmla="*/ 167 w 169"/>
              <a:gd name="T23" fmla="*/ 27 h 149"/>
              <a:gd name="T24" fmla="*/ 169 w 169"/>
              <a:gd name="T25" fmla="*/ 27 h 149"/>
              <a:gd name="T26" fmla="*/ 169 w 169"/>
              <a:gd name="T27" fmla="*/ 31 h 149"/>
              <a:gd name="T28" fmla="*/ 167 w 169"/>
              <a:gd name="T29" fmla="*/ 33 h 149"/>
              <a:gd name="T30" fmla="*/ 165 w 169"/>
              <a:gd name="T31" fmla="*/ 37 h 149"/>
              <a:gd name="T32" fmla="*/ 163 w 169"/>
              <a:gd name="T33" fmla="*/ 41 h 149"/>
              <a:gd name="T34" fmla="*/ 159 w 169"/>
              <a:gd name="T35" fmla="*/ 45 h 149"/>
              <a:gd name="T36" fmla="*/ 155 w 169"/>
              <a:gd name="T37" fmla="*/ 51 h 149"/>
              <a:gd name="T38" fmla="*/ 151 w 169"/>
              <a:gd name="T39" fmla="*/ 57 h 149"/>
              <a:gd name="T40" fmla="*/ 145 w 169"/>
              <a:gd name="T41" fmla="*/ 63 h 149"/>
              <a:gd name="T42" fmla="*/ 134 w 169"/>
              <a:gd name="T43" fmla="*/ 76 h 149"/>
              <a:gd name="T44" fmla="*/ 120 w 169"/>
              <a:gd name="T45" fmla="*/ 88 h 149"/>
              <a:gd name="T46" fmla="*/ 104 w 169"/>
              <a:gd name="T47" fmla="*/ 100 h 149"/>
              <a:gd name="T48" fmla="*/ 90 w 169"/>
              <a:gd name="T49" fmla="*/ 110 h 149"/>
              <a:gd name="T50" fmla="*/ 83 w 169"/>
              <a:gd name="T51" fmla="*/ 115 h 149"/>
              <a:gd name="T52" fmla="*/ 75 w 169"/>
              <a:gd name="T53" fmla="*/ 121 h 149"/>
              <a:gd name="T54" fmla="*/ 61 w 169"/>
              <a:gd name="T55" fmla="*/ 129 h 149"/>
              <a:gd name="T56" fmla="*/ 47 w 169"/>
              <a:gd name="T57" fmla="*/ 135 h 149"/>
              <a:gd name="T58" fmla="*/ 34 w 169"/>
              <a:gd name="T59" fmla="*/ 141 h 149"/>
              <a:gd name="T60" fmla="*/ 28 w 169"/>
              <a:gd name="T61" fmla="*/ 145 h 149"/>
              <a:gd name="T62" fmla="*/ 24 w 169"/>
              <a:gd name="T63" fmla="*/ 147 h 149"/>
              <a:gd name="T64" fmla="*/ 18 w 169"/>
              <a:gd name="T65" fmla="*/ 149 h 149"/>
              <a:gd name="T66" fmla="*/ 14 w 169"/>
              <a:gd name="T67" fmla="*/ 149 h 149"/>
              <a:gd name="T68" fmla="*/ 10 w 169"/>
              <a:gd name="T69" fmla="*/ 149 h 149"/>
              <a:gd name="T70" fmla="*/ 6 w 169"/>
              <a:gd name="T71" fmla="*/ 149 h 149"/>
              <a:gd name="T72" fmla="*/ 4 w 169"/>
              <a:gd name="T73" fmla="*/ 149 h 149"/>
              <a:gd name="T74" fmla="*/ 2 w 169"/>
              <a:gd name="T75" fmla="*/ 147 h 149"/>
              <a:gd name="T76" fmla="*/ 2 w 169"/>
              <a:gd name="T77" fmla="*/ 145 h 149"/>
              <a:gd name="T78" fmla="*/ 0 w 169"/>
              <a:gd name="T79" fmla="*/ 143 h 149"/>
              <a:gd name="T80" fmla="*/ 0 w 169"/>
              <a:gd name="T81" fmla="*/ 143 h 149"/>
              <a:gd name="T82" fmla="*/ 2 w 169"/>
              <a:gd name="T83" fmla="*/ 141 h 149"/>
              <a:gd name="T84" fmla="*/ 4 w 169"/>
              <a:gd name="T85" fmla="*/ 137 h 149"/>
              <a:gd name="T86" fmla="*/ 6 w 169"/>
              <a:gd name="T87" fmla="*/ 135 h 149"/>
              <a:gd name="T88" fmla="*/ 10 w 169"/>
              <a:gd name="T89" fmla="*/ 133 h 149"/>
              <a:gd name="T90" fmla="*/ 14 w 169"/>
              <a:gd name="T91" fmla="*/ 129 h 149"/>
              <a:gd name="T92" fmla="*/ 22 w 169"/>
              <a:gd name="T93" fmla="*/ 125 h 149"/>
              <a:gd name="T94" fmla="*/ 32 w 169"/>
              <a:gd name="T95" fmla="*/ 117 h 149"/>
              <a:gd name="T96" fmla="*/ 43 w 169"/>
              <a:gd name="T97" fmla="*/ 110 h 149"/>
              <a:gd name="T98" fmla="*/ 53 w 169"/>
              <a:gd name="T99" fmla="*/ 102 h 149"/>
              <a:gd name="T100" fmla="*/ 65 w 169"/>
              <a:gd name="T101" fmla="*/ 92 h 149"/>
              <a:gd name="T102" fmla="*/ 75 w 169"/>
              <a:gd name="T103" fmla="*/ 82 h 149"/>
              <a:gd name="T104" fmla="*/ 85 w 169"/>
              <a:gd name="T105" fmla="*/ 70 h 149"/>
              <a:gd name="T106" fmla="*/ 96 w 169"/>
              <a:gd name="T107" fmla="*/ 59 h 149"/>
              <a:gd name="T108" fmla="*/ 96 w 169"/>
              <a:gd name="T109" fmla="*/ 59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9" h="149">
                <a:moveTo>
                  <a:pt x="96" y="59"/>
                </a:moveTo>
                <a:lnTo>
                  <a:pt x="106" y="43"/>
                </a:lnTo>
                <a:lnTo>
                  <a:pt x="114" y="29"/>
                </a:lnTo>
                <a:lnTo>
                  <a:pt x="120" y="15"/>
                </a:lnTo>
                <a:lnTo>
                  <a:pt x="126" y="0"/>
                </a:lnTo>
                <a:lnTo>
                  <a:pt x="136" y="6"/>
                </a:lnTo>
                <a:lnTo>
                  <a:pt x="143" y="10"/>
                </a:lnTo>
                <a:lnTo>
                  <a:pt x="151" y="15"/>
                </a:lnTo>
                <a:lnTo>
                  <a:pt x="157" y="19"/>
                </a:lnTo>
                <a:lnTo>
                  <a:pt x="161" y="21"/>
                </a:lnTo>
                <a:lnTo>
                  <a:pt x="165" y="25"/>
                </a:lnTo>
                <a:lnTo>
                  <a:pt x="167" y="27"/>
                </a:lnTo>
                <a:lnTo>
                  <a:pt x="169" y="27"/>
                </a:lnTo>
                <a:lnTo>
                  <a:pt x="169" y="31"/>
                </a:lnTo>
                <a:lnTo>
                  <a:pt x="167" y="33"/>
                </a:lnTo>
                <a:lnTo>
                  <a:pt x="165" y="37"/>
                </a:lnTo>
                <a:lnTo>
                  <a:pt x="163" y="41"/>
                </a:lnTo>
                <a:lnTo>
                  <a:pt x="159" y="45"/>
                </a:lnTo>
                <a:lnTo>
                  <a:pt x="155" y="51"/>
                </a:lnTo>
                <a:lnTo>
                  <a:pt x="151" y="57"/>
                </a:lnTo>
                <a:lnTo>
                  <a:pt x="145" y="63"/>
                </a:lnTo>
                <a:lnTo>
                  <a:pt x="134" y="76"/>
                </a:lnTo>
                <a:lnTo>
                  <a:pt x="120" y="88"/>
                </a:lnTo>
                <a:lnTo>
                  <a:pt x="104" y="100"/>
                </a:lnTo>
                <a:lnTo>
                  <a:pt x="90" y="110"/>
                </a:lnTo>
                <a:lnTo>
                  <a:pt x="83" y="115"/>
                </a:lnTo>
                <a:lnTo>
                  <a:pt x="75" y="121"/>
                </a:lnTo>
                <a:lnTo>
                  <a:pt x="61" y="129"/>
                </a:lnTo>
                <a:lnTo>
                  <a:pt x="47" y="135"/>
                </a:lnTo>
                <a:lnTo>
                  <a:pt x="34" y="141"/>
                </a:lnTo>
                <a:lnTo>
                  <a:pt x="28" y="145"/>
                </a:lnTo>
                <a:lnTo>
                  <a:pt x="24" y="147"/>
                </a:lnTo>
                <a:lnTo>
                  <a:pt x="18" y="149"/>
                </a:lnTo>
                <a:lnTo>
                  <a:pt x="14" y="149"/>
                </a:lnTo>
                <a:lnTo>
                  <a:pt x="10" y="149"/>
                </a:lnTo>
                <a:lnTo>
                  <a:pt x="6" y="149"/>
                </a:lnTo>
                <a:lnTo>
                  <a:pt x="4" y="149"/>
                </a:lnTo>
                <a:lnTo>
                  <a:pt x="2" y="147"/>
                </a:lnTo>
                <a:lnTo>
                  <a:pt x="2" y="145"/>
                </a:lnTo>
                <a:lnTo>
                  <a:pt x="0" y="143"/>
                </a:lnTo>
                <a:lnTo>
                  <a:pt x="0" y="143"/>
                </a:lnTo>
                <a:lnTo>
                  <a:pt x="2" y="141"/>
                </a:lnTo>
                <a:lnTo>
                  <a:pt x="4" y="137"/>
                </a:lnTo>
                <a:lnTo>
                  <a:pt x="6" y="135"/>
                </a:lnTo>
                <a:lnTo>
                  <a:pt x="10" y="133"/>
                </a:lnTo>
                <a:lnTo>
                  <a:pt x="14" y="129"/>
                </a:lnTo>
                <a:lnTo>
                  <a:pt x="22" y="125"/>
                </a:lnTo>
                <a:lnTo>
                  <a:pt x="32" y="117"/>
                </a:lnTo>
                <a:lnTo>
                  <a:pt x="43" y="110"/>
                </a:lnTo>
                <a:lnTo>
                  <a:pt x="53" y="102"/>
                </a:lnTo>
                <a:lnTo>
                  <a:pt x="65" y="92"/>
                </a:lnTo>
                <a:lnTo>
                  <a:pt x="75" y="82"/>
                </a:lnTo>
                <a:lnTo>
                  <a:pt x="85" y="70"/>
                </a:lnTo>
                <a:lnTo>
                  <a:pt x="96" y="59"/>
                </a:lnTo>
                <a:lnTo>
                  <a:pt x="96" y="5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" name="Freeform 128"/>
          <p:cNvSpPr>
            <a:spLocks/>
          </p:cNvSpPr>
          <p:nvPr/>
        </p:nvSpPr>
        <p:spPr bwMode="auto">
          <a:xfrm>
            <a:off x="6028160" y="2072320"/>
            <a:ext cx="299598" cy="918455"/>
          </a:xfrm>
          <a:custGeom>
            <a:avLst/>
            <a:gdLst>
              <a:gd name="T0" fmla="*/ 60 w 60"/>
              <a:gd name="T1" fmla="*/ 104 h 137"/>
              <a:gd name="T2" fmla="*/ 60 w 60"/>
              <a:gd name="T3" fmla="*/ 117 h 137"/>
              <a:gd name="T4" fmla="*/ 58 w 60"/>
              <a:gd name="T5" fmla="*/ 127 h 137"/>
              <a:gd name="T6" fmla="*/ 53 w 60"/>
              <a:gd name="T7" fmla="*/ 133 h 137"/>
              <a:gd name="T8" fmla="*/ 45 w 60"/>
              <a:gd name="T9" fmla="*/ 135 h 137"/>
              <a:gd name="T10" fmla="*/ 39 w 60"/>
              <a:gd name="T11" fmla="*/ 137 h 137"/>
              <a:gd name="T12" fmla="*/ 33 w 60"/>
              <a:gd name="T13" fmla="*/ 135 h 137"/>
              <a:gd name="T14" fmla="*/ 31 w 60"/>
              <a:gd name="T15" fmla="*/ 129 h 137"/>
              <a:gd name="T16" fmla="*/ 29 w 60"/>
              <a:gd name="T17" fmla="*/ 119 h 137"/>
              <a:gd name="T18" fmla="*/ 25 w 60"/>
              <a:gd name="T19" fmla="*/ 108 h 137"/>
              <a:gd name="T20" fmla="*/ 21 w 60"/>
              <a:gd name="T21" fmla="*/ 90 h 137"/>
              <a:gd name="T22" fmla="*/ 17 w 60"/>
              <a:gd name="T23" fmla="*/ 70 h 137"/>
              <a:gd name="T24" fmla="*/ 13 w 60"/>
              <a:gd name="T25" fmla="*/ 53 h 137"/>
              <a:gd name="T26" fmla="*/ 9 w 60"/>
              <a:gd name="T27" fmla="*/ 37 h 137"/>
              <a:gd name="T28" fmla="*/ 6 w 60"/>
              <a:gd name="T29" fmla="*/ 25 h 137"/>
              <a:gd name="T30" fmla="*/ 2 w 60"/>
              <a:gd name="T31" fmla="*/ 17 h 137"/>
              <a:gd name="T32" fmla="*/ 0 w 60"/>
              <a:gd name="T33" fmla="*/ 11 h 137"/>
              <a:gd name="T34" fmla="*/ 0 w 60"/>
              <a:gd name="T35" fmla="*/ 6 h 137"/>
              <a:gd name="T36" fmla="*/ 2 w 60"/>
              <a:gd name="T37" fmla="*/ 2 h 137"/>
              <a:gd name="T38" fmla="*/ 9 w 60"/>
              <a:gd name="T39" fmla="*/ 0 h 137"/>
              <a:gd name="T40" fmla="*/ 17 w 60"/>
              <a:gd name="T41" fmla="*/ 0 h 137"/>
              <a:gd name="T42" fmla="*/ 25 w 60"/>
              <a:gd name="T43" fmla="*/ 0 h 137"/>
              <a:gd name="T44" fmla="*/ 37 w 60"/>
              <a:gd name="T45" fmla="*/ 4 h 137"/>
              <a:gd name="T46" fmla="*/ 45 w 60"/>
              <a:gd name="T47" fmla="*/ 6 h 137"/>
              <a:gd name="T48" fmla="*/ 49 w 60"/>
              <a:gd name="T49" fmla="*/ 9 h 137"/>
              <a:gd name="T50" fmla="*/ 54 w 60"/>
              <a:gd name="T51" fmla="*/ 11 h 137"/>
              <a:gd name="T52" fmla="*/ 54 w 60"/>
              <a:gd name="T53" fmla="*/ 13 h 137"/>
              <a:gd name="T54" fmla="*/ 56 w 60"/>
              <a:gd name="T55" fmla="*/ 19 h 137"/>
              <a:gd name="T56" fmla="*/ 56 w 60"/>
              <a:gd name="T57" fmla="*/ 27 h 137"/>
              <a:gd name="T58" fmla="*/ 58 w 60"/>
              <a:gd name="T59" fmla="*/ 39 h 137"/>
              <a:gd name="T60" fmla="*/ 60 w 60"/>
              <a:gd name="T61" fmla="*/ 66 h 137"/>
              <a:gd name="T62" fmla="*/ 60 w 60"/>
              <a:gd name="T63" fmla="*/ 96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0" h="137">
                <a:moveTo>
                  <a:pt x="60" y="96"/>
                </a:moveTo>
                <a:lnTo>
                  <a:pt x="60" y="104"/>
                </a:lnTo>
                <a:lnTo>
                  <a:pt x="60" y="111"/>
                </a:lnTo>
                <a:lnTo>
                  <a:pt x="60" y="117"/>
                </a:lnTo>
                <a:lnTo>
                  <a:pt x="58" y="123"/>
                </a:lnTo>
                <a:lnTo>
                  <a:pt x="58" y="127"/>
                </a:lnTo>
                <a:lnTo>
                  <a:pt x="54" y="131"/>
                </a:lnTo>
                <a:lnTo>
                  <a:pt x="53" y="133"/>
                </a:lnTo>
                <a:lnTo>
                  <a:pt x="49" y="135"/>
                </a:lnTo>
                <a:lnTo>
                  <a:pt x="45" y="135"/>
                </a:lnTo>
                <a:lnTo>
                  <a:pt x="43" y="137"/>
                </a:lnTo>
                <a:lnTo>
                  <a:pt x="39" y="137"/>
                </a:lnTo>
                <a:lnTo>
                  <a:pt x="37" y="137"/>
                </a:lnTo>
                <a:lnTo>
                  <a:pt x="33" y="135"/>
                </a:lnTo>
                <a:lnTo>
                  <a:pt x="31" y="131"/>
                </a:lnTo>
                <a:lnTo>
                  <a:pt x="31" y="129"/>
                </a:lnTo>
                <a:lnTo>
                  <a:pt x="29" y="125"/>
                </a:lnTo>
                <a:lnTo>
                  <a:pt x="29" y="119"/>
                </a:lnTo>
                <a:lnTo>
                  <a:pt x="27" y="113"/>
                </a:lnTo>
                <a:lnTo>
                  <a:pt x="25" y="108"/>
                </a:lnTo>
                <a:lnTo>
                  <a:pt x="23" y="100"/>
                </a:lnTo>
                <a:lnTo>
                  <a:pt x="21" y="90"/>
                </a:lnTo>
                <a:lnTo>
                  <a:pt x="21" y="80"/>
                </a:lnTo>
                <a:lnTo>
                  <a:pt x="17" y="70"/>
                </a:lnTo>
                <a:lnTo>
                  <a:pt x="15" y="60"/>
                </a:lnTo>
                <a:lnTo>
                  <a:pt x="13" y="53"/>
                </a:lnTo>
                <a:lnTo>
                  <a:pt x="11" y="45"/>
                </a:lnTo>
                <a:lnTo>
                  <a:pt x="9" y="37"/>
                </a:lnTo>
                <a:lnTo>
                  <a:pt x="7" y="31"/>
                </a:lnTo>
                <a:lnTo>
                  <a:pt x="6" y="25"/>
                </a:lnTo>
                <a:lnTo>
                  <a:pt x="6" y="21"/>
                </a:lnTo>
                <a:lnTo>
                  <a:pt x="2" y="17"/>
                </a:lnTo>
                <a:lnTo>
                  <a:pt x="2" y="13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7" y="0"/>
                </a:lnTo>
                <a:lnTo>
                  <a:pt x="9" y="0"/>
                </a:lnTo>
                <a:lnTo>
                  <a:pt x="13" y="0"/>
                </a:lnTo>
                <a:lnTo>
                  <a:pt x="17" y="0"/>
                </a:lnTo>
                <a:lnTo>
                  <a:pt x="21" y="0"/>
                </a:lnTo>
                <a:lnTo>
                  <a:pt x="25" y="0"/>
                </a:lnTo>
                <a:lnTo>
                  <a:pt x="31" y="2"/>
                </a:lnTo>
                <a:lnTo>
                  <a:pt x="37" y="4"/>
                </a:lnTo>
                <a:lnTo>
                  <a:pt x="41" y="6"/>
                </a:lnTo>
                <a:lnTo>
                  <a:pt x="45" y="6"/>
                </a:lnTo>
                <a:lnTo>
                  <a:pt x="47" y="8"/>
                </a:lnTo>
                <a:lnTo>
                  <a:pt x="49" y="9"/>
                </a:lnTo>
                <a:lnTo>
                  <a:pt x="51" y="9"/>
                </a:lnTo>
                <a:lnTo>
                  <a:pt x="54" y="11"/>
                </a:lnTo>
                <a:lnTo>
                  <a:pt x="54" y="11"/>
                </a:lnTo>
                <a:lnTo>
                  <a:pt x="54" y="13"/>
                </a:lnTo>
                <a:lnTo>
                  <a:pt x="56" y="17"/>
                </a:lnTo>
                <a:lnTo>
                  <a:pt x="56" y="19"/>
                </a:lnTo>
                <a:lnTo>
                  <a:pt x="56" y="23"/>
                </a:lnTo>
                <a:lnTo>
                  <a:pt x="56" y="27"/>
                </a:lnTo>
                <a:lnTo>
                  <a:pt x="58" y="33"/>
                </a:lnTo>
                <a:lnTo>
                  <a:pt x="58" y="39"/>
                </a:lnTo>
                <a:lnTo>
                  <a:pt x="60" y="53"/>
                </a:lnTo>
                <a:lnTo>
                  <a:pt x="60" y="66"/>
                </a:lnTo>
                <a:lnTo>
                  <a:pt x="60" y="82"/>
                </a:lnTo>
                <a:lnTo>
                  <a:pt x="60" y="96"/>
                </a:lnTo>
                <a:lnTo>
                  <a:pt x="60" y="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" name="Freeform 129"/>
          <p:cNvSpPr>
            <a:spLocks/>
          </p:cNvSpPr>
          <p:nvPr/>
        </p:nvSpPr>
        <p:spPr bwMode="auto">
          <a:xfrm>
            <a:off x="6192456" y="2045698"/>
            <a:ext cx="1014759" cy="598995"/>
          </a:xfrm>
          <a:custGeom>
            <a:avLst/>
            <a:gdLst>
              <a:gd name="T0" fmla="*/ 155 w 210"/>
              <a:gd name="T1" fmla="*/ 2 h 90"/>
              <a:gd name="T2" fmla="*/ 163 w 210"/>
              <a:gd name="T3" fmla="*/ 0 h 90"/>
              <a:gd name="T4" fmla="*/ 170 w 210"/>
              <a:gd name="T5" fmla="*/ 2 h 90"/>
              <a:gd name="T6" fmla="*/ 184 w 210"/>
              <a:gd name="T7" fmla="*/ 8 h 90"/>
              <a:gd name="T8" fmla="*/ 198 w 210"/>
              <a:gd name="T9" fmla="*/ 15 h 90"/>
              <a:gd name="T10" fmla="*/ 204 w 210"/>
              <a:gd name="T11" fmla="*/ 19 h 90"/>
              <a:gd name="T12" fmla="*/ 208 w 210"/>
              <a:gd name="T13" fmla="*/ 21 h 90"/>
              <a:gd name="T14" fmla="*/ 210 w 210"/>
              <a:gd name="T15" fmla="*/ 23 h 90"/>
              <a:gd name="T16" fmla="*/ 206 w 210"/>
              <a:gd name="T17" fmla="*/ 27 h 90"/>
              <a:gd name="T18" fmla="*/ 198 w 210"/>
              <a:gd name="T19" fmla="*/ 29 h 90"/>
              <a:gd name="T20" fmla="*/ 190 w 210"/>
              <a:gd name="T21" fmla="*/ 35 h 90"/>
              <a:gd name="T22" fmla="*/ 178 w 210"/>
              <a:gd name="T23" fmla="*/ 47 h 90"/>
              <a:gd name="T24" fmla="*/ 163 w 210"/>
              <a:gd name="T25" fmla="*/ 64 h 90"/>
              <a:gd name="T26" fmla="*/ 147 w 210"/>
              <a:gd name="T27" fmla="*/ 90 h 90"/>
              <a:gd name="T28" fmla="*/ 141 w 210"/>
              <a:gd name="T29" fmla="*/ 76 h 90"/>
              <a:gd name="T30" fmla="*/ 149 w 210"/>
              <a:gd name="T31" fmla="*/ 57 h 90"/>
              <a:gd name="T32" fmla="*/ 157 w 210"/>
              <a:gd name="T33" fmla="*/ 41 h 90"/>
              <a:gd name="T34" fmla="*/ 159 w 210"/>
              <a:gd name="T35" fmla="*/ 31 h 90"/>
              <a:gd name="T36" fmla="*/ 159 w 210"/>
              <a:gd name="T37" fmla="*/ 25 h 90"/>
              <a:gd name="T38" fmla="*/ 157 w 210"/>
              <a:gd name="T39" fmla="*/ 19 h 90"/>
              <a:gd name="T40" fmla="*/ 151 w 210"/>
              <a:gd name="T41" fmla="*/ 17 h 90"/>
              <a:gd name="T42" fmla="*/ 143 w 210"/>
              <a:gd name="T43" fmla="*/ 15 h 90"/>
              <a:gd name="T44" fmla="*/ 135 w 210"/>
              <a:gd name="T45" fmla="*/ 15 h 90"/>
              <a:gd name="T46" fmla="*/ 125 w 210"/>
              <a:gd name="T47" fmla="*/ 15 h 90"/>
              <a:gd name="T48" fmla="*/ 110 w 210"/>
              <a:gd name="T49" fmla="*/ 17 h 90"/>
              <a:gd name="T50" fmla="*/ 92 w 210"/>
              <a:gd name="T51" fmla="*/ 19 h 90"/>
              <a:gd name="T52" fmla="*/ 61 w 210"/>
              <a:gd name="T53" fmla="*/ 23 h 90"/>
              <a:gd name="T54" fmla="*/ 20 w 210"/>
              <a:gd name="T55" fmla="*/ 27 h 90"/>
              <a:gd name="T56" fmla="*/ 0 w 210"/>
              <a:gd name="T57" fmla="*/ 19 h 90"/>
              <a:gd name="T58" fmla="*/ 47 w 210"/>
              <a:gd name="T59" fmla="*/ 19 h 90"/>
              <a:gd name="T60" fmla="*/ 94 w 210"/>
              <a:gd name="T61" fmla="*/ 13 h 90"/>
              <a:gd name="T62" fmla="*/ 116 w 210"/>
              <a:gd name="T63" fmla="*/ 10 h 90"/>
              <a:gd name="T64" fmla="*/ 131 w 210"/>
              <a:gd name="T65" fmla="*/ 8 h 90"/>
              <a:gd name="T66" fmla="*/ 143 w 210"/>
              <a:gd name="T67" fmla="*/ 6 h 90"/>
              <a:gd name="T68" fmla="*/ 151 w 210"/>
              <a:gd name="T69" fmla="*/ 4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10" h="90">
                <a:moveTo>
                  <a:pt x="151" y="4"/>
                </a:moveTo>
                <a:lnTo>
                  <a:pt x="155" y="2"/>
                </a:lnTo>
                <a:lnTo>
                  <a:pt x="159" y="2"/>
                </a:lnTo>
                <a:lnTo>
                  <a:pt x="163" y="0"/>
                </a:lnTo>
                <a:lnTo>
                  <a:pt x="166" y="0"/>
                </a:lnTo>
                <a:lnTo>
                  <a:pt x="170" y="2"/>
                </a:lnTo>
                <a:lnTo>
                  <a:pt x="176" y="4"/>
                </a:lnTo>
                <a:lnTo>
                  <a:pt x="184" y="8"/>
                </a:lnTo>
                <a:lnTo>
                  <a:pt x="192" y="10"/>
                </a:lnTo>
                <a:lnTo>
                  <a:pt x="198" y="15"/>
                </a:lnTo>
                <a:lnTo>
                  <a:pt x="202" y="17"/>
                </a:lnTo>
                <a:lnTo>
                  <a:pt x="204" y="19"/>
                </a:lnTo>
                <a:lnTo>
                  <a:pt x="206" y="19"/>
                </a:lnTo>
                <a:lnTo>
                  <a:pt x="208" y="21"/>
                </a:lnTo>
                <a:lnTo>
                  <a:pt x="210" y="23"/>
                </a:lnTo>
                <a:lnTo>
                  <a:pt x="210" y="23"/>
                </a:lnTo>
                <a:lnTo>
                  <a:pt x="208" y="25"/>
                </a:lnTo>
                <a:lnTo>
                  <a:pt x="206" y="27"/>
                </a:lnTo>
                <a:lnTo>
                  <a:pt x="202" y="29"/>
                </a:lnTo>
                <a:lnTo>
                  <a:pt x="198" y="29"/>
                </a:lnTo>
                <a:lnTo>
                  <a:pt x="194" y="31"/>
                </a:lnTo>
                <a:lnTo>
                  <a:pt x="190" y="35"/>
                </a:lnTo>
                <a:lnTo>
                  <a:pt x="184" y="41"/>
                </a:lnTo>
                <a:lnTo>
                  <a:pt x="178" y="47"/>
                </a:lnTo>
                <a:lnTo>
                  <a:pt x="170" y="55"/>
                </a:lnTo>
                <a:lnTo>
                  <a:pt x="163" y="64"/>
                </a:lnTo>
                <a:lnTo>
                  <a:pt x="155" y="76"/>
                </a:lnTo>
                <a:lnTo>
                  <a:pt x="147" y="90"/>
                </a:lnTo>
                <a:lnTo>
                  <a:pt x="135" y="90"/>
                </a:lnTo>
                <a:lnTo>
                  <a:pt x="141" y="76"/>
                </a:lnTo>
                <a:lnTo>
                  <a:pt x="145" y="66"/>
                </a:lnTo>
                <a:lnTo>
                  <a:pt x="149" y="57"/>
                </a:lnTo>
                <a:lnTo>
                  <a:pt x="153" y="47"/>
                </a:lnTo>
                <a:lnTo>
                  <a:pt x="157" y="41"/>
                </a:lnTo>
                <a:lnTo>
                  <a:pt x="159" y="35"/>
                </a:lnTo>
                <a:lnTo>
                  <a:pt x="159" y="31"/>
                </a:lnTo>
                <a:lnTo>
                  <a:pt x="161" y="29"/>
                </a:lnTo>
                <a:lnTo>
                  <a:pt x="159" y="25"/>
                </a:lnTo>
                <a:lnTo>
                  <a:pt x="159" y="21"/>
                </a:lnTo>
                <a:lnTo>
                  <a:pt x="157" y="19"/>
                </a:lnTo>
                <a:lnTo>
                  <a:pt x="155" y="19"/>
                </a:lnTo>
                <a:lnTo>
                  <a:pt x="151" y="17"/>
                </a:lnTo>
                <a:lnTo>
                  <a:pt x="147" y="15"/>
                </a:lnTo>
                <a:lnTo>
                  <a:pt x="143" y="15"/>
                </a:lnTo>
                <a:lnTo>
                  <a:pt x="137" y="15"/>
                </a:lnTo>
                <a:lnTo>
                  <a:pt x="135" y="15"/>
                </a:lnTo>
                <a:lnTo>
                  <a:pt x="129" y="15"/>
                </a:lnTo>
                <a:lnTo>
                  <a:pt x="125" y="15"/>
                </a:lnTo>
                <a:lnTo>
                  <a:pt x="117" y="17"/>
                </a:lnTo>
                <a:lnTo>
                  <a:pt x="110" y="17"/>
                </a:lnTo>
                <a:lnTo>
                  <a:pt x="102" y="17"/>
                </a:lnTo>
                <a:lnTo>
                  <a:pt x="92" y="19"/>
                </a:lnTo>
                <a:lnTo>
                  <a:pt x="82" y="19"/>
                </a:lnTo>
                <a:lnTo>
                  <a:pt x="61" y="23"/>
                </a:lnTo>
                <a:lnTo>
                  <a:pt x="39" y="25"/>
                </a:lnTo>
                <a:lnTo>
                  <a:pt x="20" y="27"/>
                </a:lnTo>
                <a:lnTo>
                  <a:pt x="0" y="27"/>
                </a:lnTo>
                <a:lnTo>
                  <a:pt x="0" y="19"/>
                </a:lnTo>
                <a:lnTo>
                  <a:pt x="23" y="19"/>
                </a:lnTo>
                <a:lnTo>
                  <a:pt x="47" y="19"/>
                </a:lnTo>
                <a:lnTo>
                  <a:pt x="70" y="17"/>
                </a:lnTo>
                <a:lnTo>
                  <a:pt x="94" y="13"/>
                </a:lnTo>
                <a:lnTo>
                  <a:pt x="106" y="12"/>
                </a:lnTo>
                <a:lnTo>
                  <a:pt x="116" y="10"/>
                </a:lnTo>
                <a:lnTo>
                  <a:pt x="125" y="10"/>
                </a:lnTo>
                <a:lnTo>
                  <a:pt x="131" y="8"/>
                </a:lnTo>
                <a:lnTo>
                  <a:pt x="139" y="6"/>
                </a:lnTo>
                <a:lnTo>
                  <a:pt x="143" y="6"/>
                </a:lnTo>
                <a:lnTo>
                  <a:pt x="147" y="4"/>
                </a:lnTo>
                <a:lnTo>
                  <a:pt x="151" y="4"/>
                </a:lnTo>
                <a:lnTo>
                  <a:pt x="151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Freeform 130"/>
          <p:cNvSpPr>
            <a:spLocks/>
          </p:cNvSpPr>
          <p:nvPr/>
        </p:nvSpPr>
        <p:spPr bwMode="auto">
          <a:xfrm>
            <a:off x="6250443" y="2631377"/>
            <a:ext cx="773148" cy="119801"/>
          </a:xfrm>
          <a:custGeom>
            <a:avLst/>
            <a:gdLst>
              <a:gd name="T0" fmla="*/ 92 w 160"/>
              <a:gd name="T1" fmla="*/ 14 h 20"/>
              <a:gd name="T2" fmla="*/ 84 w 160"/>
              <a:gd name="T3" fmla="*/ 14 h 20"/>
              <a:gd name="T4" fmla="*/ 74 w 160"/>
              <a:gd name="T5" fmla="*/ 14 h 20"/>
              <a:gd name="T6" fmla="*/ 64 w 160"/>
              <a:gd name="T7" fmla="*/ 16 h 20"/>
              <a:gd name="T8" fmla="*/ 53 w 160"/>
              <a:gd name="T9" fmla="*/ 16 h 20"/>
              <a:gd name="T10" fmla="*/ 41 w 160"/>
              <a:gd name="T11" fmla="*/ 18 h 20"/>
              <a:gd name="T12" fmla="*/ 29 w 160"/>
              <a:gd name="T13" fmla="*/ 18 h 20"/>
              <a:gd name="T14" fmla="*/ 15 w 160"/>
              <a:gd name="T15" fmla="*/ 20 h 20"/>
              <a:gd name="T16" fmla="*/ 0 w 160"/>
              <a:gd name="T17" fmla="*/ 20 h 20"/>
              <a:gd name="T18" fmla="*/ 0 w 160"/>
              <a:gd name="T19" fmla="*/ 14 h 20"/>
              <a:gd name="T20" fmla="*/ 23 w 160"/>
              <a:gd name="T21" fmla="*/ 12 h 20"/>
              <a:gd name="T22" fmla="*/ 45 w 160"/>
              <a:gd name="T23" fmla="*/ 10 h 20"/>
              <a:gd name="T24" fmla="*/ 66 w 160"/>
              <a:gd name="T25" fmla="*/ 6 h 20"/>
              <a:gd name="T26" fmla="*/ 86 w 160"/>
              <a:gd name="T27" fmla="*/ 4 h 20"/>
              <a:gd name="T28" fmla="*/ 104 w 160"/>
              <a:gd name="T29" fmla="*/ 2 h 20"/>
              <a:gd name="T30" fmla="*/ 111 w 160"/>
              <a:gd name="T31" fmla="*/ 0 h 20"/>
              <a:gd name="T32" fmla="*/ 119 w 160"/>
              <a:gd name="T33" fmla="*/ 0 h 20"/>
              <a:gd name="T34" fmla="*/ 125 w 160"/>
              <a:gd name="T35" fmla="*/ 0 h 20"/>
              <a:gd name="T36" fmla="*/ 133 w 160"/>
              <a:gd name="T37" fmla="*/ 0 h 20"/>
              <a:gd name="T38" fmla="*/ 139 w 160"/>
              <a:gd name="T39" fmla="*/ 0 h 20"/>
              <a:gd name="T40" fmla="*/ 143 w 160"/>
              <a:gd name="T41" fmla="*/ 2 h 20"/>
              <a:gd name="T42" fmla="*/ 151 w 160"/>
              <a:gd name="T43" fmla="*/ 4 h 20"/>
              <a:gd name="T44" fmla="*/ 154 w 160"/>
              <a:gd name="T45" fmla="*/ 4 h 20"/>
              <a:gd name="T46" fmla="*/ 156 w 160"/>
              <a:gd name="T47" fmla="*/ 4 h 20"/>
              <a:gd name="T48" fmla="*/ 158 w 160"/>
              <a:gd name="T49" fmla="*/ 6 h 20"/>
              <a:gd name="T50" fmla="*/ 160 w 160"/>
              <a:gd name="T51" fmla="*/ 6 h 20"/>
              <a:gd name="T52" fmla="*/ 160 w 160"/>
              <a:gd name="T53" fmla="*/ 8 h 20"/>
              <a:gd name="T54" fmla="*/ 160 w 160"/>
              <a:gd name="T55" fmla="*/ 8 h 20"/>
              <a:gd name="T56" fmla="*/ 160 w 160"/>
              <a:gd name="T57" fmla="*/ 10 h 20"/>
              <a:gd name="T58" fmla="*/ 160 w 160"/>
              <a:gd name="T59" fmla="*/ 12 h 20"/>
              <a:gd name="T60" fmla="*/ 158 w 160"/>
              <a:gd name="T61" fmla="*/ 12 h 20"/>
              <a:gd name="T62" fmla="*/ 156 w 160"/>
              <a:gd name="T63" fmla="*/ 14 h 20"/>
              <a:gd name="T64" fmla="*/ 153 w 160"/>
              <a:gd name="T65" fmla="*/ 14 h 20"/>
              <a:gd name="T66" fmla="*/ 149 w 160"/>
              <a:gd name="T67" fmla="*/ 14 h 20"/>
              <a:gd name="T68" fmla="*/ 143 w 160"/>
              <a:gd name="T69" fmla="*/ 12 h 20"/>
              <a:gd name="T70" fmla="*/ 137 w 160"/>
              <a:gd name="T71" fmla="*/ 12 h 20"/>
              <a:gd name="T72" fmla="*/ 133 w 160"/>
              <a:gd name="T73" fmla="*/ 12 h 20"/>
              <a:gd name="T74" fmla="*/ 129 w 160"/>
              <a:gd name="T75" fmla="*/ 10 h 20"/>
              <a:gd name="T76" fmla="*/ 123 w 160"/>
              <a:gd name="T77" fmla="*/ 10 h 20"/>
              <a:gd name="T78" fmla="*/ 119 w 160"/>
              <a:gd name="T79" fmla="*/ 12 h 20"/>
              <a:gd name="T80" fmla="*/ 113 w 160"/>
              <a:gd name="T81" fmla="*/ 12 h 20"/>
              <a:gd name="T82" fmla="*/ 105 w 160"/>
              <a:gd name="T83" fmla="*/ 12 h 20"/>
              <a:gd name="T84" fmla="*/ 92 w 160"/>
              <a:gd name="T85" fmla="*/ 14 h 20"/>
              <a:gd name="T86" fmla="*/ 92 w 160"/>
              <a:gd name="T87" fmla="*/ 1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20">
                <a:moveTo>
                  <a:pt x="92" y="14"/>
                </a:moveTo>
                <a:lnTo>
                  <a:pt x="84" y="14"/>
                </a:lnTo>
                <a:lnTo>
                  <a:pt x="74" y="14"/>
                </a:lnTo>
                <a:lnTo>
                  <a:pt x="64" y="16"/>
                </a:lnTo>
                <a:lnTo>
                  <a:pt x="53" y="16"/>
                </a:lnTo>
                <a:lnTo>
                  <a:pt x="41" y="18"/>
                </a:lnTo>
                <a:lnTo>
                  <a:pt x="29" y="18"/>
                </a:lnTo>
                <a:lnTo>
                  <a:pt x="15" y="20"/>
                </a:lnTo>
                <a:lnTo>
                  <a:pt x="0" y="20"/>
                </a:lnTo>
                <a:lnTo>
                  <a:pt x="0" y="14"/>
                </a:lnTo>
                <a:lnTo>
                  <a:pt x="23" y="12"/>
                </a:lnTo>
                <a:lnTo>
                  <a:pt x="45" y="10"/>
                </a:lnTo>
                <a:lnTo>
                  <a:pt x="66" y="6"/>
                </a:lnTo>
                <a:lnTo>
                  <a:pt x="86" y="4"/>
                </a:lnTo>
                <a:lnTo>
                  <a:pt x="104" y="2"/>
                </a:lnTo>
                <a:lnTo>
                  <a:pt x="111" y="0"/>
                </a:lnTo>
                <a:lnTo>
                  <a:pt x="119" y="0"/>
                </a:lnTo>
                <a:lnTo>
                  <a:pt x="125" y="0"/>
                </a:lnTo>
                <a:lnTo>
                  <a:pt x="133" y="0"/>
                </a:lnTo>
                <a:lnTo>
                  <a:pt x="139" y="0"/>
                </a:lnTo>
                <a:lnTo>
                  <a:pt x="143" y="2"/>
                </a:lnTo>
                <a:lnTo>
                  <a:pt x="151" y="4"/>
                </a:lnTo>
                <a:lnTo>
                  <a:pt x="154" y="4"/>
                </a:lnTo>
                <a:lnTo>
                  <a:pt x="156" y="4"/>
                </a:lnTo>
                <a:lnTo>
                  <a:pt x="158" y="6"/>
                </a:lnTo>
                <a:lnTo>
                  <a:pt x="160" y="6"/>
                </a:lnTo>
                <a:lnTo>
                  <a:pt x="160" y="8"/>
                </a:lnTo>
                <a:lnTo>
                  <a:pt x="160" y="8"/>
                </a:lnTo>
                <a:lnTo>
                  <a:pt x="160" y="10"/>
                </a:lnTo>
                <a:lnTo>
                  <a:pt x="160" y="12"/>
                </a:lnTo>
                <a:lnTo>
                  <a:pt x="158" y="12"/>
                </a:lnTo>
                <a:lnTo>
                  <a:pt x="156" y="14"/>
                </a:lnTo>
                <a:lnTo>
                  <a:pt x="153" y="14"/>
                </a:lnTo>
                <a:lnTo>
                  <a:pt x="149" y="14"/>
                </a:lnTo>
                <a:lnTo>
                  <a:pt x="143" y="12"/>
                </a:lnTo>
                <a:lnTo>
                  <a:pt x="137" y="12"/>
                </a:lnTo>
                <a:lnTo>
                  <a:pt x="133" y="12"/>
                </a:lnTo>
                <a:lnTo>
                  <a:pt x="129" y="10"/>
                </a:lnTo>
                <a:lnTo>
                  <a:pt x="123" y="10"/>
                </a:lnTo>
                <a:lnTo>
                  <a:pt x="119" y="12"/>
                </a:lnTo>
                <a:lnTo>
                  <a:pt x="113" y="12"/>
                </a:lnTo>
                <a:lnTo>
                  <a:pt x="105" y="12"/>
                </a:lnTo>
                <a:lnTo>
                  <a:pt x="92" y="14"/>
                </a:lnTo>
                <a:lnTo>
                  <a:pt x="92" y="1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Freeform 131"/>
          <p:cNvSpPr>
            <a:spLocks/>
          </p:cNvSpPr>
          <p:nvPr/>
        </p:nvSpPr>
        <p:spPr bwMode="auto">
          <a:xfrm>
            <a:off x="4945754" y="2165500"/>
            <a:ext cx="1043749" cy="585680"/>
          </a:xfrm>
          <a:custGeom>
            <a:avLst/>
            <a:gdLst>
              <a:gd name="T0" fmla="*/ 10 w 218"/>
              <a:gd name="T1" fmla="*/ 67 h 89"/>
              <a:gd name="T2" fmla="*/ 4 w 218"/>
              <a:gd name="T3" fmla="*/ 61 h 89"/>
              <a:gd name="T4" fmla="*/ 0 w 218"/>
              <a:gd name="T5" fmla="*/ 55 h 89"/>
              <a:gd name="T6" fmla="*/ 0 w 218"/>
              <a:gd name="T7" fmla="*/ 49 h 89"/>
              <a:gd name="T8" fmla="*/ 2 w 218"/>
              <a:gd name="T9" fmla="*/ 44 h 89"/>
              <a:gd name="T10" fmla="*/ 6 w 218"/>
              <a:gd name="T11" fmla="*/ 42 h 89"/>
              <a:gd name="T12" fmla="*/ 12 w 218"/>
              <a:gd name="T13" fmla="*/ 42 h 89"/>
              <a:gd name="T14" fmla="*/ 24 w 218"/>
              <a:gd name="T15" fmla="*/ 44 h 89"/>
              <a:gd name="T16" fmla="*/ 34 w 218"/>
              <a:gd name="T17" fmla="*/ 46 h 89"/>
              <a:gd name="T18" fmla="*/ 39 w 218"/>
              <a:gd name="T19" fmla="*/ 46 h 89"/>
              <a:gd name="T20" fmla="*/ 41 w 218"/>
              <a:gd name="T21" fmla="*/ 46 h 89"/>
              <a:gd name="T22" fmla="*/ 47 w 218"/>
              <a:gd name="T23" fmla="*/ 44 h 89"/>
              <a:gd name="T24" fmla="*/ 55 w 218"/>
              <a:gd name="T25" fmla="*/ 42 h 89"/>
              <a:gd name="T26" fmla="*/ 65 w 218"/>
              <a:gd name="T27" fmla="*/ 40 h 89"/>
              <a:gd name="T28" fmla="*/ 77 w 218"/>
              <a:gd name="T29" fmla="*/ 36 h 89"/>
              <a:gd name="T30" fmla="*/ 90 w 218"/>
              <a:gd name="T31" fmla="*/ 32 h 89"/>
              <a:gd name="T32" fmla="*/ 114 w 218"/>
              <a:gd name="T33" fmla="*/ 24 h 89"/>
              <a:gd name="T34" fmla="*/ 145 w 218"/>
              <a:gd name="T35" fmla="*/ 16 h 89"/>
              <a:gd name="T36" fmla="*/ 171 w 218"/>
              <a:gd name="T37" fmla="*/ 8 h 89"/>
              <a:gd name="T38" fmla="*/ 190 w 218"/>
              <a:gd name="T39" fmla="*/ 4 h 89"/>
              <a:gd name="T40" fmla="*/ 202 w 218"/>
              <a:gd name="T41" fmla="*/ 2 h 89"/>
              <a:gd name="T42" fmla="*/ 208 w 218"/>
              <a:gd name="T43" fmla="*/ 0 h 89"/>
              <a:gd name="T44" fmla="*/ 214 w 218"/>
              <a:gd name="T45" fmla="*/ 2 h 89"/>
              <a:gd name="T46" fmla="*/ 216 w 218"/>
              <a:gd name="T47" fmla="*/ 2 h 89"/>
              <a:gd name="T48" fmla="*/ 216 w 218"/>
              <a:gd name="T49" fmla="*/ 8 h 89"/>
              <a:gd name="T50" fmla="*/ 212 w 218"/>
              <a:gd name="T51" fmla="*/ 12 h 89"/>
              <a:gd name="T52" fmla="*/ 206 w 218"/>
              <a:gd name="T53" fmla="*/ 16 h 89"/>
              <a:gd name="T54" fmla="*/ 198 w 218"/>
              <a:gd name="T55" fmla="*/ 20 h 89"/>
              <a:gd name="T56" fmla="*/ 188 w 218"/>
              <a:gd name="T57" fmla="*/ 24 h 89"/>
              <a:gd name="T58" fmla="*/ 177 w 218"/>
              <a:gd name="T59" fmla="*/ 30 h 89"/>
              <a:gd name="T60" fmla="*/ 163 w 218"/>
              <a:gd name="T61" fmla="*/ 36 h 89"/>
              <a:gd name="T62" fmla="*/ 139 w 218"/>
              <a:gd name="T63" fmla="*/ 46 h 89"/>
              <a:gd name="T64" fmla="*/ 114 w 218"/>
              <a:gd name="T65" fmla="*/ 57 h 89"/>
              <a:gd name="T66" fmla="*/ 94 w 218"/>
              <a:gd name="T67" fmla="*/ 67 h 89"/>
              <a:gd name="T68" fmla="*/ 81 w 218"/>
              <a:gd name="T69" fmla="*/ 75 h 89"/>
              <a:gd name="T70" fmla="*/ 73 w 218"/>
              <a:gd name="T71" fmla="*/ 81 h 89"/>
              <a:gd name="T72" fmla="*/ 61 w 218"/>
              <a:gd name="T73" fmla="*/ 87 h 89"/>
              <a:gd name="T74" fmla="*/ 47 w 218"/>
              <a:gd name="T75" fmla="*/ 89 h 89"/>
              <a:gd name="T76" fmla="*/ 34 w 218"/>
              <a:gd name="T77" fmla="*/ 83 h 89"/>
              <a:gd name="T78" fmla="*/ 18 w 218"/>
              <a:gd name="T79" fmla="*/ 7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18" h="89">
                <a:moveTo>
                  <a:pt x="18" y="73"/>
                </a:moveTo>
                <a:lnTo>
                  <a:pt x="10" y="67"/>
                </a:lnTo>
                <a:lnTo>
                  <a:pt x="8" y="63"/>
                </a:lnTo>
                <a:lnTo>
                  <a:pt x="4" y="61"/>
                </a:lnTo>
                <a:lnTo>
                  <a:pt x="2" y="57"/>
                </a:lnTo>
                <a:lnTo>
                  <a:pt x="0" y="55"/>
                </a:lnTo>
                <a:lnTo>
                  <a:pt x="0" y="51"/>
                </a:lnTo>
                <a:lnTo>
                  <a:pt x="0" y="49"/>
                </a:lnTo>
                <a:lnTo>
                  <a:pt x="0" y="46"/>
                </a:lnTo>
                <a:lnTo>
                  <a:pt x="2" y="44"/>
                </a:lnTo>
                <a:lnTo>
                  <a:pt x="4" y="44"/>
                </a:lnTo>
                <a:lnTo>
                  <a:pt x="6" y="42"/>
                </a:lnTo>
                <a:lnTo>
                  <a:pt x="8" y="42"/>
                </a:lnTo>
                <a:lnTo>
                  <a:pt x="12" y="42"/>
                </a:lnTo>
                <a:lnTo>
                  <a:pt x="16" y="42"/>
                </a:lnTo>
                <a:lnTo>
                  <a:pt x="24" y="44"/>
                </a:lnTo>
                <a:lnTo>
                  <a:pt x="30" y="46"/>
                </a:lnTo>
                <a:lnTo>
                  <a:pt x="34" y="46"/>
                </a:lnTo>
                <a:lnTo>
                  <a:pt x="38" y="46"/>
                </a:lnTo>
                <a:lnTo>
                  <a:pt x="39" y="46"/>
                </a:lnTo>
                <a:lnTo>
                  <a:pt x="39" y="46"/>
                </a:lnTo>
                <a:lnTo>
                  <a:pt x="41" y="46"/>
                </a:lnTo>
                <a:lnTo>
                  <a:pt x="43" y="46"/>
                </a:lnTo>
                <a:lnTo>
                  <a:pt x="47" y="44"/>
                </a:lnTo>
                <a:lnTo>
                  <a:pt x="51" y="44"/>
                </a:lnTo>
                <a:lnTo>
                  <a:pt x="55" y="42"/>
                </a:lnTo>
                <a:lnTo>
                  <a:pt x="59" y="42"/>
                </a:lnTo>
                <a:lnTo>
                  <a:pt x="65" y="40"/>
                </a:lnTo>
                <a:lnTo>
                  <a:pt x="71" y="38"/>
                </a:lnTo>
                <a:lnTo>
                  <a:pt x="77" y="36"/>
                </a:lnTo>
                <a:lnTo>
                  <a:pt x="83" y="34"/>
                </a:lnTo>
                <a:lnTo>
                  <a:pt x="90" y="32"/>
                </a:lnTo>
                <a:lnTo>
                  <a:pt x="98" y="30"/>
                </a:lnTo>
                <a:lnTo>
                  <a:pt x="114" y="24"/>
                </a:lnTo>
                <a:lnTo>
                  <a:pt x="132" y="20"/>
                </a:lnTo>
                <a:lnTo>
                  <a:pt x="145" y="16"/>
                </a:lnTo>
                <a:lnTo>
                  <a:pt x="159" y="12"/>
                </a:lnTo>
                <a:lnTo>
                  <a:pt x="171" y="8"/>
                </a:lnTo>
                <a:lnTo>
                  <a:pt x="181" y="6"/>
                </a:lnTo>
                <a:lnTo>
                  <a:pt x="190" y="4"/>
                </a:lnTo>
                <a:lnTo>
                  <a:pt x="196" y="2"/>
                </a:lnTo>
                <a:lnTo>
                  <a:pt x="202" y="2"/>
                </a:lnTo>
                <a:lnTo>
                  <a:pt x="206" y="0"/>
                </a:lnTo>
                <a:lnTo>
                  <a:pt x="208" y="0"/>
                </a:lnTo>
                <a:lnTo>
                  <a:pt x="212" y="0"/>
                </a:lnTo>
                <a:lnTo>
                  <a:pt x="214" y="2"/>
                </a:lnTo>
                <a:lnTo>
                  <a:pt x="216" y="2"/>
                </a:lnTo>
                <a:lnTo>
                  <a:pt x="216" y="2"/>
                </a:lnTo>
                <a:lnTo>
                  <a:pt x="218" y="6"/>
                </a:lnTo>
                <a:lnTo>
                  <a:pt x="216" y="8"/>
                </a:lnTo>
                <a:lnTo>
                  <a:pt x="214" y="10"/>
                </a:lnTo>
                <a:lnTo>
                  <a:pt x="212" y="12"/>
                </a:lnTo>
                <a:lnTo>
                  <a:pt x="208" y="14"/>
                </a:lnTo>
                <a:lnTo>
                  <a:pt x="206" y="16"/>
                </a:lnTo>
                <a:lnTo>
                  <a:pt x="202" y="18"/>
                </a:lnTo>
                <a:lnTo>
                  <a:pt x="198" y="20"/>
                </a:lnTo>
                <a:lnTo>
                  <a:pt x="192" y="22"/>
                </a:lnTo>
                <a:lnTo>
                  <a:pt x="188" y="24"/>
                </a:lnTo>
                <a:lnTo>
                  <a:pt x="183" y="28"/>
                </a:lnTo>
                <a:lnTo>
                  <a:pt x="177" y="30"/>
                </a:lnTo>
                <a:lnTo>
                  <a:pt x="169" y="34"/>
                </a:lnTo>
                <a:lnTo>
                  <a:pt x="163" y="36"/>
                </a:lnTo>
                <a:lnTo>
                  <a:pt x="155" y="40"/>
                </a:lnTo>
                <a:lnTo>
                  <a:pt x="139" y="46"/>
                </a:lnTo>
                <a:lnTo>
                  <a:pt x="126" y="51"/>
                </a:lnTo>
                <a:lnTo>
                  <a:pt x="114" y="57"/>
                </a:lnTo>
                <a:lnTo>
                  <a:pt x="104" y="63"/>
                </a:lnTo>
                <a:lnTo>
                  <a:pt x="94" y="67"/>
                </a:lnTo>
                <a:lnTo>
                  <a:pt x="87" y="71"/>
                </a:lnTo>
                <a:lnTo>
                  <a:pt x="81" y="75"/>
                </a:lnTo>
                <a:lnTo>
                  <a:pt x="77" y="79"/>
                </a:lnTo>
                <a:lnTo>
                  <a:pt x="73" y="81"/>
                </a:lnTo>
                <a:lnTo>
                  <a:pt x="69" y="85"/>
                </a:lnTo>
                <a:lnTo>
                  <a:pt x="61" y="87"/>
                </a:lnTo>
                <a:lnTo>
                  <a:pt x="53" y="89"/>
                </a:lnTo>
                <a:lnTo>
                  <a:pt x="47" y="89"/>
                </a:lnTo>
                <a:lnTo>
                  <a:pt x="39" y="87"/>
                </a:lnTo>
                <a:lnTo>
                  <a:pt x="34" y="83"/>
                </a:lnTo>
                <a:lnTo>
                  <a:pt x="26" y="79"/>
                </a:lnTo>
                <a:lnTo>
                  <a:pt x="18" y="73"/>
                </a:lnTo>
                <a:lnTo>
                  <a:pt x="18" y="7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" name="Freeform 132"/>
          <p:cNvSpPr>
            <a:spLocks/>
          </p:cNvSpPr>
          <p:nvPr/>
        </p:nvSpPr>
        <p:spPr bwMode="auto">
          <a:xfrm>
            <a:off x="6134466" y="874339"/>
            <a:ext cx="1111402" cy="1118115"/>
          </a:xfrm>
          <a:custGeom>
            <a:avLst/>
            <a:gdLst>
              <a:gd name="T0" fmla="*/ 141 w 229"/>
              <a:gd name="T1" fmla="*/ 165 h 169"/>
              <a:gd name="T2" fmla="*/ 126 w 229"/>
              <a:gd name="T3" fmla="*/ 169 h 169"/>
              <a:gd name="T4" fmla="*/ 110 w 229"/>
              <a:gd name="T5" fmla="*/ 165 h 169"/>
              <a:gd name="T6" fmla="*/ 106 w 229"/>
              <a:gd name="T7" fmla="*/ 159 h 169"/>
              <a:gd name="T8" fmla="*/ 106 w 229"/>
              <a:gd name="T9" fmla="*/ 149 h 169"/>
              <a:gd name="T10" fmla="*/ 100 w 229"/>
              <a:gd name="T11" fmla="*/ 141 h 169"/>
              <a:gd name="T12" fmla="*/ 90 w 229"/>
              <a:gd name="T13" fmla="*/ 134 h 169"/>
              <a:gd name="T14" fmla="*/ 82 w 229"/>
              <a:gd name="T15" fmla="*/ 126 h 169"/>
              <a:gd name="T16" fmla="*/ 79 w 229"/>
              <a:gd name="T17" fmla="*/ 120 h 169"/>
              <a:gd name="T18" fmla="*/ 84 w 229"/>
              <a:gd name="T19" fmla="*/ 116 h 169"/>
              <a:gd name="T20" fmla="*/ 106 w 229"/>
              <a:gd name="T21" fmla="*/ 116 h 169"/>
              <a:gd name="T22" fmla="*/ 124 w 229"/>
              <a:gd name="T23" fmla="*/ 120 h 169"/>
              <a:gd name="T24" fmla="*/ 129 w 229"/>
              <a:gd name="T25" fmla="*/ 122 h 169"/>
              <a:gd name="T26" fmla="*/ 133 w 229"/>
              <a:gd name="T27" fmla="*/ 116 h 169"/>
              <a:gd name="T28" fmla="*/ 141 w 229"/>
              <a:gd name="T29" fmla="*/ 102 h 169"/>
              <a:gd name="T30" fmla="*/ 153 w 229"/>
              <a:gd name="T31" fmla="*/ 77 h 169"/>
              <a:gd name="T32" fmla="*/ 159 w 229"/>
              <a:gd name="T33" fmla="*/ 57 h 169"/>
              <a:gd name="T34" fmla="*/ 163 w 229"/>
              <a:gd name="T35" fmla="*/ 45 h 169"/>
              <a:gd name="T36" fmla="*/ 163 w 229"/>
              <a:gd name="T37" fmla="*/ 38 h 169"/>
              <a:gd name="T38" fmla="*/ 159 w 229"/>
              <a:gd name="T39" fmla="*/ 34 h 169"/>
              <a:gd name="T40" fmla="*/ 151 w 229"/>
              <a:gd name="T41" fmla="*/ 34 h 169"/>
              <a:gd name="T42" fmla="*/ 143 w 229"/>
              <a:gd name="T43" fmla="*/ 36 h 169"/>
              <a:gd name="T44" fmla="*/ 122 w 229"/>
              <a:gd name="T45" fmla="*/ 38 h 169"/>
              <a:gd name="T46" fmla="*/ 81 w 229"/>
              <a:gd name="T47" fmla="*/ 43 h 169"/>
              <a:gd name="T48" fmla="*/ 53 w 229"/>
              <a:gd name="T49" fmla="*/ 49 h 169"/>
              <a:gd name="T50" fmla="*/ 39 w 229"/>
              <a:gd name="T51" fmla="*/ 51 h 169"/>
              <a:gd name="T52" fmla="*/ 32 w 229"/>
              <a:gd name="T53" fmla="*/ 53 h 169"/>
              <a:gd name="T54" fmla="*/ 16 w 229"/>
              <a:gd name="T55" fmla="*/ 49 h 169"/>
              <a:gd name="T56" fmla="*/ 2 w 229"/>
              <a:gd name="T57" fmla="*/ 41 h 169"/>
              <a:gd name="T58" fmla="*/ 8 w 229"/>
              <a:gd name="T59" fmla="*/ 30 h 169"/>
              <a:gd name="T60" fmla="*/ 37 w 229"/>
              <a:gd name="T61" fmla="*/ 26 h 169"/>
              <a:gd name="T62" fmla="*/ 77 w 229"/>
              <a:gd name="T63" fmla="*/ 20 h 169"/>
              <a:gd name="T64" fmla="*/ 116 w 229"/>
              <a:gd name="T65" fmla="*/ 14 h 169"/>
              <a:gd name="T66" fmla="*/ 143 w 229"/>
              <a:gd name="T67" fmla="*/ 8 h 169"/>
              <a:gd name="T68" fmla="*/ 157 w 229"/>
              <a:gd name="T69" fmla="*/ 2 h 169"/>
              <a:gd name="T70" fmla="*/ 165 w 229"/>
              <a:gd name="T71" fmla="*/ 0 h 169"/>
              <a:gd name="T72" fmla="*/ 173 w 229"/>
              <a:gd name="T73" fmla="*/ 0 h 169"/>
              <a:gd name="T74" fmla="*/ 182 w 229"/>
              <a:gd name="T75" fmla="*/ 2 h 169"/>
              <a:gd name="T76" fmla="*/ 204 w 229"/>
              <a:gd name="T77" fmla="*/ 8 h 169"/>
              <a:gd name="T78" fmla="*/ 218 w 229"/>
              <a:gd name="T79" fmla="*/ 14 h 169"/>
              <a:gd name="T80" fmla="*/ 227 w 229"/>
              <a:gd name="T81" fmla="*/ 24 h 169"/>
              <a:gd name="T82" fmla="*/ 227 w 229"/>
              <a:gd name="T83" fmla="*/ 32 h 169"/>
              <a:gd name="T84" fmla="*/ 218 w 229"/>
              <a:gd name="T85" fmla="*/ 39 h 169"/>
              <a:gd name="T86" fmla="*/ 212 w 229"/>
              <a:gd name="T87" fmla="*/ 53 h 169"/>
              <a:gd name="T88" fmla="*/ 204 w 229"/>
              <a:gd name="T89" fmla="*/ 81 h 169"/>
              <a:gd name="T90" fmla="*/ 186 w 229"/>
              <a:gd name="T91" fmla="*/ 114 h 169"/>
              <a:gd name="T92" fmla="*/ 167 w 229"/>
              <a:gd name="T93" fmla="*/ 145 h 169"/>
              <a:gd name="T94" fmla="*/ 149 w 229"/>
              <a:gd name="T95" fmla="*/ 159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29" h="169">
                <a:moveTo>
                  <a:pt x="149" y="159"/>
                </a:moveTo>
                <a:lnTo>
                  <a:pt x="145" y="163"/>
                </a:lnTo>
                <a:lnTo>
                  <a:pt x="141" y="165"/>
                </a:lnTo>
                <a:lnTo>
                  <a:pt x="137" y="167"/>
                </a:lnTo>
                <a:lnTo>
                  <a:pt x="133" y="167"/>
                </a:lnTo>
                <a:lnTo>
                  <a:pt x="126" y="169"/>
                </a:lnTo>
                <a:lnTo>
                  <a:pt x="118" y="167"/>
                </a:lnTo>
                <a:lnTo>
                  <a:pt x="112" y="165"/>
                </a:lnTo>
                <a:lnTo>
                  <a:pt x="110" y="165"/>
                </a:lnTo>
                <a:lnTo>
                  <a:pt x="108" y="163"/>
                </a:lnTo>
                <a:lnTo>
                  <a:pt x="108" y="161"/>
                </a:lnTo>
                <a:lnTo>
                  <a:pt x="106" y="159"/>
                </a:lnTo>
                <a:lnTo>
                  <a:pt x="106" y="157"/>
                </a:lnTo>
                <a:lnTo>
                  <a:pt x="106" y="155"/>
                </a:lnTo>
                <a:lnTo>
                  <a:pt x="106" y="149"/>
                </a:lnTo>
                <a:lnTo>
                  <a:pt x="104" y="147"/>
                </a:lnTo>
                <a:lnTo>
                  <a:pt x="104" y="143"/>
                </a:lnTo>
                <a:lnTo>
                  <a:pt x="100" y="141"/>
                </a:lnTo>
                <a:lnTo>
                  <a:pt x="98" y="139"/>
                </a:lnTo>
                <a:lnTo>
                  <a:pt x="94" y="136"/>
                </a:lnTo>
                <a:lnTo>
                  <a:pt x="90" y="134"/>
                </a:lnTo>
                <a:lnTo>
                  <a:pt x="86" y="130"/>
                </a:lnTo>
                <a:lnTo>
                  <a:pt x="84" y="128"/>
                </a:lnTo>
                <a:lnTo>
                  <a:pt x="82" y="126"/>
                </a:lnTo>
                <a:lnTo>
                  <a:pt x="81" y="124"/>
                </a:lnTo>
                <a:lnTo>
                  <a:pt x="79" y="122"/>
                </a:lnTo>
                <a:lnTo>
                  <a:pt x="79" y="120"/>
                </a:lnTo>
                <a:lnTo>
                  <a:pt x="79" y="118"/>
                </a:lnTo>
                <a:lnTo>
                  <a:pt x="81" y="116"/>
                </a:lnTo>
                <a:lnTo>
                  <a:pt x="84" y="116"/>
                </a:lnTo>
                <a:lnTo>
                  <a:pt x="90" y="116"/>
                </a:lnTo>
                <a:lnTo>
                  <a:pt x="98" y="116"/>
                </a:lnTo>
                <a:lnTo>
                  <a:pt x="106" y="116"/>
                </a:lnTo>
                <a:lnTo>
                  <a:pt x="114" y="118"/>
                </a:lnTo>
                <a:lnTo>
                  <a:pt x="122" y="120"/>
                </a:lnTo>
                <a:lnTo>
                  <a:pt x="124" y="120"/>
                </a:lnTo>
                <a:lnTo>
                  <a:pt x="126" y="122"/>
                </a:lnTo>
                <a:lnTo>
                  <a:pt x="128" y="122"/>
                </a:lnTo>
                <a:lnTo>
                  <a:pt x="129" y="122"/>
                </a:lnTo>
                <a:lnTo>
                  <a:pt x="129" y="122"/>
                </a:lnTo>
                <a:lnTo>
                  <a:pt x="131" y="120"/>
                </a:lnTo>
                <a:lnTo>
                  <a:pt x="133" y="116"/>
                </a:lnTo>
                <a:lnTo>
                  <a:pt x="135" y="112"/>
                </a:lnTo>
                <a:lnTo>
                  <a:pt x="139" y="108"/>
                </a:lnTo>
                <a:lnTo>
                  <a:pt x="141" y="102"/>
                </a:lnTo>
                <a:lnTo>
                  <a:pt x="145" y="94"/>
                </a:lnTo>
                <a:lnTo>
                  <a:pt x="149" y="85"/>
                </a:lnTo>
                <a:lnTo>
                  <a:pt x="153" y="77"/>
                </a:lnTo>
                <a:lnTo>
                  <a:pt x="155" y="69"/>
                </a:lnTo>
                <a:lnTo>
                  <a:pt x="157" y="63"/>
                </a:lnTo>
                <a:lnTo>
                  <a:pt x="159" y="57"/>
                </a:lnTo>
                <a:lnTo>
                  <a:pt x="161" y="51"/>
                </a:lnTo>
                <a:lnTo>
                  <a:pt x="163" y="47"/>
                </a:lnTo>
                <a:lnTo>
                  <a:pt x="163" y="45"/>
                </a:lnTo>
                <a:lnTo>
                  <a:pt x="163" y="43"/>
                </a:lnTo>
                <a:lnTo>
                  <a:pt x="163" y="39"/>
                </a:lnTo>
                <a:lnTo>
                  <a:pt x="163" y="38"/>
                </a:lnTo>
                <a:lnTo>
                  <a:pt x="163" y="36"/>
                </a:lnTo>
                <a:lnTo>
                  <a:pt x="163" y="34"/>
                </a:lnTo>
                <a:lnTo>
                  <a:pt x="159" y="34"/>
                </a:lnTo>
                <a:lnTo>
                  <a:pt x="157" y="34"/>
                </a:lnTo>
                <a:lnTo>
                  <a:pt x="153" y="34"/>
                </a:lnTo>
                <a:lnTo>
                  <a:pt x="151" y="34"/>
                </a:lnTo>
                <a:lnTo>
                  <a:pt x="149" y="36"/>
                </a:lnTo>
                <a:lnTo>
                  <a:pt x="145" y="36"/>
                </a:lnTo>
                <a:lnTo>
                  <a:pt x="143" y="36"/>
                </a:lnTo>
                <a:lnTo>
                  <a:pt x="137" y="36"/>
                </a:lnTo>
                <a:lnTo>
                  <a:pt x="133" y="36"/>
                </a:lnTo>
                <a:lnTo>
                  <a:pt x="122" y="38"/>
                </a:lnTo>
                <a:lnTo>
                  <a:pt x="110" y="39"/>
                </a:lnTo>
                <a:lnTo>
                  <a:pt x="96" y="41"/>
                </a:lnTo>
                <a:lnTo>
                  <a:pt x="81" y="43"/>
                </a:lnTo>
                <a:lnTo>
                  <a:pt x="67" y="45"/>
                </a:lnTo>
                <a:lnTo>
                  <a:pt x="59" y="47"/>
                </a:lnTo>
                <a:lnTo>
                  <a:pt x="53" y="49"/>
                </a:lnTo>
                <a:lnTo>
                  <a:pt x="47" y="49"/>
                </a:lnTo>
                <a:lnTo>
                  <a:pt x="43" y="51"/>
                </a:lnTo>
                <a:lnTo>
                  <a:pt x="39" y="51"/>
                </a:lnTo>
                <a:lnTo>
                  <a:pt x="35" y="51"/>
                </a:lnTo>
                <a:lnTo>
                  <a:pt x="33" y="53"/>
                </a:lnTo>
                <a:lnTo>
                  <a:pt x="32" y="53"/>
                </a:lnTo>
                <a:lnTo>
                  <a:pt x="26" y="51"/>
                </a:lnTo>
                <a:lnTo>
                  <a:pt x="20" y="51"/>
                </a:lnTo>
                <a:lnTo>
                  <a:pt x="16" y="49"/>
                </a:lnTo>
                <a:lnTo>
                  <a:pt x="10" y="47"/>
                </a:lnTo>
                <a:lnTo>
                  <a:pt x="6" y="45"/>
                </a:lnTo>
                <a:lnTo>
                  <a:pt x="2" y="41"/>
                </a:lnTo>
                <a:lnTo>
                  <a:pt x="0" y="38"/>
                </a:lnTo>
                <a:lnTo>
                  <a:pt x="0" y="32"/>
                </a:lnTo>
                <a:lnTo>
                  <a:pt x="8" y="30"/>
                </a:lnTo>
                <a:lnTo>
                  <a:pt x="16" y="30"/>
                </a:lnTo>
                <a:lnTo>
                  <a:pt x="26" y="28"/>
                </a:lnTo>
                <a:lnTo>
                  <a:pt x="37" y="26"/>
                </a:lnTo>
                <a:lnTo>
                  <a:pt x="49" y="24"/>
                </a:lnTo>
                <a:lnTo>
                  <a:pt x="63" y="22"/>
                </a:lnTo>
                <a:lnTo>
                  <a:pt x="77" y="20"/>
                </a:lnTo>
                <a:lnTo>
                  <a:pt x="90" y="18"/>
                </a:lnTo>
                <a:lnTo>
                  <a:pt x="104" y="16"/>
                </a:lnTo>
                <a:lnTo>
                  <a:pt x="116" y="14"/>
                </a:lnTo>
                <a:lnTo>
                  <a:pt x="128" y="12"/>
                </a:lnTo>
                <a:lnTo>
                  <a:pt x="135" y="10"/>
                </a:lnTo>
                <a:lnTo>
                  <a:pt x="143" y="8"/>
                </a:lnTo>
                <a:lnTo>
                  <a:pt x="149" y="6"/>
                </a:lnTo>
                <a:lnTo>
                  <a:pt x="153" y="4"/>
                </a:lnTo>
                <a:lnTo>
                  <a:pt x="157" y="2"/>
                </a:lnTo>
                <a:lnTo>
                  <a:pt x="159" y="2"/>
                </a:lnTo>
                <a:lnTo>
                  <a:pt x="161" y="0"/>
                </a:lnTo>
                <a:lnTo>
                  <a:pt x="165" y="0"/>
                </a:lnTo>
                <a:lnTo>
                  <a:pt x="167" y="0"/>
                </a:lnTo>
                <a:lnTo>
                  <a:pt x="169" y="0"/>
                </a:lnTo>
                <a:lnTo>
                  <a:pt x="173" y="0"/>
                </a:lnTo>
                <a:lnTo>
                  <a:pt x="175" y="0"/>
                </a:lnTo>
                <a:lnTo>
                  <a:pt x="178" y="2"/>
                </a:lnTo>
                <a:lnTo>
                  <a:pt x="182" y="2"/>
                </a:lnTo>
                <a:lnTo>
                  <a:pt x="188" y="4"/>
                </a:lnTo>
                <a:lnTo>
                  <a:pt x="198" y="6"/>
                </a:lnTo>
                <a:lnTo>
                  <a:pt x="204" y="8"/>
                </a:lnTo>
                <a:lnTo>
                  <a:pt x="210" y="10"/>
                </a:lnTo>
                <a:lnTo>
                  <a:pt x="214" y="12"/>
                </a:lnTo>
                <a:lnTo>
                  <a:pt x="218" y="14"/>
                </a:lnTo>
                <a:lnTo>
                  <a:pt x="222" y="16"/>
                </a:lnTo>
                <a:lnTo>
                  <a:pt x="224" y="20"/>
                </a:lnTo>
                <a:lnTo>
                  <a:pt x="227" y="24"/>
                </a:lnTo>
                <a:lnTo>
                  <a:pt x="229" y="26"/>
                </a:lnTo>
                <a:lnTo>
                  <a:pt x="229" y="30"/>
                </a:lnTo>
                <a:lnTo>
                  <a:pt x="227" y="32"/>
                </a:lnTo>
                <a:lnTo>
                  <a:pt x="226" y="34"/>
                </a:lnTo>
                <a:lnTo>
                  <a:pt x="222" y="36"/>
                </a:lnTo>
                <a:lnTo>
                  <a:pt x="218" y="39"/>
                </a:lnTo>
                <a:lnTo>
                  <a:pt x="216" y="43"/>
                </a:lnTo>
                <a:lnTo>
                  <a:pt x="214" y="47"/>
                </a:lnTo>
                <a:lnTo>
                  <a:pt x="212" y="53"/>
                </a:lnTo>
                <a:lnTo>
                  <a:pt x="210" y="61"/>
                </a:lnTo>
                <a:lnTo>
                  <a:pt x="208" y="71"/>
                </a:lnTo>
                <a:lnTo>
                  <a:pt x="204" y="81"/>
                </a:lnTo>
                <a:lnTo>
                  <a:pt x="198" y="92"/>
                </a:lnTo>
                <a:lnTo>
                  <a:pt x="192" y="102"/>
                </a:lnTo>
                <a:lnTo>
                  <a:pt x="186" y="114"/>
                </a:lnTo>
                <a:lnTo>
                  <a:pt x="180" y="124"/>
                </a:lnTo>
                <a:lnTo>
                  <a:pt x="175" y="136"/>
                </a:lnTo>
                <a:lnTo>
                  <a:pt x="167" y="145"/>
                </a:lnTo>
                <a:lnTo>
                  <a:pt x="159" y="153"/>
                </a:lnTo>
                <a:lnTo>
                  <a:pt x="149" y="159"/>
                </a:lnTo>
                <a:lnTo>
                  <a:pt x="149" y="15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" name="Freeform 134"/>
          <p:cNvSpPr>
            <a:spLocks/>
          </p:cNvSpPr>
          <p:nvPr/>
        </p:nvSpPr>
        <p:spPr bwMode="auto">
          <a:xfrm>
            <a:off x="9352094" y="1174389"/>
            <a:ext cx="1217706" cy="332776"/>
          </a:xfrm>
          <a:custGeom>
            <a:avLst/>
            <a:gdLst>
              <a:gd name="T0" fmla="*/ 219 w 252"/>
              <a:gd name="T1" fmla="*/ 29 h 51"/>
              <a:gd name="T2" fmla="*/ 205 w 252"/>
              <a:gd name="T3" fmla="*/ 33 h 51"/>
              <a:gd name="T4" fmla="*/ 197 w 252"/>
              <a:gd name="T5" fmla="*/ 33 h 51"/>
              <a:gd name="T6" fmla="*/ 194 w 252"/>
              <a:gd name="T7" fmla="*/ 33 h 51"/>
              <a:gd name="T8" fmla="*/ 188 w 252"/>
              <a:gd name="T9" fmla="*/ 33 h 51"/>
              <a:gd name="T10" fmla="*/ 182 w 252"/>
              <a:gd name="T11" fmla="*/ 33 h 51"/>
              <a:gd name="T12" fmla="*/ 172 w 252"/>
              <a:gd name="T13" fmla="*/ 35 h 51"/>
              <a:gd name="T14" fmla="*/ 160 w 252"/>
              <a:gd name="T15" fmla="*/ 35 h 51"/>
              <a:gd name="T16" fmla="*/ 147 w 252"/>
              <a:gd name="T17" fmla="*/ 37 h 51"/>
              <a:gd name="T18" fmla="*/ 133 w 252"/>
              <a:gd name="T19" fmla="*/ 39 h 51"/>
              <a:gd name="T20" fmla="*/ 105 w 252"/>
              <a:gd name="T21" fmla="*/ 41 h 51"/>
              <a:gd name="T22" fmla="*/ 88 w 252"/>
              <a:gd name="T23" fmla="*/ 43 h 51"/>
              <a:gd name="T24" fmla="*/ 70 w 252"/>
              <a:gd name="T25" fmla="*/ 45 h 51"/>
              <a:gd name="T26" fmla="*/ 56 w 252"/>
              <a:gd name="T27" fmla="*/ 47 h 51"/>
              <a:gd name="T28" fmla="*/ 45 w 252"/>
              <a:gd name="T29" fmla="*/ 49 h 51"/>
              <a:gd name="T30" fmla="*/ 35 w 252"/>
              <a:gd name="T31" fmla="*/ 49 h 51"/>
              <a:gd name="T32" fmla="*/ 27 w 252"/>
              <a:gd name="T33" fmla="*/ 51 h 51"/>
              <a:gd name="T34" fmla="*/ 21 w 252"/>
              <a:gd name="T35" fmla="*/ 51 h 51"/>
              <a:gd name="T36" fmla="*/ 17 w 252"/>
              <a:gd name="T37" fmla="*/ 51 h 51"/>
              <a:gd name="T38" fmla="*/ 9 w 252"/>
              <a:gd name="T39" fmla="*/ 49 h 51"/>
              <a:gd name="T40" fmla="*/ 2 w 252"/>
              <a:gd name="T41" fmla="*/ 43 h 51"/>
              <a:gd name="T42" fmla="*/ 0 w 252"/>
              <a:gd name="T43" fmla="*/ 39 h 51"/>
              <a:gd name="T44" fmla="*/ 0 w 252"/>
              <a:gd name="T45" fmla="*/ 35 h 51"/>
              <a:gd name="T46" fmla="*/ 2 w 252"/>
              <a:gd name="T47" fmla="*/ 33 h 51"/>
              <a:gd name="T48" fmla="*/ 11 w 252"/>
              <a:gd name="T49" fmla="*/ 31 h 51"/>
              <a:gd name="T50" fmla="*/ 23 w 252"/>
              <a:gd name="T51" fmla="*/ 29 h 51"/>
              <a:gd name="T52" fmla="*/ 33 w 252"/>
              <a:gd name="T53" fmla="*/ 27 h 51"/>
              <a:gd name="T54" fmla="*/ 45 w 252"/>
              <a:gd name="T55" fmla="*/ 25 h 51"/>
              <a:gd name="T56" fmla="*/ 60 w 252"/>
              <a:gd name="T57" fmla="*/ 23 h 51"/>
              <a:gd name="T58" fmla="*/ 84 w 252"/>
              <a:gd name="T59" fmla="*/ 19 h 51"/>
              <a:gd name="T60" fmla="*/ 115 w 252"/>
              <a:gd name="T61" fmla="*/ 15 h 51"/>
              <a:gd name="T62" fmla="*/ 149 w 252"/>
              <a:gd name="T63" fmla="*/ 10 h 51"/>
              <a:gd name="T64" fmla="*/ 178 w 252"/>
              <a:gd name="T65" fmla="*/ 4 h 51"/>
              <a:gd name="T66" fmla="*/ 197 w 252"/>
              <a:gd name="T67" fmla="*/ 2 h 51"/>
              <a:gd name="T68" fmla="*/ 205 w 252"/>
              <a:gd name="T69" fmla="*/ 2 h 51"/>
              <a:gd name="T70" fmla="*/ 211 w 252"/>
              <a:gd name="T71" fmla="*/ 0 h 51"/>
              <a:gd name="T72" fmla="*/ 215 w 252"/>
              <a:gd name="T73" fmla="*/ 0 h 51"/>
              <a:gd name="T74" fmla="*/ 225 w 252"/>
              <a:gd name="T75" fmla="*/ 2 h 51"/>
              <a:gd name="T76" fmla="*/ 239 w 252"/>
              <a:gd name="T77" fmla="*/ 6 h 51"/>
              <a:gd name="T78" fmla="*/ 250 w 252"/>
              <a:gd name="T79" fmla="*/ 10 h 51"/>
              <a:gd name="T80" fmla="*/ 252 w 252"/>
              <a:gd name="T81" fmla="*/ 15 h 51"/>
              <a:gd name="T82" fmla="*/ 252 w 252"/>
              <a:gd name="T83" fmla="*/ 17 h 51"/>
              <a:gd name="T84" fmla="*/ 248 w 252"/>
              <a:gd name="T85" fmla="*/ 21 h 51"/>
              <a:gd name="T86" fmla="*/ 241 w 252"/>
              <a:gd name="T87" fmla="*/ 23 h 51"/>
              <a:gd name="T88" fmla="*/ 231 w 252"/>
              <a:gd name="T89" fmla="*/ 27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52" h="51">
                <a:moveTo>
                  <a:pt x="231" y="27"/>
                </a:moveTo>
                <a:lnTo>
                  <a:pt x="219" y="29"/>
                </a:lnTo>
                <a:lnTo>
                  <a:pt x="209" y="31"/>
                </a:lnTo>
                <a:lnTo>
                  <a:pt x="205" y="33"/>
                </a:lnTo>
                <a:lnTo>
                  <a:pt x="201" y="33"/>
                </a:lnTo>
                <a:lnTo>
                  <a:pt x="197" y="33"/>
                </a:lnTo>
                <a:lnTo>
                  <a:pt x="196" y="33"/>
                </a:lnTo>
                <a:lnTo>
                  <a:pt x="194" y="33"/>
                </a:lnTo>
                <a:lnTo>
                  <a:pt x="192" y="33"/>
                </a:lnTo>
                <a:lnTo>
                  <a:pt x="188" y="33"/>
                </a:lnTo>
                <a:lnTo>
                  <a:pt x="186" y="33"/>
                </a:lnTo>
                <a:lnTo>
                  <a:pt x="182" y="33"/>
                </a:lnTo>
                <a:lnTo>
                  <a:pt x="178" y="35"/>
                </a:lnTo>
                <a:lnTo>
                  <a:pt x="172" y="35"/>
                </a:lnTo>
                <a:lnTo>
                  <a:pt x="166" y="35"/>
                </a:lnTo>
                <a:lnTo>
                  <a:pt x="160" y="35"/>
                </a:lnTo>
                <a:lnTo>
                  <a:pt x="154" y="37"/>
                </a:lnTo>
                <a:lnTo>
                  <a:pt x="147" y="37"/>
                </a:lnTo>
                <a:lnTo>
                  <a:pt x="141" y="37"/>
                </a:lnTo>
                <a:lnTo>
                  <a:pt x="133" y="39"/>
                </a:lnTo>
                <a:lnTo>
                  <a:pt x="123" y="39"/>
                </a:lnTo>
                <a:lnTo>
                  <a:pt x="105" y="41"/>
                </a:lnTo>
                <a:lnTo>
                  <a:pt x="96" y="43"/>
                </a:lnTo>
                <a:lnTo>
                  <a:pt x="88" y="43"/>
                </a:lnTo>
                <a:lnTo>
                  <a:pt x="78" y="45"/>
                </a:lnTo>
                <a:lnTo>
                  <a:pt x="70" y="45"/>
                </a:lnTo>
                <a:lnTo>
                  <a:pt x="64" y="47"/>
                </a:lnTo>
                <a:lnTo>
                  <a:pt x="56" y="47"/>
                </a:lnTo>
                <a:lnTo>
                  <a:pt x="51" y="49"/>
                </a:lnTo>
                <a:lnTo>
                  <a:pt x="45" y="49"/>
                </a:lnTo>
                <a:lnTo>
                  <a:pt x="39" y="49"/>
                </a:lnTo>
                <a:lnTo>
                  <a:pt x="35" y="49"/>
                </a:lnTo>
                <a:lnTo>
                  <a:pt x="31" y="51"/>
                </a:lnTo>
                <a:lnTo>
                  <a:pt x="27" y="51"/>
                </a:lnTo>
                <a:lnTo>
                  <a:pt x="23" y="51"/>
                </a:lnTo>
                <a:lnTo>
                  <a:pt x="21" y="51"/>
                </a:lnTo>
                <a:lnTo>
                  <a:pt x="19" y="51"/>
                </a:lnTo>
                <a:lnTo>
                  <a:pt x="17" y="51"/>
                </a:lnTo>
                <a:lnTo>
                  <a:pt x="13" y="51"/>
                </a:lnTo>
                <a:lnTo>
                  <a:pt x="9" y="49"/>
                </a:lnTo>
                <a:lnTo>
                  <a:pt x="5" y="47"/>
                </a:lnTo>
                <a:lnTo>
                  <a:pt x="2" y="43"/>
                </a:lnTo>
                <a:lnTo>
                  <a:pt x="2" y="41"/>
                </a:lnTo>
                <a:lnTo>
                  <a:pt x="0" y="39"/>
                </a:lnTo>
                <a:lnTo>
                  <a:pt x="0" y="37"/>
                </a:lnTo>
                <a:lnTo>
                  <a:pt x="0" y="35"/>
                </a:lnTo>
                <a:lnTo>
                  <a:pt x="2" y="35"/>
                </a:lnTo>
                <a:lnTo>
                  <a:pt x="2" y="33"/>
                </a:lnTo>
                <a:lnTo>
                  <a:pt x="7" y="31"/>
                </a:lnTo>
                <a:lnTo>
                  <a:pt x="11" y="31"/>
                </a:lnTo>
                <a:lnTo>
                  <a:pt x="19" y="29"/>
                </a:lnTo>
                <a:lnTo>
                  <a:pt x="23" y="29"/>
                </a:lnTo>
                <a:lnTo>
                  <a:pt x="27" y="27"/>
                </a:lnTo>
                <a:lnTo>
                  <a:pt x="33" y="27"/>
                </a:lnTo>
                <a:lnTo>
                  <a:pt x="39" y="27"/>
                </a:lnTo>
                <a:lnTo>
                  <a:pt x="45" y="25"/>
                </a:lnTo>
                <a:lnTo>
                  <a:pt x="51" y="25"/>
                </a:lnTo>
                <a:lnTo>
                  <a:pt x="60" y="23"/>
                </a:lnTo>
                <a:lnTo>
                  <a:pt x="72" y="21"/>
                </a:lnTo>
                <a:lnTo>
                  <a:pt x="84" y="19"/>
                </a:lnTo>
                <a:lnTo>
                  <a:pt x="98" y="17"/>
                </a:lnTo>
                <a:lnTo>
                  <a:pt x="115" y="15"/>
                </a:lnTo>
                <a:lnTo>
                  <a:pt x="133" y="12"/>
                </a:lnTo>
                <a:lnTo>
                  <a:pt x="149" y="10"/>
                </a:lnTo>
                <a:lnTo>
                  <a:pt x="164" y="6"/>
                </a:lnTo>
                <a:lnTo>
                  <a:pt x="178" y="4"/>
                </a:lnTo>
                <a:lnTo>
                  <a:pt x="188" y="4"/>
                </a:lnTo>
                <a:lnTo>
                  <a:pt x="197" y="2"/>
                </a:lnTo>
                <a:lnTo>
                  <a:pt x="201" y="2"/>
                </a:lnTo>
                <a:lnTo>
                  <a:pt x="205" y="2"/>
                </a:lnTo>
                <a:lnTo>
                  <a:pt x="209" y="0"/>
                </a:lnTo>
                <a:lnTo>
                  <a:pt x="211" y="0"/>
                </a:lnTo>
                <a:lnTo>
                  <a:pt x="213" y="0"/>
                </a:lnTo>
                <a:lnTo>
                  <a:pt x="215" y="0"/>
                </a:lnTo>
                <a:lnTo>
                  <a:pt x="221" y="0"/>
                </a:lnTo>
                <a:lnTo>
                  <a:pt x="225" y="2"/>
                </a:lnTo>
                <a:lnTo>
                  <a:pt x="233" y="4"/>
                </a:lnTo>
                <a:lnTo>
                  <a:pt x="239" y="6"/>
                </a:lnTo>
                <a:lnTo>
                  <a:pt x="245" y="8"/>
                </a:lnTo>
                <a:lnTo>
                  <a:pt x="250" y="10"/>
                </a:lnTo>
                <a:lnTo>
                  <a:pt x="252" y="12"/>
                </a:lnTo>
                <a:lnTo>
                  <a:pt x="252" y="15"/>
                </a:lnTo>
                <a:lnTo>
                  <a:pt x="252" y="17"/>
                </a:lnTo>
                <a:lnTo>
                  <a:pt x="252" y="17"/>
                </a:lnTo>
                <a:lnTo>
                  <a:pt x="250" y="19"/>
                </a:lnTo>
                <a:lnTo>
                  <a:pt x="248" y="21"/>
                </a:lnTo>
                <a:lnTo>
                  <a:pt x="245" y="23"/>
                </a:lnTo>
                <a:lnTo>
                  <a:pt x="241" y="23"/>
                </a:lnTo>
                <a:lnTo>
                  <a:pt x="237" y="25"/>
                </a:lnTo>
                <a:lnTo>
                  <a:pt x="231" y="27"/>
                </a:lnTo>
                <a:lnTo>
                  <a:pt x="231" y="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" name="Freeform 135"/>
          <p:cNvSpPr>
            <a:spLocks/>
          </p:cNvSpPr>
          <p:nvPr/>
        </p:nvSpPr>
        <p:spPr bwMode="auto">
          <a:xfrm>
            <a:off x="9332765" y="854926"/>
            <a:ext cx="463889" cy="1730417"/>
          </a:xfrm>
          <a:custGeom>
            <a:avLst/>
            <a:gdLst>
              <a:gd name="T0" fmla="*/ 96 w 96"/>
              <a:gd name="T1" fmla="*/ 13 h 259"/>
              <a:gd name="T2" fmla="*/ 96 w 96"/>
              <a:gd name="T3" fmla="*/ 19 h 259"/>
              <a:gd name="T4" fmla="*/ 96 w 96"/>
              <a:gd name="T5" fmla="*/ 25 h 259"/>
              <a:gd name="T6" fmla="*/ 94 w 96"/>
              <a:gd name="T7" fmla="*/ 35 h 259"/>
              <a:gd name="T8" fmla="*/ 94 w 96"/>
              <a:gd name="T9" fmla="*/ 53 h 259"/>
              <a:gd name="T10" fmla="*/ 96 w 96"/>
              <a:gd name="T11" fmla="*/ 78 h 259"/>
              <a:gd name="T12" fmla="*/ 96 w 96"/>
              <a:gd name="T13" fmla="*/ 108 h 259"/>
              <a:gd name="T14" fmla="*/ 96 w 96"/>
              <a:gd name="T15" fmla="*/ 135 h 259"/>
              <a:gd name="T16" fmla="*/ 94 w 96"/>
              <a:gd name="T17" fmla="*/ 157 h 259"/>
              <a:gd name="T18" fmla="*/ 90 w 96"/>
              <a:gd name="T19" fmla="*/ 172 h 259"/>
              <a:gd name="T20" fmla="*/ 86 w 96"/>
              <a:gd name="T21" fmla="*/ 188 h 259"/>
              <a:gd name="T22" fmla="*/ 74 w 96"/>
              <a:gd name="T23" fmla="*/ 206 h 259"/>
              <a:gd name="T24" fmla="*/ 60 w 96"/>
              <a:gd name="T25" fmla="*/ 223 h 259"/>
              <a:gd name="T26" fmla="*/ 43 w 96"/>
              <a:gd name="T27" fmla="*/ 241 h 259"/>
              <a:gd name="T28" fmla="*/ 25 w 96"/>
              <a:gd name="T29" fmla="*/ 251 h 259"/>
              <a:gd name="T30" fmla="*/ 15 w 96"/>
              <a:gd name="T31" fmla="*/ 257 h 259"/>
              <a:gd name="T32" fmla="*/ 8 w 96"/>
              <a:gd name="T33" fmla="*/ 259 h 259"/>
              <a:gd name="T34" fmla="*/ 4 w 96"/>
              <a:gd name="T35" fmla="*/ 257 h 259"/>
              <a:gd name="T36" fmla="*/ 0 w 96"/>
              <a:gd name="T37" fmla="*/ 255 h 259"/>
              <a:gd name="T38" fmla="*/ 0 w 96"/>
              <a:gd name="T39" fmla="*/ 251 h 259"/>
              <a:gd name="T40" fmla="*/ 4 w 96"/>
              <a:gd name="T41" fmla="*/ 245 h 259"/>
              <a:gd name="T42" fmla="*/ 11 w 96"/>
              <a:gd name="T43" fmla="*/ 237 h 259"/>
              <a:gd name="T44" fmla="*/ 23 w 96"/>
              <a:gd name="T45" fmla="*/ 223 h 259"/>
              <a:gd name="T46" fmla="*/ 37 w 96"/>
              <a:gd name="T47" fmla="*/ 204 h 259"/>
              <a:gd name="T48" fmla="*/ 47 w 96"/>
              <a:gd name="T49" fmla="*/ 184 h 259"/>
              <a:gd name="T50" fmla="*/ 53 w 96"/>
              <a:gd name="T51" fmla="*/ 160 h 259"/>
              <a:gd name="T52" fmla="*/ 57 w 96"/>
              <a:gd name="T53" fmla="*/ 143 h 259"/>
              <a:gd name="T54" fmla="*/ 57 w 96"/>
              <a:gd name="T55" fmla="*/ 127 h 259"/>
              <a:gd name="T56" fmla="*/ 57 w 96"/>
              <a:gd name="T57" fmla="*/ 110 h 259"/>
              <a:gd name="T58" fmla="*/ 57 w 96"/>
              <a:gd name="T59" fmla="*/ 86 h 259"/>
              <a:gd name="T60" fmla="*/ 55 w 96"/>
              <a:gd name="T61" fmla="*/ 60 h 259"/>
              <a:gd name="T62" fmla="*/ 53 w 96"/>
              <a:gd name="T63" fmla="*/ 41 h 259"/>
              <a:gd name="T64" fmla="*/ 49 w 96"/>
              <a:gd name="T65" fmla="*/ 25 h 259"/>
              <a:gd name="T66" fmla="*/ 45 w 96"/>
              <a:gd name="T67" fmla="*/ 17 h 259"/>
              <a:gd name="T68" fmla="*/ 39 w 96"/>
              <a:gd name="T69" fmla="*/ 13 h 259"/>
              <a:gd name="T70" fmla="*/ 37 w 96"/>
              <a:gd name="T71" fmla="*/ 11 h 259"/>
              <a:gd name="T72" fmla="*/ 37 w 96"/>
              <a:gd name="T73" fmla="*/ 8 h 259"/>
              <a:gd name="T74" fmla="*/ 39 w 96"/>
              <a:gd name="T75" fmla="*/ 4 h 259"/>
              <a:gd name="T76" fmla="*/ 47 w 96"/>
              <a:gd name="T77" fmla="*/ 0 h 259"/>
              <a:gd name="T78" fmla="*/ 55 w 96"/>
              <a:gd name="T79" fmla="*/ 0 h 259"/>
              <a:gd name="T80" fmla="*/ 62 w 96"/>
              <a:gd name="T81" fmla="*/ 0 h 259"/>
              <a:gd name="T82" fmla="*/ 78 w 96"/>
              <a:gd name="T83" fmla="*/ 4 h 259"/>
              <a:gd name="T84" fmla="*/ 86 w 96"/>
              <a:gd name="T85" fmla="*/ 8 h 259"/>
              <a:gd name="T86" fmla="*/ 90 w 96"/>
              <a:gd name="T87" fmla="*/ 10 h 259"/>
              <a:gd name="T88" fmla="*/ 94 w 96"/>
              <a:gd name="T89" fmla="*/ 11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6" h="259">
                <a:moveTo>
                  <a:pt x="94" y="11"/>
                </a:moveTo>
                <a:lnTo>
                  <a:pt x="96" y="13"/>
                </a:lnTo>
                <a:lnTo>
                  <a:pt x="96" y="15"/>
                </a:lnTo>
                <a:lnTo>
                  <a:pt x="96" y="19"/>
                </a:lnTo>
                <a:lnTo>
                  <a:pt x="96" y="23"/>
                </a:lnTo>
                <a:lnTo>
                  <a:pt x="96" y="25"/>
                </a:lnTo>
                <a:lnTo>
                  <a:pt x="94" y="29"/>
                </a:lnTo>
                <a:lnTo>
                  <a:pt x="94" y="35"/>
                </a:lnTo>
                <a:lnTo>
                  <a:pt x="94" y="43"/>
                </a:lnTo>
                <a:lnTo>
                  <a:pt x="94" y="53"/>
                </a:lnTo>
                <a:lnTo>
                  <a:pt x="94" y="64"/>
                </a:lnTo>
                <a:lnTo>
                  <a:pt x="96" y="78"/>
                </a:lnTo>
                <a:lnTo>
                  <a:pt x="96" y="94"/>
                </a:lnTo>
                <a:lnTo>
                  <a:pt x="96" y="108"/>
                </a:lnTo>
                <a:lnTo>
                  <a:pt x="96" y="123"/>
                </a:lnTo>
                <a:lnTo>
                  <a:pt x="96" y="135"/>
                </a:lnTo>
                <a:lnTo>
                  <a:pt x="94" y="147"/>
                </a:lnTo>
                <a:lnTo>
                  <a:pt x="94" y="157"/>
                </a:lnTo>
                <a:lnTo>
                  <a:pt x="92" y="164"/>
                </a:lnTo>
                <a:lnTo>
                  <a:pt x="90" y="172"/>
                </a:lnTo>
                <a:lnTo>
                  <a:pt x="90" y="176"/>
                </a:lnTo>
                <a:lnTo>
                  <a:pt x="86" y="188"/>
                </a:lnTo>
                <a:lnTo>
                  <a:pt x="80" y="198"/>
                </a:lnTo>
                <a:lnTo>
                  <a:pt x="74" y="206"/>
                </a:lnTo>
                <a:lnTo>
                  <a:pt x="68" y="215"/>
                </a:lnTo>
                <a:lnTo>
                  <a:pt x="60" y="223"/>
                </a:lnTo>
                <a:lnTo>
                  <a:pt x="53" y="231"/>
                </a:lnTo>
                <a:lnTo>
                  <a:pt x="43" y="241"/>
                </a:lnTo>
                <a:lnTo>
                  <a:pt x="31" y="247"/>
                </a:lnTo>
                <a:lnTo>
                  <a:pt x="25" y="251"/>
                </a:lnTo>
                <a:lnTo>
                  <a:pt x="19" y="255"/>
                </a:lnTo>
                <a:lnTo>
                  <a:pt x="15" y="257"/>
                </a:lnTo>
                <a:lnTo>
                  <a:pt x="11" y="257"/>
                </a:lnTo>
                <a:lnTo>
                  <a:pt x="8" y="259"/>
                </a:lnTo>
                <a:lnTo>
                  <a:pt x="6" y="259"/>
                </a:lnTo>
                <a:lnTo>
                  <a:pt x="4" y="257"/>
                </a:lnTo>
                <a:lnTo>
                  <a:pt x="2" y="257"/>
                </a:lnTo>
                <a:lnTo>
                  <a:pt x="0" y="255"/>
                </a:lnTo>
                <a:lnTo>
                  <a:pt x="0" y="253"/>
                </a:lnTo>
                <a:lnTo>
                  <a:pt x="0" y="251"/>
                </a:lnTo>
                <a:lnTo>
                  <a:pt x="2" y="247"/>
                </a:lnTo>
                <a:lnTo>
                  <a:pt x="4" y="245"/>
                </a:lnTo>
                <a:lnTo>
                  <a:pt x="8" y="241"/>
                </a:lnTo>
                <a:lnTo>
                  <a:pt x="11" y="237"/>
                </a:lnTo>
                <a:lnTo>
                  <a:pt x="15" y="231"/>
                </a:lnTo>
                <a:lnTo>
                  <a:pt x="23" y="223"/>
                </a:lnTo>
                <a:lnTo>
                  <a:pt x="31" y="213"/>
                </a:lnTo>
                <a:lnTo>
                  <a:pt x="37" y="204"/>
                </a:lnTo>
                <a:lnTo>
                  <a:pt x="43" y="194"/>
                </a:lnTo>
                <a:lnTo>
                  <a:pt x="47" y="184"/>
                </a:lnTo>
                <a:lnTo>
                  <a:pt x="51" y="172"/>
                </a:lnTo>
                <a:lnTo>
                  <a:pt x="53" y="160"/>
                </a:lnTo>
                <a:lnTo>
                  <a:pt x="55" y="149"/>
                </a:lnTo>
                <a:lnTo>
                  <a:pt x="57" y="143"/>
                </a:lnTo>
                <a:lnTo>
                  <a:pt x="57" y="135"/>
                </a:lnTo>
                <a:lnTo>
                  <a:pt x="57" y="127"/>
                </a:lnTo>
                <a:lnTo>
                  <a:pt x="57" y="119"/>
                </a:lnTo>
                <a:lnTo>
                  <a:pt x="57" y="110"/>
                </a:lnTo>
                <a:lnTo>
                  <a:pt x="57" y="98"/>
                </a:lnTo>
                <a:lnTo>
                  <a:pt x="57" y="86"/>
                </a:lnTo>
                <a:lnTo>
                  <a:pt x="55" y="74"/>
                </a:lnTo>
                <a:lnTo>
                  <a:pt x="55" y="60"/>
                </a:lnTo>
                <a:lnTo>
                  <a:pt x="53" y="51"/>
                </a:lnTo>
                <a:lnTo>
                  <a:pt x="53" y="41"/>
                </a:lnTo>
                <a:lnTo>
                  <a:pt x="51" y="33"/>
                </a:lnTo>
                <a:lnTo>
                  <a:pt x="49" y="25"/>
                </a:lnTo>
                <a:lnTo>
                  <a:pt x="47" y="21"/>
                </a:lnTo>
                <a:lnTo>
                  <a:pt x="45" y="17"/>
                </a:lnTo>
                <a:lnTo>
                  <a:pt x="43" y="13"/>
                </a:lnTo>
                <a:lnTo>
                  <a:pt x="39" y="13"/>
                </a:lnTo>
                <a:lnTo>
                  <a:pt x="39" y="11"/>
                </a:lnTo>
                <a:lnTo>
                  <a:pt x="37" y="11"/>
                </a:lnTo>
                <a:lnTo>
                  <a:pt x="37" y="10"/>
                </a:lnTo>
                <a:lnTo>
                  <a:pt x="37" y="8"/>
                </a:lnTo>
                <a:lnTo>
                  <a:pt x="37" y="6"/>
                </a:lnTo>
                <a:lnTo>
                  <a:pt x="39" y="4"/>
                </a:lnTo>
                <a:lnTo>
                  <a:pt x="45" y="0"/>
                </a:lnTo>
                <a:lnTo>
                  <a:pt x="47" y="0"/>
                </a:lnTo>
                <a:lnTo>
                  <a:pt x="51" y="0"/>
                </a:lnTo>
                <a:lnTo>
                  <a:pt x="55" y="0"/>
                </a:lnTo>
                <a:lnTo>
                  <a:pt x="58" y="0"/>
                </a:lnTo>
                <a:lnTo>
                  <a:pt x="62" y="0"/>
                </a:lnTo>
                <a:lnTo>
                  <a:pt x="68" y="2"/>
                </a:lnTo>
                <a:lnTo>
                  <a:pt x="78" y="4"/>
                </a:lnTo>
                <a:lnTo>
                  <a:pt x="82" y="6"/>
                </a:lnTo>
                <a:lnTo>
                  <a:pt x="86" y="8"/>
                </a:lnTo>
                <a:lnTo>
                  <a:pt x="88" y="8"/>
                </a:lnTo>
                <a:lnTo>
                  <a:pt x="90" y="10"/>
                </a:lnTo>
                <a:lnTo>
                  <a:pt x="92" y="10"/>
                </a:lnTo>
                <a:lnTo>
                  <a:pt x="94" y="11"/>
                </a:lnTo>
                <a:lnTo>
                  <a:pt x="94" y="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" name="Freeform 136"/>
          <p:cNvSpPr>
            <a:spLocks/>
          </p:cNvSpPr>
          <p:nvPr/>
        </p:nvSpPr>
        <p:spPr bwMode="auto">
          <a:xfrm>
            <a:off x="9980280" y="655258"/>
            <a:ext cx="318926" cy="2103122"/>
          </a:xfrm>
          <a:custGeom>
            <a:avLst/>
            <a:gdLst>
              <a:gd name="T0" fmla="*/ 57 w 65"/>
              <a:gd name="T1" fmla="*/ 232 h 316"/>
              <a:gd name="T2" fmla="*/ 57 w 65"/>
              <a:gd name="T3" fmla="*/ 249 h 316"/>
              <a:gd name="T4" fmla="*/ 57 w 65"/>
              <a:gd name="T5" fmla="*/ 263 h 316"/>
              <a:gd name="T6" fmla="*/ 55 w 65"/>
              <a:gd name="T7" fmla="*/ 277 h 316"/>
              <a:gd name="T8" fmla="*/ 55 w 65"/>
              <a:gd name="T9" fmla="*/ 287 h 316"/>
              <a:gd name="T10" fmla="*/ 53 w 65"/>
              <a:gd name="T11" fmla="*/ 294 h 316"/>
              <a:gd name="T12" fmla="*/ 51 w 65"/>
              <a:gd name="T13" fmla="*/ 302 h 316"/>
              <a:gd name="T14" fmla="*/ 49 w 65"/>
              <a:gd name="T15" fmla="*/ 306 h 316"/>
              <a:gd name="T16" fmla="*/ 45 w 65"/>
              <a:gd name="T17" fmla="*/ 310 h 316"/>
              <a:gd name="T18" fmla="*/ 41 w 65"/>
              <a:gd name="T19" fmla="*/ 314 h 316"/>
              <a:gd name="T20" fmla="*/ 35 w 65"/>
              <a:gd name="T21" fmla="*/ 316 h 316"/>
              <a:gd name="T22" fmla="*/ 25 w 65"/>
              <a:gd name="T23" fmla="*/ 314 h 316"/>
              <a:gd name="T24" fmla="*/ 19 w 65"/>
              <a:gd name="T25" fmla="*/ 304 h 316"/>
              <a:gd name="T26" fmla="*/ 16 w 65"/>
              <a:gd name="T27" fmla="*/ 293 h 316"/>
              <a:gd name="T28" fmla="*/ 14 w 65"/>
              <a:gd name="T29" fmla="*/ 283 h 316"/>
              <a:gd name="T30" fmla="*/ 12 w 65"/>
              <a:gd name="T31" fmla="*/ 279 h 316"/>
              <a:gd name="T32" fmla="*/ 14 w 65"/>
              <a:gd name="T33" fmla="*/ 275 h 316"/>
              <a:gd name="T34" fmla="*/ 14 w 65"/>
              <a:gd name="T35" fmla="*/ 269 h 316"/>
              <a:gd name="T36" fmla="*/ 16 w 65"/>
              <a:gd name="T37" fmla="*/ 261 h 316"/>
              <a:gd name="T38" fmla="*/ 18 w 65"/>
              <a:gd name="T39" fmla="*/ 249 h 316"/>
              <a:gd name="T40" fmla="*/ 18 w 65"/>
              <a:gd name="T41" fmla="*/ 232 h 316"/>
              <a:gd name="T42" fmla="*/ 19 w 65"/>
              <a:gd name="T43" fmla="*/ 208 h 316"/>
              <a:gd name="T44" fmla="*/ 19 w 65"/>
              <a:gd name="T45" fmla="*/ 175 h 316"/>
              <a:gd name="T46" fmla="*/ 19 w 65"/>
              <a:gd name="T47" fmla="*/ 138 h 316"/>
              <a:gd name="T48" fmla="*/ 19 w 65"/>
              <a:gd name="T49" fmla="*/ 104 h 316"/>
              <a:gd name="T50" fmla="*/ 18 w 65"/>
              <a:gd name="T51" fmla="*/ 77 h 316"/>
              <a:gd name="T52" fmla="*/ 18 w 65"/>
              <a:gd name="T53" fmla="*/ 57 h 316"/>
              <a:gd name="T54" fmla="*/ 16 w 65"/>
              <a:gd name="T55" fmla="*/ 43 h 316"/>
              <a:gd name="T56" fmla="*/ 14 w 65"/>
              <a:gd name="T57" fmla="*/ 32 h 316"/>
              <a:gd name="T58" fmla="*/ 12 w 65"/>
              <a:gd name="T59" fmla="*/ 24 h 316"/>
              <a:gd name="T60" fmla="*/ 8 w 65"/>
              <a:gd name="T61" fmla="*/ 18 h 316"/>
              <a:gd name="T62" fmla="*/ 4 w 65"/>
              <a:gd name="T63" fmla="*/ 14 h 316"/>
              <a:gd name="T64" fmla="*/ 0 w 65"/>
              <a:gd name="T65" fmla="*/ 10 h 316"/>
              <a:gd name="T66" fmla="*/ 0 w 65"/>
              <a:gd name="T67" fmla="*/ 6 h 316"/>
              <a:gd name="T68" fmla="*/ 4 w 65"/>
              <a:gd name="T69" fmla="*/ 2 h 316"/>
              <a:gd name="T70" fmla="*/ 8 w 65"/>
              <a:gd name="T71" fmla="*/ 0 h 316"/>
              <a:gd name="T72" fmla="*/ 16 w 65"/>
              <a:gd name="T73" fmla="*/ 0 h 316"/>
              <a:gd name="T74" fmla="*/ 25 w 65"/>
              <a:gd name="T75" fmla="*/ 2 h 316"/>
              <a:gd name="T76" fmla="*/ 37 w 65"/>
              <a:gd name="T77" fmla="*/ 4 h 316"/>
              <a:gd name="T78" fmla="*/ 49 w 65"/>
              <a:gd name="T79" fmla="*/ 8 h 316"/>
              <a:gd name="T80" fmla="*/ 57 w 65"/>
              <a:gd name="T81" fmla="*/ 12 h 316"/>
              <a:gd name="T82" fmla="*/ 63 w 65"/>
              <a:gd name="T83" fmla="*/ 16 h 316"/>
              <a:gd name="T84" fmla="*/ 65 w 65"/>
              <a:gd name="T85" fmla="*/ 20 h 316"/>
              <a:gd name="T86" fmla="*/ 63 w 65"/>
              <a:gd name="T87" fmla="*/ 26 h 316"/>
              <a:gd name="T88" fmla="*/ 61 w 65"/>
              <a:gd name="T89" fmla="*/ 34 h 316"/>
              <a:gd name="T90" fmla="*/ 61 w 65"/>
              <a:gd name="T91" fmla="*/ 40 h 316"/>
              <a:gd name="T92" fmla="*/ 59 w 65"/>
              <a:gd name="T93" fmla="*/ 53 h 316"/>
              <a:gd name="T94" fmla="*/ 57 w 65"/>
              <a:gd name="T95" fmla="*/ 71 h 316"/>
              <a:gd name="T96" fmla="*/ 57 w 65"/>
              <a:gd name="T97" fmla="*/ 94 h 316"/>
              <a:gd name="T98" fmla="*/ 57 w 65"/>
              <a:gd name="T99" fmla="*/ 122 h 316"/>
              <a:gd name="T100" fmla="*/ 57 w 65"/>
              <a:gd name="T101" fmla="*/ 151 h 316"/>
              <a:gd name="T102" fmla="*/ 57 w 65"/>
              <a:gd name="T103" fmla="*/ 185 h 316"/>
              <a:gd name="T104" fmla="*/ 57 w 65"/>
              <a:gd name="T105" fmla="*/ 222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5" h="316">
                <a:moveTo>
                  <a:pt x="57" y="222"/>
                </a:moveTo>
                <a:lnTo>
                  <a:pt x="57" y="232"/>
                </a:lnTo>
                <a:lnTo>
                  <a:pt x="57" y="240"/>
                </a:lnTo>
                <a:lnTo>
                  <a:pt x="57" y="249"/>
                </a:lnTo>
                <a:lnTo>
                  <a:pt x="57" y="255"/>
                </a:lnTo>
                <a:lnTo>
                  <a:pt x="57" y="263"/>
                </a:lnTo>
                <a:lnTo>
                  <a:pt x="57" y="269"/>
                </a:lnTo>
                <a:lnTo>
                  <a:pt x="55" y="277"/>
                </a:lnTo>
                <a:lnTo>
                  <a:pt x="55" y="281"/>
                </a:lnTo>
                <a:lnTo>
                  <a:pt x="55" y="287"/>
                </a:lnTo>
                <a:lnTo>
                  <a:pt x="55" y="291"/>
                </a:lnTo>
                <a:lnTo>
                  <a:pt x="53" y="294"/>
                </a:lnTo>
                <a:lnTo>
                  <a:pt x="53" y="298"/>
                </a:lnTo>
                <a:lnTo>
                  <a:pt x="51" y="302"/>
                </a:lnTo>
                <a:lnTo>
                  <a:pt x="51" y="304"/>
                </a:lnTo>
                <a:lnTo>
                  <a:pt x="49" y="306"/>
                </a:lnTo>
                <a:lnTo>
                  <a:pt x="49" y="308"/>
                </a:lnTo>
                <a:lnTo>
                  <a:pt x="45" y="310"/>
                </a:lnTo>
                <a:lnTo>
                  <a:pt x="43" y="312"/>
                </a:lnTo>
                <a:lnTo>
                  <a:pt x="41" y="314"/>
                </a:lnTo>
                <a:lnTo>
                  <a:pt x="39" y="316"/>
                </a:lnTo>
                <a:lnTo>
                  <a:pt x="35" y="316"/>
                </a:lnTo>
                <a:lnTo>
                  <a:pt x="29" y="316"/>
                </a:lnTo>
                <a:lnTo>
                  <a:pt x="25" y="314"/>
                </a:lnTo>
                <a:lnTo>
                  <a:pt x="21" y="310"/>
                </a:lnTo>
                <a:lnTo>
                  <a:pt x="19" y="304"/>
                </a:lnTo>
                <a:lnTo>
                  <a:pt x="18" y="298"/>
                </a:lnTo>
                <a:lnTo>
                  <a:pt x="16" y="293"/>
                </a:lnTo>
                <a:lnTo>
                  <a:pt x="14" y="287"/>
                </a:lnTo>
                <a:lnTo>
                  <a:pt x="14" y="283"/>
                </a:lnTo>
                <a:lnTo>
                  <a:pt x="12" y="279"/>
                </a:lnTo>
                <a:lnTo>
                  <a:pt x="12" y="279"/>
                </a:lnTo>
                <a:lnTo>
                  <a:pt x="14" y="277"/>
                </a:lnTo>
                <a:lnTo>
                  <a:pt x="14" y="275"/>
                </a:lnTo>
                <a:lnTo>
                  <a:pt x="14" y="273"/>
                </a:lnTo>
                <a:lnTo>
                  <a:pt x="14" y="269"/>
                </a:lnTo>
                <a:lnTo>
                  <a:pt x="16" y="265"/>
                </a:lnTo>
                <a:lnTo>
                  <a:pt x="16" y="261"/>
                </a:lnTo>
                <a:lnTo>
                  <a:pt x="18" y="255"/>
                </a:lnTo>
                <a:lnTo>
                  <a:pt x="18" y="249"/>
                </a:lnTo>
                <a:lnTo>
                  <a:pt x="18" y="242"/>
                </a:lnTo>
                <a:lnTo>
                  <a:pt x="18" y="232"/>
                </a:lnTo>
                <a:lnTo>
                  <a:pt x="19" y="220"/>
                </a:lnTo>
                <a:lnTo>
                  <a:pt x="19" y="208"/>
                </a:lnTo>
                <a:lnTo>
                  <a:pt x="19" y="192"/>
                </a:lnTo>
                <a:lnTo>
                  <a:pt x="19" y="175"/>
                </a:lnTo>
                <a:lnTo>
                  <a:pt x="19" y="157"/>
                </a:lnTo>
                <a:lnTo>
                  <a:pt x="19" y="138"/>
                </a:lnTo>
                <a:lnTo>
                  <a:pt x="19" y="120"/>
                </a:lnTo>
                <a:lnTo>
                  <a:pt x="19" y="104"/>
                </a:lnTo>
                <a:lnTo>
                  <a:pt x="19" y="91"/>
                </a:lnTo>
                <a:lnTo>
                  <a:pt x="18" y="77"/>
                </a:lnTo>
                <a:lnTo>
                  <a:pt x="18" y="67"/>
                </a:lnTo>
                <a:lnTo>
                  <a:pt x="18" y="57"/>
                </a:lnTo>
                <a:lnTo>
                  <a:pt x="18" y="49"/>
                </a:lnTo>
                <a:lnTo>
                  <a:pt x="16" y="43"/>
                </a:lnTo>
                <a:lnTo>
                  <a:pt x="16" y="38"/>
                </a:lnTo>
                <a:lnTo>
                  <a:pt x="14" y="32"/>
                </a:lnTo>
                <a:lnTo>
                  <a:pt x="14" y="28"/>
                </a:lnTo>
                <a:lnTo>
                  <a:pt x="12" y="24"/>
                </a:lnTo>
                <a:lnTo>
                  <a:pt x="10" y="20"/>
                </a:lnTo>
                <a:lnTo>
                  <a:pt x="8" y="18"/>
                </a:lnTo>
                <a:lnTo>
                  <a:pt x="6" y="16"/>
                </a:lnTo>
                <a:lnTo>
                  <a:pt x="4" y="14"/>
                </a:lnTo>
                <a:lnTo>
                  <a:pt x="2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6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19" y="0"/>
                </a:lnTo>
                <a:lnTo>
                  <a:pt x="25" y="2"/>
                </a:lnTo>
                <a:lnTo>
                  <a:pt x="31" y="4"/>
                </a:lnTo>
                <a:lnTo>
                  <a:pt x="37" y="4"/>
                </a:lnTo>
                <a:lnTo>
                  <a:pt x="43" y="6"/>
                </a:lnTo>
                <a:lnTo>
                  <a:pt x="49" y="8"/>
                </a:lnTo>
                <a:lnTo>
                  <a:pt x="53" y="10"/>
                </a:lnTo>
                <a:lnTo>
                  <a:pt x="57" y="12"/>
                </a:lnTo>
                <a:lnTo>
                  <a:pt x="61" y="14"/>
                </a:lnTo>
                <a:lnTo>
                  <a:pt x="63" y="16"/>
                </a:lnTo>
                <a:lnTo>
                  <a:pt x="63" y="18"/>
                </a:lnTo>
                <a:lnTo>
                  <a:pt x="65" y="20"/>
                </a:lnTo>
                <a:lnTo>
                  <a:pt x="65" y="24"/>
                </a:lnTo>
                <a:lnTo>
                  <a:pt x="63" y="26"/>
                </a:lnTo>
                <a:lnTo>
                  <a:pt x="63" y="30"/>
                </a:lnTo>
                <a:lnTo>
                  <a:pt x="61" y="34"/>
                </a:lnTo>
                <a:lnTo>
                  <a:pt x="61" y="36"/>
                </a:lnTo>
                <a:lnTo>
                  <a:pt x="61" y="40"/>
                </a:lnTo>
                <a:lnTo>
                  <a:pt x="59" y="45"/>
                </a:lnTo>
                <a:lnTo>
                  <a:pt x="59" y="53"/>
                </a:lnTo>
                <a:lnTo>
                  <a:pt x="59" y="61"/>
                </a:lnTo>
                <a:lnTo>
                  <a:pt x="57" y="71"/>
                </a:lnTo>
                <a:lnTo>
                  <a:pt x="57" y="81"/>
                </a:lnTo>
                <a:lnTo>
                  <a:pt x="57" y="94"/>
                </a:lnTo>
                <a:lnTo>
                  <a:pt x="57" y="108"/>
                </a:lnTo>
                <a:lnTo>
                  <a:pt x="57" y="122"/>
                </a:lnTo>
                <a:lnTo>
                  <a:pt x="57" y="136"/>
                </a:lnTo>
                <a:lnTo>
                  <a:pt x="57" y="151"/>
                </a:lnTo>
                <a:lnTo>
                  <a:pt x="57" y="169"/>
                </a:lnTo>
                <a:lnTo>
                  <a:pt x="57" y="185"/>
                </a:lnTo>
                <a:lnTo>
                  <a:pt x="57" y="204"/>
                </a:lnTo>
                <a:lnTo>
                  <a:pt x="57" y="222"/>
                </a:lnTo>
                <a:lnTo>
                  <a:pt x="57" y="22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" name="Freeform 137"/>
          <p:cNvSpPr>
            <a:spLocks/>
          </p:cNvSpPr>
          <p:nvPr/>
        </p:nvSpPr>
        <p:spPr bwMode="auto">
          <a:xfrm>
            <a:off x="8443645" y="1560400"/>
            <a:ext cx="715161" cy="1064871"/>
          </a:xfrm>
          <a:custGeom>
            <a:avLst/>
            <a:gdLst>
              <a:gd name="T0" fmla="*/ 97 w 148"/>
              <a:gd name="T1" fmla="*/ 158 h 158"/>
              <a:gd name="T2" fmla="*/ 97 w 148"/>
              <a:gd name="T3" fmla="*/ 145 h 158"/>
              <a:gd name="T4" fmla="*/ 94 w 148"/>
              <a:gd name="T5" fmla="*/ 129 h 158"/>
              <a:gd name="T6" fmla="*/ 90 w 148"/>
              <a:gd name="T7" fmla="*/ 113 h 158"/>
              <a:gd name="T8" fmla="*/ 80 w 148"/>
              <a:gd name="T9" fmla="*/ 102 h 158"/>
              <a:gd name="T10" fmla="*/ 72 w 148"/>
              <a:gd name="T11" fmla="*/ 90 h 158"/>
              <a:gd name="T12" fmla="*/ 70 w 148"/>
              <a:gd name="T13" fmla="*/ 82 h 158"/>
              <a:gd name="T14" fmla="*/ 70 w 148"/>
              <a:gd name="T15" fmla="*/ 80 h 158"/>
              <a:gd name="T16" fmla="*/ 72 w 148"/>
              <a:gd name="T17" fmla="*/ 74 h 158"/>
              <a:gd name="T18" fmla="*/ 74 w 148"/>
              <a:gd name="T19" fmla="*/ 66 h 158"/>
              <a:gd name="T20" fmla="*/ 78 w 148"/>
              <a:gd name="T21" fmla="*/ 56 h 158"/>
              <a:gd name="T22" fmla="*/ 82 w 148"/>
              <a:gd name="T23" fmla="*/ 47 h 158"/>
              <a:gd name="T24" fmla="*/ 86 w 148"/>
              <a:gd name="T25" fmla="*/ 41 h 158"/>
              <a:gd name="T26" fmla="*/ 86 w 148"/>
              <a:gd name="T27" fmla="*/ 37 h 158"/>
              <a:gd name="T28" fmla="*/ 88 w 148"/>
              <a:gd name="T29" fmla="*/ 35 h 158"/>
              <a:gd name="T30" fmla="*/ 86 w 148"/>
              <a:gd name="T31" fmla="*/ 35 h 158"/>
              <a:gd name="T32" fmla="*/ 80 w 148"/>
              <a:gd name="T33" fmla="*/ 37 h 158"/>
              <a:gd name="T34" fmla="*/ 72 w 148"/>
              <a:gd name="T35" fmla="*/ 37 h 158"/>
              <a:gd name="T36" fmla="*/ 60 w 148"/>
              <a:gd name="T37" fmla="*/ 39 h 158"/>
              <a:gd name="T38" fmla="*/ 47 w 148"/>
              <a:gd name="T39" fmla="*/ 43 h 158"/>
              <a:gd name="T40" fmla="*/ 35 w 148"/>
              <a:gd name="T41" fmla="*/ 45 h 158"/>
              <a:gd name="T42" fmla="*/ 15 w 148"/>
              <a:gd name="T43" fmla="*/ 43 h 158"/>
              <a:gd name="T44" fmla="*/ 9 w 148"/>
              <a:gd name="T45" fmla="*/ 41 h 158"/>
              <a:gd name="T46" fmla="*/ 3 w 148"/>
              <a:gd name="T47" fmla="*/ 39 h 158"/>
              <a:gd name="T48" fmla="*/ 1 w 148"/>
              <a:gd name="T49" fmla="*/ 33 h 158"/>
              <a:gd name="T50" fmla="*/ 11 w 148"/>
              <a:gd name="T51" fmla="*/ 27 h 158"/>
              <a:gd name="T52" fmla="*/ 35 w 148"/>
              <a:gd name="T53" fmla="*/ 23 h 158"/>
              <a:gd name="T54" fmla="*/ 58 w 148"/>
              <a:gd name="T55" fmla="*/ 17 h 158"/>
              <a:gd name="T56" fmla="*/ 66 w 148"/>
              <a:gd name="T57" fmla="*/ 13 h 158"/>
              <a:gd name="T58" fmla="*/ 74 w 148"/>
              <a:gd name="T59" fmla="*/ 9 h 158"/>
              <a:gd name="T60" fmla="*/ 78 w 148"/>
              <a:gd name="T61" fmla="*/ 7 h 158"/>
              <a:gd name="T62" fmla="*/ 86 w 148"/>
              <a:gd name="T63" fmla="*/ 2 h 158"/>
              <a:gd name="T64" fmla="*/ 96 w 148"/>
              <a:gd name="T65" fmla="*/ 0 h 158"/>
              <a:gd name="T66" fmla="*/ 109 w 148"/>
              <a:gd name="T67" fmla="*/ 2 h 158"/>
              <a:gd name="T68" fmla="*/ 127 w 148"/>
              <a:gd name="T69" fmla="*/ 7 h 158"/>
              <a:gd name="T70" fmla="*/ 137 w 148"/>
              <a:gd name="T71" fmla="*/ 11 h 158"/>
              <a:gd name="T72" fmla="*/ 143 w 148"/>
              <a:gd name="T73" fmla="*/ 13 h 158"/>
              <a:gd name="T74" fmla="*/ 146 w 148"/>
              <a:gd name="T75" fmla="*/ 17 h 158"/>
              <a:gd name="T76" fmla="*/ 148 w 148"/>
              <a:gd name="T77" fmla="*/ 19 h 158"/>
              <a:gd name="T78" fmla="*/ 146 w 148"/>
              <a:gd name="T79" fmla="*/ 27 h 158"/>
              <a:gd name="T80" fmla="*/ 141 w 148"/>
              <a:gd name="T81" fmla="*/ 31 h 158"/>
              <a:gd name="T82" fmla="*/ 133 w 148"/>
              <a:gd name="T83" fmla="*/ 41 h 158"/>
              <a:gd name="T84" fmla="*/ 121 w 148"/>
              <a:gd name="T85" fmla="*/ 54 h 158"/>
              <a:gd name="T86" fmla="*/ 115 w 148"/>
              <a:gd name="T87" fmla="*/ 62 h 158"/>
              <a:gd name="T88" fmla="*/ 111 w 148"/>
              <a:gd name="T89" fmla="*/ 70 h 158"/>
              <a:gd name="T90" fmla="*/ 107 w 148"/>
              <a:gd name="T91" fmla="*/ 74 h 158"/>
              <a:gd name="T92" fmla="*/ 107 w 148"/>
              <a:gd name="T93" fmla="*/ 76 h 158"/>
              <a:gd name="T94" fmla="*/ 107 w 148"/>
              <a:gd name="T95" fmla="*/ 78 h 158"/>
              <a:gd name="T96" fmla="*/ 109 w 148"/>
              <a:gd name="T97" fmla="*/ 84 h 158"/>
              <a:gd name="T98" fmla="*/ 113 w 148"/>
              <a:gd name="T99" fmla="*/ 90 h 158"/>
              <a:gd name="T100" fmla="*/ 121 w 148"/>
              <a:gd name="T101" fmla="*/ 104 h 158"/>
              <a:gd name="T102" fmla="*/ 125 w 148"/>
              <a:gd name="T103" fmla="*/ 115 h 158"/>
              <a:gd name="T104" fmla="*/ 125 w 148"/>
              <a:gd name="T105" fmla="*/ 131 h 158"/>
              <a:gd name="T106" fmla="*/ 125 w 148"/>
              <a:gd name="T107" fmla="*/ 149 h 158"/>
              <a:gd name="T108" fmla="*/ 125 w 148"/>
              <a:gd name="T109" fmla="*/ 158 h 1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8" h="158">
                <a:moveTo>
                  <a:pt x="125" y="158"/>
                </a:moveTo>
                <a:lnTo>
                  <a:pt x="97" y="158"/>
                </a:lnTo>
                <a:lnTo>
                  <a:pt x="97" y="153"/>
                </a:lnTo>
                <a:lnTo>
                  <a:pt x="97" y="145"/>
                </a:lnTo>
                <a:lnTo>
                  <a:pt x="96" y="137"/>
                </a:lnTo>
                <a:lnTo>
                  <a:pt x="94" y="129"/>
                </a:lnTo>
                <a:lnTo>
                  <a:pt x="92" y="121"/>
                </a:lnTo>
                <a:lnTo>
                  <a:pt x="90" y="113"/>
                </a:lnTo>
                <a:lnTo>
                  <a:pt x="86" y="107"/>
                </a:lnTo>
                <a:lnTo>
                  <a:pt x="80" y="102"/>
                </a:lnTo>
                <a:lnTo>
                  <a:pt x="76" y="96"/>
                </a:lnTo>
                <a:lnTo>
                  <a:pt x="72" y="90"/>
                </a:lnTo>
                <a:lnTo>
                  <a:pt x="70" y="86"/>
                </a:lnTo>
                <a:lnTo>
                  <a:pt x="70" y="82"/>
                </a:lnTo>
                <a:lnTo>
                  <a:pt x="70" y="82"/>
                </a:lnTo>
                <a:lnTo>
                  <a:pt x="70" y="80"/>
                </a:lnTo>
                <a:lnTo>
                  <a:pt x="70" y="76"/>
                </a:lnTo>
                <a:lnTo>
                  <a:pt x="72" y="74"/>
                </a:lnTo>
                <a:lnTo>
                  <a:pt x="72" y="70"/>
                </a:lnTo>
                <a:lnTo>
                  <a:pt x="74" y="66"/>
                </a:lnTo>
                <a:lnTo>
                  <a:pt x="76" y="62"/>
                </a:lnTo>
                <a:lnTo>
                  <a:pt x="78" y="56"/>
                </a:lnTo>
                <a:lnTo>
                  <a:pt x="80" y="51"/>
                </a:lnTo>
                <a:lnTo>
                  <a:pt x="82" y="47"/>
                </a:lnTo>
                <a:lnTo>
                  <a:pt x="84" y="43"/>
                </a:lnTo>
                <a:lnTo>
                  <a:pt x="86" y="41"/>
                </a:lnTo>
                <a:lnTo>
                  <a:pt x="86" y="37"/>
                </a:lnTo>
                <a:lnTo>
                  <a:pt x="86" y="37"/>
                </a:lnTo>
                <a:lnTo>
                  <a:pt x="88" y="35"/>
                </a:lnTo>
                <a:lnTo>
                  <a:pt x="88" y="35"/>
                </a:lnTo>
                <a:lnTo>
                  <a:pt x="88" y="35"/>
                </a:lnTo>
                <a:lnTo>
                  <a:pt x="86" y="35"/>
                </a:lnTo>
                <a:lnTo>
                  <a:pt x="84" y="35"/>
                </a:lnTo>
                <a:lnTo>
                  <a:pt x="80" y="37"/>
                </a:lnTo>
                <a:lnTo>
                  <a:pt x="76" y="37"/>
                </a:lnTo>
                <a:lnTo>
                  <a:pt x="72" y="37"/>
                </a:lnTo>
                <a:lnTo>
                  <a:pt x="66" y="39"/>
                </a:lnTo>
                <a:lnTo>
                  <a:pt x="60" y="39"/>
                </a:lnTo>
                <a:lnTo>
                  <a:pt x="52" y="41"/>
                </a:lnTo>
                <a:lnTo>
                  <a:pt x="47" y="43"/>
                </a:lnTo>
                <a:lnTo>
                  <a:pt x="41" y="43"/>
                </a:lnTo>
                <a:lnTo>
                  <a:pt x="35" y="45"/>
                </a:lnTo>
                <a:lnTo>
                  <a:pt x="25" y="45"/>
                </a:lnTo>
                <a:lnTo>
                  <a:pt x="15" y="43"/>
                </a:lnTo>
                <a:lnTo>
                  <a:pt x="11" y="43"/>
                </a:lnTo>
                <a:lnTo>
                  <a:pt x="9" y="41"/>
                </a:lnTo>
                <a:lnTo>
                  <a:pt x="5" y="39"/>
                </a:lnTo>
                <a:lnTo>
                  <a:pt x="3" y="39"/>
                </a:lnTo>
                <a:lnTo>
                  <a:pt x="1" y="37"/>
                </a:lnTo>
                <a:lnTo>
                  <a:pt x="1" y="33"/>
                </a:lnTo>
                <a:lnTo>
                  <a:pt x="0" y="29"/>
                </a:lnTo>
                <a:lnTo>
                  <a:pt x="11" y="27"/>
                </a:lnTo>
                <a:lnTo>
                  <a:pt x="23" y="27"/>
                </a:lnTo>
                <a:lnTo>
                  <a:pt x="35" y="23"/>
                </a:lnTo>
                <a:lnTo>
                  <a:pt x="47" y="19"/>
                </a:lnTo>
                <a:lnTo>
                  <a:pt x="58" y="17"/>
                </a:lnTo>
                <a:lnTo>
                  <a:pt x="62" y="15"/>
                </a:lnTo>
                <a:lnTo>
                  <a:pt x="66" y="13"/>
                </a:lnTo>
                <a:lnTo>
                  <a:pt x="70" y="11"/>
                </a:lnTo>
                <a:lnTo>
                  <a:pt x="74" y="9"/>
                </a:lnTo>
                <a:lnTo>
                  <a:pt x="76" y="9"/>
                </a:lnTo>
                <a:lnTo>
                  <a:pt x="78" y="7"/>
                </a:lnTo>
                <a:lnTo>
                  <a:pt x="82" y="4"/>
                </a:lnTo>
                <a:lnTo>
                  <a:pt x="86" y="2"/>
                </a:lnTo>
                <a:lnTo>
                  <a:pt x="92" y="2"/>
                </a:lnTo>
                <a:lnTo>
                  <a:pt x="96" y="0"/>
                </a:lnTo>
                <a:lnTo>
                  <a:pt x="101" y="2"/>
                </a:lnTo>
                <a:lnTo>
                  <a:pt x="109" y="2"/>
                </a:lnTo>
                <a:lnTo>
                  <a:pt x="117" y="4"/>
                </a:lnTo>
                <a:lnTo>
                  <a:pt x="127" y="7"/>
                </a:lnTo>
                <a:lnTo>
                  <a:pt x="133" y="9"/>
                </a:lnTo>
                <a:lnTo>
                  <a:pt x="137" y="11"/>
                </a:lnTo>
                <a:lnTo>
                  <a:pt x="141" y="13"/>
                </a:lnTo>
                <a:lnTo>
                  <a:pt x="143" y="13"/>
                </a:lnTo>
                <a:lnTo>
                  <a:pt x="145" y="15"/>
                </a:lnTo>
                <a:lnTo>
                  <a:pt x="146" y="17"/>
                </a:lnTo>
                <a:lnTo>
                  <a:pt x="146" y="19"/>
                </a:lnTo>
                <a:lnTo>
                  <a:pt x="148" y="19"/>
                </a:lnTo>
                <a:lnTo>
                  <a:pt x="146" y="23"/>
                </a:lnTo>
                <a:lnTo>
                  <a:pt x="146" y="27"/>
                </a:lnTo>
                <a:lnTo>
                  <a:pt x="145" y="29"/>
                </a:lnTo>
                <a:lnTo>
                  <a:pt x="141" y="31"/>
                </a:lnTo>
                <a:lnTo>
                  <a:pt x="137" y="35"/>
                </a:lnTo>
                <a:lnTo>
                  <a:pt x="133" y="41"/>
                </a:lnTo>
                <a:lnTo>
                  <a:pt x="127" y="47"/>
                </a:lnTo>
                <a:lnTo>
                  <a:pt x="121" y="54"/>
                </a:lnTo>
                <a:lnTo>
                  <a:pt x="117" y="58"/>
                </a:lnTo>
                <a:lnTo>
                  <a:pt x="115" y="62"/>
                </a:lnTo>
                <a:lnTo>
                  <a:pt x="113" y="66"/>
                </a:lnTo>
                <a:lnTo>
                  <a:pt x="111" y="70"/>
                </a:lnTo>
                <a:lnTo>
                  <a:pt x="109" y="72"/>
                </a:lnTo>
                <a:lnTo>
                  <a:pt x="107" y="74"/>
                </a:lnTo>
                <a:lnTo>
                  <a:pt x="107" y="76"/>
                </a:lnTo>
                <a:lnTo>
                  <a:pt x="107" y="76"/>
                </a:lnTo>
                <a:lnTo>
                  <a:pt x="107" y="76"/>
                </a:lnTo>
                <a:lnTo>
                  <a:pt x="107" y="78"/>
                </a:lnTo>
                <a:lnTo>
                  <a:pt x="107" y="80"/>
                </a:lnTo>
                <a:lnTo>
                  <a:pt x="109" y="84"/>
                </a:lnTo>
                <a:lnTo>
                  <a:pt x="111" y="86"/>
                </a:lnTo>
                <a:lnTo>
                  <a:pt x="113" y="90"/>
                </a:lnTo>
                <a:lnTo>
                  <a:pt x="119" y="98"/>
                </a:lnTo>
                <a:lnTo>
                  <a:pt x="121" y="104"/>
                </a:lnTo>
                <a:lnTo>
                  <a:pt x="123" y="109"/>
                </a:lnTo>
                <a:lnTo>
                  <a:pt x="125" y="115"/>
                </a:lnTo>
                <a:lnTo>
                  <a:pt x="125" y="123"/>
                </a:lnTo>
                <a:lnTo>
                  <a:pt x="125" y="131"/>
                </a:lnTo>
                <a:lnTo>
                  <a:pt x="127" y="139"/>
                </a:lnTo>
                <a:lnTo>
                  <a:pt x="125" y="149"/>
                </a:lnTo>
                <a:lnTo>
                  <a:pt x="125" y="158"/>
                </a:lnTo>
                <a:lnTo>
                  <a:pt x="125" y="15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" name="Freeform 138"/>
          <p:cNvSpPr>
            <a:spLocks/>
          </p:cNvSpPr>
          <p:nvPr/>
        </p:nvSpPr>
        <p:spPr bwMode="auto">
          <a:xfrm>
            <a:off x="8385659" y="2505479"/>
            <a:ext cx="2648030" cy="545751"/>
          </a:xfrm>
          <a:custGeom>
            <a:avLst/>
            <a:gdLst>
              <a:gd name="T0" fmla="*/ 21 w 548"/>
              <a:gd name="T1" fmla="*/ 8 h 82"/>
              <a:gd name="T2" fmla="*/ 49 w 548"/>
              <a:gd name="T3" fmla="*/ 6 h 82"/>
              <a:gd name="T4" fmla="*/ 70 w 548"/>
              <a:gd name="T5" fmla="*/ 4 h 82"/>
              <a:gd name="T6" fmla="*/ 90 w 548"/>
              <a:gd name="T7" fmla="*/ 2 h 82"/>
              <a:gd name="T8" fmla="*/ 102 w 548"/>
              <a:gd name="T9" fmla="*/ 2 h 82"/>
              <a:gd name="T10" fmla="*/ 125 w 548"/>
              <a:gd name="T11" fmla="*/ 2 h 82"/>
              <a:gd name="T12" fmla="*/ 147 w 548"/>
              <a:gd name="T13" fmla="*/ 4 h 82"/>
              <a:gd name="T14" fmla="*/ 162 w 548"/>
              <a:gd name="T15" fmla="*/ 8 h 82"/>
              <a:gd name="T16" fmla="*/ 184 w 548"/>
              <a:gd name="T17" fmla="*/ 12 h 82"/>
              <a:gd name="T18" fmla="*/ 213 w 548"/>
              <a:gd name="T19" fmla="*/ 17 h 82"/>
              <a:gd name="T20" fmla="*/ 251 w 548"/>
              <a:gd name="T21" fmla="*/ 23 h 82"/>
              <a:gd name="T22" fmla="*/ 298 w 548"/>
              <a:gd name="T23" fmla="*/ 31 h 82"/>
              <a:gd name="T24" fmla="*/ 347 w 548"/>
              <a:gd name="T25" fmla="*/ 37 h 82"/>
              <a:gd name="T26" fmla="*/ 384 w 548"/>
              <a:gd name="T27" fmla="*/ 39 h 82"/>
              <a:gd name="T28" fmla="*/ 409 w 548"/>
              <a:gd name="T29" fmla="*/ 41 h 82"/>
              <a:gd name="T30" fmla="*/ 439 w 548"/>
              <a:gd name="T31" fmla="*/ 39 h 82"/>
              <a:gd name="T32" fmla="*/ 476 w 548"/>
              <a:gd name="T33" fmla="*/ 37 h 82"/>
              <a:gd name="T34" fmla="*/ 517 w 548"/>
              <a:gd name="T35" fmla="*/ 37 h 82"/>
              <a:gd name="T36" fmla="*/ 541 w 548"/>
              <a:gd name="T37" fmla="*/ 37 h 82"/>
              <a:gd name="T38" fmla="*/ 548 w 548"/>
              <a:gd name="T39" fmla="*/ 41 h 82"/>
              <a:gd name="T40" fmla="*/ 542 w 548"/>
              <a:gd name="T41" fmla="*/ 49 h 82"/>
              <a:gd name="T42" fmla="*/ 535 w 548"/>
              <a:gd name="T43" fmla="*/ 53 h 82"/>
              <a:gd name="T44" fmla="*/ 519 w 548"/>
              <a:gd name="T45" fmla="*/ 57 h 82"/>
              <a:gd name="T46" fmla="*/ 501 w 548"/>
              <a:gd name="T47" fmla="*/ 63 h 82"/>
              <a:gd name="T48" fmla="*/ 472 w 548"/>
              <a:gd name="T49" fmla="*/ 70 h 82"/>
              <a:gd name="T50" fmla="*/ 435 w 548"/>
              <a:gd name="T51" fmla="*/ 78 h 82"/>
              <a:gd name="T52" fmla="*/ 407 w 548"/>
              <a:gd name="T53" fmla="*/ 80 h 82"/>
              <a:gd name="T54" fmla="*/ 378 w 548"/>
              <a:gd name="T55" fmla="*/ 80 h 82"/>
              <a:gd name="T56" fmla="*/ 347 w 548"/>
              <a:gd name="T57" fmla="*/ 76 h 82"/>
              <a:gd name="T58" fmla="*/ 333 w 548"/>
              <a:gd name="T59" fmla="*/ 72 h 82"/>
              <a:gd name="T60" fmla="*/ 311 w 548"/>
              <a:gd name="T61" fmla="*/ 68 h 82"/>
              <a:gd name="T62" fmla="*/ 286 w 548"/>
              <a:gd name="T63" fmla="*/ 61 h 82"/>
              <a:gd name="T64" fmla="*/ 254 w 548"/>
              <a:gd name="T65" fmla="*/ 53 h 82"/>
              <a:gd name="T66" fmla="*/ 217 w 548"/>
              <a:gd name="T67" fmla="*/ 43 h 82"/>
              <a:gd name="T68" fmla="*/ 182 w 548"/>
              <a:gd name="T69" fmla="*/ 35 h 82"/>
              <a:gd name="T70" fmla="*/ 153 w 548"/>
              <a:gd name="T71" fmla="*/ 29 h 82"/>
              <a:gd name="T72" fmla="*/ 131 w 548"/>
              <a:gd name="T73" fmla="*/ 25 h 82"/>
              <a:gd name="T74" fmla="*/ 113 w 548"/>
              <a:gd name="T75" fmla="*/ 23 h 82"/>
              <a:gd name="T76" fmla="*/ 104 w 548"/>
              <a:gd name="T77" fmla="*/ 21 h 82"/>
              <a:gd name="T78" fmla="*/ 70 w 548"/>
              <a:gd name="T79" fmla="*/ 29 h 82"/>
              <a:gd name="T80" fmla="*/ 45 w 548"/>
              <a:gd name="T81" fmla="*/ 37 h 82"/>
              <a:gd name="T82" fmla="*/ 29 w 548"/>
              <a:gd name="T83" fmla="*/ 39 h 82"/>
              <a:gd name="T84" fmla="*/ 13 w 548"/>
              <a:gd name="T85" fmla="*/ 31 h 82"/>
              <a:gd name="T86" fmla="*/ 2 w 548"/>
              <a:gd name="T87" fmla="*/ 15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48" h="82">
                <a:moveTo>
                  <a:pt x="0" y="10"/>
                </a:moveTo>
                <a:lnTo>
                  <a:pt x="12" y="8"/>
                </a:lnTo>
                <a:lnTo>
                  <a:pt x="21" y="8"/>
                </a:lnTo>
                <a:lnTo>
                  <a:pt x="31" y="6"/>
                </a:lnTo>
                <a:lnTo>
                  <a:pt x="41" y="6"/>
                </a:lnTo>
                <a:lnTo>
                  <a:pt x="49" y="6"/>
                </a:lnTo>
                <a:lnTo>
                  <a:pt x="57" y="4"/>
                </a:lnTo>
                <a:lnTo>
                  <a:pt x="64" y="4"/>
                </a:lnTo>
                <a:lnTo>
                  <a:pt x="70" y="4"/>
                </a:lnTo>
                <a:lnTo>
                  <a:pt x="78" y="2"/>
                </a:lnTo>
                <a:lnTo>
                  <a:pt x="84" y="2"/>
                </a:lnTo>
                <a:lnTo>
                  <a:pt x="90" y="2"/>
                </a:lnTo>
                <a:lnTo>
                  <a:pt x="94" y="2"/>
                </a:lnTo>
                <a:lnTo>
                  <a:pt x="98" y="2"/>
                </a:lnTo>
                <a:lnTo>
                  <a:pt x="102" y="2"/>
                </a:lnTo>
                <a:lnTo>
                  <a:pt x="106" y="0"/>
                </a:lnTo>
                <a:lnTo>
                  <a:pt x="108" y="0"/>
                </a:lnTo>
                <a:lnTo>
                  <a:pt x="125" y="2"/>
                </a:lnTo>
                <a:lnTo>
                  <a:pt x="133" y="2"/>
                </a:lnTo>
                <a:lnTo>
                  <a:pt x="141" y="2"/>
                </a:lnTo>
                <a:lnTo>
                  <a:pt x="147" y="4"/>
                </a:lnTo>
                <a:lnTo>
                  <a:pt x="151" y="4"/>
                </a:lnTo>
                <a:lnTo>
                  <a:pt x="157" y="6"/>
                </a:lnTo>
                <a:lnTo>
                  <a:pt x="162" y="8"/>
                </a:lnTo>
                <a:lnTo>
                  <a:pt x="168" y="8"/>
                </a:lnTo>
                <a:lnTo>
                  <a:pt x="176" y="10"/>
                </a:lnTo>
                <a:lnTo>
                  <a:pt x="184" y="12"/>
                </a:lnTo>
                <a:lnTo>
                  <a:pt x="194" y="14"/>
                </a:lnTo>
                <a:lnTo>
                  <a:pt x="202" y="15"/>
                </a:lnTo>
                <a:lnTo>
                  <a:pt x="213" y="17"/>
                </a:lnTo>
                <a:lnTo>
                  <a:pt x="223" y="19"/>
                </a:lnTo>
                <a:lnTo>
                  <a:pt x="237" y="21"/>
                </a:lnTo>
                <a:lnTo>
                  <a:pt x="251" y="23"/>
                </a:lnTo>
                <a:lnTo>
                  <a:pt x="266" y="27"/>
                </a:lnTo>
                <a:lnTo>
                  <a:pt x="282" y="29"/>
                </a:lnTo>
                <a:lnTo>
                  <a:pt x="298" y="31"/>
                </a:lnTo>
                <a:lnTo>
                  <a:pt x="315" y="33"/>
                </a:lnTo>
                <a:lnTo>
                  <a:pt x="331" y="35"/>
                </a:lnTo>
                <a:lnTo>
                  <a:pt x="347" y="37"/>
                </a:lnTo>
                <a:lnTo>
                  <a:pt x="360" y="37"/>
                </a:lnTo>
                <a:lnTo>
                  <a:pt x="372" y="39"/>
                </a:lnTo>
                <a:lnTo>
                  <a:pt x="384" y="39"/>
                </a:lnTo>
                <a:lnTo>
                  <a:pt x="394" y="41"/>
                </a:lnTo>
                <a:lnTo>
                  <a:pt x="401" y="41"/>
                </a:lnTo>
                <a:lnTo>
                  <a:pt x="409" y="41"/>
                </a:lnTo>
                <a:lnTo>
                  <a:pt x="419" y="39"/>
                </a:lnTo>
                <a:lnTo>
                  <a:pt x="429" y="39"/>
                </a:lnTo>
                <a:lnTo>
                  <a:pt x="439" y="39"/>
                </a:lnTo>
                <a:lnTo>
                  <a:pt x="450" y="39"/>
                </a:lnTo>
                <a:lnTo>
                  <a:pt x="462" y="39"/>
                </a:lnTo>
                <a:lnTo>
                  <a:pt x="476" y="37"/>
                </a:lnTo>
                <a:lnTo>
                  <a:pt x="492" y="37"/>
                </a:lnTo>
                <a:lnTo>
                  <a:pt x="505" y="37"/>
                </a:lnTo>
                <a:lnTo>
                  <a:pt x="517" y="37"/>
                </a:lnTo>
                <a:lnTo>
                  <a:pt x="527" y="37"/>
                </a:lnTo>
                <a:lnTo>
                  <a:pt x="535" y="37"/>
                </a:lnTo>
                <a:lnTo>
                  <a:pt x="541" y="37"/>
                </a:lnTo>
                <a:lnTo>
                  <a:pt x="544" y="39"/>
                </a:lnTo>
                <a:lnTo>
                  <a:pt x="548" y="41"/>
                </a:lnTo>
                <a:lnTo>
                  <a:pt x="548" y="41"/>
                </a:lnTo>
                <a:lnTo>
                  <a:pt x="548" y="45"/>
                </a:lnTo>
                <a:lnTo>
                  <a:pt x="544" y="47"/>
                </a:lnTo>
                <a:lnTo>
                  <a:pt x="542" y="49"/>
                </a:lnTo>
                <a:lnTo>
                  <a:pt x="541" y="51"/>
                </a:lnTo>
                <a:lnTo>
                  <a:pt x="537" y="51"/>
                </a:lnTo>
                <a:lnTo>
                  <a:pt x="535" y="53"/>
                </a:lnTo>
                <a:lnTo>
                  <a:pt x="529" y="55"/>
                </a:lnTo>
                <a:lnTo>
                  <a:pt x="525" y="57"/>
                </a:lnTo>
                <a:lnTo>
                  <a:pt x="519" y="57"/>
                </a:lnTo>
                <a:lnTo>
                  <a:pt x="515" y="59"/>
                </a:lnTo>
                <a:lnTo>
                  <a:pt x="507" y="61"/>
                </a:lnTo>
                <a:lnTo>
                  <a:pt x="501" y="63"/>
                </a:lnTo>
                <a:lnTo>
                  <a:pt x="494" y="64"/>
                </a:lnTo>
                <a:lnTo>
                  <a:pt x="486" y="66"/>
                </a:lnTo>
                <a:lnTo>
                  <a:pt x="472" y="70"/>
                </a:lnTo>
                <a:lnTo>
                  <a:pt x="458" y="72"/>
                </a:lnTo>
                <a:lnTo>
                  <a:pt x="445" y="76"/>
                </a:lnTo>
                <a:lnTo>
                  <a:pt x="435" y="78"/>
                </a:lnTo>
                <a:lnTo>
                  <a:pt x="425" y="78"/>
                </a:lnTo>
                <a:lnTo>
                  <a:pt x="415" y="80"/>
                </a:lnTo>
                <a:lnTo>
                  <a:pt x="407" y="80"/>
                </a:lnTo>
                <a:lnTo>
                  <a:pt x="401" y="82"/>
                </a:lnTo>
                <a:lnTo>
                  <a:pt x="390" y="80"/>
                </a:lnTo>
                <a:lnTo>
                  <a:pt x="378" y="80"/>
                </a:lnTo>
                <a:lnTo>
                  <a:pt x="354" y="78"/>
                </a:lnTo>
                <a:lnTo>
                  <a:pt x="350" y="78"/>
                </a:lnTo>
                <a:lnTo>
                  <a:pt x="347" y="76"/>
                </a:lnTo>
                <a:lnTo>
                  <a:pt x="343" y="76"/>
                </a:lnTo>
                <a:lnTo>
                  <a:pt x="339" y="74"/>
                </a:lnTo>
                <a:lnTo>
                  <a:pt x="333" y="72"/>
                </a:lnTo>
                <a:lnTo>
                  <a:pt x="327" y="72"/>
                </a:lnTo>
                <a:lnTo>
                  <a:pt x="319" y="70"/>
                </a:lnTo>
                <a:lnTo>
                  <a:pt x="311" y="68"/>
                </a:lnTo>
                <a:lnTo>
                  <a:pt x="303" y="66"/>
                </a:lnTo>
                <a:lnTo>
                  <a:pt x="296" y="64"/>
                </a:lnTo>
                <a:lnTo>
                  <a:pt x="286" y="61"/>
                </a:lnTo>
                <a:lnTo>
                  <a:pt x="276" y="59"/>
                </a:lnTo>
                <a:lnTo>
                  <a:pt x="264" y="57"/>
                </a:lnTo>
                <a:lnTo>
                  <a:pt x="254" y="53"/>
                </a:lnTo>
                <a:lnTo>
                  <a:pt x="241" y="51"/>
                </a:lnTo>
                <a:lnTo>
                  <a:pt x="229" y="47"/>
                </a:lnTo>
                <a:lnTo>
                  <a:pt x="217" y="43"/>
                </a:lnTo>
                <a:lnTo>
                  <a:pt x="204" y="41"/>
                </a:lnTo>
                <a:lnTo>
                  <a:pt x="194" y="39"/>
                </a:lnTo>
                <a:lnTo>
                  <a:pt x="182" y="35"/>
                </a:lnTo>
                <a:lnTo>
                  <a:pt x="172" y="33"/>
                </a:lnTo>
                <a:lnTo>
                  <a:pt x="162" y="31"/>
                </a:lnTo>
                <a:lnTo>
                  <a:pt x="153" y="29"/>
                </a:lnTo>
                <a:lnTo>
                  <a:pt x="145" y="27"/>
                </a:lnTo>
                <a:lnTo>
                  <a:pt x="137" y="27"/>
                </a:lnTo>
                <a:lnTo>
                  <a:pt x="131" y="25"/>
                </a:lnTo>
                <a:lnTo>
                  <a:pt x="125" y="25"/>
                </a:lnTo>
                <a:lnTo>
                  <a:pt x="119" y="23"/>
                </a:lnTo>
                <a:lnTo>
                  <a:pt x="113" y="23"/>
                </a:lnTo>
                <a:lnTo>
                  <a:pt x="109" y="23"/>
                </a:lnTo>
                <a:lnTo>
                  <a:pt x="106" y="21"/>
                </a:lnTo>
                <a:lnTo>
                  <a:pt x="104" y="21"/>
                </a:lnTo>
                <a:lnTo>
                  <a:pt x="92" y="23"/>
                </a:lnTo>
                <a:lnTo>
                  <a:pt x="82" y="25"/>
                </a:lnTo>
                <a:lnTo>
                  <a:pt x="70" y="29"/>
                </a:lnTo>
                <a:lnTo>
                  <a:pt x="60" y="31"/>
                </a:lnTo>
                <a:lnTo>
                  <a:pt x="53" y="35"/>
                </a:lnTo>
                <a:lnTo>
                  <a:pt x="45" y="37"/>
                </a:lnTo>
                <a:lnTo>
                  <a:pt x="39" y="39"/>
                </a:lnTo>
                <a:lnTo>
                  <a:pt x="35" y="41"/>
                </a:lnTo>
                <a:lnTo>
                  <a:pt x="29" y="39"/>
                </a:lnTo>
                <a:lnTo>
                  <a:pt x="23" y="37"/>
                </a:lnTo>
                <a:lnTo>
                  <a:pt x="19" y="35"/>
                </a:lnTo>
                <a:lnTo>
                  <a:pt x="13" y="31"/>
                </a:lnTo>
                <a:lnTo>
                  <a:pt x="8" y="25"/>
                </a:lnTo>
                <a:lnTo>
                  <a:pt x="4" y="21"/>
                </a:lnTo>
                <a:lnTo>
                  <a:pt x="2" y="15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" name="Freeform 139"/>
          <p:cNvSpPr>
            <a:spLocks/>
          </p:cNvSpPr>
          <p:nvPr/>
        </p:nvSpPr>
        <p:spPr bwMode="auto">
          <a:xfrm>
            <a:off x="8733575" y="934792"/>
            <a:ext cx="396241" cy="372706"/>
          </a:xfrm>
          <a:custGeom>
            <a:avLst/>
            <a:gdLst>
              <a:gd name="T0" fmla="*/ 36 w 83"/>
              <a:gd name="T1" fmla="*/ 46 h 55"/>
              <a:gd name="T2" fmla="*/ 28 w 83"/>
              <a:gd name="T3" fmla="*/ 42 h 55"/>
              <a:gd name="T4" fmla="*/ 22 w 83"/>
              <a:gd name="T5" fmla="*/ 36 h 55"/>
              <a:gd name="T6" fmla="*/ 14 w 83"/>
              <a:gd name="T7" fmla="*/ 30 h 55"/>
              <a:gd name="T8" fmla="*/ 10 w 83"/>
              <a:gd name="T9" fmla="*/ 22 h 55"/>
              <a:gd name="T10" fmla="*/ 4 w 83"/>
              <a:gd name="T11" fmla="*/ 16 h 55"/>
              <a:gd name="T12" fmla="*/ 2 w 83"/>
              <a:gd name="T13" fmla="*/ 12 h 55"/>
              <a:gd name="T14" fmla="*/ 0 w 83"/>
              <a:gd name="T15" fmla="*/ 10 h 55"/>
              <a:gd name="T16" fmla="*/ 0 w 83"/>
              <a:gd name="T17" fmla="*/ 8 h 55"/>
              <a:gd name="T18" fmla="*/ 0 w 83"/>
              <a:gd name="T19" fmla="*/ 6 h 55"/>
              <a:gd name="T20" fmla="*/ 0 w 83"/>
              <a:gd name="T21" fmla="*/ 4 h 55"/>
              <a:gd name="T22" fmla="*/ 0 w 83"/>
              <a:gd name="T23" fmla="*/ 2 h 55"/>
              <a:gd name="T24" fmla="*/ 2 w 83"/>
              <a:gd name="T25" fmla="*/ 2 h 55"/>
              <a:gd name="T26" fmla="*/ 4 w 83"/>
              <a:gd name="T27" fmla="*/ 0 h 55"/>
              <a:gd name="T28" fmla="*/ 6 w 83"/>
              <a:gd name="T29" fmla="*/ 0 h 55"/>
              <a:gd name="T30" fmla="*/ 8 w 83"/>
              <a:gd name="T31" fmla="*/ 0 h 55"/>
              <a:gd name="T32" fmla="*/ 12 w 83"/>
              <a:gd name="T33" fmla="*/ 0 h 55"/>
              <a:gd name="T34" fmla="*/ 16 w 83"/>
              <a:gd name="T35" fmla="*/ 0 h 55"/>
              <a:gd name="T36" fmla="*/ 26 w 83"/>
              <a:gd name="T37" fmla="*/ 0 h 55"/>
              <a:gd name="T38" fmla="*/ 36 w 83"/>
              <a:gd name="T39" fmla="*/ 2 h 55"/>
              <a:gd name="T40" fmla="*/ 45 w 83"/>
              <a:gd name="T41" fmla="*/ 6 h 55"/>
              <a:gd name="T42" fmla="*/ 59 w 83"/>
              <a:gd name="T43" fmla="*/ 10 h 55"/>
              <a:gd name="T44" fmla="*/ 65 w 83"/>
              <a:gd name="T45" fmla="*/ 12 h 55"/>
              <a:gd name="T46" fmla="*/ 69 w 83"/>
              <a:gd name="T47" fmla="*/ 16 h 55"/>
              <a:gd name="T48" fmla="*/ 73 w 83"/>
              <a:gd name="T49" fmla="*/ 18 h 55"/>
              <a:gd name="T50" fmla="*/ 77 w 83"/>
              <a:gd name="T51" fmla="*/ 22 h 55"/>
              <a:gd name="T52" fmla="*/ 79 w 83"/>
              <a:gd name="T53" fmla="*/ 24 h 55"/>
              <a:gd name="T54" fmla="*/ 81 w 83"/>
              <a:gd name="T55" fmla="*/ 28 h 55"/>
              <a:gd name="T56" fmla="*/ 83 w 83"/>
              <a:gd name="T57" fmla="*/ 30 h 55"/>
              <a:gd name="T58" fmla="*/ 83 w 83"/>
              <a:gd name="T59" fmla="*/ 34 h 55"/>
              <a:gd name="T60" fmla="*/ 83 w 83"/>
              <a:gd name="T61" fmla="*/ 38 h 55"/>
              <a:gd name="T62" fmla="*/ 81 w 83"/>
              <a:gd name="T63" fmla="*/ 44 h 55"/>
              <a:gd name="T64" fmla="*/ 79 w 83"/>
              <a:gd name="T65" fmla="*/ 48 h 55"/>
              <a:gd name="T66" fmla="*/ 75 w 83"/>
              <a:gd name="T67" fmla="*/ 51 h 55"/>
              <a:gd name="T68" fmla="*/ 69 w 83"/>
              <a:gd name="T69" fmla="*/ 53 h 55"/>
              <a:gd name="T70" fmla="*/ 65 w 83"/>
              <a:gd name="T71" fmla="*/ 55 h 55"/>
              <a:gd name="T72" fmla="*/ 61 w 83"/>
              <a:gd name="T73" fmla="*/ 55 h 55"/>
              <a:gd name="T74" fmla="*/ 59 w 83"/>
              <a:gd name="T75" fmla="*/ 55 h 55"/>
              <a:gd name="T76" fmla="*/ 55 w 83"/>
              <a:gd name="T77" fmla="*/ 55 h 55"/>
              <a:gd name="T78" fmla="*/ 49 w 83"/>
              <a:gd name="T79" fmla="*/ 53 h 55"/>
              <a:gd name="T80" fmla="*/ 43 w 83"/>
              <a:gd name="T81" fmla="*/ 49 h 55"/>
              <a:gd name="T82" fmla="*/ 36 w 83"/>
              <a:gd name="T83" fmla="*/ 46 h 55"/>
              <a:gd name="T84" fmla="*/ 36 w 83"/>
              <a:gd name="T85" fmla="*/ 46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3" h="55">
                <a:moveTo>
                  <a:pt x="36" y="46"/>
                </a:moveTo>
                <a:lnTo>
                  <a:pt x="28" y="42"/>
                </a:lnTo>
                <a:lnTo>
                  <a:pt x="22" y="36"/>
                </a:lnTo>
                <a:lnTo>
                  <a:pt x="14" y="30"/>
                </a:lnTo>
                <a:lnTo>
                  <a:pt x="10" y="22"/>
                </a:lnTo>
                <a:lnTo>
                  <a:pt x="4" y="16"/>
                </a:lnTo>
                <a:lnTo>
                  <a:pt x="2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6" y="0"/>
                </a:lnTo>
                <a:lnTo>
                  <a:pt x="36" y="2"/>
                </a:lnTo>
                <a:lnTo>
                  <a:pt x="45" y="6"/>
                </a:lnTo>
                <a:lnTo>
                  <a:pt x="59" y="10"/>
                </a:lnTo>
                <a:lnTo>
                  <a:pt x="65" y="12"/>
                </a:lnTo>
                <a:lnTo>
                  <a:pt x="69" y="16"/>
                </a:lnTo>
                <a:lnTo>
                  <a:pt x="73" y="18"/>
                </a:lnTo>
                <a:lnTo>
                  <a:pt x="77" y="22"/>
                </a:lnTo>
                <a:lnTo>
                  <a:pt x="79" y="24"/>
                </a:lnTo>
                <a:lnTo>
                  <a:pt x="81" y="28"/>
                </a:lnTo>
                <a:lnTo>
                  <a:pt x="83" y="30"/>
                </a:lnTo>
                <a:lnTo>
                  <a:pt x="83" y="34"/>
                </a:lnTo>
                <a:lnTo>
                  <a:pt x="83" y="38"/>
                </a:lnTo>
                <a:lnTo>
                  <a:pt x="81" y="44"/>
                </a:lnTo>
                <a:lnTo>
                  <a:pt x="79" y="48"/>
                </a:lnTo>
                <a:lnTo>
                  <a:pt x="75" y="51"/>
                </a:lnTo>
                <a:lnTo>
                  <a:pt x="69" y="53"/>
                </a:lnTo>
                <a:lnTo>
                  <a:pt x="65" y="55"/>
                </a:lnTo>
                <a:lnTo>
                  <a:pt x="61" y="55"/>
                </a:lnTo>
                <a:lnTo>
                  <a:pt x="59" y="55"/>
                </a:lnTo>
                <a:lnTo>
                  <a:pt x="55" y="55"/>
                </a:lnTo>
                <a:lnTo>
                  <a:pt x="49" y="53"/>
                </a:lnTo>
                <a:lnTo>
                  <a:pt x="43" y="49"/>
                </a:lnTo>
                <a:lnTo>
                  <a:pt x="36" y="46"/>
                </a:lnTo>
                <a:lnTo>
                  <a:pt x="36" y="4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3" name="Freeform 140"/>
          <p:cNvSpPr>
            <a:spLocks/>
          </p:cNvSpPr>
          <p:nvPr/>
        </p:nvSpPr>
        <p:spPr bwMode="auto">
          <a:xfrm>
            <a:off x="9129816" y="1626959"/>
            <a:ext cx="1671934" cy="359398"/>
          </a:xfrm>
          <a:custGeom>
            <a:avLst/>
            <a:gdLst>
              <a:gd name="T0" fmla="*/ 0 w 344"/>
              <a:gd name="T1" fmla="*/ 38 h 53"/>
              <a:gd name="T2" fmla="*/ 0 w 344"/>
              <a:gd name="T3" fmla="*/ 36 h 53"/>
              <a:gd name="T4" fmla="*/ 3 w 344"/>
              <a:gd name="T5" fmla="*/ 34 h 53"/>
              <a:gd name="T6" fmla="*/ 11 w 344"/>
              <a:gd name="T7" fmla="*/ 32 h 53"/>
              <a:gd name="T8" fmla="*/ 23 w 344"/>
              <a:gd name="T9" fmla="*/ 32 h 53"/>
              <a:gd name="T10" fmla="*/ 41 w 344"/>
              <a:gd name="T11" fmla="*/ 28 h 53"/>
              <a:gd name="T12" fmla="*/ 50 w 344"/>
              <a:gd name="T13" fmla="*/ 28 h 53"/>
              <a:gd name="T14" fmla="*/ 64 w 344"/>
              <a:gd name="T15" fmla="*/ 26 h 53"/>
              <a:gd name="T16" fmla="*/ 82 w 344"/>
              <a:gd name="T17" fmla="*/ 24 h 53"/>
              <a:gd name="T18" fmla="*/ 103 w 344"/>
              <a:gd name="T19" fmla="*/ 22 h 53"/>
              <a:gd name="T20" fmla="*/ 127 w 344"/>
              <a:gd name="T21" fmla="*/ 20 h 53"/>
              <a:gd name="T22" fmla="*/ 154 w 344"/>
              <a:gd name="T23" fmla="*/ 16 h 53"/>
              <a:gd name="T24" fmla="*/ 188 w 344"/>
              <a:gd name="T25" fmla="*/ 12 h 53"/>
              <a:gd name="T26" fmla="*/ 221 w 344"/>
              <a:gd name="T27" fmla="*/ 6 h 53"/>
              <a:gd name="T28" fmla="*/ 250 w 344"/>
              <a:gd name="T29" fmla="*/ 2 h 53"/>
              <a:gd name="T30" fmla="*/ 272 w 344"/>
              <a:gd name="T31" fmla="*/ 0 h 53"/>
              <a:gd name="T32" fmla="*/ 290 w 344"/>
              <a:gd name="T33" fmla="*/ 0 h 53"/>
              <a:gd name="T34" fmla="*/ 305 w 344"/>
              <a:gd name="T35" fmla="*/ 0 h 53"/>
              <a:gd name="T36" fmla="*/ 323 w 344"/>
              <a:gd name="T37" fmla="*/ 2 h 53"/>
              <a:gd name="T38" fmla="*/ 337 w 344"/>
              <a:gd name="T39" fmla="*/ 10 h 53"/>
              <a:gd name="T40" fmla="*/ 344 w 344"/>
              <a:gd name="T41" fmla="*/ 18 h 53"/>
              <a:gd name="T42" fmla="*/ 344 w 344"/>
              <a:gd name="T43" fmla="*/ 22 h 53"/>
              <a:gd name="T44" fmla="*/ 337 w 344"/>
              <a:gd name="T45" fmla="*/ 26 h 53"/>
              <a:gd name="T46" fmla="*/ 323 w 344"/>
              <a:gd name="T47" fmla="*/ 28 h 53"/>
              <a:gd name="T48" fmla="*/ 303 w 344"/>
              <a:gd name="T49" fmla="*/ 30 h 53"/>
              <a:gd name="T50" fmla="*/ 276 w 344"/>
              <a:gd name="T51" fmla="*/ 30 h 53"/>
              <a:gd name="T52" fmla="*/ 252 w 344"/>
              <a:gd name="T53" fmla="*/ 30 h 53"/>
              <a:gd name="T54" fmla="*/ 233 w 344"/>
              <a:gd name="T55" fmla="*/ 30 h 53"/>
              <a:gd name="T56" fmla="*/ 219 w 344"/>
              <a:gd name="T57" fmla="*/ 30 h 53"/>
              <a:gd name="T58" fmla="*/ 211 w 344"/>
              <a:gd name="T59" fmla="*/ 32 h 53"/>
              <a:gd name="T60" fmla="*/ 199 w 344"/>
              <a:gd name="T61" fmla="*/ 34 h 53"/>
              <a:gd name="T62" fmla="*/ 188 w 344"/>
              <a:gd name="T63" fmla="*/ 36 h 53"/>
              <a:gd name="T64" fmla="*/ 164 w 344"/>
              <a:gd name="T65" fmla="*/ 38 h 53"/>
              <a:gd name="T66" fmla="*/ 127 w 344"/>
              <a:gd name="T67" fmla="*/ 42 h 53"/>
              <a:gd name="T68" fmla="*/ 88 w 344"/>
              <a:gd name="T69" fmla="*/ 47 h 53"/>
              <a:gd name="T70" fmla="*/ 70 w 344"/>
              <a:gd name="T71" fmla="*/ 49 h 53"/>
              <a:gd name="T72" fmla="*/ 54 w 344"/>
              <a:gd name="T73" fmla="*/ 51 h 53"/>
              <a:gd name="T74" fmla="*/ 45 w 344"/>
              <a:gd name="T75" fmla="*/ 53 h 53"/>
              <a:gd name="T76" fmla="*/ 39 w 344"/>
              <a:gd name="T77" fmla="*/ 53 h 53"/>
              <a:gd name="T78" fmla="*/ 27 w 344"/>
              <a:gd name="T79" fmla="*/ 53 h 53"/>
              <a:gd name="T80" fmla="*/ 7 w 344"/>
              <a:gd name="T81" fmla="*/ 49 h 53"/>
              <a:gd name="T82" fmla="*/ 2 w 344"/>
              <a:gd name="T83" fmla="*/ 44 h 53"/>
              <a:gd name="T84" fmla="*/ 0 w 344"/>
              <a:gd name="T85" fmla="*/ 4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4" h="53">
                <a:moveTo>
                  <a:pt x="0" y="40"/>
                </a:moveTo>
                <a:lnTo>
                  <a:pt x="0" y="38"/>
                </a:lnTo>
                <a:lnTo>
                  <a:pt x="0" y="36"/>
                </a:lnTo>
                <a:lnTo>
                  <a:pt x="0" y="36"/>
                </a:lnTo>
                <a:lnTo>
                  <a:pt x="2" y="34"/>
                </a:lnTo>
                <a:lnTo>
                  <a:pt x="3" y="34"/>
                </a:lnTo>
                <a:lnTo>
                  <a:pt x="5" y="34"/>
                </a:lnTo>
                <a:lnTo>
                  <a:pt x="11" y="32"/>
                </a:lnTo>
                <a:lnTo>
                  <a:pt x="17" y="32"/>
                </a:lnTo>
                <a:lnTo>
                  <a:pt x="23" y="32"/>
                </a:lnTo>
                <a:lnTo>
                  <a:pt x="37" y="30"/>
                </a:lnTo>
                <a:lnTo>
                  <a:pt x="41" y="28"/>
                </a:lnTo>
                <a:lnTo>
                  <a:pt x="45" y="28"/>
                </a:lnTo>
                <a:lnTo>
                  <a:pt x="50" y="28"/>
                </a:lnTo>
                <a:lnTo>
                  <a:pt x="56" y="26"/>
                </a:lnTo>
                <a:lnTo>
                  <a:pt x="64" y="26"/>
                </a:lnTo>
                <a:lnTo>
                  <a:pt x="72" y="24"/>
                </a:lnTo>
                <a:lnTo>
                  <a:pt x="82" y="24"/>
                </a:lnTo>
                <a:lnTo>
                  <a:pt x="92" y="22"/>
                </a:lnTo>
                <a:lnTo>
                  <a:pt x="103" y="22"/>
                </a:lnTo>
                <a:lnTo>
                  <a:pt x="113" y="20"/>
                </a:lnTo>
                <a:lnTo>
                  <a:pt x="127" y="20"/>
                </a:lnTo>
                <a:lnTo>
                  <a:pt x="141" y="18"/>
                </a:lnTo>
                <a:lnTo>
                  <a:pt x="154" y="16"/>
                </a:lnTo>
                <a:lnTo>
                  <a:pt x="170" y="14"/>
                </a:lnTo>
                <a:lnTo>
                  <a:pt x="188" y="12"/>
                </a:lnTo>
                <a:lnTo>
                  <a:pt x="203" y="10"/>
                </a:lnTo>
                <a:lnTo>
                  <a:pt x="221" y="6"/>
                </a:lnTo>
                <a:lnTo>
                  <a:pt x="237" y="4"/>
                </a:lnTo>
                <a:lnTo>
                  <a:pt x="250" y="2"/>
                </a:lnTo>
                <a:lnTo>
                  <a:pt x="262" y="2"/>
                </a:lnTo>
                <a:lnTo>
                  <a:pt x="272" y="0"/>
                </a:lnTo>
                <a:lnTo>
                  <a:pt x="282" y="0"/>
                </a:lnTo>
                <a:lnTo>
                  <a:pt x="290" y="0"/>
                </a:lnTo>
                <a:lnTo>
                  <a:pt x="295" y="0"/>
                </a:lnTo>
                <a:lnTo>
                  <a:pt x="305" y="0"/>
                </a:lnTo>
                <a:lnTo>
                  <a:pt x="315" y="0"/>
                </a:lnTo>
                <a:lnTo>
                  <a:pt x="323" y="2"/>
                </a:lnTo>
                <a:lnTo>
                  <a:pt x="331" y="6"/>
                </a:lnTo>
                <a:lnTo>
                  <a:pt x="337" y="10"/>
                </a:lnTo>
                <a:lnTo>
                  <a:pt x="342" y="14"/>
                </a:lnTo>
                <a:lnTo>
                  <a:pt x="344" y="18"/>
                </a:lnTo>
                <a:lnTo>
                  <a:pt x="344" y="20"/>
                </a:lnTo>
                <a:lnTo>
                  <a:pt x="344" y="22"/>
                </a:lnTo>
                <a:lnTo>
                  <a:pt x="342" y="24"/>
                </a:lnTo>
                <a:lnTo>
                  <a:pt x="337" y="26"/>
                </a:lnTo>
                <a:lnTo>
                  <a:pt x="331" y="28"/>
                </a:lnTo>
                <a:lnTo>
                  <a:pt x="323" y="28"/>
                </a:lnTo>
                <a:lnTo>
                  <a:pt x="313" y="28"/>
                </a:lnTo>
                <a:lnTo>
                  <a:pt x="303" y="30"/>
                </a:lnTo>
                <a:lnTo>
                  <a:pt x="290" y="30"/>
                </a:lnTo>
                <a:lnTo>
                  <a:pt x="276" y="30"/>
                </a:lnTo>
                <a:lnTo>
                  <a:pt x="262" y="30"/>
                </a:lnTo>
                <a:lnTo>
                  <a:pt x="252" y="30"/>
                </a:lnTo>
                <a:lnTo>
                  <a:pt x="242" y="30"/>
                </a:lnTo>
                <a:lnTo>
                  <a:pt x="233" y="30"/>
                </a:lnTo>
                <a:lnTo>
                  <a:pt x="227" y="30"/>
                </a:lnTo>
                <a:lnTo>
                  <a:pt x="219" y="30"/>
                </a:lnTo>
                <a:lnTo>
                  <a:pt x="215" y="30"/>
                </a:lnTo>
                <a:lnTo>
                  <a:pt x="211" y="32"/>
                </a:lnTo>
                <a:lnTo>
                  <a:pt x="205" y="32"/>
                </a:lnTo>
                <a:lnTo>
                  <a:pt x="199" y="34"/>
                </a:lnTo>
                <a:lnTo>
                  <a:pt x="194" y="34"/>
                </a:lnTo>
                <a:lnTo>
                  <a:pt x="188" y="36"/>
                </a:lnTo>
                <a:lnTo>
                  <a:pt x="180" y="36"/>
                </a:lnTo>
                <a:lnTo>
                  <a:pt x="164" y="38"/>
                </a:lnTo>
                <a:lnTo>
                  <a:pt x="145" y="40"/>
                </a:lnTo>
                <a:lnTo>
                  <a:pt x="127" y="42"/>
                </a:lnTo>
                <a:lnTo>
                  <a:pt x="107" y="44"/>
                </a:lnTo>
                <a:lnTo>
                  <a:pt x="88" y="47"/>
                </a:lnTo>
                <a:lnTo>
                  <a:pt x="78" y="49"/>
                </a:lnTo>
                <a:lnTo>
                  <a:pt x="70" y="49"/>
                </a:lnTo>
                <a:lnTo>
                  <a:pt x="62" y="51"/>
                </a:lnTo>
                <a:lnTo>
                  <a:pt x="54" y="51"/>
                </a:lnTo>
                <a:lnTo>
                  <a:pt x="50" y="53"/>
                </a:lnTo>
                <a:lnTo>
                  <a:pt x="45" y="53"/>
                </a:lnTo>
                <a:lnTo>
                  <a:pt x="41" y="53"/>
                </a:lnTo>
                <a:lnTo>
                  <a:pt x="39" y="53"/>
                </a:lnTo>
                <a:lnTo>
                  <a:pt x="33" y="53"/>
                </a:lnTo>
                <a:lnTo>
                  <a:pt x="27" y="53"/>
                </a:lnTo>
                <a:lnTo>
                  <a:pt x="13" y="51"/>
                </a:lnTo>
                <a:lnTo>
                  <a:pt x="7" y="49"/>
                </a:lnTo>
                <a:lnTo>
                  <a:pt x="3" y="45"/>
                </a:lnTo>
                <a:lnTo>
                  <a:pt x="2" y="44"/>
                </a:lnTo>
                <a:lnTo>
                  <a:pt x="0" y="40"/>
                </a:lnTo>
                <a:lnTo>
                  <a:pt x="0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" name="Freeform 142"/>
          <p:cNvSpPr>
            <a:spLocks/>
          </p:cNvSpPr>
          <p:nvPr/>
        </p:nvSpPr>
        <p:spPr bwMode="auto">
          <a:xfrm>
            <a:off x="1429401" y="4286934"/>
            <a:ext cx="454227" cy="292840"/>
          </a:xfrm>
          <a:custGeom>
            <a:avLst/>
            <a:gdLst>
              <a:gd name="T0" fmla="*/ 90 w 94"/>
              <a:gd name="T1" fmla="*/ 13 h 45"/>
              <a:gd name="T2" fmla="*/ 92 w 94"/>
              <a:gd name="T3" fmla="*/ 17 h 45"/>
              <a:gd name="T4" fmla="*/ 92 w 94"/>
              <a:gd name="T5" fmla="*/ 21 h 45"/>
              <a:gd name="T6" fmla="*/ 94 w 94"/>
              <a:gd name="T7" fmla="*/ 27 h 45"/>
              <a:gd name="T8" fmla="*/ 94 w 94"/>
              <a:gd name="T9" fmla="*/ 33 h 45"/>
              <a:gd name="T10" fmla="*/ 94 w 94"/>
              <a:gd name="T11" fmla="*/ 37 h 45"/>
              <a:gd name="T12" fmla="*/ 90 w 94"/>
              <a:gd name="T13" fmla="*/ 41 h 45"/>
              <a:gd name="T14" fmla="*/ 86 w 94"/>
              <a:gd name="T15" fmla="*/ 45 h 45"/>
              <a:gd name="T16" fmla="*/ 81 w 94"/>
              <a:gd name="T17" fmla="*/ 45 h 45"/>
              <a:gd name="T18" fmla="*/ 77 w 94"/>
              <a:gd name="T19" fmla="*/ 45 h 45"/>
              <a:gd name="T20" fmla="*/ 73 w 94"/>
              <a:gd name="T21" fmla="*/ 45 h 45"/>
              <a:gd name="T22" fmla="*/ 69 w 94"/>
              <a:gd name="T23" fmla="*/ 43 h 45"/>
              <a:gd name="T24" fmla="*/ 63 w 94"/>
              <a:gd name="T25" fmla="*/ 41 h 45"/>
              <a:gd name="T26" fmla="*/ 57 w 94"/>
              <a:gd name="T27" fmla="*/ 39 h 45"/>
              <a:gd name="T28" fmla="*/ 49 w 94"/>
              <a:gd name="T29" fmla="*/ 35 h 45"/>
              <a:gd name="T30" fmla="*/ 41 w 94"/>
              <a:gd name="T31" fmla="*/ 31 h 45"/>
              <a:gd name="T32" fmla="*/ 33 w 94"/>
              <a:gd name="T33" fmla="*/ 27 h 45"/>
              <a:gd name="T34" fmla="*/ 26 w 94"/>
              <a:gd name="T35" fmla="*/ 23 h 45"/>
              <a:gd name="T36" fmla="*/ 20 w 94"/>
              <a:gd name="T37" fmla="*/ 19 h 45"/>
              <a:gd name="T38" fmla="*/ 14 w 94"/>
              <a:gd name="T39" fmla="*/ 15 h 45"/>
              <a:gd name="T40" fmla="*/ 8 w 94"/>
              <a:gd name="T41" fmla="*/ 13 h 45"/>
              <a:gd name="T42" fmla="*/ 4 w 94"/>
              <a:gd name="T43" fmla="*/ 9 h 45"/>
              <a:gd name="T44" fmla="*/ 2 w 94"/>
              <a:gd name="T45" fmla="*/ 7 h 45"/>
              <a:gd name="T46" fmla="*/ 0 w 94"/>
              <a:gd name="T47" fmla="*/ 5 h 45"/>
              <a:gd name="T48" fmla="*/ 0 w 94"/>
              <a:gd name="T49" fmla="*/ 3 h 45"/>
              <a:gd name="T50" fmla="*/ 0 w 94"/>
              <a:gd name="T51" fmla="*/ 3 h 45"/>
              <a:gd name="T52" fmla="*/ 2 w 94"/>
              <a:gd name="T53" fmla="*/ 2 h 45"/>
              <a:gd name="T54" fmla="*/ 4 w 94"/>
              <a:gd name="T55" fmla="*/ 2 h 45"/>
              <a:gd name="T56" fmla="*/ 6 w 94"/>
              <a:gd name="T57" fmla="*/ 0 h 45"/>
              <a:gd name="T58" fmla="*/ 10 w 94"/>
              <a:gd name="T59" fmla="*/ 0 h 45"/>
              <a:gd name="T60" fmla="*/ 14 w 94"/>
              <a:gd name="T61" fmla="*/ 0 h 45"/>
              <a:gd name="T62" fmla="*/ 20 w 94"/>
              <a:gd name="T63" fmla="*/ 0 h 45"/>
              <a:gd name="T64" fmla="*/ 26 w 94"/>
              <a:gd name="T65" fmla="*/ 0 h 45"/>
              <a:gd name="T66" fmla="*/ 37 w 94"/>
              <a:gd name="T67" fmla="*/ 0 h 45"/>
              <a:gd name="T68" fmla="*/ 47 w 94"/>
              <a:gd name="T69" fmla="*/ 0 h 45"/>
              <a:gd name="T70" fmla="*/ 59 w 94"/>
              <a:gd name="T71" fmla="*/ 2 h 45"/>
              <a:gd name="T72" fmla="*/ 67 w 94"/>
              <a:gd name="T73" fmla="*/ 2 h 45"/>
              <a:gd name="T74" fmla="*/ 75 w 94"/>
              <a:gd name="T75" fmla="*/ 3 h 45"/>
              <a:gd name="T76" fmla="*/ 81 w 94"/>
              <a:gd name="T77" fmla="*/ 5 h 45"/>
              <a:gd name="T78" fmla="*/ 86 w 94"/>
              <a:gd name="T79" fmla="*/ 9 h 45"/>
              <a:gd name="T80" fmla="*/ 90 w 94"/>
              <a:gd name="T81" fmla="*/ 13 h 45"/>
              <a:gd name="T82" fmla="*/ 90 w 94"/>
              <a:gd name="T83" fmla="*/ 13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4" h="45">
                <a:moveTo>
                  <a:pt x="90" y="13"/>
                </a:moveTo>
                <a:lnTo>
                  <a:pt x="92" y="17"/>
                </a:lnTo>
                <a:lnTo>
                  <a:pt x="92" y="21"/>
                </a:lnTo>
                <a:lnTo>
                  <a:pt x="94" y="27"/>
                </a:lnTo>
                <a:lnTo>
                  <a:pt x="94" y="33"/>
                </a:lnTo>
                <a:lnTo>
                  <a:pt x="94" y="37"/>
                </a:lnTo>
                <a:lnTo>
                  <a:pt x="90" y="41"/>
                </a:lnTo>
                <a:lnTo>
                  <a:pt x="86" y="45"/>
                </a:lnTo>
                <a:lnTo>
                  <a:pt x="81" y="45"/>
                </a:lnTo>
                <a:lnTo>
                  <a:pt x="77" y="45"/>
                </a:lnTo>
                <a:lnTo>
                  <a:pt x="73" y="45"/>
                </a:lnTo>
                <a:lnTo>
                  <a:pt x="69" y="43"/>
                </a:lnTo>
                <a:lnTo>
                  <a:pt x="63" y="41"/>
                </a:lnTo>
                <a:lnTo>
                  <a:pt x="57" y="39"/>
                </a:lnTo>
                <a:lnTo>
                  <a:pt x="49" y="35"/>
                </a:lnTo>
                <a:lnTo>
                  <a:pt x="41" y="31"/>
                </a:lnTo>
                <a:lnTo>
                  <a:pt x="33" y="27"/>
                </a:lnTo>
                <a:lnTo>
                  <a:pt x="26" y="23"/>
                </a:lnTo>
                <a:lnTo>
                  <a:pt x="20" y="19"/>
                </a:lnTo>
                <a:lnTo>
                  <a:pt x="14" y="15"/>
                </a:lnTo>
                <a:lnTo>
                  <a:pt x="8" y="13"/>
                </a:lnTo>
                <a:lnTo>
                  <a:pt x="4" y="9"/>
                </a:ln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0" y="3"/>
                </a:lnTo>
                <a:lnTo>
                  <a:pt x="2" y="2"/>
                </a:lnTo>
                <a:lnTo>
                  <a:pt x="4" y="2"/>
                </a:lnTo>
                <a:lnTo>
                  <a:pt x="6" y="0"/>
                </a:lnTo>
                <a:lnTo>
                  <a:pt x="10" y="0"/>
                </a:lnTo>
                <a:lnTo>
                  <a:pt x="14" y="0"/>
                </a:lnTo>
                <a:lnTo>
                  <a:pt x="20" y="0"/>
                </a:lnTo>
                <a:lnTo>
                  <a:pt x="26" y="0"/>
                </a:lnTo>
                <a:lnTo>
                  <a:pt x="37" y="0"/>
                </a:lnTo>
                <a:lnTo>
                  <a:pt x="47" y="0"/>
                </a:lnTo>
                <a:lnTo>
                  <a:pt x="59" y="2"/>
                </a:lnTo>
                <a:lnTo>
                  <a:pt x="67" y="2"/>
                </a:lnTo>
                <a:lnTo>
                  <a:pt x="75" y="3"/>
                </a:lnTo>
                <a:lnTo>
                  <a:pt x="81" y="5"/>
                </a:lnTo>
                <a:lnTo>
                  <a:pt x="86" y="9"/>
                </a:lnTo>
                <a:lnTo>
                  <a:pt x="90" y="13"/>
                </a:lnTo>
                <a:lnTo>
                  <a:pt x="90" y="1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6" name="Freeform 143"/>
          <p:cNvSpPr>
            <a:spLocks/>
          </p:cNvSpPr>
          <p:nvPr/>
        </p:nvSpPr>
        <p:spPr bwMode="auto">
          <a:xfrm>
            <a:off x="1216784" y="4899234"/>
            <a:ext cx="686171" cy="971699"/>
          </a:xfrm>
          <a:custGeom>
            <a:avLst/>
            <a:gdLst>
              <a:gd name="T0" fmla="*/ 90 w 143"/>
              <a:gd name="T1" fmla="*/ 147 h 147"/>
              <a:gd name="T2" fmla="*/ 86 w 143"/>
              <a:gd name="T3" fmla="*/ 123 h 147"/>
              <a:gd name="T4" fmla="*/ 78 w 143"/>
              <a:gd name="T5" fmla="*/ 98 h 147"/>
              <a:gd name="T6" fmla="*/ 75 w 143"/>
              <a:gd name="T7" fmla="*/ 86 h 147"/>
              <a:gd name="T8" fmla="*/ 71 w 143"/>
              <a:gd name="T9" fmla="*/ 78 h 147"/>
              <a:gd name="T10" fmla="*/ 69 w 143"/>
              <a:gd name="T11" fmla="*/ 72 h 147"/>
              <a:gd name="T12" fmla="*/ 71 w 143"/>
              <a:gd name="T13" fmla="*/ 68 h 147"/>
              <a:gd name="T14" fmla="*/ 71 w 143"/>
              <a:gd name="T15" fmla="*/ 62 h 147"/>
              <a:gd name="T16" fmla="*/ 75 w 143"/>
              <a:gd name="T17" fmla="*/ 51 h 147"/>
              <a:gd name="T18" fmla="*/ 77 w 143"/>
              <a:gd name="T19" fmla="*/ 39 h 147"/>
              <a:gd name="T20" fmla="*/ 78 w 143"/>
              <a:gd name="T21" fmla="*/ 35 h 147"/>
              <a:gd name="T22" fmla="*/ 78 w 143"/>
              <a:gd name="T23" fmla="*/ 35 h 147"/>
              <a:gd name="T24" fmla="*/ 75 w 143"/>
              <a:gd name="T25" fmla="*/ 37 h 147"/>
              <a:gd name="T26" fmla="*/ 67 w 143"/>
              <a:gd name="T27" fmla="*/ 37 h 147"/>
              <a:gd name="T28" fmla="*/ 59 w 143"/>
              <a:gd name="T29" fmla="*/ 39 h 147"/>
              <a:gd name="T30" fmla="*/ 41 w 143"/>
              <a:gd name="T31" fmla="*/ 43 h 147"/>
              <a:gd name="T32" fmla="*/ 31 w 143"/>
              <a:gd name="T33" fmla="*/ 43 h 147"/>
              <a:gd name="T34" fmla="*/ 24 w 143"/>
              <a:gd name="T35" fmla="*/ 43 h 147"/>
              <a:gd name="T36" fmla="*/ 12 w 143"/>
              <a:gd name="T37" fmla="*/ 37 h 147"/>
              <a:gd name="T38" fmla="*/ 4 w 143"/>
              <a:gd name="T39" fmla="*/ 35 h 147"/>
              <a:gd name="T40" fmla="*/ 2 w 143"/>
              <a:gd name="T41" fmla="*/ 33 h 147"/>
              <a:gd name="T42" fmla="*/ 0 w 143"/>
              <a:gd name="T43" fmla="*/ 31 h 147"/>
              <a:gd name="T44" fmla="*/ 2 w 143"/>
              <a:gd name="T45" fmla="*/ 29 h 147"/>
              <a:gd name="T46" fmla="*/ 12 w 143"/>
              <a:gd name="T47" fmla="*/ 25 h 147"/>
              <a:gd name="T48" fmla="*/ 29 w 143"/>
              <a:gd name="T49" fmla="*/ 21 h 147"/>
              <a:gd name="T50" fmla="*/ 45 w 143"/>
              <a:gd name="T51" fmla="*/ 19 h 147"/>
              <a:gd name="T52" fmla="*/ 61 w 143"/>
              <a:gd name="T53" fmla="*/ 15 h 147"/>
              <a:gd name="T54" fmla="*/ 73 w 143"/>
              <a:gd name="T55" fmla="*/ 11 h 147"/>
              <a:gd name="T56" fmla="*/ 80 w 143"/>
              <a:gd name="T57" fmla="*/ 6 h 147"/>
              <a:gd name="T58" fmla="*/ 88 w 143"/>
              <a:gd name="T59" fmla="*/ 0 h 147"/>
              <a:gd name="T60" fmla="*/ 98 w 143"/>
              <a:gd name="T61" fmla="*/ 0 h 147"/>
              <a:gd name="T62" fmla="*/ 112 w 143"/>
              <a:gd name="T63" fmla="*/ 2 h 147"/>
              <a:gd name="T64" fmla="*/ 127 w 143"/>
              <a:gd name="T65" fmla="*/ 10 h 147"/>
              <a:gd name="T66" fmla="*/ 135 w 143"/>
              <a:gd name="T67" fmla="*/ 15 h 147"/>
              <a:gd name="T68" fmla="*/ 139 w 143"/>
              <a:gd name="T69" fmla="*/ 19 h 147"/>
              <a:gd name="T70" fmla="*/ 143 w 143"/>
              <a:gd name="T71" fmla="*/ 23 h 147"/>
              <a:gd name="T72" fmla="*/ 141 w 143"/>
              <a:gd name="T73" fmla="*/ 29 h 147"/>
              <a:gd name="T74" fmla="*/ 137 w 143"/>
              <a:gd name="T75" fmla="*/ 35 h 147"/>
              <a:gd name="T76" fmla="*/ 127 w 143"/>
              <a:gd name="T77" fmla="*/ 39 h 147"/>
              <a:gd name="T78" fmla="*/ 118 w 143"/>
              <a:gd name="T79" fmla="*/ 49 h 147"/>
              <a:gd name="T80" fmla="*/ 108 w 143"/>
              <a:gd name="T81" fmla="*/ 59 h 147"/>
              <a:gd name="T82" fmla="*/ 104 w 143"/>
              <a:gd name="T83" fmla="*/ 66 h 147"/>
              <a:gd name="T84" fmla="*/ 102 w 143"/>
              <a:gd name="T85" fmla="*/ 68 h 147"/>
              <a:gd name="T86" fmla="*/ 104 w 143"/>
              <a:gd name="T87" fmla="*/ 72 h 147"/>
              <a:gd name="T88" fmla="*/ 106 w 143"/>
              <a:gd name="T89" fmla="*/ 76 h 147"/>
              <a:gd name="T90" fmla="*/ 108 w 143"/>
              <a:gd name="T91" fmla="*/ 82 h 147"/>
              <a:gd name="T92" fmla="*/ 112 w 143"/>
              <a:gd name="T93" fmla="*/ 92 h 147"/>
              <a:gd name="T94" fmla="*/ 120 w 143"/>
              <a:gd name="T95" fmla="*/ 108 h 147"/>
              <a:gd name="T96" fmla="*/ 122 w 143"/>
              <a:gd name="T97" fmla="*/ 133 h 147"/>
              <a:gd name="T98" fmla="*/ 122 w 143"/>
              <a:gd name="T99" fmla="*/ 147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3" h="147">
                <a:moveTo>
                  <a:pt x="122" y="147"/>
                </a:moveTo>
                <a:lnTo>
                  <a:pt x="90" y="147"/>
                </a:lnTo>
                <a:lnTo>
                  <a:pt x="88" y="135"/>
                </a:lnTo>
                <a:lnTo>
                  <a:pt x="86" y="123"/>
                </a:lnTo>
                <a:lnTo>
                  <a:pt x="82" y="110"/>
                </a:lnTo>
                <a:lnTo>
                  <a:pt x="78" y="98"/>
                </a:lnTo>
                <a:lnTo>
                  <a:pt x="77" y="92"/>
                </a:lnTo>
                <a:lnTo>
                  <a:pt x="75" y="86"/>
                </a:lnTo>
                <a:lnTo>
                  <a:pt x="73" y="82"/>
                </a:lnTo>
                <a:lnTo>
                  <a:pt x="71" y="78"/>
                </a:lnTo>
                <a:lnTo>
                  <a:pt x="71" y="74"/>
                </a:lnTo>
                <a:lnTo>
                  <a:pt x="69" y="72"/>
                </a:lnTo>
                <a:lnTo>
                  <a:pt x="69" y="70"/>
                </a:lnTo>
                <a:lnTo>
                  <a:pt x="71" y="68"/>
                </a:lnTo>
                <a:lnTo>
                  <a:pt x="71" y="66"/>
                </a:lnTo>
                <a:lnTo>
                  <a:pt x="71" y="62"/>
                </a:lnTo>
                <a:lnTo>
                  <a:pt x="73" y="57"/>
                </a:lnTo>
                <a:lnTo>
                  <a:pt x="75" y="51"/>
                </a:lnTo>
                <a:lnTo>
                  <a:pt x="77" y="43"/>
                </a:lnTo>
                <a:lnTo>
                  <a:pt x="77" y="39"/>
                </a:lnTo>
                <a:lnTo>
                  <a:pt x="78" y="37"/>
                </a:lnTo>
                <a:lnTo>
                  <a:pt x="78" y="35"/>
                </a:lnTo>
                <a:lnTo>
                  <a:pt x="78" y="35"/>
                </a:lnTo>
                <a:lnTo>
                  <a:pt x="78" y="35"/>
                </a:lnTo>
                <a:lnTo>
                  <a:pt x="77" y="35"/>
                </a:lnTo>
                <a:lnTo>
                  <a:pt x="75" y="37"/>
                </a:lnTo>
                <a:lnTo>
                  <a:pt x="71" y="37"/>
                </a:lnTo>
                <a:lnTo>
                  <a:pt x="67" y="37"/>
                </a:lnTo>
                <a:lnTo>
                  <a:pt x="63" y="39"/>
                </a:lnTo>
                <a:lnTo>
                  <a:pt x="59" y="39"/>
                </a:lnTo>
                <a:lnTo>
                  <a:pt x="49" y="41"/>
                </a:lnTo>
                <a:lnTo>
                  <a:pt x="41" y="43"/>
                </a:lnTo>
                <a:lnTo>
                  <a:pt x="35" y="43"/>
                </a:lnTo>
                <a:lnTo>
                  <a:pt x="31" y="43"/>
                </a:lnTo>
                <a:lnTo>
                  <a:pt x="28" y="43"/>
                </a:lnTo>
                <a:lnTo>
                  <a:pt x="24" y="43"/>
                </a:lnTo>
                <a:lnTo>
                  <a:pt x="18" y="41"/>
                </a:lnTo>
                <a:lnTo>
                  <a:pt x="12" y="37"/>
                </a:lnTo>
                <a:lnTo>
                  <a:pt x="8" y="35"/>
                </a:lnTo>
                <a:lnTo>
                  <a:pt x="4" y="35"/>
                </a:lnTo>
                <a:lnTo>
                  <a:pt x="2" y="33"/>
                </a:lnTo>
                <a:lnTo>
                  <a:pt x="2" y="33"/>
                </a:lnTo>
                <a:lnTo>
                  <a:pt x="0" y="31"/>
                </a:lnTo>
                <a:lnTo>
                  <a:pt x="0" y="31"/>
                </a:lnTo>
                <a:lnTo>
                  <a:pt x="2" y="29"/>
                </a:lnTo>
                <a:lnTo>
                  <a:pt x="2" y="29"/>
                </a:lnTo>
                <a:lnTo>
                  <a:pt x="6" y="27"/>
                </a:lnTo>
                <a:lnTo>
                  <a:pt x="12" y="25"/>
                </a:lnTo>
                <a:lnTo>
                  <a:pt x="20" y="23"/>
                </a:lnTo>
                <a:lnTo>
                  <a:pt x="29" y="21"/>
                </a:lnTo>
                <a:lnTo>
                  <a:pt x="37" y="21"/>
                </a:lnTo>
                <a:lnTo>
                  <a:pt x="45" y="19"/>
                </a:lnTo>
                <a:lnTo>
                  <a:pt x="53" y="17"/>
                </a:lnTo>
                <a:lnTo>
                  <a:pt x="61" y="15"/>
                </a:lnTo>
                <a:lnTo>
                  <a:pt x="67" y="13"/>
                </a:lnTo>
                <a:lnTo>
                  <a:pt x="73" y="11"/>
                </a:lnTo>
                <a:lnTo>
                  <a:pt x="77" y="10"/>
                </a:lnTo>
                <a:lnTo>
                  <a:pt x="80" y="6"/>
                </a:lnTo>
                <a:lnTo>
                  <a:pt x="84" y="4"/>
                </a:lnTo>
                <a:lnTo>
                  <a:pt x="88" y="0"/>
                </a:lnTo>
                <a:lnTo>
                  <a:pt x="94" y="0"/>
                </a:lnTo>
                <a:lnTo>
                  <a:pt x="98" y="0"/>
                </a:lnTo>
                <a:lnTo>
                  <a:pt x="104" y="0"/>
                </a:lnTo>
                <a:lnTo>
                  <a:pt x="112" y="2"/>
                </a:lnTo>
                <a:lnTo>
                  <a:pt x="120" y="6"/>
                </a:lnTo>
                <a:lnTo>
                  <a:pt x="127" y="10"/>
                </a:lnTo>
                <a:lnTo>
                  <a:pt x="131" y="11"/>
                </a:lnTo>
                <a:lnTo>
                  <a:pt x="135" y="15"/>
                </a:lnTo>
                <a:lnTo>
                  <a:pt x="137" y="17"/>
                </a:lnTo>
                <a:lnTo>
                  <a:pt x="139" y="19"/>
                </a:lnTo>
                <a:lnTo>
                  <a:pt x="141" y="21"/>
                </a:lnTo>
                <a:lnTo>
                  <a:pt x="143" y="23"/>
                </a:lnTo>
                <a:lnTo>
                  <a:pt x="143" y="25"/>
                </a:lnTo>
                <a:lnTo>
                  <a:pt x="141" y="29"/>
                </a:lnTo>
                <a:lnTo>
                  <a:pt x="139" y="31"/>
                </a:lnTo>
                <a:lnTo>
                  <a:pt x="137" y="35"/>
                </a:lnTo>
                <a:lnTo>
                  <a:pt x="133" y="37"/>
                </a:lnTo>
                <a:lnTo>
                  <a:pt x="127" y="39"/>
                </a:lnTo>
                <a:lnTo>
                  <a:pt x="122" y="43"/>
                </a:lnTo>
                <a:lnTo>
                  <a:pt x="118" y="49"/>
                </a:lnTo>
                <a:lnTo>
                  <a:pt x="112" y="53"/>
                </a:lnTo>
                <a:lnTo>
                  <a:pt x="108" y="59"/>
                </a:lnTo>
                <a:lnTo>
                  <a:pt x="104" y="64"/>
                </a:lnTo>
                <a:lnTo>
                  <a:pt x="104" y="66"/>
                </a:lnTo>
                <a:lnTo>
                  <a:pt x="102" y="66"/>
                </a:lnTo>
                <a:lnTo>
                  <a:pt x="102" y="68"/>
                </a:lnTo>
                <a:lnTo>
                  <a:pt x="104" y="70"/>
                </a:lnTo>
                <a:lnTo>
                  <a:pt x="104" y="72"/>
                </a:lnTo>
                <a:lnTo>
                  <a:pt x="104" y="74"/>
                </a:lnTo>
                <a:lnTo>
                  <a:pt x="106" y="76"/>
                </a:lnTo>
                <a:lnTo>
                  <a:pt x="106" y="78"/>
                </a:lnTo>
                <a:lnTo>
                  <a:pt x="108" y="82"/>
                </a:lnTo>
                <a:lnTo>
                  <a:pt x="110" y="86"/>
                </a:lnTo>
                <a:lnTo>
                  <a:pt x="112" y="92"/>
                </a:lnTo>
                <a:lnTo>
                  <a:pt x="114" y="96"/>
                </a:lnTo>
                <a:lnTo>
                  <a:pt x="120" y="108"/>
                </a:lnTo>
                <a:lnTo>
                  <a:pt x="122" y="119"/>
                </a:lnTo>
                <a:lnTo>
                  <a:pt x="122" y="133"/>
                </a:lnTo>
                <a:lnTo>
                  <a:pt x="122" y="147"/>
                </a:lnTo>
                <a:lnTo>
                  <a:pt x="122" y="1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" name="Freeform 144"/>
          <p:cNvSpPr>
            <a:spLocks/>
          </p:cNvSpPr>
          <p:nvPr/>
        </p:nvSpPr>
        <p:spPr bwMode="auto">
          <a:xfrm>
            <a:off x="1178128" y="5777753"/>
            <a:ext cx="2628700" cy="559058"/>
          </a:xfrm>
          <a:custGeom>
            <a:avLst/>
            <a:gdLst>
              <a:gd name="T0" fmla="*/ 545 w 545"/>
              <a:gd name="T1" fmla="*/ 45 h 84"/>
              <a:gd name="T2" fmla="*/ 539 w 545"/>
              <a:gd name="T3" fmla="*/ 49 h 84"/>
              <a:gd name="T4" fmla="*/ 527 w 545"/>
              <a:gd name="T5" fmla="*/ 53 h 84"/>
              <a:gd name="T6" fmla="*/ 512 w 545"/>
              <a:gd name="T7" fmla="*/ 59 h 84"/>
              <a:gd name="T8" fmla="*/ 490 w 545"/>
              <a:gd name="T9" fmla="*/ 65 h 84"/>
              <a:gd name="T10" fmla="*/ 455 w 545"/>
              <a:gd name="T11" fmla="*/ 73 h 84"/>
              <a:gd name="T12" fmla="*/ 414 w 545"/>
              <a:gd name="T13" fmla="*/ 80 h 84"/>
              <a:gd name="T14" fmla="*/ 388 w 545"/>
              <a:gd name="T15" fmla="*/ 84 h 84"/>
              <a:gd name="T16" fmla="*/ 363 w 545"/>
              <a:gd name="T17" fmla="*/ 84 h 84"/>
              <a:gd name="T18" fmla="*/ 331 w 545"/>
              <a:gd name="T19" fmla="*/ 77 h 84"/>
              <a:gd name="T20" fmla="*/ 316 w 545"/>
              <a:gd name="T21" fmla="*/ 73 h 84"/>
              <a:gd name="T22" fmla="*/ 294 w 545"/>
              <a:gd name="T23" fmla="*/ 67 h 84"/>
              <a:gd name="T24" fmla="*/ 269 w 545"/>
              <a:gd name="T25" fmla="*/ 59 h 84"/>
              <a:gd name="T26" fmla="*/ 237 w 545"/>
              <a:gd name="T27" fmla="*/ 51 h 84"/>
              <a:gd name="T28" fmla="*/ 202 w 545"/>
              <a:gd name="T29" fmla="*/ 41 h 84"/>
              <a:gd name="T30" fmla="*/ 171 w 545"/>
              <a:gd name="T31" fmla="*/ 33 h 84"/>
              <a:gd name="T32" fmla="*/ 145 w 545"/>
              <a:gd name="T33" fmla="*/ 28 h 84"/>
              <a:gd name="T34" fmla="*/ 124 w 545"/>
              <a:gd name="T35" fmla="*/ 24 h 84"/>
              <a:gd name="T36" fmla="*/ 110 w 545"/>
              <a:gd name="T37" fmla="*/ 22 h 84"/>
              <a:gd name="T38" fmla="*/ 100 w 545"/>
              <a:gd name="T39" fmla="*/ 22 h 84"/>
              <a:gd name="T40" fmla="*/ 67 w 545"/>
              <a:gd name="T41" fmla="*/ 33 h 84"/>
              <a:gd name="T42" fmla="*/ 43 w 545"/>
              <a:gd name="T43" fmla="*/ 39 h 84"/>
              <a:gd name="T44" fmla="*/ 22 w 545"/>
              <a:gd name="T45" fmla="*/ 37 h 84"/>
              <a:gd name="T46" fmla="*/ 6 w 545"/>
              <a:gd name="T47" fmla="*/ 28 h 84"/>
              <a:gd name="T48" fmla="*/ 0 w 545"/>
              <a:gd name="T49" fmla="*/ 14 h 84"/>
              <a:gd name="T50" fmla="*/ 32 w 545"/>
              <a:gd name="T51" fmla="*/ 10 h 84"/>
              <a:gd name="T52" fmla="*/ 59 w 545"/>
              <a:gd name="T53" fmla="*/ 6 h 84"/>
              <a:gd name="T54" fmla="*/ 81 w 545"/>
              <a:gd name="T55" fmla="*/ 2 h 84"/>
              <a:gd name="T56" fmla="*/ 96 w 545"/>
              <a:gd name="T57" fmla="*/ 0 h 84"/>
              <a:gd name="T58" fmla="*/ 106 w 545"/>
              <a:gd name="T59" fmla="*/ 0 h 84"/>
              <a:gd name="T60" fmla="*/ 124 w 545"/>
              <a:gd name="T61" fmla="*/ 0 h 84"/>
              <a:gd name="T62" fmla="*/ 135 w 545"/>
              <a:gd name="T63" fmla="*/ 0 h 84"/>
              <a:gd name="T64" fmla="*/ 153 w 545"/>
              <a:gd name="T65" fmla="*/ 4 h 84"/>
              <a:gd name="T66" fmla="*/ 184 w 545"/>
              <a:gd name="T67" fmla="*/ 10 h 84"/>
              <a:gd name="T68" fmla="*/ 253 w 545"/>
              <a:gd name="T69" fmla="*/ 26 h 84"/>
              <a:gd name="T70" fmla="*/ 316 w 545"/>
              <a:gd name="T71" fmla="*/ 35 h 84"/>
              <a:gd name="T72" fmla="*/ 345 w 545"/>
              <a:gd name="T73" fmla="*/ 39 h 84"/>
              <a:gd name="T74" fmla="*/ 365 w 545"/>
              <a:gd name="T75" fmla="*/ 43 h 84"/>
              <a:gd name="T76" fmla="*/ 380 w 545"/>
              <a:gd name="T77" fmla="*/ 41 h 84"/>
              <a:gd name="T78" fmla="*/ 396 w 545"/>
              <a:gd name="T79" fmla="*/ 41 h 84"/>
              <a:gd name="T80" fmla="*/ 414 w 545"/>
              <a:gd name="T81" fmla="*/ 41 h 84"/>
              <a:gd name="T82" fmla="*/ 437 w 545"/>
              <a:gd name="T83" fmla="*/ 39 h 84"/>
              <a:gd name="T84" fmla="*/ 465 w 545"/>
              <a:gd name="T85" fmla="*/ 39 h 84"/>
              <a:gd name="T86" fmla="*/ 492 w 545"/>
              <a:gd name="T87" fmla="*/ 39 h 84"/>
              <a:gd name="T88" fmla="*/ 514 w 545"/>
              <a:gd name="T89" fmla="*/ 39 h 84"/>
              <a:gd name="T90" fmla="*/ 531 w 545"/>
              <a:gd name="T91" fmla="*/ 39 h 84"/>
              <a:gd name="T92" fmla="*/ 541 w 545"/>
              <a:gd name="T93" fmla="*/ 41 h 84"/>
              <a:gd name="T94" fmla="*/ 545 w 545"/>
              <a:gd name="T95" fmla="*/ 43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45" h="84">
                <a:moveTo>
                  <a:pt x="545" y="43"/>
                </a:moveTo>
                <a:lnTo>
                  <a:pt x="545" y="45"/>
                </a:lnTo>
                <a:lnTo>
                  <a:pt x="545" y="45"/>
                </a:lnTo>
                <a:lnTo>
                  <a:pt x="543" y="47"/>
                </a:lnTo>
                <a:lnTo>
                  <a:pt x="541" y="49"/>
                </a:lnTo>
                <a:lnTo>
                  <a:pt x="539" y="49"/>
                </a:lnTo>
                <a:lnTo>
                  <a:pt x="535" y="51"/>
                </a:lnTo>
                <a:lnTo>
                  <a:pt x="531" y="53"/>
                </a:lnTo>
                <a:lnTo>
                  <a:pt x="527" y="53"/>
                </a:lnTo>
                <a:lnTo>
                  <a:pt x="523" y="55"/>
                </a:lnTo>
                <a:lnTo>
                  <a:pt x="518" y="57"/>
                </a:lnTo>
                <a:lnTo>
                  <a:pt x="512" y="59"/>
                </a:lnTo>
                <a:lnTo>
                  <a:pt x="504" y="61"/>
                </a:lnTo>
                <a:lnTo>
                  <a:pt x="498" y="63"/>
                </a:lnTo>
                <a:lnTo>
                  <a:pt x="490" y="65"/>
                </a:lnTo>
                <a:lnTo>
                  <a:pt x="480" y="67"/>
                </a:lnTo>
                <a:lnTo>
                  <a:pt x="472" y="69"/>
                </a:lnTo>
                <a:lnTo>
                  <a:pt x="455" y="73"/>
                </a:lnTo>
                <a:lnTo>
                  <a:pt x="439" y="77"/>
                </a:lnTo>
                <a:lnTo>
                  <a:pt x="425" y="79"/>
                </a:lnTo>
                <a:lnTo>
                  <a:pt x="414" y="80"/>
                </a:lnTo>
                <a:lnTo>
                  <a:pt x="402" y="82"/>
                </a:lnTo>
                <a:lnTo>
                  <a:pt x="394" y="84"/>
                </a:lnTo>
                <a:lnTo>
                  <a:pt x="388" y="84"/>
                </a:lnTo>
                <a:lnTo>
                  <a:pt x="382" y="84"/>
                </a:lnTo>
                <a:lnTo>
                  <a:pt x="373" y="84"/>
                </a:lnTo>
                <a:lnTo>
                  <a:pt x="363" y="84"/>
                </a:lnTo>
                <a:lnTo>
                  <a:pt x="353" y="82"/>
                </a:lnTo>
                <a:lnTo>
                  <a:pt x="339" y="79"/>
                </a:lnTo>
                <a:lnTo>
                  <a:pt x="331" y="77"/>
                </a:lnTo>
                <a:lnTo>
                  <a:pt x="326" y="75"/>
                </a:lnTo>
                <a:lnTo>
                  <a:pt x="322" y="75"/>
                </a:lnTo>
                <a:lnTo>
                  <a:pt x="316" y="73"/>
                </a:lnTo>
                <a:lnTo>
                  <a:pt x="308" y="71"/>
                </a:lnTo>
                <a:lnTo>
                  <a:pt x="302" y="69"/>
                </a:lnTo>
                <a:lnTo>
                  <a:pt x="294" y="67"/>
                </a:lnTo>
                <a:lnTo>
                  <a:pt x="286" y="65"/>
                </a:lnTo>
                <a:lnTo>
                  <a:pt x="277" y="61"/>
                </a:lnTo>
                <a:lnTo>
                  <a:pt x="269" y="59"/>
                </a:lnTo>
                <a:lnTo>
                  <a:pt x="259" y="57"/>
                </a:lnTo>
                <a:lnTo>
                  <a:pt x="249" y="53"/>
                </a:lnTo>
                <a:lnTo>
                  <a:pt x="237" y="51"/>
                </a:lnTo>
                <a:lnTo>
                  <a:pt x="226" y="47"/>
                </a:lnTo>
                <a:lnTo>
                  <a:pt x="214" y="43"/>
                </a:lnTo>
                <a:lnTo>
                  <a:pt x="202" y="41"/>
                </a:lnTo>
                <a:lnTo>
                  <a:pt x="192" y="37"/>
                </a:lnTo>
                <a:lnTo>
                  <a:pt x="181" y="35"/>
                </a:lnTo>
                <a:lnTo>
                  <a:pt x="171" y="33"/>
                </a:lnTo>
                <a:lnTo>
                  <a:pt x="161" y="30"/>
                </a:lnTo>
                <a:lnTo>
                  <a:pt x="153" y="28"/>
                </a:lnTo>
                <a:lnTo>
                  <a:pt x="145" y="28"/>
                </a:lnTo>
                <a:lnTo>
                  <a:pt x="137" y="26"/>
                </a:lnTo>
                <a:lnTo>
                  <a:pt x="130" y="24"/>
                </a:lnTo>
                <a:lnTo>
                  <a:pt x="124" y="24"/>
                </a:lnTo>
                <a:lnTo>
                  <a:pt x="118" y="22"/>
                </a:lnTo>
                <a:lnTo>
                  <a:pt x="114" y="22"/>
                </a:lnTo>
                <a:lnTo>
                  <a:pt x="110" y="22"/>
                </a:lnTo>
                <a:lnTo>
                  <a:pt x="106" y="22"/>
                </a:lnTo>
                <a:lnTo>
                  <a:pt x="102" y="22"/>
                </a:lnTo>
                <a:lnTo>
                  <a:pt x="100" y="22"/>
                </a:lnTo>
                <a:lnTo>
                  <a:pt x="83" y="26"/>
                </a:lnTo>
                <a:lnTo>
                  <a:pt x="75" y="30"/>
                </a:lnTo>
                <a:lnTo>
                  <a:pt x="67" y="33"/>
                </a:lnTo>
                <a:lnTo>
                  <a:pt x="59" y="35"/>
                </a:lnTo>
                <a:lnTo>
                  <a:pt x="51" y="37"/>
                </a:lnTo>
                <a:lnTo>
                  <a:pt x="43" y="39"/>
                </a:lnTo>
                <a:lnTo>
                  <a:pt x="37" y="39"/>
                </a:lnTo>
                <a:lnTo>
                  <a:pt x="30" y="39"/>
                </a:lnTo>
                <a:lnTo>
                  <a:pt x="22" y="37"/>
                </a:lnTo>
                <a:lnTo>
                  <a:pt x="16" y="33"/>
                </a:lnTo>
                <a:lnTo>
                  <a:pt x="10" y="31"/>
                </a:lnTo>
                <a:lnTo>
                  <a:pt x="6" y="28"/>
                </a:lnTo>
                <a:lnTo>
                  <a:pt x="2" y="24"/>
                </a:lnTo>
                <a:lnTo>
                  <a:pt x="0" y="18"/>
                </a:lnTo>
                <a:lnTo>
                  <a:pt x="0" y="14"/>
                </a:lnTo>
                <a:lnTo>
                  <a:pt x="10" y="12"/>
                </a:lnTo>
                <a:lnTo>
                  <a:pt x="22" y="12"/>
                </a:lnTo>
                <a:lnTo>
                  <a:pt x="32" y="10"/>
                </a:lnTo>
                <a:lnTo>
                  <a:pt x="41" y="8"/>
                </a:lnTo>
                <a:lnTo>
                  <a:pt x="51" y="6"/>
                </a:lnTo>
                <a:lnTo>
                  <a:pt x="59" y="6"/>
                </a:lnTo>
                <a:lnTo>
                  <a:pt x="67" y="4"/>
                </a:lnTo>
                <a:lnTo>
                  <a:pt x="73" y="4"/>
                </a:lnTo>
                <a:lnTo>
                  <a:pt x="81" y="2"/>
                </a:lnTo>
                <a:lnTo>
                  <a:pt x="86" y="2"/>
                </a:lnTo>
                <a:lnTo>
                  <a:pt x="92" y="0"/>
                </a:lnTo>
                <a:lnTo>
                  <a:pt x="96" y="0"/>
                </a:lnTo>
                <a:lnTo>
                  <a:pt x="100" y="0"/>
                </a:lnTo>
                <a:lnTo>
                  <a:pt x="104" y="0"/>
                </a:lnTo>
                <a:lnTo>
                  <a:pt x="106" y="0"/>
                </a:lnTo>
                <a:lnTo>
                  <a:pt x="110" y="0"/>
                </a:lnTo>
                <a:lnTo>
                  <a:pt x="116" y="0"/>
                </a:lnTo>
                <a:lnTo>
                  <a:pt x="124" y="0"/>
                </a:lnTo>
                <a:lnTo>
                  <a:pt x="130" y="0"/>
                </a:lnTo>
                <a:lnTo>
                  <a:pt x="134" y="0"/>
                </a:lnTo>
                <a:lnTo>
                  <a:pt x="135" y="0"/>
                </a:lnTo>
                <a:lnTo>
                  <a:pt x="141" y="2"/>
                </a:lnTo>
                <a:lnTo>
                  <a:pt x="147" y="2"/>
                </a:lnTo>
                <a:lnTo>
                  <a:pt x="153" y="4"/>
                </a:lnTo>
                <a:lnTo>
                  <a:pt x="163" y="6"/>
                </a:lnTo>
                <a:lnTo>
                  <a:pt x="173" y="8"/>
                </a:lnTo>
                <a:lnTo>
                  <a:pt x="184" y="10"/>
                </a:lnTo>
                <a:lnTo>
                  <a:pt x="198" y="14"/>
                </a:lnTo>
                <a:lnTo>
                  <a:pt x="226" y="20"/>
                </a:lnTo>
                <a:lnTo>
                  <a:pt x="253" y="26"/>
                </a:lnTo>
                <a:lnTo>
                  <a:pt x="278" y="30"/>
                </a:lnTo>
                <a:lnTo>
                  <a:pt x="304" y="33"/>
                </a:lnTo>
                <a:lnTo>
                  <a:pt x="316" y="35"/>
                </a:lnTo>
                <a:lnTo>
                  <a:pt x="327" y="37"/>
                </a:lnTo>
                <a:lnTo>
                  <a:pt x="337" y="39"/>
                </a:lnTo>
                <a:lnTo>
                  <a:pt x="345" y="39"/>
                </a:lnTo>
                <a:lnTo>
                  <a:pt x="353" y="41"/>
                </a:lnTo>
                <a:lnTo>
                  <a:pt x="359" y="41"/>
                </a:lnTo>
                <a:lnTo>
                  <a:pt x="365" y="43"/>
                </a:lnTo>
                <a:lnTo>
                  <a:pt x="369" y="43"/>
                </a:lnTo>
                <a:lnTo>
                  <a:pt x="374" y="43"/>
                </a:lnTo>
                <a:lnTo>
                  <a:pt x="380" y="41"/>
                </a:lnTo>
                <a:lnTo>
                  <a:pt x="386" y="41"/>
                </a:lnTo>
                <a:lnTo>
                  <a:pt x="390" y="41"/>
                </a:lnTo>
                <a:lnTo>
                  <a:pt x="396" y="41"/>
                </a:lnTo>
                <a:lnTo>
                  <a:pt x="402" y="41"/>
                </a:lnTo>
                <a:lnTo>
                  <a:pt x="408" y="41"/>
                </a:lnTo>
                <a:lnTo>
                  <a:pt x="414" y="41"/>
                </a:lnTo>
                <a:lnTo>
                  <a:pt x="422" y="41"/>
                </a:lnTo>
                <a:lnTo>
                  <a:pt x="429" y="41"/>
                </a:lnTo>
                <a:lnTo>
                  <a:pt x="437" y="39"/>
                </a:lnTo>
                <a:lnTo>
                  <a:pt x="447" y="39"/>
                </a:lnTo>
                <a:lnTo>
                  <a:pt x="455" y="39"/>
                </a:lnTo>
                <a:lnTo>
                  <a:pt x="465" y="39"/>
                </a:lnTo>
                <a:lnTo>
                  <a:pt x="474" y="39"/>
                </a:lnTo>
                <a:lnTo>
                  <a:pt x="484" y="39"/>
                </a:lnTo>
                <a:lnTo>
                  <a:pt x="492" y="39"/>
                </a:lnTo>
                <a:lnTo>
                  <a:pt x="500" y="39"/>
                </a:lnTo>
                <a:lnTo>
                  <a:pt x="508" y="39"/>
                </a:lnTo>
                <a:lnTo>
                  <a:pt x="514" y="39"/>
                </a:lnTo>
                <a:lnTo>
                  <a:pt x="519" y="39"/>
                </a:lnTo>
                <a:lnTo>
                  <a:pt x="525" y="39"/>
                </a:lnTo>
                <a:lnTo>
                  <a:pt x="531" y="39"/>
                </a:lnTo>
                <a:lnTo>
                  <a:pt x="535" y="39"/>
                </a:lnTo>
                <a:lnTo>
                  <a:pt x="537" y="41"/>
                </a:lnTo>
                <a:lnTo>
                  <a:pt x="541" y="41"/>
                </a:lnTo>
                <a:lnTo>
                  <a:pt x="543" y="41"/>
                </a:lnTo>
                <a:lnTo>
                  <a:pt x="545" y="43"/>
                </a:lnTo>
                <a:lnTo>
                  <a:pt x="545" y="43"/>
                </a:lnTo>
                <a:lnTo>
                  <a:pt x="545" y="43"/>
                </a:lnTo>
                <a:lnTo>
                  <a:pt x="545" y="4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8" name="Freeform 145"/>
          <p:cNvSpPr>
            <a:spLocks/>
          </p:cNvSpPr>
          <p:nvPr/>
        </p:nvSpPr>
        <p:spPr bwMode="auto">
          <a:xfrm>
            <a:off x="2289524" y="4113887"/>
            <a:ext cx="898786" cy="452570"/>
          </a:xfrm>
          <a:custGeom>
            <a:avLst/>
            <a:gdLst>
              <a:gd name="T0" fmla="*/ 149 w 187"/>
              <a:gd name="T1" fmla="*/ 45 h 69"/>
              <a:gd name="T2" fmla="*/ 132 w 187"/>
              <a:gd name="T3" fmla="*/ 49 h 69"/>
              <a:gd name="T4" fmla="*/ 114 w 187"/>
              <a:gd name="T5" fmla="*/ 53 h 69"/>
              <a:gd name="T6" fmla="*/ 96 w 187"/>
              <a:gd name="T7" fmla="*/ 57 h 69"/>
              <a:gd name="T8" fmla="*/ 83 w 187"/>
              <a:gd name="T9" fmla="*/ 59 h 69"/>
              <a:gd name="T10" fmla="*/ 67 w 187"/>
              <a:gd name="T11" fmla="*/ 63 h 69"/>
              <a:gd name="T12" fmla="*/ 49 w 187"/>
              <a:gd name="T13" fmla="*/ 65 h 69"/>
              <a:gd name="T14" fmla="*/ 34 w 187"/>
              <a:gd name="T15" fmla="*/ 67 h 69"/>
              <a:gd name="T16" fmla="*/ 16 w 187"/>
              <a:gd name="T17" fmla="*/ 69 h 69"/>
              <a:gd name="T18" fmla="*/ 0 w 187"/>
              <a:gd name="T19" fmla="*/ 59 h 69"/>
              <a:gd name="T20" fmla="*/ 14 w 187"/>
              <a:gd name="T21" fmla="*/ 55 h 69"/>
              <a:gd name="T22" fmla="*/ 24 w 187"/>
              <a:gd name="T23" fmla="*/ 51 h 69"/>
              <a:gd name="T24" fmla="*/ 36 w 187"/>
              <a:gd name="T25" fmla="*/ 49 h 69"/>
              <a:gd name="T26" fmla="*/ 46 w 187"/>
              <a:gd name="T27" fmla="*/ 45 h 69"/>
              <a:gd name="T28" fmla="*/ 53 w 187"/>
              <a:gd name="T29" fmla="*/ 43 h 69"/>
              <a:gd name="T30" fmla="*/ 63 w 187"/>
              <a:gd name="T31" fmla="*/ 41 h 69"/>
              <a:gd name="T32" fmla="*/ 69 w 187"/>
              <a:gd name="T33" fmla="*/ 37 h 69"/>
              <a:gd name="T34" fmla="*/ 77 w 187"/>
              <a:gd name="T35" fmla="*/ 35 h 69"/>
              <a:gd name="T36" fmla="*/ 83 w 187"/>
              <a:gd name="T37" fmla="*/ 33 h 69"/>
              <a:gd name="T38" fmla="*/ 89 w 187"/>
              <a:gd name="T39" fmla="*/ 31 h 69"/>
              <a:gd name="T40" fmla="*/ 95 w 187"/>
              <a:gd name="T41" fmla="*/ 29 h 69"/>
              <a:gd name="T42" fmla="*/ 98 w 187"/>
              <a:gd name="T43" fmla="*/ 28 h 69"/>
              <a:gd name="T44" fmla="*/ 102 w 187"/>
              <a:gd name="T45" fmla="*/ 28 h 69"/>
              <a:gd name="T46" fmla="*/ 106 w 187"/>
              <a:gd name="T47" fmla="*/ 26 h 69"/>
              <a:gd name="T48" fmla="*/ 108 w 187"/>
              <a:gd name="T49" fmla="*/ 24 h 69"/>
              <a:gd name="T50" fmla="*/ 110 w 187"/>
              <a:gd name="T51" fmla="*/ 24 h 69"/>
              <a:gd name="T52" fmla="*/ 114 w 187"/>
              <a:gd name="T53" fmla="*/ 22 h 69"/>
              <a:gd name="T54" fmla="*/ 116 w 187"/>
              <a:gd name="T55" fmla="*/ 20 h 69"/>
              <a:gd name="T56" fmla="*/ 118 w 187"/>
              <a:gd name="T57" fmla="*/ 18 h 69"/>
              <a:gd name="T58" fmla="*/ 120 w 187"/>
              <a:gd name="T59" fmla="*/ 18 h 69"/>
              <a:gd name="T60" fmla="*/ 120 w 187"/>
              <a:gd name="T61" fmla="*/ 16 h 69"/>
              <a:gd name="T62" fmla="*/ 120 w 187"/>
              <a:gd name="T63" fmla="*/ 14 h 69"/>
              <a:gd name="T64" fmla="*/ 120 w 187"/>
              <a:gd name="T65" fmla="*/ 12 h 69"/>
              <a:gd name="T66" fmla="*/ 120 w 187"/>
              <a:gd name="T67" fmla="*/ 10 h 69"/>
              <a:gd name="T68" fmla="*/ 120 w 187"/>
              <a:gd name="T69" fmla="*/ 8 h 69"/>
              <a:gd name="T70" fmla="*/ 122 w 187"/>
              <a:gd name="T71" fmla="*/ 4 h 69"/>
              <a:gd name="T72" fmla="*/ 126 w 187"/>
              <a:gd name="T73" fmla="*/ 2 h 69"/>
              <a:gd name="T74" fmla="*/ 132 w 187"/>
              <a:gd name="T75" fmla="*/ 0 h 69"/>
              <a:gd name="T76" fmla="*/ 140 w 187"/>
              <a:gd name="T77" fmla="*/ 0 h 69"/>
              <a:gd name="T78" fmla="*/ 149 w 187"/>
              <a:gd name="T79" fmla="*/ 4 h 69"/>
              <a:gd name="T80" fmla="*/ 161 w 187"/>
              <a:gd name="T81" fmla="*/ 8 h 69"/>
              <a:gd name="T82" fmla="*/ 165 w 187"/>
              <a:gd name="T83" fmla="*/ 10 h 69"/>
              <a:gd name="T84" fmla="*/ 171 w 187"/>
              <a:gd name="T85" fmla="*/ 12 h 69"/>
              <a:gd name="T86" fmla="*/ 175 w 187"/>
              <a:gd name="T87" fmla="*/ 14 h 69"/>
              <a:gd name="T88" fmla="*/ 179 w 187"/>
              <a:gd name="T89" fmla="*/ 18 h 69"/>
              <a:gd name="T90" fmla="*/ 183 w 187"/>
              <a:gd name="T91" fmla="*/ 20 h 69"/>
              <a:gd name="T92" fmla="*/ 185 w 187"/>
              <a:gd name="T93" fmla="*/ 22 h 69"/>
              <a:gd name="T94" fmla="*/ 187 w 187"/>
              <a:gd name="T95" fmla="*/ 24 h 69"/>
              <a:gd name="T96" fmla="*/ 187 w 187"/>
              <a:gd name="T97" fmla="*/ 26 h 69"/>
              <a:gd name="T98" fmla="*/ 187 w 187"/>
              <a:gd name="T99" fmla="*/ 28 h 69"/>
              <a:gd name="T100" fmla="*/ 185 w 187"/>
              <a:gd name="T101" fmla="*/ 29 h 69"/>
              <a:gd name="T102" fmla="*/ 181 w 187"/>
              <a:gd name="T103" fmla="*/ 33 h 69"/>
              <a:gd name="T104" fmla="*/ 177 w 187"/>
              <a:gd name="T105" fmla="*/ 35 h 69"/>
              <a:gd name="T106" fmla="*/ 173 w 187"/>
              <a:gd name="T107" fmla="*/ 37 h 69"/>
              <a:gd name="T108" fmla="*/ 165 w 187"/>
              <a:gd name="T109" fmla="*/ 39 h 69"/>
              <a:gd name="T110" fmla="*/ 157 w 187"/>
              <a:gd name="T111" fmla="*/ 43 h 69"/>
              <a:gd name="T112" fmla="*/ 149 w 187"/>
              <a:gd name="T113" fmla="*/ 45 h 69"/>
              <a:gd name="T114" fmla="*/ 149 w 187"/>
              <a:gd name="T115" fmla="*/ 45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87" h="69">
                <a:moveTo>
                  <a:pt x="149" y="45"/>
                </a:moveTo>
                <a:lnTo>
                  <a:pt x="132" y="49"/>
                </a:lnTo>
                <a:lnTo>
                  <a:pt x="114" y="53"/>
                </a:lnTo>
                <a:lnTo>
                  <a:pt x="96" y="57"/>
                </a:lnTo>
                <a:lnTo>
                  <a:pt x="83" y="59"/>
                </a:lnTo>
                <a:lnTo>
                  <a:pt x="67" y="63"/>
                </a:lnTo>
                <a:lnTo>
                  <a:pt x="49" y="65"/>
                </a:lnTo>
                <a:lnTo>
                  <a:pt x="34" y="67"/>
                </a:lnTo>
                <a:lnTo>
                  <a:pt x="16" y="69"/>
                </a:lnTo>
                <a:lnTo>
                  <a:pt x="0" y="59"/>
                </a:lnTo>
                <a:lnTo>
                  <a:pt x="14" y="55"/>
                </a:lnTo>
                <a:lnTo>
                  <a:pt x="24" y="51"/>
                </a:lnTo>
                <a:lnTo>
                  <a:pt x="36" y="49"/>
                </a:lnTo>
                <a:lnTo>
                  <a:pt x="46" y="45"/>
                </a:lnTo>
                <a:lnTo>
                  <a:pt x="53" y="43"/>
                </a:lnTo>
                <a:lnTo>
                  <a:pt x="63" y="41"/>
                </a:lnTo>
                <a:lnTo>
                  <a:pt x="69" y="37"/>
                </a:lnTo>
                <a:lnTo>
                  <a:pt x="77" y="35"/>
                </a:lnTo>
                <a:lnTo>
                  <a:pt x="83" y="33"/>
                </a:lnTo>
                <a:lnTo>
                  <a:pt x="89" y="31"/>
                </a:lnTo>
                <a:lnTo>
                  <a:pt x="95" y="29"/>
                </a:lnTo>
                <a:lnTo>
                  <a:pt x="98" y="28"/>
                </a:lnTo>
                <a:lnTo>
                  <a:pt x="102" y="28"/>
                </a:lnTo>
                <a:lnTo>
                  <a:pt x="106" y="26"/>
                </a:lnTo>
                <a:lnTo>
                  <a:pt x="108" y="24"/>
                </a:lnTo>
                <a:lnTo>
                  <a:pt x="110" y="24"/>
                </a:lnTo>
                <a:lnTo>
                  <a:pt x="114" y="22"/>
                </a:lnTo>
                <a:lnTo>
                  <a:pt x="116" y="20"/>
                </a:lnTo>
                <a:lnTo>
                  <a:pt x="118" y="18"/>
                </a:lnTo>
                <a:lnTo>
                  <a:pt x="120" y="18"/>
                </a:lnTo>
                <a:lnTo>
                  <a:pt x="120" y="16"/>
                </a:lnTo>
                <a:lnTo>
                  <a:pt x="120" y="14"/>
                </a:lnTo>
                <a:lnTo>
                  <a:pt x="120" y="12"/>
                </a:lnTo>
                <a:lnTo>
                  <a:pt x="120" y="10"/>
                </a:lnTo>
                <a:lnTo>
                  <a:pt x="120" y="8"/>
                </a:lnTo>
                <a:lnTo>
                  <a:pt x="122" y="4"/>
                </a:lnTo>
                <a:lnTo>
                  <a:pt x="126" y="2"/>
                </a:lnTo>
                <a:lnTo>
                  <a:pt x="132" y="0"/>
                </a:lnTo>
                <a:lnTo>
                  <a:pt x="140" y="0"/>
                </a:lnTo>
                <a:lnTo>
                  <a:pt x="149" y="4"/>
                </a:lnTo>
                <a:lnTo>
                  <a:pt x="161" y="8"/>
                </a:lnTo>
                <a:lnTo>
                  <a:pt x="165" y="10"/>
                </a:lnTo>
                <a:lnTo>
                  <a:pt x="171" y="12"/>
                </a:lnTo>
                <a:lnTo>
                  <a:pt x="175" y="14"/>
                </a:lnTo>
                <a:lnTo>
                  <a:pt x="179" y="18"/>
                </a:lnTo>
                <a:lnTo>
                  <a:pt x="183" y="20"/>
                </a:lnTo>
                <a:lnTo>
                  <a:pt x="185" y="22"/>
                </a:lnTo>
                <a:lnTo>
                  <a:pt x="187" y="24"/>
                </a:lnTo>
                <a:lnTo>
                  <a:pt x="187" y="26"/>
                </a:lnTo>
                <a:lnTo>
                  <a:pt x="187" y="28"/>
                </a:lnTo>
                <a:lnTo>
                  <a:pt x="185" y="29"/>
                </a:lnTo>
                <a:lnTo>
                  <a:pt x="181" y="33"/>
                </a:lnTo>
                <a:lnTo>
                  <a:pt x="177" y="35"/>
                </a:lnTo>
                <a:lnTo>
                  <a:pt x="173" y="37"/>
                </a:lnTo>
                <a:lnTo>
                  <a:pt x="165" y="39"/>
                </a:lnTo>
                <a:lnTo>
                  <a:pt x="157" y="43"/>
                </a:lnTo>
                <a:lnTo>
                  <a:pt x="149" y="45"/>
                </a:lnTo>
                <a:lnTo>
                  <a:pt x="149" y="4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146"/>
          <p:cNvSpPr>
            <a:spLocks/>
          </p:cNvSpPr>
          <p:nvPr/>
        </p:nvSpPr>
        <p:spPr bwMode="auto">
          <a:xfrm>
            <a:off x="1989932" y="4393420"/>
            <a:ext cx="492885" cy="1437576"/>
          </a:xfrm>
          <a:custGeom>
            <a:avLst/>
            <a:gdLst>
              <a:gd name="T0" fmla="*/ 23 w 102"/>
              <a:gd name="T1" fmla="*/ 181 h 218"/>
              <a:gd name="T2" fmla="*/ 33 w 102"/>
              <a:gd name="T3" fmla="*/ 167 h 218"/>
              <a:gd name="T4" fmla="*/ 45 w 102"/>
              <a:gd name="T5" fmla="*/ 145 h 218"/>
              <a:gd name="T6" fmla="*/ 55 w 102"/>
              <a:gd name="T7" fmla="*/ 112 h 218"/>
              <a:gd name="T8" fmla="*/ 59 w 102"/>
              <a:gd name="T9" fmla="*/ 77 h 218"/>
              <a:gd name="T10" fmla="*/ 59 w 102"/>
              <a:gd name="T11" fmla="*/ 49 h 218"/>
              <a:gd name="T12" fmla="*/ 57 w 102"/>
              <a:gd name="T13" fmla="*/ 34 h 218"/>
              <a:gd name="T14" fmla="*/ 55 w 102"/>
              <a:gd name="T15" fmla="*/ 24 h 218"/>
              <a:gd name="T16" fmla="*/ 53 w 102"/>
              <a:gd name="T17" fmla="*/ 14 h 218"/>
              <a:gd name="T18" fmla="*/ 51 w 102"/>
              <a:gd name="T19" fmla="*/ 10 h 218"/>
              <a:gd name="T20" fmla="*/ 51 w 102"/>
              <a:gd name="T21" fmla="*/ 6 h 218"/>
              <a:gd name="T22" fmla="*/ 51 w 102"/>
              <a:gd name="T23" fmla="*/ 2 h 218"/>
              <a:gd name="T24" fmla="*/ 57 w 102"/>
              <a:gd name="T25" fmla="*/ 0 h 218"/>
              <a:gd name="T26" fmla="*/ 62 w 102"/>
              <a:gd name="T27" fmla="*/ 0 h 218"/>
              <a:gd name="T28" fmla="*/ 72 w 102"/>
              <a:gd name="T29" fmla="*/ 2 h 218"/>
              <a:gd name="T30" fmla="*/ 86 w 102"/>
              <a:gd name="T31" fmla="*/ 6 h 218"/>
              <a:gd name="T32" fmla="*/ 102 w 102"/>
              <a:gd name="T33" fmla="*/ 12 h 218"/>
              <a:gd name="T34" fmla="*/ 102 w 102"/>
              <a:gd name="T35" fmla="*/ 51 h 218"/>
              <a:gd name="T36" fmla="*/ 100 w 102"/>
              <a:gd name="T37" fmla="*/ 81 h 218"/>
              <a:gd name="T38" fmla="*/ 98 w 102"/>
              <a:gd name="T39" fmla="*/ 104 h 218"/>
              <a:gd name="T40" fmla="*/ 98 w 102"/>
              <a:gd name="T41" fmla="*/ 120 h 218"/>
              <a:gd name="T42" fmla="*/ 88 w 102"/>
              <a:gd name="T43" fmla="*/ 143 h 218"/>
              <a:gd name="T44" fmla="*/ 76 w 102"/>
              <a:gd name="T45" fmla="*/ 165 h 218"/>
              <a:gd name="T46" fmla="*/ 61 w 102"/>
              <a:gd name="T47" fmla="*/ 185 h 218"/>
              <a:gd name="T48" fmla="*/ 37 w 102"/>
              <a:gd name="T49" fmla="*/ 202 h 218"/>
              <a:gd name="T50" fmla="*/ 25 w 102"/>
              <a:gd name="T51" fmla="*/ 210 h 218"/>
              <a:gd name="T52" fmla="*/ 15 w 102"/>
              <a:gd name="T53" fmla="*/ 216 h 218"/>
              <a:gd name="T54" fmla="*/ 8 w 102"/>
              <a:gd name="T55" fmla="*/ 218 h 218"/>
              <a:gd name="T56" fmla="*/ 4 w 102"/>
              <a:gd name="T57" fmla="*/ 218 h 218"/>
              <a:gd name="T58" fmla="*/ 0 w 102"/>
              <a:gd name="T59" fmla="*/ 214 h 218"/>
              <a:gd name="T60" fmla="*/ 2 w 102"/>
              <a:gd name="T61" fmla="*/ 208 h 218"/>
              <a:gd name="T62" fmla="*/ 10 w 102"/>
              <a:gd name="T63" fmla="*/ 200 h 218"/>
              <a:gd name="T64" fmla="*/ 19 w 102"/>
              <a:gd name="T65" fmla="*/ 18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2" h="218">
                <a:moveTo>
                  <a:pt x="19" y="188"/>
                </a:moveTo>
                <a:lnTo>
                  <a:pt x="23" y="181"/>
                </a:lnTo>
                <a:lnTo>
                  <a:pt x="29" y="175"/>
                </a:lnTo>
                <a:lnTo>
                  <a:pt x="33" y="167"/>
                </a:lnTo>
                <a:lnTo>
                  <a:pt x="37" y="159"/>
                </a:lnTo>
                <a:lnTo>
                  <a:pt x="45" y="145"/>
                </a:lnTo>
                <a:lnTo>
                  <a:pt x="51" y="130"/>
                </a:lnTo>
                <a:lnTo>
                  <a:pt x="55" y="112"/>
                </a:lnTo>
                <a:lnTo>
                  <a:pt x="57" y="94"/>
                </a:lnTo>
                <a:lnTo>
                  <a:pt x="59" y="77"/>
                </a:lnTo>
                <a:lnTo>
                  <a:pt x="59" y="59"/>
                </a:lnTo>
                <a:lnTo>
                  <a:pt x="59" y="49"/>
                </a:lnTo>
                <a:lnTo>
                  <a:pt x="57" y="41"/>
                </a:lnTo>
                <a:lnTo>
                  <a:pt x="57" y="34"/>
                </a:lnTo>
                <a:lnTo>
                  <a:pt x="55" y="28"/>
                </a:lnTo>
                <a:lnTo>
                  <a:pt x="55" y="24"/>
                </a:lnTo>
                <a:lnTo>
                  <a:pt x="55" y="18"/>
                </a:lnTo>
                <a:lnTo>
                  <a:pt x="53" y="14"/>
                </a:lnTo>
                <a:lnTo>
                  <a:pt x="53" y="12"/>
                </a:lnTo>
                <a:lnTo>
                  <a:pt x="51" y="10"/>
                </a:lnTo>
                <a:lnTo>
                  <a:pt x="51" y="8"/>
                </a:lnTo>
                <a:lnTo>
                  <a:pt x="51" y="6"/>
                </a:lnTo>
                <a:lnTo>
                  <a:pt x="51" y="4"/>
                </a:lnTo>
                <a:lnTo>
                  <a:pt x="51" y="2"/>
                </a:lnTo>
                <a:lnTo>
                  <a:pt x="53" y="2"/>
                </a:lnTo>
                <a:lnTo>
                  <a:pt x="57" y="0"/>
                </a:lnTo>
                <a:lnTo>
                  <a:pt x="61" y="0"/>
                </a:lnTo>
                <a:lnTo>
                  <a:pt x="62" y="0"/>
                </a:lnTo>
                <a:lnTo>
                  <a:pt x="68" y="0"/>
                </a:lnTo>
                <a:lnTo>
                  <a:pt x="72" y="2"/>
                </a:lnTo>
                <a:lnTo>
                  <a:pt x="80" y="4"/>
                </a:lnTo>
                <a:lnTo>
                  <a:pt x="86" y="6"/>
                </a:lnTo>
                <a:lnTo>
                  <a:pt x="94" y="10"/>
                </a:lnTo>
                <a:lnTo>
                  <a:pt x="102" y="12"/>
                </a:lnTo>
                <a:lnTo>
                  <a:pt x="102" y="32"/>
                </a:lnTo>
                <a:lnTo>
                  <a:pt x="102" y="51"/>
                </a:lnTo>
                <a:lnTo>
                  <a:pt x="100" y="67"/>
                </a:lnTo>
                <a:lnTo>
                  <a:pt x="100" y="81"/>
                </a:lnTo>
                <a:lnTo>
                  <a:pt x="100" y="94"/>
                </a:lnTo>
                <a:lnTo>
                  <a:pt x="98" y="104"/>
                </a:lnTo>
                <a:lnTo>
                  <a:pt x="98" y="114"/>
                </a:lnTo>
                <a:lnTo>
                  <a:pt x="98" y="120"/>
                </a:lnTo>
                <a:lnTo>
                  <a:pt x="94" y="132"/>
                </a:lnTo>
                <a:lnTo>
                  <a:pt x="88" y="143"/>
                </a:lnTo>
                <a:lnTo>
                  <a:pt x="84" y="155"/>
                </a:lnTo>
                <a:lnTo>
                  <a:pt x="76" y="165"/>
                </a:lnTo>
                <a:lnTo>
                  <a:pt x="68" y="175"/>
                </a:lnTo>
                <a:lnTo>
                  <a:pt x="61" y="185"/>
                </a:lnTo>
                <a:lnTo>
                  <a:pt x="49" y="194"/>
                </a:lnTo>
                <a:lnTo>
                  <a:pt x="37" y="202"/>
                </a:lnTo>
                <a:lnTo>
                  <a:pt x="29" y="206"/>
                </a:lnTo>
                <a:lnTo>
                  <a:pt x="25" y="210"/>
                </a:lnTo>
                <a:lnTo>
                  <a:pt x="19" y="212"/>
                </a:lnTo>
                <a:lnTo>
                  <a:pt x="15" y="216"/>
                </a:lnTo>
                <a:lnTo>
                  <a:pt x="12" y="216"/>
                </a:lnTo>
                <a:lnTo>
                  <a:pt x="8" y="218"/>
                </a:lnTo>
                <a:lnTo>
                  <a:pt x="6" y="218"/>
                </a:lnTo>
                <a:lnTo>
                  <a:pt x="4" y="218"/>
                </a:lnTo>
                <a:lnTo>
                  <a:pt x="2" y="216"/>
                </a:lnTo>
                <a:lnTo>
                  <a:pt x="0" y="214"/>
                </a:lnTo>
                <a:lnTo>
                  <a:pt x="2" y="212"/>
                </a:lnTo>
                <a:lnTo>
                  <a:pt x="2" y="208"/>
                </a:lnTo>
                <a:lnTo>
                  <a:pt x="6" y="204"/>
                </a:lnTo>
                <a:lnTo>
                  <a:pt x="10" y="200"/>
                </a:lnTo>
                <a:lnTo>
                  <a:pt x="13" y="194"/>
                </a:lnTo>
                <a:lnTo>
                  <a:pt x="19" y="188"/>
                </a:lnTo>
                <a:lnTo>
                  <a:pt x="19" y="1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147"/>
          <p:cNvSpPr>
            <a:spLocks/>
          </p:cNvSpPr>
          <p:nvPr/>
        </p:nvSpPr>
        <p:spPr bwMode="auto">
          <a:xfrm>
            <a:off x="2328181" y="4739504"/>
            <a:ext cx="1140392" cy="292840"/>
          </a:xfrm>
          <a:custGeom>
            <a:avLst/>
            <a:gdLst>
              <a:gd name="T0" fmla="*/ 96 w 235"/>
              <a:gd name="T1" fmla="*/ 10 h 43"/>
              <a:gd name="T2" fmla="*/ 110 w 235"/>
              <a:gd name="T3" fmla="*/ 8 h 43"/>
              <a:gd name="T4" fmla="*/ 124 w 235"/>
              <a:gd name="T5" fmla="*/ 6 h 43"/>
              <a:gd name="T6" fmla="*/ 137 w 235"/>
              <a:gd name="T7" fmla="*/ 4 h 43"/>
              <a:gd name="T8" fmla="*/ 149 w 235"/>
              <a:gd name="T9" fmla="*/ 2 h 43"/>
              <a:gd name="T10" fmla="*/ 159 w 235"/>
              <a:gd name="T11" fmla="*/ 2 h 43"/>
              <a:gd name="T12" fmla="*/ 169 w 235"/>
              <a:gd name="T13" fmla="*/ 0 h 43"/>
              <a:gd name="T14" fmla="*/ 177 w 235"/>
              <a:gd name="T15" fmla="*/ 0 h 43"/>
              <a:gd name="T16" fmla="*/ 184 w 235"/>
              <a:gd name="T17" fmla="*/ 0 h 43"/>
              <a:gd name="T18" fmla="*/ 194 w 235"/>
              <a:gd name="T19" fmla="*/ 0 h 43"/>
              <a:gd name="T20" fmla="*/ 206 w 235"/>
              <a:gd name="T21" fmla="*/ 2 h 43"/>
              <a:gd name="T22" fmla="*/ 214 w 235"/>
              <a:gd name="T23" fmla="*/ 2 h 43"/>
              <a:gd name="T24" fmla="*/ 222 w 235"/>
              <a:gd name="T25" fmla="*/ 6 h 43"/>
              <a:gd name="T26" fmla="*/ 228 w 235"/>
              <a:gd name="T27" fmla="*/ 8 h 43"/>
              <a:gd name="T28" fmla="*/ 232 w 235"/>
              <a:gd name="T29" fmla="*/ 10 h 43"/>
              <a:gd name="T30" fmla="*/ 233 w 235"/>
              <a:gd name="T31" fmla="*/ 14 h 43"/>
              <a:gd name="T32" fmla="*/ 235 w 235"/>
              <a:gd name="T33" fmla="*/ 16 h 43"/>
              <a:gd name="T34" fmla="*/ 233 w 235"/>
              <a:gd name="T35" fmla="*/ 20 h 43"/>
              <a:gd name="T36" fmla="*/ 233 w 235"/>
              <a:gd name="T37" fmla="*/ 22 h 43"/>
              <a:gd name="T38" fmla="*/ 232 w 235"/>
              <a:gd name="T39" fmla="*/ 24 h 43"/>
              <a:gd name="T40" fmla="*/ 230 w 235"/>
              <a:gd name="T41" fmla="*/ 26 h 43"/>
              <a:gd name="T42" fmla="*/ 228 w 235"/>
              <a:gd name="T43" fmla="*/ 28 h 43"/>
              <a:gd name="T44" fmla="*/ 224 w 235"/>
              <a:gd name="T45" fmla="*/ 28 h 43"/>
              <a:gd name="T46" fmla="*/ 220 w 235"/>
              <a:gd name="T47" fmla="*/ 30 h 43"/>
              <a:gd name="T48" fmla="*/ 212 w 235"/>
              <a:gd name="T49" fmla="*/ 32 h 43"/>
              <a:gd name="T50" fmla="*/ 204 w 235"/>
              <a:gd name="T51" fmla="*/ 34 h 43"/>
              <a:gd name="T52" fmla="*/ 196 w 235"/>
              <a:gd name="T53" fmla="*/ 34 h 43"/>
              <a:gd name="T54" fmla="*/ 190 w 235"/>
              <a:gd name="T55" fmla="*/ 35 h 43"/>
              <a:gd name="T56" fmla="*/ 186 w 235"/>
              <a:gd name="T57" fmla="*/ 35 h 43"/>
              <a:gd name="T58" fmla="*/ 181 w 235"/>
              <a:gd name="T59" fmla="*/ 35 h 43"/>
              <a:gd name="T60" fmla="*/ 177 w 235"/>
              <a:gd name="T61" fmla="*/ 35 h 43"/>
              <a:gd name="T62" fmla="*/ 171 w 235"/>
              <a:gd name="T63" fmla="*/ 35 h 43"/>
              <a:gd name="T64" fmla="*/ 167 w 235"/>
              <a:gd name="T65" fmla="*/ 35 h 43"/>
              <a:gd name="T66" fmla="*/ 161 w 235"/>
              <a:gd name="T67" fmla="*/ 35 h 43"/>
              <a:gd name="T68" fmla="*/ 155 w 235"/>
              <a:gd name="T69" fmla="*/ 35 h 43"/>
              <a:gd name="T70" fmla="*/ 149 w 235"/>
              <a:gd name="T71" fmla="*/ 35 h 43"/>
              <a:gd name="T72" fmla="*/ 143 w 235"/>
              <a:gd name="T73" fmla="*/ 35 h 43"/>
              <a:gd name="T74" fmla="*/ 135 w 235"/>
              <a:gd name="T75" fmla="*/ 37 h 43"/>
              <a:gd name="T76" fmla="*/ 128 w 235"/>
              <a:gd name="T77" fmla="*/ 37 h 43"/>
              <a:gd name="T78" fmla="*/ 120 w 235"/>
              <a:gd name="T79" fmla="*/ 37 h 43"/>
              <a:gd name="T80" fmla="*/ 110 w 235"/>
              <a:gd name="T81" fmla="*/ 37 h 43"/>
              <a:gd name="T82" fmla="*/ 100 w 235"/>
              <a:gd name="T83" fmla="*/ 37 h 43"/>
              <a:gd name="T84" fmla="*/ 83 w 235"/>
              <a:gd name="T85" fmla="*/ 39 h 43"/>
              <a:gd name="T86" fmla="*/ 65 w 235"/>
              <a:gd name="T87" fmla="*/ 39 h 43"/>
              <a:gd name="T88" fmla="*/ 51 w 235"/>
              <a:gd name="T89" fmla="*/ 41 h 43"/>
              <a:gd name="T90" fmla="*/ 38 w 235"/>
              <a:gd name="T91" fmla="*/ 41 h 43"/>
              <a:gd name="T92" fmla="*/ 26 w 235"/>
              <a:gd name="T93" fmla="*/ 41 h 43"/>
              <a:gd name="T94" fmla="*/ 16 w 235"/>
              <a:gd name="T95" fmla="*/ 43 h 43"/>
              <a:gd name="T96" fmla="*/ 6 w 235"/>
              <a:gd name="T97" fmla="*/ 43 h 43"/>
              <a:gd name="T98" fmla="*/ 0 w 235"/>
              <a:gd name="T99" fmla="*/ 43 h 43"/>
              <a:gd name="T100" fmla="*/ 0 w 235"/>
              <a:gd name="T101" fmla="*/ 22 h 43"/>
              <a:gd name="T102" fmla="*/ 8 w 235"/>
              <a:gd name="T103" fmla="*/ 22 h 43"/>
              <a:gd name="T104" fmla="*/ 18 w 235"/>
              <a:gd name="T105" fmla="*/ 22 h 43"/>
              <a:gd name="T106" fmla="*/ 30 w 235"/>
              <a:gd name="T107" fmla="*/ 20 h 43"/>
              <a:gd name="T108" fmla="*/ 41 w 235"/>
              <a:gd name="T109" fmla="*/ 20 h 43"/>
              <a:gd name="T110" fmla="*/ 53 w 235"/>
              <a:gd name="T111" fmla="*/ 18 h 43"/>
              <a:gd name="T112" fmla="*/ 67 w 235"/>
              <a:gd name="T113" fmla="*/ 16 h 43"/>
              <a:gd name="T114" fmla="*/ 81 w 235"/>
              <a:gd name="T115" fmla="*/ 12 h 43"/>
              <a:gd name="T116" fmla="*/ 96 w 235"/>
              <a:gd name="T117" fmla="*/ 10 h 43"/>
              <a:gd name="T118" fmla="*/ 96 w 235"/>
              <a:gd name="T119" fmla="*/ 1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5" h="43">
                <a:moveTo>
                  <a:pt x="96" y="10"/>
                </a:moveTo>
                <a:lnTo>
                  <a:pt x="110" y="8"/>
                </a:lnTo>
                <a:lnTo>
                  <a:pt x="124" y="6"/>
                </a:lnTo>
                <a:lnTo>
                  <a:pt x="137" y="4"/>
                </a:lnTo>
                <a:lnTo>
                  <a:pt x="149" y="2"/>
                </a:lnTo>
                <a:lnTo>
                  <a:pt x="159" y="2"/>
                </a:lnTo>
                <a:lnTo>
                  <a:pt x="169" y="0"/>
                </a:lnTo>
                <a:lnTo>
                  <a:pt x="177" y="0"/>
                </a:lnTo>
                <a:lnTo>
                  <a:pt x="184" y="0"/>
                </a:lnTo>
                <a:lnTo>
                  <a:pt x="194" y="0"/>
                </a:lnTo>
                <a:lnTo>
                  <a:pt x="206" y="2"/>
                </a:lnTo>
                <a:lnTo>
                  <a:pt x="214" y="2"/>
                </a:lnTo>
                <a:lnTo>
                  <a:pt x="222" y="6"/>
                </a:lnTo>
                <a:lnTo>
                  <a:pt x="228" y="8"/>
                </a:lnTo>
                <a:lnTo>
                  <a:pt x="232" y="10"/>
                </a:lnTo>
                <a:lnTo>
                  <a:pt x="233" y="14"/>
                </a:lnTo>
                <a:lnTo>
                  <a:pt x="235" y="16"/>
                </a:lnTo>
                <a:lnTo>
                  <a:pt x="233" y="20"/>
                </a:lnTo>
                <a:lnTo>
                  <a:pt x="233" y="22"/>
                </a:lnTo>
                <a:lnTo>
                  <a:pt x="232" y="24"/>
                </a:lnTo>
                <a:lnTo>
                  <a:pt x="230" y="26"/>
                </a:lnTo>
                <a:lnTo>
                  <a:pt x="228" y="28"/>
                </a:lnTo>
                <a:lnTo>
                  <a:pt x="224" y="28"/>
                </a:lnTo>
                <a:lnTo>
                  <a:pt x="220" y="30"/>
                </a:lnTo>
                <a:lnTo>
                  <a:pt x="212" y="32"/>
                </a:lnTo>
                <a:lnTo>
                  <a:pt x="204" y="34"/>
                </a:lnTo>
                <a:lnTo>
                  <a:pt x="196" y="34"/>
                </a:lnTo>
                <a:lnTo>
                  <a:pt x="190" y="35"/>
                </a:lnTo>
                <a:lnTo>
                  <a:pt x="186" y="35"/>
                </a:lnTo>
                <a:lnTo>
                  <a:pt x="181" y="35"/>
                </a:lnTo>
                <a:lnTo>
                  <a:pt x="177" y="35"/>
                </a:lnTo>
                <a:lnTo>
                  <a:pt x="171" y="35"/>
                </a:lnTo>
                <a:lnTo>
                  <a:pt x="167" y="35"/>
                </a:lnTo>
                <a:lnTo>
                  <a:pt x="161" y="35"/>
                </a:lnTo>
                <a:lnTo>
                  <a:pt x="155" y="35"/>
                </a:lnTo>
                <a:lnTo>
                  <a:pt x="149" y="35"/>
                </a:lnTo>
                <a:lnTo>
                  <a:pt x="143" y="35"/>
                </a:lnTo>
                <a:lnTo>
                  <a:pt x="135" y="37"/>
                </a:lnTo>
                <a:lnTo>
                  <a:pt x="128" y="37"/>
                </a:lnTo>
                <a:lnTo>
                  <a:pt x="120" y="37"/>
                </a:lnTo>
                <a:lnTo>
                  <a:pt x="110" y="37"/>
                </a:lnTo>
                <a:lnTo>
                  <a:pt x="100" y="37"/>
                </a:lnTo>
                <a:lnTo>
                  <a:pt x="83" y="39"/>
                </a:lnTo>
                <a:lnTo>
                  <a:pt x="65" y="39"/>
                </a:lnTo>
                <a:lnTo>
                  <a:pt x="51" y="41"/>
                </a:lnTo>
                <a:lnTo>
                  <a:pt x="38" y="41"/>
                </a:lnTo>
                <a:lnTo>
                  <a:pt x="26" y="41"/>
                </a:lnTo>
                <a:lnTo>
                  <a:pt x="16" y="43"/>
                </a:lnTo>
                <a:lnTo>
                  <a:pt x="6" y="43"/>
                </a:lnTo>
                <a:lnTo>
                  <a:pt x="0" y="43"/>
                </a:lnTo>
                <a:lnTo>
                  <a:pt x="0" y="22"/>
                </a:lnTo>
                <a:lnTo>
                  <a:pt x="8" y="22"/>
                </a:lnTo>
                <a:lnTo>
                  <a:pt x="18" y="22"/>
                </a:lnTo>
                <a:lnTo>
                  <a:pt x="30" y="20"/>
                </a:lnTo>
                <a:lnTo>
                  <a:pt x="41" y="20"/>
                </a:lnTo>
                <a:lnTo>
                  <a:pt x="53" y="18"/>
                </a:lnTo>
                <a:lnTo>
                  <a:pt x="67" y="16"/>
                </a:lnTo>
                <a:lnTo>
                  <a:pt x="81" y="12"/>
                </a:lnTo>
                <a:lnTo>
                  <a:pt x="96" y="10"/>
                </a:lnTo>
                <a:lnTo>
                  <a:pt x="96" y="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Freeform 148"/>
          <p:cNvSpPr>
            <a:spLocks/>
          </p:cNvSpPr>
          <p:nvPr/>
        </p:nvSpPr>
        <p:spPr bwMode="auto">
          <a:xfrm>
            <a:off x="2772741" y="4845991"/>
            <a:ext cx="241611" cy="1211295"/>
          </a:xfrm>
          <a:custGeom>
            <a:avLst/>
            <a:gdLst>
              <a:gd name="T0" fmla="*/ 47 w 49"/>
              <a:gd name="T1" fmla="*/ 37 h 182"/>
              <a:gd name="T2" fmla="*/ 45 w 49"/>
              <a:gd name="T3" fmla="*/ 39 h 182"/>
              <a:gd name="T4" fmla="*/ 45 w 49"/>
              <a:gd name="T5" fmla="*/ 43 h 182"/>
              <a:gd name="T6" fmla="*/ 43 w 49"/>
              <a:gd name="T7" fmla="*/ 49 h 182"/>
              <a:gd name="T8" fmla="*/ 43 w 49"/>
              <a:gd name="T9" fmla="*/ 55 h 182"/>
              <a:gd name="T10" fmla="*/ 43 w 49"/>
              <a:gd name="T11" fmla="*/ 63 h 182"/>
              <a:gd name="T12" fmla="*/ 43 w 49"/>
              <a:gd name="T13" fmla="*/ 72 h 182"/>
              <a:gd name="T14" fmla="*/ 42 w 49"/>
              <a:gd name="T15" fmla="*/ 82 h 182"/>
              <a:gd name="T16" fmla="*/ 42 w 49"/>
              <a:gd name="T17" fmla="*/ 92 h 182"/>
              <a:gd name="T18" fmla="*/ 42 w 49"/>
              <a:gd name="T19" fmla="*/ 104 h 182"/>
              <a:gd name="T20" fmla="*/ 42 w 49"/>
              <a:gd name="T21" fmla="*/ 116 h 182"/>
              <a:gd name="T22" fmla="*/ 40 w 49"/>
              <a:gd name="T23" fmla="*/ 125 h 182"/>
              <a:gd name="T24" fmla="*/ 40 w 49"/>
              <a:gd name="T25" fmla="*/ 135 h 182"/>
              <a:gd name="T26" fmla="*/ 38 w 49"/>
              <a:gd name="T27" fmla="*/ 143 h 182"/>
              <a:gd name="T28" fmla="*/ 38 w 49"/>
              <a:gd name="T29" fmla="*/ 151 h 182"/>
              <a:gd name="T30" fmla="*/ 36 w 49"/>
              <a:gd name="T31" fmla="*/ 157 h 182"/>
              <a:gd name="T32" fmla="*/ 36 w 49"/>
              <a:gd name="T33" fmla="*/ 163 h 182"/>
              <a:gd name="T34" fmla="*/ 36 w 49"/>
              <a:gd name="T35" fmla="*/ 167 h 182"/>
              <a:gd name="T36" fmla="*/ 34 w 49"/>
              <a:gd name="T37" fmla="*/ 170 h 182"/>
              <a:gd name="T38" fmla="*/ 32 w 49"/>
              <a:gd name="T39" fmla="*/ 174 h 182"/>
              <a:gd name="T40" fmla="*/ 30 w 49"/>
              <a:gd name="T41" fmla="*/ 178 h 182"/>
              <a:gd name="T42" fmla="*/ 30 w 49"/>
              <a:gd name="T43" fmla="*/ 180 h 182"/>
              <a:gd name="T44" fmla="*/ 28 w 49"/>
              <a:gd name="T45" fmla="*/ 182 h 182"/>
              <a:gd name="T46" fmla="*/ 24 w 49"/>
              <a:gd name="T47" fmla="*/ 182 h 182"/>
              <a:gd name="T48" fmla="*/ 22 w 49"/>
              <a:gd name="T49" fmla="*/ 182 h 182"/>
              <a:gd name="T50" fmla="*/ 18 w 49"/>
              <a:gd name="T51" fmla="*/ 182 h 182"/>
              <a:gd name="T52" fmla="*/ 14 w 49"/>
              <a:gd name="T53" fmla="*/ 180 h 182"/>
              <a:gd name="T54" fmla="*/ 10 w 49"/>
              <a:gd name="T55" fmla="*/ 176 h 182"/>
              <a:gd name="T56" fmla="*/ 6 w 49"/>
              <a:gd name="T57" fmla="*/ 170 h 182"/>
              <a:gd name="T58" fmla="*/ 6 w 49"/>
              <a:gd name="T59" fmla="*/ 169 h 182"/>
              <a:gd name="T60" fmla="*/ 4 w 49"/>
              <a:gd name="T61" fmla="*/ 165 h 182"/>
              <a:gd name="T62" fmla="*/ 4 w 49"/>
              <a:gd name="T63" fmla="*/ 161 h 182"/>
              <a:gd name="T64" fmla="*/ 4 w 49"/>
              <a:gd name="T65" fmla="*/ 155 h 182"/>
              <a:gd name="T66" fmla="*/ 2 w 49"/>
              <a:gd name="T67" fmla="*/ 147 h 182"/>
              <a:gd name="T68" fmla="*/ 2 w 49"/>
              <a:gd name="T69" fmla="*/ 139 h 182"/>
              <a:gd name="T70" fmla="*/ 2 w 49"/>
              <a:gd name="T71" fmla="*/ 131 h 182"/>
              <a:gd name="T72" fmla="*/ 2 w 49"/>
              <a:gd name="T73" fmla="*/ 121 h 182"/>
              <a:gd name="T74" fmla="*/ 0 w 49"/>
              <a:gd name="T75" fmla="*/ 110 h 182"/>
              <a:gd name="T76" fmla="*/ 0 w 49"/>
              <a:gd name="T77" fmla="*/ 98 h 182"/>
              <a:gd name="T78" fmla="*/ 0 w 49"/>
              <a:gd name="T79" fmla="*/ 84 h 182"/>
              <a:gd name="T80" fmla="*/ 0 w 49"/>
              <a:gd name="T81" fmla="*/ 70 h 182"/>
              <a:gd name="T82" fmla="*/ 0 w 49"/>
              <a:gd name="T83" fmla="*/ 55 h 182"/>
              <a:gd name="T84" fmla="*/ 0 w 49"/>
              <a:gd name="T85" fmla="*/ 37 h 182"/>
              <a:gd name="T86" fmla="*/ 0 w 49"/>
              <a:gd name="T87" fmla="*/ 19 h 182"/>
              <a:gd name="T88" fmla="*/ 0 w 49"/>
              <a:gd name="T89" fmla="*/ 0 h 182"/>
              <a:gd name="T90" fmla="*/ 12 w 49"/>
              <a:gd name="T91" fmla="*/ 6 h 182"/>
              <a:gd name="T92" fmla="*/ 22 w 49"/>
              <a:gd name="T93" fmla="*/ 8 h 182"/>
              <a:gd name="T94" fmla="*/ 30 w 49"/>
              <a:gd name="T95" fmla="*/ 12 h 182"/>
              <a:gd name="T96" fmla="*/ 38 w 49"/>
              <a:gd name="T97" fmla="*/ 16 h 182"/>
              <a:gd name="T98" fmla="*/ 42 w 49"/>
              <a:gd name="T99" fmla="*/ 18 h 182"/>
              <a:gd name="T100" fmla="*/ 45 w 49"/>
              <a:gd name="T101" fmla="*/ 19 h 182"/>
              <a:gd name="T102" fmla="*/ 47 w 49"/>
              <a:gd name="T103" fmla="*/ 21 h 182"/>
              <a:gd name="T104" fmla="*/ 49 w 49"/>
              <a:gd name="T105" fmla="*/ 23 h 182"/>
              <a:gd name="T106" fmla="*/ 49 w 49"/>
              <a:gd name="T107" fmla="*/ 27 h 182"/>
              <a:gd name="T108" fmla="*/ 49 w 49"/>
              <a:gd name="T109" fmla="*/ 29 h 182"/>
              <a:gd name="T110" fmla="*/ 47 w 49"/>
              <a:gd name="T111" fmla="*/ 33 h 182"/>
              <a:gd name="T112" fmla="*/ 47 w 49"/>
              <a:gd name="T113" fmla="*/ 37 h 182"/>
              <a:gd name="T114" fmla="*/ 47 w 49"/>
              <a:gd name="T115" fmla="*/ 37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9" h="182">
                <a:moveTo>
                  <a:pt x="47" y="37"/>
                </a:moveTo>
                <a:lnTo>
                  <a:pt x="45" y="39"/>
                </a:lnTo>
                <a:lnTo>
                  <a:pt x="45" y="43"/>
                </a:lnTo>
                <a:lnTo>
                  <a:pt x="43" y="49"/>
                </a:lnTo>
                <a:lnTo>
                  <a:pt x="43" y="55"/>
                </a:lnTo>
                <a:lnTo>
                  <a:pt x="43" y="63"/>
                </a:lnTo>
                <a:lnTo>
                  <a:pt x="43" y="72"/>
                </a:lnTo>
                <a:lnTo>
                  <a:pt x="42" y="82"/>
                </a:lnTo>
                <a:lnTo>
                  <a:pt x="42" y="92"/>
                </a:lnTo>
                <a:lnTo>
                  <a:pt x="42" y="104"/>
                </a:lnTo>
                <a:lnTo>
                  <a:pt x="42" y="116"/>
                </a:lnTo>
                <a:lnTo>
                  <a:pt x="40" y="125"/>
                </a:lnTo>
                <a:lnTo>
                  <a:pt x="40" y="135"/>
                </a:lnTo>
                <a:lnTo>
                  <a:pt x="38" y="143"/>
                </a:lnTo>
                <a:lnTo>
                  <a:pt x="38" y="151"/>
                </a:lnTo>
                <a:lnTo>
                  <a:pt x="36" y="157"/>
                </a:lnTo>
                <a:lnTo>
                  <a:pt x="36" y="163"/>
                </a:lnTo>
                <a:lnTo>
                  <a:pt x="36" y="167"/>
                </a:lnTo>
                <a:lnTo>
                  <a:pt x="34" y="170"/>
                </a:lnTo>
                <a:lnTo>
                  <a:pt x="32" y="174"/>
                </a:lnTo>
                <a:lnTo>
                  <a:pt x="30" y="178"/>
                </a:lnTo>
                <a:lnTo>
                  <a:pt x="30" y="180"/>
                </a:lnTo>
                <a:lnTo>
                  <a:pt x="28" y="182"/>
                </a:lnTo>
                <a:lnTo>
                  <a:pt x="24" y="182"/>
                </a:lnTo>
                <a:lnTo>
                  <a:pt x="22" y="182"/>
                </a:lnTo>
                <a:lnTo>
                  <a:pt x="18" y="182"/>
                </a:lnTo>
                <a:lnTo>
                  <a:pt x="14" y="180"/>
                </a:lnTo>
                <a:lnTo>
                  <a:pt x="10" y="176"/>
                </a:lnTo>
                <a:lnTo>
                  <a:pt x="6" y="170"/>
                </a:lnTo>
                <a:lnTo>
                  <a:pt x="6" y="169"/>
                </a:lnTo>
                <a:lnTo>
                  <a:pt x="4" y="165"/>
                </a:lnTo>
                <a:lnTo>
                  <a:pt x="4" y="161"/>
                </a:lnTo>
                <a:lnTo>
                  <a:pt x="4" y="155"/>
                </a:lnTo>
                <a:lnTo>
                  <a:pt x="2" y="147"/>
                </a:lnTo>
                <a:lnTo>
                  <a:pt x="2" y="139"/>
                </a:lnTo>
                <a:lnTo>
                  <a:pt x="2" y="131"/>
                </a:lnTo>
                <a:lnTo>
                  <a:pt x="2" y="121"/>
                </a:lnTo>
                <a:lnTo>
                  <a:pt x="0" y="110"/>
                </a:lnTo>
                <a:lnTo>
                  <a:pt x="0" y="98"/>
                </a:lnTo>
                <a:lnTo>
                  <a:pt x="0" y="84"/>
                </a:lnTo>
                <a:lnTo>
                  <a:pt x="0" y="70"/>
                </a:lnTo>
                <a:lnTo>
                  <a:pt x="0" y="55"/>
                </a:lnTo>
                <a:lnTo>
                  <a:pt x="0" y="37"/>
                </a:lnTo>
                <a:lnTo>
                  <a:pt x="0" y="19"/>
                </a:lnTo>
                <a:lnTo>
                  <a:pt x="0" y="0"/>
                </a:lnTo>
                <a:lnTo>
                  <a:pt x="12" y="6"/>
                </a:lnTo>
                <a:lnTo>
                  <a:pt x="22" y="8"/>
                </a:lnTo>
                <a:lnTo>
                  <a:pt x="30" y="12"/>
                </a:lnTo>
                <a:lnTo>
                  <a:pt x="38" y="16"/>
                </a:lnTo>
                <a:lnTo>
                  <a:pt x="42" y="18"/>
                </a:lnTo>
                <a:lnTo>
                  <a:pt x="45" y="19"/>
                </a:lnTo>
                <a:lnTo>
                  <a:pt x="47" y="21"/>
                </a:lnTo>
                <a:lnTo>
                  <a:pt x="49" y="23"/>
                </a:lnTo>
                <a:lnTo>
                  <a:pt x="49" y="27"/>
                </a:lnTo>
                <a:lnTo>
                  <a:pt x="49" y="29"/>
                </a:lnTo>
                <a:lnTo>
                  <a:pt x="47" y="33"/>
                </a:lnTo>
                <a:lnTo>
                  <a:pt x="47" y="37"/>
                </a:lnTo>
                <a:lnTo>
                  <a:pt x="47" y="3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89">
            <a:extLst>
              <a:ext uri="{FF2B5EF4-FFF2-40B4-BE49-F238E27FC236}">
                <a16:creationId xmlns:a16="http://schemas.microsoft.com/office/drawing/2014/main" xmlns="" id="{31F5C19E-5C1C-466E-8B15-477508886722}"/>
              </a:ext>
            </a:extLst>
          </p:cNvPr>
          <p:cNvSpPr>
            <a:spLocks/>
          </p:cNvSpPr>
          <p:nvPr/>
        </p:nvSpPr>
        <p:spPr bwMode="auto">
          <a:xfrm>
            <a:off x="5271855" y="4454939"/>
            <a:ext cx="746657" cy="236742"/>
          </a:xfrm>
          <a:custGeom>
            <a:avLst/>
            <a:gdLst>
              <a:gd name="T0" fmla="*/ 9 w 154"/>
              <a:gd name="T1" fmla="*/ 28 h 34"/>
              <a:gd name="T2" fmla="*/ 5 w 154"/>
              <a:gd name="T3" fmla="*/ 26 h 34"/>
              <a:gd name="T4" fmla="*/ 3 w 154"/>
              <a:gd name="T5" fmla="*/ 24 h 34"/>
              <a:gd name="T6" fmla="*/ 2 w 154"/>
              <a:gd name="T7" fmla="*/ 22 h 34"/>
              <a:gd name="T8" fmla="*/ 2 w 154"/>
              <a:gd name="T9" fmla="*/ 22 h 34"/>
              <a:gd name="T10" fmla="*/ 0 w 154"/>
              <a:gd name="T11" fmla="*/ 20 h 34"/>
              <a:gd name="T12" fmla="*/ 2 w 154"/>
              <a:gd name="T13" fmla="*/ 20 h 34"/>
              <a:gd name="T14" fmla="*/ 2 w 154"/>
              <a:gd name="T15" fmla="*/ 18 h 34"/>
              <a:gd name="T16" fmla="*/ 3 w 154"/>
              <a:gd name="T17" fmla="*/ 18 h 34"/>
              <a:gd name="T18" fmla="*/ 3 w 154"/>
              <a:gd name="T19" fmla="*/ 16 h 34"/>
              <a:gd name="T20" fmla="*/ 7 w 154"/>
              <a:gd name="T21" fmla="*/ 16 h 34"/>
              <a:gd name="T22" fmla="*/ 11 w 154"/>
              <a:gd name="T23" fmla="*/ 14 h 34"/>
              <a:gd name="T24" fmla="*/ 17 w 154"/>
              <a:gd name="T25" fmla="*/ 14 h 34"/>
              <a:gd name="T26" fmla="*/ 25 w 154"/>
              <a:gd name="T27" fmla="*/ 12 h 34"/>
              <a:gd name="T28" fmla="*/ 35 w 154"/>
              <a:gd name="T29" fmla="*/ 12 h 34"/>
              <a:gd name="T30" fmla="*/ 45 w 154"/>
              <a:gd name="T31" fmla="*/ 10 h 34"/>
              <a:gd name="T32" fmla="*/ 56 w 154"/>
              <a:gd name="T33" fmla="*/ 8 h 34"/>
              <a:gd name="T34" fmla="*/ 68 w 154"/>
              <a:gd name="T35" fmla="*/ 6 h 34"/>
              <a:gd name="T36" fmla="*/ 80 w 154"/>
              <a:gd name="T37" fmla="*/ 4 h 34"/>
              <a:gd name="T38" fmla="*/ 88 w 154"/>
              <a:gd name="T39" fmla="*/ 2 h 34"/>
              <a:gd name="T40" fmla="*/ 98 w 154"/>
              <a:gd name="T41" fmla="*/ 2 h 34"/>
              <a:gd name="T42" fmla="*/ 103 w 154"/>
              <a:gd name="T43" fmla="*/ 0 h 34"/>
              <a:gd name="T44" fmla="*/ 109 w 154"/>
              <a:gd name="T45" fmla="*/ 0 h 34"/>
              <a:gd name="T46" fmla="*/ 115 w 154"/>
              <a:gd name="T47" fmla="*/ 0 h 34"/>
              <a:gd name="T48" fmla="*/ 119 w 154"/>
              <a:gd name="T49" fmla="*/ 0 h 34"/>
              <a:gd name="T50" fmla="*/ 125 w 154"/>
              <a:gd name="T51" fmla="*/ 0 h 34"/>
              <a:gd name="T52" fmla="*/ 133 w 154"/>
              <a:gd name="T53" fmla="*/ 0 h 34"/>
              <a:gd name="T54" fmla="*/ 139 w 154"/>
              <a:gd name="T55" fmla="*/ 2 h 34"/>
              <a:gd name="T56" fmla="*/ 145 w 154"/>
              <a:gd name="T57" fmla="*/ 2 h 34"/>
              <a:gd name="T58" fmla="*/ 148 w 154"/>
              <a:gd name="T59" fmla="*/ 4 h 34"/>
              <a:gd name="T60" fmla="*/ 152 w 154"/>
              <a:gd name="T61" fmla="*/ 8 h 34"/>
              <a:gd name="T62" fmla="*/ 154 w 154"/>
              <a:gd name="T63" fmla="*/ 10 h 34"/>
              <a:gd name="T64" fmla="*/ 154 w 154"/>
              <a:gd name="T65" fmla="*/ 12 h 34"/>
              <a:gd name="T66" fmla="*/ 152 w 154"/>
              <a:gd name="T67" fmla="*/ 14 h 34"/>
              <a:gd name="T68" fmla="*/ 150 w 154"/>
              <a:gd name="T69" fmla="*/ 16 h 34"/>
              <a:gd name="T70" fmla="*/ 147 w 154"/>
              <a:gd name="T71" fmla="*/ 18 h 34"/>
              <a:gd name="T72" fmla="*/ 141 w 154"/>
              <a:gd name="T73" fmla="*/ 20 h 34"/>
              <a:gd name="T74" fmla="*/ 133 w 154"/>
              <a:gd name="T75" fmla="*/ 20 h 34"/>
              <a:gd name="T76" fmla="*/ 123 w 154"/>
              <a:gd name="T77" fmla="*/ 22 h 34"/>
              <a:gd name="T78" fmla="*/ 113 w 154"/>
              <a:gd name="T79" fmla="*/ 24 h 34"/>
              <a:gd name="T80" fmla="*/ 101 w 154"/>
              <a:gd name="T81" fmla="*/ 26 h 34"/>
              <a:gd name="T82" fmla="*/ 88 w 154"/>
              <a:gd name="T83" fmla="*/ 28 h 34"/>
              <a:gd name="T84" fmla="*/ 76 w 154"/>
              <a:gd name="T85" fmla="*/ 30 h 34"/>
              <a:gd name="T86" fmla="*/ 66 w 154"/>
              <a:gd name="T87" fmla="*/ 30 h 34"/>
              <a:gd name="T88" fmla="*/ 58 w 154"/>
              <a:gd name="T89" fmla="*/ 32 h 34"/>
              <a:gd name="T90" fmla="*/ 51 w 154"/>
              <a:gd name="T91" fmla="*/ 32 h 34"/>
              <a:gd name="T92" fmla="*/ 45 w 154"/>
              <a:gd name="T93" fmla="*/ 34 h 34"/>
              <a:gd name="T94" fmla="*/ 39 w 154"/>
              <a:gd name="T95" fmla="*/ 34 h 34"/>
              <a:gd name="T96" fmla="*/ 37 w 154"/>
              <a:gd name="T97" fmla="*/ 34 h 34"/>
              <a:gd name="T98" fmla="*/ 31 w 154"/>
              <a:gd name="T99" fmla="*/ 34 h 34"/>
              <a:gd name="T100" fmla="*/ 25 w 154"/>
              <a:gd name="T101" fmla="*/ 32 h 34"/>
              <a:gd name="T102" fmla="*/ 17 w 154"/>
              <a:gd name="T103" fmla="*/ 30 h 34"/>
              <a:gd name="T104" fmla="*/ 9 w 154"/>
              <a:gd name="T105" fmla="*/ 28 h 34"/>
              <a:gd name="T106" fmla="*/ 9 w 154"/>
              <a:gd name="T107" fmla="*/ 28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4" h="34">
                <a:moveTo>
                  <a:pt x="9" y="28"/>
                </a:moveTo>
                <a:lnTo>
                  <a:pt x="5" y="26"/>
                </a:lnTo>
                <a:lnTo>
                  <a:pt x="3" y="24"/>
                </a:lnTo>
                <a:lnTo>
                  <a:pt x="2" y="22"/>
                </a:lnTo>
                <a:lnTo>
                  <a:pt x="2" y="22"/>
                </a:lnTo>
                <a:lnTo>
                  <a:pt x="0" y="20"/>
                </a:lnTo>
                <a:lnTo>
                  <a:pt x="2" y="20"/>
                </a:lnTo>
                <a:lnTo>
                  <a:pt x="2" y="18"/>
                </a:lnTo>
                <a:lnTo>
                  <a:pt x="3" y="18"/>
                </a:lnTo>
                <a:lnTo>
                  <a:pt x="3" y="16"/>
                </a:lnTo>
                <a:lnTo>
                  <a:pt x="7" y="16"/>
                </a:lnTo>
                <a:lnTo>
                  <a:pt x="11" y="14"/>
                </a:lnTo>
                <a:lnTo>
                  <a:pt x="17" y="14"/>
                </a:lnTo>
                <a:lnTo>
                  <a:pt x="25" y="12"/>
                </a:lnTo>
                <a:lnTo>
                  <a:pt x="35" y="12"/>
                </a:lnTo>
                <a:lnTo>
                  <a:pt x="45" y="10"/>
                </a:lnTo>
                <a:lnTo>
                  <a:pt x="56" y="8"/>
                </a:lnTo>
                <a:lnTo>
                  <a:pt x="68" y="6"/>
                </a:lnTo>
                <a:lnTo>
                  <a:pt x="80" y="4"/>
                </a:lnTo>
                <a:lnTo>
                  <a:pt x="88" y="2"/>
                </a:lnTo>
                <a:lnTo>
                  <a:pt x="98" y="2"/>
                </a:lnTo>
                <a:lnTo>
                  <a:pt x="103" y="0"/>
                </a:lnTo>
                <a:lnTo>
                  <a:pt x="109" y="0"/>
                </a:lnTo>
                <a:lnTo>
                  <a:pt x="115" y="0"/>
                </a:lnTo>
                <a:lnTo>
                  <a:pt x="119" y="0"/>
                </a:lnTo>
                <a:lnTo>
                  <a:pt x="125" y="0"/>
                </a:lnTo>
                <a:lnTo>
                  <a:pt x="133" y="0"/>
                </a:lnTo>
                <a:lnTo>
                  <a:pt x="139" y="2"/>
                </a:lnTo>
                <a:lnTo>
                  <a:pt x="145" y="2"/>
                </a:lnTo>
                <a:lnTo>
                  <a:pt x="148" y="4"/>
                </a:lnTo>
                <a:lnTo>
                  <a:pt x="152" y="8"/>
                </a:lnTo>
                <a:lnTo>
                  <a:pt x="154" y="10"/>
                </a:lnTo>
                <a:lnTo>
                  <a:pt x="154" y="12"/>
                </a:lnTo>
                <a:lnTo>
                  <a:pt x="152" y="14"/>
                </a:lnTo>
                <a:lnTo>
                  <a:pt x="150" y="16"/>
                </a:lnTo>
                <a:lnTo>
                  <a:pt x="147" y="18"/>
                </a:lnTo>
                <a:lnTo>
                  <a:pt x="141" y="20"/>
                </a:lnTo>
                <a:lnTo>
                  <a:pt x="133" y="20"/>
                </a:lnTo>
                <a:lnTo>
                  <a:pt x="123" y="22"/>
                </a:lnTo>
                <a:lnTo>
                  <a:pt x="113" y="24"/>
                </a:lnTo>
                <a:lnTo>
                  <a:pt x="101" y="26"/>
                </a:lnTo>
                <a:lnTo>
                  <a:pt x="88" y="28"/>
                </a:lnTo>
                <a:lnTo>
                  <a:pt x="76" y="30"/>
                </a:lnTo>
                <a:lnTo>
                  <a:pt x="66" y="30"/>
                </a:lnTo>
                <a:lnTo>
                  <a:pt x="58" y="32"/>
                </a:lnTo>
                <a:lnTo>
                  <a:pt x="51" y="32"/>
                </a:lnTo>
                <a:lnTo>
                  <a:pt x="45" y="34"/>
                </a:lnTo>
                <a:lnTo>
                  <a:pt x="39" y="34"/>
                </a:lnTo>
                <a:lnTo>
                  <a:pt x="37" y="34"/>
                </a:lnTo>
                <a:lnTo>
                  <a:pt x="31" y="34"/>
                </a:lnTo>
                <a:lnTo>
                  <a:pt x="25" y="32"/>
                </a:lnTo>
                <a:lnTo>
                  <a:pt x="17" y="30"/>
                </a:lnTo>
                <a:lnTo>
                  <a:pt x="9" y="28"/>
                </a:lnTo>
                <a:lnTo>
                  <a:pt x="9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90">
            <a:extLst>
              <a:ext uri="{FF2B5EF4-FFF2-40B4-BE49-F238E27FC236}">
                <a16:creationId xmlns:a16="http://schemas.microsoft.com/office/drawing/2014/main" xmlns="" id="{E926217C-0BD3-45BE-AB9B-8D33145DDCC1}"/>
              </a:ext>
            </a:extLst>
          </p:cNvPr>
          <p:cNvSpPr>
            <a:spLocks/>
          </p:cNvSpPr>
          <p:nvPr/>
        </p:nvSpPr>
        <p:spPr bwMode="auto">
          <a:xfrm>
            <a:off x="5494883" y="3953610"/>
            <a:ext cx="329691" cy="1030508"/>
          </a:xfrm>
          <a:custGeom>
            <a:avLst/>
            <a:gdLst>
              <a:gd name="T0" fmla="*/ 4 w 66"/>
              <a:gd name="T1" fmla="*/ 4 h 149"/>
              <a:gd name="T2" fmla="*/ 9 w 66"/>
              <a:gd name="T3" fmla="*/ 2 h 149"/>
              <a:gd name="T4" fmla="*/ 15 w 66"/>
              <a:gd name="T5" fmla="*/ 0 h 149"/>
              <a:gd name="T6" fmla="*/ 25 w 66"/>
              <a:gd name="T7" fmla="*/ 0 h 149"/>
              <a:gd name="T8" fmla="*/ 37 w 66"/>
              <a:gd name="T9" fmla="*/ 0 h 149"/>
              <a:gd name="T10" fmla="*/ 43 w 66"/>
              <a:gd name="T11" fmla="*/ 2 h 149"/>
              <a:gd name="T12" fmla="*/ 47 w 66"/>
              <a:gd name="T13" fmla="*/ 4 h 149"/>
              <a:gd name="T14" fmla="*/ 52 w 66"/>
              <a:gd name="T15" fmla="*/ 6 h 149"/>
              <a:gd name="T16" fmla="*/ 56 w 66"/>
              <a:gd name="T17" fmla="*/ 8 h 149"/>
              <a:gd name="T18" fmla="*/ 60 w 66"/>
              <a:gd name="T19" fmla="*/ 10 h 149"/>
              <a:gd name="T20" fmla="*/ 62 w 66"/>
              <a:gd name="T21" fmla="*/ 10 h 149"/>
              <a:gd name="T22" fmla="*/ 64 w 66"/>
              <a:gd name="T23" fmla="*/ 12 h 149"/>
              <a:gd name="T24" fmla="*/ 66 w 66"/>
              <a:gd name="T25" fmla="*/ 14 h 149"/>
              <a:gd name="T26" fmla="*/ 66 w 66"/>
              <a:gd name="T27" fmla="*/ 17 h 149"/>
              <a:gd name="T28" fmla="*/ 66 w 66"/>
              <a:gd name="T29" fmla="*/ 21 h 149"/>
              <a:gd name="T30" fmla="*/ 64 w 66"/>
              <a:gd name="T31" fmla="*/ 25 h 149"/>
              <a:gd name="T32" fmla="*/ 62 w 66"/>
              <a:gd name="T33" fmla="*/ 29 h 149"/>
              <a:gd name="T34" fmla="*/ 62 w 66"/>
              <a:gd name="T35" fmla="*/ 31 h 149"/>
              <a:gd name="T36" fmla="*/ 62 w 66"/>
              <a:gd name="T37" fmla="*/ 35 h 149"/>
              <a:gd name="T38" fmla="*/ 60 w 66"/>
              <a:gd name="T39" fmla="*/ 39 h 149"/>
              <a:gd name="T40" fmla="*/ 60 w 66"/>
              <a:gd name="T41" fmla="*/ 43 h 149"/>
              <a:gd name="T42" fmla="*/ 58 w 66"/>
              <a:gd name="T43" fmla="*/ 49 h 149"/>
              <a:gd name="T44" fmla="*/ 58 w 66"/>
              <a:gd name="T45" fmla="*/ 57 h 149"/>
              <a:gd name="T46" fmla="*/ 56 w 66"/>
              <a:gd name="T47" fmla="*/ 63 h 149"/>
              <a:gd name="T48" fmla="*/ 56 w 66"/>
              <a:gd name="T49" fmla="*/ 72 h 149"/>
              <a:gd name="T50" fmla="*/ 54 w 66"/>
              <a:gd name="T51" fmla="*/ 90 h 149"/>
              <a:gd name="T52" fmla="*/ 52 w 66"/>
              <a:gd name="T53" fmla="*/ 108 h 149"/>
              <a:gd name="T54" fmla="*/ 52 w 66"/>
              <a:gd name="T55" fmla="*/ 127 h 149"/>
              <a:gd name="T56" fmla="*/ 52 w 66"/>
              <a:gd name="T57" fmla="*/ 147 h 149"/>
              <a:gd name="T58" fmla="*/ 15 w 66"/>
              <a:gd name="T59" fmla="*/ 149 h 149"/>
              <a:gd name="T60" fmla="*/ 15 w 66"/>
              <a:gd name="T61" fmla="*/ 145 h 149"/>
              <a:gd name="T62" fmla="*/ 15 w 66"/>
              <a:gd name="T63" fmla="*/ 141 h 149"/>
              <a:gd name="T64" fmla="*/ 15 w 66"/>
              <a:gd name="T65" fmla="*/ 137 h 149"/>
              <a:gd name="T66" fmla="*/ 17 w 66"/>
              <a:gd name="T67" fmla="*/ 129 h 149"/>
              <a:gd name="T68" fmla="*/ 17 w 66"/>
              <a:gd name="T69" fmla="*/ 123 h 149"/>
              <a:gd name="T70" fmla="*/ 17 w 66"/>
              <a:gd name="T71" fmla="*/ 114 h 149"/>
              <a:gd name="T72" fmla="*/ 17 w 66"/>
              <a:gd name="T73" fmla="*/ 104 h 149"/>
              <a:gd name="T74" fmla="*/ 19 w 66"/>
              <a:gd name="T75" fmla="*/ 92 h 149"/>
              <a:gd name="T76" fmla="*/ 19 w 66"/>
              <a:gd name="T77" fmla="*/ 82 h 149"/>
              <a:gd name="T78" fmla="*/ 19 w 66"/>
              <a:gd name="T79" fmla="*/ 72 h 149"/>
              <a:gd name="T80" fmla="*/ 19 w 66"/>
              <a:gd name="T81" fmla="*/ 64 h 149"/>
              <a:gd name="T82" fmla="*/ 17 w 66"/>
              <a:gd name="T83" fmla="*/ 57 h 149"/>
              <a:gd name="T84" fmla="*/ 17 w 66"/>
              <a:gd name="T85" fmla="*/ 49 h 149"/>
              <a:gd name="T86" fmla="*/ 17 w 66"/>
              <a:gd name="T87" fmla="*/ 43 h 149"/>
              <a:gd name="T88" fmla="*/ 17 w 66"/>
              <a:gd name="T89" fmla="*/ 37 h 149"/>
              <a:gd name="T90" fmla="*/ 15 w 66"/>
              <a:gd name="T91" fmla="*/ 33 h 149"/>
              <a:gd name="T92" fmla="*/ 13 w 66"/>
              <a:gd name="T93" fmla="*/ 27 h 149"/>
              <a:gd name="T94" fmla="*/ 11 w 66"/>
              <a:gd name="T95" fmla="*/ 21 h 149"/>
              <a:gd name="T96" fmla="*/ 7 w 66"/>
              <a:gd name="T97" fmla="*/ 17 h 149"/>
              <a:gd name="T98" fmla="*/ 5 w 66"/>
              <a:gd name="T99" fmla="*/ 14 h 149"/>
              <a:gd name="T100" fmla="*/ 4 w 66"/>
              <a:gd name="T101" fmla="*/ 14 h 149"/>
              <a:gd name="T102" fmla="*/ 2 w 66"/>
              <a:gd name="T103" fmla="*/ 12 h 149"/>
              <a:gd name="T104" fmla="*/ 0 w 66"/>
              <a:gd name="T105" fmla="*/ 12 h 149"/>
              <a:gd name="T106" fmla="*/ 0 w 66"/>
              <a:gd name="T107" fmla="*/ 10 h 149"/>
              <a:gd name="T108" fmla="*/ 0 w 66"/>
              <a:gd name="T109" fmla="*/ 10 h 149"/>
              <a:gd name="T110" fmla="*/ 0 w 66"/>
              <a:gd name="T111" fmla="*/ 8 h 149"/>
              <a:gd name="T112" fmla="*/ 4 w 66"/>
              <a:gd name="T113" fmla="*/ 4 h 149"/>
              <a:gd name="T114" fmla="*/ 4 w 66"/>
              <a:gd name="T115" fmla="*/ 4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6" h="149">
                <a:moveTo>
                  <a:pt x="4" y="4"/>
                </a:moveTo>
                <a:lnTo>
                  <a:pt x="9" y="2"/>
                </a:lnTo>
                <a:lnTo>
                  <a:pt x="15" y="0"/>
                </a:lnTo>
                <a:lnTo>
                  <a:pt x="25" y="0"/>
                </a:lnTo>
                <a:lnTo>
                  <a:pt x="37" y="0"/>
                </a:lnTo>
                <a:lnTo>
                  <a:pt x="43" y="2"/>
                </a:lnTo>
                <a:lnTo>
                  <a:pt x="47" y="4"/>
                </a:lnTo>
                <a:lnTo>
                  <a:pt x="52" y="6"/>
                </a:lnTo>
                <a:lnTo>
                  <a:pt x="56" y="8"/>
                </a:lnTo>
                <a:lnTo>
                  <a:pt x="60" y="10"/>
                </a:lnTo>
                <a:lnTo>
                  <a:pt x="62" y="10"/>
                </a:lnTo>
                <a:lnTo>
                  <a:pt x="64" y="12"/>
                </a:lnTo>
                <a:lnTo>
                  <a:pt x="66" y="14"/>
                </a:lnTo>
                <a:lnTo>
                  <a:pt x="66" y="17"/>
                </a:lnTo>
                <a:lnTo>
                  <a:pt x="66" y="21"/>
                </a:lnTo>
                <a:lnTo>
                  <a:pt x="64" y="25"/>
                </a:lnTo>
                <a:lnTo>
                  <a:pt x="62" y="29"/>
                </a:lnTo>
                <a:lnTo>
                  <a:pt x="62" y="31"/>
                </a:lnTo>
                <a:lnTo>
                  <a:pt x="62" y="35"/>
                </a:lnTo>
                <a:lnTo>
                  <a:pt x="60" y="39"/>
                </a:lnTo>
                <a:lnTo>
                  <a:pt x="60" y="43"/>
                </a:lnTo>
                <a:lnTo>
                  <a:pt x="58" y="49"/>
                </a:lnTo>
                <a:lnTo>
                  <a:pt x="58" y="57"/>
                </a:lnTo>
                <a:lnTo>
                  <a:pt x="56" y="63"/>
                </a:lnTo>
                <a:lnTo>
                  <a:pt x="56" y="72"/>
                </a:lnTo>
                <a:lnTo>
                  <a:pt x="54" y="90"/>
                </a:lnTo>
                <a:lnTo>
                  <a:pt x="52" y="108"/>
                </a:lnTo>
                <a:lnTo>
                  <a:pt x="52" y="127"/>
                </a:lnTo>
                <a:lnTo>
                  <a:pt x="52" y="147"/>
                </a:lnTo>
                <a:lnTo>
                  <a:pt x="15" y="149"/>
                </a:lnTo>
                <a:lnTo>
                  <a:pt x="15" y="145"/>
                </a:lnTo>
                <a:lnTo>
                  <a:pt x="15" y="141"/>
                </a:lnTo>
                <a:lnTo>
                  <a:pt x="15" y="137"/>
                </a:lnTo>
                <a:lnTo>
                  <a:pt x="17" y="129"/>
                </a:lnTo>
                <a:lnTo>
                  <a:pt x="17" y="123"/>
                </a:lnTo>
                <a:lnTo>
                  <a:pt x="17" y="114"/>
                </a:lnTo>
                <a:lnTo>
                  <a:pt x="17" y="104"/>
                </a:lnTo>
                <a:lnTo>
                  <a:pt x="19" y="92"/>
                </a:lnTo>
                <a:lnTo>
                  <a:pt x="19" y="82"/>
                </a:lnTo>
                <a:lnTo>
                  <a:pt x="19" y="72"/>
                </a:lnTo>
                <a:lnTo>
                  <a:pt x="19" y="64"/>
                </a:lnTo>
                <a:lnTo>
                  <a:pt x="17" y="57"/>
                </a:lnTo>
                <a:lnTo>
                  <a:pt x="17" y="49"/>
                </a:lnTo>
                <a:lnTo>
                  <a:pt x="17" y="43"/>
                </a:lnTo>
                <a:lnTo>
                  <a:pt x="17" y="37"/>
                </a:lnTo>
                <a:lnTo>
                  <a:pt x="15" y="33"/>
                </a:lnTo>
                <a:lnTo>
                  <a:pt x="13" y="27"/>
                </a:lnTo>
                <a:lnTo>
                  <a:pt x="11" y="21"/>
                </a:lnTo>
                <a:lnTo>
                  <a:pt x="7" y="17"/>
                </a:lnTo>
                <a:lnTo>
                  <a:pt x="5" y="14"/>
                </a:lnTo>
                <a:lnTo>
                  <a:pt x="4" y="14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0" y="10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91">
            <a:extLst>
              <a:ext uri="{FF2B5EF4-FFF2-40B4-BE49-F238E27FC236}">
                <a16:creationId xmlns:a16="http://schemas.microsoft.com/office/drawing/2014/main" xmlns="" id="{C762525C-4C58-4DF3-A7E8-FA709FF1D787}"/>
              </a:ext>
            </a:extLst>
          </p:cNvPr>
          <p:cNvSpPr>
            <a:spLocks/>
          </p:cNvSpPr>
          <p:nvPr/>
        </p:nvSpPr>
        <p:spPr bwMode="auto">
          <a:xfrm>
            <a:off x="4883982" y="4789156"/>
            <a:ext cx="1425433" cy="348148"/>
          </a:xfrm>
          <a:custGeom>
            <a:avLst/>
            <a:gdLst>
              <a:gd name="T0" fmla="*/ 276 w 294"/>
              <a:gd name="T1" fmla="*/ 22 h 51"/>
              <a:gd name="T2" fmla="*/ 267 w 294"/>
              <a:gd name="T3" fmla="*/ 22 h 51"/>
              <a:gd name="T4" fmla="*/ 257 w 294"/>
              <a:gd name="T5" fmla="*/ 22 h 51"/>
              <a:gd name="T6" fmla="*/ 249 w 294"/>
              <a:gd name="T7" fmla="*/ 24 h 51"/>
              <a:gd name="T8" fmla="*/ 239 w 294"/>
              <a:gd name="T9" fmla="*/ 24 h 51"/>
              <a:gd name="T10" fmla="*/ 229 w 294"/>
              <a:gd name="T11" fmla="*/ 26 h 51"/>
              <a:gd name="T12" fmla="*/ 218 w 294"/>
              <a:gd name="T13" fmla="*/ 28 h 51"/>
              <a:gd name="T14" fmla="*/ 202 w 294"/>
              <a:gd name="T15" fmla="*/ 30 h 51"/>
              <a:gd name="T16" fmla="*/ 186 w 294"/>
              <a:gd name="T17" fmla="*/ 32 h 51"/>
              <a:gd name="T18" fmla="*/ 167 w 294"/>
              <a:gd name="T19" fmla="*/ 34 h 51"/>
              <a:gd name="T20" fmla="*/ 135 w 294"/>
              <a:gd name="T21" fmla="*/ 38 h 51"/>
              <a:gd name="T22" fmla="*/ 114 w 294"/>
              <a:gd name="T23" fmla="*/ 42 h 51"/>
              <a:gd name="T24" fmla="*/ 94 w 294"/>
              <a:gd name="T25" fmla="*/ 44 h 51"/>
              <a:gd name="T26" fmla="*/ 77 w 294"/>
              <a:gd name="T27" fmla="*/ 45 h 51"/>
              <a:gd name="T28" fmla="*/ 63 w 294"/>
              <a:gd name="T29" fmla="*/ 47 h 51"/>
              <a:gd name="T30" fmla="*/ 51 w 294"/>
              <a:gd name="T31" fmla="*/ 49 h 51"/>
              <a:gd name="T32" fmla="*/ 43 w 294"/>
              <a:gd name="T33" fmla="*/ 49 h 51"/>
              <a:gd name="T34" fmla="*/ 37 w 294"/>
              <a:gd name="T35" fmla="*/ 51 h 51"/>
              <a:gd name="T36" fmla="*/ 34 w 294"/>
              <a:gd name="T37" fmla="*/ 51 h 51"/>
              <a:gd name="T38" fmla="*/ 24 w 294"/>
              <a:gd name="T39" fmla="*/ 47 h 51"/>
              <a:gd name="T40" fmla="*/ 10 w 294"/>
              <a:gd name="T41" fmla="*/ 38 h 51"/>
              <a:gd name="T42" fmla="*/ 2 w 294"/>
              <a:gd name="T43" fmla="*/ 32 h 51"/>
              <a:gd name="T44" fmla="*/ 0 w 294"/>
              <a:gd name="T45" fmla="*/ 30 h 51"/>
              <a:gd name="T46" fmla="*/ 0 w 294"/>
              <a:gd name="T47" fmla="*/ 28 h 51"/>
              <a:gd name="T48" fmla="*/ 2 w 294"/>
              <a:gd name="T49" fmla="*/ 26 h 51"/>
              <a:gd name="T50" fmla="*/ 12 w 294"/>
              <a:gd name="T51" fmla="*/ 26 h 51"/>
              <a:gd name="T52" fmla="*/ 26 w 294"/>
              <a:gd name="T53" fmla="*/ 26 h 51"/>
              <a:gd name="T54" fmla="*/ 45 w 294"/>
              <a:gd name="T55" fmla="*/ 24 h 51"/>
              <a:gd name="T56" fmla="*/ 71 w 294"/>
              <a:gd name="T57" fmla="*/ 22 h 51"/>
              <a:gd name="T58" fmla="*/ 128 w 294"/>
              <a:gd name="T59" fmla="*/ 16 h 51"/>
              <a:gd name="T60" fmla="*/ 188 w 294"/>
              <a:gd name="T61" fmla="*/ 8 h 51"/>
              <a:gd name="T62" fmla="*/ 218 w 294"/>
              <a:gd name="T63" fmla="*/ 4 h 51"/>
              <a:gd name="T64" fmla="*/ 237 w 294"/>
              <a:gd name="T65" fmla="*/ 2 h 51"/>
              <a:gd name="T66" fmla="*/ 253 w 294"/>
              <a:gd name="T67" fmla="*/ 0 h 51"/>
              <a:gd name="T68" fmla="*/ 261 w 294"/>
              <a:gd name="T69" fmla="*/ 0 h 51"/>
              <a:gd name="T70" fmla="*/ 271 w 294"/>
              <a:gd name="T71" fmla="*/ 0 h 51"/>
              <a:gd name="T72" fmla="*/ 282 w 294"/>
              <a:gd name="T73" fmla="*/ 4 h 51"/>
              <a:gd name="T74" fmla="*/ 290 w 294"/>
              <a:gd name="T75" fmla="*/ 6 h 51"/>
              <a:gd name="T76" fmla="*/ 294 w 294"/>
              <a:gd name="T77" fmla="*/ 14 h 51"/>
              <a:gd name="T78" fmla="*/ 290 w 294"/>
              <a:gd name="T79" fmla="*/ 20 h 51"/>
              <a:gd name="T80" fmla="*/ 282 w 294"/>
              <a:gd name="T81" fmla="*/ 22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94" h="51">
                <a:moveTo>
                  <a:pt x="282" y="22"/>
                </a:moveTo>
                <a:lnTo>
                  <a:pt x="276" y="22"/>
                </a:lnTo>
                <a:lnTo>
                  <a:pt x="271" y="22"/>
                </a:lnTo>
                <a:lnTo>
                  <a:pt x="267" y="22"/>
                </a:lnTo>
                <a:lnTo>
                  <a:pt x="263" y="22"/>
                </a:lnTo>
                <a:lnTo>
                  <a:pt x="257" y="22"/>
                </a:lnTo>
                <a:lnTo>
                  <a:pt x="251" y="24"/>
                </a:lnTo>
                <a:lnTo>
                  <a:pt x="249" y="24"/>
                </a:lnTo>
                <a:lnTo>
                  <a:pt x="245" y="24"/>
                </a:lnTo>
                <a:lnTo>
                  <a:pt x="239" y="24"/>
                </a:lnTo>
                <a:lnTo>
                  <a:pt x="235" y="26"/>
                </a:lnTo>
                <a:lnTo>
                  <a:pt x="229" y="26"/>
                </a:lnTo>
                <a:lnTo>
                  <a:pt x="224" y="26"/>
                </a:lnTo>
                <a:lnTo>
                  <a:pt x="218" y="28"/>
                </a:lnTo>
                <a:lnTo>
                  <a:pt x="210" y="28"/>
                </a:lnTo>
                <a:lnTo>
                  <a:pt x="202" y="30"/>
                </a:lnTo>
                <a:lnTo>
                  <a:pt x="194" y="30"/>
                </a:lnTo>
                <a:lnTo>
                  <a:pt x="186" y="32"/>
                </a:lnTo>
                <a:lnTo>
                  <a:pt x="177" y="32"/>
                </a:lnTo>
                <a:lnTo>
                  <a:pt x="167" y="34"/>
                </a:lnTo>
                <a:lnTo>
                  <a:pt x="157" y="36"/>
                </a:lnTo>
                <a:lnTo>
                  <a:pt x="135" y="38"/>
                </a:lnTo>
                <a:lnTo>
                  <a:pt x="124" y="40"/>
                </a:lnTo>
                <a:lnTo>
                  <a:pt x="114" y="42"/>
                </a:lnTo>
                <a:lnTo>
                  <a:pt x="102" y="42"/>
                </a:lnTo>
                <a:lnTo>
                  <a:pt x="94" y="44"/>
                </a:lnTo>
                <a:lnTo>
                  <a:pt x="84" y="45"/>
                </a:lnTo>
                <a:lnTo>
                  <a:pt x="77" y="45"/>
                </a:lnTo>
                <a:lnTo>
                  <a:pt x="69" y="47"/>
                </a:lnTo>
                <a:lnTo>
                  <a:pt x="63" y="47"/>
                </a:lnTo>
                <a:lnTo>
                  <a:pt x="57" y="47"/>
                </a:lnTo>
                <a:lnTo>
                  <a:pt x="51" y="49"/>
                </a:lnTo>
                <a:lnTo>
                  <a:pt x="47" y="49"/>
                </a:lnTo>
                <a:lnTo>
                  <a:pt x="43" y="49"/>
                </a:lnTo>
                <a:lnTo>
                  <a:pt x="39" y="51"/>
                </a:lnTo>
                <a:lnTo>
                  <a:pt x="37" y="51"/>
                </a:lnTo>
                <a:lnTo>
                  <a:pt x="35" y="51"/>
                </a:lnTo>
                <a:lnTo>
                  <a:pt x="34" y="51"/>
                </a:lnTo>
                <a:lnTo>
                  <a:pt x="30" y="49"/>
                </a:lnTo>
                <a:lnTo>
                  <a:pt x="24" y="47"/>
                </a:lnTo>
                <a:lnTo>
                  <a:pt x="18" y="44"/>
                </a:lnTo>
                <a:lnTo>
                  <a:pt x="10" y="38"/>
                </a:lnTo>
                <a:lnTo>
                  <a:pt x="6" y="36"/>
                </a:lnTo>
                <a:lnTo>
                  <a:pt x="2" y="32"/>
                </a:lnTo>
                <a:lnTo>
                  <a:pt x="0" y="30"/>
                </a:lnTo>
                <a:lnTo>
                  <a:pt x="0" y="30"/>
                </a:lnTo>
                <a:lnTo>
                  <a:pt x="0" y="28"/>
                </a:lnTo>
                <a:lnTo>
                  <a:pt x="0" y="28"/>
                </a:lnTo>
                <a:lnTo>
                  <a:pt x="0" y="26"/>
                </a:lnTo>
                <a:lnTo>
                  <a:pt x="2" y="26"/>
                </a:lnTo>
                <a:lnTo>
                  <a:pt x="6" y="26"/>
                </a:lnTo>
                <a:lnTo>
                  <a:pt x="12" y="26"/>
                </a:lnTo>
                <a:lnTo>
                  <a:pt x="18" y="26"/>
                </a:lnTo>
                <a:lnTo>
                  <a:pt x="26" y="26"/>
                </a:lnTo>
                <a:lnTo>
                  <a:pt x="34" y="24"/>
                </a:lnTo>
                <a:lnTo>
                  <a:pt x="45" y="24"/>
                </a:lnTo>
                <a:lnTo>
                  <a:pt x="57" y="22"/>
                </a:lnTo>
                <a:lnTo>
                  <a:pt x="71" y="22"/>
                </a:lnTo>
                <a:lnTo>
                  <a:pt x="98" y="20"/>
                </a:lnTo>
                <a:lnTo>
                  <a:pt x="128" y="16"/>
                </a:lnTo>
                <a:lnTo>
                  <a:pt x="157" y="12"/>
                </a:lnTo>
                <a:lnTo>
                  <a:pt x="188" y="8"/>
                </a:lnTo>
                <a:lnTo>
                  <a:pt x="204" y="6"/>
                </a:lnTo>
                <a:lnTo>
                  <a:pt x="218" y="4"/>
                </a:lnTo>
                <a:lnTo>
                  <a:pt x="229" y="4"/>
                </a:lnTo>
                <a:lnTo>
                  <a:pt x="237" y="2"/>
                </a:lnTo>
                <a:lnTo>
                  <a:pt x="247" y="2"/>
                </a:lnTo>
                <a:lnTo>
                  <a:pt x="253" y="0"/>
                </a:lnTo>
                <a:lnTo>
                  <a:pt x="257" y="0"/>
                </a:lnTo>
                <a:lnTo>
                  <a:pt x="261" y="0"/>
                </a:lnTo>
                <a:lnTo>
                  <a:pt x="265" y="0"/>
                </a:lnTo>
                <a:lnTo>
                  <a:pt x="271" y="0"/>
                </a:lnTo>
                <a:lnTo>
                  <a:pt x="276" y="2"/>
                </a:lnTo>
                <a:lnTo>
                  <a:pt x="282" y="4"/>
                </a:lnTo>
                <a:lnTo>
                  <a:pt x="288" y="4"/>
                </a:lnTo>
                <a:lnTo>
                  <a:pt x="290" y="6"/>
                </a:lnTo>
                <a:lnTo>
                  <a:pt x="294" y="10"/>
                </a:lnTo>
                <a:lnTo>
                  <a:pt x="294" y="14"/>
                </a:lnTo>
                <a:lnTo>
                  <a:pt x="294" y="16"/>
                </a:lnTo>
                <a:lnTo>
                  <a:pt x="290" y="20"/>
                </a:lnTo>
                <a:lnTo>
                  <a:pt x="288" y="20"/>
                </a:lnTo>
                <a:lnTo>
                  <a:pt x="282" y="22"/>
                </a:lnTo>
                <a:lnTo>
                  <a:pt x="282" y="2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92">
            <a:extLst>
              <a:ext uri="{FF2B5EF4-FFF2-40B4-BE49-F238E27FC236}">
                <a16:creationId xmlns:a16="http://schemas.microsoft.com/office/drawing/2014/main" xmlns="" id="{58C0A8E3-783E-4E69-8D7D-DA613EDEFB3F}"/>
              </a:ext>
            </a:extLst>
          </p:cNvPr>
          <p:cNvSpPr>
            <a:spLocks/>
          </p:cNvSpPr>
          <p:nvPr/>
        </p:nvSpPr>
        <p:spPr bwMode="auto">
          <a:xfrm>
            <a:off x="4738533" y="4301758"/>
            <a:ext cx="1570882" cy="1615391"/>
          </a:xfrm>
          <a:custGeom>
            <a:avLst/>
            <a:gdLst>
              <a:gd name="T0" fmla="*/ 172 w 323"/>
              <a:gd name="T1" fmla="*/ 159 h 231"/>
              <a:gd name="T2" fmla="*/ 135 w 323"/>
              <a:gd name="T3" fmla="*/ 182 h 231"/>
              <a:gd name="T4" fmla="*/ 104 w 323"/>
              <a:gd name="T5" fmla="*/ 198 h 231"/>
              <a:gd name="T6" fmla="*/ 74 w 323"/>
              <a:gd name="T7" fmla="*/ 212 h 231"/>
              <a:gd name="T8" fmla="*/ 39 w 323"/>
              <a:gd name="T9" fmla="*/ 225 h 231"/>
              <a:gd name="T10" fmla="*/ 23 w 323"/>
              <a:gd name="T11" fmla="*/ 229 h 231"/>
              <a:gd name="T12" fmla="*/ 12 w 323"/>
              <a:gd name="T13" fmla="*/ 231 h 231"/>
              <a:gd name="T14" fmla="*/ 4 w 323"/>
              <a:gd name="T15" fmla="*/ 231 h 231"/>
              <a:gd name="T16" fmla="*/ 0 w 323"/>
              <a:gd name="T17" fmla="*/ 229 h 231"/>
              <a:gd name="T18" fmla="*/ 2 w 323"/>
              <a:gd name="T19" fmla="*/ 225 h 231"/>
              <a:gd name="T20" fmla="*/ 6 w 323"/>
              <a:gd name="T21" fmla="*/ 221 h 231"/>
              <a:gd name="T22" fmla="*/ 16 w 323"/>
              <a:gd name="T23" fmla="*/ 215 h 231"/>
              <a:gd name="T24" fmla="*/ 27 w 323"/>
              <a:gd name="T25" fmla="*/ 210 h 231"/>
              <a:gd name="T26" fmla="*/ 59 w 323"/>
              <a:gd name="T27" fmla="*/ 194 h 231"/>
              <a:gd name="T28" fmla="*/ 94 w 323"/>
              <a:gd name="T29" fmla="*/ 174 h 231"/>
              <a:gd name="T30" fmla="*/ 113 w 323"/>
              <a:gd name="T31" fmla="*/ 164 h 231"/>
              <a:gd name="T32" fmla="*/ 135 w 323"/>
              <a:gd name="T33" fmla="*/ 149 h 231"/>
              <a:gd name="T34" fmla="*/ 159 w 323"/>
              <a:gd name="T35" fmla="*/ 133 h 231"/>
              <a:gd name="T36" fmla="*/ 182 w 323"/>
              <a:gd name="T37" fmla="*/ 113 h 231"/>
              <a:gd name="T38" fmla="*/ 206 w 323"/>
              <a:gd name="T39" fmla="*/ 94 h 231"/>
              <a:gd name="T40" fmla="*/ 223 w 323"/>
              <a:gd name="T41" fmla="*/ 76 h 231"/>
              <a:gd name="T42" fmla="*/ 237 w 323"/>
              <a:gd name="T43" fmla="*/ 63 h 231"/>
              <a:gd name="T44" fmla="*/ 247 w 323"/>
              <a:gd name="T45" fmla="*/ 53 h 231"/>
              <a:gd name="T46" fmla="*/ 257 w 323"/>
              <a:gd name="T47" fmla="*/ 39 h 231"/>
              <a:gd name="T48" fmla="*/ 270 w 323"/>
              <a:gd name="T49" fmla="*/ 23 h 231"/>
              <a:gd name="T50" fmla="*/ 272 w 323"/>
              <a:gd name="T51" fmla="*/ 19 h 231"/>
              <a:gd name="T52" fmla="*/ 272 w 323"/>
              <a:gd name="T53" fmla="*/ 13 h 231"/>
              <a:gd name="T54" fmla="*/ 270 w 323"/>
              <a:gd name="T55" fmla="*/ 8 h 231"/>
              <a:gd name="T56" fmla="*/ 274 w 323"/>
              <a:gd name="T57" fmla="*/ 4 h 231"/>
              <a:gd name="T58" fmla="*/ 284 w 323"/>
              <a:gd name="T59" fmla="*/ 0 h 231"/>
              <a:gd name="T60" fmla="*/ 294 w 323"/>
              <a:gd name="T61" fmla="*/ 2 h 231"/>
              <a:gd name="T62" fmla="*/ 305 w 323"/>
              <a:gd name="T63" fmla="*/ 8 h 231"/>
              <a:gd name="T64" fmla="*/ 315 w 323"/>
              <a:gd name="T65" fmla="*/ 12 h 231"/>
              <a:gd name="T66" fmla="*/ 321 w 323"/>
              <a:gd name="T67" fmla="*/ 19 h 231"/>
              <a:gd name="T68" fmla="*/ 323 w 323"/>
              <a:gd name="T69" fmla="*/ 23 h 231"/>
              <a:gd name="T70" fmla="*/ 321 w 323"/>
              <a:gd name="T71" fmla="*/ 27 h 231"/>
              <a:gd name="T72" fmla="*/ 317 w 323"/>
              <a:gd name="T73" fmla="*/ 33 h 231"/>
              <a:gd name="T74" fmla="*/ 309 w 323"/>
              <a:gd name="T75" fmla="*/ 41 h 231"/>
              <a:gd name="T76" fmla="*/ 298 w 323"/>
              <a:gd name="T77" fmla="*/ 51 h 231"/>
              <a:gd name="T78" fmla="*/ 274 w 323"/>
              <a:gd name="T79" fmla="*/ 74 h 231"/>
              <a:gd name="T80" fmla="*/ 249 w 323"/>
              <a:gd name="T81" fmla="*/ 98 h 231"/>
              <a:gd name="T82" fmla="*/ 221 w 323"/>
              <a:gd name="T83" fmla="*/ 123 h 231"/>
              <a:gd name="T84" fmla="*/ 188 w 323"/>
              <a:gd name="T85" fmla="*/ 147 h 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23" h="231">
                <a:moveTo>
                  <a:pt x="188" y="147"/>
                </a:moveTo>
                <a:lnTo>
                  <a:pt x="172" y="159"/>
                </a:lnTo>
                <a:lnTo>
                  <a:pt x="153" y="170"/>
                </a:lnTo>
                <a:lnTo>
                  <a:pt x="135" y="182"/>
                </a:lnTo>
                <a:lnTo>
                  <a:pt x="115" y="194"/>
                </a:lnTo>
                <a:lnTo>
                  <a:pt x="104" y="198"/>
                </a:lnTo>
                <a:lnTo>
                  <a:pt x="94" y="204"/>
                </a:lnTo>
                <a:lnTo>
                  <a:pt x="74" y="212"/>
                </a:lnTo>
                <a:lnTo>
                  <a:pt x="57" y="219"/>
                </a:lnTo>
                <a:lnTo>
                  <a:pt x="39" y="225"/>
                </a:lnTo>
                <a:lnTo>
                  <a:pt x="31" y="227"/>
                </a:lnTo>
                <a:lnTo>
                  <a:pt x="23" y="229"/>
                </a:lnTo>
                <a:lnTo>
                  <a:pt x="17" y="231"/>
                </a:lnTo>
                <a:lnTo>
                  <a:pt x="12" y="231"/>
                </a:lnTo>
                <a:lnTo>
                  <a:pt x="8" y="231"/>
                </a:lnTo>
                <a:lnTo>
                  <a:pt x="4" y="231"/>
                </a:lnTo>
                <a:lnTo>
                  <a:pt x="2" y="231"/>
                </a:lnTo>
                <a:lnTo>
                  <a:pt x="0" y="229"/>
                </a:lnTo>
                <a:lnTo>
                  <a:pt x="0" y="227"/>
                </a:lnTo>
                <a:lnTo>
                  <a:pt x="2" y="225"/>
                </a:lnTo>
                <a:lnTo>
                  <a:pt x="4" y="223"/>
                </a:lnTo>
                <a:lnTo>
                  <a:pt x="6" y="221"/>
                </a:lnTo>
                <a:lnTo>
                  <a:pt x="10" y="219"/>
                </a:lnTo>
                <a:lnTo>
                  <a:pt x="16" y="215"/>
                </a:lnTo>
                <a:lnTo>
                  <a:pt x="21" y="214"/>
                </a:lnTo>
                <a:lnTo>
                  <a:pt x="27" y="210"/>
                </a:lnTo>
                <a:lnTo>
                  <a:pt x="43" y="204"/>
                </a:lnTo>
                <a:lnTo>
                  <a:pt x="59" y="194"/>
                </a:lnTo>
                <a:lnTo>
                  <a:pt x="76" y="186"/>
                </a:lnTo>
                <a:lnTo>
                  <a:pt x="94" y="174"/>
                </a:lnTo>
                <a:lnTo>
                  <a:pt x="104" y="170"/>
                </a:lnTo>
                <a:lnTo>
                  <a:pt x="113" y="164"/>
                </a:lnTo>
                <a:lnTo>
                  <a:pt x="125" y="157"/>
                </a:lnTo>
                <a:lnTo>
                  <a:pt x="135" y="149"/>
                </a:lnTo>
                <a:lnTo>
                  <a:pt x="147" y="141"/>
                </a:lnTo>
                <a:lnTo>
                  <a:pt x="159" y="133"/>
                </a:lnTo>
                <a:lnTo>
                  <a:pt x="170" y="123"/>
                </a:lnTo>
                <a:lnTo>
                  <a:pt x="182" y="113"/>
                </a:lnTo>
                <a:lnTo>
                  <a:pt x="194" y="102"/>
                </a:lnTo>
                <a:lnTo>
                  <a:pt x="206" y="94"/>
                </a:lnTo>
                <a:lnTo>
                  <a:pt x="215" y="84"/>
                </a:lnTo>
                <a:lnTo>
                  <a:pt x="223" y="76"/>
                </a:lnTo>
                <a:lnTo>
                  <a:pt x="231" y="70"/>
                </a:lnTo>
                <a:lnTo>
                  <a:pt x="237" y="63"/>
                </a:lnTo>
                <a:lnTo>
                  <a:pt x="243" y="59"/>
                </a:lnTo>
                <a:lnTo>
                  <a:pt x="247" y="53"/>
                </a:lnTo>
                <a:lnTo>
                  <a:pt x="253" y="47"/>
                </a:lnTo>
                <a:lnTo>
                  <a:pt x="257" y="39"/>
                </a:lnTo>
                <a:lnTo>
                  <a:pt x="266" y="27"/>
                </a:lnTo>
                <a:lnTo>
                  <a:pt x="270" y="23"/>
                </a:lnTo>
                <a:lnTo>
                  <a:pt x="270" y="21"/>
                </a:lnTo>
                <a:lnTo>
                  <a:pt x="272" y="19"/>
                </a:lnTo>
                <a:lnTo>
                  <a:pt x="272" y="17"/>
                </a:lnTo>
                <a:lnTo>
                  <a:pt x="272" y="13"/>
                </a:lnTo>
                <a:lnTo>
                  <a:pt x="272" y="12"/>
                </a:lnTo>
                <a:lnTo>
                  <a:pt x="270" y="8"/>
                </a:lnTo>
                <a:lnTo>
                  <a:pt x="272" y="6"/>
                </a:lnTo>
                <a:lnTo>
                  <a:pt x="274" y="4"/>
                </a:lnTo>
                <a:lnTo>
                  <a:pt x="278" y="2"/>
                </a:lnTo>
                <a:lnTo>
                  <a:pt x="284" y="0"/>
                </a:lnTo>
                <a:lnTo>
                  <a:pt x="288" y="0"/>
                </a:lnTo>
                <a:lnTo>
                  <a:pt x="294" y="2"/>
                </a:lnTo>
                <a:lnTo>
                  <a:pt x="302" y="4"/>
                </a:lnTo>
                <a:lnTo>
                  <a:pt x="305" y="8"/>
                </a:lnTo>
                <a:lnTo>
                  <a:pt x="311" y="10"/>
                </a:lnTo>
                <a:lnTo>
                  <a:pt x="315" y="12"/>
                </a:lnTo>
                <a:lnTo>
                  <a:pt x="319" y="13"/>
                </a:lnTo>
                <a:lnTo>
                  <a:pt x="321" y="19"/>
                </a:lnTo>
                <a:lnTo>
                  <a:pt x="323" y="21"/>
                </a:lnTo>
                <a:lnTo>
                  <a:pt x="323" y="23"/>
                </a:lnTo>
                <a:lnTo>
                  <a:pt x="323" y="25"/>
                </a:lnTo>
                <a:lnTo>
                  <a:pt x="321" y="27"/>
                </a:lnTo>
                <a:lnTo>
                  <a:pt x="319" y="31"/>
                </a:lnTo>
                <a:lnTo>
                  <a:pt x="317" y="33"/>
                </a:lnTo>
                <a:lnTo>
                  <a:pt x="313" y="37"/>
                </a:lnTo>
                <a:lnTo>
                  <a:pt x="309" y="41"/>
                </a:lnTo>
                <a:lnTo>
                  <a:pt x="304" y="47"/>
                </a:lnTo>
                <a:lnTo>
                  <a:pt x="298" y="51"/>
                </a:lnTo>
                <a:lnTo>
                  <a:pt x="286" y="63"/>
                </a:lnTo>
                <a:lnTo>
                  <a:pt x="274" y="74"/>
                </a:lnTo>
                <a:lnTo>
                  <a:pt x="260" y="86"/>
                </a:lnTo>
                <a:lnTo>
                  <a:pt x="249" y="98"/>
                </a:lnTo>
                <a:lnTo>
                  <a:pt x="235" y="110"/>
                </a:lnTo>
                <a:lnTo>
                  <a:pt x="221" y="123"/>
                </a:lnTo>
                <a:lnTo>
                  <a:pt x="206" y="135"/>
                </a:lnTo>
                <a:lnTo>
                  <a:pt x="188" y="147"/>
                </a:lnTo>
                <a:lnTo>
                  <a:pt x="188" y="1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93">
            <a:extLst>
              <a:ext uri="{FF2B5EF4-FFF2-40B4-BE49-F238E27FC236}">
                <a16:creationId xmlns:a16="http://schemas.microsoft.com/office/drawing/2014/main" xmlns="" id="{78579A5B-5989-4F7E-9E08-01F4815076AD}"/>
              </a:ext>
            </a:extLst>
          </p:cNvPr>
          <p:cNvSpPr>
            <a:spLocks/>
          </p:cNvSpPr>
          <p:nvPr/>
        </p:nvSpPr>
        <p:spPr bwMode="auto">
          <a:xfrm>
            <a:off x="5349429" y="5123375"/>
            <a:ext cx="756350" cy="473476"/>
          </a:xfrm>
          <a:custGeom>
            <a:avLst/>
            <a:gdLst>
              <a:gd name="T0" fmla="*/ 61 w 157"/>
              <a:gd name="T1" fmla="*/ 53 h 67"/>
              <a:gd name="T2" fmla="*/ 83 w 157"/>
              <a:gd name="T3" fmla="*/ 40 h 67"/>
              <a:gd name="T4" fmla="*/ 96 w 157"/>
              <a:gd name="T5" fmla="*/ 30 h 67"/>
              <a:gd name="T6" fmla="*/ 106 w 157"/>
              <a:gd name="T7" fmla="*/ 26 h 67"/>
              <a:gd name="T8" fmla="*/ 108 w 157"/>
              <a:gd name="T9" fmla="*/ 24 h 67"/>
              <a:gd name="T10" fmla="*/ 106 w 157"/>
              <a:gd name="T11" fmla="*/ 24 h 67"/>
              <a:gd name="T12" fmla="*/ 96 w 157"/>
              <a:gd name="T13" fmla="*/ 26 h 67"/>
              <a:gd name="T14" fmla="*/ 83 w 157"/>
              <a:gd name="T15" fmla="*/ 30 h 67"/>
              <a:gd name="T16" fmla="*/ 63 w 157"/>
              <a:gd name="T17" fmla="*/ 34 h 67"/>
              <a:gd name="T18" fmla="*/ 43 w 157"/>
              <a:gd name="T19" fmla="*/ 38 h 67"/>
              <a:gd name="T20" fmla="*/ 28 w 157"/>
              <a:gd name="T21" fmla="*/ 38 h 67"/>
              <a:gd name="T22" fmla="*/ 16 w 157"/>
              <a:gd name="T23" fmla="*/ 38 h 67"/>
              <a:gd name="T24" fmla="*/ 8 w 157"/>
              <a:gd name="T25" fmla="*/ 34 h 67"/>
              <a:gd name="T26" fmla="*/ 2 w 157"/>
              <a:gd name="T27" fmla="*/ 28 h 67"/>
              <a:gd name="T28" fmla="*/ 0 w 157"/>
              <a:gd name="T29" fmla="*/ 26 h 67"/>
              <a:gd name="T30" fmla="*/ 2 w 157"/>
              <a:gd name="T31" fmla="*/ 24 h 67"/>
              <a:gd name="T32" fmla="*/ 6 w 157"/>
              <a:gd name="T33" fmla="*/ 22 h 67"/>
              <a:gd name="T34" fmla="*/ 16 w 157"/>
              <a:gd name="T35" fmla="*/ 22 h 67"/>
              <a:gd name="T36" fmla="*/ 24 w 157"/>
              <a:gd name="T37" fmla="*/ 20 h 67"/>
              <a:gd name="T38" fmla="*/ 32 w 157"/>
              <a:gd name="T39" fmla="*/ 20 h 67"/>
              <a:gd name="T40" fmla="*/ 41 w 157"/>
              <a:gd name="T41" fmla="*/ 18 h 67"/>
              <a:gd name="T42" fmla="*/ 55 w 157"/>
              <a:gd name="T43" fmla="*/ 16 h 67"/>
              <a:gd name="T44" fmla="*/ 73 w 157"/>
              <a:gd name="T45" fmla="*/ 12 h 67"/>
              <a:gd name="T46" fmla="*/ 86 w 157"/>
              <a:gd name="T47" fmla="*/ 8 h 67"/>
              <a:gd name="T48" fmla="*/ 98 w 157"/>
              <a:gd name="T49" fmla="*/ 6 h 67"/>
              <a:gd name="T50" fmla="*/ 106 w 157"/>
              <a:gd name="T51" fmla="*/ 2 h 67"/>
              <a:gd name="T52" fmla="*/ 114 w 157"/>
              <a:gd name="T53" fmla="*/ 0 h 67"/>
              <a:gd name="T54" fmla="*/ 124 w 157"/>
              <a:gd name="T55" fmla="*/ 0 h 67"/>
              <a:gd name="T56" fmla="*/ 133 w 157"/>
              <a:gd name="T57" fmla="*/ 2 h 67"/>
              <a:gd name="T58" fmla="*/ 143 w 157"/>
              <a:gd name="T59" fmla="*/ 6 h 67"/>
              <a:gd name="T60" fmla="*/ 153 w 157"/>
              <a:gd name="T61" fmla="*/ 14 h 67"/>
              <a:gd name="T62" fmla="*/ 157 w 157"/>
              <a:gd name="T63" fmla="*/ 22 h 67"/>
              <a:gd name="T64" fmla="*/ 157 w 157"/>
              <a:gd name="T65" fmla="*/ 28 h 67"/>
              <a:gd name="T66" fmla="*/ 153 w 157"/>
              <a:gd name="T67" fmla="*/ 32 h 67"/>
              <a:gd name="T68" fmla="*/ 145 w 157"/>
              <a:gd name="T69" fmla="*/ 34 h 67"/>
              <a:gd name="T70" fmla="*/ 133 w 157"/>
              <a:gd name="T71" fmla="*/ 40 h 67"/>
              <a:gd name="T72" fmla="*/ 116 w 157"/>
              <a:gd name="T73" fmla="*/ 47 h 67"/>
              <a:gd name="T74" fmla="*/ 92 w 157"/>
              <a:gd name="T75" fmla="*/ 61 h 67"/>
              <a:gd name="T76" fmla="*/ 79 w 157"/>
              <a:gd name="T77" fmla="*/ 67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7" h="67">
                <a:moveTo>
                  <a:pt x="79" y="67"/>
                </a:moveTo>
                <a:lnTo>
                  <a:pt x="61" y="53"/>
                </a:lnTo>
                <a:lnTo>
                  <a:pt x="73" y="46"/>
                </a:lnTo>
                <a:lnTo>
                  <a:pt x="83" y="40"/>
                </a:lnTo>
                <a:lnTo>
                  <a:pt x="90" y="36"/>
                </a:lnTo>
                <a:lnTo>
                  <a:pt x="96" y="30"/>
                </a:lnTo>
                <a:lnTo>
                  <a:pt x="102" y="28"/>
                </a:lnTo>
                <a:lnTo>
                  <a:pt x="106" y="26"/>
                </a:lnTo>
                <a:lnTo>
                  <a:pt x="108" y="24"/>
                </a:lnTo>
                <a:lnTo>
                  <a:pt x="108" y="24"/>
                </a:lnTo>
                <a:lnTo>
                  <a:pt x="108" y="24"/>
                </a:lnTo>
                <a:lnTo>
                  <a:pt x="106" y="24"/>
                </a:lnTo>
                <a:lnTo>
                  <a:pt x="102" y="24"/>
                </a:lnTo>
                <a:lnTo>
                  <a:pt x="96" y="26"/>
                </a:lnTo>
                <a:lnTo>
                  <a:pt x="90" y="28"/>
                </a:lnTo>
                <a:lnTo>
                  <a:pt x="83" y="30"/>
                </a:lnTo>
                <a:lnTo>
                  <a:pt x="75" y="32"/>
                </a:lnTo>
                <a:lnTo>
                  <a:pt x="63" y="34"/>
                </a:lnTo>
                <a:lnTo>
                  <a:pt x="53" y="36"/>
                </a:lnTo>
                <a:lnTo>
                  <a:pt x="43" y="38"/>
                </a:lnTo>
                <a:lnTo>
                  <a:pt x="36" y="38"/>
                </a:lnTo>
                <a:lnTo>
                  <a:pt x="28" y="38"/>
                </a:lnTo>
                <a:lnTo>
                  <a:pt x="20" y="38"/>
                </a:lnTo>
                <a:lnTo>
                  <a:pt x="16" y="38"/>
                </a:lnTo>
                <a:lnTo>
                  <a:pt x="10" y="36"/>
                </a:lnTo>
                <a:lnTo>
                  <a:pt x="8" y="34"/>
                </a:lnTo>
                <a:lnTo>
                  <a:pt x="4" y="30"/>
                </a:lnTo>
                <a:lnTo>
                  <a:pt x="2" y="28"/>
                </a:lnTo>
                <a:lnTo>
                  <a:pt x="2" y="28"/>
                </a:lnTo>
                <a:lnTo>
                  <a:pt x="0" y="26"/>
                </a:lnTo>
                <a:lnTo>
                  <a:pt x="0" y="26"/>
                </a:lnTo>
                <a:lnTo>
                  <a:pt x="2" y="24"/>
                </a:lnTo>
                <a:lnTo>
                  <a:pt x="4" y="24"/>
                </a:lnTo>
                <a:lnTo>
                  <a:pt x="6" y="22"/>
                </a:lnTo>
                <a:lnTo>
                  <a:pt x="12" y="22"/>
                </a:lnTo>
                <a:lnTo>
                  <a:pt x="16" y="22"/>
                </a:lnTo>
                <a:lnTo>
                  <a:pt x="22" y="20"/>
                </a:lnTo>
                <a:lnTo>
                  <a:pt x="24" y="20"/>
                </a:lnTo>
                <a:lnTo>
                  <a:pt x="28" y="20"/>
                </a:lnTo>
                <a:lnTo>
                  <a:pt x="32" y="20"/>
                </a:lnTo>
                <a:lnTo>
                  <a:pt x="37" y="18"/>
                </a:lnTo>
                <a:lnTo>
                  <a:pt x="41" y="18"/>
                </a:lnTo>
                <a:lnTo>
                  <a:pt x="49" y="16"/>
                </a:lnTo>
                <a:lnTo>
                  <a:pt x="55" y="16"/>
                </a:lnTo>
                <a:lnTo>
                  <a:pt x="63" y="14"/>
                </a:lnTo>
                <a:lnTo>
                  <a:pt x="73" y="12"/>
                </a:lnTo>
                <a:lnTo>
                  <a:pt x="79" y="10"/>
                </a:lnTo>
                <a:lnTo>
                  <a:pt x="86" y="8"/>
                </a:lnTo>
                <a:lnTo>
                  <a:pt x="92" y="6"/>
                </a:lnTo>
                <a:lnTo>
                  <a:pt x="98" y="6"/>
                </a:lnTo>
                <a:lnTo>
                  <a:pt x="102" y="4"/>
                </a:lnTo>
                <a:lnTo>
                  <a:pt x="106" y="2"/>
                </a:lnTo>
                <a:lnTo>
                  <a:pt x="108" y="2"/>
                </a:lnTo>
                <a:lnTo>
                  <a:pt x="114" y="0"/>
                </a:lnTo>
                <a:lnTo>
                  <a:pt x="118" y="0"/>
                </a:lnTo>
                <a:lnTo>
                  <a:pt x="124" y="0"/>
                </a:lnTo>
                <a:lnTo>
                  <a:pt x="130" y="0"/>
                </a:lnTo>
                <a:lnTo>
                  <a:pt x="133" y="2"/>
                </a:lnTo>
                <a:lnTo>
                  <a:pt x="139" y="4"/>
                </a:lnTo>
                <a:lnTo>
                  <a:pt x="143" y="6"/>
                </a:lnTo>
                <a:lnTo>
                  <a:pt x="149" y="10"/>
                </a:lnTo>
                <a:lnTo>
                  <a:pt x="153" y="14"/>
                </a:lnTo>
                <a:lnTo>
                  <a:pt x="155" y="18"/>
                </a:lnTo>
                <a:lnTo>
                  <a:pt x="157" y="22"/>
                </a:lnTo>
                <a:lnTo>
                  <a:pt x="157" y="26"/>
                </a:lnTo>
                <a:lnTo>
                  <a:pt x="157" y="28"/>
                </a:lnTo>
                <a:lnTo>
                  <a:pt x="155" y="30"/>
                </a:lnTo>
                <a:lnTo>
                  <a:pt x="153" y="32"/>
                </a:lnTo>
                <a:lnTo>
                  <a:pt x="149" y="34"/>
                </a:lnTo>
                <a:lnTo>
                  <a:pt x="145" y="34"/>
                </a:lnTo>
                <a:lnTo>
                  <a:pt x="141" y="36"/>
                </a:lnTo>
                <a:lnTo>
                  <a:pt x="133" y="40"/>
                </a:lnTo>
                <a:lnTo>
                  <a:pt x="126" y="44"/>
                </a:lnTo>
                <a:lnTo>
                  <a:pt x="116" y="47"/>
                </a:lnTo>
                <a:lnTo>
                  <a:pt x="106" y="53"/>
                </a:lnTo>
                <a:lnTo>
                  <a:pt x="92" y="61"/>
                </a:lnTo>
                <a:lnTo>
                  <a:pt x="79" y="67"/>
                </a:lnTo>
                <a:lnTo>
                  <a:pt x="79" y="6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94">
            <a:extLst>
              <a:ext uri="{FF2B5EF4-FFF2-40B4-BE49-F238E27FC236}">
                <a16:creationId xmlns:a16="http://schemas.microsoft.com/office/drawing/2014/main" xmlns="" id="{A38F2B10-B0C0-4C41-84B4-0FD5BEC44C3D}"/>
              </a:ext>
            </a:extLst>
          </p:cNvPr>
          <p:cNvSpPr>
            <a:spLocks/>
          </p:cNvSpPr>
          <p:nvPr/>
        </p:nvSpPr>
        <p:spPr bwMode="auto">
          <a:xfrm>
            <a:off x="5107012" y="5527227"/>
            <a:ext cx="1027862" cy="543110"/>
          </a:xfrm>
          <a:custGeom>
            <a:avLst/>
            <a:gdLst>
              <a:gd name="T0" fmla="*/ 28 w 212"/>
              <a:gd name="T1" fmla="*/ 77 h 79"/>
              <a:gd name="T2" fmla="*/ 18 w 212"/>
              <a:gd name="T3" fmla="*/ 73 h 79"/>
              <a:gd name="T4" fmla="*/ 6 w 212"/>
              <a:gd name="T5" fmla="*/ 61 h 79"/>
              <a:gd name="T6" fmla="*/ 2 w 212"/>
              <a:gd name="T7" fmla="*/ 55 h 79"/>
              <a:gd name="T8" fmla="*/ 0 w 212"/>
              <a:gd name="T9" fmla="*/ 51 h 79"/>
              <a:gd name="T10" fmla="*/ 0 w 212"/>
              <a:gd name="T11" fmla="*/ 47 h 79"/>
              <a:gd name="T12" fmla="*/ 2 w 212"/>
              <a:gd name="T13" fmla="*/ 41 h 79"/>
              <a:gd name="T14" fmla="*/ 6 w 212"/>
              <a:gd name="T15" fmla="*/ 40 h 79"/>
              <a:gd name="T16" fmla="*/ 12 w 212"/>
              <a:gd name="T17" fmla="*/ 40 h 79"/>
              <a:gd name="T18" fmla="*/ 22 w 212"/>
              <a:gd name="T19" fmla="*/ 41 h 79"/>
              <a:gd name="T20" fmla="*/ 32 w 212"/>
              <a:gd name="T21" fmla="*/ 41 h 79"/>
              <a:gd name="T22" fmla="*/ 37 w 212"/>
              <a:gd name="T23" fmla="*/ 41 h 79"/>
              <a:gd name="T24" fmla="*/ 45 w 212"/>
              <a:gd name="T25" fmla="*/ 40 h 79"/>
              <a:gd name="T26" fmla="*/ 55 w 212"/>
              <a:gd name="T27" fmla="*/ 38 h 79"/>
              <a:gd name="T28" fmla="*/ 67 w 212"/>
              <a:gd name="T29" fmla="*/ 36 h 79"/>
              <a:gd name="T30" fmla="*/ 85 w 212"/>
              <a:gd name="T31" fmla="*/ 30 h 79"/>
              <a:gd name="T32" fmla="*/ 110 w 212"/>
              <a:gd name="T33" fmla="*/ 24 h 79"/>
              <a:gd name="T34" fmla="*/ 137 w 212"/>
              <a:gd name="T35" fmla="*/ 14 h 79"/>
              <a:gd name="T36" fmla="*/ 163 w 212"/>
              <a:gd name="T37" fmla="*/ 8 h 79"/>
              <a:gd name="T38" fmla="*/ 181 w 212"/>
              <a:gd name="T39" fmla="*/ 4 h 79"/>
              <a:gd name="T40" fmla="*/ 194 w 212"/>
              <a:gd name="T41" fmla="*/ 2 h 79"/>
              <a:gd name="T42" fmla="*/ 204 w 212"/>
              <a:gd name="T43" fmla="*/ 2 h 79"/>
              <a:gd name="T44" fmla="*/ 210 w 212"/>
              <a:gd name="T45" fmla="*/ 4 h 79"/>
              <a:gd name="T46" fmla="*/ 212 w 212"/>
              <a:gd name="T47" fmla="*/ 6 h 79"/>
              <a:gd name="T48" fmla="*/ 208 w 212"/>
              <a:gd name="T49" fmla="*/ 8 h 79"/>
              <a:gd name="T50" fmla="*/ 202 w 212"/>
              <a:gd name="T51" fmla="*/ 12 h 79"/>
              <a:gd name="T52" fmla="*/ 194 w 212"/>
              <a:gd name="T53" fmla="*/ 16 h 79"/>
              <a:gd name="T54" fmla="*/ 184 w 212"/>
              <a:gd name="T55" fmla="*/ 20 h 79"/>
              <a:gd name="T56" fmla="*/ 171 w 212"/>
              <a:gd name="T57" fmla="*/ 26 h 79"/>
              <a:gd name="T58" fmla="*/ 155 w 212"/>
              <a:gd name="T59" fmla="*/ 32 h 79"/>
              <a:gd name="T60" fmla="*/ 135 w 212"/>
              <a:gd name="T61" fmla="*/ 40 h 79"/>
              <a:gd name="T62" fmla="*/ 116 w 212"/>
              <a:gd name="T63" fmla="*/ 47 h 79"/>
              <a:gd name="T64" fmla="*/ 98 w 212"/>
              <a:gd name="T65" fmla="*/ 55 h 79"/>
              <a:gd name="T66" fmla="*/ 81 w 212"/>
              <a:gd name="T67" fmla="*/ 63 h 79"/>
              <a:gd name="T68" fmla="*/ 67 w 212"/>
              <a:gd name="T69" fmla="*/ 67 h 79"/>
              <a:gd name="T70" fmla="*/ 55 w 212"/>
              <a:gd name="T71" fmla="*/ 71 h 79"/>
              <a:gd name="T72" fmla="*/ 45 w 212"/>
              <a:gd name="T73" fmla="*/ 75 h 79"/>
              <a:gd name="T74" fmla="*/ 39 w 212"/>
              <a:gd name="T75" fmla="*/ 77 h 79"/>
              <a:gd name="T76" fmla="*/ 34 w 212"/>
              <a:gd name="T77" fmla="*/ 79 h 79"/>
              <a:gd name="T78" fmla="*/ 32 w 212"/>
              <a:gd name="T79" fmla="*/ 79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12" h="79">
                <a:moveTo>
                  <a:pt x="32" y="79"/>
                </a:moveTo>
                <a:lnTo>
                  <a:pt x="28" y="77"/>
                </a:lnTo>
                <a:lnTo>
                  <a:pt x="22" y="75"/>
                </a:lnTo>
                <a:lnTo>
                  <a:pt x="18" y="73"/>
                </a:lnTo>
                <a:lnTo>
                  <a:pt x="12" y="67"/>
                </a:lnTo>
                <a:lnTo>
                  <a:pt x="6" y="61"/>
                </a:lnTo>
                <a:lnTo>
                  <a:pt x="4" y="59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49"/>
                </a:lnTo>
                <a:lnTo>
                  <a:pt x="0" y="47"/>
                </a:lnTo>
                <a:lnTo>
                  <a:pt x="2" y="43"/>
                </a:lnTo>
                <a:lnTo>
                  <a:pt x="2" y="41"/>
                </a:lnTo>
                <a:lnTo>
                  <a:pt x="4" y="41"/>
                </a:lnTo>
                <a:lnTo>
                  <a:pt x="6" y="40"/>
                </a:lnTo>
                <a:lnTo>
                  <a:pt x="10" y="40"/>
                </a:lnTo>
                <a:lnTo>
                  <a:pt x="12" y="40"/>
                </a:lnTo>
                <a:lnTo>
                  <a:pt x="16" y="40"/>
                </a:lnTo>
                <a:lnTo>
                  <a:pt x="22" y="41"/>
                </a:lnTo>
                <a:lnTo>
                  <a:pt x="28" y="41"/>
                </a:lnTo>
                <a:lnTo>
                  <a:pt x="32" y="41"/>
                </a:lnTo>
                <a:lnTo>
                  <a:pt x="34" y="41"/>
                </a:lnTo>
                <a:lnTo>
                  <a:pt x="37" y="41"/>
                </a:lnTo>
                <a:lnTo>
                  <a:pt x="41" y="41"/>
                </a:lnTo>
                <a:lnTo>
                  <a:pt x="45" y="40"/>
                </a:lnTo>
                <a:lnTo>
                  <a:pt x="53" y="40"/>
                </a:lnTo>
                <a:lnTo>
                  <a:pt x="55" y="38"/>
                </a:lnTo>
                <a:lnTo>
                  <a:pt x="61" y="38"/>
                </a:lnTo>
                <a:lnTo>
                  <a:pt x="67" y="36"/>
                </a:lnTo>
                <a:lnTo>
                  <a:pt x="75" y="34"/>
                </a:lnTo>
                <a:lnTo>
                  <a:pt x="85" y="30"/>
                </a:lnTo>
                <a:lnTo>
                  <a:pt x="96" y="28"/>
                </a:lnTo>
                <a:lnTo>
                  <a:pt x="110" y="24"/>
                </a:lnTo>
                <a:lnTo>
                  <a:pt x="124" y="20"/>
                </a:lnTo>
                <a:lnTo>
                  <a:pt x="137" y="14"/>
                </a:lnTo>
                <a:lnTo>
                  <a:pt x="151" y="12"/>
                </a:lnTo>
                <a:lnTo>
                  <a:pt x="163" y="8"/>
                </a:lnTo>
                <a:lnTo>
                  <a:pt x="173" y="6"/>
                </a:lnTo>
                <a:lnTo>
                  <a:pt x="181" y="4"/>
                </a:lnTo>
                <a:lnTo>
                  <a:pt x="188" y="2"/>
                </a:lnTo>
                <a:lnTo>
                  <a:pt x="194" y="2"/>
                </a:lnTo>
                <a:lnTo>
                  <a:pt x="198" y="0"/>
                </a:lnTo>
                <a:lnTo>
                  <a:pt x="204" y="2"/>
                </a:lnTo>
                <a:lnTo>
                  <a:pt x="208" y="2"/>
                </a:lnTo>
                <a:lnTo>
                  <a:pt x="210" y="4"/>
                </a:lnTo>
                <a:lnTo>
                  <a:pt x="212" y="6"/>
                </a:lnTo>
                <a:lnTo>
                  <a:pt x="212" y="6"/>
                </a:lnTo>
                <a:lnTo>
                  <a:pt x="210" y="8"/>
                </a:lnTo>
                <a:lnTo>
                  <a:pt x="208" y="8"/>
                </a:lnTo>
                <a:lnTo>
                  <a:pt x="206" y="10"/>
                </a:lnTo>
                <a:lnTo>
                  <a:pt x="202" y="12"/>
                </a:lnTo>
                <a:lnTo>
                  <a:pt x="198" y="14"/>
                </a:lnTo>
                <a:lnTo>
                  <a:pt x="194" y="16"/>
                </a:lnTo>
                <a:lnTo>
                  <a:pt x="190" y="18"/>
                </a:lnTo>
                <a:lnTo>
                  <a:pt x="184" y="20"/>
                </a:lnTo>
                <a:lnTo>
                  <a:pt x="179" y="24"/>
                </a:lnTo>
                <a:lnTo>
                  <a:pt x="171" y="26"/>
                </a:lnTo>
                <a:lnTo>
                  <a:pt x="163" y="30"/>
                </a:lnTo>
                <a:lnTo>
                  <a:pt x="155" y="32"/>
                </a:lnTo>
                <a:lnTo>
                  <a:pt x="145" y="36"/>
                </a:lnTo>
                <a:lnTo>
                  <a:pt x="135" y="40"/>
                </a:lnTo>
                <a:lnTo>
                  <a:pt x="126" y="43"/>
                </a:lnTo>
                <a:lnTo>
                  <a:pt x="116" y="47"/>
                </a:lnTo>
                <a:lnTo>
                  <a:pt x="106" y="51"/>
                </a:lnTo>
                <a:lnTo>
                  <a:pt x="98" y="55"/>
                </a:lnTo>
                <a:lnTo>
                  <a:pt x="88" y="59"/>
                </a:lnTo>
                <a:lnTo>
                  <a:pt x="81" y="63"/>
                </a:lnTo>
                <a:lnTo>
                  <a:pt x="73" y="65"/>
                </a:lnTo>
                <a:lnTo>
                  <a:pt x="67" y="67"/>
                </a:lnTo>
                <a:lnTo>
                  <a:pt x="61" y="69"/>
                </a:lnTo>
                <a:lnTo>
                  <a:pt x="55" y="71"/>
                </a:lnTo>
                <a:lnTo>
                  <a:pt x="49" y="73"/>
                </a:lnTo>
                <a:lnTo>
                  <a:pt x="45" y="75"/>
                </a:lnTo>
                <a:lnTo>
                  <a:pt x="41" y="77"/>
                </a:lnTo>
                <a:lnTo>
                  <a:pt x="39" y="77"/>
                </a:lnTo>
                <a:lnTo>
                  <a:pt x="36" y="77"/>
                </a:lnTo>
                <a:lnTo>
                  <a:pt x="34" y="79"/>
                </a:lnTo>
                <a:lnTo>
                  <a:pt x="32" y="79"/>
                </a:lnTo>
                <a:lnTo>
                  <a:pt x="32" y="7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95">
            <a:extLst>
              <a:ext uri="{FF2B5EF4-FFF2-40B4-BE49-F238E27FC236}">
                <a16:creationId xmlns:a16="http://schemas.microsoft.com/office/drawing/2014/main" xmlns="" id="{589ED3E5-BDBB-4798-8696-8F9704A549AD}"/>
              </a:ext>
            </a:extLst>
          </p:cNvPr>
          <p:cNvSpPr>
            <a:spLocks/>
          </p:cNvSpPr>
          <p:nvPr/>
        </p:nvSpPr>
        <p:spPr bwMode="auto">
          <a:xfrm>
            <a:off x="6105779" y="3981461"/>
            <a:ext cx="727263" cy="1225469"/>
          </a:xfrm>
          <a:custGeom>
            <a:avLst/>
            <a:gdLst>
              <a:gd name="T0" fmla="*/ 143 w 151"/>
              <a:gd name="T1" fmla="*/ 15 h 176"/>
              <a:gd name="T2" fmla="*/ 151 w 151"/>
              <a:gd name="T3" fmla="*/ 23 h 176"/>
              <a:gd name="T4" fmla="*/ 151 w 151"/>
              <a:gd name="T5" fmla="*/ 31 h 176"/>
              <a:gd name="T6" fmla="*/ 145 w 151"/>
              <a:gd name="T7" fmla="*/ 41 h 176"/>
              <a:gd name="T8" fmla="*/ 137 w 151"/>
              <a:gd name="T9" fmla="*/ 53 h 176"/>
              <a:gd name="T10" fmla="*/ 129 w 151"/>
              <a:gd name="T11" fmla="*/ 60 h 176"/>
              <a:gd name="T12" fmla="*/ 119 w 151"/>
              <a:gd name="T13" fmla="*/ 72 h 176"/>
              <a:gd name="T14" fmla="*/ 112 w 151"/>
              <a:gd name="T15" fmla="*/ 86 h 176"/>
              <a:gd name="T16" fmla="*/ 94 w 151"/>
              <a:gd name="T17" fmla="*/ 110 h 176"/>
              <a:gd name="T18" fmla="*/ 63 w 151"/>
              <a:gd name="T19" fmla="*/ 139 h 176"/>
              <a:gd name="T20" fmla="*/ 35 w 151"/>
              <a:gd name="T21" fmla="*/ 159 h 176"/>
              <a:gd name="T22" fmla="*/ 20 w 151"/>
              <a:gd name="T23" fmla="*/ 168 h 176"/>
              <a:gd name="T24" fmla="*/ 10 w 151"/>
              <a:gd name="T25" fmla="*/ 174 h 176"/>
              <a:gd name="T26" fmla="*/ 2 w 151"/>
              <a:gd name="T27" fmla="*/ 176 h 176"/>
              <a:gd name="T28" fmla="*/ 0 w 151"/>
              <a:gd name="T29" fmla="*/ 172 h 176"/>
              <a:gd name="T30" fmla="*/ 2 w 151"/>
              <a:gd name="T31" fmla="*/ 166 h 176"/>
              <a:gd name="T32" fmla="*/ 6 w 151"/>
              <a:gd name="T33" fmla="*/ 160 h 176"/>
              <a:gd name="T34" fmla="*/ 14 w 151"/>
              <a:gd name="T35" fmla="*/ 151 h 176"/>
              <a:gd name="T36" fmla="*/ 23 w 151"/>
              <a:gd name="T37" fmla="*/ 141 h 176"/>
              <a:gd name="T38" fmla="*/ 33 w 151"/>
              <a:gd name="T39" fmla="*/ 129 h 176"/>
              <a:gd name="T40" fmla="*/ 45 w 151"/>
              <a:gd name="T41" fmla="*/ 115 h 176"/>
              <a:gd name="T42" fmla="*/ 55 w 151"/>
              <a:gd name="T43" fmla="*/ 98 h 176"/>
              <a:gd name="T44" fmla="*/ 67 w 151"/>
              <a:gd name="T45" fmla="*/ 80 h 176"/>
              <a:gd name="T46" fmla="*/ 74 w 151"/>
              <a:gd name="T47" fmla="*/ 64 h 176"/>
              <a:gd name="T48" fmla="*/ 80 w 151"/>
              <a:gd name="T49" fmla="*/ 51 h 176"/>
              <a:gd name="T50" fmla="*/ 86 w 151"/>
              <a:gd name="T51" fmla="*/ 41 h 176"/>
              <a:gd name="T52" fmla="*/ 90 w 151"/>
              <a:gd name="T53" fmla="*/ 29 h 176"/>
              <a:gd name="T54" fmla="*/ 92 w 151"/>
              <a:gd name="T55" fmla="*/ 19 h 176"/>
              <a:gd name="T56" fmla="*/ 88 w 151"/>
              <a:gd name="T57" fmla="*/ 15 h 176"/>
              <a:gd name="T58" fmla="*/ 86 w 151"/>
              <a:gd name="T59" fmla="*/ 10 h 176"/>
              <a:gd name="T60" fmla="*/ 90 w 151"/>
              <a:gd name="T61" fmla="*/ 4 h 176"/>
              <a:gd name="T62" fmla="*/ 94 w 151"/>
              <a:gd name="T63" fmla="*/ 2 h 176"/>
              <a:gd name="T64" fmla="*/ 102 w 151"/>
              <a:gd name="T65" fmla="*/ 0 h 176"/>
              <a:gd name="T66" fmla="*/ 119 w 151"/>
              <a:gd name="T67" fmla="*/ 4 h 176"/>
              <a:gd name="T68" fmla="*/ 131 w 151"/>
              <a:gd name="T69" fmla="*/ 10 h 176"/>
              <a:gd name="T70" fmla="*/ 137 w 151"/>
              <a:gd name="T71" fmla="*/ 1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1" h="176">
                <a:moveTo>
                  <a:pt x="137" y="13"/>
                </a:moveTo>
                <a:lnTo>
                  <a:pt x="143" y="15"/>
                </a:lnTo>
                <a:lnTo>
                  <a:pt x="147" y="19"/>
                </a:lnTo>
                <a:lnTo>
                  <a:pt x="151" y="23"/>
                </a:lnTo>
                <a:lnTo>
                  <a:pt x="151" y="27"/>
                </a:lnTo>
                <a:lnTo>
                  <a:pt x="151" y="31"/>
                </a:lnTo>
                <a:lnTo>
                  <a:pt x="147" y="35"/>
                </a:lnTo>
                <a:lnTo>
                  <a:pt x="145" y="41"/>
                </a:lnTo>
                <a:lnTo>
                  <a:pt x="139" y="49"/>
                </a:lnTo>
                <a:lnTo>
                  <a:pt x="137" y="53"/>
                </a:lnTo>
                <a:lnTo>
                  <a:pt x="133" y="57"/>
                </a:lnTo>
                <a:lnTo>
                  <a:pt x="129" y="60"/>
                </a:lnTo>
                <a:lnTo>
                  <a:pt x="125" y="66"/>
                </a:lnTo>
                <a:lnTo>
                  <a:pt x="119" y="72"/>
                </a:lnTo>
                <a:lnTo>
                  <a:pt x="116" y="78"/>
                </a:lnTo>
                <a:lnTo>
                  <a:pt x="112" y="86"/>
                </a:lnTo>
                <a:lnTo>
                  <a:pt x="106" y="94"/>
                </a:lnTo>
                <a:lnTo>
                  <a:pt x="94" y="110"/>
                </a:lnTo>
                <a:lnTo>
                  <a:pt x="78" y="125"/>
                </a:lnTo>
                <a:lnTo>
                  <a:pt x="63" y="139"/>
                </a:lnTo>
                <a:lnTo>
                  <a:pt x="45" y="153"/>
                </a:lnTo>
                <a:lnTo>
                  <a:pt x="35" y="159"/>
                </a:lnTo>
                <a:lnTo>
                  <a:pt x="27" y="164"/>
                </a:lnTo>
                <a:lnTo>
                  <a:pt x="20" y="168"/>
                </a:lnTo>
                <a:lnTo>
                  <a:pt x="14" y="172"/>
                </a:lnTo>
                <a:lnTo>
                  <a:pt x="10" y="174"/>
                </a:lnTo>
                <a:lnTo>
                  <a:pt x="6" y="176"/>
                </a:lnTo>
                <a:lnTo>
                  <a:pt x="2" y="176"/>
                </a:lnTo>
                <a:lnTo>
                  <a:pt x="0" y="174"/>
                </a:lnTo>
                <a:lnTo>
                  <a:pt x="0" y="172"/>
                </a:lnTo>
                <a:lnTo>
                  <a:pt x="0" y="170"/>
                </a:lnTo>
                <a:lnTo>
                  <a:pt x="2" y="166"/>
                </a:lnTo>
                <a:lnTo>
                  <a:pt x="4" y="164"/>
                </a:lnTo>
                <a:lnTo>
                  <a:pt x="6" y="160"/>
                </a:lnTo>
                <a:lnTo>
                  <a:pt x="10" y="157"/>
                </a:lnTo>
                <a:lnTo>
                  <a:pt x="14" y="151"/>
                </a:lnTo>
                <a:lnTo>
                  <a:pt x="20" y="147"/>
                </a:lnTo>
                <a:lnTo>
                  <a:pt x="23" y="141"/>
                </a:lnTo>
                <a:lnTo>
                  <a:pt x="29" y="135"/>
                </a:lnTo>
                <a:lnTo>
                  <a:pt x="33" y="129"/>
                </a:lnTo>
                <a:lnTo>
                  <a:pt x="39" y="121"/>
                </a:lnTo>
                <a:lnTo>
                  <a:pt x="45" y="115"/>
                </a:lnTo>
                <a:lnTo>
                  <a:pt x="51" y="106"/>
                </a:lnTo>
                <a:lnTo>
                  <a:pt x="55" y="98"/>
                </a:lnTo>
                <a:lnTo>
                  <a:pt x="61" y="88"/>
                </a:lnTo>
                <a:lnTo>
                  <a:pt x="67" y="80"/>
                </a:lnTo>
                <a:lnTo>
                  <a:pt x="71" y="72"/>
                </a:lnTo>
                <a:lnTo>
                  <a:pt x="74" y="64"/>
                </a:lnTo>
                <a:lnTo>
                  <a:pt x="78" y="59"/>
                </a:lnTo>
                <a:lnTo>
                  <a:pt x="80" y="51"/>
                </a:lnTo>
                <a:lnTo>
                  <a:pt x="84" y="47"/>
                </a:lnTo>
                <a:lnTo>
                  <a:pt x="86" y="41"/>
                </a:lnTo>
                <a:lnTo>
                  <a:pt x="88" y="37"/>
                </a:lnTo>
                <a:lnTo>
                  <a:pt x="90" y="29"/>
                </a:lnTo>
                <a:lnTo>
                  <a:pt x="92" y="23"/>
                </a:lnTo>
                <a:lnTo>
                  <a:pt x="92" y="19"/>
                </a:lnTo>
                <a:lnTo>
                  <a:pt x="90" y="17"/>
                </a:lnTo>
                <a:lnTo>
                  <a:pt x="88" y="15"/>
                </a:lnTo>
                <a:lnTo>
                  <a:pt x="86" y="11"/>
                </a:lnTo>
                <a:lnTo>
                  <a:pt x="86" y="10"/>
                </a:lnTo>
                <a:lnTo>
                  <a:pt x="88" y="6"/>
                </a:lnTo>
                <a:lnTo>
                  <a:pt x="90" y="4"/>
                </a:lnTo>
                <a:lnTo>
                  <a:pt x="90" y="2"/>
                </a:lnTo>
                <a:lnTo>
                  <a:pt x="94" y="2"/>
                </a:lnTo>
                <a:lnTo>
                  <a:pt x="96" y="0"/>
                </a:lnTo>
                <a:lnTo>
                  <a:pt x="102" y="0"/>
                </a:lnTo>
                <a:lnTo>
                  <a:pt x="110" y="2"/>
                </a:lnTo>
                <a:lnTo>
                  <a:pt x="119" y="4"/>
                </a:lnTo>
                <a:lnTo>
                  <a:pt x="125" y="8"/>
                </a:lnTo>
                <a:lnTo>
                  <a:pt x="131" y="10"/>
                </a:lnTo>
                <a:lnTo>
                  <a:pt x="137" y="13"/>
                </a:lnTo>
                <a:lnTo>
                  <a:pt x="137" y="1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96">
            <a:extLst>
              <a:ext uri="{FF2B5EF4-FFF2-40B4-BE49-F238E27FC236}">
                <a16:creationId xmlns:a16="http://schemas.microsoft.com/office/drawing/2014/main" xmlns="" id="{E840BB81-B178-4C31-B06A-D533226F1FF3}"/>
              </a:ext>
            </a:extLst>
          </p:cNvPr>
          <p:cNvSpPr>
            <a:spLocks/>
          </p:cNvSpPr>
          <p:nvPr/>
        </p:nvSpPr>
        <p:spPr bwMode="auto">
          <a:xfrm>
            <a:off x="6260928" y="4719532"/>
            <a:ext cx="959986" cy="334219"/>
          </a:xfrm>
          <a:custGeom>
            <a:avLst/>
            <a:gdLst>
              <a:gd name="T0" fmla="*/ 4 w 198"/>
              <a:gd name="T1" fmla="*/ 31 h 49"/>
              <a:gd name="T2" fmla="*/ 12 w 198"/>
              <a:gd name="T3" fmla="*/ 29 h 49"/>
              <a:gd name="T4" fmla="*/ 22 w 198"/>
              <a:gd name="T5" fmla="*/ 27 h 49"/>
              <a:gd name="T6" fmla="*/ 34 w 198"/>
              <a:gd name="T7" fmla="*/ 25 h 49"/>
              <a:gd name="T8" fmla="*/ 43 w 198"/>
              <a:gd name="T9" fmla="*/ 23 h 49"/>
              <a:gd name="T10" fmla="*/ 55 w 198"/>
              <a:gd name="T11" fmla="*/ 21 h 49"/>
              <a:gd name="T12" fmla="*/ 69 w 198"/>
              <a:gd name="T13" fmla="*/ 19 h 49"/>
              <a:gd name="T14" fmla="*/ 81 w 198"/>
              <a:gd name="T15" fmla="*/ 15 h 49"/>
              <a:gd name="T16" fmla="*/ 94 w 198"/>
              <a:gd name="T17" fmla="*/ 13 h 49"/>
              <a:gd name="T18" fmla="*/ 108 w 198"/>
              <a:gd name="T19" fmla="*/ 9 h 49"/>
              <a:gd name="T20" fmla="*/ 120 w 198"/>
              <a:gd name="T21" fmla="*/ 7 h 49"/>
              <a:gd name="T22" fmla="*/ 130 w 198"/>
              <a:gd name="T23" fmla="*/ 5 h 49"/>
              <a:gd name="T24" fmla="*/ 139 w 198"/>
              <a:gd name="T25" fmla="*/ 4 h 49"/>
              <a:gd name="T26" fmla="*/ 147 w 198"/>
              <a:gd name="T27" fmla="*/ 2 h 49"/>
              <a:gd name="T28" fmla="*/ 153 w 198"/>
              <a:gd name="T29" fmla="*/ 0 h 49"/>
              <a:gd name="T30" fmla="*/ 159 w 198"/>
              <a:gd name="T31" fmla="*/ 0 h 49"/>
              <a:gd name="T32" fmla="*/ 163 w 198"/>
              <a:gd name="T33" fmla="*/ 0 h 49"/>
              <a:gd name="T34" fmla="*/ 169 w 198"/>
              <a:gd name="T35" fmla="*/ 0 h 49"/>
              <a:gd name="T36" fmla="*/ 175 w 198"/>
              <a:gd name="T37" fmla="*/ 0 h 49"/>
              <a:gd name="T38" fmla="*/ 183 w 198"/>
              <a:gd name="T39" fmla="*/ 2 h 49"/>
              <a:gd name="T40" fmla="*/ 186 w 198"/>
              <a:gd name="T41" fmla="*/ 2 h 49"/>
              <a:gd name="T42" fmla="*/ 192 w 198"/>
              <a:gd name="T43" fmla="*/ 4 h 49"/>
              <a:gd name="T44" fmla="*/ 194 w 198"/>
              <a:gd name="T45" fmla="*/ 5 h 49"/>
              <a:gd name="T46" fmla="*/ 198 w 198"/>
              <a:gd name="T47" fmla="*/ 9 h 49"/>
              <a:gd name="T48" fmla="*/ 198 w 198"/>
              <a:gd name="T49" fmla="*/ 13 h 49"/>
              <a:gd name="T50" fmla="*/ 198 w 198"/>
              <a:gd name="T51" fmla="*/ 13 h 49"/>
              <a:gd name="T52" fmla="*/ 196 w 198"/>
              <a:gd name="T53" fmla="*/ 15 h 49"/>
              <a:gd name="T54" fmla="*/ 194 w 198"/>
              <a:gd name="T55" fmla="*/ 17 h 49"/>
              <a:gd name="T56" fmla="*/ 190 w 198"/>
              <a:gd name="T57" fmla="*/ 19 h 49"/>
              <a:gd name="T58" fmla="*/ 186 w 198"/>
              <a:gd name="T59" fmla="*/ 21 h 49"/>
              <a:gd name="T60" fmla="*/ 181 w 198"/>
              <a:gd name="T61" fmla="*/ 25 h 49"/>
              <a:gd name="T62" fmla="*/ 175 w 198"/>
              <a:gd name="T63" fmla="*/ 27 h 49"/>
              <a:gd name="T64" fmla="*/ 167 w 198"/>
              <a:gd name="T65" fmla="*/ 29 h 49"/>
              <a:gd name="T66" fmla="*/ 163 w 198"/>
              <a:gd name="T67" fmla="*/ 31 h 49"/>
              <a:gd name="T68" fmla="*/ 157 w 198"/>
              <a:gd name="T69" fmla="*/ 31 h 49"/>
              <a:gd name="T70" fmla="*/ 151 w 198"/>
              <a:gd name="T71" fmla="*/ 33 h 49"/>
              <a:gd name="T72" fmla="*/ 143 w 198"/>
              <a:gd name="T73" fmla="*/ 33 h 49"/>
              <a:gd name="T74" fmla="*/ 136 w 198"/>
              <a:gd name="T75" fmla="*/ 35 h 49"/>
              <a:gd name="T76" fmla="*/ 128 w 198"/>
              <a:gd name="T77" fmla="*/ 37 h 49"/>
              <a:gd name="T78" fmla="*/ 118 w 198"/>
              <a:gd name="T79" fmla="*/ 37 h 49"/>
              <a:gd name="T80" fmla="*/ 108 w 198"/>
              <a:gd name="T81" fmla="*/ 39 h 49"/>
              <a:gd name="T82" fmla="*/ 98 w 198"/>
              <a:gd name="T83" fmla="*/ 41 h 49"/>
              <a:gd name="T84" fmla="*/ 87 w 198"/>
              <a:gd name="T85" fmla="*/ 41 h 49"/>
              <a:gd name="T86" fmla="*/ 75 w 198"/>
              <a:gd name="T87" fmla="*/ 43 h 49"/>
              <a:gd name="T88" fmla="*/ 61 w 198"/>
              <a:gd name="T89" fmla="*/ 43 h 49"/>
              <a:gd name="T90" fmla="*/ 47 w 198"/>
              <a:gd name="T91" fmla="*/ 45 h 49"/>
              <a:gd name="T92" fmla="*/ 32 w 198"/>
              <a:gd name="T93" fmla="*/ 47 h 49"/>
              <a:gd name="T94" fmla="*/ 18 w 198"/>
              <a:gd name="T95" fmla="*/ 47 h 49"/>
              <a:gd name="T96" fmla="*/ 0 w 198"/>
              <a:gd name="T97" fmla="*/ 49 h 49"/>
              <a:gd name="T98" fmla="*/ 4 w 198"/>
              <a:gd name="T99" fmla="*/ 31 h 49"/>
              <a:gd name="T100" fmla="*/ 4 w 198"/>
              <a:gd name="T101" fmla="*/ 31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98" h="49">
                <a:moveTo>
                  <a:pt x="4" y="31"/>
                </a:moveTo>
                <a:lnTo>
                  <a:pt x="12" y="29"/>
                </a:lnTo>
                <a:lnTo>
                  <a:pt x="22" y="27"/>
                </a:lnTo>
                <a:lnTo>
                  <a:pt x="34" y="25"/>
                </a:lnTo>
                <a:lnTo>
                  <a:pt x="43" y="23"/>
                </a:lnTo>
                <a:lnTo>
                  <a:pt x="55" y="21"/>
                </a:lnTo>
                <a:lnTo>
                  <a:pt x="69" y="19"/>
                </a:lnTo>
                <a:lnTo>
                  <a:pt x="81" y="15"/>
                </a:lnTo>
                <a:lnTo>
                  <a:pt x="94" y="13"/>
                </a:lnTo>
                <a:lnTo>
                  <a:pt x="108" y="9"/>
                </a:lnTo>
                <a:lnTo>
                  <a:pt x="120" y="7"/>
                </a:lnTo>
                <a:lnTo>
                  <a:pt x="130" y="5"/>
                </a:lnTo>
                <a:lnTo>
                  <a:pt x="139" y="4"/>
                </a:lnTo>
                <a:lnTo>
                  <a:pt x="147" y="2"/>
                </a:lnTo>
                <a:lnTo>
                  <a:pt x="153" y="0"/>
                </a:lnTo>
                <a:lnTo>
                  <a:pt x="159" y="0"/>
                </a:lnTo>
                <a:lnTo>
                  <a:pt x="163" y="0"/>
                </a:lnTo>
                <a:lnTo>
                  <a:pt x="169" y="0"/>
                </a:lnTo>
                <a:lnTo>
                  <a:pt x="175" y="0"/>
                </a:lnTo>
                <a:lnTo>
                  <a:pt x="183" y="2"/>
                </a:lnTo>
                <a:lnTo>
                  <a:pt x="186" y="2"/>
                </a:lnTo>
                <a:lnTo>
                  <a:pt x="192" y="4"/>
                </a:lnTo>
                <a:lnTo>
                  <a:pt x="194" y="5"/>
                </a:lnTo>
                <a:lnTo>
                  <a:pt x="198" y="9"/>
                </a:lnTo>
                <a:lnTo>
                  <a:pt x="198" y="13"/>
                </a:lnTo>
                <a:lnTo>
                  <a:pt x="198" y="13"/>
                </a:lnTo>
                <a:lnTo>
                  <a:pt x="196" y="15"/>
                </a:lnTo>
                <a:lnTo>
                  <a:pt x="194" y="17"/>
                </a:lnTo>
                <a:lnTo>
                  <a:pt x="190" y="19"/>
                </a:lnTo>
                <a:lnTo>
                  <a:pt x="186" y="21"/>
                </a:lnTo>
                <a:lnTo>
                  <a:pt x="181" y="25"/>
                </a:lnTo>
                <a:lnTo>
                  <a:pt x="175" y="27"/>
                </a:lnTo>
                <a:lnTo>
                  <a:pt x="167" y="29"/>
                </a:lnTo>
                <a:lnTo>
                  <a:pt x="163" y="31"/>
                </a:lnTo>
                <a:lnTo>
                  <a:pt x="157" y="31"/>
                </a:lnTo>
                <a:lnTo>
                  <a:pt x="151" y="33"/>
                </a:lnTo>
                <a:lnTo>
                  <a:pt x="143" y="33"/>
                </a:lnTo>
                <a:lnTo>
                  <a:pt x="136" y="35"/>
                </a:lnTo>
                <a:lnTo>
                  <a:pt x="128" y="37"/>
                </a:lnTo>
                <a:lnTo>
                  <a:pt x="118" y="37"/>
                </a:lnTo>
                <a:lnTo>
                  <a:pt x="108" y="39"/>
                </a:lnTo>
                <a:lnTo>
                  <a:pt x="98" y="41"/>
                </a:lnTo>
                <a:lnTo>
                  <a:pt x="87" y="41"/>
                </a:lnTo>
                <a:lnTo>
                  <a:pt x="75" y="43"/>
                </a:lnTo>
                <a:lnTo>
                  <a:pt x="61" y="43"/>
                </a:lnTo>
                <a:lnTo>
                  <a:pt x="47" y="45"/>
                </a:lnTo>
                <a:lnTo>
                  <a:pt x="32" y="47"/>
                </a:lnTo>
                <a:lnTo>
                  <a:pt x="18" y="47"/>
                </a:lnTo>
                <a:lnTo>
                  <a:pt x="0" y="49"/>
                </a:lnTo>
                <a:lnTo>
                  <a:pt x="4" y="31"/>
                </a:lnTo>
                <a:lnTo>
                  <a:pt x="4" y="3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97">
            <a:extLst>
              <a:ext uri="{FF2B5EF4-FFF2-40B4-BE49-F238E27FC236}">
                <a16:creationId xmlns:a16="http://schemas.microsoft.com/office/drawing/2014/main" xmlns="" id="{5A9894D5-69D3-4B22-9A5F-042C1AF9F538}"/>
              </a:ext>
            </a:extLst>
          </p:cNvPr>
          <p:cNvSpPr>
            <a:spLocks/>
          </p:cNvSpPr>
          <p:nvPr/>
        </p:nvSpPr>
        <p:spPr bwMode="auto">
          <a:xfrm>
            <a:off x="6163961" y="5206929"/>
            <a:ext cx="1289678" cy="1072290"/>
          </a:xfrm>
          <a:custGeom>
            <a:avLst/>
            <a:gdLst>
              <a:gd name="T0" fmla="*/ 176 w 266"/>
              <a:gd name="T1" fmla="*/ 153 h 153"/>
              <a:gd name="T2" fmla="*/ 166 w 266"/>
              <a:gd name="T3" fmla="*/ 153 h 153"/>
              <a:gd name="T4" fmla="*/ 156 w 266"/>
              <a:gd name="T5" fmla="*/ 151 h 153"/>
              <a:gd name="T6" fmla="*/ 147 w 266"/>
              <a:gd name="T7" fmla="*/ 147 h 153"/>
              <a:gd name="T8" fmla="*/ 135 w 266"/>
              <a:gd name="T9" fmla="*/ 137 h 153"/>
              <a:gd name="T10" fmla="*/ 113 w 266"/>
              <a:gd name="T11" fmla="*/ 120 h 153"/>
              <a:gd name="T12" fmla="*/ 86 w 266"/>
              <a:gd name="T13" fmla="*/ 92 h 153"/>
              <a:gd name="T14" fmla="*/ 60 w 266"/>
              <a:gd name="T15" fmla="*/ 69 h 153"/>
              <a:gd name="T16" fmla="*/ 45 w 266"/>
              <a:gd name="T17" fmla="*/ 55 h 153"/>
              <a:gd name="T18" fmla="*/ 33 w 266"/>
              <a:gd name="T19" fmla="*/ 41 h 153"/>
              <a:gd name="T20" fmla="*/ 21 w 266"/>
              <a:gd name="T21" fmla="*/ 30 h 153"/>
              <a:gd name="T22" fmla="*/ 13 w 266"/>
              <a:gd name="T23" fmla="*/ 22 h 153"/>
              <a:gd name="T24" fmla="*/ 8 w 266"/>
              <a:gd name="T25" fmla="*/ 14 h 153"/>
              <a:gd name="T26" fmla="*/ 2 w 266"/>
              <a:gd name="T27" fmla="*/ 8 h 153"/>
              <a:gd name="T28" fmla="*/ 0 w 266"/>
              <a:gd name="T29" fmla="*/ 4 h 153"/>
              <a:gd name="T30" fmla="*/ 0 w 266"/>
              <a:gd name="T31" fmla="*/ 2 h 153"/>
              <a:gd name="T32" fmla="*/ 2 w 266"/>
              <a:gd name="T33" fmla="*/ 0 h 153"/>
              <a:gd name="T34" fmla="*/ 6 w 266"/>
              <a:gd name="T35" fmla="*/ 0 h 153"/>
              <a:gd name="T36" fmla="*/ 11 w 266"/>
              <a:gd name="T37" fmla="*/ 0 h 153"/>
              <a:gd name="T38" fmla="*/ 25 w 266"/>
              <a:gd name="T39" fmla="*/ 6 h 153"/>
              <a:gd name="T40" fmla="*/ 41 w 266"/>
              <a:gd name="T41" fmla="*/ 16 h 153"/>
              <a:gd name="T42" fmla="*/ 55 w 266"/>
              <a:gd name="T43" fmla="*/ 24 h 153"/>
              <a:gd name="T44" fmla="*/ 66 w 266"/>
              <a:gd name="T45" fmla="*/ 35 h 153"/>
              <a:gd name="T46" fmla="*/ 80 w 266"/>
              <a:gd name="T47" fmla="*/ 47 h 153"/>
              <a:gd name="T48" fmla="*/ 98 w 266"/>
              <a:gd name="T49" fmla="*/ 59 h 153"/>
              <a:gd name="T50" fmla="*/ 117 w 266"/>
              <a:gd name="T51" fmla="*/ 73 h 153"/>
              <a:gd name="T52" fmla="*/ 149 w 266"/>
              <a:gd name="T53" fmla="*/ 92 h 153"/>
              <a:gd name="T54" fmla="*/ 184 w 266"/>
              <a:gd name="T55" fmla="*/ 108 h 153"/>
              <a:gd name="T56" fmla="*/ 207 w 266"/>
              <a:gd name="T57" fmla="*/ 116 h 153"/>
              <a:gd name="T58" fmla="*/ 231 w 266"/>
              <a:gd name="T59" fmla="*/ 124 h 153"/>
              <a:gd name="T60" fmla="*/ 251 w 266"/>
              <a:gd name="T61" fmla="*/ 130 h 153"/>
              <a:gd name="T62" fmla="*/ 262 w 266"/>
              <a:gd name="T63" fmla="*/ 135 h 153"/>
              <a:gd name="T64" fmla="*/ 266 w 266"/>
              <a:gd name="T65" fmla="*/ 139 h 153"/>
              <a:gd name="T66" fmla="*/ 266 w 266"/>
              <a:gd name="T67" fmla="*/ 143 h 153"/>
              <a:gd name="T68" fmla="*/ 260 w 266"/>
              <a:gd name="T69" fmla="*/ 145 h 153"/>
              <a:gd name="T70" fmla="*/ 252 w 266"/>
              <a:gd name="T71" fmla="*/ 147 h 153"/>
              <a:gd name="T72" fmla="*/ 241 w 266"/>
              <a:gd name="T73" fmla="*/ 149 h 153"/>
              <a:gd name="T74" fmla="*/ 219 w 266"/>
              <a:gd name="T75" fmla="*/ 151 h 153"/>
              <a:gd name="T76" fmla="*/ 194 w 266"/>
              <a:gd name="T77" fmla="*/ 153 h 153"/>
              <a:gd name="T78" fmla="*/ 182 w 266"/>
              <a:gd name="T79" fmla="*/ 153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66" h="153">
                <a:moveTo>
                  <a:pt x="182" y="153"/>
                </a:moveTo>
                <a:lnTo>
                  <a:pt x="176" y="153"/>
                </a:lnTo>
                <a:lnTo>
                  <a:pt x="170" y="153"/>
                </a:lnTo>
                <a:lnTo>
                  <a:pt x="166" y="153"/>
                </a:lnTo>
                <a:lnTo>
                  <a:pt x="162" y="153"/>
                </a:lnTo>
                <a:lnTo>
                  <a:pt x="156" y="151"/>
                </a:lnTo>
                <a:lnTo>
                  <a:pt x="151" y="149"/>
                </a:lnTo>
                <a:lnTo>
                  <a:pt x="147" y="147"/>
                </a:lnTo>
                <a:lnTo>
                  <a:pt x="141" y="143"/>
                </a:lnTo>
                <a:lnTo>
                  <a:pt x="135" y="137"/>
                </a:lnTo>
                <a:lnTo>
                  <a:pt x="125" y="130"/>
                </a:lnTo>
                <a:lnTo>
                  <a:pt x="113" y="120"/>
                </a:lnTo>
                <a:lnTo>
                  <a:pt x="102" y="106"/>
                </a:lnTo>
                <a:lnTo>
                  <a:pt x="86" y="92"/>
                </a:lnTo>
                <a:lnTo>
                  <a:pt x="70" y="77"/>
                </a:lnTo>
                <a:lnTo>
                  <a:pt x="60" y="69"/>
                </a:lnTo>
                <a:lnTo>
                  <a:pt x="53" y="61"/>
                </a:lnTo>
                <a:lnTo>
                  <a:pt x="45" y="55"/>
                </a:lnTo>
                <a:lnTo>
                  <a:pt x="39" y="47"/>
                </a:lnTo>
                <a:lnTo>
                  <a:pt x="33" y="41"/>
                </a:lnTo>
                <a:lnTo>
                  <a:pt x="27" y="35"/>
                </a:lnTo>
                <a:lnTo>
                  <a:pt x="21" y="30"/>
                </a:lnTo>
                <a:lnTo>
                  <a:pt x="17" y="26"/>
                </a:lnTo>
                <a:lnTo>
                  <a:pt x="13" y="22"/>
                </a:lnTo>
                <a:lnTo>
                  <a:pt x="10" y="18"/>
                </a:lnTo>
                <a:lnTo>
                  <a:pt x="8" y="14"/>
                </a:lnTo>
                <a:lnTo>
                  <a:pt x="4" y="10"/>
                </a:lnTo>
                <a:lnTo>
                  <a:pt x="2" y="8"/>
                </a:lnTo>
                <a:lnTo>
                  <a:pt x="2" y="6"/>
                </a:lnTo>
                <a:lnTo>
                  <a:pt x="0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11" y="0"/>
                </a:lnTo>
                <a:lnTo>
                  <a:pt x="15" y="2"/>
                </a:lnTo>
                <a:lnTo>
                  <a:pt x="25" y="6"/>
                </a:lnTo>
                <a:lnTo>
                  <a:pt x="35" y="12"/>
                </a:lnTo>
                <a:lnTo>
                  <a:pt x="41" y="16"/>
                </a:lnTo>
                <a:lnTo>
                  <a:pt x="47" y="20"/>
                </a:lnTo>
                <a:lnTo>
                  <a:pt x="55" y="24"/>
                </a:lnTo>
                <a:lnTo>
                  <a:pt x="60" y="30"/>
                </a:lnTo>
                <a:lnTo>
                  <a:pt x="66" y="35"/>
                </a:lnTo>
                <a:lnTo>
                  <a:pt x="74" y="41"/>
                </a:lnTo>
                <a:lnTo>
                  <a:pt x="80" y="47"/>
                </a:lnTo>
                <a:lnTo>
                  <a:pt x="90" y="53"/>
                </a:lnTo>
                <a:lnTo>
                  <a:pt x="98" y="59"/>
                </a:lnTo>
                <a:lnTo>
                  <a:pt x="107" y="65"/>
                </a:lnTo>
                <a:lnTo>
                  <a:pt x="117" y="73"/>
                </a:lnTo>
                <a:lnTo>
                  <a:pt x="127" y="79"/>
                </a:lnTo>
                <a:lnTo>
                  <a:pt x="149" y="92"/>
                </a:lnTo>
                <a:lnTo>
                  <a:pt x="172" y="102"/>
                </a:lnTo>
                <a:lnTo>
                  <a:pt x="184" y="108"/>
                </a:lnTo>
                <a:lnTo>
                  <a:pt x="196" y="112"/>
                </a:lnTo>
                <a:lnTo>
                  <a:pt x="207" y="116"/>
                </a:lnTo>
                <a:lnTo>
                  <a:pt x="219" y="120"/>
                </a:lnTo>
                <a:lnTo>
                  <a:pt x="231" y="124"/>
                </a:lnTo>
                <a:lnTo>
                  <a:pt x="241" y="128"/>
                </a:lnTo>
                <a:lnTo>
                  <a:pt x="251" y="130"/>
                </a:lnTo>
                <a:lnTo>
                  <a:pt x="256" y="132"/>
                </a:lnTo>
                <a:lnTo>
                  <a:pt x="262" y="135"/>
                </a:lnTo>
                <a:lnTo>
                  <a:pt x="264" y="137"/>
                </a:lnTo>
                <a:lnTo>
                  <a:pt x="266" y="139"/>
                </a:lnTo>
                <a:lnTo>
                  <a:pt x="266" y="141"/>
                </a:lnTo>
                <a:lnTo>
                  <a:pt x="266" y="143"/>
                </a:lnTo>
                <a:lnTo>
                  <a:pt x="262" y="145"/>
                </a:lnTo>
                <a:lnTo>
                  <a:pt x="260" y="145"/>
                </a:lnTo>
                <a:lnTo>
                  <a:pt x="256" y="147"/>
                </a:lnTo>
                <a:lnTo>
                  <a:pt x="252" y="147"/>
                </a:lnTo>
                <a:lnTo>
                  <a:pt x="247" y="147"/>
                </a:lnTo>
                <a:lnTo>
                  <a:pt x="241" y="149"/>
                </a:lnTo>
                <a:lnTo>
                  <a:pt x="233" y="149"/>
                </a:lnTo>
                <a:lnTo>
                  <a:pt x="219" y="151"/>
                </a:lnTo>
                <a:lnTo>
                  <a:pt x="205" y="151"/>
                </a:lnTo>
                <a:lnTo>
                  <a:pt x="194" y="153"/>
                </a:lnTo>
                <a:lnTo>
                  <a:pt x="182" y="153"/>
                </a:lnTo>
                <a:lnTo>
                  <a:pt x="182" y="15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98">
            <a:extLst>
              <a:ext uri="{FF2B5EF4-FFF2-40B4-BE49-F238E27FC236}">
                <a16:creationId xmlns:a16="http://schemas.microsoft.com/office/drawing/2014/main" xmlns="" id="{DF4EBA3B-FAC7-45A2-A5ED-51A1AEB13C91}"/>
              </a:ext>
            </a:extLst>
          </p:cNvPr>
          <p:cNvSpPr>
            <a:spLocks/>
          </p:cNvSpPr>
          <p:nvPr/>
        </p:nvSpPr>
        <p:spPr bwMode="auto">
          <a:xfrm>
            <a:off x="5902149" y="4886641"/>
            <a:ext cx="930893" cy="1322953"/>
          </a:xfrm>
          <a:custGeom>
            <a:avLst/>
            <a:gdLst>
              <a:gd name="T0" fmla="*/ 53 w 192"/>
              <a:gd name="T1" fmla="*/ 157 h 190"/>
              <a:gd name="T2" fmla="*/ 68 w 192"/>
              <a:gd name="T3" fmla="*/ 151 h 190"/>
              <a:gd name="T4" fmla="*/ 82 w 192"/>
              <a:gd name="T5" fmla="*/ 143 h 190"/>
              <a:gd name="T6" fmla="*/ 94 w 192"/>
              <a:gd name="T7" fmla="*/ 137 h 190"/>
              <a:gd name="T8" fmla="*/ 110 w 192"/>
              <a:gd name="T9" fmla="*/ 122 h 190"/>
              <a:gd name="T10" fmla="*/ 127 w 192"/>
              <a:gd name="T11" fmla="*/ 98 h 190"/>
              <a:gd name="T12" fmla="*/ 137 w 192"/>
              <a:gd name="T13" fmla="*/ 75 h 190"/>
              <a:gd name="T14" fmla="*/ 143 w 192"/>
              <a:gd name="T15" fmla="*/ 51 h 190"/>
              <a:gd name="T16" fmla="*/ 143 w 192"/>
              <a:gd name="T17" fmla="*/ 30 h 190"/>
              <a:gd name="T18" fmla="*/ 139 w 192"/>
              <a:gd name="T19" fmla="*/ 0 h 190"/>
              <a:gd name="T20" fmla="*/ 160 w 192"/>
              <a:gd name="T21" fmla="*/ 6 h 190"/>
              <a:gd name="T22" fmla="*/ 176 w 192"/>
              <a:gd name="T23" fmla="*/ 12 h 190"/>
              <a:gd name="T24" fmla="*/ 188 w 192"/>
              <a:gd name="T25" fmla="*/ 16 h 190"/>
              <a:gd name="T26" fmla="*/ 192 w 192"/>
              <a:gd name="T27" fmla="*/ 20 h 190"/>
              <a:gd name="T28" fmla="*/ 192 w 192"/>
              <a:gd name="T29" fmla="*/ 26 h 190"/>
              <a:gd name="T30" fmla="*/ 190 w 192"/>
              <a:gd name="T31" fmla="*/ 35 h 190"/>
              <a:gd name="T32" fmla="*/ 188 w 192"/>
              <a:gd name="T33" fmla="*/ 51 h 190"/>
              <a:gd name="T34" fmla="*/ 182 w 192"/>
              <a:gd name="T35" fmla="*/ 71 h 190"/>
              <a:gd name="T36" fmla="*/ 174 w 192"/>
              <a:gd name="T37" fmla="*/ 92 h 190"/>
              <a:gd name="T38" fmla="*/ 164 w 192"/>
              <a:gd name="T39" fmla="*/ 112 h 190"/>
              <a:gd name="T40" fmla="*/ 151 w 192"/>
              <a:gd name="T41" fmla="*/ 128 h 190"/>
              <a:gd name="T42" fmla="*/ 135 w 192"/>
              <a:gd name="T43" fmla="*/ 141 h 190"/>
              <a:gd name="T44" fmla="*/ 117 w 192"/>
              <a:gd name="T45" fmla="*/ 153 h 190"/>
              <a:gd name="T46" fmla="*/ 98 w 192"/>
              <a:gd name="T47" fmla="*/ 165 h 190"/>
              <a:gd name="T48" fmla="*/ 76 w 192"/>
              <a:gd name="T49" fmla="*/ 175 h 190"/>
              <a:gd name="T50" fmla="*/ 53 w 192"/>
              <a:gd name="T51" fmla="*/ 182 h 190"/>
              <a:gd name="T52" fmla="*/ 31 w 192"/>
              <a:gd name="T53" fmla="*/ 188 h 190"/>
              <a:gd name="T54" fmla="*/ 14 w 192"/>
              <a:gd name="T55" fmla="*/ 190 h 190"/>
              <a:gd name="T56" fmla="*/ 4 w 192"/>
              <a:gd name="T57" fmla="*/ 190 h 190"/>
              <a:gd name="T58" fmla="*/ 0 w 192"/>
              <a:gd name="T59" fmla="*/ 188 h 190"/>
              <a:gd name="T60" fmla="*/ 0 w 192"/>
              <a:gd name="T61" fmla="*/ 184 h 190"/>
              <a:gd name="T62" fmla="*/ 8 w 192"/>
              <a:gd name="T63" fmla="*/ 179 h 190"/>
              <a:gd name="T64" fmla="*/ 19 w 192"/>
              <a:gd name="T65" fmla="*/ 173 h 190"/>
              <a:gd name="T66" fmla="*/ 35 w 192"/>
              <a:gd name="T67" fmla="*/ 165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2" h="190">
                <a:moveTo>
                  <a:pt x="35" y="165"/>
                </a:moveTo>
                <a:lnTo>
                  <a:pt x="53" y="157"/>
                </a:lnTo>
                <a:lnTo>
                  <a:pt x="61" y="155"/>
                </a:lnTo>
                <a:lnTo>
                  <a:pt x="68" y="151"/>
                </a:lnTo>
                <a:lnTo>
                  <a:pt x="76" y="147"/>
                </a:lnTo>
                <a:lnTo>
                  <a:pt x="82" y="143"/>
                </a:lnTo>
                <a:lnTo>
                  <a:pt x="88" y="141"/>
                </a:lnTo>
                <a:lnTo>
                  <a:pt x="94" y="137"/>
                </a:lnTo>
                <a:lnTo>
                  <a:pt x="102" y="130"/>
                </a:lnTo>
                <a:lnTo>
                  <a:pt x="110" y="122"/>
                </a:lnTo>
                <a:lnTo>
                  <a:pt x="119" y="110"/>
                </a:lnTo>
                <a:lnTo>
                  <a:pt x="127" y="98"/>
                </a:lnTo>
                <a:lnTo>
                  <a:pt x="133" y="86"/>
                </a:lnTo>
                <a:lnTo>
                  <a:pt x="137" y="75"/>
                </a:lnTo>
                <a:lnTo>
                  <a:pt x="141" y="63"/>
                </a:lnTo>
                <a:lnTo>
                  <a:pt x="143" y="51"/>
                </a:lnTo>
                <a:lnTo>
                  <a:pt x="143" y="41"/>
                </a:lnTo>
                <a:lnTo>
                  <a:pt x="143" y="30"/>
                </a:lnTo>
                <a:lnTo>
                  <a:pt x="141" y="16"/>
                </a:lnTo>
                <a:lnTo>
                  <a:pt x="139" y="0"/>
                </a:lnTo>
                <a:lnTo>
                  <a:pt x="151" y="4"/>
                </a:lnTo>
                <a:lnTo>
                  <a:pt x="160" y="6"/>
                </a:lnTo>
                <a:lnTo>
                  <a:pt x="170" y="10"/>
                </a:lnTo>
                <a:lnTo>
                  <a:pt x="176" y="12"/>
                </a:lnTo>
                <a:lnTo>
                  <a:pt x="182" y="14"/>
                </a:lnTo>
                <a:lnTo>
                  <a:pt x="188" y="16"/>
                </a:lnTo>
                <a:lnTo>
                  <a:pt x="190" y="18"/>
                </a:lnTo>
                <a:lnTo>
                  <a:pt x="192" y="20"/>
                </a:lnTo>
                <a:lnTo>
                  <a:pt x="192" y="22"/>
                </a:lnTo>
                <a:lnTo>
                  <a:pt x="192" y="26"/>
                </a:lnTo>
                <a:lnTo>
                  <a:pt x="192" y="30"/>
                </a:lnTo>
                <a:lnTo>
                  <a:pt x="190" y="35"/>
                </a:lnTo>
                <a:lnTo>
                  <a:pt x="190" y="43"/>
                </a:lnTo>
                <a:lnTo>
                  <a:pt x="188" y="51"/>
                </a:lnTo>
                <a:lnTo>
                  <a:pt x="186" y="61"/>
                </a:lnTo>
                <a:lnTo>
                  <a:pt x="182" y="71"/>
                </a:lnTo>
                <a:lnTo>
                  <a:pt x="180" y="82"/>
                </a:lnTo>
                <a:lnTo>
                  <a:pt x="174" y="92"/>
                </a:lnTo>
                <a:lnTo>
                  <a:pt x="170" y="102"/>
                </a:lnTo>
                <a:lnTo>
                  <a:pt x="164" y="112"/>
                </a:lnTo>
                <a:lnTo>
                  <a:pt x="159" y="120"/>
                </a:lnTo>
                <a:lnTo>
                  <a:pt x="151" y="128"/>
                </a:lnTo>
                <a:lnTo>
                  <a:pt x="145" y="133"/>
                </a:lnTo>
                <a:lnTo>
                  <a:pt x="135" y="141"/>
                </a:lnTo>
                <a:lnTo>
                  <a:pt x="127" y="147"/>
                </a:lnTo>
                <a:lnTo>
                  <a:pt x="117" y="153"/>
                </a:lnTo>
                <a:lnTo>
                  <a:pt x="110" y="159"/>
                </a:lnTo>
                <a:lnTo>
                  <a:pt x="98" y="165"/>
                </a:lnTo>
                <a:lnTo>
                  <a:pt x="88" y="169"/>
                </a:lnTo>
                <a:lnTo>
                  <a:pt x="76" y="175"/>
                </a:lnTo>
                <a:lnTo>
                  <a:pt x="64" y="179"/>
                </a:lnTo>
                <a:lnTo>
                  <a:pt x="53" y="182"/>
                </a:lnTo>
                <a:lnTo>
                  <a:pt x="41" y="184"/>
                </a:lnTo>
                <a:lnTo>
                  <a:pt x="31" y="188"/>
                </a:lnTo>
                <a:lnTo>
                  <a:pt x="21" y="190"/>
                </a:lnTo>
                <a:lnTo>
                  <a:pt x="14" y="190"/>
                </a:lnTo>
                <a:lnTo>
                  <a:pt x="8" y="190"/>
                </a:lnTo>
                <a:lnTo>
                  <a:pt x="4" y="190"/>
                </a:lnTo>
                <a:lnTo>
                  <a:pt x="2" y="190"/>
                </a:lnTo>
                <a:lnTo>
                  <a:pt x="0" y="188"/>
                </a:lnTo>
                <a:lnTo>
                  <a:pt x="0" y="186"/>
                </a:lnTo>
                <a:lnTo>
                  <a:pt x="0" y="184"/>
                </a:lnTo>
                <a:lnTo>
                  <a:pt x="4" y="182"/>
                </a:lnTo>
                <a:lnTo>
                  <a:pt x="8" y="179"/>
                </a:lnTo>
                <a:lnTo>
                  <a:pt x="12" y="177"/>
                </a:lnTo>
                <a:lnTo>
                  <a:pt x="19" y="173"/>
                </a:lnTo>
                <a:lnTo>
                  <a:pt x="27" y="169"/>
                </a:lnTo>
                <a:lnTo>
                  <a:pt x="35" y="165"/>
                </a:lnTo>
                <a:lnTo>
                  <a:pt x="35" y="16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99">
            <a:extLst>
              <a:ext uri="{FF2B5EF4-FFF2-40B4-BE49-F238E27FC236}">
                <a16:creationId xmlns:a16="http://schemas.microsoft.com/office/drawing/2014/main" xmlns="" id="{A630F525-8CA3-42E7-9DE0-84CC66C762B7}"/>
              </a:ext>
            </a:extLst>
          </p:cNvPr>
          <p:cNvSpPr>
            <a:spLocks/>
          </p:cNvSpPr>
          <p:nvPr/>
        </p:nvSpPr>
        <p:spPr bwMode="auto">
          <a:xfrm>
            <a:off x="5397916" y="5443673"/>
            <a:ext cx="494540" cy="1058359"/>
          </a:xfrm>
          <a:custGeom>
            <a:avLst/>
            <a:gdLst>
              <a:gd name="T0" fmla="*/ 80 w 104"/>
              <a:gd name="T1" fmla="*/ 141 h 152"/>
              <a:gd name="T2" fmla="*/ 71 w 104"/>
              <a:gd name="T3" fmla="*/ 147 h 152"/>
              <a:gd name="T4" fmla="*/ 63 w 104"/>
              <a:gd name="T5" fmla="*/ 151 h 152"/>
              <a:gd name="T6" fmla="*/ 57 w 104"/>
              <a:gd name="T7" fmla="*/ 152 h 152"/>
              <a:gd name="T8" fmla="*/ 49 w 104"/>
              <a:gd name="T9" fmla="*/ 152 h 152"/>
              <a:gd name="T10" fmla="*/ 43 w 104"/>
              <a:gd name="T11" fmla="*/ 149 h 152"/>
              <a:gd name="T12" fmla="*/ 39 w 104"/>
              <a:gd name="T13" fmla="*/ 139 h 152"/>
              <a:gd name="T14" fmla="*/ 35 w 104"/>
              <a:gd name="T15" fmla="*/ 133 h 152"/>
              <a:gd name="T16" fmla="*/ 29 w 104"/>
              <a:gd name="T17" fmla="*/ 129 h 152"/>
              <a:gd name="T18" fmla="*/ 20 w 104"/>
              <a:gd name="T19" fmla="*/ 123 h 152"/>
              <a:gd name="T20" fmla="*/ 10 w 104"/>
              <a:gd name="T21" fmla="*/ 119 h 152"/>
              <a:gd name="T22" fmla="*/ 4 w 104"/>
              <a:gd name="T23" fmla="*/ 115 h 152"/>
              <a:gd name="T24" fmla="*/ 0 w 104"/>
              <a:gd name="T25" fmla="*/ 111 h 152"/>
              <a:gd name="T26" fmla="*/ 0 w 104"/>
              <a:gd name="T27" fmla="*/ 107 h 152"/>
              <a:gd name="T28" fmla="*/ 2 w 104"/>
              <a:gd name="T29" fmla="*/ 105 h 152"/>
              <a:gd name="T30" fmla="*/ 8 w 104"/>
              <a:gd name="T31" fmla="*/ 105 h 152"/>
              <a:gd name="T32" fmla="*/ 14 w 104"/>
              <a:gd name="T33" fmla="*/ 105 h 152"/>
              <a:gd name="T34" fmla="*/ 26 w 104"/>
              <a:gd name="T35" fmla="*/ 105 h 152"/>
              <a:gd name="T36" fmla="*/ 35 w 104"/>
              <a:gd name="T37" fmla="*/ 107 h 152"/>
              <a:gd name="T38" fmla="*/ 43 w 104"/>
              <a:gd name="T39" fmla="*/ 107 h 152"/>
              <a:gd name="T40" fmla="*/ 49 w 104"/>
              <a:gd name="T41" fmla="*/ 107 h 152"/>
              <a:gd name="T42" fmla="*/ 55 w 104"/>
              <a:gd name="T43" fmla="*/ 105 h 152"/>
              <a:gd name="T44" fmla="*/ 59 w 104"/>
              <a:gd name="T45" fmla="*/ 100 h 152"/>
              <a:gd name="T46" fmla="*/ 63 w 104"/>
              <a:gd name="T47" fmla="*/ 94 h 152"/>
              <a:gd name="T48" fmla="*/ 65 w 104"/>
              <a:gd name="T49" fmla="*/ 82 h 152"/>
              <a:gd name="T50" fmla="*/ 65 w 104"/>
              <a:gd name="T51" fmla="*/ 62 h 152"/>
              <a:gd name="T52" fmla="*/ 63 w 104"/>
              <a:gd name="T53" fmla="*/ 45 h 152"/>
              <a:gd name="T54" fmla="*/ 59 w 104"/>
              <a:gd name="T55" fmla="*/ 33 h 152"/>
              <a:gd name="T56" fmla="*/ 57 w 104"/>
              <a:gd name="T57" fmla="*/ 25 h 152"/>
              <a:gd name="T58" fmla="*/ 51 w 104"/>
              <a:gd name="T59" fmla="*/ 19 h 152"/>
              <a:gd name="T60" fmla="*/ 45 w 104"/>
              <a:gd name="T61" fmla="*/ 13 h 152"/>
              <a:gd name="T62" fmla="*/ 41 w 104"/>
              <a:gd name="T63" fmla="*/ 7 h 152"/>
              <a:gd name="T64" fmla="*/ 39 w 104"/>
              <a:gd name="T65" fmla="*/ 5 h 152"/>
              <a:gd name="T66" fmla="*/ 41 w 104"/>
              <a:gd name="T67" fmla="*/ 3 h 152"/>
              <a:gd name="T68" fmla="*/ 43 w 104"/>
              <a:gd name="T69" fmla="*/ 1 h 152"/>
              <a:gd name="T70" fmla="*/ 47 w 104"/>
              <a:gd name="T71" fmla="*/ 0 h 152"/>
              <a:gd name="T72" fmla="*/ 59 w 104"/>
              <a:gd name="T73" fmla="*/ 0 h 152"/>
              <a:gd name="T74" fmla="*/ 67 w 104"/>
              <a:gd name="T75" fmla="*/ 0 h 152"/>
              <a:gd name="T76" fmla="*/ 74 w 104"/>
              <a:gd name="T77" fmla="*/ 3 h 152"/>
              <a:gd name="T78" fmla="*/ 80 w 104"/>
              <a:gd name="T79" fmla="*/ 9 h 152"/>
              <a:gd name="T80" fmla="*/ 88 w 104"/>
              <a:gd name="T81" fmla="*/ 17 h 152"/>
              <a:gd name="T82" fmla="*/ 94 w 104"/>
              <a:gd name="T83" fmla="*/ 27 h 152"/>
              <a:gd name="T84" fmla="*/ 98 w 104"/>
              <a:gd name="T85" fmla="*/ 41 h 152"/>
              <a:gd name="T86" fmla="*/ 102 w 104"/>
              <a:gd name="T87" fmla="*/ 58 h 152"/>
              <a:gd name="T88" fmla="*/ 104 w 104"/>
              <a:gd name="T89" fmla="*/ 78 h 152"/>
              <a:gd name="T90" fmla="*/ 102 w 104"/>
              <a:gd name="T91" fmla="*/ 98 h 152"/>
              <a:gd name="T92" fmla="*/ 98 w 104"/>
              <a:gd name="T93" fmla="*/ 115 h 152"/>
              <a:gd name="T94" fmla="*/ 92 w 104"/>
              <a:gd name="T95" fmla="*/ 127 h 152"/>
              <a:gd name="T96" fmla="*/ 84 w 104"/>
              <a:gd name="T97" fmla="*/ 137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4" h="152">
                <a:moveTo>
                  <a:pt x="84" y="137"/>
                </a:moveTo>
                <a:lnTo>
                  <a:pt x="80" y="141"/>
                </a:lnTo>
                <a:lnTo>
                  <a:pt x="76" y="145"/>
                </a:lnTo>
                <a:lnTo>
                  <a:pt x="71" y="147"/>
                </a:lnTo>
                <a:lnTo>
                  <a:pt x="67" y="149"/>
                </a:lnTo>
                <a:lnTo>
                  <a:pt x="63" y="151"/>
                </a:lnTo>
                <a:lnTo>
                  <a:pt x="59" y="152"/>
                </a:lnTo>
                <a:lnTo>
                  <a:pt x="57" y="152"/>
                </a:lnTo>
                <a:lnTo>
                  <a:pt x="53" y="152"/>
                </a:lnTo>
                <a:lnTo>
                  <a:pt x="49" y="152"/>
                </a:lnTo>
                <a:lnTo>
                  <a:pt x="45" y="151"/>
                </a:lnTo>
                <a:lnTo>
                  <a:pt x="43" y="149"/>
                </a:lnTo>
                <a:lnTo>
                  <a:pt x="43" y="143"/>
                </a:lnTo>
                <a:lnTo>
                  <a:pt x="39" y="139"/>
                </a:lnTo>
                <a:lnTo>
                  <a:pt x="37" y="137"/>
                </a:lnTo>
                <a:lnTo>
                  <a:pt x="35" y="133"/>
                </a:lnTo>
                <a:lnTo>
                  <a:pt x="33" y="131"/>
                </a:lnTo>
                <a:lnTo>
                  <a:pt x="29" y="129"/>
                </a:lnTo>
                <a:lnTo>
                  <a:pt x="26" y="127"/>
                </a:lnTo>
                <a:lnTo>
                  <a:pt x="20" y="123"/>
                </a:lnTo>
                <a:lnTo>
                  <a:pt x="14" y="121"/>
                </a:lnTo>
                <a:lnTo>
                  <a:pt x="10" y="119"/>
                </a:lnTo>
                <a:lnTo>
                  <a:pt x="6" y="117"/>
                </a:lnTo>
                <a:lnTo>
                  <a:pt x="4" y="115"/>
                </a:lnTo>
                <a:lnTo>
                  <a:pt x="2" y="113"/>
                </a:lnTo>
                <a:lnTo>
                  <a:pt x="0" y="111"/>
                </a:lnTo>
                <a:lnTo>
                  <a:pt x="0" y="109"/>
                </a:lnTo>
                <a:lnTo>
                  <a:pt x="0" y="107"/>
                </a:lnTo>
                <a:lnTo>
                  <a:pt x="2" y="105"/>
                </a:lnTo>
                <a:lnTo>
                  <a:pt x="2" y="105"/>
                </a:lnTo>
                <a:lnTo>
                  <a:pt x="4" y="105"/>
                </a:lnTo>
                <a:lnTo>
                  <a:pt x="8" y="105"/>
                </a:lnTo>
                <a:lnTo>
                  <a:pt x="10" y="105"/>
                </a:lnTo>
                <a:lnTo>
                  <a:pt x="14" y="105"/>
                </a:lnTo>
                <a:lnTo>
                  <a:pt x="20" y="105"/>
                </a:lnTo>
                <a:lnTo>
                  <a:pt x="26" y="105"/>
                </a:lnTo>
                <a:lnTo>
                  <a:pt x="29" y="105"/>
                </a:lnTo>
                <a:lnTo>
                  <a:pt x="35" y="107"/>
                </a:lnTo>
                <a:lnTo>
                  <a:pt x="39" y="107"/>
                </a:lnTo>
                <a:lnTo>
                  <a:pt x="43" y="107"/>
                </a:lnTo>
                <a:lnTo>
                  <a:pt x="47" y="107"/>
                </a:lnTo>
                <a:lnTo>
                  <a:pt x="49" y="107"/>
                </a:lnTo>
                <a:lnTo>
                  <a:pt x="53" y="107"/>
                </a:lnTo>
                <a:lnTo>
                  <a:pt x="55" y="105"/>
                </a:lnTo>
                <a:lnTo>
                  <a:pt x="59" y="101"/>
                </a:lnTo>
                <a:lnTo>
                  <a:pt x="59" y="100"/>
                </a:lnTo>
                <a:lnTo>
                  <a:pt x="61" y="98"/>
                </a:lnTo>
                <a:lnTo>
                  <a:pt x="63" y="94"/>
                </a:lnTo>
                <a:lnTo>
                  <a:pt x="63" y="90"/>
                </a:lnTo>
                <a:lnTo>
                  <a:pt x="65" y="82"/>
                </a:lnTo>
                <a:lnTo>
                  <a:pt x="65" y="72"/>
                </a:lnTo>
                <a:lnTo>
                  <a:pt x="65" y="62"/>
                </a:lnTo>
                <a:lnTo>
                  <a:pt x="63" y="51"/>
                </a:lnTo>
                <a:lnTo>
                  <a:pt x="63" y="45"/>
                </a:lnTo>
                <a:lnTo>
                  <a:pt x="61" y="39"/>
                </a:lnTo>
                <a:lnTo>
                  <a:pt x="59" y="33"/>
                </a:lnTo>
                <a:lnTo>
                  <a:pt x="57" y="29"/>
                </a:lnTo>
                <a:lnTo>
                  <a:pt x="57" y="25"/>
                </a:lnTo>
                <a:lnTo>
                  <a:pt x="53" y="21"/>
                </a:lnTo>
                <a:lnTo>
                  <a:pt x="51" y="19"/>
                </a:lnTo>
                <a:lnTo>
                  <a:pt x="49" y="17"/>
                </a:lnTo>
                <a:lnTo>
                  <a:pt x="45" y="13"/>
                </a:lnTo>
                <a:lnTo>
                  <a:pt x="41" y="9"/>
                </a:lnTo>
                <a:lnTo>
                  <a:pt x="41" y="7"/>
                </a:lnTo>
                <a:lnTo>
                  <a:pt x="39" y="7"/>
                </a:lnTo>
                <a:lnTo>
                  <a:pt x="39" y="5"/>
                </a:lnTo>
                <a:lnTo>
                  <a:pt x="41" y="3"/>
                </a:lnTo>
                <a:lnTo>
                  <a:pt x="41" y="3"/>
                </a:lnTo>
                <a:lnTo>
                  <a:pt x="41" y="1"/>
                </a:lnTo>
                <a:lnTo>
                  <a:pt x="43" y="1"/>
                </a:lnTo>
                <a:lnTo>
                  <a:pt x="45" y="0"/>
                </a:lnTo>
                <a:lnTo>
                  <a:pt x="47" y="0"/>
                </a:lnTo>
                <a:lnTo>
                  <a:pt x="51" y="0"/>
                </a:lnTo>
                <a:lnTo>
                  <a:pt x="59" y="0"/>
                </a:lnTo>
                <a:lnTo>
                  <a:pt x="63" y="0"/>
                </a:lnTo>
                <a:lnTo>
                  <a:pt x="67" y="0"/>
                </a:lnTo>
                <a:lnTo>
                  <a:pt x="71" y="1"/>
                </a:lnTo>
                <a:lnTo>
                  <a:pt x="74" y="3"/>
                </a:lnTo>
                <a:lnTo>
                  <a:pt x="76" y="5"/>
                </a:lnTo>
                <a:lnTo>
                  <a:pt x="80" y="9"/>
                </a:lnTo>
                <a:lnTo>
                  <a:pt x="84" y="13"/>
                </a:lnTo>
                <a:lnTo>
                  <a:pt x="88" y="17"/>
                </a:lnTo>
                <a:lnTo>
                  <a:pt x="90" y="21"/>
                </a:lnTo>
                <a:lnTo>
                  <a:pt x="94" y="27"/>
                </a:lnTo>
                <a:lnTo>
                  <a:pt x="96" y="35"/>
                </a:lnTo>
                <a:lnTo>
                  <a:pt x="98" y="41"/>
                </a:lnTo>
                <a:lnTo>
                  <a:pt x="100" y="49"/>
                </a:lnTo>
                <a:lnTo>
                  <a:pt x="102" y="58"/>
                </a:lnTo>
                <a:lnTo>
                  <a:pt x="102" y="68"/>
                </a:lnTo>
                <a:lnTo>
                  <a:pt x="104" y="78"/>
                </a:lnTo>
                <a:lnTo>
                  <a:pt x="102" y="88"/>
                </a:lnTo>
                <a:lnTo>
                  <a:pt x="102" y="98"/>
                </a:lnTo>
                <a:lnTo>
                  <a:pt x="100" y="107"/>
                </a:lnTo>
                <a:lnTo>
                  <a:pt x="98" y="115"/>
                </a:lnTo>
                <a:lnTo>
                  <a:pt x="96" y="121"/>
                </a:lnTo>
                <a:lnTo>
                  <a:pt x="92" y="127"/>
                </a:lnTo>
                <a:lnTo>
                  <a:pt x="88" y="133"/>
                </a:lnTo>
                <a:lnTo>
                  <a:pt x="84" y="137"/>
                </a:lnTo>
                <a:lnTo>
                  <a:pt x="84" y="13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101">
            <a:extLst>
              <a:ext uri="{FF2B5EF4-FFF2-40B4-BE49-F238E27FC236}">
                <a16:creationId xmlns:a16="http://schemas.microsoft.com/office/drawing/2014/main" xmlns="" id="{0AA9043D-B1D6-41D2-8186-0F57CA97FE53}"/>
              </a:ext>
            </a:extLst>
          </p:cNvPr>
          <p:cNvSpPr>
            <a:spLocks/>
          </p:cNvSpPr>
          <p:nvPr/>
        </p:nvSpPr>
        <p:spPr bwMode="auto">
          <a:xfrm>
            <a:off x="8644860" y="4336061"/>
            <a:ext cx="349086" cy="668436"/>
          </a:xfrm>
          <a:custGeom>
            <a:avLst/>
            <a:gdLst>
              <a:gd name="T0" fmla="*/ 43 w 70"/>
              <a:gd name="T1" fmla="*/ 86 h 96"/>
              <a:gd name="T2" fmla="*/ 39 w 70"/>
              <a:gd name="T3" fmla="*/ 90 h 96"/>
              <a:gd name="T4" fmla="*/ 35 w 70"/>
              <a:gd name="T5" fmla="*/ 92 h 96"/>
              <a:gd name="T6" fmla="*/ 31 w 70"/>
              <a:gd name="T7" fmla="*/ 94 h 96"/>
              <a:gd name="T8" fmla="*/ 27 w 70"/>
              <a:gd name="T9" fmla="*/ 94 h 96"/>
              <a:gd name="T10" fmla="*/ 23 w 70"/>
              <a:gd name="T11" fmla="*/ 96 h 96"/>
              <a:gd name="T12" fmla="*/ 19 w 70"/>
              <a:gd name="T13" fmla="*/ 96 h 96"/>
              <a:gd name="T14" fmla="*/ 17 w 70"/>
              <a:gd name="T15" fmla="*/ 96 h 96"/>
              <a:gd name="T16" fmla="*/ 13 w 70"/>
              <a:gd name="T17" fmla="*/ 94 h 96"/>
              <a:gd name="T18" fmla="*/ 7 w 70"/>
              <a:gd name="T19" fmla="*/ 92 h 96"/>
              <a:gd name="T20" fmla="*/ 3 w 70"/>
              <a:gd name="T21" fmla="*/ 88 h 96"/>
              <a:gd name="T22" fmla="*/ 2 w 70"/>
              <a:gd name="T23" fmla="*/ 84 h 96"/>
              <a:gd name="T24" fmla="*/ 0 w 70"/>
              <a:gd name="T25" fmla="*/ 80 h 96"/>
              <a:gd name="T26" fmla="*/ 2 w 70"/>
              <a:gd name="T27" fmla="*/ 76 h 96"/>
              <a:gd name="T28" fmla="*/ 3 w 70"/>
              <a:gd name="T29" fmla="*/ 70 h 96"/>
              <a:gd name="T30" fmla="*/ 7 w 70"/>
              <a:gd name="T31" fmla="*/ 64 h 96"/>
              <a:gd name="T32" fmla="*/ 13 w 70"/>
              <a:gd name="T33" fmla="*/ 59 h 96"/>
              <a:gd name="T34" fmla="*/ 17 w 70"/>
              <a:gd name="T35" fmla="*/ 55 h 96"/>
              <a:gd name="T36" fmla="*/ 21 w 70"/>
              <a:gd name="T37" fmla="*/ 51 h 96"/>
              <a:gd name="T38" fmla="*/ 25 w 70"/>
              <a:gd name="T39" fmla="*/ 45 h 96"/>
              <a:gd name="T40" fmla="*/ 29 w 70"/>
              <a:gd name="T41" fmla="*/ 37 h 96"/>
              <a:gd name="T42" fmla="*/ 33 w 70"/>
              <a:gd name="T43" fmla="*/ 29 h 96"/>
              <a:gd name="T44" fmla="*/ 37 w 70"/>
              <a:gd name="T45" fmla="*/ 21 h 96"/>
              <a:gd name="T46" fmla="*/ 43 w 70"/>
              <a:gd name="T47" fmla="*/ 10 h 96"/>
              <a:gd name="T48" fmla="*/ 47 w 70"/>
              <a:gd name="T49" fmla="*/ 0 h 96"/>
              <a:gd name="T50" fmla="*/ 52 w 70"/>
              <a:gd name="T51" fmla="*/ 2 h 96"/>
              <a:gd name="T52" fmla="*/ 56 w 70"/>
              <a:gd name="T53" fmla="*/ 6 h 96"/>
              <a:gd name="T54" fmla="*/ 58 w 70"/>
              <a:gd name="T55" fmla="*/ 8 h 96"/>
              <a:gd name="T56" fmla="*/ 62 w 70"/>
              <a:gd name="T57" fmla="*/ 12 h 96"/>
              <a:gd name="T58" fmla="*/ 64 w 70"/>
              <a:gd name="T59" fmla="*/ 15 h 96"/>
              <a:gd name="T60" fmla="*/ 66 w 70"/>
              <a:gd name="T61" fmla="*/ 17 h 96"/>
              <a:gd name="T62" fmla="*/ 70 w 70"/>
              <a:gd name="T63" fmla="*/ 25 h 96"/>
              <a:gd name="T64" fmla="*/ 70 w 70"/>
              <a:gd name="T65" fmla="*/ 33 h 96"/>
              <a:gd name="T66" fmla="*/ 70 w 70"/>
              <a:gd name="T67" fmla="*/ 41 h 96"/>
              <a:gd name="T68" fmla="*/ 68 w 70"/>
              <a:gd name="T69" fmla="*/ 47 h 96"/>
              <a:gd name="T70" fmla="*/ 64 w 70"/>
              <a:gd name="T71" fmla="*/ 55 h 96"/>
              <a:gd name="T72" fmla="*/ 60 w 70"/>
              <a:gd name="T73" fmla="*/ 63 h 96"/>
              <a:gd name="T74" fmla="*/ 56 w 70"/>
              <a:gd name="T75" fmla="*/ 70 h 96"/>
              <a:gd name="T76" fmla="*/ 51 w 70"/>
              <a:gd name="T77" fmla="*/ 78 h 96"/>
              <a:gd name="T78" fmla="*/ 43 w 70"/>
              <a:gd name="T79" fmla="*/ 86 h 96"/>
              <a:gd name="T80" fmla="*/ 43 w 70"/>
              <a:gd name="T81" fmla="*/ 8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0" h="96">
                <a:moveTo>
                  <a:pt x="43" y="86"/>
                </a:moveTo>
                <a:lnTo>
                  <a:pt x="39" y="90"/>
                </a:lnTo>
                <a:lnTo>
                  <a:pt x="35" y="92"/>
                </a:lnTo>
                <a:lnTo>
                  <a:pt x="31" y="94"/>
                </a:lnTo>
                <a:lnTo>
                  <a:pt x="27" y="94"/>
                </a:lnTo>
                <a:lnTo>
                  <a:pt x="23" y="96"/>
                </a:lnTo>
                <a:lnTo>
                  <a:pt x="19" y="96"/>
                </a:lnTo>
                <a:lnTo>
                  <a:pt x="17" y="96"/>
                </a:lnTo>
                <a:lnTo>
                  <a:pt x="13" y="94"/>
                </a:lnTo>
                <a:lnTo>
                  <a:pt x="7" y="92"/>
                </a:lnTo>
                <a:lnTo>
                  <a:pt x="3" y="88"/>
                </a:lnTo>
                <a:lnTo>
                  <a:pt x="2" y="84"/>
                </a:lnTo>
                <a:lnTo>
                  <a:pt x="0" y="80"/>
                </a:lnTo>
                <a:lnTo>
                  <a:pt x="2" y="76"/>
                </a:lnTo>
                <a:lnTo>
                  <a:pt x="3" y="70"/>
                </a:lnTo>
                <a:lnTo>
                  <a:pt x="7" y="64"/>
                </a:lnTo>
                <a:lnTo>
                  <a:pt x="13" y="59"/>
                </a:lnTo>
                <a:lnTo>
                  <a:pt x="17" y="55"/>
                </a:lnTo>
                <a:lnTo>
                  <a:pt x="21" y="51"/>
                </a:lnTo>
                <a:lnTo>
                  <a:pt x="25" y="45"/>
                </a:lnTo>
                <a:lnTo>
                  <a:pt x="29" y="37"/>
                </a:lnTo>
                <a:lnTo>
                  <a:pt x="33" y="29"/>
                </a:lnTo>
                <a:lnTo>
                  <a:pt x="37" y="21"/>
                </a:lnTo>
                <a:lnTo>
                  <a:pt x="43" y="10"/>
                </a:lnTo>
                <a:lnTo>
                  <a:pt x="47" y="0"/>
                </a:lnTo>
                <a:lnTo>
                  <a:pt x="52" y="2"/>
                </a:lnTo>
                <a:lnTo>
                  <a:pt x="56" y="6"/>
                </a:lnTo>
                <a:lnTo>
                  <a:pt x="58" y="8"/>
                </a:lnTo>
                <a:lnTo>
                  <a:pt x="62" y="12"/>
                </a:lnTo>
                <a:lnTo>
                  <a:pt x="64" y="15"/>
                </a:lnTo>
                <a:lnTo>
                  <a:pt x="66" y="17"/>
                </a:lnTo>
                <a:lnTo>
                  <a:pt x="70" y="25"/>
                </a:lnTo>
                <a:lnTo>
                  <a:pt x="70" y="33"/>
                </a:lnTo>
                <a:lnTo>
                  <a:pt x="70" y="41"/>
                </a:lnTo>
                <a:lnTo>
                  <a:pt x="68" y="47"/>
                </a:lnTo>
                <a:lnTo>
                  <a:pt x="64" y="55"/>
                </a:lnTo>
                <a:lnTo>
                  <a:pt x="60" y="63"/>
                </a:lnTo>
                <a:lnTo>
                  <a:pt x="56" y="70"/>
                </a:lnTo>
                <a:lnTo>
                  <a:pt x="51" y="78"/>
                </a:lnTo>
                <a:lnTo>
                  <a:pt x="43" y="86"/>
                </a:lnTo>
                <a:lnTo>
                  <a:pt x="43" y="8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102">
            <a:extLst>
              <a:ext uri="{FF2B5EF4-FFF2-40B4-BE49-F238E27FC236}">
                <a16:creationId xmlns:a16="http://schemas.microsoft.com/office/drawing/2014/main" xmlns="" id="{8822B097-BE4F-4207-8B2F-BEC4F47EF320}"/>
              </a:ext>
            </a:extLst>
          </p:cNvPr>
          <p:cNvSpPr>
            <a:spLocks/>
          </p:cNvSpPr>
          <p:nvPr/>
        </p:nvSpPr>
        <p:spPr bwMode="auto">
          <a:xfrm>
            <a:off x="8858190" y="4280358"/>
            <a:ext cx="1939362" cy="529179"/>
          </a:xfrm>
          <a:custGeom>
            <a:avLst/>
            <a:gdLst>
              <a:gd name="T0" fmla="*/ 399 w 399"/>
              <a:gd name="T1" fmla="*/ 49 h 74"/>
              <a:gd name="T2" fmla="*/ 397 w 399"/>
              <a:gd name="T3" fmla="*/ 51 h 74"/>
              <a:gd name="T4" fmla="*/ 394 w 399"/>
              <a:gd name="T5" fmla="*/ 53 h 74"/>
              <a:gd name="T6" fmla="*/ 382 w 399"/>
              <a:gd name="T7" fmla="*/ 53 h 74"/>
              <a:gd name="T8" fmla="*/ 358 w 399"/>
              <a:gd name="T9" fmla="*/ 55 h 74"/>
              <a:gd name="T10" fmla="*/ 331 w 399"/>
              <a:gd name="T11" fmla="*/ 65 h 74"/>
              <a:gd name="T12" fmla="*/ 315 w 399"/>
              <a:gd name="T13" fmla="*/ 71 h 74"/>
              <a:gd name="T14" fmla="*/ 303 w 399"/>
              <a:gd name="T15" fmla="*/ 72 h 74"/>
              <a:gd name="T16" fmla="*/ 297 w 399"/>
              <a:gd name="T17" fmla="*/ 74 h 74"/>
              <a:gd name="T18" fmla="*/ 294 w 399"/>
              <a:gd name="T19" fmla="*/ 72 h 74"/>
              <a:gd name="T20" fmla="*/ 292 w 399"/>
              <a:gd name="T21" fmla="*/ 71 h 74"/>
              <a:gd name="T22" fmla="*/ 294 w 399"/>
              <a:gd name="T23" fmla="*/ 65 h 74"/>
              <a:gd name="T24" fmla="*/ 297 w 399"/>
              <a:gd name="T25" fmla="*/ 59 h 74"/>
              <a:gd name="T26" fmla="*/ 303 w 399"/>
              <a:gd name="T27" fmla="*/ 51 h 74"/>
              <a:gd name="T28" fmla="*/ 309 w 399"/>
              <a:gd name="T29" fmla="*/ 43 h 74"/>
              <a:gd name="T30" fmla="*/ 313 w 399"/>
              <a:gd name="T31" fmla="*/ 37 h 74"/>
              <a:gd name="T32" fmla="*/ 313 w 399"/>
              <a:gd name="T33" fmla="*/ 33 h 74"/>
              <a:gd name="T34" fmla="*/ 311 w 399"/>
              <a:gd name="T35" fmla="*/ 31 h 74"/>
              <a:gd name="T36" fmla="*/ 299 w 399"/>
              <a:gd name="T37" fmla="*/ 29 h 74"/>
              <a:gd name="T38" fmla="*/ 284 w 399"/>
              <a:gd name="T39" fmla="*/ 29 h 74"/>
              <a:gd name="T40" fmla="*/ 270 w 399"/>
              <a:gd name="T41" fmla="*/ 31 h 74"/>
              <a:gd name="T42" fmla="*/ 256 w 399"/>
              <a:gd name="T43" fmla="*/ 33 h 74"/>
              <a:gd name="T44" fmla="*/ 245 w 399"/>
              <a:gd name="T45" fmla="*/ 33 h 74"/>
              <a:gd name="T46" fmla="*/ 227 w 399"/>
              <a:gd name="T47" fmla="*/ 35 h 74"/>
              <a:gd name="T48" fmla="*/ 207 w 399"/>
              <a:gd name="T49" fmla="*/ 37 h 74"/>
              <a:gd name="T50" fmla="*/ 149 w 399"/>
              <a:gd name="T51" fmla="*/ 43 h 74"/>
              <a:gd name="T52" fmla="*/ 100 w 399"/>
              <a:gd name="T53" fmla="*/ 47 h 74"/>
              <a:gd name="T54" fmla="*/ 51 w 399"/>
              <a:gd name="T55" fmla="*/ 51 h 74"/>
              <a:gd name="T56" fmla="*/ 0 w 399"/>
              <a:gd name="T57" fmla="*/ 51 h 74"/>
              <a:gd name="T58" fmla="*/ 21 w 399"/>
              <a:gd name="T59" fmla="*/ 31 h 74"/>
              <a:gd name="T60" fmla="*/ 58 w 399"/>
              <a:gd name="T61" fmla="*/ 27 h 74"/>
              <a:gd name="T62" fmla="*/ 94 w 399"/>
              <a:gd name="T63" fmla="*/ 25 h 74"/>
              <a:gd name="T64" fmla="*/ 121 w 399"/>
              <a:gd name="T65" fmla="*/ 23 h 74"/>
              <a:gd name="T66" fmla="*/ 158 w 399"/>
              <a:gd name="T67" fmla="*/ 20 h 74"/>
              <a:gd name="T68" fmla="*/ 207 w 399"/>
              <a:gd name="T69" fmla="*/ 16 h 74"/>
              <a:gd name="T70" fmla="*/ 247 w 399"/>
              <a:gd name="T71" fmla="*/ 12 h 74"/>
              <a:gd name="T72" fmla="*/ 270 w 399"/>
              <a:gd name="T73" fmla="*/ 8 h 74"/>
              <a:gd name="T74" fmla="*/ 286 w 399"/>
              <a:gd name="T75" fmla="*/ 6 h 74"/>
              <a:gd name="T76" fmla="*/ 297 w 399"/>
              <a:gd name="T77" fmla="*/ 4 h 74"/>
              <a:gd name="T78" fmla="*/ 307 w 399"/>
              <a:gd name="T79" fmla="*/ 2 h 74"/>
              <a:gd name="T80" fmla="*/ 319 w 399"/>
              <a:gd name="T81" fmla="*/ 2 h 74"/>
              <a:gd name="T82" fmla="*/ 327 w 399"/>
              <a:gd name="T83" fmla="*/ 4 h 74"/>
              <a:gd name="T84" fmla="*/ 335 w 399"/>
              <a:gd name="T85" fmla="*/ 6 h 74"/>
              <a:gd name="T86" fmla="*/ 345 w 399"/>
              <a:gd name="T87" fmla="*/ 12 h 74"/>
              <a:gd name="T88" fmla="*/ 358 w 399"/>
              <a:gd name="T89" fmla="*/ 18 h 74"/>
              <a:gd name="T90" fmla="*/ 374 w 399"/>
              <a:gd name="T91" fmla="*/ 25 h 74"/>
              <a:gd name="T92" fmla="*/ 388 w 399"/>
              <a:gd name="T93" fmla="*/ 33 h 74"/>
              <a:gd name="T94" fmla="*/ 395 w 399"/>
              <a:gd name="T95" fmla="*/ 39 h 74"/>
              <a:gd name="T96" fmla="*/ 399 w 399"/>
              <a:gd name="T97" fmla="*/ 45 h 74"/>
              <a:gd name="T98" fmla="*/ 399 w 399"/>
              <a:gd name="T99" fmla="*/ 47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99" h="74">
                <a:moveTo>
                  <a:pt x="399" y="47"/>
                </a:moveTo>
                <a:lnTo>
                  <a:pt x="399" y="49"/>
                </a:lnTo>
                <a:lnTo>
                  <a:pt x="399" y="49"/>
                </a:lnTo>
                <a:lnTo>
                  <a:pt x="397" y="51"/>
                </a:lnTo>
                <a:lnTo>
                  <a:pt x="395" y="53"/>
                </a:lnTo>
                <a:lnTo>
                  <a:pt x="394" y="53"/>
                </a:lnTo>
                <a:lnTo>
                  <a:pt x="390" y="53"/>
                </a:lnTo>
                <a:lnTo>
                  <a:pt x="382" y="53"/>
                </a:lnTo>
                <a:lnTo>
                  <a:pt x="372" y="53"/>
                </a:lnTo>
                <a:lnTo>
                  <a:pt x="358" y="55"/>
                </a:lnTo>
                <a:lnTo>
                  <a:pt x="345" y="59"/>
                </a:lnTo>
                <a:lnTo>
                  <a:pt x="331" y="65"/>
                </a:lnTo>
                <a:lnTo>
                  <a:pt x="323" y="67"/>
                </a:lnTo>
                <a:lnTo>
                  <a:pt x="315" y="71"/>
                </a:lnTo>
                <a:lnTo>
                  <a:pt x="309" y="72"/>
                </a:lnTo>
                <a:lnTo>
                  <a:pt x="303" y="72"/>
                </a:lnTo>
                <a:lnTo>
                  <a:pt x="299" y="74"/>
                </a:lnTo>
                <a:lnTo>
                  <a:pt x="297" y="74"/>
                </a:lnTo>
                <a:lnTo>
                  <a:pt x="294" y="74"/>
                </a:lnTo>
                <a:lnTo>
                  <a:pt x="294" y="72"/>
                </a:lnTo>
                <a:lnTo>
                  <a:pt x="292" y="72"/>
                </a:lnTo>
                <a:lnTo>
                  <a:pt x="292" y="71"/>
                </a:lnTo>
                <a:lnTo>
                  <a:pt x="292" y="69"/>
                </a:lnTo>
                <a:lnTo>
                  <a:pt x="294" y="65"/>
                </a:lnTo>
                <a:lnTo>
                  <a:pt x="296" y="63"/>
                </a:lnTo>
                <a:lnTo>
                  <a:pt x="297" y="59"/>
                </a:lnTo>
                <a:lnTo>
                  <a:pt x="299" y="55"/>
                </a:lnTo>
                <a:lnTo>
                  <a:pt x="303" y="51"/>
                </a:lnTo>
                <a:lnTo>
                  <a:pt x="307" y="47"/>
                </a:lnTo>
                <a:lnTo>
                  <a:pt x="309" y="43"/>
                </a:lnTo>
                <a:lnTo>
                  <a:pt x="311" y="41"/>
                </a:lnTo>
                <a:lnTo>
                  <a:pt x="313" y="37"/>
                </a:lnTo>
                <a:lnTo>
                  <a:pt x="313" y="35"/>
                </a:lnTo>
                <a:lnTo>
                  <a:pt x="313" y="33"/>
                </a:lnTo>
                <a:lnTo>
                  <a:pt x="313" y="31"/>
                </a:lnTo>
                <a:lnTo>
                  <a:pt x="311" y="31"/>
                </a:lnTo>
                <a:lnTo>
                  <a:pt x="305" y="29"/>
                </a:lnTo>
                <a:lnTo>
                  <a:pt x="299" y="29"/>
                </a:lnTo>
                <a:lnTo>
                  <a:pt x="294" y="29"/>
                </a:lnTo>
                <a:lnTo>
                  <a:pt x="284" y="29"/>
                </a:lnTo>
                <a:lnTo>
                  <a:pt x="278" y="29"/>
                </a:lnTo>
                <a:lnTo>
                  <a:pt x="270" y="31"/>
                </a:lnTo>
                <a:lnTo>
                  <a:pt x="262" y="31"/>
                </a:lnTo>
                <a:lnTo>
                  <a:pt x="256" y="33"/>
                </a:lnTo>
                <a:lnTo>
                  <a:pt x="250" y="33"/>
                </a:lnTo>
                <a:lnTo>
                  <a:pt x="245" y="33"/>
                </a:lnTo>
                <a:lnTo>
                  <a:pt x="237" y="35"/>
                </a:lnTo>
                <a:lnTo>
                  <a:pt x="227" y="35"/>
                </a:lnTo>
                <a:lnTo>
                  <a:pt x="219" y="37"/>
                </a:lnTo>
                <a:lnTo>
                  <a:pt x="207" y="37"/>
                </a:lnTo>
                <a:lnTo>
                  <a:pt x="196" y="39"/>
                </a:lnTo>
                <a:lnTo>
                  <a:pt x="149" y="43"/>
                </a:lnTo>
                <a:lnTo>
                  <a:pt x="125" y="45"/>
                </a:lnTo>
                <a:lnTo>
                  <a:pt x="100" y="47"/>
                </a:lnTo>
                <a:lnTo>
                  <a:pt x="74" y="49"/>
                </a:lnTo>
                <a:lnTo>
                  <a:pt x="51" y="51"/>
                </a:lnTo>
                <a:lnTo>
                  <a:pt x="25" y="51"/>
                </a:lnTo>
                <a:lnTo>
                  <a:pt x="0" y="51"/>
                </a:lnTo>
                <a:lnTo>
                  <a:pt x="0" y="31"/>
                </a:lnTo>
                <a:lnTo>
                  <a:pt x="21" y="31"/>
                </a:lnTo>
                <a:lnTo>
                  <a:pt x="41" y="29"/>
                </a:lnTo>
                <a:lnTo>
                  <a:pt x="58" y="27"/>
                </a:lnTo>
                <a:lnTo>
                  <a:pt x="76" y="27"/>
                </a:lnTo>
                <a:lnTo>
                  <a:pt x="94" y="25"/>
                </a:lnTo>
                <a:lnTo>
                  <a:pt x="107" y="23"/>
                </a:lnTo>
                <a:lnTo>
                  <a:pt x="121" y="23"/>
                </a:lnTo>
                <a:lnTo>
                  <a:pt x="133" y="21"/>
                </a:lnTo>
                <a:lnTo>
                  <a:pt x="158" y="20"/>
                </a:lnTo>
                <a:lnTo>
                  <a:pt x="182" y="18"/>
                </a:lnTo>
                <a:lnTo>
                  <a:pt x="207" y="16"/>
                </a:lnTo>
                <a:lnTo>
                  <a:pt x="235" y="12"/>
                </a:lnTo>
                <a:lnTo>
                  <a:pt x="247" y="12"/>
                </a:lnTo>
                <a:lnTo>
                  <a:pt x="258" y="10"/>
                </a:lnTo>
                <a:lnTo>
                  <a:pt x="270" y="8"/>
                </a:lnTo>
                <a:lnTo>
                  <a:pt x="278" y="8"/>
                </a:lnTo>
                <a:lnTo>
                  <a:pt x="286" y="6"/>
                </a:lnTo>
                <a:lnTo>
                  <a:pt x="292" y="4"/>
                </a:lnTo>
                <a:lnTo>
                  <a:pt x="297" y="4"/>
                </a:lnTo>
                <a:lnTo>
                  <a:pt x="301" y="2"/>
                </a:lnTo>
                <a:lnTo>
                  <a:pt x="307" y="2"/>
                </a:lnTo>
                <a:lnTo>
                  <a:pt x="313" y="0"/>
                </a:lnTo>
                <a:lnTo>
                  <a:pt x="319" y="2"/>
                </a:lnTo>
                <a:lnTo>
                  <a:pt x="325" y="2"/>
                </a:lnTo>
                <a:lnTo>
                  <a:pt x="327" y="4"/>
                </a:lnTo>
                <a:lnTo>
                  <a:pt x="331" y="4"/>
                </a:lnTo>
                <a:lnTo>
                  <a:pt x="335" y="6"/>
                </a:lnTo>
                <a:lnTo>
                  <a:pt x="339" y="8"/>
                </a:lnTo>
                <a:lnTo>
                  <a:pt x="345" y="12"/>
                </a:lnTo>
                <a:lnTo>
                  <a:pt x="352" y="14"/>
                </a:lnTo>
                <a:lnTo>
                  <a:pt x="358" y="18"/>
                </a:lnTo>
                <a:lnTo>
                  <a:pt x="366" y="21"/>
                </a:lnTo>
                <a:lnTo>
                  <a:pt x="374" y="25"/>
                </a:lnTo>
                <a:lnTo>
                  <a:pt x="382" y="29"/>
                </a:lnTo>
                <a:lnTo>
                  <a:pt x="388" y="33"/>
                </a:lnTo>
                <a:lnTo>
                  <a:pt x="392" y="37"/>
                </a:lnTo>
                <a:lnTo>
                  <a:pt x="395" y="39"/>
                </a:lnTo>
                <a:lnTo>
                  <a:pt x="397" y="43"/>
                </a:lnTo>
                <a:lnTo>
                  <a:pt x="399" y="45"/>
                </a:lnTo>
                <a:lnTo>
                  <a:pt x="399" y="47"/>
                </a:lnTo>
                <a:lnTo>
                  <a:pt x="399" y="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103">
            <a:extLst>
              <a:ext uri="{FF2B5EF4-FFF2-40B4-BE49-F238E27FC236}">
                <a16:creationId xmlns:a16="http://schemas.microsoft.com/office/drawing/2014/main" xmlns="" id="{630075BC-C0A8-4159-AB7D-15DA75BD51B0}"/>
              </a:ext>
            </a:extLst>
          </p:cNvPr>
          <p:cNvSpPr>
            <a:spLocks/>
          </p:cNvSpPr>
          <p:nvPr/>
        </p:nvSpPr>
        <p:spPr bwMode="auto">
          <a:xfrm>
            <a:off x="9110307" y="4739904"/>
            <a:ext cx="1037561" cy="278516"/>
          </a:xfrm>
          <a:custGeom>
            <a:avLst/>
            <a:gdLst>
              <a:gd name="T0" fmla="*/ 100 w 213"/>
              <a:gd name="T1" fmla="*/ 11 h 41"/>
              <a:gd name="T2" fmla="*/ 115 w 213"/>
              <a:gd name="T3" fmla="*/ 9 h 41"/>
              <a:gd name="T4" fmla="*/ 129 w 213"/>
              <a:gd name="T5" fmla="*/ 7 h 41"/>
              <a:gd name="T6" fmla="*/ 141 w 213"/>
              <a:gd name="T7" fmla="*/ 4 h 41"/>
              <a:gd name="T8" fmla="*/ 154 w 213"/>
              <a:gd name="T9" fmla="*/ 2 h 41"/>
              <a:gd name="T10" fmla="*/ 176 w 213"/>
              <a:gd name="T11" fmla="*/ 2 h 41"/>
              <a:gd name="T12" fmla="*/ 194 w 213"/>
              <a:gd name="T13" fmla="*/ 6 h 41"/>
              <a:gd name="T14" fmla="*/ 203 w 213"/>
              <a:gd name="T15" fmla="*/ 9 h 41"/>
              <a:gd name="T16" fmla="*/ 209 w 213"/>
              <a:gd name="T17" fmla="*/ 11 h 41"/>
              <a:gd name="T18" fmla="*/ 213 w 213"/>
              <a:gd name="T19" fmla="*/ 15 h 41"/>
              <a:gd name="T20" fmla="*/ 211 w 213"/>
              <a:gd name="T21" fmla="*/ 19 h 41"/>
              <a:gd name="T22" fmla="*/ 205 w 213"/>
              <a:gd name="T23" fmla="*/ 23 h 41"/>
              <a:gd name="T24" fmla="*/ 192 w 213"/>
              <a:gd name="T25" fmla="*/ 27 h 41"/>
              <a:gd name="T26" fmla="*/ 174 w 213"/>
              <a:gd name="T27" fmla="*/ 29 h 41"/>
              <a:gd name="T28" fmla="*/ 148 w 213"/>
              <a:gd name="T29" fmla="*/ 31 h 41"/>
              <a:gd name="T30" fmla="*/ 125 w 213"/>
              <a:gd name="T31" fmla="*/ 33 h 41"/>
              <a:gd name="T32" fmla="*/ 105 w 213"/>
              <a:gd name="T33" fmla="*/ 35 h 41"/>
              <a:gd name="T34" fmla="*/ 88 w 213"/>
              <a:gd name="T35" fmla="*/ 37 h 41"/>
              <a:gd name="T36" fmla="*/ 74 w 213"/>
              <a:gd name="T37" fmla="*/ 39 h 41"/>
              <a:gd name="T38" fmla="*/ 60 w 213"/>
              <a:gd name="T39" fmla="*/ 41 h 41"/>
              <a:gd name="T40" fmla="*/ 51 w 213"/>
              <a:gd name="T41" fmla="*/ 41 h 41"/>
              <a:gd name="T42" fmla="*/ 43 w 213"/>
              <a:gd name="T43" fmla="*/ 41 h 41"/>
              <a:gd name="T44" fmla="*/ 33 w 213"/>
              <a:gd name="T45" fmla="*/ 41 h 41"/>
              <a:gd name="T46" fmla="*/ 21 w 213"/>
              <a:gd name="T47" fmla="*/ 39 h 41"/>
              <a:gd name="T48" fmla="*/ 7 w 213"/>
              <a:gd name="T49" fmla="*/ 33 h 41"/>
              <a:gd name="T50" fmla="*/ 2 w 213"/>
              <a:gd name="T51" fmla="*/ 27 h 41"/>
              <a:gd name="T52" fmla="*/ 0 w 213"/>
              <a:gd name="T53" fmla="*/ 23 h 41"/>
              <a:gd name="T54" fmla="*/ 4 w 213"/>
              <a:gd name="T55" fmla="*/ 21 h 41"/>
              <a:gd name="T56" fmla="*/ 7 w 213"/>
              <a:gd name="T57" fmla="*/ 19 h 41"/>
              <a:gd name="T58" fmla="*/ 17 w 213"/>
              <a:gd name="T59" fmla="*/ 17 h 41"/>
              <a:gd name="T60" fmla="*/ 33 w 213"/>
              <a:gd name="T61" fmla="*/ 15 h 41"/>
              <a:gd name="T62" fmla="*/ 43 w 213"/>
              <a:gd name="T63" fmla="*/ 15 h 41"/>
              <a:gd name="T64" fmla="*/ 49 w 213"/>
              <a:gd name="T65" fmla="*/ 15 h 41"/>
              <a:gd name="T66" fmla="*/ 60 w 213"/>
              <a:gd name="T67" fmla="*/ 15 h 41"/>
              <a:gd name="T68" fmla="*/ 72 w 213"/>
              <a:gd name="T69" fmla="*/ 13 h 41"/>
              <a:gd name="T70" fmla="*/ 90 w 213"/>
              <a:gd name="T71" fmla="*/ 13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13" h="41">
                <a:moveTo>
                  <a:pt x="90" y="13"/>
                </a:moveTo>
                <a:lnTo>
                  <a:pt x="100" y="11"/>
                </a:lnTo>
                <a:lnTo>
                  <a:pt x="107" y="9"/>
                </a:lnTo>
                <a:lnTo>
                  <a:pt x="115" y="9"/>
                </a:lnTo>
                <a:lnTo>
                  <a:pt x="123" y="7"/>
                </a:lnTo>
                <a:lnTo>
                  <a:pt x="129" y="7"/>
                </a:lnTo>
                <a:lnTo>
                  <a:pt x="135" y="6"/>
                </a:lnTo>
                <a:lnTo>
                  <a:pt x="141" y="4"/>
                </a:lnTo>
                <a:lnTo>
                  <a:pt x="147" y="4"/>
                </a:lnTo>
                <a:lnTo>
                  <a:pt x="154" y="2"/>
                </a:lnTo>
                <a:lnTo>
                  <a:pt x="166" y="0"/>
                </a:lnTo>
                <a:lnTo>
                  <a:pt x="176" y="2"/>
                </a:lnTo>
                <a:lnTo>
                  <a:pt x="188" y="4"/>
                </a:lnTo>
                <a:lnTo>
                  <a:pt x="194" y="6"/>
                </a:lnTo>
                <a:lnTo>
                  <a:pt x="199" y="7"/>
                </a:lnTo>
                <a:lnTo>
                  <a:pt x="203" y="9"/>
                </a:lnTo>
                <a:lnTo>
                  <a:pt x="207" y="9"/>
                </a:lnTo>
                <a:lnTo>
                  <a:pt x="209" y="11"/>
                </a:lnTo>
                <a:lnTo>
                  <a:pt x="211" y="13"/>
                </a:lnTo>
                <a:lnTo>
                  <a:pt x="213" y="15"/>
                </a:lnTo>
                <a:lnTo>
                  <a:pt x="213" y="17"/>
                </a:lnTo>
                <a:lnTo>
                  <a:pt x="211" y="19"/>
                </a:lnTo>
                <a:lnTo>
                  <a:pt x="209" y="21"/>
                </a:lnTo>
                <a:lnTo>
                  <a:pt x="205" y="23"/>
                </a:lnTo>
                <a:lnTo>
                  <a:pt x="199" y="25"/>
                </a:lnTo>
                <a:lnTo>
                  <a:pt x="192" y="27"/>
                </a:lnTo>
                <a:lnTo>
                  <a:pt x="184" y="27"/>
                </a:lnTo>
                <a:lnTo>
                  <a:pt x="174" y="29"/>
                </a:lnTo>
                <a:lnTo>
                  <a:pt x="162" y="29"/>
                </a:lnTo>
                <a:lnTo>
                  <a:pt x="148" y="31"/>
                </a:lnTo>
                <a:lnTo>
                  <a:pt x="137" y="31"/>
                </a:lnTo>
                <a:lnTo>
                  <a:pt x="125" y="33"/>
                </a:lnTo>
                <a:lnTo>
                  <a:pt x="115" y="35"/>
                </a:lnTo>
                <a:lnTo>
                  <a:pt x="105" y="35"/>
                </a:lnTo>
                <a:lnTo>
                  <a:pt x="96" y="35"/>
                </a:lnTo>
                <a:lnTo>
                  <a:pt x="88" y="37"/>
                </a:lnTo>
                <a:lnTo>
                  <a:pt x="80" y="37"/>
                </a:lnTo>
                <a:lnTo>
                  <a:pt x="74" y="39"/>
                </a:lnTo>
                <a:lnTo>
                  <a:pt x="66" y="39"/>
                </a:lnTo>
                <a:lnTo>
                  <a:pt x="60" y="41"/>
                </a:lnTo>
                <a:lnTo>
                  <a:pt x="56" y="41"/>
                </a:lnTo>
                <a:lnTo>
                  <a:pt x="51" y="41"/>
                </a:lnTo>
                <a:lnTo>
                  <a:pt x="47" y="41"/>
                </a:lnTo>
                <a:lnTo>
                  <a:pt x="43" y="41"/>
                </a:lnTo>
                <a:lnTo>
                  <a:pt x="41" y="41"/>
                </a:lnTo>
                <a:lnTo>
                  <a:pt x="33" y="41"/>
                </a:lnTo>
                <a:lnTo>
                  <a:pt x="27" y="39"/>
                </a:lnTo>
                <a:lnTo>
                  <a:pt x="21" y="39"/>
                </a:lnTo>
                <a:lnTo>
                  <a:pt x="13" y="35"/>
                </a:lnTo>
                <a:lnTo>
                  <a:pt x="7" y="33"/>
                </a:lnTo>
                <a:lnTo>
                  <a:pt x="4" y="31"/>
                </a:lnTo>
                <a:lnTo>
                  <a:pt x="2" y="27"/>
                </a:lnTo>
                <a:lnTo>
                  <a:pt x="0" y="25"/>
                </a:lnTo>
                <a:lnTo>
                  <a:pt x="0" y="23"/>
                </a:lnTo>
                <a:lnTo>
                  <a:pt x="2" y="21"/>
                </a:lnTo>
                <a:lnTo>
                  <a:pt x="4" y="21"/>
                </a:lnTo>
                <a:lnTo>
                  <a:pt x="5" y="21"/>
                </a:lnTo>
                <a:lnTo>
                  <a:pt x="7" y="19"/>
                </a:lnTo>
                <a:lnTo>
                  <a:pt x="11" y="19"/>
                </a:lnTo>
                <a:lnTo>
                  <a:pt x="17" y="17"/>
                </a:lnTo>
                <a:lnTo>
                  <a:pt x="25" y="17"/>
                </a:lnTo>
                <a:lnTo>
                  <a:pt x="33" y="15"/>
                </a:lnTo>
                <a:lnTo>
                  <a:pt x="37" y="15"/>
                </a:lnTo>
                <a:lnTo>
                  <a:pt x="43" y="15"/>
                </a:lnTo>
                <a:lnTo>
                  <a:pt x="47" y="15"/>
                </a:lnTo>
                <a:lnTo>
                  <a:pt x="49" y="15"/>
                </a:lnTo>
                <a:lnTo>
                  <a:pt x="54" y="15"/>
                </a:lnTo>
                <a:lnTo>
                  <a:pt x="60" y="15"/>
                </a:lnTo>
                <a:lnTo>
                  <a:pt x="66" y="15"/>
                </a:lnTo>
                <a:lnTo>
                  <a:pt x="72" y="13"/>
                </a:lnTo>
                <a:lnTo>
                  <a:pt x="82" y="13"/>
                </a:lnTo>
                <a:lnTo>
                  <a:pt x="90" y="13"/>
                </a:lnTo>
                <a:lnTo>
                  <a:pt x="90" y="1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104">
            <a:extLst>
              <a:ext uri="{FF2B5EF4-FFF2-40B4-BE49-F238E27FC236}">
                <a16:creationId xmlns:a16="http://schemas.microsoft.com/office/drawing/2014/main" xmlns="" id="{20E5E0D7-FE42-4FB2-8E44-21A1545A86FF}"/>
              </a:ext>
            </a:extLst>
          </p:cNvPr>
          <p:cNvSpPr>
            <a:spLocks/>
          </p:cNvSpPr>
          <p:nvPr/>
        </p:nvSpPr>
        <p:spPr bwMode="auto">
          <a:xfrm>
            <a:off x="9459393" y="3960062"/>
            <a:ext cx="407266" cy="376000"/>
          </a:xfrm>
          <a:custGeom>
            <a:avLst/>
            <a:gdLst>
              <a:gd name="T0" fmla="*/ 0 w 84"/>
              <a:gd name="T1" fmla="*/ 0 h 55"/>
              <a:gd name="T2" fmla="*/ 12 w 84"/>
              <a:gd name="T3" fmla="*/ 0 h 55"/>
              <a:gd name="T4" fmla="*/ 24 w 84"/>
              <a:gd name="T5" fmla="*/ 0 h 55"/>
              <a:gd name="T6" fmla="*/ 33 w 84"/>
              <a:gd name="T7" fmla="*/ 0 h 55"/>
              <a:gd name="T8" fmla="*/ 41 w 84"/>
              <a:gd name="T9" fmla="*/ 2 h 55"/>
              <a:gd name="T10" fmla="*/ 51 w 84"/>
              <a:gd name="T11" fmla="*/ 4 h 55"/>
              <a:gd name="T12" fmla="*/ 57 w 84"/>
              <a:gd name="T13" fmla="*/ 6 h 55"/>
              <a:gd name="T14" fmla="*/ 65 w 84"/>
              <a:gd name="T15" fmla="*/ 10 h 55"/>
              <a:gd name="T16" fmla="*/ 71 w 84"/>
              <a:gd name="T17" fmla="*/ 14 h 55"/>
              <a:gd name="T18" fmla="*/ 77 w 84"/>
              <a:gd name="T19" fmla="*/ 18 h 55"/>
              <a:gd name="T20" fmla="*/ 80 w 84"/>
              <a:gd name="T21" fmla="*/ 23 h 55"/>
              <a:gd name="T22" fmla="*/ 84 w 84"/>
              <a:gd name="T23" fmla="*/ 29 h 55"/>
              <a:gd name="T24" fmla="*/ 84 w 84"/>
              <a:gd name="T25" fmla="*/ 35 h 55"/>
              <a:gd name="T26" fmla="*/ 84 w 84"/>
              <a:gd name="T27" fmla="*/ 43 h 55"/>
              <a:gd name="T28" fmla="*/ 82 w 84"/>
              <a:gd name="T29" fmla="*/ 49 h 55"/>
              <a:gd name="T30" fmla="*/ 80 w 84"/>
              <a:gd name="T31" fmla="*/ 53 h 55"/>
              <a:gd name="T32" fmla="*/ 78 w 84"/>
              <a:gd name="T33" fmla="*/ 55 h 55"/>
              <a:gd name="T34" fmla="*/ 75 w 84"/>
              <a:gd name="T35" fmla="*/ 55 h 55"/>
              <a:gd name="T36" fmla="*/ 69 w 84"/>
              <a:gd name="T37" fmla="*/ 55 h 55"/>
              <a:gd name="T38" fmla="*/ 63 w 84"/>
              <a:gd name="T39" fmla="*/ 55 h 55"/>
              <a:gd name="T40" fmla="*/ 55 w 84"/>
              <a:gd name="T41" fmla="*/ 51 h 55"/>
              <a:gd name="T42" fmla="*/ 47 w 84"/>
              <a:gd name="T43" fmla="*/ 47 h 55"/>
              <a:gd name="T44" fmla="*/ 37 w 84"/>
              <a:gd name="T45" fmla="*/ 41 h 55"/>
              <a:gd name="T46" fmla="*/ 28 w 84"/>
              <a:gd name="T47" fmla="*/ 35 h 55"/>
              <a:gd name="T48" fmla="*/ 20 w 84"/>
              <a:gd name="T49" fmla="*/ 27 h 55"/>
              <a:gd name="T50" fmla="*/ 16 w 84"/>
              <a:gd name="T51" fmla="*/ 23 h 55"/>
              <a:gd name="T52" fmla="*/ 12 w 84"/>
              <a:gd name="T53" fmla="*/ 19 h 55"/>
              <a:gd name="T54" fmla="*/ 8 w 84"/>
              <a:gd name="T55" fmla="*/ 18 h 55"/>
              <a:gd name="T56" fmla="*/ 4 w 84"/>
              <a:gd name="T57" fmla="*/ 14 h 55"/>
              <a:gd name="T58" fmla="*/ 2 w 84"/>
              <a:gd name="T59" fmla="*/ 10 h 55"/>
              <a:gd name="T60" fmla="*/ 0 w 84"/>
              <a:gd name="T61" fmla="*/ 6 h 55"/>
              <a:gd name="T62" fmla="*/ 0 w 84"/>
              <a:gd name="T63" fmla="*/ 4 h 55"/>
              <a:gd name="T64" fmla="*/ 0 w 84"/>
              <a:gd name="T65" fmla="*/ 0 h 55"/>
              <a:gd name="T66" fmla="*/ 0 w 84"/>
              <a:gd name="T67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4" h="55">
                <a:moveTo>
                  <a:pt x="0" y="0"/>
                </a:moveTo>
                <a:lnTo>
                  <a:pt x="12" y="0"/>
                </a:lnTo>
                <a:lnTo>
                  <a:pt x="24" y="0"/>
                </a:lnTo>
                <a:lnTo>
                  <a:pt x="33" y="0"/>
                </a:lnTo>
                <a:lnTo>
                  <a:pt x="41" y="2"/>
                </a:lnTo>
                <a:lnTo>
                  <a:pt x="51" y="4"/>
                </a:lnTo>
                <a:lnTo>
                  <a:pt x="57" y="6"/>
                </a:lnTo>
                <a:lnTo>
                  <a:pt x="65" y="10"/>
                </a:lnTo>
                <a:lnTo>
                  <a:pt x="71" y="14"/>
                </a:lnTo>
                <a:lnTo>
                  <a:pt x="77" y="18"/>
                </a:lnTo>
                <a:lnTo>
                  <a:pt x="80" y="23"/>
                </a:lnTo>
                <a:lnTo>
                  <a:pt x="84" y="29"/>
                </a:lnTo>
                <a:lnTo>
                  <a:pt x="84" y="35"/>
                </a:lnTo>
                <a:lnTo>
                  <a:pt x="84" y="43"/>
                </a:lnTo>
                <a:lnTo>
                  <a:pt x="82" y="49"/>
                </a:lnTo>
                <a:lnTo>
                  <a:pt x="80" y="53"/>
                </a:lnTo>
                <a:lnTo>
                  <a:pt x="78" y="55"/>
                </a:lnTo>
                <a:lnTo>
                  <a:pt x="75" y="55"/>
                </a:lnTo>
                <a:lnTo>
                  <a:pt x="69" y="55"/>
                </a:lnTo>
                <a:lnTo>
                  <a:pt x="63" y="55"/>
                </a:lnTo>
                <a:lnTo>
                  <a:pt x="55" y="51"/>
                </a:lnTo>
                <a:lnTo>
                  <a:pt x="47" y="47"/>
                </a:lnTo>
                <a:lnTo>
                  <a:pt x="37" y="41"/>
                </a:lnTo>
                <a:lnTo>
                  <a:pt x="28" y="35"/>
                </a:lnTo>
                <a:lnTo>
                  <a:pt x="20" y="27"/>
                </a:lnTo>
                <a:lnTo>
                  <a:pt x="16" y="23"/>
                </a:lnTo>
                <a:lnTo>
                  <a:pt x="12" y="19"/>
                </a:lnTo>
                <a:lnTo>
                  <a:pt x="8" y="18"/>
                </a:lnTo>
                <a:lnTo>
                  <a:pt x="4" y="14"/>
                </a:lnTo>
                <a:lnTo>
                  <a:pt x="2" y="10"/>
                </a:lnTo>
                <a:lnTo>
                  <a:pt x="0" y="6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105">
            <a:extLst>
              <a:ext uri="{FF2B5EF4-FFF2-40B4-BE49-F238E27FC236}">
                <a16:creationId xmlns:a16="http://schemas.microsoft.com/office/drawing/2014/main" xmlns="" id="{D45E74A5-943B-4B61-AF27-2F0A85C23480}"/>
              </a:ext>
            </a:extLst>
          </p:cNvPr>
          <p:cNvSpPr>
            <a:spLocks/>
          </p:cNvSpPr>
          <p:nvPr/>
        </p:nvSpPr>
        <p:spPr bwMode="auto">
          <a:xfrm>
            <a:off x="9032733" y="4920943"/>
            <a:ext cx="1037561" cy="640585"/>
          </a:xfrm>
          <a:custGeom>
            <a:avLst/>
            <a:gdLst>
              <a:gd name="T0" fmla="*/ 63 w 213"/>
              <a:gd name="T1" fmla="*/ 69 h 92"/>
              <a:gd name="T2" fmla="*/ 72 w 213"/>
              <a:gd name="T3" fmla="*/ 69 h 92"/>
              <a:gd name="T4" fmla="*/ 88 w 213"/>
              <a:gd name="T5" fmla="*/ 69 h 92"/>
              <a:gd name="T6" fmla="*/ 110 w 213"/>
              <a:gd name="T7" fmla="*/ 67 h 92"/>
              <a:gd name="T8" fmla="*/ 135 w 213"/>
              <a:gd name="T9" fmla="*/ 67 h 92"/>
              <a:gd name="T10" fmla="*/ 159 w 213"/>
              <a:gd name="T11" fmla="*/ 65 h 92"/>
              <a:gd name="T12" fmla="*/ 180 w 213"/>
              <a:gd name="T13" fmla="*/ 65 h 92"/>
              <a:gd name="T14" fmla="*/ 198 w 213"/>
              <a:gd name="T15" fmla="*/ 63 h 92"/>
              <a:gd name="T16" fmla="*/ 213 w 213"/>
              <a:gd name="T17" fmla="*/ 65 h 92"/>
              <a:gd name="T18" fmla="*/ 166 w 213"/>
              <a:gd name="T19" fmla="*/ 69 h 92"/>
              <a:gd name="T20" fmla="*/ 143 w 213"/>
              <a:gd name="T21" fmla="*/ 71 h 92"/>
              <a:gd name="T22" fmla="*/ 116 w 213"/>
              <a:gd name="T23" fmla="*/ 73 h 92"/>
              <a:gd name="T24" fmla="*/ 88 w 213"/>
              <a:gd name="T25" fmla="*/ 77 h 92"/>
              <a:gd name="T26" fmla="*/ 67 w 213"/>
              <a:gd name="T27" fmla="*/ 81 h 92"/>
              <a:gd name="T28" fmla="*/ 49 w 213"/>
              <a:gd name="T29" fmla="*/ 82 h 92"/>
              <a:gd name="T30" fmla="*/ 33 w 213"/>
              <a:gd name="T31" fmla="*/ 86 h 92"/>
              <a:gd name="T32" fmla="*/ 23 w 213"/>
              <a:gd name="T33" fmla="*/ 90 h 92"/>
              <a:gd name="T34" fmla="*/ 18 w 213"/>
              <a:gd name="T35" fmla="*/ 92 h 92"/>
              <a:gd name="T36" fmla="*/ 12 w 213"/>
              <a:gd name="T37" fmla="*/ 92 h 92"/>
              <a:gd name="T38" fmla="*/ 10 w 213"/>
              <a:gd name="T39" fmla="*/ 90 h 92"/>
              <a:gd name="T40" fmla="*/ 6 w 213"/>
              <a:gd name="T41" fmla="*/ 88 h 92"/>
              <a:gd name="T42" fmla="*/ 2 w 213"/>
              <a:gd name="T43" fmla="*/ 81 h 92"/>
              <a:gd name="T44" fmla="*/ 0 w 213"/>
              <a:gd name="T45" fmla="*/ 75 h 92"/>
              <a:gd name="T46" fmla="*/ 0 w 213"/>
              <a:gd name="T47" fmla="*/ 71 h 92"/>
              <a:gd name="T48" fmla="*/ 6 w 213"/>
              <a:gd name="T49" fmla="*/ 71 h 92"/>
              <a:gd name="T50" fmla="*/ 16 w 213"/>
              <a:gd name="T51" fmla="*/ 71 h 92"/>
              <a:gd name="T52" fmla="*/ 23 w 213"/>
              <a:gd name="T53" fmla="*/ 69 h 92"/>
              <a:gd name="T54" fmla="*/ 35 w 213"/>
              <a:gd name="T55" fmla="*/ 63 h 92"/>
              <a:gd name="T56" fmla="*/ 47 w 213"/>
              <a:gd name="T57" fmla="*/ 57 h 92"/>
              <a:gd name="T58" fmla="*/ 61 w 213"/>
              <a:gd name="T59" fmla="*/ 49 h 92"/>
              <a:gd name="T60" fmla="*/ 88 w 213"/>
              <a:gd name="T61" fmla="*/ 26 h 92"/>
              <a:gd name="T62" fmla="*/ 112 w 213"/>
              <a:gd name="T63" fmla="*/ 0 h 92"/>
              <a:gd name="T64" fmla="*/ 133 w 213"/>
              <a:gd name="T65" fmla="*/ 8 h 92"/>
              <a:gd name="T66" fmla="*/ 116 w 213"/>
              <a:gd name="T67" fmla="*/ 22 h 92"/>
              <a:gd name="T68" fmla="*/ 98 w 213"/>
              <a:gd name="T69" fmla="*/ 35 h 92"/>
              <a:gd name="T70" fmla="*/ 86 w 213"/>
              <a:gd name="T71" fmla="*/ 45 h 92"/>
              <a:gd name="T72" fmla="*/ 74 w 213"/>
              <a:gd name="T73" fmla="*/ 53 h 92"/>
              <a:gd name="T74" fmla="*/ 68 w 213"/>
              <a:gd name="T75" fmla="*/ 61 h 92"/>
              <a:gd name="T76" fmla="*/ 63 w 213"/>
              <a:gd name="T77" fmla="*/ 65 h 92"/>
              <a:gd name="T78" fmla="*/ 61 w 213"/>
              <a:gd name="T79" fmla="*/ 67 h 92"/>
              <a:gd name="T80" fmla="*/ 61 w 213"/>
              <a:gd name="T81" fmla="*/ 69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13" h="92">
                <a:moveTo>
                  <a:pt x="61" y="69"/>
                </a:moveTo>
                <a:lnTo>
                  <a:pt x="63" y="69"/>
                </a:lnTo>
                <a:lnTo>
                  <a:pt x="67" y="69"/>
                </a:lnTo>
                <a:lnTo>
                  <a:pt x="72" y="69"/>
                </a:lnTo>
                <a:lnTo>
                  <a:pt x="80" y="69"/>
                </a:lnTo>
                <a:lnTo>
                  <a:pt x="88" y="69"/>
                </a:lnTo>
                <a:lnTo>
                  <a:pt x="98" y="69"/>
                </a:lnTo>
                <a:lnTo>
                  <a:pt x="110" y="67"/>
                </a:lnTo>
                <a:lnTo>
                  <a:pt x="121" y="67"/>
                </a:lnTo>
                <a:lnTo>
                  <a:pt x="135" y="67"/>
                </a:lnTo>
                <a:lnTo>
                  <a:pt x="147" y="65"/>
                </a:lnTo>
                <a:lnTo>
                  <a:pt x="159" y="65"/>
                </a:lnTo>
                <a:lnTo>
                  <a:pt x="170" y="65"/>
                </a:lnTo>
                <a:lnTo>
                  <a:pt x="180" y="65"/>
                </a:lnTo>
                <a:lnTo>
                  <a:pt x="190" y="63"/>
                </a:lnTo>
                <a:lnTo>
                  <a:pt x="198" y="63"/>
                </a:lnTo>
                <a:lnTo>
                  <a:pt x="206" y="63"/>
                </a:lnTo>
                <a:lnTo>
                  <a:pt x="213" y="65"/>
                </a:lnTo>
                <a:lnTo>
                  <a:pt x="190" y="67"/>
                </a:lnTo>
                <a:lnTo>
                  <a:pt x="166" y="69"/>
                </a:lnTo>
                <a:lnTo>
                  <a:pt x="155" y="69"/>
                </a:lnTo>
                <a:lnTo>
                  <a:pt x="143" y="71"/>
                </a:lnTo>
                <a:lnTo>
                  <a:pt x="129" y="71"/>
                </a:lnTo>
                <a:lnTo>
                  <a:pt x="116" y="73"/>
                </a:lnTo>
                <a:lnTo>
                  <a:pt x="102" y="75"/>
                </a:lnTo>
                <a:lnTo>
                  <a:pt x="88" y="77"/>
                </a:lnTo>
                <a:lnTo>
                  <a:pt x="76" y="79"/>
                </a:lnTo>
                <a:lnTo>
                  <a:pt x="67" y="81"/>
                </a:lnTo>
                <a:lnTo>
                  <a:pt x="57" y="81"/>
                </a:lnTo>
                <a:lnTo>
                  <a:pt x="49" y="82"/>
                </a:lnTo>
                <a:lnTo>
                  <a:pt x="41" y="84"/>
                </a:lnTo>
                <a:lnTo>
                  <a:pt x="33" y="86"/>
                </a:lnTo>
                <a:lnTo>
                  <a:pt x="29" y="88"/>
                </a:lnTo>
                <a:lnTo>
                  <a:pt x="23" y="90"/>
                </a:lnTo>
                <a:lnTo>
                  <a:pt x="20" y="90"/>
                </a:lnTo>
                <a:lnTo>
                  <a:pt x="18" y="92"/>
                </a:lnTo>
                <a:lnTo>
                  <a:pt x="14" y="92"/>
                </a:lnTo>
                <a:lnTo>
                  <a:pt x="12" y="92"/>
                </a:lnTo>
                <a:lnTo>
                  <a:pt x="10" y="92"/>
                </a:lnTo>
                <a:lnTo>
                  <a:pt x="10" y="90"/>
                </a:lnTo>
                <a:lnTo>
                  <a:pt x="8" y="90"/>
                </a:lnTo>
                <a:lnTo>
                  <a:pt x="6" y="88"/>
                </a:lnTo>
                <a:lnTo>
                  <a:pt x="4" y="84"/>
                </a:lnTo>
                <a:lnTo>
                  <a:pt x="2" y="81"/>
                </a:lnTo>
                <a:lnTo>
                  <a:pt x="2" y="79"/>
                </a:lnTo>
                <a:lnTo>
                  <a:pt x="0" y="75"/>
                </a:lnTo>
                <a:lnTo>
                  <a:pt x="0" y="73"/>
                </a:lnTo>
                <a:lnTo>
                  <a:pt x="0" y="71"/>
                </a:lnTo>
                <a:lnTo>
                  <a:pt x="2" y="71"/>
                </a:lnTo>
                <a:lnTo>
                  <a:pt x="6" y="71"/>
                </a:lnTo>
                <a:lnTo>
                  <a:pt x="10" y="71"/>
                </a:lnTo>
                <a:lnTo>
                  <a:pt x="16" y="71"/>
                </a:lnTo>
                <a:lnTo>
                  <a:pt x="20" y="69"/>
                </a:lnTo>
                <a:lnTo>
                  <a:pt x="23" y="69"/>
                </a:lnTo>
                <a:lnTo>
                  <a:pt x="29" y="67"/>
                </a:lnTo>
                <a:lnTo>
                  <a:pt x="35" y="63"/>
                </a:lnTo>
                <a:lnTo>
                  <a:pt x="41" y="61"/>
                </a:lnTo>
                <a:lnTo>
                  <a:pt x="47" y="57"/>
                </a:lnTo>
                <a:lnTo>
                  <a:pt x="53" y="53"/>
                </a:lnTo>
                <a:lnTo>
                  <a:pt x="61" y="49"/>
                </a:lnTo>
                <a:lnTo>
                  <a:pt x="74" y="37"/>
                </a:lnTo>
                <a:lnTo>
                  <a:pt x="88" y="26"/>
                </a:lnTo>
                <a:lnTo>
                  <a:pt x="100" y="14"/>
                </a:lnTo>
                <a:lnTo>
                  <a:pt x="112" y="0"/>
                </a:lnTo>
                <a:lnTo>
                  <a:pt x="143" y="0"/>
                </a:lnTo>
                <a:lnTo>
                  <a:pt x="133" y="8"/>
                </a:lnTo>
                <a:lnTo>
                  <a:pt x="123" y="16"/>
                </a:lnTo>
                <a:lnTo>
                  <a:pt x="116" y="22"/>
                </a:lnTo>
                <a:lnTo>
                  <a:pt x="106" y="30"/>
                </a:lnTo>
                <a:lnTo>
                  <a:pt x="98" y="35"/>
                </a:lnTo>
                <a:lnTo>
                  <a:pt x="92" y="41"/>
                </a:lnTo>
                <a:lnTo>
                  <a:pt x="86" y="45"/>
                </a:lnTo>
                <a:lnTo>
                  <a:pt x="80" y="49"/>
                </a:lnTo>
                <a:lnTo>
                  <a:pt x="74" y="53"/>
                </a:lnTo>
                <a:lnTo>
                  <a:pt x="70" y="57"/>
                </a:lnTo>
                <a:lnTo>
                  <a:pt x="68" y="61"/>
                </a:lnTo>
                <a:lnTo>
                  <a:pt x="65" y="63"/>
                </a:lnTo>
                <a:lnTo>
                  <a:pt x="63" y="65"/>
                </a:lnTo>
                <a:lnTo>
                  <a:pt x="61" y="67"/>
                </a:lnTo>
                <a:lnTo>
                  <a:pt x="61" y="67"/>
                </a:lnTo>
                <a:lnTo>
                  <a:pt x="61" y="69"/>
                </a:lnTo>
                <a:lnTo>
                  <a:pt x="61" y="6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106">
            <a:extLst>
              <a:ext uri="{FF2B5EF4-FFF2-40B4-BE49-F238E27FC236}">
                <a16:creationId xmlns:a16="http://schemas.microsoft.com/office/drawing/2014/main" xmlns="" id="{668E1ED6-3DA8-4A1C-B491-8A4BDA4CACC6}"/>
              </a:ext>
            </a:extLst>
          </p:cNvPr>
          <p:cNvSpPr>
            <a:spLocks/>
          </p:cNvSpPr>
          <p:nvPr/>
        </p:nvSpPr>
        <p:spPr bwMode="auto">
          <a:xfrm>
            <a:off x="9798784" y="5101974"/>
            <a:ext cx="407266" cy="487407"/>
          </a:xfrm>
          <a:custGeom>
            <a:avLst/>
            <a:gdLst>
              <a:gd name="T0" fmla="*/ 27 w 84"/>
              <a:gd name="T1" fmla="*/ 41 h 68"/>
              <a:gd name="T2" fmla="*/ 21 w 84"/>
              <a:gd name="T3" fmla="*/ 33 h 68"/>
              <a:gd name="T4" fmla="*/ 15 w 84"/>
              <a:gd name="T5" fmla="*/ 27 h 68"/>
              <a:gd name="T6" fmla="*/ 11 w 84"/>
              <a:gd name="T7" fmla="*/ 21 h 68"/>
              <a:gd name="T8" fmla="*/ 7 w 84"/>
              <a:gd name="T9" fmla="*/ 17 h 68"/>
              <a:gd name="T10" fmla="*/ 4 w 84"/>
              <a:gd name="T11" fmla="*/ 13 h 68"/>
              <a:gd name="T12" fmla="*/ 2 w 84"/>
              <a:gd name="T13" fmla="*/ 9 h 68"/>
              <a:gd name="T14" fmla="*/ 0 w 84"/>
              <a:gd name="T15" fmla="*/ 5 h 68"/>
              <a:gd name="T16" fmla="*/ 0 w 84"/>
              <a:gd name="T17" fmla="*/ 3 h 68"/>
              <a:gd name="T18" fmla="*/ 0 w 84"/>
              <a:gd name="T19" fmla="*/ 3 h 68"/>
              <a:gd name="T20" fmla="*/ 2 w 84"/>
              <a:gd name="T21" fmla="*/ 2 h 68"/>
              <a:gd name="T22" fmla="*/ 4 w 84"/>
              <a:gd name="T23" fmla="*/ 0 h 68"/>
              <a:gd name="T24" fmla="*/ 6 w 84"/>
              <a:gd name="T25" fmla="*/ 0 h 68"/>
              <a:gd name="T26" fmla="*/ 9 w 84"/>
              <a:gd name="T27" fmla="*/ 0 h 68"/>
              <a:gd name="T28" fmla="*/ 13 w 84"/>
              <a:gd name="T29" fmla="*/ 2 h 68"/>
              <a:gd name="T30" fmla="*/ 17 w 84"/>
              <a:gd name="T31" fmla="*/ 2 h 68"/>
              <a:gd name="T32" fmla="*/ 23 w 84"/>
              <a:gd name="T33" fmla="*/ 3 h 68"/>
              <a:gd name="T34" fmla="*/ 35 w 84"/>
              <a:gd name="T35" fmla="*/ 5 h 68"/>
              <a:gd name="T36" fmla="*/ 45 w 84"/>
              <a:gd name="T37" fmla="*/ 9 h 68"/>
              <a:gd name="T38" fmla="*/ 55 w 84"/>
              <a:gd name="T39" fmla="*/ 15 h 68"/>
              <a:gd name="T40" fmla="*/ 64 w 84"/>
              <a:gd name="T41" fmla="*/ 21 h 68"/>
              <a:gd name="T42" fmla="*/ 72 w 84"/>
              <a:gd name="T43" fmla="*/ 27 h 68"/>
              <a:gd name="T44" fmla="*/ 76 w 84"/>
              <a:gd name="T45" fmla="*/ 31 h 68"/>
              <a:gd name="T46" fmla="*/ 78 w 84"/>
              <a:gd name="T47" fmla="*/ 35 h 68"/>
              <a:gd name="T48" fmla="*/ 80 w 84"/>
              <a:gd name="T49" fmla="*/ 39 h 68"/>
              <a:gd name="T50" fmla="*/ 82 w 84"/>
              <a:gd name="T51" fmla="*/ 43 h 68"/>
              <a:gd name="T52" fmla="*/ 82 w 84"/>
              <a:gd name="T53" fmla="*/ 45 h 68"/>
              <a:gd name="T54" fmla="*/ 84 w 84"/>
              <a:gd name="T55" fmla="*/ 49 h 68"/>
              <a:gd name="T56" fmla="*/ 82 w 84"/>
              <a:gd name="T57" fmla="*/ 54 h 68"/>
              <a:gd name="T58" fmla="*/ 82 w 84"/>
              <a:gd name="T59" fmla="*/ 58 h 68"/>
              <a:gd name="T60" fmla="*/ 80 w 84"/>
              <a:gd name="T61" fmla="*/ 62 h 68"/>
              <a:gd name="T62" fmla="*/ 76 w 84"/>
              <a:gd name="T63" fmla="*/ 64 h 68"/>
              <a:gd name="T64" fmla="*/ 72 w 84"/>
              <a:gd name="T65" fmla="*/ 66 h 68"/>
              <a:gd name="T66" fmla="*/ 68 w 84"/>
              <a:gd name="T67" fmla="*/ 68 h 68"/>
              <a:gd name="T68" fmla="*/ 64 w 84"/>
              <a:gd name="T69" fmla="*/ 68 h 68"/>
              <a:gd name="T70" fmla="*/ 62 w 84"/>
              <a:gd name="T71" fmla="*/ 68 h 68"/>
              <a:gd name="T72" fmla="*/ 60 w 84"/>
              <a:gd name="T73" fmla="*/ 68 h 68"/>
              <a:gd name="T74" fmla="*/ 58 w 84"/>
              <a:gd name="T75" fmla="*/ 66 h 68"/>
              <a:gd name="T76" fmla="*/ 55 w 84"/>
              <a:gd name="T77" fmla="*/ 64 h 68"/>
              <a:gd name="T78" fmla="*/ 51 w 84"/>
              <a:gd name="T79" fmla="*/ 60 h 68"/>
              <a:gd name="T80" fmla="*/ 47 w 84"/>
              <a:gd name="T81" fmla="*/ 56 h 68"/>
              <a:gd name="T82" fmla="*/ 41 w 84"/>
              <a:gd name="T83" fmla="*/ 53 h 68"/>
              <a:gd name="T84" fmla="*/ 35 w 84"/>
              <a:gd name="T85" fmla="*/ 47 h 68"/>
              <a:gd name="T86" fmla="*/ 27 w 84"/>
              <a:gd name="T87" fmla="*/ 41 h 68"/>
              <a:gd name="T88" fmla="*/ 27 w 84"/>
              <a:gd name="T89" fmla="*/ 41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4" h="68">
                <a:moveTo>
                  <a:pt x="27" y="41"/>
                </a:moveTo>
                <a:lnTo>
                  <a:pt x="21" y="33"/>
                </a:lnTo>
                <a:lnTo>
                  <a:pt x="15" y="27"/>
                </a:lnTo>
                <a:lnTo>
                  <a:pt x="11" y="21"/>
                </a:lnTo>
                <a:lnTo>
                  <a:pt x="7" y="17"/>
                </a:lnTo>
                <a:lnTo>
                  <a:pt x="4" y="13"/>
                </a:lnTo>
                <a:lnTo>
                  <a:pt x="2" y="9"/>
                </a:lnTo>
                <a:lnTo>
                  <a:pt x="0" y="5"/>
                </a:lnTo>
                <a:lnTo>
                  <a:pt x="0" y="3"/>
                </a:ln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9" y="0"/>
                </a:lnTo>
                <a:lnTo>
                  <a:pt x="13" y="2"/>
                </a:lnTo>
                <a:lnTo>
                  <a:pt x="17" y="2"/>
                </a:lnTo>
                <a:lnTo>
                  <a:pt x="23" y="3"/>
                </a:lnTo>
                <a:lnTo>
                  <a:pt x="35" y="5"/>
                </a:lnTo>
                <a:lnTo>
                  <a:pt x="45" y="9"/>
                </a:lnTo>
                <a:lnTo>
                  <a:pt x="55" y="15"/>
                </a:lnTo>
                <a:lnTo>
                  <a:pt x="64" y="21"/>
                </a:lnTo>
                <a:lnTo>
                  <a:pt x="72" y="27"/>
                </a:lnTo>
                <a:lnTo>
                  <a:pt x="76" y="31"/>
                </a:lnTo>
                <a:lnTo>
                  <a:pt x="78" y="35"/>
                </a:lnTo>
                <a:lnTo>
                  <a:pt x="80" y="39"/>
                </a:lnTo>
                <a:lnTo>
                  <a:pt x="82" y="43"/>
                </a:lnTo>
                <a:lnTo>
                  <a:pt x="82" y="45"/>
                </a:lnTo>
                <a:lnTo>
                  <a:pt x="84" y="49"/>
                </a:lnTo>
                <a:lnTo>
                  <a:pt x="82" y="54"/>
                </a:lnTo>
                <a:lnTo>
                  <a:pt x="82" y="58"/>
                </a:lnTo>
                <a:lnTo>
                  <a:pt x="80" y="62"/>
                </a:lnTo>
                <a:lnTo>
                  <a:pt x="76" y="64"/>
                </a:lnTo>
                <a:lnTo>
                  <a:pt x="72" y="66"/>
                </a:lnTo>
                <a:lnTo>
                  <a:pt x="68" y="68"/>
                </a:lnTo>
                <a:lnTo>
                  <a:pt x="64" y="68"/>
                </a:lnTo>
                <a:lnTo>
                  <a:pt x="62" y="68"/>
                </a:lnTo>
                <a:lnTo>
                  <a:pt x="60" y="68"/>
                </a:lnTo>
                <a:lnTo>
                  <a:pt x="58" y="66"/>
                </a:lnTo>
                <a:lnTo>
                  <a:pt x="55" y="64"/>
                </a:lnTo>
                <a:lnTo>
                  <a:pt x="51" y="60"/>
                </a:lnTo>
                <a:lnTo>
                  <a:pt x="47" y="56"/>
                </a:lnTo>
                <a:lnTo>
                  <a:pt x="41" y="53"/>
                </a:lnTo>
                <a:lnTo>
                  <a:pt x="35" y="47"/>
                </a:lnTo>
                <a:lnTo>
                  <a:pt x="27" y="41"/>
                </a:lnTo>
                <a:lnTo>
                  <a:pt x="27" y="4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107">
            <a:extLst>
              <a:ext uri="{FF2B5EF4-FFF2-40B4-BE49-F238E27FC236}">
                <a16:creationId xmlns:a16="http://schemas.microsoft.com/office/drawing/2014/main" xmlns="" id="{E94A9EF8-0240-4129-8BEF-53AD57B0976B}"/>
              </a:ext>
            </a:extLst>
          </p:cNvPr>
          <p:cNvSpPr>
            <a:spLocks/>
          </p:cNvSpPr>
          <p:nvPr/>
        </p:nvSpPr>
        <p:spPr bwMode="auto">
          <a:xfrm>
            <a:off x="9556360" y="5450122"/>
            <a:ext cx="145455" cy="793773"/>
          </a:xfrm>
          <a:custGeom>
            <a:avLst/>
            <a:gdLst>
              <a:gd name="T0" fmla="*/ 19 w 29"/>
              <a:gd name="T1" fmla="*/ 113 h 113"/>
              <a:gd name="T2" fmla="*/ 8 w 29"/>
              <a:gd name="T3" fmla="*/ 113 h 113"/>
              <a:gd name="T4" fmla="*/ 6 w 29"/>
              <a:gd name="T5" fmla="*/ 86 h 113"/>
              <a:gd name="T6" fmla="*/ 6 w 29"/>
              <a:gd name="T7" fmla="*/ 58 h 113"/>
              <a:gd name="T8" fmla="*/ 4 w 29"/>
              <a:gd name="T9" fmla="*/ 29 h 113"/>
              <a:gd name="T10" fmla="*/ 0 w 29"/>
              <a:gd name="T11" fmla="*/ 0 h 113"/>
              <a:gd name="T12" fmla="*/ 8 w 29"/>
              <a:gd name="T13" fmla="*/ 2 h 113"/>
              <a:gd name="T14" fmla="*/ 13 w 29"/>
              <a:gd name="T15" fmla="*/ 5 h 113"/>
              <a:gd name="T16" fmla="*/ 17 w 29"/>
              <a:gd name="T17" fmla="*/ 7 h 113"/>
              <a:gd name="T18" fmla="*/ 21 w 29"/>
              <a:gd name="T19" fmla="*/ 9 h 113"/>
              <a:gd name="T20" fmla="*/ 25 w 29"/>
              <a:gd name="T21" fmla="*/ 11 h 113"/>
              <a:gd name="T22" fmla="*/ 27 w 29"/>
              <a:gd name="T23" fmla="*/ 13 h 113"/>
              <a:gd name="T24" fmla="*/ 29 w 29"/>
              <a:gd name="T25" fmla="*/ 13 h 113"/>
              <a:gd name="T26" fmla="*/ 29 w 29"/>
              <a:gd name="T27" fmla="*/ 13 h 113"/>
              <a:gd name="T28" fmla="*/ 27 w 29"/>
              <a:gd name="T29" fmla="*/ 15 h 113"/>
              <a:gd name="T30" fmla="*/ 27 w 29"/>
              <a:gd name="T31" fmla="*/ 17 h 113"/>
              <a:gd name="T32" fmla="*/ 25 w 29"/>
              <a:gd name="T33" fmla="*/ 21 h 113"/>
              <a:gd name="T34" fmla="*/ 25 w 29"/>
              <a:gd name="T35" fmla="*/ 25 h 113"/>
              <a:gd name="T36" fmla="*/ 25 w 29"/>
              <a:gd name="T37" fmla="*/ 25 h 113"/>
              <a:gd name="T38" fmla="*/ 23 w 29"/>
              <a:gd name="T39" fmla="*/ 27 h 113"/>
              <a:gd name="T40" fmla="*/ 23 w 29"/>
              <a:gd name="T41" fmla="*/ 31 h 113"/>
              <a:gd name="T42" fmla="*/ 23 w 29"/>
              <a:gd name="T43" fmla="*/ 33 h 113"/>
              <a:gd name="T44" fmla="*/ 23 w 29"/>
              <a:gd name="T45" fmla="*/ 37 h 113"/>
              <a:gd name="T46" fmla="*/ 23 w 29"/>
              <a:gd name="T47" fmla="*/ 41 h 113"/>
              <a:gd name="T48" fmla="*/ 21 w 29"/>
              <a:gd name="T49" fmla="*/ 47 h 113"/>
              <a:gd name="T50" fmla="*/ 21 w 29"/>
              <a:gd name="T51" fmla="*/ 51 h 113"/>
              <a:gd name="T52" fmla="*/ 21 w 29"/>
              <a:gd name="T53" fmla="*/ 56 h 113"/>
              <a:gd name="T54" fmla="*/ 21 w 29"/>
              <a:gd name="T55" fmla="*/ 64 h 113"/>
              <a:gd name="T56" fmla="*/ 21 w 29"/>
              <a:gd name="T57" fmla="*/ 70 h 113"/>
              <a:gd name="T58" fmla="*/ 21 w 29"/>
              <a:gd name="T59" fmla="*/ 78 h 113"/>
              <a:gd name="T60" fmla="*/ 21 w 29"/>
              <a:gd name="T61" fmla="*/ 86 h 113"/>
              <a:gd name="T62" fmla="*/ 21 w 29"/>
              <a:gd name="T63" fmla="*/ 94 h 113"/>
              <a:gd name="T64" fmla="*/ 19 w 29"/>
              <a:gd name="T65" fmla="*/ 104 h 113"/>
              <a:gd name="T66" fmla="*/ 19 w 29"/>
              <a:gd name="T67" fmla="*/ 113 h 113"/>
              <a:gd name="T68" fmla="*/ 19 w 29"/>
              <a:gd name="T69" fmla="*/ 113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9" h="113">
                <a:moveTo>
                  <a:pt x="19" y="113"/>
                </a:moveTo>
                <a:lnTo>
                  <a:pt x="8" y="113"/>
                </a:lnTo>
                <a:lnTo>
                  <a:pt x="6" y="86"/>
                </a:lnTo>
                <a:lnTo>
                  <a:pt x="6" y="58"/>
                </a:lnTo>
                <a:lnTo>
                  <a:pt x="4" y="29"/>
                </a:lnTo>
                <a:lnTo>
                  <a:pt x="0" y="0"/>
                </a:lnTo>
                <a:lnTo>
                  <a:pt x="8" y="2"/>
                </a:lnTo>
                <a:lnTo>
                  <a:pt x="13" y="5"/>
                </a:lnTo>
                <a:lnTo>
                  <a:pt x="17" y="7"/>
                </a:lnTo>
                <a:lnTo>
                  <a:pt x="21" y="9"/>
                </a:lnTo>
                <a:lnTo>
                  <a:pt x="25" y="11"/>
                </a:lnTo>
                <a:lnTo>
                  <a:pt x="27" y="13"/>
                </a:lnTo>
                <a:lnTo>
                  <a:pt x="29" y="13"/>
                </a:lnTo>
                <a:lnTo>
                  <a:pt x="29" y="13"/>
                </a:lnTo>
                <a:lnTo>
                  <a:pt x="27" y="15"/>
                </a:lnTo>
                <a:lnTo>
                  <a:pt x="27" y="17"/>
                </a:lnTo>
                <a:lnTo>
                  <a:pt x="25" y="21"/>
                </a:lnTo>
                <a:lnTo>
                  <a:pt x="25" y="25"/>
                </a:lnTo>
                <a:lnTo>
                  <a:pt x="25" y="25"/>
                </a:lnTo>
                <a:lnTo>
                  <a:pt x="23" y="27"/>
                </a:lnTo>
                <a:lnTo>
                  <a:pt x="23" y="31"/>
                </a:lnTo>
                <a:lnTo>
                  <a:pt x="23" y="33"/>
                </a:lnTo>
                <a:lnTo>
                  <a:pt x="23" y="37"/>
                </a:lnTo>
                <a:lnTo>
                  <a:pt x="23" y="41"/>
                </a:lnTo>
                <a:lnTo>
                  <a:pt x="21" y="47"/>
                </a:lnTo>
                <a:lnTo>
                  <a:pt x="21" y="51"/>
                </a:lnTo>
                <a:lnTo>
                  <a:pt x="21" y="56"/>
                </a:lnTo>
                <a:lnTo>
                  <a:pt x="21" y="64"/>
                </a:lnTo>
                <a:lnTo>
                  <a:pt x="21" y="70"/>
                </a:lnTo>
                <a:lnTo>
                  <a:pt x="21" y="78"/>
                </a:lnTo>
                <a:lnTo>
                  <a:pt x="21" y="86"/>
                </a:lnTo>
                <a:lnTo>
                  <a:pt x="21" y="94"/>
                </a:lnTo>
                <a:lnTo>
                  <a:pt x="19" y="104"/>
                </a:lnTo>
                <a:lnTo>
                  <a:pt x="19" y="113"/>
                </a:lnTo>
                <a:lnTo>
                  <a:pt x="19" y="11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108">
            <a:extLst>
              <a:ext uri="{FF2B5EF4-FFF2-40B4-BE49-F238E27FC236}">
                <a16:creationId xmlns:a16="http://schemas.microsoft.com/office/drawing/2014/main" xmlns="" id="{F55CFDB2-8C85-4824-8885-A6579855B31F}"/>
              </a:ext>
            </a:extLst>
          </p:cNvPr>
          <p:cNvSpPr>
            <a:spLocks/>
          </p:cNvSpPr>
          <p:nvPr/>
        </p:nvSpPr>
        <p:spPr bwMode="auto">
          <a:xfrm>
            <a:off x="9100614" y="5686856"/>
            <a:ext cx="1047256" cy="292445"/>
          </a:xfrm>
          <a:custGeom>
            <a:avLst/>
            <a:gdLst>
              <a:gd name="T0" fmla="*/ 127 w 215"/>
              <a:gd name="T1" fmla="*/ 6 h 41"/>
              <a:gd name="T2" fmla="*/ 147 w 215"/>
              <a:gd name="T3" fmla="*/ 4 h 41"/>
              <a:gd name="T4" fmla="*/ 164 w 215"/>
              <a:gd name="T5" fmla="*/ 2 h 41"/>
              <a:gd name="T6" fmla="*/ 176 w 215"/>
              <a:gd name="T7" fmla="*/ 0 h 41"/>
              <a:gd name="T8" fmla="*/ 186 w 215"/>
              <a:gd name="T9" fmla="*/ 2 h 41"/>
              <a:gd name="T10" fmla="*/ 198 w 215"/>
              <a:gd name="T11" fmla="*/ 4 h 41"/>
              <a:gd name="T12" fmla="*/ 207 w 215"/>
              <a:gd name="T13" fmla="*/ 12 h 41"/>
              <a:gd name="T14" fmla="*/ 213 w 215"/>
              <a:gd name="T15" fmla="*/ 18 h 41"/>
              <a:gd name="T16" fmla="*/ 213 w 215"/>
              <a:gd name="T17" fmla="*/ 21 h 41"/>
              <a:gd name="T18" fmla="*/ 209 w 215"/>
              <a:gd name="T19" fmla="*/ 25 h 41"/>
              <a:gd name="T20" fmla="*/ 201 w 215"/>
              <a:gd name="T21" fmla="*/ 27 h 41"/>
              <a:gd name="T22" fmla="*/ 190 w 215"/>
              <a:gd name="T23" fmla="*/ 27 h 41"/>
              <a:gd name="T24" fmla="*/ 176 w 215"/>
              <a:gd name="T25" fmla="*/ 29 h 41"/>
              <a:gd name="T26" fmla="*/ 164 w 215"/>
              <a:gd name="T27" fmla="*/ 31 h 41"/>
              <a:gd name="T28" fmla="*/ 154 w 215"/>
              <a:gd name="T29" fmla="*/ 31 h 41"/>
              <a:gd name="T30" fmla="*/ 149 w 215"/>
              <a:gd name="T31" fmla="*/ 31 h 41"/>
              <a:gd name="T32" fmla="*/ 143 w 215"/>
              <a:gd name="T33" fmla="*/ 31 h 41"/>
              <a:gd name="T34" fmla="*/ 135 w 215"/>
              <a:gd name="T35" fmla="*/ 33 h 41"/>
              <a:gd name="T36" fmla="*/ 121 w 215"/>
              <a:gd name="T37" fmla="*/ 33 h 41"/>
              <a:gd name="T38" fmla="*/ 105 w 215"/>
              <a:gd name="T39" fmla="*/ 35 h 41"/>
              <a:gd name="T40" fmla="*/ 86 w 215"/>
              <a:gd name="T41" fmla="*/ 37 h 41"/>
              <a:gd name="T42" fmla="*/ 70 w 215"/>
              <a:gd name="T43" fmla="*/ 39 h 41"/>
              <a:gd name="T44" fmla="*/ 56 w 215"/>
              <a:gd name="T45" fmla="*/ 41 h 41"/>
              <a:gd name="T46" fmla="*/ 49 w 215"/>
              <a:gd name="T47" fmla="*/ 41 h 41"/>
              <a:gd name="T48" fmla="*/ 39 w 215"/>
              <a:gd name="T49" fmla="*/ 41 h 41"/>
              <a:gd name="T50" fmla="*/ 23 w 215"/>
              <a:gd name="T51" fmla="*/ 37 h 41"/>
              <a:gd name="T52" fmla="*/ 11 w 215"/>
              <a:gd name="T53" fmla="*/ 31 h 41"/>
              <a:gd name="T54" fmla="*/ 4 w 215"/>
              <a:gd name="T55" fmla="*/ 29 h 41"/>
              <a:gd name="T56" fmla="*/ 2 w 215"/>
              <a:gd name="T57" fmla="*/ 25 h 41"/>
              <a:gd name="T58" fmla="*/ 2 w 215"/>
              <a:gd name="T59" fmla="*/ 23 h 41"/>
              <a:gd name="T60" fmla="*/ 4 w 215"/>
              <a:gd name="T61" fmla="*/ 21 h 41"/>
              <a:gd name="T62" fmla="*/ 9 w 215"/>
              <a:gd name="T63" fmla="*/ 20 h 41"/>
              <a:gd name="T64" fmla="*/ 19 w 215"/>
              <a:gd name="T65" fmla="*/ 18 h 41"/>
              <a:gd name="T66" fmla="*/ 29 w 215"/>
              <a:gd name="T67" fmla="*/ 16 h 41"/>
              <a:gd name="T68" fmla="*/ 43 w 215"/>
              <a:gd name="T69" fmla="*/ 16 h 41"/>
              <a:gd name="T70" fmla="*/ 60 w 215"/>
              <a:gd name="T71" fmla="*/ 14 h 41"/>
              <a:gd name="T72" fmla="*/ 80 w 215"/>
              <a:gd name="T73" fmla="*/ 12 h 41"/>
              <a:gd name="T74" fmla="*/ 102 w 215"/>
              <a:gd name="T75" fmla="*/ 10 h 41"/>
              <a:gd name="T76" fmla="*/ 113 w 215"/>
              <a:gd name="T77" fmla="*/ 8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15" h="41">
                <a:moveTo>
                  <a:pt x="113" y="8"/>
                </a:moveTo>
                <a:lnTo>
                  <a:pt x="127" y="6"/>
                </a:lnTo>
                <a:lnTo>
                  <a:pt x="137" y="4"/>
                </a:lnTo>
                <a:lnTo>
                  <a:pt x="147" y="4"/>
                </a:lnTo>
                <a:lnTo>
                  <a:pt x="156" y="2"/>
                </a:lnTo>
                <a:lnTo>
                  <a:pt x="164" y="2"/>
                </a:lnTo>
                <a:lnTo>
                  <a:pt x="170" y="2"/>
                </a:lnTo>
                <a:lnTo>
                  <a:pt x="176" y="0"/>
                </a:lnTo>
                <a:lnTo>
                  <a:pt x="180" y="0"/>
                </a:lnTo>
                <a:lnTo>
                  <a:pt x="186" y="2"/>
                </a:lnTo>
                <a:lnTo>
                  <a:pt x="192" y="2"/>
                </a:lnTo>
                <a:lnTo>
                  <a:pt x="198" y="4"/>
                </a:lnTo>
                <a:lnTo>
                  <a:pt x="203" y="8"/>
                </a:lnTo>
                <a:lnTo>
                  <a:pt x="207" y="12"/>
                </a:lnTo>
                <a:lnTo>
                  <a:pt x="211" y="14"/>
                </a:lnTo>
                <a:lnTo>
                  <a:pt x="213" y="18"/>
                </a:lnTo>
                <a:lnTo>
                  <a:pt x="215" y="20"/>
                </a:lnTo>
                <a:lnTo>
                  <a:pt x="213" y="21"/>
                </a:lnTo>
                <a:lnTo>
                  <a:pt x="211" y="23"/>
                </a:lnTo>
                <a:lnTo>
                  <a:pt x="209" y="25"/>
                </a:lnTo>
                <a:lnTo>
                  <a:pt x="205" y="25"/>
                </a:lnTo>
                <a:lnTo>
                  <a:pt x="201" y="27"/>
                </a:lnTo>
                <a:lnTo>
                  <a:pt x="198" y="27"/>
                </a:lnTo>
                <a:lnTo>
                  <a:pt x="190" y="27"/>
                </a:lnTo>
                <a:lnTo>
                  <a:pt x="184" y="29"/>
                </a:lnTo>
                <a:lnTo>
                  <a:pt x="176" y="29"/>
                </a:lnTo>
                <a:lnTo>
                  <a:pt x="170" y="29"/>
                </a:lnTo>
                <a:lnTo>
                  <a:pt x="164" y="31"/>
                </a:lnTo>
                <a:lnTo>
                  <a:pt x="160" y="31"/>
                </a:lnTo>
                <a:lnTo>
                  <a:pt x="154" y="31"/>
                </a:lnTo>
                <a:lnTo>
                  <a:pt x="150" y="31"/>
                </a:lnTo>
                <a:lnTo>
                  <a:pt x="149" y="31"/>
                </a:lnTo>
                <a:lnTo>
                  <a:pt x="145" y="31"/>
                </a:lnTo>
                <a:lnTo>
                  <a:pt x="143" y="31"/>
                </a:lnTo>
                <a:lnTo>
                  <a:pt x="139" y="33"/>
                </a:lnTo>
                <a:lnTo>
                  <a:pt x="135" y="33"/>
                </a:lnTo>
                <a:lnTo>
                  <a:pt x="129" y="33"/>
                </a:lnTo>
                <a:lnTo>
                  <a:pt x="121" y="33"/>
                </a:lnTo>
                <a:lnTo>
                  <a:pt x="115" y="35"/>
                </a:lnTo>
                <a:lnTo>
                  <a:pt x="105" y="35"/>
                </a:lnTo>
                <a:lnTo>
                  <a:pt x="96" y="37"/>
                </a:lnTo>
                <a:lnTo>
                  <a:pt x="86" y="37"/>
                </a:lnTo>
                <a:lnTo>
                  <a:pt x="78" y="39"/>
                </a:lnTo>
                <a:lnTo>
                  <a:pt x="70" y="39"/>
                </a:lnTo>
                <a:lnTo>
                  <a:pt x="62" y="41"/>
                </a:lnTo>
                <a:lnTo>
                  <a:pt x="56" y="41"/>
                </a:lnTo>
                <a:lnTo>
                  <a:pt x="53" y="41"/>
                </a:lnTo>
                <a:lnTo>
                  <a:pt x="49" y="41"/>
                </a:lnTo>
                <a:lnTo>
                  <a:pt x="45" y="41"/>
                </a:lnTo>
                <a:lnTo>
                  <a:pt x="39" y="41"/>
                </a:lnTo>
                <a:lnTo>
                  <a:pt x="31" y="39"/>
                </a:lnTo>
                <a:lnTo>
                  <a:pt x="23" y="37"/>
                </a:lnTo>
                <a:lnTo>
                  <a:pt x="15" y="33"/>
                </a:lnTo>
                <a:lnTo>
                  <a:pt x="11" y="31"/>
                </a:lnTo>
                <a:lnTo>
                  <a:pt x="7" y="29"/>
                </a:lnTo>
                <a:lnTo>
                  <a:pt x="4" y="29"/>
                </a:lnTo>
                <a:lnTo>
                  <a:pt x="2" y="27"/>
                </a:lnTo>
                <a:lnTo>
                  <a:pt x="2" y="25"/>
                </a:lnTo>
                <a:lnTo>
                  <a:pt x="0" y="25"/>
                </a:lnTo>
                <a:lnTo>
                  <a:pt x="2" y="23"/>
                </a:lnTo>
                <a:lnTo>
                  <a:pt x="2" y="21"/>
                </a:lnTo>
                <a:lnTo>
                  <a:pt x="4" y="21"/>
                </a:lnTo>
                <a:lnTo>
                  <a:pt x="7" y="21"/>
                </a:lnTo>
                <a:lnTo>
                  <a:pt x="9" y="20"/>
                </a:lnTo>
                <a:lnTo>
                  <a:pt x="13" y="20"/>
                </a:lnTo>
                <a:lnTo>
                  <a:pt x="19" y="18"/>
                </a:lnTo>
                <a:lnTo>
                  <a:pt x="23" y="18"/>
                </a:lnTo>
                <a:lnTo>
                  <a:pt x="29" y="16"/>
                </a:lnTo>
                <a:lnTo>
                  <a:pt x="35" y="16"/>
                </a:lnTo>
                <a:lnTo>
                  <a:pt x="43" y="16"/>
                </a:lnTo>
                <a:lnTo>
                  <a:pt x="51" y="14"/>
                </a:lnTo>
                <a:lnTo>
                  <a:pt x="60" y="14"/>
                </a:lnTo>
                <a:lnTo>
                  <a:pt x="68" y="14"/>
                </a:lnTo>
                <a:lnTo>
                  <a:pt x="80" y="12"/>
                </a:lnTo>
                <a:lnTo>
                  <a:pt x="90" y="10"/>
                </a:lnTo>
                <a:lnTo>
                  <a:pt x="102" y="10"/>
                </a:lnTo>
                <a:lnTo>
                  <a:pt x="113" y="8"/>
                </a:lnTo>
                <a:lnTo>
                  <a:pt x="113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109">
            <a:extLst>
              <a:ext uri="{FF2B5EF4-FFF2-40B4-BE49-F238E27FC236}">
                <a16:creationId xmlns:a16="http://schemas.microsoft.com/office/drawing/2014/main" xmlns="" id="{BF27C2F2-F928-4E15-923C-D9E40F7E7565}"/>
              </a:ext>
            </a:extLst>
          </p:cNvPr>
          <p:cNvSpPr>
            <a:spLocks/>
          </p:cNvSpPr>
          <p:nvPr/>
        </p:nvSpPr>
        <p:spPr bwMode="auto">
          <a:xfrm>
            <a:off x="8596380" y="6118560"/>
            <a:ext cx="2113905" cy="348148"/>
          </a:xfrm>
          <a:custGeom>
            <a:avLst/>
            <a:gdLst>
              <a:gd name="T0" fmla="*/ 192 w 435"/>
              <a:gd name="T1" fmla="*/ 33 h 51"/>
              <a:gd name="T2" fmla="*/ 162 w 435"/>
              <a:gd name="T3" fmla="*/ 35 h 51"/>
              <a:gd name="T4" fmla="*/ 133 w 435"/>
              <a:gd name="T5" fmla="*/ 39 h 51"/>
              <a:gd name="T6" fmla="*/ 108 w 435"/>
              <a:gd name="T7" fmla="*/ 41 h 51"/>
              <a:gd name="T8" fmla="*/ 84 w 435"/>
              <a:gd name="T9" fmla="*/ 45 h 51"/>
              <a:gd name="T10" fmla="*/ 64 w 435"/>
              <a:gd name="T11" fmla="*/ 47 h 51"/>
              <a:gd name="T12" fmla="*/ 51 w 435"/>
              <a:gd name="T13" fmla="*/ 49 h 51"/>
              <a:gd name="T14" fmla="*/ 43 w 435"/>
              <a:gd name="T15" fmla="*/ 51 h 51"/>
              <a:gd name="T16" fmla="*/ 33 w 435"/>
              <a:gd name="T17" fmla="*/ 49 h 51"/>
              <a:gd name="T18" fmla="*/ 19 w 435"/>
              <a:gd name="T19" fmla="*/ 45 h 51"/>
              <a:gd name="T20" fmla="*/ 8 w 435"/>
              <a:gd name="T21" fmla="*/ 39 h 51"/>
              <a:gd name="T22" fmla="*/ 4 w 435"/>
              <a:gd name="T23" fmla="*/ 35 h 51"/>
              <a:gd name="T24" fmla="*/ 0 w 435"/>
              <a:gd name="T25" fmla="*/ 31 h 51"/>
              <a:gd name="T26" fmla="*/ 0 w 435"/>
              <a:gd name="T27" fmla="*/ 29 h 51"/>
              <a:gd name="T28" fmla="*/ 4 w 435"/>
              <a:gd name="T29" fmla="*/ 27 h 51"/>
              <a:gd name="T30" fmla="*/ 6 w 435"/>
              <a:gd name="T31" fmla="*/ 27 h 51"/>
              <a:gd name="T32" fmla="*/ 12 w 435"/>
              <a:gd name="T33" fmla="*/ 25 h 51"/>
              <a:gd name="T34" fmla="*/ 19 w 435"/>
              <a:gd name="T35" fmla="*/ 25 h 51"/>
              <a:gd name="T36" fmla="*/ 29 w 435"/>
              <a:gd name="T37" fmla="*/ 23 h 51"/>
              <a:gd name="T38" fmla="*/ 41 w 435"/>
              <a:gd name="T39" fmla="*/ 23 h 51"/>
              <a:gd name="T40" fmla="*/ 57 w 435"/>
              <a:gd name="T41" fmla="*/ 21 h 51"/>
              <a:gd name="T42" fmla="*/ 72 w 435"/>
              <a:gd name="T43" fmla="*/ 19 h 51"/>
              <a:gd name="T44" fmla="*/ 108 w 435"/>
              <a:gd name="T45" fmla="*/ 19 h 51"/>
              <a:gd name="T46" fmla="*/ 147 w 435"/>
              <a:gd name="T47" fmla="*/ 15 h 51"/>
              <a:gd name="T48" fmla="*/ 188 w 435"/>
              <a:gd name="T49" fmla="*/ 11 h 51"/>
              <a:gd name="T50" fmla="*/ 233 w 435"/>
              <a:gd name="T51" fmla="*/ 8 h 51"/>
              <a:gd name="T52" fmla="*/ 278 w 435"/>
              <a:gd name="T53" fmla="*/ 4 h 51"/>
              <a:gd name="T54" fmla="*/ 313 w 435"/>
              <a:gd name="T55" fmla="*/ 2 h 51"/>
              <a:gd name="T56" fmla="*/ 345 w 435"/>
              <a:gd name="T57" fmla="*/ 0 h 51"/>
              <a:gd name="T58" fmla="*/ 366 w 435"/>
              <a:gd name="T59" fmla="*/ 0 h 51"/>
              <a:gd name="T60" fmla="*/ 384 w 435"/>
              <a:gd name="T61" fmla="*/ 0 h 51"/>
              <a:gd name="T62" fmla="*/ 398 w 435"/>
              <a:gd name="T63" fmla="*/ 2 h 51"/>
              <a:gd name="T64" fmla="*/ 409 w 435"/>
              <a:gd name="T65" fmla="*/ 4 h 51"/>
              <a:gd name="T66" fmla="*/ 419 w 435"/>
              <a:gd name="T67" fmla="*/ 9 h 51"/>
              <a:gd name="T68" fmla="*/ 427 w 435"/>
              <a:gd name="T69" fmla="*/ 13 h 51"/>
              <a:gd name="T70" fmla="*/ 431 w 435"/>
              <a:gd name="T71" fmla="*/ 19 h 51"/>
              <a:gd name="T72" fmla="*/ 435 w 435"/>
              <a:gd name="T73" fmla="*/ 23 h 51"/>
              <a:gd name="T74" fmla="*/ 435 w 435"/>
              <a:gd name="T75" fmla="*/ 31 h 51"/>
              <a:gd name="T76" fmla="*/ 429 w 435"/>
              <a:gd name="T77" fmla="*/ 37 h 51"/>
              <a:gd name="T78" fmla="*/ 417 w 435"/>
              <a:gd name="T79" fmla="*/ 37 h 51"/>
              <a:gd name="T80" fmla="*/ 396 w 435"/>
              <a:gd name="T81" fmla="*/ 35 h 51"/>
              <a:gd name="T82" fmla="*/ 368 w 435"/>
              <a:gd name="T83" fmla="*/ 33 h 51"/>
              <a:gd name="T84" fmla="*/ 335 w 435"/>
              <a:gd name="T85" fmla="*/ 31 h 51"/>
              <a:gd name="T86" fmla="*/ 307 w 435"/>
              <a:gd name="T87" fmla="*/ 29 h 51"/>
              <a:gd name="T88" fmla="*/ 284 w 435"/>
              <a:gd name="T89" fmla="*/ 29 h 51"/>
              <a:gd name="T90" fmla="*/ 256 w 435"/>
              <a:gd name="T91" fmla="*/ 29 h 51"/>
              <a:gd name="T92" fmla="*/ 227 w 435"/>
              <a:gd name="T93" fmla="*/ 31 h 51"/>
              <a:gd name="T94" fmla="*/ 209 w 435"/>
              <a:gd name="T95" fmla="*/ 3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35" h="51">
                <a:moveTo>
                  <a:pt x="209" y="31"/>
                </a:moveTo>
                <a:lnTo>
                  <a:pt x="192" y="33"/>
                </a:lnTo>
                <a:lnTo>
                  <a:pt x="176" y="35"/>
                </a:lnTo>
                <a:lnTo>
                  <a:pt x="162" y="35"/>
                </a:lnTo>
                <a:lnTo>
                  <a:pt x="147" y="37"/>
                </a:lnTo>
                <a:lnTo>
                  <a:pt x="133" y="39"/>
                </a:lnTo>
                <a:lnTo>
                  <a:pt x="119" y="39"/>
                </a:lnTo>
                <a:lnTo>
                  <a:pt x="108" y="41"/>
                </a:lnTo>
                <a:lnTo>
                  <a:pt x="96" y="43"/>
                </a:lnTo>
                <a:lnTo>
                  <a:pt x="84" y="45"/>
                </a:lnTo>
                <a:lnTo>
                  <a:pt x="74" y="47"/>
                </a:lnTo>
                <a:lnTo>
                  <a:pt x="64" y="47"/>
                </a:lnTo>
                <a:lnTo>
                  <a:pt x="59" y="49"/>
                </a:lnTo>
                <a:lnTo>
                  <a:pt x="51" y="49"/>
                </a:lnTo>
                <a:lnTo>
                  <a:pt x="47" y="49"/>
                </a:lnTo>
                <a:lnTo>
                  <a:pt x="43" y="51"/>
                </a:lnTo>
                <a:lnTo>
                  <a:pt x="39" y="51"/>
                </a:lnTo>
                <a:lnTo>
                  <a:pt x="33" y="49"/>
                </a:lnTo>
                <a:lnTo>
                  <a:pt x="27" y="47"/>
                </a:lnTo>
                <a:lnTo>
                  <a:pt x="19" y="45"/>
                </a:lnTo>
                <a:lnTo>
                  <a:pt x="12" y="41"/>
                </a:lnTo>
                <a:lnTo>
                  <a:pt x="8" y="39"/>
                </a:lnTo>
                <a:lnTo>
                  <a:pt x="6" y="37"/>
                </a:lnTo>
                <a:lnTo>
                  <a:pt x="4" y="35"/>
                </a:lnTo>
                <a:lnTo>
                  <a:pt x="2" y="33"/>
                </a:lnTo>
                <a:lnTo>
                  <a:pt x="0" y="31"/>
                </a:lnTo>
                <a:lnTo>
                  <a:pt x="0" y="31"/>
                </a:lnTo>
                <a:lnTo>
                  <a:pt x="0" y="29"/>
                </a:lnTo>
                <a:lnTo>
                  <a:pt x="2" y="29"/>
                </a:lnTo>
                <a:lnTo>
                  <a:pt x="4" y="27"/>
                </a:lnTo>
                <a:lnTo>
                  <a:pt x="4" y="27"/>
                </a:lnTo>
                <a:lnTo>
                  <a:pt x="6" y="27"/>
                </a:lnTo>
                <a:lnTo>
                  <a:pt x="10" y="27"/>
                </a:lnTo>
                <a:lnTo>
                  <a:pt x="12" y="25"/>
                </a:lnTo>
                <a:lnTo>
                  <a:pt x="15" y="25"/>
                </a:lnTo>
                <a:lnTo>
                  <a:pt x="19" y="25"/>
                </a:lnTo>
                <a:lnTo>
                  <a:pt x="25" y="25"/>
                </a:lnTo>
                <a:lnTo>
                  <a:pt x="29" y="23"/>
                </a:lnTo>
                <a:lnTo>
                  <a:pt x="35" y="23"/>
                </a:lnTo>
                <a:lnTo>
                  <a:pt x="41" y="23"/>
                </a:lnTo>
                <a:lnTo>
                  <a:pt x="49" y="21"/>
                </a:lnTo>
                <a:lnTo>
                  <a:pt x="57" y="21"/>
                </a:lnTo>
                <a:lnTo>
                  <a:pt x="64" y="21"/>
                </a:lnTo>
                <a:lnTo>
                  <a:pt x="72" y="19"/>
                </a:lnTo>
                <a:lnTo>
                  <a:pt x="90" y="19"/>
                </a:lnTo>
                <a:lnTo>
                  <a:pt x="108" y="19"/>
                </a:lnTo>
                <a:lnTo>
                  <a:pt x="127" y="17"/>
                </a:lnTo>
                <a:lnTo>
                  <a:pt x="147" y="15"/>
                </a:lnTo>
                <a:lnTo>
                  <a:pt x="166" y="13"/>
                </a:lnTo>
                <a:lnTo>
                  <a:pt x="188" y="11"/>
                </a:lnTo>
                <a:lnTo>
                  <a:pt x="211" y="9"/>
                </a:lnTo>
                <a:lnTo>
                  <a:pt x="233" y="8"/>
                </a:lnTo>
                <a:lnTo>
                  <a:pt x="256" y="6"/>
                </a:lnTo>
                <a:lnTo>
                  <a:pt x="278" y="4"/>
                </a:lnTo>
                <a:lnTo>
                  <a:pt x="298" y="2"/>
                </a:lnTo>
                <a:lnTo>
                  <a:pt x="313" y="2"/>
                </a:lnTo>
                <a:lnTo>
                  <a:pt x="329" y="0"/>
                </a:lnTo>
                <a:lnTo>
                  <a:pt x="345" y="0"/>
                </a:lnTo>
                <a:lnTo>
                  <a:pt x="356" y="0"/>
                </a:lnTo>
                <a:lnTo>
                  <a:pt x="366" y="0"/>
                </a:lnTo>
                <a:lnTo>
                  <a:pt x="374" y="0"/>
                </a:lnTo>
                <a:lnTo>
                  <a:pt x="384" y="0"/>
                </a:lnTo>
                <a:lnTo>
                  <a:pt x="392" y="0"/>
                </a:lnTo>
                <a:lnTo>
                  <a:pt x="398" y="2"/>
                </a:lnTo>
                <a:lnTo>
                  <a:pt x="403" y="4"/>
                </a:lnTo>
                <a:lnTo>
                  <a:pt x="409" y="4"/>
                </a:lnTo>
                <a:lnTo>
                  <a:pt x="415" y="6"/>
                </a:lnTo>
                <a:lnTo>
                  <a:pt x="419" y="9"/>
                </a:lnTo>
                <a:lnTo>
                  <a:pt x="423" y="11"/>
                </a:lnTo>
                <a:lnTo>
                  <a:pt x="427" y="13"/>
                </a:lnTo>
                <a:lnTo>
                  <a:pt x="429" y="15"/>
                </a:lnTo>
                <a:lnTo>
                  <a:pt x="431" y="19"/>
                </a:lnTo>
                <a:lnTo>
                  <a:pt x="433" y="21"/>
                </a:lnTo>
                <a:lnTo>
                  <a:pt x="435" y="23"/>
                </a:lnTo>
                <a:lnTo>
                  <a:pt x="435" y="27"/>
                </a:lnTo>
                <a:lnTo>
                  <a:pt x="435" y="31"/>
                </a:lnTo>
                <a:lnTo>
                  <a:pt x="433" y="35"/>
                </a:lnTo>
                <a:lnTo>
                  <a:pt x="429" y="37"/>
                </a:lnTo>
                <a:lnTo>
                  <a:pt x="425" y="37"/>
                </a:lnTo>
                <a:lnTo>
                  <a:pt x="417" y="37"/>
                </a:lnTo>
                <a:lnTo>
                  <a:pt x="407" y="35"/>
                </a:lnTo>
                <a:lnTo>
                  <a:pt x="396" y="35"/>
                </a:lnTo>
                <a:lnTo>
                  <a:pt x="384" y="33"/>
                </a:lnTo>
                <a:lnTo>
                  <a:pt x="368" y="33"/>
                </a:lnTo>
                <a:lnTo>
                  <a:pt x="352" y="31"/>
                </a:lnTo>
                <a:lnTo>
                  <a:pt x="335" y="31"/>
                </a:lnTo>
                <a:lnTo>
                  <a:pt x="317" y="31"/>
                </a:lnTo>
                <a:lnTo>
                  <a:pt x="307" y="29"/>
                </a:lnTo>
                <a:lnTo>
                  <a:pt x="296" y="29"/>
                </a:lnTo>
                <a:lnTo>
                  <a:pt x="284" y="29"/>
                </a:lnTo>
                <a:lnTo>
                  <a:pt x="272" y="29"/>
                </a:lnTo>
                <a:lnTo>
                  <a:pt x="256" y="29"/>
                </a:lnTo>
                <a:lnTo>
                  <a:pt x="243" y="31"/>
                </a:lnTo>
                <a:lnTo>
                  <a:pt x="227" y="31"/>
                </a:lnTo>
                <a:lnTo>
                  <a:pt x="209" y="31"/>
                </a:lnTo>
                <a:lnTo>
                  <a:pt x="209" y="3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8" name="Freeform 120">
            <a:extLst>
              <a:ext uri="{FF2B5EF4-FFF2-40B4-BE49-F238E27FC236}">
                <a16:creationId xmlns:a16="http://schemas.microsoft.com/office/drawing/2014/main" xmlns="" id="{D4400492-05D1-4641-A118-702C285575EE}"/>
              </a:ext>
            </a:extLst>
          </p:cNvPr>
          <p:cNvSpPr>
            <a:spLocks/>
          </p:cNvSpPr>
          <p:nvPr/>
        </p:nvSpPr>
        <p:spPr bwMode="auto">
          <a:xfrm>
            <a:off x="1149258" y="575257"/>
            <a:ext cx="1333678" cy="1570685"/>
          </a:xfrm>
          <a:custGeom>
            <a:avLst/>
            <a:gdLst>
              <a:gd name="T0" fmla="*/ 229 w 276"/>
              <a:gd name="T1" fmla="*/ 0 h 238"/>
              <a:gd name="T2" fmla="*/ 243 w 276"/>
              <a:gd name="T3" fmla="*/ 0 h 238"/>
              <a:gd name="T4" fmla="*/ 254 w 276"/>
              <a:gd name="T5" fmla="*/ 8 h 238"/>
              <a:gd name="T6" fmla="*/ 270 w 276"/>
              <a:gd name="T7" fmla="*/ 16 h 238"/>
              <a:gd name="T8" fmla="*/ 274 w 276"/>
              <a:gd name="T9" fmla="*/ 22 h 238"/>
              <a:gd name="T10" fmla="*/ 276 w 276"/>
              <a:gd name="T11" fmla="*/ 28 h 238"/>
              <a:gd name="T12" fmla="*/ 274 w 276"/>
              <a:gd name="T13" fmla="*/ 34 h 238"/>
              <a:gd name="T14" fmla="*/ 266 w 276"/>
              <a:gd name="T15" fmla="*/ 44 h 238"/>
              <a:gd name="T16" fmla="*/ 254 w 276"/>
              <a:gd name="T17" fmla="*/ 61 h 238"/>
              <a:gd name="T18" fmla="*/ 237 w 276"/>
              <a:gd name="T19" fmla="*/ 83 h 238"/>
              <a:gd name="T20" fmla="*/ 217 w 276"/>
              <a:gd name="T21" fmla="*/ 108 h 238"/>
              <a:gd name="T22" fmla="*/ 196 w 276"/>
              <a:gd name="T23" fmla="*/ 130 h 238"/>
              <a:gd name="T24" fmla="*/ 176 w 276"/>
              <a:gd name="T25" fmla="*/ 147 h 238"/>
              <a:gd name="T26" fmla="*/ 157 w 276"/>
              <a:gd name="T27" fmla="*/ 165 h 238"/>
              <a:gd name="T28" fmla="*/ 109 w 276"/>
              <a:gd name="T29" fmla="*/ 194 h 238"/>
              <a:gd name="T30" fmla="*/ 62 w 276"/>
              <a:gd name="T31" fmla="*/ 220 h 238"/>
              <a:gd name="T32" fmla="*/ 37 w 276"/>
              <a:gd name="T33" fmla="*/ 230 h 238"/>
              <a:gd name="T34" fmla="*/ 19 w 276"/>
              <a:gd name="T35" fmla="*/ 236 h 238"/>
              <a:gd name="T36" fmla="*/ 8 w 276"/>
              <a:gd name="T37" fmla="*/ 238 h 238"/>
              <a:gd name="T38" fmla="*/ 2 w 276"/>
              <a:gd name="T39" fmla="*/ 236 h 238"/>
              <a:gd name="T40" fmla="*/ 0 w 276"/>
              <a:gd name="T41" fmla="*/ 232 h 238"/>
              <a:gd name="T42" fmla="*/ 4 w 276"/>
              <a:gd name="T43" fmla="*/ 228 h 238"/>
              <a:gd name="T44" fmla="*/ 15 w 276"/>
              <a:gd name="T45" fmla="*/ 220 h 238"/>
              <a:gd name="T46" fmla="*/ 33 w 276"/>
              <a:gd name="T47" fmla="*/ 210 h 238"/>
              <a:gd name="T48" fmla="*/ 70 w 276"/>
              <a:gd name="T49" fmla="*/ 187 h 238"/>
              <a:gd name="T50" fmla="*/ 109 w 276"/>
              <a:gd name="T51" fmla="*/ 159 h 238"/>
              <a:gd name="T52" fmla="*/ 145 w 276"/>
              <a:gd name="T53" fmla="*/ 128 h 238"/>
              <a:gd name="T54" fmla="*/ 176 w 276"/>
              <a:gd name="T55" fmla="*/ 91 h 238"/>
              <a:gd name="T56" fmla="*/ 190 w 276"/>
              <a:gd name="T57" fmla="*/ 73 h 238"/>
              <a:gd name="T58" fmla="*/ 202 w 276"/>
              <a:gd name="T59" fmla="*/ 57 h 238"/>
              <a:gd name="T60" fmla="*/ 209 w 276"/>
              <a:gd name="T61" fmla="*/ 45 h 238"/>
              <a:gd name="T62" fmla="*/ 215 w 276"/>
              <a:gd name="T63" fmla="*/ 36 h 238"/>
              <a:gd name="T64" fmla="*/ 219 w 276"/>
              <a:gd name="T65" fmla="*/ 22 h 238"/>
              <a:gd name="T66" fmla="*/ 215 w 276"/>
              <a:gd name="T67" fmla="*/ 12 h 238"/>
              <a:gd name="T68" fmla="*/ 213 w 276"/>
              <a:gd name="T69" fmla="*/ 8 h 238"/>
              <a:gd name="T70" fmla="*/ 215 w 276"/>
              <a:gd name="T71" fmla="*/ 4 h 238"/>
              <a:gd name="T72" fmla="*/ 217 w 276"/>
              <a:gd name="T73" fmla="*/ 2 h 238"/>
              <a:gd name="T74" fmla="*/ 223 w 276"/>
              <a:gd name="T75" fmla="*/ 0 h 2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76" h="238">
                <a:moveTo>
                  <a:pt x="223" y="0"/>
                </a:moveTo>
                <a:lnTo>
                  <a:pt x="229" y="0"/>
                </a:lnTo>
                <a:lnTo>
                  <a:pt x="237" y="0"/>
                </a:lnTo>
                <a:lnTo>
                  <a:pt x="243" y="0"/>
                </a:lnTo>
                <a:lnTo>
                  <a:pt x="251" y="4"/>
                </a:lnTo>
                <a:lnTo>
                  <a:pt x="254" y="8"/>
                </a:lnTo>
                <a:lnTo>
                  <a:pt x="260" y="10"/>
                </a:lnTo>
                <a:lnTo>
                  <a:pt x="270" y="16"/>
                </a:lnTo>
                <a:lnTo>
                  <a:pt x="272" y="18"/>
                </a:lnTo>
                <a:lnTo>
                  <a:pt x="274" y="22"/>
                </a:lnTo>
                <a:lnTo>
                  <a:pt x="276" y="24"/>
                </a:lnTo>
                <a:lnTo>
                  <a:pt x="276" y="28"/>
                </a:lnTo>
                <a:lnTo>
                  <a:pt x="276" y="30"/>
                </a:lnTo>
                <a:lnTo>
                  <a:pt x="274" y="34"/>
                </a:lnTo>
                <a:lnTo>
                  <a:pt x="270" y="38"/>
                </a:lnTo>
                <a:lnTo>
                  <a:pt x="266" y="44"/>
                </a:lnTo>
                <a:lnTo>
                  <a:pt x="260" y="51"/>
                </a:lnTo>
                <a:lnTo>
                  <a:pt x="254" y="61"/>
                </a:lnTo>
                <a:lnTo>
                  <a:pt x="245" y="71"/>
                </a:lnTo>
                <a:lnTo>
                  <a:pt x="237" y="83"/>
                </a:lnTo>
                <a:lnTo>
                  <a:pt x="227" y="94"/>
                </a:lnTo>
                <a:lnTo>
                  <a:pt x="217" y="108"/>
                </a:lnTo>
                <a:lnTo>
                  <a:pt x="205" y="118"/>
                </a:lnTo>
                <a:lnTo>
                  <a:pt x="196" y="130"/>
                </a:lnTo>
                <a:lnTo>
                  <a:pt x="186" y="140"/>
                </a:lnTo>
                <a:lnTo>
                  <a:pt x="176" y="147"/>
                </a:lnTo>
                <a:lnTo>
                  <a:pt x="166" y="157"/>
                </a:lnTo>
                <a:lnTo>
                  <a:pt x="157" y="165"/>
                </a:lnTo>
                <a:lnTo>
                  <a:pt x="133" y="181"/>
                </a:lnTo>
                <a:lnTo>
                  <a:pt x="109" y="194"/>
                </a:lnTo>
                <a:lnTo>
                  <a:pt x="86" y="208"/>
                </a:lnTo>
                <a:lnTo>
                  <a:pt x="62" y="220"/>
                </a:lnTo>
                <a:lnTo>
                  <a:pt x="49" y="224"/>
                </a:lnTo>
                <a:lnTo>
                  <a:pt x="37" y="230"/>
                </a:lnTo>
                <a:lnTo>
                  <a:pt x="27" y="232"/>
                </a:lnTo>
                <a:lnTo>
                  <a:pt x="19" y="236"/>
                </a:lnTo>
                <a:lnTo>
                  <a:pt x="13" y="236"/>
                </a:lnTo>
                <a:lnTo>
                  <a:pt x="8" y="238"/>
                </a:lnTo>
                <a:lnTo>
                  <a:pt x="4" y="238"/>
                </a:lnTo>
                <a:lnTo>
                  <a:pt x="2" y="236"/>
                </a:lnTo>
                <a:lnTo>
                  <a:pt x="0" y="234"/>
                </a:lnTo>
                <a:lnTo>
                  <a:pt x="0" y="232"/>
                </a:lnTo>
                <a:lnTo>
                  <a:pt x="2" y="230"/>
                </a:lnTo>
                <a:lnTo>
                  <a:pt x="4" y="228"/>
                </a:lnTo>
                <a:lnTo>
                  <a:pt x="10" y="224"/>
                </a:lnTo>
                <a:lnTo>
                  <a:pt x="15" y="220"/>
                </a:lnTo>
                <a:lnTo>
                  <a:pt x="23" y="214"/>
                </a:lnTo>
                <a:lnTo>
                  <a:pt x="33" y="210"/>
                </a:lnTo>
                <a:lnTo>
                  <a:pt x="51" y="198"/>
                </a:lnTo>
                <a:lnTo>
                  <a:pt x="70" y="187"/>
                </a:lnTo>
                <a:lnTo>
                  <a:pt x="90" y="173"/>
                </a:lnTo>
                <a:lnTo>
                  <a:pt x="109" y="159"/>
                </a:lnTo>
                <a:lnTo>
                  <a:pt x="127" y="144"/>
                </a:lnTo>
                <a:lnTo>
                  <a:pt x="145" y="128"/>
                </a:lnTo>
                <a:lnTo>
                  <a:pt x="160" y="110"/>
                </a:lnTo>
                <a:lnTo>
                  <a:pt x="176" y="91"/>
                </a:lnTo>
                <a:lnTo>
                  <a:pt x="184" y="81"/>
                </a:lnTo>
                <a:lnTo>
                  <a:pt x="190" y="73"/>
                </a:lnTo>
                <a:lnTo>
                  <a:pt x="196" y="65"/>
                </a:lnTo>
                <a:lnTo>
                  <a:pt x="202" y="57"/>
                </a:lnTo>
                <a:lnTo>
                  <a:pt x="205" y="51"/>
                </a:lnTo>
                <a:lnTo>
                  <a:pt x="209" y="45"/>
                </a:lnTo>
                <a:lnTo>
                  <a:pt x="213" y="40"/>
                </a:lnTo>
                <a:lnTo>
                  <a:pt x="215" y="36"/>
                </a:lnTo>
                <a:lnTo>
                  <a:pt x="219" y="28"/>
                </a:lnTo>
                <a:lnTo>
                  <a:pt x="219" y="22"/>
                </a:lnTo>
                <a:lnTo>
                  <a:pt x="219" y="16"/>
                </a:lnTo>
                <a:lnTo>
                  <a:pt x="215" y="12"/>
                </a:lnTo>
                <a:lnTo>
                  <a:pt x="215" y="10"/>
                </a:lnTo>
                <a:lnTo>
                  <a:pt x="213" y="8"/>
                </a:lnTo>
                <a:lnTo>
                  <a:pt x="213" y="6"/>
                </a:lnTo>
                <a:lnTo>
                  <a:pt x="215" y="4"/>
                </a:lnTo>
                <a:lnTo>
                  <a:pt x="215" y="4"/>
                </a:lnTo>
                <a:lnTo>
                  <a:pt x="217" y="2"/>
                </a:lnTo>
                <a:lnTo>
                  <a:pt x="219" y="2"/>
                </a:lnTo>
                <a:lnTo>
                  <a:pt x="223" y="0"/>
                </a:lnTo>
                <a:lnTo>
                  <a:pt x="223" y="0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9" name="Freeform 121">
            <a:extLst>
              <a:ext uri="{FF2B5EF4-FFF2-40B4-BE49-F238E27FC236}">
                <a16:creationId xmlns:a16="http://schemas.microsoft.com/office/drawing/2014/main" xmlns="" id="{3195087B-EB60-43D8-B4AD-55464490387E}"/>
              </a:ext>
            </a:extLst>
          </p:cNvPr>
          <p:cNvSpPr>
            <a:spLocks/>
          </p:cNvSpPr>
          <p:nvPr/>
        </p:nvSpPr>
        <p:spPr bwMode="auto">
          <a:xfrm>
            <a:off x="2183339" y="788231"/>
            <a:ext cx="1642937" cy="1144737"/>
          </a:xfrm>
          <a:custGeom>
            <a:avLst/>
            <a:gdLst>
              <a:gd name="T0" fmla="*/ 230 w 341"/>
              <a:gd name="T1" fmla="*/ 119 h 170"/>
              <a:gd name="T2" fmla="*/ 273 w 341"/>
              <a:gd name="T3" fmla="*/ 133 h 170"/>
              <a:gd name="T4" fmla="*/ 306 w 341"/>
              <a:gd name="T5" fmla="*/ 141 h 170"/>
              <a:gd name="T6" fmla="*/ 324 w 341"/>
              <a:gd name="T7" fmla="*/ 147 h 170"/>
              <a:gd name="T8" fmla="*/ 335 w 341"/>
              <a:gd name="T9" fmla="*/ 151 h 170"/>
              <a:gd name="T10" fmla="*/ 341 w 341"/>
              <a:gd name="T11" fmla="*/ 155 h 170"/>
              <a:gd name="T12" fmla="*/ 341 w 341"/>
              <a:gd name="T13" fmla="*/ 159 h 170"/>
              <a:gd name="T14" fmla="*/ 335 w 341"/>
              <a:gd name="T15" fmla="*/ 162 h 170"/>
              <a:gd name="T16" fmla="*/ 326 w 341"/>
              <a:gd name="T17" fmla="*/ 164 h 170"/>
              <a:gd name="T18" fmla="*/ 312 w 341"/>
              <a:gd name="T19" fmla="*/ 166 h 170"/>
              <a:gd name="T20" fmla="*/ 294 w 341"/>
              <a:gd name="T21" fmla="*/ 168 h 170"/>
              <a:gd name="T22" fmla="*/ 277 w 341"/>
              <a:gd name="T23" fmla="*/ 168 h 170"/>
              <a:gd name="T24" fmla="*/ 261 w 341"/>
              <a:gd name="T25" fmla="*/ 168 h 170"/>
              <a:gd name="T26" fmla="*/ 249 w 341"/>
              <a:gd name="T27" fmla="*/ 168 h 170"/>
              <a:gd name="T28" fmla="*/ 235 w 341"/>
              <a:gd name="T29" fmla="*/ 170 h 170"/>
              <a:gd name="T30" fmla="*/ 218 w 341"/>
              <a:gd name="T31" fmla="*/ 168 h 170"/>
              <a:gd name="T32" fmla="*/ 208 w 341"/>
              <a:gd name="T33" fmla="*/ 164 h 170"/>
              <a:gd name="T34" fmla="*/ 192 w 341"/>
              <a:gd name="T35" fmla="*/ 157 h 170"/>
              <a:gd name="T36" fmla="*/ 171 w 341"/>
              <a:gd name="T37" fmla="*/ 141 h 170"/>
              <a:gd name="T38" fmla="*/ 141 w 341"/>
              <a:gd name="T39" fmla="*/ 119 h 170"/>
              <a:gd name="T40" fmla="*/ 106 w 341"/>
              <a:gd name="T41" fmla="*/ 92 h 170"/>
              <a:gd name="T42" fmla="*/ 77 w 341"/>
              <a:gd name="T43" fmla="*/ 70 h 170"/>
              <a:gd name="T44" fmla="*/ 65 w 341"/>
              <a:gd name="T45" fmla="*/ 62 h 170"/>
              <a:gd name="T46" fmla="*/ 55 w 341"/>
              <a:gd name="T47" fmla="*/ 55 h 170"/>
              <a:gd name="T48" fmla="*/ 47 w 341"/>
              <a:gd name="T49" fmla="*/ 49 h 170"/>
              <a:gd name="T50" fmla="*/ 43 w 341"/>
              <a:gd name="T51" fmla="*/ 43 h 170"/>
              <a:gd name="T52" fmla="*/ 40 w 341"/>
              <a:gd name="T53" fmla="*/ 41 h 170"/>
              <a:gd name="T54" fmla="*/ 34 w 341"/>
              <a:gd name="T55" fmla="*/ 37 h 170"/>
              <a:gd name="T56" fmla="*/ 24 w 341"/>
              <a:gd name="T57" fmla="*/ 29 h 170"/>
              <a:gd name="T58" fmla="*/ 14 w 341"/>
              <a:gd name="T59" fmla="*/ 23 h 170"/>
              <a:gd name="T60" fmla="*/ 10 w 341"/>
              <a:gd name="T61" fmla="*/ 8 h 170"/>
              <a:gd name="T62" fmla="*/ 36 w 341"/>
              <a:gd name="T63" fmla="*/ 10 h 170"/>
              <a:gd name="T64" fmla="*/ 65 w 341"/>
              <a:gd name="T65" fmla="*/ 31 h 170"/>
              <a:gd name="T66" fmla="*/ 92 w 341"/>
              <a:gd name="T67" fmla="*/ 47 h 170"/>
              <a:gd name="T68" fmla="*/ 118 w 341"/>
              <a:gd name="T69" fmla="*/ 62 h 170"/>
              <a:gd name="T70" fmla="*/ 139 w 341"/>
              <a:gd name="T71" fmla="*/ 76 h 170"/>
              <a:gd name="T72" fmla="*/ 169 w 341"/>
              <a:gd name="T73" fmla="*/ 94 h 170"/>
              <a:gd name="T74" fmla="*/ 210 w 341"/>
              <a:gd name="T75" fmla="*/ 11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41" h="170">
                <a:moveTo>
                  <a:pt x="210" y="111"/>
                </a:moveTo>
                <a:lnTo>
                  <a:pt x="230" y="119"/>
                </a:lnTo>
                <a:lnTo>
                  <a:pt x="251" y="127"/>
                </a:lnTo>
                <a:lnTo>
                  <a:pt x="273" y="133"/>
                </a:lnTo>
                <a:lnTo>
                  <a:pt x="296" y="137"/>
                </a:lnTo>
                <a:lnTo>
                  <a:pt x="306" y="141"/>
                </a:lnTo>
                <a:lnTo>
                  <a:pt x="316" y="143"/>
                </a:lnTo>
                <a:lnTo>
                  <a:pt x="324" y="147"/>
                </a:lnTo>
                <a:lnTo>
                  <a:pt x="329" y="149"/>
                </a:lnTo>
                <a:lnTo>
                  <a:pt x="335" y="151"/>
                </a:lnTo>
                <a:lnTo>
                  <a:pt x="337" y="153"/>
                </a:lnTo>
                <a:lnTo>
                  <a:pt x="341" y="155"/>
                </a:lnTo>
                <a:lnTo>
                  <a:pt x="341" y="157"/>
                </a:lnTo>
                <a:lnTo>
                  <a:pt x="341" y="159"/>
                </a:lnTo>
                <a:lnTo>
                  <a:pt x="339" y="160"/>
                </a:lnTo>
                <a:lnTo>
                  <a:pt x="335" y="162"/>
                </a:lnTo>
                <a:lnTo>
                  <a:pt x="331" y="162"/>
                </a:lnTo>
                <a:lnTo>
                  <a:pt x="326" y="164"/>
                </a:lnTo>
                <a:lnTo>
                  <a:pt x="320" y="166"/>
                </a:lnTo>
                <a:lnTo>
                  <a:pt x="312" y="166"/>
                </a:lnTo>
                <a:lnTo>
                  <a:pt x="304" y="166"/>
                </a:lnTo>
                <a:lnTo>
                  <a:pt x="294" y="168"/>
                </a:lnTo>
                <a:lnTo>
                  <a:pt x="284" y="168"/>
                </a:lnTo>
                <a:lnTo>
                  <a:pt x="277" y="168"/>
                </a:lnTo>
                <a:lnTo>
                  <a:pt x="269" y="168"/>
                </a:lnTo>
                <a:lnTo>
                  <a:pt x="261" y="168"/>
                </a:lnTo>
                <a:lnTo>
                  <a:pt x="255" y="168"/>
                </a:lnTo>
                <a:lnTo>
                  <a:pt x="249" y="168"/>
                </a:lnTo>
                <a:lnTo>
                  <a:pt x="245" y="168"/>
                </a:lnTo>
                <a:lnTo>
                  <a:pt x="235" y="170"/>
                </a:lnTo>
                <a:lnTo>
                  <a:pt x="226" y="168"/>
                </a:lnTo>
                <a:lnTo>
                  <a:pt x="218" y="168"/>
                </a:lnTo>
                <a:lnTo>
                  <a:pt x="212" y="166"/>
                </a:lnTo>
                <a:lnTo>
                  <a:pt x="208" y="164"/>
                </a:lnTo>
                <a:lnTo>
                  <a:pt x="200" y="160"/>
                </a:lnTo>
                <a:lnTo>
                  <a:pt x="192" y="157"/>
                </a:lnTo>
                <a:lnTo>
                  <a:pt x="183" y="149"/>
                </a:lnTo>
                <a:lnTo>
                  <a:pt x="171" y="141"/>
                </a:lnTo>
                <a:lnTo>
                  <a:pt x="157" y="131"/>
                </a:lnTo>
                <a:lnTo>
                  <a:pt x="141" y="119"/>
                </a:lnTo>
                <a:lnTo>
                  <a:pt x="124" y="106"/>
                </a:lnTo>
                <a:lnTo>
                  <a:pt x="106" y="92"/>
                </a:lnTo>
                <a:lnTo>
                  <a:pt x="90" y="80"/>
                </a:lnTo>
                <a:lnTo>
                  <a:pt x="77" y="70"/>
                </a:lnTo>
                <a:lnTo>
                  <a:pt x="71" y="66"/>
                </a:lnTo>
                <a:lnTo>
                  <a:pt x="65" y="62"/>
                </a:lnTo>
                <a:lnTo>
                  <a:pt x="61" y="59"/>
                </a:lnTo>
                <a:lnTo>
                  <a:pt x="55" y="55"/>
                </a:lnTo>
                <a:lnTo>
                  <a:pt x="51" y="51"/>
                </a:lnTo>
                <a:lnTo>
                  <a:pt x="47" y="49"/>
                </a:lnTo>
                <a:lnTo>
                  <a:pt x="45" y="47"/>
                </a:lnTo>
                <a:lnTo>
                  <a:pt x="43" y="43"/>
                </a:lnTo>
                <a:lnTo>
                  <a:pt x="40" y="43"/>
                </a:lnTo>
                <a:lnTo>
                  <a:pt x="40" y="41"/>
                </a:lnTo>
                <a:lnTo>
                  <a:pt x="36" y="39"/>
                </a:lnTo>
                <a:lnTo>
                  <a:pt x="34" y="37"/>
                </a:lnTo>
                <a:lnTo>
                  <a:pt x="28" y="33"/>
                </a:lnTo>
                <a:lnTo>
                  <a:pt x="24" y="29"/>
                </a:lnTo>
                <a:lnTo>
                  <a:pt x="20" y="27"/>
                </a:lnTo>
                <a:lnTo>
                  <a:pt x="14" y="23"/>
                </a:lnTo>
                <a:lnTo>
                  <a:pt x="0" y="13"/>
                </a:lnTo>
                <a:lnTo>
                  <a:pt x="10" y="8"/>
                </a:lnTo>
                <a:lnTo>
                  <a:pt x="18" y="0"/>
                </a:lnTo>
                <a:lnTo>
                  <a:pt x="36" y="10"/>
                </a:lnTo>
                <a:lnTo>
                  <a:pt x="51" y="21"/>
                </a:lnTo>
                <a:lnTo>
                  <a:pt x="65" y="31"/>
                </a:lnTo>
                <a:lnTo>
                  <a:pt x="79" y="39"/>
                </a:lnTo>
                <a:lnTo>
                  <a:pt x="92" y="47"/>
                </a:lnTo>
                <a:lnTo>
                  <a:pt x="106" y="55"/>
                </a:lnTo>
                <a:lnTo>
                  <a:pt x="118" y="62"/>
                </a:lnTo>
                <a:lnTo>
                  <a:pt x="128" y="70"/>
                </a:lnTo>
                <a:lnTo>
                  <a:pt x="139" y="76"/>
                </a:lnTo>
                <a:lnTo>
                  <a:pt x="149" y="82"/>
                </a:lnTo>
                <a:lnTo>
                  <a:pt x="169" y="94"/>
                </a:lnTo>
                <a:lnTo>
                  <a:pt x="188" y="104"/>
                </a:lnTo>
                <a:lnTo>
                  <a:pt x="210" y="111"/>
                </a:lnTo>
                <a:lnTo>
                  <a:pt x="210" y="111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0" name="Freeform 122">
            <a:extLst>
              <a:ext uri="{FF2B5EF4-FFF2-40B4-BE49-F238E27FC236}">
                <a16:creationId xmlns:a16="http://schemas.microsoft.com/office/drawing/2014/main" xmlns="" id="{0EDCEF81-BEDE-4E97-AD82-8068951B1AC2}"/>
              </a:ext>
            </a:extLst>
          </p:cNvPr>
          <p:cNvSpPr>
            <a:spLocks/>
          </p:cNvSpPr>
          <p:nvPr/>
        </p:nvSpPr>
        <p:spPr bwMode="auto">
          <a:xfrm>
            <a:off x="2424950" y="1533642"/>
            <a:ext cx="318926" cy="1663867"/>
          </a:xfrm>
          <a:custGeom>
            <a:avLst/>
            <a:gdLst>
              <a:gd name="T0" fmla="*/ 4 w 67"/>
              <a:gd name="T1" fmla="*/ 18 h 250"/>
              <a:gd name="T2" fmla="*/ 0 w 67"/>
              <a:gd name="T3" fmla="*/ 14 h 250"/>
              <a:gd name="T4" fmla="*/ 0 w 67"/>
              <a:gd name="T5" fmla="*/ 8 h 250"/>
              <a:gd name="T6" fmla="*/ 2 w 67"/>
              <a:gd name="T7" fmla="*/ 4 h 250"/>
              <a:gd name="T8" fmla="*/ 6 w 67"/>
              <a:gd name="T9" fmla="*/ 2 h 250"/>
              <a:gd name="T10" fmla="*/ 12 w 67"/>
              <a:gd name="T11" fmla="*/ 0 h 250"/>
              <a:gd name="T12" fmla="*/ 26 w 67"/>
              <a:gd name="T13" fmla="*/ 2 h 250"/>
              <a:gd name="T14" fmla="*/ 41 w 67"/>
              <a:gd name="T15" fmla="*/ 6 h 250"/>
              <a:gd name="T16" fmla="*/ 55 w 67"/>
              <a:gd name="T17" fmla="*/ 12 h 250"/>
              <a:gd name="T18" fmla="*/ 63 w 67"/>
              <a:gd name="T19" fmla="*/ 18 h 250"/>
              <a:gd name="T20" fmla="*/ 67 w 67"/>
              <a:gd name="T21" fmla="*/ 22 h 250"/>
              <a:gd name="T22" fmla="*/ 67 w 67"/>
              <a:gd name="T23" fmla="*/ 28 h 250"/>
              <a:gd name="T24" fmla="*/ 65 w 67"/>
              <a:gd name="T25" fmla="*/ 36 h 250"/>
              <a:gd name="T26" fmla="*/ 63 w 67"/>
              <a:gd name="T27" fmla="*/ 46 h 250"/>
              <a:gd name="T28" fmla="*/ 61 w 67"/>
              <a:gd name="T29" fmla="*/ 59 h 250"/>
              <a:gd name="T30" fmla="*/ 59 w 67"/>
              <a:gd name="T31" fmla="*/ 77 h 250"/>
              <a:gd name="T32" fmla="*/ 59 w 67"/>
              <a:gd name="T33" fmla="*/ 100 h 250"/>
              <a:gd name="T34" fmla="*/ 59 w 67"/>
              <a:gd name="T35" fmla="*/ 126 h 250"/>
              <a:gd name="T36" fmla="*/ 61 w 67"/>
              <a:gd name="T37" fmla="*/ 148 h 250"/>
              <a:gd name="T38" fmla="*/ 63 w 67"/>
              <a:gd name="T39" fmla="*/ 165 h 250"/>
              <a:gd name="T40" fmla="*/ 65 w 67"/>
              <a:gd name="T41" fmla="*/ 181 h 250"/>
              <a:gd name="T42" fmla="*/ 65 w 67"/>
              <a:gd name="T43" fmla="*/ 208 h 250"/>
              <a:gd name="T44" fmla="*/ 59 w 67"/>
              <a:gd name="T45" fmla="*/ 230 h 250"/>
              <a:gd name="T46" fmla="*/ 53 w 67"/>
              <a:gd name="T47" fmla="*/ 242 h 250"/>
              <a:gd name="T48" fmla="*/ 49 w 67"/>
              <a:gd name="T49" fmla="*/ 246 h 250"/>
              <a:gd name="T50" fmla="*/ 43 w 67"/>
              <a:gd name="T51" fmla="*/ 248 h 250"/>
              <a:gd name="T52" fmla="*/ 39 w 67"/>
              <a:gd name="T53" fmla="*/ 248 h 250"/>
              <a:gd name="T54" fmla="*/ 34 w 67"/>
              <a:gd name="T55" fmla="*/ 246 h 250"/>
              <a:gd name="T56" fmla="*/ 30 w 67"/>
              <a:gd name="T57" fmla="*/ 242 h 250"/>
              <a:gd name="T58" fmla="*/ 26 w 67"/>
              <a:gd name="T59" fmla="*/ 236 h 250"/>
              <a:gd name="T60" fmla="*/ 20 w 67"/>
              <a:gd name="T61" fmla="*/ 224 h 250"/>
              <a:gd name="T62" fmla="*/ 16 w 67"/>
              <a:gd name="T63" fmla="*/ 214 h 250"/>
              <a:gd name="T64" fmla="*/ 16 w 67"/>
              <a:gd name="T65" fmla="*/ 212 h 250"/>
              <a:gd name="T66" fmla="*/ 16 w 67"/>
              <a:gd name="T67" fmla="*/ 208 h 250"/>
              <a:gd name="T68" fmla="*/ 18 w 67"/>
              <a:gd name="T69" fmla="*/ 202 h 250"/>
              <a:gd name="T70" fmla="*/ 18 w 67"/>
              <a:gd name="T71" fmla="*/ 193 h 250"/>
              <a:gd name="T72" fmla="*/ 20 w 67"/>
              <a:gd name="T73" fmla="*/ 181 h 250"/>
              <a:gd name="T74" fmla="*/ 22 w 67"/>
              <a:gd name="T75" fmla="*/ 165 h 250"/>
              <a:gd name="T76" fmla="*/ 22 w 67"/>
              <a:gd name="T77" fmla="*/ 142 h 250"/>
              <a:gd name="T78" fmla="*/ 20 w 67"/>
              <a:gd name="T79" fmla="*/ 112 h 250"/>
              <a:gd name="T80" fmla="*/ 20 w 67"/>
              <a:gd name="T81" fmla="*/ 87 h 250"/>
              <a:gd name="T82" fmla="*/ 18 w 67"/>
              <a:gd name="T83" fmla="*/ 71 h 250"/>
              <a:gd name="T84" fmla="*/ 16 w 67"/>
              <a:gd name="T85" fmla="*/ 59 h 250"/>
              <a:gd name="T86" fmla="*/ 14 w 67"/>
              <a:gd name="T87" fmla="*/ 42 h 250"/>
              <a:gd name="T88" fmla="*/ 10 w 67"/>
              <a:gd name="T89" fmla="*/ 28 h 250"/>
              <a:gd name="T90" fmla="*/ 6 w 67"/>
              <a:gd name="T91" fmla="*/ 20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7" h="250">
                <a:moveTo>
                  <a:pt x="6" y="20"/>
                </a:moveTo>
                <a:lnTo>
                  <a:pt x="4" y="18"/>
                </a:lnTo>
                <a:lnTo>
                  <a:pt x="2" y="16"/>
                </a:lnTo>
                <a:lnTo>
                  <a:pt x="0" y="14"/>
                </a:lnTo>
                <a:lnTo>
                  <a:pt x="0" y="12"/>
                </a:lnTo>
                <a:lnTo>
                  <a:pt x="0" y="8"/>
                </a:lnTo>
                <a:lnTo>
                  <a:pt x="2" y="4"/>
                </a:lnTo>
                <a:lnTo>
                  <a:pt x="2" y="4"/>
                </a:lnTo>
                <a:lnTo>
                  <a:pt x="4" y="2"/>
                </a:lnTo>
                <a:lnTo>
                  <a:pt x="6" y="2"/>
                </a:lnTo>
                <a:lnTo>
                  <a:pt x="10" y="0"/>
                </a:lnTo>
                <a:lnTo>
                  <a:pt x="12" y="0"/>
                </a:lnTo>
                <a:lnTo>
                  <a:pt x="16" y="0"/>
                </a:lnTo>
                <a:lnTo>
                  <a:pt x="26" y="2"/>
                </a:lnTo>
                <a:lnTo>
                  <a:pt x="34" y="4"/>
                </a:lnTo>
                <a:lnTo>
                  <a:pt x="41" y="6"/>
                </a:lnTo>
                <a:lnTo>
                  <a:pt x="49" y="10"/>
                </a:lnTo>
                <a:lnTo>
                  <a:pt x="55" y="12"/>
                </a:lnTo>
                <a:lnTo>
                  <a:pt x="59" y="14"/>
                </a:lnTo>
                <a:lnTo>
                  <a:pt x="63" y="18"/>
                </a:lnTo>
                <a:lnTo>
                  <a:pt x="65" y="20"/>
                </a:lnTo>
                <a:lnTo>
                  <a:pt x="67" y="22"/>
                </a:lnTo>
                <a:lnTo>
                  <a:pt x="67" y="24"/>
                </a:lnTo>
                <a:lnTo>
                  <a:pt x="67" y="28"/>
                </a:lnTo>
                <a:lnTo>
                  <a:pt x="65" y="32"/>
                </a:lnTo>
                <a:lnTo>
                  <a:pt x="65" y="36"/>
                </a:lnTo>
                <a:lnTo>
                  <a:pt x="63" y="40"/>
                </a:lnTo>
                <a:lnTo>
                  <a:pt x="63" y="46"/>
                </a:lnTo>
                <a:lnTo>
                  <a:pt x="61" y="51"/>
                </a:lnTo>
                <a:lnTo>
                  <a:pt x="61" y="59"/>
                </a:lnTo>
                <a:lnTo>
                  <a:pt x="61" y="67"/>
                </a:lnTo>
                <a:lnTo>
                  <a:pt x="59" y="77"/>
                </a:lnTo>
                <a:lnTo>
                  <a:pt x="59" y="89"/>
                </a:lnTo>
                <a:lnTo>
                  <a:pt x="59" y="100"/>
                </a:lnTo>
                <a:lnTo>
                  <a:pt x="59" y="112"/>
                </a:lnTo>
                <a:lnTo>
                  <a:pt x="59" y="126"/>
                </a:lnTo>
                <a:lnTo>
                  <a:pt x="61" y="136"/>
                </a:lnTo>
                <a:lnTo>
                  <a:pt x="61" y="148"/>
                </a:lnTo>
                <a:lnTo>
                  <a:pt x="61" y="157"/>
                </a:lnTo>
                <a:lnTo>
                  <a:pt x="63" y="165"/>
                </a:lnTo>
                <a:lnTo>
                  <a:pt x="63" y="173"/>
                </a:lnTo>
                <a:lnTo>
                  <a:pt x="65" y="181"/>
                </a:lnTo>
                <a:lnTo>
                  <a:pt x="65" y="195"/>
                </a:lnTo>
                <a:lnTo>
                  <a:pt x="65" y="208"/>
                </a:lnTo>
                <a:lnTo>
                  <a:pt x="63" y="220"/>
                </a:lnTo>
                <a:lnTo>
                  <a:pt x="59" y="230"/>
                </a:lnTo>
                <a:lnTo>
                  <a:pt x="55" y="238"/>
                </a:lnTo>
                <a:lnTo>
                  <a:pt x="53" y="242"/>
                </a:lnTo>
                <a:lnTo>
                  <a:pt x="51" y="244"/>
                </a:lnTo>
                <a:lnTo>
                  <a:pt x="49" y="246"/>
                </a:lnTo>
                <a:lnTo>
                  <a:pt x="47" y="248"/>
                </a:lnTo>
                <a:lnTo>
                  <a:pt x="43" y="248"/>
                </a:lnTo>
                <a:lnTo>
                  <a:pt x="41" y="250"/>
                </a:lnTo>
                <a:lnTo>
                  <a:pt x="39" y="248"/>
                </a:lnTo>
                <a:lnTo>
                  <a:pt x="37" y="248"/>
                </a:lnTo>
                <a:lnTo>
                  <a:pt x="34" y="246"/>
                </a:lnTo>
                <a:lnTo>
                  <a:pt x="32" y="246"/>
                </a:lnTo>
                <a:lnTo>
                  <a:pt x="30" y="242"/>
                </a:lnTo>
                <a:lnTo>
                  <a:pt x="28" y="240"/>
                </a:lnTo>
                <a:lnTo>
                  <a:pt x="26" y="236"/>
                </a:lnTo>
                <a:lnTo>
                  <a:pt x="24" y="232"/>
                </a:lnTo>
                <a:lnTo>
                  <a:pt x="20" y="224"/>
                </a:lnTo>
                <a:lnTo>
                  <a:pt x="16" y="218"/>
                </a:lnTo>
                <a:lnTo>
                  <a:pt x="16" y="214"/>
                </a:lnTo>
                <a:lnTo>
                  <a:pt x="14" y="212"/>
                </a:lnTo>
                <a:lnTo>
                  <a:pt x="16" y="212"/>
                </a:lnTo>
                <a:lnTo>
                  <a:pt x="16" y="210"/>
                </a:lnTo>
                <a:lnTo>
                  <a:pt x="16" y="208"/>
                </a:lnTo>
                <a:lnTo>
                  <a:pt x="16" y="204"/>
                </a:lnTo>
                <a:lnTo>
                  <a:pt x="18" y="202"/>
                </a:lnTo>
                <a:lnTo>
                  <a:pt x="18" y="197"/>
                </a:lnTo>
                <a:lnTo>
                  <a:pt x="18" y="193"/>
                </a:lnTo>
                <a:lnTo>
                  <a:pt x="20" y="187"/>
                </a:lnTo>
                <a:lnTo>
                  <a:pt x="20" y="181"/>
                </a:lnTo>
                <a:lnTo>
                  <a:pt x="20" y="173"/>
                </a:lnTo>
                <a:lnTo>
                  <a:pt x="22" y="165"/>
                </a:lnTo>
                <a:lnTo>
                  <a:pt x="22" y="153"/>
                </a:lnTo>
                <a:lnTo>
                  <a:pt x="22" y="142"/>
                </a:lnTo>
                <a:lnTo>
                  <a:pt x="20" y="128"/>
                </a:lnTo>
                <a:lnTo>
                  <a:pt x="20" y="112"/>
                </a:lnTo>
                <a:lnTo>
                  <a:pt x="20" y="97"/>
                </a:lnTo>
                <a:lnTo>
                  <a:pt x="20" y="87"/>
                </a:lnTo>
                <a:lnTo>
                  <a:pt x="18" y="79"/>
                </a:lnTo>
                <a:lnTo>
                  <a:pt x="18" y="71"/>
                </a:lnTo>
                <a:lnTo>
                  <a:pt x="18" y="65"/>
                </a:lnTo>
                <a:lnTo>
                  <a:pt x="16" y="59"/>
                </a:lnTo>
                <a:lnTo>
                  <a:pt x="16" y="53"/>
                </a:lnTo>
                <a:lnTo>
                  <a:pt x="14" y="42"/>
                </a:lnTo>
                <a:lnTo>
                  <a:pt x="12" y="34"/>
                </a:lnTo>
                <a:lnTo>
                  <a:pt x="10" y="28"/>
                </a:lnTo>
                <a:lnTo>
                  <a:pt x="8" y="22"/>
                </a:lnTo>
                <a:lnTo>
                  <a:pt x="6" y="20"/>
                </a:lnTo>
                <a:lnTo>
                  <a:pt x="6" y="20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1" name="Freeform 123">
            <a:extLst>
              <a:ext uri="{FF2B5EF4-FFF2-40B4-BE49-F238E27FC236}">
                <a16:creationId xmlns:a16="http://schemas.microsoft.com/office/drawing/2014/main" xmlns="" id="{9589EF71-A154-46FE-B4DB-7D446D9173AA}"/>
              </a:ext>
            </a:extLst>
          </p:cNvPr>
          <p:cNvSpPr>
            <a:spLocks/>
          </p:cNvSpPr>
          <p:nvPr/>
        </p:nvSpPr>
        <p:spPr bwMode="auto">
          <a:xfrm>
            <a:off x="1497174" y="1693372"/>
            <a:ext cx="715161" cy="1184674"/>
          </a:xfrm>
          <a:custGeom>
            <a:avLst/>
            <a:gdLst>
              <a:gd name="T0" fmla="*/ 83 w 147"/>
              <a:gd name="T1" fmla="*/ 139 h 178"/>
              <a:gd name="T2" fmla="*/ 69 w 147"/>
              <a:gd name="T3" fmla="*/ 151 h 178"/>
              <a:gd name="T4" fmla="*/ 47 w 147"/>
              <a:gd name="T5" fmla="*/ 163 h 178"/>
              <a:gd name="T6" fmla="*/ 28 w 147"/>
              <a:gd name="T7" fmla="*/ 173 h 178"/>
              <a:gd name="T8" fmla="*/ 18 w 147"/>
              <a:gd name="T9" fmla="*/ 176 h 178"/>
              <a:gd name="T10" fmla="*/ 8 w 147"/>
              <a:gd name="T11" fmla="*/ 178 h 178"/>
              <a:gd name="T12" fmla="*/ 2 w 147"/>
              <a:gd name="T13" fmla="*/ 178 h 178"/>
              <a:gd name="T14" fmla="*/ 0 w 147"/>
              <a:gd name="T15" fmla="*/ 178 h 178"/>
              <a:gd name="T16" fmla="*/ 0 w 147"/>
              <a:gd name="T17" fmla="*/ 175 h 178"/>
              <a:gd name="T18" fmla="*/ 6 w 147"/>
              <a:gd name="T19" fmla="*/ 169 h 178"/>
              <a:gd name="T20" fmla="*/ 16 w 147"/>
              <a:gd name="T21" fmla="*/ 159 h 178"/>
              <a:gd name="T22" fmla="*/ 36 w 147"/>
              <a:gd name="T23" fmla="*/ 143 h 178"/>
              <a:gd name="T24" fmla="*/ 59 w 147"/>
              <a:gd name="T25" fmla="*/ 120 h 178"/>
              <a:gd name="T26" fmla="*/ 75 w 147"/>
              <a:gd name="T27" fmla="*/ 94 h 178"/>
              <a:gd name="T28" fmla="*/ 88 w 147"/>
              <a:gd name="T29" fmla="*/ 65 h 178"/>
              <a:gd name="T30" fmla="*/ 94 w 147"/>
              <a:gd name="T31" fmla="*/ 43 h 178"/>
              <a:gd name="T32" fmla="*/ 96 w 147"/>
              <a:gd name="T33" fmla="*/ 31 h 178"/>
              <a:gd name="T34" fmla="*/ 96 w 147"/>
              <a:gd name="T35" fmla="*/ 22 h 178"/>
              <a:gd name="T36" fmla="*/ 94 w 147"/>
              <a:gd name="T37" fmla="*/ 14 h 178"/>
              <a:gd name="T38" fmla="*/ 90 w 147"/>
              <a:gd name="T39" fmla="*/ 10 h 178"/>
              <a:gd name="T40" fmla="*/ 90 w 147"/>
              <a:gd name="T41" fmla="*/ 8 h 178"/>
              <a:gd name="T42" fmla="*/ 92 w 147"/>
              <a:gd name="T43" fmla="*/ 4 h 178"/>
              <a:gd name="T44" fmla="*/ 96 w 147"/>
              <a:gd name="T45" fmla="*/ 0 h 178"/>
              <a:gd name="T46" fmla="*/ 110 w 147"/>
              <a:gd name="T47" fmla="*/ 0 h 178"/>
              <a:gd name="T48" fmla="*/ 126 w 147"/>
              <a:gd name="T49" fmla="*/ 6 h 178"/>
              <a:gd name="T50" fmla="*/ 139 w 147"/>
              <a:gd name="T51" fmla="*/ 14 h 178"/>
              <a:gd name="T52" fmla="*/ 147 w 147"/>
              <a:gd name="T53" fmla="*/ 22 h 178"/>
              <a:gd name="T54" fmla="*/ 147 w 147"/>
              <a:gd name="T55" fmla="*/ 27 h 178"/>
              <a:gd name="T56" fmla="*/ 143 w 147"/>
              <a:gd name="T57" fmla="*/ 33 h 178"/>
              <a:gd name="T58" fmla="*/ 141 w 147"/>
              <a:gd name="T59" fmla="*/ 39 h 178"/>
              <a:gd name="T60" fmla="*/ 139 w 147"/>
              <a:gd name="T61" fmla="*/ 47 h 178"/>
              <a:gd name="T62" fmla="*/ 135 w 147"/>
              <a:gd name="T63" fmla="*/ 59 h 178"/>
              <a:gd name="T64" fmla="*/ 132 w 147"/>
              <a:gd name="T65" fmla="*/ 73 h 178"/>
              <a:gd name="T66" fmla="*/ 124 w 147"/>
              <a:gd name="T67" fmla="*/ 88 h 178"/>
              <a:gd name="T68" fmla="*/ 116 w 147"/>
              <a:gd name="T69" fmla="*/ 104 h 178"/>
              <a:gd name="T70" fmla="*/ 104 w 147"/>
              <a:gd name="T71" fmla="*/ 118 h 178"/>
              <a:gd name="T72" fmla="*/ 90 w 147"/>
              <a:gd name="T73" fmla="*/ 133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7" h="178">
                <a:moveTo>
                  <a:pt x="90" y="133"/>
                </a:moveTo>
                <a:lnTo>
                  <a:pt x="83" y="139"/>
                </a:lnTo>
                <a:lnTo>
                  <a:pt x="75" y="145"/>
                </a:lnTo>
                <a:lnTo>
                  <a:pt x="69" y="151"/>
                </a:lnTo>
                <a:lnTo>
                  <a:pt x="61" y="155"/>
                </a:lnTo>
                <a:lnTo>
                  <a:pt x="47" y="163"/>
                </a:lnTo>
                <a:lnTo>
                  <a:pt x="34" y="171"/>
                </a:lnTo>
                <a:lnTo>
                  <a:pt x="28" y="173"/>
                </a:lnTo>
                <a:lnTo>
                  <a:pt x="22" y="175"/>
                </a:lnTo>
                <a:lnTo>
                  <a:pt x="18" y="176"/>
                </a:lnTo>
                <a:lnTo>
                  <a:pt x="12" y="178"/>
                </a:lnTo>
                <a:lnTo>
                  <a:pt x="8" y="178"/>
                </a:lnTo>
                <a:lnTo>
                  <a:pt x="6" y="178"/>
                </a:lnTo>
                <a:lnTo>
                  <a:pt x="2" y="178"/>
                </a:lnTo>
                <a:lnTo>
                  <a:pt x="0" y="178"/>
                </a:lnTo>
                <a:lnTo>
                  <a:pt x="0" y="178"/>
                </a:lnTo>
                <a:lnTo>
                  <a:pt x="0" y="176"/>
                </a:lnTo>
                <a:lnTo>
                  <a:pt x="0" y="175"/>
                </a:lnTo>
                <a:lnTo>
                  <a:pt x="2" y="171"/>
                </a:lnTo>
                <a:lnTo>
                  <a:pt x="6" y="169"/>
                </a:lnTo>
                <a:lnTo>
                  <a:pt x="10" y="163"/>
                </a:lnTo>
                <a:lnTo>
                  <a:pt x="16" y="159"/>
                </a:lnTo>
                <a:lnTo>
                  <a:pt x="24" y="153"/>
                </a:lnTo>
                <a:lnTo>
                  <a:pt x="36" y="143"/>
                </a:lnTo>
                <a:lnTo>
                  <a:pt x="47" y="131"/>
                </a:lnTo>
                <a:lnTo>
                  <a:pt x="59" y="120"/>
                </a:lnTo>
                <a:lnTo>
                  <a:pt x="69" y="106"/>
                </a:lnTo>
                <a:lnTo>
                  <a:pt x="75" y="94"/>
                </a:lnTo>
                <a:lnTo>
                  <a:pt x="83" y="80"/>
                </a:lnTo>
                <a:lnTo>
                  <a:pt x="88" y="65"/>
                </a:lnTo>
                <a:lnTo>
                  <a:pt x="92" y="51"/>
                </a:lnTo>
                <a:lnTo>
                  <a:pt x="94" y="43"/>
                </a:lnTo>
                <a:lnTo>
                  <a:pt x="94" y="37"/>
                </a:lnTo>
                <a:lnTo>
                  <a:pt x="96" y="31"/>
                </a:lnTo>
                <a:lnTo>
                  <a:pt x="96" y="25"/>
                </a:lnTo>
                <a:lnTo>
                  <a:pt x="96" y="22"/>
                </a:lnTo>
                <a:lnTo>
                  <a:pt x="94" y="18"/>
                </a:lnTo>
                <a:lnTo>
                  <a:pt x="94" y="14"/>
                </a:lnTo>
                <a:lnTo>
                  <a:pt x="92" y="12"/>
                </a:lnTo>
                <a:lnTo>
                  <a:pt x="90" y="10"/>
                </a:lnTo>
                <a:lnTo>
                  <a:pt x="90" y="10"/>
                </a:lnTo>
                <a:lnTo>
                  <a:pt x="90" y="8"/>
                </a:lnTo>
                <a:lnTo>
                  <a:pt x="90" y="6"/>
                </a:lnTo>
                <a:lnTo>
                  <a:pt x="92" y="4"/>
                </a:lnTo>
                <a:lnTo>
                  <a:pt x="92" y="4"/>
                </a:lnTo>
                <a:lnTo>
                  <a:pt x="96" y="0"/>
                </a:lnTo>
                <a:lnTo>
                  <a:pt x="102" y="0"/>
                </a:lnTo>
                <a:lnTo>
                  <a:pt x="110" y="0"/>
                </a:lnTo>
                <a:lnTo>
                  <a:pt x="118" y="2"/>
                </a:lnTo>
                <a:lnTo>
                  <a:pt x="126" y="6"/>
                </a:lnTo>
                <a:lnTo>
                  <a:pt x="133" y="10"/>
                </a:lnTo>
                <a:lnTo>
                  <a:pt x="139" y="14"/>
                </a:lnTo>
                <a:lnTo>
                  <a:pt x="143" y="18"/>
                </a:lnTo>
                <a:lnTo>
                  <a:pt x="147" y="22"/>
                </a:lnTo>
                <a:lnTo>
                  <a:pt x="147" y="24"/>
                </a:lnTo>
                <a:lnTo>
                  <a:pt x="147" y="27"/>
                </a:lnTo>
                <a:lnTo>
                  <a:pt x="145" y="29"/>
                </a:lnTo>
                <a:lnTo>
                  <a:pt x="143" y="33"/>
                </a:lnTo>
                <a:lnTo>
                  <a:pt x="143" y="35"/>
                </a:lnTo>
                <a:lnTo>
                  <a:pt x="141" y="39"/>
                </a:lnTo>
                <a:lnTo>
                  <a:pt x="141" y="43"/>
                </a:lnTo>
                <a:lnTo>
                  <a:pt x="139" y="47"/>
                </a:lnTo>
                <a:lnTo>
                  <a:pt x="137" y="53"/>
                </a:lnTo>
                <a:lnTo>
                  <a:pt x="135" y="59"/>
                </a:lnTo>
                <a:lnTo>
                  <a:pt x="133" y="65"/>
                </a:lnTo>
                <a:lnTo>
                  <a:pt x="132" y="73"/>
                </a:lnTo>
                <a:lnTo>
                  <a:pt x="128" y="80"/>
                </a:lnTo>
                <a:lnTo>
                  <a:pt x="124" y="88"/>
                </a:lnTo>
                <a:lnTo>
                  <a:pt x="120" y="96"/>
                </a:lnTo>
                <a:lnTo>
                  <a:pt x="116" y="104"/>
                </a:lnTo>
                <a:lnTo>
                  <a:pt x="110" y="112"/>
                </a:lnTo>
                <a:lnTo>
                  <a:pt x="104" y="118"/>
                </a:lnTo>
                <a:lnTo>
                  <a:pt x="98" y="126"/>
                </a:lnTo>
                <a:lnTo>
                  <a:pt x="90" y="133"/>
                </a:lnTo>
                <a:lnTo>
                  <a:pt x="90" y="133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127">
            <a:extLst>
              <a:ext uri="{FF2B5EF4-FFF2-40B4-BE49-F238E27FC236}">
                <a16:creationId xmlns:a16="http://schemas.microsoft.com/office/drawing/2014/main" xmlns="" id="{2CAA583B-AA5A-4AC9-9A69-8E26274CE783}"/>
              </a:ext>
            </a:extLst>
          </p:cNvPr>
          <p:cNvSpPr>
            <a:spLocks/>
          </p:cNvSpPr>
          <p:nvPr/>
        </p:nvSpPr>
        <p:spPr bwMode="auto">
          <a:xfrm>
            <a:off x="5863864" y="1047385"/>
            <a:ext cx="811805" cy="985007"/>
          </a:xfrm>
          <a:custGeom>
            <a:avLst/>
            <a:gdLst>
              <a:gd name="T0" fmla="*/ 96 w 169"/>
              <a:gd name="T1" fmla="*/ 59 h 149"/>
              <a:gd name="T2" fmla="*/ 106 w 169"/>
              <a:gd name="T3" fmla="*/ 43 h 149"/>
              <a:gd name="T4" fmla="*/ 114 w 169"/>
              <a:gd name="T5" fmla="*/ 29 h 149"/>
              <a:gd name="T6" fmla="*/ 120 w 169"/>
              <a:gd name="T7" fmla="*/ 15 h 149"/>
              <a:gd name="T8" fmla="*/ 126 w 169"/>
              <a:gd name="T9" fmla="*/ 0 h 149"/>
              <a:gd name="T10" fmla="*/ 136 w 169"/>
              <a:gd name="T11" fmla="*/ 6 h 149"/>
              <a:gd name="T12" fmla="*/ 143 w 169"/>
              <a:gd name="T13" fmla="*/ 10 h 149"/>
              <a:gd name="T14" fmla="*/ 151 w 169"/>
              <a:gd name="T15" fmla="*/ 15 h 149"/>
              <a:gd name="T16" fmla="*/ 157 w 169"/>
              <a:gd name="T17" fmla="*/ 19 h 149"/>
              <a:gd name="T18" fmla="*/ 161 w 169"/>
              <a:gd name="T19" fmla="*/ 21 h 149"/>
              <a:gd name="T20" fmla="*/ 165 w 169"/>
              <a:gd name="T21" fmla="*/ 25 h 149"/>
              <a:gd name="T22" fmla="*/ 167 w 169"/>
              <a:gd name="T23" fmla="*/ 27 h 149"/>
              <a:gd name="T24" fmla="*/ 169 w 169"/>
              <a:gd name="T25" fmla="*/ 27 h 149"/>
              <a:gd name="T26" fmla="*/ 169 w 169"/>
              <a:gd name="T27" fmla="*/ 31 h 149"/>
              <a:gd name="T28" fmla="*/ 167 w 169"/>
              <a:gd name="T29" fmla="*/ 33 h 149"/>
              <a:gd name="T30" fmla="*/ 165 w 169"/>
              <a:gd name="T31" fmla="*/ 37 h 149"/>
              <a:gd name="T32" fmla="*/ 163 w 169"/>
              <a:gd name="T33" fmla="*/ 41 h 149"/>
              <a:gd name="T34" fmla="*/ 159 w 169"/>
              <a:gd name="T35" fmla="*/ 45 h 149"/>
              <a:gd name="T36" fmla="*/ 155 w 169"/>
              <a:gd name="T37" fmla="*/ 51 h 149"/>
              <a:gd name="T38" fmla="*/ 151 w 169"/>
              <a:gd name="T39" fmla="*/ 57 h 149"/>
              <a:gd name="T40" fmla="*/ 145 w 169"/>
              <a:gd name="T41" fmla="*/ 63 h 149"/>
              <a:gd name="T42" fmla="*/ 134 w 169"/>
              <a:gd name="T43" fmla="*/ 76 h 149"/>
              <a:gd name="T44" fmla="*/ 120 w 169"/>
              <a:gd name="T45" fmla="*/ 88 h 149"/>
              <a:gd name="T46" fmla="*/ 104 w 169"/>
              <a:gd name="T47" fmla="*/ 100 h 149"/>
              <a:gd name="T48" fmla="*/ 90 w 169"/>
              <a:gd name="T49" fmla="*/ 110 h 149"/>
              <a:gd name="T50" fmla="*/ 83 w 169"/>
              <a:gd name="T51" fmla="*/ 115 h 149"/>
              <a:gd name="T52" fmla="*/ 75 w 169"/>
              <a:gd name="T53" fmla="*/ 121 h 149"/>
              <a:gd name="T54" fmla="*/ 61 w 169"/>
              <a:gd name="T55" fmla="*/ 129 h 149"/>
              <a:gd name="T56" fmla="*/ 47 w 169"/>
              <a:gd name="T57" fmla="*/ 135 h 149"/>
              <a:gd name="T58" fmla="*/ 34 w 169"/>
              <a:gd name="T59" fmla="*/ 141 h 149"/>
              <a:gd name="T60" fmla="*/ 28 w 169"/>
              <a:gd name="T61" fmla="*/ 145 h 149"/>
              <a:gd name="T62" fmla="*/ 24 w 169"/>
              <a:gd name="T63" fmla="*/ 147 h 149"/>
              <a:gd name="T64" fmla="*/ 18 w 169"/>
              <a:gd name="T65" fmla="*/ 149 h 149"/>
              <a:gd name="T66" fmla="*/ 14 w 169"/>
              <a:gd name="T67" fmla="*/ 149 h 149"/>
              <a:gd name="T68" fmla="*/ 10 w 169"/>
              <a:gd name="T69" fmla="*/ 149 h 149"/>
              <a:gd name="T70" fmla="*/ 6 w 169"/>
              <a:gd name="T71" fmla="*/ 149 h 149"/>
              <a:gd name="T72" fmla="*/ 4 w 169"/>
              <a:gd name="T73" fmla="*/ 149 h 149"/>
              <a:gd name="T74" fmla="*/ 2 w 169"/>
              <a:gd name="T75" fmla="*/ 147 h 149"/>
              <a:gd name="T76" fmla="*/ 2 w 169"/>
              <a:gd name="T77" fmla="*/ 145 h 149"/>
              <a:gd name="T78" fmla="*/ 0 w 169"/>
              <a:gd name="T79" fmla="*/ 143 h 149"/>
              <a:gd name="T80" fmla="*/ 0 w 169"/>
              <a:gd name="T81" fmla="*/ 143 h 149"/>
              <a:gd name="T82" fmla="*/ 2 w 169"/>
              <a:gd name="T83" fmla="*/ 141 h 149"/>
              <a:gd name="T84" fmla="*/ 4 w 169"/>
              <a:gd name="T85" fmla="*/ 137 h 149"/>
              <a:gd name="T86" fmla="*/ 6 w 169"/>
              <a:gd name="T87" fmla="*/ 135 h 149"/>
              <a:gd name="T88" fmla="*/ 10 w 169"/>
              <a:gd name="T89" fmla="*/ 133 h 149"/>
              <a:gd name="T90" fmla="*/ 14 w 169"/>
              <a:gd name="T91" fmla="*/ 129 h 149"/>
              <a:gd name="T92" fmla="*/ 22 w 169"/>
              <a:gd name="T93" fmla="*/ 125 h 149"/>
              <a:gd name="T94" fmla="*/ 32 w 169"/>
              <a:gd name="T95" fmla="*/ 117 h 149"/>
              <a:gd name="T96" fmla="*/ 43 w 169"/>
              <a:gd name="T97" fmla="*/ 110 h 149"/>
              <a:gd name="T98" fmla="*/ 53 w 169"/>
              <a:gd name="T99" fmla="*/ 102 h 149"/>
              <a:gd name="T100" fmla="*/ 65 w 169"/>
              <a:gd name="T101" fmla="*/ 92 h 149"/>
              <a:gd name="T102" fmla="*/ 75 w 169"/>
              <a:gd name="T103" fmla="*/ 82 h 149"/>
              <a:gd name="T104" fmla="*/ 85 w 169"/>
              <a:gd name="T105" fmla="*/ 70 h 149"/>
              <a:gd name="T106" fmla="*/ 96 w 169"/>
              <a:gd name="T107" fmla="*/ 59 h 149"/>
              <a:gd name="T108" fmla="*/ 96 w 169"/>
              <a:gd name="T109" fmla="*/ 59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9" h="149">
                <a:moveTo>
                  <a:pt x="96" y="59"/>
                </a:moveTo>
                <a:lnTo>
                  <a:pt x="106" y="43"/>
                </a:lnTo>
                <a:lnTo>
                  <a:pt x="114" y="29"/>
                </a:lnTo>
                <a:lnTo>
                  <a:pt x="120" y="15"/>
                </a:lnTo>
                <a:lnTo>
                  <a:pt x="126" y="0"/>
                </a:lnTo>
                <a:lnTo>
                  <a:pt x="136" y="6"/>
                </a:lnTo>
                <a:lnTo>
                  <a:pt x="143" y="10"/>
                </a:lnTo>
                <a:lnTo>
                  <a:pt x="151" y="15"/>
                </a:lnTo>
                <a:lnTo>
                  <a:pt x="157" y="19"/>
                </a:lnTo>
                <a:lnTo>
                  <a:pt x="161" y="21"/>
                </a:lnTo>
                <a:lnTo>
                  <a:pt x="165" y="25"/>
                </a:lnTo>
                <a:lnTo>
                  <a:pt x="167" y="27"/>
                </a:lnTo>
                <a:lnTo>
                  <a:pt x="169" y="27"/>
                </a:lnTo>
                <a:lnTo>
                  <a:pt x="169" y="31"/>
                </a:lnTo>
                <a:lnTo>
                  <a:pt x="167" y="33"/>
                </a:lnTo>
                <a:lnTo>
                  <a:pt x="165" y="37"/>
                </a:lnTo>
                <a:lnTo>
                  <a:pt x="163" y="41"/>
                </a:lnTo>
                <a:lnTo>
                  <a:pt x="159" y="45"/>
                </a:lnTo>
                <a:lnTo>
                  <a:pt x="155" y="51"/>
                </a:lnTo>
                <a:lnTo>
                  <a:pt x="151" y="57"/>
                </a:lnTo>
                <a:lnTo>
                  <a:pt x="145" y="63"/>
                </a:lnTo>
                <a:lnTo>
                  <a:pt x="134" y="76"/>
                </a:lnTo>
                <a:lnTo>
                  <a:pt x="120" y="88"/>
                </a:lnTo>
                <a:lnTo>
                  <a:pt x="104" y="100"/>
                </a:lnTo>
                <a:lnTo>
                  <a:pt x="90" y="110"/>
                </a:lnTo>
                <a:lnTo>
                  <a:pt x="83" y="115"/>
                </a:lnTo>
                <a:lnTo>
                  <a:pt x="75" y="121"/>
                </a:lnTo>
                <a:lnTo>
                  <a:pt x="61" y="129"/>
                </a:lnTo>
                <a:lnTo>
                  <a:pt x="47" y="135"/>
                </a:lnTo>
                <a:lnTo>
                  <a:pt x="34" y="141"/>
                </a:lnTo>
                <a:lnTo>
                  <a:pt x="28" y="145"/>
                </a:lnTo>
                <a:lnTo>
                  <a:pt x="24" y="147"/>
                </a:lnTo>
                <a:lnTo>
                  <a:pt x="18" y="149"/>
                </a:lnTo>
                <a:lnTo>
                  <a:pt x="14" y="149"/>
                </a:lnTo>
                <a:lnTo>
                  <a:pt x="10" y="149"/>
                </a:lnTo>
                <a:lnTo>
                  <a:pt x="6" y="149"/>
                </a:lnTo>
                <a:lnTo>
                  <a:pt x="4" y="149"/>
                </a:lnTo>
                <a:lnTo>
                  <a:pt x="2" y="147"/>
                </a:lnTo>
                <a:lnTo>
                  <a:pt x="2" y="145"/>
                </a:lnTo>
                <a:lnTo>
                  <a:pt x="0" y="143"/>
                </a:lnTo>
                <a:lnTo>
                  <a:pt x="0" y="143"/>
                </a:lnTo>
                <a:lnTo>
                  <a:pt x="2" y="141"/>
                </a:lnTo>
                <a:lnTo>
                  <a:pt x="4" y="137"/>
                </a:lnTo>
                <a:lnTo>
                  <a:pt x="6" y="135"/>
                </a:lnTo>
                <a:lnTo>
                  <a:pt x="10" y="133"/>
                </a:lnTo>
                <a:lnTo>
                  <a:pt x="14" y="129"/>
                </a:lnTo>
                <a:lnTo>
                  <a:pt x="22" y="125"/>
                </a:lnTo>
                <a:lnTo>
                  <a:pt x="32" y="117"/>
                </a:lnTo>
                <a:lnTo>
                  <a:pt x="43" y="110"/>
                </a:lnTo>
                <a:lnTo>
                  <a:pt x="53" y="102"/>
                </a:lnTo>
                <a:lnTo>
                  <a:pt x="65" y="92"/>
                </a:lnTo>
                <a:lnTo>
                  <a:pt x="75" y="82"/>
                </a:lnTo>
                <a:lnTo>
                  <a:pt x="85" y="70"/>
                </a:lnTo>
                <a:lnTo>
                  <a:pt x="96" y="59"/>
                </a:lnTo>
                <a:lnTo>
                  <a:pt x="96" y="59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128">
            <a:extLst>
              <a:ext uri="{FF2B5EF4-FFF2-40B4-BE49-F238E27FC236}">
                <a16:creationId xmlns:a16="http://schemas.microsoft.com/office/drawing/2014/main" xmlns="" id="{5944005D-76A5-413B-B333-53BD74DD6586}"/>
              </a:ext>
            </a:extLst>
          </p:cNvPr>
          <p:cNvSpPr>
            <a:spLocks/>
          </p:cNvSpPr>
          <p:nvPr/>
        </p:nvSpPr>
        <p:spPr bwMode="auto">
          <a:xfrm>
            <a:off x="6028160" y="2072320"/>
            <a:ext cx="299598" cy="918455"/>
          </a:xfrm>
          <a:custGeom>
            <a:avLst/>
            <a:gdLst>
              <a:gd name="T0" fmla="*/ 60 w 60"/>
              <a:gd name="T1" fmla="*/ 104 h 137"/>
              <a:gd name="T2" fmla="*/ 60 w 60"/>
              <a:gd name="T3" fmla="*/ 117 h 137"/>
              <a:gd name="T4" fmla="*/ 58 w 60"/>
              <a:gd name="T5" fmla="*/ 127 h 137"/>
              <a:gd name="T6" fmla="*/ 53 w 60"/>
              <a:gd name="T7" fmla="*/ 133 h 137"/>
              <a:gd name="T8" fmla="*/ 45 w 60"/>
              <a:gd name="T9" fmla="*/ 135 h 137"/>
              <a:gd name="T10" fmla="*/ 39 w 60"/>
              <a:gd name="T11" fmla="*/ 137 h 137"/>
              <a:gd name="T12" fmla="*/ 33 w 60"/>
              <a:gd name="T13" fmla="*/ 135 h 137"/>
              <a:gd name="T14" fmla="*/ 31 w 60"/>
              <a:gd name="T15" fmla="*/ 129 h 137"/>
              <a:gd name="T16" fmla="*/ 29 w 60"/>
              <a:gd name="T17" fmla="*/ 119 h 137"/>
              <a:gd name="T18" fmla="*/ 25 w 60"/>
              <a:gd name="T19" fmla="*/ 108 h 137"/>
              <a:gd name="T20" fmla="*/ 21 w 60"/>
              <a:gd name="T21" fmla="*/ 90 h 137"/>
              <a:gd name="T22" fmla="*/ 17 w 60"/>
              <a:gd name="T23" fmla="*/ 70 h 137"/>
              <a:gd name="T24" fmla="*/ 13 w 60"/>
              <a:gd name="T25" fmla="*/ 53 h 137"/>
              <a:gd name="T26" fmla="*/ 9 w 60"/>
              <a:gd name="T27" fmla="*/ 37 h 137"/>
              <a:gd name="T28" fmla="*/ 6 w 60"/>
              <a:gd name="T29" fmla="*/ 25 h 137"/>
              <a:gd name="T30" fmla="*/ 2 w 60"/>
              <a:gd name="T31" fmla="*/ 17 h 137"/>
              <a:gd name="T32" fmla="*/ 0 w 60"/>
              <a:gd name="T33" fmla="*/ 11 h 137"/>
              <a:gd name="T34" fmla="*/ 0 w 60"/>
              <a:gd name="T35" fmla="*/ 6 h 137"/>
              <a:gd name="T36" fmla="*/ 2 w 60"/>
              <a:gd name="T37" fmla="*/ 2 h 137"/>
              <a:gd name="T38" fmla="*/ 9 w 60"/>
              <a:gd name="T39" fmla="*/ 0 h 137"/>
              <a:gd name="T40" fmla="*/ 17 w 60"/>
              <a:gd name="T41" fmla="*/ 0 h 137"/>
              <a:gd name="T42" fmla="*/ 25 w 60"/>
              <a:gd name="T43" fmla="*/ 0 h 137"/>
              <a:gd name="T44" fmla="*/ 37 w 60"/>
              <a:gd name="T45" fmla="*/ 4 h 137"/>
              <a:gd name="T46" fmla="*/ 45 w 60"/>
              <a:gd name="T47" fmla="*/ 6 h 137"/>
              <a:gd name="T48" fmla="*/ 49 w 60"/>
              <a:gd name="T49" fmla="*/ 9 h 137"/>
              <a:gd name="T50" fmla="*/ 54 w 60"/>
              <a:gd name="T51" fmla="*/ 11 h 137"/>
              <a:gd name="T52" fmla="*/ 54 w 60"/>
              <a:gd name="T53" fmla="*/ 13 h 137"/>
              <a:gd name="T54" fmla="*/ 56 w 60"/>
              <a:gd name="T55" fmla="*/ 19 h 137"/>
              <a:gd name="T56" fmla="*/ 56 w 60"/>
              <a:gd name="T57" fmla="*/ 27 h 137"/>
              <a:gd name="T58" fmla="*/ 58 w 60"/>
              <a:gd name="T59" fmla="*/ 39 h 137"/>
              <a:gd name="T60" fmla="*/ 60 w 60"/>
              <a:gd name="T61" fmla="*/ 66 h 137"/>
              <a:gd name="T62" fmla="*/ 60 w 60"/>
              <a:gd name="T63" fmla="*/ 96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0" h="137">
                <a:moveTo>
                  <a:pt x="60" y="96"/>
                </a:moveTo>
                <a:lnTo>
                  <a:pt x="60" y="104"/>
                </a:lnTo>
                <a:lnTo>
                  <a:pt x="60" y="111"/>
                </a:lnTo>
                <a:lnTo>
                  <a:pt x="60" y="117"/>
                </a:lnTo>
                <a:lnTo>
                  <a:pt x="58" y="123"/>
                </a:lnTo>
                <a:lnTo>
                  <a:pt x="58" y="127"/>
                </a:lnTo>
                <a:lnTo>
                  <a:pt x="54" y="131"/>
                </a:lnTo>
                <a:lnTo>
                  <a:pt x="53" y="133"/>
                </a:lnTo>
                <a:lnTo>
                  <a:pt x="49" y="135"/>
                </a:lnTo>
                <a:lnTo>
                  <a:pt x="45" y="135"/>
                </a:lnTo>
                <a:lnTo>
                  <a:pt x="43" y="137"/>
                </a:lnTo>
                <a:lnTo>
                  <a:pt x="39" y="137"/>
                </a:lnTo>
                <a:lnTo>
                  <a:pt x="37" y="137"/>
                </a:lnTo>
                <a:lnTo>
                  <a:pt x="33" y="135"/>
                </a:lnTo>
                <a:lnTo>
                  <a:pt x="31" y="131"/>
                </a:lnTo>
                <a:lnTo>
                  <a:pt x="31" y="129"/>
                </a:lnTo>
                <a:lnTo>
                  <a:pt x="29" y="125"/>
                </a:lnTo>
                <a:lnTo>
                  <a:pt x="29" y="119"/>
                </a:lnTo>
                <a:lnTo>
                  <a:pt x="27" y="113"/>
                </a:lnTo>
                <a:lnTo>
                  <a:pt x="25" y="108"/>
                </a:lnTo>
                <a:lnTo>
                  <a:pt x="23" y="100"/>
                </a:lnTo>
                <a:lnTo>
                  <a:pt x="21" y="90"/>
                </a:lnTo>
                <a:lnTo>
                  <a:pt x="21" y="80"/>
                </a:lnTo>
                <a:lnTo>
                  <a:pt x="17" y="70"/>
                </a:lnTo>
                <a:lnTo>
                  <a:pt x="15" y="60"/>
                </a:lnTo>
                <a:lnTo>
                  <a:pt x="13" y="53"/>
                </a:lnTo>
                <a:lnTo>
                  <a:pt x="11" y="45"/>
                </a:lnTo>
                <a:lnTo>
                  <a:pt x="9" y="37"/>
                </a:lnTo>
                <a:lnTo>
                  <a:pt x="7" y="31"/>
                </a:lnTo>
                <a:lnTo>
                  <a:pt x="6" y="25"/>
                </a:lnTo>
                <a:lnTo>
                  <a:pt x="6" y="21"/>
                </a:lnTo>
                <a:lnTo>
                  <a:pt x="2" y="17"/>
                </a:lnTo>
                <a:lnTo>
                  <a:pt x="2" y="13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7" y="0"/>
                </a:lnTo>
                <a:lnTo>
                  <a:pt x="9" y="0"/>
                </a:lnTo>
                <a:lnTo>
                  <a:pt x="13" y="0"/>
                </a:lnTo>
                <a:lnTo>
                  <a:pt x="17" y="0"/>
                </a:lnTo>
                <a:lnTo>
                  <a:pt x="21" y="0"/>
                </a:lnTo>
                <a:lnTo>
                  <a:pt x="25" y="0"/>
                </a:lnTo>
                <a:lnTo>
                  <a:pt x="31" y="2"/>
                </a:lnTo>
                <a:lnTo>
                  <a:pt x="37" y="4"/>
                </a:lnTo>
                <a:lnTo>
                  <a:pt x="41" y="6"/>
                </a:lnTo>
                <a:lnTo>
                  <a:pt x="45" y="6"/>
                </a:lnTo>
                <a:lnTo>
                  <a:pt x="47" y="8"/>
                </a:lnTo>
                <a:lnTo>
                  <a:pt x="49" y="9"/>
                </a:lnTo>
                <a:lnTo>
                  <a:pt x="51" y="9"/>
                </a:lnTo>
                <a:lnTo>
                  <a:pt x="54" y="11"/>
                </a:lnTo>
                <a:lnTo>
                  <a:pt x="54" y="11"/>
                </a:lnTo>
                <a:lnTo>
                  <a:pt x="54" y="13"/>
                </a:lnTo>
                <a:lnTo>
                  <a:pt x="56" y="17"/>
                </a:lnTo>
                <a:lnTo>
                  <a:pt x="56" y="19"/>
                </a:lnTo>
                <a:lnTo>
                  <a:pt x="56" y="23"/>
                </a:lnTo>
                <a:lnTo>
                  <a:pt x="56" y="27"/>
                </a:lnTo>
                <a:lnTo>
                  <a:pt x="58" y="33"/>
                </a:lnTo>
                <a:lnTo>
                  <a:pt x="58" y="39"/>
                </a:lnTo>
                <a:lnTo>
                  <a:pt x="60" y="53"/>
                </a:lnTo>
                <a:lnTo>
                  <a:pt x="60" y="66"/>
                </a:lnTo>
                <a:lnTo>
                  <a:pt x="60" y="82"/>
                </a:lnTo>
                <a:lnTo>
                  <a:pt x="60" y="96"/>
                </a:lnTo>
                <a:lnTo>
                  <a:pt x="60" y="96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130">
            <a:extLst>
              <a:ext uri="{FF2B5EF4-FFF2-40B4-BE49-F238E27FC236}">
                <a16:creationId xmlns:a16="http://schemas.microsoft.com/office/drawing/2014/main" xmlns="" id="{24980EE6-81E9-4474-B517-9FFF9ACD5E19}"/>
              </a:ext>
            </a:extLst>
          </p:cNvPr>
          <p:cNvSpPr>
            <a:spLocks/>
          </p:cNvSpPr>
          <p:nvPr/>
        </p:nvSpPr>
        <p:spPr bwMode="auto">
          <a:xfrm>
            <a:off x="6250443" y="2631377"/>
            <a:ext cx="773148" cy="119801"/>
          </a:xfrm>
          <a:custGeom>
            <a:avLst/>
            <a:gdLst>
              <a:gd name="T0" fmla="*/ 92 w 160"/>
              <a:gd name="T1" fmla="*/ 14 h 20"/>
              <a:gd name="T2" fmla="*/ 84 w 160"/>
              <a:gd name="T3" fmla="*/ 14 h 20"/>
              <a:gd name="T4" fmla="*/ 74 w 160"/>
              <a:gd name="T5" fmla="*/ 14 h 20"/>
              <a:gd name="T6" fmla="*/ 64 w 160"/>
              <a:gd name="T7" fmla="*/ 16 h 20"/>
              <a:gd name="T8" fmla="*/ 53 w 160"/>
              <a:gd name="T9" fmla="*/ 16 h 20"/>
              <a:gd name="T10" fmla="*/ 41 w 160"/>
              <a:gd name="T11" fmla="*/ 18 h 20"/>
              <a:gd name="T12" fmla="*/ 29 w 160"/>
              <a:gd name="T13" fmla="*/ 18 h 20"/>
              <a:gd name="T14" fmla="*/ 15 w 160"/>
              <a:gd name="T15" fmla="*/ 20 h 20"/>
              <a:gd name="T16" fmla="*/ 0 w 160"/>
              <a:gd name="T17" fmla="*/ 20 h 20"/>
              <a:gd name="T18" fmla="*/ 0 w 160"/>
              <a:gd name="T19" fmla="*/ 14 h 20"/>
              <a:gd name="T20" fmla="*/ 23 w 160"/>
              <a:gd name="T21" fmla="*/ 12 h 20"/>
              <a:gd name="T22" fmla="*/ 45 w 160"/>
              <a:gd name="T23" fmla="*/ 10 h 20"/>
              <a:gd name="T24" fmla="*/ 66 w 160"/>
              <a:gd name="T25" fmla="*/ 6 h 20"/>
              <a:gd name="T26" fmla="*/ 86 w 160"/>
              <a:gd name="T27" fmla="*/ 4 h 20"/>
              <a:gd name="T28" fmla="*/ 104 w 160"/>
              <a:gd name="T29" fmla="*/ 2 h 20"/>
              <a:gd name="T30" fmla="*/ 111 w 160"/>
              <a:gd name="T31" fmla="*/ 0 h 20"/>
              <a:gd name="T32" fmla="*/ 119 w 160"/>
              <a:gd name="T33" fmla="*/ 0 h 20"/>
              <a:gd name="T34" fmla="*/ 125 w 160"/>
              <a:gd name="T35" fmla="*/ 0 h 20"/>
              <a:gd name="T36" fmla="*/ 133 w 160"/>
              <a:gd name="T37" fmla="*/ 0 h 20"/>
              <a:gd name="T38" fmla="*/ 139 w 160"/>
              <a:gd name="T39" fmla="*/ 0 h 20"/>
              <a:gd name="T40" fmla="*/ 143 w 160"/>
              <a:gd name="T41" fmla="*/ 2 h 20"/>
              <a:gd name="T42" fmla="*/ 151 w 160"/>
              <a:gd name="T43" fmla="*/ 4 h 20"/>
              <a:gd name="T44" fmla="*/ 154 w 160"/>
              <a:gd name="T45" fmla="*/ 4 h 20"/>
              <a:gd name="T46" fmla="*/ 156 w 160"/>
              <a:gd name="T47" fmla="*/ 4 h 20"/>
              <a:gd name="T48" fmla="*/ 158 w 160"/>
              <a:gd name="T49" fmla="*/ 6 h 20"/>
              <a:gd name="T50" fmla="*/ 160 w 160"/>
              <a:gd name="T51" fmla="*/ 6 h 20"/>
              <a:gd name="T52" fmla="*/ 160 w 160"/>
              <a:gd name="T53" fmla="*/ 8 h 20"/>
              <a:gd name="T54" fmla="*/ 160 w 160"/>
              <a:gd name="T55" fmla="*/ 8 h 20"/>
              <a:gd name="T56" fmla="*/ 160 w 160"/>
              <a:gd name="T57" fmla="*/ 10 h 20"/>
              <a:gd name="T58" fmla="*/ 160 w 160"/>
              <a:gd name="T59" fmla="*/ 12 h 20"/>
              <a:gd name="T60" fmla="*/ 158 w 160"/>
              <a:gd name="T61" fmla="*/ 12 h 20"/>
              <a:gd name="T62" fmla="*/ 156 w 160"/>
              <a:gd name="T63" fmla="*/ 14 h 20"/>
              <a:gd name="T64" fmla="*/ 153 w 160"/>
              <a:gd name="T65" fmla="*/ 14 h 20"/>
              <a:gd name="T66" fmla="*/ 149 w 160"/>
              <a:gd name="T67" fmla="*/ 14 h 20"/>
              <a:gd name="T68" fmla="*/ 143 w 160"/>
              <a:gd name="T69" fmla="*/ 12 h 20"/>
              <a:gd name="T70" fmla="*/ 137 w 160"/>
              <a:gd name="T71" fmla="*/ 12 h 20"/>
              <a:gd name="T72" fmla="*/ 133 w 160"/>
              <a:gd name="T73" fmla="*/ 12 h 20"/>
              <a:gd name="T74" fmla="*/ 129 w 160"/>
              <a:gd name="T75" fmla="*/ 10 h 20"/>
              <a:gd name="T76" fmla="*/ 123 w 160"/>
              <a:gd name="T77" fmla="*/ 10 h 20"/>
              <a:gd name="T78" fmla="*/ 119 w 160"/>
              <a:gd name="T79" fmla="*/ 12 h 20"/>
              <a:gd name="T80" fmla="*/ 113 w 160"/>
              <a:gd name="T81" fmla="*/ 12 h 20"/>
              <a:gd name="T82" fmla="*/ 105 w 160"/>
              <a:gd name="T83" fmla="*/ 12 h 20"/>
              <a:gd name="T84" fmla="*/ 92 w 160"/>
              <a:gd name="T85" fmla="*/ 14 h 20"/>
              <a:gd name="T86" fmla="*/ 92 w 160"/>
              <a:gd name="T87" fmla="*/ 14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0" h="20">
                <a:moveTo>
                  <a:pt x="92" y="14"/>
                </a:moveTo>
                <a:lnTo>
                  <a:pt x="84" y="14"/>
                </a:lnTo>
                <a:lnTo>
                  <a:pt x="74" y="14"/>
                </a:lnTo>
                <a:lnTo>
                  <a:pt x="64" y="16"/>
                </a:lnTo>
                <a:lnTo>
                  <a:pt x="53" y="16"/>
                </a:lnTo>
                <a:lnTo>
                  <a:pt x="41" y="18"/>
                </a:lnTo>
                <a:lnTo>
                  <a:pt x="29" y="18"/>
                </a:lnTo>
                <a:lnTo>
                  <a:pt x="15" y="20"/>
                </a:lnTo>
                <a:lnTo>
                  <a:pt x="0" y="20"/>
                </a:lnTo>
                <a:lnTo>
                  <a:pt x="0" y="14"/>
                </a:lnTo>
                <a:lnTo>
                  <a:pt x="23" y="12"/>
                </a:lnTo>
                <a:lnTo>
                  <a:pt x="45" y="10"/>
                </a:lnTo>
                <a:lnTo>
                  <a:pt x="66" y="6"/>
                </a:lnTo>
                <a:lnTo>
                  <a:pt x="86" y="4"/>
                </a:lnTo>
                <a:lnTo>
                  <a:pt x="104" y="2"/>
                </a:lnTo>
                <a:lnTo>
                  <a:pt x="111" y="0"/>
                </a:lnTo>
                <a:lnTo>
                  <a:pt x="119" y="0"/>
                </a:lnTo>
                <a:lnTo>
                  <a:pt x="125" y="0"/>
                </a:lnTo>
                <a:lnTo>
                  <a:pt x="133" y="0"/>
                </a:lnTo>
                <a:lnTo>
                  <a:pt x="139" y="0"/>
                </a:lnTo>
                <a:lnTo>
                  <a:pt x="143" y="2"/>
                </a:lnTo>
                <a:lnTo>
                  <a:pt x="151" y="4"/>
                </a:lnTo>
                <a:lnTo>
                  <a:pt x="154" y="4"/>
                </a:lnTo>
                <a:lnTo>
                  <a:pt x="156" y="4"/>
                </a:lnTo>
                <a:lnTo>
                  <a:pt x="158" y="6"/>
                </a:lnTo>
                <a:lnTo>
                  <a:pt x="160" y="6"/>
                </a:lnTo>
                <a:lnTo>
                  <a:pt x="160" y="8"/>
                </a:lnTo>
                <a:lnTo>
                  <a:pt x="160" y="8"/>
                </a:lnTo>
                <a:lnTo>
                  <a:pt x="160" y="10"/>
                </a:lnTo>
                <a:lnTo>
                  <a:pt x="160" y="12"/>
                </a:lnTo>
                <a:lnTo>
                  <a:pt x="158" y="12"/>
                </a:lnTo>
                <a:lnTo>
                  <a:pt x="156" y="14"/>
                </a:lnTo>
                <a:lnTo>
                  <a:pt x="153" y="14"/>
                </a:lnTo>
                <a:lnTo>
                  <a:pt x="149" y="14"/>
                </a:lnTo>
                <a:lnTo>
                  <a:pt x="143" y="12"/>
                </a:lnTo>
                <a:lnTo>
                  <a:pt x="137" y="12"/>
                </a:lnTo>
                <a:lnTo>
                  <a:pt x="133" y="12"/>
                </a:lnTo>
                <a:lnTo>
                  <a:pt x="129" y="10"/>
                </a:lnTo>
                <a:lnTo>
                  <a:pt x="123" y="10"/>
                </a:lnTo>
                <a:lnTo>
                  <a:pt x="119" y="12"/>
                </a:lnTo>
                <a:lnTo>
                  <a:pt x="113" y="12"/>
                </a:lnTo>
                <a:lnTo>
                  <a:pt x="105" y="12"/>
                </a:lnTo>
                <a:lnTo>
                  <a:pt x="92" y="14"/>
                </a:lnTo>
                <a:lnTo>
                  <a:pt x="92" y="14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131">
            <a:extLst>
              <a:ext uri="{FF2B5EF4-FFF2-40B4-BE49-F238E27FC236}">
                <a16:creationId xmlns:a16="http://schemas.microsoft.com/office/drawing/2014/main" xmlns="" id="{7B3D3503-94AC-4579-934B-06BBCFF17567}"/>
              </a:ext>
            </a:extLst>
          </p:cNvPr>
          <p:cNvSpPr>
            <a:spLocks/>
          </p:cNvSpPr>
          <p:nvPr/>
        </p:nvSpPr>
        <p:spPr bwMode="auto">
          <a:xfrm>
            <a:off x="4945754" y="2165500"/>
            <a:ext cx="1043749" cy="585680"/>
          </a:xfrm>
          <a:custGeom>
            <a:avLst/>
            <a:gdLst>
              <a:gd name="T0" fmla="*/ 10 w 218"/>
              <a:gd name="T1" fmla="*/ 67 h 89"/>
              <a:gd name="T2" fmla="*/ 4 w 218"/>
              <a:gd name="T3" fmla="*/ 61 h 89"/>
              <a:gd name="T4" fmla="*/ 0 w 218"/>
              <a:gd name="T5" fmla="*/ 55 h 89"/>
              <a:gd name="T6" fmla="*/ 0 w 218"/>
              <a:gd name="T7" fmla="*/ 49 h 89"/>
              <a:gd name="T8" fmla="*/ 2 w 218"/>
              <a:gd name="T9" fmla="*/ 44 h 89"/>
              <a:gd name="T10" fmla="*/ 6 w 218"/>
              <a:gd name="T11" fmla="*/ 42 h 89"/>
              <a:gd name="T12" fmla="*/ 12 w 218"/>
              <a:gd name="T13" fmla="*/ 42 h 89"/>
              <a:gd name="T14" fmla="*/ 24 w 218"/>
              <a:gd name="T15" fmla="*/ 44 h 89"/>
              <a:gd name="T16" fmla="*/ 34 w 218"/>
              <a:gd name="T17" fmla="*/ 46 h 89"/>
              <a:gd name="T18" fmla="*/ 39 w 218"/>
              <a:gd name="T19" fmla="*/ 46 h 89"/>
              <a:gd name="T20" fmla="*/ 41 w 218"/>
              <a:gd name="T21" fmla="*/ 46 h 89"/>
              <a:gd name="T22" fmla="*/ 47 w 218"/>
              <a:gd name="T23" fmla="*/ 44 h 89"/>
              <a:gd name="T24" fmla="*/ 55 w 218"/>
              <a:gd name="T25" fmla="*/ 42 h 89"/>
              <a:gd name="T26" fmla="*/ 65 w 218"/>
              <a:gd name="T27" fmla="*/ 40 h 89"/>
              <a:gd name="T28" fmla="*/ 77 w 218"/>
              <a:gd name="T29" fmla="*/ 36 h 89"/>
              <a:gd name="T30" fmla="*/ 90 w 218"/>
              <a:gd name="T31" fmla="*/ 32 h 89"/>
              <a:gd name="T32" fmla="*/ 114 w 218"/>
              <a:gd name="T33" fmla="*/ 24 h 89"/>
              <a:gd name="T34" fmla="*/ 145 w 218"/>
              <a:gd name="T35" fmla="*/ 16 h 89"/>
              <a:gd name="T36" fmla="*/ 171 w 218"/>
              <a:gd name="T37" fmla="*/ 8 h 89"/>
              <a:gd name="T38" fmla="*/ 190 w 218"/>
              <a:gd name="T39" fmla="*/ 4 h 89"/>
              <a:gd name="T40" fmla="*/ 202 w 218"/>
              <a:gd name="T41" fmla="*/ 2 h 89"/>
              <a:gd name="T42" fmla="*/ 208 w 218"/>
              <a:gd name="T43" fmla="*/ 0 h 89"/>
              <a:gd name="T44" fmla="*/ 214 w 218"/>
              <a:gd name="T45" fmla="*/ 2 h 89"/>
              <a:gd name="T46" fmla="*/ 216 w 218"/>
              <a:gd name="T47" fmla="*/ 2 h 89"/>
              <a:gd name="T48" fmla="*/ 216 w 218"/>
              <a:gd name="T49" fmla="*/ 8 h 89"/>
              <a:gd name="T50" fmla="*/ 212 w 218"/>
              <a:gd name="T51" fmla="*/ 12 h 89"/>
              <a:gd name="T52" fmla="*/ 206 w 218"/>
              <a:gd name="T53" fmla="*/ 16 h 89"/>
              <a:gd name="T54" fmla="*/ 198 w 218"/>
              <a:gd name="T55" fmla="*/ 20 h 89"/>
              <a:gd name="T56" fmla="*/ 188 w 218"/>
              <a:gd name="T57" fmla="*/ 24 h 89"/>
              <a:gd name="T58" fmla="*/ 177 w 218"/>
              <a:gd name="T59" fmla="*/ 30 h 89"/>
              <a:gd name="T60" fmla="*/ 163 w 218"/>
              <a:gd name="T61" fmla="*/ 36 h 89"/>
              <a:gd name="T62" fmla="*/ 139 w 218"/>
              <a:gd name="T63" fmla="*/ 46 h 89"/>
              <a:gd name="T64" fmla="*/ 114 w 218"/>
              <a:gd name="T65" fmla="*/ 57 h 89"/>
              <a:gd name="T66" fmla="*/ 94 w 218"/>
              <a:gd name="T67" fmla="*/ 67 h 89"/>
              <a:gd name="T68" fmla="*/ 81 w 218"/>
              <a:gd name="T69" fmla="*/ 75 h 89"/>
              <a:gd name="T70" fmla="*/ 73 w 218"/>
              <a:gd name="T71" fmla="*/ 81 h 89"/>
              <a:gd name="T72" fmla="*/ 61 w 218"/>
              <a:gd name="T73" fmla="*/ 87 h 89"/>
              <a:gd name="T74" fmla="*/ 47 w 218"/>
              <a:gd name="T75" fmla="*/ 89 h 89"/>
              <a:gd name="T76" fmla="*/ 34 w 218"/>
              <a:gd name="T77" fmla="*/ 83 h 89"/>
              <a:gd name="T78" fmla="*/ 18 w 218"/>
              <a:gd name="T79" fmla="*/ 73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18" h="89">
                <a:moveTo>
                  <a:pt x="18" y="73"/>
                </a:moveTo>
                <a:lnTo>
                  <a:pt x="10" y="67"/>
                </a:lnTo>
                <a:lnTo>
                  <a:pt x="8" y="63"/>
                </a:lnTo>
                <a:lnTo>
                  <a:pt x="4" y="61"/>
                </a:lnTo>
                <a:lnTo>
                  <a:pt x="2" y="57"/>
                </a:lnTo>
                <a:lnTo>
                  <a:pt x="0" y="55"/>
                </a:lnTo>
                <a:lnTo>
                  <a:pt x="0" y="51"/>
                </a:lnTo>
                <a:lnTo>
                  <a:pt x="0" y="49"/>
                </a:lnTo>
                <a:lnTo>
                  <a:pt x="0" y="46"/>
                </a:lnTo>
                <a:lnTo>
                  <a:pt x="2" y="44"/>
                </a:lnTo>
                <a:lnTo>
                  <a:pt x="4" y="44"/>
                </a:lnTo>
                <a:lnTo>
                  <a:pt x="6" y="42"/>
                </a:lnTo>
                <a:lnTo>
                  <a:pt x="8" y="42"/>
                </a:lnTo>
                <a:lnTo>
                  <a:pt x="12" y="42"/>
                </a:lnTo>
                <a:lnTo>
                  <a:pt x="16" y="42"/>
                </a:lnTo>
                <a:lnTo>
                  <a:pt x="24" y="44"/>
                </a:lnTo>
                <a:lnTo>
                  <a:pt x="30" y="46"/>
                </a:lnTo>
                <a:lnTo>
                  <a:pt x="34" y="46"/>
                </a:lnTo>
                <a:lnTo>
                  <a:pt x="38" y="46"/>
                </a:lnTo>
                <a:lnTo>
                  <a:pt x="39" y="46"/>
                </a:lnTo>
                <a:lnTo>
                  <a:pt x="39" y="46"/>
                </a:lnTo>
                <a:lnTo>
                  <a:pt x="41" y="46"/>
                </a:lnTo>
                <a:lnTo>
                  <a:pt x="43" y="46"/>
                </a:lnTo>
                <a:lnTo>
                  <a:pt x="47" y="44"/>
                </a:lnTo>
                <a:lnTo>
                  <a:pt x="51" y="44"/>
                </a:lnTo>
                <a:lnTo>
                  <a:pt x="55" y="42"/>
                </a:lnTo>
                <a:lnTo>
                  <a:pt x="59" y="42"/>
                </a:lnTo>
                <a:lnTo>
                  <a:pt x="65" y="40"/>
                </a:lnTo>
                <a:lnTo>
                  <a:pt x="71" y="38"/>
                </a:lnTo>
                <a:lnTo>
                  <a:pt x="77" y="36"/>
                </a:lnTo>
                <a:lnTo>
                  <a:pt x="83" y="34"/>
                </a:lnTo>
                <a:lnTo>
                  <a:pt x="90" y="32"/>
                </a:lnTo>
                <a:lnTo>
                  <a:pt x="98" y="30"/>
                </a:lnTo>
                <a:lnTo>
                  <a:pt x="114" y="24"/>
                </a:lnTo>
                <a:lnTo>
                  <a:pt x="132" y="20"/>
                </a:lnTo>
                <a:lnTo>
                  <a:pt x="145" y="16"/>
                </a:lnTo>
                <a:lnTo>
                  <a:pt x="159" y="12"/>
                </a:lnTo>
                <a:lnTo>
                  <a:pt x="171" y="8"/>
                </a:lnTo>
                <a:lnTo>
                  <a:pt x="181" y="6"/>
                </a:lnTo>
                <a:lnTo>
                  <a:pt x="190" y="4"/>
                </a:lnTo>
                <a:lnTo>
                  <a:pt x="196" y="2"/>
                </a:lnTo>
                <a:lnTo>
                  <a:pt x="202" y="2"/>
                </a:lnTo>
                <a:lnTo>
                  <a:pt x="206" y="0"/>
                </a:lnTo>
                <a:lnTo>
                  <a:pt x="208" y="0"/>
                </a:lnTo>
                <a:lnTo>
                  <a:pt x="212" y="0"/>
                </a:lnTo>
                <a:lnTo>
                  <a:pt x="214" y="2"/>
                </a:lnTo>
                <a:lnTo>
                  <a:pt x="216" y="2"/>
                </a:lnTo>
                <a:lnTo>
                  <a:pt x="216" y="2"/>
                </a:lnTo>
                <a:lnTo>
                  <a:pt x="218" y="6"/>
                </a:lnTo>
                <a:lnTo>
                  <a:pt x="216" y="8"/>
                </a:lnTo>
                <a:lnTo>
                  <a:pt x="214" y="10"/>
                </a:lnTo>
                <a:lnTo>
                  <a:pt x="212" y="12"/>
                </a:lnTo>
                <a:lnTo>
                  <a:pt x="208" y="14"/>
                </a:lnTo>
                <a:lnTo>
                  <a:pt x="206" y="16"/>
                </a:lnTo>
                <a:lnTo>
                  <a:pt x="202" y="18"/>
                </a:lnTo>
                <a:lnTo>
                  <a:pt x="198" y="20"/>
                </a:lnTo>
                <a:lnTo>
                  <a:pt x="192" y="22"/>
                </a:lnTo>
                <a:lnTo>
                  <a:pt x="188" y="24"/>
                </a:lnTo>
                <a:lnTo>
                  <a:pt x="183" y="28"/>
                </a:lnTo>
                <a:lnTo>
                  <a:pt x="177" y="30"/>
                </a:lnTo>
                <a:lnTo>
                  <a:pt x="169" y="34"/>
                </a:lnTo>
                <a:lnTo>
                  <a:pt x="163" y="36"/>
                </a:lnTo>
                <a:lnTo>
                  <a:pt x="155" y="40"/>
                </a:lnTo>
                <a:lnTo>
                  <a:pt x="139" y="46"/>
                </a:lnTo>
                <a:lnTo>
                  <a:pt x="126" y="51"/>
                </a:lnTo>
                <a:lnTo>
                  <a:pt x="114" y="57"/>
                </a:lnTo>
                <a:lnTo>
                  <a:pt x="104" y="63"/>
                </a:lnTo>
                <a:lnTo>
                  <a:pt x="94" y="67"/>
                </a:lnTo>
                <a:lnTo>
                  <a:pt x="87" y="71"/>
                </a:lnTo>
                <a:lnTo>
                  <a:pt x="81" y="75"/>
                </a:lnTo>
                <a:lnTo>
                  <a:pt x="77" y="79"/>
                </a:lnTo>
                <a:lnTo>
                  <a:pt x="73" y="81"/>
                </a:lnTo>
                <a:lnTo>
                  <a:pt x="69" y="85"/>
                </a:lnTo>
                <a:lnTo>
                  <a:pt x="61" y="87"/>
                </a:lnTo>
                <a:lnTo>
                  <a:pt x="53" y="89"/>
                </a:lnTo>
                <a:lnTo>
                  <a:pt x="47" y="89"/>
                </a:lnTo>
                <a:lnTo>
                  <a:pt x="39" y="87"/>
                </a:lnTo>
                <a:lnTo>
                  <a:pt x="34" y="83"/>
                </a:lnTo>
                <a:lnTo>
                  <a:pt x="26" y="79"/>
                </a:lnTo>
                <a:lnTo>
                  <a:pt x="18" y="73"/>
                </a:lnTo>
                <a:lnTo>
                  <a:pt x="18" y="73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7" name="Freeform 134">
            <a:extLst>
              <a:ext uri="{FF2B5EF4-FFF2-40B4-BE49-F238E27FC236}">
                <a16:creationId xmlns:a16="http://schemas.microsoft.com/office/drawing/2014/main" xmlns="" id="{48A5E8B7-92CB-496A-9370-AF17F5E44564}"/>
              </a:ext>
            </a:extLst>
          </p:cNvPr>
          <p:cNvSpPr>
            <a:spLocks/>
          </p:cNvSpPr>
          <p:nvPr/>
        </p:nvSpPr>
        <p:spPr bwMode="auto">
          <a:xfrm>
            <a:off x="9352094" y="1174389"/>
            <a:ext cx="1217706" cy="332776"/>
          </a:xfrm>
          <a:custGeom>
            <a:avLst/>
            <a:gdLst>
              <a:gd name="T0" fmla="*/ 219 w 252"/>
              <a:gd name="T1" fmla="*/ 29 h 51"/>
              <a:gd name="T2" fmla="*/ 205 w 252"/>
              <a:gd name="T3" fmla="*/ 33 h 51"/>
              <a:gd name="T4" fmla="*/ 197 w 252"/>
              <a:gd name="T5" fmla="*/ 33 h 51"/>
              <a:gd name="T6" fmla="*/ 194 w 252"/>
              <a:gd name="T7" fmla="*/ 33 h 51"/>
              <a:gd name="T8" fmla="*/ 188 w 252"/>
              <a:gd name="T9" fmla="*/ 33 h 51"/>
              <a:gd name="T10" fmla="*/ 182 w 252"/>
              <a:gd name="T11" fmla="*/ 33 h 51"/>
              <a:gd name="T12" fmla="*/ 172 w 252"/>
              <a:gd name="T13" fmla="*/ 35 h 51"/>
              <a:gd name="T14" fmla="*/ 160 w 252"/>
              <a:gd name="T15" fmla="*/ 35 h 51"/>
              <a:gd name="T16" fmla="*/ 147 w 252"/>
              <a:gd name="T17" fmla="*/ 37 h 51"/>
              <a:gd name="T18" fmla="*/ 133 w 252"/>
              <a:gd name="T19" fmla="*/ 39 h 51"/>
              <a:gd name="T20" fmla="*/ 105 w 252"/>
              <a:gd name="T21" fmla="*/ 41 h 51"/>
              <a:gd name="T22" fmla="*/ 88 w 252"/>
              <a:gd name="T23" fmla="*/ 43 h 51"/>
              <a:gd name="T24" fmla="*/ 70 w 252"/>
              <a:gd name="T25" fmla="*/ 45 h 51"/>
              <a:gd name="T26" fmla="*/ 56 w 252"/>
              <a:gd name="T27" fmla="*/ 47 h 51"/>
              <a:gd name="T28" fmla="*/ 45 w 252"/>
              <a:gd name="T29" fmla="*/ 49 h 51"/>
              <a:gd name="T30" fmla="*/ 35 w 252"/>
              <a:gd name="T31" fmla="*/ 49 h 51"/>
              <a:gd name="T32" fmla="*/ 27 w 252"/>
              <a:gd name="T33" fmla="*/ 51 h 51"/>
              <a:gd name="T34" fmla="*/ 21 w 252"/>
              <a:gd name="T35" fmla="*/ 51 h 51"/>
              <a:gd name="T36" fmla="*/ 17 w 252"/>
              <a:gd name="T37" fmla="*/ 51 h 51"/>
              <a:gd name="T38" fmla="*/ 9 w 252"/>
              <a:gd name="T39" fmla="*/ 49 h 51"/>
              <a:gd name="T40" fmla="*/ 2 w 252"/>
              <a:gd name="T41" fmla="*/ 43 h 51"/>
              <a:gd name="T42" fmla="*/ 0 w 252"/>
              <a:gd name="T43" fmla="*/ 39 h 51"/>
              <a:gd name="T44" fmla="*/ 0 w 252"/>
              <a:gd name="T45" fmla="*/ 35 h 51"/>
              <a:gd name="T46" fmla="*/ 2 w 252"/>
              <a:gd name="T47" fmla="*/ 33 h 51"/>
              <a:gd name="T48" fmla="*/ 11 w 252"/>
              <a:gd name="T49" fmla="*/ 31 h 51"/>
              <a:gd name="T50" fmla="*/ 23 w 252"/>
              <a:gd name="T51" fmla="*/ 29 h 51"/>
              <a:gd name="T52" fmla="*/ 33 w 252"/>
              <a:gd name="T53" fmla="*/ 27 h 51"/>
              <a:gd name="T54" fmla="*/ 45 w 252"/>
              <a:gd name="T55" fmla="*/ 25 h 51"/>
              <a:gd name="T56" fmla="*/ 60 w 252"/>
              <a:gd name="T57" fmla="*/ 23 h 51"/>
              <a:gd name="T58" fmla="*/ 84 w 252"/>
              <a:gd name="T59" fmla="*/ 19 h 51"/>
              <a:gd name="T60" fmla="*/ 115 w 252"/>
              <a:gd name="T61" fmla="*/ 15 h 51"/>
              <a:gd name="T62" fmla="*/ 149 w 252"/>
              <a:gd name="T63" fmla="*/ 10 h 51"/>
              <a:gd name="T64" fmla="*/ 178 w 252"/>
              <a:gd name="T65" fmla="*/ 4 h 51"/>
              <a:gd name="T66" fmla="*/ 197 w 252"/>
              <a:gd name="T67" fmla="*/ 2 h 51"/>
              <a:gd name="T68" fmla="*/ 205 w 252"/>
              <a:gd name="T69" fmla="*/ 2 h 51"/>
              <a:gd name="T70" fmla="*/ 211 w 252"/>
              <a:gd name="T71" fmla="*/ 0 h 51"/>
              <a:gd name="T72" fmla="*/ 215 w 252"/>
              <a:gd name="T73" fmla="*/ 0 h 51"/>
              <a:gd name="T74" fmla="*/ 225 w 252"/>
              <a:gd name="T75" fmla="*/ 2 h 51"/>
              <a:gd name="T76" fmla="*/ 239 w 252"/>
              <a:gd name="T77" fmla="*/ 6 h 51"/>
              <a:gd name="T78" fmla="*/ 250 w 252"/>
              <a:gd name="T79" fmla="*/ 10 h 51"/>
              <a:gd name="T80" fmla="*/ 252 w 252"/>
              <a:gd name="T81" fmla="*/ 15 h 51"/>
              <a:gd name="T82" fmla="*/ 252 w 252"/>
              <a:gd name="T83" fmla="*/ 17 h 51"/>
              <a:gd name="T84" fmla="*/ 248 w 252"/>
              <a:gd name="T85" fmla="*/ 21 h 51"/>
              <a:gd name="T86" fmla="*/ 241 w 252"/>
              <a:gd name="T87" fmla="*/ 23 h 51"/>
              <a:gd name="T88" fmla="*/ 231 w 252"/>
              <a:gd name="T89" fmla="*/ 27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52" h="51">
                <a:moveTo>
                  <a:pt x="231" y="27"/>
                </a:moveTo>
                <a:lnTo>
                  <a:pt x="219" y="29"/>
                </a:lnTo>
                <a:lnTo>
                  <a:pt x="209" y="31"/>
                </a:lnTo>
                <a:lnTo>
                  <a:pt x="205" y="33"/>
                </a:lnTo>
                <a:lnTo>
                  <a:pt x="201" y="33"/>
                </a:lnTo>
                <a:lnTo>
                  <a:pt x="197" y="33"/>
                </a:lnTo>
                <a:lnTo>
                  <a:pt x="196" y="33"/>
                </a:lnTo>
                <a:lnTo>
                  <a:pt x="194" y="33"/>
                </a:lnTo>
                <a:lnTo>
                  <a:pt x="192" y="33"/>
                </a:lnTo>
                <a:lnTo>
                  <a:pt x="188" y="33"/>
                </a:lnTo>
                <a:lnTo>
                  <a:pt x="186" y="33"/>
                </a:lnTo>
                <a:lnTo>
                  <a:pt x="182" y="33"/>
                </a:lnTo>
                <a:lnTo>
                  <a:pt x="178" y="35"/>
                </a:lnTo>
                <a:lnTo>
                  <a:pt x="172" y="35"/>
                </a:lnTo>
                <a:lnTo>
                  <a:pt x="166" y="35"/>
                </a:lnTo>
                <a:lnTo>
                  <a:pt x="160" y="35"/>
                </a:lnTo>
                <a:lnTo>
                  <a:pt x="154" y="37"/>
                </a:lnTo>
                <a:lnTo>
                  <a:pt x="147" y="37"/>
                </a:lnTo>
                <a:lnTo>
                  <a:pt x="141" y="37"/>
                </a:lnTo>
                <a:lnTo>
                  <a:pt x="133" y="39"/>
                </a:lnTo>
                <a:lnTo>
                  <a:pt x="123" y="39"/>
                </a:lnTo>
                <a:lnTo>
                  <a:pt x="105" y="41"/>
                </a:lnTo>
                <a:lnTo>
                  <a:pt x="96" y="43"/>
                </a:lnTo>
                <a:lnTo>
                  <a:pt x="88" y="43"/>
                </a:lnTo>
                <a:lnTo>
                  <a:pt x="78" y="45"/>
                </a:lnTo>
                <a:lnTo>
                  <a:pt x="70" y="45"/>
                </a:lnTo>
                <a:lnTo>
                  <a:pt x="64" y="47"/>
                </a:lnTo>
                <a:lnTo>
                  <a:pt x="56" y="47"/>
                </a:lnTo>
                <a:lnTo>
                  <a:pt x="51" y="49"/>
                </a:lnTo>
                <a:lnTo>
                  <a:pt x="45" y="49"/>
                </a:lnTo>
                <a:lnTo>
                  <a:pt x="39" y="49"/>
                </a:lnTo>
                <a:lnTo>
                  <a:pt x="35" y="49"/>
                </a:lnTo>
                <a:lnTo>
                  <a:pt x="31" y="51"/>
                </a:lnTo>
                <a:lnTo>
                  <a:pt x="27" y="51"/>
                </a:lnTo>
                <a:lnTo>
                  <a:pt x="23" y="51"/>
                </a:lnTo>
                <a:lnTo>
                  <a:pt x="21" y="51"/>
                </a:lnTo>
                <a:lnTo>
                  <a:pt x="19" y="51"/>
                </a:lnTo>
                <a:lnTo>
                  <a:pt x="17" y="51"/>
                </a:lnTo>
                <a:lnTo>
                  <a:pt x="13" y="51"/>
                </a:lnTo>
                <a:lnTo>
                  <a:pt x="9" y="49"/>
                </a:lnTo>
                <a:lnTo>
                  <a:pt x="5" y="47"/>
                </a:lnTo>
                <a:lnTo>
                  <a:pt x="2" y="43"/>
                </a:lnTo>
                <a:lnTo>
                  <a:pt x="2" y="41"/>
                </a:lnTo>
                <a:lnTo>
                  <a:pt x="0" y="39"/>
                </a:lnTo>
                <a:lnTo>
                  <a:pt x="0" y="37"/>
                </a:lnTo>
                <a:lnTo>
                  <a:pt x="0" y="35"/>
                </a:lnTo>
                <a:lnTo>
                  <a:pt x="2" y="35"/>
                </a:lnTo>
                <a:lnTo>
                  <a:pt x="2" y="33"/>
                </a:lnTo>
                <a:lnTo>
                  <a:pt x="7" y="31"/>
                </a:lnTo>
                <a:lnTo>
                  <a:pt x="11" y="31"/>
                </a:lnTo>
                <a:lnTo>
                  <a:pt x="19" y="29"/>
                </a:lnTo>
                <a:lnTo>
                  <a:pt x="23" y="29"/>
                </a:lnTo>
                <a:lnTo>
                  <a:pt x="27" y="27"/>
                </a:lnTo>
                <a:lnTo>
                  <a:pt x="33" y="27"/>
                </a:lnTo>
                <a:lnTo>
                  <a:pt x="39" y="27"/>
                </a:lnTo>
                <a:lnTo>
                  <a:pt x="45" y="25"/>
                </a:lnTo>
                <a:lnTo>
                  <a:pt x="51" y="25"/>
                </a:lnTo>
                <a:lnTo>
                  <a:pt x="60" y="23"/>
                </a:lnTo>
                <a:lnTo>
                  <a:pt x="72" y="21"/>
                </a:lnTo>
                <a:lnTo>
                  <a:pt x="84" y="19"/>
                </a:lnTo>
                <a:lnTo>
                  <a:pt x="98" y="17"/>
                </a:lnTo>
                <a:lnTo>
                  <a:pt x="115" y="15"/>
                </a:lnTo>
                <a:lnTo>
                  <a:pt x="133" y="12"/>
                </a:lnTo>
                <a:lnTo>
                  <a:pt x="149" y="10"/>
                </a:lnTo>
                <a:lnTo>
                  <a:pt x="164" y="6"/>
                </a:lnTo>
                <a:lnTo>
                  <a:pt x="178" y="4"/>
                </a:lnTo>
                <a:lnTo>
                  <a:pt x="188" y="4"/>
                </a:lnTo>
                <a:lnTo>
                  <a:pt x="197" y="2"/>
                </a:lnTo>
                <a:lnTo>
                  <a:pt x="201" y="2"/>
                </a:lnTo>
                <a:lnTo>
                  <a:pt x="205" y="2"/>
                </a:lnTo>
                <a:lnTo>
                  <a:pt x="209" y="0"/>
                </a:lnTo>
                <a:lnTo>
                  <a:pt x="211" y="0"/>
                </a:lnTo>
                <a:lnTo>
                  <a:pt x="213" y="0"/>
                </a:lnTo>
                <a:lnTo>
                  <a:pt x="215" y="0"/>
                </a:lnTo>
                <a:lnTo>
                  <a:pt x="221" y="0"/>
                </a:lnTo>
                <a:lnTo>
                  <a:pt x="225" y="2"/>
                </a:lnTo>
                <a:lnTo>
                  <a:pt x="233" y="4"/>
                </a:lnTo>
                <a:lnTo>
                  <a:pt x="239" y="6"/>
                </a:lnTo>
                <a:lnTo>
                  <a:pt x="245" y="8"/>
                </a:lnTo>
                <a:lnTo>
                  <a:pt x="250" y="10"/>
                </a:lnTo>
                <a:lnTo>
                  <a:pt x="252" y="12"/>
                </a:lnTo>
                <a:lnTo>
                  <a:pt x="252" y="15"/>
                </a:lnTo>
                <a:lnTo>
                  <a:pt x="252" y="17"/>
                </a:lnTo>
                <a:lnTo>
                  <a:pt x="252" y="17"/>
                </a:lnTo>
                <a:lnTo>
                  <a:pt x="250" y="19"/>
                </a:lnTo>
                <a:lnTo>
                  <a:pt x="248" y="21"/>
                </a:lnTo>
                <a:lnTo>
                  <a:pt x="245" y="23"/>
                </a:lnTo>
                <a:lnTo>
                  <a:pt x="241" y="23"/>
                </a:lnTo>
                <a:lnTo>
                  <a:pt x="237" y="25"/>
                </a:lnTo>
                <a:lnTo>
                  <a:pt x="231" y="27"/>
                </a:lnTo>
                <a:lnTo>
                  <a:pt x="231" y="27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135">
            <a:extLst>
              <a:ext uri="{FF2B5EF4-FFF2-40B4-BE49-F238E27FC236}">
                <a16:creationId xmlns:a16="http://schemas.microsoft.com/office/drawing/2014/main" xmlns="" id="{08E7E0C2-588A-4625-9047-938E664CA1A8}"/>
              </a:ext>
            </a:extLst>
          </p:cNvPr>
          <p:cNvSpPr>
            <a:spLocks/>
          </p:cNvSpPr>
          <p:nvPr/>
        </p:nvSpPr>
        <p:spPr bwMode="auto">
          <a:xfrm>
            <a:off x="9332765" y="854926"/>
            <a:ext cx="463889" cy="1730417"/>
          </a:xfrm>
          <a:custGeom>
            <a:avLst/>
            <a:gdLst>
              <a:gd name="T0" fmla="*/ 96 w 96"/>
              <a:gd name="T1" fmla="*/ 13 h 259"/>
              <a:gd name="T2" fmla="*/ 96 w 96"/>
              <a:gd name="T3" fmla="*/ 19 h 259"/>
              <a:gd name="T4" fmla="*/ 96 w 96"/>
              <a:gd name="T5" fmla="*/ 25 h 259"/>
              <a:gd name="T6" fmla="*/ 94 w 96"/>
              <a:gd name="T7" fmla="*/ 35 h 259"/>
              <a:gd name="T8" fmla="*/ 94 w 96"/>
              <a:gd name="T9" fmla="*/ 53 h 259"/>
              <a:gd name="T10" fmla="*/ 96 w 96"/>
              <a:gd name="T11" fmla="*/ 78 h 259"/>
              <a:gd name="T12" fmla="*/ 96 w 96"/>
              <a:gd name="T13" fmla="*/ 108 h 259"/>
              <a:gd name="T14" fmla="*/ 96 w 96"/>
              <a:gd name="T15" fmla="*/ 135 h 259"/>
              <a:gd name="T16" fmla="*/ 94 w 96"/>
              <a:gd name="T17" fmla="*/ 157 h 259"/>
              <a:gd name="T18" fmla="*/ 90 w 96"/>
              <a:gd name="T19" fmla="*/ 172 h 259"/>
              <a:gd name="T20" fmla="*/ 86 w 96"/>
              <a:gd name="T21" fmla="*/ 188 h 259"/>
              <a:gd name="T22" fmla="*/ 74 w 96"/>
              <a:gd name="T23" fmla="*/ 206 h 259"/>
              <a:gd name="T24" fmla="*/ 60 w 96"/>
              <a:gd name="T25" fmla="*/ 223 h 259"/>
              <a:gd name="T26" fmla="*/ 43 w 96"/>
              <a:gd name="T27" fmla="*/ 241 h 259"/>
              <a:gd name="T28" fmla="*/ 25 w 96"/>
              <a:gd name="T29" fmla="*/ 251 h 259"/>
              <a:gd name="T30" fmla="*/ 15 w 96"/>
              <a:gd name="T31" fmla="*/ 257 h 259"/>
              <a:gd name="T32" fmla="*/ 8 w 96"/>
              <a:gd name="T33" fmla="*/ 259 h 259"/>
              <a:gd name="T34" fmla="*/ 4 w 96"/>
              <a:gd name="T35" fmla="*/ 257 h 259"/>
              <a:gd name="T36" fmla="*/ 0 w 96"/>
              <a:gd name="T37" fmla="*/ 255 h 259"/>
              <a:gd name="T38" fmla="*/ 0 w 96"/>
              <a:gd name="T39" fmla="*/ 251 h 259"/>
              <a:gd name="T40" fmla="*/ 4 w 96"/>
              <a:gd name="T41" fmla="*/ 245 h 259"/>
              <a:gd name="T42" fmla="*/ 11 w 96"/>
              <a:gd name="T43" fmla="*/ 237 h 259"/>
              <a:gd name="T44" fmla="*/ 23 w 96"/>
              <a:gd name="T45" fmla="*/ 223 h 259"/>
              <a:gd name="T46" fmla="*/ 37 w 96"/>
              <a:gd name="T47" fmla="*/ 204 h 259"/>
              <a:gd name="T48" fmla="*/ 47 w 96"/>
              <a:gd name="T49" fmla="*/ 184 h 259"/>
              <a:gd name="T50" fmla="*/ 53 w 96"/>
              <a:gd name="T51" fmla="*/ 160 h 259"/>
              <a:gd name="T52" fmla="*/ 57 w 96"/>
              <a:gd name="T53" fmla="*/ 143 h 259"/>
              <a:gd name="T54" fmla="*/ 57 w 96"/>
              <a:gd name="T55" fmla="*/ 127 h 259"/>
              <a:gd name="T56" fmla="*/ 57 w 96"/>
              <a:gd name="T57" fmla="*/ 110 h 259"/>
              <a:gd name="T58" fmla="*/ 57 w 96"/>
              <a:gd name="T59" fmla="*/ 86 h 259"/>
              <a:gd name="T60" fmla="*/ 55 w 96"/>
              <a:gd name="T61" fmla="*/ 60 h 259"/>
              <a:gd name="T62" fmla="*/ 53 w 96"/>
              <a:gd name="T63" fmla="*/ 41 h 259"/>
              <a:gd name="T64" fmla="*/ 49 w 96"/>
              <a:gd name="T65" fmla="*/ 25 h 259"/>
              <a:gd name="T66" fmla="*/ 45 w 96"/>
              <a:gd name="T67" fmla="*/ 17 h 259"/>
              <a:gd name="T68" fmla="*/ 39 w 96"/>
              <a:gd name="T69" fmla="*/ 13 h 259"/>
              <a:gd name="T70" fmla="*/ 37 w 96"/>
              <a:gd name="T71" fmla="*/ 11 h 259"/>
              <a:gd name="T72" fmla="*/ 37 w 96"/>
              <a:gd name="T73" fmla="*/ 8 h 259"/>
              <a:gd name="T74" fmla="*/ 39 w 96"/>
              <a:gd name="T75" fmla="*/ 4 h 259"/>
              <a:gd name="T76" fmla="*/ 47 w 96"/>
              <a:gd name="T77" fmla="*/ 0 h 259"/>
              <a:gd name="T78" fmla="*/ 55 w 96"/>
              <a:gd name="T79" fmla="*/ 0 h 259"/>
              <a:gd name="T80" fmla="*/ 62 w 96"/>
              <a:gd name="T81" fmla="*/ 0 h 259"/>
              <a:gd name="T82" fmla="*/ 78 w 96"/>
              <a:gd name="T83" fmla="*/ 4 h 259"/>
              <a:gd name="T84" fmla="*/ 86 w 96"/>
              <a:gd name="T85" fmla="*/ 8 h 259"/>
              <a:gd name="T86" fmla="*/ 90 w 96"/>
              <a:gd name="T87" fmla="*/ 10 h 259"/>
              <a:gd name="T88" fmla="*/ 94 w 96"/>
              <a:gd name="T89" fmla="*/ 11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6" h="259">
                <a:moveTo>
                  <a:pt x="94" y="11"/>
                </a:moveTo>
                <a:lnTo>
                  <a:pt x="96" y="13"/>
                </a:lnTo>
                <a:lnTo>
                  <a:pt x="96" y="15"/>
                </a:lnTo>
                <a:lnTo>
                  <a:pt x="96" y="19"/>
                </a:lnTo>
                <a:lnTo>
                  <a:pt x="96" y="23"/>
                </a:lnTo>
                <a:lnTo>
                  <a:pt x="96" y="25"/>
                </a:lnTo>
                <a:lnTo>
                  <a:pt x="94" y="29"/>
                </a:lnTo>
                <a:lnTo>
                  <a:pt x="94" y="35"/>
                </a:lnTo>
                <a:lnTo>
                  <a:pt x="94" y="43"/>
                </a:lnTo>
                <a:lnTo>
                  <a:pt x="94" y="53"/>
                </a:lnTo>
                <a:lnTo>
                  <a:pt x="94" y="64"/>
                </a:lnTo>
                <a:lnTo>
                  <a:pt x="96" y="78"/>
                </a:lnTo>
                <a:lnTo>
                  <a:pt x="96" y="94"/>
                </a:lnTo>
                <a:lnTo>
                  <a:pt x="96" y="108"/>
                </a:lnTo>
                <a:lnTo>
                  <a:pt x="96" y="123"/>
                </a:lnTo>
                <a:lnTo>
                  <a:pt x="96" y="135"/>
                </a:lnTo>
                <a:lnTo>
                  <a:pt x="94" y="147"/>
                </a:lnTo>
                <a:lnTo>
                  <a:pt x="94" y="157"/>
                </a:lnTo>
                <a:lnTo>
                  <a:pt x="92" y="164"/>
                </a:lnTo>
                <a:lnTo>
                  <a:pt x="90" y="172"/>
                </a:lnTo>
                <a:lnTo>
                  <a:pt x="90" y="176"/>
                </a:lnTo>
                <a:lnTo>
                  <a:pt x="86" y="188"/>
                </a:lnTo>
                <a:lnTo>
                  <a:pt x="80" y="198"/>
                </a:lnTo>
                <a:lnTo>
                  <a:pt x="74" y="206"/>
                </a:lnTo>
                <a:lnTo>
                  <a:pt x="68" y="215"/>
                </a:lnTo>
                <a:lnTo>
                  <a:pt x="60" y="223"/>
                </a:lnTo>
                <a:lnTo>
                  <a:pt x="53" y="231"/>
                </a:lnTo>
                <a:lnTo>
                  <a:pt x="43" y="241"/>
                </a:lnTo>
                <a:lnTo>
                  <a:pt x="31" y="247"/>
                </a:lnTo>
                <a:lnTo>
                  <a:pt x="25" y="251"/>
                </a:lnTo>
                <a:lnTo>
                  <a:pt x="19" y="255"/>
                </a:lnTo>
                <a:lnTo>
                  <a:pt x="15" y="257"/>
                </a:lnTo>
                <a:lnTo>
                  <a:pt x="11" y="257"/>
                </a:lnTo>
                <a:lnTo>
                  <a:pt x="8" y="259"/>
                </a:lnTo>
                <a:lnTo>
                  <a:pt x="6" y="259"/>
                </a:lnTo>
                <a:lnTo>
                  <a:pt x="4" y="257"/>
                </a:lnTo>
                <a:lnTo>
                  <a:pt x="2" y="257"/>
                </a:lnTo>
                <a:lnTo>
                  <a:pt x="0" y="255"/>
                </a:lnTo>
                <a:lnTo>
                  <a:pt x="0" y="253"/>
                </a:lnTo>
                <a:lnTo>
                  <a:pt x="0" y="251"/>
                </a:lnTo>
                <a:lnTo>
                  <a:pt x="2" y="247"/>
                </a:lnTo>
                <a:lnTo>
                  <a:pt x="4" y="245"/>
                </a:lnTo>
                <a:lnTo>
                  <a:pt x="8" y="241"/>
                </a:lnTo>
                <a:lnTo>
                  <a:pt x="11" y="237"/>
                </a:lnTo>
                <a:lnTo>
                  <a:pt x="15" y="231"/>
                </a:lnTo>
                <a:lnTo>
                  <a:pt x="23" y="223"/>
                </a:lnTo>
                <a:lnTo>
                  <a:pt x="31" y="213"/>
                </a:lnTo>
                <a:lnTo>
                  <a:pt x="37" y="204"/>
                </a:lnTo>
                <a:lnTo>
                  <a:pt x="43" y="194"/>
                </a:lnTo>
                <a:lnTo>
                  <a:pt x="47" y="184"/>
                </a:lnTo>
                <a:lnTo>
                  <a:pt x="51" y="172"/>
                </a:lnTo>
                <a:lnTo>
                  <a:pt x="53" y="160"/>
                </a:lnTo>
                <a:lnTo>
                  <a:pt x="55" y="149"/>
                </a:lnTo>
                <a:lnTo>
                  <a:pt x="57" y="143"/>
                </a:lnTo>
                <a:lnTo>
                  <a:pt x="57" y="135"/>
                </a:lnTo>
                <a:lnTo>
                  <a:pt x="57" y="127"/>
                </a:lnTo>
                <a:lnTo>
                  <a:pt x="57" y="119"/>
                </a:lnTo>
                <a:lnTo>
                  <a:pt x="57" y="110"/>
                </a:lnTo>
                <a:lnTo>
                  <a:pt x="57" y="98"/>
                </a:lnTo>
                <a:lnTo>
                  <a:pt x="57" y="86"/>
                </a:lnTo>
                <a:lnTo>
                  <a:pt x="55" y="74"/>
                </a:lnTo>
                <a:lnTo>
                  <a:pt x="55" y="60"/>
                </a:lnTo>
                <a:lnTo>
                  <a:pt x="53" y="51"/>
                </a:lnTo>
                <a:lnTo>
                  <a:pt x="53" y="41"/>
                </a:lnTo>
                <a:lnTo>
                  <a:pt x="51" y="33"/>
                </a:lnTo>
                <a:lnTo>
                  <a:pt x="49" y="25"/>
                </a:lnTo>
                <a:lnTo>
                  <a:pt x="47" y="21"/>
                </a:lnTo>
                <a:lnTo>
                  <a:pt x="45" y="17"/>
                </a:lnTo>
                <a:lnTo>
                  <a:pt x="43" y="13"/>
                </a:lnTo>
                <a:lnTo>
                  <a:pt x="39" y="13"/>
                </a:lnTo>
                <a:lnTo>
                  <a:pt x="39" y="11"/>
                </a:lnTo>
                <a:lnTo>
                  <a:pt x="37" y="11"/>
                </a:lnTo>
                <a:lnTo>
                  <a:pt x="37" y="10"/>
                </a:lnTo>
                <a:lnTo>
                  <a:pt x="37" y="8"/>
                </a:lnTo>
                <a:lnTo>
                  <a:pt x="37" y="6"/>
                </a:lnTo>
                <a:lnTo>
                  <a:pt x="39" y="4"/>
                </a:lnTo>
                <a:lnTo>
                  <a:pt x="45" y="0"/>
                </a:lnTo>
                <a:lnTo>
                  <a:pt x="47" y="0"/>
                </a:lnTo>
                <a:lnTo>
                  <a:pt x="51" y="0"/>
                </a:lnTo>
                <a:lnTo>
                  <a:pt x="55" y="0"/>
                </a:lnTo>
                <a:lnTo>
                  <a:pt x="58" y="0"/>
                </a:lnTo>
                <a:lnTo>
                  <a:pt x="62" y="0"/>
                </a:lnTo>
                <a:lnTo>
                  <a:pt x="68" y="2"/>
                </a:lnTo>
                <a:lnTo>
                  <a:pt x="78" y="4"/>
                </a:lnTo>
                <a:lnTo>
                  <a:pt x="82" y="6"/>
                </a:lnTo>
                <a:lnTo>
                  <a:pt x="86" y="8"/>
                </a:lnTo>
                <a:lnTo>
                  <a:pt x="88" y="8"/>
                </a:lnTo>
                <a:lnTo>
                  <a:pt x="90" y="10"/>
                </a:lnTo>
                <a:lnTo>
                  <a:pt x="92" y="10"/>
                </a:lnTo>
                <a:lnTo>
                  <a:pt x="94" y="11"/>
                </a:lnTo>
                <a:lnTo>
                  <a:pt x="94" y="11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136">
            <a:extLst>
              <a:ext uri="{FF2B5EF4-FFF2-40B4-BE49-F238E27FC236}">
                <a16:creationId xmlns:a16="http://schemas.microsoft.com/office/drawing/2014/main" xmlns="" id="{9A07CD22-203A-47A6-965D-D5ECA4ECB514}"/>
              </a:ext>
            </a:extLst>
          </p:cNvPr>
          <p:cNvSpPr>
            <a:spLocks/>
          </p:cNvSpPr>
          <p:nvPr/>
        </p:nvSpPr>
        <p:spPr bwMode="auto">
          <a:xfrm>
            <a:off x="9980280" y="655258"/>
            <a:ext cx="318926" cy="2103122"/>
          </a:xfrm>
          <a:custGeom>
            <a:avLst/>
            <a:gdLst>
              <a:gd name="T0" fmla="*/ 57 w 65"/>
              <a:gd name="T1" fmla="*/ 232 h 316"/>
              <a:gd name="T2" fmla="*/ 57 w 65"/>
              <a:gd name="T3" fmla="*/ 249 h 316"/>
              <a:gd name="T4" fmla="*/ 57 w 65"/>
              <a:gd name="T5" fmla="*/ 263 h 316"/>
              <a:gd name="T6" fmla="*/ 55 w 65"/>
              <a:gd name="T7" fmla="*/ 277 h 316"/>
              <a:gd name="T8" fmla="*/ 55 w 65"/>
              <a:gd name="T9" fmla="*/ 287 h 316"/>
              <a:gd name="T10" fmla="*/ 53 w 65"/>
              <a:gd name="T11" fmla="*/ 294 h 316"/>
              <a:gd name="T12" fmla="*/ 51 w 65"/>
              <a:gd name="T13" fmla="*/ 302 h 316"/>
              <a:gd name="T14" fmla="*/ 49 w 65"/>
              <a:gd name="T15" fmla="*/ 306 h 316"/>
              <a:gd name="T16" fmla="*/ 45 w 65"/>
              <a:gd name="T17" fmla="*/ 310 h 316"/>
              <a:gd name="T18" fmla="*/ 41 w 65"/>
              <a:gd name="T19" fmla="*/ 314 h 316"/>
              <a:gd name="T20" fmla="*/ 35 w 65"/>
              <a:gd name="T21" fmla="*/ 316 h 316"/>
              <a:gd name="T22" fmla="*/ 25 w 65"/>
              <a:gd name="T23" fmla="*/ 314 h 316"/>
              <a:gd name="T24" fmla="*/ 19 w 65"/>
              <a:gd name="T25" fmla="*/ 304 h 316"/>
              <a:gd name="T26" fmla="*/ 16 w 65"/>
              <a:gd name="T27" fmla="*/ 293 h 316"/>
              <a:gd name="T28" fmla="*/ 14 w 65"/>
              <a:gd name="T29" fmla="*/ 283 h 316"/>
              <a:gd name="T30" fmla="*/ 12 w 65"/>
              <a:gd name="T31" fmla="*/ 279 h 316"/>
              <a:gd name="T32" fmla="*/ 14 w 65"/>
              <a:gd name="T33" fmla="*/ 275 h 316"/>
              <a:gd name="T34" fmla="*/ 14 w 65"/>
              <a:gd name="T35" fmla="*/ 269 h 316"/>
              <a:gd name="T36" fmla="*/ 16 w 65"/>
              <a:gd name="T37" fmla="*/ 261 h 316"/>
              <a:gd name="T38" fmla="*/ 18 w 65"/>
              <a:gd name="T39" fmla="*/ 249 h 316"/>
              <a:gd name="T40" fmla="*/ 18 w 65"/>
              <a:gd name="T41" fmla="*/ 232 h 316"/>
              <a:gd name="T42" fmla="*/ 19 w 65"/>
              <a:gd name="T43" fmla="*/ 208 h 316"/>
              <a:gd name="T44" fmla="*/ 19 w 65"/>
              <a:gd name="T45" fmla="*/ 175 h 316"/>
              <a:gd name="T46" fmla="*/ 19 w 65"/>
              <a:gd name="T47" fmla="*/ 138 h 316"/>
              <a:gd name="T48" fmla="*/ 19 w 65"/>
              <a:gd name="T49" fmla="*/ 104 h 316"/>
              <a:gd name="T50" fmla="*/ 18 w 65"/>
              <a:gd name="T51" fmla="*/ 77 h 316"/>
              <a:gd name="T52" fmla="*/ 18 w 65"/>
              <a:gd name="T53" fmla="*/ 57 h 316"/>
              <a:gd name="T54" fmla="*/ 16 w 65"/>
              <a:gd name="T55" fmla="*/ 43 h 316"/>
              <a:gd name="T56" fmla="*/ 14 w 65"/>
              <a:gd name="T57" fmla="*/ 32 h 316"/>
              <a:gd name="T58" fmla="*/ 12 w 65"/>
              <a:gd name="T59" fmla="*/ 24 h 316"/>
              <a:gd name="T60" fmla="*/ 8 w 65"/>
              <a:gd name="T61" fmla="*/ 18 h 316"/>
              <a:gd name="T62" fmla="*/ 4 w 65"/>
              <a:gd name="T63" fmla="*/ 14 h 316"/>
              <a:gd name="T64" fmla="*/ 0 w 65"/>
              <a:gd name="T65" fmla="*/ 10 h 316"/>
              <a:gd name="T66" fmla="*/ 0 w 65"/>
              <a:gd name="T67" fmla="*/ 6 h 316"/>
              <a:gd name="T68" fmla="*/ 4 w 65"/>
              <a:gd name="T69" fmla="*/ 2 h 316"/>
              <a:gd name="T70" fmla="*/ 8 w 65"/>
              <a:gd name="T71" fmla="*/ 0 h 316"/>
              <a:gd name="T72" fmla="*/ 16 w 65"/>
              <a:gd name="T73" fmla="*/ 0 h 316"/>
              <a:gd name="T74" fmla="*/ 25 w 65"/>
              <a:gd name="T75" fmla="*/ 2 h 316"/>
              <a:gd name="T76" fmla="*/ 37 w 65"/>
              <a:gd name="T77" fmla="*/ 4 h 316"/>
              <a:gd name="T78" fmla="*/ 49 w 65"/>
              <a:gd name="T79" fmla="*/ 8 h 316"/>
              <a:gd name="T80" fmla="*/ 57 w 65"/>
              <a:gd name="T81" fmla="*/ 12 h 316"/>
              <a:gd name="T82" fmla="*/ 63 w 65"/>
              <a:gd name="T83" fmla="*/ 16 h 316"/>
              <a:gd name="T84" fmla="*/ 65 w 65"/>
              <a:gd name="T85" fmla="*/ 20 h 316"/>
              <a:gd name="T86" fmla="*/ 63 w 65"/>
              <a:gd name="T87" fmla="*/ 26 h 316"/>
              <a:gd name="T88" fmla="*/ 61 w 65"/>
              <a:gd name="T89" fmla="*/ 34 h 316"/>
              <a:gd name="T90" fmla="*/ 61 w 65"/>
              <a:gd name="T91" fmla="*/ 40 h 316"/>
              <a:gd name="T92" fmla="*/ 59 w 65"/>
              <a:gd name="T93" fmla="*/ 53 h 316"/>
              <a:gd name="T94" fmla="*/ 57 w 65"/>
              <a:gd name="T95" fmla="*/ 71 h 316"/>
              <a:gd name="T96" fmla="*/ 57 w 65"/>
              <a:gd name="T97" fmla="*/ 94 h 316"/>
              <a:gd name="T98" fmla="*/ 57 w 65"/>
              <a:gd name="T99" fmla="*/ 122 h 316"/>
              <a:gd name="T100" fmla="*/ 57 w 65"/>
              <a:gd name="T101" fmla="*/ 151 h 316"/>
              <a:gd name="T102" fmla="*/ 57 w 65"/>
              <a:gd name="T103" fmla="*/ 185 h 316"/>
              <a:gd name="T104" fmla="*/ 57 w 65"/>
              <a:gd name="T105" fmla="*/ 222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5" h="316">
                <a:moveTo>
                  <a:pt x="57" y="222"/>
                </a:moveTo>
                <a:lnTo>
                  <a:pt x="57" y="232"/>
                </a:lnTo>
                <a:lnTo>
                  <a:pt x="57" y="240"/>
                </a:lnTo>
                <a:lnTo>
                  <a:pt x="57" y="249"/>
                </a:lnTo>
                <a:lnTo>
                  <a:pt x="57" y="255"/>
                </a:lnTo>
                <a:lnTo>
                  <a:pt x="57" y="263"/>
                </a:lnTo>
                <a:lnTo>
                  <a:pt x="57" y="269"/>
                </a:lnTo>
                <a:lnTo>
                  <a:pt x="55" y="277"/>
                </a:lnTo>
                <a:lnTo>
                  <a:pt x="55" y="281"/>
                </a:lnTo>
                <a:lnTo>
                  <a:pt x="55" y="287"/>
                </a:lnTo>
                <a:lnTo>
                  <a:pt x="55" y="291"/>
                </a:lnTo>
                <a:lnTo>
                  <a:pt x="53" y="294"/>
                </a:lnTo>
                <a:lnTo>
                  <a:pt x="53" y="298"/>
                </a:lnTo>
                <a:lnTo>
                  <a:pt x="51" y="302"/>
                </a:lnTo>
                <a:lnTo>
                  <a:pt x="51" y="304"/>
                </a:lnTo>
                <a:lnTo>
                  <a:pt x="49" y="306"/>
                </a:lnTo>
                <a:lnTo>
                  <a:pt x="49" y="308"/>
                </a:lnTo>
                <a:lnTo>
                  <a:pt x="45" y="310"/>
                </a:lnTo>
                <a:lnTo>
                  <a:pt x="43" y="312"/>
                </a:lnTo>
                <a:lnTo>
                  <a:pt x="41" y="314"/>
                </a:lnTo>
                <a:lnTo>
                  <a:pt x="39" y="316"/>
                </a:lnTo>
                <a:lnTo>
                  <a:pt x="35" y="316"/>
                </a:lnTo>
                <a:lnTo>
                  <a:pt x="29" y="316"/>
                </a:lnTo>
                <a:lnTo>
                  <a:pt x="25" y="314"/>
                </a:lnTo>
                <a:lnTo>
                  <a:pt x="21" y="310"/>
                </a:lnTo>
                <a:lnTo>
                  <a:pt x="19" y="304"/>
                </a:lnTo>
                <a:lnTo>
                  <a:pt x="18" y="298"/>
                </a:lnTo>
                <a:lnTo>
                  <a:pt x="16" y="293"/>
                </a:lnTo>
                <a:lnTo>
                  <a:pt x="14" y="287"/>
                </a:lnTo>
                <a:lnTo>
                  <a:pt x="14" y="283"/>
                </a:lnTo>
                <a:lnTo>
                  <a:pt x="12" y="279"/>
                </a:lnTo>
                <a:lnTo>
                  <a:pt x="12" y="279"/>
                </a:lnTo>
                <a:lnTo>
                  <a:pt x="14" y="277"/>
                </a:lnTo>
                <a:lnTo>
                  <a:pt x="14" y="275"/>
                </a:lnTo>
                <a:lnTo>
                  <a:pt x="14" y="273"/>
                </a:lnTo>
                <a:lnTo>
                  <a:pt x="14" y="269"/>
                </a:lnTo>
                <a:lnTo>
                  <a:pt x="16" y="265"/>
                </a:lnTo>
                <a:lnTo>
                  <a:pt x="16" y="261"/>
                </a:lnTo>
                <a:lnTo>
                  <a:pt x="18" y="255"/>
                </a:lnTo>
                <a:lnTo>
                  <a:pt x="18" y="249"/>
                </a:lnTo>
                <a:lnTo>
                  <a:pt x="18" y="242"/>
                </a:lnTo>
                <a:lnTo>
                  <a:pt x="18" y="232"/>
                </a:lnTo>
                <a:lnTo>
                  <a:pt x="19" y="220"/>
                </a:lnTo>
                <a:lnTo>
                  <a:pt x="19" y="208"/>
                </a:lnTo>
                <a:lnTo>
                  <a:pt x="19" y="192"/>
                </a:lnTo>
                <a:lnTo>
                  <a:pt x="19" y="175"/>
                </a:lnTo>
                <a:lnTo>
                  <a:pt x="19" y="157"/>
                </a:lnTo>
                <a:lnTo>
                  <a:pt x="19" y="138"/>
                </a:lnTo>
                <a:lnTo>
                  <a:pt x="19" y="120"/>
                </a:lnTo>
                <a:lnTo>
                  <a:pt x="19" y="104"/>
                </a:lnTo>
                <a:lnTo>
                  <a:pt x="19" y="91"/>
                </a:lnTo>
                <a:lnTo>
                  <a:pt x="18" y="77"/>
                </a:lnTo>
                <a:lnTo>
                  <a:pt x="18" y="67"/>
                </a:lnTo>
                <a:lnTo>
                  <a:pt x="18" y="57"/>
                </a:lnTo>
                <a:lnTo>
                  <a:pt x="18" y="49"/>
                </a:lnTo>
                <a:lnTo>
                  <a:pt x="16" y="43"/>
                </a:lnTo>
                <a:lnTo>
                  <a:pt x="16" y="38"/>
                </a:lnTo>
                <a:lnTo>
                  <a:pt x="14" y="32"/>
                </a:lnTo>
                <a:lnTo>
                  <a:pt x="14" y="28"/>
                </a:lnTo>
                <a:lnTo>
                  <a:pt x="12" y="24"/>
                </a:lnTo>
                <a:lnTo>
                  <a:pt x="10" y="20"/>
                </a:lnTo>
                <a:lnTo>
                  <a:pt x="8" y="18"/>
                </a:lnTo>
                <a:lnTo>
                  <a:pt x="6" y="16"/>
                </a:lnTo>
                <a:lnTo>
                  <a:pt x="4" y="14"/>
                </a:lnTo>
                <a:lnTo>
                  <a:pt x="2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6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19" y="0"/>
                </a:lnTo>
                <a:lnTo>
                  <a:pt x="25" y="2"/>
                </a:lnTo>
                <a:lnTo>
                  <a:pt x="31" y="4"/>
                </a:lnTo>
                <a:lnTo>
                  <a:pt x="37" y="4"/>
                </a:lnTo>
                <a:lnTo>
                  <a:pt x="43" y="6"/>
                </a:lnTo>
                <a:lnTo>
                  <a:pt x="49" y="8"/>
                </a:lnTo>
                <a:lnTo>
                  <a:pt x="53" y="10"/>
                </a:lnTo>
                <a:lnTo>
                  <a:pt x="57" y="12"/>
                </a:lnTo>
                <a:lnTo>
                  <a:pt x="61" y="14"/>
                </a:lnTo>
                <a:lnTo>
                  <a:pt x="63" y="16"/>
                </a:lnTo>
                <a:lnTo>
                  <a:pt x="63" y="18"/>
                </a:lnTo>
                <a:lnTo>
                  <a:pt x="65" y="20"/>
                </a:lnTo>
                <a:lnTo>
                  <a:pt x="65" y="24"/>
                </a:lnTo>
                <a:lnTo>
                  <a:pt x="63" y="26"/>
                </a:lnTo>
                <a:lnTo>
                  <a:pt x="63" y="30"/>
                </a:lnTo>
                <a:lnTo>
                  <a:pt x="61" y="34"/>
                </a:lnTo>
                <a:lnTo>
                  <a:pt x="61" y="36"/>
                </a:lnTo>
                <a:lnTo>
                  <a:pt x="61" y="40"/>
                </a:lnTo>
                <a:lnTo>
                  <a:pt x="59" y="45"/>
                </a:lnTo>
                <a:lnTo>
                  <a:pt x="59" y="53"/>
                </a:lnTo>
                <a:lnTo>
                  <a:pt x="59" y="61"/>
                </a:lnTo>
                <a:lnTo>
                  <a:pt x="57" y="71"/>
                </a:lnTo>
                <a:lnTo>
                  <a:pt x="57" y="81"/>
                </a:lnTo>
                <a:lnTo>
                  <a:pt x="57" y="94"/>
                </a:lnTo>
                <a:lnTo>
                  <a:pt x="57" y="108"/>
                </a:lnTo>
                <a:lnTo>
                  <a:pt x="57" y="122"/>
                </a:lnTo>
                <a:lnTo>
                  <a:pt x="57" y="136"/>
                </a:lnTo>
                <a:lnTo>
                  <a:pt x="57" y="151"/>
                </a:lnTo>
                <a:lnTo>
                  <a:pt x="57" y="169"/>
                </a:lnTo>
                <a:lnTo>
                  <a:pt x="57" y="185"/>
                </a:lnTo>
                <a:lnTo>
                  <a:pt x="57" y="204"/>
                </a:lnTo>
                <a:lnTo>
                  <a:pt x="57" y="222"/>
                </a:lnTo>
                <a:lnTo>
                  <a:pt x="57" y="222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138">
            <a:extLst>
              <a:ext uri="{FF2B5EF4-FFF2-40B4-BE49-F238E27FC236}">
                <a16:creationId xmlns:a16="http://schemas.microsoft.com/office/drawing/2014/main" xmlns="" id="{71DDCAD4-391D-4EB6-81BC-6B87979EC296}"/>
              </a:ext>
            </a:extLst>
          </p:cNvPr>
          <p:cNvSpPr>
            <a:spLocks/>
          </p:cNvSpPr>
          <p:nvPr/>
        </p:nvSpPr>
        <p:spPr bwMode="auto">
          <a:xfrm>
            <a:off x="8385659" y="2505479"/>
            <a:ext cx="2648030" cy="545751"/>
          </a:xfrm>
          <a:custGeom>
            <a:avLst/>
            <a:gdLst>
              <a:gd name="T0" fmla="*/ 21 w 548"/>
              <a:gd name="T1" fmla="*/ 8 h 82"/>
              <a:gd name="T2" fmla="*/ 49 w 548"/>
              <a:gd name="T3" fmla="*/ 6 h 82"/>
              <a:gd name="T4" fmla="*/ 70 w 548"/>
              <a:gd name="T5" fmla="*/ 4 h 82"/>
              <a:gd name="T6" fmla="*/ 90 w 548"/>
              <a:gd name="T7" fmla="*/ 2 h 82"/>
              <a:gd name="T8" fmla="*/ 102 w 548"/>
              <a:gd name="T9" fmla="*/ 2 h 82"/>
              <a:gd name="T10" fmla="*/ 125 w 548"/>
              <a:gd name="T11" fmla="*/ 2 h 82"/>
              <a:gd name="T12" fmla="*/ 147 w 548"/>
              <a:gd name="T13" fmla="*/ 4 h 82"/>
              <a:gd name="T14" fmla="*/ 162 w 548"/>
              <a:gd name="T15" fmla="*/ 8 h 82"/>
              <a:gd name="T16" fmla="*/ 184 w 548"/>
              <a:gd name="T17" fmla="*/ 12 h 82"/>
              <a:gd name="T18" fmla="*/ 213 w 548"/>
              <a:gd name="T19" fmla="*/ 17 h 82"/>
              <a:gd name="T20" fmla="*/ 251 w 548"/>
              <a:gd name="T21" fmla="*/ 23 h 82"/>
              <a:gd name="T22" fmla="*/ 298 w 548"/>
              <a:gd name="T23" fmla="*/ 31 h 82"/>
              <a:gd name="T24" fmla="*/ 347 w 548"/>
              <a:gd name="T25" fmla="*/ 37 h 82"/>
              <a:gd name="T26" fmla="*/ 384 w 548"/>
              <a:gd name="T27" fmla="*/ 39 h 82"/>
              <a:gd name="T28" fmla="*/ 409 w 548"/>
              <a:gd name="T29" fmla="*/ 41 h 82"/>
              <a:gd name="T30" fmla="*/ 439 w 548"/>
              <a:gd name="T31" fmla="*/ 39 h 82"/>
              <a:gd name="T32" fmla="*/ 476 w 548"/>
              <a:gd name="T33" fmla="*/ 37 h 82"/>
              <a:gd name="T34" fmla="*/ 517 w 548"/>
              <a:gd name="T35" fmla="*/ 37 h 82"/>
              <a:gd name="T36" fmla="*/ 541 w 548"/>
              <a:gd name="T37" fmla="*/ 37 h 82"/>
              <a:gd name="T38" fmla="*/ 548 w 548"/>
              <a:gd name="T39" fmla="*/ 41 h 82"/>
              <a:gd name="T40" fmla="*/ 542 w 548"/>
              <a:gd name="T41" fmla="*/ 49 h 82"/>
              <a:gd name="T42" fmla="*/ 535 w 548"/>
              <a:gd name="T43" fmla="*/ 53 h 82"/>
              <a:gd name="T44" fmla="*/ 519 w 548"/>
              <a:gd name="T45" fmla="*/ 57 h 82"/>
              <a:gd name="T46" fmla="*/ 501 w 548"/>
              <a:gd name="T47" fmla="*/ 63 h 82"/>
              <a:gd name="T48" fmla="*/ 472 w 548"/>
              <a:gd name="T49" fmla="*/ 70 h 82"/>
              <a:gd name="T50" fmla="*/ 435 w 548"/>
              <a:gd name="T51" fmla="*/ 78 h 82"/>
              <a:gd name="T52" fmla="*/ 407 w 548"/>
              <a:gd name="T53" fmla="*/ 80 h 82"/>
              <a:gd name="T54" fmla="*/ 378 w 548"/>
              <a:gd name="T55" fmla="*/ 80 h 82"/>
              <a:gd name="T56" fmla="*/ 347 w 548"/>
              <a:gd name="T57" fmla="*/ 76 h 82"/>
              <a:gd name="T58" fmla="*/ 333 w 548"/>
              <a:gd name="T59" fmla="*/ 72 h 82"/>
              <a:gd name="T60" fmla="*/ 311 w 548"/>
              <a:gd name="T61" fmla="*/ 68 h 82"/>
              <a:gd name="T62" fmla="*/ 286 w 548"/>
              <a:gd name="T63" fmla="*/ 61 h 82"/>
              <a:gd name="T64" fmla="*/ 254 w 548"/>
              <a:gd name="T65" fmla="*/ 53 h 82"/>
              <a:gd name="T66" fmla="*/ 217 w 548"/>
              <a:gd name="T67" fmla="*/ 43 h 82"/>
              <a:gd name="T68" fmla="*/ 182 w 548"/>
              <a:gd name="T69" fmla="*/ 35 h 82"/>
              <a:gd name="T70" fmla="*/ 153 w 548"/>
              <a:gd name="T71" fmla="*/ 29 h 82"/>
              <a:gd name="T72" fmla="*/ 131 w 548"/>
              <a:gd name="T73" fmla="*/ 25 h 82"/>
              <a:gd name="T74" fmla="*/ 113 w 548"/>
              <a:gd name="T75" fmla="*/ 23 h 82"/>
              <a:gd name="T76" fmla="*/ 104 w 548"/>
              <a:gd name="T77" fmla="*/ 21 h 82"/>
              <a:gd name="T78" fmla="*/ 70 w 548"/>
              <a:gd name="T79" fmla="*/ 29 h 82"/>
              <a:gd name="T80" fmla="*/ 45 w 548"/>
              <a:gd name="T81" fmla="*/ 37 h 82"/>
              <a:gd name="T82" fmla="*/ 29 w 548"/>
              <a:gd name="T83" fmla="*/ 39 h 82"/>
              <a:gd name="T84" fmla="*/ 13 w 548"/>
              <a:gd name="T85" fmla="*/ 31 h 82"/>
              <a:gd name="T86" fmla="*/ 2 w 548"/>
              <a:gd name="T87" fmla="*/ 15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48" h="82">
                <a:moveTo>
                  <a:pt x="0" y="10"/>
                </a:moveTo>
                <a:lnTo>
                  <a:pt x="12" y="8"/>
                </a:lnTo>
                <a:lnTo>
                  <a:pt x="21" y="8"/>
                </a:lnTo>
                <a:lnTo>
                  <a:pt x="31" y="6"/>
                </a:lnTo>
                <a:lnTo>
                  <a:pt x="41" y="6"/>
                </a:lnTo>
                <a:lnTo>
                  <a:pt x="49" y="6"/>
                </a:lnTo>
                <a:lnTo>
                  <a:pt x="57" y="4"/>
                </a:lnTo>
                <a:lnTo>
                  <a:pt x="64" y="4"/>
                </a:lnTo>
                <a:lnTo>
                  <a:pt x="70" y="4"/>
                </a:lnTo>
                <a:lnTo>
                  <a:pt x="78" y="2"/>
                </a:lnTo>
                <a:lnTo>
                  <a:pt x="84" y="2"/>
                </a:lnTo>
                <a:lnTo>
                  <a:pt x="90" y="2"/>
                </a:lnTo>
                <a:lnTo>
                  <a:pt x="94" y="2"/>
                </a:lnTo>
                <a:lnTo>
                  <a:pt x="98" y="2"/>
                </a:lnTo>
                <a:lnTo>
                  <a:pt x="102" y="2"/>
                </a:lnTo>
                <a:lnTo>
                  <a:pt x="106" y="0"/>
                </a:lnTo>
                <a:lnTo>
                  <a:pt x="108" y="0"/>
                </a:lnTo>
                <a:lnTo>
                  <a:pt x="125" y="2"/>
                </a:lnTo>
                <a:lnTo>
                  <a:pt x="133" y="2"/>
                </a:lnTo>
                <a:lnTo>
                  <a:pt x="141" y="2"/>
                </a:lnTo>
                <a:lnTo>
                  <a:pt x="147" y="4"/>
                </a:lnTo>
                <a:lnTo>
                  <a:pt x="151" y="4"/>
                </a:lnTo>
                <a:lnTo>
                  <a:pt x="157" y="6"/>
                </a:lnTo>
                <a:lnTo>
                  <a:pt x="162" y="8"/>
                </a:lnTo>
                <a:lnTo>
                  <a:pt x="168" y="8"/>
                </a:lnTo>
                <a:lnTo>
                  <a:pt x="176" y="10"/>
                </a:lnTo>
                <a:lnTo>
                  <a:pt x="184" y="12"/>
                </a:lnTo>
                <a:lnTo>
                  <a:pt x="194" y="14"/>
                </a:lnTo>
                <a:lnTo>
                  <a:pt x="202" y="15"/>
                </a:lnTo>
                <a:lnTo>
                  <a:pt x="213" y="17"/>
                </a:lnTo>
                <a:lnTo>
                  <a:pt x="223" y="19"/>
                </a:lnTo>
                <a:lnTo>
                  <a:pt x="237" y="21"/>
                </a:lnTo>
                <a:lnTo>
                  <a:pt x="251" y="23"/>
                </a:lnTo>
                <a:lnTo>
                  <a:pt x="266" y="27"/>
                </a:lnTo>
                <a:lnTo>
                  <a:pt x="282" y="29"/>
                </a:lnTo>
                <a:lnTo>
                  <a:pt x="298" y="31"/>
                </a:lnTo>
                <a:lnTo>
                  <a:pt x="315" y="33"/>
                </a:lnTo>
                <a:lnTo>
                  <a:pt x="331" y="35"/>
                </a:lnTo>
                <a:lnTo>
                  <a:pt x="347" y="37"/>
                </a:lnTo>
                <a:lnTo>
                  <a:pt x="360" y="37"/>
                </a:lnTo>
                <a:lnTo>
                  <a:pt x="372" y="39"/>
                </a:lnTo>
                <a:lnTo>
                  <a:pt x="384" y="39"/>
                </a:lnTo>
                <a:lnTo>
                  <a:pt x="394" y="41"/>
                </a:lnTo>
                <a:lnTo>
                  <a:pt x="401" y="41"/>
                </a:lnTo>
                <a:lnTo>
                  <a:pt x="409" y="41"/>
                </a:lnTo>
                <a:lnTo>
                  <a:pt x="419" y="39"/>
                </a:lnTo>
                <a:lnTo>
                  <a:pt x="429" y="39"/>
                </a:lnTo>
                <a:lnTo>
                  <a:pt x="439" y="39"/>
                </a:lnTo>
                <a:lnTo>
                  <a:pt x="450" y="39"/>
                </a:lnTo>
                <a:lnTo>
                  <a:pt x="462" y="39"/>
                </a:lnTo>
                <a:lnTo>
                  <a:pt x="476" y="37"/>
                </a:lnTo>
                <a:lnTo>
                  <a:pt x="492" y="37"/>
                </a:lnTo>
                <a:lnTo>
                  <a:pt x="505" y="37"/>
                </a:lnTo>
                <a:lnTo>
                  <a:pt x="517" y="37"/>
                </a:lnTo>
                <a:lnTo>
                  <a:pt x="527" y="37"/>
                </a:lnTo>
                <a:lnTo>
                  <a:pt x="535" y="37"/>
                </a:lnTo>
                <a:lnTo>
                  <a:pt x="541" y="37"/>
                </a:lnTo>
                <a:lnTo>
                  <a:pt x="544" y="39"/>
                </a:lnTo>
                <a:lnTo>
                  <a:pt x="548" y="41"/>
                </a:lnTo>
                <a:lnTo>
                  <a:pt x="548" y="41"/>
                </a:lnTo>
                <a:lnTo>
                  <a:pt x="548" y="45"/>
                </a:lnTo>
                <a:lnTo>
                  <a:pt x="544" y="47"/>
                </a:lnTo>
                <a:lnTo>
                  <a:pt x="542" y="49"/>
                </a:lnTo>
                <a:lnTo>
                  <a:pt x="541" y="51"/>
                </a:lnTo>
                <a:lnTo>
                  <a:pt x="537" y="51"/>
                </a:lnTo>
                <a:lnTo>
                  <a:pt x="535" y="53"/>
                </a:lnTo>
                <a:lnTo>
                  <a:pt x="529" y="55"/>
                </a:lnTo>
                <a:lnTo>
                  <a:pt x="525" y="57"/>
                </a:lnTo>
                <a:lnTo>
                  <a:pt x="519" y="57"/>
                </a:lnTo>
                <a:lnTo>
                  <a:pt x="515" y="59"/>
                </a:lnTo>
                <a:lnTo>
                  <a:pt x="507" y="61"/>
                </a:lnTo>
                <a:lnTo>
                  <a:pt x="501" y="63"/>
                </a:lnTo>
                <a:lnTo>
                  <a:pt x="494" y="64"/>
                </a:lnTo>
                <a:lnTo>
                  <a:pt x="486" y="66"/>
                </a:lnTo>
                <a:lnTo>
                  <a:pt x="472" y="70"/>
                </a:lnTo>
                <a:lnTo>
                  <a:pt x="458" y="72"/>
                </a:lnTo>
                <a:lnTo>
                  <a:pt x="445" y="76"/>
                </a:lnTo>
                <a:lnTo>
                  <a:pt x="435" y="78"/>
                </a:lnTo>
                <a:lnTo>
                  <a:pt x="425" y="78"/>
                </a:lnTo>
                <a:lnTo>
                  <a:pt x="415" y="80"/>
                </a:lnTo>
                <a:lnTo>
                  <a:pt x="407" y="80"/>
                </a:lnTo>
                <a:lnTo>
                  <a:pt x="401" y="82"/>
                </a:lnTo>
                <a:lnTo>
                  <a:pt x="390" y="80"/>
                </a:lnTo>
                <a:lnTo>
                  <a:pt x="378" y="80"/>
                </a:lnTo>
                <a:lnTo>
                  <a:pt x="354" y="78"/>
                </a:lnTo>
                <a:lnTo>
                  <a:pt x="350" y="78"/>
                </a:lnTo>
                <a:lnTo>
                  <a:pt x="347" y="76"/>
                </a:lnTo>
                <a:lnTo>
                  <a:pt x="343" y="76"/>
                </a:lnTo>
                <a:lnTo>
                  <a:pt x="339" y="74"/>
                </a:lnTo>
                <a:lnTo>
                  <a:pt x="333" y="72"/>
                </a:lnTo>
                <a:lnTo>
                  <a:pt x="327" y="72"/>
                </a:lnTo>
                <a:lnTo>
                  <a:pt x="319" y="70"/>
                </a:lnTo>
                <a:lnTo>
                  <a:pt x="311" y="68"/>
                </a:lnTo>
                <a:lnTo>
                  <a:pt x="303" y="66"/>
                </a:lnTo>
                <a:lnTo>
                  <a:pt x="296" y="64"/>
                </a:lnTo>
                <a:lnTo>
                  <a:pt x="286" y="61"/>
                </a:lnTo>
                <a:lnTo>
                  <a:pt x="276" y="59"/>
                </a:lnTo>
                <a:lnTo>
                  <a:pt x="264" y="57"/>
                </a:lnTo>
                <a:lnTo>
                  <a:pt x="254" y="53"/>
                </a:lnTo>
                <a:lnTo>
                  <a:pt x="241" y="51"/>
                </a:lnTo>
                <a:lnTo>
                  <a:pt x="229" y="47"/>
                </a:lnTo>
                <a:lnTo>
                  <a:pt x="217" y="43"/>
                </a:lnTo>
                <a:lnTo>
                  <a:pt x="204" y="41"/>
                </a:lnTo>
                <a:lnTo>
                  <a:pt x="194" y="39"/>
                </a:lnTo>
                <a:lnTo>
                  <a:pt x="182" y="35"/>
                </a:lnTo>
                <a:lnTo>
                  <a:pt x="172" y="33"/>
                </a:lnTo>
                <a:lnTo>
                  <a:pt x="162" y="31"/>
                </a:lnTo>
                <a:lnTo>
                  <a:pt x="153" y="29"/>
                </a:lnTo>
                <a:lnTo>
                  <a:pt x="145" y="27"/>
                </a:lnTo>
                <a:lnTo>
                  <a:pt x="137" y="27"/>
                </a:lnTo>
                <a:lnTo>
                  <a:pt x="131" y="25"/>
                </a:lnTo>
                <a:lnTo>
                  <a:pt x="125" y="25"/>
                </a:lnTo>
                <a:lnTo>
                  <a:pt x="119" y="23"/>
                </a:lnTo>
                <a:lnTo>
                  <a:pt x="113" y="23"/>
                </a:lnTo>
                <a:lnTo>
                  <a:pt x="109" y="23"/>
                </a:lnTo>
                <a:lnTo>
                  <a:pt x="106" y="21"/>
                </a:lnTo>
                <a:lnTo>
                  <a:pt x="104" y="21"/>
                </a:lnTo>
                <a:lnTo>
                  <a:pt x="92" y="23"/>
                </a:lnTo>
                <a:lnTo>
                  <a:pt x="82" y="25"/>
                </a:lnTo>
                <a:lnTo>
                  <a:pt x="70" y="29"/>
                </a:lnTo>
                <a:lnTo>
                  <a:pt x="60" y="31"/>
                </a:lnTo>
                <a:lnTo>
                  <a:pt x="53" y="35"/>
                </a:lnTo>
                <a:lnTo>
                  <a:pt x="45" y="37"/>
                </a:lnTo>
                <a:lnTo>
                  <a:pt x="39" y="39"/>
                </a:lnTo>
                <a:lnTo>
                  <a:pt x="35" y="41"/>
                </a:lnTo>
                <a:lnTo>
                  <a:pt x="29" y="39"/>
                </a:lnTo>
                <a:lnTo>
                  <a:pt x="23" y="37"/>
                </a:lnTo>
                <a:lnTo>
                  <a:pt x="19" y="35"/>
                </a:lnTo>
                <a:lnTo>
                  <a:pt x="13" y="31"/>
                </a:lnTo>
                <a:lnTo>
                  <a:pt x="8" y="25"/>
                </a:lnTo>
                <a:lnTo>
                  <a:pt x="4" y="21"/>
                </a:lnTo>
                <a:lnTo>
                  <a:pt x="2" y="15"/>
                </a:lnTo>
                <a:lnTo>
                  <a:pt x="0" y="10"/>
                </a:lnTo>
                <a:lnTo>
                  <a:pt x="0" y="10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139">
            <a:extLst>
              <a:ext uri="{FF2B5EF4-FFF2-40B4-BE49-F238E27FC236}">
                <a16:creationId xmlns:a16="http://schemas.microsoft.com/office/drawing/2014/main" xmlns="" id="{F0DF81A2-2693-42A6-BC45-22952C8579F3}"/>
              </a:ext>
            </a:extLst>
          </p:cNvPr>
          <p:cNvSpPr>
            <a:spLocks/>
          </p:cNvSpPr>
          <p:nvPr/>
        </p:nvSpPr>
        <p:spPr bwMode="auto">
          <a:xfrm>
            <a:off x="8733575" y="934792"/>
            <a:ext cx="396241" cy="372706"/>
          </a:xfrm>
          <a:custGeom>
            <a:avLst/>
            <a:gdLst>
              <a:gd name="T0" fmla="*/ 36 w 83"/>
              <a:gd name="T1" fmla="*/ 46 h 55"/>
              <a:gd name="T2" fmla="*/ 28 w 83"/>
              <a:gd name="T3" fmla="*/ 42 h 55"/>
              <a:gd name="T4" fmla="*/ 22 w 83"/>
              <a:gd name="T5" fmla="*/ 36 h 55"/>
              <a:gd name="T6" fmla="*/ 14 w 83"/>
              <a:gd name="T7" fmla="*/ 30 h 55"/>
              <a:gd name="T8" fmla="*/ 10 w 83"/>
              <a:gd name="T9" fmla="*/ 22 h 55"/>
              <a:gd name="T10" fmla="*/ 4 w 83"/>
              <a:gd name="T11" fmla="*/ 16 h 55"/>
              <a:gd name="T12" fmla="*/ 2 w 83"/>
              <a:gd name="T13" fmla="*/ 12 h 55"/>
              <a:gd name="T14" fmla="*/ 0 w 83"/>
              <a:gd name="T15" fmla="*/ 10 h 55"/>
              <a:gd name="T16" fmla="*/ 0 w 83"/>
              <a:gd name="T17" fmla="*/ 8 h 55"/>
              <a:gd name="T18" fmla="*/ 0 w 83"/>
              <a:gd name="T19" fmla="*/ 6 h 55"/>
              <a:gd name="T20" fmla="*/ 0 w 83"/>
              <a:gd name="T21" fmla="*/ 4 h 55"/>
              <a:gd name="T22" fmla="*/ 0 w 83"/>
              <a:gd name="T23" fmla="*/ 2 h 55"/>
              <a:gd name="T24" fmla="*/ 2 w 83"/>
              <a:gd name="T25" fmla="*/ 2 h 55"/>
              <a:gd name="T26" fmla="*/ 4 w 83"/>
              <a:gd name="T27" fmla="*/ 0 h 55"/>
              <a:gd name="T28" fmla="*/ 6 w 83"/>
              <a:gd name="T29" fmla="*/ 0 h 55"/>
              <a:gd name="T30" fmla="*/ 8 w 83"/>
              <a:gd name="T31" fmla="*/ 0 h 55"/>
              <a:gd name="T32" fmla="*/ 12 w 83"/>
              <a:gd name="T33" fmla="*/ 0 h 55"/>
              <a:gd name="T34" fmla="*/ 16 w 83"/>
              <a:gd name="T35" fmla="*/ 0 h 55"/>
              <a:gd name="T36" fmla="*/ 26 w 83"/>
              <a:gd name="T37" fmla="*/ 0 h 55"/>
              <a:gd name="T38" fmla="*/ 36 w 83"/>
              <a:gd name="T39" fmla="*/ 2 h 55"/>
              <a:gd name="T40" fmla="*/ 45 w 83"/>
              <a:gd name="T41" fmla="*/ 6 h 55"/>
              <a:gd name="T42" fmla="*/ 59 w 83"/>
              <a:gd name="T43" fmla="*/ 10 h 55"/>
              <a:gd name="T44" fmla="*/ 65 w 83"/>
              <a:gd name="T45" fmla="*/ 12 h 55"/>
              <a:gd name="T46" fmla="*/ 69 w 83"/>
              <a:gd name="T47" fmla="*/ 16 h 55"/>
              <a:gd name="T48" fmla="*/ 73 w 83"/>
              <a:gd name="T49" fmla="*/ 18 h 55"/>
              <a:gd name="T50" fmla="*/ 77 w 83"/>
              <a:gd name="T51" fmla="*/ 22 h 55"/>
              <a:gd name="T52" fmla="*/ 79 w 83"/>
              <a:gd name="T53" fmla="*/ 24 h 55"/>
              <a:gd name="T54" fmla="*/ 81 w 83"/>
              <a:gd name="T55" fmla="*/ 28 h 55"/>
              <a:gd name="T56" fmla="*/ 83 w 83"/>
              <a:gd name="T57" fmla="*/ 30 h 55"/>
              <a:gd name="T58" fmla="*/ 83 w 83"/>
              <a:gd name="T59" fmla="*/ 34 h 55"/>
              <a:gd name="T60" fmla="*/ 83 w 83"/>
              <a:gd name="T61" fmla="*/ 38 h 55"/>
              <a:gd name="T62" fmla="*/ 81 w 83"/>
              <a:gd name="T63" fmla="*/ 44 h 55"/>
              <a:gd name="T64" fmla="*/ 79 w 83"/>
              <a:gd name="T65" fmla="*/ 48 h 55"/>
              <a:gd name="T66" fmla="*/ 75 w 83"/>
              <a:gd name="T67" fmla="*/ 51 h 55"/>
              <a:gd name="T68" fmla="*/ 69 w 83"/>
              <a:gd name="T69" fmla="*/ 53 h 55"/>
              <a:gd name="T70" fmla="*/ 65 w 83"/>
              <a:gd name="T71" fmla="*/ 55 h 55"/>
              <a:gd name="T72" fmla="*/ 61 w 83"/>
              <a:gd name="T73" fmla="*/ 55 h 55"/>
              <a:gd name="T74" fmla="*/ 59 w 83"/>
              <a:gd name="T75" fmla="*/ 55 h 55"/>
              <a:gd name="T76" fmla="*/ 55 w 83"/>
              <a:gd name="T77" fmla="*/ 55 h 55"/>
              <a:gd name="T78" fmla="*/ 49 w 83"/>
              <a:gd name="T79" fmla="*/ 53 h 55"/>
              <a:gd name="T80" fmla="*/ 43 w 83"/>
              <a:gd name="T81" fmla="*/ 49 h 55"/>
              <a:gd name="T82" fmla="*/ 36 w 83"/>
              <a:gd name="T83" fmla="*/ 46 h 55"/>
              <a:gd name="T84" fmla="*/ 36 w 83"/>
              <a:gd name="T85" fmla="*/ 46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83" h="55">
                <a:moveTo>
                  <a:pt x="36" y="46"/>
                </a:moveTo>
                <a:lnTo>
                  <a:pt x="28" y="42"/>
                </a:lnTo>
                <a:lnTo>
                  <a:pt x="22" y="36"/>
                </a:lnTo>
                <a:lnTo>
                  <a:pt x="14" y="30"/>
                </a:lnTo>
                <a:lnTo>
                  <a:pt x="10" y="22"/>
                </a:lnTo>
                <a:lnTo>
                  <a:pt x="4" y="16"/>
                </a:lnTo>
                <a:lnTo>
                  <a:pt x="2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6" y="0"/>
                </a:lnTo>
                <a:lnTo>
                  <a:pt x="36" y="2"/>
                </a:lnTo>
                <a:lnTo>
                  <a:pt x="45" y="6"/>
                </a:lnTo>
                <a:lnTo>
                  <a:pt x="59" y="10"/>
                </a:lnTo>
                <a:lnTo>
                  <a:pt x="65" y="12"/>
                </a:lnTo>
                <a:lnTo>
                  <a:pt x="69" y="16"/>
                </a:lnTo>
                <a:lnTo>
                  <a:pt x="73" y="18"/>
                </a:lnTo>
                <a:lnTo>
                  <a:pt x="77" y="22"/>
                </a:lnTo>
                <a:lnTo>
                  <a:pt x="79" y="24"/>
                </a:lnTo>
                <a:lnTo>
                  <a:pt x="81" y="28"/>
                </a:lnTo>
                <a:lnTo>
                  <a:pt x="83" y="30"/>
                </a:lnTo>
                <a:lnTo>
                  <a:pt x="83" y="34"/>
                </a:lnTo>
                <a:lnTo>
                  <a:pt x="83" y="38"/>
                </a:lnTo>
                <a:lnTo>
                  <a:pt x="81" y="44"/>
                </a:lnTo>
                <a:lnTo>
                  <a:pt x="79" y="48"/>
                </a:lnTo>
                <a:lnTo>
                  <a:pt x="75" y="51"/>
                </a:lnTo>
                <a:lnTo>
                  <a:pt x="69" y="53"/>
                </a:lnTo>
                <a:lnTo>
                  <a:pt x="65" y="55"/>
                </a:lnTo>
                <a:lnTo>
                  <a:pt x="61" y="55"/>
                </a:lnTo>
                <a:lnTo>
                  <a:pt x="59" y="55"/>
                </a:lnTo>
                <a:lnTo>
                  <a:pt x="55" y="55"/>
                </a:lnTo>
                <a:lnTo>
                  <a:pt x="49" y="53"/>
                </a:lnTo>
                <a:lnTo>
                  <a:pt x="43" y="49"/>
                </a:lnTo>
                <a:lnTo>
                  <a:pt x="36" y="46"/>
                </a:lnTo>
                <a:lnTo>
                  <a:pt x="36" y="46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2" name="Freeform 140">
            <a:extLst>
              <a:ext uri="{FF2B5EF4-FFF2-40B4-BE49-F238E27FC236}">
                <a16:creationId xmlns:a16="http://schemas.microsoft.com/office/drawing/2014/main" xmlns="" id="{16A8BD79-DB9F-43C8-A8D8-B088EDDB8824}"/>
              </a:ext>
            </a:extLst>
          </p:cNvPr>
          <p:cNvSpPr>
            <a:spLocks/>
          </p:cNvSpPr>
          <p:nvPr/>
        </p:nvSpPr>
        <p:spPr bwMode="auto">
          <a:xfrm>
            <a:off x="9129816" y="1626959"/>
            <a:ext cx="1671934" cy="359398"/>
          </a:xfrm>
          <a:custGeom>
            <a:avLst/>
            <a:gdLst>
              <a:gd name="T0" fmla="*/ 0 w 344"/>
              <a:gd name="T1" fmla="*/ 38 h 53"/>
              <a:gd name="T2" fmla="*/ 0 w 344"/>
              <a:gd name="T3" fmla="*/ 36 h 53"/>
              <a:gd name="T4" fmla="*/ 3 w 344"/>
              <a:gd name="T5" fmla="*/ 34 h 53"/>
              <a:gd name="T6" fmla="*/ 11 w 344"/>
              <a:gd name="T7" fmla="*/ 32 h 53"/>
              <a:gd name="T8" fmla="*/ 23 w 344"/>
              <a:gd name="T9" fmla="*/ 32 h 53"/>
              <a:gd name="T10" fmla="*/ 41 w 344"/>
              <a:gd name="T11" fmla="*/ 28 h 53"/>
              <a:gd name="T12" fmla="*/ 50 w 344"/>
              <a:gd name="T13" fmla="*/ 28 h 53"/>
              <a:gd name="T14" fmla="*/ 64 w 344"/>
              <a:gd name="T15" fmla="*/ 26 h 53"/>
              <a:gd name="T16" fmla="*/ 82 w 344"/>
              <a:gd name="T17" fmla="*/ 24 h 53"/>
              <a:gd name="T18" fmla="*/ 103 w 344"/>
              <a:gd name="T19" fmla="*/ 22 h 53"/>
              <a:gd name="T20" fmla="*/ 127 w 344"/>
              <a:gd name="T21" fmla="*/ 20 h 53"/>
              <a:gd name="T22" fmla="*/ 154 w 344"/>
              <a:gd name="T23" fmla="*/ 16 h 53"/>
              <a:gd name="T24" fmla="*/ 188 w 344"/>
              <a:gd name="T25" fmla="*/ 12 h 53"/>
              <a:gd name="T26" fmla="*/ 221 w 344"/>
              <a:gd name="T27" fmla="*/ 6 h 53"/>
              <a:gd name="T28" fmla="*/ 250 w 344"/>
              <a:gd name="T29" fmla="*/ 2 h 53"/>
              <a:gd name="T30" fmla="*/ 272 w 344"/>
              <a:gd name="T31" fmla="*/ 0 h 53"/>
              <a:gd name="T32" fmla="*/ 290 w 344"/>
              <a:gd name="T33" fmla="*/ 0 h 53"/>
              <a:gd name="T34" fmla="*/ 305 w 344"/>
              <a:gd name="T35" fmla="*/ 0 h 53"/>
              <a:gd name="T36" fmla="*/ 323 w 344"/>
              <a:gd name="T37" fmla="*/ 2 h 53"/>
              <a:gd name="T38" fmla="*/ 337 w 344"/>
              <a:gd name="T39" fmla="*/ 10 h 53"/>
              <a:gd name="T40" fmla="*/ 344 w 344"/>
              <a:gd name="T41" fmla="*/ 18 h 53"/>
              <a:gd name="T42" fmla="*/ 344 w 344"/>
              <a:gd name="T43" fmla="*/ 22 h 53"/>
              <a:gd name="T44" fmla="*/ 337 w 344"/>
              <a:gd name="T45" fmla="*/ 26 h 53"/>
              <a:gd name="T46" fmla="*/ 323 w 344"/>
              <a:gd name="T47" fmla="*/ 28 h 53"/>
              <a:gd name="T48" fmla="*/ 303 w 344"/>
              <a:gd name="T49" fmla="*/ 30 h 53"/>
              <a:gd name="T50" fmla="*/ 276 w 344"/>
              <a:gd name="T51" fmla="*/ 30 h 53"/>
              <a:gd name="T52" fmla="*/ 252 w 344"/>
              <a:gd name="T53" fmla="*/ 30 h 53"/>
              <a:gd name="T54" fmla="*/ 233 w 344"/>
              <a:gd name="T55" fmla="*/ 30 h 53"/>
              <a:gd name="T56" fmla="*/ 219 w 344"/>
              <a:gd name="T57" fmla="*/ 30 h 53"/>
              <a:gd name="T58" fmla="*/ 211 w 344"/>
              <a:gd name="T59" fmla="*/ 32 h 53"/>
              <a:gd name="T60" fmla="*/ 199 w 344"/>
              <a:gd name="T61" fmla="*/ 34 h 53"/>
              <a:gd name="T62" fmla="*/ 188 w 344"/>
              <a:gd name="T63" fmla="*/ 36 h 53"/>
              <a:gd name="T64" fmla="*/ 164 w 344"/>
              <a:gd name="T65" fmla="*/ 38 h 53"/>
              <a:gd name="T66" fmla="*/ 127 w 344"/>
              <a:gd name="T67" fmla="*/ 42 h 53"/>
              <a:gd name="T68" fmla="*/ 88 w 344"/>
              <a:gd name="T69" fmla="*/ 47 h 53"/>
              <a:gd name="T70" fmla="*/ 70 w 344"/>
              <a:gd name="T71" fmla="*/ 49 h 53"/>
              <a:gd name="T72" fmla="*/ 54 w 344"/>
              <a:gd name="T73" fmla="*/ 51 h 53"/>
              <a:gd name="T74" fmla="*/ 45 w 344"/>
              <a:gd name="T75" fmla="*/ 53 h 53"/>
              <a:gd name="T76" fmla="*/ 39 w 344"/>
              <a:gd name="T77" fmla="*/ 53 h 53"/>
              <a:gd name="T78" fmla="*/ 27 w 344"/>
              <a:gd name="T79" fmla="*/ 53 h 53"/>
              <a:gd name="T80" fmla="*/ 7 w 344"/>
              <a:gd name="T81" fmla="*/ 49 h 53"/>
              <a:gd name="T82" fmla="*/ 2 w 344"/>
              <a:gd name="T83" fmla="*/ 44 h 53"/>
              <a:gd name="T84" fmla="*/ 0 w 344"/>
              <a:gd name="T85" fmla="*/ 4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44" h="53">
                <a:moveTo>
                  <a:pt x="0" y="40"/>
                </a:moveTo>
                <a:lnTo>
                  <a:pt x="0" y="38"/>
                </a:lnTo>
                <a:lnTo>
                  <a:pt x="0" y="36"/>
                </a:lnTo>
                <a:lnTo>
                  <a:pt x="0" y="36"/>
                </a:lnTo>
                <a:lnTo>
                  <a:pt x="2" y="34"/>
                </a:lnTo>
                <a:lnTo>
                  <a:pt x="3" y="34"/>
                </a:lnTo>
                <a:lnTo>
                  <a:pt x="5" y="34"/>
                </a:lnTo>
                <a:lnTo>
                  <a:pt x="11" y="32"/>
                </a:lnTo>
                <a:lnTo>
                  <a:pt x="17" y="32"/>
                </a:lnTo>
                <a:lnTo>
                  <a:pt x="23" y="32"/>
                </a:lnTo>
                <a:lnTo>
                  <a:pt x="37" y="30"/>
                </a:lnTo>
                <a:lnTo>
                  <a:pt x="41" y="28"/>
                </a:lnTo>
                <a:lnTo>
                  <a:pt x="45" y="28"/>
                </a:lnTo>
                <a:lnTo>
                  <a:pt x="50" y="28"/>
                </a:lnTo>
                <a:lnTo>
                  <a:pt x="56" y="26"/>
                </a:lnTo>
                <a:lnTo>
                  <a:pt x="64" y="26"/>
                </a:lnTo>
                <a:lnTo>
                  <a:pt x="72" y="24"/>
                </a:lnTo>
                <a:lnTo>
                  <a:pt x="82" y="24"/>
                </a:lnTo>
                <a:lnTo>
                  <a:pt x="92" y="22"/>
                </a:lnTo>
                <a:lnTo>
                  <a:pt x="103" y="22"/>
                </a:lnTo>
                <a:lnTo>
                  <a:pt x="113" y="20"/>
                </a:lnTo>
                <a:lnTo>
                  <a:pt x="127" y="20"/>
                </a:lnTo>
                <a:lnTo>
                  <a:pt x="141" y="18"/>
                </a:lnTo>
                <a:lnTo>
                  <a:pt x="154" y="16"/>
                </a:lnTo>
                <a:lnTo>
                  <a:pt x="170" y="14"/>
                </a:lnTo>
                <a:lnTo>
                  <a:pt x="188" y="12"/>
                </a:lnTo>
                <a:lnTo>
                  <a:pt x="203" y="10"/>
                </a:lnTo>
                <a:lnTo>
                  <a:pt x="221" y="6"/>
                </a:lnTo>
                <a:lnTo>
                  <a:pt x="237" y="4"/>
                </a:lnTo>
                <a:lnTo>
                  <a:pt x="250" y="2"/>
                </a:lnTo>
                <a:lnTo>
                  <a:pt x="262" y="2"/>
                </a:lnTo>
                <a:lnTo>
                  <a:pt x="272" y="0"/>
                </a:lnTo>
                <a:lnTo>
                  <a:pt x="282" y="0"/>
                </a:lnTo>
                <a:lnTo>
                  <a:pt x="290" y="0"/>
                </a:lnTo>
                <a:lnTo>
                  <a:pt x="295" y="0"/>
                </a:lnTo>
                <a:lnTo>
                  <a:pt x="305" y="0"/>
                </a:lnTo>
                <a:lnTo>
                  <a:pt x="315" y="0"/>
                </a:lnTo>
                <a:lnTo>
                  <a:pt x="323" y="2"/>
                </a:lnTo>
                <a:lnTo>
                  <a:pt x="331" y="6"/>
                </a:lnTo>
                <a:lnTo>
                  <a:pt x="337" y="10"/>
                </a:lnTo>
                <a:lnTo>
                  <a:pt x="342" y="14"/>
                </a:lnTo>
                <a:lnTo>
                  <a:pt x="344" y="18"/>
                </a:lnTo>
                <a:lnTo>
                  <a:pt x="344" y="20"/>
                </a:lnTo>
                <a:lnTo>
                  <a:pt x="344" y="22"/>
                </a:lnTo>
                <a:lnTo>
                  <a:pt x="342" y="24"/>
                </a:lnTo>
                <a:lnTo>
                  <a:pt x="337" y="26"/>
                </a:lnTo>
                <a:lnTo>
                  <a:pt x="331" y="28"/>
                </a:lnTo>
                <a:lnTo>
                  <a:pt x="323" y="28"/>
                </a:lnTo>
                <a:lnTo>
                  <a:pt x="313" y="28"/>
                </a:lnTo>
                <a:lnTo>
                  <a:pt x="303" y="30"/>
                </a:lnTo>
                <a:lnTo>
                  <a:pt x="290" y="30"/>
                </a:lnTo>
                <a:lnTo>
                  <a:pt x="276" y="30"/>
                </a:lnTo>
                <a:lnTo>
                  <a:pt x="262" y="30"/>
                </a:lnTo>
                <a:lnTo>
                  <a:pt x="252" y="30"/>
                </a:lnTo>
                <a:lnTo>
                  <a:pt x="242" y="30"/>
                </a:lnTo>
                <a:lnTo>
                  <a:pt x="233" y="30"/>
                </a:lnTo>
                <a:lnTo>
                  <a:pt x="227" y="30"/>
                </a:lnTo>
                <a:lnTo>
                  <a:pt x="219" y="30"/>
                </a:lnTo>
                <a:lnTo>
                  <a:pt x="215" y="30"/>
                </a:lnTo>
                <a:lnTo>
                  <a:pt x="211" y="32"/>
                </a:lnTo>
                <a:lnTo>
                  <a:pt x="205" y="32"/>
                </a:lnTo>
                <a:lnTo>
                  <a:pt x="199" y="34"/>
                </a:lnTo>
                <a:lnTo>
                  <a:pt x="194" y="34"/>
                </a:lnTo>
                <a:lnTo>
                  <a:pt x="188" y="36"/>
                </a:lnTo>
                <a:lnTo>
                  <a:pt x="180" y="36"/>
                </a:lnTo>
                <a:lnTo>
                  <a:pt x="164" y="38"/>
                </a:lnTo>
                <a:lnTo>
                  <a:pt x="145" y="40"/>
                </a:lnTo>
                <a:lnTo>
                  <a:pt x="127" y="42"/>
                </a:lnTo>
                <a:lnTo>
                  <a:pt x="107" y="44"/>
                </a:lnTo>
                <a:lnTo>
                  <a:pt x="88" y="47"/>
                </a:lnTo>
                <a:lnTo>
                  <a:pt x="78" y="49"/>
                </a:lnTo>
                <a:lnTo>
                  <a:pt x="70" y="49"/>
                </a:lnTo>
                <a:lnTo>
                  <a:pt x="62" y="51"/>
                </a:lnTo>
                <a:lnTo>
                  <a:pt x="54" y="51"/>
                </a:lnTo>
                <a:lnTo>
                  <a:pt x="50" y="53"/>
                </a:lnTo>
                <a:lnTo>
                  <a:pt x="45" y="53"/>
                </a:lnTo>
                <a:lnTo>
                  <a:pt x="41" y="53"/>
                </a:lnTo>
                <a:lnTo>
                  <a:pt x="39" y="53"/>
                </a:lnTo>
                <a:lnTo>
                  <a:pt x="33" y="53"/>
                </a:lnTo>
                <a:lnTo>
                  <a:pt x="27" y="53"/>
                </a:lnTo>
                <a:lnTo>
                  <a:pt x="13" y="51"/>
                </a:lnTo>
                <a:lnTo>
                  <a:pt x="7" y="49"/>
                </a:lnTo>
                <a:lnTo>
                  <a:pt x="3" y="45"/>
                </a:lnTo>
                <a:lnTo>
                  <a:pt x="2" y="44"/>
                </a:lnTo>
                <a:lnTo>
                  <a:pt x="0" y="40"/>
                </a:lnTo>
                <a:lnTo>
                  <a:pt x="0" y="40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142">
            <a:extLst>
              <a:ext uri="{FF2B5EF4-FFF2-40B4-BE49-F238E27FC236}">
                <a16:creationId xmlns:a16="http://schemas.microsoft.com/office/drawing/2014/main" xmlns="" id="{5F9A675D-C237-4F89-9579-FDC1E42C287B}"/>
              </a:ext>
            </a:extLst>
          </p:cNvPr>
          <p:cNvSpPr>
            <a:spLocks/>
          </p:cNvSpPr>
          <p:nvPr/>
        </p:nvSpPr>
        <p:spPr bwMode="auto">
          <a:xfrm>
            <a:off x="1429401" y="4286934"/>
            <a:ext cx="454227" cy="292840"/>
          </a:xfrm>
          <a:custGeom>
            <a:avLst/>
            <a:gdLst>
              <a:gd name="T0" fmla="*/ 90 w 94"/>
              <a:gd name="T1" fmla="*/ 13 h 45"/>
              <a:gd name="T2" fmla="*/ 92 w 94"/>
              <a:gd name="T3" fmla="*/ 17 h 45"/>
              <a:gd name="T4" fmla="*/ 92 w 94"/>
              <a:gd name="T5" fmla="*/ 21 h 45"/>
              <a:gd name="T6" fmla="*/ 94 w 94"/>
              <a:gd name="T7" fmla="*/ 27 h 45"/>
              <a:gd name="T8" fmla="*/ 94 w 94"/>
              <a:gd name="T9" fmla="*/ 33 h 45"/>
              <a:gd name="T10" fmla="*/ 94 w 94"/>
              <a:gd name="T11" fmla="*/ 37 h 45"/>
              <a:gd name="T12" fmla="*/ 90 w 94"/>
              <a:gd name="T13" fmla="*/ 41 h 45"/>
              <a:gd name="T14" fmla="*/ 86 w 94"/>
              <a:gd name="T15" fmla="*/ 45 h 45"/>
              <a:gd name="T16" fmla="*/ 81 w 94"/>
              <a:gd name="T17" fmla="*/ 45 h 45"/>
              <a:gd name="T18" fmla="*/ 77 w 94"/>
              <a:gd name="T19" fmla="*/ 45 h 45"/>
              <a:gd name="T20" fmla="*/ 73 w 94"/>
              <a:gd name="T21" fmla="*/ 45 h 45"/>
              <a:gd name="T22" fmla="*/ 69 w 94"/>
              <a:gd name="T23" fmla="*/ 43 h 45"/>
              <a:gd name="T24" fmla="*/ 63 w 94"/>
              <a:gd name="T25" fmla="*/ 41 h 45"/>
              <a:gd name="T26" fmla="*/ 57 w 94"/>
              <a:gd name="T27" fmla="*/ 39 h 45"/>
              <a:gd name="T28" fmla="*/ 49 w 94"/>
              <a:gd name="T29" fmla="*/ 35 h 45"/>
              <a:gd name="T30" fmla="*/ 41 w 94"/>
              <a:gd name="T31" fmla="*/ 31 h 45"/>
              <a:gd name="T32" fmla="*/ 33 w 94"/>
              <a:gd name="T33" fmla="*/ 27 h 45"/>
              <a:gd name="T34" fmla="*/ 26 w 94"/>
              <a:gd name="T35" fmla="*/ 23 h 45"/>
              <a:gd name="T36" fmla="*/ 20 w 94"/>
              <a:gd name="T37" fmla="*/ 19 h 45"/>
              <a:gd name="T38" fmla="*/ 14 w 94"/>
              <a:gd name="T39" fmla="*/ 15 h 45"/>
              <a:gd name="T40" fmla="*/ 8 w 94"/>
              <a:gd name="T41" fmla="*/ 13 h 45"/>
              <a:gd name="T42" fmla="*/ 4 w 94"/>
              <a:gd name="T43" fmla="*/ 9 h 45"/>
              <a:gd name="T44" fmla="*/ 2 w 94"/>
              <a:gd name="T45" fmla="*/ 7 h 45"/>
              <a:gd name="T46" fmla="*/ 0 w 94"/>
              <a:gd name="T47" fmla="*/ 5 h 45"/>
              <a:gd name="T48" fmla="*/ 0 w 94"/>
              <a:gd name="T49" fmla="*/ 3 h 45"/>
              <a:gd name="T50" fmla="*/ 0 w 94"/>
              <a:gd name="T51" fmla="*/ 3 h 45"/>
              <a:gd name="T52" fmla="*/ 2 w 94"/>
              <a:gd name="T53" fmla="*/ 2 h 45"/>
              <a:gd name="T54" fmla="*/ 4 w 94"/>
              <a:gd name="T55" fmla="*/ 2 h 45"/>
              <a:gd name="T56" fmla="*/ 6 w 94"/>
              <a:gd name="T57" fmla="*/ 0 h 45"/>
              <a:gd name="T58" fmla="*/ 10 w 94"/>
              <a:gd name="T59" fmla="*/ 0 h 45"/>
              <a:gd name="T60" fmla="*/ 14 w 94"/>
              <a:gd name="T61" fmla="*/ 0 h 45"/>
              <a:gd name="T62" fmla="*/ 20 w 94"/>
              <a:gd name="T63" fmla="*/ 0 h 45"/>
              <a:gd name="T64" fmla="*/ 26 w 94"/>
              <a:gd name="T65" fmla="*/ 0 h 45"/>
              <a:gd name="T66" fmla="*/ 37 w 94"/>
              <a:gd name="T67" fmla="*/ 0 h 45"/>
              <a:gd name="T68" fmla="*/ 47 w 94"/>
              <a:gd name="T69" fmla="*/ 0 h 45"/>
              <a:gd name="T70" fmla="*/ 59 w 94"/>
              <a:gd name="T71" fmla="*/ 2 h 45"/>
              <a:gd name="T72" fmla="*/ 67 w 94"/>
              <a:gd name="T73" fmla="*/ 2 h 45"/>
              <a:gd name="T74" fmla="*/ 75 w 94"/>
              <a:gd name="T75" fmla="*/ 3 h 45"/>
              <a:gd name="T76" fmla="*/ 81 w 94"/>
              <a:gd name="T77" fmla="*/ 5 h 45"/>
              <a:gd name="T78" fmla="*/ 86 w 94"/>
              <a:gd name="T79" fmla="*/ 9 h 45"/>
              <a:gd name="T80" fmla="*/ 90 w 94"/>
              <a:gd name="T81" fmla="*/ 13 h 45"/>
              <a:gd name="T82" fmla="*/ 90 w 94"/>
              <a:gd name="T83" fmla="*/ 13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4" h="45">
                <a:moveTo>
                  <a:pt x="90" y="13"/>
                </a:moveTo>
                <a:lnTo>
                  <a:pt x="92" y="17"/>
                </a:lnTo>
                <a:lnTo>
                  <a:pt x="92" y="21"/>
                </a:lnTo>
                <a:lnTo>
                  <a:pt x="94" y="27"/>
                </a:lnTo>
                <a:lnTo>
                  <a:pt x="94" y="33"/>
                </a:lnTo>
                <a:lnTo>
                  <a:pt x="94" y="37"/>
                </a:lnTo>
                <a:lnTo>
                  <a:pt x="90" y="41"/>
                </a:lnTo>
                <a:lnTo>
                  <a:pt x="86" y="45"/>
                </a:lnTo>
                <a:lnTo>
                  <a:pt x="81" y="45"/>
                </a:lnTo>
                <a:lnTo>
                  <a:pt x="77" y="45"/>
                </a:lnTo>
                <a:lnTo>
                  <a:pt x="73" y="45"/>
                </a:lnTo>
                <a:lnTo>
                  <a:pt x="69" y="43"/>
                </a:lnTo>
                <a:lnTo>
                  <a:pt x="63" y="41"/>
                </a:lnTo>
                <a:lnTo>
                  <a:pt x="57" y="39"/>
                </a:lnTo>
                <a:lnTo>
                  <a:pt x="49" y="35"/>
                </a:lnTo>
                <a:lnTo>
                  <a:pt x="41" y="31"/>
                </a:lnTo>
                <a:lnTo>
                  <a:pt x="33" y="27"/>
                </a:lnTo>
                <a:lnTo>
                  <a:pt x="26" y="23"/>
                </a:lnTo>
                <a:lnTo>
                  <a:pt x="20" y="19"/>
                </a:lnTo>
                <a:lnTo>
                  <a:pt x="14" y="15"/>
                </a:lnTo>
                <a:lnTo>
                  <a:pt x="8" y="13"/>
                </a:lnTo>
                <a:lnTo>
                  <a:pt x="4" y="9"/>
                </a:lnTo>
                <a:lnTo>
                  <a:pt x="2" y="7"/>
                </a:lnTo>
                <a:lnTo>
                  <a:pt x="0" y="5"/>
                </a:lnTo>
                <a:lnTo>
                  <a:pt x="0" y="3"/>
                </a:lnTo>
                <a:lnTo>
                  <a:pt x="0" y="3"/>
                </a:lnTo>
                <a:lnTo>
                  <a:pt x="2" y="2"/>
                </a:lnTo>
                <a:lnTo>
                  <a:pt x="4" y="2"/>
                </a:lnTo>
                <a:lnTo>
                  <a:pt x="6" y="0"/>
                </a:lnTo>
                <a:lnTo>
                  <a:pt x="10" y="0"/>
                </a:lnTo>
                <a:lnTo>
                  <a:pt x="14" y="0"/>
                </a:lnTo>
                <a:lnTo>
                  <a:pt x="20" y="0"/>
                </a:lnTo>
                <a:lnTo>
                  <a:pt x="26" y="0"/>
                </a:lnTo>
                <a:lnTo>
                  <a:pt x="37" y="0"/>
                </a:lnTo>
                <a:lnTo>
                  <a:pt x="47" y="0"/>
                </a:lnTo>
                <a:lnTo>
                  <a:pt x="59" y="2"/>
                </a:lnTo>
                <a:lnTo>
                  <a:pt x="67" y="2"/>
                </a:lnTo>
                <a:lnTo>
                  <a:pt x="75" y="3"/>
                </a:lnTo>
                <a:lnTo>
                  <a:pt x="81" y="5"/>
                </a:lnTo>
                <a:lnTo>
                  <a:pt x="86" y="9"/>
                </a:lnTo>
                <a:lnTo>
                  <a:pt x="90" y="13"/>
                </a:lnTo>
                <a:lnTo>
                  <a:pt x="90" y="13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144">
            <a:extLst>
              <a:ext uri="{FF2B5EF4-FFF2-40B4-BE49-F238E27FC236}">
                <a16:creationId xmlns:a16="http://schemas.microsoft.com/office/drawing/2014/main" xmlns="" id="{9F9B60B0-9F6D-42AA-890E-53AB86AE918D}"/>
              </a:ext>
            </a:extLst>
          </p:cNvPr>
          <p:cNvSpPr>
            <a:spLocks/>
          </p:cNvSpPr>
          <p:nvPr/>
        </p:nvSpPr>
        <p:spPr bwMode="auto">
          <a:xfrm>
            <a:off x="1178128" y="5777753"/>
            <a:ext cx="2628700" cy="559058"/>
          </a:xfrm>
          <a:custGeom>
            <a:avLst/>
            <a:gdLst>
              <a:gd name="T0" fmla="*/ 545 w 545"/>
              <a:gd name="T1" fmla="*/ 45 h 84"/>
              <a:gd name="T2" fmla="*/ 539 w 545"/>
              <a:gd name="T3" fmla="*/ 49 h 84"/>
              <a:gd name="T4" fmla="*/ 527 w 545"/>
              <a:gd name="T5" fmla="*/ 53 h 84"/>
              <a:gd name="T6" fmla="*/ 512 w 545"/>
              <a:gd name="T7" fmla="*/ 59 h 84"/>
              <a:gd name="T8" fmla="*/ 490 w 545"/>
              <a:gd name="T9" fmla="*/ 65 h 84"/>
              <a:gd name="T10" fmla="*/ 455 w 545"/>
              <a:gd name="T11" fmla="*/ 73 h 84"/>
              <a:gd name="T12" fmla="*/ 414 w 545"/>
              <a:gd name="T13" fmla="*/ 80 h 84"/>
              <a:gd name="T14" fmla="*/ 388 w 545"/>
              <a:gd name="T15" fmla="*/ 84 h 84"/>
              <a:gd name="T16" fmla="*/ 363 w 545"/>
              <a:gd name="T17" fmla="*/ 84 h 84"/>
              <a:gd name="T18" fmla="*/ 331 w 545"/>
              <a:gd name="T19" fmla="*/ 77 h 84"/>
              <a:gd name="T20" fmla="*/ 316 w 545"/>
              <a:gd name="T21" fmla="*/ 73 h 84"/>
              <a:gd name="T22" fmla="*/ 294 w 545"/>
              <a:gd name="T23" fmla="*/ 67 h 84"/>
              <a:gd name="T24" fmla="*/ 269 w 545"/>
              <a:gd name="T25" fmla="*/ 59 h 84"/>
              <a:gd name="T26" fmla="*/ 237 w 545"/>
              <a:gd name="T27" fmla="*/ 51 h 84"/>
              <a:gd name="T28" fmla="*/ 202 w 545"/>
              <a:gd name="T29" fmla="*/ 41 h 84"/>
              <a:gd name="T30" fmla="*/ 171 w 545"/>
              <a:gd name="T31" fmla="*/ 33 h 84"/>
              <a:gd name="T32" fmla="*/ 145 w 545"/>
              <a:gd name="T33" fmla="*/ 28 h 84"/>
              <a:gd name="T34" fmla="*/ 124 w 545"/>
              <a:gd name="T35" fmla="*/ 24 h 84"/>
              <a:gd name="T36" fmla="*/ 110 w 545"/>
              <a:gd name="T37" fmla="*/ 22 h 84"/>
              <a:gd name="T38" fmla="*/ 100 w 545"/>
              <a:gd name="T39" fmla="*/ 22 h 84"/>
              <a:gd name="T40" fmla="*/ 67 w 545"/>
              <a:gd name="T41" fmla="*/ 33 h 84"/>
              <a:gd name="T42" fmla="*/ 43 w 545"/>
              <a:gd name="T43" fmla="*/ 39 h 84"/>
              <a:gd name="T44" fmla="*/ 22 w 545"/>
              <a:gd name="T45" fmla="*/ 37 h 84"/>
              <a:gd name="T46" fmla="*/ 6 w 545"/>
              <a:gd name="T47" fmla="*/ 28 h 84"/>
              <a:gd name="T48" fmla="*/ 0 w 545"/>
              <a:gd name="T49" fmla="*/ 14 h 84"/>
              <a:gd name="T50" fmla="*/ 32 w 545"/>
              <a:gd name="T51" fmla="*/ 10 h 84"/>
              <a:gd name="T52" fmla="*/ 59 w 545"/>
              <a:gd name="T53" fmla="*/ 6 h 84"/>
              <a:gd name="T54" fmla="*/ 81 w 545"/>
              <a:gd name="T55" fmla="*/ 2 h 84"/>
              <a:gd name="T56" fmla="*/ 96 w 545"/>
              <a:gd name="T57" fmla="*/ 0 h 84"/>
              <a:gd name="T58" fmla="*/ 106 w 545"/>
              <a:gd name="T59" fmla="*/ 0 h 84"/>
              <a:gd name="T60" fmla="*/ 124 w 545"/>
              <a:gd name="T61" fmla="*/ 0 h 84"/>
              <a:gd name="T62" fmla="*/ 135 w 545"/>
              <a:gd name="T63" fmla="*/ 0 h 84"/>
              <a:gd name="T64" fmla="*/ 153 w 545"/>
              <a:gd name="T65" fmla="*/ 4 h 84"/>
              <a:gd name="T66" fmla="*/ 184 w 545"/>
              <a:gd name="T67" fmla="*/ 10 h 84"/>
              <a:gd name="T68" fmla="*/ 253 w 545"/>
              <a:gd name="T69" fmla="*/ 26 h 84"/>
              <a:gd name="T70" fmla="*/ 316 w 545"/>
              <a:gd name="T71" fmla="*/ 35 h 84"/>
              <a:gd name="T72" fmla="*/ 345 w 545"/>
              <a:gd name="T73" fmla="*/ 39 h 84"/>
              <a:gd name="T74" fmla="*/ 365 w 545"/>
              <a:gd name="T75" fmla="*/ 43 h 84"/>
              <a:gd name="T76" fmla="*/ 380 w 545"/>
              <a:gd name="T77" fmla="*/ 41 h 84"/>
              <a:gd name="T78" fmla="*/ 396 w 545"/>
              <a:gd name="T79" fmla="*/ 41 h 84"/>
              <a:gd name="T80" fmla="*/ 414 w 545"/>
              <a:gd name="T81" fmla="*/ 41 h 84"/>
              <a:gd name="T82" fmla="*/ 437 w 545"/>
              <a:gd name="T83" fmla="*/ 39 h 84"/>
              <a:gd name="T84" fmla="*/ 465 w 545"/>
              <a:gd name="T85" fmla="*/ 39 h 84"/>
              <a:gd name="T86" fmla="*/ 492 w 545"/>
              <a:gd name="T87" fmla="*/ 39 h 84"/>
              <a:gd name="T88" fmla="*/ 514 w 545"/>
              <a:gd name="T89" fmla="*/ 39 h 84"/>
              <a:gd name="T90" fmla="*/ 531 w 545"/>
              <a:gd name="T91" fmla="*/ 39 h 84"/>
              <a:gd name="T92" fmla="*/ 541 w 545"/>
              <a:gd name="T93" fmla="*/ 41 h 84"/>
              <a:gd name="T94" fmla="*/ 545 w 545"/>
              <a:gd name="T95" fmla="*/ 43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45" h="84">
                <a:moveTo>
                  <a:pt x="545" y="43"/>
                </a:moveTo>
                <a:lnTo>
                  <a:pt x="545" y="45"/>
                </a:lnTo>
                <a:lnTo>
                  <a:pt x="545" y="45"/>
                </a:lnTo>
                <a:lnTo>
                  <a:pt x="543" y="47"/>
                </a:lnTo>
                <a:lnTo>
                  <a:pt x="541" y="49"/>
                </a:lnTo>
                <a:lnTo>
                  <a:pt x="539" y="49"/>
                </a:lnTo>
                <a:lnTo>
                  <a:pt x="535" y="51"/>
                </a:lnTo>
                <a:lnTo>
                  <a:pt x="531" y="53"/>
                </a:lnTo>
                <a:lnTo>
                  <a:pt x="527" y="53"/>
                </a:lnTo>
                <a:lnTo>
                  <a:pt x="523" y="55"/>
                </a:lnTo>
                <a:lnTo>
                  <a:pt x="518" y="57"/>
                </a:lnTo>
                <a:lnTo>
                  <a:pt x="512" y="59"/>
                </a:lnTo>
                <a:lnTo>
                  <a:pt x="504" y="61"/>
                </a:lnTo>
                <a:lnTo>
                  <a:pt x="498" y="63"/>
                </a:lnTo>
                <a:lnTo>
                  <a:pt x="490" y="65"/>
                </a:lnTo>
                <a:lnTo>
                  <a:pt x="480" y="67"/>
                </a:lnTo>
                <a:lnTo>
                  <a:pt x="472" y="69"/>
                </a:lnTo>
                <a:lnTo>
                  <a:pt x="455" y="73"/>
                </a:lnTo>
                <a:lnTo>
                  <a:pt x="439" y="77"/>
                </a:lnTo>
                <a:lnTo>
                  <a:pt x="425" y="79"/>
                </a:lnTo>
                <a:lnTo>
                  <a:pt x="414" y="80"/>
                </a:lnTo>
                <a:lnTo>
                  <a:pt x="402" y="82"/>
                </a:lnTo>
                <a:lnTo>
                  <a:pt x="394" y="84"/>
                </a:lnTo>
                <a:lnTo>
                  <a:pt x="388" y="84"/>
                </a:lnTo>
                <a:lnTo>
                  <a:pt x="382" y="84"/>
                </a:lnTo>
                <a:lnTo>
                  <a:pt x="373" y="84"/>
                </a:lnTo>
                <a:lnTo>
                  <a:pt x="363" y="84"/>
                </a:lnTo>
                <a:lnTo>
                  <a:pt x="353" y="82"/>
                </a:lnTo>
                <a:lnTo>
                  <a:pt x="339" y="79"/>
                </a:lnTo>
                <a:lnTo>
                  <a:pt x="331" y="77"/>
                </a:lnTo>
                <a:lnTo>
                  <a:pt x="326" y="75"/>
                </a:lnTo>
                <a:lnTo>
                  <a:pt x="322" y="75"/>
                </a:lnTo>
                <a:lnTo>
                  <a:pt x="316" y="73"/>
                </a:lnTo>
                <a:lnTo>
                  <a:pt x="308" y="71"/>
                </a:lnTo>
                <a:lnTo>
                  <a:pt x="302" y="69"/>
                </a:lnTo>
                <a:lnTo>
                  <a:pt x="294" y="67"/>
                </a:lnTo>
                <a:lnTo>
                  <a:pt x="286" y="65"/>
                </a:lnTo>
                <a:lnTo>
                  <a:pt x="277" y="61"/>
                </a:lnTo>
                <a:lnTo>
                  <a:pt x="269" y="59"/>
                </a:lnTo>
                <a:lnTo>
                  <a:pt x="259" y="57"/>
                </a:lnTo>
                <a:lnTo>
                  <a:pt x="249" y="53"/>
                </a:lnTo>
                <a:lnTo>
                  <a:pt x="237" y="51"/>
                </a:lnTo>
                <a:lnTo>
                  <a:pt x="226" y="47"/>
                </a:lnTo>
                <a:lnTo>
                  <a:pt x="214" y="43"/>
                </a:lnTo>
                <a:lnTo>
                  <a:pt x="202" y="41"/>
                </a:lnTo>
                <a:lnTo>
                  <a:pt x="192" y="37"/>
                </a:lnTo>
                <a:lnTo>
                  <a:pt x="181" y="35"/>
                </a:lnTo>
                <a:lnTo>
                  <a:pt x="171" y="33"/>
                </a:lnTo>
                <a:lnTo>
                  <a:pt x="161" y="30"/>
                </a:lnTo>
                <a:lnTo>
                  <a:pt x="153" y="28"/>
                </a:lnTo>
                <a:lnTo>
                  <a:pt x="145" y="28"/>
                </a:lnTo>
                <a:lnTo>
                  <a:pt x="137" y="26"/>
                </a:lnTo>
                <a:lnTo>
                  <a:pt x="130" y="24"/>
                </a:lnTo>
                <a:lnTo>
                  <a:pt x="124" y="24"/>
                </a:lnTo>
                <a:lnTo>
                  <a:pt x="118" y="22"/>
                </a:lnTo>
                <a:lnTo>
                  <a:pt x="114" y="22"/>
                </a:lnTo>
                <a:lnTo>
                  <a:pt x="110" y="22"/>
                </a:lnTo>
                <a:lnTo>
                  <a:pt x="106" y="22"/>
                </a:lnTo>
                <a:lnTo>
                  <a:pt x="102" y="22"/>
                </a:lnTo>
                <a:lnTo>
                  <a:pt x="100" y="22"/>
                </a:lnTo>
                <a:lnTo>
                  <a:pt x="83" y="26"/>
                </a:lnTo>
                <a:lnTo>
                  <a:pt x="75" y="30"/>
                </a:lnTo>
                <a:lnTo>
                  <a:pt x="67" y="33"/>
                </a:lnTo>
                <a:lnTo>
                  <a:pt x="59" y="35"/>
                </a:lnTo>
                <a:lnTo>
                  <a:pt x="51" y="37"/>
                </a:lnTo>
                <a:lnTo>
                  <a:pt x="43" y="39"/>
                </a:lnTo>
                <a:lnTo>
                  <a:pt x="37" y="39"/>
                </a:lnTo>
                <a:lnTo>
                  <a:pt x="30" y="39"/>
                </a:lnTo>
                <a:lnTo>
                  <a:pt x="22" y="37"/>
                </a:lnTo>
                <a:lnTo>
                  <a:pt x="16" y="33"/>
                </a:lnTo>
                <a:lnTo>
                  <a:pt x="10" y="31"/>
                </a:lnTo>
                <a:lnTo>
                  <a:pt x="6" y="28"/>
                </a:lnTo>
                <a:lnTo>
                  <a:pt x="2" y="24"/>
                </a:lnTo>
                <a:lnTo>
                  <a:pt x="0" y="18"/>
                </a:lnTo>
                <a:lnTo>
                  <a:pt x="0" y="14"/>
                </a:lnTo>
                <a:lnTo>
                  <a:pt x="10" y="12"/>
                </a:lnTo>
                <a:lnTo>
                  <a:pt x="22" y="12"/>
                </a:lnTo>
                <a:lnTo>
                  <a:pt x="32" y="10"/>
                </a:lnTo>
                <a:lnTo>
                  <a:pt x="41" y="8"/>
                </a:lnTo>
                <a:lnTo>
                  <a:pt x="51" y="6"/>
                </a:lnTo>
                <a:lnTo>
                  <a:pt x="59" y="6"/>
                </a:lnTo>
                <a:lnTo>
                  <a:pt x="67" y="4"/>
                </a:lnTo>
                <a:lnTo>
                  <a:pt x="73" y="4"/>
                </a:lnTo>
                <a:lnTo>
                  <a:pt x="81" y="2"/>
                </a:lnTo>
                <a:lnTo>
                  <a:pt x="86" y="2"/>
                </a:lnTo>
                <a:lnTo>
                  <a:pt x="92" y="0"/>
                </a:lnTo>
                <a:lnTo>
                  <a:pt x="96" y="0"/>
                </a:lnTo>
                <a:lnTo>
                  <a:pt x="100" y="0"/>
                </a:lnTo>
                <a:lnTo>
                  <a:pt x="104" y="0"/>
                </a:lnTo>
                <a:lnTo>
                  <a:pt x="106" y="0"/>
                </a:lnTo>
                <a:lnTo>
                  <a:pt x="110" y="0"/>
                </a:lnTo>
                <a:lnTo>
                  <a:pt x="116" y="0"/>
                </a:lnTo>
                <a:lnTo>
                  <a:pt x="124" y="0"/>
                </a:lnTo>
                <a:lnTo>
                  <a:pt x="130" y="0"/>
                </a:lnTo>
                <a:lnTo>
                  <a:pt x="134" y="0"/>
                </a:lnTo>
                <a:lnTo>
                  <a:pt x="135" y="0"/>
                </a:lnTo>
                <a:lnTo>
                  <a:pt x="141" y="2"/>
                </a:lnTo>
                <a:lnTo>
                  <a:pt x="147" y="2"/>
                </a:lnTo>
                <a:lnTo>
                  <a:pt x="153" y="4"/>
                </a:lnTo>
                <a:lnTo>
                  <a:pt x="163" y="6"/>
                </a:lnTo>
                <a:lnTo>
                  <a:pt x="173" y="8"/>
                </a:lnTo>
                <a:lnTo>
                  <a:pt x="184" y="10"/>
                </a:lnTo>
                <a:lnTo>
                  <a:pt x="198" y="14"/>
                </a:lnTo>
                <a:lnTo>
                  <a:pt x="226" y="20"/>
                </a:lnTo>
                <a:lnTo>
                  <a:pt x="253" y="26"/>
                </a:lnTo>
                <a:lnTo>
                  <a:pt x="278" y="30"/>
                </a:lnTo>
                <a:lnTo>
                  <a:pt x="304" y="33"/>
                </a:lnTo>
                <a:lnTo>
                  <a:pt x="316" y="35"/>
                </a:lnTo>
                <a:lnTo>
                  <a:pt x="327" y="37"/>
                </a:lnTo>
                <a:lnTo>
                  <a:pt x="337" y="39"/>
                </a:lnTo>
                <a:lnTo>
                  <a:pt x="345" y="39"/>
                </a:lnTo>
                <a:lnTo>
                  <a:pt x="353" y="41"/>
                </a:lnTo>
                <a:lnTo>
                  <a:pt x="359" y="41"/>
                </a:lnTo>
                <a:lnTo>
                  <a:pt x="365" y="43"/>
                </a:lnTo>
                <a:lnTo>
                  <a:pt x="369" y="43"/>
                </a:lnTo>
                <a:lnTo>
                  <a:pt x="374" y="43"/>
                </a:lnTo>
                <a:lnTo>
                  <a:pt x="380" y="41"/>
                </a:lnTo>
                <a:lnTo>
                  <a:pt x="386" y="41"/>
                </a:lnTo>
                <a:lnTo>
                  <a:pt x="390" y="41"/>
                </a:lnTo>
                <a:lnTo>
                  <a:pt x="396" y="41"/>
                </a:lnTo>
                <a:lnTo>
                  <a:pt x="402" y="41"/>
                </a:lnTo>
                <a:lnTo>
                  <a:pt x="408" y="41"/>
                </a:lnTo>
                <a:lnTo>
                  <a:pt x="414" y="41"/>
                </a:lnTo>
                <a:lnTo>
                  <a:pt x="422" y="41"/>
                </a:lnTo>
                <a:lnTo>
                  <a:pt x="429" y="41"/>
                </a:lnTo>
                <a:lnTo>
                  <a:pt x="437" y="39"/>
                </a:lnTo>
                <a:lnTo>
                  <a:pt x="447" y="39"/>
                </a:lnTo>
                <a:lnTo>
                  <a:pt x="455" y="39"/>
                </a:lnTo>
                <a:lnTo>
                  <a:pt x="465" y="39"/>
                </a:lnTo>
                <a:lnTo>
                  <a:pt x="474" y="39"/>
                </a:lnTo>
                <a:lnTo>
                  <a:pt x="484" y="39"/>
                </a:lnTo>
                <a:lnTo>
                  <a:pt x="492" y="39"/>
                </a:lnTo>
                <a:lnTo>
                  <a:pt x="500" y="39"/>
                </a:lnTo>
                <a:lnTo>
                  <a:pt x="508" y="39"/>
                </a:lnTo>
                <a:lnTo>
                  <a:pt x="514" y="39"/>
                </a:lnTo>
                <a:lnTo>
                  <a:pt x="519" y="39"/>
                </a:lnTo>
                <a:lnTo>
                  <a:pt x="525" y="39"/>
                </a:lnTo>
                <a:lnTo>
                  <a:pt x="531" y="39"/>
                </a:lnTo>
                <a:lnTo>
                  <a:pt x="535" y="39"/>
                </a:lnTo>
                <a:lnTo>
                  <a:pt x="537" y="41"/>
                </a:lnTo>
                <a:lnTo>
                  <a:pt x="541" y="41"/>
                </a:lnTo>
                <a:lnTo>
                  <a:pt x="543" y="41"/>
                </a:lnTo>
                <a:lnTo>
                  <a:pt x="545" y="43"/>
                </a:lnTo>
                <a:lnTo>
                  <a:pt x="545" y="43"/>
                </a:lnTo>
                <a:lnTo>
                  <a:pt x="545" y="43"/>
                </a:lnTo>
                <a:lnTo>
                  <a:pt x="545" y="43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145">
            <a:extLst>
              <a:ext uri="{FF2B5EF4-FFF2-40B4-BE49-F238E27FC236}">
                <a16:creationId xmlns:a16="http://schemas.microsoft.com/office/drawing/2014/main" xmlns="" id="{7E1F4AD4-E311-44F8-90A9-7308BCF4E7CF}"/>
              </a:ext>
            </a:extLst>
          </p:cNvPr>
          <p:cNvSpPr>
            <a:spLocks/>
          </p:cNvSpPr>
          <p:nvPr/>
        </p:nvSpPr>
        <p:spPr bwMode="auto">
          <a:xfrm>
            <a:off x="2289524" y="4113887"/>
            <a:ext cx="898786" cy="452570"/>
          </a:xfrm>
          <a:custGeom>
            <a:avLst/>
            <a:gdLst>
              <a:gd name="T0" fmla="*/ 149 w 187"/>
              <a:gd name="T1" fmla="*/ 45 h 69"/>
              <a:gd name="T2" fmla="*/ 132 w 187"/>
              <a:gd name="T3" fmla="*/ 49 h 69"/>
              <a:gd name="T4" fmla="*/ 114 w 187"/>
              <a:gd name="T5" fmla="*/ 53 h 69"/>
              <a:gd name="T6" fmla="*/ 96 w 187"/>
              <a:gd name="T7" fmla="*/ 57 h 69"/>
              <a:gd name="T8" fmla="*/ 83 w 187"/>
              <a:gd name="T9" fmla="*/ 59 h 69"/>
              <a:gd name="T10" fmla="*/ 67 w 187"/>
              <a:gd name="T11" fmla="*/ 63 h 69"/>
              <a:gd name="T12" fmla="*/ 49 w 187"/>
              <a:gd name="T13" fmla="*/ 65 h 69"/>
              <a:gd name="T14" fmla="*/ 34 w 187"/>
              <a:gd name="T15" fmla="*/ 67 h 69"/>
              <a:gd name="T16" fmla="*/ 16 w 187"/>
              <a:gd name="T17" fmla="*/ 69 h 69"/>
              <a:gd name="T18" fmla="*/ 0 w 187"/>
              <a:gd name="T19" fmla="*/ 59 h 69"/>
              <a:gd name="T20" fmla="*/ 14 w 187"/>
              <a:gd name="T21" fmla="*/ 55 h 69"/>
              <a:gd name="T22" fmla="*/ 24 w 187"/>
              <a:gd name="T23" fmla="*/ 51 h 69"/>
              <a:gd name="T24" fmla="*/ 36 w 187"/>
              <a:gd name="T25" fmla="*/ 49 h 69"/>
              <a:gd name="T26" fmla="*/ 46 w 187"/>
              <a:gd name="T27" fmla="*/ 45 h 69"/>
              <a:gd name="T28" fmla="*/ 53 w 187"/>
              <a:gd name="T29" fmla="*/ 43 h 69"/>
              <a:gd name="T30" fmla="*/ 63 w 187"/>
              <a:gd name="T31" fmla="*/ 41 h 69"/>
              <a:gd name="T32" fmla="*/ 69 w 187"/>
              <a:gd name="T33" fmla="*/ 37 h 69"/>
              <a:gd name="T34" fmla="*/ 77 w 187"/>
              <a:gd name="T35" fmla="*/ 35 h 69"/>
              <a:gd name="T36" fmla="*/ 83 w 187"/>
              <a:gd name="T37" fmla="*/ 33 h 69"/>
              <a:gd name="T38" fmla="*/ 89 w 187"/>
              <a:gd name="T39" fmla="*/ 31 h 69"/>
              <a:gd name="T40" fmla="*/ 95 w 187"/>
              <a:gd name="T41" fmla="*/ 29 h 69"/>
              <a:gd name="T42" fmla="*/ 98 w 187"/>
              <a:gd name="T43" fmla="*/ 28 h 69"/>
              <a:gd name="T44" fmla="*/ 102 w 187"/>
              <a:gd name="T45" fmla="*/ 28 h 69"/>
              <a:gd name="T46" fmla="*/ 106 w 187"/>
              <a:gd name="T47" fmla="*/ 26 h 69"/>
              <a:gd name="T48" fmla="*/ 108 w 187"/>
              <a:gd name="T49" fmla="*/ 24 h 69"/>
              <a:gd name="T50" fmla="*/ 110 w 187"/>
              <a:gd name="T51" fmla="*/ 24 h 69"/>
              <a:gd name="T52" fmla="*/ 114 w 187"/>
              <a:gd name="T53" fmla="*/ 22 h 69"/>
              <a:gd name="T54" fmla="*/ 116 w 187"/>
              <a:gd name="T55" fmla="*/ 20 h 69"/>
              <a:gd name="T56" fmla="*/ 118 w 187"/>
              <a:gd name="T57" fmla="*/ 18 h 69"/>
              <a:gd name="T58" fmla="*/ 120 w 187"/>
              <a:gd name="T59" fmla="*/ 18 h 69"/>
              <a:gd name="T60" fmla="*/ 120 w 187"/>
              <a:gd name="T61" fmla="*/ 16 h 69"/>
              <a:gd name="T62" fmla="*/ 120 w 187"/>
              <a:gd name="T63" fmla="*/ 14 h 69"/>
              <a:gd name="T64" fmla="*/ 120 w 187"/>
              <a:gd name="T65" fmla="*/ 12 h 69"/>
              <a:gd name="T66" fmla="*/ 120 w 187"/>
              <a:gd name="T67" fmla="*/ 10 h 69"/>
              <a:gd name="T68" fmla="*/ 120 w 187"/>
              <a:gd name="T69" fmla="*/ 8 h 69"/>
              <a:gd name="T70" fmla="*/ 122 w 187"/>
              <a:gd name="T71" fmla="*/ 4 h 69"/>
              <a:gd name="T72" fmla="*/ 126 w 187"/>
              <a:gd name="T73" fmla="*/ 2 h 69"/>
              <a:gd name="T74" fmla="*/ 132 w 187"/>
              <a:gd name="T75" fmla="*/ 0 h 69"/>
              <a:gd name="T76" fmla="*/ 140 w 187"/>
              <a:gd name="T77" fmla="*/ 0 h 69"/>
              <a:gd name="T78" fmla="*/ 149 w 187"/>
              <a:gd name="T79" fmla="*/ 4 h 69"/>
              <a:gd name="T80" fmla="*/ 161 w 187"/>
              <a:gd name="T81" fmla="*/ 8 h 69"/>
              <a:gd name="T82" fmla="*/ 165 w 187"/>
              <a:gd name="T83" fmla="*/ 10 h 69"/>
              <a:gd name="T84" fmla="*/ 171 w 187"/>
              <a:gd name="T85" fmla="*/ 12 h 69"/>
              <a:gd name="T86" fmla="*/ 175 w 187"/>
              <a:gd name="T87" fmla="*/ 14 h 69"/>
              <a:gd name="T88" fmla="*/ 179 w 187"/>
              <a:gd name="T89" fmla="*/ 18 h 69"/>
              <a:gd name="T90" fmla="*/ 183 w 187"/>
              <a:gd name="T91" fmla="*/ 20 h 69"/>
              <a:gd name="T92" fmla="*/ 185 w 187"/>
              <a:gd name="T93" fmla="*/ 22 h 69"/>
              <a:gd name="T94" fmla="*/ 187 w 187"/>
              <a:gd name="T95" fmla="*/ 24 h 69"/>
              <a:gd name="T96" fmla="*/ 187 w 187"/>
              <a:gd name="T97" fmla="*/ 26 h 69"/>
              <a:gd name="T98" fmla="*/ 187 w 187"/>
              <a:gd name="T99" fmla="*/ 28 h 69"/>
              <a:gd name="T100" fmla="*/ 185 w 187"/>
              <a:gd name="T101" fmla="*/ 29 h 69"/>
              <a:gd name="T102" fmla="*/ 181 w 187"/>
              <a:gd name="T103" fmla="*/ 33 h 69"/>
              <a:gd name="T104" fmla="*/ 177 w 187"/>
              <a:gd name="T105" fmla="*/ 35 h 69"/>
              <a:gd name="T106" fmla="*/ 173 w 187"/>
              <a:gd name="T107" fmla="*/ 37 h 69"/>
              <a:gd name="T108" fmla="*/ 165 w 187"/>
              <a:gd name="T109" fmla="*/ 39 h 69"/>
              <a:gd name="T110" fmla="*/ 157 w 187"/>
              <a:gd name="T111" fmla="*/ 43 h 69"/>
              <a:gd name="T112" fmla="*/ 149 w 187"/>
              <a:gd name="T113" fmla="*/ 45 h 69"/>
              <a:gd name="T114" fmla="*/ 149 w 187"/>
              <a:gd name="T115" fmla="*/ 45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87" h="69">
                <a:moveTo>
                  <a:pt x="149" y="45"/>
                </a:moveTo>
                <a:lnTo>
                  <a:pt x="132" y="49"/>
                </a:lnTo>
                <a:lnTo>
                  <a:pt x="114" y="53"/>
                </a:lnTo>
                <a:lnTo>
                  <a:pt x="96" y="57"/>
                </a:lnTo>
                <a:lnTo>
                  <a:pt x="83" y="59"/>
                </a:lnTo>
                <a:lnTo>
                  <a:pt x="67" y="63"/>
                </a:lnTo>
                <a:lnTo>
                  <a:pt x="49" y="65"/>
                </a:lnTo>
                <a:lnTo>
                  <a:pt x="34" y="67"/>
                </a:lnTo>
                <a:lnTo>
                  <a:pt x="16" y="69"/>
                </a:lnTo>
                <a:lnTo>
                  <a:pt x="0" y="59"/>
                </a:lnTo>
                <a:lnTo>
                  <a:pt x="14" y="55"/>
                </a:lnTo>
                <a:lnTo>
                  <a:pt x="24" y="51"/>
                </a:lnTo>
                <a:lnTo>
                  <a:pt x="36" y="49"/>
                </a:lnTo>
                <a:lnTo>
                  <a:pt x="46" y="45"/>
                </a:lnTo>
                <a:lnTo>
                  <a:pt x="53" y="43"/>
                </a:lnTo>
                <a:lnTo>
                  <a:pt x="63" y="41"/>
                </a:lnTo>
                <a:lnTo>
                  <a:pt x="69" y="37"/>
                </a:lnTo>
                <a:lnTo>
                  <a:pt x="77" y="35"/>
                </a:lnTo>
                <a:lnTo>
                  <a:pt x="83" y="33"/>
                </a:lnTo>
                <a:lnTo>
                  <a:pt x="89" y="31"/>
                </a:lnTo>
                <a:lnTo>
                  <a:pt x="95" y="29"/>
                </a:lnTo>
                <a:lnTo>
                  <a:pt x="98" y="28"/>
                </a:lnTo>
                <a:lnTo>
                  <a:pt x="102" y="28"/>
                </a:lnTo>
                <a:lnTo>
                  <a:pt x="106" y="26"/>
                </a:lnTo>
                <a:lnTo>
                  <a:pt x="108" y="24"/>
                </a:lnTo>
                <a:lnTo>
                  <a:pt x="110" y="24"/>
                </a:lnTo>
                <a:lnTo>
                  <a:pt x="114" y="22"/>
                </a:lnTo>
                <a:lnTo>
                  <a:pt x="116" y="20"/>
                </a:lnTo>
                <a:lnTo>
                  <a:pt x="118" y="18"/>
                </a:lnTo>
                <a:lnTo>
                  <a:pt x="120" y="18"/>
                </a:lnTo>
                <a:lnTo>
                  <a:pt x="120" y="16"/>
                </a:lnTo>
                <a:lnTo>
                  <a:pt x="120" y="14"/>
                </a:lnTo>
                <a:lnTo>
                  <a:pt x="120" y="12"/>
                </a:lnTo>
                <a:lnTo>
                  <a:pt x="120" y="10"/>
                </a:lnTo>
                <a:lnTo>
                  <a:pt x="120" y="8"/>
                </a:lnTo>
                <a:lnTo>
                  <a:pt x="122" y="4"/>
                </a:lnTo>
                <a:lnTo>
                  <a:pt x="126" y="2"/>
                </a:lnTo>
                <a:lnTo>
                  <a:pt x="132" y="0"/>
                </a:lnTo>
                <a:lnTo>
                  <a:pt x="140" y="0"/>
                </a:lnTo>
                <a:lnTo>
                  <a:pt x="149" y="4"/>
                </a:lnTo>
                <a:lnTo>
                  <a:pt x="161" y="8"/>
                </a:lnTo>
                <a:lnTo>
                  <a:pt x="165" y="10"/>
                </a:lnTo>
                <a:lnTo>
                  <a:pt x="171" y="12"/>
                </a:lnTo>
                <a:lnTo>
                  <a:pt x="175" y="14"/>
                </a:lnTo>
                <a:lnTo>
                  <a:pt x="179" y="18"/>
                </a:lnTo>
                <a:lnTo>
                  <a:pt x="183" y="20"/>
                </a:lnTo>
                <a:lnTo>
                  <a:pt x="185" y="22"/>
                </a:lnTo>
                <a:lnTo>
                  <a:pt x="187" y="24"/>
                </a:lnTo>
                <a:lnTo>
                  <a:pt x="187" y="26"/>
                </a:lnTo>
                <a:lnTo>
                  <a:pt x="187" y="28"/>
                </a:lnTo>
                <a:lnTo>
                  <a:pt x="185" y="29"/>
                </a:lnTo>
                <a:lnTo>
                  <a:pt x="181" y="33"/>
                </a:lnTo>
                <a:lnTo>
                  <a:pt x="177" y="35"/>
                </a:lnTo>
                <a:lnTo>
                  <a:pt x="173" y="37"/>
                </a:lnTo>
                <a:lnTo>
                  <a:pt x="165" y="39"/>
                </a:lnTo>
                <a:lnTo>
                  <a:pt x="157" y="43"/>
                </a:lnTo>
                <a:lnTo>
                  <a:pt x="149" y="45"/>
                </a:lnTo>
                <a:lnTo>
                  <a:pt x="149" y="45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146">
            <a:extLst>
              <a:ext uri="{FF2B5EF4-FFF2-40B4-BE49-F238E27FC236}">
                <a16:creationId xmlns:a16="http://schemas.microsoft.com/office/drawing/2014/main" xmlns="" id="{EC2E59B4-3E4B-4BDB-A182-4BA3D65C8277}"/>
              </a:ext>
            </a:extLst>
          </p:cNvPr>
          <p:cNvSpPr>
            <a:spLocks/>
          </p:cNvSpPr>
          <p:nvPr/>
        </p:nvSpPr>
        <p:spPr bwMode="auto">
          <a:xfrm>
            <a:off x="1989932" y="4393420"/>
            <a:ext cx="492885" cy="1437576"/>
          </a:xfrm>
          <a:custGeom>
            <a:avLst/>
            <a:gdLst>
              <a:gd name="T0" fmla="*/ 23 w 102"/>
              <a:gd name="T1" fmla="*/ 181 h 218"/>
              <a:gd name="T2" fmla="*/ 33 w 102"/>
              <a:gd name="T3" fmla="*/ 167 h 218"/>
              <a:gd name="T4" fmla="*/ 45 w 102"/>
              <a:gd name="T5" fmla="*/ 145 h 218"/>
              <a:gd name="T6" fmla="*/ 55 w 102"/>
              <a:gd name="T7" fmla="*/ 112 h 218"/>
              <a:gd name="T8" fmla="*/ 59 w 102"/>
              <a:gd name="T9" fmla="*/ 77 h 218"/>
              <a:gd name="T10" fmla="*/ 59 w 102"/>
              <a:gd name="T11" fmla="*/ 49 h 218"/>
              <a:gd name="T12" fmla="*/ 57 w 102"/>
              <a:gd name="T13" fmla="*/ 34 h 218"/>
              <a:gd name="T14" fmla="*/ 55 w 102"/>
              <a:gd name="T15" fmla="*/ 24 h 218"/>
              <a:gd name="T16" fmla="*/ 53 w 102"/>
              <a:gd name="T17" fmla="*/ 14 h 218"/>
              <a:gd name="T18" fmla="*/ 51 w 102"/>
              <a:gd name="T19" fmla="*/ 10 h 218"/>
              <a:gd name="T20" fmla="*/ 51 w 102"/>
              <a:gd name="T21" fmla="*/ 6 h 218"/>
              <a:gd name="T22" fmla="*/ 51 w 102"/>
              <a:gd name="T23" fmla="*/ 2 h 218"/>
              <a:gd name="T24" fmla="*/ 57 w 102"/>
              <a:gd name="T25" fmla="*/ 0 h 218"/>
              <a:gd name="T26" fmla="*/ 62 w 102"/>
              <a:gd name="T27" fmla="*/ 0 h 218"/>
              <a:gd name="T28" fmla="*/ 72 w 102"/>
              <a:gd name="T29" fmla="*/ 2 h 218"/>
              <a:gd name="T30" fmla="*/ 86 w 102"/>
              <a:gd name="T31" fmla="*/ 6 h 218"/>
              <a:gd name="T32" fmla="*/ 102 w 102"/>
              <a:gd name="T33" fmla="*/ 12 h 218"/>
              <a:gd name="T34" fmla="*/ 102 w 102"/>
              <a:gd name="T35" fmla="*/ 51 h 218"/>
              <a:gd name="T36" fmla="*/ 100 w 102"/>
              <a:gd name="T37" fmla="*/ 81 h 218"/>
              <a:gd name="T38" fmla="*/ 98 w 102"/>
              <a:gd name="T39" fmla="*/ 104 h 218"/>
              <a:gd name="T40" fmla="*/ 98 w 102"/>
              <a:gd name="T41" fmla="*/ 120 h 218"/>
              <a:gd name="T42" fmla="*/ 88 w 102"/>
              <a:gd name="T43" fmla="*/ 143 h 218"/>
              <a:gd name="T44" fmla="*/ 76 w 102"/>
              <a:gd name="T45" fmla="*/ 165 h 218"/>
              <a:gd name="T46" fmla="*/ 61 w 102"/>
              <a:gd name="T47" fmla="*/ 185 h 218"/>
              <a:gd name="T48" fmla="*/ 37 w 102"/>
              <a:gd name="T49" fmla="*/ 202 h 218"/>
              <a:gd name="T50" fmla="*/ 25 w 102"/>
              <a:gd name="T51" fmla="*/ 210 h 218"/>
              <a:gd name="T52" fmla="*/ 15 w 102"/>
              <a:gd name="T53" fmla="*/ 216 h 218"/>
              <a:gd name="T54" fmla="*/ 8 w 102"/>
              <a:gd name="T55" fmla="*/ 218 h 218"/>
              <a:gd name="T56" fmla="*/ 4 w 102"/>
              <a:gd name="T57" fmla="*/ 218 h 218"/>
              <a:gd name="T58" fmla="*/ 0 w 102"/>
              <a:gd name="T59" fmla="*/ 214 h 218"/>
              <a:gd name="T60" fmla="*/ 2 w 102"/>
              <a:gd name="T61" fmla="*/ 208 h 218"/>
              <a:gd name="T62" fmla="*/ 10 w 102"/>
              <a:gd name="T63" fmla="*/ 200 h 218"/>
              <a:gd name="T64" fmla="*/ 19 w 102"/>
              <a:gd name="T65" fmla="*/ 18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2" h="218">
                <a:moveTo>
                  <a:pt x="19" y="188"/>
                </a:moveTo>
                <a:lnTo>
                  <a:pt x="23" y="181"/>
                </a:lnTo>
                <a:lnTo>
                  <a:pt x="29" y="175"/>
                </a:lnTo>
                <a:lnTo>
                  <a:pt x="33" y="167"/>
                </a:lnTo>
                <a:lnTo>
                  <a:pt x="37" y="159"/>
                </a:lnTo>
                <a:lnTo>
                  <a:pt x="45" y="145"/>
                </a:lnTo>
                <a:lnTo>
                  <a:pt x="51" y="130"/>
                </a:lnTo>
                <a:lnTo>
                  <a:pt x="55" y="112"/>
                </a:lnTo>
                <a:lnTo>
                  <a:pt x="57" y="94"/>
                </a:lnTo>
                <a:lnTo>
                  <a:pt x="59" y="77"/>
                </a:lnTo>
                <a:lnTo>
                  <a:pt x="59" y="59"/>
                </a:lnTo>
                <a:lnTo>
                  <a:pt x="59" y="49"/>
                </a:lnTo>
                <a:lnTo>
                  <a:pt x="57" y="41"/>
                </a:lnTo>
                <a:lnTo>
                  <a:pt x="57" y="34"/>
                </a:lnTo>
                <a:lnTo>
                  <a:pt x="55" y="28"/>
                </a:lnTo>
                <a:lnTo>
                  <a:pt x="55" y="24"/>
                </a:lnTo>
                <a:lnTo>
                  <a:pt x="55" y="18"/>
                </a:lnTo>
                <a:lnTo>
                  <a:pt x="53" y="14"/>
                </a:lnTo>
                <a:lnTo>
                  <a:pt x="53" y="12"/>
                </a:lnTo>
                <a:lnTo>
                  <a:pt x="51" y="10"/>
                </a:lnTo>
                <a:lnTo>
                  <a:pt x="51" y="8"/>
                </a:lnTo>
                <a:lnTo>
                  <a:pt x="51" y="6"/>
                </a:lnTo>
                <a:lnTo>
                  <a:pt x="51" y="4"/>
                </a:lnTo>
                <a:lnTo>
                  <a:pt x="51" y="2"/>
                </a:lnTo>
                <a:lnTo>
                  <a:pt x="53" y="2"/>
                </a:lnTo>
                <a:lnTo>
                  <a:pt x="57" y="0"/>
                </a:lnTo>
                <a:lnTo>
                  <a:pt x="61" y="0"/>
                </a:lnTo>
                <a:lnTo>
                  <a:pt x="62" y="0"/>
                </a:lnTo>
                <a:lnTo>
                  <a:pt x="68" y="0"/>
                </a:lnTo>
                <a:lnTo>
                  <a:pt x="72" y="2"/>
                </a:lnTo>
                <a:lnTo>
                  <a:pt x="80" y="4"/>
                </a:lnTo>
                <a:lnTo>
                  <a:pt x="86" y="6"/>
                </a:lnTo>
                <a:lnTo>
                  <a:pt x="94" y="10"/>
                </a:lnTo>
                <a:lnTo>
                  <a:pt x="102" y="12"/>
                </a:lnTo>
                <a:lnTo>
                  <a:pt x="102" y="32"/>
                </a:lnTo>
                <a:lnTo>
                  <a:pt x="102" y="51"/>
                </a:lnTo>
                <a:lnTo>
                  <a:pt x="100" y="67"/>
                </a:lnTo>
                <a:lnTo>
                  <a:pt x="100" y="81"/>
                </a:lnTo>
                <a:lnTo>
                  <a:pt x="100" y="94"/>
                </a:lnTo>
                <a:lnTo>
                  <a:pt x="98" y="104"/>
                </a:lnTo>
                <a:lnTo>
                  <a:pt x="98" y="114"/>
                </a:lnTo>
                <a:lnTo>
                  <a:pt x="98" y="120"/>
                </a:lnTo>
                <a:lnTo>
                  <a:pt x="94" y="132"/>
                </a:lnTo>
                <a:lnTo>
                  <a:pt x="88" y="143"/>
                </a:lnTo>
                <a:lnTo>
                  <a:pt x="84" y="155"/>
                </a:lnTo>
                <a:lnTo>
                  <a:pt x="76" y="165"/>
                </a:lnTo>
                <a:lnTo>
                  <a:pt x="68" y="175"/>
                </a:lnTo>
                <a:lnTo>
                  <a:pt x="61" y="185"/>
                </a:lnTo>
                <a:lnTo>
                  <a:pt x="49" y="194"/>
                </a:lnTo>
                <a:lnTo>
                  <a:pt x="37" y="202"/>
                </a:lnTo>
                <a:lnTo>
                  <a:pt x="29" y="206"/>
                </a:lnTo>
                <a:lnTo>
                  <a:pt x="25" y="210"/>
                </a:lnTo>
                <a:lnTo>
                  <a:pt x="19" y="212"/>
                </a:lnTo>
                <a:lnTo>
                  <a:pt x="15" y="216"/>
                </a:lnTo>
                <a:lnTo>
                  <a:pt x="12" y="216"/>
                </a:lnTo>
                <a:lnTo>
                  <a:pt x="8" y="218"/>
                </a:lnTo>
                <a:lnTo>
                  <a:pt x="6" y="218"/>
                </a:lnTo>
                <a:lnTo>
                  <a:pt x="4" y="218"/>
                </a:lnTo>
                <a:lnTo>
                  <a:pt x="2" y="216"/>
                </a:lnTo>
                <a:lnTo>
                  <a:pt x="0" y="214"/>
                </a:lnTo>
                <a:lnTo>
                  <a:pt x="2" y="212"/>
                </a:lnTo>
                <a:lnTo>
                  <a:pt x="2" y="208"/>
                </a:lnTo>
                <a:lnTo>
                  <a:pt x="6" y="204"/>
                </a:lnTo>
                <a:lnTo>
                  <a:pt x="10" y="200"/>
                </a:lnTo>
                <a:lnTo>
                  <a:pt x="13" y="194"/>
                </a:lnTo>
                <a:lnTo>
                  <a:pt x="19" y="188"/>
                </a:lnTo>
                <a:lnTo>
                  <a:pt x="19" y="188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147">
            <a:extLst>
              <a:ext uri="{FF2B5EF4-FFF2-40B4-BE49-F238E27FC236}">
                <a16:creationId xmlns:a16="http://schemas.microsoft.com/office/drawing/2014/main" xmlns="" id="{09474871-7A21-4AFF-B28A-0EDDCAA24E0C}"/>
              </a:ext>
            </a:extLst>
          </p:cNvPr>
          <p:cNvSpPr>
            <a:spLocks/>
          </p:cNvSpPr>
          <p:nvPr/>
        </p:nvSpPr>
        <p:spPr bwMode="auto">
          <a:xfrm>
            <a:off x="2328181" y="4739504"/>
            <a:ext cx="1140392" cy="292840"/>
          </a:xfrm>
          <a:custGeom>
            <a:avLst/>
            <a:gdLst>
              <a:gd name="T0" fmla="*/ 96 w 235"/>
              <a:gd name="T1" fmla="*/ 10 h 43"/>
              <a:gd name="T2" fmla="*/ 110 w 235"/>
              <a:gd name="T3" fmla="*/ 8 h 43"/>
              <a:gd name="T4" fmla="*/ 124 w 235"/>
              <a:gd name="T5" fmla="*/ 6 h 43"/>
              <a:gd name="T6" fmla="*/ 137 w 235"/>
              <a:gd name="T7" fmla="*/ 4 h 43"/>
              <a:gd name="T8" fmla="*/ 149 w 235"/>
              <a:gd name="T9" fmla="*/ 2 h 43"/>
              <a:gd name="T10" fmla="*/ 159 w 235"/>
              <a:gd name="T11" fmla="*/ 2 h 43"/>
              <a:gd name="T12" fmla="*/ 169 w 235"/>
              <a:gd name="T13" fmla="*/ 0 h 43"/>
              <a:gd name="T14" fmla="*/ 177 w 235"/>
              <a:gd name="T15" fmla="*/ 0 h 43"/>
              <a:gd name="T16" fmla="*/ 184 w 235"/>
              <a:gd name="T17" fmla="*/ 0 h 43"/>
              <a:gd name="T18" fmla="*/ 194 w 235"/>
              <a:gd name="T19" fmla="*/ 0 h 43"/>
              <a:gd name="T20" fmla="*/ 206 w 235"/>
              <a:gd name="T21" fmla="*/ 2 h 43"/>
              <a:gd name="T22" fmla="*/ 214 w 235"/>
              <a:gd name="T23" fmla="*/ 2 h 43"/>
              <a:gd name="T24" fmla="*/ 222 w 235"/>
              <a:gd name="T25" fmla="*/ 6 h 43"/>
              <a:gd name="T26" fmla="*/ 228 w 235"/>
              <a:gd name="T27" fmla="*/ 8 h 43"/>
              <a:gd name="T28" fmla="*/ 232 w 235"/>
              <a:gd name="T29" fmla="*/ 10 h 43"/>
              <a:gd name="T30" fmla="*/ 233 w 235"/>
              <a:gd name="T31" fmla="*/ 14 h 43"/>
              <a:gd name="T32" fmla="*/ 235 w 235"/>
              <a:gd name="T33" fmla="*/ 16 h 43"/>
              <a:gd name="T34" fmla="*/ 233 w 235"/>
              <a:gd name="T35" fmla="*/ 20 h 43"/>
              <a:gd name="T36" fmla="*/ 233 w 235"/>
              <a:gd name="T37" fmla="*/ 22 h 43"/>
              <a:gd name="T38" fmla="*/ 232 w 235"/>
              <a:gd name="T39" fmla="*/ 24 h 43"/>
              <a:gd name="T40" fmla="*/ 230 w 235"/>
              <a:gd name="T41" fmla="*/ 26 h 43"/>
              <a:gd name="T42" fmla="*/ 228 w 235"/>
              <a:gd name="T43" fmla="*/ 28 h 43"/>
              <a:gd name="T44" fmla="*/ 224 w 235"/>
              <a:gd name="T45" fmla="*/ 28 h 43"/>
              <a:gd name="T46" fmla="*/ 220 w 235"/>
              <a:gd name="T47" fmla="*/ 30 h 43"/>
              <a:gd name="T48" fmla="*/ 212 w 235"/>
              <a:gd name="T49" fmla="*/ 32 h 43"/>
              <a:gd name="T50" fmla="*/ 204 w 235"/>
              <a:gd name="T51" fmla="*/ 34 h 43"/>
              <a:gd name="T52" fmla="*/ 196 w 235"/>
              <a:gd name="T53" fmla="*/ 34 h 43"/>
              <a:gd name="T54" fmla="*/ 190 w 235"/>
              <a:gd name="T55" fmla="*/ 35 h 43"/>
              <a:gd name="T56" fmla="*/ 186 w 235"/>
              <a:gd name="T57" fmla="*/ 35 h 43"/>
              <a:gd name="T58" fmla="*/ 181 w 235"/>
              <a:gd name="T59" fmla="*/ 35 h 43"/>
              <a:gd name="T60" fmla="*/ 177 w 235"/>
              <a:gd name="T61" fmla="*/ 35 h 43"/>
              <a:gd name="T62" fmla="*/ 171 w 235"/>
              <a:gd name="T63" fmla="*/ 35 h 43"/>
              <a:gd name="T64" fmla="*/ 167 w 235"/>
              <a:gd name="T65" fmla="*/ 35 h 43"/>
              <a:gd name="T66" fmla="*/ 161 w 235"/>
              <a:gd name="T67" fmla="*/ 35 h 43"/>
              <a:gd name="T68" fmla="*/ 155 w 235"/>
              <a:gd name="T69" fmla="*/ 35 h 43"/>
              <a:gd name="T70" fmla="*/ 149 w 235"/>
              <a:gd name="T71" fmla="*/ 35 h 43"/>
              <a:gd name="T72" fmla="*/ 143 w 235"/>
              <a:gd name="T73" fmla="*/ 35 h 43"/>
              <a:gd name="T74" fmla="*/ 135 w 235"/>
              <a:gd name="T75" fmla="*/ 37 h 43"/>
              <a:gd name="T76" fmla="*/ 128 w 235"/>
              <a:gd name="T77" fmla="*/ 37 h 43"/>
              <a:gd name="T78" fmla="*/ 120 w 235"/>
              <a:gd name="T79" fmla="*/ 37 h 43"/>
              <a:gd name="T80" fmla="*/ 110 w 235"/>
              <a:gd name="T81" fmla="*/ 37 h 43"/>
              <a:gd name="T82" fmla="*/ 100 w 235"/>
              <a:gd name="T83" fmla="*/ 37 h 43"/>
              <a:gd name="T84" fmla="*/ 83 w 235"/>
              <a:gd name="T85" fmla="*/ 39 h 43"/>
              <a:gd name="T86" fmla="*/ 65 w 235"/>
              <a:gd name="T87" fmla="*/ 39 h 43"/>
              <a:gd name="T88" fmla="*/ 51 w 235"/>
              <a:gd name="T89" fmla="*/ 41 h 43"/>
              <a:gd name="T90" fmla="*/ 38 w 235"/>
              <a:gd name="T91" fmla="*/ 41 h 43"/>
              <a:gd name="T92" fmla="*/ 26 w 235"/>
              <a:gd name="T93" fmla="*/ 41 h 43"/>
              <a:gd name="T94" fmla="*/ 16 w 235"/>
              <a:gd name="T95" fmla="*/ 43 h 43"/>
              <a:gd name="T96" fmla="*/ 6 w 235"/>
              <a:gd name="T97" fmla="*/ 43 h 43"/>
              <a:gd name="T98" fmla="*/ 0 w 235"/>
              <a:gd name="T99" fmla="*/ 43 h 43"/>
              <a:gd name="T100" fmla="*/ 0 w 235"/>
              <a:gd name="T101" fmla="*/ 22 h 43"/>
              <a:gd name="T102" fmla="*/ 8 w 235"/>
              <a:gd name="T103" fmla="*/ 22 h 43"/>
              <a:gd name="T104" fmla="*/ 18 w 235"/>
              <a:gd name="T105" fmla="*/ 22 h 43"/>
              <a:gd name="T106" fmla="*/ 30 w 235"/>
              <a:gd name="T107" fmla="*/ 20 h 43"/>
              <a:gd name="T108" fmla="*/ 41 w 235"/>
              <a:gd name="T109" fmla="*/ 20 h 43"/>
              <a:gd name="T110" fmla="*/ 53 w 235"/>
              <a:gd name="T111" fmla="*/ 18 h 43"/>
              <a:gd name="T112" fmla="*/ 67 w 235"/>
              <a:gd name="T113" fmla="*/ 16 h 43"/>
              <a:gd name="T114" fmla="*/ 81 w 235"/>
              <a:gd name="T115" fmla="*/ 12 h 43"/>
              <a:gd name="T116" fmla="*/ 96 w 235"/>
              <a:gd name="T117" fmla="*/ 10 h 43"/>
              <a:gd name="T118" fmla="*/ 96 w 235"/>
              <a:gd name="T119" fmla="*/ 1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5" h="43">
                <a:moveTo>
                  <a:pt x="96" y="10"/>
                </a:moveTo>
                <a:lnTo>
                  <a:pt x="110" y="8"/>
                </a:lnTo>
                <a:lnTo>
                  <a:pt x="124" y="6"/>
                </a:lnTo>
                <a:lnTo>
                  <a:pt x="137" y="4"/>
                </a:lnTo>
                <a:lnTo>
                  <a:pt x="149" y="2"/>
                </a:lnTo>
                <a:lnTo>
                  <a:pt x="159" y="2"/>
                </a:lnTo>
                <a:lnTo>
                  <a:pt x="169" y="0"/>
                </a:lnTo>
                <a:lnTo>
                  <a:pt x="177" y="0"/>
                </a:lnTo>
                <a:lnTo>
                  <a:pt x="184" y="0"/>
                </a:lnTo>
                <a:lnTo>
                  <a:pt x="194" y="0"/>
                </a:lnTo>
                <a:lnTo>
                  <a:pt x="206" y="2"/>
                </a:lnTo>
                <a:lnTo>
                  <a:pt x="214" y="2"/>
                </a:lnTo>
                <a:lnTo>
                  <a:pt x="222" y="6"/>
                </a:lnTo>
                <a:lnTo>
                  <a:pt x="228" y="8"/>
                </a:lnTo>
                <a:lnTo>
                  <a:pt x="232" y="10"/>
                </a:lnTo>
                <a:lnTo>
                  <a:pt x="233" y="14"/>
                </a:lnTo>
                <a:lnTo>
                  <a:pt x="235" y="16"/>
                </a:lnTo>
                <a:lnTo>
                  <a:pt x="233" y="20"/>
                </a:lnTo>
                <a:lnTo>
                  <a:pt x="233" y="22"/>
                </a:lnTo>
                <a:lnTo>
                  <a:pt x="232" y="24"/>
                </a:lnTo>
                <a:lnTo>
                  <a:pt x="230" y="26"/>
                </a:lnTo>
                <a:lnTo>
                  <a:pt x="228" y="28"/>
                </a:lnTo>
                <a:lnTo>
                  <a:pt x="224" y="28"/>
                </a:lnTo>
                <a:lnTo>
                  <a:pt x="220" y="30"/>
                </a:lnTo>
                <a:lnTo>
                  <a:pt x="212" y="32"/>
                </a:lnTo>
                <a:lnTo>
                  <a:pt x="204" y="34"/>
                </a:lnTo>
                <a:lnTo>
                  <a:pt x="196" y="34"/>
                </a:lnTo>
                <a:lnTo>
                  <a:pt x="190" y="35"/>
                </a:lnTo>
                <a:lnTo>
                  <a:pt x="186" y="35"/>
                </a:lnTo>
                <a:lnTo>
                  <a:pt x="181" y="35"/>
                </a:lnTo>
                <a:lnTo>
                  <a:pt x="177" y="35"/>
                </a:lnTo>
                <a:lnTo>
                  <a:pt x="171" y="35"/>
                </a:lnTo>
                <a:lnTo>
                  <a:pt x="167" y="35"/>
                </a:lnTo>
                <a:lnTo>
                  <a:pt x="161" y="35"/>
                </a:lnTo>
                <a:lnTo>
                  <a:pt x="155" y="35"/>
                </a:lnTo>
                <a:lnTo>
                  <a:pt x="149" y="35"/>
                </a:lnTo>
                <a:lnTo>
                  <a:pt x="143" y="35"/>
                </a:lnTo>
                <a:lnTo>
                  <a:pt x="135" y="37"/>
                </a:lnTo>
                <a:lnTo>
                  <a:pt x="128" y="37"/>
                </a:lnTo>
                <a:lnTo>
                  <a:pt x="120" y="37"/>
                </a:lnTo>
                <a:lnTo>
                  <a:pt x="110" y="37"/>
                </a:lnTo>
                <a:lnTo>
                  <a:pt x="100" y="37"/>
                </a:lnTo>
                <a:lnTo>
                  <a:pt x="83" y="39"/>
                </a:lnTo>
                <a:lnTo>
                  <a:pt x="65" y="39"/>
                </a:lnTo>
                <a:lnTo>
                  <a:pt x="51" y="41"/>
                </a:lnTo>
                <a:lnTo>
                  <a:pt x="38" y="41"/>
                </a:lnTo>
                <a:lnTo>
                  <a:pt x="26" y="41"/>
                </a:lnTo>
                <a:lnTo>
                  <a:pt x="16" y="43"/>
                </a:lnTo>
                <a:lnTo>
                  <a:pt x="6" y="43"/>
                </a:lnTo>
                <a:lnTo>
                  <a:pt x="0" y="43"/>
                </a:lnTo>
                <a:lnTo>
                  <a:pt x="0" y="22"/>
                </a:lnTo>
                <a:lnTo>
                  <a:pt x="8" y="22"/>
                </a:lnTo>
                <a:lnTo>
                  <a:pt x="18" y="22"/>
                </a:lnTo>
                <a:lnTo>
                  <a:pt x="30" y="20"/>
                </a:lnTo>
                <a:lnTo>
                  <a:pt x="41" y="20"/>
                </a:lnTo>
                <a:lnTo>
                  <a:pt x="53" y="18"/>
                </a:lnTo>
                <a:lnTo>
                  <a:pt x="67" y="16"/>
                </a:lnTo>
                <a:lnTo>
                  <a:pt x="81" y="12"/>
                </a:lnTo>
                <a:lnTo>
                  <a:pt x="96" y="10"/>
                </a:lnTo>
                <a:lnTo>
                  <a:pt x="96" y="10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148">
            <a:extLst>
              <a:ext uri="{FF2B5EF4-FFF2-40B4-BE49-F238E27FC236}">
                <a16:creationId xmlns:a16="http://schemas.microsoft.com/office/drawing/2014/main" xmlns="" id="{6F2188DC-54FE-4988-8F52-C0B02228E288}"/>
              </a:ext>
            </a:extLst>
          </p:cNvPr>
          <p:cNvSpPr>
            <a:spLocks/>
          </p:cNvSpPr>
          <p:nvPr/>
        </p:nvSpPr>
        <p:spPr bwMode="auto">
          <a:xfrm>
            <a:off x="2772741" y="4845991"/>
            <a:ext cx="241611" cy="1211295"/>
          </a:xfrm>
          <a:custGeom>
            <a:avLst/>
            <a:gdLst>
              <a:gd name="T0" fmla="*/ 47 w 49"/>
              <a:gd name="T1" fmla="*/ 37 h 182"/>
              <a:gd name="T2" fmla="*/ 45 w 49"/>
              <a:gd name="T3" fmla="*/ 39 h 182"/>
              <a:gd name="T4" fmla="*/ 45 w 49"/>
              <a:gd name="T5" fmla="*/ 43 h 182"/>
              <a:gd name="T6" fmla="*/ 43 w 49"/>
              <a:gd name="T7" fmla="*/ 49 h 182"/>
              <a:gd name="T8" fmla="*/ 43 w 49"/>
              <a:gd name="T9" fmla="*/ 55 h 182"/>
              <a:gd name="T10" fmla="*/ 43 w 49"/>
              <a:gd name="T11" fmla="*/ 63 h 182"/>
              <a:gd name="T12" fmla="*/ 43 w 49"/>
              <a:gd name="T13" fmla="*/ 72 h 182"/>
              <a:gd name="T14" fmla="*/ 42 w 49"/>
              <a:gd name="T15" fmla="*/ 82 h 182"/>
              <a:gd name="T16" fmla="*/ 42 w 49"/>
              <a:gd name="T17" fmla="*/ 92 h 182"/>
              <a:gd name="T18" fmla="*/ 42 w 49"/>
              <a:gd name="T19" fmla="*/ 104 h 182"/>
              <a:gd name="T20" fmla="*/ 42 w 49"/>
              <a:gd name="T21" fmla="*/ 116 h 182"/>
              <a:gd name="T22" fmla="*/ 40 w 49"/>
              <a:gd name="T23" fmla="*/ 125 h 182"/>
              <a:gd name="T24" fmla="*/ 40 w 49"/>
              <a:gd name="T25" fmla="*/ 135 h 182"/>
              <a:gd name="T26" fmla="*/ 38 w 49"/>
              <a:gd name="T27" fmla="*/ 143 h 182"/>
              <a:gd name="T28" fmla="*/ 38 w 49"/>
              <a:gd name="T29" fmla="*/ 151 h 182"/>
              <a:gd name="T30" fmla="*/ 36 w 49"/>
              <a:gd name="T31" fmla="*/ 157 h 182"/>
              <a:gd name="T32" fmla="*/ 36 w 49"/>
              <a:gd name="T33" fmla="*/ 163 h 182"/>
              <a:gd name="T34" fmla="*/ 36 w 49"/>
              <a:gd name="T35" fmla="*/ 167 h 182"/>
              <a:gd name="T36" fmla="*/ 34 w 49"/>
              <a:gd name="T37" fmla="*/ 170 h 182"/>
              <a:gd name="T38" fmla="*/ 32 w 49"/>
              <a:gd name="T39" fmla="*/ 174 h 182"/>
              <a:gd name="T40" fmla="*/ 30 w 49"/>
              <a:gd name="T41" fmla="*/ 178 h 182"/>
              <a:gd name="T42" fmla="*/ 30 w 49"/>
              <a:gd name="T43" fmla="*/ 180 h 182"/>
              <a:gd name="T44" fmla="*/ 28 w 49"/>
              <a:gd name="T45" fmla="*/ 182 h 182"/>
              <a:gd name="T46" fmla="*/ 24 w 49"/>
              <a:gd name="T47" fmla="*/ 182 h 182"/>
              <a:gd name="T48" fmla="*/ 22 w 49"/>
              <a:gd name="T49" fmla="*/ 182 h 182"/>
              <a:gd name="T50" fmla="*/ 18 w 49"/>
              <a:gd name="T51" fmla="*/ 182 h 182"/>
              <a:gd name="T52" fmla="*/ 14 w 49"/>
              <a:gd name="T53" fmla="*/ 180 h 182"/>
              <a:gd name="T54" fmla="*/ 10 w 49"/>
              <a:gd name="T55" fmla="*/ 176 h 182"/>
              <a:gd name="T56" fmla="*/ 6 w 49"/>
              <a:gd name="T57" fmla="*/ 170 h 182"/>
              <a:gd name="T58" fmla="*/ 6 w 49"/>
              <a:gd name="T59" fmla="*/ 169 h 182"/>
              <a:gd name="T60" fmla="*/ 4 w 49"/>
              <a:gd name="T61" fmla="*/ 165 h 182"/>
              <a:gd name="T62" fmla="*/ 4 w 49"/>
              <a:gd name="T63" fmla="*/ 161 h 182"/>
              <a:gd name="T64" fmla="*/ 4 w 49"/>
              <a:gd name="T65" fmla="*/ 155 h 182"/>
              <a:gd name="T66" fmla="*/ 2 w 49"/>
              <a:gd name="T67" fmla="*/ 147 h 182"/>
              <a:gd name="T68" fmla="*/ 2 w 49"/>
              <a:gd name="T69" fmla="*/ 139 h 182"/>
              <a:gd name="T70" fmla="*/ 2 w 49"/>
              <a:gd name="T71" fmla="*/ 131 h 182"/>
              <a:gd name="T72" fmla="*/ 2 w 49"/>
              <a:gd name="T73" fmla="*/ 121 h 182"/>
              <a:gd name="T74" fmla="*/ 0 w 49"/>
              <a:gd name="T75" fmla="*/ 110 h 182"/>
              <a:gd name="T76" fmla="*/ 0 w 49"/>
              <a:gd name="T77" fmla="*/ 98 h 182"/>
              <a:gd name="T78" fmla="*/ 0 w 49"/>
              <a:gd name="T79" fmla="*/ 84 h 182"/>
              <a:gd name="T80" fmla="*/ 0 w 49"/>
              <a:gd name="T81" fmla="*/ 70 h 182"/>
              <a:gd name="T82" fmla="*/ 0 w 49"/>
              <a:gd name="T83" fmla="*/ 55 h 182"/>
              <a:gd name="T84" fmla="*/ 0 w 49"/>
              <a:gd name="T85" fmla="*/ 37 h 182"/>
              <a:gd name="T86" fmla="*/ 0 w 49"/>
              <a:gd name="T87" fmla="*/ 19 h 182"/>
              <a:gd name="T88" fmla="*/ 0 w 49"/>
              <a:gd name="T89" fmla="*/ 0 h 182"/>
              <a:gd name="T90" fmla="*/ 12 w 49"/>
              <a:gd name="T91" fmla="*/ 6 h 182"/>
              <a:gd name="T92" fmla="*/ 22 w 49"/>
              <a:gd name="T93" fmla="*/ 8 h 182"/>
              <a:gd name="T94" fmla="*/ 30 w 49"/>
              <a:gd name="T95" fmla="*/ 12 h 182"/>
              <a:gd name="T96" fmla="*/ 38 w 49"/>
              <a:gd name="T97" fmla="*/ 16 h 182"/>
              <a:gd name="T98" fmla="*/ 42 w 49"/>
              <a:gd name="T99" fmla="*/ 18 h 182"/>
              <a:gd name="T100" fmla="*/ 45 w 49"/>
              <a:gd name="T101" fmla="*/ 19 h 182"/>
              <a:gd name="T102" fmla="*/ 47 w 49"/>
              <a:gd name="T103" fmla="*/ 21 h 182"/>
              <a:gd name="T104" fmla="*/ 49 w 49"/>
              <a:gd name="T105" fmla="*/ 23 h 182"/>
              <a:gd name="T106" fmla="*/ 49 w 49"/>
              <a:gd name="T107" fmla="*/ 27 h 182"/>
              <a:gd name="T108" fmla="*/ 49 w 49"/>
              <a:gd name="T109" fmla="*/ 29 h 182"/>
              <a:gd name="T110" fmla="*/ 47 w 49"/>
              <a:gd name="T111" fmla="*/ 33 h 182"/>
              <a:gd name="T112" fmla="*/ 47 w 49"/>
              <a:gd name="T113" fmla="*/ 37 h 182"/>
              <a:gd name="T114" fmla="*/ 47 w 49"/>
              <a:gd name="T115" fmla="*/ 37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9" h="182">
                <a:moveTo>
                  <a:pt x="47" y="37"/>
                </a:moveTo>
                <a:lnTo>
                  <a:pt x="45" y="39"/>
                </a:lnTo>
                <a:lnTo>
                  <a:pt x="45" y="43"/>
                </a:lnTo>
                <a:lnTo>
                  <a:pt x="43" y="49"/>
                </a:lnTo>
                <a:lnTo>
                  <a:pt x="43" y="55"/>
                </a:lnTo>
                <a:lnTo>
                  <a:pt x="43" y="63"/>
                </a:lnTo>
                <a:lnTo>
                  <a:pt x="43" y="72"/>
                </a:lnTo>
                <a:lnTo>
                  <a:pt x="42" y="82"/>
                </a:lnTo>
                <a:lnTo>
                  <a:pt x="42" y="92"/>
                </a:lnTo>
                <a:lnTo>
                  <a:pt x="42" y="104"/>
                </a:lnTo>
                <a:lnTo>
                  <a:pt x="42" y="116"/>
                </a:lnTo>
                <a:lnTo>
                  <a:pt x="40" y="125"/>
                </a:lnTo>
                <a:lnTo>
                  <a:pt x="40" y="135"/>
                </a:lnTo>
                <a:lnTo>
                  <a:pt x="38" y="143"/>
                </a:lnTo>
                <a:lnTo>
                  <a:pt x="38" y="151"/>
                </a:lnTo>
                <a:lnTo>
                  <a:pt x="36" y="157"/>
                </a:lnTo>
                <a:lnTo>
                  <a:pt x="36" y="163"/>
                </a:lnTo>
                <a:lnTo>
                  <a:pt x="36" y="167"/>
                </a:lnTo>
                <a:lnTo>
                  <a:pt x="34" y="170"/>
                </a:lnTo>
                <a:lnTo>
                  <a:pt x="32" y="174"/>
                </a:lnTo>
                <a:lnTo>
                  <a:pt x="30" y="178"/>
                </a:lnTo>
                <a:lnTo>
                  <a:pt x="30" y="180"/>
                </a:lnTo>
                <a:lnTo>
                  <a:pt x="28" y="182"/>
                </a:lnTo>
                <a:lnTo>
                  <a:pt x="24" y="182"/>
                </a:lnTo>
                <a:lnTo>
                  <a:pt x="22" y="182"/>
                </a:lnTo>
                <a:lnTo>
                  <a:pt x="18" y="182"/>
                </a:lnTo>
                <a:lnTo>
                  <a:pt x="14" y="180"/>
                </a:lnTo>
                <a:lnTo>
                  <a:pt x="10" y="176"/>
                </a:lnTo>
                <a:lnTo>
                  <a:pt x="6" y="170"/>
                </a:lnTo>
                <a:lnTo>
                  <a:pt x="6" y="169"/>
                </a:lnTo>
                <a:lnTo>
                  <a:pt x="4" y="165"/>
                </a:lnTo>
                <a:lnTo>
                  <a:pt x="4" y="161"/>
                </a:lnTo>
                <a:lnTo>
                  <a:pt x="4" y="155"/>
                </a:lnTo>
                <a:lnTo>
                  <a:pt x="2" y="147"/>
                </a:lnTo>
                <a:lnTo>
                  <a:pt x="2" y="139"/>
                </a:lnTo>
                <a:lnTo>
                  <a:pt x="2" y="131"/>
                </a:lnTo>
                <a:lnTo>
                  <a:pt x="2" y="121"/>
                </a:lnTo>
                <a:lnTo>
                  <a:pt x="0" y="110"/>
                </a:lnTo>
                <a:lnTo>
                  <a:pt x="0" y="98"/>
                </a:lnTo>
                <a:lnTo>
                  <a:pt x="0" y="84"/>
                </a:lnTo>
                <a:lnTo>
                  <a:pt x="0" y="70"/>
                </a:lnTo>
                <a:lnTo>
                  <a:pt x="0" y="55"/>
                </a:lnTo>
                <a:lnTo>
                  <a:pt x="0" y="37"/>
                </a:lnTo>
                <a:lnTo>
                  <a:pt x="0" y="19"/>
                </a:lnTo>
                <a:lnTo>
                  <a:pt x="0" y="0"/>
                </a:lnTo>
                <a:lnTo>
                  <a:pt x="12" y="6"/>
                </a:lnTo>
                <a:lnTo>
                  <a:pt x="22" y="8"/>
                </a:lnTo>
                <a:lnTo>
                  <a:pt x="30" y="12"/>
                </a:lnTo>
                <a:lnTo>
                  <a:pt x="38" y="16"/>
                </a:lnTo>
                <a:lnTo>
                  <a:pt x="42" y="18"/>
                </a:lnTo>
                <a:lnTo>
                  <a:pt x="45" y="19"/>
                </a:lnTo>
                <a:lnTo>
                  <a:pt x="47" y="21"/>
                </a:lnTo>
                <a:lnTo>
                  <a:pt x="49" y="23"/>
                </a:lnTo>
                <a:lnTo>
                  <a:pt x="49" y="27"/>
                </a:lnTo>
                <a:lnTo>
                  <a:pt x="49" y="29"/>
                </a:lnTo>
                <a:lnTo>
                  <a:pt x="47" y="33"/>
                </a:lnTo>
                <a:lnTo>
                  <a:pt x="47" y="37"/>
                </a:lnTo>
                <a:lnTo>
                  <a:pt x="47" y="37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89">
            <a:extLst>
              <a:ext uri="{FF2B5EF4-FFF2-40B4-BE49-F238E27FC236}">
                <a16:creationId xmlns:a16="http://schemas.microsoft.com/office/drawing/2014/main" xmlns="" id="{C7C2D5FF-A8EA-4FF2-A9DB-CBC1CAF976C2}"/>
              </a:ext>
            </a:extLst>
          </p:cNvPr>
          <p:cNvSpPr>
            <a:spLocks/>
          </p:cNvSpPr>
          <p:nvPr/>
        </p:nvSpPr>
        <p:spPr bwMode="auto">
          <a:xfrm>
            <a:off x="5271855" y="4454939"/>
            <a:ext cx="746657" cy="236742"/>
          </a:xfrm>
          <a:custGeom>
            <a:avLst/>
            <a:gdLst>
              <a:gd name="T0" fmla="*/ 9 w 154"/>
              <a:gd name="T1" fmla="*/ 28 h 34"/>
              <a:gd name="T2" fmla="*/ 5 w 154"/>
              <a:gd name="T3" fmla="*/ 26 h 34"/>
              <a:gd name="T4" fmla="*/ 3 w 154"/>
              <a:gd name="T5" fmla="*/ 24 h 34"/>
              <a:gd name="T6" fmla="*/ 2 w 154"/>
              <a:gd name="T7" fmla="*/ 22 h 34"/>
              <a:gd name="T8" fmla="*/ 2 w 154"/>
              <a:gd name="T9" fmla="*/ 22 h 34"/>
              <a:gd name="T10" fmla="*/ 0 w 154"/>
              <a:gd name="T11" fmla="*/ 20 h 34"/>
              <a:gd name="T12" fmla="*/ 2 w 154"/>
              <a:gd name="T13" fmla="*/ 20 h 34"/>
              <a:gd name="T14" fmla="*/ 2 w 154"/>
              <a:gd name="T15" fmla="*/ 18 h 34"/>
              <a:gd name="T16" fmla="*/ 3 w 154"/>
              <a:gd name="T17" fmla="*/ 18 h 34"/>
              <a:gd name="T18" fmla="*/ 3 w 154"/>
              <a:gd name="T19" fmla="*/ 16 h 34"/>
              <a:gd name="T20" fmla="*/ 7 w 154"/>
              <a:gd name="T21" fmla="*/ 16 h 34"/>
              <a:gd name="T22" fmla="*/ 11 w 154"/>
              <a:gd name="T23" fmla="*/ 14 h 34"/>
              <a:gd name="T24" fmla="*/ 17 w 154"/>
              <a:gd name="T25" fmla="*/ 14 h 34"/>
              <a:gd name="T26" fmla="*/ 25 w 154"/>
              <a:gd name="T27" fmla="*/ 12 h 34"/>
              <a:gd name="T28" fmla="*/ 35 w 154"/>
              <a:gd name="T29" fmla="*/ 12 h 34"/>
              <a:gd name="T30" fmla="*/ 45 w 154"/>
              <a:gd name="T31" fmla="*/ 10 h 34"/>
              <a:gd name="T32" fmla="*/ 56 w 154"/>
              <a:gd name="T33" fmla="*/ 8 h 34"/>
              <a:gd name="T34" fmla="*/ 68 w 154"/>
              <a:gd name="T35" fmla="*/ 6 h 34"/>
              <a:gd name="T36" fmla="*/ 80 w 154"/>
              <a:gd name="T37" fmla="*/ 4 h 34"/>
              <a:gd name="T38" fmla="*/ 88 w 154"/>
              <a:gd name="T39" fmla="*/ 2 h 34"/>
              <a:gd name="T40" fmla="*/ 98 w 154"/>
              <a:gd name="T41" fmla="*/ 2 h 34"/>
              <a:gd name="T42" fmla="*/ 103 w 154"/>
              <a:gd name="T43" fmla="*/ 0 h 34"/>
              <a:gd name="T44" fmla="*/ 109 w 154"/>
              <a:gd name="T45" fmla="*/ 0 h 34"/>
              <a:gd name="T46" fmla="*/ 115 w 154"/>
              <a:gd name="T47" fmla="*/ 0 h 34"/>
              <a:gd name="T48" fmla="*/ 119 w 154"/>
              <a:gd name="T49" fmla="*/ 0 h 34"/>
              <a:gd name="T50" fmla="*/ 125 w 154"/>
              <a:gd name="T51" fmla="*/ 0 h 34"/>
              <a:gd name="T52" fmla="*/ 133 w 154"/>
              <a:gd name="T53" fmla="*/ 0 h 34"/>
              <a:gd name="T54" fmla="*/ 139 w 154"/>
              <a:gd name="T55" fmla="*/ 2 h 34"/>
              <a:gd name="T56" fmla="*/ 145 w 154"/>
              <a:gd name="T57" fmla="*/ 2 h 34"/>
              <a:gd name="T58" fmla="*/ 148 w 154"/>
              <a:gd name="T59" fmla="*/ 4 h 34"/>
              <a:gd name="T60" fmla="*/ 152 w 154"/>
              <a:gd name="T61" fmla="*/ 8 h 34"/>
              <a:gd name="T62" fmla="*/ 154 w 154"/>
              <a:gd name="T63" fmla="*/ 10 h 34"/>
              <a:gd name="T64" fmla="*/ 154 w 154"/>
              <a:gd name="T65" fmla="*/ 12 h 34"/>
              <a:gd name="T66" fmla="*/ 152 w 154"/>
              <a:gd name="T67" fmla="*/ 14 h 34"/>
              <a:gd name="T68" fmla="*/ 150 w 154"/>
              <a:gd name="T69" fmla="*/ 16 h 34"/>
              <a:gd name="T70" fmla="*/ 147 w 154"/>
              <a:gd name="T71" fmla="*/ 18 h 34"/>
              <a:gd name="T72" fmla="*/ 141 w 154"/>
              <a:gd name="T73" fmla="*/ 20 h 34"/>
              <a:gd name="T74" fmla="*/ 133 w 154"/>
              <a:gd name="T75" fmla="*/ 20 h 34"/>
              <a:gd name="T76" fmla="*/ 123 w 154"/>
              <a:gd name="T77" fmla="*/ 22 h 34"/>
              <a:gd name="T78" fmla="*/ 113 w 154"/>
              <a:gd name="T79" fmla="*/ 24 h 34"/>
              <a:gd name="T80" fmla="*/ 101 w 154"/>
              <a:gd name="T81" fmla="*/ 26 h 34"/>
              <a:gd name="T82" fmla="*/ 88 w 154"/>
              <a:gd name="T83" fmla="*/ 28 h 34"/>
              <a:gd name="T84" fmla="*/ 76 w 154"/>
              <a:gd name="T85" fmla="*/ 30 h 34"/>
              <a:gd name="T86" fmla="*/ 66 w 154"/>
              <a:gd name="T87" fmla="*/ 30 h 34"/>
              <a:gd name="T88" fmla="*/ 58 w 154"/>
              <a:gd name="T89" fmla="*/ 32 h 34"/>
              <a:gd name="T90" fmla="*/ 51 w 154"/>
              <a:gd name="T91" fmla="*/ 32 h 34"/>
              <a:gd name="T92" fmla="*/ 45 w 154"/>
              <a:gd name="T93" fmla="*/ 34 h 34"/>
              <a:gd name="T94" fmla="*/ 39 w 154"/>
              <a:gd name="T95" fmla="*/ 34 h 34"/>
              <a:gd name="T96" fmla="*/ 37 w 154"/>
              <a:gd name="T97" fmla="*/ 34 h 34"/>
              <a:gd name="T98" fmla="*/ 31 w 154"/>
              <a:gd name="T99" fmla="*/ 34 h 34"/>
              <a:gd name="T100" fmla="*/ 25 w 154"/>
              <a:gd name="T101" fmla="*/ 32 h 34"/>
              <a:gd name="T102" fmla="*/ 17 w 154"/>
              <a:gd name="T103" fmla="*/ 30 h 34"/>
              <a:gd name="T104" fmla="*/ 9 w 154"/>
              <a:gd name="T105" fmla="*/ 28 h 34"/>
              <a:gd name="T106" fmla="*/ 9 w 154"/>
              <a:gd name="T107" fmla="*/ 28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4" h="34">
                <a:moveTo>
                  <a:pt x="9" y="28"/>
                </a:moveTo>
                <a:lnTo>
                  <a:pt x="5" y="26"/>
                </a:lnTo>
                <a:lnTo>
                  <a:pt x="3" y="24"/>
                </a:lnTo>
                <a:lnTo>
                  <a:pt x="2" y="22"/>
                </a:lnTo>
                <a:lnTo>
                  <a:pt x="2" y="22"/>
                </a:lnTo>
                <a:lnTo>
                  <a:pt x="0" y="20"/>
                </a:lnTo>
                <a:lnTo>
                  <a:pt x="2" y="20"/>
                </a:lnTo>
                <a:lnTo>
                  <a:pt x="2" y="18"/>
                </a:lnTo>
                <a:lnTo>
                  <a:pt x="3" y="18"/>
                </a:lnTo>
                <a:lnTo>
                  <a:pt x="3" y="16"/>
                </a:lnTo>
                <a:lnTo>
                  <a:pt x="7" y="16"/>
                </a:lnTo>
                <a:lnTo>
                  <a:pt x="11" y="14"/>
                </a:lnTo>
                <a:lnTo>
                  <a:pt x="17" y="14"/>
                </a:lnTo>
                <a:lnTo>
                  <a:pt x="25" y="12"/>
                </a:lnTo>
                <a:lnTo>
                  <a:pt x="35" y="12"/>
                </a:lnTo>
                <a:lnTo>
                  <a:pt x="45" y="10"/>
                </a:lnTo>
                <a:lnTo>
                  <a:pt x="56" y="8"/>
                </a:lnTo>
                <a:lnTo>
                  <a:pt x="68" y="6"/>
                </a:lnTo>
                <a:lnTo>
                  <a:pt x="80" y="4"/>
                </a:lnTo>
                <a:lnTo>
                  <a:pt x="88" y="2"/>
                </a:lnTo>
                <a:lnTo>
                  <a:pt x="98" y="2"/>
                </a:lnTo>
                <a:lnTo>
                  <a:pt x="103" y="0"/>
                </a:lnTo>
                <a:lnTo>
                  <a:pt x="109" y="0"/>
                </a:lnTo>
                <a:lnTo>
                  <a:pt x="115" y="0"/>
                </a:lnTo>
                <a:lnTo>
                  <a:pt x="119" y="0"/>
                </a:lnTo>
                <a:lnTo>
                  <a:pt x="125" y="0"/>
                </a:lnTo>
                <a:lnTo>
                  <a:pt x="133" y="0"/>
                </a:lnTo>
                <a:lnTo>
                  <a:pt x="139" y="2"/>
                </a:lnTo>
                <a:lnTo>
                  <a:pt x="145" y="2"/>
                </a:lnTo>
                <a:lnTo>
                  <a:pt x="148" y="4"/>
                </a:lnTo>
                <a:lnTo>
                  <a:pt x="152" y="8"/>
                </a:lnTo>
                <a:lnTo>
                  <a:pt x="154" y="10"/>
                </a:lnTo>
                <a:lnTo>
                  <a:pt x="154" y="12"/>
                </a:lnTo>
                <a:lnTo>
                  <a:pt x="152" y="14"/>
                </a:lnTo>
                <a:lnTo>
                  <a:pt x="150" y="16"/>
                </a:lnTo>
                <a:lnTo>
                  <a:pt x="147" y="18"/>
                </a:lnTo>
                <a:lnTo>
                  <a:pt x="141" y="20"/>
                </a:lnTo>
                <a:lnTo>
                  <a:pt x="133" y="20"/>
                </a:lnTo>
                <a:lnTo>
                  <a:pt x="123" y="22"/>
                </a:lnTo>
                <a:lnTo>
                  <a:pt x="113" y="24"/>
                </a:lnTo>
                <a:lnTo>
                  <a:pt x="101" y="26"/>
                </a:lnTo>
                <a:lnTo>
                  <a:pt x="88" y="28"/>
                </a:lnTo>
                <a:lnTo>
                  <a:pt x="76" y="30"/>
                </a:lnTo>
                <a:lnTo>
                  <a:pt x="66" y="30"/>
                </a:lnTo>
                <a:lnTo>
                  <a:pt x="58" y="32"/>
                </a:lnTo>
                <a:lnTo>
                  <a:pt x="51" y="32"/>
                </a:lnTo>
                <a:lnTo>
                  <a:pt x="45" y="34"/>
                </a:lnTo>
                <a:lnTo>
                  <a:pt x="39" y="34"/>
                </a:lnTo>
                <a:lnTo>
                  <a:pt x="37" y="34"/>
                </a:lnTo>
                <a:lnTo>
                  <a:pt x="31" y="34"/>
                </a:lnTo>
                <a:lnTo>
                  <a:pt x="25" y="32"/>
                </a:lnTo>
                <a:lnTo>
                  <a:pt x="17" y="30"/>
                </a:lnTo>
                <a:lnTo>
                  <a:pt x="9" y="28"/>
                </a:lnTo>
                <a:lnTo>
                  <a:pt x="9" y="28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90">
            <a:extLst>
              <a:ext uri="{FF2B5EF4-FFF2-40B4-BE49-F238E27FC236}">
                <a16:creationId xmlns:a16="http://schemas.microsoft.com/office/drawing/2014/main" xmlns="" id="{10563048-353E-4393-8264-AC4655E870B8}"/>
              </a:ext>
            </a:extLst>
          </p:cNvPr>
          <p:cNvSpPr>
            <a:spLocks/>
          </p:cNvSpPr>
          <p:nvPr/>
        </p:nvSpPr>
        <p:spPr bwMode="auto">
          <a:xfrm>
            <a:off x="5494883" y="3953610"/>
            <a:ext cx="329691" cy="1030508"/>
          </a:xfrm>
          <a:custGeom>
            <a:avLst/>
            <a:gdLst>
              <a:gd name="T0" fmla="*/ 4 w 66"/>
              <a:gd name="T1" fmla="*/ 4 h 149"/>
              <a:gd name="T2" fmla="*/ 9 w 66"/>
              <a:gd name="T3" fmla="*/ 2 h 149"/>
              <a:gd name="T4" fmla="*/ 15 w 66"/>
              <a:gd name="T5" fmla="*/ 0 h 149"/>
              <a:gd name="T6" fmla="*/ 25 w 66"/>
              <a:gd name="T7" fmla="*/ 0 h 149"/>
              <a:gd name="T8" fmla="*/ 37 w 66"/>
              <a:gd name="T9" fmla="*/ 0 h 149"/>
              <a:gd name="T10" fmla="*/ 43 w 66"/>
              <a:gd name="T11" fmla="*/ 2 h 149"/>
              <a:gd name="T12" fmla="*/ 47 w 66"/>
              <a:gd name="T13" fmla="*/ 4 h 149"/>
              <a:gd name="T14" fmla="*/ 52 w 66"/>
              <a:gd name="T15" fmla="*/ 6 h 149"/>
              <a:gd name="T16" fmla="*/ 56 w 66"/>
              <a:gd name="T17" fmla="*/ 8 h 149"/>
              <a:gd name="T18" fmla="*/ 60 w 66"/>
              <a:gd name="T19" fmla="*/ 10 h 149"/>
              <a:gd name="T20" fmla="*/ 62 w 66"/>
              <a:gd name="T21" fmla="*/ 10 h 149"/>
              <a:gd name="T22" fmla="*/ 64 w 66"/>
              <a:gd name="T23" fmla="*/ 12 h 149"/>
              <a:gd name="T24" fmla="*/ 66 w 66"/>
              <a:gd name="T25" fmla="*/ 14 h 149"/>
              <a:gd name="T26" fmla="*/ 66 w 66"/>
              <a:gd name="T27" fmla="*/ 17 h 149"/>
              <a:gd name="T28" fmla="*/ 66 w 66"/>
              <a:gd name="T29" fmla="*/ 21 h 149"/>
              <a:gd name="T30" fmla="*/ 64 w 66"/>
              <a:gd name="T31" fmla="*/ 25 h 149"/>
              <a:gd name="T32" fmla="*/ 62 w 66"/>
              <a:gd name="T33" fmla="*/ 29 h 149"/>
              <a:gd name="T34" fmla="*/ 62 w 66"/>
              <a:gd name="T35" fmla="*/ 31 h 149"/>
              <a:gd name="T36" fmla="*/ 62 w 66"/>
              <a:gd name="T37" fmla="*/ 35 h 149"/>
              <a:gd name="T38" fmla="*/ 60 w 66"/>
              <a:gd name="T39" fmla="*/ 39 h 149"/>
              <a:gd name="T40" fmla="*/ 60 w 66"/>
              <a:gd name="T41" fmla="*/ 43 h 149"/>
              <a:gd name="T42" fmla="*/ 58 w 66"/>
              <a:gd name="T43" fmla="*/ 49 h 149"/>
              <a:gd name="T44" fmla="*/ 58 w 66"/>
              <a:gd name="T45" fmla="*/ 57 h 149"/>
              <a:gd name="T46" fmla="*/ 56 w 66"/>
              <a:gd name="T47" fmla="*/ 63 h 149"/>
              <a:gd name="T48" fmla="*/ 56 w 66"/>
              <a:gd name="T49" fmla="*/ 72 h 149"/>
              <a:gd name="T50" fmla="*/ 54 w 66"/>
              <a:gd name="T51" fmla="*/ 90 h 149"/>
              <a:gd name="T52" fmla="*/ 52 w 66"/>
              <a:gd name="T53" fmla="*/ 108 h 149"/>
              <a:gd name="T54" fmla="*/ 52 w 66"/>
              <a:gd name="T55" fmla="*/ 127 h 149"/>
              <a:gd name="T56" fmla="*/ 52 w 66"/>
              <a:gd name="T57" fmla="*/ 147 h 149"/>
              <a:gd name="T58" fmla="*/ 15 w 66"/>
              <a:gd name="T59" fmla="*/ 149 h 149"/>
              <a:gd name="T60" fmla="*/ 15 w 66"/>
              <a:gd name="T61" fmla="*/ 145 h 149"/>
              <a:gd name="T62" fmla="*/ 15 w 66"/>
              <a:gd name="T63" fmla="*/ 141 h 149"/>
              <a:gd name="T64" fmla="*/ 15 w 66"/>
              <a:gd name="T65" fmla="*/ 137 h 149"/>
              <a:gd name="T66" fmla="*/ 17 w 66"/>
              <a:gd name="T67" fmla="*/ 129 h 149"/>
              <a:gd name="T68" fmla="*/ 17 w 66"/>
              <a:gd name="T69" fmla="*/ 123 h 149"/>
              <a:gd name="T70" fmla="*/ 17 w 66"/>
              <a:gd name="T71" fmla="*/ 114 h 149"/>
              <a:gd name="T72" fmla="*/ 17 w 66"/>
              <a:gd name="T73" fmla="*/ 104 h 149"/>
              <a:gd name="T74" fmla="*/ 19 w 66"/>
              <a:gd name="T75" fmla="*/ 92 h 149"/>
              <a:gd name="T76" fmla="*/ 19 w 66"/>
              <a:gd name="T77" fmla="*/ 82 h 149"/>
              <a:gd name="T78" fmla="*/ 19 w 66"/>
              <a:gd name="T79" fmla="*/ 72 h 149"/>
              <a:gd name="T80" fmla="*/ 19 w 66"/>
              <a:gd name="T81" fmla="*/ 64 h 149"/>
              <a:gd name="T82" fmla="*/ 17 w 66"/>
              <a:gd name="T83" fmla="*/ 57 h 149"/>
              <a:gd name="T84" fmla="*/ 17 w 66"/>
              <a:gd name="T85" fmla="*/ 49 h 149"/>
              <a:gd name="T86" fmla="*/ 17 w 66"/>
              <a:gd name="T87" fmla="*/ 43 h 149"/>
              <a:gd name="T88" fmla="*/ 17 w 66"/>
              <a:gd name="T89" fmla="*/ 37 h 149"/>
              <a:gd name="T90" fmla="*/ 15 w 66"/>
              <a:gd name="T91" fmla="*/ 33 h 149"/>
              <a:gd name="T92" fmla="*/ 13 w 66"/>
              <a:gd name="T93" fmla="*/ 27 h 149"/>
              <a:gd name="T94" fmla="*/ 11 w 66"/>
              <a:gd name="T95" fmla="*/ 21 h 149"/>
              <a:gd name="T96" fmla="*/ 7 w 66"/>
              <a:gd name="T97" fmla="*/ 17 h 149"/>
              <a:gd name="T98" fmla="*/ 5 w 66"/>
              <a:gd name="T99" fmla="*/ 14 h 149"/>
              <a:gd name="T100" fmla="*/ 4 w 66"/>
              <a:gd name="T101" fmla="*/ 14 h 149"/>
              <a:gd name="T102" fmla="*/ 2 w 66"/>
              <a:gd name="T103" fmla="*/ 12 h 149"/>
              <a:gd name="T104" fmla="*/ 0 w 66"/>
              <a:gd name="T105" fmla="*/ 12 h 149"/>
              <a:gd name="T106" fmla="*/ 0 w 66"/>
              <a:gd name="T107" fmla="*/ 10 h 149"/>
              <a:gd name="T108" fmla="*/ 0 w 66"/>
              <a:gd name="T109" fmla="*/ 10 h 149"/>
              <a:gd name="T110" fmla="*/ 0 w 66"/>
              <a:gd name="T111" fmla="*/ 8 h 149"/>
              <a:gd name="T112" fmla="*/ 4 w 66"/>
              <a:gd name="T113" fmla="*/ 4 h 149"/>
              <a:gd name="T114" fmla="*/ 4 w 66"/>
              <a:gd name="T115" fmla="*/ 4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6" h="149">
                <a:moveTo>
                  <a:pt x="4" y="4"/>
                </a:moveTo>
                <a:lnTo>
                  <a:pt x="9" y="2"/>
                </a:lnTo>
                <a:lnTo>
                  <a:pt x="15" y="0"/>
                </a:lnTo>
                <a:lnTo>
                  <a:pt x="25" y="0"/>
                </a:lnTo>
                <a:lnTo>
                  <a:pt x="37" y="0"/>
                </a:lnTo>
                <a:lnTo>
                  <a:pt x="43" y="2"/>
                </a:lnTo>
                <a:lnTo>
                  <a:pt x="47" y="4"/>
                </a:lnTo>
                <a:lnTo>
                  <a:pt x="52" y="6"/>
                </a:lnTo>
                <a:lnTo>
                  <a:pt x="56" y="8"/>
                </a:lnTo>
                <a:lnTo>
                  <a:pt x="60" y="10"/>
                </a:lnTo>
                <a:lnTo>
                  <a:pt x="62" y="10"/>
                </a:lnTo>
                <a:lnTo>
                  <a:pt x="64" y="12"/>
                </a:lnTo>
                <a:lnTo>
                  <a:pt x="66" y="14"/>
                </a:lnTo>
                <a:lnTo>
                  <a:pt x="66" y="17"/>
                </a:lnTo>
                <a:lnTo>
                  <a:pt x="66" y="21"/>
                </a:lnTo>
                <a:lnTo>
                  <a:pt x="64" y="25"/>
                </a:lnTo>
                <a:lnTo>
                  <a:pt x="62" y="29"/>
                </a:lnTo>
                <a:lnTo>
                  <a:pt x="62" y="31"/>
                </a:lnTo>
                <a:lnTo>
                  <a:pt x="62" y="35"/>
                </a:lnTo>
                <a:lnTo>
                  <a:pt x="60" y="39"/>
                </a:lnTo>
                <a:lnTo>
                  <a:pt x="60" y="43"/>
                </a:lnTo>
                <a:lnTo>
                  <a:pt x="58" y="49"/>
                </a:lnTo>
                <a:lnTo>
                  <a:pt x="58" y="57"/>
                </a:lnTo>
                <a:lnTo>
                  <a:pt x="56" y="63"/>
                </a:lnTo>
                <a:lnTo>
                  <a:pt x="56" y="72"/>
                </a:lnTo>
                <a:lnTo>
                  <a:pt x="54" y="90"/>
                </a:lnTo>
                <a:lnTo>
                  <a:pt x="52" y="108"/>
                </a:lnTo>
                <a:lnTo>
                  <a:pt x="52" y="127"/>
                </a:lnTo>
                <a:lnTo>
                  <a:pt x="52" y="147"/>
                </a:lnTo>
                <a:lnTo>
                  <a:pt x="15" y="149"/>
                </a:lnTo>
                <a:lnTo>
                  <a:pt x="15" y="145"/>
                </a:lnTo>
                <a:lnTo>
                  <a:pt x="15" y="141"/>
                </a:lnTo>
                <a:lnTo>
                  <a:pt x="15" y="137"/>
                </a:lnTo>
                <a:lnTo>
                  <a:pt x="17" y="129"/>
                </a:lnTo>
                <a:lnTo>
                  <a:pt x="17" y="123"/>
                </a:lnTo>
                <a:lnTo>
                  <a:pt x="17" y="114"/>
                </a:lnTo>
                <a:lnTo>
                  <a:pt x="17" y="104"/>
                </a:lnTo>
                <a:lnTo>
                  <a:pt x="19" y="92"/>
                </a:lnTo>
                <a:lnTo>
                  <a:pt x="19" y="82"/>
                </a:lnTo>
                <a:lnTo>
                  <a:pt x="19" y="72"/>
                </a:lnTo>
                <a:lnTo>
                  <a:pt x="19" y="64"/>
                </a:lnTo>
                <a:lnTo>
                  <a:pt x="17" y="57"/>
                </a:lnTo>
                <a:lnTo>
                  <a:pt x="17" y="49"/>
                </a:lnTo>
                <a:lnTo>
                  <a:pt x="17" y="43"/>
                </a:lnTo>
                <a:lnTo>
                  <a:pt x="17" y="37"/>
                </a:lnTo>
                <a:lnTo>
                  <a:pt x="15" y="33"/>
                </a:lnTo>
                <a:lnTo>
                  <a:pt x="13" y="27"/>
                </a:lnTo>
                <a:lnTo>
                  <a:pt x="11" y="21"/>
                </a:lnTo>
                <a:lnTo>
                  <a:pt x="7" y="17"/>
                </a:lnTo>
                <a:lnTo>
                  <a:pt x="5" y="14"/>
                </a:lnTo>
                <a:lnTo>
                  <a:pt x="4" y="14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0" y="10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91">
            <a:extLst>
              <a:ext uri="{FF2B5EF4-FFF2-40B4-BE49-F238E27FC236}">
                <a16:creationId xmlns:a16="http://schemas.microsoft.com/office/drawing/2014/main" xmlns="" id="{E10FA5C0-A37E-4534-AC15-15E2CC2D4286}"/>
              </a:ext>
            </a:extLst>
          </p:cNvPr>
          <p:cNvSpPr>
            <a:spLocks/>
          </p:cNvSpPr>
          <p:nvPr/>
        </p:nvSpPr>
        <p:spPr bwMode="auto">
          <a:xfrm>
            <a:off x="4883982" y="4789156"/>
            <a:ext cx="1425433" cy="348148"/>
          </a:xfrm>
          <a:custGeom>
            <a:avLst/>
            <a:gdLst>
              <a:gd name="T0" fmla="*/ 276 w 294"/>
              <a:gd name="T1" fmla="*/ 22 h 51"/>
              <a:gd name="T2" fmla="*/ 267 w 294"/>
              <a:gd name="T3" fmla="*/ 22 h 51"/>
              <a:gd name="T4" fmla="*/ 257 w 294"/>
              <a:gd name="T5" fmla="*/ 22 h 51"/>
              <a:gd name="T6" fmla="*/ 249 w 294"/>
              <a:gd name="T7" fmla="*/ 24 h 51"/>
              <a:gd name="T8" fmla="*/ 239 w 294"/>
              <a:gd name="T9" fmla="*/ 24 h 51"/>
              <a:gd name="T10" fmla="*/ 229 w 294"/>
              <a:gd name="T11" fmla="*/ 26 h 51"/>
              <a:gd name="T12" fmla="*/ 218 w 294"/>
              <a:gd name="T13" fmla="*/ 28 h 51"/>
              <a:gd name="T14" fmla="*/ 202 w 294"/>
              <a:gd name="T15" fmla="*/ 30 h 51"/>
              <a:gd name="T16" fmla="*/ 186 w 294"/>
              <a:gd name="T17" fmla="*/ 32 h 51"/>
              <a:gd name="T18" fmla="*/ 167 w 294"/>
              <a:gd name="T19" fmla="*/ 34 h 51"/>
              <a:gd name="T20" fmla="*/ 135 w 294"/>
              <a:gd name="T21" fmla="*/ 38 h 51"/>
              <a:gd name="T22" fmla="*/ 114 w 294"/>
              <a:gd name="T23" fmla="*/ 42 h 51"/>
              <a:gd name="T24" fmla="*/ 94 w 294"/>
              <a:gd name="T25" fmla="*/ 44 h 51"/>
              <a:gd name="T26" fmla="*/ 77 w 294"/>
              <a:gd name="T27" fmla="*/ 45 h 51"/>
              <a:gd name="T28" fmla="*/ 63 w 294"/>
              <a:gd name="T29" fmla="*/ 47 h 51"/>
              <a:gd name="T30" fmla="*/ 51 w 294"/>
              <a:gd name="T31" fmla="*/ 49 h 51"/>
              <a:gd name="T32" fmla="*/ 43 w 294"/>
              <a:gd name="T33" fmla="*/ 49 h 51"/>
              <a:gd name="T34" fmla="*/ 37 w 294"/>
              <a:gd name="T35" fmla="*/ 51 h 51"/>
              <a:gd name="T36" fmla="*/ 34 w 294"/>
              <a:gd name="T37" fmla="*/ 51 h 51"/>
              <a:gd name="T38" fmla="*/ 24 w 294"/>
              <a:gd name="T39" fmla="*/ 47 h 51"/>
              <a:gd name="T40" fmla="*/ 10 w 294"/>
              <a:gd name="T41" fmla="*/ 38 h 51"/>
              <a:gd name="T42" fmla="*/ 2 w 294"/>
              <a:gd name="T43" fmla="*/ 32 h 51"/>
              <a:gd name="T44" fmla="*/ 0 w 294"/>
              <a:gd name="T45" fmla="*/ 30 h 51"/>
              <a:gd name="T46" fmla="*/ 0 w 294"/>
              <a:gd name="T47" fmla="*/ 28 h 51"/>
              <a:gd name="T48" fmla="*/ 2 w 294"/>
              <a:gd name="T49" fmla="*/ 26 h 51"/>
              <a:gd name="T50" fmla="*/ 12 w 294"/>
              <a:gd name="T51" fmla="*/ 26 h 51"/>
              <a:gd name="T52" fmla="*/ 26 w 294"/>
              <a:gd name="T53" fmla="*/ 26 h 51"/>
              <a:gd name="T54" fmla="*/ 45 w 294"/>
              <a:gd name="T55" fmla="*/ 24 h 51"/>
              <a:gd name="T56" fmla="*/ 71 w 294"/>
              <a:gd name="T57" fmla="*/ 22 h 51"/>
              <a:gd name="T58" fmla="*/ 128 w 294"/>
              <a:gd name="T59" fmla="*/ 16 h 51"/>
              <a:gd name="T60" fmla="*/ 188 w 294"/>
              <a:gd name="T61" fmla="*/ 8 h 51"/>
              <a:gd name="T62" fmla="*/ 218 w 294"/>
              <a:gd name="T63" fmla="*/ 4 h 51"/>
              <a:gd name="T64" fmla="*/ 237 w 294"/>
              <a:gd name="T65" fmla="*/ 2 h 51"/>
              <a:gd name="T66" fmla="*/ 253 w 294"/>
              <a:gd name="T67" fmla="*/ 0 h 51"/>
              <a:gd name="T68" fmla="*/ 261 w 294"/>
              <a:gd name="T69" fmla="*/ 0 h 51"/>
              <a:gd name="T70" fmla="*/ 271 w 294"/>
              <a:gd name="T71" fmla="*/ 0 h 51"/>
              <a:gd name="T72" fmla="*/ 282 w 294"/>
              <a:gd name="T73" fmla="*/ 4 h 51"/>
              <a:gd name="T74" fmla="*/ 290 w 294"/>
              <a:gd name="T75" fmla="*/ 6 h 51"/>
              <a:gd name="T76" fmla="*/ 294 w 294"/>
              <a:gd name="T77" fmla="*/ 14 h 51"/>
              <a:gd name="T78" fmla="*/ 290 w 294"/>
              <a:gd name="T79" fmla="*/ 20 h 51"/>
              <a:gd name="T80" fmla="*/ 282 w 294"/>
              <a:gd name="T81" fmla="*/ 22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94" h="51">
                <a:moveTo>
                  <a:pt x="282" y="22"/>
                </a:moveTo>
                <a:lnTo>
                  <a:pt x="276" y="22"/>
                </a:lnTo>
                <a:lnTo>
                  <a:pt x="271" y="22"/>
                </a:lnTo>
                <a:lnTo>
                  <a:pt x="267" y="22"/>
                </a:lnTo>
                <a:lnTo>
                  <a:pt x="263" y="22"/>
                </a:lnTo>
                <a:lnTo>
                  <a:pt x="257" y="22"/>
                </a:lnTo>
                <a:lnTo>
                  <a:pt x="251" y="24"/>
                </a:lnTo>
                <a:lnTo>
                  <a:pt x="249" y="24"/>
                </a:lnTo>
                <a:lnTo>
                  <a:pt x="245" y="24"/>
                </a:lnTo>
                <a:lnTo>
                  <a:pt x="239" y="24"/>
                </a:lnTo>
                <a:lnTo>
                  <a:pt x="235" y="26"/>
                </a:lnTo>
                <a:lnTo>
                  <a:pt x="229" y="26"/>
                </a:lnTo>
                <a:lnTo>
                  <a:pt x="224" y="26"/>
                </a:lnTo>
                <a:lnTo>
                  <a:pt x="218" y="28"/>
                </a:lnTo>
                <a:lnTo>
                  <a:pt x="210" y="28"/>
                </a:lnTo>
                <a:lnTo>
                  <a:pt x="202" y="30"/>
                </a:lnTo>
                <a:lnTo>
                  <a:pt x="194" y="30"/>
                </a:lnTo>
                <a:lnTo>
                  <a:pt x="186" y="32"/>
                </a:lnTo>
                <a:lnTo>
                  <a:pt x="177" y="32"/>
                </a:lnTo>
                <a:lnTo>
                  <a:pt x="167" y="34"/>
                </a:lnTo>
                <a:lnTo>
                  <a:pt x="157" y="36"/>
                </a:lnTo>
                <a:lnTo>
                  <a:pt x="135" y="38"/>
                </a:lnTo>
                <a:lnTo>
                  <a:pt x="124" y="40"/>
                </a:lnTo>
                <a:lnTo>
                  <a:pt x="114" y="42"/>
                </a:lnTo>
                <a:lnTo>
                  <a:pt x="102" y="42"/>
                </a:lnTo>
                <a:lnTo>
                  <a:pt x="94" y="44"/>
                </a:lnTo>
                <a:lnTo>
                  <a:pt x="84" y="45"/>
                </a:lnTo>
                <a:lnTo>
                  <a:pt x="77" y="45"/>
                </a:lnTo>
                <a:lnTo>
                  <a:pt x="69" y="47"/>
                </a:lnTo>
                <a:lnTo>
                  <a:pt x="63" y="47"/>
                </a:lnTo>
                <a:lnTo>
                  <a:pt x="57" y="47"/>
                </a:lnTo>
                <a:lnTo>
                  <a:pt x="51" y="49"/>
                </a:lnTo>
                <a:lnTo>
                  <a:pt x="47" y="49"/>
                </a:lnTo>
                <a:lnTo>
                  <a:pt x="43" y="49"/>
                </a:lnTo>
                <a:lnTo>
                  <a:pt x="39" y="51"/>
                </a:lnTo>
                <a:lnTo>
                  <a:pt x="37" y="51"/>
                </a:lnTo>
                <a:lnTo>
                  <a:pt x="35" y="51"/>
                </a:lnTo>
                <a:lnTo>
                  <a:pt x="34" y="51"/>
                </a:lnTo>
                <a:lnTo>
                  <a:pt x="30" y="49"/>
                </a:lnTo>
                <a:lnTo>
                  <a:pt x="24" y="47"/>
                </a:lnTo>
                <a:lnTo>
                  <a:pt x="18" y="44"/>
                </a:lnTo>
                <a:lnTo>
                  <a:pt x="10" y="38"/>
                </a:lnTo>
                <a:lnTo>
                  <a:pt x="6" y="36"/>
                </a:lnTo>
                <a:lnTo>
                  <a:pt x="2" y="32"/>
                </a:lnTo>
                <a:lnTo>
                  <a:pt x="0" y="30"/>
                </a:lnTo>
                <a:lnTo>
                  <a:pt x="0" y="30"/>
                </a:lnTo>
                <a:lnTo>
                  <a:pt x="0" y="28"/>
                </a:lnTo>
                <a:lnTo>
                  <a:pt x="0" y="28"/>
                </a:lnTo>
                <a:lnTo>
                  <a:pt x="0" y="26"/>
                </a:lnTo>
                <a:lnTo>
                  <a:pt x="2" y="26"/>
                </a:lnTo>
                <a:lnTo>
                  <a:pt x="6" y="26"/>
                </a:lnTo>
                <a:lnTo>
                  <a:pt x="12" y="26"/>
                </a:lnTo>
                <a:lnTo>
                  <a:pt x="18" y="26"/>
                </a:lnTo>
                <a:lnTo>
                  <a:pt x="26" y="26"/>
                </a:lnTo>
                <a:lnTo>
                  <a:pt x="34" y="24"/>
                </a:lnTo>
                <a:lnTo>
                  <a:pt x="45" y="24"/>
                </a:lnTo>
                <a:lnTo>
                  <a:pt x="57" y="22"/>
                </a:lnTo>
                <a:lnTo>
                  <a:pt x="71" y="22"/>
                </a:lnTo>
                <a:lnTo>
                  <a:pt x="98" y="20"/>
                </a:lnTo>
                <a:lnTo>
                  <a:pt x="128" y="16"/>
                </a:lnTo>
                <a:lnTo>
                  <a:pt x="157" y="12"/>
                </a:lnTo>
                <a:lnTo>
                  <a:pt x="188" y="8"/>
                </a:lnTo>
                <a:lnTo>
                  <a:pt x="204" y="6"/>
                </a:lnTo>
                <a:lnTo>
                  <a:pt x="218" y="4"/>
                </a:lnTo>
                <a:lnTo>
                  <a:pt x="229" y="4"/>
                </a:lnTo>
                <a:lnTo>
                  <a:pt x="237" y="2"/>
                </a:lnTo>
                <a:lnTo>
                  <a:pt x="247" y="2"/>
                </a:lnTo>
                <a:lnTo>
                  <a:pt x="253" y="0"/>
                </a:lnTo>
                <a:lnTo>
                  <a:pt x="257" y="0"/>
                </a:lnTo>
                <a:lnTo>
                  <a:pt x="261" y="0"/>
                </a:lnTo>
                <a:lnTo>
                  <a:pt x="265" y="0"/>
                </a:lnTo>
                <a:lnTo>
                  <a:pt x="271" y="0"/>
                </a:lnTo>
                <a:lnTo>
                  <a:pt x="276" y="2"/>
                </a:lnTo>
                <a:lnTo>
                  <a:pt x="282" y="4"/>
                </a:lnTo>
                <a:lnTo>
                  <a:pt x="288" y="4"/>
                </a:lnTo>
                <a:lnTo>
                  <a:pt x="290" y="6"/>
                </a:lnTo>
                <a:lnTo>
                  <a:pt x="294" y="10"/>
                </a:lnTo>
                <a:lnTo>
                  <a:pt x="294" y="14"/>
                </a:lnTo>
                <a:lnTo>
                  <a:pt x="294" y="16"/>
                </a:lnTo>
                <a:lnTo>
                  <a:pt x="290" y="20"/>
                </a:lnTo>
                <a:lnTo>
                  <a:pt x="288" y="20"/>
                </a:lnTo>
                <a:lnTo>
                  <a:pt x="282" y="22"/>
                </a:lnTo>
                <a:lnTo>
                  <a:pt x="282" y="22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92">
            <a:extLst>
              <a:ext uri="{FF2B5EF4-FFF2-40B4-BE49-F238E27FC236}">
                <a16:creationId xmlns:a16="http://schemas.microsoft.com/office/drawing/2014/main" xmlns="" id="{DE7038D7-C30A-4F5C-BA81-4D50BC48E91A}"/>
              </a:ext>
            </a:extLst>
          </p:cNvPr>
          <p:cNvSpPr>
            <a:spLocks/>
          </p:cNvSpPr>
          <p:nvPr/>
        </p:nvSpPr>
        <p:spPr bwMode="auto">
          <a:xfrm>
            <a:off x="4738533" y="4301758"/>
            <a:ext cx="1570882" cy="1615391"/>
          </a:xfrm>
          <a:custGeom>
            <a:avLst/>
            <a:gdLst>
              <a:gd name="T0" fmla="*/ 172 w 323"/>
              <a:gd name="T1" fmla="*/ 159 h 231"/>
              <a:gd name="T2" fmla="*/ 135 w 323"/>
              <a:gd name="T3" fmla="*/ 182 h 231"/>
              <a:gd name="T4" fmla="*/ 104 w 323"/>
              <a:gd name="T5" fmla="*/ 198 h 231"/>
              <a:gd name="T6" fmla="*/ 74 w 323"/>
              <a:gd name="T7" fmla="*/ 212 h 231"/>
              <a:gd name="T8" fmla="*/ 39 w 323"/>
              <a:gd name="T9" fmla="*/ 225 h 231"/>
              <a:gd name="T10" fmla="*/ 23 w 323"/>
              <a:gd name="T11" fmla="*/ 229 h 231"/>
              <a:gd name="T12" fmla="*/ 12 w 323"/>
              <a:gd name="T13" fmla="*/ 231 h 231"/>
              <a:gd name="T14" fmla="*/ 4 w 323"/>
              <a:gd name="T15" fmla="*/ 231 h 231"/>
              <a:gd name="T16" fmla="*/ 0 w 323"/>
              <a:gd name="T17" fmla="*/ 229 h 231"/>
              <a:gd name="T18" fmla="*/ 2 w 323"/>
              <a:gd name="T19" fmla="*/ 225 h 231"/>
              <a:gd name="T20" fmla="*/ 6 w 323"/>
              <a:gd name="T21" fmla="*/ 221 h 231"/>
              <a:gd name="T22" fmla="*/ 16 w 323"/>
              <a:gd name="T23" fmla="*/ 215 h 231"/>
              <a:gd name="T24" fmla="*/ 27 w 323"/>
              <a:gd name="T25" fmla="*/ 210 h 231"/>
              <a:gd name="T26" fmla="*/ 59 w 323"/>
              <a:gd name="T27" fmla="*/ 194 h 231"/>
              <a:gd name="T28" fmla="*/ 94 w 323"/>
              <a:gd name="T29" fmla="*/ 174 h 231"/>
              <a:gd name="T30" fmla="*/ 113 w 323"/>
              <a:gd name="T31" fmla="*/ 164 h 231"/>
              <a:gd name="T32" fmla="*/ 135 w 323"/>
              <a:gd name="T33" fmla="*/ 149 h 231"/>
              <a:gd name="T34" fmla="*/ 159 w 323"/>
              <a:gd name="T35" fmla="*/ 133 h 231"/>
              <a:gd name="T36" fmla="*/ 182 w 323"/>
              <a:gd name="T37" fmla="*/ 113 h 231"/>
              <a:gd name="T38" fmla="*/ 206 w 323"/>
              <a:gd name="T39" fmla="*/ 94 h 231"/>
              <a:gd name="T40" fmla="*/ 223 w 323"/>
              <a:gd name="T41" fmla="*/ 76 h 231"/>
              <a:gd name="T42" fmla="*/ 237 w 323"/>
              <a:gd name="T43" fmla="*/ 63 h 231"/>
              <a:gd name="T44" fmla="*/ 247 w 323"/>
              <a:gd name="T45" fmla="*/ 53 h 231"/>
              <a:gd name="T46" fmla="*/ 257 w 323"/>
              <a:gd name="T47" fmla="*/ 39 h 231"/>
              <a:gd name="T48" fmla="*/ 270 w 323"/>
              <a:gd name="T49" fmla="*/ 23 h 231"/>
              <a:gd name="T50" fmla="*/ 272 w 323"/>
              <a:gd name="T51" fmla="*/ 19 h 231"/>
              <a:gd name="T52" fmla="*/ 272 w 323"/>
              <a:gd name="T53" fmla="*/ 13 h 231"/>
              <a:gd name="T54" fmla="*/ 270 w 323"/>
              <a:gd name="T55" fmla="*/ 8 h 231"/>
              <a:gd name="T56" fmla="*/ 274 w 323"/>
              <a:gd name="T57" fmla="*/ 4 h 231"/>
              <a:gd name="T58" fmla="*/ 284 w 323"/>
              <a:gd name="T59" fmla="*/ 0 h 231"/>
              <a:gd name="T60" fmla="*/ 294 w 323"/>
              <a:gd name="T61" fmla="*/ 2 h 231"/>
              <a:gd name="T62" fmla="*/ 305 w 323"/>
              <a:gd name="T63" fmla="*/ 8 h 231"/>
              <a:gd name="T64" fmla="*/ 315 w 323"/>
              <a:gd name="T65" fmla="*/ 12 h 231"/>
              <a:gd name="T66" fmla="*/ 321 w 323"/>
              <a:gd name="T67" fmla="*/ 19 h 231"/>
              <a:gd name="T68" fmla="*/ 323 w 323"/>
              <a:gd name="T69" fmla="*/ 23 h 231"/>
              <a:gd name="T70" fmla="*/ 321 w 323"/>
              <a:gd name="T71" fmla="*/ 27 h 231"/>
              <a:gd name="T72" fmla="*/ 317 w 323"/>
              <a:gd name="T73" fmla="*/ 33 h 231"/>
              <a:gd name="T74" fmla="*/ 309 w 323"/>
              <a:gd name="T75" fmla="*/ 41 h 231"/>
              <a:gd name="T76" fmla="*/ 298 w 323"/>
              <a:gd name="T77" fmla="*/ 51 h 231"/>
              <a:gd name="T78" fmla="*/ 274 w 323"/>
              <a:gd name="T79" fmla="*/ 74 h 231"/>
              <a:gd name="T80" fmla="*/ 249 w 323"/>
              <a:gd name="T81" fmla="*/ 98 h 231"/>
              <a:gd name="T82" fmla="*/ 221 w 323"/>
              <a:gd name="T83" fmla="*/ 123 h 231"/>
              <a:gd name="T84" fmla="*/ 188 w 323"/>
              <a:gd name="T85" fmla="*/ 147 h 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23" h="231">
                <a:moveTo>
                  <a:pt x="188" y="147"/>
                </a:moveTo>
                <a:lnTo>
                  <a:pt x="172" y="159"/>
                </a:lnTo>
                <a:lnTo>
                  <a:pt x="153" y="170"/>
                </a:lnTo>
                <a:lnTo>
                  <a:pt x="135" y="182"/>
                </a:lnTo>
                <a:lnTo>
                  <a:pt x="115" y="194"/>
                </a:lnTo>
                <a:lnTo>
                  <a:pt x="104" y="198"/>
                </a:lnTo>
                <a:lnTo>
                  <a:pt x="94" y="204"/>
                </a:lnTo>
                <a:lnTo>
                  <a:pt x="74" y="212"/>
                </a:lnTo>
                <a:lnTo>
                  <a:pt x="57" y="219"/>
                </a:lnTo>
                <a:lnTo>
                  <a:pt x="39" y="225"/>
                </a:lnTo>
                <a:lnTo>
                  <a:pt x="31" y="227"/>
                </a:lnTo>
                <a:lnTo>
                  <a:pt x="23" y="229"/>
                </a:lnTo>
                <a:lnTo>
                  <a:pt x="17" y="231"/>
                </a:lnTo>
                <a:lnTo>
                  <a:pt x="12" y="231"/>
                </a:lnTo>
                <a:lnTo>
                  <a:pt x="8" y="231"/>
                </a:lnTo>
                <a:lnTo>
                  <a:pt x="4" y="231"/>
                </a:lnTo>
                <a:lnTo>
                  <a:pt x="2" y="231"/>
                </a:lnTo>
                <a:lnTo>
                  <a:pt x="0" y="229"/>
                </a:lnTo>
                <a:lnTo>
                  <a:pt x="0" y="227"/>
                </a:lnTo>
                <a:lnTo>
                  <a:pt x="2" y="225"/>
                </a:lnTo>
                <a:lnTo>
                  <a:pt x="4" y="223"/>
                </a:lnTo>
                <a:lnTo>
                  <a:pt x="6" y="221"/>
                </a:lnTo>
                <a:lnTo>
                  <a:pt x="10" y="219"/>
                </a:lnTo>
                <a:lnTo>
                  <a:pt x="16" y="215"/>
                </a:lnTo>
                <a:lnTo>
                  <a:pt x="21" y="214"/>
                </a:lnTo>
                <a:lnTo>
                  <a:pt x="27" y="210"/>
                </a:lnTo>
                <a:lnTo>
                  <a:pt x="43" y="204"/>
                </a:lnTo>
                <a:lnTo>
                  <a:pt x="59" y="194"/>
                </a:lnTo>
                <a:lnTo>
                  <a:pt x="76" y="186"/>
                </a:lnTo>
                <a:lnTo>
                  <a:pt x="94" y="174"/>
                </a:lnTo>
                <a:lnTo>
                  <a:pt x="104" y="170"/>
                </a:lnTo>
                <a:lnTo>
                  <a:pt x="113" y="164"/>
                </a:lnTo>
                <a:lnTo>
                  <a:pt x="125" y="157"/>
                </a:lnTo>
                <a:lnTo>
                  <a:pt x="135" y="149"/>
                </a:lnTo>
                <a:lnTo>
                  <a:pt x="147" y="141"/>
                </a:lnTo>
                <a:lnTo>
                  <a:pt x="159" y="133"/>
                </a:lnTo>
                <a:lnTo>
                  <a:pt x="170" y="123"/>
                </a:lnTo>
                <a:lnTo>
                  <a:pt x="182" y="113"/>
                </a:lnTo>
                <a:lnTo>
                  <a:pt x="194" y="102"/>
                </a:lnTo>
                <a:lnTo>
                  <a:pt x="206" y="94"/>
                </a:lnTo>
                <a:lnTo>
                  <a:pt x="215" y="84"/>
                </a:lnTo>
                <a:lnTo>
                  <a:pt x="223" y="76"/>
                </a:lnTo>
                <a:lnTo>
                  <a:pt x="231" y="70"/>
                </a:lnTo>
                <a:lnTo>
                  <a:pt x="237" y="63"/>
                </a:lnTo>
                <a:lnTo>
                  <a:pt x="243" y="59"/>
                </a:lnTo>
                <a:lnTo>
                  <a:pt x="247" y="53"/>
                </a:lnTo>
                <a:lnTo>
                  <a:pt x="253" y="47"/>
                </a:lnTo>
                <a:lnTo>
                  <a:pt x="257" y="39"/>
                </a:lnTo>
                <a:lnTo>
                  <a:pt x="266" y="27"/>
                </a:lnTo>
                <a:lnTo>
                  <a:pt x="270" y="23"/>
                </a:lnTo>
                <a:lnTo>
                  <a:pt x="270" y="21"/>
                </a:lnTo>
                <a:lnTo>
                  <a:pt x="272" y="19"/>
                </a:lnTo>
                <a:lnTo>
                  <a:pt x="272" y="17"/>
                </a:lnTo>
                <a:lnTo>
                  <a:pt x="272" y="13"/>
                </a:lnTo>
                <a:lnTo>
                  <a:pt x="272" y="12"/>
                </a:lnTo>
                <a:lnTo>
                  <a:pt x="270" y="8"/>
                </a:lnTo>
                <a:lnTo>
                  <a:pt x="272" y="6"/>
                </a:lnTo>
                <a:lnTo>
                  <a:pt x="274" y="4"/>
                </a:lnTo>
                <a:lnTo>
                  <a:pt x="278" y="2"/>
                </a:lnTo>
                <a:lnTo>
                  <a:pt x="284" y="0"/>
                </a:lnTo>
                <a:lnTo>
                  <a:pt x="288" y="0"/>
                </a:lnTo>
                <a:lnTo>
                  <a:pt x="294" y="2"/>
                </a:lnTo>
                <a:lnTo>
                  <a:pt x="302" y="4"/>
                </a:lnTo>
                <a:lnTo>
                  <a:pt x="305" y="8"/>
                </a:lnTo>
                <a:lnTo>
                  <a:pt x="311" y="10"/>
                </a:lnTo>
                <a:lnTo>
                  <a:pt x="315" y="12"/>
                </a:lnTo>
                <a:lnTo>
                  <a:pt x="319" y="13"/>
                </a:lnTo>
                <a:lnTo>
                  <a:pt x="321" y="19"/>
                </a:lnTo>
                <a:lnTo>
                  <a:pt x="323" y="21"/>
                </a:lnTo>
                <a:lnTo>
                  <a:pt x="323" y="23"/>
                </a:lnTo>
                <a:lnTo>
                  <a:pt x="323" y="25"/>
                </a:lnTo>
                <a:lnTo>
                  <a:pt x="321" y="27"/>
                </a:lnTo>
                <a:lnTo>
                  <a:pt x="319" y="31"/>
                </a:lnTo>
                <a:lnTo>
                  <a:pt x="317" y="33"/>
                </a:lnTo>
                <a:lnTo>
                  <a:pt x="313" y="37"/>
                </a:lnTo>
                <a:lnTo>
                  <a:pt x="309" y="41"/>
                </a:lnTo>
                <a:lnTo>
                  <a:pt x="304" y="47"/>
                </a:lnTo>
                <a:lnTo>
                  <a:pt x="298" y="51"/>
                </a:lnTo>
                <a:lnTo>
                  <a:pt x="286" y="63"/>
                </a:lnTo>
                <a:lnTo>
                  <a:pt x="274" y="74"/>
                </a:lnTo>
                <a:lnTo>
                  <a:pt x="260" y="86"/>
                </a:lnTo>
                <a:lnTo>
                  <a:pt x="249" y="98"/>
                </a:lnTo>
                <a:lnTo>
                  <a:pt x="235" y="110"/>
                </a:lnTo>
                <a:lnTo>
                  <a:pt x="221" y="123"/>
                </a:lnTo>
                <a:lnTo>
                  <a:pt x="206" y="135"/>
                </a:lnTo>
                <a:lnTo>
                  <a:pt x="188" y="147"/>
                </a:lnTo>
                <a:lnTo>
                  <a:pt x="188" y="147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94">
            <a:extLst>
              <a:ext uri="{FF2B5EF4-FFF2-40B4-BE49-F238E27FC236}">
                <a16:creationId xmlns:a16="http://schemas.microsoft.com/office/drawing/2014/main" xmlns="" id="{EB1D6D1C-9D50-45EA-BCC0-8AC0876AEB8E}"/>
              </a:ext>
            </a:extLst>
          </p:cNvPr>
          <p:cNvSpPr>
            <a:spLocks/>
          </p:cNvSpPr>
          <p:nvPr/>
        </p:nvSpPr>
        <p:spPr bwMode="auto">
          <a:xfrm>
            <a:off x="5107012" y="5527227"/>
            <a:ext cx="1027862" cy="543110"/>
          </a:xfrm>
          <a:custGeom>
            <a:avLst/>
            <a:gdLst>
              <a:gd name="T0" fmla="*/ 28 w 212"/>
              <a:gd name="T1" fmla="*/ 77 h 79"/>
              <a:gd name="T2" fmla="*/ 18 w 212"/>
              <a:gd name="T3" fmla="*/ 73 h 79"/>
              <a:gd name="T4" fmla="*/ 6 w 212"/>
              <a:gd name="T5" fmla="*/ 61 h 79"/>
              <a:gd name="T6" fmla="*/ 2 w 212"/>
              <a:gd name="T7" fmla="*/ 55 h 79"/>
              <a:gd name="T8" fmla="*/ 0 w 212"/>
              <a:gd name="T9" fmla="*/ 51 h 79"/>
              <a:gd name="T10" fmla="*/ 0 w 212"/>
              <a:gd name="T11" fmla="*/ 47 h 79"/>
              <a:gd name="T12" fmla="*/ 2 w 212"/>
              <a:gd name="T13" fmla="*/ 41 h 79"/>
              <a:gd name="T14" fmla="*/ 6 w 212"/>
              <a:gd name="T15" fmla="*/ 40 h 79"/>
              <a:gd name="T16" fmla="*/ 12 w 212"/>
              <a:gd name="T17" fmla="*/ 40 h 79"/>
              <a:gd name="T18" fmla="*/ 22 w 212"/>
              <a:gd name="T19" fmla="*/ 41 h 79"/>
              <a:gd name="T20" fmla="*/ 32 w 212"/>
              <a:gd name="T21" fmla="*/ 41 h 79"/>
              <a:gd name="T22" fmla="*/ 37 w 212"/>
              <a:gd name="T23" fmla="*/ 41 h 79"/>
              <a:gd name="T24" fmla="*/ 45 w 212"/>
              <a:gd name="T25" fmla="*/ 40 h 79"/>
              <a:gd name="T26" fmla="*/ 55 w 212"/>
              <a:gd name="T27" fmla="*/ 38 h 79"/>
              <a:gd name="T28" fmla="*/ 67 w 212"/>
              <a:gd name="T29" fmla="*/ 36 h 79"/>
              <a:gd name="T30" fmla="*/ 85 w 212"/>
              <a:gd name="T31" fmla="*/ 30 h 79"/>
              <a:gd name="T32" fmla="*/ 110 w 212"/>
              <a:gd name="T33" fmla="*/ 24 h 79"/>
              <a:gd name="T34" fmla="*/ 137 w 212"/>
              <a:gd name="T35" fmla="*/ 14 h 79"/>
              <a:gd name="T36" fmla="*/ 163 w 212"/>
              <a:gd name="T37" fmla="*/ 8 h 79"/>
              <a:gd name="T38" fmla="*/ 181 w 212"/>
              <a:gd name="T39" fmla="*/ 4 h 79"/>
              <a:gd name="T40" fmla="*/ 194 w 212"/>
              <a:gd name="T41" fmla="*/ 2 h 79"/>
              <a:gd name="T42" fmla="*/ 204 w 212"/>
              <a:gd name="T43" fmla="*/ 2 h 79"/>
              <a:gd name="T44" fmla="*/ 210 w 212"/>
              <a:gd name="T45" fmla="*/ 4 h 79"/>
              <a:gd name="T46" fmla="*/ 212 w 212"/>
              <a:gd name="T47" fmla="*/ 6 h 79"/>
              <a:gd name="T48" fmla="*/ 208 w 212"/>
              <a:gd name="T49" fmla="*/ 8 h 79"/>
              <a:gd name="T50" fmla="*/ 202 w 212"/>
              <a:gd name="T51" fmla="*/ 12 h 79"/>
              <a:gd name="T52" fmla="*/ 194 w 212"/>
              <a:gd name="T53" fmla="*/ 16 h 79"/>
              <a:gd name="T54" fmla="*/ 184 w 212"/>
              <a:gd name="T55" fmla="*/ 20 h 79"/>
              <a:gd name="T56" fmla="*/ 171 w 212"/>
              <a:gd name="T57" fmla="*/ 26 h 79"/>
              <a:gd name="T58" fmla="*/ 155 w 212"/>
              <a:gd name="T59" fmla="*/ 32 h 79"/>
              <a:gd name="T60" fmla="*/ 135 w 212"/>
              <a:gd name="T61" fmla="*/ 40 h 79"/>
              <a:gd name="T62" fmla="*/ 116 w 212"/>
              <a:gd name="T63" fmla="*/ 47 h 79"/>
              <a:gd name="T64" fmla="*/ 98 w 212"/>
              <a:gd name="T65" fmla="*/ 55 h 79"/>
              <a:gd name="T66" fmla="*/ 81 w 212"/>
              <a:gd name="T67" fmla="*/ 63 h 79"/>
              <a:gd name="T68" fmla="*/ 67 w 212"/>
              <a:gd name="T69" fmla="*/ 67 h 79"/>
              <a:gd name="T70" fmla="*/ 55 w 212"/>
              <a:gd name="T71" fmla="*/ 71 h 79"/>
              <a:gd name="T72" fmla="*/ 45 w 212"/>
              <a:gd name="T73" fmla="*/ 75 h 79"/>
              <a:gd name="T74" fmla="*/ 39 w 212"/>
              <a:gd name="T75" fmla="*/ 77 h 79"/>
              <a:gd name="T76" fmla="*/ 34 w 212"/>
              <a:gd name="T77" fmla="*/ 79 h 79"/>
              <a:gd name="T78" fmla="*/ 32 w 212"/>
              <a:gd name="T79" fmla="*/ 79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12" h="79">
                <a:moveTo>
                  <a:pt x="32" y="79"/>
                </a:moveTo>
                <a:lnTo>
                  <a:pt x="28" y="77"/>
                </a:lnTo>
                <a:lnTo>
                  <a:pt x="22" y="75"/>
                </a:lnTo>
                <a:lnTo>
                  <a:pt x="18" y="73"/>
                </a:lnTo>
                <a:lnTo>
                  <a:pt x="12" y="67"/>
                </a:lnTo>
                <a:lnTo>
                  <a:pt x="6" y="61"/>
                </a:lnTo>
                <a:lnTo>
                  <a:pt x="4" y="59"/>
                </a:lnTo>
                <a:lnTo>
                  <a:pt x="2" y="55"/>
                </a:lnTo>
                <a:lnTo>
                  <a:pt x="0" y="53"/>
                </a:lnTo>
                <a:lnTo>
                  <a:pt x="0" y="51"/>
                </a:lnTo>
                <a:lnTo>
                  <a:pt x="0" y="49"/>
                </a:lnTo>
                <a:lnTo>
                  <a:pt x="0" y="47"/>
                </a:lnTo>
                <a:lnTo>
                  <a:pt x="2" y="43"/>
                </a:lnTo>
                <a:lnTo>
                  <a:pt x="2" y="41"/>
                </a:lnTo>
                <a:lnTo>
                  <a:pt x="4" y="41"/>
                </a:lnTo>
                <a:lnTo>
                  <a:pt x="6" y="40"/>
                </a:lnTo>
                <a:lnTo>
                  <a:pt x="10" y="40"/>
                </a:lnTo>
                <a:lnTo>
                  <a:pt x="12" y="40"/>
                </a:lnTo>
                <a:lnTo>
                  <a:pt x="16" y="40"/>
                </a:lnTo>
                <a:lnTo>
                  <a:pt x="22" y="41"/>
                </a:lnTo>
                <a:lnTo>
                  <a:pt x="28" y="41"/>
                </a:lnTo>
                <a:lnTo>
                  <a:pt x="32" y="41"/>
                </a:lnTo>
                <a:lnTo>
                  <a:pt x="34" y="41"/>
                </a:lnTo>
                <a:lnTo>
                  <a:pt x="37" y="41"/>
                </a:lnTo>
                <a:lnTo>
                  <a:pt x="41" y="41"/>
                </a:lnTo>
                <a:lnTo>
                  <a:pt x="45" y="40"/>
                </a:lnTo>
                <a:lnTo>
                  <a:pt x="53" y="40"/>
                </a:lnTo>
                <a:lnTo>
                  <a:pt x="55" y="38"/>
                </a:lnTo>
                <a:lnTo>
                  <a:pt x="61" y="38"/>
                </a:lnTo>
                <a:lnTo>
                  <a:pt x="67" y="36"/>
                </a:lnTo>
                <a:lnTo>
                  <a:pt x="75" y="34"/>
                </a:lnTo>
                <a:lnTo>
                  <a:pt x="85" y="30"/>
                </a:lnTo>
                <a:lnTo>
                  <a:pt x="96" y="28"/>
                </a:lnTo>
                <a:lnTo>
                  <a:pt x="110" y="24"/>
                </a:lnTo>
                <a:lnTo>
                  <a:pt x="124" y="20"/>
                </a:lnTo>
                <a:lnTo>
                  <a:pt x="137" y="14"/>
                </a:lnTo>
                <a:lnTo>
                  <a:pt x="151" y="12"/>
                </a:lnTo>
                <a:lnTo>
                  <a:pt x="163" y="8"/>
                </a:lnTo>
                <a:lnTo>
                  <a:pt x="173" y="6"/>
                </a:lnTo>
                <a:lnTo>
                  <a:pt x="181" y="4"/>
                </a:lnTo>
                <a:lnTo>
                  <a:pt x="188" y="2"/>
                </a:lnTo>
                <a:lnTo>
                  <a:pt x="194" y="2"/>
                </a:lnTo>
                <a:lnTo>
                  <a:pt x="198" y="0"/>
                </a:lnTo>
                <a:lnTo>
                  <a:pt x="204" y="2"/>
                </a:lnTo>
                <a:lnTo>
                  <a:pt x="208" y="2"/>
                </a:lnTo>
                <a:lnTo>
                  <a:pt x="210" y="4"/>
                </a:lnTo>
                <a:lnTo>
                  <a:pt x="212" y="6"/>
                </a:lnTo>
                <a:lnTo>
                  <a:pt x="212" y="6"/>
                </a:lnTo>
                <a:lnTo>
                  <a:pt x="210" y="8"/>
                </a:lnTo>
                <a:lnTo>
                  <a:pt x="208" y="8"/>
                </a:lnTo>
                <a:lnTo>
                  <a:pt x="206" y="10"/>
                </a:lnTo>
                <a:lnTo>
                  <a:pt x="202" y="12"/>
                </a:lnTo>
                <a:lnTo>
                  <a:pt x="198" y="14"/>
                </a:lnTo>
                <a:lnTo>
                  <a:pt x="194" y="16"/>
                </a:lnTo>
                <a:lnTo>
                  <a:pt x="190" y="18"/>
                </a:lnTo>
                <a:lnTo>
                  <a:pt x="184" y="20"/>
                </a:lnTo>
                <a:lnTo>
                  <a:pt x="179" y="24"/>
                </a:lnTo>
                <a:lnTo>
                  <a:pt x="171" y="26"/>
                </a:lnTo>
                <a:lnTo>
                  <a:pt x="163" y="30"/>
                </a:lnTo>
                <a:lnTo>
                  <a:pt x="155" y="32"/>
                </a:lnTo>
                <a:lnTo>
                  <a:pt x="145" y="36"/>
                </a:lnTo>
                <a:lnTo>
                  <a:pt x="135" y="40"/>
                </a:lnTo>
                <a:lnTo>
                  <a:pt x="126" y="43"/>
                </a:lnTo>
                <a:lnTo>
                  <a:pt x="116" y="47"/>
                </a:lnTo>
                <a:lnTo>
                  <a:pt x="106" y="51"/>
                </a:lnTo>
                <a:lnTo>
                  <a:pt x="98" y="55"/>
                </a:lnTo>
                <a:lnTo>
                  <a:pt x="88" y="59"/>
                </a:lnTo>
                <a:lnTo>
                  <a:pt x="81" y="63"/>
                </a:lnTo>
                <a:lnTo>
                  <a:pt x="73" y="65"/>
                </a:lnTo>
                <a:lnTo>
                  <a:pt x="67" y="67"/>
                </a:lnTo>
                <a:lnTo>
                  <a:pt x="61" y="69"/>
                </a:lnTo>
                <a:lnTo>
                  <a:pt x="55" y="71"/>
                </a:lnTo>
                <a:lnTo>
                  <a:pt x="49" y="73"/>
                </a:lnTo>
                <a:lnTo>
                  <a:pt x="45" y="75"/>
                </a:lnTo>
                <a:lnTo>
                  <a:pt x="41" y="77"/>
                </a:lnTo>
                <a:lnTo>
                  <a:pt x="39" y="77"/>
                </a:lnTo>
                <a:lnTo>
                  <a:pt x="36" y="77"/>
                </a:lnTo>
                <a:lnTo>
                  <a:pt x="34" y="79"/>
                </a:lnTo>
                <a:lnTo>
                  <a:pt x="32" y="79"/>
                </a:lnTo>
                <a:lnTo>
                  <a:pt x="32" y="79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95">
            <a:extLst>
              <a:ext uri="{FF2B5EF4-FFF2-40B4-BE49-F238E27FC236}">
                <a16:creationId xmlns:a16="http://schemas.microsoft.com/office/drawing/2014/main" xmlns="" id="{9767DB44-9AC9-4F8D-BCDD-C6C89A03469A}"/>
              </a:ext>
            </a:extLst>
          </p:cNvPr>
          <p:cNvSpPr>
            <a:spLocks/>
          </p:cNvSpPr>
          <p:nvPr/>
        </p:nvSpPr>
        <p:spPr bwMode="auto">
          <a:xfrm>
            <a:off x="6105779" y="3981461"/>
            <a:ext cx="727263" cy="1225469"/>
          </a:xfrm>
          <a:custGeom>
            <a:avLst/>
            <a:gdLst>
              <a:gd name="T0" fmla="*/ 143 w 151"/>
              <a:gd name="T1" fmla="*/ 15 h 176"/>
              <a:gd name="T2" fmla="*/ 151 w 151"/>
              <a:gd name="T3" fmla="*/ 23 h 176"/>
              <a:gd name="T4" fmla="*/ 151 w 151"/>
              <a:gd name="T5" fmla="*/ 31 h 176"/>
              <a:gd name="T6" fmla="*/ 145 w 151"/>
              <a:gd name="T7" fmla="*/ 41 h 176"/>
              <a:gd name="T8" fmla="*/ 137 w 151"/>
              <a:gd name="T9" fmla="*/ 53 h 176"/>
              <a:gd name="T10" fmla="*/ 129 w 151"/>
              <a:gd name="T11" fmla="*/ 60 h 176"/>
              <a:gd name="T12" fmla="*/ 119 w 151"/>
              <a:gd name="T13" fmla="*/ 72 h 176"/>
              <a:gd name="T14" fmla="*/ 112 w 151"/>
              <a:gd name="T15" fmla="*/ 86 h 176"/>
              <a:gd name="T16" fmla="*/ 94 w 151"/>
              <a:gd name="T17" fmla="*/ 110 h 176"/>
              <a:gd name="T18" fmla="*/ 63 w 151"/>
              <a:gd name="T19" fmla="*/ 139 h 176"/>
              <a:gd name="T20" fmla="*/ 35 w 151"/>
              <a:gd name="T21" fmla="*/ 159 h 176"/>
              <a:gd name="T22" fmla="*/ 20 w 151"/>
              <a:gd name="T23" fmla="*/ 168 h 176"/>
              <a:gd name="T24" fmla="*/ 10 w 151"/>
              <a:gd name="T25" fmla="*/ 174 h 176"/>
              <a:gd name="T26" fmla="*/ 2 w 151"/>
              <a:gd name="T27" fmla="*/ 176 h 176"/>
              <a:gd name="T28" fmla="*/ 0 w 151"/>
              <a:gd name="T29" fmla="*/ 172 h 176"/>
              <a:gd name="T30" fmla="*/ 2 w 151"/>
              <a:gd name="T31" fmla="*/ 166 h 176"/>
              <a:gd name="T32" fmla="*/ 6 w 151"/>
              <a:gd name="T33" fmla="*/ 160 h 176"/>
              <a:gd name="T34" fmla="*/ 14 w 151"/>
              <a:gd name="T35" fmla="*/ 151 h 176"/>
              <a:gd name="T36" fmla="*/ 23 w 151"/>
              <a:gd name="T37" fmla="*/ 141 h 176"/>
              <a:gd name="T38" fmla="*/ 33 w 151"/>
              <a:gd name="T39" fmla="*/ 129 h 176"/>
              <a:gd name="T40" fmla="*/ 45 w 151"/>
              <a:gd name="T41" fmla="*/ 115 h 176"/>
              <a:gd name="T42" fmla="*/ 55 w 151"/>
              <a:gd name="T43" fmla="*/ 98 h 176"/>
              <a:gd name="T44" fmla="*/ 67 w 151"/>
              <a:gd name="T45" fmla="*/ 80 h 176"/>
              <a:gd name="T46" fmla="*/ 74 w 151"/>
              <a:gd name="T47" fmla="*/ 64 h 176"/>
              <a:gd name="T48" fmla="*/ 80 w 151"/>
              <a:gd name="T49" fmla="*/ 51 h 176"/>
              <a:gd name="T50" fmla="*/ 86 w 151"/>
              <a:gd name="T51" fmla="*/ 41 h 176"/>
              <a:gd name="T52" fmla="*/ 90 w 151"/>
              <a:gd name="T53" fmla="*/ 29 h 176"/>
              <a:gd name="T54" fmla="*/ 92 w 151"/>
              <a:gd name="T55" fmla="*/ 19 h 176"/>
              <a:gd name="T56" fmla="*/ 88 w 151"/>
              <a:gd name="T57" fmla="*/ 15 h 176"/>
              <a:gd name="T58" fmla="*/ 86 w 151"/>
              <a:gd name="T59" fmla="*/ 10 h 176"/>
              <a:gd name="T60" fmla="*/ 90 w 151"/>
              <a:gd name="T61" fmla="*/ 4 h 176"/>
              <a:gd name="T62" fmla="*/ 94 w 151"/>
              <a:gd name="T63" fmla="*/ 2 h 176"/>
              <a:gd name="T64" fmla="*/ 102 w 151"/>
              <a:gd name="T65" fmla="*/ 0 h 176"/>
              <a:gd name="T66" fmla="*/ 119 w 151"/>
              <a:gd name="T67" fmla="*/ 4 h 176"/>
              <a:gd name="T68" fmla="*/ 131 w 151"/>
              <a:gd name="T69" fmla="*/ 10 h 176"/>
              <a:gd name="T70" fmla="*/ 137 w 151"/>
              <a:gd name="T71" fmla="*/ 13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1" h="176">
                <a:moveTo>
                  <a:pt x="137" y="13"/>
                </a:moveTo>
                <a:lnTo>
                  <a:pt x="143" y="15"/>
                </a:lnTo>
                <a:lnTo>
                  <a:pt x="147" y="19"/>
                </a:lnTo>
                <a:lnTo>
                  <a:pt x="151" y="23"/>
                </a:lnTo>
                <a:lnTo>
                  <a:pt x="151" y="27"/>
                </a:lnTo>
                <a:lnTo>
                  <a:pt x="151" y="31"/>
                </a:lnTo>
                <a:lnTo>
                  <a:pt x="147" y="35"/>
                </a:lnTo>
                <a:lnTo>
                  <a:pt x="145" y="41"/>
                </a:lnTo>
                <a:lnTo>
                  <a:pt x="139" y="49"/>
                </a:lnTo>
                <a:lnTo>
                  <a:pt x="137" y="53"/>
                </a:lnTo>
                <a:lnTo>
                  <a:pt x="133" y="57"/>
                </a:lnTo>
                <a:lnTo>
                  <a:pt x="129" y="60"/>
                </a:lnTo>
                <a:lnTo>
                  <a:pt x="125" y="66"/>
                </a:lnTo>
                <a:lnTo>
                  <a:pt x="119" y="72"/>
                </a:lnTo>
                <a:lnTo>
                  <a:pt x="116" y="78"/>
                </a:lnTo>
                <a:lnTo>
                  <a:pt x="112" y="86"/>
                </a:lnTo>
                <a:lnTo>
                  <a:pt x="106" y="94"/>
                </a:lnTo>
                <a:lnTo>
                  <a:pt x="94" y="110"/>
                </a:lnTo>
                <a:lnTo>
                  <a:pt x="78" y="125"/>
                </a:lnTo>
                <a:lnTo>
                  <a:pt x="63" y="139"/>
                </a:lnTo>
                <a:lnTo>
                  <a:pt x="45" y="153"/>
                </a:lnTo>
                <a:lnTo>
                  <a:pt x="35" y="159"/>
                </a:lnTo>
                <a:lnTo>
                  <a:pt x="27" y="164"/>
                </a:lnTo>
                <a:lnTo>
                  <a:pt x="20" y="168"/>
                </a:lnTo>
                <a:lnTo>
                  <a:pt x="14" y="172"/>
                </a:lnTo>
                <a:lnTo>
                  <a:pt x="10" y="174"/>
                </a:lnTo>
                <a:lnTo>
                  <a:pt x="6" y="176"/>
                </a:lnTo>
                <a:lnTo>
                  <a:pt x="2" y="176"/>
                </a:lnTo>
                <a:lnTo>
                  <a:pt x="0" y="174"/>
                </a:lnTo>
                <a:lnTo>
                  <a:pt x="0" y="172"/>
                </a:lnTo>
                <a:lnTo>
                  <a:pt x="0" y="170"/>
                </a:lnTo>
                <a:lnTo>
                  <a:pt x="2" y="166"/>
                </a:lnTo>
                <a:lnTo>
                  <a:pt x="4" y="164"/>
                </a:lnTo>
                <a:lnTo>
                  <a:pt x="6" y="160"/>
                </a:lnTo>
                <a:lnTo>
                  <a:pt x="10" y="157"/>
                </a:lnTo>
                <a:lnTo>
                  <a:pt x="14" y="151"/>
                </a:lnTo>
                <a:lnTo>
                  <a:pt x="20" y="147"/>
                </a:lnTo>
                <a:lnTo>
                  <a:pt x="23" y="141"/>
                </a:lnTo>
                <a:lnTo>
                  <a:pt x="29" y="135"/>
                </a:lnTo>
                <a:lnTo>
                  <a:pt x="33" y="129"/>
                </a:lnTo>
                <a:lnTo>
                  <a:pt x="39" y="121"/>
                </a:lnTo>
                <a:lnTo>
                  <a:pt x="45" y="115"/>
                </a:lnTo>
                <a:lnTo>
                  <a:pt x="51" y="106"/>
                </a:lnTo>
                <a:lnTo>
                  <a:pt x="55" y="98"/>
                </a:lnTo>
                <a:lnTo>
                  <a:pt x="61" y="88"/>
                </a:lnTo>
                <a:lnTo>
                  <a:pt x="67" y="80"/>
                </a:lnTo>
                <a:lnTo>
                  <a:pt x="71" y="72"/>
                </a:lnTo>
                <a:lnTo>
                  <a:pt x="74" y="64"/>
                </a:lnTo>
                <a:lnTo>
                  <a:pt x="78" y="59"/>
                </a:lnTo>
                <a:lnTo>
                  <a:pt x="80" y="51"/>
                </a:lnTo>
                <a:lnTo>
                  <a:pt x="84" y="47"/>
                </a:lnTo>
                <a:lnTo>
                  <a:pt x="86" y="41"/>
                </a:lnTo>
                <a:lnTo>
                  <a:pt x="88" y="37"/>
                </a:lnTo>
                <a:lnTo>
                  <a:pt x="90" y="29"/>
                </a:lnTo>
                <a:lnTo>
                  <a:pt x="92" y="23"/>
                </a:lnTo>
                <a:lnTo>
                  <a:pt x="92" y="19"/>
                </a:lnTo>
                <a:lnTo>
                  <a:pt x="90" y="17"/>
                </a:lnTo>
                <a:lnTo>
                  <a:pt x="88" y="15"/>
                </a:lnTo>
                <a:lnTo>
                  <a:pt x="86" y="11"/>
                </a:lnTo>
                <a:lnTo>
                  <a:pt x="86" y="10"/>
                </a:lnTo>
                <a:lnTo>
                  <a:pt x="88" y="6"/>
                </a:lnTo>
                <a:lnTo>
                  <a:pt x="90" y="4"/>
                </a:lnTo>
                <a:lnTo>
                  <a:pt x="90" y="2"/>
                </a:lnTo>
                <a:lnTo>
                  <a:pt x="94" y="2"/>
                </a:lnTo>
                <a:lnTo>
                  <a:pt x="96" y="0"/>
                </a:lnTo>
                <a:lnTo>
                  <a:pt x="102" y="0"/>
                </a:lnTo>
                <a:lnTo>
                  <a:pt x="110" y="2"/>
                </a:lnTo>
                <a:lnTo>
                  <a:pt x="119" y="4"/>
                </a:lnTo>
                <a:lnTo>
                  <a:pt x="125" y="8"/>
                </a:lnTo>
                <a:lnTo>
                  <a:pt x="131" y="10"/>
                </a:lnTo>
                <a:lnTo>
                  <a:pt x="137" y="13"/>
                </a:lnTo>
                <a:lnTo>
                  <a:pt x="137" y="13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96">
            <a:extLst>
              <a:ext uri="{FF2B5EF4-FFF2-40B4-BE49-F238E27FC236}">
                <a16:creationId xmlns:a16="http://schemas.microsoft.com/office/drawing/2014/main" xmlns="" id="{938BBE9C-26FA-4280-B88E-C63C9C871F92}"/>
              </a:ext>
            </a:extLst>
          </p:cNvPr>
          <p:cNvSpPr>
            <a:spLocks/>
          </p:cNvSpPr>
          <p:nvPr/>
        </p:nvSpPr>
        <p:spPr bwMode="auto">
          <a:xfrm>
            <a:off x="6260928" y="4719532"/>
            <a:ext cx="959986" cy="334219"/>
          </a:xfrm>
          <a:custGeom>
            <a:avLst/>
            <a:gdLst>
              <a:gd name="T0" fmla="*/ 4 w 198"/>
              <a:gd name="T1" fmla="*/ 31 h 49"/>
              <a:gd name="T2" fmla="*/ 12 w 198"/>
              <a:gd name="T3" fmla="*/ 29 h 49"/>
              <a:gd name="T4" fmla="*/ 22 w 198"/>
              <a:gd name="T5" fmla="*/ 27 h 49"/>
              <a:gd name="T6" fmla="*/ 34 w 198"/>
              <a:gd name="T7" fmla="*/ 25 h 49"/>
              <a:gd name="T8" fmla="*/ 43 w 198"/>
              <a:gd name="T9" fmla="*/ 23 h 49"/>
              <a:gd name="T10" fmla="*/ 55 w 198"/>
              <a:gd name="T11" fmla="*/ 21 h 49"/>
              <a:gd name="T12" fmla="*/ 69 w 198"/>
              <a:gd name="T13" fmla="*/ 19 h 49"/>
              <a:gd name="T14" fmla="*/ 81 w 198"/>
              <a:gd name="T15" fmla="*/ 15 h 49"/>
              <a:gd name="T16" fmla="*/ 94 w 198"/>
              <a:gd name="T17" fmla="*/ 13 h 49"/>
              <a:gd name="T18" fmla="*/ 108 w 198"/>
              <a:gd name="T19" fmla="*/ 9 h 49"/>
              <a:gd name="T20" fmla="*/ 120 w 198"/>
              <a:gd name="T21" fmla="*/ 7 h 49"/>
              <a:gd name="T22" fmla="*/ 130 w 198"/>
              <a:gd name="T23" fmla="*/ 5 h 49"/>
              <a:gd name="T24" fmla="*/ 139 w 198"/>
              <a:gd name="T25" fmla="*/ 4 h 49"/>
              <a:gd name="T26" fmla="*/ 147 w 198"/>
              <a:gd name="T27" fmla="*/ 2 h 49"/>
              <a:gd name="T28" fmla="*/ 153 w 198"/>
              <a:gd name="T29" fmla="*/ 0 h 49"/>
              <a:gd name="T30" fmla="*/ 159 w 198"/>
              <a:gd name="T31" fmla="*/ 0 h 49"/>
              <a:gd name="T32" fmla="*/ 163 w 198"/>
              <a:gd name="T33" fmla="*/ 0 h 49"/>
              <a:gd name="T34" fmla="*/ 169 w 198"/>
              <a:gd name="T35" fmla="*/ 0 h 49"/>
              <a:gd name="T36" fmla="*/ 175 w 198"/>
              <a:gd name="T37" fmla="*/ 0 h 49"/>
              <a:gd name="T38" fmla="*/ 183 w 198"/>
              <a:gd name="T39" fmla="*/ 2 h 49"/>
              <a:gd name="T40" fmla="*/ 186 w 198"/>
              <a:gd name="T41" fmla="*/ 2 h 49"/>
              <a:gd name="T42" fmla="*/ 192 w 198"/>
              <a:gd name="T43" fmla="*/ 4 h 49"/>
              <a:gd name="T44" fmla="*/ 194 w 198"/>
              <a:gd name="T45" fmla="*/ 5 h 49"/>
              <a:gd name="T46" fmla="*/ 198 w 198"/>
              <a:gd name="T47" fmla="*/ 9 h 49"/>
              <a:gd name="T48" fmla="*/ 198 w 198"/>
              <a:gd name="T49" fmla="*/ 13 h 49"/>
              <a:gd name="T50" fmla="*/ 198 w 198"/>
              <a:gd name="T51" fmla="*/ 13 h 49"/>
              <a:gd name="T52" fmla="*/ 196 w 198"/>
              <a:gd name="T53" fmla="*/ 15 h 49"/>
              <a:gd name="T54" fmla="*/ 194 w 198"/>
              <a:gd name="T55" fmla="*/ 17 h 49"/>
              <a:gd name="T56" fmla="*/ 190 w 198"/>
              <a:gd name="T57" fmla="*/ 19 h 49"/>
              <a:gd name="T58" fmla="*/ 186 w 198"/>
              <a:gd name="T59" fmla="*/ 21 h 49"/>
              <a:gd name="T60" fmla="*/ 181 w 198"/>
              <a:gd name="T61" fmla="*/ 25 h 49"/>
              <a:gd name="T62" fmla="*/ 175 w 198"/>
              <a:gd name="T63" fmla="*/ 27 h 49"/>
              <a:gd name="T64" fmla="*/ 167 w 198"/>
              <a:gd name="T65" fmla="*/ 29 h 49"/>
              <a:gd name="T66" fmla="*/ 163 w 198"/>
              <a:gd name="T67" fmla="*/ 31 h 49"/>
              <a:gd name="T68" fmla="*/ 157 w 198"/>
              <a:gd name="T69" fmla="*/ 31 h 49"/>
              <a:gd name="T70" fmla="*/ 151 w 198"/>
              <a:gd name="T71" fmla="*/ 33 h 49"/>
              <a:gd name="T72" fmla="*/ 143 w 198"/>
              <a:gd name="T73" fmla="*/ 33 h 49"/>
              <a:gd name="T74" fmla="*/ 136 w 198"/>
              <a:gd name="T75" fmla="*/ 35 h 49"/>
              <a:gd name="T76" fmla="*/ 128 w 198"/>
              <a:gd name="T77" fmla="*/ 37 h 49"/>
              <a:gd name="T78" fmla="*/ 118 w 198"/>
              <a:gd name="T79" fmla="*/ 37 h 49"/>
              <a:gd name="T80" fmla="*/ 108 w 198"/>
              <a:gd name="T81" fmla="*/ 39 h 49"/>
              <a:gd name="T82" fmla="*/ 98 w 198"/>
              <a:gd name="T83" fmla="*/ 41 h 49"/>
              <a:gd name="T84" fmla="*/ 87 w 198"/>
              <a:gd name="T85" fmla="*/ 41 h 49"/>
              <a:gd name="T86" fmla="*/ 75 w 198"/>
              <a:gd name="T87" fmla="*/ 43 h 49"/>
              <a:gd name="T88" fmla="*/ 61 w 198"/>
              <a:gd name="T89" fmla="*/ 43 h 49"/>
              <a:gd name="T90" fmla="*/ 47 w 198"/>
              <a:gd name="T91" fmla="*/ 45 h 49"/>
              <a:gd name="T92" fmla="*/ 32 w 198"/>
              <a:gd name="T93" fmla="*/ 47 h 49"/>
              <a:gd name="T94" fmla="*/ 18 w 198"/>
              <a:gd name="T95" fmla="*/ 47 h 49"/>
              <a:gd name="T96" fmla="*/ 0 w 198"/>
              <a:gd name="T97" fmla="*/ 49 h 49"/>
              <a:gd name="T98" fmla="*/ 4 w 198"/>
              <a:gd name="T99" fmla="*/ 31 h 49"/>
              <a:gd name="T100" fmla="*/ 4 w 198"/>
              <a:gd name="T101" fmla="*/ 31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98" h="49">
                <a:moveTo>
                  <a:pt x="4" y="31"/>
                </a:moveTo>
                <a:lnTo>
                  <a:pt x="12" y="29"/>
                </a:lnTo>
                <a:lnTo>
                  <a:pt x="22" y="27"/>
                </a:lnTo>
                <a:lnTo>
                  <a:pt x="34" y="25"/>
                </a:lnTo>
                <a:lnTo>
                  <a:pt x="43" y="23"/>
                </a:lnTo>
                <a:lnTo>
                  <a:pt x="55" y="21"/>
                </a:lnTo>
                <a:lnTo>
                  <a:pt x="69" y="19"/>
                </a:lnTo>
                <a:lnTo>
                  <a:pt x="81" y="15"/>
                </a:lnTo>
                <a:lnTo>
                  <a:pt x="94" y="13"/>
                </a:lnTo>
                <a:lnTo>
                  <a:pt x="108" y="9"/>
                </a:lnTo>
                <a:lnTo>
                  <a:pt x="120" y="7"/>
                </a:lnTo>
                <a:lnTo>
                  <a:pt x="130" y="5"/>
                </a:lnTo>
                <a:lnTo>
                  <a:pt x="139" y="4"/>
                </a:lnTo>
                <a:lnTo>
                  <a:pt x="147" y="2"/>
                </a:lnTo>
                <a:lnTo>
                  <a:pt x="153" y="0"/>
                </a:lnTo>
                <a:lnTo>
                  <a:pt x="159" y="0"/>
                </a:lnTo>
                <a:lnTo>
                  <a:pt x="163" y="0"/>
                </a:lnTo>
                <a:lnTo>
                  <a:pt x="169" y="0"/>
                </a:lnTo>
                <a:lnTo>
                  <a:pt x="175" y="0"/>
                </a:lnTo>
                <a:lnTo>
                  <a:pt x="183" y="2"/>
                </a:lnTo>
                <a:lnTo>
                  <a:pt x="186" y="2"/>
                </a:lnTo>
                <a:lnTo>
                  <a:pt x="192" y="4"/>
                </a:lnTo>
                <a:lnTo>
                  <a:pt x="194" y="5"/>
                </a:lnTo>
                <a:lnTo>
                  <a:pt x="198" y="9"/>
                </a:lnTo>
                <a:lnTo>
                  <a:pt x="198" y="13"/>
                </a:lnTo>
                <a:lnTo>
                  <a:pt x="198" y="13"/>
                </a:lnTo>
                <a:lnTo>
                  <a:pt x="196" y="15"/>
                </a:lnTo>
                <a:lnTo>
                  <a:pt x="194" y="17"/>
                </a:lnTo>
                <a:lnTo>
                  <a:pt x="190" y="19"/>
                </a:lnTo>
                <a:lnTo>
                  <a:pt x="186" y="21"/>
                </a:lnTo>
                <a:lnTo>
                  <a:pt x="181" y="25"/>
                </a:lnTo>
                <a:lnTo>
                  <a:pt x="175" y="27"/>
                </a:lnTo>
                <a:lnTo>
                  <a:pt x="167" y="29"/>
                </a:lnTo>
                <a:lnTo>
                  <a:pt x="163" y="31"/>
                </a:lnTo>
                <a:lnTo>
                  <a:pt x="157" y="31"/>
                </a:lnTo>
                <a:lnTo>
                  <a:pt x="151" y="33"/>
                </a:lnTo>
                <a:lnTo>
                  <a:pt x="143" y="33"/>
                </a:lnTo>
                <a:lnTo>
                  <a:pt x="136" y="35"/>
                </a:lnTo>
                <a:lnTo>
                  <a:pt x="128" y="37"/>
                </a:lnTo>
                <a:lnTo>
                  <a:pt x="118" y="37"/>
                </a:lnTo>
                <a:lnTo>
                  <a:pt x="108" y="39"/>
                </a:lnTo>
                <a:lnTo>
                  <a:pt x="98" y="41"/>
                </a:lnTo>
                <a:lnTo>
                  <a:pt x="87" y="41"/>
                </a:lnTo>
                <a:lnTo>
                  <a:pt x="75" y="43"/>
                </a:lnTo>
                <a:lnTo>
                  <a:pt x="61" y="43"/>
                </a:lnTo>
                <a:lnTo>
                  <a:pt x="47" y="45"/>
                </a:lnTo>
                <a:lnTo>
                  <a:pt x="32" y="47"/>
                </a:lnTo>
                <a:lnTo>
                  <a:pt x="18" y="47"/>
                </a:lnTo>
                <a:lnTo>
                  <a:pt x="0" y="49"/>
                </a:lnTo>
                <a:lnTo>
                  <a:pt x="4" y="31"/>
                </a:lnTo>
                <a:lnTo>
                  <a:pt x="4" y="31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97">
            <a:extLst>
              <a:ext uri="{FF2B5EF4-FFF2-40B4-BE49-F238E27FC236}">
                <a16:creationId xmlns:a16="http://schemas.microsoft.com/office/drawing/2014/main" xmlns="" id="{9C2ECAAB-D393-4B26-8719-0A86D407FD11}"/>
              </a:ext>
            </a:extLst>
          </p:cNvPr>
          <p:cNvSpPr>
            <a:spLocks/>
          </p:cNvSpPr>
          <p:nvPr/>
        </p:nvSpPr>
        <p:spPr bwMode="auto">
          <a:xfrm>
            <a:off x="6163961" y="5206929"/>
            <a:ext cx="1289678" cy="1072290"/>
          </a:xfrm>
          <a:custGeom>
            <a:avLst/>
            <a:gdLst>
              <a:gd name="T0" fmla="*/ 176 w 266"/>
              <a:gd name="T1" fmla="*/ 153 h 153"/>
              <a:gd name="T2" fmla="*/ 166 w 266"/>
              <a:gd name="T3" fmla="*/ 153 h 153"/>
              <a:gd name="T4" fmla="*/ 156 w 266"/>
              <a:gd name="T5" fmla="*/ 151 h 153"/>
              <a:gd name="T6" fmla="*/ 147 w 266"/>
              <a:gd name="T7" fmla="*/ 147 h 153"/>
              <a:gd name="T8" fmla="*/ 135 w 266"/>
              <a:gd name="T9" fmla="*/ 137 h 153"/>
              <a:gd name="T10" fmla="*/ 113 w 266"/>
              <a:gd name="T11" fmla="*/ 120 h 153"/>
              <a:gd name="T12" fmla="*/ 86 w 266"/>
              <a:gd name="T13" fmla="*/ 92 h 153"/>
              <a:gd name="T14" fmla="*/ 60 w 266"/>
              <a:gd name="T15" fmla="*/ 69 h 153"/>
              <a:gd name="T16" fmla="*/ 45 w 266"/>
              <a:gd name="T17" fmla="*/ 55 h 153"/>
              <a:gd name="T18" fmla="*/ 33 w 266"/>
              <a:gd name="T19" fmla="*/ 41 h 153"/>
              <a:gd name="T20" fmla="*/ 21 w 266"/>
              <a:gd name="T21" fmla="*/ 30 h 153"/>
              <a:gd name="T22" fmla="*/ 13 w 266"/>
              <a:gd name="T23" fmla="*/ 22 h 153"/>
              <a:gd name="T24" fmla="*/ 8 w 266"/>
              <a:gd name="T25" fmla="*/ 14 h 153"/>
              <a:gd name="T26" fmla="*/ 2 w 266"/>
              <a:gd name="T27" fmla="*/ 8 h 153"/>
              <a:gd name="T28" fmla="*/ 0 w 266"/>
              <a:gd name="T29" fmla="*/ 4 h 153"/>
              <a:gd name="T30" fmla="*/ 0 w 266"/>
              <a:gd name="T31" fmla="*/ 2 h 153"/>
              <a:gd name="T32" fmla="*/ 2 w 266"/>
              <a:gd name="T33" fmla="*/ 0 h 153"/>
              <a:gd name="T34" fmla="*/ 6 w 266"/>
              <a:gd name="T35" fmla="*/ 0 h 153"/>
              <a:gd name="T36" fmla="*/ 11 w 266"/>
              <a:gd name="T37" fmla="*/ 0 h 153"/>
              <a:gd name="T38" fmla="*/ 25 w 266"/>
              <a:gd name="T39" fmla="*/ 6 h 153"/>
              <a:gd name="T40" fmla="*/ 41 w 266"/>
              <a:gd name="T41" fmla="*/ 16 h 153"/>
              <a:gd name="T42" fmla="*/ 55 w 266"/>
              <a:gd name="T43" fmla="*/ 24 h 153"/>
              <a:gd name="T44" fmla="*/ 66 w 266"/>
              <a:gd name="T45" fmla="*/ 35 h 153"/>
              <a:gd name="T46" fmla="*/ 80 w 266"/>
              <a:gd name="T47" fmla="*/ 47 h 153"/>
              <a:gd name="T48" fmla="*/ 98 w 266"/>
              <a:gd name="T49" fmla="*/ 59 h 153"/>
              <a:gd name="T50" fmla="*/ 117 w 266"/>
              <a:gd name="T51" fmla="*/ 73 h 153"/>
              <a:gd name="T52" fmla="*/ 149 w 266"/>
              <a:gd name="T53" fmla="*/ 92 h 153"/>
              <a:gd name="T54" fmla="*/ 184 w 266"/>
              <a:gd name="T55" fmla="*/ 108 h 153"/>
              <a:gd name="T56" fmla="*/ 207 w 266"/>
              <a:gd name="T57" fmla="*/ 116 h 153"/>
              <a:gd name="T58" fmla="*/ 231 w 266"/>
              <a:gd name="T59" fmla="*/ 124 h 153"/>
              <a:gd name="T60" fmla="*/ 251 w 266"/>
              <a:gd name="T61" fmla="*/ 130 h 153"/>
              <a:gd name="T62" fmla="*/ 262 w 266"/>
              <a:gd name="T63" fmla="*/ 135 h 153"/>
              <a:gd name="T64" fmla="*/ 266 w 266"/>
              <a:gd name="T65" fmla="*/ 139 h 153"/>
              <a:gd name="T66" fmla="*/ 266 w 266"/>
              <a:gd name="T67" fmla="*/ 143 h 153"/>
              <a:gd name="T68" fmla="*/ 260 w 266"/>
              <a:gd name="T69" fmla="*/ 145 h 153"/>
              <a:gd name="T70" fmla="*/ 252 w 266"/>
              <a:gd name="T71" fmla="*/ 147 h 153"/>
              <a:gd name="T72" fmla="*/ 241 w 266"/>
              <a:gd name="T73" fmla="*/ 149 h 153"/>
              <a:gd name="T74" fmla="*/ 219 w 266"/>
              <a:gd name="T75" fmla="*/ 151 h 153"/>
              <a:gd name="T76" fmla="*/ 194 w 266"/>
              <a:gd name="T77" fmla="*/ 153 h 153"/>
              <a:gd name="T78" fmla="*/ 182 w 266"/>
              <a:gd name="T79" fmla="*/ 153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66" h="153">
                <a:moveTo>
                  <a:pt x="182" y="153"/>
                </a:moveTo>
                <a:lnTo>
                  <a:pt x="176" y="153"/>
                </a:lnTo>
                <a:lnTo>
                  <a:pt x="170" y="153"/>
                </a:lnTo>
                <a:lnTo>
                  <a:pt x="166" y="153"/>
                </a:lnTo>
                <a:lnTo>
                  <a:pt x="162" y="153"/>
                </a:lnTo>
                <a:lnTo>
                  <a:pt x="156" y="151"/>
                </a:lnTo>
                <a:lnTo>
                  <a:pt x="151" y="149"/>
                </a:lnTo>
                <a:lnTo>
                  <a:pt x="147" y="147"/>
                </a:lnTo>
                <a:lnTo>
                  <a:pt x="141" y="143"/>
                </a:lnTo>
                <a:lnTo>
                  <a:pt x="135" y="137"/>
                </a:lnTo>
                <a:lnTo>
                  <a:pt x="125" y="130"/>
                </a:lnTo>
                <a:lnTo>
                  <a:pt x="113" y="120"/>
                </a:lnTo>
                <a:lnTo>
                  <a:pt x="102" y="106"/>
                </a:lnTo>
                <a:lnTo>
                  <a:pt x="86" y="92"/>
                </a:lnTo>
                <a:lnTo>
                  <a:pt x="70" y="77"/>
                </a:lnTo>
                <a:lnTo>
                  <a:pt x="60" y="69"/>
                </a:lnTo>
                <a:lnTo>
                  <a:pt x="53" y="61"/>
                </a:lnTo>
                <a:lnTo>
                  <a:pt x="45" y="55"/>
                </a:lnTo>
                <a:lnTo>
                  <a:pt x="39" y="47"/>
                </a:lnTo>
                <a:lnTo>
                  <a:pt x="33" y="41"/>
                </a:lnTo>
                <a:lnTo>
                  <a:pt x="27" y="35"/>
                </a:lnTo>
                <a:lnTo>
                  <a:pt x="21" y="30"/>
                </a:lnTo>
                <a:lnTo>
                  <a:pt x="17" y="26"/>
                </a:lnTo>
                <a:lnTo>
                  <a:pt x="13" y="22"/>
                </a:lnTo>
                <a:lnTo>
                  <a:pt x="10" y="18"/>
                </a:lnTo>
                <a:lnTo>
                  <a:pt x="8" y="14"/>
                </a:lnTo>
                <a:lnTo>
                  <a:pt x="4" y="10"/>
                </a:lnTo>
                <a:lnTo>
                  <a:pt x="2" y="8"/>
                </a:lnTo>
                <a:lnTo>
                  <a:pt x="2" y="6"/>
                </a:lnTo>
                <a:lnTo>
                  <a:pt x="0" y="4"/>
                </a:lnTo>
                <a:lnTo>
                  <a:pt x="0" y="4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11" y="0"/>
                </a:lnTo>
                <a:lnTo>
                  <a:pt x="15" y="2"/>
                </a:lnTo>
                <a:lnTo>
                  <a:pt x="25" y="6"/>
                </a:lnTo>
                <a:lnTo>
                  <a:pt x="35" y="12"/>
                </a:lnTo>
                <a:lnTo>
                  <a:pt x="41" y="16"/>
                </a:lnTo>
                <a:lnTo>
                  <a:pt x="47" y="20"/>
                </a:lnTo>
                <a:lnTo>
                  <a:pt x="55" y="24"/>
                </a:lnTo>
                <a:lnTo>
                  <a:pt x="60" y="30"/>
                </a:lnTo>
                <a:lnTo>
                  <a:pt x="66" y="35"/>
                </a:lnTo>
                <a:lnTo>
                  <a:pt x="74" y="41"/>
                </a:lnTo>
                <a:lnTo>
                  <a:pt x="80" y="47"/>
                </a:lnTo>
                <a:lnTo>
                  <a:pt x="90" y="53"/>
                </a:lnTo>
                <a:lnTo>
                  <a:pt x="98" y="59"/>
                </a:lnTo>
                <a:lnTo>
                  <a:pt x="107" y="65"/>
                </a:lnTo>
                <a:lnTo>
                  <a:pt x="117" y="73"/>
                </a:lnTo>
                <a:lnTo>
                  <a:pt x="127" y="79"/>
                </a:lnTo>
                <a:lnTo>
                  <a:pt x="149" y="92"/>
                </a:lnTo>
                <a:lnTo>
                  <a:pt x="172" y="102"/>
                </a:lnTo>
                <a:lnTo>
                  <a:pt x="184" y="108"/>
                </a:lnTo>
                <a:lnTo>
                  <a:pt x="196" y="112"/>
                </a:lnTo>
                <a:lnTo>
                  <a:pt x="207" y="116"/>
                </a:lnTo>
                <a:lnTo>
                  <a:pt x="219" y="120"/>
                </a:lnTo>
                <a:lnTo>
                  <a:pt x="231" y="124"/>
                </a:lnTo>
                <a:lnTo>
                  <a:pt x="241" y="128"/>
                </a:lnTo>
                <a:lnTo>
                  <a:pt x="251" y="130"/>
                </a:lnTo>
                <a:lnTo>
                  <a:pt x="256" y="132"/>
                </a:lnTo>
                <a:lnTo>
                  <a:pt x="262" y="135"/>
                </a:lnTo>
                <a:lnTo>
                  <a:pt x="264" y="137"/>
                </a:lnTo>
                <a:lnTo>
                  <a:pt x="266" y="139"/>
                </a:lnTo>
                <a:lnTo>
                  <a:pt x="266" y="141"/>
                </a:lnTo>
                <a:lnTo>
                  <a:pt x="266" y="143"/>
                </a:lnTo>
                <a:lnTo>
                  <a:pt x="262" y="145"/>
                </a:lnTo>
                <a:lnTo>
                  <a:pt x="260" y="145"/>
                </a:lnTo>
                <a:lnTo>
                  <a:pt x="256" y="147"/>
                </a:lnTo>
                <a:lnTo>
                  <a:pt x="252" y="147"/>
                </a:lnTo>
                <a:lnTo>
                  <a:pt x="247" y="147"/>
                </a:lnTo>
                <a:lnTo>
                  <a:pt x="241" y="149"/>
                </a:lnTo>
                <a:lnTo>
                  <a:pt x="233" y="149"/>
                </a:lnTo>
                <a:lnTo>
                  <a:pt x="219" y="151"/>
                </a:lnTo>
                <a:lnTo>
                  <a:pt x="205" y="151"/>
                </a:lnTo>
                <a:lnTo>
                  <a:pt x="194" y="153"/>
                </a:lnTo>
                <a:lnTo>
                  <a:pt x="182" y="153"/>
                </a:lnTo>
                <a:lnTo>
                  <a:pt x="182" y="153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6" name="Freeform 98">
            <a:extLst>
              <a:ext uri="{FF2B5EF4-FFF2-40B4-BE49-F238E27FC236}">
                <a16:creationId xmlns:a16="http://schemas.microsoft.com/office/drawing/2014/main" xmlns="" id="{AB7D73F2-2BB1-457E-BDCC-78B046E840F0}"/>
              </a:ext>
            </a:extLst>
          </p:cNvPr>
          <p:cNvSpPr>
            <a:spLocks/>
          </p:cNvSpPr>
          <p:nvPr/>
        </p:nvSpPr>
        <p:spPr bwMode="auto">
          <a:xfrm>
            <a:off x="5902149" y="4886641"/>
            <a:ext cx="930893" cy="1322953"/>
          </a:xfrm>
          <a:custGeom>
            <a:avLst/>
            <a:gdLst>
              <a:gd name="T0" fmla="*/ 53 w 192"/>
              <a:gd name="T1" fmla="*/ 157 h 190"/>
              <a:gd name="T2" fmla="*/ 68 w 192"/>
              <a:gd name="T3" fmla="*/ 151 h 190"/>
              <a:gd name="T4" fmla="*/ 82 w 192"/>
              <a:gd name="T5" fmla="*/ 143 h 190"/>
              <a:gd name="T6" fmla="*/ 94 w 192"/>
              <a:gd name="T7" fmla="*/ 137 h 190"/>
              <a:gd name="T8" fmla="*/ 110 w 192"/>
              <a:gd name="T9" fmla="*/ 122 h 190"/>
              <a:gd name="T10" fmla="*/ 127 w 192"/>
              <a:gd name="T11" fmla="*/ 98 h 190"/>
              <a:gd name="T12" fmla="*/ 137 w 192"/>
              <a:gd name="T13" fmla="*/ 75 h 190"/>
              <a:gd name="T14" fmla="*/ 143 w 192"/>
              <a:gd name="T15" fmla="*/ 51 h 190"/>
              <a:gd name="T16" fmla="*/ 143 w 192"/>
              <a:gd name="T17" fmla="*/ 30 h 190"/>
              <a:gd name="T18" fmla="*/ 139 w 192"/>
              <a:gd name="T19" fmla="*/ 0 h 190"/>
              <a:gd name="T20" fmla="*/ 160 w 192"/>
              <a:gd name="T21" fmla="*/ 6 h 190"/>
              <a:gd name="T22" fmla="*/ 176 w 192"/>
              <a:gd name="T23" fmla="*/ 12 h 190"/>
              <a:gd name="T24" fmla="*/ 188 w 192"/>
              <a:gd name="T25" fmla="*/ 16 h 190"/>
              <a:gd name="T26" fmla="*/ 192 w 192"/>
              <a:gd name="T27" fmla="*/ 20 h 190"/>
              <a:gd name="T28" fmla="*/ 192 w 192"/>
              <a:gd name="T29" fmla="*/ 26 h 190"/>
              <a:gd name="T30" fmla="*/ 190 w 192"/>
              <a:gd name="T31" fmla="*/ 35 h 190"/>
              <a:gd name="T32" fmla="*/ 188 w 192"/>
              <a:gd name="T33" fmla="*/ 51 h 190"/>
              <a:gd name="T34" fmla="*/ 182 w 192"/>
              <a:gd name="T35" fmla="*/ 71 h 190"/>
              <a:gd name="T36" fmla="*/ 174 w 192"/>
              <a:gd name="T37" fmla="*/ 92 h 190"/>
              <a:gd name="T38" fmla="*/ 164 w 192"/>
              <a:gd name="T39" fmla="*/ 112 h 190"/>
              <a:gd name="T40" fmla="*/ 151 w 192"/>
              <a:gd name="T41" fmla="*/ 128 h 190"/>
              <a:gd name="T42" fmla="*/ 135 w 192"/>
              <a:gd name="T43" fmla="*/ 141 h 190"/>
              <a:gd name="T44" fmla="*/ 117 w 192"/>
              <a:gd name="T45" fmla="*/ 153 h 190"/>
              <a:gd name="T46" fmla="*/ 98 w 192"/>
              <a:gd name="T47" fmla="*/ 165 h 190"/>
              <a:gd name="T48" fmla="*/ 76 w 192"/>
              <a:gd name="T49" fmla="*/ 175 h 190"/>
              <a:gd name="T50" fmla="*/ 53 w 192"/>
              <a:gd name="T51" fmla="*/ 182 h 190"/>
              <a:gd name="T52" fmla="*/ 31 w 192"/>
              <a:gd name="T53" fmla="*/ 188 h 190"/>
              <a:gd name="T54" fmla="*/ 14 w 192"/>
              <a:gd name="T55" fmla="*/ 190 h 190"/>
              <a:gd name="T56" fmla="*/ 4 w 192"/>
              <a:gd name="T57" fmla="*/ 190 h 190"/>
              <a:gd name="T58" fmla="*/ 0 w 192"/>
              <a:gd name="T59" fmla="*/ 188 h 190"/>
              <a:gd name="T60" fmla="*/ 0 w 192"/>
              <a:gd name="T61" fmla="*/ 184 h 190"/>
              <a:gd name="T62" fmla="*/ 8 w 192"/>
              <a:gd name="T63" fmla="*/ 179 h 190"/>
              <a:gd name="T64" fmla="*/ 19 w 192"/>
              <a:gd name="T65" fmla="*/ 173 h 190"/>
              <a:gd name="T66" fmla="*/ 35 w 192"/>
              <a:gd name="T67" fmla="*/ 165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2" h="190">
                <a:moveTo>
                  <a:pt x="35" y="165"/>
                </a:moveTo>
                <a:lnTo>
                  <a:pt x="53" y="157"/>
                </a:lnTo>
                <a:lnTo>
                  <a:pt x="61" y="155"/>
                </a:lnTo>
                <a:lnTo>
                  <a:pt x="68" y="151"/>
                </a:lnTo>
                <a:lnTo>
                  <a:pt x="76" y="147"/>
                </a:lnTo>
                <a:lnTo>
                  <a:pt x="82" y="143"/>
                </a:lnTo>
                <a:lnTo>
                  <a:pt x="88" y="141"/>
                </a:lnTo>
                <a:lnTo>
                  <a:pt x="94" y="137"/>
                </a:lnTo>
                <a:lnTo>
                  <a:pt x="102" y="130"/>
                </a:lnTo>
                <a:lnTo>
                  <a:pt x="110" y="122"/>
                </a:lnTo>
                <a:lnTo>
                  <a:pt x="119" y="110"/>
                </a:lnTo>
                <a:lnTo>
                  <a:pt x="127" y="98"/>
                </a:lnTo>
                <a:lnTo>
                  <a:pt x="133" y="86"/>
                </a:lnTo>
                <a:lnTo>
                  <a:pt x="137" y="75"/>
                </a:lnTo>
                <a:lnTo>
                  <a:pt x="141" y="63"/>
                </a:lnTo>
                <a:lnTo>
                  <a:pt x="143" y="51"/>
                </a:lnTo>
                <a:lnTo>
                  <a:pt x="143" y="41"/>
                </a:lnTo>
                <a:lnTo>
                  <a:pt x="143" y="30"/>
                </a:lnTo>
                <a:lnTo>
                  <a:pt x="141" y="16"/>
                </a:lnTo>
                <a:lnTo>
                  <a:pt x="139" y="0"/>
                </a:lnTo>
                <a:lnTo>
                  <a:pt x="151" y="4"/>
                </a:lnTo>
                <a:lnTo>
                  <a:pt x="160" y="6"/>
                </a:lnTo>
                <a:lnTo>
                  <a:pt x="170" y="10"/>
                </a:lnTo>
                <a:lnTo>
                  <a:pt x="176" y="12"/>
                </a:lnTo>
                <a:lnTo>
                  <a:pt x="182" y="14"/>
                </a:lnTo>
                <a:lnTo>
                  <a:pt x="188" y="16"/>
                </a:lnTo>
                <a:lnTo>
                  <a:pt x="190" y="18"/>
                </a:lnTo>
                <a:lnTo>
                  <a:pt x="192" y="20"/>
                </a:lnTo>
                <a:lnTo>
                  <a:pt x="192" y="22"/>
                </a:lnTo>
                <a:lnTo>
                  <a:pt x="192" y="26"/>
                </a:lnTo>
                <a:lnTo>
                  <a:pt x="192" y="30"/>
                </a:lnTo>
                <a:lnTo>
                  <a:pt x="190" y="35"/>
                </a:lnTo>
                <a:lnTo>
                  <a:pt x="190" y="43"/>
                </a:lnTo>
                <a:lnTo>
                  <a:pt x="188" y="51"/>
                </a:lnTo>
                <a:lnTo>
                  <a:pt x="186" y="61"/>
                </a:lnTo>
                <a:lnTo>
                  <a:pt x="182" y="71"/>
                </a:lnTo>
                <a:lnTo>
                  <a:pt x="180" y="82"/>
                </a:lnTo>
                <a:lnTo>
                  <a:pt x="174" y="92"/>
                </a:lnTo>
                <a:lnTo>
                  <a:pt x="170" y="102"/>
                </a:lnTo>
                <a:lnTo>
                  <a:pt x="164" y="112"/>
                </a:lnTo>
                <a:lnTo>
                  <a:pt x="159" y="120"/>
                </a:lnTo>
                <a:lnTo>
                  <a:pt x="151" y="128"/>
                </a:lnTo>
                <a:lnTo>
                  <a:pt x="145" y="133"/>
                </a:lnTo>
                <a:lnTo>
                  <a:pt x="135" y="141"/>
                </a:lnTo>
                <a:lnTo>
                  <a:pt x="127" y="147"/>
                </a:lnTo>
                <a:lnTo>
                  <a:pt x="117" y="153"/>
                </a:lnTo>
                <a:lnTo>
                  <a:pt x="110" y="159"/>
                </a:lnTo>
                <a:lnTo>
                  <a:pt x="98" y="165"/>
                </a:lnTo>
                <a:lnTo>
                  <a:pt x="88" y="169"/>
                </a:lnTo>
                <a:lnTo>
                  <a:pt x="76" y="175"/>
                </a:lnTo>
                <a:lnTo>
                  <a:pt x="64" y="179"/>
                </a:lnTo>
                <a:lnTo>
                  <a:pt x="53" y="182"/>
                </a:lnTo>
                <a:lnTo>
                  <a:pt x="41" y="184"/>
                </a:lnTo>
                <a:lnTo>
                  <a:pt x="31" y="188"/>
                </a:lnTo>
                <a:lnTo>
                  <a:pt x="21" y="190"/>
                </a:lnTo>
                <a:lnTo>
                  <a:pt x="14" y="190"/>
                </a:lnTo>
                <a:lnTo>
                  <a:pt x="8" y="190"/>
                </a:lnTo>
                <a:lnTo>
                  <a:pt x="4" y="190"/>
                </a:lnTo>
                <a:lnTo>
                  <a:pt x="2" y="190"/>
                </a:lnTo>
                <a:lnTo>
                  <a:pt x="0" y="188"/>
                </a:lnTo>
                <a:lnTo>
                  <a:pt x="0" y="186"/>
                </a:lnTo>
                <a:lnTo>
                  <a:pt x="0" y="184"/>
                </a:lnTo>
                <a:lnTo>
                  <a:pt x="4" y="182"/>
                </a:lnTo>
                <a:lnTo>
                  <a:pt x="8" y="179"/>
                </a:lnTo>
                <a:lnTo>
                  <a:pt x="12" y="177"/>
                </a:lnTo>
                <a:lnTo>
                  <a:pt x="19" y="173"/>
                </a:lnTo>
                <a:lnTo>
                  <a:pt x="27" y="169"/>
                </a:lnTo>
                <a:lnTo>
                  <a:pt x="35" y="165"/>
                </a:lnTo>
                <a:lnTo>
                  <a:pt x="35" y="165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101">
            <a:extLst>
              <a:ext uri="{FF2B5EF4-FFF2-40B4-BE49-F238E27FC236}">
                <a16:creationId xmlns:a16="http://schemas.microsoft.com/office/drawing/2014/main" xmlns="" id="{D28A66D7-F73B-4848-BC1E-E3F50725399F}"/>
              </a:ext>
            </a:extLst>
          </p:cNvPr>
          <p:cNvSpPr>
            <a:spLocks/>
          </p:cNvSpPr>
          <p:nvPr/>
        </p:nvSpPr>
        <p:spPr bwMode="auto">
          <a:xfrm>
            <a:off x="8644860" y="4336061"/>
            <a:ext cx="349086" cy="668436"/>
          </a:xfrm>
          <a:custGeom>
            <a:avLst/>
            <a:gdLst>
              <a:gd name="T0" fmla="*/ 43 w 70"/>
              <a:gd name="T1" fmla="*/ 86 h 96"/>
              <a:gd name="T2" fmla="*/ 39 w 70"/>
              <a:gd name="T3" fmla="*/ 90 h 96"/>
              <a:gd name="T4" fmla="*/ 35 w 70"/>
              <a:gd name="T5" fmla="*/ 92 h 96"/>
              <a:gd name="T6" fmla="*/ 31 w 70"/>
              <a:gd name="T7" fmla="*/ 94 h 96"/>
              <a:gd name="T8" fmla="*/ 27 w 70"/>
              <a:gd name="T9" fmla="*/ 94 h 96"/>
              <a:gd name="T10" fmla="*/ 23 w 70"/>
              <a:gd name="T11" fmla="*/ 96 h 96"/>
              <a:gd name="T12" fmla="*/ 19 w 70"/>
              <a:gd name="T13" fmla="*/ 96 h 96"/>
              <a:gd name="T14" fmla="*/ 17 w 70"/>
              <a:gd name="T15" fmla="*/ 96 h 96"/>
              <a:gd name="T16" fmla="*/ 13 w 70"/>
              <a:gd name="T17" fmla="*/ 94 h 96"/>
              <a:gd name="T18" fmla="*/ 7 w 70"/>
              <a:gd name="T19" fmla="*/ 92 h 96"/>
              <a:gd name="T20" fmla="*/ 3 w 70"/>
              <a:gd name="T21" fmla="*/ 88 h 96"/>
              <a:gd name="T22" fmla="*/ 2 w 70"/>
              <a:gd name="T23" fmla="*/ 84 h 96"/>
              <a:gd name="T24" fmla="*/ 0 w 70"/>
              <a:gd name="T25" fmla="*/ 80 h 96"/>
              <a:gd name="T26" fmla="*/ 2 w 70"/>
              <a:gd name="T27" fmla="*/ 76 h 96"/>
              <a:gd name="T28" fmla="*/ 3 w 70"/>
              <a:gd name="T29" fmla="*/ 70 h 96"/>
              <a:gd name="T30" fmla="*/ 7 w 70"/>
              <a:gd name="T31" fmla="*/ 64 h 96"/>
              <a:gd name="T32" fmla="*/ 13 w 70"/>
              <a:gd name="T33" fmla="*/ 59 h 96"/>
              <a:gd name="T34" fmla="*/ 17 w 70"/>
              <a:gd name="T35" fmla="*/ 55 h 96"/>
              <a:gd name="T36" fmla="*/ 21 w 70"/>
              <a:gd name="T37" fmla="*/ 51 h 96"/>
              <a:gd name="T38" fmla="*/ 25 w 70"/>
              <a:gd name="T39" fmla="*/ 45 h 96"/>
              <a:gd name="T40" fmla="*/ 29 w 70"/>
              <a:gd name="T41" fmla="*/ 37 h 96"/>
              <a:gd name="T42" fmla="*/ 33 w 70"/>
              <a:gd name="T43" fmla="*/ 29 h 96"/>
              <a:gd name="T44" fmla="*/ 37 w 70"/>
              <a:gd name="T45" fmla="*/ 21 h 96"/>
              <a:gd name="T46" fmla="*/ 43 w 70"/>
              <a:gd name="T47" fmla="*/ 10 h 96"/>
              <a:gd name="T48" fmla="*/ 47 w 70"/>
              <a:gd name="T49" fmla="*/ 0 h 96"/>
              <a:gd name="T50" fmla="*/ 52 w 70"/>
              <a:gd name="T51" fmla="*/ 2 h 96"/>
              <a:gd name="T52" fmla="*/ 56 w 70"/>
              <a:gd name="T53" fmla="*/ 6 h 96"/>
              <a:gd name="T54" fmla="*/ 58 w 70"/>
              <a:gd name="T55" fmla="*/ 8 h 96"/>
              <a:gd name="T56" fmla="*/ 62 w 70"/>
              <a:gd name="T57" fmla="*/ 12 h 96"/>
              <a:gd name="T58" fmla="*/ 64 w 70"/>
              <a:gd name="T59" fmla="*/ 15 h 96"/>
              <a:gd name="T60" fmla="*/ 66 w 70"/>
              <a:gd name="T61" fmla="*/ 17 h 96"/>
              <a:gd name="T62" fmla="*/ 70 w 70"/>
              <a:gd name="T63" fmla="*/ 25 h 96"/>
              <a:gd name="T64" fmla="*/ 70 w 70"/>
              <a:gd name="T65" fmla="*/ 33 h 96"/>
              <a:gd name="T66" fmla="*/ 70 w 70"/>
              <a:gd name="T67" fmla="*/ 41 h 96"/>
              <a:gd name="T68" fmla="*/ 68 w 70"/>
              <a:gd name="T69" fmla="*/ 47 h 96"/>
              <a:gd name="T70" fmla="*/ 64 w 70"/>
              <a:gd name="T71" fmla="*/ 55 h 96"/>
              <a:gd name="T72" fmla="*/ 60 w 70"/>
              <a:gd name="T73" fmla="*/ 63 h 96"/>
              <a:gd name="T74" fmla="*/ 56 w 70"/>
              <a:gd name="T75" fmla="*/ 70 h 96"/>
              <a:gd name="T76" fmla="*/ 51 w 70"/>
              <a:gd name="T77" fmla="*/ 78 h 96"/>
              <a:gd name="T78" fmla="*/ 43 w 70"/>
              <a:gd name="T79" fmla="*/ 86 h 96"/>
              <a:gd name="T80" fmla="*/ 43 w 70"/>
              <a:gd name="T81" fmla="*/ 8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0" h="96">
                <a:moveTo>
                  <a:pt x="43" y="86"/>
                </a:moveTo>
                <a:lnTo>
                  <a:pt x="39" y="90"/>
                </a:lnTo>
                <a:lnTo>
                  <a:pt x="35" y="92"/>
                </a:lnTo>
                <a:lnTo>
                  <a:pt x="31" y="94"/>
                </a:lnTo>
                <a:lnTo>
                  <a:pt x="27" y="94"/>
                </a:lnTo>
                <a:lnTo>
                  <a:pt x="23" y="96"/>
                </a:lnTo>
                <a:lnTo>
                  <a:pt x="19" y="96"/>
                </a:lnTo>
                <a:lnTo>
                  <a:pt x="17" y="96"/>
                </a:lnTo>
                <a:lnTo>
                  <a:pt x="13" y="94"/>
                </a:lnTo>
                <a:lnTo>
                  <a:pt x="7" y="92"/>
                </a:lnTo>
                <a:lnTo>
                  <a:pt x="3" y="88"/>
                </a:lnTo>
                <a:lnTo>
                  <a:pt x="2" y="84"/>
                </a:lnTo>
                <a:lnTo>
                  <a:pt x="0" y="80"/>
                </a:lnTo>
                <a:lnTo>
                  <a:pt x="2" y="76"/>
                </a:lnTo>
                <a:lnTo>
                  <a:pt x="3" y="70"/>
                </a:lnTo>
                <a:lnTo>
                  <a:pt x="7" y="64"/>
                </a:lnTo>
                <a:lnTo>
                  <a:pt x="13" y="59"/>
                </a:lnTo>
                <a:lnTo>
                  <a:pt x="17" y="55"/>
                </a:lnTo>
                <a:lnTo>
                  <a:pt x="21" y="51"/>
                </a:lnTo>
                <a:lnTo>
                  <a:pt x="25" y="45"/>
                </a:lnTo>
                <a:lnTo>
                  <a:pt x="29" y="37"/>
                </a:lnTo>
                <a:lnTo>
                  <a:pt x="33" y="29"/>
                </a:lnTo>
                <a:lnTo>
                  <a:pt x="37" y="21"/>
                </a:lnTo>
                <a:lnTo>
                  <a:pt x="43" y="10"/>
                </a:lnTo>
                <a:lnTo>
                  <a:pt x="47" y="0"/>
                </a:lnTo>
                <a:lnTo>
                  <a:pt x="52" y="2"/>
                </a:lnTo>
                <a:lnTo>
                  <a:pt x="56" y="6"/>
                </a:lnTo>
                <a:lnTo>
                  <a:pt x="58" y="8"/>
                </a:lnTo>
                <a:lnTo>
                  <a:pt x="62" y="12"/>
                </a:lnTo>
                <a:lnTo>
                  <a:pt x="64" y="15"/>
                </a:lnTo>
                <a:lnTo>
                  <a:pt x="66" y="17"/>
                </a:lnTo>
                <a:lnTo>
                  <a:pt x="70" y="25"/>
                </a:lnTo>
                <a:lnTo>
                  <a:pt x="70" y="33"/>
                </a:lnTo>
                <a:lnTo>
                  <a:pt x="70" y="41"/>
                </a:lnTo>
                <a:lnTo>
                  <a:pt x="68" y="47"/>
                </a:lnTo>
                <a:lnTo>
                  <a:pt x="64" y="55"/>
                </a:lnTo>
                <a:lnTo>
                  <a:pt x="60" y="63"/>
                </a:lnTo>
                <a:lnTo>
                  <a:pt x="56" y="70"/>
                </a:lnTo>
                <a:lnTo>
                  <a:pt x="51" y="78"/>
                </a:lnTo>
                <a:lnTo>
                  <a:pt x="43" y="86"/>
                </a:lnTo>
                <a:lnTo>
                  <a:pt x="43" y="86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103">
            <a:extLst>
              <a:ext uri="{FF2B5EF4-FFF2-40B4-BE49-F238E27FC236}">
                <a16:creationId xmlns:a16="http://schemas.microsoft.com/office/drawing/2014/main" xmlns="" id="{CA9D5C4E-C95A-4091-8AEE-273019026581}"/>
              </a:ext>
            </a:extLst>
          </p:cNvPr>
          <p:cNvSpPr>
            <a:spLocks/>
          </p:cNvSpPr>
          <p:nvPr/>
        </p:nvSpPr>
        <p:spPr bwMode="auto">
          <a:xfrm>
            <a:off x="9110307" y="4739904"/>
            <a:ext cx="1037561" cy="278516"/>
          </a:xfrm>
          <a:custGeom>
            <a:avLst/>
            <a:gdLst>
              <a:gd name="T0" fmla="*/ 100 w 213"/>
              <a:gd name="T1" fmla="*/ 11 h 41"/>
              <a:gd name="T2" fmla="*/ 115 w 213"/>
              <a:gd name="T3" fmla="*/ 9 h 41"/>
              <a:gd name="T4" fmla="*/ 129 w 213"/>
              <a:gd name="T5" fmla="*/ 7 h 41"/>
              <a:gd name="T6" fmla="*/ 141 w 213"/>
              <a:gd name="T7" fmla="*/ 4 h 41"/>
              <a:gd name="T8" fmla="*/ 154 w 213"/>
              <a:gd name="T9" fmla="*/ 2 h 41"/>
              <a:gd name="T10" fmla="*/ 176 w 213"/>
              <a:gd name="T11" fmla="*/ 2 h 41"/>
              <a:gd name="T12" fmla="*/ 194 w 213"/>
              <a:gd name="T13" fmla="*/ 6 h 41"/>
              <a:gd name="T14" fmla="*/ 203 w 213"/>
              <a:gd name="T15" fmla="*/ 9 h 41"/>
              <a:gd name="T16" fmla="*/ 209 w 213"/>
              <a:gd name="T17" fmla="*/ 11 h 41"/>
              <a:gd name="T18" fmla="*/ 213 w 213"/>
              <a:gd name="T19" fmla="*/ 15 h 41"/>
              <a:gd name="T20" fmla="*/ 211 w 213"/>
              <a:gd name="T21" fmla="*/ 19 h 41"/>
              <a:gd name="T22" fmla="*/ 205 w 213"/>
              <a:gd name="T23" fmla="*/ 23 h 41"/>
              <a:gd name="T24" fmla="*/ 192 w 213"/>
              <a:gd name="T25" fmla="*/ 27 h 41"/>
              <a:gd name="T26" fmla="*/ 174 w 213"/>
              <a:gd name="T27" fmla="*/ 29 h 41"/>
              <a:gd name="T28" fmla="*/ 148 w 213"/>
              <a:gd name="T29" fmla="*/ 31 h 41"/>
              <a:gd name="T30" fmla="*/ 125 w 213"/>
              <a:gd name="T31" fmla="*/ 33 h 41"/>
              <a:gd name="T32" fmla="*/ 105 w 213"/>
              <a:gd name="T33" fmla="*/ 35 h 41"/>
              <a:gd name="T34" fmla="*/ 88 w 213"/>
              <a:gd name="T35" fmla="*/ 37 h 41"/>
              <a:gd name="T36" fmla="*/ 74 w 213"/>
              <a:gd name="T37" fmla="*/ 39 h 41"/>
              <a:gd name="T38" fmla="*/ 60 w 213"/>
              <a:gd name="T39" fmla="*/ 41 h 41"/>
              <a:gd name="T40" fmla="*/ 51 w 213"/>
              <a:gd name="T41" fmla="*/ 41 h 41"/>
              <a:gd name="T42" fmla="*/ 43 w 213"/>
              <a:gd name="T43" fmla="*/ 41 h 41"/>
              <a:gd name="T44" fmla="*/ 33 w 213"/>
              <a:gd name="T45" fmla="*/ 41 h 41"/>
              <a:gd name="T46" fmla="*/ 21 w 213"/>
              <a:gd name="T47" fmla="*/ 39 h 41"/>
              <a:gd name="T48" fmla="*/ 7 w 213"/>
              <a:gd name="T49" fmla="*/ 33 h 41"/>
              <a:gd name="T50" fmla="*/ 2 w 213"/>
              <a:gd name="T51" fmla="*/ 27 h 41"/>
              <a:gd name="T52" fmla="*/ 0 w 213"/>
              <a:gd name="T53" fmla="*/ 23 h 41"/>
              <a:gd name="T54" fmla="*/ 4 w 213"/>
              <a:gd name="T55" fmla="*/ 21 h 41"/>
              <a:gd name="T56" fmla="*/ 7 w 213"/>
              <a:gd name="T57" fmla="*/ 19 h 41"/>
              <a:gd name="T58" fmla="*/ 17 w 213"/>
              <a:gd name="T59" fmla="*/ 17 h 41"/>
              <a:gd name="T60" fmla="*/ 33 w 213"/>
              <a:gd name="T61" fmla="*/ 15 h 41"/>
              <a:gd name="T62" fmla="*/ 43 w 213"/>
              <a:gd name="T63" fmla="*/ 15 h 41"/>
              <a:gd name="T64" fmla="*/ 49 w 213"/>
              <a:gd name="T65" fmla="*/ 15 h 41"/>
              <a:gd name="T66" fmla="*/ 60 w 213"/>
              <a:gd name="T67" fmla="*/ 15 h 41"/>
              <a:gd name="T68" fmla="*/ 72 w 213"/>
              <a:gd name="T69" fmla="*/ 13 h 41"/>
              <a:gd name="T70" fmla="*/ 90 w 213"/>
              <a:gd name="T71" fmla="*/ 13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13" h="41">
                <a:moveTo>
                  <a:pt x="90" y="13"/>
                </a:moveTo>
                <a:lnTo>
                  <a:pt x="100" y="11"/>
                </a:lnTo>
                <a:lnTo>
                  <a:pt x="107" y="9"/>
                </a:lnTo>
                <a:lnTo>
                  <a:pt x="115" y="9"/>
                </a:lnTo>
                <a:lnTo>
                  <a:pt x="123" y="7"/>
                </a:lnTo>
                <a:lnTo>
                  <a:pt x="129" y="7"/>
                </a:lnTo>
                <a:lnTo>
                  <a:pt x="135" y="6"/>
                </a:lnTo>
                <a:lnTo>
                  <a:pt x="141" y="4"/>
                </a:lnTo>
                <a:lnTo>
                  <a:pt x="147" y="4"/>
                </a:lnTo>
                <a:lnTo>
                  <a:pt x="154" y="2"/>
                </a:lnTo>
                <a:lnTo>
                  <a:pt x="166" y="0"/>
                </a:lnTo>
                <a:lnTo>
                  <a:pt x="176" y="2"/>
                </a:lnTo>
                <a:lnTo>
                  <a:pt x="188" y="4"/>
                </a:lnTo>
                <a:lnTo>
                  <a:pt x="194" y="6"/>
                </a:lnTo>
                <a:lnTo>
                  <a:pt x="199" y="7"/>
                </a:lnTo>
                <a:lnTo>
                  <a:pt x="203" y="9"/>
                </a:lnTo>
                <a:lnTo>
                  <a:pt x="207" y="9"/>
                </a:lnTo>
                <a:lnTo>
                  <a:pt x="209" y="11"/>
                </a:lnTo>
                <a:lnTo>
                  <a:pt x="211" y="13"/>
                </a:lnTo>
                <a:lnTo>
                  <a:pt x="213" y="15"/>
                </a:lnTo>
                <a:lnTo>
                  <a:pt x="213" y="17"/>
                </a:lnTo>
                <a:lnTo>
                  <a:pt x="211" y="19"/>
                </a:lnTo>
                <a:lnTo>
                  <a:pt x="209" y="21"/>
                </a:lnTo>
                <a:lnTo>
                  <a:pt x="205" y="23"/>
                </a:lnTo>
                <a:lnTo>
                  <a:pt x="199" y="25"/>
                </a:lnTo>
                <a:lnTo>
                  <a:pt x="192" y="27"/>
                </a:lnTo>
                <a:lnTo>
                  <a:pt x="184" y="27"/>
                </a:lnTo>
                <a:lnTo>
                  <a:pt x="174" y="29"/>
                </a:lnTo>
                <a:lnTo>
                  <a:pt x="162" y="29"/>
                </a:lnTo>
                <a:lnTo>
                  <a:pt x="148" y="31"/>
                </a:lnTo>
                <a:lnTo>
                  <a:pt x="137" y="31"/>
                </a:lnTo>
                <a:lnTo>
                  <a:pt x="125" y="33"/>
                </a:lnTo>
                <a:lnTo>
                  <a:pt x="115" y="35"/>
                </a:lnTo>
                <a:lnTo>
                  <a:pt x="105" y="35"/>
                </a:lnTo>
                <a:lnTo>
                  <a:pt x="96" y="35"/>
                </a:lnTo>
                <a:lnTo>
                  <a:pt x="88" y="37"/>
                </a:lnTo>
                <a:lnTo>
                  <a:pt x="80" y="37"/>
                </a:lnTo>
                <a:lnTo>
                  <a:pt x="74" y="39"/>
                </a:lnTo>
                <a:lnTo>
                  <a:pt x="66" y="39"/>
                </a:lnTo>
                <a:lnTo>
                  <a:pt x="60" y="41"/>
                </a:lnTo>
                <a:lnTo>
                  <a:pt x="56" y="41"/>
                </a:lnTo>
                <a:lnTo>
                  <a:pt x="51" y="41"/>
                </a:lnTo>
                <a:lnTo>
                  <a:pt x="47" y="41"/>
                </a:lnTo>
                <a:lnTo>
                  <a:pt x="43" y="41"/>
                </a:lnTo>
                <a:lnTo>
                  <a:pt x="41" y="41"/>
                </a:lnTo>
                <a:lnTo>
                  <a:pt x="33" y="41"/>
                </a:lnTo>
                <a:lnTo>
                  <a:pt x="27" y="39"/>
                </a:lnTo>
                <a:lnTo>
                  <a:pt x="21" y="39"/>
                </a:lnTo>
                <a:lnTo>
                  <a:pt x="13" y="35"/>
                </a:lnTo>
                <a:lnTo>
                  <a:pt x="7" y="33"/>
                </a:lnTo>
                <a:lnTo>
                  <a:pt x="4" y="31"/>
                </a:lnTo>
                <a:lnTo>
                  <a:pt x="2" y="27"/>
                </a:lnTo>
                <a:lnTo>
                  <a:pt x="0" y="25"/>
                </a:lnTo>
                <a:lnTo>
                  <a:pt x="0" y="23"/>
                </a:lnTo>
                <a:lnTo>
                  <a:pt x="2" y="21"/>
                </a:lnTo>
                <a:lnTo>
                  <a:pt x="4" y="21"/>
                </a:lnTo>
                <a:lnTo>
                  <a:pt x="5" y="21"/>
                </a:lnTo>
                <a:lnTo>
                  <a:pt x="7" y="19"/>
                </a:lnTo>
                <a:lnTo>
                  <a:pt x="11" y="19"/>
                </a:lnTo>
                <a:lnTo>
                  <a:pt x="17" y="17"/>
                </a:lnTo>
                <a:lnTo>
                  <a:pt x="25" y="17"/>
                </a:lnTo>
                <a:lnTo>
                  <a:pt x="33" y="15"/>
                </a:lnTo>
                <a:lnTo>
                  <a:pt x="37" y="15"/>
                </a:lnTo>
                <a:lnTo>
                  <a:pt x="43" y="15"/>
                </a:lnTo>
                <a:lnTo>
                  <a:pt x="47" y="15"/>
                </a:lnTo>
                <a:lnTo>
                  <a:pt x="49" y="15"/>
                </a:lnTo>
                <a:lnTo>
                  <a:pt x="54" y="15"/>
                </a:lnTo>
                <a:lnTo>
                  <a:pt x="60" y="15"/>
                </a:lnTo>
                <a:lnTo>
                  <a:pt x="66" y="15"/>
                </a:lnTo>
                <a:lnTo>
                  <a:pt x="72" y="13"/>
                </a:lnTo>
                <a:lnTo>
                  <a:pt x="82" y="13"/>
                </a:lnTo>
                <a:lnTo>
                  <a:pt x="90" y="13"/>
                </a:lnTo>
                <a:lnTo>
                  <a:pt x="90" y="13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104">
            <a:extLst>
              <a:ext uri="{FF2B5EF4-FFF2-40B4-BE49-F238E27FC236}">
                <a16:creationId xmlns:a16="http://schemas.microsoft.com/office/drawing/2014/main" xmlns="" id="{337502F9-4474-4652-BCBD-A386F7A33E0E}"/>
              </a:ext>
            </a:extLst>
          </p:cNvPr>
          <p:cNvSpPr>
            <a:spLocks/>
          </p:cNvSpPr>
          <p:nvPr/>
        </p:nvSpPr>
        <p:spPr bwMode="auto">
          <a:xfrm>
            <a:off x="9459393" y="3960062"/>
            <a:ext cx="407266" cy="376000"/>
          </a:xfrm>
          <a:custGeom>
            <a:avLst/>
            <a:gdLst>
              <a:gd name="T0" fmla="*/ 0 w 84"/>
              <a:gd name="T1" fmla="*/ 0 h 55"/>
              <a:gd name="T2" fmla="*/ 12 w 84"/>
              <a:gd name="T3" fmla="*/ 0 h 55"/>
              <a:gd name="T4" fmla="*/ 24 w 84"/>
              <a:gd name="T5" fmla="*/ 0 h 55"/>
              <a:gd name="T6" fmla="*/ 33 w 84"/>
              <a:gd name="T7" fmla="*/ 0 h 55"/>
              <a:gd name="T8" fmla="*/ 41 w 84"/>
              <a:gd name="T9" fmla="*/ 2 h 55"/>
              <a:gd name="T10" fmla="*/ 51 w 84"/>
              <a:gd name="T11" fmla="*/ 4 h 55"/>
              <a:gd name="T12" fmla="*/ 57 w 84"/>
              <a:gd name="T13" fmla="*/ 6 h 55"/>
              <a:gd name="T14" fmla="*/ 65 w 84"/>
              <a:gd name="T15" fmla="*/ 10 h 55"/>
              <a:gd name="T16" fmla="*/ 71 w 84"/>
              <a:gd name="T17" fmla="*/ 14 h 55"/>
              <a:gd name="T18" fmla="*/ 77 w 84"/>
              <a:gd name="T19" fmla="*/ 18 h 55"/>
              <a:gd name="T20" fmla="*/ 80 w 84"/>
              <a:gd name="T21" fmla="*/ 23 h 55"/>
              <a:gd name="T22" fmla="*/ 84 w 84"/>
              <a:gd name="T23" fmla="*/ 29 h 55"/>
              <a:gd name="T24" fmla="*/ 84 w 84"/>
              <a:gd name="T25" fmla="*/ 35 h 55"/>
              <a:gd name="T26" fmla="*/ 84 w 84"/>
              <a:gd name="T27" fmla="*/ 43 h 55"/>
              <a:gd name="T28" fmla="*/ 82 w 84"/>
              <a:gd name="T29" fmla="*/ 49 h 55"/>
              <a:gd name="T30" fmla="*/ 80 w 84"/>
              <a:gd name="T31" fmla="*/ 53 h 55"/>
              <a:gd name="T32" fmla="*/ 78 w 84"/>
              <a:gd name="T33" fmla="*/ 55 h 55"/>
              <a:gd name="T34" fmla="*/ 75 w 84"/>
              <a:gd name="T35" fmla="*/ 55 h 55"/>
              <a:gd name="T36" fmla="*/ 69 w 84"/>
              <a:gd name="T37" fmla="*/ 55 h 55"/>
              <a:gd name="T38" fmla="*/ 63 w 84"/>
              <a:gd name="T39" fmla="*/ 55 h 55"/>
              <a:gd name="T40" fmla="*/ 55 w 84"/>
              <a:gd name="T41" fmla="*/ 51 h 55"/>
              <a:gd name="T42" fmla="*/ 47 w 84"/>
              <a:gd name="T43" fmla="*/ 47 h 55"/>
              <a:gd name="T44" fmla="*/ 37 w 84"/>
              <a:gd name="T45" fmla="*/ 41 h 55"/>
              <a:gd name="T46" fmla="*/ 28 w 84"/>
              <a:gd name="T47" fmla="*/ 35 h 55"/>
              <a:gd name="T48" fmla="*/ 20 w 84"/>
              <a:gd name="T49" fmla="*/ 27 h 55"/>
              <a:gd name="T50" fmla="*/ 16 w 84"/>
              <a:gd name="T51" fmla="*/ 23 h 55"/>
              <a:gd name="T52" fmla="*/ 12 w 84"/>
              <a:gd name="T53" fmla="*/ 19 h 55"/>
              <a:gd name="T54" fmla="*/ 8 w 84"/>
              <a:gd name="T55" fmla="*/ 18 h 55"/>
              <a:gd name="T56" fmla="*/ 4 w 84"/>
              <a:gd name="T57" fmla="*/ 14 h 55"/>
              <a:gd name="T58" fmla="*/ 2 w 84"/>
              <a:gd name="T59" fmla="*/ 10 h 55"/>
              <a:gd name="T60" fmla="*/ 0 w 84"/>
              <a:gd name="T61" fmla="*/ 6 h 55"/>
              <a:gd name="T62" fmla="*/ 0 w 84"/>
              <a:gd name="T63" fmla="*/ 4 h 55"/>
              <a:gd name="T64" fmla="*/ 0 w 84"/>
              <a:gd name="T65" fmla="*/ 0 h 55"/>
              <a:gd name="T66" fmla="*/ 0 w 84"/>
              <a:gd name="T67" fmla="*/ 0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4" h="55">
                <a:moveTo>
                  <a:pt x="0" y="0"/>
                </a:moveTo>
                <a:lnTo>
                  <a:pt x="12" y="0"/>
                </a:lnTo>
                <a:lnTo>
                  <a:pt x="24" y="0"/>
                </a:lnTo>
                <a:lnTo>
                  <a:pt x="33" y="0"/>
                </a:lnTo>
                <a:lnTo>
                  <a:pt x="41" y="2"/>
                </a:lnTo>
                <a:lnTo>
                  <a:pt x="51" y="4"/>
                </a:lnTo>
                <a:lnTo>
                  <a:pt x="57" y="6"/>
                </a:lnTo>
                <a:lnTo>
                  <a:pt x="65" y="10"/>
                </a:lnTo>
                <a:lnTo>
                  <a:pt x="71" y="14"/>
                </a:lnTo>
                <a:lnTo>
                  <a:pt x="77" y="18"/>
                </a:lnTo>
                <a:lnTo>
                  <a:pt x="80" y="23"/>
                </a:lnTo>
                <a:lnTo>
                  <a:pt x="84" y="29"/>
                </a:lnTo>
                <a:lnTo>
                  <a:pt x="84" y="35"/>
                </a:lnTo>
                <a:lnTo>
                  <a:pt x="84" y="43"/>
                </a:lnTo>
                <a:lnTo>
                  <a:pt x="82" y="49"/>
                </a:lnTo>
                <a:lnTo>
                  <a:pt x="80" y="53"/>
                </a:lnTo>
                <a:lnTo>
                  <a:pt x="78" y="55"/>
                </a:lnTo>
                <a:lnTo>
                  <a:pt x="75" y="55"/>
                </a:lnTo>
                <a:lnTo>
                  <a:pt x="69" y="55"/>
                </a:lnTo>
                <a:lnTo>
                  <a:pt x="63" y="55"/>
                </a:lnTo>
                <a:lnTo>
                  <a:pt x="55" y="51"/>
                </a:lnTo>
                <a:lnTo>
                  <a:pt x="47" y="47"/>
                </a:lnTo>
                <a:lnTo>
                  <a:pt x="37" y="41"/>
                </a:lnTo>
                <a:lnTo>
                  <a:pt x="28" y="35"/>
                </a:lnTo>
                <a:lnTo>
                  <a:pt x="20" y="27"/>
                </a:lnTo>
                <a:lnTo>
                  <a:pt x="16" y="23"/>
                </a:lnTo>
                <a:lnTo>
                  <a:pt x="12" y="19"/>
                </a:lnTo>
                <a:lnTo>
                  <a:pt x="8" y="18"/>
                </a:lnTo>
                <a:lnTo>
                  <a:pt x="4" y="14"/>
                </a:lnTo>
                <a:lnTo>
                  <a:pt x="2" y="10"/>
                </a:lnTo>
                <a:lnTo>
                  <a:pt x="0" y="6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106">
            <a:extLst>
              <a:ext uri="{FF2B5EF4-FFF2-40B4-BE49-F238E27FC236}">
                <a16:creationId xmlns:a16="http://schemas.microsoft.com/office/drawing/2014/main" xmlns="" id="{7939D8DA-6C90-45C7-B9AB-641C6426F895}"/>
              </a:ext>
            </a:extLst>
          </p:cNvPr>
          <p:cNvSpPr>
            <a:spLocks/>
          </p:cNvSpPr>
          <p:nvPr/>
        </p:nvSpPr>
        <p:spPr bwMode="auto">
          <a:xfrm>
            <a:off x="9798784" y="5101974"/>
            <a:ext cx="407266" cy="487407"/>
          </a:xfrm>
          <a:custGeom>
            <a:avLst/>
            <a:gdLst>
              <a:gd name="T0" fmla="*/ 27 w 84"/>
              <a:gd name="T1" fmla="*/ 41 h 68"/>
              <a:gd name="T2" fmla="*/ 21 w 84"/>
              <a:gd name="T3" fmla="*/ 33 h 68"/>
              <a:gd name="T4" fmla="*/ 15 w 84"/>
              <a:gd name="T5" fmla="*/ 27 h 68"/>
              <a:gd name="T6" fmla="*/ 11 w 84"/>
              <a:gd name="T7" fmla="*/ 21 h 68"/>
              <a:gd name="T8" fmla="*/ 7 w 84"/>
              <a:gd name="T9" fmla="*/ 17 h 68"/>
              <a:gd name="T10" fmla="*/ 4 w 84"/>
              <a:gd name="T11" fmla="*/ 13 h 68"/>
              <a:gd name="T12" fmla="*/ 2 w 84"/>
              <a:gd name="T13" fmla="*/ 9 h 68"/>
              <a:gd name="T14" fmla="*/ 0 w 84"/>
              <a:gd name="T15" fmla="*/ 5 h 68"/>
              <a:gd name="T16" fmla="*/ 0 w 84"/>
              <a:gd name="T17" fmla="*/ 3 h 68"/>
              <a:gd name="T18" fmla="*/ 0 w 84"/>
              <a:gd name="T19" fmla="*/ 3 h 68"/>
              <a:gd name="T20" fmla="*/ 2 w 84"/>
              <a:gd name="T21" fmla="*/ 2 h 68"/>
              <a:gd name="T22" fmla="*/ 4 w 84"/>
              <a:gd name="T23" fmla="*/ 0 h 68"/>
              <a:gd name="T24" fmla="*/ 6 w 84"/>
              <a:gd name="T25" fmla="*/ 0 h 68"/>
              <a:gd name="T26" fmla="*/ 9 w 84"/>
              <a:gd name="T27" fmla="*/ 0 h 68"/>
              <a:gd name="T28" fmla="*/ 13 w 84"/>
              <a:gd name="T29" fmla="*/ 2 h 68"/>
              <a:gd name="T30" fmla="*/ 17 w 84"/>
              <a:gd name="T31" fmla="*/ 2 h 68"/>
              <a:gd name="T32" fmla="*/ 23 w 84"/>
              <a:gd name="T33" fmla="*/ 3 h 68"/>
              <a:gd name="T34" fmla="*/ 35 w 84"/>
              <a:gd name="T35" fmla="*/ 5 h 68"/>
              <a:gd name="T36" fmla="*/ 45 w 84"/>
              <a:gd name="T37" fmla="*/ 9 h 68"/>
              <a:gd name="T38" fmla="*/ 55 w 84"/>
              <a:gd name="T39" fmla="*/ 15 h 68"/>
              <a:gd name="T40" fmla="*/ 64 w 84"/>
              <a:gd name="T41" fmla="*/ 21 h 68"/>
              <a:gd name="T42" fmla="*/ 72 w 84"/>
              <a:gd name="T43" fmla="*/ 27 h 68"/>
              <a:gd name="T44" fmla="*/ 76 w 84"/>
              <a:gd name="T45" fmla="*/ 31 h 68"/>
              <a:gd name="T46" fmla="*/ 78 w 84"/>
              <a:gd name="T47" fmla="*/ 35 h 68"/>
              <a:gd name="T48" fmla="*/ 80 w 84"/>
              <a:gd name="T49" fmla="*/ 39 h 68"/>
              <a:gd name="T50" fmla="*/ 82 w 84"/>
              <a:gd name="T51" fmla="*/ 43 h 68"/>
              <a:gd name="T52" fmla="*/ 82 w 84"/>
              <a:gd name="T53" fmla="*/ 45 h 68"/>
              <a:gd name="T54" fmla="*/ 84 w 84"/>
              <a:gd name="T55" fmla="*/ 49 h 68"/>
              <a:gd name="T56" fmla="*/ 82 w 84"/>
              <a:gd name="T57" fmla="*/ 54 h 68"/>
              <a:gd name="T58" fmla="*/ 82 w 84"/>
              <a:gd name="T59" fmla="*/ 58 h 68"/>
              <a:gd name="T60" fmla="*/ 80 w 84"/>
              <a:gd name="T61" fmla="*/ 62 h 68"/>
              <a:gd name="T62" fmla="*/ 76 w 84"/>
              <a:gd name="T63" fmla="*/ 64 h 68"/>
              <a:gd name="T64" fmla="*/ 72 w 84"/>
              <a:gd name="T65" fmla="*/ 66 h 68"/>
              <a:gd name="T66" fmla="*/ 68 w 84"/>
              <a:gd name="T67" fmla="*/ 68 h 68"/>
              <a:gd name="T68" fmla="*/ 64 w 84"/>
              <a:gd name="T69" fmla="*/ 68 h 68"/>
              <a:gd name="T70" fmla="*/ 62 w 84"/>
              <a:gd name="T71" fmla="*/ 68 h 68"/>
              <a:gd name="T72" fmla="*/ 60 w 84"/>
              <a:gd name="T73" fmla="*/ 68 h 68"/>
              <a:gd name="T74" fmla="*/ 58 w 84"/>
              <a:gd name="T75" fmla="*/ 66 h 68"/>
              <a:gd name="T76" fmla="*/ 55 w 84"/>
              <a:gd name="T77" fmla="*/ 64 h 68"/>
              <a:gd name="T78" fmla="*/ 51 w 84"/>
              <a:gd name="T79" fmla="*/ 60 h 68"/>
              <a:gd name="T80" fmla="*/ 47 w 84"/>
              <a:gd name="T81" fmla="*/ 56 h 68"/>
              <a:gd name="T82" fmla="*/ 41 w 84"/>
              <a:gd name="T83" fmla="*/ 53 h 68"/>
              <a:gd name="T84" fmla="*/ 35 w 84"/>
              <a:gd name="T85" fmla="*/ 47 h 68"/>
              <a:gd name="T86" fmla="*/ 27 w 84"/>
              <a:gd name="T87" fmla="*/ 41 h 68"/>
              <a:gd name="T88" fmla="*/ 27 w 84"/>
              <a:gd name="T89" fmla="*/ 41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4" h="68">
                <a:moveTo>
                  <a:pt x="27" y="41"/>
                </a:moveTo>
                <a:lnTo>
                  <a:pt x="21" y="33"/>
                </a:lnTo>
                <a:lnTo>
                  <a:pt x="15" y="27"/>
                </a:lnTo>
                <a:lnTo>
                  <a:pt x="11" y="21"/>
                </a:lnTo>
                <a:lnTo>
                  <a:pt x="7" y="17"/>
                </a:lnTo>
                <a:lnTo>
                  <a:pt x="4" y="13"/>
                </a:lnTo>
                <a:lnTo>
                  <a:pt x="2" y="9"/>
                </a:lnTo>
                <a:lnTo>
                  <a:pt x="0" y="5"/>
                </a:lnTo>
                <a:lnTo>
                  <a:pt x="0" y="3"/>
                </a:lnTo>
                <a:lnTo>
                  <a:pt x="0" y="3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9" y="0"/>
                </a:lnTo>
                <a:lnTo>
                  <a:pt x="13" y="2"/>
                </a:lnTo>
                <a:lnTo>
                  <a:pt x="17" y="2"/>
                </a:lnTo>
                <a:lnTo>
                  <a:pt x="23" y="3"/>
                </a:lnTo>
                <a:lnTo>
                  <a:pt x="35" y="5"/>
                </a:lnTo>
                <a:lnTo>
                  <a:pt x="45" y="9"/>
                </a:lnTo>
                <a:lnTo>
                  <a:pt x="55" y="15"/>
                </a:lnTo>
                <a:lnTo>
                  <a:pt x="64" y="21"/>
                </a:lnTo>
                <a:lnTo>
                  <a:pt x="72" y="27"/>
                </a:lnTo>
                <a:lnTo>
                  <a:pt x="76" y="31"/>
                </a:lnTo>
                <a:lnTo>
                  <a:pt x="78" y="35"/>
                </a:lnTo>
                <a:lnTo>
                  <a:pt x="80" y="39"/>
                </a:lnTo>
                <a:lnTo>
                  <a:pt x="82" y="43"/>
                </a:lnTo>
                <a:lnTo>
                  <a:pt x="82" y="45"/>
                </a:lnTo>
                <a:lnTo>
                  <a:pt x="84" y="49"/>
                </a:lnTo>
                <a:lnTo>
                  <a:pt x="82" y="54"/>
                </a:lnTo>
                <a:lnTo>
                  <a:pt x="82" y="58"/>
                </a:lnTo>
                <a:lnTo>
                  <a:pt x="80" y="62"/>
                </a:lnTo>
                <a:lnTo>
                  <a:pt x="76" y="64"/>
                </a:lnTo>
                <a:lnTo>
                  <a:pt x="72" y="66"/>
                </a:lnTo>
                <a:lnTo>
                  <a:pt x="68" y="68"/>
                </a:lnTo>
                <a:lnTo>
                  <a:pt x="64" y="68"/>
                </a:lnTo>
                <a:lnTo>
                  <a:pt x="62" y="68"/>
                </a:lnTo>
                <a:lnTo>
                  <a:pt x="60" y="68"/>
                </a:lnTo>
                <a:lnTo>
                  <a:pt x="58" y="66"/>
                </a:lnTo>
                <a:lnTo>
                  <a:pt x="55" y="64"/>
                </a:lnTo>
                <a:lnTo>
                  <a:pt x="51" y="60"/>
                </a:lnTo>
                <a:lnTo>
                  <a:pt x="47" y="56"/>
                </a:lnTo>
                <a:lnTo>
                  <a:pt x="41" y="53"/>
                </a:lnTo>
                <a:lnTo>
                  <a:pt x="35" y="47"/>
                </a:lnTo>
                <a:lnTo>
                  <a:pt x="27" y="41"/>
                </a:lnTo>
                <a:lnTo>
                  <a:pt x="27" y="41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107">
            <a:extLst>
              <a:ext uri="{FF2B5EF4-FFF2-40B4-BE49-F238E27FC236}">
                <a16:creationId xmlns:a16="http://schemas.microsoft.com/office/drawing/2014/main" xmlns="" id="{97A941E4-2FB6-4C67-B0D7-896F6A230A11}"/>
              </a:ext>
            </a:extLst>
          </p:cNvPr>
          <p:cNvSpPr>
            <a:spLocks/>
          </p:cNvSpPr>
          <p:nvPr/>
        </p:nvSpPr>
        <p:spPr bwMode="auto">
          <a:xfrm>
            <a:off x="9556360" y="5450122"/>
            <a:ext cx="145455" cy="793773"/>
          </a:xfrm>
          <a:custGeom>
            <a:avLst/>
            <a:gdLst>
              <a:gd name="T0" fmla="*/ 19 w 29"/>
              <a:gd name="T1" fmla="*/ 113 h 113"/>
              <a:gd name="T2" fmla="*/ 8 w 29"/>
              <a:gd name="T3" fmla="*/ 113 h 113"/>
              <a:gd name="T4" fmla="*/ 6 w 29"/>
              <a:gd name="T5" fmla="*/ 86 h 113"/>
              <a:gd name="T6" fmla="*/ 6 w 29"/>
              <a:gd name="T7" fmla="*/ 58 h 113"/>
              <a:gd name="T8" fmla="*/ 4 w 29"/>
              <a:gd name="T9" fmla="*/ 29 h 113"/>
              <a:gd name="T10" fmla="*/ 0 w 29"/>
              <a:gd name="T11" fmla="*/ 0 h 113"/>
              <a:gd name="T12" fmla="*/ 8 w 29"/>
              <a:gd name="T13" fmla="*/ 2 h 113"/>
              <a:gd name="T14" fmla="*/ 13 w 29"/>
              <a:gd name="T15" fmla="*/ 5 h 113"/>
              <a:gd name="T16" fmla="*/ 17 w 29"/>
              <a:gd name="T17" fmla="*/ 7 h 113"/>
              <a:gd name="T18" fmla="*/ 21 w 29"/>
              <a:gd name="T19" fmla="*/ 9 h 113"/>
              <a:gd name="T20" fmla="*/ 25 w 29"/>
              <a:gd name="T21" fmla="*/ 11 h 113"/>
              <a:gd name="T22" fmla="*/ 27 w 29"/>
              <a:gd name="T23" fmla="*/ 13 h 113"/>
              <a:gd name="T24" fmla="*/ 29 w 29"/>
              <a:gd name="T25" fmla="*/ 13 h 113"/>
              <a:gd name="T26" fmla="*/ 29 w 29"/>
              <a:gd name="T27" fmla="*/ 13 h 113"/>
              <a:gd name="T28" fmla="*/ 27 w 29"/>
              <a:gd name="T29" fmla="*/ 15 h 113"/>
              <a:gd name="T30" fmla="*/ 27 w 29"/>
              <a:gd name="T31" fmla="*/ 17 h 113"/>
              <a:gd name="T32" fmla="*/ 25 w 29"/>
              <a:gd name="T33" fmla="*/ 21 h 113"/>
              <a:gd name="T34" fmla="*/ 25 w 29"/>
              <a:gd name="T35" fmla="*/ 25 h 113"/>
              <a:gd name="T36" fmla="*/ 25 w 29"/>
              <a:gd name="T37" fmla="*/ 25 h 113"/>
              <a:gd name="T38" fmla="*/ 23 w 29"/>
              <a:gd name="T39" fmla="*/ 27 h 113"/>
              <a:gd name="T40" fmla="*/ 23 w 29"/>
              <a:gd name="T41" fmla="*/ 31 h 113"/>
              <a:gd name="T42" fmla="*/ 23 w 29"/>
              <a:gd name="T43" fmla="*/ 33 h 113"/>
              <a:gd name="T44" fmla="*/ 23 w 29"/>
              <a:gd name="T45" fmla="*/ 37 h 113"/>
              <a:gd name="T46" fmla="*/ 23 w 29"/>
              <a:gd name="T47" fmla="*/ 41 h 113"/>
              <a:gd name="T48" fmla="*/ 21 w 29"/>
              <a:gd name="T49" fmla="*/ 47 h 113"/>
              <a:gd name="T50" fmla="*/ 21 w 29"/>
              <a:gd name="T51" fmla="*/ 51 h 113"/>
              <a:gd name="T52" fmla="*/ 21 w 29"/>
              <a:gd name="T53" fmla="*/ 56 h 113"/>
              <a:gd name="T54" fmla="*/ 21 w 29"/>
              <a:gd name="T55" fmla="*/ 64 h 113"/>
              <a:gd name="T56" fmla="*/ 21 w 29"/>
              <a:gd name="T57" fmla="*/ 70 h 113"/>
              <a:gd name="T58" fmla="*/ 21 w 29"/>
              <a:gd name="T59" fmla="*/ 78 h 113"/>
              <a:gd name="T60" fmla="*/ 21 w 29"/>
              <a:gd name="T61" fmla="*/ 86 h 113"/>
              <a:gd name="T62" fmla="*/ 21 w 29"/>
              <a:gd name="T63" fmla="*/ 94 h 113"/>
              <a:gd name="T64" fmla="*/ 19 w 29"/>
              <a:gd name="T65" fmla="*/ 104 h 113"/>
              <a:gd name="T66" fmla="*/ 19 w 29"/>
              <a:gd name="T67" fmla="*/ 113 h 113"/>
              <a:gd name="T68" fmla="*/ 19 w 29"/>
              <a:gd name="T69" fmla="*/ 113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9" h="113">
                <a:moveTo>
                  <a:pt x="19" y="113"/>
                </a:moveTo>
                <a:lnTo>
                  <a:pt x="8" y="113"/>
                </a:lnTo>
                <a:lnTo>
                  <a:pt x="6" y="86"/>
                </a:lnTo>
                <a:lnTo>
                  <a:pt x="6" y="58"/>
                </a:lnTo>
                <a:lnTo>
                  <a:pt x="4" y="29"/>
                </a:lnTo>
                <a:lnTo>
                  <a:pt x="0" y="0"/>
                </a:lnTo>
                <a:lnTo>
                  <a:pt x="8" y="2"/>
                </a:lnTo>
                <a:lnTo>
                  <a:pt x="13" y="5"/>
                </a:lnTo>
                <a:lnTo>
                  <a:pt x="17" y="7"/>
                </a:lnTo>
                <a:lnTo>
                  <a:pt x="21" y="9"/>
                </a:lnTo>
                <a:lnTo>
                  <a:pt x="25" y="11"/>
                </a:lnTo>
                <a:lnTo>
                  <a:pt x="27" y="13"/>
                </a:lnTo>
                <a:lnTo>
                  <a:pt x="29" y="13"/>
                </a:lnTo>
                <a:lnTo>
                  <a:pt x="29" y="13"/>
                </a:lnTo>
                <a:lnTo>
                  <a:pt x="27" y="15"/>
                </a:lnTo>
                <a:lnTo>
                  <a:pt x="27" y="17"/>
                </a:lnTo>
                <a:lnTo>
                  <a:pt x="25" y="21"/>
                </a:lnTo>
                <a:lnTo>
                  <a:pt x="25" y="25"/>
                </a:lnTo>
                <a:lnTo>
                  <a:pt x="25" y="25"/>
                </a:lnTo>
                <a:lnTo>
                  <a:pt x="23" y="27"/>
                </a:lnTo>
                <a:lnTo>
                  <a:pt x="23" y="31"/>
                </a:lnTo>
                <a:lnTo>
                  <a:pt x="23" y="33"/>
                </a:lnTo>
                <a:lnTo>
                  <a:pt x="23" y="37"/>
                </a:lnTo>
                <a:lnTo>
                  <a:pt x="23" y="41"/>
                </a:lnTo>
                <a:lnTo>
                  <a:pt x="21" y="47"/>
                </a:lnTo>
                <a:lnTo>
                  <a:pt x="21" y="51"/>
                </a:lnTo>
                <a:lnTo>
                  <a:pt x="21" y="56"/>
                </a:lnTo>
                <a:lnTo>
                  <a:pt x="21" y="64"/>
                </a:lnTo>
                <a:lnTo>
                  <a:pt x="21" y="70"/>
                </a:lnTo>
                <a:lnTo>
                  <a:pt x="21" y="78"/>
                </a:lnTo>
                <a:lnTo>
                  <a:pt x="21" y="86"/>
                </a:lnTo>
                <a:lnTo>
                  <a:pt x="21" y="94"/>
                </a:lnTo>
                <a:lnTo>
                  <a:pt x="19" y="104"/>
                </a:lnTo>
                <a:lnTo>
                  <a:pt x="19" y="113"/>
                </a:lnTo>
                <a:lnTo>
                  <a:pt x="19" y="113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108">
            <a:extLst>
              <a:ext uri="{FF2B5EF4-FFF2-40B4-BE49-F238E27FC236}">
                <a16:creationId xmlns:a16="http://schemas.microsoft.com/office/drawing/2014/main" xmlns="" id="{9C04F7B8-F6EB-4825-8792-0DBEABFF9409}"/>
              </a:ext>
            </a:extLst>
          </p:cNvPr>
          <p:cNvSpPr>
            <a:spLocks/>
          </p:cNvSpPr>
          <p:nvPr/>
        </p:nvSpPr>
        <p:spPr bwMode="auto">
          <a:xfrm>
            <a:off x="9100614" y="5686856"/>
            <a:ext cx="1047256" cy="292445"/>
          </a:xfrm>
          <a:custGeom>
            <a:avLst/>
            <a:gdLst>
              <a:gd name="T0" fmla="*/ 127 w 215"/>
              <a:gd name="T1" fmla="*/ 6 h 41"/>
              <a:gd name="T2" fmla="*/ 147 w 215"/>
              <a:gd name="T3" fmla="*/ 4 h 41"/>
              <a:gd name="T4" fmla="*/ 164 w 215"/>
              <a:gd name="T5" fmla="*/ 2 h 41"/>
              <a:gd name="T6" fmla="*/ 176 w 215"/>
              <a:gd name="T7" fmla="*/ 0 h 41"/>
              <a:gd name="T8" fmla="*/ 186 w 215"/>
              <a:gd name="T9" fmla="*/ 2 h 41"/>
              <a:gd name="T10" fmla="*/ 198 w 215"/>
              <a:gd name="T11" fmla="*/ 4 h 41"/>
              <a:gd name="T12" fmla="*/ 207 w 215"/>
              <a:gd name="T13" fmla="*/ 12 h 41"/>
              <a:gd name="T14" fmla="*/ 213 w 215"/>
              <a:gd name="T15" fmla="*/ 18 h 41"/>
              <a:gd name="T16" fmla="*/ 213 w 215"/>
              <a:gd name="T17" fmla="*/ 21 h 41"/>
              <a:gd name="T18" fmla="*/ 209 w 215"/>
              <a:gd name="T19" fmla="*/ 25 h 41"/>
              <a:gd name="T20" fmla="*/ 201 w 215"/>
              <a:gd name="T21" fmla="*/ 27 h 41"/>
              <a:gd name="T22" fmla="*/ 190 w 215"/>
              <a:gd name="T23" fmla="*/ 27 h 41"/>
              <a:gd name="T24" fmla="*/ 176 w 215"/>
              <a:gd name="T25" fmla="*/ 29 h 41"/>
              <a:gd name="T26" fmla="*/ 164 w 215"/>
              <a:gd name="T27" fmla="*/ 31 h 41"/>
              <a:gd name="T28" fmla="*/ 154 w 215"/>
              <a:gd name="T29" fmla="*/ 31 h 41"/>
              <a:gd name="T30" fmla="*/ 149 w 215"/>
              <a:gd name="T31" fmla="*/ 31 h 41"/>
              <a:gd name="T32" fmla="*/ 143 w 215"/>
              <a:gd name="T33" fmla="*/ 31 h 41"/>
              <a:gd name="T34" fmla="*/ 135 w 215"/>
              <a:gd name="T35" fmla="*/ 33 h 41"/>
              <a:gd name="T36" fmla="*/ 121 w 215"/>
              <a:gd name="T37" fmla="*/ 33 h 41"/>
              <a:gd name="T38" fmla="*/ 105 w 215"/>
              <a:gd name="T39" fmla="*/ 35 h 41"/>
              <a:gd name="T40" fmla="*/ 86 w 215"/>
              <a:gd name="T41" fmla="*/ 37 h 41"/>
              <a:gd name="T42" fmla="*/ 70 w 215"/>
              <a:gd name="T43" fmla="*/ 39 h 41"/>
              <a:gd name="T44" fmla="*/ 56 w 215"/>
              <a:gd name="T45" fmla="*/ 41 h 41"/>
              <a:gd name="T46" fmla="*/ 49 w 215"/>
              <a:gd name="T47" fmla="*/ 41 h 41"/>
              <a:gd name="T48" fmla="*/ 39 w 215"/>
              <a:gd name="T49" fmla="*/ 41 h 41"/>
              <a:gd name="T50" fmla="*/ 23 w 215"/>
              <a:gd name="T51" fmla="*/ 37 h 41"/>
              <a:gd name="T52" fmla="*/ 11 w 215"/>
              <a:gd name="T53" fmla="*/ 31 h 41"/>
              <a:gd name="T54" fmla="*/ 4 w 215"/>
              <a:gd name="T55" fmla="*/ 29 h 41"/>
              <a:gd name="T56" fmla="*/ 2 w 215"/>
              <a:gd name="T57" fmla="*/ 25 h 41"/>
              <a:gd name="T58" fmla="*/ 2 w 215"/>
              <a:gd name="T59" fmla="*/ 23 h 41"/>
              <a:gd name="T60" fmla="*/ 4 w 215"/>
              <a:gd name="T61" fmla="*/ 21 h 41"/>
              <a:gd name="T62" fmla="*/ 9 w 215"/>
              <a:gd name="T63" fmla="*/ 20 h 41"/>
              <a:gd name="T64" fmla="*/ 19 w 215"/>
              <a:gd name="T65" fmla="*/ 18 h 41"/>
              <a:gd name="T66" fmla="*/ 29 w 215"/>
              <a:gd name="T67" fmla="*/ 16 h 41"/>
              <a:gd name="T68" fmla="*/ 43 w 215"/>
              <a:gd name="T69" fmla="*/ 16 h 41"/>
              <a:gd name="T70" fmla="*/ 60 w 215"/>
              <a:gd name="T71" fmla="*/ 14 h 41"/>
              <a:gd name="T72" fmla="*/ 80 w 215"/>
              <a:gd name="T73" fmla="*/ 12 h 41"/>
              <a:gd name="T74" fmla="*/ 102 w 215"/>
              <a:gd name="T75" fmla="*/ 10 h 41"/>
              <a:gd name="T76" fmla="*/ 113 w 215"/>
              <a:gd name="T77" fmla="*/ 8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15" h="41">
                <a:moveTo>
                  <a:pt x="113" y="8"/>
                </a:moveTo>
                <a:lnTo>
                  <a:pt x="127" y="6"/>
                </a:lnTo>
                <a:lnTo>
                  <a:pt x="137" y="4"/>
                </a:lnTo>
                <a:lnTo>
                  <a:pt x="147" y="4"/>
                </a:lnTo>
                <a:lnTo>
                  <a:pt x="156" y="2"/>
                </a:lnTo>
                <a:lnTo>
                  <a:pt x="164" y="2"/>
                </a:lnTo>
                <a:lnTo>
                  <a:pt x="170" y="2"/>
                </a:lnTo>
                <a:lnTo>
                  <a:pt x="176" y="0"/>
                </a:lnTo>
                <a:lnTo>
                  <a:pt x="180" y="0"/>
                </a:lnTo>
                <a:lnTo>
                  <a:pt x="186" y="2"/>
                </a:lnTo>
                <a:lnTo>
                  <a:pt x="192" y="2"/>
                </a:lnTo>
                <a:lnTo>
                  <a:pt x="198" y="4"/>
                </a:lnTo>
                <a:lnTo>
                  <a:pt x="203" y="8"/>
                </a:lnTo>
                <a:lnTo>
                  <a:pt x="207" y="12"/>
                </a:lnTo>
                <a:lnTo>
                  <a:pt x="211" y="14"/>
                </a:lnTo>
                <a:lnTo>
                  <a:pt x="213" y="18"/>
                </a:lnTo>
                <a:lnTo>
                  <a:pt x="215" y="20"/>
                </a:lnTo>
                <a:lnTo>
                  <a:pt x="213" y="21"/>
                </a:lnTo>
                <a:lnTo>
                  <a:pt x="211" y="23"/>
                </a:lnTo>
                <a:lnTo>
                  <a:pt x="209" y="25"/>
                </a:lnTo>
                <a:lnTo>
                  <a:pt x="205" y="25"/>
                </a:lnTo>
                <a:lnTo>
                  <a:pt x="201" y="27"/>
                </a:lnTo>
                <a:lnTo>
                  <a:pt x="198" y="27"/>
                </a:lnTo>
                <a:lnTo>
                  <a:pt x="190" y="27"/>
                </a:lnTo>
                <a:lnTo>
                  <a:pt x="184" y="29"/>
                </a:lnTo>
                <a:lnTo>
                  <a:pt x="176" y="29"/>
                </a:lnTo>
                <a:lnTo>
                  <a:pt x="170" y="29"/>
                </a:lnTo>
                <a:lnTo>
                  <a:pt x="164" y="31"/>
                </a:lnTo>
                <a:lnTo>
                  <a:pt x="160" y="31"/>
                </a:lnTo>
                <a:lnTo>
                  <a:pt x="154" y="31"/>
                </a:lnTo>
                <a:lnTo>
                  <a:pt x="150" y="31"/>
                </a:lnTo>
                <a:lnTo>
                  <a:pt x="149" y="31"/>
                </a:lnTo>
                <a:lnTo>
                  <a:pt x="145" y="31"/>
                </a:lnTo>
                <a:lnTo>
                  <a:pt x="143" y="31"/>
                </a:lnTo>
                <a:lnTo>
                  <a:pt x="139" y="33"/>
                </a:lnTo>
                <a:lnTo>
                  <a:pt x="135" y="33"/>
                </a:lnTo>
                <a:lnTo>
                  <a:pt x="129" y="33"/>
                </a:lnTo>
                <a:lnTo>
                  <a:pt x="121" y="33"/>
                </a:lnTo>
                <a:lnTo>
                  <a:pt x="115" y="35"/>
                </a:lnTo>
                <a:lnTo>
                  <a:pt x="105" y="35"/>
                </a:lnTo>
                <a:lnTo>
                  <a:pt x="96" y="37"/>
                </a:lnTo>
                <a:lnTo>
                  <a:pt x="86" y="37"/>
                </a:lnTo>
                <a:lnTo>
                  <a:pt x="78" y="39"/>
                </a:lnTo>
                <a:lnTo>
                  <a:pt x="70" y="39"/>
                </a:lnTo>
                <a:lnTo>
                  <a:pt x="62" y="41"/>
                </a:lnTo>
                <a:lnTo>
                  <a:pt x="56" y="41"/>
                </a:lnTo>
                <a:lnTo>
                  <a:pt x="53" y="41"/>
                </a:lnTo>
                <a:lnTo>
                  <a:pt x="49" y="41"/>
                </a:lnTo>
                <a:lnTo>
                  <a:pt x="45" y="41"/>
                </a:lnTo>
                <a:lnTo>
                  <a:pt x="39" y="41"/>
                </a:lnTo>
                <a:lnTo>
                  <a:pt x="31" y="39"/>
                </a:lnTo>
                <a:lnTo>
                  <a:pt x="23" y="37"/>
                </a:lnTo>
                <a:lnTo>
                  <a:pt x="15" y="33"/>
                </a:lnTo>
                <a:lnTo>
                  <a:pt x="11" y="31"/>
                </a:lnTo>
                <a:lnTo>
                  <a:pt x="7" y="29"/>
                </a:lnTo>
                <a:lnTo>
                  <a:pt x="4" y="29"/>
                </a:lnTo>
                <a:lnTo>
                  <a:pt x="2" y="27"/>
                </a:lnTo>
                <a:lnTo>
                  <a:pt x="2" y="25"/>
                </a:lnTo>
                <a:lnTo>
                  <a:pt x="0" y="25"/>
                </a:lnTo>
                <a:lnTo>
                  <a:pt x="2" y="23"/>
                </a:lnTo>
                <a:lnTo>
                  <a:pt x="2" y="21"/>
                </a:lnTo>
                <a:lnTo>
                  <a:pt x="4" y="21"/>
                </a:lnTo>
                <a:lnTo>
                  <a:pt x="7" y="21"/>
                </a:lnTo>
                <a:lnTo>
                  <a:pt x="9" y="20"/>
                </a:lnTo>
                <a:lnTo>
                  <a:pt x="13" y="20"/>
                </a:lnTo>
                <a:lnTo>
                  <a:pt x="19" y="18"/>
                </a:lnTo>
                <a:lnTo>
                  <a:pt x="23" y="18"/>
                </a:lnTo>
                <a:lnTo>
                  <a:pt x="29" y="16"/>
                </a:lnTo>
                <a:lnTo>
                  <a:pt x="35" y="16"/>
                </a:lnTo>
                <a:lnTo>
                  <a:pt x="43" y="16"/>
                </a:lnTo>
                <a:lnTo>
                  <a:pt x="51" y="14"/>
                </a:lnTo>
                <a:lnTo>
                  <a:pt x="60" y="14"/>
                </a:lnTo>
                <a:lnTo>
                  <a:pt x="68" y="14"/>
                </a:lnTo>
                <a:lnTo>
                  <a:pt x="80" y="12"/>
                </a:lnTo>
                <a:lnTo>
                  <a:pt x="90" y="10"/>
                </a:lnTo>
                <a:lnTo>
                  <a:pt x="102" y="10"/>
                </a:lnTo>
                <a:lnTo>
                  <a:pt x="113" y="8"/>
                </a:lnTo>
                <a:lnTo>
                  <a:pt x="113" y="8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109">
            <a:extLst>
              <a:ext uri="{FF2B5EF4-FFF2-40B4-BE49-F238E27FC236}">
                <a16:creationId xmlns:a16="http://schemas.microsoft.com/office/drawing/2014/main" xmlns="" id="{6E5EC5E1-4791-4A2C-A986-DF7F26B3284E}"/>
              </a:ext>
            </a:extLst>
          </p:cNvPr>
          <p:cNvSpPr>
            <a:spLocks/>
          </p:cNvSpPr>
          <p:nvPr/>
        </p:nvSpPr>
        <p:spPr bwMode="auto">
          <a:xfrm>
            <a:off x="8596380" y="6118560"/>
            <a:ext cx="2113905" cy="348148"/>
          </a:xfrm>
          <a:custGeom>
            <a:avLst/>
            <a:gdLst>
              <a:gd name="T0" fmla="*/ 192 w 435"/>
              <a:gd name="T1" fmla="*/ 33 h 51"/>
              <a:gd name="T2" fmla="*/ 162 w 435"/>
              <a:gd name="T3" fmla="*/ 35 h 51"/>
              <a:gd name="T4" fmla="*/ 133 w 435"/>
              <a:gd name="T5" fmla="*/ 39 h 51"/>
              <a:gd name="T6" fmla="*/ 108 w 435"/>
              <a:gd name="T7" fmla="*/ 41 h 51"/>
              <a:gd name="T8" fmla="*/ 84 w 435"/>
              <a:gd name="T9" fmla="*/ 45 h 51"/>
              <a:gd name="T10" fmla="*/ 64 w 435"/>
              <a:gd name="T11" fmla="*/ 47 h 51"/>
              <a:gd name="T12" fmla="*/ 51 w 435"/>
              <a:gd name="T13" fmla="*/ 49 h 51"/>
              <a:gd name="T14" fmla="*/ 43 w 435"/>
              <a:gd name="T15" fmla="*/ 51 h 51"/>
              <a:gd name="T16" fmla="*/ 33 w 435"/>
              <a:gd name="T17" fmla="*/ 49 h 51"/>
              <a:gd name="T18" fmla="*/ 19 w 435"/>
              <a:gd name="T19" fmla="*/ 45 h 51"/>
              <a:gd name="T20" fmla="*/ 8 w 435"/>
              <a:gd name="T21" fmla="*/ 39 h 51"/>
              <a:gd name="T22" fmla="*/ 4 w 435"/>
              <a:gd name="T23" fmla="*/ 35 h 51"/>
              <a:gd name="T24" fmla="*/ 0 w 435"/>
              <a:gd name="T25" fmla="*/ 31 h 51"/>
              <a:gd name="T26" fmla="*/ 0 w 435"/>
              <a:gd name="T27" fmla="*/ 29 h 51"/>
              <a:gd name="T28" fmla="*/ 4 w 435"/>
              <a:gd name="T29" fmla="*/ 27 h 51"/>
              <a:gd name="T30" fmla="*/ 6 w 435"/>
              <a:gd name="T31" fmla="*/ 27 h 51"/>
              <a:gd name="T32" fmla="*/ 12 w 435"/>
              <a:gd name="T33" fmla="*/ 25 h 51"/>
              <a:gd name="T34" fmla="*/ 19 w 435"/>
              <a:gd name="T35" fmla="*/ 25 h 51"/>
              <a:gd name="T36" fmla="*/ 29 w 435"/>
              <a:gd name="T37" fmla="*/ 23 h 51"/>
              <a:gd name="T38" fmla="*/ 41 w 435"/>
              <a:gd name="T39" fmla="*/ 23 h 51"/>
              <a:gd name="T40" fmla="*/ 57 w 435"/>
              <a:gd name="T41" fmla="*/ 21 h 51"/>
              <a:gd name="T42" fmla="*/ 72 w 435"/>
              <a:gd name="T43" fmla="*/ 19 h 51"/>
              <a:gd name="T44" fmla="*/ 108 w 435"/>
              <a:gd name="T45" fmla="*/ 19 h 51"/>
              <a:gd name="T46" fmla="*/ 147 w 435"/>
              <a:gd name="T47" fmla="*/ 15 h 51"/>
              <a:gd name="T48" fmla="*/ 188 w 435"/>
              <a:gd name="T49" fmla="*/ 11 h 51"/>
              <a:gd name="T50" fmla="*/ 233 w 435"/>
              <a:gd name="T51" fmla="*/ 8 h 51"/>
              <a:gd name="T52" fmla="*/ 278 w 435"/>
              <a:gd name="T53" fmla="*/ 4 h 51"/>
              <a:gd name="T54" fmla="*/ 313 w 435"/>
              <a:gd name="T55" fmla="*/ 2 h 51"/>
              <a:gd name="T56" fmla="*/ 345 w 435"/>
              <a:gd name="T57" fmla="*/ 0 h 51"/>
              <a:gd name="T58" fmla="*/ 366 w 435"/>
              <a:gd name="T59" fmla="*/ 0 h 51"/>
              <a:gd name="T60" fmla="*/ 384 w 435"/>
              <a:gd name="T61" fmla="*/ 0 h 51"/>
              <a:gd name="T62" fmla="*/ 398 w 435"/>
              <a:gd name="T63" fmla="*/ 2 h 51"/>
              <a:gd name="T64" fmla="*/ 409 w 435"/>
              <a:gd name="T65" fmla="*/ 4 h 51"/>
              <a:gd name="T66" fmla="*/ 419 w 435"/>
              <a:gd name="T67" fmla="*/ 9 h 51"/>
              <a:gd name="T68" fmla="*/ 427 w 435"/>
              <a:gd name="T69" fmla="*/ 13 h 51"/>
              <a:gd name="T70" fmla="*/ 431 w 435"/>
              <a:gd name="T71" fmla="*/ 19 h 51"/>
              <a:gd name="T72" fmla="*/ 435 w 435"/>
              <a:gd name="T73" fmla="*/ 23 h 51"/>
              <a:gd name="T74" fmla="*/ 435 w 435"/>
              <a:gd name="T75" fmla="*/ 31 h 51"/>
              <a:gd name="T76" fmla="*/ 429 w 435"/>
              <a:gd name="T77" fmla="*/ 37 h 51"/>
              <a:gd name="T78" fmla="*/ 417 w 435"/>
              <a:gd name="T79" fmla="*/ 37 h 51"/>
              <a:gd name="T80" fmla="*/ 396 w 435"/>
              <a:gd name="T81" fmla="*/ 35 h 51"/>
              <a:gd name="T82" fmla="*/ 368 w 435"/>
              <a:gd name="T83" fmla="*/ 33 h 51"/>
              <a:gd name="T84" fmla="*/ 335 w 435"/>
              <a:gd name="T85" fmla="*/ 31 h 51"/>
              <a:gd name="T86" fmla="*/ 307 w 435"/>
              <a:gd name="T87" fmla="*/ 29 h 51"/>
              <a:gd name="T88" fmla="*/ 284 w 435"/>
              <a:gd name="T89" fmla="*/ 29 h 51"/>
              <a:gd name="T90" fmla="*/ 256 w 435"/>
              <a:gd name="T91" fmla="*/ 29 h 51"/>
              <a:gd name="T92" fmla="*/ 227 w 435"/>
              <a:gd name="T93" fmla="*/ 31 h 51"/>
              <a:gd name="T94" fmla="*/ 209 w 435"/>
              <a:gd name="T95" fmla="*/ 3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35" h="51">
                <a:moveTo>
                  <a:pt x="209" y="31"/>
                </a:moveTo>
                <a:lnTo>
                  <a:pt x="192" y="33"/>
                </a:lnTo>
                <a:lnTo>
                  <a:pt x="176" y="35"/>
                </a:lnTo>
                <a:lnTo>
                  <a:pt x="162" y="35"/>
                </a:lnTo>
                <a:lnTo>
                  <a:pt x="147" y="37"/>
                </a:lnTo>
                <a:lnTo>
                  <a:pt x="133" y="39"/>
                </a:lnTo>
                <a:lnTo>
                  <a:pt x="119" y="39"/>
                </a:lnTo>
                <a:lnTo>
                  <a:pt x="108" y="41"/>
                </a:lnTo>
                <a:lnTo>
                  <a:pt x="96" y="43"/>
                </a:lnTo>
                <a:lnTo>
                  <a:pt x="84" y="45"/>
                </a:lnTo>
                <a:lnTo>
                  <a:pt x="74" y="47"/>
                </a:lnTo>
                <a:lnTo>
                  <a:pt x="64" y="47"/>
                </a:lnTo>
                <a:lnTo>
                  <a:pt x="59" y="49"/>
                </a:lnTo>
                <a:lnTo>
                  <a:pt x="51" y="49"/>
                </a:lnTo>
                <a:lnTo>
                  <a:pt x="47" y="49"/>
                </a:lnTo>
                <a:lnTo>
                  <a:pt x="43" y="51"/>
                </a:lnTo>
                <a:lnTo>
                  <a:pt x="39" y="51"/>
                </a:lnTo>
                <a:lnTo>
                  <a:pt x="33" y="49"/>
                </a:lnTo>
                <a:lnTo>
                  <a:pt x="27" y="47"/>
                </a:lnTo>
                <a:lnTo>
                  <a:pt x="19" y="45"/>
                </a:lnTo>
                <a:lnTo>
                  <a:pt x="12" y="41"/>
                </a:lnTo>
                <a:lnTo>
                  <a:pt x="8" y="39"/>
                </a:lnTo>
                <a:lnTo>
                  <a:pt x="6" y="37"/>
                </a:lnTo>
                <a:lnTo>
                  <a:pt x="4" y="35"/>
                </a:lnTo>
                <a:lnTo>
                  <a:pt x="2" y="33"/>
                </a:lnTo>
                <a:lnTo>
                  <a:pt x="0" y="31"/>
                </a:lnTo>
                <a:lnTo>
                  <a:pt x="0" y="31"/>
                </a:lnTo>
                <a:lnTo>
                  <a:pt x="0" y="29"/>
                </a:lnTo>
                <a:lnTo>
                  <a:pt x="2" y="29"/>
                </a:lnTo>
                <a:lnTo>
                  <a:pt x="4" y="27"/>
                </a:lnTo>
                <a:lnTo>
                  <a:pt x="4" y="27"/>
                </a:lnTo>
                <a:lnTo>
                  <a:pt x="6" y="27"/>
                </a:lnTo>
                <a:lnTo>
                  <a:pt x="10" y="27"/>
                </a:lnTo>
                <a:lnTo>
                  <a:pt x="12" y="25"/>
                </a:lnTo>
                <a:lnTo>
                  <a:pt x="15" y="25"/>
                </a:lnTo>
                <a:lnTo>
                  <a:pt x="19" y="25"/>
                </a:lnTo>
                <a:lnTo>
                  <a:pt x="25" y="25"/>
                </a:lnTo>
                <a:lnTo>
                  <a:pt x="29" y="23"/>
                </a:lnTo>
                <a:lnTo>
                  <a:pt x="35" y="23"/>
                </a:lnTo>
                <a:lnTo>
                  <a:pt x="41" y="23"/>
                </a:lnTo>
                <a:lnTo>
                  <a:pt x="49" y="21"/>
                </a:lnTo>
                <a:lnTo>
                  <a:pt x="57" y="21"/>
                </a:lnTo>
                <a:lnTo>
                  <a:pt x="64" y="21"/>
                </a:lnTo>
                <a:lnTo>
                  <a:pt x="72" y="19"/>
                </a:lnTo>
                <a:lnTo>
                  <a:pt x="90" y="19"/>
                </a:lnTo>
                <a:lnTo>
                  <a:pt x="108" y="19"/>
                </a:lnTo>
                <a:lnTo>
                  <a:pt x="127" y="17"/>
                </a:lnTo>
                <a:lnTo>
                  <a:pt x="147" y="15"/>
                </a:lnTo>
                <a:lnTo>
                  <a:pt x="166" y="13"/>
                </a:lnTo>
                <a:lnTo>
                  <a:pt x="188" y="11"/>
                </a:lnTo>
                <a:lnTo>
                  <a:pt x="211" y="9"/>
                </a:lnTo>
                <a:lnTo>
                  <a:pt x="233" y="8"/>
                </a:lnTo>
                <a:lnTo>
                  <a:pt x="256" y="6"/>
                </a:lnTo>
                <a:lnTo>
                  <a:pt x="278" y="4"/>
                </a:lnTo>
                <a:lnTo>
                  <a:pt x="298" y="2"/>
                </a:lnTo>
                <a:lnTo>
                  <a:pt x="313" y="2"/>
                </a:lnTo>
                <a:lnTo>
                  <a:pt x="329" y="0"/>
                </a:lnTo>
                <a:lnTo>
                  <a:pt x="345" y="0"/>
                </a:lnTo>
                <a:lnTo>
                  <a:pt x="356" y="0"/>
                </a:lnTo>
                <a:lnTo>
                  <a:pt x="366" y="0"/>
                </a:lnTo>
                <a:lnTo>
                  <a:pt x="374" y="0"/>
                </a:lnTo>
                <a:lnTo>
                  <a:pt x="384" y="0"/>
                </a:lnTo>
                <a:lnTo>
                  <a:pt x="392" y="0"/>
                </a:lnTo>
                <a:lnTo>
                  <a:pt x="398" y="2"/>
                </a:lnTo>
                <a:lnTo>
                  <a:pt x="403" y="4"/>
                </a:lnTo>
                <a:lnTo>
                  <a:pt x="409" y="4"/>
                </a:lnTo>
                <a:lnTo>
                  <a:pt x="415" y="6"/>
                </a:lnTo>
                <a:lnTo>
                  <a:pt x="419" y="9"/>
                </a:lnTo>
                <a:lnTo>
                  <a:pt x="423" y="11"/>
                </a:lnTo>
                <a:lnTo>
                  <a:pt x="427" y="13"/>
                </a:lnTo>
                <a:lnTo>
                  <a:pt x="429" y="15"/>
                </a:lnTo>
                <a:lnTo>
                  <a:pt x="431" y="19"/>
                </a:lnTo>
                <a:lnTo>
                  <a:pt x="433" y="21"/>
                </a:lnTo>
                <a:lnTo>
                  <a:pt x="435" y="23"/>
                </a:lnTo>
                <a:lnTo>
                  <a:pt x="435" y="27"/>
                </a:lnTo>
                <a:lnTo>
                  <a:pt x="435" y="31"/>
                </a:lnTo>
                <a:lnTo>
                  <a:pt x="433" y="35"/>
                </a:lnTo>
                <a:lnTo>
                  <a:pt x="429" y="37"/>
                </a:lnTo>
                <a:lnTo>
                  <a:pt x="425" y="37"/>
                </a:lnTo>
                <a:lnTo>
                  <a:pt x="417" y="37"/>
                </a:lnTo>
                <a:lnTo>
                  <a:pt x="407" y="35"/>
                </a:lnTo>
                <a:lnTo>
                  <a:pt x="396" y="35"/>
                </a:lnTo>
                <a:lnTo>
                  <a:pt x="384" y="33"/>
                </a:lnTo>
                <a:lnTo>
                  <a:pt x="368" y="33"/>
                </a:lnTo>
                <a:lnTo>
                  <a:pt x="352" y="31"/>
                </a:lnTo>
                <a:lnTo>
                  <a:pt x="335" y="31"/>
                </a:lnTo>
                <a:lnTo>
                  <a:pt x="317" y="31"/>
                </a:lnTo>
                <a:lnTo>
                  <a:pt x="307" y="29"/>
                </a:lnTo>
                <a:lnTo>
                  <a:pt x="296" y="29"/>
                </a:lnTo>
                <a:lnTo>
                  <a:pt x="284" y="29"/>
                </a:lnTo>
                <a:lnTo>
                  <a:pt x="272" y="29"/>
                </a:lnTo>
                <a:lnTo>
                  <a:pt x="256" y="29"/>
                </a:lnTo>
                <a:lnTo>
                  <a:pt x="243" y="31"/>
                </a:lnTo>
                <a:lnTo>
                  <a:pt x="227" y="31"/>
                </a:lnTo>
                <a:lnTo>
                  <a:pt x="209" y="31"/>
                </a:lnTo>
                <a:lnTo>
                  <a:pt x="209" y="31"/>
                </a:lnTo>
              </a:path>
            </a:pathLst>
          </a:custGeom>
          <a:solidFill>
            <a:srgbClr val="FF0000"/>
          </a:solidFill>
          <a:ln w="19050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xmlns="" id="{19326C36-064F-446F-8525-036563351CA4}"/>
              </a:ext>
            </a:extLst>
          </p:cNvPr>
          <p:cNvSpPr/>
          <p:nvPr/>
        </p:nvSpPr>
        <p:spPr>
          <a:xfrm rot="2489337">
            <a:off x="6710940" y="976648"/>
            <a:ext cx="495875" cy="952111"/>
          </a:xfrm>
          <a:custGeom>
            <a:avLst/>
            <a:gdLst>
              <a:gd name="connsiteX0" fmla="*/ 210046 w 495875"/>
              <a:gd name="connsiteY0" fmla="*/ 0 h 952111"/>
              <a:gd name="connsiteX1" fmla="*/ 211255 w 495875"/>
              <a:gd name="connsiteY1" fmla="*/ 1367 h 952111"/>
              <a:gd name="connsiteX2" fmla="*/ 212750 w 495875"/>
              <a:gd name="connsiteY2" fmla="*/ 17709 h 952111"/>
              <a:gd name="connsiteX3" fmla="*/ 217880 w 495875"/>
              <a:gd name="connsiteY3" fmla="*/ 30837 h 952111"/>
              <a:gd name="connsiteX4" fmla="*/ 212104 w 495875"/>
              <a:gd name="connsiteY4" fmla="*/ 53609 h 952111"/>
              <a:gd name="connsiteX5" fmla="*/ 210711 w 495875"/>
              <a:gd name="connsiteY5" fmla="*/ 81338 h 952111"/>
              <a:gd name="connsiteX6" fmla="*/ 220972 w 495875"/>
              <a:gd name="connsiteY6" fmla="*/ 107592 h 952111"/>
              <a:gd name="connsiteX7" fmla="*/ 231233 w 495875"/>
              <a:gd name="connsiteY7" fmla="*/ 133846 h 952111"/>
              <a:gd name="connsiteX8" fmla="*/ 250260 w 495875"/>
              <a:gd name="connsiteY8" fmla="*/ 170013 h 952111"/>
              <a:gd name="connsiteX9" fmla="*/ 278053 w 495875"/>
              <a:gd name="connsiteY9" fmla="*/ 216091 h 952111"/>
              <a:gd name="connsiteX10" fmla="*/ 314611 w 495875"/>
              <a:gd name="connsiteY10" fmla="*/ 272082 h 952111"/>
              <a:gd name="connsiteX11" fmla="*/ 343899 w 495875"/>
              <a:gd name="connsiteY11" fmla="*/ 334502 h 952111"/>
              <a:gd name="connsiteX12" fmla="*/ 370298 w 495875"/>
              <a:gd name="connsiteY12" fmla="*/ 408309 h 952111"/>
              <a:gd name="connsiteX13" fmla="*/ 392316 w 495875"/>
              <a:gd name="connsiteY13" fmla="*/ 477160 h 952111"/>
              <a:gd name="connsiteX14" fmla="*/ 423099 w 495875"/>
              <a:gd name="connsiteY14" fmla="*/ 555923 h 952111"/>
              <a:gd name="connsiteX15" fmla="*/ 445115 w 495875"/>
              <a:gd name="connsiteY15" fmla="*/ 624774 h 952111"/>
              <a:gd name="connsiteX16" fmla="*/ 479533 w 495875"/>
              <a:gd name="connsiteY16" fmla="*/ 700321 h 952111"/>
              <a:gd name="connsiteX17" fmla="*/ 489897 w 495875"/>
              <a:gd name="connsiteY17" fmla="*/ 770647 h 952111"/>
              <a:gd name="connsiteX18" fmla="*/ 495875 w 495875"/>
              <a:gd name="connsiteY18" fmla="*/ 836016 h 952111"/>
              <a:gd name="connsiteX19" fmla="*/ 485818 w 495875"/>
              <a:gd name="connsiteY19" fmla="*/ 897903 h 952111"/>
              <a:gd name="connsiteX20" fmla="*/ 488808 w 495875"/>
              <a:gd name="connsiteY20" fmla="*/ 930589 h 952111"/>
              <a:gd name="connsiteX21" fmla="*/ 483349 w 495875"/>
              <a:gd name="connsiteY21" fmla="*/ 952111 h 952111"/>
              <a:gd name="connsiteX22" fmla="*/ 243523 w 495875"/>
              <a:gd name="connsiteY22" fmla="*/ 747345 h 952111"/>
              <a:gd name="connsiteX23" fmla="*/ 239182 w 495875"/>
              <a:gd name="connsiteY23" fmla="*/ 736239 h 952111"/>
              <a:gd name="connsiteX24" fmla="*/ 228921 w 495875"/>
              <a:gd name="connsiteY24" fmla="*/ 709984 h 952111"/>
              <a:gd name="connsiteX25" fmla="*/ 225931 w 495875"/>
              <a:gd name="connsiteY25" fmla="*/ 677300 h 952111"/>
              <a:gd name="connsiteX26" fmla="*/ 206904 w 495875"/>
              <a:gd name="connsiteY26" fmla="*/ 641134 h 952111"/>
              <a:gd name="connsiteX27" fmla="*/ 186382 w 495875"/>
              <a:gd name="connsiteY27" fmla="*/ 588625 h 952111"/>
              <a:gd name="connsiteX28" fmla="*/ 161478 w 495875"/>
              <a:gd name="connsiteY28" fmla="*/ 531161 h 952111"/>
              <a:gd name="connsiteX29" fmla="*/ 140956 w 495875"/>
              <a:gd name="connsiteY29" fmla="*/ 478652 h 952111"/>
              <a:gd name="connsiteX30" fmla="*/ 113163 w 495875"/>
              <a:gd name="connsiteY30" fmla="*/ 432574 h 952111"/>
              <a:gd name="connsiteX31" fmla="*/ 94136 w 495875"/>
              <a:gd name="connsiteY31" fmla="*/ 396407 h 952111"/>
              <a:gd name="connsiteX32" fmla="*/ 75109 w 495875"/>
              <a:gd name="connsiteY32" fmla="*/ 360242 h 952111"/>
              <a:gd name="connsiteX33" fmla="*/ 56082 w 495875"/>
              <a:gd name="connsiteY33" fmla="*/ 324075 h 952111"/>
              <a:gd name="connsiteX34" fmla="*/ 45821 w 495875"/>
              <a:gd name="connsiteY34" fmla="*/ 297821 h 952111"/>
              <a:gd name="connsiteX35" fmla="*/ 37055 w 495875"/>
              <a:gd name="connsiteY35" fmla="*/ 287909 h 952111"/>
              <a:gd name="connsiteX36" fmla="*/ 28289 w 495875"/>
              <a:gd name="connsiteY36" fmla="*/ 277997 h 952111"/>
              <a:gd name="connsiteX37" fmla="*/ 10758 w 495875"/>
              <a:gd name="connsiteY37" fmla="*/ 258174 h 952111"/>
              <a:gd name="connsiteX38" fmla="*/ 6375 w 495875"/>
              <a:gd name="connsiteY38" fmla="*/ 253218 h 952111"/>
              <a:gd name="connsiteX39" fmla="*/ 0 w 495875"/>
              <a:gd name="connsiteY39" fmla="*/ 246010 h 952111"/>
              <a:gd name="connsiteX40" fmla="*/ 210046 w 495875"/>
              <a:gd name="connsiteY40" fmla="*/ 0 h 952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495875" h="952111">
                <a:moveTo>
                  <a:pt x="210046" y="0"/>
                </a:moveTo>
                <a:lnTo>
                  <a:pt x="211255" y="1367"/>
                </a:lnTo>
                <a:lnTo>
                  <a:pt x="212750" y="17709"/>
                </a:lnTo>
                <a:lnTo>
                  <a:pt x="217880" y="30837"/>
                </a:lnTo>
                <a:lnTo>
                  <a:pt x="212104" y="53609"/>
                </a:lnTo>
                <a:lnTo>
                  <a:pt x="210711" y="81338"/>
                </a:lnTo>
                <a:lnTo>
                  <a:pt x="220972" y="107592"/>
                </a:lnTo>
                <a:lnTo>
                  <a:pt x="231233" y="133846"/>
                </a:lnTo>
                <a:lnTo>
                  <a:pt x="250260" y="170013"/>
                </a:lnTo>
                <a:lnTo>
                  <a:pt x="278053" y="216091"/>
                </a:lnTo>
                <a:lnTo>
                  <a:pt x="314611" y="272082"/>
                </a:lnTo>
                <a:lnTo>
                  <a:pt x="343899" y="334502"/>
                </a:lnTo>
                <a:lnTo>
                  <a:pt x="370298" y="408309"/>
                </a:lnTo>
                <a:lnTo>
                  <a:pt x="392316" y="477160"/>
                </a:lnTo>
                <a:lnTo>
                  <a:pt x="423099" y="555923"/>
                </a:lnTo>
                <a:lnTo>
                  <a:pt x="445115" y="624774"/>
                </a:lnTo>
                <a:lnTo>
                  <a:pt x="479533" y="700321"/>
                </a:lnTo>
                <a:lnTo>
                  <a:pt x="489897" y="770647"/>
                </a:lnTo>
                <a:lnTo>
                  <a:pt x="495875" y="836016"/>
                </a:lnTo>
                <a:lnTo>
                  <a:pt x="485818" y="897903"/>
                </a:lnTo>
                <a:lnTo>
                  <a:pt x="488808" y="930589"/>
                </a:lnTo>
                <a:lnTo>
                  <a:pt x="483349" y="952111"/>
                </a:lnTo>
                <a:lnTo>
                  <a:pt x="243523" y="747345"/>
                </a:lnTo>
                <a:lnTo>
                  <a:pt x="239182" y="736239"/>
                </a:lnTo>
                <a:lnTo>
                  <a:pt x="228921" y="709984"/>
                </a:lnTo>
                <a:lnTo>
                  <a:pt x="225931" y="677300"/>
                </a:lnTo>
                <a:lnTo>
                  <a:pt x="206904" y="641134"/>
                </a:lnTo>
                <a:lnTo>
                  <a:pt x="186382" y="588625"/>
                </a:lnTo>
                <a:lnTo>
                  <a:pt x="161478" y="531161"/>
                </a:lnTo>
                <a:lnTo>
                  <a:pt x="140956" y="478652"/>
                </a:lnTo>
                <a:lnTo>
                  <a:pt x="113163" y="432574"/>
                </a:lnTo>
                <a:lnTo>
                  <a:pt x="94136" y="396407"/>
                </a:lnTo>
                <a:lnTo>
                  <a:pt x="75109" y="360242"/>
                </a:lnTo>
                <a:lnTo>
                  <a:pt x="56082" y="324075"/>
                </a:lnTo>
                <a:lnTo>
                  <a:pt x="45821" y="297821"/>
                </a:lnTo>
                <a:lnTo>
                  <a:pt x="37055" y="287909"/>
                </a:lnTo>
                <a:lnTo>
                  <a:pt x="28289" y="277997"/>
                </a:lnTo>
                <a:lnTo>
                  <a:pt x="10758" y="258174"/>
                </a:lnTo>
                <a:lnTo>
                  <a:pt x="6375" y="253218"/>
                </a:lnTo>
                <a:lnTo>
                  <a:pt x="0" y="246010"/>
                </a:lnTo>
                <a:lnTo>
                  <a:pt x="210046" y="0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xmlns="" id="{1F19DE1C-0302-4001-B6EE-23FE6FEAC990}"/>
              </a:ext>
            </a:extLst>
          </p:cNvPr>
          <p:cNvSpPr/>
          <p:nvPr/>
        </p:nvSpPr>
        <p:spPr>
          <a:xfrm rot="2489337">
            <a:off x="5226813" y="1273866"/>
            <a:ext cx="398171" cy="588031"/>
          </a:xfrm>
          <a:custGeom>
            <a:avLst/>
            <a:gdLst>
              <a:gd name="connsiteX0" fmla="*/ 25724 w 398171"/>
              <a:gd name="connsiteY0" fmla="*/ 256318 h 588031"/>
              <a:gd name="connsiteX1" fmla="*/ 32256 w 398171"/>
              <a:gd name="connsiteY1" fmla="*/ 250542 h 588031"/>
              <a:gd name="connsiteX2" fmla="*/ 46827 w 398171"/>
              <a:gd name="connsiteY2" fmla="*/ 237654 h 588031"/>
              <a:gd name="connsiteX3" fmla="*/ 66518 w 398171"/>
              <a:gd name="connsiteY3" fmla="*/ 237896 h 588031"/>
              <a:gd name="connsiteX4" fmla="*/ 88376 w 398171"/>
              <a:gd name="connsiteY4" fmla="*/ 218565 h 588031"/>
              <a:gd name="connsiteX5" fmla="*/ 110234 w 398171"/>
              <a:gd name="connsiteY5" fmla="*/ 199234 h 588031"/>
              <a:gd name="connsiteX6" fmla="*/ 132093 w 398171"/>
              <a:gd name="connsiteY6" fmla="*/ 179902 h 588031"/>
              <a:gd name="connsiteX7" fmla="*/ 161237 w 398171"/>
              <a:gd name="connsiteY7" fmla="*/ 154128 h 588031"/>
              <a:gd name="connsiteX8" fmla="*/ 190382 w 398171"/>
              <a:gd name="connsiteY8" fmla="*/ 128353 h 588031"/>
              <a:gd name="connsiteX9" fmla="*/ 219526 w 398171"/>
              <a:gd name="connsiteY9" fmla="*/ 102578 h 588031"/>
              <a:gd name="connsiteX10" fmla="*/ 252314 w 398171"/>
              <a:gd name="connsiteY10" fmla="*/ 73581 h 588031"/>
              <a:gd name="connsiteX11" fmla="*/ 288745 w 398171"/>
              <a:gd name="connsiteY11" fmla="*/ 41362 h 588031"/>
              <a:gd name="connsiteX12" fmla="*/ 325175 w 398171"/>
              <a:gd name="connsiteY12" fmla="*/ 9144 h 588031"/>
              <a:gd name="connsiteX13" fmla="*/ 335514 w 398171"/>
              <a:gd name="connsiteY13" fmla="*/ 0 h 588031"/>
              <a:gd name="connsiteX14" fmla="*/ 380442 w 398171"/>
              <a:gd name="connsiteY14" fmla="*/ 3484 h 588031"/>
              <a:gd name="connsiteX15" fmla="*/ 386459 w 398171"/>
              <a:gd name="connsiteY15" fmla="*/ 34393 h 588031"/>
              <a:gd name="connsiteX16" fmla="*/ 387934 w 398171"/>
              <a:gd name="connsiteY16" fmla="*/ 50744 h 588031"/>
              <a:gd name="connsiteX17" fmla="*/ 398171 w 398171"/>
              <a:gd name="connsiteY17" fmla="*/ 77000 h 588031"/>
              <a:gd name="connsiteX18" fmla="*/ 392359 w 398171"/>
              <a:gd name="connsiteY18" fmla="*/ 99795 h 588031"/>
              <a:gd name="connsiteX19" fmla="*/ 393836 w 398171"/>
              <a:gd name="connsiteY19" fmla="*/ 116145 h 588031"/>
              <a:gd name="connsiteX20" fmla="*/ 386549 w 398171"/>
              <a:gd name="connsiteY20" fmla="*/ 122589 h 588031"/>
              <a:gd name="connsiteX21" fmla="*/ 388024 w 398171"/>
              <a:gd name="connsiteY21" fmla="*/ 138940 h 588031"/>
              <a:gd name="connsiteX22" fmla="*/ 373452 w 398171"/>
              <a:gd name="connsiteY22" fmla="*/ 151827 h 588031"/>
              <a:gd name="connsiteX23" fmla="*/ 358880 w 398171"/>
              <a:gd name="connsiteY23" fmla="*/ 164715 h 588031"/>
              <a:gd name="connsiteX24" fmla="*/ 337021 w 398171"/>
              <a:gd name="connsiteY24" fmla="*/ 184046 h 588031"/>
              <a:gd name="connsiteX25" fmla="*/ 318807 w 398171"/>
              <a:gd name="connsiteY25" fmla="*/ 200155 h 588031"/>
              <a:gd name="connsiteX26" fmla="*/ 296948 w 398171"/>
              <a:gd name="connsiteY26" fmla="*/ 219486 h 588031"/>
              <a:gd name="connsiteX27" fmla="*/ 267804 w 398171"/>
              <a:gd name="connsiteY27" fmla="*/ 245260 h 588031"/>
              <a:gd name="connsiteX28" fmla="*/ 238659 w 398171"/>
              <a:gd name="connsiteY28" fmla="*/ 271035 h 588031"/>
              <a:gd name="connsiteX29" fmla="*/ 202228 w 398171"/>
              <a:gd name="connsiteY29" fmla="*/ 303254 h 588031"/>
              <a:gd name="connsiteX30" fmla="*/ 181846 w 398171"/>
              <a:gd name="connsiteY30" fmla="*/ 338935 h 588031"/>
              <a:gd name="connsiteX31" fmla="*/ 156344 w 398171"/>
              <a:gd name="connsiteY31" fmla="*/ 361488 h 588031"/>
              <a:gd name="connsiteX32" fmla="*/ 128675 w 398171"/>
              <a:gd name="connsiteY32" fmla="*/ 403613 h 588031"/>
              <a:gd name="connsiteX33" fmla="*/ 106817 w 398171"/>
              <a:gd name="connsiteY33" fmla="*/ 422944 h 588031"/>
              <a:gd name="connsiteX34" fmla="*/ 86433 w 398171"/>
              <a:gd name="connsiteY34" fmla="*/ 458626 h 588031"/>
              <a:gd name="connsiteX35" fmla="*/ 64575 w 398171"/>
              <a:gd name="connsiteY35" fmla="*/ 477957 h 588031"/>
              <a:gd name="connsiteX36" fmla="*/ 51478 w 398171"/>
              <a:gd name="connsiteY36" fmla="*/ 507195 h 588031"/>
              <a:gd name="connsiteX37" fmla="*/ 45667 w 398171"/>
              <a:gd name="connsiteY37" fmla="*/ 529989 h 588031"/>
              <a:gd name="connsiteX38" fmla="*/ 23808 w 398171"/>
              <a:gd name="connsiteY38" fmla="*/ 549320 h 588031"/>
              <a:gd name="connsiteX39" fmla="*/ 21641 w 398171"/>
              <a:gd name="connsiteY39" fmla="*/ 568892 h 588031"/>
              <a:gd name="connsiteX40" fmla="*/ 7069 w 398171"/>
              <a:gd name="connsiteY40" fmla="*/ 581779 h 588031"/>
              <a:gd name="connsiteX41" fmla="*/ 0 w 398171"/>
              <a:gd name="connsiteY41" fmla="*/ 588031 h 588031"/>
              <a:gd name="connsiteX42" fmla="*/ 25724 w 398171"/>
              <a:gd name="connsiteY42" fmla="*/ 256318 h 588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98171" h="588031">
                <a:moveTo>
                  <a:pt x="25724" y="256318"/>
                </a:moveTo>
                <a:lnTo>
                  <a:pt x="32256" y="250542"/>
                </a:lnTo>
                <a:lnTo>
                  <a:pt x="46827" y="237654"/>
                </a:lnTo>
                <a:lnTo>
                  <a:pt x="66518" y="237896"/>
                </a:lnTo>
                <a:lnTo>
                  <a:pt x="88376" y="218565"/>
                </a:lnTo>
                <a:lnTo>
                  <a:pt x="110234" y="199234"/>
                </a:lnTo>
                <a:lnTo>
                  <a:pt x="132093" y="179902"/>
                </a:lnTo>
                <a:lnTo>
                  <a:pt x="161237" y="154128"/>
                </a:lnTo>
                <a:lnTo>
                  <a:pt x="190382" y="128353"/>
                </a:lnTo>
                <a:lnTo>
                  <a:pt x="219526" y="102578"/>
                </a:lnTo>
                <a:lnTo>
                  <a:pt x="252314" y="73581"/>
                </a:lnTo>
                <a:lnTo>
                  <a:pt x="288745" y="41362"/>
                </a:lnTo>
                <a:lnTo>
                  <a:pt x="325175" y="9144"/>
                </a:lnTo>
                <a:lnTo>
                  <a:pt x="335514" y="0"/>
                </a:lnTo>
                <a:lnTo>
                  <a:pt x="380442" y="3484"/>
                </a:lnTo>
                <a:lnTo>
                  <a:pt x="386459" y="34393"/>
                </a:lnTo>
                <a:lnTo>
                  <a:pt x="387934" y="50744"/>
                </a:lnTo>
                <a:lnTo>
                  <a:pt x="398171" y="77000"/>
                </a:lnTo>
                <a:lnTo>
                  <a:pt x="392359" y="99795"/>
                </a:lnTo>
                <a:lnTo>
                  <a:pt x="393836" y="116145"/>
                </a:lnTo>
                <a:lnTo>
                  <a:pt x="386549" y="122589"/>
                </a:lnTo>
                <a:lnTo>
                  <a:pt x="388024" y="138940"/>
                </a:lnTo>
                <a:lnTo>
                  <a:pt x="373452" y="151827"/>
                </a:lnTo>
                <a:lnTo>
                  <a:pt x="358880" y="164715"/>
                </a:lnTo>
                <a:lnTo>
                  <a:pt x="337021" y="184046"/>
                </a:lnTo>
                <a:lnTo>
                  <a:pt x="318807" y="200155"/>
                </a:lnTo>
                <a:lnTo>
                  <a:pt x="296948" y="219486"/>
                </a:lnTo>
                <a:lnTo>
                  <a:pt x="267804" y="245260"/>
                </a:lnTo>
                <a:lnTo>
                  <a:pt x="238659" y="271035"/>
                </a:lnTo>
                <a:lnTo>
                  <a:pt x="202228" y="303254"/>
                </a:lnTo>
                <a:lnTo>
                  <a:pt x="181846" y="338935"/>
                </a:lnTo>
                <a:lnTo>
                  <a:pt x="156344" y="361488"/>
                </a:lnTo>
                <a:lnTo>
                  <a:pt x="128675" y="403613"/>
                </a:lnTo>
                <a:lnTo>
                  <a:pt x="106817" y="422944"/>
                </a:lnTo>
                <a:lnTo>
                  <a:pt x="86433" y="458626"/>
                </a:lnTo>
                <a:lnTo>
                  <a:pt x="64575" y="477957"/>
                </a:lnTo>
                <a:lnTo>
                  <a:pt x="51478" y="507195"/>
                </a:lnTo>
                <a:lnTo>
                  <a:pt x="45667" y="529989"/>
                </a:lnTo>
                <a:lnTo>
                  <a:pt x="23808" y="549320"/>
                </a:lnTo>
                <a:lnTo>
                  <a:pt x="21641" y="568892"/>
                </a:lnTo>
                <a:lnTo>
                  <a:pt x="7069" y="581779"/>
                </a:lnTo>
                <a:lnTo>
                  <a:pt x="0" y="588031"/>
                </a:lnTo>
                <a:lnTo>
                  <a:pt x="25724" y="256318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xmlns="" id="{83ECB2F4-20C9-41A9-BD26-16038511E678}"/>
              </a:ext>
            </a:extLst>
          </p:cNvPr>
          <p:cNvSpPr/>
          <p:nvPr/>
        </p:nvSpPr>
        <p:spPr>
          <a:xfrm rot="2489337">
            <a:off x="8543242" y="1452010"/>
            <a:ext cx="520080" cy="579430"/>
          </a:xfrm>
          <a:custGeom>
            <a:avLst/>
            <a:gdLst>
              <a:gd name="connsiteX0" fmla="*/ 218010 w 520080"/>
              <a:gd name="connsiteY0" fmla="*/ 84824 h 579430"/>
              <a:gd name="connsiteX1" fmla="*/ 245038 w 520080"/>
              <a:gd name="connsiteY1" fmla="*/ 78915 h 579430"/>
              <a:gd name="connsiteX2" fmla="*/ 273995 w 520080"/>
              <a:gd name="connsiteY2" fmla="*/ 53306 h 579430"/>
              <a:gd name="connsiteX3" fmla="*/ 311883 w 520080"/>
              <a:gd name="connsiteY3" fmla="*/ 37793 h 579430"/>
              <a:gd name="connsiteX4" fmla="*/ 361475 w 520080"/>
              <a:gd name="connsiteY4" fmla="*/ 20927 h 579430"/>
              <a:gd name="connsiteX5" fmla="*/ 392122 w 520080"/>
              <a:gd name="connsiteY5" fmla="*/ 11817 h 579430"/>
              <a:gd name="connsiteX6" fmla="*/ 415531 w 520080"/>
              <a:gd name="connsiteY6" fmla="*/ 9110 h 579430"/>
              <a:gd name="connsiteX7" fmla="*/ 438940 w 520080"/>
              <a:gd name="connsiteY7" fmla="*/ 6402 h 579430"/>
              <a:gd name="connsiteX8" fmla="*/ 446179 w 520080"/>
              <a:gd name="connsiteY8" fmla="*/ 0 h 579430"/>
              <a:gd name="connsiteX9" fmla="*/ 462348 w 520080"/>
              <a:gd name="connsiteY9" fmla="*/ 3694 h 579430"/>
              <a:gd name="connsiteX10" fmla="*/ 474898 w 520080"/>
              <a:gd name="connsiteY10" fmla="*/ 10590 h 579430"/>
              <a:gd name="connsiteX11" fmla="*/ 483828 w 520080"/>
              <a:gd name="connsiteY11" fmla="*/ 20687 h 579430"/>
              <a:gd name="connsiteX12" fmla="*/ 491067 w 520080"/>
              <a:gd name="connsiteY12" fmla="*/ 14285 h 579430"/>
              <a:gd name="connsiteX13" fmla="*/ 501687 w 520080"/>
              <a:gd name="connsiteY13" fmla="*/ 40882 h 579430"/>
              <a:gd name="connsiteX14" fmla="*/ 519547 w 520080"/>
              <a:gd name="connsiteY14" fmla="*/ 61076 h 579430"/>
              <a:gd name="connsiteX15" fmla="*/ 520080 w 520080"/>
              <a:gd name="connsiteY15" fmla="*/ 62411 h 579430"/>
              <a:gd name="connsiteX16" fmla="*/ 348652 w 520080"/>
              <a:gd name="connsiteY16" fmla="*/ 305486 h 579430"/>
              <a:gd name="connsiteX17" fmla="*/ 347014 w 520080"/>
              <a:gd name="connsiteY17" fmla="*/ 303634 h 579430"/>
              <a:gd name="connsiteX18" fmla="*/ 345323 w 520080"/>
              <a:gd name="connsiteY18" fmla="*/ 287134 h 579430"/>
              <a:gd name="connsiteX19" fmla="*/ 338084 w 520080"/>
              <a:gd name="connsiteY19" fmla="*/ 293536 h 579430"/>
              <a:gd name="connsiteX20" fmla="*/ 330844 w 520080"/>
              <a:gd name="connsiteY20" fmla="*/ 299939 h 579430"/>
              <a:gd name="connsiteX21" fmla="*/ 325295 w 520080"/>
              <a:gd name="connsiteY21" fmla="*/ 322842 h 579430"/>
              <a:gd name="connsiteX22" fmla="*/ 310817 w 520080"/>
              <a:gd name="connsiteY22" fmla="*/ 335646 h 579430"/>
              <a:gd name="connsiteX23" fmla="*/ 296338 w 520080"/>
              <a:gd name="connsiteY23" fmla="*/ 348451 h 579430"/>
              <a:gd name="connsiteX24" fmla="*/ 283549 w 520080"/>
              <a:gd name="connsiteY24" fmla="*/ 377755 h 579430"/>
              <a:gd name="connsiteX25" fmla="*/ 261831 w 520080"/>
              <a:gd name="connsiteY25" fmla="*/ 396962 h 579430"/>
              <a:gd name="connsiteX26" fmla="*/ 241803 w 520080"/>
              <a:gd name="connsiteY26" fmla="*/ 432668 h 579430"/>
              <a:gd name="connsiteX27" fmla="*/ 232635 w 520080"/>
              <a:gd name="connsiteY27" fmla="*/ 458772 h 579430"/>
              <a:gd name="connsiteX28" fmla="*/ 210917 w 520080"/>
              <a:gd name="connsiteY28" fmla="*/ 477979 h 579430"/>
              <a:gd name="connsiteX29" fmla="*/ 198128 w 520080"/>
              <a:gd name="connsiteY29" fmla="*/ 507283 h 579430"/>
              <a:gd name="connsiteX30" fmla="*/ 161931 w 520080"/>
              <a:gd name="connsiteY30" fmla="*/ 539295 h 579430"/>
              <a:gd name="connsiteX31" fmla="*/ 116805 w 520080"/>
              <a:gd name="connsiteY31" fmla="*/ 561210 h 579430"/>
              <a:gd name="connsiteX32" fmla="*/ 102326 w 520080"/>
              <a:gd name="connsiteY32" fmla="*/ 574015 h 579430"/>
              <a:gd name="connsiteX33" fmla="*/ 86156 w 520080"/>
              <a:gd name="connsiteY33" fmla="*/ 570319 h 579430"/>
              <a:gd name="connsiteX34" fmla="*/ 62748 w 520080"/>
              <a:gd name="connsiteY34" fmla="*/ 573028 h 579430"/>
              <a:gd name="connsiteX35" fmla="*/ 55509 w 520080"/>
              <a:gd name="connsiteY35" fmla="*/ 579430 h 579430"/>
              <a:gd name="connsiteX36" fmla="*/ 39339 w 520080"/>
              <a:gd name="connsiteY36" fmla="*/ 575736 h 579430"/>
              <a:gd name="connsiteX37" fmla="*/ 21480 w 520080"/>
              <a:gd name="connsiteY37" fmla="*/ 555541 h 579430"/>
              <a:gd name="connsiteX38" fmla="*/ 0 w 520080"/>
              <a:gd name="connsiteY38" fmla="*/ 538548 h 579430"/>
              <a:gd name="connsiteX39" fmla="*/ 30888 w 520080"/>
              <a:gd name="connsiteY39" fmla="*/ 493238 h 579430"/>
              <a:gd name="connsiteX40" fmla="*/ 74324 w 520080"/>
              <a:gd name="connsiteY40" fmla="*/ 454823 h 579430"/>
              <a:gd name="connsiteX41" fmla="*/ 99901 w 520080"/>
              <a:gd name="connsiteY41" fmla="*/ 396214 h 579430"/>
              <a:gd name="connsiteX42" fmla="*/ 125477 w 520080"/>
              <a:gd name="connsiteY42" fmla="*/ 337605 h 579430"/>
              <a:gd name="connsiteX43" fmla="*/ 156365 w 520080"/>
              <a:gd name="connsiteY43" fmla="*/ 292295 h 579430"/>
              <a:gd name="connsiteX44" fmla="*/ 161913 w 520080"/>
              <a:gd name="connsiteY44" fmla="*/ 269393 h 579430"/>
              <a:gd name="connsiteX45" fmla="*/ 167462 w 520080"/>
              <a:gd name="connsiteY45" fmla="*/ 246492 h 579430"/>
              <a:gd name="connsiteX46" fmla="*/ 173012 w 520080"/>
              <a:gd name="connsiteY46" fmla="*/ 223590 h 579430"/>
              <a:gd name="connsiteX47" fmla="*/ 178561 w 520080"/>
              <a:gd name="connsiteY47" fmla="*/ 200687 h 579430"/>
              <a:gd name="connsiteX48" fmla="*/ 185800 w 520080"/>
              <a:gd name="connsiteY48" fmla="*/ 194285 h 579430"/>
              <a:gd name="connsiteX49" fmla="*/ 184110 w 520080"/>
              <a:gd name="connsiteY49" fmla="*/ 177786 h 579430"/>
              <a:gd name="connsiteX50" fmla="*/ 185194 w 520080"/>
              <a:gd name="connsiteY50" fmla="*/ 149835 h 579430"/>
              <a:gd name="connsiteX51" fmla="*/ 190743 w 520080"/>
              <a:gd name="connsiteY51" fmla="*/ 126932 h 579430"/>
              <a:gd name="connsiteX52" fmla="*/ 212461 w 520080"/>
              <a:gd name="connsiteY52" fmla="*/ 107725 h 579430"/>
              <a:gd name="connsiteX53" fmla="*/ 218010 w 520080"/>
              <a:gd name="connsiteY53" fmla="*/ 84824 h 5794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520080" h="579430">
                <a:moveTo>
                  <a:pt x="218010" y="84824"/>
                </a:moveTo>
                <a:lnTo>
                  <a:pt x="245038" y="78915"/>
                </a:lnTo>
                <a:lnTo>
                  <a:pt x="273995" y="53306"/>
                </a:lnTo>
                <a:lnTo>
                  <a:pt x="311883" y="37793"/>
                </a:lnTo>
                <a:lnTo>
                  <a:pt x="361475" y="20927"/>
                </a:lnTo>
                <a:lnTo>
                  <a:pt x="392122" y="11817"/>
                </a:lnTo>
                <a:lnTo>
                  <a:pt x="415531" y="9110"/>
                </a:lnTo>
                <a:lnTo>
                  <a:pt x="438940" y="6402"/>
                </a:lnTo>
                <a:lnTo>
                  <a:pt x="446179" y="0"/>
                </a:lnTo>
                <a:lnTo>
                  <a:pt x="462348" y="3694"/>
                </a:lnTo>
                <a:lnTo>
                  <a:pt x="474898" y="10590"/>
                </a:lnTo>
                <a:lnTo>
                  <a:pt x="483828" y="20687"/>
                </a:lnTo>
                <a:lnTo>
                  <a:pt x="491067" y="14285"/>
                </a:lnTo>
                <a:lnTo>
                  <a:pt x="501687" y="40882"/>
                </a:lnTo>
                <a:lnTo>
                  <a:pt x="519547" y="61076"/>
                </a:lnTo>
                <a:lnTo>
                  <a:pt x="520080" y="62411"/>
                </a:lnTo>
                <a:lnTo>
                  <a:pt x="348652" y="305486"/>
                </a:lnTo>
                <a:lnTo>
                  <a:pt x="347014" y="303634"/>
                </a:lnTo>
                <a:lnTo>
                  <a:pt x="345323" y="287134"/>
                </a:lnTo>
                <a:lnTo>
                  <a:pt x="338084" y="293536"/>
                </a:lnTo>
                <a:lnTo>
                  <a:pt x="330844" y="299939"/>
                </a:lnTo>
                <a:lnTo>
                  <a:pt x="325295" y="322842"/>
                </a:lnTo>
                <a:lnTo>
                  <a:pt x="310817" y="335646"/>
                </a:lnTo>
                <a:lnTo>
                  <a:pt x="296338" y="348451"/>
                </a:lnTo>
                <a:lnTo>
                  <a:pt x="283549" y="377755"/>
                </a:lnTo>
                <a:lnTo>
                  <a:pt x="261831" y="396962"/>
                </a:lnTo>
                <a:lnTo>
                  <a:pt x="241803" y="432668"/>
                </a:lnTo>
                <a:lnTo>
                  <a:pt x="232635" y="458772"/>
                </a:lnTo>
                <a:lnTo>
                  <a:pt x="210917" y="477979"/>
                </a:lnTo>
                <a:lnTo>
                  <a:pt x="198128" y="507283"/>
                </a:lnTo>
                <a:lnTo>
                  <a:pt x="161931" y="539295"/>
                </a:lnTo>
                <a:lnTo>
                  <a:pt x="116805" y="561210"/>
                </a:lnTo>
                <a:lnTo>
                  <a:pt x="102326" y="574015"/>
                </a:lnTo>
                <a:lnTo>
                  <a:pt x="86156" y="570319"/>
                </a:lnTo>
                <a:lnTo>
                  <a:pt x="62748" y="573028"/>
                </a:lnTo>
                <a:lnTo>
                  <a:pt x="55509" y="579430"/>
                </a:lnTo>
                <a:lnTo>
                  <a:pt x="39339" y="575736"/>
                </a:lnTo>
                <a:lnTo>
                  <a:pt x="21480" y="555541"/>
                </a:lnTo>
                <a:lnTo>
                  <a:pt x="0" y="538548"/>
                </a:lnTo>
                <a:lnTo>
                  <a:pt x="30888" y="493238"/>
                </a:lnTo>
                <a:lnTo>
                  <a:pt x="74324" y="454823"/>
                </a:lnTo>
                <a:lnTo>
                  <a:pt x="99901" y="396214"/>
                </a:lnTo>
                <a:lnTo>
                  <a:pt x="125477" y="337605"/>
                </a:lnTo>
                <a:lnTo>
                  <a:pt x="156365" y="292295"/>
                </a:lnTo>
                <a:lnTo>
                  <a:pt x="161913" y="269393"/>
                </a:lnTo>
                <a:lnTo>
                  <a:pt x="167462" y="246492"/>
                </a:lnTo>
                <a:lnTo>
                  <a:pt x="173012" y="223590"/>
                </a:lnTo>
                <a:lnTo>
                  <a:pt x="178561" y="200687"/>
                </a:lnTo>
                <a:lnTo>
                  <a:pt x="185800" y="194285"/>
                </a:lnTo>
                <a:lnTo>
                  <a:pt x="184110" y="177786"/>
                </a:lnTo>
                <a:lnTo>
                  <a:pt x="185194" y="149835"/>
                </a:lnTo>
                <a:lnTo>
                  <a:pt x="190743" y="126932"/>
                </a:lnTo>
                <a:lnTo>
                  <a:pt x="212461" y="107725"/>
                </a:lnTo>
                <a:lnTo>
                  <a:pt x="218010" y="84824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xmlns="" id="{86987152-8472-4944-B6AA-DE30B0ED2E39}"/>
              </a:ext>
            </a:extLst>
          </p:cNvPr>
          <p:cNvSpPr/>
          <p:nvPr/>
        </p:nvSpPr>
        <p:spPr>
          <a:xfrm rot="2489337">
            <a:off x="6815572" y="2068816"/>
            <a:ext cx="290783" cy="581258"/>
          </a:xfrm>
          <a:custGeom>
            <a:avLst/>
            <a:gdLst>
              <a:gd name="connsiteX0" fmla="*/ 130982 w 290783"/>
              <a:gd name="connsiteY0" fmla="*/ 3874 h 581258"/>
              <a:gd name="connsiteX1" fmla="*/ 144705 w 290783"/>
              <a:gd name="connsiteY1" fmla="*/ 5667 h 581258"/>
              <a:gd name="connsiteX2" fmla="*/ 168003 w 290783"/>
              <a:gd name="connsiteY2" fmla="*/ 2834 h 581258"/>
              <a:gd name="connsiteX3" fmla="*/ 184060 w 290783"/>
              <a:gd name="connsiteY3" fmla="*/ 6402 h 581258"/>
              <a:gd name="connsiteX4" fmla="*/ 191299 w 290783"/>
              <a:gd name="connsiteY4" fmla="*/ 0 h 581258"/>
              <a:gd name="connsiteX5" fmla="*/ 207357 w 290783"/>
              <a:gd name="connsiteY5" fmla="*/ 3568 h 581258"/>
              <a:gd name="connsiteX6" fmla="*/ 223414 w 290783"/>
              <a:gd name="connsiteY6" fmla="*/ 7137 h 581258"/>
              <a:gd name="connsiteX7" fmla="*/ 224994 w 290783"/>
              <a:gd name="connsiteY7" fmla="*/ 23511 h 581258"/>
              <a:gd name="connsiteX8" fmla="*/ 226572 w 290783"/>
              <a:gd name="connsiteY8" fmla="*/ 39884 h 581258"/>
              <a:gd name="connsiteX9" fmla="*/ 220912 w 290783"/>
              <a:gd name="connsiteY9" fmla="*/ 62660 h 581258"/>
              <a:gd name="connsiteX10" fmla="*/ 206433 w 290783"/>
              <a:gd name="connsiteY10" fmla="*/ 75465 h 581258"/>
              <a:gd name="connsiteX11" fmla="*/ 200772 w 290783"/>
              <a:gd name="connsiteY11" fmla="*/ 98241 h 581258"/>
              <a:gd name="connsiteX12" fmla="*/ 203930 w 290783"/>
              <a:gd name="connsiteY12" fmla="*/ 130987 h 581258"/>
              <a:gd name="connsiteX13" fmla="*/ 208666 w 290783"/>
              <a:gd name="connsiteY13" fmla="*/ 180108 h 581258"/>
              <a:gd name="connsiteX14" fmla="*/ 213402 w 290783"/>
              <a:gd name="connsiteY14" fmla="*/ 229229 h 581258"/>
              <a:gd name="connsiteX15" fmla="*/ 219718 w 290783"/>
              <a:gd name="connsiteY15" fmla="*/ 294722 h 581258"/>
              <a:gd name="connsiteX16" fmla="*/ 234061 w 290783"/>
              <a:gd name="connsiteY16" fmla="*/ 362000 h 581258"/>
              <a:gd name="connsiteX17" fmla="*/ 258013 w 290783"/>
              <a:gd name="connsiteY17" fmla="*/ 447436 h 581258"/>
              <a:gd name="connsiteX18" fmla="*/ 290783 w 290783"/>
              <a:gd name="connsiteY18" fmla="*/ 542843 h 581258"/>
              <a:gd name="connsiteX19" fmla="*/ 247346 w 290783"/>
              <a:gd name="connsiteY19" fmla="*/ 581258 h 581258"/>
              <a:gd name="connsiteX20" fmla="*/ 207337 w 290783"/>
              <a:gd name="connsiteY20" fmla="*/ 492253 h 581258"/>
              <a:gd name="connsiteX21" fmla="*/ 177725 w 290783"/>
              <a:gd name="connsiteY21" fmla="*/ 429593 h 581258"/>
              <a:gd name="connsiteX22" fmla="*/ 152522 w 290783"/>
              <a:gd name="connsiteY22" fmla="*/ 371919 h 581258"/>
              <a:gd name="connsiteX23" fmla="*/ 122910 w 290783"/>
              <a:gd name="connsiteY23" fmla="*/ 309258 h 581258"/>
              <a:gd name="connsiteX24" fmla="*/ 110934 w 290783"/>
              <a:gd name="connsiteY24" fmla="*/ 266541 h 581258"/>
              <a:gd name="connsiteX25" fmla="*/ 91719 w 290783"/>
              <a:gd name="connsiteY25" fmla="*/ 230225 h 581258"/>
              <a:gd name="connsiteX26" fmla="*/ 74082 w 290783"/>
              <a:gd name="connsiteY26" fmla="*/ 210283 h 581258"/>
              <a:gd name="connsiteX27" fmla="*/ 72503 w 290783"/>
              <a:gd name="connsiteY27" fmla="*/ 193910 h 581258"/>
              <a:gd name="connsiteX28" fmla="*/ 47628 w 290783"/>
              <a:gd name="connsiteY28" fmla="*/ 180370 h 581258"/>
              <a:gd name="connsiteX29" fmla="*/ 29991 w 290783"/>
              <a:gd name="connsiteY29" fmla="*/ 160427 h 581258"/>
              <a:gd name="connsiteX30" fmla="*/ 13933 w 290783"/>
              <a:gd name="connsiteY30" fmla="*/ 156859 h 581258"/>
              <a:gd name="connsiteX31" fmla="*/ 6694 w 290783"/>
              <a:gd name="connsiteY31" fmla="*/ 163261 h 581258"/>
              <a:gd name="connsiteX32" fmla="*/ 0 w 290783"/>
              <a:gd name="connsiteY32" fmla="*/ 164076 h 581258"/>
              <a:gd name="connsiteX33" fmla="*/ 130982 w 290783"/>
              <a:gd name="connsiteY33" fmla="*/ 3874 h 581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90783" h="581258">
                <a:moveTo>
                  <a:pt x="130982" y="3874"/>
                </a:moveTo>
                <a:lnTo>
                  <a:pt x="144705" y="5667"/>
                </a:lnTo>
                <a:lnTo>
                  <a:pt x="168003" y="2834"/>
                </a:lnTo>
                <a:lnTo>
                  <a:pt x="184060" y="6402"/>
                </a:lnTo>
                <a:lnTo>
                  <a:pt x="191299" y="0"/>
                </a:lnTo>
                <a:lnTo>
                  <a:pt x="207357" y="3568"/>
                </a:lnTo>
                <a:lnTo>
                  <a:pt x="223414" y="7137"/>
                </a:lnTo>
                <a:lnTo>
                  <a:pt x="224994" y="23511"/>
                </a:lnTo>
                <a:lnTo>
                  <a:pt x="226572" y="39884"/>
                </a:lnTo>
                <a:lnTo>
                  <a:pt x="220912" y="62660"/>
                </a:lnTo>
                <a:lnTo>
                  <a:pt x="206433" y="75465"/>
                </a:lnTo>
                <a:lnTo>
                  <a:pt x="200772" y="98241"/>
                </a:lnTo>
                <a:lnTo>
                  <a:pt x="203930" y="130987"/>
                </a:lnTo>
                <a:lnTo>
                  <a:pt x="208666" y="180108"/>
                </a:lnTo>
                <a:lnTo>
                  <a:pt x="213402" y="229229"/>
                </a:lnTo>
                <a:lnTo>
                  <a:pt x="219718" y="294722"/>
                </a:lnTo>
                <a:lnTo>
                  <a:pt x="234061" y="362000"/>
                </a:lnTo>
                <a:lnTo>
                  <a:pt x="258013" y="447436"/>
                </a:lnTo>
                <a:lnTo>
                  <a:pt x="290783" y="542843"/>
                </a:lnTo>
                <a:lnTo>
                  <a:pt x="247346" y="581258"/>
                </a:lnTo>
                <a:lnTo>
                  <a:pt x="207337" y="492253"/>
                </a:lnTo>
                <a:lnTo>
                  <a:pt x="177725" y="429593"/>
                </a:lnTo>
                <a:lnTo>
                  <a:pt x="152522" y="371919"/>
                </a:lnTo>
                <a:lnTo>
                  <a:pt x="122910" y="309258"/>
                </a:lnTo>
                <a:lnTo>
                  <a:pt x="110934" y="266541"/>
                </a:lnTo>
                <a:lnTo>
                  <a:pt x="91719" y="230225"/>
                </a:lnTo>
                <a:lnTo>
                  <a:pt x="74082" y="210283"/>
                </a:lnTo>
                <a:lnTo>
                  <a:pt x="72503" y="193910"/>
                </a:lnTo>
                <a:lnTo>
                  <a:pt x="47628" y="180370"/>
                </a:lnTo>
                <a:lnTo>
                  <a:pt x="29991" y="160427"/>
                </a:lnTo>
                <a:lnTo>
                  <a:pt x="13933" y="156859"/>
                </a:lnTo>
                <a:lnTo>
                  <a:pt x="6694" y="163261"/>
                </a:lnTo>
                <a:lnTo>
                  <a:pt x="0" y="164076"/>
                </a:lnTo>
                <a:lnTo>
                  <a:pt x="130982" y="3874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xmlns="" id="{90F237B0-F7E2-4F0D-953B-CA9159654245}"/>
              </a:ext>
            </a:extLst>
          </p:cNvPr>
          <p:cNvSpPr/>
          <p:nvPr/>
        </p:nvSpPr>
        <p:spPr>
          <a:xfrm rot="2489337">
            <a:off x="10292929" y="4388899"/>
            <a:ext cx="421836" cy="524413"/>
          </a:xfrm>
          <a:custGeom>
            <a:avLst/>
            <a:gdLst>
              <a:gd name="connsiteX0" fmla="*/ 188003 w 421836"/>
              <a:gd name="connsiteY0" fmla="*/ 6562 h 524413"/>
              <a:gd name="connsiteX1" fmla="*/ 212728 w 421836"/>
              <a:gd name="connsiteY1" fmla="*/ 4333 h 524413"/>
              <a:gd name="connsiteX2" fmla="*/ 260805 w 421836"/>
              <a:gd name="connsiteY2" fmla="*/ 0 h 524413"/>
              <a:gd name="connsiteX3" fmla="*/ 301600 w 421836"/>
              <a:gd name="connsiteY3" fmla="*/ 2107 h 524413"/>
              <a:gd name="connsiteX4" fmla="*/ 335114 w 421836"/>
              <a:gd name="connsiteY4" fmla="*/ 10654 h 524413"/>
              <a:gd name="connsiteX5" fmla="*/ 355512 w 421836"/>
              <a:gd name="connsiteY5" fmla="*/ 11707 h 524413"/>
              <a:gd name="connsiteX6" fmla="*/ 381743 w 421836"/>
              <a:gd name="connsiteY6" fmla="*/ 26694 h 524413"/>
              <a:gd name="connsiteX7" fmla="*/ 398500 w 421836"/>
              <a:gd name="connsiteY7" fmla="*/ 30968 h 524413"/>
              <a:gd name="connsiteX8" fmla="*/ 407975 w 421836"/>
              <a:gd name="connsiteY8" fmla="*/ 41681 h 524413"/>
              <a:gd name="connsiteX9" fmla="*/ 417450 w 421836"/>
              <a:gd name="connsiteY9" fmla="*/ 52395 h 524413"/>
              <a:gd name="connsiteX10" fmla="*/ 419643 w 421836"/>
              <a:gd name="connsiteY10" fmla="*/ 69549 h 524413"/>
              <a:gd name="connsiteX11" fmla="*/ 421836 w 421836"/>
              <a:gd name="connsiteY11" fmla="*/ 86702 h 524413"/>
              <a:gd name="connsiteX12" fmla="*/ 418195 w 421836"/>
              <a:gd name="connsiteY12" fmla="*/ 89922 h 524413"/>
              <a:gd name="connsiteX13" fmla="*/ 403631 w 421836"/>
              <a:gd name="connsiteY13" fmla="*/ 102802 h 524413"/>
              <a:gd name="connsiteX14" fmla="*/ 374503 w 421836"/>
              <a:gd name="connsiteY14" fmla="*/ 128562 h 524413"/>
              <a:gd name="connsiteX15" fmla="*/ 338094 w 421836"/>
              <a:gd name="connsiteY15" fmla="*/ 160762 h 524413"/>
              <a:gd name="connsiteX16" fmla="*/ 296595 w 421836"/>
              <a:gd name="connsiteY16" fmla="*/ 216556 h 524413"/>
              <a:gd name="connsiteX17" fmla="*/ 268212 w 421836"/>
              <a:gd name="connsiteY17" fmla="*/ 279842 h 524413"/>
              <a:gd name="connsiteX18" fmla="*/ 245663 w 421836"/>
              <a:gd name="connsiteY18" fmla="*/ 357063 h 524413"/>
              <a:gd name="connsiteX19" fmla="*/ 226010 w 421836"/>
              <a:gd name="connsiteY19" fmla="*/ 393536 h 524413"/>
              <a:gd name="connsiteX20" fmla="*/ 215832 w 421836"/>
              <a:gd name="connsiteY20" fmla="*/ 440724 h 524413"/>
              <a:gd name="connsiteX21" fmla="*/ 198723 w 421836"/>
              <a:gd name="connsiteY21" fmla="*/ 465400 h 524413"/>
              <a:gd name="connsiteX22" fmla="*/ 176878 w 421836"/>
              <a:gd name="connsiteY22" fmla="*/ 484720 h 524413"/>
              <a:gd name="connsiteX23" fmla="*/ 171788 w 421836"/>
              <a:gd name="connsiteY23" fmla="*/ 508314 h 524413"/>
              <a:gd name="connsiteX24" fmla="*/ 164506 w 421836"/>
              <a:gd name="connsiteY24" fmla="*/ 514754 h 524413"/>
              <a:gd name="connsiteX25" fmla="*/ 153584 w 421836"/>
              <a:gd name="connsiteY25" fmla="*/ 524413 h 524413"/>
              <a:gd name="connsiteX26" fmla="*/ 144109 w 421836"/>
              <a:gd name="connsiteY26" fmla="*/ 513700 h 524413"/>
              <a:gd name="connsiteX27" fmla="*/ 136827 w 421836"/>
              <a:gd name="connsiteY27" fmla="*/ 520140 h 524413"/>
              <a:gd name="connsiteX28" fmla="*/ 132089 w 421836"/>
              <a:gd name="connsiteY28" fmla="*/ 514784 h 524413"/>
              <a:gd name="connsiteX29" fmla="*/ 122615 w 421836"/>
              <a:gd name="connsiteY29" fmla="*/ 504070 h 524413"/>
              <a:gd name="connsiteX30" fmla="*/ 110948 w 421836"/>
              <a:gd name="connsiteY30" fmla="*/ 476203 h 524413"/>
              <a:gd name="connsiteX31" fmla="*/ 108754 w 421836"/>
              <a:gd name="connsiteY31" fmla="*/ 459049 h 524413"/>
              <a:gd name="connsiteX32" fmla="*/ 93445 w 421836"/>
              <a:gd name="connsiteY32" fmla="*/ 434402 h 524413"/>
              <a:gd name="connsiteX33" fmla="*/ 81778 w 421836"/>
              <a:gd name="connsiteY33" fmla="*/ 406536 h 524413"/>
              <a:gd name="connsiteX34" fmla="*/ 77393 w 421836"/>
              <a:gd name="connsiteY34" fmla="*/ 372228 h 524413"/>
              <a:gd name="connsiteX35" fmla="*/ 73006 w 421836"/>
              <a:gd name="connsiteY35" fmla="*/ 337921 h 524413"/>
              <a:gd name="connsiteX36" fmla="*/ 61339 w 421836"/>
              <a:gd name="connsiteY36" fmla="*/ 310054 h 524413"/>
              <a:gd name="connsiteX37" fmla="*/ 59146 w 421836"/>
              <a:gd name="connsiteY37" fmla="*/ 292901 h 524413"/>
              <a:gd name="connsiteX38" fmla="*/ 47478 w 421836"/>
              <a:gd name="connsiteY38" fmla="*/ 265034 h 524413"/>
              <a:gd name="connsiteX39" fmla="*/ 38003 w 421836"/>
              <a:gd name="connsiteY39" fmla="*/ 254321 h 524413"/>
              <a:gd name="connsiteX40" fmla="*/ 28528 w 421836"/>
              <a:gd name="connsiteY40" fmla="*/ 243607 h 524413"/>
              <a:gd name="connsiteX41" fmla="*/ 19053 w 421836"/>
              <a:gd name="connsiteY41" fmla="*/ 232893 h 524413"/>
              <a:gd name="connsiteX42" fmla="*/ 11771 w 421836"/>
              <a:gd name="connsiteY42" fmla="*/ 239333 h 524413"/>
              <a:gd name="connsiteX43" fmla="*/ 0 w 421836"/>
              <a:gd name="connsiteY43" fmla="*/ 242568 h 524413"/>
              <a:gd name="connsiteX44" fmla="*/ 188003 w 421836"/>
              <a:gd name="connsiteY44" fmla="*/ 6562 h 5244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421836" h="524413">
                <a:moveTo>
                  <a:pt x="188003" y="6562"/>
                </a:moveTo>
                <a:lnTo>
                  <a:pt x="212728" y="4333"/>
                </a:lnTo>
                <a:lnTo>
                  <a:pt x="260805" y="0"/>
                </a:lnTo>
                <a:lnTo>
                  <a:pt x="301600" y="2107"/>
                </a:lnTo>
                <a:lnTo>
                  <a:pt x="335114" y="10654"/>
                </a:lnTo>
                <a:lnTo>
                  <a:pt x="355512" y="11707"/>
                </a:lnTo>
                <a:lnTo>
                  <a:pt x="381743" y="26694"/>
                </a:lnTo>
                <a:lnTo>
                  <a:pt x="398500" y="30968"/>
                </a:lnTo>
                <a:lnTo>
                  <a:pt x="407975" y="41681"/>
                </a:lnTo>
                <a:lnTo>
                  <a:pt x="417450" y="52395"/>
                </a:lnTo>
                <a:lnTo>
                  <a:pt x="419643" y="69549"/>
                </a:lnTo>
                <a:lnTo>
                  <a:pt x="421836" y="86702"/>
                </a:lnTo>
                <a:lnTo>
                  <a:pt x="418195" y="89922"/>
                </a:lnTo>
                <a:lnTo>
                  <a:pt x="403631" y="102802"/>
                </a:lnTo>
                <a:lnTo>
                  <a:pt x="374503" y="128562"/>
                </a:lnTo>
                <a:lnTo>
                  <a:pt x="338094" y="160762"/>
                </a:lnTo>
                <a:lnTo>
                  <a:pt x="296595" y="216556"/>
                </a:lnTo>
                <a:lnTo>
                  <a:pt x="268212" y="279842"/>
                </a:lnTo>
                <a:lnTo>
                  <a:pt x="245663" y="357063"/>
                </a:lnTo>
                <a:lnTo>
                  <a:pt x="226010" y="393536"/>
                </a:lnTo>
                <a:lnTo>
                  <a:pt x="215832" y="440724"/>
                </a:lnTo>
                <a:lnTo>
                  <a:pt x="198723" y="465400"/>
                </a:lnTo>
                <a:lnTo>
                  <a:pt x="176878" y="484720"/>
                </a:lnTo>
                <a:lnTo>
                  <a:pt x="171788" y="508314"/>
                </a:lnTo>
                <a:lnTo>
                  <a:pt x="164506" y="514754"/>
                </a:lnTo>
                <a:lnTo>
                  <a:pt x="153584" y="524413"/>
                </a:lnTo>
                <a:lnTo>
                  <a:pt x="144109" y="513700"/>
                </a:lnTo>
                <a:lnTo>
                  <a:pt x="136827" y="520140"/>
                </a:lnTo>
                <a:lnTo>
                  <a:pt x="132089" y="514784"/>
                </a:lnTo>
                <a:lnTo>
                  <a:pt x="122615" y="504070"/>
                </a:lnTo>
                <a:lnTo>
                  <a:pt x="110948" y="476203"/>
                </a:lnTo>
                <a:lnTo>
                  <a:pt x="108754" y="459049"/>
                </a:lnTo>
                <a:lnTo>
                  <a:pt x="93445" y="434402"/>
                </a:lnTo>
                <a:lnTo>
                  <a:pt x="81778" y="406536"/>
                </a:lnTo>
                <a:lnTo>
                  <a:pt x="77393" y="372228"/>
                </a:lnTo>
                <a:lnTo>
                  <a:pt x="73006" y="337921"/>
                </a:lnTo>
                <a:lnTo>
                  <a:pt x="61339" y="310054"/>
                </a:lnTo>
                <a:lnTo>
                  <a:pt x="59146" y="292901"/>
                </a:lnTo>
                <a:lnTo>
                  <a:pt x="47478" y="265034"/>
                </a:lnTo>
                <a:lnTo>
                  <a:pt x="38003" y="254321"/>
                </a:lnTo>
                <a:lnTo>
                  <a:pt x="28528" y="243607"/>
                </a:lnTo>
                <a:lnTo>
                  <a:pt x="19053" y="232893"/>
                </a:lnTo>
                <a:lnTo>
                  <a:pt x="11771" y="239333"/>
                </a:lnTo>
                <a:lnTo>
                  <a:pt x="0" y="242568"/>
                </a:lnTo>
                <a:lnTo>
                  <a:pt x="188003" y="6562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xmlns="" id="{AE0CA8D4-F042-44D7-B134-7E0EB36CD3B1}"/>
              </a:ext>
            </a:extLst>
          </p:cNvPr>
          <p:cNvSpPr/>
          <p:nvPr/>
        </p:nvSpPr>
        <p:spPr>
          <a:xfrm rot="2489337">
            <a:off x="1321838" y="4815554"/>
            <a:ext cx="495476" cy="522548"/>
          </a:xfrm>
          <a:custGeom>
            <a:avLst/>
            <a:gdLst>
              <a:gd name="connsiteX0" fmla="*/ 182124 w 495476"/>
              <a:gd name="connsiteY0" fmla="*/ 82222 h 522548"/>
              <a:gd name="connsiteX1" fmla="*/ 203691 w 495476"/>
              <a:gd name="connsiteY1" fmla="*/ 63148 h 522548"/>
              <a:gd name="connsiteX2" fmla="*/ 218068 w 495476"/>
              <a:gd name="connsiteY2" fmla="*/ 50433 h 522548"/>
              <a:gd name="connsiteX3" fmla="*/ 239635 w 495476"/>
              <a:gd name="connsiteY3" fmla="*/ 31360 h 522548"/>
              <a:gd name="connsiteX4" fmla="*/ 277148 w 495476"/>
              <a:gd name="connsiteY4" fmla="*/ 15833 h 522548"/>
              <a:gd name="connsiteX5" fmla="*/ 323419 w 495476"/>
              <a:gd name="connsiteY5" fmla="*/ 10209 h 522548"/>
              <a:gd name="connsiteX6" fmla="*/ 366097 w 495476"/>
              <a:gd name="connsiteY6" fmla="*/ 7763 h 522548"/>
              <a:gd name="connsiteX7" fmla="*/ 384853 w 495476"/>
              <a:gd name="connsiteY7" fmla="*/ 0 h 522548"/>
              <a:gd name="connsiteX8" fmla="*/ 416747 w 495476"/>
              <a:gd name="connsiteY8" fmla="*/ 7091 h 522548"/>
              <a:gd name="connsiteX9" fmla="*/ 432695 w 495476"/>
              <a:gd name="connsiteY9" fmla="*/ 10637 h 522548"/>
              <a:gd name="connsiteX10" fmla="*/ 448641 w 495476"/>
              <a:gd name="connsiteY10" fmla="*/ 14182 h 522548"/>
              <a:gd name="connsiteX11" fmla="*/ 464588 w 495476"/>
              <a:gd name="connsiteY11" fmla="*/ 17728 h 522548"/>
              <a:gd name="connsiteX12" fmla="*/ 480535 w 495476"/>
              <a:gd name="connsiteY12" fmla="*/ 21273 h 522548"/>
              <a:gd name="connsiteX13" fmla="*/ 489293 w 495476"/>
              <a:gd name="connsiteY13" fmla="*/ 31176 h 522548"/>
              <a:gd name="connsiteX14" fmla="*/ 495476 w 495476"/>
              <a:gd name="connsiteY14" fmla="*/ 46839 h 522548"/>
              <a:gd name="connsiteX15" fmla="*/ 314554 w 495476"/>
              <a:gd name="connsiteY15" fmla="*/ 311639 h 522548"/>
              <a:gd name="connsiteX16" fmla="*/ 313371 w 495476"/>
              <a:gd name="connsiteY16" fmla="*/ 310301 h 522548"/>
              <a:gd name="connsiteX17" fmla="*/ 308207 w 495476"/>
              <a:gd name="connsiteY17" fmla="*/ 297219 h 522548"/>
              <a:gd name="connsiteX18" fmla="*/ 299448 w 495476"/>
              <a:gd name="connsiteY18" fmla="*/ 287316 h 522548"/>
              <a:gd name="connsiteX19" fmla="*/ 295854 w 495476"/>
              <a:gd name="connsiteY19" fmla="*/ 290494 h 522548"/>
              <a:gd name="connsiteX20" fmla="*/ 297424 w 495476"/>
              <a:gd name="connsiteY20" fmla="*/ 306756 h 522548"/>
              <a:gd name="connsiteX21" fmla="*/ 283046 w 495476"/>
              <a:gd name="connsiteY21" fmla="*/ 319471 h 522548"/>
              <a:gd name="connsiteX22" fmla="*/ 268669 w 495476"/>
              <a:gd name="connsiteY22" fmla="*/ 332186 h 522548"/>
              <a:gd name="connsiteX23" fmla="*/ 263049 w 495476"/>
              <a:gd name="connsiteY23" fmla="*/ 354805 h 522548"/>
              <a:gd name="connsiteX24" fmla="*/ 248672 w 495476"/>
              <a:gd name="connsiteY24" fmla="*/ 367519 h 522548"/>
              <a:gd name="connsiteX25" fmla="*/ 221485 w 495476"/>
              <a:gd name="connsiteY25" fmla="*/ 409211 h 522548"/>
              <a:gd name="connsiteX26" fmla="*/ 201488 w 495476"/>
              <a:gd name="connsiteY26" fmla="*/ 444545 h 522548"/>
              <a:gd name="connsiteX27" fmla="*/ 179922 w 495476"/>
              <a:gd name="connsiteY27" fmla="*/ 463618 h 522548"/>
              <a:gd name="connsiteX28" fmla="*/ 165544 w 495476"/>
              <a:gd name="connsiteY28" fmla="*/ 476333 h 522548"/>
              <a:gd name="connsiteX29" fmla="*/ 154761 w 495476"/>
              <a:gd name="connsiteY29" fmla="*/ 485870 h 522548"/>
              <a:gd name="connsiteX30" fmla="*/ 140384 w 495476"/>
              <a:gd name="connsiteY30" fmla="*/ 498585 h 522548"/>
              <a:gd name="connsiteX31" fmla="*/ 110059 w 495476"/>
              <a:gd name="connsiteY31" fmla="*/ 507754 h 522548"/>
              <a:gd name="connsiteX32" fmla="*/ 70977 w 495476"/>
              <a:gd name="connsiteY32" fmla="*/ 507021 h 522548"/>
              <a:gd name="connsiteX33" fmla="*/ 47840 w 495476"/>
              <a:gd name="connsiteY33" fmla="*/ 509833 h 522548"/>
              <a:gd name="connsiteX34" fmla="*/ 33463 w 495476"/>
              <a:gd name="connsiteY34" fmla="*/ 522548 h 522548"/>
              <a:gd name="connsiteX35" fmla="*/ 17516 w 495476"/>
              <a:gd name="connsiteY35" fmla="*/ 519003 h 522548"/>
              <a:gd name="connsiteX36" fmla="*/ 1568 w 495476"/>
              <a:gd name="connsiteY36" fmla="*/ 515457 h 522548"/>
              <a:gd name="connsiteX37" fmla="*/ 0 w 495476"/>
              <a:gd name="connsiteY37" fmla="*/ 499197 h 522548"/>
              <a:gd name="connsiteX38" fmla="*/ 5619 w 495476"/>
              <a:gd name="connsiteY38" fmla="*/ 476579 h 522548"/>
              <a:gd name="connsiteX39" fmla="*/ 18427 w 495476"/>
              <a:gd name="connsiteY39" fmla="*/ 447602 h 522548"/>
              <a:gd name="connsiteX40" fmla="*/ 38424 w 495476"/>
              <a:gd name="connsiteY40" fmla="*/ 412268 h 522548"/>
              <a:gd name="connsiteX41" fmla="*/ 62015 w 495476"/>
              <a:gd name="connsiteY41" fmla="*/ 373755 h 522548"/>
              <a:gd name="connsiteX42" fmla="*/ 90771 w 495476"/>
              <a:gd name="connsiteY42" fmla="*/ 348325 h 522548"/>
              <a:gd name="connsiteX43" fmla="*/ 110768 w 495476"/>
              <a:gd name="connsiteY43" fmla="*/ 312991 h 522548"/>
              <a:gd name="connsiteX44" fmla="*/ 130765 w 495476"/>
              <a:gd name="connsiteY44" fmla="*/ 277658 h 522548"/>
              <a:gd name="connsiteX45" fmla="*/ 150761 w 495476"/>
              <a:gd name="connsiteY45" fmla="*/ 242324 h 522548"/>
              <a:gd name="connsiteX46" fmla="*/ 163570 w 495476"/>
              <a:gd name="connsiteY46" fmla="*/ 213348 h 522548"/>
              <a:gd name="connsiteX47" fmla="*/ 176378 w 495476"/>
              <a:gd name="connsiteY47" fmla="*/ 184371 h 522548"/>
              <a:gd name="connsiteX48" fmla="*/ 186377 w 495476"/>
              <a:gd name="connsiteY48" fmla="*/ 166704 h 522548"/>
              <a:gd name="connsiteX49" fmla="*/ 179643 w 495476"/>
              <a:gd name="connsiteY49" fmla="*/ 137362 h 522548"/>
              <a:gd name="connsiteX50" fmla="*/ 185263 w 495476"/>
              <a:gd name="connsiteY50" fmla="*/ 114743 h 522548"/>
              <a:gd name="connsiteX51" fmla="*/ 182124 w 495476"/>
              <a:gd name="connsiteY51" fmla="*/ 82222 h 522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495476" h="522548">
                <a:moveTo>
                  <a:pt x="182124" y="82222"/>
                </a:moveTo>
                <a:lnTo>
                  <a:pt x="203691" y="63148"/>
                </a:lnTo>
                <a:lnTo>
                  <a:pt x="218068" y="50433"/>
                </a:lnTo>
                <a:lnTo>
                  <a:pt x="239635" y="31360"/>
                </a:lnTo>
                <a:lnTo>
                  <a:pt x="277148" y="15833"/>
                </a:lnTo>
                <a:lnTo>
                  <a:pt x="323419" y="10209"/>
                </a:lnTo>
                <a:lnTo>
                  <a:pt x="366097" y="7763"/>
                </a:lnTo>
                <a:lnTo>
                  <a:pt x="384853" y="0"/>
                </a:lnTo>
                <a:lnTo>
                  <a:pt x="416747" y="7091"/>
                </a:lnTo>
                <a:lnTo>
                  <a:pt x="432695" y="10637"/>
                </a:lnTo>
                <a:lnTo>
                  <a:pt x="448641" y="14182"/>
                </a:lnTo>
                <a:lnTo>
                  <a:pt x="464588" y="17728"/>
                </a:lnTo>
                <a:lnTo>
                  <a:pt x="480535" y="21273"/>
                </a:lnTo>
                <a:lnTo>
                  <a:pt x="489293" y="31176"/>
                </a:lnTo>
                <a:lnTo>
                  <a:pt x="495476" y="46839"/>
                </a:lnTo>
                <a:lnTo>
                  <a:pt x="314554" y="311639"/>
                </a:lnTo>
                <a:lnTo>
                  <a:pt x="313371" y="310301"/>
                </a:lnTo>
                <a:lnTo>
                  <a:pt x="308207" y="297219"/>
                </a:lnTo>
                <a:lnTo>
                  <a:pt x="299448" y="287316"/>
                </a:lnTo>
                <a:lnTo>
                  <a:pt x="295854" y="290494"/>
                </a:lnTo>
                <a:lnTo>
                  <a:pt x="297424" y="306756"/>
                </a:lnTo>
                <a:lnTo>
                  <a:pt x="283046" y="319471"/>
                </a:lnTo>
                <a:lnTo>
                  <a:pt x="268669" y="332186"/>
                </a:lnTo>
                <a:lnTo>
                  <a:pt x="263049" y="354805"/>
                </a:lnTo>
                <a:lnTo>
                  <a:pt x="248672" y="367519"/>
                </a:lnTo>
                <a:lnTo>
                  <a:pt x="221485" y="409211"/>
                </a:lnTo>
                <a:lnTo>
                  <a:pt x="201488" y="444545"/>
                </a:lnTo>
                <a:lnTo>
                  <a:pt x="179922" y="463618"/>
                </a:lnTo>
                <a:lnTo>
                  <a:pt x="165544" y="476333"/>
                </a:lnTo>
                <a:lnTo>
                  <a:pt x="154761" y="485870"/>
                </a:lnTo>
                <a:lnTo>
                  <a:pt x="140384" y="498585"/>
                </a:lnTo>
                <a:lnTo>
                  <a:pt x="110059" y="507754"/>
                </a:lnTo>
                <a:lnTo>
                  <a:pt x="70977" y="507021"/>
                </a:lnTo>
                <a:lnTo>
                  <a:pt x="47840" y="509833"/>
                </a:lnTo>
                <a:lnTo>
                  <a:pt x="33463" y="522548"/>
                </a:lnTo>
                <a:lnTo>
                  <a:pt x="17516" y="519003"/>
                </a:lnTo>
                <a:lnTo>
                  <a:pt x="1568" y="515457"/>
                </a:lnTo>
                <a:lnTo>
                  <a:pt x="0" y="499197"/>
                </a:lnTo>
                <a:lnTo>
                  <a:pt x="5619" y="476579"/>
                </a:lnTo>
                <a:lnTo>
                  <a:pt x="18427" y="447602"/>
                </a:lnTo>
                <a:lnTo>
                  <a:pt x="38424" y="412268"/>
                </a:lnTo>
                <a:lnTo>
                  <a:pt x="62015" y="373755"/>
                </a:lnTo>
                <a:lnTo>
                  <a:pt x="90771" y="348325"/>
                </a:lnTo>
                <a:lnTo>
                  <a:pt x="110768" y="312991"/>
                </a:lnTo>
                <a:lnTo>
                  <a:pt x="130765" y="277658"/>
                </a:lnTo>
                <a:lnTo>
                  <a:pt x="150761" y="242324"/>
                </a:lnTo>
                <a:lnTo>
                  <a:pt x="163570" y="213348"/>
                </a:lnTo>
                <a:lnTo>
                  <a:pt x="176378" y="184371"/>
                </a:lnTo>
                <a:lnTo>
                  <a:pt x="186377" y="166704"/>
                </a:lnTo>
                <a:lnTo>
                  <a:pt x="179643" y="137362"/>
                </a:lnTo>
                <a:lnTo>
                  <a:pt x="185263" y="114743"/>
                </a:lnTo>
                <a:lnTo>
                  <a:pt x="182124" y="82222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79CD7423-5B34-4621-BA44-0E1010C7C2A4}"/>
              </a:ext>
            </a:extLst>
          </p:cNvPr>
          <p:cNvSpPr/>
          <p:nvPr/>
        </p:nvSpPr>
        <p:spPr>
          <a:xfrm rot="2489337">
            <a:off x="5461637" y="4984172"/>
            <a:ext cx="521778" cy="583277"/>
          </a:xfrm>
          <a:custGeom>
            <a:avLst/>
            <a:gdLst>
              <a:gd name="connsiteX0" fmla="*/ 291818 w 521778"/>
              <a:gd name="connsiteY0" fmla="*/ 60791 h 583277"/>
              <a:gd name="connsiteX1" fmla="*/ 306253 w 521778"/>
              <a:gd name="connsiteY1" fmla="*/ 48025 h 583277"/>
              <a:gd name="connsiteX2" fmla="*/ 327905 w 521778"/>
              <a:gd name="connsiteY2" fmla="*/ 28876 h 583277"/>
              <a:gd name="connsiteX3" fmla="*/ 349558 w 521778"/>
              <a:gd name="connsiteY3" fmla="*/ 9728 h 583277"/>
              <a:gd name="connsiteX4" fmla="*/ 369747 w 521778"/>
              <a:gd name="connsiteY4" fmla="*/ 10740 h 583277"/>
              <a:gd name="connsiteX5" fmla="*/ 400762 w 521778"/>
              <a:gd name="connsiteY5" fmla="*/ 2178 h 583277"/>
              <a:gd name="connsiteX6" fmla="*/ 424561 w 521778"/>
              <a:gd name="connsiteY6" fmla="*/ 0 h 583277"/>
              <a:gd name="connsiteX7" fmla="*/ 464939 w 521778"/>
              <a:gd name="connsiteY7" fmla="*/ 2025 h 583277"/>
              <a:gd name="connsiteX8" fmla="*/ 498101 w 521778"/>
              <a:gd name="connsiteY8" fmla="*/ 10435 h 583277"/>
              <a:gd name="connsiteX9" fmla="*/ 521778 w 521778"/>
              <a:gd name="connsiteY9" fmla="*/ 23934 h 583277"/>
              <a:gd name="connsiteX10" fmla="*/ 379079 w 521778"/>
              <a:gd name="connsiteY10" fmla="*/ 248568 h 583277"/>
              <a:gd name="connsiteX11" fmla="*/ 379598 w 521778"/>
              <a:gd name="connsiteY11" fmla="*/ 247311 h 583277"/>
              <a:gd name="connsiteX12" fmla="*/ 384670 w 521778"/>
              <a:gd name="connsiteY12" fmla="*/ 223957 h 583277"/>
              <a:gd name="connsiteX13" fmla="*/ 382524 w 521778"/>
              <a:gd name="connsiteY13" fmla="*/ 206988 h 583277"/>
              <a:gd name="connsiteX14" fmla="*/ 375307 w 521778"/>
              <a:gd name="connsiteY14" fmla="*/ 213371 h 583277"/>
              <a:gd name="connsiteX15" fmla="*/ 360872 w 521778"/>
              <a:gd name="connsiteY15" fmla="*/ 226137 h 583277"/>
              <a:gd name="connsiteX16" fmla="*/ 348583 w 521778"/>
              <a:gd name="connsiteY16" fmla="*/ 255872 h 583277"/>
              <a:gd name="connsiteX17" fmla="*/ 336294 w 521778"/>
              <a:gd name="connsiteY17" fmla="*/ 285609 h 583277"/>
              <a:gd name="connsiteX18" fmla="*/ 320395 w 521778"/>
              <a:gd name="connsiteY18" fmla="*/ 318536 h 583277"/>
              <a:gd name="connsiteX19" fmla="*/ 300889 w 521778"/>
              <a:gd name="connsiteY19" fmla="*/ 354655 h 583277"/>
              <a:gd name="connsiteX20" fmla="*/ 266948 w 521778"/>
              <a:gd name="connsiteY20" fmla="*/ 403541 h 583277"/>
              <a:gd name="connsiteX21" fmla="*/ 240224 w 521778"/>
              <a:gd name="connsiteY21" fmla="*/ 446042 h 583277"/>
              <a:gd name="connsiteX22" fmla="*/ 213499 w 521778"/>
              <a:gd name="connsiteY22" fmla="*/ 488545 h 583277"/>
              <a:gd name="connsiteX23" fmla="*/ 188239 w 521778"/>
              <a:gd name="connsiteY23" fmla="*/ 510885 h 583277"/>
              <a:gd name="connsiteX24" fmla="*/ 159369 w 521778"/>
              <a:gd name="connsiteY24" fmla="*/ 536417 h 583277"/>
              <a:gd name="connsiteX25" fmla="*/ 130499 w 521778"/>
              <a:gd name="connsiteY25" fmla="*/ 561949 h 583277"/>
              <a:gd name="connsiteX26" fmla="*/ 116064 w 521778"/>
              <a:gd name="connsiteY26" fmla="*/ 574715 h 583277"/>
              <a:gd name="connsiteX27" fmla="*/ 85048 w 521778"/>
              <a:gd name="connsiteY27" fmla="*/ 583277 h 583277"/>
              <a:gd name="connsiteX28" fmla="*/ 68468 w 521778"/>
              <a:gd name="connsiteY28" fmla="*/ 579073 h 583277"/>
              <a:gd name="connsiteX29" fmla="*/ 35306 w 521778"/>
              <a:gd name="connsiteY29" fmla="*/ 570664 h 583277"/>
              <a:gd name="connsiteX30" fmla="*/ 18726 w 521778"/>
              <a:gd name="connsiteY30" fmla="*/ 566460 h 583277"/>
              <a:gd name="connsiteX31" fmla="*/ 2145 w 521778"/>
              <a:gd name="connsiteY31" fmla="*/ 562255 h 583277"/>
              <a:gd name="connsiteX32" fmla="*/ 0 w 521778"/>
              <a:gd name="connsiteY32" fmla="*/ 545285 h 583277"/>
              <a:gd name="connsiteX33" fmla="*/ 7217 w 521778"/>
              <a:gd name="connsiteY33" fmla="*/ 538903 h 583277"/>
              <a:gd name="connsiteX34" fmla="*/ 5071 w 521778"/>
              <a:gd name="connsiteY34" fmla="*/ 521932 h 583277"/>
              <a:gd name="connsiteX35" fmla="*/ 26723 w 521778"/>
              <a:gd name="connsiteY35" fmla="*/ 502783 h 583277"/>
              <a:gd name="connsiteX36" fmla="*/ 41159 w 521778"/>
              <a:gd name="connsiteY36" fmla="*/ 490017 h 583277"/>
              <a:gd name="connsiteX37" fmla="*/ 53448 w 521778"/>
              <a:gd name="connsiteY37" fmla="*/ 460280 h 583277"/>
              <a:gd name="connsiteX38" fmla="*/ 60665 w 521778"/>
              <a:gd name="connsiteY38" fmla="*/ 453897 h 583277"/>
              <a:gd name="connsiteX39" fmla="*/ 75100 w 521778"/>
              <a:gd name="connsiteY39" fmla="*/ 441131 h 583277"/>
              <a:gd name="connsiteX40" fmla="*/ 89535 w 521778"/>
              <a:gd name="connsiteY40" fmla="*/ 428365 h 583277"/>
              <a:gd name="connsiteX41" fmla="*/ 98215 w 521778"/>
              <a:gd name="connsiteY41" fmla="*/ 401822 h 583277"/>
              <a:gd name="connsiteX42" fmla="*/ 112650 w 521778"/>
              <a:gd name="connsiteY42" fmla="*/ 389056 h 583277"/>
              <a:gd name="connsiteX43" fmla="*/ 132157 w 521778"/>
              <a:gd name="connsiteY43" fmla="*/ 352936 h 583277"/>
              <a:gd name="connsiteX44" fmla="*/ 153809 w 521778"/>
              <a:gd name="connsiteY44" fmla="*/ 333787 h 583277"/>
              <a:gd name="connsiteX45" fmla="*/ 173316 w 521778"/>
              <a:gd name="connsiteY45" fmla="*/ 297668 h 583277"/>
              <a:gd name="connsiteX46" fmla="*/ 200040 w 521778"/>
              <a:gd name="connsiteY46" fmla="*/ 255166 h 583277"/>
              <a:gd name="connsiteX47" fmla="*/ 212329 w 521778"/>
              <a:gd name="connsiteY47" fmla="*/ 225429 h 583277"/>
              <a:gd name="connsiteX48" fmla="*/ 228227 w 521778"/>
              <a:gd name="connsiteY48" fmla="*/ 192502 h 583277"/>
              <a:gd name="connsiteX49" fmla="*/ 240516 w 521778"/>
              <a:gd name="connsiteY49" fmla="*/ 162766 h 583277"/>
              <a:gd name="connsiteX50" fmla="*/ 262168 w 521778"/>
              <a:gd name="connsiteY50" fmla="*/ 143617 h 583277"/>
              <a:gd name="connsiteX51" fmla="*/ 267240 w 521778"/>
              <a:gd name="connsiteY51" fmla="*/ 120263 h 583277"/>
              <a:gd name="connsiteX52" fmla="*/ 272312 w 521778"/>
              <a:gd name="connsiteY52" fmla="*/ 96911 h 583277"/>
              <a:gd name="connsiteX53" fmla="*/ 279529 w 521778"/>
              <a:gd name="connsiteY53" fmla="*/ 90528 h 583277"/>
              <a:gd name="connsiteX54" fmla="*/ 291818 w 521778"/>
              <a:gd name="connsiteY54" fmla="*/ 60791 h 583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521778" h="583277">
                <a:moveTo>
                  <a:pt x="291818" y="60791"/>
                </a:moveTo>
                <a:lnTo>
                  <a:pt x="306253" y="48025"/>
                </a:lnTo>
                <a:lnTo>
                  <a:pt x="327905" y="28876"/>
                </a:lnTo>
                <a:lnTo>
                  <a:pt x="349558" y="9728"/>
                </a:lnTo>
                <a:lnTo>
                  <a:pt x="369747" y="10740"/>
                </a:lnTo>
                <a:lnTo>
                  <a:pt x="400762" y="2178"/>
                </a:lnTo>
                <a:lnTo>
                  <a:pt x="424561" y="0"/>
                </a:lnTo>
                <a:lnTo>
                  <a:pt x="464939" y="2025"/>
                </a:lnTo>
                <a:lnTo>
                  <a:pt x="498101" y="10435"/>
                </a:lnTo>
                <a:lnTo>
                  <a:pt x="521778" y="23934"/>
                </a:lnTo>
                <a:lnTo>
                  <a:pt x="379079" y="248568"/>
                </a:lnTo>
                <a:lnTo>
                  <a:pt x="379598" y="247311"/>
                </a:lnTo>
                <a:lnTo>
                  <a:pt x="384670" y="223957"/>
                </a:lnTo>
                <a:lnTo>
                  <a:pt x="382524" y="206988"/>
                </a:lnTo>
                <a:lnTo>
                  <a:pt x="375307" y="213371"/>
                </a:lnTo>
                <a:lnTo>
                  <a:pt x="360872" y="226137"/>
                </a:lnTo>
                <a:lnTo>
                  <a:pt x="348583" y="255872"/>
                </a:lnTo>
                <a:lnTo>
                  <a:pt x="336294" y="285609"/>
                </a:lnTo>
                <a:lnTo>
                  <a:pt x="320395" y="318536"/>
                </a:lnTo>
                <a:lnTo>
                  <a:pt x="300889" y="354655"/>
                </a:lnTo>
                <a:lnTo>
                  <a:pt x="266948" y="403541"/>
                </a:lnTo>
                <a:lnTo>
                  <a:pt x="240224" y="446042"/>
                </a:lnTo>
                <a:lnTo>
                  <a:pt x="213499" y="488545"/>
                </a:lnTo>
                <a:lnTo>
                  <a:pt x="188239" y="510885"/>
                </a:lnTo>
                <a:lnTo>
                  <a:pt x="159369" y="536417"/>
                </a:lnTo>
                <a:lnTo>
                  <a:pt x="130499" y="561949"/>
                </a:lnTo>
                <a:lnTo>
                  <a:pt x="116064" y="574715"/>
                </a:lnTo>
                <a:lnTo>
                  <a:pt x="85048" y="583277"/>
                </a:lnTo>
                <a:lnTo>
                  <a:pt x="68468" y="579073"/>
                </a:lnTo>
                <a:lnTo>
                  <a:pt x="35306" y="570664"/>
                </a:lnTo>
                <a:lnTo>
                  <a:pt x="18726" y="566460"/>
                </a:lnTo>
                <a:lnTo>
                  <a:pt x="2145" y="562255"/>
                </a:lnTo>
                <a:lnTo>
                  <a:pt x="0" y="545285"/>
                </a:lnTo>
                <a:lnTo>
                  <a:pt x="7217" y="538903"/>
                </a:lnTo>
                <a:lnTo>
                  <a:pt x="5071" y="521932"/>
                </a:lnTo>
                <a:lnTo>
                  <a:pt x="26723" y="502783"/>
                </a:lnTo>
                <a:lnTo>
                  <a:pt x="41159" y="490017"/>
                </a:lnTo>
                <a:lnTo>
                  <a:pt x="53448" y="460280"/>
                </a:lnTo>
                <a:lnTo>
                  <a:pt x="60665" y="453897"/>
                </a:lnTo>
                <a:lnTo>
                  <a:pt x="75100" y="441131"/>
                </a:lnTo>
                <a:lnTo>
                  <a:pt x="89535" y="428365"/>
                </a:lnTo>
                <a:lnTo>
                  <a:pt x="98215" y="401822"/>
                </a:lnTo>
                <a:lnTo>
                  <a:pt x="112650" y="389056"/>
                </a:lnTo>
                <a:lnTo>
                  <a:pt x="132157" y="352936"/>
                </a:lnTo>
                <a:lnTo>
                  <a:pt x="153809" y="333787"/>
                </a:lnTo>
                <a:lnTo>
                  <a:pt x="173316" y="297668"/>
                </a:lnTo>
                <a:lnTo>
                  <a:pt x="200040" y="255166"/>
                </a:lnTo>
                <a:lnTo>
                  <a:pt x="212329" y="225429"/>
                </a:lnTo>
                <a:lnTo>
                  <a:pt x="228227" y="192502"/>
                </a:lnTo>
                <a:lnTo>
                  <a:pt x="240516" y="162766"/>
                </a:lnTo>
                <a:lnTo>
                  <a:pt x="262168" y="143617"/>
                </a:lnTo>
                <a:lnTo>
                  <a:pt x="267240" y="120263"/>
                </a:lnTo>
                <a:lnTo>
                  <a:pt x="272312" y="96911"/>
                </a:lnTo>
                <a:lnTo>
                  <a:pt x="279529" y="90528"/>
                </a:lnTo>
                <a:lnTo>
                  <a:pt x="291818" y="60791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xmlns="" id="{7713C872-98CD-4628-A548-611389A1AA32}"/>
              </a:ext>
            </a:extLst>
          </p:cNvPr>
          <p:cNvSpPr/>
          <p:nvPr/>
        </p:nvSpPr>
        <p:spPr>
          <a:xfrm rot="2489337">
            <a:off x="9405318" y="5121667"/>
            <a:ext cx="523757" cy="624713"/>
          </a:xfrm>
          <a:custGeom>
            <a:avLst/>
            <a:gdLst>
              <a:gd name="connsiteX0" fmla="*/ 430607 w 523757"/>
              <a:gd name="connsiteY0" fmla="*/ 63791 h 624713"/>
              <a:gd name="connsiteX1" fmla="*/ 459798 w 523757"/>
              <a:gd name="connsiteY1" fmla="*/ 37975 h 624713"/>
              <a:gd name="connsiteX2" fmla="*/ 488990 w 523757"/>
              <a:gd name="connsiteY2" fmla="*/ 12158 h 624713"/>
              <a:gd name="connsiteX3" fmla="*/ 523757 w 523757"/>
              <a:gd name="connsiteY3" fmla="*/ 0 h 624713"/>
              <a:gd name="connsiteX4" fmla="*/ 449058 w 523757"/>
              <a:gd name="connsiteY4" fmla="*/ 84654 h 624713"/>
              <a:gd name="connsiteX5" fmla="*/ 370710 w 523757"/>
              <a:gd name="connsiteY5" fmla="*/ 172534 h 624713"/>
              <a:gd name="connsiteX6" fmla="*/ 330572 w 523757"/>
              <a:gd name="connsiteY6" fmla="*/ 208031 h 624713"/>
              <a:gd name="connsiteX7" fmla="*/ 296010 w 523757"/>
              <a:gd name="connsiteY7" fmla="*/ 257187 h 624713"/>
              <a:gd name="connsiteX8" fmla="*/ 244925 w 523757"/>
              <a:gd name="connsiteY8" fmla="*/ 302366 h 624713"/>
              <a:gd name="connsiteX9" fmla="*/ 206715 w 523757"/>
              <a:gd name="connsiteY9" fmla="*/ 354749 h 624713"/>
              <a:gd name="connsiteX10" fmla="*/ 164855 w 523757"/>
              <a:gd name="connsiteY10" fmla="*/ 410359 h 624713"/>
              <a:gd name="connsiteX11" fmla="*/ 122996 w 523757"/>
              <a:gd name="connsiteY11" fmla="*/ 465969 h 624713"/>
              <a:gd name="connsiteX12" fmla="*/ 88435 w 523757"/>
              <a:gd name="connsiteY12" fmla="*/ 515125 h 624713"/>
              <a:gd name="connsiteX13" fmla="*/ 64820 w 523757"/>
              <a:gd name="connsiteY13" fmla="*/ 554600 h 624713"/>
              <a:gd name="connsiteX14" fmla="*/ 28330 w 523757"/>
              <a:gd name="connsiteY14" fmla="*/ 586871 h 624713"/>
              <a:gd name="connsiteX15" fmla="*/ 3751 w 523757"/>
              <a:gd name="connsiteY15" fmla="*/ 617902 h 624713"/>
              <a:gd name="connsiteX16" fmla="*/ 0 w 523757"/>
              <a:gd name="connsiteY16" fmla="*/ 624713 h 624713"/>
              <a:gd name="connsiteX17" fmla="*/ 0 w 523757"/>
              <a:gd name="connsiteY17" fmla="*/ 500383 h 624713"/>
              <a:gd name="connsiteX18" fmla="*/ 9466 w 523757"/>
              <a:gd name="connsiteY18" fmla="*/ 492011 h 624713"/>
              <a:gd name="connsiteX19" fmla="*/ 27711 w 523757"/>
              <a:gd name="connsiteY19" fmla="*/ 475876 h 624713"/>
              <a:gd name="connsiteX20" fmla="*/ 56902 w 523757"/>
              <a:gd name="connsiteY20" fmla="*/ 450060 h 624713"/>
              <a:gd name="connsiteX21" fmla="*/ 86094 w 523757"/>
              <a:gd name="connsiteY21" fmla="*/ 424243 h 624713"/>
              <a:gd name="connsiteX22" fmla="*/ 122583 w 523757"/>
              <a:gd name="connsiteY22" fmla="*/ 391973 h 624713"/>
              <a:gd name="connsiteX23" fmla="*/ 157145 w 523757"/>
              <a:gd name="connsiteY23" fmla="*/ 342816 h 624713"/>
              <a:gd name="connsiteX24" fmla="*/ 197283 w 523757"/>
              <a:gd name="connsiteY24" fmla="*/ 307319 h 624713"/>
              <a:gd name="connsiteX25" fmla="*/ 248367 w 523757"/>
              <a:gd name="connsiteY25" fmla="*/ 262141 h 624713"/>
              <a:gd name="connsiteX26" fmla="*/ 282929 w 523757"/>
              <a:gd name="connsiteY26" fmla="*/ 212985 h 624713"/>
              <a:gd name="connsiteX27" fmla="*/ 326715 w 523757"/>
              <a:gd name="connsiteY27" fmla="*/ 174260 h 624713"/>
              <a:gd name="connsiteX28" fmla="*/ 366854 w 523757"/>
              <a:gd name="connsiteY28" fmla="*/ 138763 h 624713"/>
              <a:gd name="connsiteX29" fmla="*/ 403343 w 523757"/>
              <a:gd name="connsiteY29" fmla="*/ 106492 h 624713"/>
              <a:gd name="connsiteX30" fmla="*/ 430607 w 523757"/>
              <a:gd name="connsiteY30" fmla="*/ 63791 h 624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3757" h="624713">
                <a:moveTo>
                  <a:pt x="430607" y="63791"/>
                </a:moveTo>
                <a:lnTo>
                  <a:pt x="459798" y="37975"/>
                </a:lnTo>
                <a:lnTo>
                  <a:pt x="488990" y="12158"/>
                </a:lnTo>
                <a:lnTo>
                  <a:pt x="523757" y="0"/>
                </a:lnTo>
                <a:lnTo>
                  <a:pt x="449058" y="84654"/>
                </a:lnTo>
                <a:lnTo>
                  <a:pt x="370710" y="172534"/>
                </a:lnTo>
                <a:lnTo>
                  <a:pt x="330572" y="208031"/>
                </a:lnTo>
                <a:lnTo>
                  <a:pt x="296010" y="257187"/>
                </a:lnTo>
                <a:lnTo>
                  <a:pt x="244925" y="302366"/>
                </a:lnTo>
                <a:lnTo>
                  <a:pt x="206715" y="354749"/>
                </a:lnTo>
                <a:lnTo>
                  <a:pt x="164855" y="410359"/>
                </a:lnTo>
                <a:lnTo>
                  <a:pt x="122996" y="465969"/>
                </a:lnTo>
                <a:lnTo>
                  <a:pt x="88435" y="515125"/>
                </a:lnTo>
                <a:lnTo>
                  <a:pt x="64820" y="554600"/>
                </a:lnTo>
                <a:lnTo>
                  <a:pt x="28330" y="586871"/>
                </a:lnTo>
                <a:lnTo>
                  <a:pt x="3751" y="617902"/>
                </a:lnTo>
                <a:lnTo>
                  <a:pt x="0" y="624713"/>
                </a:lnTo>
                <a:lnTo>
                  <a:pt x="0" y="500383"/>
                </a:lnTo>
                <a:lnTo>
                  <a:pt x="9466" y="492011"/>
                </a:lnTo>
                <a:lnTo>
                  <a:pt x="27711" y="475876"/>
                </a:lnTo>
                <a:lnTo>
                  <a:pt x="56902" y="450060"/>
                </a:lnTo>
                <a:lnTo>
                  <a:pt x="86094" y="424243"/>
                </a:lnTo>
                <a:lnTo>
                  <a:pt x="122583" y="391973"/>
                </a:lnTo>
                <a:lnTo>
                  <a:pt x="157145" y="342816"/>
                </a:lnTo>
                <a:lnTo>
                  <a:pt x="197283" y="307319"/>
                </a:lnTo>
                <a:lnTo>
                  <a:pt x="248367" y="262141"/>
                </a:lnTo>
                <a:lnTo>
                  <a:pt x="282929" y="212985"/>
                </a:lnTo>
                <a:lnTo>
                  <a:pt x="326715" y="174260"/>
                </a:lnTo>
                <a:lnTo>
                  <a:pt x="366854" y="138763"/>
                </a:lnTo>
                <a:lnTo>
                  <a:pt x="403343" y="106492"/>
                </a:lnTo>
                <a:lnTo>
                  <a:pt x="430607" y="63791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F22AF859-FE7F-4268-AFCD-20BFC7892665}"/>
              </a:ext>
            </a:extLst>
          </p:cNvPr>
          <p:cNvSpPr/>
          <p:nvPr/>
        </p:nvSpPr>
        <p:spPr>
          <a:xfrm rot="2489337">
            <a:off x="5121818" y="560224"/>
            <a:ext cx="401786" cy="1120483"/>
          </a:xfrm>
          <a:custGeom>
            <a:avLst/>
            <a:gdLst>
              <a:gd name="connsiteX0" fmla="*/ 17433 w 401786"/>
              <a:gd name="connsiteY0" fmla="*/ 56305 h 1120483"/>
              <a:gd name="connsiteX1" fmla="*/ 39291 w 401786"/>
              <a:gd name="connsiteY1" fmla="*/ 36974 h 1120483"/>
              <a:gd name="connsiteX2" fmla="*/ 61149 w 401786"/>
              <a:gd name="connsiteY2" fmla="*/ 17643 h 1120483"/>
              <a:gd name="connsiteX3" fmla="*/ 95412 w 401786"/>
              <a:gd name="connsiteY3" fmla="*/ 4997 h 1120483"/>
              <a:gd name="connsiteX4" fmla="*/ 174174 w 401786"/>
              <a:gd name="connsiteY4" fmla="*/ 5960 h 1120483"/>
              <a:gd name="connsiteX5" fmla="*/ 220841 w 401786"/>
              <a:gd name="connsiteY5" fmla="*/ 0 h 1120483"/>
              <a:gd name="connsiteX6" fmla="*/ 261697 w 401786"/>
              <a:gd name="connsiteY6" fmla="*/ 16832 h 1120483"/>
              <a:gd name="connsiteX7" fmla="*/ 277744 w 401786"/>
              <a:gd name="connsiteY7" fmla="*/ 20296 h 1120483"/>
              <a:gd name="connsiteX8" fmla="*/ 293792 w 401786"/>
              <a:gd name="connsiteY8" fmla="*/ 23758 h 1120483"/>
              <a:gd name="connsiteX9" fmla="*/ 309839 w 401786"/>
              <a:gd name="connsiteY9" fmla="*/ 27221 h 1120483"/>
              <a:gd name="connsiteX10" fmla="*/ 322981 w 401786"/>
              <a:gd name="connsiteY10" fmla="*/ 42081 h 1120483"/>
              <a:gd name="connsiteX11" fmla="*/ 331743 w 401786"/>
              <a:gd name="connsiteY11" fmla="*/ 51988 h 1120483"/>
              <a:gd name="connsiteX12" fmla="*/ 340504 w 401786"/>
              <a:gd name="connsiteY12" fmla="*/ 61895 h 1120483"/>
              <a:gd name="connsiteX13" fmla="*/ 343454 w 401786"/>
              <a:gd name="connsiteY13" fmla="*/ 94596 h 1120483"/>
              <a:gd name="connsiteX14" fmla="*/ 346404 w 401786"/>
              <a:gd name="connsiteY14" fmla="*/ 127296 h 1120483"/>
              <a:gd name="connsiteX15" fmla="*/ 350830 w 401786"/>
              <a:gd name="connsiteY15" fmla="*/ 176348 h 1120483"/>
              <a:gd name="connsiteX16" fmla="*/ 364017 w 401786"/>
              <a:gd name="connsiteY16" fmla="*/ 235305 h 1120483"/>
              <a:gd name="connsiteX17" fmla="*/ 378679 w 401786"/>
              <a:gd name="connsiteY17" fmla="*/ 310613 h 1120483"/>
              <a:gd name="connsiteX18" fmla="*/ 389698 w 401786"/>
              <a:gd name="connsiteY18" fmla="*/ 389144 h 1120483"/>
              <a:gd name="connsiteX19" fmla="*/ 385408 w 401786"/>
              <a:gd name="connsiteY19" fmla="*/ 472386 h 1120483"/>
              <a:gd name="connsiteX20" fmla="*/ 384022 w 401786"/>
              <a:gd name="connsiteY20" fmla="*/ 544231 h 1120483"/>
              <a:gd name="connsiteX21" fmla="*/ 384111 w 401786"/>
              <a:gd name="connsiteY21" fmla="*/ 632427 h 1120483"/>
              <a:gd name="connsiteX22" fmla="*/ 379776 w 401786"/>
              <a:gd name="connsiteY22" fmla="*/ 671572 h 1120483"/>
              <a:gd name="connsiteX23" fmla="*/ 382727 w 401786"/>
              <a:gd name="connsiteY23" fmla="*/ 704272 h 1120483"/>
              <a:gd name="connsiteX24" fmla="*/ 380559 w 401786"/>
              <a:gd name="connsiteY24" fmla="*/ 723844 h 1120483"/>
              <a:gd name="connsiteX25" fmla="*/ 374747 w 401786"/>
              <a:gd name="connsiteY25" fmla="*/ 746639 h 1120483"/>
              <a:gd name="connsiteX26" fmla="*/ 376222 w 401786"/>
              <a:gd name="connsiteY26" fmla="*/ 762989 h 1120483"/>
              <a:gd name="connsiteX27" fmla="*/ 377698 w 401786"/>
              <a:gd name="connsiteY27" fmla="*/ 779339 h 1120483"/>
              <a:gd name="connsiteX28" fmla="*/ 386459 w 401786"/>
              <a:gd name="connsiteY28" fmla="*/ 789246 h 1120483"/>
              <a:gd name="connsiteX29" fmla="*/ 393745 w 401786"/>
              <a:gd name="connsiteY29" fmla="*/ 782802 h 1120483"/>
              <a:gd name="connsiteX30" fmla="*/ 401031 w 401786"/>
              <a:gd name="connsiteY30" fmla="*/ 776359 h 1120483"/>
              <a:gd name="connsiteX31" fmla="*/ 401786 w 401786"/>
              <a:gd name="connsiteY31" fmla="*/ 775691 h 1120483"/>
              <a:gd name="connsiteX32" fmla="*/ 376062 w 401786"/>
              <a:gd name="connsiteY32" fmla="*/ 1107404 h 1120483"/>
              <a:gd name="connsiteX33" fmla="*/ 368558 w 401786"/>
              <a:gd name="connsiteY33" fmla="*/ 1114040 h 1120483"/>
              <a:gd name="connsiteX34" fmla="*/ 361272 w 401786"/>
              <a:gd name="connsiteY34" fmla="*/ 1120483 h 1120483"/>
              <a:gd name="connsiteX35" fmla="*/ 345225 w 401786"/>
              <a:gd name="connsiteY35" fmla="*/ 1117021 h 1120483"/>
              <a:gd name="connsiteX36" fmla="*/ 329177 w 401786"/>
              <a:gd name="connsiteY36" fmla="*/ 1113558 h 1120483"/>
              <a:gd name="connsiteX37" fmla="*/ 313130 w 401786"/>
              <a:gd name="connsiteY37" fmla="*/ 1110095 h 1120483"/>
              <a:gd name="connsiteX38" fmla="*/ 288322 w 401786"/>
              <a:gd name="connsiteY38" fmla="*/ 1096725 h 1120483"/>
              <a:gd name="connsiteX39" fmla="*/ 262037 w 401786"/>
              <a:gd name="connsiteY39" fmla="*/ 1067005 h 1120483"/>
              <a:gd name="connsiteX40" fmla="*/ 237228 w 401786"/>
              <a:gd name="connsiteY40" fmla="*/ 1053635 h 1120483"/>
              <a:gd name="connsiteX41" fmla="*/ 228467 w 401786"/>
              <a:gd name="connsiteY41" fmla="*/ 1043729 h 1120483"/>
              <a:gd name="connsiteX42" fmla="*/ 219706 w 401786"/>
              <a:gd name="connsiteY42" fmla="*/ 1033822 h 1120483"/>
              <a:gd name="connsiteX43" fmla="*/ 210945 w 401786"/>
              <a:gd name="connsiteY43" fmla="*/ 1023915 h 1120483"/>
              <a:gd name="connsiteX44" fmla="*/ 206564 w 401786"/>
              <a:gd name="connsiteY44" fmla="*/ 1018962 h 1120483"/>
              <a:gd name="connsiteX45" fmla="*/ 205089 w 401786"/>
              <a:gd name="connsiteY45" fmla="*/ 1002611 h 1120483"/>
              <a:gd name="connsiteX46" fmla="*/ 203614 w 401786"/>
              <a:gd name="connsiteY46" fmla="*/ 986261 h 1120483"/>
              <a:gd name="connsiteX47" fmla="*/ 210900 w 401786"/>
              <a:gd name="connsiteY47" fmla="*/ 979817 h 1120483"/>
              <a:gd name="connsiteX48" fmla="*/ 216711 w 401786"/>
              <a:gd name="connsiteY48" fmla="*/ 957023 h 1120483"/>
              <a:gd name="connsiteX49" fmla="*/ 222522 w 401786"/>
              <a:gd name="connsiteY49" fmla="*/ 934229 h 1120483"/>
              <a:gd name="connsiteX50" fmla="*/ 228333 w 401786"/>
              <a:gd name="connsiteY50" fmla="*/ 911435 h 1120483"/>
              <a:gd name="connsiteX51" fmla="*/ 221740 w 401786"/>
              <a:gd name="connsiteY51" fmla="*/ 881956 h 1120483"/>
              <a:gd name="connsiteX52" fmla="*/ 227550 w 401786"/>
              <a:gd name="connsiteY52" fmla="*/ 859162 h 1120483"/>
              <a:gd name="connsiteX53" fmla="*/ 224600 w 401786"/>
              <a:gd name="connsiteY53" fmla="*/ 826462 h 1120483"/>
              <a:gd name="connsiteX54" fmla="*/ 228935 w 401786"/>
              <a:gd name="connsiteY54" fmla="*/ 787317 h 1120483"/>
              <a:gd name="connsiteX55" fmla="*/ 224510 w 401786"/>
              <a:gd name="connsiteY55" fmla="*/ 738265 h 1120483"/>
              <a:gd name="connsiteX56" fmla="*/ 212798 w 401786"/>
              <a:gd name="connsiteY56" fmla="*/ 695658 h 1120483"/>
              <a:gd name="connsiteX57" fmla="*/ 208373 w 401786"/>
              <a:gd name="connsiteY57" fmla="*/ 646607 h 1120483"/>
              <a:gd name="connsiteX58" fmla="*/ 195141 w 401786"/>
              <a:gd name="connsiteY58" fmla="*/ 543552 h 1120483"/>
              <a:gd name="connsiteX59" fmla="*/ 175360 w 401786"/>
              <a:gd name="connsiteY59" fmla="*/ 455115 h 1120483"/>
              <a:gd name="connsiteX60" fmla="*/ 153412 w 401786"/>
              <a:gd name="connsiteY60" fmla="*/ 386250 h 1120483"/>
              <a:gd name="connsiteX61" fmla="*/ 131464 w 401786"/>
              <a:gd name="connsiteY61" fmla="*/ 317385 h 1120483"/>
              <a:gd name="connsiteX62" fmla="*/ 109517 w 401786"/>
              <a:gd name="connsiteY62" fmla="*/ 248521 h 1120483"/>
              <a:gd name="connsiteX63" fmla="*/ 86138 w 401786"/>
              <a:gd name="connsiteY63" fmla="*/ 207404 h 1120483"/>
              <a:gd name="connsiteX64" fmla="*/ 59854 w 401786"/>
              <a:gd name="connsiteY64" fmla="*/ 177684 h 1120483"/>
              <a:gd name="connsiteX65" fmla="*/ 42331 w 401786"/>
              <a:gd name="connsiteY65" fmla="*/ 157871 h 1120483"/>
              <a:gd name="connsiteX66" fmla="*/ 26285 w 401786"/>
              <a:gd name="connsiteY66" fmla="*/ 154407 h 1120483"/>
              <a:gd name="connsiteX67" fmla="*/ 17523 w 401786"/>
              <a:gd name="connsiteY67" fmla="*/ 144500 h 1120483"/>
              <a:gd name="connsiteX68" fmla="*/ 8761 w 401786"/>
              <a:gd name="connsiteY68" fmla="*/ 134593 h 1120483"/>
              <a:gd name="connsiteX69" fmla="*/ 0 w 401786"/>
              <a:gd name="connsiteY69" fmla="*/ 124687 h 1120483"/>
              <a:gd name="connsiteX70" fmla="*/ 7286 w 401786"/>
              <a:gd name="connsiteY70" fmla="*/ 118243 h 1120483"/>
              <a:gd name="connsiteX71" fmla="*/ 4336 w 401786"/>
              <a:gd name="connsiteY71" fmla="*/ 85542 h 1120483"/>
              <a:gd name="connsiteX72" fmla="*/ 17433 w 401786"/>
              <a:gd name="connsiteY72" fmla="*/ 56305 h 1120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401786" h="1120483">
                <a:moveTo>
                  <a:pt x="17433" y="56305"/>
                </a:moveTo>
                <a:lnTo>
                  <a:pt x="39291" y="36974"/>
                </a:lnTo>
                <a:lnTo>
                  <a:pt x="61149" y="17643"/>
                </a:lnTo>
                <a:lnTo>
                  <a:pt x="95412" y="4997"/>
                </a:lnTo>
                <a:lnTo>
                  <a:pt x="174174" y="5960"/>
                </a:lnTo>
                <a:lnTo>
                  <a:pt x="220841" y="0"/>
                </a:lnTo>
                <a:lnTo>
                  <a:pt x="261697" y="16832"/>
                </a:lnTo>
                <a:lnTo>
                  <a:pt x="277744" y="20296"/>
                </a:lnTo>
                <a:lnTo>
                  <a:pt x="293792" y="23758"/>
                </a:lnTo>
                <a:lnTo>
                  <a:pt x="309839" y="27221"/>
                </a:lnTo>
                <a:lnTo>
                  <a:pt x="322981" y="42081"/>
                </a:lnTo>
                <a:lnTo>
                  <a:pt x="331743" y="51988"/>
                </a:lnTo>
                <a:lnTo>
                  <a:pt x="340504" y="61895"/>
                </a:lnTo>
                <a:lnTo>
                  <a:pt x="343454" y="94596"/>
                </a:lnTo>
                <a:lnTo>
                  <a:pt x="346404" y="127296"/>
                </a:lnTo>
                <a:lnTo>
                  <a:pt x="350830" y="176348"/>
                </a:lnTo>
                <a:lnTo>
                  <a:pt x="364017" y="235305"/>
                </a:lnTo>
                <a:lnTo>
                  <a:pt x="378679" y="310613"/>
                </a:lnTo>
                <a:lnTo>
                  <a:pt x="389698" y="389144"/>
                </a:lnTo>
                <a:lnTo>
                  <a:pt x="385408" y="472386"/>
                </a:lnTo>
                <a:lnTo>
                  <a:pt x="384022" y="544231"/>
                </a:lnTo>
                <a:lnTo>
                  <a:pt x="384111" y="632427"/>
                </a:lnTo>
                <a:lnTo>
                  <a:pt x="379776" y="671572"/>
                </a:lnTo>
                <a:lnTo>
                  <a:pt x="382727" y="704272"/>
                </a:lnTo>
                <a:lnTo>
                  <a:pt x="380559" y="723844"/>
                </a:lnTo>
                <a:lnTo>
                  <a:pt x="374747" y="746639"/>
                </a:lnTo>
                <a:lnTo>
                  <a:pt x="376222" y="762989"/>
                </a:lnTo>
                <a:lnTo>
                  <a:pt x="377698" y="779339"/>
                </a:lnTo>
                <a:lnTo>
                  <a:pt x="386459" y="789246"/>
                </a:lnTo>
                <a:lnTo>
                  <a:pt x="393745" y="782802"/>
                </a:lnTo>
                <a:lnTo>
                  <a:pt x="401031" y="776359"/>
                </a:lnTo>
                <a:lnTo>
                  <a:pt x="401786" y="775691"/>
                </a:lnTo>
                <a:lnTo>
                  <a:pt x="376062" y="1107404"/>
                </a:lnTo>
                <a:lnTo>
                  <a:pt x="368558" y="1114040"/>
                </a:lnTo>
                <a:lnTo>
                  <a:pt x="361272" y="1120483"/>
                </a:lnTo>
                <a:lnTo>
                  <a:pt x="345225" y="1117021"/>
                </a:lnTo>
                <a:lnTo>
                  <a:pt x="329177" y="1113558"/>
                </a:lnTo>
                <a:lnTo>
                  <a:pt x="313130" y="1110095"/>
                </a:lnTo>
                <a:lnTo>
                  <a:pt x="288322" y="1096725"/>
                </a:lnTo>
                <a:lnTo>
                  <a:pt x="262037" y="1067005"/>
                </a:lnTo>
                <a:lnTo>
                  <a:pt x="237228" y="1053635"/>
                </a:lnTo>
                <a:lnTo>
                  <a:pt x="228467" y="1043729"/>
                </a:lnTo>
                <a:lnTo>
                  <a:pt x="219706" y="1033822"/>
                </a:lnTo>
                <a:lnTo>
                  <a:pt x="210945" y="1023915"/>
                </a:lnTo>
                <a:lnTo>
                  <a:pt x="206564" y="1018962"/>
                </a:lnTo>
                <a:lnTo>
                  <a:pt x="205089" y="1002611"/>
                </a:lnTo>
                <a:lnTo>
                  <a:pt x="203614" y="986261"/>
                </a:lnTo>
                <a:lnTo>
                  <a:pt x="210900" y="979817"/>
                </a:lnTo>
                <a:lnTo>
                  <a:pt x="216711" y="957023"/>
                </a:lnTo>
                <a:lnTo>
                  <a:pt x="222522" y="934229"/>
                </a:lnTo>
                <a:lnTo>
                  <a:pt x="228333" y="911435"/>
                </a:lnTo>
                <a:lnTo>
                  <a:pt x="221740" y="881956"/>
                </a:lnTo>
                <a:lnTo>
                  <a:pt x="227550" y="859162"/>
                </a:lnTo>
                <a:lnTo>
                  <a:pt x="224600" y="826462"/>
                </a:lnTo>
                <a:lnTo>
                  <a:pt x="228935" y="787317"/>
                </a:lnTo>
                <a:lnTo>
                  <a:pt x="224510" y="738265"/>
                </a:lnTo>
                <a:lnTo>
                  <a:pt x="212798" y="695658"/>
                </a:lnTo>
                <a:lnTo>
                  <a:pt x="208373" y="646607"/>
                </a:lnTo>
                <a:lnTo>
                  <a:pt x="195141" y="543552"/>
                </a:lnTo>
                <a:lnTo>
                  <a:pt x="175360" y="455115"/>
                </a:lnTo>
                <a:lnTo>
                  <a:pt x="153412" y="386250"/>
                </a:lnTo>
                <a:lnTo>
                  <a:pt x="131464" y="317385"/>
                </a:lnTo>
                <a:lnTo>
                  <a:pt x="109517" y="248521"/>
                </a:lnTo>
                <a:lnTo>
                  <a:pt x="86138" y="207404"/>
                </a:lnTo>
                <a:lnTo>
                  <a:pt x="59854" y="177684"/>
                </a:lnTo>
                <a:lnTo>
                  <a:pt x="42331" y="157871"/>
                </a:lnTo>
                <a:lnTo>
                  <a:pt x="26285" y="154407"/>
                </a:lnTo>
                <a:lnTo>
                  <a:pt x="17523" y="144500"/>
                </a:lnTo>
                <a:lnTo>
                  <a:pt x="8761" y="134593"/>
                </a:lnTo>
                <a:lnTo>
                  <a:pt x="0" y="124687"/>
                </a:lnTo>
                <a:lnTo>
                  <a:pt x="7286" y="118243"/>
                </a:lnTo>
                <a:lnTo>
                  <a:pt x="4336" y="85542"/>
                </a:lnTo>
                <a:lnTo>
                  <a:pt x="17433" y="56305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963D0DF5-C95F-4E84-AE4F-7D888E8842C7}"/>
              </a:ext>
            </a:extLst>
          </p:cNvPr>
          <p:cNvSpPr/>
          <p:nvPr/>
        </p:nvSpPr>
        <p:spPr>
          <a:xfrm rot="2489337">
            <a:off x="6279012" y="659284"/>
            <a:ext cx="822558" cy="838202"/>
          </a:xfrm>
          <a:custGeom>
            <a:avLst/>
            <a:gdLst>
              <a:gd name="connsiteX0" fmla="*/ 445062 w 822558"/>
              <a:gd name="connsiteY0" fmla="*/ 116830 h 838202"/>
              <a:gd name="connsiteX1" fmla="*/ 459604 w 822558"/>
              <a:gd name="connsiteY1" fmla="*/ 103969 h 838202"/>
              <a:gd name="connsiteX2" fmla="*/ 466876 w 822558"/>
              <a:gd name="connsiteY2" fmla="*/ 97538 h 838202"/>
              <a:gd name="connsiteX3" fmla="*/ 474146 w 822558"/>
              <a:gd name="connsiteY3" fmla="*/ 91108 h 838202"/>
              <a:gd name="connsiteX4" fmla="*/ 488688 w 822558"/>
              <a:gd name="connsiteY4" fmla="*/ 78248 h 838202"/>
              <a:gd name="connsiteX5" fmla="*/ 495960 w 822558"/>
              <a:gd name="connsiteY5" fmla="*/ 71817 h 838202"/>
              <a:gd name="connsiteX6" fmla="*/ 515632 w 822558"/>
              <a:gd name="connsiteY6" fmla="*/ 72083 h 838202"/>
              <a:gd name="connsiteX7" fmla="*/ 530174 w 822558"/>
              <a:gd name="connsiteY7" fmla="*/ 59223 h 838202"/>
              <a:gd name="connsiteX8" fmla="*/ 560753 w 822558"/>
              <a:gd name="connsiteY8" fmla="*/ 49843 h 838202"/>
              <a:gd name="connsiteX9" fmla="*/ 605874 w 822558"/>
              <a:gd name="connsiteY9" fmla="*/ 27604 h 838202"/>
              <a:gd name="connsiteX10" fmla="*/ 636454 w 822558"/>
              <a:gd name="connsiteY10" fmla="*/ 18225 h 838202"/>
              <a:gd name="connsiteX11" fmla="*/ 667033 w 822558"/>
              <a:gd name="connsiteY11" fmla="*/ 8846 h 838202"/>
              <a:gd name="connsiteX12" fmla="*/ 690341 w 822558"/>
              <a:gd name="connsiteY12" fmla="*/ 5897 h 838202"/>
              <a:gd name="connsiteX13" fmla="*/ 713649 w 822558"/>
              <a:gd name="connsiteY13" fmla="*/ 2948 h 838202"/>
              <a:gd name="connsiteX14" fmla="*/ 736956 w 822558"/>
              <a:gd name="connsiteY14" fmla="*/ 0 h 838202"/>
              <a:gd name="connsiteX15" fmla="*/ 761759 w 822558"/>
              <a:gd name="connsiteY15" fmla="*/ 13393 h 838202"/>
              <a:gd name="connsiteX16" fmla="*/ 790199 w 822558"/>
              <a:gd name="connsiteY16" fmla="*/ 23572 h 838202"/>
              <a:gd name="connsiteX17" fmla="*/ 806235 w 822558"/>
              <a:gd name="connsiteY17" fmla="*/ 27053 h 838202"/>
              <a:gd name="connsiteX18" fmla="*/ 822558 w 822558"/>
              <a:gd name="connsiteY18" fmla="*/ 45510 h 838202"/>
              <a:gd name="connsiteX19" fmla="*/ 612512 w 822558"/>
              <a:gd name="connsiteY19" fmla="*/ 291520 h 838202"/>
              <a:gd name="connsiteX20" fmla="*/ 610120 w 822558"/>
              <a:gd name="connsiteY20" fmla="*/ 288815 h 838202"/>
              <a:gd name="connsiteX21" fmla="*/ 601354 w 822558"/>
              <a:gd name="connsiteY21" fmla="*/ 278903 h 838202"/>
              <a:gd name="connsiteX22" fmla="*/ 586812 w 822558"/>
              <a:gd name="connsiteY22" fmla="*/ 291764 h 838202"/>
              <a:gd name="connsiteX23" fmla="*/ 579542 w 822558"/>
              <a:gd name="connsiteY23" fmla="*/ 298194 h 838202"/>
              <a:gd name="connsiteX24" fmla="*/ 565000 w 822558"/>
              <a:gd name="connsiteY24" fmla="*/ 311054 h 838202"/>
              <a:gd name="connsiteX25" fmla="*/ 557728 w 822558"/>
              <a:gd name="connsiteY25" fmla="*/ 317485 h 838202"/>
              <a:gd name="connsiteX26" fmla="*/ 559224 w 822558"/>
              <a:gd name="connsiteY26" fmla="*/ 333827 h 838202"/>
              <a:gd name="connsiteX27" fmla="*/ 544681 w 822558"/>
              <a:gd name="connsiteY27" fmla="*/ 346688 h 838202"/>
              <a:gd name="connsiteX28" fmla="*/ 537410 w 822558"/>
              <a:gd name="connsiteY28" fmla="*/ 353118 h 838202"/>
              <a:gd name="connsiteX29" fmla="*/ 515597 w 822558"/>
              <a:gd name="connsiteY29" fmla="*/ 372409 h 838202"/>
              <a:gd name="connsiteX30" fmla="*/ 501055 w 822558"/>
              <a:gd name="connsiteY30" fmla="*/ 385270 h 838202"/>
              <a:gd name="connsiteX31" fmla="*/ 469831 w 822558"/>
              <a:gd name="connsiteY31" fmla="*/ 430550 h 838202"/>
              <a:gd name="connsiteX32" fmla="*/ 430587 w 822558"/>
              <a:gd name="connsiteY32" fmla="*/ 474088 h 838202"/>
              <a:gd name="connsiteX33" fmla="*/ 388456 w 822558"/>
              <a:gd name="connsiteY33" fmla="*/ 529013 h 838202"/>
              <a:gd name="connsiteX34" fmla="*/ 342689 w 822558"/>
              <a:gd name="connsiteY34" fmla="*/ 587152 h 838202"/>
              <a:gd name="connsiteX35" fmla="*/ 300558 w 822558"/>
              <a:gd name="connsiteY35" fmla="*/ 642076 h 838202"/>
              <a:gd name="connsiteX36" fmla="*/ 280240 w 822558"/>
              <a:gd name="connsiteY36" fmla="*/ 677710 h 838202"/>
              <a:gd name="connsiteX37" fmla="*/ 267193 w 822558"/>
              <a:gd name="connsiteY37" fmla="*/ 706913 h 838202"/>
              <a:gd name="connsiteX38" fmla="*/ 245380 w 822558"/>
              <a:gd name="connsiteY38" fmla="*/ 726203 h 838202"/>
              <a:gd name="connsiteX39" fmla="*/ 239603 w 822558"/>
              <a:gd name="connsiteY39" fmla="*/ 748977 h 838202"/>
              <a:gd name="connsiteX40" fmla="*/ 225061 w 822558"/>
              <a:gd name="connsiteY40" fmla="*/ 761837 h 838202"/>
              <a:gd name="connsiteX41" fmla="*/ 210519 w 822558"/>
              <a:gd name="connsiteY41" fmla="*/ 774698 h 838202"/>
              <a:gd name="connsiteX42" fmla="*/ 212015 w 822558"/>
              <a:gd name="connsiteY42" fmla="*/ 791040 h 838202"/>
              <a:gd name="connsiteX43" fmla="*/ 208379 w 822558"/>
              <a:gd name="connsiteY43" fmla="*/ 794256 h 838202"/>
              <a:gd name="connsiteX44" fmla="*/ 177800 w 822558"/>
              <a:gd name="connsiteY44" fmla="*/ 803634 h 838202"/>
              <a:gd name="connsiteX45" fmla="*/ 155987 w 822558"/>
              <a:gd name="connsiteY45" fmla="*/ 822925 h 838202"/>
              <a:gd name="connsiteX46" fmla="*/ 132679 w 822558"/>
              <a:gd name="connsiteY46" fmla="*/ 825874 h 838202"/>
              <a:gd name="connsiteX47" fmla="*/ 102100 w 822558"/>
              <a:gd name="connsiteY47" fmla="*/ 835254 h 838202"/>
              <a:gd name="connsiteX48" fmla="*/ 78792 w 822558"/>
              <a:gd name="connsiteY48" fmla="*/ 838202 h 838202"/>
              <a:gd name="connsiteX49" fmla="*/ 46718 w 822558"/>
              <a:gd name="connsiteY49" fmla="*/ 831239 h 838202"/>
              <a:gd name="connsiteX50" fmla="*/ 26298 w 822558"/>
              <a:gd name="connsiteY50" fmla="*/ 822802 h 838202"/>
              <a:gd name="connsiteX51" fmla="*/ 0 w 822558"/>
              <a:gd name="connsiteY51" fmla="*/ 793066 h 838202"/>
              <a:gd name="connsiteX52" fmla="*/ 20319 w 822558"/>
              <a:gd name="connsiteY52" fmla="*/ 757432 h 838202"/>
              <a:gd name="connsiteX53" fmla="*/ 49402 w 822558"/>
              <a:gd name="connsiteY53" fmla="*/ 731711 h 838202"/>
              <a:gd name="connsiteX54" fmla="*/ 76992 w 822558"/>
              <a:gd name="connsiteY54" fmla="*/ 689647 h 838202"/>
              <a:gd name="connsiteX55" fmla="*/ 108217 w 822558"/>
              <a:gd name="connsiteY55" fmla="*/ 644368 h 838202"/>
              <a:gd name="connsiteX56" fmla="*/ 143077 w 822558"/>
              <a:gd name="connsiteY56" fmla="*/ 595874 h 838202"/>
              <a:gd name="connsiteX57" fmla="*/ 185207 w 822558"/>
              <a:gd name="connsiteY57" fmla="*/ 540949 h 838202"/>
              <a:gd name="connsiteX58" fmla="*/ 227339 w 822558"/>
              <a:gd name="connsiteY58" fmla="*/ 486025 h 838202"/>
              <a:gd name="connsiteX59" fmla="*/ 265835 w 822558"/>
              <a:gd name="connsiteY59" fmla="*/ 434315 h 838202"/>
              <a:gd name="connsiteX60" fmla="*/ 307966 w 822558"/>
              <a:gd name="connsiteY60" fmla="*/ 379391 h 838202"/>
              <a:gd name="connsiteX61" fmla="*/ 342826 w 822558"/>
              <a:gd name="connsiteY61" fmla="*/ 330897 h 838202"/>
              <a:gd name="connsiteX62" fmla="*/ 377687 w 822558"/>
              <a:gd name="connsiteY62" fmla="*/ 282402 h 838202"/>
              <a:gd name="connsiteX63" fmla="*/ 394369 w 822558"/>
              <a:gd name="connsiteY63" fmla="*/ 249984 h 838202"/>
              <a:gd name="connsiteX64" fmla="*/ 414687 w 822558"/>
              <a:gd name="connsiteY64" fmla="*/ 214351 h 838202"/>
              <a:gd name="connsiteX65" fmla="*/ 427734 w 822558"/>
              <a:gd name="connsiteY65" fmla="*/ 185147 h 838202"/>
              <a:gd name="connsiteX66" fmla="*/ 433510 w 822558"/>
              <a:gd name="connsiteY66" fmla="*/ 162375 h 838202"/>
              <a:gd name="connsiteX67" fmla="*/ 439286 w 822558"/>
              <a:gd name="connsiteY67" fmla="*/ 139602 h 838202"/>
              <a:gd name="connsiteX68" fmla="*/ 446557 w 822558"/>
              <a:gd name="connsiteY68" fmla="*/ 133172 h 838202"/>
              <a:gd name="connsiteX69" fmla="*/ 445062 w 822558"/>
              <a:gd name="connsiteY69" fmla="*/ 116830 h 838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822558" h="838202">
                <a:moveTo>
                  <a:pt x="445062" y="116830"/>
                </a:moveTo>
                <a:lnTo>
                  <a:pt x="459604" y="103969"/>
                </a:lnTo>
                <a:lnTo>
                  <a:pt x="466876" y="97538"/>
                </a:lnTo>
                <a:lnTo>
                  <a:pt x="474146" y="91108"/>
                </a:lnTo>
                <a:lnTo>
                  <a:pt x="488688" y="78248"/>
                </a:lnTo>
                <a:lnTo>
                  <a:pt x="495960" y="71817"/>
                </a:lnTo>
                <a:lnTo>
                  <a:pt x="515632" y="72083"/>
                </a:lnTo>
                <a:lnTo>
                  <a:pt x="530174" y="59223"/>
                </a:lnTo>
                <a:lnTo>
                  <a:pt x="560753" y="49843"/>
                </a:lnTo>
                <a:lnTo>
                  <a:pt x="605874" y="27604"/>
                </a:lnTo>
                <a:lnTo>
                  <a:pt x="636454" y="18225"/>
                </a:lnTo>
                <a:lnTo>
                  <a:pt x="667033" y="8846"/>
                </a:lnTo>
                <a:lnTo>
                  <a:pt x="690341" y="5897"/>
                </a:lnTo>
                <a:lnTo>
                  <a:pt x="713649" y="2948"/>
                </a:lnTo>
                <a:lnTo>
                  <a:pt x="736956" y="0"/>
                </a:lnTo>
                <a:lnTo>
                  <a:pt x="761759" y="13393"/>
                </a:lnTo>
                <a:lnTo>
                  <a:pt x="790199" y="23572"/>
                </a:lnTo>
                <a:lnTo>
                  <a:pt x="806235" y="27053"/>
                </a:lnTo>
                <a:lnTo>
                  <a:pt x="822558" y="45510"/>
                </a:lnTo>
                <a:lnTo>
                  <a:pt x="612512" y="291520"/>
                </a:lnTo>
                <a:lnTo>
                  <a:pt x="610120" y="288815"/>
                </a:lnTo>
                <a:lnTo>
                  <a:pt x="601354" y="278903"/>
                </a:lnTo>
                <a:lnTo>
                  <a:pt x="586812" y="291764"/>
                </a:lnTo>
                <a:lnTo>
                  <a:pt x="579542" y="298194"/>
                </a:lnTo>
                <a:lnTo>
                  <a:pt x="565000" y="311054"/>
                </a:lnTo>
                <a:lnTo>
                  <a:pt x="557728" y="317485"/>
                </a:lnTo>
                <a:lnTo>
                  <a:pt x="559224" y="333827"/>
                </a:lnTo>
                <a:lnTo>
                  <a:pt x="544681" y="346688"/>
                </a:lnTo>
                <a:lnTo>
                  <a:pt x="537410" y="353118"/>
                </a:lnTo>
                <a:lnTo>
                  <a:pt x="515597" y="372409"/>
                </a:lnTo>
                <a:lnTo>
                  <a:pt x="501055" y="385270"/>
                </a:lnTo>
                <a:lnTo>
                  <a:pt x="469831" y="430550"/>
                </a:lnTo>
                <a:lnTo>
                  <a:pt x="430587" y="474088"/>
                </a:lnTo>
                <a:lnTo>
                  <a:pt x="388456" y="529013"/>
                </a:lnTo>
                <a:lnTo>
                  <a:pt x="342689" y="587152"/>
                </a:lnTo>
                <a:lnTo>
                  <a:pt x="300558" y="642076"/>
                </a:lnTo>
                <a:lnTo>
                  <a:pt x="280240" y="677710"/>
                </a:lnTo>
                <a:lnTo>
                  <a:pt x="267193" y="706913"/>
                </a:lnTo>
                <a:lnTo>
                  <a:pt x="245380" y="726203"/>
                </a:lnTo>
                <a:lnTo>
                  <a:pt x="239603" y="748977"/>
                </a:lnTo>
                <a:lnTo>
                  <a:pt x="225061" y="761837"/>
                </a:lnTo>
                <a:lnTo>
                  <a:pt x="210519" y="774698"/>
                </a:lnTo>
                <a:lnTo>
                  <a:pt x="212015" y="791040"/>
                </a:lnTo>
                <a:lnTo>
                  <a:pt x="208379" y="794256"/>
                </a:lnTo>
                <a:lnTo>
                  <a:pt x="177800" y="803634"/>
                </a:lnTo>
                <a:lnTo>
                  <a:pt x="155987" y="822925"/>
                </a:lnTo>
                <a:lnTo>
                  <a:pt x="132679" y="825874"/>
                </a:lnTo>
                <a:lnTo>
                  <a:pt x="102100" y="835254"/>
                </a:lnTo>
                <a:lnTo>
                  <a:pt x="78792" y="838202"/>
                </a:lnTo>
                <a:lnTo>
                  <a:pt x="46718" y="831239"/>
                </a:lnTo>
                <a:lnTo>
                  <a:pt x="26298" y="822802"/>
                </a:lnTo>
                <a:lnTo>
                  <a:pt x="0" y="793066"/>
                </a:lnTo>
                <a:lnTo>
                  <a:pt x="20319" y="757432"/>
                </a:lnTo>
                <a:lnTo>
                  <a:pt x="49402" y="731711"/>
                </a:lnTo>
                <a:lnTo>
                  <a:pt x="76992" y="689647"/>
                </a:lnTo>
                <a:lnTo>
                  <a:pt x="108217" y="644368"/>
                </a:lnTo>
                <a:lnTo>
                  <a:pt x="143077" y="595874"/>
                </a:lnTo>
                <a:lnTo>
                  <a:pt x="185207" y="540949"/>
                </a:lnTo>
                <a:lnTo>
                  <a:pt x="227339" y="486025"/>
                </a:lnTo>
                <a:lnTo>
                  <a:pt x="265835" y="434315"/>
                </a:lnTo>
                <a:lnTo>
                  <a:pt x="307966" y="379391"/>
                </a:lnTo>
                <a:lnTo>
                  <a:pt x="342826" y="330897"/>
                </a:lnTo>
                <a:lnTo>
                  <a:pt x="377687" y="282402"/>
                </a:lnTo>
                <a:lnTo>
                  <a:pt x="394369" y="249984"/>
                </a:lnTo>
                <a:lnTo>
                  <a:pt x="414687" y="214351"/>
                </a:lnTo>
                <a:lnTo>
                  <a:pt x="427734" y="185147"/>
                </a:lnTo>
                <a:lnTo>
                  <a:pt x="433510" y="162375"/>
                </a:lnTo>
                <a:lnTo>
                  <a:pt x="439286" y="139602"/>
                </a:lnTo>
                <a:lnTo>
                  <a:pt x="446557" y="133172"/>
                </a:lnTo>
                <a:lnTo>
                  <a:pt x="445062" y="116830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4D949E7B-6ECD-45EA-9E7F-BCBF5569FA13}"/>
              </a:ext>
            </a:extLst>
          </p:cNvPr>
          <p:cNvSpPr/>
          <p:nvPr/>
        </p:nvSpPr>
        <p:spPr>
          <a:xfrm rot="2489337">
            <a:off x="6475377" y="1630030"/>
            <a:ext cx="433214" cy="305687"/>
          </a:xfrm>
          <a:custGeom>
            <a:avLst/>
            <a:gdLst>
              <a:gd name="connsiteX0" fmla="*/ 0 w 433214"/>
              <a:gd name="connsiteY0" fmla="*/ 156084 h 305687"/>
              <a:gd name="connsiteX1" fmla="*/ 10907 w 433214"/>
              <a:gd name="connsiteY1" fmla="*/ 146438 h 305687"/>
              <a:gd name="connsiteX2" fmla="*/ 32720 w 433214"/>
              <a:gd name="connsiteY2" fmla="*/ 127147 h 305687"/>
              <a:gd name="connsiteX3" fmla="*/ 61804 w 433214"/>
              <a:gd name="connsiteY3" fmla="*/ 101426 h 305687"/>
              <a:gd name="connsiteX4" fmla="*/ 90888 w 433214"/>
              <a:gd name="connsiteY4" fmla="*/ 75705 h 305687"/>
              <a:gd name="connsiteX5" fmla="*/ 128739 w 433214"/>
              <a:gd name="connsiteY5" fmla="*/ 59895 h 305687"/>
              <a:gd name="connsiteX6" fmla="*/ 166588 w 433214"/>
              <a:gd name="connsiteY6" fmla="*/ 44085 h 305687"/>
              <a:gd name="connsiteX7" fmla="*/ 173859 w 433214"/>
              <a:gd name="connsiteY7" fmla="*/ 37655 h 305687"/>
              <a:gd name="connsiteX8" fmla="*/ 189896 w 433214"/>
              <a:gd name="connsiteY8" fmla="*/ 41136 h 305687"/>
              <a:gd name="connsiteX9" fmla="*/ 197168 w 433214"/>
              <a:gd name="connsiteY9" fmla="*/ 34706 h 305687"/>
              <a:gd name="connsiteX10" fmla="*/ 200803 w 433214"/>
              <a:gd name="connsiteY10" fmla="*/ 31491 h 305687"/>
              <a:gd name="connsiteX11" fmla="*/ 199308 w 433214"/>
              <a:gd name="connsiteY11" fmla="*/ 15149 h 305687"/>
              <a:gd name="connsiteX12" fmla="*/ 193388 w 433214"/>
              <a:gd name="connsiteY12" fmla="*/ 0 h 305687"/>
              <a:gd name="connsiteX13" fmla="*/ 433214 w 433214"/>
              <a:gd name="connsiteY13" fmla="*/ 204766 h 305687"/>
              <a:gd name="connsiteX14" fmla="*/ 432897 w 433214"/>
              <a:gd name="connsiteY14" fmla="*/ 206016 h 305687"/>
              <a:gd name="connsiteX15" fmla="*/ 427121 w 433214"/>
              <a:gd name="connsiteY15" fmla="*/ 228789 h 305687"/>
              <a:gd name="connsiteX16" fmla="*/ 412579 w 433214"/>
              <a:gd name="connsiteY16" fmla="*/ 241650 h 305687"/>
              <a:gd name="connsiteX17" fmla="*/ 395896 w 433214"/>
              <a:gd name="connsiteY17" fmla="*/ 274068 h 305687"/>
              <a:gd name="connsiteX18" fmla="*/ 358047 w 433214"/>
              <a:gd name="connsiteY18" fmla="*/ 289877 h 305687"/>
              <a:gd name="connsiteX19" fmla="*/ 327467 w 433214"/>
              <a:gd name="connsiteY19" fmla="*/ 299256 h 305687"/>
              <a:gd name="connsiteX20" fmla="*/ 320196 w 433214"/>
              <a:gd name="connsiteY20" fmla="*/ 305687 h 305687"/>
              <a:gd name="connsiteX21" fmla="*/ 304160 w 433214"/>
              <a:gd name="connsiteY21" fmla="*/ 302205 h 305687"/>
              <a:gd name="connsiteX22" fmla="*/ 295394 w 433214"/>
              <a:gd name="connsiteY22" fmla="*/ 292293 h 305687"/>
              <a:gd name="connsiteX23" fmla="*/ 279356 w 433214"/>
              <a:gd name="connsiteY23" fmla="*/ 288811 h 305687"/>
              <a:gd name="connsiteX24" fmla="*/ 270590 w 433214"/>
              <a:gd name="connsiteY24" fmla="*/ 278900 h 305687"/>
              <a:gd name="connsiteX25" fmla="*/ 261824 w 433214"/>
              <a:gd name="connsiteY25" fmla="*/ 268988 h 305687"/>
              <a:gd name="connsiteX26" fmla="*/ 235526 w 433214"/>
              <a:gd name="connsiteY26" fmla="*/ 239252 h 305687"/>
              <a:gd name="connsiteX27" fmla="*/ 219490 w 433214"/>
              <a:gd name="connsiteY27" fmla="*/ 235770 h 305687"/>
              <a:gd name="connsiteX28" fmla="*/ 201957 w 433214"/>
              <a:gd name="connsiteY28" fmla="*/ 215946 h 305687"/>
              <a:gd name="connsiteX29" fmla="*/ 178650 w 433214"/>
              <a:gd name="connsiteY29" fmla="*/ 218894 h 305687"/>
              <a:gd name="connsiteX30" fmla="*/ 162612 w 433214"/>
              <a:gd name="connsiteY30" fmla="*/ 215413 h 305687"/>
              <a:gd name="connsiteX31" fmla="*/ 134922 w 433214"/>
              <a:gd name="connsiteY31" fmla="*/ 213406 h 305687"/>
              <a:gd name="connsiteX32" fmla="*/ 111614 w 433214"/>
              <a:gd name="connsiteY32" fmla="*/ 216355 h 305687"/>
              <a:gd name="connsiteX33" fmla="*/ 79540 w 433214"/>
              <a:gd name="connsiteY33" fmla="*/ 209392 h 305687"/>
              <a:gd name="connsiteX34" fmla="*/ 63502 w 433214"/>
              <a:gd name="connsiteY34" fmla="*/ 205910 h 305687"/>
              <a:gd name="connsiteX35" fmla="*/ 47466 w 433214"/>
              <a:gd name="connsiteY35" fmla="*/ 202428 h 305687"/>
              <a:gd name="connsiteX36" fmla="*/ 35064 w 433214"/>
              <a:gd name="connsiteY36" fmla="*/ 195732 h 305687"/>
              <a:gd name="connsiteX37" fmla="*/ 19027 w 433214"/>
              <a:gd name="connsiteY37" fmla="*/ 192250 h 305687"/>
              <a:gd name="connsiteX38" fmla="*/ 10261 w 433214"/>
              <a:gd name="connsiteY38" fmla="*/ 182338 h 305687"/>
              <a:gd name="connsiteX39" fmla="*/ 1496 w 433214"/>
              <a:gd name="connsiteY39" fmla="*/ 172426 h 305687"/>
              <a:gd name="connsiteX40" fmla="*/ 0 w 433214"/>
              <a:gd name="connsiteY40" fmla="*/ 156084 h 3056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433214" h="305687">
                <a:moveTo>
                  <a:pt x="0" y="156084"/>
                </a:moveTo>
                <a:lnTo>
                  <a:pt x="10907" y="146438"/>
                </a:lnTo>
                <a:lnTo>
                  <a:pt x="32720" y="127147"/>
                </a:lnTo>
                <a:lnTo>
                  <a:pt x="61804" y="101426"/>
                </a:lnTo>
                <a:lnTo>
                  <a:pt x="90888" y="75705"/>
                </a:lnTo>
                <a:lnTo>
                  <a:pt x="128739" y="59895"/>
                </a:lnTo>
                <a:lnTo>
                  <a:pt x="166588" y="44085"/>
                </a:lnTo>
                <a:lnTo>
                  <a:pt x="173859" y="37655"/>
                </a:lnTo>
                <a:lnTo>
                  <a:pt x="189896" y="41136"/>
                </a:lnTo>
                <a:lnTo>
                  <a:pt x="197168" y="34706"/>
                </a:lnTo>
                <a:lnTo>
                  <a:pt x="200803" y="31491"/>
                </a:lnTo>
                <a:lnTo>
                  <a:pt x="199308" y="15149"/>
                </a:lnTo>
                <a:lnTo>
                  <a:pt x="193388" y="0"/>
                </a:lnTo>
                <a:lnTo>
                  <a:pt x="433214" y="204766"/>
                </a:lnTo>
                <a:lnTo>
                  <a:pt x="432897" y="206016"/>
                </a:lnTo>
                <a:lnTo>
                  <a:pt x="427121" y="228789"/>
                </a:lnTo>
                <a:lnTo>
                  <a:pt x="412579" y="241650"/>
                </a:lnTo>
                <a:lnTo>
                  <a:pt x="395896" y="274068"/>
                </a:lnTo>
                <a:lnTo>
                  <a:pt x="358047" y="289877"/>
                </a:lnTo>
                <a:lnTo>
                  <a:pt x="327467" y="299256"/>
                </a:lnTo>
                <a:lnTo>
                  <a:pt x="320196" y="305687"/>
                </a:lnTo>
                <a:lnTo>
                  <a:pt x="304160" y="302205"/>
                </a:lnTo>
                <a:lnTo>
                  <a:pt x="295394" y="292293"/>
                </a:lnTo>
                <a:lnTo>
                  <a:pt x="279356" y="288811"/>
                </a:lnTo>
                <a:lnTo>
                  <a:pt x="270590" y="278900"/>
                </a:lnTo>
                <a:lnTo>
                  <a:pt x="261824" y="268988"/>
                </a:lnTo>
                <a:lnTo>
                  <a:pt x="235526" y="239252"/>
                </a:lnTo>
                <a:lnTo>
                  <a:pt x="219490" y="235770"/>
                </a:lnTo>
                <a:lnTo>
                  <a:pt x="201957" y="215946"/>
                </a:lnTo>
                <a:lnTo>
                  <a:pt x="178650" y="218894"/>
                </a:lnTo>
                <a:lnTo>
                  <a:pt x="162612" y="215413"/>
                </a:lnTo>
                <a:lnTo>
                  <a:pt x="134922" y="213406"/>
                </a:lnTo>
                <a:lnTo>
                  <a:pt x="111614" y="216355"/>
                </a:lnTo>
                <a:lnTo>
                  <a:pt x="79540" y="209392"/>
                </a:lnTo>
                <a:lnTo>
                  <a:pt x="63502" y="205910"/>
                </a:lnTo>
                <a:lnTo>
                  <a:pt x="47466" y="202428"/>
                </a:lnTo>
                <a:lnTo>
                  <a:pt x="35064" y="195732"/>
                </a:lnTo>
                <a:lnTo>
                  <a:pt x="19027" y="192250"/>
                </a:lnTo>
                <a:lnTo>
                  <a:pt x="10261" y="182338"/>
                </a:lnTo>
                <a:lnTo>
                  <a:pt x="1496" y="172426"/>
                </a:lnTo>
                <a:lnTo>
                  <a:pt x="0" y="156084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F611C04B-9527-440B-978B-46BC0B80017E}"/>
              </a:ext>
            </a:extLst>
          </p:cNvPr>
          <p:cNvSpPr/>
          <p:nvPr/>
        </p:nvSpPr>
        <p:spPr>
          <a:xfrm rot="2489337">
            <a:off x="8664375" y="1752842"/>
            <a:ext cx="679780" cy="816889"/>
          </a:xfrm>
          <a:custGeom>
            <a:avLst/>
            <a:gdLst>
              <a:gd name="connsiteX0" fmla="*/ 171428 w 679780"/>
              <a:gd name="connsiteY0" fmla="*/ 0 h 816889"/>
              <a:gd name="connsiteX1" fmla="*/ 176205 w 679780"/>
              <a:gd name="connsiteY1" fmla="*/ 11963 h 816889"/>
              <a:gd name="connsiteX2" fmla="*/ 170656 w 679780"/>
              <a:gd name="connsiteY2" fmla="*/ 34865 h 816889"/>
              <a:gd name="connsiteX3" fmla="*/ 174036 w 679780"/>
              <a:gd name="connsiteY3" fmla="*/ 67865 h 816889"/>
              <a:gd name="connsiteX4" fmla="*/ 186346 w 679780"/>
              <a:gd name="connsiteY4" fmla="*/ 110961 h 816889"/>
              <a:gd name="connsiteX5" fmla="*/ 191418 w 679780"/>
              <a:gd name="connsiteY5" fmla="*/ 160460 h 816889"/>
              <a:gd name="connsiteX6" fmla="*/ 200953 w 679780"/>
              <a:gd name="connsiteY6" fmla="*/ 215007 h 816889"/>
              <a:gd name="connsiteX7" fmla="*/ 204335 w 679780"/>
              <a:gd name="connsiteY7" fmla="*/ 248006 h 816889"/>
              <a:gd name="connsiteX8" fmla="*/ 214955 w 679780"/>
              <a:gd name="connsiteY8" fmla="*/ 274603 h 816889"/>
              <a:gd name="connsiteX9" fmla="*/ 225575 w 679780"/>
              <a:gd name="connsiteY9" fmla="*/ 301200 h 816889"/>
              <a:gd name="connsiteX10" fmla="*/ 236195 w 679780"/>
              <a:gd name="connsiteY10" fmla="*/ 327796 h 816889"/>
              <a:gd name="connsiteX11" fmla="*/ 237885 w 679780"/>
              <a:gd name="connsiteY11" fmla="*/ 344296 h 816889"/>
              <a:gd name="connsiteX12" fmla="*/ 239576 w 679780"/>
              <a:gd name="connsiteY12" fmla="*/ 360795 h 816889"/>
              <a:gd name="connsiteX13" fmla="*/ 248506 w 679780"/>
              <a:gd name="connsiteY13" fmla="*/ 370893 h 816889"/>
              <a:gd name="connsiteX14" fmla="*/ 257435 w 679780"/>
              <a:gd name="connsiteY14" fmla="*/ 380990 h 816889"/>
              <a:gd name="connsiteX15" fmla="*/ 266365 w 679780"/>
              <a:gd name="connsiteY15" fmla="*/ 391087 h 816889"/>
              <a:gd name="connsiteX16" fmla="*/ 291464 w 679780"/>
              <a:gd name="connsiteY16" fmla="*/ 404879 h 816889"/>
              <a:gd name="connsiteX17" fmla="*/ 307633 w 679780"/>
              <a:gd name="connsiteY17" fmla="*/ 408573 h 816889"/>
              <a:gd name="connsiteX18" fmla="*/ 332732 w 679780"/>
              <a:gd name="connsiteY18" fmla="*/ 422366 h 816889"/>
              <a:gd name="connsiteX19" fmla="*/ 390169 w 679780"/>
              <a:gd name="connsiteY19" fmla="*/ 443548 h 816889"/>
              <a:gd name="connsiteX20" fmla="*/ 424198 w 679780"/>
              <a:gd name="connsiteY20" fmla="*/ 467437 h 816889"/>
              <a:gd name="connsiteX21" fmla="*/ 453762 w 679780"/>
              <a:gd name="connsiteY21" fmla="*/ 486277 h 816889"/>
              <a:gd name="connsiteX22" fmla="*/ 487790 w 679780"/>
              <a:gd name="connsiteY22" fmla="*/ 510166 h 816889"/>
              <a:gd name="connsiteX23" fmla="*/ 523509 w 679780"/>
              <a:gd name="connsiteY23" fmla="*/ 550555 h 816889"/>
              <a:gd name="connsiteX24" fmla="*/ 559229 w 679780"/>
              <a:gd name="connsiteY24" fmla="*/ 590944 h 816889"/>
              <a:gd name="connsiteX25" fmla="*/ 602187 w 679780"/>
              <a:gd name="connsiteY25" fmla="*/ 624930 h 816889"/>
              <a:gd name="connsiteX26" fmla="*/ 639596 w 679780"/>
              <a:gd name="connsiteY26" fmla="*/ 681818 h 816889"/>
              <a:gd name="connsiteX27" fmla="*/ 679780 w 679780"/>
              <a:gd name="connsiteY27" fmla="*/ 727256 h 816889"/>
              <a:gd name="connsiteX28" fmla="*/ 578428 w 679780"/>
              <a:gd name="connsiteY28" fmla="*/ 816889 h 816889"/>
              <a:gd name="connsiteX29" fmla="*/ 556104 w 679780"/>
              <a:gd name="connsiteY29" fmla="*/ 791647 h 816889"/>
              <a:gd name="connsiteX30" fmla="*/ 520385 w 679780"/>
              <a:gd name="connsiteY30" fmla="*/ 751258 h 816889"/>
              <a:gd name="connsiteX31" fmla="*/ 481047 w 679780"/>
              <a:gd name="connsiteY31" fmla="*/ 714070 h 816889"/>
              <a:gd name="connsiteX32" fmla="*/ 438088 w 679780"/>
              <a:gd name="connsiteY32" fmla="*/ 680083 h 816889"/>
              <a:gd name="connsiteX33" fmla="*/ 395130 w 679780"/>
              <a:gd name="connsiteY33" fmla="*/ 646097 h 816889"/>
              <a:gd name="connsiteX34" fmla="*/ 352171 w 679780"/>
              <a:gd name="connsiteY34" fmla="*/ 612111 h 816889"/>
              <a:gd name="connsiteX35" fmla="*/ 310904 w 679780"/>
              <a:gd name="connsiteY35" fmla="*/ 594624 h 816889"/>
              <a:gd name="connsiteX36" fmla="*/ 266861 w 679780"/>
              <a:gd name="connsiteY36" fmla="*/ 588589 h 816889"/>
              <a:gd name="connsiteX37" fmla="*/ 225592 w 679780"/>
              <a:gd name="connsiteY37" fmla="*/ 571101 h 816889"/>
              <a:gd name="connsiteX38" fmla="*/ 184324 w 679780"/>
              <a:gd name="connsiteY38" fmla="*/ 553615 h 816889"/>
              <a:gd name="connsiteX39" fmla="*/ 159225 w 679780"/>
              <a:gd name="connsiteY39" fmla="*/ 539822 h 816889"/>
              <a:gd name="connsiteX40" fmla="*/ 141366 w 679780"/>
              <a:gd name="connsiteY40" fmla="*/ 519629 h 816889"/>
              <a:gd name="connsiteX41" fmla="*/ 132436 w 679780"/>
              <a:gd name="connsiteY41" fmla="*/ 509531 h 816889"/>
              <a:gd name="connsiteX42" fmla="*/ 114577 w 679780"/>
              <a:gd name="connsiteY42" fmla="*/ 489337 h 816889"/>
              <a:gd name="connsiteX43" fmla="*/ 112886 w 679780"/>
              <a:gd name="connsiteY43" fmla="*/ 472837 h 816889"/>
              <a:gd name="connsiteX44" fmla="*/ 95026 w 679780"/>
              <a:gd name="connsiteY44" fmla="*/ 452643 h 816889"/>
              <a:gd name="connsiteX45" fmla="*/ 84407 w 679780"/>
              <a:gd name="connsiteY45" fmla="*/ 426046 h 816889"/>
              <a:gd name="connsiteX46" fmla="*/ 73787 w 679780"/>
              <a:gd name="connsiteY46" fmla="*/ 399449 h 816889"/>
              <a:gd name="connsiteX47" fmla="*/ 54237 w 679780"/>
              <a:gd name="connsiteY47" fmla="*/ 362756 h 816889"/>
              <a:gd name="connsiteX48" fmla="*/ 39151 w 679780"/>
              <a:gd name="connsiteY48" fmla="*/ 331110 h 816889"/>
              <a:gd name="connsiteX49" fmla="*/ 28532 w 679780"/>
              <a:gd name="connsiteY49" fmla="*/ 304514 h 816889"/>
              <a:gd name="connsiteX50" fmla="*/ 17911 w 679780"/>
              <a:gd name="connsiteY50" fmla="*/ 277917 h 816889"/>
              <a:gd name="connsiteX51" fmla="*/ 16221 w 679780"/>
              <a:gd name="connsiteY51" fmla="*/ 261417 h 816889"/>
              <a:gd name="connsiteX52" fmla="*/ 0 w 679780"/>
              <a:gd name="connsiteY52" fmla="*/ 243075 h 816889"/>
              <a:gd name="connsiteX53" fmla="*/ 171428 w 679780"/>
              <a:gd name="connsiteY53" fmla="*/ 0 h 816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679780" h="816889">
                <a:moveTo>
                  <a:pt x="171428" y="0"/>
                </a:moveTo>
                <a:lnTo>
                  <a:pt x="176205" y="11963"/>
                </a:lnTo>
                <a:lnTo>
                  <a:pt x="170656" y="34865"/>
                </a:lnTo>
                <a:lnTo>
                  <a:pt x="174036" y="67865"/>
                </a:lnTo>
                <a:lnTo>
                  <a:pt x="186346" y="110961"/>
                </a:lnTo>
                <a:lnTo>
                  <a:pt x="191418" y="160460"/>
                </a:lnTo>
                <a:lnTo>
                  <a:pt x="200953" y="215007"/>
                </a:lnTo>
                <a:lnTo>
                  <a:pt x="204335" y="248006"/>
                </a:lnTo>
                <a:lnTo>
                  <a:pt x="214955" y="274603"/>
                </a:lnTo>
                <a:lnTo>
                  <a:pt x="225575" y="301200"/>
                </a:lnTo>
                <a:lnTo>
                  <a:pt x="236195" y="327796"/>
                </a:lnTo>
                <a:lnTo>
                  <a:pt x="237885" y="344296"/>
                </a:lnTo>
                <a:lnTo>
                  <a:pt x="239576" y="360795"/>
                </a:lnTo>
                <a:lnTo>
                  <a:pt x="248506" y="370893"/>
                </a:lnTo>
                <a:lnTo>
                  <a:pt x="257435" y="380990"/>
                </a:lnTo>
                <a:lnTo>
                  <a:pt x="266365" y="391087"/>
                </a:lnTo>
                <a:lnTo>
                  <a:pt x="291464" y="404879"/>
                </a:lnTo>
                <a:lnTo>
                  <a:pt x="307633" y="408573"/>
                </a:lnTo>
                <a:lnTo>
                  <a:pt x="332732" y="422366"/>
                </a:lnTo>
                <a:lnTo>
                  <a:pt x="390169" y="443548"/>
                </a:lnTo>
                <a:lnTo>
                  <a:pt x="424198" y="467437"/>
                </a:lnTo>
                <a:lnTo>
                  <a:pt x="453762" y="486277"/>
                </a:lnTo>
                <a:lnTo>
                  <a:pt x="487790" y="510166"/>
                </a:lnTo>
                <a:lnTo>
                  <a:pt x="523509" y="550555"/>
                </a:lnTo>
                <a:lnTo>
                  <a:pt x="559229" y="590944"/>
                </a:lnTo>
                <a:lnTo>
                  <a:pt x="602187" y="624930"/>
                </a:lnTo>
                <a:lnTo>
                  <a:pt x="639596" y="681818"/>
                </a:lnTo>
                <a:lnTo>
                  <a:pt x="679780" y="727256"/>
                </a:lnTo>
                <a:lnTo>
                  <a:pt x="578428" y="816889"/>
                </a:lnTo>
                <a:lnTo>
                  <a:pt x="556104" y="791647"/>
                </a:lnTo>
                <a:lnTo>
                  <a:pt x="520385" y="751258"/>
                </a:lnTo>
                <a:lnTo>
                  <a:pt x="481047" y="714070"/>
                </a:lnTo>
                <a:lnTo>
                  <a:pt x="438088" y="680083"/>
                </a:lnTo>
                <a:lnTo>
                  <a:pt x="395130" y="646097"/>
                </a:lnTo>
                <a:lnTo>
                  <a:pt x="352171" y="612111"/>
                </a:lnTo>
                <a:lnTo>
                  <a:pt x="310904" y="594624"/>
                </a:lnTo>
                <a:lnTo>
                  <a:pt x="266861" y="588589"/>
                </a:lnTo>
                <a:lnTo>
                  <a:pt x="225592" y="571101"/>
                </a:lnTo>
                <a:lnTo>
                  <a:pt x="184324" y="553615"/>
                </a:lnTo>
                <a:lnTo>
                  <a:pt x="159225" y="539822"/>
                </a:lnTo>
                <a:lnTo>
                  <a:pt x="141366" y="519629"/>
                </a:lnTo>
                <a:lnTo>
                  <a:pt x="132436" y="509531"/>
                </a:lnTo>
                <a:lnTo>
                  <a:pt x="114577" y="489337"/>
                </a:lnTo>
                <a:lnTo>
                  <a:pt x="112886" y="472837"/>
                </a:lnTo>
                <a:lnTo>
                  <a:pt x="95026" y="452643"/>
                </a:lnTo>
                <a:lnTo>
                  <a:pt x="84407" y="426046"/>
                </a:lnTo>
                <a:lnTo>
                  <a:pt x="73787" y="399449"/>
                </a:lnTo>
                <a:lnTo>
                  <a:pt x="54237" y="362756"/>
                </a:lnTo>
                <a:lnTo>
                  <a:pt x="39151" y="331110"/>
                </a:lnTo>
                <a:lnTo>
                  <a:pt x="28532" y="304514"/>
                </a:lnTo>
                <a:lnTo>
                  <a:pt x="17911" y="277917"/>
                </a:lnTo>
                <a:lnTo>
                  <a:pt x="16221" y="261417"/>
                </a:lnTo>
                <a:lnTo>
                  <a:pt x="0" y="243075"/>
                </a:lnTo>
                <a:lnTo>
                  <a:pt x="171428" y="0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07C44BFB-B35B-4129-A116-A0206DAFAD70}"/>
              </a:ext>
            </a:extLst>
          </p:cNvPr>
          <p:cNvSpPr/>
          <p:nvPr/>
        </p:nvSpPr>
        <p:spPr>
          <a:xfrm rot="2489337">
            <a:off x="6311714" y="1817400"/>
            <a:ext cx="685343" cy="699386"/>
          </a:xfrm>
          <a:custGeom>
            <a:avLst/>
            <a:gdLst>
              <a:gd name="connsiteX0" fmla="*/ 506239 w 685343"/>
              <a:gd name="connsiteY0" fmla="*/ 42980 h 699386"/>
              <a:gd name="connsiteX1" fmla="*/ 517099 w 685343"/>
              <a:gd name="connsiteY1" fmla="*/ 33376 h 699386"/>
              <a:gd name="connsiteX2" fmla="*/ 540396 w 685343"/>
              <a:gd name="connsiteY2" fmla="*/ 30542 h 699386"/>
              <a:gd name="connsiteX3" fmla="*/ 570932 w 685343"/>
              <a:gd name="connsiteY3" fmla="*/ 21306 h 699386"/>
              <a:gd name="connsiteX4" fmla="*/ 617526 w 685343"/>
              <a:gd name="connsiteY4" fmla="*/ 15639 h 699386"/>
              <a:gd name="connsiteX5" fmla="*/ 655302 w 685343"/>
              <a:gd name="connsiteY5" fmla="*/ 0 h 699386"/>
              <a:gd name="connsiteX6" fmla="*/ 685343 w 685343"/>
              <a:gd name="connsiteY6" fmla="*/ 3927 h 699386"/>
              <a:gd name="connsiteX7" fmla="*/ 554361 w 685343"/>
              <a:gd name="connsiteY7" fmla="*/ 164129 h 699386"/>
              <a:gd name="connsiteX8" fmla="*/ 537758 w 685343"/>
              <a:gd name="connsiteY8" fmla="*/ 166148 h 699386"/>
              <a:gd name="connsiteX9" fmla="*/ 514461 w 685343"/>
              <a:gd name="connsiteY9" fmla="*/ 168982 h 699386"/>
              <a:gd name="connsiteX10" fmla="*/ 499982 w 685343"/>
              <a:gd name="connsiteY10" fmla="*/ 181787 h 699386"/>
              <a:gd name="connsiteX11" fmla="*/ 478264 w 685343"/>
              <a:gd name="connsiteY11" fmla="*/ 200994 h 699386"/>
              <a:gd name="connsiteX12" fmla="*/ 471024 w 685343"/>
              <a:gd name="connsiteY12" fmla="*/ 207397 h 699386"/>
              <a:gd name="connsiteX13" fmla="*/ 449306 w 685343"/>
              <a:gd name="connsiteY13" fmla="*/ 226604 h 699386"/>
              <a:gd name="connsiteX14" fmla="*/ 434827 w 685343"/>
              <a:gd name="connsiteY14" fmla="*/ 239409 h 699386"/>
              <a:gd name="connsiteX15" fmla="*/ 414688 w 685343"/>
              <a:gd name="connsiteY15" fmla="*/ 274989 h 699386"/>
              <a:gd name="connsiteX16" fmla="*/ 389350 w 685343"/>
              <a:gd name="connsiteY16" fmla="*/ 297397 h 699386"/>
              <a:gd name="connsiteX17" fmla="*/ 360392 w 685343"/>
              <a:gd name="connsiteY17" fmla="*/ 323007 h 699386"/>
              <a:gd name="connsiteX18" fmla="*/ 333013 w 685343"/>
              <a:gd name="connsiteY18" fmla="*/ 364991 h 699386"/>
              <a:gd name="connsiteX19" fmla="*/ 296816 w 685343"/>
              <a:gd name="connsiteY19" fmla="*/ 397003 h 699386"/>
              <a:gd name="connsiteX20" fmla="*/ 238439 w 685343"/>
              <a:gd name="connsiteY20" fmla="*/ 484169 h 699386"/>
              <a:gd name="connsiteX21" fmla="*/ 167623 w 685343"/>
              <a:gd name="connsiteY21" fmla="*/ 564568 h 699386"/>
              <a:gd name="connsiteX22" fmla="*/ 107667 w 685343"/>
              <a:gd name="connsiteY22" fmla="*/ 635361 h 699386"/>
              <a:gd name="connsiteX23" fmla="*/ 35273 w 685343"/>
              <a:gd name="connsiteY23" fmla="*/ 699386 h 699386"/>
              <a:gd name="connsiteX24" fmla="*/ 0 w 685343"/>
              <a:gd name="connsiteY24" fmla="*/ 659501 h 699386"/>
              <a:gd name="connsiteX25" fmla="*/ 83254 w 685343"/>
              <a:gd name="connsiteY25" fmla="*/ 585873 h 699386"/>
              <a:gd name="connsiteX26" fmla="*/ 170126 w 685343"/>
              <a:gd name="connsiteY26" fmla="*/ 509045 h 699386"/>
              <a:gd name="connsiteX27" fmla="*/ 244561 w 685343"/>
              <a:gd name="connsiteY27" fmla="*/ 425446 h 699386"/>
              <a:gd name="connsiteX28" fmla="*/ 313798 w 685343"/>
              <a:gd name="connsiteY28" fmla="*/ 328675 h 699386"/>
              <a:gd name="connsiteX29" fmla="*/ 352825 w 685343"/>
              <a:gd name="connsiteY29" fmla="*/ 285274 h 699386"/>
              <a:gd name="connsiteX30" fmla="*/ 380204 w 685343"/>
              <a:gd name="connsiteY30" fmla="*/ 243291 h 699386"/>
              <a:gd name="connsiteX31" fmla="*/ 412781 w 685343"/>
              <a:gd name="connsiteY31" fmla="*/ 214481 h 699386"/>
              <a:gd name="connsiteX32" fmla="*/ 425682 w 685343"/>
              <a:gd name="connsiteY32" fmla="*/ 185302 h 699386"/>
              <a:gd name="connsiteX33" fmla="*/ 445821 w 685343"/>
              <a:gd name="connsiteY33" fmla="*/ 149722 h 699386"/>
              <a:gd name="connsiteX34" fmla="*/ 460300 w 685343"/>
              <a:gd name="connsiteY34" fmla="*/ 136917 h 699386"/>
              <a:gd name="connsiteX35" fmla="*/ 465961 w 685343"/>
              <a:gd name="connsiteY35" fmla="*/ 114140 h 699386"/>
              <a:gd name="connsiteX36" fmla="*/ 480439 w 685343"/>
              <a:gd name="connsiteY36" fmla="*/ 101336 h 699386"/>
              <a:gd name="connsiteX37" fmla="*/ 486100 w 685343"/>
              <a:gd name="connsiteY37" fmla="*/ 78560 h 699386"/>
              <a:gd name="connsiteX38" fmla="*/ 500579 w 685343"/>
              <a:gd name="connsiteY38" fmla="*/ 65755 h 699386"/>
              <a:gd name="connsiteX39" fmla="*/ 506239 w 685343"/>
              <a:gd name="connsiteY39" fmla="*/ 42980 h 699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685343" h="699386">
                <a:moveTo>
                  <a:pt x="506239" y="42980"/>
                </a:moveTo>
                <a:lnTo>
                  <a:pt x="517099" y="33376"/>
                </a:lnTo>
                <a:lnTo>
                  <a:pt x="540396" y="30542"/>
                </a:lnTo>
                <a:lnTo>
                  <a:pt x="570932" y="21306"/>
                </a:lnTo>
                <a:lnTo>
                  <a:pt x="617526" y="15639"/>
                </a:lnTo>
                <a:lnTo>
                  <a:pt x="655302" y="0"/>
                </a:lnTo>
                <a:lnTo>
                  <a:pt x="685343" y="3927"/>
                </a:lnTo>
                <a:lnTo>
                  <a:pt x="554361" y="164129"/>
                </a:lnTo>
                <a:lnTo>
                  <a:pt x="537758" y="166148"/>
                </a:lnTo>
                <a:lnTo>
                  <a:pt x="514461" y="168982"/>
                </a:lnTo>
                <a:lnTo>
                  <a:pt x="499982" y="181787"/>
                </a:lnTo>
                <a:lnTo>
                  <a:pt x="478264" y="200994"/>
                </a:lnTo>
                <a:lnTo>
                  <a:pt x="471024" y="207397"/>
                </a:lnTo>
                <a:lnTo>
                  <a:pt x="449306" y="226604"/>
                </a:lnTo>
                <a:lnTo>
                  <a:pt x="434827" y="239409"/>
                </a:lnTo>
                <a:lnTo>
                  <a:pt x="414688" y="274989"/>
                </a:lnTo>
                <a:lnTo>
                  <a:pt x="389350" y="297397"/>
                </a:lnTo>
                <a:lnTo>
                  <a:pt x="360392" y="323007"/>
                </a:lnTo>
                <a:lnTo>
                  <a:pt x="333013" y="364991"/>
                </a:lnTo>
                <a:lnTo>
                  <a:pt x="296816" y="397003"/>
                </a:lnTo>
                <a:lnTo>
                  <a:pt x="238439" y="484169"/>
                </a:lnTo>
                <a:lnTo>
                  <a:pt x="167623" y="564568"/>
                </a:lnTo>
                <a:lnTo>
                  <a:pt x="107667" y="635361"/>
                </a:lnTo>
                <a:lnTo>
                  <a:pt x="35273" y="699386"/>
                </a:lnTo>
                <a:lnTo>
                  <a:pt x="0" y="659501"/>
                </a:lnTo>
                <a:lnTo>
                  <a:pt x="83254" y="585873"/>
                </a:lnTo>
                <a:lnTo>
                  <a:pt x="170126" y="509045"/>
                </a:lnTo>
                <a:lnTo>
                  <a:pt x="244561" y="425446"/>
                </a:lnTo>
                <a:lnTo>
                  <a:pt x="313798" y="328675"/>
                </a:lnTo>
                <a:lnTo>
                  <a:pt x="352825" y="285274"/>
                </a:lnTo>
                <a:lnTo>
                  <a:pt x="380204" y="243291"/>
                </a:lnTo>
                <a:lnTo>
                  <a:pt x="412781" y="214481"/>
                </a:lnTo>
                <a:lnTo>
                  <a:pt x="425682" y="185302"/>
                </a:lnTo>
                <a:lnTo>
                  <a:pt x="445821" y="149722"/>
                </a:lnTo>
                <a:lnTo>
                  <a:pt x="460300" y="136917"/>
                </a:lnTo>
                <a:lnTo>
                  <a:pt x="465961" y="114140"/>
                </a:lnTo>
                <a:lnTo>
                  <a:pt x="480439" y="101336"/>
                </a:lnTo>
                <a:lnTo>
                  <a:pt x="486100" y="78560"/>
                </a:lnTo>
                <a:lnTo>
                  <a:pt x="500579" y="65755"/>
                </a:lnTo>
                <a:lnTo>
                  <a:pt x="506239" y="42980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5D22F653-0445-48AC-9967-A306B46A47FA}"/>
              </a:ext>
            </a:extLst>
          </p:cNvPr>
          <p:cNvSpPr/>
          <p:nvPr/>
        </p:nvSpPr>
        <p:spPr>
          <a:xfrm rot="2489337">
            <a:off x="9067342" y="3842697"/>
            <a:ext cx="1308571" cy="1341327"/>
          </a:xfrm>
          <a:custGeom>
            <a:avLst/>
            <a:gdLst>
              <a:gd name="connsiteX0" fmla="*/ 992762 w 1308571"/>
              <a:gd name="connsiteY0" fmla="*/ 60272 h 1341327"/>
              <a:gd name="connsiteX1" fmla="*/ 1024083 w 1308571"/>
              <a:gd name="connsiteY1" fmla="*/ 51665 h 1341327"/>
              <a:gd name="connsiteX2" fmla="*/ 1045928 w 1308571"/>
              <a:gd name="connsiteY2" fmla="*/ 32346 h 1341327"/>
              <a:gd name="connsiteX3" fmla="*/ 1062685 w 1308571"/>
              <a:gd name="connsiteY3" fmla="*/ 36620 h 1341327"/>
              <a:gd name="connsiteX4" fmla="*/ 1077249 w 1308571"/>
              <a:gd name="connsiteY4" fmla="*/ 23740 h 1341327"/>
              <a:gd name="connsiteX5" fmla="*/ 1101288 w 1308571"/>
              <a:gd name="connsiteY5" fmla="*/ 21573 h 1341327"/>
              <a:gd name="connsiteX6" fmla="*/ 1125327 w 1308571"/>
              <a:gd name="connsiteY6" fmla="*/ 19406 h 1341327"/>
              <a:gd name="connsiteX7" fmla="*/ 1166122 w 1308571"/>
              <a:gd name="connsiteY7" fmla="*/ 21513 h 1341327"/>
              <a:gd name="connsiteX8" fmla="*/ 1201083 w 1308571"/>
              <a:gd name="connsiteY8" fmla="*/ 9687 h 1341327"/>
              <a:gd name="connsiteX9" fmla="*/ 1241878 w 1308571"/>
              <a:gd name="connsiteY9" fmla="*/ 11794 h 1341327"/>
              <a:gd name="connsiteX10" fmla="*/ 1285219 w 1308571"/>
              <a:gd name="connsiteY10" fmla="*/ 2104 h 1341327"/>
              <a:gd name="connsiteX11" fmla="*/ 1308571 w 1308571"/>
              <a:gd name="connsiteY11" fmla="*/ 0 h 1341327"/>
              <a:gd name="connsiteX12" fmla="*/ 1120568 w 1308571"/>
              <a:gd name="connsiteY12" fmla="*/ 236006 h 1341327"/>
              <a:gd name="connsiteX13" fmla="*/ 1101019 w 1308571"/>
              <a:gd name="connsiteY13" fmla="*/ 241378 h 1341327"/>
              <a:gd name="connsiteX14" fmla="*/ 1079173 w 1308571"/>
              <a:gd name="connsiteY14" fmla="*/ 260698 h 1341327"/>
              <a:gd name="connsiteX15" fmla="*/ 1060969 w 1308571"/>
              <a:gd name="connsiteY15" fmla="*/ 276798 h 1341327"/>
              <a:gd name="connsiteX16" fmla="*/ 1024559 w 1308571"/>
              <a:gd name="connsiteY16" fmla="*/ 308998 h 1341327"/>
              <a:gd name="connsiteX17" fmla="*/ 1002713 w 1308571"/>
              <a:gd name="connsiteY17" fmla="*/ 328318 h 1341327"/>
              <a:gd name="connsiteX18" fmla="*/ 983060 w 1308571"/>
              <a:gd name="connsiteY18" fmla="*/ 364791 h 1341327"/>
              <a:gd name="connsiteX19" fmla="*/ 953932 w 1308571"/>
              <a:gd name="connsiteY19" fmla="*/ 390551 h 1341327"/>
              <a:gd name="connsiteX20" fmla="*/ 941561 w 1308571"/>
              <a:gd name="connsiteY20" fmla="*/ 420585 h 1341327"/>
              <a:gd name="connsiteX21" fmla="*/ 919715 w 1308571"/>
              <a:gd name="connsiteY21" fmla="*/ 439905 h 1341327"/>
              <a:gd name="connsiteX22" fmla="*/ 901510 w 1308571"/>
              <a:gd name="connsiteY22" fmla="*/ 456005 h 1341327"/>
              <a:gd name="connsiteX23" fmla="*/ 881858 w 1308571"/>
              <a:gd name="connsiteY23" fmla="*/ 492479 h 1341327"/>
              <a:gd name="connsiteX24" fmla="*/ 845449 w 1308571"/>
              <a:gd name="connsiteY24" fmla="*/ 524679 h 1341327"/>
              <a:gd name="connsiteX25" fmla="*/ 825796 w 1308571"/>
              <a:gd name="connsiteY25" fmla="*/ 561152 h 1341327"/>
              <a:gd name="connsiteX26" fmla="*/ 782104 w 1308571"/>
              <a:gd name="connsiteY26" fmla="*/ 599792 h 1341327"/>
              <a:gd name="connsiteX27" fmla="*/ 751528 w 1308571"/>
              <a:gd name="connsiteY27" fmla="*/ 645926 h 1341327"/>
              <a:gd name="connsiteX28" fmla="*/ 599353 w 1308571"/>
              <a:gd name="connsiteY28" fmla="*/ 818692 h 1341327"/>
              <a:gd name="connsiteX29" fmla="*/ 521445 w 1308571"/>
              <a:gd name="connsiteY29" fmla="*/ 906685 h 1341327"/>
              <a:gd name="connsiteX30" fmla="*/ 439895 w 1308571"/>
              <a:gd name="connsiteY30" fmla="*/ 997899 h 1341327"/>
              <a:gd name="connsiteX31" fmla="*/ 354705 w 1308571"/>
              <a:gd name="connsiteY31" fmla="*/ 1092333 h 1341327"/>
              <a:gd name="connsiteX32" fmla="*/ 280438 w 1308571"/>
              <a:gd name="connsiteY32" fmla="*/ 1177107 h 1341327"/>
              <a:gd name="connsiteX33" fmla="*/ 185773 w 1308571"/>
              <a:gd name="connsiteY33" fmla="*/ 1260827 h 1341327"/>
              <a:gd name="connsiteX34" fmla="*/ 94749 w 1308571"/>
              <a:gd name="connsiteY34" fmla="*/ 1341327 h 1341327"/>
              <a:gd name="connsiteX35" fmla="*/ 0 w 1308571"/>
              <a:gd name="connsiteY35" fmla="*/ 1234191 h 1341327"/>
              <a:gd name="connsiteX36" fmla="*/ 76461 w 1308571"/>
              <a:gd name="connsiteY36" fmla="*/ 1166571 h 1341327"/>
              <a:gd name="connsiteX37" fmla="*/ 139805 w 1308571"/>
              <a:gd name="connsiteY37" fmla="*/ 1091458 h 1341327"/>
              <a:gd name="connsiteX38" fmla="*/ 192226 w 1308571"/>
              <a:gd name="connsiteY38" fmla="*/ 1026005 h 1341327"/>
              <a:gd name="connsiteX39" fmla="*/ 257764 w 1308571"/>
              <a:gd name="connsiteY39" fmla="*/ 968045 h 1341327"/>
              <a:gd name="connsiteX40" fmla="*/ 313826 w 1308571"/>
              <a:gd name="connsiteY40" fmla="*/ 899371 h 1341327"/>
              <a:gd name="connsiteX41" fmla="*/ 351685 w 1308571"/>
              <a:gd name="connsiteY41" fmla="*/ 846797 h 1341327"/>
              <a:gd name="connsiteX42" fmla="*/ 402657 w 1308571"/>
              <a:gd name="connsiteY42" fmla="*/ 801718 h 1341327"/>
              <a:gd name="connsiteX43" fmla="*/ 436875 w 1308571"/>
              <a:gd name="connsiteY43" fmla="*/ 752364 h 1341327"/>
              <a:gd name="connsiteX44" fmla="*/ 523161 w 1308571"/>
              <a:gd name="connsiteY44" fmla="*/ 666508 h 1341327"/>
              <a:gd name="connsiteX45" fmla="*/ 601069 w 1308571"/>
              <a:gd name="connsiteY45" fmla="*/ 578514 h 1341327"/>
              <a:gd name="connsiteX46" fmla="*/ 682618 w 1308571"/>
              <a:gd name="connsiteY46" fmla="*/ 487300 h 1341327"/>
              <a:gd name="connsiteX47" fmla="*/ 765616 w 1308571"/>
              <a:gd name="connsiteY47" fmla="*/ 375713 h 1341327"/>
              <a:gd name="connsiteX48" fmla="*/ 809307 w 1308571"/>
              <a:gd name="connsiteY48" fmla="*/ 337074 h 1341327"/>
              <a:gd name="connsiteX49" fmla="*/ 839884 w 1308571"/>
              <a:gd name="connsiteY49" fmla="*/ 290940 h 1341327"/>
              <a:gd name="connsiteX50" fmla="*/ 874100 w 1308571"/>
              <a:gd name="connsiteY50" fmla="*/ 241587 h 1341327"/>
              <a:gd name="connsiteX51" fmla="*/ 903228 w 1308571"/>
              <a:gd name="connsiteY51" fmla="*/ 215826 h 1341327"/>
              <a:gd name="connsiteX52" fmla="*/ 922881 w 1308571"/>
              <a:gd name="connsiteY52" fmla="*/ 179353 h 1341327"/>
              <a:gd name="connsiteX53" fmla="*/ 935251 w 1308571"/>
              <a:gd name="connsiteY53" fmla="*/ 149320 h 1341327"/>
              <a:gd name="connsiteX54" fmla="*/ 953456 w 1308571"/>
              <a:gd name="connsiteY54" fmla="*/ 133220 h 1341327"/>
              <a:gd name="connsiteX55" fmla="*/ 958545 w 1308571"/>
              <a:gd name="connsiteY55" fmla="*/ 109625 h 1341327"/>
              <a:gd name="connsiteX56" fmla="*/ 980391 w 1308571"/>
              <a:gd name="connsiteY56" fmla="*/ 90305 h 1341327"/>
              <a:gd name="connsiteX57" fmla="*/ 992762 w 1308571"/>
              <a:gd name="connsiteY57" fmla="*/ 60272 h 13413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308571" h="1341327">
                <a:moveTo>
                  <a:pt x="992762" y="60272"/>
                </a:moveTo>
                <a:lnTo>
                  <a:pt x="1024083" y="51665"/>
                </a:lnTo>
                <a:lnTo>
                  <a:pt x="1045928" y="32346"/>
                </a:lnTo>
                <a:lnTo>
                  <a:pt x="1062685" y="36620"/>
                </a:lnTo>
                <a:lnTo>
                  <a:pt x="1077249" y="23740"/>
                </a:lnTo>
                <a:lnTo>
                  <a:pt x="1101288" y="21573"/>
                </a:lnTo>
                <a:lnTo>
                  <a:pt x="1125327" y="19406"/>
                </a:lnTo>
                <a:lnTo>
                  <a:pt x="1166122" y="21513"/>
                </a:lnTo>
                <a:lnTo>
                  <a:pt x="1201083" y="9687"/>
                </a:lnTo>
                <a:lnTo>
                  <a:pt x="1241878" y="11794"/>
                </a:lnTo>
                <a:lnTo>
                  <a:pt x="1285219" y="2104"/>
                </a:lnTo>
                <a:lnTo>
                  <a:pt x="1308571" y="0"/>
                </a:lnTo>
                <a:lnTo>
                  <a:pt x="1120568" y="236006"/>
                </a:lnTo>
                <a:lnTo>
                  <a:pt x="1101019" y="241378"/>
                </a:lnTo>
                <a:lnTo>
                  <a:pt x="1079173" y="260698"/>
                </a:lnTo>
                <a:lnTo>
                  <a:pt x="1060969" y="276798"/>
                </a:lnTo>
                <a:lnTo>
                  <a:pt x="1024559" y="308998"/>
                </a:lnTo>
                <a:lnTo>
                  <a:pt x="1002713" y="328318"/>
                </a:lnTo>
                <a:lnTo>
                  <a:pt x="983060" y="364791"/>
                </a:lnTo>
                <a:lnTo>
                  <a:pt x="953932" y="390551"/>
                </a:lnTo>
                <a:lnTo>
                  <a:pt x="941561" y="420585"/>
                </a:lnTo>
                <a:lnTo>
                  <a:pt x="919715" y="439905"/>
                </a:lnTo>
                <a:lnTo>
                  <a:pt x="901510" y="456005"/>
                </a:lnTo>
                <a:lnTo>
                  <a:pt x="881858" y="492479"/>
                </a:lnTo>
                <a:lnTo>
                  <a:pt x="845449" y="524679"/>
                </a:lnTo>
                <a:lnTo>
                  <a:pt x="825796" y="561152"/>
                </a:lnTo>
                <a:lnTo>
                  <a:pt x="782104" y="599792"/>
                </a:lnTo>
                <a:lnTo>
                  <a:pt x="751528" y="645926"/>
                </a:lnTo>
                <a:lnTo>
                  <a:pt x="599353" y="818692"/>
                </a:lnTo>
                <a:lnTo>
                  <a:pt x="521445" y="906685"/>
                </a:lnTo>
                <a:lnTo>
                  <a:pt x="439895" y="997899"/>
                </a:lnTo>
                <a:lnTo>
                  <a:pt x="354705" y="1092333"/>
                </a:lnTo>
                <a:lnTo>
                  <a:pt x="280438" y="1177107"/>
                </a:lnTo>
                <a:lnTo>
                  <a:pt x="185773" y="1260827"/>
                </a:lnTo>
                <a:lnTo>
                  <a:pt x="94749" y="1341327"/>
                </a:lnTo>
                <a:lnTo>
                  <a:pt x="0" y="1234191"/>
                </a:lnTo>
                <a:lnTo>
                  <a:pt x="76461" y="1166571"/>
                </a:lnTo>
                <a:lnTo>
                  <a:pt x="139805" y="1091458"/>
                </a:lnTo>
                <a:lnTo>
                  <a:pt x="192226" y="1026005"/>
                </a:lnTo>
                <a:lnTo>
                  <a:pt x="257764" y="968045"/>
                </a:lnTo>
                <a:lnTo>
                  <a:pt x="313826" y="899371"/>
                </a:lnTo>
                <a:lnTo>
                  <a:pt x="351685" y="846797"/>
                </a:lnTo>
                <a:lnTo>
                  <a:pt x="402657" y="801718"/>
                </a:lnTo>
                <a:lnTo>
                  <a:pt x="436875" y="752364"/>
                </a:lnTo>
                <a:lnTo>
                  <a:pt x="523161" y="666508"/>
                </a:lnTo>
                <a:lnTo>
                  <a:pt x="601069" y="578514"/>
                </a:lnTo>
                <a:lnTo>
                  <a:pt x="682618" y="487300"/>
                </a:lnTo>
                <a:lnTo>
                  <a:pt x="765616" y="375713"/>
                </a:lnTo>
                <a:lnTo>
                  <a:pt x="809307" y="337074"/>
                </a:lnTo>
                <a:lnTo>
                  <a:pt x="839884" y="290940"/>
                </a:lnTo>
                <a:lnTo>
                  <a:pt x="874100" y="241587"/>
                </a:lnTo>
                <a:lnTo>
                  <a:pt x="903228" y="215826"/>
                </a:lnTo>
                <a:lnTo>
                  <a:pt x="922881" y="179353"/>
                </a:lnTo>
                <a:lnTo>
                  <a:pt x="935251" y="149320"/>
                </a:lnTo>
                <a:lnTo>
                  <a:pt x="953456" y="133220"/>
                </a:lnTo>
                <a:lnTo>
                  <a:pt x="958545" y="109625"/>
                </a:lnTo>
                <a:lnTo>
                  <a:pt x="980391" y="90305"/>
                </a:lnTo>
                <a:lnTo>
                  <a:pt x="992762" y="60272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976329EB-3094-4E4A-9EAF-266B96E09525}"/>
              </a:ext>
            </a:extLst>
          </p:cNvPr>
          <p:cNvSpPr/>
          <p:nvPr/>
        </p:nvSpPr>
        <p:spPr>
          <a:xfrm rot="2489337">
            <a:off x="9254333" y="4752971"/>
            <a:ext cx="225786" cy="909048"/>
          </a:xfrm>
          <a:custGeom>
            <a:avLst/>
            <a:gdLst>
              <a:gd name="connsiteX0" fmla="*/ 81175 w 225786"/>
              <a:gd name="connsiteY0" fmla="*/ 100038 h 909048"/>
              <a:gd name="connsiteX1" fmla="*/ 194292 w 225786"/>
              <a:gd name="connsiteY1" fmla="*/ 0 h 909048"/>
              <a:gd name="connsiteX2" fmla="*/ 194704 w 225786"/>
              <a:gd name="connsiteY2" fmla="*/ 73997 h 909048"/>
              <a:gd name="connsiteX3" fmla="*/ 195117 w 225786"/>
              <a:gd name="connsiteY3" fmla="*/ 147993 h 909048"/>
              <a:gd name="connsiteX4" fmla="*/ 197251 w 225786"/>
              <a:gd name="connsiteY4" fmla="*/ 201878 h 909048"/>
              <a:gd name="connsiteX5" fmla="*/ 197664 w 225786"/>
              <a:gd name="connsiteY5" fmla="*/ 275874 h 909048"/>
              <a:gd name="connsiteX6" fmla="*/ 191535 w 225786"/>
              <a:gd name="connsiteY6" fmla="*/ 327770 h 909048"/>
              <a:gd name="connsiteX7" fmla="*/ 197318 w 225786"/>
              <a:gd name="connsiteY7" fmla="*/ 378426 h 909048"/>
              <a:gd name="connsiteX8" fmla="*/ 193876 w 225786"/>
              <a:gd name="connsiteY8" fmla="*/ 418652 h 909048"/>
              <a:gd name="connsiteX9" fmla="*/ 190433 w 225786"/>
              <a:gd name="connsiteY9" fmla="*/ 458877 h 909048"/>
              <a:gd name="connsiteX10" fmla="*/ 186991 w 225786"/>
              <a:gd name="connsiteY10" fmla="*/ 499102 h 909048"/>
              <a:gd name="connsiteX11" fmla="*/ 190846 w 225786"/>
              <a:gd name="connsiteY11" fmla="*/ 532873 h 909048"/>
              <a:gd name="connsiteX12" fmla="*/ 201999 w 225786"/>
              <a:gd name="connsiteY12" fmla="*/ 560191 h 909048"/>
              <a:gd name="connsiteX13" fmla="*/ 200279 w 225786"/>
              <a:gd name="connsiteY13" fmla="*/ 580303 h 909048"/>
              <a:gd name="connsiteX14" fmla="*/ 202205 w 225786"/>
              <a:gd name="connsiteY14" fmla="*/ 597189 h 909048"/>
              <a:gd name="connsiteX15" fmla="*/ 204133 w 225786"/>
              <a:gd name="connsiteY15" fmla="*/ 614074 h 909048"/>
              <a:gd name="connsiteX16" fmla="*/ 213359 w 225786"/>
              <a:gd name="connsiteY16" fmla="*/ 624506 h 909048"/>
              <a:gd name="connsiteX17" fmla="*/ 220657 w 225786"/>
              <a:gd name="connsiteY17" fmla="*/ 618052 h 909048"/>
              <a:gd name="connsiteX18" fmla="*/ 225786 w 225786"/>
              <a:gd name="connsiteY18" fmla="*/ 613516 h 909048"/>
              <a:gd name="connsiteX19" fmla="*/ 225786 w 225786"/>
              <a:gd name="connsiteY19" fmla="*/ 737846 h 909048"/>
              <a:gd name="connsiteX20" fmla="*/ 209571 w 225786"/>
              <a:gd name="connsiteY20" fmla="*/ 767284 h 909048"/>
              <a:gd name="connsiteX21" fmla="*/ 189606 w 225786"/>
              <a:gd name="connsiteY21" fmla="*/ 803531 h 909048"/>
              <a:gd name="connsiteX22" fmla="*/ 184236 w 225786"/>
              <a:gd name="connsiteY22" fmla="*/ 826871 h 909048"/>
              <a:gd name="connsiteX23" fmla="*/ 171567 w 225786"/>
              <a:gd name="connsiteY23" fmla="*/ 856665 h 909048"/>
              <a:gd name="connsiteX24" fmla="*/ 160621 w 225786"/>
              <a:gd name="connsiteY24" fmla="*/ 866345 h 909048"/>
              <a:gd name="connsiteX25" fmla="*/ 162548 w 225786"/>
              <a:gd name="connsiteY25" fmla="*/ 883232 h 909048"/>
              <a:gd name="connsiteX26" fmla="*/ 147953 w 225786"/>
              <a:gd name="connsiteY26" fmla="*/ 896139 h 909048"/>
              <a:gd name="connsiteX27" fmla="*/ 140655 w 225786"/>
              <a:gd name="connsiteY27" fmla="*/ 902594 h 909048"/>
              <a:gd name="connsiteX28" fmla="*/ 133357 w 225786"/>
              <a:gd name="connsiteY28" fmla="*/ 909048 h 909048"/>
              <a:gd name="connsiteX29" fmla="*/ 124131 w 225786"/>
              <a:gd name="connsiteY29" fmla="*/ 898616 h 909048"/>
              <a:gd name="connsiteX30" fmla="*/ 116833 w 225786"/>
              <a:gd name="connsiteY30" fmla="*/ 905070 h 909048"/>
              <a:gd name="connsiteX31" fmla="*/ 100311 w 225786"/>
              <a:gd name="connsiteY31" fmla="*/ 901093 h 909048"/>
              <a:gd name="connsiteX32" fmla="*/ 74562 w 225786"/>
              <a:gd name="connsiteY32" fmla="*/ 886684 h 909048"/>
              <a:gd name="connsiteX33" fmla="*/ 53426 w 225786"/>
              <a:gd name="connsiteY33" fmla="*/ 877491 h 909048"/>
              <a:gd name="connsiteX34" fmla="*/ 44200 w 225786"/>
              <a:gd name="connsiteY34" fmla="*/ 867059 h 909048"/>
              <a:gd name="connsiteX35" fmla="*/ 18451 w 225786"/>
              <a:gd name="connsiteY35" fmla="*/ 852650 h 909048"/>
              <a:gd name="connsiteX36" fmla="*/ 9226 w 225786"/>
              <a:gd name="connsiteY36" fmla="*/ 842219 h 909048"/>
              <a:gd name="connsiteX37" fmla="*/ 0 w 225786"/>
              <a:gd name="connsiteY37" fmla="*/ 831787 h 909048"/>
              <a:gd name="connsiteX38" fmla="*/ 7298 w 225786"/>
              <a:gd name="connsiteY38" fmla="*/ 825333 h 909048"/>
              <a:gd name="connsiteX39" fmla="*/ 21894 w 225786"/>
              <a:gd name="connsiteY39" fmla="*/ 812425 h 909048"/>
              <a:gd name="connsiteX40" fmla="*/ 36490 w 225786"/>
              <a:gd name="connsiteY40" fmla="*/ 799517 h 909048"/>
              <a:gd name="connsiteX41" fmla="*/ 58383 w 225786"/>
              <a:gd name="connsiteY41" fmla="*/ 780154 h 909048"/>
              <a:gd name="connsiteX42" fmla="*/ 63754 w 225786"/>
              <a:gd name="connsiteY42" fmla="*/ 756814 h 909048"/>
              <a:gd name="connsiteX43" fmla="*/ 74700 w 225786"/>
              <a:gd name="connsiteY43" fmla="*/ 747134 h 909048"/>
              <a:gd name="connsiteX44" fmla="*/ 87368 w 225786"/>
              <a:gd name="connsiteY44" fmla="*/ 717340 h 909048"/>
              <a:gd name="connsiteX45" fmla="*/ 90811 w 225786"/>
              <a:gd name="connsiteY45" fmla="*/ 677115 h 909048"/>
              <a:gd name="connsiteX46" fmla="*/ 103478 w 225786"/>
              <a:gd name="connsiteY46" fmla="*/ 647321 h 909048"/>
              <a:gd name="connsiteX47" fmla="*/ 106921 w 225786"/>
              <a:gd name="connsiteY47" fmla="*/ 607095 h 909048"/>
              <a:gd name="connsiteX48" fmla="*/ 110363 w 225786"/>
              <a:gd name="connsiteY48" fmla="*/ 566870 h 909048"/>
              <a:gd name="connsiteX49" fmla="*/ 121104 w 225786"/>
              <a:gd name="connsiteY49" fmla="*/ 520190 h 909048"/>
              <a:gd name="connsiteX50" fmla="*/ 113187 w 225786"/>
              <a:gd name="connsiteY50" fmla="*/ 415650 h 909048"/>
              <a:gd name="connsiteX51" fmla="*/ 113532 w 225786"/>
              <a:gd name="connsiteY51" fmla="*/ 313097 h 909048"/>
              <a:gd name="connsiteX52" fmla="*/ 101967 w 225786"/>
              <a:gd name="connsiteY52" fmla="*/ 211784 h 909048"/>
              <a:gd name="connsiteX53" fmla="*/ 81175 w 225786"/>
              <a:gd name="connsiteY53" fmla="*/ 100038 h 909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225786" h="909048">
                <a:moveTo>
                  <a:pt x="81175" y="100038"/>
                </a:moveTo>
                <a:lnTo>
                  <a:pt x="194292" y="0"/>
                </a:lnTo>
                <a:lnTo>
                  <a:pt x="194704" y="73997"/>
                </a:lnTo>
                <a:lnTo>
                  <a:pt x="195117" y="147993"/>
                </a:lnTo>
                <a:lnTo>
                  <a:pt x="197251" y="201878"/>
                </a:lnTo>
                <a:lnTo>
                  <a:pt x="197664" y="275874"/>
                </a:lnTo>
                <a:lnTo>
                  <a:pt x="191535" y="327770"/>
                </a:lnTo>
                <a:lnTo>
                  <a:pt x="197318" y="378426"/>
                </a:lnTo>
                <a:lnTo>
                  <a:pt x="193876" y="418652"/>
                </a:lnTo>
                <a:lnTo>
                  <a:pt x="190433" y="458877"/>
                </a:lnTo>
                <a:lnTo>
                  <a:pt x="186991" y="499102"/>
                </a:lnTo>
                <a:lnTo>
                  <a:pt x="190846" y="532873"/>
                </a:lnTo>
                <a:lnTo>
                  <a:pt x="201999" y="560191"/>
                </a:lnTo>
                <a:lnTo>
                  <a:pt x="200279" y="580303"/>
                </a:lnTo>
                <a:lnTo>
                  <a:pt x="202205" y="597189"/>
                </a:lnTo>
                <a:lnTo>
                  <a:pt x="204133" y="614074"/>
                </a:lnTo>
                <a:lnTo>
                  <a:pt x="213359" y="624506"/>
                </a:lnTo>
                <a:lnTo>
                  <a:pt x="220657" y="618052"/>
                </a:lnTo>
                <a:lnTo>
                  <a:pt x="225786" y="613516"/>
                </a:lnTo>
                <a:lnTo>
                  <a:pt x="225786" y="737846"/>
                </a:lnTo>
                <a:lnTo>
                  <a:pt x="209571" y="767284"/>
                </a:lnTo>
                <a:lnTo>
                  <a:pt x="189606" y="803531"/>
                </a:lnTo>
                <a:lnTo>
                  <a:pt x="184236" y="826871"/>
                </a:lnTo>
                <a:lnTo>
                  <a:pt x="171567" y="856665"/>
                </a:lnTo>
                <a:lnTo>
                  <a:pt x="160621" y="866345"/>
                </a:lnTo>
                <a:lnTo>
                  <a:pt x="162548" y="883232"/>
                </a:lnTo>
                <a:lnTo>
                  <a:pt x="147953" y="896139"/>
                </a:lnTo>
                <a:lnTo>
                  <a:pt x="140655" y="902594"/>
                </a:lnTo>
                <a:lnTo>
                  <a:pt x="133357" y="909048"/>
                </a:lnTo>
                <a:lnTo>
                  <a:pt x="124131" y="898616"/>
                </a:lnTo>
                <a:lnTo>
                  <a:pt x="116833" y="905070"/>
                </a:lnTo>
                <a:lnTo>
                  <a:pt x="100311" y="901093"/>
                </a:lnTo>
                <a:lnTo>
                  <a:pt x="74562" y="886684"/>
                </a:lnTo>
                <a:lnTo>
                  <a:pt x="53426" y="877491"/>
                </a:lnTo>
                <a:lnTo>
                  <a:pt x="44200" y="867059"/>
                </a:lnTo>
                <a:lnTo>
                  <a:pt x="18451" y="852650"/>
                </a:lnTo>
                <a:lnTo>
                  <a:pt x="9226" y="842219"/>
                </a:lnTo>
                <a:lnTo>
                  <a:pt x="0" y="831787"/>
                </a:lnTo>
                <a:lnTo>
                  <a:pt x="7298" y="825333"/>
                </a:lnTo>
                <a:lnTo>
                  <a:pt x="21894" y="812425"/>
                </a:lnTo>
                <a:lnTo>
                  <a:pt x="36490" y="799517"/>
                </a:lnTo>
                <a:lnTo>
                  <a:pt x="58383" y="780154"/>
                </a:lnTo>
                <a:lnTo>
                  <a:pt x="63754" y="756814"/>
                </a:lnTo>
                <a:lnTo>
                  <a:pt x="74700" y="747134"/>
                </a:lnTo>
                <a:lnTo>
                  <a:pt x="87368" y="717340"/>
                </a:lnTo>
                <a:lnTo>
                  <a:pt x="90811" y="677115"/>
                </a:lnTo>
                <a:lnTo>
                  <a:pt x="103478" y="647321"/>
                </a:lnTo>
                <a:lnTo>
                  <a:pt x="106921" y="607095"/>
                </a:lnTo>
                <a:lnTo>
                  <a:pt x="110363" y="566870"/>
                </a:lnTo>
                <a:lnTo>
                  <a:pt x="121104" y="520190"/>
                </a:lnTo>
                <a:lnTo>
                  <a:pt x="113187" y="415650"/>
                </a:lnTo>
                <a:lnTo>
                  <a:pt x="113532" y="313097"/>
                </a:lnTo>
                <a:lnTo>
                  <a:pt x="101967" y="211784"/>
                </a:lnTo>
                <a:lnTo>
                  <a:pt x="81175" y="100038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4E51417B-3678-4F9E-8F7F-B686FA3262E8}"/>
              </a:ext>
            </a:extLst>
          </p:cNvPr>
          <p:cNvSpPr/>
          <p:nvPr/>
        </p:nvSpPr>
        <p:spPr>
          <a:xfrm rot="2489337">
            <a:off x="1431488" y="5075343"/>
            <a:ext cx="633507" cy="756909"/>
          </a:xfrm>
          <a:custGeom>
            <a:avLst/>
            <a:gdLst>
              <a:gd name="connsiteX0" fmla="*/ 180922 w 633507"/>
              <a:gd name="connsiteY0" fmla="*/ 0 h 756909"/>
              <a:gd name="connsiteX1" fmla="*/ 185067 w 633507"/>
              <a:gd name="connsiteY1" fmla="*/ 10502 h 756909"/>
              <a:gd name="connsiteX2" fmla="*/ 186636 w 633507"/>
              <a:gd name="connsiteY2" fmla="*/ 26762 h 756909"/>
              <a:gd name="connsiteX3" fmla="*/ 196964 w 633507"/>
              <a:gd name="connsiteY3" fmla="*/ 52926 h 756909"/>
              <a:gd name="connsiteX4" fmla="*/ 191345 w 633507"/>
              <a:gd name="connsiteY4" fmla="*/ 75545 h 756909"/>
              <a:gd name="connsiteX5" fmla="*/ 178537 w 633507"/>
              <a:gd name="connsiteY5" fmla="*/ 104521 h 756909"/>
              <a:gd name="connsiteX6" fmla="*/ 178081 w 633507"/>
              <a:gd name="connsiteY6" fmla="*/ 140221 h 756909"/>
              <a:gd name="connsiteX7" fmla="*/ 189978 w 633507"/>
              <a:gd name="connsiteY7" fmla="*/ 182646 h 756909"/>
              <a:gd name="connsiteX8" fmla="*/ 185928 w 633507"/>
              <a:gd name="connsiteY8" fmla="*/ 221525 h 756909"/>
              <a:gd name="connsiteX9" fmla="*/ 197825 w 633507"/>
              <a:gd name="connsiteY9" fmla="*/ 263950 h 756909"/>
              <a:gd name="connsiteX10" fmla="*/ 205343 w 633507"/>
              <a:gd name="connsiteY10" fmla="*/ 301423 h 756909"/>
              <a:gd name="connsiteX11" fmla="*/ 214101 w 633507"/>
              <a:gd name="connsiteY11" fmla="*/ 311326 h 756909"/>
              <a:gd name="connsiteX12" fmla="*/ 206912 w 633507"/>
              <a:gd name="connsiteY12" fmla="*/ 317684 h 756909"/>
              <a:gd name="connsiteX13" fmla="*/ 215671 w 633507"/>
              <a:gd name="connsiteY13" fmla="*/ 327587 h 756909"/>
              <a:gd name="connsiteX14" fmla="*/ 231618 w 633507"/>
              <a:gd name="connsiteY14" fmla="*/ 331133 h 756909"/>
              <a:gd name="connsiteX15" fmla="*/ 240375 w 633507"/>
              <a:gd name="connsiteY15" fmla="*/ 341035 h 756909"/>
              <a:gd name="connsiteX16" fmla="*/ 249134 w 633507"/>
              <a:gd name="connsiteY16" fmla="*/ 350939 h 756909"/>
              <a:gd name="connsiteX17" fmla="*/ 265080 w 633507"/>
              <a:gd name="connsiteY17" fmla="*/ 354485 h 756909"/>
              <a:gd name="connsiteX18" fmla="*/ 273839 w 633507"/>
              <a:gd name="connsiteY18" fmla="*/ 364388 h 756909"/>
              <a:gd name="connsiteX19" fmla="*/ 298544 w 633507"/>
              <a:gd name="connsiteY19" fmla="*/ 377836 h 756909"/>
              <a:gd name="connsiteX20" fmla="*/ 323249 w 633507"/>
              <a:gd name="connsiteY20" fmla="*/ 391285 h 756909"/>
              <a:gd name="connsiteX21" fmla="*/ 356712 w 633507"/>
              <a:gd name="connsiteY21" fmla="*/ 414637 h 756909"/>
              <a:gd name="connsiteX22" fmla="*/ 381418 w 633507"/>
              <a:gd name="connsiteY22" fmla="*/ 428086 h 756909"/>
              <a:gd name="connsiteX23" fmla="*/ 455534 w 633507"/>
              <a:gd name="connsiteY23" fmla="*/ 468432 h 756909"/>
              <a:gd name="connsiteX24" fmla="*/ 510892 w 633507"/>
              <a:gd name="connsiteY24" fmla="*/ 516542 h 756909"/>
              <a:gd name="connsiteX25" fmla="*/ 572199 w 633507"/>
              <a:gd name="connsiteY25" fmla="*/ 585864 h 756909"/>
              <a:gd name="connsiteX26" fmla="*/ 633507 w 633507"/>
              <a:gd name="connsiteY26" fmla="*/ 655186 h 756909"/>
              <a:gd name="connsiteX27" fmla="*/ 518486 w 633507"/>
              <a:gd name="connsiteY27" fmla="*/ 756909 h 756909"/>
              <a:gd name="connsiteX28" fmla="*/ 458748 w 633507"/>
              <a:gd name="connsiteY28" fmla="*/ 703848 h 756909"/>
              <a:gd name="connsiteX29" fmla="*/ 399009 w 633507"/>
              <a:gd name="connsiteY29" fmla="*/ 650786 h 756909"/>
              <a:gd name="connsiteX30" fmla="*/ 327704 w 633507"/>
              <a:gd name="connsiteY30" fmla="*/ 599130 h 756909"/>
              <a:gd name="connsiteX31" fmla="*/ 260778 w 633507"/>
              <a:gd name="connsiteY31" fmla="*/ 552427 h 756909"/>
              <a:gd name="connsiteX32" fmla="*/ 230908 w 633507"/>
              <a:gd name="connsiteY32" fmla="*/ 525896 h 756909"/>
              <a:gd name="connsiteX33" fmla="*/ 197445 w 633507"/>
              <a:gd name="connsiteY33" fmla="*/ 502544 h 756909"/>
              <a:gd name="connsiteX34" fmla="*/ 172739 w 633507"/>
              <a:gd name="connsiteY34" fmla="*/ 489095 h 756909"/>
              <a:gd name="connsiteX35" fmla="*/ 148035 w 633507"/>
              <a:gd name="connsiteY35" fmla="*/ 475647 h 756909"/>
              <a:gd name="connsiteX36" fmla="*/ 130518 w 633507"/>
              <a:gd name="connsiteY36" fmla="*/ 455841 h 756909"/>
              <a:gd name="connsiteX37" fmla="*/ 114571 w 633507"/>
              <a:gd name="connsiteY37" fmla="*/ 452294 h 756909"/>
              <a:gd name="connsiteX38" fmla="*/ 105813 w 633507"/>
              <a:gd name="connsiteY38" fmla="*/ 442391 h 756909"/>
              <a:gd name="connsiteX39" fmla="*/ 104244 w 633507"/>
              <a:gd name="connsiteY39" fmla="*/ 426131 h 756909"/>
              <a:gd name="connsiteX40" fmla="*/ 95485 w 633507"/>
              <a:gd name="connsiteY40" fmla="*/ 416228 h 756909"/>
              <a:gd name="connsiteX41" fmla="*/ 77969 w 633507"/>
              <a:gd name="connsiteY41" fmla="*/ 396421 h 756909"/>
              <a:gd name="connsiteX42" fmla="*/ 63262 w 633507"/>
              <a:gd name="connsiteY42" fmla="*/ 365305 h 756909"/>
              <a:gd name="connsiteX43" fmla="*/ 44177 w 633507"/>
              <a:gd name="connsiteY43" fmla="*/ 329238 h 756909"/>
              <a:gd name="connsiteX44" fmla="*/ 16333 w 633507"/>
              <a:gd name="connsiteY44" fmla="*/ 283268 h 756909"/>
              <a:gd name="connsiteX45" fmla="*/ 0 w 633507"/>
              <a:gd name="connsiteY45" fmla="*/ 264800 h 756909"/>
              <a:gd name="connsiteX46" fmla="*/ 180922 w 633507"/>
              <a:gd name="connsiteY46" fmla="*/ 0 h 7569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633507" h="756909">
                <a:moveTo>
                  <a:pt x="180922" y="0"/>
                </a:moveTo>
                <a:lnTo>
                  <a:pt x="185067" y="10502"/>
                </a:lnTo>
                <a:lnTo>
                  <a:pt x="186636" y="26762"/>
                </a:lnTo>
                <a:lnTo>
                  <a:pt x="196964" y="52926"/>
                </a:lnTo>
                <a:lnTo>
                  <a:pt x="191345" y="75545"/>
                </a:lnTo>
                <a:lnTo>
                  <a:pt x="178537" y="104521"/>
                </a:lnTo>
                <a:lnTo>
                  <a:pt x="178081" y="140221"/>
                </a:lnTo>
                <a:lnTo>
                  <a:pt x="189978" y="182646"/>
                </a:lnTo>
                <a:lnTo>
                  <a:pt x="185928" y="221525"/>
                </a:lnTo>
                <a:lnTo>
                  <a:pt x="197825" y="263950"/>
                </a:lnTo>
                <a:lnTo>
                  <a:pt x="205343" y="301423"/>
                </a:lnTo>
                <a:lnTo>
                  <a:pt x="214101" y="311326"/>
                </a:lnTo>
                <a:lnTo>
                  <a:pt x="206912" y="317684"/>
                </a:lnTo>
                <a:lnTo>
                  <a:pt x="215671" y="327587"/>
                </a:lnTo>
                <a:lnTo>
                  <a:pt x="231618" y="331133"/>
                </a:lnTo>
                <a:lnTo>
                  <a:pt x="240375" y="341035"/>
                </a:lnTo>
                <a:lnTo>
                  <a:pt x="249134" y="350939"/>
                </a:lnTo>
                <a:lnTo>
                  <a:pt x="265080" y="354485"/>
                </a:lnTo>
                <a:lnTo>
                  <a:pt x="273839" y="364388"/>
                </a:lnTo>
                <a:lnTo>
                  <a:pt x="298544" y="377836"/>
                </a:lnTo>
                <a:lnTo>
                  <a:pt x="323249" y="391285"/>
                </a:lnTo>
                <a:lnTo>
                  <a:pt x="356712" y="414637"/>
                </a:lnTo>
                <a:lnTo>
                  <a:pt x="381418" y="428086"/>
                </a:lnTo>
                <a:lnTo>
                  <a:pt x="455534" y="468432"/>
                </a:lnTo>
                <a:lnTo>
                  <a:pt x="510892" y="516542"/>
                </a:lnTo>
                <a:lnTo>
                  <a:pt x="572199" y="585864"/>
                </a:lnTo>
                <a:lnTo>
                  <a:pt x="633507" y="655186"/>
                </a:lnTo>
                <a:lnTo>
                  <a:pt x="518486" y="756909"/>
                </a:lnTo>
                <a:lnTo>
                  <a:pt x="458748" y="703848"/>
                </a:lnTo>
                <a:lnTo>
                  <a:pt x="399009" y="650786"/>
                </a:lnTo>
                <a:lnTo>
                  <a:pt x="327704" y="599130"/>
                </a:lnTo>
                <a:lnTo>
                  <a:pt x="260778" y="552427"/>
                </a:lnTo>
                <a:lnTo>
                  <a:pt x="230908" y="525896"/>
                </a:lnTo>
                <a:lnTo>
                  <a:pt x="197445" y="502544"/>
                </a:lnTo>
                <a:lnTo>
                  <a:pt x="172739" y="489095"/>
                </a:lnTo>
                <a:lnTo>
                  <a:pt x="148035" y="475647"/>
                </a:lnTo>
                <a:lnTo>
                  <a:pt x="130518" y="455841"/>
                </a:lnTo>
                <a:lnTo>
                  <a:pt x="114571" y="452294"/>
                </a:lnTo>
                <a:lnTo>
                  <a:pt x="105813" y="442391"/>
                </a:lnTo>
                <a:lnTo>
                  <a:pt x="104244" y="426131"/>
                </a:lnTo>
                <a:lnTo>
                  <a:pt x="95485" y="416228"/>
                </a:lnTo>
                <a:lnTo>
                  <a:pt x="77969" y="396421"/>
                </a:lnTo>
                <a:lnTo>
                  <a:pt x="63262" y="365305"/>
                </a:lnTo>
                <a:lnTo>
                  <a:pt x="44177" y="329238"/>
                </a:lnTo>
                <a:lnTo>
                  <a:pt x="16333" y="283268"/>
                </a:lnTo>
                <a:lnTo>
                  <a:pt x="0" y="264800"/>
                </a:lnTo>
                <a:lnTo>
                  <a:pt x="180922" y="0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C8978CF8-8E58-4C44-B51F-B6578C35F82F}"/>
              </a:ext>
            </a:extLst>
          </p:cNvPr>
          <p:cNvSpPr/>
          <p:nvPr/>
        </p:nvSpPr>
        <p:spPr>
          <a:xfrm rot="2489337">
            <a:off x="5769630" y="5147708"/>
            <a:ext cx="233689" cy="503232"/>
          </a:xfrm>
          <a:custGeom>
            <a:avLst/>
            <a:gdLst>
              <a:gd name="connsiteX0" fmla="*/ 173098 w 233689"/>
              <a:gd name="connsiteY0" fmla="*/ 0 h 503232"/>
              <a:gd name="connsiteX1" fmla="*/ 175365 w 233689"/>
              <a:gd name="connsiteY1" fmla="*/ 1292 h 503232"/>
              <a:gd name="connsiteX2" fmla="*/ 201308 w 233689"/>
              <a:gd name="connsiteY2" fmla="*/ 16083 h 503232"/>
              <a:gd name="connsiteX3" fmla="*/ 220034 w 233689"/>
              <a:gd name="connsiteY3" fmla="*/ 37258 h 503232"/>
              <a:gd name="connsiteX4" fmla="*/ 229398 w 233689"/>
              <a:gd name="connsiteY4" fmla="*/ 47845 h 503232"/>
              <a:gd name="connsiteX5" fmla="*/ 231543 w 233689"/>
              <a:gd name="connsiteY5" fmla="*/ 64815 h 503232"/>
              <a:gd name="connsiteX6" fmla="*/ 233689 w 233689"/>
              <a:gd name="connsiteY6" fmla="*/ 81786 h 503232"/>
              <a:gd name="connsiteX7" fmla="*/ 228618 w 233689"/>
              <a:gd name="connsiteY7" fmla="*/ 105139 h 503232"/>
              <a:gd name="connsiteX8" fmla="*/ 214183 w 233689"/>
              <a:gd name="connsiteY8" fmla="*/ 117905 h 503232"/>
              <a:gd name="connsiteX9" fmla="*/ 209111 w 233689"/>
              <a:gd name="connsiteY9" fmla="*/ 141258 h 503232"/>
              <a:gd name="connsiteX10" fmla="*/ 198967 w 233689"/>
              <a:gd name="connsiteY10" fmla="*/ 187964 h 503232"/>
              <a:gd name="connsiteX11" fmla="*/ 192433 w 233689"/>
              <a:gd name="connsiteY11" fmla="*/ 231480 h 503232"/>
              <a:gd name="connsiteX12" fmla="*/ 170390 w 233689"/>
              <a:gd name="connsiteY12" fmla="*/ 279275 h 503232"/>
              <a:gd name="connsiteX13" fmla="*/ 162393 w 233689"/>
              <a:gd name="connsiteY13" fmla="*/ 342952 h 503232"/>
              <a:gd name="connsiteX14" fmla="*/ 149323 w 233689"/>
              <a:gd name="connsiteY14" fmla="*/ 429981 h 503232"/>
              <a:gd name="connsiteX15" fmla="*/ 130499 w 233689"/>
              <a:gd name="connsiteY15" fmla="*/ 503232 h 503232"/>
              <a:gd name="connsiteX16" fmla="*/ 0 w 233689"/>
              <a:gd name="connsiteY16" fmla="*/ 486568 h 503232"/>
              <a:gd name="connsiteX17" fmla="*/ 10534 w 233689"/>
              <a:gd name="connsiteY17" fmla="*/ 411215 h 503232"/>
              <a:gd name="connsiteX18" fmla="*/ 18531 w 233689"/>
              <a:gd name="connsiteY18" fmla="*/ 347538 h 503232"/>
              <a:gd name="connsiteX19" fmla="*/ 25066 w 233689"/>
              <a:gd name="connsiteY19" fmla="*/ 304023 h 503232"/>
              <a:gd name="connsiteX20" fmla="*/ 18629 w 233689"/>
              <a:gd name="connsiteY20" fmla="*/ 253113 h 503232"/>
              <a:gd name="connsiteX21" fmla="*/ 30399 w 233689"/>
              <a:gd name="connsiteY21" fmla="*/ 224634 h 503232"/>
              <a:gd name="connsiteX22" fmla="*/ 173098 w 233689"/>
              <a:gd name="connsiteY22" fmla="*/ 0 h 503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33689" h="503232">
                <a:moveTo>
                  <a:pt x="173098" y="0"/>
                </a:moveTo>
                <a:lnTo>
                  <a:pt x="175365" y="1292"/>
                </a:lnTo>
                <a:lnTo>
                  <a:pt x="201308" y="16083"/>
                </a:lnTo>
                <a:lnTo>
                  <a:pt x="220034" y="37258"/>
                </a:lnTo>
                <a:lnTo>
                  <a:pt x="229398" y="47845"/>
                </a:lnTo>
                <a:lnTo>
                  <a:pt x="231543" y="64815"/>
                </a:lnTo>
                <a:lnTo>
                  <a:pt x="233689" y="81786"/>
                </a:lnTo>
                <a:lnTo>
                  <a:pt x="228618" y="105139"/>
                </a:lnTo>
                <a:lnTo>
                  <a:pt x="214183" y="117905"/>
                </a:lnTo>
                <a:lnTo>
                  <a:pt x="209111" y="141258"/>
                </a:lnTo>
                <a:lnTo>
                  <a:pt x="198967" y="187964"/>
                </a:lnTo>
                <a:lnTo>
                  <a:pt x="192433" y="231480"/>
                </a:lnTo>
                <a:lnTo>
                  <a:pt x="170390" y="279275"/>
                </a:lnTo>
                <a:lnTo>
                  <a:pt x="162393" y="342952"/>
                </a:lnTo>
                <a:lnTo>
                  <a:pt x="149323" y="429981"/>
                </a:lnTo>
                <a:lnTo>
                  <a:pt x="130499" y="503232"/>
                </a:lnTo>
                <a:lnTo>
                  <a:pt x="0" y="486568"/>
                </a:lnTo>
                <a:lnTo>
                  <a:pt x="10534" y="411215"/>
                </a:lnTo>
                <a:lnTo>
                  <a:pt x="18531" y="347538"/>
                </a:lnTo>
                <a:lnTo>
                  <a:pt x="25066" y="304023"/>
                </a:lnTo>
                <a:lnTo>
                  <a:pt x="18629" y="253113"/>
                </a:lnTo>
                <a:lnTo>
                  <a:pt x="30399" y="224634"/>
                </a:lnTo>
                <a:lnTo>
                  <a:pt x="173098" y="0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16AA24FD-771A-480D-9F23-C381C7250097}"/>
              </a:ext>
            </a:extLst>
          </p:cNvPr>
          <p:cNvSpPr/>
          <p:nvPr/>
        </p:nvSpPr>
        <p:spPr>
          <a:xfrm rot="567744">
            <a:off x="5233605" y="1737940"/>
            <a:ext cx="616175" cy="477199"/>
          </a:xfrm>
          <a:custGeom>
            <a:avLst/>
            <a:gdLst>
              <a:gd name="connsiteX0" fmla="*/ 545142 w 616175"/>
              <a:gd name="connsiteY0" fmla="*/ 8783 h 477199"/>
              <a:gd name="connsiteX1" fmla="*/ 559514 w 616175"/>
              <a:gd name="connsiteY1" fmla="*/ 6387 h 477199"/>
              <a:gd name="connsiteX2" fmla="*/ 578677 w 616175"/>
              <a:gd name="connsiteY2" fmla="*/ 3194 h 477199"/>
              <a:gd name="connsiteX3" fmla="*/ 597839 w 616175"/>
              <a:gd name="connsiteY3" fmla="*/ 0 h 477199"/>
              <a:gd name="connsiteX4" fmla="*/ 611798 w 616175"/>
              <a:gd name="connsiteY4" fmla="*/ 24663 h 477199"/>
              <a:gd name="connsiteX5" fmla="*/ 613986 w 616175"/>
              <a:gd name="connsiteY5" fmla="*/ 37792 h 477199"/>
              <a:gd name="connsiteX6" fmla="*/ 616175 w 616175"/>
              <a:gd name="connsiteY6" fmla="*/ 50922 h 477199"/>
              <a:gd name="connsiteX7" fmla="*/ 608781 w 616175"/>
              <a:gd name="connsiteY7" fmla="*/ 65649 h 477199"/>
              <a:gd name="connsiteX8" fmla="*/ 593995 w 616175"/>
              <a:gd name="connsiteY8" fmla="*/ 95103 h 477199"/>
              <a:gd name="connsiteX9" fmla="*/ 567440 w 616175"/>
              <a:gd name="connsiteY9" fmla="*/ 113023 h 477199"/>
              <a:gd name="connsiteX10" fmla="*/ 536094 w 616175"/>
              <a:gd name="connsiteY10" fmla="*/ 131742 h 477199"/>
              <a:gd name="connsiteX11" fmla="*/ 492564 w 616175"/>
              <a:gd name="connsiteY11" fmla="*/ 165985 h 477199"/>
              <a:gd name="connsiteX12" fmla="*/ 446846 w 616175"/>
              <a:gd name="connsiteY12" fmla="*/ 187100 h 477199"/>
              <a:gd name="connsiteX13" fmla="*/ 393735 w 616175"/>
              <a:gd name="connsiteY13" fmla="*/ 222941 h 477199"/>
              <a:gd name="connsiteX14" fmla="*/ 345414 w 616175"/>
              <a:gd name="connsiteY14" fmla="*/ 257984 h 477199"/>
              <a:gd name="connsiteX15" fmla="*/ 292304 w 616175"/>
              <a:gd name="connsiteY15" fmla="*/ 293825 h 477199"/>
              <a:gd name="connsiteX16" fmla="*/ 246586 w 616175"/>
              <a:gd name="connsiteY16" fmla="*/ 314939 h 477199"/>
              <a:gd name="connsiteX17" fmla="*/ 212638 w 616175"/>
              <a:gd name="connsiteY17" fmla="*/ 347586 h 477199"/>
              <a:gd name="connsiteX18" fmla="*/ 176501 w 616175"/>
              <a:gd name="connsiteY18" fmla="*/ 367104 h 477199"/>
              <a:gd name="connsiteX19" fmla="*/ 149945 w 616175"/>
              <a:gd name="connsiteY19" fmla="*/ 385024 h 477199"/>
              <a:gd name="connsiteX20" fmla="*/ 137762 w 616175"/>
              <a:gd name="connsiteY20" fmla="*/ 400550 h 477199"/>
              <a:gd name="connsiteX21" fmla="*/ 120788 w 616175"/>
              <a:gd name="connsiteY21" fmla="*/ 416873 h 477199"/>
              <a:gd name="connsiteX22" fmla="*/ 104907 w 616175"/>
              <a:gd name="connsiteY22" fmla="*/ 439761 h 477199"/>
              <a:gd name="connsiteX23" fmla="*/ 87934 w 616175"/>
              <a:gd name="connsiteY23" fmla="*/ 456085 h 477199"/>
              <a:gd name="connsiteX24" fmla="*/ 59190 w 616175"/>
              <a:gd name="connsiteY24" fmla="*/ 460876 h 477199"/>
              <a:gd name="connsiteX25" fmla="*/ 42215 w 616175"/>
              <a:gd name="connsiteY25" fmla="*/ 477199 h 477199"/>
              <a:gd name="connsiteX26" fmla="*/ 20865 w 616175"/>
              <a:gd name="connsiteY26" fmla="*/ 467263 h 477199"/>
              <a:gd name="connsiteX27" fmla="*/ 0 w 616175"/>
              <a:gd name="connsiteY27" fmla="*/ 461638 h 477199"/>
              <a:gd name="connsiteX28" fmla="*/ 231512 w 616175"/>
              <a:gd name="connsiteY28" fmla="*/ 142023 h 477199"/>
              <a:gd name="connsiteX29" fmla="*/ 237301 w 616175"/>
              <a:gd name="connsiteY29" fmla="*/ 141058 h 477199"/>
              <a:gd name="connsiteX30" fmla="*/ 256463 w 616175"/>
              <a:gd name="connsiteY30" fmla="*/ 137864 h 477199"/>
              <a:gd name="connsiteX31" fmla="*/ 283019 w 616175"/>
              <a:gd name="connsiteY31" fmla="*/ 119943 h 477199"/>
              <a:gd name="connsiteX32" fmla="*/ 319155 w 616175"/>
              <a:gd name="connsiteY32" fmla="*/ 100426 h 477199"/>
              <a:gd name="connsiteX33" fmla="*/ 350501 w 616175"/>
              <a:gd name="connsiteY33" fmla="*/ 81707 h 477199"/>
              <a:gd name="connsiteX34" fmla="*/ 388826 w 616175"/>
              <a:gd name="connsiteY34" fmla="*/ 75319 h 477199"/>
              <a:gd name="connsiteX35" fmla="*/ 424963 w 616175"/>
              <a:gd name="connsiteY35" fmla="*/ 55802 h 477199"/>
              <a:gd name="connsiteX36" fmla="*/ 453707 w 616175"/>
              <a:gd name="connsiteY36" fmla="*/ 51011 h 477199"/>
              <a:gd name="connsiteX37" fmla="*/ 480262 w 616175"/>
              <a:gd name="connsiteY37" fmla="*/ 33091 h 477199"/>
              <a:gd name="connsiteX38" fmla="*/ 509006 w 616175"/>
              <a:gd name="connsiteY38" fmla="*/ 28300 h 477199"/>
              <a:gd name="connsiteX39" fmla="*/ 528168 w 616175"/>
              <a:gd name="connsiteY39" fmla="*/ 25106 h 477199"/>
              <a:gd name="connsiteX40" fmla="*/ 545142 w 616175"/>
              <a:gd name="connsiteY40" fmla="*/ 8783 h 477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616175" h="477199">
                <a:moveTo>
                  <a:pt x="545142" y="8783"/>
                </a:moveTo>
                <a:lnTo>
                  <a:pt x="559514" y="6387"/>
                </a:lnTo>
                <a:lnTo>
                  <a:pt x="578677" y="3194"/>
                </a:lnTo>
                <a:lnTo>
                  <a:pt x="597839" y="0"/>
                </a:lnTo>
                <a:lnTo>
                  <a:pt x="611798" y="24663"/>
                </a:lnTo>
                <a:lnTo>
                  <a:pt x="613986" y="37792"/>
                </a:lnTo>
                <a:lnTo>
                  <a:pt x="616175" y="50922"/>
                </a:lnTo>
                <a:lnTo>
                  <a:pt x="608781" y="65649"/>
                </a:lnTo>
                <a:lnTo>
                  <a:pt x="593995" y="95103"/>
                </a:lnTo>
                <a:lnTo>
                  <a:pt x="567440" y="113023"/>
                </a:lnTo>
                <a:lnTo>
                  <a:pt x="536094" y="131742"/>
                </a:lnTo>
                <a:lnTo>
                  <a:pt x="492564" y="165985"/>
                </a:lnTo>
                <a:lnTo>
                  <a:pt x="446846" y="187100"/>
                </a:lnTo>
                <a:lnTo>
                  <a:pt x="393735" y="222941"/>
                </a:lnTo>
                <a:lnTo>
                  <a:pt x="345414" y="257984"/>
                </a:lnTo>
                <a:lnTo>
                  <a:pt x="292304" y="293825"/>
                </a:lnTo>
                <a:lnTo>
                  <a:pt x="246586" y="314939"/>
                </a:lnTo>
                <a:lnTo>
                  <a:pt x="212638" y="347586"/>
                </a:lnTo>
                <a:lnTo>
                  <a:pt x="176501" y="367104"/>
                </a:lnTo>
                <a:lnTo>
                  <a:pt x="149945" y="385024"/>
                </a:lnTo>
                <a:lnTo>
                  <a:pt x="137762" y="400550"/>
                </a:lnTo>
                <a:lnTo>
                  <a:pt x="120788" y="416873"/>
                </a:lnTo>
                <a:lnTo>
                  <a:pt x="104907" y="439761"/>
                </a:lnTo>
                <a:lnTo>
                  <a:pt x="87934" y="456085"/>
                </a:lnTo>
                <a:lnTo>
                  <a:pt x="59190" y="460876"/>
                </a:lnTo>
                <a:lnTo>
                  <a:pt x="42215" y="477199"/>
                </a:lnTo>
                <a:lnTo>
                  <a:pt x="20865" y="467263"/>
                </a:lnTo>
                <a:lnTo>
                  <a:pt x="0" y="461638"/>
                </a:lnTo>
                <a:lnTo>
                  <a:pt x="231512" y="142023"/>
                </a:lnTo>
                <a:lnTo>
                  <a:pt x="237301" y="141058"/>
                </a:lnTo>
                <a:lnTo>
                  <a:pt x="256463" y="137864"/>
                </a:lnTo>
                <a:lnTo>
                  <a:pt x="283019" y="119943"/>
                </a:lnTo>
                <a:lnTo>
                  <a:pt x="319155" y="100426"/>
                </a:lnTo>
                <a:lnTo>
                  <a:pt x="350501" y="81707"/>
                </a:lnTo>
                <a:lnTo>
                  <a:pt x="388826" y="75319"/>
                </a:lnTo>
                <a:lnTo>
                  <a:pt x="424963" y="55802"/>
                </a:lnTo>
                <a:lnTo>
                  <a:pt x="453707" y="51011"/>
                </a:lnTo>
                <a:lnTo>
                  <a:pt x="480262" y="33091"/>
                </a:lnTo>
                <a:lnTo>
                  <a:pt x="509006" y="28300"/>
                </a:lnTo>
                <a:lnTo>
                  <a:pt x="528168" y="25106"/>
                </a:lnTo>
                <a:lnTo>
                  <a:pt x="545142" y="8783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xmlns="" id="{85A8362B-E21B-41AD-AD95-2DBBD6FB098E}"/>
              </a:ext>
            </a:extLst>
          </p:cNvPr>
          <p:cNvSpPr/>
          <p:nvPr/>
        </p:nvSpPr>
        <p:spPr>
          <a:xfrm rot="567744">
            <a:off x="5382821" y="6167914"/>
            <a:ext cx="232866" cy="241982"/>
          </a:xfrm>
          <a:custGeom>
            <a:avLst/>
            <a:gdLst>
              <a:gd name="connsiteX0" fmla="*/ 7092 w 232866"/>
              <a:gd name="connsiteY0" fmla="*/ 23511 h 241982"/>
              <a:gd name="connsiteX1" fmla="*/ 16472 w 232866"/>
              <a:gd name="connsiteY1" fmla="*/ 21947 h 241982"/>
              <a:gd name="connsiteX2" fmla="*/ 35235 w 232866"/>
              <a:gd name="connsiteY2" fmla="*/ 18820 h 241982"/>
              <a:gd name="connsiteX3" fmla="*/ 44615 w 232866"/>
              <a:gd name="connsiteY3" fmla="*/ 17257 h 241982"/>
              <a:gd name="connsiteX4" fmla="*/ 63377 w 232866"/>
              <a:gd name="connsiteY4" fmla="*/ 14130 h 241982"/>
              <a:gd name="connsiteX5" fmla="*/ 91520 w 232866"/>
              <a:gd name="connsiteY5" fmla="*/ 9439 h 241982"/>
              <a:gd name="connsiteX6" fmla="*/ 119663 w 232866"/>
              <a:gd name="connsiteY6" fmla="*/ 4749 h 241982"/>
              <a:gd name="connsiteX7" fmla="*/ 133735 w 232866"/>
              <a:gd name="connsiteY7" fmla="*/ 2404 h 241982"/>
              <a:gd name="connsiteX8" fmla="*/ 164167 w 232866"/>
              <a:gd name="connsiteY8" fmla="*/ 11450 h 241982"/>
              <a:gd name="connsiteX9" fmla="*/ 182929 w 232866"/>
              <a:gd name="connsiteY9" fmla="*/ 8323 h 241982"/>
              <a:gd name="connsiteX10" fmla="*/ 201692 w 232866"/>
              <a:gd name="connsiteY10" fmla="*/ 5195 h 241982"/>
              <a:gd name="connsiteX11" fmla="*/ 220453 w 232866"/>
              <a:gd name="connsiteY11" fmla="*/ 2069 h 241982"/>
              <a:gd name="connsiteX12" fmla="*/ 229834 w 232866"/>
              <a:gd name="connsiteY12" fmla="*/ 505 h 241982"/>
              <a:gd name="connsiteX13" fmla="*/ 232866 w 232866"/>
              <a:gd name="connsiteY13" fmla="*/ 0 h 241982"/>
              <a:gd name="connsiteX14" fmla="*/ 232865 w 232866"/>
              <a:gd name="connsiteY14" fmla="*/ 241982 h 241982"/>
              <a:gd name="connsiteX15" fmla="*/ 219560 w 232866"/>
              <a:gd name="connsiteY15" fmla="*/ 228104 h 241982"/>
              <a:gd name="connsiteX16" fmla="*/ 207889 w 232866"/>
              <a:gd name="connsiteY16" fmla="*/ 215931 h 241982"/>
              <a:gd name="connsiteX17" fmla="*/ 193929 w 232866"/>
              <a:gd name="connsiteY17" fmla="*/ 190021 h 241982"/>
              <a:gd name="connsiteX18" fmla="*/ 182259 w 232866"/>
              <a:gd name="connsiteY18" fmla="*/ 177849 h 241982"/>
              <a:gd name="connsiteX19" fmla="*/ 161208 w 232866"/>
              <a:gd name="connsiteY19" fmla="*/ 167240 h 241982"/>
              <a:gd name="connsiteX20" fmla="*/ 144847 w 232866"/>
              <a:gd name="connsiteY20" fmla="*/ 155849 h 241982"/>
              <a:gd name="connsiteX21" fmla="*/ 112125 w 232866"/>
              <a:gd name="connsiteY21" fmla="*/ 133066 h 241982"/>
              <a:gd name="connsiteX22" fmla="*/ 81693 w 232866"/>
              <a:gd name="connsiteY22" fmla="*/ 124021 h 241982"/>
              <a:gd name="connsiteX23" fmla="*/ 60641 w 232866"/>
              <a:gd name="connsiteY23" fmla="*/ 113412 h 241982"/>
              <a:gd name="connsiteX24" fmla="*/ 39589 w 232866"/>
              <a:gd name="connsiteY24" fmla="*/ 102802 h 241982"/>
              <a:gd name="connsiteX25" fmla="*/ 27919 w 232866"/>
              <a:gd name="connsiteY25" fmla="*/ 90629 h 241982"/>
              <a:gd name="connsiteX26" fmla="*/ 16250 w 232866"/>
              <a:gd name="connsiteY26" fmla="*/ 78457 h 241982"/>
              <a:gd name="connsiteX27" fmla="*/ 4579 w 232866"/>
              <a:gd name="connsiteY27" fmla="*/ 66284 h 241982"/>
              <a:gd name="connsiteX28" fmla="*/ 2289 w 232866"/>
              <a:gd name="connsiteY28" fmla="*/ 52548 h 241982"/>
              <a:gd name="connsiteX29" fmla="*/ 0 w 232866"/>
              <a:gd name="connsiteY29" fmla="*/ 38811 h 241982"/>
              <a:gd name="connsiteX30" fmla="*/ 7092 w 232866"/>
              <a:gd name="connsiteY30" fmla="*/ 23511 h 2419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32866" h="241982">
                <a:moveTo>
                  <a:pt x="7092" y="23511"/>
                </a:moveTo>
                <a:lnTo>
                  <a:pt x="16472" y="21947"/>
                </a:lnTo>
                <a:lnTo>
                  <a:pt x="35235" y="18820"/>
                </a:lnTo>
                <a:lnTo>
                  <a:pt x="44615" y="17257"/>
                </a:lnTo>
                <a:lnTo>
                  <a:pt x="63377" y="14130"/>
                </a:lnTo>
                <a:lnTo>
                  <a:pt x="91520" y="9439"/>
                </a:lnTo>
                <a:lnTo>
                  <a:pt x="119663" y="4749"/>
                </a:lnTo>
                <a:lnTo>
                  <a:pt x="133735" y="2404"/>
                </a:lnTo>
                <a:lnTo>
                  <a:pt x="164167" y="11450"/>
                </a:lnTo>
                <a:lnTo>
                  <a:pt x="182929" y="8323"/>
                </a:lnTo>
                <a:lnTo>
                  <a:pt x="201692" y="5195"/>
                </a:lnTo>
                <a:lnTo>
                  <a:pt x="220453" y="2069"/>
                </a:lnTo>
                <a:lnTo>
                  <a:pt x="229834" y="505"/>
                </a:lnTo>
                <a:lnTo>
                  <a:pt x="232866" y="0"/>
                </a:lnTo>
                <a:lnTo>
                  <a:pt x="232865" y="241982"/>
                </a:lnTo>
                <a:lnTo>
                  <a:pt x="219560" y="228104"/>
                </a:lnTo>
                <a:lnTo>
                  <a:pt x="207889" y="215931"/>
                </a:lnTo>
                <a:lnTo>
                  <a:pt x="193929" y="190021"/>
                </a:lnTo>
                <a:lnTo>
                  <a:pt x="182259" y="177849"/>
                </a:lnTo>
                <a:lnTo>
                  <a:pt x="161208" y="167240"/>
                </a:lnTo>
                <a:lnTo>
                  <a:pt x="144847" y="155849"/>
                </a:lnTo>
                <a:lnTo>
                  <a:pt x="112125" y="133066"/>
                </a:lnTo>
                <a:lnTo>
                  <a:pt x="81693" y="124021"/>
                </a:lnTo>
                <a:lnTo>
                  <a:pt x="60641" y="113412"/>
                </a:lnTo>
                <a:lnTo>
                  <a:pt x="39589" y="102802"/>
                </a:lnTo>
                <a:lnTo>
                  <a:pt x="27919" y="90629"/>
                </a:lnTo>
                <a:lnTo>
                  <a:pt x="16250" y="78457"/>
                </a:lnTo>
                <a:lnTo>
                  <a:pt x="4579" y="66284"/>
                </a:lnTo>
                <a:lnTo>
                  <a:pt x="2289" y="52548"/>
                </a:lnTo>
                <a:lnTo>
                  <a:pt x="0" y="38811"/>
                </a:lnTo>
                <a:lnTo>
                  <a:pt x="7092" y="23511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DB199A68-15FB-499E-914C-EDE0EFFC4E58}"/>
              </a:ext>
            </a:extLst>
          </p:cNvPr>
          <p:cNvSpPr/>
          <p:nvPr/>
        </p:nvSpPr>
        <p:spPr>
          <a:xfrm rot="567744">
            <a:off x="5206270" y="1007872"/>
            <a:ext cx="814643" cy="1201878"/>
          </a:xfrm>
          <a:custGeom>
            <a:avLst/>
            <a:gdLst>
              <a:gd name="connsiteX0" fmla="*/ 552548 w 814643"/>
              <a:gd name="connsiteY0" fmla="*/ 4791 h 1201878"/>
              <a:gd name="connsiteX1" fmla="*/ 581292 w 814643"/>
              <a:gd name="connsiteY1" fmla="*/ 0 h 1201878"/>
              <a:gd name="connsiteX2" fmla="*/ 612224 w 814643"/>
              <a:gd name="connsiteY2" fmla="*/ 8340 h 1201878"/>
              <a:gd name="connsiteX3" fmla="*/ 640968 w 814643"/>
              <a:gd name="connsiteY3" fmla="*/ 3549 h 1201878"/>
              <a:gd name="connsiteX4" fmla="*/ 683670 w 814643"/>
              <a:gd name="connsiteY4" fmla="*/ 23421 h 1201878"/>
              <a:gd name="connsiteX5" fmla="*/ 724183 w 814643"/>
              <a:gd name="connsiteY5" fmla="*/ 30164 h 1201878"/>
              <a:gd name="connsiteX6" fmla="*/ 745533 w 814643"/>
              <a:gd name="connsiteY6" fmla="*/ 40100 h 1201878"/>
              <a:gd name="connsiteX7" fmla="*/ 766884 w 814643"/>
              <a:gd name="connsiteY7" fmla="*/ 50036 h 1201878"/>
              <a:gd name="connsiteX8" fmla="*/ 777560 w 814643"/>
              <a:gd name="connsiteY8" fmla="*/ 55003 h 1201878"/>
              <a:gd name="connsiteX9" fmla="*/ 789329 w 814643"/>
              <a:gd name="connsiteY9" fmla="*/ 66536 h 1201878"/>
              <a:gd name="connsiteX10" fmla="*/ 796309 w 814643"/>
              <a:gd name="connsiteY10" fmla="*/ 78868 h 1201878"/>
              <a:gd name="connsiteX11" fmla="*/ 798497 w 814643"/>
              <a:gd name="connsiteY11" fmla="*/ 91998 h 1201878"/>
              <a:gd name="connsiteX12" fmla="*/ 812454 w 814643"/>
              <a:gd name="connsiteY12" fmla="*/ 116661 h 1201878"/>
              <a:gd name="connsiteX13" fmla="*/ 814643 w 814643"/>
              <a:gd name="connsiteY13" fmla="*/ 129790 h 1201878"/>
              <a:gd name="connsiteX14" fmla="*/ 805062 w 814643"/>
              <a:gd name="connsiteY14" fmla="*/ 131387 h 1201878"/>
              <a:gd name="connsiteX15" fmla="*/ 807250 w 814643"/>
              <a:gd name="connsiteY15" fmla="*/ 144517 h 1201878"/>
              <a:gd name="connsiteX16" fmla="*/ 804648 w 814643"/>
              <a:gd name="connsiteY16" fmla="*/ 158446 h 1201878"/>
              <a:gd name="connsiteX17" fmla="*/ 797255 w 814643"/>
              <a:gd name="connsiteY17" fmla="*/ 173172 h 1201878"/>
              <a:gd name="connsiteX18" fmla="*/ 782469 w 814643"/>
              <a:gd name="connsiteY18" fmla="*/ 202626 h 1201878"/>
              <a:gd name="connsiteX19" fmla="*/ 765495 w 814643"/>
              <a:gd name="connsiteY19" fmla="*/ 218950 h 1201878"/>
              <a:gd name="connsiteX20" fmla="*/ 750709 w 814643"/>
              <a:gd name="connsiteY20" fmla="*/ 248403 h 1201878"/>
              <a:gd name="connsiteX21" fmla="*/ 735923 w 814643"/>
              <a:gd name="connsiteY21" fmla="*/ 277857 h 1201878"/>
              <a:gd name="connsiteX22" fmla="*/ 721137 w 814643"/>
              <a:gd name="connsiteY22" fmla="*/ 307309 h 1201878"/>
              <a:gd name="connsiteX23" fmla="*/ 674591 w 814643"/>
              <a:gd name="connsiteY23" fmla="*/ 382540 h 1201878"/>
              <a:gd name="connsiteX24" fmla="*/ 617370 w 814643"/>
              <a:gd name="connsiteY24" fmla="*/ 452802 h 1201878"/>
              <a:gd name="connsiteX25" fmla="*/ 566034 w 814643"/>
              <a:gd name="connsiteY25" fmla="*/ 528831 h 1201878"/>
              <a:gd name="connsiteX26" fmla="*/ 502513 w 814643"/>
              <a:gd name="connsiteY26" fmla="*/ 620386 h 1201878"/>
              <a:gd name="connsiteX27" fmla="*/ 480334 w 814643"/>
              <a:gd name="connsiteY27" fmla="*/ 664566 h 1201878"/>
              <a:gd name="connsiteX28" fmla="*/ 446386 w 814643"/>
              <a:gd name="connsiteY28" fmla="*/ 697214 h 1201878"/>
              <a:gd name="connsiteX29" fmla="*/ 431601 w 814643"/>
              <a:gd name="connsiteY29" fmla="*/ 726667 h 1201878"/>
              <a:gd name="connsiteX30" fmla="*/ 412024 w 814643"/>
              <a:gd name="connsiteY30" fmla="*/ 756919 h 1201878"/>
              <a:gd name="connsiteX31" fmla="*/ 387657 w 814643"/>
              <a:gd name="connsiteY31" fmla="*/ 787968 h 1201878"/>
              <a:gd name="connsiteX32" fmla="*/ 371777 w 814643"/>
              <a:gd name="connsiteY32" fmla="*/ 810858 h 1201878"/>
              <a:gd name="connsiteX33" fmla="*/ 354802 w 814643"/>
              <a:gd name="connsiteY33" fmla="*/ 827181 h 1201878"/>
              <a:gd name="connsiteX34" fmla="*/ 347410 w 814643"/>
              <a:gd name="connsiteY34" fmla="*/ 841908 h 1201878"/>
              <a:gd name="connsiteX35" fmla="*/ 330435 w 814643"/>
              <a:gd name="connsiteY35" fmla="*/ 858232 h 1201878"/>
              <a:gd name="connsiteX36" fmla="*/ 323042 w 814643"/>
              <a:gd name="connsiteY36" fmla="*/ 872959 h 1201878"/>
              <a:gd name="connsiteX37" fmla="*/ 315649 w 814643"/>
              <a:gd name="connsiteY37" fmla="*/ 887685 h 1201878"/>
              <a:gd name="connsiteX38" fmla="*/ 317838 w 814643"/>
              <a:gd name="connsiteY38" fmla="*/ 900815 h 1201878"/>
              <a:gd name="connsiteX39" fmla="*/ 327419 w 814643"/>
              <a:gd name="connsiteY39" fmla="*/ 899218 h 1201878"/>
              <a:gd name="connsiteX40" fmla="*/ 334812 w 814643"/>
              <a:gd name="connsiteY40" fmla="*/ 884491 h 1201878"/>
              <a:gd name="connsiteX41" fmla="*/ 348186 w 814643"/>
              <a:gd name="connsiteY41" fmla="*/ 882263 h 1201878"/>
              <a:gd name="connsiteX42" fmla="*/ 116674 w 814643"/>
              <a:gd name="connsiteY42" fmla="*/ 1201878 h 1201878"/>
              <a:gd name="connsiteX43" fmla="*/ 106606 w 814643"/>
              <a:gd name="connsiteY43" fmla="*/ 1199164 h 1201878"/>
              <a:gd name="connsiteX44" fmla="*/ 85255 w 814643"/>
              <a:gd name="connsiteY44" fmla="*/ 1189228 h 1201878"/>
              <a:gd name="connsiteX45" fmla="*/ 62811 w 814643"/>
              <a:gd name="connsiteY45" fmla="*/ 1172727 h 1201878"/>
              <a:gd name="connsiteX46" fmla="*/ 37084 w 814643"/>
              <a:gd name="connsiteY46" fmla="*/ 1136531 h 1201878"/>
              <a:gd name="connsiteX47" fmla="*/ 13544 w 814643"/>
              <a:gd name="connsiteY47" fmla="*/ 1113466 h 1201878"/>
              <a:gd name="connsiteX48" fmla="*/ 9168 w 814643"/>
              <a:gd name="connsiteY48" fmla="*/ 1087206 h 1201878"/>
              <a:gd name="connsiteX49" fmla="*/ 0 w 814643"/>
              <a:gd name="connsiteY49" fmla="*/ 1061744 h 1201878"/>
              <a:gd name="connsiteX50" fmla="*/ 414 w 814643"/>
              <a:gd name="connsiteY50" fmla="*/ 1034686 h 1201878"/>
              <a:gd name="connsiteX51" fmla="*/ 7807 w 814643"/>
              <a:gd name="connsiteY51" fmla="*/ 1019959 h 1201878"/>
              <a:gd name="connsiteX52" fmla="*/ 24781 w 814643"/>
              <a:gd name="connsiteY52" fmla="*/ 1003636 h 1201878"/>
              <a:gd name="connsiteX53" fmla="*/ 49148 w 814643"/>
              <a:gd name="connsiteY53" fmla="*/ 972586 h 1201878"/>
              <a:gd name="connsiteX54" fmla="*/ 75704 w 814643"/>
              <a:gd name="connsiteY54" fmla="*/ 954666 h 1201878"/>
              <a:gd name="connsiteX55" fmla="*/ 109652 w 814643"/>
              <a:gd name="connsiteY55" fmla="*/ 922018 h 1201878"/>
              <a:gd name="connsiteX56" fmla="*/ 143601 w 814643"/>
              <a:gd name="connsiteY56" fmla="*/ 889371 h 1201878"/>
              <a:gd name="connsiteX57" fmla="*/ 182753 w 814643"/>
              <a:gd name="connsiteY57" fmla="*/ 828867 h 1201878"/>
              <a:gd name="connsiteX58" fmla="*/ 227791 w 814643"/>
              <a:gd name="connsiteY58" fmla="*/ 774130 h 1201878"/>
              <a:gd name="connsiteX59" fmla="*/ 274338 w 814643"/>
              <a:gd name="connsiteY59" fmla="*/ 698899 h 1201878"/>
              <a:gd name="connsiteX60" fmla="*/ 326088 w 814643"/>
              <a:gd name="connsiteY60" fmla="*/ 595812 h 1201878"/>
              <a:gd name="connsiteX61" fmla="*/ 377838 w 814643"/>
              <a:gd name="connsiteY61" fmla="*/ 492725 h 1201878"/>
              <a:gd name="connsiteX62" fmla="*/ 405902 w 814643"/>
              <a:gd name="connsiteY62" fmla="*/ 454311 h 1201878"/>
              <a:gd name="connsiteX63" fmla="*/ 437662 w 814643"/>
              <a:gd name="connsiteY63" fmla="*/ 408534 h 1201878"/>
              <a:gd name="connsiteX64" fmla="*/ 459840 w 814643"/>
              <a:gd name="connsiteY64" fmla="*/ 364354 h 1201878"/>
              <a:gd name="connsiteX65" fmla="*/ 472438 w 814643"/>
              <a:gd name="connsiteY65" fmla="*/ 321771 h 1201878"/>
              <a:gd name="connsiteX66" fmla="*/ 494617 w 814643"/>
              <a:gd name="connsiteY66" fmla="*/ 277591 h 1201878"/>
              <a:gd name="connsiteX67" fmla="*/ 509403 w 814643"/>
              <a:gd name="connsiteY67" fmla="*/ 248137 h 1201878"/>
              <a:gd name="connsiteX68" fmla="*/ 524189 w 814643"/>
              <a:gd name="connsiteY68" fmla="*/ 218684 h 1201878"/>
              <a:gd name="connsiteX69" fmla="*/ 529394 w 814643"/>
              <a:gd name="connsiteY69" fmla="*/ 190827 h 1201878"/>
              <a:gd name="connsiteX70" fmla="*/ 541991 w 814643"/>
              <a:gd name="connsiteY70" fmla="*/ 148244 h 1201878"/>
              <a:gd name="connsiteX71" fmla="*/ 545007 w 814643"/>
              <a:gd name="connsiteY71" fmla="*/ 107257 h 1201878"/>
              <a:gd name="connsiteX72" fmla="*/ 541725 w 814643"/>
              <a:gd name="connsiteY72" fmla="*/ 87563 h 1201878"/>
              <a:gd name="connsiteX73" fmla="*/ 537348 w 814643"/>
              <a:gd name="connsiteY73" fmla="*/ 61303 h 1201878"/>
              <a:gd name="connsiteX74" fmla="*/ 535160 w 814643"/>
              <a:gd name="connsiteY74" fmla="*/ 48173 h 1201878"/>
              <a:gd name="connsiteX75" fmla="*/ 532972 w 814643"/>
              <a:gd name="connsiteY75" fmla="*/ 35043 h 1201878"/>
              <a:gd name="connsiteX76" fmla="*/ 540364 w 814643"/>
              <a:gd name="connsiteY76" fmla="*/ 20316 h 1201878"/>
              <a:gd name="connsiteX77" fmla="*/ 545155 w 814643"/>
              <a:gd name="connsiteY77" fmla="*/ 19518 h 1201878"/>
              <a:gd name="connsiteX78" fmla="*/ 552548 w 814643"/>
              <a:gd name="connsiteY78" fmla="*/ 4791 h 12018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814643" h="1201878">
                <a:moveTo>
                  <a:pt x="552548" y="4791"/>
                </a:moveTo>
                <a:lnTo>
                  <a:pt x="581292" y="0"/>
                </a:lnTo>
                <a:lnTo>
                  <a:pt x="612224" y="8340"/>
                </a:lnTo>
                <a:lnTo>
                  <a:pt x="640968" y="3549"/>
                </a:lnTo>
                <a:lnTo>
                  <a:pt x="683670" y="23421"/>
                </a:lnTo>
                <a:lnTo>
                  <a:pt x="724183" y="30164"/>
                </a:lnTo>
                <a:lnTo>
                  <a:pt x="745533" y="40100"/>
                </a:lnTo>
                <a:lnTo>
                  <a:pt x="766884" y="50036"/>
                </a:lnTo>
                <a:lnTo>
                  <a:pt x="777560" y="55003"/>
                </a:lnTo>
                <a:lnTo>
                  <a:pt x="789329" y="66536"/>
                </a:lnTo>
                <a:lnTo>
                  <a:pt x="796309" y="78868"/>
                </a:lnTo>
                <a:lnTo>
                  <a:pt x="798497" y="91998"/>
                </a:lnTo>
                <a:lnTo>
                  <a:pt x="812454" y="116661"/>
                </a:lnTo>
                <a:lnTo>
                  <a:pt x="814643" y="129790"/>
                </a:lnTo>
                <a:lnTo>
                  <a:pt x="805062" y="131387"/>
                </a:lnTo>
                <a:lnTo>
                  <a:pt x="807250" y="144517"/>
                </a:lnTo>
                <a:lnTo>
                  <a:pt x="804648" y="158446"/>
                </a:lnTo>
                <a:lnTo>
                  <a:pt x="797255" y="173172"/>
                </a:lnTo>
                <a:lnTo>
                  <a:pt x="782469" y="202626"/>
                </a:lnTo>
                <a:lnTo>
                  <a:pt x="765495" y="218950"/>
                </a:lnTo>
                <a:lnTo>
                  <a:pt x="750709" y="248403"/>
                </a:lnTo>
                <a:lnTo>
                  <a:pt x="735923" y="277857"/>
                </a:lnTo>
                <a:lnTo>
                  <a:pt x="721137" y="307309"/>
                </a:lnTo>
                <a:lnTo>
                  <a:pt x="674591" y="382540"/>
                </a:lnTo>
                <a:lnTo>
                  <a:pt x="617370" y="452802"/>
                </a:lnTo>
                <a:lnTo>
                  <a:pt x="566034" y="528831"/>
                </a:lnTo>
                <a:lnTo>
                  <a:pt x="502513" y="620386"/>
                </a:lnTo>
                <a:lnTo>
                  <a:pt x="480334" y="664566"/>
                </a:lnTo>
                <a:lnTo>
                  <a:pt x="446386" y="697214"/>
                </a:lnTo>
                <a:lnTo>
                  <a:pt x="431601" y="726667"/>
                </a:lnTo>
                <a:lnTo>
                  <a:pt x="412024" y="756919"/>
                </a:lnTo>
                <a:lnTo>
                  <a:pt x="387657" y="787968"/>
                </a:lnTo>
                <a:lnTo>
                  <a:pt x="371777" y="810858"/>
                </a:lnTo>
                <a:lnTo>
                  <a:pt x="354802" y="827181"/>
                </a:lnTo>
                <a:lnTo>
                  <a:pt x="347410" y="841908"/>
                </a:lnTo>
                <a:lnTo>
                  <a:pt x="330435" y="858232"/>
                </a:lnTo>
                <a:lnTo>
                  <a:pt x="323042" y="872959"/>
                </a:lnTo>
                <a:lnTo>
                  <a:pt x="315649" y="887685"/>
                </a:lnTo>
                <a:lnTo>
                  <a:pt x="317838" y="900815"/>
                </a:lnTo>
                <a:lnTo>
                  <a:pt x="327419" y="899218"/>
                </a:lnTo>
                <a:lnTo>
                  <a:pt x="334812" y="884491"/>
                </a:lnTo>
                <a:lnTo>
                  <a:pt x="348186" y="882263"/>
                </a:lnTo>
                <a:lnTo>
                  <a:pt x="116674" y="1201878"/>
                </a:lnTo>
                <a:lnTo>
                  <a:pt x="106606" y="1199164"/>
                </a:lnTo>
                <a:lnTo>
                  <a:pt x="85255" y="1189228"/>
                </a:lnTo>
                <a:lnTo>
                  <a:pt x="62811" y="1172727"/>
                </a:lnTo>
                <a:lnTo>
                  <a:pt x="37084" y="1136531"/>
                </a:lnTo>
                <a:lnTo>
                  <a:pt x="13544" y="1113466"/>
                </a:lnTo>
                <a:lnTo>
                  <a:pt x="9168" y="1087206"/>
                </a:lnTo>
                <a:lnTo>
                  <a:pt x="0" y="1061744"/>
                </a:lnTo>
                <a:lnTo>
                  <a:pt x="414" y="1034686"/>
                </a:lnTo>
                <a:lnTo>
                  <a:pt x="7807" y="1019959"/>
                </a:lnTo>
                <a:lnTo>
                  <a:pt x="24781" y="1003636"/>
                </a:lnTo>
                <a:lnTo>
                  <a:pt x="49148" y="972586"/>
                </a:lnTo>
                <a:lnTo>
                  <a:pt x="75704" y="954666"/>
                </a:lnTo>
                <a:lnTo>
                  <a:pt x="109652" y="922018"/>
                </a:lnTo>
                <a:lnTo>
                  <a:pt x="143601" y="889371"/>
                </a:lnTo>
                <a:lnTo>
                  <a:pt x="182753" y="828867"/>
                </a:lnTo>
                <a:lnTo>
                  <a:pt x="227791" y="774130"/>
                </a:lnTo>
                <a:lnTo>
                  <a:pt x="274338" y="698899"/>
                </a:lnTo>
                <a:lnTo>
                  <a:pt x="326088" y="595812"/>
                </a:lnTo>
                <a:lnTo>
                  <a:pt x="377838" y="492725"/>
                </a:lnTo>
                <a:lnTo>
                  <a:pt x="405902" y="454311"/>
                </a:lnTo>
                <a:lnTo>
                  <a:pt x="437662" y="408534"/>
                </a:lnTo>
                <a:lnTo>
                  <a:pt x="459840" y="364354"/>
                </a:lnTo>
                <a:lnTo>
                  <a:pt x="472438" y="321771"/>
                </a:lnTo>
                <a:lnTo>
                  <a:pt x="494617" y="277591"/>
                </a:lnTo>
                <a:lnTo>
                  <a:pt x="509403" y="248137"/>
                </a:lnTo>
                <a:lnTo>
                  <a:pt x="524189" y="218684"/>
                </a:lnTo>
                <a:lnTo>
                  <a:pt x="529394" y="190827"/>
                </a:lnTo>
                <a:lnTo>
                  <a:pt x="541991" y="148244"/>
                </a:lnTo>
                <a:lnTo>
                  <a:pt x="545007" y="107257"/>
                </a:lnTo>
                <a:lnTo>
                  <a:pt x="541725" y="87563"/>
                </a:lnTo>
                <a:lnTo>
                  <a:pt x="537348" y="61303"/>
                </a:lnTo>
                <a:lnTo>
                  <a:pt x="535160" y="48173"/>
                </a:lnTo>
                <a:lnTo>
                  <a:pt x="532972" y="35043"/>
                </a:lnTo>
                <a:lnTo>
                  <a:pt x="540364" y="20316"/>
                </a:lnTo>
                <a:lnTo>
                  <a:pt x="545155" y="19518"/>
                </a:lnTo>
                <a:lnTo>
                  <a:pt x="552548" y="4791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4CACF226-4BDD-4894-A580-41BC75770C85}"/>
              </a:ext>
            </a:extLst>
          </p:cNvPr>
          <p:cNvSpPr/>
          <p:nvPr/>
        </p:nvSpPr>
        <p:spPr>
          <a:xfrm rot="567744">
            <a:off x="5502902" y="5448942"/>
            <a:ext cx="402879" cy="1058030"/>
          </a:xfrm>
          <a:custGeom>
            <a:avLst/>
            <a:gdLst>
              <a:gd name="connsiteX0" fmla="*/ 22419 w 402879"/>
              <a:gd name="connsiteY0" fmla="*/ 17198 h 1058030"/>
              <a:gd name="connsiteX1" fmla="*/ 31800 w 402879"/>
              <a:gd name="connsiteY1" fmla="*/ 15635 h 1058030"/>
              <a:gd name="connsiteX2" fmla="*/ 50562 w 402879"/>
              <a:gd name="connsiteY2" fmla="*/ 12508 h 1058030"/>
              <a:gd name="connsiteX3" fmla="*/ 88086 w 402879"/>
              <a:gd name="connsiteY3" fmla="*/ 6253 h 1058030"/>
              <a:gd name="connsiteX4" fmla="*/ 106848 w 402879"/>
              <a:gd name="connsiteY4" fmla="*/ 3127 h 1058030"/>
              <a:gd name="connsiteX5" fmla="*/ 125610 w 402879"/>
              <a:gd name="connsiteY5" fmla="*/ 0 h 1058030"/>
              <a:gd name="connsiteX6" fmla="*/ 145517 w 402879"/>
              <a:gd name="connsiteY6" fmla="*/ 3741 h 1058030"/>
              <a:gd name="connsiteX7" fmla="*/ 161877 w 402879"/>
              <a:gd name="connsiteY7" fmla="*/ 15132 h 1058030"/>
              <a:gd name="connsiteX8" fmla="*/ 173548 w 402879"/>
              <a:gd name="connsiteY8" fmla="*/ 27305 h 1058030"/>
              <a:gd name="connsiteX9" fmla="*/ 196889 w 402879"/>
              <a:gd name="connsiteY9" fmla="*/ 51650 h 1058030"/>
              <a:gd name="connsiteX10" fmla="*/ 220229 w 402879"/>
              <a:gd name="connsiteY10" fmla="*/ 75996 h 1058030"/>
              <a:gd name="connsiteX11" fmla="*/ 243570 w 402879"/>
              <a:gd name="connsiteY11" fmla="*/ 100341 h 1058030"/>
              <a:gd name="connsiteX12" fmla="*/ 257530 w 402879"/>
              <a:gd name="connsiteY12" fmla="*/ 126251 h 1058030"/>
              <a:gd name="connsiteX13" fmla="*/ 283160 w 402879"/>
              <a:gd name="connsiteY13" fmla="*/ 164332 h 1058030"/>
              <a:gd name="connsiteX14" fmla="*/ 301699 w 402879"/>
              <a:gd name="connsiteY14" fmla="*/ 217714 h 1058030"/>
              <a:gd name="connsiteX15" fmla="*/ 317948 w 402879"/>
              <a:gd name="connsiteY15" fmla="*/ 257360 h 1058030"/>
              <a:gd name="connsiteX16" fmla="*/ 336486 w 402879"/>
              <a:gd name="connsiteY16" fmla="*/ 310741 h 1058030"/>
              <a:gd name="connsiteX17" fmla="*/ 356170 w 402879"/>
              <a:gd name="connsiteY17" fmla="*/ 370991 h 1058030"/>
              <a:gd name="connsiteX18" fmla="*/ 367617 w 402879"/>
              <a:gd name="connsiteY18" fmla="*/ 439673 h 1058030"/>
              <a:gd name="connsiteX19" fmla="*/ 388444 w 402879"/>
              <a:gd name="connsiteY19" fmla="*/ 506790 h 1058030"/>
              <a:gd name="connsiteX20" fmla="*/ 390511 w 402879"/>
              <a:gd name="connsiteY20" fmla="*/ 577035 h 1058030"/>
              <a:gd name="connsiteX21" fmla="*/ 401958 w 402879"/>
              <a:gd name="connsiteY21" fmla="*/ 645717 h 1058030"/>
              <a:gd name="connsiteX22" fmla="*/ 402879 w 402879"/>
              <a:gd name="connsiteY22" fmla="*/ 709094 h 1058030"/>
              <a:gd name="connsiteX23" fmla="*/ 402656 w 402879"/>
              <a:gd name="connsiteY23" fmla="*/ 765602 h 1058030"/>
              <a:gd name="connsiteX24" fmla="*/ 400143 w 402879"/>
              <a:gd name="connsiteY24" fmla="*/ 808375 h 1058030"/>
              <a:gd name="connsiteX25" fmla="*/ 388249 w 402879"/>
              <a:gd name="connsiteY25" fmla="*/ 852711 h 1058030"/>
              <a:gd name="connsiteX26" fmla="*/ 376355 w 402879"/>
              <a:gd name="connsiteY26" fmla="*/ 897046 h 1058030"/>
              <a:gd name="connsiteX27" fmla="*/ 362172 w 402879"/>
              <a:gd name="connsiteY27" fmla="*/ 927646 h 1058030"/>
              <a:gd name="connsiteX28" fmla="*/ 347989 w 402879"/>
              <a:gd name="connsiteY28" fmla="*/ 958245 h 1058030"/>
              <a:gd name="connsiteX29" fmla="*/ 333806 w 402879"/>
              <a:gd name="connsiteY29" fmla="*/ 988846 h 1058030"/>
              <a:gd name="connsiteX30" fmla="*/ 312643 w 402879"/>
              <a:gd name="connsiteY30" fmla="*/ 1006491 h 1058030"/>
              <a:gd name="connsiteX31" fmla="*/ 296170 w 402879"/>
              <a:gd name="connsiteY31" fmla="*/ 1023354 h 1058030"/>
              <a:gd name="connsiteX32" fmla="*/ 279697 w 402879"/>
              <a:gd name="connsiteY32" fmla="*/ 1040217 h 1058030"/>
              <a:gd name="connsiteX33" fmla="*/ 262081 w 402879"/>
              <a:gd name="connsiteY33" fmla="*/ 1050212 h 1058030"/>
              <a:gd name="connsiteX34" fmla="*/ 252699 w 402879"/>
              <a:gd name="connsiteY34" fmla="*/ 1051776 h 1058030"/>
              <a:gd name="connsiteX35" fmla="*/ 233937 w 402879"/>
              <a:gd name="connsiteY35" fmla="*/ 1054903 h 1058030"/>
              <a:gd name="connsiteX36" fmla="*/ 215176 w 402879"/>
              <a:gd name="connsiteY36" fmla="*/ 1058030 h 1058030"/>
              <a:gd name="connsiteX37" fmla="*/ 195269 w 402879"/>
              <a:gd name="connsiteY37" fmla="*/ 1054289 h 1058030"/>
              <a:gd name="connsiteX38" fmla="*/ 183599 w 402879"/>
              <a:gd name="connsiteY38" fmla="*/ 1042116 h 1058030"/>
              <a:gd name="connsiteX39" fmla="*/ 176731 w 402879"/>
              <a:gd name="connsiteY39" fmla="*/ 1000907 h 1058030"/>
              <a:gd name="connsiteX40" fmla="*/ 166695 w 402879"/>
              <a:gd name="connsiteY40" fmla="*/ 990440 h 1058030"/>
              <a:gd name="connsiteX41" fmla="*/ 166696 w 402879"/>
              <a:gd name="connsiteY41" fmla="*/ 748458 h 1058030"/>
              <a:gd name="connsiteX42" fmla="*/ 182426 w 402879"/>
              <a:gd name="connsiteY42" fmla="*/ 745836 h 1058030"/>
              <a:gd name="connsiteX43" fmla="*/ 189518 w 402879"/>
              <a:gd name="connsiteY43" fmla="*/ 730536 h 1058030"/>
              <a:gd name="connsiteX44" fmla="*/ 203701 w 402879"/>
              <a:gd name="connsiteY44" fmla="*/ 699937 h 1058030"/>
              <a:gd name="connsiteX45" fmla="*/ 202556 w 402879"/>
              <a:gd name="connsiteY45" fmla="*/ 693069 h 1058030"/>
              <a:gd name="connsiteX46" fmla="*/ 209648 w 402879"/>
              <a:gd name="connsiteY46" fmla="*/ 677769 h 1058030"/>
              <a:gd name="connsiteX47" fmla="*/ 214449 w 402879"/>
              <a:gd name="connsiteY47" fmla="*/ 648733 h 1058030"/>
              <a:gd name="connsiteX48" fmla="*/ 209871 w 402879"/>
              <a:gd name="connsiteY48" fmla="*/ 621260 h 1058030"/>
              <a:gd name="connsiteX49" fmla="*/ 210095 w 402879"/>
              <a:gd name="connsiteY49" fmla="*/ 564751 h 1058030"/>
              <a:gd name="connsiteX50" fmla="*/ 198648 w 402879"/>
              <a:gd name="connsiteY50" fmla="*/ 496070 h 1058030"/>
              <a:gd name="connsiteX51" fmla="*/ 187201 w 402879"/>
              <a:gd name="connsiteY51" fmla="*/ 427388 h 1058030"/>
              <a:gd name="connsiteX52" fmla="*/ 165227 w 402879"/>
              <a:gd name="connsiteY52" fmla="*/ 353403 h 1058030"/>
              <a:gd name="connsiteX53" fmla="*/ 158359 w 402879"/>
              <a:gd name="connsiteY53" fmla="*/ 312193 h 1058030"/>
              <a:gd name="connsiteX54" fmla="*/ 142110 w 402879"/>
              <a:gd name="connsiteY54" fmla="*/ 272548 h 1058030"/>
              <a:gd name="connsiteX55" fmla="*/ 125862 w 402879"/>
              <a:gd name="connsiteY55" fmla="*/ 232903 h 1058030"/>
              <a:gd name="connsiteX56" fmla="*/ 111901 w 402879"/>
              <a:gd name="connsiteY56" fmla="*/ 206994 h 1058030"/>
              <a:gd name="connsiteX57" fmla="*/ 107322 w 402879"/>
              <a:gd name="connsiteY57" fmla="*/ 179521 h 1058030"/>
              <a:gd name="connsiteX58" fmla="*/ 83981 w 402879"/>
              <a:gd name="connsiteY58" fmla="*/ 155176 h 1058030"/>
              <a:gd name="connsiteX59" fmla="*/ 72311 w 402879"/>
              <a:gd name="connsiteY59" fmla="*/ 143003 h 1058030"/>
              <a:gd name="connsiteX60" fmla="*/ 60641 w 402879"/>
              <a:gd name="connsiteY60" fmla="*/ 130829 h 1058030"/>
              <a:gd name="connsiteX61" fmla="*/ 37300 w 402879"/>
              <a:gd name="connsiteY61" fmla="*/ 106485 h 1058030"/>
              <a:gd name="connsiteX62" fmla="*/ 13959 w 402879"/>
              <a:gd name="connsiteY62" fmla="*/ 82139 h 1058030"/>
              <a:gd name="connsiteX63" fmla="*/ 11670 w 402879"/>
              <a:gd name="connsiteY63" fmla="*/ 68402 h 1058030"/>
              <a:gd name="connsiteX64" fmla="*/ 2289 w 402879"/>
              <a:gd name="connsiteY64" fmla="*/ 69965 h 1058030"/>
              <a:gd name="connsiteX65" fmla="*/ 0 w 402879"/>
              <a:gd name="connsiteY65" fmla="*/ 56230 h 1058030"/>
              <a:gd name="connsiteX66" fmla="*/ 7091 w 402879"/>
              <a:gd name="connsiteY66" fmla="*/ 40930 h 1058030"/>
              <a:gd name="connsiteX67" fmla="*/ 4802 w 402879"/>
              <a:gd name="connsiteY67" fmla="*/ 27193 h 1058030"/>
              <a:gd name="connsiteX68" fmla="*/ 14183 w 402879"/>
              <a:gd name="connsiteY68" fmla="*/ 25630 h 1058030"/>
              <a:gd name="connsiteX69" fmla="*/ 22419 w 402879"/>
              <a:gd name="connsiteY69" fmla="*/ 17198 h 1058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402879" h="1058030">
                <a:moveTo>
                  <a:pt x="22419" y="17198"/>
                </a:moveTo>
                <a:lnTo>
                  <a:pt x="31800" y="15635"/>
                </a:lnTo>
                <a:lnTo>
                  <a:pt x="50562" y="12508"/>
                </a:lnTo>
                <a:lnTo>
                  <a:pt x="88086" y="6253"/>
                </a:lnTo>
                <a:lnTo>
                  <a:pt x="106848" y="3127"/>
                </a:lnTo>
                <a:lnTo>
                  <a:pt x="125610" y="0"/>
                </a:lnTo>
                <a:lnTo>
                  <a:pt x="145517" y="3741"/>
                </a:lnTo>
                <a:lnTo>
                  <a:pt x="161877" y="15132"/>
                </a:lnTo>
                <a:lnTo>
                  <a:pt x="173548" y="27305"/>
                </a:lnTo>
                <a:lnTo>
                  <a:pt x="196889" y="51650"/>
                </a:lnTo>
                <a:lnTo>
                  <a:pt x="220229" y="75996"/>
                </a:lnTo>
                <a:lnTo>
                  <a:pt x="243570" y="100341"/>
                </a:lnTo>
                <a:lnTo>
                  <a:pt x="257530" y="126251"/>
                </a:lnTo>
                <a:lnTo>
                  <a:pt x="283160" y="164332"/>
                </a:lnTo>
                <a:lnTo>
                  <a:pt x="301699" y="217714"/>
                </a:lnTo>
                <a:lnTo>
                  <a:pt x="317948" y="257360"/>
                </a:lnTo>
                <a:lnTo>
                  <a:pt x="336486" y="310741"/>
                </a:lnTo>
                <a:lnTo>
                  <a:pt x="356170" y="370991"/>
                </a:lnTo>
                <a:lnTo>
                  <a:pt x="367617" y="439673"/>
                </a:lnTo>
                <a:lnTo>
                  <a:pt x="388444" y="506790"/>
                </a:lnTo>
                <a:lnTo>
                  <a:pt x="390511" y="577035"/>
                </a:lnTo>
                <a:lnTo>
                  <a:pt x="401958" y="645717"/>
                </a:lnTo>
                <a:lnTo>
                  <a:pt x="402879" y="709094"/>
                </a:lnTo>
                <a:lnTo>
                  <a:pt x="402656" y="765602"/>
                </a:lnTo>
                <a:lnTo>
                  <a:pt x="400143" y="808375"/>
                </a:lnTo>
                <a:lnTo>
                  <a:pt x="388249" y="852711"/>
                </a:lnTo>
                <a:lnTo>
                  <a:pt x="376355" y="897046"/>
                </a:lnTo>
                <a:lnTo>
                  <a:pt x="362172" y="927646"/>
                </a:lnTo>
                <a:lnTo>
                  <a:pt x="347989" y="958245"/>
                </a:lnTo>
                <a:lnTo>
                  <a:pt x="333806" y="988846"/>
                </a:lnTo>
                <a:lnTo>
                  <a:pt x="312643" y="1006491"/>
                </a:lnTo>
                <a:lnTo>
                  <a:pt x="296170" y="1023354"/>
                </a:lnTo>
                <a:lnTo>
                  <a:pt x="279697" y="1040217"/>
                </a:lnTo>
                <a:lnTo>
                  <a:pt x="262081" y="1050212"/>
                </a:lnTo>
                <a:lnTo>
                  <a:pt x="252699" y="1051776"/>
                </a:lnTo>
                <a:lnTo>
                  <a:pt x="233937" y="1054903"/>
                </a:lnTo>
                <a:lnTo>
                  <a:pt x="215176" y="1058030"/>
                </a:lnTo>
                <a:lnTo>
                  <a:pt x="195269" y="1054289"/>
                </a:lnTo>
                <a:lnTo>
                  <a:pt x="183599" y="1042116"/>
                </a:lnTo>
                <a:lnTo>
                  <a:pt x="176731" y="1000907"/>
                </a:lnTo>
                <a:lnTo>
                  <a:pt x="166695" y="990440"/>
                </a:lnTo>
                <a:lnTo>
                  <a:pt x="166696" y="748458"/>
                </a:lnTo>
                <a:lnTo>
                  <a:pt x="182426" y="745836"/>
                </a:lnTo>
                <a:lnTo>
                  <a:pt x="189518" y="730536"/>
                </a:lnTo>
                <a:lnTo>
                  <a:pt x="203701" y="699937"/>
                </a:lnTo>
                <a:lnTo>
                  <a:pt x="202556" y="693069"/>
                </a:lnTo>
                <a:lnTo>
                  <a:pt x="209648" y="677769"/>
                </a:lnTo>
                <a:lnTo>
                  <a:pt x="214449" y="648733"/>
                </a:lnTo>
                <a:lnTo>
                  <a:pt x="209871" y="621260"/>
                </a:lnTo>
                <a:lnTo>
                  <a:pt x="210095" y="564751"/>
                </a:lnTo>
                <a:lnTo>
                  <a:pt x="198648" y="496070"/>
                </a:lnTo>
                <a:lnTo>
                  <a:pt x="187201" y="427388"/>
                </a:lnTo>
                <a:lnTo>
                  <a:pt x="165227" y="353403"/>
                </a:lnTo>
                <a:lnTo>
                  <a:pt x="158359" y="312193"/>
                </a:lnTo>
                <a:lnTo>
                  <a:pt x="142110" y="272548"/>
                </a:lnTo>
                <a:lnTo>
                  <a:pt x="125862" y="232903"/>
                </a:lnTo>
                <a:lnTo>
                  <a:pt x="111901" y="206994"/>
                </a:lnTo>
                <a:lnTo>
                  <a:pt x="107322" y="179521"/>
                </a:lnTo>
                <a:lnTo>
                  <a:pt x="83981" y="155176"/>
                </a:lnTo>
                <a:lnTo>
                  <a:pt x="72311" y="143003"/>
                </a:lnTo>
                <a:lnTo>
                  <a:pt x="60641" y="130829"/>
                </a:lnTo>
                <a:lnTo>
                  <a:pt x="37300" y="106485"/>
                </a:lnTo>
                <a:lnTo>
                  <a:pt x="13959" y="82139"/>
                </a:lnTo>
                <a:lnTo>
                  <a:pt x="11670" y="68402"/>
                </a:lnTo>
                <a:lnTo>
                  <a:pt x="2289" y="69965"/>
                </a:lnTo>
                <a:lnTo>
                  <a:pt x="0" y="56230"/>
                </a:lnTo>
                <a:lnTo>
                  <a:pt x="7091" y="40930"/>
                </a:lnTo>
                <a:lnTo>
                  <a:pt x="4802" y="27193"/>
                </a:lnTo>
                <a:lnTo>
                  <a:pt x="14183" y="25630"/>
                </a:lnTo>
                <a:lnTo>
                  <a:pt x="22419" y="17198"/>
                </a:lnTo>
                <a:close/>
              </a:path>
            </a:pathLst>
          </a:cu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5988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3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46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61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8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9200"/>
                            </p:stCondLst>
                            <p:childTnLst>
                              <p:par>
                                <p:cTn id="5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0700"/>
                            </p:stCondLst>
                            <p:childTnLst>
                              <p:par>
                                <p:cTn id="5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22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45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8" fill="hold">
                      <p:stCondLst>
                        <p:cond delay="indefinite"/>
                      </p:stCondLst>
                      <p:childTnLst>
                        <p:par>
                          <p:cTn id="69" fill="hold">
                            <p:stCondLst>
                              <p:cond delay="0"/>
                            </p:stCondLst>
                            <p:childTnLst>
                              <p:par>
                                <p:cTn id="7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10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2500"/>
                            </p:stCondLst>
                            <p:childTnLst>
                              <p:par>
                                <p:cTn id="7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0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4000"/>
                            </p:stCondLst>
                            <p:childTnLst>
                              <p:par>
                                <p:cTn id="8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5500"/>
                            </p:stCondLst>
                            <p:childTnLst>
                              <p:par>
                                <p:cTn id="8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65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5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88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0" fill="hold">
                      <p:stCondLst>
                        <p:cond delay="indefinite"/>
                      </p:stCondLst>
                      <p:childTnLst>
                        <p:par>
                          <p:cTn id="101" fill="hold">
                            <p:stCondLst>
                              <p:cond delay="0"/>
                            </p:stCondLst>
                            <p:childTnLst>
                              <p:par>
                                <p:cTn id="102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4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1000"/>
                            </p:stCondLst>
                            <p:childTnLst>
                              <p:par>
                                <p:cTn id="10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8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2500"/>
                            </p:stCondLst>
                            <p:childTnLst>
                              <p:par>
                                <p:cTn id="11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4000"/>
                            </p:stCondLst>
                            <p:childTnLst>
                              <p:par>
                                <p:cTn id="11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6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5500"/>
                            </p:stCondLst>
                            <p:childTnLst>
                              <p:par>
                                <p:cTn id="11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6500"/>
                            </p:stCondLst>
                            <p:childTnLst>
                              <p:par>
                                <p:cTn id="12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8800"/>
                            </p:stCondLst>
                            <p:childTnLst>
                              <p:par>
                                <p:cTn id="12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1000"/>
                            </p:stCondLst>
                            <p:childTnLst>
                              <p:par>
                                <p:cTn id="13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0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2500"/>
                            </p:stCondLst>
                            <p:childTnLst>
                              <p:par>
                                <p:cTn id="14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4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4000"/>
                            </p:stCondLst>
                            <p:childTnLst>
                              <p:par>
                                <p:cTn id="14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8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5500"/>
                            </p:stCondLst>
                            <p:childTnLst>
                              <p:par>
                                <p:cTn id="1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2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7800"/>
                            </p:stCondLst>
                            <p:childTnLst>
                              <p:par>
                                <p:cTn id="15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9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2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10100"/>
                            </p:stCondLst>
                            <p:childTnLst>
                              <p:par>
                                <p:cTn id="16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11600"/>
                            </p:stCondLst>
                            <p:childTnLst>
                              <p:par>
                                <p:cTn id="16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0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13100"/>
                            </p:stCondLst>
                            <p:childTnLst>
                              <p:par>
                                <p:cTn id="17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4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14600"/>
                            </p:stCondLst>
                            <p:childTnLst>
                              <p:par>
                                <p:cTn id="17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16100"/>
                            </p:stCondLst>
                            <p:childTnLst>
                              <p:par>
                                <p:cTn id="1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2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7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1000"/>
                            </p:stCondLst>
                            <p:childTnLst>
                              <p:par>
                                <p:cTn id="18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2500"/>
                            </p:stCondLst>
                            <p:childTnLst>
                              <p:par>
                                <p:cTn id="19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5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8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>
                            <p:stCondLst>
                              <p:cond delay="4800"/>
                            </p:stCondLst>
                            <p:childTnLst>
                              <p:par>
                                <p:cTn id="20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2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6300"/>
                            </p:stCondLst>
                            <p:childTnLst>
                              <p:par>
                                <p:cTn id="20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6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9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8700"/>
                            </p:stCondLst>
                            <p:childTnLst>
                              <p:par>
                                <p:cTn id="21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3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0200"/>
                            </p:stCondLst>
                            <p:childTnLst>
                              <p:par>
                                <p:cTn id="21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7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8" fill="hold">
                            <p:stCondLst>
                              <p:cond delay="11700"/>
                            </p:stCondLst>
                            <p:childTnLst>
                              <p:par>
                                <p:cTn id="21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1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2" fill="hold">
                            <p:stCondLst>
                              <p:cond delay="13200"/>
                            </p:stCondLst>
                            <p:childTnLst>
                              <p:par>
                                <p:cTn id="22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5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73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73"/>
          <p:cNvSpPr>
            <a:spLocks/>
          </p:cNvSpPr>
          <p:nvPr/>
        </p:nvSpPr>
        <p:spPr bwMode="auto">
          <a:xfrm>
            <a:off x="1162889" y="1113334"/>
            <a:ext cx="1031793" cy="1192854"/>
          </a:xfrm>
          <a:custGeom>
            <a:avLst/>
            <a:gdLst>
              <a:gd name="T0" fmla="*/ 43 w 207"/>
              <a:gd name="T1" fmla="*/ 165 h 179"/>
              <a:gd name="T2" fmla="*/ 25 w 207"/>
              <a:gd name="T3" fmla="*/ 173 h 179"/>
              <a:gd name="T4" fmla="*/ 13 w 207"/>
              <a:gd name="T5" fmla="*/ 177 h 179"/>
              <a:gd name="T6" fmla="*/ 3 w 207"/>
              <a:gd name="T7" fmla="*/ 179 h 179"/>
              <a:gd name="T8" fmla="*/ 0 w 207"/>
              <a:gd name="T9" fmla="*/ 177 h 179"/>
              <a:gd name="T10" fmla="*/ 0 w 207"/>
              <a:gd name="T11" fmla="*/ 173 h 179"/>
              <a:gd name="T12" fmla="*/ 3 w 207"/>
              <a:gd name="T13" fmla="*/ 169 h 179"/>
              <a:gd name="T14" fmla="*/ 11 w 207"/>
              <a:gd name="T15" fmla="*/ 161 h 179"/>
              <a:gd name="T16" fmla="*/ 23 w 207"/>
              <a:gd name="T17" fmla="*/ 153 h 179"/>
              <a:gd name="T18" fmla="*/ 37 w 207"/>
              <a:gd name="T19" fmla="*/ 143 h 179"/>
              <a:gd name="T20" fmla="*/ 54 w 207"/>
              <a:gd name="T21" fmla="*/ 130 h 179"/>
              <a:gd name="T22" fmla="*/ 70 w 207"/>
              <a:gd name="T23" fmla="*/ 116 h 179"/>
              <a:gd name="T24" fmla="*/ 90 w 207"/>
              <a:gd name="T25" fmla="*/ 100 h 179"/>
              <a:gd name="T26" fmla="*/ 105 w 207"/>
              <a:gd name="T27" fmla="*/ 87 h 179"/>
              <a:gd name="T28" fmla="*/ 119 w 207"/>
              <a:gd name="T29" fmla="*/ 71 h 179"/>
              <a:gd name="T30" fmla="*/ 129 w 207"/>
              <a:gd name="T31" fmla="*/ 57 h 179"/>
              <a:gd name="T32" fmla="*/ 137 w 207"/>
              <a:gd name="T33" fmla="*/ 45 h 179"/>
              <a:gd name="T34" fmla="*/ 145 w 207"/>
              <a:gd name="T35" fmla="*/ 34 h 179"/>
              <a:gd name="T36" fmla="*/ 148 w 207"/>
              <a:gd name="T37" fmla="*/ 24 h 179"/>
              <a:gd name="T38" fmla="*/ 150 w 207"/>
              <a:gd name="T39" fmla="*/ 16 h 179"/>
              <a:gd name="T40" fmla="*/ 148 w 207"/>
              <a:gd name="T41" fmla="*/ 10 h 179"/>
              <a:gd name="T42" fmla="*/ 150 w 207"/>
              <a:gd name="T43" fmla="*/ 6 h 179"/>
              <a:gd name="T44" fmla="*/ 152 w 207"/>
              <a:gd name="T45" fmla="*/ 2 h 179"/>
              <a:gd name="T46" fmla="*/ 160 w 207"/>
              <a:gd name="T47" fmla="*/ 0 h 179"/>
              <a:gd name="T48" fmla="*/ 174 w 207"/>
              <a:gd name="T49" fmla="*/ 0 h 179"/>
              <a:gd name="T50" fmla="*/ 190 w 207"/>
              <a:gd name="T51" fmla="*/ 10 h 179"/>
              <a:gd name="T52" fmla="*/ 197 w 207"/>
              <a:gd name="T53" fmla="*/ 16 h 179"/>
              <a:gd name="T54" fmla="*/ 201 w 207"/>
              <a:gd name="T55" fmla="*/ 22 h 179"/>
              <a:gd name="T56" fmla="*/ 207 w 207"/>
              <a:gd name="T57" fmla="*/ 30 h 179"/>
              <a:gd name="T58" fmla="*/ 203 w 207"/>
              <a:gd name="T59" fmla="*/ 36 h 179"/>
              <a:gd name="T60" fmla="*/ 193 w 207"/>
              <a:gd name="T61" fmla="*/ 47 h 179"/>
              <a:gd name="T62" fmla="*/ 176 w 207"/>
              <a:gd name="T63" fmla="*/ 65 h 179"/>
              <a:gd name="T64" fmla="*/ 152 w 207"/>
              <a:gd name="T65" fmla="*/ 87 h 179"/>
              <a:gd name="T66" fmla="*/ 125 w 207"/>
              <a:gd name="T67" fmla="*/ 110 h 179"/>
              <a:gd name="T68" fmla="*/ 99 w 207"/>
              <a:gd name="T69" fmla="*/ 132 h 179"/>
              <a:gd name="T70" fmla="*/ 76 w 207"/>
              <a:gd name="T71" fmla="*/ 147 h 179"/>
              <a:gd name="T72" fmla="*/ 52 w 207"/>
              <a:gd name="T73" fmla="*/ 159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07" h="179">
                <a:moveTo>
                  <a:pt x="52" y="159"/>
                </a:moveTo>
                <a:lnTo>
                  <a:pt x="43" y="165"/>
                </a:lnTo>
                <a:lnTo>
                  <a:pt x="33" y="169"/>
                </a:lnTo>
                <a:lnTo>
                  <a:pt x="25" y="173"/>
                </a:lnTo>
                <a:lnTo>
                  <a:pt x="19" y="175"/>
                </a:lnTo>
                <a:lnTo>
                  <a:pt x="13" y="177"/>
                </a:lnTo>
                <a:lnTo>
                  <a:pt x="7" y="177"/>
                </a:lnTo>
                <a:lnTo>
                  <a:pt x="3" y="179"/>
                </a:lnTo>
                <a:lnTo>
                  <a:pt x="1" y="177"/>
                </a:lnTo>
                <a:lnTo>
                  <a:pt x="0" y="177"/>
                </a:lnTo>
                <a:lnTo>
                  <a:pt x="0" y="175"/>
                </a:lnTo>
                <a:lnTo>
                  <a:pt x="0" y="173"/>
                </a:lnTo>
                <a:lnTo>
                  <a:pt x="1" y="171"/>
                </a:lnTo>
                <a:lnTo>
                  <a:pt x="3" y="169"/>
                </a:lnTo>
                <a:lnTo>
                  <a:pt x="7" y="165"/>
                </a:lnTo>
                <a:lnTo>
                  <a:pt x="11" y="161"/>
                </a:lnTo>
                <a:lnTo>
                  <a:pt x="17" y="157"/>
                </a:lnTo>
                <a:lnTo>
                  <a:pt x="23" y="153"/>
                </a:lnTo>
                <a:lnTo>
                  <a:pt x="31" y="147"/>
                </a:lnTo>
                <a:lnTo>
                  <a:pt x="37" y="143"/>
                </a:lnTo>
                <a:lnTo>
                  <a:pt x="45" y="138"/>
                </a:lnTo>
                <a:lnTo>
                  <a:pt x="54" y="130"/>
                </a:lnTo>
                <a:lnTo>
                  <a:pt x="62" y="124"/>
                </a:lnTo>
                <a:lnTo>
                  <a:pt x="70" y="116"/>
                </a:lnTo>
                <a:lnTo>
                  <a:pt x="80" y="108"/>
                </a:lnTo>
                <a:lnTo>
                  <a:pt x="90" y="100"/>
                </a:lnTo>
                <a:lnTo>
                  <a:pt x="97" y="92"/>
                </a:lnTo>
                <a:lnTo>
                  <a:pt x="105" y="87"/>
                </a:lnTo>
                <a:lnTo>
                  <a:pt x="111" y="79"/>
                </a:lnTo>
                <a:lnTo>
                  <a:pt x="119" y="71"/>
                </a:lnTo>
                <a:lnTo>
                  <a:pt x="125" y="65"/>
                </a:lnTo>
                <a:lnTo>
                  <a:pt x="129" y="57"/>
                </a:lnTo>
                <a:lnTo>
                  <a:pt x="133" y="51"/>
                </a:lnTo>
                <a:lnTo>
                  <a:pt x="137" y="45"/>
                </a:lnTo>
                <a:lnTo>
                  <a:pt x="141" y="39"/>
                </a:lnTo>
                <a:lnTo>
                  <a:pt x="145" y="34"/>
                </a:lnTo>
                <a:lnTo>
                  <a:pt x="146" y="28"/>
                </a:lnTo>
                <a:lnTo>
                  <a:pt x="148" y="24"/>
                </a:lnTo>
                <a:lnTo>
                  <a:pt x="148" y="20"/>
                </a:lnTo>
                <a:lnTo>
                  <a:pt x="150" y="16"/>
                </a:lnTo>
                <a:lnTo>
                  <a:pt x="148" y="14"/>
                </a:lnTo>
                <a:lnTo>
                  <a:pt x="148" y="10"/>
                </a:lnTo>
                <a:lnTo>
                  <a:pt x="148" y="8"/>
                </a:lnTo>
                <a:lnTo>
                  <a:pt x="150" y="6"/>
                </a:lnTo>
                <a:lnTo>
                  <a:pt x="150" y="4"/>
                </a:lnTo>
                <a:lnTo>
                  <a:pt x="152" y="2"/>
                </a:lnTo>
                <a:lnTo>
                  <a:pt x="154" y="2"/>
                </a:lnTo>
                <a:lnTo>
                  <a:pt x="160" y="0"/>
                </a:lnTo>
                <a:lnTo>
                  <a:pt x="166" y="0"/>
                </a:lnTo>
                <a:lnTo>
                  <a:pt x="174" y="0"/>
                </a:lnTo>
                <a:lnTo>
                  <a:pt x="182" y="4"/>
                </a:lnTo>
                <a:lnTo>
                  <a:pt x="190" y="10"/>
                </a:lnTo>
                <a:lnTo>
                  <a:pt x="193" y="12"/>
                </a:lnTo>
                <a:lnTo>
                  <a:pt x="197" y="16"/>
                </a:lnTo>
                <a:lnTo>
                  <a:pt x="199" y="18"/>
                </a:lnTo>
                <a:lnTo>
                  <a:pt x="201" y="22"/>
                </a:lnTo>
                <a:lnTo>
                  <a:pt x="205" y="26"/>
                </a:lnTo>
                <a:lnTo>
                  <a:pt x="207" y="30"/>
                </a:lnTo>
                <a:lnTo>
                  <a:pt x="207" y="32"/>
                </a:lnTo>
                <a:lnTo>
                  <a:pt x="203" y="36"/>
                </a:lnTo>
                <a:lnTo>
                  <a:pt x="199" y="41"/>
                </a:lnTo>
                <a:lnTo>
                  <a:pt x="193" y="47"/>
                </a:lnTo>
                <a:lnTo>
                  <a:pt x="186" y="55"/>
                </a:lnTo>
                <a:lnTo>
                  <a:pt x="176" y="65"/>
                </a:lnTo>
                <a:lnTo>
                  <a:pt x="164" y="75"/>
                </a:lnTo>
                <a:lnTo>
                  <a:pt x="152" y="87"/>
                </a:lnTo>
                <a:lnTo>
                  <a:pt x="137" y="100"/>
                </a:lnTo>
                <a:lnTo>
                  <a:pt x="125" y="110"/>
                </a:lnTo>
                <a:lnTo>
                  <a:pt x="111" y="122"/>
                </a:lnTo>
                <a:lnTo>
                  <a:pt x="99" y="132"/>
                </a:lnTo>
                <a:lnTo>
                  <a:pt x="88" y="139"/>
                </a:lnTo>
                <a:lnTo>
                  <a:pt x="76" y="147"/>
                </a:lnTo>
                <a:lnTo>
                  <a:pt x="64" y="153"/>
                </a:lnTo>
                <a:lnTo>
                  <a:pt x="52" y="159"/>
                </a:lnTo>
                <a:lnTo>
                  <a:pt x="52" y="15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Freeform 174"/>
          <p:cNvSpPr>
            <a:spLocks/>
          </p:cNvSpPr>
          <p:nvPr/>
        </p:nvSpPr>
        <p:spPr bwMode="auto">
          <a:xfrm>
            <a:off x="2403021" y="563823"/>
            <a:ext cx="1180612" cy="790770"/>
          </a:xfrm>
          <a:custGeom>
            <a:avLst/>
            <a:gdLst>
              <a:gd name="T0" fmla="*/ 165 w 237"/>
              <a:gd name="T1" fmla="*/ 0 h 118"/>
              <a:gd name="T2" fmla="*/ 175 w 237"/>
              <a:gd name="T3" fmla="*/ 0 h 118"/>
              <a:gd name="T4" fmla="*/ 184 w 237"/>
              <a:gd name="T5" fmla="*/ 2 h 118"/>
              <a:gd name="T6" fmla="*/ 202 w 237"/>
              <a:gd name="T7" fmla="*/ 8 h 118"/>
              <a:gd name="T8" fmla="*/ 218 w 237"/>
              <a:gd name="T9" fmla="*/ 14 h 118"/>
              <a:gd name="T10" fmla="*/ 228 w 237"/>
              <a:gd name="T11" fmla="*/ 18 h 118"/>
              <a:gd name="T12" fmla="*/ 233 w 237"/>
              <a:gd name="T13" fmla="*/ 21 h 118"/>
              <a:gd name="T14" fmla="*/ 235 w 237"/>
              <a:gd name="T15" fmla="*/ 23 h 118"/>
              <a:gd name="T16" fmla="*/ 237 w 237"/>
              <a:gd name="T17" fmla="*/ 29 h 118"/>
              <a:gd name="T18" fmla="*/ 232 w 237"/>
              <a:gd name="T19" fmla="*/ 37 h 118"/>
              <a:gd name="T20" fmla="*/ 224 w 237"/>
              <a:gd name="T21" fmla="*/ 43 h 118"/>
              <a:gd name="T22" fmla="*/ 216 w 237"/>
              <a:gd name="T23" fmla="*/ 51 h 118"/>
              <a:gd name="T24" fmla="*/ 206 w 237"/>
              <a:gd name="T25" fmla="*/ 61 h 118"/>
              <a:gd name="T26" fmla="*/ 198 w 237"/>
              <a:gd name="T27" fmla="*/ 74 h 118"/>
              <a:gd name="T28" fmla="*/ 188 w 237"/>
              <a:gd name="T29" fmla="*/ 90 h 118"/>
              <a:gd name="T30" fmla="*/ 179 w 237"/>
              <a:gd name="T31" fmla="*/ 104 h 118"/>
              <a:gd name="T32" fmla="*/ 173 w 237"/>
              <a:gd name="T33" fmla="*/ 114 h 118"/>
              <a:gd name="T34" fmla="*/ 167 w 237"/>
              <a:gd name="T35" fmla="*/ 118 h 118"/>
              <a:gd name="T36" fmla="*/ 159 w 237"/>
              <a:gd name="T37" fmla="*/ 118 h 118"/>
              <a:gd name="T38" fmla="*/ 151 w 237"/>
              <a:gd name="T39" fmla="*/ 116 h 118"/>
              <a:gd name="T40" fmla="*/ 149 w 237"/>
              <a:gd name="T41" fmla="*/ 112 h 118"/>
              <a:gd name="T42" fmla="*/ 147 w 237"/>
              <a:gd name="T43" fmla="*/ 106 h 118"/>
              <a:gd name="T44" fmla="*/ 149 w 237"/>
              <a:gd name="T45" fmla="*/ 96 h 118"/>
              <a:gd name="T46" fmla="*/ 155 w 237"/>
              <a:gd name="T47" fmla="*/ 80 h 118"/>
              <a:gd name="T48" fmla="*/ 163 w 237"/>
              <a:gd name="T49" fmla="*/ 63 h 118"/>
              <a:gd name="T50" fmla="*/ 167 w 237"/>
              <a:gd name="T51" fmla="*/ 47 h 118"/>
              <a:gd name="T52" fmla="*/ 169 w 237"/>
              <a:gd name="T53" fmla="*/ 37 h 118"/>
              <a:gd name="T54" fmla="*/ 169 w 237"/>
              <a:gd name="T55" fmla="*/ 31 h 118"/>
              <a:gd name="T56" fmla="*/ 167 w 237"/>
              <a:gd name="T57" fmla="*/ 29 h 118"/>
              <a:gd name="T58" fmla="*/ 159 w 237"/>
              <a:gd name="T59" fmla="*/ 27 h 118"/>
              <a:gd name="T60" fmla="*/ 153 w 237"/>
              <a:gd name="T61" fmla="*/ 27 h 118"/>
              <a:gd name="T62" fmla="*/ 145 w 237"/>
              <a:gd name="T63" fmla="*/ 29 h 118"/>
              <a:gd name="T64" fmla="*/ 135 w 237"/>
              <a:gd name="T65" fmla="*/ 29 h 118"/>
              <a:gd name="T66" fmla="*/ 120 w 237"/>
              <a:gd name="T67" fmla="*/ 31 h 118"/>
              <a:gd name="T68" fmla="*/ 102 w 237"/>
              <a:gd name="T69" fmla="*/ 33 h 118"/>
              <a:gd name="T70" fmla="*/ 79 w 237"/>
              <a:gd name="T71" fmla="*/ 37 h 118"/>
              <a:gd name="T72" fmla="*/ 51 w 237"/>
              <a:gd name="T73" fmla="*/ 41 h 118"/>
              <a:gd name="T74" fmla="*/ 22 w 237"/>
              <a:gd name="T75" fmla="*/ 45 h 118"/>
              <a:gd name="T76" fmla="*/ 0 w 237"/>
              <a:gd name="T77" fmla="*/ 25 h 118"/>
              <a:gd name="T78" fmla="*/ 28 w 237"/>
              <a:gd name="T79" fmla="*/ 23 h 118"/>
              <a:gd name="T80" fmla="*/ 53 w 237"/>
              <a:gd name="T81" fmla="*/ 19 h 118"/>
              <a:gd name="T82" fmla="*/ 67 w 237"/>
              <a:gd name="T83" fmla="*/ 18 h 118"/>
              <a:gd name="T84" fmla="*/ 83 w 237"/>
              <a:gd name="T85" fmla="*/ 18 h 118"/>
              <a:gd name="T86" fmla="*/ 116 w 237"/>
              <a:gd name="T87" fmla="*/ 12 h 118"/>
              <a:gd name="T88" fmla="*/ 134 w 237"/>
              <a:gd name="T89" fmla="*/ 10 h 118"/>
              <a:gd name="T90" fmla="*/ 147 w 237"/>
              <a:gd name="T91" fmla="*/ 6 h 118"/>
              <a:gd name="T92" fmla="*/ 155 w 237"/>
              <a:gd name="T93" fmla="*/ 4 h 118"/>
              <a:gd name="T94" fmla="*/ 161 w 237"/>
              <a:gd name="T95" fmla="*/ 2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37" h="118">
                <a:moveTo>
                  <a:pt x="161" y="2"/>
                </a:moveTo>
                <a:lnTo>
                  <a:pt x="165" y="0"/>
                </a:lnTo>
                <a:lnTo>
                  <a:pt x="169" y="0"/>
                </a:lnTo>
                <a:lnTo>
                  <a:pt x="175" y="0"/>
                </a:lnTo>
                <a:lnTo>
                  <a:pt x="179" y="0"/>
                </a:lnTo>
                <a:lnTo>
                  <a:pt x="184" y="2"/>
                </a:lnTo>
                <a:lnTo>
                  <a:pt x="192" y="4"/>
                </a:lnTo>
                <a:lnTo>
                  <a:pt x="202" y="8"/>
                </a:lnTo>
                <a:lnTo>
                  <a:pt x="212" y="12"/>
                </a:lnTo>
                <a:lnTo>
                  <a:pt x="218" y="14"/>
                </a:lnTo>
                <a:lnTo>
                  <a:pt x="224" y="16"/>
                </a:lnTo>
                <a:lnTo>
                  <a:pt x="228" y="18"/>
                </a:lnTo>
                <a:lnTo>
                  <a:pt x="230" y="19"/>
                </a:lnTo>
                <a:lnTo>
                  <a:pt x="233" y="21"/>
                </a:lnTo>
                <a:lnTo>
                  <a:pt x="235" y="21"/>
                </a:lnTo>
                <a:lnTo>
                  <a:pt x="235" y="23"/>
                </a:lnTo>
                <a:lnTo>
                  <a:pt x="237" y="25"/>
                </a:lnTo>
                <a:lnTo>
                  <a:pt x="237" y="29"/>
                </a:lnTo>
                <a:lnTo>
                  <a:pt x="233" y="33"/>
                </a:lnTo>
                <a:lnTo>
                  <a:pt x="232" y="37"/>
                </a:lnTo>
                <a:lnTo>
                  <a:pt x="226" y="41"/>
                </a:lnTo>
                <a:lnTo>
                  <a:pt x="224" y="43"/>
                </a:lnTo>
                <a:lnTo>
                  <a:pt x="220" y="47"/>
                </a:lnTo>
                <a:lnTo>
                  <a:pt x="216" y="51"/>
                </a:lnTo>
                <a:lnTo>
                  <a:pt x="212" y="55"/>
                </a:lnTo>
                <a:lnTo>
                  <a:pt x="206" y="61"/>
                </a:lnTo>
                <a:lnTo>
                  <a:pt x="202" y="67"/>
                </a:lnTo>
                <a:lnTo>
                  <a:pt x="198" y="74"/>
                </a:lnTo>
                <a:lnTo>
                  <a:pt x="192" y="82"/>
                </a:lnTo>
                <a:lnTo>
                  <a:pt x="188" y="90"/>
                </a:lnTo>
                <a:lnTo>
                  <a:pt x="183" y="98"/>
                </a:lnTo>
                <a:lnTo>
                  <a:pt x="179" y="104"/>
                </a:lnTo>
                <a:lnTo>
                  <a:pt x="175" y="110"/>
                </a:lnTo>
                <a:lnTo>
                  <a:pt x="173" y="114"/>
                </a:lnTo>
                <a:lnTo>
                  <a:pt x="169" y="116"/>
                </a:lnTo>
                <a:lnTo>
                  <a:pt x="167" y="118"/>
                </a:lnTo>
                <a:lnTo>
                  <a:pt x="163" y="118"/>
                </a:lnTo>
                <a:lnTo>
                  <a:pt x="159" y="118"/>
                </a:lnTo>
                <a:lnTo>
                  <a:pt x="155" y="118"/>
                </a:lnTo>
                <a:lnTo>
                  <a:pt x="151" y="116"/>
                </a:lnTo>
                <a:lnTo>
                  <a:pt x="149" y="114"/>
                </a:lnTo>
                <a:lnTo>
                  <a:pt x="149" y="112"/>
                </a:lnTo>
                <a:lnTo>
                  <a:pt x="147" y="110"/>
                </a:lnTo>
                <a:lnTo>
                  <a:pt x="147" y="106"/>
                </a:lnTo>
                <a:lnTo>
                  <a:pt x="149" y="102"/>
                </a:lnTo>
                <a:lnTo>
                  <a:pt x="149" y="96"/>
                </a:lnTo>
                <a:lnTo>
                  <a:pt x="153" y="88"/>
                </a:lnTo>
                <a:lnTo>
                  <a:pt x="155" y="80"/>
                </a:lnTo>
                <a:lnTo>
                  <a:pt x="159" y="70"/>
                </a:lnTo>
                <a:lnTo>
                  <a:pt x="163" y="63"/>
                </a:lnTo>
                <a:lnTo>
                  <a:pt x="165" y="55"/>
                </a:lnTo>
                <a:lnTo>
                  <a:pt x="167" y="47"/>
                </a:lnTo>
                <a:lnTo>
                  <a:pt x="167" y="41"/>
                </a:lnTo>
                <a:lnTo>
                  <a:pt x="169" y="37"/>
                </a:lnTo>
                <a:lnTo>
                  <a:pt x="169" y="33"/>
                </a:lnTo>
                <a:lnTo>
                  <a:pt x="169" y="31"/>
                </a:lnTo>
                <a:lnTo>
                  <a:pt x="169" y="29"/>
                </a:lnTo>
                <a:lnTo>
                  <a:pt x="167" y="29"/>
                </a:lnTo>
                <a:lnTo>
                  <a:pt x="163" y="27"/>
                </a:lnTo>
                <a:lnTo>
                  <a:pt x="159" y="27"/>
                </a:lnTo>
                <a:lnTo>
                  <a:pt x="155" y="27"/>
                </a:lnTo>
                <a:lnTo>
                  <a:pt x="153" y="27"/>
                </a:lnTo>
                <a:lnTo>
                  <a:pt x="149" y="27"/>
                </a:lnTo>
                <a:lnTo>
                  <a:pt x="145" y="29"/>
                </a:lnTo>
                <a:lnTo>
                  <a:pt x="141" y="29"/>
                </a:lnTo>
                <a:lnTo>
                  <a:pt x="135" y="29"/>
                </a:lnTo>
                <a:lnTo>
                  <a:pt x="128" y="31"/>
                </a:lnTo>
                <a:lnTo>
                  <a:pt x="120" y="31"/>
                </a:lnTo>
                <a:lnTo>
                  <a:pt x="112" y="33"/>
                </a:lnTo>
                <a:lnTo>
                  <a:pt x="102" y="33"/>
                </a:lnTo>
                <a:lnTo>
                  <a:pt x="90" y="35"/>
                </a:lnTo>
                <a:lnTo>
                  <a:pt x="79" y="37"/>
                </a:lnTo>
                <a:lnTo>
                  <a:pt x="65" y="39"/>
                </a:lnTo>
                <a:lnTo>
                  <a:pt x="51" y="41"/>
                </a:lnTo>
                <a:lnTo>
                  <a:pt x="38" y="43"/>
                </a:lnTo>
                <a:lnTo>
                  <a:pt x="22" y="45"/>
                </a:lnTo>
                <a:lnTo>
                  <a:pt x="4" y="47"/>
                </a:lnTo>
                <a:lnTo>
                  <a:pt x="0" y="25"/>
                </a:lnTo>
                <a:lnTo>
                  <a:pt x="14" y="25"/>
                </a:lnTo>
                <a:lnTo>
                  <a:pt x="28" y="23"/>
                </a:lnTo>
                <a:lnTo>
                  <a:pt x="39" y="21"/>
                </a:lnTo>
                <a:lnTo>
                  <a:pt x="53" y="19"/>
                </a:lnTo>
                <a:lnTo>
                  <a:pt x="59" y="19"/>
                </a:lnTo>
                <a:lnTo>
                  <a:pt x="67" y="18"/>
                </a:lnTo>
                <a:lnTo>
                  <a:pt x="75" y="18"/>
                </a:lnTo>
                <a:lnTo>
                  <a:pt x="83" y="18"/>
                </a:lnTo>
                <a:lnTo>
                  <a:pt x="98" y="14"/>
                </a:lnTo>
                <a:lnTo>
                  <a:pt x="116" y="12"/>
                </a:lnTo>
                <a:lnTo>
                  <a:pt x="126" y="10"/>
                </a:lnTo>
                <a:lnTo>
                  <a:pt x="134" y="10"/>
                </a:lnTo>
                <a:lnTo>
                  <a:pt x="139" y="8"/>
                </a:lnTo>
                <a:lnTo>
                  <a:pt x="147" y="6"/>
                </a:lnTo>
                <a:lnTo>
                  <a:pt x="151" y="6"/>
                </a:lnTo>
                <a:lnTo>
                  <a:pt x="155" y="4"/>
                </a:lnTo>
                <a:lnTo>
                  <a:pt x="159" y="2"/>
                </a:lnTo>
                <a:lnTo>
                  <a:pt x="161" y="2"/>
                </a:lnTo>
                <a:lnTo>
                  <a:pt x="161" y="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Freeform 175"/>
          <p:cNvSpPr>
            <a:spLocks/>
          </p:cNvSpPr>
          <p:nvPr/>
        </p:nvSpPr>
        <p:spPr bwMode="auto">
          <a:xfrm>
            <a:off x="2502232" y="925695"/>
            <a:ext cx="625031" cy="214445"/>
          </a:xfrm>
          <a:custGeom>
            <a:avLst/>
            <a:gdLst>
              <a:gd name="T0" fmla="*/ 0 w 125"/>
              <a:gd name="T1" fmla="*/ 14 h 31"/>
              <a:gd name="T2" fmla="*/ 19 w 125"/>
              <a:gd name="T3" fmla="*/ 10 h 31"/>
              <a:gd name="T4" fmla="*/ 35 w 125"/>
              <a:gd name="T5" fmla="*/ 8 h 31"/>
              <a:gd name="T6" fmla="*/ 51 w 125"/>
              <a:gd name="T7" fmla="*/ 6 h 31"/>
              <a:gd name="T8" fmla="*/ 65 w 125"/>
              <a:gd name="T9" fmla="*/ 2 h 31"/>
              <a:gd name="T10" fmla="*/ 76 w 125"/>
              <a:gd name="T11" fmla="*/ 2 h 31"/>
              <a:gd name="T12" fmla="*/ 86 w 125"/>
              <a:gd name="T13" fmla="*/ 0 h 31"/>
              <a:gd name="T14" fmla="*/ 94 w 125"/>
              <a:gd name="T15" fmla="*/ 0 h 31"/>
              <a:gd name="T16" fmla="*/ 102 w 125"/>
              <a:gd name="T17" fmla="*/ 0 h 31"/>
              <a:gd name="T18" fmla="*/ 106 w 125"/>
              <a:gd name="T19" fmla="*/ 0 h 31"/>
              <a:gd name="T20" fmla="*/ 112 w 125"/>
              <a:gd name="T21" fmla="*/ 0 h 31"/>
              <a:gd name="T22" fmla="*/ 115 w 125"/>
              <a:gd name="T23" fmla="*/ 0 h 31"/>
              <a:gd name="T24" fmla="*/ 119 w 125"/>
              <a:gd name="T25" fmla="*/ 2 h 31"/>
              <a:gd name="T26" fmla="*/ 121 w 125"/>
              <a:gd name="T27" fmla="*/ 2 h 31"/>
              <a:gd name="T28" fmla="*/ 123 w 125"/>
              <a:gd name="T29" fmla="*/ 4 h 31"/>
              <a:gd name="T30" fmla="*/ 125 w 125"/>
              <a:gd name="T31" fmla="*/ 6 h 31"/>
              <a:gd name="T32" fmla="*/ 125 w 125"/>
              <a:gd name="T33" fmla="*/ 8 h 31"/>
              <a:gd name="T34" fmla="*/ 125 w 125"/>
              <a:gd name="T35" fmla="*/ 8 h 31"/>
              <a:gd name="T36" fmla="*/ 123 w 125"/>
              <a:gd name="T37" fmla="*/ 10 h 31"/>
              <a:gd name="T38" fmla="*/ 121 w 125"/>
              <a:gd name="T39" fmla="*/ 12 h 31"/>
              <a:gd name="T40" fmla="*/ 117 w 125"/>
              <a:gd name="T41" fmla="*/ 12 h 31"/>
              <a:gd name="T42" fmla="*/ 114 w 125"/>
              <a:gd name="T43" fmla="*/ 14 h 31"/>
              <a:gd name="T44" fmla="*/ 110 w 125"/>
              <a:gd name="T45" fmla="*/ 15 h 31"/>
              <a:gd name="T46" fmla="*/ 104 w 125"/>
              <a:gd name="T47" fmla="*/ 17 h 31"/>
              <a:gd name="T48" fmla="*/ 96 w 125"/>
              <a:gd name="T49" fmla="*/ 17 h 31"/>
              <a:gd name="T50" fmla="*/ 90 w 125"/>
              <a:gd name="T51" fmla="*/ 19 h 31"/>
              <a:gd name="T52" fmla="*/ 80 w 125"/>
              <a:gd name="T53" fmla="*/ 21 h 31"/>
              <a:gd name="T54" fmla="*/ 70 w 125"/>
              <a:gd name="T55" fmla="*/ 23 h 31"/>
              <a:gd name="T56" fmla="*/ 61 w 125"/>
              <a:gd name="T57" fmla="*/ 25 h 31"/>
              <a:gd name="T58" fmla="*/ 49 w 125"/>
              <a:gd name="T59" fmla="*/ 27 h 31"/>
              <a:gd name="T60" fmla="*/ 37 w 125"/>
              <a:gd name="T61" fmla="*/ 27 h 31"/>
              <a:gd name="T62" fmla="*/ 23 w 125"/>
              <a:gd name="T63" fmla="*/ 29 h 31"/>
              <a:gd name="T64" fmla="*/ 10 w 125"/>
              <a:gd name="T65" fmla="*/ 31 h 31"/>
              <a:gd name="T66" fmla="*/ 0 w 125"/>
              <a:gd name="T67" fmla="*/ 14 h 31"/>
              <a:gd name="T68" fmla="*/ 0 w 125"/>
              <a:gd name="T69" fmla="*/ 14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5" h="31">
                <a:moveTo>
                  <a:pt x="0" y="14"/>
                </a:moveTo>
                <a:lnTo>
                  <a:pt x="19" y="10"/>
                </a:lnTo>
                <a:lnTo>
                  <a:pt x="35" y="8"/>
                </a:lnTo>
                <a:lnTo>
                  <a:pt x="51" y="6"/>
                </a:lnTo>
                <a:lnTo>
                  <a:pt x="65" y="2"/>
                </a:lnTo>
                <a:lnTo>
                  <a:pt x="76" y="2"/>
                </a:lnTo>
                <a:lnTo>
                  <a:pt x="86" y="0"/>
                </a:lnTo>
                <a:lnTo>
                  <a:pt x="94" y="0"/>
                </a:lnTo>
                <a:lnTo>
                  <a:pt x="102" y="0"/>
                </a:lnTo>
                <a:lnTo>
                  <a:pt x="106" y="0"/>
                </a:lnTo>
                <a:lnTo>
                  <a:pt x="112" y="0"/>
                </a:lnTo>
                <a:lnTo>
                  <a:pt x="115" y="0"/>
                </a:lnTo>
                <a:lnTo>
                  <a:pt x="119" y="2"/>
                </a:lnTo>
                <a:lnTo>
                  <a:pt x="121" y="2"/>
                </a:lnTo>
                <a:lnTo>
                  <a:pt x="123" y="4"/>
                </a:lnTo>
                <a:lnTo>
                  <a:pt x="125" y="6"/>
                </a:lnTo>
                <a:lnTo>
                  <a:pt x="125" y="8"/>
                </a:lnTo>
                <a:lnTo>
                  <a:pt x="125" y="8"/>
                </a:lnTo>
                <a:lnTo>
                  <a:pt x="123" y="10"/>
                </a:lnTo>
                <a:lnTo>
                  <a:pt x="121" y="12"/>
                </a:lnTo>
                <a:lnTo>
                  <a:pt x="117" y="12"/>
                </a:lnTo>
                <a:lnTo>
                  <a:pt x="114" y="14"/>
                </a:lnTo>
                <a:lnTo>
                  <a:pt x="110" y="15"/>
                </a:lnTo>
                <a:lnTo>
                  <a:pt x="104" y="17"/>
                </a:lnTo>
                <a:lnTo>
                  <a:pt x="96" y="17"/>
                </a:lnTo>
                <a:lnTo>
                  <a:pt x="90" y="19"/>
                </a:lnTo>
                <a:lnTo>
                  <a:pt x="80" y="21"/>
                </a:lnTo>
                <a:lnTo>
                  <a:pt x="70" y="23"/>
                </a:lnTo>
                <a:lnTo>
                  <a:pt x="61" y="25"/>
                </a:lnTo>
                <a:lnTo>
                  <a:pt x="49" y="27"/>
                </a:lnTo>
                <a:lnTo>
                  <a:pt x="37" y="27"/>
                </a:lnTo>
                <a:lnTo>
                  <a:pt x="23" y="29"/>
                </a:lnTo>
                <a:lnTo>
                  <a:pt x="10" y="31"/>
                </a:lnTo>
                <a:lnTo>
                  <a:pt x="0" y="14"/>
                </a:lnTo>
                <a:lnTo>
                  <a:pt x="0" y="1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Freeform 176"/>
          <p:cNvSpPr>
            <a:spLocks/>
          </p:cNvSpPr>
          <p:nvPr/>
        </p:nvSpPr>
        <p:spPr bwMode="auto">
          <a:xfrm>
            <a:off x="1391071" y="550416"/>
            <a:ext cx="783769" cy="790770"/>
          </a:xfrm>
          <a:custGeom>
            <a:avLst/>
            <a:gdLst>
              <a:gd name="T0" fmla="*/ 94 w 156"/>
              <a:gd name="T1" fmla="*/ 37 h 118"/>
              <a:gd name="T2" fmla="*/ 98 w 156"/>
              <a:gd name="T3" fmla="*/ 29 h 118"/>
              <a:gd name="T4" fmla="*/ 99 w 156"/>
              <a:gd name="T5" fmla="*/ 21 h 118"/>
              <a:gd name="T6" fmla="*/ 101 w 156"/>
              <a:gd name="T7" fmla="*/ 18 h 118"/>
              <a:gd name="T8" fmla="*/ 99 w 156"/>
              <a:gd name="T9" fmla="*/ 12 h 118"/>
              <a:gd name="T10" fmla="*/ 99 w 156"/>
              <a:gd name="T11" fmla="*/ 8 h 118"/>
              <a:gd name="T12" fmla="*/ 101 w 156"/>
              <a:gd name="T13" fmla="*/ 4 h 118"/>
              <a:gd name="T14" fmla="*/ 109 w 156"/>
              <a:gd name="T15" fmla="*/ 2 h 118"/>
              <a:gd name="T16" fmla="*/ 119 w 156"/>
              <a:gd name="T17" fmla="*/ 0 h 118"/>
              <a:gd name="T18" fmla="*/ 131 w 156"/>
              <a:gd name="T19" fmla="*/ 4 h 118"/>
              <a:gd name="T20" fmla="*/ 145 w 156"/>
              <a:gd name="T21" fmla="*/ 12 h 118"/>
              <a:gd name="T22" fmla="*/ 154 w 156"/>
              <a:gd name="T23" fmla="*/ 21 h 118"/>
              <a:gd name="T24" fmla="*/ 156 w 156"/>
              <a:gd name="T25" fmla="*/ 27 h 118"/>
              <a:gd name="T26" fmla="*/ 156 w 156"/>
              <a:gd name="T27" fmla="*/ 31 h 118"/>
              <a:gd name="T28" fmla="*/ 154 w 156"/>
              <a:gd name="T29" fmla="*/ 37 h 118"/>
              <a:gd name="T30" fmla="*/ 148 w 156"/>
              <a:gd name="T31" fmla="*/ 41 h 118"/>
              <a:gd name="T32" fmla="*/ 143 w 156"/>
              <a:gd name="T33" fmla="*/ 47 h 118"/>
              <a:gd name="T34" fmla="*/ 133 w 156"/>
              <a:gd name="T35" fmla="*/ 55 h 118"/>
              <a:gd name="T36" fmla="*/ 121 w 156"/>
              <a:gd name="T37" fmla="*/ 67 h 118"/>
              <a:gd name="T38" fmla="*/ 88 w 156"/>
              <a:gd name="T39" fmla="*/ 86 h 118"/>
              <a:gd name="T40" fmla="*/ 70 w 156"/>
              <a:gd name="T41" fmla="*/ 94 h 118"/>
              <a:gd name="T42" fmla="*/ 49 w 156"/>
              <a:gd name="T43" fmla="*/ 104 h 118"/>
              <a:gd name="T44" fmla="*/ 29 w 156"/>
              <a:gd name="T45" fmla="*/ 112 h 118"/>
              <a:gd name="T46" fmla="*/ 13 w 156"/>
              <a:gd name="T47" fmla="*/ 116 h 118"/>
              <a:gd name="T48" fmla="*/ 3 w 156"/>
              <a:gd name="T49" fmla="*/ 118 h 118"/>
              <a:gd name="T50" fmla="*/ 0 w 156"/>
              <a:gd name="T51" fmla="*/ 116 h 118"/>
              <a:gd name="T52" fmla="*/ 0 w 156"/>
              <a:gd name="T53" fmla="*/ 112 h 118"/>
              <a:gd name="T54" fmla="*/ 5 w 156"/>
              <a:gd name="T55" fmla="*/ 106 h 118"/>
              <a:gd name="T56" fmla="*/ 17 w 156"/>
              <a:gd name="T57" fmla="*/ 96 h 118"/>
              <a:gd name="T58" fmla="*/ 35 w 156"/>
              <a:gd name="T59" fmla="*/ 86 h 118"/>
              <a:gd name="T60" fmla="*/ 52 w 156"/>
              <a:gd name="T61" fmla="*/ 74 h 118"/>
              <a:gd name="T62" fmla="*/ 66 w 156"/>
              <a:gd name="T63" fmla="*/ 63 h 118"/>
              <a:gd name="T64" fmla="*/ 80 w 156"/>
              <a:gd name="T65" fmla="*/ 53 h 118"/>
              <a:gd name="T66" fmla="*/ 90 w 156"/>
              <a:gd name="T67" fmla="*/ 43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6" h="118">
                <a:moveTo>
                  <a:pt x="90" y="43"/>
                </a:moveTo>
                <a:lnTo>
                  <a:pt x="94" y="37"/>
                </a:lnTo>
                <a:lnTo>
                  <a:pt x="96" y="33"/>
                </a:lnTo>
                <a:lnTo>
                  <a:pt x="98" y="29"/>
                </a:lnTo>
                <a:lnTo>
                  <a:pt x="99" y="25"/>
                </a:lnTo>
                <a:lnTo>
                  <a:pt x="99" y="21"/>
                </a:lnTo>
                <a:lnTo>
                  <a:pt x="101" y="20"/>
                </a:lnTo>
                <a:lnTo>
                  <a:pt x="101" y="18"/>
                </a:lnTo>
                <a:lnTo>
                  <a:pt x="99" y="16"/>
                </a:lnTo>
                <a:lnTo>
                  <a:pt x="99" y="12"/>
                </a:lnTo>
                <a:lnTo>
                  <a:pt x="99" y="8"/>
                </a:lnTo>
                <a:lnTo>
                  <a:pt x="99" y="8"/>
                </a:lnTo>
                <a:lnTo>
                  <a:pt x="101" y="6"/>
                </a:lnTo>
                <a:lnTo>
                  <a:pt x="101" y="4"/>
                </a:lnTo>
                <a:lnTo>
                  <a:pt x="105" y="4"/>
                </a:lnTo>
                <a:lnTo>
                  <a:pt x="109" y="2"/>
                </a:lnTo>
                <a:lnTo>
                  <a:pt x="113" y="0"/>
                </a:lnTo>
                <a:lnTo>
                  <a:pt x="119" y="0"/>
                </a:lnTo>
                <a:lnTo>
                  <a:pt x="125" y="2"/>
                </a:lnTo>
                <a:lnTo>
                  <a:pt x="131" y="4"/>
                </a:lnTo>
                <a:lnTo>
                  <a:pt x="139" y="8"/>
                </a:lnTo>
                <a:lnTo>
                  <a:pt x="145" y="12"/>
                </a:lnTo>
                <a:lnTo>
                  <a:pt x="148" y="16"/>
                </a:lnTo>
                <a:lnTo>
                  <a:pt x="154" y="21"/>
                </a:lnTo>
                <a:lnTo>
                  <a:pt x="154" y="25"/>
                </a:lnTo>
                <a:lnTo>
                  <a:pt x="156" y="27"/>
                </a:lnTo>
                <a:lnTo>
                  <a:pt x="156" y="29"/>
                </a:lnTo>
                <a:lnTo>
                  <a:pt x="156" y="31"/>
                </a:lnTo>
                <a:lnTo>
                  <a:pt x="154" y="35"/>
                </a:lnTo>
                <a:lnTo>
                  <a:pt x="154" y="37"/>
                </a:lnTo>
                <a:lnTo>
                  <a:pt x="152" y="39"/>
                </a:lnTo>
                <a:lnTo>
                  <a:pt x="148" y="41"/>
                </a:lnTo>
                <a:lnTo>
                  <a:pt x="146" y="43"/>
                </a:lnTo>
                <a:lnTo>
                  <a:pt x="143" y="47"/>
                </a:lnTo>
                <a:lnTo>
                  <a:pt x="137" y="51"/>
                </a:lnTo>
                <a:lnTo>
                  <a:pt x="133" y="55"/>
                </a:lnTo>
                <a:lnTo>
                  <a:pt x="127" y="61"/>
                </a:lnTo>
                <a:lnTo>
                  <a:pt x="121" y="67"/>
                </a:lnTo>
                <a:lnTo>
                  <a:pt x="105" y="76"/>
                </a:lnTo>
                <a:lnTo>
                  <a:pt x="88" y="86"/>
                </a:lnTo>
                <a:lnTo>
                  <a:pt x="78" y="90"/>
                </a:lnTo>
                <a:lnTo>
                  <a:pt x="70" y="94"/>
                </a:lnTo>
                <a:lnTo>
                  <a:pt x="58" y="100"/>
                </a:lnTo>
                <a:lnTo>
                  <a:pt x="49" y="104"/>
                </a:lnTo>
                <a:lnTo>
                  <a:pt x="39" y="108"/>
                </a:lnTo>
                <a:lnTo>
                  <a:pt x="29" y="112"/>
                </a:lnTo>
                <a:lnTo>
                  <a:pt x="21" y="114"/>
                </a:lnTo>
                <a:lnTo>
                  <a:pt x="13" y="116"/>
                </a:lnTo>
                <a:lnTo>
                  <a:pt x="7" y="118"/>
                </a:lnTo>
                <a:lnTo>
                  <a:pt x="3" y="118"/>
                </a:lnTo>
                <a:lnTo>
                  <a:pt x="1" y="118"/>
                </a:lnTo>
                <a:lnTo>
                  <a:pt x="0" y="116"/>
                </a:lnTo>
                <a:lnTo>
                  <a:pt x="0" y="114"/>
                </a:lnTo>
                <a:lnTo>
                  <a:pt x="0" y="112"/>
                </a:lnTo>
                <a:lnTo>
                  <a:pt x="3" y="110"/>
                </a:lnTo>
                <a:lnTo>
                  <a:pt x="5" y="106"/>
                </a:lnTo>
                <a:lnTo>
                  <a:pt x="11" y="102"/>
                </a:lnTo>
                <a:lnTo>
                  <a:pt x="17" y="96"/>
                </a:lnTo>
                <a:lnTo>
                  <a:pt x="25" y="92"/>
                </a:lnTo>
                <a:lnTo>
                  <a:pt x="35" y="86"/>
                </a:lnTo>
                <a:lnTo>
                  <a:pt x="45" y="80"/>
                </a:lnTo>
                <a:lnTo>
                  <a:pt x="52" y="74"/>
                </a:lnTo>
                <a:lnTo>
                  <a:pt x="60" y="69"/>
                </a:lnTo>
                <a:lnTo>
                  <a:pt x="66" y="63"/>
                </a:lnTo>
                <a:lnTo>
                  <a:pt x="74" y="57"/>
                </a:lnTo>
                <a:lnTo>
                  <a:pt x="80" y="53"/>
                </a:lnTo>
                <a:lnTo>
                  <a:pt x="84" y="47"/>
                </a:lnTo>
                <a:lnTo>
                  <a:pt x="90" y="43"/>
                </a:lnTo>
                <a:lnTo>
                  <a:pt x="90" y="4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Freeform 177"/>
          <p:cNvSpPr>
            <a:spLocks/>
          </p:cNvSpPr>
          <p:nvPr/>
        </p:nvSpPr>
        <p:spPr bwMode="auto">
          <a:xfrm>
            <a:off x="2393103" y="1448409"/>
            <a:ext cx="1021875" cy="281464"/>
          </a:xfrm>
          <a:custGeom>
            <a:avLst/>
            <a:gdLst>
              <a:gd name="T0" fmla="*/ 34 w 206"/>
              <a:gd name="T1" fmla="*/ 43 h 43"/>
              <a:gd name="T2" fmla="*/ 20 w 206"/>
              <a:gd name="T3" fmla="*/ 41 h 43"/>
              <a:gd name="T4" fmla="*/ 10 w 206"/>
              <a:gd name="T5" fmla="*/ 38 h 43"/>
              <a:gd name="T6" fmla="*/ 2 w 206"/>
              <a:gd name="T7" fmla="*/ 36 h 43"/>
              <a:gd name="T8" fmla="*/ 0 w 206"/>
              <a:gd name="T9" fmla="*/ 30 h 43"/>
              <a:gd name="T10" fmla="*/ 2 w 206"/>
              <a:gd name="T11" fmla="*/ 28 h 43"/>
              <a:gd name="T12" fmla="*/ 8 w 206"/>
              <a:gd name="T13" fmla="*/ 26 h 43"/>
              <a:gd name="T14" fmla="*/ 16 w 206"/>
              <a:gd name="T15" fmla="*/ 24 h 43"/>
              <a:gd name="T16" fmla="*/ 28 w 206"/>
              <a:gd name="T17" fmla="*/ 22 h 43"/>
              <a:gd name="T18" fmla="*/ 45 w 206"/>
              <a:gd name="T19" fmla="*/ 20 h 43"/>
              <a:gd name="T20" fmla="*/ 65 w 206"/>
              <a:gd name="T21" fmla="*/ 18 h 43"/>
              <a:gd name="T22" fmla="*/ 89 w 206"/>
              <a:gd name="T23" fmla="*/ 14 h 43"/>
              <a:gd name="T24" fmla="*/ 116 w 206"/>
              <a:gd name="T25" fmla="*/ 8 h 43"/>
              <a:gd name="T26" fmla="*/ 139 w 206"/>
              <a:gd name="T27" fmla="*/ 4 h 43"/>
              <a:gd name="T28" fmla="*/ 157 w 206"/>
              <a:gd name="T29" fmla="*/ 2 h 43"/>
              <a:gd name="T30" fmla="*/ 169 w 206"/>
              <a:gd name="T31" fmla="*/ 0 h 43"/>
              <a:gd name="T32" fmla="*/ 177 w 206"/>
              <a:gd name="T33" fmla="*/ 0 h 43"/>
              <a:gd name="T34" fmla="*/ 188 w 206"/>
              <a:gd name="T35" fmla="*/ 2 h 43"/>
              <a:gd name="T36" fmla="*/ 200 w 206"/>
              <a:gd name="T37" fmla="*/ 6 h 43"/>
              <a:gd name="T38" fmla="*/ 204 w 206"/>
              <a:gd name="T39" fmla="*/ 10 h 43"/>
              <a:gd name="T40" fmla="*/ 206 w 206"/>
              <a:gd name="T41" fmla="*/ 14 h 43"/>
              <a:gd name="T42" fmla="*/ 204 w 206"/>
              <a:gd name="T43" fmla="*/ 16 h 43"/>
              <a:gd name="T44" fmla="*/ 198 w 206"/>
              <a:gd name="T45" fmla="*/ 22 h 43"/>
              <a:gd name="T46" fmla="*/ 186 w 206"/>
              <a:gd name="T47" fmla="*/ 26 h 43"/>
              <a:gd name="T48" fmla="*/ 179 w 206"/>
              <a:gd name="T49" fmla="*/ 28 h 43"/>
              <a:gd name="T50" fmla="*/ 167 w 206"/>
              <a:gd name="T51" fmla="*/ 32 h 43"/>
              <a:gd name="T52" fmla="*/ 151 w 206"/>
              <a:gd name="T53" fmla="*/ 34 h 43"/>
              <a:gd name="T54" fmla="*/ 134 w 206"/>
              <a:gd name="T55" fmla="*/ 36 h 43"/>
              <a:gd name="T56" fmla="*/ 112 w 206"/>
              <a:gd name="T57" fmla="*/ 38 h 43"/>
              <a:gd name="T58" fmla="*/ 89 w 206"/>
              <a:gd name="T59" fmla="*/ 39 h 43"/>
              <a:gd name="T60" fmla="*/ 69 w 206"/>
              <a:gd name="T61" fmla="*/ 41 h 43"/>
              <a:gd name="T62" fmla="*/ 53 w 206"/>
              <a:gd name="T63" fmla="*/ 41 h 43"/>
              <a:gd name="T64" fmla="*/ 43 w 206"/>
              <a:gd name="T65" fmla="*/ 43 h 43"/>
              <a:gd name="T66" fmla="*/ 40 w 206"/>
              <a:gd name="T67" fmla="*/ 4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06" h="43">
                <a:moveTo>
                  <a:pt x="40" y="43"/>
                </a:moveTo>
                <a:lnTo>
                  <a:pt x="34" y="43"/>
                </a:lnTo>
                <a:lnTo>
                  <a:pt x="28" y="41"/>
                </a:lnTo>
                <a:lnTo>
                  <a:pt x="20" y="41"/>
                </a:lnTo>
                <a:lnTo>
                  <a:pt x="16" y="39"/>
                </a:lnTo>
                <a:lnTo>
                  <a:pt x="10" y="38"/>
                </a:lnTo>
                <a:lnTo>
                  <a:pt x="4" y="38"/>
                </a:lnTo>
                <a:lnTo>
                  <a:pt x="2" y="36"/>
                </a:lnTo>
                <a:lnTo>
                  <a:pt x="0" y="32"/>
                </a:lnTo>
                <a:lnTo>
                  <a:pt x="0" y="30"/>
                </a:lnTo>
                <a:lnTo>
                  <a:pt x="0" y="30"/>
                </a:lnTo>
                <a:lnTo>
                  <a:pt x="2" y="28"/>
                </a:lnTo>
                <a:lnTo>
                  <a:pt x="4" y="28"/>
                </a:lnTo>
                <a:lnTo>
                  <a:pt x="8" y="26"/>
                </a:lnTo>
                <a:lnTo>
                  <a:pt x="12" y="26"/>
                </a:lnTo>
                <a:lnTo>
                  <a:pt x="16" y="24"/>
                </a:lnTo>
                <a:lnTo>
                  <a:pt x="22" y="24"/>
                </a:lnTo>
                <a:lnTo>
                  <a:pt x="28" y="22"/>
                </a:lnTo>
                <a:lnTo>
                  <a:pt x="36" y="22"/>
                </a:lnTo>
                <a:lnTo>
                  <a:pt x="45" y="20"/>
                </a:lnTo>
                <a:lnTo>
                  <a:pt x="53" y="20"/>
                </a:lnTo>
                <a:lnTo>
                  <a:pt x="65" y="18"/>
                </a:lnTo>
                <a:lnTo>
                  <a:pt x="77" y="16"/>
                </a:lnTo>
                <a:lnTo>
                  <a:pt x="89" y="14"/>
                </a:lnTo>
                <a:lnTo>
                  <a:pt x="102" y="10"/>
                </a:lnTo>
                <a:lnTo>
                  <a:pt x="116" y="8"/>
                </a:lnTo>
                <a:lnTo>
                  <a:pt x="130" y="6"/>
                </a:lnTo>
                <a:lnTo>
                  <a:pt x="139" y="4"/>
                </a:lnTo>
                <a:lnTo>
                  <a:pt x="149" y="2"/>
                </a:lnTo>
                <a:lnTo>
                  <a:pt x="157" y="2"/>
                </a:lnTo>
                <a:lnTo>
                  <a:pt x="163" y="0"/>
                </a:lnTo>
                <a:lnTo>
                  <a:pt x="169" y="0"/>
                </a:lnTo>
                <a:lnTo>
                  <a:pt x="173" y="0"/>
                </a:lnTo>
                <a:lnTo>
                  <a:pt x="177" y="0"/>
                </a:lnTo>
                <a:lnTo>
                  <a:pt x="183" y="2"/>
                </a:lnTo>
                <a:lnTo>
                  <a:pt x="188" y="2"/>
                </a:lnTo>
                <a:lnTo>
                  <a:pt x="196" y="6"/>
                </a:lnTo>
                <a:lnTo>
                  <a:pt x="200" y="6"/>
                </a:lnTo>
                <a:lnTo>
                  <a:pt x="202" y="8"/>
                </a:lnTo>
                <a:lnTo>
                  <a:pt x="204" y="10"/>
                </a:lnTo>
                <a:lnTo>
                  <a:pt x="206" y="12"/>
                </a:lnTo>
                <a:lnTo>
                  <a:pt x="206" y="14"/>
                </a:lnTo>
                <a:lnTo>
                  <a:pt x="206" y="16"/>
                </a:lnTo>
                <a:lnTo>
                  <a:pt x="204" y="16"/>
                </a:lnTo>
                <a:lnTo>
                  <a:pt x="204" y="18"/>
                </a:lnTo>
                <a:lnTo>
                  <a:pt x="198" y="22"/>
                </a:lnTo>
                <a:lnTo>
                  <a:pt x="190" y="24"/>
                </a:lnTo>
                <a:lnTo>
                  <a:pt x="186" y="26"/>
                </a:lnTo>
                <a:lnTo>
                  <a:pt x="183" y="28"/>
                </a:lnTo>
                <a:lnTo>
                  <a:pt x="179" y="28"/>
                </a:lnTo>
                <a:lnTo>
                  <a:pt x="173" y="30"/>
                </a:lnTo>
                <a:lnTo>
                  <a:pt x="167" y="32"/>
                </a:lnTo>
                <a:lnTo>
                  <a:pt x="159" y="32"/>
                </a:lnTo>
                <a:lnTo>
                  <a:pt x="151" y="34"/>
                </a:lnTo>
                <a:lnTo>
                  <a:pt x="141" y="36"/>
                </a:lnTo>
                <a:lnTo>
                  <a:pt x="134" y="36"/>
                </a:lnTo>
                <a:lnTo>
                  <a:pt x="122" y="36"/>
                </a:lnTo>
                <a:lnTo>
                  <a:pt x="112" y="38"/>
                </a:lnTo>
                <a:lnTo>
                  <a:pt x="100" y="38"/>
                </a:lnTo>
                <a:lnTo>
                  <a:pt x="89" y="39"/>
                </a:lnTo>
                <a:lnTo>
                  <a:pt x="79" y="39"/>
                </a:lnTo>
                <a:lnTo>
                  <a:pt x="69" y="41"/>
                </a:lnTo>
                <a:lnTo>
                  <a:pt x="61" y="41"/>
                </a:lnTo>
                <a:lnTo>
                  <a:pt x="53" y="41"/>
                </a:lnTo>
                <a:lnTo>
                  <a:pt x="47" y="43"/>
                </a:lnTo>
                <a:lnTo>
                  <a:pt x="43" y="43"/>
                </a:lnTo>
                <a:lnTo>
                  <a:pt x="40" y="43"/>
                </a:lnTo>
                <a:lnTo>
                  <a:pt x="40" y="4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Freeform 178"/>
          <p:cNvSpPr>
            <a:spLocks/>
          </p:cNvSpPr>
          <p:nvPr/>
        </p:nvSpPr>
        <p:spPr bwMode="auto">
          <a:xfrm>
            <a:off x="1976417" y="1783475"/>
            <a:ext cx="1865164" cy="388686"/>
          </a:xfrm>
          <a:custGeom>
            <a:avLst/>
            <a:gdLst>
              <a:gd name="T0" fmla="*/ 133 w 376"/>
              <a:gd name="T1" fmla="*/ 45 h 57"/>
              <a:gd name="T2" fmla="*/ 112 w 376"/>
              <a:gd name="T3" fmla="*/ 49 h 57"/>
              <a:gd name="T4" fmla="*/ 94 w 376"/>
              <a:gd name="T5" fmla="*/ 51 h 57"/>
              <a:gd name="T6" fmla="*/ 78 w 376"/>
              <a:gd name="T7" fmla="*/ 53 h 57"/>
              <a:gd name="T8" fmla="*/ 67 w 376"/>
              <a:gd name="T9" fmla="*/ 55 h 57"/>
              <a:gd name="T10" fmla="*/ 57 w 376"/>
              <a:gd name="T11" fmla="*/ 55 h 57"/>
              <a:gd name="T12" fmla="*/ 49 w 376"/>
              <a:gd name="T13" fmla="*/ 55 h 57"/>
              <a:gd name="T14" fmla="*/ 45 w 376"/>
              <a:gd name="T15" fmla="*/ 57 h 57"/>
              <a:gd name="T16" fmla="*/ 39 w 376"/>
              <a:gd name="T17" fmla="*/ 55 h 57"/>
              <a:gd name="T18" fmla="*/ 26 w 376"/>
              <a:gd name="T19" fmla="*/ 53 h 57"/>
              <a:gd name="T20" fmla="*/ 12 w 376"/>
              <a:gd name="T21" fmla="*/ 49 h 57"/>
              <a:gd name="T22" fmla="*/ 6 w 376"/>
              <a:gd name="T23" fmla="*/ 45 h 57"/>
              <a:gd name="T24" fmla="*/ 2 w 376"/>
              <a:gd name="T25" fmla="*/ 43 h 57"/>
              <a:gd name="T26" fmla="*/ 0 w 376"/>
              <a:gd name="T27" fmla="*/ 39 h 57"/>
              <a:gd name="T28" fmla="*/ 2 w 376"/>
              <a:gd name="T29" fmla="*/ 38 h 57"/>
              <a:gd name="T30" fmla="*/ 8 w 376"/>
              <a:gd name="T31" fmla="*/ 36 h 57"/>
              <a:gd name="T32" fmla="*/ 16 w 376"/>
              <a:gd name="T33" fmla="*/ 34 h 57"/>
              <a:gd name="T34" fmla="*/ 28 w 376"/>
              <a:gd name="T35" fmla="*/ 32 h 57"/>
              <a:gd name="T36" fmla="*/ 41 w 376"/>
              <a:gd name="T37" fmla="*/ 30 h 57"/>
              <a:gd name="T38" fmla="*/ 57 w 376"/>
              <a:gd name="T39" fmla="*/ 30 h 57"/>
              <a:gd name="T40" fmla="*/ 75 w 376"/>
              <a:gd name="T41" fmla="*/ 28 h 57"/>
              <a:gd name="T42" fmla="*/ 94 w 376"/>
              <a:gd name="T43" fmla="*/ 26 h 57"/>
              <a:gd name="T44" fmla="*/ 118 w 376"/>
              <a:gd name="T45" fmla="*/ 24 h 57"/>
              <a:gd name="T46" fmla="*/ 147 w 376"/>
              <a:gd name="T47" fmla="*/ 20 h 57"/>
              <a:gd name="T48" fmla="*/ 180 w 376"/>
              <a:gd name="T49" fmla="*/ 16 h 57"/>
              <a:gd name="T50" fmla="*/ 220 w 376"/>
              <a:gd name="T51" fmla="*/ 10 h 57"/>
              <a:gd name="T52" fmla="*/ 241 w 376"/>
              <a:gd name="T53" fmla="*/ 8 h 57"/>
              <a:gd name="T54" fmla="*/ 259 w 376"/>
              <a:gd name="T55" fmla="*/ 6 h 57"/>
              <a:gd name="T56" fmla="*/ 274 w 376"/>
              <a:gd name="T57" fmla="*/ 4 h 57"/>
              <a:gd name="T58" fmla="*/ 288 w 376"/>
              <a:gd name="T59" fmla="*/ 2 h 57"/>
              <a:gd name="T60" fmla="*/ 300 w 376"/>
              <a:gd name="T61" fmla="*/ 2 h 57"/>
              <a:gd name="T62" fmla="*/ 308 w 376"/>
              <a:gd name="T63" fmla="*/ 0 h 57"/>
              <a:gd name="T64" fmla="*/ 316 w 376"/>
              <a:gd name="T65" fmla="*/ 0 h 57"/>
              <a:gd name="T66" fmla="*/ 321 w 376"/>
              <a:gd name="T67" fmla="*/ 0 h 57"/>
              <a:gd name="T68" fmla="*/ 339 w 376"/>
              <a:gd name="T69" fmla="*/ 2 h 57"/>
              <a:gd name="T70" fmla="*/ 357 w 376"/>
              <a:gd name="T71" fmla="*/ 6 h 57"/>
              <a:gd name="T72" fmla="*/ 366 w 376"/>
              <a:gd name="T73" fmla="*/ 10 h 57"/>
              <a:gd name="T74" fmla="*/ 372 w 376"/>
              <a:gd name="T75" fmla="*/ 16 h 57"/>
              <a:gd name="T76" fmla="*/ 374 w 376"/>
              <a:gd name="T77" fmla="*/ 20 h 57"/>
              <a:gd name="T78" fmla="*/ 374 w 376"/>
              <a:gd name="T79" fmla="*/ 26 h 57"/>
              <a:gd name="T80" fmla="*/ 372 w 376"/>
              <a:gd name="T81" fmla="*/ 28 h 57"/>
              <a:gd name="T82" fmla="*/ 368 w 376"/>
              <a:gd name="T83" fmla="*/ 30 h 57"/>
              <a:gd name="T84" fmla="*/ 363 w 376"/>
              <a:gd name="T85" fmla="*/ 32 h 57"/>
              <a:gd name="T86" fmla="*/ 355 w 376"/>
              <a:gd name="T87" fmla="*/ 32 h 57"/>
              <a:gd name="T88" fmla="*/ 345 w 376"/>
              <a:gd name="T89" fmla="*/ 34 h 57"/>
              <a:gd name="T90" fmla="*/ 333 w 376"/>
              <a:gd name="T91" fmla="*/ 34 h 57"/>
              <a:gd name="T92" fmla="*/ 304 w 376"/>
              <a:gd name="T93" fmla="*/ 36 h 57"/>
              <a:gd name="T94" fmla="*/ 269 w 376"/>
              <a:gd name="T95" fmla="*/ 36 h 57"/>
              <a:gd name="T96" fmla="*/ 229 w 376"/>
              <a:gd name="T97" fmla="*/ 38 h 57"/>
              <a:gd name="T98" fmla="*/ 188 w 376"/>
              <a:gd name="T99" fmla="*/ 39 h 57"/>
              <a:gd name="T100" fmla="*/ 145 w 376"/>
              <a:gd name="T101" fmla="*/ 45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76" h="57">
                <a:moveTo>
                  <a:pt x="145" y="45"/>
                </a:moveTo>
                <a:lnTo>
                  <a:pt x="133" y="45"/>
                </a:lnTo>
                <a:lnTo>
                  <a:pt x="122" y="47"/>
                </a:lnTo>
                <a:lnTo>
                  <a:pt x="112" y="49"/>
                </a:lnTo>
                <a:lnTo>
                  <a:pt x="102" y="49"/>
                </a:lnTo>
                <a:lnTo>
                  <a:pt x="94" y="51"/>
                </a:lnTo>
                <a:lnTo>
                  <a:pt x="86" y="51"/>
                </a:lnTo>
                <a:lnTo>
                  <a:pt x="78" y="53"/>
                </a:lnTo>
                <a:lnTo>
                  <a:pt x="73" y="53"/>
                </a:lnTo>
                <a:lnTo>
                  <a:pt x="67" y="55"/>
                </a:lnTo>
                <a:lnTo>
                  <a:pt x="61" y="55"/>
                </a:lnTo>
                <a:lnTo>
                  <a:pt x="57" y="55"/>
                </a:lnTo>
                <a:lnTo>
                  <a:pt x="53" y="55"/>
                </a:lnTo>
                <a:lnTo>
                  <a:pt x="49" y="55"/>
                </a:lnTo>
                <a:lnTo>
                  <a:pt x="47" y="55"/>
                </a:lnTo>
                <a:lnTo>
                  <a:pt x="45" y="57"/>
                </a:lnTo>
                <a:lnTo>
                  <a:pt x="43" y="57"/>
                </a:lnTo>
                <a:lnTo>
                  <a:pt x="39" y="55"/>
                </a:lnTo>
                <a:lnTo>
                  <a:pt x="33" y="55"/>
                </a:lnTo>
                <a:lnTo>
                  <a:pt x="26" y="53"/>
                </a:lnTo>
                <a:lnTo>
                  <a:pt x="20" y="51"/>
                </a:lnTo>
                <a:lnTo>
                  <a:pt x="12" y="49"/>
                </a:lnTo>
                <a:lnTo>
                  <a:pt x="8" y="47"/>
                </a:lnTo>
                <a:lnTo>
                  <a:pt x="6" y="45"/>
                </a:lnTo>
                <a:lnTo>
                  <a:pt x="4" y="45"/>
                </a:lnTo>
                <a:lnTo>
                  <a:pt x="2" y="43"/>
                </a:lnTo>
                <a:lnTo>
                  <a:pt x="2" y="41"/>
                </a:lnTo>
                <a:lnTo>
                  <a:pt x="0" y="39"/>
                </a:lnTo>
                <a:lnTo>
                  <a:pt x="2" y="39"/>
                </a:lnTo>
                <a:lnTo>
                  <a:pt x="2" y="38"/>
                </a:lnTo>
                <a:lnTo>
                  <a:pt x="4" y="36"/>
                </a:lnTo>
                <a:lnTo>
                  <a:pt x="8" y="36"/>
                </a:lnTo>
                <a:lnTo>
                  <a:pt x="12" y="34"/>
                </a:lnTo>
                <a:lnTo>
                  <a:pt x="16" y="34"/>
                </a:lnTo>
                <a:lnTo>
                  <a:pt x="22" y="32"/>
                </a:lnTo>
                <a:lnTo>
                  <a:pt x="28" y="32"/>
                </a:lnTo>
                <a:lnTo>
                  <a:pt x="33" y="32"/>
                </a:lnTo>
                <a:lnTo>
                  <a:pt x="41" y="30"/>
                </a:lnTo>
                <a:lnTo>
                  <a:pt x="49" y="30"/>
                </a:lnTo>
                <a:lnTo>
                  <a:pt x="57" y="30"/>
                </a:lnTo>
                <a:lnTo>
                  <a:pt x="65" y="28"/>
                </a:lnTo>
                <a:lnTo>
                  <a:pt x="75" y="28"/>
                </a:lnTo>
                <a:lnTo>
                  <a:pt x="84" y="26"/>
                </a:lnTo>
                <a:lnTo>
                  <a:pt x="94" y="26"/>
                </a:lnTo>
                <a:lnTo>
                  <a:pt x="106" y="24"/>
                </a:lnTo>
                <a:lnTo>
                  <a:pt x="118" y="24"/>
                </a:lnTo>
                <a:lnTo>
                  <a:pt x="131" y="22"/>
                </a:lnTo>
                <a:lnTo>
                  <a:pt x="147" y="20"/>
                </a:lnTo>
                <a:lnTo>
                  <a:pt x="163" y="18"/>
                </a:lnTo>
                <a:lnTo>
                  <a:pt x="180" y="16"/>
                </a:lnTo>
                <a:lnTo>
                  <a:pt x="200" y="14"/>
                </a:lnTo>
                <a:lnTo>
                  <a:pt x="220" y="10"/>
                </a:lnTo>
                <a:lnTo>
                  <a:pt x="231" y="8"/>
                </a:lnTo>
                <a:lnTo>
                  <a:pt x="241" y="8"/>
                </a:lnTo>
                <a:lnTo>
                  <a:pt x="249" y="6"/>
                </a:lnTo>
                <a:lnTo>
                  <a:pt x="259" y="6"/>
                </a:lnTo>
                <a:lnTo>
                  <a:pt x="267" y="4"/>
                </a:lnTo>
                <a:lnTo>
                  <a:pt x="274" y="4"/>
                </a:lnTo>
                <a:lnTo>
                  <a:pt x="280" y="4"/>
                </a:lnTo>
                <a:lnTo>
                  <a:pt x="288" y="2"/>
                </a:lnTo>
                <a:lnTo>
                  <a:pt x="294" y="2"/>
                </a:lnTo>
                <a:lnTo>
                  <a:pt x="300" y="2"/>
                </a:lnTo>
                <a:lnTo>
                  <a:pt x="304" y="0"/>
                </a:lnTo>
                <a:lnTo>
                  <a:pt x="308" y="0"/>
                </a:lnTo>
                <a:lnTo>
                  <a:pt x="312" y="0"/>
                </a:lnTo>
                <a:lnTo>
                  <a:pt x="316" y="0"/>
                </a:lnTo>
                <a:lnTo>
                  <a:pt x="319" y="0"/>
                </a:lnTo>
                <a:lnTo>
                  <a:pt x="321" y="0"/>
                </a:lnTo>
                <a:lnTo>
                  <a:pt x="329" y="0"/>
                </a:lnTo>
                <a:lnTo>
                  <a:pt x="339" y="2"/>
                </a:lnTo>
                <a:lnTo>
                  <a:pt x="347" y="4"/>
                </a:lnTo>
                <a:lnTo>
                  <a:pt x="357" y="6"/>
                </a:lnTo>
                <a:lnTo>
                  <a:pt x="363" y="8"/>
                </a:lnTo>
                <a:lnTo>
                  <a:pt x="366" y="10"/>
                </a:lnTo>
                <a:lnTo>
                  <a:pt x="368" y="14"/>
                </a:lnTo>
                <a:lnTo>
                  <a:pt x="372" y="16"/>
                </a:lnTo>
                <a:lnTo>
                  <a:pt x="374" y="18"/>
                </a:lnTo>
                <a:lnTo>
                  <a:pt x="374" y="20"/>
                </a:lnTo>
                <a:lnTo>
                  <a:pt x="376" y="22"/>
                </a:lnTo>
                <a:lnTo>
                  <a:pt x="374" y="26"/>
                </a:lnTo>
                <a:lnTo>
                  <a:pt x="374" y="26"/>
                </a:lnTo>
                <a:lnTo>
                  <a:pt x="372" y="28"/>
                </a:lnTo>
                <a:lnTo>
                  <a:pt x="372" y="28"/>
                </a:lnTo>
                <a:lnTo>
                  <a:pt x="368" y="30"/>
                </a:lnTo>
                <a:lnTo>
                  <a:pt x="366" y="30"/>
                </a:lnTo>
                <a:lnTo>
                  <a:pt x="363" y="32"/>
                </a:lnTo>
                <a:lnTo>
                  <a:pt x="359" y="32"/>
                </a:lnTo>
                <a:lnTo>
                  <a:pt x="355" y="32"/>
                </a:lnTo>
                <a:lnTo>
                  <a:pt x="351" y="34"/>
                </a:lnTo>
                <a:lnTo>
                  <a:pt x="345" y="34"/>
                </a:lnTo>
                <a:lnTo>
                  <a:pt x="339" y="34"/>
                </a:lnTo>
                <a:lnTo>
                  <a:pt x="333" y="34"/>
                </a:lnTo>
                <a:lnTo>
                  <a:pt x="319" y="36"/>
                </a:lnTo>
                <a:lnTo>
                  <a:pt x="304" y="36"/>
                </a:lnTo>
                <a:lnTo>
                  <a:pt x="286" y="36"/>
                </a:lnTo>
                <a:lnTo>
                  <a:pt x="269" y="36"/>
                </a:lnTo>
                <a:lnTo>
                  <a:pt x="249" y="36"/>
                </a:lnTo>
                <a:lnTo>
                  <a:pt x="229" y="38"/>
                </a:lnTo>
                <a:lnTo>
                  <a:pt x="210" y="39"/>
                </a:lnTo>
                <a:lnTo>
                  <a:pt x="188" y="39"/>
                </a:lnTo>
                <a:lnTo>
                  <a:pt x="167" y="41"/>
                </a:lnTo>
                <a:lnTo>
                  <a:pt x="145" y="45"/>
                </a:lnTo>
                <a:lnTo>
                  <a:pt x="145" y="4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" name="Freeform 179"/>
          <p:cNvSpPr>
            <a:spLocks/>
          </p:cNvSpPr>
          <p:nvPr/>
        </p:nvSpPr>
        <p:spPr bwMode="auto">
          <a:xfrm>
            <a:off x="2353419" y="2145355"/>
            <a:ext cx="347241" cy="388686"/>
          </a:xfrm>
          <a:custGeom>
            <a:avLst/>
            <a:gdLst>
              <a:gd name="T0" fmla="*/ 0 w 68"/>
              <a:gd name="T1" fmla="*/ 4 h 59"/>
              <a:gd name="T2" fmla="*/ 3 w 68"/>
              <a:gd name="T3" fmla="*/ 2 h 59"/>
              <a:gd name="T4" fmla="*/ 5 w 68"/>
              <a:gd name="T5" fmla="*/ 0 h 59"/>
              <a:gd name="T6" fmla="*/ 7 w 68"/>
              <a:gd name="T7" fmla="*/ 0 h 59"/>
              <a:gd name="T8" fmla="*/ 9 w 68"/>
              <a:gd name="T9" fmla="*/ 0 h 59"/>
              <a:gd name="T10" fmla="*/ 13 w 68"/>
              <a:gd name="T11" fmla="*/ 0 h 59"/>
              <a:gd name="T12" fmla="*/ 17 w 68"/>
              <a:gd name="T13" fmla="*/ 0 h 59"/>
              <a:gd name="T14" fmla="*/ 23 w 68"/>
              <a:gd name="T15" fmla="*/ 2 h 59"/>
              <a:gd name="T16" fmla="*/ 31 w 68"/>
              <a:gd name="T17" fmla="*/ 4 h 59"/>
              <a:gd name="T18" fmla="*/ 39 w 68"/>
              <a:gd name="T19" fmla="*/ 6 h 59"/>
              <a:gd name="T20" fmla="*/ 47 w 68"/>
              <a:gd name="T21" fmla="*/ 10 h 59"/>
              <a:gd name="T22" fmla="*/ 54 w 68"/>
              <a:gd name="T23" fmla="*/ 14 h 59"/>
              <a:gd name="T24" fmla="*/ 60 w 68"/>
              <a:gd name="T25" fmla="*/ 18 h 59"/>
              <a:gd name="T26" fmla="*/ 64 w 68"/>
              <a:gd name="T27" fmla="*/ 24 h 59"/>
              <a:gd name="T28" fmla="*/ 66 w 68"/>
              <a:gd name="T29" fmla="*/ 28 h 59"/>
              <a:gd name="T30" fmla="*/ 68 w 68"/>
              <a:gd name="T31" fmla="*/ 34 h 59"/>
              <a:gd name="T32" fmla="*/ 66 w 68"/>
              <a:gd name="T33" fmla="*/ 37 h 59"/>
              <a:gd name="T34" fmla="*/ 66 w 68"/>
              <a:gd name="T35" fmla="*/ 43 h 59"/>
              <a:gd name="T36" fmla="*/ 64 w 68"/>
              <a:gd name="T37" fmla="*/ 47 h 59"/>
              <a:gd name="T38" fmla="*/ 60 w 68"/>
              <a:gd name="T39" fmla="*/ 51 h 59"/>
              <a:gd name="T40" fmla="*/ 56 w 68"/>
              <a:gd name="T41" fmla="*/ 55 h 59"/>
              <a:gd name="T42" fmla="*/ 54 w 68"/>
              <a:gd name="T43" fmla="*/ 57 h 59"/>
              <a:gd name="T44" fmla="*/ 50 w 68"/>
              <a:gd name="T45" fmla="*/ 59 h 59"/>
              <a:gd name="T46" fmla="*/ 47 w 68"/>
              <a:gd name="T47" fmla="*/ 59 h 59"/>
              <a:gd name="T48" fmla="*/ 45 w 68"/>
              <a:gd name="T49" fmla="*/ 59 h 59"/>
              <a:gd name="T50" fmla="*/ 43 w 68"/>
              <a:gd name="T51" fmla="*/ 59 h 59"/>
              <a:gd name="T52" fmla="*/ 39 w 68"/>
              <a:gd name="T53" fmla="*/ 57 h 59"/>
              <a:gd name="T54" fmla="*/ 37 w 68"/>
              <a:gd name="T55" fmla="*/ 55 h 59"/>
              <a:gd name="T56" fmla="*/ 35 w 68"/>
              <a:gd name="T57" fmla="*/ 53 h 59"/>
              <a:gd name="T58" fmla="*/ 31 w 68"/>
              <a:gd name="T59" fmla="*/ 49 h 59"/>
              <a:gd name="T60" fmla="*/ 29 w 68"/>
              <a:gd name="T61" fmla="*/ 47 h 59"/>
              <a:gd name="T62" fmla="*/ 25 w 68"/>
              <a:gd name="T63" fmla="*/ 43 h 59"/>
              <a:gd name="T64" fmla="*/ 19 w 68"/>
              <a:gd name="T65" fmla="*/ 35 h 59"/>
              <a:gd name="T66" fmla="*/ 13 w 68"/>
              <a:gd name="T67" fmla="*/ 30 h 59"/>
              <a:gd name="T68" fmla="*/ 9 w 68"/>
              <a:gd name="T69" fmla="*/ 24 h 59"/>
              <a:gd name="T70" fmla="*/ 5 w 68"/>
              <a:gd name="T71" fmla="*/ 18 h 59"/>
              <a:gd name="T72" fmla="*/ 1 w 68"/>
              <a:gd name="T73" fmla="*/ 14 h 59"/>
              <a:gd name="T74" fmla="*/ 0 w 68"/>
              <a:gd name="T75" fmla="*/ 10 h 59"/>
              <a:gd name="T76" fmla="*/ 0 w 68"/>
              <a:gd name="T77" fmla="*/ 6 h 59"/>
              <a:gd name="T78" fmla="*/ 0 w 68"/>
              <a:gd name="T79" fmla="*/ 4 h 59"/>
              <a:gd name="T80" fmla="*/ 0 w 68"/>
              <a:gd name="T81" fmla="*/ 4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" h="59">
                <a:moveTo>
                  <a:pt x="0" y="4"/>
                </a:move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  <a:lnTo>
                  <a:pt x="13" y="0"/>
                </a:lnTo>
                <a:lnTo>
                  <a:pt x="17" y="0"/>
                </a:lnTo>
                <a:lnTo>
                  <a:pt x="23" y="2"/>
                </a:lnTo>
                <a:lnTo>
                  <a:pt x="31" y="4"/>
                </a:lnTo>
                <a:lnTo>
                  <a:pt x="39" y="6"/>
                </a:lnTo>
                <a:lnTo>
                  <a:pt x="47" y="10"/>
                </a:lnTo>
                <a:lnTo>
                  <a:pt x="54" y="14"/>
                </a:lnTo>
                <a:lnTo>
                  <a:pt x="60" y="18"/>
                </a:lnTo>
                <a:lnTo>
                  <a:pt x="64" y="24"/>
                </a:lnTo>
                <a:lnTo>
                  <a:pt x="66" y="28"/>
                </a:lnTo>
                <a:lnTo>
                  <a:pt x="68" y="34"/>
                </a:lnTo>
                <a:lnTo>
                  <a:pt x="66" y="37"/>
                </a:lnTo>
                <a:lnTo>
                  <a:pt x="66" y="43"/>
                </a:lnTo>
                <a:lnTo>
                  <a:pt x="64" y="47"/>
                </a:lnTo>
                <a:lnTo>
                  <a:pt x="60" y="51"/>
                </a:lnTo>
                <a:lnTo>
                  <a:pt x="56" y="55"/>
                </a:lnTo>
                <a:lnTo>
                  <a:pt x="54" y="57"/>
                </a:lnTo>
                <a:lnTo>
                  <a:pt x="50" y="59"/>
                </a:lnTo>
                <a:lnTo>
                  <a:pt x="47" y="59"/>
                </a:lnTo>
                <a:lnTo>
                  <a:pt x="45" y="59"/>
                </a:lnTo>
                <a:lnTo>
                  <a:pt x="43" y="59"/>
                </a:lnTo>
                <a:lnTo>
                  <a:pt x="39" y="57"/>
                </a:lnTo>
                <a:lnTo>
                  <a:pt x="37" y="55"/>
                </a:lnTo>
                <a:lnTo>
                  <a:pt x="35" y="53"/>
                </a:lnTo>
                <a:lnTo>
                  <a:pt x="31" y="49"/>
                </a:lnTo>
                <a:lnTo>
                  <a:pt x="29" y="47"/>
                </a:lnTo>
                <a:lnTo>
                  <a:pt x="25" y="43"/>
                </a:lnTo>
                <a:lnTo>
                  <a:pt x="19" y="35"/>
                </a:lnTo>
                <a:lnTo>
                  <a:pt x="13" y="30"/>
                </a:lnTo>
                <a:lnTo>
                  <a:pt x="9" y="24"/>
                </a:lnTo>
                <a:lnTo>
                  <a:pt x="5" y="18"/>
                </a:lnTo>
                <a:lnTo>
                  <a:pt x="1" y="14"/>
                </a:lnTo>
                <a:lnTo>
                  <a:pt x="0" y="10"/>
                </a:lnTo>
                <a:lnTo>
                  <a:pt x="0" y="6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Freeform 180"/>
          <p:cNvSpPr>
            <a:spLocks/>
          </p:cNvSpPr>
          <p:nvPr/>
        </p:nvSpPr>
        <p:spPr bwMode="auto">
          <a:xfrm>
            <a:off x="2631210" y="1569030"/>
            <a:ext cx="575423" cy="1581532"/>
          </a:xfrm>
          <a:custGeom>
            <a:avLst/>
            <a:gdLst>
              <a:gd name="T0" fmla="*/ 69 w 118"/>
              <a:gd name="T1" fmla="*/ 235 h 235"/>
              <a:gd name="T2" fmla="*/ 59 w 118"/>
              <a:gd name="T3" fmla="*/ 227 h 235"/>
              <a:gd name="T4" fmla="*/ 53 w 118"/>
              <a:gd name="T5" fmla="*/ 219 h 235"/>
              <a:gd name="T6" fmla="*/ 47 w 118"/>
              <a:gd name="T7" fmla="*/ 214 h 235"/>
              <a:gd name="T8" fmla="*/ 40 w 118"/>
              <a:gd name="T9" fmla="*/ 208 h 235"/>
              <a:gd name="T10" fmla="*/ 24 w 118"/>
              <a:gd name="T11" fmla="*/ 200 h 235"/>
              <a:gd name="T12" fmla="*/ 12 w 118"/>
              <a:gd name="T13" fmla="*/ 194 h 235"/>
              <a:gd name="T14" fmla="*/ 4 w 118"/>
              <a:gd name="T15" fmla="*/ 188 h 235"/>
              <a:gd name="T16" fmla="*/ 0 w 118"/>
              <a:gd name="T17" fmla="*/ 184 h 235"/>
              <a:gd name="T18" fmla="*/ 0 w 118"/>
              <a:gd name="T19" fmla="*/ 178 h 235"/>
              <a:gd name="T20" fmla="*/ 2 w 118"/>
              <a:gd name="T21" fmla="*/ 176 h 235"/>
              <a:gd name="T22" fmla="*/ 8 w 118"/>
              <a:gd name="T23" fmla="*/ 174 h 235"/>
              <a:gd name="T24" fmla="*/ 18 w 118"/>
              <a:gd name="T25" fmla="*/ 174 h 235"/>
              <a:gd name="T26" fmla="*/ 32 w 118"/>
              <a:gd name="T27" fmla="*/ 176 h 235"/>
              <a:gd name="T28" fmla="*/ 45 w 118"/>
              <a:gd name="T29" fmla="*/ 178 h 235"/>
              <a:gd name="T30" fmla="*/ 55 w 118"/>
              <a:gd name="T31" fmla="*/ 178 h 235"/>
              <a:gd name="T32" fmla="*/ 63 w 118"/>
              <a:gd name="T33" fmla="*/ 178 h 235"/>
              <a:gd name="T34" fmla="*/ 67 w 118"/>
              <a:gd name="T35" fmla="*/ 178 h 235"/>
              <a:gd name="T36" fmla="*/ 71 w 118"/>
              <a:gd name="T37" fmla="*/ 170 h 235"/>
              <a:gd name="T38" fmla="*/ 73 w 118"/>
              <a:gd name="T39" fmla="*/ 159 h 235"/>
              <a:gd name="T40" fmla="*/ 75 w 118"/>
              <a:gd name="T41" fmla="*/ 137 h 235"/>
              <a:gd name="T42" fmla="*/ 75 w 118"/>
              <a:gd name="T43" fmla="*/ 125 h 235"/>
              <a:gd name="T44" fmla="*/ 73 w 118"/>
              <a:gd name="T45" fmla="*/ 110 h 235"/>
              <a:gd name="T46" fmla="*/ 71 w 118"/>
              <a:gd name="T47" fmla="*/ 92 h 235"/>
              <a:gd name="T48" fmla="*/ 65 w 118"/>
              <a:gd name="T49" fmla="*/ 67 h 235"/>
              <a:gd name="T50" fmla="*/ 59 w 118"/>
              <a:gd name="T51" fmla="*/ 37 h 235"/>
              <a:gd name="T52" fmla="*/ 51 w 118"/>
              <a:gd name="T53" fmla="*/ 0 h 235"/>
              <a:gd name="T54" fmla="*/ 63 w 118"/>
              <a:gd name="T55" fmla="*/ 2 h 235"/>
              <a:gd name="T56" fmla="*/ 73 w 118"/>
              <a:gd name="T57" fmla="*/ 4 h 235"/>
              <a:gd name="T58" fmla="*/ 81 w 118"/>
              <a:gd name="T59" fmla="*/ 6 h 235"/>
              <a:gd name="T60" fmla="*/ 92 w 118"/>
              <a:gd name="T61" fmla="*/ 8 h 235"/>
              <a:gd name="T62" fmla="*/ 100 w 118"/>
              <a:gd name="T63" fmla="*/ 16 h 235"/>
              <a:gd name="T64" fmla="*/ 106 w 118"/>
              <a:gd name="T65" fmla="*/ 23 h 235"/>
              <a:gd name="T66" fmla="*/ 110 w 118"/>
              <a:gd name="T67" fmla="*/ 35 h 235"/>
              <a:gd name="T68" fmla="*/ 112 w 118"/>
              <a:gd name="T69" fmla="*/ 55 h 235"/>
              <a:gd name="T70" fmla="*/ 116 w 118"/>
              <a:gd name="T71" fmla="*/ 80 h 235"/>
              <a:gd name="T72" fmla="*/ 118 w 118"/>
              <a:gd name="T73" fmla="*/ 114 h 235"/>
              <a:gd name="T74" fmla="*/ 118 w 118"/>
              <a:gd name="T75" fmla="*/ 141 h 235"/>
              <a:gd name="T76" fmla="*/ 118 w 118"/>
              <a:gd name="T77" fmla="*/ 163 h 235"/>
              <a:gd name="T78" fmla="*/ 118 w 118"/>
              <a:gd name="T79" fmla="*/ 180 h 235"/>
              <a:gd name="T80" fmla="*/ 114 w 118"/>
              <a:gd name="T81" fmla="*/ 198 h 235"/>
              <a:gd name="T82" fmla="*/ 106 w 118"/>
              <a:gd name="T83" fmla="*/ 216 h 235"/>
              <a:gd name="T84" fmla="*/ 94 w 118"/>
              <a:gd name="T85" fmla="*/ 227 h 235"/>
              <a:gd name="T86" fmla="*/ 81 w 118"/>
              <a:gd name="T87" fmla="*/ 235 h 235"/>
              <a:gd name="T88" fmla="*/ 73 w 118"/>
              <a:gd name="T89" fmla="*/ 235 h 2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18" h="235">
                <a:moveTo>
                  <a:pt x="73" y="235"/>
                </a:moveTo>
                <a:lnTo>
                  <a:pt x="69" y="235"/>
                </a:lnTo>
                <a:lnTo>
                  <a:pt x="63" y="231"/>
                </a:lnTo>
                <a:lnTo>
                  <a:pt x="59" y="227"/>
                </a:lnTo>
                <a:lnTo>
                  <a:pt x="55" y="221"/>
                </a:lnTo>
                <a:lnTo>
                  <a:pt x="53" y="219"/>
                </a:lnTo>
                <a:lnTo>
                  <a:pt x="51" y="216"/>
                </a:lnTo>
                <a:lnTo>
                  <a:pt x="47" y="214"/>
                </a:lnTo>
                <a:lnTo>
                  <a:pt x="43" y="210"/>
                </a:lnTo>
                <a:lnTo>
                  <a:pt x="40" y="208"/>
                </a:lnTo>
                <a:lnTo>
                  <a:pt x="36" y="204"/>
                </a:lnTo>
                <a:lnTo>
                  <a:pt x="24" y="200"/>
                </a:lnTo>
                <a:lnTo>
                  <a:pt x="18" y="196"/>
                </a:lnTo>
                <a:lnTo>
                  <a:pt x="12" y="194"/>
                </a:lnTo>
                <a:lnTo>
                  <a:pt x="8" y="190"/>
                </a:lnTo>
                <a:lnTo>
                  <a:pt x="4" y="188"/>
                </a:lnTo>
                <a:lnTo>
                  <a:pt x="2" y="186"/>
                </a:lnTo>
                <a:lnTo>
                  <a:pt x="0" y="184"/>
                </a:lnTo>
                <a:lnTo>
                  <a:pt x="0" y="180"/>
                </a:lnTo>
                <a:lnTo>
                  <a:pt x="0" y="178"/>
                </a:lnTo>
                <a:lnTo>
                  <a:pt x="0" y="178"/>
                </a:lnTo>
                <a:lnTo>
                  <a:pt x="2" y="176"/>
                </a:lnTo>
                <a:lnTo>
                  <a:pt x="4" y="176"/>
                </a:lnTo>
                <a:lnTo>
                  <a:pt x="8" y="174"/>
                </a:lnTo>
                <a:lnTo>
                  <a:pt x="12" y="174"/>
                </a:lnTo>
                <a:lnTo>
                  <a:pt x="18" y="174"/>
                </a:lnTo>
                <a:lnTo>
                  <a:pt x="24" y="176"/>
                </a:lnTo>
                <a:lnTo>
                  <a:pt x="32" y="176"/>
                </a:lnTo>
                <a:lnTo>
                  <a:pt x="38" y="176"/>
                </a:lnTo>
                <a:lnTo>
                  <a:pt x="45" y="178"/>
                </a:lnTo>
                <a:lnTo>
                  <a:pt x="51" y="178"/>
                </a:lnTo>
                <a:lnTo>
                  <a:pt x="55" y="178"/>
                </a:lnTo>
                <a:lnTo>
                  <a:pt x="59" y="178"/>
                </a:lnTo>
                <a:lnTo>
                  <a:pt x="63" y="178"/>
                </a:lnTo>
                <a:lnTo>
                  <a:pt x="65" y="178"/>
                </a:lnTo>
                <a:lnTo>
                  <a:pt x="67" y="178"/>
                </a:lnTo>
                <a:lnTo>
                  <a:pt x="69" y="176"/>
                </a:lnTo>
                <a:lnTo>
                  <a:pt x="71" y="170"/>
                </a:lnTo>
                <a:lnTo>
                  <a:pt x="73" y="165"/>
                </a:lnTo>
                <a:lnTo>
                  <a:pt x="73" y="159"/>
                </a:lnTo>
                <a:lnTo>
                  <a:pt x="75" y="149"/>
                </a:lnTo>
                <a:lnTo>
                  <a:pt x="75" y="137"/>
                </a:lnTo>
                <a:lnTo>
                  <a:pt x="75" y="131"/>
                </a:lnTo>
                <a:lnTo>
                  <a:pt x="75" y="125"/>
                </a:lnTo>
                <a:lnTo>
                  <a:pt x="75" y="118"/>
                </a:lnTo>
                <a:lnTo>
                  <a:pt x="73" y="110"/>
                </a:lnTo>
                <a:lnTo>
                  <a:pt x="73" y="102"/>
                </a:lnTo>
                <a:lnTo>
                  <a:pt x="71" y="92"/>
                </a:lnTo>
                <a:lnTo>
                  <a:pt x="69" y="80"/>
                </a:lnTo>
                <a:lnTo>
                  <a:pt x="65" y="67"/>
                </a:lnTo>
                <a:lnTo>
                  <a:pt x="63" y="53"/>
                </a:lnTo>
                <a:lnTo>
                  <a:pt x="59" y="37"/>
                </a:lnTo>
                <a:lnTo>
                  <a:pt x="55" y="19"/>
                </a:lnTo>
                <a:lnTo>
                  <a:pt x="51" y="0"/>
                </a:lnTo>
                <a:lnTo>
                  <a:pt x="57" y="2"/>
                </a:lnTo>
                <a:lnTo>
                  <a:pt x="63" y="2"/>
                </a:lnTo>
                <a:lnTo>
                  <a:pt x="69" y="4"/>
                </a:lnTo>
                <a:lnTo>
                  <a:pt x="73" y="4"/>
                </a:lnTo>
                <a:lnTo>
                  <a:pt x="77" y="4"/>
                </a:lnTo>
                <a:lnTo>
                  <a:pt x="81" y="6"/>
                </a:lnTo>
                <a:lnTo>
                  <a:pt x="87" y="6"/>
                </a:lnTo>
                <a:lnTo>
                  <a:pt x="92" y="8"/>
                </a:lnTo>
                <a:lnTo>
                  <a:pt x="96" y="12"/>
                </a:lnTo>
                <a:lnTo>
                  <a:pt x="100" y="16"/>
                </a:lnTo>
                <a:lnTo>
                  <a:pt x="104" y="19"/>
                </a:lnTo>
                <a:lnTo>
                  <a:pt x="106" y="23"/>
                </a:lnTo>
                <a:lnTo>
                  <a:pt x="108" y="29"/>
                </a:lnTo>
                <a:lnTo>
                  <a:pt x="110" y="35"/>
                </a:lnTo>
                <a:lnTo>
                  <a:pt x="112" y="45"/>
                </a:lnTo>
                <a:lnTo>
                  <a:pt x="112" y="55"/>
                </a:lnTo>
                <a:lnTo>
                  <a:pt x="114" y="67"/>
                </a:lnTo>
                <a:lnTo>
                  <a:pt x="116" y="80"/>
                </a:lnTo>
                <a:lnTo>
                  <a:pt x="116" y="98"/>
                </a:lnTo>
                <a:lnTo>
                  <a:pt x="118" y="114"/>
                </a:lnTo>
                <a:lnTo>
                  <a:pt x="118" y="127"/>
                </a:lnTo>
                <a:lnTo>
                  <a:pt x="118" y="141"/>
                </a:lnTo>
                <a:lnTo>
                  <a:pt x="118" y="153"/>
                </a:lnTo>
                <a:lnTo>
                  <a:pt x="118" y="163"/>
                </a:lnTo>
                <a:lnTo>
                  <a:pt x="118" y="172"/>
                </a:lnTo>
                <a:lnTo>
                  <a:pt x="118" y="180"/>
                </a:lnTo>
                <a:lnTo>
                  <a:pt x="116" y="186"/>
                </a:lnTo>
                <a:lnTo>
                  <a:pt x="114" y="198"/>
                </a:lnTo>
                <a:lnTo>
                  <a:pt x="110" y="208"/>
                </a:lnTo>
                <a:lnTo>
                  <a:pt x="106" y="216"/>
                </a:lnTo>
                <a:lnTo>
                  <a:pt x="100" y="221"/>
                </a:lnTo>
                <a:lnTo>
                  <a:pt x="94" y="227"/>
                </a:lnTo>
                <a:lnTo>
                  <a:pt x="87" y="231"/>
                </a:lnTo>
                <a:lnTo>
                  <a:pt x="81" y="235"/>
                </a:lnTo>
                <a:lnTo>
                  <a:pt x="73" y="235"/>
                </a:lnTo>
                <a:lnTo>
                  <a:pt x="73" y="23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" name="Freeform 181"/>
          <p:cNvSpPr>
            <a:spLocks/>
          </p:cNvSpPr>
          <p:nvPr/>
        </p:nvSpPr>
        <p:spPr bwMode="auto">
          <a:xfrm>
            <a:off x="2601443" y="1247362"/>
            <a:ext cx="585347" cy="107222"/>
          </a:xfrm>
          <a:custGeom>
            <a:avLst/>
            <a:gdLst>
              <a:gd name="T0" fmla="*/ 118 w 118"/>
              <a:gd name="T1" fmla="*/ 4 h 16"/>
              <a:gd name="T2" fmla="*/ 116 w 118"/>
              <a:gd name="T3" fmla="*/ 6 h 16"/>
              <a:gd name="T4" fmla="*/ 112 w 118"/>
              <a:gd name="T5" fmla="*/ 6 h 16"/>
              <a:gd name="T6" fmla="*/ 106 w 118"/>
              <a:gd name="T7" fmla="*/ 6 h 16"/>
              <a:gd name="T8" fmla="*/ 100 w 118"/>
              <a:gd name="T9" fmla="*/ 6 h 16"/>
              <a:gd name="T10" fmla="*/ 95 w 118"/>
              <a:gd name="T11" fmla="*/ 6 h 16"/>
              <a:gd name="T12" fmla="*/ 85 w 118"/>
              <a:gd name="T13" fmla="*/ 8 h 16"/>
              <a:gd name="T14" fmla="*/ 75 w 118"/>
              <a:gd name="T15" fmla="*/ 8 h 16"/>
              <a:gd name="T16" fmla="*/ 63 w 118"/>
              <a:gd name="T17" fmla="*/ 10 h 16"/>
              <a:gd name="T18" fmla="*/ 53 w 118"/>
              <a:gd name="T19" fmla="*/ 12 h 16"/>
              <a:gd name="T20" fmla="*/ 42 w 118"/>
              <a:gd name="T21" fmla="*/ 12 h 16"/>
              <a:gd name="T22" fmla="*/ 34 w 118"/>
              <a:gd name="T23" fmla="*/ 14 h 16"/>
              <a:gd name="T24" fmla="*/ 26 w 118"/>
              <a:gd name="T25" fmla="*/ 14 h 16"/>
              <a:gd name="T26" fmla="*/ 18 w 118"/>
              <a:gd name="T27" fmla="*/ 14 h 16"/>
              <a:gd name="T28" fmla="*/ 14 w 118"/>
              <a:gd name="T29" fmla="*/ 16 h 16"/>
              <a:gd name="T30" fmla="*/ 8 w 118"/>
              <a:gd name="T31" fmla="*/ 16 h 16"/>
              <a:gd name="T32" fmla="*/ 6 w 118"/>
              <a:gd name="T33" fmla="*/ 16 h 16"/>
              <a:gd name="T34" fmla="*/ 0 w 118"/>
              <a:gd name="T35" fmla="*/ 12 h 16"/>
              <a:gd name="T36" fmla="*/ 22 w 118"/>
              <a:gd name="T37" fmla="*/ 8 h 16"/>
              <a:gd name="T38" fmla="*/ 40 w 118"/>
              <a:gd name="T39" fmla="*/ 6 h 16"/>
              <a:gd name="T40" fmla="*/ 57 w 118"/>
              <a:gd name="T41" fmla="*/ 4 h 16"/>
              <a:gd name="T42" fmla="*/ 73 w 118"/>
              <a:gd name="T43" fmla="*/ 2 h 16"/>
              <a:gd name="T44" fmla="*/ 87 w 118"/>
              <a:gd name="T45" fmla="*/ 2 h 16"/>
              <a:gd name="T46" fmla="*/ 98 w 118"/>
              <a:gd name="T47" fmla="*/ 0 h 16"/>
              <a:gd name="T48" fmla="*/ 108 w 118"/>
              <a:gd name="T49" fmla="*/ 0 h 16"/>
              <a:gd name="T50" fmla="*/ 118 w 118"/>
              <a:gd name="T51" fmla="*/ 0 h 16"/>
              <a:gd name="T52" fmla="*/ 118 w 118"/>
              <a:gd name="T53" fmla="*/ 4 h 16"/>
              <a:gd name="T54" fmla="*/ 118 w 118"/>
              <a:gd name="T55" fmla="*/ 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18" h="16">
                <a:moveTo>
                  <a:pt x="118" y="4"/>
                </a:moveTo>
                <a:lnTo>
                  <a:pt x="116" y="6"/>
                </a:lnTo>
                <a:lnTo>
                  <a:pt x="112" y="6"/>
                </a:lnTo>
                <a:lnTo>
                  <a:pt x="106" y="6"/>
                </a:lnTo>
                <a:lnTo>
                  <a:pt x="100" y="6"/>
                </a:lnTo>
                <a:lnTo>
                  <a:pt x="95" y="6"/>
                </a:lnTo>
                <a:lnTo>
                  <a:pt x="85" y="8"/>
                </a:lnTo>
                <a:lnTo>
                  <a:pt x="75" y="8"/>
                </a:lnTo>
                <a:lnTo>
                  <a:pt x="63" y="10"/>
                </a:lnTo>
                <a:lnTo>
                  <a:pt x="53" y="12"/>
                </a:lnTo>
                <a:lnTo>
                  <a:pt x="42" y="12"/>
                </a:lnTo>
                <a:lnTo>
                  <a:pt x="34" y="14"/>
                </a:lnTo>
                <a:lnTo>
                  <a:pt x="26" y="14"/>
                </a:lnTo>
                <a:lnTo>
                  <a:pt x="18" y="14"/>
                </a:lnTo>
                <a:lnTo>
                  <a:pt x="14" y="16"/>
                </a:lnTo>
                <a:lnTo>
                  <a:pt x="8" y="16"/>
                </a:lnTo>
                <a:lnTo>
                  <a:pt x="6" y="16"/>
                </a:lnTo>
                <a:lnTo>
                  <a:pt x="0" y="12"/>
                </a:lnTo>
                <a:lnTo>
                  <a:pt x="22" y="8"/>
                </a:lnTo>
                <a:lnTo>
                  <a:pt x="40" y="6"/>
                </a:lnTo>
                <a:lnTo>
                  <a:pt x="57" y="4"/>
                </a:lnTo>
                <a:lnTo>
                  <a:pt x="73" y="2"/>
                </a:lnTo>
                <a:lnTo>
                  <a:pt x="87" y="2"/>
                </a:lnTo>
                <a:lnTo>
                  <a:pt x="98" y="0"/>
                </a:lnTo>
                <a:lnTo>
                  <a:pt x="108" y="0"/>
                </a:lnTo>
                <a:lnTo>
                  <a:pt x="118" y="0"/>
                </a:lnTo>
                <a:lnTo>
                  <a:pt x="118" y="4"/>
                </a:lnTo>
                <a:lnTo>
                  <a:pt x="118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" name="Freeform 182"/>
          <p:cNvSpPr>
            <a:spLocks/>
          </p:cNvSpPr>
          <p:nvPr/>
        </p:nvSpPr>
        <p:spPr bwMode="auto">
          <a:xfrm>
            <a:off x="2264126" y="697851"/>
            <a:ext cx="396843" cy="750558"/>
          </a:xfrm>
          <a:custGeom>
            <a:avLst/>
            <a:gdLst>
              <a:gd name="T0" fmla="*/ 12 w 78"/>
              <a:gd name="T1" fmla="*/ 26 h 112"/>
              <a:gd name="T2" fmla="*/ 8 w 78"/>
              <a:gd name="T3" fmla="*/ 22 h 112"/>
              <a:gd name="T4" fmla="*/ 4 w 78"/>
              <a:gd name="T5" fmla="*/ 16 h 112"/>
              <a:gd name="T6" fmla="*/ 2 w 78"/>
              <a:gd name="T7" fmla="*/ 12 h 112"/>
              <a:gd name="T8" fmla="*/ 0 w 78"/>
              <a:gd name="T9" fmla="*/ 8 h 112"/>
              <a:gd name="T10" fmla="*/ 2 w 78"/>
              <a:gd name="T11" fmla="*/ 4 h 112"/>
              <a:gd name="T12" fmla="*/ 4 w 78"/>
              <a:gd name="T13" fmla="*/ 2 h 112"/>
              <a:gd name="T14" fmla="*/ 8 w 78"/>
              <a:gd name="T15" fmla="*/ 0 h 112"/>
              <a:gd name="T16" fmla="*/ 14 w 78"/>
              <a:gd name="T17" fmla="*/ 0 h 112"/>
              <a:gd name="T18" fmla="*/ 21 w 78"/>
              <a:gd name="T19" fmla="*/ 0 h 112"/>
              <a:gd name="T20" fmla="*/ 25 w 78"/>
              <a:gd name="T21" fmla="*/ 0 h 112"/>
              <a:gd name="T22" fmla="*/ 31 w 78"/>
              <a:gd name="T23" fmla="*/ 2 h 112"/>
              <a:gd name="T24" fmla="*/ 37 w 78"/>
              <a:gd name="T25" fmla="*/ 2 h 112"/>
              <a:gd name="T26" fmla="*/ 43 w 78"/>
              <a:gd name="T27" fmla="*/ 4 h 112"/>
              <a:gd name="T28" fmla="*/ 49 w 78"/>
              <a:gd name="T29" fmla="*/ 4 h 112"/>
              <a:gd name="T30" fmla="*/ 57 w 78"/>
              <a:gd name="T31" fmla="*/ 6 h 112"/>
              <a:gd name="T32" fmla="*/ 59 w 78"/>
              <a:gd name="T33" fmla="*/ 18 h 112"/>
              <a:gd name="T34" fmla="*/ 61 w 78"/>
              <a:gd name="T35" fmla="*/ 32 h 112"/>
              <a:gd name="T36" fmla="*/ 65 w 78"/>
              <a:gd name="T37" fmla="*/ 46 h 112"/>
              <a:gd name="T38" fmla="*/ 70 w 78"/>
              <a:gd name="T39" fmla="*/ 59 h 112"/>
              <a:gd name="T40" fmla="*/ 72 w 78"/>
              <a:gd name="T41" fmla="*/ 67 h 112"/>
              <a:gd name="T42" fmla="*/ 74 w 78"/>
              <a:gd name="T43" fmla="*/ 73 h 112"/>
              <a:gd name="T44" fmla="*/ 76 w 78"/>
              <a:gd name="T45" fmla="*/ 79 h 112"/>
              <a:gd name="T46" fmla="*/ 76 w 78"/>
              <a:gd name="T47" fmla="*/ 85 h 112"/>
              <a:gd name="T48" fmla="*/ 78 w 78"/>
              <a:gd name="T49" fmla="*/ 89 h 112"/>
              <a:gd name="T50" fmla="*/ 78 w 78"/>
              <a:gd name="T51" fmla="*/ 95 h 112"/>
              <a:gd name="T52" fmla="*/ 78 w 78"/>
              <a:gd name="T53" fmla="*/ 97 h 112"/>
              <a:gd name="T54" fmla="*/ 78 w 78"/>
              <a:gd name="T55" fmla="*/ 100 h 112"/>
              <a:gd name="T56" fmla="*/ 78 w 78"/>
              <a:gd name="T57" fmla="*/ 106 h 112"/>
              <a:gd name="T58" fmla="*/ 76 w 78"/>
              <a:gd name="T59" fmla="*/ 110 h 112"/>
              <a:gd name="T60" fmla="*/ 72 w 78"/>
              <a:gd name="T61" fmla="*/ 112 h 112"/>
              <a:gd name="T62" fmla="*/ 66 w 78"/>
              <a:gd name="T63" fmla="*/ 112 h 112"/>
              <a:gd name="T64" fmla="*/ 65 w 78"/>
              <a:gd name="T65" fmla="*/ 112 h 112"/>
              <a:gd name="T66" fmla="*/ 61 w 78"/>
              <a:gd name="T67" fmla="*/ 110 h 112"/>
              <a:gd name="T68" fmla="*/ 57 w 78"/>
              <a:gd name="T69" fmla="*/ 106 h 112"/>
              <a:gd name="T70" fmla="*/ 55 w 78"/>
              <a:gd name="T71" fmla="*/ 102 h 112"/>
              <a:gd name="T72" fmla="*/ 51 w 78"/>
              <a:gd name="T73" fmla="*/ 97 h 112"/>
              <a:gd name="T74" fmla="*/ 47 w 78"/>
              <a:gd name="T75" fmla="*/ 91 h 112"/>
              <a:gd name="T76" fmla="*/ 43 w 78"/>
              <a:gd name="T77" fmla="*/ 83 h 112"/>
              <a:gd name="T78" fmla="*/ 41 w 78"/>
              <a:gd name="T79" fmla="*/ 73 h 112"/>
              <a:gd name="T80" fmla="*/ 37 w 78"/>
              <a:gd name="T81" fmla="*/ 63 h 112"/>
              <a:gd name="T82" fmla="*/ 33 w 78"/>
              <a:gd name="T83" fmla="*/ 55 h 112"/>
              <a:gd name="T84" fmla="*/ 29 w 78"/>
              <a:gd name="T85" fmla="*/ 50 h 112"/>
              <a:gd name="T86" fmla="*/ 25 w 78"/>
              <a:gd name="T87" fmla="*/ 42 h 112"/>
              <a:gd name="T88" fmla="*/ 21 w 78"/>
              <a:gd name="T89" fmla="*/ 38 h 112"/>
              <a:gd name="T90" fmla="*/ 18 w 78"/>
              <a:gd name="T91" fmla="*/ 32 h 112"/>
              <a:gd name="T92" fmla="*/ 16 w 78"/>
              <a:gd name="T93" fmla="*/ 30 h 112"/>
              <a:gd name="T94" fmla="*/ 12 w 78"/>
              <a:gd name="T95" fmla="*/ 26 h 112"/>
              <a:gd name="T96" fmla="*/ 12 w 78"/>
              <a:gd name="T97" fmla="*/ 2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8" h="112">
                <a:moveTo>
                  <a:pt x="12" y="26"/>
                </a:moveTo>
                <a:lnTo>
                  <a:pt x="8" y="22"/>
                </a:lnTo>
                <a:lnTo>
                  <a:pt x="4" y="16"/>
                </a:lnTo>
                <a:lnTo>
                  <a:pt x="2" y="12"/>
                </a:lnTo>
                <a:lnTo>
                  <a:pt x="0" y="8"/>
                </a:lnTo>
                <a:lnTo>
                  <a:pt x="2" y="4"/>
                </a:lnTo>
                <a:lnTo>
                  <a:pt x="4" y="2"/>
                </a:lnTo>
                <a:lnTo>
                  <a:pt x="8" y="0"/>
                </a:lnTo>
                <a:lnTo>
                  <a:pt x="14" y="0"/>
                </a:lnTo>
                <a:lnTo>
                  <a:pt x="21" y="0"/>
                </a:lnTo>
                <a:lnTo>
                  <a:pt x="25" y="0"/>
                </a:lnTo>
                <a:lnTo>
                  <a:pt x="31" y="2"/>
                </a:lnTo>
                <a:lnTo>
                  <a:pt x="37" y="2"/>
                </a:lnTo>
                <a:lnTo>
                  <a:pt x="43" y="4"/>
                </a:lnTo>
                <a:lnTo>
                  <a:pt x="49" y="4"/>
                </a:lnTo>
                <a:lnTo>
                  <a:pt x="57" y="6"/>
                </a:lnTo>
                <a:lnTo>
                  <a:pt x="59" y="18"/>
                </a:lnTo>
                <a:lnTo>
                  <a:pt x="61" y="32"/>
                </a:lnTo>
                <a:lnTo>
                  <a:pt x="65" y="46"/>
                </a:lnTo>
                <a:lnTo>
                  <a:pt x="70" y="59"/>
                </a:lnTo>
                <a:lnTo>
                  <a:pt x="72" y="67"/>
                </a:lnTo>
                <a:lnTo>
                  <a:pt x="74" y="73"/>
                </a:lnTo>
                <a:lnTo>
                  <a:pt x="76" y="79"/>
                </a:lnTo>
                <a:lnTo>
                  <a:pt x="76" y="85"/>
                </a:lnTo>
                <a:lnTo>
                  <a:pt x="78" y="89"/>
                </a:lnTo>
                <a:lnTo>
                  <a:pt x="78" y="95"/>
                </a:lnTo>
                <a:lnTo>
                  <a:pt x="78" y="97"/>
                </a:lnTo>
                <a:lnTo>
                  <a:pt x="78" y="100"/>
                </a:lnTo>
                <a:lnTo>
                  <a:pt x="78" y="106"/>
                </a:lnTo>
                <a:lnTo>
                  <a:pt x="76" y="110"/>
                </a:lnTo>
                <a:lnTo>
                  <a:pt x="72" y="112"/>
                </a:lnTo>
                <a:lnTo>
                  <a:pt x="66" y="112"/>
                </a:lnTo>
                <a:lnTo>
                  <a:pt x="65" y="112"/>
                </a:lnTo>
                <a:lnTo>
                  <a:pt x="61" y="110"/>
                </a:lnTo>
                <a:lnTo>
                  <a:pt x="57" y="106"/>
                </a:lnTo>
                <a:lnTo>
                  <a:pt x="55" y="102"/>
                </a:lnTo>
                <a:lnTo>
                  <a:pt x="51" y="97"/>
                </a:lnTo>
                <a:lnTo>
                  <a:pt x="47" y="91"/>
                </a:lnTo>
                <a:lnTo>
                  <a:pt x="43" y="83"/>
                </a:lnTo>
                <a:lnTo>
                  <a:pt x="41" y="73"/>
                </a:lnTo>
                <a:lnTo>
                  <a:pt x="37" y="63"/>
                </a:lnTo>
                <a:lnTo>
                  <a:pt x="33" y="55"/>
                </a:lnTo>
                <a:lnTo>
                  <a:pt x="29" y="50"/>
                </a:lnTo>
                <a:lnTo>
                  <a:pt x="25" y="42"/>
                </a:lnTo>
                <a:lnTo>
                  <a:pt x="21" y="38"/>
                </a:lnTo>
                <a:lnTo>
                  <a:pt x="18" y="32"/>
                </a:lnTo>
                <a:lnTo>
                  <a:pt x="16" y="30"/>
                </a:lnTo>
                <a:lnTo>
                  <a:pt x="12" y="26"/>
                </a:lnTo>
                <a:lnTo>
                  <a:pt x="12" y="2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Freeform 183"/>
          <p:cNvSpPr>
            <a:spLocks/>
          </p:cNvSpPr>
          <p:nvPr/>
        </p:nvSpPr>
        <p:spPr bwMode="auto">
          <a:xfrm>
            <a:off x="1658943" y="1662853"/>
            <a:ext cx="287714" cy="1300077"/>
          </a:xfrm>
          <a:custGeom>
            <a:avLst/>
            <a:gdLst>
              <a:gd name="T0" fmla="*/ 8 w 59"/>
              <a:gd name="T1" fmla="*/ 176 h 194"/>
              <a:gd name="T2" fmla="*/ 4 w 59"/>
              <a:gd name="T3" fmla="*/ 168 h 194"/>
              <a:gd name="T4" fmla="*/ 2 w 59"/>
              <a:gd name="T5" fmla="*/ 162 h 194"/>
              <a:gd name="T6" fmla="*/ 0 w 59"/>
              <a:gd name="T7" fmla="*/ 158 h 194"/>
              <a:gd name="T8" fmla="*/ 0 w 59"/>
              <a:gd name="T9" fmla="*/ 155 h 194"/>
              <a:gd name="T10" fmla="*/ 0 w 59"/>
              <a:gd name="T11" fmla="*/ 153 h 194"/>
              <a:gd name="T12" fmla="*/ 2 w 59"/>
              <a:gd name="T13" fmla="*/ 149 h 194"/>
              <a:gd name="T14" fmla="*/ 4 w 59"/>
              <a:gd name="T15" fmla="*/ 143 h 194"/>
              <a:gd name="T16" fmla="*/ 6 w 59"/>
              <a:gd name="T17" fmla="*/ 135 h 194"/>
              <a:gd name="T18" fmla="*/ 8 w 59"/>
              <a:gd name="T19" fmla="*/ 127 h 194"/>
              <a:gd name="T20" fmla="*/ 10 w 59"/>
              <a:gd name="T21" fmla="*/ 117 h 194"/>
              <a:gd name="T22" fmla="*/ 12 w 59"/>
              <a:gd name="T23" fmla="*/ 105 h 194"/>
              <a:gd name="T24" fmla="*/ 14 w 59"/>
              <a:gd name="T25" fmla="*/ 94 h 194"/>
              <a:gd name="T26" fmla="*/ 16 w 59"/>
              <a:gd name="T27" fmla="*/ 86 h 194"/>
              <a:gd name="T28" fmla="*/ 16 w 59"/>
              <a:gd name="T29" fmla="*/ 76 h 194"/>
              <a:gd name="T30" fmla="*/ 16 w 59"/>
              <a:gd name="T31" fmla="*/ 66 h 194"/>
              <a:gd name="T32" fmla="*/ 16 w 59"/>
              <a:gd name="T33" fmla="*/ 56 h 194"/>
              <a:gd name="T34" fmla="*/ 16 w 59"/>
              <a:gd name="T35" fmla="*/ 43 h 194"/>
              <a:gd name="T36" fmla="*/ 16 w 59"/>
              <a:gd name="T37" fmla="*/ 29 h 194"/>
              <a:gd name="T38" fmla="*/ 16 w 59"/>
              <a:gd name="T39" fmla="*/ 15 h 194"/>
              <a:gd name="T40" fmla="*/ 16 w 59"/>
              <a:gd name="T41" fmla="*/ 0 h 194"/>
              <a:gd name="T42" fmla="*/ 26 w 59"/>
              <a:gd name="T43" fmla="*/ 4 h 194"/>
              <a:gd name="T44" fmla="*/ 34 w 59"/>
              <a:gd name="T45" fmla="*/ 5 h 194"/>
              <a:gd name="T46" fmla="*/ 40 w 59"/>
              <a:gd name="T47" fmla="*/ 9 h 194"/>
              <a:gd name="T48" fmla="*/ 46 w 59"/>
              <a:gd name="T49" fmla="*/ 13 h 194"/>
              <a:gd name="T50" fmla="*/ 51 w 59"/>
              <a:gd name="T51" fmla="*/ 15 h 194"/>
              <a:gd name="T52" fmla="*/ 55 w 59"/>
              <a:gd name="T53" fmla="*/ 17 h 194"/>
              <a:gd name="T54" fmla="*/ 57 w 59"/>
              <a:gd name="T55" fmla="*/ 21 h 194"/>
              <a:gd name="T56" fmla="*/ 59 w 59"/>
              <a:gd name="T57" fmla="*/ 23 h 194"/>
              <a:gd name="T58" fmla="*/ 59 w 59"/>
              <a:gd name="T59" fmla="*/ 25 h 194"/>
              <a:gd name="T60" fmla="*/ 59 w 59"/>
              <a:gd name="T61" fmla="*/ 29 h 194"/>
              <a:gd name="T62" fmla="*/ 59 w 59"/>
              <a:gd name="T63" fmla="*/ 35 h 194"/>
              <a:gd name="T64" fmla="*/ 59 w 59"/>
              <a:gd name="T65" fmla="*/ 45 h 194"/>
              <a:gd name="T66" fmla="*/ 59 w 59"/>
              <a:gd name="T67" fmla="*/ 55 h 194"/>
              <a:gd name="T68" fmla="*/ 59 w 59"/>
              <a:gd name="T69" fmla="*/ 64 h 194"/>
              <a:gd name="T70" fmla="*/ 57 w 59"/>
              <a:gd name="T71" fmla="*/ 78 h 194"/>
              <a:gd name="T72" fmla="*/ 57 w 59"/>
              <a:gd name="T73" fmla="*/ 94 h 194"/>
              <a:gd name="T74" fmla="*/ 55 w 59"/>
              <a:gd name="T75" fmla="*/ 107 h 194"/>
              <a:gd name="T76" fmla="*/ 53 w 59"/>
              <a:gd name="T77" fmla="*/ 121 h 194"/>
              <a:gd name="T78" fmla="*/ 51 w 59"/>
              <a:gd name="T79" fmla="*/ 133 h 194"/>
              <a:gd name="T80" fmla="*/ 49 w 59"/>
              <a:gd name="T81" fmla="*/ 145 h 194"/>
              <a:gd name="T82" fmla="*/ 49 w 59"/>
              <a:gd name="T83" fmla="*/ 155 h 194"/>
              <a:gd name="T84" fmla="*/ 47 w 59"/>
              <a:gd name="T85" fmla="*/ 162 h 194"/>
              <a:gd name="T86" fmla="*/ 46 w 59"/>
              <a:gd name="T87" fmla="*/ 170 h 194"/>
              <a:gd name="T88" fmla="*/ 44 w 59"/>
              <a:gd name="T89" fmla="*/ 176 h 194"/>
              <a:gd name="T90" fmla="*/ 42 w 59"/>
              <a:gd name="T91" fmla="*/ 180 h 194"/>
              <a:gd name="T92" fmla="*/ 40 w 59"/>
              <a:gd name="T93" fmla="*/ 182 h 194"/>
              <a:gd name="T94" fmla="*/ 38 w 59"/>
              <a:gd name="T95" fmla="*/ 186 h 194"/>
              <a:gd name="T96" fmla="*/ 36 w 59"/>
              <a:gd name="T97" fmla="*/ 188 h 194"/>
              <a:gd name="T98" fmla="*/ 34 w 59"/>
              <a:gd name="T99" fmla="*/ 190 h 194"/>
              <a:gd name="T100" fmla="*/ 32 w 59"/>
              <a:gd name="T101" fmla="*/ 192 h 194"/>
              <a:gd name="T102" fmla="*/ 30 w 59"/>
              <a:gd name="T103" fmla="*/ 194 h 194"/>
              <a:gd name="T104" fmla="*/ 28 w 59"/>
              <a:gd name="T105" fmla="*/ 194 h 194"/>
              <a:gd name="T106" fmla="*/ 26 w 59"/>
              <a:gd name="T107" fmla="*/ 194 h 194"/>
              <a:gd name="T108" fmla="*/ 22 w 59"/>
              <a:gd name="T109" fmla="*/ 192 h 194"/>
              <a:gd name="T110" fmla="*/ 20 w 59"/>
              <a:gd name="T111" fmla="*/ 192 h 194"/>
              <a:gd name="T112" fmla="*/ 18 w 59"/>
              <a:gd name="T113" fmla="*/ 190 h 194"/>
              <a:gd name="T114" fmla="*/ 16 w 59"/>
              <a:gd name="T115" fmla="*/ 188 h 194"/>
              <a:gd name="T116" fmla="*/ 12 w 59"/>
              <a:gd name="T117" fmla="*/ 184 h 194"/>
              <a:gd name="T118" fmla="*/ 10 w 59"/>
              <a:gd name="T119" fmla="*/ 180 h 194"/>
              <a:gd name="T120" fmla="*/ 8 w 59"/>
              <a:gd name="T121" fmla="*/ 176 h 194"/>
              <a:gd name="T122" fmla="*/ 8 w 59"/>
              <a:gd name="T123" fmla="*/ 176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9" h="194">
                <a:moveTo>
                  <a:pt x="8" y="176"/>
                </a:moveTo>
                <a:lnTo>
                  <a:pt x="4" y="168"/>
                </a:lnTo>
                <a:lnTo>
                  <a:pt x="2" y="162"/>
                </a:lnTo>
                <a:lnTo>
                  <a:pt x="0" y="158"/>
                </a:lnTo>
                <a:lnTo>
                  <a:pt x="0" y="155"/>
                </a:lnTo>
                <a:lnTo>
                  <a:pt x="0" y="153"/>
                </a:lnTo>
                <a:lnTo>
                  <a:pt x="2" y="149"/>
                </a:lnTo>
                <a:lnTo>
                  <a:pt x="4" y="143"/>
                </a:lnTo>
                <a:lnTo>
                  <a:pt x="6" y="135"/>
                </a:lnTo>
                <a:lnTo>
                  <a:pt x="8" y="127"/>
                </a:lnTo>
                <a:lnTo>
                  <a:pt x="10" y="117"/>
                </a:lnTo>
                <a:lnTo>
                  <a:pt x="12" y="105"/>
                </a:lnTo>
                <a:lnTo>
                  <a:pt x="14" y="94"/>
                </a:lnTo>
                <a:lnTo>
                  <a:pt x="16" y="86"/>
                </a:lnTo>
                <a:lnTo>
                  <a:pt x="16" y="76"/>
                </a:lnTo>
                <a:lnTo>
                  <a:pt x="16" y="66"/>
                </a:lnTo>
                <a:lnTo>
                  <a:pt x="16" y="56"/>
                </a:lnTo>
                <a:lnTo>
                  <a:pt x="16" y="43"/>
                </a:lnTo>
                <a:lnTo>
                  <a:pt x="16" y="29"/>
                </a:lnTo>
                <a:lnTo>
                  <a:pt x="16" y="15"/>
                </a:lnTo>
                <a:lnTo>
                  <a:pt x="16" y="0"/>
                </a:lnTo>
                <a:lnTo>
                  <a:pt x="26" y="4"/>
                </a:lnTo>
                <a:lnTo>
                  <a:pt x="34" y="5"/>
                </a:lnTo>
                <a:lnTo>
                  <a:pt x="40" y="9"/>
                </a:lnTo>
                <a:lnTo>
                  <a:pt x="46" y="13"/>
                </a:lnTo>
                <a:lnTo>
                  <a:pt x="51" y="15"/>
                </a:lnTo>
                <a:lnTo>
                  <a:pt x="55" y="17"/>
                </a:lnTo>
                <a:lnTo>
                  <a:pt x="57" y="21"/>
                </a:lnTo>
                <a:lnTo>
                  <a:pt x="59" y="23"/>
                </a:lnTo>
                <a:lnTo>
                  <a:pt x="59" y="25"/>
                </a:lnTo>
                <a:lnTo>
                  <a:pt x="59" y="29"/>
                </a:lnTo>
                <a:lnTo>
                  <a:pt x="59" y="35"/>
                </a:lnTo>
                <a:lnTo>
                  <a:pt x="59" y="45"/>
                </a:lnTo>
                <a:lnTo>
                  <a:pt x="59" y="55"/>
                </a:lnTo>
                <a:lnTo>
                  <a:pt x="59" y="64"/>
                </a:lnTo>
                <a:lnTo>
                  <a:pt x="57" y="78"/>
                </a:lnTo>
                <a:lnTo>
                  <a:pt x="57" y="94"/>
                </a:lnTo>
                <a:lnTo>
                  <a:pt x="55" y="107"/>
                </a:lnTo>
                <a:lnTo>
                  <a:pt x="53" y="121"/>
                </a:lnTo>
                <a:lnTo>
                  <a:pt x="51" y="133"/>
                </a:lnTo>
                <a:lnTo>
                  <a:pt x="49" y="145"/>
                </a:lnTo>
                <a:lnTo>
                  <a:pt x="49" y="155"/>
                </a:lnTo>
                <a:lnTo>
                  <a:pt x="47" y="162"/>
                </a:lnTo>
                <a:lnTo>
                  <a:pt x="46" y="170"/>
                </a:lnTo>
                <a:lnTo>
                  <a:pt x="44" y="176"/>
                </a:lnTo>
                <a:lnTo>
                  <a:pt x="42" y="180"/>
                </a:lnTo>
                <a:lnTo>
                  <a:pt x="40" y="182"/>
                </a:lnTo>
                <a:lnTo>
                  <a:pt x="38" y="186"/>
                </a:lnTo>
                <a:lnTo>
                  <a:pt x="36" y="188"/>
                </a:lnTo>
                <a:lnTo>
                  <a:pt x="34" y="190"/>
                </a:lnTo>
                <a:lnTo>
                  <a:pt x="32" y="192"/>
                </a:lnTo>
                <a:lnTo>
                  <a:pt x="30" y="194"/>
                </a:lnTo>
                <a:lnTo>
                  <a:pt x="28" y="194"/>
                </a:lnTo>
                <a:lnTo>
                  <a:pt x="26" y="194"/>
                </a:lnTo>
                <a:lnTo>
                  <a:pt x="22" y="192"/>
                </a:lnTo>
                <a:lnTo>
                  <a:pt x="20" y="192"/>
                </a:lnTo>
                <a:lnTo>
                  <a:pt x="18" y="190"/>
                </a:lnTo>
                <a:lnTo>
                  <a:pt x="16" y="188"/>
                </a:lnTo>
                <a:lnTo>
                  <a:pt x="12" y="184"/>
                </a:lnTo>
                <a:lnTo>
                  <a:pt x="10" y="180"/>
                </a:lnTo>
                <a:lnTo>
                  <a:pt x="8" y="176"/>
                </a:lnTo>
                <a:lnTo>
                  <a:pt x="8" y="1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" name="Freeform 185"/>
          <p:cNvSpPr>
            <a:spLocks/>
          </p:cNvSpPr>
          <p:nvPr/>
        </p:nvSpPr>
        <p:spPr bwMode="auto">
          <a:xfrm>
            <a:off x="4869537" y="1456304"/>
            <a:ext cx="287714" cy="991808"/>
          </a:xfrm>
          <a:custGeom>
            <a:avLst/>
            <a:gdLst>
              <a:gd name="T0" fmla="*/ 6 w 57"/>
              <a:gd name="T1" fmla="*/ 22 h 149"/>
              <a:gd name="T2" fmla="*/ 4 w 57"/>
              <a:gd name="T3" fmla="*/ 18 h 149"/>
              <a:gd name="T4" fmla="*/ 2 w 57"/>
              <a:gd name="T5" fmla="*/ 16 h 149"/>
              <a:gd name="T6" fmla="*/ 0 w 57"/>
              <a:gd name="T7" fmla="*/ 14 h 149"/>
              <a:gd name="T8" fmla="*/ 0 w 57"/>
              <a:gd name="T9" fmla="*/ 12 h 149"/>
              <a:gd name="T10" fmla="*/ 0 w 57"/>
              <a:gd name="T11" fmla="*/ 10 h 149"/>
              <a:gd name="T12" fmla="*/ 0 w 57"/>
              <a:gd name="T13" fmla="*/ 8 h 149"/>
              <a:gd name="T14" fmla="*/ 2 w 57"/>
              <a:gd name="T15" fmla="*/ 6 h 149"/>
              <a:gd name="T16" fmla="*/ 4 w 57"/>
              <a:gd name="T17" fmla="*/ 4 h 149"/>
              <a:gd name="T18" fmla="*/ 6 w 57"/>
              <a:gd name="T19" fmla="*/ 2 h 149"/>
              <a:gd name="T20" fmla="*/ 10 w 57"/>
              <a:gd name="T21" fmla="*/ 0 h 149"/>
              <a:gd name="T22" fmla="*/ 14 w 57"/>
              <a:gd name="T23" fmla="*/ 0 h 149"/>
              <a:gd name="T24" fmla="*/ 20 w 57"/>
              <a:gd name="T25" fmla="*/ 0 h 149"/>
              <a:gd name="T26" fmla="*/ 27 w 57"/>
              <a:gd name="T27" fmla="*/ 2 h 149"/>
              <a:gd name="T28" fmla="*/ 35 w 57"/>
              <a:gd name="T29" fmla="*/ 2 h 149"/>
              <a:gd name="T30" fmla="*/ 45 w 57"/>
              <a:gd name="T31" fmla="*/ 6 h 149"/>
              <a:gd name="T32" fmla="*/ 57 w 57"/>
              <a:gd name="T33" fmla="*/ 8 h 149"/>
              <a:gd name="T34" fmla="*/ 57 w 57"/>
              <a:gd name="T35" fmla="*/ 24 h 149"/>
              <a:gd name="T36" fmla="*/ 57 w 57"/>
              <a:gd name="T37" fmla="*/ 38 h 149"/>
              <a:gd name="T38" fmla="*/ 57 w 57"/>
              <a:gd name="T39" fmla="*/ 51 h 149"/>
              <a:gd name="T40" fmla="*/ 57 w 57"/>
              <a:gd name="T41" fmla="*/ 63 h 149"/>
              <a:gd name="T42" fmla="*/ 57 w 57"/>
              <a:gd name="T43" fmla="*/ 75 h 149"/>
              <a:gd name="T44" fmla="*/ 57 w 57"/>
              <a:gd name="T45" fmla="*/ 87 h 149"/>
              <a:gd name="T46" fmla="*/ 57 w 57"/>
              <a:gd name="T47" fmla="*/ 97 h 149"/>
              <a:gd name="T48" fmla="*/ 57 w 57"/>
              <a:gd name="T49" fmla="*/ 104 h 149"/>
              <a:gd name="T50" fmla="*/ 57 w 57"/>
              <a:gd name="T51" fmla="*/ 112 h 149"/>
              <a:gd name="T52" fmla="*/ 57 w 57"/>
              <a:gd name="T53" fmla="*/ 120 h 149"/>
              <a:gd name="T54" fmla="*/ 57 w 57"/>
              <a:gd name="T55" fmla="*/ 126 h 149"/>
              <a:gd name="T56" fmla="*/ 57 w 57"/>
              <a:gd name="T57" fmla="*/ 130 h 149"/>
              <a:gd name="T58" fmla="*/ 55 w 57"/>
              <a:gd name="T59" fmla="*/ 134 h 149"/>
              <a:gd name="T60" fmla="*/ 55 w 57"/>
              <a:gd name="T61" fmla="*/ 138 h 149"/>
              <a:gd name="T62" fmla="*/ 55 w 57"/>
              <a:gd name="T63" fmla="*/ 140 h 149"/>
              <a:gd name="T64" fmla="*/ 55 w 57"/>
              <a:gd name="T65" fmla="*/ 142 h 149"/>
              <a:gd name="T66" fmla="*/ 53 w 57"/>
              <a:gd name="T67" fmla="*/ 146 h 149"/>
              <a:gd name="T68" fmla="*/ 49 w 57"/>
              <a:gd name="T69" fmla="*/ 147 h 149"/>
              <a:gd name="T70" fmla="*/ 45 w 57"/>
              <a:gd name="T71" fmla="*/ 149 h 149"/>
              <a:gd name="T72" fmla="*/ 41 w 57"/>
              <a:gd name="T73" fmla="*/ 149 h 149"/>
              <a:gd name="T74" fmla="*/ 35 w 57"/>
              <a:gd name="T75" fmla="*/ 149 h 149"/>
              <a:gd name="T76" fmla="*/ 31 w 57"/>
              <a:gd name="T77" fmla="*/ 146 h 149"/>
              <a:gd name="T78" fmla="*/ 27 w 57"/>
              <a:gd name="T79" fmla="*/ 142 h 149"/>
              <a:gd name="T80" fmla="*/ 25 w 57"/>
              <a:gd name="T81" fmla="*/ 136 h 149"/>
              <a:gd name="T82" fmla="*/ 25 w 57"/>
              <a:gd name="T83" fmla="*/ 134 h 149"/>
              <a:gd name="T84" fmla="*/ 23 w 57"/>
              <a:gd name="T85" fmla="*/ 128 h 149"/>
              <a:gd name="T86" fmla="*/ 23 w 57"/>
              <a:gd name="T87" fmla="*/ 122 h 149"/>
              <a:gd name="T88" fmla="*/ 22 w 57"/>
              <a:gd name="T89" fmla="*/ 116 h 149"/>
              <a:gd name="T90" fmla="*/ 22 w 57"/>
              <a:gd name="T91" fmla="*/ 108 h 149"/>
              <a:gd name="T92" fmla="*/ 20 w 57"/>
              <a:gd name="T93" fmla="*/ 98 h 149"/>
              <a:gd name="T94" fmla="*/ 20 w 57"/>
              <a:gd name="T95" fmla="*/ 89 h 149"/>
              <a:gd name="T96" fmla="*/ 20 w 57"/>
              <a:gd name="T97" fmla="*/ 77 h 149"/>
              <a:gd name="T98" fmla="*/ 18 w 57"/>
              <a:gd name="T99" fmla="*/ 67 h 149"/>
              <a:gd name="T100" fmla="*/ 18 w 57"/>
              <a:gd name="T101" fmla="*/ 57 h 149"/>
              <a:gd name="T102" fmla="*/ 16 w 57"/>
              <a:gd name="T103" fmla="*/ 47 h 149"/>
              <a:gd name="T104" fmla="*/ 14 w 57"/>
              <a:gd name="T105" fmla="*/ 40 h 149"/>
              <a:gd name="T106" fmla="*/ 12 w 57"/>
              <a:gd name="T107" fmla="*/ 34 h 149"/>
              <a:gd name="T108" fmla="*/ 10 w 57"/>
              <a:gd name="T109" fmla="*/ 28 h 149"/>
              <a:gd name="T110" fmla="*/ 8 w 57"/>
              <a:gd name="T111" fmla="*/ 24 h 149"/>
              <a:gd name="T112" fmla="*/ 6 w 57"/>
              <a:gd name="T113" fmla="*/ 22 h 149"/>
              <a:gd name="T114" fmla="*/ 6 w 57"/>
              <a:gd name="T115" fmla="*/ 22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7" h="149">
                <a:moveTo>
                  <a:pt x="6" y="22"/>
                </a:moveTo>
                <a:lnTo>
                  <a:pt x="4" y="18"/>
                </a:lnTo>
                <a:lnTo>
                  <a:pt x="2" y="16"/>
                </a:lnTo>
                <a:lnTo>
                  <a:pt x="0" y="14"/>
                </a:lnTo>
                <a:lnTo>
                  <a:pt x="0" y="12"/>
                </a:lnTo>
                <a:lnTo>
                  <a:pt x="0" y="10"/>
                </a:lnTo>
                <a:lnTo>
                  <a:pt x="0" y="8"/>
                </a:lnTo>
                <a:lnTo>
                  <a:pt x="2" y="6"/>
                </a:lnTo>
                <a:lnTo>
                  <a:pt x="4" y="4"/>
                </a:lnTo>
                <a:lnTo>
                  <a:pt x="6" y="2"/>
                </a:lnTo>
                <a:lnTo>
                  <a:pt x="10" y="0"/>
                </a:lnTo>
                <a:lnTo>
                  <a:pt x="14" y="0"/>
                </a:lnTo>
                <a:lnTo>
                  <a:pt x="20" y="0"/>
                </a:lnTo>
                <a:lnTo>
                  <a:pt x="27" y="2"/>
                </a:lnTo>
                <a:lnTo>
                  <a:pt x="35" y="2"/>
                </a:lnTo>
                <a:lnTo>
                  <a:pt x="45" y="6"/>
                </a:lnTo>
                <a:lnTo>
                  <a:pt x="57" y="8"/>
                </a:lnTo>
                <a:lnTo>
                  <a:pt x="57" y="24"/>
                </a:lnTo>
                <a:lnTo>
                  <a:pt x="57" y="38"/>
                </a:lnTo>
                <a:lnTo>
                  <a:pt x="57" y="51"/>
                </a:lnTo>
                <a:lnTo>
                  <a:pt x="57" y="63"/>
                </a:lnTo>
                <a:lnTo>
                  <a:pt x="57" y="75"/>
                </a:lnTo>
                <a:lnTo>
                  <a:pt x="57" y="87"/>
                </a:lnTo>
                <a:lnTo>
                  <a:pt x="57" y="97"/>
                </a:lnTo>
                <a:lnTo>
                  <a:pt x="57" y="104"/>
                </a:lnTo>
                <a:lnTo>
                  <a:pt x="57" y="112"/>
                </a:lnTo>
                <a:lnTo>
                  <a:pt x="57" y="120"/>
                </a:lnTo>
                <a:lnTo>
                  <a:pt x="57" y="126"/>
                </a:lnTo>
                <a:lnTo>
                  <a:pt x="57" y="130"/>
                </a:lnTo>
                <a:lnTo>
                  <a:pt x="55" y="134"/>
                </a:lnTo>
                <a:lnTo>
                  <a:pt x="55" y="138"/>
                </a:lnTo>
                <a:lnTo>
                  <a:pt x="55" y="140"/>
                </a:lnTo>
                <a:lnTo>
                  <a:pt x="55" y="142"/>
                </a:lnTo>
                <a:lnTo>
                  <a:pt x="53" y="146"/>
                </a:lnTo>
                <a:lnTo>
                  <a:pt x="49" y="147"/>
                </a:lnTo>
                <a:lnTo>
                  <a:pt x="45" y="149"/>
                </a:lnTo>
                <a:lnTo>
                  <a:pt x="41" y="149"/>
                </a:lnTo>
                <a:lnTo>
                  <a:pt x="35" y="149"/>
                </a:lnTo>
                <a:lnTo>
                  <a:pt x="31" y="146"/>
                </a:lnTo>
                <a:lnTo>
                  <a:pt x="27" y="142"/>
                </a:lnTo>
                <a:lnTo>
                  <a:pt x="25" y="136"/>
                </a:lnTo>
                <a:lnTo>
                  <a:pt x="25" y="134"/>
                </a:lnTo>
                <a:lnTo>
                  <a:pt x="23" y="128"/>
                </a:lnTo>
                <a:lnTo>
                  <a:pt x="23" y="122"/>
                </a:lnTo>
                <a:lnTo>
                  <a:pt x="22" y="116"/>
                </a:lnTo>
                <a:lnTo>
                  <a:pt x="22" y="108"/>
                </a:lnTo>
                <a:lnTo>
                  <a:pt x="20" y="98"/>
                </a:lnTo>
                <a:lnTo>
                  <a:pt x="20" y="89"/>
                </a:lnTo>
                <a:lnTo>
                  <a:pt x="20" y="77"/>
                </a:lnTo>
                <a:lnTo>
                  <a:pt x="18" y="67"/>
                </a:lnTo>
                <a:lnTo>
                  <a:pt x="18" y="57"/>
                </a:lnTo>
                <a:lnTo>
                  <a:pt x="16" y="47"/>
                </a:lnTo>
                <a:lnTo>
                  <a:pt x="14" y="40"/>
                </a:lnTo>
                <a:lnTo>
                  <a:pt x="12" y="34"/>
                </a:lnTo>
                <a:lnTo>
                  <a:pt x="10" y="28"/>
                </a:lnTo>
                <a:lnTo>
                  <a:pt x="8" y="24"/>
                </a:lnTo>
                <a:lnTo>
                  <a:pt x="6" y="22"/>
                </a:lnTo>
                <a:lnTo>
                  <a:pt x="6" y="2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6" name="Freeform 186"/>
          <p:cNvSpPr>
            <a:spLocks/>
          </p:cNvSpPr>
          <p:nvPr/>
        </p:nvSpPr>
        <p:spPr bwMode="auto">
          <a:xfrm>
            <a:off x="5048116" y="1442897"/>
            <a:ext cx="595266" cy="683548"/>
          </a:xfrm>
          <a:custGeom>
            <a:avLst/>
            <a:gdLst>
              <a:gd name="T0" fmla="*/ 88 w 120"/>
              <a:gd name="T1" fmla="*/ 65 h 102"/>
              <a:gd name="T2" fmla="*/ 85 w 120"/>
              <a:gd name="T3" fmla="*/ 89 h 102"/>
              <a:gd name="T4" fmla="*/ 85 w 120"/>
              <a:gd name="T5" fmla="*/ 99 h 102"/>
              <a:gd name="T6" fmla="*/ 81 w 120"/>
              <a:gd name="T7" fmla="*/ 100 h 102"/>
              <a:gd name="T8" fmla="*/ 77 w 120"/>
              <a:gd name="T9" fmla="*/ 91 h 102"/>
              <a:gd name="T10" fmla="*/ 79 w 120"/>
              <a:gd name="T11" fmla="*/ 65 h 102"/>
              <a:gd name="T12" fmla="*/ 83 w 120"/>
              <a:gd name="T13" fmla="*/ 44 h 102"/>
              <a:gd name="T14" fmla="*/ 85 w 120"/>
              <a:gd name="T15" fmla="*/ 32 h 102"/>
              <a:gd name="T16" fmla="*/ 85 w 120"/>
              <a:gd name="T17" fmla="*/ 24 h 102"/>
              <a:gd name="T18" fmla="*/ 83 w 120"/>
              <a:gd name="T19" fmla="*/ 18 h 102"/>
              <a:gd name="T20" fmla="*/ 81 w 120"/>
              <a:gd name="T21" fmla="*/ 14 h 102"/>
              <a:gd name="T22" fmla="*/ 75 w 120"/>
              <a:gd name="T23" fmla="*/ 12 h 102"/>
              <a:gd name="T24" fmla="*/ 65 w 120"/>
              <a:gd name="T25" fmla="*/ 12 h 102"/>
              <a:gd name="T26" fmla="*/ 51 w 120"/>
              <a:gd name="T27" fmla="*/ 14 h 102"/>
              <a:gd name="T28" fmla="*/ 36 w 120"/>
              <a:gd name="T29" fmla="*/ 16 h 102"/>
              <a:gd name="T30" fmla="*/ 22 w 120"/>
              <a:gd name="T31" fmla="*/ 18 h 102"/>
              <a:gd name="T32" fmla="*/ 10 w 120"/>
              <a:gd name="T33" fmla="*/ 20 h 102"/>
              <a:gd name="T34" fmla="*/ 2 w 120"/>
              <a:gd name="T35" fmla="*/ 18 h 102"/>
              <a:gd name="T36" fmla="*/ 0 w 120"/>
              <a:gd name="T37" fmla="*/ 16 h 102"/>
              <a:gd name="T38" fmla="*/ 28 w 120"/>
              <a:gd name="T39" fmla="*/ 12 h 102"/>
              <a:gd name="T40" fmla="*/ 49 w 120"/>
              <a:gd name="T41" fmla="*/ 10 h 102"/>
              <a:gd name="T42" fmla="*/ 65 w 120"/>
              <a:gd name="T43" fmla="*/ 6 h 102"/>
              <a:gd name="T44" fmla="*/ 71 w 120"/>
              <a:gd name="T45" fmla="*/ 4 h 102"/>
              <a:gd name="T46" fmla="*/ 81 w 120"/>
              <a:gd name="T47" fmla="*/ 0 h 102"/>
              <a:gd name="T48" fmla="*/ 85 w 120"/>
              <a:gd name="T49" fmla="*/ 0 h 102"/>
              <a:gd name="T50" fmla="*/ 94 w 120"/>
              <a:gd name="T51" fmla="*/ 4 h 102"/>
              <a:gd name="T52" fmla="*/ 110 w 120"/>
              <a:gd name="T53" fmla="*/ 10 h 102"/>
              <a:gd name="T54" fmla="*/ 116 w 120"/>
              <a:gd name="T55" fmla="*/ 14 h 102"/>
              <a:gd name="T56" fmla="*/ 120 w 120"/>
              <a:gd name="T57" fmla="*/ 16 h 102"/>
              <a:gd name="T58" fmla="*/ 120 w 120"/>
              <a:gd name="T59" fmla="*/ 18 h 102"/>
              <a:gd name="T60" fmla="*/ 114 w 120"/>
              <a:gd name="T61" fmla="*/ 26 h 102"/>
              <a:gd name="T62" fmla="*/ 108 w 120"/>
              <a:gd name="T63" fmla="*/ 28 h 102"/>
              <a:gd name="T64" fmla="*/ 104 w 120"/>
              <a:gd name="T65" fmla="*/ 32 h 102"/>
              <a:gd name="T66" fmla="*/ 100 w 120"/>
              <a:gd name="T67" fmla="*/ 40 h 102"/>
              <a:gd name="T68" fmla="*/ 96 w 120"/>
              <a:gd name="T69" fmla="*/ 48 h 102"/>
              <a:gd name="T70" fmla="*/ 94 w 120"/>
              <a:gd name="T71" fmla="*/ 53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0" h="102">
                <a:moveTo>
                  <a:pt x="94" y="53"/>
                </a:moveTo>
                <a:lnTo>
                  <a:pt x="88" y="65"/>
                </a:lnTo>
                <a:lnTo>
                  <a:pt x="86" y="77"/>
                </a:lnTo>
                <a:lnTo>
                  <a:pt x="85" y="89"/>
                </a:lnTo>
                <a:lnTo>
                  <a:pt x="85" y="99"/>
                </a:lnTo>
                <a:lnTo>
                  <a:pt x="85" y="99"/>
                </a:lnTo>
                <a:lnTo>
                  <a:pt x="83" y="100"/>
                </a:lnTo>
                <a:lnTo>
                  <a:pt x="81" y="100"/>
                </a:lnTo>
                <a:lnTo>
                  <a:pt x="75" y="102"/>
                </a:lnTo>
                <a:lnTo>
                  <a:pt x="77" y="91"/>
                </a:lnTo>
                <a:lnTo>
                  <a:pt x="77" y="79"/>
                </a:lnTo>
                <a:lnTo>
                  <a:pt x="79" y="65"/>
                </a:lnTo>
                <a:lnTo>
                  <a:pt x="83" y="51"/>
                </a:lnTo>
                <a:lnTo>
                  <a:pt x="83" y="44"/>
                </a:lnTo>
                <a:lnTo>
                  <a:pt x="83" y="38"/>
                </a:lnTo>
                <a:lnTo>
                  <a:pt x="85" y="32"/>
                </a:lnTo>
                <a:lnTo>
                  <a:pt x="85" y="28"/>
                </a:lnTo>
                <a:lnTo>
                  <a:pt x="85" y="24"/>
                </a:lnTo>
                <a:lnTo>
                  <a:pt x="83" y="20"/>
                </a:lnTo>
                <a:lnTo>
                  <a:pt x="83" y="18"/>
                </a:lnTo>
                <a:lnTo>
                  <a:pt x="83" y="16"/>
                </a:lnTo>
                <a:lnTo>
                  <a:pt x="81" y="14"/>
                </a:lnTo>
                <a:lnTo>
                  <a:pt x="79" y="14"/>
                </a:lnTo>
                <a:lnTo>
                  <a:pt x="75" y="12"/>
                </a:lnTo>
                <a:lnTo>
                  <a:pt x="71" y="12"/>
                </a:lnTo>
                <a:lnTo>
                  <a:pt x="65" y="12"/>
                </a:lnTo>
                <a:lnTo>
                  <a:pt x="59" y="14"/>
                </a:lnTo>
                <a:lnTo>
                  <a:pt x="51" y="14"/>
                </a:lnTo>
                <a:lnTo>
                  <a:pt x="43" y="16"/>
                </a:lnTo>
                <a:lnTo>
                  <a:pt x="36" y="16"/>
                </a:lnTo>
                <a:lnTo>
                  <a:pt x="30" y="18"/>
                </a:lnTo>
                <a:lnTo>
                  <a:pt x="22" y="18"/>
                </a:lnTo>
                <a:lnTo>
                  <a:pt x="16" y="18"/>
                </a:lnTo>
                <a:lnTo>
                  <a:pt x="10" y="20"/>
                </a:lnTo>
                <a:lnTo>
                  <a:pt x="6" y="20"/>
                </a:lnTo>
                <a:lnTo>
                  <a:pt x="2" y="18"/>
                </a:lnTo>
                <a:lnTo>
                  <a:pt x="0" y="18"/>
                </a:lnTo>
                <a:lnTo>
                  <a:pt x="0" y="16"/>
                </a:lnTo>
                <a:lnTo>
                  <a:pt x="14" y="14"/>
                </a:lnTo>
                <a:lnTo>
                  <a:pt x="28" y="12"/>
                </a:lnTo>
                <a:lnTo>
                  <a:pt x="39" y="12"/>
                </a:lnTo>
                <a:lnTo>
                  <a:pt x="49" y="10"/>
                </a:lnTo>
                <a:lnTo>
                  <a:pt x="57" y="8"/>
                </a:lnTo>
                <a:lnTo>
                  <a:pt x="65" y="6"/>
                </a:lnTo>
                <a:lnTo>
                  <a:pt x="69" y="4"/>
                </a:lnTo>
                <a:lnTo>
                  <a:pt x="71" y="4"/>
                </a:lnTo>
                <a:lnTo>
                  <a:pt x="77" y="2"/>
                </a:lnTo>
                <a:lnTo>
                  <a:pt x="81" y="0"/>
                </a:lnTo>
                <a:lnTo>
                  <a:pt x="83" y="0"/>
                </a:lnTo>
                <a:lnTo>
                  <a:pt x="85" y="0"/>
                </a:lnTo>
                <a:lnTo>
                  <a:pt x="88" y="2"/>
                </a:lnTo>
                <a:lnTo>
                  <a:pt x="94" y="4"/>
                </a:lnTo>
                <a:lnTo>
                  <a:pt x="102" y="6"/>
                </a:lnTo>
                <a:lnTo>
                  <a:pt x="110" y="10"/>
                </a:lnTo>
                <a:lnTo>
                  <a:pt x="114" y="12"/>
                </a:lnTo>
                <a:lnTo>
                  <a:pt x="116" y="14"/>
                </a:lnTo>
                <a:lnTo>
                  <a:pt x="118" y="16"/>
                </a:lnTo>
                <a:lnTo>
                  <a:pt x="120" y="16"/>
                </a:lnTo>
                <a:lnTo>
                  <a:pt x="120" y="18"/>
                </a:lnTo>
                <a:lnTo>
                  <a:pt x="120" y="18"/>
                </a:lnTo>
                <a:lnTo>
                  <a:pt x="116" y="24"/>
                </a:lnTo>
                <a:lnTo>
                  <a:pt x="114" y="26"/>
                </a:lnTo>
                <a:lnTo>
                  <a:pt x="112" y="26"/>
                </a:lnTo>
                <a:lnTo>
                  <a:pt x="108" y="28"/>
                </a:lnTo>
                <a:lnTo>
                  <a:pt x="106" y="30"/>
                </a:lnTo>
                <a:lnTo>
                  <a:pt x="104" y="32"/>
                </a:lnTo>
                <a:lnTo>
                  <a:pt x="102" y="36"/>
                </a:lnTo>
                <a:lnTo>
                  <a:pt x="100" y="40"/>
                </a:lnTo>
                <a:lnTo>
                  <a:pt x="98" y="44"/>
                </a:lnTo>
                <a:lnTo>
                  <a:pt x="96" y="48"/>
                </a:lnTo>
                <a:lnTo>
                  <a:pt x="94" y="53"/>
                </a:lnTo>
                <a:lnTo>
                  <a:pt x="94" y="5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" name="Freeform 187"/>
          <p:cNvSpPr>
            <a:spLocks/>
          </p:cNvSpPr>
          <p:nvPr/>
        </p:nvSpPr>
        <p:spPr bwMode="auto">
          <a:xfrm>
            <a:off x="5097724" y="2126444"/>
            <a:ext cx="436528" cy="93824"/>
          </a:xfrm>
          <a:custGeom>
            <a:avLst/>
            <a:gdLst>
              <a:gd name="T0" fmla="*/ 0 w 88"/>
              <a:gd name="T1" fmla="*/ 6 h 14"/>
              <a:gd name="T2" fmla="*/ 16 w 88"/>
              <a:gd name="T3" fmla="*/ 6 h 14"/>
              <a:gd name="T4" fmla="*/ 29 w 88"/>
              <a:gd name="T5" fmla="*/ 6 h 14"/>
              <a:gd name="T6" fmla="*/ 43 w 88"/>
              <a:gd name="T7" fmla="*/ 4 h 14"/>
              <a:gd name="T8" fmla="*/ 57 w 88"/>
              <a:gd name="T9" fmla="*/ 2 h 14"/>
              <a:gd name="T10" fmla="*/ 63 w 88"/>
              <a:gd name="T11" fmla="*/ 0 h 14"/>
              <a:gd name="T12" fmla="*/ 69 w 88"/>
              <a:gd name="T13" fmla="*/ 0 h 14"/>
              <a:gd name="T14" fmla="*/ 75 w 88"/>
              <a:gd name="T15" fmla="*/ 0 h 14"/>
              <a:gd name="T16" fmla="*/ 78 w 88"/>
              <a:gd name="T17" fmla="*/ 0 h 14"/>
              <a:gd name="T18" fmla="*/ 82 w 88"/>
              <a:gd name="T19" fmla="*/ 0 h 14"/>
              <a:gd name="T20" fmla="*/ 84 w 88"/>
              <a:gd name="T21" fmla="*/ 0 h 14"/>
              <a:gd name="T22" fmla="*/ 86 w 88"/>
              <a:gd name="T23" fmla="*/ 0 h 14"/>
              <a:gd name="T24" fmla="*/ 88 w 88"/>
              <a:gd name="T25" fmla="*/ 2 h 14"/>
              <a:gd name="T26" fmla="*/ 88 w 88"/>
              <a:gd name="T27" fmla="*/ 2 h 14"/>
              <a:gd name="T28" fmla="*/ 86 w 88"/>
              <a:gd name="T29" fmla="*/ 4 h 14"/>
              <a:gd name="T30" fmla="*/ 84 w 88"/>
              <a:gd name="T31" fmla="*/ 4 h 14"/>
              <a:gd name="T32" fmla="*/ 80 w 88"/>
              <a:gd name="T33" fmla="*/ 4 h 14"/>
              <a:gd name="T34" fmla="*/ 76 w 88"/>
              <a:gd name="T35" fmla="*/ 6 h 14"/>
              <a:gd name="T36" fmla="*/ 71 w 88"/>
              <a:gd name="T37" fmla="*/ 6 h 14"/>
              <a:gd name="T38" fmla="*/ 63 w 88"/>
              <a:gd name="T39" fmla="*/ 8 h 14"/>
              <a:gd name="T40" fmla="*/ 55 w 88"/>
              <a:gd name="T41" fmla="*/ 8 h 14"/>
              <a:gd name="T42" fmla="*/ 45 w 88"/>
              <a:gd name="T43" fmla="*/ 10 h 14"/>
              <a:gd name="T44" fmla="*/ 37 w 88"/>
              <a:gd name="T45" fmla="*/ 10 h 14"/>
              <a:gd name="T46" fmla="*/ 29 w 88"/>
              <a:gd name="T47" fmla="*/ 12 h 14"/>
              <a:gd name="T48" fmla="*/ 22 w 88"/>
              <a:gd name="T49" fmla="*/ 12 h 14"/>
              <a:gd name="T50" fmla="*/ 16 w 88"/>
              <a:gd name="T51" fmla="*/ 12 h 14"/>
              <a:gd name="T52" fmla="*/ 10 w 88"/>
              <a:gd name="T53" fmla="*/ 14 h 14"/>
              <a:gd name="T54" fmla="*/ 6 w 88"/>
              <a:gd name="T55" fmla="*/ 14 h 14"/>
              <a:gd name="T56" fmla="*/ 0 w 88"/>
              <a:gd name="T57" fmla="*/ 14 h 14"/>
              <a:gd name="T58" fmla="*/ 0 w 88"/>
              <a:gd name="T59" fmla="*/ 6 h 14"/>
              <a:gd name="T60" fmla="*/ 0 w 88"/>
              <a:gd name="T61" fmla="*/ 6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88" h="14">
                <a:moveTo>
                  <a:pt x="0" y="6"/>
                </a:moveTo>
                <a:lnTo>
                  <a:pt x="16" y="6"/>
                </a:lnTo>
                <a:lnTo>
                  <a:pt x="29" y="6"/>
                </a:lnTo>
                <a:lnTo>
                  <a:pt x="43" y="4"/>
                </a:lnTo>
                <a:lnTo>
                  <a:pt x="57" y="2"/>
                </a:lnTo>
                <a:lnTo>
                  <a:pt x="63" y="0"/>
                </a:lnTo>
                <a:lnTo>
                  <a:pt x="69" y="0"/>
                </a:lnTo>
                <a:lnTo>
                  <a:pt x="75" y="0"/>
                </a:lnTo>
                <a:lnTo>
                  <a:pt x="78" y="0"/>
                </a:lnTo>
                <a:lnTo>
                  <a:pt x="82" y="0"/>
                </a:lnTo>
                <a:lnTo>
                  <a:pt x="84" y="0"/>
                </a:lnTo>
                <a:lnTo>
                  <a:pt x="86" y="0"/>
                </a:lnTo>
                <a:lnTo>
                  <a:pt x="88" y="2"/>
                </a:lnTo>
                <a:lnTo>
                  <a:pt x="88" y="2"/>
                </a:lnTo>
                <a:lnTo>
                  <a:pt x="86" y="4"/>
                </a:lnTo>
                <a:lnTo>
                  <a:pt x="84" y="4"/>
                </a:lnTo>
                <a:lnTo>
                  <a:pt x="80" y="4"/>
                </a:lnTo>
                <a:lnTo>
                  <a:pt x="76" y="6"/>
                </a:lnTo>
                <a:lnTo>
                  <a:pt x="71" y="6"/>
                </a:lnTo>
                <a:lnTo>
                  <a:pt x="63" y="8"/>
                </a:lnTo>
                <a:lnTo>
                  <a:pt x="55" y="8"/>
                </a:lnTo>
                <a:lnTo>
                  <a:pt x="45" y="10"/>
                </a:lnTo>
                <a:lnTo>
                  <a:pt x="37" y="10"/>
                </a:lnTo>
                <a:lnTo>
                  <a:pt x="29" y="12"/>
                </a:lnTo>
                <a:lnTo>
                  <a:pt x="22" y="12"/>
                </a:lnTo>
                <a:lnTo>
                  <a:pt x="16" y="12"/>
                </a:lnTo>
                <a:lnTo>
                  <a:pt x="10" y="14"/>
                </a:lnTo>
                <a:lnTo>
                  <a:pt x="6" y="14"/>
                </a:lnTo>
                <a:lnTo>
                  <a:pt x="0" y="14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" name="Freeform 188"/>
          <p:cNvSpPr>
            <a:spLocks/>
          </p:cNvSpPr>
          <p:nvPr/>
        </p:nvSpPr>
        <p:spPr bwMode="auto">
          <a:xfrm>
            <a:off x="5147327" y="799561"/>
            <a:ext cx="1071477" cy="2064033"/>
          </a:xfrm>
          <a:custGeom>
            <a:avLst/>
            <a:gdLst>
              <a:gd name="T0" fmla="*/ 196 w 215"/>
              <a:gd name="T1" fmla="*/ 6 h 308"/>
              <a:gd name="T2" fmla="*/ 204 w 215"/>
              <a:gd name="T3" fmla="*/ 10 h 308"/>
              <a:gd name="T4" fmla="*/ 209 w 215"/>
              <a:gd name="T5" fmla="*/ 14 h 308"/>
              <a:gd name="T6" fmla="*/ 213 w 215"/>
              <a:gd name="T7" fmla="*/ 18 h 308"/>
              <a:gd name="T8" fmla="*/ 215 w 215"/>
              <a:gd name="T9" fmla="*/ 22 h 308"/>
              <a:gd name="T10" fmla="*/ 213 w 215"/>
              <a:gd name="T11" fmla="*/ 30 h 308"/>
              <a:gd name="T12" fmla="*/ 211 w 215"/>
              <a:gd name="T13" fmla="*/ 36 h 308"/>
              <a:gd name="T14" fmla="*/ 209 w 215"/>
              <a:gd name="T15" fmla="*/ 44 h 308"/>
              <a:gd name="T16" fmla="*/ 208 w 215"/>
              <a:gd name="T17" fmla="*/ 53 h 308"/>
              <a:gd name="T18" fmla="*/ 204 w 215"/>
              <a:gd name="T19" fmla="*/ 65 h 308"/>
              <a:gd name="T20" fmla="*/ 196 w 215"/>
              <a:gd name="T21" fmla="*/ 106 h 308"/>
              <a:gd name="T22" fmla="*/ 188 w 215"/>
              <a:gd name="T23" fmla="*/ 138 h 308"/>
              <a:gd name="T24" fmla="*/ 174 w 215"/>
              <a:gd name="T25" fmla="*/ 171 h 308"/>
              <a:gd name="T26" fmla="*/ 155 w 215"/>
              <a:gd name="T27" fmla="*/ 204 h 308"/>
              <a:gd name="T28" fmla="*/ 143 w 215"/>
              <a:gd name="T29" fmla="*/ 222 h 308"/>
              <a:gd name="T30" fmla="*/ 117 w 215"/>
              <a:gd name="T31" fmla="*/ 247 h 308"/>
              <a:gd name="T32" fmla="*/ 90 w 215"/>
              <a:gd name="T33" fmla="*/ 269 h 308"/>
              <a:gd name="T34" fmla="*/ 59 w 215"/>
              <a:gd name="T35" fmla="*/ 287 h 308"/>
              <a:gd name="T36" fmla="*/ 31 w 215"/>
              <a:gd name="T37" fmla="*/ 298 h 308"/>
              <a:gd name="T38" fmla="*/ 17 w 215"/>
              <a:gd name="T39" fmla="*/ 306 h 308"/>
              <a:gd name="T40" fmla="*/ 8 w 215"/>
              <a:gd name="T41" fmla="*/ 308 h 308"/>
              <a:gd name="T42" fmla="*/ 2 w 215"/>
              <a:gd name="T43" fmla="*/ 308 h 308"/>
              <a:gd name="T44" fmla="*/ 0 w 215"/>
              <a:gd name="T45" fmla="*/ 304 h 308"/>
              <a:gd name="T46" fmla="*/ 2 w 215"/>
              <a:gd name="T47" fmla="*/ 300 h 308"/>
              <a:gd name="T48" fmla="*/ 8 w 215"/>
              <a:gd name="T49" fmla="*/ 295 h 308"/>
              <a:gd name="T50" fmla="*/ 17 w 215"/>
              <a:gd name="T51" fmla="*/ 287 h 308"/>
              <a:gd name="T52" fmla="*/ 39 w 215"/>
              <a:gd name="T53" fmla="*/ 273 h 308"/>
              <a:gd name="T54" fmla="*/ 66 w 215"/>
              <a:gd name="T55" fmla="*/ 251 h 308"/>
              <a:gd name="T56" fmla="*/ 94 w 215"/>
              <a:gd name="T57" fmla="*/ 224 h 308"/>
              <a:gd name="T58" fmla="*/ 117 w 215"/>
              <a:gd name="T59" fmla="*/ 191 h 308"/>
              <a:gd name="T60" fmla="*/ 131 w 215"/>
              <a:gd name="T61" fmla="*/ 163 h 308"/>
              <a:gd name="T62" fmla="*/ 139 w 215"/>
              <a:gd name="T63" fmla="*/ 142 h 308"/>
              <a:gd name="T64" fmla="*/ 145 w 215"/>
              <a:gd name="T65" fmla="*/ 118 h 308"/>
              <a:gd name="T66" fmla="*/ 151 w 215"/>
              <a:gd name="T67" fmla="*/ 93 h 308"/>
              <a:gd name="T68" fmla="*/ 157 w 215"/>
              <a:gd name="T69" fmla="*/ 67 h 308"/>
              <a:gd name="T70" fmla="*/ 159 w 215"/>
              <a:gd name="T71" fmla="*/ 47 h 308"/>
              <a:gd name="T72" fmla="*/ 159 w 215"/>
              <a:gd name="T73" fmla="*/ 30 h 308"/>
              <a:gd name="T74" fmla="*/ 159 w 215"/>
              <a:gd name="T75" fmla="*/ 20 h 308"/>
              <a:gd name="T76" fmla="*/ 155 w 215"/>
              <a:gd name="T77" fmla="*/ 12 h 308"/>
              <a:gd name="T78" fmla="*/ 153 w 215"/>
              <a:gd name="T79" fmla="*/ 8 h 308"/>
              <a:gd name="T80" fmla="*/ 155 w 215"/>
              <a:gd name="T81" fmla="*/ 4 h 308"/>
              <a:gd name="T82" fmla="*/ 159 w 215"/>
              <a:gd name="T83" fmla="*/ 0 h 308"/>
              <a:gd name="T84" fmla="*/ 170 w 215"/>
              <a:gd name="T85" fmla="*/ 0 h 308"/>
              <a:gd name="T86" fmla="*/ 180 w 215"/>
              <a:gd name="T87" fmla="*/ 0 h 308"/>
              <a:gd name="T88" fmla="*/ 190 w 215"/>
              <a:gd name="T89" fmla="*/ 4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15" h="308">
                <a:moveTo>
                  <a:pt x="190" y="4"/>
                </a:moveTo>
                <a:lnTo>
                  <a:pt x="196" y="6"/>
                </a:lnTo>
                <a:lnTo>
                  <a:pt x="200" y="8"/>
                </a:lnTo>
                <a:lnTo>
                  <a:pt x="204" y="10"/>
                </a:lnTo>
                <a:lnTo>
                  <a:pt x="208" y="12"/>
                </a:lnTo>
                <a:lnTo>
                  <a:pt x="209" y="14"/>
                </a:lnTo>
                <a:lnTo>
                  <a:pt x="211" y="16"/>
                </a:lnTo>
                <a:lnTo>
                  <a:pt x="213" y="18"/>
                </a:lnTo>
                <a:lnTo>
                  <a:pt x="215" y="20"/>
                </a:lnTo>
                <a:lnTo>
                  <a:pt x="215" y="22"/>
                </a:lnTo>
                <a:lnTo>
                  <a:pt x="215" y="26"/>
                </a:lnTo>
                <a:lnTo>
                  <a:pt x="213" y="30"/>
                </a:lnTo>
                <a:lnTo>
                  <a:pt x="211" y="34"/>
                </a:lnTo>
                <a:lnTo>
                  <a:pt x="211" y="36"/>
                </a:lnTo>
                <a:lnTo>
                  <a:pt x="209" y="40"/>
                </a:lnTo>
                <a:lnTo>
                  <a:pt x="209" y="44"/>
                </a:lnTo>
                <a:lnTo>
                  <a:pt x="208" y="47"/>
                </a:lnTo>
                <a:lnTo>
                  <a:pt x="208" y="53"/>
                </a:lnTo>
                <a:lnTo>
                  <a:pt x="206" y="59"/>
                </a:lnTo>
                <a:lnTo>
                  <a:pt x="204" y="65"/>
                </a:lnTo>
                <a:lnTo>
                  <a:pt x="204" y="73"/>
                </a:lnTo>
                <a:lnTo>
                  <a:pt x="196" y="106"/>
                </a:lnTo>
                <a:lnTo>
                  <a:pt x="192" y="122"/>
                </a:lnTo>
                <a:lnTo>
                  <a:pt x="188" y="138"/>
                </a:lnTo>
                <a:lnTo>
                  <a:pt x="182" y="153"/>
                </a:lnTo>
                <a:lnTo>
                  <a:pt x="174" y="171"/>
                </a:lnTo>
                <a:lnTo>
                  <a:pt x="164" y="189"/>
                </a:lnTo>
                <a:lnTo>
                  <a:pt x="155" y="204"/>
                </a:lnTo>
                <a:lnTo>
                  <a:pt x="149" y="214"/>
                </a:lnTo>
                <a:lnTo>
                  <a:pt x="143" y="222"/>
                </a:lnTo>
                <a:lnTo>
                  <a:pt x="129" y="236"/>
                </a:lnTo>
                <a:lnTo>
                  <a:pt x="117" y="247"/>
                </a:lnTo>
                <a:lnTo>
                  <a:pt x="106" y="259"/>
                </a:lnTo>
                <a:lnTo>
                  <a:pt x="90" y="269"/>
                </a:lnTo>
                <a:lnTo>
                  <a:pt x="74" y="279"/>
                </a:lnTo>
                <a:lnTo>
                  <a:pt x="59" y="287"/>
                </a:lnTo>
                <a:lnTo>
                  <a:pt x="39" y="295"/>
                </a:lnTo>
                <a:lnTo>
                  <a:pt x="31" y="298"/>
                </a:lnTo>
                <a:lnTo>
                  <a:pt x="23" y="302"/>
                </a:lnTo>
                <a:lnTo>
                  <a:pt x="17" y="306"/>
                </a:lnTo>
                <a:lnTo>
                  <a:pt x="12" y="308"/>
                </a:lnTo>
                <a:lnTo>
                  <a:pt x="8" y="308"/>
                </a:lnTo>
                <a:lnTo>
                  <a:pt x="4" y="308"/>
                </a:lnTo>
                <a:lnTo>
                  <a:pt x="2" y="308"/>
                </a:lnTo>
                <a:lnTo>
                  <a:pt x="0" y="306"/>
                </a:lnTo>
                <a:lnTo>
                  <a:pt x="0" y="304"/>
                </a:lnTo>
                <a:lnTo>
                  <a:pt x="0" y="302"/>
                </a:lnTo>
                <a:lnTo>
                  <a:pt x="2" y="300"/>
                </a:lnTo>
                <a:lnTo>
                  <a:pt x="4" y="296"/>
                </a:lnTo>
                <a:lnTo>
                  <a:pt x="8" y="295"/>
                </a:lnTo>
                <a:lnTo>
                  <a:pt x="12" y="291"/>
                </a:lnTo>
                <a:lnTo>
                  <a:pt x="17" y="287"/>
                </a:lnTo>
                <a:lnTo>
                  <a:pt x="23" y="283"/>
                </a:lnTo>
                <a:lnTo>
                  <a:pt x="39" y="273"/>
                </a:lnTo>
                <a:lnTo>
                  <a:pt x="53" y="263"/>
                </a:lnTo>
                <a:lnTo>
                  <a:pt x="66" y="251"/>
                </a:lnTo>
                <a:lnTo>
                  <a:pt x="80" y="238"/>
                </a:lnTo>
                <a:lnTo>
                  <a:pt x="94" y="224"/>
                </a:lnTo>
                <a:lnTo>
                  <a:pt x="106" y="208"/>
                </a:lnTo>
                <a:lnTo>
                  <a:pt x="117" y="191"/>
                </a:lnTo>
                <a:lnTo>
                  <a:pt x="127" y="173"/>
                </a:lnTo>
                <a:lnTo>
                  <a:pt x="131" y="163"/>
                </a:lnTo>
                <a:lnTo>
                  <a:pt x="135" y="153"/>
                </a:lnTo>
                <a:lnTo>
                  <a:pt x="139" y="142"/>
                </a:lnTo>
                <a:lnTo>
                  <a:pt x="143" y="130"/>
                </a:lnTo>
                <a:lnTo>
                  <a:pt x="145" y="118"/>
                </a:lnTo>
                <a:lnTo>
                  <a:pt x="149" y="106"/>
                </a:lnTo>
                <a:lnTo>
                  <a:pt x="151" y="93"/>
                </a:lnTo>
                <a:lnTo>
                  <a:pt x="155" y="81"/>
                </a:lnTo>
                <a:lnTo>
                  <a:pt x="157" y="67"/>
                </a:lnTo>
                <a:lnTo>
                  <a:pt x="159" y="57"/>
                </a:lnTo>
                <a:lnTo>
                  <a:pt x="159" y="47"/>
                </a:lnTo>
                <a:lnTo>
                  <a:pt x="159" y="38"/>
                </a:lnTo>
                <a:lnTo>
                  <a:pt x="159" y="30"/>
                </a:lnTo>
                <a:lnTo>
                  <a:pt x="159" y="24"/>
                </a:lnTo>
                <a:lnTo>
                  <a:pt x="159" y="20"/>
                </a:lnTo>
                <a:lnTo>
                  <a:pt x="157" y="16"/>
                </a:lnTo>
                <a:lnTo>
                  <a:pt x="155" y="12"/>
                </a:lnTo>
                <a:lnTo>
                  <a:pt x="153" y="8"/>
                </a:lnTo>
                <a:lnTo>
                  <a:pt x="153" y="8"/>
                </a:lnTo>
                <a:lnTo>
                  <a:pt x="155" y="6"/>
                </a:lnTo>
                <a:lnTo>
                  <a:pt x="155" y="4"/>
                </a:lnTo>
                <a:lnTo>
                  <a:pt x="157" y="2"/>
                </a:lnTo>
                <a:lnTo>
                  <a:pt x="159" y="0"/>
                </a:lnTo>
                <a:lnTo>
                  <a:pt x="164" y="0"/>
                </a:lnTo>
                <a:lnTo>
                  <a:pt x="170" y="0"/>
                </a:lnTo>
                <a:lnTo>
                  <a:pt x="174" y="0"/>
                </a:lnTo>
                <a:lnTo>
                  <a:pt x="180" y="0"/>
                </a:lnTo>
                <a:lnTo>
                  <a:pt x="184" y="2"/>
                </a:lnTo>
                <a:lnTo>
                  <a:pt x="190" y="4"/>
                </a:lnTo>
                <a:lnTo>
                  <a:pt x="19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" name="Freeform 189"/>
          <p:cNvSpPr>
            <a:spLocks/>
          </p:cNvSpPr>
          <p:nvPr/>
        </p:nvSpPr>
        <p:spPr bwMode="auto">
          <a:xfrm>
            <a:off x="5613622" y="1402692"/>
            <a:ext cx="922665" cy="1474309"/>
          </a:xfrm>
          <a:custGeom>
            <a:avLst/>
            <a:gdLst>
              <a:gd name="T0" fmla="*/ 86 w 186"/>
              <a:gd name="T1" fmla="*/ 219 h 219"/>
              <a:gd name="T2" fmla="*/ 68 w 186"/>
              <a:gd name="T3" fmla="*/ 217 h 219"/>
              <a:gd name="T4" fmla="*/ 65 w 186"/>
              <a:gd name="T5" fmla="*/ 209 h 219"/>
              <a:gd name="T6" fmla="*/ 65 w 186"/>
              <a:gd name="T7" fmla="*/ 198 h 219"/>
              <a:gd name="T8" fmla="*/ 59 w 186"/>
              <a:gd name="T9" fmla="*/ 190 h 219"/>
              <a:gd name="T10" fmla="*/ 49 w 186"/>
              <a:gd name="T11" fmla="*/ 180 h 219"/>
              <a:gd name="T12" fmla="*/ 39 w 186"/>
              <a:gd name="T13" fmla="*/ 170 h 219"/>
              <a:gd name="T14" fmla="*/ 37 w 186"/>
              <a:gd name="T15" fmla="*/ 164 h 219"/>
              <a:gd name="T16" fmla="*/ 41 w 186"/>
              <a:gd name="T17" fmla="*/ 156 h 219"/>
              <a:gd name="T18" fmla="*/ 47 w 186"/>
              <a:gd name="T19" fmla="*/ 156 h 219"/>
              <a:gd name="T20" fmla="*/ 61 w 186"/>
              <a:gd name="T21" fmla="*/ 158 h 219"/>
              <a:gd name="T22" fmla="*/ 78 w 186"/>
              <a:gd name="T23" fmla="*/ 164 h 219"/>
              <a:gd name="T24" fmla="*/ 82 w 186"/>
              <a:gd name="T25" fmla="*/ 164 h 219"/>
              <a:gd name="T26" fmla="*/ 92 w 186"/>
              <a:gd name="T27" fmla="*/ 158 h 219"/>
              <a:gd name="T28" fmla="*/ 98 w 186"/>
              <a:gd name="T29" fmla="*/ 151 h 219"/>
              <a:gd name="T30" fmla="*/ 106 w 186"/>
              <a:gd name="T31" fmla="*/ 131 h 219"/>
              <a:gd name="T32" fmla="*/ 115 w 186"/>
              <a:gd name="T33" fmla="*/ 100 h 219"/>
              <a:gd name="T34" fmla="*/ 123 w 186"/>
              <a:gd name="T35" fmla="*/ 64 h 219"/>
              <a:gd name="T36" fmla="*/ 127 w 186"/>
              <a:gd name="T37" fmla="*/ 41 h 219"/>
              <a:gd name="T38" fmla="*/ 127 w 186"/>
              <a:gd name="T39" fmla="*/ 31 h 219"/>
              <a:gd name="T40" fmla="*/ 123 w 186"/>
              <a:gd name="T41" fmla="*/ 31 h 219"/>
              <a:gd name="T42" fmla="*/ 119 w 186"/>
              <a:gd name="T43" fmla="*/ 33 h 219"/>
              <a:gd name="T44" fmla="*/ 104 w 186"/>
              <a:gd name="T45" fmla="*/ 33 h 219"/>
              <a:gd name="T46" fmla="*/ 80 w 186"/>
              <a:gd name="T47" fmla="*/ 37 h 219"/>
              <a:gd name="T48" fmla="*/ 55 w 186"/>
              <a:gd name="T49" fmla="*/ 41 h 219"/>
              <a:gd name="T50" fmla="*/ 37 w 186"/>
              <a:gd name="T51" fmla="*/ 43 h 219"/>
              <a:gd name="T52" fmla="*/ 25 w 186"/>
              <a:gd name="T53" fmla="*/ 43 h 219"/>
              <a:gd name="T54" fmla="*/ 16 w 186"/>
              <a:gd name="T55" fmla="*/ 39 h 219"/>
              <a:gd name="T56" fmla="*/ 4 w 186"/>
              <a:gd name="T57" fmla="*/ 29 h 219"/>
              <a:gd name="T58" fmla="*/ 27 w 186"/>
              <a:gd name="T59" fmla="*/ 19 h 219"/>
              <a:gd name="T60" fmla="*/ 63 w 186"/>
              <a:gd name="T61" fmla="*/ 15 h 219"/>
              <a:gd name="T62" fmla="*/ 90 w 186"/>
              <a:gd name="T63" fmla="*/ 11 h 219"/>
              <a:gd name="T64" fmla="*/ 110 w 186"/>
              <a:gd name="T65" fmla="*/ 7 h 219"/>
              <a:gd name="T66" fmla="*/ 121 w 186"/>
              <a:gd name="T67" fmla="*/ 5 h 219"/>
              <a:gd name="T68" fmla="*/ 129 w 186"/>
              <a:gd name="T69" fmla="*/ 2 h 219"/>
              <a:gd name="T70" fmla="*/ 141 w 186"/>
              <a:gd name="T71" fmla="*/ 0 h 219"/>
              <a:gd name="T72" fmla="*/ 157 w 186"/>
              <a:gd name="T73" fmla="*/ 3 h 219"/>
              <a:gd name="T74" fmla="*/ 178 w 186"/>
              <a:gd name="T75" fmla="*/ 15 h 219"/>
              <a:gd name="T76" fmla="*/ 186 w 186"/>
              <a:gd name="T77" fmla="*/ 27 h 219"/>
              <a:gd name="T78" fmla="*/ 178 w 186"/>
              <a:gd name="T79" fmla="*/ 33 h 219"/>
              <a:gd name="T80" fmla="*/ 174 w 186"/>
              <a:gd name="T81" fmla="*/ 39 h 219"/>
              <a:gd name="T82" fmla="*/ 170 w 186"/>
              <a:gd name="T83" fmla="*/ 54 h 219"/>
              <a:gd name="T84" fmla="*/ 161 w 186"/>
              <a:gd name="T85" fmla="*/ 100 h 219"/>
              <a:gd name="T86" fmla="*/ 149 w 186"/>
              <a:gd name="T87" fmla="*/ 143 h 219"/>
              <a:gd name="T88" fmla="*/ 141 w 186"/>
              <a:gd name="T89" fmla="*/ 164 h 219"/>
              <a:gd name="T90" fmla="*/ 131 w 186"/>
              <a:gd name="T91" fmla="*/ 180 h 219"/>
              <a:gd name="T92" fmla="*/ 114 w 186"/>
              <a:gd name="T93" fmla="*/ 200 h 219"/>
              <a:gd name="T94" fmla="*/ 100 w 186"/>
              <a:gd name="T95" fmla="*/ 211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86" h="219">
                <a:moveTo>
                  <a:pt x="100" y="211"/>
                </a:moveTo>
                <a:lnTo>
                  <a:pt x="92" y="215"/>
                </a:lnTo>
                <a:lnTo>
                  <a:pt x="86" y="219"/>
                </a:lnTo>
                <a:lnTo>
                  <a:pt x="78" y="219"/>
                </a:lnTo>
                <a:lnTo>
                  <a:pt x="74" y="219"/>
                </a:lnTo>
                <a:lnTo>
                  <a:pt x="68" y="217"/>
                </a:lnTo>
                <a:lnTo>
                  <a:pt x="67" y="213"/>
                </a:lnTo>
                <a:lnTo>
                  <a:pt x="65" y="211"/>
                </a:lnTo>
                <a:lnTo>
                  <a:pt x="65" y="209"/>
                </a:lnTo>
                <a:lnTo>
                  <a:pt x="65" y="207"/>
                </a:lnTo>
                <a:lnTo>
                  <a:pt x="65" y="204"/>
                </a:lnTo>
                <a:lnTo>
                  <a:pt x="65" y="198"/>
                </a:lnTo>
                <a:lnTo>
                  <a:pt x="63" y="196"/>
                </a:lnTo>
                <a:lnTo>
                  <a:pt x="61" y="192"/>
                </a:lnTo>
                <a:lnTo>
                  <a:pt x="59" y="190"/>
                </a:lnTo>
                <a:lnTo>
                  <a:pt x="57" y="186"/>
                </a:lnTo>
                <a:lnTo>
                  <a:pt x="53" y="182"/>
                </a:lnTo>
                <a:lnTo>
                  <a:pt x="49" y="180"/>
                </a:lnTo>
                <a:lnTo>
                  <a:pt x="45" y="176"/>
                </a:lnTo>
                <a:lnTo>
                  <a:pt x="43" y="174"/>
                </a:lnTo>
                <a:lnTo>
                  <a:pt x="39" y="170"/>
                </a:lnTo>
                <a:lnTo>
                  <a:pt x="39" y="168"/>
                </a:lnTo>
                <a:lnTo>
                  <a:pt x="37" y="166"/>
                </a:lnTo>
                <a:lnTo>
                  <a:pt x="37" y="164"/>
                </a:lnTo>
                <a:lnTo>
                  <a:pt x="37" y="162"/>
                </a:lnTo>
                <a:lnTo>
                  <a:pt x="37" y="160"/>
                </a:lnTo>
                <a:lnTo>
                  <a:pt x="41" y="156"/>
                </a:lnTo>
                <a:lnTo>
                  <a:pt x="43" y="156"/>
                </a:lnTo>
                <a:lnTo>
                  <a:pt x="45" y="156"/>
                </a:lnTo>
                <a:lnTo>
                  <a:pt x="47" y="156"/>
                </a:lnTo>
                <a:lnTo>
                  <a:pt x="51" y="156"/>
                </a:lnTo>
                <a:lnTo>
                  <a:pt x="55" y="156"/>
                </a:lnTo>
                <a:lnTo>
                  <a:pt x="61" y="158"/>
                </a:lnTo>
                <a:lnTo>
                  <a:pt x="68" y="162"/>
                </a:lnTo>
                <a:lnTo>
                  <a:pt x="74" y="164"/>
                </a:lnTo>
                <a:lnTo>
                  <a:pt x="78" y="164"/>
                </a:lnTo>
                <a:lnTo>
                  <a:pt x="80" y="164"/>
                </a:lnTo>
                <a:lnTo>
                  <a:pt x="82" y="164"/>
                </a:lnTo>
                <a:lnTo>
                  <a:pt x="82" y="164"/>
                </a:lnTo>
                <a:lnTo>
                  <a:pt x="84" y="164"/>
                </a:lnTo>
                <a:lnTo>
                  <a:pt x="88" y="162"/>
                </a:lnTo>
                <a:lnTo>
                  <a:pt x="92" y="158"/>
                </a:lnTo>
                <a:lnTo>
                  <a:pt x="94" y="156"/>
                </a:lnTo>
                <a:lnTo>
                  <a:pt x="96" y="153"/>
                </a:lnTo>
                <a:lnTo>
                  <a:pt x="98" y="151"/>
                </a:lnTo>
                <a:lnTo>
                  <a:pt x="102" y="145"/>
                </a:lnTo>
                <a:lnTo>
                  <a:pt x="104" y="139"/>
                </a:lnTo>
                <a:lnTo>
                  <a:pt x="106" y="131"/>
                </a:lnTo>
                <a:lnTo>
                  <a:pt x="110" y="123"/>
                </a:lnTo>
                <a:lnTo>
                  <a:pt x="112" y="111"/>
                </a:lnTo>
                <a:lnTo>
                  <a:pt x="115" y="100"/>
                </a:lnTo>
                <a:lnTo>
                  <a:pt x="117" y="88"/>
                </a:lnTo>
                <a:lnTo>
                  <a:pt x="121" y="74"/>
                </a:lnTo>
                <a:lnTo>
                  <a:pt x="123" y="64"/>
                </a:lnTo>
                <a:lnTo>
                  <a:pt x="125" y="54"/>
                </a:lnTo>
                <a:lnTo>
                  <a:pt x="125" y="47"/>
                </a:lnTo>
                <a:lnTo>
                  <a:pt x="127" y="41"/>
                </a:lnTo>
                <a:lnTo>
                  <a:pt x="127" y="37"/>
                </a:lnTo>
                <a:lnTo>
                  <a:pt x="127" y="33"/>
                </a:lnTo>
                <a:lnTo>
                  <a:pt x="127" y="31"/>
                </a:lnTo>
                <a:lnTo>
                  <a:pt x="125" y="31"/>
                </a:lnTo>
                <a:lnTo>
                  <a:pt x="125" y="31"/>
                </a:lnTo>
                <a:lnTo>
                  <a:pt x="123" y="31"/>
                </a:lnTo>
                <a:lnTo>
                  <a:pt x="123" y="31"/>
                </a:lnTo>
                <a:lnTo>
                  <a:pt x="121" y="31"/>
                </a:lnTo>
                <a:lnTo>
                  <a:pt x="119" y="33"/>
                </a:lnTo>
                <a:lnTo>
                  <a:pt x="115" y="33"/>
                </a:lnTo>
                <a:lnTo>
                  <a:pt x="110" y="33"/>
                </a:lnTo>
                <a:lnTo>
                  <a:pt x="104" y="33"/>
                </a:lnTo>
                <a:lnTo>
                  <a:pt x="98" y="35"/>
                </a:lnTo>
                <a:lnTo>
                  <a:pt x="90" y="35"/>
                </a:lnTo>
                <a:lnTo>
                  <a:pt x="80" y="37"/>
                </a:lnTo>
                <a:lnTo>
                  <a:pt x="70" y="39"/>
                </a:lnTo>
                <a:lnTo>
                  <a:pt x="63" y="41"/>
                </a:lnTo>
                <a:lnTo>
                  <a:pt x="55" y="41"/>
                </a:lnTo>
                <a:lnTo>
                  <a:pt x="49" y="43"/>
                </a:lnTo>
                <a:lnTo>
                  <a:pt x="43" y="43"/>
                </a:lnTo>
                <a:lnTo>
                  <a:pt x="37" y="43"/>
                </a:lnTo>
                <a:lnTo>
                  <a:pt x="33" y="43"/>
                </a:lnTo>
                <a:lnTo>
                  <a:pt x="29" y="43"/>
                </a:lnTo>
                <a:lnTo>
                  <a:pt x="25" y="43"/>
                </a:lnTo>
                <a:lnTo>
                  <a:pt x="21" y="43"/>
                </a:lnTo>
                <a:lnTo>
                  <a:pt x="18" y="41"/>
                </a:lnTo>
                <a:lnTo>
                  <a:pt x="16" y="39"/>
                </a:lnTo>
                <a:lnTo>
                  <a:pt x="12" y="35"/>
                </a:lnTo>
                <a:lnTo>
                  <a:pt x="8" y="33"/>
                </a:lnTo>
                <a:lnTo>
                  <a:pt x="4" y="29"/>
                </a:lnTo>
                <a:lnTo>
                  <a:pt x="0" y="23"/>
                </a:lnTo>
                <a:lnTo>
                  <a:pt x="14" y="21"/>
                </a:lnTo>
                <a:lnTo>
                  <a:pt x="27" y="19"/>
                </a:lnTo>
                <a:lnTo>
                  <a:pt x="39" y="19"/>
                </a:lnTo>
                <a:lnTo>
                  <a:pt x="51" y="17"/>
                </a:lnTo>
                <a:lnTo>
                  <a:pt x="63" y="15"/>
                </a:lnTo>
                <a:lnTo>
                  <a:pt x="72" y="13"/>
                </a:lnTo>
                <a:lnTo>
                  <a:pt x="80" y="13"/>
                </a:lnTo>
                <a:lnTo>
                  <a:pt x="90" y="11"/>
                </a:lnTo>
                <a:lnTo>
                  <a:pt x="96" y="9"/>
                </a:lnTo>
                <a:lnTo>
                  <a:pt x="104" y="9"/>
                </a:lnTo>
                <a:lnTo>
                  <a:pt x="110" y="7"/>
                </a:lnTo>
                <a:lnTo>
                  <a:pt x="114" y="7"/>
                </a:lnTo>
                <a:lnTo>
                  <a:pt x="117" y="5"/>
                </a:lnTo>
                <a:lnTo>
                  <a:pt x="121" y="5"/>
                </a:lnTo>
                <a:lnTo>
                  <a:pt x="123" y="3"/>
                </a:lnTo>
                <a:lnTo>
                  <a:pt x="125" y="3"/>
                </a:lnTo>
                <a:lnTo>
                  <a:pt x="129" y="2"/>
                </a:lnTo>
                <a:lnTo>
                  <a:pt x="131" y="0"/>
                </a:lnTo>
                <a:lnTo>
                  <a:pt x="137" y="0"/>
                </a:lnTo>
                <a:lnTo>
                  <a:pt x="141" y="0"/>
                </a:lnTo>
                <a:lnTo>
                  <a:pt x="145" y="0"/>
                </a:lnTo>
                <a:lnTo>
                  <a:pt x="151" y="2"/>
                </a:lnTo>
                <a:lnTo>
                  <a:pt x="157" y="3"/>
                </a:lnTo>
                <a:lnTo>
                  <a:pt x="164" y="7"/>
                </a:lnTo>
                <a:lnTo>
                  <a:pt x="172" y="11"/>
                </a:lnTo>
                <a:lnTo>
                  <a:pt x="178" y="15"/>
                </a:lnTo>
                <a:lnTo>
                  <a:pt x="182" y="19"/>
                </a:lnTo>
                <a:lnTo>
                  <a:pt x="186" y="23"/>
                </a:lnTo>
                <a:lnTo>
                  <a:pt x="186" y="27"/>
                </a:lnTo>
                <a:lnTo>
                  <a:pt x="184" y="29"/>
                </a:lnTo>
                <a:lnTo>
                  <a:pt x="182" y="31"/>
                </a:lnTo>
                <a:lnTo>
                  <a:pt x="178" y="33"/>
                </a:lnTo>
                <a:lnTo>
                  <a:pt x="176" y="35"/>
                </a:lnTo>
                <a:lnTo>
                  <a:pt x="176" y="37"/>
                </a:lnTo>
                <a:lnTo>
                  <a:pt x="174" y="39"/>
                </a:lnTo>
                <a:lnTo>
                  <a:pt x="172" y="43"/>
                </a:lnTo>
                <a:lnTo>
                  <a:pt x="170" y="49"/>
                </a:lnTo>
                <a:lnTo>
                  <a:pt x="170" y="54"/>
                </a:lnTo>
                <a:lnTo>
                  <a:pt x="168" y="60"/>
                </a:lnTo>
                <a:lnTo>
                  <a:pt x="168" y="68"/>
                </a:lnTo>
                <a:lnTo>
                  <a:pt x="161" y="100"/>
                </a:lnTo>
                <a:lnTo>
                  <a:pt x="157" y="117"/>
                </a:lnTo>
                <a:lnTo>
                  <a:pt x="153" y="133"/>
                </a:lnTo>
                <a:lnTo>
                  <a:pt x="149" y="143"/>
                </a:lnTo>
                <a:lnTo>
                  <a:pt x="147" y="151"/>
                </a:lnTo>
                <a:lnTo>
                  <a:pt x="143" y="158"/>
                </a:lnTo>
                <a:lnTo>
                  <a:pt x="141" y="164"/>
                </a:lnTo>
                <a:lnTo>
                  <a:pt x="137" y="170"/>
                </a:lnTo>
                <a:lnTo>
                  <a:pt x="133" y="176"/>
                </a:lnTo>
                <a:lnTo>
                  <a:pt x="131" y="180"/>
                </a:lnTo>
                <a:lnTo>
                  <a:pt x="127" y="184"/>
                </a:lnTo>
                <a:lnTo>
                  <a:pt x="121" y="192"/>
                </a:lnTo>
                <a:lnTo>
                  <a:pt x="114" y="200"/>
                </a:lnTo>
                <a:lnTo>
                  <a:pt x="108" y="205"/>
                </a:lnTo>
                <a:lnTo>
                  <a:pt x="100" y="211"/>
                </a:lnTo>
                <a:lnTo>
                  <a:pt x="100" y="2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" name="Freeform 190"/>
          <p:cNvSpPr>
            <a:spLocks/>
          </p:cNvSpPr>
          <p:nvPr/>
        </p:nvSpPr>
        <p:spPr bwMode="auto">
          <a:xfrm>
            <a:off x="6724783" y="2287277"/>
            <a:ext cx="486137" cy="80417"/>
          </a:xfrm>
          <a:custGeom>
            <a:avLst/>
            <a:gdLst>
              <a:gd name="T0" fmla="*/ 92 w 98"/>
              <a:gd name="T1" fmla="*/ 2 h 12"/>
              <a:gd name="T2" fmla="*/ 94 w 98"/>
              <a:gd name="T3" fmla="*/ 4 h 12"/>
              <a:gd name="T4" fmla="*/ 98 w 98"/>
              <a:gd name="T5" fmla="*/ 4 h 12"/>
              <a:gd name="T6" fmla="*/ 98 w 98"/>
              <a:gd name="T7" fmla="*/ 4 h 12"/>
              <a:gd name="T8" fmla="*/ 98 w 98"/>
              <a:gd name="T9" fmla="*/ 6 h 12"/>
              <a:gd name="T10" fmla="*/ 98 w 98"/>
              <a:gd name="T11" fmla="*/ 6 h 12"/>
              <a:gd name="T12" fmla="*/ 98 w 98"/>
              <a:gd name="T13" fmla="*/ 6 h 12"/>
              <a:gd name="T14" fmla="*/ 96 w 98"/>
              <a:gd name="T15" fmla="*/ 6 h 12"/>
              <a:gd name="T16" fmla="*/ 92 w 98"/>
              <a:gd name="T17" fmla="*/ 8 h 12"/>
              <a:gd name="T18" fmla="*/ 88 w 98"/>
              <a:gd name="T19" fmla="*/ 8 h 12"/>
              <a:gd name="T20" fmla="*/ 85 w 98"/>
              <a:gd name="T21" fmla="*/ 8 h 12"/>
              <a:gd name="T22" fmla="*/ 81 w 98"/>
              <a:gd name="T23" fmla="*/ 8 h 12"/>
              <a:gd name="T24" fmla="*/ 75 w 98"/>
              <a:gd name="T25" fmla="*/ 8 h 12"/>
              <a:gd name="T26" fmla="*/ 67 w 98"/>
              <a:gd name="T27" fmla="*/ 8 h 12"/>
              <a:gd name="T28" fmla="*/ 61 w 98"/>
              <a:gd name="T29" fmla="*/ 10 h 12"/>
              <a:gd name="T30" fmla="*/ 51 w 98"/>
              <a:gd name="T31" fmla="*/ 10 h 12"/>
              <a:gd name="T32" fmla="*/ 43 w 98"/>
              <a:gd name="T33" fmla="*/ 10 h 12"/>
              <a:gd name="T34" fmla="*/ 34 w 98"/>
              <a:gd name="T35" fmla="*/ 10 h 12"/>
              <a:gd name="T36" fmla="*/ 24 w 98"/>
              <a:gd name="T37" fmla="*/ 12 h 12"/>
              <a:gd name="T38" fmla="*/ 12 w 98"/>
              <a:gd name="T39" fmla="*/ 12 h 12"/>
              <a:gd name="T40" fmla="*/ 0 w 98"/>
              <a:gd name="T41" fmla="*/ 12 h 12"/>
              <a:gd name="T42" fmla="*/ 0 w 98"/>
              <a:gd name="T43" fmla="*/ 10 h 12"/>
              <a:gd name="T44" fmla="*/ 10 w 98"/>
              <a:gd name="T45" fmla="*/ 8 h 12"/>
              <a:gd name="T46" fmla="*/ 18 w 98"/>
              <a:gd name="T47" fmla="*/ 6 h 12"/>
              <a:gd name="T48" fmla="*/ 28 w 98"/>
              <a:gd name="T49" fmla="*/ 6 h 12"/>
              <a:gd name="T50" fmla="*/ 36 w 98"/>
              <a:gd name="T51" fmla="*/ 4 h 12"/>
              <a:gd name="T52" fmla="*/ 45 w 98"/>
              <a:gd name="T53" fmla="*/ 4 h 12"/>
              <a:gd name="T54" fmla="*/ 53 w 98"/>
              <a:gd name="T55" fmla="*/ 2 h 12"/>
              <a:gd name="T56" fmla="*/ 61 w 98"/>
              <a:gd name="T57" fmla="*/ 2 h 12"/>
              <a:gd name="T58" fmla="*/ 71 w 98"/>
              <a:gd name="T59" fmla="*/ 0 h 12"/>
              <a:gd name="T60" fmla="*/ 77 w 98"/>
              <a:gd name="T61" fmla="*/ 0 h 12"/>
              <a:gd name="T62" fmla="*/ 85 w 98"/>
              <a:gd name="T63" fmla="*/ 0 h 12"/>
              <a:gd name="T64" fmla="*/ 88 w 98"/>
              <a:gd name="T65" fmla="*/ 2 h 12"/>
              <a:gd name="T66" fmla="*/ 92 w 98"/>
              <a:gd name="T67" fmla="*/ 2 h 12"/>
              <a:gd name="T68" fmla="*/ 92 w 98"/>
              <a:gd name="T69" fmla="*/ 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8" h="12">
                <a:moveTo>
                  <a:pt x="92" y="2"/>
                </a:moveTo>
                <a:lnTo>
                  <a:pt x="94" y="4"/>
                </a:lnTo>
                <a:lnTo>
                  <a:pt x="98" y="4"/>
                </a:lnTo>
                <a:lnTo>
                  <a:pt x="98" y="4"/>
                </a:lnTo>
                <a:lnTo>
                  <a:pt x="98" y="6"/>
                </a:lnTo>
                <a:lnTo>
                  <a:pt x="98" y="6"/>
                </a:lnTo>
                <a:lnTo>
                  <a:pt x="98" y="6"/>
                </a:lnTo>
                <a:lnTo>
                  <a:pt x="96" y="6"/>
                </a:lnTo>
                <a:lnTo>
                  <a:pt x="92" y="8"/>
                </a:lnTo>
                <a:lnTo>
                  <a:pt x="88" y="8"/>
                </a:lnTo>
                <a:lnTo>
                  <a:pt x="85" y="8"/>
                </a:lnTo>
                <a:lnTo>
                  <a:pt x="81" y="8"/>
                </a:lnTo>
                <a:lnTo>
                  <a:pt x="75" y="8"/>
                </a:lnTo>
                <a:lnTo>
                  <a:pt x="67" y="8"/>
                </a:lnTo>
                <a:lnTo>
                  <a:pt x="61" y="10"/>
                </a:lnTo>
                <a:lnTo>
                  <a:pt x="51" y="10"/>
                </a:lnTo>
                <a:lnTo>
                  <a:pt x="43" y="10"/>
                </a:lnTo>
                <a:lnTo>
                  <a:pt x="34" y="10"/>
                </a:lnTo>
                <a:lnTo>
                  <a:pt x="24" y="12"/>
                </a:lnTo>
                <a:lnTo>
                  <a:pt x="12" y="12"/>
                </a:lnTo>
                <a:lnTo>
                  <a:pt x="0" y="12"/>
                </a:lnTo>
                <a:lnTo>
                  <a:pt x="0" y="10"/>
                </a:lnTo>
                <a:lnTo>
                  <a:pt x="10" y="8"/>
                </a:lnTo>
                <a:lnTo>
                  <a:pt x="18" y="6"/>
                </a:lnTo>
                <a:lnTo>
                  <a:pt x="28" y="6"/>
                </a:lnTo>
                <a:lnTo>
                  <a:pt x="36" y="4"/>
                </a:lnTo>
                <a:lnTo>
                  <a:pt x="45" y="4"/>
                </a:lnTo>
                <a:lnTo>
                  <a:pt x="53" y="2"/>
                </a:lnTo>
                <a:lnTo>
                  <a:pt x="61" y="2"/>
                </a:lnTo>
                <a:lnTo>
                  <a:pt x="71" y="0"/>
                </a:lnTo>
                <a:lnTo>
                  <a:pt x="77" y="0"/>
                </a:lnTo>
                <a:lnTo>
                  <a:pt x="85" y="0"/>
                </a:lnTo>
                <a:lnTo>
                  <a:pt x="88" y="2"/>
                </a:lnTo>
                <a:lnTo>
                  <a:pt x="92" y="2"/>
                </a:lnTo>
                <a:lnTo>
                  <a:pt x="92" y="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" name="Freeform 191"/>
          <p:cNvSpPr>
            <a:spLocks/>
          </p:cNvSpPr>
          <p:nvPr/>
        </p:nvSpPr>
        <p:spPr bwMode="auto">
          <a:xfrm>
            <a:off x="6496602" y="1456304"/>
            <a:ext cx="287714" cy="1179447"/>
          </a:xfrm>
          <a:custGeom>
            <a:avLst/>
            <a:gdLst>
              <a:gd name="T0" fmla="*/ 2 w 57"/>
              <a:gd name="T1" fmla="*/ 2 h 177"/>
              <a:gd name="T2" fmla="*/ 6 w 57"/>
              <a:gd name="T3" fmla="*/ 0 h 177"/>
              <a:gd name="T4" fmla="*/ 12 w 57"/>
              <a:gd name="T5" fmla="*/ 0 h 177"/>
              <a:gd name="T6" fmla="*/ 20 w 57"/>
              <a:gd name="T7" fmla="*/ 0 h 177"/>
              <a:gd name="T8" fmla="*/ 32 w 57"/>
              <a:gd name="T9" fmla="*/ 0 h 177"/>
              <a:gd name="T10" fmla="*/ 39 w 57"/>
              <a:gd name="T11" fmla="*/ 4 h 177"/>
              <a:gd name="T12" fmla="*/ 45 w 57"/>
              <a:gd name="T13" fmla="*/ 6 h 177"/>
              <a:gd name="T14" fmla="*/ 49 w 57"/>
              <a:gd name="T15" fmla="*/ 8 h 177"/>
              <a:gd name="T16" fmla="*/ 51 w 57"/>
              <a:gd name="T17" fmla="*/ 10 h 177"/>
              <a:gd name="T18" fmla="*/ 51 w 57"/>
              <a:gd name="T19" fmla="*/ 16 h 177"/>
              <a:gd name="T20" fmla="*/ 53 w 57"/>
              <a:gd name="T21" fmla="*/ 30 h 177"/>
              <a:gd name="T22" fmla="*/ 53 w 57"/>
              <a:gd name="T23" fmla="*/ 47 h 177"/>
              <a:gd name="T24" fmla="*/ 55 w 57"/>
              <a:gd name="T25" fmla="*/ 71 h 177"/>
              <a:gd name="T26" fmla="*/ 57 w 57"/>
              <a:gd name="T27" fmla="*/ 93 h 177"/>
              <a:gd name="T28" fmla="*/ 57 w 57"/>
              <a:gd name="T29" fmla="*/ 110 h 177"/>
              <a:gd name="T30" fmla="*/ 57 w 57"/>
              <a:gd name="T31" fmla="*/ 122 h 177"/>
              <a:gd name="T32" fmla="*/ 57 w 57"/>
              <a:gd name="T33" fmla="*/ 140 h 177"/>
              <a:gd name="T34" fmla="*/ 55 w 57"/>
              <a:gd name="T35" fmla="*/ 155 h 177"/>
              <a:gd name="T36" fmla="*/ 53 w 57"/>
              <a:gd name="T37" fmla="*/ 169 h 177"/>
              <a:gd name="T38" fmla="*/ 45 w 57"/>
              <a:gd name="T39" fmla="*/ 175 h 177"/>
              <a:gd name="T40" fmla="*/ 35 w 57"/>
              <a:gd name="T41" fmla="*/ 175 h 177"/>
              <a:gd name="T42" fmla="*/ 28 w 57"/>
              <a:gd name="T43" fmla="*/ 171 h 177"/>
              <a:gd name="T44" fmla="*/ 24 w 57"/>
              <a:gd name="T45" fmla="*/ 163 h 177"/>
              <a:gd name="T46" fmla="*/ 22 w 57"/>
              <a:gd name="T47" fmla="*/ 151 h 177"/>
              <a:gd name="T48" fmla="*/ 22 w 57"/>
              <a:gd name="T49" fmla="*/ 140 h 177"/>
              <a:gd name="T50" fmla="*/ 20 w 57"/>
              <a:gd name="T51" fmla="*/ 128 h 177"/>
              <a:gd name="T52" fmla="*/ 20 w 57"/>
              <a:gd name="T53" fmla="*/ 112 h 177"/>
              <a:gd name="T54" fmla="*/ 18 w 57"/>
              <a:gd name="T55" fmla="*/ 93 h 177"/>
              <a:gd name="T56" fmla="*/ 16 w 57"/>
              <a:gd name="T57" fmla="*/ 71 h 177"/>
              <a:gd name="T58" fmla="*/ 14 w 57"/>
              <a:gd name="T59" fmla="*/ 53 h 177"/>
              <a:gd name="T60" fmla="*/ 10 w 57"/>
              <a:gd name="T61" fmla="*/ 40 h 177"/>
              <a:gd name="T62" fmla="*/ 6 w 57"/>
              <a:gd name="T63" fmla="*/ 28 h 177"/>
              <a:gd name="T64" fmla="*/ 2 w 57"/>
              <a:gd name="T65" fmla="*/ 18 h 177"/>
              <a:gd name="T66" fmla="*/ 0 w 57"/>
              <a:gd name="T67" fmla="*/ 8 h 177"/>
              <a:gd name="T68" fmla="*/ 0 w 57"/>
              <a:gd name="T69" fmla="*/ 4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7" h="177">
                <a:moveTo>
                  <a:pt x="0" y="4"/>
                </a:moveTo>
                <a:lnTo>
                  <a:pt x="2" y="2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6" y="0"/>
                </a:lnTo>
                <a:lnTo>
                  <a:pt x="32" y="0"/>
                </a:lnTo>
                <a:lnTo>
                  <a:pt x="35" y="2"/>
                </a:lnTo>
                <a:lnTo>
                  <a:pt x="39" y="4"/>
                </a:lnTo>
                <a:lnTo>
                  <a:pt x="43" y="4"/>
                </a:lnTo>
                <a:lnTo>
                  <a:pt x="45" y="6"/>
                </a:lnTo>
                <a:lnTo>
                  <a:pt x="47" y="6"/>
                </a:lnTo>
                <a:lnTo>
                  <a:pt x="49" y="8"/>
                </a:lnTo>
                <a:lnTo>
                  <a:pt x="49" y="8"/>
                </a:lnTo>
                <a:lnTo>
                  <a:pt x="51" y="10"/>
                </a:lnTo>
                <a:lnTo>
                  <a:pt x="51" y="12"/>
                </a:lnTo>
                <a:lnTo>
                  <a:pt x="51" y="16"/>
                </a:lnTo>
                <a:lnTo>
                  <a:pt x="53" y="22"/>
                </a:lnTo>
                <a:lnTo>
                  <a:pt x="53" y="30"/>
                </a:lnTo>
                <a:lnTo>
                  <a:pt x="53" y="38"/>
                </a:lnTo>
                <a:lnTo>
                  <a:pt x="53" y="47"/>
                </a:lnTo>
                <a:lnTo>
                  <a:pt x="55" y="59"/>
                </a:lnTo>
                <a:lnTo>
                  <a:pt x="55" y="71"/>
                </a:lnTo>
                <a:lnTo>
                  <a:pt x="55" y="83"/>
                </a:lnTo>
                <a:lnTo>
                  <a:pt x="57" y="93"/>
                </a:lnTo>
                <a:lnTo>
                  <a:pt x="57" y="100"/>
                </a:lnTo>
                <a:lnTo>
                  <a:pt x="57" y="110"/>
                </a:lnTo>
                <a:lnTo>
                  <a:pt x="57" y="116"/>
                </a:lnTo>
                <a:lnTo>
                  <a:pt x="57" y="122"/>
                </a:lnTo>
                <a:lnTo>
                  <a:pt x="57" y="128"/>
                </a:lnTo>
                <a:lnTo>
                  <a:pt x="57" y="140"/>
                </a:lnTo>
                <a:lnTo>
                  <a:pt x="57" y="147"/>
                </a:lnTo>
                <a:lnTo>
                  <a:pt x="55" y="155"/>
                </a:lnTo>
                <a:lnTo>
                  <a:pt x="55" y="163"/>
                </a:lnTo>
                <a:lnTo>
                  <a:pt x="53" y="169"/>
                </a:lnTo>
                <a:lnTo>
                  <a:pt x="49" y="173"/>
                </a:lnTo>
                <a:lnTo>
                  <a:pt x="45" y="175"/>
                </a:lnTo>
                <a:lnTo>
                  <a:pt x="41" y="177"/>
                </a:lnTo>
                <a:lnTo>
                  <a:pt x="35" y="175"/>
                </a:lnTo>
                <a:lnTo>
                  <a:pt x="32" y="173"/>
                </a:lnTo>
                <a:lnTo>
                  <a:pt x="28" y="171"/>
                </a:lnTo>
                <a:lnTo>
                  <a:pt x="26" y="167"/>
                </a:lnTo>
                <a:lnTo>
                  <a:pt x="24" y="163"/>
                </a:lnTo>
                <a:lnTo>
                  <a:pt x="22" y="157"/>
                </a:lnTo>
                <a:lnTo>
                  <a:pt x="22" y="151"/>
                </a:lnTo>
                <a:lnTo>
                  <a:pt x="22" y="144"/>
                </a:lnTo>
                <a:lnTo>
                  <a:pt x="22" y="140"/>
                </a:lnTo>
                <a:lnTo>
                  <a:pt x="20" y="134"/>
                </a:lnTo>
                <a:lnTo>
                  <a:pt x="20" y="128"/>
                </a:lnTo>
                <a:lnTo>
                  <a:pt x="20" y="120"/>
                </a:lnTo>
                <a:lnTo>
                  <a:pt x="20" y="112"/>
                </a:lnTo>
                <a:lnTo>
                  <a:pt x="18" y="104"/>
                </a:lnTo>
                <a:lnTo>
                  <a:pt x="18" y="93"/>
                </a:lnTo>
                <a:lnTo>
                  <a:pt x="16" y="83"/>
                </a:lnTo>
                <a:lnTo>
                  <a:pt x="16" y="71"/>
                </a:lnTo>
                <a:lnTo>
                  <a:pt x="14" y="61"/>
                </a:lnTo>
                <a:lnTo>
                  <a:pt x="14" y="53"/>
                </a:lnTo>
                <a:lnTo>
                  <a:pt x="12" y="46"/>
                </a:lnTo>
                <a:lnTo>
                  <a:pt x="10" y="40"/>
                </a:lnTo>
                <a:lnTo>
                  <a:pt x="8" y="34"/>
                </a:lnTo>
                <a:lnTo>
                  <a:pt x="6" y="28"/>
                </a:lnTo>
                <a:lnTo>
                  <a:pt x="6" y="24"/>
                </a:lnTo>
                <a:lnTo>
                  <a:pt x="2" y="18"/>
                </a:lnTo>
                <a:lnTo>
                  <a:pt x="0" y="14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" name="Freeform 192"/>
          <p:cNvSpPr>
            <a:spLocks/>
          </p:cNvSpPr>
          <p:nvPr/>
        </p:nvSpPr>
        <p:spPr bwMode="auto">
          <a:xfrm>
            <a:off x="6665256" y="1416090"/>
            <a:ext cx="664717" cy="884586"/>
          </a:xfrm>
          <a:custGeom>
            <a:avLst/>
            <a:gdLst>
              <a:gd name="T0" fmla="*/ 120 w 136"/>
              <a:gd name="T1" fmla="*/ 29 h 133"/>
              <a:gd name="T2" fmla="*/ 118 w 136"/>
              <a:gd name="T3" fmla="*/ 35 h 133"/>
              <a:gd name="T4" fmla="*/ 114 w 136"/>
              <a:gd name="T5" fmla="*/ 41 h 133"/>
              <a:gd name="T6" fmla="*/ 110 w 136"/>
              <a:gd name="T7" fmla="*/ 52 h 133"/>
              <a:gd name="T8" fmla="*/ 108 w 136"/>
              <a:gd name="T9" fmla="*/ 64 h 133"/>
              <a:gd name="T10" fmla="*/ 104 w 136"/>
              <a:gd name="T11" fmla="*/ 80 h 133"/>
              <a:gd name="T12" fmla="*/ 98 w 136"/>
              <a:gd name="T13" fmla="*/ 100 h 133"/>
              <a:gd name="T14" fmla="*/ 95 w 136"/>
              <a:gd name="T15" fmla="*/ 121 h 133"/>
              <a:gd name="T16" fmla="*/ 83 w 136"/>
              <a:gd name="T17" fmla="*/ 133 h 133"/>
              <a:gd name="T18" fmla="*/ 85 w 136"/>
              <a:gd name="T19" fmla="*/ 111 h 133"/>
              <a:gd name="T20" fmla="*/ 89 w 136"/>
              <a:gd name="T21" fmla="*/ 92 h 133"/>
              <a:gd name="T22" fmla="*/ 91 w 136"/>
              <a:gd name="T23" fmla="*/ 74 h 133"/>
              <a:gd name="T24" fmla="*/ 93 w 136"/>
              <a:gd name="T25" fmla="*/ 60 h 133"/>
              <a:gd name="T26" fmla="*/ 93 w 136"/>
              <a:gd name="T27" fmla="*/ 49 h 133"/>
              <a:gd name="T28" fmla="*/ 95 w 136"/>
              <a:gd name="T29" fmla="*/ 41 h 133"/>
              <a:gd name="T30" fmla="*/ 95 w 136"/>
              <a:gd name="T31" fmla="*/ 35 h 133"/>
              <a:gd name="T32" fmla="*/ 95 w 136"/>
              <a:gd name="T33" fmla="*/ 31 h 133"/>
              <a:gd name="T34" fmla="*/ 95 w 136"/>
              <a:gd name="T35" fmla="*/ 25 h 133"/>
              <a:gd name="T36" fmla="*/ 91 w 136"/>
              <a:gd name="T37" fmla="*/ 21 h 133"/>
              <a:gd name="T38" fmla="*/ 87 w 136"/>
              <a:gd name="T39" fmla="*/ 19 h 133"/>
              <a:gd name="T40" fmla="*/ 79 w 136"/>
              <a:gd name="T41" fmla="*/ 19 h 133"/>
              <a:gd name="T42" fmla="*/ 71 w 136"/>
              <a:gd name="T43" fmla="*/ 19 h 133"/>
              <a:gd name="T44" fmla="*/ 55 w 136"/>
              <a:gd name="T45" fmla="*/ 19 h 133"/>
              <a:gd name="T46" fmla="*/ 40 w 136"/>
              <a:gd name="T47" fmla="*/ 19 h 133"/>
              <a:gd name="T48" fmla="*/ 26 w 136"/>
              <a:gd name="T49" fmla="*/ 21 h 133"/>
              <a:gd name="T50" fmla="*/ 10 w 136"/>
              <a:gd name="T51" fmla="*/ 21 h 133"/>
              <a:gd name="T52" fmla="*/ 0 w 136"/>
              <a:gd name="T53" fmla="*/ 19 h 133"/>
              <a:gd name="T54" fmla="*/ 26 w 136"/>
              <a:gd name="T55" fmla="*/ 15 h 133"/>
              <a:gd name="T56" fmla="*/ 53 w 136"/>
              <a:gd name="T57" fmla="*/ 13 h 133"/>
              <a:gd name="T58" fmla="*/ 65 w 136"/>
              <a:gd name="T59" fmla="*/ 11 h 133"/>
              <a:gd name="T60" fmla="*/ 75 w 136"/>
              <a:gd name="T61" fmla="*/ 9 h 133"/>
              <a:gd name="T62" fmla="*/ 83 w 136"/>
              <a:gd name="T63" fmla="*/ 7 h 133"/>
              <a:gd name="T64" fmla="*/ 87 w 136"/>
              <a:gd name="T65" fmla="*/ 5 h 133"/>
              <a:gd name="T66" fmla="*/ 91 w 136"/>
              <a:gd name="T67" fmla="*/ 1 h 133"/>
              <a:gd name="T68" fmla="*/ 98 w 136"/>
              <a:gd name="T69" fmla="*/ 0 h 133"/>
              <a:gd name="T70" fmla="*/ 100 w 136"/>
              <a:gd name="T71" fmla="*/ 1 h 133"/>
              <a:gd name="T72" fmla="*/ 106 w 136"/>
              <a:gd name="T73" fmla="*/ 1 h 133"/>
              <a:gd name="T74" fmla="*/ 120 w 136"/>
              <a:gd name="T75" fmla="*/ 9 h 133"/>
              <a:gd name="T76" fmla="*/ 128 w 136"/>
              <a:gd name="T77" fmla="*/ 13 h 133"/>
              <a:gd name="T78" fmla="*/ 132 w 136"/>
              <a:gd name="T79" fmla="*/ 15 h 133"/>
              <a:gd name="T80" fmla="*/ 136 w 136"/>
              <a:gd name="T81" fmla="*/ 19 h 133"/>
              <a:gd name="T82" fmla="*/ 136 w 136"/>
              <a:gd name="T83" fmla="*/ 21 h 133"/>
              <a:gd name="T84" fmla="*/ 128 w 136"/>
              <a:gd name="T85" fmla="*/ 25 h 133"/>
              <a:gd name="T86" fmla="*/ 122 w 136"/>
              <a:gd name="T87" fmla="*/ 29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6" h="133">
                <a:moveTo>
                  <a:pt x="122" y="29"/>
                </a:moveTo>
                <a:lnTo>
                  <a:pt x="120" y="29"/>
                </a:lnTo>
                <a:lnTo>
                  <a:pt x="120" y="31"/>
                </a:lnTo>
                <a:lnTo>
                  <a:pt x="118" y="35"/>
                </a:lnTo>
                <a:lnTo>
                  <a:pt x="116" y="37"/>
                </a:lnTo>
                <a:lnTo>
                  <a:pt x="114" y="41"/>
                </a:lnTo>
                <a:lnTo>
                  <a:pt x="112" y="47"/>
                </a:lnTo>
                <a:lnTo>
                  <a:pt x="110" y="52"/>
                </a:lnTo>
                <a:lnTo>
                  <a:pt x="110" y="58"/>
                </a:lnTo>
                <a:lnTo>
                  <a:pt x="108" y="64"/>
                </a:lnTo>
                <a:lnTo>
                  <a:pt x="106" y="72"/>
                </a:lnTo>
                <a:lnTo>
                  <a:pt x="104" y="80"/>
                </a:lnTo>
                <a:lnTo>
                  <a:pt x="100" y="90"/>
                </a:lnTo>
                <a:lnTo>
                  <a:pt x="98" y="100"/>
                </a:lnTo>
                <a:lnTo>
                  <a:pt x="97" y="109"/>
                </a:lnTo>
                <a:lnTo>
                  <a:pt x="95" y="121"/>
                </a:lnTo>
                <a:lnTo>
                  <a:pt x="93" y="133"/>
                </a:lnTo>
                <a:lnTo>
                  <a:pt x="83" y="133"/>
                </a:lnTo>
                <a:lnTo>
                  <a:pt x="83" y="121"/>
                </a:lnTo>
                <a:lnTo>
                  <a:pt x="85" y="111"/>
                </a:lnTo>
                <a:lnTo>
                  <a:pt x="87" y="102"/>
                </a:lnTo>
                <a:lnTo>
                  <a:pt x="89" y="92"/>
                </a:lnTo>
                <a:lnTo>
                  <a:pt x="89" y="82"/>
                </a:lnTo>
                <a:lnTo>
                  <a:pt x="91" y="74"/>
                </a:lnTo>
                <a:lnTo>
                  <a:pt x="91" y="66"/>
                </a:lnTo>
                <a:lnTo>
                  <a:pt x="93" y="60"/>
                </a:lnTo>
                <a:lnTo>
                  <a:pt x="93" y="54"/>
                </a:lnTo>
                <a:lnTo>
                  <a:pt x="93" y="49"/>
                </a:lnTo>
                <a:lnTo>
                  <a:pt x="95" y="45"/>
                </a:lnTo>
                <a:lnTo>
                  <a:pt x="95" y="41"/>
                </a:lnTo>
                <a:lnTo>
                  <a:pt x="95" y="37"/>
                </a:lnTo>
                <a:lnTo>
                  <a:pt x="95" y="35"/>
                </a:lnTo>
                <a:lnTo>
                  <a:pt x="95" y="33"/>
                </a:lnTo>
                <a:lnTo>
                  <a:pt x="95" y="31"/>
                </a:lnTo>
                <a:lnTo>
                  <a:pt x="95" y="29"/>
                </a:lnTo>
                <a:lnTo>
                  <a:pt x="95" y="25"/>
                </a:lnTo>
                <a:lnTo>
                  <a:pt x="93" y="23"/>
                </a:lnTo>
                <a:lnTo>
                  <a:pt x="91" y="21"/>
                </a:lnTo>
                <a:lnTo>
                  <a:pt x="89" y="21"/>
                </a:lnTo>
                <a:lnTo>
                  <a:pt x="87" y="19"/>
                </a:lnTo>
                <a:lnTo>
                  <a:pt x="83" y="19"/>
                </a:lnTo>
                <a:lnTo>
                  <a:pt x="79" y="19"/>
                </a:lnTo>
                <a:lnTo>
                  <a:pt x="77" y="19"/>
                </a:lnTo>
                <a:lnTo>
                  <a:pt x="71" y="19"/>
                </a:lnTo>
                <a:lnTo>
                  <a:pt x="65" y="19"/>
                </a:lnTo>
                <a:lnTo>
                  <a:pt x="55" y="19"/>
                </a:lnTo>
                <a:lnTo>
                  <a:pt x="46" y="19"/>
                </a:lnTo>
                <a:lnTo>
                  <a:pt x="40" y="19"/>
                </a:lnTo>
                <a:lnTo>
                  <a:pt x="32" y="21"/>
                </a:lnTo>
                <a:lnTo>
                  <a:pt x="26" y="21"/>
                </a:lnTo>
                <a:lnTo>
                  <a:pt x="18" y="21"/>
                </a:lnTo>
                <a:lnTo>
                  <a:pt x="10" y="21"/>
                </a:lnTo>
                <a:lnTo>
                  <a:pt x="0" y="21"/>
                </a:lnTo>
                <a:lnTo>
                  <a:pt x="0" y="19"/>
                </a:lnTo>
                <a:lnTo>
                  <a:pt x="14" y="17"/>
                </a:lnTo>
                <a:lnTo>
                  <a:pt x="26" y="15"/>
                </a:lnTo>
                <a:lnTo>
                  <a:pt x="38" y="15"/>
                </a:lnTo>
                <a:lnTo>
                  <a:pt x="53" y="13"/>
                </a:lnTo>
                <a:lnTo>
                  <a:pt x="59" y="13"/>
                </a:lnTo>
                <a:lnTo>
                  <a:pt x="65" y="11"/>
                </a:lnTo>
                <a:lnTo>
                  <a:pt x="71" y="11"/>
                </a:lnTo>
                <a:lnTo>
                  <a:pt x="75" y="9"/>
                </a:lnTo>
                <a:lnTo>
                  <a:pt x="79" y="9"/>
                </a:lnTo>
                <a:lnTo>
                  <a:pt x="83" y="7"/>
                </a:lnTo>
                <a:lnTo>
                  <a:pt x="85" y="5"/>
                </a:lnTo>
                <a:lnTo>
                  <a:pt x="87" y="5"/>
                </a:lnTo>
                <a:lnTo>
                  <a:pt x="89" y="3"/>
                </a:lnTo>
                <a:lnTo>
                  <a:pt x="91" y="1"/>
                </a:lnTo>
                <a:lnTo>
                  <a:pt x="95" y="0"/>
                </a:lnTo>
                <a:lnTo>
                  <a:pt x="98" y="0"/>
                </a:lnTo>
                <a:lnTo>
                  <a:pt x="98" y="0"/>
                </a:lnTo>
                <a:lnTo>
                  <a:pt x="100" y="1"/>
                </a:lnTo>
                <a:lnTo>
                  <a:pt x="102" y="1"/>
                </a:lnTo>
                <a:lnTo>
                  <a:pt x="106" y="1"/>
                </a:lnTo>
                <a:lnTo>
                  <a:pt x="112" y="5"/>
                </a:lnTo>
                <a:lnTo>
                  <a:pt x="120" y="9"/>
                </a:lnTo>
                <a:lnTo>
                  <a:pt x="124" y="11"/>
                </a:lnTo>
                <a:lnTo>
                  <a:pt x="128" y="13"/>
                </a:lnTo>
                <a:lnTo>
                  <a:pt x="130" y="15"/>
                </a:lnTo>
                <a:lnTo>
                  <a:pt x="132" y="15"/>
                </a:lnTo>
                <a:lnTo>
                  <a:pt x="134" y="17"/>
                </a:lnTo>
                <a:lnTo>
                  <a:pt x="136" y="19"/>
                </a:lnTo>
                <a:lnTo>
                  <a:pt x="136" y="19"/>
                </a:lnTo>
                <a:lnTo>
                  <a:pt x="136" y="21"/>
                </a:lnTo>
                <a:lnTo>
                  <a:pt x="132" y="23"/>
                </a:lnTo>
                <a:lnTo>
                  <a:pt x="128" y="25"/>
                </a:lnTo>
                <a:lnTo>
                  <a:pt x="122" y="29"/>
                </a:lnTo>
                <a:lnTo>
                  <a:pt x="122" y="2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4" name="Freeform 194"/>
          <p:cNvSpPr>
            <a:spLocks/>
          </p:cNvSpPr>
          <p:nvPr/>
        </p:nvSpPr>
        <p:spPr bwMode="auto">
          <a:xfrm>
            <a:off x="9506012" y="823717"/>
            <a:ext cx="337317" cy="2117646"/>
          </a:xfrm>
          <a:custGeom>
            <a:avLst/>
            <a:gdLst>
              <a:gd name="T0" fmla="*/ 58 w 66"/>
              <a:gd name="T1" fmla="*/ 171 h 318"/>
              <a:gd name="T2" fmla="*/ 58 w 66"/>
              <a:gd name="T3" fmla="*/ 202 h 318"/>
              <a:gd name="T4" fmla="*/ 58 w 66"/>
              <a:gd name="T5" fmla="*/ 230 h 318"/>
              <a:gd name="T6" fmla="*/ 57 w 66"/>
              <a:gd name="T7" fmla="*/ 255 h 318"/>
              <a:gd name="T8" fmla="*/ 57 w 66"/>
              <a:gd name="T9" fmla="*/ 279 h 318"/>
              <a:gd name="T10" fmla="*/ 53 w 66"/>
              <a:gd name="T11" fmla="*/ 298 h 318"/>
              <a:gd name="T12" fmla="*/ 51 w 66"/>
              <a:gd name="T13" fmla="*/ 310 h 318"/>
              <a:gd name="T14" fmla="*/ 45 w 66"/>
              <a:gd name="T15" fmla="*/ 316 h 318"/>
              <a:gd name="T16" fmla="*/ 37 w 66"/>
              <a:gd name="T17" fmla="*/ 316 h 318"/>
              <a:gd name="T18" fmla="*/ 27 w 66"/>
              <a:gd name="T19" fmla="*/ 308 h 318"/>
              <a:gd name="T20" fmla="*/ 19 w 66"/>
              <a:gd name="T21" fmla="*/ 294 h 318"/>
              <a:gd name="T22" fmla="*/ 17 w 66"/>
              <a:gd name="T23" fmla="*/ 283 h 318"/>
              <a:gd name="T24" fmla="*/ 15 w 66"/>
              <a:gd name="T25" fmla="*/ 275 h 318"/>
              <a:gd name="T26" fmla="*/ 15 w 66"/>
              <a:gd name="T27" fmla="*/ 267 h 318"/>
              <a:gd name="T28" fmla="*/ 17 w 66"/>
              <a:gd name="T29" fmla="*/ 253 h 318"/>
              <a:gd name="T30" fmla="*/ 19 w 66"/>
              <a:gd name="T31" fmla="*/ 237 h 318"/>
              <a:gd name="T32" fmla="*/ 23 w 66"/>
              <a:gd name="T33" fmla="*/ 204 h 318"/>
              <a:gd name="T34" fmla="*/ 25 w 66"/>
              <a:gd name="T35" fmla="*/ 159 h 318"/>
              <a:gd name="T36" fmla="*/ 25 w 66"/>
              <a:gd name="T37" fmla="*/ 122 h 318"/>
              <a:gd name="T38" fmla="*/ 23 w 66"/>
              <a:gd name="T39" fmla="*/ 100 h 318"/>
              <a:gd name="T40" fmla="*/ 23 w 66"/>
              <a:gd name="T41" fmla="*/ 81 h 318"/>
              <a:gd name="T42" fmla="*/ 21 w 66"/>
              <a:gd name="T43" fmla="*/ 65 h 318"/>
              <a:gd name="T44" fmla="*/ 19 w 66"/>
              <a:gd name="T45" fmla="*/ 51 h 318"/>
              <a:gd name="T46" fmla="*/ 17 w 66"/>
              <a:gd name="T47" fmla="*/ 39 h 318"/>
              <a:gd name="T48" fmla="*/ 15 w 66"/>
              <a:gd name="T49" fmla="*/ 32 h 318"/>
              <a:gd name="T50" fmla="*/ 11 w 66"/>
              <a:gd name="T51" fmla="*/ 26 h 318"/>
              <a:gd name="T52" fmla="*/ 6 w 66"/>
              <a:gd name="T53" fmla="*/ 18 h 318"/>
              <a:gd name="T54" fmla="*/ 2 w 66"/>
              <a:gd name="T55" fmla="*/ 10 h 318"/>
              <a:gd name="T56" fmla="*/ 2 w 66"/>
              <a:gd name="T57" fmla="*/ 4 h 318"/>
              <a:gd name="T58" fmla="*/ 4 w 66"/>
              <a:gd name="T59" fmla="*/ 2 h 318"/>
              <a:gd name="T60" fmla="*/ 8 w 66"/>
              <a:gd name="T61" fmla="*/ 0 h 318"/>
              <a:gd name="T62" fmla="*/ 15 w 66"/>
              <a:gd name="T63" fmla="*/ 0 h 318"/>
              <a:gd name="T64" fmla="*/ 29 w 66"/>
              <a:gd name="T65" fmla="*/ 2 h 318"/>
              <a:gd name="T66" fmla="*/ 45 w 66"/>
              <a:gd name="T67" fmla="*/ 8 h 318"/>
              <a:gd name="T68" fmla="*/ 58 w 66"/>
              <a:gd name="T69" fmla="*/ 14 h 318"/>
              <a:gd name="T70" fmla="*/ 64 w 66"/>
              <a:gd name="T71" fmla="*/ 20 h 318"/>
              <a:gd name="T72" fmla="*/ 64 w 66"/>
              <a:gd name="T73" fmla="*/ 30 h 318"/>
              <a:gd name="T74" fmla="*/ 62 w 66"/>
              <a:gd name="T75" fmla="*/ 37 h 318"/>
              <a:gd name="T76" fmla="*/ 60 w 66"/>
              <a:gd name="T77" fmla="*/ 49 h 318"/>
              <a:gd name="T78" fmla="*/ 58 w 66"/>
              <a:gd name="T79" fmla="*/ 67 h 318"/>
              <a:gd name="T80" fmla="*/ 58 w 66"/>
              <a:gd name="T81" fmla="*/ 81 h 318"/>
              <a:gd name="T82" fmla="*/ 58 w 66"/>
              <a:gd name="T83" fmla="*/ 100 h 318"/>
              <a:gd name="T84" fmla="*/ 58 w 66"/>
              <a:gd name="T85" fmla="*/ 124 h 318"/>
              <a:gd name="T86" fmla="*/ 58 w 66"/>
              <a:gd name="T87" fmla="*/ 155 h 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6" h="318">
                <a:moveTo>
                  <a:pt x="58" y="155"/>
                </a:moveTo>
                <a:lnTo>
                  <a:pt x="58" y="171"/>
                </a:lnTo>
                <a:lnTo>
                  <a:pt x="58" y="187"/>
                </a:lnTo>
                <a:lnTo>
                  <a:pt x="58" y="202"/>
                </a:lnTo>
                <a:lnTo>
                  <a:pt x="58" y="216"/>
                </a:lnTo>
                <a:lnTo>
                  <a:pt x="58" y="230"/>
                </a:lnTo>
                <a:lnTo>
                  <a:pt x="58" y="243"/>
                </a:lnTo>
                <a:lnTo>
                  <a:pt x="57" y="255"/>
                </a:lnTo>
                <a:lnTo>
                  <a:pt x="57" y="267"/>
                </a:lnTo>
                <a:lnTo>
                  <a:pt x="57" y="279"/>
                </a:lnTo>
                <a:lnTo>
                  <a:pt x="55" y="288"/>
                </a:lnTo>
                <a:lnTo>
                  <a:pt x="53" y="298"/>
                </a:lnTo>
                <a:lnTo>
                  <a:pt x="51" y="304"/>
                </a:lnTo>
                <a:lnTo>
                  <a:pt x="51" y="310"/>
                </a:lnTo>
                <a:lnTo>
                  <a:pt x="49" y="314"/>
                </a:lnTo>
                <a:lnTo>
                  <a:pt x="45" y="316"/>
                </a:lnTo>
                <a:lnTo>
                  <a:pt x="43" y="318"/>
                </a:lnTo>
                <a:lnTo>
                  <a:pt x="37" y="316"/>
                </a:lnTo>
                <a:lnTo>
                  <a:pt x="31" y="314"/>
                </a:lnTo>
                <a:lnTo>
                  <a:pt x="27" y="308"/>
                </a:lnTo>
                <a:lnTo>
                  <a:pt x="23" y="302"/>
                </a:lnTo>
                <a:lnTo>
                  <a:pt x="19" y="294"/>
                </a:lnTo>
                <a:lnTo>
                  <a:pt x="17" y="288"/>
                </a:lnTo>
                <a:lnTo>
                  <a:pt x="17" y="283"/>
                </a:lnTo>
                <a:lnTo>
                  <a:pt x="15" y="277"/>
                </a:lnTo>
                <a:lnTo>
                  <a:pt x="15" y="275"/>
                </a:lnTo>
                <a:lnTo>
                  <a:pt x="15" y="271"/>
                </a:lnTo>
                <a:lnTo>
                  <a:pt x="15" y="267"/>
                </a:lnTo>
                <a:lnTo>
                  <a:pt x="15" y="261"/>
                </a:lnTo>
                <a:lnTo>
                  <a:pt x="17" y="253"/>
                </a:lnTo>
                <a:lnTo>
                  <a:pt x="17" y="245"/>
                </a:lnTo>
                <a:lnTo>
                  <a:pt x="19" y="237"/>
                </a:lnTo>
                <a:lnTo>
                  <a:pt x="21" y="226"/>
                </a:lnTo>
                <a:lnTo>
                  <a:pt x="23" y="204"/>
                </a:lnTo>
                <a:lnTo>
                  <a:pt x="23" y="183"/>
                </a:lnTo>
                <a:lnTo>
                  <a:pt x="25" y="159"/>
                </a:lnTo>
                <a:lnTo>
                  <a:pt x="25" y="134"/>
                </a:lnTo>
                <a:lnTo>
                  <a:pt x="25" y="122"/>
                </a:lnTo>
                <a:lnTo>
                  <a:pt x="23" y="112"/>
                </a:lnTo>
                <a:lnTo>
                  <a:pt x="23" y="100"/>
                </a:lnTo>
                <a:lnTo>
                  <a:pt x="23" y="90"/>
                </a:lnTo>
                <a:lnTo>
                  <a:pt x="23" y="81"/>
                </a:lnTo>
                <a:lnTo>
                  <a:pt x="21" y="73"/>
                </a:lnTo>
                <a:lnTo>
                  <a:pt x="21" y="65"/>
                </a:lnTo>
                <a:lnTo>
                  <a:pt x="21" y="57"/>
                </a:lnTo>
                <a:lnTo>
                  <a:pt x="19" y="51"/>
                </a:lnTo>
                <a:lnTo>
                  <a:pt x="19" y="45"/>
                </a:lnTo>
                <a:lnTo>
                  <a:pt x="17" y="39"/>
                </a:lnTo>
                <a:lnTo>
                  <a:pt x="15" y="36"/>
                </a:lnTo>
                <a:lnTo>
                  <a:pt x="15" y="32"/>
                </a:lnTo>
                <a:lnTo>
                  <a:pt x="13" y="28"/>
                </a:lnTo>
                <a:lnTo>
                  <a:pt x="11" y="26"/>
                </a:lnTo>
                <a:lnTo>
                  <a:pt x="10" y="22"/>
                </a:lnTo>
                <a:lnTo>
                  <a:pt x="6" y="18"/>
                </a:lnTo>
                <a:lnTo>
                  <a:pt x="2" y="14"/>
                </a:lnTo>
                <a:lnTo>
                  <a:pt x="2" y="10"/>
                </a:lnTo>
                <a:lnTo>
                  <a:pt x="0" y="6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6" y="2"/>
                </a:lnTo>
                <a:lnTo>
                  <a:pt x="8" y="0"/>
                </a:lnTo>
                <a:lnTo>
                  <a:pt x="11" y="0"/>
                </a:lnTo>
                <a:lnTo>
                  <a:pt x="15" y="0"/>
                </a:lnTo>
                <a:lnTo>
                  <a:pt x="21" y="2"/>
                </a:lnTo>
                <a:lnTo>
                  <a:pt x="29" y="2"/>
                </a:lnTo>
                <a:lnTo>
                  <a:pt x="37" y="4"/>
                </a:lnTo>
                <a:lnTo>
                  <a:pt x="45" y="8"/>
                </a:lnTo>
                <a:lnTo>
                  <a:pt x="53" y="12"/>
                </a:lnTo>
                <a:lnTo>
                  <a:pt x="58" y="14"/>
                </a:lnTo>
                <a:lnTo>
                  <a:pt x="62" y="18"/>
                </a:lnTo>
                <a:lnTo>
                  <a:pt x="64" y="20"/>
                </a:lnTo>
                <a:lnTo>
                  <a:pt x="66" y="22"/>
                </a:lnTo>
                <a:lnTo>
                  <a:pt x="64" y="30"/>
                </a:lnTo>
                <a:lnTo>
                  <a:pt x="64" y="34"/>
                </a:lnTo>
                <a:lnTo>
                  <a:pt x="62" y="37"/>
                </a:lnTo>
                <a:lnTo>
                  <a:pt x="62" y="43"/>
                </a:lnTo>
                <a:lnTo>
                  <a:pt x="60" y="49"/>
                </a:lnTo>
                <a:lnTo>
                  <a:pt x="58" y="57"/>
                </a:lnTo>
                <a:lnTo>
                  <a:pt x="58" y="67"/>
                </a:lnTo>
                <a:lnTo>
                  <a:pt x="58" y="73"/>
                </a:lnTo>
                <a:lnTo>
                  <a:pt x="58" y="81"/>
                </a:lnTo>
                <a:lnTo>
                  <a:pt x="58" y="90"/>
                </a:lnTo>
                <a:lnTo>
                  <a:pt x="58" y="100"/>
                </a:lnTo>
                <a:lnTo>
                  <a:pt x="58" y="112"/>
                </a:lnTo>
                <a:lnTo>
                  <a:pt x="58" y="124"/>
                </a:lnTo>
                <a:lnTo>
                  <a:pt x="58" y="137"/>
                </a:lnTo>
                <a:lnTo>
                  <a:pt x="58" y="155"/>
                </a:lnTo>
                <a:lnTo>
                  <a:pt x="58" y="15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" name="Freeform 195"/>
          <p:cNvSpPr>
            <a:spLocks/>
          </p:cNvSpPr>
          <p:nvPr/>
        </p:nvSpPr>
        <p:spPr bwMode="auto">
          <a:xfrm>
            <a:off x="9982223" y="595873"/>
            <a:ext cx="347241" cy="2506332"/>
          </a:xfrm>
          <a:custGeom>
            <a:avLst/>
            <a:gdLst>
              <a:gd name="T0" fmla="*/ 60 w 68"/>
              <a:gd name="T1" fmla="*/ 39 h 374"/>
              <a:gd name="T2" fmla="*/ 58 w 68"/>
              <a:gd name="T3" fmla="*/ 49 h 374"/>
              <a:gd name="T4" fmla="*/ 58 w 68"/>
              <a:gd name="T5" fmla="*/ 59 h 374"/>
              <a:gd name="T6" fmla="*/ 58 w 68"/>
              <a:gd name="T7" fmla="*/ 67 h 374"/>
              <a:gd name="T8" fmla="*/ 58 w 68"/>
              <a:gd name="T9" fmla="*/ 78 h 374"/>
              <a:gd name="T10" fmla="*/ 57 w 68"/>
              <a:gd name="T11" fmla="*/ 92 h 374"/>
              <a:gd name="T12" fmla="*/ 57 w 68"/>
              <a:gd name="T13" fmla="*/ 112 h 374"/>
              <a:gd name="T14" fmla="*/ 57 w 68"/>
              <a:gd name="T15" fmla="*/ 133 h 374"/>
              <a:gd name="T16" fmla="*/ 57 w 68"/>
              <a:gd name="T17" fmla="*/ 161 h 374"/>
              <a:gd name="T18" fmla="*/ 57 w 68"/>
              <a:gd name="T19" fmla="*/ 190 h 374"/>
              <a:gd name="T20" fmla="*/ 57 w 68"/>
              <a:gd name="T21" fmla="*/ 223 h 374"/>
              <a:gd name="T22" fmla="*/ 57 w 68"/>
              <a:gd name="T23" fmla="*/ 253 h 374"/>
              <a:gd name="T24" fmla="*/ 57 w 68"/>
              <a:gd name="T25" fmla="*/ 280 h 374"/>
              <a:gd name="T26" fmla="*/ 57 w 68"/>
              <a:gd name="T27" fmla="*/ 304 h 374"/>
              <a:gd name="T28" fmla="*/ 57 w 68"/>
              <a:gd name="T29" fmla="*/ 321 h 374"/>
              <a:gd name="T30" fmla="*/ 57 w 68"/>
              <a:gd name="T31" fmla="*/ 337 h 374"/>
              <a:gd name="T32" fmla="*/ 57 w 68"/>
              <a:gd name="T33" fmla="*/ 349 h 374"/>
              <a:gd name="T34" fmla="*/ 55 w 68"/>
              <a:gd name="T35" fmla="*/ 357 h 374"/>
              <a:gd name="T36" fmla="*/ 53 w 68"/>
              <a:gd name="T37" fmla="*/ 367 h 374"/>
              <a:gd name="T38" fmla="*/ 47 w 68"/>
              <a:gd name="T39" fmla="*/ 374 h 374"/>
              <a:gd name="T40" fmla="*/ 37 w 68"/>
              <a:gd name="T41" fmla="*/ 374 h 374"/>
              <a:gd name="T42" fmla="*/ 29 w 68"/>
              <a:gd name="T43" fmla="*/ 367 h 374"/>
              <a:gd name="T44" fmla="*/ 23 w 68"/>
              <a:gd name="T45" fmla="*/ 355 h 374"/>
              <a:gd name="T46" fmla="*/ 17 w 68"/>
              <a:gd name="T47" fmla="*/ 343 h 374"/>
              <a:gd name="T48" fmla="*/ 15 w 68"/>
              <a:gd name="T49" fmla="*/ 335 h 374"/>
              <a:gd name="T50" fmla="*/ 15 w 68"/>
              <a:gd name="T51" fmla="*/ 327 h 374"/>
              <a:gd name="T52" fmla="*/ 15 w 68"/>
              <a:gd name="T53" fmla="*/ 316 h 374"/>
              <a:gd name="T54" fmla="*/ 15 w 68"/>
              <a:gd name="T55" fmla="*/ 302 h 374"/>
              <a:gd name="T56" fmla="*/ 17 w 68"/>
              <a:gd name="T57" fmla="*/ 276 h 374"/>
              <a:gd name="T58" fmla="*/ 21 w 68"/>
              <a:gd name="T59" fmla="*/ 239 h 374"/>
              <a:gd name="T60" fmla="*/ 21 w 68"/>
              <a:gd name="T61" fmla="*/ 208 h 374"/>
              <a:gd name="T62" fmla="*/ 21 w 68"/>
              <a:gd name="T63" fmla="*/ 190 h 374"/>
              <a:gd name="T64" fmla="*/ 21 w 68"/>
              <a:gd name="T65" fmla="*/ 174 h 374"/>
              <a:gd name="T66" fmla="*/ 21 w 68"/>
              <a:gd name="T67" fmla="*/ 161 h 374"/>
              <a:gd name="T68" fmla="*/ 21 w 68"/>
              <a:gd name="T69" fmla="*/ 149 h 374"/>
              <a:gd name="T70" fmla="*/ 21 w 68"/>
              <a:gd name="T71" fmla="*/ 135 h 374"/>
              <a:gd name="T72" fmla="*/ 21 w 68"/>
              <a:gd name="T73" fmla="*/ 118 h 374"/>
              <a:gd name="T74" fmla="*/ 19 w 68"/>
              <a:gd name="T75" fmla="*/ 94 h 374"/>
              <a:gd name="T76" fmla="*/ 17 w 68"/>
              <a:gd name="T77" fmla="*/ 70 h 374"/>
              <a:gd name="T78" fmla="*/ 15 w 68"/>
              <a:gd name="T79" fmla="*/ 49 h 374"/>
              <a:gd name="T80" fmla="*/ 13 w 68"/>
              <a:gd name="T81" fmla="*/ 33 h 374"/>
              <a:gd name="T82" fmla="*/ 10 w 68"/>
              <a:gd name="T83" fmla="*/ 23 h 374"/>
              <a:gd name="T84" fmla="*/ 4 w 68"/>
              <a:gd name="T85" fmla="*/ 18 h 374"/>
              <a:gd name="T86" fmla="*/ 0 w 68"/>
              <a:gd name="T87" fmla="*/ 8 h 374"/>
              <a:gd name="T88" fmla="*/ 4 w 68"/>
              <a:gd name="T89" fmla="*/ 2 h 374"/>
              <a:gd name="T90" fmla="*/ 8 w 68"/>
              <a:gd name="T91" fmla="*/ 0 h 374"/>
              <a:gd name="T92" fmla="*/ 13 w 68"/>
              <a:gd name="T93" fmla="*/ 0 h 374"/>
              <a:gd name="T94" fmla="*/ 23 w 68"/>
              <a:gd name="T95" fmla="*/ 0 h 374"/>
              <a:gd name="T96" fmla="*/ 39 w 68"/>
              <a:gd name="T97" fmla="*/ 4 h 374"/>
              <a:gd name="T98" fmla="*/ 55 w 68"/>
              <a:gd name="T99" fmla="*/ 12 h 374"/>
              <a:gd name="T100" fmla="*/ 64 w 68"/>
              <a:gd name="T101" fmla="*/ 19 h 374"/>
              <a:gd name="T102" fmla="*/ 68 w 68"/>
              <a:gd name="T103" fmla="*/ 25 h 374"/>
              <a:gd name="T104" fmla="*/ 60 w 68"/>
              <a:gd name="T105" fmla="*/ 35 h 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8" h="374">
                <a:moveTo>
                  <a:pt x="60" y="35"/>
                </a:moveTo>
                <a:lnTo>
                  <a:pt x="60" y="39"/>
                </a:lnTo>
                <a:lnTo>
                  <a:pt x="58" y="43"/>
                </a:lnTo>
                <a:lnTo>
                  <a:pt x="58" y="49"/>
                </a:lnTo>
                <a:lnTo>
                  <a:pt x="58" y="55"/>
                </a:lnTo>
                <a:lnTo>
                  <a:pt x="58" y="59"/>
                </a:lnTo>
                <a:lnTo>
                  <a:pt x="58" y="63"/>
                </a:lnTo>
                <a:lnTo>
                  <a:pt x="58" y="67"/>
                </a:lnTo>
                <a:lnTo>
                  <a:pt x="58" y="72"/>
                </a:lnTo>
                <a:lnTo>
                  <a:pt x="58" y="78"/>
                </a:lnTo>
                <a:lnTo>
                  <a:pt x="57" y="84"/>
                </a:lnTo>
                <a:lnTo>
                  <a:pt x="57" y="92"/>
                </a:lnTo>
                <a:lnTo>
                  <a:pt x="57" y="102"/>
                </a:lnTo>
                <a:lnTo>
                  <a:pt x="57" y="112"/>
                </a:lnTo>
                <a:lnTo>
                  <a:pt x="57" y="121"/>
                </a:lnTo>
                <a:lnTo>
                  <a:pt x="57" y="133"/>
                </a:lnTo>
                <a:lnTo>
                  <a:pt x="57" y="147"/>
                </a:lnTo>
                <a:lnTo>
                  <a:pt x="57" y="161"/>
                </a:lnTo>
                <a:lnTo>
                  <a:pt x="57" y="174"/>
                </a:lnTo>
                <a:lnTo>
                  <a:pt x="57" y="190"/>
                </a:lnTo>
                <a:lnTo>
                  <a:pt x="57" y="208"/>
                </a:lnTo>
                <a:lnTo>
                  <a:pt x="57" y="223"/>
                </a:lnTo>
                <a:lnTo>
                  <a:pt x="57" y="239"/>
                </a:lnTo>
                <a:lnTo>
                  <a:pt x="57" y="253"/>
                </a:lnTo>
                <a:lnTo>
                  <a:pt x="57" y="267"/>
                </a:lnTo>
                <a:lnTo>
                  <a:pt x="57" y="280"/>
                </a:lnTo>
                <a:lnTo>
                  <a:pt x="57" y="292"/>
                </a:lnTo>
                <a:lnTo>
                  <a:pt x="57" y="304"/>
                </a:lnTo>
                <a:lnTo>
                  <a:pt x="57" y="314"/>
                </a:lnTo>
                <a:lnTo>
                  <a:pt x="57" y="321"/>
                </a:lnTo>
                <a:lnTo>
                  <a:pt x="57" y="329"/>
                </a:lnTo>
                <a:lnTo>
                  <a:pt x="57" y="337"/>
                </a:lnTo>
                <a:lnTo>
                  <a:pt x="57" y="343"/>
                </a:lnTo>
                <a:lnTo>
                  <a:pt x="57" y="349"/>
                </a:lnTo>
                <a:lnTo>
                  <a:pt x="55" y="353"/>
                </a:lnTo>
                <a:lnTo>
                  <a:pt x="55" y="357"/>
                </a:lnTo>
                <a:lnTo>
                  <a:pt x="55" y="361"/>
                </a:lnTo>
                <a:lnTo>
                  <a:pt x="53" y="367"/>
                </a:lnTo>
                <a:lnTo>
                  <a:pt x="49" y="370"/>
                </a:lnTo>
                <a:lnTo>
                  <a:pt x="47" y="374"/>
                </a:lnTo>
                <a:lnTo>
                  <a:pt x="41" y="374"/>
                </a:lnTo>
                <a:lnTo>
                  <a:pt x="37" y="374"/>
                </a:lnTo>
                <a:lnTo>
                  <a:pt x="33" y="370"/>
                </a:lnTo>
                <a:lnTo>
                  <a:pt x="29" y="367"/>
                </a:lnTo>
                <a:lnTo>
                  <a:pt x="25" y="361"/>
                </a:lnTo>
                <a:lnTo>
                  <a:pt x="23" y="355"/>
                </a:lnTo>
                <a:lnTo>
                  <a:pt x="19" y="349"/>
                </a:lnTo>
                <a:lnTo>
                  <a:pt x="17" y="343"/>
                </a:lnTo>
                <a:lnTo>
                  <a:pt x="17" y="339"/>
                </a:lnTo>
                <a:lnTo>
                  <a:pt x="15" y="335"/>
                </a:lnTo>
                <a:lnTo>
                  <a:pt x="15" y="331"/>
                </a:lnTo>
                <a:lnTo>
                  <a:pt x="15" y="327"/>
                </a:lnTo>
                <a:lnTo>
                  <a:pt x="15" y="321"/>
                </a:lnTo>
                <a:lnTo>
                  <a:pt x="15" y="316"/>
                </a:lnTo>
                <a:lnTo>
                  <a:pt x="15" y="310"/>
                </a:lnTo>
                <a:lnTo>
                  <a:pt x="15" y="302"/>
                </a:lnTo>
                <a:lnTo>
                  <a:pt x="17" y="294"/>
                </a:lnTo>
                <a:lnTo>
                  <a:pt x="17" y="276"/>
                </a:lnTo>
                <a:lnTo>
                  <a:pt x="19" y="259"/>
                </a:lnTo>
                <a:lnTo>
                  <a:pt x="21" y="239"/>
                </a:lnTo>
                <a:lnTo>
                  <a:pt x="21" y="218"/>
                </a:lnTo>
                <a:lnTo>
                  <a:pt x="21" y="208"/>
                </a:lnTo>
                <a:lnTo>
                  <a:pt x="21" y="198"/>
                </a:lnTo>
                <a:lnTo>
                  <a:pt x="21" y="190"/>
                </a:lnTo>
                <a:lnTo>
                  <a:pt x="21" y="182"/>
                </a:lnTo>
                <a:lnTo>
                  <a:pt x="21" y="174"/>
                </a:lnTo>
                <a:lnTo>
                  <a:pt x="21" y="167"/>
                </a:lnTo>
                <a:lnTo>
                  <a:pt x="21" y="161"/>
                </a:lnTo>
                <a:lnTo>
                  <a:pt x="21" y="155"/>
                </a:lnTo>
                <a:lnTo>
                  <a:pt x="21" y="149"/>
                </a:lnTo>
                <a:lnTo>
                  <a:pt x="21" y="143"/>
                </a:lnTo>
                <a:lnTo>
                  <a:pt x="21" y="135"/>
                </a:lnTo>
                <a:lnTo>
                  <a:pt x="21" y="125"/>
                </a:lnTo>
                <a:lnTo>
                  <a:pt x="21" y="118"/>
                </a:lnTo>
                <a:lnTo>
                  <a:pt x="19" y="106"/>
                </a:lnTo>
                <a:lnTo>
                  <a:pt x="19" y="94"/>
                </a:lnTo>
                <a:lnTo>
                  <a:pt x="19" y="82"/>
                </a:lnTo>
                <a:lnTo>
                  <a:pt x="17" y="70"/>
                </a:lnTo>
                <a:lnTo>
                  <a:pt x="17" y="59"/>
                </a:lnTo>
                <a:lnTo>
                  <a:pt x="15" y="49"/>
                </a:lnTo>
                <a:lnTo>
                  <a:pt x="15" y="41"/>
                </a:lnTo>
                <a:lnTo>
                  <a:pt x="13" y="33"/>
                </a:lnTo>
                <a:lnTo>
                  <a:pt x="11" y="27"/>
                </a:lnTo>
                <a:lnTo>
                  <a:pt x="10" y="23"/>
                </a:lnTo>
                <a:lnTo>
                  <a:pt x="8" y="21"/>
                </a:lnTo>
                <a:lnTo>
                  <a:pt x="4" y="18"/>
                </a:lnTo>
                <a:lnTo>
                  <a:pt x="2" y="14"/>
                </a:lnTo>
                <a:lnTo>
                  <a:pt x="0" y="8"/>
                </a:lnTo>
                <a:lnTo>
                  <a:pt x="2" y="4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11" y="0"/>
                </a:lnTo>
                <a:lnTo>
                  <a:pt x="13" y="0"/>
                </a:lnTo>
                <a:lnTo>
                  <a:pt x="19" y="0"/>
                </a:lnTo>
                <a:lnTo>
                  <a:pt x="23" y="0"/>
                </a:lnTo>
                <a:lnTo>
                  <a:pt x="31" y="2"/>
                </a:lnTo>
                <a:lnTo>
                  <a:pt x="39" y="4"/>
                </a:lnTo>
                <a:lnTo>
                  <a:pt x="47" y="8"/>
                </a:lnTo>
                <a:lnTo>
                  <a:pt x="55" y="12"/>
                </a:lnTo>
                <a:lnTo>
                  <a:pt x="60" y="16"/>
                </a:lnTo>
                <a:lnTo>
                  <a:pt x="64" y="19"/>
                </a:lnTo>
                <a:lnTo>
                  <a:pt x="66" y="21"/>
                </a:lnTo>
                <a:lnTo>
                  <a:pt x="68" y="25"/>
                </a:lnTo>
                <a:lnTo>
                  <a:pt x="60" y="35"/>
                </a:lnTo>
                <a:lnTo>
                  <a:pt x="60" y="3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6" name="Freeform 196"/>
          <p:cNvSpPr>
            <a:spLocks/>
          </p:cNvSpPr>
          <p:nvPr/>
        </p:nvSpPr>
        <p:spPr bwMode="auto">
          <a:xfrm>
            <a:off x="9277823" y="1359830"/>
            <a:ext cx="406767" cy="120629"/>
          </a:xfrm>
          <a:custGeom>
            <a:avLst/>
            <a:gdLst>
              <a:gd name="T0" fmla="*/ 9 w 82"/>
              <a:gd name="T1" fmla="*/ 13 h 17"/>
              <a:gd name="T2" fmla="*/ 6 w 82"/>
              <a:gd name="T3" fmla="*/ 13 h 17"/>
              <a:gd name="T4" fmla="*/ 2 w 82"/>
              <a:gd name="T5" fmla="*/ 11 h 17"/>
              <a:gd name="T6" fmla="*/ 2 w 82"/>
              <a:gd name="T7" fmla="*/ 11 h 17"/>
              <a:gd name="T8" fmla="*/ 0 w 82"/>
              <a:gd name="T9" fmla="*/ 11 h 17"/>
              <a:gd name="T10" fmla="*/ 2 w 82"/>
              <a:gd name="T11" fmla="*/ 11 h 17"/>
              <a:gd name="T12" fmla="*/ 2 w 82"/>
              <a:gd name="T13" fmla="*/ 11 h 17"/>
              <a:gd name="T14" fmla="*/ 4 w 82"/>
              <a:gd name="T15" fmla="*/ 11 h 17"/>
              <a:gd name="T16" fmla="*/ 8 w 82"/>
              <a:gd name="T17" fmla="*/ 11 h 17"/>
              <a:gd name="T18" fmla="*/ 11 w 82"/>
              <a:gd name="T19" fmla="*/ 11 h 17"/>
              <a:gd name="T20" fmla="*/ 15 w 82"/>
              <a:gd name="T21" fmla="*/ 9 h 17"/>
              <a:gd name="T22" fmla="*/ 19 w 82"/>
              <a:gd name="T23" fmla="*/ 9 h 17"/>
              <a:gd name="T24" fmla="*/ 25 w 82"/>
              <a:gd name="T25" fmla="*/ 7 h 17"/>
              <a:gd name="T26" fmla="*/ 37 w 82"/>
              <a:gd name="T27" fmla="*/ 5 h 17"/>
              <a:gd name="T28" fmla="*/ 51 w 82"/>
              <a:gd name="T29" fmla="*/ 4 h 17"/>
              <a:gd name="T30" fmla="*/ 64 w 82"/>
              <a:gd name="T31" fmla="*/ 2 h 17"/>
              <a:gd name="T32" fmla="*/ 82 w 82"/>
              <a:gd name="T33" fmla="*/ 0 h 17"/>
              <a:gd name="T34" fmla="*/ 80 w 82"/>
              <a:gd name="T35" fmla="*/ 2 h 17"/>
              <a:gd name="T36" fmla="*/ 80 w 82"/>
              <a:gd name="T37" fmla="*/ 4 h 17"/>
              <a:gd name="T38" fmla="*/ 78 w 82"/>
              <a:gd name="T39" fmla="*/ 4 h 17"/>
              <a:gd name="T40" fmla="*/ 74 w 82"/>
              <a:gd name="T41" fmla="*/ 5 h 17"/>
              <a:gd name="T42" fmla="*/ 70 w 82"/>
              <a:gd name="T43" fmla="*/ 7 h 17"/>
              <a:gd name="T44" fmla="*/ 64 w 82"/>
              <a:gd name="T45" fmla="*/ 7 h 17"/>
              <a:gd name="T46" fmla="*/ 58 w 82"/>
              <a:gd name="T47" fmla="*/ 9 h 17"/>
              <a:gd name="T48" fmla="*/ 53 w 82"/>
              <a:gd name="T49" fmla="*/ 11 h 17"/>
              <a:gd name="T50" fmla="*/ 45 w 82"/>
              <a:gd name="T51" fmla="*/ 13 h 17"/>
              <a:gd name="T52" fmla="*/ 39 w 82"/>
              <a:gd name="T53" fmla="*/ 13 h 17"/>
              <a:gd name="T54" fmla="*/ 33 w 82"/>
              <a:gd name="T55" fmla="*/ 15 h 17"/>
              <a:gd name="T56" fmla="*/ 29 w 82"/>
              <a:gd name="T57" fmla="*/ 15 h 17"/>
              <a:gd name="T58" fmla="*/ 25 w 82"/>
              <a:gd name="T59" fmla="*/ 17 h 17"/>
              <a:gd name="T60" fmla="*/ 23 w 82"/>
              <a:gd name="T61" fmla="*/ 17 h 17"/>
              <a:gd name="T62" fmla="*/ 21 w 82"/>
              <a:gd name="T63" fmla="*/ 17 h 17"/>
              <a:gd name="T64" fmla="*/ 21 w 82"/>
              <a:gd name="T65" fmla="*/ 17 h 17"/>
              <a:gd name="T66" fmla="*/ 19 w 82"/>
              <a:gd name="T67" fmla="*/ 17 h 17"/>
              <a:gd name="T68" fmla="*/ 17 w 82"/>
              <a:gd name="T69" fmla="*/ 17 h 17"/>
              <a:gd name="T70" fmla="*/ 13 w 82"/>
              <a:gd name="T71" fmla="*/ 15 h 17"/>
              <a:gd name="T72" fmla="*/ 9 w 82"/>
              <a:gd name="T73" fmla="*/ 13 h 17"/>
              <a:gd name="T74" fmla="*/ 9 w 82"/>
              <a:gd name="T75" fmla="*/ 13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2" h="17">
                <a:moveTo>
                  <a:pt x="9" y="13"/>
                </a:moveTo>
                <a:lnTo>
                  <a:pt x="6" y="13"/>
                </a:lnTo>
                <a:lnTo>
                  <a:pt x="2" y="11"/>
                </a:lnTo>
                <a:lnTo>
                  <a:pt x="2" y="11"/>
                </a:lnTo>
                <a:lnTo>
                  <a:pt x="0" y="11"/>
                </a:lnTo>
                <a:lnTo>
                  <a:pt x="2" y="11"/>
                </a:lnTo>
                <a:lnTo>
                  <a:pt x="2" y="11"/>
                </a:lnTo>
                <a:lnTo>
                  <a:pt x="4" y="11"/>
                </a:lnTo>
                <a:lnTo>
                  <a:pt x="8" y="11"/>
                </a:lnTo>
                <a:lnTo>
                  <a:pt x="11" y="11"/>
                </a:lnTo>
                <a:lnTo>
                  <a:pt x="15" y="9"/>
                </a:lnTo>
                <a:lnTo>
                  <a:pt x="19" y="9"/>
                </a:lnTo>
                <a:lnTo>
                  <a:pt x="25" y="7"/>
                </a:lnTo>
                <a:lnTo>
                  <a:pt x="37" y="5"/>
                </a:lnTo>
                <a:lnTo>
                  <a:pt x="51" y="4"/>
                </a:lnTo>
                <a:lnTo>
                  <a:pt x="64" y="2"/>
                </a:lnTo>
                <a:lnTo>
                  <a:pt x="82" y="0"/>
                </a:lnTo>
                <a:lnTo>
                  <a:pt x="80" y="2"/>
                </a:lnTo>
                <a:lnTo>
                  <a:pt x="80" y="4"/>
                </a:lnTo>
                <a:lnTo>
                  <a:pt x="78" y="4"/>
                </a:lnTo>
                <a:lnTo>
                  <a:pt x="74" y="5"/>
                </a:lnTo>
                <a:lnTo>
                  <a:pt x="70" y="7"/>
                </a:lnTo>
                <a:lnTo>
                  <a:pt x="64" y="7"/>
                </a:lnTo>
                <a:lnTo>
                  <a:pt x="58" y="9"/>
                </a:lnTo>
                <a:lnTo>
                  <a:pt x="53" y="11"/>
                </a:lnTo>
                <a:lnTo>
                  <a:pt x="45" y="13"/>
                </a:lnTo>
                <a:lnTo>
                  <a:pt x="39" y="13"/>
                </a:lnTo>
                <a:lnTo>
                  <a:pt x="33" y="15"/>
                </a:lnTo>
                <a:lnTo>
                  <a:pt x="29" y="15"/>
                </a:lnTo>
                <a:lnTo>
                  <a:pt x="25" y="17"/>
                </a:lnTo>
                <a:lnTo>
                  <a:pt x="23" y="17"/>
                </a:lnTo>
                <a:lnTo>
                  <a:pt x="21" y="17"/>
                </a:lnTo>
                <a:lnTo>
                  <a:pt x="21" y="17"/>
                </a:lnTo>
                <a:lnTo>
                  <a:pt x="19" y="17"/>
                </a:lnTo>
                <a:lnTo>
                  <a:pt x="17" y="17"/>
                </a:lnTo>
                <a:lnTo>
                  <a:pt x="13" y="15"/>
                </a:lnTo>
                <a:lnTo>
                  <a:pt x="9" y="13"/>
                </a:lnTo>
                <a:lnTo>
                  <a:pt x="9" y="1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" name="Freeform 197"/>
          <p:cNvSpPr>
            <a:spLocks/>
          </p:cNvSpPr>
          <p:nvPr/>
        </p:nvSpPr>
        <p:spPr bwMode="auto">
          <a:xfrm>
            <a:off x="9277823" y="1761914"/>
            <a:ext cx="426610" cy="80417"/>
          </a:xfrm>
          <a:custGeom>
            <a:avLst/>
            <a:gdLst>
              <a:gd name="T0" fmla="*/ 23 w 86"/>
              <a:gd name="T1" fmla="*/ 2 h 12"/>
              <a:gd name="T2" fmla="*/ 27 w 86"/>
              <a:gd name="T3" fmla="*/ 2 h 12"/>
              <a:gd name="T4" fmla="*/ 33 w 86"/>
              <a:gd name="T5" fmla="*/ 2 h 12"/>
              <a:gd name="T6" fmla="*/ 41 w 86"/>
              <a:gd name="T7" fmla="*/ 2 h 12"/>
              <a:gd name="T8" fmla="*/ 47 w 86"/>
              <a:gd name="T9" fmla="*/ 0 h 12"/>
              <a:gd name="T10" fmla="*/ 57 w 86"/>
              <a:gd name="T11" fmla="*/ 0 h 12"/>
              <a:gd name="T12" fmla="*/ 64 w 86"/>
              <a:gd name="T13" fmla="*/ 0 h 12"/>
              <a:gd name="T14" fmla="*/ 74 w 86"/>
              <a:gd name="T15" fmla="*/ 0 h 12"/>
              <a:gd name="T16" fmla="*/ 86 w 86"/>
              <a:gd name="T17" fmla="*/ 0 h 12"/>
              <a:gd name="T18" fmla="*/ 86 w 86"/>
              <a:gd name="T19" fmla="*/ 4 h 12"/>
              <a:gd name="T20" fmla="*/ 72 w 86"/>
              <a:gd name="T21" fmla="*/ 6 h 12"/>
              <a:gd name="T22" fmla="*/ 60 w 86"/>
              <a:gd name="T23" fmla="*/ 8 h 12"/>
              <a:gd name="T24" fmla="*/ 51 w 86"/>
              <a:gd name="T25" fmla="*/ 10 h 12"/>
              <a:gd name="T26" fmla="*/ 41 w 86"/>
              <a:gd name="T27" fmla="*/ 10 h 12"/>
              <a:gd name="T28" fmla="*/ 33 w 86"/>
              <a:gd name="T29" fmla="*/ 10 h 12"/>
              <a:gd name="T30" fmla="*/ 29 w 86"/>
              <a:gd name="T31" fmla="*/ 10 h 12"/>
              <a:gd name="T32" fmla="*/ 25 w 86"/>
              <a:gd name="T33" fmla="*/ 12 h 12"/>
              <a:gd name="T34" fmla="*/ 23 w 86"/>
              <a:gd name="T35" fmla="*/ 12 h 12"/>
              <a:gd name="T36" fmla="*/ 21 w 86"/>
              <a:gd name="T37" fmla="*/ 12 h 12"/>
              <a:gd name="T38" fmla="*/ 17 w 86"/>
              <a:gd name="T39" fmla="*/ 10 h 12"/>
              <a:gd name="T40" fmla="*/ 13 w 86"/>
              <a:gd name="T41" fmla="*/ 10 h 12"/>
              <a:gd name="T42" fmla="*/ 9 w 86"/>
              <a:gd name="T43" fmla="*/ 8 h 12"/>
              <a:gd name="T44" fmla="*/ 6 w 86"/>
              <a:gd name="T45" fmla="*/ 6 h 12"/>
              <a:gd name="T46" fmla="*/ 2 w 86"/>
              <a:gd name="T47" fmla="*/ 6 h 12"/>
              <a:gd name="T48" fmla="*/ 2 w 86"/>
              <a:gd name="T49" fmla="*/ 4 h 12"/>
              <a:gd name="T50" fmla="*/ 0 w 86"/>
              <a:gd name="T51" fmla="*/ 4 h 12"/>
              <a:gd name="T52" fmla="*/ 0 w 86"/>
              <a:gd name="T53" fmla="*/ 6 h 12"/>
              <a:gd name="T54" fmla="*/ 2 w 86"/>
              <a:gd name="T55" fmla="*/ 6 h 12"/>
              <a:gd name="T56" fmla="*/ 2 w 86"/>
              <a:gd name="T57" fmla="*/ 6 h 12"/>
              <a:gd name="T58" fmla="*/ 4 w 86"/>
              <a:gd name="T59" fmla="*/ 6 h 12"/>
              <a:gd name="T60" fmla="*/ 6 w 86"/>
              <a:gd name="T61" fmla="*/ 6 h 12"/>
              <a:gd name="T62" fmla="*/ 9 w 86"/>
              <a:gd name="T63" fmla="*/ 6 h 12"/>
              <a:gd name="T64" fmla="*/ 15 w 86"/>
              <a:gd name="T65" fmla="*/ 4 h 12"/>
              <a:gd name="T66" fmla="*/ 23 w 86"/>
              <a:gd name="T67" fmla="*/ 2 h 12"/>
              <a:gd name="T68" fmla="*/ 23 w 86"/>
              <a:gd name="T69" fmla="*/ 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6" h="12">
                <a:moveTo>
                  <a:pt x="23" y="2"/>
                </a:moveTo>
                <a:lnTo>
                  <a:pt x="27" y="2"/>
                </a:lnTo>
                <a:lnTo>
                  <a:pt x="33" y="2"/>
                </a:lnTo>
                <a:lnTo>
                  <a:pt x="41" y="2"/>
                </a:lnTo>
                <a:lnTo>
                  <a:pt x="47" y="0"/>
                </a:lnTo>
                <a:lnTo>
                  <a:pt x="57" y="0"/>
                </a:lnTo>
                <a:lnTo>
                  <a:pt x="64" y="0"/>
                </a:lnTo>
                <a:lnTo>
                  <a:pt x="74" y="0"/>
                </a:lnTo>
                <a:lnTo>
                  <a:pt x="86" y="0"/>
                </a:lnTo>
                <a:lnTo>
                  <a:pt x="86" y="4"/>
                </a:lnTo>
                <a:lnTo>
                  <a:pt x="72" y="6"/>
                </a:lnTo>
                <a:lnTo>
                  <a:pt x="60" y="8"/>
                </a:lnTo>
                <a:lnTo>
                  <a:pt x="51" y="10"/>
                </a:lnTo>
                <a:lnTo>
                  <a:pt x="41" y="10"/>
                </a:lnTo>
                <a:lnTo>
                  <a:pt x="33" y="10"/>
                </a:lnTo>
                <a:lnTo>
                  <a:pt x="29" y="10"/>
                </a:lnTo>
                <a:lnTo>
                  <a:pt x="25" y="12"/>
                </a:lnTo>
                <a:lnTo>
                  <a:pt x="23" y="12"/>
                </a:lnTo>
                <a:lnTo>
                  <a:pt x="21" y="12"/>
                </a:lnTo>
                <a:lnTo>
                  <a:pt x="17" y="10"/>
                </a:lnTo>
                <a:lnTo>
                  <a:pt x="13" y="10"/>
                </a:lnTo>
                <a:lnTo>
                  <a:pt x="9" y="8"/>
                </a:lnTo>
                <a:lnTo>
                  <a:pt x="6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6"/>
                </a:lnTo>
                <a:lnTo>
                  <a:pt x="2" y="6"/>
                </a:lnTo>
                <a:lnTo>
                  <a:pt x="2" y="6"/>
                </a:lnTo>
                <a:lnTo>
                  <a:pt x="4" y="6"/>
                </a:lnTo>
                <a:lnTo>
                  <a:pt x="6" y="6"/>
                </a:lnTo>
                <a:lnTo>
                  <a:pt x="9" y="6"/>
                </a:lnTo>
                <a:lnTo>
                  <a:pt x="15" y="4"/>
                </a:lnTo>
                <a:lnTo>
                  <a:pt x="23" y="2"/>
                </a:lnTo>
                <a:lnTo>
                  <a:pt x="23" y="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8" name="Freeform 198"/>
          <p:cNvSpPr>
            <a:spLocks/>
          </p:cNvSpPr>
          <p:nvPr/>
        </p:nvSpPr>
        <p:spPr bwMode="auto">
          <a:xfrm>
            <a:off x="9079401" y="2137193"/>
            <a:ext cx="634950" cy="134028"/>
          </a:xfrm>
          <a:custGeom>
            <a:avLst/>
            <a:gdLst>
              <a:gd name="T0" fmla="*/ 7 w 127"/>
              <a:gd name="T1" fmla="*/ 20 h 22"/>
              <a:gd name="T2" fmla="*/ 3 w 127"/>
              <a:gd name="T3" fmla="*/ 18 h 22"/>
              <a:gd name="T4" fmla="*/ 1 w 127"/>
              <a:gd name="T5" fmla="*/ 16 h 22"/>
              <a:gd name="T6" fmla="*/ 0 w 127"/>
              <a:gd name="T7" fmla="*/ 16 h 22"/>
              <a:gd name="T8" fmla="*/ 0 w 127"/>
              <a:gd name="T9" fmla="*/ 16 h 22"/>
              <a:gd name="T10" fmla="*/ 0 w 127"/>
              <a:gd name="T11" fmla="*/ 16 h 22"/>
              <a:gd name="T12" fmla="*/ 3 w 127"/>
              <a:gd name="T13" fmla="*/ 16 h 22"/>
              <a:gd name="T14" fmla="*/ 7 w 127"/>
              <a:gd name="T15" fmla="*/ 16 h 22"/>
              <a:gd name="T16" fmla="*/ 13 w 127"/>
              <a:gd name="T17" fmla="*/ 14 h 22"/>
              <a:gd name="T18" fmla="*/ 19 w 127"/>
              <a:gd name="T19" fmla="*/ 14 h 22"/>
              <a:gd name="T20" fmla="*/ 29 w 127"/>
              <a:gd name="T21" fmla="*/ 12 h 22"/>
              <a:gd name="T22" fmla="*/ 39 w 127"/>
              <a:gd name="T23" fmla="*/ 10 h 22"/>
              <a:gd name="T24" fmla="*/ 50 w 127"/>
              <a:gd name="T25" fmla="*/ 10 h 22"/>
              <a:gd name="T26" fmla="*/ 62 w 127"/>
              <a:gd name="T27" fmla="*/ 8 h 22"/>
              <a:gd name="T28" fmla="*/ 74 w 127"/>
              <a:gd name="T29" fmla="*/ 6 h 22"/>
              <a:gd name="T30" fmla="*/ 86 w 127"/>
              <a:gd name="T31" fmla="*/ 4 h 22"/>
              <a:gd name="T32" fmla="*/ 96 w 127"/>
              <a:gd name="T33" fmla="*/ 2 h 22"/>
              <a:gd name="T34" fmla="*/ 103 w 127"/>
              <a:gd name="T35" fmla="*/ 2 h 22"/>
              <a:gd name="T36" fmla="*/ 113 w 127"/>
              <a:gd name="T37" fmla="*/ 2 h 22"/>
              <a:gd name="T38" fmla="*/ 119 w 127"/>
              <a:gd name="T39" fmla="*/ 0 h 22"/>
              <a:gd name="T40" fmla="*/ 127 w 127"/>
              <a:gd name="T41" fmla="*/ 0 h 22"/>
              <a:gd name="T42" fmla="*/ 113 w 127"/>
              <a:gd name="T43" fmla="*/ 4 h 22"/>
              <a:gd name="T44" fmla="*/ 101 w 127"/>
              <a:gd name="T45" fmla="*/ 6 h 22"/>
              <a:gd name="T46" fmla="*/ 90 w 127"/>
              <a:gd name="T47" fmla="*/ 8 h 22"/>
              <a:gd name="T48" fmla="*/ 80 w 127"/>
              <a:gd name="T49" fmla="*/ 10 h 22"/>
              <a:gd name="T50" fmla="*/ 70 w 127"/>
              <a:gd name="T51" fmla="*/ 12 h 22"/>
              <a:gd name="T52" fmla="*/ 62 w 127"/>
              <a:gd name="T53" fmla="*/ 14 h 22"/>
              <a:gd name="T54" fmla="*/ 54 w 127"/>
              <a:gd name="T55" fmla="*/ 16 h 22"/>
              <a:gd name="T56" fmla="*/ 47 w 127"/>
              <a:gd name="T57" fmla="*/ 18 h 22"/>
              <a:gd name="T58" fmla="*/ 41 w 127"/>
              <a:gd name="T59" fmla="*/ 18 h 22"/>
              <a:gd name="T60" fmla="*/ 35 w 127"/>
              <a:gd name="T61" fmla="*/ 20 h 22"/>
              <a:gd name="T62" fmla="*/ 31 w 127"/>
              <a:gd name="T63" fmla="*/ 20 h 22"/>
              <a:gd name="T64" fmla="*/ 27 w 127"/>
              <a:gd name="T65" fmla="*/ 22 h 22"/>
              <a:gd name="T66" fmla="*/ 23 w 127"/>
              <a:gd name="T67" fmla="*/ 22 h 22"/>
              <a:gd name="T68" fmla="*/ 21 w 127"/>
              <a:gd name="T69" fmla="*/ 22 h 22"/>
              <a:gd name="T70" fmla="*/ 19 w 127"/>
              <a:gd name="T71" fmla="*/ 22 h 22"/>
              <a:gd name="T72" fmla="*/ 19 w 127"/>
              <a:gd name="T73" fmla="*/ 22 h 22"/>
              <a:gd name="T74" fmla="*/ 17 w 127"/>
              <a:gd name="T75" fmla="*/ 22 h 22"/>
              <a:gd name="T76" fmla="*/ 15 w 127"/>
              <a:gd name="T77" fmla="*/ 22 h 22"/>
              <a:gd name="T78" fmla="*/ 13 w 127"/>
              <a:gd name="T79" fmla="*/ 20 h 22"/>
              <a:gd name="T80" fmla="*/ 7 w 127"/>
              <a:gd name="T81" fmla="*/ 20 h 22"/>
              <a:gd name="T82" fmla="*/ 7 w 127"/>
              <a:gd name="T83" fmla="*/ 2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7" h="22">
                <a:moveTo>
                  <a:pt x="7" y="20"/>
                </a:moveTo>
                <a:lnTo>
                  <a:pt x="3" y="18"/>
                </a:lnTo>
                <a:lnTo>
                  <a:pt x="1" y="16"/>
                </a:lnTo>
                <a:lnTo>
                  <a:pt x="0" y="16"/>
                </a:lnTo>
                <a:lnTo>
                  <a:pt x="0" y="16"/>
                </a:lnTo>
                <a:lnTo>
                  <a:pt x="0" y="16"/>
                </a:lnTo>
                <a:lnTo>
                  <a:pt x="3" y="16"/>
                </a:lnTo>
                <a:lnTo>
                  <a:pt x="7" y="16"/>
                </a:lnTo>
                <a:lnTo>
                  <a:pt x="13" y="14"/>
                </a:lnTo>
                <a:lnTo>
                  <a:pt x="19" y="14"/>
                </a:lnTo>
                <a:lnTo>
                  <a:pt x="29" y="12"/>
                </a:lnTo>
                <a:lnTo>
                  <a:pt x="39" y="10"/>
                </a:lnTo>
                <a:lnTo>
                  <a:pt x="50" y="10"/>
                </a:lnTo>
                <a:lnTo>
                  <a:pt x="62" y="8"/>
                </a:lnTo>
                <a:lnTo>
                  <a:pt x="74" y="6"/>
                </a:lnTo>
                <a:lnTo>
                  <a:pt x="86" y="4"/>
                </a:lnTo>
                <a:lnTo>
                  <a:pt x="96" y="2"/>
                </a:lnTo>
                <a:lnTo>
                  <a:pt x="103" y="2"/>
                </a:lnTo>
                <a:lnTo>
                  <a:pt x="113" y="2"/>
                </a:lnTo>
                <a:lnTo>
                  <a:pt x="119" y="0"/>
                </a:lnTo>
                <a:lnTo>
                  <a:pt x="127" y="0"/>
                </a:lnTo>
                <a:lnTo>
                  <a:pt x="113" y="4"/>
                </a:lnTo>
                <a:lnTo>
                  <a:pt x="101" y="6"/>
                </a:lnTo>
                <a:lnTo>
                  <a:pt x="90" y="8"/>
                </a:lnTo>
                <a:lnTo>
                  <a:pt x="80" y="10"/>
                </a:lnTo>
                <a:lnTo>
                  <a:pt x="70" y="12"/>
                </a:lnTo>
                <a:lnTo>
                  <a:pt x="62" y="14"/>
                </a:lnTo>
                <a:lnTo>
                  <a:pt x="54" y="16"/>
                </a:lnTo>
                <a:lnTo>
                  <a:pt x="47" y="18"/>
                </a:lnTo>
                <a:lnTo>
                  <a:pt x="41" y="18"/>
                </a:lnTo>
                <a:lnTo>
                  <a:pt x="35" y="20"/>
                </a:lnTo>
                <a:lnTo>
                  <a:pt x="31" y="20"/>
                </a:lnTo>
                <a:lnTo>
                  <a:pt x="27" y="22"/>
                </a:lnTo>
                <a:lnTo>
                  <a:pt x="23" y="22"/>
                </a:lnTo>
                <a:lnTo>
                  <a:pt x="21" y="22"/>
                </a:lnTo>
                <a:lnTo>
                  <a:pt x="19" y="22"/>
                </a:lnTo>
                <a:lnTo>
                  <a:pt x="19" y="22"/>
                </a:lnTo>
                <a:lnTo>
                  <a:pt x="17" y="22"/>
                </a:lnTo>
                <a:lnTo>
                  <a:pt x="15" y="22"/>
                </a:lnTo>
                <a:lnTo>
                  <a:pt x="13" y="20"/>
                </a:lnTo>
                <a:lnTo>
                  <a:pt x="7" y="20"/>
                </a:lnTo>
                <a:lnTo>
                  <a:pt x="7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199"/>
          <p:cNvSpPr>
            <a:spLocks/>
          </p:cNvSpPr>
          <p:nvPr/>
        </p:nvSpPr>
        <p:spPr bwMode="auto">
          <a:xfrm>
            <a:off x="10170722" y="1587681"/>
            <a:ext cx="535738" cy="187640"/>
          </a:xfrm>
          <a:custGeom>
            <a:avLst/>
            <a:gdLst>
              <a:gd name="T0" fmla="*/ 47 w 108"/>
              <a:gd name="T1" fmla="*/ 4 h 27"/>
              <a:gd name="T2" fmla="*/ 55 w 108"/>
              <a:gd name="T3" fmla="*/ 2 h 27"/>
              <a:gd name="T4" fmla="*/ 65 w 108"/>
              <a:gd name="T5" fmla="*/ 2 h 27"/>
              <a:gd name="T6" fmla="*/ 76 w 108"/>
              <a:gd name="T7" fmla="*/ 0 h 27"/>
              <a:gd name="T8" fmla="*/ 86 w 108"/>
              <a:gd name="T9" fmla="*/ 0 h 27"/>
              <a:gd name="T10" fmla="*/ 92 w 108"/>
              <a:gd name="T11" fmla="*/ 0 h 27"/>
              <a:gd name="T12" fmla="*/ 96 w 108"/>
              <a:gd name="T13" fmla="*/ 2 h 27"/>
              <a:gd name="T14" fmla="*/ 100 w 108"/>
              <a:gd name="T15" fmla="*/ 2 h 27"/>
              <a:gd name="T16" fmla="*/ 102 w 108"/>
              <a:gd name="T17" fmla="*/ 4 h 27"/>
              <a:gd name="T18" fmla="*/ 104 w 108"/>
              <a:gd name="T19" fmla="*/ 4 h 27"/>
              <a:gd name="T20" fmla="*/ 106 w 108"/>
              <a:gd name="T21" fmla="*/ 6 h 27"/>
              <a:gd name="T22" fmla="*/ 108 w 108"/>
              <a:gd name="T23" fmla="*/ 8 h 27"/>
              <a:gd name="T24" fmla="*/ 108 w 108"/>
              <a:gd name="T25" fmla="*/ 10 h 27"/>
              <a:gd name="T26" fmla="*/ 108 w 108"/>
              <a:gd name="T27" fmla="*/ 12 h 27"/>
              <a:gd name="T28" fmla="*/ 106 w 108"/>
              <a:gd name="T29" fmla="*/ 16 h 27"/>
              <a:gd name="T30" fmla="*/ 104 w 108"/>
              <a:gd name="T31" fmla="*/ 18 h 27"/>
              <a:gd name="T32" fmla="*/ 102 w 108"/>
              <a:gd name="T33" fmla="*/ 20 h 27"/>
              <a:gd name="T34" fmla="*/ 98 w 108"/>
              <a:gd name="T35" fmla="*/ 20 h 27"/>
              <a:gd name="T36" fmla="*/ 94 w 108"/>
              <a:gd name="T37" fmla="*/ 21 h 27"/>
              <a:gd name="T38" fmla="*/ 90 w 108"/>
              <a:gd name="T39" fmla="*/ 23 h 27"/>
              <a:gd name="T40" fmla="*/ 84 w 108"/>
              <a:gd name="T41" fmla="*/ 23 h 27"/>
              <a:gd name="T42" fmla="*/ 78 w 108"/>
              <a:gd name="T43" fmla="*/ 25 h 27"/>
              <a:gd name="T44" fmla="*/ 70 w 108"/>
              <a:gd name="T45" fmla="*/ 25 h 27"/>
              <a:gd name="T46" fmla="*/ 61 w 108"/>
              <a:gd name="T47" fmla="*/ 27 h 27"/>
              <a:gd name="T48" fmla="*/ 51 w 108"/>
              <a:gd name="T49" fmla="*/ 27 h 27"/>
              <a:gd name="T50" fmla="*/ 41 w 108"/>
              <a:gd name="T51" fmla="*/ 27 h 27"/>
              <a:gd name="T52" fmla="*/ 27 w 108"/>
              <a:gd name="T53" fmla="*/ 27 h 27"/>
              <a:gd name="T54" fmla="*/ 14 w 108"/>
              <a:gd name="T55" fmla="*/ 27 h 27"/>
              <a:gd name="T56" fmla="*/ 0 w 108"/>
              <a:gd name="T57" fmla="*/ 27 h 27"/>
              <a:gd name="T58" fmla="*/ 0 w 108"/>
              <a:gd name="T59" fmla="*/ 8 h 27"/>
              <a:gd name="T60" fmla="*/ 14 w 108"/>
              <a:gd name="T61" fmla="*/ 8 h 27"/>
              <a:gd name="T62" fmla="*/ 27 w 108"/>
              <a:gd name="T63" fmla="*/ 8 h 27"/>
              <a:gd name="T64" fmla="*/ 37 w 108"/>
              <a:gd name="T65" fmla="*/ 6 h 27"/>
              <a:gd name="T66" fmla="*/ 47 w 108"/>
              <a:gd name="T67" fmla="*/ 4 h 27"/>
              <a:gd name="T68" fmla="*/ 47 w 108"/>
              <a:gd name="T69" fmla="*/ 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8" h="27">
                <a:moveTo>
                  <a:pt x="47" y="4"/>
                </a:moveTo>
                <a:lnTo>
                  <a:pt x="55" y="2"/>
                </a:lnTo>
                <a:lnTo>
                  <a:pt x="65" y="2"/>
                </a:lnTo>
                <a:lnTo>
                  <a:pt x="76" y="0"/>
                </a:lnTo>
                <a:lnTo>
                  <a:pt x="86" y="0"/>
                </a:lnTo>
                <a:lnTo>
                  <a:pt x="92" y="0"/>
                </a:lnTo>
                <a:lnTo>
                  <a:pt x="96" y="2"/>
                </a:lnTo>
                <a:lnTo>
                  <a:pt x="100" y="2"/>
                </a:lnTo>
                <a:lnTo>
                  <a:pt x="102" y="4"/>
                </a:lnTo>
                <a:lnTo>
                  <a:pt x="104" y="4"/>
                </a:lnTo>
                <a:lnTo>
                  <a:pt x="106" y="6"/>
                </a:lnTo>
                <a:lnTo>
                  <a:pt x="108" y="8"/>
                </a:lnTo>
                <a:lnTo>
                  <a:pt x="108" y="10"/>
                </a:lnTo>
                <a:lnTo>
                  <a:pt x="108" y="12"/>
                </a:lnTo>
                <a:lnTo>
                  <a:pt x="106" y="16"/>
                </a:lnTo>
                <a:lnTo>
                  <a:pt x="104" y="18"/>
                </a:lnTo>
                <a:lnTo>
                  <a:pt x="102" y="20"/>
                </a:lnTo>
                <a:lnTo>
                  <a:pt x="98" y="20"/>
                </a:lnTo>
                <a:lnTo>
                  <a:pt x="94" y="21"/>
                </a:lnTo>
                <a:lnTo>
                  <a:pt x="90" y="23"/>
                </a:lnTo>
                <a:lnTo>
                  <a:pt x="84" y="23"/>
                </a:lnTo>
                <a:lnTo>
                  <a:pt x="78" y="25"/>
                </a:lnTo>
                <a:lnTo>
                  <a:pt x="70" y="25"/>
                </a:lnTo>
                <a:lnTo>
                  <a:pt x="61" y="27"/>
                </a:lnTo>
                <a:lnTo>
                  <a:pt x="51" y="27"/>
                </a:lnTo>
                <a:lnTo>
                  <a:pt x="41" y="27"/>
                </a:lnTo>
                <a:lnTo>
                  <a:pt x="27" y="27"/>
                </a:lnTo>
                <a:lnTo>
                  <a:pt x="14" y="27"/>
                </a:lnTo>
                <a:lnTo>
                  <a:pt x="0" y="27"/>
                </a:lnTo>
                <a:lnTo>
                  <a:pt x="0" y="8"/>
                </a:lnTo>
                <a:lnTo>
                  <a:pt x="14" y="8"/>
                </a:lnTo>
                <a:lnTo>
                  <a:pt x="27" y="8"/>
                </a:lnTo>
                <a:lnTo>
                  <a:pt x="37" y="6"/>
                </a:lnTo>
                <a:lnTo>
                  <a:pt x="47" y="4"/>
                </a:lnTo>
                <a:lnTo>
                  <a:pt x="47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200"/>
          <p:cNvSpPr>
            <a:spLocks/>
          </p:cNvSpPr>
          <p:nvPr/>
        </p:nvSpPr>
        <p:spPr bwMode="auto">
          <a:xfrm>
            <a:off x="10150879" y="1989767"/>
            <a:ext cx="813529" cy="241251"/>
          </a:xfrm>
          <a:custGeom>
            <a:avLst/>
            <a:gdLst>
              <a:gd name="T0" fmla="*/ 74 w 165"/>
              <a:gd name="T1" fmla="*/ 4 h 35"/>
              <a:gd name="T2" fmla="*/ 90 w 165"/>
              <a:gd name="T3" fmla="*/ 2 h 35"/>
              <a:gd name="T4" fmla="*/ 102 w 165"/>
              <a:gd name="T5" fmla="*/ 0 h 35"/>
              <a:gd name="T6" fmla="*/ 114 w 165"/>
              <a:gd name="T7" fmla="*/ 0 h 35"/>
              <a:gd name="T8" fmla="*/ 125 w 165"/>
              <a:gd name="T9" fmla="*/ 0 h 35"/>
              <a:gd name="T10" fmla="*/ 133 w 165"/>
              <a:gd name="T11" fmla="*/ 0 h 35"/>
              <a:gd name="T12" fmla="*/ 141 w 165"/>
              <a:gd name="T13" fmla="*/ 0 h 35"/>
              <a:gd name="T14" fmla="*/ 149 w 165"/>
              <a:gd name="T15" fmla="*/ 2 h 35"/>
              <a:gd name="T16" fmla="*/ 153 w 165"/>
              <a:gd name="T17" fmla="*/ 2 h 35"/>
              <a:gd name="T18" fmla="*/ 159 w 165"/>
              <a:gd name="T19" fmla="*/ 6 h 35"/>
              <a:gd name="T20" fmla="*/ 163 w 165"/>
              <a:gd name="T21" fmla="*/ 8 h 35"/>
              <a:gd name="T22" fmla="*/ 165 w 165"/>
              <a:gd name="T23" fmla="*/ 10 h 35"/>
              <a:gd name="T24" fmla="*/ 165 w 165"/>
              <a:gd name="T25" fmla="*/ 13 h 35"/>
              <a:gd name="T26" fmla="*/ 165 w 165"/>
              <a:gd name="T27" fmla="*/ 15 h 35"/>
              <a:gd name="T28" fmla="*/ 161 w 165"/>
              <a:gd name="T29" fmla="*/ 17 h 35"/>
              <a:gd name="T30" fmla="*/ 157 w 165"/>
              <a:gd name="T31" fmla="*/ 19 h 35"/>
              <a:gd name="T32" fmla="*/ 151 w 165"/>
              <a:gd name="T33" fmla="*/ 19 h 35"/>
              <a:gd name="T34" fmla="*/ 141 w 165"/>
              <a:gd name="T35" fmla="*/ 21 h 35"/>
              <a:gd name="T36" fmla="*/ 131 w 165"/>
              <a:gd name="T37" fmla="*/ 23 h 35"/>
              <a:gd name="T38" fmla="*/ 120 w 165"/>
              <a:gd name="T39" fmla="*/ 25 h 35"/>
              <a:gd name="T40" fmla="*/ 106 w 165"/>
              <a:gd name="T41" fmla="*/ 27 h 35"/>
              <a:gd name="T42" fmla="*/ 78 w 165"/>
              <a:gd name="T43" fmla="*/ 31 h 35"/>
              <a:gd name="T44" fmla="*/ 51 w 165"/>
              <a:gd name="T45" fmla="*/ 33 h 35"/>
              <a:gd name="T46" fmla="*/ 25 w 165"/>
              <a:gd name="T47" fmla="*/ 35 h 35"/>
              <a:gd name="T48" fmla="*/ 0 w 165"/>
              <a:gd name="T49" fmla="*/ 35 h 35"/>
              <a:gd name="T50" fmla="*/ 0 w 165"/>
              <a:gd name="T51" fmla="*/ 15 h 35"/>
              <a:gd name="T52" fmla="*/ 10 w 165"/>
              <a:gd name="T53" fmla="*/ 13 h 35"/>
              <a:gd name="T54" fmla="*/ 22 w 165"/>
              <a:gd name="T55" fmla="*/ 13 h 35"/>
              <a:gd name="T56" fmla="*/ 31 w 165"/>
              <a:gd name="T57" fmla="*/ 12 h 35"/>
              <a:gd name="T58" fmla="*/ 41 w 165"/>
              <a:gd name="T59" fmla="*/ 10 h 35"/>
              <a:gd name="T60" fmla="*/ 51 w 165"/>
              <a:gd name="T61" fmla="*/ 10 h 35"/>
              <a:gd name="T62" fmla="*/ 59 w 165"/>
              <a:gd name="T63" fmla="*/ 8 h 35"/>
              <a:gd name="T64" fmla="*/ 74 w 165"/>
              <a:gd name="T65" fmla="*/ 4 h 35"/>
              <a:gd name="T66" fmla="*/ 74 w 165"/>
              <a:gd name="T67" fmla="*/ 4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5" h="35">
                <a:moveTo>
                  <a:pt x="74" y="4"/>
                </a:moveTo>
                <a:lnTo>
                  <a:pt x="90" y="2"/>
                </a:lnTo>
                <a:lnTo>
                  <a:pt x="102" y="0"/>
                </a:lnTo>
                <a:lnTo>
                  <a:pt x="114" y="0"/>
                </a:lnTo>
                <a:lnTo>
                  <a:pt x="125" y="0"/>
                </a:lnTo>
                <a:lnTo>
                  <a:pt x="133" y="0"/>
                </a:lnTo>
                <a:lnTo>
                  <a:pt x="141" y="0"/>
                </a:lnTo>
                <a:lnTo>
                  <a:pt x="149" y="2"/>
                </a:lnTo>
                <a:lnTo>
                  <a:pt x="153" y="2"/>
                </a:lnTo>
                <a:lnTo>
                  <a:pt x="159" y="6"/>
                </a:lnTo>
                <a:lnTo>
                  <a:pt x="163" y="8"/>
                </a:lnTo>
                <a:lnTo>
                  <a:pt x="165" y="10"/>
                </a:lnTo>
                <a:lnTo>
                  <a:pt x="165" y="13"/>
                </a:lnTo>
                <a:lnTo>
                  <a:pt x="165" y="15"/>
                </a:lnTo>
                <a:lnTo>
                  <a:pt x="161" y="17"/>
                </a:lnTo>
                <a:lnTo>
                  <a:pt x="157" y="19"/>
                </a:lnTo>
                <a:lnTo>
                  <a:pt x="151" y="19"/>
                </a:lnTo>
                <a:lnTo>
                  <a:pt x="141" y="21"/>
                </a:lnTo>
                <a:lnTo>
                  <a:pt x="131" y="23"/>
                </a:lnTo>
                <a:lnTo>
                  <a:pt x="120" y="25"/>
                </a:lnTo>
                <a:lnTo>
                  <a:pt x="106" y="27"/>
                </a:lnTo>
                <a:lnTo>
                  <a:pt x="78" y="31"/>
                </a:lnTo>
                <a:lnTo>
                  <a:pt x="51" y="33"/>
                </a:lnTo>
                <a:lnTo>
                  <a:pt x="25" y="35"/>
                </a:lnTo>
                <a:lnTo>
                  <a:pt x="0" y="35"/>
                </a:lnTo>
                <a:lnTo>
                  <a:pt x="0" y="15"/>
                </a:lnTo>
                <a:lnTo>
                  <a:pt x="10" y="13"/>
                </a:lnTo>
                <a:lnTo>
                  <a:pt x="22" y="13"/>
                </a:lnTo>
                <a:lnTo>
                  <a:pt x="31" y="12"/>
                </a:lnTo>
                <a:lnTo>
                  <a:pt x="41" y="10"/>
                </a:lnTo>
                <a:lnTo>
                  <a:pt x="51" y="10"/>
                </a:lnTo>
                <a:lnTo>
                  <a:pt x="59" y="8"/>
                </a:lnTo>
                <a:lnTo>
                  <a:pt x="74" y="4"/>
                </a:lnTo>
                <a:lnTo>
                  <a:pt x="7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Freeform 201"/>
          <p:cNvSpPr>
            <a:spLocks/>
          </p:cNvSpPr>
          <p:nvPr/>
        </p:nvSpPr>
        <p:spPr bwMode="auto">
          <a:xfrm>
            <a:off x="10150879" y="1158792"/>
            <a:ext cx="674634" cy="227852"/>
          </a:xfrm>
          <a:custGeom>
            <a:avLst/>
            <a:gdLst>
              <a:gd name="T0" fmla="*/ 55 w 135"/>
              <a:gd name="T1" fmla="*/ 6 h 34"/>
              <a:gd name="T2" fmla="*/ 69 w 135"/>
              <a:gd name="T3" fmla="*/ 2 h 34"/>
              <a:gd name="T4" fmla="*/ 78 w 135"/>
              <a:gd name="T5" fmla="*/ 0 h 34"/>
              <a:gd name="T6" fmla="*/ 88 w 135"/>
              <a:gd name="T7" fmla="*/ 0 h 34"/>
              <a:gd name="T8" fmla="*/ 98 w 135"/>
              <a:gd name="T9" fmla="*/ 0 h 34"/>
              <a:gd name="T10" fmla="*/ 106 w 135"/>
              <a:gd name="T11" fmla="*/ 0 h 34"/>
              <a:gd name="T12" fmla="*/ 114 w 135"/>
              <a:gd name="T13" fmla="*/ 0 h 34"/>
              <a:gd name="T14" fmla="*/ 120 w 135"/>
              <a:gd name="T15" fmla="*/ 2 h 34"/>
              <a:gd name="T16" fmla="*/ 125 w 135"/>
              <a:gd name="T17" fmla="*/ 2 h 34"/>
              <a:gd name="T18" fmla="*/ 129 w 135"/>
              <a:gd name="T19" fmla="*/ 4 h 34"/>
              <a:gd name="T20" fmla="*/ 133 w 135"/>
              <a:gd name="T21" fmla="*/ 6 h 34"/>
              <a:gd name="T22" fmla="*/ 135 w 135"/>
              <a:gd name="T23" fmla="*/ 8 h 34"/>
              <a:gd name="T24" fmla="*/ 135 w 135"/>
              <a:gd name="T25" fmla="*/ 10 h 34"/>
              <a:gd name="T26" fmla="*/ 135 w 135"/>
              <a:gd name="T27" fmla="*/ 12 h 34"/>
              <a:gd name="T28" fmla="*/ 133 w 135"/>
              <a:gd name="T29" fmla="*/ 14 h 34"/>
              <a:gd name="T30" fmla="*/ 131 w 135"/>
              <a:gd name="T31" fmla="*/ 16 h 34"/>
              <a:gd name="T32" fmla="*/ 129 w 135"/>
              <a:gd name="T33" fmla="*/ 20 h 34"/>
              <a:gd name="T34" fmla="*/ 125 w 135"/>
              <a:gd name="T35" fmla="*/ 24 h 34"/>
              <a:gd name="T36" fmla="*/ 122 w 135"/>
              <a:gd name="T37" fmla="*/ 24 h 34"/>
              <a:gd name="T38" fmla="*/ 120 w 135"/>
              <a:gd name="T39" fmla="*/ 26 h 34"/>
              <a:gd name="T40" fmla="*/ 116 w 135"/>
              <a:gd name="T41" fmla="*/ 26 h 34"/>
              <a:gd name="T42" fmla="*/ 110 w 135"/>
              <a:gd name="T43" fmla="*/ 28 h 34"/>
              <a:gd name="T44" fmla="*/ 106 w 135"/>
              <a:gd name="T45" fmla="*/ 28 h 34"/>
              <a:gd name="T46" fmla="*/ 100 w 135"/>
              <a:gd name="T47" fmla="*/ 30 h 34"/>
              <a:gd name="T48" fmla="*/ 94 w 135"/>
              <a:gd name="T49" fmla="*/ 30 h 34"/>
              <a:gd name="T50" fmla="*/ 84 w 135"/>
              <a:gd name="T51" fmla="*/ 32 h 34"/>
              <a:gd name="T52" fmla="*/ 74 w 135"/>
              <a:gd name="T53" fmla="*/ 32 h 34"/>
              <a:gd name="T54" fmla="*/ 63 w 135"/>
              <a:gd name="T55" fmla="*/ 34 h 34"/>
              <a:gd name="T56" fmla="*/ 49 w 135"/>
              <a:gd name="T57" fmla="*/ 34 h 34"/>
              <a:gd name="T58" fmla="*/ 35 w 135"/>
              <a:gd name="T59" fmla="*/ 34 h 34"/>
              <a:gd name="T60" fmla="*/ 18 w 135"/>
              <a:gd name="T61" fmla="*/ 34 h 34"/>
              <a:gd name="T62" fmla="*/ 0 w 135"/>
              <a:gd name="T63" fmla="*/ 34 h 34"/>
              <a:gd name="T64" fmla="*/ 0 w 135"/>
              <a:gd name="T65" fmla="*/ 12 h 34"/>
              <a:gd name="T66" fmla="*/ 14 w 135"/>
              <a:gd name="T67" fmla="*/ 12 h 34"/>
              <a:gd name="T68" fmla="*/ 27 w 135"/>
              <a:gd name="T69" fmla="*/ 12 h 34"/>
              <a:gd name="T70" fmla="*/ 41 w 135"/>
              <a:gd name="T71" fmla="*/ 10 h 34"/>
              <a:gd name="T72" fmla="*/ 55 w 135"/>
              <a:gd name="T73" fmla="*/ 6 h 34"/>
              <a:gd name="T74" fmla="*/ 55 w 135"/>
              <a:gd name="T75" fmla="*/ 6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5" h="34">
                <a:moveTo>
                  <a:pt x="55" y="6"/>
                </a:moveTo>
                <a:lnTo>
                  <a:pt x="69" y="2"/>
                </a:lnTo>
                <a:lnTo>
                  <a:pt x="78" y="0"/>
                </a:lnTo>
                <a:lnTo>
                  <a:pt x="88" y="0"/>
                </a:lnTo>
                <a:lnTo>
                  <a:pt x="98" y="0"/>
                </a:lnTo>
                <a:lnTo>
                  <a:pt x="106" y="0"/>
                </a:lnTo>
                <a:lnTo>
                  <a:pt x="114" y="0"/>
                </a:lnTo>
                <a:lnTo>
                  <a:pt x="120" y="2"/>
                </a:lnTo>
                <a:lnTo>
                  <a:pt x="125" y="2"/>
                </a:lnTo>
                <a:lnTo>
                  <a:pt x="129" y="4"/>
                </a:lnTo>
                <a:lnTo>
                  <a:pt x="133" y="6"/>
                </a:lnTo>
                <a:lnTo>
                  <a:pt x="135" y="8"/>
                </a:lnTo>
                <a:lnTo>
                  <a:pt x="135" y="10"/>
                </a:lnTo>
                <a:lnTo>
                  <a:pt x="135" y="12"/>
                </a:lnTo>
                <a:lnTo>
                  <a:pt x="133" y="14"/>
                </a:lnTo>
                <a:lnTo>
                  <a:pt x="131" y="16"/>
                </a:lnTo>
                <a:lnTo>
                  <a:pt x="129" y="20"/>
                </a:lnTo>
                <a:lnTo>
                  <a:pt x="125" y="24"/>
                </a:lnTo>
                <a:lnTo>
                  <a:pt x="122" y="24"/>
                </a:lnTo>
                <a:lnTo>
                  <a:pt x="120" y="26"/>
                </a:lnTo>
                <a:lnTo>
                  <a:pt x="116" y="26"/>
                </a:lnTo>
                <a:lnTo>
                  <a:pt x="110" y="28"/>
                </a:lnTo>
                <a:lnTo>
                  <a:pt x="106" y="28"/>
                </a:lnTo>
                <a:lnTo>
                  <a:pt x="100" y="30"/>
                </a:lnTo>
                <a:lnTo>
                  <a:pt x="94" y="30"/>
                </a:lnTo>
                <a:lnTo>
                  <a:pt x="84" y="32"/>
                </a:lnTo>
                <a:lnTo>
                  <a:pt x="74" y="32"/>
                </a:lnTo>
                <a:lnTo>
                  <a:pt x="63" y="34"/>
                </a:lnTo>
                <a:lnTo>
                  <a:pt x="49" y="34"/>
                </a:lnTo>
                <a:lnTo>
                  <a:pt x="35" y="34"/>
                </a:lnTo>
                <a:lnTo>
                  <a:pt x="18" y="34"/>
                </a:lnTo>
                <a:lnTo>
                  <a:pt x="0" y="34"/>
                </a:lnTo>
                <a:lnTo>
                  <a:pt x="0" y="12"/>
                </a:lnTo>
                <a:lnTo>
                  <a:pt x="14" y="12"/>
                </a:lnTo>
                <a:lnTo>
                  <a:pt x="27" y="12"/>
                </a:lnTo>
                <a:lnTo>
                  <a:pt x="41" y="10"/>
                </a:lnTo>
                <a:lnTo>
                  <a:pt x="55" y="6"/>
                </a:lnTo>
                <a:lnTo>
                  <a:pt x="55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202"/>
          <p:cNvSpPr>
            <a:spLocks/>
          </p:cNvSpPr>
          <p:nvPr/>
        </p:nvSpPr>
        <p:spPr bwMode="auto">
          <a:xfrm>
            <a:off x="8424610" y="1306219"/>
            <a:ext cx="277790" cy="897993"/>
          </a:xfrm>
          <a:custGeom>
            <a:avLst/>
            <a:gdLst>
              <a:gd name="T0" fmla="*/ 6 w 57"/>
              <a:gd name="T1" fmla="*/ 17 h 133"/>
              <a:gd name="T2" fmla="*/ 4 w 57"/>
              <a:gd name="T3" fmla="*/ 15 h 133"/>
              <a:gd name="T4" fmla="*/ 2 w 57"/>
              <a:gd name="T5" fmla="*/ 12 h 133"/>
              <a:gd name="T6" fmla="*/ 0 w 57"/>
              <a:gd name="T7" fmla="*/ 10 h 133"/>
              <a:gd name="T8" fmla="*/ 0 w 57"/>
              <a:gd name="T9" fmla="*/ 8 h 133"/>
              <a:gd name="T10" fmla="*/ 0 w 57"/>
              <a:gd name="T11" fmla="*/ 6 h 133"/>
              <a:gd name="T12" fmla="*/ 2 w 57"/>
              <a:gd name="T13" fmla="*/ 4 h 133"/>
              <a:gd name="T14" fmla="*/ 4 w 57"/>
              <a:gd name="T15" fmla="*/ 2 h 133"/>
              <a:gd name="T16" fmla="*/ 6 w 57"/>
              <a:gd name="T17" fmla="*/ 0 h 133"/>
              <a:gd name="T18" fmla="*/ 8 w 57"/>
              <a:gd name="T19" fmla="*/ 0 h 133"/>
              <a:gd name="T20" fmla="*/ 12 w 57"/>
              <a:gd name="T21" fmla="*/ 0 h 133"/>
              <a:gd name="T22" fmla="*/ 18 w 57"/>
              <a:gd name="T23" fmla="*/ 0 h 133"/>
              <a:gd name="T24" fmla="*/ 22 w 57"/>
              <a:gd name="T25" fmla="*/ 0 h 133"/>
              <a:gd name="T26" fmla="*/ 30 w 57"/>
              <a:gd name="T27" fmla="*/ 0 h 133"/>
              <a:gd name="T28" fmla="*/ 36 w 57"/>
              <a:gd name="T29" fmla="*/ 2 h 133"/>
              <a:gd name="T30" fmla="*/ 43 w 57"/>
              <a:gd name="T31" fmla="*/ 4 h 133"/>
              <a:gd name="T32" fmla="*/ 53 w 57"/>
              <a:gd name="T33" fmla="*/ 6 h 133"/>
              <a:gd name="T34" fmla="*/ 53 w 57"/>
              <a:gd name="T35" fmla="*/ 8 h 133"/>
              <a:gd name="T36" fmla="*/ 53 w 57"/>
              <a:gd name="T37" fmla="*/ 12 h 133"/>
              <a:gd name="T38" fmla="*/ 53 w 57"/>
              <a:gd name="T39" fmla="*/ 15 h 133"/>
              <a:gd name="T40" fmla="*/ 53 w 57"/>
              <a:gd name="T41" fmla="*/ 21 h 133"/>
              <a:gd name="T42" fmla="*/ 53 w 57"/>
              <a:gd name="T43" fmla="*/ 29 h 133"/>
              <a:gd name="T44" fmla="*/ 53 w 57"/>
              <a:gd name="T45" fmla="*/ 37 h 133"/>
              <a:gd name="T46" fmla="*/ 53 w 57"/>
              <a:gd name="T47" fmla="*/ 45 h 133"/>
              <a:gd name="T48" fmla="*/ 55 w 57"/>
              <a:gd name="T49" fmla="*/ 55 h 133"/>
              <a:gd name="T50" fmla="*/ 55 w 57"/>
              <a:gd name="T51" fmla="*/ 64 h 133"/>
              <a:gd name="T52" fmla="*/ 57 w 57"/>
              <a:gd name="T53" fmla="*/ 74 h 133"/>
              <a:gd name="T54" fmla="*/ 57 w 57"/>
              <a:gd name="T55" fmla="*/ 82 h 133"/>
              <a:gd name="T56" fmla="*/ 57 w 57"/>
              <a:gd name="T57" fmla="*/ 90 h 133"/>
              <a:gd name="T58" fmla="*/ 57 w 57"/>
              <a:gd name="T59" fmla="*/ 96 h 133"/>
              <a:gd name="T60" fmla="*/ 57 w 57"/>
              <a:gd name="T61" fmla="*/ 100 h 133"/>
              <a:gd name="T62" fmla="*/ 57 w 57"/>
              <a:gd name="T63" fmla="*/ 104 h 133"/>
              <a:gd name="T64" fmla="*/ 57 w 57"/>
              <a:gd name="T65" fmla="*/ 106 h 133"/>
              <a:gd name="T66" fmla="*/ 57 w 57"/>
              <a:gd name="T67" fmla="*/ 110 h 133"/>
              <a:gd name="T68" fmla="*/ 55 w 57"/>
              <a:gd name="T69" fmla="*/ 114 h 133"/>
              <a:gd name="T70" fmla="*/ 53 w 57"/>
              <a:gd name="T71" fmla="*/ 117 h 133"/>
              <a:gd name="T72" fmla="*/ 51 w 57"/>
              <a:gd name="T73" fmla="*/ 121 h 133"/>
              <a:gd name="T74" fmla="*/ 47 w 57"/>
              <a:gd name="T75" fmla="*/ 127 h 133"/>
              <a:gd name="T76" fmla="*/ 43 w 57"/>
              <a:gd name="T77" fmla="*/ 129 h 133"/>
              <a:gd name="T78" fmla="*/ 39 w 57"/>
              <a:gd name="T79" fmla="*/ 131 h 133"/>
              <a:gd name="T80" fmla="*/ 37 w 57"/>
              <a:gd name="T81" fmla="*/ 133 h 133"/>
              <a:gd name="T82" fmla="*/ 32 w 57"/>
              <a:gd name="T83" fmla="*/ 131 h 133"/>
              <a:gd name="T84" fmla="*/ 28 w 57"/>
              <a:gd name="T85" fmla="*/ 129 h 133"/>
              <a:gd name="T86" fmla="*/ 26 w 57"/>
              <a:gd name="T87" fmla="*/ 127 h 133"/>
              <a:gd name="T88" fmla="*/ 24 w 57"/>
              <a:gd name="T89" fmla="*/ 121 h 133"/>
              <a:gd name="T90" fmla="*/ 22 w 57"/>
              <a:gd name="T91" fmla="*/ 119 h 133"/>
              <a:gd name="T92" fmla="*/ 22 w 57"/>
              <a:gd name="T93" fmla="*/ 115 h 133"/>
              <a:gd name="T94" fmla="*/ 22 w 57"/>
              <a:gd name="T95" fmla="*/ 110 h 133"/>
              <a:gd name="T96" fmla="*/ 20 w 57"/>
              <a:gd name="T97" fmla="*/ 104 h 133"/>
              <a:gd name="T98" fmla="*/ 20 w 57"/>
              <a:gd name="T99" fmla="*/ 98 h 133"/>
              <a:gd name="T100" fmla="*/ 18 w 57"/>
              <a:gd name="T101" fmla="*/ 88 h 133"/>
              <a:gd name="T102" fmla="*/ 18 w 57"/>
              <a:gd name="T103" fmla="*/ 80 h 133"/>
              <a:gd name="T104" fmla="*/ 16 w 57"/>
              <a:gd name="T105" fmla="*/ 70 h 133"/>
              <a:gd name="T106" fmla="*/ 16 w 57"/>
              <a:gd name="T107" fmla="*/ 61 h 133"/>
              <a:gd name="T108" fmla="*/ 16 w 57"/>
              <a:gd name="T109" fmla="*/ 51 h 133"/>
              <a:gd name="T110" fmla="*/ 14 w 57"/>
              <a:gd name="T111" fmla="*/ 43 h 133"/>
              <a:gd name="T112" fmla="*/ 12 w 57"/>
              <a:gd name="T113" fmla="*/ 37 h 133"/>
              <a:gd name="T114" fmla="*/ 12 w 57"/>
              <a:gd name="T115" fmla="*/ 29 h 133"/>
              <a:gd name="T116" fmla="*/ 10 w 57"/>
              <a:gd name="T117" fmla="*/ 25 h 133"/>
              <a:gd name="T118" fmla="*/ 8 w 57"/>
              <a:gd name="T119" fmla="*/ 21 h 133"/>
              <a:gd name="T120" fmla="*/ 6 w 57"/>
              <a:gd name="T121" fmla="*/ 17 h 133"/>
              <a:gd name="T122" fmla="*/ 6 w 57"/>
              <a:gd name="T123" fmla="*/ 17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7" h="133">
                <a:moveTo>
                  <a:pt x="6" y="17"/>
                </a:moveTo>
                <a:lnTo>
                  <a:pt x="4" y="15"/>
                </a:lnTo>
                <a:lnTo>
                  <a:pt x="2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2" y="4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8" y="0"/>
                </a:lnTo>
                <a:lnTo>
                  <a:pt x="22" y="0"/>
                </a:lnTo>
                <a:lnTo>
                  <a:pt x="30" y="0"/>
                </a:lnTo>
                <a:lnTo>
                  <a:pt x="36" y="2"/>
                </a:lnTo>
                <a:lnTo>
                  <a:pt x="43" y="4"/>
                </a:lnTo>
                <a:lnTo>
                  <a:pt x="53" y="6"/>
                </a:lnTo>
                <a:lnTo>
                  <a:pt x="53" y="8"/>
                </a:lnTo>
                <a:lnTo>
                  <a:pt x="53" y="12"/>
                </a:lnTo>
                <a:lnTo>
                  <a:pt x="53" y="15"/>
                </a:lnTo>
                <a:lnTo>
                  <a:pt x="53" y="21"/>
                </a:lnTo>
                <a:lnTo>
                  <a:pt x="53" y="29"/>
                </a:lnTo>
                <a:lnTo>
                  <a:pt x="53" y="37"/>
                </a:lnTo>
                <a:lnTo>
                  <a:pt x="53" y="45"/>
                </a:lnTo>
                <a:lnTo>
                  <a:pt x="55" y="55"/>
                </a:lnTo>
                <a:lnTo>
                  <a:pt x="55" y="64"/>
                </a:lnTo>
                <a:lnTo>
                  <a:pt x="57" y="74"/>
                </a:lnTo>
                <a:lnTo>
                  <a:pt x="57" y="82"/>
                </a:lnTo>
                <a:lnTo>
                  <a:pt x="57" y="90"/>
                </a:lnTo>
                <a:lnTo>
                  <a:pt x="57" y="96"/>
                </a:lnTo>
                <a:lnTo>
                  <a:pt x="57" y="100"/>
                </a:lnTo>
                <a:lnTo>
                  <a:pt x="57" y="104"/>
                </a:lnTo>
                <a:lnTo>
                  <a:pt x="57" y="106"/>
                </a:lnTo>
                <a:lnTo>
                  <a:pt x="57" y="110"/>
                </a:lnTo>
                <a:lnTo>
                  <a:pt x="55" y="114"/>
                </a:lnTo>
                <a:lnTo>
                  <a:pt x="53" y="117"/>
                </a:lnTo>
                <a:lnTo>
                  <a:pt x="51" y="121"/>
                </a:lnTo>
                <a:lnTo>
                  <a:pt x="47" y="127"/>
                </a:lnTo>
                <a:lnTo>
                  <a:pt x="43" y="129"/>
                </a:lnTo>
                <a:lnTo>
                  <a:pt x="39" y="131"/>
                </a:lnTo>
                <a:lnTo>
                  <a:pt x="37" y="133"/>
                </a:lnTo>
                <a:lnTo>
                  <a:pt x="32" y="131"/>
                </a:lnTo>
                <a:lnTo>
                  <a:pt x="28" y="129"/>
                </a:lnTo>
                <a:lnTo>
                  <a:pt x="26" y="127"/>
                </a:lnTo>
                <a:lnTo>
                  <a:pt x="24" y="121"/>
                </a:lnTo>
                <a:lnTo>
                  <a:pt x="22" y="119"/>
                </a:lnTo>
                <a:lnTo>
                  <a:pt x="22" y="115"/>
                </a:lnTo>
                <a:lnTo>
                  <a:pt x="22" y="110"/>
                </a:lnTo>
                <a:lnTo>
                  <a:pt x="20" y="104"/>
                </a:lnTo>
                <a:lnTo>
                  <a:pt x="20" y="98"/>
                </a:lnTo>
                <a:lnTo>
                  <a:pt x="18" y="88"/>
                </a:lnTo>
                <a:lnTo>
                  <a:pt x="18" y="80"/>
                </a:lnTo>
                <a:lnTo>
                  <a:pt x="16" y="70"/>
                </a:lnTo>
                <a:lnTo>
                  <a:pt x="16" y="61"/>
                </a:lnTo>
                <a:lnTo>
                  <a:pt x="16" y="51"/>
                </a:lnTo>
                <a:lnTo>
                  <a:pt x="14" y="43"/>
                </a:lnTo>
                <a:lnTo>
                  <a:pt x="12" y="37"/>
                </a:lnTo>
                <a:lnTo>
                  <a:pt x="12" y="29"/>
                </a:lnTo>
                <a:lnTo>
                  <a:pt x="10" y="25"/>
                </a:lnTo>
                <a:lnTo>
                  <a:pt x="8" y="21"/>
                </a:lnTo>
                <a:lnTo>
                  <a:pt x="6" y="17"/>
                </a:lnTo>
                <a:lnTo>
                  <a:pt x="6" y="1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203"/>
          <p:cNvSpPr>
            <a:spLocks/>
          </p:cNvSpPr>
          <p:nvPr/>
        </p:nvSpPr>
        <p:spPr bwMode="auto">
          <a:xfrm>
            <a:off x="8573429" y="1266014"/>
            <a:ext cx="595265" cy="576326"/>
          </a:xfrm>
          <a:custGeom>
            <a:avLst/>
            <a:gdLst>
              <a:gd name="T0" fmla="*/ 72 w 119"/>
              <a:gd name="T1" fmla="*/ 86 h 86"/>
              <a:gd name="T2" fmla="*/ 78 w 119"/>
              <a:gd name="T3" fmla="*/ 57 h 86"/>
              <a:gd name="T4" fmla="*/ 82 w 119"/>
              <a:gd name="T5" fmla="*/ 37 h 86"/>
              <a:gd name="T6" fmla="*/ 84 w 119"/>
              <a:gd name="T7" fmla="*/ 23 h 86"/>
              <a:gd name="T8" fmla="*/ 84 w 119"/>
              <a:gd name="T9" fmla="*/ 16 h 86"/>
              <a:gd name="T10" fmla="*/ 80 w 119"/>
              <a:gd name="T11" fmla="*/ 16 h 86"/>
              <a:gd name="T12" fmla="*/ 72 w 119"/>
              <a:gd name="T13" fmla="*/ 14 h 86"/>
              <a:gd name="T14" fmla="*/ 60 w 119"/>
              <a:gd name="T15" fmla="*/ 16 h 86"/>
              <a:gd name="T16" fmla="*/ 45 w 119"/>
              <a:gd name="T17" fmla="*/ 16 h 86"/>
              <a:gd name="T18" fmla="*/ 29 w 119"/>
              <a:gd name="T19" fmla="*/ 19 h 86"/>
              <a:gd name="T20" fmla="*/ 17 w 119"/>
              <a:gd name="T21" fmla="*/ 21 h 86"/>
              <a:gd name="T22" fmla="*/ 7 w 119"/>
              <a:gd name="T23" fmla="*/ 23 h 86"/>
              <a:gd name="T24" fmla="*/ 0 w 119"/>
              <a:gd name="T25" fmla="*/ 23 h 86"/>
              <a:gd name="T26" fmla="*/ 7 w 119"/>
              <a:gd name="T27" fmla="*/ 19 h 86"/>
              <a:gd name="T28" fmla="*/ 29 w 119"/>
              <a:gd name="T29" fmla="*/ 16 h 86"/>
              <a:gd name="T30" fmla="*/ 53 w 119"/>
              <a:gd name="T31" fmla="*/ 12 h 86"/>
              <a:gd name="T32" fmla="*/ 60 w 119"/>
              <a:gd name="T33" fmla="*/ 10 h 86"/>
              <a:gd name="T34" fmla="*/ 68 w 119"/>
              <a:gd name="T35" fmla="*/ 8 h 86"/>
              <a:gd name="T36" fmla="*/ 72 w 119"/>
              <a:gd name="T37" fmla="*/ 6 h 86"/>
              <a:gd name="T38" fmla="*/ 76 w 119"/>
              <a:gd name="T39" fmla="*/ 2 h 86"/>
              <a:gd name="T40" fmla="*/ 82 w 119"/>
              <a:gd name="T41" fmla="*/ 0 h 86"/>
              <a:gd name="T42" fmla="*/ 86 w 119"/>
              <a:gd name="T43" fmla="*/ 2 h 86"/>
              <a:gd name="T44" fmla="*/ 92 w 119"/>
              <a:gd name="T45" fmla="*/ 4 h 86"/>
              <a:gd name="T46" fmla="*/ 100 w 119"/>
              <a:gd name="T47" fmla="*/ 6 h 86"/>
              <a:gd name="T48" fmla="*/ 107 w 119"/>
              <a:gd name="T49" fmla="*/ 10 h 86"/>
              <a:gd name="T50" fmla="*/ 113 w 119"/>
              <a:gd name="T51" fmla="*/ 14 h 86"/>
              <a:gd name="T52" fmla="*/ 117 w 119"/>
              <a:gd name="T53" fmla="*/ 16 h 86"/>
              <a:gd name="T54" fmla="*/ 119 w 119"/>
              <a:gd name="T55" fmla="*/ 18 h 86"/>
              <a:gd name="T56" fmla="*/ 117 w 119"/>
              <a:gd name="T57" fmla="*/ 19 h 86"/>
              <a:gd name="T58" fmla="*/ 113 w 119"/>
              <a:gd name="T59" fmla="*/ 19 h 86"/>
              <a:gd name="T60" fmla="*/ 107 w 119"/>
              <a:gd name="T61" fmla="*/ 23 h 86"/>
              <a:gd name="T62" fmla="*/ 102 w 119"/>
              <a:gd name="T63" fmla="*/ 31 h 86"/>
              <a:gd name="T64" fmla="*/ 94 w 119"/>
              <a:gd name="T65" fmla="*/ 47 h 86"/>
              <a:gd name="T66" fmla="*/ 84 w 119"/>
              <a:gd name="T67" fmla="*/ 70 h 86"/>
              <a:gd name="T68" fmla="*/ 78 w 119"/>
              <a:gd name="T69" fmla="*/ 86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9" h="86">
                <a:moveTo>
                  <a:pt x="78" y="86"/>
                </a:moveTo>
                <a:lnTo>
                  <a:pt x="72" y="86"/>
                </a:lnTo>
                <a:lnTo>
                  <a:pt x="76" y="70"/>
                </a:lnTo>
                <a:lnTo>
                  <a:pt x="78" y="57"/>
                </a:lnTo>
                <a:lnTo>
                  <a:pt x="82" y="45"/>
                </a:lnTo>
                <a:lnTo>
                  <a:pt x="82" y="37"/>
                </a:lnTo>
                <a:lnTo>
                  <a:pt x="84" y="29"/>
                </a:lnTo>
                <a:lnTo>
                  <a:pt x="84" y="23"/>
                </a:lnTo>
                <a:lnTo>
                  <a:pt x="84" y="19"/>
                </a:lnTo>
                <a:lnTo>
                  <a:pt x="84" y="16"/>
                </a:lnTo>
                <a:lnTo>
                  <a:pt x="82" y="16"/>
                </a:lnTo>
                <a:lnTo>
                  <a:pt x="80" y="16"/>
                </a:lnTo>
                <a:lnTo>
                  <a:pt x="76" y="14"/>
                </a:lnTo>
                <a:lnTo>
                  <a:pt x="72" y="14"/>
                </a:lnTo>
                <a:lnTo>
                  <a:pt x="66" y="14"/>
                </a:lnTo>
                <a:lnTo>
                  <a:pt x="60" y="16"/>
                </a:lnTo>
                <a:lnTo>
                  <a:pt x="53" y="16"/>
                </a:lnTo>
                <a:lnTo>
                  <a:pt x="45" y="16"/>
                </a:lnTo>
                <a:lnTo>
                  <a:pt x="37" y="18"/>
                </a:lnTo>
                <a:lnTo>
                  <a:pt x="29" y="19"/>
                </a:lnTo>
                <a:lnTo>
                  <a:pt x="23" y="21"/>
                </a:lnTo>
                <a:lnTo>
                  <a:pt x="17" y="21"/>
                </a:lnTo>
                <a:lnTo>
                  <a:pt x="11" y="21"/>
                </a:lnTo>
                <a:lnTo>
                  <a:pt x="7" y="23"/>
                </a:lnTo>
                <a:lnTo>
                  <a:pt x="4" y="23"/>
                </a:lnTo>
                <a:lnTo>
                  <a:pt x="0" y="23"/>
                </a:lnTo>
                <a:lnTo>
                  <a:pt x="0" y="21"/>
                </a:lnTo>
                <a:lnTo>
                  <a:pt x="7" y="19"/>
                </a:lnTo>
                <a:lnTo>
                  <a:pt x="17" y="18"/>
                </a:lnTo>
                <a:lnTo>
                  <a:pt x="29" y="16"/>
                </a:lnTo>
                <a:lnTo>
                  <a:pt x="41" y="14"/>
                </a:lnTo>
                <a:lnTo>
                  <a:pt x="53" y="12"/>
                </a:lnTo>
                <a:lnTo>
                  <a:pt x="56" y="12"/>
                </a:lnTo>
                <a:lnTo>
                  <a:pt x="60" y="10"/>
                </a:lnTo>
                <a:lnTo>
                  <a:pt x="64" y="8"/>
                </a:lnTo>
                <a:lnTo>
                  <a:pt x="68" y="8"/>
                </a:lnTo>
                <a:lnTo>
                  <a:pt x="70" y="6"/>
                </a:lnTo>
                <a:lnTo>
                  <a:pt x="72" y="6"/>
                </a:lnTo>
                <a:lnTo>
                  <a:pt x="74" y="4"/>
                </a:lnTo>
                <a:lnTo>
                  <a:pt x="76" y="2"/>
                </a:lnTo>
                <a:lnTo>
                  <a:pt x="80" y="0"/>
                </a:lnTo>
                <a:lnTo>
                  <a:pt x="82" y="0"/>
                </a:lnTo>
                <a:lnTo>
                  <a:pt x="84" y="0"/>
                </a:lnTo>
                <a:lnTo>
                  <a:pt x="86" y="2"/>
                </a:lnTo>
                <a:lnTo>
                  <a:pt x="88" y="2"/>
                </a:lnTo>
                <a:lnTo>
                  <a:pt x="92" y="4"/>
                </a:lnTo>
                <a:lnTo>
                  <a:pt x="96" y="6"/>
                </a:lnTo>
                <a:lnTo>
                  <a:pt x="100" y="6"/>
                </a:lnTo>
                <a:lnTo>
                  <a:pt x="103" y="8"/>
                </a:lnTo>
                <a:lnTo>
                  <a:pt x="107" y="10"/>
                </a:lnTo>
                <a:lnTo>
                  <a:pt x="111" y="12"/>
                </a:lnTo>
                <a:lnTo>
                  <a:pt x="113" y="14"/>
                </a:lnTo>
                <a:lnTo>
                  <a:pt x="117" y="14"/>
                </a:lnTo>
                <a:lnTo>
                  <a:pt x="117" y="16"/>
                </a:lnTo>
                <a:lnTo>
                  <a:pt x="119" y="18"/>
                </a:lnTo>
                <a:lnTo>
                  <a:pt x="119" y="18"/>
                </a:lnTo>
                <a:lnTo>
                  <a:pt x="119" y="18"/>
                </a:lnTo>
                <a:lnTo>
                  <a:pt x="117" y="19"/>
                </a:lnTo>
                <a:lnTo>
                  <a:pt x="115" y="19"/>
                </a:lnTo>
                <a:lnTo>
                  <a:pt x="113" y="19"/>
                </a:lnTo>
                <a:lnTo>
                  <a:pt x="109" y="21"/>
                </a:lnTo>
                <a:lnTo>
                  <a:pt x="107" y="23"/>
                </a:lnTo>
                <a:lnTo>
                  <a:pt x="105" y="25"/>
                </a:lnTo>
                <a:lnTo>
                  <a:pt x="102" y="31"/>
                </a:lnTo>
                <a:lnTo>
                  <a:pt x="100" y="39"/>
                </a:lnTo>
                <a:lnTo>
                  <a:pt x="94" y="47"/>
                </a:lnTo>
                <a:lnTo>
                  <a:pt x="90" y="59"/>
                </a:lnTo>
                <a:lnTo>
                  <a:pt x="84" y="70"/>
                </a:lnTo>
                <a:lnTo>
                  <a:pt x="78" y="86"/>
                </a:lnTo>
                <a:lnTo>
                  <a:pt x="78" y="8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204"/>
          <p:cNvSpPr>
            <a:spLocks/>
          </p:cNvSpPr>
          <p:nvPr/>
        </p:nvSpPr>
        <p:spPr bwMode="auto">
          <a:xfrm>
            <a:off x="8642873" y="1842331"/>
            <a:ext cx="396843" cy="80417"/>
          </a:xfrm>
          <a:custGeom>
            <a:avLst/>
            <a:gdLst>
              <a:gd name="T0" fmla="*/ 0 w 81"/>
              <a:gd name="T1" fmla="*/ 12 h 12"/>
              <a:gd name="T2" fmla="*/ 0 w 81"/>
              <a:gd name="T3" fmla="*/ 8 h 12"/>
              <a:gd name="T4" fmla="*/ 2 w 81"/>
              <a:gd name="T5" fmla="*/ 8 h 12"/>
              <a:gd name="T6" fmla="*/ 4 w 81"/>
              <a:gd name="T7" fmla="*/ 8 h 12"/>
              <a:gd name="T8" fmla="*/ 8 w 81"/>
              <a:gd name="T9" fmla="*/ 8 h 12"/>
              <a:gd name="T10" fmla="*/ 12 w 81"/>
              <a:gd name="T11" fmla="*/ 6 h 12"/>
              <a:gd name="T12" fmla="*/ 18 w 81"/>
              <a:gd name="T13" fmla="*/ 6 h 12"/>
              <a:gd name="T14" fmla="*/ 24 w 81"/>
              <a:gd name="T15" fmla="*/ 6 h 12"/>
              <a:gd name="T16" fmla="*/ 30 w 81"/>
              <a:gd name="T17" fmla="*/ 4 h 12"/>
              <a:gd name="T18" fmla="*/ 38 w 81"/>
              <a:gd name="T19" fmla="*/ 2 h 12"/>
              <a:gd name="T20" fmla="*/ 43 w 81"/>
              <a:gd name="T21" fmla="*/ 2 h 12"/>
              <a:gd name="T22" fmla="*/ 49 w 81"/>
              <a:gd name="T23" fmla="*/ 2 h 12"/>
              <a:gd name="T24" fmla="*/ 55 w 81"/>
              <a:gd name="T25" fmla="*/ 0 h 12"/>
              <a:gd name="T26" fmla="*/ 59 w 81"/>
              <a:gd name="T27" fmla="*/ 0 h 12"/>
              <a:gd name="T28" fmla="*/ 63 w 81"/>
              <a:gd name="T29" fmla="*/ 0 h 12"/>
              <a:gd name="T30" fmla="*/ 65 w 81"/>
              <a:gd name="T31" fmla="*/ 0 h 12"/>
              <a:gd name="T32" fmla="*/ 67 w 81"/>
              <a:gd name="T33" fmla="*/ 0 h 12"/>
              <a:gd name="T34" fmla="*/ 69 w 81"/>
              <a:gd name="T35" fmla="*/ 0 h 12"/>
              <a:gd name="T36" fmla="*/ 71 w 81"/>
              <a:gd name="T37" fmla="*/ 0 h 12"/>
              <a:gd name="T38" fmla="*/ 75 w 81"/>
              <a:gd name="T39" fmla="*/ 0 h 12"/>
              <a:gd name="T40" fmla="*/ 77 w 81"/>
              <a:gd name="T41" fmla="*/ 2 h 12"/>
              <a:gd name="T42" fmla="*/ 79 w 81"/>
              <a:gd name="T43" fmla="*/ 2 h 12"/>
              <a:gd name="T44" fmla="*/ 81 w 81"/>
              <a:gd name="T45" fmla="*/ 2 h 12"/>
              <a:gd name="T46" fmla="*/ 81 w 81"/>
              <a:gd name="T47" fmla="*/ 4 h 12"/>
              <a:gd name="T48" fmla="*/ 81 w 81"/>
              <a:gd name="T49" fmla="*/ 4 h 12"/>
              <a:gd name="T50" fmla="*/ 81 w 81"/>
              <a:gd name="T51" fmla="*/ 6 h 12"/>
              <a:gd name="T52" fmla="*/ 79 w 81"/>
              <a:gd name="T53" fmla="*/ 6 h 12"/>
              <a:gd name="T54" fmla="*/ 75 w 81"/>
              <a:gd name="T55" fmla="*/ 6 h 12"/>
              <a:gd name="T56" fmla="*/ 71 w 81"/>
              <a:gd name="T57" fmla="*/ 8 h 12"/>
              <a:gd name="T58" fmla="*/ 63 w 81"/>
              <a:gd name="T59" fmla="*/ 8 h 12"/>
              <a:gd name="T60" fmla="*/ 55 w 81"/>
              <a:gd name="T61" fmla="*/ 10 h 12"/>
              <a:gd name="T62" fmla="*/ 47 w 81"/>
              <a:gd name="T63" fmla="*/ 10 h 12"/>
              <a:gd name="T64" fmla="*/ 38 w 81"/>
              <a:gd name="T65" fmla="*/ 10 h 12"/>
              <a:gd name="T66" fmla="*/ 26 w 81"/>
              <a:gd name="T67" fmla="*/ 10 h 12"/>
              <a:gd name="T68" fmla="*/ 16 w 81"/>
              <a:gd name="T69" fmla="*/ 10 h 12"/>
              <a:gd name="T70" fmla="*/ 8 w 81"/>
              <a:gd name="T71" fmla="*/ 12 h 12"/>
              <a:gd name="T72" fmla="*/ 0 w 81"/>
              <a:gd name="T73" fmla="*/ 12 h 12"/>
              <a:gd name="T74" fmla="*/ 0 w 81"/>
              <a:gd name="T7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1" h="12">
                <a:moveTo>
                  <a:pt x="0" y="12"/>
                </a:moveTo>
                <a:lnTo>
                  <a:pt x="0" y="8"/>
                </a:lnTo>
                <a:lnTo>
                  <a:pt x="2" y="8"/>
                </a:lnTo>
                <a:lnTo>
                  <a:pt x="4" y="8"/>
                </a:lnTo>
                <a:lnTo>
                  <a:pt x="8" y="8"/>
                </a:lnTo>
                <a:lnTo>
                  <a:pt x="12" y="6"/>
                </a:lnTo>
                <a:lnTo>
                  <a:pt x="18" y="6"/>
                </a:lnTo>
                <a:lnTo>
                  <a:pt x="24" y="6"/>
                </a:lnTo>
                <a:lnTo>
                  <a:pt x="30" y="4"/>
                </a:lnTo>
                <a:lnTo>
                  <a:pt x="38" y="2"/>
                </a:lnTo>
                <a:lnTo>
                  <a:pt x="43" y="2"/>
                </a:lnTo>
                <a:lnTo>
                  <a:pt x="49" y="2"/>
                </a:lnTo>
                <a:lnTo>
                  <a:pt x="55" y="0"/>
                </a:lnTo>
                <a:lnTo>
                  <a:pt x="59" y="0"/>
                </a:lnTo>
                <a:lnTo>
                  <a:pt x="63" y="0"/>
                </a:lnTo>
                <a:lnTo>
                  <a:pt x="65" y="0"/>
                </a:lnTo>
                <a:lnTo>
                  <a:pt x="67" y="0"/>
                </a:lnTo>
                <a:lnTo>
                  <a:pt x="69" y="0"/>
                </a:lnTo>
                <a:lnTo>
                  <a:pt x="71" y="0"/>
                </a:lnTo>
                <a:lnTo>
                  <a:pt x="75" y="0"/>
                </a:lnTo>
                <a:lnTo>
                  <a:pt x="77" y="2"/>
                </a:lnTo>
                <a:lnTo>
                  <a:pt x="79" y="2"/>
                </a:lnTo>
                <a:lnTo>
                  <a:pt x="81" y="2"/>
                </a:lnTo>
                <a:lnTo>
                  <a:pt x="81" y="4"/>
                </a:lnTo>
                <a:lnTo>
                  <a:pt x="81" y="4"/>
                </a:lnTo>
                <a:lnTo>
                  <a:pt x="81" y="6"/>
                </a:lnTo>
                <a:lnTo>
                  <a:pt x="79" y="6"/>
                </a:lnTo>
                <a:lnTo>
                  <a:pt x="75" y="6"/>
                </a:lnTo>
                <a:lnTo>
                  <a:pt x="71" y="8"/>
                </a:lnTo>
                <a:lnTo>
                  <a:pt x="63" y="8"/>
                </a:lnTo>
                <a:lnTo>
                  <a:pt x="55" y="10"/>
                </a:lnTo>
                <a:lnTo>
                  <a:pt x="47" y="10"/>
                </a:lnTo>
                <a:lnTo>
                  <a:pt x="38" y="10"/>
                </a:lnTo>
                <a:lnTo>
                  <a:pt x="26" y="10"/>
                </a:lnTo>
                <a:lnTo>
                  <a:pt x="16" y="10"/>
                </a:lnTo>
                <a:lnTo>
                  <a:pt x="8" y="12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" name="Freeform 212"/>
          <p:cNvSpPr>
            <a:spLocks/>
          </p:cNvSpPr>
          <p:nvPr/>
        </p:nvSpPr>
        <p:spPr bwMode="auto">
          <a:xfrm>
            <a:off x="1307091" y="5067074"/>
            <a:ext cx="992108" cy="268057"/>
          </a:xfrm>
          <a:custGeom>
            <a:avLst/>
            <a:gdLst>
              <a:gd name="T0" fmla="*/ 73 w 202"/>
              <a:gd name="T1" fmla="*/ 18 h 39"/>
              <a:gd name="T2" fmla="*/ 102 w 202"/>
              <a:gd name="T3" fmla="*/ 16 h 39"/>
              <a:gd name="T4" fmla="*/ 116 w 202"/>
              <a:gd name="T5" fmla="*/ 14 h 39"/>
              <a:gd name="T6" fmla="*/ 133 w 202"/>
              <a:gd name="T7" fmla="*/ 12 h 39"/>
              <a:gd name="T8" fmla="*/ 149 w 202"/>
              <a:gd name="T9" fmla="*/ 10 h 39"/>
              <a:gd name="T10" fmla="*/ 167 w 202"/>
              <a:gd name="T11" fmla="*/ 6 h 39"/>
              <a:gd name="T12" fmla="*/ 184 w 202"/>
              <a:gd name="T13" fmla="*/ 4 h 39"/>
              <a:gd name="T14" fmla="*/ 202 w 202"/>
              <a:gd name="T15" fmla="*/ 0 h 39"/>
              <a:gd name="T16" fmla="*/ 202 w 202"/>
              <a:gd name="T17" fmla="*/ 4 h 39"/>
              <a:gd name="T18" fmla="*/ 180 w 202"/>
              <a:gd name="T19" fmla="*/ 8 h 39"/>
              <a:gd name="T20" fmla="*/ 161 w 202"/>
              <a:gd name="T21" fmla="*/ 12 h 39"/>
              <a:gd name="T22" fmla="*/ 141 w 202"/>
              <a:gd name="T23" fmla="*/ 16 h 39"/>
              <a:gd name="T24" fmla="*/ 126 w 202"/>
              <a:gd name="T25" fmla="*/ 20 h 39"/>
              <a:gd name="T26" fmla="*/ 110 w 202"/>
              <a:gd name="T27" fmla="*/ 22 h 39"/>
              <a:gd name="T28" fmla="*/ 94 w 202"/>
              <a:gd name="T29" fmla="*/ 26 h 39"/>
              <a:gd name="T30" fmla="*/ 80 w 202"/>
              <a:gd name="T31" fmla="*/ 28 h 39"/>
              <a:gd name="T32" fmla="*/ 69 w 202"/>
              <a:gd name="T33" fmla="*/ 30 h 39"/>
              <a:gd name="T34" fmla="*/ 59 w 202"/>
              <a:gd name="T35" fmla="*/ 32 h 39"/>
              <a:gd name="T36" fmla="*/ 49 w 202"/>
              <a:gd name="T37" fmla="*/ 34 h 39"/>
              <a:gd name="T38" fmla="*/ 41 w 202"/>
              <a:gd name="T39" fmla="*/ 35 h 39"/>
              <a:gd name="T40" fmla="*/ 33 w 202"/>
              <a:gd name="T41" fmla="*/ 35 h 39"/>
              <a:gd name="T42" fmla="*/ 29 w 202"/>
              <a:gd name="T43" fmla="*/ 37 h 39"/>
              <a:gd name="T44" fmla="*/ 26 w 202"/>
              <a:gd name="T45" fmla="*/ 37 h 39"/>
              <a:gd name="T46" fmla="*/ 22 w 202"/>
              <a:gd name="T47" fmla="*/ 37 h 39"/>
              <a:gd name="T48" fmla="*/ 20 w 202"/>
              <a:gd name="T49" fmla="*/ 39 h 39"/>
              <a:gd name="T50" fmla="*/ 18 w 202"/>
              <a:gd name="T51" fmla="*/ 37 h 39"/>
              <a:gd name="T52" fmla="*/ 14 w 202"/>
              <a:gd name="T53" fmla="*/ 35 h 39"/>
              <a:gd name="T54" fmla="*/ 10 w 202"/>
              <a:gd name="T55" fmla="*/ 34 h 39"/>
              <a:gd name="T56" fmla="*/ 6 w 202"/>
              <a:gd name="T57" fmla="*/ 30 h 39"/>
              <a:gd name="T58" fmla="*/ 2 w 202"/>
              <a:gd name="T59" fmla="*/ 24 h 39"/>
              <a:gd name="T60" fmla="*/ 0 w 202"/>
              <a:gd name="T61" fmla="*/ 22 h 39"/>
              <a:gd name="T62" fmla="*/ 0 w 202"/>
              <a:gd name="T63" fmla="*/ 18 h 39"/>
              <a:gd name="T64" fmla="*/ 0 w 202"/>
              <a:gd name="T65" fmla="*/ 18 h 39"/>
              <a:gd name="T66" fmla="*/ 2 w 202"/>
              <a:gd name="T67" fmla="*/ 18 h 39"/>
              <a:gd name="T68" fmla="*/ 4 w 202"/>
              <a:gd name="T69" fmla="*/ 18 h 39"/>
              <a:gd name="T70" fmla="*/ 8 w 202"/>
              <a:gd name="T71" fmla="*/ 18 h 39"/>
              <a:gd name="T72" fmla="*/ 12 w 202"/>
              <a:gd name="T73" fmla="*/ 18 h 39"/>
              <a:gd name="T74" fmla="*/ 14 w 202"/>
              <a:gd name="T75" fmla="*/ 20 h 39"/>
              <a:gd name="T76" fmla="*/ 18 w 202"/>
              <a:gd name="T77" fmla="*/ 20 h 39"/>
              <a:gd name="T78" fmla="*/ 24 w 202"/>
              <a:gd name="T79" fmla="*/ 20 h 39"/>
              <a:gd name="T80" fmla="*/ 29 w 202"/>
              <a:gd name="T81" fmla="*/ 20 h 39"/>
              <a:gd name="T82" fmla="*/ 37 w 202"/>
              <a:gd name="T83" fmla="*/ 20 h 39"/>
              <a:gd name="T84" fmla="*/ 47 w 202"/>
              <a:gd name="T85" fmla="*/ 20 h 39"/>
              <a:gd name="T86" fmla="*/ 59 w 202"/>
              <a:gd name="T87" fmla="*/ 20 h 39"/>
              <a:gd name="T88" fmla="*/ 73 w 202"/>
              <a:gd name="T89" fmla="*/ 18 h 39"/>
              <a:gd name="T90" fmla="*/ 73 w 202"/>
              <a:gd name="T91" fmla="*/ 18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02" h="39">
                <a:moveTo>
                  <a:pt x="73" y="18"/>
                </a:moveTo>
                <a:lnTo>
                  <a:pt x="102" y="16"/>
                </a:lnTo>
                <a:lnTo>
                  <a:pt x="116" y="14"/>
                </a:lnTo>
                <a:lnTo>
                  <a:pt x="133" y="12"/>
                </a:lnTo>
                <a:lnTo>
                  <a:pt x="149" y="10"/>
                </a:lnTo>
                <a:lnTo>
                  <a:pt x="167" y="6"/>
                </a:lnTo>
                <a:lnTo>
                  <a:pt x="184" y="4"/>
                </a:lnTo>
                <a:lnTo>
                  <a:pt x="202" y="0"/>
                </a:lnTo>
                <a:lnTo>
                  <a:pt x="202" y="4"/>
                </a:lnTo>
                <a:lnTo>
                  <a:pt x="180" y="8"/>
                </a:lnTo>
                <a:lnTo>
                  <a:pt x="161" y="12"/>
                </a:lnTo>
                <a:lnTo>
                  <a:pt x="141" y="16"/>
                </a:lnTo>
                <a:lnTo>
                  <a:pt x="126" y="20"/>
                </a:lnTo>
                <a:lnTo>
                  <a:pt x="110" y="22"/>
                </a:lnTo>
                <a:lnTo>
                  <a:pt x="94" y="26"/>
                </a:lnTo>
                <a:lnTo>
                  <a:pt x="80" y="28"/>
                </a:lnTo>
                <a:lnTo>
                  <a:pt x="69" y="30"/>
                </a:lnTo>
                <a:lnTo>
                  <a:pt x="59" y="32"/>
                </a:lnTo>
                <a:lnTo>
                  <a:pt x="49" y="34"/>
                </a:lnTo>
                <a:lnTo>
                  <a:pt x="41" y="35"/>
                </a:lnTo>
                <a:lnTo>
                  <a:pt x="33" y="35"/>
                </a:lnTo>
                <a:lnTo>
                  <a:pt x="29" y="37"/>
                </a:lnTo>
                <a:lnTo>
                  <a:pt x="26" y="37"/>
                </a:lnTo>
                <a:lnTo>
                  <a:pt x="22" y="37"/>
                </a:lnTo>
                <a:lnTo>
                  <a:pt x="20" y="39"/>
                </a:lnTo>
                <a:lnTo>
                  <a:pt x="18" y="37"/>
                </a:lnTo>
                <a:lnTo>
                  <a:pt x="14" y="35"/>
                </a:lnTo>
                <a:lnTo>
                  <a:pt x="10" y="34"/>
                </a:lnTo>
                <a:lnTo>
                  <a:pt x="6" y="30"/>
                </a:lnTo>
                <a:lnTo>
                  <a:pt x="2" y="24"/>
                </a:lnTo>
                <a:lnTo>
                  <a:pt x="0" y="22"/>
                </a:lnTo>
                <a:lnTo>
                  <a:pt x="0" y="18"/>
                </a:lnTo>
                <a:lnTo>
                  <a:pt x="0" y="18"/>
                </a:lnTo>
                <a:lnTo>
                  <a:pt x="2" y="18"/>
                </a:lnTo>
                <a:lnTo>
                  <a:pt x="4" y="18"/>
                </a:lnTo>
                <a:lnTo>
                  <a:pt x="8" y="18"/>
                </a:lnTo>
                <a:lnTo>
                  <a:pt x="12" y="18"/>
                </a:lnTo>
                <a:lnTo>
                  <a:pt x="14" y="20"/>
                </a:lnTo>
                <a:lnTo>
                  <a:pt x="18" y="20"/>
                </a:lnTo>
                <a:lnTo>
                  <a:pt x="24" y="20"/>
                </a:lnTo>
                <a:lnTo>
                  <a:pt x="29" y="20"/>
                </a:lnTo>
                <a:lnTo>
                  <a:pt x="37" y="20"/>
                </a:lnTo>
                <a:lnTo>
                  <a:pt x="47" y="20"/>
                </a:lnTo>
                <a:lnTo>
                  <a:pt x="59" y="20"/>
                </a:lnTo>
                <a:lnTo>
                  <a:pt x="73" y="18"/>
                </a:lnTo>
                <a:lnTo>
                  <a:pt x="73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2" name="Freeform 213"/>
          <p:cNvSpPr>
            <a:spLocks/>
          </p:cNvSpPr>
          <p:nvPr/>
        </p:nvSpPr>
        <p:spPr bwMode="auto">
          <a:xfrm>
            <a:off x="1336852" y="4839222"/>
            <a:ext cx="1121085" cy="1393894"/>
          </a:xfrm>
          <a:custGeom>
            <a:avLst/>
            <a:gdLst>
              <a:gd name="T0" fmla="*/ 43 w 225"/>
              <a:gd name="T1" fmla="*/ 200 h 208"/>
              <a:gd name="T2" fmla="*/ 23 w 225"/>
              <a:gd name="T3" fmla="*/ 206 h 208"/>
              <a:gd name="T4" fmla="*/ 10 w 225"/>
              <a:gd name="T5" fmla="*/ 208 h 208"/>
              <a:gd name="T6" fmla="*/ 2 w 225"/>
              <a:gd name="T7" fmla="*/ 206 h 208"/>
              <a:gd name="T8" fmla="*/ 0 w 225"/>
              <a:gd name="T9" fmla="*/ 204 h 208"/>
              <a:gd name="T10" fmla="*/ 2 w 225"/>
              <a:gd name="T11" fmla="*/ 200 h 208"/>
              <a:gd name="T12" fmla="*/ 8 w 225"/>
              <a:gd name="T13" fmla="*/ 196 h 208"/>
              <a:gd name="T14" fmla="*/ 16 w 225"/>
              <a:gd name="T15" fmla="*/ 190 h 208"/>
              <a:gd name="T16" fmla="*/ 33 w 225"/>
              <a:gd name="T17" fmla="*/ 184 h 208"/>
              <a:gd name="T18" fmla="*/ 61 w 225"/>
              <a:gd name="T19" fmla="*/ 168 h 208"/>
              <a:gd name="T20" fmla="*/ 76 w 225"/>
              <a:gd name="T21" fmla="*/ 159 h 208"/>
              <a:gd name="T22" fmla="*/ 108 w 225"/>
              <a:gd name="T23" fmla="*/ 137 h 208"/>
              <a:gd name="T24" fmla="*/ 131 w 225"/>
              <a:gd name="T25" fmla="*/ 116 h 208"/>
              <a:gd name="T26" fmla="*/ 147 w 225"/>
              <a:gd name="T27" fmla="*/ 90 h 208"/>
              <a:gd name="T28" fmla="*/ 157 w 225"/>
              <a:gd name="T29" fmla="*/ 76 h 208"/>
              <a:gd name="T30" fmla="*/ 165 w 225"/>
              <a:gd name="T31" fmla="*/ 59 h 208"/>
              <a:gd name="T32" fmla="*/ 170 w 225"/>
              <a:gd name="T33" fmla="*/ 43 h 208"/>
              <a:gd name="T34" fmla="*/ 174 w 225"/>
              <a:gd name="T35" fmla="*/ 29 h 208"/>
              <a:gd name="T36" fmla="*/ 176 w 225"/>
              <a:gd name="T37" fmla="*/ 21 h 208"/>
              <a:gd name="T38" fmla="*/ 176 w 225"/>
              <a:gd name="T39" fmla="*/ 14 h 208"/>
              <a:gd name="T40" fmla="*/ 174 w 225"/>
              <a:gd name="T41" fmla="*/ 6 h 208"/>
              <a:gd name="T42" fmla="*/ 178 w 225"/>
              <a:gd name="T43" fmla="*/ 0 h 208"/>
              <a:gd name="T44" fmla="*/ 180 w 225"/>
              <a:gd name="T45" fmla="*/ 0 h 208"/>
              <a:gd name="T46" fmla="*/ 186 w 225"/>
              <a:gd name="T47" fmla="*/ 0 h 208"/>
              <a:gd name="T48" fmla="*/ 194 w 225"/>
              <a:gd name="T49" fmla="*/ 2 h 208"/>
              <a:gd name="T50" fmla="*/ 208 w 225"/>
              <a:gd name="T51" fmla="*/ 6 h 208"/>
              <a:gd name="T52" fmla="*/ 215 w 225"/>
              <a:gd name="T53" fmla="*/ 10 h 208"/>
              <a:gd name="T54" fmla="*/ 221 w 225"/>
              <a:gd name="T55" fmla="*/ 14 h 208"/>
              <a:gd name="T56" fmla="*/ 225 w 225"/>
              <a:gd name="T57" fmla="*/ 17 h 208"/>
              <a:gd name="T58" fmla="*/ 223 w 225"/>
              <a:gd name="T59" fmla="*/ 23 h 208"/>
              <a:gd name="T60" fmla="*/ 219 w 225"/>
              <a:gd name="T61" fmla="*/ 35 h 208"/>
              <a:gd name="T62" fmla="*/ 214 w 225"/>
              <a:gd name="T63" fmla="*/ 51 h 208"/>
              <a:gd name="T64" fmla="*/ 202 w 225"/>
              <a:gd name="T65" fmla="*/ 72 h 208"/>
              <a:gd name="T66" fmla="*/ 190 w 225"/>
              <a:gd name="T67" fmla="*/ 94 h 208"/>
              <a:gd name="T68" fmla="*/ 176 w 225"/>
              <a:gd name="T69" fmla="*/ 114 h 208"/>
              <a:gd name="T70" fmla="*/ 161 w 225"/>
              <a:gd name="T71" fmla="*/ 133 h 208"/>
              <a:gd name="T72" fmla="*/ 143 w 225"/>
              <a:gd name="T73" fmla="*/ 149 h 208"/>
              <a:gd name="T74" fmla="*/ 123 w 225"/>
              <a:gd name="T75" fmla="*/ 165 h 208"/>
              <a:gd name="T76" fmla="*/ 102 w 225"/>
              <a:gd name="T77" fmla="*/ 176 h 208"/>
              <a:gd name="T78" fmla="*/ 55 w 225"/>
              <a:gd name="T79" fmla="*/ 196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5" h="208">
                <a:moveTo>
                  <a:pt x="55" y="196"/>
                </a:moveTo>
                <a:lnTo>
                  <a:pt x="43" y="200"/>
                </a:lnTo>
                <a:lnTo>
                  <a:pt x="33" y="204"/>
                </a:lnTo>
                <a:lnTo>
                  <a:pt x="23" y="206"/>
                </a:lnTo>
                <a:lnTo>
                  <a:pt x="16" y="208"/>
                </a:lnTo>
                <a:lnTo>
                  <a:pt x="10" y="208"/>
                </a:lnTo>
                <a:lnTo>
                  <a:pt x="6" y="208"/>
                </a:lnTo>
                <a:lnTo>
                  <a:pt x="2" y="206"/>
                </a:lnTo>
                <a:lnTo>
                  <a:pt x="2" y="204"/>
                </a:lnTo>
                <a:lnTo>
                  <a:pt x="0" y="204"/>
                </a:lnTo>
                <a:lnTo>
                  <a:pt x="2" y="202"/>
                </a:lnTo>
                <a:lnTo>
                  <a:pt x="2" y="200"/>
                </a:lnTo>
                <a:lnTo>
                  <a:pt x="4" y="198"/>
                </a:lnTo>
                <a:lnTo>
                  <a:pt x="8" y="196"/>
                </a:lnTo>
                <a:lnTo>
                  <a:pt x="12" y="192"/>
                </a:lnTo>
                <a:lnTo>
                  <a:pt x="16" y="190"/>
                </a:lnTo>
                <a:lnTo>
                  <a:pt x="21" y="188"/>
                </a:lnTo>
                <a:lnTo>
                  <a:pt x="33" y="184"/>
                </a:lnTo>
                <a:lnTo>
                  <a:pt x="47" y="176"/>
                </a:lnTo>
                <a:lnTo>
                  <a:pt x="61" y="168"/>
                </a:lnTo>
                <a:lnTo>
                  <a:pt x="69" y="165"/>
                </a:lnTo>
                <a:lnTo>
                  <a:pt x="76" y="159"/>
                </a:lnTo>
                <a:lnTo>
                  <a:pt x="94" y="149"/>
                </a:lnTo>
                <a:lnTo>
                  <a:pt x="108" y="137"/>
                </a:lnTo>
                <a:lnTo>
                  <a:pt x="119" y="127"/>
                </a:lnTo>
                <a:lnTo>
                  <a:pt x="131" y="116"/>
                </a:lnTo>
                <a:lnTo>
                  <a:pt x="139" y="104"/>
                </a:lnTo>
                <a:lnTo>
                  <a:pt x="147" y="90"/>
                </a:lnTo>
                <a:lnTo>
                  <a:pt x="153" y="84"/>
                </a:lnTo>
                <a:lnTo>
                  <a:pt x="157" y="76"/>
                </a:lnTo>
                <a:lnTo>
                  <a:pt x="161" y="67"/>
                </a:lnTo>
                <a:lnTo>
                  <a:pt x="165" y="59"/>
                </a:lnTo>
                <a:lnTo>
                  <a:pt x="168" y="51"/>
                </a:lnTo>
                <a:lnTo>
                  <a:pt x="170" y="43"/>
                </a:lnTo>
                <a:lnTo>
                  <a:pt x="172" y="35"/>
                </a:lnTo>
                <a:lnTo>
                  <a:pt x="174" y="29"/>
                </a:lnTo>
                <a:lnTo>
                  <a:pt x="176" y="25"/>
                </a:lnTo>
                <a:lnTo>
                  <a:pt x="176" y="21"/>
                </a:lnTo>
                <a:lnTo>
                  <a:pt x="176" y="17"/>
                </a:lnTo>
                <a:lnTo>
                  <a:pt x="176" y="14"/>
                </a:lnTo>
                <a:lnTo>
                  <a:pt x="174" y="10"/>
                </a:lnTo>
                <a:lnTo>
                  <a:pt x="174" y="6"/>
                </a:lnTo>
                <a:lnTo>
                  <a:pt x="176" y="2"/>
                </a:lnTo>
                <a:lnTo>
                  <a:pt x="178" y="0"/>
                </a:lnTo>
                <a:lnTo>
                  <a:pt x="178" y="0"/>
                </a:lnTo>
                <a:lnTo>
                  <a:pt x="180" y="0"/>
                </a:lnTo>
                <a:lnTo>
                  <a:pt x="184" y="0"/>
                </a:lnTo>
                <a:lnTo>
                  <a:pt x="186" y="0"/>
                </a:lnTo>
                <a:lnTo>
                  <a:pt x="190" y="0"/>
                </a:lnTo>
                <a:lnTo>
                  <a:pt x="194" y="2"/>
                </a:lnTo>
                <a:lnTo>
                  <a:pt x="202" y="4"/>
                </a:lnTo>
                <a:lnTo>
                  <a:pt x="208" y="6"/>
                </a:lnTo>
                <a:lnTo>
                  <a:pt x="212" y="8"/>
                </a:lnTo>
                <a:lnTo>
                  <a:pt x="215" y="10"/>
                </a:lnTo>
                <a:lnTo>
                  <a:pt x="217" y="12"/>
                </a:lnTo>
                <a:lnTo>
                  <a:pt x="221" y="14"/>
                </a:lnTo>
                <a:lnTo>
                  <a:pt x="223" y="14"/>
                </a:lnTo>
                <a:lnTo>
                  <a:pt x="225" y="17"/>
                </a:lnTo>
                <a:lnTo>
                  <a:pt x="225" y="19"/>
                </a:lnTo>
                <a:lnTo>
                  <a:pt x="223" y="23"/>
                </a:lnTo>
                <a:lnTo>
                  <a:pt x="221" y="29"/>
                </a:lnTo>
                <a:lnTo>
                  <a:pt x="219" y="35"/>
                </a:lnTo>
                <a:lnTo>
                  <a:pt x="217" y="41"/>
                </a:lnTo>
                <a:lnTo>
                  <a:pt x="214" y="51"/>
                </a:lnTo>
                <a:lnTo>
                  <a:pt x="208" y="61"/>
                </a:lnTo>
                <a:lnTo>
                  <a:pt x="202" y="72"/>
                </a:lnTo>
                <a:lnTo>
                  <a:pt x="196" y="82"/>
                </a:lnTo>
                <a:lnTo>
                  <a:pt x="190" y="94"/>
                </a:lnTo>
                <a:lnTo>
                  <a:pt x="184" y="104"/>
                </a:lnTo>
                <a:lnTo>
                  <a:pt x="176" y="114"/>
                </a:lnTo>
                <a:lnTo>
                  <a:pt x="168" y="123"/>
                </a:lnTo>
                <a:lnTo>
                  <a:pt x="161" y="133"/>
                </a:lnTo>
                <a:lnTo>
                  <a:pt x="151" y="141"/>
                </a:lnTo>
                <a:lnTo>
                  <a:pt x="143" y="149"/>
                </a:lnTo>
                <a:lnTo>
                  <a:pt x="133" y="157"/>
                </a:lnTo>
                <a:lnTo>
                  <a:pt x="123" y="165"/>
                </a:lnTo>
                <a:lnTo>
                  <a:pt x="114" y="170"/>
                </a:lnTo>
                <a:lnTo>
                  <a:pt x="102" y="176"/>
                </a:lnTo>
                <a:lnTo>
                  <a:pt x="78" y="186"/>
                </a:lnTo>
                <a:lnTo>
                  <a:pt x="55" y="196"/>
                </a:lnTo>
                <a:lnTo>
                  <a:pt x="55" y="1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3" name="Freeform 214"/>
          <p:cNvSpPr>
            <a:spLocks/>
          </p:cNvSpPr>
          <p:nvPr/>
        </p:nvSpPr>
        <p:spPr bwMode="auto">
          <a:xfrm>
            <a:off x="2448013" y="4169081"/>
            <a:ext cx="1140927" cy="1246467"/>
          </a:xfrm>
          <a:custGeom>
            <a:avLst/>
            <a:gdLst>
              <a:gd name="T0" fmla="*/ 139 w 230"/>
              <a:gd name="T1" fmla="*/ 14 h 184"/>
              <a:gd name="T2" fmla="*/ 147 w 230"/>
              <a:gd name="T3" fmla="*/ 17 h 184"/>
              <a:gd name="T4" fmla="*/ 151 w 230"/>
              <a:gd name="T5" fmla="*/ 21 h 184"/>
              <a:gd name="T6" fmla="*/ 153 w 230"/>
              <a:gd name="T7" fmla="*/ 25 h 184"/>
              <a:gd name="T8" fmla="*/ 153 w 230"/>
              <a:gd name="T9" fmla="*/ 31 h 184"/>
              <a:gd name="T10" fmla="*/ 149 w 230"/>
              <a:gd name="T11" fmla="*/ 39 h 184"/>
              <a:gd name="T12" fmla="*/ 139 w 230"/>
              <a:gd name="T13" fmla="*/ 51 h 184"/>
              <a:gd name="T14" fmla="*/ 128 w 230"/>
              <a:gd name="T15" fmla="*/ 65 h 184"/>
              <a:gd name="T16" fmla="*/ 118 w 230"/>
              <a:gd name="T17" fmla="*/ 76 h 184"/>
              <a:gd name="T18" fmla="*/ 100 w 230"/>
              <a:gd name="T19" fmla="*/ 96 h 184"/>
              <a:gd name="T20" fmla="*/ 83 w 230"/>
              <a:gd name="T21" fmla="*/ 119 h 184"/>
              <a:gd name="T22" fmla="*/ 69 w 230"/>
              <a:gd name="T23" fmla="*/ 133 h 184"/>
              <a:gd name="T24" fmla="*/ 63 w 230"/>
              <a:gd name="T25" fmla="*/ 139 h 184"/>
              <a:gd name="T26" fmla="*/ 59 w 230"/>
              <a:gd name="T27" fmla="*/ 143 h 184"/>
              <a:gd name="T28" fmla="*/ 55 w 230"/>
              <a:gd name="T29" fmla="*/ 145 h 184"/>
              <a:gd name="T30" fmla="*/ 57 w 230"/>
              <a:gd name="T31" fmla="*/ 145 h 184"/>
              <a:gd name="T32" fmla="*/ 65 w 230"/>
              <a:gd name="T33" fmla="*/ 145 h 184"/>
              <a:gd name="T34" fmla="*/ 79 w 230"/>
              <a:gd name="T35" fmla="*/ 143 h 184"/>
              <a:gd name="T36" fmla="*/ 100 w 230"/>
              <a:gd name="T37" fmla="*/ 141 h 184"/>
              <a:gd name="T38" fmla="*/ 141 w 230"/>
              <a:gd name="T39" fmla="*/ 137 h 184"/>
              <a:gd name="T40" fmla="*/ 196 w 230"/>
              <a:gd name="T41" fmla="*/ 133 h 184"/>
              <a:gd name="T42" fmla="*/ 230 w 230"/>
              <a:gd name="T43" fmla="*/ 151 h 184"/>
              <a:gd name="T44" fmla="*/ 183 w 230"/>
              <a:gd name="T45" fmla="*/ 155 h 184"/>
              <a:gd name="T46" fmla="*/ 130 w 230"/>
              <a:gd name="T47" fmla="*/ 163 h 184"/>
              <a:gd name="T48" fmla="*/ 104 w 230"/>
              <a:gd name="T49" fmla="*/ 165 h 184"/>
              <a:gd name="T50" fmla="*/ 85 w 230"/>
              <a:gd name="T51" fmla="*/ 168 h 184"/>
              <a:gd name="T52" fmla="*/ 69 w 230"/>
              <a:gd name="T53" fmla="*/ 172 h 184"/>
              <a:gd name="T54" fmla="*/ 57 w 230"/>
              <a:gd name="T55" fmla="*/ 176 h 184"/>
              <a:gd name="T56" fmla="*/ 41 w 230"/>
              <a:gd name="T57" fmla="*/ 182 h 184"/>
              <a:gd name="T58" fmla="*/ 30 w 230"/>
              <a:gd name="T59" fmla="*/ 184 h 184"/>
              <a:gd name="T60" fmla="*/ 20 w 230"/>
              <a:gd name="T61" fmla="*/ 182 h 184"/>
              <a:gd name="T62" fmla="*/ 10 w 230"/>
              <a:gd name="T63" fmla="*/ 172 h 184"/>
              <a:gd name="T64" fmla="*/ 2 w 230"/>
              <a:gd name="T65" fmla="*/ 165 h 184"/>
              <a:gd name="T66" fmla="*/ 0 w 230"/>
              <a:gd name="T67" fmla="*/ 157 h 184"/>
              <a:gd name="T68" fmla="*/ 2 w 230"/>
              <a:gd name="T69" fmla="*/ 153 h 184"/>
              <a:gd name="T70" fmla="*/ 10 w 230"/>
              <a:gd name="T71" fmla="*/ 149 h 184"/>
              <a:gd name="T72" fmla="*/ 16 w 230"/>
              <a:gd name="T73" fmla="*/ 147 h 184"/>
              <a:gd name="T74" fmla="*/ 22 w 230"/>
              <a:gd name="T75" fmla="*/ 141 h 184"/>
              <a:gd name="T76" fmla="*/ 36 w 230"/>
              <a:gd name="T77" fmla="*/ 127 h 184"/>
              <a:gd name="T78" fmla="*/ 51 w 230"/>
              <a:gd name="T79" fmla="*/ 106 h 184"/>
              <a:gd name="T80" fmla="*/ 65 w 230"/>
              <a:gd name="T81" fmla="*/ 86 h 184"/>
              <a:gd name="T82" fmla="*/ 75 w 230"/>
              <a:gd name="T83" fmla="*/ 70 h 184"/>
              <a:gd name="T84" fmla="*/ 83 w 230"/>
              <a:gd name="T85" fmla="*/ 57 h 184"/>
              <a:gd name="T86" fmla="*/ 88 w 230"/>
              <a:gd name="T87" fmla="*/ 45 h 184"/>
              <a:gd name="T88" fmla="*/ 94 w 230"/>
              <a:gd name="T89" fmla="*/ 37 h 184"/>
              <a:gd name="T90" fmla="*/ 98 w 230"/>
              <a:gd name="T91" fmla="*/ 27 h 184"/>
              <a:gd name="T92" fmla="*/ 98 w 230"/>
              <a:gd name="T93" fmla="*/ 16 h 184"/>
              <a:gd name="T94" fmla="*/ 94 w 230"/>
              <a:gd name="T95" fmla="*/ 10 h 184"/>
              <a:gd name="T96" fmla="*/ 94 w 230"/>
              <a:gd name="T97" fmla="*/ 6 h 184"/>
              <a:gd name="T98" fmla="*/ 96 w 230"/>
              <a:gd name="T99" fmla="*/ 4 h 184"/>
              <a:gd name="T100" fmla="*/ 100 w 230"/>
              <a:gd name="T101" fmla="*/ 2 h 184"/>
              <a:gd name="T102" fmla="*/ 110 w 230"/>
              <a:gd name="T103" fmla="*/ 0 h 184"/>
              <a:gd name="T104" fmla="*/ 126 w 230"/>
              <a:gd name="T105" fmla="*/ 6 h 184"/>
              <a:gd name="T106" fmla="*/ 134 w 230"/>
              <a:gd name="T107" fmla="*/ 1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30" h="184">
                <a:moveTo>
                  <a:pt x="134" y="10"/>
                </a:moveTo>
                <a:lnTo>
                  <a:pt x="139" y="14"/>
                </a:lnTo>
                <a:lnTo>
                  <a:pt x="143" y="16"/>
                </a:lnTo>
                <a:lnTo>
                  <a:pt x="147" y="17"/>
                </a:lnTo>
                <a:lnTo>
                  <a:pt x="149" y="19"/>
                </a:lnTo>
                <a:lnTo>
                  <a:pt x="151" y="21"/>
                </a:lnTo>
                <a:lnTo>
                  <a:pt x="153" y="23"/>
                </a:lnTo>
                <a:lnTo>
                  <a:pt x="153" y="25"/>
                </a:lnTo>
                <a:lnTo>
                  <a:pt x="155" y="27"/>
                </a:lnTo>
                <a:lnTo>
                  <a:pt x="153" y="31"/>
                </a:lnTo>
                <a:lnTo>
                  <a:pt x="153" y="35"/>
                </a:lnTo>
                <a:lnTo>
                  <a:pt x="149" y="39"/>
                </a:lnTo>
                <a:lnTo>
                  <a:pt x="145" y="45"/>
                </a:lnTo>
                <a:lnTo>
                  <a:pt x="139" y="51"/>
                </a:lnTo>
                <a:lnTo>
                  <a:pt x="132" y="61"/>
                </a:lnTo>
                <a:lnTo>
                  <a:pt x="128" y="65"/>
                </a:lnTo>
                <a:lnTo>
                  <a:pt x="122" y="70"/>
                </a:lnTo>
                <a:lnTo>
                  <a:pt x="118" y="76"/>
                </a:lnTo>
                <a:lnTo>
                  <a:pt x="112" y="82"/>
                </a:lnTo>
                <a:lnTo>
                  <a:pt x="100" y="96"/>
                </a:lnTo>
                <a:lnTo>
                  <a:pt x="90" y="108"/>
                </a:lnTo>
                <a:lnTo>
                  <a:pt x="83" y="119"/>
                </a:lnTo>
                <a:lnTo>
                  <a:pt x="73" y="129"/>
                </a:lnTo>
                <a:lnTo>
                  <a:pt x="69" y="133"/>
                </a:lnTo>
                <a:lnTo>
                  <a:pt x="67" y="137"/>
                </a:lnTo>
                <a:lnTo>
                  <a:pt x="63" y="139"/>
                </a:lnTo>
                <a:lnTo>
                  <a:pt x="61" y="141"/>
                </a:lnTo>
                <a:lnTo>
                  <a:pt x="59" y="143"/>
                </a:lnTo>
                <a:lnTo>
                  <a:pt x="57" y="145"/>
                </a:lnTo>
                <a:lnTo>
                  <a:pt x="55" y="145"/>
                </a:lnTo>
                <a:lnTo>
                  <a:pt x="55" y="145"/>
                </a:lnTo>
                <a:lnTo>
                  <a:pt x="57" y="145"/>
                </a:lnTo>
                <a:lnTo>
                  <a:pt x="59" y="145"/>
                </a:lnTo>
                <a:lnTo>
                  <a:pt x="65" y="145"/>
                </a:lnTo>
                <a:lnTo>
                  <a:pt x="71" y="145"/>
                </a:lnTo>
                <a:lnTo>
                  <a:pt x="79" y="143"/>
                </a:lnTo>
                <a:lnTo>
                  <a:pt x="88" y="143"/>
                </a:lnTo>
                <a:lnTo>
                  <a:pt x="100" y="141"/>
                </a:lnTo>
                <a:lnTo>
                  <a:pt x="114" y="141"/>
                </a:lnTo>
                <a:lnTo>
                  <a:pt x="141" y="137"/>
                </a:lnTo>
                <a:lnTo>
                  <a:pt x="169" y="135"/>
                </a:lnTo>
                <a:lnTo>
                  <a:pt x="196" y="133"/>
                </a:lnTo>
                <a:lnTo>
                  <a:pt x="222" y="131"/>
                </a:lnTo>
                <a:lnTo>
                  <a:pt x="230" y="151"/>
                </a:lnTo>
                <a:lnTo>
                  <a:pt x="206" y="153"/>
                </a:lnTo>
                <a:lnTo>
                  <a:pt x="183" y="155"/>
                </a:lnTo>
                <a:lnTo>
                  <a:pt x="157" y="159"/>
                </a:lnTo>
                <a:lnTo>
                  <a:pt x="130" y="163"/>
                </a:lnTo>
                <a:lnTo>
                  <a:pt x="116" y="163"/>
                </a:lnTo>
                <a:lnTo>
                  <a:pt x="104" y="165"/>
                </a:lnTo>
                <a:lnTo>
                  <a:pt x="94" y="167"/>
                </a:lnTo>
                <a:lnTo>
                  <a:pt x="85" y="168"/>
                </a:lnTo>
                <a:lnTo>
                  <a:pt x="77" y="170"/>
                </a:lnTo>
                <a:lnTo>
                  <a:pt x="69" y="172"/>
                </a:lnTo>
                <a:lnTo>
                  <a:pt x="63" y="174"/>
                </a:lnTo>
                <a:lnTo>
                  <a:pt x="57" y="176"/>
                </a:lnTo>
                <a:lnTo>
                  <a:pt x="49" y="180"/>
                </a:lnTo>
                <a:lnTo>
                  <a:pt x="41" y="182"/>
                </a:lnTo>
                <a:lnTo>
                  <a:pt x="34" y="184"/>
                </a:lnTo>
                <a:lnTo>
                  <a:pt x="30" y="184"/>
                </a:lnTo>
                <a:lnTo>
                  <a:pt x="24" y="184"/>
                </a:lnTo>
                <a:lnTo>
                  <a:pt x="20" y="182"/>
                </a:lnTo>
                <a:lnTo>
                  <a:pt x="16" y="178"/>
                </a:lnTo>
                <a:lnTo>
                  <a:pt x="10" y="172"/>
                </a:lnTo>
                <a:lnTo>
                  <a:pt x="6" y="168"/>
                </a:lnTo>
                <a:lnTo>
                  <a:pt x="2" y="165"/>
                </a:lnTo>
                <a:lnTo>
                  <a:pt x="0" y="161"/>
                </a:lnTo>
                <a:lnTo>
                  <a:pt x="0" y="157"/>
                </a:lnTo>
                <a:lnTo>
                  <a:pt x="0" y="155"/>
                </a:lnTo>
                <a:lnTo>
                  <a:pt x="2" y="153"/>
                </a:lnTo>
                <a:lnTo>
                  <a:pt x="6" y="151"/>
                </a:lnTo>
                <a:lnTo>
                  <a:pt x="10" y="149"/>
                </a:lnTo>
                <a:lnTo>
                  <a:pt x="14" y="147"/>
                </a:lnTo>
                <a:lnTo>
                  <a:pt x="16" y="147"/>
                </a:lnTo>
                <a:lnTo>
                  <a:pt x="18" y="143"/>
                </a:lnTo>
                <a:lnTo>
                  <a:pt x="22" y="141"/>
                </a:lnTo>
                <a:lnTo>
                  <a:pt x="28" y="135"/>
                </a:lnTo>
                <a:lnTo>
                  <a:pt x="36" y="127"/>
                </a:lnTo>
                <a:lnTo>
                  <a:pt x="43" y="117"/>
                </a:lnTo>
                <a:lnTo>
                  <a:pt x="51" y="106"/>
                </a:lnTo>
                <a:lnTo>
                  <a:pt x="59" y="92"/>
                </a:lnTo>
                <a:lnTo>
                  <a:pt x="65" y="86"/>
                </a:lnTo>
                <a:lnTo>
                  <a:pt x="69" y="78"/>
                </a:lnTo>
                <a:lnTo>
                  <a:pt x="75" y="70"/>
                </a:lnTo>
                <a:lnTo>
                  <a:pt x="79" y="63"/>
                </a:lnTo>
                <a:lnTo>
                  <a:pt x="83" y="57"/>
                </a:lnTo>
                <a:lnTo>
                  <a:pt x="87" y="51"/>
                </a:lnTo>
                <a:lnTo>
                  <a:pt x="88" y="45"/>
                </a:lnTo>
                <a:lnTo>
                  <a:pt x="92" y="41"/>
                </a:lnTo>
                <a:lnTo>
                  <a:pt x="94" y="37"/>
                </a:lnTo>
                <a:lnTo>
                  <a:pt x="96" y="33"/>
                </a:lnTo>
                <a:lnTo>
                  <a:pt x="98" y="27"/>
                </a:lnTo>
                <a:lnTo>
                  <a:pt x="100" y="21"/>
                </a:lnTo>
                <a:lnTo>
                  <a:pt x="98" y="16"/>
                </a:lnTo>
                <a:lnTo>
                  <a:pt x="96" y="12"/>
                </a:lnTo>
                <a:lnTo>
                  <a:pt x="94" y="10"/>
                </a:lnTo>
                <a:lnTo>
                  <a:pt x="94" y="8"/>
                </a:lnTo>
                <a:lnTo>
                  <a:pt x="94" y="6"/>
                </a:lnTo>
                <a:lnTo>
                  <a:pt x="94" y="6"/>
                </a:lnTo>
                <a:lnTo>
                  <a:pt x="96" y="4"/>
                </a:lnTo>
                <a:lnTo>
                  <a:pt x="98" y="2"/>
                </a:lnTo>
                <a:lnTo>
                  <a:pt x="100" y="2"/>
                </a:lnTo>
                <a:lnTo>
                  <a:pt x="102" y="0"/>
                </a:lnTo>
                <a:lnTo>
                  <a:pt x="110" y="0"/>
                </a:lnTo>
                <a:lnTo>
                  <a:pt x="118" y="2"/>
                </a:lnTo>
                <a:lnTo>
                  <a:pt x="126" y="6"/>
                </a:lnTo>
                <a:lnTo>
                  <a:pt x="134" y="10"/>
                </a:lnTo>
                <a:lnTo>
                  <a:pt x="134" y="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4" name="Freeform 215"/>
          <p:cNvSpPr>
            <a:spLocks/>
          </p:cNvSpPr>
          <p:nvPr/>
        </p:nvSpPr>
        <p:spPr bwMode="auto">
          <a:xfrm>
            <a:off x="3152412" y="4772212"/>
            <a:ext cx="525821" cy="589724"/>
          </a:xfrm>
          <a:custGeom>
            <a:avLst/>
            <a:gdLst>
              <a:gd name="T0" fmla="*/ 89 w 106"/>
              <a:gd name="T1" fmla="*/ 88 h 88"/>
              <a:gd name="T2" fmla="*/ 85 w 106"/>
              <a:gd name="T3" fmla="*/ 88 h 88"/>
              <a:gd name="T4" fmla="*/ 81 w 106"/>
              <a:gd name="T5" fmla="*/ 86 h 88"/>
              <a:gd name="T6" fmla="*/ 75 w 106"/>
              <a:gd name="T7" fmla="*/ 82 h 88"/>
              <a:gd name="T8" fmla="*/ 69 w 106"/>
              <a:gd name="T9" fmla="*/ 79 h 88"/>
              <a:gd name="T10" fmla="*/ 61 w 106"/>
              <a:gd name="T11" fmla="*/ 73 h 88"/>
              <a:gd name="T12" fmla="*/ 53 w 106"/>
              <a:gd name="T13" fmla="*/ 65 h 88"/>
              <a:gd name="T14" fmla="*/ 45 w 106"/>
              <a:gd name="T15" fmla="*/ 57 h 88"/>
              <a:gd name="T16" fmla="*/ 36 w 106"/>
              <a:gd name="T17" fmla="*/ 47 h 88"/>
              <a:gd name="T18" fmla="*/ 26 w 106"/>
              <a:gd name="T19" fmla="*/ 37 h 88"/>
              <a:gd name="T20" fmla="*/ 18 w 106"/>
              <a:gd name="T21" fmla="*/ 29 h 88"/>
              <a:gd name="T22" fmla="*/ 10 w 106"/>
              <a:gd name="T23" fmla="*/ 22 h 88"/>
              <a:gd name="T24" fmla="*/ 6 w 106"/>
              <a:gd name="T25" fmla="*/ 16 h 88"/>
              <a:gd name="T26" fmla="*/ 2 w 106"/>
              <a:gd name="T27" fmla="*/ 10 h 88"/>
              <a:gd name="T28" fmla="*/ 0 w 106"/>
              <a:gd name="T29" fmla="*/ 6 h 88"/>
              <a:gd name="T30" fmla="*/ 0 w 106"/>
              <a:gd name="T31" fmla="*/ 4 h 88"/>
              <a:gd name="T32" fmla="*/ 2 w 106"/>
              <a:gd name="T33" fmla="*/ 2 h 88"/>
              <a:gd name="T34" fmla="*/ 4 w 106"/>
              <a:gd name="T35" fmla="*/ 0 h 88"/>
              <a:gd name="T36" fmla="*/ 6 w 106"/>
              <a:gd name="T37" fmla="*/ 0 h 88"/>
              <a:gd name="T38" fmla="*/ 10 w 106"/>
              <a:gd name="T39" fmla="*/ 0 h 88"/>
              <a:gd name="T40" fmla="*/ 14 w 106"/>
              <a:gd name="T41" fmla="*/ 2 h 88"/>
              <a:gd name="T42" fmla="*/ 18 w 106"/>
              <a:gd name="T43" fmla="*/ 2 h 88"/>
              <a:gd name="T44" fmla="*/ 22 w 106"/>
              <a:gd name="T45" fmla="*/ 4 h 88"/>
              <a:gd name="T46" fmla="*/ 34 w 106"/>
              <a:gd name="T47" fmla="*/ 6 h 88"/>
              <a:gd name="T48" fmla="*/ 45 w 106"/>
              <a:gd name="T49" fmla="*/ 10 h 88"/>
              <a:gd name="T50" fmla="*/ 57 w 106"/>
              <a:gd name="T51" fmla="*/ 18 h 88"/>
              <a:gd name="T52" fmla="*/ 71 w 106"/>
              <a:gd name="T53" fmla="*/ 24 h 88"/>
              <a:gd name="T54" fmla="*/ 83 w 106"/>
              <a:gd name="T55" fmla="*/ 33 h 88"/>
              <a:gd name="T56" fmla="*/ 89 w 106"/>
              <a:gd name="T57" fmla="*/ 37 h 88"/>
              <a:gd name="T58" fmla="*/ 92 w 106"/>
              <a:gd name="T59" fmla="*/ 43 h 88"/>
              <a:gd name="T60" fmla="*/ 96 w 106"/>
              <a:gd name="T61" fmla="*/ 47 h 88"/>
              <a:gd name="T62" fmla="*/ 100 w 106"/>
              <a:gd name="T63" fmla="*/ 53 h 88"/>
              <a:gd name="T64" fmla="*/ 102 w 106"/>
              <a:gd name="T65" fmla="*/ 57 h 88"/>
              <a:gd name="T66" fmla="*/ 104 w 106"/>
              <a:gd name="T67" fmla="*/ 61 h 88"/>
              <a:gd name="T68" fmla="*/ 106 w 106"/>
              <a:gd name="T69" fmla="*/ 67 h 88"/>
              <a:gd name="T70" fmla="*/ 104 w 106"/>
              <a:gd name="T71" fmla="*/ 71 h 88"/>
              <a:gd name="T72" fmla="*/ 104 w 106"/>
              <a:gd name="T73" fmla="*/ 75 h 88"/>
              <a:gd name="T74" fmla="*/ 102 w 106"/>
              <a:gd name="T75" fmla="*/ 79 h 88"/>
              <a:gd name="T76" fmla="*/ 102 w 106"/>
              <a:gd name="T77" fmla="*/ 80 h 88"/>
              <a:gd name="T78" fmla="*/ 100 w 106"/>
              <a:gd name="T79" fmla="*/ 84 h 88"/>
              <a:gd name="T80" fmla="*/ 98 w 106"/>
              <a:gd name="T81" fmla="*/ 86 h 88"/>
              <a:gd name="T82" fmla="*/ 94 w 106"/>
              <a:gd name="T83" fmla="*/ 86 h 88"/>
              <a:gd name="T84" fmla="*/ 92 w 106"/>
              <a:gd name="T85" fmla="*/ 88 h 88"/>
              <a:gd name="T86" fmla="*/ 89 w 106"/>
              <a:gd name="T87" fmla="*/ 88 h 88"/>
              <a:gd name="T88" fmla="*/ 89 w 106"/>
              <a:gd name="T89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06" h="88">
                <a:moveTo>
                  <a:pt x="89" y="88"/>
                </a:moveTo>
                <a:lnTo>
                  <a:pt x="85" y="88"/>
                </a:lnTo>
                <a:lnTo>
                  <a:pt x="81" y="86"/>
                </a:lnTo>
                <a:lnTo>
                  <a:pt x="75" y="82"/>
                </a:lnTo>
                <a:lnTo>
                  <a:pt x="69" y="79"/>
                </a:lnTo>
                <a:lnTo>
                  <a:pt x="61" y="73"/>
                </a:lnTo>
                <a:lnTo>
                  <a:pt x="53" y="65"/>
                </a:lnTo>
                <a:lnTo>
                  <a:pt x="45" y="57"/>
                </a:lnTo>
                <a:lnTo>
                  <a:pt x="36" y="47"/>
                </a:lnTo>
                <a:lnTo>
                  <a:pt x="26" y="37"/>
                </a:lnTo>
                <a:lnTo>
                  <a:pt x="18" y="29"/>
                </a:lnTo>
                <a:lnTo>
                  <a:pt x="10" y="22"/>
                </a:lnTo>
                <a:lnTo>
                  <a:pt x="6" y="16"/>
                </a:lnTo>
                <a:lnTo>
                  <a:pt x="2" y="10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10" y="0"/>
                </a:lnTo>
                <a:lnTo>
                  <a:pt x="14" y="2"/>
                </a:lnTo>
                <a:lnTo>
                  <a:pt x="18" y="2"/>
                </a:lnTo>
                <a:lnTo>
                  <a:pt x="22" y="4"/>
                </a:lnTo>
                <a:lnTo>
                  <a:pt x="34" y="6"/>
                </a:lnTo>
                <a:lnTo>
                  <a:pt x="45" y="10"/>
                </a:lnTo>
                <a:lnTo>
                  <a:pt x="57" y="18"/>
                </a:lnTo>
                <a:lnTo>
                  <a:pt x="71" y="24"/>
                </a:lnTo>
                <a:lnTo>
                  <a:pt x="83" y="33"/>
                </a:lnTo>
                <a:lnTo>
                  <a:pt x="89" y="37"/>
                </a:lnTo>
                <a:lnTo>
                  <a:pt x="92" y="43"/>
                </a:lnTo>
                <a:lnTo>
                  <a:pt x="96" y="47"/>
                </a:lnTo>
                <a:lnTo>
                  <a:pt x="100" y="53"/>
                </a:lnTo>
                <a:lnTo>
                  <a:pt x="102" y="57"/>
                </a:lnTo>
                <a:lnTo>
                  <a:pt x="104" y="61"/>
                </a:lnTo>
                <a:lnTo>
                  <a:pt x="106" y="67"/>
                </a:lnTo>
                <a:lnTo>
                  <a:pt x="104" y="71"/>
                </a:lnTo>
                <a:lnTo>
                  <a:pt x="104" y="75"/>
                </a:lnTo>
                <a:lnTo>
                  <a:pt x="102" y="79"/>
                </a:lnTo>
                <a:lnTo>
                  <a:pt x="102" y="80"/>
                </a:lnTo>
                <a:lnTo>
                  <a:pt x="100" y="84"/>
                </a:lnTo>
                <a:lnTo>
                  <a:pt x="98" y="86"/>
                </a:lnTo>
                <a:lnTo>
                  <a:pt x="94" y="86"/>
                </a:lnTo>
                <a:lnTo>
                  <a:pt x="92" y="88"/>
                </a:lnTo>
                <a:lnTo>
                  <a:pt x="89" y="88"/>
                </a:lnTo>
                <a:lnTo>
                  <a:pt x="89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5" name="Freeform 216"/>
          <p:cNvSpPr>
            <a:spLocks/>
          </p:cNvSpPr>
          <p:nvPr/>
        </p:nvSpPr>
        <p:spPr bwMode="auto">
          <a:xfrm>
            <a:off x="2477779" y="5589780"/>
            <a:ext cx="307557" cy="737160"/>
          </a:xfrm>
          <a:custGeom>
            <a:avLst/>
            <a:gdLst>
              <a:gd name="T0" fmla="*/ 57 w 63"/>
              <a:gd name="T1" fmla="*/ 106 h 109"/>
              <a:gd name="T2" fmla="*/ 55 w 63"/>
              <a:gd name="T3" fmla="*/ 107 h 109"/>
              <a:gd name="T4" fmla="*/ 51 w 63"/>
              <a:gd name="T5" fmla="*/ 107 h 109"/>
              <a:gd name="T6" fmla="*/ 49 w 63"/>
              <a:gd name="T7" fmla="*/ 109 h 109"/>
              <a:gd name="T8" fmla="*/ 45 w 63"/>
              <a:gd name="T9" fmla="*/ 109 h 109"/>
              <a:gd name="T10" fmla="*/ 41 w 63"/>
              <a:gd name="T11" fmla="*/ 107 h 109"/>
              <a:gd name="T12" fmla="*/ 39 w 63"/>
              <a:gd name="T13" fmla="*/ 106 h 109"/>
              <a:gd name="T14" fmla="*/ 35 w 63"/>
              <a:gd name="T15" fmla="*/ 102 h 109"/>
              <a:gd name="T16" fmla="*/ 32 w 63"/>
              <a:gd name="T17" fmla="*/ 96 h 109"/>
              <a:gd name="T18" fmla="*/ 30 w 63"/>
              <a:gd name="T19" fmla="*/ 90 h 109"/>
              <a:gd name="T20" fmla="*/ 28 w 63"/>
              <a:gd name="T21" fmla="*/ 86 h 109"/>
              <a:gd name="T22" fmla="*/ 26 w 63"/>
              <a:gd name="T23" fmla="*/ 82 h 109"/>
              <a:gd name="T24" fmla="*/ 26 w 63"/>
              <a:gd name="T25" fmla="*/ 78 h 109"/>
              <a:gd name="T26" fmla="*/ 26 w 63"/>
              <a:gd name="T27" fmla="*/ 76 h 109"/>
              <a:gd name="T28" fmla="*/ 24 w 63"/>
              <a:gd name="T29" fmla="*/ 74 h 109"/>
              <a:gd name="T30" fmla="*/ 24 w 63"/>
              <a:gd name="T31" fmla="*/ 70 h 109"/>
              <a:gd name="T32" fmla="*/ 22 w 63"/>
              <a:gd name="T33" fmla="*/ 66 h 109"/>
              <a:gd name="T34" fmla="*/ 20 w 63"/>
              <a:gd name="T35" fmla="*/ 62 h 109"/>
              <a:gd name="T36" fmla="*/ 18 w 63"/>
              <a:gd name="T37" fmla="*/ 56 h 109"/>
              <a:gd name="T38" fmla="*/ 14 w 63"/>
              <a:gd name="T39" fmla="*/ 49 h 109"/>
              <a:gd name="T40" fmla="*/ 12 w 63"/>
              <a:gd name="T41" fmla="*/ 41 h 109"/>
              <a:gd name="T42" fmla="*/ 8 w 63"/>
              <a:gd name="T43" fmla="*/ 35 h 109"/>
              <a:gd name="T44" fmla="*/ 6 w 63"/>
              <a:gd name="T45" fmla="*/ 27 h 109"/>
              <a:gd name="T46" fmla="*/ 4 w 63"/>
              <a:gd name="T47" fmla="*/ 21 h 109"/>
              <a:gd name="T48" fmla="*/ 2 w 63"/>
              <a:gd name="T49" fmla="*/ 17 h 109"/>
              <a:gd name="T50" fmla="*/ 0 w 63"/>
              <a:gd name="T51" fmla="*/ 11 h 109"/>
              <a:gd name="T52" fmla="*/ 0 w 63"/>
              <a:gd name="T53" fmla="*/ 9 h 109"/>
              <a:gd name="T54" fmla="*/ 0 w 63"/>
              <a:gd name="T55" fmla="*/ 6 h 109"/>
              <a:gd name="T56" fmla="*/ 0 w 63"/>
              <a:gd name="T57" fmla="*/ 4 h 109"/>
              <a:gd name="T58" fmla="*/ 2 w 63"/>
              <a:gd name="T59" fmla="*/ 2 h 109"/>
              <a:gd name="T60" fmla="*/ 4 w 63"/>
              <a:gd name="T61" fmla="*/ 2 h 109"/>
              <a:gd name="T62" fmla="*/ 8 w 63"/>
              <a:gd name="T63" fmla="*/ 0 h 109"/>
              <a:gd name="T64" fmla="*/ 12 w 63"/>
              <a:gd name="T65" fmla="*/ 0 h 109"/>
              <a:gd name="T66" fmla="*/ 20 w 63"/>
              <a:gd name="T67" fmla="*/ 0 h 109"/>
              <a:gd name="T68" fmla="*/ 26 w 63"/>
              <a:gd name="T69" fmla="*/ 2 h 109"/>
              <a:gd name="T70" fmla="*/ 35 w 63"/>
              <a:gd name="T71" fmla="*/ 2 h 109"/>
              <a:gd name="T72" fmla="*/ 45 w 63"/>
              <a:gd name="T73" fmla="*/ 4 h 109"/>
              <a:gd name="T74" fmla="*/ 47 w 63"/>
              <a:gd name="T75" fmla="*/ 13 h 109"/>
              <a:gd name="T76" fmla="*/ 49 w 63"/>
              <a:gd name="T77" fmla="*/ 21 h 109"/>
              <a:gd name="T78" fmla="*/ 51 w 63"/>
              <a:gd name="T79" fmla="*/ 31 h 109"/>
              <a:gd name="T80" fmla="*/ 53 w 63"/>
              <a:gd name="T81" fmla="*/ 37 h 109"/>
              <a:gd name="T82" fmla="*/ 55 w 63"/>
              <a:gd name="T83" fmla="*/ 45 h 109"/>
              <a:gd name="T84" fmla="*/ 55 w 63"/>
              <a:gd name="T85" fmla="*/ 53 h 109"/>
              <a:gd name="T86" fmla="*/ 57 w 63"/>
              <a:gd name="T87" fmla="*/ 58 h 109"/>
              <a:gd name="T88" fmla="*/ 59 w 63"/>
              <a:gd name="T89" fmla="*/ 64 h 109"/>
              <a:gd name="T90" fmla="*/ 59 w 63"/>
              <a:gd name="T91" fmla="*/ 68 h 109"/>
              <a:gd name="T92" fmla="*/ 61 w 63"/>
              <a:gd name="T93" fmla="*/ 74 h 109"/>
              <a:gd name="T94" fmla="*/ 61 w 63"/>
              <a:gd name="T95" fmla="*/ 78 h 109"/>
              <a:gd name="T96" fmla="*/ 63 w 63"/>
              <a:gd name="T97" fmla="*/ 82 h 109"/>
              <a:gd name="T98" fmla="*/ 63 w 63"/>
              <a:gd name="T99" fmla="*/ 88 h 109"/>
              <a:gd name="T100" fmla="*/ 63 w 63"/>
              <a:gd name="T101" fmla="*/ 92 h 109"/>
              <a:gd name="T102" fmla="*/ 63 w 63"/>
              <a:gd name="T103" fmla="*/ 96 h 109"/>
              <a:gd name="T104" fmla="*/ 61 w 63"/>
              <a:gd name="T105" fmla="*/ 102 h 109"/>
              <a:gd name="T106" fmla="*/ 59 w 63"/>
              <a:gd name="T107" fmla="*/ 104 h 109"/>
              <a:gd name="T108" fmla="*/ 57 w 63"/>
              <a:gd name="T109" fmla="*/ 106 h 109"/>
              <a:gd name="T110" fmla="*/ 57 w 63"/>
              <a:gd name="T111" fmla="*/ 106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3" h="109">
                <a:moveTo>
                  <a:pt x="57" y="106"/>
                </a:moveTo>
                <a:lnTo>
                  <a:pt x="55" y="107"/>
                </a:lnTo>
                <a:lnTo>
                  <a:pt x="51" y="107"/>
                </a:lnTo>
                <a:lnTo>
                  <a:pt x="49" y="109"/>
                </a:lnTo>
                <a:lnTo>
                  <a:pt x="45" y="109"/>
                </a:lnTo>
                <a:lnTo>
                  <a:pt x="41" y="107"/>
                </a:lnTo>
                <a:lnTo>
                  <a:pt x="39" y="106"/>
                </a:lnTo>
                <a:lnTo>
                  <a:pt x="35" y="102"/>
                </a:lnTo>
                <a:lnTo>
                  <a:pt x="32" y="96"/>
                </a:lnTo>
                <a:lnTo>
                  <a:pt x="30" y="90"/>
                </a:lnTo>
                <a:lnTo>
                  <a:pt x="28" y="86"/>
                </a:lnTo>
                <a:lnTo>
                  <a:pt x="26" y="82"/>
                </a:lnTo>
                <a:lnTo>
                  <a:pt x="26" y="78"/>
                </a:lnTo>
                <a:lnTo>
                  <a:pt x="26" y="76"/>
                </a:lnTo>
                <a:lnTo>
                  <a:pt x="24" y="74"/>
                </a:lnTo>
                <a:lnTo>
                  <a:pt x="24" y="70"/>
                </a:lnTo>
                <a:lnTo>
                  <a:pt x="22" y="66"/>
                </a:lnTo>
                <a:lnTo>
                  <a:pt x="20" y="62"/>
                </a:lnTo>
                <a:lnTo>
                  <a:pt x="18" y="56"/>
                </a:lnTo>
                <a:lnTo>
                  <a:pt x="14" y="49"/>
                </a:lnTo>
                <a:lnTo>
                  <a:pt x="12" y="41"/>
                </a:lnTo>
                <a:lnTo>
                  <a:pt x="8" y="35"/>
                </a:lnTo>
                <a:lnTo>
                  <a:pt x="6" y="27"/>
                </a:lnTo>
                <a:lnTo>
                  <a:pt x="4" y="21"/>
                </a:lnTo>
                <a:lnTo>
                  <a:pt x="2" y="17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6" y="2"/>
                </a:lnTo>
                <a:lnTo>
                  <a:pt x="35" y="2"/>
                </a:lnTo>
                <a:lnTo>
                  <a:pt x="45" y="4"/>
                </a:lnTo>
                <a:lnTo>
                  <a:pt x="47" y="13"/>
                </a:lnTo>
                <a:lnTo>
                  <a:pt x="49" y="21"/>
                </a:lnTo>
                <a:lnTo>
                  <a:pt x="51" y="31"/>
                </a:lnTo>
                <a:lnTo>
                  <a:pt x="53" y="37"/>
                </a:lnTo>
                <a:lnTo>
                  <a:pt x="55" y="45"/>
                </a:lnTo>
                <a:lnTo>
                  <a:pt x="55" y="53"/>
                </a:lnTo>
                <a:lnTo>
                  <a:pt x="57" y="58"/>
                </a:lnTo>
                <a:lnTo>
                  <a:pt x="59" y="64"/>
                </a:lnTo>
                <a:lnTo>
                  <a:pt x="59" y="68"/>
                </a:lnTo>
                <a:lnTo>
                  <a:pt x="61" y="74"/>
                </a:lnTo>
                <a:lnTo>
                  <a:pt x="61" y="78"/>
                </a:lnTo>
                <a:lnTo>
                  <a:pt x="63" y="82"/>
                </a:lnTo>
                <a:lnTo>
                  <a:pt x="63" y="88"/>
                </a:lnTo>
                <a:lnTo>
                  <a:pt x="63" y="92"/>
                </a:lnTo>
                <a:lnTo>
                  <a:pt x="63" y="96"/>
                </a:lnTo>
                <a:lnTo>
                  <a:pt x="61" y="102"/>
                </a:lnTo>
                <a:lnTo>
                  <a:pt x="59" y="104"/>
                </a:lnTo>
                <a:lnTo>
                  <a:pt x="57" y="106"/>
                </a:lnTo>
                <a:lnTo>
                  <a:pt x="57" y="10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6" name="Freeform 217"/>
          <p:cNvSpPr>
            <a:spLocks/>
          </p:cNvSpPr>
          <p:nvPr/>
        </p:nvSpPr>
        <p:spPr bwMode="auto">
          <a:xfrm>
            <a:off x="2636516" y="5549575"/>
            <a:ext cx="922664" cy="536113"/>
          </a:xfrm>
          <a:custGeom>
            <a:avLst/>
            <a:gdLst>
              <a:gd name="T0" fmla="*/ 121 w 186"/>
              <a:gd name="T1" fmla="*/ 64 h 78"/>
              <a:gd name="T2" fmla="*/ 131 w 186"/>
              <a:gd name="T3" fmla="*/ 43 h 78"/>
              <a:gd name="T4" fmla="*/ 135 w 186"/>
              <a:gd name="T5" fmla="*/ 25 h 78"/>
              <a:gd name="T6" fmla="*/ 137 w 186"/>
              <a:gd name="T7" fmla="*/ 17 h 78"/>
              <a:gd name="T8" fmla="*/ 135 w 186"/>
              <a:gd name="T9" fmla="*/ 15 h 78"/>
              <a:gd name="T10" fmla="*/ 129 w 186"/>
              <a:gd name="T11" fmla="*/ 13 h 78"/>
              <a:gd name="T12" fmla="*/ 121 w 186"/>
              <a:gd name="T13" fmla="*/ 13 h 78"/>
              <a:gd name="T14" fmla="*/ 107 w 186"/>
              <a:gd name="T15" fmla="*/ 15 h 78"/>
              <a:gd name="T16" fmla="*/ 90 w 186"/>
              <a:gd name="T17" fmla="*/ 15 h 78"/>
              <a:gd name="T18" fmla="*/ 70 w 186"/>
              <a:gd name="T19" fmla="*/ 17 h 78"/>
              <a:gd name="T20" fmla="*/ 45 w 186"/>
              <a:gd name="T21" fmla="*/ 17 h 78"/>
              <a:gd name="T22" fmla="*/ 15 w 186"/>
              <a:gd name="T23" fmla="*/ 19 h 78"/>
              <a:gd name="T24" fmla="*/ 0 w 186"/>
              <a:gd name="T25" fmla="*/ 17 h 78"/>
              <a:gd name="T26" fmla="*/ 13 w 186"/>
              <a:gd name="T27" fmla="*/ 17 h 78"/>
              <a:gd name="T28" fmla="*/ 31 w 186"/>
              <a:gd name="T29" fmla="*/ 17 h 78"/>
              <a:gd name="T30" fmla="*/ 50 w 186"/>
              <a:gd name="T31" fmla="*/ 15 h 78"/>
              <a:gd name="T32" fmla="*/ 74 w 186"/>
              <a:gd name="T33" fmla="*/ 12 h 78"/>
              <a:gd name="T34" fmla="*/ 96 w 186"/>
              <a:gd name="T35" fmla="*/ 10 h 78"/>
              <a:gd name="T36" fmla="*/ 113 w 186"/>
              <a:gd name="T37" fmla="*/ 8 h 78"/>
              <a:gd name="T38" fmla="*/ 123 w 186"/>
              <a:gd name="T39" fmla="*/ 6 h 78"/>
              <a:gd name="T40" fmla="*/ 127 w 186"/>
              <a:gd name="T41" fmla="*/ 4 h 78"/>
              <a:gd name="T42" fmla="*/ 133 w 186"/>
              <a:gd name="T43" fmla="*/ 0 h 78"/>
              <a:gd name="T44" fmla="*/ 135 w 186"/>
              <a:gd name="T45" fmla="*/ 0 h 78"/>
              <a:gd name="T46" fmla="*/ 141 w 186"/>
              <a:gd name="T47" fmla="*/ 2 h 78"/>
              <a:gd name="T48" fmla="*/ 148 w 186"/>
              <a:gd name="T49" fmla="*/ 4 h 78"/>
              <a:gd name="T50" fmla="*/ 158 w 186"/>
              <a:gd name="T51" fmla="*/ 6 h 78"/>
              <a:gd name="T52" fmla="*/ 168 w 186"/>
              <a:gd name="T53" fmla="*/ 12 h 78"/>
              <a:gd name="T54" fmla="*/ 178 w 186"/>
              <a:gd name="T55" fmla="*/ 13 h 78"/>
              <a:gd name="T56" fmla="*/ 184 w 186"/>
              <a:gd name="T57" fmla="*/ 17 h 78"/>
              <a:gd name="T58" fmla="*/ 186 w 186"/>
              <a:gd name="T59" fmla="*/ 19 h 78"/>
              <a:gd name="T60" fmla="*/ 184 w 186"/>
              <a:gd name="T61" fmla="*/ 21 h 78"/>
              <a:gd name="T62" fmla="*/ 178 w 186"/>
              <a:gd name="T63" fmla="*/ 23 h 78"/>
              <a:gd name="T64" fmla="*/ 172 w 186"/>
              <a:gd name="T65" fmla="*/ 25 h 78"/>
              <a:gd name="T66" fmla="*/ 162 w 186"/>
              <a:gd name="T67" fmla="*/ 33 h 78"/>
              <a:gd name="T68" fmla="*/ 148 w 186"/>
              <a:gd name="T69" fmla="*/ 47 h 78"/>
              <a:gd name="T70" fmla="*/ 133 w 186"/>
              <a:gd name="T71" fmla="*/ 66 h 78"/>
              <a:gd name="T72" fmla="*/ 117 w 186"/>
              <a:gd name="T73" fmla="*/ 7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86" h="78">
                <a:moveTo>
                  <a:pt x="117" y="78"/>
                </a:moveTo>
                <a:lnTo>
                  <a:pt x="121" y="64"/>
                </a:lnTo>
                <a:lnTo>
                  <a:pt x="127" y="53"/>
                </a:lnTo>
                <a:lnTo>
                  <a:pt x="131" y="43"/>
                </a:lnTo>
                <a:lnTo>
                  <a:pt x="133" y="33"/>
                </a:lnTo>
                <a:lnTo>
                  <a:pt x="135" y="25"/>
                </a:lnTo>
                <a:lnTo>
                  <a:pt x="137" y="21"/>
                </a:lnTo>
                <a:lnTo>
                  <a:pt x="137" y="17"/>
                </a:lnTo>
                <a:lnTo>
                  <a:pt x="137" y="15"/>
                </a:lnTo>
                <a:lnTo>
                  <a:pt x="135" y="15"/>
                </a:lnTo>
                <a:lnTo>
                  <a:pt x="133" y="13"/>
                </a:lnTo>
                <a:lnTo>
                  <a:pt x="129" y="13"/>
                </a:lnTo>
                <a:lnTo>
                  <a:pt x="125" y="13"/>
                </a:lnTo>
                <a:lnTo>
                  <a:pt x="121" y="13"/>
                </a:lnTo>
                <a:lnTo>
                  <a:pt x="115" y="13"/>
                </a:lnTo>
                <a:lnTo>
                  <a:pt x="107" y="15"/>
                </a:lnTo>
                <a:lnTo>
                  <a:pt x="99" y="15"/>
                </a:lnTo>
                <a:lnTo>
                  <a:pt x="90" y="15"/>
                </a:lnTo>
                <a:lnTo>
                  <a:pt x="80" y="15"/>
                </a:lnTo>
                <a:lnTo>
                  <a:pt x="70" y="17"/>
                </a:lnTo>
                <a:lnTo>
                  <a:pt x="58" y="17"/>
                </a:lnTo>
                <a:lnTo>
                  <a:pt x="45" y="17"/>
                </a:lnTo>
                <a:lnTo>
                  <a:pt x="31" y="19"/>
                </a:lnTo>
                <a:lnTo>
                  <a:pt x="15" y="19"/>
                </a:lnTo>
                <a:lnTo>
                  <a:pt x="0" y="21"/>
                </a:lnTo>
                <a:lnTo>
                  <a:pt x="0" y="17"/>
                </a:lnTo>
                <a:lnTo>
                  <a:pt x="5" y="17"/>
                </a:lnTo>
                <a:lnTo>
                  <a:pt x="13" y="17"/>
                </a:lnTo>
                <a:lnTo>
                  <a:pt x="21" y="17"/>
                </a:lnTo>
                <a:lnTo>
                  <a:pt x="31" y="17"/>
                </a:lnTo>
                <a:lnTo>
                  <a:pt x="41" y="15"/>
                </a:lnTo>
                <a:lnTo>
                  <a:pt x="50" y="15"/>
                </a:lnTo>
                <a:lnTo>
                  <a:pt x="62" y="13"/>
                </a:lnTo>
                <a:lnTo>
                  <a:pt x="74" y="12"/>
                </a:lnTo>
                <a:lnTo>
                  <a:pt x="86" y="10"/>
                </a:lnTo>
                <a:lnTo>
                  <a:pt x="96" y="10"/>
                </a:lnTo>
                <a:lnTo>
                  <a:pt x="105" y="8"/>
                </a:lnTo>
                <a:lnTo>
                  <a:pt x="113" y="8"/>
                </a:lnTo>
                <a:lnTo>
                  <a:pt x="119" y="6"/>
                </a:lnTo>
                <a:lnTo>
                  <a:pt x="123" y="6"/>
                </a:lnTo>
                <a:lnTo>
                  <a:pt x="127" y="4"/>
                </a:lnTo>
                <a:lnTo>
                  <a:pt x="127" y="4"/>
                </a:lnTo>
                <a:lnTo>
                  <a:pt x="131" y="2"/>
                </a:lnTo>
                <a:lnTo>
                  <a:pt x="133" y="0"/>
                </a:lnTo>
                <a:lnTo>
                  <a:pt x="135" y="0"/>
                </a:lnTo>
                <a:lnTo>
                  <a:pt x="135" y="0"/>
                </a:lnTo>
                <a:lnTo>
                  <a:pt x="137" y="0"/>
                </a:lnTo>
                <a:lnTo>
                  <a:pt x="141" y="2"/>
                </a:lnTo>
                <a:lnTo>
                  <a:pt x="145" y="2"/>
                </a:lnTo>
                <a:lnTo>
                  <a:pt x="148" y="4"/>
                </a:lnTo>
                <a:lnTo>
                  <a:pt x="152" y="6"/>
                </a:lnTo>
                <a:lnTo>
                  <a:pt x="158" y="6"/>
                </a:lnTo>
                <a:lnTo>
                  <a:pt x="164" y="8"/>
                </a:lnTo>
                <a:lnTo>
                  <a:pt x="168" y="12"/>
                </a:lnTo>
                <a:lnTo>
                  <a:pt x="174" y="13"/>
                </a:lnTo>
                <a:lnTo>
                  <a:pt x="178" y="13"/>
                </a:lnTo>
                <a:lnTo>
                  <a:pt x="180" y="15"/>
                </a:lnTo>
                <a:lnTo>
                  <a:pt x="184" y="17"/>
                </a:lnTo>
                <a:lnTo>
                  <a:pt x="184" y="17"/>
                </a:lnTo>
                <a:lnTo>
                  <a:pt x="186" y="19"/>
                </a:lnTo>
                <a:lnTo>
                  <a:pt x="186" y="19"/>
                </a:lnTo>
                <a:lnTo>
                  <a:pt x="184" y="21"/>
                </a:lnTo>
                <a:lnTo>
                  <a:pt x="182" y="21"/>
                </a:lnTo>
                <a:lnTo>
                  <a:pt x="178" y="23"/>
                </a:lnTo>
                <a:lnTo>
                  <a:pt x="174" y="25"/>
                </a:lnTo>
                <a:lnTo>
                  <a:pt x="172" y="25"/>
                </a:lnTo>
                <a:lnTo>
                  <a:pt x="168" y="29"/>
                </a:lnTo>
                <a:lnTo>
                  <a:pt x="162" y="33"/>
                </a:lnTo>
                <a:lnTo>
                  <a:pt x="156" y="39"/>
                </a:lnTo>
                <a:lnTo>
                  <a:pt x="148" y="47"/>
                </a:lnTo>
                <a:lnTo>
                  <a:pt x="141" y="57"/>
                </a:lnTo>
                <a:lnTo>
                  <a:pt x="133" y="66"/>
                </a:lnTo>
                <a:lnTo>
                  <a:pt x="123" y="78"/>
                </a:lnTo>
                <a:lnTo>
                  <a:pt x="117" y="78"/>
                </a:lnTo>
                <a:lnTo>
                  <a:pt x="117" y="7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7" name="Freeform 218"/>
          <p:cNvSpPr>
            <a:spLocks/>
          </p:cNvSpPr>
          <p:nvPr/>
        </p:nvSpPr>
        <p:spPr bwMode="auto">
          <a:xfrm>
            <a:off x="2725803" y="6045475"/>
            <a:ext cx="704400" cy="107222"/>
          </a:xfrm>
          <a:custGeom>
            <a:avLst/>
            <a:gdLst>
              <a:gd name="T0" fmla="*/ 79 w 143"/>
              <a:gd name="T1" fmla="*/ 4 h 18"/>
              <a:gd name="T2" fmla="*/ 86 w 143"/>
              <a:gd name="T3" fmla="*/ 2 h 18"/>
              <a:gd name="T4" fmla="*/ 94 w 143"/>
              <a:gd name="T5" fmla="*/ 2 h 18"/>
              <a:gd name="T6" fmla="*/ 100 w 143"/>
              <a:gd name="T7" fmla="*/ 0 h 18"/>
              <a:gd name="T8" fmla="*/ 106 w 143"/>
              <a:gd name="T9" fmla="*/ 0 h 18"/>
              <a:gd name="T10" fmla="*/ 110 w 143"/>
              <a:gd name="T11" fmla="*/ 0 h 18"/>
              <a:gd name="T12" fmla="*/ 114 w 143"/>
              <a:gd name="T13" fmla="*/ 0 h 18"/>
              <a:gd name="T14" fmla="*/ 118 w 143"/>
              <a:gd name="T15" fmla="*/ 0 h 18"/>
              <a:gd name="T16" fmla="*/ 120 w 143"/>
              <a:gd name="T17" fmla="*/ 0 h 18"/>
              <a:gd name="T18" fmla="*/ 122 w 143"/>
              <a:gd name="T19" fmla="*/ 2 h 18"/>
              <a:gd name="T20" fmla="*/ 126 w 143"/>
              <a:gd name="T21" fmla="*/ 2 h 18"/>
              <a:gd name="T22" fmla="*/ 129 w 143"/>
              <a:gd name="T23" fmla="*/ 4 h 18"/>
              <a:gd name="T24" fmla="*/ 135 w 143"/>
              <a:gd name="T25" fmla="*/ 6 h 18"/>
              <a:gd name="T26" fmla="*/ 139 w 143"/>
              <a:gd name="T27" fmla="*/ 6 h 18"/>
              <a:gd name="T28" fmla="*/ 141 w 143"/>
              <a:gd name="T29" fmla="*/ 8 h 18"/>
              <a:gd name="T30" fmla="*/ 143 w 143"/>
              <a:gd name="T31" fmla="*/ 8 h 18"/>
              <a:gd name="T32" fmla="*/ 143 w 143"/>
              <a:gd name="T33" fmla="*/ 8 h 18"/>
              <a:gd name="T34" fmla="*/ 143 w 143"/>
              <a:gd name="T35" fmla="*/ 8 h 18"/>
              <a:gd name="T36" fmla="*/ 141 w 143"/>
              <a:gd name="T37" fmla="*/ 10 h 18"/>
              <a:gd name="T38" fmla="*/ 139 w 143"/>
              <a:gd name="T39" fmla="*/ 10 h 18"/>
              <a:gd name="T40" fmla="*/ 135 w 143"/>
              <a:gd name="T41" fmla="*/ 10 h 18"/>
              <a:gd name="T42" fmla="*/ 129 w 143"/>
              <a:gd name="T43" fmla="*/ 10 h 18"/>
              <a:gd name="T44" fmla="*/ 124 w 143"/>
              <a:gd name="T45" fmla="*/ 12 h 18"/>
              <a:gd name="T46" fmla="*/ 118 w 143"/>
              <a:gd name="T47" fmla="*/ 12 h 18"/>
              <a:gd name="T48" fmla="*/ 108 w 143"/>
              <a:gd name="T49" fmla="*/ 12 h 18"/>
              <a:gd name="T50" fmla="*/ 98 w 143"/>
              <a:gd name="T51" fmla="*/ 12 h 18"/>
              <a:gd name="T52" fmla="*/ 88 w 143"/>
              <a:gd name="T53" fmla="*/ 14 h 18"/>
              <a:gd name="T54" fmla="*/ 77 w 143"/>
              <a:gd name="T55" fmla="*/ 14 h 18"/>
              <a:gd name="T56" fmla="*/ 63 w 143"/>
              <a:gd name="T57" fmla="*/ 14 h 18"/>
              <a:gd name="T58" fmla="*/ 49 w 143"/>
              <a:gd name="T59" fmla="*/ 16 h 18"/>
              <a:gd name="T60" fmla="*/ 35 w 143"/>
              <a:gd name="T61" fmla="*/ 16 h 18"/>
              <a:gd name="T62" fmla="*/ 18 w 143"/>
              <a:gd name="T63" fmla="*/ 18 h 18"/>
              <a:gd name="T64" fmla="*/ 0 w 143"/>
              <a:gd name="T65" fmla="*/ 18 h 18"/>
              <a:gd name="T66" fmla="*/ 0 w 143"/>
              <a:gd name="T67" fmla="*/ 14 h 18"/>
              <a:gd name="T68" fmla="*/ 22 w 143"/>
              <a:gd name="T69" fmla="*/ 12 h 18"/>
              <a:gd name="T70" fmla="*/ 41 w 143"/>
              <a:gd name="T71" fmla="*/ 10 h 18"/>
              <a:gd name="T72" fmla="*/ 61 w 143"/>
              <a:gd name="T73" fmla="*/ 6 h 18"/>
              <a:gd name="T74" fmla="*/ 79 w 143"/>
              <a:gd name="T75" fmla="*/ 4 h 18"/>
              <a:gd name="T76" fmla="*/ 79 w 143"/>
              <a:gd name="T77" fmla="*/ 4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3" h="18">
                <a:moveTo>
                  <a:pt x="79" y="4"/>
                </a:moveTo>
                <a:lnTo>
                  <a:pt x="86" y="2"/>
                </a:lnTo>
                <a:lnTo>
                  <a:pt x="94" y="2"/>
                </a:lnTo>
                <a:lnTo>
                  <a:pt x="100" y="0"/>
                </a:lnTo>
                <a:lnTo>
                  <a:pt x="106" y="0"/>
                </a:lnTo>
                <a:lnTo>
                  <a:pt x="110" y="0"/>
                </a:lnTo>
                <a:lnTo>
                  <a:pt x="114" y="0"/>
                </a:lnTo>
                <a:lnTo>
                  <a:pt x="118" y="0"/>
                </a:lnTo>
                <a:lnTo>
                  <a:pt x="120" y="0"/>
                </a:lnTo>
                <a:lnTo>
                  <a:pt x="122" y="2"/>
                </a:lnTo>
                <a:lnTo>
                  <a:pt x="126" y="2"/>
                </a:lnTo>
                <a:lnTo>
                  <a:pt x="129" y="4"/>
                </a:lnTo>
                <a:lnTo>
                  <a:pt x="135" y="6"/>
                </a:lnTo>
                <a:lnTo>
                  <a:pt x="139" y="6"/>
                </a:lnTo>
                <a:lnTo>
                  <a:pt x="141" y="8"/>
                </a:lnTo>
                <a:lnTo>
                  <a:pt x="143" y="8"/>
                </a:lnTo>
                <a:lnTo>
                  <a:pt x="143" y="8"/>
                </a:lnTo>
                <a:lnTo>
                  <a:pt x="143" y="8"/>
                </a:lnTo>
                <a:lnTo>
                  <a:pt x="141" y="10"/>
                </a:lnTo>
                <a:lnTo>
                  <a:pt x="139" y="10"/>
                </a:lnTo>
                <a:lnTo>
                  <a:pt x="135" y="10"/>
                </a:lnTo>
                <a:lnTo>
                  <a:pt x="129" y="10"/>
                </a:lnTo>
                <a:lnTo>
                  <a:pt x="124" y="12"/>
                </a:lnTo>
                <a:lnTo>
                  <a:pt x="118" y="12"/>
                </a:lnTo>
                <a:lnTo>
                  <a:pt x="108" y="12"/>
                </a:lnTo>
                <a:lnTo>
                  <a:pt x="98" y="12"/>
                </a:lnTo>
                <a:lnTo>
                  <a:pt x="88" y="14"/>
                </a:lnTo>
                <a:lnTo>
                  <a:pt x="77" y="14"/>
                </a:lnTo>
                <a:lnTo>
                  <a:pt x="63" y="14"/>
                </a:lnTo>
                <a:lnTo>
                  <a:pt x="49" y="16"/>
                </a:lnTo>
                <a:lnTo>
                  <a:pt x="35" y="16"/>
                </a:lnTo>
                <a:lnTo>
                  <a:pt x="18" y="18"/>
                </a:lnTo>
                <a:lnTo>
                  <a:pt x="0" y="18"/>
                </a:lnTo>
                <a:lnTo>
                  <a:pt x="0" y="14"/>
                </a:lnTo>
                <a:lnTo>
                  <a:pt x="22" y="12"/>
                </a:lnTo>
                <a:lnTo>
                  <a:pt x="41" y="10"/>
                </a:lnTo>
                <a:lnTo>
                  <a:pt x="61" y="6"/>
                </a:lnTo>
                <a:lnTo>
                  <a:pt x="79" y="4"/>
                </a:lnTo>
                <a:lnTo>
                  <a:pt x="79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8" name="Freeform 219"/>
          <p:cNvSpPr>
            <a:spLocks/>
          </p:cNvSpPr>
          <p:nvPr/>
        </p:nvSpPr>
        <p:spPr bwMode="auto">
          <a:xfrm>
            <a:off x="1713852" y="4142274"/>
            <a:ext cx="575423" cy="2050636"/>
          </a:xfrm>
          <a:custGeom>
            <a:avLst/>
            <a:gdLst>
              <a:gd name="T0" fmla="*/ 63 w 118"/>
              <a:gd name="T1" fmla="*/ 104 h 306"/>
              <a:gd name="T2" fmla="*/ 55 w 118"/>
              <a:gd name="T3" fmla="*/ 125 h 306"/>
              <a:gd name="T4" fmla="*/ 49 w 118"/>
              <a:gd name="T5" fmla="*/ 143 h 306"/>
              <a:gd name="T6" fmla="*/ 44 w 118"/>
              <a:gd name="T7" fmla="*/ 159 h 306"/>
              <a:gd name="T8" fmla="*/ 40 w 118"/>
              <a:gd name="T9" fmla="*/ 172 h 306"/>
              <a:gd name="T10" fmla="*/ 36 w 118"/>
              <a:gd name="T11" fmla="*/ 184 h 306"/>
              <a:gd name="T12" fmla="*/ 32 w 118"/>
              <a:gd name="T13" fmla="*/ 192 h 306"/>
              <a:gd name="T14" fmla="*/ 32 w 118"/>
              <a:gd name="T15" fmla="*/ 196 h 306"/>
              <a:gd name="T16" fmla="*/ 34 w 118"/>
              <a:gd name="T17" fmla="*/ 198 h 306"/>
              <a:gd name="T18" fmla="*/ 40 w 118"/>
              <a:gd name="T19" fmla="*/ 202 h 306"/>
              <a:gd name="T20" fmla="*/ 49 w 118"/>
              <a:gd name="T21" fmla="*/ 210 h 306"/>
              <a:gd name="T22" fmla="*/ 65 w 118"/>
              <a:gd name="T23" fmla="*/ 222 h 306"/>
              <a:gd name="T24" fmla="*/ 83 w 118"/>
              <a:gd name="T25" fmla="*/ 235 h 306"/>
              <a:gd name="T26" fmla="*/ 98 w 118"/>
              <a:gd name="T27" fmla="*/ 249 h 306"/>
              <a:gd name="T28" fmla="*/ 110 w 118"/>
              <a:gd name="T29" fmla="*/ 259 h 306"/>
              <a:gd name="T30" fmla="*/ 116 w 118"/>
              <a:gd name="T31" fmla="*/ 267 h 306"/>
              <a:gd name="T32" fmla="*/ 118 w 118"/>
              <a:gd name="T33" fmla="*/ 278 h 306"/>
              <a:gd name="T34" fmla="*/ 116 w 118"/>
              <a:gd name="T35" fmla="*/ 290 h 306"/>
              <a:gd name="T36" fmla="*/ 112 w 118"/>
              <a:gd name="T37" fmla="*/ 300 h 306"/>
              <a:gd name="T38" fmla="*/ 104 w 118"/>
              <a:gd name="T39" fmla="*/ 304 h 306"/>
              <a:gd name="T40" fmla="*/ 100 w 118"/>
              <a:gd name="T41" fmla="*/ 304 h 306"/>
              <a:gd name="T42" fmla="*/ 94 w 118"/>
              <a:gd name="T43" fmla="*/ 300 h 306"/>
              <a:gd name="T44" fmla="*/ 85 w 118"/>
              <a:gd name="T45" fmla="*/ 292 h 306"/>
              <a:gd name="T46" fmla="*/ 73 w 118"/>
              <a:gd name="T47" fmla="*/ 278 h 306"/>
              <a:gd name="T48" fmla="*/ 59 w 118"/>
              <a:gd name="T49" fmla="*/ 261 h 306"/>
              <a:gd name="T50" fmla="*/ 45 w 118"/>
              <a:gd name="T51" fmla="*/ 245 h 306"/>
              <a:gd name="T52" fmla="*/ 34 w 118"/>
              <a:gd name="T53" fmla="*/ 233 h 306"/>
              <a:gd name="T54" fmla="*/ 24 w 118"/>
              <a:gd name="T55" fmla="*/ 223 h 306"/>
              <a:gd name="T56" fmla="*/ 14 w 118"/>
              <a:gd name="T57" fmla="*/ 214 h 306"/>
              <a:gd name="T58" fmla="*/ 4 w 118"/>
              <a:gd name="T59" fmla="*/ 206 h 306"/>
              <a:gd name="T60" fmla="*/ 0 w 118"/>
              <a:gd name="T61" fmla="*/ 202 h 306"/>
              <a:gd name="T62" fmla="*/ 0 w 118"/>
              <a:gd name="T63" fmla="*/ 194 h 306"/>
              <a:gd name="T64" fmla="*/ 2 w 118"/>
              <a:gd name="T65" fmla="*/ 180 h 306"/>
              <a:gd name="T66" fmla="*/ 8 w 118"/>
              <a:gd name="T67" fmla="*/ 159 h 306"/>
              <a:gd name="T68" fmla="*/ 20 w 118"/>
              <a:gd name="T69" fmla="*/ 123 h 306"/>
              <a:gd name="T70" fmla="*/ 30 w 118"/>
              <a:gd name="T71" fmla="*/ 78 h 306"/>
              <a:gd name="T72" fmla="*/ 36 w 118"/>
              <a:gd name="T73" fmla="*/ 51 h 306"/>
              <a:gd name="T74" fmla="*/ 38 w 118"/>
              <a:gd name="T75" fmla="*/ 35 h 306"/>
              <a:gd name="T76" fmla="*/ 38 w 118"/>
              <a:gd name="T77" fmla="*/ 25 h 306"/>
              <a:gd name="T78" fmla="*/ 36 w 118"/>
              <a:gd name="T79" fmla="*/ 18 h 306"/>
              <a:gd name="T80" fmla="*/ 32 w 118"/>
              <a:gd name="T81" fmla="*/ 14 h 306"/>
              <a:gd name="T82" fmla="*/ 32 w 118"/>
              <a:gd name="T83" fmla="*/ 8 h 306"/>
              <a:gd name="T84" fmla="*/ 34 w 118"/>
              <a:gd name="T85" fmla="*/ 4 h 306"/>
              <a:gd name="T86" fmla="*/ 38 w 118"/>
              <a:gd name="T87" fmla="*/ 2 h 306"/>
              <a:gd name="T88" fmla="*/ 45 w 118"/>
              <a:gd name="T89" fmla="*/ 2 h 306"/>
              <a:gd name="T90" fmla="*/ 55 w 118"/>
              <a:gd name="T91" fmla="*/ 4 h 306"/>
              <a:gd name="T92" fmla="*/ 67 w 118"/>
              <a:gd name="T93" fmla="*/ 6 h 306"/>
              <a:gd name="T94" fmla="*/ 77 w 118"/>
              <a:gd name="T95" fmla="*/ 10 h 306"/>
              <a:gd name="T96" fmla="*/ 83 w 118"/>
              <a:gd name="T97" fmla="*/ 14 h 306"/>
              <a:gd name="T98" fmla="*/ 87 w 118"/>
              <a:gd name="T99" fmla="*/ 18 h 306"/>
              <a:gd name="T100" fmla="*/ 89 w 118"/>
              <a:gd name="T101" fmla="*/ 23 h 306"/>
              <a:gd name="T102" fmla="*/ 89 w 118"/>
              <a:gd name="T103" fmla="*/ 33 h 306"/>
              <a:gd name="T104" fmla="*/ 85 w 118"/>
              <a:gd name="T105" fmla="*/ 43 h 306"/>
              <a:gd name="T106" fmla="*/ 81 w 118"/>
              <a:gd name="T107" fmla="*/ 53 h 306"/>
              <a:gd name="T108" fmla="*/ 77 w 118"/>
              <a:gd name="T109" fmla="*/ 67 h 306"/>
              <a:gd name="T110" fmla="*/ 69 w 118"/>
              <a:gd name="T111" fmla="*/ 82 h 306"/>
              <a:gd name="T112" fmla="*/ 65 w 118"/>
              <a:gd name="T113" fmla="*/ 94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18" h="306">
                <a:moveTo>
                  <a:pt x="65" y="94"/>
                </a:moveTo>
                <a:lnTo>
                  <a:pt x="63" y="104"/>
                </a:lnTo>
                <a:lnTo>
                  <a:pt x="59" y="114"/>
                </a:lnTo>
                <a:lnTo>
                  <a:pt x="55" y="125"/>
                </a:lnTo>
                <a:lnTo>
                  <a:pt x="53" y="133"/>
                </a:lnTo>
                <a:lnTo>
                  <a:pt x="49" y="143"/>
                </a:lnTo>
                <a:lnTo>
                  <a:pt x="47" y="151"/>
                </a:lnTo>
                <a:lnTo>
                  <a:pt x="44" y="159"/>
                </a:lnTo>
                <a:lnTo>
                  <a:pt x="42" y="167"/>
                </a:lnTo>
                <a:lnTo>
                  <a:pt x="40" y="172"/>
                </a:lnTo>
                <a:lnTo>
                  <a:pt x="38" y="178"/>
                </a:lnTo>
                <a:lnTo>
                  <a:pt x="36" y="184"/>
                </a:lnTo>
                <a:lnTo>
                  <a:pt x="34" y="188"/>
                </a:lnTo>
                <a:lnTo>
                  <a:pt x="32" y="192"/>
                </a:lnTo>
                <a:lnTo>
                  <a:pt x="32" y="194"/>
                </a:lnTo>
                <a:lnTo>
                  <a:pt x="32" y="196"/>
                </a:lnTo>
                <a:lnTo>
                  <a:pt x="32" y="196"/>
                </a:lnTo>
                <a:lnTo>
                  <a:pt x="34" y="198"/>
                </a:lnTo>
                <a:lnTo>
                  <a:pt x="36" y="200"/>
                </a:lnTo>
                <a:lnTo>
                  <a:pt x="40" y="202"/>
                </a:lnTo>
                <a:lnTo>
                  <a:pt x="44" y="206"/>
                </a:lnTo>
                <a:lnTo>
                  <a:pt x="49" y="210"/>
                </a:lnTo>
                <a:lnTo>
                  <a:pt x="57" y="216"/>
                </a:lnTo>
                <a:lnTo>
                  <a:pt x="65" y="222"/>
                </a:lnTo>
                <a:lnTo>
                  <a:pt x="75" y="227"/>
                </a:lnTo>
                <a:lnTo>
                  <a:pt x="83" y="235"/>
                </a:lnTo>
                <a:lnTo>
                  <a:pt x="92" y="241"/>
                </a:lnTo>
                <a:lnTo>
                  <a:pt x="98" y="249"/>
                </a:lnTo>
                <a:lnTo>
                  <a:pt x="104" y="255"/>
                </a:lnTo>
                <a:lnTo>
                  <a:pt x="110" y="259"/>
                </a:lnTo>
                <a:lnTo>
                  <a:pt x="114" y="263"/>
                </a:lnTo>
                <a:lnTo>
                  <a:pt x="116" y="267"/>
                </a:lnTo>
                <a:lnTo>
                  <a:pt x="118" y="271"/>
                </a:lnTo>
                <a:lnTo>
                  <a:pt x="118" y="278"/>
                </a:lnTo>
                <a:lnTo>
                  <a:pt x="118" y="284"/>
                </a:lnTo>
                <a:lnTo>
                  <a:pt x="116" y="290"/>
                </a:lnTo>
                <a:lnTo>
                  <a:pt x="116" y="296"/>
                </a:lnTo>
                <a:lnTo>
                  <a:pt x="112" y="300"/>
                </a:lnTo>
                <a:lnTo>
                  <a:pt x="108" y="302"/>
                </a:lnTo>
                <a:lnTo>
                  <a:pt x="104" y="304"/>
                </a:lnTo>
                <a:lnTo>
                  <a:pt x="102" y="306"/>
                </a:lnTo>
                <a:lnTo>
                  <a:pt x="100" y="304"/>
                </a:lnTo>
                <a:lnTo>
                  <a:pt x="96" y="304"/>
                </a:lnTo>
                <a:lnTo>
                  <a:pt x="94" y="300"/>
                </a:lnTo>
                <a:lnTo>
                  <a:pt x="91" y="296"/>
                </a:lnTo>
                <a:lnTo>
                  <a:pt x="85" y="292"/>
                </a:lnTo>
                <a:lnTo>
                  <a:pt x="79" y="286"/>
                </a:lnTo>
                <a:lnTo>
                  <a:pt x="73" y="278"/>
                </a:lnTo>
                <a:lnTo>
                  <a:pt x="65" y="269"/>
                </a:lnTo>
                <a:lnTo>
                  <a:pt x="59" y="261"/>
                </a:lnTo>
                <a:lnTo>
                  <a:pt x="51" y="253"/>
                </a:lnTo>
                <a:lnTo>
                  <a:pt x="45" y="245"/>
                </a:lnTo>
                <a:lnTo>
                  <a:pt x="40" y="239"/>
                </a:lnTo>
                <a:lnTo>
                  <a:pt x="34" y="233"/>
                </a:lnTo>
                <a:lnTo>
                  <a:pt x="30" y="227"/>
                </a:lnTo>
                <a:lnTo>
                  <a:pt x="24" y="223"/>
                </a:lnTo>
                <a:lnTo>
                  <a:pt x="22" y="220"/>
                </a:lnTo>
                <a:lnTo>
                  <a:pt x="14" y="214"/>
                </a:lnTo>
                <a:lnTo>
                  <a:pt x="8" y="210"/>
                </a:lnTo>
                <a:lnTo>
                  <a:pt x="4" y="206"/>
                </a:lnTo>
                <a:lnTo>
                  <a:pt x="0" y="204"/>
                </a:lnTo>
                <a:lnTo>
                  <a:pt x="0" y="202"/>
                </a:lnTo>
                <a:lnTo>
                  <a:pt x="0" y="198"/>
                </a:lnTo>
                <a:lnTo>
                  <a:pt x="0" y="194"/>
                </a:lnTo>
                <a:lnTo>
                  <a:pt x="2" y="188"/>
                </a:lnTo>
                <a:lnTo>
                  <a:pt x="2" y="180"/>
                </a:lnTo>
                <a:lnTo>
                  <a:pt x="6" y="171"/>
                </a:lnTo>
                <a:lnTo>
                  <a:pt x="8" y="159"/>
                </a:lnTo>
                <a:lnTo>
                  <a:pt x="12" y="147"/>
                </a:lnTo>
                <a:lnTo>
                  <a:pt x="20" y="123"/>
                </a:lnTo>
                <a:lnTo>
                  <a:pt x="26" y="100"/>
                </a:lnTo>
                <a:lnTo>
                  <a:pt x="30" y="78"/>
                </a:lnTo>
                <a:lnTo>
                  <a:pt x="34" y="59"/>
                </a:lnTo>
                <a:lnTo>
                  <a:pt x="36" y="51"/>
                </a:lnTo>
                <a:lnTo>
                  <a:pt x="38" y="43"/>
                </a:lnTo>
                <a:lnTo>
                  <a:pt x="38" y="35"/>
                </a:lnTo>
                <a:lnTo>
                  <a:pt x="38" y="29"/>
                </a:lnTo>
                <a:lnTo>
                  <a:pt x="38" y="25"/>
                </a:lnTo>
                <a:lnTo>
                  <a:pt x="38" y="21"/>
                </a:lnTo>
                <a:lnTo>
                  <a:pt x="36" y="18"/>
                </a:lnTo>
                <a:lnTo>
                  <a:pt x="34" y="16"/>
                </a:lnTo>
                <a:lnTo>
                  <a:pt x="32" y="14"/>
                </a:lnTo>
                <a:lnTo>
                  <a:pt x="32" y="12"/>
                </a:lnTo>
                <a:lnTo>
                  <a:pt x="32" y="8"/>
                </a:lnTo>
                <a:lnTo>
                  <a:pt x="32" y="4"/>
                </a:lnTo>
                <a:lnTo>
                  <a:pt x="34" y="4"/>
                </a:lnTo>
                <a:lnTo>
                  <a:pt x="36" y="2"/>
                </a:lnTo>
                <a:lnTo>
                  <a:pt x="38" y="2"/>
                </a:lnTo>
                <a:lnTo>
                  <a:pt x="42" y="0"/>
                </a:lnTo>
                <a:lnTo>
                  <a:pt x="45" y="2"/>
                </a:lnTo>
                <a:lnTo>
                  <a:pt x="49" y="2"/>
                </a:lnTo>
                <a:lnTo>
                  <a:pt x="55" y="4"/>
                </a:lnTo>
                <a:lnTo>
                  <a:pt x="61" y="4"/>
                </a:lnTo>
                <a:lnTo>
                  <a:pt x="67" y="6"/>
                </a:lnTo>
                <a:lnTo>
                  <a:pt x="73" y="8"/>
                </a:lnTo>
                <a:lnTo>
                  <a:pt x="77" y="10"/>
                </a:lnTo>
                <a:lnTo>
                  <a:pt x="81" y="12"/>
                </a:lnTo>
                <a:lnTo>
                  <a:pt x="83" y="14"/>
                </a:lnTo>
                <a:lnTo>
                  <a:pt x="85" y="16"/>
                </a:lnTo>
                <a:lnTo>
                  <a:pt x="87" y="18"/>
                </a:lnTo>
                <a:lnTo>
                  <a:pt x="89" y="20"/>
                </a:lnTo>
                <a:lnTo>
                  <a:pt x="89" y="23"/>
                </a:lnTo>
                <a:lnTo>
                  <a:pt x="89" y="27"/>
                </a:lnTo>
                <a:lnTo>
                  <a:pt x="89" y="33"/>
                </a:lnTo>
                <a:lnTo>
                  <a:pt x="87" y="39"/>
                </a:lnTo>
                <a:lnTo>
                  <a:pt x="85" y="43"/>
                </a:lnTo>
                <a:lnTo>
                  <a:pt x="83" y="47"/>
                </a:lnTo>
                <a:lnTo>
                  <a:pt x="81" y="53"/>
                </a:lnTo>
                <a:lnTo>
                  <a:pt x="79" y="59"/>
                </a:lnTo>
                <a:lnTo>
                  <a:pt x="77" y="67"/>
                </a:lnTo>
                <a:lnTo>
                  <a:pt x="73" y="74"/>
                </a:lnTo>
                <a:lnTo>
                  <a:pt x="69" y="82"/>
                </a:lnTo>
                <a:lnTo>
                  <a:pt x="65" y="94"/>
                </a:lnTo>
                <a:lnTo>
                  <a:pt x="65" y="9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0" name="Freeform 221"/>
          <p:cNvSpPr>
            <a:spLocks/>
          </p:cNvSpPr>
          <p:nvPr/>
        </p:nvSpPr>
        <p:spPr bwMode="auto">
          <a:xfrm>
            <a:off x="9119148" y="4362024"/>
            <a:ext cx="938169" cy="297458"/>
          </a:xfrm>
          <a:custGeom>
            <a:avLst/>
            <a:gdLst>
              <a:gd name="T0" fmla="*/ 117 w 196"/>
              <a:gd name="T1" fmla="*/ 8 h 45"/>
              <a:gd name="T2" fmla="*/ 137 w 196"/>
              <a:gd name="T3" fmla="*/ 4 h 45"/>
              <a:gd name="T4" fmla="*/ 153 w 196"/>
              <a:gd name="T5" fmla="*/ 2 h 45"/>
              <a:gd name="T6" fmla="*/ 160 w 196"/>
              <a:gd name="T7" fmla="*/ 0 h 45"/>
              <a:gd name="T8" fmla="*/ 168 w 196"/>
              <a:gd name="T9" fmla="*/ 0 h 45"/>
              <a:gd name="T10" fmla="*/ 178 w 196"/>
              <a:gd name="T11" fmla="*/ 2 h 45"/>
              <a:gd name="T12" fmla="*/ 188 w 196"/>
              <a:gd name="T13" fmla="*/ 4 h 45"/>
              <a:gd name="T14" fmla="*/ 194 w 196"/>
              <a:gd name="T15" fmla="*/ 10 h 45"/>
              <a:gd name="T16" fmla="*/ 196 w 196"/>
              <a:gd name="T17" fmla="*/ 16 h 45"/>
              <a:gd name="T18" fmla="*/ 192 w 196"/>
              <a:gd name="T19" fmla="*/ 18 h 45"/>
              <a:gd name="T20" fmla="*/ 188 w 196"/>
              <a:gd name="T21" fmla="*/ 22 h 45"/>
              <a:gd name="T22" fmla="*/ 178 w 196"/>
              <a:gd name="T23" fmla="*/ 26 h 45"/>
              <a:gd name="T24" fmla="*/ 166 w 196"/>
              <a:gd name="T25" fmla="*/ 28 h 45"/>
              <a:gd name="T26" fmla="*/ 151 w 196"/>
              <a:gd name="T27" fmla="*/ 30 h 45"/>
              <a:gd name="T28" fmla="*/ 131 w 196"/>
              <a:gd name="T29" fmla="*/ 33 h 45"/>
              <a:gd name="T30" fmla="*/ 107 w 196"/>
              <a:gd name="T31" fmla="*/ 35 h 45"/>
              <a:gd name="T32" fmla="*/ 84 w 196"/>
              <a:gd name="T33" fmla="*/ 39 h 45"/>
              <a:gd name="T34" fmla="*/ 64 w 196"/>
              <a:gd name="T35" fmla="*/ 41 h 45"/>
              <a:gd name="T36" fmla="*/ 49 w 196"/>
              <a:gd name="T37" fmla="*/ 43 h 45"/>
              <a:gd name="T38" fmla="*/ 39 w 196"/>
              <a:gd name="T39" fmla="*/ 45 h 45"/>
              <a:gd name="T40" fmla="*/ 23 w 196"/>
              <a:gd name="T41" fmla="*/ 43 h 45"/>
              <a:gd name="T42" fmla="*/ 10 w 196"/>
              <a:gd name="T43" fmla="*/ 37 h 45"/>
              <a:gd name="T44" fmla="*/ 4 w 196"/>
              <a:gd name="T45" fmla="*/ 33 h 45"/>
              <a:gd name="T46" fmla="*/ 2 w 196"/>
              <a:gd name="T47" fmla="*/ 32 h 45"/>
              <a:gd name="T48" fmla="*/ 0 w 196"/>
              <a:gd name="T49" fmla="*/ 30 h 45"/>
              <a:gd name="T50" fmla="*/ 2 w 196"/>
              <a:gd name="T51" fmla="*/ 28 h 45"/>
              <a:gd name="T52" fmla="*/ 10 w 196"/>
              <a:gd name="T53" fmla="*/ 26 h 45"/>
              <a:gd name="T54" fmla="*/ 17 w 196"/>
              <a:gd name="T55" fmla="*/ 24 h 45"/>
              <a:gd name="T56" fmla="*/ 27 w 196"/>
              <a:gd name="T57" fmla="*/ 22 h 45"/>
              <a:gd name="T58" fmla="*/ 37 w 196"/>
              <a:gd name="T59" fmla="*/ 20 h 45"/>
              <a:gd name="T60" fmla="*/ 51 w 196"/>
              <a:gd name="T61" fmla="*/ 20 h 45"/>
              <a:gd name="T62" fmla="*/ 70 w 196"/>
              <a:gd name="T63" fmla="*/ 16 h 45"/>
              <a:gd name="T64" fmla="*/ 92 w 196"/>
              <a:gd name="T65" fmla="*/ 12 h 45"/>
              <a:gd name="T66" fmla="*/ 106 w 196"/>
              <a:gd name="T67" fmla="*/ 1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6" h="45">
                <a:moveTo>
                  <a:pt x="106" y="10"/>
                </a:moveTo>
                <a:lnTo>
                  <a:pt x="117" y="8"/>
                </a:lnTo>
                <a:lnTo>
                  <a:pt x="129" y="6"/>
                </a:lnTo>
                <a:lnTo>
                  <a:pt x="137" y="4"/>
                </a:lnTo>
                <a:lnTo>
                  <a:pt x="145" y="2"/>
                </a:lnTo>
                <a:lnTo>
                  <a:pt x="153" y="2"/>
                </a:lnTo>
                <a:lnTo>
                  <a:pt x="158" y="0"/>
                </a:lnTo>
                <a:lnTo>
                  <a:pt x="160" y="0"/>
                </a:lnTo>
                <a:lnTo>
                  <a:pt x="164" y="0"/>
                </a:lnTo>
                <a:lnTo>
                  <a:pt x="168" y="0"/>
                </a:lnTo>
                <a:lnTo>
                  <a:pt x="172" y="0"/>
                </a:lnTo>
                <a:lnTo>
                  <a:pt x="178" y="2"/>
                </a:lnTo>
                <a:lnTo>
                  <a:pt x="184" y="4"/>
                </a:lnTo>
                <a:lnTo>
                  <a:pt x="188" y="4"/>
                </a:lnTo>
                <a:lnTo>
                  <a:pt x="192" y="8"/>
                </a:lnTo>
                <a:lnTo>
                  <a:pt x="194" y="10"/>
                </a:lnTo>
                <a:lnTo>
                  <a:pt x="196" y="14"/>
                </a:lnTo>
                <a:lnTo>
                  <a:pt x="196" y="16"/>
                </a:lnTo>
                <a:lnTo>
                  <a:pt x="194" y="16"/>
                </a:lnTo>
                <a:lnTo>
                  <a:pt x="192" y="18"/>
                </a:lnTo>
                <a:lnTo>
                  <a:pt x="190" y="20"/>
                </a:lnTo>
                <a:lnTo>
                  <a:pt x="188" y="22"/>
                </a:lnTo>
                <a:lnTo>
                  <a:pt x="184" y="22"/>
                </a:lnTo>
                <a:lnTo>
                  <a:pt x="178" y="26"/>
                </a:lnTo>
                <a:lnTo>
                  <a:pt x="172" y="26"/>
                </a:lnTo>
                <a:lnTo>
                  <a:pt x="166" y="28"/>
                </a:lnTo>
                <a:lnTo>
                  <a:pt x="158" y="28"/>
                </a:lnTo>
                <a:lnTo>
                  <a:pt x="151" y="30"/>
                </a:lnTo>
                <a:lnTo>
                  <a:pt x="141" y="32"/>
                </a:lnTo>
                <a:lnTo>
                  <a:pt x="131" y="33"/>
                </a:lnTo>
                <a:lnTo>
                  <a:pt x="119" y="33"/>
                </a:lnTo>
                <a:lnTo>
                  <a:pt x="107" y="35"/>
                </a:lnTo>
                <a:lnTo>
                  <a:pt x="96" y="37"/>
                </a:lnTo>
                <a:lnTo>
                  <a:pt x="84" y="39"/>
                </a:lnTo>
                <a:lnTo>
                  <a:pt x="72" y="41"/>
                </a:lnTo>
                <a:lnTo>
                  <a:pt x="64" y="41"/>
                </a:lnTo>
                <a:lnTo>
                  <a:pt x="57" y="43"/>
                </a:lnTo>
                <a:lnTo>
                  <a:pt x="49" y="43"/>
                </a:lnTo>
                <a:lnTo>
                  <a:pt x="43" y="45"/>
                </a:lnTo>
                <a:lnTo>
                  <a:pt x="39" y="45"/>
                </a:lnTo>
                <a:lnTo>
                  <a:pt x="31" y="43"/>
                </a:lnTo>
                <a:lnTo>
                  <a:pt x="23" y="43"/>
                </a:lnTo>
                <a:lnTo>
                  <a:pt x="15" y="41"/>
                </a:lnTo>
                <a:lnTo>
                  <a:pt x="10" y="37"/>
                </a:lnTo>
                <a:lnTo>
                  <a:pt x="6" y="35"/>
                </a:lnTo>
                <a:lnTo>
                  <a:pt x="4" y="33"/>
                </a:lnTo>
                <a:lnTo>
                  <a:pt x="2" y="33"/>
                </a:lnTo>
                <a:lnTo>
                  <a:pt x="2" y="32"/>
                </a:lnTo>
                <a:lnTo>
                  <a:pt x="0" y="32"/>
                </a:lnTo>
                <a:lnTo>
                  <a:pt x="0" y="30"/>
                </a:lnTo>
                <a:lnTo>
                  <a:pt x="2" y="30"/>
                </a:lnTo>
                <a:lnTo>
                  <a:pt x="2" y="28"/>
                </a:lnTo>
                <a:lnTo>
                  <a:pt x="8" y="26"/>
                </a:lnTo>
                <a:lnTo>
                  <a:pt x="10" y="26"/>
                </a:lnTo>
                <a:lnTo>
                  <a:pt x="13" y="26"/>
                </a:lnTo>
                <a:lnTo>
                  <a:pt x="17" y="24"/>
                </a:lnTo>
                <a:lnTo>
                  <a:pt x="21" y="24"/>
                </a:lnTo>
                <a:lnTo>
                  <a:pt x="27" y="22"/>
                </a:lnTo>
                <a:lnTo>
                  <a:pt x="31" y="22"/>
                </a:lnTo>
                <a:lnTo>
                  <a:pt x="37" y="20"/>
                </a:lnTo>
                <a:lnTo>
                  <a:pt x="45" y="20"/>
                </a:lnTo>
                <a:lnTo>
                  <a:pt x="51" y="20"/>
                </a:lnTo>
                <a:lnTo>
                  <a:pt x="60" y="18"/>
                </a:lnTo>
                <a:lnTo>
                  <a:pt x="70" y="16"/>
                </a:lnTo>
                <a:lnTo>
                  <a:pt x="80" y="14"/>
                </a:lnTo>
                <a:lnTo>
                  <a:pt x="92" y="12"/>
                </a:lnTo>
                <a:lnTo>
                  <a:pt x="106" y="10"/>
                </a:lnTo>
                <a:lnTo>
                  <a:pt x="106" y="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1" name="Freeform 222"/>
          <p:cNvSpPr>
            <a:spLocks/>
          </p:cNvSpPr>
          <p:nvPr/>
        </p:nvSpPr>
        <p:spPr bwMode="auto">
          <a:xfrm>
            <a:off x="8506466" y="4659482"/>
            <a:ext cx="2393288" cy="517312"/>
          </a:xfrm>
          <a:custGeom>
            <a:avLst/>
            <a:gdLst>
              <a:gd name="T0" fmla="*/ 202 w 502"/>
              <a:gd name="T1" fmla="*/ 59 h 81"/>
              <a:gd name="T2" fmla="*/ 163 w 502"/>
              <a:gd name="T3" fmla="*/ 65 h 81"/>
              <a:gd name="T4" fmla="*/ 130 w 502"/>
              <a:gd name="T5" fmla="*/ 69 h 81"/>
              <a:gd name="T6" fmla="*/ 102 w 502"/>
              <a:gd name="T7" fmla="*/ 73 h 81"/>
              <a:gd name="T8" fmla="*/ 83 w 502"/>
              <a:gd name="T9" fmla="*/ 77 h 81"/>
              <a:gd name="T10" fmla="*/ 65 w 502"/>
              <a:gd name="T11" fmla="*/ 79 h 81"/>
              <a:gd name="T12" fmla="*/ 53 w 502"/>
              <a:gd name="T13" fmla="*/ 81 h 81"/>
              <a:gd name="T14" fmla="*/ 43 w 502"/>
              <a:gd name="T15" fmla="*/ 81 h 81"/>
              <a:gd name="T16" fmla="*/ 36 w 502"/>
              <a:gd name="T17" fmla="*/ 79 h 81"/>
              <a:gd name="T18" fmla="*/ 22 w 502"/>
              <a:gd name="T19" fmla="*/ 73 h 81"/>
              <a:gd name="T20" fmla="*/ 12 w 502"/>
              <a:gd name="T21" fmla="*/ 69 h 81"/>
              <a:gd name="T22" fmla="*/ 6 w 502"/>
              <a:gd name="T23" fmla="*/ 65 h 81"/>
              <a:gd name="T24" fmla="*/ 2 w 502"/>
              <a:gd name="T25" fmla="*/ 63 h 81"/>
              <a:gd name="T26" fmla="*/ 0 w 502"/>
              <a:gd name="T27" fmla="*/ 59 h 81"/>
              <a:gd name="T28" fmla="*/ 2 w 502"/>
              <a:gd name="T29" fmla="*/ 57 h 81"/>
              <a:gd name="T30" fmla="*/ 6 w 502"/>
              <a:gd name="T31" fmla="*/ 55 h 81"/>
              <a:gd name="T32" fmla="*/ 16 w 502"/>
              <a:gd name="T33" fmla="*/ 53 h 81"/>
              <a:gd name="T34" fmla="*/ 28 w 502"/>
              <a:gd name="T35" fmla="*/ 53 h 81"/>
              <a:gd name="T36" fmla="*/ 43 w 502"/>
              <a:gd name="T37" fmla="*/ 53 h 81"/>
              <a:gd name="T38" fmla="*/ 65 w 502"/>
              <a:gd name="T39" fmla="*/ 51 h 81"/>
              <a:gd name="T40" fmla="*/ 94 w 502"/>
              <a:gd name="T41" fmla="*/ 47 h 81"/>
              <a:gd name="T42" fmla="*/ 128 w 502"/>
              <a:gd name="T43" fmla="*/ 43 h 81"/>
              <a:gd name="T44" fmla="*/ 196 w 502"/>
              <a:gd name="T45" fmla="*/ 36 h 81"/>
              <a:gd name="T46" fmla="*/ 228 w 502"/>
              <a:gd name="T47" fmla="*/ 32 h 81"/>
              <a:gd name="T48" fmla="*/ 257 w 502"/>
              <a:gd name="T49" fmla="*/ 28 h 81"/>
              <a:gd name="T50" fmla="*/ 318 w 502"/>
              <a:gd name="T51" fmla="*/ 20 h 81"/>
              <a:gd name="T52" fmla="*/ 380 w 502"/>
              <a:gd name="T53" fmla="*/ 10 h 81"/>
              <a:gd name="T54" fmla="*/ 410 w 502"/>
              <a:gd name="T55" fmla="*/ 6 h 81"/>
              <a:gd name="T56" fmla="*/ 431 w 502"/>
              <a:gd name="T57" fmla="*/ 4 h 81"/>
              <a:gd name="T58" fmla="*/ 445 w 502"/>
              <a:gd name="T59" fmla="*/ 2 h 81"/>
              <a:gd name="T60" fmla="*/ 453 w 502"/>
              <a:gd name="T61" fmla="*/ 0 h 81"/>
              <a:gd name="T62" fmla="*/ 463 w 502"/>
              <a:gd name="T63" fmla="*/ 2 h 81"/>
              <a:gd name="T64" fmla="*/ 480 w 502"/>
              <a:gd name="T65" fmla="*/ 8 h 81"/>
              <a:gd name="T66" fmla="*/ 494 w 502"/>
              <a:gd name="T67" fmla="*/ 14 h 81"/>
              <a:gd name="T68" fmla="*/ 500 w 502"/>
              <a:gd name="T69" fmla="*/ 18 h 81"/>
              <a:gd name="T70" fmla="*/ 502 w 502"/>
              <a:gd name="T71" fmla="*/ 20 h 81"/>
              <a:gd name="T72" fmla="*/ 502 w 502"/>
              <a:gd name="T73" fmla="*/ 28 h 81"/>
              <a:gd name="T74" fmla="*/ 496 w 502"/>
              <a:gd name="T75" fmla="*/ 32 h 81"/>
              <a:gd name="T76" fmla="*/ 488 w 502"/>
              <a:gd name="T77" fmla="*/ 34 h 81"/>
              <a:gd name="T78" fmla="*/ 477 w 502"/>
              <a:gd name="T79" fmla="*/ 36 h 81"/>
              <a:gd name="T80" fmla="*/ 463 w 502"/>
              <a:gd name="T81" fmla="*/ 36 h 81"/>
              <a:gd name="T82" fmla="*/ 443 w 502"/>
              <a:gd name="T83" fmla="*/ 36 h 81"/>
              <a:gd name="T84" fmla="*/ 402 w 502"/>
              <a:gd name="T85" fmla="*/ 37 h 81"/>
              <a:gd name="T86" fmla="*/ 359 w 502"/>
              <a:gd name="T87" fmla="*/ 41 h 81"/>
              <a:gd name="T88" fmla="*/ 333 w 502"/>
              <a:gd name="T89" fmla="*/ 43 h 81"/>
              <a:gd name="T90" fmla="*/ 304 w 502"/>
              <a:gd name="T91" fmla="*/ 45 h 81"/>
              <a:gd name="T92" fmla="*/ 267 w 502"/>
              <a:gd name="T93" fmla="*/ 51 h 81"/>
              <a:gd name="T94" fmla="*/ 224 w 502"/>
              <a:gd name="T95" fmla="*/ 57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02" h="81">
                <a:moveTo>
                  <a:pt x="224" y="57"/>
                </a:moveTo>
                <a:lnTo>
                  <a:pt x="202" y="59"/>
                </a:lnTo>
                <a:lnTo>
                  <a:pt x="183" y="63"/>
                </a:lnTo>
                <a:lnTo>
                  <a:pt x="163" y="65"/>
                </a:lnTo>
                <a:lnTo>
                  <a:pt x="145" y="67"/>
                </a:lnTo>
                <a:lnTo>
                  <a:pt x="130" y="69"/>
                </a:lnTo>
                <a:lnTo>
                  <a:pt x="116" y="71"/>
                </a:lnTo>
                <a:lnTo>
                  <a:pt x="102" y="73"/>
                </a:lnTo>
                <a:lnTo>
                  <a:pt x="92" y="75"/>
                </a:lnTo>
                <a:lnTo>
                  <a:pt x="83" y="77"/>
                </a:lnTo>
                <a:lnTo>
                  <a:pt x="73" y="79"/>
                </a:lnTo>
                <a:lnTo>
                  <a:pt x="65" y="79"/>
                </a:lnTo>
                <a:lnTo>
                  <a:pt x="57" y="81"/>
                </a:lnTo>
                <a:lnTo>
                  <a:pt x="53" y="81"/>
                </a:lnTo>
                <a:lnTo>
                  <a:pt x="47" y="81"/>
                </a:lnTo>
                <a:lnTo>
                  <a:pt x="43" y="81"/>
                </a:lnTo>
                <a:lnTo>
                  <a:pt x="42" y="81"/>
                </a:lnTo>
                <a:lnTo>
                  <a:pt x="36" y="79"/>
                </a:lnTo>
                <a:lnTo>
                  <a:pt x="30" y="77"/>
                </a:lnTo>
                <a:lnTo>
                  <a:pt x="22" y="73"/>
                </a:lnTo>
                <a:lnTo>
                  <a:pt x="16" y="71"/>
                </a:lnTo>
                <a:lnTo>
                  <a:pt x="12" y="69"/>
                </a:lnTo>
                <a:lnTo>
                  <a:pt x="8" y="67"/>
                </a:lnTo>
                <a:lnTo>
                  <a:pt x="6" y="65"/>
                </a:lnTo>
                <a:lnTo>
                  <a:pt x="4" y="63"/>
                </a:lnTo>
                <a:lnTo>
                  <a:pt x="2" y="63"/>
                </a:lnTo>
                <a:lnTo>
                  <a:pt x="0" y="61"/>
                </a:lnTo>
                <a:lnTo>
                  <a:pt x="0" y="59"/>
                </a:lnTo>
                <a:lnTo>
                  <a:pt x="0" y="57"/>
                </a:lnTo>
                <a:lnTo>
                  <a:pt x="2" y="57"/>
                </a:lnTo>
                <a:lnTo>
                  <a:pt x="4" y="55"/>
                </a:lnTo>
                <a:lnTo>
                  <a:pt x="6" y="55"/>
                </a:lnTo>
                <a:lnTo>
                  <a:pt x="10" y="55"/>
                </a:lnTo>
                <a:lnTo>
                  <a:pt x="16" y="53"/>
                </a:lnTo>
                <a:lnTo>
                  <a:pt x="22" y="53"/>
                </a:lnTo>
                <a:lnTo>
                  <a:pt x="28" y="53"/>
                </a:lnTo>
                <a:lnTo>
                  <a:pt x="36" y="53"/>
                </a:lnTo>
                <a:lnTo>
                  <a:pt x="43" y="53"/>
                </a:lnTo>
                <a:lnTo>
                  <a:pt x="53" y="53"/>
                </a:lnTo>
                <a:lnTo>
                  <a:pt x="65" y="51"/>
                </a:lnTo>
                <a:lnTo>
                  <a:pt x="79" y="49"/>
                </a:lnTo>
                <a:lnTo>
                  <a:pt x="94" y="47"/>
                </a:lnTo>
                <a:lnTo>
                  <a:pt x="110" y="45"/>
                </a:lnTo>
                <a:lnTo>
                  <a:pt x="128" y="43"/>
                </a:lnTo>
                <a:lnTo>
                  <a:pt x="163" y="39"/>
                </a:lnTo>
                <a:lnTo>
                  <a:pt x="196" y="36"/>
                </a:lnTo>
                <a:lnTo>
                  <a:pt x="212" y="34"/>
                </a:lnTo>
                <a:lnTo>
                  <a:pt x="228" y="32"/>
                </a:lnTo>
                <a:lnTo>
                  <a:pt x="243" y="30"/>
                </a:lnTo>
                <a:lnTo>
                  <a:pt x="257" y="28"/>
                </a:lnTo>
                <a:lnTo>
                  <a:pt x="286" y="24"/>
                </a:lnTo>
                <a:lnTo>
                  <a:pt x="318" y="20"/>
                </a:lnTo>
                <a:lnTo>
                  <a:pt x="349" y="14"/>
                </a:lnTo>
                <a:lnTo>
                  <a:pt x="380" y="10"/>
                </a:lnTo>
                <a:lnTo>
                  <a:pt x="396" y="8"/>
                </a:lnTo>
                <a:lnTo>
                  <a:pt x="410" y="6"/>
                </a:lnTo>
                <a:lnTo>
                  <a:pt x="422" y="4"/>
                </a:lnTo>
                <a:lnTo>
                  <a:pt x="431" y="4"/>
                </a:lnTo>
                <a:lnTo>
                  <a:pt x="439" y="2"/>
                </a:lnTo>
                <a:lnTo>
                  <a:pt x="445" y="2"/>
                </a:lnTo>
                <a:lnTo>
                  <a:pt x="451" y="2"/>
                </a:lnTo>
                <a:lnTo>
                  <a:pt x="453" y="0"/>
                </a:lnTo>
                <a:lnTo>
                  <a:pt x="457" y="2"/>
                </a:lnTo>
                <a:lnTo>
                  <a:pt x="463" y="2"/>
                </a:lnTo>
                <a:lnTo>
                  <a:pt x="471" y="4"/>
                </a:lnTo>
                <a:lnTo>
                  <a:pt x="480" y="8"/>
                </a:lnTo>
                <a:lnTo>
                  <a:pt x="488" y="12"/>
                </a:lnTo>
                <a:lnTo>
                  <a:pt x="494" y="14"/>
                </a:lnTo>
                <a:lnTo>
                  <a:pt x="496" y="16"/>
                </a:lnTo>
                <a:lnTo>
                  <a:pt x="500" y="18"/>
                </a:lnTo>
                <a:lnTo>
                  <a:pt x="500" y="20"/>
                </a:lnTo>
                <a:lnTo>
                  <a:pt x="502" y="20"/>
                </a:lnTo>
                <a:lnTo>
                  <a:pt x="502" y="24"/>
                </a:lnTo>
                <a:lnTo>
                  <a:pt x="502" y="28"/>
                </a:lnTo>
                <a:lnTo>
                  <a:pt x="500" y="30"/>
                </a:lnTo>
                <a:lnTo>
                  <a:pt x="496" y="32"/>
                </a:lnTo>
                <a:lnTo>
                  <a:pt x="492" y="34"/>
                </a:lnTo>
                <a:lnTo>
                  <a:pt x="488" y="34"/>
                </a:lnTo>
                <a:lnTo>
                  <a:pt x="482" y="34"/>
                </a:lnTo>
                <a:lnTo>
                  <a:pt x="477" y="36"/>
                </a:lnTo>
                <a:lnTo>
                  <a:pt x="471" y="36"/>
                </a:lnTo>
                <a:lnTo>
                  <a:pt x="463" y="36"/>
                </a:lnTo>
                <a:lnTo>
                  <a:pt x="453" y="36"/>
                </a:lnTo>
                <a:lnTo>
                  <a:pt x="443" y="36"/>
                </a:lnTo>
                <a:lnTo>
                  <a:pt x="422" y="37"/>
                </a:lnTo>
                <a:lnTo>
                  <a:pt x="402" y="37"/>
                </a:lnTo>
                <a:lnTo>
                  <a:pt x="380" y="39"/>
                </a:lnTo>
                <a:lnTo>
                  <a:pt x="359" y="41"/>
                </a:lnTo>
                <a:lnTo>
                  <a:pt x="347" y="41"/>
                </a:lnTo>
                <a:lnTo>
                  <a:pt x="333" y="43"/>
                </a:lnTo>
                <a:lnTo>
                  <a:pt x="320" y="43"/>
                </a:lnTo>
                <a:lnTo>
                  <a:pt x="304" y="45"/>
                </a:lnTo>
                <a:lnTo>
                  <a:pt x="286" y="49"/>
                </a:lnTo>
                <a:lnTo>
                  <a:pt x="267" y="51"/>
                </a:lnTo>
                <a:lnTo>
                  <a:pt x="247" y="53"/>
                </a:lnTo>
                <a:lnTo>
                  <a:pt x="224" y="57"/>
                </a:lnTo>
                <a:lnTo>
                  <a:pt x="224" y="5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223"/>
          <p:cNvSpPr>
            <a:spLocks/>
          </p:cNvSpPr>
          <p:nvPr/>
        </p:nvSpPr>
        <p:spPr bwMode="auto">
          <a:xfrm>
            <a:off x="9454205" y="3896444"/>
            <a:ext cx="296771" cy="1073425"/>
          </a:xfrm>
          <a:custGeom>
            <a:avLst/>
            <a:gdLst>
              <a:gd name="T0" fmla="*/ 63 w 63"/>
              <a:gd name="T1" fmla="*/ 17 h 166"/>
              <a:gd name="T2" fmla="*/ 63 w 63"/>
              <a:gd name="T3" fmla="*/ 21 h 166"/>
              <a:gd name="T4" fmla="*/ 63 w 63"/>
              <a:gd name="T5" fmla="*/ 25 h 166"/>
              <a:gd name="T6" fmla="*/ 63 w 63"/>
              <a:gd name="T7" fmla="*/ 29 h 166"/>
              <a:gd name="T8" fmla="*/ 63 w 63"/>
              <a:gd name="T9" fmla="*/ 33 h 166"/>
              <a:gd name="T10" fmla="*/ 61 w 63"/>
              <a:gd name="T11" fmla="*/ 35 h 166"/>
              <a:gd name="T12" fmla="*/ 61 w 63"/>
              <a:gd name="T13" fmla="*/ 37 h 166"/>
              <a:gd name="T14" fmla="*/ 59 w 63"/>
              <a:gd name="T15" fmla="*/ 41 h 166"/>
              <a:gd name="T16" fmla="*/ 59 w 63"/>
              <a:gd name="T17" fmla="*/ 45 h 166"/>
              <a:gd name="T18" fmla="*/ 57 w 63"/>
              <a:gd name="T19" fmla="*/ 51 h 166"/>
              <a:gd name="T20" fmla="*/ 57 w 63"/>
              <a:gd name="T21" fmla="*/ 56 h 166"/>
              <a:gd name="T22" fmla="*/ 57 w 63"/>
              <a:gd name="T23" fmla="*/ 62 h 166"/>
              <a:gd name="T24" fmla="*/ 55 w 63"/>
              <a:gd name="T25" fmla="*/ 68 h 166"/>
              <a:gd name="T26" fmla="*/ 55 w 63"/>
              <a:gd name="T27" fmla="*/ 78 h 166"/>
              <a:gd name="T28" fmla="*/ 53 w 63"/>
              <a:gd name="T29" fmla="*/ 86 h 166"/>
              <a:gd name="T30" fmla="*/ 53 w 63"/>
              <a:gd name="T31" fmla="*/ 98 h 166"/>
              <a:gd name="T32" fmla="*/ 53 w 63"/>
              <a:gd name="T33" fmla="*/ 109 h 166"/>
              <a:gd name="T34" fmla="*/ 51 w 63"/>
              <a:gd name="T35" fmla="*/ 121 h 166"/>
              <a:gd name="T36" fmla="*/ 51 w 63"/>
              <a:gd name="T37" fmla="*/ 135 h 166"/>
              <a:gd name="T38" fmla="*/ 51 w 63"/>
              <a:gd name="T39" fmla="*/ 151 h 166"/>
              <a:gd name="T40" fmla="*/ 51 w 63"/>
              <a:gd name="T41" fmla="*/ 166 h 166"/>
              <a:gd name="T42" fmla="*/ 12 w 63"/>
              <a:gd name="T43" fmla="*/ 166 h 166"/>
              <a:gd name="T44" fmla="*/ 12 w 63"/>
              <a:gd name="T45" fmla="*/ 149 h 166"/>
              <a:gd name="T46" fmla="*/ 12 w 63"/>
              <a:gd name="T47" fmla="*/ 133 h 166"/>
              <a:gd name="T48" fmla="*/ 12 w 63"/>
              <a:gd name="T49" fmla="*/ 117 h 166"/>
              <a:gd name="T50" fmla="*/ 12 w 63"/>
              <a:gd name="T51" fmla="*/ 104 h 166"/>
              <a:gd name="T52" fmla="*/ 12 w 63"/>
              <a:gd name="T53" fmla="*/ 90 h 166"/>
              <a:gd name="T54" fmla="*/ 12 w 63"/>
              <a:gd name="T55" fmla="*/ 78 h 166"/>
              <a:gd name="T56" fmla="*/ 12 w 63"/>
              <a:gd name="T57" fmla="*/ 66 h 166"/>
              <a:gd name="T58" fmla="*/ 12 w 63"/>
              <a:gd name="T59" fmla="*/ 56 h 166"/>
              <a:gd name="T60" fmla="*/ 10 w 63"/>
              <a:gd name="T61" fmla="*/ 49 h 166"/>
              <a:gd name="T62" fmla="*/ 10 w 63"/>
              <a:gd name="T63" fmla="*/ 41 h 166"/>
              <a:gd name="T64" fmla="*/ 10 w 63"/>
              <a:gd name="T65" fmla="*/ 33 h 166"/>
              <a:gd name="T66" fmla="*/ 10 w 63"/>
              <a:gd name="T67" fmla="*/ 29 h 166"/>
              <a:gd name="T68" fmla="*/ 8 w 63"/>
              <a:gd name="T69" fmla="*/ 23 h 166"/>
              <a:gd name="T70" fmla="*/ 8 w 63"/>
              <a:gd name="T71" fmla="*/ 19 h 166"/>
              <a:gd name="T72" fmla="*/ 6 w 63"/>
              <a:gd name="T73" fmla="*/ 17 h 166"/>
              <a:gd name="T74" fmla="*/ 6 w 63"/>
              <a:gd name="T75" fmla="*/ 15 h 166"/>
              <a:gd name="T76" fmla="*/ 4 w 63"/>
              <a:gd name="T77" fmla="*/ 13 h 166"/>
              <a:gd name="T78" fmla="*/ 2 w 63"/>
              <a:gd name="T79" fmla="*/ 13 h 166"/>
              <a:gd name="T80" fmla="*/ 2 w 63"/>
              <a:gd name="T81" fmla="*/ 11 h 166"/>
              <a:gd name="T82" fmla="*/ 0 w 63"/>
              <a:gd name="T83" fmla="*/ 9 h 166"/>
              <a:gd name="T84" fmla="*/ 0 w 63"/>
              <a:gd name="T85" fmla="*/ 5 h 166"/>
              <a:gd name="T86" fmla="*/ 2 w 63"/>
              <a:gd name="T87" fmla="*/ 4 h 166"/>
              <a:gd name="T88" fmla="*/ 2 w 63"/>
              <a:gd name="T89" fmla="*/ 2 h 166"/>
              <a:gd name="T90" fmla="*/ 4 w 63"/>
              <a:gd name="T91" fmla="*/ 0 h 166"/>
              <a:gd name="T92" fmla="*/ 8 w 63"/>
              <a:gd name="T93" fmla="*/ 0 h 166"/>
              <a:gd name="T94" fmla="*/ 12 w 63"/>
              <a:gd name="T95" fmla="*/ 0 h 166"/>
              <a:gd name="T96" fmla="*/ 16 w 63"/>
              <a:gd name="T97" fmla="*/ 0 h 166"/>
              <a:gd name="T98" fmla="*/ 22 w 63"/>
              <a:gd name="T99" fmla="*/ 0 h 166"/>
              <a:gd name="T100" fmla="*/ 28 w 63"/>
              <a:gd name="T101" fmla="*/ 2 h 166"/>
              <a:gd name="T102" fmla="*/ 34 w 63"/>
              <a:gd name="T103" fmla="*/ 4 h 166"/>
              <a:gd name="T104" fmla="*/ 39 w 63"/>
              <a:gd name="T105" fmla="*/ 5 h 166"/>
              <a:gd name="T106" fmla="*/ 45 w 63"/>
              <a:gd name="T107" fmla="*/ 7 h 166"/>
              <a:gd name="T108" fmla="*/ 49 w 63"/>
              <a:gd name="T109" fmla="*/ 9 h 166"/>
              <a:gd name="T110" fmla="*/ 53 w 63"/>
              <a:gd name="T111" fmla="*/ 11 h 166"/>
              <a:gd name="T112" fmla="*/ 57 w 63"/>
              <a:gd name="T113" fmla="*/ 11 h 166"/>
              <a:gd name="T114" fmla="*/ 59 w 63"/>
              <a:gd name="T115" fmla="*/ 13 h 166"/>
              <a:gd name="T116" fmla="*/ 61 w 63"/>
              <a:gd name="T117" fmla="*/ 15 h 166"/>
              <a:gd name="T118" fmla="*/ 63 w 63"/>
              <a:gd name="T119" fmla="*/ 17 h 166"/>
              <a:gd name="T120" fmla="*/ 63 w 63"/>
              <a:gd name="T121" fmla="*/ 17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3" h="166">
                <a:moveTo>
                  <a:pt x="63" y="17"/>
                </a:moveTo>
                <a:lnTo>
                  <a:pt x="63" y="21"/>
                </a:lnTo>
                <a:lnTo>
                  <a:pt x="63" y="25"/>
                </a:lnTo>
                <a:lnTo>
                  <a:pt x="63" y="29"/>
                </a:lnTo>
                <a:lnTo>
                  <a:pt x="63" y="33"/>
                </a:lnTo>
                <a:lnTo>
                  <a:pt x="61" y="35"/>
                </a:lnTo>
                <a:lnTo>
                  <a:pt x="61" y="37"/>
                </a:lnTo>
                <a:lnTo>
                  <a:pt x="59" y="41"/>
                </a:lnTo>
                <a:lnTo>
                  <a:pt x="59" y="45"/>
                </a:lnTo>
                <a:lnTo>
                  <a:pt x="57" y="51"/>
                </a:lnTo>
                <a:lnTo>
                  <a:pt x="57" y="56"/>
                </a:lnTo>
                <a:lnTo>
                  <a:pt x="57" y="62"/>
                </a:lnTo>
                <a:lnTo>
                  <a:pt x="55" y="68"/>
                </a:lnTo>
                <a:lnTo>
                  <a:pt x="55" y="78"/>
                </a:lnTo>
                <a:lnTo>
                  <a:pt x="53" y="86"/>
                </a:lnTo>
                <a:lnTo>
                  <a:pt x="53" y="98"/>
                </a:lnTo>
                <a:lnTo>
                  <a:pt x="53" y="109"/>
                </a:lnTo>
                <a:lnTo>
                  <a:pt x="51" y="121"/>
                </a:lnTo>
                <a:lnTo>
                  <a:pt x="51" y="135"/>
                </a:lnTo>
                <a:lnTo>
                  <a:pt x="51" y="151"/>
                </a:lnTo>
                <a:lnTo>
                  <a:pt x="51" y="166"/>
                </a:lnTo>
                <a:lnTo>
                  <a:pt x="12" y="166"/>
                </a:lnTo>
                <a:lnTo>
                  <a:pt x="12" y="149"/>
                </a:lnTo>
                <a:lnTo>
                  <a:pt x="12" y="133"/>
                </a:lnTo>
                <a:lnTo>
                  <a:pt x="12" y="117"/>
                </a:lnTo>
                <a:lnTo>
                  <a:pt x="12" y="104"/>
                </a:lnTo>
                <a:lnTo>
                  <a:pt x="12" y="90"/>
                </a:lnTo>
                <a:lnTo>
                  <a:pt x="12" y="78"/>
                </a:lnTo>
                <a:lnTo>
                  <a:pt x="12" y="66"/>
                </a:lnTo>
                <a:lnTo>
                  <a:pt x="12" y="56"/>
                </a:lnTo>
                <a:lnTo>
                  <a:pt x="10" y="49"/>
                </a:lnTo>
                <a:lnTo>
                  <a:pt x="10" y="41"/>
                </a:lnTo>
                <a:lnTo>
                  <a:pt x="10" y="33"/>
                </a:lnTo>
                <a:lnTo>
                  <a:pt x="10" y="29"/>
                </a:lnTo>
                <a:lnTo>
                  <a:pt x="8" y="23"/>
                </a:lnTo>
                <a:lnTo>
                  <a:pt x="8" y="19"/>
                </a:lnTo>
                <a:lnTo>
                  <a:pt x="6" y="17"/>
                </a:lnTo>
                <a:lnTo>
                  <a:pt x="6" y="15"/>
                </a:lnTo>
                <a:lnTo>
                  <a:pt x="4" y="13"/>
                </a:lnTo>
                <a:lnTo>
                  <a:pt x="2" y="13"/>
                </a:lnTo>
                <a:lnTo>
                  <a:pt x="2" y="11"/>
                </a:lnTo>
                <a:lnTo>
                  <a:pt x="0" y="9"/>
                </a:lnTo>
                <a:lnTo>
                  <a:pt x="0" y="5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2" y="0"/>
                </a:lnTo>
                <a:lnTo>
                  <a:pt x="28" y="2"/>
                </a:lnTo>
                <a:lnTo>
                  <a:pt x="34" y="4"/>
                </a:lnTo>
                <a:lnTo>
                  <a:pt x="39" y="5"/>
                </a:lnTo>
                <a:lnTo>
                  <a:pt x="45" y="7"/>
                </a:lnTo>
                <a:lnTo>
                  <a:pt x="49" y="9"/>
                </a:lnTo>
                <a:lnTo>
                  <a:pt x="53" y="11"/>
                </a:lnTo>
                <a:lnTo>
                  <a:pt x="57" y="11"/>
                </a:lnTo>
                <a:lnTo>
                  <a:pt x="59" y="13"/>
                </a:lnTo>
                <a:lnTo>
                  <a:pt x="61" y="15"/>
                </a:lnTo>
                <a:lnTo>
                  <a:pt x="63" y="17"/>
                </a:lnTo>
                <a:lnTo>
                  <a:pt x="63" y="1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224"/>
          <p:cNvSpPr>
            <a:spLocks/>
          </p:cNvSpPr>
          <p:nvPr/>
        </p:nvSpPr>
        <p:spPr bwMode="auto">
          <a:xfrm>
            <a:off x="8506466" y="4064575"/>
            <a:ext cx="1991216" cy="1888186"/>
          </a:xfrm>
          <a:custGeom>
            <a:avLst/>
            <a:gdLst>
              <a:gd name="T0" fmla="*/ 359 w 418"/>
              <a:gd name="T1" fmla="*/ 26 h 292"/>
              <a:gd name="T2" fmla="*/ 359 w 418"/>
              <a:gd name="T3" fmla="*/ 16 h 292"/>
              <a:gd name="T4" fmla="*/ 357 w 418"/>
              <a:gd name="T5" fmla="*/ 10 h 292"/>
              <a:gd name="T6" fmla="*/ 359 w 418"/>
              <a:gd name="T7" fmla="*/ 6 h 292"/>
              <a:gd name="T8" fmla="*/ 363 w 418"/>
              <a:gd name="T9" fmla="*/ 4 h 292"/>
              <a:gd name="T10" fmla="*/ 367 w 418"/>
              <a:gd name="T11" fmla="*/ 0 h 292"/>
              <a:gd name="T12" fmla="*/ 373 w 418"/>
              <a:gd name="T13" fmla="*/ 0 h 292"/>
              <a:gd name="T14" fmla="*/ 380 w 418"/>
              <a:gd name="T15" fmla="*/ 0 h 292"/>
              <a:gd name="T16" fmla="*/ 390 w 418"/>
              <a:gd name="T17" fmla="*/ 2 h 292"/>
              <a:gd name="T18" fmla="*/ 398 w 418"/>
              <a:gd name="T19" fmla="*/ 8 h 292"/>
              <a:gd name="T20" fmla="*/ 410 w 418"/>
              <a:gd name="T21" fmla="*/ 16 h 292"/>
              <a:gd name="T22" fmla="*/ 414 w 418"/>
              <a:gd name="T23" fmla="*/ 22 h 292"/>
              <a:gd name="T24" fmla="*/ 416 w 418"/>
              <a:gd name="T25" fmla="*/ 28 h 292"/>
              <a:gd name="T26" fmla="*/ 414 w 418"/>
              <a:gd name="T27" fmla="*/ 33 h 292"/>
              <a:gd name="T28" fmla="*/ 410 w 418"/>
              <a:gd name="T29" fmla="*/ 41 h 292"/>
              <a:gd name="T30" fmla="*/ 402 w 418"/>
              <a:gd name="T31" fmla="*/ 49 h 292"/>
              <a:gd name="T32" fmla="*/ 394 w 418"/>
              <a:gd name="T33" fmla="*/ 59 h 292"/>
              <a:gd name="T34" fmla="*/ 382 w 418"/>
              <a:gd name="T35" fmla="*/ 71 h 292"/>
              <a:gd name="T36" fmla="*/ 367 w 418"/>
              <a:gd name="T37" fmla="*/ 84 h 292"/>
              <a:gd name="T38" fmla="*/ 349 w 418"/>
              <a:gd name="T39" fmla="*/ 102 h 292"/>
              <a:gd name="T40" fmla="*/ 328 w 418"/>
              <a:gd name="T41" fmla="*/ 124 h 292"/>
              <a:gd name="T42" fmla="*/ 304 w 418"/>
              <a:gd name="T43" fmla="*/ 141 h 292"/>
              <a:gd name="T44" fmla="*/ 273 w 418"/>
              <a:gd name="T45" fmla="*/ 167 h 292"/>
              <a:gd name="T46" fmla="*/ 243 w 418"/>
              <a:gd name="T47" fmla="*/ 188 h 292"/>
              <a:gd name="T48" fmla="*/ 224 w 418"/>
              <a:gd name="T49" fmla="*/ 202 h 292"/>
              <a:gd name="T50" fmla="*/ 188 w 418"/>
              <a:gd name="T51" fmla="*/ 222 h 292"/>
              <a:gd name="T52" fmla="*/ 138 w 418"/>
              <a:gd name="T53" fmla="*/ 249 h 292"/>
              <a:gd name="T54" fmla="*/ 85 w 418"/>
              <a:gd name="T55" fmla="*/ 271 h 292"/>
              <a:gd name="T56" fmla="*/ 45 w 418"/>
              <a:gd name="T57" fmla="*/ 284 h 292"/>
              <a:gd name="T58" fmla="*/ 26 w 418"/>
              <a:gd name="T59" fmla="*/ 290 h 292"/>
              <a:gd name="T60" fmla="*/ 10 w 418"/>
              <a:gd name="T61" fmla="*/ 292 h 292"/>
              <a:gd name="T62" fmla="*/ 2 w 418"/>
              <a:gd name="T63" fmla="*/ 292 h 292"/>
              <a:gd name="T64" fmla="*/ 0 w 418"/>
              <a:gd name="T65" fmla="*/ 290 h 292"/>
              <a:gd name="T66" fmla="*/ 4 w 418"/>
              <a:gd name="T67" fmla="*/ 286 h 292"/>
              <a:gd name="T68" fmla="*/ 12 w 418"/>
              <a:gd name="T69" fmla="*/ 280 h 292"/>
              <a:gd name="T70" fmla="*/ 28 w 418"/>
              <a:gd name="T71" fmla="*/ 273 h 292"/>
              <a:gd name="T72" fmla="*/ 45 w 418"/>
              <a:gd name="T73" fmla="*/ 265 h 292"/>
              <a:gd name="T74" fmla="*/ 67 w 418"/>
              <a:gd name="T75" fmla="*/ 253 h 292"/>
              <a:gd name="T76" fmla="*/ 92 w 418"/>
              <a:gd name="T77" fmla="*/ 241 h 292"/>
              <a:gd name="T78" fmla="*/ 122 w 418"/>
              <a:gd name="T79" fmla="*/ 226 h 292"/>
              <a:gd name="T80" fmla="*/ 167 w 418"/>
              <a:gd name="T81" fmla="*/ 202 h 292"/>
              <a:gd name="T82" fmla="*/ 220 w 418"/>
              <a:gd name="T83" fmla="*/ 165 h 292"/>
              <a:gd name="T84" fmla="*/ 255 w 418"/>
              <a:gd name="T85" fmla="*/ 135 h 292"/>
              <a:gd name="T86" fmla="*/ 277 w 418"/>
              <a:gd name="T87" fmla="*/ 118 h 292"/>
              <a:gd name="T88" fmla="*/ 296 w 418"/>
              <a:gd name="T89" fmla="*/ 100 h 292"/>
              <a:gd name="T90" fmla="*/ 312 w 418"/>
              <a:gd name="T91" fmla="*/ 82 h 292"/>
              <a:gd name="T92" fmla="*/ 328 w 418"/>
              <a:gd name="T93" fmla="*/ 67 h 292"/>
              <a:gd name="T94" fmla="*/ 339 w 418"/>
              <a:gd name="T95" fmla="*/ 55 h 292"/>
              <a:gd name="T96" fmla="*/ 349 w 418"/>
              <a:gd name="T97" fmla="*/ 43 h 292"/>
              <a:gd name="T98" fmla="*/ 355 w 418"/>
              <a:gd name="T99" fmla="*/ 35 h 292"/>
              <a:gd name="T100" fmla="*/ 357 w 418"/>
              <a:gd name="T101" fmla="*/ 31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18" h="292">
                <a:moveTo>
                  <a:pt x="357" y="31"/>
                </a:moveTo>
                <a:lnTo>
                  <a:pt x="359" y="26"/>
                </a:lnTo>
                <a:lnTo>
                  <a:pt x="361" y="22"/>
                </a:lnTo>
                <a:lnTo>
                  <a:pt x="359" y="16"/>
                </a:lnTo>
                <a:lnTo>
                  <a:pt x="359" y="12"/>
                </a:lnTo>
                <a:lnTo>
                  <a:pt x="357" y="10"/>
                </a:lnTo>
                <a:lnTo>
                  <a:pt x="359" y="8"/>
                </a:lnTo>
                <a:lnTo>
                  <a:pt x="359" y="6"/>
                </a:lnTo>
                <a:lnTo>
                  <a:pt x="361" y="4"/>
                </a:lnTo>
                <a:lnTo>
                  <a:pt x="363" y="4"/>
                </a:lnTo>
                <a:lnTo>
                  <a:pt x="365" y="2"/>
                </a:lnTo>
                <a:lnTo>
                  <a:pt x="367" y="0"/>
                </a:lnTo>
                <a:lnTo>
                  <a:pt x="371" y="0"/>
                </a:lnTo>
                <a:lnTo>
                  <a:pt x="373" y="0"/>
                </a:lnTo>
                <a:lnTo>
                  <a:pt x="377" y="0"/>
                </a:lnTo>
                <a:lnTo>
                  <a:pt x="380" y="0"/>
                </a:lnTo>
                <a:lnTo>
                  <a:pt x="384" y="0"/>
                </a:lnTo>
                <a:lnTo>
                  <a:pt x="390" y="2"/>
                </a:lnTo>
                <a:lnTo>
                  <a:pt x="394" y="4"/>
                </a:lnTo>
                <a:lnTo>
                  <a:pt x="398" y="8"/>
                </a:lnTo>
                <a:lnTo>
                  <a:pt x="406" y="14"/>
                </a:lnTo>
                <a:lnTo>
                  <a:pt x="410" y="16"/>
                </a:lnTo>
                <a:lnTo>
                  <a:pt x="412" y="20"/>
                </a:lnTo>
                <a:lnTo>
                  <a:pt x="414" y="22"/>
                </a:lnTo>
                <a:lnTo>
                  <a:pt x="416" y="26"/>
                </a:lnTo>
                <a:lnTo>
                  <a:pt x="416" y="28"/>
                </a:lnTo>
                <a:lnTo>
                  <a:pt x="418" y="29"/>
                </a:lnTo>
                <a:lnTo>
                  <a:pt x="414" y="33"/>
                </a:lnTo>
                <a:lnTo>
                  <a:pt x="412" y="39"/>
                </a:lnTo>
                <a:lnTo>
                  <a:pt x="410" y="41"/>
                </a:lnTo>
                <a:lnTo>
                  <a:pt x="406" y="45"/>
                </a:lnTo>
                <a:lnTo>
                  <a:pt x="402" y="49"/>
                </a:lnTo>
                <a:lnTo>
                  <a:pt x="398" y="53"/>
                </a:lnTo>
                <a:lnTo>
                  <a:pt x="394" y="59"/>
                </a:lnTo>
                <a:lnTo>
                  <a:pt x="388" y="65"/>
                </a:lnTo>
                <a:lnTo>
                  <a:pt x="382" y="71"/>
                </a:lnTo>
                <a:lnTo>
                  <a:pt x="375" y="77"/>
                </a:lnTo>
                <a:lnTo>
                  <a:pt x="367" y="84"/>
                </a:lnTo>
                <a:lnTo>
                  <a:pt x="359" y="94"/>
                </a:lnTo>
                <a:lnTo>
                  <a:pt x="349" y="102"/>
                </a:lnTo>
                <a:lnTo>
                  <a:pt x="339" y="112"/>
                </a:lnTo>
                <a:lnTo>
                  <a:pt x="328" y="124"/>
                </a:lnTo>
                <a:lnTo>
                  <a:pt x="316" y="133"/>
                </a:lnTo>
                <a:lnTo>
                  <a:pt x="304" y="141"/>
                </a:lnTo>
                <a:lnTo>
                  <a:pt x="294" y="151"/>
                </a:lnTo>
                <a:lnTo>
                  <a:pt x="273" y="167"/>
                </a:lnTo>
                <a:lnTo>
                  <a:pt x="253" y="182"/>
                </a:lnTo>
                <a:lnTo>
                  <a:pt x="243" y="188"/>
                </a:lnTo>
                <a:lnTo>
                  <a:pt x="234" y="196"/>
                </a:lnTo>
                <a:lnTo>
                  <a:pt x="224" y="202"/>
                </a:lnTo>
                <a:lnTo>
                  <a:pt x="212" y="210"/>
                </a:lnTo>
                <a:lnTo>
                  <a:pt x="188" y="222"/>
                </a:lnTo>
                <a:lnTo>
                  <a:pt x="163" y="235"/>
                </a:lnTo>
                <a:lnTo>
                  <a:pt x="138" y="249"/>
                </a:lnTo>
                <a:lnTo>
                  <a:pt x="110" y="261"/>
                </a:lnTo>
                <a:lnTo>
                  <a:pt x="85" y="271"/>
                </a:lnTo>
                <a:lnTo>
                  <a:pt x="59" y="280"/>
                </a:lnTo>
                <a:lnTo>
                  <a:pt x="45" y="284"/>
                </a:lnTo>
                <a:lnTo>
                  <a:pt x="36" y="288"/>
                </a:lnTo>
                <a:lnTo>
                  <a:pt x="26" y="290"/>
                </a:lnTo>
                <a:lnTo>
                  <a:pt x="16" y="292"/>
                </a:lnTo>
                <a:lnTo>
                  <a:pt x="10" y="292"/>
                </a:lnTo>
                <a:lnTo>
                  <a:pt x="6" y="292"/>
                </a:lnTo>
                <a:lnTo>
                  <a:pt x="2" y="292"/>
                </a:lnTo>
                <a:lnTo>
                  <a:pt x="0" y="292"/>
                </a:lnTo>
                <a:lnTo>
                  <a:pt x="0" y="290"/>
                </a:lnTo>
                <a:lnTo>
                  <a:pt x="0" y="288"/>
                </a:lnTo>
                <a:lnTo>
                  <a:pt x="4" y="286"/>
                </a:lnTo>
                <a:lnTo>
                  <a:pt x="8" y="284"/>
                </a:lnTo>
                <a:lnTo>
                  <a:pt x="12" y="280"/>
                </a:lnTo>
                <a:lnTo>
                  <a:pt x="20" y="277"/>
                </a:lnTo>
                <a:lnTo>
                  <a:pt x="28" y="273"/>
                </a:lnTo>
                <a:lnTo>
                  <a:pt x="36" y="269"/>
                </a:lnTo>
                <a:lnTo>
                  <a:pt x="45" y="265"/>
                </a:lnTo>
                <a:lnTo>
                  <a:pt x="57" y="259"/>
                </a:lnTo>
                <a:lnTo>
                  <a:pt x="67" y="253"/>
                </a:lnTo>
                <a:lnTo>
                  <a:pt x="81" y="247"/>
                </a:lnTo>
                <a:lnTo>
                  <a:pt x="92" y="241"/>
                </a:lnTo>
                <a:lnTo>
                  <a:pt x="106" y="233"/>
                </a:lnTo>
                <a:lnTo>
                  <a:pt x="122" y="226"/>
                </a:lnTo>
                <a:lnTo>
                  <a:pt x="138" y="218"/>
                </a:lnTo>
                <a:lnTo>
                  <a:pt x="167" y="202"/>
                </a:lnTo>
                <a:lnTo>
                  <a:pt x="194" y="184"/>
                </a:lnTo>
                <a:lnTo>
                  <a:pt x="220" y="165"/>
                </a:lnTo>
                <a:lnTo>
                  <a:pt x="245" y="145"/>
                </a:lnTo>
                <a:lnTo>
                  <a:pt x="255" y="135"/>
                </a:lnTo>
                <a:lnTo>
                  <a:pt x="267" y="128"/>
                </a:lnTo>
                <a:lnTo>
                  <a:pt x="277" y="118"/>
                </a:lnTo>
                <a:lnTo>
                  <a:pt x="286" y="110"/>
                </a:lnTo>
                <a:lnTo>
                  <a:pt x="296" y="100"/>
                </a:lnTo>
                <a:lnTo>
                  <a:pt x="304" y="92"/>
                </a:lnTo>
                <a:lnTo>
                  <a:pt x="312" y="82"/>
                </a:lnTo>
                <a:lnTo>
                  <a:pt x="320" y="75"/>
                </a:lnTo>
                <a:lnTo>
                  <a:pt x="328" y="67"/>
                </a:lnTo>
                <a:lnTo>
                  <a:pt x="333" y="61"/>
                </a:lnTo>
                <a:lnTo>
                  <a:pt x="339" y="55"/>
                </a:lnTo>
                <a:lnTo>
                  <a:pt x="345" y="49"/>
                </a:lnTo>
                <a:lnTo>
                  <a:pt x="349" y="43"/>
                </a:lnTo>
                <a:lnTo>
                  <a:pt x="351" y="39"/>
                </a:lnTo>
                <a:lnTo>
                  <a:pt x="355" y="35"/>
                </a:lnTo>
                <a:lnTo>
                  <a:pt x="357" y="31"/>
                </a:lnTo>
                <a:lnTo>
                  <a:pt x="357" y="3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225"/>
          <p:cNvSpPr>
            <a:spLocks/>
          </p:cNvSpPr>
          <p:nvPr/>
        </p:nvSpPr>
        <p:spPr bwMode="auto">
          <a:xfrm>
            <a:off x="9435059" y="5150929"/>
            <a:ext cx="1005184" cy="258656"/>
          </a:xfrm>
          <a:custGeom>
            <a:avLst/>
            <a:gdLst>
              <a:gd name="T0" fmla="*/ 0 w 210"/>
              <a:gd name="T1" fmla="*/ 19 h 41"/>
              <a:gd name="T2" fmla="*/ 24 w 210"/>
              <a:gd name="T3" fmla="*/ 19 h 41"/>
              <a:gd name="T4" fmla="*/ 47 w 210"/>
              <a:gd name="T5" fmla="*/ 17 h 41"/>
              <a:gd name="T6" fmla="*/ 75 w 210"/>
              <a:gd name="T7" fmla="*/ 13 h 41"/>
              <a:gd name="T8" fmla="*/ 89 w 210"/>
              <a:gd name="T9" fmla="*/ 11 h 41"/>
              <a:gd name="T10" fmla="*/ 102 w 210"/>
              <a:gd name="T11" fmla="*/ 8 h 41"/>
              <a:gd name="T12" fmla="*/ 116 w 210"/>
              <a:gd name="T13" fmla="*/ 6 h 41"/>
              <a:gd name="T14" fmla="*/ 130 w 210"/>
              <a:gd name="T15" fmla="*/ 4 h 41"/>
              <a:gd name="T16" fmla="*/ 141 w 210"/>
              <a:gd name="T17" fmla="*/ 2 h 41"/>
              <a:gd name="T18" fmla="*/ 151 w 210"/>
              <a:gd name="T19" fmla="*/ 0 h 41"/>
              <a:gd name="T20" fmla="*/ 161 w 210"/>
              <a:gd name="T21" fmla="*/ 0 h 41"/>
              <a:gd name="T22" fmla="*/ 171 w 210"/>
              <a:gd name="T23" fmla="*/ 0 h 41"/>
              <a:gd name="T24" fmla="*/ 179 w 210"/>
              <a:gd name="T25" fmla="*/ 0 h 41"/>
              <a:gd name="T26" fmla="*/ 185 w 210"/>
              <a:gd name="T27" fmla="*/ 2 h 41"/>
              <a:gd name="T28" fmla="*/ 190 w 210"/>
              <a:gd name="T29" fmla="*/ 4 h 41"/>
              <a:gd name="T30" fmla="*/ 194 w 210"/>
              <a:gd name="T31" fmla="*/ 6 h 41"/>
              <a:gd name="T32" fmla="*/ 200 w 210"/>
              <a:gd name="T33" fmla="*/ 8 h 41"/>
              <a:gd name="T34" fmla="*/ 202 w 210"/>
              <a:gd name="T35" fmla="*/ 10 h 41"/>
              <a:gd name="T36" fmla="*/ 206 w 210"/>
              <a:gd name="T37" fmla="*/ 11 h 41"/>
              <a:gd name="T38" fmla="*/ 208 w 210"/>
              <a:gd name="T39" fmla="*/ 11 h 41"/>
              <a:gd name="T40" fmla="*/ 210 w 210"/>
              <a:gd name="T41" fmla="*/ 13 h 41"/>
              <a:gd name="T42" fmla="*/ 210 w 210"/>
              <a:gd name="T43" fmla="*/ 15 h 41"/>
              <a:gd name="T44" fmla="*/ 208 w 210"/>
              <a:gd name="T45" fmla="*/ 19 h 41"/>
              <a:gd name="T46" fmla="*/ 208 w 210"/>
              <a:gd name="T47" fmla="*/ 21 h 41"/>
              <a:gd name="T48" fmla="*/ 204 w 210"/>
              <a:gd name="T49" fmla="*/ 23 h 41"/>
              <a:gd name="T50" fmla="*/ 200 w 210"/>
              <a:gd name="T51" fmla="*/ 25 h 41"/>
              <a:gd name="T52" fmla="*/ 198 w 210"/>
              <a:gd name="T53" fmla="*/ 25 h 41"/>
              <a:gd name="T54" fmla="*/ 194 w 210"/>
              <a:gd name="T55" fmla="*/ 25 h 41"/>
              <a:gd name="T56" fmla="*/ 188 w 210"/>
              <a:gd name="T57" fmla="*/ 25 h 41"/>
              <a:gd name="T58" fmla="*/ 185 w 210"/>
              <a:gd name="T59" fmla="*/ 27 h 41"/>
              <a:gd name="T60" fmla="*/ 177 w 210"/>
              <a:gd name="T61" fmla="*/ 27 h 41"/>
              <a:gd name="T62" fmla="*/ 171 w 210"/>
              <a:gd name="T63" fmla="*/ 27 h 41"/>
              <a:gd name="T64" fmla="*/ 163 w 210"/>
              <a:gd name="T65" fmla="*/ 29 h 41"/>
              <a:gd name="T66" fmla="*/ 153 w 210"/>
              <a:gd name="T67" fmla="*/ 29 h 41"/>
              <a:gd name="T68" fmla="*/ 149 w 210"/>
              <a:gd name="T69" fmla="*/ 29 h 41"/>
              <a:gd name="T70" fmla="*/ 143 w 210"/>
              <a:gd name="T71" fmla="*/ 29 h 41"/>
              <a:gd name="T72" fmla="*/ 138 w 210"/>
              <a:gd name="T73" fmla="*/ 31 h 41"/>
              <a:gd name="T74" fmla="*/ 130 w 210"/>
              <a:gd name="T75" fmla="*/ 31 h 41"/>
              <a:gd name="T76" fmla="*/ 122 w 210"/>
              <a:gd name="T77" fmla="*/ 31 h 41"/>
              <a:gd name="T78" fmla="*/ 114 w 210"/>
              <a:gd name="T79" fmla="*/ 33 h 41"/>
              <a:gd name="T80" fmla="*/ 106 w 210"/>
              <a:gd name="T81" fmla="*/ 33 h 41"/>
              <a:gd name="T82" fmla="*/ 96 w 210"/>
              <a:gd name="T83" fmla="*/ 33 h 41"/>
              <a:gd name="T84" fmla="*/ 87 w 210"/>
              <a:gd name="T85" fmla="*/ 35 h 41"/>
              <a:gd name="T86" fmla="*/ 77 w 210"/>
              <a:gd name="T87" fmla="*/ 35 h 41"/>
              <a:gd name="T88" fmla="*/ 65 w 210"/>
              <a:gd name="T89" fmla="*/ 37 h 41"/>
              <a:gd name="T90" fmla="*/ 53 w 210"/>
              <a:gd name="T91" fmla="*/ 37 h 41"/>
              <a:gd name="T92" fmla="*/ 42 w 210"/>
              <a:gd name="T93" fmla="*/ 39 h 41"/>
              <a:gd name="T94" fmla="*/ 28 w 210"/>
              <a:gd name="T95" fmla="*/ 39 h 41"/>
              <a:gd name="T96" fmla="*/ 16 w 210"/>
              <a:gd name="T97" fmla="*/ 39 h 41"/>
              <a:gd name="T98" fmla="*/ 0 w 210"/>
              <a:gd name="T99" fmla="*/ 41 h 41"/>
              <a:gd name="T100" fmla="*/ 0 w 210"/>
              <a:gd name="T101" fmla="*/ 19 h 41"/>
              <a:gd name="T102" fmla="*/ 0 w 210"/>
              <a:gd name="T103" fmla="*/ 19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10" h="41">
                <a:moveTo>
                  <a:pt x="0" y="19"/>
                </a:moveTo>
                <a:lnTo>
                  <a:pt x="24" y="19"/>
                </a:lnTo>
                <a:lnTo>
                  <a:pt x="47" y="17"/>
                </a:lnTo>
                <a:lnTo>
                  <a:pt x="75" y="13"/>
                </a:lnTo>
                <a:lnTo>
                  <a:pt x="89" y="11"/>
                </a:lnTo>
                <a:lnTo>
                  <a:pt x="102" y="8"/>
                </a:lnTo>
                <a:lnTo>
                  <a:pt x="116" y="6"/>
                </a:lnTo>
                <a:lnTo>
                  <a:pt x="130" y="4"/>
                </a:lnTo>
                <a:lnTo>
                  <a:pt x="141" y="2"/>
                </a:lnTo>
                <a:lnTo>
                  <a:pt x="151" y="0"/>
                </a:lnTo>
                <a:lnTo>
                  <a:pt x="161" y="0"/>
                </a:lnTo>
                <a:lnTo>
                  <a:pt x="171" y="0"/>
                </a:lnTo>
                <a:lnTo>
                  <a:pt x="179" y="0"/>
                </a:lnTo>
                <a:lnTo>
                  <a:pt x="185" y="2"/>
                </a:lnTo>
                <a:lnTo>
                  <a:pt x="190" y="4"/>
                </a:lnTo>
                <a:lnTo>
                  <a:pt x="194" y="6"/>
                </a:lnTo>
                <a:lnTo>
                  <a:pt x="200" y="8"/>
                </a:lnTo>
                <a:lnTo>
                  <a:pt x="202" y="10"/>
                </a:lnTo>
                <a:lnTo>
                  <a:pt x="206" y="11"/>
                </a:lnTo>
                <a:lnTo>
                  <a:pt x="208" y="11"/>
                </a:lnTo>
                <a:lnTo>
                  <a:pt x="210" y="13"/>
                </a:lnTo>
                <a:lnTo>
                  <a:pt x="210" y="15"/>
                </a:lnTo>
                <a:lnTo>
                  <a:pt x="208" y="19"/>
                </a:lnTo>
                <a:lnTo>
                  <a:pt x="208" y="21"/>
                </a:lnTo>
                <a:lnTo>
                  <a:pt x="204" y="23"/>
                </a:lnTo>
                <a:lnTo>
                  <a:pt x="200" y="25"/>
                </a:lnTo>
                <a:lnTo>
                  <a:pt x="198" y="25"/>
                </a:lnTo>
                <a:lnTo>
                  <a:pt x="194" y="25"/>
                </a:lnTo>
                <a:lnTo>
                  <a:pt x="188" y="25"/>
                </a:lnTo>
                <a:lnTo>
                  <a:pt x="185" y="27"/>
                </a:lnTo>
                <a:lnTo>
                  <a:pt x="177" y="27"/>
                </a:lnTo>
                <a:lnTo>
                  <a:pt x="171" y="27"/>
                </a:lnTo>
                <a:lnTo>
                  <a:pt x="163" y="29"/>
                </a:lnTo>
                <a:lnTo>
                  <a:pt x="153" y="29"/>
                </a:lnTo>
                <a:lnTo>
                  <a:pt x="149" y="29"/>
                </a:lnTo>
                <a:lnTo>
                  <a:pt x="143" y="29"/>
                </a:lnTo>
                <a:lnTo>
                  <a:pt x="138" y="31"/>
                </a:lnTo>
                <a:lnTo>
                  <a:pt x="130" y="31"/>
                </a:lnTo>
                <a:lnTo>
                  <a:pt x="122" y="31"/>
                </a:lnTo>
                <a:lnTo>
                  <a:pt x="114" y="33"/>
                </a:lnTo>
                <a:lnTo>
                  <a:pt x="106" y="33"/>
                </a:lnTo>
                <a:lnTo>
                  <a:pt x="96" y="33"/>
                </a:lnTo>
                <a:lnTo>
                  <a:pt x="87" y="35"/>
                </a:lnTo>
                <a:lnTo>
                  <a:pt x="77" y="35"/>
                </a:lnTo>
                <a:lnTo>
                  <a:pt x="65" y="37"/>
                </a:lnTo>
                <a:lnTo>
                  <a:pt x="53" y="37"/>
                </a:lnTo>
                <a:lnTo>
                  <a:pt x="42" y="39"/>
                </a:lnTo>
                <a:lnTo>
                  <a:pt x="28" y="39"/>
                </a:lnTo>
                <a:lnTo>
                  <a:pt x="16" y="39"/>
                </a:lnTo>
                <a:lnTo>
                  <a:pt x="0" y="41"/>
                </a:lnTo>
                <a:lnTo>
                  <a:pt x="0" y="19"/>
                </a:lnTo>
                <a:lnTo>
                  <a:pt x="0" y="1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226"/>
          <p:cNvSpPr>
            <a:spLocks/>
          </p:cNvSpPr>
          <p:nvPr/>
        </p:nvSpPr>
        <p:spPr bwMode="auto">
          <a:xfrm>
            <a:off x="9348904" y="5319051"/>
            <a:ext cx="986038" cy="1241547"/>
          </a:xfrm>
          <a:custGeom>
            <a:avLst/>
            <a:gdLst>
              <a:gd name="T0" fmla="*/ 68 w 205"/>
              <a:gd name="T1" fmla="*/ 41 h 192"/>
              <a:gd name="T2" fmla="*/ 68 w 205"/>
              <a:gd name="T3" fmla="*/ 47 h 192"/>
              <a:gd name="T4" fmla="*/ 74 w 205"/>
              <a:gd name="T5" fmla="*/ 47 h 192"/>
              <a:gd name="T6" fmla="*/ 82 w 205"/>
              <a:gd name="T7" fmla="*/ 45 h 192"/>
              <a:gd name="T8" fmla="*/ 98 w 205"/>
              <a:gd name="T9" fmla="*/ 45 h 192"/>
              <a:gd name="T10" fmla="*/ 119 w 205"/>
              <a:gd name="T11" fmla="*/ 41 h 192"/>
              <a:gd name="T12" fmla="*/ 133 w 205"/>
              <a:gd name="T13" fmla="*/ 39 h 192"/>
              <a:gd name="T14" fmla="*/ 139 w 205"/>
              <a:gd name="T15" fmla="*/ 37 h 192"/>
              <a:gd name="T16" fmla="*/ 149 w 205"/>
              <a:gd name="T17" fmla="*/ 34 h 192"/>
              <a:gd name="T18" fmla="*/ 164 w 205"/>
              <a:gd name="T19" fmla="*/ 36 h 192"/>
              <a:gd name="T20" fmla="*/ 178 w 205"/>
              <a:gd name="T21" fmla="*/ 41 h 192"/>
              <a:gd name="T22" fmla="*/ 194 w 205"/>
              <a:gd name="T23" fmla="*/ 49 h 192"/>
              <a:gd name="T24" fmla="*/ 203 w 205"/>
              <a:gd name="T25" fmla="*/ 55 h 192"/>
              <a:gd name="T26" fmla="*/ 205 w 205"/>
              <a:gd name="T27" fmla="*/ 61 h 192"/>
              <a:gd name="T28" fmla="*/ 202 w 205"/>
              <a:gd name="T29" fmla="*/ 67 h 192"/>
              <a:gd name="T30" fmla="*/ 196 w 205"/>
              <a:gd name="T31" fmla="*/ 75 h 192"/>
              <a:gd name="T32" fmla="*/ 188 w 205"/>
              <a:gd name="T33" fmla="*/ 88 h 192"/>
              <a:gd name="T34" fmla="*/ 182 w 205"/>
              <a:gd name="T35" fmla="*/ 110 h 192"/>
              <a:gd name="T36" fmla="*/ 174 w 205"/>
              <a:gd name="T37" fmla="*/ 134 h 192"/>
              <a:gd name="T38" fmla="*/ 166 w 205"/>
              <a:gd name="T39" fmla="*/ 153 h 192"/>
              <a:gd name="T40" fmla="*/ 155 w 205"/>
              <a:gd name="T41" fmla="*/ 169 h 192"/>
              <a:gd name="T42" fmla="*/ 133 w 205"/>
              <a:gd name="T43" fmla="*/ 185 h 192"/>
              <a:gd name="T44" fmla="*/ 113 w 205"/>
              <a:gd name="T45" fmla="*/ 190 h 192"/>
              <a:gd name="T46" fmla="*/ 100 w 205"/>
              <a:gd name="T47" fmla="*/ 188 h 192"/>
              <a:gd name="T48" fmla="*/ 94 w 205"/>
              <a:gd name="T49" fmla="*/ 177 h 192"/>
              <a:gd name="T50" fmla="*/ 86 w 205"/>
              <a:gd name="T51" fmla="*/ 167 h 192"/>
              <a:gd name="T52" fmla="*/ 72 w 205"/>
              <a:gd name="T53" fmla="*/ 157 h 192"/>
              <a:gd name="T54" fmla="*/ 59 w 205"/>
              <a:gd name="T55" fmla="*/ 145 h 192"/>
              <a:gd name="T56" fmla="*/ 51 w 205"/>
              <a:gd name="T57" fmla="*/ 137 h 192"/>
              <a:gd name="T58" fmla="*/ 49 w 205"/>
              <a:gd name="T59" fmla="*/ 132 h 192"/>
              <a:gd name="T60" fmla="*/ 57 w 205"/>
              <a:gd name="T61" fmla="*/ 130 h 192"/>
              <a:gd name="T62" fmla="*/ 70 w 205"/>
              <a:gd name="T63" fmla="*/ 132 h 192"/>
              <a:gd name="T64" fmla="*/ 90 w 205"/>
              <a:gd name="T65" fmla="*/ 136 h 192"/>
              <a:gd name="T66" fmla="*/ 107 w 205"/>
              <a:gd name="T67" fmla="*/ 139 h 192"/>
              <a:gd name="T68" fmla="*/ 117 w 205"/>
              <a:gd name="T69" fmla="*/ 139 h 192"/>
              <a:gd name="T70" fmla="*/ 123 w 205"/>
              <a:gd name="T71" fmla="*/ 136 h 192"/>
              <a:gd name="T72" fmla="*/ 127 w 205"/>
              <a:gd name="T73" fmla="*/ 126 h 192"/>
              <a:gd name="T74" fmla="*/ 133 w 205"/>
              <a:gd name="T75" fmla="*/ 110 h 192"/>
              <a:gd name="T76" fmla="*/ 137 w 205"/>
              <a:gd name="T77" fmla="*/ 92 h 192"/>
              <a:gd name="T78" fmla="*/ 139 w 205"/>
              <a:gd name="T79" fmla="*/ 81 h 192"/>
              <a:gd name="T80" fmla="*/ 139 w 205"/>
              <a:gd name="T81" fmla="*/ 73 h 192"/>
              <a:gd name="T82" fmla="*/ 137 w 205"/>
              <a:gd name="T83" fmla="*/ 67 h 192"/>
              <a:gd name="T84" fmla="*/ 131 w 205"/>
              <a:gd name="T85" fmla="*/ 65 h 192"/>
              <a:gd name="T86" fmla="*/ 121 w 205"/>
              <a:gd name="T87" fmla="*/ 63 h 192"/>
              <a:gd name="T88" fmla="*/ 98 w 205"/>
              <a:gd name="T89" fmla="*/ 65 h 192"/>
              <a:gd name="T90" fmla="*/ 68 w 205"/>
              <a:gd name="T91" fmla="*/ 71 h 192"/>
              <a:gd name="T92" fmla="*/ 53 w 205"/>
              <a:gd name="T93" fmla="*/ 77 h 192"/>
              <a:gd name="T94" fmla="*/ 37 w 205"/>
              <a:gd name="T95" fmla="*/ 85 h 192"/>
              <a:gd name="T96" fmla="*/ 23 w 205"/>
              <a:gd name="T97" fmla="*/ 90 h 192"/>
              <a:gd name="T98" fmla="*/ 10 w 205"/>
              <a:gd name="T99" fmla="*/ 90 h 192"/>
              <a:gd name="T100" fmla="*/ 4 w 205"/>
              <a:gd name="T101" fmla="*/ 79 h 192"/>
              <a:gd name="T102" fmla="*/ 0 w 205"/>
              <a:gd name="T103" fmla="*/ 67 h 192"/>
              <a:gd name="T104" fmla="*/ 8 w 205"/>
              <a:gd name="T105" fmla="*/ 59 h 192"/>
              <a:gd name="T106" fmla="*/ 23 w 205"/>
              <a:gd name="T107" fmla="*/ 49 h 192"/>
              <a:gd name="T108" fmla="*/ 31 w 205"/>
              <a:gd name="T109" fmla="*/ 39 h 192"/>
              <a:gd name="T110" fmla="*/ 35 w 205"/>
              <a:gd name="T111" fmla="*/ 28 h 192"/>
              <a:gd name="T112" fmla="*/ 41 w 205"/>
              <a:gd name="T113" fmla="*/ 8 h 192"/>
              <a:gd name="T114" fmla="*/ 76 w 205"/>
              <a:gd name="T115" fmla="*/ 4 h 192"/>
              <a:gd name="T116" fmla="*/ 80 w 205"/>
              <a:gd name="T117" fmla="*/ 16 h 192"/>
              <a:gd name="T118" fmla="*/ 76 w 205"/>
              <a:gd name="T119" fmla="*/ 28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5" h="192">
                <a:moveTo>
                  <a:pt x="74" y="30"/>
                </a:moveTo>
                <a:lnTo>
                  <a:pt x="70" y="37"/>
                </a:lnTo>
                <a:lnTo>
                  <a:pt x="68" y="41"/>
                </a:lnTo>
                <a:lnTo>
                  <a:pt x="66" y="45"/>
                </a:lnTo>
                <a:lnTo>
                  <a:pt x="68" y="45"/>
                </a:lnTo>
                <a:lnTo>
                  <a:pt x="68" y="47"/>
                </a:lnTo>
                <a:lnTo>
                  <a:pt x="68" y="47"/>
                </a:lnTo>
                <a:lnTo>
                  <a:pt x="72" y="47"/>
                </a:lnTo>
                <a:lnTo>
                  <a:pt x="74" y="47"/>
                </a:lnTo>
                <a:lnTo>
                  <a:pt x="76" y="47"/>
                </a:lnTo>
                <a:lnTo>
                  <a:pt x="78" y="47"/>
                </a:lnTo>
                <a:lnTo>
                  <a:pt x="82" y="45"/>
                </a:lnTo>
                <a:lnTo>
                  <a:pt x="86" y="45"/>
                </a:lnTo>
                <a:lnTo>
                  <a:pt x="92" y="45"/>
                </a:lnTo>
                <a:lnTo>
                  <a:pt x="98" y="45"/>
                </a:lnTo>
                <a:lnTo>
                  <a:pt x="106" y="43"/>
                </a:lnTo>
                <a:lnTo>
                  <a:pt x="113" y="43"/>
                </a:lnTo>
                <a:lnTo>
                  <a:pt x="119" y="41"/>
                </a:lnTo>
                <a:lnTo>
                  <a:pt x="125" y="41"/>
                </a:lnTo>
                <a:lnTo>
                  <a:pt x="129" y="41"/>
                </a:lnTo>
                <a:lnTo>
                  <a:pt x="133" y="39"/>
                </a:lnTo>
                <a:lnTo>
                  <a:pt x="135" y="39"/>
                </a:lnTo>
                <a:lnTo>
                  <a:pt x="139" y="37"/>
                </a:lnTo>
                <a:lnTo>
                  <a:pt x="139" y="37"/>
                </a:lnTo>
                <a:lnTo>
                  <a:pt x="141" y="36"/>
                </a:lnTo>
                <a:lnTo>
                  <a:pt x="145" y="36"/>
                </a:lnTo>
                <a:lnTo>
                  <a:pt x="149" y="34"/>
                </a:lnTo>
                <a:lnTo>
                  <a:pt x="153" y="34"/>
                </a:lnTo>
                <a:lnTo>
                  <a:pt x="158" y="34"/>
                </a:lnTo>
                <a:lnTo>
                  <a:pt x="164" y="36"/>
                </a:lnTo>
                <a:lnTo>
                  <a:pt x="168" y="37"/>
                </a:lnTo>
                <a:lnTo>
                  <a:pt x="174" y="39"/>
                </a:lnTo>
                <a:lnTo>
                  <a:pt x="178" y="41"/>
                </a:lnTo>
                <a:lnTo>
                  <a:pt x="184" y="43"/>
                </a:lnTo>
                <a:lnTo>
                  <a:pt x="190" y="47"/>
                </a:lnTo>
                <a:lnTo>
                  <a:pt x="194" y="49"/>
                </a:lnTo>
                <a:lnTo>
                  <a:pt x="198" y="51"/>
                </a:lnTo>
                <a:lnTo>
                  <a:pt x="202" y="53"/>
                </a:lnTo>
                <a:lnTo>
                  <a:pt x="203" y="55"/>
                </a:lnTo>
                <a:lnTo>
                  <a:pt x="205" y="57"/>
                </a:lnTo>
                <a:lnTo>
                  <a:pt x="205" y="59"/>
                </a:lnTo>
                <a:lnTo>
                  <a:pt x="205" y="61"/>
                </a:lnTo>
                <a:lnTo>
                  <a:pt x="205" y="63"/>
                </a:lnTo>
                <a:lnTo>
                  <a:pt x="205" y="65"/>
                </a:lnTo>
                <a:lnTo>
                  <a:pt x="202" y="67"/>
                </a:lnTo>
                <a:lnTo>
                  <a:pt x="200" y="71"/>
                </a:lnTo>
                <a:lnTo>
                  <a:pt x="198" y="71"/>
                </a:lnTo>
                <a:lnTo>
                  <a:pt x="196" y="75"/>
                </a:lnTo>
                <a:lnTo>
                  <a:pt x="194" y="79"/>
                </a:lnTo>
                <a:lnTo>
                  <a:pt x="190" y="83"/>
                </a:lnTo>
                <a:lnTo>
                  <a:pt x="188" y="88"/>
                </a:lnTo>
                <a:lnTo>
                  <a:pt x="186" y="94"/>
                </a:lnTo>
                <a:lnTo>
                  <a:pt x="184" y="102"/>
                </a:lnTo>
                <a:lnTo>
                  <a:pt x="182" y="110"/>
                </a:lnTo>
                <a:lnTo>
                  <a:pt x="180" y="118"/>
                </a:lnTo>
                <a:lnTo>
                  <a:pt x="176" y="126"/>
                </a:lnTo>
                <a:lnTo>
                  <a:pt x="174" y="134"/>
                </a:lnTo>
                <a:lnTo>
                  <a:pt x="172" y="141"/>
                </a:lnTo>
                <a:lnTo>
                  <a:pt x="168" y="147"/>
                </a:lnTo>
                <a:lnTo>
                  <a:pt x="166" y="153"/>
                </a:lnTo>
                <a:lnTo>
                  <a:pt x="164" y="157"/>
                </a:lnTo>
                <a:lnTo>
                  <a:pt x="162" y="163"/>
                </a:lnTo>
                <a:lnTo>
                  <a:pt x="155" y="169"/>
                </a:lnTo>
                <a:lnTo>
                  <a:pt x="149" y="175"/>
                </a:lnTo>
                <a:lnTo>
                  <a:pt x="141" y="181"/>
                </a:lnTo>
                <a:lnTo>
                  <a:pt x="133" y="185"/>
                </a:lnTo>
                <a:lnTo>
                  <a:pt x="125" y="188"/>
                </a:lnTo>
                <a:lnTo>
                  <a:pt x="119" y="190"/>
                </a:lnTo>
                <a:lnTo>
                  <a:pt x="113" y="190"/>
                </a:lnTo>
                <a:lnTo>
                  <a:pt x="107" y="192"/>
                </a:lnTo>
                <a:lnTo>
                  <a:pt x="104" y="190"/>
                </a:lnTo>
                <a:lnTo>
                  <a:pt x="100" y="188"/>
                </a:lnTo>
                <a:lnTo>
                  <a:pt x="96" y="185"/>
                </a:lnTo>
                <a:lnTo>
                  <a:pt x="94" y="181"/>
                </a:lnTo>
                <a:lnTo>
                  <a:pt x="94" y="177"/>
                </a:lnTo>
                <a:lnTo>
                  <a:pt x="92" y="175"/>
                </a:lnTo>
                <a:lnTo>
                  <a:pt x="90" y="171"/>
                </a:lnTo>
                <a:lnTo>
                  <a:pt x="86" y="167"/>
                </a:lnTo>
                <a:lnTo>
                  <a:pt x="82" y="165"/>
                </a:lnTo>
                <a:lnTo>
                  <a:pt x="78" y="161"/>
                </a:lnTo>
                <a:lnTo>
                  <a:pt x="72" y="157"/>
                </a:lnTo>
                <a:lnTo>
                  <a:pt x="68" y="153"/>
                </a:lnTo>
                <a:lnTo>
                  <a:pt x="62" y="149"/>
                </a:lnTo>
                <a:lnTo>
                  <a:pt x="59" y="145"/>
                </a:lnTo>
                <a:lnTo>
                  <a:pt x="55" y="143"/>
                </a:lnTo>
                <a:lnTo>
                  <a:pt x="53" y="139"/>
                </a:lnTo>
                <a:lnTo>
                  <a:pt x="51" y="137"/>
                </a:lnTo>
                <a:lnTo>
                  <a:pt x="49" y="136"/>
                </a:lnTo>
                <a:lnTo>
                  <a:pt x="49" y="134"/>
                </a:lnTo>
                <a:lnTo>
                  <a:pt x="49" y="132"/>
                </a:lnTo>
                <a:lnTo>
                  <a:pt x="51" y="132"/>
                </a:lnTo>
                <a:lnTo>
                  <a:pt x="53" y="132"/>
                </a:lnTo>
                <a:lnTo>
                  <a:pt x="57" y="130"/>
                </a:lnTo>
                <a:lnTo>
                  <a:pt x="60" y="130"/>
                </a:lnTo>
                <a:lnTo>
                  <a:pt x="64" y="130"/>
                </a:lnTo>
                <a:lnTo>
                  <a:pt x="70" y="132"/>
                </a:lnTo>
                <a:lnTo>
                  <a:pt x="76" y="132"/>
                </a:lnTo>
                <a:lnTo>
                  <a:pt x="84" y="134"/>
                </a:lnTo>
                <a:lnTo>
                  <a:pt x="90" y="136"/>
                </a:lnTo>
                <a:lnTo>
                  <a:pt x="96" y="137"/>
                </a:lnTo>
                <a:lnTo>
                  <a:pt x="102" y="137"/>
                </a:lnTo>
                <a:lnTo>
                  <a:pt x="107" y="139"/>
                </a:lnTo>
                <a:lnTo>
                  <a:pt x="111" y="139"/>
                </a:lnTo>
                <a:lnTo>
                  <a:pt x="113" y="139"/>
                </a:lnTo>
                <a:lnTo>
                  <a:pt x="117" y="139"/>
                </a:lnTo>
                <a:lnTo>
                  <a:pt x="119" y="139"/>
                </a:lnTo>
                <a:lnTo>
                  <a:pt x="121" y="137"/>
                </a:lnTo>
                <a:lnTo>
                  <a:pt x="123" y="136"/>
                </a:lnTo>
                <a:lnTo>
                  <a:pt x="123" y="134"/>
                </a:lnTo>
                <a:lnTo>
                  <a:pt x="125" y="130"/>
                </a:lnTo>
                <a:lnTo>
                  <a:pt x="127" y="126"/>
                </a:lnTo>
                <a:lnTo>
                  <a:pt x="129" y="122"/>
                </a:lnTo>
                <a:lnTo>
                  <a:pt x="131" y="116"/>
                </a:lnTo>
                <a:lnTo>
                  <a:pt x="133" y="110"/>
                </a:lnTo>
                <a:lnTo>
                  <a:pt x="135" y="104"/>
                </a:lnTo>
                <a:lnTo>
                  <a:pt x="135" y="98"/>
                </a:lnTo>
                <a:lnTo>
                  <a:pt x="137" y="92"/>
                </a:lnTo>
                <a:lnTo>
                  <a:pt x="137" y="88"/>
                </a:lnTo>
                <a:lnTo>
                  <a:pt x="139" y="85"/>
                </a:lnTo>
                <a:lnTo>
                  <a:pt x="139" y="81"/>
                </a:lnTo>
                <a:lnTo>
                  <a:pt x="139" y="79"/>
                </a:lnTo>
                <a:lnTo>
                  <a:pt x="139" y="77"/>
                </a:lnTo>
                <a:lnTo>
                  <a:pt x="139" y="73"/>
                </a:lnTo>
                <a:lnTo>
                  <a:pt x="139" y="71"/>
                </a:lnTo>
                <a:lnTo>
                  <a:pt x="139" y="69"/>
                </a:lnTo>
                <a:lnTo>
                  <a:pt x="137" y="67"/>
                </a:lnTo>
                <a:lnTo>
                  <a:pt x="135" y="67"/>
                </a:lnTo>
                <a:lnTo>
                  <a:pt x="133" y="65"/>
                </a:lnTo>
                <a:lnTo>
                  <a:pt x="131" y="65"/>
                </a:lnTo>
                <a:lnTo>
                  <a:pt x="129" y="65"/>
                </a:lnTo>
                <a:lnTo>
                  <a:pt x="125" y="65"/>
                </a:lnTo>
                <a:lnTo>
                  <a:pt x="121" y="63"/>
                </a:lnTo>
                <a:lnTo>
                  <a:pt x="115" y="63"/>
                </a:lnTo>
                <a:lnTo>
                  <a:pt x="109" y="63"/>
                </a:lnTo>
                <a:lnTo>
                  <a:pt x="98" y="65"/>
                </a:lnTo>
                <a:lnTo>
                  <a:pt x="88" y="67"/>
                </a:lnTo>
                <a:lnTo>
                  <a:pt x="78" y="69"/>
                </a:lnTo>
                <a:lnTo>
                  <a:pt x="68" y="71"/>
                </a:lnTo>
                <a:lnTo>
                  <a:pt x="62" y="73"/>
                </a:lnTo>
                <a:lnTo>
                  <a:pt x="57" y="75"/>
                </a:lnTo>
                <a:lnTo>
                  <a:pt x="53" y="77"/>
                </a:lnTo>
                <a:lnTo>
                  <a:pt x="49" y="79"/>
                </a:lnTo>
                <a:lnTo>
                  <a:pt x="41" y="81"/>
                </a:lnTo>
                <a:lnTo>
                  <a:pt x="37" y="85"/>
                </a:lnTo>
                <a:lnTo>
                  <a:pt x="31" y="88"/>
                </a:lnTo>
                <a:lnTo>
                  <a:pt x="27" y="90"/>
                </a:lnTo>
                <a:lnTo>
                  <a:pt x="23" y="90"/>
                </a:lnTo>
                <a:lnTo>
                  <a:pt x="17" y="92"/>
                </a:lnTo>
                <a:lnTo>
                  <a:pt x="13" y="92"/>
                </a:lnTo>
                <a:lnTo>
                  <a:pt x="10" y="90"/>
                </a:lnTo>
                <a:lnTo>
                  <a:pt x="8" y="88"/>
                </a:lnTo>
                <a:lnTo>
                  <a:pt x="6" y="83"/>
                </a:lnTo>
                <a:lnTo>
                  <a:pt x="4" y="79"/>
                </a:lnTo>
                <a:lnTo>
                  <a:pt x="2" y="75"/>
                </a:lnTo>
                <a:lnTo>
                  <a:pt x="2" y="71"/>
                </a:lnTo>
                <a:lnTo>
                  <a:pt x="0" y="67"/>
                </a:lnTo>
                <a:lnTo>
                  <a:pt x="2" y="65"/>
                </a:lnTo>
                <a:lnTo>
                  <a:pt x="4" y="61"/>
                </a:lnTo>
                <a:lnTo>
                  <a:pt x="8" y="59"/>
                </a:lnTo>
                <a:lnTo>
                  <a:pt x="13" y="55"/>
                </a:lnTo>
                <a:lnTo>
                  <a:pt x="19" y="51"/>
                </a:lnTo>
                <a:lnTo>
                  <a:pt x="23" y="49"/>
                </a:lnTo>
                <a:lnTo>
                  <a:pt x="27" y="45"/>
                </a:lnTo>
                <a:lnTo>
                  <a:pt x="29" y="41"/>
                </a:lnTo>
                <a:lnTo>
                  <a:pt x="31" y="39"/>
                </a:lnTo>
                <a:lnTo>
                  <a:pt x="31" y="37"/>
                </a:lnTo>
                <a:lnTo>
                  <a:pt x="33" y="34"/>
                </a:lnTo>
                <a:lnTo>
                  <a:pt x="35" y="28"/>
                </a:lnTo>
                <a:lnTo>
                  <a:pt x="37" y="22"/>
                </a:lnTo>
                <a:lnTo>
                  <a:pt x="39" y="16"/>
                </a:lnTo>
                <a:lnTo>
                  <a:pt x="41" y="8"/>
                </a:lnTo>
                <a:lnTo>
                  <a:pt x="43" y="0"/>
                </a:lnTo>
                <a:lnTo>
                  <a:pt x="74" y="0"/>
                </a:lnTo>
                <a:lnTo>
                  <a:pt x="76" y="4"/>
                </a:lnTo>
                <a:lnTo>
                  <a:pt x="78" y="8"/>
                </a:lnTo>
                <a:lnTo>
                  <a:pt x="78" y="12"/>
                </a:lnTo>
                <a:lnTo>
                  <a:pt x="80" y="16"/>
                </a:lnTo>
                <a:lnTo>
                  <a:pt x="78" y="20"/>
                </a:lnTo>
                <a:lnTo>
                  <a:pt x="78" y="24"/>
                </a:lnTo>
                <a:lnTo>
                  <a:pt x="76" y="28"/>
                </a:lnTo>
                <a:lnTo>
                  <a:pt x="74" y="30"/>
                </a:lnTo>
                <a:lnTo>
                  <a:pt x="74" y="3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150">
            <a:extLst>
              <a:ext uri="{FF2B5EF4-FFF2-40B4-BE49-F238E27FC236}">
                <a16:creationId xmlns:a16="http://schemas.microsoft.com/office/drawing/2014/main" xmlns="" id="{754CAA2E-E6F1-45BC-AA65-3FB672B5CC22}"/>
              </a:ext>
            </a:extLst>
          </p:cNvPr>
          <p:cNvSpPr>
            <a:spLocks/>
          </p:cNvSpPr>
          <p:nvPr/>
        </p:nvSpPr>
        <p:spPr bwMode="auto">
          <a:xfrm>
            <a:off x="5392871" y="4210516"/>
            <a:ext cx="415570" cy="346084"/>
          </a:xfrm>
          <a:custGeom>
            <a:avLst/>
            <a:gdLst>
              <a:gd name="T0" fmla="*/ 51 w 86"/>
              <a:gd name="T1" fmla="*/ 8 h 53"/>
              <a:gd name="T2" fmla="*/ 57 w 86"/>
              <a:gd name="T3" fmla="*/ 10 h 53"/>
              <a:gd name="T4" fmla="*/ 62 w 86"/>
              <a:gd name="T5" fmla="*/ 12 h 53"/>
              <a:gd name="T6" fmla="*/ 66 w 86"/>
              <a:gd name="T7" fmla="*/ 14 h 53"/>
              <a:gd name="T8" fmla="*/ 70 w 86"/>
              <a:gd name="T9" fmla="*/ 16 h 53"/>
              <a:gd name="T10" fmla="*/ 74 w 86"/>
              <a:gd name="T11" fmla="*/ 18 h 53"/>
              <a:gd name="T12" fmla="*/ 78 w 86"/>
              <a:gd name="T13" fmla="*/ 19 h 53"/>
              <a:gd name="T14" fmla="*/ 80 w 86"/>
              <a:gd name="T15" fmla="*/ 19 h 53"/>
              <a:gd name="T16" fmla="*/ 80 w 86"/>
              <a:gd name="T17" fmla="*/ 21 h 53"/>
              <a:gd name="T18" fmla="*/ 82 w 86"/>
              <a:gd name="T19" fmla="*/ 25 h 53"/>
              <a:gd name="T20" fmla="*/ 84 w 86"/>
              <a:gd name="T21" fmla="*/ 27 h 53"/>
              <a:gd name="T22" fmla="*/ 84 w 86"/>
              <a:gd name="T23" fmla="*/ 31 h 53"/>
              <a:gd name="T24" fmla="*/ 86 w 86"/>
              <a:gd name="T25" fmla="*/ 37 h 53"/>
              <a:gd name="T26" fmla="*/ 84 w 86"/>
              <a:gd name="T27" fmla="*/ 41 h 53"/>
              <a:gd name="T28" fmla="*/ 82 w 86"/>
              <a:gd name="T29" fmla="*/ 45 h 53"/>
              <a:gd name="T30" fmla="*/ 78 w 86"/>
              <a:gd name="T31" fmla="*/ 49 h 53"/>
              <a:gd name="T32" fmla="*/ 72 w 86"/>
              <a:gd name="T33" fmla="*/ 51 h 53"/>
              <a:gd name="T34" fmla="*/ 68 w 86"/>
              <a:gd name="T35" fmla="*/ 53 h 53"/>
              <a:gd name="T36" fmla="*/ 64 w 86"/>
              <a:gd name="T37" fmla="*/ 53 h 53"/>
              <a:gd name="T38" fmla="*/ 61 w 86"/>
              <a:gd name="T39" fmla="*/ 53 h 53"/>
              <a:gd name="T40" fmla="*/ 57 w 86"/>
              <a:gd name="T41" fmla="*/ 53 h 53"/>
              <a:gd name="T42" fmla="*/ 53 w 86"/>
              <a:gd name="T43" fmla="*/ 51 h 53"/>
              <a:gd name="T44" fmla="*/ 49 w 86"/>
              <a:gd name="T45" fmla="*/ 49 h 53"/>
              <a:gd name="T46" fmla="*/ 45 w 86"/>
              <a:gd name="T47" fmla="*/ 47 h 53"/>
              <a:gd name="T48" fmla="*/ 41 w 86"/>
              <a:gd name="T49" fmla="*/ 45 h 53"/>
              <a:gd name="T50" fmla="*/ 31 w 86"/>
              <a:gd name="T51" fmla="*/ 39 h 53"/>
              <a:gd name="T52" fmla="*/ 23 w 86"/>
              <a:gd name="T53" fmla="*/ 33 h 53"/>
              <a:gd name="T54" fmla="*/ 17 w 86"/>
              <a:gd name="T55" fmla="*/ 27 h 53"/>
              <a:gd name="T56" fmla="*/ 12 w 86"/>
              <a:gd name="T57" fmla="*/ 21 h 53"/>
              <a:gd name="T58" fmla="*/ 6 w 86"/>
              <a:gd name="T59" fmla="*/ 16 h 53"/>
              <a:gd name="T60" fmla="*/ 4 w 86"/>
              <a:gd name="T61" fmla="*/ 14 h 53"/>
              <a:gd name="T62" fmla="*/ 2 w 86"/>
              <a:gd name="T63" fmla="*/ 12 h 53"/>
              <a:gd name="T64" fmla="*/ 0 w 86"/>
              <a:gd name="T65" fmla="*/ 10 h 53"/>
              <a:gd name="T66" fmla="*/ 0 w 86"/>
              <a:gd name="T67" fmla="*/ 8 h 53"/>
              <a:gd name="T68" fmla="*/ 0 w 86"/>
              <a:gd name="T69" fmla="*/ 6 h 53"/>
              <a:gd name="T70" fmla="*/ 0 w 86"/>
              <a:gd name="T71" fmla="*/ 6 h 53"/>
              <a:gd name="T72" fmla="*/ 2 w 86"/>
              <a:gd name="T73" fmla="*/ 4 h 53"/>
              <a:gd name="T74" fmla="*/ 6 w 86"/>
              <a:gd name="T75" fmla="*/ 4 h 53"/>
              <a:gd name="T76" fmla="*/ 10 w 86"/>
              <a:gd name="T77" fmla="*/ 2 h 53"/>
              <a:gd name="T78" fmla="*/ 15 w 86"/>
              <a:gd name="T79" fmla="*/ 0 h 53"/>
              <a:gd name="T80" fmla="*/ 23 w 86"/>
              <a:gd name="T81" fmla="*/ 0 h 53"/>
              <a:gd name="T82" fmla="*/ 31 w 86"/>
              <a:gd name="T83" fmla="*/ 2 h 53"/>
              <a:gd name="T84" fmla="*/ 41 w 86"/>
              <a:gd name="T85" fmla="*/ 4 h 53"/>
              <a:gd name="T86" fmla="*/ 51 w 86"/>
              <a:gd name="T87" fmla="*/ 8 h 53"/>
              <a:gd name="T88" fmla="*/ 51 w 86"/>
              <a:gd name="T89" fmla="*/ 8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6" h="53">
                <a:moveTo>
                  <a:pt x="51" y="8"/>
                </a:moveTo>
                <a:lnTo>
                  <a:pt x="57" y="10"/>
                </a:lnTo>
                <a:lnTo>
                  <a:pt x="62" y="12"/>
                </a:lnTo>
                <a:lnTo>
                  <a:pt x="66" y="14"/>
                </a:lnTo>
                <a:lnTo>
                  <a:pt x="70" y="16"/>
                </a:lnTo>
                <a:lnTo>
                  <a:pt x="74" y="18"/>
                </a:lnTo>
                <a:lnTo>
                  <a:pt x="78" y="19"/>
                </a:lnTo>
                <a:lnTo>
                  <a:pt x="80" y="19"/>
                </a:lnTo>
                <a:lnTo>
                  <a:pt x="80" y="21"/>
                </a:lnTo>
                <a:lnTo>
                  <a:pt x="82" y="25"/>
                </a:lnTo>
                <a:lnTo>
                  <a:pt x="84" y="27"/>
                </a:lnTo>
                <a:lnTo>
                  <a:pt x="84" y="31"/>
                </a:lnTo>
                <a:lnTo>
                  <a:pt x="86" y="37"/>
                </a:lnTo>
                <a:lnTo>
                  <a:pt x="84" y="41"/>
                </a:lnTo>
                <a:lnTo>
                  <a:pt x="82" y="45"/>
                </a:lnTo>
                <a:lnTo>
                  <a:pt x="78" y="49"/>
                </a:lnTo>
                <a:lnTo>
                  <a:pt x="72" y="51"/>
                </a:lnTo>
                <a:lnTo>
                  <a:pt x="68" y="53"/>
                </a:lnTo>
                <a:lnTo>
                  <a:pt x="64" y="53"/>
                </a:lnTo>
                <a:lnTo>
                  <a:pt x="61" y="53"/>
                </a:lnTo>
                <a:lnTo>
                  <a:pt x="57" y="53"/>
                </a:lnTo>
                <a:lnTo>
                  <a:pt x="53" y="51"/>
                </a:lnTo>
                <a:lnTo>
                  <a:pt x="49" y="49"/>
                </a:lnTo>
                <a:lnTo>
                  <a:pt x="45" y="47"/>
                </a:lnTo>
                <a:lnTo>
                  <a:pt x="41" y="45"/>
                </a:lnTo>
                <a:lnTo>
                  <a:pt x="31" y="39"/>
                </a:lnTo>
                <a:lnTo>
                  <a:pt x="23" y="33"/>
                </a:lnTo>
                <a:lnTo>
                  <a:pt x="17" y="27"/>
                </a:lnTo>
                <a:lnTo>
                  <a:pt x="12" y="21"/>
                </a:lnTo>
                <a:lnTo>
                  <a:pt x="6" y="16"/>
                </a:lnTo>
                <a:lnTo>
                  <a:pt x="4" y="14"/>
                </a:lnTo>
                <a:lnTo>
                  <a:pt x="2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6"/>
                </a:lnTo>
                <a:lnTo>
                  <a:pt x="2" y="4"/>
                </a:lnTo>
                <a:lnTo>
                  <a:pt x="6" y="4"/>
                </a:lnTo>
                <a:lnTo>
                  <a:pt x="10" y="2"/>
                </a:lnTo>
                <a:lnTo>
                  <a:pt x="15" y="0"/>
                </a:lnTo>
                <a:lnTo>
                  <a:pt x="23" y="0"/>
                </a:lnTo>
                <a:lnTo>
                  <a:pt x="31" y="2"/>
                </a:lnTo>
                <a:lnTo>
                  <a:pt x="41" y="4"/>
                </a:lnTo>
                <a:lnTo>
                  <a:pt x="51" y="8"/>
                </a:lnTo>
                <a:lnTo>
                  <a:pt x="51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151">
            <a:extLst>
              <a:ext uri="{FF2B5EF4-FFF2-40B4-BE49-F238E27FC236}">
                <a16:creationId xmlns:a16="http://schemas.microsoft.com/office/drawing/2014/main" xmlns="" id="{FCD12301-CE32-4DD1-9F60-1A89E484D6E0}"/>
              </a:ext>
            </a:extLst>
          </p:cNvPr>
          <p:cNvSpPr>
            <a:spLocks/>
          </p:cNvSpPr>
          <p:nvPr/>
        </p:nvSpPr>
        <p:spPr bwMode="auto">
          <a:xfrm>
            <a:off x="6649235" y="4516663"/>
            <a:ext cx="425231" cy="252911"/>
          </a:xfrm>
          <a:custGeom>
            <a:avLst/>
            <a:gdLst>
              <a:gd name="T0" fmla="*/ 0 w 89"/>
              <a:gd name="T1" fmla="*/ 4 h 37"/>
              <a:gd name="T2" fmla="*/ 0 w 89"/>
              <a:gd name="T3" fmla="*/ 4 h 37"/>
              <a:gd name="T4" fmla="*/ 2 w 89"/>
              <a:gd name="T5" fmla="*/ 2 h 37"/>
              <a:gd name="T6" fmla="*/ 4 w 89"/>
              <a:gd name="T7" fmla="*/ 2 h 37"/>
              <a:gd name="T8" fmla="*/ 8 w 89"/>
              <a:gd name="T9" fmla="*/ 0 h 37"/>
              <a:gd name="T10" fmla="*/ 14 w 89"/>
              <a:gd name="T11" fmla="*/ 0 h 37"/>
              <a:gd name="T12" fmla="*/ 20 w 89"/>
              <a:gd name="T13" fmla="*/ 0 h 37"/>
              <a:gd name="T14" fmla="*/ 28 w 89"/>
              <a:gd name="T15" fmla="*/ 0 h 37"/>
              <a:gd name="T16" fmla="*/ 36 w 89"/>
              <a:gd name="T17" fmla="*/ 0 h 37"/>
              <a:gd name="T18" fmla="*/ 44 w 89"/>
              <a:gd name="T19" fmla="*/ 0 h 37"/>
              <a:gd name="T20" fmla="*/ 51 w 89"/>
              <a:gd name="T21" fmla="*/ 0 h 37"/>
              <a:gd name="T22" fmla="*/ 57 w 89"/>
              <a:gd name="T23" fmla="*/ 0 h 37"/>
              <a:gd name="T24" fmla="*/ 63 w 89"/>
              <a:gd name="T25" fmla="*/ 0 h 37"/>
              <a:gd name="T26" fmla="*/ 69 w 89"/>
              <a:gd name="T27" fmla="*/ 2 h 37"/>
              <a:gd name="T28" fmla="*/ 73 w 89"/>
              <a:gd name="T29" fmla="*/ 2 h 37"/>
              <a:gd name="T30" fmla="*/ 77 w 89"/>
              <a:gd name="T31" fmla="*/ 4 h 37"/>
              <a:gd name="T32" fmla="*/ 81 w 89"/>
              <a:gd name="T33" fmla="*/ 6 h 37"/>
              <a:gd name="T34" fmla="*/ 85 w 89"/>
              <a:gd name="T35" fmla="*/ 10 h 37"/>
              <a:gd name="T36" fmla="*/ 87 w 89"/>
              <a:gd name="T37" fmla="*/ 14 h 37"/>
              <a:gd name="T38" fmla="*/ 89 w 89"/>
              <a:gd name="T39" fmla="*/ 20 h 37"/>
              <a:gd name="T40" fmla="*/ 89 w 89"/>
              <a:gd name="T41" fmla="*/ 25 h 37"/>
              <a:gd name="T42" fmla="*/ 89 w 89"/>
              <a:gd name="T43" fmla="*/ 29 h 37"/>
              <a:gd name="T44" fmla="*/ 89 w 89"/>
              <a:gd name="T45" fmla="*/ 31 h 37"/>
              <a:gd name="T46" fmla="*/ 87 w 89"/>
              <a:gd name="T47" fmla="*/ 33 h 37"/>
              <a:gd name="T48" fmla="*/ 85 w 89"/>
              <a:gd name="T49" fmla="*/ 35 h 37"/>
              <a:gd name="T50" fmla="*/ 81 w 89"/>
              <a:gd name="T51" fmla="*/ 35 h 37"/>
              <a:gd name="T52" fmla="*/ 79 w 89"/>
              <a:gd name="T53" fmla="*/ 37 h 37"/>
              <a:gd name="T54" fmla="*/ 73 w 89"/>
              <a:gd name="T55" fmla="*/ 37 h 37"/>
              <a:gd name="T56" fmla="*/ 69 w 89"/>
              <a:gd name="T57" fmla="*/ 37 h 37"/>
              <a:gd name="T58" fmla="*/ 59 w 89"/>
              <a:gd name="T59" fmla="*/ 37 h 37"/>
              <a:gd name="T60" fmla="*/ 47 w 89"/>
              <a:gd name="T61" fmla="*/ 33 h 37"/>
              <a:gd name="T62" fmla="*/ 36 w 89"/>
              <a:gd name="T63" fmla="*/ 29 h 37"/>
              <a:gd name="T64" fmla="*/ 24 w 89"/>
              <a:gd name="T65" fmla="*/ 23 h 37"/>
              <a:gd name="T66" fmla="*/ 18 w 89"/>
              <a:gd name="T67" fmla="*/ 21 h 37"/>
              <a:gd name="T68" fmla="*/ 14 w 89"/>
              <a:gd name="T69" fmla="*/ 18 h 37"/>
              <a:gd name="T70" fmla="*/ 10 w 89"/>
              <a:gd name="T71" fmla="*/ 16 h 37"/>
              <a:gd name="T72" fmla="*/ 6 w 89"/>
              <a:gd name="T73" fmla="*/ 14 h 37"/>
              <a:gd name="T74" fmla="*/ 2 w 89"/>
              <a:gd name="T75" fmla="*/ 10 h 37"/>
              <a:gd name="T76" fmla="*/ 0 w 89"/>
              <a:gd name="T77" fmla="*/ 8 h 37"/>
              <a:gd name="T78" fmla="*/ 0 w 89"/>
              <a:gd name="T79" fmla="*/ 6 h 37"/>
              <a:gd name="T80" fmla="*/ 0 w 89"/>
              <a:gd name="T81" fmla="*/ 4 h 37"/>
              <a:gd name="T82" fmla="*/ 0 w 89"/>
              <a:gd name="T83" fmla="*/ 4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9" h="37">
                <a:moveTo>
                  <a:pt x="0" y="4"/>
                </a:move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8" y="0"/>
                </a:lnTo>
                <a:lnTo>
                  <a:pt x="14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0"/>
                </a:lnTo>
                <a:lnTo>
                  <a:pt x="51" y="0"/>
                </a:lnTo>
                <a:lnTo>
                  <a:pt x="57" y="0"/>
                </a:lnTo>
                <a:lnTo>
                  <a:pt x="63" y="0"/>
                </a:lnTo>
                <a:lnTo>
                  <a:pt x="69" y="2"/>
                </a:lnTo>
                <a:lnTo>
                  <a:pt x="73" y="2"/>
                </a:lnTo>
                <a:lnTo>
                  <a:pt x="77" y="4"/>
                </a:lnTo>
                <a:lnTo>
                  <a:pt x="81" y="6"/>
                </a:lnTo>
                <a:lnTo>
                  <a:pt x="85" y="10"/>
                </a:lnTo>
                <a:lnTo>
                  <a:pt x="87" y="14"/>
                </a:lnTo>
                <a:lnTo>
                  <a:pt x="89" y="20"/>
                </a:lnTo>
                <a:lnTo>
                  <a:pt x="89" y="25"/>
                </a:lnTo>
                <a:lnTo>
                  <a:pt x="89" y="29"/>
                </a:lnTo>
                <a:lnTo>
                  <a:pt x="89" y="31"/>
                </a:lnTo>
                <a:lnTo>
                  <a:pt x="87" y="33"/>
                </a:lnTo>
                <a:lnTo>
                  <a:pt x="85" y="35"/>
                </a:lnTo>
                <a:lnTo>
                  <a:pt x="81" y="35"/>
                </a:lnTo>
                <a:lnTo>
                  <a:pt x="79" y="37"/>
                </a:lnTo>
                <a:lnTo>
                  <a:pt x="73" y="37"/>
                </a:lnTo>
                <a:lnTo>
                  <a:pt x="69" y="37"/>
                </a:lnTo>
                <a:lnTo>
                  <a:pt x="59" y="37"/>
                </a:lnTo>
                <a:lnTo>
                  <a:pt x="47" y="33"/>
                </a:lnTo>
                <a:lnTo>
                  <a:pt x="36" y="29"/>
                </a:lnTo>
                <a:lnTo>
                  <a:pt x="24" y="23"/>
                </a:lnTo>
                <a:lnTo>
                  <a:pt x="18" y="21"/>
                </a:lnTo>
                <a:lnTo>
                  <a:pt x="14" y="18"/>
                </a:lnTo>
                <a:lnTo>
                  <a:pt x="10" y="16"/>
                </a:lnTo>
                <a:lnTo>
                  <a:pt x="6" y="14"/>
                </a:lnTo>
                <a:lnTo>
                  <a:pt x="2" y="10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152">
            <a:extLst>
              <a:ext uri="{FF2B5EF4-FFF2-40B4-BE49-F238E27FC236}">
                <a16:creationId xmlns:a16="http://schemas.microsoft.com/office/drawing/2014/main" xmlns="" id="{B5E7FE25-88AC-4500-B7A4-02CDF9825C95}"/>
              </a:ext>
            </a:extLst>
          </p:cNvPr>
          <p:cNvSpPr>
            <a:spLocks/>
          </p:cNvSpPr>
          <p:nvPr/>
        </p:nvSpPr>
        <p:spPr bwMode="auto">
          <a:xfrm>
            <a:off x="5653806" y="4117336"/>
            <a:ext cx="937445" cy="2249544"/>
          </a:xfrm>
          <a:custGeom>
            <a:avLst/>
            <a:gdLst>
              <a:gd name="T0" fmla="*/ 119 w 194"/>
              <a:gd name="T1" fmla="*/ 251 h 337"/>
              <a:gd name="T2" fmla="*/ 98 w 194"/>
              <a:gd name="T3" fmla="*/ 279 h 337"/>
              <a:gd name="T4" fmla="*/ 74 w 194"/>
              <a:gd name="T5" fmla="*/ 300 h 337"/>
              <a:gd name="T6" fmla="*/ 49 w 194"/>
              <a:gd name="T7" fmla="*/ 318 h 337"/>
              <a:gd name="T8" fmla="*/ 27 w 194"/>
              <a:gd name="T9" fmla="*/ 330 h 337"/>
              <a:gd name="T10" fmla="*/ 15 w 194"/>
              <a:gd name="T11" fmla="*/ 335 h 337"/>
              <a:gd name="T12" fmla="*/ 8 w 194"/>
              <a:gd name="T13" fmla="*/ 337 h 337"/>
              <a:gd name="T14" fmla="*/ 2 w 194"/>
              <a:gd name="T15" fmla="*/ 337 h 337"/>
              <a:gd name="T16" fmla="*/ 0 w 194"/>
              <a:gd name="T17" fmla="*/ 333 h 337"/>
              <a:gd name="T18" fmla="*/ 2 w 194"/>
              <a:gd name="T19" fmla="*/ 328 h 337"/>
              <a:gd name="T20" fmla="*/ 8 w 194"/>
              <a:gd name="T21" fmla="*/ 320 h 337"/>
              <a:gd name="T22" fmla="*/ 19 w 194"/>
              <a:gd name="T23" fmla="*/ 308 h 337"/>
              <a:gd name="T24" fmla="*/ 43 w 194"/>
              <a:gd name="T25" fmla="*/ 288 h 337"/>
              <a:gd name="T26" fmla="*/ 72 w 194"/>
              <a:gd name="T27" fmla="*/ 255 h 337"/>
              <a:gd name="T28" fmla="*/ 94 w 194"/>
              <a:gd name="T29" fmla="*/ 220 h 337"/>
              <a:gd name="T30" fmla="*/ 111 w 194"/>
              <a:gd name="T31" fmla="*/ 184 h 337"/>
              <a:gd name="T32" fmla="*/ 123 w 194"/>
              <a:gd name="T33" fmla="*/ 153 h 337"/>
              <a:gd name="T34" fmla="*/ 131 w 194"/>
              <a:gd name="T35" fmla="*/ 116 h 337"/>
              <a:gd name="T36" fmla="*/ 137 w 194"/>
              <a:gd name="T37" fmla="*/ 88 h 337"/>
              <a:gd name="T38" fmla="*/ 137 w 194"/>
              <a:gd name="T39" fmla="*/ 71 h 337"/>
              <a:gd name="T40" fmla="*/ 139 w 194"/>
              <a:gd name="T41" fmla="*/ 57 h 337"/>
              <a:gd name="T42" fmla="*/ 139 w 194"/>
              <a:gd name="T43" fmla="*/ 45 h 337"/>
              <a:gd name="T44" fmla="*/ 139 w 194"/>
              <a:gd name="T45" fmla="*/ 33 h 337"/>
              <a:gd name="T46" fmla="*/ 137 w 194"/>
              <a:gd name="T47" fmla="*/ 20 h 337"/>
              <a:gd name="T48" fmla="*/ 131 w 194"/>
              <a:gd name="T49" fmla="*/ 10 h 337"/>
              <a:gd name="T50" fmla="*/ 131 w 194"/>
              <a:gd name="T51" fmla="*/ 6 h 337"/>
              <a:gd name="T52" fmla="*/ 131 w 194"/>
              <a:gd name="T53" fmla="*/ 2 h 337"/>
              <a:gd name="T54" fmla="*/ 137 w 194"/>
              <a:gd name="T55" fmla="*/ 0 h 337"/>
              <a:gd name="T56" fmla="*/ 151 w 194"/>
              <a:gd name="T57" fmla="*/ 0 h 337"/>
              <a:gd name="T58" fmla="*/ 168 w 194"/>
              <a:gd name="T59" fmla="*/ 6 h 337"/>
              <a:gd name="T60" fmla="*/ 178 w 194"/>
              <a:gd name="T61" fmla="*/ 10 h 337"/>
              <a:gd name="T62" fmla="*/ 184 w 194"/>
              <a:gd name="T63" fmla="*/ 14 h 337"/>
              <a:gd name="T64" fmla="*/ 188 w 194"/>
              <a:gd name="T65" fmla="*/ 16 h 337"/>
              <a:gd name="T66" fmla="*/ 192 w 194"/>
              <a:gd name="T67" fmla="*/ 24 h 337"/>
              <a:gd name="T68" fmla="*/ 192 w 194"/>
              <a:gd name="T69" fmla="*/ 30 h 337"/>
              <a:gd name="T70" fmla="*/ 190 w 194"/>
              <a:gd name="T71" fmla="*/ 37 h 337"/>
              <a:gd name="T72" fmla="*/ 188 w 194"/>
              <a:gd name="T73" fmla="*/ 45 h 337"/>
              <a:gd name="T74" fmla="*/ 186 w 194"/>
              <a:gd name="T75" fmla="*/ 59 h 337"/>
              <a:gd name="T76" fmla="*/ 184 w 194"/>
              <a:gd name="T77" fmla="*/ 75 h 337"/>
              <a:gd name="T78" fmla="*/ 178 w 194"/>
              <a:gd name="T79" fmla="*/ 106 h 337"/>
              <a:gd name="T80" fmla="*/ 168 w 194"/>
              <a:gd name="T81" fmla="*/ 147 h 337"/>
              <a:gd name="T82" fmla="*/ 154 w 194"/>
              <a:gd name="T83" fmla="*/ 184 h 337"/>
              <a:gd name="T84" fmla="*/ 139 w 194"/>
              <a:gd name="T85" fmla="*/ 220 h 337"/>
              <a:gd name="T86" fmla="*/ 129 w 194"/>
              <a:gd name="T87" fmla="*/ 235 h 3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4" h="337">
                <a:moveTo>
                  <a:pt x="129" y="235"/>
                </a:moveTo>
                <a:lnTo>
                  <a:pt x="119" y="251"/>
                </a:lnTo>
                <a:lnTo>
                  <a:pt x="107" y="265"/>
                </a:lnTo>
                <a:lnTo>
                  <a:pt x="98" y="279"/>
                </a:lnTo>
                <a:lnTo>
                  <a:pt x="86" y="288"/>
                </a:lnTo>
                <a:lnTo>
                  <a:pt x="74" y="300"/>
                </a:lnTo>
                <a:lnTo>
                  <a:pt x="62" y="310"/>
                </a:lnTo>
                <a:lnTo>
                  <a:pt x="49" y="318"/>
                </a:lnTo>
                <a:lnTo>
                  <a:pt x="35" y="328"/>
                </a:lnTo>
                <a:lnTo>
                  <a:pt x="27" y="330"/>
                </a:lnTo>
                <a:lnTo>
                  <a:pt x="21" y="333"/>
                </a:lnTo>
                <a:lnTo>
                  <a:pt x="15" y="335"/>
                </a:lnTo>
                <a:lnTo>
                  <a:pt x="11" y="337"/>
                </a:lnTo>
                <a:lnTo>
                  <a:pt x="8" y="337"/>
                </a:lnTo>
                <a:lnTo>
                  <a:pt x="4" y="337"/>
                </a:lnTo>
                <a:lnTo>
                  <a:pt x="2" y="337"/>
                </a:lnTo>
                <a:lnTo>
                  <a:pt x="2" y="337"/>
                </a:lnTo>
                <a:lnTo>
                  <a:pt x="0" y="333"/>
                </a:lnTo>
                <a:lnTo>
                  <a:pt x="0" y="332"/>
                </a:lnTo>
                <a:lnTo>
                  <a:pt x="2" y="328"/>
                </a:lnTo>
                <a:lnTo>
                  <a:pt x="4" y="324"/>
                </a:lnTo>
                <a:lnTo>
                  <a:pt x="8" y="320"/>
                </a:lnTo>
                <a:lnTo>
                  <a:pt x="13" y="314"/>
                </a:lnTo>
                <a:lnTo>
                  <a:pt x="19" y="308"/>
                </a:lnTo>
                <a:lnTo>
                  <a:pt x="27" y="302"/>
                </a:lnTo>
                <a:lnTo>
                  <a:pt x="43" y="288"/>
                </a:lnTo>
                <a:lnTo>
                  <a:pt x="58" y="273"/>
                </a:lnTo>
                <a:lnTo>
                  <a:pt x="72" y="255"/>
                </a:lnTo>
                <a:lnTo>
                  <a:pt x="84" y="237"/>
                </a:lnTo>
                <a:lnTo>
                  <a:pt x="94" y="220"/>
                </a:lnTo>
                <a:lnTo>
                  <a:pt x="104" y="202"/>
                </a:lnTo>
                <a:lnTo>
                  <a:pt x="111" y="184"/>
                </a:lnTo>
                <a:lnTo>
                  <a:pt x="117" y="169"/>
                </a:lnTo>
                <a:lnTo>
                  <a:pt x="123" y="153"/>
                </a:lnTo>
                <a:lnTo>
                  <a:pt x="127" y="135"/>
                </a:lnTo>
                <a:lnTo>
                  <a:pt x="131" y="116"/>
                </a:lnTo>
                <a:lnTo>
                  <a:pt x="135" y="96"/>
                </a:lnTo>
                <a:lnTo>
                  <a:pt x="137" y="88"/>
                </a:lnTo>
                <a:lnTo>
                  <a:pt x="137" y="79"/>
                </a:lnTo>
                <a:lnTo>
                  <a:pt x="137" y="71"/>
                </a:lnTo>
                <a:lnTo>
                  <a:pt x="139" y="63"/>
                </a:lnTo>
                <a:lnTo>
                  <a:pt x="139" y="57"/>
                </a:lnTo>
                <a:lnTo>
                  <a:pt x="139" y="51"/>
                </a:lnTo>
                <a:lnTo>
                  <a:pt x="139" y="45"/>
                </a:lnTo>
                <a:lnTo>
                  <a:pt x="139" y="41"/>
                </a:lnTo>
                <a:lnTo>
                  <a:pt x="139" y="33"/>
                </a:lnTo>
                <a:lnTo>
                  <a:pt x="139" y="26"/>
                </a:lnTo>
                <a:lnTo>
                  <a:pt x="137" y="20"/>
                </a:lnTo>
                <a:lnTo>
                  <a:pt x="133" y="12"/>
                </a:lnTo>
                <a:lnTo>
                  <a:pt x="131" y="10"/>
                </a:lnTo>
                <a:lnTo>
                  <a:pt x="131" y="8"/>
                </a:lnTo>
                <a:lnTo>
                  <a:pt x="131" y="6"/>
                </a:lnTo>
                <a:lnTo>
                  <a:pt x="131" y="4"/>
                </a:lnTo>
                <a:lnTo>
                  <a:pt x="131" y="2"/>
                </a:lnTo>
                <a:lnTo>
                  <a:pt x="133" y="2"/>
                </a:lnTo>
                <a:lnTo>
                  <a:pt x="137" y="0"/>
                </a:lnTo>
                <a:lnTo>
                  <a:pt x="143" y="0"/>
                </a:lnTo>
                <a:lnTo>
                  <a:pt x="151" y="0"/>
                </a:lnTo>
                <a:lnTo>
                  <a:pt x="158" y="2"/>
                </a:lnTo>
                <a:lnTo>
                  <a:pt x="168" y="6"/>
                </a:lnTo>
                <a:lnTo>
                  <a:pt x="174" y="8"/>
                </a:lnTo>
                <a:lnTo>
                  <a:pt x="178" y="10"/>
                </a:lnTo>
                <a:lnTo>
                  <a:pt x="182" y="12"/>
                </a:lnTo>
                <a:lnTo>
                  <a:pt x="184" y="14"/>
                </a:lnTo>
                <a:lnTo>
                  <a:pt x="186" y="16"/>
                </a:lnTo>
                <a:lnTo>
                  <a:pt x="188" y="16"/>
                </a:lnTo>
                <a:lnTo>
                  <a:pt x="192" y="20"/>
                </a:lnTo>
                <a:lnTo>
                  <a:pt x="192" y="24"/>
                </a:lnTo>
                <a:lnTo>
                  <a:pt x="194" y="28"/>
                </a:lnTo>
                <a:lnTo>
                  <a:pt x="192" y="30"/>
                </a:lnTo>
                <a:lnTo>
                  <a:pt x="192" y="33"/>
                </a:lnTo>
                <a:lnTo>
                  <a:pt x="190" y="37"/>
                </a:lnTo>
                <a:lnTo>
                  <a:pt x="190" y="41"/>
                </a:lnTo>
                <a:lnTo>
                  <a:pt x="188" y="45"/>
                </a:lnTo>
                <a:lnTo>
                  <a:pt x="186" y="51"/>
                </a:lnTo>
                <a:lnTo>
                  <a:pt x="186" y="59"/>
                </a:lnTo>
                <a:lnTo>
                  <a:pt x="184" y="67"/>
                </a:lnTo>
                <a:lnTo>
                  <a:pt x="184" y="75"/>
                </a:lnTo>
                <a:lnTo>
                  <a:pt x="182" y="84"/>
                </a:lnTo>
                <a:lnTo>
                  <a:pt x="178" y="106"/>
                </a:lnTo>
                <a:lnTo>
                  <a:pt x="174" y="126"/>
                </a:lnTo>
                <a:lnTo>
                  <a:pt x="168" y="147"/>
                </a:lnTo>
                <a:lnTo>
                  <a:pt x="162" y="165"/>
                </a:lnTo>
                <a:lnTo>
                  <a:pt x="154" y="184"/>
                </a:lnTo>
                <a:lnTo>
                  <a:pt x="147" y="202"/>
                </a:lnTo>
                <a:lnTo>
                  <a:pt x="139" y="220"/>
                </a:lnTo>
                <a:lnTo>
                  <a:pt x="129" y="235"/>
                </a:lnTo>
                <a:lnTo>
                  <a:pt x="129" y="23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153">
            <a:extLst>
              <a:ext uri="{FF2B5EF4-FFF2-40B4-BE49-F238E27FC236}">
                <a16:creationId xmlns:a16="http://schemas.microsoft.com/office/drawing/2014/main" xmlns="" id="{26708748-DBB5-4A87-936D-E1752E3ECA30}"/>
              </a:ext>
            </a:extLst>
          </p:cNvPr>
          <p:cNvSpPr>
            <a:spLocks/>
          </p:cNvSpPr>
          <p:nvPr/>
        </p:nvSpPr>
        <p:spPr bwMode="auto">
          <a:xfrm>
            <a:off x="5963065" y="4889368"/>
            <a:ext cx="995431" cy="292840"/>
          </a:xfrm>
          <a:custGeom>
            <a:avLst/>
            <a:gdLst>
              <a:gd name="T0" fmla="*/ 2 w 206"/>
              <a:gd name="T1" fmla="*/ 35 h 45"/>
              <a:gd name="T2" fmla="*/ 2 w 206"/>
              <a:gd name="T3" fmla="*/ 29 h 45"/>
              <a:gd name="T4" fmla="*/ 4 w 206"/>
              <a:gd name="T5" fmla="*/ 25 h 45"/>
              <a:gd name="T6" fmla="*/ 8 w 206"/>
              <a:gd name="T7" fmla="*/ 25 h 45"/>
              <a:gd name="T8" fmla="*/ 12 w 206"/>
              <a:gd name="T9" fmla="*/ 23 h 45"/>
              <a:gd name="T10" fmla="*/ 24 w 206"/>
              <a:gd name="T11" fmla="*/ 21 h 45"/>
              <a:gd name="T12" fmla="*/ 45 w 206"/>
              <a:gd name="T13" fmla="*/ 17 h 45"/>
              <a:gd name="T14" fmla="*/ 73 w 206"/>
              <a:gd name="T15" fmla="*/ 12 h 45"/>
              <a:gd name="T16" fmla="*/ 102 w 206"/>
              <a:gd name="T17" fmla="*/ 6 h 45"/>
              <a:gd name="T18" fmla="*/ 128 w 206"/>
              <a:gd name="T19" fmla="*/ 4 h 45"/>
              <a:gd name="T20" fmla="*/ 147 w 206"/>
              <a:gd name="T21" fmla="*/ 2 h 45"/>
              <a:gd name="T22" fmla="*/ 161 w 206"/>
              <a:gd name="T23" fmla="*/ 0 h 45"/>
              <a:gd name="T24" fmla="*/ 181 w 206"/>
              <a:gd name="T25" fmla="*/ 2 h 45"/>
              <a:gd name="T26" fmla="*/ 194 w 206"/>
              <a:gd name="T27" fmla="*/ 4 h 45"/>
              <a:gd name="T28" fmla="*/ 202 w 206"/>
              <a:gd name="T29" fmla="*/ 8 h 45"/>
              <a:gd name="T30" fmla="*/ 206 w 206"/>
              <a:gd name="T31" fmla="*/ 10 h 45"/>
              <a:gd name="T32" fmla="*/ 204 w 206"/>
              <a:gd name="T33" fmla="*/ 14 h 45"/>
              <a:gd name="T34" fmla="*/ 200 w 206"/>
              <a:gd name="T35" fmla="*/ 16 h 45"/>
              <a:gd name="T36" fmla="*/ 194 w 206"/>
              <a:gd name="T37" fmla="*/ 19 h 45"/>
              <a:gd name="T38" fmla="*/ 185 w 206"/>
              <a:gd name="T39" fmla="*/ 21 h 45"/>
              <a:gd name="T40" fmla="*/ 173 w 206"/>
              <a:gd name="T41" fmla="*/ 25 h 45"/>
              <a:gd name="T42" fmla="*/ 157 w 206"/>
              <a:gd name="T43" fmla="*/ 27 h 45"/>
              <a:gd name="T44" fmla="*/ 137 w 206"/>
              <a:gd name="T45" fmla="*/ 31 h 45"/>
              <a:gd name="T46" fmla="*/ 116 w 206"/>
              <a:gd name="T47" fmla="*/ 35 h 45"/>
              <a:gd name="T48" fmla="*/ 94 w 206"/>
              <a:gd name="T49" fmla="*/ 37 h 45"/>
              <a:gd name="T50" fmla="*/ 77 w 206"/>
              <a:gd name="T51" fmla="*/ 41 h 45"/>
              <a:gd name="T52" fmla="*/ 61 w 206"/>
              <a:gd name="T53" fmla="*/ 43 h 45"/>
              <a:gd name="T54" fmla="*/ 45 w 206"/>
              <a:gd name="T55" fmla="*/ 45 h 45"/>
              <a:gd name="T56" fmla="*/ 28 w 206"/>
              <a:gd name="T57" fmla="*/ 45 h 45"/>
              <a:gd name="T58" fmla="*/ 16 w 206"/>
              <a:gd name="T59" fmla="*/ 45 h 45"/>
              <a:gd name="T60" fmla="*/ 8 w 206"/>
              <a:gd name="T61" fmla="*/ 41 h 45"/>
              <a:gd name="T62" fmla="*/ 4 w 206"/>
              <a:gd name="T63" fmla="*/ 39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6" h="45">
                <a:moveTo>
                  <a:pt x="4" y="39"/>
                </a:moveTo>
                <a:lnTo>
                  <a:pt x="2" y="35"/>
                </a:lnTo>
                <a:lnTo>
                  <a:pt x="0" y="31"/>
                </a:lnTo>
                <a:lnTo>
                  <a:pt x="2" y="29"/>
                </a:lnTo>
                <a:lnTo>
                  <a:pt x="4" y="27"/>
                </a:lnTo>
                <a:lnTo>
                  <a:pt x="4" y="25"/>
                </a:lnTo>
                <a:lnTo>
                  <a:pt x="6" y="25"/>
                </a:lnTo>
                <a:lnTo>
                  <a:pt x="8" y="25"/>
                </a:lnTo>
                <a:lnTo>
                  <a:pt x="10" y="25"/>
                </a:lnTo>
                <a:lnTo>
                  <a:pt x="12" y="23"/>
                </a:lnTo>
                <a:lnTo>
                  <a:pt x="16" y="23"/>
                </a:lnTo>
                <a:lnTo>
                  <a:pt x="24" y="21"/>
                </a:lnTo>
                <a:lnTo>
                  <a:pt x="34" y="19"/>
                </a:lnTo>
                <a:lnTo>
                  <a:pt x="45" y="17"/>
                </a:lnTo>
                <a:lnTo>
                  <a:pt x="59" y="16"/>
                </a:lnTo>
                <a:lnTo>
                  <a:pt x="73" y="12"/>
                </a:lnTo>
                <a:lnTo>
                  <a:pt x="89" y="10"/>
                </a:lnTo>
                <a:lnTo>
                  <a:pt x="102" y="6"/>
                </a:lnTo>
                <a:lnTo>
                  <a:pt x="116" y="4"/>
                </a:lnTo>
                <a:lnTo>
                  <a:pt x="128" y="4"/>
                </a:lnTo>
                <a:lnTo>
                  <a:pt x="137" y="2"/>
                </a:lnTo>
                <a:lnTo>
                  <a:pt x="147" y="2"/>
                </a:lnTo>
                <a:lnTo>
                  <a:pt x="155" y="0"/>
                </a:lnTo>
                <a:lnTo>
                  <a:pt x="161" y="0"/>
                </a:lnTo>
                <a:lnTo>
                  <a:pt x="171" y="0"/>
                </a:lnTo>
                <a:lnTo>
                  <a:pt x="181" y="2"/>
                </a:lnTo>
                <a:lnTo>
                  <a:pt x="188" y="2"/>
                </a:lnTo>
                <a:lnTo>
                  <a:pt x="194" y="4"/>
                </a:lnTo>
                <a:lnTo>
                  <a:pt x="198" y="6"/>
                </a:lnTo>
                <a:lnTo>
                  <a:pt x="202" y="8"/>
                </a:lnTo>
                <a:lnTo>
                  <a:pt x="204" y="8"/>
                </a:lnTo>
                <a:lnTo>
                  <a:pt x="206" y="10"/>
                </a:lnTo>
                <a:lnTo>
                  <a:pt x="204" y="12"/>
                </a:lnTo>
                <a:lnTo>
                  <a:pt x="204" y="14"/>
                </a:lnTo>
                <a:lnTo>
                  <a:pt x="202" y="16"/>
                </a:lnTo>
                <a:lnTo>
                  <a:pt x="200" y="16"/>
                </a:lnTo>
                <a:lnTo>
                  <a:pt x="196" y="17"/>
                </a:lnTo>
                <a:lnTo>
                  <a:pt x="194" y="19"/>
                </a:lnTo>
                <a:lnTo>
                  <a:pt x="190" y="19"/>
                </a:lnTo>
                <a:lnTo>
                  <a:pt x="185" y="21"/>
                </a:lnTo>
                <a:lnTo>
                  <a:pt x="181" y="23"/>
                </a:lnTo>
                <a:lnTo>
                  <a:pt x="173" y="25"/>
                </a:lnTo>
                <a:lnTo>
                  <a:pt x="167" y="27"/>
                </a:lnTo>
                <a:lnTo>
                  <a:pt x="157" y="27"/>
                </a:lnTo>
                <a:lnTo>
                  <a:pt x="149" y="29"/>
                </a:lnTo>
                <a:lnTo>
                  <a:pt x="137" y="31"/>
                </a:lnTo>
                <a:lnTo>
                  <a:pt x="128" y="33"/>
                </a:lnTo>
                <a:lnTo>
                  <a:pt x="116" y="35"/>
                </a:lnTo>
                <a:lnTo>
                  <a:pt x="104" y="37"/>
                </a:lnTo>
                <a:lnTo>
                  <a:pt x="94" y="37"/>
                </a:lnTo>
                <a:lnTo>
                  <a:pt x="85" y="39"/>
                </a:lnTo>
                <a:lnTo>
                  <a:pt x="77" y="41"/>
                </a:lnTo>
                <a:lnTo>
                  <a:pt x="69" y="41"/>
                </a:lnTo>
                <a:lnTo>
                  <a:pt x="61" y="43"/>
                </a:lnTo>
                <a:lnTo>
                  <a:pt x="55" y="43"/>
                </a:lnTo>
                <a:lnTo>
                  <a:pt x="45" y="45"/>
                </a:lnTo>
                <a:lnTo>
                  <a:pt x="36" y="45"/>
                </a:lnTo>
                <a:lnTo>
                  <a:pt x="28" y="45"/>
                </a:lnTo>
                <a:lnTo>
                  <a:pt x="22" y="45"/>
                </a:lnTo>
                <a:lnTo>
                  <a:pt x="16" y="45"/>
                </a:lnTo>
                <a:lnTo>
                  <a:pt x="12" y="43"/>
                </a:lnTo>
                <a:lnTo>
                  <a:pt x="8" y="41"/>
                </a:lnTo>
                <a:lnTo>
                  <a:pt x="4" y="39"/>
                </a:lnTo>
                <a:lnTo>
                  <a:pt x="4" y="3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154">
            <a:extLst>
              <a:ext uri="{FF2B5EF4-FFF2-40B4-BE49-F238E27FC236}">
                <a16:creationId xmlns:a16="http://schemas.microsoft.com/office/drawing/2014/main" xmlns="" id="{7B2901CD-25CC-4C99-8C29-C593C33705A2}"/>
              </a:ext>
            </a:extLst>
          </p:cNvPr>
          <p:cNvSpPr>
            <a:spLocks/>
          </p:cNvSpPr>
          <p:nvPr/>
        </p:nvSpPr>
        <p:spPr bwMode="auto">
          <a:xfrm>
            <a:off x="4832338" y="4649771"/>
            <a:ext cx="1256365" cy="359398"/>
          </a:xfrm>
          <a:custGeom>
            <a:avLst/>
            <a:gdLst>
              <a:gd name="T0" fmla="*/ 155 w 261"/>
              <a:gd name="T1" fmla="*/ 7 h 52"/>
              <a:gd name="T2" fmla="*/ 182 w 261"/>
              <a:gd name="T3" fmla="*/ 3 h 52"/>
              <a:gd name="T4" fmla="*/ 204 w 261"/>
              <a:gd name="T5" fmla="*/ 1 h 52"/>
              <a:gd name="T6" fmla="*/ 218 w 261"/>
              <a:gd name="T7" fmla="*/ 0 h 52"/>
              <a:gd name="T8" fmla="*/ 231 w 261"/>
              <a:gd name="T9" fmla="*/ 0 h 52"/>
              <a:gd name="T10" fmla="*/ 245 w 261"/>
              <a:gd name="T11" fmla="*/ 1 h 52"/>
              <a:gd name="T12" fmla="*/ 255 w 261"/>
              <a:gd name="T13" fmla="*/ 3 h 52"/>
              <a:gd name="T14" fmla="*/ 261 w 261"/>
              <a:gd name="T15" fmla="*/ 9 h 52"/>
              <a:gd name="T16" fmla="*/ 261 w 261"/>
              <a:gd name="T17" fmla="*/ 13 h 52"/>
              <a:gd name="T18" fmla="*/ 257 w 261"/>
              <a:gd name="T19" fmla="*/ 17 h 52"/>
              <a:gd name="T20" fmla="*/ 247 w 261"/>
              <a:gd name="T21" fmla="*/ 21 h 52"/>
              <a:gd name="T22" fmla="*/ 233 w 261"/>
              <a:gd name="T23" fmla="*/ 23 h 52"/>
              <a:gd name="T24" fmla="*/ 216 w 261"/>
              <a:gd name="T25" fmla="*/ 25 h 52"/>
              <a:gd name="T26" fmla="*/ 194 w 261"/>
              <a:gd name="T27" fmla="*/ 29 h 52"/>
              <a:gd name="T28" fmla="*/ 169 w 261"/>
              <a:gd name="T29" fmla="*/ 33 h 52"/>
              <a:gd name="T30" fmla="*/ 139 w 261"/>
              <a:gd name="T31" fmla="*/ 37 h 52"/>
              <a:gd name="T32" fmla="*/ 106 w 261"/>
              <a:gd name="T33" fmla="*/ 43 h 52"/>
              <a:gd name="T34" fmla="*/ 81 w 261"/>
              <a:gd name="T35" fmla="*/ 47 h 52"/>
              <a:gd name="T36" fmla="*/ 59 w 261"/>
              <a:gd name="T37" fmla="*/ 51 h 52"/>
              <a:gd name="T38" fmla="*/ 45 w 261"/>
              <a:gd name="T39" fmla="*/ 52 h 52"/>
              <a:gd name="T40" fmla="*/ 32 w 261"/>
              <a:gd name="T41" fmla="*/ 51 h 52"/>
              <a:gd name="T42" fmla="*/ 18 w 261"/>
              <a:gd name="T43" fmla="*/ 45 h 52"/>
              <a:gd name="T44" fmla="*/ 6 w 261"/>
              <a:gd name="T45" fmla="*/ 35 h 52"/>
              <a:gd name="T46" fmla="*/ 2 w 261"/>
              <a:gd name="T47" fmla="*/ 31 h 52"/>
              <a:gd name="T48" fmla="*/ 0 w 261"/>
              <a:gd name="T49" fmla="*/ 29 h 52"/>
              <a:gd name="T50" fmla="*/ 0 w 261"/>
              <a:gd name="T51" fmla="*/ 27 h 52"/>
              <a:gd name="T52" fmla="*/ 2 w 261"/>
              <a:gd name="T53" fmla="*/ 25 h 52"/>
              <a:gd name="T54" fmla="*/ 8 w 261"/>
              <a:gd name="T55" fmla="*/ 25 h 52"/>
              <a:gd name="T56" fmla="*/ 18 w 261"/>
              <a:gd name="T57" fmla="*/ 23 h 52"/>
              <a:gd name="T58" fmla="*/ 32 w 261"/>
              <a:gd name="T59" fmla="*/ 23 h 52"/>
              <a:gd name="T60" fmla="*/ 47 w 261"/>
              <a:gd name="T61" fmla="*/ 21 h 52"/>
              <a:gd name="T62" fmla="*/ 69 w 261"/>
              <a:gd name="T63" fmla="*/ 19 h 52"/>
              <a:gd name="T64" fmla="*/ 92 w 261"/>
              <a:gd name="T65" fmla="*/ 17 h 52"/>
              <a:gd name="T66" fmla="*/ 122 w 261"/>
              <a:gd name="T67" fmla="*/ 13 h 52"/>
              <a:gd name="T68" fmla="*/ 137 w 261"/>
              <a:gd name="T69" fmla="*/ 11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61" h="52">
                <a:moveTo>
                  <a:pt x="137" y="11"/>
                </a:moveTo>
                <a:lnTo>
                  <a:pt x="155" y="7"/>
                </a:lnTo>
                <a:lnTo>
                  <a:pt x="169" y="5"/>
                </a:lnTo>
                <a:lnTo>
                  <a:pt x="182" y="3"/>
                </a:lnTo>
                <a:lnTo>
                  <a:pt x="194" y="1"/>
                </a:lnTo>
                <a:lnTo>
                  <a:pt x="204" y="1"/>
                </a:lnTo>
                <a:lnTo>
                  <a:pt x="212" y="0"/>
                </a:lnTo>
                <a:lnTo>
                  <a:pt x="218" y="0"/>
                </a:lnTo>
                <a:lnTo>
                  <a:pt x="224" y="0"/>
                </a:lnTo>
                <a:lnTo>
                  <a:pt x="231" y="0"/>
                </a:lnTo>
                <a:lnTo>
                  <a:pt x="239" y="0"/>
                </a:lnTo>
                <a:lnTo>
                  <a:pt x="245" y="1"/>
                </a:lnTo>
                <a:lnTo>
                  <a:pt x="251" y="1"/>
                </a:lnTo>
                <a:lnTo>
                  <a:pt x="255" y="3"/>
                </a:lnTo>
                <a:lnTo>
                  <a:pt x="259" y="5"/>
                </a:lnTo>
                <a:lnTo>
                  <a:pt x="261" y="9"/>
                </a:lnTo>
                <a:lnTo>
                  <a:pt x="261" y="11"/>
                </a:lnTo>
                <a:lnTo>
                  <a:pt x="261" y="13"/>
                </a:lnTo>
                <a:lnTo>
                  <a:pt x="259" y="15"/>
                </a:lnTo>
                <a:lnTo>
                  <a:pt x="257" y="17"/>
                </a:lnTo>
                <a:lnTo>
                  <a:pt x="253" y="19"/>
                </a:lnTo>
                <a:lnTo>
                  <a:pt x="247" y="21"/>
                </a:lnTo>
                <a:lnTo>
                  <a:pt x="241" y="21"/>
                </a:lnTo>
                <a:lnTo>
                  <a:pt x="233" y="23"/>
                </a:lnTo>
                <a:lnTo>
                  <a:pt x="226" y="23"/>
                </a:lnTo>
                <a:lnTo>
                  <a:pt x="216" y="25"/>
                </a:lnTo>
                <a:lnTo>
                  <a:pt x="206" y="27"/>
                </a:lnTo>
                <a:lnTo>
                  <a:pt x="194" y="29"/>
                </a:lnTo>
                <a:lnTo>
                  <a:pt x="182" y="31"/>
                </a:lnTo>
                <a:lnTo>
                  <a:pt x="169" y="33"/>
                </a:lnTo>
                <a:lnTo>
                  <a:pt x="155" y="35"/>
                </a:lnTo>
                <a:lnTo>
                  <a:pt x="139" y="37"/>
                </a:lnTo>
                <a:lnTo>
                  <a:pt x="122" y="41"/>
                </a:lnTo>
                <a:lnTo>
                  <a:pt x="106" y="43"/>
                </a:lnTo>
                <a:lnTo>
                  <a:pt x="92" y="45"/>
                </a:lnTo>
                <a:lnTo>
                  <a:pt x="81" y="47"/>
                </a:lnTo>
                <a:lnTo>
                  <a:pt x="69" y="49"/>
                </a:lnTo>
                <a:lnTo>
                  <a:pt x="59" y="51"/>
                </a:lnTo>
                <a:lnTo>
                  <a:pt x="51" y="51"/>
                </a:lnTo>
                <a:lnTo>
                  <a:pt x="45" y="52"/>
                </a:lnTo>
                <a:lnTo>
                  <a:pt x="39" y="52"/>
                </a:lnTo>
                <a:lnTo>
                  <a:pt x="32" y="51"/>
                </a:lnTo>
                <a:lnTo>
                  <a:pt x="24" y="49"/>
                </a:lnTo>
                <a:lnTo>
                  <a:pt x="18" y="45"/>
                </a:lnTo>
                <a:lnTo>
                  <a:pt x="10" y="39"/>
                </a:lnTo>
                <a:lnTo>
                  <a:pt x="6" y="35"/>
                </a:lnTo>
                <a:lnTo>
                  <a:pt x="4" y="33"/>
                </a:lnTo>
                <a:lnTo>
                  <a:pt x="2" y="31"/>
                </a:lnTo>
                <a:lnTo>
                  <a:pt x="0" y="29"/>
                </a:lnTo>
                <a:lnTo>
                  <a:pt x="0" y="29"/>
                </a:lnTo>
                <a:lnTo>
                  <a:pt x="0" y="27"/>
                </a:lnTo>
                <a:lnTo>
                  <a:pt x="0" y="27"/>
                </a:lnTo>
                <a:lnTo>
                  <a:pt x="2" y="25"/>
                </a:lnTo>
                <a:lnTo>
                  <a:pt x="2" y="25"/>
                </a:lnTo>
                <a:lnTo>
                  <a:pt x="6" y="25"/>
                </a:lnTo>
                <a:lnTo>
                  <a:pt x="8" y="25"/>
                </a:lnTo>
                <a:lnTo>
                  <a:pt x="14" y="23"/>
                </a:lnTo>
                <a:lnTo>
                  <a:pt x="18" y="23"/>
                </a:lnTo>
                <a:lnTo>
                  <a:pt x="24" y="23"/>
                </a:lnTo>
                <a:lnTo>
                  <a:pt x="32" y="23"/>
                </a:lnTo>
                <a:lnTo>
                  <a:pt x="39" y="23"/>
                </a:lnTo>
                <a:lnTo>
                  <a:pt x="47" y="21"/>
                </a:lnTo>
                <a:lnTo>
                  <a:pt x="57" y="21"/>
                </a:lnTo>
                <a:lnTo>
                  <a:pt x="69" y="19"/>
                </a:lnTo>
                <a:lnTo>
                  <a:pt x="81" y="19"/>
                </a:lnTo>
                <a:lnTo>
                  <a:pt x="92" y="17"/>
                </a:lnTo>
                <a:lnTo>
                  <a:pt x="106" y="15"/>
                </a:lnTo>
                <a:lnTo>
                  <a:pt x="122" y="13"/>
                </a:lnTo>
                <a:lnTo>
                  <a:pt x="137" y="11"/>
                </a:lnTo>
                <a:lnTo>
                  <a:pt x="137" y="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155">
            <a:extLst>
              <a:ext uri="{FF2B5EF4-FFF2-40B4-BE49-F238E27FC236}">
                <a16:creationId xmlns:a16="http://schemas.microsoft.com/office/drawing/2014/main" xmlns="" id="{98547600-030D-4963-95F5-8936AAFFAD94}"/>
              </a:ext>
            </a:extLst>
          </p:cNvPr>
          <p:cNvSpPr>
            <a:spLocks/>
          </p:cNvSpPr>
          <p:nvPr/>
        </p:nvSpPr>
        <p:spPr bwMode="auto">
          <a:xfrm>
            <a:off x="5218913" y="5448425"/>
            <a:ext cx="396241" cy="838591"/>
          </a:xfrm>
          <a:custGeom>
            <a:avLst/>
            <a:gdLst>
              <a:gd name="T0" fmla="*/ 29 w 82"/>
              <a:gd name="T1" fmla="*/ 112 h 126"/>
              <a:gd name="T2" fmla="*/ 23 w 82"/>
              <a:gd name="T3" fmla="*/ 104 h 126"/>
              <a:gd name="T4" fmla="*/ 17 w 82"/>
              <a:gd name="T5" fmla="*/ 100 h 126"/>
              <a:gd name="T6" fmla="*/ 9 w 82"/>
              <a:gd name="T7" fmla="*/ 96 h 126"/>
              <a:gd name="T8" fmla="*/ 3 w 82"/>
              <a:gd name="T9" fmla="*/ 92 h 126"/>
              <a:gd name="T10" fmla="*/ 2 w 82"/>
              <a:gd name="T11" fmla="*/ 88 h 126"/>
              <a:gd name="T12" fmla="*/ 2 w 82"/>
              <a:gd name="T13" fmla="*/ 84 h 126"/>
              <a:gd name="T14" fmla="*/ 3 w 82"/>
              <a:gd name="T15" fmla="*/ 79 h 126"/>
              <a:gd name="T16" fmla="*/ 13 w 82"/>
              <a:gd name="T17" fmla="*/ 79 h 126"/>
              <a:gd name="T18" fmla="*/ 27 w 82"/>
              <a:gd name="T19" fmla="*/ 81 h 126"/>
              <a:gd name="T20" fmla="*/ 37 w 82"/>
              <a:gd name="T21" fmla="*/ 83 h 126"/>
              <a:gd name="T22" fmla="*/ 41 w 82"/>
              <a:gd name="T23" fmla="*/ 81 h 126"/>
              <a:gd name="T24" fmla="*/ 41 w 82"/>
              <a:gd name="T25" fmla="*/ 75 h 126"/>
              <a:gd name="T26" fmla="*/ 41 w 82"/>
              <a:gd name="T27" fmla="*/ 69 h 126"/>
              <a:gd name="T28" fmla="*/ 41 w 82"/>
              <a:gd name="T29" fmla="*/ 57 h 126"/>
              <a:gd name="T30" fmla="*/ 41 w 82"/>
              <a:gd name="T31" fmla="*/ 39 h 126"/>
              <a:gd name="T32" fmla="*/ 39 w 82"/>
              <a:gd name="T33" fmla="*/ 14 h 126"/>
              <a:gd name="T34" fmla="*/ 47 w 82"/>
              <a:gd name="T35" fmla="*/ 4 h 126"/>
              <a:gd name="T36" fmla="*/ 64 w 82"/>
              <a:gd name="T37" fmla="*/ 8 h 126"/>
              <a:gd name="T38" fmla="*/ 74 w 82"/>
              <a:gd name="T39" fmla="*/ 12 h 126"/>
              <a:gd name="T40" fmla="*/ 80 w 82"/>
              <a:gd name="T41" fmla="*/ 16 h 126"/>
              <a:gd name="T42" fmla="*/ 82 w 82"/>
              <a:gd name="T43" fmla="*/ 20 h 126"/>
              <a:gd name="T44" fmla="*/ 82 w 82"/>
              <a:gd name="T45" fmla="*/ 28 h 126"/>
              <a:gd name="T46" fmla="*/ 82 w 82"/>
              <a:gd name="T47" fmla="*/ 39 h 126"/>
              <a:gd name="T48" fmla="*/ 82 w 82"/>
              <a:gd name="T49" fmla="*/ 53 h 126"/>
              <a:gd name="T50" fmla="*/ 82 w 82"/>
              <a:gd name="T51" fmla="*/ 73 h 126"/>
              <a:gd name="T52" fmla="*/ 78 w 82"/>
              <a:gd name="T53" fmla="*/ 88 h 126"/>
              <a:gd name="T54" fmla="*/ 76 w 82"/>
              <a:gd name="T55" fmla="*/ 100 h 126"/>
              <a:gd name="T56" fmla="*/ 70 w 82"/>
              <a:gd name="T57" fmla="*/ 110 h 126"/>
              <a:gd name="T58" fmla="*/ 62 w 82"/>
              <a:gd name="T59" fmla="*/ 120 h 126"/>
              <a:gd name="T60" fmla="*/ 51 w 82"/>
              <a:gd name="T61" fmla="*/ 124 h 126"/>
              <a:gd name="T62" fmla="*/ 41 w 82"/>
              <a:gd name="T63" fmla="*/ 124 h 126"/>
              <a:gd name="T64" fmla="*/ 33 w 82"/>
              <a:gd name="T65" fmla="*/ 120 h 126"/>
              <a:gd name="T66" fmla="*/ 31 w 82"/>
              <a:gd name="T67" fmla="*/ 116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2" h="126">
                <a:moveTo>
                  <a:pt x="31" y="116"/>
                </a:moveTo>
                <a:lnTo>
                  <a:pt x="29" y="112"/>
                </a:lnTo>
                <a:lnTo>
                  <a:pt x="25" y="106"/>
                </a:lnTo>
                <a:lnTo>
                  <a:pt x="23" y="104"/>
                </a:lnTo>
                <a:lnTo>
                  <a:pt x="19" y="102"/>
                </a:lnTo>
                <a:lnTo>
                  <a:pt x="17" y="100"/>
                </a:lnTo>
                <a:lnTo>
                  <a:pt x="13" y="96"/>
                </a:lnTo>
                <a:lnTo>
                  <a:pt x="9" y="96"/>
                </a:lnTo>
                <a:lnTo>
                  <a:pt x="5" y="94"/>
                </a:lnTo>
                <a:lnTo>
                  <a:pt x="3" y="92"/>
                </a:lnTo>
                <a:lnTo>
                  <a:pt x="2" y="90"/>
                </a:lnTo>
                <a:lnTo>
                  <a:pt x="2" y="88"/>
                </a:lnTo>
                <a:lnTo>
                  <a:pt x="0" y="86"/>
                </a:lnTo>
                <a:lnTo>
                  <a:pt x="2" y="84"/>
                </a:lnTo>
                <a:lnTo>
                  <a:pt x="2" y="83"/>
                </a:lnTo>
                <a:lnTo>
                  <a:pt x="3" y="79"/>
                </a:lnTo>
                <a:lnTo>
                  <a:pt x="7" y="79"/>
                </a:lnTo>
                <a:lnTo>
                  <a:pt x="13" y="79"/>
                </a:lnTo>
                <a:lnTo>
                  <a:pt x="21" y="79"/>
                </a:lnTo>
                <a:lnTo>
                  <a:pt x="27" y="81"/>
                </a:lnTo>
                <a:lnTo>
                  <a:pt x="33" y="83"/>
                </a:lnTo>
                <a:lnTo>
                  <a:pt x="37" y="83"/>
                </a:lnTo>
                <a:lnTo>
                  <a:pt x="39" y="81"/>
                </a:lnTo>
                <a:lnTo>
                  <a:pt x="41" y="81"/>
                </a:lnTo>
                <a:lnTo>
                  <a:pt x="41" y="79"/>
                </a:lnTo>
                <a:lnTo>
                  <a:pt x="41" y="75"/>
                </a:lnTo>
                <a:lnTo>
                  <a:pt x="41" y="73"/>
                </a:lnTo>
                <a:lnTo>
                  <a:pt x="41" y="69"/>
                </a:lnTo>
                <a:lnTo>
                  <a:pt x="41" y="63"/>
                </a:lnTo>
                <a:lnTo>
                  <a:pt x="41" y="57"/>
                </a:lnTo>
                <a:lnTo>
                  <a:pt x="41" y="51"/>
                </a:lnTo>
                <a:lnTo>
                  <a:pt x="41" y="39"/>
                </a:lnTo>
                <a:lnTo>
                  <a:pt x="41" y="26"/>
                </a:lnTo>
                <a:lnTo>
                  <a:pt x="39" y="14"/>
                </a:lnTo>
                <a:lnTo>
                  <a:pt x="37" y="0"/>
                </a:lnTo>
                <a:lnTo>
                  <a:pt x="47" y="4"/>
                </a:lnTo>
                <a:lnTo>
                  <a:pt x="56" y="6"/>
                </a:lnTo>
                <a:lnTo>
                  <a:pt x="64" y="8"/>
                </a:lnTo>
                <a:lnTo>
                  <a:pt x="70" y="10"/>
                </a:lnTo>
                <a:lnTo>
                  <a:pt x="74" y="12"/>
                </a:lnTo>
                <a:lnTo>
                  <a:pt x="78" y="14"/>
                </a:lnTo>
                <a:lnTo>
                  <a:pt x="80" y="16"/>
                </a:lnTo>
                <a:lnTo>
                  <a:pt x="82" y="18"/>
                </a:lnTo>
                <a:lnTo>
                  <a:pt x="82" y="20"/>
                </a:lnTo>
                <a:lnTo>
                  <a:pt x="82" y="24"/>
                </a:lnTo>
                <a:lnTo>
                  <a:pt x="82" y="28"/>
                </a:lnTo>
                <a:lnTo>
                  <a:pt x="82" y="33"/>
                </a:lnTo>
                <a:lnTo>
                  <a:pt x="82" y="39"/>
                </a:lnTo>
                <a:lnTo>
                  <a:pt x="82" y="45"/>
                </a:lnTo>
                <a:lnTo>
                  <a:pt x="82" y="53"/>
                </a:lnTo>
                <a:lnTo>
                  <a:pt x="82" y="63"/>
                </a:lnTo>
                <a:lnTo>
                  <a:pt x="82" y="73"/>
                </a:lnTo>
                <a:lnTo>
                  <a:pt x="80" y="81"/>
                </a:lnTo>
                <a:lnTo>
                  <a:pt x="78" y="88"/>
                </a:lnTo>
                <a:lnTo>
                  <a:pt x="76" y="94"/>
                </a:lnTo>
                <a:lnTo>
                  <a:pt x="76" y="100"/>
                </a:lnTo>
                <a:lnTo>
                  <a:pt x="72" y="106"/>
                </a:lnTo>
                <a:lnTo>
                  <a:pt x="70" y="110"/>
                </a:lnTo>
                <a:lnTo>
                  <a:pt x="68" y="114"/>
                </a:lnTo>
                <a:lnTo>
                  <a:pt x="62" y="120"/>
                </a:lnTo>
                <a:lnTo>
                  <a:pt x="56" y="122"/>
                </a:lnTo>
                <a:lnTo>
                  <a:pt x="51" y="124"/>
                </a:lnTo>
                <a:lnTo>
                  <a:pt x="47" y="126"/>
                </a:lnTo>
                <a:lnTo>
                  <a:pt x="41" y="124"/>
                </a:lnTo>
                <a:lnTo>
                  <a:pt x="35" y="124"/>
                </a:lnTo>
                <a:lnTo>
                  <a:pt x="33" y="120"/>
                </a:lnTo>
                <a:lnTo>
                  <a:pt x="31" y="116"/>
                </a:lnTo>
                <a:lnTo>
                  <a:pt x="31" y="1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156">
            <a:extLst>
              <a:ext uri="{FF2B5EF4-FFF2-40B4-BE49-F238E27FC236}">
                <a16:creationId xmlns:a16="http://schemas.microsoft.com/office/drawing/2014/main" xmlns="" id="{4ABB5B5F-697F-4D81-A59D-458D2C18A905}"/>
              </a:ext>
            </a:extLst>
          </p:cNvPr>
          <p:cNvSpPr>
            <a:spLocks/>
          </p:cNvSpPr>
          <p:nvPr/>
        </p:nvSpPr>
        <p:spPr bwMode="auto">
          <a:xfrm>
            <a:off x="5083612" y="5102342"/>
            <a:ext cx="231944" cy="505814"/>
          </a:xfrm>
          <a:custGeom>
            <a:avLst/>
            <a:gdLst>
              <a:gd name="T0" fmla="*/ 14 w 47"/>
              <a:gd name="T1" fmla="*/ 39 h 77"/>
              <a:gd name="T2" fmla="*/ 12 w 47"/>
              <a:gd name="T3" fmla="*/ 32 h 77"/>
              <a:gd name="T4" fmla="*/ 10 w 47"/>
              <a:gd name="T5" fmla="*/ 26 h 77"/>
              <a:gd name="T6" fmla="*/ 6 w 47"/>
              <a:gd name="T7" fmla="*/ 20 h 77"/>
              <a:gd name="T8" fmla="*/ 4 w 47"/>
              <a:gd name="T9" fmla="*/ 18 h 77"/>
              <a:gd name="T10" fmla="*/ 2 w 47"/>
              <a:gd name="T11" fmla="*/ 14 h 77"/>
              <a:gd name="T12" fmla="*/ 0 w 47"/>
              <a:gd name="T13" fmla="*/ 12 h 77"/>
              <a:gd name="T14" fmla="*/ 2 w 47"/>
              <a:gd name="T15" fmla="*/ 8 h 77"/>
              <a:gd name="T16" fmla="*/ 2 w 47"/>
              <a:gd name="T17" fmla="*/ 4 h 77"/>
              <a:gd name="T18" fmla="*/ 4 w 47"/>
              <a:gd name="T19" fmla="*/ 2 h 77"/>
              <a:gd name="T20" fmla="*/ 6 w 47"/>
              <a:gd name="T21" fmla="*/ 0 h 77"/>
              <a:gd name="T22" fmla="*/ 10 w 47"/>
              <a:gd name="T23" fmla="*/ 0 h 77"/>
              <a:gd name="T24" fmla="*/ 14 w 47"/>
              <a:gd name="T25" fmla="*/ 0 h 77"/>
              <a:gd name="T26" fmla="*/ 20 w 47"/>
              <a:gd name="T27" fmla="*/ 0 h 77"/>
              <a:gd name="T28" fmla="*/ 26 w 47"/>
              <a:gd name="T29" fmla="*/ 0 h 77"/>
              <a:gd name="T30" fmla="*/ 31 w 47"/>
              <a:gd name="T31" fmla="*/ 2 h 77"/>
              <a:gd name="T32" fmla="*/ 41 w 47"/>
              <a:gd name="T33" fmla="*/ 4 h 77"/>
              <a:gd name="T34" fmla="*/ 41 w 47"/>
              <a:gd name="T35" fmla="*/ 12 h 77"/>
              <a:gd name="T36" fmla="*/ 43 w 47"/>
              <a:gd name="T37" fmla="*/ 20 h 77"/>
              <a:gd name="T38" fmla="*/ 45 w 47"/>
              <a:gd name="T39" fmla="*/ 28 h 77"/>
              <a:gd name="T40" fmla="*/ 45 w 47"/>
              <a:gd name="T41" fmla="*/ 36 h 77"/>
              <a:gd name="T42" fmla="*/ 45 w 47"/>
              <a:gd name="T43" fmla="*/ 41 h 77"/>
              <a:gd name="T44" fmla="*/ 47 w 47"/>
              <a:gd name="T45" fmla="*/ 47 h 77"/>
              <a:gd name="T46" fmla="*/ 47 w 47"/>
              <a:gd name="T47" fmla="*/ 53 h 77"/>
              <a:gd name="T48" fmla="*/ 47 w 47"/>
              <a:gd name="T49" fmla="*/ 57 h 77"/>
              <a:gd name="T50" fmla="*/ 47 w 47"/>
              <a:gd name="T51" fmla="*/ 63 h 77"/>
              <a:gd name="T52" fmla="*/ 47 w 47"/>
              <a:gd name="T53" fmla="*/ 65 h 77"/>
              <a:gd name="T54" fmla="*/ 45 w 47"/>
              <a:gd name="T55" fmla="*/ 69 h 77"/>
              <a:gd name="T56" fmla="*/ 45 w 47"/>
              <a:gd name="T57" fmla="*/ 71 h 77"/>
              <a:gd name="T58" fmla="*/ 45 w 47"/>
              <a:gd name="T59" fmla="*/ 73 h 77"/>
              <a:gd name="T60" fmla="*/ 43 w 47"/>
              <a:gd name="T61" fmla="*/ 75 h 77"/>
              <a:gd name="T62" fmla="*/ 41 w 47"/>
              <a:gd name="T63" fmla="*/ 77 h 77"/>
              <a:gd name="T64" fmla="*/ 41 w 47"/>
              <a:gd name="T65" fmla="*/ 77 h 77"/>
              <a:gd name="T66" fmla="*/ 35 w 47"/>
              <a:gd name="T67" fmla="*/ 75 h 77"/>
              <a:gd name="T68" fmla="*/ 30 w 47"/>
              <a:gd name="T69" fmla="*/ 75 h 77"/>
              <a:gd name="T70" fmla="*/ 28 w 47"/>
              <a:gd name="T71" fmla="*/ 71 h 77"/>
              <a:gd name="T72" fmla="*/ 26 w 47"/>
              <a:gd name="T73" fmla="*/ 69 h 77"/>
              <a:gd name="T74" fmla="*/ 24 w 47"/>
              <a:gd name="T75" fmla="*/ 63 h 77"/>
              <a:gd name="T76" fmla="*/ 20 w 47"/>
              <a:gd name="T77" fmla="*/ 57 h 77"/>
              <a:gd name="T78" fmla="*/ 18 w 47"/>
              <a:gd name="T79" fmla="*/ 49 h 77"/>
              <a:gd name="T80" fmla="*/ 14 w 47"/>
              <a:gd name="T81" fmla="*/ 39 h 77"/>
              <a:gd name="T82" fmla="*/ 14 w 47"/>
              <a:gd name="T83" fmla="*/ 39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7" h="77">
                <a:moveTo>
                  <a:pt x="14" y="39"/>
                </a:moveTo>
                <a:lnTo>
                  <a:pt x="12" y="32"/>
                </a:lnTo>
                <a:lnTo>
                  <a:pt x="10" y="26"/>
                </a:lnTo>
                <a:lnTo>
                  <a:pt x="6" y="20"/>
                </a:lnTo>
                <a:lnTo>
                  <a:pt x="4" y="18"/>
                </a:lnTo>
                <a:lnTo>
                  <a:pt x="2" y="14"/>
                </a:lnTo>
                <a:lnTo>
                  <a:pt x="0" y="12"/>
                </a:lnTo>
                <a:lnTo>
                  <a:pt x="2" y="8"/>
                </a:lnTo>
                <a:lnTo>
                  <a:pt x="2" y="4"/>
                </a:lnTo>
                <a:lnTo>
                  <a:pt x="4" y="2"/>
                </a:lnTo>
                <a:lnTo>
                  <a:pt x="6" y="0"/>
                </a:lnTo>
                <a:lnTo>
                  <a:pt x="10" y="0"/>
                </a:lnTo>
                <a:lnTo>
                  <a:pt x="14" y="0"/>
                </a:lnTo>
                <a:lnTo>
                  <a:pt x="20" y="0"/>
                </a:lnTo>
                <a:lnTo>
                  <a:pt x="26" y="0"/>
                </a:lnTo>
                <a:lnTo>
                  <a:pt x="31" y="2"/>
                </a:lnTo>
                <a:lnTo>
                  <a:pt x="41" y="4"/>
                </a:lnTo>
                <a:lnTo>
                  <a:pt x="41" y="12"/>
                </a:lnTo>
                <a:lnTo>
                  <a:pt x="43" y="20"/>
                </a:lnTo>
                <a:lnTo>
                  <a:pt x="45" y="28"/>
                </a:lnTo>
                <a:lnTo>
                  <a:pt x="45" y="36"/>
                </a:lnTo>
                <a:lnTo>
                  <a:pt x="45" y="41"/>
                </a:lnTo>
                <a:lnTo>
                  <a:pt x="47" y="47"/>
                </a:lnTo>
                <a:lnTo>
                  <a:pt x="47" y="53"/>
                </a:lnTo>
                <a:lnTo>
                  <a:pt x="47" y="57"/>
                </a:lnTo>
                <a:lnTo>
                  <a:pt x="47" y="63"/>
                </a:lnTo>
                <a:lnTo>
                  <a:pt x="47" y="65"/>
                </a:lnTo>
                <a:lnTo>
                  <a:pt x="45" y="69"/>
                </a:lnTo>
                <a:lnTo>
                  <a:pt x="45" y="71"/>
                </a:lnTo>
                <a:lnTo>
                  <a:pt x="45" y="73"/>
                </a:lnTo>
                <a:lnTo>
                  <a:pt x="43" y="75"/>
                </a:lnTo>
                <a:lnTo>
                  <a:pt x="41" y="77"/>
                </a:lnTo>
                <a:lnTo>
                  <a:pt x="41" y="77"/>
                </a:lnTo>
                <a:lnTo>
                  <a:pt x="35" y="75"/>
                </a:lnTo>
                <a:lnTo>
                  <a:pt x="30" y="75"/>
                </a:lnTo>
                <a:lnTo>
                  <a:pt x="28" y="71"/>
                </a:lnTo>
                <a:lnTo>
                  <a:pt x="26" y="69"/>
                </a:lnTo>
                <a:lnTo>
                  <a:pt x="24" y="63"/>
                </a:lnTo>
                <a:lnTo>
                  <a:pt x="20" y="57"/>
                </a:lnTo>
                <a:lnTo>
                  <a:pt x="18" y="49"/>
                </a:lnTo>
                <a:lnTo>
                  <a:pt x="14" y="39"/>
                </a:lnTo>
                <a:lnTo>
                  <a:pt x="14" y="3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157">
            <a:extLst>
              <a:ext uri="{FF2B5EF4-FFF2-40B4-BE49-F238E27FC236}">
                <a16:creationId xmlns:a16="http://schemas.microsoft.com/office/drawing/2014/main" xmlns="" id="{37DD9BA7-1D60-46A1-9FB3-B9037FD54999}"/>
              </a:ext>
            </a:extLst>
          </p:cNvPr>
          <p:cNvSpPr>
            <a:spLocks/>
          </p:cNvSpPr>
          <p:nvPr/>
        </p:nvSpPr>
        <p:spPr bwMode="auto">
          <a:xfrm>
            <a:off x="5238241" y="5062414"/>
            <a:ext cx="628185" cy="332776"/>
          </a:xfrm>
          <a:custGeom>
            <a:avLst/>
            <a:gdLst>
              <a:gd name="T0" fmla="*/ 91 w 132"/>
              <a:gd name="T1" fmla="*/ 51 h 51"/>
              <a:gd name="T2" fmla="*/ 91 w 132"/>
              <a:gd name="T3" fmla="*/ 38 h 51"/>
              <a:gd name="T4" fmla="*/ 93 w 132"/>
              <a:gd name="T5" fmla="*/ 28 h 51"/>
              <a:gd name="T6" fmla="*/ 91 w 132"/>
              <a:gd name="T7" fmla="*/ 22 h 51"/>
              <a:gd name="T8" fmla="*/ 91 w 132"/>
              <a:gd name="T9" fmla="*/ 16 h 51"/>
              <a:gd name="T10" fmla="*/ 85 w 132"/>
              <a:gd name="T11" fmla="*/ 12 h 51"/>
              <a:gd name="T12" fmla="*/ 75 w 132"/>
              <a:gd name="T13" fmla="*/ 10 h 51"/>
              <a:gd name="T14" fmla="*/ 59 w 132"/>
              <a:gd name="T15" fmla="*/ 10 h 51"/>
              <a:gd name="T16" fmla="*/ 42 w 132"/>
              <a:gd name="T17" fmla="*/ 14 h 51"/>
              <a:gd name="T18" fmla="*/ 20 w 132"/>
              <a:gd name="T19" fmla="*/ 18 h 51"/>
              <a:gd name="T20" fmla="*/ 0 w 132"/>
              <a:gd name="T21" fmla="*/ 20 h 51"/>
              <a:gd name="T22" fmla="*/ 2 w 132"/>
              <a:gd name="T23" fmla="*/ 16 h 51"/>
              <a:gd name="T24" fmla="*/ 12 w 132"/>
              <a:gd name="T25" fmla="*/ 16 h 51"/>
              <a:gd name="T26" fmla="*/ 22 w 132"/>
              <a:gd name="T27" fmla="*/ 14 h 51"/>
              <a:gd name="T28" fmla="*/ 36 w 132"/>
              <a:gd name="T29" fmla="*/ 12 h 51"/>
              <a:gd name="T30" fmla="*/ 49 w 132"/>
              <a:gd name="T31" fmla="*/ 8 h 51"/>
              <a:gd name="T32" fmla="*/ 63 w 132"/>
              <a:gd name="T33" fmla="*/ 6 h 51"/>
              <a:gd name="T34" fmla="*/ 73 w 132"/>
              <a:gd name="T35" fmla="*/ 4 h 51"/>
              <a:gd name="T36" fmla="*/ 79 w 132"/>
              <a:gd name="T37" fmla="*/ 2 h 51"/>
              <a:gd name="T38" fmla="*/ 85 w 132"/>
              <a:gd name="T39" fmla="*/ 0 h 51"/>
              <a:gd name="T40" fmla="*/ 91 w 132"/>
              <a:gd name="T41" fmla="*/ 0 h 51"/>
              <a:gd name="T42" fmla="*/ 93 w 132"/>
              <a:gd name="T43" fmla="*/ 0 h 51"/>
              <a:gd name="T44" fmla="*/ 96 w 132"/>
              <a:gd name="T45" fmla="*/ 0 h 51"/>
              <a:gd name="T46" fmla="*/ 106 w 132"/>
              <a:gd name="T47" fmla="*/ 2 h 51"/>
              <a:gd name="T48" fmla="*/ 122 w 132"/>
              <a:gd name="T49" fmla="*/ 8 h 51"/>
              <a:gd name="T50" fmla="*/ 128 w 132"/>
              <a:gd name="T51" fmla="*/ 10 h 51"/>
              <a:gd name="T52" fmla="*/ 132 w 132"/>
              <a:gd name="T53" fmla="*/ 12 h 51"/>
              <a:gd name="T54" fmla="*/ 132 w 132"/>
              <a:gd name="T55" fmla="*/ 14 h 51"/>
              <a:gd name="T56" fmla="*/ 130 w 132"/>
              <a:gd name="T57" fmla="*/ 16 h 51"/>
              <a:gd name="T58" fmla="*/ 122 w 132"/>
              <a:gd name="T59" fmla="*/ 16 h 51"/>
              <a:gd name="T60" fmla="*/ 116 w 132"/>
              <a:gd name="T61" fmla="*/ 20 h 51"/>
              <a:gd name="T62" fmla="*/ 108 w 132"/>
              <a:gd name="T63" fmla="*/ 26 h 51"/>
              <a:gd name="T64" fmla="*/ 100 w 132"/>
              <a:gd name="T65" fmla="*/ 38 h 51"/>
              <a:gd name="T66" fmla="*/ 93 w 132"/>
              <a:gd name="T67" fmla="*/ 5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2" h="51">
                <a:moveTo>
                  <a:pt x="93" y="51"/>
                </a:moveTo>
                <a:lnTo>
                  <a:pt x="91" y="51"/>
                </a:lnTo>
                <a:lnTo>
                  <a:pt x="91" y="43"/>
                </a:lnTo>
                <a:lnTo>
                  <a:pt x="91" y="38"/>
                </a:lnTo>
                <a:lnTo>
                  <a:pt x="93" y="34"/>
                </a:lnTo>
                <a:lnTo>
                  <a:pt x="93" y="28"/>
                </a:lnTo>
                <a:lnTo>
                  <a:pt x="93" y="24"/>
                </a:lnTo>
                <a:lnTo>
                  <a:pt x="91" y="22"/>
                </a:lnTo>
                <a:lnTo>
                  <a:pt x="91" y="18"/>
                </a:lnTo>
                <a:lnTo>
                  <a:pt x="91" y="16"/>
                </a:lnTo>
                <a:lnTo>
                  <a:pt x="87" y="14"/>
                </a:lnTo>
                <a:lnTo>
                  <a:pt x="85" y="12"/>
                </a:lnTo>
                <a:lnTo>
                  <a:pt x="79" y="10"/>
                </a:lnTo>
                <a:lnTo>
                  <a:pt x="75" y="10"/>
                </a:lnTo>
                <a:lnTo>
                  <a:pt x="67" y="10"/>
                </a:lnTo>
                <a:lnTo>
                  <a:pt x="59" y="10"/>
                </a:lnTo>
                <a:lnTo>
                  <a:pt x="51" y="12"/>
                </a:lnTo>
                <a:lnTo>
                  <a:pt x="42" y="14"/>
                </a:lnTo>
                <a:lnTo>
                  <a:pt x="30" y="16"/>
                </a:lnTo>
                <a:lnTo>
                  <a:pt x="20" y="18"/>
                </a:lnTo>
                <a:lnTo>
                  <a:pt x="10" y="20"/>
                </a:lnTo>
                <a:lnTo>
                  <a:pt x="0" y="20"/>
                </a:lnTo>
                <a:lnTo>
                  <a:pt x="0" y="16"/>
                </a:lnTo>
                <a:lnTo>
                  <a:pt x="2" y="16"/>
                </a:lnTo>
                <a:lnTo>
                  <a:pt x="6" y="16"/>
                </a:lnTo>
                <a:lnTo>
                  <a:pt x="12" y="16"/>
                </a:lnTo>
                <a:lnTo>
                  <a:pt x="16" y="14"/>
                </a:lnTo>
                <a:lnTo>
                  <a:pt x="22" y="14"/>
                </a:lnTo>
                <a:lnTo>
                  <a:pt x="28" y="12"/>
                </a:lnTo>
                <a:lnTo>
                  <a:pt x="36" y="12"/>
                </a:lnTo>
                <a:lnTo>
                  <a:pt x="44" y="10"/>
                </a:lnTo>
                <a:lnTo>
                  <a:pt x="49" y="8"/>
                </a:lnTo>
                <a:lnTo>
                  <a:pt x="57" y="8"/>
                </a:lnTo>
                <a:lnTo>
                  <a:pt x="63" y="6"/>
                </a:lnTo>
                <a:lnTo>
                  <a:pt x="67" y="4"/>
                </a:lnTo>
                <a:lnTo>
                  <a:pt x="73" y="4"/>
                </a:lnTo>
                <a:lnTo>
                  <a:pt x="77" y="2"/>
                </a:lnTo>
                <a:lnTo>
                  <a:pt x="79" y="2"/>
                </a:lnTo>
                <a:lnTo>
                  <a:pt x="81" y="2"/>
                </a:lnTo>
                <a:lnTo>
                  <a:pt x="85" y="0"/>
                </a:lnTo>
                <a:lnTo>
                  <a:pt x="87" y="0"/>
                </a:lnTo>
                <a:lnTo>
                  <a:pt x="91" y="0"/>
                </a:lnTo>
                <a:lnTo>
                  <a:pt x="93" y="0"/>
                </a:lnTo>
                <a:lnTo>
                  <a:pt x="93" y="0"/>
                </a:lnTo>
                <a:lnTo>
                  <a:pt x="95" y="0"/>
                </a:lnTo>
                <a:lnTo>
                  <a:pt x="96" y="0"/>
                </a:lnTo>
                <a:lnTo>
                  <a:pt x="100" y="0"/>
                </a:lnTo>
                <a:lnTo>
                  <a:pt x="106" y="2"/>
                </a:lnTo>
                <a:lnTo>
                  <a:pt x="114" y="4"/>
                </a:lnTo>
                <a:lnTo>
                  <a:pt x="122" y="8"/>
                </a:lnTo>
                <a:lnTo>
                  <a:pt x="126" y="10"/>
                </a:lnTo>
                <a:lnTo>
                  <a:pt x="128" y="10"/>
                </a:lnTo>
                <a:lnTo>
                  <a:pt x="130" y="10"/>
                </a:lnTo>
                <a:lnTo>
                  <a:pt x="132" y="12"/>
                </a:lnTo>
                <a:lnTo>
                  <a:pt x="132" y="12"/>
                </a:lnTo>
                <a:lnTo>
                  <a:pt x="132" y="14"/>
                </a:lnTo>
                <a:lnTo>
                  <a:pt x="132" y="14"/>
                </a:lnTo>
                <a:lnTo>
                  <a:pt x="130" y="16"/>
                </a:lnTo>
                <a:lnTo>
                  <a:pt x="126" y="16"/>
                </a:lnTo>
                <a:lnTo>
                  <a:pt x="122" y="16"/>
                </a:lnTo>
                <a:lnTo>
                  <a:pt x="118" y="18"/>
                </a:lnTo>
                <a:lnTo>
                  <a:pt x="116" y="20"/>
                </a:lnTo>
                <a:lnTo>
                  <a:pt x="112" y="22"/>
                </a:lnTo>
                <a:lnTo>
                  <a:pt x="108" y="26"/>
                </a:lnTo>
                <a:lnTo>
                  <a:pt x="104" y="32"/>
                </a:lnTo>
                <a:lnTo>
                  <a:pt x="100" y="38"/>
                </a:lnTo>
                <a:lnTo>
                  <a:pt x="96" y="43"/>
                </a:lnTo>
                <a:lnTo>
                  <a:pt x="93" y="51"/>
                </a:lnTo>
                <a:lnTo>
                  <a:pt x="93" y="5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158">
            <a:extLst>
              <a:ext uri="{FF2B5EF4-FFF2-40B4-BE49-F238E27FC236}">
                <a16:creationId xmlns:a16="http://schemas.microsoft.com/office/drawing/2014/main" xmlns="" id="{DC5162F7-D498-4B08-97B2-926E25FE3050}"/>
              </a:ext>
            </a:extLst>
          </p:cNvPr>
          <p:cNvSpPr>
            <a:spLocks/>
          </p:cNvSpPr>
          <p:nvPr/>
        </p:nvSpPr>
        <p:spPr bwMode="auto">
          <a:xfrm>
            <a:off x="5305889" y="5408496"/>
            <a:ext cx="444559" cy="66558"/>
          </a:xfrm>
          <a:custGeom>
            <a:avLst/>
            <a:gdLst>
              <a:gd name="T0" fmla="*/ 77 w 92"/>
              <a:gd name="T1" fmla="*/ 0 h 10"/>
              <a:gd name="T2" fmla="*/ 81 w 92"/>
              <a:gd name="T3" fmla="*/ 0 h 10"/>
              <a:gd name="T4" fmla="*/ 82 w 92"/>
              <a:gd name="T5" fmla="*/ 0 h 10"/>
              <a:gd name="T6" fmla="*/ 86 w 92"/>
              <a:gd name="T7" fmla="*/ 0 h 10"/>
              <a:gd name="T8" fmla="*/ 88 w 92"/>
              <a:gd name="T9" fmla="*/ 0 h 10"/>
              <a:gd name="T10" fmla="*/ 90 w 92"/>
              <a:gd name="T11" fmla="*/ 0 h 10"/>
              <a:gd name="T12" fmla="*/ 90 w 92"/>
              <a:gd name="T13" fmla="*/ 0 h 10"/>
              <a:gd name="T14" fmla="*/ 92 w 92"/>
              <a:gd name="T15" fmla="*/ 0 h 10"/>
              <a:gd name="T16" fmla="*/ 92 w 92"/>
              <a:gd name="T17" fmla="*/ 2 h 10"/>
              <a:gd name="T18" fmla="*/ 90 w 92"/>
              <a:gd name="T19" fmla="*/ 2 h 10"/>
              <a:gd name="T20" fmla="*/ 88 w 92"/>
              <a:gd name="T21" fmla="*/ 2 h 10"/>
              <a:gd name="T22" fmla="*/ 86 w 92"/>
              <a:gd name="T23" fmla="*/ 2 h 10"/>
              <a:gd name="T24" fmla="*/ 82 w 92"/>
              <a:gd name="T25" fmla="*/ 2 h 10"/>
              <a:gd name="T26" fmla="*/ 79 w 92"/>
              <a:gd name="T27" fmla="*/ 4 h 10"/>
              <a:gd name="T28" fmla="*/ 75 w 92"/>
              <a:gd name="T29" fmla="*/ 4 h 10"/>
              <a:gd name="T30" fmla="*/ 69 w 92"/>
              <a:gd name="T31" fmla="*/ 4 h 10"/>
              <a:gd name="T32" fmla="*/ 63 w 92"/>
              <a:gd name="T33" fmla="*/ 6 h 10"/>
              <a:gd name="T34" fmla="*/ 55 w 92"/>
              <a:gd name="T35" fmla="*/ 6 h 10"/>
              <a:gd name="T36" fmla="*/ 47 w 92"/>
              <a:gd name="T37" fmla="*/ 6 h 10"/>
              <a:gd name="T38" fmla="*/ 39 w 92"/>
              <a:gd name="T39" fmla="*/ 8 h 10"/>
              <a:gd name="T40" fmla="*/ 32 w 92"/>
              <a:gd name="T41" fmla="*/ 8 h 10"/>
              <a:gd name="T42" fmla="*/ 22 w 92"/>
              <a:gd name="T43" fmla="*/ 10 h 10"/>
              <a:gd name="T44" fmla="*/ 10 w 92"/>
              <a:gd name="T45" fmla="*/ 10 h 10"/>
              <a:gd name="T46" fmla="*/ 0 w 92"/>
              <a:gd name="T47" fmla="*/ 10 h 10"/>
              <a:gd name="T48" fmla="*/ 0 w 92"/>
              <a:gd name="T49" fmla="*/ 10 h 10"/>
              <a:gd name="T50" fmla="*/ 16 w 92"/>
              <a:gd name="T51" fmla="*/ 8 h 10"/>
              <a:gd name="T52" fmla="*/ 28 w 92"/>
              <a:gd name="T53" fmla="*/ 6 h 10"/>
              <a:gd name="T54" fmla="*/ 39 w 92"/>
              <a:gd name="T55" fmla="*/ 4 h 10"/>
              <a:gd name="T56" fmla="*/ 51 w 92"/>
              <a:gd name="T57" fmla="*/ 4 h 10"/>
              <a:gd name="T58" fmla="*/ 59 w 92"/>
              <a:gd name="T59" fmla="*/ 2 h 10"/>
              <a:gd name="T60" fmla="*/ 67 w 92"/>
              <a:gd name="T61" fmla="*/ 0 h 10"/>
              <a:gd name="T62" fmla="*/ 73 w 92"/>
              <a:gd name="T63" fmla="*/ 0 h 10"/>
              <a:gd name="T64" fmla="*/ 77 w 92"/>
              <a:gd name="T65" fmla="*/ 0 h 10"/>
              <a:gd name="T66" fmla="*/ 77 w 92"/>
              <a:gd name="T67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2" h="10">
                <a:moveTo>
                  <a:pt x="77" y="0"/>
                </a:moveTo>
                <a:lnTo>
                  <a:pt x="81" y="0"/>
                </a:lnTo>
                <a:lnTo>
                  <a:pt x="82" y="0"/>
                </a:lnTo>
                <a:lnTo>
                  <a:pt x="86" y="0"/>
                </a:lnTo>
                <a:lnTo>
                  <a:pt x="88" y="0"/>
                </a:lnTo>
                <a:lnTo>
                  <a:pt x="90" y="0"/>
                </a:lnTo>
                <a:lnTo>
                  <a:pt x="90" y="0"/>
                </a:lnTo>
                <a:lnTo>
                  <a:pt x="92" y="0"/>
                </a:lnTo>
                <a:lnTo>
                  <a:pt x="92" y="2"/>
                </a:lnTo>
                <a:lnTo>
                  <a:pt x="90" y="2"/>
                </a:lnTo>
                <a:lnTo>
                  <a:pt x="88" y="2"/>
                </a:lnTo>
                <a:lnTo>
                  <a:pt x="86" y="2"/>
                </a:lnTo>
                <a:lnTo>
                  <a:pt x="82" y="2"/>
                </a:lnTo>
                <a:lnTo>
                  <a:pt x="79" y="4"/>
                </a:lnTo>
                <a:lnTo>
                  <a:pt x="75" y="4"/>
                </a:lnTo>
                <a:lnTo>
                  <a:pt x="69" y="4"/>
                </a:lnTo>
                <a:lnTo>
                  <a:pt x="63" y="6"/>
                </a:lnTo>
                <a:lnTo>
                  <a:pt x="55" y="6"/>
                </a:lnTo>
                <a:lnTo>
                  <a:pt x="47" y="6"/>
                </a:lnTo>
                <a:lnTo>
                  <a:pt x="39" y="8"/>
                </a:lnTo>
                <a:lnTo>
                  <a:pt x="32" y="8"/>
                </a:lnTo>
                <a:lnTo>
                  <a:pt x="22" y="10"/>
                </a:lnTo>
                <a:lnTo>
                  <a:pt x="10" y="10"/>
                </a:lnTo>
                <a:lnTo>
                  <a:pt x="0" y="10"/>
                </a:lnTo>
                <a:lnTo>
                  <a:pt x="0" y="10"/>
                </a:lnTo>
                <a:lnTo>
                  <a:pt x="16" y="8"/>
                </a:lnTo>
                <a:lnTo>
                  <a:pt x="28" y="6"/>
                </a:lnTo>
                <a:lnTo>
                  <a:pt x="39" y="4"/>
                </a:lnTo>
                <a:lnTo>
                  <a:pt x="51" y="4"/>
                </a:lnTo>
                <a:lnTo>
                  <a:pt x="59" y="2"/>
                </a:lnTo>
                <a:lnTo>
                  <a:pt x="67" y="0"/>
                </a:lnTo>
                <a:lnTo>
                  <a:pt x="73" y="0"/>
                </a:lnTo>
                <a:lnTo>
                  <a:pt x="77" y="0"/>
                </a:lnTo>
                <a:lnTo>
                  <a:pt x="77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159">
            <a:extLst>
              <a:ext uri="{FF2B5EF4-FFF2-40B4-BE49-F238E27FC236}">
                <a16:creationId xmlns:a16="http://schemas.microsoft.com/office/drawing/2014/main" xmlns="" id="{023C93C4-05EF-4E6C-AB9C-439D72EDB353}"/>
              </a:ext>
            </a:extLst>
          </p:cNvPr>
          <p:cNvSpPr>
            <a:spLocks/>
          </p:cNvSpPr>
          <p:nvPr/>
        </p:nvSpPr>
        <p:spPr bwMode="auto">
          <a:xfrm>
            <a:off x="4880658" y="5634778"/>
            <a:ext cx="280270" cy="519128"/>
          </a:xfrm>
          <a:custGeom>
            <a:avLst/>
            <a:gdLst>
              <a:gd name="T0" fmla="*/ 24 w 59"/>
              <a:gd name="T1" fmla="*/ 78 h 78"/>
              <a:gd name="T2" fmla="*/ 18 w 59"/>
              <a:gd name="T3" fmla="*/ 76 h 78"/>
              <a:gd name="T4" fmla="*/ 14 w 59"/>
              <a:gd name="T5" fmla="*/ 74 h 78"/>
              <a:gd name="T6" fmla="*/ 10 w 59"/>
              <a:gd name="T7" fmla="*/ 72 h 78"/>
              <a:gd name="T8" fmla="*/ 8 w 59"/>
              <a:gd name="T9" fmla="*/ 68 h 78"/>
              <a:gd name="T10" fmla="*/ 4 w 59"/>
              <a:gd name="T11" fmla="*/ 62 h 78"/>
              <a:gd name="T12" fmla="*/ 2 w 59"/>
              <a:gd name="T13" fmla="*/ 58 h 78"/>
              <a:gd name="T14" fmla="*/ 2 w 59"/>
              <a:gd name="T15" fmla="*/ 53 h 78"/>
              <a:gd name="T16" fmla="*/ 0 w 59"/>
              <a:gd name="T17" fmla="*/ 49 h 78"/>
              <a:gd name="T18" fmla="*/ 2 w 59"/>
              <a:gd name="T19" fmla="*/ 47 h 78"/>
              <a:gd name="T20" fmla="*/ 2 w 59"/>
              <a:gd name="T21" fmla="*/ 43 h 78"/>
              <a:gd name="T22" fmla="*/ 6 w 59"/>
              <a:gd name="T23" fmla="*/ 41 h 78"/>
              <a:gd name="T24" fmla="*/ 10 w 59"/>
              <a:gd name="T25" fmla="*/ 39 h 78"/>
              <a:gd name="T26" fmla="*/ 12 w 59"/>
              <a:gd name="T27" fmla="*/ 37 h 78"/>
              <a:gd name="T28" fmla="*/ 14 w 59"/>
              <a:gd name="T29" fmla="*/ 35 h 78"/>
              <a:gd name="T30" fmla="*/ 16 w 59"/>
              <a:gd name="T31" fmla="*/ 31 h 78"/>
              <a:gd name="T32" fmla="*/ 18 w 59"/>
              <a:gd name="T33" fmla="*/ 27 h 78"/>
              <a:gd name="T34" fmla="*/ 22 w 59"/>
              <a:gd name="T35" fmla="*/ 21 h 78"/>
              <a:gd name="T36" fmla="*/ 24 w 59"/>
              <a:gd name="T37" fmla="*/ 15 h 78"/>
              <a:gd name="T38" fmla="*/ 27 w 59"/>
              <a:gd name="T39" fmla="*/ 7 h 78"/>
              <a:gd name="T40" fmla="*/ 31 w 59"/>
              <a:gd name="T41" fmla="*/ 0 h 78"/>
              <a:gd name="T42" fmla="*/ 37 w 59"/>
              <a:gd name="T43" fmla="*/ 0 h 78"/>
              <a:gd name="T44" fmla="*/ 43 w 59"/>
              <a:gd name="T45" fmla="*/ 2 h 78"/>
              <a:gd name="T46" fmla="*/ 47 w 59"/>
              <a:gd name="T47" fmla="*/ 2 h 78"/>
              <a:gd name="T48" fmla="*/ 51 w 59"/>
              <a:gd name="T49" fmla="*/ 4 h 78"/>
              <a:gd name="T50" fmla="*/ 53 w 59"/>
              <a:gd name="T51" fmla="*/ 4 h 78"/>
              <a:gd name="T52" fmla="*/ 57 w 59"/>
              <a:gd name="T53" fmla="*/ 5 h 78"/>
              <a:gd name="T54" fmla="*/ 57 w 59"/>
              <a:gd name="T55" fmla="*/ 9 h 78"/>
              <a:gd name="T56" fmla="*/ 59 w 59"/>
              <a:gd name="T57" fmla="*/ 11 h 78"/>
              <a:gd name="T58" fmla="*/ 59 w 59"/>
              <a:gd name="T59" fmla="*/ 19 h 78"/>
              <a:gd name="T60" fmla="*/ 59 w 59"/>
              <a:gd name="T61" fmla="*/ 23 h 78"/>
              <a:gd name="T62" fmla="*/ 59 w 59"/>
              <a:gd name="T63" fmla="*/ 27 h 78"/>
              <a:gd name="T64" fmla="*/ 57 w 59"/>
              <a:gd name="T65" fmla="*/ 33 h 78"/>
              <a:gd name="T66" fmla="*/ 55 w 59"/>
              <a:gd name="T67" fmla="*/ 39 h 78"/>
              <a:gd name="T68" fmla="*/ 53 w 59"/>
              <a:gd name="T69" fmla="*/ 45 h 78"/>
              <a:gd name="T70" fmla="*/ 49 w 59"/>
              <a:gd name="T71" fmla="*/ 51 h 78"/>
              <a:gd name="T72" fmla="*/ 45 w 59"/>
              <a:gd name="T73" fmla="*/ 56 h 78"/>
              <a:gd name="T74" fmla="*/ 41 w 59"/>
              <a:gd name="T75" fmla="*/ 62 h 78"/>
              <a:gd name="T76" fmla="*/ 39 w 59"/>
              <a:gd name="T77" fmla="*/ 68 h 78"/>
              <a:gd name="T78" fmla="*/ 35 w 59"/>
              <a:gd name="T79" fmla="*/ 70 h 78"/>
              <a:gd name="T80" fmla="*/ 31 w 59"/>
              <a:gd name="T81" fmla="*/ 74 h 78"/>
              <a:gd name="T82" fmla="*/ 29 w 59"/>
              <a:gd name="T83" fmla="*/ 76 h 78"/>
              <a:gd name="T84" fmla="*/ 25 w 59"/>
              <a:gd name="T85" fmla="*/ 76 h 78"/>
              <a:gd name="T86" fmla="*/ 24 w 59"/>
              <a:gd name="T87" fmla="*/ 78 h 78"/>
              <a:gd name="T88" fmla="*/ 24 w 59"/>
              <a:gd name="T89" fmla="*/ 7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" h="78">
                <a:moveTo>
                  <a:pt x="24" y="78"/>
                </a:moveTo>
                <a:lnTo>
                  <a:pt x="18" y="76"/>
                </a:lnTo>
                <a:lnTo>
                  <a:pt x="14" y="74"/>
                </a:lnTo>
                <a:lnTo>
                  <a:pt x="10" y="72"/>
                </a:lnTo>
                <a:lnTo>
                  <a:pt x="8" y="68"/>
                </a:lnTo>
                <a:lnTo>
                  <a:pt x="4" y="62"/>
                </a:lnTo>
                <a:lnTo>
                  <a:pt x="2" y="58"/>
                </a:lnTo>
                <a:lnTo>
                  <a:pt x="2" y="53"/>
                </a:lnTo>
                <a:lnTo>
                  <a:pt x="0" y="49"/>
                </a:lnTo>
                <a:lnTo>
                  <a:pt x="2" y="47"/>
                </a:lnTo>
                <a:lnTo>
                  <a:pt x="2" y="43"/>
                </a:lnTo>
                <a:lnTo>
                  <a:pt x="6" y="41"/>
                </a:lnTo>
                <a:lnTo>
                  <a:pt x="10" y="39"/>
                </a:lnTo>
                <a:lnTo>
                  <a:pt x="12" y="37"/>
                </a:lnTo>
                <a:lnTo>
                  <a:pt x="14" y="35"/>
                </a:lnTo>
                <a:lnTo>
                  <a:pt x="16" y="31"/>
                </a:lnTo>
                <a:lnTo>
                  <a:pt x="18" y="27"/>
                </a:lnTo>
                <a:lnTo>
                  <a:pt x="22" y="21"/>
                </a:lnTo>
                <a:lnTo>
                  <a:pt x="24" y="15"/>
                </a:lnTo>
                <a:lnTo>
                  <a:pt x="27" y="7"/>
                </a:lnTo>
                <a:lnTo>
                  <a:pt x="31" y="0"/>
                </a:lnTo>
                <a:lnTo>
                  <a:pt x="37" y="0"/>
                </a:lnTo>
                <a:lnTo>
                  <a:pt x="43" y="2"/>
                </a:lnTo>
                <a:lnTo>
                  <a:pt x="47" y="2"/>
                </a:lnTo>
                <a:lnTo>
                  <a:pt x="51" y="4"/>
                </a:lnTo>
                <a:lnTo>
                  <a:pt x="53" y="4"/>
                </a:lnTo>
                <a:lnTo>
                  <a:pt x="57" y="5"/>
                </a:lnTo>
                <a:lnTo>
                  <a:pt x="57" y="9"/>
                </a:lnTo>
                <a:lnTo>
                  <a:pt x="59" y="11"/>
                </a:lnTo>
                <a:lnTo>
                  <a:pt x="59" y="19"/>
                </a:lnTo>
                <a:lnTo>
                  <a:pt x="59" y="23"/>
                </a:lnTo>
                <a:lnTo>
                  <a:pt x="59" y="27"/>
                </a:lnTo>
                <a:lnTo>
                  <a:pt x="57" y="33"/>
                </a:lnTo>
                <a:lnTo>
                  <a:pt x="55" y="39"/>
                </a:lnTo>
                <a:lnTo>
                  <a:pt x="53" y="45"/>
                </a:lnTo>
                <a:lnTo>
                  <a:pt x="49" y="51"/>
                </a:lnTo>
                <a:lnTo>
                  <a:pt x="45" y="56"/>
                </a:lnTo>
                <a:lnTo>
                  <a:pt x="41" y="62"/>
                </a:lnTo>
                <a:lnTo>
                  <a:pt x="39" y="68"/>
                </a:lnTo>
                <a:lnTo>
                  <a:pt x="35" y="70"/>
                </a:lnTo>
                <a:lnTo>
                  <a:pt x="31" y="74"/>
                </a:lnTo>
                <a:lnTo>
                  <a:pt x="29" y="76"/>
                </a:lnTo>
                <a:lnTo>
                  <a:pt x="25" y="76"/>
                </a:lnTo>
                <a:lnTo>
                  <a:pt x="24" y="78"/>
                </a:lnTo>
                <a:lnTo>
                  <a:pt x="24" y="7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160">
            <a:extLst>
              <a:ext uri="{FF2B5EF4-FFF2-40B4-BE49-F238E27FC236}">
                <a16:creationId xmlns:a16="http://schemas.microsoft.com/office/drawing/2014/main" xmlns="" id="{0F1B54B7-7E74-4D65-A2D1-0FBC74D604B6}"/>
              </a:ext>
            </a:extLst>
          </p:cNvPr>
          <p:cNvSpPr>
            <a:spLocks/>
          </p:cNvSpPr>
          <p:nvPr/>
        </p:nvSpPr>
        <p:spPr bwMode="auto">
          <a:xfrm>
            <a:off x="5663472" y="5634778"/>
            <a:ext cx="328588" cy="266217"/>
          </a:xfrm>
          <a:custGeom>
            <a:avLst/>
            <a:gdLst>
              <a:gd name="T0" fmla="*/ 0 w 68"/>
              <a:gd name="T1" fmla="*/ 5 h 41"/>
              <a:gd name="T2" fmla="*/ 0 w 68"/>
              <a:gd name="T3" fmla="*/ 4 h 41"/>
              <a:gd name="T4" fmla="*/ 2 w 68"/>
              <a:gd name="T5" fmla="*/ 2 h 41"/>
              <a:gd name="T6" fmla="*/ 2 w 68"/>
              <a:gd name="T7" fmla="*/ 2 h 41"/>
              <a:gd name="T8" fmla="*/ 6 w 68"/>
              <a:gd name="T9" fmla="*/ 2 h 41"/>
              <a:gd name="T10" fmla="*/ 7 w 68"/>
              <a:gd name="T11" fmla="*/ 0 h 41"/>
              <a:gd name="T12" fmla="*/ 11 w 68"/>
              <a:gd name="T13" fmla="*/ 0 h 41"/>
              <a:gd name="T14" fmla="*/ 15 w 68"/>
              <a:gd name="T15" fmla="*/ 0 h 41"/>
              <a:gd name="T16" fmla="*/ 21 w 68"/>
              <a:gd name="T17" fmla="*/ 0 h 41"/>
              <a:gd name="T18" fmla="*/ 29 w 68"/>
              <a:gd name="T19" fmla="*/ 2 h 41"/>
              <a:gd name="T20" fmla="*/ 47 w 68"/>
              <a:gd name="T21" fmla="*/ 4 h 41"/>
              <a:gd name="T22" fmla="*/ 55 w 68"/>
              <a:gd name="T23" fmla="*/ 5 h 41"/>
              <a:gd name="T24" fmla="*/ 60 w 68"/>
              <a:gd name="T25" fmla="*/ 9 h 41"/>
              <a:gd name="T26" fmla="*/ 62 w 68"/>
              <a:gd name="T27" fmla="*/ 9 h 41"/>
              <a:gd name="T28" fmla="*/ 66 w 68"/>
              <a:gd name="T29" fmla="*/ 11 h 41"/>
              <a:gd name="T30" fmla="*/ 66 w 68"/>
              <a:gd name="T31" fmla="*/ 13 h 41"/>
              <a:gd name="T32" fmla="*/ 68 w 68"/>
              <a:gd name="T33" fmla="*/ 15 h 41"/>
              <a:gd name="T34" fmla="*/ 68 w 68"/>
              <a:gd name="T35" fmla="*/ 19 h 41"/>
              <a:gd name="T36" fmla="*/ 68 w 68"/>
              <a:gd name="T37" fmla="*/ 23 h 41"/>
              <a:gd name="T38" fmla="*/ 68 w 68"/>
              <a:gd name="T39" fmla="*/ 27 h 41"/>
              <a:gd name="T40" fmla="*/ 66 w 68"/>
              <a:gd name="T41" fmla="*/ 31 h 41"/>
              <a:gd name="T42" fmla="*/ 64 w 68"/>
              <a:gd name="T43" fmla="*/ 35 h 41"/>
              <a:gd name="T44" fmla="*/ 60 w 68"/>
              <a:gd name="T45" fmla="*/ 39 h 41"/>
              <a:gd name="T46" fmla="*/ 56 w 68"/>
              <a:gd name="T47" fmla="*/ 41 h 41"/>
              <a:gd name="T48" fmla="*/ 53 w 68"/>
              <a:gd name="T49" fmla="*/ 41 h 41"/>
              <a:gd name="T50" fmla="*/ 51 w 68"/>
              <a:gd name="T51" fmla="*/ 41 h 41"/>
              <a:gd name="T52" fmla="*/ 47 w 68"/>
              <a:gd name="T53" fmla="*/ 41 h 41"/>
              <a:gd name="T54" fmla="*/ 45 w 68"/>
              <a:gd name="T55" fmla="*/ 39 h 41"/>
              <a:gd name="T56" fmla="*/ 41 w 68"/>
              <a:gd name="T57" fmla="*/ 37 h 41"/>
              <a:gd name="T58" fmla="*/ 37 w 68"/>
              <a:gd name="T59" fmla="*/ 35 h 41"/>
              <a:gd name="T60" fmla="*/ 31 w 68"/>
              <a:gd name="T61" fmla="*/ 33 h 41"/>
              <a:gd name="T62" fmla="*/ 27 w 68"/>
              <a:gd name="T63" fmla="*/ 29 h 41"/>
              <a:gd name="T64" fmla="*/ 21 w 68"/>
              <a:gd name="T65" fmla="*/ 25 h 41"/>
              <a:gd name="T66" fmla="*/ 15 w 68"/>
              <a:gd name="T67" fmla="*/ 21 h 41"/>
              <a:gd name="T68" fmla="*/ 11 w 68"/>
              <a:gd name="T69" fmla="*/ 17 h 41"/>
              <a:gd name="T70" fmla="*/ 7 w 68"/>
              <a:gd name="T71" fmla="*/ 15 h 41"/>
              <a:gd name="T72" fmla="*/ 4 w 68"/>
              <a:gd name="T73" fmla="*/ 11 h 41"/>
              <a:gd name="T74" fmla="*/ 2 w 68"/>
              <a:gd name="T75" fmla="*/ 9 h 41"/>
              <a:gd name="T76" fmla="*/ 0 w 68"/>
              <a:gd name="T77" fmla="*/ 7 h 41"/>
              <a:gd name="T78" fmla="*/ 0 w 68"/>
              <a:gd name="T79" fmla="*/ 5 h 41"/>
              <a:gd name="T80" fmla="*/ 0 w 68"/>
              <a:gd name="T81" fmla="*/ 5 h 41"/>
              <a:gd name="T82" fmla="*/ 0 w 68"/>
              <a:gd name="T83" fmla="*/ 5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8" h="41">
                <a:moveTo>
                  <a:pt x="0" y="5"/>
                </a:moveTo>
                <a:lnTo>
                  <a:pt x="0" y="4"/>
                </a:lnTo>
                <a:lnTo>
                  <a:pt x="2" y="2"/>
                </a:lnTo>
                <a:lnTo>
                  <a:pt x="2" y="2"/>
                </a:lnTo>
                <a:lnTo>
                  <a:pt x="6" y="2"/>
                </a:lnTo>
                <a:lnTo>
                  <a:pt x="7" y="0"/>
                </a:lnTo>
                <a:lnTo>
                  <a:pt x="11" y="0"/>
                </a:lnTo>
                <a:lnTo>
                  <a:pt x="15" y="0"/>
                </a:lnTo>
                <a:lnTo>
                  <a:pt x="21" y="0"/>
                </a:lnTo>
                <a:lnTo>
                  <a:pt x="29" y="2"/>
                </a:lnTo>
                <a:lnTo>
                  <a:pt x="47" y="4"/>
                </a:lnTo>
                <a:lnTo>
                  <a:pt x="55" y="5"/>
                </a:lnTo>
                <a:lnTo>
                  <a:pt x="60" y="9"/>
                </a:lnTo>
                <a:lnTo>
                  <a:pt x="62" y="9"/>
                </a:lnTo>
                <a:lnTo>
                  <a:pt x="66" y="11"/>
                </a:lnTo>
                <a:lnTo>
                  <a:pt x="66" y="13"/>
                </a:lnTo>
                <a:lnTo>
                  <a:pt x="68" y="15"/>
                </a:lnTo>
                <a:lnTo>
                  <a:pt x="68" y="19"/>
                </a:lnTo>
                <a:lnTo>
                  <a:pt x="68" y="23"/>
                </a:lnTo>
                <a:lnTo>
                  <a:pt x="68" y="27"/>
                </a:lnTo>
                <a:lnTo>
                  <a:pt x="66" y="31"/>
                </a:lnTo>
                <a:lnTo>
                  <a:pt x="64" y="35"/>
                </a:lnTo>
                <a:lnTo>
                  <a:pt x="60" y="39"/>
                </a:lnTo>
                <a:lnTo>
                  <a:pt x="56" y="41"/>
                </a:lnTo>
                <a:lnTo>
                  <a:pt x="53" y="41"/>
                </a:lnTo>
                <a:lnTo>
                  <a:pt x="51" y="41"/>
                </a:lnTo>
                <a:lnTo>
                  <a:pt x="47" y="41"/>
                </a:lnTo>
                <a:lnTo>
                  <a:pt x="45" y="39"/>
                </a:lnTo>
                <a:lnTo>
                  <a:pt x="41" y="37"/>
                </a:lnTo>
                <a:lnTo>
                  <a:pt x="37" y="35"/>
                </a:lnTo>
                <a:lnTo>
                  <a:pt x="31" y="33"/>
                </a:lnTo>
                <a:lnTo>
                  <a:pt x="27" y="29"/>
                </a:lnTo>
                <a:lnTo>
                  <a:pt x="21" y="25"/>
                </a:lnTo>
                <a:lnTo>
                  <a:pt x="15" y="21"/>
                </a:lnTo>
                <a:lnTo>
                  <a:pt x="11" y="17"/>
                </a:lnTo>
                <a:lnTo>
                  <a:pt x="7" y="15"/>
                </a:lnTo>
                <a:lnTo>
                  <a:pt x="4" y="11"/>
                </a:lnTo>
                <a:lnTo>
                  <a:pt x="2" y="9"/>
                </a:lnTo>
                <a:lnTo>
                  <a:pt x="0" y="7"/>
                </a:lnTo>
                <a:lnTo>
                  <a:pt x="0" y="5"/>
                </a:lnTo>
                <a:lnTo>
                  <a:pt x="0" y="5"/>
                </a:lnTo>
                <a:lnTo>
                  <a:pt x="0" y="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161">
            <a:extLst>
              <a:ext uri="{FF2B5EF4-FFF2-40B4-BE49-F238E27FC236}">
                <a16:creationId xmlns:a16="http://schemas.microsoft.com/office/drawing/2014/main" xmlns="" id="{29E99975-5410-4F62-AA84-AA7E333DD4D9}"/>
              </a:ext>
            </a:extLst>
          </p:cNvPr>
          <p:cNvSpPr>
            <a:spLocks/>
          </p:cNvSpPr>
          <p:nvPr/>
        </p:nvSpPr>
        <p:spPr bwMode="auto">
          <a:xfrm>
            <a:off x="6417291" y="5150929"/>
            <a:ext cx="947105" cy="1184673"/>
          </a:xfrm>
          <a:custGeom>
            <a:avLst/>
            <a:gdLst>
              <a:gd name="T0" fmla="*/ 89 w 196"/>
              <a:gd name="T1" fmla="*/ 145 h 178"/>
              <a:gd name="T2" fmla="*/ 116 w 196"/>
              <a:gd name="T3" fmla="*/ 141 h 178"/>
              <a:gd name="T4" fmla="*/ 134 w 196"/>
              <a:gd name="T5" fmla="*/ 135 h 178"/>
              <a:gd name="T6" fmla="*/ 140 w 196"/>
              <a:gd name="T7" fmla="*/ 127 h 178"/>
              <a:gd name="T8" fmla="*/ 143 w 196"/>
              <a:gd name="T9" fmla="*/ 112 h 178"/>
              <a:gd name="T10" fmla="*/ 145 w 196"/>
              <a:gd name="T11" fmla="*/ 92 h 178"/>
              <a:gd name="T12" fmla="*/ 149 w 196"/>
              <a:gd name="T13" fmla="*/ 78 h 178"/>
              <a:gd name="T14" fmla="*/ 155 w 196"/>
              <a:gd name="T15" fmla="*/ 71 h 178"/>
              <a:gd name="T16" fmla="*/ 163 w 196"/>
              <a:gd name="T17" fmla="*/ 71 h 178"/>
              <a:gd name="T18" fmla="*/ 171 w 196"/>
              <a:gd name="T19" fmla="*/ 80 h 178"/>
              <a:gd name="T20" fmla="*/ 179 w 196"/>
              <a:gd name="T21" fmla="*/ 98 h 178"/>
              <a:gd name="T22" fmla="*/ 185 w 196"/>
              <a:gd name="T23" fmla="*/ 120 h 178"/>
              <a:gd name="T24" fmla="*/ 190 w 196"/>
              <a:gd name="T25" fmla="*/ 135 h 178"/>
              <a:gd name="T26" fmla="*/ 196 w 196"/>
              <a:gd name="T27" fmla="*/ 145 h 178"/>
              <a:gd name="T28" fmla="*/ 194 w 196"/>
              <a:gd name="T29" fmla="*/ 153 h 178"/>
              <a:gd name="T30" fmla="*/ 185 w 196"/>
              <a:gd name="T31" fmla="*/ 161 h 178"/>
              <a:gd name="T32" fmla="*/ 157 w 196"/>
              <a:gd name="T33" fmla="*/ 171 h 178"/>
              <a:gd name="T34" fmla="*/ 114 w 196"/>
              <a:gd name="T35" fmla="*/ 178 h 178"/>
              <a:gd name="T36" fmla="*/ 59 w 196"/>
              <a:gd name="T37" fmla="*/ 176 h 178"/>
              <a:gd name="T38" fmla="*/ 36 w 196"/>
              <a:gd name="T39" fmla="*/ 171 h 178"/>
              <a:gd name="T40" fmla="*/ 16 w 196"/>
              <a:gd name="T41" fmla="*/ 161 h 178"/>
              <a:gd name="T42" fmla="*/ 6 w 196"/>
              <a:gd name="T43" fmla="*/ 145 h 178"/>
              <a:gd name="T44" fmla="*/ 0 w 196"/>
              <a:gd name="T45" fmla="*/ 122 h 178"/>
              <a:gd name="T46" fmla="*/ 0 w 196"/>
              <a:gd name="T47" fmla="*/ 88 h 178"/>
              <a:gd name="T48" fmla="*/ 2 w 196"/>
              <a:gd name="T49" fmla="*/ 53 h 178"/>
              <a:gd name="T50" fmla="*/ 4 w 196"/>
              <a:gd name="T51" fmla="*/ 27 h 178"/>
              <a:gd name="T52" fmla="*/ 2 w 196"/>
              <a:gd name="T53" fmla="*/ 16 h 178"/>
              <a:gd name="T54" fmla="*/ 0 w 196"/>
              <a:gd name="T55" fmla="*/ 10 h 178"/>
              <a:gd name="T56" fmla="*/ 2 w 196"/>
              <a:gd name="T57" fmla="*/ 4 h 178"/>
              <a:gd name="T58" fmla="*/ 12 w 196"/>
              <a:gd name="T59" fmla="*/ 0 h 178"/>
              <a:gd name="T60" fmla="*/ 22 w 196"/>
              <a:gd name="T61" fmla="*/ 2 h 178"/>
              <a:gd name="T62" fmla="*/ 36 w 196"/>
              <a:gd name="T63" fmla="*/ 8 h 178"/>
              <a:gd name="T64" fmla="*/ 45 w 196"/>
              <a:gd name="T65" fmla="*/ 18 h 178"/>
              <a:gd name="T66" fmla="*/ 51 w 196"/>
              <a:gd name="T67" fmla="*/ 24 h 178"/>
              <a:gd name="T68" fmla="*/ 49 w 196"/>
              <a:gd name="T69" fmla="*/ 31 h 178"/>
              <a:gd name="T70" fmla="*/ 47 w 196"/>
              <a:gd name="T71" fmla="*/ 41 h 178"/>
              <a:gd name="T72" fmla="*/ 43 w 196"/>
              <a:gd name="T73" fmla="*/ 61 h 178"/>
              <a:gd name="T74" fmla="*/ 40 w 196"/>
              <a:gd name="T75" fmla="*/ 82 h 178"/>
              <a:gd name="T76" fmla="*/ 38 w 196"/>
              <a:gd name="T77" fmla="*/ 100 h 178"/>
              <a:gd name="T78" fmla="*/ 38 w 196"/>
              <a:gd name="T79" fmla="*/ 114 h 178"/>
              <a:gd name="T80" fmla="*/ 42 w 196"/>
              <a:gd name="T81" fmla="*/ 133 h 178"/>
              <a:gd name="T82" fmla="*/ 57 w 196"/>
              <a:gd name="T83" fmla="*/ 143 h 178"/>
              <a:gd name="T84" fmla="*/ 71 w 196"/>
              <a:gd name="T85" fmla="*/ 145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96" h="178">
                <a:moveTo>
                  <a:pt x="71" y="145"/>
                </a:moveTo>
                <a:lnTo>
                  <a:pt x="79" y="145"/>
                </a:lnTo>
                <a:lnTo>
                  <a:pt x="89" y="145"/>
                </a:lnTo>
                <a:lnTo>
                  <a:pt x="98" y="145"/>
                </a:lnTo>
                <a:lnTo>
                  <a:pt x="106" y="143"/>
                </a:lnTo>
                <a:lnTo>
                  <a:pt x="116" y="141"/>
                </a:lnTo>
                <a:lnTo>
                  <a:pt x="124" y="141"/>
                </a:lnTo>
                <a:lnTo>
                  <a:pt x="130" y="139"/>
                </a:lnTo>
                <a:lnTo>
                  <a:pt x="134" y="135"/>
                </a:lnTo>
                <a:lnTo>
                  <a:pt x="136" y="133"/>
                </a:lnTo>
                <a:lnTo>
                  <a:pt x="138" y="129"/>
                </a:lnTo>
                <a:lnTo>
                  <a:pt x="140" y="127"/>
                </a:lnTo>
                <a:lnTo>
                  <a:pt x="140" y="124"/>
                </a:lnTo>
                <a:lnTo>
                  <a:pt x="141" y="118"/>
                </a:lnTo>
                <a:lnTo>
                  <a:pt x="143" y="112"/>
                </a:lnTo>
                <a:lnTo>
                  <a:pt x="143" y="106"/>
                </a:lnTo>
                <a:lnTo>
                  <a:pt x="145" y="98"/>
                </a:lnTo>
                <a:lnTo>
                  <a:pt x="145" y="92"/>
                </a:lnTo>
                <a:lnTo>
                  <a:pt x="147" y="86"/>
                </a:lnTo>
                <a:lnTo>
                  <a:pt x="149" y="82"/>
                </a:lnTo>
                <a:lnTo>
                  <a:pt x="149" y="78"/>
                </a:lnTo>
                <a:lnTo>
                  <a:pt x="151" y="75"/>
                </a:lnTo>
                <a:lnTo>
                  <a:pt x="153" y="73"/>
                </a:lnTo>
                <a:lnTo>
                  <a:pt x="155" y="71"/>
                </a:lnTo>
                <a:lnTo>
                  <a:pt x="159" y="69"/>
                </a:lnTo>
                <a:lnTo>
                  <a:pt x="161" y="69"/>
                </a:lnTo>
                <a:lnTo>
                  <a:pt x="163" y="71"/>
                </a:lnTo>
                <a:lnTo>
                  <a:pt x="167" y="73"/>
                </a:lnTo>
                <a:lnTo>
                  <a:pt x="169" y="76"/>
                </a:lnTo>
                <a:lnTo>
                  <a:pt x="171" y="80"/>
                </a:lnTo>
                <a:lnTo>
                  <a:pt x="173" y="84"/>
                </a:lnTo>
                <a:lnTo>
                  <a:pt x="177" y="92"/>
                </a:lnTo>
                <a:lnTo>
                  <a:pt x="179" y="98"/>
                </a:lnTo>
                <a:lnTo>
                  <a:pt x="181" y="106"/>
                </a:lnTo>
                <a:lnTo>
                  <a:pt x="183" y="114"/>
                </a:lnTo>
                <a:lnTo>
                  <a:pt x="185" y="120"/>
                </a:lnTo>
                <a:lnTo>
                  <a:pt x="187" y="126"/>
                </a:lnTo>
                <a:lnTo>
                  <a:pt x="188" y="129"/>
                </a:lnTo>
                <a:lnTo>
                  <a:pt x="190" y="135"/>
                </a:lnTo>
                <a:lnTo>
                  <a:pt x="192" y="139"/>
                </a:lnTo>
                <a:lnTo>
                  <a:pt x="194" y="141"/>
                </a:lnTo>
                <a:lnTo>
                  <a:pt x="196" y="145"/>
                </a:lnTo>
                <a:lnTo>
                  <a:pt x="196" y="147"/>
                </a:lnTo>
                <a:lnTo>
                  <a:pt x="196" y="151"/>
                </a:lnTo>
                <a:lnTo>
                  <a:pt x="194" y="153"/>
                </a:lnTo>
                <a:lnTo>
                  <a:pt x="192" y="157"/>
                </a:lnTo>
                <a:lnTo>
                  <a:pt x="188" y="159"/>
                </a:lnTo>
                <a:lnTo>
                  <a:pt x="185" y="161"/>
                </a:lnTo>
                <a:lnTo>
                  <a:pt x="181" y="163"/>
                </a:lnTo>
                <a:lnTo>
                  <a:pt x="169" y="167"/>
                </a:lnTo>
                <a:lnTo>
                  <a:pt x="157" y="171"/>
                </a:lnTo>
                <a:lnTo>
                  <a:pt x="143" y="173"/>
                </a:lnTo>
                <a:lnTo>
                  <a:pt x="130" y="176"/>
                </a:lnTo>
                <a:lnTo>
                  <a:pt x="114" y="178"/>
                </a:lnTo>
                <a:lnTo>
                  <a:pt x="96" y="178"/>
                </a:lnTo>
                <a:lnTo>
                  <a:pt x="79" y="178"/>
                </a:lnTo>
                <a:lnTo>
                  <a:pt x="59" y="176"/>
                </a:lnTo>
                <a:lnTo>
                  <a:pt x="51" y="175"/>
                </a:lnTo>
                <a:lnTo>
                  <a:pt x="43" y="173"/>
                </a:lnTo>
                <a:lnTo>
                  <a:pt x="36" y="171"/>
                </a:lnTo>
                <a:lnTo>
                  <a:pt x="28" y="167"/>
                </a:lnTo>
                <a:lnTo>
                  <a:pt x="22" y="165"/>
                </a:lnTo>
                <a:lnTo>
                  <a:pt x="16" y="161"/>
                </a:lnTo>
                <a:lnTo>
                  <a:pt x="12" y="155"/>
                </a:lnTo>
                <a:lnTo>
                  <a:pt x="8" y="149"/>
                </a:lnTo>
                <a:lnTo>
                  <a:pt x="6" y="145"/>
                </a:lnTo>
                <a:lnTo>
                  <a:pt x="2" y="137"/>
                </a:lnTo>
                <a:lnTo>
                  <a:pt x="2" y="129"/>
                </a:lnTo>
                <a:lnTo>
                  <a:pt x="0" y="122"/>
                </a:lnTo>
                <a:lnTo>
                  <a:pt x="0" y="112"/>
                </a:lnTo>
                <a:lnTo>
                  <a:pt x="0" y="100"/>
                </a:lnTo>
                <a:lnTo>
                  <a:pt x="0" y="88"/>
                </a:lnTo>
                <a:lnTo>
                  <a:pt x="2" y="76"/>
                </a:lnTo>
                <a:lnTo>
                  <a:pt x="2" y="63"/>
                </a:lnTo>
                <a:lnTo>
                  <a:pt x="2" y="53"/>
                </a:lnTo>
                <a:lnTo>
                  <a:pt x="4" y="43"/>
                </a:lnTo>
                <a:lnTo>
                  <a:pt x="4" y="35"/>
                </a:lnTo>
                <a:lnTo>
                  <a:pt x="4" y="27"/>
                </a:lnTo>
                <a:lnTo>
                  <a:pt x="2" y="22"/>
                </a:lnTo>
                <a:lnTo>
                  <a:pt x="2" y="18"/>
                </a:lnTo>
                <a:lnTo>
                  <a:pt x="2" y="16"/>
                </a:lnTo>
                <a:lnTo>
                  <a:pt x="0" y="14"/>
                </a:lnTo>
                <a:lnTo>
                  <a:pt x="0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2" y="4"/>
                </a:lnTo>
                <a:lnTo>
                  <a:pt x="6" y="2"/>
                </a:lnTo>
                <a:lnTo>
                  <a:pt x="8" y="2"/>
                </a:lnTo>
                <a:lnTo>
                  <a:pt x="12" y="0"/>
                </a:lnTo>
                <a:lnTo>
                  <a:pt x="14" y="0"/>
                </a:lnTo>
                <a:lnTo>
                  <a:pt x="18" y="0"/>
                </a:lnTo>
                <a:lnTo>
                  <a:pt x="22" y="2"/>
                </a:lnTo>
                <a:lnTo>
                  <a:pt x="26" y="4"/>
                </a:lnTo>
                <a:lnTo>
                  <a:pt x="30" y="6"/>
                </a:lnTo>
                <a:lnTo>
                  <a:pt x="36" y="8"/>
                </a:lnTo>
                <a:lnTo>
                  <a:pt x="40" y="12"/>
                </a:lnTo>
                <a:lnTo>
                  <a:pt x="43" y="14"/>
                </a:lnTo>
                <a:lnTo>
                  <a:pt x="45" y="18"/>
                </a:lnTo>
                <a:lnTo>
                  <a:pt x="47" y="20"/>
                </a:lnTo>
                <a:lnTo>
                  <a:pt x="49" y="22"/>
                </a:lnTo>
                <a:lnTo>
                  <a:pt x="51" y="24"/>
                </a:lnTo>
                <a:lnTo>
                  <a:pt x="51" y="26"/>
                </a:lnTo>
                <a:lnTo>
                  <a:pt x="51" y="27"/>
                </a:lnTo>
                <a:lnTo>
                  <a:pt x="49" y="31"/>
                </a:lnTo>
                <a:lnTo>
                  <a:pt x="49" y="33"/>
                </a:lnTo>
                <a:lnTo>
                  <a:pt x="47" y="37"/>
                </a:lnTo>
                <a:lnTo>
                  <a:pt x="47" y="41"/>
                </a:lnTo>
                <a:lnTo>
                  <a:pt x="45" y="47"/>
                </a:lnTo>
                <a:lnTo>
                  <a:pt x="43" y="53"/>
                </a:lnTo>
                <a:lnTo>
                  <a:pt x="43" y="61"/>
                </a:lnTo>
                <a:lnTo>
                  <a:pt x="42" y="69"/>
                </a:lnTo>
                <a:lnTo>
                  <a:pt x="42" y="75"/>
                </a:lnTo>
                <a:lnTo>
                  <a:pt x="40" y="82"/>
                </a:lnTo>
                <a:lnTo>
                  <a:pt x="38" y="88"/>
                </a:lnTo>
                <a:lnTo>
                  <a:pt x="38" y="94"/>
                </a:lnTo>
                <a:lnTo>
                  <a:pt x="38" y="100"/>
                </a:lnTo>
                <a:lnTo>
                  <a:pt x="38" y="106"/>
                </a:lnTo>
                <a:lnTo>
                  <a:pt x="38" y="110"/>
                </a:lnTo>
                <a:lnTo>
                  <a:pt x="38" y="114"/>
                </a:lnTo>
                <a:lnTo>
                  <a:pt x="38" y="122"/>
                </a:lnTo>
                <a:lnTo>
                  <a:pt x="40" y="127"/>
                </a:lnTo>
                <a:lnTo>
                  <a:pt x="42" y="133"/>
                </a:lnTo>
                <a:lnTo>
                  <a:pt x="47" y="137"/>
                </a:lnTo>
                <a:lnTo>
                  <a:pt x="51" y="139"/>
                </a:lnTo>
                <a:lnTo>
                  <a:pt x="57" y="143"/>
                </a:lnTo>
                <a:lnTo>
                  <a:pt x="63" y="145"/>
                </a:lnTo>
                <a:lnTo>
                  <a:pt x="71" y="145"/>
                </a:lnTo>
                <a:lnTo>
                  <a:pt x="71" y="14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173">
            <a:extLst>
              <a:ext uri="{FF2B5EF4-FFF2-40B4-BE49-F238E27FC236}">
                <a16:creationId xmlns:a16="http://schemas.microsoft.com/office/drawing/2014/main" xmlns="" id="{C83625EB-AC34-4CE3-88F6-1E02027AE774}"/>
              </a:ext>
            </a:extLst>
          </p:cNvPr>
          <p:cNvSpPr>
            <a:spLocks/>
          </p:cNvSpPr>
          <p:nvPr/>
        </p:nvSpPr>
        <p:spPr bwMode="auto">
          <a:xfrm>
            <a:off x="1162889" y="1113334"/>
            <a:ext cx="1031793" cy="1192854"/>
          </a:xfrm>
          <a:custGeom>
            <a:avLst/>
            <a:gdLst>
              <a:gd name="T0" fmla="*/ 43 w 207"/>
              <a:gd name="T1" fmla="*/ 165 h 179"/>
              <a:gd name="T2" fmla="*/ 25 w 207"/>
              <a:gd name="T3" fmla="*/ 173 h 179"/>
              <a:gd name="T4" fmla="*/ 13 w 207"/>
              <a:gd name="T5" fmla="*/ 177 h 179"/>
              <a:gd name="T6" fmla="*/ 3 w 207"/>
              <a:gd name="T7" fmla="*/ 179 h 179"/>
              <a:gd name="T8" fmla="*/ 0 w 207"/>
              <a:gd name="T9" fmla="*/ 177 h 179"/>
              <a:gd name="T10" fmla="*/ 0 w 207"/>
              <a:gd name="T11" fmla="*/ 173 h 179"/>
              <a:gd name="T12" fmla="*/ 3 w 207"/>
              <a:gd name="T13" fmla="*/ 169 h 179"/>
              <a:gd name="T14" fmla="*/ 11 w 207"/>
              <a:gd name="T15" fmla="*/ 161 h 179"/>
              <a:gd name="T16" fmla="*/ 23 w 207"/>
              <a:gd name="T17" fmla="*/ 153 h 179"/>
              <a:gd name="T18" fmla="*/ 37 w 207"/>
              <a:gd name="T19" fmla="*/ 143 h 179"/>
              <a:gd name="T20" fmla="*/ 54 w 207"/>
              <a:gd name="T21" fmla="*/ 130 h 179"/>
              <a:gd name="T22" fmla="*/ 70 w 207"/>
              <a:gd name="T23" fmla="*/ 116 h 179"/>
              <a:gd name="T24" fmla="*/ 90 w 207"/>
              <a:gd name="T25" fmla="*/ 100 h 179"/>
              <a:gd name="T26" fmla="*/ 105 w 207"/>
              <a:gd name="T27" fmla="*/ 87 h 179"/>
              <a:gd name="T28" fmla="*/ 119 w 207"/>
              <a:gd name="T29" fmla="*/ 71 h 179"/>
              <a:gd name="T30" fmla="*/ 129 w 207"/>
              <a:gd name="T31" fmla="*/ 57 h 179"/>
              <a:gd name="T32" fmla="*/ 137 w 207"/>
              <a:gd name="T33" fmla="*/ 45 h 179"/>
              <a:gd name="T34" fmla="*/ 145 w 207"/>
              <a:gd name="T35" fmla="*/ 34 h 179"/>
              <a:gd name="T36" fmla="*/ 148 w 207"/>
              <a:gd name="T37" fmla="*/ 24 h 179"/>
              <a:gd name="T38" fmla="*/ 150 w 207"/>
              <a:gd name="T39" fmla="*/ 16 h 179"/>
              <a:gd name="T40" fmla="*/ 148 w 207"/>
              <a:gd name="T41" fmla="*/ 10 h 179"/>
              <a:gd name="T42" fmla="*/ 150 w 207"/>
              <a:gd name="T43" fmla="*/ 6 h 179"/>
              <a:gd name="T44" fmla="*/ 152 w 207"/>
              <a:gd name="T45" fmla="*/ 2 h 179"/>
              <a:gd name="T46" fmla="*/ 160 w 207"/>
              <a:gd name="T47" fmla="*/ 0 h 179"/>
              <a:gd name="T48" fmla="*/ 174 w 207"/>
              <a:gd name="T49" fmla="*/ 0 h 179"/>
              <a:gd name="T50" fmla="*/ 190 w 207"/>
              <a:gd name="T51" fmla="*/ 10 h 179"/>
              <a:gd name="T52" fmla="*/ 197 w 207"/>
              <a:gd name="T53" fmla="*/ 16 h 179"/>
              <a:gd name="T54" fmla="*/ 201 w 207"/>
              <a:gd name="T55" fmla="*/ 22 h 179"/>
              <a:gd name="T56" fmla="*/ 207 w 207"/>
              <a:gd name="T57" fmla="*/ 30 h 179"/>
              <a:gd name="T58" fmla="*/ 203 w 207"/>
              <a:gd name="T59" fmla="*/ 36 h 179"/>
              <a:gd name="T60" fmla="*/ 193 w 207"/>
              <a:gd name="T61" fmla="*/ 47 h 179"/>
              <a:gd name="T62" fmla="*/ 176 w 207"/>
              <a:gd name="T63" fmla="*/ 65 h 179"/>
              <a:gd name="T64" fmla="*/ 152 w 207"/>
              <a:gd name="T65" fmla="*/ 87 h 179"/>
              <a:gd name="T66" fmla="*/ 125 w 207"/>
              <a:gd name="T67" fmla="*/ 110 h 179"/>
              <a:gd name="T68" fmla="*/ 99 w 207"/>
              <a:gd name="T69" fmla="*/ 132 h 179"/>
              <a:gd name="T70" fmla="*/ 76 w 207"/>
              <a:gd name="T71" fmla="*/ 147 h 179"/>
              <a:gd name="T72" fmla="*/ 52 w 207"/>
              <a:gd name="T73" fmla="*/ 159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07" h="179">
                <a:moveTo>
                  <a:pt x="52" y="159"/>
                </a:moveTo>
                <a:lnTo>
                  <a:pt x="43" y="165"/>
                </a:lnTo>
                <a:lnTo>
                  <a:pt x="33" y="169"/>
                </a:lnTo>
                <a:lnTo>
                  <a:pt x="25" y="173"/>
                </a:lnTo>
                <a:lnTo>
                  <a:pt x="19" y="175"/>
                </a:lnTo>
                <a:lnTo>
                  <a:pt x="13" y="177"/>
                </a:lnTo>
                <a:lnTo>
                  <a:pt x="7" y="177"/>
                </a:lnTo>
                <a:lnTo>
                  <a:pt x="3" y="179"/>
                </a:lnTo>
                <a:lnTo>
                  <a:pt x="1" y="177"/>
                </a:lnTo>
                <a:lnTo>
                  <a:pt x="0" y="177"/>
                </a:lnTo>
                <a:lnTo>
                  <a:pt x="0" y="175"/>
                </a:lnTo>
                <a:lnTo>
                  <a:pt x="0" y="173"/>
                </a:lnTo>
                <a:lnTo>
                  <a:pt x="1" y="171"/>
                </a:lnTo>
                <a:lnTo>
                  <a:pt x="3" y="169"/>
                </a:lnTo>
                <a:lnTo>
                  <a:pt x="7" y="165"/>
                </a:lnTo>
                <a:lnTo>
                  <a:pt x="11" y="161"/>
                </a:lnTo>
                <a:lnTo>
                  <a:pt x="17" y="157"/>
                </a:lnTo>
                <a:lnTo>
                  <a:pt x="23" y="153"/>
                </a:lnTo>
                <a:lnTo>
                  <a:pt x="31" y="147"/>
                </a:lnTo>
                <a:lnTo>
                  <a:pt x="37" y="143"/>
                </a:lnTo>
                <a:lnTo>
                  <a:pt x="45" y="138"/>
                </a:lnTo>
                <a:lnTo>
                  <a:pt x="54" y="130"/>
                </a:lnTo>
                <a:lnTo>
                  <a:pt x="62" y="124"/>
                </a:lnTo>
                <a:lnTo>
                  <a:pt x="70" y="116"/>
                </a:lnTo>
                <a:lnTo>
                  <a:pt x="80" y="108"/>
                </a:lnTo>
                <a:lnTo>
                  <a:pt x="90" y="100"/>
                </a:lnTo>
                <a:lnTo>
                  <a:pt x="97" y="92"/>
                </a:lnTo>
                <a:lnTo>
                  <a:pt x="105" y="87"/>
                </a:lnTo>
                <a:lnTo>
                  <a:pt x="111" y="79"/>
                </a:lnTo>
                <a:lnTo>
                  <a:pt x="119" y="71"/>
                </a:lnTo>
                <a:lnTo>
                  <a:pt x="125" y="65"/>
                </a:lnTo>
                <a:lnTo>
                  <a:pt x="129" y="57"/>
                </a:lnTo>
                <a:lnTo>
                  <a:pt x="133" y="51"/>
                </a:lnTo>
                <a:lnTo>
                  <a:pt x="137" y="45"/>
                </a:lnTo>
                <a:lnTo>
                  <a:pt x="141" y="39"/>
                </a:lnTo>
                <a:lnTo>
                  <a:pt x="145" y="34"/>
                </a:lnTo>
                <a:lnTo>
                  <a:pt x="146" y="28"/>
                </a:lnTo>
                <a:lnTo>
                  <a:pt x="148" y="24"/>
                </a:lnTo>
                <a:lnTo>
                  <a:pt x="148" y="20"/>
                </a:lnTo>
                <a:lnTo>
                  <a:pt x="150" y="16"/>
                </a:lnTo>
                <a:lnTo>
                  <a:pt x="148" y="14"/>
                </a:lnTo>
                <a:lnTo>
                  <a:pt x="148" y="10"/>
                </a:lnTo>
                <a:lnTo>
                  <a:pt x="148" y="8"/>
                </a:lnTo>
                <a:lnTo>
                  <a:pt x="150" y="6"/>
                </a:lnTo>
                <a:lnTo>
                  <a:pt x="150" y="4"/>
                </a:lnTo>
                <a:lnTo>
                  <a:pt x="152" y="2"/>
                </a:lnTo>
                <a:lnTo>
                  <a:pt x="154" y="2"/>
                </a:lnTo>
                <a:lnTo>
                  <a:pt x="160" y="0"/>
                </a:lnTo>
                <a:lnTo>
                  <a:pt x="166" y="0"/>
                </a:lnTo>
                <a:lnTo>
                  <a:pt x="174" y="0"/>
                </a:lnTo>
                <a:lnTo>
                  <a:pt x="182" y="4"/>
                </a:lnTo>
                <a:lnTo>
                  <a:pt x="190" y="10"/>
                </a:lnTo>
                <a:lnTo>
                  <a:pt x="193" y="12"/>
                </a:lnTo>
                <a:lnTo>
                  <a:pt x="197" y="16"/>
                </a:lnTo>
                <a:lnTo>
                  <a:pt x="199" y="18"/>
                </a:lnTo>
                <a:lnTo>
                  <a:pt x="201" y="22"/>
                </a:lnTo>
                <a:lnTo>
                  <a:pt x="205" y="26"/>
                </a:lnTo>
                <a:lnTo>
                  <a:pt x="207" y="30"/>
                </a:lnTo>
                <a:lnTo>
                  <a:pt x="207" y="32"/>
                </a:lnTo>
                <a:lnTo>
                  <a:pt x="203" y="36"/>
                </a:lnTo>
                <a:lnTo>
                  <a:pt x="199" y="41"/>
                </a:lnTo>
                <a:lnTo>
                  <a:pt x="193" y="47"/>
                </a:lnTo>
                <a:lnTo>
                  <a:pt x="186" y="55"/>
                </a:lnTo>
                <a:lnTo>
                  <a:pt x="176" y="65"/>
                </a:lnTo>
                <a:lnTo>
                  <a:pt x="164" y="75"/>
                </a:lnTo>
                <a:lnTo>
                  <a:pt x="152" y="87"/>
                </a:lnTo>
                <a:lnTo>
                  <a:pt x="137" y="100"/>
                </a:lnTo>
                <a:lnTo>
                  <a:pt x="125" y="110"/>
                </a:lnTo>
                <a:lnTo>
                  <a:pt x="111" y="122"/>
                </a:lnTo>
                <a:lnTo>
                  <a:pt x="99" y="132"/>
                </a:lnTo>
                <a:lnTo>
                  <a:pt x="88" y="139"/>
                </a:lnTo>
                <a:lnTo>
                  <a:pt x="76" y="147"/>
                </a:lnTo>
                <a:lnTo>
                  <a:pt x="64" y="153"/>
                </a:lnTo>
                <a:lnTo>
                  <a:pt x="52" y="159"/>
                </a:lnTo>
                <a:lnTo>
                  <a:pt x="52" y="15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175">
            <a:extLst>
              <a:ext uri="{FF2B5EF4-FFF2-40B4-BE49-F238E27FC236}">
                <a16:creationId xmlns:a16="http://schemas.microsoft.com/office/drawing/2014/main" xmlns="" id="{01D450D0-4AB0-485E-9EB8-DC92CB01B338}"/>
              </a:ext>
            </a:extLst>
          </p:cNvPr>
          <p:cNvSpPr>
            <a:spLocks/>
          </p:cNvSpPr>
          <p:nvPr/>
        </p:nvSpPr>
        <p:spPr bwMode="auto">
          <a:xfrm>
            <a:off x="2502232" y="925695"/>
            <a:ext cx="625031" cy="214445"/>
          </a:xfrm>
          <a:custGeom>
            <a:avLst/>
            <a:gdLst>
              <a:gd name="T0" fmla="*/ 0 w 125"/>
              <a:gd name="T1" fmla="*/ 14 h 31"/>
              <a:gd name="T2" fmla="*/ 19 w 125"/>
              <a:gd name="T3" fmla="*/ 10 h 31"/>
              <a:gd name="T4" fmla="*/ 35 w 125"/>
              <a:gd name="T5" fmla="*/ 8 h 31"/>
              <a:gd name="T6" fmla="*/ 51 w 125"/>
              <a:gd name="T7" fmla="*/ 6 h 31"/>
              <a:gd name="T8" fmla="*/ 65 w 125"/>
              <a:gd name="T9" fmla="*/ 2 h 31"/>
              <a:gd name="T10" fmla="*/ 76 w 125"/>
              <a:gd name="T11" fmla="*/ 2 h 31"/>
              <a:gd name="T12" fmla="*/ 86 w 125"/>
              <a:gd name="T13" fmla="*/ 0 h 31"/>
              <a:gd name="T14" fmla="*/ 94 w 125"/>
              <a:gd name="T15" fmla="*/ 0 h 31"/>
              <a:gd name="T16" fmla="*/ 102 w 125"/>
              <a:gd name="T17" fmla="*/ 0 h 31"/>
              <a:gd name="T18" fmla="*/ 106 w 125"/>
              <a:gd name="T19" fmla="*/ 0 h 31"/>
              <a:gd name="T20" fmla="*/ 112 w 125"/>
              <a:gd name="T21" fmla="*/ 0 h 31"/>
              <a:gd name="T22" fmla="*/ 115 w 125"/>
              <a:gd name="T23" fmla="*/ 0 h 31"/>
              <a:gd name="T24" fmla="*/ 119 w 125"/>
              <a:gd name="T25" fmla="*/ 2 h 31"/>
              <a:gd name="T26" fmla="*/ 121 w 125"/>
              <a:gd name="T27" fmla="*/ 2 h 31"/>
              <a:gd name="T28" fmla="*/ 123 w 125"/>
              <a:gd name="T29" fmla="*/ 4 h 31"/>
              <a:gd name="T30" fmla="*/ 125 w 125"/>
              <a:gd name="T31" fmla="*/ 6 h 31"/>
              <a:gd name="T32" fmla="*/ 125 w 125"/>
              <a:gd name="T33" fmla="*/ 8 h 31"/>
              <a:gd name="T34" fmla="*/ 125 w 125"/>
              <a:gd name="T35" fmla="*/ 8 h 31"/>
              <a:gd name="T36" fmla="*/ 123 w 125"/>
              <a:gd name="T37" fmla="*/ 10 h 31"/>
              <a:gd name="T38" fmla="*/ 121 w 125"/>
              <a:gd name="T39" fmla="*/ 12 h 31"/>
              <a:gd name="T40" fmla="*/ 117 w 125"/>
              <a:gd name="T41" fmla="*/ 12 h 31"/>
              <a:gd name="T42" fmla="*/ 114 w 125"/>
              <a:gd name="T43" fmla="*/ 14 h 31"/>
              <a:gd name="T44" fmla="*/ 110 w 125"/>
              <a:gd name="T45" fmla="*/ 15 h 31"/>
              <a:gd name="T46" fmla="*/ 104 w 125"/>
              <a:gd name="T47" fmla="*/ 17 h 31"/>
              <a:gd name="T48" fmla="*/ 96 w 125"/>
              <a:gd name="T49" fmla="*/ 17 h 31"/>
              <a:gd name="T50" fmla="*/ 90 w 125"/>
              <a:gd name="T51" fmla="*/ 19 h 31"/>
              <a:gd name="T52" fmla="*/ 80 w 125"/>
              <a:gd name="T53" fmla="*/ 21 h 31"/>
              <a:gd name="T54" fmla="*/ 70 w 125"/>
              <a:gd name="T55" fmla="*/ 23 h 31"/>
              <a:gd name="T56" fmla="*/ 61 w 125"/>
              <a:gd name="T57" fmla="*/ 25 h 31"/>
              <a:gd name="T58" fmla="*/ 49 w 125"/>
              <a:gd name="T59" fmla="*/ 27 h 31"/>
              <a:gd name="T60" fmla="*/ 37 w 125"/>
              <a:gd name="T61" fmla="*/ 27 h 31"/>
              <a:gd name="T62" fmla="*/ 23 w 125"/>
              <a:gd name="T63" fmla="*/ 29 h 31"/>
              <a:gd name="T64" fmla="*/ 10 w 125"/>
              <a:gd name="T65" fmla="*/ 31 h 31"/>
              <a:gd name="T66" fmla="*/ 0 w 125"/>
              <a:gd name="T67" fmla="*/ 14 h 31"/>
              <a:gd name="T68" fmla="*/ 0 w 125"/>
              <a:gd name="T69" fmla="*/ 14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5" h="31">
                <a:moveTo>
                  <a:pt x="0" y="14"/>
                </a:moveTo>
                <a:lnTo>
                  <a:pt x="19" y="10"/>
                </a:lnTo>
                <a:lnTo>
                  <a:pt x="35" y="8"/>
                </a:lnTo>
                <a:lnTo>
                  <a:pt x="51" y="6"/>
                </a:lnTo>
                <a:lnTo>
                  <a:pt x="65" y="2"/>
                </a:lnTo>
                <a:lnTo>
                  <a:pt x="76" y="2"/>
                </a:lnTo>
                <a:lnTo>
                  <a:pt x="86" y="0"/>
                </a:lnTo>
                <a:lnTo>
                  <a:pt x="94" y="0"/>
                </a:lnTo>
                <a:lnTo>
                  <a:pt x="102" y="0"/>
                </a:lnTo>
                <a:lnTo>
                  <a:pt x="106" y="0"/>
                </a:lnTo>
                <a:lnTo>
                  <a:pt x="112" y="0"/>
                </a:lnTo>
                <a:lnTo>
                  <a:pt x="115" y="0"/>
                </a:lnTo>
                <a:lnTo>
                  <a:pt x="119" y="2"/>
                </a:lnTo>
                <a:lnTo>
                  <a:pt x="121" y="2"/>
                </a:lnTo>
                <a:lnTo>
                  <a:pt x="123" y="4"/>
                </a:lnTo>
                <a:lnTo>
                  <a:pt x="125" y="6"/>
                </a:lnTo>
                <a:lnTo>
                  <a:pt x="125" y="8"/>
                </a:lnTo>
                <a:lnTo>
                  <a:pt x="125" y="8"/>
                </a:lnTo>
                <a:lnTo>
                  <a:pt x="123" y="10"/>
                </a:lnTo>
                <a:lnTo>
                  <a:pt x="121" y="12"/>
                </a:lnTo>
                <a:lnTo>
                  <a:pt x="117" y="12"/>
                </a:lnTo>
                <a:lnTo>
                  <a:pt x="114" y="14"/>
                </a:lnTo>
                <a:lnTo>
                  <a:pt x="110" y="15"/>
                </a:lnTo>
                <a:lnTo>
                  <a:pt x="104" y="17"/>
                </a:lnTo>
                <a:lnTo>
                  <a:pt x="96" y="17"/>
                </a:lnTo>
                <a:lnTo>
                  <a:pt x="90" y="19"/>
                </a:lnTo>
                <a:lnTo>
                  <a:pt x="80" y="21"/>
                </a:lnTo>
                <a:lnTo>
                  <a:pt x="70" y="23"/>
                </a:lnTo>
                <a:lnTo>
                  <a:pt x="61" y="25"/>
                </a:lnTo>
                <a:lnTo>
                  <a:pt x="49" y="27"/>
                </a:lnTo>
                <a:lnTo>
                  <a:pt x="37" y="27"/>
                </a:lnTo>
                <a:lnTo>
                  <a:pt x="23" y="29"/>
                </a:lnTo>
                <a:lnTo>
                  <a:pt x="10" y="31"/>
                </a:lnTo>
                <a:lnTo>
                  <a:pt x="0" y="14"/>
                </a:lnTo>
                <a:lnTo>
                  <a:pt x="0" y="1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176">
            <a:extLst>
              <a:ext uri="{FF2B5EF4-FFF2-40B4-BE49-F238E27FC236}">
                <a16:creationId xmlns:a16="http://schemas.microsoft.com/office/drawing/2014/main" xmlns="" id="{B495CAE0-F851-42FD-A388-D553338FD232}"/>
              </a:ext>
            </a:extLst>
          </p:cNvPr>
          <p:cNvSpPr>
            <a:spLocks/>
          </p:cNvSpPr>
          <p:nvPr/>
        </p:nvSpPr>
        <p:spPr bwMode="auto">
          <a:xfrm>
            <a:off x="1391071" y="550416"/>
            <a:ext cx="783769" cy="790770"/>
          </a:xfrm>
          <a:custGeom>
            <a:avLst/>
            <a:gdLst>
              <a:gd name="T0" fmla="*/ 94 w 156"/>
              <a:gd name="T1" fmla="*/ 37 h 118"/>
              <a:gd name="T2" fmla="*/ 98 w 156"/>
              <a:gd name="T3" fmla="*/ 29 h 118"/>
              <a:gd name="T4" fmla="*/ 99 w 156"/>
              <a:gd name="T5" fmla="*/ 21 h 118"/>
              <a:gd name="T6" fmla="*/ 101 w 156"/>
              <a:gd name="T7" fmla="*/ 18 h 118"/>
              <a:gd name="T8" fmla="*/ 99 w 156"/>
              <a:gd name="T9" fmla="*/ 12 h 118"/>
              <a:gd name="T10" fmla="*/ 99 w 156"/>
              <a:gd name="T11" fmla="*/ 8 h 118"/>
              <a:gd name="T12" fmla="*/ 101 w 156"/>
              <a:gd name="T13" fmla="*/ 4 h 118"/>
              <a:gd name="T14" fmla="*/ 109 w 156"/>
              <a:gd name="T15" fmla="*/ 2 h 118"/>
              <a:gd name="T16" fmla="*/ 119 w 156"/>
              <a:gd name="T17" fmla="*/ 0 h 118"/>
              <a:gd name="T18" fmla="*/ 131 w 156"/>
              <a:gd name="T19" fmla="*/ 4 h 118"/>
              <a:gd name="T20" fmla="*/ 145 w 156"/>
              <a:gd name="T21" fmla="*/ 12 h 118"/>
              <a:gd name="T22" fmla="*/ 154 w 156"/>
              <a:gd name="T23" fmla="*/ 21 h 118"/>
              <a:gd name="T24" fmla="*/ 156 w 156"/>
              <a:gd name="T25" fmla="*/ 27 h 118"/>
              <a:gd name="T26" fmla="*/ 156 w 156"/>
              <a:gd name="T27" fmla="*/ 31 h 118"/>
              <a:gd name="T28" fmla="*/ 154 w 156"/>
              <a:gd name="T29" fmla="*/ 37 h 118"/>
              <a:gd name="T30" fmla="*/ 148 w 156"/>
              <a:gd name="T31" fmla="*/ 41 h 118"/>
              <a:gd name="T32" fmla="*/ 143 w 156"/>
              <a:gd name="T33" fmla="*/ 47 h 118"/>
              <a:gd name="T34" fmla="*/ 133 w 156"/>
              <a:gd name="T35" fmla="*/ 55 h 118"/>
              <a:gd name="T36" fmla="*/ 121 w 156"/>
              <a:gd name="T37" fmla="*/ 67 h 118"/>
              <a:gd name="T38" fmla="*/ 88 w 156"/>
              <a:gd name="T39" fmla="*/ 86 h 118"/>
              <a:gd name="T40" fmla="*/ 70 w 156"/>
              <a:gd name="T41" fmla="*/ 94 h 118"/>
              <a:gd name="T42" fmla="*/ 49 w 156"/>
              <a:gd name="T43" fmla="*/ 104 h 118"/>
              <a:gd name="T44" fmla="*/ 29 w 156"/>
              <a:gd name="T45" fmla="*/ 112 h 118"/>
              <a:gd name="T46" fmla="*/ 13 w 156"/>
              <a:gd name="T47" fmla="*/ 116 h 118"/>
              <a:gd name="T48" fmla="*/ 3 w 156"/>
              <a:gd name="T49" fmla="*/ 118 h 118"/>
              <a:gd name="T50" fmla="*/ 0 w 156"/>
              <a:gd name="T51" fmla="*/ 116 h 118"/>
              <a:gd name="T52" fmla="*/ 0 w 156"/>
              <a:gd name="T53" fmla="*/ 112 h 118"/>
              <a:gd name="T54" fmla="*/ 5 w 156"/>
              <a:gd name="T55" fmla="*/ 106 h 118"/>
              <a:gd name="T56" fmla="*/ 17 w 156"/>
              <a:gd name="T57" fmla="*/ 96 h 118"/>
              <a:gd name="T58" fmla="*/ 35 w 156"/>
              <a:gd name="T59" fmla="*/ 86 h 118"/>
              <a:gd name="T60" fmla="*/ 52 w 156"/>
              <a:gd name="T61" fmla="*/ 74 h 118"/>
              <a:gd name="T62" fmla="*/ 66 w 156"/>
              <a:gd name="T63" fmla="*/ 63 h 118"/>
              <a:gd name="T64" fmla="*/ 80 w 156"/>
              <a:gd name="T65" fmla="*/ 53 h 118"/>
              <a:gd name="T66" fmla="*/ 90 w 156"/>
              <a:gd name="T67" fmla="*/ 43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56" h="118">
                <a:moveTo>
                  <a:pt x="90" y="43"/>
                </a:moveTo>
                <a:lnTo>
                  <a:pt x="94" y="37"/>
                </a:lnTo>
                <a:lnTo>
                  <a:pt x="96" y="33"/>
                </a:lnTo>
                <a:lnTo>
                  <a:pt x="98" y="29"/>
                </a:lnTo>
                <a:lnTo>
                  <a:pt x="99" y="25"/>
                </a:lnTo>
                <a:lnTo>
                  <a:pt x="99" y="21"/>
                </a:lnTo>
                <a:lnTo>
                  <a:pt x="101" y="20"/>
                </a:lnTo>
                <a:lnTo>
                  <a:pt x="101" y="18"/>
                </a:lnTo>
                <a:lnTo>
                  <a:pt x="99" y="16"/>
                </a:lnTo>
                <a:lnTo>
                  <a:pt x="99" y="12"/>
                </a:lnTo>
                <a:lnTo>
                  <a:pt x="99" y="8"/>
                </a:lnTo>
                <a:lnTo>
                  <a:pt x="99" y="8"/>
                </a:lnTo>
                <a:lnTo>
                  <a:pt x="101" y="6"/>
                </a:lnTo>
                <a:lnTo>
                  <a:pt x="101" y="4"/>
                </a:lnTo>
                <a:lnTo>
                  <a:pt x="105" y="4"/>
                </a:lnTo>
                <a:lnTo>
                  <a:pt x="109" y="2"/>
                </a:lnTo>
                <a:lnTo>
                  <a:pt x="113" y="0"/>
                </a:lnTo>
                <a:lnTo>
                  <a:pt x="119" y="0"/>
                </a:lnTo>
                <a:lnTo>
                  <a:pt x="125" y="2"/>
                </a:lnTo>
                <a:lnTo>
                  <a:pt x="131" y="4"/>
                </a:lnTo>
                <a:lnTo>
                  <a:pt x="139" y="8"/>
                </a:lnTo>
                <a:lnTo>
                  <a:pt x="145" y="12"/>
                </a:lnTo>
                <a:lnTo>
                  <a:pt x="148" y="16"/>
                </a:lnTo>
                <a:lnTo>
                  <a:pt x="154" y="21"/>
                </a:lnTo>
                <a:lnTo>
                  <a:pt x="154" y="25"/>
                </a:lnTo>
                <a:lnTo>
                  <a:pt x="156" y="27"/>
                </a:lnTo>
                <a:lnTo>
                  <a:pt x="156" y="29"/>
                </a:lnTo>
                <a:lnTo>
                  <a:pt x="156" y="31"/>
                </a:lnTo>
                <a:lnTo>
                  <a:pt x="154" y="35"/>
                </a:lnTo>
                <a:lnTo>
                  <a:pt x="154" y="37"/>
                </a:lnTo>
                <a:lnTo>
                  <a:pt x="152" y="39"/>
                </a:lnTo>
                <a:lnTo>
                  <a:pt x="148" y="41"/>
                </a:lnTo>
                <a:lnTo>
                  <a:pt x="146" y="43"/>
                </a:lnTo>
                <a:lnTo>
                  <a:pt x="143" y="47"/>
                </a:lnTo>
                <a:lnTo>
                  <a:pt x="137" y="51"/>
                </a:lnTo>
                <a:lnTo>
                  <a:pt x="133" y="55"/>
                </a:lnTo>
                <a:lnTo>
                  <a:pt x="127" y="61"/>
                </a:lnTo>
                <a:lnTo>
                  <a:pt x="121" y="67"/>
                </a:lnTo>
                <a:lnTo>
                  <a:pt x="105" y="76"/>
                </a:lnTo>
                <a:lnTo>
                  <a:pt x="88" y="86"/>
                </a:lnTo>
                <a:lnTo>
                  <a:pt x="78" y="90"/>
                </a:lnTo>
                <a:lnTo>
                  <a:pt x="70" y="94"/>
                </a:lnTo>
                <a:lnTo>
                  <a:pt x="58" y="100"/>
                </a:lnTo>
                <a:lnTo>
                  <a:pt x="49" y="104"/>
                </a:lnTo>
                <a:lnTo>
                  <a:pt x="39" y="108"/>
                </a:lnTo>
                <a:lnTo>
                  <a:pt x="29" y="112"/>
                </a:lnTo>
                <a:lnTo>
                  <a:pt x="21" y="114"/>
                </a:lnTo>
                <a:lnTo>
                  <a:pt x="13" y="116"/>
                </a:lnTo>
                <a:lnTo>
                  <a:pt x="7" y="118"/>
                </a:lnTo>
                <a:lnTo>
                  <a:pt x="3" y="118"/>
                </a:lnTo>
                <a:lnTo>
                  <a:pt x="1" y="118"/>
                </a:lnTo>
                <a:lnTo>
                  <a:pt x="0" y="116"/>
                </a:lnTo>
                <a:lnTo>
                  <a:pt x="0" y="114"/>
                </a:lnTo>
                <a:lnTo>
                  <a:pt x="0" y="112"/>
                </a:lnTo>
                <a:lnTo>
                  <a:pt x="3" y="110"/>
                </a:lnTo>
                <a:lnTo>
                  <a:pt x="5" y="106"/>
                </a:lnTo>
                <a:lnTo>
                  <a:pt x="11" y="102"/>
                </a:lnTo>
                <a:lnTo>
                  <a:pt x="17" y="96"/>
                </a:lnTo>
                <a:lnTo>
                  <a:pt x="25" y="92"/>
                </a:lnTo>
                <a:lnTo>
                  <a:pt x="35" y="86"/>
                </a:lnTo>
                <a:lnTo>
                  <a:pt x="45" y="80"/>
                </a:lnTo>
                <a:lnTo>
                  <a:pt x="52" y="74"/>
                </a:lnTo>
                <a:lnTo>
                  <a:pt x="60" y="69"/>
                </a:lnTo>
                <a:lnTo>
                  <a:pt x="66" y="63"/>
                </a:lnTo>
                <a:lnTo>
                  <a:pt x="74" y="57"/>
                </a:lnTo>
                <a:lnTo>
                  <a:pt x="80" y="53"/>
                </a:lnTo>
                <a:lnTo>
                  <a:pt x="84" y="47"/>
                </a:lnTo>
                <a:lnTo>
                  <a:pt x="90" y="43"/>
                </a:lnTo>
                <a:lnTo>
                  <a:pt x="90" y="4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177">
            <a:extLst>
              <a:ext uri="{FF2B5EF4-FFF2-40B4-BE49-F238E27FC236}">
                <a16:creationId xmlns:a16="http://schemas.microsoft.com/office/drawing/2014/main" xmlns="" id="{5C1BAE0D-D876-4101-8BA7-B79A0E7E32C1}"/>
              </a:ext>
            </a:extLst>
          </p:cNvPr>
          <p:cNvSpPr>
            <a:spLocks/>
          </p:cNvSpPr>
          <p:nvPr/>
        </p:nvSpPr>
        <p:spPr bwMode="auto">
          <a:xfrm>
            <a:off x="2393103" y="1448409"/>
            <a:ext cx="1021875" cy="281464"/>
          </a:xfrm>
          <a:custGeom>
            <a:avLst/>
            <a:gdLst>
              <a:gd name="T0" fmla="*/ 34 w 206"/>
              <a:gd name="T1" fmla="*/ 43 h 43"/>
              <a:gd name="T2" fmla="*/ 20 w 206"/>
              <a:gd name="T3" fmla="*/ 41 h 43"/>
              <a:gd name="T4" fmla="*/ 10 w 206"/>
              <a:gd name="T5" fmla="*/ 38 h 43"/>
              <a:gd name="T6" fmla="*/ 2 w 206"/>
              <a:gd name="T7" fmla="*/ 36 h 43"/>
              <a:gd name="T8" fmla="*/ 0 w 206"/>
              <a:gd name="T9" fmla="*/ 30 h 43"/>
              <a:gd name="T10" fmla="*/ 2 w 206"/>
              <a:gd name="T11" fmla="*/ 28 h 43"/>
              <a:gd name="T12" fmla="*/ 8 w 206"/>
              <a:gd name="T13" fmla="*/ 26 h 43"/>
              <a:gd name="T14" fmla="*/ 16 w 206"/>
              <a:gd name="T15" fmla="*/ 24 h 43"/>
              <a:gd name="T16" fmla="*/ 28 w 206"/>
              <a:gd name="T17" fmla="*/ 22 h 43"/>
              <a:gd name="T18" fmla="*/ 45 w 206"/>
              <a:gd name="T19" fmla="*/ 20 h 43"/>
              <a:gd name="T20" fmla="*/ 65 w 206"/>
              <a:gd name="T21" fmla="*/ 18 h 43"/>
              <a:gd name="T22" fmla="*/ 89 w 206"/>
              <a:gd name="T23" fmla="*/ 14 h 43"/>
              <a:gd name="T24" fmla="*/ 116 w 206"/>
              <a:gd name="T25" fmla="*/ 8 h 43"/>
              <a:gd name="T26" fmla="*/ 139 w 206"/>
              <a:gd name="T27" fmla="*/ 4 h 43"/>
              <a:gd name="T28" fmla="*/ 157 w 206"/>
              <a:gd name="T29" fmla="*/ 2 h 43"/>
              <a:gd name="T30" fmla="*/ 169 w 206"/>
              <a:gd name="T31" fmla="*/ 0 h 43"/>
              <a:gd name="T32" fmla="*/ 177 w 206"/>
              <a:gd name="T33" fmla="*/ 0 h 43"/>
              <a:gd name="T34" fmla="*/ 188 w 206"/>
              <a:gd name="T35" fmla="*/ 2 h 43"/>
              <a:gd name="T36" fmla="*/ 200 w 206"/>
              <a:gd name="T37" fmla="*/ 6 h 43"/>
              <a:gd name="T38" fmla="*/ 204 w 206"/>
              <a:gd name="T39" fmla="*/ 10 h 43"/>
              <a:gd name="T40" fmla="*/ 206 w 206"/>
              <a:gd name="T41" fmla="*/ 14 h 43"/>
              <a:gd name="T42" fmla="*/ 204 w 206"/>
              <a:gd name="T43" fmla="*/ 16 h 43"/>
              <a:gd name="T44" fmla="*/ 198 w 206"/>
              <a:gd name="T45" fmla="*/ 22 h 43"/>
              <a:gd name="T46" fmla="*/ 186 w 206"/>
              <a:gd name="T47" fmla="*/ 26 h 43"/>
              <a:gd name="T48" fmla="*/ 179 w 206"/>
              <a:gd name="T49" fmla="*/ 28 h 43"/>
              <a:gd name="T50" fmla="*/ 167 w 206"/>
              <a:gd name="T51" fmla="*/ 32 h 43"/>
              <a:gd name="T52" fmla="*/ 151 w 206"/>
              <a:gd name="T53" fmla="*/ 34 h 43"/>
              <a:gd name="T54" fmla="*/ 134 w 206"/>
              <a:gd name="T55" fmla="*/ 36 h 43"/>
              <a:gd name="T56" fmla="*/ 112 w 206"/>
              <a:gd name="T57" fmla="*/ 38 h 43"/>
              <a:gd name="T58" fmla="*/ 89 w 206"/>
              <a:gd name="T59" fmla="*/ 39 h 43"/>
              <a:gd name="T60" fmla="*/ 69 w 206"/>
              <a:gd name="T61" fmla="*/ 41 h 43"/>
              <a:gd name="T62" fmla="*/ 53 w 206"/>
              <a:gd name="T63" fmla="*/ 41 h 43"/>
              <a:gd name="T64" fmla="*/ 43 w 206"/>
              <a:gd name="T65" fmla="*/ 43 h 43"/>
              <a:gd name="T66" fmla="*/ 40 w 206"/>
              <a:gd name="T67" fmla="*/ 4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06" h="43">
                <a:moveTo>
                  <a:pt x="40" y="43"/>
                </a:moveTo>
                <a:lnTo>
                  <a:pt x="34" y="43"/>
                </a:lnTo>
                <a:lnTo>
                  <a:pt x="28" y="41"/>
                </a:lnTo>
                <a:lnTo>
                  <a:pt x="20" y="41"/>
                </a:lnTo>
                <a:lnTo>
                  <a:pt x="16" y="39"/>
                </a:lnTo>
                <a:lnTo>
                  <a:pt x="10" y="38"/>
                </a:lnTo>
                <a:lnTo>
                  <a:pt x="4" y="38"/>
                </a:lnTo>
                <a:lnTo>
                  <a:pt x="2" y="36"/>
                </a:lnTo>
                <a:lnTo>
                  <a:pt x="0" y="32"/>
                </a:lnTo>
                <a:lnTo>
                  <a:pt x="0" y="30"/>
                </a:lnTo>
                <a:lnTo>
                  <a:pt x="0" y="30"/>
                </a:lnTo>
                <a:lnTo>
                  <a:pt x="2" y="28"/>
                </a:lnTo>
                <a:lnTo>
                  <a:pt x="4" y="28"/>
                </a:lnTo>
                <a:lnTo>
                  <a:pt x="8" y="26"/>
                </a:lnTo>
                <a:lnTo>
                  <a:pt x="12" y="26"/>
                </a:lnTo>
                <a:lnTo>
                  <a:pt x="16" y="24"/>
                </a:lnTo>
                <a:lnTo>
                  <a:pt x="22" y="24"/>
                </a:lnTo>
                <a:lnTo>
                  <a:pt x="28" y="22"/>
                </a:lnTo>
                <a:lnTo>
                  <a:pt x="36" y="22"/>
                </a:lnTo>
                <a:lnTo>
                  <a:pt x="45" y="20"/>
                </a:lnTo>
                <a:lnTo>
                  <a:pt x="53" y="20"/>
                </a:lnTo>
                <a:lnTo>
                  <a:pt x="65" y="18"/>
                </a:lnTo>
                <a:lnTo>
                  <a:pt x="77" y="16"/>
                </a:lnTo>
                <a:lnTo>
                  <a:pt x="89" y="14"/>
                </a:lnTo>
                <a:lnTo>
                  <a:pt x="102" y="10"/>
                </a:lnTo>
                <a:lnTo>
                  <a:pt x="116" y="8"/>
                </a:lnTo>
                <a:lnTo>
                  <a:pt x="130" y="6"/>
                </a:lnTo>
                <a:lnTo>
                  <a:pt x="139" y="4"/>
                </a:lnTo>
                <a:lnTo>
                  <a:pt x="149" y="2"/>
                </a:lnTo>
                <a:lnTo>
                  <a:pt x="157" y="2"/>
                </a:lnTo>
                <a:lnTo>
                  <a:pt x="163" y="0"/>
                </a:lnTo>
                <a:lnTo>
                  <a:pt x="169" y="0"/>
                </a:lnTo>
                <a:lnTo>
                  <a:pt x="173" y="0"/>
                </a:lnTo>
                <a:lnTo>
                  <a:pt x="177" y="0"/>
                </a:lnTo>
                <a:lnTo>
                  <a:pt x="183" y="2"/>
                </a:lnTo>
                <a:lnTo>
                  <a:pt x="188" y="2"/>
                </a:lnTo>
                <a:lnTo>
                  <a:pt x="196" y="6"/>
                </a:lnTo>
                <a:lnTo>
                  <a:pt x="200" y="6"/>
                </a:lnTo>
                <a:lnTo>
                  <a:pt x="202" y="8"/>
                </a:lnTo>
                <a:lnTo>
                  <a:pt x="204" y="10"/>
                </a:lnTo>
                <a:lnTo>
                  <a:pt x="206" y="12"/>
                </a:lnTo>
                <a:lnTo>
                  <a:pt x="206" y="14"/>
                </a:lnTo>
                <a:lnTo>
                  <a:pt x="206" y="16"/>
                </a:lnTo>
                <a:lnTo>
                  <a:pt x="204" y="16"/>
                </a:lnTo>
                <a:lnTo>
                  <a:pt x="204" y="18"/>
                </a:lnTo>
                <a:lnTo>
                  <a:pt x="198" y="22"/>
                </a:lnTo>
                <a:lnTo>
                  <a:pt x="190" y="24"/>
                </a:lnTo>
                <a:lnTo>
                  <a:pt x="186" y="26"/>
                </a:lnTo>
                <a:lnTo>
                  <a:pt x="183" y="28"/>
                </a:lnTo>
                <a:lnTo>
                  <a:pt x="179" y="28"/>
                </a:lnTo>
                <a:lnTo>
                  <a:pt x="173" y="30"/>
                </a:lnTo>
                <a:lnTo>
                  <a:pt x="167" y="32"/>
                </a:lnTo>
                <a:lnTo>
                  <a:pt x="159" y="32"/>
                </a:lnTo>
                <a:lnTo>
                  <a:pt x="151" y="34"/>
                </a:lnTo>
                <a:lnTo>
                  <a:pt x="141" y="36"/>
                </a:lnTo>
                <a:lnTo>
                  <a:pt x="134" y="36"/>
                </a:lnTo>
                <a:lnTo>
                  <a:pt x="122" y="36"/>
                </a:lnTo>
                <a:lnTo>
                  <a:pt x="112" y="38"/>
                </a:lnTo>
                <a:lnTo>
                  <a:pt x="100" y="38"/>
                </a:lnTo>
                <a:lnTo>
                  <a:pt x="89" y="39"/>
                </a:lnTo>
                <a:lnTo>
                  <a:pt x="79" y="39"/>
                </a:lnTo>
                <a:lnTo>
                  <a:pt x="69" y="41"/>
                </a:lnTo>
                <a:lnTo>
                  <a:pt x="61" y="41"/>
                </a:lnTo>
                <a:lnTo>
                  <a:pt x="53" y="41"/>
                </a:lnTo>
                <a:lnTo>
                  <a:pt x="47" y="43"/>
                </a:lnTo>
                <a:lnTo>
                  <a:pt x="43" y="43"/>
                </a:lnTo>
                <a:lnTo>
                  <a:pt x="40" y="43"/>
                </a:lnTo>
                <a:lnTo>
                  <a:pt x="40" y="4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2" name="Freeform 178">
            <a:extLst>
              <a:ext uri="{FF2B5EF4-FFF2-40B4-BE49-F238E27FC236}">
                <a16:creationId xmlns:a16="http://schemas.microsoft.com/office/drawing/2014/main" xmlns="" id="{AC0AD3C6-A086-4384-A437-158C66E9D69B}"/>
              </a:ext>
            </a:extLst>
          </p:cNvPr>
          <p:cNvSpPr>
            <a:spLocks/>
          </p:cNvSpPr>
          <p:nvPr/>
        </p:nvSpPr>
        <p:spPr bwMode="auto">
          <a:xfrm>
            <a:off x="1976417" y="1783475"/>
            <a:ext cx="1865164" cy="388686"/>
          </a:xfrm>
          <a:custGeom>
            <a:avLst/>
            <a:gdLst>
              <a:gd name="T0" fmla="*/ 133 w 376"/>
              <a:gd name="T1" fmla="*/ 45 h 57"/>
              <a:gd name="T2" fmla="*/ 112 w 376"/>
              <a:gd name="T3" fmla="*/ 49 h 57"/>
              <a:gd name="T4" fmla="*/ 94 w 376"/>
              <a:gd name="T5" fmla="*/ 51 h 57"/>
              <a:gd name="T6" fmla="*/ 78 w 376"/>
              <a:gd name="T7" fmla="*/ 53 h 57"/>
              <a:gd name="T8" fmla="*/ 67 w 376"/>
              <a:gd name="T9" fmla="*/ 55 h 57"/>
              <a:gd name="T10" fmla="*/ 57 w 376"/>
              <a:gd name="T11" fmla="*/ 55 h 57"/>
              <a:gd name="T12" fmla="*/ 49 w 376"/>
              <a:gd name="T13" fmla="*/ 55 h 57"/>
              <a:gd name="T14" fmla="*/ 45 w 376"/>
              <a:gd name="T15" fmla="*/ 57 h 57"/>
              <a:gd name="T16" fmla="*/ 39 w 376"/>
              <a:gd name="T17" fmla="*/ 55 h 57"/>
              <a:gd name="T18" fmla="*/ 26 w 376"/>
              <a:gd name="T19" fmla="*/ 53 h 57"/>
              <a:gd name="T20" fmla="*/ 12 w 376"/>
              <a:gd name="T21" fmla="*/ 49 h 57"/>
              <a:gd name="T22" fmla="*/ 6 w 376"/>
              <a:gd name="T23" fmla="*/ 45 h 57"/>
              <a:gd name="T24" fmla="*/ 2 w 376"/>
              <a:gd name="T25" fmla="*/ 43 h 57"/>
              <a:gd name="T26" fmla="*/ 0 w 376"/>
              <a:gd name="T27" fmla="*/ 39 h 57"/>
              <a:gd name="T28" fmla="*/ 2 w 376"/>
              <a:gd name="T29" fmla="*/ 38 h 57"/>
              <a:gd name="T30" fmla="*/ 8 w 376"/>
              <a:gd name="T31" fmla="*/ 36 h 57"/>
              <a:gd name="T32" fmla="*/ 16 w 376"/>
              <a:gd name="T33" fmla="*/ 34 h 57"/>
              <a:gd name="T34" fmla="*/ 28 w 376"/>
              <a:gd name="T35" fmla="*/ 32 h 57"/>
              <a:gd name="T36" fmla="*/ 41 w 376"/>
              <a:gd name="T37" fmla="*/ 30 h 57"/>
              <a:gd name="T38" fmla="*/ 57 w 376"/>
              <a:gd name="T39" fmla="*/ 30 h 57"/>
              <a:gd name="T40" fmla="*/ 75 w 376"/>
              <a:gd name="T41" fmla="*/ 28 h 57"/>
              <a:gd name="T42" fmla="*/ 94 w 376"/>
              <a:gd name="T43" fmla="*/ 26 h 57"/>
              <a:gd name="T44" fmla="*/ 118 w 376"/>
              <a:gd name="T45" fmla="*/ 24 h 57"/>
              <a:gd name="T46" fmla="*/ 147 w 376"/>
              <a:gd name="T47" fmla="*/ 20 h 57"/>
              <a:gd name="T48" fmla="*/ 180 w 376"/>
              <a:gd name="T49" fmla="*/ 16 h 57"/>
              <a:gd name="T50" fmla="*/ 220 w 376"/>
              <a:gd name="T51" fmla="*/ 10 h 57"/>
              <a:gd name="T52" fmla="*/ 241 w 376"/>
              <a:gd name="T53" fmla="*/ 8 h 57"/>
              <a:gd name="T54" fmla="*/ 259 w 376"/>
              <a:gd name="T55" fmla="*/ 6 h 57"/>
              <a:gd name="T56" fmla="*/ 274 w 376"/>
              <a:gd name="T57" fmla="*/ 4 h 57"/>
              <a:gd name="T58" fmla="*/ 288 w 376"/>
              <a:gd name="T59" fmla="*/ 2 h 57"/>
              <a:gd name="T60" fmla="*/ 300 w 376"/>
              <a:gd name="T61" fmla="*/ 2 h 57"/>
              <a:gd name="T62" fmla="*/ 308 w 376"/>
              <a:gd name="T63" fmla="*/ 0 h 57"/>
              <a:gd name="T64" fmla="*/ 316 w 376"/>
              <a:gd name="T65" fmla="*/ 0 h 57"/>
              <a:gd name="T66" fmla="*/ 321 w 376"/>
              <a:gd name="T67" fmla="*/ 0 h 57"/>
              <a:gd name="T68" fmla="*/ 339 w 376"/>
              <a:gd name="T69" fmla="*/ 2 h 57"/>
              <a:gd name="T70" fmla="*/ 357 w 376"/>
              <a:gd name="T71" fmla="*/ 6 h 57"/>
              <a:gd name="T72" fmla="*/ 366 w 376"/>
              <a:gd name="T73" fmla="*/ 10 h 57"/>
              <a:gd name="T74" fmla="*/ 372 w 376"/>
              <a:gd name="T75" fmla="*/ 16 h 57"/>
              <a:gd name="T76" fmla="*/ 374 w 376"/>
              <a:gd name="T77" fmla="*/ 20 h 57"/>
              <a:gd name="T78" fmla="*/ 374 w 376"/>
              <a:gd name="T79" fmla="*/ 26 h 57"/>
              <a:gd name="T80" fmla="*/ 372 w 376"/>
              <a:gd name="T81" fmla="*/ 28 h 57"/>
              <a:gd name="T82" fmla="*/ 368 w 376"/>
              <a:gd name="T83" fmla="*/ 30 h 57"/>
              <a:gd name="T84" fmla="*/ 363 w 376"/>
              <a:gd name="T85" fmla="*/ 32 h 57"/>
              <a:gd name="T86" fmla="*/ 355 w 376"/>
              <a:gd name="T87" fmla="*/ 32 h 57"/>
              <a:gd name="T88" fmla="*/ 345 w 376"/>
              <a:gd name="T89" fmla="*/ 34 h 57"/>
              <a:gd name="T90" fmla="*/ 333 w 376"/>
              <a:gd name="T91" fmla="*/ 34 h 57"/>
              <a:gd name="T92" fmla="*/ 304 w 376"/>
              <a:gd name="T93" fmla="*/ 36 h 57"/>
              <a:gd name="T94" fmla="*/ 269 w 376"/>
              <a:gd name="T95" fmla="*/ 36 h 57"/>
              <a:gd name="T96" fmla="*/ 229 w 376"/>
              <a:gd name="T97" fmla="*/ 38 h 57"/>
              <a:gd name="T98" fmla="*/ 188 w 376"/>
              <a:gd name="T99" fmla="*/ 39 h 57"/>
              <a:gd name="T100" fmla="*/ 145 w 376"/>
              <a:gd name="T101" fmla="*/ 45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76" h="57">
                <a:moveTo>
                  <a:pt x="145" y="45"/>
                </a:moveTo>
                <a:lnTo>
                  <a:pt x="133" y="45"/>
                </a:lnTo>
                <a:lnTo>
                  <a:pt x="122" y="47"/>
                </a:lnTo>
                <a:lnTo>
                  <a:pt x="112" y="49"/>
                </a:lnTo>
                <a:lnTo>
                  <a:pt x="102" y="49"/>
                </a:lnTo>
                <a:lnTo>
                  <a:pt x="94" y="51"/>
                </a:lnTo>
                <a:lnTo>
                  <a:pt x="86" y="51"/>
                </a:lnTo>
                <a:lnTo>
                  <a:pt x="78" y="53"/>
                </a:lnTo>
                <a:lnTo>
                  <a:pt x="73" y="53"/>
                </a:lnTo>
                <a:lnTo>
                  <a:pt x="67" y="55"/>
                </a:lnTo>
                <a:lnTo>
                  <a:pt x="61" y="55"/>
                </a:lnTo>
                <a:lnTo>
                  <a:pt x="57" y="55"/>
                </a:lnTo>
                <a:lnTo>
                  <a:pt x="53" y="55"/>
                </a:lnTo>
                <a:lnTo>
                  <a:pt x="49" y="55"/>
                </a:lnTo>
                <a:lnTo>
                  <a:pt x="47" y="55"/>
                </a:lnTo>
                <a:lnTo>
                  <a:pt x="45" y="57"/>
                </a:lnTo>
                <a:lnTo>
                  <a:pt x="43" y="57"/>
                </a:lnTo>
                <a:lnTo>
                  <a:pt x="39" y="55"/>
                </a:lnTo>
                <a:lnTo>
                  <a:pt x="33" y="55"/>
                </a:lnTo>
                <a:lnTo>
                  <a:pt x="26" y="53"/>
                </a:lnTo>
                <a:lnTo>
                  <a:pt x="20" y="51"/>
                </a:lnTo>
                <a:lnTo>
                  <a:pt x="12" y="49"/>
                </a:lnTo>
                <a:lnTo>
                  <a:pt x="8" y="47"/>
                </a:lnTo>
                <a:lnTo>
                  <a:pt x="6" y="45"/>
                </a:lnTo>
                <a:lnTo>
                  <a:pt x="4" y="45"/>
                </a:lnTo>
                <a:lnTo>
                  <a:pt x="2" y="43"/>
                </a:lnTo>
                <a:lnTo>
                  <a:pt x="2" y="41"/>
                </a:lnTo>
                <a:lnTo>
                  <a:pt x="0" y="39"/>
                </a:lnTo>
                <a:lnTo>
                  <a:pt x="2" y="39"/>
                </a:lnTo>
                <a:lnTo>
                  <a:pt x="2" y="38"/>
                </a:lnTo>
                <a:lnTo>
                  <a:pt x="4" y="36"/>
                </a:lnTo>
                <a:lnTo>
                  <a:pt x="8" y="36"/>
                </a:lnTo>
                <a:lnTo>
                  <a:pt x="12" y="34"/>
                </a:lnTo>
                <a:lnTo>
                  <a:pt x="16" y="34"/>
                </a:lnTo>
                <a:lnTo>
                  <a:pt x="22" y="32"/>
                </a:lnTo>
                <a:lnTo>
                  <a:pt x="28" y="32"/>
                </a:lnTo>
                <a:lnTo>
                  <a:pt x="33" y="32"/>
                </a:lnTo>
                <a:lnTo>
                  <a:pt x="41" y="30"/>
                </a:lnTo>
                <a:lnTo>
                  <a:pt x="49" y="30"/>
                </a:lnTo>
                <a:lnTo>
                  <a:pt x="57" y="30"/>
                </a:lnTo>
                <a:lnTo>
                  <a:pt x="65" y="28"/>
                </a:lnTo>
                <a:lnTo>
                  <a:pt x="75" y="28"/>
                </a:lnTo>
                <a:lnTo>
                  <a:pt x="84" y="26"/>
                </a:lnTo>
                <a:lnTo>
                  <a:pt x="94" y="26"/>
                </a:lnTo>
                <a:lnTo>
                  <a:pt x="106" y="24"/>
                </a:lnTo>
                <a:lnTo>
                  <a:pt x="118" y="24"/>
                </a:lnTo>
                <a:lnTo>
                  <a:pt x="131" y="22"/>
                </a:lnTo>
                <a:lnTo>
                  <a:pt x="147" y="20"/>
                </a:lnTo>
                <a:lnTo>
                  <a:pt x="163" y="18"/>
                </a:lnTo>
                <a:lnTo>
                  <a:pt x="180" y="16"/>
                </a:lnTo>
                <a:lnTo>
                  <a:pt x="200" y="14"/>
                </a:lnTo>
                <a:lnTo>
                  <a:pt x="220" y="10"/>
                </a:lnTo>
                <a:lnTo>
                  <a:pt x="231" y="8"/>
                </a:lnTo>
                <a:lnTo>
                  <a:pt x="241" y="8"/>
                </a:lnTo>
                <a:lnTo>
                  <a:pt x="249" y="6"/>
                </a:lnTo>
                <a:lnTo>
                  <a:pt x="259" y="6"/>
                </a:lnTo>
                <a:lnTo>
                  <a:pt x="267" y="4"/>
                </a:lnTo>
                <a:lnTo>
                  <a:pt x="274" y="4"/>
                </a:lnTo>
                <a:lnTo>
                  <a:pt x="280" y="4"/>
                </a:lnTo>
                <a:lnTo>
                  <a:pt x="288" y="2"/>
                </a:lnTo>
                <a:lnTo>
                  <a:pt x="294" y="2"/>
                </a:lnTo>
                <a:lnTo>
                  <a:pt x="300" y="2"/>
                </a:lnTo>
                <a:lnTo>
                  <a:pt x="304" y="0"/>
                </a:lnTo>
                <a:lnTo>
                  <a:pt x="308" y="0"/>
                </a:lnTo>
                <a:lnTo>
                  <a:pt x="312" y="0"/>
                </a:lnTo>
                <a:lnTo>
                  <a:pt x="316" y="0"/>
                </a:lnTo>
                <a:lnTo>
                  <a:pt x="319" y="0"/>
                </a:lnTo>
                <a:lnTo>
                  <a:pt x="321" y="0"/>
                </a:lnTo>
                <a:lnTo>
                  <a:pt x="329" y="0"/>
                </a:lnTo>
                <a:lnTo>
                  <a:pt x="339" y="2"/>
                </a:lnTo>
                <a:lnTo>
                  <a:pt x="347" y="4"/>
                </a:lnTo>
                <a:lnTo>
                  <a:pt x="357" y="6"/>
                </a:lnTo>
                <a:lnTo>
                  <a:pt x="363" y="8"/>
                </a:lnTo>
                <a:lnTo>
                  <a:pt x="366" y="10"/>
                </a:lnTo>
                <a:lnTo>
                  <a:pt x="368" y="14"/>
                </a:lnTo>
                <a:lnTo>
                  <a:pt x="372" y="16"/>
                </a:lnTo>
                <a:lnTo>
                  <a:pt x="374" y="18"/>
                </a:lnTo>
                <a:lnTo>
                  <a:pt x="374" y="20"/>
                </a:lnTo>
                <a:lnTo>
                  <a:pt x="376" y="22"/>
                </a:lnTo>
                <a:lnTo>
                  <a:pt x="374" y="26"/>
                </a:lnTo>
                <a:lnTo>
                  <a:pt x="374" y="26"/>
                </a:lnTo>
                <a:lnTo>
                  <a:pt x="372" y="28"/>
                </a:lnTo>
                <a:lnTo>
                  <a:pt x="372" y="28"/>
                </a:lnTo>
                <a:lnTo>
                  <a:pt x="368" y="30"/>
                </a:lnTo>
                <a:lnTo>
                  <a:pt x="366" y="30"/>
                </a:lnTo>
                <a:lnTo>
                  <a:pt x="363" y="32"/>
                </a:lnTo>
                <a:lnTo>
                  <a:pt x="359" y="32"/>
                </a:lnTo>
                <a:lnTo>
                  <a:pt x="355" y="32"/>
                </a:lnTo>
                <a:lnTo>
                  <a:pt x="351" y="34"/>
                </a:lnTo>
                <a:lnTo>
                  <a:pt x="345" y="34"/>
                </a:lnTo>
                <a:lnTo>
                  <a:pt x="339" y="34"/>
                </a:lnTo>
                <a:lnTo>
                  <a:pt x="333" y="34"/>
                </a:lnTo>
                <a:lnTo>
                  <a:pt x="319" y="36"/>
                </a:lnTo>
                <a:lnTo>
                  <a:pt x="304" y="36"/>
                </a:lnTo>
                <a:lnTo>
                  <a:pt x="286" y="36"/>
                </a:lnTo>
                <a:lnTo>
                  <a:pt x="269" y="36"/>
                </a:lnTo>
                <a:lnTo>
                  <a:pt x="249" y="36"/>
                </a:lnTo>
                <a:lnTo>
                  <a:pt x="229" y="38"/>
                </a:lnTo>
                <a:lnTo>
                  <a:pt x="210" y="39"/>
                </a:lnTo>
                <a:lnTo>
                  <a:pt x="188" y="39"/>
                </a:lnTo>
                <a:lnTo>
                  <a:pt x="167" y="41"/>
                </a:lnTo>
                <a:lnTo>
                  <a:pt x="145" y="45"/>
                </a:lnTo>
                <a:lnTo>
                  <a:pt x="145" y="4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179">
            <a:extLst>
              <a:ext uri="{FF2B5EF4-FFF2-40B4-BE49-F238E27FC236}">
                <a16:creationId xmlns:a16="http://schemas.microsoft.com/office/drawing/2014/main" xmlns="" id="{7D60154A-7BFF-408D-8A30-E70521A57EA2}"/>
              </a:ext>
            </a:extLst>
          </p:cNvPr>
          <p:cNvSpPr>
            <a:spLocks/>
          </p:cNvSpPr>
          <p:nvPr/>
        </p:nvSpPr>
        <p:spPr bwMode="auto">
          <a:xfrm>
            <a:off x="2353419" y="2145355"/>
            <a:ext cx="347241" cy="388686"/>
          </a:xfrm>
          <a:custGeom>
            <a:avLst/>
            <a:gdLst>
              <a:gd name="T0" fmla="*/ 0 w 68"/>
              <a:gd name="T1" fmla="*/ 4 h 59"/>
              <a:gd name="T2" fmla="*/ 3 w 68"/>
              <a:gd name="T3" fmla="*/ 2 h 59"/>
              <a:gd name="T4" fmla="*/ 5 w 68"/>
              <a:gd name="T5" fmla="*/ 0 h 59"/>
              <a:gd name="T6" fmla="*/ 7 w 68"/>
              <a:gd name="T7" fmla="*/ 0 h 59"/>
              <a:gd name="T8" fmla="*/ 9 w 68"/>
              <a:gd name="T9" fmla="*/ 0 h 59"/>
              <a:gd name="T10" fmla="*/ 13 w 68"/>
              <a:gd name="T11" fmla="*/ 0 h 59"/>
              <a:gd name="T12" fmla="*/ 17 w 68"/>
              <a:gd name="T13" fmla="*/ 0 h 59"/>
              <a:gd name="T14" fmla="*/ 23 w 68"/>
              <a:gd name="T15" fmla="*/ 2 h 59"/>
              <a:gd name="T16" fmla="*/ 31 w 68"/>
              <a:gd name="T17" fmla="*/ 4 h 59"/>
              <a:gd name="T18" fmla="*/ 39 w 68"/>
              <a:gd name="T19" fmla="*/ 6 h 59"/>
              <a:gd name="T20" fmla="*/ 47 w 68"/>
              <a:gd name="T21" fmla="*/ 10 h 59"/>
              <a:gd name="T22" fmla="*/ 54 w 68"/>
              <a:gd name="T23" fmla="*/ 14 h 59"/>
              <a:gd name="T24" fmla="*/ 60 w 68"/>
              <a:gd name="T25" fmla="*/ 18 h 59"/>
              <a:gd name="T26" fmla="*/ 64 w 68"/>
              <a:gd name="T27" fmla="*/ 24 h 59"/>
              <a:gd name="T28" fmla="*/ 66 w 68"/>
              <a:gd name="T29" fmla="*/ 28 h 59"/>
              <a:gd name="T30" fmla="*/ 68 w 68"/>
              <a:gd name="T31" fmla="*/ 34 h 59"/>
              <a:gd name="T32" fmla="*/ 66 w 68"/>
              <a:gd name="T33" fmla="*/ 37 h 59"/>
              <a:gd name="T34" fmla="*/ 66 w 68"/>
              <a:gd name="T35" fmla="*/ 43 h 59"/>
              <a:gd name="T36" fmla="*/ 64 w 68"/>
              <a:gd name="T37" fmla="*/ 47 h 59"/>
              <a:gd name="T38" fmla="*/ 60 w 68"/>
              <a:gd name="T39" fmla="*/ 51 h 59"/>
              <a:gd name="T40" fmla="*/ 56 w 68"/>
              <a:gd name="T41" fmla="*/ 55 h 59"/>
              <a:gd name="T42" fmla="*/ 54 w 68"/>
              <a:gd name="T43" fmla="*/ 57 h 59"/>
              <a:gd name="T44" fmla="*/ 50 w 68"/>
              <a:gd name="T45" fmla="*/ 59 h 59"/>
              <a:gd name="T46" fmla="*/ 47 w 68"/>
              <a:gd name="T47" fmla="*/ 59 h 59"/>
              <a:gd name="T48" fmla="*/ 45 w 68"/>
              <a:gd name="T49" fmla="*/ 59 h 59"/>
              <a:gd name="T50" fmla="*/ 43 w 68"/>
              <a:gd name="T51" fmla="*/ 59 h 59"/>
              <a:gd name="T52" fmla="*/ 39 w 68"/>
              <a:gd name="T53" fmla="*/ 57 h 59"/>
              <a:gd name="T54" fmla="*/ 37 w 68"/>
              <a:gd name="T55" fmla="*/ 55 h 59"/>
              <a:gd name="T56" fmla="*/ 35 w 68"/>
              <a:gd name="T57" fmla="*/ 53 h 59"/>
              <a:gd name="T58" fmla="*/ 31 w 68"/>
              <a:gd name="T59" fmla="*/ 49 h 59"/>
              <a:gd name="T60" fmla="*/ 29 w 68"/>
              <a:gd name="T61" fmla="*/ 47 h 59"/>
              <a:gd name="T62" fmla="*/ 25 w 68"/>
              <a:gd name="T63" fmla="*/ 43 h 59"/>
              <a:gd name="T64" fmla="*/ 19 w 68"/>
              <a:gd name="T65" fmla="*/ 35 h 59"/>
              <a:gd name="T66" fmla="*/ 13 w 68"/>
              <a:gd name="T67" fmla="*/ 30 h 59"/>
              <a:gd name="T68" fmla="*/ 9 w 68"/>
              <a:gd name="T69" fmla="*/ 24 h 59"/>
              <a:gd name="T70" fmla="*/ 5 w 68"/>
              <a:gd name="T71" fmla="*/ 18 h 59"/>
              <a:gd name="T72" fmla="*/ 1 w 68"/>
              <a:gd name="T73" fmla="*/ 14 h 59"/>
              <a:gd name="T74" fmla="*/ 0 w 68"/>
              <a:gd name="T75" fmla="*/ 10 h 59"/>
              <a:gd name="T76" fmla="*/ 0 w 68"/>
              <a:gd name="T77" fmla="*/ 6 h 59"/>
              <a:gd name="T78" fmla="*/ 0 w 68"/>
              <a:gd name="T79" fmla="*/ 4 h 59"/>
              <a:gd name="T80" fmla="*/ 0 w 68"/>
              <a:gd name="T81" fmla="*/ 4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" h="59">
                <a:moveTo>
                  <a:pt x="0" y="4"/>
                </a:move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  <a:lnTo>
                  <a:pt x="13" y="0"/>
                </a:lnTo>
                <a:lnTo>
                  <a:pt x="17" y="0"/>
                </a:lnTo>
                <a:lnTo>
                  <a:pt x="23" y="2"/>
                </a:lnTo>
                <a:lnTo>
                  <a:pt x="31" y="4"/>
                </a:lnTo>
                <a:lnTo>
                  <a:pt x="39" y="6"/>
                </a:lnTo>
                <a:lnTo>
                  <a:pt x="47" y="10"/>
                </a:lnTo>
                <a:lnTo>
                  <a:pt x="54" y="14"/>
                </a:lnTo>
                <a:lnTo>
                  <a:pt x="60" y="18"/>
                </a:lnTo>
                <a:lnTo>
                  <a:pt x="64" y="24"/>
                </a:lnTo>
                <a:lnTo>
                  <a:pt x="66" y="28"/>
                </a:lnTo>
                <a:lnTo>
                  <a:pt x="68" y="34"/>
                </a:lnTo>
                <a:lnTo>
                  <a:pt x="66" y="37"/>
                </a:lnTo>
                <a:lnTo>
                  <a:pt x="66" y="43"/>
                </a:lnTo>
                <a:lnTo>
                  <a:pt x="64" y="47"/>
                </a:lnTo>
                <a:lnTo>
                  <a:pt x="60" y="51"/>
                </a:lnTo>
                <a:lnTo>
                  <a:pt x="56" y="55"/>
                </a:lnTo>
                <a:lnTo>
                  <a:pt x="54" y="57"/>
                </a:lnTo>
                <a:lnTo>
                  <a:pt x="50" y="59"/>
                </a:lnTo>
                <a:lnTo>
                  <a:pt x="47" y="59"/>
                </a:lnTo>
                <a:lnTo>
                  <a:pt x="45" y="59"/>
                </a:lnTo>
                <a:lnTo>
                  <a:pt x="43" y="59"/>
                </a:lnTo>
                <a:lnTo>
                  <a:pt x="39" y="57"/>
                </a:lnTo>
                <a:lnTo>
                  <a:pt x="37" y="55"/>
                </a:lnTo>
                <a:lnTo>
                  <a:pt x="35" y="53"/>
                </a:lnTo>
                <a:lnTo>
                  <a:pt x="31" y="49"/>
                </a:lnTo>
                <a:lnTo>
                  <a:pt x="29" y="47"/>
                </a:lnTo>
                <a:lnTo>
                  <a:pt x="25" y="43"/>
                </a:lnTo>
                <a:lnTo>
                  <a:pt x="19" y="35"/>
                </a:lnTo>
                <a:lnTo>
                  <a:pt x="13" y="30"/>
                </a:lnTo>
                <a:lnTo>
                  <a:pt x="9" y="24"/>
                </a:lnTo>
                <a:lnTo>
                  <a:pt x="5" y="18"/>
                </a:lnTo>
                <a:lnTo>
                  <a:pt x="1" y="14"/>
                </a:lnTo>
                <a:lnTo>
                  <a:pt x="0" y="10"/>
                </a:lnTo>
                <a:lnTo>
                  <a:pt x="0" y="6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181">
            <a:extLst>
              <a:ext uri="{FF2B5EF4-FFF2-40B4-BE49-F238E27FC236}">
                <a16:creationId xmlns:a16="http://schemas.microsoft.com/office/drawing/2014/main" xmlns="" id="{9BC3F0B2-68D0-4960-8B0D-A12665407DC8}"/>
              </a:ext>
            </a:extLst>
          </p:cNvPr>
          <p:cNvSpPr>
            <a:spLocks/>
          </p:cNvSpPr>
          <p:nvPr/>
        </p:nvSpPr>
        <p:spPr bwMode="auto">
          <a:xfrm>
            <a:off x="2601443" y="1247362"/>
            <a:ext cx="585347" cy="107222"/>
          </a:xfrm>
          <a:custGeom>
            <a:avLst/>
            <a:gdLst>
              <a:gd name="T0" fmla="*/ 118 w 118"/>
              <a:gd name="T1" fmla="*/ 4 h 16"/>
              <a:gd name="T2" fmla="*/ 116 w 118"/>
              <a:gd name="T3" fmla="*/ 6 h 16"/>
              <a:gd name="T4" fmla="*/ 112 w 118"/>
              <a:gd name="T5" fmla="*/ 6 h 16"/>
              <a:gd name="T6" fmla="*/ 106 w 118"/>
              <a:gd name="T7" fmla="*/ 6 h 16"/>
              <a:gd name="T8" fmla="*/ 100 w 118"/>
              <a:gd name="T9" fmla="*/ 6 h 16"/>
              <a:gd name="T10" fmla="*/ 95 w 118"/>
              <a:gd name="T11" fmla="*/ 6 h 16"/>
              <a:gd name="T12" fmla="*/ 85 w 118"/>
              <a:gd name="T13" fmla="*/ 8 h 16"/>
              <a:gd name="T14" fmla="*/ 75 w 118"/>
              <a:gd name="T15" fmla="*/ 8 h 16"/>
              <a:gd name="T16" fmla="*/ 63 w 118"/>
              <a:gd name="T17" fmla="*/ 10 h 16"/>
              <a:gd name="T18" fmla="*/ 53 w 118"/>
              <a:gd name="T19" fmla="*/ 12 h 16"/>
              <a:gd name="T20" fmla="*/ 42 w 118"/>
              <a:gd name="T21" fmla="*/ 12 h 16"/>
              <a:gd name="T22" fmla="*/ 34 w 118"/>
              <a:gd name="T23" fmla="*/ 14 h 16"/>
              <a:gd name="T24" fmla="*/ 26 w 118"/>
              <a:gd name="T25" fmla="*/ 14 h 16"/>
              <a:gd name="T26" fmla="*/ 18 w 118"/>
              <a:gd name="T27" fmla="*/ 14 h 16"/>
              <a:gd name="T28" fmla="*/ 14 w 118"/>
              <a:gd name="T29" fmla="*/ 16 h 16"/>
              <a:gd name="T30" fmla="*/ 8 w 118"/>
              <a:gd name="T31" fmla="*/ 16 h 16"/>
              <a:gd name="T32" fmla="*/ 6 w 118"/>
              <a:gd name="T33" fmla="*/ 16 h 16"/>
              <a:gd name="T34" fmla="*/ 0 w 118"/>
              <a:gd name="T35" fmla="*/ 12 h 16"/>
              <a:gd name="T36" fmla="*/ 22 w 118"/>
              <a:gd name="T37" fmla="*/ 8 h 16"/>
              <a:gd name="T38" fmla="*/ 40 w 118"/>
              <a:gd name="T39" fmla="*/ 6 h 16"/>
              <a:gd name="T40" fmla="*/ 57 w 118"/>
              <a:gd name="T41" fmla="*/ 4 h 16"/>
              <a:gd name="T42" fmla="*/ 73 w 118"/>
              <a:gd name="T43" fmla="*/ 2 h 16"/>
              <a:gd name="T44" fmla="*/ 87 w 118"/>
              <a:gd name="T45" fmla="*/ 2 h 16"/>
              <a:gd name="T46" fmla="*/ 98 w 118"/>
              <a:gd name="T47" fmla="*/ 0 h 16"/>
              <a:gd name="T48" fmla="*/ 108 w 118"/>
              <a:gd name="T49" fmla="*/ 0 h 16"/>
              <a:gd name="T50" fmla="*/ 118 w 118"/>
              <a:gd name="T51" fmla="*/ 0 h 16"/>
              <a:gd name="T52" fmla="*/ 118 w 118"/>
              <a:gd name="T53" fmla="*/ 4 h 16"/>
              <a:gd name="T54" fmla="*/ 118 w 118"/>
              <a:gd name="T55" fmla="*/ 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18" h="16">
                <a:moveTo>
                  <a:pt x="118" y="4"/>
                </a:moveTo>
                <a:lnTo>
                  <a:pt x="116" y="6"/>
                </a:lnTo>
                <a:lnTo>
                  <a:pt x="112" y="6"/>
                </a:lnTo>
                <a:lnTo>
                  <a:pt x="106" y="6"/>
                </a:lnTo>
                <a:lnTo>
                  <a:pt x="100" y="6"/>
                </a:lnTo>
                <a:lnTo>
                  <a:pt x="95" y="6"/>
                </a:lnTo>
                <a:lnTo>
                  <a:pt x="85" y="8"/>
                </a:lnTo>
                <a:lnTo>
                  <a:pt x="75" y="8"/>
                </a:lnTo>
                <a:lnTo>
                  <a:pt x="63" y="10"/>
                </a:lnTo>
                <a:lnTo>
                  <a:pt x="53" y="12"/>
                </a:lnTo>
                <a:lnTo>
                  <a:pt x="42" y="12"/>
                </a:lnTo>
                <a:lnTo>
                  <a:pt x="34" y="14"/>
                </a:lnTo>
                <a:lnTo>
                  <a:pt x="26" y="14"/>
                </a:lnTo>
                <a:lnTo>
                  <a:pt x="18" y="14"/>
                </a:lnTo>
                <a:lnTo>
                  <a:pt x="14" y="16"/>
                </a:lnTo>
                <a:lnTo>
                  <a:pt x="8" y="16"/>
                </a:lnTo>
                <a:lnTo>
                  <a:pt x="6" y="16"/>
                </a:lnTo>
                <a:lnTo>
                  <a:pt x="0" y="12"/>
                </a:lnTo>
                <a:lnTo>
                  <a:pt x="22" y="8"/>
                </a:lnTo>
                <a:lnTo>
                  <a:pt x="40" y="6"/>
                </a:lnTo>
                <a:lnTo>
                  <a:pt x="57" y="4"/>
                </a:lnTo>
                <a:lnTo>
                  <a:pt x="73" y="2"/>
                </a:lnTo>
                <a:lnTo>
                  <a:pt x="87" y="2"/>
                </a:lnTo>
                <a:lnTo>
                  <a:pt x="98" y="0"/>
                </a:lnTo>
                <a:lnTo>
                  <a:pt x="108" y="0"/>
                </a:lnTo>
                <a:lnTo>
                  <a:pt x="118" y="0"/>
                </a:lnTo>
                <a:lnTo>
                  <a:pt x="118" y="4"/>
                </a:lnTo>
                <a:lnTo>
                  <a:pt x="118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182">
            <a:extLst>
              <a:ext uri="{FF2B5EF4-FFF2-40B4-BE49-F238E27FC236}">
                <a16:creationId xmlns:a16="http://schemas.microsoft.com/office/drawing/2014/main" xmlns="" id="{5097F96B-E75A-4D7D-A44D-776DDD421E87}"/>
              </a:ext>
            </a:extLst>
          </p:cNvPr>
          <p:cNvSpPr>
            <a:spLocks/>
          </p:cNvSpPr>
          <p:nvPr/>
        </p:nvSpPr>
        <p:spPr bwMode="auto">
          <a:xfrm>
            <a:off x="2264126" y="697851"/>
            <a:ext cx="396843" cy="750558"/>
          </a:xfrm>
          <a:custGeom>
            <a:avLst/>
            <a:gdLst>
              <a:gd name="T0" fmla="*/ 12 w 78"/>
              <a:gd name="T1" fmla="*/ 26 h 112"/>
              <a:gd name="T2" fmla="*/ 8 w 78"/>
              <a:gd name="T3" fmla="*/ 22 h 112"/>
              <a:gd name="T4" fmla="*/ 4 w 78"/>
              <a:gd name="T5" fmla="*/ 16 h 112"/>
              <a:gd name="T6" fmla="*/ 2 w 78"/>
              <a:gd name="T7" fmla="*/ 12 h 112"/>
              <a:gd name="T8" fmla="*/ 0 w 78"/>
              <a:gd name="T9" fmla="*/ 8 h 112"/>
              <a:gd name="T10" fmla="*/ 2 w 78"/>
              <a:gd name="T11" fmla="*/ 4 h 112"/>
              <a:gd name="T12" fmla="*/ 4 w 78"/>
              <a:gd name="T13" fmla="*/ 2 h 112"/>
              <a:gd name="T14" fmla="*/ 8 w 78"/>
              <a:gd name="T15" fmla="*/ 0 h 112"/>
              <a:gd name="T16" fmla="*/ 14 w 78"/>
              <a:gd name="T17" fmla="*/ 0 h 112"/>
              <a:gd name="T18" fmla="*/ 21 w 78"/>
              <a:gd name="T19" fmla="*/ 0 h 112"/>
              <a:gd name="T20" fmla="*/ 25 w 78"/>
              <a:gd name="T21" fmla="*/ 0 h 112"/>
              <a:gd name="T22" fmla="*/ 31 w 78"/>
              <a:gd name="T23" fmla="*/ 2 h 112"/>
              <a:gd name="T24" fmla="*/ 37 w 78"/>
              <a:gd name="T25" fmla="*/ 2 h 112"/>
              <a:gd name="T26" fmla="*/ 43 w 78"/>
              <a:gd name="T27" fmla="*/ 4 h 112"/>
              <a:gd name="T28" fmla="*/ 49 w 78"/>
              <a:gd name="T29" fmla="*/ 4 h 112"/>
              <a:gd name="T30" fmla="*/ 57 w 78"/>
              <a:gd name="T31" fmla="*/ 6 h 112"/>
              <a:gd name="T32" fmla="*/ 59 w 78"/>
              <a:gd name="T33" fmla="*/ 18 h 112"/>
              <a:gd name="T34" fmla="*/ 61 w 78"/>
              <a:gd name="T35" fmla="*/ 32 h 112"/>
              <a:gd name="T36" fmla="*/ 65 w 78"/>
              <a:gd name="T37" fmla="*/ 46 h 112"/>
              <a:gd name="T38" fmla="*/ 70 w 78"/>
              <a:gd name="T39" fmla="*/ 59 h 112"/>
              <a:gd name="T40" fmla="*/ 72 w 78"/>
              <a:gd name="T41" fmla="*/ 67 h 112"/>
              <a:gd name="T42" fmla="*/ 74 w 78"/>
              <a:gd name="T43" fmla="*/ 73 h 112"/>
              <a:gd name="T44" fmla="*/ 76 w 78"/>
              <a:gd name="T45" fmla="*/ 79 h 112"/>
              <a:gd name="T46" fmla="*/ 76 w 78"/>
              <a:gd name="T47" fmla="*/ 85 h 112"/>
              <a:gd name="T48" fmla="*/ 78 w 78"/>
              <a:gd name="T49" fmla="*/ 89 h 112"/>
              <a:gd name="T50" fmla="*/ 78 w 78"/>
              <a:gd name="T51" fmla="*/ 95 h 112"/>
              <a:gd name="T52" fmla="*/ 78 w 78"/>
              <a:gd name="T53" fmla="*/ 97 h 112"/>
              <a:gd name="T54" fmla="*/ 78 w 78"/>
              <a:gd name="T55" fmla="*/ 100 h 112"/>
              <a:gd name="T56" fmla="*/ 78 w 78"/>
              <a:gd name="T57" fmla="*/ 106 h 112"/>
              <a:gd name="T58" fmla="*/ 76 w 78"/>
              <a:gd name="T59" fmla="*/ 110 h 112"/>
              <a:gd name="T60" fmla="*/ 72 w 78"/>
              <a:gd name="T61" fmla="*/ 112 h 112"/>
              <a:gd name="T62" fmla="*/ 66 w 78"/>
              <a:gd name="T63" fmla="*/ 112 h 112"/>
              <a:gd name="T64" fmla="*/ 65 w 78"/>
              <a:gd name="T65" fmla="*/ 112 h 112"/>
              <a:gd name="T66" fmla="*/ 61 w 78"/>
              <a:gd name="T67" fmla="*/ 110 h 112"/>
              <a:gd name="T68" fmla="*/ 57 w 78"/>
              <a:gd name="T69" fmla="*/ 106 h 112"/>
              <a:gd name="T70" fmla="*/ 55 w 78"/>
              <a:gd name="T71" fmla="*/ 102 h 112"/>
              <a:gd name="T72" fmla="*/ 51 w 78"/>
              <a:gd name="T73" fmla="*/ 97 h 112"/>
              <a:gd name="T74" fmla="*/ 47 w 78"/>
              <a:gd name="T75" fmla="*/ 91 h 112"/>
              <a:gd name="T76" fmla="*/ 43 w 78"/>
              <a:gd name="T77" fmla="*/ 83 h 112"/>
              <a:gd name="T78" fmla="*/ 41 w 78"/>
              <a:gd name="T79" fmla="*/ 73 h 112"/>
              <a:gd name="T80" fmla="*/ 37 w 78"/>
              <a:gd name="T81" fmla="*/ 63 h 112"/>
              <a:gd name="T82" fmla="*/ 33 w 78"/>
              <a:gd name="T83" fmla="*/ 55 h 112"/>
              <a:gd name="T84" fmla="*/ 29 w 78"/>
              <a:gd name="T85" fmla="*/ 50 h 112"/>
              <a:gd name="T86" fmla="*/ 25 w 78"/>
              <a:gd name="T87" fmla="*/ 42 h 112"/>
              <a:gd name="T88" fmla="*/ 21 w 78"/>
              <a:gd name="T89" fmla="*/ 38 h 112"/>
              <a:gd name="T90" fmla="*/ 18 w 78"/>
              <a:gd name="T91" fmla="*/ 32 h 112"/>
              <a:gd name="T92" fmla="*/ 16 w 78"/>
              <a:gd name="T93" fmla="*/ 30 h 112"/>
              <a:gd name="T94" fmla="*/ 12 w 78"/>
              <a:gd name="T95" fmla="*/ 26 h 112"/>
              <a:gd name="T96" fmla="*/ 12 w 78"/>
              <a:gd name="T97" fmla="*/ 26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8" h="112">
                <a:moveTo>
                  <a:pt x="12" y="26"/>
                </a:moveTo>
                <a:lnTo>
                  <a:pt x="8" y="22"/>
                </a:lnTo>
                <a:lnTo>
                  <a:pt x="4" y="16"/>
                </a:lnTo>
                <a:lnTo>
                  <a:pt x="2" y="12"/>
                </a:lnTo>
                <a:lnTo>
                  <a:pt x="0" y="8"/>
                </a:lnTo>
                <a:lnTo>
                  <a:pt x="2" y="4"/>
                </a:lnTo>
                <a:lnTo>
                  <a:pt x="4" y="2"/>
                </a:lnTo>
                <a:lnTo>
                  <a:pt x="8" y="0"/>
                </a:lnTo>
                <a:lnTo>
                  <a:pt x="14" y="0"/>
                </a:lnTo>
                <a:lnTo>
                  <a:pt x="21" y="0"/>
                </a:lnTo>
                <a:lnTo>
                  <a:pt x="25" y="0"/>
                </a:lnTo>
                <a:lnTo>
                  <a:pt x="31" y="2"/>
                </a:lnTo>
                <a:lnTo>
                  <a:pt x="37" y="2"/>
                </a:lnTo>
                <a:lnTo>
                  <a:pt x="43" y="4"/>
                </a:lnTo>
                <a:lnTo>
                  <a:pt x="49" y="4"/>
                </a:lnTo>
                <a:lnTo>
                  <a:pt x="57" y="6"/>
                </a:lnTo>
                <a:lnTo>
                  <a:pt x="59" y="18"/>
                </a:lnTo>
                <a:lnTo>
                  <a:pt x="61" y="32"/>
                </a:lnTo>
                <a:lnTo>
                  <a:pt x="65" y="46"/>
                </a:lnTo>
                <a:lnTo>
                  <a:pt x="70" y="59"/>
                </a:lnTo>
                <a:lnTo>
                  <a:pt x="72" y="67"/>
                </a:lnTo>
                <a:lnTo>
                  <a:pt x="74" y="73"/>
                </a:lnTo>
                <a:lnTo>
                  <a:pt x="76" y="79"/>
                </a:lnTo>
                <a:lnTo>
                  <a:pt x="76" y="85"/>
                </a:lnTo>
                <a:lnTo>
                  <a:pt x="78" y="89"/>
                </a:lnTo>
                <a:lnTo>
                  <a:pt x="78" y="95"/>
                </a:lnTo>
                <a:lnTo>
                  <a:pt x="78" y="97"/>
                </a:lnTo>
                <a:lnTo>
                  <a:pt x="78" y="100"/>
                </a:lnTo>
                <a:lnTo>
                  <a:pt x="78" y="106"/>
                </a:lnTo>
                <a:lnTo>
                  <a:pt x="76" y="110"/>
                </a:lnTo>
                <a:lnTo>
                  <a:pt x="72" y="112"/>
                </a:lnTo>
                <a:lnTo>
                  <a:pt x="66" y="112"/>
                </a:lnTo>
                <a:lnTo>
                  <a:pt x="65" y="112"/>
                </a:lnTo>
                <a:lnTo>
                  <a:pt x="61" y="110"/>
                </a:lnTo>
                <a:lnTo>
                  <a:pt x="57" y="106"/>
                </a:lnTo>
                <a:lnTo>
                  <a:pt x="55" y="102"/>
                </a:lnTo>
                <a:lnTo>
                  <a:pt x="51" y="97"/>
                </a:lnTo>
                <a:lnTo>
                  <a:pt x="47" y="91"/>
                </a:lnTo>
                <a:lnTo>
                  <a:pt x="43" y="83"/>
                </a:lnTo>
                <a:lnTo>
                  <a:pt x="41" y="73"/>
                </a:lnTo>
                <a:lnTo>
                  <a:pt x="37" y="63"/>
                </a:lnTo>
                <a:lnTo>
                  <a:pt x="33" y="55"/>
                </a:lnTo>
                <a:lnTo>
                  <a:pt x="29" y="50"/>
                </a:lnTo>
                <a:lnTo>
                  <a:pt x="25" y="42"/>
                </a:lnTo>
                <a:lnTo>
                  <a:pt x="21" y="38"/>
                </a:lnTo>
                <a:lnTo>
                  <a:pt x="18" y="32"/>
                </a:lnTo>
                <a:lnTo>
                  <a:pt x="16" y="30"/>
                </a:lnTo>
                <a:lnTo>
                  <a:pt x="12" y="26"/>
                </a:lnTo>
                <a:lnTo>
                  <a:pt x="12" y="2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183">
            <a:extLst>
              <a:ext uri="{FF2B5EF4-FFF2-40B4-BE49-F238E27FC236}">
                <a16:creationId xmlns:a16="http://schemas.microsoft.com/office/drawing/2014/main" xmlns="" id="{549A40D2-23C5-4BEF-8AF1-1080879D12C7}"/>
              </a:ext>
            </a:extLst>
          </p:cNvPr>
          <p:cNvSpPr>
            <a:spLocks/>
          </p:cNvSpPr>
          <p:nvPr/>
        </p:nvSpPr>
        <p:spPr bwMode="auto">
          <a:xfrm>
            <a:off x="1658943" y="1662853"/>
            <a:ext cx="287714" cy="1300077"/>
          </a:xfrm>
          <a:custGeom>
            <a:avLst/>
            <a:gdLst>
              <a:gd name="T0" fmla="*/ 8 w 59"/>
              <a:gd name="T1" fmla="*/ 176 h 194"/>
              <a:gd name="T2" fmla="*/ 4 w 59"/>
              <a:gd name="T3" fmla="*/ 168 h 194"/>
              <a:gd name="T4" fmla="*/ 2 w 59"/>
              <a:gd name="T5" fmla="*/ 162 h 194"/>
              <a:gd name="T6" fmla="*/ 0 w 59"/>
              <a:gd name="T7" fmla="*/ 158 h 194"/>
              <a:gd name="T8" fmla="*/ 0 w 59"/>
              <a:gd name="T9" fmla="*/ 155 h 194"/>
              <a:gd name="T10" fmla="*/ 0 w 59"/>
              <a:gd name="T11" fmla="*/ 153 h 194"/>
              <a:gd name="T12" fmla="*/ 2 w 59"/>
              <a:gd name="T13" fmla="*/ 149 h 194"/>
              <a:gd name="T14" fmla="*/ 4 w 59"/>
              <a:gd name="T15" fmla="*/ 143 h 194"/>
              <a:gd name="T16" fmla="*/ 6 w 59"/>
              <a:gd name="T17" fmla="*/ 135 h 194"/>
              <a:gd name="T18" fmla="*/ 8 w 59"/>
              <a:gd name="T19" fmla="*/ 127 h 194"/>
              <a:gd name="T20" fmla="*/ 10 w 59"/>
              <a:gd name="T21" fmla="*/ 117 h 194"/>
              <a:gd name="T22" fmla="*/ 12 w 59"/>
              <a:gd name="T23" fmla="*/ 105 h 194"/>
              <a:gd name="T24" fmla="*/ 14 w 59"/>
              <a:gd name="T25" fmla="*/ 94 h 194"/>
              <a:gd name="T26" fmla="*/ 16 w 59"/>
              <a:gd name="T27" fmla="*/ 86 h 194"/>
              <a:gd name="T28" fmla="*/ 16 w 59"/>
              <a:gd name="T29" fmla="*/ 76 h 194"/>
              <a:gd name="T30" fmla="*/ 16 w 59"/>
              <a:gd name="T31" fmla="*/ 66 h 194"/>
              <a:gd name="T32" fmla="*/ 16 w 59"/>
              <a:gd name="T33" fmla="*/ 56 h 194"/>
              <a:gd name="T34" fmla="*/ 16 w 59"/>
              <a:gd name="T35" fmla="*/ 43 h 194"/>
              <a:gd name="T36" fmla="*/ 16 w 59"/>
              <a:gd name="T37" fmla="*/ 29 h 194"/>
              <a:gd name="T38" fmla="*/ 16 w 59"/>
              <a:gd name="T39" fmla="*/ 15 h 194"/>
              <a:gd name="T40" fmla="*/ 16 w 59"/>
              <a:gd name="T41" fmla="*/ 0 h 194"/>
              <a:gd name="T42" fmla="*/ 26 w 59"/>
              <a:gd name="T43" fmla="*/ 4 h 194"/>
              <a:gd name="T44" fmla="*/ 34 w 59"/>
              <a:gd name="T45" fmla="*/ 5 h 194"/>
              <a:gd name="T46" fmla="*/ 40 w 59"/>
              <a:gd name="T47" fmla="*/ 9 h 194"/>
              <a:gd name="T48" fmla="*/ 46 w 59"/>
              <a:gd name="T49" fmla="*/ 13 h 194"/>
              <a:gd name="T50" fmla="*/ 51 w 59"/>
              <a:gd name="T51" fmla="*/ 15 h 194"/>
              <a:gd name="T52" fmla="*/ 55 w 59"/>
              <a:gd name="T53" fmla="*/ 17 h 194"/>
              <a:gd name="T54" fmla="*/ 57 w 59"/>
              <a:gd name="T55" fmla="*/ 21 h 194"/>
              <a:gd name="T56" fmla="*/ 59 w 59"/>
              <a:gd name="T57" fmla="*/ 23 h 194"/>
              <a:gd name="T58" fmla="*/ 59 w 59"/>
              <a:gd name="T59" fmla="*/ 25 h 194"/>
              <a:gd name="T60" fmla="*/ 59 w 59"/>
              <a:gd name="T61" fmla="*/ 29 h 194"/>
              <a:gd name="T62" fmla="*/ 59 w 59"/>
              <a:gd name="T63" fmla="*/ 35 h 194"/>
              <a:gd name="T64" fmla="*/ 59 w 59"/>
              <a:gd name="T65" fmla="*/ 45 h 194"/>
              <a:gd name="T66" fmla="*/ 59 w 59"/>
              <a:gd name="T67" fmla="*/ 55 h 194"/>
              <a:gd name="T68" fmla="*/ 59 w 59"/>
              <a:gd name="T69" fmla="*/ 64 h 194"/>
              <a:gd name="T70" fmla="*/ 57 w 59"/>
              <a:gd name="T71" fmla="*/ 78 h 194"/>
              <a:gd name="T72" fmla="*/ 57 w 59"/>
              <a:gd name="T73" fmla="*/ 94 h 194"/>
              <a:gd name="T74" fmla="*/ 55 w 59"/>
              <a:gd name="T75" fmla="*/ 107 h 194"/>
              <a:gd name="T76" fmla="*/ 53 w 59"/>
              <a:gd name="T77" fmla="*/ 121 h 194"/>
              <a:gd name="T78" fmla="*/ 51 w 59"/>
              <a:gd name="T79" fmla="*/ 133 h 194"/>
              <a:gd name="T80" fmla="*/ 49 w 59"/>
              <a:gd name="T81" fmla="*/ 145 h 194"/>
              <a:gd name="T82" fmla="*/ 49 w 59"/>
              <a:gd name="T83" fmla="*/ 155 h 194"/>
              <a:gd name="T84" fmla="*/ 47 w 59"/>
              <a:gd name="T85" fmla="*/ 162 h 194"/>
              <a:gd name="T86" fmla="*/ 46 w 59"/>
              <a:gd name="T87" fmla="*/ 170 h 194"/>
              <a:gd name="T88" fmla="*/ 44 w 59"/>
              <a:gd name="T89" fmla="*/ 176 h 194"/>
              <a:gd name="T90" fmla="*/ 42 w 59"/>
              <a:gd name="T91" fmla="*/ 180 h 194"/>
              <a:gd name="T92" fmla="*/ 40 w 59"/>
              <a:gd name="T93" fmla="*/ 182 h 194"/>
              <a:gd name="T94" fmla="*/ 38 w 59"/>
              <a:gd name="T95" fmla="*/ 186 h 194"/>
              <a:gd name="T96" fmla="*/ 36 w 59"/>
              <a:gd name="T97" fmla="*/ 188 h 194"/>
              <a:gd name="T98" fmla="*/ 34 w 59"/>
              <a:gd name="T99" fmla="*/ 190 h 194"/>
              <a:gd name="T100" fmla="*/ 32 w 59"/>
              <a:gd name="T101" fmla="*/ 192 h 194"/>
              <a:gd name="T102" fmla="*/ 30 w 59"/>
              <a:gd name="T103" fmla="*/ 194 h 194"/>
              <a:gd name="T104" fmla="*/ 28 w 59"/>
              <a:gd name="T105" fmla="*/ 194 h 194"/>
              <a:gd name="T106" fmla="*/ 26 w 59"/>
              <a:gd name="T107" fmla="*/ 194 h 194"/>
              <a:gd name="T108" fmla="*/ 22 w 59"/>
              <a:gd name="T109" fmla="*/ 192 h 194"/>
              <a:gd name="T110" fmla="*/ 20 w 59"/>
              <a:gd name="T111" fmla="*/ 192 h 194"/>
              <a:gd name="T112" fmla="*/ 18 w 59"/>
              <a:gd name="T113" fmla="*/ 190 h 194"/>
              <a:gd name="T114" fmla="*/ 16 w 59"/>
              <a:gd name="T115" fmla="*/ 188 h 194"/>
              <a:gd name="T116" fmla="*/ 12 w 59"/>
              <a:gd name="T117" fmla="*/ 184 h 194"/>
              <a:gd name="T118" fmla="*/ 10 w 59"/>
              <a:gd name="T119" fmla="*/ 180 h 194"/>
              <a:gd name="T120" fmla="*/ 8 w 59"/>
              <a:gd name="T121" fmla="*/ 176 h 194"/>
              <a:gd name="T122" fmla="*/ 8 w 59"/>
              <a:gd name="T123" fmla="*/ 176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9" h="194">
                <a:moveTo>
                  <a:pt x="8" y="176"/>
                </a:moveTo>
                <a:lnTo>
                  <a:pt x="4" y="168"/>
                </a:lnTo>
                <a:lnTo>
                  <a:pt x="2" y="162"/>
                </a:lnTo>
                <a:lnTo>
                  <a:pt x="0" y="158"/>
                </a:lnTo>
                <a:lnTo>
                  <a:pt x="0" y="155"/>
                </a:lnTo>
                <a:lnTo>
                  <a:pt x="0" y="153"/>
                </a:lnTo>
                <a:lnTo>
                  <a:pt x="2" y="149"/>
                </a:lnTo>
                <a:lnTo>
                  <a:pt x="4" y="143"/>
                </a:lnTo>
                <a:lnTo>
                  <a:pt x="6" y="135"/>
                </a:lnTo>
                <a:lnTo>
                  <a:pt x="8" y="127"/>
                </a:lnTo>
                <a:lnTo>
                  <a:pt x="10" y="117"/>
                </a:lnTo>
                <a:lnTo>
                  <a:pt x="12" y="105"/>
                </a:lnTo>
                <a:lnTo>
                  <a:pt x="14" y="94"/>
                </a:lnTo>
                <a:lnTo>
                  <a:pt x="16" y="86"/>
                </a:lnTo>
                <a:lnTo>
                  <a:pt x="16" y="76"/>
                </a:lnTo>
                <a:lnTo>
                  <a:pt x="16" y="66"/>
                </a:lnTo>
                <a:lnTo>
                  <a:pt x="16" y="56"/>
                </a:lnTo>
                <a:lnTo>
                  <a:pt x="16" y="43"/>
                </a:lnTo>
                <a:lnTo>
                  <a:pt x="16" y="29"/>
                </a:lnTo>
                <a:lnTo>
                  <a:pt x="16" y="15"/>
                </a:lnTo>
                <a:lnTo>
                  <a:pt x="16" y="0"/>
                </a:lnTo>
                <a:lnTo>
                  <a:pt x="26" y="4"/>
                </a:lnTo>
                <a:lnTo>
                  <a:pt x="34" y="5"/>
                </a:lnTo>
                <a:lnTo>
                  <a:pt x="40" y="9"/>
                </a:lnTo>
                <a:lnTo>
                  <a:pt x="46" y="13"/>
                </a:lnTo>
                <a:lnTo>
                  <a:pt x="51" y="15"/>
                </a:lnTo>
                <a:lnTo>
                  <a:pt x="55" y="17"/>
                </a:lnTo>
                <a:lnTo>
                  <a:pt x="57" y="21"/>
                </a:lnTo>
                <a:lnTo>
                  <a:pt x="59" y="23"/>
                </a:lnTo>
                <a:lnTo>
                  <a:pt x="59" y="25"/>
                </a:lnTo>
                <a:lnTo>
                  <a:pt x="59" y="29"/>
                </a:lnTo>
                <a:lnTo>
                  <a:pt x="59" y="35"/>
                </a:lnTo>
                <a:lnTo>
                  <a:pt x="59" y="45"/>
                </a:lnTo>
                <a:lnTo>
                  <a:pt x="59" y="55"/>
                </a:lnTo>
                <a:lnTo>
                  <a:pt x="59" y="64"/>
                </a:lnTo>
                <a:lnTo>
                  <a:pt x="57" y="78"/>
                </a:lnTo>
                <a:lnTo>
                  <a:pt x="57" y="94"/>
                </a:lnTo>
                <a:lnTo>
                  <a:pt x="55" y="107"/>
                </a:lnTo>
                <a:lnTo>
                  <a:pt x="53" y="121"/>
                </a:lnTo>
                <a:lnTo>
                  <a:pt x="51" y="133"/>
                </a:lnTo>
                <a:lnTo>
                  <a:pt x="49" y="145"/>
                </a:lnTo>
                <a:lnTo>
                  <a:pt x="49" y="155"/>
                </a:lnTo>
                <a:lnTo>
                  <a:pt x="47" y="162"/>
                </a:lnTo>
                <a:lnTo>
                  <a:pt x="46" y="170"/>
                </a:lnTo>
                <a:lnTo>
                  <a:pt x="44" y="176"/>
                </a:lnTo>
                <a:lnTo>
                  <a:pt x="42" y="180"/>
                </a:lnTo>
                <a:lnTo>
                  <a:pt x="40" y="182"/>
                </a:lnTo>
                <a:lnTo>
                  <a:pt x="38" y="186"/>
                </a:lnTo>
                <a:lnTo>
                  <a:pt x="36" y="188"/>
                </a:lnTo>
                <a:lnTo>
                  <a:pt x="34" y="190"/>
                </a:lnTo>
                <a:lnTo>
                  <a:pt x="32" y="192"/>
                </a:lnTo>
                <a:lnTo>
                  <a:pt x="30" y="194"/>
                </a:lnTo>
                <a:lnTo>
                  <a:pt x="28" y="194"/>
                </a:lnTo>
                <a:lnTo>
                  <a:pt x="26" y="194"/>
                </a:lnTo>
                <a:lnTo>
                  <a:pt x="22" y="192"/>
                </a:lnTo>
                <a:lnTo>
                  <a:pt x="20" y="192"/>
                </a:lnTo>
                <a:lnTo>
                  <a:pt x="18" y="190"/>
                </a:lnTo>
                <a:lnTo>
                  <a:pt x="16" y="188"/>
                </a:lnTo>
                <a:lnTo>
                  <a:pt x="12" y="184"/>
                </a:lnTo>
                <a:lnTo>
                  <a:pt x="10" y="180"/>
                </a:lnTo>
                <a:lnTo>
                  <a:pt x="8" y="176"/>
                </a:lnTo>
                <a:lnTo>
                  <a:pt x="8" y="1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185">
            <a:extLst>
              <a:ext uri="{FF2B5EF4-FFF2-40B4-BE49-F238E27FC236}">
                <a16:creationId xmlns:a16="http://schemas.microsoft.com/office/drawing/2014/main" xmlns="" id="{A3267A42-24DC-47A9-9763-55BC7C644177}"/>
              </a:ext>
            </a:extLst>
          </p:cNvPr>
          <p:cNvSpPr>
            <a:spLocks/>
          </p:cNvSpPr>
          <p:nvPr/>
        </p:nvSpPr>
        <p:spPr bwMode="auto">
          <a:xfrm>
            <a:off x="4869537" y="1456304"/>
            <a:ext cx="287714" cy="991808"/>
          </a:xfrm>
          <a:custGeom>
            <a:avLst/>
            <a:gdLst>
              <a:gd name="T0" fmla="*/ 6 w 57"/>
              <a:gd name="T1" fmla="*/ 22 h 149"/>
              <a:gd name="T2" fmla="*/ 4 w 57"/>
              <a:gd name="T3" fmla="*/ 18 h 149"/>
              <a:gd name="T4" fmla="*/ 2 w 57"/>
              <a:gd name="T5" fmla="*/ 16 h 149"/>
              <a:gd name="T6" fmla="*/ 0 w 57"/>
              <a:gd name="T7" fmla="*/ 14 h 149"/>
              <a:gd name="T8" fmla="*/ 0 w 57"/>
              <a:gd name="T9" fmla="*/ 12 h 149"/>
              <a:gd name="T10" fmla="*/ 0 w 57"/>
              <a:gd name="T11" fmla="*/ 10 h 149"/>
              <a:gd name="T12" fmla="*/ 0 w 57"/>
              <a:gd name="T13" fmla="*/ 8 h 149"/>
              <a:gd name="T14" fmla="*/ 2 w 57"/>
              <a:gd name="T15" fmla="*/ 6 h 149"/>
              <a:gd name="T16" fmla="*/ 4 w 57"/>
              <a:gd name="T17" fmla="*/ 4 h 149"/>
              <a:gd name="T18" fmla="*/ 6 w 57"/>
              <a:gd name="T19" fmla="*/ 2 h 149"/>
              <a:gd name="T20" fmla="*/ 10 w 57"/>
              <a:gd name="T21" fmla="*/ 0 h 149"/>
              <a:gd name="T22" fmla="*/ 14 w 57"/>
              <a:gd name="T23" fmla="*/ 0 h 149"/>
              <a:gd name="T24" fmla="*/ 20 w 57"/>
              <a:gd name="T25" fmla="*/ 0 h 149"/>
              <a:gd name="T26" fmla="*/ 27 w 57"/>
              <a:gd name="T27" fmla="*/ 2 h 149"/>
              <a:gd name="T28" fmla="*/ 35 w 57"/>
              <a:gd name="T29" fmla="*/ 2 h 149"/>
              <a:gd name="T30" fmla="*/ 45 w 57"/>
              <a:gd name="T31" fmla="*/ 6 h 149"/>
              <a:gd name="T32" fmla="*/ 57 w 57"/>
              <a:gd name="T33" fmla="*/ 8 h 149"/>
              <a:gd name="T34" fmla="*/ 57 w 57"/>
              <a:gd name="T35" fmla="*/ 24 h 149"/>
              <a:gd name="T36" fmla="*/ 57 w 57"/>
              <a:gd name="T37" fmla="*/ 38 h 149"/>
              <a:gd name="T38" fmla="*/ 57 w 57"/>
              <a:gd name="T39" fmla="*/ 51 h 149"/>
              <a:gd name="T40" fmla="*/ 57 w 57"/>
              <a:gd name="T41" fmla="*/ 63 h 149"/>
              <a:gd name="T42" fmla="*/ 57 w 57"/>
              <a:gd name="T43" fmla="*/ 75 h 149"/>
              <a:gd name="T44" fmla="*/ 57 w 57"/>
              <a:gd name="T45" fmla="*/ 87 h 149"/>
              <a:gd name="T46" fmla="*/ 57 w 57"/>
              <a:gd name="T47" fmla="*/ 97 h 149"/>
              <a:gd name="T48" fmla="*/ 57 w 57"/>
              <a:gd name="T49" fmla="*/ 104 h 149"/>
              <a:gd name="T50" fmla="*/ 57 w 57"/>
              <a:gd name="T51" fmla="*/ 112 h 149"/>
              <a:gd name="T52" fmla="*/ 57 w 57"/>
              <a:gd name="T53" fmla="*/ 120 h 149"/>
              <a:gd name="T54" fmla="*/ 57 w 57"/>
              <a:gd name="T55" fmla="*/ 126 h 149"/>
              <a:gd name="T56" fmla="*/ 57 w 57"/>
              <a:gd name="T57" fmla="*/ 130 h 149"/>
              <a:gd name="T58" fmla="*/ 55 w 57"/>
              <a:gd name="T59" fmla="*/ 134 h 149"/>
              <a:gd name="T60" fmla="*/ 55 w 57"/>
              <a:gd name="T61" fmla="*/ 138 h 149"/>
              <a:gd name="T62" fmla="*/ 55 w 57"/>
              <a:gd name="T63" fmla="*/ 140 h 149"/>
              <a:gd name="T64" fmla="*/ 55 w 57"/>
              <a:gd name="T65" fmla="*/ 142 h 149"/>
              <a:gd name="T66" fmla="*/ 53 w 57"/>
              <a:gd name="T67" fmla="*/ 146 h 149"/>
              <a:gd name="T68" fmla="*/ 49 w 57"/>
              <a:gd name="T69" fmla="*/ 147 h 149"/>
              <a:gd name="T70" fmla="*/ 45 w 57"/>
              <a:gd name="T71" fmla="*/ 149 h 149"/>
              <a:gd name="T72" fmla="*/ 41 w 57"/>
              <a:gd name="T73" fmla="*/ 149 h 149"/>
              <a:gd name="T74" fmla="*/ 35 w 57"/>
              <a:gd name="T75" fmla="*/ 149 h 149"/>
              <a:gd name="T76" fmla="*/ 31 w 57"/>
              <a:gd name="T77" fmla="*/ 146 h 149"/>
              <a:gd name="T78" fmla="*/ 27 w 57"/>
              <a:gd name="T79" fmla="*/ 142 h 149"/>
              <a:gd name="T80" fmla="*/ 25 w 57"/>
              <a:gd name="T81" fmla="*/ 136 h 149"/>
              <a:gd name="T82" fmla="*/ 25 w 57"/>
              <a:gd name="T83" fmla="*/ 134 h 149"/>
              <a:gd name="T84" fmla="*/ 23 w 57"/>
              <a:gd name="T85" fmla="*/ 128 h 149"/>
              <a:gd name="T86" fmla="*/ 23 w 57"/>
              <a:gd name="T87" fmla="*/ 122 h 149"/>
              <a:gd name="T88" fmla="*/ 22 w 57"/>
              <a:gd name="T89" fmla="*/ 116 h 149"/>
              <a:gd name="T90" fmla="*/ 22 w 57"/>
              <a:gd name="T91" fmla="*/ 108 h 149"/>
              <a:gd name="T92" fmla="*/ 20 w 57"/>
              <a:gd name="T93" fmla="*/ 98 h 149"/>
              <a:gd name="T94" fmla="*/ 20 w 57"/>
              <a:gd name="T95" fmla="*/ 89 h 149"/>
              <a:gd name="T96" fmla="*/ 20 w 57"/>
              <a:gd name="T97" fmla="*/ 77 h 149"/>
              <a:gd name="T98" fmla="*/ 18 w 57"/>
              <a:gd name="T99" fmla="*/ 67 h 149"/>
              <a:gd name="T100" fmla="*/ 18 w 57"/>
              <a:gd name="T101" fmla="*/ 57 h 149"/>
              <a:gd name="T102" fmla="*/ 16 w 57"/>
              <a:gd name="T103" fmla="*/ 47 h 149"/>
              <a:gd name="T104" fmla="*/ 14 w 57"/>
              <a:gd name="T105" fmla="*/ 40 h 149"/>
              <a:gd name="T106" fmla="*/ 12 w 57"/>
              <a:gd name="T107" fmla="*/ 34 h 149"/>
              <a:gd name="T108" fmla="*/ 10 w 57"/>
              <a:gd name="T109" fmla="*/ 28 h 149"/>
              <a:gd name="T110" fmla="*/ 8 w 57"/>
              <a:gd name="T111" fmla="*/ 24 h 149"/>
              <a:gd name="T112" fmla="*/ 6 w 57"/>
              <a:gd name="T113" fmla="*/ 22 h 149"/>
              <a:gd name="T114" fmla="*/ 6 w 57"/>
              <a:gd name="T115" fmla="*/ 22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7" h="149">
                <a:moveTo>
                  <a:pt x="6" y="22"/>
                </a:moveTo>
                <a:lnTo>
                  <a:pt x="4" y="18"/>
                </a:lnTo>
                <a:lnTo>
                  <a:pt x="2" y="16"/>
                </a:lnTo>
                <a:lnTo>
                  <a:pt x="0" y="14"/>
                </a:lnTo>
                <a:lnTo>
                  <a:pt x="0" y="12"/>
                </a:lnTo>
                <a:lnTo>
                  <a:pt x="0" y="10"/>
                </a:lnTo>
                <a:lnTo>
                  <a:pt x="0" y="8"/>
                </a:lnTo>
                <a:lnTo>
                  <a:pt x="2" y="6"/>
                </a:lnTo>
                <a:lnTo>
                  <a:pt x="4" y="4"/>
                </a:lnTo>
                <a:lnTo>
                  <a:pt x="6" y="2"/>
                </a:lnTo>
                <a:lnTo>
                  <a:pt x="10" y="0"/>
                </a:lnTo>
                <a:lnTo>
                  <a:pt x="14" y="0"/>
                </a:lnTo>
                <a:lnTo>
                  <a:pt x="20" y="0"/>
                </a:lnTo>
                <a:lnTo>
                  <a:pt x="27" y="2"/>
                </a:lnTo>
                <a:lnTo>
                  <a:pt x="35" y="2"/>
                </a:lnTo>
                <a:lnTo>
                  <a:pt x="45" y="6"/>
                </a:lnTo>
                <a:lnTo>
                  <a:pt x="57" y="8"/>
                </a:lnTo>
                <a:lnTo>
                  <a:pt x="57" y="24"/>
                </a:lnTo>
                <a:lnTo>
                  <a:pt x="57" y="38"/>
                </a:lnTo>
                <a:lnTo>
                  <a:pt x="57" y="51"/>
                </a:lnTo>
                <a:lnTo>
                  <a:pt x="57" y="63"/>
                </a:lnTo>
                <a:lnTo>
                  <a:pt x="57" y="75"/>
                </a:lnTo>
                <a:lnTo>
                  <a:pt x="57" y="87"/>
                </a:lnTo>
                <a:lnTo>
                  <a:pt x="57" y="97"/>
                </a:lnTo>
                <a:lnTo>
                  <a:pt x="57" y="104"/>
                </a:lnTo>
                <a:lnTo>
                  <a:pt x="57" y="112"/>
                </a:lnTo>
                <a:lnTo>
                  <a:pt x="57" y="120"/>
                </a:lnTo>
                <a:lnTo>
                  <a:pt x="57" y="126"/>
                </a:lnTo>
                <a:lnTo>
                  <a:pt x="57" y="130"/>
                </a:lnTo>
                <a:lnTo>
                  <a:pt x="55" y="134"/>
                </a:lnTo>
                <a:lnTo>
                  <a:pt x="55" y="138"/>
                </a:lnTo>
                <a:lnTo>
                  <a:pt x="55" y="140"/>
                </a:lnTo>
                <a:lnTo>
                  <a:pt x="55" y="142"/>
                </a:lnTo>
                <a:lnTo>
                  <a:pt x="53" y="146"/>
                </a:lnTo>
                <a:lnTo>
                  <a:pt x="49" y="147"/>
                </a:lnTo>
                <a:lnTo>
                  <a:pt x="45" y="149"/>
                </a:lnTo>
                <a:lnTo>
                  <a:pt x="41" y="149"/>
                </a:lnTo>
                <a:lnTo>
                  <a:pt x="35" y="149"/>
                </a:lnTo>
                <a:lnTo>
                  <a:pt x="31" y="146"/>
                </a:lnTo>
                <a:lnTo>
                  <a:pt x="27" y="142"/>
                </a:lnTo>
                <a:lnTo>
                  <a:pt x="25" y="136"/>
                </a:lnTo>
                <a:lnTo>
                  <a:pt x="25" y="134"/>
                </a:lnTo>
                <a:lnTo>
                  <a:pt x="23" y="128"/>
                </a:lnTo>
                <a:lnTo>
                  <a:pt x="23" y="122"/>
                </a:lnTo>
                <a:lnTo>
                  <a:pt x="22" y="116"/>
                </a:lnTo>
                <a:lnTo>
                  <a:pt x="22" y="108"/>
                </a:lnTo>
                <a:lnTo>
                  <a:pt x="20" y="98"/>
                </a:lnTo>
                <a:lnTo>
                  <a:pt x="20" y="89"/>
                </a:lnTo>
                <a:lnTo>
                  <a:pt x="20" y="77"/>
                </a:lnTo>
                <a:lnTo>
                  <a:pt x="18" y="67"/>
                </a:lnTo>
                <a:lnTo>
                  <a:pt x="18" y="57"/>
                </a:lnTo>
                <a:lnTo>
                  <a:pt x="16" y="47"/>
                </a:lnTo>
                <a:lnTo>
                  <a:pt x="14" y="40"/>
                </a:lnTo>
                <a:lnTo>
                  <a:pt x="12" y="34"/>
                </a:lnTo>
                <a:lnTo>
                  <a:pt x="10" y="28"/>
                </a:lnTo>
                <a:lnTo>
                  <a:pt x="8" y="24"/>
                </a:lnTo>
                <a:lnTo>
                  <a:pt x="6" y="22"/>
                </a:lnTo>
                <a:lnTo>
                  <a:pt x="6" y="2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187">
            <a:extLst>
              <a:ext uri="{FF2B5EF4-FFF2-40B4-BE49-F238E27FC236}">
                <a16:creationId xmlns:a16="http://schemas.microsoft.com/office/drawing/2014/main" xmlns="" id="{CDECEDE1-1E13-4D97-B715-6FD0EE12AD1F}"/>
              </a:ext>
            </a:extLst>
          </p:cNvPr>
          <p:cNvSpPr>
            <a:spLocks/>
          </p:cNvSpPr>
          <p:nvPr/>
        </p:nvSpPr>
        <p:spPr bwMode="auto">
          <a:xfrm>
            <a:off x="5097724" y="2126444"/>
            <a:ext cx="436528" cy="93824"/>
          </a:xfrm>
          <a:custGeom>
            <a:avLst/>
            <a:gdLst>
              <a:gd name="T0" fmla="*/ 0 w 88"/>
              <a:gd name="T1" fmla="*/ 6 h 14"/>
              <a:gd name="T2" fmla="*/ 16 w 88"/>
              <a:gd name="T3" fmla="*/ 6 h 14"/>
              <a:gd name="T4" fmla="*/ 29 w 88"/>
              <a:gd name="T5" fmla="*/ 6 h 14"/>
              <a:gd name="T6" fmla="*/ 43 w 88"/>
              <a:gd name="T7" fmla="*/ 4 h 14"/>
              <a:gd name="T8" fmla="*/ 57 w 88"/>
              <a:gd name="T9" fmla="*/ 2 h 14"/>
              <a:gd name="T10" fmla="*/ 63 w 88"/>
              <a:gd name="T11" fmla="*/ 0 h 14"/>
              <a:gd name="T12" fmla="*/ 69 w 88"/>
              <a:gd name="T13" fmla="*/ 0 h 14"/>
              <a:gd name="T14" fmla="*/ 75 w 88"/>
              <a:gd name="T15" fmla="*/ 0 h 14"/>
              <a:gd name="T16" fmla="*/ 78 w 88"/>
              <a:gd name="T17" fmla="*/ 0 h 14"/>
              <a:gd name="T18" fmla="*/ 82 w 88"/>
              <a:gd name="T19" fmla="*/ 0 h 14"/>
              <a:gd name="T20" fmla="*/ 84 w 88"/>
              <a:gd name="T21" fmla="*/ 0 h 14"/>
              <a:gd name="T22" fmla="*/ 86 w 88"/>
              <a:gd name="T23" fmla="*/ 0 h 14"/>
              <a:gd name="T24" fmla="*/ 88 w 88"/>
              <a:gd name="T25" fmla="*/ 2 h 14"/>
              <a:gd name="T26" fmla="*/ 88 w 88"/>
              <a:gd name="T27" fmla="*/ 2 h 14"/>
              <a:gd name="T28" fmla="*/ 86 w 88"/>
              <a:gd name="T29" fmla="*/ 4 h 14"/>
              <a:gd name="T30" fmla="*/ 84 w 88"/>
              <a:gd name="T31" fmla="*/ 4 h 14"/>
              <a:gd name="T32" fmla="*/ 80 w 88"/>
              <a:gd name="T33" fmla="*/ 4 h 14"/>
              <a:gd name="T34" fmla="*/ 76 w 88"/>
              <a:gd name="T35" fmla="*/ 6 h 14"/>
              <a:gd name="T36" fmla="*/ 71 w 88"/>
              <a:gd name="T37" fmla="*/ 6 h 14"/>
              <a:gd name="T38" fmla="*/ 63 w 88"/>
              <a:gd name="T39" fmla="*/ 8 h 14"/>
              <a:gd name="T40" fmla="*/ 55 w 88"/>
              <a:gd name="T41" fmla="*/ 8 h 14"/>
              <a:gd name="T42" fmla="*/ 45 w 88"/>
              <a:gd name="T43" fmla="*/ 10 h 14"/>
              <a:gd name="T44" fmla="*/ 37 w 88"/>
              <a:gd name="T45" fmla="*/ 10 h 14"/>
              <a:gd name="T46" fmla="*/ 29 w 88"/>
              <a:gd name="T47" fmla="*/ 12 h 14"/>
              <a:gd name="T48" fmla="*/ 22 w 88"/>
              <a:gd name="T49" fmla="*/ 12 h 14"/>
              <a:gd name="T50" fmla="*/ 16 w 88"/>
              <a:gd name="T51" fmla="*/ 12 h 14"/>
              <a:gd name="T52" fmla="*/ 10 w 88"/>
              <a:gd name="T53" fmla="*/ 14 h 14"/>
              <a:gd name="T54" fmla="*/ 6 w 88"/>
              <a:gd name="T55" fmla="*/ 14 h 14"/>
              <a:gd name="T56" fmla="*/ 0 w 88"/>
              <a:gd name="T57" fmla="*/ 14 h 14"/>
              <a:gd name="T58" fmla="*/ 0 w 88"/>
              <a:gd name="T59" fmla="*/ 6 h 14"/>
              <a:gd name="T60" fmla="*/ 0 w 88"/>
              <a:gd name="T61" fmla="*/ 6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88" h="14">
                <a:moveTo>
                  <a:pt x="0" y="6"/>
                </a:moveTo>
                <a:lnTo>
                  <a:pt x="16" y="6"/>
                </a:lnTo>
                <a:lnTo>
                  <a:pt x="29" y="6"/>
                </a:lnTo>
                <a:lnTo>
                  <a:pt x="43" y="4"/>
                </a:lnTo>
                <a:lnTo>
                  <a:pt x="57" y="2"/>
                </a:lnTo>
                <a:lnTo>
                  <a:pt x="63" y="0"/>
                </a:lnTo>
                <a:lnTo>
                  <a:pt x="69" y="0"/>
                </a:lnTo>
                <a:lnTo>
                  <a:pt x="75" y="0"/>
                </a:lnTo>
                <a:lnTo>
                  <a:pt x="78" y="0"/>
                </a:lnTo>
                <a:lnTo>
                  <a:pt x="82" y="0"/>
                </a:lnTo>
                <a:lnTo>
                  <a:pt x="84" y="0"/>
                </a:lnTo>
                <a:lnTo>
                  <a:pt x="86" y="0"/>
                </a:lnTo>
                <a:lnTo>
                  <a:pt x="88" y="2"/>
                </a:lnTo>
                <a:lnTo>
                  <a:pt x="88" y="2"/>
                </a:lnTo>
                <a:lnTo>
                  <a:pt x="86" y="4"/>
                </a:lnTo>
                <a:lnTo>
                  <a:pt x="84" y="4"/>
                </a:lnTo>
                <a:lnTo>
                  <a:pt x="80" y="4"/>
                </a:lnTo>
                <a:lnTo>
                  <a:pt x="76" y="6"/>
                </a:lnTo>
                <a:lnTo>
                  <a:pt x="71" y="6"/>
                </a:lnTo>
                <a:lnTo>
                  <a:pt x="63" y="8"/>
                </a:lnTo>
                <a:lnTo>
                  <a:pt x="55" y="8"/>
                </a:lnTo>
                <a:lnTo>
                  <a:pt x="45" y="10"/>
                </a:lnTo>
                <a:lnTo>
                  <a:pt x="37" y="10"/>
                </a:lnTo>
                <a:lnTo>
                  <a:pt x="29" y="12"/>
                </a:lnTo>
                <a:lnTo>
                  <a:pt x="22" y="12"/>
                </a:lnTo>
                <a:lnTo>
                  <a:pt x="16" y="12"/>
                </a:lnTo>
                <a:lnTo>
                  <a:pt x="10" y="14"/>
                </a:lnTo>
                <a:lnTo>
                  <a:pt x="6" y="14"/>
                </a:lnTo>
                <a:lnTo>
                  <a:pt x="0" y="14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188">
            <a:extLst>
              <a:ext uri="{FF2B5EF4-FFF2-40B4-BE49-F238E27FC236}">
                <a16:creationId xmlns:a16="http://schemas.microsoft.com/office/drawing/2014/main" xmlns="" id="{3838BEEC-FD29-49D9-8B4D-60B75F76A0DF}"/>
              </a:ext>
            </a:extLst>
          </p:cNvPr>
          <p:cNvSpPr>
            <a:spLocks/>
          </p:cNvSpPr>
          <p:nvPr/>
        </p:nvSpPr>
        <p:spPr bwMode="auto">
          <a:xfrm>
            <a:off x="5147327" y="799561"/>
            <a:ext cx="1071477" cy="2064033"/>
          </a:xfrm>
          <a:custGeom>
            <a:avLst/>
            <a:gdLst>
              <a:gd name="T0" fmla="*/ 196 w 215"/>
              <a:gd name="T1" fmla="*/ 6 h 308"/>
              <a:gd name="T2" fmla="*/ 204 w 215"/>
              <a:gd name="T3" fmla="*/ 10 h 308"/>
              <a:gd name="T4" fmla="*/ 209 w 215"/>
              <a:gd name="T5" fmla="*/ 14 h 308"/>
              <a:gd name="T6" fmla="*/ 213 w 215"/>
              <a:gd name="T7" fmla="*/ 18 h 308"/>
              <a:gd name="T8" fmla="*/ 215 w 215"/>
              <a:gd name="T9" fmla="*/ 22 h 308"/>
              <a:gd name="T10" fmla="*/ 213 w 215"/>
              <a:gd name="T11" fmla="*/ 30 h 308"/>
              <a:gd name="T12" fmla="*/ 211 w 215"/>
              <a:gd name="T13" fmla="*/ 36 h 308"/>
              <a:gd name="T14" fmla="*/ 209 w 215"/>
              <a:gd name="T15" fmla="*/ 44 h 308"/>
              <a:gd name="T16" fmla="*/ 208 w 215"/>
              <a:gd name="T17" fmla="*/ 53 h 308"/>
              <a:gd name="T18" fmla="*/ 204 w 215"/>
              <a:gd name="T19" fmla="*/ 65 h 308"/>
              <a:gd name="T20" fmla="*/ 196 w 215"/>
              <a:gd name="T21" fmla="*/ 106 h 308"/>
              <a:gd name="T22" fmla="*/ 188 w 215"/>
              <a:gd name="T23" fmla="*/ 138 h 308"/>
              <a:gd name="T24" fmla="*/ 174 w 215"/>
              <a:gd name="T25" fmla="*/ 171 h 308"/>
              <a:gd name="T26" fmla="*/ 155 w 215"/>
              <a:gd name="T27" fmla="*/ 204 h 308"/>
              <a:gd name="T28" fmla="*/ 143 w 215"/>
              <a:gd name="T29" fmla="*/ 222 h 308"/>
              <a:gd name="T30" fmla="*/ 117 w 215"/>
              <a:gd name="T31" fmla="*/ 247 h 308"/>
              <a:gd name="T32" fmla="*/ 90 w 215"/>
              <a:gd name="T33" fmla="*/ 269 h 308"/>
              <a:gd name="T34" fmla="*/ 59 w 215"/>
              <a:gd name="T35" fmla="*/ 287 h 308"/>
              <a:gd name="T36" fmla="*/ 31 w 215"/>
              <a:gd name="T37" fmla="*/ 298 h 308"/>
              <a:gd name="T38" fmla="*/ 17 w 215"/>
              <a:gd name="T39" fmla="*/ 306 h 308"/>
              <a:gd name="T40" fmla="*/ 8 w 215"/>
              <a:gd name="T41" fmla="*/ 308 h 308"/>
              <a:gd name="T42" fmla="*/ 2 w 215"/>
              <a:gd name="T43" fmla="*/ 308 h 308"/>
              <a:gd name="T44" fmla="*/ 0 w 215"/>
              <a:gd name="T45" fmla="*/ 304 h 308"/>
              <a:gd name="T46" fmla="*/ 2 w 215"/>
              <a:gd name="T47" fmla="*/ 300 h 308"/>
              <a:gd name="T48" fmla="*/ 8 w 215"/>
              <a:gd name="T49" fmla="*/ 295 h 308"/>
              <a:gd name="T50" fmla="*/ 17 w 215"/>
              <a:gd name="T51" fmla="*/ 287 h 308"/>
              <a:gd name="T52" fmla="*/ 39 w 215"/>
              <a:gd name="T53" fmla="*/ 273 h 308"/>
              <a:gd name="T54" fmla="*/ 66 w 215"/>
              <a:gd name="T55" fmla="*/ 251 h 308"/>
              <a:gd name="T56" fmla="*/ 94 w 215"/>
              <a:gd name="T57" fmla="*/ 224 h 308"/>
              <a:gd name="T58" fmla="*/ 117 w 215"/>
              <a:gd name="T59" fmla="*/ 191 h 308"/>
              <a:gd name="T60" fmla="*/ 131 w 215"/>
              <a:gd name="T61" fmla="*/ 163 h 308"/>
              <a:gd name="T62" fmla="*/ 139 w 215"/>
              <a:gd name="T63" fmla="*/ 142 h 308"/>
              <a:gd name="T64" fmla="*/ 145 w 215"/>
              <a:gd name="T65" fmla="*/ 118 h 308"/>
              <a:gd name="T66" fmla="*/ 151 w 215"/>
              <a:gd name="T67" fmla="*/ 93 h 308"/>
              <a:gd name="T68" fmla="*/ 157 w 215"/>
              <a:gd name="T69" fmla="*/ 67 h 308"/>
              <a:gd name="T70" fmla="*/ 159 w 215"/>
              <a:gd name="T71" fmla="*/ 47 h 308"/>
              <a:gd name="T72" fmla="*/ 159 w 215"/>
              <a:gd name="T73" fmla="*/ 30 h 308"/>
              <a:gd name="T74" fmla="*/ 159 w 215"/>
              <a:gd name="T75" fmla="*/ 20 h 308"/>
              <a:gd name="T76" fmla="*/ 155 w 215"/>
              <a:gd name="T77" fmla="*/ 12 h 308"/>
              <a:gd name="T78" fmla="*/ 153 w 215"/>
              <a:gd name="T79" fmla="*/ 8 h 308"/>
              <a:gd name="T80" fmla="*/ 155 w 215"/>
              <a:gd name="T81" fmla="*/ 4 h 308"/>
              <a:gd name="T82" fmla="*/ 159 w 215"/>
              <a:gd name="T83" fmla="*/ 0 h 308"/>
              <a:gd name="T84" fmla="*/ 170 w 215"/>
              <a:gd name="T85" fmla="*/ 0 h 308"/>
              <a:gd name="T86" fmla="*/ 180 w 215"/>
              <a:gd name="T87" fmla="*/ 0 h 308"/>
              <a:gd name="T88" fmla="*/ 190 w 215"/>
              <a:gd name="T89" fmla="*/ 4 h 3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15" h="308">
                <a:moveTo>
                  <a:pt x="190" y="4"/>
                </a:moveTo>
                <a:lnTo>
                  <a:pt x="196" y="6"/>
                </a:lnTo>
                <a:lnTo>
                  <a:pt x="200" y="8"/>
                </a:lnTo>
                <a:lnTo>
                  <a:pt x="204" y="10"/>
                </a:lnTo>
                <a:lnTo>
                  <a:pt x="208" y="12"/>
                </a:lnTo>
                <a:lnTo>
                  <a:pt x="209" y="14"/>
                </a:lnTo>
                <a:lnTo>
                  <a:pt x="211" y="16"/>
                </a:lnTo>
                <a:lnTo>
                  <a:pt x="213" y="18"/>
                </a:lnTo>
                <a:lnTo>
                  <a:pt x="215" y="20"/>
                </a:lnTo>
                <a:lnTo>
                  <a:pt x="215" y="22"/>
                </a:lnTo>
                <a:lnTo>
                  <a:pt x="215" y="26"/>
                </a:lnTo>
                <a:lnTo>
                  <a:pt x="213" y="30"/>
                </a:lnTo>
                <a:lnTo>
                  <a:pt x="211" y="34"/>
                </a:lnTo>
                <a:lnTo>
                  <a:pt x="211" y="36"/>
                </a:lnTo>
                <a:lnTo>
                  <a:pt x="209" y="40"/>
                </a:lnTo>
                <a:lnTo>
                  <a:pt x="209" y="44"/>
                </a:lnTo>
                <a:lnTo>
                  <a:pt x="208" y="47"/>
                </a:lnTo>
                <a:lnTo>
                  <a:pt x="208" y="53"/>
                </a:lnTo>
                <a:lnTo>
                  <a:pt x="206" y="59"/>
                </a:lnTo>
                <a:lnTo>
                  <a:pt x="204" y="65"/>
                </a:lnTo>
                <a:lnTo>
                  <a:pt x="204" y="73"/>
                </a:lnTo>
                <a:lnTo>
                  <a:pt x="196" y="106"/>
                </a:lnTo>
                <a:lnTo>
                  <a:pt x="192" y="122"/>
                </a:lnTo>
                <a:lnTo>
                  <a:pt x="188" y="138"/>
                </a:lnTo>
                <a:lnTo>
                  <a:pt x="182" y="153"/>
                </a:lnTo>
                <a:lnTo>
                  <a:pt x="174" y="171"/>
                </a:lnTo>
                <a:lnTo>
                  <a:pt x="164" y="189"/>
                </a:lnTo>
                <a:lnTo>
                  <a:pt x="155" y="204"/>
                </a:lnTo>
                <a:lnTo>
                  <a:pt x="149" y="214"/>
                </a:lnTo>
                <a:lnTo>
                  <a:pt x="143" y="222"/>
                </a:lnTo>
                <a:lnTo>
                  <a:pt x="129" y="236"/>
                </a:lnTo>
                <a:lnTo>
                  <a:pt x="117" y="247"/>
                </a:lnTo>
                <a:lnTo>
                  <a:pt x="106" y="259"/>
                </a:lnTo>
                <a:lnTo>
                  <a:pt x="90" y="269"/>
                </a:lnTo>
                <a:lnTo>
                  <a:pt x="74" y="279"/>
                </a:lnTo>
                <a:lnTo>
                  <a:pt x="59" y="287"/>
                </a:lnTo>
                <a:lnTo>
                  <a:pt x="39" y="295"/>
                </a:lnTo>
                <a:lnTo>
                  <a:pt x="31" y="298"/>
                </a:lnTo>
                <a:lnTo>
                  <a:pt x="23" y="302"/>
                </a:lnTo>
                <a:lnTo>
                  <a:pt x="17" y="306"/>
                </a:lnTo>
                <a:lnTo>
                  <a:pt x="12" y="308"/>
                </a:lnTo>
                <a:lnTo>
                  <a:pt x="8" y="308"/>
                </a:lnTo>
                <a:lnTo>
                  <a:pt x="4" y="308"/>
                </a:lnTo>
                <a:lnTo>
                  <a:pt x="2" y="308"/>
                </a:lnTo>
                <a:lnTo>
                  <a:pt x="0" y="306"/>
                </a:lnTo>
                <a:lnTo>
                  <a:pt x="0" y="304"/>
                </a:lnTo>
                <a:lnTo>
                  <a:pt x="0" y="302"/>
                </a:lnTo>
                <a:lnTo>
                  <a:pt x="2" y="300"/>
                </a:lnTo>
                <a:lnTo>
                  <a:pt x="4" y="296"/>
                </a:lnTo>
                <a:lnTo>
                  <a:pt x="8" y="295"/>
                </a:lnTo>
                <a:lnTo>
                  <a:pt x="12" y="291"/>
                </a:lnTo>
                <a:lnTo>
                  <a:pt x="17" y="287"/>
                </a:lnTo>
                <a:lnTo>
                  <a:pt x="23" y="283"/>
                </a:lnTo>
                <a:lnTo>
                  <a:pt x="39" y="273"/>
                </a:lnTo>
                <a:lnTo>
                  <a:pt x="53" y="263"/>
                </a:lnTo>
                <a:lnTo>
                  <a:pt x="66" y="251"/>
                </a:lnTo>
                <a:lnTo>
                  <a:pt x="80" y="238"/>
                </a:lnTo>
                <a:lnTo>
                  <a:pt x="94" y="224"/>
                </a:lnTo>
                <a:lnTo>
                  <a:pt x="106" y="208"/>
                </a:lnTo>
                <a:lnTo>
                  <a:pt x="117" y="191"/>
                </a:lnTo>
                <a:lnTo>
                  <a:pt x="127" y="173"/>
                </a:lnTo>
                <a:lnTo>
                  <a:pt x="131" y="163"/>
                </a:lnTo>
                <a:lnTo>
                  <a:pt x="135" y="153"/>
                </a:lnTo>
                <a:lnTo>
                  <a:pt x="139" y="142"/>
                </a:lnTo>
                <a:lnTo>
                  <a:pt x="143" y="130"/>
                </a:lnTo>
                <a:lnTo>
                  <a:pt x="145" y="118"/>
                </a:lnTo>
                <a:lnTo>
                  <a:pt x="149" y="106"/>
                </a:lnTo>
                <a:lnTo>
                  <a:pt x="151" y="93"/>
                </a:lnTo>
                <a:lnTo>
                  <a:pt x="155" y="81"/>
                </a:lnTo>
                <a:lnTo>
                  <a:pt x="157" y="67"/>
                </a:lnTo>
                <a:lnTo>
                  <a:pt x="159" y="57"/>
                </a:lnTo>
                <a:lnTo>
                  <a:pt x="159" y="47"/>
                </a:lnTo>
                <a:lnTo>
                  <a:pt x="159" y="38"/>
                </a:lnTo>
                <a:lnTo>
                  <a:pt x="159" y="30"/>
                </a:lnTo>
                <a:lnTo>
                  <a:pt x="159" y="24"/>
                </a:lnTo>
                <a:lnTo>
                  <a:pt x="159" y="20"/>
                </a:lnTo>
                <a:lnTo>
                  <a:pt x="157" y="16"/>
                </a:lnTo>
                <a:lnTo>
                  <a:pt x="155" y="12"/>
                </a:lnTo>
                <a:lnTo>
                  <a:pt x="153" y="8"/>
                </a:lnTo>
                <a:lnTo>
                  <a:pt x="153" y="8"/>
                </a:lnTo>
                <a:lnTo>
                  <a:pt x="155" y="6"/>
                </a:lnTo>
                <a:lnTo>
                  <a:pt x="155" y="4"/>
                </a:lnTo>
                <a:lnTo>
                  <a:pt x="157" y="2"/>
                </a:lnTo>
                <a:lnTo>
                  <a:pt x="159" y="0"/>
                </a:lnTo>
                <a:lnTo>
                  <a:pt x="164" y="0"/>
                </a:lnTo>
                <a:lnTo>
                  <a:pt x="170" y="0"/>
                </a:lnTo>
                <a:lnTo>
                  <a:pt x="174" y="0"/>
                </a:lnTo>
                <a:lnTo>
                  <a:pt x="180" y="0"/>
                </a:lnTo>
                <a:lnTo>
                  <a:pt x="184" y="2"/>
                </a:lnTo>
                <a:lnTo>
                  <a:pt x="190" y="4"/>
                </a:lnTo>
                <a:lnTo>
                  <a:pt x="19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190">
            <a:extLst>
              <a:ext uri="{FF2B5EF4-FFF2-40B4-BE49-F238E27FC236}">
                <a16:creationId xmlns:a16="http://schemas.microsoft.com/office/drawing/2014/main" xmlns="" id="{96A9A1E1-CFC2-4675-8D9A-3704E937E142}"/>
              </a:ext>
            </a:extLst>
          </p:cNvPr>
          <p:cNvSpPr>
            <a:spLocks/>
          </p:cNvSpPr>
          <p:nvPr/>
        </p:nvSpPr>
        <p:spPr bwMode="auto">
          <a:xfrm>
            <a:off x="6724783" y="2287277"/>
            <a:ext cx="486137" cy="80417"/>
          </a:xfrm>
          <a:custGeom>
            <a:avLst/>
            <a:gdLst>
              <a:gd name="T0" fmla="*/ 92 w 98"/>
              <a:gd name="T1" fmla="*/ 2 h 12"/>
              <a:gd name="T2" fmla="*/ 94 w 98"/>
              <a:gd name="T3" fmla="*/ 4 h 12"/>
              <a:gd name="T4" fmla="*/ 98 w 98"/>
              <a:gd name="T5" fmla="*/ 4 h 12"/>
              <a:gd name="T6" fmla="*/ 98 w 98"/>
              <a:gd name="T7" fmla="*/ 4 h 12"/>
              <a:gd name="T8" fmla="*/ 98 w 98"/>
              <a:gd name="T9" fmla="*/ 6 h 12"/>
              <a:gd name="T10" fmla="*/ 98 w 98"/>
              <a:gd name="T11" fmla="*/ 6 h 12"/>
              <a:gd name="T12" fmla="*/ 98 w 98"/>
              <a:gd name="T13" fmla="*/ 6 h 12"/>
              <a:gd name="T14" fmla="*/ 96 w 98"/>
              <a:gd name="T15" fmla="*/ 6 h 12"/>
              <a:gd name="T16" fmla="*/ 92 w 98"/>
              <a:gd name="T17" fmla="*/ 8 h 12"/>
              <a:gd name="T18" fmla="*/ 88 w 98"/>
              <a:gd name="T19" fmla="*/ 8 h 12"/>
              <a:gd name="T20" fmla="*/ 85 w 98"/>
              <a:gd name="T21" fmla="*/ 8 h 12"/>
              <a:gd name="T22" fmla="*/ 81 w 98"/>
              <a:gd name="T23" fmla="*/ 8 h 12"/>
              <a:gd name="T24" fmla="*/ 75 w 98"/>
              <a:gd name="T25" fmla="*/ 8 h 12"/>
              <a:gd name="T26" fmla="*/ 67 w 98"/>
              <a:gd name="T27" fmla="*/ 8 h 12"/>
              <a:gd name="T28" fmla="*/ 61 w 98"/>
              <a:gd name="T29" fmla="*/ 10 h 12"/>
              <a:gd name="T30" fmla="*/ 51 w 98"/>
              <a:gd name="T31" fmla="*/ 10 h 12"/>
              <a:gd name="T32" fmla="*/ 43 w 98"/>
              <a:gd name="T33" fmla="*/ 10 h 12"/>
              <a:gd name="T34" fmla="*/ 34 w 98"/>
              <a:gd name="T35" fmla="*/ 10 h 12"/>
              <a:gd name="T36" fmla="*/ 24 w 98"/>
              <a:gd name="T37" fmla="*/ 12 h 12"/>
              <a:gd name="T38" fmla="*/ 12 w 98"/>
              <a:gd name="T39" fmla="*/ 12 h 12"/>
              <a:gd name="T40" fmla="*/ 0 w 98"/>
              <a:gd name="T41" fmla="*/ 12 h 12"/>
              <a:gd name="T42" fmla="*/ 0 w 98"/>
              <a:gd name="T43" fmla="*/ 10 h 12"/>
              <a:gd name="T44" fmla="*/ 10 w 98"/>
              <a:gd name="T45" fmla="*/ 8 h 12"/>
              <a:gd name="T46" fmla="*/ 18 w 98"/>
              <a:gd name="T47" fmla="*/ 6 h 12"/>
              <a:gd name="T48" fmla="*/ 28 w 98"/>
              <a:gd name="T49" fmla="*/ 6 h 12"/>
              <a:gd name="T50" fmla="*/ 36 w 98"/>
              <a:gd name="T51" fmla="*/ 4 h 12"/>
              <a:gd name="T52" fmla="*/ 45 w 98"/>
              <a:gd name="T53" fmla="*/ 4 h 12"/>
              <a:gd name="T54" fmla="*/ 53 w 98"/>
              <a:gd name="T55" fmla="*/ 2 h 12"/>
              <a:gd name="T56" fmla="*/ 61 w 98"/>
              <a:gd name="T57" fmla="*/ 2 h 12"/>
              <a:gd name="T58" fmla="*/ 71 w 98"/>
              <a:gd name="T59" fmla="*/ 0 h 12"/>
              <a:gd name="T60" fmla="*/ 77 w 98"/>
              <a:gd name="T61" fmla="*/ 0 h 12"/>
              <a:gd name="T62" fmla="*/ 85 w 98"/>
              <a:gd name="T63" fmla="*/ 0 h 12"/>
              <a:gd name="T64" fmla="*/ 88 w 98"/>
              <a:gd name="T65" fmla="*/ 2 h 12"/>
              <a:gd name="T66" fmla="*/ 92 w 98"/>
              <a:gd name="T67" fmla="*/ 2 h 12"/>
              <a:gd name="T68" fmla="*/ 92 w 98"/>
              <a:gd name="T69" fmla="*/ 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8" h="12">
                <a:moveTo>
                  <a:pt x="92" y="2"/>
                </a:moveTo>
                <a:lnTo>
                  <a:pt x="94" y="4"/>
                </a:lnTo>
                <a:lnTo>
                  <a:pt x="98" y="4"/>
                </a:lnTo>
                <a:lnTo>
                  <a:pt x="98" y="4"/>
                </a:lnTo>
                <a:lnTo>
                  <a:pt x="98" y="6"/>
                </a:lnTo>
                <a:lnTo>
                  <a:pt x="98" y="6"/>
                </a:lnTo>
                <a:lnTo>
                  <a:pt x="98" y="6"/>
                </a:lnTo>
                <a:lnTo>
                  <a:pt x="96" y="6"/>
                </a:lnTo>
                <a:lnTo>
                  <a:pt x="92" y="8"/>
                </a:lnTo>
                <a:lnTo>
                  <a:pt x="88" y="8"/>
                </a:lnTo>
                <a:lnTo>
                  <a:pt x="85" y="8"/>
                </a:lnTo>
                <a:lnTo>
                  <a:pt x="81" y="8"/>
                </a:lnTo>
                <a:lnTo>
                  <a:pt x="75" y="8"/>
                </a:lnTo>
                <a:lnTo>
                  <a:pt x="67" y="8"/>
                </a:lnTo>
                <a:lnTo>
                  <a:pt x="61" y="10"/>
                </a:lnTo>
                <a:lnTo>
                  <a:pt x="51" y="10"/>
                </a:lnTo>
                <a:lnTo>
                  <a:pt x="43" y="10"/>
                </a:lnTo>
                <a:lnTo>
                  <a:pt x="34" y="10"/>
                </a:lnTo>
                <a:lnTo>
                  <a:pt x="24" y="12"/>
                </a:lnTo>
                <a:lnTo>
                  <a:pt x="12" y="12"/>
                </a:lnTo>
                <a:lnTo>
                  <a:pt x="0" y="12"/>
                </a:lnTo>
                <a:lnTo>
                  <a:pt x="0" y="10"/>
                </a:lnTo>
                <a:lnTo>
                  <a:pt x="10" y="8"/>
                </a:lnTo>
                <a:lnTo>
                  <a:pt x="18" y="6"/>
                </a:lnTo>
                <a:lnTo>
                  <a:pt x="28" y="6"/>
                </a:lnTo>
                <a:lnTo>
                  <a:pt x="36" y="4"/>
                </a:lnTo>
                <a:lnTo>
                  <a:pt x="45" y="4"/>
                </a:lnTo>
                <a:lnTo>
                  <a:pt x="53" y="2"/>
                </a:lnTo>
                <a:lnTo>
                  <a:pt x="61" y="2"/>
                </a:lnTo>
                <a:lnTo>
                  <a:pt x="71" y="0"/>
                </a:lnTo>
                <a:lnTo>
                  <a:pt x="77" y="0"/>
                </a:lnTo>
                <a:lnTo>
                  <a:pt x="85" y="0"/>
                </a:lnTo>
                <a:lnTo>
                  <a:pt x="88" y="2"/>
                </a:lnTo>
                <a:lnTo>
                  <a:pt x="92" y="2"/>
                </a:lnTo>
                <a:lnTo>
                  <a:pt x="92" y="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191">
            <a:extLst>
              <a:ext uri="{FF2B5EF4-FFF2-40B4-BE49-F238E27FC236}">
                <a16:creationId xmlns:a16="http://schemas.microsoft.com/office/drawing/2014/main" xmlns="" id="{70929F7B-6C4E-46C5-8D80-0BBE07370556}"/>
              </a:ext>
            </a:extLst>
          </p:cNvPr>
          <p:cNvSpPr>
            <a:spLocks/>
          </p:cNvSpPr>
          <p:nvPr/>
        </p:nvSpPr>
        <p:spPr bwMode="auto">
          <a:xfrm>
            <a:off x="6496602" y="1456304"/>
            <a:ext cx="287714" cy="1179447"/>
          </a:xfrm>
          <a:custGeom>
            <a:avLst/>
            <a:gdLst>
              <a:gd name="T0" fmla="*/ 2 w 57"/>
              <a:gd name="T1" fmla="*/ 2 h 177"/>
              <a:gd name="T2" fmla="*/ 6 w 57"/>
              <a:gd name="T3" fmla="*/ 0 h 177"/>
              <a:gd name="T4" fmla="*/ 12 w 57"/>
              <a:gd name="T5" fmla="*/ 0 h 177"/>
              <a:gd name="T6" fmla="*/ 20 w 57"/>
              <a:gd name="T7" fmla="*/ 0 h 177"/>
              <a:gd name="T8" fmla="*/ 32 w 57"/>
              <a:gd name="T9" fmla="*/ 0 h 177"/>
              <a:gd name="T10" fmla="*/ 39 w 57"/>
              <a:gd name="T11" fmla="*/ 4 h 177"/>
              <a:gd name="T12" fmla="*/ 45 w 57"/>
              <a:gd name="T13" fmla="*/ 6 h 177"/>
              <a:gd name="T14" fmla="*/ 49 w 57"/>
              <a:gd name="T15" fmla="*/ 8 h 177"/>
              <a:gd name="T16" fmla="*/ 51 w 57"/>
              <a:gd name="T17" fmla="*/ 10 h 177"/>
              <a:gd name="T18" fmla="*/ 51 w 57"/>
              <a:gd name="T19" fmla="*/ 16 h 177"/>
              <a:gd name="T20" fmla="*/ 53 w 57"/>
              <a:gd name="T21" fmla="*/ 30 h 177"/>
              <a:gd name="T22" fmla="*/ 53 w 57"/>
              <a:gd name="T23" fmla="*/ 47 h 177"/>
              <a:gd name="T24" fmla="*/ 55 w 57"/>
              <a:gd name="T25" fmla="*/ 71 h 177"/>
              <a:gd name="T26" fmla="*/ 57 w 57"/>
              <a:gd name="T27" fmla="*/ 93 h 177"/>
              <a:gd name="T28" fmla="*/ 57 w 57"/>
              <a:gd name="T29" fmla="*/ 110 h 177"/>
              <a:gd name="T30" fmla="*/ 57 w 57"/>
              <a:gd name="T31" fmla="*/ 122 h 177"/>
              <a:gd name="T32" fmla="*/ 57 w 57"/>
              <a:gd name="T33" fmla="*/ 140 h 177"/>
              <a:gd name="T34" fmla="*/ 55 w 57"/>
              <a:gd name="T35" fmla="*/ 155 h 177"/>
              <a:gd name="T36" fmla="*/ 53 w 57"/>
              <a:gd name="T37" fmla="*/ 169 h 177"/>
              <a:gd name="T38" fmla="*/ 45 w 57"/>
              <a:gd name="T39" fmla="*/ 175 h 177"/>
              <a:gd name="T40" fmla="*/ 35 w 57"/>
              <a:gd name="T41" fmla="*/ 175 h 177"/>
              <a:gd name="T42" fmla="*/ 28 w 57"/>
              <a:gd name="T43" fmla="*/ 171 h 177"/>
              <a:gd name="T44" fmla="*/ 24 w 57"/>
              <a:gd name="T45" fmla="*/ 163 h 177"/>
              <a:gd name="T46" fmla="*/ 22 w 57"/>
              <a:gd name="T47" fmla="*/ 151 h 177"/>
              <a:gd name="T48" fmla="*/ 22 w 57"/>
              <a:gd name="T49" fmla="*/ 140 h 177"/>
              <a:gd name="T50" fmla="*/ 20 w 57"/>
              <a:gd name="T51" fmla="*/ 128 h 177"/>
              <a:gd name="T52" fmla="*/ 20 w 57"/>
              <a:gd name="T53" fmla="*/ 112 h 177"/>
              <a:gd name="T54" fmla="*/ 18 w 57"/>
              <a:gd name="T55" fmla="*/ 93 h 177"/>
              <a:gd name="T56" fmla="*/ 16 w 57"/>
              <a:gd name="T57" fmla="*/ 71 h 177"/>
              <a:gd name="T58" fmla="*/ 14 w 57"/>
              <a:gd name="T59" fmla="*/ 53 h 177"/>
              <a:gd name="T60" fmla="*/ 10 w 57"/>
              <a:gd name="T61" fmla="*/ 40 h 177"/>
              <a:gd name="T62" fmla="*/ 6 w 57"/>
              <a:gd name="T63" fmla="*/ 28 h 177"/>
              <a:gd name="T64" fmla="*/ 2 w 57"/>
              <a:gd name="T65" fmla="*/ 18 h 177"/>
              <a:gd name="T66" fmla="*/ 0 w 57"/>
              <a:gd name="T67" fmla="*/ 8 h 177"/>
              <a:gd name="T68" fmla="*/ 0 w 57"/>
              <a:gd name="T69" fmla="*/ 4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7" h="177">
                <a:moveTo>
                  <a:pt x="0" y="4"/>
                </a:moveTo>
                <a:lnTo>
                  <a:pt x="2" y="2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6" y="0"/>
                </a:lnTo>
                <a:lnTo>
                  <a:pt x="32" y="0"/>
                </a:lnTo>
                <a:lnTo>
                  <a:pt x="35" y="2"/>
                </a:lnTo>
                <a:lnTo>
                  <a:pt x="39" y="4"/>
                </a:lnTo>
                <a:lnTo>
                  <a:pt x="43" y="4"/>
                </a:lnTo>
                <a:lnTo>
                  <a:pt x="45" y="6"/>
                </a:lnTo>
                <a:lnTo>
                  <a:pt x="47" y="6"/>
                </a:lnTo>
                <a:lnTo>
                  <a:pt x="49" y="8"/>
                </a:lnTo>
                <a:lnTo>
                  <a:pt x="49" y="8"/>
                </a:lnTo>
                <a:lnTo>
                  <a:pt x="51" y="10"/>
                </a:lnTo>
                <a:lnTo>
                  <a:pt x="51" y="12"/>
                </a:lnTo>
                <a:lnTo>
                  <a:pt x="51" y="16"/>
                </a:lnTo>
                <a:lnTo>
                  <a:pt x="53" y="22"/>
                </a:lnTo>
                <a:lnTo>
                  <a:pt x="53" y="30"/>
                </a:lnTo>
                <a:lnTo>
                  <a:pt x="53" y="38"/>
                </a:lnTo>
                <a:lnTo>
                  <a:pt x="53" y="47"/>
                </a:lnTo>
                <a:lnTo>
                  <a:pt x="55" y="59"/>
                </a:lnTo>
                <a:lnTo>
                  <a:pt x="55" y="71"/>
                </a:lnTo>
                <a:lnTo>
                  <a:pt x="55" y="83"/>
                </a:lnTo>
                <a:lnTo>
                  <a:pt x="57" y="93"/>
                </a:lnTo>
                <a:lnTo>
                  <a:pt x="57" y="100"/>
                </a:lnTo>
                <a:lnTo>
                  <a:pt x="57" y="110"/>
                </a:lnTo>
                <a:lnTo>
                  <a:pt x="57" y="116"/>
                </a:lnTo>
                <a:lnTo>
                  <a:pt x="57" y="122"/>
                </a:lnTo>
                <a:lnTo>
                  <a:pt x="57" y="128"/>
                </a:lnTo>
                <a:lnTo>
                  <a:pt x="57" y="140"/>
                </a:lnTo>
                <a:lnTo>
                  <a:pt x="57" y="147"/>
                </a:lnTo>
                <a:lnTo>
                  <a:pt x="55" y="155"/>
                </a:lnTo>
                <a:lnTo>
                  <a:pt x="55" y="163"/>
                </a:lnTo>
                <a:lnTo>
                  <a:pt x="53" y="169"/>
                </a:lnTo>
                <a:lnTo>
                  <a:pt x="49" y="173"/>
                </a:lnTo>
                <a:lnTo>
                  <a:pt x="45" y="175"/>
                </a:lnTo>
                <a:lnTo>
                  <a:pt x="41" y="177"/>
                </a:lnTo>
                <a:lnTo>
                  <a:pt x="35" y="175"/>
                </a:lnTo>
                <a:lnTo>
                  <a:pt x="32" y="173"/>
                </a:lnTo>
                <a:lnTo>
                  <a:pt x="28" y="171"/>
                </a:lnTo>
                <a:lnTo>
                  <a:pt x="26" y="167"/>
                </a:lnTo>
                <a:lnTo>
                  <a:pt x="24" y="163"/>
                </a:lnTo>
                <a:lnTo>
                  <a:pt x="22" y="157"/>
                </a:lnTo>
                <a:lnTo>
                  <a:pt x="22" y="151"/>
                </a:lnTo>
                <a:lnTo>
                  <a:pt x="22" y="144"/>
                </a:lnTo>
                <a:lnTo>
                  <a:pt x="22" y="140"/>
                </a:lnTo>
                <a:lnTo>
                  <a:pt x="20" y="134"/>
                </a:lnTo>
                <a:lnTo>
                  <a:pt x="20" y="128"/>
                </a:lnTo>
                <a:lnTo>
                  <a:pt x="20" y="120"/>
                </a:lnTo>
                <a:lnTo>
                  <a:pt x="20" y="112"/>
                </a:lnTo>
                <a:lnTo>
                  <a:pt x="18" y="104"/>
                </a:lnTo>
                <a:lnTo>
                  <a:pt x="18" y="93"/>
                </a:lnTo>
                <a:lnTo>
                  <a:pt x="16" y="83"/>
                </a:lnTo>
                <a:lnTo>
                  <a:pt x="16" y="71"/>
                </a:lnTo>
                <a:lnTo>
                  <a:pt x="14" y="61"/>
                </a:lnTo>
                <a:lnTo>
                  <a:pt x="14" y="53"/>
                </a:lnTo>
                <a:lnTo>
                  <a:pt x="12" y="46"/>
                </a:lnTo>
                <a:lnTo>
                  <a:pt x="10" y="40"/>
                </a:lnTo>
                <a:lnTo>
                  <a:pt x="8" y="34"/>
                </a:lnTo>
                <a:lnTo>
                  <a:pt x="6" y="28"/>
                </a:lnTo>
                <a:lnTo>
                  <a:pt x="6" y="24"/>
                </a:lnTo>
                <a:lnTo>
                  <a:pt x="2" y="18"/>
                </a:lnTo>
                <a:lnTo>
                  <a:pt x="0" y="14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194">
            <a:extLst>
              <a:ext uri="{FF2B5EF4-FFF2-40B4-BE49-F238E27FC236}">
                <a16:creationId xmlns:a16="http://schemas.microsoft.com/office/drawing/2014/main" xmlns="" id="{41323E34-206B-45BD-ABAF-4D838B3193BD}"/>
              </a:ext>
            </a:extLst>
          </p:cNvPr>
          <p:cNvSpPr>
            <a:spLocks/>
          </p:cNvSpPr>
          <p:nvPr/>
        </p:nvSpPr>
        <p:spPr bwMode="auto">
          <a:xfrm>
            <a:off x="9506012" y="823717"/>
            <a:ext cx="337317" cy="2117646"/>
          </a:xfrm>
          <a:custGeom>
            <a:avLst/>
            <a:gdLst>
              <a:gd name="T0" fmla="*/ 58 w 66"/>
              <a:gd name="T1" fmla="*/ 171 h 318"/>
              <a:gd name="T2" fmla="*/ 58 w 66"/>
              <a:gd name="T3" fmla="*/ 202 h 318"/>
              <a:gd name="T4" fmla="*/ 58 w 66"/>
              <a:gd name="T5" fmla="*/ 230 h 318"/>
              <a:gd name="T6" fmla="*/ 57 w 66"/>
              <a:gd name="T7" fmla="*/ 255 h 318"/>
              <a:gd name="T8" fmla="*/ 57 w 66"/>
              <a:gd name="T9" fmla="*/ 279 h 318"/>
              <a:gd name="T10" fmla="*/ 53 w 66"/>
              <a:gd name="T11" fmla="*/ 298 h 318"/>
              <a:gd name="T12" fmla="*/ 51 w 66"/>
              <a:gd name="T13" fmla="*/ 310 h 318"/>
              <a:gd name="T14" fmla="*/ 45 w 66"/>
              <a:gd name="T15" fmla="*/ 316 h 318"/>
              <a:gd name="T16" fmla="*/ 37 w 66"/>
              <a:gd name="T17" fmla="*/ 316 h 318"/>
              <a:gd name="T18" fmla="*/ 27 w 66"/>
              <a:gd name="T19" fmla="*/ 308 h 318"/>
              <a:gd name="T20" fmla="*/ 19 w 66"/>
              <a:gd name="T21" fmla="*/ 294 h 318"/>
              <a:gd name="T22" fmla="*/ 17 w 66"/>
              <a:gd name="T23" fmla="*/ 283 h 318"/>
              <a:gd name="T24" fmla="*/ 15 w 66"/>
              <a:gd name="T25" fmla="*/ 275 h 318"/>
              <a:gd name="T26" fmla="*/ 15 w 66"/>
              <a:gd name="T27" fmla="*/ 267 h 318"/>
              <a:gd name="T28" fmla="*/ 17 w 66"/>
              <a:gd name="T29" fmla="*/ 253 h 318"/>
              <a:gd name="T30" fmla="*/ 19 w 66"/>
              <a:gd name="T31" fmla="*/ 237 h 318"/>
              <a:gd name="T32" fmla="*/ 23 w 66"/>
              <a:gd name="T33" fmla="*/ 204 h 318"/>
              <a:gd name="T34" fmla="*/ 25 w 66"/>
              <a:gd name="T35" fmla="*/ 159 h 318"/>
              <a:gd name="T36" fmla="*/ 25 w 66"/>
              <a:gd name="T37" fmla="*/ 122 h 318"/>
              <a:gd name="T38" fmla="*/ 23 w 66"/>
              <a:gd name="T39" fmla="*/ 100 h 318"/>
              <a:gd name="T40" fmla="*/ 23 w 66"/>
              <a:gd name="T41" fmla="*/ 81 h 318"/>
              <a:gd name="T42" fmla="*/ 21 w 66"/>
              <a:gd name="T43" fmla="*/ 65 h 318"/>
              <a:gd name="T44" fmla="*/ 19 w 66"/>
              <a:gd name="T45" fmla="*/ 51 h 318"/>
              <a:gd name="T46" fmla="*/ 17 w 66"/>
              <a:gd name="T47" fmla="*/ 39 h 318"/>
              <a:gd name="T48" fmla="*/ 15 w 66"/>
              <a:gd name="T49" fmla="*/ 32 h 318"/>
              <a:gd name="T50" fmla="*/ 11 w 66"/>
              <a:gd name="T51" fmla="*/ 26 h 318"/>
              <a:gd name="T52" fmla="*/ 6 w 66"/>
              <a:gd name="T53" fmla="*/ 18 h 318"/>
              <a:gd name="T54" fmla="*/ 2 w 66"/>
              <a:gd name="T55" fmla="*/ 10 h 318"/>
              <a:gd name="T56" fmla="*/ 2 w 66"/>
              <a:gd name="T57" fmla="*/ 4 h 318"/>
              <a:gd name="T58" fmla="*/ 4 w 66"/>
              <a:gd name="T59" fmla="*/ 2 h 318"/>
              <a:gd name="T60" fmla="*/ 8 w 66"/>
              <a:gd name="T61" fmla="*/ 0 h 318"/>
              <a:gd name="T62" fmla="*/ 15 w 66"/>
              <a:gd name="T63" fmla="*/ 0 h 318"/>
              <a:gd name="T64" fmla="*/ 29 w 66"/>
              <a:gd name="T65" fmla="*/ 2 h 318"/>
              <a:gd name="T66" fmla="*/ 45 w 66"/>
              <a:gd name="T67" fmla="*/ 8 h 318"/>
              <a:gd name="T68" fmla="*/ 58 w 66"/>
              <a:gd name="T69" fmla="*/ 14 h 318"/>
              <a:gd name="T70" fmla="*/ 64 w 66"/>
              <a:gd name="T71" fmla="*/ 20 h 318"/>
              <a:gd name="T72" fmla="*/ 64 w 66"/>
              <a:gd name="T73" fmla="*/ 30 h 318"/>
              <a:gd name="T74" fmla="*/ 62 w 66"/>
              <a:gd name="T75" fmla="*/ 37 h 318"/>
              <a:gd name="T76" fmla="*/ 60 w 66"/>
              <a:gd name="T77" fmla="*/ 49 h 318"/>
              <a:gd name="T78" fmla="*/ 58 w 66"/>
              <a:gd name="T79" fmla="*/ 67 h 318"/>
              <a:gd name="T80" fmla="*/ 58 w 66"/>
              <a:gd name="T81" fmla="*/ 81 h 318"/>
              <a:gd name="T82" fmla="*/ 58 w 66"/>
              <a:gd name="T83" fmla="*/ 100 h 318"/>
              <a:gd name="T84" fmla="*/ 58 w 66"/>
              <a:gd name="T85" fmla="*/ 124 h 318"/>
              <a:gd name="T86" fmla="*/ 58 w 66"/>
              <a:gd name="T87" fmla="*/ 155 h 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6" h="318">
                <a:moveTo>
                  <a:pt x="58" y="155"/>
                </a:moveTo>
                <a:lnTo>
                  <a:pt x="58" y="171"/>
                </a:lnTo>
                <a:lnTo>
                  <a:pt x="58" y="187"/>
                </a:lnTo>
                <a:lnTo>
                  <a:pt x="58" y="202"/>
                </a:lnTo>
                <a:lnTo>
                  <a:pt x="58" y="216"/>
                </a:lnTo>
                <a:lnTo>
                  <a:pt x="58" y="230"/>
                </a:lnTo>
                <a:lnTo>
                  <a:pt x="58" y="243"/>
                </a:lnTo>
                <a:lnTo>
                  <a:pt x="57" y="255"/>
                </a:lnTo>
                <a:lnTo>
                  <a:pt x="57" y="267"/>
                </a:lnTo>
                <a:lnTo>
                  <a:pt x="57" y="279"/>
                </a:lnTo>
                <a:lnTo>
                  <a:pt x="55" y="288"/>
                </a:lnTo>
                <a:lnTo>
                  <a:pt x="53" y="298"/>
                </a:lnTo>
                <a:lnTo>
                  <a:pt x="51" y="304"/>
                </a:lnTo>
                <a:lnTo>
                  <a:pt x="51" y="310"/>
                </a:lnTo>
                <a:lnTo>
                  <a:pt x="49" y="314"/>
                </a:lnTo>
                <a:lnTo>
                  <a:pt x="45" y="316"/>
                </a:lnTo>
                <a:lnTo>
                  <a:pt x="43" y="318"/>
                </a:lnTo>
                <a:lnTo>
                  <a:pt x="37" y="316"/>
                </a:lnTo>
                <a:lnTo>
                  <a:pt x="31" y="314"/>
                </a:lnTo>
                <a:lnTo>
                  <a:pt x="27" y="308"/>
                </a:lnTo>
                <a:lnTo>
                  <a:pt x="23" y="302"/>
                </a:lnTo>
                <a:lnTo>
                  <a:pt x="19" y="294"/>
                </a:lnTo>
                <a:lnTo>
                  <a:pt x="17" y="288"/>
                </a:lnTo>
                <a:lnTo>
                  <a:pt x="17" y="283"/>
                </a:lnTo>
                <a:lnTo>
                  <a:pt x="15" y="277"/>
                </a:lnTo>
                <a:lnTo>
                  <a:pt x="15" y="275"/>
                </a:lnTo>
                <a:lnTo>
                  <a:pt x="15" y="271"/>
                </a:lnTo>
                <a:lnTo>
                  <a:pt x="15" y="267"/>
                </a:lnTo>
                <a:lnTo>
                  <a:pt x="15" y="261"/>
                </a:lnTo>
                <a:lnTo>
                  <a:pt x="17" y="253"/>
                </a:lnTo>
                <a:lnTo>
                  <a:pt x="17" y="245"/>
                </a:lnTo>
                <a:lnTo>
                  <a:pt x="19" y="237"/>
                </a:lnTo>
                <a:lnTo>
                  <a:pt x="21" y="226"/>
                </a:lnTo>
                <a:lnTo>
                  <a:pt x="23" y="204"/>
                </a:lnTo>
                <a:lnTo>
                  <a:pt x="23" y="183"/>
                </a:lnTo>
                <a:lnTo>
                  <a:pt x="25" y="159"/>
                </a:lnTo>
                <a:lnTo>
                  <a:pt x="25" y="134"/>
                </a:lnTo>
                <a:lnTo>
                  <a:pt x="25" y="122"/>
                </a:lnTo>
                <a:lnTo>
                  <a:pt x="23" y="112"/>
                </a:lnTo>
                <a:lnTo>
                  <a:pt x="23" y="100"/>
                </a:lnTo>
                <a:lnTo>
                  <a:pt x="23" y="90"/>
                </a:lnTo>
                <a:lnTo>
                  <a:pt x="23" y="81"/>
                </a:lnTo>
                <a:lnTo>
                  <a:pt x="21" y="73"/>
                </a:lnTo>
                <a:lnTo>
                  <a:pt x="21" y="65"/>
                </a:lnTo>
                <a:lnTo>
                  <a:pt x="21" y="57"/>
                </a:lnTo>
                <a:lnTo>
                  <a:pt x="19" y="51"/>
                </a:lnTo>
                <a:lnTo>
                  <a:pt x="19" y="45"/>
                </a:lnTo>
                <a:lnTo>
                  <a:pt x="17" y="39"/>
                </a:lnTo>
                <a:lnTo>
                  <a:pt x="15" y="36"/>
                </a:lnTo>
                <a:lnTo>
                  <a:pt x="15" y="32"/>
                </a:lnTo>
                <a:lnTo>
                  <a:pt x="13" y="28"/>
                </a:lnTo>
                <a:lnTo>
                  <a:pt x="11" y="26"/>
                </a:lnTo>
                <a:lnTo>
                  <a:pt x="10" y="22"/>
                </a:lnTo>
                <a:lnTo>
                  <a:pt x="6" y="18"/>
                </a:lnTo>
                <a:lnTo>
                  <a:pt x="2" y="14"/>
                </a:lnTo>
                <a:lnTo>
                  <a:pt x="2" y="10"/>
                </a:lnTo>
                <a:lnTo>
                  <a:pt x="0" y="6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6" y="2"/>
                </a:lnTo>
                <a:lnTo>
                  <a:pt x="8" y="0"/>
                </a:lnTo>
                <a:lnTo>
                  <a:pt x="11" y="0"/>
                </a:lnTo>
                <a:lnTo>
                  <a:pt x="15" y="0"/>
                </a:lnTo>
                <a:lnTo>
                  <a:pt x="21" y="2"/>
                </a:lnTo>
                <a:lnTo>
                  <a:pt x="29" y="2"/>
                </a:lnTo>
                <a:lnTo>
                  <a:pt x="37" y="4"/>
                </a:lnTo>
                <a:lnTo>
                  <a:pt x="45" y="8"/>
                </a:lnTo>
                <a:lnTo>
                  <a:pt x="53" y="12"/>
                </a:lnTo>
                <a:lnTo>
                  <a:pt x="58" y="14"/>
                </a:lnTo>
                <a:lnTo>
                  <a:pt x="62" y="18"/>
                </a:lnTo>
                <a:lnTo>
                  <a:pt x="64" y="20"/>
                </a:lnTo>
                <a:lnTo>
                  <a:pt x="66" y="22"/>
                </a:lnTo>
                <a:lnTo>
                  <a:pt x="64" y="30"/>
                </a:lnTo>
                <a:lnTo>
                  <a:pt x="64" y="34"/>
                </a:lnTo>
                <a:lnTo>
                  <a:pt x="62" y="37"/>
                </a:lnTo>
                <a:lnTo>
                  <a:pt x="62" y="43"/>
                </a:lnTo>
                <a:lnTo>
                  <a:pt x="60" y="49"/>
                </a:lnTo>
                <a:lnTo>
                  <a:pt x="58" y="57"/>
                </a:lnTo>
                <a:lnTo>
                  <a:pt x="58" y="67"/>
                </a:lnTo>
                <a:lnTo>
                  <a:pt x="58" y="73"/>
                </a:lnTo>
                <a:lnTo>
                  <a:pt x="58" y="81"/>
                </a:lnTo>
                <a:lnTo>
                  <a:pt x="58" y="90"/>
                </a:lnTo>
                <a:lnTo>
                  <a:pt x="58" y="100"/>
                </a:lnTo>
                <a:lnTo>
                  <a:pt x="58" y="112"/>
                </a:lnTo>
                <a:lnTo>
                  <a:pt x="58" y="124"/>
                </a:lnTo>
                <a:lnTo>
                  <a:pt x="58" y="137"/>
                </a:lnTo>
                <a:lnTo>
                  <a:pt x="58" y="155"/>
                </a:lnTo>
                <a:lnTo>
                  <a:pt x="58" y="15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195">
            <a:extLst>
              <a:ext uri="{FF2B5EF4-FFF2-40B4-BE49-F238E27FC236}">
                <a16:creationId xmlns:a16="http://schemas.microsoft.com/office/drawing/2014/main" xmlns="" id="{007D3DB1-3201-43DD-A4D2-B800C135CADE}"/>
              </a:ext>
            </a:extLst>
          </p:cNvPr>
          <p:cNvSpPr>
            <a:spLocks/>
          </p:cNvSpPr>
          <p:nvPr/>
        </p:nvSpPr>
        <p:spPr bwMode="auto">
          <a:xfrm>
            <a:off x="9982223" y="595873"/>
            <a:ext cx="347241" cy="2506332"/>
          </a:xfrm>
          <a:custGeom>
            <a:avLst/>
            <a:gdLst>
              <a:gd name="T0" fmla="*/ 60 w 68"/>
              <a:gd name="T1" fmla="*/ 39 h 374"/>
              <a:gd name="T2" fmla="*/ 58 w 68"/>
              <a:gd name="T3" fmla="*/ 49 h 374"/>
              <a:gd name="T4" fmla="*/ 58 w 68"/>
              <a:gd name="T5" fmla="*/ 59 h 374"/>
              <a:gd name="T6" fmla="*/ 58 w 68"/>
              <a:gd name="T7" fmla="*/ 67 h 374"/>
              <a:gd name="T8" fmla="*/ 58 w 68"/>
              <a:gd name="T9" fmla="*/ 78 h 374"/>
              <a:gd name="T10" fmla="*/ 57 w 68"/>
              <a:gd name="T11" fmla="*/ 92 h 374"/>
              <a:gd name="T12" fmla="*/ 57 w 68"/>
              <a:gd name="T13" fmla="*/ 112 h 374"/>
              <a:gd name="T14" fmla="*/ 57 w 68"/>
              <a:gd name="T15" fmla="*/ 133 h 374"/>
              <a:gd name="T16" fmla="*/ 57 w 68"/>
              <a:gd name="T17" fmla="*/ 161 h 374"/>
              <a:gd name="T18" fmla="*/ 57 w 68"/>
              <a:gd name="T19" fmla="*/ 190 h 374"/>
              <a:gd name="T20" fmla="*/ 57 w 68"/>
              <a:gd name="T21" fmla="*/ 223 h 374"/>
              <a:gd name="T22" fmla="*/ 57 w 68"/>
              <a:gd name="T23" fmla="*/ 253 h 374"/>
              <a:gd name="T24" fmla="*/ 57 w 68"/>
              <a:gd name="T25" fmla="*/ 280 h 374"/>
              <a:gd name="T26" fmla="*/ 57 w 68"/>
              <a:gd name="T27" fmla="*/ 304 h 374"/>
              <a:gd name="T28" fmla="*/ 57 w 68"/>
              <a:gd name="T29" fmla="*/ 321 h 374"/>
              <a:gd name="T30" fmla="*/ 57 w 68"/>
              <a:gd name="T31" fmla="*/ 337 h 374"/>
              <a:gd name="T32" fmla="*/ 57 w 68"/>
              <a:gd name="T33" fmla="*/ 349 h 374"/>
              <a:gd name="T34" fmla="*/ 55 w 68"/>
              <a:gd name="T35" fmla="*/ 357 h 374"/>
              <a:gd name="T36" fmla="*/ 53 w 68"/>
              <a:gd name="T37" fmla="*/ 367 h 374"/>
              <a:gd name="T38" fmla="*/ 47 w 68"/>
              <a:gd name="T39" fmla="*/ 374 h 374"/>
              <a:gd name="T40" fmla="*/ 37 w 68"/>
              <a:gd name="T41" fmla="*/ 374 h 374"/>
              <a:gd name="T42" fmla="*/ 29 w 68"/>
              <a:gd name="T43" fmla="*/ 367 h 374"/>
              <a:gd name="T44" fmla="*/ 23 w 68"/>
              <a:gd name="T45" fmla="*/ 355 h 374"/>
              <a:gd name="T46" fmla="*/ 17 w 68"/>
              <a:gd name="T47" fmla="*/ 343 h 374"/>
              <a:gd name="T48" fmla="*/ 15 w 68"/>
              <a:gd name="T49" fmla="*/ 335 h 374"/>
              <a:gd name="T50" fmla="*/ 15 w 68"/>
              <a:gd name="T51" fmla="*/ 327 h 374"/>
              <a:gd name="T52" fmla="*/ 15 w 68"/>
              <a:gd name="T53" fmla="*/ 316 h 374"/>
              <a:gd name="T54" fmla="*/ 15 w 68"/>
              <a:gd name="T55" fmla="*/ 302 h 374"/>
              <a:gd name="T56" fmla="*/ 17 w 68"/>
              <a:gd name="T57" fmla="*/ 276 h 374"/>
              <a:gd name="T58" fmla="*/ 21 w 68"/>
              <a:gd name="T59" fmla="*/ 239 h 374"/>
              <a:gd name="T60" fmla="*/ 21 w 68"/>
              <a:gd name="T61" fmla="*/ 208 h 374"/>
              <a:gd name="T62" fmla="*/ 21 w 68"/>
              <a:gd name="T63" fmla="*/ 190 h 374"/>
              <a:gd name="T64" fmla="*/ 21 w 68"/>
              <a:gd name="T65" fmla="*/ 174 h 374"/>
              <a:gd name="T66" fmla="*/ 21 w 68"/>
              <a:gd name="T67" fmla="*/ 161 h 374"/>
              <a:gd name="T68" fmla="*/ 21 w 68"/>
              <a:gd name="T69" fmla="*/ 149 h 374"/>
              <a:gd name="T70" fmla="*/ 21 w 68"/>
              <a:gd name="T71" fmla="*/ 135 h 374"/>
              <a:gd name="T72" fmla="*/ 21 w 68"/>
              <a:gd name="T73" fmla="*/ 118 h 374"/>
              <a:gd name="T74" fmla="*/ 19 w 68"/>
              <a:gd name="T75" fmla="*/ 94 h 374"/>
              <a:gd name="T76" fmla="*/ 17 w 68"/>
              <a:gd name="T77" fmla="*/ 70 h 374"/>
              <a:gd name="T78" fmla="*/ 15 w 68"/>
              <a:gd name="T79" fmla="*/ 49 h 374"/>
              <a:gd name="T80" fmla="*/ 13 w 68"/>
              <a:gd name="T81" fmla="*/ 33 h 374"/>
              <a:gd name="T82" fmla="*/ 10 w 68"/>
              <a:gd name="T83" fmla="*/ 23 h 374"/>
              <a:gd name="T84" fmla="*/ 4 w 68"/>
              <a:gd name="T85" fmla="*/ 18 h 374"/>
              <a:gd name="T86" fmla="*/ 0 w 68"/>
              <a:gd name="T87" fmla="*/ 8 h 374"/>
              <a:gd name="T88" fmla="*/ 4 w 68"/>
              <a:gd name="T89" fmla="*/ 2 h 374"/>
              <a:gd name="T90" fmla="*/ 8 w 68"/>
              <a:gd name="T91" fmla="*/ 0 h 374"/>
              <a:gd name="T92" fmla="*/ 13 w 68"/>
              <a:gd name="T93" fmla="*/ 0 h 374"/>
              <a:gd name="T94" fmla="*/ 23 w 68"/>
              <a:gd name="T95" fmla="*/ 0 h 374"/>
              <a:gd name="T96" fmla="*/ 39 w 68"/>
              <a:gd name="T97" fmla="*/ 4 h 374"/>
              <a:gd name="T98" fmla="*/ 55 w 68"/>
              <a:gd name="T99" fmla="*/ 12 h 374"/>
              <a:gd name="T100" fmla="*/ 64 w 68"/>
              <a:gd name="T101" fmla="*/ 19 h 374"/>
              <a:gd name="T102" fmla="*/ 68 w 68"/>
              <a:gd name="T103" fmla="*/ 25 h 374"/>
              <a:gd name="T104" fmla="*/ 60 w 68"/>
              <a:gd name="T105" fmla="*/ 35 h 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8" h="374">
                <a:moveTo>
                  <a:pt x="60" y="35"/>
                </a:moveTo>
                <a:lnTo>
                  <a:pt x="60" y="39"/>
                </a:lnTo>
                <a:lnTo>
                  <a:pt x="58" y="43"/>
                </a:lnTo>
                <a:lnTo>
                  <a:pt x="58" y="49"/>
                </a:lnTo>
                <a:lnTo>
                  <a:pt x="58" y="55"/>
                </a:lnTo>
                <a:lnTo>
                  <a:pt x="58" y="59"/>
                </a:lnTo>
                <a:lnTo>
                  <a:pt x="58" y="63"/>
                </a:lnTo>
                <a:lnTo>
                  <a:pt x="58" y="67"/>
                </a:lnTo>
                <a:lnTo>
                  <a:pt x="58" y="72"/>
                </a:lnTo>
                <a:lnTo>
                  <a:pt x="58" y="78"/>
                </a:lnTo>
                <a:lnTo>
                  <a:pt x="57" y="84"/>
                </a:lnTo>
                <a:lnTo>
                  <a:pt x="57" y="92"/>
                </a:lnTo>
                <a:lnTo>
                  <a:pt x="57" y="102"/>
                </a:lnTo>
                <a:lnTo>
                  <a:pt x="57" y="112"/>
                </a:lnTo>
                <a:lnTo>
                  <a:pt x="57" y="121"/>
                </a:lnTo>
                <a:lnTo>
                  <a:pt x="57" y="133"/>
                </a:lnTo>
                <a:lnTo>
                  <a:pt x="57" y="147"/>
                </a:lnTo>
                <a:lnTo>
                  <a:pt x="57" y="161"/>
                </a:lnTo>
                <a:lnTo>
                  <a:pt x="57" y="174"/>
                </a:lnTo>
                <a:lnTo>
                  <a:pt x="57" y="190"/>
                </a:lnTo>
                <a:lnTo>
                  <a:pt x="57" y="208"/>
                </a:lnTo>
                <a:lnTo>
                  <a:pt x="57" y="223"/>
                </a:lnTo>
                <a:lnTo>
                  <a:pt x="57" y="239"/>
                </a:lnTo>
                <a:lnTo>
                  <a:pt x="57" y="253"/>
                </a:lnTo>
                <a:lnTo>
                  <a:pt x="57" y="267"/>
                </a:lnTo>
                <a:lnTo>
                  <a:pt x="57" y="280"/>
                </a:lnTo>
                <a:lnTo>
                  <a:pt x="57" y="292"/>
                </a:lnTo>
                <a:lnTo>
                  <a:pt x="57" y="304"/>
                </a:lnTo>
                <a:lnTo>
                  <a:pt x="57" y="314"/>
                </a:lnTo>
                <a:lnTo>
                  <a:pt x="57" y="321"/>
                </a:lnTo>
                <a:lnTo>
                  <a:pt x="57" y="329"/>
                </a:lnTo>
                <a:lnTo>
                  <a:pt x="57" y="337"/>
                </a:lnTo>
                <a:lnTo>
                  <a:pt x="57" y="343"/>
                </a:lnTo>
                <a:lnTo>
                  <a:pt x="57" y="349"/>
                </a:lnTo>
                <a:lnTo>
                  <a:pt x="55" y="353"/>
                </a:lnTo>
                <a:lnTo>
                  <a:pt x="55" y="357"/>
                </a:lnTo>
                <a:lnTo>
                  <a:pt x="55" y="361"/>
                </a:lnTo>
                <a:lnTo>
                  <a:pt x="53" y="367"/>
                </a:lnTo>
                <a:lnTo>
                  <a:pt x="49" y="370"/>
                </a:lnTo>
                <a:lnTo>
                  <a:pt x="47" y="374"/>
                </a:lnTo>
                <a:lnTo>
                  <a:pt x="41" y="374"/>
                </a:lnTo>
                <a:lnTo>
                  <a:pt x="37" y="374"/>
                </a:lnTo>
                <a:lnTo>
                  <a:pt x="33" y="370"/>
                </a:lnTo>
                <a:lnTo>
                  <a:pt x="29" y="367"/>
                </a:lnTo>
                <a:lnTo>
                  <a:pt x="25" y="361"/>
                </a:lnTo>
                <a:lnTo>
                  <a:pt x="23" y="355"/>
                </a:lnTo>
                <a:lnTo>
                  <a:pt x="19" y="349"/>
                </a:lnTo>
                <a:lnTo>
                  <a:pt x="17" y="343"/>
                </a:lnTo>
                <a:lnTo>
                  <a:pt x="17" y="339"/>
                </a:lnTo>
                <a:lnTo>
                  <a:pt x="15" y="335"/>
                </a:lnTo>
                <a:lnTo>
                  <a:pt x="15" y="331"/>
                </a:lnTo>
                <a:lnTo>
                  <a:pt x="15" y="327"/>
                </a:lnTo>
                <a:lnTo>
                  <a:pt x="15" y="321"/>
                </a:lnTo>
                <a:lnTo>
                  <a:pt x="15" y="316"/>
                </a:lnTo>
                <a:lnTo>
                  <a:pt x="15" y="310"/>
                </a:lnTo>
                <a:lnTo>
                  <a:pt x="15" y="302"/>
                </a:lnTo>
                <a:lnTo>
                  <a:pt x="17" y="294"/>
                </a:lnTo>
                <a:lnTo>
                  <a:pt x="17" y="276"/>
                </a:lnTo>
                <a:lnTo>
                  <a:pt x="19" y="259"/>
                </a:lnTo>
                <a:lnTo>
                  <a:pt x="21" y="239"/>
                </a:lnTo>
                <a:lnTo>
                  <a:pt x="21" y="218"/>
                </a:lnTo>
                <a:lnTo>
                  <a:pt x="21" y="208"/>
                </a:lnTo>
                <a:lnTo>
                  <a:pt x="21" y="198"/>
                </a:lnTo>
                <a:lnTo>
                  <a:pt x="21" y="190"/>
                </a:lnTo>
                <a:lnTo>
                  <a:pt x="21" y="182"/>
                </a:lnTo>
                <a:lnTo>
                  <a:pt x="21" y="174"/>
                </a:lnTo>
                <a:lnTo>
                  <a:pt x="21" y="167"/>
                </a:lnTo>
                <a:lnTo>
                  <a:pt x="21" y="161"/>
                </a:lnTo>
                <a:lnTo>
                  <a:pt x="21" y="155"/>
                </a:lnTo>
                <a:lnTo>
                  <a:pt x="21" y="149"/>
                </a:lnTo>
                <a:lnTo>
                  <a:pt x="21" y="143"/>
                </a:lnTo>
                <a:lnTo>
                  <a:pt x="21" y="135"/>
                </a:lnTo>
                <a:lnTo>
                  <a:pt x="21" y="125"/>
                </a:lnTo>
                <a:lnTo>
                  <a:pt x="21" y="118"/>
                </a:lnTo>
                <a:lnTo>
                  <a:pt x="19" y="106"/>
                </a:lnTo>
                <a:lnTo>
                  <a:pt x="19" y="94"/>
                </a:lnTo>
                <a:lnTo>
                  <a:pt x="19" y="82"/>
                </a:lnTo>
                <a:lnTo>
                  <a:pt x="17" y="70"/>
                </a:lnTo>
                <a:lnTo>
                  <a:pt x="17" y="59"/>
                </a:lnTo>
                <a:lnTo>
                  <a:pt x="15" y="49"/>
                </a:lnTo>
                <a:lnTo>
                  <a:pt x="15" y="41"/>
                </a:lnTo>
                <a:lnTo>
                  <a:pt x="13" y="33"/>
                </a:lnTo>
                <a:lnTo>
                  <a:pt x="11" y="27"/>
                </a:lnTo>
                <a:lnTo>
                  <a:pt x="10" y="23"/>
                </a:lnTo>
                <a:lnTo>
                  <a:pt x="8" y="21"/>
                </a:lnTo>
                <a:lnTo>
                  <a:pt x="4" y="18"/>
                </a:lnTo>
                <a:lnTo>
                  <a:pt x="2" y="14"/>
                </a:lnTo>
                <a:lnTo>
                  <a:pt x="0" y="8"/>
                </a:lnTo>
                <a:lnTo>
                  <a:pt x="2" y="4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11" y="0"/>
                </a:lnTo>
                <a:lnTo>
                  <a:pt x="13" y="0"/>
                </a:lnTo>
                <a:lnTo>
                  <a:pt x="19" y="0"/>
                </a:lnTo>
                <a:lnTo>
                  <a:pt x="23" y="0"/>
                </a:lnTo>
                <a:lnTo>
                  <a:pt x="31" y="2"/>
                </a:lnTo>
                <a:lnTo>
                  <a:pt x="39" y="4"/>
                </a:lnTo>
                <a:lnTo>
                  <a:pt x="47" y="8"/>
                </a:lnTo>
                <a:lnTo>
                  <a:pt x="55" y="12"/>
                </a:lnTo>
                <a:lnTo>
                  <a:pt x="60" y="16"/>
                </a:lnTo>
                <a:lnTo>
                  <a:pt x="64" y="19"/>
                </a:lnTo>
                <a:lnTo>
                  <a:pt x="66" y="21"/>
                </a:lnTo>
                <a:lnTo>
                  <a:pt x="68" y="25"/>
                </a:lnTo>
                <a:lnTo>
                  <a:pt x="60" y="35"/>
                </a:lnTo>
                <a:lnTo>
                  <a:pt x="60" y="3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196">
            <a:extLst>
              <a:ext uri="{FF2B5EF4-FFF2-40B4-BE49-F238E27FC236}">
                <a16:creationId xmlns:a16="http://schemas.microsoft.com/office/drawing/2014/main" xmlns="" id="{15783B7E-3559-4FF8-AE7F-CFC11CA3F2C3}"/>
              </a:ext>
            </a:extLst>
          </p:cNvPr>
          <p:cNvSpPr>
            <a:spLocks/>
          </p:cNvSpPr>
          <p:nvPr/>
        </p:nvSpPr>
        <p:spPr bwMode="auto">
          <a:xfrm>
            <a:off x="9277823" y="1359830"/>
            <a:ext cx="406767" cy="120629"/>
          </a:xfrm>
          <a:custGeom>
            <a:avLst/>
            <a:gdLst>
              <a:gd name="T0" fmla="*/ 9 w 82"/>
              <a:gd name="T1" fmla="*/ 13 h 17"/>
              <a:gd name="T2" fmla="*/ 6 w 82"/>
              <a:gd name="T3" fmla="*/ 13 h 17"/>
              <a:gd name="T4" fmla="*/ 2 w 82"/>
              <a:gd name="T5" fmla="*/ 11 h 17"/>
              <a:gd name="T6" fmla="*/ 2 w 82"/>
              <a:gd name="T7" fmla="*/ 11 h 17"/>
              <a:gd name="T8" fmla="*/ 0 w 82"/>
              <a:gd name="T9" fmla="*/ 11 h 17"/>
              <a:gd name="T10" fmla="*/ 2 w 82"/>
              <a:gd name="T11" fmla="*/ 11 h 17"/>
              <a:gd name="T12" fmla="*/ 2 w 82"/>
              <a:gd name="T13" fmla="*/ 11 h 17"/>
              <a:gd name="T14" fmla="*/ 4 w 82"/>
              <a:gd name="T15" fmla="*/ 11 h 17"/>
              <a:gd name="T16" fmla="*/ 8 w 82"/>
              <a:gd name="T17" fmla="*/ 11 h 17"/>
              <a:gd name="T18" fmla="*/ 11 w 82"/>
              <a:gd name="T19" fmla="*/ 11 h 17"/>
              <a:gd name="T20" fmla="*/ 15 w 82"/>
              <a:gd name="T21" fmla="*/ 9 h 17"/>
              <a:gd name="T22" fmla="*/ 19 w 82"/>
              <a:gd name="T23" fmla="*/ 9 h 17"/>
              <a:gd name="T24" fmla="*/ 25 w 82"/>
              <a:gd name="T25" fmla="*/ 7 h 17"/>
              <a:gd name="T26" fmla="*/ 37 w 82"/>
              <a:gd name="T27" fmla="*/ 5 h 17"/>
              <a:gd name="T28" fmla="*/ 51 w 82"/>
              <a:gd name="T29" fmla="*/ 4 h 17"/>
              <a:gd name="T30" fmla="*/ 64 w 82"/>
              <a:gd name="T31" fmla="*/ 2 h 17"/>
              <a:gd name="T32" fmla="*/ 82 w 82"/>
              <a:gd name="T33" fmla="*/ 0 h 17"/>
              <a:gd name="T34" fmla="*/ 80 w 82"/>
              <a:gd name="T35" fmla="*/ 2 h 17"/>
              <a:gd name="T36" fmla="*/ 80 w 82"/>
              <a:gd name="T37" fmla="*/ 4 h 17"/>
              <a:gd name="T38" fmla="*/ 78 w 82"/>
              <a:gd name="T39" fmla="*/ 4 h 17"/>
              <a:gd name="T40" fmla="*/ 74 w 82"/>
              <a:gd name="T41" fmla="*/ 5 h 17"/>
              <a:gd name="T42" fmla="*/ 70 w 82"/>
              <a:gd name="T43" fmla="*/ 7 h 17"/>
              <a:gd name="T44" fmla="*/ 64 w 82"/>
              <a:gd name="T45" fmla="*/ 7 h 17"/>
              <a:gd name="T46" fmla="*/ 58 w 82"/>
              <a:gd name="T47" fmla="*/ 9 h 17"/>
              <a:gd name="T48" fmla="*/ 53 w 82"/>
              <a:gd name="T49" fmla="*/ 11 h 17"/>
              <a:gd name="T50" fmla="*/ 45 w 82"/>
              <a:gd name="T51" fmla="*/ 13 h 17"/>
              <a:gd name="T52" fmla="*/ 39 w 82"/>
              <a:gd name="T53" fmla="*/ 13 h 17"/>
              <a:gd name="T54" fmla="*/ 33 w 82"/>
              <a:gd name="T55" fmla="*/ 15 h 17"/>
              <a:gd name="T56" fmla="*/ 29 w 82"/>
              <a:gd name="T57" fmla="*/ 15 h 17"/>
              <a:gd name="T58" fmla="*/ 25 w 82"/>
              <a:gd name="T59" fmla="*/ 17 h 17"/>
              <a:gd name="T60" fmla="*/ 23 w 82"/>
              <a:gd name="T61" fmla="*/ 17 h 17"/>
              <a:gd name="T62" fmla="*/ 21 w 82"/>
              <a:gd name="T63" fmla="*/ 17 h 17"/>
              <a:gd name="T64" fmla="*/ 21 w 82"/>
              <a:gd name="T65" fmla="*/ 17 h 17"/>
              <a:gd name="T66" fmla="*/ 19 w 82"/>
              <a:gd name="T67" fmla="*/ 17 h 17"/>
              <a:gd name="T68" fmla="*/ 17 w 82"/>
              <a:gd name="T69" fmla="*/ 17 h 17"/>
              <a:gd name="T70" fmla="*/ 13 w 82"/>
              <a:gd name="T71" fmla="*/ 15 h 17"/>
              <a:gd name="T72" fmla="*/ 9 w 82"/>
              <a:gd name="T73" fmla="*/ 13 h 17"/>
              <a:gd name="T74" fmla="*/ 9 w 82"/>
              <a:gd name="T75" fmla="*/ 13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2" h="17">
                <a:moveTo>
                  <a:pt x="9" y="13"/>
                </a:moveTo>
                <a:lnTo>
                  <a:pt x="6" y="13"/>
                </a:lnTo>
                <a:lnTo>
                  <a:pt x="2" y="11"/>
                </a:lnTo>
                <a:lnTo>
                  <a:pt x="2" y="11"/>
                </a:lnTo>
                <a:lnTo>
                  <a:pt x="0" y="11"/>
                </a:lnTo>
                <a:lnTo>
                  <a:pt x="2" y="11"/>
                </a:lnTo>
                <a:lnTo>
                  <a:pt x="2" y="11"/>
                </a:lnTo>
                <a:lnTo>
                  <a:pt x="4" y="11"/>
                </a:lnTo>
                <a:lnTo>
                  <a:pt x="8" y="11"/>
                </a:lnTo>
                <a:lnTo>
                  <a:pt x="11" y="11"/>
                </a:lnTo>
                <a:lnTo>
                  <a:pt x="15" y="9"/>
                </a:lnTo>
                <a:lnTo>
                  <a:pt x="19" y="9"/>
                </a:lnTo>
                <a:lnTo>
                  <a:pt x="25" y="7"/>
                </a:lnTo>
                <a:lnTo>
                  <a:pt x="37" y="5"/>
                </a:lnTo>
                <a:lnTo>
                  <a:pt x="51" y="4"/>
                </a:lnTo>
                <a:lnTo>
                  <a:pt x="64" y="2"/>
                </a:lnTo>
                <a:lnTo>
                  <a:pt x="82" y="0"/>
                </a:lnTo>
                <a:lnTo>
                  <a:pt x="80" y="2"/>
                </a:lnTo>
                <a:lnTo>
                  <a:pt x="80" y="4"/>
                </a:lnTo>
                <a:lnTo>
                  <a:pt x="78" y="4"/>
                </a:lnTo>
                <a:lnTo>
                  <a:pt x="74" y="5"/>
                </a:lnTo>
                <a:lnTo>
                  <a:pt x="70" y="7"/>
                </a:lnTo>
                <a:lnTo>
                  <a:pt x="64" y="7"/>
                </a:lnTo>
                <a:lnTo>
                  <a:pt x="58" y="9"/>
                </a:lnTo>
                <a:lnTo>
                  <a:pt x="53" y="11"/>
                </a:lnTo>
                <a:lnTo>
                  <a:pt x="45" y="13"/>
                </a:lnTo>
                <a:lnTo>
                  <a:pt x="39" y="13"/>
                </a:lnTo>
                <a:lnTo>
                  <a:pt x="33" y="15"/>
                </a:lnTo>
                <a:lnTo>
                  <a:pt x="29" y="15"/>
                </a:lnTo>
                <a:lnTo>
                  <a:pt x="25" y="17"/>
                </a:lnTo>
                <a:lnTo>
                  <a:pt x="23" y="17"/>
                </a:lnTo>
                <a:lnTo>
                  <a:pt x="21" y="17"/>
                </a:lnTo>
                <a:lnTo>
                  <a:pt x="21" y="17"/>
                </a:lnTo>
                <a:lnTo>
                  <a:pt x="19" y="17"/>
                </a:lnTo>
                <a:lnTo>
                  <a:pt x="17" y="17"/>
                </a:lnTo>
                <a:lnTo>
                  <a:pt x="13" y="15"/>
                </a:lnTo>
                <a:lnTo>
                  <a:pt x="9" y="13"/>
                </a:lnTo>
                <a:lnTo>
                  <a:pt x="9" y="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197">
            <a:extLst>
              <a:ext uri="{FF2B5EF4-FFF2-40B4-BE49-F238E27FC236}">
                <a16:creationId xmlns:a16="http://schemas.microsoft.com/office/drawing/2014/main" xmlns="" id="{F02DD31D-3E37-457D-AA27-E85CBB41A251}"/>
              </a:ext>
            </a:extLst>
          </p:cNvPr>
          <p:cNvSpPr>
            <a:spLocks/>
          </p:cNvSpPr>
          <p:nvPr/>
        </p:nvSpPr>
        <p:spPr bwMode="auto">
          <a:xfrm>
            <a:off x="9277823" y="1761914"/>
            <a:ext cx="426610" cy="80417"/>
          </a:xfrm>
          <a:custGeom>
            <a:avLst/>
            <a:gdLst>
              <a:gd name="T0" fmla="*/ 23 w 86"/>
              <a:gd name="T1" fmla="*/ 2 h 12"/>
              <a:gd name="T2" fmla="*/ 27 w 86"/>
              <a:gd name="T3" fmla="*/ 2 h 12"/>
              <a:gd name="T4" fmla="*/ 33 w 86"/>
              <a:gd name="T5" fmla="*/ 2 h 12"/>
              <a:gd name="T6" fmla="*/ 41 w 86"/>
              <a:gd name="T7" fmla="*/ 2 h 12"/>
              <a:gd name="T8" fmla="*/ 47 w 86"/>
              <a:gd name="T9" fmla="*/ 0 h 12"/>
              <a:gd name="T10" fmla="*/ 57 w 86"/>
              <a:gd name="T11" fmla="*/ 0 h 12"/>
              <a:gd name="T12" fmla="*/ 64 w 86"/>
              <a:gd name="T13" fmla="*/ 0 h 12"/>
              <a:gd name="T14" fmla="*/ 74 w 86"/>
              <a:gd name="T15" fmla="*/ 0 h 12"/>
              <a:gd name="T16" fmla="*/ 86 w 86"/>
              <a:gd name="T17" fmla="*/ 0 h 12"/>
              <a:gd name="T18" fmla="*/ 86 w 86"/>
              <a:gd name="T19" fmla="*/ 4 h 12"/>
              <a:gd name="T20" fmla="*/ 72 w 86"/>
              <a:gd name="T21" fmla="*/ 6 h 12"/>
              <a:gd name="T22" fmla="*/ 60 w 86"/>
              <a:gd name="T23" fmla="*/ 8 h 12"/>
              <a:gd name="T24" fmla="*/ 51 w 86"/>
              <a:gd name="T25" fmla="*/ 10 h 12"/>
              <a:gd name="T26" fmla="*/ 41 w 86"/>
              <a:gd name="T27" fmla="*/ 10 h 12"/>
              <a:gd name="T28" fmla="*/ 33 w 86"/>
              <a:gd name="T29" fmla="*/ 10 h 12"/>
              <a:gd name="T30" fmla="*/ 29 w 86"/>
              <a:gd name="T31" fmla="*/ 10 h 12"/>
              <a:gd name="T32" fmla="*/ 25 w 86"/>
              <a:gd name="T33" fmla="*/ 12 h 12"/>
              <a:gd name="T34" fmla="*/ 23 w 86"/>
              <a:gd name="T35" fmla="*/ 12 h 12"/>
              <a:gd name="T36" fmla="*/ 21 w 86"/>
              <a:gd name="T37" fmla="*/ 12 h 12"/>
              <a:gd name="T38" fmla="*/ 17 w 86"/>
              <a:gd name="T39" fmla="*/ 10 h 12"/>
              <a:gd name="T40" fmla="*/ 13 w 86"/>
              <a:gd name="T41" fmla="*/ 10 h 12"/>
              <a:gd name="T42" fmla="*/ 9 w 86"/>
              <a:gd name="T43" fmla="*/ 8 h 12"/>
              <a:gd name="T44" fmla="*/ 6 w 86"/>
              <a:gd name="T45" fmla="*/ 6 h 12"/>
              <a:gd name="T46" fmla="*/ 2 w 86"/>
              <a:gd name="T47" fmla="*/ 6 h 12"/>
              <a:gd name="T48" fmla="*/ 2 w 86"/>
              <a:gd name="T49" fmla="*/ 4 h 12"/>
              <a:gd name="T50" fmla="*/ 0 w 86"/>
              <a:gd name="T51" fmla="*/ 4 h 12"/>
              <a:gd name="T52" fmla="*/ 0 w 86"/>
              <a:gd name="T53" fmla="*/ 6 h 12"/>
              <a:gd name="T54" fmla="*/ 2 w 86"/>
              <a:gd name="T55" fmla="*/ 6 h 12"/>
              <a:gd name="T56" fmla="*/ 2 w 86"/>
              <a:gd name="T57" fmla="*/ 6 h 12"/>
              <a:gd name="T58" fmla="*/ 4 w 86"/>
              <a:gd name="T59" fmla="*/ 6 h 12"/>
              <a:gd name="T60" fmla="*/ 6 w 86"/>
              <a:gd name="T61" fmla="*/ 6 h 12"/>
              <a:gd name="T62" fmla="*/ 9 w 86"/>
              <a:gd name="T63" fmla="*/ 6 h 12"/>
              <a:gd name="T64" fmla="*/ 15 w 86"/>
              <a:gd name="T65" fmla="*/ 4 h 12"/>
              <a:gd name="T66" fmla="*/ 23 w 86"/>
              <a:gd name="T67" fmla="*/ 2 h 12"/>
              <a:gd name="T68" fmla="*/ 23 w 86"/>
              <a:gd name="T69" fmla="*/ 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6" h="12">
                <a:moveTo>
                  <a:pt x="23" y="2"/>
                </a:moveTo>
                <a:lnTo>
                  <a:pt x="27" y="2"/>
                </a:lnTo>
                <a:lnTo>
                  <a:pt x="33" y="2"/>
                </a:lnTo>
                <a:lnTo>
                  <a:pt x="41" y="2"/>
                </a:lnTo>
                <a:lnTo>
                  <a:pt x="47" y="0"/>
                </a:lnTo>
                <a:lnTo>
                  <a:pt x="57" y="0"/>
                </a:lnTo>
                <a:lnTo>
                  <a:pt x="64" y="0"/>
                </a:lnTo>
                <a:lnTo>
                  <a:pt x="74" y="0"/>
                </a:lnTo>
                <a:lnTo>
                  <a:pt x="86" y="0"/>
                </a:lnTo>
                <a:lnTo>
                  <a:pt x="86" y="4"/>
                </a:lnTo>
                <a:lnTo>
                  <a:pt x="72" y="6"/>
                </a:lnTo>
                <a:lnTo>
                  <a:pt x="60" y="8"/>
                </a:lnTo>
                <a:lnTo>
                  <a:pt x="51" y="10"/>
                </a:lnTo>
                <a:lnTo>
                  <a:pt x="41" y="10"/>
                </a:lnTo>
                <a:lnTo>
                  <a:pt x="33" y="10"/>
                </a:lnTo>
                <a:lnTo>
                  <a:pt x="29" y="10"/>
                </a:lnTo>
                <a:lnTo>
                  <a:pt x="25" y="12"/>
                </a:lnTo>
                <a:lnTo>
                  <a:pt x="23" y="12"/>
                </a:lnTo>
                <a:lnTo>
                  <a:pt x="21" y="12"/>
                </a:lnTo>
                <a:lnTo>
                  <a:pt x="17" y="10"/>
                </a:lnTo>
                <a:lnTo>
                  <a:pt x="13" y="10"/>
                </a:lnTo>
                <a:lnTo>
                  <a:pt x="9" y="8"/>
                </a:lnTo>
                <a:lnTo>
                  <a:pt x="6" y="6"/>
                </a:lnTo>
                <a:lnTo>
                  <a:pt x="2" y="6"/>
                </a:lnTo>
                <a:lnTo>
                  <a:pt x="2" y="4"/>
                </a:lnTo>
                <a:lnTo>
                  <a:pt x="0" y="4"/>
                </a:lnTo>
                <a:lnTo>
                  <a:pt x="0" y="6"/>
                </a:lnTo>
                <a:lnTo>
                  <a:pt x="2" y="6"/>
                </a:lnTo>
                <a:lnTo>
                  <a:pt x="2" y="6"/>
                </a:lnTo>
                <a:lnTo>
                  <a:pt x="4" y="6"/>
                </a:lnTo>
                <a:lnTo>
                  <a:pt x="6" y="6"/>
                </a:lnTo>
                <a:lnTo>
                  <a:pt x="9" y="6"/>
                </a:lnTo>
                <a:lnTo>
                  <a:pt x="15" y="4"/>
                </a:lnTo>
                <a:lnTo>
                  <a:pt x="23" y="2"/>
                </a:lnTo>
                <a:lnTo>
                  <a:pt x="23" y="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198">
            <a:extLst>
              <a:ext uri="{FF2B5EF4-FFF2-40B4-BE49-F238E27FC236}">
                <a16:creationId xmlns:a16="http://schemas.microsoft.com/office/drawing/2014/main" xmlns="" id="{2CE8C33A-E3CC-4C2A-B139-4CC51843C617}"/>
              </a:ext>
            </a:extLst>
          </p:cNvPr>
          <p:cNvSpPr>
            <a:spLocks/>
          </p:cNvSpPr>
          <p:nvPr/>
        </p:nvSpPr>
        <p:spPr bwMode="auto">
          <a:xfrm>
            <a:off x="9079401" y="2137193"/>
            <a:ext cx="634950" cy="134028"/>
          </a:xfrm>
          <a:custGeom>
            <a:avLst/>
            <a:gdLst>
              <a:gd name="T0" fmla="*/ 7 w 127"/>
              <a:gd name="T1" fmla="*/ 20 h 22"/>
              <a:gd name="T2" fmla="*/ 3 w 127"/>
              <a:gd name="T3" fmla="*/ 18 h 22"/>
              <a:gd name="T4" fmla="*/ 1 w 127"/>
              <a:gd name="T5" fmla="*/ 16 h 22"/>
              <a:gd name="T6" fmla="*/ 0 w 127"/>
              <a:gd name="T7" fmla="*/ 16 h 22"/>
              <a:gd name="T8" fmla="*/ 0 w 127"/>
              <a:gd name="T9" fmla="*/ 16 h 22"/>
              <a:gd name="T10" fmla="*/ 0 w 127"/>
              <a:gd name="T11" fmla="*/ 16 h 22"/>
              <a:gd name="T12" fmla="*/ 3 w 127"/>
              <a:gd name="T13" fmla="*/ 16 h 22"/>
              <a:gd name="T14" fmla="*/ 7 w 127"/>
              <a:gd name="T15" fmla="*/ 16 h 22"/>
              <a:gd name="T16" fmla="*/ 13 w 127"/>
              <a:gd name="T17" fmla="*/ 14 h 22"/>
              <a:gd name="T18" fmla="*/ 19 w 127"/>
              <a:gd name="T19" fmla="*/ 14 h 22"/>
              <a:gd name="T20" fmla="*/ 29 w 127"/>
              <a:gd name="T21" fmla="*/ 12 h 22"/>
              <a:gd name="T22" fmla="*/ 39 w 127"/>
              <a:gd name="T23" fmla="*/ 10 h 22"/>
              <a:gd name="T24" fmla="*/ 50 w 127"/>
              <a:gd name="T25" fmla="*/ 10 h 22"/>
              <a:gd name="T26" fmla="*/ 62 w 127"/>
              <a:gd name="T27" fmla="*/ 8 h 22"/>
              <a:gd name="T28" fmla="*/ 74 w 127"/>
              <a:gd name="T29" fmla="*/ 6 h 22"/>
              <a:gd name="T30" fmla="*/ 86 w 127"/>
              <a:gd name="T31" fmla="*/ 4 h 22"/>
              <a:gd name="T32" fmla="*/ 96 w 127"/>
              <a:gd name="T33" fmla="*/ 2 h 22"/>
              <a:gd name="T34" fmla="*/ 103 w 127"/>
              <a:gd name="T35" fmla="*/ 2 h 22"/>
              <a:gd name="T36" fmla="*/ 113 w 127"/>
              <a:gd name="T37" fmla="*/ 2 h 22"/>
              <a:gd name="T38" fmla="*/ 119 w 127"/>
              <a:gd name="T39" fmla="*/ 0 h 22"/>
              <a:gd name="T40" fmla="*/ 127 w 127"/>
              <a:gd name="T41" fmla="*/ 0 h 22"/>
              <a:gd name="T42" fmla="*/ 113 w 127"/>
              <a:gd name="T43" fmla="*/ 4 h 22"/>
              <a:gd name="T44" fmla="*/ 101 w 127"/>
              <a:gd name="T45" fmla="*/ 6 h 22"/>
              <a:gd name="T46" fmla="*/ 90 w 127"/>
              <a:gd name="T47" fmla="*/ 8 h 22"/>
              <a:gd name="T48" fmla="*/ 80 w 127"/>
              <a:gd name="T49" fmla="*/ 10 h 22"/>
              <a:gd name="T50" fmla="*/ 70 w 127"/>
              <a:gd name="T51" fmla="*/ 12 h 22"/>
              <a:gd name="T52" fmla="*/ 62 w 127"/>
              <a:gd name="T53" fmla="*/ 14 h 22"/>
              <a:gd name="T54" fmla="*/ 54 w 127"/>
              <a:gd name="T55" fmla="*/ 16 h 22"/>
              <a:gd name="T56" fmla="*/ 47 w 127"/>
              <a:gd name="T57" fmla="*/ 18 h 22"/>
              <a:gd name="T58" fmla="*/ 41 w 127"/>
              <a:gd name="T59" fmla="*/ 18 h 22"/>
              <a:gd name="T60" fmla="*/ 35 w 127"/>
              <a:gd name="T61" fmla="*/ 20 h 22"/>
              <a:gd name="T62" fmla="*/ 31 w 127"/>
              <a:gd name="T63" fmla="*/ 20 h 22"/>
              <a:gd name="T64" fmla="*/ 27 w 127"/>
              <a:gd name="T65" fmla="*/ 22 h 22"/>
              <a:gd name="T66" fmla="*/ 23 w 127"/>
              <a:gd name="T67" fmla="*/ 22 h 22"/>
              <a:gd name="T68" fmla="*/ 21 w 127"/>
              <a:gd name="T69" fmla="*/ 22 h 22"/>
              <a:gd name="T70" fmla="*/ 19 w 127"/>
              <a:gd name="T71" fmla="*/ 22 h 22"/>
              <a:gd name="T72" fmla="*/ 19 w 127"/>
              <a:gd name="T73" fmla="*/ 22 h 22"/>
              <a:gd name="T74" fmla="*/ 17 w 127"/>
              <a:gd name="T75" fmla="*/ 22 h 22"/>
              <a:gd name="T76" fmla="*/ 15 w 127"/>
              <a:gd name="T77" fmla="*/ 22 h 22"/>
              <a:gd name="T78" fmla="*/ 13 w 127"/>
              <a:gd name="T79" fmla="*/ 20 h 22"/>
              <a:gd name="T80" fmla="*/ 7 w 127"/>
              <a:gd name="T81" fmla="*/ 20 h 22"/>
              <a:gd name="T82" fmla="*/ 7 w 127"/>
              <a:gd name="T83" fmla="*/ 2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7" h="22">
                <a:moveTo>
                  <a:pt x="7" y="20"/>
                </a:moveTo>
                <a:lnTo>
                  <a:pt x="3" y="18"/>
                </a:lnTo>
                <a:lnTo>
                  <a:pt x="1" y="16"/>
                </a:lnTo>
                <a:lnTo>
                  <a:pt x="0" y="16"/>
                </a:lnTo>
                <a:lnTo>
                  <a:pt x="0" y="16"/>
                </a:lnTo>
                <a:lnTo>
                  <a:pt x="0" y="16"/>
                </a:lnTo>
                <a:lnTo>
                  <a:pt x="3" y="16"/>
                </a:lnTo>
                <a:lnTo>
                  <a:pt x="7" y="16"/>
                </a:lnTo>
                <a:lnTo>
                  <a:pt x="13" y="14"/>
                </a:lnTo>
                <a:lnTo>
                  <a:pt x="19" y="14"/>
                </a:lnTo>
                <a:lnTo>
                  <a:pt x="29" y="12"/>
                </a:lnTo>
                <a:lnTo>
                  <a:pt x="39" y="10"/>
                </a:lnTo>
                <a:lnTo>
                  <a:pt x="50" y="10"/>
                </a:lnTo>
                <a:lnTo>
                  <a:pt x="62" y="8"/>
                </a:lnTo>
                <a:lnTo>
                  <a:pt x="74" y="6"/>
                </a:lnTo>
                <a:lnTo>
                  <a:pt x="86" y="4"/>
                </a:lnTo>
                <a:lnTo>
                  <a:pt x="96" y="2"/>
                </a:lnTo>
                <a:lnTo>
                  <a:pt x="103" y="2"/>
                </a:lnTo>
                <a:lnTo>
                  <a:pt x="113" y="2"/>
                </a:lnTo>
                <a:lnTo>
                  <a:pt x="119" y="0"/>
                </a:lnTo>
                <a:lnTo>
                  <a:pt x="127" y="0"/>
                </a:lnTo>
                <a:lnTo>
                  <a:pt x="113" y="4"/>
                </a:lnTo>
                <a:lnTo>
                  <a:pt x="101" y="6"/>
                </a:lnTo>
                <a:lnTo>
                  <a:pt x="90" y="8"/>
                </a:lnTo>
                <a:lnTo>
                  <a:pt x="80" y="10"/>
                </a:lnTo>
                <a:lnTo>
                  <a:pt x="70" y="12"/>
                </a:lnTo>
                <a:lnTo>
                  <a:pt x="62" y="14"/>
                </a:lnTo>
                <a:lnTo>
                  <a:pt x="54" y="16"/>
                </a:lnTo>
                <a:lnTo>
                  <a:pt x="47" y="18"/>
                </a:lnTo>
                <a:lnTo>
                  <a:pt x="41" y="18"/>
                </a:lnTo>
                <a:lnTo>
                  <a:pt x="35" y="20"/>
                </a:lnTo>
                <a:lnTo>
                  <a:pt x="31" y="20"/>
                </a:lnTo>
                <a:lnTo>
                  <a:pt x="27" y="22"/>
                </a:lnTo>
                <a:lnTo>
                  <a:pt x="23" y="22"/>
                </a:lnTo>
                <a:lnTo>
                  <a:pt x="21" y="22"/>
                </a:lnTo>
                <a:lnTo>
                  <a:pt x="19" y="22"/>
                </a:lnTo>
                <a:lnTo>
                  <a:pt x="19" y="22"/>
                </a:lnTo>
                <a:lnTo>
                  <a:pt x="17" y="22"/>
                </a:lnTo>
                <a:lnTo>
                  <a:pt x="15" y="22"/>
                </a:lnTo>
                <a:lnTo>
                  <a:pt x="13" y="20"/>
                </a:lnTo>
                <a:lnTo>
                  <a:pt x="7" y="20"/>
                </a:lnTo>
                <a:lnTo>
                  <a:pt x="7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199">
            <a:extLst>
              <a:ext uri="{FF2B5EF4-FFF2-40B4-BE49-F238E27FC236}">
                <a16:creationId xmlns:a16="http://schemas.microsoft.com/office/drawing/2014/main" xmlns="" id="{3F2F4BA0-7869-4A78-A1AA-6F6B39DB7278}"/>
              </a:ext>
            </a:extLst>
          </p:cNvPr>
          <p:cNvSpPr>
            <a:spLocks/>
          </p:cNvSpPr>
          <p:nvPr/>
        </p:nvSpPr>
        <p:spPr bwMode="auto">
          <a:xfrm>
            <a:off x="10170722" y="1587681"/>
            <a:ext cx="535738" cy="187640"/>
          </a:xfrm>
          <a:custGeom>
            <a:avLst/>
            <a:gdLst>
              <a:gd name="T0" fmla="*/ 47 w 108"/>
              <a:gd name="T1" fmla="*/ 4 h 27"/>
              <a:gd name="T2" fmla="*/ 55 w 108"/>
              <a:gd name="T3" fmla="*/ 2 h 27"/>
              <a:gd name="T4" fmla="*/ 65 w 108"/>
              <a:gd name="T5" fmla="*/ 2 h 27"/>
              <a:gd name="T6" fmla="*/ 76 w 108"/>
              <a:gd name="T7" fmla="*/ 0 h 27"/>
              <a:gd name="T8" fmla="*/ 86 w 108"/>
              <a:gd name="T9" fmla="*/ 0 h 27"/>
              <a:gd name="T10" fmla="*/ 92 w 108"/>
              <a:gd name="T11" fmla="*/ 0 h 27"/>
              <a:gd name="T12" fmla="*/ 96 w 108"/>
              <a:gd name="T13" fmla="*/ 2 h 27"/>
              <a:gd name="T14" fmla="*/ 100 w 108"/>
              <a:gd name="T15" fmla="*/ 2 h 27"/>
              <a:gd name="T16" fmla="*/ 102 w 108"/>
              <a:gd name="T17" fmla="*/ 4 h 27"/>
              <a:gd name="T18" fmla="*/ 104 w 108"/>
              <a:gd name="T19" fmla="*/ 4 h 27"/>
              <a:gd name="T20" fmla="*/ 106 w 108"/>
              <a:gd name="T21" fmla="*/ 6 h 27"/>
              <a:gd name="T22" fmla="*/ 108 w 108"/>
              <a:gd name="T23" fmla="*/ 8 h 27"/>
              <a:gd name="T24" fmla="*/ 108 w 108"/>
              <a:gd name="T25" fmla="*/ 10 h 27"/>
              <a:gd name="T26" fmla="*/ 108 w 108"/>
              <a:gd name="T27" fmla="*/ 12 h 27"/>
              <a:gd name="T28" fmla="*/ 106 w 108"/>
              <a:gd name="T29" fmla="*/ 16 h 27"/>
              <a:gd name="T30" fmla="*/ 104 w 108"/>
              <a:gd name="T31" fmla="*/ 18 h 27"/>
              <a:gd name="T32" fmla="*/ 102 w 108"/>
              <a:gd name="T33" fmla="*/ 20 h 27"/>
              <a:gd name="T34" fmla="*/ 98 w 108"/>
              <a:gd name="T35" fmla="*/ 20 h 27"/>
              <a:gd name="T36" fmla="*/ 94 w 108"/>
              <a:gd name="T37" fmla="*/ 21 h 27"/>
              <a:gd name="T38" fmla="*/ 90 w 108"/>
              <a:gd name="T39" fmla="*/ 23 h 27"/>
              <a:gd name="T40" fmla="*/ 84 w 108"/>
              <a:gd name="T41" fmla="*/ 23 h 27"/>
              <a:gd name="T42" fmla="*/ 78 w 108"/>
              <a:gd name="T43" fmla="*/ 25 h 27"/>
              <a:gd name="T44" fmla="*/ 70 w 108"/>
              <a:gd name="T45" fmla="*/ 25 h 27"/>
              <a:gd name="T46" fmla="*/ 61 w 108"/>
              <a:gd name="T47" fmla="*/ 27 h 27"/>
              <a:gd name="T48" fmla="*/ 51 w 108"/>
              <a:gd name="T49" fmla="*/ 27 h 27"/>
              <a:gd name="T50" fmla="*/ 41 w 108"/>
              <a:gd name="T51" fmla="*/ 27 h 27"/>
              <a:gd name="T52" fmla="*/ 27 w 108"/>
              <a:gd name="T53" fmla="*/ 27 h 27"/>
              <a:gd name="T54" fmla="*/ 14 w 108"/>
              <a:gd name="T55" fmla="*/ 27 h 27"/>
              <a:gd name="T56" fmla="*/ 0 w 108"/>
              <a:gd name="T57" fmla="*/ 27 h 27"/>
              <a:gd name="T58" fmla="*/ 0 w 108"/>
              <a:gd name="T59" fmla="*/ 8 h 27"/>
              <a:gd name="T60" fmla="*/ 14 w 108"/>
              <a:gd name="T61" fmla="*/ 8 h 27"/>
              <a:gd name="T62" fmla="*/ 27 w 108"/>
              <a:gd name="T63" fmla="*/ 8 h 27"/>
              <a:gd name="T64" fmla="*/ 37 w 108"/>
              <a:gd name="T65" fmla="*/ 6 h 27"/>
              <a:gd name="T66" fmla="*/ 47 w 108"/>
              <a:gd name="T67" fmla="*/ 4 h 27"/>
              <a:gd name="T68" fmla="*/ 47 w 108"/>
              <a:gd name="T69" fmla="*/ 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8" h="27">
                <a:moveTo>
                  <a:pt x="47" y="4"/>
                </a:moveTo>
                <a:lnTo>
                  <a:pt x="55" y="2"/>
                </a:lnTo>
                <a:lnTo>
                  <a:pt x="65" y="2"/>
                </a:lnTo>
                <a:lnTo>
                  <a:pt x="76" y="0"/>
                </a:lnTo>
                <a:lnTo>
                  <a:pt x="86" y="0"/>
                </a:lnTo>
                <a:lnTo>
                  <a:pt x="92" y="0"/>
                </a:lnTo>
                <a:lnTo>
                  <a:pt x="96" y="2"/>
                </a:lnTo>
                <a:lnTo>
                  <a:pt x="100" y="2"/>
                </a:lnTo>
                <a:lnTo>
                  <a:pt x="102" y="4"/>
                </a:lnTo>
                <a:lnTo>
                  <a:pt x="104" y="4"/>
                </a:lnTo>
                <a:lnTo>
                  <a:pt x="106" y="6"/>
                </a:lnTo>
                <a:lnTo>
                  <a:pt x="108" y="8"/>
                </a:lnTo>
                <a:lnTo>
                  <a:pt x="108" y="10"/>
                </a:lnTo>
                <a:lnTo>
                  <a:pt x="108" y="12"/>
                </a:lnTo>
                <a:lnTo>
                  <a:pt x="106" y="16"/>
                </a:lnTo>
                <a:lnTo>
                  <a:pt x="104" y="18"/>
                </a:lnTo>
                <a:lnTo>
                  <a:pt x="102" y="20"/>
                </a:lnTo>
                <a:lnTo>
                  <a:pt x="98" y="20"/>
                </a:lnTo>
                <a:lnTo>
                  <a:pt x="94" y="21"/>
                </a:lnTo>
                <a:lnTo>
                  <a:pt x="90" y="23"/>
                </a:lnTo>
                <a:lnTo>
                  <a:pt x="84" y="23"/>
                </a:lnTo>
                <a:lnTo>
                  <a:pt x="78" y="25"/>
                </a:lnTo>
                <a:lnTo>
                  <a:pt x="70" y="25"/>
                </a:lnTo>
                <a:lnTo>
                  <a:pt x="61" y="27"/>
                </a:lnTo>
                <a:lnTo>
                  <a:pt x="51" y="27"/>
                </a:lnTo>
                <a:lnTo>
                  <a:pt x="41" y="27"/>
                </a:lnTo>
                <a:lnTo>
                  <a:pt x="27" y="27"/>
                </a:lnTo>
                <a:lnTo>
                  <a:pt x="14" y="27"/>
                </a:lnTo>
                <a:lnTo>
                  <a:pt x="0" y="27"/>
                </a:lnTo>
                <a:lnTo>
                  <a:pt x="0" y="8"/>
                </a:lnTo>
                <a:lnTo>
                  <a:pt x="14" y="8"/>
                </a:lnTo>
                <a:lnTo>
                  <a:pt x="27" y="8"/>
                </a:lnTo>
                <a:lnTo>
                  <a:pt x="37" y="6"/>
                </a:lnTo>
                <a:lnTo>
                  <a:pt x="47" y="4"/>
                </a:lnTo>
                <a:lnTo>
                  <a:pt x="47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200">
            <a:extLst>
              <a:ext uri="{FF2B5EF4-FFF2-40B4-BE49-F238E27FC236}">
                <a16:creationId xmlns:a16="http://schemas.microsoft.com/office/drawing/2014/main" xmlns="" id="{73A0A595-F6B8-4053-BEC1-451932706663}"/>
              </a:ext>
            </a:extLst>
          </p:cNvPr>
          <p:cNvSpPr>
            <a:spLocks/>
          </p:cNvSpPr>
          <p:nvPr/>
        </p:nvSpPr>
        <p:spPr bwMode="auto">
          <a:xfrm>
            <a:off x="10150879" y="1989767"/>
            <a:ext cx="813529" cy="241251"/>
          </a:xfrm>
          <a:custGeom>
            <a:avLst/>
            <a:gdLst>
              <a:gd name="T0" fmla="*/ 74 w 165"/>
              <a:gd name="T1" fmla="*/ 4 h 35"/>
              <a:gd name="T2" fmla="*/ 90 w 165"/>
              <a:gd name="T3" fmla="*/ 2 h 35"/>
              <a:gd name="T4" fmla="*/ 102 w 165"/>
              <a:gd name="T5" fmla="*/ 0 h 35"/>
              <a:gd name="T6" fmla="*/ 114 w 165"/>
              <a:gd name="T7" fmla="*/ 0 h 35"/>
              <a:gd name="T8" fmla="*/ 125 w 165"/>
              <a:gd name="T9" fmla="*/ 0 h 35"/>
              <a:gd name="T10" fmla="*/ 133 w 165"/>
              <a:gd name="T11" fmla="*/ 0 h 35"/>
              <a:gd name="T12" fmla="*/ 141 w 165"/>
              <a:gd name="T13" fmla="*/ 0 h 35"/>
              <a:gd name="T14" fmla="*/ 149 w 165"/>
              <a:gd name="T15" fmla="*/ 2 h 35"/>
              <a:gd name="T16" fmla="*/ 153 w 165"/>
              <a:gd name="T17" fmla="*/ 2 h 35"/>
              <a:gd name="T18" fmla="*/ 159 w 165"/>
              <a:gd name="T19" fmla="*/ 6 h 35"/>
              <a:gd name="T20" fmla="*/ 163 w 165"/>
              <a:gd name="T21" fmla="*/ 8 h 35"/>
              <a:gd name="T22" fmla="*/ 165 w 165"/>
              <a:gd name="T23" fmla="*/ 10 h 35"/>
              <a:gd name="T24" fmla="*/ 165 w 165"/>
              <a:gd name="T25" fmla="*/ 13 h 35"/>
              <a:gd name="T26" fmla="*/ 165 w 165"/>
              <a:gd name="T27" fmla="*/ 15 h 35"/>
              <a:gd name="T28" fmla="*/ 161 w 165"/>
              <a:gd name="T29" fmla="*/ 17 h 35"/>
              <a:gd name="T30" fmla="*/ 157 w 165"/>
              <a:gd name="T31" fmla="*/ 19 h 35"/>
              <a:gd name="T32" fmla="*/ 151 w 165"/>
              <a:gd name="T33" fmla="*/ 19 h 35"/>
              <a:gd name="T34" fmla="*/ 141 w 165"/>
              <a:gd name="T35" fmla="*/ 21 h 35"/>
              <a:gd name="T36" fmla="*/ 131 w 165"/>
              <a:gd name="T37" fmla="*/ 23 h 35"/>
              <a:gd name="T38" fmla="*/ 120 w 165"/>
              <a:gd name="T39" fmla="*/ 25 h 35"/>
              <a:gd name="T40" fmla="*/ 106 w 165"/>
              <a:gd name="T41" fmla="*/ 27 h 35"/>
              <a:gd name="T42" fmla="*/ 78 w 165"/>
              <a:gd name="T43" fmla="*/ 31 h 35"/>
              <a:gd name="T44" fmla="*/ 51 w 165"/>
              <a:gd name="T45" fmla="*/ 33 h 35"/>
              <a:gd name="T46" fmla="*/ 25 w 165"/>
              <a:gd name="T47" fmla="*/ 35 h 35"/>
              <a:gd name="T48" fmla="*/ 0 w 165"/>
              <a:gd name="T49" fmla="*/ 35 h 35"/>
              <a:gd name="T50" fmla="*/ 0 w 165"/>
              <a:gd name="T51" fmla="*/ 15 h 35"/>
              <a:gd name="T52" fmla="*/ 10 w 165"/>
              <a:gd name="T53" fmla="*/ 13 h 35"/>
              <a:gd name="T54" fmla="*/ 22 w 165"/>
              <a:gd name="T55" fmla="*/ 13 h 35"/>
              <a:gd name="T56" fmla="*/ 31 w 165"/>
              <a:gd name="T57" fmla="*/ 12 h 35"/>
              <a:gd name="T58" fmla="*/ 41 w 165"/>
              <a:gd name="T59" fmla="*/ 10 h 35"/>
              <a:gd name="T60" fmla="*/ 51 w 165"/>
              <a:gd name="T61" fmla="*/ 10 h 35"/>
              <a:gd name="T62" fmla="*/ 59 w 165"/>
              <a:gd name="T63" fmla="*/ 8 h 35"/>
              <a:gd name="T64" fmla="*/ 74 w 165"/>
              <a:gd name="T65" fmla="*/ 4 h 35"/>
              <a:gd name="T66" fmla="*/ 74 w 165"/>
              <a:gd name="T67" fmla="*/ 4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5" h="35">
                <a:moveTo>
                  <a:pt x="74" y="4"/>
                </a:moveTo>
                <a:lnTo>
                  <a:pt x="90" y="2"/>
                </a:lnTo>
                <a:lnTo>
                  <a:pt x="102" y="0"/>
                </a:lnTo>
                <a:lnTo>
                  <a:pt x="114" y="0"/>
                </a:lnTo>
                <a:lnTo>
                  <a:pt x="125" y="0"/>
                </a:lnTo>
                <a:lnTo>
                  <a:pt x="133" y="0"/>
                </a:lnTo>
                <a:lnTo>
                  <a:pt x="141" y="0"/>
                </a:lnTo>
                <a:lnTo>
                  <a:pt x="149" y="2"/>
                </a:lnTo>
                <a:lnTo>
                  <a:pt x="153" y="2"/>
                </a:lnTo>
                <a:lnTo>
                  <a:pt x="159" y="6"/>
                </a:lnTo>
                <a:lnTo>
                  <a:pt x="163" y="8"/>
                </a:lnTo>
                <a:lnTo>
                  <a:pt x="165" y="10"/>
                </a:lnTo>
                <a:lnTo>
                  <a:pt x="165" y="13"/>
                </a:lnTo>
                <a:lnTo>
                  <a:pt x="165" y="15"/>
                </a:lnTo>
                <a:lnTo>
                  <a:pt x="161" y="17"/>
                </a:lnTo>
                <a:lnTo>
                  <a:pt x="157" y="19"/>
                </a:lnTo>
                <a:lnTo>
                  <a:pt x="151" y="19"/>
                </a:lnTo>
                <a:lnTo>
                  <a:pt x="141" y="21"/>
                </a:lnTo>
                <a:lnTo>
                  <a:pt x="131" y="23"/>
                </a:lnTo>
                <a:lnTo>
                  <a:pt x="120" y="25"/>
                </a:lnTo>
                <a:lnTo>
                  <a:pt x="106" y="27"/>
                </a:lnTo>
                <a:lnTo>
                  <a:pt x="78" y="31"/>
                </a:lnTo>
                <a:lnTo>
                  <a:pt x="51" y="33"/>
                </a:lnTo>
                <a:lnTo>
                  <a:pt x="25" y="35"/>
                </a:lnTo>
                <a:lnTo>
                  <a:pt x="0" y="35"/>
                </a:lnTo>
                <a:lnTo>
                  <a:pt x="0" y="15"/>
                </a:lnTo>
                <a:lnTo>
                  <a:pt x="10" y="13"/>
                </a:lnTo>
                <a:lnTo>
                  <a:pt x="22" y="13"/>
                </a:lnTo>
                <a:lnTo>
                  <a:pt x="31" y="12"/>
                </a:lnTo>
                <a:lnTo>
                  <a:pt x="41" y="10"/>
                </a:lnTo>
                <a:lnTo>
                  <a:pt x="51" y="10"/>
                </a:lnTo>
                <a:lnTo>
                  <a:pt x="59" y="8"/>
                </a:lnTo>
                <a:lnTo>
                  <a:pt x="74" y="4"/>
                </a:lnTo>
                <a:lnTo>
                  <a:pt x="7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201">
            <a:extLst>
              <a:ext uri="{FF2B5EF4-FFF2-40B4-BE49-F238E27FC236}">
                <a16:creationId xmlns:a16="http://schemas.microsoft.com/office/drawing/2014/main" xmlns="" id="{39AA7F80-DF53-4D05-BA78-F23EAF025B4D}"/>
              </a:ext>
            </a:extLst>
          </p:cNvPr>
          <p:cNvSpPr>
            <a:spLocks/>
          </p:cNvSpPr>
          <p:nvPr/>
        </p:nvSpPr>
        <p:spPr bwMode="auto">
          <a:xfrm>
            <a:off x="10150879" y="1158792"/>
            <a:ext cx="674634" cy="227852"/>
          </a:xfrm>
          <a:custGeom>
            <a:avLst/>
            <a:gdLst>
              <a:gd name="T0" fmla="*/ 55 w 135"/>
              <a:gd name="T1" fmla="*/ 6 h 34"/>
              <a:gd name="T2" fmla="*/ 69 w 135"/>
              <a:gd name="T3" fmla="*/ 2 h 34"/>
              <a:gd name="T4" fmla="*/ 78 w 135"/>
              <a:gd name="T5" fmla="*/ 0 h 34"/>
              <a:gd name="T6" fmla="*/ 88 w 135"/>
              <a:gd name="T7" fmla="*/ 0 h 34"/>
              <a:gd name="T8" fmla="*/ 98 w 135"/>
              <a:gd name="T9" fmla="*/ 0 h 34"/>
              <a:gd name="T10" fmla="*/ 106 w 135"/>
              <a:gd name="T11" fmla="*/ 0 h 34"/>
              <a:gd name="T12" fmla="*/ 114 w 135"/>
              <a:gd name="T13" fmla="*/ 0 h 34"/>
              <a:gd name="T14" fmla="*/ 120 w 135"/>
              <a:gd name="T15" fmla="*/ 2 h 34"/>
              <a:gd name="T16" fmla="*/ 125 w 135"/>
              <a:gd name="T17" fmla="*/ 2 h 34"/>
              <a:gd name="T18" fmla="*/ 129 w 135"/>
              <a:gd name="T19" fmla="*/ 4 h 34"/>
              <a:gd name="T20" fmla="*/ 133 w 135"/>
              <a:gd name="T21" fmla="*/ 6 h 34"/>
              <a:gd name="T22" fmla="*/ 135 w 135"/>
              <a:gd name="T23" fmla="*/ 8 h 34"/>
              <a:gd name="T24" fmla="*/ 135 w 135"/>
              <a:gd name="T25" fmla="*/ 10 h 34"/>
              <a:gd name="T26" fmla="*/ 135 w 135"/>
              <a:gd name="T27" fmla="*/ 12 h 34"/>
              <a:gd name="T28" fmla="*/ 133 w 135"/>
              <a:gd name="T29" fmla="*/ 14 h 34"/>
              <a:gd name="T30" fmla="*/ 131 w 135"/>
              <a:gd name="T31" fmla="*/ 16 h 34"/>
              <a:gd name="T32" fmla="*/ 129 w 135"/>
              <a:gd name="T33" fmla="*/ 20 h 34"/>
              <a:gd name="T34" fmla="*/ 125 w 135"/>
              <a:gd name="T35" fmla="*/ 24 h 34"/>
              <a:gd name="T36" fmla="*/ 122 w 135"/>
              <a:gd name="T37" fmla="*/ 24 h 34"/>
              <a:gd name="T38" fmla="*/ 120 w 135"/>
              <a:gd name="T39" fmla="*/ 26 h 34"/>
              <a:gd name="T40" fmla="*/ 116 w 135"/>
              <a:gd name="T41" fmla="*/ 26 h 34"/>
              <a:gd name="T42" fmla="*/ 110 w 135"/>
              <a:gd name="T43" fmla="*/ 28 h 34"/>
              <a:gd name="T44" fmla="*/ 106 w 135"/>
              <a:gd name="T45" fmla="*/ 28 h 34"/>
              <a:gd name="T46" fmla="*/ 100 w 135"/>
              <a:gd name="T47" fmla="*/ 30 h 34"/>
              <a:gd name="T48" fmla="*/ 94 w 135"/>
              <a:gd name="T49" fmla="*/ 30 h 34"/>
              <a:gd name="T50" fmla="*/ 84 w 135"/>
              <a:gd name="T51" fmla="*/ 32 h 34"/>
              <a:gd name="T52" fmla="*/ 74 w 135"/>
              <a:gd name="T53" fmla="*/ 32 h 34"/>
              <a:gd name="T54" fmla="*/ 63 w 135"/>
              <a:gd name="T55" fmla="*/ 34 h 34"/>
              <a:gd name="T56" fmla="*/ 49 w 135"/>
              <a:gd name="T57" fmla="*/ 34 h 34"/>
              <a:gd name="T58" fmla="*/ 35 w 135"/>
              <a:gd name="T59" fmla="*/ 34 h 34"/>
              <a:gd name="T60" fmla="*/ 18 w 135"/>
              <a:gd name="T61" fmla="*/ 34 h 34"/>
              <a:gd name="T62" fmla="*/ 0 w 135"/>
              <a:gd name="T63" fmla="*/ 34 h 34"/>
              <a:gd name="T64" fmla="*/ 0 w 135"/>
              <a:gd name="T65" fmla="*/ 12 h 34"/>
              <a:gd name="T66" fmla="*/ 14 w 135"/>
              <a:gd name="T67" fmla="*/ 12 h 34"/>
              <a:gd name="T68" fmla="*/ 27 w 135"/>
              <a:gd name="T69" fmla="*/ 12 h 34"/>
              <a:gd name="T70" fmla="*/ 41 w 135"/>
              <a:gd name="T71" fmla="*/ 10 h 34"/>
              <a:gd name="T72" fmla="*/ 55 w 135"/>
              <a:gd name="T73" fmla="*/ 6 h 34"/>
              <a:gd name="T74" fmla="*/ 55 w 135"/>
              <a:gd name="T75" fmla="*/ 6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35" h="34">
                <a:moveTo>
                  <a:pt x="55" y="6"/>
                </a:moveTo>
                <a:lnTo>
                  <a:pt x="69" y="2"/>
                </a:lnTo>
                <a:lnTo>
                  <a:pt x="78" y="0"/>
                </a:lnTo>
                <a:lnTo>
                  <a:pt x="88" y="0"/>
                </a:lnTo>
                <a:lnTo>
                  <a:pt x="98" y="0"/>
                </a:lnTo>
                <a:lnTo>
                  <a:pt x="106" y="0"/>
                </a:lnTo>
                <a:lnTo>
                  <a:pt x="114" y="0"/>
                </a:lnTo>
                <a:lnTo>
                  <a:pt x="120" y="2"/>
                </a:lnTo>
                <a:lnTo>
                  <a:pt x="125" y="2"/>
                </a:lnTo>
                <a:lnTo>
                  <a:pt x="129" y="4"/>
                </a:lnTo>
                <a:lnTo>
                  <a:pt x="133" y="6"/>
                </a:lnTo>
                <a:lnTo>
                  <a:pt x="135" y="8"/>
                </a:lnTo>
                <a:lnTo>
                  <a:pt x="135" y="10"/>
                </a:lnTo>
                <a:lnTo>
                  <a:pt x="135" y="12"/>
                </a:lnTo>
                <a:lnTo>
                  <a:pt x="133" y="14"/>
                </a:lnTo>
                <a:lnTo>
                  <a:pt x="131" y="16"/>
                </a:lnTo>
                <a:lnTo>
                  <a:pt x="129" y="20"/>
                </a:lnTo>
                <a:lnTo>
                  <a:pt x="125" y="24"/>
                </a:lnTo>
                <a:lnTo>
                  <a:pt x="122" y="24"/>
                </a:lnTo>
                <a:lnTo>
                  <a:pt x="120" y="26"/>
                </a:lnTo>
                <a:lnTo>
                  <a:pt x="116" y="26"/>
                </a:lnTo>
                <a:lnTo>
                  <a:pt x="110" y="28"/>
                </a:lnTo>
                <a:lnTo>
                  <a:pt x="106" y="28"/>
                </a:lnTo>
                <a:lnTo>
                  <a:pt x="100" y="30"/>
                </a:lnTo>
                <a:lnTo>
                  <a:pt x="94" y="30"/>
                </a:lnTo>
                <a:lnTo>
                  <a:pt x="84" y="32"/>
                </a:lnTo>
                <a:lnTo>
                  <a:pt x="74" y="32"/>
                </a:lnTo>
                <a:lnTo>
                  <a:pt x="63" y="34"/>
                </a:lnTo>
                <a:lnTo>
                  <a:pt x="49" y="34"/>
                </a:lnTo>
                <a:lnTo>
                  <a:pt x="35" y="34"/>
                </a:lnTo>
                <a:lnTo>
                  <a:pt x="18" y="34"/>
                </a:lnTo>
                <a:lnTo>
                  <a:pt x="0" y="34"/>
                </a:lnTo>
                <a:lnTo>
                  <a:pt x="0" y="12"/>
                </a:lnTo>
                <a:lnTo>
                  <a:pt x="14" y="12"/>
                </a:lnTo>
                <a:lnTo>
                  <a:pt x="27" y="12"/>
                </a:lnTo>
                <a:lnTo>
                  <a:pt x="41" y="10"/>
                </a:lnTo>
                <a:lnTo>
                  <a:pt x="55" y="6"/>
                </a:lnTo>
                <a:lnTo>
                  <a:pt x="55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202">
            <a:extLst>
              <a:ext uri="{FF2B5EF4-FFF2-40B4-BE49-F238E27FC236}">
                <a16:creationId xmlns:a16="http://schemas.microsoft.com/office/drawing/2014/main" xmlns="" id="{E6BC465C-A723-465A-879B-A48D9A5CA704}"/>
              </a:ext>
            </a:extLst>
          </p:cNvPr>
          <p:cNvSpPr>
            <a:spLocks/>
          </p:cNvSpPr>
          <p:nvPr/>
        </p:nvSpPr>
        <p:spPr bwMode="auto">
          <a:xfrm>
            <a:off x="8424610" y="1306219"/>
            <a:ext cx="277790" cy="897993"/>
          </a:xfrm>
          <a:custGeom>
            <a:avLst/>
            <a:gdLst>
              <a:gd name="T0" fmla="*/ 6 w 57"/>
              <a:gd name="T1" fmla="*/ 17 h 133"/>
              <a:gd name="T2" fmla="*/ 4 w 57"/>
              <a:gd name="T3" fmla="*/ 15 h 133"/>
              <a:gd name="T4" fmla="*/ 2 w 57"/>
              <a:gd name="T5" fmla="*/ 12 h 133"/>
              <a:gd name="T6" fmla="*/ 0 w 57"/>
              <a:gd name="T7" fmla="*/ 10 h 133"/>
              <a:gd name="T8" fmla="*/ 0 w 57"/>
              <a:gd name="T9" fmla="*/ 8 h 133"/>
              <a:gd name="T10" fmla="*/ 0 w 57"/>
              <a:gd name="T11" fmla="*/ 6 h 133"/>
              <a:gd name="T12" fmla="*/ 2 w 57"/>
              <a:gd name="T13" fmla="*/ 4 h 133"/>
              <a:gd name="T14" fmla="*/ 4 w 57"/>
              <a:gd name="T15" fmla="*/ 2 h 133"/>
              <a:gd name="T16" fmla="*/ 6 w 57"/>
              <a:gd name="T17" fmla="*/ 0 h 133"/>
              <a:gd name="T18" fmla="*/ 8 w 57"/>
              <a:gd name="T19" fmla="*/ 0 h 133"/>
              <a:gd name="T20" fmla="*/ 12 w 57"/>
              <a:gd name="T21" fmla="*/ 0 h 133"/>
              <a:gd name="T22" fmla="*/ 18 w 57"/>
              <a:gd name="T23" fmla="*/ 0 h 133"/>
              <a:gd name="T24" fmla="*/ 22 w 57"/>
              <a:gd name="T25" fmla="*/ 0 h 133"/>
              <a:gd name="T26" fmla="*/ 30 w 57"/>
              <a:gd name="T27" fmla="*/ 0 h 133"/>
              <a:gd name="T28" fmla="*/ 36 w 57"/>
              <a:gd name="T29" fmla="*/ 2 h 133"/>
              <a:gd name="T30" fmla="*/ 43 w 57"/>
              <a:gd name="T31" fmla="*/ 4 h 133"/>
              <a:gd name="T32" fmla="*/ 53 w 57"/>
              <a:gd name="T33" fmla="*/ 6 h 133"/>
              <a:gd name="T34" fmla="*/ 53 w 57"/>
              <a:gd name="T35" fmla="*/ 8 h 133"/>
              <a:gd name="T36" fmla="*/ 53 w 57"/>
              <a:gd name="T37" fmla="*/ 12 h 133"/>
              <a:gd name="T38" fmla="*/ 53 w 57"/>
              <a:gd name="T39" fmla="*/ 15 h 133"/>
              <a:gd name="T40" fmla="*/ 53 w 57"/>
              <a:gd name="T41" fmla="*/ 21 h 133"/>
              <a:gd name="T42" fmla="*/ 53 w 57"/>
              <a:gd name="T43" fmla="*/ 29 h 133"/>
              <a:gd name="T44" fmla="*/ 53 w 57"/>
              <a:gd name="T45" fmla="*/ 37 h 133"/>
              <a:gd name="T46" fmla="*/ 53 w 57"/>
              <a:gd name="T47" fmla="*/ 45 h 133"/>
              <a:gd name="T48" fmla="*/ 55 w 57"/>
              <a:gd name="T49" fmla="*/ 55 h 133"/>
              <a:gd name="T50" fmla="*/ 55 w 57"/>
              <a:gd name="T51" fmla="*/ 64 h 133"/>
              <a:gd name="T52" fmla="*/ 57 w 57"/>
              <a:gd name="T53" fmla="*/ 74 h 133"/>
              <a:gd name="T54" fmla="*/ 57 w 57"/>
              <a:gd name="T55" fmla="*/ 82 h 133"/>
              <a:gd name="T56" fmla="*/ 57 w 57"/>
              <a:gd name="T57" fmla="*/ 90 h 133"/>
              <a:gd name="T58" fmla="*/ 57 w 57"/>
              <a:gd name="T59" fmla="*/ 96 h 133"/>
              <a:gd name="T60" fmla="*/ 57 w 57"/>
              <a:gd name="T61" fmla="*/ 100 h 133"/>
              <a:gd name="T62" fmla="*/ 57 w 57"/>
              <a:gd name="T63" fmla="*/ 104 h 133"/>
              <a:gd name="T64" fmla="*/ 57 w 57"/>
              <a:gd name="T65" fmla="*/ 106 h 133"/>
              <a:gd name="T66" fmla="*/ 57 w 57"/>
              <a:gd name="T67" fmla="*/ 110 h 133"/>
              <a:gd name="T68" fmla="*/ 55 w 57"/>
              <a:gd name="T69" fmla="*/ 114 h 133"/>
              <a:gd name="T70" fmla="*/ 53 w 57"/>
              <a:gd name="T71" fmla="*/ 117 h 133"/>
              <a:gd name="T72" fmla="*/ 51 w 57"/>
              <a:gd name="T73" fmla="*/ 121 h 133"/>
              <a:gd name="T74" fmla="*/ 47 w 57"/>
              <a:gd name="T75" fmla="*/ 127 h 133"/>
              <a:gd name="T76" fmla="*/ 43 w 57"/>
              <a:gd name="T77" fmla="*/ 129 h 133"/>
              <a:gd name="T78" fmla="*/ 39 w 57"/>
              <a:gd name="T79" fmla="*/ 131 h 133"/>
              <a:gd name="T80" fmla="*/ 37 w 57"/>
              <a:gd name="T81" fmla="*/ 133 h 133"/>
              <a:gd name="T82" fmla="*/ 32 w 57"/>
              <a:gd name="T83" fmla="*/ 131 h 133"/>
              <a:gd name="T84" fmla="*/ 28 w 57"/>
              <a:gd name="T85" fmla="*/ 129 h 133"/>
              <a:gd name="T86" fmla="*/ 26 w 57"/>
              <a:gd name="T87" fmla="*/ 127 h 133"/>
              <a:gd name="T88" fmla="*/ 24 w 57"/>
              <a:gd name="T89" fmla="*/ 121 h 133"/>
              <a:gd name="T90" fmla="*/ 22 w 57"/>
              <a:gd name="T91" fmla="*/ 119 h 133"/>
              <a:gd name="T92" fmla="*/ 22 w 57"/>
              <a:gd name="T93" fmla="*/ 115 h 133"/>
              <a:gd name="T94" fmla="*/ 22 w 57"/>
              <a:gd name="T95" fmla="*/ 110 h 133"/>
              <a:gd name="T96" fmla="*/ 20 w 57"/>
              <a:gd name="T97" fmla="*/ 104 h 133"/>
              <a:gd name="T98" fmla="*/ 20 w 57"/>
              <a:gd name="T99" fmla="*/ 98 h 133"/>
              <a:gd name="T100" fmla="*/ 18 w 57"/>
              <a:gd name="T101" fmla="*/ 88 h 133"/>
              <a:gd name="T102" fmla="*/ 18 w 57"/>
              <a:gd name="T103" fmla="*/ 80 h 133"/>
              <a:gd name="T104" fmla="*/ 16 w 57"/>
              <a:gd name="T105" fmla="*/ 70 h 133"/>
              <a:gd name="T106" fmla="*/ 16 w 57"/>
              <a:gd name="T107" fmla="*/ 61 h 133"/>
              <a:gd name="T108" fmla="*/ 16 w 57"/>
              <a:gd name="T109" fmla="*/ 51 h 133"/>
              <a:gd name="T110" fmla="*/ 14 w 57"/>
              <a:gd name="T111" fmla="*/ 43 h 133"/>
              <a:gd name="T112" fmla="*/ 12 w 57"/>
              <a:gd name="T113" fmla="*/ 37 h 133"/>
              <a:gd name="T114" fmla="*/ 12 w 57"/>
              <a:gd name="T115" fmla="*/ 29 h 133"/>
              <a:gd name="T116" fmla="*/ 10 w 57"/>
              <a:gd name="T117" fmla="*/ 25 h 133"/>
              <a:gd name="T118" fmla="*/ 8 w 57"/>
              <a:gd name="T119" fmla="*/ 21 h 133"/>
              <a:gd name="T120" fmla="*/ 6 w 57"/>
              <a:gd name="T121" fmla="*/ 17 h 133"/>
              <a:gd name="T122" fmla="*/ 6 w 57"/>
              <a:gd name="T123" fmla="*/ 17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7" h="133">
                <a:moveTo>
                  <a:pt x="6" y="17"/>
                </a:moveTo>
                <a:lnTo>
                  <a:pt x="4" y="15"/>
                </a:lnTo>
                <a:lnTo>
                  <a:pt x="2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2" y="4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8" y="0"/>
                </a:lnTo>
                <a:lnTo>
                  <a:pt x="22" y="0"/>
                </a:lnTo>
                <a:lnTo>
                  <a:pt x="30" y="0"/>
                </a:lnTo>
                <a:lnTo>
                  <a:pt x="36" y="2"/>
                </a:lnTo>
                <a:lnTo>
                  <a:pt x="43" y="4"/>
                </a:lnTo>
                <a:lnTo>
                  <a:pt x="53" y="6"/>
                </a:lnTo>
                <a:lnTo>
                  <a:pt x="53" y="8"/>
                </a:lnTo>
                <a:lnTo>
                  <a:pt x="53" y="12"/>
                </a:lnTo>
                <a:lnTo>
                  <a:pt x="53" y="15"/>
                </a:lnTo>
                <a:lnTo>
                  <a:pt x="53" y="21"/>
                </a:lnTo>
                <a:lnTo>
                  <a:pt x="53" y="29"/>
                </a:lnTo>
                <a:lnTo>
                  <a:pt x="53" y="37"/>
                </a:lnTo>
                <a:lnTo>
                  <a:pt x="53" y="45"/>
                </a:lnTo>
                <a:lnTo>
                  <a:pt x="55" y="55"/>
                </a:lnTo>
                <a:lnTo>
                  <a:pt x="55" y="64"/>
                </a:lnTo>
                <a:lnTo>
                  <a:pt x="57" y="74"/>
                </a:lnTo>
                <a:lnTo>
                  <a:pt x="57" y="82"/>
                </a:lnTo>
                <a:lnTo>
                  <a:pt x="57" y="90"/>
                </a:lnTo>
                <a:lnTo>
                  <a:pt x="57" y="96"/>
                </a:lnTo>
                <a:lnTo>
                  <a:pt x="57" y="100"/>
                </a:lnTo>
                <a:lnTo>
                  <a:pt x="57" y="104"/>
                </a:lnTo>
                <a:lnTo>
                  <a:pt x="57" y="106"/>
                </a:lnTo>
                <a:lnTo>
                  <a:pt x="57" y="110"/>
                </a:lnTo>
                <a:lnTo>
                  <a:pt x="55" y="114"/>
                </a:lnTo>
                <a:lnTo>
                  <a:pt x="53" y="117"/>
                </a:lnTo>
                <a:lnTo>
                  <a:pt x="51" y="121"/>
                </a:lnTo>
                <a:lnTo>
                  <a:pt x="47" y="127"/>
                </a:lnTo>
                <a:lnTo>
                  <a:pt x="43" y="129"/>
                </a:lnTo>
                <a:lnTo>
                  <a:pt x="39" y="131"/>
                </a:lnTo>
                <a:lnTo>
                  <a:pt x="37" y="133"/>
                </a:lnTo>
                <a:lnTo>
                  <a:pt x="32" y="131"/>
                </a:lnTo>
                <a:lnTo>
                  <a:pt x="28" y="129"/>
                </a:lnTo>
                <a:lnTo>
                  <a:pt x="26" y="127"/>
                </a:lnTo>
                <a:lnTo>
                  <a:pt x="24" y="121"/>
                </a:lnTo>
                <a:lnTo>
                  <a:pt x="22" y="119"/>
                </a:lnTo>
                <a:lnTo>
                  <a:pt x="22" y="115"/>
                </a:lnTo>
                <a:lnTo>
                  <a:pt x="22" y="110"/>
                </a:lnTo>
                <a:lnTo>
                  <a:pt x="20" y="104"/>
                </a:lnTo>
                <a:lnTo>
                  <a:pt x="20" y="98"/>
                </a:lnTo>
                <a:lnTo>
                  <a:pt x="18" y="88"/>
                </a:lnTo>
                <a:lnTo>
                  <a:pt x="18" y="80"/>
                </a:lnTo>
                <a:lnTo>
                  <a:pt x="16" y="70"/>
                </a:lnTo>
                <a:lnTo>
                  <a:pt x="16" y="61"/>
                </a:lnTo>
                <a:lnTo>
                  <a:pt x="16" y="51"/>
                </a:lnTo>
                <a:lnTo>
                  <a:pt x="14" y="43"/>
                </a:lnTo>
                <a:lnTo>
                  <a:pt x="12" y="37"/>
                </a:lnTo>
                <a:lnTo>
                  <a:pt x="12" y="29"/>
                </a:lnTo>
                <a:lnTo>
                  <a:pt x="10" y="25"/>
                </a:lnTo>
                <a:lnTo>
                  <a:pt x="8" y="21"/>
                </a:lnTo>
                <a:lnTo>
                  <a:pt x="6" y="17"/>
                </a:lnTo>
                <a:lnTo>
                  <a:pt x="6" y="1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204">
            <a:extLst>
              <a:ext uri="{FF2B5EF4-FFF2-40B4-BE49-F238E27FC236}">
                <a16:creationId xmlns:a16="http://schemas.microsoft.com/office/drawing/2014/main" xmlns="" id="{7B19331E-9DBB-4826-8BAA-E9CBF1C5BC82}"/>
              </a:ext>
            </a:extLst>
          </p:cNvPr>
          <p:cNvSpPr>
            <a:spLocks/>
          </p:cNvSpPr>
          <p:nvPr/>
        </p:nvSpPr>
        <p:spPr bwMode="auto">
          <a:xfrm>
            <a:off x="8642873" y="1842331"/>
            <a:ext cx="396843" cy="80417"/>
          </a:xfrm>
          <a:custGeom>
            <a:avLst/>
            <a:gdLst>
              <a:gd name="T0" fmla="*/ 0 w 81"/>
              <a:gd name="T1" fmla="*/ 12 h 12"/>
              <a:gd name="T2" fmla="*/ 0 w 81"/>
              <a:gd name="T3" fmla="*/ 8 h 12"/>
              <a:gd name="T4" fmla="*/ 2 w 81"/>
              <a:gd name="T5" fmla="*/ 8 h 12"/>
              <a:gd name="T6" fmla="*/ 4 w 81"/>
              <a:gd name="T7" fmla="*/ 8 h 12"/>
              <a:gd name="T8" fmla="*/ 8 w 81"/>
              <a:gd name="T9" fmla="*/ 8 h 12"/>
              <a:gd name="T10" fmla="*/ 12 w 81"/>
              <a:gd name="T11" fmla="*/ 6 h 12"/>
              <a:gd name="T12" fmla="*/ 18 w 81"/>
              <a:gd name="T13" fmla="*/ 6 h 12"/>
              <a:gd name="T14" fmla="*/ 24 w 81"/>
              <a:gd name="T15" fmla="*/ 6 h 12"/>
              <a:gd name="T16" fmla="*/ 30 w 81"/>
              <a:gd name="T17" fmla="*/ 4 h 12"/>
              <a:gd name="T18" fmla="*/ 38 w 81"/>
              <a:gd name="T19" fmla="*/ 2 h 12"/>
              <a:gd name="T20" fmla="*/ 43 w 81"/>
              <a:gd name="T21" fmla="*/ 2 h 12"/>
              <a:gd name="T22" fmla="*/ 49 w 81"/>
              <a:gd name="T23" fmla="*/ 2 h 12"/>
              <a:gd name="T24" fmla="*/ 55 w 81"/>
              <a:gd name="T25" fmla="*/ 0 h 12"/>
              <a:gd name="T26" fmla="*/ 59 w 81"/>
              <a:gd name="T27" fmla="*/ 0 h 12"/>
              <a:gd name="T28" fmla="*/ 63 w 81"/>
              <a:gd name="T29" fmla="*/ 0 h 12"/>
              <a:gd name="T30" fmla="*/ 65 w 81"/>
              <a:gd name="T31" fmla="*/ 0 h 12"/>
              <a:gd name="T32" fmla="*/ 67 w 81"/>
              <a:gd name="T33" fmla="*/ 0 h 12"/>
              <a:gd name="T34" fmla="*/ 69 w 81"/>
              <a:gd name="T35" fmla="*/ 0 h 12"/>
              <a:gd name="T36" fmla="*/ 71 w 81"/>
              <a:gd name="T37" fmla="*/ 0 h 12"/>
              <a:gd name="T38" fmla="*/ 75 w 81"/>
              <a:gd name="T39" fmla="*/ 0 h 12"/>
              <a:gd name="T40" fmla="*/ 77 w 81"/>
              <a:gd name="T41" fmla="*/ 2 h 12"/>
              <a:gd name="T42" fmla="*/ 79 w 81"/>
              <a:gd name="T43" fmla="*/ 2 h 12"/>
              <a:gd name="T44" fmla="*/ 81 w 81"/>
              <a:gd name="T45" fmla="*/ 2 h 12"/>
              <a:gd name="T46" fmla="*/ 81 w 81"/>
              <a:gd name="T47" fmla="*/ 4 h 12"/>
              <a:gd name="T48" fmla="*/ 81 w 81"/>
              <a:gd name="T49" fmla="*/ 4 h 12"/>
              <a:gd name="T50" fmla="*/ 81 w 81"/>
              <a:gd name="T51" fmla="*/ 6 h 12"/>
              <a:gd name="T52" fmla="*/ 79 w 81"/>
              <a:gd name="T53" fmla="*/ 6 h 12"/>
              <a:gd name="T54" fmla="*/ 75 w 81"/>
              <a:gd name="T55" fmla="*/ 6 h 12"/>
              <a:gd name="T56" fmla="*/ 71 w 81"/>
              <a:gd name="T57" fmla="*/ 8 h 12"/>
              <a:gd name="T58" fmla="*/ 63 w 81"/>
              <a:gd name="T59" fmla="*/ 8 h 12"/>
              <a:gd name="T60" fmla="*/ 55 w 81"/>
              <a:gd name="T61" fmla="*/ 10 h 12"/>
              <a:gd name="T62" fmla="*/ 47 w 81"/>
              <a:gd name="T63" fmla="*/ 10 h 12"/>
              <a:gd name="T64" fmla="*/ 38 w 81"/>
              <a:gd name="T65" fmla="*/ 10 h 12"/>
              <a:gd name="T66" fmla="*/ 26 w 81"/>
              <a:gd name="T67" fmla="*/ 10 h 12"/>
              <a:gd name="T68" fmla="*/ 16 w 81"/>
              <a:gd name="T69" fmla="*/ 10 h 12"/>
              <a:gd name="T70" fmla="*/ 8 w 81"/>
              <a:gd name="T71" fmla="*/ 12 h 12"/>
              <a:gd name="T72" fmla="*/ 0 w 81"/>
              <a:gd name="T73" fmla="*/ 12 h 12"/>
              <a:gd name="T74" fmla="*/ 0 w 81"/>
              <a:gd name="T75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1" h="12">
                <a:moveTo>
                  <a:pt x="0" y="12"/>
                </a:moveTo>
                <a:lnTo>
                  <a:pt x="0" y="8"/>
                </a:lnTo>
                <a:lnTo>
                  <a:pt x="2" y="8"/>
                </a:lnTo>
                <a:lnTo>
                  <a:pt x="4" y="8"/>
                </a:lnTo>
                <a:lnTo>
                  <a:pt x="8" y="8"/>
                </a:lnTo>
                <a:lnTo>
                  <a:pt x="12" y="6"/>
                </a:lnTo>
                <a:lnTo>
                  <a:pt x="18" y="6"/>
                </a:lnTo>
                <a:lnTo>
                  <a:pt x="24" y="6"/>
                </a:lnTo>
                <a:lnTo>
                  <a:pt x="30" y="4"/>
                </a:lnTo>
                <a:lnTo>
                  <a:pt x="38" y="2"/>
                </a:lnTo>
                <a:lnTo>
                  <a:pt x="43" y="2"/>
                </a:lnTo>
                <a:lnTo>
                  <a:pt x="49" y="2"/>
                </a:lnTo>
                <a:lnTo>
                  <a:pt x="55" y="0"/>
                </a:lnTo>
                <a:lnTo>
                  <a:pt x="59" y="0"/>
                </a:lnTo>
                <a:lnTo>
                  <a:pt x="63" y="0"/>
                </a:lnTo>
                <a:lnTo>
                  <a:pt x="65" y="0"/>
                </a:lnTo>
                <a:lnTo>
                  <a:pt x="67" y="0"/>
                </a:lnTo>
                <a:lnTo>
                  <a:pt x="69" y="0"/>
                </a:lnTo>
                <a:lnTo>
                  <a:pt x="71" y="0"/>
                </a:lnTo>
                <a:lnTo>
                  <a:pt x="75" y="0"/>
                </a:lnTo>
                <a:lnTo>
                  <a:pt x="77" y="2"/>
                </a:lnTo>
                <a:lnTo>
                  <a:pt x="79" y="2"/>
                </a:lnTo>
                <a:lnTo>
                  <a:pt x="81" y="2"/>
                </a:lnTo>
                <a:lnTo>
                  <a:pt x="81" y="4"/>
                </a:lnTo>
                <a:lnTo>
                  <a:pt x="81" y="4"/>
                </a:lnTo>
                <a:lnTo>
                  <a:pt x="81" y="6"/>
                </a:lnTo>
                <a:lnTo>
                  <a:pt x="79" y="6"/>
                </a:lnTo>
                <a:lnTo>
                  <a:pt x="75" y="6"/>
                </a:lnTo>
                <a:lnTo>
                  <a:pt x="71" y="8"/>
                </a:lnTo>
                <a:lnTo>
                  <a:pt x="63" y="8"/>
                </a:lnTo>
                <a:lnTo>
                  <a:pt x="55" y="10"/>
                </a:lnTo>
                <a:lnTo>
                  <a:pt x="47" y="10"/>
                </a:lnTo>
                <a:lnTo>
                  <a:pt x="38" y="10"/>
                </a:lnTo>
                <a:lnTo>
                  <a:pt x="26" y="10"/>
                </a:lnTo>
                <a:lnTo>
                  <a:pt x="16" y="10"/>
                </a:lnTo>
                <a:lnTo>
                  <a:pt x="8" y="12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212">
            <a:extLst>
              <a:ext uri="{FF2B5EF4-FFF2-40B4-BE49-F238E27FC236}">
                <a16:creationId xmlns:a16="http://schemas.microsoft.com/office/drawing/2014/main" xmlns="" id="{BFA9681E-F2EC-4F04-9406-5797E017D059}"/>
              </a:ext>
            </a:extLst>
          </p:cNvPr>
          <p:cNvSpPr>
            <a:spLocks/>
          </p:cNvSpPr>
          <p:nvPr/>
        </p:nvSpPr>
        <p:spPr bwMode="auto">
          <a:xfrm>
            <a:off x="1307091" y="5067074"/>
            <a:ext cx="992108" cy="268057"/>
          </a:xfrm>
          <a:custGeom>
            <a:avLst/>
            <a:gdLst>
              <a:gd name="T0" fmla="*/ 73 w 202"/>
              <a:gd name="T1" fmla="*/ 18 h 39"/>
              <a:gd name="T2" fmla="*/ 102 w 202"/>
              <a:gd name="T3" fmla="*/ 16 h 39"/>
              <a:gd name="T4" fmla="*/ 116 w 202"/>
              <a:gd name="T5" fmla="*/ 14 h 39"/>
              <a:gd name="T6" fmla="*/ 133 w 202"/>
              <a:gd name="T7" fmla="*/ 12 h 39"/>
              <a:gd name="T8" fmla="*/ 149 w 202"/>
              <a:gd name="T9" fmla="*/ 10 h 39"/>
              <a:gd name="T10" fmla="*/ 167 w 202"/>
              <a:gd name="T11" fmla="*/ 6 h 39"/>
              <a:gd name="T12" fmla="*/ 184 w 202"/>
              <a:gd name="T13" fmla="*/ 4 h 39"/>
              <a:gd name="T14" fmla="*/ 202 w 202"/>
              <a:gd name="T15" fmla="*/ 0 h 39"/>
              <a:gd name="T16" fmla="*/ 202 w 202"/>
              <a:gd name="T17" fmla="*/ 4 h 39"/>
              <a:gd name="T18" fmla="*/ 180 w 202"/>
              <a:gd name="T19" fmla="*/ 8 h 39"/>
              <a:gd name="T20" fmla="*/ 161 w 202"/>
              <a:gd name="T21" fmla="*/ 12 h 39"/>
              <a:gd name="T22" fmla="*/ 141 w 202"/>
              <a:gd name="T23" fmla="*/ 16 h 39"/>
              <a:gd name="T24" fmla="*/ 126 w 202"/>
              <a:gd name="T25" fmla="*/ 20 h 39"/>
              <a:gd name="T26" fmla="*/ 110 w 202"/>
              <a:gd name="T27" fmla="*/ 22 h 39"/>
              <a:gd name="T28" fmla="*/ 94 w 202"/>
              <a:gd name="T29" fmla="*/ 26 h 39"/>
              <a:gd name="T30" fmla="*/ 80 w 202"/>
              <a:gd name="T31" fmla="*/ 28 h 39"/>
              <a:gd name="T32" fmla="*/ 69 w 202"/>
              <a:gd name="T33" fmla="*/ 30 h 39"/>
              <a:gd name="T34" fmla="*/ 59 w 202"/>
              <a:gd name="T35" fmla="*/ 32 h 39"/>
              <a:gd name="T36" fmla="*/ 49 w 202"/>
              <a:gd name="T37" fmla="*/ 34 h 39"/>
              <a:gd name="T38" fmla="*/ 41 w 202"/>
              <a:gd name="T39" fmla="*/ 35 h 39"/>
              <a:gd name="T40" fmla="*/ 33 w 202"/>
              <a:gd name="T41" fmla="*/ 35 h 39"/>
              <a:gd name="T42" fmla="*/ 29 w 202"/>
              <a:gd name="T43" fmla="*/ 37 h 39"/>
              <a:gd name="T44" fmla="*/ 26 w 202"/>
              <a:gd name="T45" fmla="*/ 37 h 39"/>
              <a:gd name="T46" fmla="*/ 22 w 202"/>
              <a:gd name="T47" fmla="*/ 37 h 39"/>
              <a:gd name="T48" fmla="*/ 20 w 202"/>
              <a:gd name="T49" fmla="*/ 39 h 39"/>
              <a:gd name="T50" fmla="*/ 18 w 202"/>
              <a:gd name="T51" fmla="*/ 37 h 39"/>
              <a:gd name="T52" fmla="*/ 14 w 202"/>
              <a:gd name="T53" fmla="*/ 35 h 39"/>
              <a:gd name="T54" fmla="*/ 10 w 202"/>
              <a:gd name="T55" fmla="*/ 34 h 39"/>
              <a:gd name="T56" fmla="*/ 6 w 202"/>
              <a:gd name="T57" fmla="*/ 30 h 39"/>
              <a:gd name="T58" fmla="*/ 2 w 202"/>
              <a:gd name="T59" fmla="*/ 24 h 39"/>
              <a:gd name="T60" fmla="*/ 0 w 202"/>
              <a:gd name="T61" fmla="*/ 22 h 39"/>
              <a:gd name="T62" fmla="*/ 0 w 202"/>
              <a:gd name="T63" fmla="*/ 18 h 39"/>
              <a:gd name="T64" fmla="*/ 0 w 202"/>
              <a:gd name="T65" fmla="*/ 18 h 39"/>
              <a:gd name="T66" fmla="*/ 2 w 202"/>
              <a:gd name="T67" fmla="*/ 18 h 39"/>
              <a:gd name="T68" fmla="*/ 4 w 202"/>
              <a:gd name="T69" fmla="*/ 18 h 39"/>
              <a:gd name="T70" fmla="*/ 8 w 202"/>
              <a:gd name="T71" fmla="*/ 18 h 39"/>
              <a:gd name="T72" fmla="*/ 12 w 202"/>
              <a:gd name="T73" fmla="*/ 18 h 39"/>
              <a:gd name="T74" fmla="*/ 14 w 202"/>
              <a:gd name="T75" fmla="*/ 20 h 39"/>
              <a:gd name="T76" fmla="*/ 18 w 202"/>
              <a:gd name="T77" fmla="*/ 20 h 39"/>
              <a:gd name="T78" fmla="*/ 24 w 202"/>
              <a:gd name="T79" fmla="*/ 20 h 39"/>
              <a:gd name="T80" fmla="*/ 29 w 202"/>
              <a:gd name="T81" fmla="*/ 20 h 39"/>
              <a:gd name="T82" fmla="*/ 37 w 202"/>
              <a:gd name="T83" fmla="*/ 20 h 39"/>
              <a:gd name="T84" fmla="*/ 47 w 202"/>
              <a:gd name="T85" fmla="*/ 20 h 39"/>
              <a:gd name="T86" fmla="*/ 59 w 202"/>
              <a:gd name="T87" fmla="*/ 20 h 39"/>
              <a:gd name="T88" fmla="*/ 73 w 202"/>
              <a:gd name="T89" fmla="*/ 18 h 39"/>
              <a:gd name="T90" fmla="*/ 73 w 202"/>
              <a:gd name="T91" fmla="*/ 18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02" h="39">
                <a:moveTo>
                  <a:pt x="73" y="18"/>
                </a:moveTo>
                <a:lnTo>
                  <a:pt x="102" y="16"/>
                </a:lnTo>
                <a:lnTo>
                  <a:pt x="116" y="14"/>
                </a:lnTo>
                <a:lnTo>
                  <a:pt x="133" y="12"/>
                </a:lnTo>
                <a:lnTo>
                  <a:pt x="149" y="10"/>
                </a:lnTo>
                <a:lnTo>
                  <a:pt x="167" y="6"/>
                </a:lnTo>
                <a:lnTo>
                  <a:pt x="184" y="4"/>
                </a:lnTo>
                <a:lnTo>
                  <a:pt x="202" y="0"/>
                </a:lnTo>
                <a:lnTo>
                  <a:pt x="202" y="4"/>
                </a:lnTo>
                <a:lnTo>
                  <a:pt x="180" y="8"/>
                </a:lnTo>
                <a:lnTo>
                  <a:pt x="161" y="12"/>
                </a:lnTo>
                <a:lnTo>
                  <a:pt x="141" y="16"/>
                </a:lnTo>
                <a:lnTo>
                  <a:pt x="126" y="20"/>
                </a:lnTo>
                <a:lnTo>
                  <a:pt x="110" y="22"/>
                </a:lnTo>
                <a:lnTo>
                  <a:pt x="94" y="26"/>
                </a:lnTo>
                <a:lnTo>
                  <a:pt x="80" y="28"/>
                </a:lnTo>
                <a:lnTo>
                  <a:pt x="69" y="30"/>
                </a:lnTo>
                <a:lnTo>
                  <a:pt x="59" y="32"/>
                </a:lnTo>
                <a:lnTo>
                  <a:pt x="49" y="34"/>
                </a:lnTo>
                <a:lnTo>
                  <a:pt x="41" y="35"/>
                </a:lnTo>
                <a:lnTo>
                  <a:pt x="33" y="35"/>
                </a:lnTo>
                <a:lnTo>
                  <a:pt x="29" y="37"/>
                </a:lnTo>
                <a:lnTo>
                  <a:pt x="26" y="37"/>
                </a:lnTo>
                <a:lnTo>
                  <a:pt x="22" y="37"/>
                </a:lnTo>
                <a:lnTo>
                  <a:pt x="20" y="39"/>
                </a:lnTo>
                <a:lnTo>
                  <a:pt x="18" y="37"/>
                </a:lnTo>
                <a:lnTo>
                  <a:pt x="14" y="35"/>
                </a:lnTo>
                <a:lnTo>
                  <a:pt x="10" y="34"/>
                </a:lnTo>
                <a:lnTo>
                  <a:pt x="6" y="30"/>
                </a:lnTo>
                <a:lnTo>
                  <a:pt x="2" y="24"/>
                </a:lnTo>
                <a:lnTo>
                  <a:pt x="0" y="22"/>
                </a:lnTo>
                <a:lnTo>
                  <a:pt x="0" y="18"/>
                </a:lnTo>
                <a:lnTo>
                  <a:pt x="0" y="18"/>
                </a:lnTo>
                <a:lnTo>
                  <a:pt x="2" y="18"/>
                </a:lnTo>
                <a:lnTo>
                  <a:pt x="4" y="18"/>
                </a:lnTo>
                <a:lnTo>
                  <a:pt x="8" y="18"/>
                </a:lnTo>
                <a:lnTo>
                  <a:pt x="12" y="18"/>
                </a:lnTo>
                <a:lnTo>
                  <a:pt x="14" y="20"/>
                </a:lnTo>
                <a:lnTo>
                  <a:pt x="18" y="20"/>
                </a:lnTo>
                <a:lnTo>
                  <a:pt x="24" y="20"/>
                </a:lnTo>
                <a:lnTo>
                  <a:pt x="29" y="20"/>
                </a:lnTo>
                <a:lnTo>
                  <a:pt x="37" y="20"/>
                </a:lnTo>
                <a:lnTo>
                  <a:pt x="47" y="20"/>
                </a:lnTo>
                <a:lnTo>
                  <a:pt x="59" y="20"/>
                </a:lnTo>
                <a:lnTo>
                  <a:pt x="73" y="18"/>
                </a:lnTo>
                <a:lnTo>
                  <a:pt x="73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213">
            <a:extLst>
              <a:ext uri="{FF2B5EF4-FFF2-40B4-BE49-F238E27FC236}">
                <a16:creationId xmlns:a16="http://schemas.microsoft.com/office/drawing/2014/main" xmlns="" id="{92894A8A-45B0-40FA-88C8-2DC65A354273}"/>
              </a:ext>
            </a:extLst>
          </p:cNvPr>
          <p:cNvSpPr>
            <a:spLocks/>
          </p:cNvSpPr>
          <p:nvPr/>
        </p:nvSpPr>
        <p:spPr bwMode="auto">
          <a:xfrm>
            <a:off x="1336852" y="4839222"/>
            <a:ext cx="1121085" cy="1393894"/>
          </a:xfrm>
          <a:custGeom>
            <a:avLst/>
            <a:gdLst>
              <a:gd name="T0" fmla="*/ 43 w 225"/>
              <a:gd name="T1" fmla="*/ 200 h 208"/>
              <a:gd name="T2" fmla="*/ 23 w 225"/>
              <a:gd name="T3" fmla="*/ 206 h 208"/>
              <a:gd name="T4" fmla="*/ 10 w 225"/>
              <a:gd name="T5" fmla="*/ 208 h 208"/>
              <a:gd name="T6" fmla="*/ 2 w 225"/>
              <a:gd name="T7" fmla="*/ 206 h 208"/>
              <a:gd name="T8" fmla="*/ 0 w 225"/>
              <a:gd name="T9" fmla="*/ 204 h 208"/>
              <a:gd name="T10" fmla="*/ 2 w 225"/>
              <a:gd name="T11" fmla="*/ 200 h 208"/>
              <a:gd name="T12" fmla="*/ 8 w 225"/>
              <a:gd name="T13" fmla="*/ 196 h 208"/>
              <a:gd name="T14" fmla="*/ 16 w 225"/>
              <a:gd name="T15" fmla="*/ 190 h 208"/>
              <a:gd name="T16" fmla="*/ 33 w 225"/>
              <a:gd name="T17" fmla="*/ 184 h 208"/>
              <a:gd name="T18" fmla="*/ 61 w 225"/>
              <a:gd name="T19" fmla="*/ 168 h 208"/>
              <a:gd name="T20" fmla="*/ 76 w 225"/>
              <a:gd name="T21" fmla="*/ 159 h 208"/>
              <a:gd name="T22" fmla="*/ 108 w 225"/>
              <a:gd name="T23" fmla="*/ 137 h 208"/>
              <a:gd name="T24" fmla="*/ 131 w 225"/>
              <a:gd name="T25" fmla="*/ 116 h 208"/>
              <a:gd name="T26" fmla="*/ 147 w 225"/>
              <a:gd name="T27" fmla="*/ 90 h 208"/>
              <a:gd name="T28" fmla="*/ 157 w 225"/>
              <a:gd name="T29" fmla="*/ 76 h 208"/>
              <a:gd name="T30" fmla="*/ 165 w 225"/>
              <a:gd name="T31" fmla="*/ 59 h 208"/>
              <a:gd name="T32" fmla="*/ 170 w 225"/>
              <a:gd name="T33" fmla="*/ 43 h 208"/>
              <a:gd name="T34" fmla="*/ 174 w 225"/>
              <a:gd name="T35" fmla="*/ 29 h 208"/>
              <a:gd name="T36" fmla="*/ 176 w 225"/>
              <a:gd name="T37" fmla="*/ 21 h 208"/>
              <a:gd name="T38" fmla="*/ 176 w 225"/>
              <a:gd name="T39" fmla="*/ 14 h 208"/>
              <a:gd name="T40" fmla="*/ 174 w 225"/>
              <a:gd name="T41" fmla="*/ 6 h 208"/>
              <a:gd name="T42" fmla="*/ 178 w 225"/>
              <a:gd name="T43" fmla="*/ 0 h 208"/>
              <a:gd name="T44" fmla="*/ 180 w 225"/>
              <a:gd name="T45" fmla="*/ 0 h 208"/>
              <a:gd name="T46" fmla="*/ 186 w 225"/>
              <a:gd name="T47" fmla="*/ 0 h 208"/>
              <a:gd name="T48" fmla="*/ 194 w 225"/>
              <a:gd name="T49" fmla="*/ 2 h 208"/>
              <a:gd name="T50" fmla="*/ 208 w 225"/>
              <a:gd name="T51" fmla="*/ 6 h 208"/>
              <a:gd name="T52" fmla="*/ 215 w 225"/>
              <a:gd name="T53" fmla="*/ 10 h 208"/>
              <a:gd name="T54" fmla="*/ 221 w 225"/>
              <a:gd name="T55" fmla="*/ 14 h 208"/>
              <a:gd name="T56" fmla="*/ 225 w 225"/>
              <a:gd name="T57" fmla="*/ 17 h 208"/>
              <a:gd name="T58" fmla="*/ 223 w 225"/>
              <a:gd name="T59" fmla="*/ 23 h 208"/>
              <a:gd name="T60" fmla="*/ 219 w 225"/>
              <a:gd name="T61" fmla="*/ 35 h 208"/>
              <a:gd name="T62" fmla="*/ 214 w 225"/>
              <a:gd name="T63" fmla="*/ 51 h 208"/>
              <a:gd name="T64" fmla="*/ 202 w 225"/>
              <a:gd name="T65" fmla="*/ 72 h 208"/>
              <a:gd name="T66" fmla="*/ 190 w 225"/>
              <a:gd name="T67" fmla="*/ 94 h 208"/>
              <a:gd name="T68" fmla="*/ 176 w 225"/>
              <a:gd name="T69" fmla="*/ 114 h 208"/>
              <a:gd name="T70" fmla="*/ 161 w 225"/>
              <a:gd name="T71" fmla="*/ 133 h 208"/>
              <a:gd name="T72" fmla="*/ 143 w 225"/>
              <a:gd name="T73" fmla="*/ 149 h 208"/>
              <a:gd name="T74" fmla="*/ 123 w 225"/>
              <a:gd name="T75" fmla="*/ 165 h 208"/>
              <a:gd name="T76" fmla="*/ 102 w 225"/>
              <a:gd name="T77" fmla="*/ 176 h 208"/>
              <a:gd name="T78" fmla="*/ 55 w 225"/>
              <a:gd name="T79" fmla="*/ 196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5" h="208">
                <a:moveTo>
                  <a:pt x="55" y="196"/>
                </a:moveTo>
                <a:lnTo>
                  <a:pt x="43" y="200"/>
                </a:lnTo>
                <a:lnTo>
                  <a:pt x="33" y="204"/>
                </a:lnTo>
                <a:lnTo>
                  <a:pt x="23" y="206"/>
                </a:lnTo>
                <a:lnTo>
                  <a:pt x="16" y="208"/>
                </a:lnTo>
                <a:lnTo>
                  <a:pt x="10" y="208"/>
                </a:lnTo>
                <a:lnTo>
                  <a:pt x="6" y="208"/>
                </a:lnTo>
                <a:lnTo>
                  <a:pt x="2" y="206"/>
                </a:lnTo>
                <a:lnTo>
                  <a:pt x="2" y="204"/>
                </a:lnTo>
                <a:lnTo>
                  <a:pt x="0" y="204"/>
                </a:lnTo>
                <a:lnTo>
                  <a:pt x="2" y="202"/>
                </a:lnTo>
                <a:lnTo>
                  <a:pt x="2" y="200"/>
                </a:lnTo>
                <a:lnTo>
                  <a:pt x="4" y="198"/>
                </a:lnTo>
                <a:lnTo>
                  <a:pt x="8" y="196"/>
                </a:lnTo>
                <a:lnTo>
                  <a:pt x="12" y="192"/>
                </a:lnTo>
                <a:lnTo>
                  <a:pt x="16" y="190"/>
                </a:lnTo>
                <a:lnTo>
                  <a:pt x="21" y="188"/>
                </a:lnTo>
                <a:lnTo>
                  <a:pt x="33" y="184"/>
                </a:lnTo>
                <a:lnTo>
                  <a:pt x="47" y="176"/>
                </a:lnTo>
                <a:lnTo>
                  <a:pt x="61" y="168"/>
                </a:lnTo>
                <a:lnTo>
                  <a:pt x="69" y="165"/>
                </a:lnTo>
                <a:lnTo>
                  <a:pt x="76" y="159"/>
                </a:lnTo>
                <a:lnTo>
                  <a:pt x="94" y="149"/>
                </a:lnTo>
                <a:lnTo>
                  <a:pt x="108" y="137"/>
                </a:lnTo>
                <a:lnTo>
                  <a:pt x="119" y="127"/>
                </a:lnTo>
                <a:lnTo>
                  <a:pt x="131" y="116"/>
                </a:lnTo>
                <a:lnTo>
                  <a:pt x="139" y="104"/>
                </a:lnTo>
                <a:lnTo>
                  <a:pt x="147" y="90"/>
                </a:lnTo>
                <a:lnTo>
                  <a:pt x="153" y="84"/>
                </a:lnTo>
                <a:lnTo>
                  <a:pt x="157" y="76"/>
                </a:lnTo>
                <a:lnTo>
                  <a:pt x="161" y="67"/>
                </a:lnTo>
                <a:lnTo>
                  <a:pt x="165" y="59"/>
                </a:lnTo>
                <a:lnTo>
                  <a:pt x="168" y="51"/>
                </a:lnTo>
                <a:lnTo>
                  <a:pt x="170" y="43"/>
                </a:lnTo>
                <a:lnTo>
                  <a:pt x="172" y="35"/>
                </a:lnTo>
                <a:lnTo>
                  <a:pt x="174" y="29"/>
                </a:lnTo>
                <a:lnTo>
                  <a:pt x="176" y="25"/>
                </a:lnTo>
                <a:lnTo>
                  <a:pt x="176" y="21"/>
                </a:lnTo>
                <a:lnTo>
                  <a:pt x="176" y="17"/>
                </a:lnTo>
                <a:lnTo>
                  <a:pt x="176" y="14"/>
                </a:lnTo>
                <a:lnTo>
                  <a:pt x="174" y="10"/>
                </a:lnTo>
                <a:lnTo>
                  <a:pt x="174" y="6"/>
                </a:lnTo>
                <a:lnTo>
                  <a:pt x="176" y="2"/>
                </a:lnTo>
                <a:lnTo>
                  <a:pt x="178" y="0"/>
                </a:lnTo>
                <a:lnTo>
                  <a:pt x="178" y="0"/>
                </a:lnTo>
                <a:lnTo>
                  <a:pt x="180" y="0"/>
                </a:lnTo>
                <a:lnTo>
                  <a:pt x="184" y="0"/>
                </a:lnTo>
                <a:lnTo>
                  <a:pt x="186" y="0"/>
                </a:lnTo>
                <a:lnTo>
                  <a:pt x="190" y="0"/>
                </a:lnTo>
                <a:lnTo>
                  <a:pt x="194" y="2"/>
                </a:lnTo>
                <a:lnTo>
                  <a:pt x="202" y="4"/>
                </a:lnTo>
                <a:lnTo>
                  <a:pt x="208" y="6"/>
                </a:lnTo>
                <a:lnTo>
                  <a:pt x="212" y="8"/>
                </a:lnTo>
                <a:lnTo>
                  <a:pt x="215" y="10"/>
                </a:lnTo>
                <a:lnTo>
                  <a:pt x="217" y="12"/>
                </a:lnTo>
                <a:lnTo>
                  <a:pt x="221" y="14"/>
                </a:lnTo>
                <a:lnTo>
                  <a:pt x="223" y="14"/>
                </a:lnTo>
                <a:lnTo>
                  <a:pt x="225" y="17"/>
                </a:lnTo>
                <a:lnTo>
                  <a:pt x="225" y="19"/>
                </a:lnTo>
                <a:lnTo>
                  <a:pt x="223" y="23"/>
                </a:lnTo>
                <a:lnTo>
                  <a:pt x="221" y="29"/>
                </a:lnTo>
                <a:lnTo>
                  <a:pt x="219" y="35"/>
                </a:lnTo>
                <a:lnTo>
                  <a:pt x="217" y="41"/>
                </a:lnTo>
                <a:lnTo>
                  <a:pt x="214" y="51"/>
                </a:lnTo>
                <a:lnTo>
                  <a:pt x="208" y="61"/>
                </a:lnTo>
                <a:lnTo>
                  <a:pt x="202" y="72"/>
                </a:lnTo>
                <a:lnTo>
                  <a:pt x="196" y="82"/>
                </a:lnTo>
                <a:lnTo>
                  <a:pt x="190" y="94"/>
                </a:lnTo>
                <a:lnTo>
                  <a:pt x="184" y="104"/>
                </a:lnTo>
                <a:lnTo>
                  <a:pt x="176" y="114"/>
                </a:lnTo>
                <a:lnTo>
                  <a:pt x="168" y="123"/>
                </a:lnTo>
                <a:lnTo>
                  <a:pt x="161" y="133"/>
                </a:lnTo>
                <a:lnTo>
                  <a:pt x="151" y="141"/>
                </a:lnTo>
                <a:lnTo>
                  <a:pt x="143" y="149"/>
                </a:lnTo>
                <a:lnTo>
                  <a:pt x="133" y="157"/>
                </a:lnTo>
                <a:lnTo>
                  <a:pt x="123" y="165"/>
                </a:lnTo>
                <a:lnTo>
                  <a:pt x="114" y="170"/>
                </a:lnTo>
                <a:lnTo>
                  <a:pt x="102" y="176"/>
                </a:lnTo>
                <a:lnTo>
                  <a:pt x="78" y="186"/>
                </a:lnTo>
                <a:lnTo>
                  <a:pt x="55" y="196"/>
                </a:lnTo>
                <a:lnTo>
                  <a:pt x="55" y="19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6" name="Freeform 215">
            <a:extLst>
              <a:ext uri="{FF2B5EF4-FFF2-40B4-BE49-F238E27FC236}">
                <a16:creationId xmlns:a16="http://schemas.microsoft.com/office/drawing/2014/main" xmlns="" id="{6EABA579-47F1-4A8F-A3F5-793EE8558B1F}"/>
              </a:ext>
            </a:extLst>
          </p:cNvPr>
          <p:cNvSpPr>
            <a:spLocks/>
          </p:cNvSpPr>
          <p:nvPr/>
        </p:nvSpPr>
        <p:spPr bwMode="auto">
          <a:xfrm>
            <a:off x="3152412" y="4772212"/>
            <a:ext cx="525821" cy="589724"/>
          </a:xfrm>
          <a:custGeom>
            <a:avLst/>
            <a:gdLst>
              <a:gd name="T0" fmla="*/ 89 w 106"/>
              <a:gd name="T1" fmla="*/ 88 h 88"/>
              <a:gd name="T2" fmla="*/ 85 w 106"/>
              <a:gd name="T3" fmla="*/ 88 h 88"/>
              <a:gd name="T4" fmla="*/ 81 w 106"/>
              <a:gd name="T5" fmla="*/ 86 h 88"/>
              <a:gd name="T6" fmla="*/ 75 w 106"/>
              <a:gd name="T7" fmla="*/ 82 h 88"/>
              <a:gd name="T8" fmla="*/ 69 w 106"/>
              <a:gd name="T9" fmla="*/ 79 h 88"/>
              <a:gd name="T10" fmla="*/ 61 w 106"/>
              <a:gd name="T11" fmla="*/ 73 h 88"/>
              <a:gd name="T12" fmla="*/ 53 w 106"/>
              <a:gd name="T13" fmla="*/ 65 h 88"/>
              <a:gd name="T14" fmla="*/ 45 w 106"/>
              <a:gd name="T15" fmla="*/ 57 h 88"/>
              <a:gd name="T16" fmla="*/ 36 w 106"/>
              <a:gd name="T17" fmla="*/ 47 h 88"/>
              <a:gd name="T18" fmla="*/ 26 w 106"/>
              <a:gd name="T19" fmla="*/ 37 h 88"/>
              <a:gd name="T20" fmla="*/ 18 w 106"/>
              <a:gd name="T21" fmla="*/ 29 h 88"/>
              <a:gd name="T22" fmla="*/ 10 w 106"/>
              <a:gd name="T23" fmla="*/ 22 h 88"/>
              <a:gd name="T24" fmla="*/ 6 w 106"/>
              <a:gd name="T25" fmla="*/ 16 h 88"/>
              <a:gd name="T26" fmla="*/ 2 w 106"/>
              <a:gd name="T27" fmla="*/ 10 h 88"/>
              <a:gd name="T28" fmla="*/ 0 w 106"/>
              <a:gd name="T29" fmla="*/ 6 h 88"/>
              <a:gd name="T30" fmla="*/ 0 w 106"/>
              <a:gd name="T31" fmla="*/ 4 h 88"/>
              <a:gd name="T32" fmla="*/ 2 w 106"/>
              <a:gd name="T33" fmla="*/ 2 h 88"/>
              <a:gd name="T34" fmla="*/ 4 w 106"/>
              <a:gd name="T35" fmla="*/ 0 h 88"/>
              <a:gd name="T36" fmla="*/ 6 w 106"/>
              <a:gd name="T37" fmla="*/ 0 h 88"/>
              <a:gd name="T38" fmla="*/ 10 w 106"/>
              <a:gd name="T39" fmla="*/ 0 h 88"/>
              <a:gd name="T40" fmla="*/ 14 w 106"/>
              <a:gd name="T41" fmla="*/ 2 h 88"/>
              <a:gd name="T42" fmla="*/ 18 w 106"/>
              <a:gd name="T43" fmla="*/ 2 h 88"/>
              <a:gd name="T44" fmla="*/ 22 w 106"/>
              <a:gd name="T45" fmla="*/ 4 h 88"/>
              <a:gd name="T46" fmla="*/ 34 w 106"/>
              <a:gd name="T47" fmla="*/ 6 h 88"/>
              <a:gd name="T48" fmla="*/ 45 w 106"/>
              <a:gd name="T49" fmla="*/ 10 h 88"/>
              <a:gd name="T50" fmla="*/ 57 w 106"/>
              <a:gd name="T51" fmla="*/ 18 h 88"/>
              <a:gd name="T52" fmla="*/ 71 w 106"/>
              <a:gd name="T53" fmla="*/ 24 h 88"/>
              <a:gd name="T54" fmla="*/ 83 w 106"/>
              <a:gd name="T55" fmla="*/ 33 h 88"/>
              <a:gd name="T56" fmla="*/ 89 w 106"/>
              <a:gd name="T57" fmla="*/ 37 h 88"/>
              <a:gd name="T58" fmla="*/ 92 w 106"/>
              <a:gd name="T59" fmla="*/ 43 h 88"/>
              <a:gd name="T60" fmla="*/ 96 w 106"/>
              <a:gd name="T61" fmla="*/ 47 h 88"/>
              <a:gd name="T62" fmla="*/ 100 w 106"/>
              <a:gd name="T63" fmla="*/ 53 h 88"/>
              <a:gd name="T64" fmla="*/ 102 w 106"/>
              <a:gd name="T65" fmla="*/ 57 h 88"/>
              <a:gd name="T66" fmla="*/ 104 w 106"/>
              <a:gd name="T67" fmla="*/ 61 h 88"/>
              <a:gd name="T68" fmla="*/ 106 w 106"/>
              <a:gd name="T69" fmla="*/ 67 h 88"/>
              <a:gd name="T70" fmla="*/ 104 w 106"/>
              <a:gd name="T71" fmla="*/ 71 h 88"/>
              <a:gd name="T72" fmla="*/ 104 w 106"/>
              <a:gd name="T73" fmla="*/ 75 h 88"/>
              <a:gd name="T74" fmla="*/ 102 w 106"/>
              <a:gd name="T75" fmla="*/ 79 h 88"/>
              <a:gd name="T76" fmla="*/ 102 w 106"/>
              <a:gd name="T77" fmla="*/ 80 h 88"/>
              <a:gd name="T78" fmla="*/ 100 w 106"/>
              <a:gd name="T79" fmla="*/ 84 h 88"/>
              <a:gd name="T80" fmla="*/ 98 w 106"/>
              <a:gd name="T81" fmla="*/ 86 h 88"/>
              <a:gd name="T82" fmla="*/ 94 w 106"/>
              <a:gd name="T83" fmla="*/ 86 h 88"/>
              <a:gd name="T84" fmla="*/ 92 w 106"/>
              <a:gd name="T85" fmla="*/ 88 h 88"/>
              <a:gd name="T86" fmla="*/ 89 w 106"/>
              <a:gd name="T87" fmla="*/ 88 h 88"/>
              <a:gd name="T88" fmla="*/ 89 w 106"/>
              <a:gd name="T89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06" h="88">
                <a:moveTo>
                  <a:pt x="89" y="88"/>
                </a:moveTo>
                <a:lnTo>
                  <a:pt x="85" y="88"/>
                </a:lnTo>
                <a:lnTo>
                  <a:pt x="81" y="86"/>
                </a:lnTo>
                <a:lnTo>
                  <a:pt x="75" y="82"/>
                </a:lnTo>
                <a:lnTo>
                  <a:pt x="69" y="79"/>
                </a:lnTo>
                <a:lnTo>
                  <a:pt x="61" y="73"/>
                </a:lnTo>
                <a:lnTo>
                  <a:pt x="53" y="65"/>
                </a:lnTo>
                <a:lnTo>
                  <a:pt x="45" y="57"/>
                </a:lnTo>
                <a:lnTo>
                  <a:pt x="36" y="47"/>
                </a:lnTo>
                <a:lnTo>
                  <a:pt x="26" y="37"/>
                </a:lnTo>
                <a:lnTo>
                  <a:pt x="18" y="29"/>
                </a:lnTo>
                <a:lnTo>
                  <a:pt x="10" y="22"/>
                </a:lnTo>
                <a:lnTo>
                  <a:pt x="6" y="16"/>
                </a:lnTo>
                <a:lnTo>
                  <a:pt x="2" y="10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10" y="0"/>
                </a:lnTo>
                <a:lnTo>
                  <a:pt x="14" y="2"/>
                </a:lnTo>
                <a:lnTo>
                  <a:pt x="18" y="2"/>
                </a:lnTo>
                <a:lnTo>
                  <a:pt x="22" y="4"/>
                </a:lnTo>
                <a:lnTo>
                  <a:pt x="34" y="6"/>
                </a:lnTo>
                <a:lnTo>
                  <a:pt x="45" y="10"/>
                </a:lnTo>
                <a:lnTo>
                  <a:pt x="57" y="18"/>
                </a:lnTo>
                <a:lnTo>
                  <a:pt x="71" y="24"/>
                </a:lnTo>
                <a:lnTo>
                  <a:pt x="83" y="33"/>
                </a:lnTo>
                <a:lnTo>
                  <a:pt x="89" y="37"/>
                </a:lnTo>
                <a:lnTo>
                  <a:pt x="92" y="43"/>
                </a:lnTo>
                <a:lnTo>
                  <a:pt x="96" y="47"/>
                </a:lnTo>
                <a:lnTo>
                  <a:pt x="100" y="53"/>
                </a:lnTo>
                <a:lnTo>
                  <a:pt x="102" y="57"/>
                </a:lnTo>
                <a:lnTo>
                  <a:pt x="104" y="61"/>
                </a:lnTo>
                <a:lnTo>
                  <a:pt x="106" y="67"/>
                </a:lnTo>
                <a:lnTo>
                  <a:pt x="104" y="71"/>
                </a:lnTo>
                <a:lnTo>
                  <a:pt x="104" y="75"/>
                </a:lnTo>
                <a:lnTo>
                  <a:pt x="102" y="79"/>
                </a:lnTo>
                <a:lnTo>
                  <a:pt x="102" y="80"/>
                </a:lnTo>
                <a:lnTo>
                  <a:pt x="100" y="84"/>
                </a:lnTo>
                <a:lnTo>
                  <a:pt x="98" y="86"/>
                </a:lnTo>
                <a:lnTo>
                  <a:pt x="94" y="86"/>
                </a:lnTo>
                <a:lnTo>
                  <a:pt x="92" y="88"/>
                </a:lnTo>
                <a:lnTo>
                  <a:pt x="89" y="88"/>
                </a:lnTo>
                <a:lnTo>
                  <a:pt x="89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216">
            <a:extLst>
              <a:ext uri="{FF2B5EF4-FFF2-40B4-BE49-F238E27FC236}">
                <a16:creationId xmlns:a16="http://schemas.microsoft.com/office/drawing/2014/main" xmlns="" id="{52B09C31-9727-4059-8E37-85E68018724E}"/>
              </a:ext>
            </a:extLst>
          </p:cNvPr>
          <p:cNvSpPr>
            <a:spLocks/>
          </p:cNvSpPr>
          <p:nvPr/>
        </p:nvSpPr>
        <p:spPr bwMode="auto">
          <a:xfrm>
            <a:off x="2477779" y="5589780"/>
            <a:ext cx="307557" cy="737160"/>
          </a:xfrm>
          <a:custGeom>
            <a:avLst/>
            <a:gdLst>
              <a:gd name="T0" fmla="*/ 57 w 63"/>
              <a:gd name="T1" fmla="*/ 106 h 109"/>
              <a:gd name="T2" fmla="*/ 55 w 63"/>
              <a:gd name="T3" fmla="*/ 107 h 109"/>
              <a:gd name="T4" fmla="*/ 51 w 63"/>
              <a:gd name="T5" fmla="*/ 107 h 109"/>
              <a:gd name="T6" fmla="*/ 49 w 63"/>
              <a:gd name="T7" fmla="*/ 109 h 109"/>
              <a:gd name="T8" fmla="*/ 45 w 63"/>
              <a:gd name="T9" fmla="*/ 109 h 109"/>
              <a:gd name="T10" fmla="*/ 41 w 63"/>
              <a:gd name="T11" fmla="*/ 107 h 109"/>
              <a:gd name="T12" fmla="*/ 39 w 63"/>
              <a:gd name="T13" fmla="*/ 106 h 109"/>
              <a:gd name="T14" fmla="*/ 35 w 63"/>
              <a:gd name="T15" fmla="*/ 102 h 109"/>
              <a:gd name="T16" fmla="*/ 32 w 63"/>
              <a:gd name="T17" fmla="*/ 96 h 109"/>
              <a:gd name="T18" fmla="*/ 30 w 63"/>
              <a:gd name="T19" fmla="*/ 90 h 109"/>
              <a:gd name="T20" fmla="*/ 28 w 63"/>
              <a:gd name="T21" fmla="*/ 86 h 109"/>
              <a:gd name="T22" fmla="*/ 26 w 63"/>
              <a:gd name="T23" fmla="*/ 82 h 109"/>
              <a:gd name="T24" fmla="*/ 26 w 63"/>
              <a:gd name="T25" fmla="*/ 78 h 109"/>
              <a:gd name="T26" fmla="*/ 26 w 63"/>
              <a:gd name="T27" fmla="*/ 76 h 109"/>
              <a:gd name="T28" fmla="*/ 24 w 63"/>
              <a:gd name="T29" fmla="*/ 74 h 109"/>
              <a:gd name="T30" fmla="*/ 24 w 63"/>
              <a:gd name="T31" fmla="*/ 70 h 109"/>
              <a:gd name="T32" fmla="*/ 22 w 63"/>
              <a:gd name="T33" fmla="*/ 66 h 109"/>
              <a:gd name="T34" fmla="*/ 20 w 63"/>
              <a:gd name="T35" fmla="*/ 62 h 109"/>
              <a:gd name="T36" fmla="*/ 18 w 63"/>
              <a:gd name="T37" fmla="*/ 56 h 109"/>
              <a:gd name="T38" fmla="*/ 14 w 63"/>
              <a:gd name="T39" fmla="*/ 49 h 109"/>
              <a:gd name="T40" fmla="*/ 12 w 63"/>
              <a:gd name="T41" fmla="*/ 41 h 109"/>
              <a:gd name="T42" fmla="*/ 8 w 63"/>
              <a:gd name="T43" fmla="*/ 35 h 109"/>
              <a:gd name="T44" fmla="*/ 6 w 63"/>
              <a:gd name="T45" fmla="*/ 27 h 109"/>
              <a:gd name="T46" fmla="*/ 4 w 63"/>
              <a:gd name="T47" fmla="*/ 21 h 109"/>
              <a:gd name="T48" fmla="*/ 2 w 63"/>
              <a:gd name="T49" fmla="*/ 17 h 109"/>
              <a:gd name="T50" fmla="*/ 0 w 63"/>
              <a:gd name="T51" fmla="*/ 11 h 109"/>
              <a:gd name="T52" fmla="*/ 0 w 63"/>
              <a:gd name="T53" fmla="*/ 9 h 109"/>
              <a:gd name="T54" fmla="*/ 0 w 63"/>
              <a:gd name="T55" fmla="*/ 6 h 109"/>
              <a:gd name="T56" fmla="*/ 0 w 63"/>
              <a:gd name="T57" fmla="*/ 4 h 109"/>
              <a:gd name="T58" fmla="*/ 2 w 63"/>
              <a:gd name="T59" fmla="*/ 2 h 109"/>
              <a:gd name="T60" fmla="*/ 4 w 63"/>
              <a:gd name="T61" fmla="*/ 2 h 109"/>
              <a:gd name="T62" fmla="*/ 8 w 63"/>
              <a:gd name="T63" fmla="*/ 0 h 109"/>
              <a:gd name="T64" fmla="*/ 12 w 63"/>
              <a:gd name="T65" fmla="*/ 0 h 109"/>
              <a:gd name="T66" fmla="*/ 20 w 63"/>
              <a:gd name="T67" fmla="*/ 0 h 109"/>
              <a:gd name="T68" fmla="*/ 26 w 63"/>
              <a:gd name="T69" fmla="*/ 2 h 109"/>
              <a:gd name="T70" fmla="*/ 35 w 63"/>
              <a:gd name="T71" fmla="*/ 2 h 109"/>
              <a:gd name="T72" fmla="*/ 45 w 63"/>
              <a:gd name="T73" fmla="*/ 4 h 109"/>
              <a:gd name="T74" fmla="*/ 47 w 63"/>
              <a:gd name="T75" fmla="*/ 13 h 109"/>
              <a:gd name="T76" fmla="*/ 49 w 63"/>
              <a:gd name="T77" fmla="*/ 21 h 109"/>
              <a:gd name="T78" fmla="*/ 51 w 63"/>
              <a:gd name="T79" fmla="*/ 31 h 109"/>
              <a:gd name="T80" fmla="*/ 53 w 63"/>
              <a:gd name="T81" fmla="*/ 37 h 109"/>
              <a:gd name="T82" fmla="*/ 55 w 63"/>
              <a:gd name="T83" fmla="*/ 45 h 109"/>
              <a:gd name="T84" fmla="*/ 55 w 63"/>
              <a:gd name="T85" fmla="*/ 53 h 109"/>
              <a:gd name="T86" fmla="*/ 57 w 63"/>
              <a:gd name="T87" fmla="*/ 58 h 109"/>
              <a:gd name="T88" fmla="*/ 59 w 63"/>
              <a:gd name="T89" fmla="*/ 64 h 109"/>
              <a:gd name="T90" fmla="*/ 59 w 63"/>
              <a:gd name="T91" fmla="*/ 68 h 109"/>
              <a:gd name="T92" fmla="*/ 61 w 63"/>
              <a:gd name="T93" fmla="*/ 74 h 109"/>
              <a:gd name="T94" fmla="*/ 61 w 63"/>
              <a:gd name="T95" fmla="*/ 78 h 109"/>
              <a:gd name="T96" fmla="*/ 63 w 63"/>
              <a:gd name="T97" fmla="*/ 82 h 109"/>
              <a:gd name="T98" fmla="*/ 63 w 63"/>
              <a:gd name="T99" fmla="*/ 88 h 109"/>
              <a:gd name="T100" fmla="*/ 63 w 63"/>
              <a:gd name="T101" fmla="*/ 92 h 109"/>
              <a:gd name="T102" fmla="*/ 63 w 63"/>
              <a:gd name="T103" fmla="*/ 96 h 109"/>
              <a:gd name="T104" fmla="*/ 61 w 63"/>
              <a:gd name="T105" fmla="*/ 102 h 109"/>
              <a:gd name="T106" fmla="*/ 59 w 63"/>
              <a:gd name="T107" fmla="*/ 104 h 109"/>
              <a:gd name="T108" fmla="*/ 57 w 63"/>
              <a:gd name="T109" fmla="*/ 106 h 109"/>
              <a:gd name="T110" fmla="*/ 57 w 63"/>
              <a:gd name="T111" fmla="*/ 106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3" h="109">
                <a:moveTo>
                  <a:pt x="57" y="106"/>
                </a:moveTo>
                <a:lnTo>
                  <a:pt x="55" y="107"/>
                </a:lnTo>
                <a:lnTo>
                  <a:pt x="51" y="107"/>
                </a:lnTo>
                <a:lnTo>
                  <a:pt x="49" y="109"/>
                </a:lnTo>
                <a:lnTo>
                  <a:pt x="45" y="109"/>
                </a:lnTo>
                <a:lnTo>
                  <a:pt x="41" y="107"/>
                </a:lnTo>
                <a:lnTo>
                  <a:pt x="39" y="106"/>
                </a:lnTo>
                <a:lnTo>
                  <a:pt x="35" y="102"/>
                </a:lnTo>
                <a:lnTo>
                  <a:pt x="32" y="96"/>
                </a:lnTo>
                <a:lnTo>
                  <a:pt x="30" y="90"/>
                </a:lnTo>
                <a:lnTo>
                  <a:pt x="28" y="86"/>
                </a:lnTo>
                <a:lnTo>
                  <a:pt x="26" y="82"/>
                </a:lnTo>
                <a:lnTo>
                  <a:pt x="26" y="78"/>
                </a:lnTo>
                <a:lnTo>
                  <a:pt x="26" y="76"/>
                </a:lnTo>
                <a:lnTo>
                  <a:pt x="24" y="74"/>
                </a:lnTo>
                <a:lnTo>
                  <a:pt x="24" y="70"/>
                </a:lnTo>
                <a:lnTo>
                  <a:pt x="22" y="66"/>
                </a:lnTo>
                <a:lnTo>
                  <a:pt x="20" y="62"/>
                </a:lnTo>
                <a:lnTo>
                  <a:pt x="18" y="56"/>
                </a:lnTo>
                <a:lnTo>
                  <a:pt x="14" y="49"/>
                </a:lnTo>
                <a:lnTo>
                  <a:pt x="12" y="41"/>
                </a:lnTo>
                <a:lnTo>
                  <a:pt x="8" y="35"/>
                </a:lnTo>
                <a:lnTo>
                  <a:pt x="6" y="27"/>
                </a:lnTo>
                <a:lnTo>
                  <a:pt x="4" y="21"/>
                </a:lnTo>
                <a:lnTo>
                  <a:pt x="2" y="17"/>
                </a:lnTo>
                <a:lnTo>
                  <a:pt x="0" y="11"/>
                </a:lnTo>
                <a:lnTo>
                  <a:pt x="0" y="9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6" y="2"/>
                </a:lnTo>
                <a:lnTo>
                  <a:pt x="35" y="2"/>
                </a:lnTo>
                <a:lnTo>
                  <a:pt x="45" y="4"/>
                </a:lnTo>
                <a:lnTo>
                  <a:pt x="47" y="13"/>
                </a:lnTo>
                <a:lnTo>
                  <a:pt x="49" y="21"/>
                </a:lnTo>
                <a:lnTo>
                  <a:pt x="51" y="31"/>
                </a:lnTo>
                <a:lnTo>
                  <a:pt x="53" y="37"/>
                </a:lnTo>
                <a:lnTo>
                  <a:pt x="55" y="45"/>
                </a:lnTo>
                <a:lnTo>
                  <a:pt x="55" y="53"/>
                </a:lnTo>
                <a:lnTo>
                  <a:pt x="57" y="58"/>
                </a:lnTo>
                <a:lnTo>
                  <a:pt x="59" y="64"/>
                </a:lnTo>
                <a:lnTo>
                  <a:pt x="59" y="68"/>
                </a:lnTo>
                <a:lnTo>
                  <a:pt x="61" y="74"/>
                </a:lnTo>
                <a:lnTo>
                  <a:pt x="61" y="78"/>
                </a:lnTo>
                <a:lnTo>
                  <a:pt x="63" y="82"/>
                </a:lnTo>
                <a:lnTo>
                  <a:pt x="63" y="88"/>
                </a:lnTo>
                <a:lnTo>
                  <a:pt x="63" y="92"/>
                </a:lnTo>
                <a:lnTo>
                  <a:pt x="63" y="96"/>
                </a:lnTo>
                <a:lnTo>
                  <a:pt x="61" y="102"/>
                </a:lnTo>
                <a:lnTo>
                  <a:pt x="59" y="104"/>
                </a:lnTo>
                <a:lnTo>
                  <a:pt x="57" y="106"/>
                </a:lnTo>
                <a:lnTo>
                  <a:pt x="57" y="10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218">
            <a:extLst>
              <a:ext uri="{FF2B5EF4-FFF2-40B4-BE49-F238E27FC236}">
                <a16:creationId xmlns:a16="http://schemas.microsoft.com/office/drawing/2014/main" xmlns="" id="{FC1A27EF-7A33-454A-8C12-88BA5A053F97}"/>
              </a:ext>
            </a:extLst>
          </p:cNvPr>
          <p:cNvSpPr>
            <a:spLocks/>
          </p:cNvSpPr>
          <p:nvPr/>
        </p:nvSpPr>
        <p:spPr bwMode="auto">
          <a:xfrm>
            <a:off x="2725803" y="6045475"/>
            <a:ext cx="704400" cy="107222"/>
          </a:xfrm>
          <a:custGeom>
            <a:avLst/>
            <a:gdLst>
              <a:gd name="T0" fmla="*/ 79 w 143"/>
              <a:gd name="T1" fmla="*/ 4 h 18"/>
              <a:gd name="T2" fmla="*/ 86 w 143"/>
              <a:gd name="T3" fmla="*/ 2 h 18"/>
              <a:gd name="T4" fmla="*/ 94 w 143"/>
              <a:gd name="T5" fmla="*/ 2 h 18"/>
              <a:gd name="T6" fmla="*/ 100 w 143"/>
              <a:gd name="T7" fmla="*/ 0 h 18"/>
              <a:gd name="T8" fmla="*/ 106 w 143"/>
              <a:gd name="T9" fmla="*/ 0 h 18"/>
              <a:gd name="T10" fmla="*/ 110 w 143"/>
              <a:gd name="T11" fmla="*/ 0 h 18"/>
              <a:gd name="T12" fmla="*/ 114 w 143"/>
              <a:gd name="T13" fmla="*/ 0 h 18"/>
              <a:gd name="T14" fmla="*/ 118 w 143"/>
              <a:gd name="T15" fmla="*/ 0 h 18"/>
              <a:gd name="T16" fmla="*/ 120 w 143"/>
              <a:gd name="T17" fmla="*/ 0 h 18"/>
              <a:gd name="T18" fmla="*/ 122 w 143"/>
              <a:gd name="T19" fmla="*/ 2 h 18"/>
              <a:gd name="T20" fmla="*/ 126 w 143"/>
              <a:gd name="T21" fmla="*/ 2 h 18"/>
              <a:gd name="T22" fmla="*/ 129 w 143"/>
              <a:gd name="T23" fmla="*/ 4 h 18"/>
              <a:gd name="T24" fmla="*/ 135 w 143"/>
              <a:gd name="T25" fmla="*/ 6 h 18"/>
              <a:gd name="T26" fmla="*/ 139 w 143"/>
              <a:gd name="T27" fmla="*/ 6 h 18"/>
              <a:gd name="T28" fmla="*/ 141 w 143"/>
              <a:gd name="T29" fmla="*/ 8 h 18"/>
              <a:gd name="T30" fmla="*/ 143 w 143"/>
              <a:gd name="T31" fmla="*/ 8 h 18"/>
              <a:gd name="T32" fmla="*/ 143 w 143"/>
              <a:gd name="T33" fmla="*/ 8 h 18"/>
              <a:gd name="T34" fmla="*/ 143 w 143"/>
              <a:gd name="T35" fmla="*/ 8 h 18"/>
              <a:gd name="T36" fmla="*/ 141 w 143"/>
              <a:gd name="T37" fmla="*/ 10 h 18"/>
              <a:gd name="T38" fmla="*/ 139 w 143"/>
              <a:gd name="T39" fmla="*/ 10 h 18"/>
              <a:gd name="T40" fmla="*/ 135 w 143"/>
              <a:gd name="T41" fmla="*/ 10 h 18"/>
              <a:gd name="T42" fmla="*/ 129 w 143"/>
              <a:gd name="T43" fmla="*/ 10 h 18"/>
              <a:gd name="T44" fmla="*/ 124 w 143"/>
              <a:gd name="T45" fmla="*/ 12 h 18"/>
              <a:gd name="T46" fmla="*/ 118 w 143"/>
              <a:gd name="T47" fmla="*/ 12 h 18"/>
              <a:gd name="T48" fmla="*/ 108 w 143"/>
              <a:gd name="T49" fmla="*/ 12 h 18"/>
              <a:gd name="T50" fmla="*/ 98 w 143"/>
              <a:gd name="T51" fmla="*/ 12 h 18"/>
              <a:gd name="T52" fmla="*/ 88 w 143"/>
              <a:gd name="T53" fmla="*/ 14 h 18"/>
              <a:gd name="T54" fmla="*/ 77 w 143"/>
              <a:gd name="T55" fmla="*/ 14 h 18"/>
              <a:gd name="T56" fmla="*/ 63 w 143"/>
              <a:gd name="T57" fmla="*/ 14 h 18"/>
              <a:gd name="T58" fmla="*/ 49 w 143"/>
              <a:gd name="T59" fmla="*/ 16 h 18"/>
              <a:gd name="T60" fmla="*/ 35 w 143"/>
              <a:gd name="T61" fmla="*/ 16 h 18"/>
              <a:gd name="T62" fmla="*/ 18 w 143"/>
              <a:gd name="T63" fmla="*/ 18 h 18"/>
              <a:gd name="T64" fmla="*/ 0 w 143"/>
              <a:gd name="T65" fmla="*/ 18 h 18"/>
              <a:gd name="T66" fmla="*/ 0 w 143"/>
              <a:gd name="T67" fmla="*/ 14 h 18"/>
              <a:gd name="T68" fmla="*/ 22 w 143"/>
              <a:gd name="T69" fmla="*/ 12 h 18"/>
              <a:gd name="T70" fmla="*/ 41 w 143"/>
              <a:gd name="T71" fmla="*/ 10 h 18"/>
              <a:gd name="T72" fmla="*/ 61 w 143"/>
              <a:gd name="T73" fmla="*/ 6 h 18"/>
              <a:gd name="T74" fmla="*/ 79 w 143"/>
              <a:gd name="T75" fmla="*/ 4 h 18"/>
              <a:gd name="T76" fmla="*/ 79 w 143"/>
              <a:gd name="T77" fmla="*/ 4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3" h="18">
                <a:moveTo>
                  <a:pt x="79" y="4"/>
                </a:moveTo>
                <a:lnTo>
                  <a:pt x="86" y="2"/>
                </a:lnTo>
                <a:lnTo>
                  <a:pt x="94" y="2"/>
                </a:lnTo>
                <a:lnTo>
                  <a:pt x="100" y="0"/>
                </a:lnTo>
                <a:lnTo>
                  <a:pt x="106" y="0"/>
                </a:lnTo>
                <a:lnTo>
                  <a:pt x="110" y="0"/>
                </a:lnTo>
                <a:lnTo>
                  <a:pt x="114" y="0"/>
                </a:lnTo>
                <a:lnTo>
                  <a:pt x="118" y="0"/>
                </a:lnTo>
                <a:lnTo>
                  <a:pt x="120" y="0"/>
                </a:lnTo>
                <a:lnTo>
                  <a:pt x="122" y="2"/>
                </a:lnTo>
                <a:lnTo>
                  <a:pt x="126" y="2"/>
                </a:lnTo>
                <a:lnTo>
                  <a:pt x="129" y="4"/>
                </a:lnTo>
                <a:lnTo>
                  <a:pt x="135" y="6"/>
                </a:lnTo>
                <a:lnTo>
                  <a:pt x="139" y="6"/>
                </a:lnTo>
                <a:lnTo>
                  <a:pt x="141" y="8"/>
                </a:lnTo>
                <a:lnTo>
                  <a:pt x="143" y="8"/>
                </a:lnTo>
                <a:lnTo>
                  <a:pt x="143" y="8"/>
                </a:lnTo>
                <a:lnTo>
                  <a:pt x="143" y="8"/>
                </a:lnTo>
                <a:lnTo>
                  <a:pt x="141" y="10"/>
                </a:lnTo>
                <a:lnTo>
                  <a:pt x="139" y="10"/>
                </a:lnTo>
                <a:lnTo>
                  <a:pt x="135" y="10"/>
                </a:lnTo>
                <a:lnTo>
                  <a:pt x="129" y="10"/>
                </a:lnTo>
                <a:lnTo>
                  <a:pt x="124" y="12"/>
                </a:lnTo>
                <a:lnTo>
                  <a:pt x="118" y="12"/>
                </a:lnTo>
                <a:lnTo>
                  <a:pt x="108" y="12"/>
                </a:lnTo>
                <a:lnTo>
                  <a:pt x="98" y="12"/>
                </a:lnTo>
                <a:lnTo>
                  <a:pt x="88" y="14"/>
                </a:lnTo>
                <a:lnTo>
                  <a:pt x="77" y="14"/>
                </a:lnTo>
                <a:lnTo>
                  <a:pt x="63" y="14"/>
                </a:lnTo>
                <a:lnTo>
                  <a:pt x="49" y="16"/>
                </a:lnTo>
                <a:lnTo>
                  <a:pt x="35" y="16"/>
                </a:lnTo>
                <a:lnTo>
                  <a:pt x="18" y="18"/>
                </a:lnTo>
                <a:lnTo>
                  <a:pt x="0" y="18"/>
                </a:lnTo>
                <a:lnTo>
                  <a:pt x="0" y="14"/>
                </a:lnTo>
                <a:lnTo>
                  <a:pt x="22" y="12"/>
                </a:lnTo>
                <a:lnTo>
                  <a:pt x="41" y="10"/>
                </a:lnTo>
                <a:lnTo>
                  <a:pt x="61" y="6"/>
                </a:lnTo>
                <a:lnTo>
                  <a:pt x="79" y="4"/>
                </a:lnTo>
                <a:lnTo>
                  <a:pt x="79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219">
            <a:extLst>
              <a:ext uri="{FF2B5EF4-FFF2-40B4-BE49-F238E27FC236}">
                <a16:creationId xmlns:a16="http://schemas.microsoft.com/office/drawing/2014/main" xmlns="" id="{08D12EDF-30DA-438F-8D53-626A55204690}"/>
              </a:ext>
            </a:extLst>
          </p:cNvPr>
          <p:cNvSpPr>
            <a:spLocks/>
          </p:cNvSpPr>
          <p:nvPr/>
        </p:nvSpPr>
        <p:spPr bwMode="auto">
          <a:xfrm>
            <a:off x="1713852" y="4142274"/>
            <a:ext cx="575423" cy="2050636"/>
          </a:xfrm>
          <a:custGeom>
            <a:avLst/>
            <a:gdLst>
              <a:gd name="T0" fmla="*/ 63 w 118"/>
              <a:gd name="T1" fmla="*/ 104 h 306"/>
              <a:gd name="T2" fmla="*/ 55 w 118"/>
              <a:gd name="T3" fmla="*/ 125 h 306"/>
              <a:gd name="T4" fmla="*/ 49 w 118"/>
              <a:gd name="T5" fmla="*/ 143 h 306"/>
              <a:gd name="T6" fmla="*/ 44 w 118"/>
              <a:gd name="T7" fmla="*/ 159 h 306"/>
              <a:gd name="T8" fmla="*/ 40 w 118"/>
              <a:gd name="T9" fmla="*/ 172 h 306"/>
              <a:gd name="T10" fmla="*/ 36 w 118"/>
              <a:gd name="T11" fmla="*/ 184 h 306"/>
              <a:gd name="T12" fmla="*/ 32 w 118"/>
              <a:gd name="T13" fmla="*/ 192 h 306"/>
              <a:gd name="T14" fmla="*/ 32 w 118"/>
              <a:gd name="T15" fmla="*/ 196 h 306"/>
              <a:gd name="T16" fmla="*/ 34 w 118"/>
              <a:gd name="T17" fmla="*/ 198 h 306"/>
              <a:gd name="T18" fmla="*/ 40 w 118"/>
              <a:gd name="T19" fmla="*/ 202 h 306"/>
              <a:gd name="T20" fmla="*/ 49 w 118"/>
              <a:gd name="T21" fmla="*/ 210 h 306"/>
              <a:gd name="T22" fmla="*/ 65 w 118"/>
              <a:gd name="T23" fmla="*/ 222 h 306"/>
              <a:gd name="T24" fmla="*/ 83 w 118"/>
              <a:gd name="T25" fmla="*/ 235 h 306"/>
              <a:gd name="T26" fmla="*/ 98 w 118"/>
              <a:gd name="T27" fmla="*/ 249 h 306"/>
              <a:gd name="T28" fmla="*/ 110 w 118"/>
              <a:gd name="T29" fmla="*/ 259 h 306"/>
              <a:gd name="T30" fmla="*/ 116 w 118"/>
              <a:gd name="T31" fmla="*/ 267 h 306"/>
              <a:gd name="T32" fmla="*/ 118 w 118"/>
              <a:gd name="T33" fmla="*/ 278 h 306"/>
              <a:gd name="T34" fmla="*/ 116 w 118"/>
              <a:gd name="T35" fmla="*/ 290 h 306"/>
              <a:gd name="T36" fmla="*/ 112 w 118"/>
              <a:gd name="T37" fmla="*/ 300 h 306"/>
              <a:gd name="T38" fmla="*/ 104 w 118"/>
              <a:gd name="T39" fmla="*/ 304 h 306"/>
              <a:gd name="T40" fmla="*/ 100 w 118"/>
              <a:gd name="T41" fmla="*/ 304 h 306"/>
              <a:gd name="T42" fmla="*/ 94 w 118"/>
              <a:gd name="T43" fmla="*/ 300 h 306"/>
              <a:gd name="T44" fmla="*/ 85 w 118"/>
              <a:gd name="T45" fmla="*/ 292 h 306"/>
              <a:gd name="T46" fmla="*/ 73 w 118"/>
              <a:gd name="T47" fmla="*/ 278 h 306"/>
              <a:gd name="T48" fmla="*/ 59 w 118"/>
              <a:gd name="T49" fmla="*/ 261 h 306"/>
              <a:gd name="T50" fmla="*/ 45 w 118"/>
              <a:gd name="T51" fmla="*/ 245 h 306"/>
              <a:gd name="T52" fmla="*/ 34 w 118"/>
              <a:gd name="T53" fmla="*/ 233 h 306"/>
              <a:gd name="T54" fmla="*/ 24 w 118"/>
              <a:gd name="T55" fmla="*/ 223 h 306"/>
              <a:gd name="T56" fmla="*/ 14 w 118"/>
              <a:gd name="T57" fmla="*/ 214 h 306"/>
              <a:gd name="T58" fmla="*/ 4 w 118"/>
              <a:gd name="T59" fmla="*/ 206 h 306"/>
              <a:gd name="T60" fmla="*/ 0 w 118"/>
              <a:gd name="T61" fmla="*/ 202 h 306"/>
              <a:gd name="T62" fmla="*/ 0 w 118"/>
              <a:gd name="T63" fmla="*/ 194 h 306"/>
              <a:gd name="T64" fmla="*/ 2 w 118"/>
              <a:gd name="T65" fmla="*/ 180 h 306"/>
              <a:gd name="T66" fmla="*/ 8 w 118"/>
              <a:gd name="T67" fmla="*/ 159 h 306"/>
              <a:gd name="T68" fmla="*/ 20 w 118"/>
              <a:gd name="T69" fmla="*/ 123 h 306"/>
              <a:gd name="T70" fmla="*/ 30 w 118"/>
              <a:gd name="T71" fmla="*/ 78 h 306"/>
              <a:gd name="T72" fmla="*/ 36 w 118"/>
              <a:gd name="T73" fmla="*/ 51 h 306"/>
              <a:gd name="T74" fmla="*/ 38 w 118"/>
              <a:gd name="T75" fmla="*/ 35 h 306"/>
              <a:gd name="T76" fmla="*/ 38 w 118"/>
              <a:gd name="T77" fmla="*/ 25 h 306"/>
              <a:gd name="T78" fmla="*/ 36 w 118"/>
              <a:gd name="T79" fmla="*/ 18 h 306"/>
              <a:gd name="T80" fmla="*/ 32 w 118"/>
              <a:gd name="T81" fmla="*/ 14 h 306"/>
              <a:gd name="T82" fmla="*/ 32 w 118"/>
              <a:gd name="T83" fmla="*/ 8 h 306"/>
              <a:gd name="T84" fmla="*/ 34 w 118"/>
              <a:gd name="T85" fmla="*/ 4 h 306"/>
              <a:gd name="T86" fmla="*/ 38 w 118"/>
              <a:gd name="T87" fmla="*/ 2 h 306"/>
              <a:gd name="T88" fmla="*/ 45 w 118"/>
              <a:gd name="T89" fmla="*/ 2 h 306"/>
              <a:gd name="T90" fmla="*/ 55 w 118"/>
              <a:gd name="T91" fmla="*/ 4 h 306"/>
              <a:gd name="T92" fmla="*/ 67 w 118"/>
              <a:gd name="T93" fmla="*/ 6 h 306"/>
              <a:gd name="T94" fmla="*/ 77 w 118"/>
              <a:gd name="T95" fmla="*/ 10 h 306"/>
              <a:gd name="T96" fmla="*/ 83 w 118"/>
              <a:gd name="T97" fmla="*/ 14 h 306"/>
              <a:gd name="T98" fmla="*/ 87 w 118"/>
              <a:gd name="T99" fmla="*/ 18 h 306"/>
              <a:gd name="T100" fmla="*/ 89 w 118"/>
              <a:gd name="T101" fmla="*/ 23 h 306"/>
              <a:gd name="T102" fmla="*/ 89 w 118"/>
              <a:gd name="T103" fmla="*/ 33 h 306"/>
              <a:gd name="T104" fmla="*/ 85 w 118"/>
              <a:gd name="T105" fmla="*/ 43 h 306"/>
              <a:gd name="T106" fmla="*/ 81 w 118"/>
              <a:gd name="T107" fmla="*/ 53 h 306"/>
              <a:gd name="T108" fmla="*/ 77 w 118"/>
              <a:gd name="T109" fmla="*/ 67 h 306"/>
              <a:gd name="T110" fmla="*/ 69 w 118"/>
              <a:gd name="T111" fmla="*/ 82 h 306"/>
              <a:gd name="T112" fmla="*/ 65 w 118"/>
              <a:gd name="T113" fmla="*/ 94 h 3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18" h="306">
                <a:moveTo>
                  <a:pt x="65" y="94"/>
                </a:moveTo>
                <a:lnTo>
                  <a:pt x="63" y="104"/>
                </a:lnTo>
                <a:lnTo>
                  <a:pt x="59" y="114"/>
                </a:lnTo>
                <a:lnTo>
                  <a:pt x="55" y="125"/>
                </a:lnTo>
                <a:lnTo>
                  <a:pt x="53" y="133"/>
                </a:lnTo>
                <a:lnTo>
                  <a:pt x="49" y="143"/>
                </a:lnTo>
                <a:lnTo>
                  <a:pt x="47" y="151"/>
                </a:lnTo>
                <a:lnTo>
                  <a:pt x="44" y="159"/>
                </a:lnTo>
                <a:lnTo>
                  <a:pt x="42" y="167"/>
                </a:lnTo>
                <a:lnTo>
                  <a:pt x="40" y="172"/>
                </a:lnTo>
                <a:lnTo>
                  <a:pt x="38" y="178"/>
                </a:lnTo>
                <a:lnTo>
                  <a:pt x="36" y="184"/>
                </a:lnTo>
                <a:lnTo>
                  <a:pt x="34" y="188"/>
                </a:lnTo>
                <a:lnTo>
                  <a:pt x="32" y="192"/>
                </a:lnTo>
                <a:lnTo>
                  <a:pt x="32" y="194"/>
                </a:lnTo>
                <a:lnTo>
                  <a:pt x="32" y="196"/>
                </a:lnTo>
                <a:lnTo>
                  <a:pt x="32" y="196"/>
                </a:lnTo>
                <a:lnTo>
                  <a:pt x="34" y="198"/>
                </a:lnTo>
                <a:lnTo>
                  <a:pt x="36" y="200"/>
                </a:lnTo>
                <a:lnTo>
                  <a:pt x="40" y="202"/>
                </a:lnTo>
                <a:lnTo>
                  <a:pt x="44" y="206"/>
                </a:lnTo>
                <a:lnTo>
                  <a:pt x="49" y="210"/>
                </a:lnTo>
                <a:lnTo>
                  <a:pt x="57" y="216"/>
                </a:lnTo>
                <a:lnTo>
                  <a:pt x="65" y="222"/>
                </a:lnTo>
                <a:lnTo>
                  <a:pt x="75" y="227"/>
                </a:lnTo>
                <a:lnTo>
                  <a:pt x="83" y="235"/>
                </a:lnTo>
                <a:lnTo>
                  <a:pt x="92" y="241"/>
                </a:lnTo>
                <a:lnTo>
                  <a:pt x="98" y="249"/>
                </a:lnTo>
                <a:lnTo>
                  <a:pt x="104" y="255"/>
                </a:lnTo>
                <a:lnTo>
                  <a:pt x="110" y="259"/>
                </a:lnTo>
                <a:lnTo>
                  <a:pt x="114" y="263"/>
                </a:lnTo>
                <a:lnTo>
                  <a:pt x="116" y="267"/>
                </a:lnTo>
                <a:lnTo>
                  <a:pt x="118" y="271"/>
                </a:lnTo>
                <a:lnTo>
                  <a:pt x="118" y="278"/>
                </a:lnTo>
                <a:lnTo>
                  <a:pt x="118" y="284"/>
                </a:lnTo>
                <a:lnTo>
                  <a:pt x="116" y="290"/>
                </a:lnTo>
                <a:lnTo>
                  <a:pt x="116" y="296"/>
                </a:lnTo>
                <a:lnTo>
                  <a:pt x="112" y="300"/>
                </a:lnTo>
                <a:lnTo>
                  <a:pt x="108" y="302"/>
                </a:lnTo>
                <a:lnTo>
                  <a:pt x="104" y="304"/>
                </a:lnTo>
                <a:lnTo>
                  <a:pt x="102" y="306"/>
                </a:lnTo>
                <a:lnTo>
                  <a:pt x="100" y="304"/>
                </a:lnTo>
                <a:lnTo>
                  <a:pt x="96" y="304"/>
                </a:lnTo>
                <a:lnTo>
                  <a:pt x="94" y="300"/>
                </a:lnTo>
                <a:lnTo>
                  <a:pt x="91" y="296"/>
                </a:lnTo>
                <a:lnTo>
                  <a:pt x="85" y="292"/>
                </a:lnTo>
                <a:lnTo>
                  <a:pt x="79" y="286"/>
                </a:lnTo>
                <a:lnTo>
                  <a:pt x="73" y="278"/>
                </a:lnTo>
                <a:lnTo>
                  <a:pt x="65" y="269"/>
                </a:lnTo>
                <a:lnTo>
                  <a:pt x="59" y="261"/>
                </a:lnTo>
                <a:lnTo>
                  <a:pt x="51" y="253"/>
                </a:lnTo>
                <a:lnTo>
                  <a:pt x="45" y="245"/>
                </a:lnTo>
                <a:lnTo>
                  <a:pt x="40" y="239"/>
                </a:lnTo>
                <a:lnTo>
                  <a:pt x="34" y="233"/>
                </a:lnTo>
                <a:lnTo>
                  <a:pt x="30" y="227"/>
                </a:lnTo>
                <a:lnTo>
                  <a:pt x="24" y="223"/>
                </a:lnTo>
                <a:lnTo>
                  <a:pt x="22" y="220"/>
                </a:lnTo>
                <a:lnTo>
                  <a:pt x="14" y="214"/>
                </a:lnTo>
                <a:lnTo>
                  <a:pt x="8" y="210"/>
                </a:lnTo>
                <a:lnTo>
                  <a:pt x="4" y="206"/>
                </a:lnTo>
                <a:lnTo>
                  <a:pt x="0" y="204"/>
                </a:lnTo>
                <a:lnTo>
                  <a:pt x="0" y="202"/>
                </a:lnTo>
                <a:lnTo>
                  <a:pt x="0" y="198"/>
                </a:lnTo>
                <a:lnTo>
                  <a:pt x="0" y="194"/>
                </a:lnTo>
                <a:lnTo>
                  <a:pt x="2" y="188"/>
                </a:lnTo>
                <a:lnTo>
                  <a:pt x="2" y="180"/>
                </a:lnTo>
                <a:lnTo>
                  <a:pt x="6" y="171"/>
                </a:lnTo>
                <a:lnTo>
                  <a:pt x="8" y="159"/>
                </a:lnTo>
                <a:lnTo>
                  <a:pt x="12" y="147"/>
                </a:lnTo>
                <a:lnTo>
                  <a:pt x="20" y="123"/>
                </a:lnTo>
                <a:lnTo>
                  <a:pt x="26" y="100"/>
                </a:lnTo>
                <a:lnTo>
                  <a:pt x="30" y="78"/>
                </a:lnTo>
                <a:lnTo>
                  <a:pt x="34" y="59"/>
                </a:lnTo>
                <a:lnTo>
                  <a:pt x="36" y="51"/>
                </a:lnTo>
                <a:lnTo>
                  <a:pt x="38" y="43"/>
                </a:lnTo>
                <a:lnTo>
                  <a:pt x="38" y="35"/>
                </a:lnTo>
                <a:lnTo>
                  <a:pt x="38" y="29"/>
                </a:lnTo>
                <a:lnTo>
                  <a:pt x="38" y="25"/>
                </a:lnTo>
                <a:lnTo>
                  <a:pt x="38" y="21"/>
                </a:lnTo>
                <a:lnTo>
                  <a:pt x="36" y="18"/>
                </a:lnTo>
                <a:lnTo>
                  <a:pt x="34" y="16"/>
                </a:lnTo>
                <a:lnTo>
                  <a:pt x="32" y="14"/>
                </a:lnTo>
                <a:lnTo>
                  <a:pt x="32" y="12"/>
                </a:lnTo>
                <a:lnTo>
                  <a:pt x="32" y="8"/>
                </a:lnTo>
                <a:lnTo>
                  <a:pt x="32" y="4"/>
                </a:lnTo>
                <a:lnTo>
                  <a:pt x="34" y="4"/>
                </a:lnTo>
                <a:lnTo>
                  <a:pt x="36" y="2"/>
                </a:lnTo>
                <a:lnTo>
                  <a:pt x="38" y="2"/>
                </a:lnTo>
                <a:lnTo>
                  <a:pt x="42" y="0"/>
                </a:lnTo>
                <a:lnTo>
                  <a:pt x="45" y="2"/>
                </a:lnTo>
                <a:lnTo>
                  <a:pt x="49" y="2"/>
                </a:lnTo>
                <a:lnTo>
                  <a:pt x="55" y="4"/>
                </a:lnTo>
                <a:lnTo>
                  <a:pt x="61" y="4"/>
                </a:lnTo>
                <a:lnTo>
                  <a:pt x="67" y="6"/>
                </a:lnTo>
                <a:lnTo>
                  <a:pt x="73" y="8"/>
                </a:lnTo>
                <a:lnTo>
                  <a:pt x="77" y="10"/>
                </a:lnTo>
                <a:lnTo>
                  <a:pt x="81" y="12"/>
                </a:lnTo>
                <a:lnTo>
                  <a:pt x="83" y="14"/>
                </a:lnTo>
                <a:lnTo>
                  <a:pt x="85" y="16"/>
                </a:lnTo>
                <a:lnTo>
                  <a:pt x="87" y="18"/>
                </a:lnTo>
                <a:lnTo>
                  <a:pt x="89" y="20"/>
                </a:lnTo>
                <a:lnTo>
                  <a:pt x="89" y="23"/>
                </a:lnTo>
                <a:lnTo>
                  <a:pt x="89" y="27"/>
                </a:lnTo>
                <a:lnTo>
                  <a:pt x="89" y="33"/>
                </a:lnTo>
                <a:lnTo>
                  <a:pt x="87" y="39"/>
                </a:lnTo>
                <a:lnTo>
                  <a:pt x="85" y="43"/>
                </a:lnTo>
                <a:lnTo>
                  <a:pt x="83" y="47"/>
                </a:lnTo>
                <a:lnTo>
                  <a:pt x="81" y="53"/>
                </a:lnTo>
                <a:lnTo>
                  <a:pt x="79" y="59"/>
                </a:lnTo>
                <a:lnTo>
                  <a:pt x="77" y="67"/>
                </a:lnTo>
                <a:lnTo>
                  <a:pt x="73" y="74"/>
                </a:lnTo>
                <a:lnTo>
                  <a:pt x="69" y="82"/>
                </a:lnTo>
                <a:lnTo>
                  <a:pt x="65" y="94"/>
                </a:lnTo>
                <a:lnTo>
                  <a:pt x="65" y="9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221">
            <a:extLst>
              <a:ext uri="{FF2B5EF4-FFF2-40B4-BE49-F238E27FC236}">
                <a16:creationId xmlns:a16="http://schemas.microsoft.com/office/drawing/2014/main" xmlns="" id="{3CFA0CDC-D4A5-4F83-AB1D-7ACC8360CCD4}"/>
              </a:ext>
            </a:extLst>
          </p:cNvPr>
          <p:cNvSpPr>
            <a:spLocks/>
          </p:cNvSpPr>
          <p:nvPr/>
        </p:nvSpPr>
        <p:spPr bwMode="auto">
          <a:xfrm>
            <a:off x="9119148" y="4362024"/>
            <a:ext cx="938169" cy="297458"/>
          </a:xfrm>
          <a:custGeom>
            <a:avLst/>
            <a:gdLst>
              <a:gd name="T0" fmla="*/ 117 w 196"/>
              <a:gd name="T1" fmla="*/ 8 h 45"/>
              <a:gd name="T2" fmla="*/ 137 w 196"/>
              <a:gd name="T3" fmla="*/ 4 h 45"/>
              <a:gd name="T4" fmla="*/ 153 w 196"/>
              <a:gd name="T5" fmla="*/ 2 h 45"/>
              <a:gd name="T6" fmla="*/ 160 w 196"/>
              <a:gd name="T7" fmla="*/ 0 h 45"/>
              <a:gd name="T8" fmla="*/ 168 w 196"/>
              <a:gd name="T9" fmla="*/ 0 h 45"/>
              <a:gd name="T10" fmla="*/ 178 w 196"/>
              <a:gd name="T11" fmla="*/ 2 h 45"/>
              <a:gd name="T12" fmla="*/ 188 w 196"/>
              <a:gd name="T13" fmla="*/ 4 h 45"/>
              <a:gd name="T14" fmla="*/ 194 w 196"/>
              <a:gd name="T15" fmla="*/ 10 h 45"/>
              <a:gd name="T16" fmla="*/ 196 w 196"/>
              <a:gd name="T17" fmla="*/ 16 h 45"/>
              <a:gd name="T18" fmla="*/ 192 w 196"/>
              <a:gd name="T19" fmla="*/ 18 h 45"/>
              <a:gd name="T20" fmla="*/ 188 w 196"/>
              <a:gd name="T21" fmla="*/ 22 h 45"/>
              <a:gd name="T22" fmla="*/ 178 w 196"/>
              <a:gd name="T23" fmla="*/ 26 h 45"/>
              <a:gd name="T24" fmla="*/ 166 w 196"/>
              <a:gd name="T25" fmla="*/ 28 h 45"/>
              <a:gd name="T26" fmla="*/ 151 w 196"/>
              <a:gd name="T27" fmla="*/ 30 h 45"/>
              <a:gd name="T28" fmla="*/ 131 w 196"/>
              <a:gd name="T29" fmla="*/ 33 h 45"/>
              <a:gd name="T30" fmla="*/ 107 w 196"/>
              <a:gd name="T31" fmla="*/ 35 h 45"/>
              <a:gd name="T32" fmla="*/ 84 w 196"/>
              <a:gd name="T33" fmla="*/ 39 h 45"/>
              <a:gd name="T34" fmla="*/ 64 w 196"/>
              <a:gd name="T35" fmla="*/ 41 h 45"/>
              <a:gd name="T36" fmla="*/ 49 w 196"/>
              <a:gd name="T37" fmla="*/ 43 h 45"/>
              <a:gd name="T38" fmla="*/ 39 w 196"/>
              <a:gd name="T39" fmla="*/ 45 h 45"/>
              <a:gd name="T40" fmla="*/ 23 w 196"/>
              <a:gd name="T41" fmla="*/ 43 h 45"/>
              <a:gd name="T42" fmla="*/ 10 w 196"/>
              <a:gd name="T43" fmla="*/ 37 h 45"/>
              <a:gd name="T44" fmla="*/ 4 w 196"/>
              <a:gd name="T45" fmla="*/ 33 h 45"/>
              <a:gd name="T46" fmla="*/ 2 w 196"/>
              <a:gd name="T47" fmla="*/ 32 h 45"/>
              <a:gd name="T48" fmla="*/ 0 w 196"/>
              <a:gd name="T49" fmla="*/ 30 h 45"/>
              <a:gd name="T50" fmla="*/ 2 w 196"/>
              <a:gd name="T51" fmla="*/ 28 h 45"/>
              <a:gd name="T52" fmla="*/ 10 w 196"/>
              <a:gd name="T53" fmla="*/ 26 h 45"/>
              <a:gd name="T54" fmla="*/ 17 w 196"/>
              <a:gd name="T55" fmla="*/ 24 h 45"/>
              <a:gd name="T56" fmla="*/ 27 w 196"/>
              <a:gd name="T57" fmla="*/ 22 h 45"/>
              <a:gd name="T58" fmla="*/ 37 w 196"/>
              <a:gd name="T59" fmla="*/ 20 h 45"/>
              <a:gd name="T60" fmla="*/ 51 w 196"/>
              <a:gd name="T61" fmla="*/ 20 h 45"/>
              <a:gd name="T62" fmla="*/ 70 w 196"/>
              <a:gd name="T63" fmla="*/ 16 h 45"/>
              <a:gd name="T64" fmla="*/ 92 w 196"/>
              <a:gd name="T65" fmla="*/ 12 h 45"/>
              <a:gd name="T66" fmla="*/ 106 w 196"/>
              <a:gd name="T67" fmla="*/ 1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96" h="45">
                <a:moveTo>
                  <a:pt x="106" y="10"/>
                </a:moveTo>
                <a:lnTo>
                  <a:pt x="117" y="8"/>
                </a:lnTo>
                <a:lnTo>
                  <a:pt x="129" y="6"/>
                </a:lnTo>
                <a:lnTo>
                  <a:pt x="137" y="4"/>
                </a:lnTo>
                <a:lnTo>
                  <a:pt x="145" y="2"/>
                </a:lnTo>
                <a:lnTo>
                  <a:pt x="153" y="2"/>
                </a:lnTo>
                <a:lnTo>
                  <a:pt x="158" y="0"/>
                </a:lnTo>
                <a:lnTo>
                  <a:pt x="160" y="0"/>
                </a:lnTo>
                <a:lnTo>
                  <a:pt x="164" y="0"/>
                </a:lnTo>
                <a:lnTo>
                  <a:pt x="168" y="0"/>
                </a:lnTo>
                <a:lnTo>
                  <a:pt x="172" y="0"/>
                </a:lnTo>
                <a:lnTo>
                  <a:pt x="178" y="2"/>
                </a:lnTo>
                <a:lnTo>
                  <a:pt x="184" y="4"/>
                </a:lnTo>
                <a:lnTo>
                  <a:pt x="188" y="4"/>
                </a:lnTo>
                <a:lnTo>
                  <a:pt x="192" y="8"/>
                </a:lnTo>
                <a:lnTo>
                  <a:pt x="194" y="10"/>
                </a:lnTo>
                <a:lnTo>
                  <a:pt x="196" y="14"/>
                </a:lnTo>
                <a:lnTo>
                  <a:pt x="196" y="16"/>
                </a:lnTo>
                <a:lnTo>
                  <a:pt x="194" y="16"/>
                </a:lnTo>
                <a:lnTo>
                  <a:pt x="192" y="18"/>
                </a:lnTo>
                <a:lnTo>
                  <a:pt x="190" y="20"/>
                </a:lnTo>
                <a:lnTo>
                  <a:pt x="188" y="22"/>
                </a:lnTo>
                <a:lnTo>
                  <a:pt x="184" y="22"/>
                </a:lnTo>
                <a:lnTo>
                  <a:pt x="178" y="26"/>
                </a:lnTo>
                <a:lnTo>
                  <a:pt x="172" y="26"/>
                </a:lnTo>
                <a:lnTo>
                  <a:pt x="166" y="28"/>
                </a:lnTo>
                <a:lnTo>
                  <a:pt x="158" y="28"/>
                </a:lnTo>
                <a:lnTo>
                  <a:pt x="151" y="30"/>
                </a:lnTo>
                <a:lnTo>
                  <a:pt x="141" y="32"/>
                </a:lnTo>
                <a:lnTo>
                  <a:pt x="131" y="33"/>
                </a:lnTo>
                <a:lnTo>
                  <a:pt x="119" y="33"/>
                </a:lnTo>
                <a:lnTo>
                  <a:pt x="107" y="35"/>
                </a:lnTo>
                <a:lnTo>
                  <a:pt x="96" y="37"/>
                </a:lnTo>
                <a:lnTo>
                  <a:pt x="84" y="39"/>
                </a:lnTo>
                <a:lnTo>
                  <a:pt x="72" y="41"/>
                </a:lnTo>
                <a:lnTo>
                  <a:pt x="64" y="41"/>
                </a:lnTo>
                <a:lnTo>
                  <a:pt x="57" y="43"/>
                </a:lnTo>
                <a:lnTo>
                  <a:pt x="49" y="43"/>
                </a:lnTo>
                <a:lnTo>
                  <a:pt x="43" y="45"/>
                </a:lnTo>
                <a:lnTo>
                  <a:pt x="39" y="45"/>
                </a:lnTo>
                <a:lnTo>
                  <a:pt x="31" y="43"/>
                </a:lnTo>
                <a:lnTo>
                  <a:pt x="23" y="43"/>
                </a:lnTo>
                <a:lnTo>
                  <a:pt x="15" y="41"/>
                </a:lnTo>
                <a:lnTo>
                  <a:pt x="10" y="37"/>
                </a:lnTo>
                <a:lnTo>
                  <a:pt x="6" y="35"/>
                </a:lnTo>
                <a:lnTo>
                  <a:pt x="4" y="33"/>
                </a:lnTo>
                <a:lnTo>
                  <a:pt x="2" y="33"/>
                </a:lnTo>
                <a:lnTo>
                  <a:pt x="2" y="32"/>
                </a:lnTo>
                <a:lnTo>
                  <a:pt x="0" y="32"/>
                </a:lnTo>
                <a:lnTo>
                  <a:pt x="0" y="30"/>
                </a:lnTo>
                <a:lnTo>
                  <a:pt x="2" y="30"/>
                </a:lnTo>
                <a:lnTo>
                  <a:pt x="2" y="28"/>
                </a:lnTo>
                <a:lnTo>
                  <a:pt x="8" y="26"/>
                </a:lnTo>
                <a:lnTo>
                  <a:pt x="10" y="26"/>
                </a:lnTo>
                <a:lnTo>
                  <a:pt x="13" y="26"/>
                </a:lnTo>
                <a:lnTo>
                  <a:pt x="17" y="24"/>
                </a:lnTo>
                <a:lnTo>
                  <a:pt x="21" y="24"/>
                </a:lnTo>
                <a:lnTo>
                  <a:pt x="27" y="22"/>
                </a:lnTo>
                <a:lnTo>
                  <a:pt x="31" y="22"/>
                </a:lnTo>
                <a:lnTo>
                  <a:pt x="37" y="20"/>
                </a:lnTo>
                <a:lnTo>
                  <a:pt x="45" y="20"/>
                </a:lnTo>
                <a:lnTo>
                  <a:pt x="51" y="20"/>
                </a:lnTo>
                <a:lnTo>
                  <a:pt x="60" y="18"/>
                </a:lnTo>
                <a:lnTo>
                  <a:pt x="70" y="16"/>
                </a:lnTo>
                <a:lnTo>
                  <a:pt x="80" y="14"/>
                </a:lnTo>
                <a:lnTo>
                  <a:pt x="92" y="12"/>
                </a:lnTo>
                <a:lnTo>
                  <a:pt x="106" y="10"/>
                </a:lnTo>
                <a:lnTo>
                  <a:pt x="106" y="1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222">
            <a:extLst>
              <a:ext uri="{FF2B5EF4-FFF2-40B4-BE49-F238E27FC236}">
                <a16:creationId xmlns:a16="http://schemas.microsoft.com/office/drawing/2014/main" xmlns="" id="{26EA332E-3F6E-4CF0-A8BD-E690A20D399F}"/>
              </a:ext>
            </a:extLst>
          </p:cNvPr>
          <p:cNvSpPr>
            <a:spLocks/>
          </p:cNvSpPr>
          <p:nvPr/>
        </p:nvSpPr>
        <p:spPr bwMode="auto">
          <a:xfrm>
            <a:off x="8506466" y="4659482"/>
            <a:ext cx="2393288" cy="517312"/>
          </a:xfrm>
          <a:custGeom>
            <a:avLst/>
            <a:gdLst>
              <a:gd name="T0" fmla="*/ 202 w 502"/>
              <a:gd name="T1" fmla="*/ 59 h 81"/>
              <a:gd name="T2" fmla="*/ 163 w 502"/>
              <a:gd name="T3" fmla="*/ 65 h 81"/>
              <a:gd name="T4" fmla="*/ 130 w 502"/>
              <a:gd name="T5" fmla="*/ 69 h 81"/>
              <a:gd name="T6" fmla="*/ 102 w 502"/>
              <a:gd name="T7" fmla="*/ 73 h 81"/>
              <a:gd name="T8" fmla="*/ 83 w 502"/>
              <a:gd name="T9" fmla="*/ 77 h 81"/>
              <a:gd name="T10" fmla="*/ 65 w 502"/>
              <a:gd name="T11" fmla="*/ 79 h 81"/>
              <a:gd name="T12" fmla="*/ 53 w 502"/>
              <a:gd name="T13" fmla="*/ 81 h 81"/>
              <a:gd name="T14" fmla="*/ 43 w 502"/>
              <a:gd name="T15" fmla="*/ 81 h 81"/>
              <a:gd name="T16" fmla="*/ 36 w 502"/>
              <a:gd name="T17" fmla="*/ 79 h 81"/>
              <a:gd name="T18" fmla="*/ 22 w 502"/>
              <a:gd name="T19" fmla="*/ 73 h 81"/>
              <a:gd name="T20" fmla="*/ 12 w 502"/>
              <a:gd name="T21" fmla="*/ 69 h 81"/>
              <a:gd name="T22" fmla="*/ 6 w 502"/>
              <a:gd name="T23" fmla="*/ 65 h 81"/>
              <a:gd name="T24" fmla="*/ 2 w 502"/>
              <a:gd name="T25" fmla="*/ 63 h 81"/>
              <a:gd name="T26" fmla="*/ 0 w 502"/>
              <a:gd name="T27" fmla="*/ 59 h 81"/>
              <a:gd name="T28" fmla="*/ 2 w 502"/>
              <a:gd name="T29" fmla="*/ 57 h 81"/>
              <a:gd name="T30" fmla="*/ 6 w 502"/>
              <a:gd name="T31" fmla="*/ 55 h 81"/>
              <a:gd name="T32" fmla="*/ 16 w 502"/>
              <a:gd name="T33" fmla="*/ 53 h 81"/>
              <a:gd name="T34" fmla="*/ 28 w 502"/>
              <a:gd name="T35" fmla="*/ 53 h 81"/>
              <a:gd name="T36" fmla="*/ 43 w 502"/>
              <a:gd name="T37" fmla="*/ 53 h 81"/>
              <a:gd name="T38" fmla="*/ 65 w 502"/>
              <a:gd name="T39" fmla="*/ 51 h 81"/>
              <a:gd name="T40" fmla="*/ 94 w 502"/>
              <a:gd name="T41" fmla="*/ 47 h 81"/>
              <a:gd name="T42" fmla="*/ 128 w 502"/>
              <a:gd name="T43" fmla="*/ 43 h 81"/>
              <a:gd name="T44" fmla="*/ 196 w 502"/>
              <a:gd name="T45" fmla="*/ 36 h 81"/>
              <a:gd name="T46" fmla="*/ 228 w 502"/>
              <a:gd name="T47" fmla="*/ 32 h 81"/>
              <a:gd name="T48" fmla="*/ 257 w 502"/>
              <a:gd name="T49" fmla="*/ 28 h 81"/>
              <a:gd name="T50" fmla="*/ 318 w 502"/>
              <a:gd name="T51" fmla="*/ 20 h 81"/>
              <a:gd name="T52" fmla="*/ 380 w 502"/>
              <a:gd name="T53" fmla="*/ 10 h 81"/>
              <a:gd name="T54" fmla="*/ 410 w 502"/>
              <a:gd name="T55" fmla="*/ 6 h 81"/>
              <a:gd name="T56" fmla="*/ 431 w 502"/>
              <a:gd name="T57" fmla="*/ 4 h 81"/>
              <a:gd name="T58" fmla="*/ 445 w 502"/>
              <a:gd name="T59" fmla="*/ 2 h 81"/>
              <a:gd name="T60" fmla="*/ 453 w 502"/>
              <a:gd name="T61" fmla="*/ 0 h 81"/>
              <a:gd name="T62" fmla="*/ 463 w 502"/>
              <a:gd name="T63" fmla="*/ 2 h 81"/>
              <a:gd name="T64" fmla="*/ 480 w 502"/>
              <a:gd name="T65" fmla="*/ 8 h 81"/>
              <a:gd name="T66" fmla="*/ 494 w 502"/>
              <a:gd name="T67" fmla="*/ 14 h 81"/>
              <a:gd name="T68" fmla="*/ 500 w 502"/>
              <a:gd name="T69" fmla="*/ 18 h 81"/>
              <a:gd name="T70" fmla="*/ 502 w 502"/>
              <a:gd name="T71" fmla="*/ 20 h 81"/>
              <a:gd name="T72" fmla="*/ 502 w 502"/>
              <a:gd name="T73" fmla="*/ 28 h 81"/>
              <a:gd name="T74" fmla="*/ 496 w 502"/>
              <a:gd name="T75" fmla="*/ 32 h 81"/>
              <a:gd name="T76" fmla="*/ 488 w 502"/>
              <a:gd name="T77" fmla="*/ 34 h 81"/>
              <a:gd name="T78" fmla="*/ 477 w 502"/>
              <a:gd name="T79" fmla="*/ 36 h 81"/>
              <a:gd name="T80" fmla="*/ 463 w 502"/>
              <a:gd name="T81" fmla="*/ 36 h 81"/>
              <a:gd name="T82" fmla="*/ 443 w 502"/>
              <a:gd name="T83" fmla="*/ 36 h 81"/>
              <a:gd name="T84" fmla="*/ 402 w 502"/>
              <a:gd name="T85" fmla="*/ 37 h 81"/>
              <a:gd name="T86" fmla="*/ 359 w 502"/>
              <a:gd name="T87" fmla="*/ 41 h 81"/>
              <a:gd name="T88" fmla="*/ 333 w 502"/>
              <a:gd name="T89" fmla="*/ 43 h 81"/>
              <a:gd name="T90" fmla="*/ 304 w 502"/>
              <a:gd name="T91" fmla="*/ 45 h 81"/>
              <a:gd name="T92" fmla="*/ 267 w 502"/>
              <a:gd name="T93" fmla="*/ 51 h 81"/>
              <a:gd name="T94" fmla="*/ 224 w 502"/>
              <a:gd name="T95" fmla="*/ 57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02" h="81">
                <a:moveTo>
                  <a:pt x="224" y="57"/>
                </a:moveTo>
                <a:lnTo>
                  <a:pt x="202" y="59"/>
                </a:lnTo>
                <a:lnTo>
                  <a:pt x="183" y="63"/>
                </a:lnTo>
                <a:lnTo>
                  <a:pt x="163" y="65"/>
                </a:lnTo>
                <a:lnTo>
                  <a:pt x="145" y="67"/>
                </a:lnTo>
                <a:lnTo>
                  <a:pt x="130" y="69"/>
                </a:lnTo>
                <a:lnTo>
                  <a:pt x="116" y="71"/>
                </a:lnTo>
                <a:lnTo>
                  <a:pt x="102" y="73"/>
                </a:lnTo>
                <a:lnTo>
                  <a:pt x="92" y="75"/>
                </a:lnTo>
                <a:lnTo>
                  <a:pt x="83" y="77"/>
                </a:lnTo>
                <a:lnTo>
                  <a:pt x="73" y="79"/>
                </a:lnTo>
                <a:lnTo>
                  <a:pt x="65" y="79"/>
                </a:lnTo>
                <a:lnTo>
                  <a:pt x="57" y="81"/>
                </a:lnTo>
                <a:lnTo>
                  <a:pt x="53" y="81"/>
                </a:lnTo>
                <a:lnTo>
                  <a:pt x="47" y="81"/>
                </a:lnTo>
                <a:lnTo>
                  <a:pt x="43" y="81"/>
                </a:lnTo>
                <a:lnTo>
                  <a:pt x="42" y="81"/>
                </a:lnTo>
                <a:lnTo>
                  <a:pt x="36" y="79"/>
                </a:lnTo>
                <a:lnTo>
                  <a:pt x="30" y="77"/>
                </a:lnTo>
                <a:lnTo>
                  <a:pt x="22" y="73"/>
                </a:lnTo>
                <a:lnTo>
                  <a:pt x="16" y="71"/>
                </a:lnTo>
                <a:lnTo>
                  <a:pt x="12" y="69"/>
                </a:lnTo>
                <a:lnTo>
                  <a:pt x="8" y="67"/>
                </a:lnTo>
                <a:lnTo>
                  <a:pt x="6" y="65"/>
                </a:lnTo>
                <a:lnTo>
                  <a:pt x="4" y="63"/>
                </a:lnTo>
                <a:lnTo>
                  <a:pt x="2" y="63"/>
                </a:lnTo>
                <a:lnTo>
                  <a:pt x="0" y="61"/>
                </a:lnTo>
                <a:lnTo>
                  <a:pt x="0" y="59"/>
                </a:lnTo>
                <a:lnTo>
                  <a:pt x="0" y="57"/>
                </a:lnTo>
                <a:lnTo>
                  <a:pt x="2" y="57"/>
                </a:lnTo>
                <a:lnTo>
                  <a:pt x="4" y="55"/>
                </a:lnTo>
                <a:lnTo>
                  <a:pt x="6" y="55"/>
                </a:lnTo>
                <a:lnTo>
                  <a:pt x="10" y="55"/>
                </a:lnTo>
                <a:lnTo>
                  <a:pt x="16" y="53"/>
                </a:lnTo>
                <a:lnTo>
                  <a:pt x="22" y="53"/>
                </a:lnTo>
                <a:lnTo>
                  <a:pt x="28" y="53"/>
                </a:lnTo>
                <a:lnTo>
                  <a:pt x="36" y="53"/>
                </a:lnTo>
                <a:lnTo>
                  <a:pt x="43" y="53"/>
                </a:lnTo>
                <a:lnTo>
                  <a:pt x="53" y="53"/>
                </a:lnTo>
                <a:lnTo>
                  <a:pt x="65" y="51"/>
                </a:lnTo>
                <a:lnTo>
                  <a:pt x="79" y="49"/>
                </a:lnTo>
                <a:lnTo>
                  <a:pt x="94" y="47"/>
                </a:lnTo>
                <a:lnTo>
                  <a:pt x="110" y="45"/>
                </a:lnTo>
                <a:lnTo>
                  <a:pt x="128" y="43"/>
                </a:lnTo>
                <a:lnTo>
                  <a:pt x="163" y="39"/>
                </a:lnTo>
                <a:lnTo>
                  <a:pt x="196" y="36"/>
                </a:lnTo>
                <a:lnTo>
                  <a:pt x="212" y="34"/>
                </a:lnTo>
                <a:lnTo>
                  <a:pt x="228" y="32"/>
                </a:lnTo>
                <a:lnTo>
                  <a:pt x="243" y="30"/>
                </a:lnTo>
                <a:lnTo>
                  <a:pt x="257" y="28"/>
                </a:lnTo>
                <a:lnTo>
                  <a:pt x="286" y="24"/>
                </a:lnTo>
                <a:lnTo>
                  <a:pt x="318" y="20"/>
                </a:lnTo>
                <a:lnTo>
                  <a:pt x="349" y="14"/>
                </a:lnTo>
                <a:lnTo>
                  <a:pt x="380" y="10"/>
                </a:lnTo>
                <a:lnTo>
                  <a:pt x="396" y="8"/>
                </a:lnTo>
                <a:lnTo>
                  <a:pt x="410" y="6"/>
                </a:lnTo>
                <a:lnTo>
                  <a:pt x="422" y="4"/>
                </a:lnTo>
                <a:lnTo>
                  <a:pt x="431" y="4"/>
                </a:lnTo>
                <a:lnTo>
                  <a:pt x="439" y="2"/>
                </a:lnTo>
                <a:lnTo>
                  <a:pt x="445" y="2"/>
                </a:lnTo>
                <a:lnTo>
                  <a:pt x="451" y="2"/>
                </a:lnTo>
                <a:lnTo>
                  <a:pt x="453" y="0"/>
                </a:lnTo>
                <a:lnTo>
                  <a:pt x="457" y="2"/>
                </a:lnTo>
                <a:lnTo>
                  <a:pt x="463" y="2"/>
                </a:lnTo>
                <a:lnTo>
                  <a:pt x="471" y="4"/>
                </a:lnTo>
                <a:lnTo>
                  <a:pt x="480" y="8"/>
                </a:lnTo>
                <a:lnTo>
                  <a:pt x="488" y="12"/>
                </a:lnTo>
                <a:lnTo>
                  <a:pt x="494" y="14"/>
                </a:lnTo>
                <a:lnTo>
                  <a:pt x="496" y="16"/>
                </a:lnTo>
                <a:lnTo>
                  <a:pt x="500" y="18"/>
                </a:lnTo>
                <a:lnTo>
                  <a:pt x="500" y="20"/>
                </a:lnTo>
                <a:lnTo>
                  <a:pt x="502" y="20"/>
                </a:lnTo>
                <a:lnTo>
                  <a:pt x="502" y="24"/>
                </a:lnTo>
                <a:lnTo>
                  <a:pt x="502" y="28"/>
                </a:lnTo>
                <a:lnTo>
                  <a:pt x="500" y="30"/>
                </a:lnTo>
                <a:lnTo>
                  <a:pt x="496" y="32"/>
                </a:lnTo>
                <a:lnTo>
                  <a:pt x="492" y="34"/>
                </a:lnTo>
                <a:lnTo>
                  <a:pt x="488" y="34"/>
                </a:lnTo>
                <a:lnTo>
                  <a:pt x="482" y="34"/>
                </a:lnTo>
                <a:lnTo>
                  <a:pt x="477" y="36"/>
                </a:lnTo>
                <a:lnTo>
                  <a:pt x="471" y="36"/>
                </a:lnTo>
                <a:lnTo>
                  <a:pt x="463" y="36"/>
                </a:lnTo>
                <a:lnTo>
                  <a:pt x="453" y="36"/>
                </a:lnTo>
                <a:lnTo>
                  <a:pt x="443" y="36"/>
                </a:lnTo>
                <a:lnTo>
                  <a:pt x="422" y="37"/>
                </a:lnTo>
                <a:lnTo>
                  <a:pt x="402" y="37"/>
                </a:lnTo>
                <a:lnTo>
                  <a:pt x="380" y="39"/>
                </a:lnTo>
                <a:lnTo>
                  <a:pt x="359" y="41"/>
                </a:lnTo>
                <a:lnTo>
                  <a:pt x="347" y="41"/>
                </a:lnTo>
                <a:lnTo>
                  <a:pt x="333" y="43"/>
                </a:lnTo>
                <a:lnTo>
                  <a:pt x="320" y="43"/>
                </a:lnTo>
                <a:lnTo>
                  <a:pt x="304" y="45"/>
                </a:lnTo>
                <a:lnTo>
                  <a:pt x="286" y="49"/>
                </a:lnTo>
                <a:lnTo>
                  <a:pt x="267" y="51"/>
                </a:lnTo>
                <a:lnTo>
                  <a:pt x="247" y="53"/>
                </a:lnTo>
                <a:lnTo>
                  <a:pt x="224" y="57"/>
                </a:lnTo>
                <a:lnTo>
                  <a:pt x="224" y="5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223">
            <a:extLst>
              <a:ext uri="{FF2B5EF4-FFF2-40B4-BE49-F238E27FC236}">
                <a16:creationId xmlns:a16="http://schemas.microsoft.com/office/drawing/2014/main" xmlns="" id="{C431C469-EBE6-435A-A85B-1A2E133A1F17}"/>
              </a:ext>
            </a:extLst>
          </p:cNvPr>
          <p:cNvSpPr>
            <a:spLocks/>
          </p:cNvSpPr>
          <p:nvPr/>
        </p:nvSpPr>
        <p:spPr bwMode="auto">
          <a:xfrm>
            <a:off x="9454205" y="3896444"/>
            <a:ext cx="296771" cy="1073425"/>
          </a:xfrm>
          <a:custGeom>
            <a:avLst/>
            <a:gdLst>
              <a:gd name="T0" fmla="*/ 63 w 63"/>
              <a:gd name="T1" fmla="*/ 17 h 166"/>
              <a:gd name="T2" fmla="*/ 63 w 63"/>
              <a:gd name="T3" fmla="*/ 21 h 166"/>
              <a:gd name="T4" fmla="*/ 63 w 63"/>
              <a:gd name="T5" fmla="*/ 25 h 166"/>
              <a:gd name="T6" fmla="*/ 63 w 63"/>
              <a:gd name="T7" fmla="*/ 29 h 166"/>
              <a:gd name="T8" fmla="*/ 63 w 63"/>
              <a:gd name="T9" fmla="*/ 33 h 166"/>
              <a:gd name="T10" fmla="*/ 61 w 63"/>
              <a:gd name="T11" fmla="*/ 35 h 166"/>
              <a:gd name="T12" fmla="*/ 61 w 63"/>
              <a:gd name="T13" fmla="*/ 37 h 166"/>
              <a:gd name="T14" fmla="*/ 59 w 63"/>
              <a:gd name="T15" fmla="*/ 41 h 166"/>
              <a:gd name="T16" fmla="*/ 59 w 63"/>
              <a:gd name="T17" fmla="*/ 45 h 166"/>
              <a:gd name="T18" fmla="*/ 57 w 63"/>
              <a:gd name="T19" fmla="*/ 51 h 166"/>
              <a:gd name="T20" fmla="*/ 57 w 63"/>
              <a:gd name="T21" fmla="*/ 56 h 166"/>
              <a:gd name="T22" fmla="*/ 57 w 63"/>
              <a:gd name="T23" fmla="*/ 62 h 166"/>
              <a:gd name="T24" fmla="*/ 55 w 63"/>
              <a:gd name="T25" fmla="*/ 68 h 166"/>
              <a:gd name="T26" fmla="*/ 55 w 63"/>
              <a:gd name="T27" fmla="*/ 78 h 166"/>
              <a:gd name="T28" fmla="*/ 53 w 63"/>
              <a:gd name="T29" fmla="*/ 86 h 166"/>
              <a:gd name="T30" fmla="*/ 53 w 63"/>
              <a:gd name="T31" fmla="*/ 98 h 166"/>
              <a:gd name="T32" fmla="*/ 53 w 63"/>
              <a:gd name="T33" fmla="*/ 109 h 166"/>
              <a:gd name="T34" fmla="*/ 51 w 63"/>
              <a:gd name="T35" fmla="*/ 121 h 166"/>
              <a:gd name="T36" fmla="*/ 51 w 63"/>
              <a:gd name="T37" fmla="*/ 135 h 166"/>
              <a:gd name="T38" fmla="*/ 51 w 63"/>
              <a:gd name="T39" fmla="*/ 151 h 166"/>
              <a:gd name="T40" fmla="*/ 51 w 63"/>
              <a:gd name="T41" fmla="*/ 166 h 166"/>
              <a:gd name="T42" fmla="*/ 12 w 63"/>
              <a:gd name="T43" fmla="*/ 166 h 166"/>
              <a:gd name="T44" fmla="*/ 12 w 63"/>
              <a:gd name="T45" fmla="*/ 149 h 166"/>
              <a:gd name="T46" fmla="*/ 12 w 63"/>
              <a:gd name="T47" fmla="*/ 133 h 166"/>
              <a:gd name="T48" fmla="*/ 12 w 63"/>
              <a:gd name="T49" fmla="*/ 117 h 166"/>
              <a:gd name="T50" fmla="*/ 12 w 63"/>
              <a:gd name="T51" fmla="*/ 104 h 166"/>
              <a:gd name="T52" fmla="*/ 12 w 63"/>
              <a:gd name="T53" fmla="*/ 90 h 166"/>
              <a:gd name="T54" fmla="*/ 12 w 63"/>
              <a:gd name="T55" fmla="*/ 78 h 166"/>
              <a:gd name="T56" fmla="*/ 12 w 63"/>
              <a:gd name="T57" fmla="*/ 66 h 166"/>
              <a:gd name="T58" fmla="*/ 12 w 63"/>
              <a:gd name="T59" fmla="*/ 56 h 166"/>
              <a:gd name="T60" fmla="*/ 10 w 63"/>
              <a:gd name="T61" fmla="*/ 49 h 166"/>
              <a:gd name="T62" fmla="*/ 10 w 63"/>
              <a:gd name="T63" fmla="*/ 41 h 166"/>
              <a:gd name="T64" fmla="*/ 10 w 63"/>
              <a:gd name="T65" fmla="*/ 33 h 166"/>
              <a:gd name="T66" fmla="*/ 10 w 63"/>
              <a:gd name="T67" fmla="*/ 29 h 166"/>
              <a:gd name="T68" fmla="*/ 8 w 63"/>
              <a:gd name="T69" fmla="*/ 23 h 166"/>
              <a:gd name="T70" fmla="*/ 8 w 63"/>
              <a:gd name="T71" fmla="*/ 19 h 166"/>
              <a:gd name="T72" fmla="*/ 6 w 63"/>
              <a:gd name="T73" fmla="*/ 17 h 166"/>
              <a:gd name="T74" fmla="*/ 6 w 63"/>
              <a:gd name="T75" fmla="*/ 15 h 166"/>
              <a:gd name="T76" fmla="*/ 4 w 63"/>
              <a:gd name="T77" fmla="*/ 13 h 166"/>
              <a:gd name="T78" fmla="*/ 2 w 63"/>
              <a:gd name="T79" fmla="*/ 13 h 166"/>
              <a:gd name="T80" fmla="*/ 2 w 63"/>
              <a:gd name="T81" fmla="*/ 11 h 166"/>
              <a:gd name="T82" fmla="*/ 0 w 63"/>
              <a:gd name="T83" fmla="*/ 9 h 166"/>
              <a:gd name="T84" fmla="*/ 0 w 63"/>
              <a:gd name="T85" fmla="*/ 5 h 166"/>
              <a:gd name="T86" fmla="*/ 2 w 63"/>
              <a:gd name="T87" fmla="*/ 4 h 166"/>
              <a:gd name="T88" fmla="*/ 2 w 63"/>
              <a:gd name="T89" fmla="*/ 2 h 166"/>
              <a:gd name="T90" fmla="*/ 4 w 63"/>
              <a:gd name="T91" fmla="*/ 0 h 166"/>
              <a:gd name="T92" fmla="*/ 8 w 63"/>
              <a:gd name="T93" fmla="*/ 0 h 166"/>
              <a:gd name="T94" fmla="*/ 12 w 63"/>
              <a:gd name="T95" fmla="*/ 0 h 166"/>
              <a:gd name="T96" fmla="*/ 16 w 63"/>
              <a:gd name="T97" fmla="*/ 0 h 166"/>
              <a:gd name="T98" fmla="*/ 22 w 63"/>
              <a:gd name="T99" fmla="*/ 0 h 166"/>
              <a:gd name="T100" fmla="*/ 28 w 63"/>
              <a:gd name="T101" fmla="*/ 2 h 166"/>
              <a:gd name="T102" fmla="*/ 34 w 63"/>
              <a:gd name="T103" fmla="*/ 4 h 166"/>
              <a:gd name="T104" fmla="*/ 39 w 63"/>
              <a:gd name="T105" fmla="*/ 5 h 166"/>
              <a:gd name="T106" fmla="*/ 45 w 63"/>
              <a:gd name="T107" fmla="*/ 7 h 166"/>
              <a:gd name="T108" fmla="*/ 49 w 63"/>
              <a:gd name="T109" fmla="*/ 9 h 166"/>
              <a:gd name="T110" fmla="*/ 53 w 63"/>
              <a:gd name="T111" fmla="*/ 11 h 166"/>
              <a:gd name="T112" fmla="*/ 57 w 63"/>
              <a:gd name="T113" fmla="*/ 11 h 166"/>
              <a:gd name="T114" fmla="*/ 59 w 63"/>
              <a:gd name="T115" fmla="*/ 13 h 166"/>
              <a:gd name="T116" fmla="*/ 61 w 63"/>
              <a:gd name="T117" fmla="*/ 15 h 166"/>
              <a:gd name="T118" fmla="*/ 63 w 63"/>
              <a:gd name="T119" fmla="*/ 17 h 166"/>
              <a:gd name="T120" fmla="*/ 63 w 63"/>
              <a:gd name="T121" fmla="*/ 17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3" h="166">
                <a:moveTo>
                  <a:pt x="63" y="17"/>
                </a:moveTo>
                <a:lnTo>
                  <a:pt x="63" y="21"/>
                </a:lnTo>
                <a:lnTo>
                  <a:pt x="63" y="25"/>
                </a:lnTo>
                <a:lnTo>
                  <a:pt x="63" y="29"/>
                </a:lnTo>
                <a:lnTo>
                  <a:pt x="63" y="33"/>
                </a:lnTo>
                <a:lnTo>
                  <a:pt x="61" y="35"/>
                </a:lnTo>
                <a:lnTo>
                  <a:pt x="61" y="37"/>
                </a:lnTo>
                <a:lnTo>
                  <a:pt x="59" y="41"/>
                </a:lnTo>
                <a:lnTo>
                  <a:pt x="59" y="45"/>
                </a:lnTo>
                <a:lnTo>
                  <a:pt x="57" y="51"/>
                </a:lnTo>
                <a:lnTo>
                  <a:pt x="57" y="56"/>
                </a:lnTo>
                <a:lnTo>
                  <a:pt x="57" y="62"/>
                </a:lnTo>
                <a:lnTo>
                  <a:pt x="55" y="68"/>
                </a:lnTo>
                <a:lnTo>
                  <a:pt x="55" y="78"/>
                </a:lnTo>
                <a:lnTo>
                  <a:pt x="53" y="86"/>
                </a:lnTo>
                <a:lnTo>
                  <a:pt x="53" y="98"/>
                </a:lnTo>
                <a:lnTo>
                  <a:pt x="53" y="109"/>
                </a:lnTo>
                <a:lnTo>
                  <a:pt x="51" y="121"/>
                </a:lnTo>
                <a:lnTo>
                  <a:pt x="51" y="135"/>
                </a:lnTo>
                <a:lnTo>
                  <a:pt x="51" y="151"/>
                </a:lnTo>
                <a:lnTo>
                  <a:pt x="51" y="166"/>
                </a:lnTo>
                <a:lnTo>
                  <a:pt x="12" y="166"/>
                </a:lnTo>
                <a:lnTo>
                  <a:pt x="12" y="149"/>
                </a:lnTo>
                <a:lnTo>
                  <a:pt x="12" y="133"/>
                </a:lnTo>
                <a:lnTo>
                  <a:pt x="12" y="117"/>
                </a:lnTo>
                <a:lnTo>
                  <a:pt x="12" y="104"/>
                </a:lnTo>
                <a:lnTo>
                  <a:pt x="12" y="90"/>
                </a:lnTo>
                <a:lnTo>
                  <a:pt x="12" y="78"/>
                </a:lnTo>
                <a:lnTo>
                  <a:pt x="12" y="66"/>
                </a:lnTo>
                <a:lnTo>
                  <a:pt x="12" y="56"/>
                </a:lnTo>
                <a:lnTo>
                  <a:pt x="10" y="49"/>
                </a:lnTo>
                <a:lnTo>
                  <a:pt x="10" y="41"/>
                </a:lnTo>
                <a:lnTo>
                  <a:pt x="10" y="33"/>
                </a:lnTo>
                <a:lnTo>
                  <a:pt x="10" y="29"/>
                </a:lnTo>
                <a:lnTo>
                  <a:pt x="8" y="23"/>
                </a:lnTo>
                <a:lnTo>
                  <a:pt x="8" y="19"/>
                </a:lnTo>
                <a:lnTo>
                  <a:pt x="6" y="17"/>
                </a:lnTo>
                <a:lnTo>
                  <a:pt x="6" y="15"/>
                </a:lnTo>
                <a:lnTo>
                  <a:pt x="4" y="13"/>
                </a:lnTo>
                <a:lnTo>
                  <a:pt x="2" y="13"/>
                </a:lnTo>
                <a:lnTo>
                  <a:pt x="2" y="11"/>
                </a:lnTo>
                <a:lnTo>
                  <a:pt x="0" y="9"/>
                </a:lnTo>
                <a:lnTo>
                  <a:pt x="0" y="5"/>
                </a:lnTo>
                <a:lnTo>
                  <a:pt x="2" y="4"/>
                </a:lnTo>
                <a:lnTo>
                  <a:pt x="2" y="2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2" y="0"/>
                </a:lnTo>
                <a:lnTo>
                  <a:pt x="28" y="2"/>
                </a:lnTo>
                <a:lnTo>
                  <a:pt x="34" y="4"/>
                </a:lnTo>
                <a:lnTo>
                  <a:pt x="39" y="5"/>
                </a:lnTo>
                <a:lnTo>
                  <a:pt x="45" y="7"/>
                </a:lnTo>
                <a:lnTo>
                  <a:pt x="49" y="9"/>
                </a:lnTo>
                <a:lnTo>
                  <a:pt x="53" y="11"/>
                </a:lnTo>
                <a:lnTo>
                  <a:pt x="57" y="11"/>
                </a:lnTo>
                <a:lnTo>
                  <a:pt x="59" y="13"/>
                </a:lnTo>
                <a:lnTo>
                  <a:pt x="61" y="15"/>
                </a:lnTo>
                <a:lnTo>
                  <a:pt x="63" y="17"/>
                </a:lnTo>
                <a:lnTo>
                  <a:pt x="63" y="1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224">
            <a:extLst>
              <a:ext uri="{FF2B5EF4-FFF2-40B4-BE49-F238E27FC236}">
                <a16:creationId xmlns:a16="http://schemas.microsoft.com/office/drawing/2014/main" xmlns="" id="{238E1409-E328-4EC4-A9CE-ACDDD2C91104}"/>
              </a:ext>
            </a:extLst>
          </p:cNvPr>
          <p:cNvSpPr>
            <a:spLocks/>
          </p:cNvSpPr>
          <p:nvPr/>
        </p:nvSpPr>
        <p:spPr bwMode="auto">
          <a:xfrm>
            <a:off x="8506466" y="4064575"/>
            <a:ext cx="1991216" cy="1888186"/>
          </a:xfrm>
          <a:custGeom>
            <a:avLst/>
            <a:gdLst>
              <a:gd name="T0" fmla="*/ 359 w 418"/>
              <a:gd name="T1" fmla="*/ 26 h 292"/>
              <a:gd name="T2" fmla="*/ 359 w 418"/>
              <a:gd name="T3" fmla="*/ 16 h 292"/>
              <a:gd name="T4" fmla="*/ 357 w 418"/>
              <a:gd name="T5" fmla="*/ 10 h 292"/>
              <a:gd name="T6" fmla="*/ 359 w 418"/>
              <a:gd name="T7" fmla="*/ 6 h 292"/>
              <a:gd name="T8" fmla="*/ 363 w 418"/>
              <a:gd name="T9" fmla="*/ 4 h 292"/>
              <a:gd name="T10" fmla="*/ 367 w 418"/>
              <a:gd name="T11" fmla="*/ 0 h 292"/>
              <a:gd name="T12" fmla="*/ 373 w 418"/>
              <a:gd name="T13" fmla="*/ 0 h 292"/>
              <a:gd name="T14" fmla="*/ 380 w 418"/>
              <a:gd name="T15" fmla="*/ 0 h 292"/>
              <a:gd name="T16" fmla="*/ 390 w 418"/>
              <a:gd name="T17" fmla="*/ 2 h 292"/>
              <a:gd name="T18" fmla="*/ 398 w 418"/>
              <a:gd name="T19" fmla="*/ 8 h 292"/>
              <a:gd name="T20" fmla="*/ 410 w 418"/>
              <a:gd name="T21" fmla="*/ 16 h 292"/>
              <a:gd name="T22" fmla="*/ 414 w 418"/>
              <a:gd name="T23" fmla="*/ 22 h 292"/>
              <a:gd name="T24" fmla="*/ 416 w 418"/>
              <a:gd name="T25" fmla="*/ 28 h 292"/>
              <a:gd name="T26" fmla="*/ 414 w 418"/>
              <a:gd name="T27" fmla="*/ 33 h 292"/>
              <a:gd name="T28" fmla="*/ 410 w 418"/>
              <a:gd name="T29" fmla="*/ 41 h 292"/>
              <a:gd name="T30" fmla="*/ 402 w 418"/>
              <a:gd name="T31" fmla="*/ 49 h 292"/>
              <a:gd name="T32" fmla="*/ 394 w 418"/>
              <a:gd name="T33" fmla="*/ 59 h 292"/>
              <a:gd name="T34" fmla="*/ 382 w 418"/>
              <a:gd name="T35" fmla="*/ 71 h 292"/>
              <a:gd name="T36" fmla="*/ 367 w 418"/>
              <a:gd name="T37" fmla="*/ 84 h 292"/>
              <a:gd name="T38" fmla="*/ 349 w 418"/>
              <a:gd name="T39" fmla="*/ 102 h 292"/>
              <a:gd name="T40" fmla="*/ 328 w 418"/>
              <a:gd name="T41" fmla="*/ 124 h 292"/>
              <a:gd name="T42" fmla="*/ 304 w 418"/>
              <a:gd name="T43" fmla="*/ 141 h 292"/>
              <a:gd name="T44" fmla="*/ 273 w 418"/>
              <a:gd name="T45" fmla="*/ 167 h 292"/>
              <a:gd name="T46" fmla="*/ 243 w 418"/>
              <a:gd name="T47" fmla="*/ 188 h 292"/>
              <a:gd name="T48" fmla="*/ 224 w 418"/>
              <a:gd name="T49" fmla="*/ 202 h 292"/>
              <a:gd name="T50" fmla="*/ 188 w 418"/>
              <a:gd name="T51" fmla="*/ 222 h 292"/>
              <a:gd name="T52" fmla="*/ 138 w 418"/>
              <a:gd name="T53" fmla="*/ 249 h 292"/>
              <a:gd name="T54" fmla="*/ 85 w 418"/>
              <a:gd name="T55" fmla="*/ 271 h 292"/>
              <a:gd name="T56" fmla="*/ 45 w 418"/>
              <a:gd name="T57" fmla="*/ 284 h 292"/>
              <a:gd name="T58" fmla="*/ 26 w 418"/>
              <a:gd name="T59" fmla="*/ 290 h 292"/>
              <a:gd name="T60" fmla="*/ 10 w 418"/>
              <a:gd name="T61" fmla="*/ 292 h 292"/>
              <a:gd name="T62" fmla="*/ 2 w 418"/>
              <a:gd name="T63" fmla="*/ 292 h 292"/>
              <a:gd name="T64" fmla="*/ 0 w 418"/>
              <a:gd name="T65" fmla="*/ 290 h 292"/>
              <a:gd name="T66" fmla="*/ 4 w 418"/>
              <a:gd name="T67" fmla="*/ 286 h 292"/>
              <a:gd name="T68" fmla="*/ 12 w 418"/>
              <a:gd name="T69" fmla="*/ 280 h 292"/>
              <a:gd name="T70" fmla="*/ 28 w 418"/>
              <a:gd name="T71" fmla="*/ 273 h 292"/>
              <a:gd name="T72" fmla="*/ 45 w 418"/>
              <a:gd name="T73" fmla="*/ 265 h 292"/>
              <a:gd name="T74" fmla="*/ 67 w 418"/>
              <a:gd name="T75" fmla="*/ 253 h 292"/>
              <a:gd name="T76" fmla="*/ 92 w 418"/>
              <a:gd name="T77" fmla="*/ 241 h 292"/>
              <a:gd name="T78" fmla="*/ 122 w 418"/>
              <a:gd name="T79" fmla="*/ 226 h 292"/>
              <a:gd name="T80" fmla="*/ 167 w 418"/>
              <a:gd name="T81" fmla="*/ 202 h 292"/>
              <a:gd name="T82" fmla="*/ 220 w 418"/>
              <a:gd name="T83" fmla="*/ 165 h 292"/>
              <a:gd name="T84" fmla="*/ 255 w 418"/>
              <a:gd name="T85" fmla="*/ 135 h 292"/>
              <a:gd name="T86" fmla="*/ 277 w 418"/>
              <a:gd name="T87" fmla="*/ 118 h 292"/>
              <a:gd name="T88" fmla="*/ 296 w 418"/>
              <a:gd name="T89" fmla="*/ 100 h 292"/>
              <a:gd name="T90" fmla="*/ 312 w 418"/>
              <a:gd name="T91" fmla="*/ 82 h 292"/>
              <a:gd name="T92" fmla="*/ 328 w 418"/>
              <a:gd name="T93" fmla="*/ 67 h 292"/>
              <a:gd name="T94" fmla="*/ 339 w 418"/>
              <a:gd name="T95" fmla="*/ 55 h 292"/>
              <a:gd name="T96" fmla="*/ 349 w 418"/>
              <a:gd name="T97" fmla="*/ 43 h 292"/>
              <a:gd name="T98" fmla="*/ 355 w 418"/>
              <a:gd name="T99" fmla="*/ 35 h 292"/>
              <a:gd name="T100" fmla="*/ 357 w 418"/>
              <a:gd name="T101" fmla="*/ 31 h 2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418" h="292">
                <a:moveTo>
                  <a:pt x="357" y="31"/>
                </a:moveTo>
                <a:lnTo>
                  <a:pt x="359" y="26"/>
                </a:lnTo>
                <a:lnTo>
                  <a:pt x="361" y="22"/>
                </a:lnTo>
                <a:lnTo>
                  <a:pt x="359" y="16"/>
                </a:lnTo>
                <a:lnTo>
                  <a:pt x="359" y="12"/>
                </a:lnTo>
                <a:lnTo>
                  <a:pt x="357" y="10"/>
                </a:lnTo>
                <a:lnTo>
                  <a:pt x="359" y="8"/>
                </a:lnTo>
                <a:lnTo>
                  <a:pt x="359" y="6"/>
                </a:lnTo>
                <a:lnTo>
                  <a:pt x="361" y="4"/>
                </a:lnTo>
                <a:lnTo>
                  <a:pt x="363" y="4"/>
                </a:lnTo>
                <a:lnTo>
                  <a:pt x="365" y="2"/>
                </a:lnTo>
                <a:lnTo>
                  <a:pt x="367" y="0"/>
                </a:lnTo>
                <a:lnTo>
                  <a:pt x="371" y="0"/>
                </a:lnTo>
                <a:lnTo>
                  <a:pt x="373" y="0"/>
                </a:lnTo>
                <a:lnTo>
                  <a:pt x="377" y="0"/>
                </a:lnTo>
                <a:lnTo>
                  <a:pt x="380" y="0"/>
                </a:lnTo>
                <a:lnTo>
                  <a:pt x="384" y="0"/>
                </a:lnTo>
                <a:lnTo>
                  <a:pt x="390" y="2"/>
                </a:lnTo>
                <a:lnTo>
                  <a:pt x="394" y="4"/>
                </a:lnTo>
                <a:lnTo>
                  <a:pt x="398" y="8"/>
                </a:lnTo>
                <a:lnTo>
                  <a:pt x="406" y="14"/>
                </a:lnTo>
                <a:lnTo>
                  <a:pt x="410" y="16"/>
                </a:lnTo>
                <a:lnTo>
                  <a:pt x="412" y="20"/>
                </a:lnTo>
                <a:lnTo>
                  <a:pt x="414" y="22"/>
                </a:lnTo>
                <a:lnTo>
                  <a:pt x="416" y="26"/>
                </a:lnTo>
                <a:lnTo>
                  <a:pt x="416" y="28"/>
                </a:lnTo>
                <a:lnTo>
                  <a:pt x="418" y="29"/>
                </a:lnTo>
                <a:lnTo>
                  <a:pt x="414" y="33"/>
                </a:lnTo>
                <a:lnTo>
                  <a:pt x="412" y="39"/>
                </a:lnTo>
                <a:lnTo>
                  <a:pt x="410" y="41"/>
                </a:lnTo>
                <a:lnTo>
                  <a:pt x="406" y="45"/>
                </a:lnTo>
                <a:lnTo>
                  <a:pt x="402" y="49"/>
                </a:lnTo>
                <a:lnTo>
                  <a:pt x="398" y="53"/>
                </a:lnTo>
                <a:lnTo>
                  <a:pt x="394" y="59"/>
                </a:lnTo>
                <a:lnTo>
                  <a:pt x="388" y="65"/>
                </a:lnTo>
                <a:lnTo>
                  <a:pt x="382" y="71"/>
                </a:lnTo>
                <a:lnTo>
                  <a:pt x="375" y="77"/>
                </a:lnTo>
                <a:lnTo>
                  <a:pt x="367" y="84"/>
                </a:lnTo>
                <a:lnTo>
                  <a:pt x="359" y="94"/>
                </a:lnTo>
                <a:lnTo>
                  <a:pt x="349" y="102"/>
                </a:lnTo>
                <a:lnTo>
                  <a:pt x="339" y="112"/>
                </a:lnTo>
                <a:lnTo>
                  <a:pt x="328" y="124"/>
                </a:lnTo>
                <a:lnTo>
                  <a:pt x="316" y="133"/>
                </a:lnTo>
                <a:lnTo>
                  <a:pt x="304" y="141"/>
                </a:lnTo>
                <a:lnTo>
                  <a:pt x="294" y="151"/>
                </a:lnTo>
                <a:lnTo>
                  <a:pt x="273" y="167"/>
                </a:lnTo>
                <a:lnTo>
                  <a:pt x="253" y="182"/>
                </a:lnTo>
                <a:lnTo>
                  <a:pt x="243" y="188"/>
                </a:lnTo>
                <a:lnTo>
                  <a:pt x="234" y="196"/>
                </a:lnTo>
                <a:lnTo>
                  <a:pt x="224" y="202"/>
                </a:lnTo>
                <a:lnTo>
                  <a:pt x="212" y="210"/>
                </a:lnTo>
                <a:lnTo>
                  <a:pt x="188" y="222"/>
                </a:lnTo>
                <a:lnTo>
                  <a:pt x="163" y="235"/>
                </a:lnTo>
                <a:lnTo>
                  <a:pt x="138" y="249"/>
                </a:lnTo>
                <a:lnTo>
                  <a:pt x="110" y="261"/>
                </a:lnTo>
                <a:lnTo>
                  <a:pt x="85" y="271"/>
                </a:lnTo>
                <a:lnTo>
                  <a:pt x="59" y="280"/>
                </a:lnTo>
                <a:lnTo>
                  <a:pt x="45" y="284"/>
                </a:lnTo>
                <a:lnTo>
                  <a:pt x="36" y="288"/>
                </a:lnTo>
                <a:lnTo>
                  <a:pt x="26" y="290"/>
                </a:lnTo>
                <a:lnTo>
                  <a:pt x="16" y="292"/>
                </a:lnTo>
                <a:lnTo>
                  <a:pt x="10" y="292"/>
                </a:lnTo>
                <a:lnTo>
                  <a:pt x="6" y="292"/>
                </a:lnTo>
                <a:lnTo>
                  <a:pt x="2" y="292"/>
                </a:lnTo>
                <a:lnTo>
                  <a:pt x="0" y="292"/>
                </a:lnTo>
                <a:lnTo>
                  <a:pt x="0" y="290"/>
                </a:lnTo>
                <a:lnTo>
                  <a:pt x="0" y="288"/>
                </a:lnTo>
                <a:lnTo>
                  <a:pt x="4" y="286"/>
                </a:lnTo>
                <a:lnTo>
                  <a:pt x="8" y="284"/>
                </a:lnTo>
                <a:lnTo>
                  <a:pt x="12" y="280"/>
                </a:lnTo>
                <a:lnTo>
                  <a:pt x="20" y="277"/>
                </a:lnTo>
                <a:lnTo>
                  <a:pt x="28" y="273"/>
                </a:lnTo>
                <a:lnTo>
                  <a:pt x="36" y="269"/>
                </a:lnTo>
                <a:lnTo>
                  <a:pt x="45" y="265"/>
                </a:lnTo>
                <a:lnTo>
                  <a:pt x="57" y="259"/>
                </a:lnTo>
                <a:lnTo>
                  <a:pt x="67" y="253"/>
                </a:lnTo>
                <a:lnTo>
                  <a:pt x="81" y="247"/>
                </a:lnTo>
                <a:lnTo>
                  <a:pt x="92" y="241"/>
                </a:lnTo>
                <a:lnTo>
                  <a:pt x="106" y="233"/>
                </a:lnTo>
                <a:lnTo>
                  <a:pt x="122" y="226"/>
                </a:lnTo>
                <a:lnTo>
                  <a:pt x="138" y="218"/>
                </a:lnTo>
                <a:lnTo>
                  <a:pt x="167" y="202"/>
                </a:lnTo>
                <a:lnTo>
                  <a:pt x="194" y="184"/>
                </a:lnTo>
                <a:lnTo>
                  <a:pt x="220" y="165"/>
                </a:lnTo>
                <a:lnTo>
                  <a:pt x="245" y="145"/>
                </a:lnTo>
                <a:lnTo>
                  <a:pt x="255" y="135"/>
                </a:lnTo>
                <a:lnTo>
                  <a:pt x="267" y="128"/>
                </a:lnTo>
                <a:lnTo>
                  <a:pt x="277" y="118"/>
                </a:lnTo>
                <a:lnTo>
                  <a:pt x="286" y="110"/>
                </a:lnTo>
                <a:lnTo>
                  <a:pt x="296" y="100"/>
                </a:lnTo>
                <a:lnTo>
                  <a:pt x="304" y="92"/>
                </a:lnTo>
                <a:lnTo>
                  <a:pt x="312" y="82"/>
                </a:lnTo>
                <a:lnTo>
                  <a:pt x="320" y="75"/>
                </a:lnTo>
                <a:lnTo>
                  <a:pt x="328" y="67"/>
                </a:lnTo>
                <a:lnTo>
                  <a:pt x="333" y="61"/>
                </a:lnTo>
                <a:lnTo>
                  <a:pt x="339" y="55"/>
                </a:lnTo>
                <a:lnTo>
                  <a:pt x="345" y="49"/>
                </a:lnTo>
                <a:lnTo>
                  <a:pt x="349" y="43"/>
                </a:lnTo>
                <a:lnTo>
                  <a:pt x="351" y="39"/>
                </a:lnTo>
                <a:lnTo>
                  <a:pt x="355" y="35"/>
                </a:lnTo>
                <a:lnTo>
                  <a:pt x="357" y="31"/>
                </a:lnTo>
                <a:lnTo>
                  <a:pt x="357" y="3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225">
            <a:extLst>
              <a:ext uri="{FF2B5EF4-FFF2-40B4-BE49-F238E27FC236}">
                <a16:creationId xmlns:a16="http://schemas.microsoft.com/office/drawing/2014/main" xmlns="" id="{41E3EF73-BBFA-430D-AC3F-D354941BBD28}"/>
              </a:ext>
            </a:extLst>
          </p:cNvPr>
          <p:cNvSpPr>
            <a:spLocks/>
          </p:cNvSpPr>
          <p:nvPr/>
        </p:nvSpPr>
        <p:spPr bwMode="auto">
          <a:xfrm>
            <a:off x="9435059" y="5150929"/>
            <a:ext cx="1005184" cy="258656"/>
          </a:xfrm>
          <a:custGeom>
            <a:avLst/>
            <a:gdLst>
              <a:gd name="T0" fmla="*/ 0 w 210"/>
              <a:gd name="T1" fmla="*/ 19 h 41"/>
              <a:gd name="T2" fmla="*/ 24 w 210"/>
              <a:gd name="T3" fmla="*/ 19 h 41"/>
              <a:gd name="T4" fmla="*/ 47 w 210"/>
              <a:gd name="T5" fmla="*/ 17 h 41"/>
              <a:gd name="T6" fmla="*/ 75 w 210"/>
              <a:gd name="T7" fmla="*/ 13 h 41"/>
              <a:gd name="T8" fmla="*/ 89 w 210"/>
              <a:gd name="T9" fmla="*/ 11 h 41"/>
              <a:gd name="T10" fmla="*/ 102 w 210"/>
              <a:gd name="T11" fmla="*/ 8 h 41"/>
              <a:gd name="T12" fmla="*/ 116 w 210"/>
              <a:gd name="T13" fmla="*/ 6 h 41"/>
              <a:gd name="T14" fmla="*/ 130 w 210"/>
              <a:gd name="T15" fmla="*/ 4 h 41"/>
              <a:gd name="T16" fmla="*/ 141 w 210"/>
              <a:gd name="T17" fmla="*/ 2 h 41"/>
              <a:gd name="T18" fmla="*/ 151 w 210"/>
              <a:gd name="T19" fmla="*/ 0 h 41"/>
              <a:gd name="T20" fmla="*/ 161 w 210"/>
              <a:gd name="T21" fmla="*/ 0 h 41"/>
              <a:gd name="T22" fmla="*/ 171 w 210"/>
              <a:gd name="T23" fmla="*/ 0 h 41"/>
              <a:gd name="T24" fmla="*/ 179 w 210"/>
              <a:gd name="T25" fmla="*/ 0 h 41"/>
              <a:gd name="T26" fmla="*/ 185 w 210"/>
              <a:gd name="T27" fmla="*/ 2 h 41"/>
              <a:gd name="T28" fmla="*/ 190 w 210"/>
              <a:gd name="T29" fmla="*/ 4 h 41"/>
              <a:gd name="T30" fmla="*/ 194 w 210"/>
              <a:gd name="T31" fmla="*/ 6 h 41"/>
              <a:gd name="T32" fmla="*/ 200 w 210"/>
              <a:gd name="T33" fmla="*/ 8 h 41"/>
              <a:gd name="T34" fmla="*/ 202 w 210"/>
              <a:gd name="T35" fmla="*/ 10 h 41"/>
              <a:gd name="T36" fmla="*/ 206 w 210"/>
              <a:gd name="T37" fmla="*/ 11 h 41"/>
              <a:gd name="T38" fmla="*/ 208 w 210"/>
              <a:gd name="T39" fmla="*/ 11 h 41"/>
              <a:gd name="T40" fmla="*/ 210 w 210"/>
              <a:gd name="T41" fmla="*/ 13 h 41"/>
              <a:gd name="T42" fmla="*/ 210 w 210"/>
              <a:gd name="T43" fmla="*/ 15 h 41"/>
              <a:gd name="T44" fmla="*/ 208 w 210"/>
              <a:gd name="T45" fmla="*/ 19 h 41"/>
              <a:gd name="T46" fmla="*/ 208 w 210"/>
              <a:gd name="T47" fmla="*/ 21 h 41"/>
              <a:gd name="T48" fmla="*/ 204 w 210"/>
              <a:gd name="T49" fmla="*/ 23 h 41"/>
              <a:gd name="T50" fmla="*/ 200 w 210"/>
              <a:gd name="T51" fmla="*/ 25 h 41"/>
              <a:gd name="T52" fmla="*/ 198 w 210"/>
              <a:gd name="T53" fmla="*/ 25 h 41"/>
              <a:gd name="T54" fmla="*/ 194 w 210"/>
              <a:gd name="T55" fmla="*/ 25 h 41"/>
              <a:gd name="T56" fmla="*/ 188 w 210"/>
              <a:gd name="T57" fmla="*/ 25 h 41"/>
              <a:gd name="T58" fmla="*/ 185 w 210"/>
              <a:gd name="T59" fmla="*/ 27 h 41"/>
              <a:gd name="T60" fmla="*/ 177 w 210"/>
              <a:gd name="T61" fmla="*/ 27 h 41"/>
              <a:gd name="T62" fmla="*/ 171 w 210"/>
              <a:gd name="T63" fmla="*/ 27 h 41"/>
              <a:gd name="T64" fmla="*/ 163 w 210"/>
              <a:gd name="T65" fmla="*/ 29 h 41"/>
              <a:gd name="T66" fmla="*/ 153 w 210"/>
              <a:gd name="T67" fmla="*/ 29 h 41"/>
              <a:gd name="T68" fmla="*/ 149 w 210"/>
              <a:gd name="T69" fmla="*/ 29 h 41"/>
              <a:gd name="T70" fmla="*/ 143 w 210"/>
              <a:gd name="T71" fmla="*/ 29 h 41"/>
              <a:gd name="T72" fmla="*/ 138 w 210"/>
              <a:gd name="T73" fmla="*/ 31 h 41"/>
              <a:gd name="T74" fmla="*/ 130 w 210"/>
              <a:gd name="T75" fmla="*/ 31 h 41"/>
              <a:gd name="T76" fmla="*/ 122 w 210"/>
              <a:gd name="T77" fmla="*/ 31 h 41"/>
              <a:gd name="T78" fmla="*/ 114 w 210"/>
              <a:gd name="T79" fmla="*/ 33 h 41"/>
              <a:gd name="T80" fmla="*/ 106 w 210"/>
              <a:gd name="T81" fmla="*/ 33 h 41"/>
              <a:gd name="T82" fmla="*/ 96 w 210"/>
              <a:gd name="T83" fmla="*/ 33 h 41"/>
              <a:gd name="T84" fmla="*/ 87 w 210"/>
              <a:gd name="T85" fmla="*/ 35 h 41"/>
              <a:gd name="T86" fmla="*/ 77 w 210"/>
              <a:gd name="T87" fmla="*/ 35 h 41"/>
              <a:gd name="T88" fmla="*/ 65 w 210"/>
              <a:gd name="T89" fmla="*/ 37 h 41"/>
              <a:gd name="T90" fmla="*/ 53 w 210"/>
              <a:gd name="T91" fmla="*/ 37 h 41"/>
              <a:gd name="T92" fmla="*/ 42 w 210"/>
              <a:gd name="T93" fmla="*/ 39 h 41"/>
              <a:gd name="T94" fmla="*/ 28 w 210"/>
              <a:gd name="T95" fmla="*/ 39 h 41"/>
              <a:gd name="T96" fmla="*/ 16 w 210"/>
              <a:gd name="T97" fmla="*/ 39 h 41"/>
              <a:gd name="T98" fmla="*/ 0 w 210"/>
              <a:gd name="T99" fmla="*/ 41 h 41"/>
              <a:gd name="T100" fmla="*/ 0 w 210"/>
              <a:gd name="T101" fmla="*/ 19 h 41"/>
              <a:gd name="T102" fmla="*/ 0 w 210"/>
              <a:gd name="T103" fmla="*/ 19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10" h="41">
                <a:moveTo>
                  <a:pt x="0" y="19"/>
                </a:moveTo>
                <a:lnTo>
                  <a:pt x="24" y="19"/>
                </a:lnTo>
                <a:lnTo>
                  <a:pt x="47" y="17"/>
                </a:lnTo>
                <a:lnTo>
                  <a:pt x="75" y="13"/>
                </a:lnTo>
                <a:lnTo>
                  <a:pt x="89" y="11"/>
                </a:lnTo>
                <a:lnTo>
                  <a:pt x="102" y="8"/>
                </a:lnTo>
                <a:lnTo>
                  <a:pt x="116" y="6"/>
                </a:lnTo>
                <a:lnTo>
                  <a:pt x="130" y="4"/>
                </a:lnTo>
                <a:lnTo>
                  <a:pt x="141" y="2"/>
                </a:lnTo>
                <a:lnTo>
                  <a:pt x="151" y="0"/>
                </a:lnTo>
                <a:lnTo>
                  <a:pt x="161" y="0"/>
                </a:lnTo>
                <a:lnTo>
                  <a:pt x="171" y="0"/>
                </a:lnTo>
                <a:lnTo>
                  <a:pt x="179" y="0"/>
                </a:lnTo>
                <a:lnTo>
                  <a:pt x="185" y="2"/>
                </a:lnTo>
                <a:lnTo>
                  <a:pt x="190" y="4"/>
                </a:lnTo>
                <a:lnTo>
                  <a:pt x="194" y="6"/>
                </a:lnTo>
                <a:lnTo>
                  <a:pt x="200" y="8"/>
                </a:lnTo>
                <a:lnTo>
                  <a:pt x="202" y="10"/>
                </a:lnTo>
                <a:lnTo>
                  <a:pt x="206" y="11"/>
                </a:lnTo>
                <a:lnTo>
                  <a:pt x="208" y="11"/>
                </a:lnTo>
                <a:lnTo>
                  <a:pt x="210" y="13"/>
                </a:lnTo>
                <a:lnTo>
                  <a:pt x="210" y="15"/>
                </a:lnTo>
                <a:lnTo>
                  <a:pt x="208" y="19"/>
                </a:lnTo>
                <a:lnTo>
                  <a:pt x="208" y="21"/>
                </a:lnTo>
                <a:lnTo>
                  <a:pt x="204" y="23"/>
                </a:lnTo>
                <a:lnTo>
                  <a:pt x="200" y="25"/>
                </a:lnTo>
                <a:lnTo>
                  <a:pt x="198" y="25"/>
                </a:lnTo>
                <a:lnTo>
                  <a:pt x="194" y="25"/>
                </a:lnTo>
                <a:lnTo>
                  <a:pt x="188" y="25"/>
                </a:lnTo>
                <a:lnTo>
                  <a:pt x="185" y="27"/>
                </a:lnTo>
                <a:lnTo>
                  <a:pt x="177" y="27"/>
                </a:lnTo>
                <a:lnTo>
                  <a:pt x="171" y="27"/>
                </a:lnTo>
                <a:lnTo>
                  <a:pt x="163" y="29"/>
                </a:lnTo>
                <a:lnTo>
                  <a:pt x="153" y="29"/>
                </a:lnTo>
                <a:lnTo>
                  <a:pt x="149" y="29"/>
                </a:lnTo>
                <a:lnTo>
                  <a:pt x="143" y="29"/>
                </a:lnTo>
                <a:lnTo>
                  <a:pt x="138" y="31"/>
                </a:lnTo>
                <a:lnTo>
                  <a:pt x="130" y="31"/>
                </a:lnTo>
                <a:lnTo>
                  <a:pt x="122" y="31"/>
                </a:lnTo>
                <a:lnTo>
                  <a:pt x="114" y="33"/>
                </a:lnTo>
                <a:lnTo>
                  <a:pt x="106" y="33"/>
                </a:lnTo>
                <a:lnTo>
                  <a:pt x="96" y="33"/>
                </a:lnTo>
                <a:lnTo>
                  <a:pt x="87" y="35"/>
                </a:lnTo>
                <a:lnTo>
                  <a:pt x="77" y="35"/>
                </a:lnTo>
                <a:lnTo>
                  <a:pt x="65" y="37"/>
                </a:lnTo>
                <a:lnTo>
                  <a:pt x="53" y="37"/>
                </a:lnTo>
                <a:lnTo>
                  <a:pt x="42" y="39"/>
                </a:lnTo>
                <a:lnTo>
                  <a:pt x="28" y="39"/>
                </a:lnTo>
                <a:lnTo>
                  <a:pt x="16" y="39"/>
                </a:lnTo>
                <a:lnTo>
                  <a:pt x="0" y="41"/>
                </a:lnTo>
                <a:lnTo>
                  <a:pt x="0" y="19"/>
                </a:lnTo>
                <a:lnTo>
                  <a:pt x="0" y="1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150">
            <a:extLst>
              <a:ext uri="{FF2B5EF4-FFF2-40B4-BE49-F238E27FC236}">
                <a16:creationId xmlns:a16="http://schemas.microsoft.com/office/drawing/2014/main" xmlns="" id="{72F76E06-BFE8-4FAD-9C05-7306316C6219}"/>
              </a:ext>
            </a:extLst>
          </p:cNvPr>
          <p:cNvSpPr>
            <a:spLocks/>
          </p:cNvSpPr>
          <p:nvPr/>
        </p:nvSpPr>
        <p:spPr bwMode="auto">
          <a:xfrm>
            <a:off x="5392871" y="4210516"/>
            <a:ext cx="415570" cy="346084"/>
          </a:xfrm>
          <a:custGeom>
            <a:avLst/>
            <a:gdLst>
              <a:gd name="T0" fmla="*/ 51 w 86"/>
              <a:gd name="T1" fmla="*/ 8 h 53"/>
              <a:gd name="T2" fmla="*/ 57 w 86"/>
              <a:gd name="T3" fmla="*/ 10 h 53"/>
              <a:gd name="T4" fmla="*/ 62 w 86"/>
              <a:gd name="T5" fmla="*/ 12 h 53"/>
              <a:gd name="T6" fmla="*/ 66 w 86"/>
              <a:gd name="T7" fmla="*/ 14 h 53"/>
              <a:gd name="T8" fmla="*/ 70 w 86"/>
              <a:gd name="T9" fmla="*/ 16 h 53"/>
              <a:gd name="T10" fmla="*/ 74 w 86"/>
              <a:gd name="T11" fmla="*/ 18 h 53"/>
              <a:gd name="T12" fmla="*/ 78 w 86"/>
              <a:gd name="T13" fmla="*/ 19 h 53"/>
              <a:gd name="T14" fmla="*/ 80 w 86"/>
              <a:gd name="T15" fmla="*/ 19 h 53"/>
              <a:gd name="T16" fmla="*/ 80 w 86"/>
              <a:gd name="T17" fmla="*/ 21 h 53"/>
              <a:gd name="T18" fmla="*/ 82 w 86"/>
              <a:gd name="T19" fmla="*/ 25 h 53"/>
              <a:gd name="T20" fmla="*/ 84 w 86"/>
              <a:gd name="T21" fmla="*/ 27 h 53"/>
              <a:gd name="T22" fmla="*/ 84 w 86"/>
              <a:gd name="T23" fmla="*/ 31 h 53"/>
              <a:gd name="T24" fmla="*/ 86 w 86"/>
              <a:gd name="T25" fmla="*/ 37 h 53"/>
              <a:gd name="T26" fmla="*/ 84 w 86"/>
              <a:gd name="T27" fmla="*/ 41 h 53"/>
              <a:gd name="T28" fmla="*/ 82 w 86"/>
              <a:gd name="T29" fmla="*/ 45 h 53"/>
              <a:gd name="T30" fmla="*/ 78 w 86"/>
              <a:gd name="T31" fmla="*/ 49 h 53"/>
              <a:gd name="T32" fmla="*/ 72 w 86"/>
              <a:gd name="T33" fmla="*/ 51 h 53"/>
              <a:gd name="T34" fmla="*/ 68 w 86"/>
              <a:gd name="T35" fmla="*/ 53 h 53"/>
              <a:gd name="T36" fmla="*/ 64 w 86"/>
              <a:gd name="T37" fmla="*/ 53 h 53"/>
              <a:gd name="T38" fmla="*/ 61 w 86"/>
              <a:gd name="T39" fmla="*/ 53 h 53"/>
              <a:gd name="T40" fmla="*/ 57 w 86"/>
              <a:gd name="T41" fmla="*/ 53 h 53"/>
              <a:gd name="T42" fmla="*/ 53 w 86"/>
              <a:gd name="T43" fmla="*/ 51 h 53"/>
              <a:gd name="T44" fmla="*/ 49 w 86"/>
              <a:gd name="T45" fmla="*/ 49 h 53"/>
              <a:gd name="T46" fmla="*/ 45 w 86"/>
              <a:gd name="T47" fmla="*/ 47 h 53"/>
              <a:gd name="T48" fmla="*/ 41 w 86"/>
              <a:gd name="T49" fmla="*/ 45 h 53"/>
              <a:gd name="T50" fmla="*/ 31 w 86"/>
              <a:gd name="T51" fmla="*/ 39 h 53"/>
              <a:gd name="T52" fmla="*/ 23 w 86"/>
              <a:gd name="T53" fmla="*/ 33 h 53"/>
              <a:gd name="T54" fmla="*/ 17 w 86"/>
              <a:gd name="T55" fmla="*/ 27 h 53"/>
              <a:gd name="T56" fmla="*/ 12 w 86"/>
              <a:gd name="T57" fmla="*/ 21 h 53"/>
              <a:gd name="T58" fmla="*/ 6 w 86"/>
              <a:gd name="T59" fmla="*/ 16 h 53"/>
              <a:gd name="T60" fmla="*/ 4 w 86"/>
              <a:gd name="T61" fmla="*/ 14 h 53"/>
              <a:gd name="T62" fmla="*/ 2 w 86"/>
              <a:gd name="T63" fmla="*/ 12 h 53"/>
              <a:gd name="T64" fmla="*/ 0 w 86"/>
              <a:gd name="T65" fmla="*/ 10 h 53"/>
              <a:gd name="T66" fmla="*/ 0 w 86"/>
              <a:gd name="T67" fmla="*/ 8 h 53"/>
              <a:gd name="T68" fmla="*/ 0 w 86"/>
              <a:gd name="T69" fmla="*/ 6 h 53"/>
              <a:gd name="T70" fmla="*/ 0 w 86"/>
              <a:gd name="T71" fmla="*/ 6 h 53"/>
              <a:gd name="T72" fmla="*/ 2 w 86"/>
              <a:gd name="T73" fmla="*/ 4 h 53"/>
              <a:gd name="T74" fmla="*/ 6 w 86"/>
              <a:gd name="T75" fmla="*/ 4 h 53"/>
              <a:gd name="T76" fmla="*/ 10 w 86"/>
              <a:gd name="T77" fmla="*/ 2 h 53"/>
              <a:gd name="T78" fmla="*/ 15 w 86"/>
              <a:gd name="T79" fmla="*/ 0 h 53"/>
              <a:gd name="T80" fmla="*/ 23 w 86"/>
              <a:gd name="T81" fmla="*/ 0 h 53"/>
              <a:gd name="T82" fmla="*/ 31 w 86"/>
              <a:gd name="T83" fmla="*/ 2 h 53"/>
              <a:gd name="T84" fmla="*/ 41 w 86"/>
              <a:gd name="T85" fmla="*/ 4 h 53"/>
              <a:gd name="T86" fmla="*/ 51 w 86"/>
              <a:gd name="T87" fmla="*/ 8 h 53"/>
              <a:gd name="T88" fmla="*/ 51 w 86"/>
              <a:gd name="T89" fmla="*/ 8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6" h="53">
                <a:moveTo>
                  <a:pt x="51" y="8"/>
                </a:moveTo>
                <a:lnTo>
                  <a:pt x="57" y="10"/>
                </a:lnTo>
                <a:lnTo>
                  <a:pt x="62" y="12"/>
                </a:lnTo>
                <a:lnTo>
                  <a:pt x="66" y="14"/>
                </a:lnTo>
                <a:lnTo>
                  <a:pt x="70" y="16"/>
                </a:lnTo>
                <a:lnTo>
                  <a:pt x="74" y="18"/>
                </a:lnTo>
                <a:lnTo>
                  <a:pt x="78" y="19"/>
                </a:lnTo>
                <a:lnTo>
                  <a:pt x="80" y="19"/>
                </a:lnTo>
                <a:lnTo>
                  <a:pt x="80" y="21"/>
                </a:lnTo>
                <a:lnTo>
                  <a:pt x="82" y="25"/>
                </a:lnTo>
                <a:lnTo>
                  <a:pt x="84" y="27"/>
                </a:lnTo>
                <a:lnTo>
                  <a:pt x="84" y="31"/>
                </a:lnTo>
                <a:lnTo>
                  <a:pt x="86" y="37"/>
                </a:lnTo>
                <a:lnTo>
                  <a:pt x="84" y="41"/>
                </a:lnTo>
                <a:lnTo>
                  <a:pt x="82" y="45"/>
                </a:lnTo>
                <a:lnTo>
                  <a:pt x="78" y="49"/>
                </a:lnTo>
                <a:lnTo>
                  <a:pt x="72" y="51"/>
                </a:lnTo>
                <a:lnTo>
                  <a:pt x="68" y="53"/>
                </a:lnTo>
                <a:lnTo>
                  <a:pt x="64" y="53"/>
                </a:lnTo>
                <a:lnTo>
                  <a:pt x="61" y="53"/>
                </a:lnTo>
                <a:lnTo>
                  <a:pt x="57" y="53"/>
                </a:lnTo>
                <a:lnTo>
                  <a:pt x="53" y="51"/>
                </a:lnTo>
                <a:lnTo>
                  <a:pt x="49" y="49"/>
                </a:lnTo>
                <a:lnTo>
                  <a:pt x="45" y="47"/>
                </a:lnTo>
                <a:lnTo>
                  <a:pt x="41" y="45"/>
                </a:lnTo>
                <a:lnTo>
                  <a:pt x="31" y="39"/>
                </a:lnTo>
                <a:lnTo>
                  <a:pt x="23" y="33"/>
                </a:lnTo>
                <a:lnTo>
                  <a:pt x="17" y="27"/>
                </a:lnTo>
                <a:lnTo>
                  <a:pt x="12" y="21"/>
                </a:lnTo>
                <a:lnTo>
                  <a:pt x="6" y="16"/>
                </a:lnTo>
                <a:lnTo>
                  <a:pt x="4" y="14"/>
                </a:lnTo>
                <a:lnTo>
                  <a:pt x="2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6"/>
                </a:lnTo>
                <a:lnTo>
                  <a:pt x="2" y="4"/>
                </a:lnTo>
                <a:lnTo>
                  <a:pt x="6" y="4"/>
                </a:lnTo>
                <a:lnTo>
                  <a:pt x="10" y="2"/>
                </a:lnTo>
                <a:lnTo>
                  <a:pt x="15" y="0"/>
                </a:lnTo>
                <a:lnTo>
                  <a:pt x="23" y="0"/>
                </a:lnTo>
                <a:lnTo>
                  <a:pt x="31" y="2"/>
                </a:lnTo>
                <a:lnTo>
                  <a:pt x="41" y="4"/>
                </a:lnTo>
                <a:lnTo>
                  <a:pt x="51" y="8"/>
                </a:lnTo>
                <a:lnTo>
                  <a:pt x="51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151">
            <a:extLst>
              <a:ext uri="{FF2B5EF4-FFF2-40B4-BE49-F238E27FC236}">
                <a16:creationId xmlns:a16="http://schemas.microsoft.com/office/drawing/2014/main" xmlns="" id="{63F419EE-4DAB-4C6C-9525-DA5416181C06}"/>
              </a:ext>
            </a:extLst>
          </p:cNvPr>
          <p:cNvSpPr>
            <a:spLocks/>
          </p:cNvSpPr>
          <p:nvPr/>
        </p:nvSpPr>
        <p:spPr bwMode="auto">
          <a:xfrm>
            <a:off x="6649235" y="4516663"/>
            <a:ext cx="425231" cy="252911"/>
          </a:xfrm>
          <a:custGeom>
            <a:avLst/>
            <a:gdLst>
              <a:gd name="T0" fmla="*/ 0 w 89"/>
              <a:gd name="T1" fmla="*/ 4 h 37"/>
              <a:gd name="T2" fmla="*/ 0 w 89"/>
              <a:gd name="T3" fmla="*/ 4 h 37"/>
              <a:gd name="T4" fmla="*/ 2 w 89"/>
              <a:gd name="T5" fmla="*/ 2 h 37"/>
              <a:gd name="T6" fmla="*/ 4 w 89"/>
              <a:gd name="T7" fmla="*/ 2 h 37"/>
              <a:gd name="T8" fmla="*/ 8 w 89"/>
              <a:gd name="T9" fmla="*/ 0 h 37"/>
              <a:gd name="T10" fmla="*/ 14 w 89"/>
              <a:gd name="T11" fmla="*/ 0 h 37"/>
              <a:gd name="T12" fmla="*/ 20 w 89"/>
              <a:gd name="T13" fmla="*/ 0 h 37"/>
              <a:gd name="T14" fmla="*/ 28 w 89"/>
              <a:gd name="T15" fmla="*/ 0 h 37"/>
              <a:gd name="T16" fmla="*/ 36 w 89"/>
              <a:gd name="T17" fmla="*/ 0 h 37"/>
              <a:gd name="T18" fmla="*/ 44 w 89"/>
              <a:gd name="T19" fmla="*/ 0 h 37"/>
              <a:gd name="T20" fmla="*/ 51 w 89"/>
              <a:gd name="T21" fmla="*/ 0 h 37"/>
              <a:gd name="T22" fmla="*/ 57 w 89"/>
              <a:gd name="T23" fmla="*/ 0 h 37"/>
              <a:gd name="T24" fmla="*/ 63 w 89"/>
              <a:gd name="T25" fmla="*/ 0 h 37"/>
              <a:gd name="T26" fmla="*/ 69 w 89"/>
              <a:gd name="T27" fmla="*/ 2 h 37"/>
              <a:gd name="T28" fmla="*/ 73 w 89"/>
              <a:gd name="T29" fmla="*/ 2 h 37"/>
              <a:gd name="T30" fmla="*/ 77 w 89"/>
              <a:gd name="T31" fmla="*/ 4 h 37"/>
              <a:gd name="T32" fmla="*/ 81 w 89"/>
              <a:gd name="T33" fmla="*/ 6 h 37"/>
              <a:gd name="T34" fmla="*/ 85 w 89"/>
              <a:gd name="T35" fmla="*/ 10 h 37"/>
              <a:gd name="T36" fmla="*/ 87 w 89"/>
              <a:gd name="T37" fmla="*/ 14 h 37"/>
              <a:gd name="T38" fmla="*/ 89 w 89"/>
              <a:gd name="T39" fmla="*/ 20 h 37"/>
              <a:gd name="T40" fmla="*/ 89 w 89"/>
              <a:gd name="T41" fmla="*/ 25 h 37"/>
              <a:gd name="T42" fmla="*/ 89 w 89"/>
              <a:gd name="T43" fmla="*/ 29 h 37"/>
              <a:gd name="T44" fmla="*/ 89 w 89"/>
              <a:gd name="T45" fmla="*/ 31 h 37"/>
              <a:gd name="T46" fmla="*/ 87 w 89"/>
              <a:gd name="T47" fmla="*/ 33 h 37"/>
              <a:gd name="T48" fmla="*/ 85 w 89"/>
              <a:gd name="T49" fmla="*/ 35 h 37"/>
              <a:gd name="T50" fmla="*/ 81 w 89"/>
              <a:gd name="T51" fmla="*/ 35 h 37"/>
              <a:gd name="T52" fmla="*/ 79 w 89"/>
              <a:gd name="T53" fmla="*/ 37 h 37"/>
              <a:gd name="T54" fmla="*/ 73 w 89"/>
              <a:gd name="T55" fmla="*/ 37 h 37"/>
              <a:gd name="T56" fmla="*/ 69 w 89"/>
              <a:gd name="T57" fmla="*/ 37 h 37"/>
              <a:gd name="T58" fmla="*/ 59 w 89"/>
              <a:gd name="T59" fmla="*/ 37 h 37"/>
              <a:gd name="T60" fmla="*/ 47 w 89"/>
              <a:gd name="T61" fmla="*/ 33 h 37"/>
              <a:gd name="T62" fmla="*/ 36 w 89"/>
              <a:gd name="T63" fmla="*/ 29 h 37"/>
              <a:gd name="T64" fmla="*/ 24 w 89"/>
              <a:gd name="T65" fmla="*/ 23 h 37"/>
              <a:gd name="T66" fmla="*/ 18 w 89"/>
              <a:gd name="T67" fmla="*/ 21 h 37"/>
              <a:gd name="T68" fmla="*/ 14 w 89"/>
              <a:gd name="T69" fmla="*/ 18 h 37"/>
              <a:gd name="T70" fmla="*/ 10 w 89"/>
              <a:gd name="T71" fmla="*/ 16 h 37"/>
              <a:gd name="T72" fmla="*/ 6 w 89"/>
              <a:gd name="T73" fmla="*/ 14 h 37"/>
              <a:gd name="T74" fmla="*/ 2 w 89"/>
              <a:gd name="T75" fmla="*/ 10 h 37"/>
              <a:gd name="T76" fmla="*/ 0 w 89"/>
              <a:gd name="T77" fmla="*/ 8 h 37"/>
              <a:gd name="T78" fmla="*/ 0 w 89"/>
              <a:gd name="T79" fmla="*/ 6 h 37"/>
              <a:gd name="T80" fmla="*/ 0 w 89"/>
              <a:gd name="T81" fmla="*/ 4 h 37"/>
              <a:gd name="T82" fmla="*/ 0 w 89"/>
              <a:gd name="T83" fmla="*/ 4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9" h="37">
                <a:moveTo>
                  <a:pt x="0" y="4"/>
                </a:move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8" y="0"/>
                </a:lnTo>
                <a:lnTo>
                  <a:pt x="14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0"/>
                </a:lnTo>
                <a:lnTo>
                  <a:pt x="51" y="0"/>
                </a:lnTo>
                <a:lnTo>
                  <a:pt x="57" y="0"/>
                </a:lnTo>
                <a:lnTo>
                  <a:pt x="63" y="0"/>
                </a:lnTo>
                <a:lnTo>
                  <a:pt x="69" y="2"/>
                </a:lnTo>
                <a:lnTo>
                  <a:pt x="73" y="2"/>
                </a:lnTo>
                <a:lnTo>
                  <a:pt x="77" y="4"/>
                </a:lnTo>
                <a:lnTo>
                  <a:pt x="81" y="6"/>
                </a:lnTo>
                <a:lnTo>
                  <a:pt x="85" y="10"/>
                </a:lnTo>
                <a:lnTo>
                  <a:pt x="87" y="14"/>
                </a:lnTo>
                <a:lnTo>
                  <a:pt x="89" y="20"/>
                </a:lnTo>
                <a:lnTo>
                  <a:pt x="89" y="25"/>
                </a:lnTo>
                <a:lnTo>
                  <a:pt x="89" y="29"/>
                </a:lnTo>
                <a:lnTo>
                  <a:pt x="89" y="31"/>
                </a:lnTo>
                <a:lnTo>
                  <a:pt x="87" y="33"/>
                </a:lnTo>
                <a:lnTo>
                  <a:pt x="85" y="35"/>
                </a:lnTo>
                <a:lnTo>
                  <a:pt x="81" y="35"/>
                </a:lnTo>
                <a:lnTo>
                  <a:pt x="79" y="37"/>
                </a:lnTo>
                <a:lnTo>
                  <a:pt x="73" y="37"/>
                </a:lnTo>
                <a:lnTo>
                  <a:pt x="69" y="37"/>
                </a:lnTo>
                <a:lnTo>
                  <a:pt x="59" y="37"/>
                </a:lnTo>
                <a:lnTo>
                  <a:pt x="47" y="33"/>
                </a:lnTo>
                <a:lnTo>
                  <a:pt x="36" y="29"/>
                </a:lnTo>
                <a:lnTo>
                  <a:pt x="24" y="23"/>
                </a:lnTo>
                <a:lnTo>
                  <a:pt x="18" y="21"/>
                </a:lnTo>
                <a:lnTo>
                  <a:pt x="14" y="18"/>
                </a:lnTo>
                <a:lnTo>
                  <a:pt x="10" y="16"/>
                </a:lnTo>
                <a:lnTo>
                  <a:pt x="6" y="14"/>
                </a:lnTo>
                <a:lnTo>
                  <a:pt x="2" y="10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152">
            <a:extLst>
              <a:ext uri="{FF2B5EF4-FFF2-40B4-BE49-F238E27FC236}">
                <a16:creationId xmlns:a16="http://schemas.microsoft.com/office/drawing/2014/main" xmlns="" id="{7F9B3FB3-24E2-4670-A3D7-EE6245D2251C}"/>
              </a:ext>
            </a:extLst>
          </p:cNvPr>
          <p:cNvSpPr>
            <a:spLocks/>
          </p:cNvSpPr>
          <p:nvPr/>
        </p:nvSpPr>
        <p:spPr bwMode="auto">
          <a:xfrm>
            <a:off x="5653806" y="4117336"/>
            <a:ext cx="937445" cy="2249544"/>
          </a:xfrm>
          <a:custGeom>
            <a:avLst/>
            <a:gdLst>
              <a:gd name="T0" fmla="*/ 119 w 194"/>
              <a:gd name="T1" fmla="*/ 251 h 337"/>
              <a:gd name="T2" fmla="*/ 98 w 194"/>
              <a:gd name="T3" fmla="*/ 279 h 337"/>
              <a:gd name="T4" fmla="*/ 74 w 194"/>
              <a:gd name="T5" fmla="*/ 300 h 337"/>
              <a:gd name="T6" fmla="*/ 49 w 194"/>
              <a:gd name="T7" fmla="*/ 318 h 337"/>
              <a:gd name="T8" fmla="*/ 27 w 194"/>
              <a:gd name="T9" fmla="*/ 330 h 337"/>
              <a:gd name="T10" fmla="*/ 15 w 194"/>
              <a:gd name="T11" fmla="*/ 335 h 337"/>
              <a:gd name="T12" fmla="*/ 8 w 194"/>
              <a:gd name="T13" fmla="*/ 337 h 337"/>
              <a:gd name="T14" fmla="*/ 2 w 194"/>
              <a:gd name="T15" fmla="*/ 337 h 337"/>
              <a:gd name="T16" fmla="*/ 0 w 194"/>
              <a:gd name="T17" fmla="*/ 333 h 337"/>
              <a:gd name="T18" fmla="*/ 2 w 194"/>
              <a:gd name="T19" fmla="*/ 328 h 337"/>
              <a:gd name="T20" fmla="*/ 8 w 194"/>
              <a:gd name="T21" fmla="*/ 320 h 337"/>
              <a:gd name="T22" fmla="*/ 19 w 194"/>
              <a:gd name="T23" fmla="*/ 308 h 337"/>
              <a:gd name="T24" fmla="*/ 43 w 194"/>
              <a:gd name="T25" fmla="*/ 288 h 337"/>
              <a:gd name="T26" fmla="*/ 72 w 194"/>
              <a:gd name="T27" fmla="*/ 255 h 337"/>
              <a:gd name="T28" fmla="*/ 94 w 194"/>
              <a:gd name="T29" fmla="*/ 220 h 337"/>
              <a:gd name="T30" fmla="*/ 111 w 194"/>
              <a:gd name="T31" fmla="*/ 184 h 337"/>
              <a:gd name="T32" fmla="*/ 123 w 194"/>
              <a:gd name="T33" fmla="*/ 153 h 337"/>
              <a:gd name="T34" fmla="*/ 131 w 194"/>
              <a:gd name="T35" fmla="*/ 116 h 337"/>
              <a:gd name="T36" fmla="*/ 137 w 194"/>
              <a:gd name="T37" fmla="*/ 88 h 337"/>
              <a:gd name="T38" fmla="*/ 137 w 194"/>
              <a:gd name="T39" fmla="*/ 71 h 337"/>
              <a:gd name="T40" fmla="*/ 139 w 194"/>
              <a:gd name="T41" fmla="*/ 57 h 337"/>
              <a:gd name="T42" fmla="*/ 139 w 194"/>
              <a:gd name="T43" fmla="*/ 45 h 337"/>
              <a:gd name="T44" fmla="*/ 139 w 194"/>
              <a:gd name="T45" fmla="*/ 33 h 337"/>
              <a:gd name="T46" fmla="*/ 137 w 194"/>
              <a:gd name="T47" fmla="*/ 20 h 337"/>
              <a:gd name="T48" fmla="*/ 131 w 194"/>
              <a:gd name="T49" fmla="*/ 10 h 337"/>
              <a:gd name="T50" fmla="*/ 131 w 194"/>
              <a:gd name="T51" fmla="*/ 6 h 337"/>
              <a:gd name="T52" fmla="*/ 131 w 194"/>
              <a:gd name="T53" fmla="*/ 2 h 337"/>
              <a:gd name="T54" fmla="*/ 137 w 194"/>
              <a:gd name="T55" fmla="*/ 0 h 337"/>
              <a:gd name="T56" fmla="*/ 151 w 194"/>
              <a:gd name="T57" fmla="*/ 0 h 337"/>
              <a:gd name="T58" fmla="*/ 168 w 194"/>
              <a:gd name="T59" fmla="*/ 6 h 337"/>
              <a:gd name="T60" fmla="*/ 178 w 194"/>
              <a:gd name="T61" fmla="*/ 10 h 337"/>
              <a:gd name="T62" fmla="*/ 184 w 194"/>
              <a:gd name="T63" fmla="*/ 14 h 337"/>
              <a:gd name="T64" fmla="*/ 188 w 194"/>
              <a:gd name="T65" fmla="*/ 16 h 337"/>
              <a:gd name="T66" fmla="*/ 192 w 194"/>
              <a:gd name="T67" fmla="*/ 24 h 337"/>
              <a:gd name="T68" fmla="*/ 192 w 194"/>
              <a:gd name="T69" fmla="*/ 30 h 337"/>
              <a:gd name="T70" fmla="*/ 190 w 194"/>
              <a:gd name="T71" fmla="*/ 37 h 337"/>
              <a:gd name="T72" fmla="*/ 188 w 194"/>
              <a:gd name="T73" fmla="*/ 45 h 337"/>
              <a:gd name="T74" fmla="*/ 186 w 194"/>
              <a:gd name="T75" fmla="*/ 59 h 337"/>
              <a:gd name="T76" fmla="*/ 184 w 194"/>
              <a:gd name="T77" fmla="*/ 75 h 337"/>
              <a:gd name="T78" fmla="*/ 178 w 194"/>
              <a:gd name="T79" fmla="*/ 106 h 337"/>
              <a:gd name="T80" fmla="*/ 168 w 194"/>
              <a:gd name="T81" fmla="*/ 147 h 337"/>
              <a:gd name="T82" fmla="*/ 154 w 194"/>
              <a:gd name="T83" fmla="*/ 184 h 337"/>
              <a:gd name="T84" fmla="*/ 139 w 194"/>
              <a:gd name="T85" fmla="*/ 220 h 337"/>
              <a:gd name="T86" fmla="*/ 129 w 194"/>
              <a:gd name="T87" fmla="*/ 235 h 3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4" h="337">
                <a:moveTo>
                  <a:pt x="129" y="235"/>
                </a:moveTo>
                <a:lnTo>
                  <a:pt x="119" y="251"/>
                </a:lnTo>
                <a:lnTo>
                  <a:pt x="107" y="265"/>
                </a:lnTo>
                <a:lnTo>
                  <a:pt x="98" y="279"/>
                </a:lnTo>
                <a:lnTo>
                  <a:pt x="86" y="288"/>
                </a:lnTo>
                <a:lnTo>
                  <a:pt x="74" y="300"/>
                </a:lnTo>
                <a:lnTo>
                  <a:pt x="62" y="310"/>
                </a:lnTo>
                <a:lnTo>
                  <a:pt x="49" y="318"/>
                </a:lnTo>
                <a:lnTo>
                  <a:pt x="35" y="328"/>
                </a:lnTo>
                <a:lnTo>
                  <a:pt x="27" y="330"/>
                </a:lnTo>
                <a:lnTo>
                  <a:pt x="21" y="333"/>
                </a:lnTo>
                <a:lnTo>
                  <a:pt x="15" y="335"/>
                </a:lnTo>
                <a:lnTo>
                  <a:pt x="11" y="337"/>
                </a:lnTo>
                <a:lnTo>
                  <a:pt x="8" y="337"/>
                </a:lnTo>
                <a:lnTo>
                  <a:pt x="4" y="337"/>
                </a:lnTo>
                <a:lnTo>
                  <a:pt x="2" y="337"/>
                </a:lnTo>
                <a:lnTo>
                  <a:pt x="2" y="337"/>
                </a:lnTo>
                <a:lnTo>
                  <a:pt x="0" y="333"/>
                </a:lnTo>
                <a:lnTo>
                  <a:pt x="0" y="332"/>
                </a:lnTo>
                <a:lnTo>
                  <a:pt x="2" y="328"/>
                </a:lnTo>
                <a:lnTo>
                  <a:pt x="4" y="324"/>
                </a:lnTo>
                <a:lnTo>
                  <a:pt x="8" y="320"/>
                </a:lnTo>
                <a:lnTo>
                  <a:pt x="13" y="314"/>
                </a:lnTo>
                <a:lnTo>
                  <a:pt x="19" y="308"/>
                </a:lnTo>
                <a:lnTo>
                  <a:pt x="27" y="302"/>
                </a:lnTo>
                <a:lnTo>
                  <a:pt x="43" y="288"/>
                </a:lnTo>
                <a:lnTo>
                  <a:pt x="58" y="273"/>
                </a:lnTo>
                <a:lnTo>
                  <a:pt x="72" y="255"/>
                </a:lnTo>
                <a:lnTo>
                  <a:pt x="84" y="237"/>
                </a:lnTo>
                <a:lnTo>
                  <a:pt x="94" y="220"/>
                </a:lnTo>
                <a:lnTo>
                  <a:pt x="104" y="202"/>
                </a:lnTo>
                <a:lnTo>
                  <a:pt x="111" y="184"/>
                </a:lnTo>
                <a:lnTo>
                  <a:pt x="117" y="169"/>
                </a:lnTo>
                <a:lnTo>
                  <a:pt x="123" y="153"/>
                </a:lnTo>
                <a:lnTo>
                  <a:pt x="127" y="135"/>
                </a:lnTo>
                <a:lnTo>
                  <a:pt x="131" y="116"/>
                </a:lnTo>
                <a:lnTo>
                  <a:pt x="135" y="96"/>
                </a:lnTo>
                <a:lnTo>
                  <a:pt x="137" y="88"/>
                </a:lnTo>
                <a:lnTo>
                  <a:pt x="137" y="79"/>
                </a:lnTo>
                <a:lnTo>
                  <a:pt x="137" y="71"/>
                </a:lnTo>
                <a:lnTo>
                  <a:pt x="139" y="63"/>
                </a:lnTo>
                <a:lnTo>
                  <a:pt x="139" y="57"/>
                </a:lnTo>
                <a:lnTo>
                  <a:pt x="139" y="51"/>
                </a:lnTo>
                <a:lnTo>
                  <a:pt x="139" y="45"/>
                </a:lnTo>
                <a:lnTo>
                  <a:pt x="139" y="41"/>
                </a:lnTo>
                <a:lnTo>
                  <a:pt x="139" y="33"/>
                </a:lnTo>
                <a:lnTo>
                  <a:pt x="139" y="26"/>
                </a:lnTo>
                <a:lnTo>
                  <a:pt x="137" y="20"/>
                </a:lnTo>
                <a:lnTo>
                  <a:pt x="133" y="12"/>
                </a:lnTo>
                <a:lnTo>
                  <a:pt x="131" y="10"/>
                </a:lnTo>
                <a:lnTo>
                  <a:pt x="131" y="8"/>
                </a:lnTo>
                <a:lnTo>
                  <a:pt x="131" y="6"/>
                </a:lnTo>
                <a:lnTo>
                  <a:pt x="131" y="4"/>
                </a:lnTo>
                <a:lnTo>
                  <a:pt x="131" y="2"/>
                </a:lnTo>
                <a:lnTo>
                  <a:pt x="133" y="2"/>
                </a:lnTo>
                <a:lnTo>
                  <a:pt x="137" y="0"/>
                </a:lnTo>
                <a:lnTo>
                  <a:pt x="143" y="0"/>
                </a:lnTo>
                <a:lnTo>
                  <a:pt x="151" y="0"/>
                </a:lnTo>
                <a:lnTo>
                  <a:pt x="158" y="2"/>
                </a:lnTo>
                <a:lnTo>
                  <a:pt x="168" y="6"/>
                </a:lnTo>
                <a:lnTo>
                  <a:pt x="174" y="8"/>
                </a:lnTo>
                <a:lnTo>
                  <a:pt x="178" y="10"/>
                </a:lnTo>
                <a:lnTo>
                  <a:pt x="182" y="12"/>
                </a:lnTo>
                <a:lnTo>
                  <a:pt x="184" y="14"/>
                </a:lnTo>
                <a:lnTo>
                  <a:pt x="186" y="16"/>
                </a:lnTo>
                <a:lnTo>
                  <a:pt x="188" y="16"/>
                </a:lnTo>
                <a:lnTo>
                  <a:pt x="192" y="20"/>
                </a:lnTo>
                <a:lnTo>
                  <a:pt x="192" y="24"/>
                </a:lnTo>
                <a:lnTo>
                  <a:pt x="194" y="28"/>
                </a:lnTo>
                <a:lnTo>
                  <a:pt x="192" y="30"/>
                </a:lnTo>
                <a:lnTo>
                  <a:pt x="192" y="33"/>
                </a:lnTo>
                <a:lnTo>
                  <a:pt x="190" y="37"/>
                </a:lnTo>
                <a:lnTo>
                  <a:pt x="190" y="41"/>
                </a:lnTo>
                <a:lnTo>
                  <a:pt x="188" y="45"/>
                </a:lnTo>
                <a:lnTo>
                  <a:pt x="186" y="51"/>
                </a:lnTo>
                <a:lnTo>
                  <a:pt x="186" y="59"/>
                </a:lnTo>
                <a:lnTo>
                  <a:pt x="184" y="67"/>
                </a:lnTo>
                <a:lnTo>
                  <a:pt x="184" y="75"/>
                </a:lnTo>
                <a:lnTo>
                  <a:pt x="182" y="84"/>
                </a:lnTo>
                <a:lnTo>
                  <a:pt x="178" y="106"/>
                </a:lnTo>
                <a:lnTo>
                  <a:pt x="174" y="126"/>
                </a:lnTo>
                <a:lnTo>
                  <a:pt x="168" y="147"/>
                </a:lnTo>
                <a:lnTo>
                  <a:pt x="162" y="165"/>
                </a:lnTo>
                <a:lnTo>
                  <a:pt x="154" y="184"/>
                </a:lnTo>
                <a:lnTo>
                  <a:pt x="147" y="202"/>
                </a:lnTo>
                <a:lnTo>
                  <a:pt x="139" y="220"/>
                </a:lnTo>
                <a:lnTo>
                  <a:pt x="129" y="235"/>
                </a:lnTo>
                <a:lnTo>
                  <a:pt x="129" y="23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Freeform 153">
            <a:extLst>
              <a:ext uri="{FF2B5EF4-FFF2-40B4-BE49-F238E27FC236}">
                <a16:creationId xmlns:a16="http://schemas.microsoft.com/office/drawing/2014/main" xmlns="" id="{1D4A9675-AF4D-4C73-A4AB-A46FB81B2D49}"/>
              </a:ext>
            </a:extLst>
          </p:cNvPr>
          <p:cNvSpPr>
            <a:spLocks/>
          </p:cNvSpPr>
          <p:nvPr/>
        </p:nvSpPr>
        <p:spPr bwMode="auto">
          <a:xfrm>
            <a:off x="5963065" y="4889368"/>
            <a:ext cx="995431" cy="292840"/>
          </a:xfrm>
          <a:custGeom>
            <a:avLst/>
            <a:gdLst>
              <a:gd name="T0" fmla="*/ 2 w 206"/>
              <a:gd name="T1" fmla="*/ 35 h 45"/>
              <a:gd name="T2" fmla="*/ 2 w 206"/>
              <a:gd name="T3" fmla="*/ 29 h 45"/>
              <a:gd name="T4" fmla="*/ 4 w 206"/>
              <a:gd name="T5" fmla="*/ 25 h 45"/>
              <a:gd name="T6" fmla="*/ 8 w 206"/>
              <a:gd name="T7" fmla="*/ 25 h 45"/>
              <a:gd name="T8" fmla="*/ 12 w 206"/>
              <a:gd name="T9" fmla="*/ 23 h 45"/>
              <a:gd name="T10" fmla="*/ 24 w 206"/>
              <a:gd name="T11" fmla="*/ 21 h 45"/>
              <a:gd name="T12" fmla="*/ 45 w 206"/>
              <a:gd name="T13" fmla="*/ 17 h 45"/>
              <a:gd name="T14" fmla="*/ 73 w 206"/>
              <a:gd name="T15" fmla="*/ 12 h 45"/>
              <a:gd name="T16" fmla="*/ 102 w 206"/>
              <a:gd name="T17" fmla="*/ 6 h 45"/>
              <a:gd name="T18" fmla="*/ 128 w 206"/>
              <a:gd name="T19" fmla="*/ 4 h 45"/>
              <a:gd name="T20" fmla="*/ 147 w 206"/>
              <a:gd name="T21" fmla="*/ 2 h 45"/>
              <a:gd name="T22" fmla="*/ 161 w 206"/>
              <a:gd name="T23" fmla="*/ 0 h 45"/>
              <a:gd name="T24" fmla="*/ 181 w 206"/>
              <a:gd name="T25" fmla="*/ 2 h 45"/>
              <a:gd name="T26" fmla="*/ 194 w 206"/>
              <a:gd name="T27" fmla="*/ 4 h 45"/>
              <a:gd name="T28" fmla="*/ 202 w 206"/>
              <a:gd name="T29" fmla="*/ 8 h 45"/>
              <a:gd name="T30" fmla="*/ 206 w 206"/>
              <a:gd name="T31" fmla="*/ 10 h 45"/>
              <a:gd name="T32" fmla="*/ 204 w 206"/>
              <a:gd name="T33" fmla="*/ 14 h 45"/>
              <a:gd name="T34" fmla="*/ 200 w 206"/>
              <a:gd name="T35" fmla="*/ 16 h 45"/>
              <a:gd name="T36" fmla="*/ 194 w 206"/>
              <a:gd name="T37" fmla="*/ 19 h 45"/>
              <a:gd name="T38" fmla="*/ 185 w 206"/>
              <a:gd name="T39" fmla="*/ 21 h 45"/>
              <a:gd name="T40" fmla="*/ 173 w 206"/>
              <a:gd name="T41" fmla="*/ 25 h 45"/>
              <a:gd name="T42" fmla="*/ 157 w 206"/>
              <a:gd name="T43" fmla="*/ 27 h 45"/>
              <a:gd name="T44" fmla="*/ 137 w 206"/>
              <a:gd name="T45" fmla="*/ 31 h 45"/>
              <a:gd name="T46" fmla="*/ 116 w 206"/>
              <a:gd name="T47" fmla="*/ 35 h 45"/>
              <a:gd name="T48" fmla="*/ 94 w 206"/>
              <a:gd name="T49" fmla="*/ 37 h 45"/>
              <a:gd name="T50" fmla="*/ 77 w 206"/>
              <a:gd name="T51" fmla="*/ 41 h 45"/>
              <a:gd name="T52" fmla="*/ 61 w 206"/>
              <a:gd name="T53" fmla="*/ 43 h 45"/>
              <a:gd name="T54" fmla="*/ 45 w 206"/>
              <a:gd name="T55" fmla="*/ 45 h 45"/>
              <a:gd name="T56" fmla="*/ 28 w 206"/>
              <a:gd name="T57" fmla="*/ 45 h 45"/>
              <a:gd name="T58" fmla="*/ 16 w 206"/>
              <a:gd name="T59" fmla="*/ 45 h 45"/>
              <a:gd name="T60" fmla="*/ 8 w 206"/>
              <a:gd name="T61" fmla="*/ 41 h 45"/>
              <a:gd name="T62" fmla="*/ 4 w 206"/>
              <a:gd name="T63" fmla="*/ 39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6" h="45">
                <a:moveTo>
                  <a:pt x="4" y="39"/>
                </a:moveTo>
                <a:lnTo>
                  <a:pt x="2" y="35"/>
                </a:lnTo>
                <a:lnTo>
                  <a:pt x="0" y="31"/>
                </a:lnTo>
                <a:lnTo>
                  <a:pt x="2" y="29"/>
                </a:lnTo>
                <a:lnTo>
                  <a:pt x="4" y="27"/>
                </a:lnTo>
                <a:lnTo>
                  <a:pt x="4" y="25"/>
                </a:lnTo>
                <a:lnTo>
                  <a:pt x="6" y="25"/>
                </a:lnTo>
                <a:lnTo>
                  <a:pt x="8" y="25"/>
                </a:lnTo>
                <a:lnTo>
                  <a:pt x="10" y="25"/>
                </a:lnTo>
                <a:lnTo>
                  <a:pt x="12" y="23"/>
                </a:lnTo>
                <a:lnTo>
                  <a:pt x="16" y="23"/>
                </a:lnTo>
                <a:lnTo>
                  <a:pt x="24" y="21"/>
                </a:lnTo>
                <a:lnTo>
                  <a:pt x="34" y="19"/>
                </a:lnTo>
                <a:lnTo>
                  <a:pt x="45" y="17"/>
                </a:lnTo>
                <a:lnTo>
                  <a:pt x="59" y="16"/>
                </a:lnTo>
                <a:lnTo>
                  <a:pt x="73" y="12"/>
                </a:lnTo>
                <a:lnTo>
                  <a:pt x="89" y="10"/>
                </a:lnTo>
                <a:lnTo>
                  <a:pt x="102" y="6"/>
                </a:lnTo>
                <a:lnTo>
                  <a:pt x="116" y="4"/>
                </a:lnTo>
                <a:lnTo>
                  <a:pt x="128" y="4"/>
                </a:lnTo>
                <a:lnTo>
                  <a:pt x="137" y="2"/>
                </a:lnTo>
                <a:lnTo>
                  <a:pt x="147" y="2"/>
                </a:lnTo>
                <a:lnTo>
                  <a:pt x="155" y="0"/>
                </a:lnTo>
                <a:lnTo>
                  <a:pt x="161" y="0"/>
                </a:lnTo>
                <a:lnTo>
                  <a:pt x="171" y="0"/>
                </a:lnTo>
                <a:lnTo>
                  <a:pt x="181" y="2"/>
                </a:lnTo>
                <a:lnTo>
                  <a:pt x="188" y="2"/>
                </a:lnTo>
                <a:lnTo>
                  <a:pt x="194" y="4"/>
                </a:lnTo>
                <a:lnTo>
                  <a:pt x="198" y="6"/>
                </a:lnTo>
                <a:lnTo>
                  <a:pt x="202" y="8"/>
                </a:lnTo>
                <a:lnTo>
                  <a:pt x="204" y="8"/>
                </a:lnTo>
                <a:lnTo>
                  <a:pt x="206" y="10"/>
                </a:lnTo>
                <a:lnTo>
                  <a:pt x="204" y="12"/>
                </a:lnTo>
                <a:lnTo>
                  <a:pt x="204" y="14"/>
                </a:lnTo>
                <a:lnTo>
                  <a:pt x="202" y="16"/>
                </a:lnTo>
                <a:lnTo>
                  <a:pt x="200" y="16"/>
                </a:lnTo>
                <a:lnTo>
                  <a:pt x="196" y="17"/>
                </a:lnTo>
                <a:lnTo>
                  <a:pt x="194" y="19"/>
                </a:lnTo>
                <a:lnTo>
                  <a:pt x="190" y="19"/>
                </a:lnTo>
                <a:lnTo>
                  <a:pt x="185" y="21"/>
                </a:lnTo>
                <a:lnTo>
                  <a:pt x="181" y="23"/>
                </a:lnTo>
                <a:lnTo>
                  <a:pt x="173" y="25"/>
                </a:lnTo>
                <a:lnTo>
                  <a:pt x="167" y="27"/>
                </a:lnTo>
                <a:lnTo>
                  <a:pt x="157" y="27"/>
                </a:lnTo>
                <a:lnTo>
                  <a:pt x="149" y="29"/>
                </a:lnTo>
                <a:lnTo>
                  <a:pt x="137" y="31"/>
                </a:lnTo>
                <a:lnTo>
                  <a:pt x="128" y="33"/>
                </a:lnTo>
                <a:lnTo>
                  <a:pt x="116" y="35"/>
                </a:lnTo>
                <a:lnTo>
                  <a:pt x="104" y="37"/>
                </a:lnTo>
                <a:lnTo>
                  <a:pt x="94" y="37"/>
                </a:lnTo>
                <a:lnTo>
                  <a:pt x="85" y="39"/>
                </a:lnTo>
                <a:lnTo>
                  <a:pt x="77" y="41"/>
                </a:lnTo>
                <a:lnTo>
                  <a:pt x="69" y="41"/>
                </a:lnTo>
                <a:lnTo>
                  <a:pt x="61" y="43"/>
                </a:lnTo>
                <a:lnTo>
                  <a:pt x="55" y="43"/>
                </a:lnTo>
                <a:lnTo>
                  <a:pt x="45" y="45"/>
                </a:lnTo>
                <a:lnTo>
                  <a:pt x="36" y="45"/>
                </a:lnTo>
                <a:lnTo>
                  <a:pt x="28" y="45"/>
                </a:lnTo>
                <a:lnTo>
                  <a:pt x="22" y="45"/>
                </a:lnTo>
                <a:lnTo>
                  <a:pt x="16" y="45"/>
                </a:lnTo>
                <a:lnTo>
                  <a:pt x="12" y="43"/>
                </a:lnTo>
                <a:lnTo>
                  <a:pt x="8" y="41"/>
                </a:lnTo>
                <a:lnTo>
                  <a:pt x="4" y="39"/>
                </a:lnTo>
                <a:lnTo>
                  <a:pt x="4" y="3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9" name="Freeform 154">
            <a:extLst>
              <a:ext uri="{FF2B5EF4-FFF2-40B4-BE49-F238E27FC236}">
                <a16:creationId xmlns:a16="http://schemas.microsoft.com/office/drawing/2014/main" xmlns="" id="{8B2C2617-062C-49F0-B3C1-6071DD38FD51}"/>
              </a:ext>
            </a:extLst>
          </p:cNvPr>
          <p:cNvSpPr>
            <a:spLocks/>
          </p:cNvSpPr>
          <p:nvPr/>
        </p:nvSpPr>
        <p:spPr bwMode="auto">
          <a:xfrm>
            <a:off x="4832338" y="4649771"/>
            <a:ext cx="1256365" cy="359398"/>
          </a:xfrm>
          <a:custGeom>
            <a:avLst/>
            <a:gdLst>
              <a:gd name="T0" fmla="*/ 155 w 261"/>
              <a:gd name="T1" fmla="*/ 7 h 52"/>
              <a:gd name="T2" fmla="*/ 182 w 261"/>
              <a:gd name="T3" fmla="*/ 3 h 52"/>
              <a:gd name="T4" fmla="*/ 204 w 261"/>
              <a:gd name="T5" fmla="*/ 1 h 52"/>
              <a:gd name="T6" fmla="*/ 218 w 261"/>
              <a:gd name="T7" fmla="*/ 0 h 52"/>
              <a:gd name="T8" fmla="*/ 231 w 261"/>
              <a:gd name="T9" fmla="*/ 0 h 52"/>
              <a:gd name="T10" fmla="*/ 245 w 261"/>
              <a:gd name="T11" fmla="*/ 1 h 52"/>
              <a:gd name="T12" fmla="*/ 255 w 261"/>
              <a:gd name="T13" fmla="*/ 3 h 52"/>
              <a:gd name="T14" fmla="*/ 261 w 261"/>
              <a:gd name="T15" fmla="*/ 9 h 52"/>
              <a:gd name="T16" fmla="*/ 261 w 261"/>
              <a:gd name="T17" fmla="*/ 13 h 52"/>
              <a:gd name="T18" fmla="*/ 257 w 261"/>
              <a:gd name="T19" fmla="*/ 17 h 52"/>
              <a:gd name="T20" fmla="*/ 247 w 261"/>
              <a:gd name="T21" fmla="*/ 21 h 52"/>
              <a:gd name="T22" fmla="*/ 233 w 261"/>
              <a:gd name="T23" fmla="*/ 23 h 52"/>
              <a:gd name="T24" fmla="*/ 216 w 261"/>
              <a:gd name="T25" fmla="*/ 25 h 52"/>
              <a:gd name="T26" fmla="*/ 194 w 261"/>
              <a:gd name="T27" fmla="*/ 29 h 52"/>
              <a:gd name="T28" fmla="*/ 169 w 261"/>
              <a:gd name="T29" fmla="*/ 33 h 52"/>
              <a:gd name="T30" fmla="*/ 139 w 261"/>
              <a:gd name="T31" fmla="*/ 37 h 52"/>
              <a:gd name="T32" fmla="*/ 106 w 261"/>
              <a:gd name="T33" fmla="*/ 43 h 52"/>
              <a:gd name="T34" fmla="*/ 81 w 261"/>
              <a:gd name="T35" fmla="*/ 47 h 52"/>
              <a:gd name="T36" fmla="*/ 59 w 261"/>
              <a:gd name="T37" fmla="*/ 51 h 52"/>
              <a:gd name="T38" fmla="*/ 45 w 261"/>
              <a:gd name="T39" fmla="*/ 52 h 52"/>
              <a:gd name="T40" fmla="*/ 32 w 261"/>
              <a:gd name="T41" fmla="*/ 51 h 52"/>
              <a:gd name="T42" fmla="*/ 18 w 261"/>
              <a:gd name="T43" fmla="*/ 45 h 52"/>
              <a:gd name="T44" fmla="*/ 6 w 261"/>
              <a:gd name="T45" fmla="*/ 35 h 52"/>
              <a:gd name="T46" fmla="*/ 2 w 261"/>
              <a:gd name="T47" fmla="*/ 31 h 52"/>
              <a:gd name="T48" fmla="*/ 0 w 261"/>
              <a:gd name="T49" fmla="*/ 29 h 52"/>
              <a:gd name="T50" fmla="*/ 0 w 261"/>
              <a:gd name="T51" fmla="*/ 27 h 52"/>
              <a:gd name="T52" fmla="*/ 2 w 261"/>
              <a:gd name="T53" fmla="*/ 25 h 52"/>
              <a:gd name="T54" fmla="*/ 8 w 261"/>
              <a:gd name="T55" fmla="*/ 25 h 52"/>
              <a:gd name="T56" fmla="*/ 18 w 261"/>
              <a:gd name="T57" fmla="*/ 23 h 52"/>
              <a:gd name="T58" fmla="*/ 32 w 261"/>
              <a:gd name="T59" fmla="*/ 23 h 52"/>
              <a:gd name="T60" fmla="*/ 47 w 261"/>
              <a:gd name="T61" fmla="*/ 21 h 52"/>
              <a:gd name="T62" fmla="*/ 69 w 261"/>
              <a:gd name="T63" fmla="*/ 19 h 52"/>
              <a:gd name="T64" fmla="*/ 92 w 261"/>
              <a:gd name="T65" fmla="*/ 17 h 52"/>
              <a:gd name="T66" fmla="*/ 122 w 261"/>
              <a:gd name="T67" fmla="*/ 13 h 52"/>
              <a:gd name="T68" fmla="*/ 137 w 261"/>
              <a:gd name="T69" fmla="*/ 11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61" h="52">
                <a:moveTo>
                  <a:pt x="137" y="11"/>
                </a:moveTo>
                <a:lnTo>
                  <a:pt x="155" y="7"/>
                </a:lnTo>
                <a:lnTo>
                  <a:pt x="169" y="5"/>
                </a:lnTo>
                <a:lnTo>
                  <a:pt x="182" y="3"/>
                </a:lnTo>
                <a:lnTo>
                  <a:pt x="194" y="1"/>
                </a:lnTo>
                <a:lnTo>
                  <a:pt x="204" y="1"/>
                </a:lnTo>
                <a:lnTo>
                  <a:pt x="212" y="0"/>
                </a:lnTo>
                <a:lnTo>
                  <a:pt x="218" y="0"/>
                </a:lnTo>
                <a:lnTo>
                  <a:pt x="224" y="0"/>
                </a:lnTo>
                <a:lnTo>
                  <a:pt x="231" y="0"/>
                </a:lnTo>
                <a:lnTo>
                  <a:pt x="239" y="0"/>
                </a:lnTo>
                <a:lnTo>
                  <a:pt x="245" y="1"/>
                </a:lnTo>
                <a:lnTo>
                  <a:pt x="251" y="1"/>
                </a:lnTo>
                <a:lnTo>
                  <a:pt x="255" y="3"/>
                </a:lnTo>
                <a:lnTo>
                  <a:pt x="259" y="5"/>
                </a:lnTo>
                <a:lnTo>
                  <a:pt x="261" y="9"/>
                </a:lnTo>
                <a:lnTo>
                  <a:pt x="261" y="11"/>
                </a:lnTo>
                <a:lnTo>
                  <a:pt x="261" y="13"/>
                </a:lnTo>
                <a:lnTo>
                  <a:pt x="259" y="15"/>
                </a:lnTo>
                <a:lnTo>
                  <a:pt x="257" y="17"/>
                </a:lnTo>
                <a:lnTo>
                  <a:pt x="253" y="19"/>
                </a:lnTo>
                <a:lnTo>
                  <a:pt x="247" y="21"/>
                </a:lnTo>
                <a:lnTo>
                  <a:pt x="241" y="21"/>
                </a:lnTo>
                <a:lnTo>
                  <a:pt x="233" y="23"/>
                </a:lnTo>
                <a:lnTo>
                  <a:pt x="226" y="23"/>
                </a:lnTo>
                <a:lnTo>
                  <a:pt x="216" y="25"/>
                </a:lnTo>
                <a:lnTo>
                  <a:pt x="206" y="27"/>
                </a:lnTo>
                <a:lnTo>
                  <a:pt x="194" y="29"/>
                </a:lnTo>
                <a:lnTo>
                  <a:pt x="182" y="31"/>
                </a:lnTo>
                <a:lnTo>
                  <a:pt x="169" y="33"/>
                </a:lnTo>
                <a:lnTo>
                  <a:pt x="155" y="35"/>
                </a:lnTo>
                <a:lnTo>
                  <a:pt x="139" y="37"/>
                </a:lnTo>
                <a:lnTo>
                  <a:pt x="122" y="41"/>
                </a:lnTo>
                <a:lnTo>
                  <a:pt x="106" y="43"/>
                </a:lnTo>
                <a:lnTo>
                  <a:pt x="92" y="45"/>
                </a:lnTo>
                <a:lnTo>
                  <a:pt x="81" y="47"/>
                </a:lnTo>
                <a:lnTo>
                  <a:pt x="69" y="49"/>
                </a:lnTo>
                <a:lnTo>
                  <a:pt x="59" y="51"/>
                </a:lnTo>
                <a:lnTo>
                  <a:pt x="51" y="51"/>
                </a:lnTo>
                <a:lnTo>
                  <a:pt x="45" y="52"/>
                </a:lnTo>
                <a:lnTo>
                  <a:pt x="39" y="52"/>
                </a:lnTo>
                <a:lnTo>
                  <a:pt x="32" y="51"/>
                </a:lnTo>
                <a:lnTo>
                  <a:pt x="24" y="49"/>
                </a:lnTo>
                <a:lnTo>
                  <a:pt x="18" y="45"/>
                </a:lnTo>
                <a:lnTo>
                  <a:pt x="10" y="39"/>
                </a:lnTo>
                <a:lnTo>
                  <a:pt x="6" y="35"/>
                </a:lnTo>
                <a:lnTo>
                  <a:pt x="4" y="33"/>
                </a:lnTo>
                <a:lnTo>
                  <a:pt x="2" y="31"/>
                </a:lnTo>
                <a:lnTo>
                  <a:pt x="0" y="29"/>
                </a:lnTo>
                <a:lnTo>
                  <a:pt x="0" y="29"/>
                </a:lnTo>
                <a:lnTo>
                  <a:pt x="0" y="27"/>
                </a:lnTo>
                <a:lnTo>
                  <a:pt x="0" y="27"/>
                </a:lnTo>
                <a:lnTo>
                  <a:pt x="2" y="25"/>
                </a:lnTo>
                <a:lnTo>
                  <a:pt x="2" y="25"/>
                </a:lnTo>
                <a:lnTo>
                  <a:pt x="6" y="25"/>
                </a:lnTo>
                <a:lnTo>
                  <a:pt x="8" y="25"/>
                </a:lnTo>
                <a:lnTo>
                  <a:pt x="14" y="23"/>
                </a:lnTo>
                <a:lnTo>
                  <a:pt x="18" y="23"/>
                </a:lnTo>
                <a:lnTo>
                  <a:pt x="24" y="23"/>
                </a:lnTo>
                <a:lnTo>
                  <a:pt x="32" y="23"/>
                </a:lnTo>
                <a:lnTo>
                  <a:pt x="39" y="23"/>
                </a:lnTo>
                <a:lnTo>
                  <a:pt x="47" y="21"/>
                </a:lnTo>
                <a:lnTo>
                  <a:pt x="57" y="21"/>
                </a:lnTo>
                <a:lnTo>
                  <a:pt x="69" y="19"/>
                </a:lnTo>
                <a:lnTo>
                  <a:pt x="81" y="19"/>
                </a:lnTo>
                <a:lnTo>
                  <a:pt x="92" y="17"/>
                </a:lnTo>
                <a:lnTo>
                  <a:pt x="106" y="15"/>
                </a:lnTo>
                <a:lnTo>
                  <a:pt x="122" y="13"/>
                </a:lnTo>
                <a:lnTo>
                  <a:pt x="137" y="11"/>
                </a:lnTo>
                <a:lnTo>
                  <a:pt x="137" y="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0" name="Freeform 156">
            <a:extLst>
              <a:ext uri="{FF2B5EF4-FFF2-40B4-BE49-F238E27FC236}">
                <a16:creationId xmlns:a16="http://schemas.microsoft.com/office/drawing/2014/main" xmlns="" id="{44C999D9-2A57-484E-B6CE-54E1263DEBBC}"/>
              </a:ext>
            </a:extLst>
          </p:cNvPr>
          <p:cNvSpPr>
            <a:spLocks/>
          </p:cNvSpPr>
          <p:nvPr/>
        </p:nvSpPr>
        <p:spPr bwMode="auto">
          <a:xfrm>
            <a:off x="5083612" y="5102342"/>
            <a:ext cx="231944" cy="505814"/>
          </a:xfrm>
          <a:custGeom>
            <a:avLst/>
            <a:gdLst>
              <a:gd name="T0" fmla="*/ 14 w 47"/>
              <a:gd name="T1" fmla="*/ 39 h 77"/>
              <a:gd name="T2" fmla="*/ 12 w 47"/>
              <a:gd name="T3" fmla="*/ 32 h 77"/>
              <a:gd name="T4" fmla="*/ 10 w 47"/>
              <a:gd name="T5" fmla="*/ 26 h 77"/>
              <a:gd name="T6" fmla="*/ 6 w 47"/>
              <a:gd name="T7" fmla="*/ 20 h 77"/>
              <a:gd name="T8" fmla="*/ 4 w 47"/>
              <a:gd name="T9" fmla="*/ 18 h 77"/>
              <a:gd name="T10" fmla="*/ 2 w 47"/>
              <a:gd name="T11" fmla="*/ 14 h 77"/>
              <a:gd name="T12" fmla="*/ 0 w 47"/>
              <a:gd name="T13" fmla="*/ 12 h 77"/>
              <a:gd name="T14" fmla="*/ 2 w 47"/>
              <a:gd name="T15" fmla="*/ 8 h 77"/>
              <a:gd name="T16" fmla="*/ 2 w 47"/>
              <a:gd name="T17" fmla="*/ 4 h 77"/>
              <a:gd name="T18" fmla="*/ 4 w 47"/>
              <a:gd name="T19" fmla="*/ 2 h 77"/>
              <a:gd name="T20" fmla="*/ 6 w 47"/>
              <a:gd name="T21" fmla="*/ 0 h 77"/>
              <a:gd name="T22" fmla="*/ 10 w 47"/>
              <a:gd name="T23" fmla="*/ 0 h 77"/>
              <a:gd name="T24" fmla="*/ 14 w 47"/>
              <a:gd name="T25" fmla="*/ 0 h 77"/>
              <a:gd name="T26" fmla="*/ 20 w 47"/>
              <a:gd name="T27" fmla="*/ 0 h 77"/>
              <a:gd name="T28" fmla="*/ 26 w 47"/>
              <a:gd name="T29" fmla="*/ 0 h 77"/>
              <a:gd name="T30" fmla="*/ 31 w 47"/>
              <a:gd name="T31" fmla="*/ 2 h 77"/>
              <a:gd name="T32" fmla="*/ 41 w 47"/>
              <a:gd name="T33" fmla="*/ 4 h 77"/>
              <a:gd name="T34" fmla="*/ 41 w 47"/>
              <a:gd name="T35" fmla="*/ 12 h 77"/>
              <a:gd name="T36" fmla="*/ 43 w 47"/>
              <a:gd name="T37" fmla="*/ 20 h 77"/>
              <a:gd name="T38" fmla="*/ 45 w 47"/>
              <a:gd name="T39" fmla="*/ 28 h 77"/>
              <a:gd name="T40" fmla="*/ 45 w 47"/>
              <a:gd name="T41" fmla="*/ 36 h 77"/>
              <a:gd name="T42" fmla="*/ 45 w 47"/>
              <a:gd name="T43" fmla="*/ 41 h 77"/>
              <a:gd name="T44" fmla="*/ 47 w 47"/>
              <a:gd name="T45" fmla="*/ 47 h 77"/>
              <a:gd name="T46" fmla="*/ 47 w 47"/>
              <a:gd name="T47" fmla="*/ 53 h 77"/>
              <a:gd name="T48" fmla="*/ 47 w 47"/>
              <a:gd name="T49" fmla="*/ 57 h 77"/>
              <a:gd name="T50" fmla="*/ 47 w 47"/>
              <a:gd name="T51" fmla="*/ 63 h 77"/>
              <a:gd name="T52" fmla="*/ 47 w 47"/>
              <a:gd name="T53" fmla="*/ 65 h 77"/>
              <a:gd name="T54" fmla="*/ 45 w 47"/>
              <a:gd name="T55" fmla="*/ 69 h 77"/>
              <a:gd name="T56" fmla="*/ 45 w 47"/>
              <a:gd name="T57" fmla="*/ 71 h 77"/>
              <a:gd name="T58" fmla="*/ 45 w 47"/>
              <a:gd name="T59" fmla="*/ 73 h 77"/>
              <a:gd name="T60" fmla="*/ 43 w 47"/>
              <a:gd name="T61" fmla="*/ 75 h 77"/>
              <a:gd name="T62" fmla="*/ 41 w 47"/>
              <a:gd name="T63" fmla="*/ 77 h 77"/>
              <a:gd name="T64" fmla="*/ 41 w 47"/>
              <a:gd name="T65" fmla="*/ 77 h 77"/>
              <a:gd name="T66" fmla="*/ 35 w 47"/>
              <a:gd name="T67" fmla="*/ 75 h 77"/>
              <a:gd name="T68" fmla="*/ 30 w 47"/>
              <a:gd name="T69" fmla="*/ 75 h 77"/>
              <a:gd name="T70" fmla="*/ 28 w 47"/>
              <a:gd name="T71" fmla="*/ 71 h 77"/>
              <a:gd name="T72" fmla="*/ 26 w 47"/>
              <a:gd name="T73" fmla="*/ 69 h 77"/>
              <a:gd name="T74" fmla="*/ 24 w 47"/>
              <a:gd name="T75" fmla="*/ 63 h 77"/>
              <a:gd name="T76" fmla="*/ 20 w 47"/>
              <a:gd name="T77" fmla="*/ 57 h 77"/>
              <a:gd name="T78" fmla="*/ 18 w 47"/>
              <a:gd name="T79" fmla="*/ 49 h 77"/>
              <a:gd name="T80" fmla="*/ 14 w 47"/>
              <a:gd name="T81" fmla="*/ 39 h 77"/>
              <a:gd name="T82" fmla="*/ 14 w 47"/>
              <a:gd name="T83" fmla="*/ 39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7" h="77">
                <a:moveTo>
                  <a:pt x="14" y="39"/>
                </a:moveTo>
                <a:lnTo>
                  <a:pt x="12" y="32"/>
                </a:lnTo>
                <a:lnTo>
                  <a:pt x="10" y="26"/>
                </a:lnTo>
                <a:lnTo>
                  <a:pt x="6" y="20"/>
                </a:lnTo>
                <a:lnTo>
                  <a:pt x="4" y="18"/>
                </a:lnTo>
                <a:lnTo>
                  <a:pt x="2" y="14"/>
                </a:lnTo>
                <a:lnTo>
                  <a:pt x="0" y="12"/>
                </a:lnTo>
                <a:lnTo>
                  <a:pt x="2" y="8"/>
                </a:lnTo>
                <a:lnTo>
                  <a:pt x="2" y="4"/>
                </a:lnTo>
                <a:lnTo>
                  <a:pt x="4" y="2"/>
                </a:lnTo>
                <a:lnTo>
                  <a:pt x="6" y="0"/>
                </a:lnTo>
                <a:lnTo>
                  <a:pt x="10" y="0"/>
                </a:lnTo>
                <a:lnTo>
                  <a:pt x="14" y="0"/>
                </a:lnTo>
                <a:lnTo>
                  <a:pt x="20" y="0"/>
                </a:lnTo>
                <a:lnTo>
                  <a:pt x="26" y="0"/>
                </a:lnTo>
                <a:lnTo>
                  <a:pt x="31" y="2"/>
                </a:lnTo>
                <a:lnTo>
                  <a:pt x="41" y="4"/>
                </a:lnTo>
                <a:lnTo>
                  <a:pt x="41" y="12"/>
                </a:lnTo>
                <a:lnTo>
                  <a:pt x="43" y="20"/>
                </a:lnTo>
                <a:lnTo>
                  <a:pt x="45" y="28"/>
                </a:lnTo>
                <a:lnTo>
                  <a:pt x="45" y="36"/>
                </a:lnTo>
                <a:lnTo>
                  <a:pt x="45" y="41"/>
                </a:lnTo>
                <a:lnTo>
                  <a:pt x="47" y="47"/>
                </a:lnTo>
                <a:lnTo>
                  <a:pt x="47" y="53"/>
                </a:lnTo>
                <a:lnTo>
                  <a:pt x="47" y="57"/>
                </a:lnTo>
                <a:lnTo>
                  <a:pt x="47" y="63"/>
                </a:lnTo>
                <a:lnTo>
                  <a:pt x="47" y="65"/>
                </a:lnTo>
                <a:lnTo>
                  <a:pt x="45" y="69"/>
                </a:lnTo>
                <a:lnTo>
                  <a:pt x="45" y="71"/>
                </a:lnTo>
                <a:lnTo>
                  <a:pt x="45" y="73"/>
                </a:lnTo>
                <a:lnTo>
                  <a:pt x="43" y="75"/>
                </a:lnTo>
                <a:lnTo>
                  <a:pt x="41" y="77"/>
                </a:lnTo>
                <a:lnTo>
                  <a:pt x="41" y="77"/>
                </a:lnTo>
                <a:lnTo>
                  <a:pt x="35" y="75"/>
                </a:lnTo>
                <a:lnTo>
                  <a:pt x="30" y="75"/>
                </a:lnTo>
                <a:lnTo>
                  <a:pt x="28" y="71"/>
                </a:lnTo>
                <a:lnTo>
                  <a:pt x="26" y="69"/>
                </a:lnTo>
                <a:lnTo>
                  <a:pt x="24" y="63"/>
                </a:lnTo>
                <a:lnTo>
                  <a:pt x="20" y="57"/>
                </a:lnTo>
                <a:lnTo>
                  <a:pt x="18" y="49"/>
                </a:lnTo>
                <a:lnTo>
                  <a:pt x="14" y="39"/>
                </a:lnTo>
                <a:lnTo>
                  <a:pt x="14" y="3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1" name="Freeform 158">
            <a:extLst>
              <a:ext uri="{FF2B5EF4-FFF2-40B4-BE49-F238E27FC236}">
                <a16:creationId xmlns:a16="http://schemas.microsoft.com/office/drawing/2014/main" xmlns="" id="{FA943BD2-40CE-40FD-92B0-0D6BAAE98B44}"/>
              </a:ext>
            </a:extLst>
          </p:cNvPr>
          <p:cNvSpPr>
            <a:spLocks/>
          </p:cNvSpPr>
          <p:nvPr/>
        </p:nvSpPr>
        <p:spPr bwMode="auto">
          <a:xfrm>
            <a:off x="5305889" y="5408496"/>
            <a:ext cx="444559" cy="66558"/>
          </a:xfrm>
          <a:custGeom>
            <a:avLst/>
            <a:gdLst>
              <a:gd name="T0" fmla="*/ 77 w 92"/>
              <a:gd name="T1" fmla="*/ 0 h 10"/>
              <a:gd name="T2" fmla="*/ 81 w 92"/>
              <a:gd name="T3" fmla="*/ 0 h 10"/>
              <a:gd name="T4" fmla="*/ 82 w 92"/>
              <a:gd name="T5" fmla="*/ 0 h 10"/>
              <a:gd name="T6" fmla="*/ 86 w 92"/>
              <a:gd name="T7" fmla="*/ 0 h 10"/>
              <a:gd name="T8" fmla="*/ 88 w 92"/>
              <a:gd name="T9" fmla="*/ 0 h 10"/>
              <a:gd name="T10" fmla="*/ 90 w 92"/>
              <a:gd name="T11" fmla="*/ 0 h 10"/>
              <a:gd name="T12" fmla="*/ 90 w 92"/>
              <a:gd name="T13" fmla="*/ 0 h 10"/>
              <a:gd name="T14" fmla="*/ 92 w 92"/>
              <a:gd name="T15" fmla="*/ 0 h 10"/>
              <a:gd name="T16" fmla="*/ 92 w 92"/>
              <a:gd name="T17" fmla="*/ 2 h 10"/>
              <a:gd name="T18" fmla="*/ 90 w 92"/>
              <a:gd name="T19" fmla="*/ 2 h 10"/>
              <a:gd name="T20" fmla="*/ 88 w 92"/>
              <a:gd name="T21" fmla="*/ 2 h 10"/>
              <a:gd name="T22" fmla="*/ 86 w 92"/>
              <a:gd name="T23" fmla="*/ 2 h 10"/>
              <a:gd name="T24" fmla="*/ 82 w 92"/>
              <a:gd name="T25" fmla="*/ 2 h 10"/>
              <a:gd name="T26" fmla="*/ 79 w 92"/>
              <a:gd name="T27" fmla="*/ 4 h 10"/>
              <a:gd name="T28" fmla="*/ 75 w 92"/>
              <a:gd name="T29" fmla="*/ 4 h 10"/>
              <a:gd name="T30" fmla="*/ 69 w 92"/>
              <a:gd name="T31" fmla="*/ 4 h 10"/>
              <a:gd name="T32" fmla="*/ 63 w 92"/>
              <a:gd name="T33" fmla="*/ 6 h 10"/>
              <a:gd name="T34" fmla="*/ 55 w 92"/>
              <a:gd name="T35" fmla="*/ 6 h 10"/>
              <a:gd name="T36" fmla="*/ 47 w 92"/>
              <a:gd name="T37" fmla="*/ 6 h 10"/>
              <a:gd name="T38" fmla="*/ 39 w 92"/>
              <a:gd name="T39" fmla="*/ 8 h 10"/>
              <a:gd name="T40" fmla="*/ 32 w 92"/>
              <a:gd name="T41" fmla="*/ 8 h 10"/>
              <a:gd name="T42" fmla="*/ 22 w 92"/>
              <a:gd name="T43" fmla="*/ 10 h 10"/>
              <a:gd name="T44" fmla="*/ 10 w 92"/>
              <a:gd name="T45" fmla="*/ 10 h 10"/>
              <a:gd name="T46" fmla="*/ 0 w 92"/>
              <a:gd name="T47" fmla="*/ 10 h 10"/>
              <a:gd name="T48" fmla="*/ 0 w 92"/>
              <a:gd name="T49" fmla="*/ 10 h 10"/>
              <a:gd name="T50" fmla="*/ 16 w 92"/>
              <a:gd name="T51" fmla="*/ 8 h 10"/>
              <a:gd name="T52" fmla="*/ 28 w 92"/>
              <a:gd name="T53" fmla="*/ 6 h 10"/>
              <a:gd name="T54" fmla="*/ 39 w 92"/>
              <a:gd name="T55" fmla="*/ 4 h 10"/>
              <a:gd name="T56" fmla="*/ 51 w 92"/>
              <a:gd name="T57" fmla="*/ 4 h 10"/>
              <a:gd name="T58" fmla="*/ 59 w 92"/>
              <a:gd name="T59" fmla="*/ 2 h 10"/>
              <a:gd name="T60" fmla="*/ 67 w 92"/>
              <a:gd name="T61" fmla="*/ 0 h 10"/>
              <a:gd name="T62" fmla="*/ 73 w 92"/>
              <a:gd name="T63" fmla="*/ 0 h 10"/>
              <a:gd name="T64" fmla="*/ 77 w 92"/>
              <a:gd name="T65" fmla="*/ 0 h 10"/>
              <a:gd name="T66" fmla="*/ 77 w 92"/>
              <a:gd name="T67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92" h="10">
                <a:moveTo>
                  <a:pt x="77" y="0"/>
                </a:moveTo>
                <a:lnTo>
                  <a:pt x="81" y="0"/>
                </a:lnTo>
                <a:lnTo>
                  <a:pt x="82" y="0"/>
                </a:lnTo>
                <a:lnTo>
                  <a:pt x="86" y="0"/>
                </a:lnTo>
                <a:lnTo>
                  <a:pt x="88" y="0"/>
                </a:lnTo>
                <a:lnTo>
                  <a:pt x="90" y="0"/>
                </a:lnTo>
                <a:lnTo>
                  <a:pt x="90" y="0"/>
                </a:lnTo>
                <a:lnTo>
                  <a:pt x="92" y="0"/>
                </a:lnTo>
                <a:lnTo>
                  <a:pt x="92" y="2"/>
                </a:lnTo>
                <a:lnTo>
                  <a:pt x="90" y="2"/>
                </a:lnTo>
                <a:lnTo>
                  <a:pt x="88" y="2"/>
                </a:lnTo>
                <a:lnTo>
                  <a:pt x="86" y="2"/>
                </a:lnTo>
                <a:lnTo>
                  <a:pt x="82" y="2"/>
                </a:lnTo>
                <a:lnTo>
                  <a:pt x="79" y="4"/>
                </a:lnTo>
                <a:lnTo>
                  <a:pt x="75" y="4"/>
                </a:lnTo>
                <a:lnTo>
                  <a:pt x="69" y="4"/>
                </a:lnTo>
                <a:lnTo>
                  <a:pt x="63" y="6"/>
                </a:lnTo>
                <a:lnTo>
                  <a:pt x="55" y="6"/>
                </a:lnTo>
                <a:lnTo>
                  <a:pt x="47" y="6"/>
                </a:lnTo>
                <a:lnTo>
                  <a:pt x="39" y="8"/>
                </a:lnTo>
                <a:lnTo>
                  <a:pt x="32" y="8"/>
                </a:lnTo>
                <a:lnTo>
                  <a:pt x="22" y="10"/>
                </a:lnTo>
                <a:lnTo>
                  <a:pt x="10" y="10"/>
                </a:lnTo>
                <a:lnTo>
                  <a:pt x="0" y="10"/>
                </a:lnTo>
                <a:lnTo>
                  <a:pt x="0" y="10"/>
                </a:lnTo>
                <a:lnTo>
                  <a:pt x="16" y="8"/>
                </a:lnTo>
                <a:lnTo>
                  <a:pt x="28" y="6"/>
                </a:lnTo>
                <a:lnTo>
                  <a:pt x="39" y="4"/>
                </a:lnTo>
                <a:lnTo>
                  <a:pt x="51" y="4"/>
                </a:lnTo>
                <a:lnTo>
                  <a:pt x="59" y="2"/>
                </a:lnTo>
                <a:lnTo>
                  <a:pt x="67" y="0"/>
                </a:lnTo>
                <a:lnTo>
                  <a:pt x="73" y="0"/>
                </a:lnTo>
                <a:lnTo>
                  <a:pt x="77" y="0"/>
                </a:lnTo>
                <a:lnTo>
                  <a:pt x="77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2" name="Freeform 159">
            <a:extLst>
              <a:ext uri="{FF2B5EF4-FFF2-40B4-BE49-F238E27FC236}">
                <a16:creationId xmlns:a16="http://schemas.microsoft.com/office/drawing/2014/main" xmlns="" id="{210C7FEA-61CC-499B-BDFC-CC904AAC790D}"/>
              </a:ext>
            </a:extLst>
          </p:cNvPr>
          <p:cNvSpPr>
            <a:spLocks/>
          </p:cNvSpPr>
          <p:nvPr/>
        </p:nvSpPr>
        <p:spPr bwMode="auto">
          <a:xfrm>
            <a:off x="4880658" y="5634778"/>
            <a:ext cx="280270" cy="519128"/>
          </a:xfrm>
          <a:custGeom>
            <a:avLst/>
            <a:gdLst>
              <a:gd name="T0" fmla="*/ 24 w 59"/>
              <a:gd name="T1" fmla="*/ 78 h 78"/>
              <a:gd name="T2" fmla="*/ 18 w 59"/>
              <a:gd name="T3" fmla="*/ 76 h 78"/>
              <a:gd name="T4" fmla="*/ 14 w 59"/>
              <a:gd name="T5" fmla="*/ 74 h 78"/>
              <a:gd name="T6" fmla="*/ 10 w 59"/>
              <a:gd name="T7" fmla="*/ 72 h 78"/>
              <a:gd name="T8" fmla="*/ 8 w 59"/>
              <a:gd name="T9" fmla="*/ 68 h 78"/>
              <a:gd name="T10" fmla="*/ 4 w 59"/>
              <a:gd name="T11" fmla="*/ 62 h 78"/>
              <a:gd name="T12" fmla="*/ 2 w 59"/>
              <a:gd name="T13" fmla="*/ 58 h 78"/>
              <a:gd name="T14" fmla="*/ 2 w 59"/>
              <a:gd name="T15" fmla="*/ 53 h 78"/>
              <a:gd name="T16" fmla="*/ 0 w 59"/>
              <a:gd name="T17" fmla="*/ 49 h 78"/>
              <a:gd name="T18" fmla="*/ 2 w 59"/>
              <a:gd name="T19" fmla="*/ 47 h 78"/>
              <a:gd name="T20" fmla="*/ 2 w 59"/>
              <a:gd name="T21" fmla="*/ 43 h 78"/>
              <a:gd name="T22" fmla="*/ 6 w 59"/>
              <a:gd name="T23" fmla="*/ 41 h 78"/>
              <a:gd name="T24" fmla="*/ 10 w 59"/>
              <a:gd name="T25" fmla="*/ 39 h 78"/>
              <a:gd name="T26" fmla="*/ 12 w 59"/>
              <a:gd name="T27" fmla="*/ 37 h 78"/>
              <a:gd name="T28" fmla="*/ 14 w 59"/>
              <a:gd name="T29" fmla="*/ 35 h 78"/>
              <a:gd name="T30" fmla="*/ 16 w 59"/>
              <a:gd name="T31" fmla="*/ 31 h 78"/>
              <a:gd name="T32" fmla="*/ 18 w 59"/>
              <a:gd name="T33" fmla="*/ 27 h 78"/>
              <a:gd name="T34" fmla="*/ 22 w 59"/>
              <a:gd name="T35" fmla="*/ 21 h 78"/>
              <a:gd name="T36" fmla="*/ 24 w 59"/>
              <a:gd name="T37" fmla="*/ 15 h 78"/>
              <a:gd name="T38" fmla="*/ 27 w 59"/>
              <a:gd name="T39" fmla="*/ 7 h 78"/>
              <a:gd name="T40" fmla="*/ 31 w 59"/>
              <a:gd name="T41" fmla="*/ 0 h 78"/>
              <a:gd name="T42" fmla="*/ 37 w 59"/>
              <a:gd name="T43" fmla="*/ 0 h 78"/>
              <a:gd name="T44" fmla="*/ 43 w 59"/>
              <a:gd name="T45" fmla="*/ 2 h 78"/>
              <a:gd name="T46" fmla="*/ 47 w 59"/>
              <a:gd name="T47" fmla="*/ 2 h 78"/>
              <a:gd name="T48" fmla="*/ 51 w 59"/>
              <a:gd name="T49" fmla="*/ 4 h 78"/>
              <a:gd name="T50" fmla="*/ 53 w 59"/>
              <a:gd name="T51" fmla="*/ 4 h 78"/>
              <a:gd name="T52" fmla="*/ 57 w 59"/>
              <a:gd name="T53" fmla="*/ 5 h 78"/>
              <a:gd name="T54" fmla="*/ 57 w 59"/>
              <a:gd name="T55" fmla="*/ 9 h 78"/>
              <a:gd name="T56" fmla="*/ 59 w 59"/>
              <a:gd name="T57" fmla="*/ 11 h 78"/>
              <a:gd name="T58" fmla="*/ 59 w 59"/>
              <a:gd name="T59" fmla="*/ 19 h 78"/>
              <a:gd name="T60" fmla="*/ 59 w 59"/>
              <a:gd name="T61" fmla="*/ 23 h 78"/>
              <a:gd name="T62" fmla="*/ 59 w 59"/>
              <a:gd name="T63" fmla="*/ 27 h 78"/>
              <a:gd name="T64" fmla="*/ 57 w 59"/>
              <a:gd name="T65" fmla="*/ 33 h 78"/>
              <a:gd name="T66" fmla="*/ 55 w 59"/>
              <a:gd name="T67" fmla="*/ 39 h 78"/>
              <a:gd name="T68" fmla="*/ 53 w 59"/>
              <a:gd name="T69" fmla="*/ 45 h 78"/>
              <a:gd name="T70" fmla="*/ 49 w 59"/>
              <a:gd name="T71" fmla="*/ 51 h 78"/>
              <a:gd name="T72" fmla="*/ 45 w 59"/>
              <a:gd name="T73" fmla="*/ 56 h 78"/>
              <a:gd name="T74" fmla="*/ 41 w 59"/>
              <a:gd name="T75" fmla="*/ 62 h 78"/>
              <a:gd name="T76" fmla="*/ 39 w 59"/>
              <a:gd name="T77" fmla="*/ 68 h 78"/>
              <a:gd name="T78" fmla="*/ 35 w 59"/>
              <a:gd name="T79" fmla="*/ 70 h 78"/>
              <a:gd name="T80" fmla="*/ 31 w 59"/>
              <a:gd name="T81" fmla="*/ 74 h 78"/>
              <a:gd name="T82" fmla="*/ 29 w 59"/>
              <a:gd name="T83" fmla="*/ 76 h 78"/>
              <a:gd name="T84" fmla="*/ 25 w 59"/>
              <a:gd name="T85" fmla="*/ 76 h 78"/>
              <a:gd name="T86" fmla="*/ 24 w 59"/>
              <a:gd name="T87" fmla="*/ 78 h 78"/>
              <a:gd name="T88" fmla="*/ 24 w 59"/>
              <a:gd name="T89" fmla="*/ 7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" h="78">
                <a:moveTo>
                  <a:pt x="24" y="78"/>
                </a:moveTo>
                <a:lnTo>
                  <a:pt x="18" y="76"/>
                </a:lnTo>
                <a:lnTo>
                  <a:pt x="14" y="74"/>
                </a:lnTo>
                <a:lnTo>
                  <a:pt x="10" y="72"/>
                </a:lnTo>
                <a:lnTo>
                  <a:pt x="8" y="68"/>
                </a:lnTo>
                <a:lnTo>
                  <a:pt x="4" y="62"/>
                </a:lnTo>
                <a:lnTo>
                  <a:pt x="2" y="58"/>
                </a:lnTo>
                <a:lnTo>
                  <a:pt x="2" y="53"/>
                </a:lnTo>
                <a:lnTo>
                  <a:pt x="0" y="49"/>
                </a:lnTo>
                <a:lnTo>
                  <a:pt x="2" y="47"/>
                </a:lnTo>
                <a:lnTo>
                  <a:pt x="2" y="43"/>
                </a:lnTo>
                <a:lnTo>
                  <a:pt x="6" y="41"/>
                </a:lnTo>
                <a:lnTo>
                  <a:pt x="10" y="39"/>
                </a:lnTo>
                <a:lnTo>
                  <a:pt x="12" y="37"/>
                </a:lnTo>
                <a:lnTo>
                  <a:pt x="14" y="35"/>
                </a:lnTo>
                <a:lnTo>
                  <a:pt x="16" y="31"/>
                </a:lnTo>
                <a:lnTo>
                  <a:pt x="18" y="27"/>
                </a:lnTo>
                <a:lnTo>
                  <a:pt x="22" y="21"/>
                </a:lnTo>
                <a:lnTo>
                  <a:pt x="24" y="15"/>
                </a:lnTo>
                <a:lnTo>
                  <a:pt x="27" y="7"/>
                </a:lnTo>
                <a:lnTo>
                  <a:pt x="31" y="0"/>
                </a:lnTo>
                <a:lnTo>
                  <a:pt x="37" y="0"/>
                </a:lnTo>
                <a:lnTo>
                  <a:pt x="43" y="2"/>
                </a:lnTo>
                <a:lnTo>
                  <a:pt x="47" y="2"/>
                </a:lnTo>
                <a:lnTo>
                  <a:pt x="51" y="4"/>
                </a:lnTo>
                <a:lnTo>
                  <a:pt x="53" y="4"/>
                </a:lnTo>
                <a:lnTo>
                  <a:pt x="57" y="5"/>
                </a:lnTo>
                <a:lnTo>
                  <a:pt x="57" y="9"/>
                </a:lnTo>
                <a:lnTo>
                  <a:pt x="59" y="11"/>
                </a:lnTo>
                <a:lnTo>
                  <a:pt x="59" y="19"/>
                </a:lnTo>
                <a:lnTo>
                  <a:pt x="59" y="23"/>
                </a:lnTo>
                <a:lnTo>
                  <a:pt x="59" y="27"/>
                </a:lnTo>
                <a:lnTo>
                  <a:pt x="57" y="33"/>
                </a:lnTo>
                <a:lnTo>
                  <a:pt x="55" y="39"/>
                </a:lnTo>
                <a:lnTo>
                  <a:pt x="53" y="45"/>
                </a:lnTo>
                <a:lnTo>
                  <a:pt x="49" y="51"/>
                </a:lnTo>
                <a:lnTo>
                  <a:pt x="45" y="56"/>
                </a:lnTo>
                <a:lnTo>
                  <a:pt x="41" y="62"/>
                </a:lnTo>
                <a:lnTo>
                  <a:pt x="39" y="68"/>
                </a:lnTo>
                <a:lnTo>
                  <a:pt x="35" y="70"/>
                </a:lnTo>
                <a:lnTo>
                  <a:pt x="31" y="74"/>
                </a:lnTo>
                <a:lnTo>
                  <a:pt x="29" y="76"/>
                </a:lnTo>
                <a:lnTo>
                  <a:pt x="25" y="76"/>
                </a:lnTo>
                <a:lnTo>
                  <a:pt x="24" y="78"/>
                </a:lnTo>
                <a:lnTo>
                  <a:pt x="24" y="7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3" name="Freeform 160">
            <a:extLst>
              <a:ext uri="{FF2B5EF4-FFF2-40B4-BE49-F238E27FC236}">
                <a16:creationId xmlns:a16="http://schemas.microsoft.com/office/drawing/2014/main" xmlns="" id="{CF392159-7153-4185-B074-1A7790DD2118}"/>
              </a:ext>
            </a:extLst>
          </p:cNvPr>
          <p:cNvSpPr>
            <a:spLocks/>
          </p:cNvSpPr>
          <p:nvPr/>
        </p:nvSpPr>
        <p:spPr bwMode="auto">
          <a:xfrm>
            <a:off x="5663472" y="5634778"/>
            <a:ext cx="328588" cy="266217"/>
          </a:xfrm>
          <a:custGeom>
            <a:avLst/>
            <a:gdLst>
              <a:gd name="T0" fmla="*/ 0 w 68"/>
              <a:gd name="T1" fmla="*/ 5 h 41"/>
              <a:gd name="T2" fmla="*/ 0 w 68"/>
              <a:gd name="T3" fmla="*/ 4 h 41"/>
              <a:gd name="T4" fmla="*/ 2 w 68"/>
              <a:gd name="T5" fmla="*/ 2 h 41"/>
              <a:gd name="T6" fmla="*/ 2 w 68"/>
              <a:gd name="T7" fmla="*/ 2 h 41"/>
              <a:gd name="T8" fmla="*/ 6 w 68"/>
              <a:gd name="T9" fmla="*/ 2 h 41"/>
              <a:gd name="T10" fmla="*/ 7 w 68"/>
              <a:gd name="T11" fmla="*/ 0 h 41"/>
              <a:gd name="T12" fmla="*/ 11 w 68"/>
              <a:gd name="T13" fmla="*/ 0 h 41"/>
              <a:gd name="T14" fmla="*/ 15 w 68"/>
              <a:gd name="T15" fmla="*/ 0 h 41"/>
              <a:gd name="T16" fmla="*/ 21 w 68"/>
              <a:gd name="T17" fmla="*/ 0 h 41"/>
              <a:gd name="T18" fmla="*/ 29 w 68"/>
              <a:gd name="T19" fmla="*/ 2 h 41"/>
              <a:gd name="T20" fmla="*/ 47 w 68"/>
              <a:gd name="T21" fmla="*/ 4 h 41"/>
              <a:gd name="T22" fmla="*/ 55 w 68"/>
              <a:gd name="T23" fmla="*/ 5 h 41"/>
              <a:gd name="T24" fmla="*/ 60 w 68"/>
              <a:gd name="T25" fmla="*/ 9 h 41"/>
              <a:gd name="T26" fmla="*/ 62 w 68"/>
              <a:gd name="T27" fmla="*/ 9 h 41"/>
              <a:gd name="T28" fmla="*/ 66 w 68"/>
              <a:gd name="T29" fmla="*/ 11 h 41"/>
              <a:gd name="T30" fmla="*/ 66 w 68"/>
              <a:gd name="T31" fmla="*/ 13 h 41"/>
              <a:gd name="T32" fmla="*/ 68 w 68"/>
              <a:gd name="T33" fmla="*/ 15 h 41"/>
              <a:gd name="T34" fmla="*/ 68 w 68"/>
              <a:gd name="T35" fmla="*/ 19 h 41"/>
              <a:gd name="T36" fmla="*/ 68 w 68"/>
              <a:gd name="T37" fmla="*/ 23 h 41"/>
              <a:gd name="T38" fmla="*/ 68 w 68"/>
              <a:gd name="T39" fmla="*/ 27 h 41"/>
              <a:gd name="T40" fmla="*/ 66 w 68"/>
              <a:gd name="T41" fmla="*/ 31 h 41"/>
              <a:gd name="T42" fmla="*/ 64 w 68"/>
              <a:gd name="T43" fmla="*/ 35 h 41"/>
              <a:gd name="T44" fmla="*/ 60 w 68"/>
              <a:gd name="T45" fmla="*/ 39 h 41"/>
              <a:gd name="T46" fmla="*/ 56 w 68"/>
              <a:gd name="T47" fmla="*/ 41 h 41"/>
              <a:gd name="T48" fmla="*/ 53 w 68"/>
              <a:gd name="T49" fmla="*/ 41 h 41"/>
              <a:gd name="T50" fmla="*/ 51 w 68"/>
              <a:gd name="T51" fmla="*/ 41 h 41"/>
              <a:gd name="T52" fmla="*/ 47 w 68"/>
              <a:gd name="T53" fmla="*/ 41 h 41"/>
              <a:gd name="T54" fmla="*/ 45 w 68"/>
              <a:gd name="T55" fmla="*/ 39 h 41"/>
              <a:gd name="T56" fmla="*/ 41 w 68"/>
              <a:gd name="T57" fmla="*/ 37 h 41"/>
              <a:gd name="T58" fmla="*/ 37 w 68"/>
              <a:gd name="T59" fmla="*/ 35 h 41"/>
              <a:gd name="T60" fmla="*/ 31 w 68"/>
              <a:gd name="T61" fmla="*/ 33 h 41"/>
              <a:gd name="T62" fmla="*/ 27 w 68"/>
              <a:gd name="T63" fmla="*/ 29 h 41"/>
              <a:gd name="T64" fmla="*/ 21 w 68"/>
              <a:gd name="T65" fmla="*/ 25 h 41"/>
              <a:gd name="T66" fmla="*/ 15 w 68"/>
              <a:gd name="T67" fmla="*/ 21 h 41"/>
              <a:gd name="T68" fmla="*/ 11 w 68"/>
              <a:gd name="T69" fmla="*/ 17 h 41"/>
              <a:gd name="T70" fmla="*/ 7 w 68"/>
              <a:gd name="T71" fmla="*/ 15 h 41"/>
              <a:gd name="T72" fmla="*/ 4 w 68"/>
              <a:gd name="T73" fmla="*/ 11 h 41"/>
              <a:gd name="T74" fmla="*/ 2 w 68"/>
              <a:gd name="T75" fmla="*/ 9 h 41"/>
              <a:gd name="T76" fmla="*/ 0 w 68"/>
              <a:gd name="T77" fmla="*/ 7 h 41"/>
              <a:gd name="T78" fmla="*/ 0 w 68"/>
              <a:gd name="T79" fmla="*/ 5 h 41"/>
              <a:gd name="T80" fmla="*/ 0 w 68"/>
              <a:gd name="T81" fmla="*/ 5 h 41"/>
              <a:gd name="T82" fmla="*/ 0 w 68"/>
              <a:gd name="T83" fmla="*/ 5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8" h="41">
                <a:moveTo>
                  <a:pt x="0" y="5"/>
                </a:moveTo>
                <a:lnTo>
                  <a:pt x="0" y="4"/>
                </a:lnTo>
                <a:lnTo>
                  <a:pt x="2" y="2"/>
                </a:lnTo>
                <a:lnTo>
                  <a:pt x="2" y="2"/>
                </a:lnTo>
                <a:lnTo>
                  <a:pt x="6" y="2"/>
                </a:lnTo>
                <a:lnTo>
                  <a:pt x="7" y="0"/>
                </a:lnTo>
                <a:lnTo>
                  <a:pt x="11" y="0"/>
                </a:lnTo>
                <a:lnTo>
                  <a:pt x="15" y="0"/>
                </a:lnTo>
                <a:lnTo>
                  <a:pt x="21" y="0"/>
                </a:lnTo>
                <a:lnTo>
                  <a:pt x="29" y="2"/>
                </a:lnTo>
                <a:lnTo>
                  <a:pt x="47" y="4"/>
                </a:lnTo>
                <a:lnTo>
                  <a:pt x="55" y="5"/>
                </a:lnTo>
                <a:lnTo>
                  <a:pt x="60" y="9"/>
                </a:lnTo>
                <a:lnTo>
                  <a:pt x="62" y="9"/>
                </a:lnTo>
                <a:lnTo>
                  <a:pt x="66" y="11"/>
                </a:lnTo>
                <a:lnTo>
                  <a:pt x="66" y="13"/>
                </a:lnTo>
                <a:lnTo>
                  <a:pt x="68" y="15"/>
                </a:lnTo>
                <a:lnTo>
                  <a:pt x="68" y="19"/>
                </a:lnTo>
                <a:lnTo>
                  <a:pt x="68" y="23"/>
                </a:lnTo>
                <a:lnTo>
                  <a:pt x="68" y="27"/>
                </a:lnTo>
                <a:lnTo>
                  <a:pt x="66" y="31"/>
                </a:lnTo>
                <a:lnTo>
                  <a:pt x="64" y="35"/>
                </a:lnTo>
                <a:lnTo>
                  <a:pt x="60" y="39"/>
                </a:lnTo>
                <a:lnTo>
                  <a:pt x="56" y="41"/>
                </a:lnTo>
                <a:lnTo>
                  <a:pt x="53" y="41"/>
                </a:lnTo>
                <a:lnTo>
                  <a:pt x="51" y="41"/>
                </a:lnTo>
                <a:lnTo>
                  <a:pt x="47" y="41"/>
                </a:lnTo>
                <a:lnTo>
                  <a:pt x="45" y="39"/>
                </a:lnTo>
                <a:lnTo>
                  <a:pt x="41" y="37"/>
                </a:lnTo>
                <a:lnTo>
                  <a:pt x="37" y="35"/>
                </a:lnTo>
                <a:lnTo>
                  <a:pt x="31" y="33"/>
                </a:lnTo>
                <a:lnTo>
                  <a:pt x="27" y="29"/>
                </a:lnTo>
                <a:lnTo>
                  <a:pt x="21" y="25"/>
                </a:lnTo>
                <a:lnTo>
                  <a:pt x="15" y="21"/>
                </a:lnTo>
                <a:lnTo>
                  <a:pt x="11" y="17"/>
                </a:lnTo>
                <a:lnTo>
                  <a:pt x="7" y="15"/>
                </a:lnTo>
                <a:lnTo>
                  <a:pt x="4" y="11"/>
                </a:lnTo>
                <a:lnTo>
                  <a:pt x="2" y="9"/>
                </a:lnTo>
                <a:lnTo>
                  <a:pt x="0" y="7"/>
                </a:lnTo>
                <a:lnTo>
                  <a:pt x="0" y="5"/>
                </a:lnTo>
                <a:lnTo>
                  <a:pt x="0" y="5"/>
                </a:lnTo>
                <a:lnTo>
                  <a:pt x="0" y="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817E894A-04F6-4204-ACE7-C4D4F95EB11B}"/>
              </a:ext>
            </a:extLst>
          </p:cNvPr>
          <p:cNvSpPr/>
          <p:nvPr/>
        </p:nvSpPr>
        <p:spPr>
          <a:xfrm>
            <a:off x="3135299" y="704553"/>
            <a:ext cx="448334" cy="650040"/>
          </a:xfrm>
          <a:custGeom>
            <a:avLst/>
            <a:gdLst>
              <a:gd name="connsiteX0" fmla="*/ 437396 w 448334"/>
              <a:gd name="connsiteY0" fmla="*/ 0 h 650040"/>
              <a:gd name="connsiteX1" fmla="*/ 438371 w 448334"/>
              <a:gd name="connsiteY1" fmla="*/ 0 h 650040"/>
              <a:gd name="connsiteX2" fmla="*/ 438371 w 448334"/>
              <a:gd name="connsiteY2" fmla="*/ 13403 h 650040"/>
              <a:gd name="connsiteX3" fmla="*/ 448334 w 448334"/>
              <a:gd name="connsiteY3" fmla="*/ 26806 h 650040"/>
              <a:gd name="connsiteX4" fmla="*/ 448334 w 448334"/>
              <a:gd name="connsiteY4" fmla="*/ 53612 h 650040"/>
              <a:gd name="connsiteX5" fmla="*/ 428408 w 448334"/>
              <a:gd name="connsiteY5" fmla="*/ 80418 h 650040"/>
              <a:gd name="connsiteX6" fmla="*/ 423427 w 448334"/>
              <a:gd name="connsiteY6" fmla="*/ 107223 h 650040"/>
              <a:gd name="connsiteX7" fmla="*/ 393538 w 448334"/>
              <a:gd name="connsiteY7" fmla="*/ 134029 h 650040"/>
              <a:gd name="connsiteX8" fmla="*/ 383575 w 448334"/>
              <a:gd name="connsiteY8" fmla="*/ 147432 h 650040"/>
              <a:gd name="connsiteX9" fmla="*/ 363649 w 448334"/>
              <a:gd name="connsiteY9" fmla="*/ 174238 h 650040"/>
              <a:gd name="connsiteX10" fmla="*/ 343723 w 448334"/>
              <a:gd name="connsiteY10" fmla="*/ 201044 h 650040"/>
              <a:gd name="connsiteX11" fmla="*/ 323797 w 448334"/>
              <a:gd name="connsiteY11" fmla="*/ 227849 h 650040"/>
              <a:gd name="connsiteX12" fmla="*/ 293908 w 448334"/>
              <a:gd name="connsiteY12" fmla="*/ 268058 h 650040"/>
              <a:gd name="connsiteX13" fmla="*/ 273982 w 448334"/>
              <a:gd name="connsiteY13" fmla="*/ 308267 h 650040"/>
              <a:gd name="connsiteX14" fmla="*/ 254056 w 448334"/>
              <a:gd name="connsiteY14" fmla="*/ 355177 h 650040"/>
              <a:gd name="connsiteX15" fmla="*/ 224167 w 448334"/>
              <a:gd name="connsiteY15" fmla="*/ 408788 h 650040"/>
              <a:gd name="connsiteX16" fmla="*/ 204241 w 448334"/>
              <a:gd name="connsiteY16" fmla="*/ 462400 h 650040"/>
              <a:gd name="connsiteX17" fmla="*/ 179334 w 448334"/>
              <a:gd name="connsiteY17" fmla="*/ 516011 h 650040"/>
              <a:gd name="connsiteX18" fmla="*/ 159408 w 448334"/>
              <a:gd name="connsiteY18" fmla="*/ 556220 h 650040"/>
              <a:gd name="connsiteX19" fmla="*/ 139482 w 448334"/>
              <a:gd name="connsiteY19" fmla="*/ 596429 h 650040"/>
              <a:gd name="connsiteX20" fmla="*/ 129519 w 448334"/>
              <a:gd name="connsiteY20" fmla="*/ 623234 h 650040"/>
              <a:gd name="connsiteX21" fmla="*/ 109593 w 448334"/>
              <a:gd name="connsiteY21" fmla="*/ 636637 h 650040"/>
              <a:gd name="connsiteX22" fmla="*/ 99630 w 448334"/>
              <a:gd name="connsiteY22" fmla="*/ 650040 h 650040"/>
              <a:gd name="connsiteX23" fmla="*/ 79704 w 448334"/>
              <a:gd name="connsiteY23" fmla="*/ 650040 h 650040"/>
              <a:gd name="connsiteX24" fmla="*/ 59778 w 448334"/>
              <a:gd name="connsiteY24" fmla="*/ 650040 h 650040"/>
              <a:gd name="connsiteX25" fmla="*/ 39852 w 448334"/>
              <a:gd name="connsiteY25" fmla="*/ 650040 h 650040"/>
              <a:gd name="connsiteX26" fmla="*/ 19926 w 448334"/>
              <a:gd name="connsiteY26" fmla="*/ 636637 h 650040"/>
              <a:gd name="connsiteX27" fmla="*/ 9963 w 448334"/>
              <a:gd name="connsiteY27" fmla="*/ 623234 h 650040"/>
              <a:gd name="connsiteX28" fmla="*/ 9963 w 448334"/>
              <a:gd name="connsiteY28" fmla="*/ 609831 h 650040"/>
              <a:gd name="connsiteX29" fmla="*/ 0 w 448334"/>
              <a:gd name="connsiteY29" fmla="*/ 596429 h 650040"/>
              <a:gd name="connsiteX30" fmla="*/ 0 w 448334"/>
              <a:gd name="connsiteY30" fmla="*/ 569623 h 650040"/>
              <a:gd name="connsiteX31" fmla="*/ 9963 w 448334"/>
              <a:gd name="connsiteY31" fmla="*/ 542817 h 650040"/>
              <a:gd name="connsiteX32" fmla="*/ 9963 w 448334"/>
              <a:gd name="connsiteY32" fmla="*/ 502608 h 650040"/>
              <a:gd name="connsiteX33" fmla="*/ 29889 w 448334"/>
              <a:gd name="connsiteY33" fmla="*/ 448997 h 650040"/>
              <a:gd name="connsiteX34" fmla="*/ 39852 w 448334"/>
              <a:gd name="connsiteY34" fmla="*/ 395385 h 650040"/>
              <a:gd name="connsiteX35" fmla="*/ 59778 w 448334"/>
              <a:gd name="connsiteY35" fmla="*/ 328371 h 650040"/>
              <a:gd name="connsiteX36" fmla="*/ 79704 w 448334"/>
              <a:gd name="connsiteY36" fmla="*/ 281461 h 650040"/>
              <a:gd name="connsiteX37" fmla="*/ 89667 w 448334"/>
              <a:gd name="connsiteY37" fmla="*/ 227849 h 650040"/>
              <a:gd name="connsiteX38" fmla="*/ 99630 w 448334"/>
              <a:gd name="connsiteY38" fmla="*/ 174238 h 650040"/>
              <a:gd name="connsiteX39" fmla="*/ 99630 w 448334"/>
              <a:gd name="connsiteY39" fmla="*/ 134029 h 650040"/>
              <a:gd name="connsiteX40" fmla="*/ 109593 w 448334"/>
              <a:gd name="connsiteY40" fmla="*/ 107223 h 650040"/>
              <a:gd name="connsiteX41" fmla="*/ 109593 w 448334"/>
              <a:gd name="connsiteY41" fmla="*/ 80418 h 650040"/>
              <a:gd name="connsiteX42" fmla="*/ 109593 w 448334"/>
              <a:gd name="connsiteY42" fmla="*/ 67567 h 650040"/>
              <a:gd name="connsiteX43" fmla="*/ 437396 w 448334"/>
              <a:gd name="connsiteY43" fmla="*/ 0 h 65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448334" h="650040">
                <a:moveTo>
                  <a:pt x="437396" y="0"/>
                </a:moveTo>
                <a:lnTo>
                  <a:pt x="438371" y="0"/>
                </a:lnTo>
                <a:lnTo>
                  <a:pt x="438371" y="13403"/>
                </a:lnTo>
                <a:lnTo>
                  <a:pt x="448334" y="26806"/>
                </a:lnTo>
                <a:lnTo>
                  <a:pt x="448334" y="53612"/>
                </a:lnTo>
                <a:lnTo>
                  <a:pt x="428408" y="80418"/>
                </a:lnTo>
                <a:lnTo>
                  <a:pt x="423427" y="107223"/>
                </a:lnTo>
                <a:lnTo>
                  <a:pt x="393538" y="134029"/>
                </a:lnTo>
                <a:lnTo>
                  <a:pt x="383575" y="147432"/>
                </a:lnTo>
                <a:lnTo>
                  <a:pt x="363649" y="174238"/>
                </a:lnTo>
                <a:lnTo>
                  <a:pt x="343723" y="201044"/>
                </a:lnTo>
                <a:lnTo>
                  <a:pt x="323797" y="227849"/>
                </a:lnTo>
                <a:lnTo>
                  <a:pt x="293908" y="268058"/>
                </a:lnTo>
                <a:lnTo>
                  <a:pt x="273982" y="308267"/>
                </a:lnTo>
                <a:lnTo>
                  <a:pt x="254056" y="355177"/>
                </a:lnTo>
                <a:lnTo>
                  <a:pt x="224167" y="408788"/>
                </a:lnTo>
                <a:lnTo>
                  <a:pt x="204241" y="462400"/>
                </a:lnTo>
                <a:lnTo>
                  <a:pt x="179334" y="516011"/>
                </a:lnTo>
                <a:lnTo>
                  <a:pt x="159408" y="556220"/>
                </a:lnTo>
                <a:lnTo>
                  <a:pt x="139482" y="596429"/>
                </a:lnTo>
                <a:lnTo>
                  <a:pt x="129519" y="623234"/>
                </a:lnTo>
                <a:lnTo>
                  <a:pt x="109593" y="636637"/>
                </a:lnTo>
                <a:lnTo>
                  <a:pt x="99630" y="650040"/>
                </a:lnTo>
                <a:lnTo>
                  <a:pt x="79704" y="650040"/>
                </a:lnTo>
                <a:lnTo>
                  <a:pt x="59778" y="650040"/>
                </a:lnTo>
                <a:lnTo>
                  <a:pt x="39852" y="650040"/>
                </a:lnTo>
                <a:lnTo>
                  <a:pt x="19926" y="636637"/>
                </a:lnTo>
                <a:lnTo>
                  <a:pt x="9963" y="623234"/>
                </a:lnTo>
                <a:lnTo>
                  <a:pt x="9963" y="609831"/>
                </a:lnTo>
                <a:lnTo>
                  <a:pt x="0" y="596429"/>
                </a:lnTo>
                <a:lnTo>
                  <a:pt x="0" y="569623"/>
                </a:lnTo>
                <a:lnTo>
                  <a:pt x="9963" y="542817"/>
                </a:lnTo>
                <a:lnTo>
                  <a:pt x="9963" y="502608"/>
                </a:lnTo>
                <a:lnTo>
                  <a:pt x="29889" y="448997"/>
                </a:lnTo>
                <a:lnTo>
                  <a:pt x="39852" y="395385"/>
                </a:lnTo>
                <a:lnTo>
                  <a:pt x="59778" y="328371"/>
                </a:lnTo>
                <a:lnTo>
                  <a:pt x="79704" y="281461"/>
                </a:lnTo>
                <a:lnTo>
                  <a:pt x="89667" y="227849"/>
                </a:lnTo>
                <a:lnTo>
                  <a:pt x="99630" y="174238"/>
                </a:lnTo>
                <a:lnTo>
                  <a:pt x="99630" y="134029"/>
                </a:lnTo>
                <a:lnTo>
                  <a:pt x="109593" y="107223"/>
                </a:lnTo>
                <a:lnTo>
                  <a:pt x="109593" y="80418"/>
                </a:lnTo>
                <a:lnTo>
                  <a:pt x="109593" y="67567"/>
                </a:lnTo>
                <a:lnTo>
                  <a:pt x="43739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D0BB3FAC-4354-4345-9E0C-97ACF6F76185}"/>
              </a:ext>
            </a:extLst>
          </p:cNvPr>
          <p:cNvSpPr/>
          <p:nvPr/>
        </p:nvSpPr>
        <p:spPr>
          <a:xfrm>
            <a:off x="8933590" y="1371996"/>
            <a:ext cx="235105" cy="460296"/>
          </a:xfrm>
          <a:custGeom>
            <a:avLst/>
            <a:gdLst>
              <a:gd name="connsiteX0" fmla="*/ 60027 w 235105"/>
              <a:gd name="connsiteY0" fmla="*/ 0 h 460296"/>
              <a:gd name="connsiteX1" fmla="*/ 231674 w 235105"/>
              <a:gd name="connsiteY1" fmla="*/ 0 h 460296"/>
              <a:gd name="connsiteX2" fmla="*/ 235105 w 235105"/>
              <a:gd name="connsiteY2" fmla="*/ 4596 h 460296"/>
              <a:gd name="connsiteX3" fmla="*/ 225101 w 235105"/>
              <a:gd name="connsiteY3" fmla="*/ 11298 h 460296"/>
              <a:gd name="connsiteX4" fmla="*/ 215096 w 235105"/>
              <a:gd name="connsiteY4" fmla="*/ 11298 h 460296"/>
              <a:gd name="connsiteX5" fmla="*/ 205092 w 235105"/>
              <a:gd name="connsiteY5" fmla="*/ 11298 h 460296"/>
              <a:gd name="connsiteX6" fmla="*/ 185083 w 235105"/>
              <a:gd name="connsiteY6" fmla="*/ 24701 h 460296"/>
              <a:gd name="connsiteX7" fmla="*/ 175078 w 235105"/>
              <a:gd name="connsiteY7" fmla="*/ 38104 h 460296"/>
              <a:gd name="connsiteX8" fmla="*/ 165074 w 235105"/>
              <a:gd name="connsiteY8" fmla="*/ 51507 h 460296"/>
              <a:gd name="connsiteX9" fmla="*/ 150067 w 235105"/>
              <a:gd name="connsiteY9" fmla="*/ 91715 h 460296"/>
              <a:gd name="connsiteX10" fmla="*/ 140063 w 235105"/>
              <a:gd name="connsiteY10" fmla="*/ 145327 h 460296"/>
              <a:gd name="connsiteX11" fmla="*/ 110049 w 235105"/>
              <a:gd name="connsiteY11" fmla="*/ 198939 h 460296"/>
              <a:gd name="connsiteX12" fmla="*/ 90040 w 235105"/>
              <a:gd name="connsiteY12" fmla="*/ 279357 h 460296"/>
              <a:gd name="connsiteX13" fmla="*/ 60027 w 235105"/>
              <a:gd name="connsiteY13" fmla="*/ 353073 h 460296"/>
              <a:gd name="connsiteX14" fmla="*/ 30014 w 235105"/>
              <a:gd name="connsiteY14" fmla="*/ 460296 h 460296"/>
              <a:gd name="connsiteX15" fmla="*/ 0 w 235105"/>
              <a:gd name="connsiteY15" fmla="*/ 460296 h 460296"/>
              <a:gd name="connsiteX16" fmla="*/ 20009 w 235105"/>
              <a:gd name="connsiteY16" fmla="*/ 353073 h 460296"/>
              <a:gd name="connsiteX17" fmla="*/ 30014 w 235105"/>
              <a:gd name="connsiteY17" fmla="*/ 265954 h 460296"/>
              <a:gd name="connsiteX18" fmla="*/ 50023 w 235105"/>
              <a:gd name="connsiteY18" fmla="*/ 185536 h 460296"/>
              <a:gd name="connsiteX19" fmla="*/ 50023 w 235105"/>
              <a:gd name="connsiteY19" fmla="*/ 131924 h 460296"/>
              <a:gd name="connsiteX20" fmla="*/ 60027 w 235105"/>
              <a:gd name="connsiteY20" fmla="*/ 78313 h 460296"/>
              <a:gd name="connsiteX21" fmla="*/ 60027 w 235105"/>
              <a:gd name="connsiteY21" fmla="*/ 38104 h 460296"/>
              <a:gd name="connsiteX22" fmla="*/ 60027 w 235105"/>
              <a:gd name="connsiteY22" fmla="*/ 11298 h 460296"/>
              <a:gd name="connsiteX23" fmla="*/ 60027 w 235105"/>
              <a:gd name="connsiteY23" fmla="*/ 0 h 460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35105" h="460296">
                <a:moveTo>
                  <a:pt x="60027" y="0"/>
                </a:moveTo>
                <a:lnTo>
                  <a:pt x="231674" y="0"/>
                </a:lnTo>
                <a:lnTo>
                  <a:pt x="235105" y="4596"/>
                </a:lnTo>
                <a:lnTo>
                  <a:pt x="225101" y="11298"/>
                </a:lnTo>
                <a:lnTo>
                  <a:pt x="215096" y="11298"/>
                </a:lnTo>
                <a:lnTo>
                  <a:pt x="205092" y="11298"/>
                </a:lnTo>
                <a:lnTo>
                  <a:pt x="185083" y="24701"/>
                </a:lnTo>
                <a:lnTo>
                  <a:pt x="175078" y="38104"/>
                </a:lnTo>
                <a:lnTo>
                  <a:pt x="165074" y="51507"/>
                </a:lnTo>
                <a:lnTo>
                  <a:pt x="150067" y="91715"/>
                </a:lnTo>
                <a:lnTo>
                  <a:pt x="140063" y="145327"/>
                </a:lnTo>
                <a:lnTo>
                  <a:pt x="110049" y="198939"/>
                </a:lnTo>
                <a:lnTo>
                  <a:pt x="90040" y="279357"/>
                </a:lnTo>
                <a:lnTo>
                  <a:pt x="60027" y="353073"/>
                </a:lnTo>
                <a:lnTo>
                  <a:pt x="30014" y="460296"/>
                </a:lnTo>
                <a:lnTo>
                  <a:pt x="0" y="460296"/>
                </a:lnTo>
                <a:lnTo>
                  <a:pt x="20009" y="353073"/>
                </a:lnTo>
                <a:lnTo>
                  <a:pt x="30014" y="265954"/>
                </a:lnTo>
                <a:lnTo>
                  <a:pt x="50023" y="185536"/>
                </a:lnTo>
                <a:lnTo>
                  <a:pt x="50023" y="131924"/>
                </a:lnTo>
                <a:lnTo>
                  <a:pt x="60027" y="78313"/>
                </a:lnTo>
                <a:lnTo>
                  <a:pt x="60027" y="38104"/>
                </a:lnTo>
                <a:lnTo>
                  <a:pt x="60027" y="11298"/>
                </a:lnTo>
                <a:lnTo>
                  <a:pt x="6002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3A003DC5-DF81-4288-90B6-97CB317E4847}"/>
              </a:ext>
            </a:extLst>
          </p:cNvPr>
          <p:cNvSpPr/>
          <p:nvPr/>
        </p:nvSpPr>
        <p:spPr>
          <a:xfrm>
            <a:off x="5420158" y="1515805"/>
            <a:ext cx="223225" cy="610641"/>
          </a:xfrm>
          <a:custGeom>
            <a:avLst/>
            <a:gdLst>
              <a:gd name="connsiteX0" fmla="*/ 182342 w 223225"/>
              <a:gd name="connsiteY0" fmla="*/ 0 h 610641"/>
              <a:gd name="connsiteX1" fmla="*/ 193462 w 223225"/>
              <a:gd name="connsiteY1" fmla="*/ 7510 h 610641"/>
              <a:gd name="connsiteX2" fmla="*/ 203383 w 223225"/>
              <a:gd name="connsiteY2" fmla="*/ 20913 h 610641"/>
              <a:gd name="connsiteX3" fmla="*/ 213304 w 223225"/>
              <a:gd name="connsiteY3" fmla="*/ 34316 h 610641"/>
              <a:gd name="connsiteX4" fmla="*/ 223225 w 223225"/>
              <a:gd name="connsiteY4" fmla="*/ 34316 h 610641"/>
              <a:gd name="connsiteX5" fmla="*/ 223225 w 223225"/>
              <a:gd name="connsiteY5" fmla="*/ 47719 h 610641"/>
              <a:gd name="connsiteX6" fmla="*/ 203383 w 223225"/>
              <a:gd name="connsiteY6" fmla="*/ 87928 h 610641"/>
              <a:gd name="connsiteX7" fmla="*/ 193462 w 223225"/>
              <a:gd name="connsiteY7" fmla="*/ 101331 h 610641"/>
              <a:gd name="connsiteX8" fmla="*/ 183541 w 223225"/>
              <a:gd name="connsiteY8" fmla="*/ 101331 h 610641"/>
              <a:gd name="connsiteX9" fmla="*/ 163699 w 223225"/>
              <a:gd name="connsiteY9" fmla="*/ 114734 h 610641"/>
              <a:gd name="connsiteX10" fmla="*/ 153778 w 223225"/>
              <a:gd name="connsiteY10" fmla="*/ 128137 h 610641"/>
              <a:gd name="connsiteX11" fmla="*/ 143856 w 223225"/>
              <a:gd name="connsiteY11" fmla="*/ 141540 h 610641"/>
              <a:gd name="connsiteX12" fmla="*/ 133935 w 223225"/>
              <a:gd name="connsiteY12" fmla="*/ 168345 h 610641"/>
              <a:gd name="connsiteX13" fmla="*/ 124014 w 223225"/>
              <a:gd name="connsiteY13" fmla="*/ 195151 h 610641"/>
              <a:gd name="connsiteX14" fmla="*/ 114093 w 223225"/>
              <a:gd name="connsiteY14" fmla="*/ 221957 h 610641"/>
              <a:gd name="connsiteX15" fmla="*/ 104172 w 223225"/>
              <a:gd name="connsiteY15" fmla="*/ 248763 h 610641"/>
              <a:gd name="connsiteX16" fmla="*/ 94251 w 223225"/>
              <a:gd name="connsiteY16" fmla="*/ 282270 h 610641"/>
              <a:gd name="connsiteX17" fmla="*/ 64488 w 223225"/>
              <a:gd name="connsiteY17" fmla="*/ 362687 h 610641"/>
              <a:gd name="connsiteX18" fmla="*/ 54567 w 223225"/>
              <a:gd name="connsiteY18" fmla="*/ 443105 h 610641"/>
              <a:gd name="connsiteX19" fmla="*/ 49606 w 223225"/>
              <a:gd name="connsiteY19" fmla="*/ 523522 h 610641"/>
              <a:gd name="connsiteX20" fmla="*/ 49606 w 223225"/>
              <a:gd name="connsiteY20" fmla="*/ 590537 h 610641"/>
              <a:gd name="connsiteX21" fmla="*/ 39685 w 223225"/>
              <a:gd name="connsiteY21" fmla="*/ 597238 h 610641"/>
              <a:gd name="connsiteX22" fmla="*/ 29764 w 223225"/>
              <a:gd name="connsiteY22" fmla="*/ 597238 h 610641"/>
              <a:gd name="connsiteX23" fmla="*/ 0 w 223225"/>
              <a:gd name="connsiteY23" fmla="*/ 610641 h 610641"/>
              <a:gd name="connsiteX24" fmla="*/ 9922 w 223225"/>
              <a:gd name="connsiteY24" fmla="*/ 536925 h 610641"/>
              <a:gd name="connsiteX25" fmla="*/ 9922 w 223225"/>
              <a:gd name="connsiteY25" fmla="*/ 456508 h 610641"/>
              <a:gd name="connsiteX26" fmla="*/ 19843 w 223225"/>
              <a:gd name="connsiteY26" fmla="*/ 362687 h 610641"/>
              <a:gd name="connsiteX27" fmla="*/ 39685 w 223225"/>
              <a:gd name="connsiteY27" fmla="*/ 268867 h 610641"/>
              <a:gd name="connsiteX28" fmla="*/ 39685 w 223225"/>
              <a:gd name="connsiteY28" fmla="*/ 221957 h 610641"/>
              <a:gd name="connsiteX29" fmla="*/ 39685 w 223225"/>
              <a:gd name="connsiteY29" fmla="*/ 181748 h 610641"/>
              <a:gd name="connsiteX30" fmla="*/ 49606 w 223225"/>
              <a:gd name="connsiteY30" fmla="*/ 141540 h 610641"/>
              <a:gd name="connsiteX31" fmla="*/ 49606 w 223225"/>
              <a:gd name="connsiteY31" fmla="*/ 114734 h 610641"/>
              <a:gd name="connsiteX32" fmla="*/ 49606 w 223225"/>
              <a:gd name="connsiteY32" fmla="*/ 87928 h 610641"/>
              <a:gd name="connsiteX33" fmla="*/ 39685 w 223225"/>
              <a:gd name="connsiteY33" fmla="*/ 61122 h 610641"/>
              <a:gd name="connsiteX34" fmla="*/ 39685 w 223225"/>
              <a:gd name="connsiteY34" fmla="*/ 47719 h 610641"/>
              <a:gd name="connsiteX35" fmla="*/ 39685 w 223225"/>
              <a:gd name="connsiteY35" fmla="*/ 34316 h 610641"/>
              <a:gd name="connsiteX36" fmla="*/ 36311 w 223225"/>
              <a:gd name="connsiteY36" fmla="*/ 29758 h 610641"/>
              <a:gd name="connsiteX37" fmla="*/ 182342 w 223225"/>
              <a:gd name="connsiteY37" fmla="*/ 0 h 610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23225" h="610641">
                <a:moveTo>
                  <a:pt x="182342" y="0"/>
                </a:moveTo>
                <a:lnTo>
                  <a:pt x="193462" y="7510"/>
                </a:lnTo>
                <a:lnTo>
                  <a:pt x="203383" y="20913"/>
                </a:lnTo>
                <a:lnTo>
                  <a:pt x="213304" y="34316"/>
                </a:lnTo>
                <a:lnTo>
                  <a:pt x="223225" y="34316"/>
                </a:lnTo>
                <a:lnTo>
                  <a:pt x="223225" y="47719"/>
                </a:lnTo>
                <a:lnTo>
                  <a:pt x="203383" y="87928"/>
                </a:lnTo>
                <a:lnTo>
                  <a:pt x="193462" y="101331"/>
                </a:lnTo>
                <a:lnTo>
                  <a:pt x="183541" y="101331"/>
                </a:lnTo>
                <a:lnTo>
                  <a:pt x="163699" y="114734"/>
                </a:lnTo>
                <a:lnTo>
                  <a:pt x="153778" y="128137"/>
                </a:lnTo>
                <a:lnTo>
                  <a:pt x="143856" y="141540"/>
                </a:lnTo>
                <a:lnTo>
                  <a:pt x="133935" y="168345"/>
                </a:lnTo>
                <a:lnTo>
                  <a:pt x="124014" y="195151"/>
                </a:lnTo>
                <a:lnTo>
                  <a:pt x="114093" y="221957"/>
                </a:lnTo>
                <a:lnTo>
                  <a:pt x="104172" y="248763"/>
                </a:lnTo>
                <a:lnTo>
                  <a:pt x="94251" y="282270"/>
                </a:lnTo>
                <a:lnTo>
                  <a:pt x="64488" y="362687"/>
                </a:lnTo>
                <a:lnTo>
                  <a:pt x="54567" y="443105"/>
                </a:lnTo>
                <a:lnTo>
                  <a:pt x="49606" y="523522"/>
                </a:lnTo>
                <a:lnTo>
                  <a:pt x="49606" y="590537"/>
                </a:lnTo>
                <a:lnTo>
                  <a:pt x="39685" y="597238"/>
                </a:lnTo>
                <a:lnTo>
                  <a:pt x="29764" y="597238"/>
                </a:lnTo>
                <a:lnTo>
                  <a:pt x="0" y="610641"/>
                </a:lnTo>
                <a:lnTo>
                  <a:pt x="9922" y="536925"/>
                </a:lnTo>
                <a:lnTo>
                  <a:pt x="9922" y="456508"/>
                </a:lnTo>
                <a:lnTo>
                  <a:pt x="19843" y="362687"/>
                </a:lnTo>
                <a:lnTo>
                  <a:pt x="39685" y="268867"/>
                </a:lnTo>
                <a:lnTo>
                  <a:pt x="39685" y="221957"/>
                </a:lnTo>
                <a:lnTo>
                  <a:pt x="39685" y="181748"/>
                </a:lnTo>
                <a:lnTo>
                  <a:pt x="49606" y="141540"/>
                </a:lnTo>
                <a:lnTo>
                  <a:pt x="49606" y="114734"/>
                </a:lnTo>
                <a:lnTo>
                  <a:pt x="49606" y="87928"/>
                </a:lnTo>
                <a:lnTo>
                  <a:pt x="39685" y="61122"/>
                </a:lnTo>
                <a:lnTo>
                  <a:pt x="39685" y="47719"/>
                </a:lnTo>
                <a:lnTo>
                  <a:pt x="39685" y="34316"/>
                </a:lnTo>
                <a:lnTo>
                  <a:pt x="36311" y="29758"/>
                </a:lnTo>
                <a:lnTo>
                  <a:pt x="18234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AAD39C46-63B6-4E75-86CA-55CC9103474C}"/>
              </a:ext>
            </a:extLst>
          </p:cNvPr>
          <p:cNvSpPr/>
          <p:nvPr/>
        </p:nvSpPr>
        <p:spPr>
          <a:xfrm>
            <a:off x="7070929" y="1569030"/>
            <a:ext cx="239544" cy="731646"/>
          </a:xfrm>
          <a:custGeom>
            <a:avLst/>
            <a:gdLst>
              <a:gd name="connsiteX0" fmla="*/ 48851 w 239544"/>
              <a:gd name="connsiteY0" fmla="*/ 0 h 731646"/>
              <a:gd name="connsiteX1" fmla="*/ 239544 w 239544"/>
              <a:gd name="connsiteY1" fmla="*/ 0 h 731646"/>
              <a:gd name="connsiteX2" fmla="*/ 239494 w 239544"/>
              <a:gd name="connsiteY2" fmla="*/ 34 h 731646"/>
              <a:gd name="connsiteX3" fmla="*/ 219943 w 239544"/>
              <a:gd name="connsiteY3" fmla="*/ 13336 h 731646"/>
              <a:gd name="connsiteX4" fmla="*/ 190617 w 239544"/>
              <a:gd name="connsiteY4" fmla="*/ 39940 h 731646"/>
              <a:gd name="connsiteX5" fmla="*/ 180842 w 239544"/>
              <a:gd name="connsiteY5" fmla="*/ 39940 h 731646"/>
              <a:gd name="connsiteX6" fmla="*/ 180842 w 239544"/>
              <a:gd name="connsiteY6" fmla="*/ 53242 h 731646"/>
              <a:gd name="connsiteX7" fmla="*/ 171067 w 239544"/>
              <a:gd name="connsiteY7" fmla="*/ 79846 h 731646"/>
              <a:gd name="connsiteX8" fmla="*/ 161292 w 239544"/>
              <a:gd name="connsiteY8" fmla="*/ 93148 h 731646"/>
              <a:gd name="connsiteX9" fmla="*/ 151516 w 239544"/>
              <a:gd name="connsiteY9" fmla="*/ 119752 h 731646"/>
              <a:gd name="connsiteX10" fmla="*/ 141741 w 239544"/>
              <a:gd name="connsiteY10" fmla="*/ 159658 h 731646"/>
              <a:gd name="connsiteX11" fmla="*/ 131966 w 239544"/>
              <a:gd name="connsiteY11" fmla="*/ 192913 h 731646"/>
              <a:gd name="connsiteX12" fmla="*/ 131966 w 239544"/>
              <a:gd name="connsiteY12" fmla="*/ 232819 h 731646"/>
              <a:gd name="connsiteX13" fmla="*/ 122191 w 239544"/>
              <a:gd name="connsiteY13" fmla="*/ 272726 h 731646"/>
              <a:gd name="connsiteX14" fmla="*/ 112415 w 239544"/>
              <a:gd name="connsiteY14" fmla="*/ 325934 h 731646"/>
              <a:gd name="connsiteX15" fmla="*/ 102640 w 239544"/>
              <a:gd name="connsiteY15" fmla="*/ 379142 h 731646"/>
              <a:gd name="connsiteX16" fmla="*/ 83090 w 239544"/>
              <a:gd name="connsiteY16" fmla="*/ 445652 h 731646"/>
              <a:gd name="connsiteX17" fmla="*/ 73314 w 239544"/>
              <a:gd name="connsiteY17" fmla="*/ 512162 h 731646"/>
              <a:gd name="connsiteX18" fmla="*/ 68427 w 239544"/>
              <a:gd name="connsiteY18" fmla="*/ 572022 h 731646"/>
              <a:gd name="connsiteX19" fmla="*/ 58652 w 239544"/>
              <a:gd name="connsiteY19" fmla="*/ 651834 h 731646"/>
              <a:gd name="connsiteX20" fmla="*/ 48876 w 239544"/>
              <a:gd name="connsiteY20" fmla="*/ 731646 h 731646"/>
              <a:gd name="connsiteX21" fmla="*/ 0 w 239544"/>
              <a:gd name="connsiteY21" fmla="*/ 731646 h 731646"/>
              <a:gd name="connsiteX22" fmla="*/ 0 w 239544"/>
              <a:gd name="connsiteY22" fmla="*/ 651834 h 731646"/>
              <a:gd name="connsiteX23" fmla="*/ 9775 w 239544"/>
              <a:gd name="connsiteY23" fmla="*/ 585324 h 731646"/>
              <a:gd name="connsiteX24" fmla="*/ 19551 w 239544"/>
              <a:gd name="connsiteY24" fmla="*/ 525464 h 731646"/>
              <a:gd name="connsiteX25" fmla="*/ 29326 w 239544"/>
              <a:gd name="connsiteY25" fmla="*/ 458954 h 731646"/>
              <a:gd name="connsiteX26" fmla="*/ 29326 w 239544"/>
              <a:gd name="connsiteY26" fmla="*/ 392444 h 731646"/>
              <a:gd name="connsiteX27" fmla="*/ 39101 w 239544"/>
              <a:gd name="connsiteY27" fmla="*/ 339236 h 731646"/>
              <a:gd name="connsiteX28" fmla="*/ 39101 w 239544"/>
              <a:gd name="connsiteY28" fmla="*/ 286028 h 731646"/>
              <a:gd name="connsiteX29" fmla="*/ 48876 w 239544"/>
              <a:gd name="connsiteY29" fmla="*/ 246121 h 731646"/>
              <a:gd name="connsiteX30" fmla="*/ 48876 w 239544"/>
              <a:gd name="connsiteY30" fmla="*/ 206215 h 731646"/>
              <a:gd name="connsiteX31" fmla="*/ 48876 w 239544"/>
              <a:gd name="connsiteY31" fmla="*/ 172960 h 731646"/>
              <a:gd name="connsiteX32" fmla="*/ 58652 w 239544"/>
              <a:gd name="connsiteY32" fmla="*/ 146356 h 731646"/>
              <a:gd name="connsiteX33" fmla="*/ 58652 w 239544"/>
              <a:gd name="connsiteY33" fmla="*/ 119752 h 731646"/>
              <a:gd name="connsiteX34" fmla="*/ 58652 w 239544"/>
              <a:gd name="connsiteY34" fmla="*/ 93148 h 731646"/>
              <a:gd name="connsiteX35" fmla="*/ 58652 w 239544"/>
              <a:gd name="connsiteY35" fmla="*/ 79846 h 731646"/>
              <a:gd name="connsiteX36" fmla="*/ 58652 w 239544"/>
              <a:gd name="connsiteY36" fmla="*/ 66544 h 731646"/>
              <a:gd name="connsiteX37" fmla="*/ 58652 w 239544"/>
              <a:gd name="connsiteY37" fmla="*/ 53242 h 731646"/>
              <a:gd name="connsiteX38" fmla="*/ 58652 w 239544"/>
              <a:gd name="connsiteY38" fmla="*/ 39940 h 731646"/>
              <a:gd name="connsiteX39" fmla="*/ 58652 w 239544"/>
              <a:gd name="connsiteY39" fmla="*/ 13336 h 731646"/>
              <a:gd name="connsiteX40" fmla="*/ 48876 w 239544"/>
              <a:gd name="connsiteY40" fmla="*/ 34 h 731646"/>
              <a:gd name="connsiteX41" fmla="*/ 48851 w 239544"/>
              <a:gd name="connsiteY41" fmla="*/ 0 h 731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239544" h="731646">
                <a:moveTo>
                  <a:pt x="48851" y="0"/>
                </a:moveTo>
                <a:lnTo>
                  <a:pt x="239544" y="0"/>
                </a:lnTo>
                <a:lnTo>
                  <a:pt x="239494" y="34"/>
                </a:lnTo>
                <a:lnTo>
                  <a:pt x="219943" y="13336"/>
                </a:lnTo>
                <a:lnTo>
                  <a:pt x="190617" y="39940"/>
                </a:lnTo>
                <a:lnTo>
                  <a:pt x="180842" y="39940"/>
                </a:lnTo>
                <a:lnTo>
                  <a:pt x="180842" y="53242"/>
                </a:lnTo>
                <a:lnTo>
                  <a:pt x="171067" y="79846"/>
                </a:lnTo>
                <a:lnTo>
                  <a:pt x="161292" y="93148"/>
                </a:lnTo>
                <a:lnTo>
                  <a:pt x="151516" y="119752"/>
                </a:lnTo>
                <a:lnTo>
                  <a:pt x="141741" y="159658"/>
                </a:lnTo>
                <a:lnTo>
                  <a:pt x="131966" y="192913"/>
                </a:lnTo>
                <a:lnTo>
                  <a:pt x="131966" y="232819"/>
                </a:lnTo>
                <a:lnTo>
                  <a:pt x="122191" y="272726"/>
                </a:lnTo>
                <a:lnTo>
                  <a:pt x="112415" y="325934"/>
                </a:lnTo>
                <a:lnTo>
                  <a:pt x="102640" y="379142"/>
                </a:lnTo>
                <a:lnTo>
                  <a:pt x="83090" y="445652"/>
                </a:lnTo>
                <a:lnTo>
                  <a:pt x="73314" y="512162"/>
                </a:lnTo>
                <a:lnTo>
                  <a:pt x="68427" y="572022"/>
                </a:lnTo>
                <a:lnTo>
                  <a:pt x="58652" y="651834"/>
                </a:lnTo>
                <a:lnTo>
                  <a:pt x="48876" y="731646"/>
                </a:lnTo>
                <a:lnTo>
                  <a:pt x="0" y="731646"/>
                </a:lnTo>
                <a:lnTo>
                  <a:pt x="0" y="651834"/>
                </a:lnTo>
                <a:lnTo>
                  <a:pt x="9775" y="585324"/>
                </a:lnTo>
                <a:lnTo>
                  <a:pt x="19551" y="525464"/>
                </a:lnTo>
                <a:lnTo>
                  <a:pt x="29326" y="458954"/>
                </a:lnTo>
                <a:lnTo>
                  <a:pt x="29326" y="392444"/>
                </a:lnTo>
                <a:lnTo>
                  <a:pt x="39101" y="339236"/>
                </a:lnTo>
                <a:lnTo>
                  <a:pt x="39101" y="286028"/>
                </a:lnTo>
                <a:lnTo>
                  <a:pt x="48876" y="246121"/>
                </a:lnTo>
                <a:lnTo>
                  <a:pt x="48876" y="206215"/>
                </a:lnTo>
                <a:lnTo>
                  <a:pt x="48876" y="172960"/>
                </a:lnTo>
                <a:lnTo>
                  <a:pt x="58652" y="146356"/>
                </a:lnTo>
                <a:lnTo>
                  <a:pt x="58652" y="119752"/>
                </a:lnTo>
                <a:lnTo>
                  <a:pt x="58652" y="93148"/>
                </a:lnTo>
                <a:lnTo>
                  <a:pt x="58652" y="79846"/>
                </a:lnTo>
                <a:lnTo>
                  <a:pt x="58652" y="66544"/>
                </a:lnTo>
                <a:lnTo>
                  <a:pt x="58652" y="53242"/>
                </a:lnTo>
                <a:lnTo>
                  <a:pt x="58652" y="39940"/>
                </a:lnTo>
                <a:lnTo>
                  <a:pt x="58652" y="13336"/>
                </a:lnTo>
                <a:lnTo>
                  <a:pt x="48876" y="34"/>
                </a:lnTo>
                <a:lnTo>
                  <a:pt x="4885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3EFBB8EE-0B15-487E-AC38-A7931B1F0BEE}"/>
              </a:ext>
            </a:extLst>
          </p:cNvPr>
          <p:cNvSpPr/>
          <p:nvPr/>
        </p:nvSpPr>
        <p:spPr>
          <a:xfrm>
            <a:off x="2641258" y="2740038"/>
            <a:ext cx="337186" cy="410525"/>
          </a:xfrm>
          <a:custGeom>
            <a:avLst/>
            <a:gdLst>
              <a:gd name="connsiteX0" fmla="*/ 39012 w 337186"/>
              <a:gd name="connsiteY0" fmla="*/ 0 h 410525"/>
              <a:gd name="connsiteX1" fmla="*/ 58518 w 337186"/>
              <a:gd name="connsiteY1" fmla="*/ 0 h 410525"/>
              <a:gd name="connsiteX2" fmla="*/ 87777 w 337186"/>
              <a:gd name="connsiteY2" fmla="*/ 0 h 410525"/>
              <a:gd name="connsiteX3" fmla="*/ 117035 w 337186"/>
              <a:gd name="connsiteY3" fmla="*/ 13460 h 410525"/>
              <a:gd name="connsiteX4" fmla="*/ 156047 w 337186"/>
              <a:gd name="connsiteY4" fmla="*/ 13460 h 410525"/>
              <a:gd name="connsiteX5" fmla="*/ 185306 w 337186"/>
              <a:gd name="connsiteY5" fmla="*/ 13460 h 410525"/>
              <a:gd name="connsiteX6" fmla="*/ 219441 w 337186"/>
              <a:gd name="connsiteY6" fmla="*/ 26920 h 410525"/>
              <a:gd name="connsiteX7" fmla="*/ 248700 w 337186"/>
              <a:gd name="connsiteY7" fmla="*/ 26920 h 410525"/>
              <a:gd name="connsiteX8" fmla="*/ 268206 w 337186"/>
              <a:gd name="connsiteY8" fmla="*/ 26920 h 410525"/>
              <a:gd name="connsiteX9" fmla="*/ 287712 w 337186"/>
              <a:gd name="connsiteY9" fmla="*/ 26920 h 410525"/>
              <a:gd name="connsiteX10" fmla="*/ 307218 w 337186"/>
              <a:gd name="connsiteY10" fmla="*/ 26920 h 410525"/>
              <a:gd name="connsiteX11" fmla="*/ 316970 w 337186"/>
              <a:gd name="connsiteY11" fmla="*/ 26920 h 410525"/>
              <a:gd name="connsiteX12" fmla="*/ 326723 w 337186"/>
              <a:gd name="connsiteY12" fmla="*/ 26920 h 410525"/>
              <a:gd name="connsiteX13" fmla="*/ 336476 w 337186"/>
              <a:gd name="connsiteY13" fmla="*/ 13460 h 410525"/>
              <a:gd name="connsiteX14" fmla="*/ 337186 w 337186"/>
              <a:gd name="connsiteY14" fmla="*/ 10520 h 410525"/>
              <a:gd name="connsiteX15" fmla="*/ 337186 w 337186"/>
              <a:gd name="connsiteY15" fmla="*/ 410525 h 410525"/>
              <a:gd name="connsiteX16" fmla="*/ 336476 w 337186"/>
              <a:gd name="connsiteY16" fmla="*/ 410525 h 410525"/>
              <a:gd name="connsiteX17" fmla="*/ 307218 w 337186"/>
              <a:gd name="connsiteY17" fmla="*/ 383605 h 410525"/>
              <a:gd name="connsiteX18" fmla="*/ 287712 w 337186"/>
              <a:gd name="connsiteY18" fmla="*/ 356686 h 410525"/>
              <a:gd name="connsiteX19" fmla="*/ 268206 w 337186"/>
              <a:gd name="connsiteY19" fmla="*/ 316306 h 410525"/>
              <a:gd name="connsiteX20" fmla="*/ 258453 w 337186"/>
              <a:gd name="connsiteY20" fmla="*/ 302846 h 410525"/>
              <a:gd name="connsiteX21" fmla="*/ 248700 w 337186"/>
              <a:gd name="connsiteY21" fmla="*/ 282657 h 410525"/>
              <a:gd name="connsiteX22" fmla="*/ 229194 w 337186"/>
              <a:gd name="connsiteY22" fmla="*/ 269197 h 410525"/>
              <a:gd name="connsiteX23" fmla="*/ 209688 w 337186"/>
              <a:gd name="connsiteY23" fmla="*/ 242277 h 410525"/>
              <a:gd name="connsiteX24" fmla="*/ 195059 w 337186"/>
              <a:gd name="connsiteY24" fmla="*/ 228817 h 410525"/>
              <a:gd name="connsiteX25" fmla="*/ 175553 w 337186"/>
              <a:gd name="connsiteY25" fmla="*/ 201898 h 410525"/>
              <a:gd name="connsiteX26" fmla="*/ 117035 w 337186"/>
              <a:gd name="connsiteY26" fmla="*/ 174978 h 410525"/>
              <a:gd name="connsiteX27" fmla="*/ 87777 w 337186"/>
              <a:gd name="connsiteY27" fmla="*/ 148058 h 410525"/>
              <a:gd name="connsiteX28" fmla="*/ 58518 w 337186"/>
              <a:gd name="connsiteY28" fmla="*/ 134598 h 410525"/>
              <a:gd name="connsiteX29" fmla="*/ 39012 w 337186"/>
              <a:gd name="connsiteY29" fmla="*/ 107679 h 410525"/>
              <a:gd name="connsiteX30" fmla="*/ 19506 w 337186"/>
              <a:gd name="connsiteY30" fmla="*/ 94219 h 410525"/>
              <a:gd name="connsiteX31" fmla="*/ 9753 w 337186"/>
              <a:gd name="connsiteY31" fmla="*/ 80759 h 410525"/>
              <a:gd name="connsiteX32" fmla="*/ 0 w 337186"/>
              <a:gd name="connsiteY32" fmla="*/ 67299 h 410525"/>
              <a:gd name="connsiteX33" fmla="*/ 0 w 337186"/>
              <a:gd name="connsiteY33" fmla="*/ 40379 h 410525"/>
              <a:gd name="connsiteX34" fmla="*/ 0 w 337186"/>
              <a:gd name="connsiteY34" fmla="*/ 26920 h 410525"/>
              <a:gd name="connsiteX35" fmla="*/ 9753 w 337186"/>
              <a:gd name="connsiteY35" fmla="*/ 13460 h 410525"/>
              <a:gd name="connsiteX36" fmla="*/ 19506 w 337186"/>
              <a:gd name="connsiteY36" fmla="*/ 13460 h 410525"/>
              <a:gd name="connsiteX37" fmla="*/ 39012 w 337186"/>
              <a:gd name="connsiteY37" fmla="*/ 0 h 410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37186" h="410525">
                <a:moveTo>
                  <a:pt x="39012" y="0"/>
                </a:moveTo>
                <a:lnTo>
                  <a:pt x="58518" y="0"/>
                </a:lnTo>
                <a:lnTo>
                  <a:pt x="87777" y="0"/>
                </a:lnTo>
                <a:lnTo>
                  <a:pt x="117035" y="13460"/>
                </a:lnTo>
                <a:lnTo>
                  <a:pt x="156047" y="13460"/>
                </a:lnTo>
                <a:lnTo>
                  <a:pt x="185306" y="13460"/>
                </a:lnTo>
                <a:lnTo>
                  <a:pt x="219441" y="26920"/>
                </a:lnTo>
                <a:lnTo>
                  <a:pt x="248700" y="26920"/>
                </a:lnTo>
                <a:lnTo>
                  <a:pt x="268206" y="26920"/>
                </a:lnTo>
                <a:lnTo>
                  <a:pt x="287712" y="26920"/>
                </a:lnTo>
                <a:lnTo>
                  <a:pt x="307218" y="26920"/>
                </a:lnTo>
                <a:lnTo>
                  <a:pt x="316970" y="26920"/>
                </a:lnTo>
                <a:lnTo>
                  <a:pt x="326723" y="26920"/>
                </a:lnTo>
                <a:lnTo>
                  <a:pt x="336476" y="13460"/>
                </a:lnTo>
                <a:lnTo>
                  <a:pt x="337186" y="10520"/>
                </a:lnTo>
                <a:lnTo>
                  <a:pt x="337186" y="410525"/>
                </a:lnTo>
                <a:lnTo>
                  <a:pt x="336476" y="410525"/>
                </a:lnTo>
                <a:lnTo>
                  <a:pt x="307218" y="383605"/>
                </a:lnTo>
                <a:lnTo>
                  <a:pt x="287712" y="356686"/>
                </a:lnTo>
                <a:lnTo>
                  <a:pt x="268206" y="316306"/>
                </a:lnTo>
                <a:lnTo>
                  <a:pt x="258453" y="302846"/>
                </a:lnTo>
                <a:lnTo>
                  <a:pt x="248700" y="282657"/>
                </a:lnTo>
                <a:lnTo>
                  <a:pt x="229194" y="269197"/>
                </a:lnTo>
                <a:lnTo>
                  <a:pt x="209688" y="242277"/>
                </a:lnTo>
                <a:lnTo>
                  <a:pt x="195059" y="228817"/>
                </a:lnTo>
                <a:lnTo>
                  <a:pt x="175553" y="201898"/>
                </a:lnTo>
                <a:lnTo>
                  <a:pt x="117035" y="174978"/>
                </a:lnTo>
                <a:lnTo>
                  <a:pt x="87777" y="148058"/>
                </a:lnTo>
                <a:lnTo>
                  <a:pt x="58518" y="134598"/>
                </a:lnTo>
                <a:lnTo>
                  <a:pt x="39012" y="107679"/>
                </a:lnTo>
                <a:lnTo>
                  <a:pt x="19506" y="94219"/>
                </a:lnTo>
                <a:lnTo>
                  <a:pt x="9753" y="80759"/>
                </a:lnTo>
                <a:lnTo>
                  <a:pt x="0" y="67299"/>
                </a:lnTo>
                <a:lnTo>
                  <a:pt x="0" y="40379"/>
                </a:lnTo>
                <a:lnTo>
                  <a:pt x="0" y="26920"/>
                </a:lnTo>
                <a:lnTo>
                  <a:pt x="9753" y="13460"/>
                </a:lnTo>
                <a:lnTo>
                  <a:pt x="19506" y="13460"/>
                </a:lnTo>
                <a:lnTo>
                  <a:pt x="3901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85416CA3-4D97-4544-B698-91CA03AD6B86}"/>
              </a:ext>
            </a:extLst>
          </p:cNvPr>
          <p:cNvSpPr/>
          <p:nvPr/>
        </p:nvSpPr>
        <p:spPr>
          <a:xfrm>
            <a:off x="2448013" y="4169081"/>
            <a:ext cx="768886" cy="1246467"/>
          </a:xfrm>
          <a:custGeom>
            <a:avLst/>
            <a:gdLst>
              <a:gd name="connsiteX0" fmla="*/ 505976 w 768886"/>
              <a:gd name="connsiteY0" fmla="*/ 0 h 1246467"/>
              <a:gd name="connsiteX1" fmla="*/ 545661 w 768886"/>
              <a:gd name="connsiteY1" fmla="*/ 0 h 1246467"/>
              <a:gd name="connsiteX2" fmla="*/ 585345 w 768886"/>
              <a:gd name="connsiteY2" fmla="*/ 13549 h 1246467"/>
              <a:gd name="connsiteX3" fmla="*/ 625030 w 768886"/>
              <a:gd name="connsiteY3" fmla="*/ 40646 h 1246467"/>
              <a:gd name="connsiteX4" fmla="*/ 664714 w 768886"/>
              <a:gd name="connsiteY4" fmla="*/ 67743 h 1246467"/>
              <a:gd name="connsiteX5" fmla="*/ 689517 w 768886"/>
              <a:gd name="connsiteY5" fmla="*/ 94840 h 1246467"/>
              <a:gd name="connsiteX6" fmla="*/ 709359 w 768886"/>
              <a:gd name="connsiteY6" fmla="*/ 108389 h 1246467"/>
              <a:gd name="connsiteX7" fmla="*/ 729201 w 768886"/>
              <a:gd name="connsiteY7" fmla="*/ 115163 h 1246467"/>
              <a:gd name="connsiteX8" fmla="*/ 739122 w 768886"/>
              <a:gd name="connsiteY8" fmla="*/ 128712 h 1246467"/>
              <a:gd name="connsiteX9" fmla="*/ 749044 w 768886"/>
              <a:gd name="connsiteY9" fmla="*/ 142260 h 1246467"/>
              <a:gd name="connsiteX10" fmla="*/ 758965 w 768886"/>
              <a:gd name="connsiteY10" fmla="*/ 155809 h 1246467"/>
              <a:gd name="connsiteX11" fmla="*/ 758965 w 768886"/>
              <a:gd name="connsiteY11" fmla="*/ 169357 h 1246467"/>
              <a:gd name="connsiteX12" fmla="*/ 768886 w 768886"/>
              <a:gd name="connsiteY12" fmla="*/ 182906 h 1246467"/>
              <a:gd name="connsiteX13" fmla="*/ 758965 w 768886"/>
              <a:gd name="connsiteY13" fmla="*/ 210003 h 1246467"/>
              <a:gd name="connsiteX14" fmla="*/ 758965 w 768886"/>
              <a:gd name="connsiteY14" fmla="*/ 237100 h 1246467"/>
              <a:gd name="connsiteX15" fmla="*/ 739122 w 768886"/>
              <a:gd name="connsiteY15" fmla="*/ 264197 h 1246467"/>
              <a:gd name="connsiteX16" fmla="*/ 719280 w 768886"/>
              <a:gd name="connsiteY16" fmla="*/ 304843 h 1246467"/>
              <a:gd name="connsiteX17" fmla="*/ 689517 w 768886"/>
              <a:gd name="connsiteY17" fmla="*/ 345488 h 1246467"/>
              <a:gd name="connsiteX18" fmla="*/ 654793 w 768886"/>
              <a:gd name="connsiteY18" fmla="*/ 413231 h 1246467"/>
              <a:gd name="connsiteX19" fmla="*/ 634951 w 768886"/>
              <a:gd name="connsiteY19" fmla="*/ 440328 h 1246467"/>
              <a:gd name="connsiteX20" fmla="*/ 605188 w 768886"/>
              <a:gd name="connsiteY20" fmla="*/ 474200 h 1246467"/>
              <a:gd name="connsiteX21" fmla="*/ 585345 w 768886"/>
              <a:gd name="connsiteY21" fmla="*/ 514845 h 1246467"/>
              <a:gd name="connsiteX22" fmla="*/ 555582 w 768886"/>
              <a:gd name="connsiteY22" fmla="*/ 555491 h 1246467"/>
              <a:gd name="connsiteX23" fmla="*/ 496055 w 768886"/>
              <a:gd name="connsiteY23" fmla="*/ 650331 h 1246467"/>
              <a:gd name="connsiteX24" fmla="*/ 446450 w 768886"/>
              <a:gd name="connsiteY24" fmla="*/ 731622 h 1246467"/>
              <a:gd name="connsiteX25" fmla="*/ 411726 w 768886"/>
              <a:gd name="connsiteY25" fmla="*/ 806139 h 1246467"/>
              <a:gd name="connsiteX26" fmla="*/ 362120 w 768886"/>
              <a:gd name="connsiteY26" fmla="*/ 873882 h 1246467"/>
              <a:gd name="connsiteX27" fmla="*/ 342278 w 768886"/>
              <a:gd name="connsiteY27" fmla="*/ 900979 h 1246467"/>
              <a:gd name="connsiteX28" fmla="*/ 332357 w 768886"/>
              <a:gd name="connsiteY28" fmla="*/ 928076 h 1246467"/>
              <a:gd name="connsiteX29" fmla="*/ 312515 w 768886"/>
              <a:gd name="connsiteY29" fmla="*/ 941625 h 1246467"/>
              <a:gd name="connsiteX30" fmla="*/ 302594 w 768886"/>
              <a:gd name="connsiteY30" fmla="*/ 955173 h 1246467"/>
              <a:gd name="connsiteX31" fmla="*/ 292673 w 768886"/>
              <a:gd name="connsiteY31" fmla="*/ 968722 h 1246467"/>
              <a:gd name="connsiteX32" fmla="*/ 282752 w 768886"/>
              <a:gd name="connsiteY32" fmla="*/ 982270 h 1246467"/>
              <a:gd name="connsiteX33" fmla="*/ 292673 w 768886"/>
              <a:gd name="connsiteY33" fmla="*/ 982270 h 1246467"/>
              <a:gd name="connsiteX34" fmla="*/ 313858 w 768886"/>
              <a:gd name="connsiteY34" fmla="*/ 982270 h 1246467"/>
              <a:gd name="connsiteX35" fmla="*/ 147010 w 768886"/>
              <a:gd name="connsiteY35" fmla="*/ 1246467 h 1246467"/>
              <a:gd name="connsiteX36" fmla="*/ 119053 w 768886"/>
              <a:gd name="connsiteY36" fmla="*/ 1246467 h 1246467"/>
              <a:gd name="connsiteX37" fmla="*/ 99211 w 768886"/>
              <a:gd name="connsiteY37" fmla="*/ 1232919 h 1246467"/>
              <a:gd name="connsiteX38" fmla="*/ 79369 w 768886"/>
              <a:gd name="connsiteY38" fmla="*/ 1205822 h 1246467"/>
              <a:gd name="connsiteX39" fmla="*/ 49606 w 768886"/>
              <a:gd name="connsiteY39" fmla="*/ 1165176 h 1246467"/>
              <a:gd name="connsiteX40" fmla="*/ 29763 w 768886"/>
              <a:gd name="connsiteY40" fmla="*/ 1138079 h 1246467"/>
              <a:gd name="connsiteX41" fmla="*/ 9921 w 768886"/>
              <a:gd name="connsiteY41" fmla="*/ 1117756 h 1246467"/>
              <a:gd name="connsiteX42" fmla="*/ 0 w 768886"/>
              <a:gd name="connsiteY42" fmla="*/ 1090659 h 1246467"/>
              <a:gd name="connsiteX43" fmla="*/ 0 w 768886"/>
              <a:gd name="connsiteY43" fmla="*/ 1063562 h 1246467"/>
              <a:gd name="connsiteX44" fmla="*/ 0 w 768886"/>
              <a:gd name="connsiteY44" fmla="*/ 1050013 h 1246467"/>
              <a:gd name="connsiteX45" fmla="*/ 9921 w 768886"/>
              <a:gd name="connsiteY45" fmla="*/ 1036465 h 1246467"/>
              <a:gd name="connsiteX46" fmla="*/ 29763 w 768886"/>
              <a:gd name="connsiteY46" fmla="*/ 1022916 h 1246467"/>
              <a:gd name="connsiteX47" fmla="*/ 49606 w 768886"/>
              <a:gd name="connsiteY47" fmla="*/ 1009368 h 1246467"/>
              <a:gd name="connsiteX48" fmla="*/ 69448 w 768886"/>
              <a:gd name="connsiteY48" fmla="*/ 995819 h 1246467"/>
              <a:gd name="connsiteX49" fmla="*/ 79369 w 768886"/>
              <a:gd name="connsiteY49" fmla="*/ 995819 h 1246467"/>
              <a:gd name="connsiteX50" fmla="*/ 89290 w 768886"/>
              <a:gd name="connsiteY50" fmla="*/ 968722 h 1246467"/>
              <a:gd name="connsiteX51" fmla="*/ 109132 w 768886"/>
              <a:gd name="connsiteY51" fmla="*/ 955173 h 1246467"/>
              <a:gd name="connsiteX52" fmla="*/ 138896 w 768886"/>
              <a:gd name="connsiteY52" fmla="*/ 914528 h 1246467"/>
              <a:gd name="connsiteX53" fmla="*/ 178580 w 768886"/>
              <a:gd name="connsiteY53" fmla="*/ 860333 h 1246467"/>
              <a:gd name="connsiteX54" fmla="*/ 213304 w 768886"/>
              <a:gd name="connsiteY54" fmla="*/ 792591 h 1246467"/>
              <a:gd name="connsiteX55" fmla="*/ 252988 w 768886"/>
              <a:gd name="connsiteY55" fmla="*/ 718074 h 1246467"/>
              <a:gd name="connsiteX56" fmla="*/ 292673 w 768886"/>
              <a:gd name="connsiteY56" fmla="*/ 623234 h 1246467"/>
              <a:gd name="connsiteX57" fmla="*/ 322436 w 768886"/>
              <a:gd name="connsiteY57" fmla="*/ 582588 h 1246467"/>
              <a:gd name="connsiteX58" fmla="*/ 342278 w 768886"/>
              <a:gd name="connsiteY58" fmla="*/ 528394 h 1246467"/>
              <a:gd name="connsiteX59" fmla="*/ 372042 w 768886"/>
              <a:gd name="connsiteY59" fmla="*/ 474200 h 1246467"/>
              <a:gd name="connsiteX60" fmla="*/ 391884 w 768886"/>
              <a:gd name="connsiteY60" fmla="*/ 426780 h 1246467"/>
              <a:gd name="connsiteX61" fmla="*/ 411726 w 768886"/>
              <a:gd name="connsiteY61" fmla="*/ 386134 h 1246467"/>
              <a:gd name="connsiteX62" fmla="*/ 431568 w 768886"/>
              <a:gd name="connsiteY62" fmla="*/ 345488 h 1246467"/>
              <a:gd name="connsiteX63" fmla="*/ 436529 w 768886"/>
              <a:gd name="connsiteY63" fmla="*/ 304843 h 1246467"/>
              <a:gd name="connsiteX64" fmla="*/ 456371 w 768886"/>
              <a:gd name="connsiteY64" fmla="*/ 277746 h 1246467"/>
              <a:gd name="connsiteX65" fmla="*/ 466292 w 768886"/>
              <a:gd name="connsiteY65" fmla="*/ 250648 h 1246467"/>
              <a:gd name="connsiteX66" fmla="*/ 476213 w 768886"/>
              <a:gd name="connsiteY66" fmla="*/ 223551 h 1246467"/>
              <a:gd name="connsiteX67" fmla="*/ 486134 w 768886"/>
              <a:gd name="connsiteY67" fmla="*/ 182906 h 1246467"/>
              <a:gd name="connsiteX68" fmla="*/ 496055 w 768886"/>
              <a:gd name="connsiteY68" fmla="*/ 142260 h 1246467"/>
              <a:gd name="connsiteX69" fmla="*/ 486134 w 768886"/>
              <a:gd name="connsiteY69" fmla="*/ 108389 h 1246467"/>
              <a:gd name="connsiteX70" fmla="*/ 476213 w 768886"/>
              <a:gd name="connsiteY70" fmla="*/ 81292 h 1246467"/>
              <a:gd name="connsiteX71" fmla="*/ 466292 w 768886"/>
              <a:gd name="connsiteY71" fmla="*/ 67743 h 1246467"/>
              <a:gd name="connsiteX72" fmla="*/ 466292 w 768886"/>
              <a:gd name="connsiteY72" fmla="*/ 54194 h 1246467"/>
              <a:gd name="connsiteX73" fmla="*/ 466292 w 768886"/>
              <a:gd name="connsiteY73" fmla="*/ 40646 h 1246467"/>
              <a:gd name="connsiteX74" fmla="*/ 476213 w 768886"/>
              <a:gd name="connsiteY74" fmla="*/ 27097 h 1246467"/>
              <a:gd name="connsiteX75" fmla="*/ 486134 w 768886"/>
              <a:gd name="connsiteY75" fmla="*/ 13549 h 1246467"/>
              <a:gd name="connsiteX76" fmla="*/ 496055 w 768886"/>
              <a:gd name="connsiteY76" fmla="*/ 13549 h 1246467"/>
              <a:gd name="connsiteX77" fmla="*/ 505976 w 768886"/>
              <a:gd name="connsiteY77" fmla="*/ 0 h 1246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768886" h="1246467">
                <a:moveTo>
                  <a:pt x="505976" y="0"/>
                </a:moveTo>
                <a:lnTo>
                  <a:pt x="545661" y="0"/>
                </a:lnTo>
                <a:lnTo>
                  <a:pt x="585345" y="13549"/>
                </a:lnTo>
                <a:lnTo>
                  <a:pt x="625030" y="40646"/>
                </a:lnTo>
                <a:lnTo>
                  <a:pt x="664714" y="67743"/>
                </a:lnTo>
                <a:lnTo>
                  <a:pt x="689517" y="94840"/>
                </a:lnTo>
                <a:lnTo>
                  <a:pt x="709359" y="108389"/>
                </a:lnTo>
                <a:lnTo>
                  <a:pt x="729201" y="115163"/>
                </a:lnTo>
                <a:lnTo>
                  <a:pt x="739122" y="128712"/>
                </a:lnTo>
                <a:lnTo>
                  <a:pt x="749044" y="142260"/>
                </a:lnTo>
                <a:lnTo>
                  <a:pt x="758965" y="155809"/>
                </a:lnTo>
                <a:lnTo>
                  <a:pt x="758965" y="169357"/>
                </a:lnTo>
                <a:lnTo>
                  <a:pt x="768886" y="182906"/>
                </a:lnTo>
                <a:lnTo>
                  <a:pt x="758965" y="210003"/>
                </a:lnTo>
                <a:lnTo>
                  <a:pt x="758965" y="237100"/>
                </a:lnTo>
                <a:lnTo>
                  <a:pt x="739122" y="264197"/>
                </a:lnTo>
                <a:lnTo>
                  <a:pt x="719280" y="304843"/>
                </a:lnTo>
                <a:lnTo>
                  <a:pt x="689517" y="345488"/>
                </a:lnTo>
                <a:lnTo>
                  <a:pt x="654793" y="413231"/>
                </a:lnTo>
                <a:lnTo>
                  <a:pt x="634951" y="440328"/>
                </a:lnTo>
                <a:lnTo>
                  <a:pt x="605188" y="474200"/>
                </a:lnTo>
                <a:lnTo>
                  <a:pt x="585345" y="514845"/>
                </a:lnTo>
                <a:lnTo>
                  <a:pt x="555582" y="555491"/>
                </a:lnTo>
                <a:lnTo>
                  <a:pt x="496055" y="650331"/>
                </a:lnTo>
                <a:lnTo>
                  <a:pt x="446450" y="731622"/>
                </a:lnTo>
                <a:lnTo>
                  <a:pt x="411726" y="806139"/>
                </a:lnTo>
                <a:lnTo>
                  <a:pt x="362120" y="873882"/>
                </a:lnTo>
                <a:lnTo>
                  <a:pt x="342278" y="900979"/>
                </a:lnTo>
                <a:lnTo>
                  <a:pt x="332357" y="928076"/>
                </a:lnTo>
                <a:lnTo>
                  <a:pt x="312515" y="941625"/>
                </a:lnTo>
                <a:lnTo>
                  <a:pt x="302594" y="955173"/>
                </a:lnTo>
                <a:lnTo>
                  <a:pt x="292673" y="968722"/>
                </a:lnTo>
                <a:lnTo>
                  <a:pt x="282752" y="982270"/>
                </a:lnTo>
                <a:lnTo>
                  <a:pt x="292673" y="982270"/>
                </a:lnTo>
                <a:lnTo>
                  <a:pt x="313858" y="982270"/>
                </a:lnTo>
                <a:lnTo>
                  <a:pt x="147010" y="1246467"/>
                </a:lnTo>
                <a:lnTo>
                  <a:pt x="119053" y="1246467"/>
                </a:lnTo>
                <a:lnTo>
                  <a:pt x="99211" y="1232919"/>
                </a:lnTo>
                <a:lnTo>
                  <a:pt x="79369" y="1205822"/>
                </a:lnTo>
                <a:lnTo>
                  <a:pt x="49606" y="1165176"/>
                </a:lnTo>
                <a:lnTo>
                  <a:pt x="29763" y="1138079"/>
                </a:lnTo>
                <a:lnTo>
                  <a:pt x="9921" y="1117756"/>
                </a:lnTo>
                <a:lnTo>
                  <a:pt x="0" y="1090659"/>
                </a:lnTo>
                <a:lnTo>
                  <a:pt x="0" y="1063562"/>
                </a:lnTo>
                <a:lnTo>
                  <a:pt x="0" y="1050013"/>
                </a:lnTo>
                <a:lnTo>
                  <a:pt x="9921" y="1036465"/>
                </a:lnTo>
                <a:lnTo>
                  <a:pt x="29763" y="1022916"/>
                </a:lnTo>
                <a:lnTo>
                  <a:pt x="49606" y="1009368"/>
                </a:lnTo>
                <a:lnTo>
                  <a:pt x="69448" y="995819"/>
                </a:lnTo>
                <a:lnTo>
                  <a:pt x="79369" y="995819"/>
                </a:lnTo>
                <a:lnTo>
                  <a:pt x="89290" y="968722"/>
                </a:lnTo>
                <a:lnTo>
                  <a:pt x="109132" y="955173"/>
                </a:lnTo>
                <a:lnTo>
                  <a:pt x="138896" y="914528"/>
                </a:lnTo>
                <a:lnTo>
                  <a:pt x="178580" y="860333"/>
                </a:lnTo>
                <a:lnTo>
                  <a:pt x="213304" y="792591"/>
                </a:lnTo>
                <a:lnTo>
                  <a:pt x="252988" y="718074"/>
                </a:lnTo>
                <a:lnTo>
                  <a:pt x="292673" y="623234"/>
                </a:lnTo>
                <a:lnTo>
                  <a:pt x="322436" y="582588"/>
                </a:lnTo>
                <a:lnTo>
                  <a:pt x="342278" y="528394"/>
                </a:lnTo>
                <a:lnTo>
                  <a:pt x="372042" y="474200"/>
                </a:lnTo>
                <a:lnTo>
                  <a:pt x="391884" y="426780"/>
                </a:lnTo>
                <a:lnTo>
                  <a:pt x="411726" y="386134"/>
                </a:lnTo>
                <a:lnTo>
                  <a:pt x="431568" y="345488"/>
                </a:lnTo>
                <a:lnTo>
                  <a:pt x="436529" y="304843"/>
                </a:lnTo>
                <a:lnTo>
                  <a:pt x="456371" y="277746"/>
                </a:lnTo>
                <a:lnTo>
                  <a:pt x="466292" y="250648"/>
                </a:lnTo>
                <a:lnTo>
                  <a:pt x="476213" y="223551"/>
                </a:lnTo>
                <a:lnTo>
                  <a:pt x="486134" y="182906"/>
                </a:lnTo>
                <a:lnTo>
                  <a:pt x="496055" y="142260"/>
                </a:lnTo>
                <a:lnTo>
                  <a:pt x="486134" y="108389"/>
                </a:lnTo>
                <a:lnTo>
                  <a:pt x="476213" y="81292"/>
                </a:lnTo>
                <a:lnTo>
                  <a:pt x="466292" y="67743"/>
                </a:lnTo>
                <a:lnTo>
                  <a:pt x="466292" y="54194"/>
                </a:lnTo>
                <a:lnTo>
                  <a:pt x="466292" y="40646"/>
                </a:lnTo>
                <a:lnTo>
                  <a:pt x="476213" y="27097"/>
                </a:lnTo>
                <a:lnTo>
                  <a:pt x="486134" y="13549"/>
                </a:lnTo>
                <a:lnTo>
                  <a:pt x="496055" y="13549"/>
                </a:lnTo>
                <a:lnTo>
                  <a:pt x="50597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ED3D1D35-B617-41E6-94EE-42876FD8D443}"/>
              </a:ext>
            </a:extLst>
          </p:cNvPr>
          <p:cNvSpPr/>
          <p:nvPr/>
        </p:nvSpPr>
        <p:spPr>
          <a:xfrm>
            <a:off x="5649358" y="5115256"/>
            <a:ext cx="217069" cy="279935"/>
          </a:xfrm>
          <a:custGeom>
            <a:avLst/>
            <a:gdLst>
              <a:gd name="connsiteX0" fmla="*/ 170414 w 217069"/>
              <a:gd name="connsiteY0" fmla="*/ 0 h 279935"/>
              <a:gd name="connsiteX1" fmla="*/ 188515 w 217069"/>
              <a:gd name="connsiteY1" fmla="*/ 12409 h 279935"/>
              <a:gd name="connsiteX2" fmla="*/ 198033 w 217069"/>
              <a:gd name="connsiteY2" fmla="*/ 12409 h 279935"/>
              <a:gd name="connsiteX3" fmla="*/ 207551 w 217069"/>
              <a:gd name="connsiteY3" fmla="*/ 12409 h 279935"/>
              <a:gd name="connsiteX4" fmla="*/ 217069 w 217069"/>
              <a:gd name="connsiteY4" fmla="*/ 25459 h 279935"/>
              <a:gd name="connsiteX5" fmla="*/ 217069 w 217069"/>
              <a:gd name="connsiteY5" fmla="*/ 38510 h 279935"/>
              <a:gd name="connsiteX6" fmla="*/ 207551 w 217069"/>
              <a:gd name="connsiteY6" fmla="*/ 51560 h 279935"/>
              <a:gd name="connsiteX7" fmla="*/ 188515 w 217069"/>
              <a:gd name="connsiteY7" fmla="*/ 51560 h 279935"/>
              <a:gd name="connsiteX8" fmla="*/ 169479 w 217069"/>
              <a:gd name="connsiteY8" fmla="*/ 51560 h 279935"/>
              <a:gd name="connsiteX9" fmla="*/ 150444 w 217069"/>
              <a:gd name="connsiteY9" fmla="*/ 64610 h 279935"/>
              <a:gd name="connsiteX10" fmla="*/ 140926 w 217069"/>
              <a:gd name="connsiteY10" fmla="*/ 77660 h 279935"/>
              <a:gd name="connsiteX11" fmla="*/ 121890 w 217069"/>
              <a:gd name="connsiteY11" fmla="*/ 90710 h 279935"/>
              <a:gd name="connsiteX12" fmla="*/ 102854 w 217069"/>
              <a:gd name="connsiteY12" fmla="*/ 116810 h 279935"/>
              <a:gd name="connsiteX13" fmla="*/ 83818 w 217069"/>
              <a:gd name="connsiteY13" fmla="*/ 155960 h 279935"/>
              <a:gd name="connsiteX14" fmla="*/ 64782 w 217069"/>
              <a:gd name="connsiteY14" fmla="*/ 195110 h 279935"/>
              <a:gd name="connsiteX15" fmla="*/ 45746 w 217069"/>
              <a:gd name="connsiteY15" fmla="*/ 227735 h 279935"/>
              <a:gd name="connsiteX16" fmla="*/ 31469 w 217069"/>
              <a:gd name="connsiteY16" fmla="*/ 279935 h 279935"/>
              <a:gd name="connsiteX17" fmla="*/ 21951 w 217069"/>
              <a:gd name="connsiteY17" fmla="*/ 279935 h 279935"/>
              <a:gd name="connsiteX18" fmla="*/ 21951 w 217069"/>
              <a:gd name="connsiteY18" fmla="*/ 227735 h 279935"/>
              <a:gd name="connsiteX19" fmla="*/ 21951 w 217069"/>
              <a:gd name="connsiteY19" fmla="*/ 195110 h 279935"/>
              <a:gd name="connsiteX20" fmla="*/ 31469 w 217069"/>
              <a:gd name="connsiteY20" fmla="*/ 169010 h 279935"/>
              <a:gd name="connsiteX21" fmla="*/ 31469 w 217069"/>
              <a:gd name="connsiteY21" fmla="*/ 129860 h 279935"/>
              <a:gd name="connsiteX22" fmla="*/ 31469 w 217069"/>
              <a:gd name="connsiteY22" fmla="*/ 103760 h 279935"/>
              <a:gd name="connsiteX23" fmla="*/ 21951 w 217069"/>
              <a:gd name="connsiteY23" fmla="*/ 90710 h 279935"/>
              <a:gd name="connsiteX24" fmla="*/ 21951 w 217069"/>
              <a:gd name="connsiteY24" fmla="*/ 64610 h 279935"/>
              <a:gd name="connsiteX25" fmla="*/ 21951 w 217069"/>
              <a:gd name="connsiteY25" fmla="*/ 51560 h 279935"/>
              <a:gd name="connsiteX26" fmla="*/ 2915 w 217069"/>
              <a:gd name="connsiteY26" fmla="*/ 38510 h 279935"/>
              <a:gd name="connsiteX27" fmla="*/ 0 w 217069"/>
              <a:gd name="connsiteY27" fmla="*/ 34512 h 279935"/>
              <a:gd name="connsiteX28" fmla="*/ 170414 w 217069"/>
              <a:gd name="connsiteY28" fmla="*/ 0 h 2799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17069" h="279935">
                <a:moveTo>
                  <a:pt x="170414" y="0"/>
                </a:moveTo>
                <a:lnTo>
                  <a:pt x="188515" y="12409"/>
                </a:lnTo>
                <a:lnTo>
                  <a:pt x="198033" y="12409"/>
                </a:lnTo>
                <a:lnTo>
                  <a:pt x="207551" y="12409"/>
                </a:lnTo>
                <a:lnTo>
                  <a:pt x="217069" y="25459"/>
                </a:lnTo>
                <a:lnTo>
                  <a:pt x="217069" y="38510"/>
                </a:lnTo>
                <a:lnTo>
                  <a:pt x="207551" y="51560"/>
                </a:lnTo>
                <a:lnTo>
                  <a:pt x="188515" y="51560"/>
                </a:lnTo>
                <a:lnTo>
                  <a:pt x="169479" y="51560"/>
                </a:lnTo>
                <a:lnTo>
                  <a:pt x="150444" y="64610"/>
                </a:lnTo>
                <a:lnTo>
                  <a:pt x="140926" y="77660"/>
                </a:lnTo>
                <a:lnTo>
                  <a:pt x="121890" y="90710"/>
                </a:lnTo>
                <a:lnTo>
                  <a:pt x="102854" y="116810"/>
                </a:lnTo>
                <a:lnTo>
                  <a:pt x="83818" y="155960"/>
                </a:lnTo>
                <a:lnTo>
                  <a:pt x="64782" y="195110"/>
                </a:lnTo>
                <a:lnTo>
                  <a:pt x="45746" y="227735"/>
                </a:lnTo>
                <a:lnTo>
                  <a:pt x="31469" y="279935"/>
                </a:lnTo>
                <a:lnTo>
                  <a:pt x="21951" y="279935"/>
                </a:lnTo>
                <a:lnTo>
                  <a:pt x="21951" y="227735"/>
                </a:lnTo>
                <a:lnTo>
                  <a:pt x="21951" y="195110"/>
                </a:lnTo>
                <a:lnTo>
                  <a:pt x="31469" y="169010"/>
                </a:lnTo>
                <a:lnTo>
                  <a:pt x="31469" y="129860"/>
                </a:lnTo>
                <a:lnTo>
                  <a:pt x="31469" y="103760"/>
                </a:lnTo>
                <a:lnTo>
                  <a:pt x="21951" y="90710"/>
                </a:lnTo>
                <a:lnTo>
                  <a:pt x="21951" y="64610"/>
                </a:lnTo>
                <a:lnTo>
                  <a:pt x="21951" y="51560"/>
                </a:lnTo>
                <a:lnTo>
                  <a:pt x="2915" y="38510"/>
                </a:lnTo>
                <a:lnTo>
                  <a:pt x="0" y="34512"/>
                </a:lnTo>
                <a:lnTo>
                  <a:pt x="17041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45F6F88F-74C6-4BE6-AA5C-CEC634E12661}"/>
              </a:ext>
            </a:extLst>
          </p:cNvPr>
          <p:cNvSpPr/>
          <p:nvPr/>
        </p:nvSpPr>
        <p:spPr>
          <a:xfrm>
            <a:off x="9348905" y="5319051"/>
            <a:ext cx="384795" cy="594908"/>
          </a:xfrm>
          <a:custGeom>
            <a:avLst/>
            <a:gdLst>
              <a:gd name="connsiteX0" fmla="*/ 206827 w 384795"/>
              <a:gd name="connsiteY0" fmla="*/ 0 h 594908"/>
              <a:gd name="connsiteX1" fmla="*/ 355936 w 384795"/>
              <a:gd name="connsiteY1" fmla="*/ 0 h 594908"/>
              <a:gd name="connsiteX2" fmla="*/ 365556 w 384795"/>
              <a:gd name="connsiteY2" fmla="*/ 25866 h 594908"/>
              <a:gd name="connsiteX3" fmla="*/ 375175 w 384795"/>
              <a:gd name="connsiteY3" fmla="*/ 51731 h 594908"/>
              <a:gd name="connsiteX4" fmla="*/ 375175 w 384795"/>
              <a:gd name="connsiteY4" fmla="*/ 77597 h 594908"/>
              <a:gd name="connsiteX5" fmla="*/ 384795 w 384795"/>
              <a:gd name="connsiteY5" fmla="*/ 103462 h 594908"/>
              <a:gd name="connsiteX6" fmla="*/ 375175 w 384795"/>
              <a:gd name="connsiteY6" fmla="*/ 129328 h 594908"/>
              <a:gd name="connsiteX7" fmla="*/ 375175 w 384795"/>
              <a:gd name="connsiteY7" fmla="*/ 155194 h 594908"/>
              <a:gd name="connsiteX8" fmla="*/ 365556 w 384795"/>
              <a:gd name="connsiteY8" fmla="*/ 181059 h 594908"/>
              <a:gd name="connsiteX9" fmla="*/ 355936 w 384795"/>
              <a:gd name="connsiteY9" fmla="*/ 193992 h 594908"/>
              <a:gd name="connsiteX10" fmla="*/ 336696 w 384795"/>
              <a:gd name="connsiteY10" fmla="*/ 239257 h 594908"/>
              <a:gd name="connsiteX11" fmla="*/ 327076 w 384795"/>
              <a:gd name="connsiteY11" fmla="*/ 265122 h 594908"/>
              <a:gd name="connsiteX12" fmla="*/ 317456 w 384795"/>
              <a:gd name="connsiteY12" fmla="*/ 290988 h 594908"/>
              <a:gd name="connsiteX13" fmla="*/ 327076 w 384795"/>
              <a:gd name="connsiteY13" fmla="*/ 290988 h 594908"/>
              <a:gd name="connsiteX14" fmla="*/ 327076 w 384795"/>
              <a:gd name="connsiteY14" fmla="*/ 303921 h 594908"/>
              <a:gd name="connsiteX15" fmla="*/ 332370 w 384795"/>
              <a:gd name="connsiteY15" fmla="*/ 303921 h 594908"/>
              <a:gd name="connsiteX16" fmla="*/ 242687 w 384795"/>
              <a:gd name="connsiteY16" fmla="*/ 506140 h 594908"/>
              <a:gd name="connsiteX17" fmla="*/ 235687 w 384795"/>
              <a:gd name="connsiteY17" fmla="*/ 510845 h 594908"/>
              <a:gd name="connsiteX18" fmla="*/ 197208 w 384795"/>
              <a:gd name="connsiteY18" fmla="*/ 523778 h 594908"/>
              <a:gd name="connsiteX19" fmla="*/ 177968 w 384795"/>
              <a:gd name="connsiteY19" fmla="*/ 549643 h 594908"/>
              <a:gd name="connsiteX20" fmla="*/ 149108 w 384795"/>
              <a:gd name="connsiteY20" fmla="*/ 569043 h 594908"/>
              <a:gd name="connsiteX21" fmla="*/ 129868 w 384795"/>
              <a:gd name="connsiteY21" fmla="*/ 581975 h 594908"/>
              <a:gd name="connsiteX22" fmla="*/ 110629 w 384795"/>
              <a:gd name="connsiteY22" fmla="*/ 581975 h 594908"/>
              <a:gd name="connsiteX23" fmla="*/ 81769 w 384795"/>
              <a:gd name="connsiteY23" fmla="*/ 594908 h 594908"/>
              <a:gd name="connsiteX24" fmla="*/ 62529 w 384795"/>
              <a:gd name="connsiteY24" fmla="*/ 594908 h 594908"/>
              <a:gd name="connsiteX25" fmla="*/ 48099 w 384795"/>
              <a:gd name="connsiteY25" fmla="*/ 581975 h 594908"/>
              <a:gd name="connsiteX26" fmla="*/ 38480 w 384795"/>
              <a:gd name="connsiteY26" fmla="*/ 569043 h 594908"/>
              <a:gd name="connsiteX27" fmla="*/ 28860 w 384795"/>
              <a:gd name="connsiteY27" fmla="*/ 536711 h 594908"/>
              <a:gd name="connsiteX28" fmla="*/ 19240 w 384795"/>
              <a:gd name="connsiteY28" fmla="*/ 510845 h 594908"/>
              <a:gd name="connsiteX29" fmla="*/ 9620 w 384795"/>
              <a:gd name="connsiteY29" fmla="*/ 484980 h 594908"/>
              <a:gd name="connsiteX30" fmla="*/ 9620 w 384795"/>
              <a:gd name="connsiteY30" fmla="*/ 459114 h 594908"/>
              <a:gd name="connsiteX31" fmla="*/ 0 w 384795"/>
              <a:gd name="connsiteY31" fmla="*/ 433248 h 594908"/>
              <a:gd name="connsiteX32" fmla="*/ 9620 w 384795"/>
              <a:gd name="connsiteY32" fmla="*/ 420316 h 594908"/>
              <a:gd name="connsiteX33" fmla="*/ 19240 w 384795"/>
              <a:gd name="connsiteY33" fmla="*/ 394450 h 594908"/>
              <a:gd name="connsiteX34" fmla="*/ 38480 w 384795"/>
              <a:gd name="connsiteY34" fmla="*/ 381517 h 594908"/>
              <a:gd name="connsiteX35" fmla="*/ 62529 w 384795"/>
              <a:gd name="connsiteY35" fmla="*/ 355652 h 594908"/>
              <a:gd name="connsiteX36" fmla="*/ 91389 w 384795"/>
              <a:gd name="connsiteY36" fmla="*/ 329786 h 594908"/>
              <a:gd name="connsiteX37" fmla="*/ 110629 w 384795"/>
              <a:gd name="connsiteY37" fmla="*/ 316853 h 594908"/>
              <a:gd name="connsiteX38" fmla="*/ 129868 w 384795"/>
              <a:gd name="connsiteY38" fmla="*/ 290988 h 594908"/>
              <a:gd name="connsiteX39" fmla="*/ 139488 w 384795"/>
              <a:gd name="connsiteY39" fmla="*/ 265122 h 594908"/>
              <a:gd name="connsiteX40" fmla="*/ 149108 w 384795"/>
              <a:gd name="connsiteY40" fmla="*/ 252189 h 594908"/>
              <a:gd name="connsiteX41" fmla="*/ 149108 w 384795"/>
              <a:gd name="connsiteY41" fmla="*/ 239257 h 594908"/>
              <a:gd name="connsiteX42" fmla="*/ 158728 w 384795"/>
              <a:gd name="connsiteY42" fmla="*/ 219858 h 594908"/>
              <a:gd name="connsiteX43" fmla="*/ 168348 w 384795"/>
              <a:gd name="connsiteY43" fmla="*/ 181059 h 594908"/>
              <a:gd name="connsiteX44" fmla="*/ 177968 w 384795"/>
              <a:gd name="connsiteY44" fmla="*/ 142261 h 594908"/>
              <a:gd name="connsiteX45" fmla="*/ 187588 w 384795"/>
              <a:gd name="connsiteY45" fmla="*/ 103462 h 594908"/>
              <a:gd name="connsiteX46" fmla="*/ 197208 w 384795"/>
              <a:gd name="connsiteY46" fmla="*/ 51731 h 594908"/>
              <a:gd name="connsiteX47" fmla="*/ 206827 w 384795"/>
              <a:gd name="connsiteY47" fmla="*/ 0 h 594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84795" h="594908">
                <a:moveTo>
                  <a:pt x="206827" y="0"/>
                </a:moveTo>
                <a:lnTo>
                  <a:pt x="355936" y="0"/>
                </a:lnTo>
                <a:lnTo>
                  <a:pt x="365556" y="25866"/>
                </a:lnTo>
                <a:lnTo>
                  <a:pt x="375175" y="51731"/>
                </a:lnTo>
                <a:lnTo>
                  <a:pt x="375175" y="77597"/>
                </a:lnTo>
                <a:lnTo>
                  <a:pt x="384795" y="103462"/>
                </a:lnTo>
                <a:lnTo>
                  <a:pt x="375175" y="129328"/>
                </a:lnTo>
                <a:lnTo>
                  <a:pt x="375175" y="155194"/>
                </a:lnTo>
                <a:lnTo>
                  <a:pt x="365556" y="181059"/>
                </a:lnTo>
                <a:lnTo>
                  <a:pt x="355936" y="193992"/>
                </a:lnTo>
                <a:lnTo>
                  <a:pt x="336696" y="239257"/>
                </a:lnTo>
                <a:lnTo>
                  <a:pt x="327076" y="265122"/>
                </a:lnTo>
                <a:lnTo>
                  <a:pt x="317456" y="290988"/>
                </a:lnTo>
                <a:lnTo>
                  <a:pt x="327076" y="290988"/>
                </a:lnTo>
                <a:lnTo>
                  <a:pt x="327076" y="303921"/>
                </a:lnTo>
                <a:lnTo>
                  <a:pt x="332370" y="303921"/>
                </a:lnTo>
                <a:lnTo>
                  <a:pt x="242687" y="506140"/>
                </a:lnTo>
                <a:lnTo>
                  <a:pt x="235687" y="510845"/>
                </a:lnTo>
                <a:lnTo>
                  <a:pt x="197208" y="523778"/>
                </a:lnTo>
                <a:lnTo>
                  <a:pt x="177968" y="549643"/>
                </a:lnTo>
                <a:lnTo>
                  <a:pt x="149108" y="569043"/>
                </a:lnTo>
                <a:lnTo>
                  <a:pt x="129868" y="581975"/>
                </a:lnTo>
                <a:lnTo>
                  <a:pt x="110629" y="581975"/>
                </a:lnTo>
                <a:lnTo>
                  <a:pt x="81769" y="594908"/>
                </a:lnTo>
                <a:lnTo>
                  <a:pt x="62529" y="594908"/>
                </a:lnTo>
                <a:lnTo>
                  <a:pt x="48099" y="581975"/>
                </a:lnTo>
                <a:lnTo>
                  <a:pt x="38480" y="569043"/>
                </a:lnTo>
                <a:lnTo>
                  <a:pt x="28860" y="536711"/>
                </a:lnTo>
                <a:lnTo>
                  <a:pt x="19240" y="510845"/>
                </a:lnTo>
                <a:lnTo>
                  <a:pt x="9620" y="484980"/>
                </a:lnTo>
                <a:lnTo>
                  <a:pt x="9620" y="459114"/>
                </a:lnTo>
                <a:lnTo>
                  <a:pt x="0" y="433248"/>
                </a:lnTo>
                <a:lnTo>
                  <a:pt x="9620" y="420316"/>
                </a:lnTo>
                <a:lnTo>
                  <a:pt x="19240" y="394450"/>
                </a:lnTo>
                <a:lnTo>
                  <a:pt x="38480" y="381517"/>
                </a:lnTo>
                <a:lnTo>
                  <a:pt x="62529" y="355652"/>
                </a:lnTo>
                <a:lnTo>
                  <a:pt x="91389" y="329786"/>
                </a:lnTo>
                <a:lnTo>
                  <a:pt x="110629" y="316853"/>
                </a:lnTo>
                <a:lnTo>
                  <a:pt x="129868" y="290988"/>
                </a:lnTo>
                <a:lnTo>
                  <a:pt x="139488" y="265122"/>
                </a:lnTo>
                <a:lnTo>
                  <a:pt x="149108" y="252189"/>
                </a:lnTo>
                <a:lnTo>
                  <a:pt x="149108" y="239257"/>
                </a:lnTo>
                <a:lnTo>
                  <a:pt x="158728" y="219858"/>
                </a:lnTo>
                <a:lnTo>
                  <a:pt x="168348" y="181059"/>
                </a:lnTo>
                <a:lnTo>
                  <a:pt x="177968" y="142261"/>
                </a:lnTo>
                <a:lnTo>
                  <a:pt x="187588" y="103462"/>
                </a:lnTo>
                <a:lnTo>
                  <a:pt x="197208" y="51731"/>
                </a:lnTo>
                <a:lnTo>
                  <a:pt x="20682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xmlns="" id="{D2578645-B8AE-48F5-B2DA-915B95B3FFCE}"/>
              </a:ext>
            </a:extLst>
          </p:cNvPr>
          <p:cNvSpPr/>
          <p:nvPr/>
        </p:nvSpPr>
        <p:spPr>
          <a:xfrm>
            <a:off x="3216902" y="5628460"/>
            <a:ext cx="342278" cy="447180"/>
          </a:xfrm>
          <a:custGeom>
            <a:avLst/>
            <a:gdLst>
              <a:gd name="connsiteX0" fmla="*/ 280938 w 342278"/>
              <a:gd name="connsiteY0" fmla="*/ 0 h 447180"/>
              <a:gd name="connsiteX1" fmla="*/ 282751 w 342278"/>
              <a:gd name="connsiteY1" fmla="*/ 419 h 447180"/>
              <a:gd name="connsiteX2" fmla="*/ 302594 w 342278"/>
              <a:gd name="connsiteY2" fmla="*/ 419 h 447180"/>
              <a:gd name="connsiteX3" fmla="*/ 312515 w 342278"/>
              <a:gd name="connsiteY3" fmla="*/ 14166 h 447180"/>
              <a:gd name="connsiteX4" fmla="*/ 332357 w 342278"/>
              <a:gd name="connsiteY4" fmla="*/ 27912 h 447180"/>
              <a:gd name="connsiteX5" fmla="*/ 342278 w 342278"/>
              <a:gd name="connsiteY5" fmla="*/ 41659 h 447180"/>
              <a:gd name="connsiteX6" fmla="*/ 332357 w 342278"/>
              <a:gd name="connsiteY6" fmla="*/ 55405 h 447180"/>
              <a:gd name="connsiteX7" fmla="*/ 322436 w 342278"/>
              <a:gd name="connsiteY7" fmla="*/ 55405 h 447180"/>
              <a:gd name="connsiteX8" fmla="*/ 302594 w 342278"/>
              <a:gd name="connsiteY8" fmla="*/ 69152 h 447180"/>
              <a:gd name="connsiteX9" fmla="*/ 282751 w 342278"/>
              <a:gd name="connsiteY9" fmla="*/ 82898 h 447180"/>
              <a:gd name="connsiteX10" fmla="*/ 272830 w 342278"/>
              <a:gd name="connsiteY10" fmla="*/ 82898 h 447180"/>
              <a:gd name="connsiteX11" fmla="*/ 252988 w 342278"/>
              <a:gd name="connsiteY11" fmla="*/ 110391 h 447180"/>
              <a:gd name="connsiteX12" fmla="*/ 223225 w 342278"/>
              <a:gd name="connsiteY12" fmla="*/ 137884 h 447180"/>
              <a:gd name="connsiteX13" fmla="*/ 193461 w 342278"/>
              <a:gd name="connsiteY13" fmla="*/ 179124 h 447180"/>
              <a:gd name="connsiteX14" fmla="*/ 153777 w 342278"/>
              <a:gd name="connsiteY14" fmla="*/ 234110 h 447180"/>
              <a:gd name="connsiteX15" fmla="*/ 119053 w 342278"/>
              <a:gd name="connsiteY15" fmla="*/ 302842 h 447180"/>
              <a:gd name="connsiteX16" fmla="*/ 79369 w 342278"/>
              <a:gd name="connsiteY16" fmla="*/ 364701 h 447180"/>
              <a:gd name="connsiteX17" fmla="*/ 29763 w 342278"/>
              <a:gd name="connsiteY17" fmla="*/ 447180 h 447180"/>
              <a:gd name="connsiteX18" fmla="*/ 0 w 342278"/>
              <a:gd name="connsiteY18" fmla="*/ 447180 h 447180"/>
              <a:gd name="connsiteX19" fmla="*/ 19842 w 342278"/>
              <a:gd name="connsiteY19" fmla="*/ 350955 h 447180"/>
              <a:gd name="connsiteX20" fmla="*/ 49605 w 342278"/>
              <a:gd name="connsiteY20" fmla="*/ 275349 h 447180"/>
              <a:gd name="connsiteX21" fmla="*/ 69447 w 342278"/>
              <a:gd name="connsiteY21" fmla="*/ 206617 h 447180"/>
              <a:gd name="connsiteX22" fmla="*/ 79369 w 342278"/>
              <a:gd name="connsiteY22" fmla="*/ 137884 h 447180"/>
              <a:gd name="connsiteX23" fmla="*/ 89290 w 342278"/>
              <a:gd name="connsiteY23" fmla="*/ 82898 h 447180"/>
              <a:gd name="connsiteX24" fmla="*/ 99211 w 342278"/>
              <a:gd name="connsiteY24" fmla="*/ 55405 h 447180"/>
              <a:gd name="connsiteX25" fmla="*/ 99211 w 342278"/>
              <a:gd name="connsiteY25" fmla="*/ 27912 h 447180"/>
              <a:gd name="connsiteX26" fmla="*/ 99211 w 342278"/>
              <a:gd name="connsiteY26" fmla="*/ 26203 h 447180"/>
              <a:gd name="connsiteX27" fmla="*/ 280938 w 342278"/>
              <a:gd name="connsiteY27" fmla="*/ 0 h 447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342278" h="447180">
                <a:moveTo>
                  <a:pt x="280938" y="0"/>
                </a:moveTo>
                <a:lnTo>
                  <a:pt x="282751" y="419"/>
                </a:lnTo>
                <a:lnTo>
                  <a:pt x="302594" y="419"/>
                </a:lnTo>
                <a:lnTo>
                  <a:pt x="312515" y="14166"/>
                </a:lnTo>
                <a:lnTo>
                  <a:pt x="332357" y="27912"/>
                </a:lnTo>
                <a:lnTo>
                  <a:pt x="342278" y="41659"/>
                </a:lnTo>
                <a:lnTo>
                  <a:pt x="332357" y="55405"/>
                </a:lnTo>
                <a:lnTo>
                  <a:pt x="322436" y="55405"/>
                </a:lnTo>
                <a:lnTo>
                  <a:pt x="302594" y="69152"/>
                </a:lnTo>
                <a:lnTo>
                  <a:pt x="282751" y="82898"/>
                </a:lnTo>
                <a:lnTo>
                  <a:pt x="272830" y="82898"/>
                </a:lnTo>
                <a:lnTo>
                  <a:pt x="252988" y="110391"/>
                </a:lnTo>
                <a:lnTo>
                  <a:pt x="223225" y="137884"/>
                </a:lnTo>
                <a:lnTo>
                  <a:pt x="193461" y="179124"/>
                </a:lnTo>
                <a:lnTo>
                  <a:pt x="153777" y="234110"/>
                </a:lnTo>
                <a:lnTo>
                  <a:pt x="119053" y="302842"/>
                </a:lnTo>
                <a:lnTo>
                  <a:pt x="79369" y="364701"/>
                </a:lnTo>
                <a:lnTo>
                  <a:pt x="29763" y="447180"/>
                </a:lnTo>
                <a:lnTo>
                  <a:pt x="0" y="447180"/>
                </a:lnTo>
                <a:lnTo>
                  <a:pt x="19842" y="350955"/>
                </a:lnTo>
                <a:lnTo>
                  <a:pt x="49605" y="275349"/>
                </a:lnTo>
                <a:lnTo>
                  <a:pt x="69447" y="206617"/>
                </a:lnTo>
                <a:lnTo>
                  <a:pt x="79369" y="137884"/>
                </a:lnTo>
                <a:lnTo>
                  <a:pt x="89290" y="82898"/>
                </a:lnTo>
                <a:lnTo>
                  <a:pt x="99211" y="55405"/>
                </a:lnTo>
                <a:lnTo>
                  <a:pt x="99211" y="27912"/>
                </a:lnTo>
                <a:lnTo>
                  <a:pt x="99211" y="26203"/>
                </a:lnTo>
                <a:lnTo>
                  <a:pt x="28093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3BECDC6A-0B29-4ADA-A7B7-FF913A1E28CC}"/>
              </a:ext>
            </a:extLst>
          </p:cNvPr>
          <p:cNvSpPr/>
          <p:nvPr/>
        </p:nvSpPr>
        <p:spPr>
          <a:xfrm>
            <a:off x="9932309" y="5745666"/>
            <a:ext cx="384972" cy="792297"/>
          </a:xfrm>
          <a:custGeom>
            <a:avLst/>
            <a:gdLst>
              <a:gd name="connsiteX0" fmla="*/ 50369 w 384972"/>
              <a:gd name="connsiteY0" fmla="*/ 0 h 792297"/>
              <a:gd name="connsiteX1" fmla="*/ 384972 w 384972"/>
              <a:gd name="connsiteY1" fmla="*/ 0 h 792297"/>
              <a:gd name="connsiteX2" fmla="*/ 377570 w 384972"/>
              <a:gd name="connsiteY2" fmla="*/ 6634 h 792297"/>
              <a:gd name="connsiteX3" fmla="*/ 367950 w 384972"/>
              <a:gd name="connsiteY3" fmla="*/ 32500 h 792297"/>
              <a:gd name="connsiteX4" fmla="*/ 358330 w 384972"/>
              <a:gd name="connsiteY4" fmla="*/ 32500 h 792297"/>
              <a:gd name="connsiteX5" fmla="*/ 348710 w 384972"/>
              <a:gd name="connsiteY5" fmla="*/ 58366 h 792297"/>
              <a:gd name="connsiteX6" fmla="*/ 339091 w 384972"/>
              <a:gd name="connsiteY6" fmla="*/ 84231 h 792297"/>
              <a:gd name="connsiteX7" fmla="*/ 319851 w 384972"/>
              <a:gd name="connsiteY7" fmla="*/ 110097 h 792297"/>
              <a:gd name="connsiteX8" fmla="*/ 310231 w 384972"/>
              <a:gd name="connsiteY8" fmla="*/ 142429 h 792297"/>
              <a:gd name="connsiteX9" fmla="*/ 300611 w 384972"/>
              <a:gd name="connsiteY9" fmla="*/ 181227 h 792297"/>
              <a:gd name="connsiteX10" fmla="*/ 290991 w 384972"/>
              <a:gd name="connsiteY10" fmla="*/ 232958 h 792297"/>
              <a:gd name="connsiteX11" fmla="*/ 281371 w 384972"/>
              <a:gd name="connsiteY11" fmla="*/ 284689 h 792297"/>
              <a:gd name="connsiteX12" fmla="*/ 271751 w 384972"/>
              <a:gd name="connsiteY12" fmla="*/ 336420 h 792297"/>
              <a:gd name="connsiteX13" fmla="*/ 252512 w 384972"/>
              <a:gd name="connsiteY13" fmla="*/ 388151 h 792297"/>
              <a:gd name="connsiteX14" fmla="*/ 242892 w 384972"/>
              <a:gd name="connsiteY14" fmla="*/ 439883 h 792297"/>
              <a:gd name="connsiteX15" fmla="*/ 233272 w 384972"/>
              <a:gd name="connsiteY15" fmla="*/ 485147 h 792297"/>
              <a:gd name="connsiteX16" fmla="*/ 214032 w 384972"/>
              <a:gd name="connsiteY16" fmla="*/ 523946 h 792297"/>
              <a:gd name="connsiteX17" fmla="*/ 204412 w 384972"/>
              <a:gd name="connsiteY17" fmla="*/ 562744 h 792297"/>
              <a:gd name="connsiteX18" fmla="*/ 194792 w 384972"/>
              <a:gd name="connsiteY18" fmla="*/ 588610 h 792297"/>
              <a:gd name="connsiteX19" fmla="*/ 185172 w 384972"/>
              <a:gd name="connsiteY19" fmla="*/ 627408 h 792297"/>
              <a:gd name="connsiteX20" fmla="*/ 151503 w 384972"/>
              <a:gd name="connsiteY20" fmla="*/ 666206 h 792297"/>
              <a:gd name="connsiteX21" fmla="*/ 122643 w 384972"/>
              <a:gd name="connsiteY21" fmla="*/ 705005 h 792297"/>
              <a:gd name="connsiteX22" fmla="*/ 84164 w 384972"/>
              <a:gd name="connsiteY22" fmla="*/ 743803 h 792297"/>
              <a:gd name="connsiteX23" fmla="*/ 45684 w 384972"/>
              <a:gd name="connsiteY23" fmla="*/ 769668 h 792297"/>
              <a:gd name="connsiteX24" fmla="*/ 7205 w 384972"/>
              <a:gd name="connsiteY24" fmla="*/ 789068 h 792297"/>
              <a:gd name="connsiteX25" fmla="*/ 0 w 384972"/>
              <a:gd name="connsiteY25" fmla="*/ 792297 h 792297"/>
              <a:gd name="connsiteX26" fmla="*/ 0 w 384972"/>
              <a:gd name="connsiteY26" fmla="*/ 433390 h 792297"/>
              <a:gd name="connsiteX27" fmla="*/ 7205 w 384972"/>
              <a:gd name="connsiteY27" fmla="*/ 414017 h 792297"/>
              <a:gd name="connsiteX28" fmla="*/ 16825 w 384972"/>
              <a:gd name="connsiteY28" fmla="*/ 388151 h 792297"/>
              <a:gd name="connsiteX29" fmla="*/ 26444 w 384972"/>
              <a:gd name="connsiteY29" fmla="*/ 362286 h 792297"/>
              <a:gd name="connsiteX30" fmla="*/ 36064 w 384972"/>
              <a:gd name="connsiteY30" fmla="*/ 323488 h 792297"/>
              <a:gd name="connsiteX31" fmla="*/ 45684 w 384972"/>
              <a:gd name="connsiteY31" fmla="*/ 284689 h 792297"/>
              <a:gd name="connsiteX32" fmla="*/ 55304 w 384972"/>
              <a:gd name="connsiteY32" fmla="*/ 245891 h 792297"/>
              <a:gd name="connsiteX33" fmla="*/ 55304 w 384972"/>
              <a:gd name="connsiteY33" fmla="*/ 207092 h 792297"/>
              <a:gd name="connsiteX34" fmla="*/ 64924 w 384972"/>
              <a:gd name="connsiteY34" fmla="*/ 168294 h 792297"/>
              <a:gd name="connsiteX35" fmla="*/ 64924 w 384972"/>
              <a:gd name="connsiteY35" fmla="*/ 142429 h 792297"/>
              <a:gd name="connsiteX36" fmla="*/ 74544 w 384972"/>
              <a:gd name="connsiteY36" fmla="*/ 123029 h 792297"/>
              <a:gd name="connsiteX37" fmla="*/ 74544 w 384972"/>
              <a:gd name="connsiteY37" fmla="*/ 97164 h 792297"/>
              <a:gd name="connsiteX38" fmla="*/ 74544 w 384972"/>
              <a:gd name="connsiteY38" fmla="*/ 84231 h 792297"/>
              <a:gd name="connsiteX39" fmla="*/ 74544 w 384972"/>
              <a:gd name="connsiteY39" fmla="*/ 71298 h 792297"/>
              <a:gd name="connsiteX40" fmla="*/ 74544 w 384972"/>
              <a:gd name="connsiteY40" fmla="*/ 45433 h 792297"/>
              <a:gd name="connsiteX41" fmla="*/ 74544 w 384972"/>
              <a:gd name="connsiteY41" fmla="*/ 32500 h 792297"/>
              <a:gd name="connsiteX42" fmla="*/ 74544 w 384972"/>
              <a:gd name="connsiteY42" fmla="*/ 19567 h 792297"/>
              <a:gd name="connsiteX43" fmla="*/ 64924 w 384972"/>
              <a:gd name="connsiteY43" fmla="*/ 6634 h 792297"/>
              <a:gd name="connsiteX44" fmla="*/ 55304 w 384972"/>
              <a:gd name="connsiteY44" fmla="*/ 6634 h 792297"/>
              <a:gd name="connsiteX45" fmla="*/ 50369 w 384972"/>
              <a:gd name="connsiteY45" fmla="*/ 0 h 7922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84972" h="792297">
                <a:moveTo>
                  <a:pt x="50369" y="0"/>
                </a:moveTo>
                <a:lnTo>
                  <a:pt x="384972" y="0"/>
                </a:lnTo>
                <a:lnTo>
                  <a:pt x="377570" y="6634"/>
                </a:lnTo>
                <a:lnTo>
                  <a:pt x="367950" y="32500"/>
                </a:lnTo>
                <a:lnTo>
                  <a:pt x="358330" y="32500"/>
                </a:lnTo>
                <a:lnTo>
                  <a:pt x="348710" y="58366"/>
                </a:lnTo>
                <a:lnTo>
                  <a:pt x="339091" y="84231"/>
                </a:lnTo>
                <a:lnTo>
                  <a:pt x="319851" y="110097"/>
                </a:lnTo>
                <a:lnTo>
                  <a:pt x="310231" y="142429"/>
                </a:lnTo>
                <a:lnTo>
                  <a:pt x="300611" y="181227"/>
                </a:lnTo>
                <a:lnTo>
                  <a:pt x="290991" y="232958"/>
                </a:lnTo>
                <a:lnTo>
                  <a:pt x="281371" y="284689"/>
                </a:lnTo>
                <a:lnTo>
                  <a:pt x="271751" y="336420"/>
                </a:lnTo>
                <a:lnTo>
                  <a:pt x="252512" y="388151"/>
                </a:lnTo>
                <a:lnTo>
                  <a:pt x="242892" y="439883"/>
                </a:lnTo>
                <a:lnTo>
                  <a:pt x="233272" y="485147"/>
                </a:lnTo>
                <a:lnTo>
                  <a:pt x="214032" y="523946"/>
                </a:lnTo>
                <a:lnTo>
                  <a:pt x="204412" y="562744"/>
                </a:lnTo>
                <a:lnTo>
                  <a:pt x="194792" y="588610"/>
                </a:lnTo>
                <a:lnTo>
                  <a:pt x="185172" y="627408"/>
                </a:lnTo>
                <a:lnTo>
                  <a:pt x="151503" y="666206"/>
                </a:lnTo>
                <a:lnTo>
                  <a:pt x="122643" y="705005"/>
                </a:lnTo>
                <a:lnTo>
                  <a:pt x="84164" y="743803"/>
                </a:lnTo>
                <a:lnTo>
                  <a:pt x="45684" y="769668"/>
                </a:lnTo>
                <a:lnTo>
                  <a:pt x="7205" y="789068"/>
                </a:lnTo>
                <a:lnTo>
                  <a:pt x="0" y="792297"/>
                </a:lnTo>
                <a:lnTo>
                  <a:pt x="0" y="433390"/>
                </a:lnTo>
                <a:lnTo>
                  <a:pt x="7205" y="414017"/>
                </a:lnTo>
                <a:lnTo>
                  <a:pt x="16825" y="388151"/>
                </a:lnTo>
                <a:lnTo>
                  <a:pt x="26444" y="362286"/>
                </a:lnTo>
                <a:lnTo>
                  <a:pt x="36064" y="323488"/>
                </a:lnTo>
                <a:lnTo>
                  <a:pt x="45684" y="284689"/>
                </a:lnTo>
                <a:lnTo>
                  <a:pt x="55304" y="245891"/>
                </a:lnTo>
                <a:lnTo>
                  <a:pt x="55304" y="207092"/>
                </a:lnTo>
                <a:lnTo>
                  <a:pt x="64924" y="168294"/>
                </a:lnTo>
                <a:lnTo>
                  <a:pt x="64924" y="142429"/>
                </a:lnTo>
                <a:lnTo>
                  <a:pt x="74544" y="123029"/>
                </a:lnTo>
                <a:lnTo>
                  <a:pt x="74544" y="97164"/>
                </a:lnTo>
                <a:lnTo>
                  <a:pt x="74544" y="84231"/>
                </a:lnTo>
                <a:lnTo>
                  <a:pt x="74544" y="71298"/>
                </a:lnTo>
                <a:lnTo>
                  <a:pt x="74544" y="45433"/>
                </a:lnTo>
                <a:lnTo>
                  <a:pt x="74544" y="32500"/>
                </a:lnTo>
                <a:lnTo>
                  <a:pt x="74544" y="19567"/>
                </a:lnTo>
                <a:lnTo>
                  <a:pt x="64924" y="6634"/>
                </a:lnTo>
                <a:lnTo>
                  <a:pt x="55304" y="6634"/>
                </a:lnTo>
                <a:lnTo>
                  <a:pt x="5036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D4E1A513-AE41-4D0B-AF09-C5C79D1E5C10}"/>
              </a:ext>
            </a:extLst>
          </p:cNvPr>
          <p:cNvSpPr/>
          <p:nvPr/>
        </p:nvSpPr>
        <p:spPr>
          <a:xfrm>
            <a:off x="5229547" y="5974208"/>
            <a:ext cx="246735" cy="312808"/>
          </a:xfrm>
          <a:custGeom>
            <a:avLst/>
            <a:gdLst>
              <a:gd name="connsiteX0" fmla="*/ 14497 w 246735"/>
              <a:gd name="connsiteY0" fmla="*/ 0 h 312808"/>
              <a:gd name="connsiteX1" fmla="*/ 33826 w 246735"/>
              <a:gd name="connsiteY1" fmla="*/ 0 h 312808"/>
              <a:gd name="connsiteX2" fmla="*/ 62819 w 246735"/>
              <a:gd name="connsiteY2" fmla="*/ 0 h 312808"/>
              <a:gd name="connsiteX3" fmla="*/ 101477 w 246735"/>
              <a:gd name="connsiteY3" fmla="*/ 0 h 312808"/>
              <a:gd name="connsiteX4" fmla="*/ 130470 w 246735"/>
              <a:gd name="connsiteY4" fmla="*/ 13311 h 312808"/>
              <a:gd name="connsiteX5" fmla="*/ 159463 w 246735"/>
              <a:gd name="connsiteY5" fmla="*/ 26622 h 312808"/>
              <a:gd name="connsiteX6" fmla="*/ 178792 w 246735"/>
              <a:gd name="connsiteY6" fmla="*/ 26622 h 312808"/>
              <a:gd name="connsiteX7" fmla="*/ 188456 w 246735"/>
              <a:gd name="connsiteY7" fmla="*/ 13311 h 312808"/>
              <a:gd name="connsiteX8" fmla="*/ 197771 w 246735"/>
              <a:gd name="connsiteY8" fmla="*/ 13311 h 312808"/>
              <a:gd name="connsiteX9" fmla="*/ 246735 w 246735"/>
              <a:gd name="connsiteY9" fmla="*/ 299336 h 312808"/>
              <a:gd name="connsiteX10" fmla="*/ 246443 w 246735"/>
              <a:gd name="connsiteY10" fmla="*/ 299497 h 312808"/>
              <a:gd name="connsiteX11" fmla="*/ 227114 w 246735"/>
              <a:gd name="connsiteY11" fmla="*/ 312808 h 312808"/>
              <a:gd name="connsiteX12" fmla="*/ 198121 w 246735"/>
              <a:gd name="connsiteY12" fmla="*/ 299497 h 312808"/>
              <a:gd name="connsiteX13" fmla="*/ 169127 w 246735"/>
              <a:gd name="connsiteY13" fmla="*/ 299497 h 312808"/>
              <a:gd name="connsiteX14" fmla="*/ 159463 w 246735"/>
              <a:gd name="connsiteY14" fmla="*/ 272875 h 312808"/>
              <a:gd name="connsiteX15" fmla="*/ 149799 w 246735"/>
              <a:gd name="connsiteY15" fmla="*/ 246253 h 312808"/>
              <a:gd name="connsiteX16" fmla="*/ 140134 w 246735"/>
              <a:gd name="connsiteY16" fmla="*/ 219631 h 312808"/>
              <a:gd name="connsiteX17" fmla="*/ 120805 w 246735"/>
              <a:gd name="connsiteY17" fmla="*/ 179699 h 312808"/>
              <a:gd name="connsiteX18" fmla="*/ 111141 w 246735"/>
              <a:gd name="connsiteY18" fmla="*/ 166388 h 312808"/>
              <a:gd name="connsiteX19" fmla="*/ 91812 w 246735"/>
              <a:gd name="connsiteY19" fmla="*/ 153077 h 312808"/>
              <a:gd name="connsiteX20" fmla="*/ 82148 w 246735"/>
              <a:gd name="connsiteY20" fmla="*/ 139766 h 312808"/>
              <a:gd name="connsiteX21" fmla="*/ 62819 w 246735"/>
              <a:gd name="connsiteY21" fmla="*/ 113144 h 312808"/>
              <a:gd name="connsiteX22" fmla="*/ 43490 w 246735"/>
              <a:gd name="connsiteY22" fmla="*/ 113144 h 312808"/>
              <a:gd name="connsiteX23" fmla="*/ 24161 w 246735"/>
              <a:gd name="connsiteY23" fmla="*/ 99833 h 312808"/>
              <a:gd name="connsiteX24" fmla="*/ 14497 w 246735"/>
              <a:gd name="connsiteY24" fmla="*/ 86522 h 312808"/>
              <a:gd name="connsiteX25" fmla="*/ 9665 w 246735"/>
              <a:gd name="connsiteY25" fmla="*/ 73211 h 312808"/>
              <a:gd name="connsiteX26" fmla="*/ 9665 w 246735"/>
              <a:gd name="connsiteY26" fmla="*/ 59900 h 312808"/>
              <a:gd name="connsiteX27" fmla="*/ 0 w 246735"/>
              <a:gd name="connsiteY27" fmla="*/ 46589 h 312808"/>
              <a:gd name="connsiteX28" fmla="*/ 9665 w 246735"/>
              <a:gd name="connsiteY28" fmla="*/ 33278 h 312808"/>
              <a:gd name="connsiteX29" fmla="*/ 9665 w 246735"/>
              <a:gd name="connsiteY29" fmla="*/ 26622 h 312808"/>
              <a:gd name="connsiteX30" fmla="*/ 14497 w 246735"/>
              <a:gd name="connsiteY30" fmla="*/ 0 h 3128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246735" h="312808">
                <a:moveTo>
                  <a:pt x="14497" y="0"/>
                </a:moveTo>
                <a:lnTo>
                  <a:pt x="33826" y="0"/>
                </a:lnTo>
                <a:lnTo>
                  <a:pt x="62819" y="0"/>
                </a:lnTo>
                <a:lnTo>
                  <a:pt x="101477" y="0"/>
                </a:lnTo>
                <a:lnTo>
                  <a:pt x="130470" y="13311"/>
                </a:lnTo>
                <a:lnTo>
                  <a:pt x="159463" y="26622"/>
                </a:lnTo>
                <a:lnTo>
                  <a:pt x="178792" y="26622"/>
                </a:lnTo>
                <a:lnTo>
                  <a:pt x="188456" y="13311"/>
                </a:lnTo>
                <a:lnTo>
                  <a:pt x="197771" y="13311"/>
                </a:lnTo>
                <a:lnTo>
                  <a:pt x="246735" y="299336"/>
                </a:lnTo>
                <a:lnTo>
                  <a:pt x="246443" y="299497"/>
                </a:lnTo>
                <a:lnTo>
                  <a:pt x="227114" y="312808"/>
                </a:lnTo>
                <a:lnTo>
                  <a:pt x="198121" y="299497"/>
                </a:lnTo>
                <a:lnTo>
                  <a:pt x="169127" y="299497"/>
                </a:lnTo>
                <a:lnTo>
                  <a:pt x="159463" y="272875"/>
                </a:lnTo>
                <a:lnTo>
                  <a:pt x="149799" y="246253"/>
                </a:lnTo>
                <a:lnTo>
                  <a:pt x="140134" y="219631"/>
                </a:lnTo>
                <a:lnTo>
                  <a:pt x="120805" y="179699"/>
                </a:lnTo>
                <a:lnTo>
                  <a:pt x="111141" y="166388"/>
                </a:lnTo>
                <a:lnTo>
                  <a:pt x="91812" y="153077"/>
                </a:lnTo>
                <a:lnTo>
                  <a:pt x="82148" y="139766"/>
                </a:lnTo>
                <a:lnTo>
                  <a:pt x="62819" y="113144"/>
                </a:lnTo>
                <a:lnTo>
                  <a:pt x="43490" y="113144"/>
                </a:lnTo>
                <a:lnTo>
                  <a:pt x="24161" y="99833"/>
                </a:lnTo>
                <a:lnTo>
                  <a:pt x="14497" y="86522"/>
                </a:lnTo>
                <a:lnTo>
                  <a:pt x="9665" y="73211"/>
                </a:lnTo>
                <a:lnTo>
                  <a:pt x="9665" y="59900"/>
                </a:lnTo>
                <a:lnTo>
                  <a:pt x="0" y="46589"/>
                </a:lnTo>
                <a:lnTo>
                  <a:pt x="9665" y="33278"/>
                </a:lnTo>
                <a:lnTo>
                  <a:pt x="9665" y="26622"/>
                </a:lnTo>
                <a:lnTo>
                  <a:pt x="1449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EC2D6C63-F2AA-46D5-A57B-90601BBF5D5A}"/>
              </a:ext>
            </a:extLst>
          </p:cNvPr>
          <p:cNvSpPr/>
          <p:nvPr/>
        </p:nvSpPr>
        <p:spPr>
          <a:xfrm>
            <a:off x="2403021" y="563823"/>
            <a:ext cx="1169674" cy="314968"/>
          </a:xfrm>
          <a:custGeom>
            <a:avLst/>
            <a:gdLst>
              <a:gd name="connsiteX0" fmla="*/ 821945 w 1169674"/>
              <a:gd name="connsiteY0" fmla="*/ 0 h 314968"/>
              <a:gd name="connsiteX1" fmla="*/ 841871 w 1169674"/>
              <a:gd name="connsiteY1" fmla="*/ 0 h 314968"/>
              <a:gd name="connsiteX2" fmla="*/ 871760 w 1169674"/>
              <a:gd name="connsiteY2" fmla="*/ 0 h 314968"/>
              <a:gd name="connsiteX3" fmla="*/ 891686 w 1169674"/>
              <a:gd name="connsiteY3" fmla="*/ 0 h 314968"/>
              <a:gd name="connsiteX4" fmla="*/ 916593 w 1169674"/>
              <a:gd name="connsiteY4" fmla="*/ 13403 h 314968"/>
              <a:gd name="connsiteX5" fmla="*/ 956445 w 1169674"/>
              <a:gd name="connsiteY5" fmla="*/ 26806 h 314968"/>
              <a:gd name="connsiteX6" fmla="*/ 1006260 w 1169674"/>
              <a:gd name="connsiteY6" fmla="*/ 53612 h 314968"/>
              <a:gd name="connsiteX7" fmla="*/ 1056075 w 1169674"/>
              <a:gd name="connsiteY7" fmla="*/ 80417 h 314968"/>
              <a:gd name="connsiteX8" fmla="*/ 1085964 w 1169674"/>
              <a:gd name="connsiteY8" fmla="*/ 93820 h 314968"/>
              <a:gd name="connsiteX9" fmla="*/ 1115853 w 1169674"/>
              <a:gd name="connsiteY9" fmla="*/ 107223 h 314968"/>
              <a:gd name="connsiteX10" fmla="*/ 1135779 w 1169674"/>
              <a:gd name="connsiteY10" fmla="*/ 120626 h 314968"/>
              <a:gd name="connsiteX11" fmla="*/ 1145742 w 1169674"/>
              <a:gd name="connsiteY11" fmla="*/ 127327 h 314968"/>
              <a:gd name="connsiteX12" fmla="*/ 1160686 w 1169674"/>
              <a:gd name="connsiteY12" fmla="*/ 140730 h 314968"/>
              <a:gd name="connsiteX13" fmla="*/ 1169674 w 1169674"/>
              <a:gd name="connsiteY13" fmla="*/ 140730 h 314968"/>
              <a:gd name="connsiteX14" fmla="*/ 841871 w 1169674"/>
              <a:gd name="connsiteY14" fmla="*/ 208297 h 314968"/>
              <a:gd name="connsiteX15" fmla="*/ 841871 w 1169674"/>
              <a:gd name="connsiteY15" fmla="*/ 207745 h 314968"/>
              <a:gd name="connsiteX16" fmla="*/ 841871 w 1169674"/>
              <a:gd name="connsiteY16" fmla="*/ 194342 h 314968"/>
              <a:gd name="connsiteX17" fmla="*/ 831908 w 1169674"/>
              <a:gd name="connsiteY17" fmla="*/ 194342 h 314968"/>
              <a:gd name="connsiteX18" fmla="*/ 811982 w 1169674"/>
              <a:gd name="connsiteY18" fmla="*/ 180939 h 314968"/>
              <a:gd name="connsiteX19" fmla="*/ 792056 w 1169674"/>
              <a:gd name="connsiteY19" fmla="*/ 180939 h 314968"/>
              <a:gd name="connsiteX20" fmla="*/ 772130 w 1169674"/>
              <a:gd name="connsiteY20" fmla="*/ 180939 h 314968"/>
              <a:gd name="connsiteX21" fmla="*/ 762167 w 1169674"/>
              <a:gd name="connsiteY21" fmla="*/ 180939 h 314968"/>
              <a:gd name="connsiteX22" fmla="*/ 742241 w 1169674"/>
              <a:gd name="connsiteY22" fmla="*/ 180939 h 314968"/>
              <a:gd name="connsiteX23" fmla="*/ 722316 w 1169674"/>
              <a:gd name="connsiteY23" fmla="*/ 194342 h 314968"/>
              <a:gd name="connsiteX24" fmla="*/ 702390 w 1169674"/>
              <a:gd name="connsiteY24" fmla="*/ 194342 h 314968"/>
              <a:gd name="connsiteX25" fmla="*/ 672501 w 1169674"/>
              <a:gd name="connsiteY25" fmla="*/ 194342 h 314968"/>
              <a:gd name="connsiteX26" fmla="*/ 637630 w 1169674"/>
              <a:gd name="connsiteY26" fmla="*/ 207745 h 314968"/>
              <a:gd name="connsiteX27" fmla="*/ 597778 w 1169674"/>
              <a:gd name="connsiteY27" fmla="*/ 207745 h 314968"/>
              <a:gd name="connsiteX28" fmla="*/ 557927 w 1169674"/>
              <a:gd name="connsiteY28" fmla="*/ 221148 h 314968"/>
              <a:gd name="connsiteX29" fmla="*/ 508112 w 1169674"/>
              <a:gd name="connsiteY29" fmla="*/ 221148 h 314968"/>
              <a:gd name="connsiteX30" fmla="*/ 448334 w 1169674"/>
              <a:gd name="connsiteY30" fmla="*/ 234550 h 314968"/>
              <a:gd name="connsiteX31" fmla="*/ 393537 w 1169674"/>
              <a:gd name="connsiteY31" fmla="*/ 247953 h 314968"/>
              <a:gd name="connsiteX32" fmla="*/ 323797 w 1169674"/>
              <a:gd name="connsiteY32" fmla="*/ 261356 h 314968"/>
              <a:gd name="connsiteX33" fmla="*/ 254056 w 1169674"/>
              <a:gd name="connsiteY33" fmla="*/ 274759 h 314968"/>
              <a:gd name="connsiteX34" fmla="*/ 189297 w 1169674"/>
              <a:gd name="connsiteY34" fmla="*/ 288162 h 314968"/>
              <a:gd name="connsiteX35" fmla="*/ 109593 w 1169674"/>
              <a:gd name="connsiteY35" fmla="*/ 301565 h 314968"/>
              <a:gd name="connsiteX36" fmla="*/ 19926 w 1169674"/>
              <a:gd name="connsiteY36" fmla="*/ 314968 h 314968"/>
              <a:gd name="connsiteX37" fmla="*/ 0 w 1169674"/>
              <a:gd name="connsiteY37" fmla="*/ 167536 h 314968"/>
              <a:gd name="connsiteX38" fmla="*/ 69741 w 1169674"/>
              <a:gd name="connsiteY38" fmla="*/ 167536 h 314968"/>
              <a:gd name="connsiteX39" fmla="*/ 139482 w 1169674"/>
              <a:gd name="connsiteY39" fmla="*/ 154133 h 314968"/>
              <a:gd name="connsiteX40" fmla="*/ 194278 w 1169674"/>
              <a:gd name="connsiteY40" fmla="*/ 140730 h 314968"/>
              <a:gd name="connsiteX41" fmla="*/ 264019 w 1169674"/>
              <a:gd name="connsiteY41" fmla="*/ 127327 h 314968"/>
              <a:gd name="connsiteX42" fmla="*/ 293908 w 1169674"/>
              <a:gd name="connsiteY42" fmla="*/ 127327 h 314968"/>
              <a:gd name="connsiteX43" fmla="*/ 333760 w 1169674"/>
              <a:gd name="connsiteY43" fmla="*/ 120626 h 314968"/>
              <a:gd name="connsiteX44" fmla="*/ 373612 w 1169674"/>
              <a:gd name="connsiteY44" fmla="*/ 120626 h 314968"/>
              <a:gd name="connsiteX45" fmla="*/ 413463 w 1169674"/>
              <a:gd name="connsiteY45" fmla="*/ 120626 h 314968"/>
              <a:gd name="connsiteX46" fmla="*/ 488186 w 1169674"/>
              <a:gd name="connsiteY46" fmla="*/ 93820 h 314968"/>
              <a:gd name="connsiteX47" fmla="*/ 577852 w 1169674"/>
              <a:gd name="connsiteY47" fmla="*/ 80417 h 314968"/>
              <a:gd name="connsiteX48" fmla="*/ 627667 w 1169674"/>
              <a:gd name="connsiteY48" fmla="*/ 67014 h 314968"/>
              <a:gd name="connsiteX49" fmla="*/ 667519 w 1169674"/>
              <a:gd name="connsiteY49" fmla="*/ 67014 h 314968"/>
              <a:gd name="connsiteX50" fmla="*/ 692427 w 1169674"/>
              <a:gd name="connsiteY50" fmla="*/ 53612 h 314968"/>
              <a:gd name="connsiteX51" fmla="*/ 732278 w 1169674"/>
              <a:gd name="connsiteY51" fmla="*/ 40209 h 314968"/>
              <a:gd name="connsiteX52" fmla="*/ 752204 w 1169674"/>
              <a:gd name="connsiteY52" fmla="*/ 40209 h 314968"/>
              <a:gd name="connsiteX53" fmla="*/ 772130 w 1169674"/>
              <a:gd name="connsiteY53" fmla="*/ 26806 h 314968"/>
              <a:gd name="connsiteX54" fmla="*/ 792056 w 1169674"/>
              <a:gd name="connsiteY54" fmla="*/ 13403 h 314968"/>
              <a:gd name="connsiteX55" fmla="*/ 802019 w 1169674"/>
              <a:gd name="connsiteY55" fmla="*/ 13403 h 314968"/>
              <a:gd name="connsiteX56" fmla="*/ 821945 w 1169674"/>
              <a:gd name="connsiteY56" fmla="*/ 0 h 314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1169674" h="314968">
                <a:moveTo>
                  <a:pt x="821945" y="0"/>
                </a:moveTo>
                <a:lnTo>
                  <a:pt x="841871" y="0"/>
                </a:lnTo>
                <a:lnTo>
                  <a:pt x="871760" y="0"/>
                </a:lnTo>
                <a:lnTo>
                  <a:pt x="891686" y="0"/>
                </a:lnTo>
                <a:lnTo>
                  <a:pt x="916593" y="13403"/>
                </a:lnTo>
                <a:lnTo>
                  <a:pt x="956445" y="26806"/>
                </a:lnTo>
                <a:lnTo>
                  <a:pt x="1006260" y="53612"/>
                </a:lnTo>
                <a:lnTo>
                  <a:pt x="1056075" y="80417"/>
                </a:lnTo>
                <a:lnTo>
                  <a:pt x="1085964" y="93820"/>
                </a:lnTo>
                <a:lnTo>
                  <a:pt x="1115853" y="107223"/>
                </a:lnTo>
                <a:lnTo>
                  <a:pt x="1135779" y="120626"/>
                </a:lnTo>
                <a:lnTo>
                  <a:pt x="1145742" y="127327"/>
                </a:lnTo>
                <a:lnTo>
                  <a:pt x="1160686" y="140730"/>
                </a:lnTo>
                <a:lnTo>
                  <a:pt x="1169674" y="140730"/>
                </a:lnTo>
                <a:lnTo>
                  <a:pt x="841871" y="208297"/>
                </a:lnTo>
                <a:lnTo>
                  <a:pt x="841871" y="207745"/>
                </a:lnTo>
                <a:lnTo>
                  <a:pt x="841871" y="194342"/>
                </a:lnTo>
                <a:lnTo>
                  <a:pt x="831908" y="194342"/>
                </a:lnTo>
                <a:lnTo>
                  <a:pt x="811982" y="180939"/>
                </a:lnTo>
                <a:lnTo>
                  <a:pt x="792056" y="180939"/>
                </a:lnTo>
                <a:lnTo>
                  <a:pt x="772130" y="180939"/>
                </a:lnTo>
                <a:lnTo>
                  <a:pt x="762167" y="180939"/>
                </a:lnTo>
                <a:lnTo>
                  <a:pt x="742241" y="180939"/>
                </a:lnTo>
                <a:lnTo>
                  <a:pt x="722316" y="194342"/>
                </a:lnTo>
                <a:lnTo>
                  <a:pt x="702390" y="194342"/>
                </a:lnTo>
                <a:lnTo>
                  <a:pt x="672501" y="194342"/>
                </a:lnTo>
                <a:lnTo>
                  <a:pt x="637630" y="207745"/>
                </a:lnTo>
                <a:lnTo>
                  <a:pt x="597778" y="207745"/>
                </a:lnTo>
                <a:lnTo>
                  <a:pt x="557927" y="221148"/>
                </a:lnTo>
                <a:lnTo>
                  <a:pt x="508112" y="221148"/>
                </a:lnTo>
                <a:lnTo>
                  <a:pt x="448334" y="234550"/>
                </a:lnTo>
                <a:lnTo>
                  <a:pt x="393537" y="247953"/>
                </a:lnTo>
                <a:lnTo>
                  <a:pt x="323797" y="261356"/>
                </a:lnTo>
                <a:lnTo>
                  <a:pt x="254056" y="274759"/>
                </a:lnTo>
                <a:lnTo>
                  <a:pt x="189297" y="288162"/>
                </a:lnTo>
                <a:lnTo>
                  <a:pt x="109593" y="301565"/>
                </a:lnTo>
                <a:lnTo>
                  <a:pt x="19926" y="314968"/>
                </a:lnTo>
                <a:lnTo>
                  <a:pt x="0" y="167536"/>
                </a:lnTo>
                <a:lnTo>
                  <a:pt x="69741" y="167536"/>
                </a:lnTo>
                <a:lnTo>
                  <a:pt x="139482" y="154133"/>
                </a:lnTo>
                <a:lnTo>
                  <a:pt x="194278" y="140730"/>
                </a:lnTo>
                <a:lnTo>
                  <a:pt x="264019" y="127327"/>
                </a:lnTo>
                <a:lnTo>
                  <a:pt x="293908" y="127327"/>
                </a:lnTo>
                <a:lnTo>
                  <a:pt x="333760" y="120626"/>
                </a:lnTo>
                <a:lnTo>
                  <a:pt x="373612" y="120626"/>
                </a:lnTo>
                <a:lnTo>
                  <a:pt x="413463" y="120626"/>
                </a:lnTo>
                <a:lnTo>
                  <a:pt x="488186" y="93820"/>
                </a:lnTo>
                <a:lnTo>
                  <a:pt x="577852" y="80417"/>
                </a:lnTo>
                <a:lnTo>
                  <a:pt x="627667" y="67014"/>
                </a:lnTo>
                <a:lnTo>
                  <a:pt x="667519" y="67014"/>
                </a:lnTo>
                <a:lnTo>
                  <a:pt x="692427" y="53612"/>
                </a:lnTo>
                <a:lnTo>
                  <a:pt x="732278" y="40209"/>
                </a:lnTo>
                <a:lnTo>
                  <a:pt x="752204" y="40209"/>
                </a:lnTo>
                <a:lnTo>
                  <a:pt x="772130" y="26806"/>
                </a:lnTo>
                <a:lnTo>
                  <a:pt x="792056" y="13403"/>
                </a:lnTo>
                <a:lnTo>
                  <a:pt x="802019" y="13403"/>
                </a:lnTo>
                <a:lnTo>
                  <a:pt x="82194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73463A3C-A223-437B-BF7A-A1FBEC76093B}"/>
              </a:ext>
            </a:extLst>
          </p:cNvPr>
          <p:cNvSpPr/>
          <p:nvPr/>
        </p:nvSpPr>
        <p:spPr>
          <a:xfrm>
            <a:off x="8573429" y="1266014"/>
            <a:ext cx="591834" cy="154134"/>
          </a:xfrm>
          <a:custGeom>
            <a:avLst/>
            <a:gdLst>
              <a:gd name="connsiteX0" fmla="*/ 400178 w 591834"/>
              <a:gd name="connsiteY0" fmla="*/ 0 h 154134"/>
              <a:gd name="connsiteX1" fmla="*/ 410183 w 591834"/>
              <a:gd name="connsiteY1" fmla="*/ 0 h 154134"/>
              <a:gd name="connsiteX2" fmla="*/ 420187 w 591834"/>
              <a:gd name="connsiteY2" fmla="*/ 0 h 154134"/>
              <a:gd name="connsiteX3" fmla="*/ 430191 w 591834"/>
              <a:gd name="connsiteY3" fmla="*/ 13403 h 154134"/>
              <a:gd name="connsiteX4" fmla="*/ 440196 w 591834"/>
              <a:gd name="connsiteY4" fmla="*/ 13403 h 154134"/>
              <a:gd name="connsiteX5" fmla="*/ 460205 w 591834"/>
              <a:gd name="connsiteY5" fmla="*/ 26806 h 154134"/>
              <a:gd name="connsiteX6" fmla="*/ 480214 w 591834"/>
              <a:gd name="connsiteY6" fmla="*/ 40209 h 154134"/>
              <a:gd name="connsiteX7" fmla="*/ 500223 w 591834"/>
              <a:gd name="connsiteY7" fmla="*/ 40209 h 154134"/>
              <a:gd name="connsiteX8" fmla="*/ 515229 w 591834"/>
              <a:gd name="connsiteY8" fmla="*/ 53612 h 154134"/>
              <a:gd name="connsiteX9" fmla="*/ 535238 w 591834"/>
              <a:gd name="connsiteY9" fmla="*/ 67015 h 154134"/>
              <a:gd name="connsiteX10" fmla="*/ 555247 w 591834"/>
              <a:gd name="connsiteY10" fmla="*/ 80418 h 154134"/>
              <a:gd name="connsiteX11" fmla="*/ 565252 w 591834"/>
              <a:gd name="connsiteY11" fmla="*/ 93821 h 154134"/>
              <a:gd name="connsiteX12" fmla="*/ 585261 w 591834"/>
              <a:gd name="connsiteY12" fmla="*/ 93821 h 154134"/>
              <a:gd name="connsiteX13" fmla="*/ 585261 w 591834"/>
              <a:gd name="connsiteY13" fmla="*/ 107224 h 154134"/>
              <a:gd name="connsiteX14" fmla="*/ 591834 w 591834"/>
              <a:gd name="connsiteY14" fmla="*/ 116030 h 154134"/>
              <a:gd name="connsiteX15" fmla="*/ 420187 w 591834"/>
              <a:gd name="connsiteY15" fmla="*/ 116030 h 154134"/>
              <a:gd name="connsiteX16" fmla="*/ 420187 w 591834"/>
              <a:gd name="connsiteY16" fmla="*/ 107224 h 154134"/>
              <a:gd name="connsiteX17" fmla="*/ 410183 w 591834"/>
              <a:gd name="connsiteY17" fmla="*/ 107224 h 154134"/>
              <a:gd name="connsiteX18" fmla="*/ 400178 w 591834"/>
              <a:gd name="connsiteY18" fmla="*/ 107224 h 154134"/>
              <a:gd name="connsiteX19" fmla="*/ 380169 w 591834"/>
              <a:gd name="connsiteY19" fmla="*/ 93821 h 154134"/>
              <a:gd name="connsiteX20" fmla="*/ 360160 w 591834"/>
              <a:gd name="connsiteY20" fmla="*/ 93821 h 154134"/>
              <a:gd name="connsiteX21" fmla="*/ 330147 w 591834"/>
              <a:gd name="connsiteY21" fmla="*/ 93821 h 154134"/>
              <a:gd name="connsiteX22" fmla="*/ 300134 w 591834"/>
              <a:gd name="connsiteY22" fmla="*/ 107224 h 154134"/>
              <a:gd name="connsiteX23" fmla="*/ 265118 w 591834"/>
              <a:gd name="connsiteY23" fmla="*/ 107224 h 154134"/>
              <a:gd name="connsiteX24" fmla="*/ 225100 w 591834"/>
              <a:gd name="connsiteY24" fmla="*/ 107224 h 154134"/>
              <a:gd name="connsiteX25" fmla="*/ 185082 w 591834"/>
              <a:gd name="connsiteY25" fmla="*/ 120626 h 154134"/>
              <a:gd name="connsiteX26" fmla="*/ 145065 w 591834"/>
              <a:gd name="connsiteY26" fmla="*/ 127328 h 154134"/>
              <a:gd name="connsiteX27" fmla="*/ 115051 w 591834"/>
              <a:gd name="connsiteY27" fmla="*/ 140731 h 154134"/>
              <a:gd name="connsiteX28" fmla="*/ 85038 w 591834"/>
              <a:gd name="connsiteY28" fmla="*/ 140731 h 154134"/>
              <a:gd name="connsiteX29" fmla="*/ 55024 w 591834"/>
              <a:gd name="connsiteY29" fmla="*/ 140731 h 154134"/>
              <a:gd name="connsiteX30" fmla="*/ 35016 w 591834"/>
              <a:gd name="connsiteY30" fmla="*/ 154134 h 154134"/>
              <a:gd name="connsiteX31" fmla="*/ 20009 w 591834"/>
              <a:gd name="connsiteY31" fmla="*/ 154134 h 154134"/>
              <a:gd name="connsiteX32" fmla="*/ 0 w 591834"/>
              <a:gd name="connsiteY32" fmla="*/ 154134 h 154134"/>
              <a:gd name="connsiteX33" fmla="*/ 0 w 591834"/>
              <a:gd name="connsiteY33" fmla="*/ 140731 h 154134"/>
              <a:gd name="connsiteX34" fmla="*/ 35016 w 591834"/>
              <a:gd name="connsiteY34" fmla="*/ 127328 h 154134"/>
              <a:gd name="connsiteX35" fmla="*/ 85038 w 591834"/>
              <a:gd name="connsiteY35" fmla="*/ 120626 h 154134"/>
              <a:gd name="connsiteX36" fmla="*/ 145065 w 591834"/>
              <a:gd name="connsiteY36" fmla="*/ 107224 h 154134"/>
              <a:gd name="connsiteX37" fmla="*/ 205091 w 591834"/>
              <a:gd name="connsiteY37" fmla="*/ 93821 h 154134"/>
              <a:gd name="connsiteX38" fmla="*/ 265118 w 591834"/>
              <a:gd name="connsiteY38" fmla="*/ 80418 h 154134"/>
              <a:gd name="connsiteX39" fmla="*/ 280125 w 591834"/>
              <a:gd name="connsiteY39" fmla="*/ 80418 h 154134"/>
              <a:gd name="connsiteX40" fmla="*/ 300134 w 591834"/>
              <a:gd name="connsiteY40" fmla="*/ 67015 h 154134"/>
              <a:gd name="connsiteX41" fmla="*/ 320143 w 591834"/>
              <a:gd name="connsiteY41" fmla="*/ 53612 h 154134"/>
              <a:gd name="connsiteX42" fmla="*/ 340151 w 591834"/>
              <a:gd name="connsiteY42" fmla="*/ 53612 h 154134"/>
              <a:gd name="connsiteX43" fmla="*/ 350156 w 591834"/>
              <a:gd name="connsiteY43" fmla="*/ 40209 h 154134"/>
              <a:gd name="connsiteX44" fmla="*/ 360160 w 591834"/>
              <a:gd name="connsiteY44" fmla="*/ 40209 h 154134"/>
              <a:gd name="connsiteX45" fmla="*/ 370165 w 591834"/>
              <a:gd name="connsiteY45" fmla="*/ 26806 h 154134"/>
              <a:gd name="connsiteX46" fmla="*/ 380169 w 591834"/>
              <a:gd name="connsiteY46" fmla="*/ 13403 h 154134"/>
              <a:gd name="connsiteX47" fmla="*/ 400178 w 591834"/>
              <a:gd name="connsiteY47" fmla="*/ 0 h 154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591834" h="154134">
                <a:moveTo>
                  <a:pt x="400178" y="0"/>
                </a:moveTo>
                <a:lnTo>
                  <a:pt x="410183" y="0"/>
                </a:lnTo>
                <a:lnTo>
                  <a:pt x="420187" y="0"/>
                </a:lnTo>
                <a:lnTo>
                  <a:pt x="430191" y="13403"/>
                </a:lnTo>
                <a:lnTo>
                  <a:pt x="440196" y="13403"/>
                </a:lnTo>
                <a:lnTo>
                  <a:pt x="460205" y="26806"/>
                </a:lnTo>
                <a:lnTo>
                  <a:pt x="480214" y="40209"/>
                </a:lnTo>
                <a:lnTo>
                  <a:pt x="500223" y="40209"/>
                </a:lnTo>
                <a:lnTo>
                  <a:pt x="515229" y="53612"/>
                </a:lnTo>
                <a:lnTo>
                  <a:pt x="535238" y="67015"/>
                </a:lnTo>
                <a:lnTo>
                  <a:pt x="555247" y="80418"/>
                </a:lnTo>
                <a:lnTo>
                  <a:pt x="565252" y="93821"/>
                </a:lnTo>
                <a:lnTo>
                  <a:pt x="585261" y="93821"/>
                </a:lnTo>
                <a:lnTo>
                  <a:pt x="585261" y="107224"/>
                </a:lnTo>
                <a:lnTo>
                  <a:pt x="591834" y="116030"/>
                </a:lnTo>
                <a:lnTo>
                  <a:pt x="420187" y="116030"/>
                </a:lnTo>
                <a:lnTo>
                  <a:pt x="420187" y="107224"/>
                </a:lnTo>
                <a:lnTo>
                  <a:pt x="410183" y="107224"/>
                </a:lnTo>
                <a:lnTo>
                  <a:pt x="400178" y="107224"/>
                </a:lnTo>
                <a:lnTo>
                  <a:pt x="380169" y="93821"/>
                </a:lnTo>
                <a:lnTo>
                  <a:pt x="360160" y="93821"/>
                </a:lnTo>
                <a:lnTo>
                  <a:pt x="330147" y="93821"/>
                </a:lnTo>
                <a:lnTo>
                  <a:pt x="300134" y="107224"/>
                </a:lnTo>
                <a:lnTo>
                  <a:pt x="265118" y="107224"/>
                </a:lnTo>
                <a:lnTo>
                  <a:pt x="225100" y="107224"/>
                </a:lnTo>
                <a:lnTo>
                  <a:pt x="185082" y="120626"/>
                </a:lnTo>
                <a:lnTo>
                  <a:pt x="145065" y="127328"/>
                </a:lnTo>
                <a:lnTo>
                  <a:pt x="115051" y="140731"/>
                </a:lnTo>
                <a:lnTo>
                  <a:pt x="85038" y="140731"/>
                </a:lnTo>
                <a:lnTo>
                  <a:pt x="55024" y="140731"/>
                </a:lnTo>
                <a:lnTo>
                  <a:pt x="35016" y="154134"/>
                </a:lnTo>
                <a:lnTo>
                  <a:pt x="20009" y="154134"/>
                </a:lnTo>
                <a:lnTo>
                  <a:pt x="0" y="154134"/>
                </a:lnTo>
                <a:lnTo>
                  <a:pt x="0" y="140731"/>
                </a:lnTo>
                <a:lnTo>
                  <a:pt x="35016" y="127328"/>
                </a:lnTo>
                <a:lnTo>
                  <a:pt x="85038" y="120626"/>
                </a:lnTo>
                <a:lnTo>
                  <a:pt x="145065" y="107224"/>
                </a:lnTo>
                <a:lnTo>
                  <a:pt x="205091" y="93821"/>
                </a:lnTo>
                <a:lnTo>
                  <a:pt x="265118" y="80418"/>
                </a:lnTo>
                <a:lnTo>
                  <a:pt x="280125" y="80418"/>
                </a:lnTo>
                <a:lnTo>
                  <a:pt x="300134" y="67015"/>
                </a:lnTo>
                <a:lnTo>
                  <a:pt x="320143" y="53612"/>
                </a:lnTo>
                <a:lnTo>
                  <a:pt x="340151" y="53612"/>
                </a:lnTo>
                <a:lnTo>
                  <a:pt x="350156" y="40209"/>
                </a:lnTo>
                <a:lnTo>
                  <a:pt x="360160" y="40209"/>
                </a:lnTo>
                <a:lnTo>
                  <a:pt x="370165" y="26806"/>
                </a:lnTo>
                <a:lnTo>
                  <a:pt x="380169" y="13403"/>
                </a:lnTo>
                <a:lnTo>
                  <a:pt x="40017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C960C1F7-46C0-4219-95FD-CF23DC636A08}"/>
              </a:ext>
            </a:extLst>
          </p:cNvPr>
          <p:cNvSpPr/>
          <p:nvPr/>
        </p:nvSpPr>
        <p:spPr>
          <a:xfrm>
            <a:off x="6665257" y="1416090"/>
            <a:ext cx="664717" cy="152940"/>
          </a:xfrm>
          <a:custGeom>
            <a:avLst/>
            <a:gdLst>
              <a:gd name="connsiteX0" fmla="*/ 464325 w 664717"/>
              <a:gd name="connsiteY0" fmla="*/ 0 h 152940"/>
              <a:gd name="connsiteX1" fmla="*/ 478987 w 664717"/>
              <a:gd name="connsiteY1" fmla="*/ 0 h 152940"/>
              <a:gd name="connsiteX2" fmla="*/ 488763 w 664717"/>
              <a:gd name="connsiteY2" fmla="*/ 6651 h 152940"/>
              <a:gd name="connsiteX3" fmla="*/ 498538 w 664717"/>
              <a:gd name="connsiteY3" fmla="*/ 6651 h 152940"/>
              <a:gd name="connsiteX4" fmla="*/ 518088 w 664717"/>
              <a:gd name="connsiteY4" fmla="*/ 6651 h 152940"/>
              <a:gd name="connsiteX5" fmla="*/ 547414 w 664717"/>
              <a:gd name="connsiteY5" fmla="*/ 33255 h 152940"/>
              <a:gd name="connsiteX6" fmla="*/ 586515 w 664717"/>
              <a:gd name="connsiteY6" fmla="*/ 59859 h 152940"/>
              <a:gd name="connsiteX7" fmla="*/ 606066 w 664717"/>
              <a:gd name="connsiteY7" fmla="*/ 73161 h 152940"/>
              <a:gd name="connsiteX8" fmla="*/ 625616 w 664717"/>
              <a:gd name="connsiteY8" fmla="*/ 86463 h 152940"/>
              <a:gd name="connsiteX9" fmla="*/ 635391 w 664717"/>
              <a:gd name="connsiteY9" fmla="*/ 99765 h 152940"/>
              <a:gd name="connsiteX10" fmla="*/ 645167 w 664717"/>
              <a:gd name="connsiteY10" fmla="*/ 99765 h 152940"/>
              <a:gd name="connsiteX11" fmla="*/ 654942 w 664717"/>
              <a:gd name="connsiteY11" fmla="*/ 113067 h 152940"/>
              <a:gd name="connsiteX12" fmla="*/ 664717 w 664717"/>
              <a:gd name="connsiteY12" fmla="*/ 126369 h 152940"/>
              <a:gd name="connsiteX13" fmla="*/ 664717 w 664717"/>
              <a:gd name="connsiteY13" fmla="*/ 139672 h 152940"/>
              <a:gd name="connsiteX14" fmla="*/ 645217 w 664717"/>
              <a:gd name="connsiteY14" fmla="*/ 152940 h 152940"/>
              <a:gd name="connsiteX15" fmla="*/ 454524 w 664717"/>
              <a:gd name="connsiteY15" fmla="*/ 152940 h 152940"/>
              <a:gd name="connsiteX16" fmla="*/ 444774 w 664717"/>
              <a:gd name="connsiteY16" fmla="*/ 139672 h 152940"/>
              <a:gd name="connsiteX17" fmla="*/ 434999 w 664717"/>
              <a:gd name="connsiteY17" fmla="*/ 139672 h 152940"/>
              <a:gd name="connsiteX18" fmla="*/ 425224 w 664717"/>
              <a:gd name="connsiteY18" fmla="*/ 126369 h 152940"/>
              <a:gd name="connsiteX19" fmla="*/ 405673 w 664717"/>
              <a:gd name="connsiteY19" fmla="*/ 126369 h 152940"/>
              <a:gd name="connsiteX20" fmla="*/ 386123 w 664717"/>
              <a:gd name="connsiteY20" fmla="*/ 126369 h 152940"/>
              <a:gd name="connsiteX21" fmla="*/ 376347 w 664717"/>
              <a:gd name="connsiteY21" fmla="*/ 126369 h 152940"/>
              <a:gd name="connsiteX22" fmla="*/ 347022 w 664717"/>
              <a:gd name="connsiteY22" fmla="*/ 126369 h 152940"/>
              <a:gd name="connsiteX23" fmla="*/ 317696 w 664717"/>
              <a:gd name="connsiteY23" fmla="*/ 126369 h 152940"/>
              <a:gd name="connsiteX24" fmla="*/ 268820 w 664717"/>
              <a:gd name="connsiteY24" fmla="*/ 126369 h 152940"/>
              <a:gd name="connsiteX25" fmla="*/ 224831 w 664717"/>
              <a:gd name="connsiteY25" fmla="*/ 126369 h 152940"/>
              <a:gd name="connsiteX26" fmla="*/ 195505 w 664717"/>
              <a:gd name="connsiteY26" fmla="*/ 126369 h 152940"/>
              <a:gd name="connsiteX27" fmla="*/ 156404 w 664717"/>
              <a:gd name="connsiteY27" fmla="*/ 139672 h 152940"/>
              <a:gd name="connsiteX28" fmla="*/ 127078 w 664717"/>
              <a:gd name="connsiteY28" fmla="*/ 139672 h 152940"/>
              <a:gd name="connsiteX29" fmla="*/ 87977 w 664717"/>
              <a:gd name="connsiteY29" fmla="*/ 139672 h 152940"/>
              <a:gd name="connsiteX30" fmla="*/ 48876 w 664717"/>
              <a:gd name="connsiteY30" fmla="*/ 139672 h 152940"/>
              <a:gd name="connsiteX31" fmla="*/ 0 w 664717"/>
              <a:gd name="connsiteY31" fmla="*/ 139672 h 152940"/>
              <a:gd name="connsiteX32" fmla="*/ 0 w 664717"/>
              <a:gd name="connsiteY32" fmla="*/ 126369 h 152940"/>
              <a:gd name="connsiteX33" fmla="*/ 68427 w 664717"/>
              <a:gd name="connsiteY33" fmla="*/ 113067 h 152940"/>
              <a:gd name="connsiteX34" fmla="*/ 127078 w 664717"/>
              <a:gd name="connsiteY34" fmla="*/ 99765 h 152940"/>
              <a:gd name="connsiteX35" fmla="*/ 185730 w 664717"/>
              <a:gd name="connsiteY35" fmla="*/ 99765 h 152940"/>
              <a:gd name="connsiteX36" fmla="*/ 259044 w 664717"/>
              <a:gd name="connsiteY36" fmla="*/ 86463 h 152940"/>
              <a:gd name="connsiteX37" fmla="*/ 288370 w 664717"/>
              <a:gd name="connsiteY37" fmla="*/ 86463 h 152940"/>
              <a:gd name="connsiteX38" fmla="*/ 317696 w 664717"/>
              <a:gd name="connsiteY38" fmla="*/ 73161 h 152940"/>
              <a:gd name="connsiteX39" fmla="*/ 347022 w 664717"/>
              <a:gd name="connsiteY39" fmla="*/ 73161 h 152940"/>
              <a:gd name="connsiteX40" fmla="*/ 366572 w 664717"/>
              <a:gd name="connsiteY40" fmla="*/ 59859 h 152940"/>
              <a:gd name="connsiteX41" fmla="*/ 386123 w 664717"/>
              <a:gd name="connsiteY41" fmla="*/ 59859 h 152940"/>
              <a:gd name="connsiteX42" fmla="*/ 405673 w 664717"/>
              <a:gd name="connsiteY42" fmla="*/ 46557 h 152940"/>
              <a:gd name="connsiteX43" fmla="*/ 415448 w 664717"/>
              <a:gd name="connsiteY43" fmla="*/ 33255 h 152940"/>
              <a:gd name="connsiteX44" fmla="*/ 425224 w 664717"/>
              <a:gd name="connsiteY44" fmla="*/ 33255 h 152940"/>
              <a:gd name="connsiteX45" fmla="*/ 434999 w 664717"/>
              <a:gd name="connsiteY45" fmla="*/ 19953 h 152940"/>
              <a:gd name="connsiteX46" fmla="*/ 444774 w 664717"/>
              <a:gd name="connsiteY46" fmla="*/ 6651 h 152940"/>
              <a:gd name="connsiteX47" fmla="*/ 464325 w 664717"/>
              <a:gd name="connsiteY47" fmla="*/ 0 h 152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664717" h="152940">
                <a:moveTo>
                  <a:pt x="464325" y="0"/>
                </a:moveTo>
                <a:lnTo>
                  <a:pt x="478987" y="0"/>
                </a:lnTo>
                <a:lnTo>
                  <a:pt x="488763" y="6651"/>
                </a:lnTo>
                <a:lnTo>
                  <a:pt x="498538" y="6651"/>
                </a:lnTo>
                <a:lnTo>
                  <a:pt x="518088" y="6651"/>
                </a:lnTo>
                <a:lnTo>
                  <a:pt x="547414" y="33255"/>
                </a:lnTo>
                <a:lnTo>
                  <a:pt x="586515" y="59859"/>
                </a:lnTo>
                <a:lnTo>
                  <a:pt x="606066" y="73161"/>
                </a:lnTo>
                <a:lnTo>
                  <a:pt x="625616" y="86463"/>
                </a:lnTo>
                <a:lnTo>
                  <a:pt x="635391" y="99765"/>
                </a:lnTo>
                <a:lnTo>
                  <a:pt x="645167" y="99765"/>
                </a:lnTo>
                <a:lnTo>
                  <a:pt x="654942" y="113067"/>
                </a:lnTo>
                <a:lnTo>
                  <a:pt x="664717" y="126369"/>
                </a:lnTo>
                <a:lnTo>
                  <a:pt x="664717" y="139672"/>
                </a:lnTo>
                <a:lnTo>
                  <a:pt x="645217" y="152940"/>
                </a:lnTo>
                <a:lnTo>
                  <a:pt x="454524" y="152940"/>
                </a:lnTo>
                <a:lnTo>
                  <a:pt x="444774" y="139672"/>
                </a:lnTo>
                <a:lnTo>
                  <a:pt x="434999" y="139672"/>
                </a:lnTo>
                <a:lnTo>
                  <a:pt x="425224" y="126369"/>
                </a:lnTo>
                <a:lnTo>
                  <a:pt x="405673" y="126369"/>
                </a:lnTo>
                <a:lnTo>
                  <a:pt x="386123" y="126369"/>
                </a:lnTo>
                <a:lnTo>
                  <a:pt x="376347" y="126369"/>
                </a:lnTo>
                <a:lnTo>
                  <a:pt x="347022" y="126369"/>
                </a:lnTo>
                <a:lnTo>
                  <a:pt x="317696" y="126369"/>
                </a:lnTo>
                <a:lnTo>
                  <a:pt x="268820" y="126369"/>
                </a:lnTo>
                <a:lnTo>
                  <a:pt x="224831" y="126369"/>
                </a:lnTo>
                <a:lnTo>
                  <a:pt x="195505" y="126369"/>
                </a:lnTo>
                <a:lnTo>
                  <a:pt x="156404" y="139672"/>
                </a:lnTo>
                <a:lnTo>
                  <a:pt x="127078" y="139672"/>
                </a:lnTo>
                <a:lnTo>
                  <a:pt x="87977" y="139672"/>
                </a:lnTo>
                <a:lnTo>
                  <a:pt x="48876" y="139672"/>
                </a:lnTo>
                <a:lnTo>
                  <a:pt x="0" y="139672"/>
                </a:lnTo>
                <a:lnTo>
                  <a:pt x="0" y="126369"/>
                </a:lnTo>
                <a:lnTo>
                  <a:pt x="68427" y="113067"/>
                </a:lnTo>
                <a:lnTo>
                  <a:pt x="127078" y="99765"/>
                </a:lnTo>
                <a:lnTo>
                  <a:pt x="185730" y="99765"/>
                </a:lnTo>
                <a:lnTo>
                  <a:pt x="259044" y="86463"/>
                </a:lnTo>
                <a:lnTo>
                  <a:pt x="288370" y="86463"/>
                </a:lnTo>
                <a:lnTo>
                  <a:pt x="317696" y="73161"/>
                </a:lnTo>
                <a:lnTo>
                  <a:pt x="347022" y="73161"/>
                </a:lnTo>
                <a:lnTo>
                  <a:pt x="366572" y="59859"/>
                </a:lnTo>
                <a:lnTo>
                  <a:pt x="386123" y="59859"/>
                </a:lnTo>
                <a:lnTo>
                  <a:pt x="405673" y="46557"/>
                </a:lnTo>
                <a:lnTo>
                  <a:pt x="415448" y="33255"/>
                </a:lnTo>
                <a:lnTo>
                  <a:pt x="425224" y="33255"/>
                </a:lnTo>
                <a:lnTo>
                  <a:pt x="434999" y="19953"/>
                </a:lnTo>
                <a:lnTo>
                  <a:pt x="444774" y="6651"/>
                </a:lnTo>
                <a:lnTo>
                  <a:pt x="46432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6ABF08EB-6608-4846-959A-00C1E6FDEADA}"/>
              </a:ext>
            </a:extLst>
          </p:cNvPr>
          <p:cNvSpPr/>
          <p:nvPr/>
        </p:nvSpPr>
        <p:spPr>
          <a:xfrm>
            <a:off x="5048117" y="1453531"/>
            <a:ext cx="554383" cy="134029"/>
          </a:xfrm>
          <a:custGeom>
            <a:avLst/>
            <a:gdLst>
              <a:gd name="connsiteX0" fmla="*/ 401805 w 554383"/>
              <a:gd name="connsiteY0" fmla="*/ 0 h 134029"/>
              <a:gd name="connsiteX1" fmla="*/ 411726 w 554383"/>
              <a:gd name="connsiteY1" fmla="*/ 0 h 134029"/>
              <a:gd name="connsiteX2" fmla="*/ 421647 w 554383"/>
              <a:gd name="connsiteY2" fmla="*/ 0 h 134029"/>
              <a:gd name="connsiteX3" fmla="*/ 436529 w 554383"/>
              <a:gd name="connsiteY3" fmla="*/ 13403 h 134029"/>
              <a:gd name="connsiteX4" fmla="*/ 466292 w 554383"/>
              <a:gd name="connsiteY4" fmla="*/ 26806 h 134029"/>
              <a:gd name="connsiteX5" fmla="*/ 505976 w 554383"/>
              <a:gd name="connsiteY5" fmla="*/ 40209 h 134029"/>
              <a:gd name="connsiteX6" fmla="*/ 545661 w 554383"/>
              <a:gd name="connsiteY6" fmla="*/ 67015 h 134029"/>
              <a:gd name="connsiteX7" fmla="*/ 554383 w 554383"/>
              <a:gd name="connsiteY7" fmla="*/ 72907 h 134029"/>
              <a:gd name="connsiteX8" fmla="*/ 408352 w 554383"/>
              <a:gd name="connsiteY8" fmla="*/ 102665 h 134029"/>
              <a:gd name="connsiteX9" fmla="*/ 401805 w 554383"/>
              <a:gd name="connsiteY9" fmla="*/ 93820 h 134029"/>
              <a:gd name="connsiteX10" fmla="*/ 391884 w 554383"/>
              <a:gd name="connsiteY10" fmla="*/ 93820 h 134029"/>
              <a:gd name="connsiteX11" fmla="*/ 372041 w 554383"/>
              <a:gd name="connsiteY11" fmla="*/ 80417 h 134029"/>
              <a:gd name="connsiteX12" fmla="*/ 352199 w 554383"/>
              <a:gd name="connsiteY12" fmla="*/ 80417 h 134029"/>
              <a:gd name="connsiteX13" fmla="*/ 322436 w 554383"/>
              <a:gd name="connsiteY13" fmla="*/ 80417 h 134029"/>
              <a:gd name="connsiteX14" fmla="*/ 292673 w 554383"/>
              <a:gd name="connsiteY14" fmla="*/ 93820 h 134029"/>
              <a:gd name="connsiteX15" fmla="*/ 252988 w 554383"/>
              <a:gd name="connsiteY15" fmla="*/ 93820 h 134029"/>
              <a:gd name="connsiteX16" fmla="*/ 213304 w 554383"/>
              <a:gd name="connsiteY16" fmla="*/ 107223 h 134029"/>
              <a:gd name="connsiteX17" fmla="*/ 178580 w 554383"/>
              <a:gd name="connsiteY17" fmla="*/ 107223 h 134029"/>
              <a:gd name="connsiteX18" fmla="*/ 148817 w 554383"/>
              <a:gd name="connsiteY18" fmla="*/ 120626 h 134029"/>
              <a:gd name="connsiteX19" fmla="*/ 109132 w 554383"/>
              <a:gd name="connsiteY19" fmla="*/ 120626 h 134029"/>
              <a:gd name="connsiteX20" fmla="*/ 79369 w 554383"/>
              <a:gd name="connsiteY20" fmla="*/ 120626 h 134029"/>
              <a:gd name="connsiteX21" fmla="*/ 49606 w 554383"/>
              <a:gd name="connsiteY21" fmla="*/ 134029 h 134029"/>
              <a:gd name="connsiteX22" fmla="*/ 29764 w 554383"/>
              <a:gd name="connsiteY22" fmla="*/ 134029 h 134029"/>
              <a:gd name="connsiteX23" fmla="*/ 9921 w 554383"/>
              <a:gd name="connsiteY23" fmla="*/ 120626 h 134029"/>
              <a:gd name="connsiteX24" fmla="*/ 0 w 554383"/>
              <a:gd name="connsiteY24" fmla="*/ 120626 h 134029"/>
              <a:gd name="connsiteX25" fmla="*/ 0 w 554383"/>
              <a:gd name="connsiteY25" fmla="*/ 107223 h 134029"/>
              <a:gd name="connsiteX26" fmla="*/ 69448 w 554383"/>
              <a:gd name="connsiteY26" fmla="*/ 93820 h 134029"/>
              <a:gd name="connsiteX27" fmla="*/ 138896 w 554383"/>
              <a:gd name="connsiteY27" fmla="*/ 80417 h 134029"/>
              <a:gd name="connsiteX28" fmla="*/ 193462 w 554383"/>
              <a:gd name="connsiteY28" fmla="*/ 80417 h 134029"/>
              <a:gd name="connsiteX29" fmla="*/ 243067 w 554383"/>
              <a:gd name="connsiteY29" fmla="*/ 67015 h 134029"/>
              <a:gd name="connsiteX30" fmla="*/ 282752 w 554383"/>
              <a:gd name="connsiteY30" fmla="*/ 53612 h 134029"/>
              <a:gd name="connsiteX31" fmla="*/ 322436 w 554383"/>
              <a:gd name="connsiteY31" fmla="*/ 40209 h 134029"/>
              <a:gd name="connsiteX32" fmla="*/ 342278 w 554383"/>
              <a:gd name="connsiteY32" fmla="*/ 26806 h 134029"/>
              <a:gd name="connsiteX33" fmla="*/ 352199 w 554383"/>
              <a:gd name="connsiteY33" fmla="*/ 26806 h 134029"/>
              <a:gd name="connsiteX34" fmla="*/ 381963 w 554383"/>
              <a:gd name="connsiteY34" fmla="*/ 13403 h 134029"/>
              <a:gd name="connsiteX35" fmla="*/ 401805 w 554383"/>
              <a:gd name="connsiteY35" fmla="*/ 0 h 1340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54383" h="134029">
                <a:moveTo>
                  <a:pt x="401805" y="0"/>
                </a:moveTo>
                <a:lnTo>
                  <a:pt x="411726" y="0"/>
                </a:lnTo>
                <a:lnTo>
                  <a:pt x="421647" y="0"/>
                </a:lnTo>
                <a:lnTo>
                  <a:pt x="436529" y="13403"/>
                </a:lnTo>
                <a:lnTo>
                  <a:pt x="466292" y="26806"/>
                </a:lnTo>
                <a:lnTo>
                  <a:pt x="505976" y="40209"/>
                </a:lnTo>
                <a:lnTo>
                  <a:pt x="545661" y="67015"/>
                </a:lnTo>
                <a:lnTo>
                  <a:pt x="554383" y="72907"/>
                </a:lnTo>
                <a:lnTo>
                  <a:pt x="408352" y="102665"/>
                </a:lnTo>
                <a:lnTo>
                  <a:pt x="401805" y="93820"/>
                </a:lnTo>
                <a:lnTo>
                  <a:pt x="391884" y="93820"/>
                </a:lnTo>
                <a:lnTo>
                  <a:pt x="372041" y="80417"/>
                </a:lnTo>
                <a:lnTo>
                  <a:pt x="352199" y="80417"/>
                </a:lnTo>
                <a:lnTo>
                  <a:pt x="322436" y="80417"/>
                </a:lnTo>
                <a:lnTo>
                  <a:pt x="292673" y="93820"/>
                </a:lnTo>
                <a:lnTo>
                  <a:pt x="252988" y="93820"/>
                </a:lnTo>
                <a:lnTo>
                  <a:pt x="213304" y="107223"/>
                </a:lnTo>
                <a:lnTo>
                  <a:pt x="178580" y="107223"/>
                </a:lnTo>
                <a:lnTo>
                  <a:pt x="148817" y="120626"/>
                </a:lnTo>
                <a:lnTo>
                  <a:pt x="109132" y="120626"/>
                </a:lnTo>
                <a:lnTo>
                  <a:pt x="79369" y="120626"/>
                </a:lnTo>
                <a:lnTo>
                  <a:pt x="49606" y="134029"/>
                </a:lnTo>
                <a:lnTo>
                  <a:pt x="29764" y="134029"/>
                </a:lnTo>
                <a:lnTo>
                  <a:pt x="9921" y="120626"/>
                </a:lnTo>
                <a:lnTo>
                  <a:pt x="0" y="120626"/>
                </a:lnTo>
                <a:lnTo>
                  <a:pt x="0" y="107223"/>
                </a:lnTo>
                <a:lnTo>
                  <a:pt x="69448" y="93820"/>
                </a:lnTo>
                <a:lnTo>
                  <a:pt x="138896" y="80417"/>
                </a:lnTo>
                <a:lnTo>
                  <a:pt x="193462" y="80417"/>
                </a:lnTo>
                <a:lnTo>
                  <a:pt x="243067" y="67015"/>
                </a:lnTo>
                <a:lnTo>
                  <a:pt x="282752" y="53612"/>
                </a:lnTo>
                <a:lnTo>
                  <a:pt x="322436" y="40209"/>
                </a:lnTo>
                <a:lnTo>
                  <a:pt x="342278" y="26806"/>
                </a:lnTo>
                <a:lnTo>
                  <a:pt x="352199" y="26806"/>
                </a:lnTo>
                <a:lnTo>
                  <a:pt x="381963" y="13403"/>
                </a:lnTo>
                <a:lnTo>
                  <a:pt x="40180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E5091021-80CC-40DC-A992-4E61AA203A08}"/>
              </a:ext>
            </a:extLst>
          </p:cNvPr>
          <p:cNvSpPr/>
          <p:nvPr/>
        </p:nvSpPr>
        <p:spPr>
          <a:xfrm>
            <a:off x="2879911" y="1569030"/>
            <a:ext cx="326723" cy="1581532"/>
          </a:xfrm>
          <a:custGeom>
            <a:avLst/>
            <a:gdLst>
              <a:gd name="connsiteX0" fmla="*/ 0 w 326723"/>
              <a:gd name="connsiteY0" fmla="*/ 0 h 1581532"/>
              <a:gd name="connsiteX1" fmla="*/ 29259 w 326723"/>
              <a:gd name="connsiteY1" fmla="*/ 13460 h 1581532"/>
              <a:gd name="connsiteX2" fmla="*/ 58518 w 326723"/>
              <a:gd name="connsiteY2" fmla="*/ 13460 h 1581532"/>
              <a:gd name="connsiteX3" fmla="*/ 87776 w 326723"/>
              <a:gd name="connsiteY3" fmla="*/ 26920 h 1581532"/>
              <a:gd name="connsiteX4" fmla="*/ 107282 w 326723"/>
              <a:gd name="connsiteY4" fmla="*/ 26920 h 1581532"/>
              <a:gd name="connsiteX5" fmla="*/ 126788 w 326723"/>
              <a:gd name="connsiteY5" fmla="*/ 26920 h 1581532"/>
              <a:gd name="connsiteX6" fmla="*/ 146294 w 326723"/>
              <a:gd name="connsiteY6" fmla="*/ 40380 h 1581532"/>
              <a:gd name="connsiteX7" fmla="*/ 175553 w 326723"/>
              <a:gd name="connsiteY7" fmla="*/ 40380 h 1581532"/>
              <a:gd name="connsiteX8" fmla="*/ 199935 w 326723"/>
              <a:gd name="connsiteY8" fmla="*/ 53839 h 1581532"/>
              <a:gd name="connsiteX9" fmla="*/ 219441 w 326723"/>
              <a:gd name="connsiteY9" fmla="*/ 80759 h 1581532"/>
              <a:gd name="connsiteX10" fmla="*/ 238947 w 326723"/>
              <a:gd name="connsiteY10" fmla="*/ 107679 h 1581532"/>
              <a:gd name="connsiteX11" fmla="*/ 258453 w 326723"/>
              <a:gd name="connsiteY11" fmla="*/ 127869 h 1581532"/>
              <a:gd name="connsiteX12" fmla="*/ 268206 w 326723"/>
              <a:gd name="connsiteY12" fmla="*/ 154788 h 1581532"/>
              <a:gd name="connsiteX13" fmla="*/ 277958 w 326723"/>
              <a:gd name="connsiteY13" fmla="*/ 195168 h 1581532"/>
              <a:gd name="connsiteX14" fmla="*/ 287711 w 326723"/>
              <a:gd name="connsiteY14" fmla="*/ 235547 h 1581532"/>
              <a:gd name="connsiteX15" fmla="*/ 297464 w 326723"/>
              <a:gd name="connsiteY15" fmla="*/ 302847 h 1581532"/>
              <a:gd name="connsiteX16" fmla="*/ 297464 w 326723"/>
              <a:gd name="connsiteY16" fmla="*/ 370146 h 1581532"/>
              <a:gd name="connsiteX17" fmla="*/ 307217 w 326723"/>
              <a:gd name="connsiteY17" fmla="*/ 450905 h 1581532"/>
              <a:gd name="connsiteX18" fmla="*/ 316970 w 326723"/>
              <a:gd name="connsiteY18" fmla="*/ 538394 h 1581532"/>
              <a:gd name="connsiteX19" fmla="*/ 316970 w 326723"/>
              <a:gd name="connsiteY19" fmla="*/ 659533 h 1581532"/>
              <a:gd name="connsiteX20" fmla="*/ 326723 w 326723"/>
              <a:gd name="connsiteY20" fmla="*/ 767211 h 1581532"/>
              <a:gd name="connsiteX21" fmla="*/ 326723 w 326723"/>
              <a:gd name="connsiteY21" fmla="*/ 854700 h 1581532"/>
              <a:gd name="connsiteX22" fmla="*/ 326723 w 326723"/>
              <a:gd name="connsiteY22" fmla="*/ 948919 h 1581532"/>
              <a:gd name="connsiteX23" fmla="*/ 326723 w 326723"/>
              <a:gd name="connsiteY23" fmla="*/ 1029678 h 1581532"/>
              <a:gd name="connsiteX24" fmla="*/ 326723 w 326723"/>
              <a:gd name="connsiteY24" fmla="*/ 1096978 h 1581532"/>
              <a:gd name="connsiteX25" fmla="*/ 326723 w 326723"/>
              <a:gd name="connsiteY25" fmla="*/ 1157547 h 1581532"/>
              <a:gd name="connsiteX26" fmla="*/ 326723 w 326723"/>
              <a:gd name="connsiteY26" fmla="*/ 1211386 h 1581532"/>
              <a:gd name="connsiteX27" fmla="*/ 316970 w 326723"/>
              <a:gd name="connsiteY27" fmla="*/ 1251766 h 1581532"/>
              <a:gd name="connsiteX28" fmla="*/ 307217 w 326723"/>
              <a:gd name="connsiteY28" fmla="*/ 1332525 h 1581532"/>
              <a:gd name="connsiteX29" fmla="*/ 287711 w 326723"/>
              <a:gd name="connsiteY29" fmla="*/ 1399824 h 1581532"/>
              <a:gd name="connsiteX30" fmla="*/ 268206 w 326723"/>
              <a:gd name="connsiteY30" fmla="*/ 1453664 h 1581532"/>
              <a:gd name="connsiteX31" fmla="*/ 238947 w 326723"/>
              <a:gd name="connsiteY31" fmla="*/ 1487313 h 1581532"/>
              <a:gd name="connsiteX32" fmla="*/ 209688 w 326723"/>
              <a:gd name="connsiteY32" fmla="*/ 1527693 h 1581532"/>
              <a:gd name="connsiteX33" fmla="*/ 175553 w 326723"/>
              <a:gd name="connsiteY33" fmla="*/ 1554612 h 1581532"/>
              <a:gd name="connsiteX34" fmla="*/ 146294 w 326723"/>
              <a:gd name="connsiteY34" fmla="*/ 1581532 h 1581532"/>
              <a:gd name="connsiteX35" fmla="*/ 107282 w 326723"/>
              <a:gd name="connsiteY35" fmla="*/ 1581532 h 1581532"/>
              <a:gd name="connsiteX36" fmla="*/ 88486 w 326723"/>
              <a:gd name="connsiteY36" fmla="*/ 1581532 h 1581532"/>
              <a:gd name="connsiteX37" fmla="*/ 88486 w 326723"/>
              <a:gd name="connsiteY37" fmla="*/ 1181527 h 1581532"/>
              <a:gd name="connsiteX38" fmla="*/ 97529 w 326723"/>
              <a:gd name="connsiteY38" fmla="*/ 1144087 h 1581532"/>
              <a:gd name="connsiteX39" fmla="*/ 107282 w 326723"/>
              <a:gd name="connsiteY39" fmla="*/ 1110438 h 1581532"/>
              <a:gd name="connsiteX40" fmla="*/ 107282 w 326723"/>
              <a:gd name="connsiteY40" fmla="*/ 1070058 h 1581532"/>
              <a:gd name="connsiteX41" fmla="*/ 117035 w 326723"/>
              <a:gd name="connsiteY41" fmla="*/ 1002759 h 1581532"/>
              <a:gd name="connsiteX42" fmla="*/ 117035 w 326723"/>
              <a:gd name="connsiteY42" fmla="*/ 922000 h 1581532"/>
              <a:gd name="connsiteX43" fmla="*/ 117035 w 326723"/>
              <a:gd name="connsiteY43" fmla="*/ 881620 h 1581532"/>
              <a:gd name="connsiteX44" fmla="*/ 117035 w 326723"/>
              <a:gd name="connsiteY44" fmla="*/ 841241 h 1581532"/>
              <a:gd name="connsiteX45" fmla="*/ 117035 w 326723"/>
              <a:gd name="connsiteY45" fmla="*/ 794131 h 1581532"/>
              <a:gd name="connsiteX46" fmla="*/ 107282 w 326723"/>
              <a:gd name="connsiteY46" fmla="*/ 740292 h 1581532"/>
              <a:gd name="connsiteX47" fmla="*/ 107282 w 326723"/>
              <a:gd name="connsiteY47" fmla="*/ 686452 h 1581532"/>
              <a:gd name="connsiteX48" fmla="*/ 97529 w 326723"/>
              <a:gd name="connsiteY48" fmla="*/ 619153 h 1581532"/>
              <a:gd name="connsiteX49" fmla="*/ 87776 w 326723"/>
              <a:gd name="connsiteY49" fmla="*/ 538394 h 1581532"/>
              <a:gd name="connsiteX50" fmla="*/ 68270 w 326723"/>
              <a:gd name="connsiteY50" fmla="*/ 450905 h 1581532"/>
              <a:gd name="connsiteX51" fmla="*/ 58518 w 326723"/>
              <a:gd name="connsiteY51" fmla="*/ 356686 h 1581532"/>
              <a:gd name="connsiteX52" fmla="*/ 39012 w 326723"/>
              <a:gd name="connsiteY52" fmla="*/ 249007 h 1581532"/>
              <a:gd name="connsiteX53" fmla="*/ 19506 w 326723"/>
              <a:gd name="connsiteY53" fmla="*/ 127869 h 1581532"/>
              <a:gd name="connsiteX54" fmla="*/ 0 w 326723"/>
              <a:gd name="connsiteY54" fmla="*/ 0 h 1581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326723" h="1581532">
                <a:moveTo>
                  <a:pt x="0" y="0"/>
                </a:moveTo>
                <a:lnTo>
                  <a:pt x="29259" y="13460"/>
                </a:lnTo>
                <a:lnTo>
                  <a:pt x="58518" y="13460"/>
                </a:lnTo>
                <a:lnTo>
                  <a:pt x="87776" y="26920"/>
                </a:lnTo>
                <a:lnTo>
                  <a:pt x="107282" y="26920"/>
                </a:lnTo>
                <a:lnTo>
                  <a:pt x="126788" y="26920"/>
                </a:lnTo>
                <a:lnTo>
                  <a:pt x="146294" y="40380"/>
                </a:lnTo>
                <a:lnTo>
                  <a:pt x="175553" y="40380"/>
                </a:lnTo>
                <a:lnTo>
                  <a:pt x="199935" y="53839"/>
                </a:lnTo>
                <a:lnTo>
                  <a:pt x="219441" y="80759"/>
                </a:lnTo>
                <a:lnTo>
                  <a:pt x="238947" y="107679"/>
                </a:lnTo>
                <a:lnTo>
                  <a:pt x="258453" y="127869"/>
                </a:lnTo>
                <a:lnTo>
                  <a:pt x="268206" y="154788"/>
                </a:lnTo>
                <a:lnTo>
                  <a:pt x="277958" y="195168"/>
                </a:lnTo>
                <a:lnTo>
                  <a:pt x="287711" y="235547"/>
                </a:lnTo>
                <a:lnTo>
                  <a:pt x="297464" y="302847"/>
                </a:lnTo>
                <a:lnTo>
                  <a:pt x="297464" y="370146"/>
                </a:lnTo>
                <a:lnTo>
                  <a:pt x="307217" y="450905"/>
                </a:lnTo>
                <a:lnTo>
                  <a:pt x="316970" y="538394"/>
                </a:lnTo>
                <a:lnTo>
                  <a:pt x="316970" y="659533"/>
                </a:lnTo>
                <a:lnTo>
                  <a:pt x="326723" y="767211"/>
                </a:lnTo>
                <a:lnTo>
                  <a:pt x="326723" y="854700"/>
                </a:lnTo>
                <a:lnTo>
                  <a:pt x="326723" y="948919"/>
                </a:lnTo>
                <a:lnTo>
                  <a:pt x="326723" y="1029678"/>
                </a:lnTo>
                <a:lnTo>
                  <a:pt x="326723" y="1096978"/>
                </a:lnTo>
                <a:lnTo>
                  <a:pt x="326723" y="1157547"/>
                </a:lnTo>
                <a:lnTo>
                  <a:pt x="326723" y="1211386"/>
                </a:lnTo>
                <a:lnTo>
                  <a:pt x="316970" y="1251766"/>
                </a:lnTo>
                <a:lnTo>
                  <a:pt x="307217" y="1332525"/>
                </a:lnTo>
                <a:lnTo>
                  <a:pt x="287711" y="1399824"/>
                </a:lnTo>
                <a:lnTo>
                  <a:pt x="268206" y="1453664"/>
                </a:lnTo>
                <a:lnTo>
                  <a:pt x="238947" y="1487313"/>
                </a:lnTo>
                <a:lnTo>
                  <a:pt x="209688" y="1527693"/>
                </a:lnTo>
                <a:lnTo>
                  <a:pt x="175553" y="1554612"/>
                </a:lnTo>
                <a:lnTo>
                  <a:pt x="146294" y="1581532"/>
                </a:lnTo>
                <a:lnTo>
                  <a:pt x="107282" y="1581532"/>
                </a:lnTo>
                <a:lnTo>
                  <a:pt x="88486" y="1581532"/>
                </a:lnTo>
                <a:lnTo>
                  <a:pt x="88486" y="1181527"/>
                </a:lnTo>
                <a:lnTo>
                  <a:pt x="97529" y="1144087"/>
                </a:lnTo>
                <a:lnTo>
                  <a:pt x="107282" y="1110438"/>
                </a:lnTo>
                <a:lnTo>
                  <a:pt x="107282" y="1070058"/>
                </a:lnTo>
                <a:lnTo>
                  <a:pt x="117035" y="1002759"/>
                </a:lnTo>
                <a:lnTo>
                  <a:pt x="117035" y="922000"/>
                </a:lnTo>
                <a:lnTo>
                  <a:pt x="117035" y="881620"/>
                </a:lnTo>
                <a:lnTo>
                  <a:pt x="117035" y="841241"/>
                </a:lnTo>
                <a:lnTo>
                  <a:pt x="117035" y="794131"/>
                </a:lnTo>
                <a:lnTo>
                  <a:pt x="107282" y="740292"/>
                </a:lnTo>
                <a:lnTo>
                  <a:pt x="107282" y="686452"/>
                </a:lnTo>
                <a:lnTo>
                  <a:pt x="97529" y="619153"/>
                </a:lnTo>
                <a:lnTo>
                  <a:pt x="87776" y="538394"/>
                </a:lnTo>
                <a:lnTo>
                  <a:pt x="68270" y="450905"/>
                </a:lnTo>
                <a:lnTo>
                  <a:pt x="58518" y="356686"/>
                </a:lnTo>
                <a:lnTo>
                  <a:pt x="39012" y="249007"/>
                </a:lnTo>
                <a:lnTo>
                  <a:pt x="19506" y="127869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E4CC3534-F4E8-48B7-8656-7EC47E0D35DD}"/>
              </a:ext>
            </a:extLst>
          </p:cNvPr>
          <p:cNvSpPr/>
          <p:nvPr/>
        </p:nvSpPr>
        <p:spPr>
          <a:xfrm>
            <a:off x="2595023" y="5056512"/>
            <a:ext cx="993917" cy="359036"/>
          </a:xfrm>
          <a:custGeom>
            <a:avLst/>
            <a:gdLst>
              <a:gd name="connsiteX0" fmla="*/ 954233 w 993917"/>
              <a:gd name="connsiteY0" fmla="*/ 0 h 359036"/>
              <a:gd name="connsiteX1" fmla="*/ 993917 w 993917"/>
              <a:gd name="connsiteY1" fmla="*/ 135485 h 359036"/>
              <a:gd name="connsiteX2" fmla="*/ 874864 w 993917"/>
              <a:gd name="connsiteY2" fmla="*/ 149034 h 359036"/>
              <a:gd name="connsiteX3" fmla="*/ 760771 w 993917"/>
              <a:gd name="connsiteY3" fmla="*/ 162582 h 359036"/>
              <a:gd name="connsiteX4" fmla="*/ 631797 w 993917"/>
              <a:gd name="connsiteY4" fmla="*/ 189679 h 359036"/>
              <a:gd name="connsiteX5" fmla="*/ 497862 w 993917"/>
              <a:gd name="connsiteY5" fmla="*/ 216776 h 359036"/>
              <a:gd name="connsiteX6" fmla="*/ 428414 w 993917"/>
              <a:gd name="connsiteY6" fmla="*/ 216776 h 359036"/>
              <a:gd name="connsiteX7" fmla="*/ 368888 w 993917"/>
              <a:gd name="connsiteY7" fmla="*/ 230325 h 359036"/>
              <a:gd name="connsiteX8" fmla="*/ 319282 w 993917"/>
              <a:gd name="connsiteY8" fmla="*/ 243873 h 359036"/>
              <a:gd name="connsiteX9" fmla="*/ 274637 w 993917"/>
              <a:gd name="connsiteY9" fmla="*/ 250648 h 359036"/>
              <a:gd name="connsiteX10" fmla="*/ 234953 w 993917"/>
              <a:gd name="connsiteY10" fmla="*/ 264196 h 359036"/>
              <a:gd name="connsiteX11" fmla="*/ 195268 w 993917"/>
              <a:gd name="connsiteY11" fmla="*/ 277745 h 359036"/>
              <a:gd name="connsiteX12" fmla="*/ 165505 w 993917"/>
              <a:gd name="connsiteY12" fmla="*/ 291293 h 359036"/>
              <a:gd name="connsiteX13" fmla="*/ 135742 w 993917"/>
              <a:gd name="connsiteY13" fmla="*/ 304842 h 359036"/>
              <a:gd name="connsiteX14" fmla="*/ 96057 w 993917"/>
              <a:gd name="connsiteY14" fmla="*/ 331939 h 359036"/>
              <a:gd name="connsiteX15" fmla="*/ 56373 w 993917"/>
              <a:gd name="connsiteY15" fmla="*/ 345488 h 359036"/>
              <a:gd name="connsiteX16" fmla="*/ 21649 w 993917"/>
              <a:gd name="connsiteY16" fmla="*/ 359036 h 359036"/>
              <a:gd name="connsiteX17" fmla="*/ 1807 w 993917"/>
              <a:gd name="connsiteY17" fmla="*/ 359036 h 359036"/>
              <a:gd name="connsiteX18" fmla="*/ 0 w 993917"/>
              <a:gd name="connsiteY18" fmla="*/ 359036 h 359036"/>
              <a:gd name="connsiteX19" fmla="*/ 166848 w 993917"/>
              <a:gd name="connsiteY19" fmla="*/ 94839 h 359036"/>
              <a:gd name="connsiteX20" fmla="*/ 175426 w 993917"/>
              <a:gd name="connsiteY20" fmla="*/ 94839 h 359036"/>
              <a:gd name="connsiteX21" fmla="*/ 205189 w 993917"/>
              <a:gd name="connsiteY21" fmla="*/ 94839 h 359036"/>
              <a:gd name="connsiteX22" fmla="*/ 244874 w 993917"/>
              <a:gd name="connsiteY22" fmla="*/ 81291 h 359036"/>
              <a:gd name="connsiteX23" fmla="*/ 289519 w 993917"/>
              <a:gd name="connsiteY23" fmla="*/ 81291 h 359036"/>
              <a:gd name="connsiteX24" fmla="*/ 349045 w 993917"/>
              <a:gd name="connsiteY24" fmla="*/ 67742 h 359036"/>
              <a:gd name="connsiteX25" fmla="*/ 418493 w 993917"/>
              <a:gd name="connsiteY25" fmla="*/ 67742 h 359036"/>
              <a:gd name="connsiteX26" fmla="*/ 552428 w 993917"/>
              <a:gd name="connsiteY26" fmla="*/ 40645 h 359036"/>
              <a:gd name="connsiteX27" fmla="*/ 691323 w 993917"/>
              <a:gd name="connsiteY27" fmla="*/ 27097 h 359036"/>
              <a:gd name="connsiteX28" fmla="*/ 825258 w 993917"/>
              <a:gd name="connsiteY28" fmla="*/ 13548 h 359036"/>
              <a:gd name="connsiteX29" fmla="*/ 954233 w 993917"/>
              <a:gd name="connsiteY29" fmla="*/ 0 h 3590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93917" h="359036">
                <a:moveTo>
                  <a:pt x="954233" y="0"/>
                </a:moveTo>
                <a:lnTo>
                  <a:pt x="993917" y="135485"/>
                </a:lnTo>
                <a:lnTo>
                  <a:pt x="874864" y="149034"/>
                </a:lnTo>
                <a:lnTo>
                  <a:pt x="760771" y="162582"/>
                </a:lnTo>
                <a:lnTo>
                  <a:pt x="631797" y="189679"/>
                </a:lnTo>
                <a:lnTo>
                  <a:pt x="497862" y="216776"/>
                </a:lnTo>
                <a:lnTo>
                  <a:pt x="428414" y="216776"/>
                </a:lnTo>
                <a:lnTo>
                  <a:pt x="368888" y="230325"/>
                </a:lnTo>
                <a:lnTo>
                  <a:pt x="319282" y="243873"/>
                </a:lnTo>
                <a:lnTo>
                  <a:pt x="274637" y="250648"/>
                </a:lnTo>
                <a:lnTo>
                  <a:pt x="234953" y="264196"/>
                </a:lnTo>
                <a:lnTo>
                  <a:pt x="195268" y="277745"/>
                </a:lnTo>
                <a:lnTo>
                  <a:pt x="165505" y="291293"/>
                </a:lnTo>
                <a:lnTo>
                  <a:pt x="135742" y="304842"/>
                </a:lnTo>
                <a:lnTo>
                  <a:pt x="96057" y="331939"/>
                </a:lnTo>
                <a:lnTo>
                  <a:pt x="56373" y="345488"/>
                </a:lnTo>
                <a:lnTo>
                  <a:pt x="21649" y="359036"/>
                </a:lnTo>
                <a:lnTo>
                  <a:pt x="1807" y="359036"/>
                </a:lnTo>
                <a:lnTo>
                  <a:pt x="0" y="359036"/>
                </a:lnTo>
                <a:lnTo>
                  <a:pt x="166848" y="94839"/>
                </a:lnTo>
                <a:lnTo>
                  <a:pt x="175426" y="94839"/>
                </a:lnTo>
                <a:lnTo>
                  <a:pt x="205189" y="94839"/>
                </a:lnTo>
                <a:lnTo>
                  <a:pt x="244874" y="81291"/>
                </a:lnTo>
                <a:lnTo>
                  <a:pt x="289519" y="81291"/>
                </a:lnTo>
                <a:lnTo>
                  <a:pt x="349045" y="67742"/>
                </a:lnTo>
                <a:lnTo>
                  <a:pt x="418493" y="67742"/>
                </a:lnTo>
                <a:lnTo>
                  <a:pt x="552428" y="40645"/>
                </a:lnTo>
                <a:lnTo>
                  <a:pt x="691323" y="27097"/>
                </a:lnTo>
                <a:lnTo>
                  <a:pt x="825258" y="13548"/>
                </a:lnTo>
                <a:lnTo>
                  <a:pt x="95423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4D9E97F0-F116-4A3F-B016-80B3A12D07BC}"/>
              </a:ext>
            </a:extLst>
          </p:cNvPr>
          <p:cNvSpPr/>
          <p:nvPr/>
        </p:nvSpPr>
        <p:spPr>
          <a:xfrm>
            <a:off x="5238241" y="5073048"/>
            <a:ext cx="581530" cy="130501"/>
          </a:xfrm>
          <a:custGeom>
            <a:avLst/>
            <a:gdLst>
              <a:gd name="connsiteX0" fmla="*/ 404513 w 581530"/>
              <a:gd name="connsiteY0" fmla="*/ 0 h 130501"/>
              <a:gd name="connsiteX1" fmla="*/ 414031 w 581530"/>
              <a:gd name="connsiteY1" fmla="*/ 0 h 130501"/>
              <a:gd name="connsiteX2" fmla="*/ 433067 w 581530"/>
              <a:gd name="connsiteY2" fmla="*/ 0 h 130501"/>
              <a:gd name="connsiteX3" fmla="*/ 442585 w 581530"/>
              <a:gd name="connsiteY3" fmla="*/ 0 h 130501"/>
              <a:gd name="connsiteX4" fmla="*/ 452103 w 581530"/>
              <a:gd name="connsiteY4" fmla="*/ 0 h 130501"/>
              <a:gd name="connsiteX5" fmla="*/ 456862 w 581530"/>
              <a:gd name="connsiteY5" fmla="*/ 0 h 130501"/>
              <a:gd name="connsiteX6" fmla="*/ 475898 w 581530"/>
              <a:gd name="connsiteY6" fmla="*/ 0 h 130501"/>
              <a:gd name="connsiteX7" fmla="*/ 504452 w 581530"/>
              <a:gd name="connsiteY7" fmla="*/ 13050 h 130501"/>
              <a:gd name="connsiteX8" fmla="*/ 542524 w 581530"/>
              <a:gd name="connsiteY8" fmla="*/ 26100 h 130501"/>
              <a:gd name="connsiteX9" fmla="*/ 580595 w 581530"/>
              <a:gd name="connsiteY9" fmla="*/ 52200 h 130501"/>
              <a:gd name="connsiteX10" fmla="*/ 581530 w 581530"/>
              <a:gd name="connsiteY10" fmla="*/ 52841 h 130501"/>
              <a:gd name="connsiteX11" fmla="*/ 411116 w 581530"/>
              <a:gd name="connsiteY11" fmla="*/ 87353 h 130501"/>
              <a:gd name="connsiteX12" fmla="*/ 404513 w 581530"/>
              <a:gd name="connsiteY12" fmla="*/ 78300 h 130501"/>
              <a:gd name="connsiteX13" fmla="*/ 375959 w 581530"/>
              <a:gd name="connsiteY13" fmla="*/ 65250 h 130501"/>
              <a:gd name="connsiteX14" fmla="*/ 356924 w 581530"/>
              <a:gd name="connsiteY14" fmla="*/ 65250 h 130501"/>
              <a:gd name="connsiteX15" fmla="*/ 318852 w 581530"/>
              <a:gd name="connsiteY15" fmla="*/ 65250 h 130501"/>
              <a:gd name="connsiteX16" fmla="*/ 280780 w 581530"/>
              <a:gd name="connsiteY16" fmla="*/ 65250 h 130501"/>
              <a:gd name="connsiteX17" fmla="*/ 242708 w 581530"/>
              <a:gd name="connsiteY17" fmla="*/ 78300 h 130501"/>
              <a:gd name="connsiteX18" fmla="*/ 199877 w 581530"/>
              <a:gd name="connsiteY18" fmla="*/ 91351 h 130501"/>
              <a:gd name="connsiteX19" fmla="*/ 142770 w 581530"/>
              <a:gd name="connsiteY19" fmla="*/ 104401 h 130501"/>
              <a:gd name="connsiteX20" fmla="*/ 95180 w 581530"/>
              <a:gd name="connsiteY20" fmla="*/ 117451 h 130501"/>
              <a:gd name="connsiteX21" fmla="*/ 47590 w 581530"/>
              <a:gd name="connsiteY21" fmla="*/ 130501 h 130501"/>
              <a:gd name="connsiteX22" fmla="*/ 0 w 581530"/>
              <a:gd name="connsiteY22" fmla="*/ 130501 h 130501"/>
              <a:gd name="connsiteX23" fmla="*/ 0 w 581530"/>
              <a:gd name="connsiteY23" fmla="*/ 104401 h 130501"/>
              <a:gd name="connsiteX24" fmla="*/ 9518 w 581530"/>
              <a:gd name="connsiteY24" fmla="*/ 104401 h 130501"/>
              <a:gd name="connsiteX25" fmla="*/ 28554 w 581530"/>
              <a:gd name="connsiteY25" fmla="*/ 104401 h 130501"/>
              <a:gd name="connsiteX26" fmla="*/ 57108 w 581530"/>
              <a:gd name="connsiteY26" fmla="*/ 104401 h 130501"/>
              <a:gd name="connsiteX27" fmla="*/ 76144 w 581530"/>
              <a:gd name="connsiteY27" fmla="*/ 91351 h 130501"/>
              <a:gd name="connsiteX28" fmla="*/ 104698 w 581530"/>
              <a:gd name="connsiteY28" fmla="*/ 91351 h 130501"/>
              <a:gd name="connsiteX29" fmla="*/ 133252 w 581530"/>
              <a:gd name="connsiteY29" fmla="*/ 78300 h 130501"/>
              <a:gd name="connsiteX30" fmla="*/ 171323 w 581530"/>
              <a:gd name="connsiteY30" fmla="*/ 78300 h 130501"/>
              <a:gd name="connsiteX31" fmla="*/ 209395 w 581530"/>
              <a:gd name="connsiteY31" fmla="*/ 65250 h 130501"/>
              <a:gd name="connsiteX32" fmla="*/ 233190 w 581530"/>
              <a:gd name="connsiteY32" fmla="*/ 52200 h 130501"/>
              <a:gd name="connsiteX33" fmla="*/ 271262 w 581530"/>
              <a:gd name="connsiteY33" fmla="*/ 52200 h 130501"/>
              <a:gd name="connsiteX34" fmla="*/ 299816 w 581530"/>
              <a:gd name="connsiteY34" fmla="*/ 39150 h 130501"/>
              <a:gd name="connsiteX35" fmla="*/ 318852 w 581530"/>
              <a:gd name="connsiteY35" fmla="*/ 26100 h 130501"/>
              <a:gd name="connsiteX36" fmla="*/ 347406 w 581530"/>
              <a:gd name="connsiteY36" fmla="*/ 26100 h 130501"/>
              <a:gd name="connsiteX37" fmla="*/ 366441 w 581530"/>
              <a:gd name="connsiteY37" fmla="*/ 13050 h 130501"/>
              <a:gd name="connsiteX38" fmla="*/ 375959 w 581530"/>
              <a:gd name="connsiteY38" fmla="*/ 13050 h 130501"/>
              <a:gd name="connsiteX39" fmla="*/ 385477 w 581530"/>
              <a:gd name="connsiteY39" fmla="*/ 13050 h 130501"/>
              <a:gd name="connsiteX40" fmla="*/ 404513 w 581530"/>
              <a:gd name="connsiteY40" fmla="*/ 0 h 130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581530" h="130501">
                <a:moveTo>
                  <a:pt x="404513" y="0"/>
                </a:moveTo>
                <a:lnTo>
                  <a:pt x="414031" y="0"/>
                </a:lnTo>
                <a:lnTo>
                  <a:pt x="433067" y="0"/>
                </a:lnTo>
                <a:lnTo>
                  <a:pt x="442585" y="0"/>
                </a:lnTo>
                <a:lnTo>
                  <a:pt x="452103" y="0"/>
                </a:lnTo>
                <a:lnTo>
                  <a:pt x="456862" y="0"/>
                </a:lnTo>
                <a:lnTo>
                  <a:pt x="475898" y="0"/>
                </a:lnTo>
                <a:lnTo>
                  <a:pt x="504452" y="13050"/>
                </a:lnTo>
                <a:lnTo>
                  <a:pt x="542524" y="26100"/>
                </a:lnTo>
                <a:lnTo>
                  <a:pt x="580595" y="52200"/>
                </a:lnTo>
                <a:lnTo>
                  <a:pt x="581530" y="52841"/>
                </a:lnTo>
                <a:lnTo>
                  <a:pt x="411116" y="87353"/>
                </a:lnTo>
                <a:lnTo>
                  <a:pt x="404513" y="78300"/>
                </a:lnTo>
                <a:lnTo>
                  <a:pt x="375959" y="65250"/>
                </a:lnTo>
                <a:lnTo>
                  <a:pt x="356924" y="65250"/>
                </a:lnTo>
                <a:lnTo>
                  <a:pt x="318852" y="65250"/>
                </a:lnTo>
                <a:lnTo>
                  <a:pt x="280780" y="65250"/>
                </a:lnTo>
                <a:lnTo>
                  <a:pt x="242708" y="78300"/>
                </a:lnTo>
                <a:lnTo>
                  <a:pt x="199877" y="91351"/>
                </a:lnTo>
                <a:lnTo>
                  <a:pt x="142770" y="104401"/>
                </a:lnTo>
                <a:lnTo>
                  <a:pt x="95180" y="117451"/>
                </a:lnTo>
                <a:lnTo>
                  <a:pt x="47590" y="130501"/>
                </a:lnTo>
                <a:lnTo>
                  <a:pt x="0" y="130501"/>
                </a:lnTo>
                <a:lnTo>
                  <a:pt x="0" y="104401"/>
                </a:lnTo>
                <a:lnTo>
                  <a:pt x="9518" y="104401"/>
                </a:lnTo>
                <a:lnTo>
                  <a:pt x="28554" y="104401"/>
                </a:lnTo>
                <a:lnTo>
                  <a:pt x="57108" y="104401"/>
                </a:lnTo>
                <a:lnTo>
                  <a:pt x="76144" y="91351"/>
                </a:lnTo>
                <a:lnTo>
                  <a:pt x="104698" y="91351"/>
                </a:lnTo>
                <a:lnTo>
                  <a:pt x="133252" y="78300"/>
                </a:lnTo>
                <a:lnTo>
                  <a:pt x="171323" y="78300"/>
                </a:lnTo>
                <a:lnTo>
                  <a:pt x="209395" y="65250"/>
                </a:lnTo>
                <a:lnTo>
                  <a:pt x="233190" y="52200"/>
                </a:lnTo>
                <a:lnTo>
                  <a:pt x="271262" y="52200"/>
                </a:lnTo>
                <a:lnTo>
                  <a:pt x="299816" y="39150"/>
                </a:lnTo>
                <a:lnTo>
                  <a:pt x="318852" y="26100"/>
                </a:lnTo>
                <a:lnTo>
                  <a:pt x="347406" y="26100"/>
                </a:lnTo>
                <a:lnTo>
                  <a:pt x="366441" y="13050"/>
                </a:lnTo>
                <a:lnTo>
                  <a:pt x="375959" y="13050"/>
                </a:lnTo>
                <a:lnTo>
                  <a:pt x="385477" y="13050"/>
                </a:lnTo>
                <a:lnTo>
                  <a:pt x="40451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AA02CC7F-1A17-4A94-BA8B-20FA9479226F}"/>
              </a:ext>
            </a:extLst>
          </p:cNvPr>
          <p:cNvSpPr/>
          <p:nvPr/>
        </p:nvSpPr>
        <p:spPr>
          <a:xfrm>
            <a:off x="6417292" y="5168901"/>
            <a:ext cx="246441" cy="1161772"/>
          </a:xfrm>
          <a:custGeom>
            <a:avLst/>
            <a:gdLst>
              <a:gd name="connsiteX0" fmla="*/ 57986 w 246441"/>
              <a:gd name="connsiteY0" fmla="*/ 0 h 1161772"/>
              <a:gd name="connsiteX1" fmla="*/ 67651 w 246441"/>
              <a:gd name="connsiteY1" fmla="*/ 0 h 1161772"/>
              <a:gd name="connsiteX2" fmla="*/ 86979 w 246441"/>
              <a:gd name="connsiteY2" fmla="*/ 0 h 1161772"/>
              <a:gd name="connsiteX3" fmla="*/ 106308 w 246441"/>
              <a:gd name="connsiteY3" fmla="*/ 13311 h 1161772"/>
              <a:gd name="connsiteX4" fmla="*/ 125637 w 246441"/>
              <a:gd name="connsiteY4" fmla="*/ 26622 h 1161772"/>
              <a:gd name="connsiteX5" fmla="*/ 144965 w 246441"/>
              <a:gd name="connsiteY5" fmla="*/ 39933 h 1161772"/>
              <a:gd name="connsiteX6" fmla="*/ 173958 w 246441"/>
              <a:gd name="connsiteY6" fmla="*/ 53244 h 1161772"/>
              <a:gd name="connsiteX7" fmla="*/ 193287 w 246441"/>
              <a:gd name="connsiteY7" fmla="*/ 79866 h 1161772"/>
              <a:gd name="connsiteX8" fmla="*/ 207783 w 246441"/>
              <a:gd name="connsiteY8" fmla="*/ 93177 h 1161772"/>
              <a:gd name="connsiteX9" fmla="*/ 217448 w 246441"/>
              <a:gd name="connsiteY9" fmla="*/ 119799 h 1161772"/>
              <a:gd name="connsiteX10" fmla="*/ 227112 w 246441"/>
              <a:gd name="connsiteY10" fmla="*/ 133110 h 1161772"/>
              <a:gd name="connsiteX11" fmla="*/ 236776 w 246441"/>
              <a:gd name="connsiteY11" fmla="*/ 146421 h 1161772"/>
              <a:gd name="connsiteX12" fmla="*/ 246441 w 246441"/>
              <a:gd name="connsiteY12" fmla="*/ 159731 h 1161772"/>
              <a:gd name="connsiteX13" fmla="*/ 246441 w 246441"/>
              <a:gd name="connsiteY13" fmla="*/ 173042 h 1161772"/>
              <a:gd name="connsiteX14" fmla="*/ 246441 w 246441"/>
              <a:gd name="connsiteY14" fmla="*/ 179698 h 1161772"/>
              <a:gd name="connsiteX15" fmla="*/ 236776 w 246441"/>
              <a:gd name="connsiteY15" fmla="*/ 206320 h 1161772"/>
              <a:gd name="connsiteX16" fmla="*/ 236776 w 246441"/>
              <a:gd name="connsiteY16" fmla="*/ 219631 h 1161772"/>
              <a:gd name="connsiteX17" fmla="*/ 227112 w 246441"/>
              <a:gd name="connsiteY17" fmla="*/ 246252 h 1161772"/>
              <a:gd name="connsiteX18" fmla="*/ 227112 w 246441"/>
              <a:gd name="connsiteY18" fmla="*/ 272874 h 1161772"/>
              <a:gd name="connsiteX19" fmla="*/ 217448 w 246441"/>
              <a:gd name="connsiteY19" fmla="*/ 312807 h 1161772"/>
              <a:gd name="connsiteX20" fmla="*/ 207783 w 246441"/>
              <a:gd name="connsiteY20" fmla="*/ 352740 h 1161772"/>
              <a:gd name="connsiteX21" fmla="*/ 207783 w 246441"/>
              <a:gd name="connsiteY21" fmla="*/ 405984 h 1161772"/>
              <a:gd name="connsiteX22" fmla="*/ 202951 w 246441"/>
              <a:gd name="connsiteY22" fmla="*/ 459227 h 1161772"/>
              <a:gd name="connsiteX23" fmla="*/ 202951 w 246441"/>
              <a:gd name="connsiteY23" fmla="*/ 499160 h 1161772"/>
              <a:gd name="connsiteX24" fmla="*/ 193287 w 246441"/>
              <a:gd name="connsiteY24" fmla="*/ 545748 h 1161772"/>
              <a:gd name="connsiteX25" fmla="*/ 183623 w 246441"/>
              <a:gd name="connsiteY25" fmla="*/ 585681 h 1161772"/>
              <a:gd name="connsiteX26" fmla="*/ 183623 w 246441"/>
              <a:gd name="connsiteY26" fmla="*/ 625614 h 1161772"/>
              <a:gd name="connsiteX27" fmla="*/ 183623 w 246441"/>
              <a:gd name="connsiteY27" fmla="*/ 665547 h 1161772"/>
              <a:gd name="connsiteX28" fmla="*/ 183623 w 246441"/>
              <a:gd name="connsiteY28" fmla="*/ 705480 h 1161772"/>
              <a:gd name="connsiteX29" fmla="*/ 183623 w 246441"/>
              <a:gd name="connsiteY29" fmla="*/ 732102 h 1161772"/>
              <a:gd name="connsiteX30" fmla="*/ 183623 w 246441"/>
              <a:gd name="connsiteY30" fmla="*/ 758723 h 1161772"/>
              <a:gd name="connsiteX31" fmla="*/ 183623 w 246441"/>
              <a:gd name="connsiteY31" fmla="*/ 811967 h 1161772"/>
              <a:gd name="connsiteX32" fmla="*/ 193287 w 246441"/>
              <a:gd name="connsiteY32" fmla="*/ 845244 h 1161772"/>
              <a:gd name="connsiteX33" fmla="*/ 202951 w 246441"/>
              <a:gd name="connsiteY33" fmla="*/ 885177 h 1161772"/>
              <a:gd name="connsiteX34" fmla="*/ 227112 w 246441"/>
              <a:gd name="connsiteY34" fmla="*/ 911799 h 1161772"/>
              <a:gd name="connsiteX35" fmla="*/ 237917 w 246441"/>
              <a:gd name="connsiteY35" fmla="*/ 919240 h 1161772"/>
              <a:gd name="connsiteX36" fmla="*/ 237917 w 246441"/>
              <a:gd name="connsiteY36" fmla="*/ 1161772 h 1161772"/>
              <a:gd name="connsiteX37" fmla="*/ 207783 w 246441"/>
              <a:gd name="connsiteY37" fmla="*/ 1151396 h 1161772"/>
              <a:gd name="connsiteX38" fmla="*/ 173958 w 246441"/>
              <a:gd name="connsiteY38" fmla="*/ 1138085 h 1161772"/>
              <a:gd name="connsiteX39" fmla="*/ 135301 w 246441"/>
              <a:gd name="connsiteY39" fmla="*/ 1111463 h 1161772"/>
              <a:gd name="connsiteX40" fmla="*/ 106308 w 246441"/>
              <a:gd name="connsiteY40" fmla="*/ 1098152 h 1161772"/>
              <a:gd name="connsiteX41" fmla="*/ 77315 w 246441"/>
              <a:gd name="connsiteY41" fmla="*/ 1071530 h 1161772"/>
              <a:gd name="connsiteX42" fmla="*/ 57986 w 246441"/>
              <a:gd name="connsiteY42" fmla="*/ 1031597 h 1161772"/>
              <a:gd name="connsiteX43" fmla="*/ 38658 w 246441"/>
              <a:gd name="connsiteY43" fmla="*/ 991665 h 1161772"/>
              <a:gd name="connsiteX44" fmla="*/ 28993 w 246441"/>
              <a:gd name="connsiteY44" fmla="*/ 965043 h 1161772"/>
              <a:gd name="connsiteX45" fmla="*/ 9665 w 246441"/>
              <a:gd name="connsiteY45" fmla="*/ 911799 h 1161772"/>
              <a:gd name="connsiteX46" fmla="*/ 9665 w 246441"/>
              <a:gd name="connsiteY46" fmla="*/ 858555 h 1161772"/>
              <a:gd name="connsiteX47" fmla="*/ 0 w 246441"/>
              <a:gd name="connsiteY47" fmla="*/ 811967 h 1161772"/>
              <a:gd name="connsiteX48" fmla="*/ 0 w 246441"/>
              <a:gd name="connsiteY48" fmla="*/ 745412 h 1161772"/>
              <a:gd name="connsiteX49" fmla="*/ 0 w 246441"/>
              <a:gd name="connsiteY49" fmla="*/ 665547 h 1161772"/>
              <a:gd name="connsiteX50" fmla="*/ 0 w 246441"/>
              <a:gd name="connsiteY50" fmla="*/ 585681 h 1161772"/>
              <a:gd name="connsiteX51" fmla="*/ 9665 w 246441"/>
              <a:gd name="connsiteY51" fmla="*/ 505816 h 1161772"/>
              <a:gd name="connsiteX52" fmla="*/ 9665 w 246441"/>
              <a:gd name="connsiteY52" fmla="*/ 419295 h 1161772"/>
              <a:gd name="connsiteX53" fmla="*/ 9665 w 246441"/>
              <a:gd name="connsiteY53" fmla="*/ 352740 h 1161772"/>
              <a:gd name="connsiteX54" fmla="*/ 19329 w 246441"/>
              <a:gd name="connsiteY54" fmla="*/ 286185 h 1161772"/>
              <a:gd name="connsiteX55" fmla="*/ 19329 w 246441"/>
              <a:gd name="connsiteY55" fmla="*/ 232942 h 1161772"/>
              <a:gd name="connsiteX56" fmla="*/ 19329 w 246441"/>
              <a:gd name="connsiteY56" fmla="*/ 179698 h 1161772"/>
              <a:gd name="connsiteX57" fmla="*/ 9665 w 246441"/>
              <a:gd name="connsiteY57" fmla="*/ 146421 h 1161772"/>
              <a:gd name="connsiteX58" fmla="*/ 9665 w 246441"/>
              <a:gd name="connsiteY58" fmla="*/ 119799 h 1161772"/>
              <a:gd name="connsiteX59" fmla="*/ 9665 w 246441"/>
              <a:gd name="connsiteY59" fmla="*/ 106488 h 1161772"/>
              <a:gd name="connsiteX60" fmla="*/ 0 w 246441"/>
              <a:gd name="connsiteY60" fmla="*/ 93177 h 1161772"/>
              <a:gd name="connsiteX61" fmla="*/ 0 w 246441"/>
              <a:gd name="connsiteY61" fmla="*/ 79866 h 1161772"/>
              <a:gd name="connsiteX62" fmla="*/ 0 w 246441"/>
              <a:gd name="connsiteY62" fmla="*/ 66555 h 1161772"/>
              <a:gd name="connsiteX63" fmla="*/ 0 w 246441"/>
              <a:gd name="connsiteY63" fmla="*/ 53244 h 1161772"/>
              <a:gd name="connsiteX64" fmla="*/ 0 w 246441"/>
              <a:gd name="connsiteY64" fmla="*/ 39933 h 1161772"/>
              <a:gd name="connsiteX65" fmla="*/ 9665 w 246441"/>
              <a:gd name="connsiteY65" fmla="*/ 26622 h 1161772"/>
              <a:gd name="connsiteX66" fmla="*/ 28993 w 246441"/>
              <a:gd name="connsiteY66" fmla="*/ 13311 h 1161772"/>
              <a:gd name="connsiteX67" fmla="*/ 38658 w 246441"/>
              <a:gd name="connsiteY67" fmla="*/ 13311 h 1161772"/>
              <a:gd name="connsiteX68" fmla="*/ 57986 w 246441"/>
              <a:gd name="connsiteY68" fmla="*/ 0 h 1161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246441" h="1161772">
                <a:moveTo>
                  <a:pt x="57986" y="0"/>
                </a:moveTo>
                <a:lnTo>
                  <a:pt x="67651" y="0"/>
                </a:lnTo>
                <a:lnTo>
                  <a:pt x="86979" y="0"/>
                </a:lnTo>
                <a:lnTo>
                  <a:pt x="106308" y="13311"/>
                </a:lnTo>
                <a:lnTo>
                  <a:pt x="125637" y="26622"/>
                </a:lnTo>
                <a:lnTo>
                  <a:pt x="144965" y="39933"/>
                </a:lnTo>
                <a:lnTo>
                  <a:pt x="173958" y="53244"/>
                </a:lnTo>
                <a:lnTo>
                  <a:pt x="193287" y="79866"/>
                </a:lnTo>
                <a:lnTo>
                  <a:pt x="207783" y="93177"/>
                </a:lnTo>
                <a:lnTo>
                  <a:pt x="217448" y="119799"/>
                </a:lnTo>
                <a:lnTo>
                  <a:pt x="227112" y="133110"/>
                </a:lnTo>
                <a:lnTo>
                  <a:pt x="236776" y="146421"/>
                </a:lnTo>
                <a:lnTo>
                  <a:pt x="246441" y="159731"/>
                </a:lnTo>
                <a:lnTo>
                  <a:pt x="246441" y="173042"/>
                </a:lnTo>
                <a:lnTo>
                  <a:pt x="246441" y="179698"/>
                </a:lnTo>
                <a:lnTo>
                  <a:pt x="236776" y="206320"/>
                </a:lnTo>
                <a:lnTo>
                  <a:pt x="236776" y="219631"/>
                </a:lnTo>
                <a:lnTo>
                  <a:pt x="227112" y="246252"/>
                </a:lnTo>
                <a:lnTo>
                  <a:pt x="227112" y="272874"/>
                </a:lnTo>
                <a:lnTo>
                  <a:pt x="217448" y="312807"/>
                </a:lnTo>
                <a:lnTo>
                  <a:pt x="207783" y="352740"/>
                </a:lnTo>
                <a:lnTo>
                  <a:pt x="207783" y="405984"/>
                </a:lnTo>
                <a:lnTo>
                  <a:pt x="202951" y="459227"/>
                </a:lnTo>
                <a:lnTo>
                  <a:pt x="202951" y="499160"/>
                </a:lnTo>
                <a:lnTo>
                  <a:pt x="193287" y="545748"/>
                </a:lnTo>
                <a:lnTo>
                  <a:pt x="183623" y="585681"/>
                </a:lnTo>
                <a:lnTo>
                  <a:pt x="183623" y="625614"/>
                </a:lnTo>
                <a:lnTo>
                  <a:pt x="183623" y="665547"/>
                </a:lnTo>
                <a:lnTo>
                  <a:pt x="183623" y="705480"/>
                </a:lnTo>
                <a:lnTo>
                  <a:pt x="183623" y="732102"/>
                </a:lnTo>
                <a:lnTo>
                  <a:pt x="183623" y="758723"/>
                </a:lnTo>
                <a:lnTo>
                  <a:pt x="183623" y="811967"/>
                </a:lnTo>
                <a:lnTo>
                  <a:pt x="193287" y="845244"/>
                </a:lnTo>
                <a:lnTo>
                  <a:pt x="202951" y="885177"/>
                </a:lnTo>
                <a:lnTo>
                  <a:pt x="227112" y="911799"/>
                </a:lnTo>
                <a:lnTo>
                  <a:pt x="237917" y="919240"/>
                </a:lnTo>
                <a:lnTo>
                  <a:pt x="237917" y="1161772"/>
                </a:lnTo>
                <a:lnTo>
                  <a:pt x="207783" y="1151396"/>
                </a:lnTo>
                <a:lnTo>
                  <a:pt x="173958" y="1138085"/>
                </a:lnTo>
                <a:lnTo>
                  <a:pt x="135301" y="1111463"/>
                </a:lnTo>
                <a:lnTo>
                  <a:pt x="106308" y="1098152"/>
                </a:lnTo>
                <a:lnTo>
                  <a:pt x="77315" y="1071530"/>
                </a:lnTo>
                <a:lnTo>
                  <a:pt x="57986" y="1031597"/>
                </a:lnTo>
                <a:lnTo>
                  <a:pt x="38658" y="991665"/>
                </a:lnTo>
                <a:lnTo>
                  <a:pt x="28993" y="965043"/>
                </a:lnTo>
                <a:lnTo>
                  <a:pt x="9665" y="911799"/>
                </a:lnTo>
                <a:lnTo>
                  <a:pt x="9665" y="858555"/>
                </a:lnTo>
                <a:lnTo>
                  <a:pt x="0" y="811967"/>
                </a:lnTo>
                <a:lnTo>
                  <a:pt x="0" y="745412"/>
                </a:lnTo>
                <a:lnTo>
                  <a:pt x="0" y="665547"/>
                </a:lnTo>
                <a:lnTo>
                  <a:pt x="0" y="585681"/>
                </a:lnTo>
                <a:lnTo>
                  <a:pt x="9665" y="505816"/>
                </a:lnTo>
                <a:lnTo>
                  <a:pt x="9665" y="419295"/>
                </a:lnTo>
                <a:lnTo>
                  <a:pt x="9665" y="352740"/>
                </a:lnTo>
                <a:lnTo>
                  <a:pt x="19329" y="286185"/>
                </a:lnTo>
                <a:lnTo>
                  <a:pt x="19329" y="232942"/>
                </a:lnTo>
                <a:lnTo>
                  <a:pt x="19329" y="179698"/>
                </a:lnTo>
                <a:lnTo>
                  <a:pt x="9665" y="146421"/>
                </a:lnTo>
                <a:lnTo>
                  <a:pt x="9665" y="119799"/>
                </a:lnTo>
                <a:lnTo>
                  <a:pt x="9665" y="106488"/>
                </a:lnTo>
                <a:lnTo>
                  <a:pt x="0" y="93177"/>
                </a:lnTo>
                <a:lnTo>
                  <a:pt x="0" y="79866"/>
                </a:lnTo>
                <a:lnTo>
                  <a:pt x="0" y="66555"/>
                </a:lnTo>
                <a:lnTo>
                  <a:pt x="0" y="53244"/>
                </a:lnTo>
                <a:lnTo>
                  <a:pt x="0" y="39933"/>
                </a:lnTo>
                <a:lnTo>
                  <a:pt x="9665" y="26622"/>
                </a:lnTo>
                <a:lnTo>
                  <a:pt x="28993" y="13311"/>
                </a:lnTo>
                <a:lnTo>
                  <a:pt x="38658" y="13311"/>
                </a:lnTo>
                <a:lnTo>
                  <a:pt x="5798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23D85C71-D6E0-423B-A72A-B2065032AE5F}"/>
              </a:ext>
            </a:extLst>
          </p:cNvPr>
          <p:cNvSpPr/>
          <p:nvPr/>
        </p:nvSpPr>
        <p:spPr>
          <a:xfrm>
            <a:off x="5397706" y="5448425"/>
            <a:ext cx="217449" cy="825119"/>
          </a:xfrm>
          <a:custGeom>
            <a:avLst/>
            <a:gdLst>
              <a:gd name="connsiteX0" fmla="*/ 0 w 217449"/>
              <a:gd name="connsiteY0" fmla="*/ 0 h 825119"/>
              <a:gd name="connsiteX1" fmla="*/ 48322 w 217449"/>
              <a:gd name="connsiteY1" fmla="*/ 26622 h 825119"/>
              <a:gd name="connsiteX2" fmla="*/ 91812 w 217449"/>
              <a:gd name="connsiteY2" fmla="*/ 39933 h 825119"/>
              <a:gd name="connsiteX3" fmla="*/ 130470 w 217449"/>
              <a:gd name="connsiteY3" fmla="*/ 53244 h 825119"/>
              <a:gd name="connsiteX4" fmla="*/ 159463 w 217449"/>
              <a:gd name="connsiteY4" fmla="*/ 66555 h 825119"/>
              <a:gd name="connsiteX5" fmla="*/ 178792 w 217449"/>
              <a:gd name="connsiteY5" fmla="*/ 79866 h 825119"/>
              <a:gd name="connsiteX6" fmla="*/ 198120 w 217449"/>
              <a:gd name="connsiteY6" fmla="*/ 93177 h 825119"/>
              <a:gd name="connsiteX7" fmla="*/ 207785 w 217449"/>
              <a:gd name="connsiteY7" fmla="*/ 106488 h 825119"/>
              <a:gd name="connsiteX8" fmla="*/ 217449 w 217449"/>
              <a:gd name="connsiteY8" fmla="*/ 119799 h 825119"/>
              <a:gd name="connsiteX9" fmla="*/ 217449 w 217449"/>
              <a:gd name="connsiteY9" fmla="*/ 133110 h 825119"/>
              <a:gd name="connsiteX10" fmla="*/ 217449 w 217449"/>
              <a:gd name="connsiteY10" fmla="*/ 159732 h 825119"/>
              <a:gd name="connsiteX11" fmla="*/ 217449 w 217449"/>
              <a:gd name="connsiteY11" fmla="*/ 186354 h 825119"/>
              <a:gd name="connsiteX12" fmla="*/ 217449 w 217449"/>
              <a:gd name="connsiteY12" fmla="*/ 219631 h 825119"/>
              <a:gd name="connsiteX13" fmla="*/ 217449 w 217449"/>
              <a:gd name="connsiteY13" fmla="*/ 259564 h 825119"/>
              <a:gd name="connsiteX14" fmla="*/ 217449 w 217449"/>
              <a:gd name="connsiteY14" fmla="*/ 299497 h 825119"/>
              <a:gd name="connsiteX15" fmla="*/ 217449 w 217449"/>
              <a:gd name="connsiteY15" fmla="*/ 352741 h 825119"/>
              <a:gd name="connsiteX16" fmla="*/ 217449 w 217449"/>
              <a:gd name="connsiteY16" fmla="*/ 419296 h 825119"/>
              <a:gd name="connsiteX17" fmla="*/ 217449 w 217449"/>
              <a:gd name="connsiteY17" fmla="*/ 485851 h 825119"/>
              <a:gd name="connsiteX18" fmla="*/ 207785 w 217449"/>
              <a:gd name="connsiteY18" fmla="*/ 539094 h 825119"/>
              <a:gd name="connsiteX19" fmla="*/ 198120 w 217449"/>
              <a:gd name="connsiteY19" fmla="*/ 585683 h 825119"/>
              <a:gd name="connsiteX20" fmla="*/ 188456 w 217449"/>
              <a:gd name="connsiteY20" fmla="*/ 625616 h 825119"/>
              <a:gd name="connsiteX21" fmla="*/ 188456 w 217449"/>
              <a:gd name="connsiteY21" fmla="*/ 665549 h 825119"/>
              <a:gd name="connsiteX22" fmla="*/ 169127 w 217449"/>
              <a:gd name="connsiteY22" fmla="*/ 705482 h 825119"/>
              <a:gd name="connsiteX23" fmla="*/ 159463 w 217449"/>
              <a:gd name="connsiteY23" fmla="*/ 732103 h 825119"/>
              <a:gd name="connsiteX24" fmla="*/ 149798 w 217449"/>
              <a:gd name="connsiteY24" fmla="*/ 758725 h 825119"/>
              <a:gd name="connsiteX25" fmla="*/ 120805 w 217449"/>
              <a:gd name="connsiteY25" fmla="*/ 798658 h 825119"/>
              <a:gd name="connsiteX26" fmla="*/ 91812 w 217449"/>
              <a:gd name="connsiteY26" fmla="*/ 811969 h 825119"/>
              <a:gd name="connsiteX27" fmla="*/ 67943 w 217449"/>
              <a:gd name="connsiteY27" fmla="*/ 825119 h 825119"/>
              <a:gd name="connsiteX28" fmla="*/ 18979 w 217449"/>
              <a:gd name="connsiteY28" fmla="*/ 539094 h 825119"/>
              <a:gd name="connsiteX29" fmla="*/ 19329 w 217449"/>
              <a:gd name="connsiteY29" fmla="*/ 539094 h 825119"/>
              <a:gd name="connsiteX30" fmla="*/ 19329 w 217449"/>
              <a:gd name="connsiteY30" fmla="*/ 525783 h 825119"/>
              <a:gd name="connsiteX31" fmla="*/ 19329 w 217449"/>
              <a:gd name="connsiteY31" fmla="*/ 499162 h 825119"/>
              <a:gd name="connsiteX32" fmla="*/ 19329 w 217449"/>
              <a:gd name="connsiteY32" fmla="*/ 485851 h 825119"/>
              <a:gd name="connsiteX33" fmla="*/ 19329 w 217449"/>
              <a:gd name="connsiteY33" fmla="*/ 459229 h 825119"/>
              <a:gd name="connsiteX34" fmla="*/ 19329 w 217449"/>
              <a:gd name="connsiteY34" fmla="*/ 419296 h 825119"/>
              <a:gd name="connsiteX35" fmla="*/ 19329 w 217449"/>
              <a:gd name="connsiteY35" fmla="*/ 379363 h 825119"/>
              <a:gd name="connsiteX36" fmla="*/ 19329 w 217449"/>
              <a:gd name="connsiteY36" fmla="*/ 339430 h 825119"/>
              <a:gd name="connsiteX37" fmla="*/ 19329 w 217449"/>
              <a:gd name="connsiteY37" fmla="*/ 259564 h 825119"/>
              <a:gd name="connsiteX38" fmla="*/ 19329 w 217449"/>
              <a:gd name="connsiteY38" fmla="*/ 173043 h 825119"/>
              <a:gd name="connsiteX39" fmla="*/ 9664 w 217449"/>
              <a:gd name="connsiteY39" fmla="*/ 93177 h 825119"/>
              <a:gd name="connsiteX40" fmla="*/ 0 w 217449"/>
              <a:gd name="connsiteY40" fmla="*/ 0 h 8251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217449" h="825119">
                <a:moveTo>
                  <a:pt x="0" y="0"/>
                </a:moveTo>
                <a:lnTo>
                  <a:pt x="48322" y="26622"/>
                </a:lnTo>
                <a:lnTo>
                  <a:pt x="91812" y="39933"/>
                </a:lnTo>
                <a:lnTo>
                  <a:pt x="130470" y="53244"/>
                </a:lnTo>
                <a:lnTo>
                  <a:pt x="159463" y="66555"/>
                </a:lnTo>
                <a:lnTo>
                  <a:pt x="178792" y="79866"/>
                </a:lnTo>
                <a:lnTo>
                  <a:pt x="198120" y="93177"/>
                </a:lnTo>
                <a:lnTo>
                  <a:pt x="207785" y="106488"/>
                </a:lnTo>
                <a:lnTo>
                  <a:pt x="217449" y="119799"/>
                </a:lnTo>
                <a:lnTo>
                  <a:pt x="217449" y="133110"/>
                </a:lnTo>
                <a:lnTo>
                  <a:pt x="217449" y="159732"/>
                </a:lnTo>
                <a:lnTo>
                  <a:pt x="217449" y="186354"/>
                </a:lnTo>
                <a:lnTo>
                  <a:pt x="217449" y="219631"/>
                </a:lnTo>
                <a:lnTo>
                  <a:pt x="217449" y="259564"/>
                </a:lnTo>
                <a:lnTo>
                  <a:pt x="217449" y="299497"/>
                </a:lnTo>
                <a:lnTo>
                  <a:pt x="217449" y="352741"/>
                </a:lnTo>
                <a:lnTo>
                  <a:pt x="217449" y="419296"/>
                </a:lnTo>
                <a:lnTo>
                  <a:pt x="217449" y="485851"/>
                </a:lnTo>
                <a:lnTo>
                  <a:pt x="207785" y="539094"/>
                </a:lnTo>
                <a:lnTo>
                  <a:pt x="198120" y="585683"/>
                </a:lnTo>
                <a:lnTo>
                  <a:pt x="188456" y="625616"/>
                </a:lnTo>
                <a:lnTo>
                  <a:pt x="188456" y="665549"/>
                </a:lnTo>
                <a:lnTo>
                  <a:pt x="169127" y="705482"/>
                </a:lnTo>
                <a:lnTo>
                  <a:pt x="159463" y="732103"/>
                </a:lnTo>
                <a:lnTo>
                  <a:pt x="149798" y="758725"/>
                </a:lnTo>
                <a:lnTo>
                  <a:pt x="120805" y="798658"/>
                </a:lnTo>
                <a:lnTo>
                  <a:pt x="91812" y="811969"/>
                </a:lnTo>
                <a:lnTo>
                  <a:pt x="67943" y="825119"/>
                </a:lnTo>
                <a:lnTo>
                  <a:pt x="18979" y="539094"/>
                </a:lnTo>
                <a:lnTo>
                  <a:pt x="19329" y="539094"/>
                </a:lnTo>
                <a:lnTo>
                  <a:pt x="19329" y="525783"/>
                </a:lnTo>
                <a:lnTo>
                  <a:pt x="19329" y="499162"/>
                </a:lnTo>
                <a:lnTo>
                  <a:pt x="19329" y="485851"/>
                </a:lnTo>
                <a:lnTo>
                  <a:pt x="19329" y="459229"/>
                </a:lnTo>
                <a:lnTo>
                  <a:pt x="19329" y="419296"/>
                </a:lnTo>
                <a:lnTo>
                  <a:pt x="19329" y="379363"/>
                </a:lnTo>
                <a:lnTo>
                  <a:pt x="19329" y="339430"/>
                </a:lnTo>
                <a:lnTo>
                  <a:pt x="19329" y="259564"/>
                </a:lnTo>
                <a:lnTo>
                  <a:pt x="19329" y="173043"/>
                </a:lnTo>
                <a:lnTo>
                  <a:pt x="9664" y="93177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C85A5739-66FB-446E-8F3E-0805D0A21E8F}"/>
              </a:ext>
            </a:extLst>
          </p:cNvPr>
          <p:cNvSpPr/>
          <p:nvPr/>
        </p:nvSpPr>
        <p:spPr>
          <a:xfrm>
            <a:off x="9580958" y="5538909"/>
            <a:ext cx="743351" cy="286282"/>
          </a:xfrm>
          <a:custGeom>
            <a:avLst/>
            <a:gdLst>
              <a:gd name="connsiteX0" fmla="*/ 473994 w 743351"/>
              <a:gd name="connsiteY0" fmla="*/ 0 h 286282"/>
              <a:gd name="connsiteX1" fmla="*/ 493234 w 743351"/>
              <a:gd name="connsiteY1" fmla="*/ 0 h 286282"/>
              <a:gd name="connsiteX2" fmla="*/ 517284 w 743351"/>
              <a:gd name="connsiteY2" fmla="*/ 0 h 286282"/>
              <a:gd name="connsiteX3" fmla="*/ 546143 w 743351"/>
              <a:gd name="connsiteY3" fmla="*/ 12932 h 286282"/>
              <a:gd name="connsiteX4" fmla="*/ 565383 w 743351"/>
              <a:gd name="connsiteY4" fmla="*/ 19399 h 286282"/>
              <a:gd name="connsiteX5" fmla="*/ 594243 w 743351"/>
              <a:gd name="connsiteY5" fmla="*/ 32331 h 286282"/>
              <a:gd name="connsiteX6" fmla="*/ 613483 w 743351"/>
              <a:gd name="connsiteY6" fmla="*/ 45264 h 286282"/>
              <a:gd name="connsiteX7" fmla="*/ 642342 w 743351"/>
              <a:gd name="connsiteY7" fmla="*/ 58197 h 286282"/>
              <a:gd name="connsiteX8" fmla="*/ 671202 w 743351"/>
              <a:gd name="connsiteY8" fmla="*/ 84063 h 286282"/>
              <a:gd name="connsiteX9" fmla="*/ 690442 w 743351"/>
              <a:gd name="connsiteY9" fmla="*/ 96995 h 286282"/>
              <a:gd name="connsiteX10" fmla="*/ 709681 w 743351"/>
              <a:gd name="connsiteY10" fmla="*/ 109928 h 286282"/>
              <a:gd name="connsiteX11" fmla="*/ 728921 w 743351"/>
              <a:gd name="connsiteY11" fmla="*/ 122861 h 286282"/>
              <a:gd name="connsiteX12" fmla="*/ 733731 w 743351"/>
              <a:gd name="connsiteY12" fmla="*/ 135794 h 286282"/>
              <a:gd name="connsiteX13" fmla="*/ 743351 w 743351"/>
              <a:gd name="connsiteY13" fmla="*/ 148726 h 286282"/>
              <a:gd name="connsiteX14" fmla="*/ 743351 w 743351"/>
              <a:gd name="connsiteY14" fmla="*/ 161659 h 286282"/>
              <a:gd name="connsiteX15" fmla="*/ 743351 w 743351"/>
              <a:gd name="connsiteY15" fmla="*/ 174592 h 286282"/>
              <a:gd name="connsiteX16" fmla="*/ 743351 w 743351"/>
              <a:gd name="connsiteY16" fmla="*/ 187525 h 286282"/>
              <a:gd name="connsiteX17" fmla="*/ 743351 w 743351"/>
              <a:gd name="connsiteY17" fmla="*/ 200458 h 286282"/>
              <a:gd name="connsiteX18" fmla="*/ 736323 w 743351"/>
              <a:gd name="connsiteY18" fmla="*/ 206756 h 286282"/>
              <a:gd name="connsiteX19" fmla="*/ 401720 w 743351"/>
              <a:gd name="connsiteY19" fmla="*/ 206756 h 286282"/>
              <a:gd name="connsiteX20" fmla="*/ 397035 w 743351"/>
              <a:gd name="connsiteY20" fmla="*/ 200458 h 286282"/>
              <a:gd name="connsiteX21" fmla="*/ 387415 w 743351"/>
              <a:gd name="connsiteY21" fmla="*/ 200458 h 286282"/>
              <a:gd name="connsiteX22" fmla="*/ 377795 w 743351"/>
              <a:gd name="connsiteY22" fmla="*/ 200458 h 286282"/>
              <a:gd name="connsiteX23" fmla="*/ 358556 w 743351"/>
              <a:gd name="connsiteY23" fmla="*/ 200458 h 286282"/>
              <a:gd name="connsiteX24" fmla="*/ 339316 w 743351"/>
              <a:gd name="connsiteY24" fmla="*/ 187525 h 286282"/>
              <a:gd name="connsiteX25" fmla="*/ 310456 w 743351"/>
              <a:gd name="connsiteY25" fmla="*/ 187525 h 286282"/>
              <a:gd name="connsiteX26" fmla="*/ 281597 w 743351"/>
              <a:gd name="connsiteY26" fmla="*/ 187525 h 286282"/>
              <a:gd name="connsiteX27" fmla="*/ 228687 w 743351"/>
              <a:gd name="connsiteY27" fmla="*/ 200458 h 286282"/>
              <a:gd name="connsiteX28" fmla="*/ 180588 w 743351"/>
              <a:gd name="connsiteY28" fmla="*/ 213390 h 286282"/>
              <a:gd name="connsiteX29" fmla="*/ 132488 w 743351"/>
              <a:gd name="connsiteY29" fmla="*/ 226323 h 286282"/>
              <a:gd name="connsiteX30" fmla="*/ 84389 w 743351"/>
              <a:gd name="connsiteY30" fmla="*/ 239256 h 286282"/>
              <a:gd name="connsiteX31" fmla="*/ 55529 w 743351"/>
              <a:gd name="connsiteY31" fmla="*/ 252189 h 286282"/>
              <a:gd name="connsiteX32" fmla="*/ 31480 w 743351"/>
              <a:gd name="connsiteY32" fmla="*/ 265122 h 286282"/>
              <a:gd name="connsiteX33" fmla="*/ 12240 w 743351"/>
              <a:gd name="connsiteY33" fmla="*/ 278054 h 286282"/>
              <a:gd name="connsiteX34" fmla="*/ 0 w 743351"/>
              <a:gd name="connsiteY34" fmla="*/ 286282 h 286282"/>
              <a:gd name="connsiteX35" fmla="*/ 89683 w 743351"/>
              <a:gd name="connsiteY35" fmla="*/ 84063 h 286282"/>
              <a:gd name="connsiteX36" fmla="*/ 103629 w 743351"/>
              <a:gd name="connsiteY36" fmla="*/ 84063 h 286282"/>
              <a:gd name="connsiteX37" fmla="*/ 113249 w 743351"/>
              <a:gd name="connsiteY37" fmla="*/ 84063 h 286282"/>
              <a:gd name="connsiteX38" fmla="*/ 122869 w 743351"/>
              <a:gd name="connsiteY38" fmla="*/ 84063 h 286282"/>
              <a:gd name="connsiteX39" fmla="*/ 132488 w 743351"/>
              <a:gd name="connsiteY39" fmla="*/ 84063 h 286282"/>
              <a:gd name="connsiteX40" fmla="*/ 151728 w 743351"/>
              <a:gd name="connsiteY40" fmla="*/ 71130 h 286282"/>
              <a:gd name="connsiteX41" fmla="*/ 170968 w 743351"/>
              <a:gd name="connsiteY41" fmla="*/ 71130 h 286282"/>
              <a:gd name="connsiteX42" fmla="*/ 199828 w 743351"/>
              <a:gd name="connsiteY42" fmla="*/ 71130 h 286282"/>
              <a:gd name="connsiteX43" fmla="*/ 228687 w 743351"/>
              <a:gd name="connsiteY43" fmla="*/ 71130 h 286282"/>
              <a:gd name="connsiteX44" fmla="*/ 267167 w 743351"/>
              <a:gd name="connsiteY44" fmla="*/ 58197 h 286282"/>
              <a:gd name="connsiteX45" fmla="*/ 300836 w 743351"/>
              <a:gd name="connsiteY45" fmla="*/ 58197 h 286282"/>
              <a:gd name="connsiteX46" fmla="*/ 329696 w 743351"/>
              <a:gd name="connsiteY46" fmla="*/ 45264 h 286282"/>
              <a:gd name="connsiteX47" fmla="*/ 358556 w 743351"/>
              <a:gd name="connsiteY47" fmla="*/ 45264 h 286282"/>
              <a:gd name="connsiteX48" fmla="*/ 377795 w 743351"/>
              <a:gd name="connsiteY48" fmla="*/ 45264 h 286282"/>
              <a:gd name="connsiteX49" fmla="*/ 397035 w 743351"/>
              <a:gd name="connsiteY49" fmla="*/ 32331 h 286282"/>
              <a:gd name="connsiteX50" fmla="*/ 406655 w 743351"/>
              <a:gd name="connsiteY50" fmla="*/ 32331 h 286282"/>
              <a:gd name="connsiteX51" fmla="*/ 425895 w 743351"/>
              <a:gd name="connsiteY51" fmla="*/ 19399 h 286282"/>
              <a:gd name="connsiteX52" fmla="*/ 435515 w 743351"/>
              <a:gd name="connsiteY52" fmla="*/ 12932 h 286282"/>
              <a:gd name="connsiteX53" fmla="*/ 454755 w 743351"/>
              <a:gd name="connsiteY53" fmla="*/ 12932 h 286282"/>
              <a:gd name="connsiteX54" fmla="*/ 473994 w 743351"/>
              <a:gd name="connsiteY54" fmla="*/ 0 h 286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743351" h="286282">
                <a:moveTo>
                  <a:pt x="473994" y="0"/>
                </a:moveTo>
                <a:lnTo>
                  <a:pt x="493234" y="0"/>
                </a:lnTo>
                <a:lnTo>
                  <a:pt x="517284" y="0"/>
                </a:lnTo>
                <a:lnTo>
                  <a:pt x="546143" y="12932"/>
                </a:lnTo>
                <a:lnTo>
                  <a:pt x="565383" y="19399"/>
                </a:lnTo>
                <a:lnTo>
                  <a:pt x="594243" y="32331"/>
                </a:lnTo>
                <a:lnTo>
                  <a:pt x="613483" y="45264"/>
                </a:lnTo>
                <a:lnTo>
                  <a:pt x="642342" y="58197"/>
                </a:lnTo>
                <a:lnTo>
                  <a:pt x="671202" y="84063"/>
                </a:lnTo>
                <a:lnTo>
                  <a:pt x="690442" y="96995"/>
                </a:lnTo>
                <a:lnTo>
                  <a:pt x="709681" y="109928"/>
                </a:lnTo>
                <a:lnTo>
                  <a:pt x="728921" y="122861"/>
                </a:lnTo>
                <a:lnTo>
                  <a:pt x="733731" y="135794"/>
                </a:lnTo>
                <a:lnTo>
                  <a:pt x="743351" y="148726"/>
                </a:lnTo>
                <a:lnTo>
                  <a:pt x="743351" y="161659"/>
                </a:lnTo>
                <a:lnTo>
                  <a:pt x="743351" y="174592"/>
                </a:lnTo>
                <a:lnTo>
                  <a:pt x="743351" y="187525"/>
                </a:lnTo>
                <a:lnTo>
                  <a:pt x="743351" y="200458"/>
                </a:lnTo>
                <a:lnTo>
                  <a:pt x="736323" y="206756"/>
                </a:lnTo>
                <a:lnTo>
                  <a:pt x="401720" y="206756"/>
                </a:lnTo>
                <a:lnTo>
                  <a:pt x="397035" y="200458"/>
                </a:lnTo>
                <a:lnTo>
                  <a:pt x="387415" y="200458"/>
                </a:lnTo>
                <a:lnTo>
                  <a:pt x="377795" y="200458"/>
                </a:lnTo>
                <a:lnTo>
                  <a:pt x="358556" y="200458"/>
                </a:lnTo>
                <a:lnTo>
                  <a:pt x="339316" y="187525"/>
                </a:lnTo>
                <a:lnTo>
                  <a:pt x="310456" y="187525"/>
                </a:lnTo>
                <a:lnTo>
                  <a:pt x="281597" y="187525"/>
                </a:lnTo>
                <a:lnTo>
                  <a:pt x="228687" y="200458"/>
                </a:lnTo>
                <a:lnTo>
                  <a:pt x="180588" y="213390"/>
                </a:lnTo>
                <a:lnTo>
                  <a:pt x="132488" y="226323"/>
                </a:lnTo>
                <a:lnTo>
                  <a:pt x="84389" y="239256"/>
                </a:lnTo>
                <a:lnTo>
                  <a:pt x="55529" y="252189"/>
                </a:lnTo>
                <a:lnTo>
                  <a:pt x="31480" y="265122"/>
                </a:lnTo>
                <a:lnTo>
                  <a:pt x="12240" y="278054"/>
                </a:lnTo>
                <a:lnTo>
                  <a:pt x="0" y="286282"/>
                </a:lnTo>
                <a:lnTo>
                  <a:pt x="89683" y="84063"/>
                </a:lnTo>
                <a:lnTo>
                  <a:pt x="103629" y="84063"/>
                </a:lnTo>
                <a:lnTo>
                  <a:pt x="113249" y="84063"/>
                </a:lnTo>
                <a:lnTo>
                  <a:pt x="122869" y="84063"/>
                </a:lnTo>
                <a:lnTo>
                  <a:pt x="132488" y="84063"/>
                </a:lnTo>
                <a:lnTo>
                  <a:pt x="151728" y="71130"/>
                </a:lnTo>
                <a:lnTo>
                  <a:pt x="170968" y="71130"/>
                </a:lnTo>
                <a:lnTo>
                  <a:pt x="199828" y="71130"/>
                </a:lnTo>
                <a:lnTo>
                  <a:pt x="228687" y="71130"/>
                </a:lnTo>
                <a:lnTo>
                  <a:pt x="267167" y="58197"/>
                </a:lnTo>
                <a:lnTo>
                  <a:pt x="300836" y="58197"/>
                </a:lnTo>
                <a:lnTo>
                  <a:pt x="329696" y="45264"/>
                </a:lnTo>
                <a:lnTo>
                  <a:pt x="358556" y="45264"/>
                </a:lnTo>
                <a:lnTo>
                  <a:pt x="377795" y="45264"/>
                </a:lnTo>
                <a:lnTo>
                  <a:pt x="397035" y="32331"/>
                </a:lnTo>
                <a:lnTo>
                  <a:pt x="406655" y="32331"/>
                </a:lnTo>
                <a:lnTo>
                  <a:pt x="425895" y="19399"/>
                </a:lnTo>
                <a:lnTo>
                  <a:pt x="435515" y="12932"/>
                </a:lnTo>
                <a:lnTo>
                  <a:pt x="454755" y="12932"/>
                </a:lnTo>
                <a:lnTo>
                  <a:pt x="47399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6" name="任意多边形: 形状 135">
            <a:extLst>
              <a:ext uri="{FF2B5EF4-FFF2-40B4-BE49-F238E27FC236}">
                <a16:creationId xmlns:a16="http://schemas.microsoft.com/office/drawing/2014/main" xmlns="" id="{0C814A4C-896C-4D2C-8C79-EA7A7AF15E34}"/>
              </a:ext>
            </a:extLst>
          </p:cNvPr>
          <p:cNvSpPr/>
          <p:nvPr/>
        </p:nvSpPr>
        <p:spPr>
          <a:xfrm>
            <a:off x="2636516" y="5549575"/>
            <a:ext cx="861324" cy="144338"/>
          </a:xfrm>
          <a:custGeom>
            <a:avLst/>
            <a:gdLst>
              <a:gd name="connsiteX0" fmla="*/ 659755 w 861324"/>
              <a:gd name="connsiteY0" fmla="*/ 0 h 144338"/>
              <a:gd name="connsiteX1" fmla="*/ 669676 w 861324"/>
              <a:gd name="connsiteY1" fmla="*/ 0 h 144338"/>
              <a:gd name="connsiteX2" fmla="*/ 679597 w 861324"/>
              <a:gd name="connsiteY2" fmla="*/ 0 h 144338"/>
              <a:gd name="connsiteX3" fmla="*/ 699439 w 861324"/>
              <a:gd name="connsiteY3" fmla="*/ 13747 h 144338"/>
              <a:gd name="connsiteX4" fmla="*/ 719281 w 861324"/>
              <a:gd name="connsiteY4" fmla="*/ 13747 h 144338"/>
              <a:gd name="connsiteX5" fmla="*/ 734163 w 861324"/>
              <a:gd name="connsiteY5" fmla="*/ 27493 h 144338"/>
              <a:gd name="connsiteX6" fmla="*/ 754005 w 861324"/>
              <a:gd name="connsiteY6" fmla="*/ 41240 h 144338"/>
              <a:gd name="connsiteX7" fmla="*/ 783769 w 861324"/>
              <a:gd name="connsiteY7" fmla="*/ 41240 h 144338"/>
              <a:gd name="connsiteX8" fmla="*/ 813532 w 861324"/>
              <a:gd name="connsiteY8" fmla="*/ 54986 h 144338"/>
              <a:gd name="connsiteX9" fmla="*/ 833374 w 861324"/>
              <a:gd name="connsiteY9" fmla="*/ 82479 h 144338"/>
              <a:gd name="connsiteX10" fmla="*/ 861324 w 861324"/>
              <a:gd name="connsiteY10" fmla="*/ 88933 h 144338"/>
              <a:gd name="connsiteX11" fmla="*/ 679597 w 861324"/>
              <a:gd name="connsiteY11" fmla="*/ 115136 h 144338"/>
              <a:gd name="connsiteX12" fmla="*/ 679597 w 861324"/>
              <a:gd name="connsiteY12" fmla="*/ 103099 h 144338"/>
              <a:gd name="connsiteX13" fmla="*/ 669676 w 861324"/>
              <a:gd name="connsiteY13" fmla="*/ 103099 h 144338"/>
              <a:gd name="connsiteX14" fmla="*/ 659755 w 861324"/>
              <a:gd name="connsiteY14" fmla="*/ 89352 h 144338"/>
              <a:gd name="connsiteX15" fmla="*/ 639912 w 861324"/>
              <a:gd name="connsiteY15" fmla="*/ 89352 h 144338"/>
              <a:gd name="connsiteX16" fmla="*/ 620070 w 861324"/>
              <a:gd name="connsiteY16" fmla="*/ 89352 h 144338"/>
              <a:gd name="connsiteX17" fmla="*/ 600228 w 861324"/>
              <a:gd name="connsiteY17" fmla="*/ 89352 h 144338"/>
              <a:gd name="connsiteX18" fmla="*/ 570464 w 861324"/>
              <a:gd name="connsiteY18" fmla="*/ 89352 h 144338"/>
              <a:gd name="connsiteX19" fmla="*/ 530780 w 861324"/>
              <a:gd name="connsiteY19" fmla="*/ 103099 h 144338"/>
              <a:gd name="connsiteX20" fmla="*/ 491095 w 861324"/>
              <a:gd name="connsiteY20" fmla="*/ 103099 h 144338"/>
              <a:gd name="connsiteX21" fmla="*/ 446450 w 861324"/>
              <a:gd name="connsiteY21" fmla="*/ 103099 h 144338"/>
              <a:gd name="connsiteX22" fmla="*/ 396845 w 861324"/>
              <a:gd name="connsiteY22" fmla="*/ 103099 h 144338"/>
              <a:gd name="connsiteX23" fmla="*/ 347239 w 861324"/>
              <a:gd name="connsiteY23" fmla="*/ 116845 h 144338"/>
              <a:gd name="connsiteX24" fmla="*/ 287713 w 861324"/>
              <a:gd name="connsiteY24" fmla="*/ 116845 h 144338"/>
              <a:gd name="connsiteX25" fmla="*/ 223225 w 861324"/>
              <a:gd name="connsiteY25" fmla="*/ 116845 h 144338"/>
              <a:gd name="connsiteX26" fmla="*/ 153777 w 861324"/>
              <a:gd name="connsiteY26" fmla="*/ 130592 h 144338"/>
              <a:gd name="connsiteX27" fmla="*/ 74409 w 861324"/>
              <a:gd name="connsiteY27" fmla="*/ 130592 h 144338"/>
              <a:gd name="connsiteX28" fmla="*/ 0 w 861324"/>
              <a:gd name="connsiteY28" fmla="*/ 144338 h 144338"/>
              <a:gd name="connsiteX29" fmla="*/ 0 w 861324"/>
              <a:gd name="connsiteY29" fmla="*/ 116845 h 144338"/>
              <a:gd name="connsiteX30" fmla="*/ 24803 w 861324"/>
              <a:gd name="connsiteY30" fmla="*/ 116845 h 144338"/>
              <a:gd name="connsiteX31" fmla="*/ 64487 w 861324"/>
              <a:gd name="connsiteY31" fmla="*/ 116845 h 144338"/>
              <a:gd name="connsiteX32" fmla="*/ 104172 w 861324"/>
              <a:gd name="connsiteY32" fmla="*/ 116845 h 144338"/>
              <a:gd name="connsiteX33" fmla="*/ 153777 w 861324"/>
              <a:gd name="connsiteY33" fmla="*/ 116845 h 144338"/>
              <a:gd name="connsiteX34" fmla="*/ 203383 w 861324"/>
              <a:gd name="connsiteY34" fmla="*/ 103099 h 144338"/>
              <a:gd name="connsiteX35" fmla="*/ 248028 w 861324"/>
              <a:gd name="connsiteY35" fmla="*/ 103099 h 144338"/>
              <a:gd name="connsiteX36" fmla="*/ 307555 w 861324"/>
              <a:gd name="connsiteY36" fmla="*/ 89352 h 144338"/>
              <a:gd name="connsiteX37" fmla="*/ 367082 w 861324"/>
              <a:gd name="connsiteY37" fmla="*/ 82479 h 144338"/>
              <a:gd name="connsiteX38" fmla="*/ 426608 w 861324"/>
              <a:gd name="connsiteY38" fmla="*/ 68733 h 144338"/>
              <a:gd name="connsiteX39" fmla="*/ 476214 w 861324"/>
              <a:gd name="connsiteY39" fmla="*/ 68733 h 144338"/>
              <a:gd name="connsiteX40" fmla="*/ 520859 w 861324"/>
              <a:gd name="connsiteY40" fmla="*/ 54986 h 144338"/>
              <a:gd name="connsiteX41" fmla="*/ 560543 w 861324"/>
              <a:gd name="connsiteY41" fmla="*/ 54986 h 144338"/>
              <a:gd name="connsiteX42" fmla="*/ 590307 w 861324"/>
              <a:gd name="connsiteY42" fmla="*/ 41240 h 144338"/>
              <a:gd name="connsiteX43" fmla="*/ 610149 w 861324"/>
              <a:gd name="connsiteY43" fmla="*/ 41240 h 144338"/>
              <a:gd name="connsiteX44" fmla="*/ 629991 w 861324"/>
              <a:gd name="connsiteY44" fmla="*/ 27493 h 144338"/>
              <a:gd name="connsiteX45" fmla="*/ 649833 w 861324"/>
              <a:gd name="connsiteY45" fmla="*/ 13747 h 144338"/>
              <a:gd name="connsiteX46" fmla="*/ 659755 w 861324"/>
              <a:gd name="connsiteY46" fmla="*/ 0 h 144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861324" h="144338">
                <a:moveTo>
                  <a:pt x="659755" y="0"/>
                </a:moveTo>
                <a:lnTo>
                  <a:pt x="669676" y="0"/>
                </a:lnTo>
                <a:lnTo>
                  <a:pt x="679597" y="0"/>
                </a:lnTo>
                <a:lnTo>
                  <a:pt x="699439" y="13747"/>
                </a:lnTo>
                <a:lnTo>
                  <a:pt x="719281" y="13747"/>
                </a:lnTo>
                <a:lnTo>
                  <a:pt x="734163" y="27493"/>
                </a:lnTo>
                <a:lnTo>
                  <a:pt x="754005" y="41240"/>
                </a:lnTo>
                <a:lnTo>
                  <a:pt x="783769" y="41240"/>
                </a:lnTo>
                <a:lnTo>
                  <a:pt x="813532" y="54986"/>
                </a:lnTo>
                <a:lnTo>
                  <a:pt x="833374" y="82479"/>
                </a:lnTo>
                <a:lnTo>
                  <a:pt x="861324" y="88933"/>
                </a:lnTo>
                <a:lnTo>
                  <a:pt x="679597" y="115136"/>
                </a:lnTo>
                <a:lnTo>
                  <a:pt x="679597" y="103099"/>
                </a:lnTo>
                <a:lnTo>
                  <a:pt x="669676" y="103099"/>
                </a:lnTo>
                <a:lnTo>
                  <a:pt x="659755" y="89352"/>
                </a:lnTo>
                <a:lnTo>
                  <a:pt x="639912" y="89352"/>
                </a:lnTo>
                <a:lnTo>
                  <a:pt x="620070" y="89352"/>
                </a:lnTo>
                <a:lnTo>
                  <a:pt x="600228" y="89352"/>
                </a:lnTo>
                <a:lnTo>
                  <a:pt x="570464" y="89352"/>
                </a:lnTo>
                <a:lnTo>
                  <a:pt x="530780" y="103099"/>
                </a:lnTo>
                <a:lnTo>
                  <a:pt x="491095" y="103099"/>
                </a:lnTo>
                <a:lnTo>
                  <a:pt x="446450" y="103099"/>
                </a:lnTo>
                <a:lnTo>
                  <a:pt x="396845" y="103099"/>
                </a:lnTo>
                <a:lnTo>
                  <a:pt x="347239" y="116845"/>
                </a:lnTo>
                <a:lnTo>
                  <a:pt x="287713" y="116845"/>
                </a:lnTo>
                <a:lnTo>
                  <a:pt x="223225" y="116845"/>
                </a:lnTo>
                <a:lnTo>
                  <a:pt x="153777" y="130592"/>
                </a:lnTo>
                <a:lnTo>
                  <a:pt x="74409" y="130592"/>
                </a:lnTo>
                <a:lnTo>
                  <a:pt x="0" y="144338"/>
                </a:lnTo>
                <a:lnTo>
                  <a:pt x="0" y="116845"/>
                </a:lnTo>
                <a:lnTo>
                  <a:pt x="24803" y="116845"/>
                </a:lnTo>
                <a:lnTo>
                  <a:pt x="64487" y="116845"/>
                </a:lnTo>
                <a:lnTo>
                  <a:pt x="104172" y="116845"/>
                </a:lnTo>
                <a:lnTo>
                  <a:pt x="153777" y="116845"/>
                </a:lnTo>
                <a:lnTo>
                  <a:pt x="203383" y="103099"/>
                </a:lnTo>
                <a:lnTo>
                  <a:pt x="248028" y="103099"/>
                </a:lnTo>
                <a:lnTo>
                  <a:pt x="307555" y="89352"/>
                </a:lnTo>
                <a:lnTo>
                  <a:pt x="367082" y="82479"/>
                </a:lnTo>
                <a:lnTo>
                  <a:pt x="426608" y="68733"/>
                </a:lnTo>
                <a:lnTo>
                  <a:pt x="476214" y="68733"/>
                </a:lnTo>
                <a:lnTo>
                  <a:pt x="520859" y="54986"/>
                </a:lnTo>
                <a:lnTo>
                  <a:pt x="560543" y="54986"/>
                </a:lnTo>
                <a:lnTo>
                  <a:pt x="590307" y="41240"/>
                </a:lnTo>
                <a:lnTo>
                  <a:pt x="610149" y="41240"/>
                </a:lnTo>
                <a:lnTo>
                  <a:pt x="629991" y="27493"/>
                </a:lnTo>
                <a:lnTo>
                  <a:pt x="649833" y="13747"/>
                </a:lnTo>
                <a:lnTo>
                  <a:pt x="65975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7" name="任意多边形: 形状 136">
            <a:extLst>
              <a:ext uri="{FF2B5EF4-FFF2-40B4-BE49-F238E27FC236}">
                <a16:creationId xmlns:a16="http://schemas.microsoft.com/office/drawing/2014/main" xmlns="" id="{6932EDA0-55F4-40DB-83FD-5D7137B15DF7}"/>
              </a:ext>
            </a:extLst>
          </p:cNvPr>
          <p:cNvSpPr/>
          <p:nvPr/>
        </p:nvSpPr>
        <p:spPr>
          <a:xfrm>
            <a:off x="7074176" y="5628128"/>
            <a:ext cx="290220" cy="703012"/>
          </a:xfrm>
          <a:custGeom>
            <a:avLst/>
            <a:gdLst>
              <a:gd name="connsiteX0" fmla="*/ 111430 w 290220"/>
              <a:gd name="connsiteY0" fmla="*/ 0 h 703012"/>
              <a:gd name="connsiteX1" fmla="*/ 121094 w 290220"/>
              <a:gd name="connsiteY1" fmla="*/ 0 h 703012"/>
              <a:gd name="connsiteX2" fmla="*/ 130759 w 290220"/>
              <a:gd name="connsiteY2" fmla="*/ 13311 h 703012"/>
              <a:gd name="connsiteX3" fmla="*/ 150087 w 290220"/>
              <a:gd name="connsiteY3" fmla="*/ 26622 h 703012"/>
              <a:gd name="connsiteX4" fmla="*/ 159752 w 290220"/>
              <a:gd name="connsiteY4" fmla="*/ 46589 h 703012"/>
              <a:gd name="connsiteX5" fmla="*/ 169416 w 290220"/>
              <a:gd name="connsiteY5" fmla="*/ 73211 h 703012"/>
              <a:gd name="connsiteX6" fmla="*/ 179080 w 290220"/>
              <a:gd name="connsiteY6" fmla="*/ 99832 h 703012"/>
              <a:gd name="connsiteX7" fmla="*/ 198409 w 290220"/>
              <a:gd name="connsiteY7" fmla="*/ 153076 h 703012"/>
              <a:gd name="connsiteX8" fmla="*/ 208073 w 290220"/>
              <a:gd name="connsiteY8" fmla="*/ 193009 h 703012"/>
              <a:gd name="connsiteX9" fmla="*/ 217738 w 290220"/>
              <a:gd name="connsiteY9" fmla="*/ 246253 h 703012"/>
              <a:gd name="connsiteX10" fmla="*/ 227402 w 290220"/>
              <a:gd name="connsiteY10" fmla="*/ 299496 h 703012"/>
              <a:gd name="connsiteX11" fmla="*/ 237066 w 290220"/>
              <a:gd name="connsiteY11" fmla="*/ 339429 h 703012"/>
              <a:gd name="connsiteX12" fmla="*/ 246731 w 290220"/>
              <a:gd name="connsiteY12" fmla="*/ 379362 h 703012"/>
              <a:gd name="connsiteX13" fmla="*/ 251563 w 290220"/>
              <a:gd name="connsiteY13" fmla="*/ 399328 h 703012"/>
              <a:gd name="connsiteX14" fmla="*/ 261227 w 290220"/>
              <a:gd name="connsiteY14" fmla="*/ 439261 h 703012"/>
              <a:gd name="connsiteX15" fmla="*/ 270892 w 290220"/>
              <a:gd name="connsiteY15" fmla="*/ 465883 h 703012"/>
              <a:gd name="connsiteX16" fmla="*/ 280556 w 290220"/>
              <a:gd name="connsiteY16" fmla="*/ 479194 h 703012"/>
              <a:gd name="connsiteX17" fmla="*/ 290220 w 290220"/>
              <a:gd name="connsiteY17" fmla="*/ 505816 h 703012"/>
              <a:gd name="connsiteX18" fmla="*/ 290220 w 290220"/>
              <a:gd name="connsiteY18" fmla="*/ 519127 h 703012"/>
              <a:gd name="connsiteX19" fmla="*/ 290220 w 290220"/>
              <a:gd name="connsiteY19" fmla="*/ 545749 h 703012"/>
              <a:gd name="connsiteX20" fmla="*/ 280556 w 290220"/>
              <a:gd name="connsiteY20" fmla="*/ 559060 h 703012"/>
              <a:gd name="connsiteX21" fmla="*/ 270892 w 290220"/>
              <a:gd name="connsiteY21" fmla="*/ 585681 h 703012"/>
              <a:gd name="connsiteX22" fmla="*/ 251563 w 290220"/>
              <a:gd name="connsiteY22" fmla="*/ 598992 h 703012"/>
              <a:gd name="connsiteX23" fmla="*/ 237066 w 290220"/>
              <a:gd name="connsiteY23" fmla="*/ 612303 h 703012"/>
              <a:gd name="connsiteX24" fmla="*/ 217738 w 290220"/>
              <a:gd name="connsiteY24" fmla="*/ 625614 h 703012"/>
              <a:gd name="connsiteX25" fmla="*/ 159752 w 290220"/>
              <a:gd name="connsiteY25" fmla="*/ 652236 h 703012"/>
              <a:gd name="connsiteX26" fmla="*/ 101766 w 290220"/>
              <a:gd name="connsiteY26" fmla="*/ 678858 h 703012"/>
              <a:gd name="connsiteX27" fmla="*/ 34115 w 290220"/>
              <a:gd name="connsiteY27" fmla="*/ 692169 h 703012"/>
              <a:gd name="connsiteX28" fmla="*/ 0 w 290220"/>
              <a:gd name="connsiteY28" fmla="*/ 703012 h 703012"/>
              <a:gd name="connsiteX29" fmla="*/ 0 w 290220"/>
              <a:gd name="connsiteY29" fmla="*/ 426350 h 703012"/>
              <a:gd name="connsiteX30" fmla="*/ 290 w 290220"/>
              <a:gd name="connsiteY30" fmla="*/ 425950 h 703012"/>
              <a:gd name="connsiteX31" fmla="*/ 9954 w 290220"/>
              <a:gd name="connsiteY31" fmla="*/ 399328 h 703012"/>
              <a:gd name="connsiteX32" fmla="*/ 19619 w 290220"/>
              <a:gd name="connsiteY32" fmla="*/ 386017 h 703012"/>
              <a:gd name="connsiteX33" fmla="*/ 19619 w 290220"/>
              <a:gd name="connsiteY33" fmla="*/ 366051 h 703012"/>
              <a:gd name="connsiteX34" fmla="*/ 24451 w 290220"/>
              <a:gd name="connsiteY34" fmla="*/ 326118 h 703012"/>
              <a:gd name="connsiteX35" fmla="*/ 34115 w 290220"/>
              <a:gd name="connsiteY35" fmla="*/ 286185 h 703012"/>
              <a:gd name="connsiteX36" fmla="*/ 34115 w 290220"/>
              <a:gd name="connsiteY36" fmla="*/ 246253 h 703012"/>
              <a:gd name="connsiteX37" fmla="*/ 43780 w 290220"/>
              <a:gd name="connsiteY37" fmla="*/ 193009 h 703012"/>
              <a:gd name="connsiteX38" fmla="*/ 43780 w 290220"/>
              <a:gd name="connsiteY38" fmla="*/ 153076 h 703012"/>
              <a:gd name="connsiteX39" fmla="*/ 53444 w 290220"/>
              <a:gd name="connsiteY39" fmla="*/ 113143 h 703012"/>
              <a:gd name="connsiteX40" fmla="*/ 63108 w 290220"/>
              <a:gd name="connsiteY40" fmla="*/ 86521 h 703012"/>
              <a:gd name="connsiteX41" fmla="*/ 63108 w 290220"/>
              <a:gd name="connsiteY41" fmla="*/ 59900 h 703012"/>
              <a:gd name="connsiteX42" fmla="*/ 72773 w 290220"/>
              <a:gd name="connsiteY42" fmla="*/ 39933 h 703012"/>
              <a:gd name="connsiteX43" fmla="*/ 82437 w 290220"/>
              <a:gd name="connsiteY43" fmla="*/ 26622 h 703012"/>
              <a:gd name="connsiteX44" fmla="*/ 92101 w 290220"/>
              <a:gd name="connsiteY44" fmla="*/ 13311 h 703012"/>
              <a:gd name="connsiteX45" fmla="*/ 111430 w 290220"/>
              <a:gd name="connsiteY45" fmla="*/ 0 h 7030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90220" h="703012">
                <a:moveTo>
                  <a:pt x="111430" y="0"/>
                </a:moveTo>
                <a:lnTo>
                  <a:pt x="121094" y="0"/>
                </a:lnTo>
                <a:lnTo>
                  <a:pt x="130759" y="13311"/>
                </a:lnTo>
                <a:lnTo>
                  <a:pt x="150087" y="26622"/>
                </a:lnTo>
                <a:lnTo>
                  <a:pt x="159752" y="46589"/>
                </a:lnTo>
                <a:lnTo>
                  <a:pt x="169416" y="73211"/>
                </a:lnTo>
                <a:lnTo>
                  <a:pt x="179080" y="99832"/>
                </a:lnTo>
                <a:lnTo>
                  <a:pt x="198409" y="153076"/>
                </a:lnTo>
                <a:lnTo>
                  <a:pt x="208073" y="193009"/>
                </a:lnTo>
                <a:lnTo>
                  <a:pt x="217738" y="246253"/>
                </a:lnTo>
                <a:lnTo>
                  <a:pt x="227402" y="299496"/>
                </a:lnTo>
                <a:lnTo>
                  <a:pt x="237066" y="339429"/>
                </a:lnTo>
                <a:lnTo>
                  <a:pt x="246731" y="379362"/>
                </a:lnTo>
                <a:lnTo>
                  <a:pt x="251563" y="399328"/>
                </a:lnTo>
                <a:lnTo>
                  <a:pt x="261227" y="439261"/>
                </a:lnTo>
                <a:lnTo>
                  <a:pt x="270892" y="465883"/>
                </a:lnTo>
                <a:lnTo>
                  <a:pt x="280556" y="479194"/>
                </a:lnTo>
                <a:lnTo>
                  <a:pt x="290220" y="505816"/>
                </a:lnTo>
                <a:lnTo>
                  <a:pt x="290220" y="519127"/>
                </a:lnTo>
                <a:lnTo>
                  <a:pt x="290220" y="545749"/>
                </a:lnTo>
                <a:lnTo>
                  <a:pt x="280556" y="559060"/>
                </a:lnTo>
                <a:lnTo>
                  <a:pt x="270892" y="585681"/>
                </a:lnTo>
                <a:lnTo>
                  <a:pt x="251563" y="598992"/>
                </a:lnTo>
                <a:lnTo>
                  <a:pt x="237066" y="612303"/>
                </a:lnTo>
                <a:lnTo>
                  <a:pt x="217738" y="625614"/>
                </a:lnTo>
                <a:lnTo>
                  <a:pt x="159752" y="652236"/>
                </a:lnTo>
                <a:lnTo>
                  <a:pt x="101766" y="678858"/>
                </a:lnTo>
                <a:lnTo>
                  <a:pt x="34115" y="692169"/>
                </a:lnTo>
                <a:lnTo>
                  <a:pt x="0" y="703012"/>
                </a:lnTo>
                <a:lnTo>
                  <a:pt x="0" y="426350"/>
                </a:lnTo>
                <a:lnTo>
                  <a:pt x="290" y="425950"/>
                </a:lnTo>
                <a:lnTo>
                  <a:pt x="9954" y="399328"/>
                </a:lnTo>
                <a:lnTo>
                  <a:pt x="19619" y="386017"/>
                </a:lnTo>
                <a:lnTo>
                  <a:pt x="19619" y="366051"/>
                </a:lnTo>
                <a:lnTo>
                  <a:pt x="24451" y="326118"/>
                </a:lnTo>
                <a:lnTo>
                  <a:pt x="34115" y="286185"/>
                </a:lnTo>
                <a:lnTo>
                  <a:pt x="34115" y="246253"/>
                </a:lnTo>
                <a:lnTo>
                  <a:pt x="43780" y="193009"/>
                </a:lnTo>
                <a:lnTo>
                  <a:pt x="43780" y="153076"/>
                </a:lnTo>
                <a:lnTo>
                  <a:pt x="53444" y="113143"/>
                </a:lnTo>
                <a:lnTo>
                  <a:pt x="63108" y="86521"/>
                </a:lnTo>
                <a:lnTo>
                  <a:pt x="63108" y="59900"/>
                </a:lnTo>
                <a:lnTo>
                  <a:pt x="72773" y="39933"/>
                </a:lnTo>
                <a:lnTo>
                  <a:pt x="82437" y="26622"/>
                </a:lnTo>
                <a:lnTo>
                  <a:pt x="92101" y="13311"/>
                </a:lnTo>
                <a:lnTo>
                  <a:pt x="11143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8" name="任意多边形: 形状 137">
            <a:extLst>
              <a:ext uri="{FF2B5EF4-FFF2-40B4-BE49-F238E27FC236}">
                <a16:creationId xmlns:a16="http://schemas.microsoft.com/office/drawing/2014/main" xmlns="" id="{2D1EAB63-3CB2-4716-9E76-05BDE33BD8A3}"/>
              </a:ext>
            </a:extLst>
          </p:cNvPr>
          <p:cNvSpPr/>
          <p:nvPr/>
        </p:nvSpPr>
        <p:spPr>
          <a:xfrm>
            <a:off x="9573959" y="6159682"/>
            <a:ext cx="358351" cy="400916"/>
          </a:xfrm>
          <a:custGeom>
            <a:avLst/>
            <a:gdLst>
              <a:gd name="connsiteX0" fmla="*/ 38480 w 358351"/>
              <a:gd name="connsiteY0" fmla="*/ 0 h 400916"/>
              <a:gd name="connsiteX1" fmla="*/ 52909 w 358351"/>
              <a:gd name="connsiteY1" fmla="*/ 0 h 400916"/>
              <a:gd name="connsiteX2" fmla="*/ 72149 w 358351"/>
              <a:gd name="connsiteY2" fmla="*/ 0 h 400916"/>
              <a:gd name="connsiteX3" fmla="*/ 101009 w 358351"/>
              <a:gd name="connsiteY3" fmla="*/ 12933 h 400916"/>
              <a:gd name="connsiteX4" fmla="*/ 129869 w 358351"/>
              <a:gd name="connsiteY4" fmla="*/ 12933 h 400916"/>
              <a:gd name="connsiteX5" fmla="*/ 168348 w 358351"/>
              <a:gd name="connsiteY5" fmla="*/ 25866 h 400916"/>
              <a:gd name="connsiteX6" fmla="*/ 197208 w 358351"/>
              <a:gd name="connsiteY6" fmla="*/ 38798 h 400916"/>
              <a:gd name="connsiteX7" fmla="*/ 226067 w 358351"/>
              <a:gd name="connsiteY7" fmla="*/ 45265 h 400916"/>
              <a:gd name="connsiteX8" fmla="*/ 254927 w 358351"/>
              <a:gd name="connsiteY8" fmla="*/ 45265 h 400916"/>
              <a:gd name="connsiteX9" fmla="*/ 278977 w 358351"/>
              <a:gd name="connsiteY9" fmla="*/ 58198 h 400916"/>
              <a:gd name="connsiteX10" fmla="*/ 298217 w 358351"/>
              <a:gd name="connsiteY10" fmla="*/ 58198 h 400916"/>
              <a:gd name="connsiteX11" fmla="*/ 307836 w 358351"/>
              <a:gd name="connsiteY11" fmla="*/ 58198 h 400916"/>
              <a:gd name="connsiteX12" fmla="*/ 327076 w 358351"/>
              <a:gd name="connsiteY12" fmla="*/ 58198 h 400916"/>
              <a:gd name="connsiteX13" fmla="*/ 336696 w 358351"/>
              <a:gd name="connsiteY13" fmla="*/ 58198 h 400916"/>
              <a:gd name="connsiteX14" fmla="*/ 346316 w 358351"/>
              <a:gd name="connsiteY14" fmla="*/ 45265 h 400916"/>
              <a:gd name="connsiteX15" fmla="*/ 355936 w 358351"/>
              <a:gd name="connsiteY15" fmla="*/ 38798 h 400916"/>
              <a:gd name="connsiteX16" fmla="*/ 355936 w 358351"/>
              <a:gd name="connsiteY16" fmla="*/ 25866 h 400916"/>
              <a:gd name="connsiteX17" fmla="*/ 358351 w 358351"/>
              <a:gd name="connsiteY17" fmla="*/ 19373 h 400916"/>
              <a:gd name="connsiteX18" fmla="*/ 358351 w 358351"/>
              <a:gd name="connsiteY18" fmla="*/ 378280 h 400916"/>
              <a:gd name="connsiteX19" fmla="*/ 336696 w 358351"/>
              <a:gd name="connsiteY19" fmla="*/ 387983 h 400916"/>
              <a:gd name="connsiteX20" fmla="*/ 307836 w 358351"/>
              <a:gd name="connsiteY20" fmla="*/ 387983 h 400916"/>
              <a:gd name="connsiteX21" fmla="*/ 278977 w 358351"/>
              <a:gd name="connsiteY21" fmla="*/ 400916 h 400916"/>
              <a:gd name="connsiteX22" fmla="*/ 264547 w 358351"/>
              <a:gd name="connsiteY22" fmla="*/ 387983 h 400916"/>
              <a:gd name="connsiteX23" fmla="*/ 245307 w 358351"/>
              <a:gd name="connsiteY23" fmla="*/ 375051 h 400916"/>
              <a:gd name="connsiteX24" fmla="*/ 226067 w 358351"/>
              <a:gd name="connsiteY24" fmla="*/ 355651 h 400916"/>
              <a:gd name="connsiteX25" fmla="*/ 216447 w 358351"/>
              <a:gd name="connsiteY25" fmla="*/ 329786 h 400916"/>
              <a:gd name="connsiteX26" fmla="*/ 216447 w 358351"/>
              <a:gd name="connsiteY26" fmla="*/ 303920 h 400916"/>
              <a:gd name="connsiteX27" fmla="*/ 206828 w 358351"/>
              <a:gd name="connsiteY27" fmla="*/ 290988 h 400916"/>
              <a:gd name="connsiteX28" fmla="*/ 197208 w 358351"/>
              <a:gd name="connsiteY28" fmla="*/ 265122 h 400916"/>
              <a:gd name="connsiteX29" fmla="*/ 177968 w 358351"/>
              <a:gd name="connsiteY29" fmla="*/ 239256 h 400916"/>
              <a:gd name="connsiteX30" fmla="*/ 158728 w 358351"/>
              <a:gd name="connsiteY30" fmla="*/ 226324 h 400916"/>
              <a:gd name="connsiteX31" fmla="*/ 139488 w 358351"/>
              <a:gd name="connsiteY31" fmla="*/ 200458 h 400916"/>
              <a:gd name="connsiteX32" fmla="*/ 110629 w 358351"/>
              <a:gd name="connsiteY32" fmla="*/ 174593 h 400916"/>
              <a:gd name="connsiteX33" fmla="*/ 91389 w 358351"/>
              <a:gd name="connsiteY33" fmla="*/ 148727 h 400916"/>
              <a:gd name="connsiteX34" fmla="*/ 62529 w 358351"/>
              <a:gd name="connsiteY34" fmla="*/ 122861 h 400916"/>
              <a:gd name="connsiteX35" fmla="*/ 48100 w 358351"/>
              <a:gd name="connsiteY35" fmla="*/ 96996 h 400916"/>
              <a:gd name="connsiteX36" fmla="*/ 28860 w 358351"/>
              <a:gd name="connsiteY36" fmla="*/ 84063 h 400916"/>
              <a:gd name="connsiteX37" fmla="*/ 19240 w 358351"/>
              <a:gd name="connsiteY37" fmla="*/ 58198 h 400916"/>
              <a:gd name="connsiteX38" fmla="*/ 9620 w 358351"/>
              <a:gd name="connsiteY38" fmla="*/ 45265 h 400916"/>
              <a:gd name="connsiteX39" fmla="*/ 0 w 358351"/>
              <a:gd name="connsiteY39" fmla="*/ 38798 h 400916"/>
              <a:gd name="connsiteX40" fmla="*/ 0 w 358351"/>
              <a:gd name="connsiteY40" fmla="*/ 25866 h 400916"/>
              <a:gd name="connsiteX41" fmla="*/ 0 w 358351"/>
              <a:gd name="connsiteY41" fmla="*/ 12933 h 400916"/>
              <a:gd name="connsiteX42" fmla="*/ 9620 w 358351"/>
              <a:gd name="connsiteY42" fmla="*/ 12933 h 400916"/>
              <a:gd name="connsiteX43" fmla="*/ 19240 w 358351"/>
              <a:gd name="connsiteY43" fmla="*/ 12933 h 400916"/>
              <a:gd name="connsiteX44" fmla="*/ 38480 w 358351"/>
              <a:gd name="connsiteY44" fmla="*/ 0 h 400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358351" h="400916">
                <a:moveTo>
                  <a:pt x="38480" y="0"/>
                </a:moveTo>
                <a:lnTo>
                  <a:pt x="52909" y="0"/>
                </a:lnTo>
                <a:lnTo>
                  <a:pt x="72149" y="0"/>
                </a:lnTo>
                <a:lnTo>
                  <a:pt x="101009" y="12933"/>
                </a:lnTo>
                <a:lnTo>
                  <a:pt x="129869" y="12933"/>
                </a:lnTo>
                <a:lnTo>
                  <a:pt x="168348" y="25866"/>
                </a:lnTo>
                <a:lnTo>
                  <a:pt x="197208" y="38798"/>
                </a:lnTo>
                <a:lnTo>
                  <a:pt x="226067" y="45265"/>
                </a:lnTo>
                <a:lnTo>
                  <a:pt x="254927" y="45265"/>
                </a:lnTo>
                <a:lnTo>
                  <a:pt x="278977" y="58198"/>
                </a:lnTo>
                <a:lnTo>
                  <a:pt x="298217" y="58198"/>
                </a:lnTo>
                <a:lnTo>
                  <a:pt x="307836" y="58198"/>
                </a:lnTo>
                <a:lnTo>
                  <a:pt x="327076" y="58198"/>
                </a:lnTo>
                <a:lnTo>
                  <a:pt x="336696" y="58198"/>
                </a:lnTo>
                <a:lnTo>
                  <a:pt x="346316" y="45265"/>
                </a:lnTo>
                <a:lnTo>
                  <a:pt x="355936" y="38798"/>
                </a:lnTo>
                <a:lnTo>
                  <a:pt x="355936" y="25866"/>
                </a:lnTo>
                <a:lnTo>
                  <a:pt x="358351" y="19373"/>
                </a:lnTo>
                <a:lnTo>
                  <a:pt x="358351" y="378280"/>
                </a:lnTo>
                <a:lnTo>
                  <a:pt x="336696" y="387983"/>
                </a:lnTo>
                <a:lnTo>
                  <a:pt x="307836" y="387983"/>
                </a:lnTo>
                <a:lnTo>
                  <a:pt x="278977" y="400916"/>
                </a:lnTo>
                <a:lnTo>
                  <a:pt x="264547" y="387983"/>
                </a:lnTo>
                <a:lnTo>
                  <a:pt x="245307" y="375051"/>
                </a:lnTo>
                <a:lnTo>
                  <a:pt x="226067" y="355651"/>
                </a:lnTo>
                <a:lnTo>
                  <a:pt x="216447" y="329786"/>
                </a:lnTo>
                <a:lnTo>
                  <a:pt x="216447" y="303920"/>
                </a:lnTo>
                <a:lnTo>
                  <a:pt x="206828" y="290988"/>
                </a:lnTo>
                <a:lnTo>
                  <a:pt x="197208" y="265122"/>
                </a:lnTo>
                <a:lnTo>
                  <a:pt x="177968" y="239256"/>
                </a:lnTo>
                <a:lnTo>
                  <a:pt x="158728" y="226324"/>
                </a:lnTo>
                <a:lnTo>
                  <a:pt x="139488" y="200458"/>
                </a:lnTo>
                <a:lnTo>
                  <a:pt x="110629" y="174593"/>
                </a:lnTo>
                <a:lnTo>
                  <a:pt x="91389" y="148727"/>
                </a:lnTo>
                <a:lnTo>
                  <a:pt x="62529" y="122861"/>
                </a:lnTo>
                <a:lnTo>
                  <a:pt x="48100" y="96996"/>
                </a:lnTo>
                <a:lnTo>
                  <a:pt x="28860" y="84063"/>
                </a:lnTo>
                <a:lnTo>
                  <a:pt x="19240" y="58198"/>
                </a:lnTo>
                <a:lnTo>
                  <a:pt x="9620" y="45265"/>
                </a:lnTo>
                <a:lnTo>
                  <a:pt x="0" y="38798"/>
                </a:lnTo>
                <a:lnTo>
                  <a:pt x="0" y="25866"/>
                </a:lnTo>
                <a:lnTo>
                  <a:pt x="0" y="12933"/>
                </a:lnTo>
                <a:lnTo>
                  <a:pt x="9620" y="12933"/>
                </a:lnTo>
                <a:lnTo>
                  <a:pt x="19240" y="12933"/>
                </a:lnTo>
                <a:lnTo>
                  <a:pt x="3848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9" name="任意多边形: 形状 138">
            <a:extLst>
              <a:ext uri="{FF2B5EF4-FFF2-40B4-BE49-F238E27FC236}">
                <a16:creationId xmlns:a16="http://schemas.microsoft.com/office/drawing/2014/main" xmlns="" id="{2BE944FC-EB6A-4395-90C7-B97B72558F32}"/>
              </a:ext>
            </a:extLst>
          </p:cNvPr>
          <p:cNvSpPr/>
          <p:nvPr/>
        </p:nvSpPr>
        <p:spPr>
          <a:xfrm rot="20987725">
            <a:off x="5619928" y="1438626"/>
            <a:ext cx="908070" cy="226782"/>
          </a:xfrm>
          <a:custGeom>
            <a:avLst/>
            <a:gdLst>
              <a:gd name="connsiteX0" fmla="*/ 666986 w 908070"/>
              <a:gd name="connsiteY0" fmla="*/ 0 h 226782"/>
              <a:gd name="connsiteX1" fmla="*/ 696279 w 908070"/>
              <a:gd name="connsiteY1" fmla="*/ 5273 h 226782"/>
              <a:gd name="connsiteX2" fmla="*/ 715807 w 908070"/>
              <a:gd name="connsiteY2" fmla="*/ 8788 h 226782"/>
              <a:gd name="connsiteX3" fmla="*/ 735335 w 908070"/>
              <a:gd name="connsiteY3" fmla="*/ 12303 h 226782"/>
              <a:gd name="connsiteX4" fmla="*/ 762242 w 908070"/>
              <a:gd name="connsiteY4" fmla="*/ 30827 h 226782"/>
              <a:gd name="connsiteX5" fmla="*/ 790343 w 908070"/>
              <a:gd name="connsiteY5" fmla="*/ 42726 h 226782"/>
              <a:gd name="connsiteX6" fmla="*/ 819747 w 908070"/>
              <a:gd name="connsiteY6" fmla="*/ 75380 h 226782"/>
              <a:gd name="connsiteX7" fmla="*/ 854032 w 908070"/>
              <a:gd name="connsiteY7" fmla="*/ 108912 h 226782"/>
              <a:gd name="connsiteX8" fmla="*/ 878555 w 908070"/>
              <a:gd name="connsiteY8" fmla="*/ 140687 h 226782"/>
              <a:gd name="connsiteX9" fmla="*/ 893312 w 908070"/>
              <a:gd name="connsiteY9" fmla="*/ 170705 h 226782"/>
              <a:gd name="connsiteX10" fmla="*/ 908070 w 908070"/>
              <a:gd name="connsiteY10" fmla="*/ 200722 h 226782"/>
              <a:gd name="connsiteX11" fmla="*/ 903379 w 908070"/>
              <a:gd name="connsiteY11" fmla="*/ 226782 h 226782"/>
              <a:gd name="connsiteX12" fmla="*/ 606002 w 908070"/>
              <a:gd name="connsiteY12" fmla="*/ 226782 h 226782"/>
              <a:gd name="connsiteX13" fmla="*/ 608100 w 908070"/>
              <a:gd name="connsiteY13" fmla="*/ 215126 h 226782"/>
              <a:gd name="connsiteX14" fmla="*/ 610485 w 908070"/>
              <a:gd name="connsiteY14" fmla="*/ 201875 h 226782"/>
              <a:gd name="connsiteX15" fmla="*/ 600721 w 908070"/>
              <a:gd name="connsiteY15" fmla="*/ 200118 h 226782"/>
              <a:gd name="connsiteX16" fmla="*/ 590957 w 908070"/>
              <a:gd name="connsiteY16" fmla="*/ 198360 h 226782"/>
              <a:gd name="connsiteX17" fmla="*/ 581193 w 908070"/>
              <a:gd name="connsiteY17" fmla="*/ 196602 h 226782"/>
              <a:gd name="connsiteX18" fmla="*/ 569043 w 908070"/>
              <a:gd name="connsiteY18" fmla="*/ 208095 h 226782"/>
              <a:gd name="connsiteX19" fmla="*/ 549515 w 908070"/>
              <a:gd name="connsiteY19" fmla="*/ 204580 h 226782"/>
              <a:gd name="connsiteX20" fmla="*/ 525104 w 908070"/>
              <a:gd name="connsiteY20" fmla="*/ 200186 h 226782"/>
              <a:gd name="connsiteX21" fmla="*/ 495812 w 908070"/>
              <a:gd name="connsiteY21" fmla="*/ 194913 h 226782"/>
              <a:gd name="connsiteX22" fmla="*/ 464134 w 908070"/>
              <a:gd name="connsiteY22" fmla="*/ 202891 h 226782"/>
              <a:gd name="connsiteX23" fmla="*/ 425077 w 908070"/>
              <a:gd name="connsiteY23" fmla="*/ 195860 h 226782"/>
              <a:gd name="connsiteX24" fmla="*/ 373870 w 908070"/>
              <a:gd name="connsiteY24" fmla="*/ 200323 h 226782"/>
              <a:gd name="connsiteX25" fmla="*/ 322665 w 908070"/>
              <a:gd name="connsiteY25" fmla="*/ 204786 h 226782"/>
              <a:gd name="connsiteX26" fmla="*/ 286105 w 908070"/>
              <a:gd name="connsiteY26" fmla="*/ 211885 h 226782"/>
              <a:gd name="connsiteX27" fmla="*/ 247047 w 908070"/>
              <a:gd name="connsiteY27" fmla="*/ 204854 h 226782"/>
              <a:gd name="connsiteX28" fmla="*/ 215370 w 908070"/>
              <a:gd name="connsiteY28" fmla="*/ 212832 h 226782"/>
              <a:gd name="connsiteX29" fmla="*/ 186078 w 908070"/>
              <a:gd name="connsiteY29" fmla="*/ 207560 h 226782"/>
              <a:gd name="connsiteX30" fmla="*/ 156784 w 908070"/>
              <a:gd name="connsiteY30" fmla="*/ 202286 h 226782"/>
              <a:gd name="connsiteX31" fmla="*/ 137256 w 908070"/>
              <a:gd name="connsiteY31" fmla="*/ 198771 h 226782"/>
              <a:gd name="connsiteX32" fmla="*/ 117728 w 908070"/>
              <a:gd name="connsiteY32" fmla="*/ 195256 h 226782"/>
              <a:gd name="connsiteX33" fmla="*/ 98199 w 908070"/>
              <a:gd name="connsiteY33" fmla="*/ 191740 h 226782"/>
              <a:gd name="connsiteX34" fmla="*/ 78671 w 908070"/>
              <a:gd name="connsiteY34" fmla="*/ 188225 h 226782"/>
              <a:gd name="connsiteX35" fmla="*/ 66410 w 908070"/>
              <a:gd name="connsiteY35" fmla="*/ 172338 h 226782"/>
              <a:gd name="connsiteX36" fmla="*/ 59031 w 908070"/>
              <a:gd name="connsiteY36" fmla="*/ 157329 h 226782"/>
              <a:gd name="connsiteX37" fmla="*/ 44274 w 908070"/>
              <a:gd name="connsiteY37" fmla="*/ 127312 h 226782"/>
              <a:gd name="connsiteX38" fmla="*/ 27131 w 908070"/>
              <a:gd name="connsiteY38" fmla="*/ 110545 h 226782"/>
              <a:gd name="connsiteX39" fmla="*/ 12373 w 908070"/>
              <a:gd name="connsiteY39" fmla="*/ 80528 h 226782"/>
              <a:gd name="connsiteX40" fmla="*/ 0 w 908070"/>
              <a:gd name="connsiteY40" fmla="*/ 37260 h 226782"/>
              <a:gd name="connsiteX41" fmla="*/ 70735 w 908070"/>
              <a:gd name="connsiteY41" fmla="*/ 36312 h 226782"/>
              <a:gd name="connsiteX42" fmla="*/ 136587 w 908070"/>
              <a:gd name="connsiteY42" fmla="*/ 34486 h 226782"/>
              <a:gd name="connsiteX43" fmla="*/ 195173 w 908070"/>
              <a:gd name="connsiteY43" fmla="*/ 45032 h 226782"/>
              <a:gd name="connsiteX44" fmla="*/ 256143 w 908070"/>
              <a:gd name="connsiteY44" fmla="*/ 42327 h 226782"/>
              <a:gd name="connsiteX45" fmla="*/ 317114 w 908070"/>
              <a:gd name="connsiteY45" fmla="*/ 39622 h 226782"/>
              <a:gd name="connsiteX46" fmla="*/ 363438 w 908070"/>
              <a:gd name="connsiteY46" fmla="*/ 34280 h 226782"/>
              <a:gd name="connsiteX47" fmla="*/ 402494 w 908070"/>
              <a:gd name="connsiteY47" fmla="*/ 41311 h 226782"/>
              <a:gd name="connsiteX48" fmla="*/ 453701 w 908070"/>
              <a:gd name="connsiteY48" fmla="*/ 36848 h 226782"/>
              <a:gd name="connsiteX49" fmla="*/ 485378 w 908070"/>
              <a:gd name="connsiteY49" fmla="*/ 28870 h 226782"/>
              <a:gd name="connsiteX50" fmla="*/ 524436 w 908070"/>
              <a:gd name="connsiteY50" fmla="*/ 35901 h 226782"/>
              <a:gd name="connsiteX51" fmla="*/ 556113 w 908070"/>
              <a:gd name="connsiteY51" fmla="*/ 27923 h 226782"/>
              <a:gd name="connsiteX52" fmla="*/ 575642 w 908070"/>
              <a:gd name="connsiteY52" fmla="*/ 31438 h 226782"/>
              <a:gd name="connsiteX53" fmla="*/ 592673 w 908070"/>
              <a:gd name="connsiteY53" fmla="*/ 20824 h 226782"/>
              <a:gd name="connsiteX54" fmla="*/ 612202 w 908070"/>
              <a:gd name="connsiteY54" fmla="*/ 24339 h 226782"/>
              <a:gd name="connsiteX55" fmla="*/ 624352 w 908070"/>
              <a:gd name="connsiteY55" fmla="*/ 12846 h 226782"/>
              <a:gd name="connsiteX56" fmla="*/ 634116 w 908070"/>
              <a:gd name="connsiteY56" fmla="*/ 14603 h 226782"/>
              <a:gd name="connsiteX57" fmla="*/ 654837 w 908070"/>
              <a:gd name="connsiteY57" fmla="*/ 11493 h 226782"/>
              <a:gd name="connsiteX58" fmla="*/ 666986 w 908070"/>
              <a:gd name="connsiteY58" fmla="*/ 0 h 226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908070" h="226782">
                <a:moveTo>
                  <a:pt x="666986" y="0"/>
                </a:moveTo>
                <a:lnTo>
                  <a:pt x="696279" y="5273"/>
                </a:lnTo>
                <a:lnTo>
                  <a:pt x="715807" y="8788"/>
                </a:lnTo>
                <a:lnTo>
                  <a:pt x="735335" y="12303"/>
                </a:lnTo>
                <a:lnTo>
                  <a:pt x="762242" y="30827"/>
                </a:lnTo>
                <a:lnTo>
                  <a:pt x="790343" y="42726"/>
                </a:lnTo>
                <a:lnTo>
                  <a:pt x="819747" y="75380"/>
                </a:lnTo>
                <a:lnTo>
                  <a:pt x="854032" y="108912"/>
                </a:lnTo>
                <a:lnTo>
                  <a:pt x="878555" y="140687"/>
                </a:lnTo>
                <a:lnTo>
                  <a:pt x="893312" y="170705"/>
                </a:lnTo>
                <a:lnTo>
                  <a:pt x="908070" y="200722"/>
                </a:lnTo>
                <a:lnTo>
                  <a:pt x="903379" y="226782"/>
                </a:lnTo>
                <a:lnTo>
                  <a:pt x="606002" y="226782"/>
                </a:lnTo>
                <a:lnTo>
                  <a:pt x="608100" y="215126"/>
                </a:lnTo>
                <a:lnTo>
                  <a:pt x="610485" y="201875"/>
                </a:lnTo>
                <a:lnTo>
                  <a:pt x="600721" y="200118"/>
                </a:lnTo>
                <a:lnTo>
                  <a:pt x="590957" y="198360"/>
                </a:lnTo>
                <a:lnTo>
                  <a:pt x="581193" y="196602"/>
                </a:lnTo>
                <a:lnTo>
                  <a:pt x="569043" y="208095"/>
                </a:lnTo>
                <a:lnTo>
                  <a:pt x="549515" y="204580"/>
                </a:lnTo>
                <a:lnTo>
                  <a:pt x="525104" y="200186"/>
                </a:lnTo>
                <a:lnTo>
                  <a:pt x="495812" y="194913"/>
                </a:lnTo>
                <a:lnTo>
                  <a:pt x="464134" y="202891"/>
                </a:lnTo>
                <a:lnTo>
                  <a:pt x="425077" y="195860"/>
                </a:lnTo>
                <a:lnTo>
                  <a:pt x="373870" y="200323"/>
                </a:lnTo>
                <a:lnTo>
                  <a:pt x="322665" y="204786"/>
                </a:lnTo>
                <a:lnTo>
                  <a:pt x="286105" y="211885"/>
                </a:lnTo>
                <a:lnTo>
                  <a:pt x="247047" y="204854"/>
                </a:lnTo>
                <a:lnTo>
                  <a:pt x="215370" y="212832"/>
                </a:lnTo>
                <a:lnTo>
                  <a:pt x="186078" y="207560"/>
                </a:lnTo>
                <a:lnTo>
                  <a:pt x="156784" y="202286"/>
                </a:lnTo>
                <a:lnTo>
                  <a:pt x="137256" y="198771"/>
                </a:lnTo>
                <a:lnTo>
                  <a:pt x="117728" y="195256"/>
                </a:lnTo>
                <a:lnTo>
                  <a:pt x="98199" y="191740"/>
                </a:lnTo>
                <a:lnTo>
                  <a:pt x="78671" y="188225"/>
                </a:lnTo>
                <a:lnTo>
                  <a:pt x="66410" y="172338"/>
                </a:lnTo>
                <a:lnTo>
                  <a:pt x="59031" y="157329"/>
                </a:lnTo>
                <a:lnTo>
                  <a:pt x="44274" y="127312"/>
                </a:lnTo>
                <a:lnTo>
                  <a:pt x="27131" y="110545"/>
                </a:lnTo>
                <a:lnTo>
                  <a:pt x="12373" y="80528"/>
                </a:lnTo>
                <a:lnTo>
                  <a:pt x="0" y="37260"/>
                </a:lnTo>
                <a:lnTo>
                  <a:pt x="70735" y="36312"/>
                </a:lnTo>
                <a:lnTo>
                  <a:pt x="136587" y="34486"/>
                </a:lnTo>
                <a:lnTo>
                  <a:pt x="195173" y="45032"/>
                </a:lnTo>
                <a:lnTo>
                  <a:pt x="256143" y="42327"/>
                </a:lnTo>
                <a:lnTo>
                  <a:pt x="317114" y="39622"/>
                </a:lnTo>
                <a:lnTo>
                  <a:pt x="363438" y="34280"/>
                </a:lnTo>
                <a:lnTo>
                  <a:pt x="402494" y="41311"/>
                </a:lnTo>
                <a:lnTo>
                  <a:pt x="453701" y="36848"/>
                </a:lnTo>
                <a:lnTo>
                  <a:pt x="485378" y="28870"/>
                </a:lnTo>
                <a:lnTo>
                  <a:pt x="524436" y="35901"/>
                </a:lnTo>
                <a:lnTo>
                  <a:pt x="556113" y="27923"/>
                </a:lnTo>
                <a:lnTo>
                  <a:pt x="575642" y="31438"/>
                </a:lnTo>
                <a:lnTo>
                  <a:pt x="592673" y="20824"/>
                </a:lnTo>
                <a:lnTo>
                  <a:pt x="612202" y="24339"/>
                </a:lnTo>
                <a:lnTo>
                  <a:pt x="624352" y="12846"/>
                </a:lnTo>
                <a:lnTo>
                  <a:pt x="634116" y="14603"/>
                </a:lnTo>
                <a:lnTo>
                  <a:pt x="654837" y="11493"/>
                </a:lnTo>
                <a:lnTo>
                  <a:pt x="66698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0" name="任意多边形: 形状 139">
            <a:extLst>
              <a:ext uri="{FF2B5EF4-FFF2-40B4-BE49-F238E27FC236}">
                <a16:creationId xmlns:a16="http://schemas.microsoft.com/office/drawing/2014/main" xmlns="" id="{683436D4-BCBC-4547-B44E-E238DDCB493F}"/>
              </a:ext>
            </a:extLst>
          </p:cNvPr>
          <p:cNvSpPr/>
          <p:nvPr/>
        </p:nvSpPr>
        <p:spPr>
          <a:xfrm rot="20987725">
            <a:off x="5818503" y="2433785"/>
            <a:ext cx="243853" cy="388144"/>
          </a:xfrm>
          <a:custGeom>
            <a:avLst/>
            <a:gdLst>
              <a:gd name="connsiteX0" fmla="*/ 31454 w 243853"/>
              <a:gd name="connsiteY0" fmla="*/ 0 h 388144"/>
              <a:gd name="connsiteX1" fmla="*/ 41219 w 243853"/>
              <a:gd name="connsiteY1" fmla="*/ 1758 h 388144"/>
              <a:gd name="connsiteX2" fmla="*/ 50983 w 243853"/>
              <a:gd name="connsiteY2" fmla="*/ 3516 h 388144"/>
              <a:gd name="connsiteX3" fmla="*/ 60748 w 243853"/>
              <a:gd name="connsiteY3" fmla="*/ 5273 h 388144"/>
              <a:gd name="connsiteX4" fmla="*/ 80276 w 243853"/>
              <a:gd name="connsiteY4" fmla="*/ 8789 h 388144"/>
              <a:gd name="connsiteX5" fmla="*/ 99804 w 243853"/>
              <a:gd name="connsiteY5" fmla="*/ 12304 h 388144"/>
              <a:gd name="connsiteX6" fmla="*/ 126712 w 243853"/>
              <a:gd name="connsiteY6" fmla="*/ 30828 h 388144"/>
              <a:gd name="connsiteX7" fmla="*/ 156116 w 243853"/>
              <a:gd name="connsiteY7" fmla="*/ 63482 h 388144"/>
              <a:gd name="connsiteX8" fmla="*/ 183023 w 243853"/>
              <a:gd name="connsiteY8" fmla="*/ 82006 h 388144"/>
              <a:gd name="connsiteX9" fmla="*/ 202551 w 243853"/>
              <a:gd name="connsiteY9" fmla="*/ 85521 h 388144"/>
              <a:gd name="connsiteX10" fmla="*/ 212315 w 243853"/>
              <a:gd name="connsiteY10" fmla="*/ 87279 h 388144"/>
              <a:gd name="connsiteX11" fmla="*/ 222080 w 243853"/>
              <a:gd name="connsiteY11" fmla="*/ 89037 h 388144"/>
              <a:gd name="connsiteX12" fmla="*/ 231844 w 243853"/>
              <a:gd name="connsiteY12" fmla="*/ 90794 h 388144"/>
              <a:gd name="connsiteX13" fmla="*/ 243853 w 243853"/>
              <a:gd name="connsiteY13" fmla="*/ 85459 h 388144"/>
              <a:gd name="connsiteX14" fmla="*/ 84330 w 243853"/>
              <a:gd name="connsiteY14" fmla="*/ 388144 h 388144"/>
              <a:gd name="connsiteX15" fmla="*/ 83029 w 243853"/>
              <a:gd name="connsiteY15" fmla="*/ 385495 h 388144"/>
              <a:gd name="connsiteX16" fmla="*/ 85414 w 243853"/>
              <a:gd name="connsiteY16" fmla="*/ 372244 h 388144"/>
              <a:gd name="connsiteX17" fmla="*/ 87799 w 243853"/>
              <a:gd name="connsiteY17" fmla="*/ 358993 h 388144"/>
              <a:gd name="connsiteX18" fmla="*/ 91377 w 243853"/>
              <a:gd name="connsiteY18" fmla="*/ 339117 h 388144"/>
              <a:gd name="connsiteX19" fmla="*/ 98533 w 243853"/>
              <a:gd name="connsiteY19" fmla="*/ 299364 h 388144"/>
              <a:gd name="connsiteX20" fmla="*/ 91154 w 243853"/>
              <a:gd name="connsiteY20" fmla="*/ 284355 h 388144"/>
              <a:gd name="connsiteX21" fmla="*/ 86161 w 243853"/>
              <a:gd name="connsiteY21" fmla="*/ 256095 h 388144"/>
              <a:gd name="connsiteX22" fmla="*/ 78782 w 243853"/>
              <a:gd name="connsiteY22" fmla="*/ 241087 h 388144"/>
              <a:gd name="connsiteX23" fmla="*/ 73788 w 243853"/>
              <a:gd name="connsiteY23" fmla="*/ 212827 h 388144"/>
              <a:gd name="connsiteX24" fmla="*/ 59030 w 243853"/>
              <a:gd name="connsiteY24" fmla="*/ 182810 h 388144"/>
              <a:gd name="connsiteX25" fmla="*/ 41888 w 243853"/>
              <a:gd name="connsiteY25" fmla="*/ 166043 h 388144"/>
              <a:gd name="connsiteX26" fmla="*/ 27130 w 243853"/>
              <a:gd name="connsiteY26" fmla="*/ 136026 h 388144"/>
              <a:gd name="connsiteX27" fmla="*/ 19751 w 243853"/>
              <a:gd name="connsiteY27" fmla="*/ 121017 h 388144"/>
              <a:gd name="connsiteX28" fmla="*/ 4993 w 243853"/>
              <a:gd name="connsiteY28" fmla="*/ 91000 h 388144"/>
              <a:gd name="connsiteX29" fmla="*/ 7378 w 243853"/>
              <a:gd name="connsiteY29" fmla="*/ 77749 h 388144"/>
              <a:gd name="connsiteX30" fmla="*/ 0 w 243853"/>
              <a:gd name="connsiteY30" fmla="*/ 62740 h 388144"/>
              <a:gd name="connsiteX31" fmla="*/ 2385 w 243853"/>
              <a:gd name="connsiteY31" fmla="*/ 49489 h 388144"/>
              <a:gd name="connsiteX32" fmla="*/ 4770 w 243853"/>
              <a:gd name="connsiteY32" fmla="*/ 36238 h 388144"/>
              <a:gd name="connsiteX33" fmla="*/ 7156 w 243853"/>
              <a:gd name="connsiteY33" fmla="*/ 22987 h 388144"/>
              <a:gd name="connsiteX34" fmla="*/ 31454 w 243853"/>
              <a:gd name="connsiteY34" fmla="*/ 0 h 388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43853" h="388144">
                <a:moveTo>
                  <a:pt x="31454" y="0"/>
                </a:moveTo>
                <a:lnTo>
                  <a:pt x="41219" y="1758"/>
                </a:lnTo>
                <a:lnTo>
                  <a:pt x="50983" y="3516"/>
                </a:lnTo>
                <a:lnTo>
                  <a:pt x="60748" y="5273"/>
                </a:lnTo>
                <a:lnTo>
                  <a:pt x="80276" y="8789"/>
                </a:lnTo>
                <a:lnTo>
                  <a:pt x="99804" y="12304"/>
                </a:lnTo>
                <a:lnTo>
                  <a:pt x="126712" y="30828"/>
                </a:lnTo>
                <a:lnTo>
                  <a:pt x="156116" y="63482"/>
                </a:lnTo>
                <a:lnTo>
                  <a:pt x="183023" y="82006"/>
                </a:lnTo>
                <a:lnTo>
                  <a:pt x="202551" y="85521"/>
                </a:lnTo>
                <a:lnTo>
                  <a:pt x="212315" y="87279"/>
                </a:lnTo>
                <a:lnTo>
                  <a:pt x="222080" y="89037"/>
                </a:lnTo>
                <a:lnTo>
                  <a:pt x="231844" y="90794"/>
                </a:lnTo>
                <a:lnTo>
                  <a:pt x="243853" y="85459"/>
                </a:lnTo>
                <a:lnTo>
                  <a:pt x="84330" y="388144"/>
                </a:lnTo>
                <a:lnTo>
                  <a:pt x="83029" y="385495"/>
                </a:lnTo>
                <a:lnTo>
                  <a:pt x="85414" y="372244"/>
                </a:lnTo>
                <a:lnTo>
                  <a:pt x="87799" y="358993"/>
                </a:lnTo>
                <a:lnTo>
                  <a:pt x="91377" y="339117"/>
                </a:lnTo>
                <a:lnTo>
                  <a:pt x="98533" y="299364"/>
                </a:lnTo>
                <a:lnTo>
                  <a:pt x="91154" y="284355"/>
                </a:lnTo>
                <a:lnTo>
                  <a:pt x="86161" y="256095"/>
                </a:lnTo>
                <a:lnTo>
                  <a:pt x="78782" y="241087"/>
                </a:lnTo>
                <a:lnTo>
                  <a:pt x="73788" y="212827"/>
                </a:lnTo>
                <a:lnTo>
                  <a:pt x="59030" y="182810"/>
                </a:lnTo>
                <a:lnTo>
                  <a:pt x="41888" y="166043"/>
                </a:lnTo>
                <a:lnTo>
                  <a:pt x="27130" y="136026"/>
                </a:lnTo>
                <a:lnTo>
                  <a:pt x="19751" y="121017"/>
                </a:lnTo>
                <a:lnTo>
                  <a:pt x="4993" y="91000"/>
                </a:lnTo>
                <a:lnTo>
                  <a:pt x="7378" y="77749"/>
                </a:lnTo>
                <a:lnTo>
                  <a:pt x="0" y="62740"/>
                </a:lnTo>
                <a:lnTo>
                  <a:pt x="2385" y="49489"/>
                </a:lnTo>
                <a:lnTo>
                  <a:pt x="4770" y="36238"/>
                </a:lnTo>
                <a:lnTo>
                  <a:pt x="7156" y="22987"/>
                </a:lnTo>
                <a:lnTo>
                  <a:pt x="3145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1" name="任意多边形: 形状 140">
            <a:extLst>
              <a:ext uri="{FF2B5EF4-FFF2-40B4-BE49-F238E27FC236}">
                <a16:creationId xmlns:a16="http://schemas.microsoft.com/office/drawing/2014/main" xmlns="" id="{06FB3D8A-8577-4BAB-9654-AECD54101163}"/>
              </a:ext>
            </a:extLst>
          </p:cNvPr>
          <p:cNvSpPr/>
          <p:nvPr/>
        </p:nvSpPr>
        <p:spPr>
          <a:xfrm rot="20987725">
            <a:off x="5838663" y="1646295"/>
            <a:ext cx="808962" cy="1184658"/>
          </a:xfrm>
          <a:custGeom>
            <a:avLst/>
            <a:gdLst>
              <a:gd name="connsiteX0" fmla="*/ 808962 w 808962"/>
              <a:gd name="connsiteY0" fmla="*/ 0 h 1184658"/>
              <a:gd name="connsiteX1" fmla="*/ 808882 w 808962"/>
              <a:gd name="connsiteY1" fmla="*/ 442 h 1184658"/>
              <a:gd name="connsiteX2" fmla="*/ 796733 w 808962"/>
              <a:gd name="connsiteY2" fmla="*/ 11935 h 1184658"/>
              <a:gd name="connsiteX3" fmla="*/ 784583 w 808962"/>
              <a:gd name="connsiteY3" fmla="*/ 23429 h 1184658"/>
              <a:gd name="connsiteX4" fmla="*/ 762670 w 808962"/>
              <a:gd name="connsiteY4" fmla="*/ 33165 h 1184658"/>
              <a:gd name="connsiteX5" fmla="*/ 750521 w 808962"/>
              <a:gd name="connsiteY5" fmla="*/ 44658 h 1184658"/>
              <a:gd name="connsiteX6" fmla="*/ 748135 w 808962"/>
              <a:gd name="connsiteY6" fmla="*/ 57909 h 1184658"/>
              <a:gd name="connsiteX7" fmla="*/ 735985 w 808962"/>
              <a:gd name="connsiteY7" fmla="*/ 69402 h 1184658"/>
              <a:gd name="connsiteX8" fmla="*/ 721450 w 808962"/>
              <a:gd name="connsiteY8" fmla="*/ 94147 h 1184658"/>
              <a:gd name="connsiteX9" fmla="*/ 704530 w 808962"/>
              <a:gd name="connsiteY9" fmla="*/ 132142 h 1184658"/>
              <a:gd name="connsiteX10" fmla="*/ 698567 w 808962"/>
              <a:gd name="connsiteY10" fmla="*/ 165270 h 1184658"/>
              <a:gd name="connsiteX11" fmla="*/ 681647 w 808962"/>
              <a:gd name="connsiteY11" fmla="*/ 203265 h 1184658"/>
              <a:gd name="connsiteX12" fmla="*/ 672105 w 808962"/>
              <a:gd name="connsiteY12" fmla="*/ 256269 h 1184658"/>
              <a:gd name="connsiteX13" fmla="*/ 599765 w 808962"/>
              <a:gd name="connsiteY13" fmla="*/ 462135 h 1184658"/>
              <a:gd name="connsiteX14" fmla="*/ 559962 w 808962"/>
              <a:gd name="connsiteY14" fmla="*/ 571253 h 1184658"/>
              <a:gd name="connsiteX15" fmla="*/ 521351 w 808962"/>
              <a:gd name="connsiteY15" fmla="*/ 673746 h 1184658"/>
              <a:gd name="connsiteX16" fmla="*/ 489895 w 808962"/>
              <a:gd name="connsiteY16" fmla="*/ 736485 h 1184658"/>
              <a:gd name="connsiteX17" fmla="*/ 470590 w 808962"/>
              <a:gd name="connsiteY17" fmla="*/ 787732 h 1184658"/>
              <a:gd name="connsiteX18" fmla="*/ 442713 w 808962"/>
              <a:gd name="connsiteY18" fmla="*/ 830595 h 1184658"/>
              <a:gd name="connsiteX19" fmla="*/ 425793 w 808962"/>
              <a:gd name="connsiteY19" fmla="*/ 868591 h 1184658"/>
              <a:gd name="connsiteX20" fmla="*/ 399109 w 808962"/>
              <a:gd name="connsiteY20" fmla="*/ 904828 h 1184658"/>
              <a:gd name="connsiteX21" fmla="*/ 372424 w 808962"/>
              <a:gd name="connsiteY21" fmla="*/ 941066 h 1184658"/>
              <a:gd name="connsiteX22" fmla="*/ 357889 w 808962"/>
              <a:gd name="connsiteY22" fmla="*/ 965810 h 1184658"/>
              <a:gd name="connsiteX23" fmla="*/ 333590 w 808962"/>
              <a:gd name="connsiteY23" fmla="*/ 988797 h 1184658"/>
              <a:gd name="connsiteX24" fmla="*/ 294757 w 808962"/>
              <a:gd name="connsiteY24" fmla="*/ 1036528 h 1184658"/>
              <a:gd name="connsiteX25" fmla="*/ 251041 w 808962"/>
              <a:gd name="connsiteY25" fmla="*/ 1083381 h 1184658"/>
              <a:gd name="connsiteX26" fmla="*/ 215784 w 808962"/>
              <a:gd name="connsiteY26" fmla="*/ 1111235 h 1184658"/>
              <a:gd name="connsiteX27" fmla="*/ 169572 w 808962"/>
              <a:gd name="connsiteY27" fmla="*/ 1143957 h 1184658"/>
              <a:gd name="connsiteX28" fmla="*/ 125744 w 808962"/>
              <a:gd name="connsiteY28" fmla="*/ 1163429 h 1184658"/>
              <a:gd name="connsiteX29" fmla="*/ 91681 w 808962"/>
              <a:gd name="connsiteY29" fmla="*/ 1184658 h 1184658"/>
              <a:gd name="connsiteX30" fmla="*/ 52624 w 808962"/>
              <a:gd name="connsiteY30" fmla="*/ 1177627 h 1184658"/>
              <a:gd name="connsiteX31" fmla="*/ 33096 w 808962"/>
              <a:gd name="connsiteY31" fmla="*/ 1174112 h 1184658"/>
              <a:gd name="connsiteX32" fmla="*/ 6189 w 808962"/>
              <a:gd name="connsiteY32" fmla="*/ 1155588 h 1184658"/>
              <a:gd name="connsiteX33" fmla="*/ 6077 w 808962"/>
              <a:gd name="connsiteY33" fmla="*/ 1128207 h 1184658"/>
              <a:gd name="connsiteX34" fmla="*/ 0 w 808962"/>
              <a:gd name="connsiteY34" fmla="*/ 1115847 h 1184658"/>
              <a:gd name="connsiteX35" fmla="*/ 159523 w 808962"/>
              <a:gd name="connsiteY35" fmla="*/ 813162 h 1184658"/>
              <a:gd name="connsiteX36" fmla="*/ 169427 w 808962"/>
              <a:gd name="connsiteY36" fmla="*/ 808761 h 1184658"/>
              <a:gd name="connsiteX37" fmla="*/ 193726 w 808962"/>
              <a:gd name="connsiteY37" fmla="*/ 785775 h 1184658"/>
              <a:gd name="connsiteX38" fmla="*/ 205875 w 808962"/>
              <a:gd name="connsiteY38" fmla="*/ 774281 h 1184658"/>
              <a:gd name="connsiteX39" fmla="*/ 219218 w 808962"/>
              <a:gd name="connsiteY39" fmla="*/ 756162 h 1184658"/>
              <a:gd name="connsiteX40" fmla="*/ 231368 w 808962"/>
              <a:gd name="connsiteY40" fmla="*/ 744669 h 1184658"/>
              <a:gd name="connsiteX41" fmla="*/ 258052 w 808962"/>
              <a:gd name="connsiteY41" fmla="*/ 708431 h 1184658"/>
              <a:gd name="connsiteX42" fmla="*/ 274972 w 808962"/>
              <a:gd name="connsiteY42" fmla="*/ 670436 h 1184658"/>
              <a:gd name="connsiteX43" fmla="*/ 294277 w 808962"/>
              <a:gd name="connsiteY43" fmla="*/ 619190 h 1184658"/>
              <a:gd name="connsiteX44" fmla="*/ 323347 w 808962"/>
              <a:gd name="connsiteY44" fmla="*/ 569701 h 1184658"/>
              <a:gd name="connsiteX45" fmla="*/ 347423 w 808962"/>
              <a:gd name="connsiteY45" fmla="*/ 491952 h 1184658"/>
              <a:gd name="connsiteX46" fmla="*/ 375189 w 808962"/>
              <a:gd name="connsiteY46" fmla="*/ 421708 h 1184658"/>
              <a:gd name="connsiteX47" fmla="*/ 399265 w 808962"/>
              <a:gd name="connsiteY47" fmla="*/ 343959 h 1184658"/>
              <a:gd name="connsiteX48" fmla="*/ 435491 w 808962"/>
              <a:gd name="connsiteY48" fmla="*/ 254717 h 1184658"/>
              <a:gd name="connsiteX49" fmla="*/ 457182 w 808962"/>
              <a:gd name="connsiteY49" fmla="*/ 190220 h 1184658"/>
              <a:gd name="connsiteX50" fmla="*/ 478873 w 808962"/>
              <a:gd name="connsiteY50" fmla="*/ 125722 h 1184658"/>
              <a:gd name="connsiteX51" fmla="*/ 487222 w 808962"/>
              <a:gd name="connsiteY51" fmla="*/ 79344 h 1184658"/>
              <a:gd name="connsiteX52" fmla="*/ 504142 w 808962"/>
              <a:gd name="connsiteY52" fmla="*/ 41348 h 1184658"/>
              <a:gd name="connsiteX53" fmla="*/ 508912 w 808962"/>
              <a:gd name="connsiteY53" fmla="*/ 14846 h 1184658"/>
              <a:gd name="connsiteX54" fmla="*/ 511585 w 808962"/>
              <a:gd name="connsiteY54" fmla="*/ 0 h 1184658"/>
              <a:gd name="connsiteX55" fmla="*/ 808962 w 808962"/>
              <a:gd name="connsiteY55" fmla="*/ 0 h 1184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808962" h="1184658">
                <a:moveTo>
                  <a:pt x="808962" y="0"/>
                </a:moveTo>
                <a:lnTo>
                  <a:pt x="808882" y="442"/>
                </a:lnTo>
                <a:lnTo>
                  <a:pt x="796733" y="11935"/>
                </a:lnTo>
                <a:lnTo>
                  <a:pt x="784583" y="23429"/>
                </a:lnTo>
                <a:lnTo>
                  <a:pt x="762670" y="33165"/>
                </a:lnTo>
                <a:lnTo>
                  <a:pt x="750521" y="44658"/>
                </a:lnTo>
                <a:lnTo>
                  <a:pt x="748135" y="57909"/>
                </a:lnTo>
                <a:lnTo>
                  <a:pt x="735985" y="69402"/>
                </a:lnTo>
                <a:lnTo>
                  <a:pt x="721450" y="94147"/>
                </a:lnTo>
                <a:lnTo>
                  <a:pt x="704530" y="132142"/>
                </a:lnTo>
                <a:lnTo>
                  <a:pt x="698567" y="165270"/>
                </a:lnTo>
                <a:lnTo>
                  <a:pt x="681647" y="203265"/>
                </a:lnTo>
                <a:lnTo>
                  <a:pt x="672105" y="256269"/>
                </a:lnTo>
                <a:lnTo>
                  <a:pt x="599765" y="462135"/>
                </a:lnTo>
                <a:lnTo>
                  <a:pt x="559962" y="571253"/>
                </a:lnTo>
                <a:lnTo>
                  <a:pt x="521351" y="673746"/>
                </a:lnTo>
                <a:lnTo>
                  <a:pt x="489895" y="736485"/>
                </a:lnTo>
                <a:lnTo>
                  <a:pt x="470590" y="787732"/>
                </a:lnTo>
                <a:lnTo>
                  <a:pt x="442713" y="830595"/>
                </a:lnTo>
                <a:lnTo>
                  <a:pt x="425793" y="868591"/>
                </a:lnTo>
                <a:lnTo>
                  <a:pt x="399109" y="904828"/>
                </a:lnTo>
                <a:lnTo>
                  <a:pt x="372424" y="941066"/>
                </a:lnTo>
                <a:lnTo>
                  <a:pt x="357889" y="965810"/>
                </a:lnTo>
                <a:lnTo>
                  <a:pt x="333590" y="988797"/>
                </a:lnTo>
                <a:lnTo>
                  <a:pt x="294757" y="1036528"/>
                </a:lnTo>
                <a:lnTo>
                  <a:pt x="251041" y="1083381"/>
                </a:lnTo>
                <a:lnTo>
                  <a:pt x="215784" y="1111235"/>
                </a:lnTo>
                <a:lnTo>
                  <a:pt x="169572" y="1143957"/>
                </a:lnTo>
                <a:lnTo>
                  <a:pt x="125744" y="1163429"/>
                </a:lnTo>
                <a:lnTo>
                  <a:pt x="91681" y="1184658"/>
                </a:lnTo>
                <a:lnTo>
                  <a:pt x="52624" y="1177627"/>
                </a:lnTo>
                <a:lnTo>
                  <a:pt x="33096" y="1174112"/>
                </a:lnTo>
                <a:lnTo>
                  <a:pt x="6189" y="1155588"/>
                </a:lnTo>
                <a:lnTo>
                  <a:pt x="6077" y="1128207"/>
                </a:lnTo>
                <a:lnTo>
                  <a:pt x="0" y="1115847"/>
                </a:lnTo>
                <a:lnTo>
                  <a:pt x="159523" y="813162"/>
                </a:lnTo>
                <a:lnTo>
                  <a:pt x="169427" y="808761"/>
                </a:lnTo>
                <a:lnTo>
                  <a:pt x="193726" y="785775"/>
                </a:lnTo>
                <a:lnTo>
                  <a:pt x="205875" y="774281"/>
                </a:lnTo>
                <a:lnTo>
                  <a:pt x="219218" y="756162"/>
                </a:lnTo>
                <a:lnTo>
                  <a:pt x="231368" y="744669"/>
                </a:lnTo>
                <a:lnTo>
                  <a:pt x="258052" y="708431"/>
                </a:lnTo>
                <a:lnTo>
                  <a:pt x="274972" y="670436"/>
                </a:lnTo>
                <a:lnTo>
                  <a:pt x="294277" y="619190"/>
                </a:lnTo>
                <a:lnTo>
                  <a:pt x="323347" y="569701"/>
                </a:lnTo>
                <a:lnTo>
                  <a:pt x="347423" y="491952"/>
                </a:lnTo>
                <a:lnTo>
                  <a:pt x="375189" y="421708"/>
                </a:lnTo>
                <a:lnTo>
                  <a:pt x="399265" y="343959"/>
                </a:lnTo>
                <a:lnTo>
                  <a:pt x="435491" y="254717"/>
                </a:lnTo>
                <a:lnTo>
                  <a:pt x="457182" y="190220"/>
                </a:lnTo>
                <a:lnTo>
                  <a:pt x="478873" y="125722"/>
                </a:lnTo>
                <a:lnTo>
                  <a:pt x="487222" y="79344"/>
                </a:lnTo>
                <a:lnTo>
                  <a:pt x="504142" y="41348"/>
                </a:lnTo>
                <a:lnTo>
                  <a:pt x="508912" y="14846"/>
                </a:lnTo>
                <a:lnTo>
                  <a:pt x="511585" y="0"/>
                </a:lnTo>
                <a:lnTo>
                  <a:pt x="80896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2" name="任意多边形: 形状 141">
            <a:extLst>
              <a:ext uri="{FF2B5EF4-FFF2-40B4-BE49-F238E27FC236}">
                <a16:creationId xmlns:a16="http://schemas.microsoft.com/office/drawing/2014/main" xmlns="" id="{BA4E3C25-C815-45F2-85EF-405FC82D868C}"/>
              </a:ext>
            </a:extLst>
          </p:cNvPr>
          <p:cNvSpPr/>
          <p:nvPr/>
        </p:nvSpPr>
        <p:spPr>
          <a:xfrm>
            <a:off x="6652009" y="6089300"/>
            <a:ext cx="712387" cy="256350"/>
          </a:xfrm>
          <a:custGeom>
            <a:avLst/>
            <a:gdLst>
              <a:gd name="connsiteX0" fmla="*/ 0 w 712387"/>
              <a:gd name="connsiteY0" fmla="*/ 0 h 256350"/>
              <a:gd name="connsiteX1" fmla="*/ 15222 w 712387"/>
              <a:gd name="connsiteY1" fmla="*/ 0 h 256350"/>
              <a:gd name="connsiteX2" fmla="*/ 40716 w 712387"/>
              <a:gd name="connsiteY2" fmla="*/ 23409 h 256350"/>
              <a:gd name="connsiteX3" fmla="*/ 69709 w 712387"/>
              <a:gd name="connsiteY3" fmla="*/ 36720 h 256350"/>
              <a:gd name="connsiteX4" fmla="*/ 108366 w 712387"/>
              <a:gd name="connsiteY4" fmla="*/ 36720 h 256350"/>
              <a:gd name="connsiteX5" fmla="*/ 147024 w 712387"/>
              <a:gd name="connsiteY5" fmla="*/ 36720 h 256350"/>
              <a:gd name="connsiteX6" fmla="*/ 195345 w 712387"/>
              <a:gd name="connsiteY6" fmla="*/ 36720 h 256350"/>
              <a:gd name="connsiteX7" fmla="*/ 238835 w 712387"/>
              <a:gd name="connsiteY7" fmla="*/ 36720 h 256350"/>
              <a:gd name="connsiteX8" fmla="*/ 277492 w 712387"/>
              <a:gd name="connsiteY8" fmla="*/ 23409 h 256350"/>
              <a:gd name="connsiteX9" fmla="*/ 325814 w 712387"/>
              <a:gd name="connsiteY9" fmla="*/ 10098 h 256350"/>
              <a:gd name="connsiteX10" fmla="*/ 364471 w 712387"/>
              <a:gd name="connsiteY10" fmla="*/ 10098 h 256350"/>
              <a:gd name="connsiteX11" fmla="*/ 386466 w 712387"/>
              <a:gd name="connsiteY11" fmla="*/ 0 h 256350"/>
              <a:gd name="connsiteX12" fmla="*/ 695392 w 712387"/>
              <a:gd name="connsiteY12" fmla="*/ 0 h 256350"/>
              <a:gd name="connsiteX13" fmla="*/ 702723 w 712387"/>
              <a:gd name="connsiteY13" fmla="*/ 10098 h 256350"/>
              <a:gd name="connsiteX14" fmla="*/ 712387 w 712387"/>
              <a:gd name="connsiteY14" fmla="*/ 36720 h 256350"/>
              <a:gd name="connsiteX15" fmla="*/ 712387 w 712387"/>
              <a:gd name="connsiteY15" fmla="*/ 50031 h 256350"/>
              <a:gd name="connsiteX16" fmla="*/ 712387 w 712387"/>
              <a:gd name="connsiteY16" fmla="*/ 76653 h 256350"/>
              <a:gd name="connsiteX17" fmla="*/ 702723 w 712387"/>
              <a:gd name="connsiteY17" fmla="*/ 89964 h 256350"/>
              <a:gd name="connsiteX18" fmla="*/ 693059 w 712387"/>
              <a:gd name="connsiteY18" fmla="*/ 116585 h 256350"/>
              <a:gd name="connsiteX19" fmla="*/ 673730 w 712387"/>
              <a:gd name="connsiteY19" fmla="*/ 129896 h 256350"/>
              <a:gd name="connsiteX20" fmla="*/ 659233 w 712387"/>
              <a:gd name="connsiteY20" fmla="*/ 143207 h 256350"/>
              <a:gd name="connsiteX21" fmla="*/ 639905 w 712387"/>
              <a:gd name="connsiteY21" fmla="*/ 156518 h 256350"/>
              <a:gd name="connsiteX22" fmla="*/ 581919 w 712387"/>
              <a:gd name="connsiteY22" fmla="*/ 183140 h 256350"/>
              <a:gd name="connsiteX23" fmla="*/ 523933 w 712387"/>
              <a:gd name="connsiteY23" fmla="*/ 209762 h 256350"/>
              <a:gd name="connsiteX24" fmla="*/ 456282 w 712387"/>
              <a:gd name="connsiteY24" fmla="*/ 223073 h 256350"/>
              <a:gd name="connsiteX25" fmla="*/ 393464 w 712387"/>
              <a:gd name="connsiteY25" fmla="*/ 243039 h 256350"/>
              <a:gd name="connsiteX26" fmla="*/ 316149 w 712387"/>
              <a:gd name="connsiteY26" fmla="*/ 256350 h 256350"/>
              <a:gd name="connsiteX27" fmla="*/ 229170 w 712387"/>
              <a:gd name="connsiteY27" fmla="*/ 256350 h 256350"/>
              <a:gd name="connsiteX28" fmla="*/ 147024 w 712387"/>
              <a:gd name="connsiteY28" fmla="*/ 256350 h 256350"/>
              <a:gd name="connsiteX29" fmla="*/ 50380 w 712387"/>
              <a:gd name="connsiteY29" fmla="*/ 243039 h 256350"/>
              <a:gd name="connsiteX30" fmla="*/ 11723 w 712387"/>
              <a:gd name="connsiteY30" fmla="*/ 236384 h 256350"/>
              <a:gd name="connsiteX31" fmla="*/ 0 w 712387"/>
              <a:gd name="connsiteY31" fmla="*/ 232348 h 256350"/>
              <a:gd name="connsiteX32" fmla="*/ 0 w 712387"/>
              <a:gd name="connsiteY32" fmla="*/ 0 h 256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712387" h="256350">
                <a:moveTo>
                  <a:pt x="0" y="0"/>
                </a:moveTo>
                <a:lnTo>
                  <a:pt x="15222" y="0"/>
                </a:lnTo>
                <a:lnTo>
                  <a:pt x="40716" y="23409"/>
                </a:lnTo>
                <a:lnTo>
                  <a:pt x="69709" y="36720"/>
                </a:lnTo>
                <a:lnTo>
                  <a:pt x="108366" y="36720"/>
                </a:lnTo>
                <a:lnTo>
                  <a:pt x="147024" y="36720"/>
                </a:lnTo>
                <a:lnTo>
                  <a:pt x="195345" y="36720"/>
                </a:lnTo>
                <a:lnTo>
                  <a:pt x="238835" y="36720"/>
                </a:lnTo>
                <a:lnTo>
                  <a:pt x="277492" y="23409"/>
                </a:lnTo>
                <a:lnTo>
                  <a:pt x="325814" y="10098"/>
                </a:lnTo>
                <a:lnTo>
                  <a:pt x="364471" y="10098"/>
                </a:lnTo>
                <a:lnTo>
                  <a:pt x="386466" y="0"/>
                </a:lnTo>
                <a:lnTo>
                  <a:pt x="695392" y="0"/>
                </a:lnTo>
                <a:lnTo>
                  <a:pt x="702723" y="10098"/>
                </a:lnTo>
                <a:lnTo>
                  <a:pt x="712387" y="36720"/>
                </a:lnTo>
                <a:lnTo>
                  <a:pt x="712387" y="50031"/>
                </a:lnTo>
                <a:lnTo>
                  <a:pt x="712387" y="76653"/>
                </a:lnTo>
                <a:lnTo>
                  <a:pt x="702723" y="89964"/>
                </a:lnTo>
                <a:lnTo>
                  <a:pt x="693059" y="116585"/>
                </a:lnTo>
                <a:lnTo>
                  <a:pt x="673730" y="129896"/>
                </a:lnTo>
                <a:lnTo>
                  <a:pt x="659233" y="143207"/>
                </a:lnTo>
                <a:lnTo>
                  <a:pt x="639905" y="156518"/>
                </a:lnTo>
                <a:lnTo>
                  <a:pt x="581919" y="183140"/>
                </a:lnTo>
                <a:lnTo>
                  <a:pt x="523933" y="209762"/>
                </a:lnTo>
                <a:lnTo>
                  <a:pt x="456282" y="223073"/>
                </a:lnTo>
                <a:lnTo>
                  <a:pt x="393464" y="243039"/>
                </a:lnTo>
                <a:lnTo>
                  <a:pt x="316149" y="256350"/>
                </a:lnTo>
                <a:lnTo>
                  <a:pt x="229170" y="256350"/>
                </a:lnTo>
                <a:lnTo>
                  <a:pt x="147024" y="256350"/>
                </a:lnTo>
                <a:lnTo>
                  <a:pt x="50380" y="243039"/>
                </a:lnTo>
                <a:lnTo>
                  <a:pt x="11723" y="236384"/>
                </a:lnTo>
                <a:lnTo>
                  <a:pt x="0" y="232348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7188781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8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3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8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23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800"/>
                            </p:stCondLst>
                            <p:childTnLst>
                              <p:par>
                                <p:cTn id="4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9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6100"/>
                            </p:stCondLst>
                            <p:childTnLst>
                              <p:par>
                                <p:cTn id="5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000"/>
                            </p:stCondLst>
                            <p:childTnLst>
                              <p:par>
                                <p:cTn id="6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33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48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2" fill="hold" grpId="0" nodeType="withEffect">
                                  <p:stCondLst>
                                    <p:cond delay="20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9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7800"/>
                            </p:stCondLst>
                            <p:childTnLst>
                              <p:par>
                                <p:cTn id="8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9300"/>
                            </p:stCondLst>
                            <p:childTnLst>
                              <p:par>
                                <p:cTn id="8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08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4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3100"/>
                            </p:stCondLst>
                            <p:childTnLst>
                              <p:par>
                                <p:cTn id="9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1000"/>
                            </p:stCondLst>
                            <p:childTnLst>
                              <p:par>
                                <p:cTn id="10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7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0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3300"/>
                            </p:stCondLst>
                            <p:childTnLst>
                              <p:par>
                                <p:cTn id="11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4800"/>
                            </p:stCondLst>
                            <p:childTnLst>
                              <p:par>
                                <p:cTn id="11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8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6300"/>
                            </p:stCondLst>
                            <p:childTnLst>
                              <p:par>
                                <p:cTn id="1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7800"/>
                            </p:stCondLst>
                            <p:childTnLst>
                              <p:par>
                                <p:cTn id="1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9300"/>
                            </p:stCondLst>
                            <p:childTnLst>
                              <p:par>
                                <p:cTn id="1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0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10800"/>
                            </p:stCondLst>
                            <p:childTnLst>
                              <p:par>
                                <p:cTn id="13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4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12300"/>
                            </p:stCondLst>
                            <p:childTnLst>
                              <p:par>
                                <p:cTn id="13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13800"/>
                            </p:stCondLst>
                            <p:childTnLst>
                              <p:par>
                                <p:cTn id="14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2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15300"/>
                            </p:stCondLst>
                            <p:childTnLst>
                              <p:par>
                                <p:cTn id="14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1" dur="2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2000"/>
                            </p:stCondLst>
                            <p:childTnLst>
                              <p:par>
                                <p:cTn id="15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5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3500"/>
                            </p:stCondLst>
                            <p:childTnLst>
                              <p:par>
                                <p:cTn id="1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5000"/>
                            </p:stCondLst>
                            <p:childTnLst>
                              <p:par>
                                <p:cTn id="16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3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6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7300"/>
                            </p:stCondLst>
                            <p:childTnLst>
                              <p:par>
                                <p:cTn id="16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0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8800"/>
                            </p:stCondLst>
                            <p:childTnLst>
                              <p:par>
                                <p:cTn id="17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4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10300"/>
                            </p:stCondLst>
                            <p:childTnLst>
                              <p:par>
                                <p:cTn id="17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1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>
                            <p:stCondLst>
                              <p:cond delay="12600"/>
                            </p:stCondLst>
                            <p:childTnLst>
                              <p:par>
                                <p:cTn id="18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5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6" fill="hold">
                      <p:stCondLst>
                        <p:cond delay="indefinite"/>
                      </p:stCondLst>
                      <p:childTnLst>
                        <p:par>
                          <p:cTn id="187" fill="hold">
                            <p:stCondLst>
                              <p:cond delay="0"/>
                            </p:stCondLst>
                            <p:childTnLst>
                              <p:par>
                                <p:cTn id="18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0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1000"/>
                            </p:stCondLst>
                            <p:childTnLst>
                              <p:par>
                                <p:cTn id="19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4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2500"/>
                            </p:stCondLst>
                            <p:childTnLst>
                              <p:par>
                                <p:cTn id="19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8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>
                            <p:stCondLst>
                              <p:cond delay="4000"/>
                            </p:stCondLst>
                            <p:childTnLst>
                              <p:par>
                                <p:cTn id="20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2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6300"/>
                            </p:stCondLst>
                            <p:childTnLst>
                              <p:par>
                                <p:cTn id="20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9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7800"/>
                            </p:stCondLst>
                            <p:childTnLst>
                              <p:par>
                                <p:cTn id="21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6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7" fill="hold">
                            <p:stCondLst>
                              <p:cond delay="10100"/>
                            </p:stCondLst>
                            <p:childTnLst>
                              <p:par>
                                <p:cTn id="21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0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>
                            <p:stCondLst>
                              <p:cond delay="11600"/>
                            </p:stCondLst>
                            <p:childTnLst>
                              <p:par>
                                <p:cTn id="22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4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5" fill="hold">
                            <p:stCondLst>
                              <p:cond delay="13100"/>
                            </p:stCondLst>
                            <p:childTnLst>
                              <p:par>
                                <p:cTn id="22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8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14600"/>
                            </p:stCondLst>
                            <p:childTnLst>
                              <p:par>
                                <p:cTn id="23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2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3" fill="hold">
                            <p:stCondLst>
                              <p:cond delay="16100"/>
                            </p:stCondLst>
                            <p:childTnLst>
                              <p:par>
                                <p:cTn id="23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6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7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9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0" presetID="22" presetClass="entr" presetSubtype="4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2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3" fill="hold">
                            <p:stCondLst>
                              <p:cond delay="19200"/>
                            </p:stCondLst>
                            <p:childTnLst>
                              <p:par>
                                <p:cTn id="24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6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1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000"/>
                            </p:stCondLst>
                            <p:childTnLst>
                              <p:par>
                                <p:cTn id="25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5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2500"/>
                            </p:stCondLst>
                            <p:childTnLst>
                              <p:par>
                                <p:cTn id="2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9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0" fill="hold">
                            <p:stCondLst>
                              <p:cond delay="4000"/>
                            </p:stCondLst>
                            <p:childTnLst>
                              <p:par>
                                <p:cTn id="26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3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4" fill="hold">
                            <p:stCondLst>
                              <p:cond delay="5500"/>
                            </p:stCondLst>
                            <p:childTnLst>
                              <p:par>
                                <p:cTn id="26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7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8" fill="hold">
                            <p:stCondLst>
                              <p:cond delay="7000"/>
                            </p:stCondLst>
                            <p:childTnLst>
                              <p:par>
                                <p:cTn id="26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1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4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5" presetID="22" presetClass="entr" presetSubtype="1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8" presetID="22" presetClass="entr" presetSubtype="2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0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  <p:bldP spid="59" grpId="0" animBg="1"/>
      <p:bldP spid="60" grpId="0" animBg="1"/>
      <p:bldP spid="61" grpId="0" animBg="1"/>
      <p:bldP spid="62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28"/>
          <p:cNvSpPr>
            <a:spLocks/>
          </p:cNvSpPr>
          <p:nvPr/>
        </p:nvSpPr>
        <p:spPr bwMode="auto">
          <a:xfrm>
            <a:off x="3068109" y="886810"/>
            <a:ext cx="484465" cy="304765"/>
          </a:xfrm>
          <a:custGeom>
            <a:avLst/>
            <a:gdLst>
              <a:gd name="T0" fmla="*/ 0 w 96"/>
              <a:gd name="T1" fmla="*/ 0 h 45"/>
              <a:gd name="T2" fmla="*/ 13 w 96"/>
              <a:gd name="T3" fmla="*/ 0 h 45"/>
              <a:gd name="T4" fmla="*/ 25 w 96"/>
              <a:gd name="T5" fmla="*/ 0 h 45"/>
              <a:gd name="T6" fmla="*/ 37 w 96"/>
              <a:gd name="T7" fmla="*/ 0 h 45"/>
              <a:gd name="T8" fmla="*/ 47 w 96"/>
              <a:gd name="T9" fmla="*/ 2 h 45"/>
              <a:gd name="T10" fmla="*/ 56 w 96"/>
              <a:gd name="T11" fmla="*/ 2 h 45"/>
              <a:gd name="T12" fmla="*/ 62 w 96"/>
              <a:gd name="T13" fmla="*/ 3 h 45"/>
              <a:gd name="T14" fmla="*/ 68 w 96"/>
              <a:gd name="T15" fmla="*/ 3 h 45"/>
              <a:gd name="T16" fmla="*/ 74 w 96"/>
              <a:gd name="T17" fmla="*/ 5 h 45"/>
              <a:gd name="T18" fmla="*/ 82 w 96"/>
              <a:gd name="T19" fmla="*/ 9 h 45"/>
              <a:gd name="T20" fmla="*/ 88 w 96"/>
              <a:gd name="T21" fmla="*/ 15 h 45"/>
              <a:gd name="T22" fmla="*/ 92 w 96"/>
              <a:gd name="T23" fmla="*/ 19 h 45"/>
              <a:gd name="T24" fmla="*/ 94 w 96"/>
              <a:gd name="T25" fmla="*/ 25 h 45"/>
              <a:gd name="T26" fmla="*/ 96 w 96"/>
              <a:gd name="T27" fmla="*/ 31 h 45"/>
              <a:gd name="T28" fmla="*/ 96 w 96"/>
              <a:gd name="T29" fmla="*/ 35 h 45"/>
              <a:gd name="T30" fmla="*/ 96 w 96"/>
              <a:gd name="T31" fmla="*/ 39 h 45"/>
              <a:gd name="T32" fmla="*/ 94 w 96"/>
              <a:gd name="T33" fmla="*/ 41 h 45"/>
              <a:gd name="T34" fmla="*/ 92 w 96"/>
              <a:gd name="T35" fmla="*/ 43 h 45"/>
              <a:gd name="T36" fmla="*/ 90 w 96"/>
              <a:gd name="T37" fmla="*/ 45 h 45"/>
              <a:gd name="T38" fmla="*/ 86 w 96"/>
              <a:gd name="T39" fmla="*/ 45 h 45"/>
              <a:gd name="T40" fmla="*/ 80 w 96"/>
              <a:gd name="T41" fmla="*/ 45 h 45"/>
              <a:gd name="T42" fmla="*/ 74 w 96"/>
              <a:gd name="T43" fmla="*/ 45 h 45"/>
              <a:gd name="T44" fmla="*/ 68 w 96"/>
              <a:gd name="T45" fmla="*/ 45 h 45"/>
              <a:gd name="T46" fmla="*/ 62 w 96"/>
              <a:gd name="T47" fmla="*/ 41 h 45"/>
              <a:gd name="T48" fmla="*/ 54 w 96"/>
              <a:gd name="T49" fmla="*/ 39 h 45"/>
              <a:gd name="T50" fmla="*/ 45 w 96"/>
              <a:gd name="T51" fmla="*/ 35 h 45"/>
              <a:gd name="T52" fmla="*/ 35 w 96"/>
              <a:gd name="T53" fmla="*/ 31 h 45"/>
              <a:gd name="T54" fmla="*/ 27 w 96"/>
              <a:gd name="T55" fmla="*/ 27 h 45"/>
              <a:gd name="T56" fmla="*/ 17 w 96"/>
              <a:gd name="T57" fmla="*/ 21 h 45"/>
              <a:gd name="T58" fmla="*/ 13 w 96"/>
              <a:gd name="T59" fmla="*/ 19 h 45"/>
              <a:gd name="T60" fmla="*/ 11 w 96"/>
              <a:gd name="T61" fmla="*/ 17 h 45"/>
              <a:gd name="T62" fmla="*/ 7 w 96"/>
              <a:gd name="T63" fmla="*/ 13 h 45"/>
              <a:gd name="T64" fmla="*/ 5 w 96"/>
              <a:gd name="T65" fmla="*/ 11 h 45"/>
              <a:gd name="T66" fmla="*/ 2 w 96"/>
              <a:gd name="T67" fmla="*/ 5 h 45"/>
              <a:gd name="T68" fmla="*/ 0 w 96"/>
              <a:gd name="T69" fmla="*/ 0 h 45"/>
              <a:gd name="T70" fmla="*/ 0 w 96"/>
              <a:gd name="T71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6" h="45">
                <a:moveTo>
                  <a:pt x="0" y="0"/>
                </a:moveTo>
                <a:lnTo>
                  <a:pt x="13" y="0"/>
                </a:lnTo>
                <a:lnTo>
                  <a:pt x="25" y="0"/>
                </a:lnTo>
                <a:lnTo>
                  <a:pt x="37" y="0"/>
                </a:lnTo>
                <a:lnTo>
                  <a:pt x="47" y="2"/>
                </a:lnTo>
                <a:lnTo>
                  <a:pt x="56" y="2"/>
                </a:lnTo>
                <a:lnTo>
                  <a:pt x="62" y="3"/>
                </a:lnTo>
                <a:lnTo>
                  <a:pt x="68" y="3"/>
                </a:lnTo>
                <a:lnTo>
                  <a:pt x="74" y="5"/>
                </a:lnTo>
                <a:lnTo>
                  <a:pt x="82" y="9"/>
                </a:lnTo>
                <a:lnTo>
                  <a:pt x="88" y="15"/>
                </a:lnTo>
                <a:lnTo>
                  <a:pt x="92" y="19"/>
                </a:lnTo>
                <a:lnTo>
                  <a:pt x="94" y="25"/>
                </a:lnTo>
                <a:lnTo>
                  <a:pt x="96" y="31"/>
                </a:lnTo>
                <a:lnTo>
                  <a:pt x="96" y="35"/>
                </a:lnTo>
                <a:lnTo>
                  <a:pt x="96" y="39"/>
                </a:lnTo>
                <a:lnTo>
                  <a:pt x="94" y="41"/>
                </a:lnTo>
                <a:lnTo>
                  <a:pt x="92" y="43"/>
                </a:lnTo>
                <a:lnTo>
                  <a:pt x="90" y="45"/>
                </a:lnTo>
                <a:lnTo>
                  <a:pt x="86" y="45"/>
                </a:lnTo>
                <a:lnTo>
                  <a:pt x="80" y="45"/>
                </a:lnTo>
                <a:lnTo>
                  <a:pt x="74" y="45"/>
                </a:lnTo>
                <a:lnTo>
                  <a:pt x="68" y="45"/>
                </a:lnTo>
                <a:lnTo>
                  <a:pt x="62" y="41"/>
                </a:lnTo>
                <a:lnTo>
                  <a:pt x="54" y="39"/>
                </a:lnTo>
                <a:lnTo>
                  <a:pt x="45" y="35"/>
                </a:lnTo>
                <a:lnTo>
                  <a:pt x="35" y="31"/>
                </a:lnTo>
                <a:lnTo>
                  <a:pt x="27" y="27"/>
                </a:lnTo>
                <a:lnTo>
                  <a:pt x="17" y="21"/>
                </a:lnTo>
                <a:lnTo>
                  <a:pt x="13" y="19"/>
                </a:lnTo>
                <a:lnTo>
                  <a:pt x="11" y="17"/>
                </a:lnTo>
                <a:lnTo>
                  <a:pt x="7" y="13"/>
                </a:lnTo>
                <a:lnTo>
                  <a:pt x="5" y="11"/>
                </a:lnTo>
                <a:lnTo>
                  <a:pt x="2" y="5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Freeform 229"/>
          <p:cNvSpPr>
            <a:spLocks/>
          </p:cNvSpPr>
          <p:nvPr/>
        </p:nvSpPr>
        <p:spPr bwMode="auto">
          <a:xfrm>
            <a:off x="2139551" y="1316247"/>
            <a:ext cx="1261630" cy="429445"/>
          </a:xfrm>
          <a:custGeom>
            <a:avLst/>
            <a:gdLst>
              <a:gd name="T0" fmla="*/ 26 w 251"/>
              <a:gd name="T1" fmla="*/ 41 h 61"/>
              <a:gd name="T2" fmla="*/ 71 w 251"/>
              <a:gd name="T3" fmla="*/ 32 h 61"/>
              <a:gd name="T4" fmla="*/ 110 w 251"/>
              <a:gd name="T5" fmla="*/ 22 h 61"/>
              <a:gd name="T6" fmla="*/ 143 w 251"/>
              <a:gd name="T7" fmla="*/ 16 h 61"/>
              <a:gd name="T8" fmla="*/ 171 w 251"/>
              <a:gd name="T9" fmla="*/ 10 h 61"/>
              <a:gd name="T10" fmla="*/ 190 w 251"/>
              <a:gd name="T11" fmla="*/ 6 h 61"/>
              <a:gd name="T12" fmla="*/ 206 w 251"/>
              <a:gd name="T13" fmla="*/ 2 h 61"/>
              <a:gd name="T14" fmla="*/ 214 w 251"/>
              <a:gd name="T15" fmla="*/ 2 h 61"/>
              <a:gd name="T16" fmla="*/ 222 w 251"/>
              <a:gd name="T17" fmla="*/ 2 h 61"/>
              <a:gd name="T18" fmla="*/ 234 w 251"/>
              <a:gd name="T19" fmla="*/ 4 h 61"/>
              <a:gd name="T20" fmla="*/ 245 w 251"/>
              <a:gd name="T21" fmla="*/ 10 h 61"/>
              <a:gd name="T22" fmla="*/ 251 w 251"/>
              <a:gd name="T23" fmla="*/ 16 h 61"/>
              <a:gd name="T24" fmla="*/ 251 w 251"/>
              <a:gd name="T25" fmla="*/ 18 h 61"/>
              <a:gd name="T26" fmla="*/ 249 w 251"/>
              <a:gd name="T27" fmla="*/ 20 h 61"/>
              <a:gd name="T28" fmla="*/ 243 w 251"/>
              <a:gd name="T29" fmla="*/ 22 h 61"/>
              <a:gd name="T30" fmla="*/ 236 w 251"/>
              <a:gd name="T31" fmla="*/ 24 h 61"/>
              <a:gd name="T32" fmla="*/ 226 w 251"/>
              <a:gd name="T33" fmla="*/ 26 h 61"/>
              <a:gd name="T34" fmla="*/ 212 w 251"/>
              <a:gd name="T35" fmla="*/ 30 h 61"/>
              <a:gd name="T36" fmla="*/ 196 w 251"/>
              <a:gd name="T37" fmla="*/ 34 h 61"/>
              <a:gd name="T38" fmla="*/ 177 w 251"/>
              <a:gd name="T39" fmla="*/ 38 h 61"/>
              <a:gd name="T40" fmla="*/ 157 w 251"/>
              <a:gd name="T41" fmla="*/ 41 h 61"/>
              <a:gd name="T42" fmla="*/ 136 w 251"/>
              <a:gd name="T43" fmla="*/ 45 h 61"/>
              <a:gd name="T44" fmla="*/ 120 w 251"/>
              <a:gd name="T45" fmla="*/ 49 h 61"/>
              <a:gd name="T46" fmla="*/ 104 w 251"/>
              <a:gd name="T47" fmla="*/ 51 h 61"/>
              <a:gd name="T48" fmla="*/ 91 w 251"/>
              <a:gd name="T49" fmla="*/ 53 h 61"/>
              <a:gd name="T50" fmla="*/ 79 w 251"/>
              <a:gd name="T51" fmla="*/ 55 h 61"/>
              <a:gd name="T52" fmla="*/ 71 w 251"/>
              <a:gd name="T53" fmla="*/ 57 h 61"/>
              <a:gd name="T54" fmla="*/ 63 w 251"/>
              <a:gd name="T55" fmla="*/ 59 h 61"/>
              <a:gd name="T56" fmla="*/ 53 w 251"/>
              <a:gd name="T57" fmla="*/ 59 h 61"/>
              <a:gd name="T58" fmla="*/ 38 w 251"/>
              <a:gd name="T59" fmla="*/ 61 h 61"/>
              <a:gd name="T60" fmla="*/ 28 w 251"/>
              <a:gd name="T61" fmla="*/ 59 h 61"/>
              <a:gd name="T62" fmla="*/ 16 w 251"/>
              <a:gd name="T63" fmla="*/ 55 h 61"/>
              <a:gd name="T64" fmla="*/ 6 w 251"/>
              <a:gd name="T65" fmla="*/ 49 h 61"/>
              <a:gd name="T66" fmla="*/ 0 w 251"/>
              <a:gd name="T67" fmla="*/ 47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1" h="61">
                <a:moveTo>
                  <a:pt x="0" y="47"/>
                </a:moveTo>
                <a:lnTo>
                  <a:pt x="26" y="41"/>
                </a:lnTo>
                <a:lnTo>
                  <a:pt x="49" y="36"/>
                </a:lnTo>
                <a:lnTo>
                  <a:pt x="71" y="32"/>
                </a:lnTo>
                <a:lnTo>
                  <a:pt x="93" y="26"/>
                </a:lnTo>
                <a:lnTo>
                  <a:pt x="110" y="22"/>
                </a:lnTo>
                <a:lnTo>
                  <a:pt x="128" y="18"/>
                </a:lnTo>
                <a:lnTo>
                  <a:pt x="143" y="16"/>
                </a:lnTo>
                <a:lnTo>
                  <a:pt x="157" y="12"/>
                </a:lnTo>
                <a:lnTo>
                  <a:pt x="171" y="10"/>
                </a:lnTo>
                <a:lnTo>
                  <a:pt x="181" y="8"/>
                </a:lnTo>
                <a:lnTo>
                  <a:pt x="190" y="6"/>
                </a:lnTo>
                <a:lnTo>
                  <a:pt x="198" y="4"/>
                </a:lnTo>
                <a:lnTo>
                  <a:pt x="206" y="2"/>
                </a:lnTo>
                <a:lnTo>
                  <a:pt x="210" y="2"/>
                </a:lnTo>
                <a:lnTo>
                  <a:pt x="214" y="2"/>
                </a:lnTo>
                <a:lnTo>
                  <a:pt x="216" y="0"/>
                </a:lnTo>
                <a:lnTo>
                  <a:pt x="222" y="2"/>
                </a:lnTo>
                <a:lnTo>
                  <a:pt x="228" y="2"/>
                </a:lnTo>
                <a:lnTo>
                  <a:pt x="234" y="4"/>
                </a:lnTo>
                <a:lnTo>
                  <a:pt x="241" y="6"/>
                </a:lnTo>
                <a:lnTo>
                  <a:pt x="245" y="10"/>
                </a:lnTo>
                <a:lnTo>
                  <a:pt x="249" y="12"/>
                </a:lnTo>
                <a:lnTo>
                  <a:pt x="251" y="16"/>
                </a:lnTo>
                <a:lnTo>
                  <a:pt x="251" y="18"/>
                </a:lnTo>
                <a:lnTo>
                  <a:pt x="251" y="18"/>
                </a:lnTo>
                <a:lnTo>
                  <a:pt x="251" y="20"/>
                </a:lnTo>
                <a:lnTo>
                  <a:pt x="249" y="20"/>
                </a:lnTo>
                <a:lnTo>
                  <a:pt x="247" y="20"/>
                </a:lnTo>
                <a:lnTo>
                  <a:pt x="243" y="22"/>
                </a:lnTo>
                <a:lnTo>
                  <a:pt x="239" y="22"/>
                </a:lnTo>
                <a:lnTo>
                  <a:pt x="236" y="24"/>
                </a:lnTo>
                <a:lnTo>
                  <a:pt x="230" y="26"/>
                </a:lnTo>
                <a:lnTo>
                  <a:pt x="226" y="26"/>
                </a:lnTo>
                <a:lnTo>
                  <a:pt x="218" y="28"/>
                </a:lnTo>
                <a:lnTo>
                  <a:pt x="212" y="30"/>
                </a:lnTo>
                <a:lnTo>
                  <a:pt x="204" y="32"/>
                </a:lnTo>
                <a:lnTo>
                  <a:pt x="196" y="34"/>
                </a:lnTo>
                <a:lnTo>
                  <a:pt x="187" y="36"/>
                </a:lnTo>
                <a:lnTo>
                  <a:pt x="177" y="38"/>
                </a:lnTo>
                <a:lnTo>
                  <a:pt x="167" y="40"/>
                </a:lnTo>
                <a:lnTo>
                  <a:pt x="157" y="41"/>
                </a:lnTo>
                <a:lnTo>
                  <a:pt x="145" y="43"/>
                </a:lnTo>
                <a:lnTo>
                  <a:pt x="136" y="45"/>
                </a:lnTo>
                <a:lnTo>
                  <a:pt x="128" y="47"/>
                </a:lnTo>
                <a:lnTo>
                  <a:pt x="120" y="49"/>
                </a:lnTo>
                <a:lnTo>
                  <a:pt x="110" y="49"/>
                </a:lnTo>
                <a:lnTo>
                  <a:pt x="104" y="51"/>
                </a:lnTo>
                <a:lnTo>
                  <a:pt x="96" y="53"/>
                </a:lnTo>
                <a:lnTo>
                  <a:pt x="91" y="53"/>
                </a:lnTo>
                <a:lnTo>
                  <a:pt x="85" y="55"/>
                </a:lnTo>
                <a:lnTo>
                  <a:pt x="79" y="55"/>
                </a:lnTo>
                <a:lnTo>
                  <a:pt x="75" y="57"/>
                </a:lnTo>
                <a:lnTo>
                  <a:pt x="71" y="57"/>
                </a:lnTo>
                <a:lnTo>
                  <a:pt x="67" y="57"/>
                </a:lnTo>
                <a:lnTo>
                  <a:pt x="63" y="59"/>
                </a:lnTo>
                <a:lnTo>
                  <a:pt x="61" y="59"/>
                </a:lnTo>
                <a:lnTo>
                  <a:pt x="53" y="59"/>
                </a:lnTo>
                <a:lnTo>
                  <a:pt x="46" y="61"/>
                </a:lnTo>
                <a:lnTo>
                  <a:pt x="38" y="61"/>
                </a:lnTo>
                <a:lnTo>
                  <a:pt x="32" y="61"/>
                </a:lnTo>
                <a:lnTo>
                  <a:pt x="28" y="59"/>
                </a:lnTo>
                <a:lnTo>
                  <a:pt x="20" y="57"/>
                </a:lnTo>
                <a:lnTo>
                  <a:pt x="16" y="55"/>
                </a:lnTo>
                <a:lnTo>
                  <a:pt x="12" y="53"/>
                </a:lnTo>
                <a:lnTo>
                  <a:pt x="6" y="49"/>
                </a:lnTo>
                <a:lnTo>
                  <a:pt x="0" y="47"/>
                </a:lnTo>
                <a:lnTo>
                  <a:pt x="0" y="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Freeform 230"/>
          <p:cNvSpPr>
            <a:spLocks/>
          </p:cNvSpPr>
          <p:nvPr/>
        </p:nvSpPr>
        <p:spPr bwMode="auto">
          <a:xfrm>
            <a:off x="2109275" y="1856516"/>
            <a:ext cx="706511" cy="304765"/>
          </a:xfrm>
          <a:custGeom>
            <a:avLst/>
            <a:gdLst>
              <a:gd name="T0" fmla="*/ 0 w 141"/>
              <a:gd name="T1" fmla="*/ 27 h 43"/>
              <a:gd name="T2" fmla="*/ 11 w 141"/>
              <a:gd name="T3" fmla="*/ 23 h 43"/>
              <a:gd name="T4" fmla="*/ 23 w 141"/>
              <a:gd name="T5" fmla="*/ 21 h 43"/>
              <a:gd name="T6" fmla="*/ 35 w 141"/>
              <a:gd name="T7" fmla="*/ 17 h 43"/>
              <a:gd name="T8" fmla="*/ 45 w 141"/>
              <a:gd name="T9" fmla="*/ 15 h 43"/>
              <a:gd name="T10" fmla="*/ 54 w 141"/>
              <a:gd name="T11" fmla="*/ 13 h 43"/>
              <a:gd name="T12" fmla="*/ 64 w 141"/>
              <a:gd name="T13" fmla="*/ 10 h 43"/>
              <a:gd name="T14" fmla="*/ 72 w 141"/>
              <a:gd name="T15" fmla="*/ 8 h 43"/>
              <a:gd name="T16" fmla="*/ 80 w 141"/>
              <a:gd name="T17" fmla="*/ 6 h 43"/>
              <a:gd name="T18" fmla="*/ 86 w 141"/>
              <a:gd name="T19" fmla="*/ 6 h 43"/>
              <a:gd name="T20" fmla="*/ 92 w 141"/>
              <a:gd name="T21" fmla="*/ 4 h 43"/>
              <a:gd name="T22" fmla="*/ 98 w 141"/>
              <a:gd name="T23" fmla="*/ 2 h 43"/>
              <a:gd name="T24" fmla="*/ 101 w 141"/>
              <a:gd name="T25" fmla="*/ 2 h 43"/>
              <a:gd name="T26" fmla="*/ 105 w 141"/>
              <a:gd name="T27" fmla="*/ 0 h 43"/>
              <a:gd name="T28" fmla="*/ 107 w 141"/>
              <a:gd name="T29" fmla="*/ 0 h 43"/>
              <a:gd name="T30" fmla="*/ 109 w 141"/>
              <a:gd name="T31" fmla="*/ 0 h 43"/>
              <a:gd name="T32" fmla="*/ 111 w 141"/>
              <a:gd name="T33" fmla="*/ 0 h 43"/>
              <a:gd name="T34" fmla="*/ 115 w 141"/>
              <a:gd name="T35" fmla="*/ 0 h 43"/>
              <a:gd name="T36" fmla="*/ 119 w 141"/>
              <a:gd name="T37" fmla="*/ 0 h 43"/>
              <a:gd name="T38" fmla="*/ 129 w 141"/>
              <a:gd name="T39" fmla="*/ 4 h 43"/>
              <a:gd name="T40" fmla="*/ 135 w 141"/>
              <a:gd name="T41" fmla="*/ 4 h 43"/>
              <a:gd name="T42" fmla="*/ 137 w 141"/>
              <a:gd name="T43" fmla="*/ 6 h 43"/>
              <a:gd name="T44" fmla="*/ 141 w 141"/>
              <a:gd name="T45" fmla="*/ 10 h 43"/>
              <a:gd name="T46" fmla="*/ 141 w 141"/>
              <a:gd name="T47" fmla="*/ 13 h 43"/>
              <a:gd name="T48" fmla="*/ 141 w 141"/>
              <a:gd name="T49" fmla="*/ 15 h 43"/>
              <a:gd name="T50" fmla="*/ 137 w 141"/>
              <a:gd name="T51" fmla="*/ 15 h 43"/>
              <a:gd name="T52" fmla="*/ 133 w 141"/>
              <a:gd name="T53" fmla="*/ 17 h 43"/>
              <a:gd name="T54" fmla="*/ 127 w 141"/>
              <a:gd name="T55" fmla="*/ 21 h 43"/>
              <a:gd name="T56" fmla="*/ 121 w 141"/>
              <a:gd name="T57" fmla="*/ 23 h 43"/>
              <a:gd name="T58" fmla="*/ 111 w 141"/>
              <a:gd name="T59" fmla="*/ 25 h 43"/>
              <a:gd name="T60" fmla="*/ 101 w 141"/>
              <a:gd name="T61" fmla="*/ 27 h 43"/>
              <a:gd name="T62" fmla="*/ 90 w 141"/>
              <a:gd name="T63" fmla="*/ 31 h 43"/>
              <a:gd name="T64" fmla="*/ 76 w 141"/>
              <a:gd name="T65" fmla="*/ 33 h 43"/>
              <a:gd name="T66" fmla="*/ 64 w 141"/>
              <a:gd name="T67" fmla="*/ 37 h 43"/>
              <a:gd name="T68" fmla="*/ 54 w 141"/>
              <a:gd name="T69" fmla="*/ 39 h 43"/>
              <a:gd name="T70" fmla="*/ 47 w 141"/>
              <a:gd name="T71" fmla="*/ 41 h 43"/>
              <a:gd name="T72" fmla="*/ 39 w 141"/>
              <a:gd name="T73" fmla="*/ 41 h 43"/>
              <a:gd name="T74" fmla="*/ 33 w 141"/>
              <a:gd name="T75" fmla="*/ 43 h 43"/>
              <a:gd name="T76" fmla="*/ 27 w 141"/>
              <a:gd name="T77" fmla="*/ 43 h 43"/>
              <a:gd name="T78" fmla="*/ 25 w 141"/>
              <a:gd name="T79" fmla="*/ 43 h 43"/>
              <a:gd name="T80" fmla="*/ 19 w 141"/>
              <a:gd name="T81" fmla="*/ 41 h 43"/>
              <a:gd name="T82" fmla="*/ 13 w 141"/>
              <a:gd name="T83" fmla="*/ 39 h 43"/>
              <a:gd name="T84" fmla="*/ 5 w 141"/>
              <a:gd name="T85" fmla="*/ 33 h 43"/>
              <a:gd name="T86" fmla="*/ 0 w 141"/>
              <a:gd name="T87" fmla="*/ 27 h 43"/>
              <a:gd name="T88" fmla="*/ 0 w 141"/>
              <a:gd name="T89" fmla="*/ 27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1" h="43">
                <a:moveTo>
                  <a:pt x="0" y="27"/>
                </a:moveTo>
                <a:lnTo>
                  <a:pt x="11" y="23"/>
                </a:lnTo>
                <a:lnTo>
                  <a:pt x="23" y="21"/>
                </a:lnTo>
                <a:lnTo>
                  <a:pt x="35" y="17"/>
                </a:lnTo>
                <a:lnTo>
                  <a:pt x="45" y="15"/>
                </a:lnTo>
                <a:lnTo>
                  <a:pt x="54" y="13"/>
                </a:lnTo>
                <a:lnTo>
                  <a:pt x="64" y="10"/>
                </a:lnTo>
                <a:lnTo>
                  <a:pt x="72" y="8"/>
                </a:lnTo>
                <a:lnTo>
                  <a:pt x="80" y="6"/>
                </a:lnTo>
                <a:lnTo>
                  <a:pt x="86" y="6"/>
                </a:lnTo>
                <a:lnTo>
                  <a:pt x="92" y="4"/>
                </a:lnTo>
                <a:lnTo>
                  <a:pt x="98" y="2"/>
                </a:lnTo>
                <a:lnTo>
                  <a:pt x="101" y="2"/>
                </a:lnTo>
                <a:lnTo>
                  <a:pt x="105" y="0"/>
                </a:lnTo>
                <a:lnTo>
                  <a:pt x="107" y="0"/>
                </a:lnTo>
                <a:lnTo>
                  <a:pt x="109" y="0"/>
                </a:lnTo>
                <a:lnTo>
                  <a:pt x="111" y="0"/>
                </a:lnTo>
                <a:lnTo>
                  <a:pt x="115" y="0"/>
                </a:lnTo>
                <a:lnTo>
                  <a:pt x="119" y="0"/>
                </a:lnTo>
                <a:lnTo>
                  <a:pt x="129" y="4"/>
                </a:lnTo>
                <a:lnTo>
                  <a:pt x="135" y="4"/>
                </a:lnTo>
                <a:lnTo>
                  <a:pt x="137" y="6"/>
                </a:lnTo>
                <a:lnTo>
                  <a:pt x="141" y="10"/>
                </a:lnTo>
                <a:lnTo>
                  <a:pt x="141" y="13"/>
                </a:lnTo>
                <a:lnTo>
                  <a:pt x="141" y="15"/>
                </a:lnTo>
                <a:lnTo>
                  <a:pt x="137" y="15"/>
                </a:lnTo>
                <a:lnTo>
                  <a:pt x="133" y="17"/>
                </a:lnTo>
                <a:lnTo>
                  <a:pt x="127" y="21"/>
                </a:lnTo>
                <a:lnTo>
                  <a:pt x="121" y="23"/>
                </a:lnTo>
                <a:lnTo>
                  <a:pt x="111" y="25"/>
                </a:lnTo>
                <a:lnTo>
                  <a:pt x="101" y="27"/>
                </a:lnTo>
                <a:lnTo>
                  <a:pt x="90" y="31"/>
                </a:lnTo>
                <a:lnTo>
                  <a:pt x="76" y="33"/>
                </a:lnTo>
                <a:lnTo>
                  <a:pt x="64" y="37"/>
                </a:lnTo>
                <a:lnTo>
                  <a:pt x="54" y="39"/>
                </a:lnTo>
                <a:lnTo>
                  <a:pt x="47" y="41"/>
                </a:lnTo>
                <a:lnTo>
                  <a:pt x="39" y="41"/>
                </a:lnTo>
                <a:lnTo>
                  <a:pt x="33" y="43"/>
                </a:lnTo>
                <a:lnTo>
                  <a:pt x="27" y="43"/>
                </a:lnTo>
                <a:lnTo>
                  <a:pt x="25" y="43"/>
                </a:lnTo>
                <a:lnTo>
                  <a:pt x="19" y="41"/>
                </a:lnTo>
                <a:lnTo>
                  <a:pt x="13" y="39"/>
                </a:lnTo>
                <a:lnTo>
                  <a:pt x="5" y="33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Freeform 231"/>
          <p:cNvSpPr>
            <a:spLocks/>
          </p:cNvSpPr>
          <p:nvPr/>
        </p:nvSpPr>
        <p:spPr bwMode="auto">
          <a:xfrm>
            <a:off x="2472624" y="2036600"/>
            <a:ext cx="80745" cy="443295"/>
          </a:xfrm>
          <a:custGeom>
            <a:avLst/>
            <a:gdLst>
              <a:gd name="T0" fmla="*/ 16 w 16"/>
              <a:gd name="T1" fmla="*/ 0 h 65"/>
              <a:gd name="T2" fmla="*/ 14 w 16"/>
              <a:gd name="T3" fmla="*/ 10 h 65"/>
              <a:gd name="T4" fmla="*/ 14 w 16"/>
              <a:gd name="T5" fmla="*/ 20 h 65"/>
              <a:gd name="T6" fmla="*/ 12 w 16"/>
              <a:gd name="T7" fmla="*/ 30 h 65"/>
              <a:gd name="T8" fmla="*/ 12 w 16"/>
              <a:gd name="T9" fmla="*/ 38 h 65"/>
              <a:gd name="T10" fmla="*/ 12 w 16"/>
              <a:gd name="T11" fmla="*/ 45 h 65"/>
              <a:gd name="T12" fmla="*/ 10 w 16"/>
              <a:gd name="T13" fmla="*/ 53 h 65"/>
              <a:gd name="T14" fmla="*/ 10 w 16"/>
              <a:gd name="T15" fmla="*/ 59 h 65"/>
              <a:gd name="T16" fmla="*/ 10 w 16"/>
              <a:gd name="T17" fmla="*/ 65 h 65"/>
              <a:gd name="T18" fmla="*/ 0 w 16"/>
              <a:gd name="T19" fmla="*/ 65 h 65"/>
              <a:gd name="T20" fmla="*/ 0 w 16"/>
              <a:gd name="T21" fmla="*/ 0 h 65"/>
              <a:gd name="T22" fmla="*/ 16 w 16"/>
              <a:gd name="T23" fmla="*/ 0 h 65"/>
              <a:gd name="T24" fmla="*/ 16 w 16"/>
              <a:gd name="T25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" h="65">
                <a:moveTo>
                  <a:pt x="16" y="0"/>
                </a:moveTo>
                <a:lnTo>
                  <a:pt x="14" y="10"/>
                </a:lnTo>
                <a:lnTo>
                  <a:pt x="14" y="20"/>
                </a:lnTo>
                <a:lnTo>
                  <a:pt x="12" y="30"/>
                </a:lnTo>
                <a:lnTo>
                  <a:pt x="12" y="38"/>
                </a:lnTo>
                <a:lnTo>
                  <a:pt x="12" y="45"/>
                </a:lnTo>
                <a:lnTo>
                  <a:pt x="10" y="53"/>
                </a:lnTo>
                <a:lnTo>
                  <a:pt x="10" y="59"/>
                </a:lnTo>
                <a:lnTo>
                  <a:pt x="10" y="65"/>
                </a:lnTo>
                <a:lnTo>
                  <a:pt x="0" y="65"/>
                </a:lnTo>
                <a:lnTo>
                  <a:pt x="0" y="0"/>
                </a:lnTo>
                <a:lnTo>
                  <a:pt x="16" y="0"/>
                </a:lnTo>
                <a:lnTo>
                  <a:pt x="16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Freeform 232"/>
          <p:cNvSpPr>
            <a:spLocks/>
          </p:cNvSpPr>
          <p:nvPr/>
        </p:nvSpPr>
        <p:spPr bwMode="auto">
          <a:xfrm>
            <a:off x="2038621" y="2285953"/>
            <a:ext cx="958839" cy="498706"/>
          </a:xfrm>
          <a:custGeom>
            <a:avLst/>
            <a:gdLst>
              <a:gd name="T0" fmla="*/ 21 w 190"/>
              <a:gd name="T1" fmla="*/ 37 h 72"/>
              <a:gd name="T2" fmla="*/ 27 w 190"/>
              <a:gd name="T3" fmla="*/ 39 h 72"/>
              <a:gd name="T4" fmla="*/ 31 w 190"/>
              <a:gd name="T5" fmla="*/ 39 h 72"/>
              <a:gd name="T6" fmla="*/ 35 w 190"/>
              <a:gd name="T7" fmla="*/ 37 h 72"/>
              <a:gd name="T8" fmla="*/ 45 w 190"/>
              <a:gd name="T9" fmla="*/ 35 h 72"/>
              <a:gd name="T10" fmla="*/ 57 w 190"/>
              <a:gd name="T11" fmla="*/ 31 h 72"/>
              <a:gd name="T12" fmla="*/ 78 w 190"/>
              <a:gd name="T13" fmla="*/ 23 h 72"/>
              <a:gd name="T14" fmla="*/ 115 w 190"/>
              <a:gd name="T15" fmla="*/ 13 h 72"/>
              <a:gd name="T16" fmla="*/ 147 w 190"/>
              <a:gd name="T17" fmla="*/ 7 h 72"/>
              <a:gd name="T18" fmla="*/ 162 w 190"/>
              <a:gd name="T19" fmla="*/ 3 h 72"/>
              <a:gd name="T20" fmla="*/ 174 w 190"/>
              <a:gd name="T21" fmla="*/ 2 h 72"/>
              <a:gd name="T22" fmla="*/ 182 w 190"/>
              <a:gd name="T23" fmla="*/ 0 h 72"/>
              <a:gd name="T24" fmla="*/ 186 w 190"/>
              <a:gd name="T25" fmla="*/ 0 h 72"/>
              <a:gd name="T26" fmla="*/ 190 w 190"/>
              <a:gd name="T27" fmla="*/ 3 h 72"/>
              <a:gd name="T28" fmla="*/ 190 w 190"/>
              <a:gd name="T29" fmla="*/ 7 h 72"/>
              <a:gd name="T30" fmla="*/ 188 w 190"/>
              <a:gd name="T31" fmla="*/ 9 h 72"/>
              <a:gd name="T32" fmla="*/ 184 w 190"/>
              <a:gd name="T33" fmla="*/ 13 h 72"/>
              <a:gd name="T34" fmla="*/ 176 w 190"/>
              <a:gd name="T35" fmla="*/ 17 h 72"/>
              <a:gd name="T36" fmla="*/ 166 w 190"/>
              <a:gd name="T37" fmla="*/ 21 h 72"/>
              <a:gd name="T38" fmla="*/ 155 w 190"/>
              <a:gd name="T39" fmla="*/ 27 h 72"/>
              <a:gd name="T40" fmla="*/ 141 w 190"/>
              <a:gd name="T41" fmla="*/ 33 h 72"/>
              <a:gd name="T42" fmla="*/ 125 w 190"/>
              <a:gd name="T43" fmla="*/ 39 h 72"/>
              <a:gd name="T44" fmla="*/ 108 w 190"/>
              <a:gd name="T45" fmla="*/ 47 h 72"/>
              <a:gd name="T46" fmla="*/ 92 w 190"/>
              <a:gd name="T47" fmla="*/ 52 h 72"/>
              <a:gd name="T48" fmla="*/ 76 w 190"/>
              <a:gd name="T49" fmla="*/ 58 h 72"/>
              <a:gd name="T50" fmla="*/ 65 w 190"/>
              <a:gd name="T51" fmla="*/ 62 h 72"/>
              <a:gd name="T52" fmla="*/ 55 w 190"/>
              <a:gd name="T53" fmla="*/ 66 h 72"/>
              <a:gd name="T54" fmla="*/ 47 w 190"/>
              <a:gd name="T55" fmla="*/ 68 h 72"/>
              <a:gd name="T56" fmla="*/ 37 w 190"/>
              <a:gd name="T57" fmla="*/ 72 h 72"/>
              <a:gd name="T58" fmla="*/ 29 w 190"/>
              <a:gd name="T59" fmla="*/ 70 h 72"/>
              <a:gd name="T60" fmla="*/ 16 w 190"/>
              <a:gd name="T61" fmla="*/ 64 h 72"/>
              <a:gd name="T62" fmla="*/ 6 w 190"/>
              <a:gd name="T63" fmla="*/ 56 h 72"/>
              <a:gd name="T64" fmla="*/ 2 w 190"/>
              <a:gd name="T65" fmla="*/ 51 h 72"/>
              <a:gd name="T66" fmla="*/ 0 w 190"/>
              <a:gd name="T67" fmla="*/ 47 h 72"/>
              <a:gd name="T68" fmla="*/ 2 w 190"/>
              <a:gd name="T69" fmla="*/ 43 h 72"/>
              <a:gd name="T70" fmla="*/ 6 w 190"/>
              <a:gd name="T71" fmla="*/ 37 h 72"/>
              <a:gd name="T72" fmla="*/ 12 w 190"/>
              <a:gd name="T73" fmla="*/ 35 h 72"/>
              <a:gd name="T74" fmla="*/ 16 w 190"/>
              <a:gd name="T75" fmla="*/ 35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90" h="72">
                <a:moveTo>
                  <a:pt x="16" y="35"/>
                </a:moveTo>
                <a:lnTo>
                  <a:pt x="21" y="37"/>
                </a:lnTo>
                <a:lnTo>
                  <a:pt x="23" y="37"/>
                </a:lnTo>
                <a:lnTo>
                  <a:pt x="27" y="39"/>
                </a:lnTo>
                <a:lnTo>
                  <a:pt x="29" y="39"/>
                </a:lnTo>
                <a:lnTo>
                  <a:pt x="31" y="39"/>
                </a:lnTo>
                <a:lnTo>
                  <a:pt x="33" y="39"/>
                </a:lnTo>
                <a:lnTo>
                  <a:pt x="35" y="37"/>
                </a:lnTo>
                <a:lnTo>
                  <a:pt x="39" y="37"/>
                </a:lnTo>
                <a:lnTo>
                  <a:pt x="45" y="35"/>
                </a:lnTo>
                <a:lnTo>
                  <a:pt x="49" y="33"/>
                </a:lnTo>
                <a:lnTo>
                  <a:pt x="57" y="31"/>
                </a:lnTo>
                <a:lnTo>
                  <a:pt x="63" y="29"/>
                </a:lnTo>
                <a:lnTo>
                  <a:pt x="78" y="23"/>
                </a:lnTo>
                <a:lnTo>
                  <a:pt x="96" y="19"/>
                </a:lnTo>
                <a:lnTo>
                  <a:pt x="115" y="13"/>
                </a:lnTo>
                <a:lnTo>
                  <a:pt x="137" y="9"/>
                </a:lnTo>
                <a:lnTo>
                  <a:pt x="147" y="7"/>
                </a:lnTo>
                <a:lnTo>
                  <a:pt x="155" y="5"/>
                </a:lnTo>
                <a:lnTo>
                  <a:pt x="162" y="3"/>
                </a:lnTo>
                <a:lnTo>
                  <a:pt x="168" y="2"/>
                </a:lnTo>
                <a:lnTo>
                  <a:pt x="174" y="2"/>
                </a:lnTo>
                <a:lnTo>
                  <a:pt x="178" y="0"/>
                </a:lnTo>
                <a:lnTo>
                  <a:pt x="182" y="0"/>
                </a:lnTo>
                <a:lnTo>
                  <a:pt x="184" y="0"/>
                </a:lnTo>
                <a:lnTo>
                  <a:pt x="186" y="0"/>
                </a:lnTo>
                <a:lnTo>
                  <a:pt x="188" y="2"/>
                </a:lnTo>
                <a:lnTo>
                  <a:pt x="190" y="3"/>
                </a:lnTo>
                <a:lnTo>
                  <a:pt x="190" y="5"/>
                </a:lnTo>
                <a:lnTo>
                  <a:pt x="190" y="7"/>
                </a:lnTo>
                <a:lnTo>
                  <a:pt x="190" y="7"/>
                </a:lnTo>
                <a:lnTo>
                  <a:pt x="188" y="9"/>
                </a:lnTo>
                <a:lnTo>
                  <a:pt x="186" y="11"/>
                </a:lnTo>
                <a:lnTo>
                  <a:pt x="184" y="13"/>
                </a:lnTo>
                <a:lnTo>
                  <a:pt x="180" y="15"/>
                </a:lnTo>
                <a:lnTo>
                  <a:pt x="176" y="17"/>
                </a:lnTo>
                <a:lnTo>
                  <a:pt x="172" y="19"/>
                </a:lnTo>
                <a:lnTo>
                  <a:pt x="166" y="21"/>
                </a:lnTo>
                <a:lnTo>
                  <a:pt x="162" y="23"/>
                </a:lnTo>
                <a:lnTo>
                  <a:pt x="155" y="27"/>
                </a:lnTo>
                <a:lnTo>
                  <a:pt x="149" y="29"/>
                </a:lnTo>
                <a:lnTo>
                  <a:pt x="141" y="33"/>
                </a:lnTo>
                <a:lnTo>
                  <a:pt x="133" y="35"/>
                </a:lnTo>
                <a:lnTo>
                  <a:pt x="125" y="39"/>
                </a:lnTo>
                <a:lnTo>
                  <a:pt x="117" y="43"/>
                </a:lnTo>
                <a:lnTo>
                  <a:pt x="108" y="47"/>
                </a:lnTo>
                <a:lnTo>
                  <a:pt x="100" y="49"/>
                </a:lnTo>
                <a:lnTo>
                  <a:pt x="92" y="52"/>
                </a:lnTo>
                <a:lnTo>
                  <a:pt x="84" y="54"/>
                </a:lnTo>
                <a:lnTo>
                  <a:pt x="76" y="58"/>
                </a:lnTo>
                <a:lnTo>
                  <a:pt x="70" y="60"/>
                </a:lnTo>
                <a:lnTo>
                  <a:pt x="65" y="62"/>
                </a:lnTo>
                <a:lnTo>
                  <a:pt x="59" y="64"/>
                </a:lnTo>
                <a:lnTo>
                  <a:pt x="55" y="66"/>
                </a:lnTo>
                <a:lnTo>
                  <a:pt x="51" y="68"/>
                </a:lnTo>
                <a:lnTo>
                  <a:pt x="47" y="68"/>
                </a:lnTo>
                <a:lnTo>
                  <a:pt x="43" y="70"/>
                </a:lnTo>
                <a:lnTo>
                  <a:pt x="37" y="72"/>
                </a:lnTo>
                <a:lnTo>
                  <a:pt x="33" y="72"/>
                </a:lnTo>
                <a:lnTo>
                  <a:pt x="29" y="70"/>
                </a:lnTo>
                <a:lnTo>
                  <a:pt x="21" y="68"/>
                </a:lnTo>
                <a:lnTo>
                  <a:pt x="16" y="64"/>
                </a:lnTo>
                <a:lnTo>
                  <a:pt x="10" y="58"/>
                </a:lnTo>
                <a:lnTo>
                  <a:pt x="6" y="56"/>
                </a:lnTo>
                <a:lnTo>
                  <a:pt x="4" y="52"/>
                </a:lnTo>
                <a:lnTo>
                  <a:pt x="2" y="51"/>
                </a:lnTo>
                <a:lnTo>
                  <a:pt x="0" y="49"/>
                </a:lnTo>
                <a:lnTo>
                  <a:pt x="0" y="47"/>
                </a:lnTo>
                <a:lnTo>
                  <a:pt x="0" y="45"/>
                </a:lnTo>
                <a:lnTo>
                  <a:pt x="2" y="43"/>
                </a:lnTo>
                <a:lnTo>
                  <a:pt x="2" y="41"/>
                </a:lnTo>
                <a:lnTo>
                  <a:pt x="6" y="37"/>
                </a:lnTo>
                <a:lnTo>
                  <a:pt x="10" y="35"/>
                </a:lnTo>
                <a:lnTo>
                  <a:pt x="12" y="35"/>
                </a:lnTo>
                <a:lnTo>
                  <a:pt x="16" y="35"/>
                </a:lnTo>
                <a:lnTo>
                  <a:pt x="16" y="3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Freeform 233"/>
          <p:cNvSpPr>
            <a:spLocks/>
          </p:cNvSpPr>
          <p:nvPr/>
        </p:nvSpPr>
        <p:spPr bwMode="auto">
          <a:xfrm>
            <a:off x="1655087" y="831397"/>
            <a:ext cx="484465" cy="360177"/>
          </a:xfrm>
          <a:custGeom>
            <a:avLst/>
            <a:gdLst>
              <a:gd name="T0" fmla="*/ 0 w 96"/>
              <a:gd name="T1" fmla="*/ 4 h 53"/>
              <a:gd name="T2" fmla="*/ 0 w 96"/>
              <a:gd name="T3" fmla="*/ 2 h 53"/>
              <a:gd name="T4" fmla="*/ 2 w 96"/>
              <a:gd name="T5" fmla="*/ 2 h 53"/>
              <a:gd name="T6" fmla="*/ 4 w 96"/>
              <a:gd name="T7" fmla="*/ 2 h 53"/>
              <a:gd name="T8" fmla="*/ 6 w 96"/>
              <a:gd name="T9" fmla="*/ 0 h 53"/>
              <a:gd name="T10" fmla="*/ 8 w 96"/>
              <a:gd name="T11" fmla="*/ 0 h 53"/>
              <a:gd name="T12" fmla="*/ 12 w 96"/>
              <a:gd name="T13" fmla="*/ 0 h 53"/>
              <a:gd name="T14" fmla="*/ 18 w 96"/>
              <a:gd name="T15" fmla="*/ 0 h 53"/>
              <a:gd name="T16" fmla="*/ 28 w 96"/>
              <a:gd name="T17" fmla="*/ 0 h 53"/>
              <a:gd name="T18" fmla="*/ 40 w 96"/>
              <a:gd name="T19" fmla="*/ 2 h 53"/>
              <a:gd name="T20" fmla="*/ 51 w 96"/>
              <a:gd name="T21" fmla="*/ 4 h 53"/>
              <a:gd name="T22" fmla="*/ 65 w 96"/>
              <a:gd name="T23" fmla="*/ 8 h 53"/>
              <a:gd name="T24" fmla="*/ 73 w 96"/>
              <a:gd name="T25" fmla="*/ 10 h 53"/>
              <a:gd name="T26" fmla="*/ 79 w 96"/>
              <a:gd name="T27" fmla="*/ 11 h 53"/>
              <a:gd name="T28" fmla="*/ 85 w 96"/>
              <a:gd name="T29" fmla="*/ 15 h 53"/>
              <a:gd name="T30" fmla="*/ 89 w 96"/>
              <a:gd name="T31" fmla="*/ 17 h 53"/>
              <a:gd name="T32" fmla="*/ 93 w 96"/>
              <a:gd name="T33" fmla="*/ 21 h 53"/>
              <a:gd name="T34" fmla="*/ 94 w 96"/>
              <a:gd name="T35" fmla="*/ 23 h 53"/>
              <a:gd name="T36" fmla="*/ 96 w 96"/>
              <a:gd name="T37" fmla="*/ 27 h 53"/>
              <a:gd name="T38" fmla="*/ 96 w 96"/>
              <a:gd name="T39" fmla="*/ 29 h 53"/>
              <a:gd name="T40" fmla="*/ 96 w 96"/>
              <a:gd name="T41" fmla="*/ 37 h 53"/>
              <a:gd name="T42" fmla="*/ 96 w 96"/>
              <a:gd name="T43" fmla="*/ 43 h 53"/>
              <a:gd name="T44" fmla="*/ 94 w 96"/>
              <a:gd name="T45" fmla="*/ 47 h 53"/>
              <a:gd name="T46" fmla="*/ 93 w 96"/>
              <a:gd name="T47" fmla="*/ 49 h 53"/>
              <a:gd name="T48" fmla="*/ 91 w 96"/>
              <a:gd name="T49" fmla="*/ 51 h 53"/>
              <a:gd name="T50" fmla="*/ 87 w 96"/>
              <a:gd name="T51" fmla="*/ 53 h 53"/>
              <a:gd name="T52" fmla="*/ 83 w 96"/>
              <a:gd name="T53" fmla="*/ 53 h 53"/>
              <a:gd name="T54" fmla="*/ 77 w 96"/>
              <a:gd name="T55" fmla="*/ 53 h 53"/>
              <a:gd name="T56" fmla="*/ 71 w 96"/>
              <a:gd name="T57" fmla="*/ 53 h 53"/>
              <a:gd name="T58" fmla="*/ 65 w 96"/>
              <a:gd name="T59" fmla="*/ 51 h 53"/>
              <a:gd name="T60" fmla="*/ 57 w 96"/>
              <a:gd name="T61" fmla="*/ 49 h 53"/>
              <a:gd name="T62" fmla="*/ 47 w 96"/>
              <a:gd name="T63" fmla="*/ 45 h 53"/>
              <a:gd name="T64" fmla="*/ 40 w 96"/>
              <a:gd name="T65" fmla="*/ 41 h 53"/>
              <a:gd name="T66" fmla="*/ 32 w 96"/>
              <a:gd name="T67" fmla="*/ 35 h 53"/>
              <a:gd name="T68" fmla="*/ 24 w 96"/>
              <a:gd name="T69" fmla="*/ 29 h 53"/>
              <a:gd name="T70" fmla="*/ 16 w 96"/>
              <a:gd name="T71" fmla="*/ 21 h 53"/>
              <a:gd name="T72" fmla="*/ 12 w 96"/>
              <a:gd name="T73" fmla="*/ 19 h 53"/>
              <a:gd name="T74" fmla="*/ 10 w 96"/>
              <a:gd name="T75" fmla="*/ 15 h 53"/>
              <a:gd name="T76" fmla="*/ 6 w 96"/>
              <a:gd name="T77" fmla="*/ 13 h 53"/>
              <a:gd name="T78" fmla="*/ 4 w 96"/>
              <a:gd name="T79" fmla="*/ 11 h 53"/>
              <a:gd name="T80" fmla="*/ 2 w 96"/>
              <a:gd name="T81" fmla="*/ 10 h 53"/>
              <a:gd name="T82" fmla="*/ 2 w 96"/>
              <a:gd name="T83" fmla="*/ 8 h 53"/>
              <a:gd name="T84" fmla="*/ 0 w 96"/>
              <a:gd name="T85" fmla="*/ 4 h 53"/>
              <a:gd name="T86" fmla="*/ 0 w 96"/>
              <a:gd name="T87" fmla="*/ 4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53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8" y="0"/>
                </a:lnTo>
                <a:lnTo>
                  <a:pt x="28" y="0"/>
                </a:lnTo>
                <a:lnTo>
                  <a:pt x="40" y="2"/>
                </a:lnTo>
                <a:lnTo>
                  <a:pt x="51" y="4"/>
                </a:lnTo>
                <a:lnTo>
                  <a:pt x="65" y="8"/>
                </a:lnTo>
                <a:lnTo>
                  <a:pt x="73" y="10"/>
                </a:lnTo>
                <a:lnTo>
                  <a:pt x="79" y="11"/>
                </a:lnTo>
                <a:lnTo>
                  <a:pt x="85" y="15"/>
                </a:lnTo>
                <a:lnTo>
                  <a:pt x="89" y="17"/>
                </a:lnTo>
                <a:lnTo>
                  <a:pt x="93" y="21"/>
                </a:lnTo>
                <a:lnTo>
                  <a:pt x="94" y="23"/>
                </a:lnTo>
                <a:lnTo>
                  <a:pt x="96" y="27"/>
                </a:lnTo>
                <a:lnTo>
                  <a:pt x="96" y="29"/>
                </a:lnTo>
                <a:lnTo>
                  <a:pt x="96" y="37"/>
                </a:lnTo>
                <a:lnTo>
                  <a:pt x="96" y="43"/>
                </a:lnTo>
                <a:lnTo>
                  <a:pt x="94" y="47"/>
                </a:lnTo>
                <a:lnTo>
                  <a:pt x="93" y="49"/>
                </a:lnTo>
                <a:lnTo>
                  <a:pt x="91" y="51"/>
                </a:lnTo>
                <a:lnTo>
                  <a:pt x="87" y="53"/>
                </a:lnTo>
                <a:lnTo>
                  <a:pt x="83" y="53"/>
                </a:lnTo>
                <a:lnTo>
                  <a:pt x="77" y="53"/>
                </a:lnTo>
                <a:lnTo>
                  <a:pt x="71" y="53"/>
                </a:lnTo>
                <a:lnTo>
                  <a:pt x="65" y="51"/>
                </a:lnTo>
                <a:lnTo>
                  <a:pt x="57" y="49"/>
                </a:lnTo>
                <a:lnTo>
                  <a:pt x="47" y="45"/>
                </a:lnTo>
                <a:lnTo>
                  <a:pt x="40" y="41"/>
                </a:lnTo>
                <a:lnTo>
                  <a:pt x="32" y="35"/>
                </a:lnTo>
                <a:lnTo>
                  <a:pt x="24" y="29"/>
                </a:lnTo>
                <a:lnTo>
                  <a:pt x="16" y="21"/>
                </a:lnTo>
                <a:lnTo>
                  <a:pt x="12" y="19"/>
                </a:lnTo>
                <a:lnTo>
                  <a:pt x="10" y="15"/>
                </a:lnTo>
                <a:lnTo>
                  <a:pt x="6" y="13"/>
                </a:lnTo>
                <a:lnTo>
                  <a:pt x="4" y="11"/>
                </a:lnTo>
                <a:lnTo>
                  <a:pt x="2" y="10"/>
                </a:lnTo>
                <a:lnTo>
                  <a:pt x="2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" name="Freeform 234"/>
          <p:cNvSpPr>
            <a:spLocks/>
          </p:cNvSpPr>
          <p:nvPr/>
        </p:nvSpPr>
        <p:spPr bwMode="auto">
          <a:xfrm>
            <a:off x="1160532" y="1482481"/>
            <a:ext cx="1029488" cy="1426858"/>
          </a:xfrm>
          <a:custGeom>
            <a:avLst/>
            <a:gdLst>
              <a:gd name="T0" fmla="*/ 144 w 204"/>
              <a:gd name="T1" fmla="*/ 168 h 206"/>
              <a:gd name="T2" fmla="*/ 124 w 204"/>
              <a:gd name="T3" fmla="*/ 184 h 206"/>
              <a:gd name="T4" fmla="*/ 112 w 204"/>
              <a:gd name="T5" fmla="*/ 194 h 206"/>
              <a:gd name="T6" fmla="*/ 98 w 204"/>
              <a:gd name="T7" fmla="*/ 206 h 206"/>
              <a:gd name="T8" fmla="*/ 89 w 204"/>
              <a:gd name="T9" fmla="*/ 204 h 206"/>
              <a:gd name="T10" fmla="*/ 83 w 204"/>
              <a:gd name="T11" fmla="*/ 200 h 206"/>
              <a:gd name="T12" fmla="*/ 77 w 204"/>
              <a:gd name="T13" fmla="*/ 190 h 206"/>
              <a:gd name="T14" fmla="*/ 71 w 204"/>
              <a:gd name="T15" fmla="*/ 178 h 206"/>
              <a:gd name="T16" fmla="*/ 73 w 204"/>
              <a:gd name="T17" fmla="*/ 168 h 206"/>
              <a:gd name="T18" fmla="*/ 79 w 204"/>
              <a:gd name="T19" fmla="*/ 159 h 206"/>
              <a:gd name="T20" fmla="*/ 87 w 204"/>
              <a:gd name="T21" fmla="*/ 147 h 206"/>
              <a:gd name="T22" fmla="*/ 93 w 204"/>
              <a:gd name="T23" fmla="*/ 125 h 206"/>
              <a:gd name="T24" fmla="*/ 98 w 204"/>
              <a:gd name="T25" fmla="*/ 92 h 206"/>
              <a:gd name="T26" fmla="*/ 104 w 204"/>
              <a:gd name="T27" fmla="*/ 61 h 206"/>
              <a:gd name="T28" fmla="*/ 108 w 204"/>
              <a:gd name="T29" fmla="*/ 43 h 206"/>
              <a:gd name="T30" fmla="*/ 106 w 204"/>
              <a:gd name="T31" fmla="*/ 39 h 206"/>
              <a:gd name="T32" fmla="*/ 98 w 204"/>
              <a:gd name="T33" fmla="*/ 41 h 206"/>
              <a:gd name="T34" fmla="*/ 85 w 204"/>
              <a:gd name="T35" fmla="*/ 47 h 206"/>
              <a:gd name="T36" fmla="*/ 55 w 204"/>
              <a:gd name="T37" fmla="*/ 55 h 206"/>
              <a:gd name="T38" fmla="*/ 32 w 204"/>
              <a:gd name="T39" fmla="*/ 53 h 206"/>
              <a:gd name="T40" fmla="*/ 12 w 204"/>
              <a:gd name="T41" fmla="*/ 43 h 206"/>
              <a:gd name="T42" fmla="*/ 4 w 204"/>
              <a:gd name="T43" fmla="*/ 37 h 206"/>
              <a:gd name="T44" fmla="*/ 0 w 204"/>
              <a:gd name="T45" fmla="*/ 27 h 206"/>
              <a:gd name="T46" fmla="*/ 34 w 204"/>
              <a:gd name="T47" fmla="*/ 25 h 206"/>
              <a:gd name="T48" fmla="*/ 61 w 204"/>
              <a:gd name="T49" fmla="*/ 23 h 206"/>
              <a:gd name="T50" fmla="*/ 83 w 204"/>
              <a:gd name="T51" fmla="*/ 16 h 206"/>
              <a:gd name="T52" fmla="*/ 104 w 204"/>
              <a:gd name="T53" fmla="*/ 8 h 206"/>
              <a:gd name="T54" fmla="*/ 114 w 204"/>
              <a:gd name="T55" fmla="*/ 0 h 206"/>
              <a:gd name="T56" fmla="*/ 132 w 204"/>
              <a:gd name="T57" fmla="*/ 2 h 206"/>
              <a:gd name="T58" fmla="*/ 155 w 204"/>
              <a:gd name="T59" fmla="*/ 16 h 206"/>
              <a:gd name="T60" fmla="*/ 163 w 204"/>
              <a:gd name="T61" fmla="*/ 21 h 206"/>
              <a:gd name="T62" fmla="*/ 167 w 204"/>
              <a:gd name="T63" fmla="*/ 25 h 206"/>
              <a:gd name="T64" fmla="*/ 163 w 204"/>
              <a:gd name="T65" fmla="*/ 33 h 206"/>
              <a:gd name="T66" fmla="*/ 151 w 204"/>
              <a:gd name="T67" fmla="*/ 43 h 206"/>
              <a:gd name="T68" fmla="*/ 142 w 204"/>
              <a:gd name="T69" fmla="*/ 70 h 206"/>
              <a:gd name="T70" fmla="*/ 136 w 204"/>
              <a:gd name="T71" fmla="*/ 110 h 206"/>
              <a:gd name="T72" fmla="*/ 132 w 204"/>
              <a:gd name="T73" fmla="*/ 129 h 206"/>
              <a:gd name="T74" fmla="*/ 132 w 204"/>
              <a:gd name="T75" fmla="*/ 139 h 206"/>
              <a:gd name="T76" fmla="*/ 134 w 204"/>
              <a:gd name="T77" fmla="*/ 139 h 206"/>
              <a:gd name="T78" fmla="*/ 142 w 204"/>
              <a:gd name="T79" fmla="*/ 137 h 206"/>
              <a:gd name="T80" fmla="*/ 159 w 204"/>
              <a:gd name="T81" fmla="*/ 129 h 206"/>
              <a:gd name="T82" fmla="*/ 181 w 204"/>
              <a:gd name="T83" fmla="*/ 119 h 206"/>
              <a:gd name="T84" fmla="*/ 196 w 204"/>
              <a:gd name="T85" fmla="*/ 116 h 206"/>
              <a:gd name="T86" fmla="*/ 204 w 204"/>
              <a:gd name="T87" fmla="*/ 118 h 206"/>
              <a:gd name="T88" fmla="*/ 200 w 204"/>
              <a:gd name="T89" fmla="*/ 125 h 206"/>
              <a:gd name="T90" fmla="*/ 183 w 204"/>
              <a:gd name="T91" fmla="*/ 139 h 206"/>
              <a:gd name="T92" fmla="*/ 163 w 204"/>
              <a:gd name="T93" fmla="*/ 153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04" h="206">
                <a:moveTo>
                  <a:pt x="163" y="153"/>
                </a:moveTo>
                <a:lnTo>
                  <a:pt x="153" y="161"/>
                </a:lnTo>
                <a:lnTo>
                  <a:pt x="144" y="168"/>
                </a:lnTo>
                <a:lnTo>
                  <a:pt x="136" y="174"/>
                </a:lnTo>
                <a:lnTo>
                  <a:pt x="130" y="180"/>
                </a:lnTo>
                <a:lnTo>
                  <a:pt x="124" y="184"/>
                </a:lnTo>
                <a:lnTo>
                  <a:pt x="118" y="188"/>
                </a:lnTo>
                <a:lnTo>
                  <a:pt x="114" y="192"/>
                </a:lnTo>
                <a:lnTo>
                  <a:pt x="112" y="194"/>
                </a:lnTo>
                <a:lnTo>
                  <a:pt x="108" y="200"/>
                </a:lnTo>
                <a:lnTo>
                  <a:pt x="104" y="204"/>
                </a:lnTo>
                <a:lnTo>
                  <a:pt x="98" y="206"/>
                </a:lnTo>
                <a:lnTo>
                  <a:pt x="95" y="206"/>
                </a:lnTo>
                <a:lnTo>
                  <a:pt x="93" y="206"/>
                </a:lnTo>
                <a:lnTo>
                  <a:pt x="89" y="204"/>
                </a:lnTo>
                <a:lnTo>
                  <a:pt x="87" y="204"/>
                </a:lnTo>
                <a:lnTo>
                  <a:pt x="85" y="202"/>
                </a:lnTo>
                <a:lnTo>
                  <a:pt x="83" y="200"/>
                </a:lnTo>
                <a:lnTo>
                  <a:pt x="81" y="196"/>
                </a:lnTo>
                <a:lnTo>
                  <a:pt x="79" y="194"/>
                </a:lnTo>
                <a:lnTo>
                  <a:pt x="77" y="190"/>
                </a:lnTo>
                <a:lnTo>
                  <a:pt x="75" y="186"/>
                </a:lnTo>
                <a:lnTo>
                  <a:pt x="73" y="182"/>
                </a:lnTo>
                <a:lnTo>
                  <a:pt x="71" y="178"/>
                </a:lnTo>
                <a:lnTo>
                  <a:pt x="71" y="176"/>
                </a:lnTo>
                <a:lnTo>
                  <a:pt x="71" y="170"/>
                </a:lnTo>
                <a:lnTo>
                  <a:pt x="73" y="168"/>
                </a:lnTo>
                <a:lnTo>
                  <a:pt x="73" y="165"/>
                </a:lnTo>
                <a:lnTo>
                  <a:pt x="77" y="163"/>
                </a:lnTo>
                <a:lnTo>
                  <a:pt x="79" y="159"/>
                </a:lnTo>
                <a:lnTo>
                  <a:pt x="83" y="153"/>
                </a:lnTo>
                <a:lnTo>
                  <a:pt x="85" y="151"/>
                </a:lnTo>
                <a:lnTo>
                  <a:pt x="87" y="147"/>
                </a:lnTo>
                <a:lnTo>
                  <a:pt x="89" y="141"/>
                </a:lnTo>
                <a:lnTo>
                  <a:pt x="91" y="133"/>
                </a:lnTo>
                <a:lnTo>
                  <a:pt x="93" y="125"/>
                </a:lnTo>
                <a:lnTo>
                  <a:pt x="95" y="116"/>
                </a:lnTo>
                <a:lnTo>
                  <a:pt x="96" y="104"/>
                </a:lnTo>
                <a:lnTo>
                  <a:pt x="98" y="92"/>
                </a:lnTo>
                <a:lnTo>
                  <a:pt x="100" y="80"/>
                </a:lnTo>
                <a:lnTo>
                  <a:pt x="102" y="68"/>
                </a:lnTo>
                <a:lnTo>
                  <a:pt x="104" y="61"/>
                </a:lnTo>
                <a:lnTo>
                  <a:pt x="106" y="53"/>
                </a:lnTo>
                <a:lnTo>
                  <a:pt x="106" y="47"/>
                </a:lnTo>
                <a:lnTo>
                  <a:pt x="108" y="43"/>
                </a:lnTo>
                <a:lnTo>
                  <a:pt x="108" y="39"/>
                </a:lnTo>
                <a:lnTo>
                  <a:pt x="108" y="37"/>
                </a:lnTo>
                <a:lnTo>
                  <a:pt x="106" y="39"/>
                </a:lnTo>
                <a:lnTo>
                  <a:pt x="104" y="39"/>
                </a:lnTo>
                <a:lnTo>
                  <a:pt x="100" y="41"/>
                </a:lnTo>
                <a:lnTo>
                  <a:pt x="98" y="41"/>
                </a:lnTo>
                <a:lnTo>
                  <a:pt x="95" y="43"/>
                </a:lnTo>
                <a:lnTo>
                  <a:pt x="91" y="45"/>
                </a:lnTo>
                <a:lnTo>
                  <a:pt x="85" y="47"/>
                </a:lnTo>
                <a:lnTo>
                  <a:pt x="75" y="49"/>
                </a:lnTo>
                <a:lnTo>
                  <a:pt x="65" y="53"/>
                </a:lnTo>
                <a:lnTo>
                  <a:pt x="55" y="55"/>
                </a:lnTo>
                <a:lnTo>
                  <a:pt x="47" y="55"/>
                </a:lnTo>
                <a:lnTo>
                  <a:pt x="40" y="55"/>
                </a:lnTo>
                <a:lnTo>
                  <a:pt x="32" y="53"/>
                </a:lnTo>
                <a:lnTo>
                  <a:pt x="24" y="49"/>
                </a:lnTo>
                <a:lnTo>
                  <a:pt x="16" y="45"/>
                </a:lnTo>
                <a:lnTo>
                  <a:pt x="12" y="43"/>
                </a:lnTo>
                <a:lnTo>
                  <a:pt x="8" y="41"/>
                </a:lnTo>
                <a:lnTo>
                  <a:pt x="6" y="39"/>
                </a:lnTo>
                <a:lnTo>
                  <a:pt x="4" y="37"/>
                </a:lnTo>
                <a:lnTo>
                  <a:pt x="2" y="33"/>
                </a:lnTo>
                <a:lnTo>
                  <a:pt x="0" y="31"/>
                </a:lnTo>
                <a:lnTo>
                  <a:pt x="0" y="27"/>
                </a:lnTo>
                <a:lnTo>
                  <a:pt x="12" y="27"/>
                </a:lnTo>
                <a:lnTo>
                  <a:pt x="24" y="25"/>
                </a:lnTo>
                <a:lnTo>
                  <a:pt x="34" y="25"/>
                </a:lnTo>
                <a:lnTo>
                  <a:pt x="44" y="25"/>
                </a:lnTo>
                <a:lnTo>
                  <a:pt x="53" y="23"/>
                </a:lnTo>
                <a:lnTo>
                  <a:pt x="61" y="23"/>
                </a:lnTo>
                <a:lnTo>
                  <a:pt x="69" y="21"/>
                </a:lnTo>
                <a:lnTo>
                  <a:pt x="75" y="19"/>
                </a:lnTo>
                <a:lnTo>
                  <a:pt x="83" y="16"/>
                </a:lnTo>
                <a:lnTo>
                  <a:pt x="91" y="14"/>
                </a:lnTo>
                <a:lnTo>
                  <a:pt x="98" y="10"/>
                </a:lnTo>
                <a:lnTo>
                  <a:pt x="104" y="8"/>
                </a:lnTo>
                <a:lnTo>
                  <a:pt x="106" y="4"/>
                </a:lnTo>
                <a:lnTo>
                  <a:pt x="110" y="2"/>
                </a:lnTo>
                <a:lnTo>
                  <a:pt x="114" y="0"/>
                </a:lnTo>
                <a:lnTo>
                  <a:pt x="120" y="0"/>
                </a:lnTo>
                <a:lnTo>
                  <a:pt x="124" y="2"/>
                </a:lnTo>
                <a:lnTo>
                  <a:pt x="132" y="2"/>
                </a:lnTo>
                <a:lnTo>
                  <a:pt x="140" y="6"/>
                </a:lnTo>
                <a:lnTo>
                  <a:pt x="147" y="10"/>
                </a:lnTo>
                <a:lnTo>
                  <a:pt x="155" y="16"/>
                </a:lnTo>
                <a:lnTo>
                  <a:pt x="159" y="17"/>
                </a:lnTo>
                <a:lnTo>
                  <a:pt x="161" y="19"/>
                </a:lnTo>
                <a:lnTo>
                  <a:pt x="163" y="21"/>
                </a:lnTo>
                <a:lnTo>
                  <a:pt x="165" y="21"/>
                </a:lnTo>
                <a:lnTo>
                  <a:pt x="165" y="23"/>
                </a:lnTo>
                <a:lnTo>
                  <a:pt x="167" y="25"/>
                </a:lnTo>
                <a:lnTo>
                  <a:pt x="165" y="27"/>
                </a:lnTo>
                <a:lnTo>
                  <a:pt x="165" y="31"/>
                </a:lnTo>
                <a:lnTo>
                  <a:pt x="163" y="33"/>
                </a:lnTo>
                <a:lnTo>
                  <a:pt x="159" y="35"/>
                </a:lnTo>
                <a:lnTo>
                  <a:pt x="155" y="39"/>
                </a:lnTo>
                <a:lnTo>
                  <a:pt x="151" y="43"/>
                </a:lnTo>
                <a:lnTo>
                  <a:pt x="147" y="51"/>
                </a:lnTo>
                <a:lnTo>
                  <a:pt x="144" y="59"/>
                </a:lnTo>
                <a:lnTo>
                  <a:pt x="142" y="70"/>
                </a:lnTo>
                <a:lnTo>
                  <a:pt x="138" y="82"/>
                </a:lnTo>
                <a:lnTo>
                  <a:pt x="136" y="96"/>
                </a:lnTo>
                <a:lnTo>
                  <a:pt x="136" y="110"/>
                </a:lnTo>
                <a:lnTo>
                  <a:pt x="134" y="118"/>
                </a:lnTo>
                <a:lnTo>
                  <a:pt x="134" y="123"/>
                </a:lnTo>
                <a:lnTo>
                  <a:pt x="132" y="129"/>
                </a:lnTo>
                <a:lnTo>
                  <a:pt x="132" y="133"/>
                </a:lnTo>
                <a:lnTo>
                  <a:pt x="132" y="135"/>
                </a:lnTo>
                <a:lnTo>
                  <a:pt x="132" y="139"/>
                </a:lnTo>
                <a:lnTo>
                  <a:pt x="132" y="139"/>
                </a:lnTo>
                <a:lnTo>
                  <a:pt x="132" y="139"/>
                </a:lnTo>
                <a:lnTo>
                  <a:pt x="134" y="139"/>
                </a:lnTo>
                <a:lnTo>
                  <a:pt x="136" y="139"/>
                </a:lnTo>
                <a:lnTo>
                  <a:pt x="138" y="137"/>
                </a:lnTo>
                <a:lnTo>
                  <a:pt x="142" y="137"/>
                </a:lnTo>
                <a:lnTo>
                  <a:pt x="145" y="135"/>
                </a:lnTo>
                <a:lnTo>
                  <a:pt x="151" y="131"/>
                </a:lnTo>
                <a:lnTo>
                  <a:pt x="159" y="129"/>
                </a:lnTo>
                <a:lnTo>
                  <a:pt x="167" y="125"/>
                </a:lnTo>
                <a:lnTo>
                  <a:pt x="173" y="121"/>
                </a:lnTo>
                <a:lnTo>
                  <a:pt x="181" y="119"/>
                </a:lnTo>
                <a:lnTo>
                  <a:pt x="187" y="118"/>
                </a:lnTo>
                <a:lnTo>
                  <a:pt x="191" y="116"/>
                </a:lnTo>
                <a:lnTo>
                  <a:pt x="196" y="116"/>
                </a:lnTo>
                <a:lnTo>
                  <a:pt x="198" y="116"/>
                </a:lnTo>
                <a:lnTo>
                  <a:pt x="202" y="116"/>
                </a:lnTo>
                <a:lnTo>
                  <a:pt x="204" y="118"/>
                </a:lnTo>
                <a:lnTo>
                  <a:pt x="204" y="119"/>
                </a:lnTo>
                <a:lnTo>
                  <a:pt x="202" y="121"/>
                </a:lnTo>
                <a:lnTo>
                  <a:pt x="200" y="125"/>
                </a:lnTo>
                <a:lnTo>
                  <a:pt x="196" y="129"/>
                </a:lnTo>
                <a:lnTo>
                  <a:pt x="191" y="135"/>
                </a:lnTo>
                <a:lnTo>
                  <a:pt x="183" y="139"/>
                </a:lnTo>
                <a:lnTo>
                  <a:pt x="175" y="147"/>
                </a:lnTo>
                <a:lnTo>
                  <a:pt x="163" y="153"/>
                </a:lnTo>
                <a:lnTo>
                  <a:pt x="163" y="15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Freeform 235"/>
          <p:cNvSpPr>
            <a:spLocks/>
          </p:cNvSpPr>
          <p:nvPr/>
        </p:nvSpPr>
        <p:spPr bwMode="auto">
          <a:xfrm>
            <a:off x="2573554" y="595893"/>
            <a:ext cx="1241444" cy="2493532"/>
          </a:xfrm>
          <a:custGeom>
            <a:avLst/>
            <a:gdLst>
              <a:gd name="T0" fmla="*/ 215 w 247"/>
              <a:gd name="T1" fmla="*/ 265 h 359"/>
              <a:gd name="T2" fmla="*/ 223 w 247"/>
              <a:gd name="T3" fmla="*/ 253 h 359"/>
              <a:gd name="T4" fmla="*/ 233 w 247"/>
              <a:gd name="T5" fmla="*/ 249 h 359"/>
              <a:gd name="T6" fmla="*/ 239 w 247"/>
              <a:gd name="T7" fmla="*/ 255 h 359"/>
              <a:gd name="T8" fmla="*/ 243 w 247"/>
              <a:gd name="T9" fmla="*/ 271 h 359"/>
              <a:gd name="T10" fmla="*/ 241 w 247"/>
              <a:gd name="T11" fmla="*/ 293 h 359"/>
              <a:gd name="T12" fmla="*/ 241 w 247"/>
              <a:gd name="T13" fmla="*/ 312 h 359"/>
              <a:gd name="T14" fmla="*/ 247 w 247"/>
              <a:gd name="T15" fmla="*/ 342 h 359"/>
              <a:gd name="T16" fmla="*/ 247 w 247"/>
              <a:gd name="T17" fmla="*/ 357 h 359"/>
              <a:gd name="T18" fmla="*/ 239 w 247"/>
              <a:gd name="T19" fmla="*/ 359 h 359"/>
              <a:gd name="T20" fmla="*/ 225 w 247"/>
              <a:gd name="T21" fmla="*/ 359 h 359"/>
              <a:gd name="T22" fmla="*/ 198 w 247"/>
              <a:gd name="T23" fmla="*/ 351 h 359"/>
              <a:gd name="T24" fmla="*/ 164 w 247"/>
              <a:gd name="T25" fmla="*/ 336 h 359"/>
              <a:gd name="T26" fmla="*/ 131 w 247"/>
              <a:gd name="T27" fmla="*/ 308 h 359"/>
              <a:gd name="T28" fmla="*/ 107 w 247"/>
              <a:gd name="T29" fmla="*/ 279 h 359"/>
              <a:gd name="T30" fmla="*/ 88 w 247"/>
              <a:gd name="T31" fmla="*/ 255 h 359"/>
              <a:gd name="T32" fmla="*/ 70 w 247"/>
              <a:gd name="T33" fmla="*/ 224 h 359"/>
              <a:gd name="T34" fmla="*/ 51 w 247"/>
              <a:gd name="T35" fmla="*/ 177 h 359"/>
              <a:gd name="T36" fmla="*/ 31 w 247"/>
              <a:gd name="T37" fmla="*/ 110 h 359"/>
              <a:gd name="T38" fmla="*/ 25 w 247"/>
              <a:gd name="T39" fmla="*/ 81 h 359"/>
              <a:gd name="T40" fmla="*/ 21 w 247"/>
              <a:gd name="T41" fmla="*/ 59 h 359"/>
              <a:gd name="T42" fmla="*/ 17 w 247"/>
              <a:gd name="T43" fmla="*/ 38 h 359"/>
              <a:gd name="T44" fmla="*/ 6 w 247"/>
              <a:gd name="T45" fmla="*/ 18 h 359"/>
              <a:gd name="T46" fmla="*/ 2 w 247"/>
              <a:gd name="T47" fmla="*/ 12 h 359"/>
              <a:gd name="T48" fmla="*/ 2 w 247"/>
              <a:gd name="T49" fmla="*/ 2 h 359"/>
              <a:gd name="T50" fmla="*/ 7 w 247"/>
              <a:gd name="T51" fmla="*/ 0 h 359"/>
              <a:gd name="T52" fmla="*/ 21 w 247"/>
              <a:gd name="T53" fmla="*/ 0 h 359"/>
              <a:gd name="T54" fmla="*/ 39 w 247"/>
              <a:gd name="T55" fmla="*/ 4 h 359"/>
              <a:gd name="T56" fmla="*/ 53 w 247"/>
              <a:gd name="T57" fmla="*/ 10 h 359"/>
              <a:gd name="T58" fmla="*/ 60 w 247"/>
              <a:gd name="T59" fmla="*/ 14 h 359"/>
              <a:gd name="T60" fmla="*/ 64 w 247"/>
              <a:gd name="T61" fmla="*/ 24 h 359"/>
              <a:gd name="T62" fmla="*/ 64 w 247"/>
              <a:gd name="T63" fmla="*/ 36 h 359"/>
              <a:gd name="T64" fmla="*/ 64 w 247"/>
              <a:gd name="T65" fmla="*/ 47 h 359"/>
              <a:gd name="T66" fmla="*/ 66 w 247"/>
              <a:gd name="T67" fmla="*/ 67 h 359"/>
              <a:gd name="T68" fmla="*/ 74 w 247"/>
              <a:gd name="T69" fmla="*/ 104 h 359"/>
              <a:gd name="T70" fmla="*/ 84 w 247"/>
              <a:gd name="T71" fmla="*/ 140 h 359"/>
              <a:gd name="T72" fmla="*/ 92 w 247"/>
              <a:gd name="T73" fmla="*/ 165 h 359"/>
              <a:gd name="T74" fmla="*/ 115 w 247"/>
              <a:gd name="T75" fmla="*/ 214 h 359"/>
              <a:gd name="T76" fmla="*/ 147 w 247"/>
              <a:gd name="T77" fmla="*/ 261 h 359"/>
              <a:gd name="T78" fmla="*/ 178 w 247"/>
              <a:gd name="T79" fmla="*/ 291 h 359"/>
              <a:gd name="T80" fmla="*/ 192 w 247"/>
              <a:gd name="T81" fmla="*/ 302 h 359"/>
              <a:gd name="T82" fmla="*/ 200 w 247"/>
              <a:gd name="T83" fmla="*/ 308 h 359"/>
              <a:gd name="T84" fmla="*/ 201 w 247"/>
              <a:gd name="T85" fmla="*/ 302 h 359"/>
              <a:gd name="T86" fmla="*/ 205 w 247"/>
              <a:gd name="T87" fmla="*/ 291 h 359"/>
              <a:gd name="T88" fmla="*/ 209 w 247"/>
              <a:gd name="T89" fmla="*/ 277 h 3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7" h="359">
                <a:moveTo>
                  <a:pt x="209" y="277"/>
                </a:moveTo>
                <a:lnTo>
                  <a:pt x="213" y="271"/>
                </a:lnTo>
                <a:lnTo>
                  <a:pt x="215" y="265"/>
                </a:lnTo>
                <a:lnTo>
                  <a:pt x="217" y="259"/>
                </a:lnTo>
                <a:lnTo>
                  <a:pt x="221" y="255"/>
                </a:lnTo>
                <a:lnTo>
                  <a:pt x="223" y="253"/>
                </a:lnTo>
                <a:lnTo>
                  <a:pt x="225" y="251"/>
                </a:lnTo>
                <a:lnTo>
                  <a:pt x="229" y="249"/>
                </a:lnTo>
                <a:lnTo>
                  <a:pt x="233" y="249"/>
                </a:lnTo>
                <a:lnTo>
                  <a:pt x="235" y="251"/>
                </a:lnTo>
                <a:lnTo>
                  <a:pt x="237" y="253"/>
                </a:lnTo>
                <a:lnTo>
                  <a:pt x="239" y="255"/>
                </a:lnTo>
                <a:lnTo>
                  <a:pt x="241" y="259"/>
                </a:lnTo>
                <a:lnTo>
                  <a:pt x="241" y="265"/>
                </a:lnTo>
                <a:lnTo>
                  <a:pt x="243" y="271"/>
                </a:lnTo>
                <a:lnTo>
                  <a:pt x="243" y="277"/>
                </a:lnTo>
                <a:lnTo>
                  <a:pt x="241" y="285"/>
                </a:lnTo>
                <a:lnTo>
                  <a:pt x="241" y="293"/>
                </a:lnTo>
                <a:lnTo>
                  <a:pt x="241" y="298"/>
                </a:lnTo>
                <a:lnTo>
                  <a:pt x="241" y="306"/>
                </a:lnTo>
                <a:lnTo>
                  <a:pt x="241" y="312"/>
                </a:lnTo>
                <a:lnTo>
                  <a:pt x="243" y="324"/>
                </a:lnTo>
                <a:lnTo>
                  <a:pt x="247" y="334"/>
                </a:lnTo>
                <a:lnTo>
                  <a:pt x="247" y="342"/>
                </a:lnTo>
                <a:lnTo>
                  <a:pt x="247" y="347"/>
                </a:lnTo>
                <a:lnTo>
                  <a:pt x="247" y="353"/>
                </a:lnTo>
                <a:lnTo>
                  <a:pt x="247" y="357"/>
                </a:lnTo>
                <a:lnTo>
                  <a:pt x="245" y="357"/>
                </a:lnTo>
                <a:lnTo>
                  <a:pt x="241" y="359"/>
                </a:lnTo>
                <a:lnTo>
                  <a:pt x="239" y="359"/>
                </a:lnTo>
                <a:lnTo>
                  <a:pt x="235" y="359"/>
                </a:lnTo>
                <a:lnTo>
                  <a:pt x="229" y="359"/>
                </a:lnTo>
                <a:lnTo>
                  <a:pt x="225" y="359"/>
                </a:lnTo>
                <a:lnTo>
                  <a:pt x="219" y="357"/>
                </a:lnTo>
                <a:lnTo>
                  <a:pt x="211" y="357"/>
                </a:lnTo>
                <a:lnTo>
                  <a:pt x="198" y="351"/>
                </a:lnTo>
                <a:lnTo>
                  <a:pt x="184" y="347"/>
                </a:lnTo>
                <a:lnTo>
                  <a:pt x="170" y="340"/>
                </a:lnTo>
                <a:lnTo>
                  <a:pt x="164" y="336"/>
                </a:lnTo>
                <a:lnTo>
                  <a:pt x="158" y="330"/>
                </a:lnTo>
                <a:lnTo>
                  <a:pt x="145" y="320"/>
                </a:lnTo>
                <a:lnTo>
                  <a:pt x="131" y="308"/>
                </a:lnTo>
                <a:lnTo>
                  <a:pt x="119" y="295"/>
                </a:lnTo>
                <a:lnTo>
                  <a:pt x="113" y="287"/>
                </a:lnTo>
                <a:lnTo>
                  <a:pt x="107" y="279"/>
                </a:lnTo>
                <a:lnTo>
                  <a:pt x="100" y="271"/>
                </a:lnTo>
                <a:lnTo>
                  <a:pt x="94" y="263"/>
                </a:lnTo>
                <a:lnTo>
                  <a:pt x="88" y="255"/>
                </a:lnTo>
                <a:lnTo>
                  <a:pt x="82" y="246"/>
                </a:lnTo>
                <a:lnTo>
                  <a:pt x="76" y="236"/>
                </a:lnTo>
                <a:lnTo>
                  <a:pt x="70" y="224"/>
                </a:lnTo>
                <a:lnTo>
                  <a:pt x="64" y="212"/>
                </a:lnTo>
                <a:lnTo>
                  <a:pt x="60" y="200"/>
                </a:lnTo>
                <a:lnTo>
                  <a:pt x="51" y="177"/>
                </a:lnTo>
                <a:lnTo>
                  <a:pt x="43" y="153"/>
                </a:lnTo>
                <a:lnTo>
                  <a:pt x="37" y="132"/>
                </a:lnTo>
                <a:lnTo>
                  <a:pt x="31" y="110"/>
                </a:lnTo>
                <a:lnTo>
                  <a:pt x="29" y="100"/>
                </a:lnTo>
                <a:lnTo>
                  <a:pt x="27" y="91"/>
                </a:lnTo>
                <a:lnTo>
                  <a:pt x="25" y="81"/>
                </a:lnTo>
                <a:lnTo>
                  <a:pt x="23" y="73"/>
                </a:lnTo>
                <a:lnTo>
                  <a:pt x="23" y="65"/>
                </a:lnTo>
                <a:lnTo>
                  <a:pt x="21" y="59"/>
                </a:lnTo>
                <a:lnTo>
                  <a:pt x="21" y="51"/>
                </a:lnTo>
                <a:lnTo>
                  <a:pt x="19" y="45"/>
                </a:lnTo>
                <a:lnTo>
                  <a:pt x="17" y="38"/>
                </a:lnTo>
                <a:lnTo>
                  <a:pt x="15" y="30"/>
                </a:lnTo>
                <a:lnTo>
                  <a:pt x="11" y="22"/>
                </a:lnTo>
                <a:lnTo>
                  <a:pt x="6" y="18"/>
                </a:lnTo>
                <a:lnTo>
                  <a:pt x="4" y="16"/>
                </a:lnTo>
                <a:lnTo>
                  <a:pt x="2" y="14"/>
                </a:lnTo>
                <a:lnTo>
                  <a:pt x="2" y="12"/>
                </a:lnTo>
                <a:lnTo>
                  <a:pt x="0" y="10"/>
                </a:lnTo>
                <a:lnTo>
                  <a:pt x="0" y="6"/>
                </a:lnTo>
                <a:lnTo>
                  <a:pt x="2" y="2"/>
                </a:lnTo>
                <a:lnTo>
                  <a:pt x="4" y="2"/>
                </a:lnTo>
                <a:lnTo>
                  <a:pt x="6" y="0"/>
                </a:lnTo>
                <a:lnTo>
                  <a:pt x="7" y="0"/>
                </a:lnTo>
                <a:lnTo>
                  <a:pt x="11" y="0"/>
                </a:lnTo>
                <a:lnTo>
                  <a:pt x="15" y="0"/>
                </a:lnTo>
                <a:lnTo>
                  <a:pt x="21" y="0"/>
                </a:lnTo>
                <a:lnTo>
                  <a:pt x="27" y="2"/>
                </a:lnTo>
                <a:lnTo>
                  <a:pt x="33" y="2"/>
                </a:lnTo>
                <a:lnTo>
                  <a:pt x="39" y="4"/>
                </a:lnTo>
                <a:lnTo>
                  <a:pt x="45" y="6"/>
                </a:lnTo>
                <a:lnTo>
                  <a:pt x="49" y="8"/>
                </a:lnTo>
                <a:lnTo>
                  <a:pt x="53" y="10"/>
                </a:lnTo>
                <a:lnTo>
                  <a:pt x="56" y="12"/>
                </a:lnTo>
                <a:lnTo>
                  <a:pt x="58" y="14"/>
                </a:lnTo>
                <a:lnTo>
                  <a:pt x="60" y="14"/>
                </a:lnTo>
                <a:lnTo>
                  <a:pt x="62" y="16"/>
                </a:lnTo>
                <a:lnTo>
                  <a:pt x="64" y="20"/>
                </a:lnTo>
                <a:lnTo>
                  <a:pt x="64" y="24"/>
                </a:lnTo>
                <a:lnTo>
                  <a:pt x="64" y="28"/>
                </a:lnTo>
                <a:lnTo>
                  <a:pt x="64" y="34"/>
                </a:lnTo>
                <a:lnTo>
                  <a:pt x="64" y="36"/>
                </a:lnTo>
                <a:lnTo>
                  <a:pt x="64" y="40"/>
                </a:lnTo>
                <a:lnTo>
                  <a:pt x="64" y="44"/>
                </a:lnTo>
                <a:lnTo>
                  <a:pt x="64" y="47"/>
                </a:lnTo>
                <a:lnTo>
                  <a:pt x="64" y="53"/>
                </a:lnTo>
                <a:lnTo>
                  <a:pt x="66" y="59"/>
                </a:lnTo>
                <a:lnTo>
                  <a:pt x="66" y="67"/>
                </a:lnTo>
                <a:lnTo>
                  <a:pt x="68" y="75"/>
                </a:lnTo>
                <a:lnTo>
                  <a:pt x="70" y="91"/>
                </a:lnTo>
                <a:lnTo>
                  <a:pt x="74" y="104"/>
                </a:lnTo>
                <a:lnTo>
                  <a:pt x="78" y="120"/>
                </a:lnTo>
                <a:lnTo>
                  <a:pt x="82" y="134"/>
                </a:lnTo>
                <a:lnTo>
                  <a:pt x="84" y="140"/>
                </a:lnTo>
                <a:lnTo>
                  <a:pt x="86" y="147"/>
                </a:lnTo>
                <a:lnTo>
                  <a:pt x="90" y="155"/>
                </a:lnTo>
                <a:lnTo>
                  <a:pt x="92" y="165"/>
                </a:lnTo>
                <a:lnTo>
                  <a:pt x="100" y="183"/>
                </a:lnTo>
                <a:lnTo>
                  <a:pt x="109" y="204"/>
                </a:lnTo>
                <a:lnTo>
                  <a:pt x="115" y="214"/>
                </a:lnTo>
                <a:lnTo>
                  <a:pt x="119" y="226"/>
                </a:lnTo>
                <a:lnTo>
                  <a:pt x="133" y="244"/>
                </a:lnTo>
                <a:lnTo>
                  <a:pt x="147" y="261"/>
                </a:lnTo>
                <a:lnTo>
                  <a:pt x="162" y="277"/>
                </a:lnTo>
                <a:lnTo>
                  <a:pt x="170" y="285"/>
                </a:lnTo>
                <a:lnTo>
                  <a:pt x="178" y="291"/>
                </a:lnTo>
                <a:lnTo>
                  <a:pt x="184" y="296"/>
                </a:lnTo>
                <a:lnTo>
                  <a:pt x="188" y="300"/>
                </a:lnTo>
                <a:lnTo>
                  <a:pt x="192" y="302"/>
                </a:lnTo>
                <a:lnTo>
                  <a:pt x="196" y="306"/>
                </a:lnTo>
                <a:lnTo>
                  <a:pt x="198" y="306"/>
                </a:lnTo>
                <a:lnTo>
                  <a:pt x="200" y="308"/>
                </a:lnTo>
                <a:lnTo>
                  <a:pt x="200" y="306"/>
                </a:lnTo>
                <a:lnTo>
                  <a:pt x="200" y="306"/>
                </a:lnTo>
                <a:lnTo>
                  <a:pt x="201" y="302"/>
                </a:lnTo>
                <a:lnTo>
                  <a:pt x="201" y="300"/>
                </a:lnTo>
                <a:lnTo>
                  <a:pt x="203" y="296"/>
                </a:lnTo>
                <a:lnTo>
                  <a:pt x="205" y="291"/>
                </a:lnTo>
                <a:lnTo>
                  <a:pt x="207" y="285"/>
                </a:lnTo>
                <a:lnTo>
                  <a:pt x="209" y="277"/>
                </a:lnTo>
                <a:lnTo>
                  <a:pt x="209" y="27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" name="Freeform 237"/>
          <p:cNvSpPr>
            <a:spLocks/>
          </p:cNvSpPr>
          <p:nvPr/>
        </p:nvSpPr>
        <p:spPr bwMode="auto">
          <a:xfrm>
            <a:off x="5244202" y="1350004"/>
            <a:ext cx="282605" cy="789623"/>
          </a:xfrm>
          <a:custGeom>
            <a:avLst/>
            <a:gdLst>
              <a:gd name="T0" fmla="*/ 6 w 56"/>
              <a:gd name="T1" fmla="*/ 23 h 114"/>
              <a:gd name="T2" fmla="*/ 4 w 56"/>
              <a:gd name="T3" fmla="*/ 21 h 114"/>
              <a:gd name="T4" fmla="*/ 2 w 56"/>
              <a:gd name="T5" fmla="*/ 17 h 114"/>
              <a:gd name="T6" fmla="*/ 0 w 56"/>
              <a:gd name="T7" fmla="*/ 15 h 114"/>
              <a:gd name="T8" fmla="*/ 0 w 56"/>
              <a:gd name="T9" fmla="*/ 14 h 114"/>
              <a:gd name="T10" fmla="*/ 0 w 56"/>
              <a:gd name="T11" fmla="*/ 8 h 114"/>
              <a:gd name="T12" fmla="*/ 2 w 56"/>
              <a:gd name="T13" fmla="*/ 4 h 114"/>
              <a:gd name="T14" fmla="*/ 2 w 56"/>
              <a:gd name="T15" fmla="*/ 2 h 114"/>
              <a:gd name="T16" fmla="*/ 6 w 56"/>
              <a:gd name="T17" fmla="*/ 0 h 114"/>
              <a:gd name="T18" fmla="*/ 9 w 56"/>
              <a:gd name="T19" fmla="*/ 0 h 114"/>
              <a:gd name="T20" fmla="*/ 15 w 56"/>
              <a:gd name="T21" fmla="*/ 0 h 114"/>
              <a:gd name="T22" fmla="*/ 23 w 56"/>
              <a:gd name="T23" fmla="*/ 0 h 114"/>
              <a:gd name="T24" fmla="*/ 33 w 56"/>
              <a:gd name="T25" fmla="*/ 0 h 114"/>
              <a:gd name="T26" fmla="*/ 45 w 56"/>
              <a:gd name="T27" fmla="*/ 2 h 114"/>
              <a:gd name="T28" fmla="*/ 56 w 56"/>
              <a:gd name="T29" fmla="*/ 4 h 114"/>
              <a:gd name="T30" fmla="*/ 56 w 56"/>
              <a:gd name="T31" fmla="*/ 14 h 114"/>
              <a:gd name="T32" fmla="*/ 56 w 56"/>
              <a:gd name="T33" fmla="*/ 25 h 114"/>
              <a:gd name="T34" fmla="*/ 56 w 56"/>
              <a:gd name="T35" fmla="*/ 35 h 114"/>
              <a:gd name="T36" fmla="*/ 56 w 56"/>
              <a:gd name="T37" fmla="*/ 43 h 114"/>
              <a:gd name="T38" fmla="*/ 56 w 56"/>
              <a:gd name="T39" fmla="*/ 53 h 114"/>
              <a:gd name="T40" fmla="*/ 56 w 56"/>
              <a:gd name="T41" fmla="*/ 61 h 114"/>
              <a:gd name="T42" fmla="*/ 56 w 56"/>
              <a:gd name="T43" fmla="*/ 68 h 114"/>
              <a:gd name="T44" fmla="*/ 56 w 56"/>
              <a:gd name="T45" fmla="*/ 74 h 114"/>
              <a:gd name="T46" fmla="*/ 56 w 56"/>
              <a:gd name="T47" fmla="*/ 80 h 114"/>
              <a:gd name="T48" fmla="*/ 56 w 56"/>
              <a:gd name="T49" fmla="*/ 86 h 114"/>
              <a:gd name="T50" fmla="*/ 56 w 56"/>
              <a:gd name="T51" fmla="*/ 90 h 114"/>
              <a:gd name="T52" fmla="*/ 56 w 56"/>
              <a:gd name="T53" fmla="*/ 94 h 114"/>
              <a:gd name="T54" fmla="*/ 56 w 56"/>
              <a:gd name="T55" fmla="*/ 98 h 114"/>
              <a:gd name="T56" fmla="*/ 55 w 56"/>
              <a:gd name="T57" fmla="*/ 100 h 114"/>
              <a:gd name="T58" fmla="*/ 55 w 56"/>
              <a:gd name="T59" fmla="*/ 102 h 114"/>
              <a:gd name="T60" fmla="*/ 55 w 56"/>
              <a:gd name="T61" fmla="*/ 104 h 114"/>
              <a:gd name="T62" fmla="*/ 53 w 56"/>
              <a:gd name="T63" fmla="*/ 108 h 114"/>
              <a:gd name="T64" fmla="*/ 49 w 56"/>
              <a:gd name="T65" fmla="*/ 112 h 114"/>
              <a:gd name="T66" fmla="*/ 47 w 56"/>
              <a:gd name="T67" fmla="*/ 114 h 114"/>
              <a:gd name="T68" fmla="*/ 41 w 56"/>
              <a:gd name="T69" fmla="*/ 114 h 114"/>
              <a:gd name="T70" fmla="*/ 39 w 56"/>
              <a:gd name="T71" fmla="*/ 114 h 114"/>
              <a:gd name="T72" fmla="*/ 37 w 56"/>
              <a:gd name="T73" fmla="*/ 112 h 114"/>
              <a:gd name="T74" fmla="*/ 33 w 56"/>
              <a:gd name="T75" fmla="*/ 108 h 114"/>
              <a:gd name="T76" fmla="*/ 31 w 56"/>
              <a:gd name="T77" fmla="*/ 104 h 114"/>
              <a:gd name="T78" fmla="*/ 29 w 56"/>
              <a:gd name="T79" fmla="*/ 98 h 114"/>
              <a:gd name="T80" fmla="*/ 27 w 56"/>
              <a:gd name="T81" fmla="*/ 90 h 114"/>
              <a:gd name="T82" fmla="*/ 25 w 56"/>
              <a:gd name="T83" fmla="*/ 82 h 114"/>
              <a:gd name="T84" fmla="*/ 23 w 56"/>
              <a:gd name="T85" fmla="*/ 72 h 114"/>
              <a:gd name="T86" fmla="*/ 21 w 56"/>
              <a:gd name="T87" fmla="*/ 63 h 114"/>
              <a:gd name="T88" fmla="*/ 19 w 56"/>
              <a:gd name="T89" fmla="*/ 53 h 114"/>
              <a:gd name="T90" fmla="*/ 17 w 56"/>
              <a:gd name="T91" fmla="*/ 45 h 114"/>
              <a:gd name="T92" fmla="*/ 13 w 56"/>
              <a:gd name="T93" fmla="*/ 39 h 114"/>
              <a:gd name="T94" fmla="*/ 11 w 56"/>
              <a:gd name="T95" fmla="*/ 33 h 114"/>
              <a:gd name="T96" fmla="*/ 9 w 56"/>
              <a:gd name="T97" fmla="*/ 29 h 114"/>
              <a:gd name="T98" fmla="*/ 7 w 56"/>
              <a:gd name="T99" fmla="*/ 25 h 114"/>
              <a:gd name="T100" fmla="*/ 6 w 56"/>
              <a:gd name="T101" fmla="*/ 23 h 114"/>
              <a:gd name="T102" fmla="*/ 6 w 56"/>
              <a:gd name="T103" fmla="*/ 2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6" h="114">
                <a:moveTo>
                  <a:pt x="6" y="23"/>
                </a:moveTo>
                <a:lnTo>
                  <a:pt x="4" y="21"/>
                </a:lnTo>
                <a:lnTo>
                  <a:pt x="2" y="17"/>
                </a:lnTo>
                <a:lnTo>
                  <a:pt x="0" y="15"/>
                </a:lnTo>
                <a:lnTo>
                  <a:pt x="0" y="14"/>
                </a:lnTo>
                <a:lnTo>
                  <a:pt x="0" y="8"/>
                </a:lnTo>
                <a:lnTo>
                  <a:pt x="2" y="4"/>
                </a:lnTo>
                <a:lnTo>
                  <a:pt x="2" y="2"/>
                </a:lnTo>
                <a:lnTo>
                  <a:pt x="6" y="0"/>
                </a:lnTo>
                <a:lnTo>
                  <a:pt x="9" y="0"/>
                </a:lnTo>
                <a:lnTo>
                  <a:pt x="15" y="0"/>
                </a:lnTo>
                <a:lnTo>
                  <a:pt x="23" y="0"/>
                </a:lnTo>
                <a:lnTo>
                  <a:pt x="33" y="0"/>
                </a:lnTo>
                <a:lnTo>
                  <a:pt x="45" y="2"/>
                </a:lnTo>
                <a:lnTo>
                  <a:pt x="56" y="4"/>
                </a:lnTo>
                <a:lnTo>
                  <a:pt x="56" y="14"/>
                </a:lnTo>
                <a:lnTo>
                  <a:pt x="56" y="25"/>
                </a:lnTo>
                <a:lnTo>
                  <a:pt x="56" y="35"/>
                </a:lnTo>
                <a:lnTo>
                  <a:pt x="56" y="43"/>
                </a:lnTo>
                <a:lnTo>
                  <a:pt x="56" y="53"/>
                </a:lnTo>
                <a:lnTo>
                  <a:pt x="56" y="61"/>
                </a:lnTo>
                <a:lnTo>
                  <a:pt x="56" y="68"/>
                </a:lnTo>
                <a:lnTo>
                  <a:pt x="56" y="74"/>
                </a:lnTo>
                <a:lnTo>
                  <a:pt x="56" y="80"/>
                </a:lnTo>
                <a:lnTo>
                  <a:pt x="56" y="86"/>
                </a:lnTo>
                <a:lnTo>
                  <a:pt x="56" y="90"/>
                </a:lnTo>
                <a:lnTo>
                  <a:pt x="56" y="94"/>
                </a:lnTo>
                <a:lnTo>
                  <a:pt x="56" y="98"/>
                </a:lnTo>
                <a:lnTo>
                  <a:pt x="55" y="100"/>
                </a:lnTo>
                <a:lnTo>
                  <a:pt x="55" y="102"/>
                </a:lnTo>
                <a:lnTo>
                  <a:pt x="55" y="104"/>
                </a:lnTo>
                <a:lnTo>
                  <a:pt x="53" y="108"/>
                </a:lnTo>
                <a:lnTo>
                  <a:pt x="49" y="112"/>
                </a:lnTo>
                <a:lnTo>
                  <a:pt x="47" y="114"/>
                </a:lnTo>
                <a:lnTo>
                  <a:pt x="41" y="114"/>
                </a:lnTo>
                <a:lnTo>
                  <a:pt x="39" y="114"/>
                </a:lnTo>
                <a:lnTo>
                  <a:pt x="37" y="112"/>
                </a:lnTo>
                <a:lnTo>
                  <a:pt x="33" y="108"/>
                </a:lnTo>
                <a:lnTo>
                  <a:pt x="31" y="104"/>
                </a:lnTo>
                <a:lnTo>
                  <a:pt x="29" y="98"/>
                </a:lnTo>
                <a:lnTo>
                  <a:pt x="27" y="90"/>
                </a:lnTo>
                <a:lnTo>
                  <a:pt x="25" y="82"/>
                </a:lnTo>
                <a:lnTo>
                  <a:pt x="23" y="72"/>
                </a:lnTo>
                <a:lnTo>
                  <a:pt x="21" y="63"/>
                </a:lnTo>
                <a:lnTo>
                  <a:pt x="19" y="53"/>
                </a:lnTo>
                <a:lnTo>
                  <a:pt x="17" y="45"/>
                </a:lnTo>
                <a:lnTo>
                  <a:pt x="13" y="39"/>
                </a:lnTo>
                <a:lnTo>
                  <a:pt x="11" y="33"/>
                </a:lnTo>
                <a:lnTo>
                  <a:pt x="9" y="29"/>
                </a:lnTo>
                <a:lnTo>
                  <a:pt x="7" y="25"/>
                </a:lnTo>
                <a:lnTo>
                  <a:pt x="6" y="23"/>
                </a:lnTo>
                <a:lnTo>
                  <a:pt x="6" y="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Freeform 238"/>
          <p:cNvSpPr>
            <a:spLocks/>
          </p:cNvSpPr>
          <p:nvPr/>
        </p:nvSpPr>
        <p:spPr bwMode="auto">
          <a:xfrm>
            <a:off x="5405690" y="1308441"/>
            <a:ext cx="696421" cy="526413"/>
          </a:xfrm>
          <a:custGeom>
            <a:avLst/>
            <a:gdLst>
              <a:gd name="T0" fmla="*/ 114 w 137"/>
              <a:gd name="T1" fmla="*/ 45 h 76"/>
              <a:gd name="T2" fmla="*/ 110 w 137"/>
              <a:gd name="T3" fmla="*/ 65 h 76"/>
              <a:gd name="T4" fmla="*/ 94 w 137"/>
              <a:gd name="T5" fmla="*/ 76 h 76"/>
              <a:gd name="T6" fmla="*/ 94 w 137"/>
              <a:gd name="T7" fmla="*/ 57 h 76"/>
              <a:gd name="T8" fmla="*/ 96 w 137"/>
              <a:gd name="T9" fmla="*/ 41 h 76"/>
              <a:gd name="T10" fmla="*/ 98 w 137"/>
              <a:gd name="T11" fmla="*/ 31 h 76"/>
              <a:gd name="T12" fmla="*/ 98 w 137"/>
              <a:gd name="T13" fmla="*/ 25 h 76"/>
              <a:gd name="T14" fmla="*/ 98 w 137"/>
              <a:gd name="T15" fmla="*/ 20 h 76"/>
              <a:gd name="T16" fmla="*/ 96 w 137"/>
              <a:gd name="T17" fmla="*/ 14 h 76"/>
              <a:gd name="T18" fmla="*/ 92 w 137"/>
              <a:gd name="T19" fmla="*/ 14 h 76"/>
              <a:gd name="T20" fmla="*/ 84 w 137"/>
              <a:gd name="T21" fmla="*/ 14 h 76"/>
              <a:gd name="T22" fmla="*/ 72 w 137"/>
              <a:gd name="T23" fmla="*/ 14 h 76"/>
              <a:gd name="T24" fmla="*/ 55 w 137"/>
              <a:gd name="T25" fmla="*/ 16 h 76"/>
              <a:gd name="T26" fmla="*/ 37 w 137"/>
              <a:gd name="T27" fmla="*/ 20 h 76"/>
              <a:gd name="T28" fmla="*/ 22 w 137"/>
              <a:gd name="T29" fmla="*/ 21 h 76"/>
              <a:gd name="T30" fmla="*/ 10 w 137"/>
              <a:gd name="T31" fmla="*/ 21 h 76"/>
              <a:gd name="T32" fmla="*/ 0 w 137"/>
              <a:gd name="T33" fmla="*/ 21 h 76"/>
              <a:gd name="T34" fmla="*/ 18 w 137"/>
              <a:gd name="T35" fmla="*/ 18 h 76"/>
              <a:gd name="T36" fmla="*/ 53 w 137"/>
              <a:gd name="T37" fmla="*/ 14 h 76"/>
              <a:gd name="T38" fmla="*/ 72 w 137"/>
              <a:gd name="T39" fmla="*/ 10 h 76"/>
              <a:gd name="T40" fmla="*/ 84 w 137"/>
              <a:gd name="T41" fmla="*/ 8 h 76"/>
              <a:gd name="T42" fmla="*/ 92 w 137"/>
              <a:gd name="T43" fmla="*/ 6 h 76"/>
              <a:gd name="T44" fmla="*/ 98 w 137"/>
              <a:gd name="T45" fmla="*/ 4 h 76"/>
              <a:gd name="T46" fmla="*/ 106 w 137"/>
              <a:gd name="T47" fmla="*/ 0 h 76"/>
              <a:gd name="T48" fmla="*/ 112 w 137"/>
              <a:gd name="T49" fmla="*/ 0 h 76"/>
              <a:gd name="T50" fmla="*/ 118 w 137"/>
              <a:gd name="T51" fmla="*/ 2 h 76"/>
              <a:gd name="T52" fmla="*/ 127 w 137"/>
              <a:gd name="T53" fmla="*/ 8 h 76"/>
              <a:gd name="T54" fmla="*/ 135 w 137"/>
              <a:gd name="T55" fmla="*/ 14 h 76"/>
              <a:gd name="T56" fmla="*/ 137 w 137"/>
              <a:gd name="T57" fmla="*/ 18 h 76"/>
              <a:gd name="T58" fmla="*/ 137 w 137"/>
              <a:gd name="T59" fmla="*/ 20 h 76"/>
              <a:gd name="T60" fmla="*/ 131 w 137"/>
              <a:gd name="T61" fmla="*/ 21 h 76"/>
              <a:gd name="T62" fmla="*/ 123 w 137"/>
              <a:gd name="T63" fmla="*/ 27 h 76"/>
              <a:gd name="T64" fmla="*/ 116 w 137"/>
              <a:gd name="T65" fmla="*/ 37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37" h="76">
                <a:moveTo>
                  <a:pt x="116" y="37"/>
                </a:moveTo>
                <a:lnTo>
                  <a:pt x="114" y="45"/>
                </a:lnTo>
                <a:lnTo>
                  <a:pt x="110" y="53"/>
                </a:lnTo>
                <a:lnTo>
                  <a:pt x="110" y="65"/>
                </a:lnTo>
                <a:lnTo>
                  <a:pt x="110" y="76"/>
                </a:lnTo>
                <a:lnTo>
                  <a:pt x="94" y="76"/>
                </a:lnTo>
                <a:lnTo>
                  <a:pt x="94" y="67"/>
                </a:lnTo>
                <a:lnTo>
                  <a:pt x="94" y="57"/>
                </a:lnTo>
                <a:lnTo>
                  <a:pt x="96" y="49"/>
                </a:lnTo>
                <a:lnTo>
                  <a:pt x="96" y="41"/>
                </a:lnTo>
                <a:lnTo>
                  <a:pt x="96" y="35"/>
                </a:lnTo>
                <a:lnTo>
                  <a:pt x="98" y="31"/>
                </a:lnTo>
                <a:lnTo>
                  <a:pt x="98" y="27"/>
                </a:lnTo>
                <a:lnTo>
                  <a:pt x="98" y="25"/>
                </a:lnTo>
                <a:lnTo>
                  <a:pt x="98" y="21"/>
                </a:lnTo>
                <a:lnTo>
                  <a:pt x="98" y="20"/>
                </a:lnTo>
                <a:lnTo>
                  <a:pt x="96" y="16"/>
                </a:lnTo>
                <a:lnTo>
                  <a:pt x="96" y="14"/>
                </a:lnTo>
                <a:lnTo>
                  <a:pt x="94" y="14"/>
                </a:lnTo>
                <a:lnTo>
                  <a:pt x="92" y="14"/>
                </a:lnTo>
                <a:lnTo>
                  <a:pt x="88" y="14"/>
                </a:lnTo>
                <a:lnTo>
                  <a:pt x="84" y="14"/>
                </a:lnTo>
                <a:lnTo>
                  <a:pt x="78" y="14"/>
                </a:lnTo>
                <a:lnTo>
                  <a:pt x="72" y="14"/>
                </a:lnTo>
                <a:lnTo>
                  <a:pt x="65" y="16"/>
                </a:lnTo>
                <a:lnTo>
                  <a:pt x="55" y="16"/>
                </a:lnTo>
                <a:lnTo>
                  <a:pt x="47" y="18"/>
                </a:lnTo>
                <a:lnTo>
                  <a:pt x="37" y="20"/>
                </a:lnTo>
                <a:lnTo>
                  <a:pt x="29" y="20"/>
                </a:lnTo>
                <a:lnTo>
                  <a:pt x="22" y="21"/>
                </a:lnTo>
                <a:lnTo>
                  <a:pt x="16" y="21"/>
                </a:lnTo>
                <a:lnTo>
                  <a:pt x="10" y="21"/>
                </a:lnTo>
                <a:lnTo>
                  <a:pt x="4" y="21"/>
                </a:lnTo>
                <a:lnTo>
                  <a:pt x="0" y="21"/>
                </a:lnTo>
                <a:lnTo>
                  <a:pt x="0" y="18"/>
                </a:lnTo>
                <a:lnTo>
                  <a:pt x="18" y="18"/>
                </a:lnTo>
                <a:lnTo>
                  <a:pt x="35" y="16"/>
                </a:lnTo>
                <a:lnTo>
                  <a:pt x="53" y="14"/>
                </a:lnTo>
                <a:lnTo>
                  <a:pt x="67" y="12"/>
                </a:lnTo>
                <a:lnTo>
                  <a:pt x="72" y="10"/>
                </a:lnTo>
                <a:lnTo>
                  <a:pt x="78" y="8"/>
                </a:lnTo>
                <a:lnTo>
                  <a:pt x="84" y="8"/>
                </a:lnTo>
                <a:lnTo>
                  <a:pt x="88" y="6"/>
                </a:lnTo>
                <a:lnTo>
                  <a:pt x="92" y="6"/>
                </a:lnTo>
                <a:lnTo>
                  <a:pt x="96" y="4"/>
                </a:lnTo>
                <a:lnTo>
                  <a:pt x="98" y="4"/>
                </a:lnTo>
                <a:lnTo>
                  <a:pt x="100" y="2"/>
                </a:lnTo>
                <a:lnTo>
                  <a:pt x="106" y="0"/>
                </a:lnTo>
                <a:lnTo>
                  <a:pt x="110" y="0"/>
                </a:lnTo>
                <a:lnTo>
                  <a:pt x="112" y="0"/>
                </a:lnTo>
                <a:lnTo>
                  <a:pt x="114" y="0"/>
                </a:lnTo>
                <a:lnTo>
                  <a:pt x="118" y="2"/>
                </a:lnTo>
                <a:lnTo>
                  <a:pt x="121" y="4"/>
                </a:lnTo>
                <a:lnTo>
                  <a:pt x="127" y="8"/>
                </a:lnTo>
                <a:lnTo>
                  <a:pt x="131" y="12"/>
                </a:lnTo>
                <a:lnTo>
                  <a:pt x="135" y="14"/>
                </a:lnTo>
                <a:lnTo>
                  <a:pt x="137" y="16"/>
                </a:lnTo>
                <a:lnTo>
                  <a:pt x="137" y="18"/>
                </a:lnTo>
                <a:lnTo>
                  <a:pt x="137" y="18"/>
                </a:lnTo>
                <a:lnTo>
                  <a:pt x="137" y="20"/>
                </a:lnTo>
                <a:lnTo>
                  <a:pt x="135" y="21"/>
                </a:lnTo>
                <a:lnTo>
                  <a:pt x="131" y="21"/>
                </a:lnTo>
                <a:lnTo>
                  <a:pt x="127" y="23"/>
                </a:lnTo>
                <a:lnTo>
                  <a:pt x="123" y="27"/>
                </a:lnTo>
                <a:lnTo>
                  <a:pt x="119" y="31"/>
                </a:lnTo>
                <a:lnTo>
                  <a:pt x="116" y="37"/>
                </a:lnTo>
                <a:lnTo>
                  <a:pt x="116" y="3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Freeform 239"/>
          <p:cNvSpPr>
            <a:spLocks/>
          </p:cNvSpPr>
          <p:nvPr/>
        </p:nvSpPr>
        <p:spPr bwMode="auto">
          <a:xfrm>
            <a:off x="5466248" y="1821004"/>
            <a:ext cx="555119" cy="124681"/>
          </a:xfrm>
          <a:custGeom>
            <a:avLst/>
            <a:gdLst>
              <a:gd name="T0" fmla="*/ 102 w 109"/>
              <a:gd name="T1" fmla="*/ 2 h 18"/>
              <a:gd name="T2" fmla="*/ 106 w 109"/>
              <a:gd name="T3" fmla="*/ 4 h 18"/>
              <a:gd name="T4" fmla="*/ 107 w 109"/>
              <a:gd name="T5" fmla="*/ 6 h 18"/>
              <a:gd name="T6" fmla="*/ 109 w 109"/>
              <a:gd name="T7" fmla="*/ 6 h 18"/>
              <a:gd name="T8" fmla="*/ 109 w 109"/>
              <a:gd name="T9" fmla="*/ 8 h 18"/>
              <a:gd name="T10" fmla="*/ 109 w 109"/>
              <a:gd name="T11" fmla="*/ 8 h 18"/>
              <a:gd name="T12" fmla="*/ 107 w 109"/>
              <a:gd name="T13" fmla="*/ 8 h 18"/>
              <a:gd name="T14" fmla="*/ 106 w 109"/>
              <a:gd name="T15" fmla="*/ 8 h 18"/>
              <a:gd name="T16" fmla="*/ 102 w 109"/>
              <a:gd name="T17" fmla="*/ 8 h 18"/>
              <a:gd name="T18" fmla="*/ 98 w 109"/>
              <a:gd name="T19" fmla="*/ 10 h 18"/>
              <a:gd name="T20" fmla="*/ 94 w 109"/>
              <a:gd name="T21" fmla="*/ 10 h 18"/>
              <a:gd name="T22" fmla="*/ 88 w 109"/>
              <a:gd name="T23" fmla="*/ 10 h 18"/>
              <a:gd name="T24" fmla="*/ 82 w 109"/>
              <a:gd name="T25" fmla="*/ 10 h 18"/>
              <a:gd name="T26" fmla="*/ 74 w 109"/>
              <a:gd name="T27" fmla="*/ 12 h 18"/>
              <a:gd name="T28" fmla="*/ 66 w 109"/>
              <a:gd name="T29" fmla="*/ 12 h 18"/>
              <a:gd name="T30" fmla="*/ 57 w 109"/>
              <a:gd name="T31" fmla="*/ 12 h 18"/>
              <a:gd name="T32" fmla="*/ 47 w 109"/>
              <a:gd name="T33" fmla="*/ 14 h 18"/>
              <a:gd name="T34" fmla="*/ 37 w 109"/>
              <a:gd name="T35" fmla="*/ 14 h 18"/>
              <a:gd name="T36" fmla="*/ 25 w 109"/>
              <a:gd name="T37" fmla="*/ 16 h 18"/>
              <a:gd name="T38" fmla="*/ 13 w 109"/>
              <a:gd name="T39" fmla="*/ 16 h 18"/>
              <a:gd name="T40" fmla="*/ 0 w 109"/>
              <a:gd name="T41" fmla="*/ 18 h 18"/>
              <a:gd name="T42" fmla="*/ 0 w 109"/>
              <a:gd name="T43" fmla="*/ 10 h 18"/>
              <a:gd name="T44" fmla="*/ 2 w 109"/>
              <a:gd name="T45" fmla="*/ 10 h 18"/>
              <a:gd name="T46" fmla="*/ 6 w 109"/>
              <a:gd name="T47" fmla="*/ 10 h 18"/>
              <a:gd name="T48" fmla="*/ 8 w 109"/>
              <a:gd name="T49" fmla="*/ 10 h 18"/>
              <a:gd name="T50" fmla="*/ 13 w 109"/>
              <a:gd name="T51" fmla="*/ 10 h 18"/>
              <a:gd name="T52" fmla="*/ 17 w 109"/>
              <a:gd name="T53" fmla="*/ 10 h 18"/>
              <a:gd name="T54" fmla="*/ 23 w 109"/>
              <a:gd name="T55" fmla="*/ 8 h 18"/>
              <a:gd name="T56" fmla="*/ 29 w 109"/>
              <a:gd name="T57" fmla="*/ 8 h 18"/>
              <a:gd name="T58" fmla="*/ 37 w 109"/>
              <a:gd name="T59" fmla="*/ 8 h 18"/>
              <a:gd name="T60" fmla="*/ 49 w 109"/>
              <a:gd name="T61" fmla="*/ 6 h 18"/>
              <a:gd name="T62" fmla="*/ 60 w 109"/>
              <a:gd name="T63" fmla="*/ 4 h 18"/>
              <a:gd name="T64" fmla="*/ 68 w 109"/>
              <a:gd name="T65" fmla="*/ 2 h 18"/>
              <a:gd name="T66" fmla="*/ 76 w 109"/>
              <a:gd name="T67" fmla="*/ 0 h 18"/>
              <a:gd name="T68" fmla="*/ 84 w 109"/>
              <a:gd name="T69" fmla="*/ 0 h 18"/>
              <a:gd name="T70" fmla="*/ 90 w 109"/>
              <a:gd name="T71" fmla="*/ 0 h 18"/>
              <a:gd name="T72" fmla="*/ 96 w 109"/>
              <a:gd name="T73" fmla="*/ 0 h 18"/>
              <a:gd name="T74" fmla="*/ 102 w 109"/>
              <a:gd name="T75" fmla="*/ 2 h 18"/>
              <a:gd name="T76" fmla="*/ 102 w 109"/>
              <a:gd name="T77" fmla="*/ 2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09" h="18">
                <a:moveTo>
                  <a:pt x="102" y="2"/>
                </a:moveTo>
                <a:lnTo>
                  <a:pt x="106" y="4"/>
                </a:lnTo>
                <a:lnTo>
                  <a:pt x="107" y="6"/>
                </a:lnTo>
                <a:lnTo>
                  <a:pt x="109" y="6"/>
                </a:lnTo>
                <a:lnTo>
                  <a:pt x="109" y="8"/>
                </a:lnTo>
                <a:lnTo>
                  <a:pt x="109" y="8"/>
                </a:lnTo>
                <a:lnTo>
                  <a:pt x="107" y="8"/>
                </a:lnTo>
                <a:lnTo>
                  <a:pt x="106" y="8"/>
                </a:lnTo>
                <a:lnTo>
                  <a:pt x="102" y="8"/>
                </a:lnTo>
                <a:lnTo>
                  <a:pt x="98" y="10"/>
                </a:lnTo>
                <a:lnTo>
                  <a:pt x="94" y="10"/>
                </a:lnTo>
                <a:lnTo>
                  <a:pt x="88" y="10"/>
                </a:lnTo>
                <a:lnTo>
                  <a:pt x="82" y="10"/>
                </a:lnTo>
                <a:lnTo>
                  <a:pt x="74" y="12"/>
                </a:lnTo>
                <a:lnTo>
                  <a:pt x="66" y="12"/>
                </a:lnTo>
                <a:lnTo>
                  <a:pt x="57" y="12"/>
                </a:lnTo>
                <a:lnTo>
                  <a:pt x="47" y="14"/>
                </a:lnTo>
                <a:lnTo>
                  <a:pt x="37" y="14"/>
                </a:lnTo>
                <a:lnTo>
                  <a:pt x="25" y="16"/>
                </a:lnTo>
                <a:lnTo>
                  <a:pt x="13" y="16"/>
                </a:lnTo>
                <a:lnTo>
                  <a:pt x="0" y="18"/>
                </a:lnTo>
                <a:lnTo>
                  <a:pt x="0" y="10"/>
                </a:lnTo>
                <a:lnTo>
                  <a:pt x="2" y="10"/>
                </a:lnTo>
                <a:lnTo>
                  <a:pt x="6" y="10"/>
                </a:lnTo>
                <a:lnTo>
                  <a:pt x="8" y="10"/>
                </a:lnTo>
                <a:lnTo>
                  <a:pt x="13" y="10"/>
                </a:lnTo>
                <a:lnTo>
                  <a:pt x="17" y="10"/>
                </a:lnTo>
                <a:lnTo>
                  <a:pt x="23" y="8"/>
                </a:lnTo>
                <a:lnTo>
                  <a:pt x="29" y="8"/>
                </a:lnTo>
                <a:lnTo>
                  <a:pt x="37" y="8"/>
                </a:lnTo>
                <a:lnTo>
                  <a:pt x="49" y="6"/>
                </a:lnTo>
                <a:lnTo>
                  <a:pt x="60" y="4"/>
                </a:lnTo>
                <a:lnTo>
                  <a:pt x="68" y="2"/>
                </a:lnTo>
                <a:lnTo>
                  <a:pt x="76" y="0"/>
                </a:lnTo>
                <a:lnTo>
                  <a:pt x="84" y="0"/>
                </a:lnTo>
                <a:lnTo>
                  <a:pt x="90" y="0"/>
                </a:lnTo>
                <a:lnTo>
                  <a:pt x="96" y="0"/>
                </a:lnTo>
                <a:lnTo>
                  <a:pt x="102" y="2"/>
                </a:lnTo>
                <a:lnTo>
                  <a:pt x="102" y="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" name="Freeform 240"/>
          <p:cNvSpPr>
            <a:spLocks/>
          </p:cNvSpPr>
          <p:nvPr/>
        </p:nvSpPr>
        <p:spPr bwMode="auto">
          <a:xfrm>
            <a:off x="5960809" y="851298"/>
            <a:ext cx="656049" cy="2105650"/>
          </a:xfrm>
          <a:custGeom>
            <a:avLst/>
            <a:gdLst>
              <a:gd name="T0" fmla="*/ 74 w 129"/>
              <a:gd name="T1" fmla="*/ 0 h 304"/>
              <a:gd name="T2" fmla="*/ 88 w 129"/>
              <a:gd name="T3" fmla="*/ 0 h 304"/>
              <a:gd name="T4" fmla="*/ 104 w 129"/>
              <a:gd name="T5" fmla="*/ 8 h 304"/>
              <a:gd name="T6" fmla="*/ 117 w 129"/>
              <a:gd name="T7" fmla="*/ 16 h 304"/>
              <a:gd name="T8" fmla="*/ 127 w 129"/>
              <a:gd name="T9" fmla="*/ 26 h 304"/>
              <a:gd name="T10" fmla="*/ 129 w 129"/>
              <a:gd name="T11" fmla="*/ 38 h 304"/>
              <a:gd name="T12" fmla="*/ 129 w 129"/>
              <a:gd name="T13" fmla="*/ 47 h 304"/>
              <a:gd name="T14" fmla="*/ 127 w 129"/>
              <a:gd name="T15" fmla="*/ 53 h 304"/>
              <a:gd name="T16" fmla="*/ 127 w 129"/>
              <a:gd name="T17" fmla="*/ 61 h 304"/>
              <a:gd name="T18" fmla="*/ 125 w 129"/>
              <a:gd name="T19" fmla="*/ 73 h 304"/>
              <a:gd name="T20" fmla="*/ 125 w 129"/>
              <a:gd name="T21" fmla="*/ 85 h 304"/>
              <a:gd name="T22" fmla="*/ 125 w 129"/>
              <a:gd name="T23" fmla="*/ 100 h 304"/>
              <a:gd name="T24" fmla="*/ 125 w 129"/>
              <a:gd name="T25" fmla="*/ 118 h 304"/>
              <a:gd name="T26" fmla="*/ 125 w 129"/>
              <a:gd name="T27" fmla="*/ 138 h 304"/>
              <a:gd name="T28" fmla="*/ 125 w 129"/>
              <a:gd name="T29" fmla="*/ 159 h 304"/>
              <a:gd name="T30" fmla="*/ 125 w 129"/>
              <a:gd name="T31" fmla="*/ 179 h 304"/>
              <a:gd name="T32" fmla="*/ 125 w 129"/>
              <a:gd name="T33" fmla="*/ 196 h 304"/>
              <a:gd name="T34" fmla="*/ 125 w 129"/>
              <a:gd name="T35" fmla="*/ 214 h 304"/>
              <a:gd name="T36" fmla="*/ 123 w 129"/>
              <a:gd name="T37" fmla="*/ 228 h 304"/>
              <a:gd name="T38" fmla="*/ 123 w 129"/>
              <a:gd name="T39" fmla="*/ 238 h 304"/>
              <a:gd name="T40" fmla="*/ 123 w 129"/>
              <a:gd name="T41" fmla="*/ 247 h 304"/>
              <a:gd name="T42" fmla="*/ 123 w 129"/>
              <a:gd name="T43" fmla="*/ 255 h 304"/>
              <a:gd name="T44" fmla="*/ 121 w 129"/>
              <a:gd name="T45" fmla="*/ 269 h 304"/>
              <a:gd name="T46" fmla="*/ 115 w 129"/>
              <a:gd name="T47" fmla="*/ 287 h 304"/>
              <a:gd name="T48" fmla="*/ 105 w 129"/>
              <a:gd name="T49" fmla="*/ 298 h 304"/>
              <a:gd name="T50" fmla="*/ 94 w 129"/>
              <a:gd name="T51" fmla="*/ 304 h 304"/>
              <a:gd name="T52" fmla="*/ 84 w 129"/>
              <a:gd name="T53" fmla="*/ 304 h 304"/>
              <a:gd name="T54" fmla="*/ 74 w 129"/>
              <a:gd name="T55" fmla="*/ 296 h 304"/>
              <a:gd name="T56" fmla="*/ 66 w 129"/>
              <a:gd name="T57" fmla="*/ 289 h 304"/>
              <a:gd name="T58" fmla="*/ 58 w 129"/>
              <a:gd name="T59" fmla="*/ 283 h 304"/>
              <a:gd name="T60" fmla="*/ 49 w 129"/>
              <a:gd name="T61" fmla="*/ 277 h 304"/>
              <a:gd name="T62" fmla="*/ 35 w 129"/>
              <a:gd name="T63" fmla="*/ 271 h 304"/>
              <a:gd name="T64" fmla="*/ 21 w 129"/>
              <a:gd name="T65" fmla="*/ 263 h 304"/>
              <a:gd name="T66" fmla="*/ 9 w 129"/>
              <a:gd name="T67" fmla="*/ 259 h 304"/>
              <a:gd name="T68" fmla="*/ 4 w 129"/>
              <a:gd name="T69" fmla="*/ 253 h 304"/>
              <a:gd name="T70" fmla="*/ 0 w 129"/>
              <a:gd name="T71" fmla="*/ 249 h 304"/>
              <a:gd name="T72" fmla="*/ 0 w 129"/>
              <a:gd name="T73" fmla="*/ 245 h 304"/>
              <a:gd name="T74" fmla="*/ 4 w 129"/>
              <a:gd name="T75" fmla="*/ 243 h 304"/>
              <a:gd name="T76" fmla="*/ 13 w 129"/>
              <a:gd name="T77" fmla="*/ 243 h 304"/>
              <a:gd name="T78" fmla="*/ 29 w 129"/>
              <a:gd name="T79" fmla="*/ 243 h 304"/>
              <a:gd name="T80" fmla="*/ 45 w 129"/>
              <a:gd name="T81" fmla="*/ 247 h 304"/>
              <a:gd name="T82" fmla="*/ 60 w 129"/>
              <a:gd name="T83" fmla="*/ 247 h 304"/>
              <a:gd name="T84" fmla="*/ 70 w 129"/>
              <a:gd name="T85" fmla="*/ 247 h 304"/>
              <a:gd name="T86" fmla="*/ 76 w 129"/>
              <a:gd name="T87" fmla="*/ 245 h 304"/>
              <a:gd name="T88" fmla="*/ 78 w 129"/>
              <a:gd name="T89" fmla="*/ 241 h 304"/>
              <a:gd name="T90" fmla="*/ 80 w 129"/>
              <a:gd name="T91" fmla="*/ 234 h 304"/>
              <a:gd name="T92" fmla="*/ 82 w 129"/>
              <a:gd name="T93" fmla="*/ 220 h 304"/>
              <a:gd name="T94" fmla="*/ 84 w 129"/>
              <a:gd name="T95" fmla="*/ 200 h 304"/>
              <a:gd name="T96" fmla="*/ 86 w 129"/>
              <a:gd name="T97" fmla="*/ 167 h 304"/>
              <a:gd name="T98" fmla="*/ 86 w 129"/>
              <a:gd name="T99" fmla="*/ 124 h 304"/>
              <a:gd name="T100" fmla="*/ 86 w 129"/>
              <a:gd name="T101" fmla="*/ 94 h 304"/>
              <a:gd name="T102" fmla="*/ 84 w 129"/>
              <a:gd name="T103" fmla="*/ 79 h 304"/>
              <a:gd name="T104" fmla="*/ 84 w 129"/>
              <a:gd name="T105" fmla="*/ 65 h 304"/>
              <a:gd name="T106" fmla="*/ 82 w 129"/>
              <a:gd name="T107" fmla="*/ 53 h 304"/>
              <a:gd name="T108" fmla="*/ 80 w 129"/>
              <a:gd name="T109" fmla="*/ 39 h 304"/>
              <a:gd name="T110" fmla="*/ 72 w 129"/>
              <a:gd name="T111" fmla="*/ 24 h 304"/>
              <a:gd name="T112" fmla="*/ 66 w 129"/>
              <a:gd name="T113" fmla="*/ 16 h 304"/>
              <a:gd name="T114" fmla="*/ 64 w 129"/>
              <a:gd name="T115" fmla="*/ 14 h 304"/>
              <a:gd name="T116" fmla="*/ 64 w 129"/>
              <a:gd name="T117" fmla="*/ 10 h 304"/>
              <a:gd name="T118" fmla="*/ 66 w 129"/>
              <a:gd name="T119" fmla="*/ 6 h 304"/>
              <a:gd name="T120" fmla="*/ 68 w 129"/>
              <a:gd name="T121" fmla="*/ 4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29" h="304">
                <a:moveTo>
                  <a:pt x="68" y="4"/>
                </a:moveTo>
                <a:lnTo>
                  <a:pt x="74" y="0"/>
                </a:lnTo>
                <a:lnTo>
                  <a:pt x="80" y="0"/>
                </a:lnTo>
                <a:lnTo>
                  <a:pt x="88" y="0"/>
                </a:lnTo>
                <a:lnTo>
                  <a:pt x="96" y="4"/>
                </a:lnTo>
                <a:lnTo>
                  <a:pt x="104" y="8"/>
                </a:lnTo>
                <a:lnTo>
                  <a:pt x="109" y="12"/>
                </a:lnTo>
                <a:lnTo>
                  <a:pt x="117" y="16"/>
                </a:lnTo>
                <a:lnTo>
                  <a:pt x="121" y="20"/>
                </a:lnTo>
                <a:lnTo>
                  <a:pt x="127" y="26"/>
                </a:lnTo>
                <a:lnTo>
                  <a:pt x="129" y="32"/>
                </a:lnTo>
                <a:lnTo>
                  <a:pt x="129" y="38"/>
                </a:lnTo>
                <a:lnTo>
                  <a:pt x="129" y="45"/>
                </a:lnTo>
                <a:lnTo>
                  <a:pt x="129" y="47"/>
                </a:lnTo>
                <a:lnTo>
                  <a:pt x="127" y="49"/>
                </a:lnTo>
                <a:lnTo>
                  <a:pt x="127" y="53"/>
                </a:lnTo>
                <a:lnTo>
                  <a:pt x="127" y="57"/>
                </a:lnTo>
                <a:lnTo>
                  <a:pt x="127" y="61"/>
                </a:lnTo>
                <a:lnTo>
                  <a:pt x="127" y="67"/>
                </a:lnTo>
                <a:lnTo>
                  <a:pt x="125" y="73"/>
                </a:lnTo>
                <a:lnTo>
                  <a:pt x="125" y="79"/>
                </a:lnTo>
                <a:lnTo>
                  <a:pt x="125" y="85"/>
                </a:lnTo>
                <a:lnTo>
                  <a:pt x="125" y="92"/>
                </a:lnTo>
                <a:lnTo>
                  <a:pt x="125" y="100"/>
                </a:lnTo>
                <a:lnTo>
                  <a:pt x="125" y="108"/>
                </a:lnTo>
                <a:lnTo>
                  <a:pt x="125" y="118"/>
                </a:lnTo>
                <a:lnTo>
                  <a:pt x="125" y="128"/>
                </a:lnTo>
                <a:lnTo>
                  <a:pt x="125" y="138"/>
                </a:lnTo>
                <a:lnTo>
                  <a:pt x="125" y="149"/>
                </a:lnTo>
                <a:lnTo>
                  <a:pt x="125" y="159"/>
                </a:lnTo>
                <a:lnTo>
                  <a:pt x="125" y="169"/>
                </a:lnTo>
                <a:lnTo>
                  <a:pt x="125" y="179"/>
                </a:lnTo>
                <a:lnTo>
                  <a:pt x="125" y="189"/>
                </a:lnTo>
                <a:lnTo>
                  <a:pt x="125" y="196"/>
                </a:lnTo>
                <a:lnTo>
                  <a:pt x="125" y="206"/>
                </a:lnTo>
                <a:lnTo>
                  <a:pt x="125" y="214"/>
                </a:lnTo>
                <a:lnTo>
                  <a:pt x="123" y="220"/>
                </a:lnTo>
                <a:lnTo>
                  <a:pt x="123" y="228"/>
                </a:lnTo>
                <a:lnTo>
                  <a:pt x="123" y="234"/>
                </a:lnTo>
                <a:lnTo>
                  <a:pt x="123" y="238"/>
                </a:lnTo>
                <a:lnTo>
                  <a:pt x="123" y="243"/>
                </a:lnTo>
                <a:lnTo>
                  <a:pt x="123" y="247"/>
                </a:lnTo>
                <a:lnTo>
                  <a:pt x="123" y="251"/>
                </a:lnTo>
                <a:lnTo>
                  <a:pt x="123" y="255"/>
                </a:lnTo>
                <a:lnTo>
                  <a:pt x="121" y="259"/>
                </a:lnTo>
                <a:lnTo>
                  <a:pt x="121" y="269"/>
                </a:lnTo>
                <a:lnTo>
                  <a:pt x="117" y="279"/>
                </a:lnTo>
                <a:lnTo>
                  <a:pt x="115" y="287"/>
                </a:lnTo>
                <a:lnTo>
                  <a:pt x="111" y="292"/>
                </a:lnTo>
                <a:lnTo>
                  <a:pt x="105" y="298"/>
                </a:lnTo>
                <a:lnTo>
                  <a:pt x="100" y="302"/>
                </a:lnTo>
                <a:lnTo>
                  <a:pt x="94" y="304"/>
                </a:lnTo>
                <a:lnTo>
                  <a:pt x="88" y="304"/>
                </a:lnTo>
                <a:lnTo>
                  <a:pt x="84" y="304"/>
                </a:lnTo>
                <a:lnTo>
                  <a:pt x="78" y="300"/>
                </a:lnTo>
                <a:lnTo>
                  <a:pt x="74" y="296"/>
                </a:lnTo>
                <a:lnTo>
                  <a:pt x="68" y="292"/>
                </a:lnTo>
                <a:lnTo>
                  <a:pt x="66" y="289"/>
                </a:lnTo>
                <a:lnTo>
                  <a:pt x="62" y="285"/>
                </a:lnTo>
                <a:lnTo>
                  <a:pt x="58" y="283"/>
                </a:lnTo>
                <a:lnTo>
                  <a:pt x="53" y="279"/>
                </a:lnTo>
                <a:lnTo>
                  <a:pt x="49" y="277"/>
                </a:lnTo>
                <a:lnTo>
                  <a:pt x="43" y="273"/>
                </a:lnTo>
                <a:lnTo>
                  <a:pt x="35" y="271"/>
                </a:lnTo>
                <a:lnTo>
                  <a:pt x="27" y="267"/>
                </a:lnTo>
                <a:lnTo>
                  <a:pt x="21" y="263"/>
                </a:lnTo>
                <a:lnTo>
                  <a:pt x="15" y="261"/>
                </a:lnTo>
                <a:lnTo>
                  <a:pt x="9" y="259"/>
                </a:lnTo>
                <a:lnTo>
                  <a:pt x="6" y="255"/>
                </a:lnTo>
                <a:lnTo>
                  <a:pt x="4" y="253"/>
                </a:lnTo>
                <a:lnTo>
                  <a:pt x="0" y="251"/>
                </a:lnTo>
                <a:lnTo>
                  <a:pt x="0" y="249"/>
                </a:lnTo>
                <a:lnTo>
                  <a:pt x="0" y="247"/>
                </a:lnTo>
                <a:lnTo>
                  <a:pt x="0" y="245"/>
                </a:lnTo>
                <a:lnTo>
                  <a:pt x="2" y="243"/>
                </a:lnTo>
                <a:lnTo>
                  <a:pt x="4" y="243"/>
                </a:lnTo>
                <a:lnTo>
                  <a:pt x="9" y="243"/>
                </a:lnTo>
                <a:lnTo>
                  <a:pt x="13" y="243"/>
                </a:lnTo>
                <a:lnTo>
                  <a:pt x="21" y="243"/>
                </a:lnTo>
                <a:lnTo>
                  <a:pt x="29" y="243"/>
                </a:lnTo>
                <a:lnTo>
                  <a:pt x="37" y="245"/>
                </a:lnTo>
                <a:lnTo>
                  <a:pt x="45" y="247"/>
                </a:lnTo>
                <a:lnTo>
                  <a:pt x="53" y="247"/>
                </a:lnTo>
                <a:lnTo>
                  <a:pt x="60" y="247"/>
                </a:lnTo>
                <a:lnTo>
                  <a:pt x="66" y="247"/>
                </a:lnTo>
                <a:lnTo>
                  <a:pt x="70" y="247"/>
                </a:lnTo>
                <a:lnTo>
                  <a:pt x="74" y="247"/>
                </a:lnTo>
                <a:lnTo>
                  <a:pt x="76" y="245"/>
                </a:lnTo>
                <a:lnTo>
                  <a:pt x="78" y="243"/>
                </a:lnTo>
                <a:lnTo>
                  <a:pt x="78" y="241"/>
                </a:lnTo>
                <a:lnTo>
                  <a:pt x="78" y="239"/>
                </a:lnTo>
                <a:lnTo>
                  <a:pt x="80" y="234"/>
                </a:lnTo>
                <a:lnTo>
                  <a:pt x="80" y="228"/>
                </a:lnTo>
                <a:lnTo>
                  <a:pt x="82" y="220"/>
                </a:lnTo>
                <a:lnTo>
                  <a:pt x="82" y="212"/>
                </a:lnTo>
                <a:lnTo>
                  <a:pt x="84" y="200"/>
                </a:lnTo>
                <a:lnTo>
                  <a:pt x="84" y="190"/>
                </a:lnTo>
                <a:lnTo>
                  <a:pt x="86" y="167"/>
                </a:lnTo>
                <a:lnTo>
                  <a:pt x="86" y="143"/>
                </a:lnTo>
                <a:lnTo>
                  <a:pt x="86" y="124"/>
                </a:lnTo>
                <a:lnTo>
                  <a:pt x="86" y="104"/>
                </a:lnTo>
                <a:lnTo>
                  <a:pt x="86" y="94"/>
                </a:lnTo>
                <a:lnTo>
                  <a:pt x="84" y="87"/>
                </a:lnTo>
                <a:lnTo>
                  <a:pt x="84" y="79"/>
                </a:lnTo>
                <a:lnTo>
                  <a:pt x="84" y="73"/>
                </a:lnTo>
                <a:lnTo>
                  <a:pt x="84" y="65"/>
                </a:lnTo>
                <a:lnTo>
                  <a:pt x="84" y="59"/>
                </a:lnTo>
                <a:lnTo>
                  <a:pt x="82" y="53"/>
                </a:lnTo>
                <a:lnTo>
                  <a:pt x="82" y="47"/>
                </a:lnTo>
                <a:lnTo>
                  <a:pt x="80" y="39"/>
                </a:lnTo>
                <a:lnTo>
                  <a:pt x="76" y="32"/>
                </a:lnTo>
                <a:lnTo>
                  <a:pt x="72" y="24"/>
                </a:lnTo>
                <a:lnTo>
                  <a:pt x="68" y="18"/>
                </a:lnTo>
                <a:lnTo>
                  <a:pt x="66" y="16"/>
                </a:lnTo>
                <a:lnTo>
                  <a:pt x="64" y="14"/>
                </a:lnTo>
                <a:lnTo>
                  <a:pt x="64" y="14"/>
                </a:lnTo>
                <a:lnTo>
                  <a:pt x="62" y="12"/>
                </a:lnTo>
                <a:lnTo>
                  <a:pt x="64" y="10"/>
                </a:lnTo>
                <a:lnTo>
                  <a:pt x="64" y="8"/>
                </a:lnTo>
                <a:lnTo>
                  <a:pt x="66" y="6"/>
                </a:lnTo>
                <a:lnTo>
                  <a:pt x="68" y="4"/>
                </a:lnTo>
                <a:lnTo>
                  <a:pt x="68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6" name="Freeform 241"/>
          <p:cNvSpPr>
            <a:spLocks/>
          </p:cNvSpPr>
          <p:nvPr/>
        </p:nvSpPr>
        <p:spPr bwMode="auto">
          <a:xfrm>
            <a:off x="4800109" y="712769"/>
            <a:ext cx="2593908" cy="401740"/>
          </a:xfrm>
          <a:custGeom>
            <a:avLst/>
            <a:gdLst>
              <a:gd name="T0" fmla="*/ 514 w 516"/>
              <a:gd name="T1" fmla="*/ 29 h 58"/>
              <a:gd name="T2" fmla="*/ 508 w 516"/>
              <a:gd name="T3" fmla="*/ 35 h 58"/>
              <a:gd name="T4" fmla="*/ 500 w 516"/>
              <a:gd name="T5" fmla="*/ 37 h 58"/>
              <a:gd name="T6" fmla="*/ 488 w 516"/>
              <a:gd name="T7" fmla="*/ 37 h 58"/>
              <a:gd name="T8" fmla="*/ 475 w 516"/>
              <a:gd name="T9" fmla="*/ 37 h 58"/>
              <a:gd name="T10" fmla="*/ 457 w 516"/>
              <a:gd name="T11" fmla="*/ 37 h 58"/>
              <a:gd name="T12" fmla="*/ 435 w 516"/>
              <a:gd name="T13" fmla="*/ 35 h 58"/>
              <a:gd name="T14" fmla="*/ 416 w 516"/>
              <a:gd name="T15" fmla="*/ 35 h 58"/>
              <a:gd name="T16" fmla="*/ 400 w 516"/>
              <a:gd name="T17" fmla="*/ 35 h 58"/>
              <a:gd name="T18" fmla="*/ 388 w 516"/>
              <a:gd name="T19" fmla="*/ 35 h 58"/>
              <a:gd name="T20" fmla="*/ 379 w 516"/>
              <a:gd name="T21" fmla="*/ 35 h 58"/>
              <a:gd name="T22" fmla="*/ 367 w 516"/>
              <a:gd name="T23" fmla="*/ 35 h 58"/>
              <a:gd name="T24" fmla="*/ 351 w 516"/>
              <a:gd name="T25" fmla="*/ 35 h 58"/>
              <a:gd name="T26" fmla="*/ 334 w 516"/>
              <a:gd name="T27" fmla="*/ 35 h 58"/>
              <a:gd name="T28" fmla="*/ 298 w 516"/>
              <a:gd name="T29" fmla="*/ 37 h 58"/>
              <a:gd name="T30" fmla="*/ 249 w 516"/>
              <a:gd name="T31" fmla="*/ 41 h 58"/>
              <a:gd name="T32" fmla="*/ 198 w 516"/>
              <a:gd name="T33" fmla="*/ 45 h 58"/>
              <a:gd name="T34" fmla="*/ 142 w 516"/>
              <a:gd name="T35" fmla="*/ 49 h 58"/>
              <a:gd name="T36" fmla="*/ 98 w 516"/>
              <a:gd name="T37" fmla="*/ 55 h 58"/>
              <a:gd name="T38" fmla="*/ 75 w 516"/>
              <a:gd name="T39" fmla="*/ 57 h 58"/>
              <a:gd name="T40" fmla="*/ 57 w 516"/>
              <a:gd name="T41" fmla="*/ 58 h 58"/>
              <a:gd name="T42" fmla="*/ 47 w 516"/>
              <a:gd name="T43" fmla="*/ 58 h 58"/>
              <a:gd name="T44" fmla="*/ 40 w 516"/>
              <a:gd name="T45" fmla="*/ 58 h 58"/>
              <a:gd name="T46" fmla="*/ 28 w 516"/>
              <a:gd name="T47" fmla="*/ 55 h 58"/>
              <a:gd name="T48" fmla="*/ 12 w 516"/>
              <a:gd name="T49" fmla="*/ 47 h 58"/>
              <a:gd name="T50" fmla="*/ 2 w 516"/>
              <a:gd name="T51" fmla="*/ 39 h 58"/>
              <a:gd name="T52" fmla="*/ 0 w 516"/>
              <a:gd name="T53" fmla="*/ 35 h 58"/>
              <a:gd name="T54" fmla="*/ 0 w 516"/>
              <a:gd name="T55" fmla="*/ 33 h 58"/>
              <a:gd name="T56" fmla="*/ 4 w 516"/>
              <a:gd name="T57" fmla="*/ 31 h 58"/>
              <a:gd name="T58" fmla="*/ 12 w 516"/>
              <a:gd name="T59" fmla="*/ 31 h 58"/>
              <a:gd name="T60" fmla="*/ 22 w 516"/>
              <a:gd name="T61" fmla="*/ 31 h 58"/>
              <a:gd name="T62" fmla="*/ 38 w 516"/>
              <a:gd name="T63" fmla="*/ 29 h 58"/>
              <a:gd name="T64" fmla="*/ 59 w 516"/>
              <a:gd name="T65" fmla="*/ 29 h 58"/>
              <a:gd name="T66" fmla="*/ 98 w 516"/>
              <a:gd name="T67" fmla="*/ 27 h 58"/>
              <a:gd name="T68" fmla="*/ 155 w 516"/>
              <a:gd name="T69" fmla="*/ 23 h 58"/>
              <a:gd name="T70" fmla="*/ 198 w 516"/>
              <a:gd name="T71" fmla="*/ 21 h 58"/>
              <a:gd name="T72" fmla="*/ 232 w 516"/>
              <a:gd name="T73" fmla="*/ 17 h 58"/>
              <a:gd name="T74" fmla="*/ 269 w 516"/>
              <a:gd name="T75" fmla="*/ 15 h 58"/>
              <a:gd name="T76" fmla="*/ 310 w 516"/>
              <a:gd name="T77" fmla="*/ 9 h 58"/>
              <a:gd name="T78" fmla="*/ 341 w 516"/>
              <a:gd name="T79" fmla="*/ 7 h 58"/>
              <a:gd name="T80" fmla="*/ 363 w 516"/>
              <a:gd name="T81" fmla="*/ 6 h 58"/>
              <a:gd name="T82" fmla="*/ 381 w 516"/>
              <a:gd name="T83" fmla="*/ 4 h 58"/>
              <a:gd name="T84" fmla="*/ 394 w 516"/>
              <a:gd name="T85" fmla="*/ 2 h 58"/>
              <a:gd name="T86" fmla="*/ 408 w 516"/>
              <a:gd name="T87" fmla="*/ 2 h 58"/>
              <a:gd name="T88" fmla="*/ 420 w 516"/>
              <a:gd name="T89" fmla="*/ 0 h 58"/>
              <a:gd name="T90" fmla="*/ 430 w 516"/>
              <a:gd name="T91" fmla="*/ 0 h 58"/>
              <a:gd name="T92" fmla="*/ 435 w 516"/>
              <a:gd name="T93" fmla="*/ 0 h 58"/>
              <a:gd name="T94" fmla="*/ 449 w 516"/>
              <a:gd name="T95" fmla="*/ 0 h 58"/>
              <a:gd name="T96" fmla="*/ 473 w 516"/>
              <a:gd name="T97" fmla="*/ 6 h 58"/>
              <a:gd name="T98" fmla="*/ 492 w 516"/>
              <a:gd name="T99" fmla="*/ 13 h 58"/>
              <a:gd name="T100" fmla="*/ 504 w 516"/>
              <a:gd name="T101" fmla="*/ 17 h 58"/>
              <a:gd name="T102" fmla="*/ 512 w 516"/>
              <a:gd name="T103" fmla="*/ 21 h 58"/>
              <a:gd name="T104" fmla="*/ 516 w 516"/>
              <a:gd name="T105" fmla="*/ 25 h 58"/>
              <a:gd name="T106" fmla="*/ 516 w 516"/>
              <a:gd name="T107" fmla="*/ 25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16" h="58">
                <a:moveTo>
                  <a:pt x="516" y="25"/>
                </a:moveTo>
                <a:lnTo>
                  <a:pt x="514" y="29"/>
                </a:lnTo>
                <a:lnTo>
                  <a:pt x="512" y="33"/>
                </a:lnTo>
                <a:lnTo>
                  <a:pt x="508" y="35"/>
                </a:lnTo>
                <a:lnTo>
                  <a:pt x="504" y="37"/>
                </a:lnTo>
                <a:lnTo>
                  <a:pt x="500" y="37"/>
                </a:lnTo>
                <a:lnTo>
                  <a:pt x="494" y="37"/>
                </a:lnTo>
                <a:lnTo>
                  <a:pt x="488" y="37"/>
                </a:lnTo>
                <a:lnTo>
                  <a:pt x="482" y="37"/>
                </a:lnTo>
                <a:lnTo>
                  <a:pt x="475" y="37"/>
                </a:lnTo>
                <a:lnTo>
                  <a:pt x="467" y="37"/>
                </a:lnTo>
                <a:lnTo>
                  <a:pt x="457" y="37"/>
                </a:lnTo>
                <a:lnTo>
                  <a:pt x="445" y="37"/>
                </a:lnTo>
                <a:lnTo>
                  <a:pt x="435" y="35"/>
                </a:lnTo>
                <a:lnTo>
                  <a:pt x="424" y="35"/>
                </a:lnTo>
                <a:lnTo>
                  <a:pt x="416" y="35"/>
                </a:lnTo>
                <a:lnTo>
                  <a:pt x="406" y="35"/>
                </a:lnTo>
                <a:lnTo>
                  <a:pt x="400" y="35"/>
                </a:lnTo>
                <a:lnTo>
                  <a:pt x="392" y="35"/>
                </a:lnTo>
                <a:lnTo>
                  <a:pt x="388" y="35"/>
                </a:lnTo>
                <a:lnTo>
                  <a:pt x="383" y="35"/>
                </a:lnTo>
                <a:lnTo>
                  <a:pt x="379" y="35"/>
                </a:lnTo>
                <a:lnTo>
                  <a:pt x="373" y="35"/>
                </a:lnTo>
                <a:lnTo>
                  <a:pt x="367" y="35"/>
                </a:lnTo>
                <a:lnTo>
                  <a:pt x="359" y="35"/>
                </a:lnTo>
                <a:lnTo>
                  <a:pt x="351" y="35"/>
                </a:lnTo>
                <a:lnTo>
                  <a:pt x="343" y="35"/>
                </a:lnTo>
                <a:lnTo>
                  <a:pt x="334" y="35"/>
                </a:lnTo>
                <a:lnTo>
                  <a:pt x="322" y="37"/>
                </a:lnTo>
                <a:lnTo>
                  <a:pt x="298" y="37"/>
                </a:lnTo>
                <a:lnTo>
                  <a:pt x="275" y="39"/>
                </a:lnTo>
                <a:lnTo>
                  <a:pt x="249" y="41"/>
                </a:lnTo>
                <a:lnTo>
                  <a:pt x="224" y="43"/>
                </a:lnTo>
                <a:lnTo>
                  <a:pt x="198" y="45"/>
                </a:lnTo>
                <a:lnTo>
                  <a:pt x="171" y="47"/>
                </a:lnTo>
                <a:lnTo>
                  <a:pt x="142" y="49"/>
                </a:lnTo>
                <a:lnTo>
                  <a:pt x="112" y="53"/>
                </a:lnTo>
                <a:lnTo>
                  <a:pt x="98" y="55"/>
                </a:lnTo>
                <a:lnTo>
                  <a:pt x="85" y="57"/>
                </a:lnTo>
                <a:lnTo>
                  <a:pt x="75" y="57"/>
                </a:lnTo>
                <a:lnTo>
                  <a:pt x="65" y="58"/>
                </a:lnTo>
                <a:lnTo>
                  <a:pt x="57" y="58"/>
                </a:lnTo>
                <a:lnTo>
                  <a:pt x="51" y="58"/>
                </a:lnTo>
                <a:lnTo>
                  <a:pt x="47" y="58"/>
                </a:lnTo>
                <a:lnTo>
                  <a:pt x="46" y="58"/>
                </a:lnTo>
                <a:lnTo>
                  <a:pt x="40" y="58"/>
                </a:lnTo>
                <a:lnTo>
                  <a:pt x="34" y="57"/>
                </a:lnTo>
                <a:lnTo>
                  <a:pt x="28" y="55"/>
                </a:lnTo>
                <a:lnTo>
                  <a:pt x="20" y="51"/>
                </a:lnTo>
                <a:lnTo>
                  <a:pt x="12" y="47"/>
                </a:lnTo>
                <a:lnTo>
                  <a:pt x="6" y="43"/>
                </a:lnTo>
                <a:lnTo>
                  <a:pt x="2" y="39"/>
                </a:lnTo>
                <a:lnTo>
                  <a:pt x="0" y="37"/>
                </a:lnTo>
                <a:lnTo>
                  <a:pt x="0" y="35"/>
                </a:lnTo>
                <a:lnTo>
                  <a:pt x="0" y="33"/>
                </a:lnTo>
                <a:lnTo>
                  <a:pt x="0" y="33"/>
                </a:lnTo>
                <a:lnTo>
                  <a:pt x="0" y="33"/>
                </a:lnTo>
                <a:lnTo>
                  <a:pt x="4" y="31"/>
                </a:lnTo>
                <a:lnTo>
                  <a:pt x="8" y="31"/>
                </a:lnTo>
                <a:lnTo>
                  <a:pt x="12" y="31"/>
                </a:lnTo>
                <a:lnTo>
                  <a:pt x="16" y="31"/>
                </a:lnTo>
                <a:lnTo>
                  <a:pt x="22" y="31"/>
                </a:lnTo>
                <a:lnTo>
                  <a:pt x="30" y="29"/>
                </a:lnTo>
                <a:lnTo>
                  <a:pt x="38" y="29"/>
                </a:lnTo>
                <a:lnTo>
                  <a:pt x="47" y="29"/>
                </a:lnTo>
                <a:lnTo>
                  <a:pt x="59" y="29"/>
                </a:lnTo>
                <a:lnTo>
                  <a:pt x="71" y="27"/>
                </a:lnTo>
                <a:lnTo>
                  <a:pt x="98" y="27"/>
                </a:lnTo>
                <a:lnTo>
                  <a:pt x="128" y="25"/>
                </a:lnTo>
                <a:lnTo>
                  <a:pt x="155" y="23"/>
                </a:lnTo>
                <a:lnTo>
                  <a:pt x="185" y="21"/>
                </a:lnTo>
                <a:lnTo>
                  <a:pt x="198" y="21"/>
                </a:lnTo>
                <a:lnTo>
                  <a:pt x="214" y="19"/>
                </a:lnTo>
                <a:lnTo>
                  <a:pt x="232" y="17"/>
                </a:lnTo>
                <a:lnTo>
                  <a:pt x="249" y="17"/>
                </a:lnTo>
                <a:lnTo>
                  <a:pt x="269" y="15"/>
                </a:lnTo>
                <a:lnTo>
                  <a:pt x="288" y="13"/>
                </a:lnTo>
                <a:lnTo>
                  <a:pt x="310" y="9"/>
                </a:lnTo>
                <a:lnTo>
                  <a:pt x="332" y="7"/>
                </a:lnTo>
                <a:lnTo>
                  <a:pt x="341" y="7"/>
                </a:lnTo>
                <a:lnTo>
                  <a:pt x="353" y="6"/>
                </a:lnTo>
                <a:lnTo>
                  <a:pt x="363" y="6"/>
                </a:lnTo>
                <a:lnTo>
                  <a:pt x="371" y="6"/>
                </a:lnTo>
                <a:lnTo>
                  <a:pt x="381" y="4"/>
                </a:lnTo>
                <a:lnTo>
                  <a:pt x="388" y="4"/>
                </a:lnTo>
                <a:lnTo>
                  <a:pt x="394" y="2"/>
                </a:lnTo>
                <a:lnTo>
                  <a:pt x="402" y="2"/>
                </a:lnTo>
                <a:lnTo>
                  <a:pt x="408" y="2"/>
                </a:lnTo>
                <a:lnTo>
                  <a:pt x="414" y="2"/>
                </a:lnTo>
                <a:lnTo>
                  <a:pt x="420" y="0"/>
                </a:lnTo>
                <a:lnTo>
                  <a:pt x="426" y="0"/>
                </a:lnTo>
                <a:lnTo>
                  <a:pt x="430" y="0"/>
                </a:lnTo>
                <a:lnTo>
                  <a:pt x="433" y="0"/>
                </a:lnTo>
                <a:lnTo>
                  <a:pt x="435" y="0"/>
                </a:lnTo>
                <a:lnTo>
                  <a:pt x="439" y="0"/>
                </a:lnTo>
                <a:lnTo>
                  <a:pt x="449" y="0"/>
                </a:lnTo>
                <a:lnTo>
                  <a:pt x="459" y="2"/>
                </a:lnTo>
                <a:lnTo>
                  <a:pt x="473" y="6"/>
                </a:lnTo>
                <a:lnTo>
                  <a:pt x="486" y="9"/>
                </a:lnTo>
                <a:lnTo>
                  <a:pt x="492" y="13"/>
                </a:lnTo>
                <a:lnTo>
                  <a:pt x="500" y="15"/>
                </a:lnTo>
                <a:lnTo>
                  <a:pt x="504" y="17"/>
                </a:lnTo>
                <a:lnTo>
                  <a:pt x="508" y="19"/>
                </a:lnTo>
                <a:lnTo>
                  <a:pt x="512" y="21"/>
                </a:lnTo>
                <a:lnTo>
                  <a:pt x="514" y="23"/>
                </a:lnTo>
                <a:lnTo>
                  <a:pt x="516" y="25"/>
                </a:lnTo>
                <a:lnTo>
                  <a:pt x="516" y="25"/>
                </a:lnTo>
                <a:lnTo>
                  <a:pt x="516" y="2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254"/>
          <p:cNvSpPr>
            <a:spLocks/>
          </p:cNvSpPr>
          <p:nvPr/>
        </p:nvSpPr>
        <p:spPr bwMode="auto">
          <a:xfrm>
            <a:off x="1398834" y="4684689"/>
            <a:ext cx="857909" cy="1399152"/>
          </a:xfrm>
          <a:custGeom>
            <a:avLst/>
            <a:gdLst>
              <a:gd name="T0" fmla="*/ 108 w 171"/>
              <a:gd name="T1" fmla="*/ 133 h 202"/>
              <a:gd name="T2" fmla="*/ 86 w 171"/>
              <a:gd name="T3" fmla="*/ 155 h 202"/>
              <a:gd name="T4" fmla="*/ 71 w 171"/>
              <a:gd name="T5" fmla="*/ 170 h 202"/>
              <a:gd name="T6" fmla="*/ 61 w 171"/>
              <a:gd name="T7" fmla="*/ 182 h 202"/>
              <a:gd name="T8" fmla="*/ 55 w 171"/>
              <a:gd name="T9" fmla="*/ 194 h 202"/>
              <a:gd name="T10" fmla="*/ 45 w 171"/>
              <a:gd name="T11" fmla="*/ 202 h 202"/>
              <a:gd name="T12" fmla="*/ 35 w 171"/>
              <a:gd name="T13" fmla="*/ 202 h 202"/>
              <a:gd name="T14" fmla="*/ 24 w 171"/>
              <a:gd name="T15" fmla="*/ 196 h 202"/>
              <a:gd name="T16" fmla="*/ 12 w 171"/>
              <a:gd name="T17" fmla="*/ 188 h 202"/>
              <a:gd name="T18" fmla="*/ 6 w 171"/>
              <a:gd name="T19" fmla="*/ 182 h 202"/>
              <a:gd name="T20" fmla="*/ 2 w 171"/>
              <a:gd name="T21" fmla="*/ 178 h 202"/>
              <a:gd name="T22" fmla="*/ 0 w 171"/>
              <a:gd name="T23" fmla="*/ 172 h 202"/>
              <a:gd name="T24" fmla="*/ 4 w 171"/>
              <a:gd name="T25" fmla="*/ 164 h 202"/>
              <a:gd name="T26" fmla="*/ 12 w 171"/>
              <a:gd name="T27" fmla="*/ 155 h 202"/>
              <a:gd name="T28" fmla="*/ 20 w 171"/>
              <a:gd name="T29" fmla="*/ 143 h 202"/>
              <a:gd name="T30" fmla="*/ 24 w 171"/>
              <a:gd name="T31" fmla="*/ 133 h 202"/>
              <a:gd name="T32" fmla="*/ 26 w 171"/>
              <a:gd name="T33" fmla="*/ 119 h 202"/>
              <a:gd name="T34" fmla="*/ 28 w 171"/>
              <a:gd name="T35" fmla="*/ 98 h 202"/>
              <a:gd name="T36" fmla="*/ 28 w 171"/>
              <a:gd name="T37" fmla="*/ 68 h 202"/>
              <a:gd name="T38" fmla="*/ 24 w 171"/>
              <a:gd name="T39" fmla="*/ 45 h 202"/>
              <a:gd name="T40" fmla="*/ 22 w 171"/>
              <a:gd name="T41" fmla="*/ 33 h 202"/>
              <a:gd name="T42" fmla="*/ 18 w 171"/>
              <a:gd name="T43" fmla="*/ 25 h 202"/>
              <a:gd name="T44" fmla="*/ 14 w 171"/>
              <a:gd name="T45" fmla="*/ 21 h 202"/>
              <a:gd name="T46" fmla="*/ 8 w 171"/>
              <a:gd name="T47" fmla="*/ 17 h 202"/>
              <a:gd name="T48" fmla="*/ 4 w 171"/>
              <a:gd name="T49" fmla="*/ 11 h 202"/>
              <a:gd name="T50" fmla="*/ 6 w 171"/>
              <a:gd name="T51" fmla="*/ 4 h 202"/>
              <a:gd name="T52" fmla="*/ 8 w 171"/>
              <a:gd name="T53" fmla="*/ 2 h 202"/>
              <a:gd name="T54" fmla="*/ 16 w 171"/>
              <a:gd name="T55" fmla="*/ 0 h 202"/>
              <a:gd name="T56" fmla="*/ 28 w 171"/>
              <a:gd name="T57" fmla="*/ 0 h 202"/>
              <a:gd name="T58" fmla="*/ 41 w 171"/>
              <a:gd name="T59" fmla="*/ 2 h 202"/>
              <a:gd name="T60" fmla="*/ 51 w 171"/>
              <a:gd name="T61" fmla="*/ 4 h 202"/>
              <a:gd name="T62" fmla="*/ 59 w 171"/>
              <a:gd name="T63" fmla="*/ 6 h 202"/>
              <a:gd name="T64" fmla="*/ 65 w 171"/>
              <a:gd name="T65" fmla="*/ 9 h 202"/>
              <a:gd name="T66" fmla="*/ 69 w 171"/>
              <a:gd name="T67" fmla="*/ 15 h 202"/>
              <a:gd name="T68" fmla="*/ 71 w 171"/>
              <a:gd name="T69" fmla="*/ 29 h 202"/>
              <a:gd name="T70" fmla="*/ 69 w 171"/>
              <a:gd name="T71" fmla="*/ 49 h 202"/>
              <a:gd name="T72" fmla="*/ 69 w 171"/>
              <a:gd name="T73" fmla="*/ 74 h 202"/>
              <a:gd name="T74" fmla="*/ 69 w 171"/>
              <a:gd name="T75" fmla="*/ 98 h 202"/>
              <a:gd name="T76" fmla="*/ 69 w 171"/>
              <a:gd name="T77" fmla="*/ 111 h 202"/>
              <a:gd name="T78" fmla="*/ 69 w 171"/>
              <a:gd name="T79" fmla="*/ 119 h 202"/>
              <a:gd name="T80" fmla="*/ 69 w 171"/>
              <a:gd name="T81" fmla="*/ 123 h 202"/>
              <a:gd name="T82" fmla="*/ 67 w 171"/>
              <a:gd name="T83" fmla="*/ 125 h 202"/>
              <a:gd name="T84" fmla="*/ 73 w 171"/>
              <a:gd name="T85" fmla="*/ 121 h 202"/>
              <a:gd name="T86" fmla="*/ 84 w 171"/>
              <a:gd name="T87" fmla="*/ 111 h 202"/>
              <a:gd name="T88" fmla="*/ 104 w 171"/>
              <a:gd name="T89" fmla="*/ 100 h 202"/>
              <a:gd name="T90" fmla="*/ 126 w 171"/>
              <a:gd name="T91" fmla="*/ 82 h 202"/>
              <a:gd name="T92" fmla="*/ 145 w 171"/>
              <a:gd name="T93" fmla="*/ 68 h 202"/>
              <a:gd name="T94" fmla="*/ 159 w 171"/>
              <a:gd name="T95" fmla="*/ 62 h 202"/>
              <a:gd name="T96" fmla="*/ 167 w 171"/>
              <a:gd name="T97" fmla="*/ 60 h 202"/>
              <a:gd name="T98" fmla="*/ 171 w 171"/>
              <a:gd name="T99" fmla="*/ 64 h 202"/>
              <a:gd name="T100" fmla="*/ 167 w 171"/>
              <a:gd name="T101" fmla="*/ 74 h 202"/>
              <a:gd name="T102" fmla="*/ 163 w 171"/>
              <a:gd name="T103" fmla="*/ 80 h 202"/>
              <a:gd name="T104" fmla="*/ 155 w 171"/>
              <a:gd name="T105" fmla="*/ 88 h 202"/>
              <a:gd name="T106" fmla="*/ 145 w 171"/>
              <a:gd name="T107" fmla="*/ 98 h 202"/>
              <a:gd name="T108" fmla="*/ 135 w 171"/>
              <a:gd name="T109" fmla="*/ 109 h 202"/>
              <a:gd name="T110" fmla="*/ 122 w 171"/>
              <a:gd name="T111" fmla="*/ 121 h 2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1" h="202">
                <a:moveTo>
                  <a:pt x="122" y="121"/>
                </a:moveTo>
                <a:lnTo>
                  <a:pt x="108" y="133"/>
                </a:lnTo>
                <a:lnTo>
                  <a:pt x="96" y="145"/>
                </a:lnTo>
                <a:lnTo>
                  <a:pt x="86" y="155"/>
                </a:lnTo>
                <a:lnTo>
                  <a:pt x="78" y="164"/>
                </a:lnTo>
                <a:lnTo>
                  <a:pt x="71" y="170"/>
                </a:lnTo>
                <a:lnTo>
                  <a:pt x="65" y="178"/>
                </a:lnTo>
                <a:lnTo>
                  <a:pt x="61" y="182"/>
                </a:lnTo>
                <a:lnTo>
                  <a:pt x="59" y="188"/>
                </a:lnTo>
                <a:lnTo>
                  <a:pt x="55" y="194"/>
                </a:lnTo>
                <a:lnTo>
                  <a:pt x="51" y="198"/>
                </a:lnTo>
                <a:lnTo>
                  <a:pt x="45" y="202"/>
                </a:lnTo>
                <a:lnTo>
                  <a:pt x="41" y="202"/>
                </a:lnTo>
                <a:lnTo>
                  <a:pt x="35" y="202"/>
                </a:lnTo>
                <a:lnTo>
                  <a:pt x="29" y="200"/>
                </a:lnTo>
                <a:lnTo>
                  <a:pt x="24" y="196"/>
                </a:lnTo>
                <a:lnTo>
                  <a:pt x="16" y="190"/>
                </a:lnTo>
                <a:lnTo>
                  <a:pt x="12" y="188"/>
                </a:lnTo>
                <a:lnTo>
                  <a:pt x="10" y="184"/>
                </a:lnTo>
                <a:lnTo>
                  <a:pt x="6" y="182"/>
                </a:lnTo>
                <a:lnTo>
                  <a:pt x="4" y="180"/>
                </a:lnTo>
                <a:lnTo>
                  <a:pt x="2" y="178"/>
                </a:lnTo>
                <a:lnTo>
                  <a:pt x="2" y="176"/>
                </a:lnTo>
                <a:lnTo>
                  <a:pt x="0" y="172"/>
                </a:lnTo>
                <a:lnTo>
                  <a:pt x="2" y="168"/>
                </a:lnTo>
                <a:lnTo>
                  <a:pt x="4" y="164"/>
                </a:lnTo>
                <a:lnTo>
                  <a:pt x="8" y="160"/>
                </a:lnTo>
                <a:lnTo>
                  <a:pt x="12" y="155"/>
                </a:lnTo>
                <a:lnTo>
                  <a:pt x="16" y="147"/>
                </a:lnTo>
                <a:lnTo>
                  <a:pt x="20" y="143"/>
                </a:lnTo>
                <a:lnTo>
                  <a:pt x="22" y="137"/>
                </a:lnTo>
                <a:lnTo>
                  <a:pt x="24" y="133"/>
                </a:lnTo>
                <a:lnTo>
                  <a:pt x="26" y="127"/>
                </a:lnTo>
                <a:lnTo>
                  <a:pt x="26" y="119"/>
                </a:lnTo>
                <a:lnTo>
                  <a:pt x="28" y="113"/>
                </a:lnTo>
                <a:lnTo>
                  <a:pt x="28" y="98"/>
                </a:lnTo>
                <a:lnTo>
                  <a:pt x="28" y="84"/>
                </a:lnTo>
                <a:lnTo>
                  <a:pt x="28" y="68"/>
                </a:lnTo>
                <a:lnTo>
                  <a:pt x="26" y="53"/>
                </a:lnTo>
                <a:lnTo>
                  <a:pt x="24" y="45"/>
                </a:lnTo>
                <a:lnTo>
                  <a:pt x="24" y="39"/>
                </a:lnTo>
                <a:lnTo>
                  <a:pt x="22" y="33"/>
                </a:lnTo>
                <a:lnTo>
                  <a:pt x="20" y="29"/>
                </a:lnTo>
                <a:lnTo>
                  <a:pt x="18" y="25"/>
                </a:lnTo>
                <a:lnTo>
                  <a:pt x="16" y="23"/>
                </a:lnTo>
                <a:lnTo>
                  <a:pt x="14" y="21"/>
                </a:lnTo>
                <a:lnTo>
                  <a:pt x="12" y="19"/>
                </a:lnTo>
                <a:lnTo>
                  <a:pt x="8" y="17"/>
                </a:lnTo>
                <a:lnTo>
                  <a:pt x="4" y="15"/>
                </a:lnTo>
                <a:lnTo>
                  <a:pt x="4" y="11"/>
                </a:lnTo>
                <a:lnTo>
                  <a:pt x="4" y="6"/>
                </a:lnTo>
                <a:lnTo>
                  <a:pt x="6" y="4"/>
                </a:lnTo>
                <a:lnTo>
                  <a:pt x="6" y="2"/>
                </a:lnTo>
                <a:lnTo>
                  <a:pt x="8" y="2"/>
                </a:lnTo>
                <a:lnTo>
                  <a:pt x="12" y="0"/>
                </a:lnTo>
                <a:lnTo>
                  <a:pt x="16" y="0"/>
                </a:lnTo>
                <a:lnTo>
                  <a:pt x="22" y="0"/>
                </a:lnTo>
                <a:lnTo>
                  <a:pt x="28" y="0"/>
                </a:lnTo>
                <a:lnTo>
                  <a:pt x="33" y="0"/>
                </a:lnTo>
                <a:lnTo>
                  <a:pt x="41" y="2"/>
                </a:lnTo>
                <a:lnTo>
                  <a:pt x="45" y="2"/>
                </a:lnTo>
                <a:lnTo>
                  <a:pt x="51" y="4"/>
                </a:lnTo>
                <a:lnTo>
                  <a:pt x="55" y="6"/>
                </a:lnTo>
                <a:lnTo>
                  <a:pt x="59" y="6"/>
                </a:lnTo>
                <a:lnTo>
                  <a:pt x="63" y="8"/>
                </a:lnTo>
                <a:lnTo>
                  <a:pt x="65" y="9"/>
                </a:lnTo>
                <a:lnTo>
                  <a:pt x="69" y="11"/>
                </a:lnTo>
                <a:lnTo>
                  <a:pt x="69" y="15"/>
                </a:lnTo>
                <a:lnTo>
                  <a:pt x="71" y="21"/>
                </a:lnTo>
                <a:lnTo>
                  <a:pt x="71" y="29"/>
                </a:lnTo>
                <a:lnTo>
                  <a:pt x="71" y="37"/>
                </a:lnTo>
                <a:lnTo>
                  <a:pt x="69" y="49"/>
                </a:lnTo>
                <a:lnTo>
                  <a:pt x="69" y="60"/>
                </a:lnTo>
                <a:lnTo>
                  <a:pt x="69" y="74"/>
                </a:lnTo>
                <a:lnTo>
                  <a:pt x="69" y="90"/>
                </a:lnTo>
                <a:lnTo>
                  <a:pt x="69" y="98"/>
                </a:lnTo>
                <a:lnTo>
                  <a:pt x="69" y="106"/>
                </a:lnTo>
                <a:lnTo>
                  <a:pt x="69" y="111"/>
                </a:lnTo>
                <a:lnTo>
                  <a:pt x="69" y="115"/>
                </a:lnTo>
                <a:lnTo>
                  <a:pt x="69" y="119"/>
                </a:lnTo>
                <a:lnTo>
                  <a:pt x="69" y="123"/>
                </a:lnTo>
                <a:lnTo>
                  <a:pt x="69" y="123"/>
                </a:lnTo>
                <a:lnTo>
                  <a:pt x="69" y="125"/>
                </a:lnTo>
                <a:lnTo>
                  <a:pt x="67" y="125"/>
                </a:lnTo>
                <a:lnTo>
                  <a:pt x="69" y="123"/>
                </a:lnTo>
                <a:lnTo>
                  <a:pt x="73" y="121"/>
                </a:lnTo>
                <a:lnTo>
                  <a:pt x="78" y="117"/>
                </a:lnTo>
                <a:lnTo>
                  <a:pt x="84" y="111"/>
                </a:lnTo>
                <a:lnTo>
                  <a:pt x="92" y="106"/>
                </a:lnTo>
                <a:lnTo>
                  <a:pt x="104" y="100"/>
                </a:lnTo>
                <a:lnTo>
                  <a:pt x="116" y="90"/>
                </a:lnTo>
                <a:lnTo>
                  <a:pt x="126" y="82"/>
                </a:lnTo>
                <a:lnTo>
                  <a:pt x="135" y="74"/>
                </a:lnTo>
                <a:lnTo>
                  <a:pt x="145" y="68"/>
                </a:lnTo>
                <a:lnTo>
                  <a:pt x="151" y="64"/>
                </a:lnTo>
                <a:lnTo>
                  <a:pt x="159" y="62"/>
                </a:lnTo>
                <a:lnTo>
                  <a:pt x="163" y="60"/>
                </a:lnTo>
                <a:lnTo>
                  <a:pt x="167" y="60"/>
                </a:lnTo>
                <a:lnTo>
                  <a:pt x="171" y="62"/>
                </a:lnTo>
                <a:lnTo>
                  <a:pt x="171" y="64"/>
                </a:lnTo>
                <a:lnTo>
                  <a:pt x="171" y="68"/>
                </a:lnTo>
                <a:lnTo>
                  <a:pt x="167" y="74"/>
                </a:lnTo>
                <a:lnTo>
                  <a:pt x="165" y="76"/>
                </a:lnTo>
                <a:lnTo>
                  <a:pt x="163" y="80"/>
                </a:lnTo>
                <a:lnTo>
                  <a:pt x="159" y="84"/>
                </a:lnTo>
                <a:lnTo>
                  <a:pt x="155" y="88"/>
                </a:lnTo>
                <a:lnTo>
                  <a:pt x="151" y="94"/>
                </a:lnTo>
                <a:lnTo>
                  <a:pt x="145" y="98"/>
                </a:lnTo>
                <a:lnTo>
                  <a:pt x="141" y="104"/>
                </a:lnTo>
                <a:lnTo>
                  <a:pt x="135" y="109"/>
                </a:lnTo>
                <a:lnTo>
                  <a:pt x="127" y="115"/>
                </a:lnTo>
                <a:lnTo>
                  <a:pt x="122" y="121"/>
                </a:lnTo>
                <a:lnTo>
                  <a:pt x="122" y="1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255"/>
          <p:cNvSpPr>
            <a:spLocks/>
          </p:cNvSpPr>
          <p:nvPr/>
        </p:nvSpPr>
        <p:spPr bwMode="auto">
          <a:xfrm>
            <a:off x="2085158" y="4379923"/>
            <a:ext cx="494561" cy="457152"/>
          </a:xfrm>
          <a:custGeom>
            <a:avLst/>
            <a:gdLst>
              <a:gd name="T0" fmla="*/ 20 w 98"/>
              <a:gd name="T1" fmla="*/ 0 h 64"/>
              <a:gd name="T2" fmla="*/ 32 w 98"/>
              <a:gd name="T3" fmla="*/ 1 h 64"/>
              <a:gd name="T4" fmla="*/ 43 w 98"/>
              <a:gd name="T5" fmla="*/ 3 h 64"/>
              <a:gd name="T6" fmla="*/ 57 w 98"/>
              <a:gd name="T7" fmla="*/ 7 h 64"/>
              <a:gd name="T8" fmla="*/ 73 w 98"/>
              <a:gd name="T9" fmla="*/ 13 h 64"/>
              <a:gd name="T10" fmla="*/ 79 w 98"/>
              <a:gd name="T11" fmla="*/ 17 h 64"/>
              <a:gd name="T12" fmla="*/ 83 w 98"/>
              <a:gd name="T13" fmla="*/ 19 h 64"/>
              <a:gd name="T14" fmla="*/ 88 w 98"/>
              <a:gd name="T15" fmla="*/ 23 h 64"/>
              <a:gd name="T16" fmla="*/ 92 w 98"/>
              <a:gd name="T17" fmla="*/ 27 h 64"/>
              <a:gd name="T18" fmla="*/ 94 w 98"/>
              <a:gd name="T19" fmla="*/ 31 h 64"/>
              <a:gd name="T20" fmla="*/ 96 w 98"/>
              <a:gd name="T21" fmla="*/ 35 h 64"/>
              <a:gd name="T22" fmla="*/ 98 w 98"/>
              <a:gd name="T23" fmla="*/ 39 h 64"/>
              <a:gd name="T24" fmla="*/ 98 w 98"/>
              <a:gd name="T25" fmla="*/ 43 h 64"/>
              <a:gd name="T26" fmla="*/ 98 w 98"/>
              <a:gd name="T27" fmla="*/ 51 h 64"/>
              <a:gd name="T28" fmla="*/ 96 w 98"/>
              <a:gd name="T29" fmla="*/ 56 h 64"/>
              <a:gd name="T30" fmla="*/ 94 w 98"/>
              <a:gd name="T31" fmla="*/ 60 h 64"/>
              <a:gd name="T32" fmla="*/ 92 w 98"/>
              <a:gd name="T33" fmla="*/ 62 h 64"/>
              <a:gd name="T34" fmla="*/ 90 w 98"/>
              <a:gd name="T35" fmla="*/ 62 h 64"/>
              <a:gd name="T36" fmla="*/ 88 w 98"/>
              <a:gd name="T37" fmla="*/ 64 h 64"/>
              <a:gd name="T38" fmla="*/ 85 w 98"/>
              <a:gd name="T39" fmla="*/ 64 h 64"/>
              <a:gd name="T40" fmla="*/ 81 w 98"/>
              <a:gd name="T41" fmla="*/ 64 h 64"/>
              <a:gd name="T42" fmla="*/ 77 w 98"/>
              <a:gd name="T43" fmla="*/ 64 h 64"/>
              <a:gd name="T44" fmla="*/ 73 w 98"/>
              <a:gd name="T45" fmla="*/ 62 h 64"/>
              <a:gd name="T46" fmla="*/ 67 w 98"/>
              <a:gd name="T47" fmla="*/ 60 h 64"/>
              <a:gd name="T48" fmla="*/ 61 w 98"/>
              <a:gd name="T49" fmla="*/ 58 h 64"/>
              <a:gd name="T50" fmla="*/ 55 w 98"/>
              <a:gd name="T51" fmla="*/ 54 h 64"/>
              <a:gd name="T52" fmla="*/ 49 w 98"/>
              <a:gd name="T53" fmla="*/ 51 h 64"/>
              <a:gd name="T54" fmla="*/ 37 w 98"/>
              <a:gd name="T55" fmla="*/ 43 h 64"/>
              <a:gd name="T56" fmla="*/ 32 w 98"/>
              <a:gd name="T57" fmla="*/ 39 h 64"/>
              <a:gd name="T58" fmla="*/ 26 w 98"/>
              <a:gd name="T59" fmla="*/ 35 h 64"/>
              <a:gd name="T60" fmla="*/ 22 w 98"/>
              <a:gd name="T61" fmla="*/ 31 h 64"/>
              <a:gd name="T62" fmla="*/ 18 w 98"/>
              <a:gd name="T63" fmla="*/ 27 h 64"/>
              <a:gd name="T64" fmla="*/ 14 w 98"/>
              <a:gd name="T65" fmla="*/ 25 h 64"/>
              <a:gd name="T66" fmla="*/ 12 w 98"/>
              <a:gd name="T67" fmla="*/ 21 h 64"/>
              <a:gd name="T68" fmla="*/ 6 w 98"/>
              <a:gd name="T69" fmla="*/ 15 h 64"/>
              <a:gd name="T70" fmla="*/ 4 w 98"/>
              <a:gd name="T71" fmla="*/ 13 h 64"/>
              <a:gd name="T72" fmla="*/ 2 w 98"/>
              <a:gd name="T73" fmla="*/ 11 h 64"/>
              <a:gd name="T74" fmla="*/ 0 w 98"/>
              <a:gd name="T75" fmla="*/ 9 h 64"/>
              <a:gd name="T76" fmla="*/ 0 w 98"/>
              <a:gd name="T77" fmla="*/ 7 h 64"/>
              <a:gd name="T78" fmla="*/ 0 w 98"/>
              <a:gd name="T79" fmla="*/ 5 h 64"/>
              <a:gd name="T80" fmla="*/ 0 w 98"/>
              <a:gd name="T81" fmla="*/ 3 h 64"/>
              <a:gd name="T82" fmla="*/ 0 w 98"/>
              <a:gd name="T83" fmla="*/ 1 h 64"/>
              <a:gd name="T84" fmla="*/ 2 w 98"/>
              <a:gd name="T85" fmla="*/ 1 h 64"/>
              <a:gd name="T86" fmla="*/ 2 w 98"/>
              <a:gd name="T87" fmla="*/ 0 h 64"/>
              <a:gd name="T88" fmla="*/ 4 w 98"/>
              <a:gd name="T89" fmla="*/ 0 h 64"/>
              <a:gd name="T90" fmla="*/ 8 w 98"/>
              <a:gd name="T91" fmla="*/ 0 h 64"/>
              <a:gd name="T92" fmla="*/ 12 w 98"/>
              <a:gd name="T93" fmla="*/ 0 h 64"/>
              <a:gd name="T94" fmla="*/ 16 w 98"/>
              <a:gd name="T95" fmla="*/ 0 h 64"/>
              <a:gd name="T96" fmla="*/ 20 w 98"/>
              <a:gd name="T97" fmla="*/ 0 h 64"/>
              <a:gd name="T98" fmla="*/ 20 w 98"/>
              <a:gd name="T9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8" h="64">
                <a:moveTo>
                  <a:pt x="20" y="0"/>
                </a:moveTo>
                <a:lnTo>
                  <a:pt x="32" y="1"/>
                </a:lnTo>
                <a:lnTo>
                  <a:pt x="43" y="3"/>
                </a:lnTo>
                <a:lnTo>
                  <a:pt x="57" y="7"/>
                </a:lnTo>
                <a:lnTo>
                  <a:pt x="73" y="13"/>
                </a:lnTo>
                <a:lnTo>
                  <a:pt x="79" y="17"/>
                </a:lnTo>
                <a:lnTo>
                  <a:pt x="83" y="19"/>
                </a:lnTo>
                <a:lnTo>
                  <a:pt x="88" y="23"/>
                </a:lnTo>
                <a:lnTo>
                  <a:pt x="92" y="27"/>
                </a:lnTo>
                <a:lnTo>
                  <a:pt x="94" y="31"/>
                </a:lnTo>
                <a:lnTo>
                  <a:pt x="96" y="35"/>
                </a:lnTo>
                <a:lnTo>
                  <a:pt x="98" y="39"/>
                </a:lnTo>
                <a:lnTo>
                  <a:pt x="98" y="43"/>
                </a:lnTo>
                <a:lnTo>
                  <a:pt x="98" y="51"/>
                </a:lnTo>
                <a:lnTo>
                  <a:pt x="96" y="56"/>
                </a:lnTo>
                <a:lnTo>
                  <a:pt x="94" y="60"/>
                </a:lnTo>
                <a:lnTo>
                  <a:pt x="92" y="62"/>
                </a:lnTo>
                <a:lnTo>
                  <a:pt x="90" y="62"/>
                </a:lnTo>
                <a:lnTo>
                  <a:pt x="88" y="64"/>
                </a:lnTo>
                <a:lnTo>
                  <a:pt x="85" y="64"/>
                </a:lnTo>
                <a:lnTo>
                  <a:pt x="81" y="64"/>
                </a:lnTo>
                <a:lnTo>
                  <a:pt x="77" y="64"/>
                </a:lnTo>
                <a:lnTo>
                  <a:pt x="73" y="62"/>
                </a:lnTo>
                <a:lnTo>
                  <a:pt x="67" y="60"/>
                </a:lnTo>
                <a:lnTo>
                  <a:pt x="61" y="58"/>
                </a:lnTo>
                <a:lnTo>
                  <a:pt x="55" y="54"/>
                </a:lnTo>
                <a:lnTo>
                  <a:pt x="49" y="51"/>
                </a:lnTo>
                <a:lnTo>
                  <a:pt x="37" y="43"/>
                </a:lnTo>
                <a:lnTo>
                  <a:pt x="32" y="39"/>
                </a:lnTo>
                <a:lnTo>
                  <a:pt x="26" y="35"/>
                </a:lnTo>
                <a:lnTo>
                  <a:pt x="22" y="31"/>
                </a:lnTo>
                <a:lnTo>
                  <a:pt x="18" y="27"/>
                </a:lnTo>
                <a:lnTo>
                  <a:pt x="14" y="25"/>
                </a:lnTo>
                <a:lnTo>
                  <a:pt x="12" y="21"/>
                </a:lnTo>
                <a:lnTo>
                  <a:pt x="6" y="15"/>
                </a:lnTo>
                <a:lnTo>
                  <a:pt x="4" y="13"/>
                </a:lnTo>
                <a:lnTo>
                  <a:pt x="2" y="11"/>
                </a:lnTo>
                <a:lnTo>
                  <a:pt x="0" y="9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Freeform 256"/>
          <p:cNvSpPr>
            <a:spLocks/>
          </p:cNvSpPr>
          <p:nvPr/>
        </p:nvSpPr>
        <p:spPr bwMode="auto">
          <a:xfrm>
            <a:off x="2024600" y="4227537"/>
            <a:ext cx="1332279" cy="1967118"/>
          </a:xfrm>
          <a:custGeom>
            <a:avLst/>
            <a:gdLst>
              <a:gd name="T0" fmla="*/ 97 w 262"/>
              <a:gd name="T1" fmla="*/ 253 h 284"/>
              <a:gd name="T2" fmla="*/ 58 w 262"/>
              <a:gd name="T3" fmla="*/ 271 h 284"/>
              <a:gd name="T4" fmla="*/ 31 w 262"/>
              <a:gd name="T5" fmla="*/ 280 h 284"/>
              <a:gd name="T6" fmla="*/ 17 w 262"/>
              <a:gd name="T7" fmla="*/ 282 h 284"/>
              <a:gd name="T8" fmla="*/ 7 w 262"/>
              <a:gd name="T9" fmla="*/ 284 h 284"/>
              <a:gd name="T10" fmla="*/ 1 w 262"/>
              <a:gd name="T11" fmla="*/ 282 h 284"/>
              <a:gd name="T12" fmla="*/ 0 w 262"/>
              <a:gd name="T13" fmla="*/ 278 h 284"/>
              <a:gd name="T14" fmla="*/ 3 w 262"/>
              <a:gd name="T15" fmla="*/ 275 h 284"/>
              <a:gd name="T16" fmla="*/ 11 w 262"/>
              <a:gd name="T17" fmla="*/ 269 h 284"/>
              <a:gd name="T18" fmla="*/ 21 w 262"/>
              <a:gd name="T19" fmla="*/ 263 h 284"/>
              <a:gd name="T20" fmla="*/ 45 w 262"/>
              <a:gd name="T21" fmla="*/ 253 h 284"/>
              <a:gd name="T22" fmla="*/ 76 w 262"/>
              <a:gd name="T23" fmla="*/ 235 h 284"/>
              <a:gd name="T24" fmla="*/ 111 w 262"/>
              <a:gd name="T25" fmla="*/ 212 h 284"/>
              <a:gd name="T26" fmla="*/ 143 w 262"/>
              <a:gd name="T27" fmla="*/ 184 h 284"/>
              <a:gd name="T28" fmla="*/ 166 w 262"/>
              <a:gd name="T29" fmla="*/ 153 h 284"/>
              <a:gd name="T30" fmla="*/ 180 w 262"/>
              <a:gd name="T31" fmla="*/ 127 h 284"/>
              <a:gd name="T32" fmla="*/ 188 w 262"/>
              <a:gd name="T33" fmla="*/ 112 h 284"/>
              <a:gd name="T34" fmla="*/ 195 w 262"/>
              <a:gd name="T35" fmla="*/ 88 h 284"/>
              <a:gd name="T36" fmla="*/ 201 w 262"/>
              <a:gd name="T37" fmla="*/ 61 h 284"/>
              <a:gd name="T38" fmla="*/ 205 w 262"/>
              <a:gd name="T39" fmla="*/ 37 h 284"/>
              <a:gd name="T40" fmla="*/ 201 w 262"/>
              <a:gd name="T41" fmla="*/ 22 h 284"/>
              <a:gd name="T42" fmla="*/ 197 w 262"/>
              <a:gd name="T43" fmla="*/ 14 h 284"/>
              <a:gd name="T44" fmla="*/ 197 w 262"/>
              <a:gd name="T45" fmla="*/ 10 h 284"/>
              <a:gd name="T46" fmla="*/ 199 w 262"/>
              <a:gd name="T47" fmla="*/ 6 h 284"/>
              <a:gd name="T48" fmla="*/ 203 w 262"/>
              <a:gd name="T49" fmla="*/ 2 h 284"/>
              <a:gd name="T50" fmla="*/ 211 w 262"/>
              <a:gd name="T51" fmla="*/ 0 h 284"/>
              <a:gd name="T52" fmla="*/ 229 w 262"/>
              <a:gd name="T53" fmla="*/ 4 h 284"/>
              <a:gd name="T54" fmla="*/ 244 w 262"/>
              <a:gd name="T55" fmla="*/ 10 h 284"/>
              <a:gd name="T56" fmla="*/ 254 w 262"/>
              <a:gd name="T57" fmla="*/ 16 h 284"/>
              <a:gd name="T58" fmla="*/ 258 w 262"/>
              <a:gd name="T59" fmla="*/ 20 h 284"/>
              <a:gd name="T60" fmla="*/ 262 w 262"/>
              <a:gd name="T61" fmla="*/ 22 h 284"/>
              <a:gd name="T62" fmla="*/ 260 w 262"/>
              <a:gd name="T63" fmla="*/ 27 h 284"/>
              <a:gd name="T64" fmla="*/ 260 w 262"/>
              <a:gd name="T65" fmla="*/ 33 h 284"/>
              <a:gd name="T66" fmla="*/ 258 w 262"/>
              <a:gd name="T67" fmla="*/ 41 h 284"/>
              <a:gd name="T68" fmla="*/ 258 w 262"/>
              <a:gd name="T69" fmla="*/ 51 h 284"/>
              <a:gd name="T70" fmla="*/ 252 w 262"/>
              <a:gd name="T71" fmla="*/ 69 h 284"/>
              <a:gd name="T72" fmla="*/ 248 w 262"/>
              <a:gd name="T73" fmla="*/ 84 h 284"/>
              <a:gd name="T74" fmla="*/ 240 w 262"/>
              <a:gd name="T75" fmla="*/ 102 h 284"/>
              <a:gd name="T76" fmla="*/ 229 w 262"/>
              <a:gd name="T77" fmla="*/ 131 h 284"/>
              <a:gd name="T78" fmla="*/ 213 w 262"/>
              <a:gd name="T79" fmla="*/ 159 h 284"/>
              <a:gd name="T80" fmla="*/ 199 w 262"/>
              <a:gd name="T81" fmla="*/ 176 h 284"/>
              <a:gd name="T82" fmla="*/ 176 w 262"/>
              <a:gd name="T83" fmla="*/ 202 h 284"/>
              <a:gd name="T84" fmla="*/ 139 w 262"/>
              <a:gd name="T85" fmla="*/ 231 h 284"/>
              <a:gd name="T86" fmla="*/ 119 w 262"/>
              <a:gd name="T87" fmla="*/ 243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62" h="284">
                <a:moveTo>
                  <a:pt x="119" y="243"/>
                </a:moveTo>
                <a:lnTo>
                  <a:pt x="97" y="253"/>
                </a:lnTo>
                <a:lnTo>
                  <a:pt x="78" y="263"/>
                </a:lnTo>
                <a:lnTo>
                  <a:pt x="58" y="271"/>
                </a:lnTo>
                <a:lnTo>
                  <a:pt x="41" y="276"/>
                </a:lnTo>
                <a:lnTo>
                  <a:pt x="31" y="280"/>
                </a:lnTo>
                <a:lnTo>
                  <a:pt x="23" y="282"/>
                </a:lnTo>
                <a:lnTo>
                  <a:pt x="17" y="282"/>
                </a:lnTo>
                <a:lnTo>
                  <a:pt x="11" y="284"/>
                </a:lnTo>
                <a:lnTo>
                  <a:pt x="7" y="284"/>
                </a:lnTo>
                <a:lnTo>
                  <a:pt x="3" y="282"/>
                </a:lnTo>
                <a:lnTo>
                  <a:pt x="1" y="282"/>
                </a:lnTo>
                <a:lnTo>
                  <a:pt x="0" y="280"/>
                </a:lnTo>
                <a:lnTo>
                  <a:pt x="0" y="278"/>
                </a:lnTo>
                <a:lnTo>
                  <a:pt x="1" y="276"/>
                </a:lnTo>
                <a:lnTo>
                  <a:pt x="3" y="275"/>
                </a:lnTo>
                <a:lnTo>
                  <a:pt x="5" y="273"/>
                </a:lnTo>
                <a:lnTo>
                  <a:pt x="11" y="269"/>
                </a:lnTo>
                <a:lnTo>
                  <a:pt x="15" y="267"/>
                </a:lnTo>
                <a:lnTo>
                  <a:pt x="21" y="263"/>
                </a:lnTo>
                <a:lnTo>
                  <a:pt x="29" y="261"/>
                </a:lnTo>
                <a:lnTo>
                  <a:pt x="45" y="253"/>
                </a:lnTo>
                <a:lnTo>
                  <a:pt x="60" y="245"/>
                </a:lnTo>
                <a:lnTo>
                  <a:pt x="76" y="235"/>
                </a:lnTo>
                <a:lnTo>
                  <a:pt x="94" y="224"/>
                </a:lnTo>
                <a:lnTo>
                  <a:pt x="111" y="212"/>
                </a:lnTo>
                <a:lnTo>
                  <a:pt x="127" y="198"/>
                </a:lnTo>
                <a:lnTo>
                  <a:pt x="143" y="184"/>
                </a:lnTo>
                <a:lnTo>
                  <a:pt x="154" y="169"/>
                </a:lnTo>
                <a:lnTo>
                  <a:pt x="166" y="153"/>
                </a:lnTo>
                <a:lnTo>
                  <a:pt x="176" y="137"/>
                </a:lnTo>
                <a:lnTo>
                  <a:pt x="180" y="127"/>
                </a:lnTo>
                <a:lnTo>
                  <a:pt x="184" y="120"/>
                </a:lnTo>
                <a:lnTo>
                  <a:pt x="188" y="112"/>
                </a:lnTo>
                <a:lnTo>
                  <a:pt x="190" y="104"/>
                </a:lnTo>
                <a:lnTo>
                  <a:pt x="195" y="88"/>
                </a:lnTo>
                <a:lnTo>
                  <a:pt x="199" y="75"/>
                </a:lnTo>
                <a:lnTo>
                  <a:pt x="201" y="61"/>
                </a:lnTo>
                <a:lnTo>
                  <a:pt x="203" y="49"/>
                </a:lnTo>
                <a:lnTo>
                  <a:pt x="205" y="37"/>
                </a:lnTo>
                <a:lnTo>
                  <a:pt x="203" y="29"/>
                </a:lnTo>
                <a:lnTo>
                  <a:pt x="201" y="22"/>
                </a:lnTo>
                <a:lnTo>
                  <a:pt x="199" y="16"/>
                </a:lnTo>
                <a:lnTo>
                  <a:pt x="197" y="14"/>
                </a:lnTo>
                <a:lnTo>
                  <a:pt x="197" y="12"/>
                </a:lnTo>
                <a:lnTo>
                  <a:pt x="197" y="10"/>
                </a:lnTo>
                <a:lnTo>
                  <a:pt x="197" y="8"/>
                </a:lnTo>
                <a:lnTo>
                  <a:pt x="199" y="6"/>
                </a:lnTo>
                <a:lnTo>
                  <a:pt x="201" y="4"/>
                </a:lnTo>
                <a:lnTo>
                  <a:pt x="203" y="2"/>
                </a:lnTo>
                <a:lnTo>
                  <a:pt x="205" y="0"/>
                </a:lnTo>
                <a:lnTo>
                  <a:pt x="211" y="0"/>
                </a:lnTo>
                <a:lnTo>
                  <a:pt x="219" y="0"/>
                </a:lnTo>
                <a:lnTo>
                  <a:pt x="229" y="4"/>
                </a:lnTo>
                <a:lnTo>
                  <a:pt x="239" y="8"/>
                </a:lnTo>
                <a:lnTo>
                  <a:pt x="244" y="10"/>
                </a:lnTo>
                <a:lnTo>
                  <a:pt x="250" y="14"/>
                </a:lnTo>
                <a:lnTo>
                  <a:pt x="254" y="16"/>
                </a:lnTo>
                <a:lnTo>
                  <a:pt x="256" y="18"/>
                </a:lnTo>
                <a:lnTo>
                  <a:pt x="258" y="20"/>
                </a:lnTo>
                <a:lnTo>
                  <a:pt x="260" y="22"/>
                </a:lnTo>
                <a:lnTo>
                  <a:pt x="262" y="22"/>
                </a:lnTo>
                <a:lnTo>
                  <a:pt x="262" y="24"/>
                </a:lnTo>
                <a:lnTo>
                  <a:pt x="260" y="27"/>
                </a:lnTo>
                <a:lnTo>
                  <a:pt x="260" y="29"/>
                </a:lnTo>
                <a:lnTo>
                  <a:pt x="260" y="33"/>
                </a:lnTo>
                <a:lnTo>
                  <a:pt x="260" y="35"/>
                </a:lnTo>
                <a:lnTo>
                  <a:pt x="258" y="41"/>
                </a:lnTo>
                <a:lnTo>
                  <a:pt x="258" y="45"/>
                </a:lnTo>
                <a:lnTo>
                  <a:pt x="258" y="51"/>
                </a:lnTo>
                <a:lnTo>
                  <a:pt x="254" y="63"/>
                </a:lnTo>
                <a:lnTo>
                  <a:pt x="252" y="69"/>
                </a:lnTo>
                <a:lnTo>
                  <a:pt x="250" y="76"/>
                </a:lnTo>
                <a:lnTo>
                  <a:pt x="248" y="84"/>
                </a:lnTo>
                <a:lnTo>
                  <a:pt x="244" y="92"/>
                </a:lnTo>
                <a:lnTo>
                  <a:pt x="240" y="102"/>
                </a:lnTo>
                <a:lnTo>
                  <a:pt x="237" y="112"/>
                </a:lnTo>
                <a:lnTo>
                  <a:pt x="229" y="131"/>
                </a:lnTo>
                <a:lnTo>
                  <a:pt x="219" y="151"/>
                </a:lnTo>
                <a:lnTo>
                  <a:pt x="213" y="159"/>
                </a:lnTo>
                <a:lnTo>
                  <a:pt x="207" y="169"/>
                </a:lnTo>
                <a:lnTo>
                  <a:pt x="199" y="176"/>
                </a:lnTo>
                <a:lnTo>
                  <a:pt x="192" y="184"/>
                </a:lnTo>
                <a:lnTo>
                  <a:pt x="176" y="202"/>
                </a:lnTo>
                <a:lnTo>
                  <a:pt x="158" y="218"/>
                </a:lnTo>
                <a:lnTo>
                  <a:pt x="139" y="231"/>
                </a:lnTo>
                <a:lnTo>
                  <a:pt x="119" y="243"/>
                </a:lnTo>
                <a:lnTo>
                  <a:pt x="119" y="24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257"/>
          <p:cNvSpPr>
            <a:spLocks/>
          </p:cNvSpPr>
          <p:nvPr/>
        </p:nvSpPr>
        <p:spPr bwMode="auto">
          <a:xfrm>
            <a:off x="2993531" y="5474302"/>
            <a:ext cx="595491" cy="651093"/>
          </a:xfrm>
          <a:custGeom>
            <a:avLst/>
            <a:gdLst>
              <a:gd name="T0" fmla="*/ 29 w 117"/>
              <a:gd name="T1" fmla="*/ 4 h 95"/>
              <a:gd name="T2" fmla="*/ 52 w 117"/>
              <a:gd name="T3" fmla="*/ 14 h 95"/>
              <a:gd name="T4" fmla="*/ 64 w 117"/>
              <a:gd name="T5" fmla="*/ 18 h 95"/>
              <a:gd name="T6" fmla="*/ 76 w 117"/>
              <a:gd name="T7" fmla="*/ 22 h 95"/>
              <a:gd name="T8" fmla="*/ 86 w 117"/>
              <a:gd name="T9" fmla="*/ 26 h 95"/>
              <a:gd name="T10" fmla="*/ 96 w 117"/>
              <a:gd name="T11" fmla="*/ 32 h 95"/>
              <a:gd name="T12" fmla="*/ 101 w 117"/>
              <a:gd name="T13" fmla="*/ 38 h 95"/>
              <a:gd name="T14" fmla="*/ 107 w 117"/>
              <a:gd name="T15" fmla="*/ 44 h 95"/>
              <a:gd name="T16" fmla="*/ 111 w 117"/>
              <a:gd name="T17" fmla="*/ 49 h 95"/>
              <a:gd name="T18" fmla="*/ 115 w 117"/>
              <a:gd name="T19" fmla="*/ 55 h 95"/>
              <a:gd name="T20" fmla="*/ 117 w 117"/>
              <a:gd name="T21" fmla="*/ 61 h 95"/>
              <a:gd name="T22" fmla="*/ 117 w 117"/>
              <a:gd name="T23" fmla="*/ 67 h 95"/>
              <a:gd name="T24" fmla="*/ 117 w 117"/>
              <a:gd name="T25" fmla="*/ 73 h 95"/>
              <a:gd name="T26" fmla="*/ 115 w 117"/>
              <a:gd name="T27" fmla="*/ 79 h 95"/>
              <a:gd name="T28" fmla="*/ 113 w 117"/>
              <a:gd name="T29" fmla="*/ 83 h 95"/>
              <a:gd name="T30" fmla="*/ 111 w 117"/>
              <a:gd name="T31" fmla="*/ 87 h 95"/>
              <a:gd name="T32" fmla="*/ 105 w 117"/>
              <a:gd name="T33" fmla="*/ 91 h 95"/>
              <a:gd name="T34" fmla="*/ 101 w 117"/>
              <a:gd name="T35" fmla="*/ 93 h 95"/>
              <a:gd name="T36" fmla="*/ 97 w 117"/>
              <a:gd name="T37" fmla="*/ 95 h 95"/>
              <a:gd name="T38" fmla="*/ 94 w 117"/>
              <a:gd name="T39" fmla="*/ 95 h 95"/>
              <a:gd name="T40" fmla="*/ 92 w 117"/>
              <a:gd name="T41" fmla="*/ 95 h 95"/>
              <a:gd name="T42" fmla="*/ 88 w 117"/>
              <a:gd name="T43" fmla="*/ 93 h 95"/>
              <a:gd name="T44" fmla="*/ 84 w 117"/>
              <a:gd name="T45" fmla="*/ 89 h 95"/>
              <a:gd name="T46" fmla="*/ 78 w 117"/>
              <a:gd name="T47" fmla="*/ 85 h 95"/>
              <a:gd name="T48" fmla="*/ 70 w 117"/>
              <a:gd name="T49" fmla="*/ 79 h 95"/>
              <a:gd name="T50" fmla="*/ 62 w 117"/>
              <a:gd name="T51" fmla="*/ 71 h 95"/>
              <a:gd name="T52" fmla="*/ 52 w 117"/>
              <a:gd name="T53" fmla="*/ 61 h 95"/>
              <a:gd name="T54" fmla="*/ 41 w 117"/>
              <a:gd name="T55" fmla="*/ 51 h 95"/>
              <a:gd name="T56" fmla="*/ 29 w 117"/>
              <a:gd name="T57" fmla="*/ 42 h 95"/>
              <a:gd name="T58" fmla="*/ 19 w 117"/>
              <a:gd name="T59" fmla="*/ 32 h 95"/>
              <a:gd name="T60" fmla="*/ 11 w 117"/>
              <a:gd name="T61" fmla="*/ 24 h 95"/>
              <a:gd name="T62" fmla="*/ 5 w 117"/>
              <a:gd name="T63" fmla="*/ 18 h 95"/>
              <a:gd name="T64" fmla="*/ 1 w 117"/>
              <a:gd name="T65" fmla="*/ 12 h 95"/>
              <a:gd name="T66" fmla="*/ 0 w 117"/>
              <a:gd name="T67" fmla="*/ 8 h 95"/>
              <a:gd name="T68" fmla="*/ 0 w 117"/>
              <a:gd name="T69" fmla="*/ 4 h 95"/>
              <a:gd name="T70" fmla="*/ 0 w 117"/>
              <a:gd name="T71" fmla="*/ 2 h 95"/>
              <a:gd name="T72" fmla="*/ 5 w 117"/>
              <a:gd name="T73" fmla="*/ 0 h 95"/>
              <a:gd name="T74" fmla="*/ 7 w 117"/>
              <a:gd name="T75" fmla="*/ 0 h 95"/>
              <a:gd name="T76" fmla="*/ 11 w 117"/>
              <a:gd name="T77" fmla="*/ 0 h 95"/>
              <a:gd name="T78" fmla="*/ 15 w 117"/>
              <a:gd name="T79" fmla="*/ 0 h 95"/>
              <a:gd name="T80" fmla="*/ 19 w 117"/>
              <a:gd name="T81" fmla="*/ 2 h 95"/>
              <a:gd name="T82" fmla="*/ 23 w 117"/>
              <a:gd name="T83" fmla="*/ 2 h 95"/>
              <a:gd name="T84" fmla="*/ 29 w 117"/>
              <a:gd name="T85" fmla="*/ 4 h 95"/>
              <a:gd name="T86" fmla="*/ 29 w 117"/>
              <a:gd name="T87" fmla="*/ 4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7" h="95">
                <a:moveTo>
                  <a:pt x="29" y="4"/>
                </a:moveTo>
                <a:lnTo>
                  <a:pt x="52" y="14"/>
                </a:lnTo>
                <a:lnTo>
                  <a:pt x="64" y="18"/>
                </a:lnTo>
                <a:lnTo>
                  <a:pt x="76" y="22"/>
                </a:lnTo>
                <a:lnTo>
                  <a:pt x="86" y="26"/>
                </a:lnTo>
                <a:lnTo>
                  <a:pt x="96" y="32"/>
                </a:lnTo>
                <a:lnTo>
                  <a:pt x="101" y="38"/>
                </a:lnTo>
                <a:lnTo>
                  <a:pt x="107" y="44"/>
                </a:lnTo>
                <a:lnTo>
                  <a:pt x="111" y="49"/>
                </a:lnTo>
                <a:lnTo>
                  <a:pt x="115" y="55"/>
                </a:lnTo>
                <a:lnTo>
                  <a:pt x="117" y="61"/>
                </a:lnTo>
                <a:lnTo>
                  <a:pt x="117" y="67"/>
                </a:lnTo>
                <a:lnTo>
                  <a:pt x="117" y="73"/>
                </a:lnTo>
                <a:lnTo>
                  <a:pt x="115" y="79"/>
                </a:lnTo>
                <a:lnTo>
                  <a:pt x="113" y="83"/>
                </a:lnTo>
                <a:lnTo>
                  <a:pt x="111" y="87"/>
                </a:lnTo>
                <a:lnTo>
                  <a:pt x="105" y="91"/>
                </a:lnTo>
                <a:lnTo>
                  <a:pt x="101" y="93"/>
                </a:lnTo>
                <a:lnTo>
                  <a:pt x="97" y="95"/>
                </a:lnTo>
                <a:lnTo>
                  <a:pt x="94" y="95"/>
                </a:lnTo>
                <a:lnTo>
                  <a:pt x="92" y="95"/>
                </a:lnTo>
                <a:lnTo>
                  <a:pt x="88" y="93"/>
                </a:lnTo>
                <a:lnTo>
                  <a:pt x="84" y="89"/>
                </a:lnTo>
                <a:lnTo>
                  <a:pt x="78" y="85"/>
                </a:lnTo>
                <a:lnTo>
                  <a:pt x="70" y="79"/>
                </a:lnTo>
                <a:lnTo>
                  <a:pt x="62" y="71"/>
                </a:lnTo>
                <a:lnTo>
                  <a:pt x="52" y="61"/>
                </a:lnTo>
                <a:lnTo>
                  <a:pt x="41" y="51"/>
                </a:lnTo>
                <a:lnTo>
                  <a:pt x="29" y="42"/>
                </a:lnTo>
                <a:lnTo>
                  <a:pt x="19" y="32"/>
                </a:lnTo>
                <a:lnTo>
                  <a:pt x="11" y="24"/>
                </a:lnTo>
                <a:lnTo>
                  <a:pt x="5" y="18"/>
                </a:lnTo>
                <a:lnTo>
                  <a:pt x="1" y="12"/>
                </a:lnTo>
                <a:lnTo>
                  <a:pt x="0" y="8"/>
                </a:lnTo>
                <a:lnTo>
                  <a:pt x="0" y="4"/>
                </a:lnTo>
                <a:lnTo>
                  <a:pt x="0" y="2"/>
                </a:lnTo>
                <a:lnTo>
                  <a:pt x="5" y="0"/>
                </a:lnTo>
                <a:lnTo>
                  <a:pt x="7" y="0"/>
                </a:lnTo>
                <a:lnTo>
                  <a:pt x="11" y="0"/>
                </a:lnTo>
                <a:lnTo>
                  <a:pt x="15" y="0"/>
                </a:lnTo>
                <a:lnTo>
                  <a:pt x="19" y="2"/>
                </a:lnTo>
                <a:lnTo>
                  <a:pt x="23" y="2"/>
                </a:lnTo>
                <a:lnTo>
                  <a:pt x="29" y="4"/>
                </a:lnTo>
                <a:lnTo>
                  <a:pt x="29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259"/>
          <p:cNvSpPr>
            <a:spLocks/>
          </p:cNvSpPr>
          <p:nvPr/>
        </p:nvSpPr>
        <p:spPr bwMode="auto">
          <a:xfrm>
            <a:off x="5712499" y="4216180"/>
            <a:ext cx="296530" cy="788555"/>
          </a:xfrm>
          <a:custGeom>
            <a:avLst/>
            <a:gdLst>
              <a:gd name="T0" fmla="*/ 24 w 65"/>
              <a:gd name="T1" fmla="*/ 2 h 126"/>
              <a:gd name="T2" fmla="*/ 31 w 65"/>
              <a:gd name="T3" fmla="*/ 4 h 126"/>
              <a:gd name="T4" fmla="*/ 39 w 65"/>
              <a:gd name="T5" fmla="*/ 4 h 126"/>
              <a:gd name="T6" fmla="*/ 47 w 65"/>
              <a:gd name="T7" fmla="*/ 6 h 126"/>
              <a:gd name="T8" fmla="*/ 55 w 65"/>
              <a:gd name="T9" fmla="*/ 6 h 126"/>
              <a:gd name="T10" fmla="*/ 55 w 65"/>
              <a:gd name="T11" fmla="*/ 12 h 126"/>
              <a:gd name="T12" fmla="*/ 55 w 65"/>
              <a:gd name="T13" fmla="*/ 20 h 126"/>
              <a:gd name="T14" fmla="*/ 55 w 65"/>
              <a:gd name="T15" fmla="*/ 28 h 126"/>
              <a:gd name="T16" fmla="*/ 55 w 65"/>
              <a:gd name="T17" fmla="*/ 35 h 126"/>
              <a:gd name="T18" fmla="*/ 57 w 65"/>
              <a:gd name="T19" fmla="*/ 43 h 126"/>
              <a:gd name="T20" fmla="*/ 59 w 65"/>
              <a:gd name="T21" fmla="*/ 53 h 126"/>
              <a:gd name="T22" fmla="*/ 59 w 65"/>
              <a:gd name="T23" fmla="*/ 63 h 126"/>
              <a:gd name="T24" fmla="*/ 61 w 65"/>
              <a:gd name="T25" fmla="*/ 73 h 126"/>
              <a:gd name="T26" fmla="*/ 63 w 65"/>
              <a:gd name="T27" fmla="*/ 85 h 126"/>
              <a:gd name="T28" fmla="*/ 63 w 65"/>
              <a:gd name="T29" fmla="*/ 92 h 126"/>
              <a:gd name="T30" fmla="*/ 65 w 65"/>
              <a:gd name="T31" fmla="*/ 100 h 126"/>
              <a:gd name="T32" fmla="*/ 65 w 65"/>
              <a:gd name="T33" fmla="*/ 108 h 126"/>
              <a:gd name="T34" fmla="*/ 65 w 65"/>
              <a:gd name="T35" fmla="*/ 114 h 126"/>
              <a:gd name="T36" fmla="*/ 65 w 65"/>
              <a:gd name="T37" fmla="*/ 118 h 126"/>
              <a:gd name="T38" fmla="*/ 65 w 65"/>
              <a:gd name="T39" fmla="*/ 120 h 126"/>
              <a:gd name="T40" fmla="*/ 63 w 65"/>
              <a:gd name="T41" fmla="*/ 122 h 126"/>
              <a:gd name="T42" fmla="*/ 61 w 65"/>
              <a:gd name="T43" fmla="*/ 124 h 126"/>
              <a:gd name="T44" fmla="*/ 59 w 65"/>
              <a:gd name="T45" fmla="*/ 124 h 126"/>
              <a:gd name="T46" fmla="*/ 55 w 65"/>
              <a:gd name="T47" fmla="*/ 126 h 126"/>
              <a:gd name="T48" fmla="*/ 49 w 65"/>
              <a:gd name="T49" fmla="*/ 126 h 126"/>
              <a:gd name="T50" fmla="*/ 47 w 65"/>
              <a:gd name="T51" fmla="*/ 126 h 126"/>
              <a:gd name="T52" fmla="*/ 45 w 65"/>
              <a:gd name="T53" fmla="*/ 126 h 126"/>
              <a:gd name="T54" fmla="*/ 43 w 65"/>
              <a:gd name="T55" fmla="*/ 124 h 126"/>
              <a:gd name="T56" fmla="*/ 41 w 65"/>
              <a:gd name="T57" fmla="*/ 122 h 126"/>
              <a:gd name="T58" fmla="*/ 39 w 65"/>
              <a:gd name="T59" fmla="*/ 120 h 126"/>
              <a:gd name="T60" fmla="*/ 37 w 65"/>
              <a:gd name="T61" fmla="*/ 118 h 126"/>
              <a:gd name="T62" fmla="*/ 37 w 65"/>
              <a:gd name="T63" fmla="*/ 114 h 126"/>
              <a:gd name="T64" fmla="*/ 35 w 65"/>
              <a:gd name="T65" fmla="*/ 110 h 126"/>
              <a:gd name="T66" fmla="*/ 33 w 65"/>
              <a:gd name="T67" fmla="*/ 100 h 126"/>
              <a:gd name="T68" fmla="*/ 30 w 65"/>
              <a:gd name="T69" fmla="*/ 88 h 126"/>
              <a:gd name="T70" fmla="*/ 28 w 65"/>
              <a:gd name="T71" fmla="*/ 83 h 126"/>
              <a:gd name="T72" fmla="*/ 26 w 65"/>
              <a:gd name="T73" fmla="*/ 77 h 126"/>
              <a:gd name="T74" fmla="*/ 24 w 65"/>
              <a:gd name="T75" fmla="*/ 69 h 126"/>
              <a:gd name="T76" fmla="*/ 24 w 65"/>
              <a:gd name="T77" fmla="*/ 61 h 126"/>
              <a:gd name="T78" fmla="*/ 20 w 65"/>
              <a:gd name="T79" fmla="*/ 55 h 126"/>
              <a:gd name="T80" fmla="*/ 18 w 65"/>
              <a:gd name="T81" fmla="*/ 47 h 126"/>
              <a:gd name="T82" fmla="*/ 16 w 65"/>
              <a:gd name="T83" fmla="*/ 41 h 126"/>
              <a:gd name="T84" fmla="*/ 14 w 65"/>
              <a:gd name="T85" fmla="*/ 37 h 126"/>
              <a:gd name="T86" fmla="*/ 12 w 65"/>
              <a:gd name="T87" fmla="*/ 32 h 126"/>
              <a:gd name="T88" fmla="*/ 10 w 65"/>
              <a:gd name="T89" fmla="*/ 28 h 126"/>
              <a:gd name="T90" fmla="*/ 8 w 65"/>
              <a:gd name="T91" fmla="*/ 24 h 126"/>
              <a:gd name="T92" fmla="*/ 4 w 65"/>
              <a:gd name="T93" fmla="*/ 22 h 126"/>
              <a:gd name="T94" fmla="*/ 2 w 65"/>
              <a:gd name="T95" fmla="*/ 18 h 126"/>
              <a:gd name="T96" fmla="*/ 0 w 65"/>
              <a:gd name="T97" fmla="*/ 16 h 126"/>
              <a:gd name="T98" fmla="*/ 0 w 65"/>
              <a:gd name="T99" fmla="*/ 14 h 126"/>
              <a:gd name="T100" fmla="*/ 0 w 65"/>
              <a:gd name="T101" fmla="*/ 12 h 126"/>
              <a:gd name="T102" fmla="*/ 0 w 65"/>
              <a:gd name="T103" fmla="*/ 10 h 126"/>
              <a:gd name="T104" fmla="*/ 0 w 65"/>
              <a:gd name="T105" fmla="*/ 8 h 126"/>
              <a:gd name="T106" fmla="*/ 2 w 65"/>
              <a:gd name="T107" fmla="*/ 4 h 126"/>
              <a:gd name="T108" fmla="*/ 6 w 65"/>
              <a:gd name="T109" fmla="*/ 2 h 126"/>
              <a:gd name="T110" fmla="*/ 10 w 65"/>
              <a:gd name="T111" fmla="*/ 0 h 126"/>
              <a:gd name="T112" fmla="*/ 16 w 65"/>
              <a:gd name="T113" fmla="*/ 0 h 126"/>
              <a:gd name="T114" fmla="*/ 24 w 65"/>
              <a:gd name="T115" fmla="*/ 2 h 126"/>
              <a:gd name="T116" fmla="*/ 24 w 65"/>
              <a:gd name="T117" fmla="*/ 2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5" h="126">
                <a:moveTo>
                  <a:pt x="24" y="2"/>
                </a:moveTo>
                <a:lnTo>
                  <a:pt x="31" y="4"/>
                </a:lnTo>
                <a:lnTo>
                  <a:pt x="39" y="4"/>
                </a:lnTo>
                <a:lnTo>
                  <a:pt x="47" y="6"/>
                </a:lnTo>
                <a:lnTo>
                  <a:pt x="55" y="6"/>
                </a:lnTo>
                <a:lnTo>
                  <a:pt x="55" y="12"/>
                </a:lnTo>
                <a:lnTo>
                  <a:pt x="55" y="20"/>
                </a:lnTo>
                <a:lnTo>
                  <a:pt x="55" y="28"/>
                </a:lnTo>
                <a:lnTo>
                  <a:pt x="55" y="35"/>
                </a:lnTo>
                <a:lnTo>
                  <a:pt x="57" y="43"/>
                </a:lnTo>
                <a:lnTo>
                  <a:pt x="59" y="53"/>
                </a:lnTo>
                <a:lnTo>
                  <a:pt x="59" y="63"/>
                </a:lnTo>
                <a:lnTo>
                  <a:pt x="61" y="73"/>
                </a:lnTo>
                <a:lnTo>
                  <a:pt x="63" y="85"/>
                </a:lnTo>
                <a:lnTo>
                  <a:pt x="63" y="92"/>
                </a:lnTo>
                <a:lnTo>
                  <a:pt x="65" y="100"/>
                </a:lnTo>
                <a:lnTo>
                  <a:pt x="65" y="108"/>
                </a:lnTo>
                <a:lnTo>
                  <a:pt x="65" y="114"/>
                </a:lnTo>
                <a:lnTo>
                  <a:pt x="65" y="118"/>
                </a:lnTo>
                <a:lnTo>
                  <a:pt x="65" y="120"/>
                </a:lnTo>
                <a:lnTo>
                  <a:pt x="63" y="122"/>
                </a:lnTo>
                <a:lnTo>
                  <a:pt x="61" y="124"/>
                </a:lnTo>
                <a:lnTo>
                  <a:pt x="59" y="124"/>
                </a:lnTo>
                <a:lnTo>
                  <a:pt x="55" y="126"/>
                </a:lnTo>
                <a:lnTo>
                  <a:pt x="49" y="126"/>
                </a:lnTo>
                <a:lnTo>
                  <a:pt x="47" y="126"/>
                </a:lnTo>
                <a:lnTo>
                  <a:pt x="45" y="126"/>
                </a:lnTo>
                <a:lnTo>
                  <a:pt x="43" y="124"/>
                </a:lnTo>
                <a:lnTo>
                  <a:pt x="41" y="122"/>
                </a:lnTo>
                <a:lnTo>
                  <a:pt x="39" y="120"/>
                </a:lnTo>
                <a:lnTo>
                  <a:pt x="37" y="118"/>
                </a:lnTo>
                <a:lnTo>
                  <a:pt x="37" y="114"/>
                </a:lnTo>
                <a:lnTo>
                  <a:pt x="35" y="110"/>
                </a:lnTo>
                <a:lnTo>
                  <a:pt x="33" y="100"/>
                </a:lnTo>
                <a:lnTo>
                  <a:pt x="30" y="88"/>
                </a:lnTo>
                <a:lnTo>
                  <a:pt x="28" y="83"/>
                </a:lnTo>
                <a:lnTo>
                  <a:pt x="26" y="77"/>
                </a:lnTo>
                <a:lnTo>
                  <a:pt x="24" y="69"/>
                </a:lnTo>
                <a:lnTo>
                  <a:pt x="24" y="61"/>
                </a:lnTo>
                <a:lnTo>
                  <a:pt x="20" y="55"/>
                </a:lnTo>
                <a:lnTo>
                  <a:pt x="18" y="47"/>
                </a:lnTo>
                <a:lnTo>
                  <a:pt x="16" y="41"/>
                </a:lnTo>
                <a:lnTo>
                  <a:pt x="14" y="37"/>
                </a:lnTo>
                <a:lnTo>
                  <a:pt x="12" y="32"/>
                </a:lnTo>
                <a:lnTo>
                  <a:pt x="10" y="28"/>
                </a:lnTo>
                <a:lnTo>
                  <a:pt x="8" y="24"/>
                </a:lnTo>
                <a:lnTo>
                  <a:pt x="4" y="22"/>
                </a:lnTo>
                <a:lnTo>
                  <a:pt x="2" y="18"/>
                </a:lnTo>
                <a:lnTo>
                  <a:pt x="0" y="16"/>
                </a:lnTo>
                <a:lnTo>
                  <a:pt x="0" y="14"/>
                </a:lnTo>
                <a:lnTo>
                  <a:pt x="0" y="12"/>
                </a:lnTo>
                <a:lnTo>
                  <a:pt x="0" y="10"/>
                </a:lnTo>
                <a:lnTo>
                  <a:pt x="0" y="8"/>
                </a:lnTo>
                <a:lnTo>
                  <a:pt x="2" y="4"/>
                </a:lnTo>
                <a:lnTo>
                  <a:pt x="6" y="2"/>
                </a:lnTo>
                <a:lnTo>
                  <a:pt x="10" y="0"/>
                </a:lnTo>
                <a:lnTo>
                  <a:pt x="16" y="0"/>
                </a:lnTo>
                <a:lnTo>
                  <a:pt x="24" y="2"/>
                </a:lnTo>
                <a:lnTo>
                  <a:pt x="24" y="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5" name="Freeform 260"/>
          <p:cNvSpPr>
            <a:spLocks/>
          </p:cNvSpPr>
          <p:nvPr/>
        </p:nvSpPr>
        <p:spPr bwMode="auto">
          <a:xfrm>
            <a:off x="5795901" y="4101708"/>
            <a:ext cx="1223187" cy="852152"/>
          </a:xfrm>
          <a:custGeom>
            <a:avLst/>
            <a:gdLst>
              <a:gd name="T0" fmla="*/ 209 w 264"/>
              <a:gd name="T1" fmla="*/ 102 h 135"/>
              <a:gd name="T2" fmla="*/ 200 w 264"/>
              <a:gd name="T3" fmla="*/ 117 h 135"/>
              <a:gd name="T4" fmla="*/ 194 w 264"/>
              <a:gd name="T5" fmla="*/ 129 h 135"/>
              <a:gd name="T6" fmla="*/ 188 w 264"/>
              <a:gd name="T7" fmla="*/ 135 h 135"/>
              <a:gd name="T8" fmla="*/ 182 w 264"/>
              <a:gd name="T9" fmla="*/ 135 h 135"/>
              <a:gd name="T10" fmla="*/ 174 w 264"/>
              <a:gd name="T11" fmla="*/ 129 h 135"/>
              <a:gd name="T12" fmla="*/ 170 w 264"/>
              <a:gd name="T13" fmla="*/ 117 h 135"/>
              <a:gd name="T14" fmla="*/ 168 w 264"/>
              <a:gd name="T15" fmla="*/ 111 h 135"/>
              <a:gd name="T16" fmla="*/ 168 w 264"/>
              <a:gd name="T17" fmla="*/ 107 h 135"/>
              <a:gd name="T18" fmla="*/ 172 w 264"/>
              <a:gd name="T19" fmla="*/ 100 h 135"/>
              <a:gd name="T20" fmla="*/ 176 w 264"/>
              <a:gd name="T21" fmla="*/ 88 h 135"/>
              <a:gd name="T22" fmla="*/ 184 w 264"/>
              <a:gd name="T23" fmla="*/ 70 h 135"/>
              <a:gd name="T24" fmla="*/ 190 w 264"/>
              <a:gd name="T25" fmla="*/ 54 h 135"/>
              <a:gd name="T26" fmla="*/ 194 w 264"/>
              <a:gd name="T27" fmla="*/ 41 h 135"/>
              <a:gd name="T28" fmla="*/ 196 w 264"/>
              <a:gd name="T29" fmla="*/ 33 h 135"/>
              <a:gd name="T30" fmla="*/ 196 w 264"/>
              <a:gd name="T31" fmla="*/ 29 h 135"/>
              <a:gd name="T32" fmla="*/ 190 w 264"/>
              <a:gd name="T33" fmla="*/ 29 h 135"/>
              <a:gd name="T34" fmla="*/ 182 w 264"/>
              <a:gd name="T35" fmla="*/ 27 h 135"/>
              <a:gd name="T36" fmla="*/ 174 w 264"/>
              <a:gd name="T37" fmla="*/ 29 h 135"/>
              <a:gd name="T38" fmla="*/ 162 w 264"/>
              <a:gd name="T39" fmla="*/ 29 h 135"/>
              <a:gd name="T40" fmla="*/ 145 w 264"/>
              <a:gd name="T41" fmla="*/ 31 h 135"/>
              <a:gd name="T42" fmla="*/ 121 w 264"/>
              <a:gd name="T43" fmla="*/ 33 h 135"/>
              <a:gd name="T44" fmla="*/ 94 w 264"/>
              <a:gd name="T45" fmla="*/ 35 h 135"/>
              <a:gd name="T46" fmla="*/ 61 w 264"/>
              <a:gd name="T47" fmla="*/ 39 h 135"/>
              <a:gd name="T48" fmla="*/ 21 w 264"/>
              <a:gd name="T49" fmla="*/ 43 h 135"/>
              <a:gd name="T50" fmla="*/ 0 w 264"/>
              <a:gd name="T51" fmla="*/ 23 h 135"/>
              <a:gd name="T52" fmla="*/ 59 w 264"/>
              <a:gd name="T53" fmla="*/ 21 h 135"/>
              <a:gd name="T54" fmla="*/ 119 w 264"/>
              <a:gd name="T55" fmla="*/ 15 h 135"/>
              <a:gd name="T56" fmla="*/ 145 w 264"/>
              <a:gd name="T57" fmla="*/ 11 h 135"/>
              <a:gd name="T58" fmla="*/ 164 w 264"/>
              <a:gd name="T59" fmla="*/ 7 h 135"/>
              <a:gd name="T60" fmla="*/ 178 w 264"/>
              <a:gd name="T61" fmla="*/ 3 h 135"/>
              <a:gd name="T62" fmla="*/ 186 w 264"/>
              <a:gd name="T63" fmla="*/ 2 h 135"/>
              <a:gd name="T64" fmla="*/ 194 w 264"/>
              <a:gd name="T65" fmla="*/ 0 h 135"/>
              <a:gd name="T66" fmla="*/ 204 w 264"/>
              <a:gd name="T67" fmla="*/ 0 h 135"/>
              <a:gd name="T68" fmla="*/ 213 w 264"/>
              <a:gd name="T69" fmla="*/ 3 h 135"/>
              <a:gd name="T70" fmla="*/ 223 w 264"/>
              <a:gd name="T71" fmla="*/ 7 h 135"/>
              <a:gd name="T72" fmla="*/ 233 w 264"/>
              <a:gd name="T73" fmla="*/ 11 h 135"/>
              <a:gd name="T74" fmla="*/ 245 w 264"/>
              <a:gd name="T75" fmla="*/ 19 h 135"/>
              <a:gd name="T76" fmla="*/ 254 w 264"/>
              <a:gd name="T77" fmla="*/ 25 h 135"/>
              <a:gd name="T78" fmla="*/ 260 w 264"/>
              <a:gd name="T79" fmla="*/ 29 h 135"/>
              <a:gd name="T80" fmla="*/ 264 w 264"/>
              <a:gd name="T81" fmla="*/ 35 h 135"/>
              <a:gd name="T82" fmla="*/ 264 w 264"/>
              <a:gd name="T83" fmla="*/ 39 h 135"/>
              <a:gd name="T84" fmla="*/ 256 w 264"/>
              <a:gd name="T85" fmla="*/ 47 h 135"/>
              <a:gd name="T86" fmla="*/ 249 w 264"/>
              <a:gd name="T87" fmla="*/ 49 h 135"/>
              <a:gd name="T88" fmla="*/ 241 w 264"/>
              <a:gd name="T89" fmla="*/ 54 h 135"/>
              <a:gd name="T90" fmla="*/ 231 w 264"/>
              <a:gd name="T91" fmla="*/ 66 h 135"/>
              <a:gd name="T92" fmla="*/ 221 w 264"/>
              <a:gd name="T93" fmla="*/ 82 h 135"/>
              <a:gd name="T94" fmla="*/ 215 w 264"/>
              <a:gd name="T95" fmla="*/ 92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64" h="135">
                <a:moveTo>
                  <a:pt x="215" y="92"/>
                </a:moveTo>
                <a:lnTo>
                  <a:pt x="209" y="102"/>
                </a:lnTo>
                <a:lnTo>
                  <a:pt x="205" y="111"/>
                </a:lnTo>
                <a:lnTo>
                  <a:pt x="200" y="117"/>
                </a:lnTo>
                <a:lnTo>
                  <a:pt x="198" y="123"/>
                </a:lnTo>
                <a:lnTo>
                  <a:pt x="194" y="129"/>
                </a:lnTo>
                <a:lnTo>
                  <a:pt x="190" y="133"/>
                </a:lnTo>
                <a:lnTo>
                  <a:pt x="188" y="135"/>
                </a:lnTo>
                <a:lnTo>
                  <a:pt x="186" y="135"/>
                </a:lnTo>
                <a:lnTo>
                  <a:pt x="182" y="135"/>
                </a:lnTo>
                <a:lnTo>
                  <a:pt x="178" y="133"/>
                </a:lnTo>
                <a:lnTo>
                  <a:pt x="174" y="129"/>
                </a:lnTo>
                <a:lnTo>
                  <a:pt x="172" y="125"/>
                </a:lnTo>
                <a:lnTo>
                  <a:pt x="170" y="117"/>
                </a:lnTo>
                <a:lnTo>
                  <a:pt x="168" y="115"/>
                </a:lnTo>
                <a:lnTo>
                  <a:pt x="168" y="111"/>
                </a:lnTo>
                <a:lnTo>
                  <a:pt x="168" y="111"/>
                </a:lnTo>
                <a:lnTo>
                  <a:pt x="168" y="107"/>
                </a:lnTo>
                <a:lnTo>
                  <a:pt x="170" y="105"/>
                </a:lnTo>
                <a:lnTo>
                  <a:pt x="172" y="100"/>
                </a:lnTo>
                <a:lnTo>
                  <a:pt x="174" y="94"/>
                </a:lnTo>
                <a:lnTo>
                  <a:pt x="176" y="88"/>
                </a:lnTo>
                <a:lnTo>
                  <a:pt x="180" y="80"/>
                </a:lnTo>
                <a:lnTo>
                  <a:pt x="184" y="70"/>
                </a:lnTo>
                <a:lnTo>
                  <a:pt x="188" y="62"/>
                </a:lnTo>
                <a:lnTo>
                  <a:pt x="190" y="54"/>
                </a:lnTo>
                <a:lnTo>
                  <a:pt x="194" y="47"/>
                </a:lnTo>
                <a:lnTo>
                  <a:pt x="194" y="41"/>
                </a:lnTo>
                <a:lnTo>
                  <a:pt x="196" y="37"/>
                </a:lnTo>
                <a:lnTo>
                  <a:pt x="196" y="33"/>
                </a:lnTo>
                <a:lnTo>
                  <a:pt x="196" y="31"/>
                </a:lnTo>
                <a:lnTo>
                  <a:pt x="196" y="29"/>
                </a:lnTo>
                <a:lnTo>
                  <a:pt x="194" y="29"/>
                </a:lnTo>
                <a:lnTo>
                  <a:pt x="190" y="29"/>
                </a:lnTo>
                <a:lnTo>
                  <a:pt x="184" y="27"/>
                </a:lnTo>
                <a:lnTo>
                  <a:pt x="182" y="27"/>
                </a:lnTo>
                <a:lnTo>
                  <a:pt x="178" y="29"/>
                </a:lnTo>
                <a:lnTo>
                  <a:pt x="174" y="29"/>
                </a:lnTo>
                <a:lnTo>
                  <a:pt x="168" y="29"/>
                </a:lnTo>
                <a:lnTo>
                  <a:pt x="162" y="29"/>
                </a:lnTo>
                <a:lnTo>
                  <a:pt x="155" y="29"/>
                </a:lnTo>
                <a:lnTo>
                  <a:pt x="145" y="31"/>
                </a:lnTo>
                <a:lnTo>
                  <a:pt x="133" y="31"/>
                </a:lnTo>
                <a:lnTo>
                  <a:pt x="121" y="33"/>
                </a:lnTo>
                <a:lnTo>
                  <a:pt x="108" y="33"/>
                </a:lnTo>
                <a:lnTo>
                  <a:pt x="94" y="35"/>
                </a:lnTo>
                <a:lnTo>
                  <a:pt x="78" y="37"/>
                </a:lnTo>
                <a:lnTo>
                  <a:pt x="61" y="39"/>
                </a:lnTo>
                <a:lnTo>
                  <a:pt x="41" y="41"/>
                </a:lnTo>
                <a:lnTo>
                  <a:pt x="21" y="43"/>
                </a:lnTo>
                <a:lnTo>
                  <a:pt x="0" y="45"/>
                </a:lnTo>
                <a:lnTo>
                  <a:pt x="0" y="23"/>
                </a:lnTo>
                <a:lnTo>
                  <a:pt x="29" y="23"/>
                </a:lnTo>
                <a:lnTo>
                  <a:pt x="59" y="21"/>
                </a:lnTo>
                <a:lnTo>
                  <a:pt x="88" y="17"/>
                </a:lnTo>
                <a:lnTo>
                  <a:pt x="119" y="15"/>
                </a:lnTo>
                <a:lnTo>
                  <a:pt x="133" y="13"/>
                </a:lnTo>
                <a:lnTo>
                  <a:pt x="145" y="11"/>
                </a:lnTo>
                <a:lnTo>
                  <a:pt x="155" y="9"/>
                </a:lnTo>
                <a:lnTo>
                  <a:pt x="164" y="7"/>
                </a:lnTo>
                <a:lnTo>
                  <a:pt x="172" y="5"/>
                </a:lnTo>
                <a:lnTo>
                  <a:pt x="178" y="3"/>
                </a:lnTo>
                <a:lnTo>
                  <a:pt x="182" y="3"/>
                </a:lnTo>
                <a:lnTo>
                  <a:pt x="186" y="2"/>
                </a:lnTo>
                <a:lnTo>
                  <a:pt x="190" y="0"/>
                </a:lnTo>
                <a:lnTo>
                  <a:pt x="194" y="0"/>
                </a:lnTo>
                <a:lnTo>
                  <a:pt x="200" y="0"/>
                </a:lnTo>
                <a:lnTo>
                  <a:pt x="204" y="0"/>
                </a:lnTo>
                <a:lnTo>
                  <a:pt x="209" y="2"/>
                </a:lnTo>
                <a:lnTo>
                  <a:pt x="213" y="3"/>
                </a:lnTo>
                <a:lnTo>
                  <a:pt x="217" y="5"/>
                </a:lnTo>
                <a:lnTo>
                  <a:pt x="223" y="7"/>
                </a:lnTo>
                <a:lnTo>
                  <a:pt x="227" y="9"/>
                </a:lnTo>
                <a:lnTo>
                  <a:pt x="233" y="11"/>
                </a:lnTo>
                <a:lnTo>
                  <a:pt x="241" y="15"/>
                </a:lnTo>
                <a:lnTo>
                  <a:pt x="245" y="19"/>
                </a:lnTo>
                <a:lnTo>
                  <a:pt x="251" y="21"/>
                </a:lnTo>
                <a:lnTo>
                  <a:pt x="254" y="25"/>
                </a:lnTo>
                <a:lnTo>
                  <a:pt x="258" y="27"/>
                </a:lnTo>
                <a:lnTo>
                  <a:pt x="260" y="29"/>
                </a:lnTo>
                <a:lnTo>
                  <a:pt x="262" y="33"/>
                </a:lnTo>
                <a:lnTo>
                  <a:pt x="264" y="35"/>
                </a:lnTo>
                <a:lnTo>
                  <a:pt x="264" y="37"/>
                </a:lnTo>
                <a:lnTo>
                  <a:pt x="264" y="39"/>
                </a:lnTo>
                <a:lnTo>
                  <a:pt x="260" y="43"/>
                </a:lnTo>
                <a:lnTo>
                  <a:pt x="256" y="47"/>
                </a:lnTo>
                <a:lnTo>
                  <a:pt x="251" y="49"/>
                </a:lnTo>
                <a:lnTo>
                  <a:pt x="249" y="49"/>
                </a:lnTo>
                <a:lnTo>
                  <a:pt x="245" y="51"/>
                </a:lnTo>
                <a:lnTo>
                  <a:pt x="241" y="54"/>
                </a:lnTo>
                <a:lnTo>
                  <a:pt x="235" y="60"/>
                </a:lnTo>
                <a:lnTo>
                  <a:pt x="231" y="66"/>
                </a:lnTo>
                <a:lnTo>
                  <a:pt x="227" y="74"/>
                </a:lnTo>
                <a:lnTo>
                  <a:pt x="221" y="82"/>
                </a:lnTo>
                <a:lnTo>
                  <a:pt x="215" y="92"/>
                </a:lnTo>
                <a:lnTo>
                  <a:pt x="215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261"/>
          <p:cNvSpPr>
            <a:spLocks/>
          </p:cNvSpPr>
          <p:nvPr/>
        </p:nvSpPr>
        <p:spPr bwMode="auto">
          <a:xfrm>
            <a:off x="5981232" y="4470552"/>
            <a:ext cx="639396" cy="178061"/>
          </a:xfrm>
          <a:custGeom>
            <a:avLst/>
            <a:gdLst>
              <a:gd name="T0" fmla="*/ 0 w 137"/>
              <a:gd name="T1" fmla="*/ 14 h 28"/>
              <a:gd name="T2" fmla="*/ 20 w 137"/>
              <a:gd name="T3" fmla="*/ 10 h 28"/>
              <a:gd name="T4" fmla="*/ 37 w 137"/>
              <a:gd name="T5" fmla="*/ 8 h 28"/>
              <a:gd name="T6" fmla="*/ 55 w 137"/>
              <a:gd name="T7" fmla="*/ 4 h 28"/>
              <a:gd name="T8" fmla="*/ 68 w 137"/>
              <a:gd name="T9" fmla="*/ 2 h 28"/>
              <a:gd name="T10" fmla="*/ 82 w 137"/>
              <a:gd name="T11" fmla="*/ 2 h 28"/>
              <a:gd name="T12" fmla="*/ 92 w 137"/>
              <a:gd name="T13" fmla="*/ 0 h 28"/>
              <a:gd name="T14" fmla="*/ 102 w 137"/>
              <a:gd name="T15" fmla="*/ 0 h 28"/>
              <a:gd name="T16" fmla="*/ 110 w 137"/>
              <a:gd name="T17" fmla="*/ 0 h 28"/>
              <a:gd name="T18" fmla="*/ 116 w 137"/>
              <a:gd name="T19" fmla="*/ 0 h 28"/>
              <a:gd name="T20" fmla="*/ 121 w 137"/>
              <a:gd name="T21" fmla="*/ 0 h 28"/>
              <a:gd name="T22" fmla="*/ 125 w 137"/>
              <a:gd name="T23" fmla="*/ 0 h 28"/>
              <a:gd name="T24" fmla="*/ 129 w 137"/>
              <a:gd name="T25" fmla="*/ 0 h 28"/>
              <a:gd name="T26" fmla="*/ 133 w 137"/>
              <a:gd name="T27" fmla="*/ 2 h 28"/>
              <a:gd name="T28" fmla="*/ 135 w 137"/>
              <a:gd name="T29" fmla="*/ 2 h 28"/>
              <a:gd name="T30" fmla="*/ 135 w 137"/>
              <a:gd name="T31" fmla="*/ 4 h 28"/>
              <a:gd name="T32" fmla="*/ 137 w 137"/>
              <a:gd name="T33" fmla="*/ 6 h 28"/>
              <a:gd name="T34" fmla="*/ 135 w 137"/>
              <a:gd name="T35" fmla="*/ 10 h 28"/>
              <a:gd name="T36" fmla="*/ 135 w 137"/>
              <a:gd name="T37" fmla="*/ 12 h 28"/>
              <a:gd name="T38" fmla="*/ 133 w 137"/>
              <a:gd name="T39" fmla="*/ 14 h 28"/>
              <a:gd name="T40" fmla="*/ 131 w 137"/>
              <a:gd name="T41" fmla="*/ 16 h 28"/>
              <a:gd name="T42" fmla="*/ 127 w 137"/>
              <a:gd name="T43" fmla="*/ 18 h 28"/>
              <a:gd name="T44" fmla="*/ 123 w 137"/>
              <a:gd name="T45" fmla="*/ 18 h 28"/>
              <a:gd name="T46" fmla="*/ 119 w 137"/>
              <a:gd name="T47" fmla="*/ 18 h 28"/>
              <a:gd name="T48" fmla="*/ 114 w 137"/>
              <a:gd name="T49" fmla="*/ 20 h 28"/>
              <a:gd name="T50" fmla="*/ 112 w 137"/>
              <a:gd name="T51" fmla="*/ 20 h 28"/>
              <a:gd name="T52" fmla="*/ 108 w 137"/>
              <a:gd name="T53" fmla="*/ 20 h 28"/>
              <a:gd name="T54" fmla="*/ 102 w 137"/>
              <a:gd name="T55" fmla="*/ 20 h 28"/>
              <a:gd name="T56" fmla="*/ 98 w 137"/>
              <a:gd name="T57" fmla="*/ 20 h 28"/>
              <a:gd name="T58" fmla="*/ 92 w 137"/>
              <a:gd name="T59" fmla="*/ 20 h 28"/>
              <a:gd name="T60" fmla="*/ 84 w 137"/>
              <a:gd name="T61" fmla="*/ 22 h 28"/>
              <a:gd name="T62" fmla="*/ 76 w 137"/>
              <a:gd name="T63" fmla="*/ 22 h 28"/>
              <a:gd name="T64" fmla="*/ 68 w 137"/>
              <a:gd name="T65" fmla="*/ 22 h 28"/>
              <a:gd name="T66" fmla="*/ 61 w 137"/>
              <a:gd name="T67" fmla="*/ 24 h 28"/>
              <a:gd name="T68" fmla="*/ 55 w 137"/>
              <a:gd name="T69" fmla="*/ 24 h 28"/>
              <a:gd name="T70" fmla="*/ 47 w 137"/>
              <a:gd name="T71" fmla="*/ 26 h 28"/>
              <a:gd name="T72" fmla="*/ 43 w 137"/>
              <a:gd name="T73" fmla="*/ 26 h 28"/>
              <a:gd name="T74" fmla="*/ 37 w 137"/>
              <a:gd name="T75" fmla="*/ 26 h 28"/>
              <a:gd name="T76" fmla="*/ 33 w 137"/>
              <a:gd name="T77" fmla="*/ 28 h 28"/>
              <a:gd name="T78" fmla="*/ 31 w 137"/>
              <a:gd name="T79" fmla="*/ 28 h 28"/>
              <a:gd name="T80" fmla="*/ 29 w 137"/>
              <a:gd name="T81" fmla="*/ 28 h 28"/>
              <a:gd name="T82" fmla="*/ 25 w 137"/>
              <a:gd name="T83" fmla="*/ 26 h 28"/>
              <a:gd name="T84" fmla="*/ 21 w 137"/>
              <a:gd name="T85" fmla="*/ 26 h 28"/>
              <a:gd name="T86" fmla="*/ 18 w 137"/>
              <a:gd name="T87" fmla="*/ 24 h 28"/>
              <a:gd name="T88" fmla="*/ 16 w 137"/>
              <a:gd name="T89" fmla="*/ 22 h 28"/>
              <a:gd name="T90" fmla="*/ 10 w 137"/>
              <a:gd name="T91" fmla="*/ 20 h 28"/>
              <a:gd name="T92" fmla="*/ 6 w 137"/>
              <a:gd name="T93" fmla="*/ 18 h 28"/>
              <a:gd name="T94" fmla="*/ 0 w 137"/>
              <a:gd name="T95" fmla="*/ 14 h 28"/>
              <a:gd name="T96" fmla="*/ 0 w 137"/>
              <a:gd name="T97" fmla="*/ 1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7" h="28">
                <a:moveTo>
                  <a:pt x="0" y="14"/>
                </a:moveTo>
                <a:lnTo>
                  <a:pt x="20" y="10"/>
                </a:lnTo>
                <a:lnTo>
                  <a:pt x="37" y="8"/>
                </a:lnTo>
                <a:lnTo>
                  <a:pt x="55" y="4"/>
                </a:lnTo>
                <a:lnTo>
                  <a:pt x="68" y="2"/>
                </a:lnTo>
                <a:lnTo>
                  <a:pt x="82" y="2"/>
                </a:lnTo>
                <a:lnTo>
                  <a:pt x="92" y="0"/>
                </a:lnTo>
                <a:lnTo>
                  <a:pt x="102" y="0"/>
                </a:lnTo>
                <a:lnTo>
                  <a:pt x="110" y="0"/>
                </a:lnTo>
                <a:lnTo>
                  <a:pt x="116" y="0"/>
                </a:lnTo>
                <a:lnTo>
                  <a:pt x="121" y="0"/>
                </a:lnTo>
                <a:lnTo>
                  <a:pt x="125" y="0"/>
                </a:lnTo>
                <a:lnTo>
                  <a:pt x="129" y="0"/>
                </a:lnTo>
                <a:lnTo>
                  <a:pt x="133" y="2"/>
                </a:lnTo>
                <a:lnTo>
                  <a:pt x="135" y="2"/>
                </a:lnTo>
                <a:lnTo>
                  <a:pt x="135" y="4"/>
                </a:lnTo>
                <a:lnTo>
                  <a:pt x="137" y="6"/>
                </a:lnTo>
                <a:lnTo>
                  <a:pt x="135" y="10"/>
                </a:lnTo>
                <a:lnTo>
                  <a:pt x="135" y="12"/>
                </a:lnTo>
                <a:lnTo>
                  <a:pt x="133" y="14"/>
                </a:lnTo>
                <a:lnTo>
                  <a:pt x="131" y="16"/>
                </a:lnTo>
                <a:lnTo>
                  <a:pt x="127" y="18"/>
                </a:lnTo>
                <a:lnTo>
                  <a:pt x="123" y="18"/>
                </a:lnTo>
                <a:lnTo>
                  <a:pt x="119" y="18"/>
                </a:lnTo>
                <a:lnTo>
                  <a:pt x="114" y="20"/>
                </a:lnTo>
                <a:lnTo>
                  <a:pt x="112" y="20"/>
                </a:lnTo>
                <a:lnTo>
                  <a:pt x="108" y="20"/>
                </a:lnTo>
                <a:lnTo>
                  <a:pt x="102" y="20"/>
                </a:lnTo>
                <a:lnTo>
                  <a:pt x="98" y="20"/>
                </a:lnTo>
                <a:lnTo>
                  <a:pt x="92" y="20"/>
                </a:lnTo>
                <a:lnTo>
                  <a:pt x="84" y="22"/>
                </a:lnTo>
                <a:lnTo>
                  <a:pt x="76" y="22"/>
                </a:lnTo>
                <a:lnTo>
                  <a:pt x="68" y="22"/>
                </a:lnTo>
                <a:lnTo>
                  <a:pt x="61" y="24"/>
                </a:lnTo>
                <a:lnTo>
                  <a:pt x="55" y="24"/>
                </a:lnTo>
                <a:lnTo>
                  <a:pt x="47" y="26"/>
                </a:lnTo>
                <a:lnTo>
                  <a:pt x="43" y="26"/>
                </a:lnTo>
                <a:lnTo>
                  <a:pt x="37" y="26"/>
                </a:lnTo>
                <a:lnTo>
                  <a:pt x="33" y="28"/>
                </a:lnTo>
                <a:lnTo>
                  <a:pt x="31" y="28"/>
                </a:lnTo>
                <a:lnTo>
                  <a:pt x="29" y="28"/>
                </a:lnTo>
                <a:lnTo>
                  <a:pt x="25" y="26"/>
                </a:lnTo>
                <a:lnTo>
                  <a:pt x="21" y="26"/>
                </a:lnTo>
                <a:lnTo>
                  <a:pt x="18" y="24"/>
                </a:lnTo>
                <a:lnTo>
                  <a:pt x="16" y="22"/>
                </a:lnTo>
                <a:lnTo>
                  <a:pt x="10" y="20"/>
                </a:lnTo>
                <a:lnTo>
                  <a:pt x="6" y="18"/>
                </a:lnTo>
                <a:lnTo>
                  <a:pt x="0" y="14"/>
                </a:lnTo>
                <a:lnTo>
                  <a:pt x="0" y="1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7" name="Freeform 262"/>
          <p:cNvSpPr>
            <a:spLocks/>
          </p:cNvSpPr>
          <p:nvPr/>
        </p:nvSpPr>
        <p:spPr bwMode="auto">
          <a:xfrm>
            <a:off x="5962700" y="4813951"/>
            <a:ext cx="676462" cy="101749"/>
          </a:xfrm>
          <a:custGeom>
            <a:avLst/>
            <a:gdLst>
              <a:gd name="T0" fmla="*/ 72 w 145"/>
              <a:gd name="T1" fmla="*/ 8 h 16"/>
              <a:gd name="T2" fmla="*/ 61 w 145"/>
              <a:gd name="T3" fmla="*/ 10 h 16"/>
              <a:gd name="T4" fmla="*/ 49 w 145"/>
              <a:gd name="T5" fmla="*/ 12 h 16"/>
              <a:gd name="T6" fmla="*/ 39 w 145"/>
              <a:gd name="T7" fmla="*/ 14 h 16"/>
              <a:gd name="T8" fmla="*/ 29 w 145"/>
              <a:gd name="T9" fmla="*/ 14 h 16"/>
              <a:gd name="T10" fmla="*/ 22 w 145"/>
              <a:gd name="T11" fmla="*/ 14 h 16"/>
              <a:gd name="T12" fmla="*/ 12 w 145"/>
              <a:gd name="T13" fmla="*/ 16 h 16"/>
              <a:gd name="T14" fmla="*/ 6 w 145"/>
              <a:gd name="T15" fmla="*/ 16 h 16"/>
              <a:gd name="T16" fmla="*/ 0 w 145"/>
              <a:gd name="T17" fmla="*/ 16 h 16"/>
              <a:gd name="T18" fmla="*/ 0 w 145"/>
              <a:gd name="T19" fmla="*/ 12 h 16"/>
              <a:gd name="T20" fmla="*/ 4 w 145"/>
              <a:gd name="T21" fmla="*/ 12 h 16"/>
              <a:gd name="T22" fmla="*/ 10 w 145"/>
              <a:gd name="T23" fmla="*/ 10 h 16"/>
              <a:gd name="T24" fmla="*/ 16 w 145"/>
              <a:gd name="T25" fmla="*/ 10 h 16"/>
              <a:gd name="T26" fmla="*/ 24 w 145"/>
              <a:gd name="T27" fmla="*/ 10 h 16"/>
              <a:gd name="T28" fmla="*/ 29 w 145"/>
              <a:gd name="T29" fmla="*/ 8 h 16"/>
              <a:gd name="T30" fmla="*/ 37 w 145"/>
              <a:gd name="T31" fmla="*/ 8 h 16"/>
              <a:gd name="T32" fmla="*/ 47 w 145"/>
              <a:gd name="T33" fmla="*/ 6 h 16"/>
              <a:gd name="T34" fmla="*/ 55 w 145"/>
              <a:gd name="T35" fmla="*/ 6 h 16"/>
              <a:gd name="T36" fmla="*/ 65 w 145"/>
              <a:gd name="T37" fmla="*/ 4 h 16"/>
              <a:gd name="T38" fmla="*/ 72 w 145"/>
              <a:gd name="T39" fmla="*/ 4 h 16"/>
              <a:gd name="T40" fmla="*/ 84 w 145"/>
              <a:gd name="T41" fmla="*/ 2 h 16"/>
              <a:gd name="T42" fmla="*/ 94 w 145"/>
              <a:gd name="T43" fmla="*/ 2 h 16"/>
              <a:gd name="T44" fmla="*/ 106 w 145"/>
              <a:gd name="T45" fmla="*/ 2 h 16"/>
              <a:gd name="T46" fmla="*/ 118 w 145"/>
              <a:gd name="T47" fmla="*/ 0 h 16"/>
              <a:gd name="T48" fmla="*/ 131 w 145"/>
              <a:gd name="T49" fmla="*/ 0 h 16"/>
              <a:gd name="T50" fmla="*/ 145 w 145"/>
              <a:gd name="T51" fmla="*/ 0 h 16"/>
              <a:gd name="T52" fmla="*/ 145 w 145"/>
              <a:gd name="T53" fmla="*/ 2 h 16"/>
              <a:gd name="T54" fmla="*/ 139 w 145"/>
              <a:gd name="T55" fmla="*/ 2 h 16"/>
              <a:gd name="T56" fmla="*/ 133 w 145"/>
              <a:gd name="T57" fmla="*/ 4 h 16"/>
              <a:gd name="T58" fmla="*/ 125 w 145"/>
              <a:gd name="T59" fmla="*/ 4 h 16"/>
              <a:gd name="T60" fmla="*/ 116 w 145"/>
              <a:gd name="T61" fmla="*/ 4 h 16"/>
              <a:gd name="T62" fmla="*/ 108 w 145"/>
              <a:gd name="T63" fmla="*/ 6 h 16"/>
              <a:gd name="T64" fmla="*/ 96 w 145"/>
              <a:gd name="T65" fmla="*/ 6 h 16"/>
              <a:gd name="T66" fmla="*/ 86 w 145"/>
              <a:gd name="T67" fmla="*/ 8 h 16"/>
              <a:gd name="T68" fmla="*/ 72 w 145"/>
              <a:gd name="T69" fmla="*/ 8 h 16"/>
              <a:gd name="T70" fmla="*/ 72 w 145"/>
              <a:gd name="T71" fmla="*/ 8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6">
                <a:moveTo>
                  <a:pt x="72" y="8"/>
                </a:moveTo>
                <a:lnTo>
                  <a:pt x="61" y="10"/>
                </a:lnTo>
                <a:lnTo>
                  <a:pt x="49" y="12"/>
                </a:lnTo>
                <a:lnTo>
                  <a:pt x="39" y="14"/>
                </a:lnTo>
                <a:lnTo>
                  <a:pt x="29" y="14"/>
                </a:lnTo>
                <a:lnTo>
                  <a:pt x="22" y="14"/>
                </a:lnTo>
                <a:lnTo>
                  <a:pt x="12" y="16"/>
                </a:lnTo>
                <a:lnTo>
                  <a:pt x="6" y="16"/>
                </a:lnTo>
                <a:lnTo>
                  <a:pt x="0" y="16"/>
                </a:lnTo>
                <a:lnTo>
                  <a:pt x="0" y="12"/>
                </a:lnTo>
                <a:lnTo>
                  <a:pt x="4" y="12"/>
                </a:lnTo>
                <a:lnTo>
                  <a:pt x="10" y="10"/>
                </a:lnTo>
                <a:lnTo>
                  <a:pt x="16" y="10"/>
                </a:lnTo>
                <a:lnTo>
                  <a:pt x="24" y="10"/>
                </a:lnTo>
                <a:lnTo>
                  <a:pt x="29" y="8"/>
                </a:lnTo>
                <a:lnTo>
                  <a:pt x="37" y="8"/>
                </a:lnTo>
                <a:lnTo>
                  <a:pt x="47" y="6"/>
                </a:lnTo>
                <a:lnTo>
                  <a:pt x="55" y="6"/>
                </a:lnTo>
                <a:lnTo>
                  <a:pt x="65" y="4"/>
                </a:lnTo>
                <a:lnTo>
                  <a:pt x="72" y="4"/>
                </a:lnTo>
                <a:lnTo>
                  <a:pt x="84" y="2"/>
                </a:lnTo>
                <a:lnTo>
                  <a:pt x="94" y="2"/>
                </a:lnTo>
                <a:lnTo>
                  <a:pt x="106" y="2"/>
                </a:lnTo>
                <a:lnTo>
                  <a:pt x="118" y="0"/>
                </a:lnTo>
                <a:lnTo>
                  <a:pt x="131" y="0"/>
                </a:lnTo>
                <a:lnTo>
                  <a:pt x="145" y="0"/>
                </a:lnTo>
                <a:lnTo>
                  <a:pt x="145" y="2"/>
                </a:lnTo>
                <a:lnTo>
                  <a:pt x="139" y="2"/>
                </a:lnTo>
                <a:lnTo>
                  <a:pt x="133" y="4"/>
                </a:lnTo>
                <a:lnTo>
                  <a:pt x="125" y="4"/>
                </a:lnTo>
                <a:lnTo>
                  <a:pt x="116" y="4"/>
                </a:lnTo>
                <a:lnTo>
                  <a:pt x="108" y="6"/>
                </a:lnTo>
                <a:lnTo>
                  <a:pt x="96" y="6"/>
                </a:lnTo>
                <a:lnTo>
                  <a:pt x="86" y="8"/>
                </a:lnTo>
                <a:lnTo>
                  <a:pt x="72" y="8"/>
                </a:lnTo>
                <a:lnTo>
                  <a:pt x="72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" name="Freeform 263"/>
          <p:cNvSpPr>
            <a:spLocks/>
          </p:cNvSpPr>
          <p:nvPr/>
        </p:nvSpPr>
        <p:spPr bwMode="auto">
          <a:xfrm>
            <a:off x="6212894" y="4292491"/>
            <a:ext cx="111198" cy="2034981"/>
          </a:xfrm>
          <a:custGeom>
            <a:avLst/>
            <a:gdLst>
              <a:gd name="T0" fmla="*/ 0 w 23"/>
              <a:gd name="T1" fmla="*/ 286 h 320"/>
              <a:gd name="T2" fmla="*/ 0 w 23"/>
              <a:gd name="T3" fmla="*/ 276 h 320"/>
              <a:gd name="T4" fmla="*/ 4 w 23"/>
              <a:gd name="T5" fmla="*/ 267 h 320"/>
              <a:gd name="T6" fmla="*/ 4 w 23"/>
              <a:gd name="T7" fmla="*/ 253 h 320"/>
              <a:gd name="T8" fmla="*/ 6 w 23"/>
              <a:gd name="T9" fmla="*/ 235 h 320"/>
              <a:gd name="T10" fmla="*/ 8 w 23"/>
              <a:gd name="T11" fmla="*/ 210 h 320"/>
              <a:gd name="T12" fmla="*/ 10 w 23"/>
              <a:gd name="T13" fmla="*/ 178 h 320"/>
              <a:gd name="T14" fmla="*/ 12 w 23"/>
              <a:gd name="T15" fmla="*/ 153 h 320"/>
              <a:gd name="T16" fmla="*/ 12 w 23"/>
              <a:gd name="T17" fmla="*/ 131 h 320"/>
              <a:gd name="T18" fmla="*/ 14 w 23"/>
              <a:gd name="T19" fmla="*/ 114 h 320"/>
              <a:gd name="T20" fmla="*/ 14 w 23"/>
              <a:gd name="T21" fmla="*/ 100 h 320"/>
              <a:gd name="T22" fmla="*/ 12 w 23"/>
              <a:gd name="T23" fmla="*/ 80 h 320"/>
              <a:gd name="T24" fmla="*/ 12 w 23"/>
              <a:gd name="T25" fmla="*/ 53 h 320"/>
              <a:gd name="T26" fmla="*/ 8 w 23"/>
              <a:gd name="T27" fmla="*/ 20 h 320"/>
              <a:gd name="T28" fmla="*/ 23 w 23"/>
              <a:gd name="T29" fmla="*/ 0 h 320"/>
              <a:gd name="T30" fmla="*/ 23 w 23"/>
              <a:gd name="T31" fmla="*/ 35 h 320"/>
              <a:gd name="T32" fmla="*/ 21 w 23"/>
              <a:gd name="T33" fmla="*/ 67 h 320"/>
              <a:gd name="T34" fmla="*/ 21 w 23"/>
              <a:gd name="T35" fmla="*/ 98 h 320"/>
              <a:gd name="T36" fmla="*/ 21 w 23"/>
              <a:gd name="T37" fmla="*/ 125 h 320"/>
              <a:gd name="T38" fmla="*/ 21 w 23"/>
              <a:gd name="T39" fmla="*/ 153 h 320"/>
              <a:gd name="T40" fmla="*/ 21 w 23"/>
              <a:gd name="T41" fmla="*/ 176 h 320"/>
              <a:gd name="T42" fmla="*/ 21 w 23"/>
              <a:gd name="T43" fmla="*/ 198 h 320"/>
              <a:gd name="T44" fmla="*/ 21 w 23"/>
              <a:gd name="T45" fmla="*/ 218 h 320"/>
              <a:gd name="T46" fmla="*/ 21 w 23"/>
              <a:gd name="T47" fmla="*/ 237 h 320"/>
              <a:gd name="T48" fmla="*/ 19 w 23"/>
              <a:gd name="T49" fmla="*/ 253 h 320"/>
              <a:gd name="T50" fmla="*/ 19 w 23"/>
              <a:gd name="T51" fmla="*/ 267 h 320"/>
              <a:gd name="T52" fmla="*/ 19 w 23"/>
              <a:gd name="T53" fmla="*/ 276 h 320"/>
              <a:gd name="T54" fmla="*/ 19 w 23"/>
              <a:gd name="T55" fmla="*/ 286 h 320"/>
              <a:gd name="T56" fmla="*/ 19 w 23"/>
              <a:gd name="T57" fmla="*/ 294 h 320"/>
              <a:gd name="T58" fmla="*/ 18 w 23"/>
              <a:gd name="T59" fmla="*/ 300 h 320"/>
              <a:gd name="T60" fmla="*/ 18 w 23"/>
              <a:gd name="T61" fmla="*/ 302 h 320"/>
              <a:gd name="T62" fmla="*/ 16 w 23"/>
              <a:gd name="T63" fmla="*/ 310 h 320"/>
              <a:gd name="T64" fmla="*/ 14 w 23"/>
              <a:gd name="T65" fmla="*/ 316 h 320"/>
              <a:gd name="T66" fmla="*/ 12 w 23"/>
              <a:gd name="T67" fmla="*/ 318 h 320"/>
              <a:gd name="T68" fmla="*/ 12 w 23"/>
              <a:gd name="T69" fmla="*/ 320 h 320"/>
              <a:gd name="T70" fmla="*/ 10 w 23"/>
              <a:gd name="T71" fmla="*/ 316 h 320"/>
              <a:gd name="T72" fmla="*/ 8 w 23"/>
              <a:gd name="T73" fmla="*/ 308 h 320"/>
              <a:gd name="T74" fmla="*/ 2 w 23"/>
              <a:gd name="T75" fmla="*/ 298 h 320"/>
              <a:gd name="T76" fmla="*/ 0 w 23"/>
              <a:gd name="T77" fmla="*/ 290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320">
                <a:moveTo>
                  <a:pt x="0" y="290"/>
                </a:moveTo>
                <a:lnTo>
                  <a:pt x="0" y="286"/>
                </a:lnTo>
                <a:lnTo>
                  <a:pt x="0" y="280"/>
                </a:lnTo>
                <a:lnTo>
                  <a:pt x="0" y="276"/>
                </a:lnTo>
                <a:lnTo>
                  <a:pt x="2" y="271"/>
                </a:lnTo>
                <a:lnTo>
                  <a:pt x="4" y="267"/>
                </a:lnTo>
                <a:lnTo>
                  <a:pt x="4" y="261"/>
                </a:lnTo>
                <a:lnTo>
                  <a:pt x="4" y="253"/>
                </a:lnTo>
                <a:lnTo>
                  <a:pt x="6" y="245"/>
                </a:lnTo>
                <a:lnTo>
                  <a:pt x="6" y="235"/>
                </a:lnTo>
                <a:lnTo>
                  <a:pt x="8" y="223"/>
                </a:lnTo>
                <a:lnTo>
                  <a:pt x="8" y="210"/>
                </a:lnTo>
                <a:lnTo>
                  <a:pt x="10" y="194"/>
                </a:lnTo>
                <a:lnTo>
                  <a:pt x="10" y="178"/>
                </a:lnTo>
                <a:lnTo>
                  <a:pt x="10" y="165"/>
                </a:lnTo>
                <a:lnTo>
                  <a:pt x="12" y="153"/>
                </a:lnTo>
                <a:lnTo>
                  <a:pt x="12" y="141"/>
                </a:lnTo>
                <a:lnTo>
                  <a:pt x="12" y="131"/>
                </a:lnTo>
                <a:lnTo>
                  <a:pt x="14" y="121"/>
                </a:lnTo>
                <a:lnTo>
                  <a:pt x="14" y="114"/>
                </a:lnTo>
                <a:lnTo>
                  <a:pt x="14" y="108"/>
                </a:lnTo>
                <a:lnTo>
                  <a:pt x="14" y="100"/>
                </a:lnTo>
                <a:lnTo>
                  <a:pt x="14" y="90"/>
                </a:lnTo>
                <a:lnTo>
                  <a:pt x="12" y="80"/>
                </a:lnTo>
                <a:lnTo>
                  <a:pt x="12" y="69"/>
                </a:lnTo>
                <a:lnTo>
                  <a:pt x="12" y="53"/>
                </a:lnTo>
                <a:lnTo>
                  <a:pt x="10" y="37"/>
                </a:lnTo>
                <a:lnTo>
                  <a:pt x="8" y="20"/>
                </a:lnTo>
                <a:lnTo>
                  <a:pt x="8" y="0"/>
                </a:lnTo>
                <a:lnTo>
                  <a:pt x="23" y="0"/>
                </a:lnTo>
                <a:lnTo>
                  <a:pt x="23" y="18"/>
                </a:lnTo>
                <a:lnTo>
                  <a:pt x="23" y="35"/>
                </a:lnTo>
                <a:lnTo>
                  <a:pt x="21" y="51"/>
                </a:lnTo>
                <a:lnTo>
                  <a:pt x="21" y="67"/>
                </a:lnTo>
                <a:lnTo>
                  <a:pt x="21" y="82"/>
                </a:lnTo>
                <a:lnTo>
                  <a:pt x="21" y="98"/>
                </a:lnTo>
                <a:lnTo>
                  <a:pt x="21" y="112"/>
                </a:lnTo>
                <a:lnTo>
                  <a:pt x="21" y="125"/>
                </a:lnTo>
                <a:lnTo>
                  <a:pt x="21" y="139"/>
                </a:lnTo>
                <a:lnTo>
                  <a:pt x="21" y="153"/>
                </a:lnTo>
                <a:lnTo>
                  <a:pt x="21" y="165"/>
                </a:lnTo>
                <a:lnTo>
                  <a:pt x="21" y="176"/>
                </a:lnTo>
                <a:lnTo>
                  <a:pt x="21" y="188"/>
                </a:lnTo>
                <a:lnTo>
                  <a:pt x="21" y="198"/>
                </a:lnTo>
                <a:lnTo>
                  <a:pt x="21" y="210"/>
                </a:lnTo>
                <a:lnTo>
                  <a:pt x="21" y="218"/>
                </a:lnTo>
                <a:lnTo>
                  <a:pt x="21" y="227"/>
                </a:lnTo>
                <a:lnTo>
                  <a:pt x="21" y="237"/>
                </a:lnTo>
                <a:lnTo>
                  <a:pt x="19" y="245"/>
                </a:lnTo>
                <a:lnTo>
                  <a:pt x="19" y="253"/>
                </a:lnTo>
                <a:lnTo>
                  <a:pt x="19" y="259"/>
                </a:lnTo>
                <a:lnTo>
                  <a:pt x="19" y="267"/>
                </a:lnTo>
                <a:lnTo>
                  <a:pt x="19" y="272"/>
                </a:lnTo>
                <a:lnTo>
                  <a:pt x="19" y="276"/>
                </a:lnTo>
                <a:lnTo>
                  <a:pt x="19" y="282"/>
                </a:lnTo>
                <a:lnTo>
                  <a:pt x="19" y="286"/>
                </a:lnTo>
                <a:lnTo>
                  <a:pt x="19" y="290"/>
                </a:lnTo>
                <a:lnTo>
                  <a:pt x="19" y="294"/>
                </a:lnTo>
                <a:lnTo>
                  <a:pt x="18" y="298"/>
                </a:lnTo>
                <a:lnTo>
                  <a:pt x="18" y="300"/>
                </a:lnTo>
                <a:lnTo>
                  <a:pt x="18" y="302"/>
                </a:lnTo>
                <a:lnTo>
                  <a:pt x="18" y="302"/>
                </a:lnTo>
                <a:lnTo>
                  <a:pt x="16" y="306"/>
                </a:lnTo>
                <a:lnTo>
                  <a:pt x="16" y="310"/>
                </a:lnTo>
                <a:lnTo>
                  <a:pt x="14" y="314"/>
                </a:lnTo>
                <a:lnTo>
                  <a:pt x="14" y="316"/>
                </a:lnTo>
                <a:lnTo>
                  <a:pt x="12" y="318"/>
                </a:lnTo>
                <a:lnTo>
                  <a:pt x="12" y="318"/>
                </a:lnTo>
                <a:lnTo>
                  <a:pt x="12" y="320"/>
                </a:lnTo>
                <a:lnTo>
                  <a:pt x="12" y="320"/>
                </a:lnTo>
                <a:lnTo>
                  <a:pt x="12" y="318"/>
                </a:lnTo>
                <a:lnTo>
                  <a:pt x="10" y="316"/>
                </a:lnTo>
                <a:lnTo>
                  <a:pt x="8" y="314"/>
                </a:lnTo>
                <a:lnTo>
                  <a:pt x="8" y="308"/>
                </a:lnTo>
                <a:lnTo>
                  <a:pt x="4" y="302"/>
                </a:lnTo>
                <a:lnTo>
                  <a:pt x="2" y="298"/>
                </a:lnTo>
                <a:lnTo>
                  <a:pt x="0" y="294"/>
                </a:lnTo>
                <a:lnTo>
                  <a:pt x="0" y="290"/>
                </a:lnTo>
                <a:lnTo>
                  <a:pt x="0" y="29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9" name="Freeform 264"/>
          <p:cNvSpPr>
            <a:spLocks/>
          </p:cNvSpPr>
          <p:nvPr/>
        </p:nvSpPr>
        <p:spPr bwMode="auto">
          <a:xfrm>
            <a:off x="6249960" y="5170072"/>
            <a:ext cx="1167587" cy="775840"/>
          </a:xfrm>
          <a:custGeom>
            <a:avLst/>
            <a:gdLst>
              <a:gd name="T0" fmla="*/ 192 w 252"/>
              <a:gd name="T1" fmla="*/ 83 h 122"/>
              <a:gd name="T2" fmla="*/ 205 w 252"/>
              <a:gd name="T3" fmla="*/ 86 h 122"/>
              <a:gd name="T4" fmla="*/ 217 w 252"/>
              <a:gd name="T5" fmla="*/ 90 h 122"/>
              <a:gd name="T6" fmla="*/ 229 w 252"/>
              <a:gd name="T7" fmla="*/ 92 h 122"/>
              <a:gd name="T8" fmla="*/ 237 w 252"/>
              <a:gd name="T9" fmla="*/ 96 h 122"/>
              <a:gd name="T10" fmla="*/ 243 w 252"/>
              <a:gd name="T11" fmla="*/ 98 h 122"/>
              <a:gd name="T12" fmla="*/ 249 w 252"/>
              <a:gd name="T13" fmla="*/ 100 h 122"/>
              <a:gd name="T14" fmla="*/ 251 w 252"/>
              <a:gd name="T15" fmla="*/ 102 h 122"/>
              <a:gd name="T16" fmla="*/ 252 w 252"/>
              <a:gd name="T17" fmla="*/ 104 h 122"/>
              <a:gd name="T18" fmla="*/ 251 w 252"/>
              <a:gd name="T19" fmla="*/ 106 h 122"/>
              <a:gd name="T20" fmla="*/ 251 w 252"/>
              <a:gd name="T21" fmla="*/ 108 h 122"/>
              <a:gd name="T22" fmla="*/ 249 w 252"/>
              <a:gd name="T23" fmla="*/ 110 h 122"/>
              <a:gd name="T24" fmla="*/ 247 w 252"/>
              <a:gd name="T25" fmla="*/ 112 h 122"/>
              <a:gd name="T26" fmla="*/ 243 w 252"/>
              <a:gd name="T27" fmla="*/ 112 h 122"/>
              <a:gd name="T28" fmla="*/ 239 w 252"/>
              <a:gd name="T29" fmla="*/ 114 h 122"/>
              <a:gd name="T30" fmla="*/ 235 w 252"/>
              <a:gd name="T31" fmla="*/ 114 h 122"/>
              <a:gd name="T32" fmla="*/ 229 w 252"/>
              <a:gd name="T33" fmla="*/ 114 h 122"/>
              <a:gd name="T34" fmla="*/ 205 w 252"/>
              <a:gd name="T35" fmla="*/ 118 h 122"/>
              <a:gd name="T36" fmla="*/ 196 w 252"/>
              <a:gd name="T37" fmla="*/ 118 h 122"/>
              <a:gd name="T38" fmla="*/ 184 w 252"/>
              <a:gd name="T39" fmla="*/ 120 h 122"/>
              <a:gd name="T40" fmla="*/ 174 w 252"/>
              <a:gd name="T41" fmla="*/ 122 h 122"/>
              <a:gd name="T42" fmla="*/ 166 w 252"/>
              <a:gd name="T43" fmla="*/ 122 h 122"/>
              <a:gd name="T44" fmla="*/ 158 w 252"/>
              <a:gd name="T45" fmla="*/ 122 h 122"/>
              <a:gd name="T46" fmla="*/ 151 w 252"/>
              <a:gd name="T47" fmla="*/ 122 h 122"/>
              <a:gd name="T48" fmla="*/ 143 w 252"/>
              <a:gd name="T49" fmla="*/ 120 h 122"/>
              <a:gd name="T50" fmla="*/ 137 w 252"/>
              <a:gd name="T51" fmla="*/ 118 h 122"/>
              <a:gd name="T52" fmla="*/ 131 w 252"/>
              <a:gd name="T53" fmla="*/ 114 h 122"/>
              <a:gd name="T54" fmla="*/ 127 w 252"/>
              <a:gd name="T55" fmla="*/ 110 h 122"/>
              <a:gd name="T56" fmla="*/ 125 w 252"/>
              <a:gd name="T57" fmla="*/ 108 h 122"/>
              <a:gd name="T58" fmla="*/ 123 w 252"/>
              <a:gd name="T59" fmla="*/ 106 h 122"/>
              <a:gd name="T60" fmla="*/ 119 w 252"/>
              <a:gd name="T61" fmla="*/ 104 h 122"/>
              <a:gd name="T62" fmla="*/ 115 w 252"/>
              <a:gd name="T63" fmla="*/ 100 h 122"/>
              <a:gd name="T64" fmla="*/ 109 w 252"/>
              <a:gd name="T65" fmla="*/ 98 h 122"/>
              <a:gd name="T66" fmla="*/ 104 w 252"/>
              <a:gd name="T67" fmla="*/ 92 h 122"/>
              <a:gd name="T68" fmla="*/ 98 w 252"/>
              <a:gd name="T69" fmla="*/ 88 h 122"/>
              <a:gd name="T70" fmla="*/ 90 w 252"/>
              <a:gd name="T71" fmla="*/ 83 h 122"/>
              <a:gd name="T72" fmla="*/ 80 w 252"/>
              <a:gd name="T73" fmla="*/ 77 h 122"/>
              <a:gd name="T74" fmla="*/ 72 w 252"/>
              <a:gd name="T75" fmla="*/ 71 h 122"/>
              <a:gd name="T76" fmla="*/ 62 w 252"/>
              <a:gd name="T77" fmla="*/ 63 h 122"/>
              <a:gd name="T78" fmla="*/ 51 w 252"/>
              <a:gd name="T79" fmla="*/ 55 h 122"/>
              <a:gd name="T80" fmla="*/ 39 w 252"/>
              <a:gd name="T81" fmla="*/ 45 h 122"/>
              <a:gd name="T82" fmla="*/ 27 w 252"/>
              <a:gd name="T83" fmla="*/ 37 h 122"/>
              <a:gd name="T84" fmla="*/ 13 w 252"/>
              <a:gd name="T85" fmla="*/ 28 h 122"/>
              <a:gd name="T86" fmla="*/ 0 w 252"/>
              <a:gd name="T87" fmla="*/ 16 h 122"/>
              <a:gd name="T88" fmla="*/ 17 w 252"/>
              <a:gd name="T89" fmla="*/ 0 h 122"/>
              <a:gd name="T90" fmla="*/ 23 w 252"/>
              <a:gd name="T91" fmla="*/ 4 h 122"/>
              <a:gd name="T92" fmla="*/ 29 w 252"/>
              <a:gd name="T93" fmla="*/ 10 h 122"/>
              <a:gd name="T94" fmla="*/ 37 w 252"/>
              <a:gd name="T95" fmla="*/ 16 h 122"/>
              <a:gd name="T96" fmla="*/ 47 w 252"/>
              <a:gd name="T97" fmla="*/ 22 h 122"/>
              <a:gd name="T98" fmla="*/ 57 w 252"/>
              <a:gd name="T99" fmla="*/ 28 h 122"/>
              <a:gd name="T100" fmla="*/ 66 w 252"/>
              <a:gd name="T101" fmla="*/ 34 h 122"/>
              <a:gd name="T102" fmla="*/ 76 w 252"/>
              <a:gd name="T103" fmla="*/ 39 h 122"/>
              <a:gd name="T104" fmla="*/ 88 w 252"/>
              <a:gd name="T105" fmla="*/ 45 h 122"/>
              <a:gd name="T106" fmla="*/ 100 w 252"/>
              <a:gd name="T107" fmla="*/ 51 h 122"/>
              <a:gd name="T108" fmla="*/ 111 w 252"/>
              <a:gd name="T109" fmla="*/ 57 h 122"/>
              <a:gd name="T110" fmla="*/ 123 w 252"/>
              <a:gd name="T111" fmla="*/ 63 h 122"/>
              <a:gd name="T112" fmla="*/ 137 w 252"/>
              <a:gd name="T113" fmla="*/ 67 h 122"/>
              <a:gd name="T114" fmla="*/ 162 w 252"/>
              <a:gd name="T115" fmla="*/ 77 h 122"/>
              <a:gd name="T116" fmla="*/ 192 w 252"/>
              <a:gd name="T117" fmla="*/ 83 h 122"/>
              <a:gd name="T118" fmla="*/ 192 w 252"/>
              <a:gd name="T119" fmla="*/ 83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2" h="122">
                <a:moveTo>
                  <a:pt x="192" y="83"/>
                </a:moveTo>
                <a:lnTo>
                  <a:pt x="205" y="86"/>
                </a:lnTo>
                <a:lnTo>
                  <a:pt x="217" y="90"/>
                </a:lnTo>
                <a:lnTo>
                  <a:pt x="229" y="92"/>
                </a:lnTo>
                <a:lnTo>
                  <a:pt x="237" y="96"/>
                </a:lnTo>
                <a:lnTo>
                  <a:pt x="243" y="98"/>
                </a:lnTo>
                <a:lnTo>
                  <a:pt x="249" y="100"/>
                </a:lnTo>
                <a:lnTo>
                  <a:pt x="251" y="102"/>
                </a:lnTo>
                <a:lnTo>
                  <a:pt x="252" y="104"/>
                </a:lnTo>
                <a:lnTo>
                  <a:pt x="251" y="106"/>
                </a:lnTo>
                <a:lnTo>
                  <a:pt x="251" y="108"/>
                </a:lnTo>
                <a:lnTo>
                  <a:pt x="249" y="110"/>
                </a:lnTo>
                <a:lnTo>
                  <a:pt x="247" y="112"/>
                </a:lnTo>
                <a:lnTo>
                  <a:pt x="243" y="112"/>
                </a:lnTo>
                <a:lnTo>
                  <a:pt x="239" y="114"/>
                </a:lnTo>
                <a:lnTo>
                  <a:pt x="235" y="114"/>
                </a:lnTo>
                <a:lnTo>
                  <a:pt x="229" y="114"/>
                </a:lnTo>
                <a:lnTo>
                  <a:pt x="205" y="118"/>
                </a:lnTo>
                <a:lnTo>
                  <a:pt x="196" y="118"/>
                </a:lnTo>
                <a:lnTo>
                  <a:pt x="184" y="120"/>
                </a:lnTo>
                <a:lnTo>
                  <a:pt x="174" y="122"/>
                </a:lnTo>
                <a:lnTo>
                  <a:pt x="166" y="122"/>
                </a:lnTo>
                <a:lnTo>
                  <a:pt x="158" y="122"/>
                </a:lnTo>
                <a:lnTo>
                  <a:pt x="151" y="122"/>
                </a:lnTo>
                <a:lnTo>
                  <a:pt x="143" y="120"/>
                </a:lnTo>
                <a:lnTo>
                  <a:pt x="137" y="118"/>
                </a:lnTo>
                <a:lnTo>
                  <a:pt x="131" y="114"/>
                </a:lnTo>
                <a:lnTo>
                  <a:pt x="127" y="110"/>
                </a:lnTo>
                <a:lnTo>
                  <a:pt x="125" y="108"/>
                </a:lnTo>
                <a:lnTo>
                  <a:pt x="123" y="106"/>
                </a:lnTo>
                <a:lnTo>
                  <a:pt x="119" y="104"/>
                </a:lnTo>
                <a:lnTo>
                  <a:pt x="115" y="100"/>
                </a:lnTo>
                <a:lnTo>
                  <a:pt x="109" y="98"/>
                </a:lnTo>
                <a:lnTo>
                  <a:pt x="104" y="92"/>
                </a:lnTo>
                <a:lnTo>
                  <a:pt x="98" y="88"/>
                </a:lnTo>
                <a:lnTo>
                  <a:pt x="90" y="83"/>
                </a:lnTo>
                <a:lnTo>
                  <a:pt x="80" y="77"/>
                </a:lnTo>
                <a:lnTo>
                  <a:pt x="72" y="71"/>
                </a:lnTo>
                <a:lnTo>
                  <a:pt x="62" y="63"/>
                </a:lnTo>
                <a:lnTo>
                  <a:pt x="51" y="55"/>
                </a:lnTo>
                <a:lnTo>
                  <a:pt x="39" y="45"/>
                </a:lnTo>
                <a:lnTo>
                  <a:pt x="27" y="37"/>
                </a:lnTo>
                <a:lnTo>
                  <a:pt x="13" y="28"/>
                </a:lnTo>
                <a:lnTo>
                  <a:pt x="0" y="16"/>
                </a:lnTo>
                <a:lnTo>
                  <a:pt x="17" y="0"/>
                </a:lnTo>
                <a:lnTo>
                  <a:pt x="23" y="4"/>
                </a:lnTo>
                <a:lnTo>
                  <a:pt x="29" y="10"/>
                </a:lnTo>
                <a:lnTo>
                  <a:pt x="37" y="16"/>
                </a:lnTo>
                <a:lnTo>
                  <a:pt x="47" y="22"/>
                </a:lnTo>
                <a:lnTo>
                  <a:pt x="57" y="28"/>
                </a:lnTo>
                <a:lnTo>
                  <a:pt x="66" y="34"/>
                </a:lnTo>
                <a:lnTo>
                  <a:pt x="76" y="39"/>
                </a:lnTo>
                <a:lnTo>
                  <a:pt x="88" y="45"/>
                </a:lnTo>
                <a:lnTo>
                  <a:pt x="100" y="51"/>
                </a:lnTo>
                <a:lnTo>
                  <a:pt x="111" y="57"/>
                </a:lnTo>
                <a:lnTo>
                  <a:pt x="123" y="63"/>
                </a:lnTo>
                <a:lnTo>
                  <a:pt x="137" y="67"/>
                </a:lnTo>
                <a:lnTo>
                  <a:pt x="162" y="77"/>
                </a:lnTo>
                <a:lnTo>
                  <a:pt x="192" y="83"/>
                </a:lnTo>
                <a:lnTo>
                  <a:pt x="192" y="8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0" name="Freeform 265"/>
          <p:cNvSpPr>
            <a:spLocks/>
          </p:cNvSpPr>
          <p:nvPr/>
        </p:nvSpPr>
        <p:spPr bwMode="auto">
          <a:xfrm>
            <a:off x="5545701" y="5030171"/>
            <a:ext cx="1491919" cy="343407"/>
          </a:xfrm>
          <a:custGeom>
            <a:avLst/>
            <a:gdLst>
              <a:gd name="T0" fmla="*/ 307 w 321"/>
              <a:gd name="T1" fmla="*/ 4 h 53"/>
              <a:gd name="T2" fmla="*/ 317 w 321"/>
              <a:gd name="T3" fmla="*/ 11 h 53"/>
              <a:gd name="T4" fmla="*/ 321 w 321"/>
              <a:gd name="T5" fmla="*/ 19 h 53"/>
              <a:gd name="T6" fmla="*/ 317 w 321"/>
              <a:gd name="T7" fmla="*/ 25 h 53"/>
              <a:gd name="T8" fmla="*/ 313 w 321"/>
              <a:gd name="T9" fmla="*/ 25 h 53"/>
              <a:gd name="T10" fmla="*/ 309 w 321"/>
              <a:gd name="T11" fmla="*/ 25 h 53"/>
              <a:gd name="T12" fmla="*/ 302 w 321"/>
              <a:gd name="T13" fmla="*/ 25 h 53"/>
              <a:gd name="T14" fmla="*/ 292 w 321"/>
              <a:gd name="T15" fmla="*/ 27 h 53"/>
              <a:gd name="T16" fmla="*/ 280 w 321"/>
              <a:gd name="T17" fmla="*/ 27 h 53"/>
              <a:gd name="T18" fmla="*/ 266 w 321"/>
              <a:gd name="T19" fmla="*/ 29 h 53"/>
              <a:gd name="T20" fmla="*/ 249 w 321"/>
              <a:gd name="T21" fmla="*/ 29 h 53"/>
              <a:gd name="T22" fmla="*/ 229 w 321"/>
              <a:gd name="T23" fmla="*/ 31 h 53"/>
              <a:gd name="T24" fmla="*/ 198 w 321"/>
              <a:gd name="T25" fmla="*/ 33 h 53"/>
              <a:gd name="T26" fmla="*/ 159 w 321"/>
              <a:gd name="T27" fmla="*/ 37 h 53"/>
              <a:gd name="T28" fmla="*/ 125 w 321"/>
              <a:gd name="T29" fmla="*/ 41 h 53"/>
              <a:gd name="T30" fmla="*/ 100 w 321"/>
              <a:gd name="T31" fmla="*/ 43 h 53"/>
              <a:gd name="T32" fmla="*/ 80 w 321"/>
              <a:gd name="T33" fmla="*/ 47 h 53"/>
              <a:gd name="T34" fmla="*/ 65 w 321"/>
              <a:gd name="T35" fmla="*/ 49 h 53"/>
              <a:gd name="T36" fmla="*/ 51 w 321"/>
              <a:gd name="T37" fmla="*/ 51 h 53"/>
              <a:gd name="T38" fmla="*/ 43 w 321"/>
              <a:gd name="T39" fmla="*/ 53 h 53"/>
              <a:gd name="T40" fmla="*/ 35 w 321"/>
              <a:gd name="T41" fmla="*/ 51 h 53"/>
              <a:gd name="T42" fmla="*/ 21 w 321"/>
              <a:gd name="T43" fmla="*/ 49 h 53"/>
              <a:gd name="T44" fmla="*/ 12 w 321"/>
              <a:gd name="T45" fmla="*/ 45 h 53"/>
              <a:gd name="T46" fmla="*/ 6 w 321"/>
              <a:gd name="T47" fmla="*/ 43 h 53"/>
              <a:gd name="T48" fmla="*/ 2 w 321"/>
              <a:gd name="T49" fmla="*/ 39 h 53"/>
              <a:gd name="T50" fmla="*/ 0 w 321"/>
              <a:gd name="T51" fmla="*/ 31 h 53"/>
              <a:gd name="T52" fmla="*/ 19 w 321"/>
              <a:gd name="T53" fmla="*/ 29 h 53"/>
              <a:gd name="T54" fmla="*/ 49 w 321"/>
              <a:gd name="T55" fmla="*/ 27 h 53"/>
              <a:gd name="T56" fmla="*/ 84 w 321"/>
              <a:gd name="T57" fmla="*/ 23 h 53"/>
              <a:gd name="T58" fmla="*/ 127 w 321"/>
              <a:gd name="T59" fmla="*/ 17 h 53"/>
              <a:gd name="T60" fmla="*/ 159 w 321"/>
              <a:gd name="T61" fmla="*/ 13 h 53"/>
              <a:gd name="T62" fmla="*/ 178 w 321"/>
              <a:gd name="T63" fmla="*/ 11 h 53"/>
              <a:gd name="T64" fmla="*/ 194 w 321"/>
              <a:gd name="T65" fmla="*/ 7 h 53"/>
              <a:gd name="T66" fmla="*/ 210 w 321"/>
              <a:gd name="T67" fmla="*/ 7 h 53"/>
              <a:gd name="T68" fmla="*/ 221 w 321"/>
              <a:gd name="T69" fmla="*/ 5 h 53"/>
              <a:gd name="T70" fmla="*/ 233 w 321"/>
              <a:gd name="T71" fmla="*/ 4 h 53"/>
              <a:gd name="T72" fmla="*/ 241 w 321"/>
              <a:gd name="T73" fmla="*/ 4 h 53"/>
              <a:gd name="T74" fmla="*/ 255 w 321"/>
              <a:gd name="T75" fmla="*/ 2 h 53"/>
              <a:gd name="T76" fmla="*/ 272 w 321"/>
              <a:gd name="T77" fmla="*/ 0 h 53"/>
              <a:gd name="T78" fmla="*/ 282 w 321"/>
              <a:gd name="T79" fmla="*/ 0 h 53"/>
              <a:gd name="T80" fmla="*/ 294 w 321"/>
              <a:gd name="T81" fmla="*/ 2 h 53"/>
              <a:gd name="T82" fmla="*/ 300 w 321"/>
              <a:gd name="T83" fmla="*/ 4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21" h="53">
                <a:moveTo>
                  <a:pt x="300" y="4"/>
                </a:moveTo>
                <a:lnTo>
                  <a:pt x="307" y="4"/>
                </a:lnTo>
                <a:lnTo>
                  <a:pt x="313" y="7"/>
                </a:lnTo>
                <a:lnTo>
                  <a:pt x="317" y="11"/>
                </a:lnTo>
                <a:lnTo>
                  <a:pt x="319" y="15"/>
                </a:lnTo>
                <a:lnTo>
                  <a:pt x="321" y="19"/>
                </a:lnTo>
                <a:lnTo>
                  <a:pt x="319" y="23"/>
                </a:lnTo>
                <a:lnTo>
                  <a:pt x="317" y="25"/>
                </a:lnTo>
                <a:lnTo>
                  <a:pt x="315" y="25"/>
                </a:lnTo>
                <a:lnTo>
                  <a:pt x="313" y="25"/>
                </a:lnTo>
                <a:lnTo>
                  <a:pt x="311" y="25"/>
                </a:lnTo>
                <a:lnTo>
                  <a:pt x="309" y="25"/>
                </a:lnTo>
                <a:lnTo>
                  <a:pt x="306" y="25"/>
                </a:lnTo>
                <a:lnTo>
                  <a:pt x="302" y="25"/>
                </a:lnTo>
                <a:lnTo>
                  <a:pt x="298" y="27"/>
                </a:lnTo>
                <a:lnTo>
                  <a:pt x="292" y="27"/>
                </a:lnTo>
                <a:lnTo>
                  <a:pt x="286" y="27"/>
                </a:lnTo>
                <a:lnTo>
                  <a:pt x="280" y="27"/>
                </a:lnTo>
                <a:lnTo>
                  <a:pt x="274" y="27"/>
                </a:lnTo>
                <a:lnTo>
                  <a:pt x="266" y="29"/>
                </a:lnTo>
                <a:lnTo>
                  <a:pt x="258" y="29"/>
                </a:lnTo>
                <a:lnTo>
                  <a:pt x="249" y="29"/>
                </a:lnTo>
                <a:lnTo>
                  <a:pt x="239" y="31"/>
                </a:lnTo>
                <a:lnTo>
                  <a:pt x="229" y="31"/>
                </a:lnTo>
                <a:lnTo>
                  <a:pt x="219" y="33"/>
                </a:lnTo>
                <a:lnTo>
                  <a:pt x="198" y="33"/>
                </a:lnTo>
                <a:lnTo>
                  <a:pt x="176" y="35"/>
                </a:lnTo>
                <a:lnTo>
                  <a:pt x="159" y="37"/>
                </a:lnTo>
                <a:lnTo>
                  <a:pt x="141" y="39"/>
                </a:lnTo>
                <a:lnTo>
                  <a:pt x="125" y="41"/>
                </a:lnTo>
                <a:lnTo>
                  <a:pt x="112" y="41"/>
                </a:lnTo>
                <a:lnTo>
                  <a:pt x="100" y="43"/>
                </a:lnTo>
                <a:lnTo>
                  <a:pt x="90" y="45"/>
                </a:lnTo>
                <a:lnTo>
                  <a:pt x="80" y="47"/>
                </a:lnTo>
                <a:lnTo>
                  <a:pt x="70" y="49"/>
                </a:lnTo>
                <a:lnTo>
                  <a:pt x="65" y="49"/>
                </a:lnTo>
                <a:lnTo>
                  <a:pt x="57" y="51"/>
                </a:lnTo>
                <a:lnTo>
                  <a:pt x="51" y="51"/>
                </a:lnTo>
                <a:lnTo>
                  <a:pt x="47" y="51"/>
                </a:lnTo>
                <a:lnTo>
                  <a:pt x="43" y="53"/>
                </a:lnTo>
                <a:lnTo>
                  <a:pt x="39" y="53"/>
                </a:lnTo>
                <a:lnTo>
                  <a:pt x="35" y="51"/>
                </a:lnTo>
                <a:lnTo>
                  <a:pt x="29" y="51"/>
                </a:lnTo>
                <a:lnTo>
                  <a:pt x="21" y="49"/>
                </a:lnTo>
                <a:lnTo>
                  <a:pt x="16" y="47"/>
                </a:lnTo>
                <a:lnTo>
                  <a:pt x="12" y="45"/>
                </a:lnTo>
                <a:lnTo>
                  <a:pt x="8" y="45"/>
                </a:lnTo>
                <a:lnTo>
                  <a:pt x="6" y="43"/>
                </a:lnTo>
                <a:lnTo>
                  <a:pt x="4" y="41"/>
                </a:lnTo>
                <a:lnTo>
                  <a:pt x="2" y="39"/>
                </a:lnTo>
                <a:lnTo>
                  <a:pt x="0" y="37"/>
                </a:lnTo>
                <a:lnTo>
                  <a:pt x="0" y="31"/>
                </a:lnTo>
                <a:lnTo>
                  <a:pt x="10" y="29"/>
                </a:lnTo>
                <a:lnTo>
                  <a:pt x="19" y="29"/>
                </a:lnTo>
                <a:lnTo>
                  <a:pt x="33" y="27"/>
                </a:lnTo>
                <a:lnTo>
                  <a:pt x="49" y="27"/>
                </a:lnTo>
                <a:lnTo>
                  <a:pt x="65" y="25"/>
                </a:lnTo>
                <a:lnTo>
                  <a:pt x="84" y="23"/>
                </a:lnTo>
                <a:lnTo>
                  <a:pt x="106" y="19"/>
                </a:lnTo>
                <a:lnTo>
                  <a:pt x="127" y="17"/>
                </a:lnTo>
                <a:lnTo>
                  <a:pt x="149" y="15"/>
                </a:lnTo>
                <a:lnTo>
                  <a:pt x="159" y="13"/>
                </a:lnTo>
                <a:lnTo>
                  <a:pt x="168" y="11"/>
                </a:lnTo>
                <a:lnTo>
                  <a:pt x="178" y="11"/>
                </a:lnTo>
                <a:lnTo>
                  <a:pt x="186" y="9"/>
                </a:lnTo>
                <a:lnTo>
                  <a:pt x="194" y="7"/>
                </a:lnTo>
                <a:lnTo>
                  <a:pt x="202" y="7"/>
                </a:lnTo>
                <a:lnTo>
                  <a:pt x="210" y="7"/>
                </a:lnTo>
                <a:lnTo>
                  <a:pt x="215" y="5"/>
                </a:lnTo>
                <a:lnTo>
                  <a:pt x="221" y="5"/>
                </a:lnTo>
                <a:lnTo>
                  <a:pt x="227" y="4"/>
                </a:lnTo>
                <a:lnTo>
                  <a:pt x="233" y="4"/>
                </a:lnTo>
                <a:lnTo>
                  <a:pt x="237" y="4"/>
                </a:lnTo>
                <a:lnTo>
                  <a:pt x="241" y="4"/>
                </a:lnTo>
                <a:lnTo>
                  <a:pt x="245" y="4"/>
                </a:lnTo>
                <a:lnTo>
                  <a:pt x="255" y="2"/>
                </a:lnTo>
                <a:lnTo>
                  <a:pt x="264" y="0"/>
                </a:lnTo>
                <a:lnTo>
                  <a:pt x="272" y="0"/>
                </a:lnTo>
                <a:lnTo>
                  <a:pt x="278" y="0"/>
                </a:lnTo>
                <a:lnTo>
                  <a:pt x="282" y="0"/>
                </a:lnTo>
                <a:lnTo>
                  <a:pt x="288" y="0"/>
                </a:lnTo>
                <a:lnTo>
                  <a:pt x="294" y="2"/>
                </a:lnTo>
                <a:lnTo>
                  <a:pt x="300" y="4"/>
                </a:lnTo>
                <a:lnTo>
                  <a:pt x="30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" name="Freeform 266"/>
          <p:cNvSpPr>
            <a:spLocks/>
          </p:cNvSpPr>
          <p:nvPr/>
        </p:nvSpPr>
        <p:spPr bwMode="auto">
          <a:xfrm>
            <a:off x="5119439" y="4190743"/>
            <a:ext cx="435532" cy="356121"/>
          </a:xfrm>
          <a:custGeom>
            <a:avLst/>
            <a:gdLst>
              <a:gd name="T0" fmla="*/ 0 w 94"/>
              <a:gd name="T1" fmla="*/ 0 h 57"/>
              <a:gd name="T2" fmla="*/ 15 w 94"/>
              <a:gd name="T3" fmla="*/ 2 h 57"/>
              <a:gd name="T4" fmla="*/ 29 w 94"/>
              <a:gd name="T5" fmla="*/ 4 h 57"/>
              <a:gd name="T6" fmla="*/ 41 w 94"/>
              <a:gd name="T7" fmla="*/ 6 h 57"/>
              <a:gd name="T8" fmla="*/ 51 w 94"/>
              <a:gd name="T9" fmla="*/ 8 h 57"/>
              <a:gd name="T10" fmla="*/ 61 w 94"/>
              <a:gd name="T11" fmla="*/ 10 h 57"/>
              <a:gd name="T12" fmla="*/ 66 w 94"/>
              <a:gd name="T13" fmla="*/ 12 h 57"/>
              <a:gd name="T14" fmla="*/ 74 w 94"/>
              <a:gd name="T15" fmla="*/ 12 h 57"/>
              <a:gd name="T16" fmla="*/ 78 w 94"/>
              <a:gd name="T17" fmla="*/ 14 h 57"/>
              <a:gd name="T18" fmla="*/ 82 w 94"/>
              <a:gd name="T19" fmla="*/ 18 h 57"/>
              <a:gd name="T20" fmla="*/ 86 w 94"/>
              <a:gd name="T21" fmla="*/ 20 h 57"/>
              <a:gd name="T22" fmla="*/ 88 w 94"/>
              <a:gd name="T23" fmla="*/ 22 h 57"/>
              <a:gd name="T24" fmla="*/ 90 w 94"/>
              <a:gd name="T25" fmla="*/ 26 h 57"/>
              <a:gd name="T26" fmla="*/ 92 w 94"/>
              <a:gd name="T27" fmla="*/ 28 h 57"/>
              <a:gd name="T28" fmla="*/ 94 w 94"/>
              <a:gd name="T29" fmla="*/ 32 h 57"/>
              <a:gd name="T30" fmla="*/ 94 w 94"/>
              <a:gd name="T31" fmla="*/ 38 h 57"/>
              <a:gd name="T32" fmla="*/ 94 w 94"/>
              <a:gd name="T33" fmla="*/ 43 h 57"/>
              <a:gd name="T34" fmla="*/ 92 w 94"/>
              <a:gd name="T35" fmla="*/ 49 h 57"/>
              <a:gd name="T36" fmla="*/ 92 w 94"/>
              <a:gd name="T37" fmla="*/ 51 h 57"/>
              <a:gd name="T38" fmla="*/ 90 w 94"/>
              <a:gd name="T39" fmla="*/ 55 h 57"/>
              <a:gd name="T40" fmla="*/ 88 w 94"/>
              <a:gd name="T41" fmla="*/ 55 h 57"/>
              <a:gd name="T42" fmla="*/ 84 w 94"/>
              <a:gd name="T43" fmla="*/ 57 h 57"/>
              <a:gd name="T44" fmla="*/ 80 w 94"/>
              <a:gd name="T45" fmla="*/ 57 h 57"/>
              <a:gd name="T46" fmla="*/ 76 w 94"/>
              <a:gd name="T47" fmla="*/ 57 h 57"/>
              <a:gd name="T48" fmla="*/ 72 w 94"/>
              <a:gd name="T49" fmla="*/ 57 h 57"/>
              <a:gd name="T50" fmla="*/ 70 w 94"/>
              <a:gd name="T51" fmla="*/ 57 h 57"/>
              <a:gd name="T52" fmla="*/ 64 w 94"/>
              <a:gd name="T53" fmla="*/ 55 h 57"/>
              <a:gd name="T54" fmla="*/ 61 w 94"/>
              <a:gd name="T55" fmla="*/ 53 h 57"/>
              <a:gd name="T56" fmla="*/ 55 w 94"/>
              <a:gd name="T57" fmla="*/ 49 h 57"/>
              <a:gd name="T58" fmla="*/ 49 w 94"/>
              <a:gd name="T59" fmla="*/ 45 h 57"/>
              <a:gd name="T60" fmla="*/ 41 w 94"/>
              <a:gd name="T61" fmla="*/ 41 h 57"/>
              <a:gd name="T62" fmla="*/ 33 w 94"/>
              <a:gd name="T63" fmla="*/ 36 h 57"/>
              <a:gd name="T64" fmla="*/ 25 w 94"/>
              <a:gd name="T65" fmla="*/ 30 h 57"/>
              <a:gd name="T66" fmla="*/ 19 w 94"/>
              <a:gd name="T67" fmla="*/ 26 h 57"/>
              <a:gd name="T68" fmla="*/ 13 w 94"/>
              <a:gd name="T69" fmla="*/ 20 h 57"/>
              <a:gd name="T70" fmla="*/ 8 w 94"/>
              <a:gd name="T71" fmla="*/ 16 h 57"/>
              <a:gd name="T72" fmla="*/ 4 w 94"/>
              <a:gd name="T73" fmla="*/ 12 h 57"/>
              <a:gd name="T74" fmla="*/ 2 w 94"/>
              <a:gd name="T75" fmla="*/ 8 h 57"/>
              <a:gd name="T76" fmla="*/ 0 w 94"/>
              <a:gd name="T77" fmla="*/ 4 h 57"/>
              <a:gd name="T78" fmla="*/ 0 w 94"/>
              <a:gd name="T79" fmla="*/ 0 h 57"/>
              <a:gd name="T80" fmla="*/ 0 w 94"/>
              <a:gd name="T81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4" h="57">
                <a:moveTo>
                  <a:pt x="0" y="0"/>
                </a:moveTo>
                <a:lnTo>
                  <a:pt x="15" y="2"/>
                </a:lnTo>
                <a:lnTo>
                  <a:pt x="29" y="4"/>
                </a:lnTo>
                <a:lnTo>
                  <a:pt x="41" y="6"/>
                </a:lnTo>
                <a:lnTo>
                  <a:pt x="51" y="8"/>
                </a:lnTo>
                <a:lnTo>
                  <a:pt x="61" y="10"/>
                </a:lnTo>
                <a:lnTo>
                  <a:pt x="66" y="12"/>
                </a:lnTo>
                <a:lnTo>
                  <a:pt x="74" y="12"/>
                </a:lnTo>
                <a:lnTo>
                  <a:pt x="78" y="14"/>
                </a:lnTo>
                <a:lnTo>
                  <a:pt x="82" y="18"/>
                </a:lnTo>
                <a:lnTo>
                  <a:pt x="86" y="20"/>
                </a:lnTo>
                <a:lnTo>
                  <a:pt x="88" y="22"/>
                </a:lnTo>
                <a:lnTo>
                  <a:pt x="90" y="26"/>
                </a:lnTo>
                <a:lnTo>
                  <a:pt x="92" y="28"/>
                </a:lnTo>
                <a:lnTo>
                  <a:pt x="94" y="32"/>
                </a:lnTo>
                <a:lnTo>
                  <a:pt x="94" y="38"/>
                </a:lnTo>
                <a:lnTo>
                  <a:pt x="94" y="43"/>
                </a:lnTo>
                <a:lnTo>
                  <a:pt x="92" y="49"/>
                </a:lnTo>
                <a:lnTo>
                  <a:pt x="92" y="51"/>
                </a:lnTo>
                <a:lnTo>
                  <a:pt x="90" y="55"/>
                </a:lnTo>
                <a:lnTo>
                  <a:pt x="88" y="55"/>
                </a:lnTo>
                <a:lnTo>
                  <a:pt x="84" y="57"/>
                </a:lnTo>
                <a:lnTo>
                  <a:pt x="80" y="57"/>
                </a:lnTo>
                <a:lnTo>
                  <a:pt x="76" y="57"/>
                </a:lnTo>
                <a:lnTo>
                  <a:pt x="72" y="57"/>
                </a:lnTo>
                <a:lnTo>
                  <a:pt x="70" y="57"/>
                </a:lnTo>
                <a:lnTo>
                  <a:pt x="64" y="55"/>
                </a:lnTo>
                <a:lnTo>
                  <a:pt x="61" y="53"/>
                </a:lnTo>
                <a:lnTo>
                  <a:pt x="55" y="49"/>
                </a:lnTo>
                <a:lnTo>
                  <a:pt x="49" y="45"/>
                </a:lnTo>
                <a:lnTo>
                  <a:pt x="41" y="41"/>
                </a:lnTo>
                <a:lnTo>
                  <a:pt x="33" y="36"/>
                </a:lnTo>
                <a:lnTo>
                  <a:pt x="25" y="30"/>
                </a:lnTo>
                <a:lnTo>
                  <a:pt x="19" y="26"/>
                </a:lnTo>
                <a:lnTo>
                  <a:pt x="13" y="20"/>
                </a:lnTo>
                <a:lnTo>
                  <a:pt x="8" y="16"/>
                </a:lnTo>
                <a:lnTo>
                  <a:pt x="4" y="12"/>
                </a:lnTo>
                <a:lnTo>
                  <a:pt x="2" y="8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2" name="Freeform 267"/>
          <p:cNvSpPr>
            <a:spLocks/>
          </p:cNvSpPr>
          <p:nvPr/>
        </p:nvSpPr>
        <p:spPr bwMode="auto">
          <a:xfrm>
            <a:off x="4776579" y="4826673"/>
            <a:ext cx="926656" cy="1233711"/>
          </a:xfrm>
          <a:custGeom>
            <a:avLst/>
            <a:gdLst>
              <a:gd name="T0" fmla="*/ 30 w 200"/>
              <a:gd name="T1" fmla="*/ 53 h 194"/>
              <a:gd name="T2" fmla="*/ 12 w 200"/>
              <a:gd name="T3" fmla="*/ 45 h 194"/>
              <a:gd name="T4" fmla="*/ 4 w 200"/>
              <a:gd name="T5" fmla="*/ 41 h 194"/>
              <a:gd name="T6" fmla="*/ 0 w 200"/>
              <a:gd name="T7" fmla="*/ 38 h 194"/>
              <a:gd name="T8" fmla="*/ 4 w 200"/>
              <a:gd name="T9" fmla="*/ 34 h 194"/>
              <a:gd name="T10" fmla="*/ 12 w 200"/>
              <a:gd name="T11" fmla="*/ 32 h 194"/>
              <a:gd name="T12" fmla="*/ 40 w 200"/>
              <a:gd name="T13" fmla="*/ 26 h 194"/>
              <a:gd name="T14" fmla="*/ 73 w 200"/>
              <a:gd name="T15" fmla="*/ 18 h 194"/>
              <a:gd name="T16" fmla="*/ 88 w 200"/>
              <a:gd name="T17" fmla="*/ 12 h 194"/>
              <a:gd name="T18" fmla="*/ 98 w 200"/>
              <a:gd name="T19" fmla="*/ 6 h 194"/>
              <a:gd name="T20" fmla="*/ 108 w 200"/>
              <a:gd name="T21" fmla="*/ 0 h 194"/>
              <a:gd name="T22" fmla="*/ 128 w 200"/>
              <a:gd name="T23" fmla="*/ 2 h 194"/>
              <a:gd name="T24" fmla="*/ 151 w 200"/>
              <a:gd name="T25" fmla="*/ 8 h 194"/>
              <a:gd name="T26" fmla="*/ 163 w 200"/>
              <a:gd name="T27" fmla="*/ 18 h 194"/>
              <a:gd name="T28" fmla="*/ 161 w 200"/>
              <a:gd name="T29" fmla="*/ 26 h 194"/>
              <a:gd name="T30" fmla="*/ 151 w 200"/>
              <a:gd name="T31" fmla="*/ 34 h 194"/>
              <a:gd name="T32" fmla="*/ 143 w 200"/>
              <a:gd name="T33" fmla="*/ 43 h 194"/>
              <a:gd name="T34" fmla="*/ 137 w 200"/>
              <a:gd name="T35" fmla="*/ 59 h 194"/>
              <a:gd name="T36" fmla="*/ 128 w 200"/>
              <a:gd name="T37" fmla="*/ 89 h 194"/>
              <a:gd name="T38" fmla="*/ 126 w 200"/>
              <a:gd name="T39" fmla="*/ 114 h 194"/>
              <a:gd name="T40" fmla="*/ 124 w 200"/>
              <a:gd name="T41" fmla="*/ 126 h 194"/>
              <a:gd name="T42" fmla="*/ 124 w 200"/>
              <a:gd name="T43" fmla="*/ 130 h 194"/>
              <a:gd name="T44" fmla="*/ 126 w 200"/>
              <a:gd name="T45" fmla="*/ 130 h 194"/>
              <a:gd name="T46" fmla="*/ 136 w 200"/>
              <a:gd name="T47" fmla="*/ 126 h 194"/>
              <a:gd name="T48" fmla="*/ 145 w 200"/>
              <a:gd name="T49" fmla="*/ 122 h 194"/>
              <a:gd name="T50" fmla="*/ 161 w 200"/>
              <a:gd name="T51" fmla="*/ 114 h 194"/>
              <a:gd name="T52" fmla="*/ 179 w 200"/>
              <a:gd name="T53" fmla="*/ 104 h 194"/>
              <a:gd name="T54" fmla="*/ 192 w 200"/>
              <a:gd name="T55" fmla="*/ 100 h 194"/>
              <a:gd name="T56" fmla="*/ 200 w 200"/>
              <a:gd name="T57" fmla="*/ 102 h 194"/>
              <a:gd name="T58" fmla="*/ 196 w 200"/>
              <a:gd name="T59" fmla="*/ 112 h 194"/>
              <a:gd name="T60" fmla="*/ 181 w 200"/>
              <a:gd name="T61" fmla="*/ 128 h 194"/>
              <a:gd name="T62" fmla="*/ 151 w 200"/>
              <a:gd name="T63" fmla="*/ 149 h 194"/>
              <a:gd name="T64" fmla="*/ 128 w 200"/>
              <a:gd name="T65" fmla="*/ 169 h 194"/>
              <a:gd name="T66" fmla="*/ 112 w 200"/>
              <a:gd name="T67" fmla="*/ 181 h 194"/>
              <a:gd name="T68" fmla="*/ 104 w 200"/>
              <a:gd name="T69" fmla="*/ 192 h 194"/>
              <a:gd name="T70" fmla="*/ 90 w 200"/>
              <a:gd name="T71" fmla="*/ 192 h 194"/>
              <a:gd name="T72" fmla="*/ 77 w 200"/>
              <a:gd name="T73" fmla="*/ 185 h 194"/>
              <a:gd name="T74" fmla="*/ 67 w 200"/>
              <a:gd name="T75" fmla="*/ 171 h 194"/>
              <a:gd name="T76" fmla="*/ 65 w 200"/>
              <a:gd name="T77" fmla="*/ 167 h 194"/>
              <a:gd name="T78" fmla="*/ 69 w 200"/>
              <a:gd name="T79" fmla="*/ 159 h 194"/>
              <a:gd name="T80" fmla="*/ 77 w 200"/>
              <a:gd name="T81" fmla="*/ 149 h 194"/>
              <a:gd name="T82" fmla="*/ 83 w 200"/>
              <a:gd name="T83" fmla="*/ 138 h 194"/>
              <a:gd name="T84" fmla="*/ 88 w 200"/>
              <a:gd name="T85" fmla="*/ 120 h 194"/>
              <a:gd name="T86" fmla="*/ 94 w 200"/>
              <a:gd name="T87" fmla="*/ 83 h 194"/>
              <a:gd name="T88" fmla="*/ 98 w 200"/>
              <a:gd name="T89" fmla="*/ 55 h 194"/>
              <a:gd name="T90" fmla="*/ 98 w 200"/>
              <a:gd name="T91" fmla="*/ 43 h 194"/>
              <a:gd name="T92" fmla="*/ 98 w 200"/>
              <a:gd name="T93" fmla="*/ 38 h 194"/>
              <a:gd name="T94" fmla="*/ 94 w 200"/>
              <a:gd name="T95" fmla="*/ 38 h 194"/>
              <a:gd name="T96" fmla="*/ 87 w 200"/>
              <a:gd name="T97" fmla="*/ 39 h 194"/>
              <a:gd name="T98" fmla="*/ 73 w 200"/>
              <a:gd name="T99" fmla="*/ 47 h 194"/>
              <a:gd name="T100" fmla="*/ 57 w 200"/>
              <a:gd name="T101" fmla="*/ 53 h 194"/>
              <a:gd name="T102" fmla="*/ 41 w 200"/>
              <a:gd name="T103" fmla="*/ 57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00" h="194">
                <a:moveTo>
                  <a:pt x="41" y="57"/>
                </a:moveTo>
                <a:lnTo>
                  <a:pt x="36" y="55"/>
                </a:lnTo>
                <a:lnTo>
                  <a:pt x="30" y="53"/>
                </a:lnTo>
                <a:lnTo>
                  <a:pt x="24" y="51"/>
                </a:lnTo>
                <a:lnTo>
                  <a:pt x="16" y="47"/>
                </a:lnTo>
                <a:lnTo>
                  <a:pt x="12" y="45"/>
                </a:lnTo>
                <a:lnTo>
                  <a:pt x="10" y="45"/>
                </a:lnTo>
                <a:lnTo>
                  <a:pt x="6" y="43"/>
                </a:lnTo>
                <a:lnTo>
                  <a:pt x="4" y="41"/>
                </a:lnTo>
                <a:lnTo>
                  <a:pt x="2" y="39"/>
                </a:lnTo>
                <a:lnTo>
                  <a:pt x="2" y="39"/>
                </a:lnTo>
                <a:lnTo>
                  <a:pt x="0" y="38"/>
                </a:lnTo>
                <a:lnTo>
                  <a:pt x="2" y="36"/>
                </a:lnTo>
                <a:lnTo>
                  <a:pt x="2" y="34"/>
                </a:lnTo>
                <a:lnTo>
                  <a:pt x="4" y="34"/>
                </a:lnTo>
                <a:lnTo>
                  <a:pt x="6" y="32"/>
                </a:lnTo>
                <a:lnTo>
                  <a:pt x="8" y="32"/>
                </a:lnTo>
                <a:lnTo>
                  <a:pt x="12" y="32"/>
                </a:lnTo>
                <a:lnTo>
                  <a:pt x="20" y="30"/>
                </a:lnTo>
                <a:lnTo>
                  <a:pt x="28" y="28"/>
                </a:lnTo>
                <a:lnTo>
                  <a:pt x="40" y="26"/>
                </a:lnTo>
                <a:lnTo>
                  <a:pt x="51" y="24"/>
                </a:lnTo>
                <a:lnTo>
                  <a:pt x="67" y="20"/>
                </a:lnTo>
                <a:lnTo>
                  <a:pt x="73" y="18"/>
                </a:lnTo>
                <a:lnTo>
                  <a:pt x="79" y="16"/>
                </a:lnTo>
                <a:lnTo>
                  <a:pt x="83" y="14"/>
                </a:lnTo>
                <a:lnTo>
                  <a:pt x="88" y="12"/>
                </a:lnTo>
                <a:lnTo>
                  <a:pt x="92" y="10"/>
                </a:lnTo>
                <a:lnTo>
                  <a:pt x="94" y="8"/>
                </a:lnTo>
                <a:lnTo>
                  <a:pt x="98" y="6"/>
                </a:lnTo>
                <a:lnTo>
                  <a:pt x="100" y="6"/>
                </a:lnTo>
                <a:lnTo>
                  <a:pt x="104" y="2"/>
                </a:lnTo>
                <a:lnTo>
                  <a:pt x="108" y="0"/>
                </a:lnTo>
                <a:lnTo>
                  <a:pt x="114" y="0"/>
                </a:lnTo>
                <a:lnTo>
                  <a:pt x="122" y="0"/>
                </a:lnTo>
                <a:lnTo>
                  <a:pt x="128" y="2"/>
                </a:lnTo>
                <a:lnTo>
                  <a:pt x="136" y="2"/>
                </a:lnTo>
                <a:lnTo>
                  <a:pt x="143" y="6"/>
                </a:lnTo>
                <a:lnTo>
                  <a:pt x="151" y="8"/>
                </a:lnTo>
                <a:lnTo>
                  <a:pt x="157" y="12"/>
                </a:lnTo>
                <a:lnTo>
                  <a:pt x="161" y="16"/>
                </a:lnTo>
                <a:lnTo>
                  <a:pt x="163" y="18"/>
                </a:lnTo>
                <a:lnTo>
                  <a:pt x="165" y="20"/>
                </a:lnTo>
                <a:lnTo>
                  <a:pt x="163" y="22"/>
                </a:lnTo>
                <a:lnTo>
                  <a:pt x="161" y="26"/>
                </a:lnTo>
                <a:lnTo>
                  <a:pt x="157" y="28"/>
                </a:lnTo>
                <a:lnTo>
                  <a:pt x="153" y="32"/>
                </a:lnTo>
                <a:lnTo>
                  <a:pt x="151" y="34"/>
                </a:lnTo>
                <a:lnTo>
                  <a:pt x="147" y="36"/>
                </a:lnTo>
                <a:lnTo>
                  <a:pt x="145" y="39"/>
                </a:lnTo>
                <a:lnTo>
                  <a:pt x="143" y="43"/>
                </a:lnTo>
                <a:lnTo>
                  <a:pt x="141" y="47"/>
                </a:lnTo>
                <a:lnTo>
                  <a:pt x="139" y="53"/>
                </a:lnTo>
                <a:lnTo>
                  <a:pt x="137" y="59"/>
                </a:lnTo>
                <a:lnTo>
                  <a:pt x="136" y="65"/>
                </a:lnTo>
                <a:lnTo>
                  <a:pt x="132" y="77"/>
                </a:lnTo>
                <a:lnTo>
                  <a:pt x="128" y="89"/>
                </a:lnTo>
                <a:lnTo>
                  <a:pt x="128" y="98"/>
                </a:lnTo>
                <a:lnTo>
                  <a:pt x="126" y="108"/>
                </a:lnTo>
                <a:lnTo>
                  <a:pt x="126" y="114"/>
                </a:lnTo>
                <a:lnTo>
                  <a:pt x="126" y="118"/>
                </a:lnTo>
                <a:lnTo>
                  <a:pt x="124" y="122"/>
                </a:lnTo>
                <a:lnTo>
                  <a:pt x="124" y="126"/>
                </a:lnTo>
                <a:lnTo>
                  <a:pt x="124" y="128"/>
                </a:lnTo>
                <a:lnTo>
                  <a:pt x="124" y="130"/>
                </a:lnTo>
                <a:lnTo>
                  <a:pt x="124" y="130"/>
                </a:lnTo>
                <a:lnTo>
                  <a:pt x="124" y="130"/>
                </a:lnTo>
                <a:lnTo>
                  <a:pt x="124" y="130"/>
                </a:lnTo>
                <a:lnTo>
                  <a:pt x="126" y="130"/>
                </a:lnTo>
                <a:lnTo>
                  <a:pt x="130" y="128"/>
                </a:lnTo>
                <a:lnTo>
                  <a:pt x="134" y="128"/>
                </a:lnTo>
                <a:lnTo>
                  <a:pt x="136" y="126"/>
                </a:lnTo>
                <a:lnTo>
                  <a:pt x="137" y="126"/>
                </a:lnTo>
                <a:lnTo>
                  <a:pt x="141" y="124"/>
                </a:lnTo>
                <a:lnTo>
                  <a:pt x="145" y="122"/>
                </a:lnTo>
                <a:lnTo>
                  <a:pt x="149" y="120"/>
                </a:lnTo>
                <a:lnTo>
                  <a:pt x="155" y="118"/>
                </a:lnTo>
                <a:lnTo>
                  <a:pt x="161" y="114"/>
                </a:lnTo>
                <a:lnTo>
                  <a:pt x="167" y="110"/>
                </a:lnTo>
                <a:lnTo>
                  <a:pt x="173" y="108"/>
                </a:lnTo>
                <a:lnTo>
                  <a:pt x="179" y="104"/>
                </a:lnTo>
                <a:lnTo>
                  <a:pt x="185" y="104"/>
                </a:lnTo>
                <a:lnTo>
                  <a:pt x="188" y="102"/>
                </a:lnTo>
                <a:lnTo>
                  <a:pt x="192" y="100"/>
                </a:lnTo>
                <a:lnTo>
                  <a:pt x="196" y="100"/>
                </a:lnTo>
                <a:lnTo>
                  <a:pt x="198" y="102"/>
                </a:lnTo>
                <a:lnTo>
                  <a:pt x="200" y="102"/>
                </a:lnTo>
                <a:lnTo>
                  <a:pt x="200" y="104"/>
                </a:lnTo>
                <a:lnTo>
                  <a:pt x="200" y="108"/>
                </a:lnTo>
                <a:lnTo>
                  <a:pt x="196" y="112"/>
                </a:lnTo>
                <a:lnTo>
                  <a:pt x="192" y="116"/>
                </a:lnTo>
                <a:lnTo>
                  <a:pt x="188" y="122"/>
                </a:lnTo>
                <a:lnTo>
                  <a:pt x="181" y="128"/>
                </a:lnTo>
                <a:lnTo>
                  <a:pt x="173" y="134"/>
                </a:lnTo>
                <a:lnTo>
                  <a:pt x="163" y="141"/>
                </a:lnTo>
                <a:lnTo>
                  <a:pt x="151" y="149"/>
                </a:lnTo>
                <a:lnTo>
                  <a:pt x="143" y="157"/>
                </a:lnTo>
                <a:lnTo>
                  <a:pt x="134" y="163"/>
                </a:lnTo>
                <a:lnTo>
                  <a:pt x="128" y="169"/>
                </a:lnTo>
                <a:lnTo>
                  <a:pt x="122" y="173"/>
                </a:lnTo>
                <a:lnTo>
                  <a:pt x="116" y="179"/>
                </a:lnTo>
                <a:lnTo>
                  <a:pt x="112" y="181"/>
                </a:lnTo>
                <a:lnTo>
                  <a:pt x="110" y="185"/>
                </a:lnTo>
                <a:lnTo>
                  <a:pt x="108" y="190"/>
                </a:lnTo>
                <a:lnTo>
                  <a:pt x="104" y="192"/>
                </a:lnTo>
                <a:lnTo>
                  <a:pt x="100" y="194"/>
                </a:lnTo>
                <a:lnTo>
                  <a:pt x="94" y="194"/>
                </a:lnTo>
                <a:lnTo>
                  <a:pt x="90" y="192"/>
                </a:lnTo>
                <a:lnTo>
                  <a:pt x="85" y="190"/>
                </a:lnTo>
                <a:lnTo>
                  <a:pt x="81" y="187"/>
                </a:lnTo>
                <a:lnTo>
                  <a:pt x="77" y="185"/>
                </a:lnTo>
                <a:lnTo>
                  <a:pt x="75" y="181"/>
                </a:lnTo>
                <a:lnTo>
                  <a:pt x="71" y="175"/>
                </a:lnTo>
                <a:lnTo>
                  <a:pt x="67" y="171"/>
                </a:lnTo>
                <a:lnTo>
                  <a:pt x="67" y="169"/>
                </a:lnTo>
                <a:lnTo>
                  <a:pt x="65" y="167"/>
                </a:lnTo>
                <a:lnTo>
                  <a:pt x="65" y="167"/>
                </a:lnTo>
                <a:lnTo>
                  <a:pt x="67" y="165"/>
                </a:lnTo>
                <a:lnTo>
                  <a:pt x="67" y="161"/>
                </a:lnTo>
                <a:lnTo>
                  <a:pt x="69" y="159"/>
                </a:lnTo>
                <a:lnTo>
                  <a:pt x="71" y="155"/>
                </a:lnTo>
                <a:lnTo>
                  <a:pt x="75" y="151"/>
                </a:lnTo>
                <a:lnTo>
                  <a:pt x="77" y="149"/>
                </a:lnTo>
                <a:lnTo>
                  <a:pt x="79" y="145"/>
                </a:lnTo>
                <a:lnTo>
                  <a:pt x="81" y="141"/>
                </a:lnTo>
                <a:lnTo>
                  <a:pt x="83" y="138"/>
                </a:lnTo>
                <a:lnTo>
                  <a:pt x="85" y="132"/>
                </a:lnTo>
                <a:lnTo>
                  <a:pt x="87" y="126"/>
                </a:lnTo>
                <a:lnTo>
                  <a:pt x="88" y="120"/>
                </a:lnTo>
                <a:lnTo>
                  <a:pt x="90" y="112"/>
                </a:lnTo>
                <a:lnTo>
                  <a:pt x="92" y="96"/>
                </a:lnTo>
                <a:lnTo>
                  <a:pt x="94" y="83"/>
                </a:lnTo>
                <a:lnTo>
                  <a:pt x="96" y="71"/>
                </a:lnTo>
                <a:lnTo>
                  <a:pt x="98" y="59"/>
                </a:lnTo>
                <a:lnTo>
                  <a:pt x="98" y="55"/>
                </a:lnTo>
                <a:lnTo>
                  <a:pt x="98" y="49"/>
                </a:lnTo>
                <a:lnTo>
                  <a:pt x="98" y="45"/>
                </a:lnTo>
                <a:lnTo>
                  <a:pt x="98" y="43"/>
                </a:lnTo>
                <a:lnTo>
                  <a:pt x="98" y="41"/>
                </a:lnTo>
                <a:lnTo>
                  <a:pt x="98" y="39"/>
                </a:lnTo>
                <a:lnTo>
                  <a:pt x="98" y="38"/>
                </a:lnTo>
                <a:lnTo>
                  <a:pt x="98" y="38"/>
                </a:lnTo>
                <a:lnTo>
                  <a:pt x="96" y="38"/>
                </a:lnTo>
                <a:lnTo>
                  <a:pt x="94" y="38"/>
                </a:lnTo>
                <a:lnTo>
                  <a:pt x="92" y="38"/>
                </a:lnTo>
                <a:lnTo>
                  <a:pt x="90" y="39"/>
                </a:lnTo>
                <a:lnTo>
                  <a:pt x="87" y="39"/>
                </a:lnTo>
                <a:lnTo>
                  <a:pt x="83" y="41"/>
                </a:lnTo>
                <a:lnTo>
                  <a:pt x="79" y="43"/>
                </a:lnTo>
                <a:lnTo>
                  <a:pt x="73" y="47"/>
                </a:lnTo>
                <a:lnTo>
                  <a:pt x="67" y="49"/>
                </a:lnTo>
                <a:lnTo>
                  <a:pt x="63" y="51"/>
                </a:lnTo>
                <a:lnTo>
                  <a:pt x="57" y="53"/>
                </a:lnTo>
                <a:lnTo>
                  <a:pt x="53" y="53"/>
                </a:lnTo>
                <a:lnTo>
                  <a:pt x="47" y="55"/>
                </a:lnTo>
                <a:lnTo>
                  <a:pt x="41" y="57"/>
                </a:lnTo>
                <a:lnTo>
                  <a:pt x="41" y="5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3" name="Freeform 268"/>
          <p:cNvSpPr>
            <a:spLocks/>
          </p:cNvSpPr>
          <p:nvPr/>
        </p:nvSpPr>
        <p:spPr bwMode="auto">
          <a:xfrm>
            <a:off x="5425239" y="5170072"/>
            <a:ext cx="908124" cy="928464"/>
          </a:xfrm>
          <a:custGeom>
            <a:avLst/>
            <a:gdLst>
              <a:gd name="T0" fmla="*/ 44 w 196"/>
              <a:gd name="T1" fmla="*/ 108 h 145"/>
              <a:gd name="T2" fmla="*/ 55 w 196"/>
              <a:gd name="T3" fmla="*/ 100 h 145"/>
              <a:gd name="T4" fmla="*/ 67 w 196"/>
              <a:gd name="T5" fmla="*/ 90 h 145"/>
              <a:gd name="T6" fmla="*/ 81 w 196"/>
              <a:gd name="T7" fmla="*/ 79 h 145"/>
              <a:gd name="T8" fmla="*/ 94 w 196"/>
              <a:gd name="T9" fmla="*/ 67 h 145"/>
              <a:gd name="T10" fmla="*/ 108 w 196"/>
              <a:gd name="T11" fmla="*/ 51 h 145"/>
              <a:gd name="T12" fmla="*/ 122 w 196"/>
              <a:gd name="T13" fmla="*/ 35 h 145"/>
              <a:gd name="T14" fmla="*/ 138 w 196"/>
              <a:gd name="T15" fmla="*/ 18 h 145"/>
              <a:gd name="T16" fmla="*/ 153 w 196"/>
              <a:gd name="T17" fmla="*/ 0 h 145"/>
              <a:gd name="T18" fmla="*/ 196 w 196"/>
              <a:gd name="T19" fmla="*/ 4 h 145"/>
              <a:gd name="T20" fmla="*/ 183 w 196"/>
              <a:gd name="T21" fmla="*/ 20 h 145"/>
              <a:gd name="T22" fmla="*/ 171 w 196"/>
              <a:gd name="T23" fmla="*/ 35 h 145"/>
              <a:gd name="T24" fmla="*/ 159 w 196"/>
              <a:gd name="T25" fmla="*/ 49 h 145"/>
              <a:gd name="T26" fmla="*/ 147 w 196"/>
              <a:gd name="T27" fmla="*/ 61 h 145"/>
              <a:gd name="T28" fmla="*/ 138 w 196"/>
              <a:gd name="T29" fmla="*/ 71 h 145"/>
              <a:gd name="T30" fmla="*/ 128 w 196"/>
              <a:gd name="T31" fmla="*/ 81 h 145"/>
              <a:gd name="T32" fmla="*/ 118 w 196"/>
              <a:gd name="T33" fmla="*/ 88 h 145"/>
              <a:gd name="T34" fmla="*/ 110 w 196"/>
              <a:gd name="T35" fmla="*/ 94 h 145"/>
              <a:gd name="T36" fmla="*/ 94 w 196"/>
              <a:gd name="T37" fmla="*/ 106 h 145"/>
              <a:gd name="T38" fmla="*/ 77 w 196"/>
              <a:gd name="T39" fmla="*/ 118 h 145"/>
              <a:gd name="T40" fmla="*/ 59 w 196"/>
              <a:gd name="T41" fmla="*/ 126 h 145"/>
              <a:gd name="T42" fmla="*/ 42 w 196"/>
              <a:gd name="T43" fmla="*/ 134 h 145"/>
              <a:gd name="T44" fmla="*/ 32 w 196"/>
              <a:gd name="T45" fmla="*/ 137 h 145"/>
              <a:gd name="T46" fmla="*/ 24 w 196"/>
              <a:gd name="T47" fmla="*/ 141 h 145"/>
              <a:gd name="T48" fmla="*/ 18 w 196"/>
              <a:gd name="T49" fmla="*/ 143 h 145"/>
              <a:gd name="T50" fmla="*/ 12 w 196"/>
              <a:gd name="T51" fmla="*/ 143 h 145"/>
              <a:gd name="T52" fmla="*/ 8 w 196"/>
              <a:gd name="T53" fmla="*/ 145 h 145"/>
              <a:gd name="T54" fmla="*/ 4 w 196"/>
              <a:gd name="T55" fmla="*/ 145 h 145"/>
              <a:gd name="T56" fmla="*/ 2 w 196"/>
              <a:gd name="T57" fmla="*/ 143 h 145"/>
              <a:gd name="T58" fmla="*/ 0 w 196"/>
              <a:gd name="T59" fmla="*/ 143 h 145"/>
              <a:gd name="T60" fmla="*/ 0 w 196"/>
              <a:gd name="T61" fmla="*/ 141 h 145"/>
              <a:gd name="T62" fmla="*/ 2 w 196"/>
              <a:gd name="T63" fmla="*/ 137 h 145"/>
              <a:gd name="T64" fmla="*/ 4 w 196"/>
              <a:gd name="T65" fmla="*/ 134 h 145"/>
              <a:gd name="T66" fmla="*/ 10 w 196"/>
              <a:gd name="T67" fmla="*/ 130 h 145"/>
              <a:gd name="T68" fmla="*/ 16 w 196"/>
              <a:gd name="T69" fmla="*/ 126 h 145"/>
              <a:gd name="T70" fmla="*/ 24 w 196"/>
              <a:gd name="T71" fmla="*/ 120 h 145"/>
              <a:gd name="T72" fmla="*/ 32 w 196"/>
              <a:gd name="T73" fmla="*/ 114 h 145"/>
              <a:gd name="T74" fmla="*/ 44 w 196"/>
              <a:gd name="T75" fmla="*/ 108 h 145"/>
              <a:gd name="T76" fmla="*/ 44 w 196"/>
              <a:gd name="T77" fmla="*/ 108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96" h="145">
                <a:moveTo>
                  <a:pt x="44" y="108"/>
                </a:moveTo>
                <a:lnTo>
                  <a:pt x="55" y="100"/>
                </a:lnTo>
                <a:lnTo>
                  <a:pt x="67" y="90"/>
                </a:lnTo>
                <a:lnTo>
                  <a:pt x="81" y="79"/>
                </a:lnTo>
                <a:lnTo>
                  <a:pt x="94" y="67"/>
                </a:lnTo>
                <a:lnTo>
                  <a:pt x="108" y="51"/>
                </a:lnTo>
                <a:lnTo>
                  <a:pt x="122" y="35"/>
                </a:lnTo>
                <a:lnTo>
                  <a:pt x="138" y="18"/>
                </a:lnTo>
                <a:lnTo>
                  <a:pt x="153" y="0"/>
                </a:lnTo>
                <a:lnTo>
                  <a:pt x="196" y="4"/>
                </a:lnTo>
                <a:lnTo>
                  <a:pt x="183" y="20"/>
                </a:lnTo>
                <a:lnTo>
                  <a:pt x="171" y="35"/>
                </a:lnTo>
                <a:lnTo>
                  <a:pt x="159" y="49"/>
                </a:lnTo>
                <a:lnTo>
                  <a:pt x="147" y="61"/>
                </a:lnTo>
                <a:lnTo>
                  <a:pt x="138" y="71"/>
                </a:lnTo>
                <a:lnTo>
                  <a:pt x="128" y="81"/>
                </a:lnTo>
                <a:lnTo>
                  <a:pt x="118" y="88"/>
                </a:lnTo>
                <a:lnTo>
                  <a:pt x="110" y="94"/>
                </a:lnTo>
                <a:lnTo>
                  <a:pt x="94" y="106"/>
                </a:lnTo>
                <a:lnTo>
                  <a:pt x="77" y="118"/>
                </a:lnTo>
                <a:lnTo>
                  <a:pt x="59" y="126"/>
                </a:lnTo>
                <a:lnTo>
                  <a:pt x="42" y="134"/>
                </a:lnTo>
                <a:lnTo>
                  <a:pt x="32" y="137"/>
                </a:lnTo>
                <a:lnTo>
                  <a:pt x="24" y="141"/>
                </a:lnTo>
                <a:lnTo>
                  <a:pt x="18" y="143"/>
                </a:lnTo>
                <a:lnTo>
                  <a:pt x="12" y="143"/>
                </a:lnTo>
                <a:lnTo>
                  <a:pt x="8" y="145"/>
                </a:lnTo>
                <a:lnTo>
                  <a:pt x="4" y="145"/>
                </a:lnTo>
                <a:lnTo>
                  <a:pt x="2" y="143"/>
                </a:lnTo>
                <a:lnTo>
                  <a:pt x="0" y="143"/>
                </a:lnTo>
                <a:lnTo>
                  <a:pt x="0" y="141"/>
                </a:lnTo>
                <a:lnTo>
                  <a:pt x="2" y="137"/>
                </a:lnTo>
                <a:lnTo>
                  <a:pt x="4" y="134"/>
                </a:lnTo>
                <a:lnTo>
                  <a:pt x="10" y="130"/>
                </a:lnTo>
                <a:lnTo>
                  <a:pt x="16" y="126"/>
                </a:lnTo>
                <a:lnTo>
                  <a:pt x="24" y="120"/>
                </a:lnTo>
                <a:lnTo>
                  <a:pt x="32" y="114"/>
                </a:lnTo>
                <a:lnTo>
                  <a:pt x="44" y="108"/>
                </a:lnTo>
                <a:lnTo>
                  <a:pt x="44" y="1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5" name="Freeform 270"/>
          <p:cNvSpPr>
            <a:spLocks/>
          </p:cNvSpPr>
          <p:nvPr/>
        </p:nvSpPr>
        <p:spPr bwMode="auto">
          <a:xfrm>
            <a:off x="8774863" y="4027883"/>
            <a:ext cx="322976" cy="2465825"/>
          </a:xfrm>
          <a:custGeom>
            <a:avLst/>
            <a:gdLst>
              <a:gd name="T0" fmla="*/ 55 w 63"/>
              <a:gd name="T1" fmla="*/ 102 h 357"/>
              <a:gd name="T2" fmla="*/ 55 w 63"/>
              <a:gd name="T3" fmla="*/ 127 h 357"/>
              <a:gd name="T4" fmla="*/ 53 w 63"/>
              <a:gd name="T5" fmla="*/ 158 h 357"/>
              <a:gd name="T6" fmla="*/ 53 w 63"/>
              <a:gd name="T7" fmla="*/ 190 h 357"/>
              <a:gd name="T8" fmla="*/ 53 w 63"/>
              <a:gd name="T9" fmla="*/ 225 h 357"/>
              <a:gd name="T10" fmla="*/ 51 w 63"/>
              <a:gd name="T11" fmla="*/ 257 h 357"/>
              <a:gd name="T12" fmla="*/ 51 w 63"/>
              <a:gd name="T13" fmla="*/ 284 h 357"/>
              <a:gd name="T14" fmla="*/ 49 w 63"/>
              <a:gd name="T15" fmla="*/ 307 h 357"/>
              <a:gd name="T16" fmla="*/ 47 w 63"/>
              <a:gd name="T17" fmla="*/ 327 h 357"/>
              <a:gd name="T18" fmla="*/ 43 w 63"/>
              <a:gd name="T19" fmla="*/ 343 h 357"/>
              <a:gd name="T20" fmla="*/ 40 w 63"/>
              <a:gd name="T21" fmla="*/ 353 h 357"/>
              <a:gd name="T22" fmla="*/ 34 w 63"/>
              <a:gd name="T23" fmla="*/ 357 h 357"/>
              <a:gd name="T24" fmla="*/ 28 w 63"/>
              <a:gd name="T25" fmla="*/ 357 h 357"/>
              <a:gd name="T26" fmla="*/ 22 w 63"/>
              <a:gd name="T27" fmla="*/ 355 h 357"/>
              <a:gd name="T28" fmla="*/ 16 w 63"/>
              <a:gd name="T29" fmla="*/ 351 h 357"/>
              <a:gd name="T30" fmla="*/ 14 w 63"/>
              <a:gd name="T31" fmla="*/ 345 h 357"/>
              <a:gd name="T32" fmla="*/ 10 w 63"/>
              <a:gd name="T33" fmla="*/ 333 h 357"/>
              <a:gd name="T34" fmla="*/ 6 w 63"/>
              <a:gd name="T35" fmla="*/ 323 h 357"/>
              <a:gd name="T36" fmla="*/ 4 w 63"/>
              <a:gd name="T37" fmla="*/ 317 h 357"/>
              <a:gd name="T38" fmla="*/ 4 w 63"/>
              <a:gd name="T39" fmla="*/ 311 h 357"/>
              <a:gd name="T40" fmla="*/ 6 w 63"/>
              <a:gd name="T41" fmla="*/ 304 h 357"/>
              <a:gd name="T42" fmla="*/ 8 w 63"/>
              <a:gd name="T43" fmla="*/ 292 h 357"/>
              <a:gd name="T44" fmla="*/ 10 w 63"/>
              <a:gd name="T45" fmla="*/ 274 h 357"/>
              <a:gd name="T46" fmla="*/ 12 w 63"/>
              <a:gd name="T47" fmla="*/ 257 h 357"/>
              <a:gd name="T48" fmla="*/ 14 w 63"/>
              <a:gd name="T49" fmla="*/ 237 h 357"/>
              <a:gd name="T50" fmla="*/ 16 w 63"/>
              <a:gd name="T51" fmla="*/ 213 h 357"/>
              <a:gd name="T52" fmla="*/ 16 w 63"/>
              <a:gd name="T53" fmla="*/ 176 h 357"/>
              <a:gd name="T54" fmla="*/ 16 w 63"/>
              <a:gd name="T55" fmla="*/ 119 h 357"/>
              <a:gd name="T56" fmla="*/ 16 w 63"/>
              <a:gd name="T57" fmla="*/ 72 h 357"/>
              <a:gd name="T58" fmla="*/ 14 w 63"/>
              <a:gd name="T59" fmla="*/ 49 h 357"/>
              <a:gd name="T60" fmla="*/ 12 w 63"/>
              <a:gd name="T61" fmla="*/ 31 h 357"/>
              <a:gd name="T62" fmla="*/ 8 w 63"/>
              <a:gd name="T63" fmla="*/ 19 h 357"/>
              <a:gd name="T64" fmla="*/ 2 w 63"/>
              <a:gd name="T65" fmla="*/ 15 h 357"/>
              <a:gd name="T66" fmla="*/ 0 w 63"/>
              <a:gd name="T67" fmla="*/ 11 h 357"/>
              <a:gd name="T68" fmla="*/ 0 w 63"/>
              <a:gd name="T69" fmla="*/ 7 h 357"/>
              <a:gd name="T70" fmla="*/ 2 w 63"/>
              <a:gd name="T71" fmla="*/ 4 h 357"/>
              <a:gd name="T72" fmla="*/ 8 w 63"/>
              <a:gd name="T73" fmla="*/ 2 h 357"/>
              <a:gd name="T74" fmla="*/ 14 w 63"/>
              <a:gd name="T75" fmla="*/ 0 h 357"/>
              <a:gd name="T76" fmla="*/ 28 w 63"/>
              <a:gd name="T77" fmla="*/ 2 h 357"/>
              <a:gd name="T78" fmla="*/ 45 w 63"/>
              <a:gd name="T79" fmla="*/ 6 h 357"/>
              <a:gd name="T80" fmla="*/ 53 w 63"/>
              <a:gd name="T81" fmla="*/ 11 h 357"/>
              <a:gd name="T82" fmla="*/ 59 w 63"/>
              <a:gd name="T83" fmla="*/ 15 h 357"/>
              <a:gd name="T84" fmla="*/ 63 w 63"/>
              <a:gd name="T85" fmla="*/ 17 h 357"/>
              <a:gd name="T86" fmla="*/ 63 w 63"/>
              <a:gd name="T87" fmla="*/ 27 h 357"/>
              <a:gd name="T88" fmla="*/ 61 w 63"/>
              <a:gd name="T89" fmla="*/ 33 h 357"/>
              <a:gd name="T90" fmla="*/ 59 w 63"/>
              <a:gd name="T91" fmla="*/ 41 h 357"/>
              <a:gd name="T92" fmla="*/ 59 w 63"/>
              <a:gd name="T93" fmla="*/ 53 h 357"/>
              <a:gd name="T94" fmla="*/ 59 w 63"/>
              <a:gd name="T95" fmla="*/ 68 h 357"/>
              <a:gd name="T96" fmla="*/ 57 w 63"/>
              <a:gd name="T97" fmla="*/ 90 h 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3" h="357">
                <a:moveTo>
                  <a:pt x="57" y="90"/>
                </a:moveTo>
                <a:lnTo>
                  <a:pt x="55" y="102"/>
                </a:lnTo>
                <a:lnTo>
                  <a:pt x="55" y="113"/>
                </a:lnTo>
                <a:lnTo>
                  <a:pt x="55" y="127"/>
                </a:lnTo>
                <a:lnTo>
                  <a:pt x="53" y="143"/>
                </a:lnTo>
                <a:lnTo>
                  <a:pt x="53" y="158"/>
                </a:lnTo>
                <a:lnTo>
                  <a:pt x="53" y="174"/>
                </a:lnTo>
                <a:lnTo>
                  <a:pt x="53" y="190"/>
                </a:lnTo>
                <a:lnTo>
                  <a:pt x="53" y="207"/>
                </a:lnTo>
                <a:lnTo>
                  <a:pt x="53" y="225"/>
                </a:lnTo>
                <a:lnTo>
                  <a:pt x="51" y="241"/>
                </a:lnTo>
                <a:lnTo>
                  <a:pt x="51" y="257"/>
                </a:lnTo>
                <a:lnTo>
                  <a:pt x="51" y="272"/>
                </a:lnTo>
                <a:lnTo>
                  <a:pt x="51" y="284"/>
                </a:lnTo>
                <a:lnTo>
                  <a:pt x="49" y="298"/>
                </a:lnTo>
                <a:lnTo>
                  <a:pt x="49" y="307"/>
                </a:lnTo>
                <a:lnTo>
                  <a:pt x="47" y="317"/>
                </a:lnTo>
                <a:lnTo>
                  <a:pt x="47" y="327"/>
                </a:lnTo>
                <a:lnTo>
                  <a:pt x="45" y="335"/>
                </a:lnTo>
                <a:lnTo>
                  <a:pt x="43" y="343"/>
                </a:lnTo>
                <a:lnTo>
                  <a:pt x="41" y="347"/>
                </a:lnTo>
                <a:lnTo>
                  <a:pt x="40" y="353"/>
                </a:lnTo>
                <a:lnTo>
                  <a:pt x="36" y="355"/>
                </a:lnTo>
                <a:lnTo>
                  <a:pt x="34" y="357"/>
                </a:lnTo>
                <a:lnTo>
                  <a:pt x="30" y="357"/>
                </a:lnTo>
                <a:lnTo>
                  <a:pt x="28" y="357"/>
                </a:lnTo>
                <a:lnTo>
                  <a:pt x="24" y="357"/>
                </a:lnTo>
                <a:lnTo>
                  <a:pt x="22" y="355"/>
                </a:lnTo>
                <a:lnTo>
                  <a:pt x="18" y="353"/>
                </a:lnTo>
                <a:lnTo>
                  <a:pt x="16" y="351"/>
                </a:lnTo>
                <a:lnTo>
                  <a:pt x="14" y="349"/>
                </a:lnTo>
                <a:lnTo>
                  <a:pt x="14" y="345"/>
                </a:lnTo>
                <a:lnTo>
                  <a:pt x="12" y="341"/>
                </a:lnTo>
                <a:lnTo>
                  <a:pt x="10" y="333"/>
                </a:lnTo>
                <a:lnTo>
                  <a:pt x="6" y="327"/>
                </a:lnTo>
                <a:lnTo>
                  <a:pt x="6" y="323"/>
                </a:lnTo>
                <a:lnTo>
                  <a:pt x="6" y="319"/>
                </a:lnTo>
                <a:lnTo>
                  <a:pt x="4" y="317"/>
                </a:lnTo>
                <a:lnTo>
                  <a:pt x="4" y="315"/>
                </a:lnTo>
                <a:lnTo>
                  <a:pt x="4" y="311"/>
                </a:lnTo>
                <a:lnTo>
                  <a:pt x="6" y="307"/>
                </a:lnTo>
                <a:lnTo>
                  <a:pt x="6" y="304"/>
                </a:lnTo>
                <a:lnTo>
                  <a:pt x="6" y="298"/>
                </a:lnTo>
                <a:lnTo>
                  <a:pt x="8" y="292"/>
                </a:lnTo>
                <a:lnTo>
                  <a:pt x="10" y="284"/>
                </a:lnTo>
                <a:lnTo>
                  <a:pt x="10" y="274"/>
                </a:lnTo>
                <a:lnTo>
                  <a:pt x="12" y="266"/>
                </a:lnTo>
                <a:lnTo>
                  <a:pt x="12" y="257"/>
                </a:lnTo>
                <a:lnTo>
                  <a:pt x="14" y="247"/>
                </a:lnTo>
                <a:lnTo>
                  <a:pt x="14" y="237"/>
                </a:lnTo>
                <a:lnTo>
                  <a:pt x="14" y="225"/>
                </a:lnTo>
                <a:lnTo>
                  <a:pt x="16" y="213"/>
                </a:lnTo>
                <a:lnTo>
                  <a:pt x="16" y="202"/>
                </a:lnTo>
                <a:lnTo>
                  <a:pt x="16" y="176"/>
                </a:lnTo>
                <a:lnTo>
                  <a:pt x="16" y="149"/>
                </a:lnTo>
                <a:lnTo>
                  <a:pt x="16" y="119"/>
                </a:lnTo>
                <a:lnTo>
                  <a:pt x="16" y="88"/>
                </a:lnTo>
                <a:lnTo>
                  <a:pt x="16" y="72"/>
                </a:lnTo>
                <a:lnTo>
                  <a:pt x="14" y="60"/>
                </a:lnTo>
                <a:lnTo>
                  <a:pt x="14" y="49"/>
                </a:lnTo>
                <a:lnTo>
                  <a:pt x="12" y="39"/>
                </a:lnTo>
                <a:lnTo>
                  <a:pt x="12" y="31"/>
                </a:lnTo>
                <a:lnTo>
                  <a:pt x="10" y="25"/>
                </a:lnTo>
                <a:lnTo>
                  <a:pt x="8" y="19"/>
                </a:lnTo>
                <a:lnTo>
                  <a:pt x="6" y="17"/>
                </a:lnTo>
                <a:lnTo>
                  <a:pt x="2" y="15"/>
                </a:lnTo>
                <a:lnTo>
                  <a:pt x="2" y="13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2" y="6"/>
                </a:lnTo>
                <a:lnTo>
                  <a:pt x="2" y="4"/>
                </a:lnTo>
                <a:lnTo>
                  <a:pt x="6" y="2"/>
                </a:lnTo>
                <a:lnTo>
                  <a:pt x="8" y="2"/>
                </a:lnTo>
                <a:lnTo>
                  <a:pt x="12" y="0"/>
                </a:lnTo>
                <a:lnTo>
                  <a:pt x="14" y="0"/>
                </a:lnTo>
                <a:lnTo>
                  <a:pt x="18" y="0"/>
                </a:lnTo>
                <a:lnTo>
                  <a:pt x="28" y="2"/>
                </a:lnTo>
                <a:lnTo>
                  <a:pt x="40" y="4"/>
                </a:lnTo>
                <a:lnTo>
                  <a:pt x="45" y="6"/>
                </a:lnTo>
                <a:lnTo>
                  <a:pt x="49" y="9"/>
                </a:lnTo>
                <a:lnTo>
                  <a:pt x="53" y="11"/>
                </a:lnTo>
                <a:lnTo>
                  <a:pt x="57" y="13"/>
                </a:lnTo>
                <a:lnTo>
                  <a:pt x="59" y="15"/>
                </a:lnTo>
                <a:lnTo>
                  <a:pt x="61" y="15"/>
                </a:lnTo>
                <a:lnTo>
                  <a:pt x="63" y="17"/>
                </a:lnTo>
                <a:lnTo>
                  <a:pt x="63" y="19"/>
                </a:lnTo>
                <a:lnTo>
                  <a:pt x="63" y="27"/>
                </a:lnTo>
                <a:lnTo>
                  <a:pt x="63" y="29"/>
                </a:lnTo>
                <a:lnTo>
                  <a:pt x="61" y="33"/>
                </a:lnTo>
                <a:lnTo>
                  <a:pt x="61" y="37"/>
                </a:lnTo>
                <a:lnTo>
                  <a:pt x="59" y="41"/>
                </a:lnTo>
                <a:lnTo>
                  <a:pt x="59" y="45"/>
                </a:lnTo>
                <a:lnTo>
                  <a:pt x="59" y="53"/>
                </a:lnTo>
                <a:lnTo>
                  <a:pt x="59" y="58"/>
                </a:lnTo>
                <a:lnTo>
                  <a:pt x="59" y="68"/>
                </a:lnTo>
                <a:lnTo>
                  <a:pt x="57" y="78"/>
                </a:lnTo>
                <a:lnTo>
                  <a:pt x="57" y="90"/>
                </a:lnTo>
                <a:lnTo>
                  <a:pt x="57" y="9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6" name="Freeform 271"/>
          <p:cNvSpPr>
            <a:spLocks/>
          </p:cNvSpPr>
          <p:nvPr/>
        </p:nvSpPr>
        <p:spPr bwMode="auto">
          <a:xfrm>
            <a:off x="8936351" y="4748236"/>
            <a:ext cx="413817" cy="304765"/>
          </a:xfrm>
          <a:custGeom>
            <a:avLst/>
            <a:gdLst>
              <a:gd name="T0" fmla="*/ 57 w 82"/>
              <a:gd name="T1" fmla="*/ 45 h 45"/>
              <a:gd name="T2" fmla="*/ 55 w 82"/>
              <a:gd name="T3" fmla="*/ 45 h 45"/>
              <a:gd name="T4" fmla="*/ 51 w 82"/>
              <a:gd name="T5" fmla="*/ 43 h 45"/>
              <a:gd name="T6" fmla="*/ 45 w 82"/>
              <a:gd name="T7" fmla="*/ 39 h 45"/>
              <a:gd name="T8" fmla="*/ 39 w 82"/>
              <a:gd name="T9" fmla="*/ 33 h 45"/>
              <a:gd name="T10" fmla="*/ 31 w 82"/>
              <a:gd name="T11" fmla="*/ 27 h 45"/>
              <a:gd name="T12" fmla="*/ 23 w 82"/>
              <a:gd name="T13" fmla="*/ 21 h 45"/>
              <a:gd name="T14" fmla="*/ 11 w 82"/>
              <a:gd name="T15" fmla="*/ 11 h 45"/>
              <a:gd name="T16" fmla="*/ 0 w 82"/>
              <a:gd name="T17" fmla="*/ 2 h 45"/>
              <a:gd name="T18" fmla="*/ 8 w 82"/>
              <a:gd name="T19" fmla="*/ 2 h 45"/>
              <a:gd name="T20" fmla="*/ 15 w 82"/>
              <a:gd name="T21" fmla="*/ 0 h 45"/>
              <a:gd name="T22" fmla="*/ 23 w 82"/>
              <a:gd name="T23" fmla="*/ 0 h 45"/>
              <a:gd name="T24" fmla="*/ 29 w 82"/>
              <a:gd name="T25" fmla="*/ 0 h 45"/>
              <a:gd name="T26" fmla="*/ 35 w 82"/>
              <a:gd name="T27" fmla="*/ 0 h 45"/>
              <a:gd name="T28" fmla="*/ 41 w 82"/>
              <a:gd name="T29" fmla="*/ 0 h 45"/>
              <a:gd name="T30" fmla="*/ 51 w 82"/>
              <a:gd name="T31" fmla="*/ 0 h 45"/>
              <a:gd name="T32" fmla="*/ 57 w 82"/>
              <a:gd name="T33" fmla="*/ 3 h 45"/>
              <a:gd name="T34" fmla="*/ 64 w 82"/>
              <a:gd name="T35" fmla="*/ 5 h 45"/>
              <a:gd name="T36" fmla="*/ 68 w 82"/>
              <a:gd name="T37" fmla="*/ 7 h 45"/>
              <a:gd name="T38" fmla="*/ 74 w 82"/>
              <a:gd name="T39" fmla="*/ 11 h 45"/>
              <a:gd name="T40" fmla="*/ 78 w 82"/>
              <a:gd name="T41" fmla="*/ 15 h 45"/>
              <a:gd name="T42" fmla="*/ 80 w 82"/>
              <a:gd name="T43" fmla="*/ 19 h 45"/>
              <a:gd name="T44" fmla="*/ 82 w 82"/>
              <a:gd name="T45" fmla="*/ 23 h 45"/>
              <a:gd name="T46" fmla="*/ 82 w 82"/>
              <a:gd name="T47" fmla="*/ 29 h 45"/>
              <a:gd name="T48" fmla="*/ 78 w 82"/>
              <a:gd name="T49" fmla="*/ 33 h 45"/>
              <a:gd name="T50" fmla="*/ 76 w 82"/>
              <a:gd name="T51" fmla="*/ 37 h 45"/>
              <a:gd name="T52" fmla="*/ 72 w 82"/>
              <a:gd name="T53" fmla="*/ 39 h 45"/>
              <a:gd name="T54" fmla="*/ 70 w 82"/>
              <a:gd name="T55" fmla="*/ 41 h 45"/>
              <a:gd name="T56" fmla="*/ 62 w 82"/>
              <a:gd name="T57" fmla="*/ 43 h 45"/>
              <a:gd name="T58" fmla="*/ 60 w 82"/>
              <a:gd name="T59" fmla="*/ 45 h 45"/>
              <a:gd name="T60" fmla="*/ 57 w 82"/>
              <a:gd name="T61" fmla="*/ 45 h 45"/>
              <a:gd name="T62" fmla="*/ 57 w 82"/>
              <a:gd name="T63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2" h="45">
                <a:moveTo>
                  <a:pt x="57" y="45"/>
                </a:moveTo>
                <a:lnTo>
                  <a:pt x="55" y="45"/>
                </a:lnTo>
                <a:lnTo>
                  <a:pt x="51" y="43"/>
                </a:lnTo>
                <a:lnTo>
                  <a:pt x="45" y="39"/>
                </a:lnTo>
                <a:lnTo>
                  <a:pt x="39" y="33"/>
                </a:lnTo>
                <a:lnTo>
                  <a:pt x="31" y="27"/>
                </a:lnTo>
                <a:lnTo>
                  <a:pt x="23" y="21"/>
                </a:lnTo>
                <a:lnTo>
                  <a:pt x="11" y="11"/>
                </a:lnTo>
                <a:lnTo>
                  <a:pt x="0" y="2"/>
                </a:lnTo>
                <a:lnTo>
                  <a:pt x="8" y="2"/>
                </a:lnTo>
                <a:lnTo>
                  <a:pt x="15" y="0"/>
                </a:lnTo>
                <a:lnTo>
                  <a:pt x="23" y="0"/>
                </a:lnTo>
                <a:lnTo>
                  <a:pt x="29" y="0"/>
                </a:lnTo>
                <a:lnTo>
                  <a:pt x="35" y="0"/>
                </a:lnTo>
                <a:lnTo>
                  <a:pt x="41" y="0"/>
                </a:lnTo>
                <a:lnTo>
                  <a:pt x="51" y="0"/>
                </a:lnTo>
                <a:lnTo>
                  <a:pt x="57" y="3"/>
                </a:lnTo>
                <a:lnTo>
                  <a:pt x="64" y="5"/>
                </a:lnTo>
                <a:lnTo>
                  <a:pt x="68" y="7"/>
                </a:lnTo>
                <a:lnTo>
                  <a:pt x="74" y="11"/>
                </a:lnTo>
                <a:lnTo>
                  <a:pt x="78" y="15"/>
                </a:lnTo>
                <a:lnTo>
                  <a:pt x="80" y="19"/>
                </a:lnTo>
                <a:lnTo>
                  <a:pt x="82" y="23"/>
                </a:lnTo>
                <a:lnTo>
                  <a:pt x="82" y="29"/>
                </a:lnTo>
                <a:lnTo>
                  <a:pt x="78" y="33"/>
                </a:lnTo>
                <a:lnTo>
                  <a:pt x="76" y="37"/>
                </a:lnTo>
                <a:lnTo>
                  <a:pt x="72" y="39"/>
                </a:lnTo>
                <a:lnTo>
                  <a:pt x="70" y="41"/>
                </a:lnTo>
                <a:lnTo>
                  <a:pt x="62" y="43"/>
                </a:lnTo>
                <a:lnTo>
                  <a:pt x="60" y="45"/>
                </a:lnTo>
                <a:lnTo>
                  <a:pt x="57" y="45"/>
                </a:lnTo>
                <a:lnTo>
                  <a:pt x="57" y="4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7" name="Freeform 272"/>
          <p:cNvSpPr>
            <a:spLocks/>
          </p:cNvSpPr>
          <p:nvPr/>
        </p:nvSpPr>
        <p:spPr bwMode="auto">
          <a:xfrm>
            <a:off x="9390540" y="4526589"/>
            <a:ext cx="1180888" cy="817329"/>
          </a:xfrm>
          <a:custGeom>
            <a:avLst/>
            <a:gdLst>
              <a:gd name="T0" fmla="*/ 153 w 235"/>
              <a:gd name="T1" fmla="*/ 118 h 118"/>
              <a:gd name="T2" fmla="*/ 157 w 235"/>
              <a:gd name="T3" fmla="*/ 98 h 118"/>
              <a:gd name="T4" fmla="*/ 160 w 235"/>
              <a:gd name="T5" fmla="*/ 81 h 118"/>
              <a:gd name="T6" fmla="*/ 164 w 235"/>
              <a:gd name="T7" fmla="*/ 67 h 118"/>
              <a:gd name="T8" fmla="*/ 166 w 235"/>
              <a:gd name="T9" fmla="*/ 55 h 118"/>
              <a:gd name="T10" fmla="*/ 168 w 235"/>
              <a:gd name="T11" fmla="*/ 45 h 118"/>
              <a:gd name="T12" fmla="*/ 170 w 235"/>
              <a:gd name="T13" fmla="*/ 37 h 118"/>
              <a:gd name="T14" fmla="*/ 170 w 235"/>
              <a:gd name="T15" fmla="*/ 34 h 118"/>
              <a:gd name="T16" fmla="*/ 170 w 235"/>
              <a:gd name="T17" fmla="*/ 32 h 118"/>
              <a:gd name="T18" fmla="*/ 164 w 235"/>
              <a:gd name="T19" fmla="*/ 32 h 118"/>
              <a:gd name="T20" fmla="*/ 151 w 235"/>
              <a:gd name="T21" fmla="*/ 34 h 118"/>
              <a:gd name="T22" fmla="*/ 131 w 235"/>
              <a:gd name="T23" fmla="*/ 37 h 118"/>
              <a:gd name="T24" fmla="*/ 104 w 235"/>
              <a:gd name="T25" fmla="*/ 41 h 118"/>
              <a:gd name="T26" fmla="*/ 74 w 235"/>
              <a:gd name="T27" fmla="*/ 47 h 118"/>
              <a:gd name="T28" fmla="*/ 53 w 235"/>
              <a:gd name="T29" fmla="*/ 51 h 118"/>
              <a:gd name="T30" fmla="*/ 37 w 235"/>
              <a:gd name="T31" fmla="*/ 53 h 118"/>
              <a:gd name="T32" fmla="*/ 29 w 235"/>
              <a:gd name="T33" fmla="*/ 53 h 118"/>
              <a:gd name="T34" fmla="*/ 17 w 235"/>
              <a:gd name="T35" fmla="*/ 51 h 118"/>
              <a:gd name="T36" fmla="*/ 8 w 235"/>
              <a:gd name="T37" fmla="*/ 43 h 118"/>
              <a:gd name="T38" fmla="*/ 2 w 235"/>
              <a:gd name="T39" fmla="*/ 39 h 118"/>
              <a:gd name="T40" fmla="*/ 0 w 235"/>
              <a:gd name="T41" fmla="*/ 35 h 118"/>
              <a:gd name="T42" fmla="*/ 2 w 235"/>
              <a:gd name="T43" fmla="*/ 34 h 118"/>
              <a:gd name="T44" fmla="*/ 4 w 235"/>
              <a:gd name="T45" fmla="*/ 32 h 118"/>
              <a:gd name="T46" fmla="*/ 10 w 235"/>
              <a:gd name="T47" fmla="*/ 32 h 118"/>
              <a:gd name="T48" fmla="*/ 19 w 235"/>
              <a:gd name="T49" fmla="*/ 30 h 118"/>
              <a:gd name="T50" fmla="*/ 33 w 235"/>
              <a:gd name="T51" fmla="*/ 28 h 118"/>
              <a:gd name="T52" fmla="*/ 49 w 235"/>
              <a:gd name="T53" fmla="*/ 26 h 118"/>
              <a:gd name="T54" fmla="*/ 86 w 235"/>
              <a:gd name="T55" fmla="*/ 22 h 118"/>
              <a:gd name="T56" fmla="*/ 123 w 235"/>
              <a:gd name="T57" fmla="*/ 16 h 118"/>
              <a:gd name="T58" fmla="*/ 139 w 235"/>
              <a:gd name="T59" fmla="*/ 14 h 118"/>
              <a:gd name="T60" fmla="*/ 151 w 235"/>
              <a:gd name="T61" fmla="*/ 10 h 118"/>
              <a:gd name="T62" fmla="*/ 159 w 235"/>
              <a:gd name="T63" fmla="*/ 8 h 118"/>
              <a:gd name="T64" fmla="*/ 166 w 235"/>
              <a:gd name="T65" fmla="*/ 4 h 118"/>
              <a:gd name="T66" fmla="*/ 174 w 235"/>
              <a:gd name="T67" fmla="*/ 0 h 118"/>
              <a:gd name="T68" fmla="*/ 184 w 235"/>
              <a:gd name="T69" fmla="*/ 0 h 118"/>
              <a:gd name="T70" fmla="*/ 196 w 235"/>
              <a:gd name="T71" fmla="*/ 6 h 118"/>
              <a:gd name="T72" fmla="*/ 204 w 235"/>
              <a:gd name="T73" fmla="*/ 10 h 118"/>
              <a:gd name="T74" fmla="*/ 215 w 235"/>
              <a:gd name="T75" fmla="*/ 14 h 118"/>
              <a:gd name="T76" fmla="*/ 225 w 235"/>
              <a:gd name="T77" fmla="*/ 20 h 118"/>
              <a:gd name="T78" fmla="*/ 231 w 235"/>
              <a:gd name="T79" fmla="*/ 24 h 118"/>
              <a:gd name="T80" fmla="*/ 235 w 235"/>
              <a:gd name="T81" fmla="*/ 28 h 118"/>
              <a:gd name="T82" fmla="*/ 235 w 235"/>
              <a:gd name="T83" fmla="*/ 32 h 118"/>
              <a:gd name="T84" fmla="*/ 231 w 235"/>
              <a:gd name="T85" fmla="*/ 37 h 118"/>
              <a:gd name="T86" fmla="*/ 223 w 235"/>
              <a:gd name="T87" fmla="*/ 41 h 118"/>
              <a:gd name="T88" fmla="*/ 221 w 235"/>
              <a:gd name="T89" fmla="*/ 43 h 118"/>
              <a:gd name="T90" fmla="*/ 217 w 235"/>
              <a:gd name="T91" fmla="*/ 47 h 118"/>
              <a:gd name="T92" fmla="*/ 213 w 235"/>
              <a:gd name="T93" fmla="*/ 55 h 118"/>
              <a:gd name="T94" fmla="*/ 207 w 235"/>
              <a:gd name="T95" fmla="*/ 63 h 118"/>
              <a:gd name="T96" fmla="*/ 202 w 235"/>
              <a:gd name="T97" fmla="*/ 73 h 118"/>
              <a:gd name="T98" fmla="*/ 196 w 235"/>
              <a:gd name="T99" fmla="*/ 86 h 118"/>
              <a:gd name="T100" fmla="*/ 188 w 235"/>
              <a:gd name="T101" fmla="*/ 100 h 118"/>
              <a:gd name="T102" fmla="*/ 182 w 235"/>
              <a:gd name="T103" fmla="*/ 11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35" h="118">
                <a:moveTo>
                  <a:pt x="182" y="118"/>
                </a:moveTo>
                <a:lnTo>
                  <a:pt x="153" y="118"/>
                </a:lnTo>
                <a:lnTo>
                  <a:pt x="155" y="108"/>
                </a:lnTo>
                <a:lnTo>
                  <a:pt x="157" y="98"/>
                </a:lnTo>
                <a:lnTo>
                  <a:pt x="159" y="88"/>
                </a:lnTo>
                <a:lnTo>
                  <a:pt x="160" y="81"/>
                </a:lnTo>
                <a:lnTo>
                  <a:pt x="162" y="73"/>
                </a:lnTo>
                <a:lnTo>
                  <a:pt x="164" y="67"/>
                </a:lnTo>
                <a:lnTo>
                  <a:pt x="166" y="61"/>
                </a:lnTo>
                <a:lnTo>
                  <a:pt x="166" y="55"/>
                </a:lnTo>
                <a:lnTo>
                  <a:pt x="168" y="49"/>
                </a:lnTo>
                <a:lnTo>
                  <a:pt x="168" y="45"/>
                </a:lnTo>
                <a:lnTo>
                  <a:pt x="170" y="41"/>
                </a:lnTo>
                <a:lnTo>
                  <a:pt x="170" y="37"/>
                </a:lnTo>
                <a:lnTo>
                  <a:pt x="170" y="35"/>
                </a:lnTo>
                <a:lnTo>
                  <a:pt x="170" y="34"/>
                </a:lnTo>
                <a:lnTo>
                  <a:pt x="170" y="34"/>
                </a:lnTo>
                <a:lnTo>
                  <a:pt x="170" y="32"/>
                </a:lnTo>
                <a:lnTo>
                  <a:pt x="168" y="32"/>
                </a:lnTo>
                <a:lnTo>
                  <a:pt x="164" y="32"/>
                </a:lnTo>
                <a:lnTo>
                  <a:pt x="159" y="32"/>
                </a:lnTo>
                <a:lnTo>
                  <a:pt x="151" y="34"/>
                </a:lnTo>
                <a:lnTo>
                  <a:pt x="143" y="35"/>
                </a:lnTo>
                <a:lnTo>
                  <a:pt x="131" y="37"/>
                </a:lnTo>
                <a:lnTo>
                  <a:pt x="117" y="39"/>
                </a:lnTo>
                <a:lnTo>
                  <a:pt x="104" y="41"/>
                </a:lnTo>
                <a:lnTo>
                  <a:pt x="88" y="45"/>
                </a:lnTo>
                <a:lnTo>
                  <a:pt x="74" y="47"/>
                </a:lnTo>
                <a:lnTo>
                  <a:pt x="63" y="49"/>
                </a:lnTo>
                <a:lnTo>
                  <a:pt x="53" y="51"/>
                </a:lnTo>
                <a:lnTo>
                  <a:pt x="45" y="51"/>
                </a:lnTo>
                <a:lnTo>
                  <a:pt x="37" y="53"/>
                </a:lnTo>
                <a:lnTo>
                  <a:pt x="33" y="53"/>
                </a:lnTo>
                <a:lnTo>
                  <a:pt x="29" y="53"/>
                </a:lnTo>
                <a:lnTo>
                  <a:pt x="23" y="53"/>
                </a:lnTo>
                <a:lnTo>
                  <a:pt x="17" y="51"/>
                </a:lnTo>
                <a:lnTo>
                  <a:pt x="12" y="47"/>
                </a:lnTo>
                <a:lnTo>
                  <a:pt x="8" y="43"/>
                </a:lnTo>
                <a:lnTo>
                  <a:pt x="4" y="41"/>
                </a:lnTo>
                <a:lnTo>
                  <a:pt x="2" y="39"/>
                </a:lnTo>
                <a:lnTo>
                  <a:pt x="2" y="37"/>
                </a:lnTo>
                <a:lnTo>
                  <a:pt x="0" y="35"/>
                </a:lnTo>
                <a:lnTo>
                  <a:pt x="0" y="35"/>
                </a:lnTo>
                <a:lnTo>
                  <a:pt x="2" y="34"/>
                </a:lnTo>
                <a:lnTo>
                  <a:pt x="2" y="34"/>
                </a:lnTo>
                <a:lnTo>
                  <a:pt x="4" y="32"/>
                </a:lnTo>
                <a:lnTo>
                  <a:pt x="8" y="32"/>
                </a:lnTo>
                <a:lnTo>
                  <a:pt x="10" y="32"/>
                </a:lnTo>
                <a:lnTo>
                  <a:pt x="14" y="30"/>
                </a:lnTo>
                <a:lnTo>
                  <a:pt x="19" y="30"/>
                </a:lnTo>
                <a:lnTo>
                  <a:pt x="25" y="30"/>
                </a:lnTo>
                <a:lnTo>
                  <a:pt x="33" y="28"/>
                </a:lnTo>
                <a:lnTo>
                  <a:pt x="41" y="28"/>
                </a:lnTo>
                <a:lnTo>
                  <a:pt x="49" y="26"/>
                </a:lnTo>
                <a:lnTo>
                  <a:pt x="68" y="24"/>
                </a:lnTo>
                <a:lnTo>
                  <a:pt x="86" y="22"/>
                </a:lnTo>
                <a:lnTo>
                  <a:pt x="104" y="20"/>
                </a:lnTo>
                <a:lnTo>
                  <a:pt x="123" y="16"/>
                </a:lnTo>
                <a:lnTo>
                  <a:pt x="131" y="14"/>
                </a:lnTo>
                <a:lnTo>
                  <a:pt x="139" y="14"/>
                </a:lnTo>
                <a:lnTo>
                  <a:pt x="145" y="12"/>
                </a:lnTo>
                <a:lnTo>
                  <a:pt x="151" y="10"/>
                </a:lnTo>
                <a:lnTo>
                  <a:pt x="155" y="10"/>
                </a:lnTo>
                <a:lnTo>
                  <a:pt x="159" y="8"/>
                </a:lnTo>
                <a:lnTo>
                  <a:pt x="162" y="6"/>
                </a:lnTo>
                <a:lnTo>
                  <a:pt x="166" y="4"/>
                </a:lnTo>
                <a:lnTo>
                  <a:pt x="170" y="2"/>
                </a:lnTo>
                <a:lnTo>
                  <a:pt x="174" y="0"/>
                </a:lnTo>
                <a:lnTo>
                  <a:pt x="178" y="0"/>
                </a:lnTo>
                <a:lnTo>
                  <a:pt x="184" y="0"/>
                </a:lnTo>
                <a:lnTo>
                  <a:pt x="190" y="2"/>
                </a:lnTo>
                <a:lnTo>
                  <a:pt x="196" y="6"/>
                </a:lnTo>
                <a:lnTo>
                  <a:pt x="200" y="8"/>
                </a:lnTo>
                <a:lnTo>
                  <a:pt x="204" y="10"/>
                </a:lnTo>
                <a:lnTo>
                  <a:pt x="209" y="12"/>
                </a:lnTo>
                <a:lnTo>
                  <a:pt x="215" y="14"/>
                </a:lnTo>
                <a:lnTo>
                  <a:pt x="221" y="18"/>
                </a:lnTo>
                <a:lnTo>
                  <a:pt x="225" y="20"/>
                </a:lnTo>
                <a:lnTo>
                  <a:pt x="229" y="22"/>
                </a:lnTo>
                <a:lnTo>
                  <a:pt x="231" y="24"/>
                </a:lnTo>
                <a:lnTo>
                  <a:pt x="233" y="26"/>
                </a:lnTo>
                <a:lnTo>
                  <a:pt x="235" y="28"/>
                </a:lnTo>
                <a:lnTo>
                  <a:pt x="235" y="30"/>
                </a:lnTo>
                <a:lnTo>
                  <a:pt x="235" y="32"/>
                </a:lnTo>
                <a:lnTo>
                  <a:pt x="233" y="35"/>
                </a:lnTo>
                <a:lnTo>
                  <a:pt x="231" y="37"/>
                </a:lnTo>
                <a:lnTo>
                  <a:pt x="227" y="41"/>
                </a:lnTo>
                <a:lnTo>
                  <a:pt x="223" y="41"/>
                </a:lnTo>
                <a:lnTo>
                  <a:pt x="223" y="43"/>
                </a:lnTo>
                <a:lnTo>
                  <a:pt x="221" y="43"/>
                </a:lnTo>
                <a:lnTo>
                  <a:pt x="219" y="45"/>
                </a:lnTo>
                <a:lnTo>
                  <a:pt x="217" y="47"/>
                </a:lnTo>
                <a:lnTo>
                  <a:pt x="215" y="51"/>
                </a:lnTo>
                <a:lnTo>
                  <a:pt x="213" y="55"/>
                </a:lnTo>
                <a:lnTo>
                  <a:pt x="209" y="59"/>
                </a:lnTo>
                <a:lnTo>
                  <a:pt x="207" y="63"/>
                </a:lnTo>
                <a:lnTo>
                  <a:pt x="206" y="67"/>
                </a:lnTo>
                <a:lnTo>
                  <a:pt x="202" y="73"/>
                </a:lnTo>
                <a:lnTo>
                  <a:pt x="198" y="79"/>
                </a:lnTo>
                <a:lnTo>
                  <a:pt x="196" y="86"/>
                </a:lnTo>
                <a:lnTo>
                  <a:pt x="192" y="92"/>
                </a:lnTo>
                <a:lnTo>
                  <a:pt x="188" y="100"/>
                </a:lnTo>
                <a:lnTo>
                  <a:pt x="186" y="108"/>
                </a:lnTo>
                <a:lnTo>
                  <a:pt x="182" y="118"/>
                </a:lnTo>
                <a:lnTo>
                  <a:pt x="182" y="1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8" name="Freeform 273"/>
          <p:cNvSpPr>
            <a:spLocks/>
          </p:cNvSpPr>
          <p:nvPr/>
        </p:nvSpPr>
        <p:spPr bwMode="auto">
          <a:xfrm>
            <a:off x="9077654" y="3972471"/>
            <a:ext cx="968930" cy="2355001"/>
          </a:xfrm>
          <a:custGeom>
            <a:avLst/>
            <a:gdLst>
              <a:gd name="T0" fmla="*/ 45 w 192"/>
              <a:gd name="T1" fmla="*/ 300 h 341"/>
              <a:gd name="T2" fmla="*/ 77 w 192"/>
              <a:gd name="T3" fmla="*/ 270 h 341"/>
              <a:gd name="T4" fmla="*/ 90 w 192"/>
              <a:gd name="T5" fmla="*/ 253 h 341"/>
              <a:gd name="T6" fmla="*/ 112 w 192"/>
              <a:gd name="T7" fmla="*/ 217 h 341"/>
              <a:gd name="T8" fmla="*/ 120 w 192"/>
              <a:gd name="T9" fmla="*/ 198 h 341"/>
              <a:gd name="T10" fmla="*/ 126 w 192"/>
              <a:gd name="T11" fmla="*/ 180 h 341"/>
              <a:gd name="T12" fmla="*/ 129 w 192"/>
              <a:gd name="T13" fmla="*/ 159 h 341"/>
              <a:gd name="T14" fmla="*/ 133 w 192"/>
              <a:gd name="T15" fmla="*/ 137 h 341"/>
              <a:gd name="T16" fmla="*/ 137 w 192"/>
              <a:gd name="T17" fmla="*/ 112 h 341"/>
              <a:gd name="T18" fmla="*/ 139 w 192"/>
              <a:gd name="T19" fmla="*/ 82 h 341"/>
              <a:gd name="T20" fmla="*/ 139 w 192"/>
              <a:gd name="T21" fmla="*/ 57 h 341"/>
              <a:gd name="T22" fmla="*/ 139 w 192"/>
              <a:gd name="T23" fmla="*/ 37 h 341"/>
              <a:gd name="T24" fmla="*/ 137 w 192"/>
              <a:gd name="T25" fmla="*/ 23 h 341"/>
              <a:gd name="T26" fmla="*/ 133 w 192"/>
              <a:gd name="T27" fmla="*/ 17 h 341"/>
              <a:gd name="T28" fmla="*/ 129 w 192"/>
              <a:gd name="T29" fmla="*/ 14 h 341"/>
              <a:gd name="T30" fmla="*/ 127 w 192"/>
              <a:gd name="T31" fmla="*/ 12 h 341"/>
              <a:gd name="T32" fmla="*/ 129 w 192"/>
              <a:gd name="T33" fmla="*/ 8 h 341"/>
              <a:gd name="T34" fmla="*/ 133 w 192"/>
              <a:gd name="T35" fmla="*/ 4 h 341"/>
              <a:gd name="T36" fmla="*/ 137 w 192"/>
              <a:gd name="T37" fmla="*/ 2 h 341"/>
              <a:gd name="T38" fmla="*/ 145 w 192"/>
              <a:gd name="T39" fmla="*/ 0 h 341"/>
              <a:gd name="T40" fmla="*/ 153 w 192"/>
              <a:gd name="T41" fmla="*/ 2 h 341"/>
              <a:gd name="T42" fmla="*/ 167 w 192"/>
              <a:gd name="T43" fmla="*/ 6 h 341"/>
              <a:gd name="T44" fmla="*/ 176 w 192"/>
              <a:gd name="T45" fmla="*/ 10 h 341"/>
              <a:gd name="T46" fmla="*/ 184 w 192"/>
              <a:gd name="T47" fmla="*/ 14 h 341"/>
              <a:gd name="T48" fmla="*/ 190 w 192"/>
              <a:gd name="T49" fmla="*/ 17 h 341"/>
              <a:gd name="T50" fmla="*/ 192 w 192"/>
              <a:gd name="T51" fmla="*/ 19 h 341"/>
              <a:gd name="T52" fmla="*/ 192 w 192"/>
              <a:gd name="T53" fmla="*/ 27 h 341"/>
              <a:gd name="T54" fmla="*/ 190 w 192"/>
              <a:gd name="T55" fmla="*/ 33 h 341"/>
              <a:gd name="T56" fmla="*/ 188 w 192"/>
              <a:gd name="T57" fmla="*/ 39 h 341"/>
              <a:gd name="T58" fmla="*/ 186 w 192"/>
              <a:gd name="T59" fmla="*/ 51 h 341"/>
              <a:gd name="T60" fmla="*/ 184 w 192"/>
              <a:gd name="T61" fmla="*/ 66 h 341"/>
              <a:gd name="T62" fmla="*/ 182 w 192"/>
              <a:gd name="T63" fmla="*/ 90 h 341"/>
              <a:gd name="T64" fmla="*/ 180 w 192"/>
              <a:gd name="T65" fmla="*/ 114 h 341"/>
              <a:gd name="T66" fmla="*/ 174 w 192"/>
              <a:gd name="T67" fmla="*/ 155 h 341"/>
              <a:gd name="T68" fmla="*/ 165 w 192"/>
              <a:gd name="T69" fmla="*/ 190 h 341"/>
              <a:gd name="T70" fmla="*/ 155 w 192"/>
              <a:gd name="T71" fmla="*/ 219 h 341"/>
              <a:gd name="T72" fmla="*/ 143 w 192"/>
              <a:gd name="T73" fmla="*/ 245 h 341"/>
              <a:gd name="T74" fmla="*/ 124 w 192"/>
              <a:gd name="T75" fmla="*/ 270 h 341"/>
              <a:gd name="T76" fmla="*/ 98 w 192"/>
              <a:gd name="T77" fmla="*/ 296 h 341"/>
              <a:gd name="T78" fmla="*/ 65 w 192"/>
              <a:gd name="T79" fmla="*/ 317 h 341"/>
              <a:gd name="T80" fmla="*/ 35 w 192"/>
              <a:gd name="T81" fmla="*/ 331 h 341"/>
              <a:gd name="T82" fmla="*/ 20 w 192"/>
              <a:gd name="T83" fmla="*/ 337 h 341"/>
              <a:gd name="T84" fmla="*/ 8 w 192"/>
              <a:gd name="T85" fmla="*/ 341 h 341"/>
              <a:gd name="T86" fmla="*/ 2 w 192"/>
              <a:gd name="T87" fmla="*/ 341 h 341"/>
              <a:gd name="T88" fmla="*/ 0 w 192"/>
              <a:gd name="T89" fmla="*/ 339 h 341"/>
              <a:gd name="T90" fmla="*/ 0 w 192"/>
              <a:gd name="T91" fmla="*/ 333 h 341"/>
              <a:gd name="T92" fmla="*/ 8 w 192"/>
              <a:gd name="T93" fmla="*/ 327 h 341"/>
              <a:gd name="T94" fmla="*/ 22 w 192"/>
              <a:gd name="T95" fmla="*/ 317 h 341"/>
              <a:gd name="T96" fmla="*/ 30 w 192"/>
              <a:gd name="T97" fmla="*/ 314 h 3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92" h="341">
                <a:moveTo>
                  <a:pt x="30" y="314"/>
                </a:moveTo>
                <a:lnTo>
                  <a:pt x="45" y="300"/>
                </a:lnTo>
                <a:lnTo>
                  <a:pt x="61" y="286"/>
                </a:lnTo>
                <a:lnTo>
                  <a:pt x="77" y="270"/>
                </a:lnTo>
                <a:lnTo>
                  <a:pt x="82" y="263"/>
                </a:lnTo>
                <a:lnTo>
                  <a:pt x="90" y="253"/>
                </a:lnTo>
                <a:lnTo>
                  <a:pt x="100" y="235"/>
                </a:lnTo>
                <a:lnTo>
                  <a:pt x="112" y="217"/>
                </a:lnTo>
                <a:lnTo>
                  <a:pt x="116" y="208"/>
                </a:lnTo>
                <a:lnTo>
                  <a:pt x="120" y="198"/>
                </a:lnTo>
                <a:lnTo>
                  <a:pt x="124" y="188"/>
                </a:lnTo>
                <a:lnTo>
                  <a:pt x="126" y="180"/>
                </a:lnTo>
                <a:lnTo>
                  <a:pt x="127" y="170"/>
                </a:lnTo>
                <a:lnTo>
                  <a:pt x="129" y="159"/>
                </a:lnTo>
                <a:lnTo>
                  <a:pt x="131" y="149"/>
                </a:lnTo>
                <a:lnTo>
                  <a:pt x="133" y="137"/>
                </a:lnTo>
                <a:lnTo>
                  <a:pt x="135" y="123"/>
                </a:lnTo>
                <a:lnTo>
                  <a:pt x="137" y="112"/>
                </a:lnTo>
                <a:lnTo>
                  <a:pt x="137" y="98"/>
                </a:lnTo>
                <a:lnTo>
                  <a:pt x="139" y="82"/>
                </a:lnTo>
                <a:lnTo>
                  <a:pt x="139" y="68"/>
                </a:lnTo>
                <a:lnTo>
                  <a:pt x="139" y="57"/>
                </a:lnTo>
                <a:lnTo>
                  <a:pt x="139" y="45"/>
                </a:lnTo>
                <a:lnTo>
                  <a:pt x="139" y="37"/>
                </a:lnTo>
                <a:lnTo>
                  <a:pt x="137" y="29"/>
                </a:lnTo>
                <a:lnTo>
                  <a:pt x="137" y="23"/>
                </a:lnTo>
                <a:lnTo>
                  <a:pt x="135" y="19"/>
                </a:lnTo>
                <a:lnTo>
                  <a:pt x="133" y="17"/>
                </a:lnTo>
                <a:lnTo>
                  <a:pt x="129" y="15"/>
                </a:lnTo>
                <a:lnTo>
                  <a:pt x="129" y="14"/>
                </a:lnTo>
                <a:lnTo>
                  <a:pt x="127" y="12"/>
                </a:lnTo>
                <a:lnTo>
                  <a:pt x="127" y="12"/>
                </a:lnTo>
                <a:lnTo>
                  <a:pt x="127" y="10"/>
                </a:lnTo>
                <a:lnTo>
                  <a:pt x="129" y="8"/>
                </a:lnTo>
                <a:lnTo>
                  <a:pt x="129" y="6"/>
                </a:lnTo>
                <a:lnTo>
                  <a:pt x="133" y="4"/>
                </a:lnTo>
                <a:lnTo>
                  <a:pt x="135" y="2"/>
                </a:lnTo>
                <a:lnTo>
                  <a:pt x="137" y="2"/>
                </a:lnTo>
                <a:lnTo>
                  <a:pt x="141" y="0"/>
                </a:lnTo>
                <a:lnTo>
                  <a:pt x="145" y="0"/>
                </a:lnTo>
                <a:lnTo>
                  <a:pt x="149" y="0"/>
                </a:lnTo>
                <a:lnTo>
                  <a:pt x="153" y="2"/>
                </a:lnTo>
                <a:lnTo>
                  <a:pt x="159" y="4"/>
                </a:lnTo>
                <a:lnTo>
                  <a:pt x="167" y="6"/>
                </a:lnTo>
                <a:lnTo>
                  <a:pt x="171" y="8"/>
                </a:lnTo>
                <a:lnTo>
                  <a:pt x="176" y="10"/>
                </a:lnTo>
                <a:lnTo>
                  <a:pt x="180" y="12"/>
                </a:lnTo>
                <a:lnTo>
                  <a:pt x="184" y="14"/>
                </a:lnTo>
                <a:lnTo>
                  <a:pt x="188" y="15"/>
                </a:lnTo>
                <a:lnTo>
                  <a:pt x="190" y="17"/>
                </a:lnTo>
                <a:lnTo>
                  <a:pt x="192" y="19"/>
                </a:lnTo>
                <a:lnTo>
                  <a:pt x="192" y="19"/>
                </a:lnTo>
                <a:lnTo>
                  <a:pt x="192" y="23"/>
                </a:lnTo>
                <a:lnTo>
                  <a:pt x="192" y="27"/>
                </a:lnTo>
                <a:lnTo>
                  <a:pt x="192" y="29"/>
                </a:lnTo>
                <a:lnTo>
                  <a:pt x="190" y="33"/>
                </a:lnTo>
                <a:lnTo>
                  <a:pt x="190" y="35"/>
                </a:lnTo>
                <a:lnTo>
                  <a:pt x="188" y="39"/>
                </a:lnTo>
                <a:lnTo>
                  <a:pt x="188" y="45"/>
                </a:lnTo>
                <a:lnTo>
                  <a:pt x="186" y="51"/>
                </a:lnTo>
                <a:lnTo>
                  <a:pt x="184" y="59"/>
                </a:lnTo>
                <a:lnTo>
                  <a:pt x="184" y="66"/>
                </a:lnTo>
                <a:lnTo>
                  <a:pt x="182" y="78"/>
                </a:lnTo>
                <a:lnTo>
                  <a:pt x="182" y="90"/>
                </a:lnTo>
                <a:lnTo>
                  <a:pt x="180" y="102"/>
                </a:lnTo>
                <a:lnTo>
                  <a:pt x="180" y="114"/>
                </a:lnTo>
                <a:lnTo>
                  <a:pt x="176" y="135"/>
                </a:lnTo>
                <a:lnTo>
                  <a:pt x="174" y="155"/>
                </a:lnTo>
                <a:lnTo>
                  <a:pt x="171" y="172"/>
                </a:lnTo>
                <a:lnTo>
                  <a:pt x="165" y="190"/>
                </a:lnTo>
                <a:lnTo>
                  <a:pt x="161" y="206"/>
                </a:lnTo>
                <a:lnTo>
                  <a:pt x="155" y="219"/>
                </a:lnTo>
                <a:lnTo>
                  <a:pt x="151" y="233"/>
                </a:lnTo>
                <a:lnTo>
                  <a:pt x="143" y="245"/>
                </a:lnTo>
                <a:lnTo>
                  <a:pt x="133" y="257"/>
                </a:lnTo>
                <a:lnTo>
                  <a:pt x="124" y="270"/>
                </a:lnTo>
                <a:lnTo>
                  <a:pt x="112" y="284"/>
                </a:lnTo>
                <a:lnTo>
                  <a:pt x="98" y="296"/>
                </a:lnTo>
                <a:lnTo>
                  <a:pt x="82" y="308"/>
                </a:lnTo>
                <a:lnTo>
                  <a:pt x="65" y="317"/>
                </a:lnTo>
                <a:lnTo>
                  <a:pt x="45" y="327"/>
                </a:lnTo>
                <a:lnTo>
                  <a:pt x="35" y="331"/>
                </a:lnTo>
                <a:lnTo>
                  <a:pt x="28" y="335"/>
                </a:lnTo>
                <a:lnTo>
                  <a:pt x="20" y="337"/>
                </a:lnTo>
                <a:lnTo>
                  <a:pt x="14" y="339"/>
                </a:lnTo>
                <a:lnTo>
                  <a:pt x="8" y="341"/>
                </a:lnTo>
                <a:lnTo>
                  <a:pt x="4" y="341"/>
                </a:lnTo>
                <a:lnTo>
                  <a:pt x="2" y="341"/>
                </a:lnTo>
                <a:lnTo>
                  <a:pt x="0" y="341"/>
                </a:lnTo>
                <a:lnTo>
                  <a:pt x="0" y="339"/>
                </a:lnTo>
                <a:lnTo>
                  <a:pt x="0" y="337"/>
                </a:lnTo>
                <a:lnTo>
                  <a:pt x="0" y="333"/>
                </a:lnTo>
                <a:lnTo>
                  <a:pt x="4" y="331"/>
                </a:lnTo>
                <a:lnTo>
                  <a:pt x="8" y="327"/>
                </a:lnTo>
                <a:lnTo>
                  <a:pt x="14" y="323"/>
                </a:lnTo>
                <a:lnTo>
                  <a:pt x="22" y="317"/>
                </a:lnTo>
                <a:lnTo>
                  <a:pt x="30" y="314"/>
                </a:lnTo>
                <a:lnTo>
                  <a:pt x="30" y="31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9" name="Freeform 274"/>
          <p:cNvSpPr>
            <a:spLocks/>
          </p:cNvSpPr>
          <p:nvPr/>
        </p:nvSpPr>
        <p:spPr bwMode="auto">
          <a:xfrm>
            <a:off x="8381238" y="4845211"/>
            <a:ext cx="333073" cy="720354"/>
          </a:xfrm>
          <a:custGeom>
            <a:avLst/>
            <a:gdLst>
              <a:gd name="T0" fmla="*/ 29 w 67"/>
              <a:gd name="T1" fmla="*/ 104 h 104"/>
              <a:gd name="T2" fmla="*/ 25 w 67"/>
              <a:gd name="T3" fmla="*/ 102 h 104"/>
              <a:gd name="T4" fmla="*/ 20 w 67"/>
              <a:gd name="T5" fmla="*/ 100 h 104"/>
              <a:gd name="T6" fmla="*/ 14 w 67"/>
              <a:gd name="T7" fmla="*/ 98 h 104"/>
              <a:gd name="T8" fmla="*/ 10 w 67"/>
              <a:gd name="T9" fmla="*/ 92 h 104"/>
              <a:gd name="T10" fmla="*/ 6 w 67"/>
              <a:gd name="T11" fmla="*/ 87 h 104"/>
              <a:gd name="T12" fmla="*/ 2 w 67"/>
              <a:gd name="T13" fmla="*/ 83 h 104"/>
              <a:gd name="T14" fmla="*/ 2 w 67"/>
              <a:gd name="T15" fmla="*/ 79 h 104"/>
              <a:gd name="T16" fmla="*/ 0 w 67"/>
              <a:gd name="T17" fmla="*/ 77 h 104"/>
              <a:gd name="T18" fmla="*/ 2 w 67"/>
              <a:gd name="T19" fmla="*/ 75 h 104"/>
              <a:gd name="T20" fmla="*/ 2 w 67"/>
              <a:gd name="T21" fmla="*/ 71 h 104"/>
              <a:gd name="T22" fmla="*/ 6 w 67"/>
              <a:gd name="T23" fmla="*/ 67 h 104"/>
              <a:gd name="T24" fmla="*/ 10 w 67"/>
              <a:gd name="T25" fmla="*/ 63 h 104"/>
              <a:gd name="T26" fmla="*/ 14 w 67"/>
              <a:gd name="T27" fmla="*/ 57 h 104"/>
              <a:gd name="T28" fmla="*/ 16 w 67"/>
              <a:gd name="T29" fmla="*/ 51 h 104"/>
              <a:gd name="T30" fmla="*/ 20 w 67"/>
              <a:gd name="T31" fmla="*/ 43 h 104"/>
              <a:gd name="T32" fmla="*/ 23 w 67"/>
              <a:gd name="T33" fmla="*/ 36 h 104"/>
              <a:gd name="T34" fmla="*/ 25 w 67"/>
              <a:gd name="T35" fmla="*/ 26 h 104"/>
              <a:gd name="T36" fmla="*/ 27 w 67"/>
              <a:gd name="T37" fmla="*/ 20 h 104"/>
              <a:gd name="T38" fmla="*/ 29 w 67"/>
              <a:gd name="T39" fmla="*/ 14 h 104"/>
              <a:gd name="T40" fmla="*/ 29 w 67"/>
              <a:gd name="T41" fmla="*/ 8 h 104"/>
              <a:gd name="T42" fmla="*/ 29 w 67"/>
              <a:gd name="T43" fmla="*/ 4 h 104"/>
              <a:gd name="T44" fmla="*/ 31 w 67"/>
              <a:gd name="T45" fmla="*/ 2 h 104"/>
              <a:gd name="T46" fmla="*/ 35 w 67"/>
              <a:gd name="T47" fmla="*/ 0 h 104"/>
              <a:gd name="T48" fmla="*/ 39 w 67"/>
              <a:gd name="T49" fmla="*/ 0 h 104"/>
              <a:gd name="T50" fmla="*/ 43 w 67"/>
              <a:gd name="T51" fmla="*/ 0 h 104"/>
              <a:gd name="T52" fmla="*/ 47 w 67"/>
              <a:gd name="T53" fmla="*/ 2 h 104"/>
              <a:gd name="T54" fmla="*/ 53 w 67"/>
              <a:gd name="T55" fmla="*/ 4 h 104"/>
              <a:gd name="T56" fmla="*/ 57 w 67"/>
              <a:gd name="T57" fmla="*/ 8 h 104"/>
              <a:gd name="T58" fmla="*/ 61 w 67"/>
              <a:gd name="T59" fmla="*/ 14 h 104"/>
              <a:gd name="T60" fmla="*/ 63 w 67"/>
              <a:gd name="T61" fmla="*/ 22 h 104"/>
              <a:gd name="T62" fmla="*/ 65 w 67"/>
              <a:gd name="T63" fmla="*/ 32 h 104"/>
              <a:gd name="T64" fmla="*/ 67 w 67"/>
              <a:gd name="T65" fmla="*/ 43 h 104"/>
              <a:gd name="T66" fmla="*/ 63 w 67"/>
              <a:gd name="T67" fmla="*/ 55 h 104"/>
              <a:gd name="T68" fmla="*/ 61 w 67"/>
              <a:gd name="T69" fmla="*/ 67 h 104"/>
              <a:gd name="T70" fmla="*/ 57 w 67"/>
              <a:gd name="T71" fmla="*/ 77 h 104"/>
              <a:gd name="T72" fmla="*/ 53 w 67"/>
              <a:gd name="T73" fmla="*/ 87 h 104"/>
              <a:gd name="T74" fmla="*/ 49 w 67"/>
              <a:gd name="T75" fmla="*/ 90 h 104"/>
              <a:gd name="T76" fmla="*/ 45 w 67"/>
              <a:gd name="T77" fmla="*/ 94 h 104"/>
              <a:gd name="T78" fmla="*/ 43 w 67"/>
              <a:gd name="T79" fmla="*/ 96 h 104"/>
              <a:gd name="T80" fmla="*/ 41 w 67"/>
              <a:gd name="T81" fmla="*/ 98 h 104"/>
              <a:gd name="T82" fmla="*/ 37 w 67"/>
              <a:gd name="T83" fmla="*/ 100 h 104"/>
              <a:gd name="T84" fmla="*/ 35 w 67"/>
              <a:gd name="T85" fmla="*/ 102 h 104"/>
              <a:gd name="T86" fmla="*/ 31 w 67"/>
              <a:gd name="T87" fmla="*/ 104 h 104"/>
              <a:gd name="T88" fmla="*/ 29 w 67"/>
              <a:gd name="T89" fmla="*/ 104 h 104"/>
              <a:gd name="T90" fmla="*/ 29 w 67"/>
              <a:gd name="T91" fmla="*/ 10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7" h="104">
                <a:moveTo>
                  <a:pt x="29" y="104"/>
                </a:moveTo>
                <a:lnTo>
                  <a:pt x="25" y="102"/>
                </a:lnTo>
                <a:lnTo>
                  <a:pt x="20" y="100"/>
                </a:lnTo>
                <a:lnTo>
                  <a:pt x="14" y="98"/>
                </a:lnTo>
                <a:lnTo>
                  <a:pt x="10" y="92"/>
                </a:lnTo>
                <a:lnTo>
                  <a:pt x="6" y="87"/>
                </a:lnTo>
                <a:lnTo>
                  <a:pt x="2" y="83"/>
                </a:lnTo>
                <a:lnTo>
                  <a:pt x="2" y="79"/>
                </a:lnTo>
                <a:lnTo>
                  <a:pt x="0" y="77"/>
                </a:lnTo>
                <a:lnTo>
                  <a:pt x="2" y="75"/>
                </a:lnTo>
                <a:lnTo>
                  <a:pt x="2" y="71"/>
                </a:lnTo>
                <a:lnTo>
                  <a:pt x="6" y="67"/>
                </a:lnTo>
                <a:lnTo>
                  <a:pt x="10" y="63"/>
                </a:lnTo>
                <a:lnTo>
                  <a:pt x="14" y="57"/>
                </a:lnTo>
                <a:lnTo>
                  <a:pt x="16" y="51"/>
                </a:lnTo>
                <a:lnTo>
                  <a:pt x="20" y="43"/>
                </a:lnTo>
                <a:lnTo>
                  <a:pt x="23" y="36"/>
                </a:lnTo>
                <a:lnTo>
                  <a:pt x="25" y="26"/>
                </a:lnTo>
                <a:lnTo>
                  <a:pt x="27" y="20"/>
                </a:lnTo>
                <a:lnTo>
                  <a:pt x="29" y="14"/>
                </a:lnTo>
                <a:lnTo>
                  <a:pt x="29" y="8"/>
                </a:lnTo>
                <a:lnTo>
                  <a:pt x="29" y="4"/>
                </a:lnTo>
                <a:lnTo>
                  <a:pt x="31" y="2"/>
                </a:lnTo>
                <a:lnTo>
                  <a:pt x="35" y="0"/>
                </a:lnTo>
                <a:lnTo>
                  <a:pt x="39" y="0"/>
                </a:lnTo>
                <a:lnTo>
                  <a:pt x="43" y="0"/>
                </a:lnTo>
                <a:lnTo>
                  <a:pt x="47" y="2"/>
                </a:lnTo>
                <a:lnTo>
                  <a:pt x="53" y="4"/>
                </a:lnTo>
                <a:lnTo>
                  <a:pt x="57" y="8"/>
                </a:lnTo>
                <a:lnTo>
                  <a:pt x="61" y="14"/>
                </a:lnTo>
                <a:lnTo>
                  <a:pt x="63" y="22"/>
                </a:lnTo>
                <a:lnTo>
                  <a:pt x="65" y="32"/>
                </a:lnTo>
                <a:lnTo>
                  <a:pt x="67" y="43"/>
                </a:lnTo>
                <a:lnTo>
                  <a:pt x="63" y="55"/>
                </a:lnTo>
                <a:lnTo>
                  <a:pt x="61" y="67"/>
                </a:lnTo>
                <a:lnTo>
                  <a:pt x="57" y="77"/>
                </a:lnTo>
                <a:lnTo>
                  <a:pt x="53" y="87"/>
                </a:lnTo>
                <a:lnTo>
                  <a:pt x="49" y="90"/>
                </a:lnTo>
                <a:lnTo>
                  <a:pt x="45" y="94"/>
                </a:lnTo>
                <a:lnTo>
                  <a:pt x="43" y="96"/>
                </a:lnTo>
                <a:lnTo>
                  <a:pt x="41" y="98"/>
                </a:lnTo>
                <a:lnTo>
                  <a:pt x="37" y="100"/>
                </a:lnTo>
                <a:lnTo>
                  <a:pt x="35" y="102"/>
                </a:lnTo>
                <a:lnTo>
                  <a:pt x="31" y="104"/>
                </a:lnTo>
                <a:lnTo>
                  <a:pt x="29" y="104"/>
                </a:lnTo>
                <a:lnTo>
                  <a:pt x="29" y="1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0" name="Freeform 275"/>
          <p:cNvSpPr>
            <a:spLocks/>
          </p:cNvSpPr>
          <p:nvPr/>
        </p:nvSpPr>
        <p:spPr bwMode="auto">
          <a:xfrm>
            <a:off x="9097839" y="5149976"/>
            <a:ext cx="1867213" cy="374034"/>
          </a:xfrm>
          <a:custGeom>
            <a:avLst/>
            <a:gdLst>
              <a:gd name="T0" fmla="*/ 6 w 368"/>
              <a:gd name="T1" fmla="*/ 28 h 53"/>
              <a:gd name="T2" fmla="*/ 14 w 368"/>
              <a:gd name="T3" fmla="*/ 28 h 53"/>
              <a:gd name="T4" fmla="*/ 27 w 368"/>
              <a:gd name="T5" fmla="*/ 26 h 53"/>
              <a:gd name="T6" fmla="*/ 45 w 368"/>
              <a:gd name="T7" fmla="*/ 26 h 53"/>
              <a:gd name="T8" fmla="*/ 69 w 368"/>
              <a:gd name="T9" fmla="*/ 24 h 53"/>
              <a:gd name="T10" fmla="*/ 100 w 368"/>
              <a:gd name="T11" fmla="*/ 22 h 53"/>
              <a:gd name="T12" fmla="*/ 137 w 368"/>
              <a:gd name="T13" fmla="*/ 18 h 53"/>
              <a:gd name="T14" fmla="*/ 180 w 368"/>
              <a:gd name="T15" fmla="*/ 14 h 53"/>
              <a:gd name="T16" fmla="*/ 217 w 368"/>
              <a:gd name="T17" fmla="*/ 10 h 53"/>
              <a:gd name="T18" fmla="*/ 239 w 368"/>
              <a:gd name="T19" fmla="*/ 6 h 53"/>
              <a:gd name="T20" fmla="*/ 259 w 368"/>
              <a:gd name="T21" fmla="*/ 4 h 53"/>
              <a:gd name="T22" fmla="*/ 274 w 368"/>
              <a:gd name="T23" fmla="*/ 2 h 53"/>
              <a:gd name="T24" fmla="*/ 288 w 368"/>
              <a:gd name="T25" fmla="*/ 2 h 53"/>
              <a:gd name="T26" fmla="*/ 300 w 368"/>
              <a:gd name="T27" fmla="*/ 0 h 53"/>
              <a:gd name="T28" fmla="*/ 308 w 368"/>
              <a:gd name="T29" fmla="*/ 0 h 53"/>
              <a:gd name="T30" fmla="*/ 313 w 368"/>
              <a:gd name="T31" fmla="*/ 0 h 53"/>
              <a:gd name="T32" fmla="*/ 319 w 368"/>
              <a:gd name="T33" fmla="*/ 0 h 53"/>
              <a:gd name="T34" fmla="*/ 331 w 368"/>
              <a:gd name="T35" fmla="*/ 2 h 53"/>
              <a:gd name="T36" fmla="*/ 341 w 368"/>
              <a:gd name="T37" fmla="*/ 4 h 53"/>
              <a:gd name="T38" fmla="*/ 351 w 368"/>
              <a:gd name="T39" fmla="*/ 8 h 53"/>
              <a:gd name="T40" fmla="*/ 361 w 368"/>
              <a:gd name="T41" fmla="*/ 12 h 53"/>
              <a:gd name="T42" fmla="*/ 364 w 368"/>
              <a:gd name="T43" fmla="*/ 16 h 53"/>
              <a:gd name="T44" fmla="*/ 368 w 368"/>
              <a:gd name="T45" fmla="*/ 20 h 53"/>
              <a:gd name="T46" fmla="*/ 366 w 368"/>
              <a:gd name="T47" fmla="*/ 24 h 53"/>
              <a:gd name="T48" fmla="*/ 361 w 368"/>
              <a:gd name="T49" fmla="*/ 28 h 53"/>
              <a:gd name="T50" fmla="*/ 345 w 368"/>
              <a:gd name="T51" fmla="*/ 30 h 53"/>
              <a:gd name="T52" fmla="*/ 323 w 368"/>
              <a:gd name="T53" fmla="*/ 30 h 53"/>
              <a:gd name="T54" fmla="*/ 282 w 368"/>
              <a:gd name="T55" fmla="*/ 32 h 53"/>
              <a:gd name="T56" fmla="*/ 225 w 368"/>
              <a:gd name="T57" fmla="*/ 34 h 53"/>
              <a:gd name="T58" fmla="*/ 170 w 368"/>
              <a:gd name="T59" fmla="*/ 38 h 53"/>
              <a:gd name="T60" fmla="*/ 116 w 368"/>
              <a:gd name="T61" fmla="*/ 44 h 53"/>
              <a:gd name="T62" fmla="*/ 78 w 368"/>
              <a:gd name="T63" fmla="*/ 49 h 53"/>
              <a:gd name="T64" fmla="*/ 57 w 368"/>
              <a:gd name="T65" fmla="*/ 51 h 53"/>
              <a:gd name="T66" fmla="*/ 41 w 368"/>
              <a:gd name="T67" fmla="*/ 53 h 53"/>
              <a:gd name="T68" fmla="*/ 31 w 368"/>
              <a:gd name="T69" fmla="*/ 53 h 53"/>
              <a:gd name="T70" fmla="*/ 22 w 368"/>
              <a:gd name="T71" fmla="*/ 51 h 53"/>
              <a:gd name="T72" fmla="*/ 10 w 368"/>
              <a:gd name="T73" fmla="*/ 45 h 53"/>
              <a:gd name="T74" fmla="*/ 6 w 368"/>
              <a:gd name="T75" fmla="*/ 42 h 53"/>
              <a:gd name="T76" fmla="*/ 2 w 368"/>
              <a:gd name="T77" fmla="*/ 36 h 53"/>
              <a:gd name="T78" fmla="*/ 0 w 368"/>
              <a:gd name="T79" fmla="*/ 34 h 53"/>
              <a:gd name="T80" fmla="*/ 0 w 368"/>
              <a:gd name="T81" fmla="*/ 32 h 53"/>
              <a:gd name="T82" fmla="*/ 4 w 368"/>
              <a:gd name="T83" fmla="*/ 3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68" h="53">
                <a:moveTo>
                  <a:pt x="4" y="30"/>
                </a:moveTo>
                <a:lnTo>
                  <a:pt x="6" y="28"/>
                </a:lnTo>
                <a:lnTo>
                  <a:pt x="10" y="28"/>
                </a:lnTo>
                <a:lnTo>
                  <a:pt x="14" y="28"/>
                </a:lnTo>
                <a:lnTo>
                  <a:pt x="20" y="28"/>
                </a:lnTo>
                <a:lnTo>
                  <a:pt x="27" y="26"/>
                </a:lnTo>
                <a:lnTo>
                  <a:pt x="35" y="26"/>
                </a:lnTo>
                <a:lnTo>
                  <a:pt x="45" y="26"/>
                </a:lnTo>
                <a:lnTo>
                  <a:pt x="57" y="24"/>
                </a:lnTo>
                <a:lnTo>
                  <a:pt x="69" y="24"/>
                </a:lnTo>
                <a:lnTo>
                  <a:pt x="84" y="22"/>
                </a:lnTo>
                <a:lnTo>
                  <a:pt x="100" y="22"/>
                </a:lnTo>
                <a:lnTo>
                  <a:pt x="118" y="20"/>
                </a:lnTo>
                <a:lnTo>
                  <a:pt x="137" y="18"/>
                </a:lnTo>
                <a:lnTo>
                  <a:pt x="157" y="16"/>
                </a:lnTo>
                <a:lnTo>
                  <a:pt x="180" y="14"/>
                </a:lnTo>
                <a:lnTo>
                  <a:pt x="204" y="12"/>
                </a:lnTo>
                <a:lnTo>
                  <a:pt x="217" y="10"/>
                </a:lnTo>
                <a:lnTo>
                  <a:pt x="229" y="8"/>
                </a:lnTo>
                <a:lnTo>
                  <a:pt x="239" y="6"/>
                </a:lnTo>
                <a:lnTo>
                  <a:pt x="249" y="6"/>
                </a:lnTo>
                <a:lnTo>
                  <a:pt x="259" y="4"/>
                </a:lnTo>
                <a:lnTo>
                  <a:pt x="266" y="4"/>
                </a:lnTo>
                <a:lnTo>
                  <a:pt x="274" y="2"/>
                </a:lnTo>
                <a:lnTo>
                  <a:pt x="282" y="2"/>
                </a:lnTo>
                <a:lnTo>
                  <a:pt x="288" y="2"/>
                </a:lnTo>
                <a:lnTo>
                  <a:pt x="294" y="0"/>
                </a:lnTo>
                <a:lnTo>
                  <a:pt x="300" y="0"/>
                </a:lnTo>
                <a:lnTo>
                  <a:pt x="304" y="0"/>
                </a:lnTo>
                <a:lnTo>
                  <a:pt x="308" y="0"/>
                </a:lnTo>
                <a:lnTo>
                  <a:pt x="312" y="0"/>
                </a:lnTo>
                <a:lnTo>
                  <a:pt x="313" y="0"/>
                </a:lnTo>
                <a:lnTo>
                  <a:pt x="315" y="0"/>
                </a:lnTo>
                <a:lnTo>
                  <a:pt x="319" y="0"/>
                </a:lnTo>
                <a:lnTo>
                  <a:pt x="327" y="0"/>
                </a:lnTo>
                <a:lnTo>
                  <a:pt x="331" y="2"/>
                </a:lnTo>
                <a:lnTo>
                  <a:pt x="335" y="2"/>
                </a:lnTo>
                <a:lnTo>
                  <a:pt x="341" y="4"/>
                </a:lnTo>
                <a:lnTo>
                  <a:pt x="347" y="6"/>
                </a:lnTo>
                <a:lnTo>
                  <a:pt x="351" y="8"/>
                </a:lnTo>
                <a:lnTo>
                  <a:pt x="357" y="10"/>
                </a:lnTo>
                <a:lnTo>
                  <a:pt x="361" y="12"/>
                </a:lnTo>
                <a:lnTo>
                  <a:pt x="362" y="14"/>
                </a:lnTo>
                <a:lnTo>
                  <a:pt x="364" y="16"/>
                </a:lnTo>
                <a:lnTo>
                  <a:pt x="366" y="18"/>
                </a:lnTo>
                <a:lnTo>
                  <a:pt x="368" y="20"/>
                </a:lnTo>
                <a:lnTo>
                  <a:pt x="368" y="22"/>
                </a:lnTo>
                <a:lnTo>
                  <a:pt x="366" y="24"/>
                </a:lnTo>
                <a:lnTo>
                  <a:pt x="364" y="26"/>
                </a:lnTo>
                <a:lnTo>
                  <a:pt x="361" y="28"/>
                </a:lnTo>
                <a:lnTo>
                  <a:pt x="353" y="28"/>
                </a:lnTo>
                <a:lnTo>
                  <a:pt x="345" y="30"/>
                </a:lnTo>
                <a:lnTo>
                  <a:pt x="335" y="30"/>
                </a:lnTo>
                <a:lnTo>
                  <a:pt x="323" y="30"/>
                </a:lnTo>
                <a:lnTo>
                  <a:pt x="310" y="32"/>
                </a:lnTo>
                <a:lnTo>
                  <a:pt x="282" y="32"/>
                </a:lnTo>
                <a:lnTo>
                  <a:pt x="253" y="32"/>
                </a:lnTo>
                <a:lnTo>
                  <a:pt x="225" y="34"/>
                </a:lnTo>
                <a:lnTo>
                  <a:pt x="198" y="36"/>
                </a:lnTo>
                <a:lnTo>
                  <a:pt x="170" y="38"/>
                </a:lnTo>
                <a:lnTo>
                  <a:pt x="143" y="42"/>
                </a:lnTo>
                <a:lnTo>
                  <a:pt x="116" y="44"/>
                </a:lnTo>
                <a:lnTo>
                  <a:pt x="90" y="47"/>
                </a:lnTo>
                <a:lnTo>
                  <a:pt x="78" y="49"/>
                </a:lnTo>
                <a:lnTo>
                  <a:pt x="67" y="51"/>
                </a:lnTo>
                <a:lnTo>
                  <a:pt x="57" y="51"/>
                </a:lnTo>
                <a:lnTo>
                  <a:pt x="49" y="51"/>
                </a:lnTo>
                <a:lnTo>
                  <a:pt x="41" y="53"/>
                </a:lnTo>
                <a:lnTo>
                  <a:pt x="35" y="53"/>
                </a:lnTo>
                <a:lnTo>
                  <a:pt x="31" y="53"/>
                </a:lnTo>
                <a:lnTo>
                  <a:pt x="27" y="51"/>
                </a:lnTo>
                <a:lnTo>
                  <a:pt x="22" y="51"/>
                </a:lnTo>
                <a:lnTo>
                  <a:pt x="16" y="49"/>
                </a:lnTo>
                <a:lnTo>
                  <a:pt x="10" y="45"/>
                </a:lnTo>
                <a:lnTo>
                  <a:pt x="8" y="44"/>
                </a:lnTo>
                <a:lnTo>
                  <a:pt x="6" y="42"/>
                </a:lnTo>
                <a:lnTo>
                  <a:pt x="4" y="38"/>
                </a:lnTo>
                <a:lnTo>
                  <a:pt x="2" y="36"/>
                </a:lnTo>
                <a:lnTo>
                  <a:pt x="0" y="36"/>
                </a:lnTo>
                <a:lnTo>
                  <a:pt x="0" y="34"/>
                </a:lnTo>
                <a:lnTo>
                  <a:pt x="0" y="32"/>
                </a:lnTo>
                <a:lnTo>
                  <a:pt x="0" y="32"/>
                </a:lnTo>
                <a:lnTo>
                  <a:pt x="2" y="30"/>
                </a:lnTo>
                <a:lnTo>
                  <a:pt x="4" y="30"/>
                </a:lnTo>
                <a:lnTo>
                  <a:pt x="4" y="3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1" name="Freeform 276"/>
          <p:cNvSpPr>
            <a:spLocks/>
          </p:cNvSpPr>
          <p:nvPr/>
        </p:nvSpPr>
        <p:spPr bwMode="auto">
          <a:xfrm>
            <a:off x="9753889" y="5302354"/>
            <a:ext cx="1271721" cy="1025118"/>
          </a:xfrm>
          <a:custGeom>
            <a:avLst/>
            <a:gdLst>
              <a:gd name="T0" fmla="*/ 137 w 251"/>
              <a:gd name="T1" fmla="*/ 149 h 149"/>
              <a:gd name="T2" fmla="*/ 134 w 251"/>
              <a:gd name="T3" fmla="*/ 147 h 149"/>
              <a:gd name="T4" fmla="*/ 130 w 251"/>
              <a:gd name="T5" fmla="*/ 145 h 149"/>
              <a:gd name="T6" fmla="*/ 124 w 251"/>
              <a:gd name="T7" fmla="*/ 143 h 149"/>
              <a:gd name="T8" fmla="*/ 118 w 251"/>
              <a:gd name="T9" fmla="*/ 137 h 149"/>
              <a:gd name="T10" fmla="*/ 112 w 251"/>
              <a:gd name="T11" fmla="*/ 133 h 149"/>
              <a:gd name="T12" fmla="*/ 106 w 251"/>
              <a:gd name="T13" fmla="*/ 127 h 149"/>
              <a:gd name="T14" fmla="*/ 98 w 251"/>
              <a:gd name="T15" fmla="*/ 120 h 149"/>
              <a:gd name="T16" fmla="*/ 90 w 251"/>
              <a:gd name="T17" fmla="*/ 112 h 149"/>
              <a:gd name="T18" fmla="*/ 83 w 251"/>
              <a:gd name="T19" fmla="*/ 104 h 149"/>
              <a:gd name="T20" fmla="*/ 75 w 251"/>
              <a:gd name="T21" fmla="*/ 94 h 149"/>
              <a:gd name="T22" fmla="*/ 63 w 251"/>
              <a:gd name="T23" fmla="*/ 84 h 149"/>
              <a:gd name="T24" fmla="*/ 53 w 251"/>
              <a:gd name="T25" fmla="*/ 71 h 149"/>
              <a:gd name="T26" fmla="*/ 41 w 251"/>
              <a:gd name="T27" fmla="*/ 59 h 149"/>
              <a:gd name="T28" fmla="*/ 28 w 251"/>
              <a:gd name="T29" fmla="*/ 43 h 149"/>
              <a:gd name="T30" fmla="*/ 14 w 251"/>
              <a:gd name="T31" fmla="*/ 27 h 149"/>
              <a:gd name="T32" fmla="*/ 0 w 251"/>
              <a:gd name="T33" fmla="*/ 10 h 149"/>
              <a:gd name="T34" fmla="*/ 24 w 251"/>
              <a:gd name="T35" fmla="*/ 0 h 149"/>
              <a:gd name="T36" fmla="*/ 38 w 251"/>
              <a:gd name="T37" fmla="*/ 14 h 149"/>
              <a:gd name="T38" fmla="*/ 51 w 251"/>
              <a:gd name="T39" fmla="*/ 27 h 149"/>
              <a:gd name="T40" fmla="*/ 67 w 251"/>
              <a:gd name="T41" fmla="*/ 41 h 149"/>
              <a:gd name="T42" fmla="*/ 85 w 251"/>
              <a:gd name="T43" fmla="*/ 57 h 149"/>
              <a:gd name="T44" fmla="*/ 94 w 251"/>
              <a:gd name="T45" fmla="*/ 65 h 149"/>
              <a:gd name="T46" fmla="*/ 104 w 251"/>
              <a:gd name="T47" fmla="*/ 73 h 149"/>
              <a:gd name="T48" fmla="*/ 116 w 251"/>
              <a:gd name="T49" fmla="*/ 78 h 149"/>
              <a:gd name="T50" fmla="*/ 128 w 251"/>
              <a:gd name="T51" fmla="*/ 86 h 149"/>
              <a:gd name="T52" fmla="*/ 141 w 251"/>
              <a:gd name="T53" fmla="*/ 92 h 149"/>
              <a:gd name="T54" fmla="*/ 155 w 251"/>
              <a:gd name="T55" fmla="*/ 100 h 149"/>
              <a:gd name="T56" fmla="*/ 171 w 251"/>
              <a:gd name="T57" fmla="*/ 106 h 149"/>
              <a:gd name="T58" fmla="*/ 186 w 251"/>
              <a:gd name="T59" fmla="*/ 112 h 149"/>
              <a:gd name="T60" fmla="*/ 200 w 251"/>
              <a:gd name="T61" fmla="*/ 116 h 149"/>
              <a:gd name="T62" fmla="*/ 214 w 251"/>
              <a:gd name="T63" fmla="*/ 122 h 149"/>
              <a:gd name="T64" fmla="*/ 226 w 251"/>
              <a:gd name="T65" fmla="*/ 125 h 149"/>
              <a:gd name="T66" fmla="*/ 230 w 251"/>
              <a:gd name="T67" fmla="*/ 127 h 149"/>
              <a:gd name="T68" fmla="*/ 233 w 251"/>
              <a:gd name="T69" fmla="*/ 129 h 149"/>
              <a:gd name="T70" fmla="*/ 237 w 251"/>
              <a:gd name="T71" fmla="*/ 129 h 149"/>
              <a:gd name="T72" fmla="*/ 241 w 251"/>
              <a:gd name="T73" fmla="*/ 131 h 149"/>
              <a:gd name="T74" fmla="*/ 243 w 251"/>
              <a:gd name="T75" fmla="*/ 133 h 149"/>
              <a:gd name="T76" fmla="*/ 247 w 251"/>
              <a:gd name="T77" fmla="*/ 133 h 149"/>
              <a:gd name="T78" fmla="*/ 247 w 251"/>
              <a:gd name="T79" fmla="*/ 135 h 149"/>
              <a:gd name="T80" fmla="*/ 249 w 251"/>
              <a:gd name="T81" fmla="*/ 135 h 149"/>
              <a:gd name="T82" fmla="*/ 251 w 251"/>
              <a:gd name="T83" fmla="*/ 137 h 149"/>
              <a:gd name="T84" fmla="*/ 251 w 251"/>
              <a:gd name="T85" fmla="*/ 137 h 149"/>
              <a:gd name="T86" fmla="*/ 249 w 251"/>
              <a:gd name="T87" fmla="*/ 139 h 149"/>
              <a:gd name="T88" fmla="*/ 247 w 251"/>
              <a:gd name="T89" fmla="*/ 139 h 149"/>
              <a:gd name="T90" fmla="*/ 243 w 251"/>
              <a:gd name="T91" fmla="*/ 141 h 149"/>
              <a:gd name="T92" fmla="*/ 239 w 251"/>
              <a:gd name="T93" fmla="*/ 141 h 149"/>
              <a:gd name="T94" fmla="*/ 232 w 251"/>
              <a:gd name="T95" fmla="*/ 143 h 149"/>
              <a:gd name="T96" fmla="*/ 224 w 251"/>
              <a:gd name="T97" fmla="*/ 145 h 149"/>
              <a:gd name="T98" fmla="*/ 214 w 251"/>
              <a:gd name="T99" fmla="*/ 145 h 149"/>
              <a:gd name="T100" fmla="*/ 204 w 251"/>
              <a:gd name="T101" fmla="*/ 147 h 149"/>
              <a:gd name="T102" fmla="*/ 192 w 251"/>
              <a:gd name="T103" fmla="*/ 147 h 149"/>
              <a:gd name="T104" fmla="*/ 181 w 251"/>
              <a:gd name="T105" fmla="*/ 149 h 149"/>
              <a:gd name="T106" fmla="*/ 171 w 251"/>
              <a:gd name="T107" fmla="*/ 149 h 149"/>
              <a:gd name="T108" fmla="*/ 163 w 251"/>
              <a:gd name="T109" fmla="*/ 149 h 149"/>
              <a:gd name="T110" fmla="*/ 155 w 251"/>
              <a:gd name="T111" fmla="*/ 149 h 149"/>
              <a:gd name="T112" fmla="*/ 149 w 251"/>
              <a:gd name="T113" fmla="*/ 149 h 149"/>
              <a:gd name="T114" fmla="*/ 143 w 251"/>
              <a:gd name="T115" fmla="*/ 149 h 149"/>
              <a:gd name="T116" fmla="*/ 137 w 251"/>
              <a:gd name="T117" fmla="*/ 149 h 149"/>
              <a:gd name="T118" fmla="*/ 137 w 251"/>
              <a:gd name="T119" fmla="*/ 149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1" h="149">
                <a:moveTo>
                  <a:pt x="137" y="149"/>
                </a:moveTo>
                <a:lnTo>
                  <a:pt x="134" y="147"/>
                </a:lnTo>
                <a:lnTo>
                  <a:pt x="130" y="145"/>
                </a:lnTo>
                <a:lnTo>
                  <a:pt x="124" y="143"/>
                </a:lnTo>
                <a:lnTo>
                  <a:pt x="118" y="137"/>
                </a:lnTo>
                <a:lnTo>
                  <a:pt x="112" y="133"/>
                </a:lnTo>
                <a:lnTo>
                  <a:pt x="106" y="127"/>
                </a:lnTo>
                <a:lnTo>
                  <a:pt x="98" y="120"/>
                </a:lnTo>
                <a:lnTo>
                  <a:pt x="90" y="112"/>
                </a:lnTo>
                <a:lnTo>
                  <a:pt x="83" y="104"/>
                </a:lnTo>
                <a:lnTo>
                  <a:pt x="75" y="94"/>
                </a:lnTo>
                <a:lnTo>
                  <a:pt x="63" y="84"/>
                </a:lnTo>
                <a:lnTo>
                  <a:pt x="53" y="71"/>
                </a:lnTo>
                <a:lnTo>
                  <a:pt x="41" y="59"/>
                </a:lnTo>
                <a:lnTo>
                  <a:pt x="28" y="43"/>
                </a:lnTo>
                <a:lnTo>
                  <a:pt x="14" y="27"/>
                </a:lnTo>
                <a:lnTo>
                  <a:pt x="0" y="10"/>
                </a:lnTo>
                <a:lnTo>
                  <a:pt x="24" y="0"/>
                </a:lnTo>
                <a:lnTo>
                  <a:pt x="38" y="14"/>
                </a:lnTo>
                <a:lnTo>
                  <a:pt x="51" y="27"/>
                </a:lnTo>
                <a:lnTo>
                  <a:pt x="67" y="41"/>
                </a:lnTo>
                <a:lnTo>
                  <a:pt x="85" y="57"/>
                </a:lnTo>
                <a:lnTo>
                  <a:pt x="94" y="65"/>
                </a:lnTo>
                <a:lnTo>
                  <a:pt x="104" y="73"/>
                </a:lnTo>
                <a:lnTo>
                  <a:pt x="116" y="78"/>
                </a:lnTo>
                <a:lnTo>
                  <a:pt x="128" y="86"/>
                </a:lnTo>
                <a:lnTo>
                  <a:pt x="141" y="92"/>
                </a:lnTo>
                <a:lnTo>
                  <a:pt x="155" y="100"/>
                </a:lnTo>
                <a:lnTo>
                  <a:pt x="171" y="106"/>
                </a:lnTo>
                <a:lnTo>
                  <a:pt x="186" y="112"/>
                </a:lnTo>
                <a:lnTo>
                  <a:pt x="200" y="116"/>
                </a:lnTo>
                <a:lnTo>
                  <a:pt x="214" y="122"/>
                </a:lnTo>
                <a:lnTo>
                  <a:pt x="226" y="125"/>
                </a:lnTo>
                <a:lnTo>
                  <a:pt x="230" y="127"/>
                </a:lnTo>
                <a:lnTo>
                  <a:pt x="233" y="129"/>
                </a:lnTo>
                <a:lnTo>
                  <a:pt x="237" y="129"/>
                </a:lnTo>
                <a:lnTo>
                  <a:pt x="241" y="131"/>
                </a:lnTo>
                <a:lnTo>
                  <a:pt x="243" y="133"/>
                </a:lnTo>
                <a:lnTo>
                  <a:pt x="247" y="133"/>
                </a:lnTo>
                <a:lnTo>
                  <a:pt x="247" y="135"/>
                </a:lnTo>
                <a:lnTo>
                  <a:pt x="249" y="135"/>
                </a:lnTo>
                <a:lnTo>
                  <a:pt x="251" y="137"/>
                </a:lnTo>
                <a:lnTo>
                  <a:pt x="251" y="137"/>
                </a:lnTo>
                <a:lnTo>
                  <a:pt x="249" y="139"/>
                </a:lnTo>
                <a:lnTo>
                  <a:pt x="247" y="139"/>
                </a:lnTo>
                <a:lnTo>
                  <a:pt x="243" y="141"/>
                </a:lnTo>
                <a:lnTo>
                  <a:pt x="239" y="141"/>
                </a:lnTo>
                <a:lnTo>
                  <a:pt x="232" y="143"/>
                </a:lnTo>
                <a:lnTo>
                  <a:pt x="224" y="145"/>
                </a:lnTo>
                <a:lnTo>
                  <a:pt x="214" y="145"/>
                </a:lnTo>
                <a:lnTo>
                  <a:pt x="204" y="147"/>
                </a:lnTo>
                <a:lnTo>
                  <a:pt x="192" y="147"/>
                </a:lnTo>
                <a:lnTo>
                  <a:pt x="181" y="149"/>
                </a:lnTo>
                <a:lnTo>
                  <a:pt x="171" y="149"/>
                </a:lnTo>
                <a:lnTo>
                  <a:pt x="163" y="149"/>
                </a:lnTo>
                <a:lnTo>
                  <a:pt x="155" y="149"/>
                </a:lnTo>
                <a:lnTo>
                  <a:pt x="149" y="149"/>
                </a:lnTo>
                <a:lnTo>
                  <a:pt x="143" y="149"/>
                </a:lnTo>
                <a:lnTo>
                  <a:pt x="137" y="149"/>
                </a:lnTo>
                <a:lnTo>
                  <a:pt x="137" y="14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416">
            <a:extLst>
              <a:ext uri="{FF2B5EF4-FFF2-40B4-BE49-F238E27FC236}">
                <a16:creationId xmlns:a16="http://schemas.microsoft.com/office/drawing/2014/main" xmlns="" id="{6391FC5E-6755-4683-8455-61D9E3205EEF}"/>
              </a:ext>
            </a:extLst>
          </p:cNvPr>
          <p:cNvSpPr>
            <a:spLocks/>
          </p:cNvSpPr>
          <p:nvPr/>
        </p:nvSpPr>
        <p:spPr bwMode="auto">
          <a:xfrm>
            <a:off x="9050595" y="760624"/>
            <a:ext cx="391056" cy="400570"/>
          </a:xfrm>
          <a:custGeom>
            <a:avLst/>
            <a:gdLst>
              <a:gd name="T0" fmla="*/ 0 w 87"/>
              <a:gd name="T1" fmla="*/ 8 h 61"/>
              <a:gd name="T2" fmla="*/ 6 w 87"/>
              <a:gd name="T3" fmla="*/ 4 h 61"/>
              <a:gd name="T4" fmla="*/ 14 w 87"/>
              <a:gd name="T5" fmla="*/ 0 h 61"/>
              <a:gd name="T6" fmla="*/ 22 w 87"/>
              <a:gd name="T7" fmla="*/ 0 h 61"/>
              <a:gd name="T8" fmla="*/ 32 w 87"/>
              <a:gd name="T9" fmla="*/ 0 h 61"/>
              <a:gd name="T10" fmla="*/ 42 w 87"/>
              <a:gd name="T11" fmla="*/ 2 h 61"/>
              <a:gd name="T12" fmla="*/ 49 w 87"/>
              <a:gd name="T13" fmla="*/ 4 h 61"/>
              <a:gd name="T14" fmla="*/ 59 w 87"/>
              <a:gd name="T15" fmla="*/ 8 h 61"/>
              <a:gd name="T16" fmla="*/ 67 w 87"/>
              <a:gd name="T17" fmla="*/ 14 h 61"/>
              <a:gd name="T18" fmla="*/ 75 w 87"/>
              <a:gd name="T19" fmla="*/ 18 h 61"/>
              <a:gd name="T20" fmla="*/ 79 w 87"/>
              <a:gd name="T21" fmla="*/ 22 h 61"/>
              <a:gd name="T22" fmla="*/ 81 w 87"/>
              <a:gd name="T23" fmla="*/ 24 h 61"/>
              <a:gd name="T24" fmla="*/ 83 w 87"/>
              <a:gd name="T25" fmla="*/ 27 h 61"/>
              <a:gd name="T26" fmla="*/ 85 w 87"/>
              <a:gd name="T27" fmla="*/ 29 h 61"/>
              <a:gd name="T28" fmla="*/ 85 w 87"/>
              <a:gd name="T29" fmla="*/ 33 h 61"/>
              <a:gd name="T30" fmla="*/ 87 w 87"/>
              <a:gd name="T31" fmla="*/ 37 h 61"/>
              <a:gd name="T32" fmla="*/ 85 w 87"/>
              <a:gd name="T33" fmla="*/ 45 h 61"/>
              <a:gd name="T34" fmla="*/ 85 w 87"/>
              <a:gd name="T35" fmla="*/ 49 h 61"/>
              <a:gd name="T36" fmla="*/ 83 w 87"/>
              <a:gd name="T37" fmla="*/ 53 h 61"/>
              <a:gd name="T38" fmla="*/ 81 w 87"/>
              <a:gd name="T39" fmla="*/ 55 h 61"/>
              <a:gd name="T40" fmla="*/ 79 w 87"/>
              <a:gd name="T41" fmla="*/ 57 h 61"/>
              <a:gd name="T42" fmla="*/ 75 w 87"/>
              <a:gd name="T43" fmla="*/ 59 h 61"/>
              <a:gd name="T44" fmla="*/ 71 w 87"/>
              <a:gd name="T45" fmla="*/ 61 h 61"/>
              <a:gd name="T46" fmla="*/ 67 w 87"/>
              <a:gd name="T47" fmla="*/ 61 h 61"/>
              <a:gd name="T48" fmla="*/ 63 w 87"/>
              <a:gd name="T49" fmla="*/ 59 h 61"/>
              <a:gd name="T50" fmla="*/ 55 w 87"/>
              <a:gd name="T51" fmla="*/ 57 h 61"/>
              <a:gd name="T52" fmla="*/ 49 w 87"/>
              <a:gd name="T53" fmla="*/ 53 h 61"/>
              <a:gd name="T54" fmla="*/ 42 w 87"/>
              <a:gd name="T55" fmla="*/ 47 h 61"/>
              <a:gd name="T56" fmla="*/ 32 w 87"/>
              <a:gd name="T57" fmla="*/ 41 h 61"/>
              <a:gd name="T58" fmla="*/ 20 w 87"/>
              <a:gd name="T59" fmla="*/ 31 h 61"/>
              <a:gd name="T60" fmla="*/ 10 w 87"/>
              <a:gd name="T61" fmla="*/ 20 h 61"/>
              <a:gd name="T62" fmla="*/ 0 w 87"/>
              <a:gd name="T63" fmla="*/ 8 h 61"/>
              <a:gd name="T64" fmla="*/ 0 w 87"/>
              <a:gd name="T65" fmla="*/ 8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7" h="61">
                <a:moveTo>
                  <a:pt x="0" y="8"/>
                </a:moveTo>
                <a:lnTo>
                  <a:pt x="6" y="4"/>
                </a:lnTo>
                <a:lnTo>
                  <a:pt x="14" y="0"/>
                </a:lnTo>
                <a:lnTo>
                  <a:pt x="22" y="0"/>
                </a:lnTo>
                <a:lnTo>
                  <a:pt x="32" y="0"/>
                </a:lnTo>
                <a:lnTo>
                  <a:pt x="42" y="2"/>
                </a:lnTo>
                <a:lnTo>
                  <a:pt x="49" y="4"/>
                </a:lnTo>
                <a:lnTo>
                  <a:pt x="59" y="8"/>
                </a:lnTo>
                <a:lnTo>
                  <a:pt x="67" y="14"/>
                </a:lnTo>
                <a:lnTo>
                  <a:pt x="75" y="18"/>
                </a:lnTo>
                <a:lnTo>
                  <a:pt x="79" y="22"/>
                </a:lnTo>
                <a:lnTo>
                  <a:pt x="81" y="24"/>
                </a:lnTo>
                <a:lnTo>
                  <a:pt x="83" y="27"/>
                </a:lnTo>
                <a:lnTo>
                  <a:pt x="85" y="29"/>
                </a:lnTo>
                <a:lnTo>
                  <a:pt x="85" y="33"/>
                </a:lnTo>
                <a:lnTo>
                  <a:pt x="87" y="37"/>
                </a:lnTo>
                <a:lnTo>
                  <a:pt x="85" y="45"/>
                </a:lnTo>
                <a:lnTo>
                  <a:pt x="85" y="49"/>
                </a:lnTo>
                <a:lnTo>
                  <a:pt x="83" y="53"/>
                </a:lnTo>
                <a:lnTo>
                  <a:pt x="81" y="55"/>
                </a:lnTo>
                <a:lnTo>
                  <a:pt x="79" y="57"/>
                </a:lnTo>
                <a:lnTo>
                  <a:pt x="75" y="59"/>
                </a:lnTo>
                <a:lnTo>
                  <a:pt x="71" y="61"/>
                </a:lnTo>
                <a:lnTo>
                  <a:pt x="67" y="61"/>
                </a:lnTo>
                <a:lnTo>
                  <a:pt x="63" y="59"/>
                </a:lnTo>
                <a:lnTo>
                  <a:pt x="55" y="57"/>
                </a:lnTo>
                <a:lnTo>
                  <a:pt x="49" y="53"/>
                </a:lnTo>
                <a:lnTo>
                  <a:pt x="42" y="47"/>
                </a:lnTo>
                <a:lnTo>
                  <a:pt x="32" y="41"/>
                </a:lnTo>
                <a:lnTo>
                  <a:pt x="20" y="31"/>
                </a:lnTo>
                <a:lnTo>
                  <a:pt x="10" y="20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417">
            <a:extLst>
              <a:ext uri="{FF2B5EF4-FFF2-40B4-BE49-F238E27FC236}">
                <a16:creationId xmlns:a16="http://schemas.microsoft.com/office/drawing/2014/main" xmlns="" id="{F60C1D31-FC5D-4A1B-B3B4-04CDCDD8C15D}"/>
              </a:ext>
            </a:extLst>
          </p:cNvPr>
          <p:cNvSpPr>
            <a:spLocks/>
          </p:cNvSpPr>
          <p:nvPr/>
        </p:nvSpPr>
        <p:spPr bwMode="auto">
          <a:xfrm>
            <a:off x="9550781" y="800685"/>
            <a:ext cx="991275" cy="2136369"/>
          </a:xfrm>
          <a:custGeom>
            <a:avLst/>
            <a:gdLst>
              <a:gd name="T0" fmla="*/ 210 w 218"/>
              <a:gd name="T1" fmla="*/ 186 h 320"/>
              <a:gd name="T2" fmla="*/ 212 w 218"/>
              <a:gd name="T3" fmla="*/ 225 h 320"/>
              <a:gd name="T4" fmla="*/ 214 w 218"/>
              <a:gd name="T5" fmla="*/ 253 h 320"/>
              <a:gd name="T6" fmla="*/ 210 w 218"/>
              <a:gd name="T7" fmla="*/ 280 h 320"/>
              <a:gd name="T8" fmla="*/ 202 w 218"/>
              <a:gd name="T9" fmla="*/ 296 h 320"/>
              <a:gd name="T10" fmla="*/ 190 w 218"/>
              <a:gd name="T11" fmla="*/ 308 h 320"/>
              <a:gd name="T12" fmla="*/ 178 w 218"/>
              <a:gd name="T13" fmla="*/ 316 h 320"/>
              <a:gd name="T14" fmla="*/ 171 w 218"/>
              <a:gd name="T15" fmla="*/ 320 h 320"/>
              <a:gd name="T16" fmla="*/ 163 w 218"/>
              <a:gd name="T17" fmla="*/ 318 h 320"/>
              <a:gd name="T18" fmla="*/ 157 w 218"/>
              <a:gd name="T19" fmla="*/ 310 h 320"/>
              <a:gd name="T20" fmla="*/ 153 w 218"/>
              <a:gd name="T21" fmla="*/ 300 h 320"/>
              <a:gd name="T22" fmla="*/ 145 w 218"/>
              <a:gd name="T23" fmla="*/ 288 h 320"/>
              <a:gd name="T24" fmla="*/ 131 w 218"/>
              <a:gd name="T25" fmla="*/ 278 h 320"/>
              <a:gd name="T26" fmla="*/ 116 w 218"/>
              <a:gd name="T27" fmla="*/ 269 h 320"/>
              <a:gd name="T28" fmla="*/ 106 w 218"/>
              <a:gd name="T29" fmla="*/ 263 h 320"/>
              <a:gd name="T30" fmla="*/ 104 w 218"/>
              <a:gd name="T31" fmla="*/ 257 h 320"/>
              <a:gd name="T32" fmla="*/ 110 w 218"/>
              <a:gd name="T33" fmla="*/ 253 h 320"/>
              <a:gd name="T34" fmla="*/ 122 w 218"/>
              <a:gd name="T35" fmla="*/ 253 h 320"/>
              <a:gd name="T36" fmla="*/ 139 w 218"/>
              <a:gd name="T37" fmla="*/ 255 h 320"/>
              <a:gd name="T38" fmla="*/ 153 w 218"/>
              <a:gd name="T39" fmla="*/ 257 h 320"/>
              <a:gd name="T40" fmla="*/ 161 w 218"/>
              <a:gd name="T41" fmla="*/ 255 h 320"/>
              <a:gd name="T42" fmla="*/ 163 w 218"/>
              <a:gd name="T43" fmla="*/ 253 h 320"/>
              <a:gd name="T44" fmla="*/ 167 w 218"/>
              <a:gd name="T45" fmla="*/ 243 h 320"/>
              <a:gd name="T46" fmla="*/ 169 w 218"/>
              <a:gd name="T47" fmla="*/ 225 h 320"/>
              <a:gd name="T48" fmla="*/ 171 w 218"/>
              <a:gd name="T49" fmla="*/ 180 h 320"/>
              <a:gd name="T50" fmla="*/ 165 w 218"/>
              <a:gd name="T51" fmla="*/ 125 h 320"/>
              <a:gd name="T52" fmla="*/ 161 w 218"/>
              <a:gd name="T53" fmla="*/ 72 h 320"/>
              <a:gd name="T54" fmla="*/ 157 w 218"/>
              <a:gd name="T55" fmla="*/ 49 h 320"/>
              <a:gd name="T56" fmla="*/ 153 w 218"/>
              <a:gd name="T57" fmla="*/ 35 h 320"/>
              <a:gd name="T58" fmla="*/ 147 w 218"/>
              <a:gd name="T59" fmla="*/ 33 h 320"/>
              <a:gd name="T60" fmla="*/ 133 w 218"/>
              <a:gd name="T61" fmla="*/ 31 h 320"/>
              <a:gd name="T62" fmla="*/ 116 w 218"/>
              <a:gd name="T63" fmla="*/ 33 h 320"/>
              <a:gd name="T64" fmla="*/ 84 w 218"/>
              <a:gd name="T65" fmla="*/ 37 h 320"/>
              <a:gd name="T66" fmla="*/ 59 w 218"/>
              <a:gd name="T67" fmla="*/ 41 h 320"/>
              <a:gd name="T68" fmla="*/ 43 w 218"/>
              <a:gd name="T69" fmla="*/ 43 h 320"/>
              <a:gd name="T70" fmla="*/ 33 w 218"/>
              <a:gd name="T71" fmla="*/ 45 h 320"/>
              <a:gd name="T72" fmla="*/ 24 w 218"/>
              <a:gd name="T73" fmla="*/ 41 h 320"/>
              <a:gd name="T74" fmla="*/ 12 w 218"/>
              <a:gd name="T75" fmla="*/ 33 h 320"/>
              <a:gd name="T76" fmla="*/ 10 w 218"/>
              <a:gd name="T77" fmla="*/ 21 h 320"/>
              <a:gd name="T78" fmla="*/ 43 w 218"/>
              <a:gd name="T79" fmla="*/ 18 h 320"/>
              <a:gd name="T80" fmla="*/ 86 w 218"/>
              <a:gd name="T81" fmla="*/ 12 h 320"/>
              <a:gd name="T82" fmla="*/ 118 w 218"/>
              <a:gd name="T83" fmla="*/ 8 h 320"/>
              <a:gd name="T84" fmla="*/ 135 w 218"/>
              <a:gd name="T85" fmla="*/ 6 h 320"/>
              <a:gd name="T86" fmla="*/ 143 w 218"/>
              <a:gd name="T87" fmla="*/ 4 h 320"/>
              <a:gd name="T88" fmla="*/ 159 w 218"/>
              <a:gd name="T89" fmla="*/ 0 h 320"/>
              <a:gd name="T90" fmla="*/ 167 w 218"/>
              <a:gd name="T91" fmla="*/ 2 h 320"/>
              <a:gd name="T92" fmla="*/ 180 w 218"/>
              <a:gd name="T93" fmla="*/ 6 h 320"/>
              <a:gd name="T94" fmla="*/ 198 w 218"/>
              <a:gd name="T95" fmla="*/ 12 h 320"/>
              <a:gd name="T96" fmla="*/ 212 w 218"/>
              <a:gd name="T97" fmla="*/ 20 h 320"/>
              <a:gd name="T98" fmla="*/ 218 w 218"/>
              <a:gd name="T99" fmla="*/ 25 h 320"/>
              <a:gd name="T100" fmla="*/ 216 w 218"/>
              <a:gd name="T101" fmla="*/ 33 h 320"/>
              <a:gd name="T102" fmla="*/ 208 w 218"/>
              <a:gd name="T103" fmla="*/ 37 h 320"/>
              <a:gd name="T104" fmla="*/ 204 w 218"/>
              <a:gd name="T105" fmla="*/ 43 h 320"/>
              <a:gd name="T106" fmla="*/ 202 w 218"/>
              <a:gd name="T107" fmla="*/ 55 h 320"/>
              <a:gd name="T108" fmla="*/ 202 w 218"/>
              <a:gd name="T109" fmla="*/ 72 h 320"/>
              <a:gd name="T110" fmla="*/ 204 w 218"/>
              <a:gd name="T111" fmla="*/ 106 h 320"/>
              <a:gd name="T112" fmla="*/ 208 w 218"/>
              <a:gd name="T113" fmla="*/ 151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18" h="320">
                <a:moveTo>
                  <a:pt x="208" y="151"/>
                </a:moveTo>
                <a:lnTo>
                  <a:pt x="210" y="169"/>
                </a:lnTo>
                <a:lnTo>
                  <a:pt x="210" y="186"/>
                </a:lnTo>
                <a:lnTo>
                  <a:pt x="212" y="200"/>
                </a:lnTo>
                <a:lnTo>
                  <a:pt x="212" y="214"/>
                </a:lnTo>
                <a:lnTo>
                  <a:pt x="212" y="225"/>
                </a:lnTo>
                <a:lnTo>
                  <a:pt x="214" y="237"/>
                </a:lnTo>
                <a:lnTo>
                  <a:pt x="214" y="245"/>
                </a:lnTo>
                <a:lnTo>
                  <a:pt x="214" y="253"/>
                </a:lnTo>
                <a:lnTo>
                  <a:pt x="212" y="269"/>
                </a:lnTo>
                <a:lnTo>
                  <a:pt x="212" y="274"/>
                </a:lnTo>
                <a:lnTo>
                  <a:pt x="210" y="280"/>
                </a:lnTo>
                <a:lnTo>
                  <a:pt x="208" y="286"/>
                </a:lnTo>
                <a:lnTo>
                  <a:pt x="204" y="292"/>
                </a:lnTo>
                <a:lnTo>
                  <a:pt x="202" y="296"/>
                </a:lnTo>
                <a:lnTo>
                  <a:pt x="198" y="302"/>
                </a:lnTo>
                <a:lnTo>
                  <a:pt x="194" y="306"/>
                </a:lnTo>
                <a:lnTo>
                  <a:pt x="190" y="308"/>
                </a:lnTo>
                <a:lnTo>
                  <a:pt x="186" y="312"/>
                </a:lnTo>
                <a:lnTo>
                  <a:pt x="182" y="314"/>
                </a:lnTo>
                <a:lnTo>
                  <a:pt x="178" y="316"/>
                </a:lnTo>
                <a:lnTo>
                  <a:pt x="177" y="318"/>
                </a:lnTo>
                <a:lnTo>
                  <a:pt x="173" y="320"/>
                </a:lnTo>
                <a:lnTo>
                  <a:pt x="171" y="320"/>
                </a:lnTo>
                <a:lnTo>
                  <a:pt x="167" y="320"/>
                </a:lnTo>
                <a:lnTo>
                  <a:pt x="165" y="318"/>
                </a:lnTo>
                <a:lnTo>
                  <a:pt x="163" y="318"/>
                </a:lnTo>
                <a:lnTo>
                  <a:pt x="161" y="316"/>
                </a:lnTo>
                <a:lnTo>
                  <a:pt x="159" y="314"/>
                </a:lnTo>
                <a:lnTo>
                  <a:pt x="157" y="310"/>
                </a:lnTo>
                <a:lnTo>
                  <a:pt x="157" y="306"/>
                </a:lnTo>
                <a:lnTo>
                  <a:pt x="155" y="302"/>
                </a:lnTo>
                <a:lnTo>
                  <a:pt x="153" y="300"/>
                </a:lnTo>
                <a:lnTo>
                  <a:pt x="151" y="296"/>
                </a:lnTo>
                <a:lnTo>
                  <a:pt x="149" y="292"/>
                </a:lnTo>
                <a:lnTo>
                  <a:pt x="145" y="288"/>
                </a:lnTo>
                <a:lnTo>
                  <a:pt x="141" y="284"/>
                </a:lnTo>
                <a:lnTo>
                  <a:pt x="137" y="280"/>
                </a:lnTo>
                <a:lnTo>
                  <a:pt x="131" y="278"/>
                </a:lnTo>
                <a:lnTo>
                  <a:pt x="126" y="274"/>
                </a:lnTo>
                <a:lnTo>
                  <a:pt x="120" y="272"/>
                </a:lnTo>
                <a:lnTo>
                  <a:pt x="116" y="269"/>
                </a:lnTo>
                <a:lnTo>
                  <a:pt x="112" y="267"/>
                </a:lnTo>
                <a:lnTo>
                  <a:pt x="108" y="265"/>
                </a:lnTo>
                <a:lnTo>
                  <a:pt x="106" y="263"/>
                </a:lnTo>
                <a:lnTo>
                  <a:pt x="104" y="261"/>
                </a:lnTo>
                <a:lnTo>
                  <a:pt x="104" y="259"/>
                </a:lnTo>
                <a:lnTo>
                  <a:pt x="104" y="257"/>
                </a:lnTo>
                <a:lnTo>
                  <a:pt x="104" y="255"/>
                </a:lnTo>
                <a:lnTo>
                  <a:pt x="106" y="255"/>
                </a:lnTo>
                <a:lnTo>
                  <a:pt x="110" y="253"/>
                </a:lnTo>
                <a:lnTo>
                  <a:pt x="112" y="253"/>
                </a:lnTo>
                <a:lnTo>
                  <a:pt x="116" y="253"/>
                </a:lnTo>
                <a:lnTo>
                  <a:pt x="122" y="253"/>
                </a:lnTo>
                <a:lnTo>
                  <a:pt x="126" y="253"/>
                </a:lnTo>
                <a:lnTo>
                  <a:pt x="133" y="253"/>
                </a:lnTo>
                <a:lnTo>
                  <a:pt x="139" y="255"/>
                </a:lnTo>
                <a:lnTo>
                  <a:pt x="143" y="255"/>
                </a:lnTo>
                <a:lnTo>
                  <a:pt x="149" y="257"/>
                </a:lnTo>
                <a:lnTo>
                  <a:pt x="153" y="257"/>
                </a:lnTo>
                <a:lnTo>
                  <a:pt x="155" y="257"/>
                </a:lnTo>
                <a:lnTo>
                  <a:pt x="159" y="257"/>
                </a:lnTo>
                <a:lnTo>
                  <a:pt x="161" y="255"/>
                </a:lnTo>
                <a:lnTo>
                  <a:pt x="163" y="255"/>
                </a:lnTo>
                <a:lnTo>
                  <a:pt x="163" y="255"/>
                </a:lnTo>
                <a:lnTo>
                  <a:pt x="163" y="253"/>
                </a:lnTo>
                <a:lnTo>
                  <a:pt x="165" y="249"/>
                </a:lnTo>
                <a:lnTo>
                  <a:pt x="165" y="247"/>
                </a:lnTo>
                <a:lnTo>
                  <a:pt x="167" y="243"/>
                </a:lnTo>
                <a:lnTo>
                  <a:pt x="167" y="237"/>
                </a:lnTo>
                <a:lnTo>
                  <a:pt x="167" y="231"/>
                </a:lnTo>
                <a:lnTo>
                  <a:pt x="169" y="225"/>
                </a:lnTo>
                <a:lnTo>
                  <a:pt x="171" y="212"/>
                </a:lnTo>
                <a:lnTo>
                  <a:pt x="171" y="196"/>
                </a:lnTo>
                <a:lnTo>
                  <a:pt x="171" y="180"/>
                </a:lnTo>
                <a:lnTo>
                  <a:pt x="169" y="163"/>
                </a:lnTo>
                <a:lnTo>
                  <a:pt x="167" y="145"/>
                </a:lnTo>
                <a:lnTo>
                  <a:pt x="165" y="125"/>
                </a:lnTo>
                <a:lnTo>
                  <a:pt x="163" y="104"/>
                </a:lnTo>
                <a:lnTo>
                  <a:pt x="163" y="82"/>
                </a:lnTo>
                <a:lnTo>
                  <a:pt x="161" y="72"/>
                </a:lnTo>
                <a:lnTo>
                  <a:pt x="159" y="63"/>
                </a:lnTo>
                <a:lnTo>
                  <a:pt x="157" y="55"/>
                </a:lnTo>
                <a:lnTo>
                  <a:pt x="157" y="49"/>
                </a:lnTo>
                <a:lnTo>
                  <a:pt x="155" y="43"/>
                </a:lnTo>
                <a:lnTo>
                  <a:pt x="155" y="39"/>
                </a:lnTo>
                <a:lnTo>
                  <a:pt x="153" y="35"/>
                </a:lnTo>
                <a:lnTo>
                  <a:pt x="153" y="35"/>
                </a:lnTo>
                <a:lnTo>
                  <a:pt x="151" y="33"/>
                </a:lnTo>
                <a:lnTo>
                  <a:pt x="147" y="33"/>
                </a:lnTo>
                <a:lnTo>
                  <a:pt x="143" y="31"/>
                </a:lnTo>
                <a:lnTo>
                  <a:pt x="139" y="31"/>
                </a:lnTo>
                <a:lnTo>
                  <a:pt x="133" y="31"/>
                </a:lnTo>
                <a:lnTo>
                  <a:pt x="129" y="31"/>
                </a:lnTo>
                <a:lnTo>
                  <a:pt x="122" y="33"/>
                </a:lnTo>
                <a:lnTo>
                  <a:pt x="116" y="33"/>
                </a:lnTo>
                <a:lnTo>
                  <a:pt x="106" y="35"/>
                </a:lnTo>
                <a:lnTo>
                  <a:pt x="96" y="37"/>
                </a:lnTo>
                <a:lnTo>
                  <a:pt x="84" y="37"/>
                </a:lnTo>
                <a:lnTo>
                  <a:pt x="73" y="39"/>
                </a:lnTo>
                <a:lnTo>
                  <a:pt x="65" y="41"/>
                </a:lnTo>
                <a:lnTo>
                  <a:pt x="59" y="41"/>
                </a:lnTo>
                <a:lnTo>
                  <a:pt x="53" y="43"/>
                </a:lnTo>
                <a:lnTo>
                  <a:pt x="47" y="43"/>
                </a:lnTo>
                <a:lnTo>
                  <a:pt x="43" y="43"/>
                </a:lnTo>
                <a:lnTo>
                  <a:pt x="39" y="45"/>
                </a:lnTo>
                <a:lnTo>
                  <a:pt x="37" y="45"/>
                </a:lnTo>
                <a:lnTo>
                  <a:pt x="33" y="45"/>
                </a:lnTo>
                <a:lnTo>
                  <a:pt x="32" y="45"/>
                </a:lnTo>
                <a:lnTo>
                  <a:pt x="28" y="43"/>
                </a:lnTo>
                <a:lnTo>
                  <a:pt x="24" y="41"/>
                </a:lnTo>
                <a:lnTo>
                  <a:pt x="20" y="39"/>
                </a:lnTo>
                <a:lnTo>
                  <a:pt x="16" y="37"/>
                </a:lnTo>
                <a:lnTo>
                  <a:pt x="12" y="33"/>
                </a:lnTo>
                <a:lnTo>
                  <a:pt x="6" y="29"/>
                </a:lnTo>
                <a:lnTo>
                  <a:pt x="0" y="25"/>
                </a:lnTo>
                <a:lnTo>
                  <a:pt x="10" y="21"/>
                </a:lnTo>
                <a:lnTo>
                  <a:pt x="20" y="20"/>
                </a:lnTo>
                <a:lnTo>
                  <a:pt x="30" y="18"/>
                </a:lnTo>
                <a:lnTo>
                  <a:pt x="43" y="18"/>
                </a:lnTo>
                <a:lnTo>
                  <a:pt x="57" y="16"/>
                </a:lnTo>
                <a:lnTo>
                  <a:pt x="71" y="14"/>
                </a:lnTo>
                <a:lnTo>
                  <a:pt x="86" y="12"/>
                </a:lnTo>
                <a:lnTo>
                  <a:pt x="104" y="10"/>
                </a:lnTo>
                <a:lnTo>
                  <a:pt x="112" y="10"/>
                </a:lnTo>
                <a:lnTo>
                  <a:pt x="118" y="8"/>
                </a:lnTo>
                <a:lnTo>
                  <a:pt x="126" y="8"/>
                </a:lnTo>
                <a:lnTo>
                  <a:pt x="129" y="8"/>
                </a:lnTo>
                <a:lnTo>
                  <a:pt x="135" y="6"/>
                </a:lnTo>
                <a:lnTo>
                  <a:pt x="139" y="6"/>
                </a:lnTo>
                <a:lnTo>
                  <a:pt x="141" y="4"/>
                </a:lnTo>
                <a:lnTo>
                  <a:pt x="143" y="4"/>
                </a:lnTo>
                <a:lnTo>
                  <a:pt x="151" y="2"/>
                </a:lnTo>
                <a:lnTo>
                  <a:pt x="155" y="0"/>
                </a:lnTo>
                <a:lnTo>
                  <a:pt x="159" y="0"/>
                </a:lnTo>
                <a:lnTo>
                  <a:pt x="161" y="0"/>
                </a:lnTo>
                <a:lnTo>
                  <a:pt x="165" y="0"/>
                </a:lnTo>
                <a:lnTo>
                  <a:pt x="167" y="2"/>
                </a:lnTo>
                <a:lnTo>
                  <a:pt x="171" y="2"/>
                </a:lnTo>
                <a:lnTo>
                  <a:pt x="177" y="4"/>
                </a:lnTo>
                <a:lnTo>
                  <a:pt x="180" y="6"/>
                </a:lnTo>
                <a:lnTo>
                  <a:pt x="186" y="8"/>
                </a:lnTo>
                <a:lnTo>
                  <a:pt x="194" y="10"/>
                </a:lnTo>
                <a:lnTo>
                  <a:pt x="198" y="12"/>
                </a:lnTo>
                <a:lnTo>
                  <a:pt x="204" y="16"/>
                </a:lnTo>
                <a:lnTo>
                  <a:pt x="208" y="18"/>
                </a:lnTo>
                <a:lnTo>
                  <a:pt x="212" y="20"/>
                </a:lnTo>
                <a:lnTo>
                  <a:pt x="214" y="21"/>
                </a:lnTo>
                <a:lnTo>
                  <a:pt x="216" y="23"/>
                </a:lnTo>
                <a:lnTo>
                  <a:pt x="218" y="25"/>
                </a:lnTo>
                <a:lnTo>
                  <a:pt x="218" y="27"/>
                </a:lnTo>
                <a:lnTo>
                  <a:pt x="218" y="29"/>
                </a:lnTo>
                <a:lnTo>
                  <a:pt x="216" y="33"/>
                </a:lnTo>
                <a:lnTo>
                  <a:pt x="214" y="35"/>
                </a:lnTo>
                <a:lnTo>
                  <a:pt x="212" y="37"/>
                </a:lnTo>
                <a:lnTo>
                  <a:pt x="208" y="37"/>
                </a:lnTo>
                <a:lnTo>
                  <a:pt x="206" y="39"/>
                </a:lnTo>
                <a:lnTo>
                  <a:pt x="206" y="41"/>
                </a:lnTo>
                <a:lnTo>
                  <a:pt x="204" y="43"/>
                </a:lnTo>
                <a:lnTo>
                  <a:pt x="204" y="47"/>
                </a:lnTo>
                <a:lnTo>
                  <a:pt x="202" y="51"/>
                </a:lnTo>
                <a:lnTo>
                  <a:pt x="202" y="55"/>
                </a:lnTo>
                <a:lnTo>
                  <a:pt x="202" y="59"/>
                </a:lnTo>
                <a:lnTo>
                  <a:pt x="202" y="65"/>
                </a:lnTo>
                <a:lnTo>
                  <a:pt x="202" y="72"/>
                </a:lnTo>
                <a:lnTo>
                  <a:pt x="202" y="82"/>
                </a:lnTo>
                <a:lnTo>
                  <a:pt x="204" y="92"/>
                </a:lnTo>
                <a:lnTo>
                  <a:pt x="204" y="106"/>
                </a:lnTo>
                <a:lnTo>
                  <a:pt x="206" y="120"/>
                </a:lnTo>
                <a:lnTo>
                  <a:pt x="208" y="135"/>
                </a:lnTo>
                <a:lnTo>
                  <a:pt x="208" y="151"/>
                </a:lnTo>
                <a:lnTo>
                  <a:pt x="208" y="15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418">
            <a:extLst>
              <a:ext uri="{FF2B5EF4-FFF2-40B4-BE49-F238E27FC236}">
                <a16:creationId xmlns:a16="http://schemas.microsoft.com/office/drawing/2014/main" xmlns="" id="{A09679B9-F33D-4B2A-A8D4-3D96B9A4CF4F}"/>
              </a:ext>
            </a:extLst>
          </p:cNvPr>
          <p:cNvSpPr>
            <a:spLocks/>
          </p:cNvSpPr>
          <p:nvPr/>
        </p:nvSpPr>
        <p:spPr bwMode="auto">
          <a:xfrm>
            <a:off x="8841430" y="1107784"/>
            <a:ext cx="263736" cy="1722452"/>
          </a:xfrm>
          <a:custGeom>
            <a:avLst/>
            <a:gdLst>
              <a:gd name="T0" fmla="*/ 14 w 59"/>
              <a:gd name="T1" fmla="*/ 76 h 259"/>
              <a:gd name="T2" fmla="*/ 14 w 59"/>
              <a:gd name="T3" fmla="*/ 51 h 259"/>
              <a:gd name="T4" fmla="*/ 12 w 59"/>
              <a:gd name="T5" fmla="*/ 31 h 259"/>
              <a:gd name="T6" fmla="*/ 10 w 59"/>
              <a:gd name="T7" fmla="*/ 26 h 259"/>
              <a:gd name="T8" fmla="*/ 8 w 59"/>
              <a:gd name="T9" fmla="*/ 22 h 259"/>
              <a:gd name="T10" fmla="*/ 8 w 59"/>
              <a:gd name="T11" fmla="*/ 20 h 259"/>
              <a:gd name="T12" fmla="*/ 0 w 59"/>
              <a:gd name="T13" fmla="*/ 16 h 259"/>
              <a:gd name="T14" fmla="*/ 0 w 59"/>
              <a:gd name="T15" fmla="*/ 8 h 259"/>
              <a:gd name="T16" fmla="*/ 4 w 59"/>
              <a:gd name="T17" fmla="*/ 2 h 259"/>
              <a:gd name="T18" fmla="*/ 14 w 59"/>
              <a:gd name="T19" fmla="*/ 2 h 259"/>
              <a:gd name="T20" fmla="*/ 28 w 59"/>
              <a:gd name="T21" fmla="*/ 4 h 259"/>
              <a:gd name="T22" fmla="*/ 44 w 59"/>
              <a:gd name="T23" fmla="*/ 10 h 259"/>
              <a:gd name="T24" fmla="*/ 51 w 59"/>
              <a:gd name="T25" fmla="*/ 14 h 259"/>
              <a:gd name="T26" fmla="*/ 55 w 59"/>
              <a:gd name="T27" fmla="*/ 18 h 259"/>
              <a:gd name="T28" fmla="*/ 57 w 59"/>
              <a:gd name="T29" fmla="*/ 20 h 259"/>
              <a:gd name="T30" fmla="*/ 57 w 59"/>
              <a:gd name="T31" fmla="*/ 27 h 259"/>
              <a:gd name="T32" fmla="*/ 57 w 59"/>
              <a:gd name="T33" fmla="*/ 37 h 259"/>
              <a:gd name="T34" fmla="*/ 57 w 59"/>
              <a:gd name="T35" fmla="*/ 47 h 259"/>
              <a:gd name="T36" fmla="*/ 55 w 59"/>
              <a:gd name="T37" fmla="*/ 53 h 259"/>
              <a:gd name="T38" fmla="*/ 55 w 59"/>
              <a:gd name="T39" fmla="*/ 63 h 259"/>
              <a:gd name="T40" fmla="*/ 55 w 59"/>
              <a:gd name="T41" fmla="*/ 75 h 259"/>
              <a:gd name="T42" fmla="*/ 53 w 59"/>
              <a:gd name="T43" fmla="*/ 88 h 259"/>
              <a:gd name="T44" fmla="*/ 53 w 59"/>
              <a:gd name="T45" fmla="*/ 106 h 259"/>
              <a:gd name="T46" fmla="*/ 53 w 59"/>
              <a:gd name="T47" fmla="*/ 126 h 259"/>
              <a:gd name="T48" fmla="*/ 53 w 59"/>
              <a:gd name="T49" fmla="*/ 147 h 259"/>
              <a:gd name="T50" fmla="*/ 51 w 59"/>
              <a:gd name="T51" fmla="*/ 171 h 259"/>
              <a:gd name="T52" fmla="*/ 51 w 59"/>
              <a:gd name="T53" fmla="*/ 192 h 259"/>
              <a:gd name="T54" fmla="*/ 49 w 59"/>
              <a:gd name="T55" fmla="*/ 212 h 259"/>
              <a:gd name="T56" fmla="*/ 47 w 59"/>
              <a:gd name="T57" fmla="*/ 226 h 259"/>
              <a:gd name="T58" fmla="*/ 46 w 59"/>
              <a:gd name="T59" fmla="*/ 239 h 259"/>
              <a:gd name="T60" fmla="*/ 42 w 59"/>
              <a:gd name="T61" fmla="*/ 247 h 259"/>
              <a:gd name="T62" fmla="*/ 40 w 59"/>
              <a:gd name="T63" fmla="*/ 255 h 259"/>
              <a:gd name="T64" fmla="*/ 36 w 59"/>
              <a:gd name="T65" fmla="*/ 257 h 259"/>
              <a:gd name="T66" fmla="*/ 32 w 59"/>
              <a:gd name="T67" fmla="*/ 259 h 259"/>
              <a:gd name="T68" fmla="*/ 26 w 59"/>
              <a:gd name="T69" fmla="*/ 257 h 259"/>
              <a:gd name="T70" fmla="*/ 20 w 59"/>
              <a:gd name="T71" fmla="*/ 251 h 259"/>
              <a:gd name="T72" fmla="*/ 14 w 59"/>
              <a:gd name="T73" fmla="*/ 245 h 259"/>
              <a:gd name="T74" fmla="*/ 8 w 59"/>
              <a:gd name="T75" fmla="*/ 231 h 259"/>
              <a:gd name="T76" fmla="*/ 4 w 59"/>
              <a:gd name="T77" fmla="*/ 218 h 259"/>
              <a:gd name="T78" fmla="*/ 2 w 59"/>
              <a:gd name="T79" fmla="*/ 212 h 259"/>
              <a:gd name="T80" fmla="*/ 4 w 59"/>
              <a:gd name="T81" fmla="*/ 206 h 259"/>
              <a:gd name="T82" fmla="*/ 6 w 59"/>
              <a:gd name="T83" fmla="*/ 200 h 259"/>
              <a:gd name="T84" fmla="*/ 8 w 59"/>
              <a:gd name="T85" fmla="*/ 188 h 259"/>
              <a:gd name="T86" fmla="*/ 10 w 59"/>
              <a:gd name="T87" fmla="*/ 175 h 259"/>
              <a:gd name="T88" fmla="*/ 12 w 59"/>
              <a:gd name="T89" fmla="*/ 159 h 259"/>
              <a:gd name="T90" fmla="*/ 14 w 59"/>
              <a:gd name="T91" fmla="*/ 135 h 259"/>
              <a:gd name="T92" fmla="*/ 14 w 59"/>
              <a:gd name="T93" fmla="*/ 108 h 259"/>
              <a:gd name="T94" fmla="*/ 14 w 59"/>
              <a:gd name="T95" fmla="*/ 92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9" h="259">
                <a:moveTo>
                  <a:pt x="14" y="92"/>
                </a:moveTo>
                <a:lnTo>
                  <a:pt x="14" y="76"/>
                </a:lnTo>
                <a:lnTo>
                  <a:pt x="14" y="63"/>
                </a:lnTo>
                <a:lnTo>
                  <a:pt x="14" y="51"/>
                </a:lnTo>
                <a:lnTo>
                  <a:pt x="12" y="39"/>
                </a:lnTo>
                <a:lnTo>
                  <a:pt x="12" y="31"/>
                </a:lnTo>
                <a:lnTo>
                  <a:pt x="10" y="29"/>
                </a:lnTo>
                <a:lnTo>
                  <a:pt x="10" y="26"/>
                </a:lnTo>
                <a:lnTo>
                  <a:pt x="10" y="24"/>
                </a:lnTo>
                <a:lnTo>
                  <a:pt x="8" y="22"/>
                </a:lnTo>
                <a:lnTo>
                  <a:pt x="8" y="20"/>
                </a:lnTo>
                <a:lnTo>
                  <a:pt x="8" y="20"/>
                </a:lnTo>
                <a:lnTo>
                  <a:pt x="2" y="18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2" y="4"/>
                </a:lnTo>
                <a:lnTo>
                  <a:pt x="4" y="2"/>
                </a:lnTo>
                <a:lnTo>
                  <a:pt x="8" y="0"/>
                </a:lnTo>
                <a:lnTo>
                  <a:pt x="14" y="2"/>
                </a:lnTo>
                <a:lnTo>
                  <a:pt x="20" y="2"/>
                </a:lnTo>
                <a:lnTo>
                  <a:pt x="28" y="4"/>
                </a:lnTo>
                <a:lnTo>
                  <a:pt x="36" y="6"/>
                </a:lnTo>
                <a:lnTo>
                  <a:pt x="44" y="10"/>
                </a:lnTo>
                <a:lnTo>
                  <a:pt x="47" y="12"/>
                </a:lnTo>
                <a:lnTo>
                  <a:pt x="51" y="14"/>
                </a:lnTo>
                <a:lnTo>
                  <a:pt x="53" y="16"/>
                </a:lnTo>
                <a:lnTo>
                  <a:pt x="55" y="18"/>
                </a:lnTo>
                <a:lnTo>
                  <a:pt x="57" y="18"/>
                </a:lnTo>
                <a:lnTo>
                  <a:pt x="57" y="20"/>
                </a:lnTo>
                <a:lnTo>
                  <a:pt x="59" y="24"/>
                </a:lnTo>
                <a:lnTo>
                  <a:pt x="57" y="27"/>
                </a:lnTo>
                <a:lnTo>
                  <a:pt x="57" y="31"/>
                </a:lnTo>
                <a:lnTo>
                  <a:pt x="57" y="37"/>
                </a:lnTo>
                <a:lnTo>
                  <a:pt x="57" y="45"/>
                </a:lnTo>
                <a:lnTo>
                  <a:pt x="57" y="47"/>
                </a:lnTo>
                <a:lnTo>
                  <a:pt x="55" y="49"/>
                </a:lnTo>
                <a:lnTo>
                  <a:pt x="55" y="53"/>
                </a:lnTo>
                <a:lnTo>
                  <a:pt x="55" y="57"/>
                </a:lnTo>
                <a:lnTo>
                  <a:pt x="55" y="63"/>
                </a:lnTo>
                <a:lnTo>
                  <a:pt x="55" y="69"/>
                </a:lnTo>
                <a:lnTo>
                  <a:pt x="55" y="75"/>
                </a:lnTo>
                <a:lnTo>
                  <a:pt x="55" y="80"/>
                </a:lnTo>
                <a:lnTo>
                  <a:pt x="53" y="88"/>
                </a:lnTo>
                <a:lnTo>
                  <a:pt x="53" y="96"/>
                </a:lnTo>
                <a:lnTo>
                  <a:pt x="53" y="106"/>
                </a:lnTo>
                <a:lnTo>
                  <a:pt x="53" y="116"/>
                </a:lnTo>
                <a:lnTo>
                  <a:pt x="53" y="126"/>
                </a:lnTo>
                <a:lnTo>
                  <a:pt x="53" y="135"/>
                </a:lnTo>
                <a:lnTo>
                  <a:pt x="53" y="147"/>
                </a:lnTo>
                <a:lnTo>
                  <a:pt x="51" y="159"/>
                </a:lnTo>
                <a:lnTo>
                  <a:pt x="51" y="171"/>
                </a:lnTo>
                <a:lnTo>
                  <a:pt x="51" y="182"/>
                </a:lnTo>
                <a:lnTo>
                  <a:pt x="51" y="192"/>
                </a:lnTo>
                <a:lnTo>
                  <a:pt x="49" y="202"/>
                </a:lnTo>
                <a:lnTo>
                  <a:pt x="49" y="212"/>
                </a:lnTo>
                <a:lnTo>
                  <a:pt x="47" y="220"/>
                </a:lnTo>
                <a:lnTo>
                  <a:pt x="47" y="226"/>
                </a:lnTo>
                <a:lnTo>
                  <a:pt x="46" y="233"/>
                </a:lnTo>
                <a:lnTo>
                  <a:pt x="46" y="239"/>
                </a:lnTo>
                <a:lnTo>
                  <a:pt x="44" y="243"/>
                </a:lnTo>
                <a:lnTo>
                  <a:pt x="42" y="247"/>
                </a:lnTo>
                <a:lnTo>
                  <a:pt x="40" y="251"/>
                </a:lnTo>
                <a:lnTo>
                  <a:pt x="40" y="255"/>
                </a:lnTo>
                <a:lnTo>
                  <a:pt x="38" y="257"/>
                </a:lnTo>
                <a:lnTo>
                  <a:pt x="36" y="257"/>
                </a:lnTo>
                <a:lnTo>
                  <a:pt x="34" y="257"/>
                </a:lnTo>
                <a:lnTo>
                  <a:pt x="32" y="259"/>
                </a:lnTo>
                <a:lnTo>
                  <a:pt x="28" y="257"/>
                </a:lnTo>
                <a:lnTo>
                  <a:pt x="26" y="257"/>
                </a:lnTo>
                <a:lnTo>
                  <a:pt x="22" y="255"/>
                </a:lnTo>
                <a:lnTo>
                  <a:pt x="20" y="251"/>
                </a:lnTo>
                <a:lnTo>
                  <a:pt x="16" y="249"/>
                </a:lnTo>
                <a:lnTo>
                  <a:pt x="14" y="245"/>
                </a:lnTo>
                <a:lnTo>
                  <a:pt x="12" y="239"/>
                </a:lnTo>
                <a:lnTo>
                  <a:pt x="8" y="231"/>
                </a:lnTo>
                <a:lnTo>
                  <a:pt x="4" y="224"/>
                </a:lnTo>
                <a:lnTo>
                  <a:pt x="4" y="218"/>
                </a:lnTo>
                <a:lnTo>
                  <a:pt x="2" y="214"/>
                </a:lnTo>
                <a:lnTo>
                  <a:pt x="2" y="212"/>
                </a:lnTo>
                <a:lnTo>
                  <a:pt x="4" y="210"/>
                </a:lnTo>
                <a:lnTo>
                  <a:pt x="4" y="206"/>
                </a:lnTo>
                <a:lnTo>
                  <a:pt x="4" y="204"/>
                </a:lnTo>
                <a:lnTo>
                  <a:pt x="6" y="200"/>
                </a:lnTo>
                <a:lnTo>
                  <a:pt x="6" y="194"/>
                </a:lnTo>
                <a:lnTo>
                  <a:pt x="8" y="188"/>
                </a:lnTo>
                <a:lnTo>
                  <a:pt x="10" y="182"/>
                </a:lnTo>
                <a:lnTo>
                  <a:pt x="10" y="175"/>
                </a:lnTo>
                <a:lnTo>
                  <a:pt x="12" y="167"/>
                </a:lnTo>
                <a:lnTo>
                  <a:pt x="12" y="159"/>
                </a:lnTo>
                <a:lnTo>
                  <a:pt x="12" y="147"/>
                </a:lnTo>
                <a:lnTo>
                  <a:pt x="14" y="135"/>
                </a:lnTo>
                <a:lnTo>
                  <a:pt x="14" y="122"/>
                </a:lnTo>
                <a:lnTo>
                  <a:pt x="14" y="108"/>
                </a:lnTo>
                <a:lnTo>
                  <a:pt x="14" y="92"/>
                </a:lnTo>
                <a:lnTo>
                  <a:pt x="14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4" name="Freeform 228">
            <a:extLst>
              <a:ext uri="{FF2B5EF4-FFF2-40B4-BE49-F238E27FC236}">
                <a16:creationId xmlns:a16="http://schemas.microsoft.com/office/drawing/2014/main" xmlns="" id="{CC56FA3E-9905-4AE6-87BA-69FA2EC192F5}"/>
              </a:ext>
            </a:extLst>
          </p:cNvPr>
          <p:cNvSpPr>
            <a:spLocks/>
          </p:cNvSpPr>
          <p:nvPr/>
        </p:nvSpPr>
        <p:spPr bwMode="auto">
          <a:xfrm>
            <a:off x="3068109" y="886810"/>
            <a:ext cx="484465" cy="304765"/>
          </a:xfrm>
          <a:custGeom>
            <a:avLst/>
            <a:gdLst>
              <a:gd name="T0" fmla="*/ 0 w 96"/>
              <a:gd name="T1" fmla="*/ 0 h 45"/>
              <a:gd name="T2" fmla="*/ 13 w 96"/>
              <a:gd name="T3" fmla="*/ 0 h 45"/>
              <a:gd name="T4" fmla="*/ 25 w 96"/>
              <a:gd name="T5" fmla="*/ 0 h 45"/>
              <a:gd name="T6" fmla="*/ 37 w 96"/>
              <a:gd name="T7" fmla="*/ 0 h 45"/>
              <a:gd name="T8" fmla="*/ 47 w 96"/>
              <a:gd name="T9" fmla="*/ 2 h 45"/>
              <a:gd name="T10" fmla="*/ 56 w 96"/>
              <a:gd name="T11" fmla="*/ 2 h 45"/>
              <a:gd name="T12" fmla="*/ 62 w 96"/>
              <a:gd name="T13" fmla="*/ 3 h 45"/>
              <a:gd name="T14" fmla="*/ 68 w 96"/>
              <a:gd name="T15" fmla="*/ 3 h 45"/>
              <a:gd name="T16" fmla="*/ 74 w 96"/>
              <a:gd name="T17" fmla="*/ 5 h 45"/>
              <a:gd name="T18" fmla="*/ 82 w 96"/>
              <a:gd name="T19" fmla="*/ 9 h 45"/>
              <a:gd name="T20" fmla="*/ 88 w 96"/>
              <a:gd name="T21" fmla="*/ 15 h 45"/>
              <a:gd name="T22" fmla="*/ 92 w 96"/>
              <a:gd name="T23" fmla="*/ 19 h 45"/>
              <a:gd name="T24" fmla="*/ 94 w 96"/>
              <a:gd name="T25" fmla="*/ 25 h 45"/>
              <a:gd name="T26" fmla="*/ 96 w 96"/>
              <a:gd name="T27" fmla="*/ 31 h 45"/>
              <a:gd name="T28" fmla="*/ 96 w 96"/>
              <a:gd name="T29" fmla="*/ 35 h 45"/>
              <a:gd name="T30" fmla="*/ 96 w 96"/>
              <a:gd name="T31" fmla="*/ 39 h 45"/>
              <a:gd name="T32" fmla="*/ 94 w 96"/>
              <a:gd name="T33" fmla="*/ 41 h 45"/>
              <a:gd name="T34" fmla="*/ 92 w 96"/>
              <a:gd name="T35" fmla="*/ 43 h 45"/>
              <a:gd name="T36" fmla="*/ 90 w 96"/>
              <a:gd name="T37" fmla="*/ 45 h 45"/>
              <a:gd name="T38" fmla="*/ 86 w 96"/>
              <a:gd name="T39" fmla="*/ 45 h 45"/>
              <a:gd name="T40" fmla="*/ 80 w 96"/>
              <a:gd name="T41" fmla="*/ 45 h 45"/>
              <a:gd name="T42" fmla="*/ 74 w 96"/>
              <a:gd name="T43" fmla="*/ 45 h 45"/>
              <a:gd name="T44" fmla="*/ 68 w 96"/>
              <a:gd name="T45" fmla="*/ 45 h 45"/>
              <a:gd name="T46" fmla="*/ 62 w 96"/>
              <a:gd name="T47" fmla="*/ 41 h 45"/>
              <a:gd name="T48" fmla="*/ 54 w 96"/>
              <a:gd name="T49" fmla="*/ 39 h 45"/>
              <a:gd name="T50" fmla="*/ 45 w 96"/>
              <a:gd name="T51" fmla="*/ 35 h 45"/>
              <a:gd name="T52" fmla="*/ 35 w 96"/>
              <a:gd name="T53" fmla="*/ 31 h 45"/>
              <a:gd name="T54" fmla="*/ 27 w 96"/>
              <a:gd name="T55" fmla="*/ 27 h 45"/>
              <a:gd name="T56" fmla="*/ 17 w 96"/>
              <a:gd name="T57" fmla="*/ 21 h 45"/>
              <a:gd name="T58" fmla="*/ 13 w 96"/>
              <a:gd name="T59" fmla="*/ 19 h 45"/>
              <a:gd name="T60" fmla="*/ 11 w 96"/>
              <a:gd name="T61" fmla="*/ 17 h 45"/>
              <a:gd name="T62" fmla="*/ 7 w 96"/>
              <a:gd name="T63" fmla="*/ 13 h 45"/>
              <a:gd name="T64" fmla="*/ 5 w 96"/>
              <a:gd name="T65" fmla="*/ 11 h 45"/>
              <a:gd name="T66" fmla="*/ 2 w 96"/>
              <a:gd name="T67" fmla="*/ 5 h 45"/>
              <a:gd name="T68" fmla="*/ 0 w 96"/>
              <a:gd name="T69" fmla="*/ 0 h 45"/>
              <a:gd name="T70" fmla="*/ 0 w 96"/>
              <a:gd name="T71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6" h="45">
                <a:moveTo>
                  <a:pt x="0" y="0"/>
                </a:moveTo>
                <a:lnTo>
                  <a:pt x="13" y="0"/>
                </a:lnTo>
                <a:lnTo>
                  <a:pt x="25" y="0"/>
                </a:lnTo>
                <a:lnTo>
                  <a:pt x="37" y="0"/>
                </a:lnTo>
                <a:lnTo>
                  <a:pt x="47" y="2"/>
                </a:lnTo>
                <a:lnTo>
                  <a:pt x="56" y="2"/>
                </a:lnTo>
                <a:lnTo>
                  <a:pt x="62" y="3"/>
                </a:lnTo>
                <a:lnTo>
                  <a:pt x="68" y="3"/>
                </a:lnTo>
                <a:lnTo>
                  <a:pt x="74" y="5"/>
                </a:lnTo>
                <a:lnTo>
                  <a:pt x="82" y="9"/>
                </a:lnTo>
                <a:lnTo>
                  <a:pt x="88" y="15"/>
                </a:lnTo>
                <a:lnTo>
                  <a:pt x="92" y="19"/>
                </a:lnTo>
                <a:lnTo>
                  <a:pt x="94" y="25"/>
                </a:lnTo>
                <a:lnTo>
                  <a:pt x="96" y="31"/>
                </a:lnTo>
                <a:lnTo>
                  <a:pt x="96" y="35"/>
                </a:lnTo>
                <a:lnTo>
                  <a:pt x="96" y="39"/>
                </a:lnTo>
                <a:lnTo>
                  <a:pt x="94" y="41"/>
                </a:lnTo>
                <a:lnTo>
                  <a:pt x="92" y="43"/>
                </a:lnTo>
                <a:lnTo>
                  <a:pt x="90" y="45"/>
                </a:lnTo>
                <a:lnTo>
                  <a:pt x="86" y="45"/>
                </a:lnTo>
                <a:lnTo>
                  <a:pt x="80" y="45"/>
                </a:lnTo>
                <a:lnTo>
                  <a:pt x="74" y="45"/>
                </a:lnTo>
                <a:lnTo>
                  <a:pt x="68" y="45"/>
                </a:lnTo>
                <a:lnTo>
                  <a:pt x="62" y="41"/>
                </a:lnTo>
                <a:lnTo>
                  <a:pt x="54" y="39"/>
                </a:lnTo>
                <a:lnTo>
                  <a:pt x="45" y="35"/>
                </a:lnTo>
                <a:lnTo>
                  <a:pt x="35" y="31"/>
                </a:lnTo>
                <a:lnTo>
                  <a:pt x="27" y="27"/>
                </a:lnTo>
                <a:lnTo>
                  <a:pt x="17" y="21"/>
                </a:lnTo>
                <a:lnTo>
                  <a:pt x="13" y="19"/>
                </a:lnTo>
                <a:lnTo>
                  <a:pt x="11" y="17"/>
                </a:lnTo>
                <a:lnTo>
                  <a:pt x="7" y="13"/>
                </a:lnTo>
                <a:lnTo>
                  <a:pt x="5" y="11"/>
                </a:lnTo>
                <a:lnTo>
                  <a:pt x="2" y="5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229">
            <a:extLst>
              <a:ext uri="{FF2B5EF4-FFF2-40B4-BE49-F238E27FC236}">
                <a16:creationId xmlns:a16="http://schemas.microsoft.com/office/drawing/2014/main" xmlns="" id="{86C5B1F7-9B19-469E-BC00-128AAEB31607}"/>
              </a:ext>
            </a:extLst>
          </p:cNvPr>
          <p:cNvSpPr>
            <a:spLocks/>
          </p:cNvSpPr>
          <p:nvPr/>
        </p:nvSpPr>
        <p:spPr bwMode="auto">
          <a:xfrm>
            <a:off x="2139551" y="1316247"/>
            <a:ext cx="1261630" cy="429445"/>
          </a:xfrm>
          <a:custGeom>
            <a:avLst/>
            <a:gdLst>
              <a:gd name="T0" fmla="*/ 26 w 251"/>
              <a:gd name="T1" fmla="*/ 41 h 61"/>
              <a:gd name="T2" fmla="*/ 71 w 251"/>
              <a:gd name="T3" fmla="*/ 32 h 61"/>
              <a:gd name="T4" fmla="*/ 110 w 251"/>
              <a:gd name="T5" fmla="*/ 22 h 61"/>
              <a:gd name="T6" fmla="*/ 143 w 251"/>
              <a:gd name="T7" fmla="*/ 16 h 61"/>
              <a:gd name="T8" fmla="*/ 171 w 251"/>
              <a:gd name="T9" fmla="*/ 10 h 61"/>
              <a:gd name="T10" fmla="*/ 190 w 251"/>
              <a:gd name="T11" fmla="*/ 6 h 61"/>
              <a:gd name="T12" fmla="*/ 206 w 251"/>
              <a:gd name="T13" fmla="*/ 2 h 61"/>
              <a:gd name="T14" fmla="*/ 214 w 251"/>
              <a:gd name="T15" fmla="*/ 2 h 61"/>
              <a:gd name="T16" fmla="*/ 222 w 251"/>
              <a:gd name="T17" fmla="*/ 2 h 61"/>
              <a:gd name="T18" fmla="*/ 234 w 251"/>
              <a:gd name="T19" fmla="*/ 4 h 61"/>
              <a:gd name="T20" fmla="*/ 245 w 251"/>
              <a:gd name="T21" fmla="*/ 10 h 61"/>
              <a:gd name="T22" fmla="*/ 251 w 251"/>
              <a:gd name="T23" fmla="*/ 16 h 61"/>
              <a:gd name="T24" fmla="*/ 251 w 251"/>
              <a:gd name="T25" fmla="*/ 18 h 61"/>
              <a:gd name="T26" fmla="*/ 249 w 251"/>
              <a:gd name="T27" fmla="*/ 20 h 61"/>
              <a:gd name="T28" fmla="*/ 243 w 251"/>
              <a:gd name="T29" fmla="*/ 22 h 61"/>
              <a:gd name="T30" fmla="*/ 236 w 251"/>
              <a:gd name="T31" fmla="*/ 24 h 61"/>
              <a:gd name="T32" fmla="*/ 226 w 251"/>
              <a:gd name="T33" fmla="*/ 26 h 61"/>
              <a:gd name="T34" fmla="*/ 212 w 251"/>
              <a:gd name="T35" fmla="*/ 30 h 61"/>
              <a:gd name="T36" fmla="*/ 196 w 251"/>
              <a:gd name="T37" fmla="*/ 34 h 61"/>
              <a:gd name="T38" fmla="*/ 177 w 251"/>
              <a:gd name="T39" fmla="*/ 38 h 61"/>
              <a:gd name="T40" fmla="*/ 157 w 251"/>
              <a:gd name="T41" fmla="*/ 41 h 61"/>
              <a:gd name="T42" fmla="*/ 136 w 251"/>
              <a:gd name="T43" fmla="*/ 45 h 61"/>
              <a:gd name="T44" fmla="*/ 120 w 251"/>
              <a:gd name="T45" fmla="*/ 49 h 61"/>
              <a:gd name="T46" fmla="*/ 104 w 251"/>
              <a:gd name="T47" fmla="*/ 51 h 61"/>
              <a:gd name="T48" fmla="*/ 91 w 251"/>
              <a:gd name="T49" fmla="*/ 53 h 61"/>
              <a:gd name="T50" fmla="*/ 79 w 251"/>
              <a:gd name="T51" fmla="*/ 55 h 61"/>
              <a:gd name="T52" fmla="*/ 71 w 251"/>
              <a:gd name="T53" fmla="*/ 57 h 61"/>
              <a:gd name="T54" fmla="*/ 63 w 251"/>
              <a:gd name="T55" fmla="*/ 59 h 61"/>
              <a:gd name="T56" fmla="*/ 53 w 251"/>
              <a:gd name="T57" fmla="*/ 59 h 61"/>
              <a:gd name="T58" fmla="*/ 38 w 251"/>
              <a:gd name="T59" fmla="*/ 61 h 61"/>
              <a:gd name="T60" fmla="*/ 28 w 251"/>
              <a:gd name="T61" fmla="*/ 59 h 61"/>
              <a:gd name="T62" fmla="*/ 16 w 251"/>
              <a:gd name="T63" fmla="*/ 55 h 61"/>
              <a:gd name="T64" fmla="*/ 6 w 251"/>
              <a:gd name="T65" fmla="*/ 49 h 61"/>
              <a:gd name="T66" fmla="*/ 0 w 251"/>
              <a:gd name="T67" fmla="*/ 47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51" h="61">
                <a:moveTo>
                  <a:pt x="0" y="47"/>
                </a:moveTo>
                <a:lnTo>
                  <a:pt x="26" y="41"/>
                </a:lnTo>
                <a:lnTo>
                  <a:pt x="49" y="36"/>
                </a:lnTo>
                <a:lnTo>
                  <a:pt x="71" y="32"/>
                </a:lnTo>
                <a:lnTo>
                  <a:pt x="93" y="26"/>
                </a:lnTo>
                <a:lnTo>
                  <a:pt x="110" y="22"/>
                </a:lnTo>
                <a:lnTo>
                  <a:pt x="128" y="18"/>
                </a:lnTo>
                <a:lnTo>
                  <a:pt x="143" y="16"/>
                </a:lnTo>
                <a:lnTo>
                  <a:pt x="157" y="12"/>
                </a:lnTo>
                <a:lnTo>
                  <a:pt x="171" y="10"/>
                </a:lnTo>
                <a:lnTo>
                  <a:pt x="181" y="8"/>
                </a:lnTo>
                <a:lnTo>
                  <a:pt x="190" y="6"/>
                </a:lnTo>
                <a:lnTo>
                  <a:pt x="198" y="4"/>
                </a:lnTo>
                <a:lnTo>
                  <a:pt x="206" y="2"/>
                </a:lnTo>
                <a:lnTo>
                  <a:pt x="210" y="2"/>
                </a:lnTo>
                <a:lnTo>
                  <a:pt x="214" y="2"/>
                </a:lnTo>
                <a:lnTo>
                  <a:pt x="216" y="0"/>
                </a:lnTo>
                <a:lnTo>
                  <a:pt x="222" y="2"/>
                </a:lnTo>
                <a:lnTo>
                  <a:pt x="228" y="2"/>
                </a:lnTo>
                <a:lnTo>
                  <a:pt x="234" y="4"/>
                </a:lnTo>
                <a:lnTo>
                  <a:pt x="241" y="6"/>
                </a:lnTo>
                <a:lnTo>
                  <a:pt x="245" y="10"/>
                </a:lnTo>
                <a:lnTo>
                  <a:pt x="249" y="12"/>
                </a:lnTo>
                <a:lnTo>
                  <a:pt x="251" y="16"/>
                </a:lnTo>
                <a:lnTo>
                  <a:pt x="251" y="18"/>
                </a:lnTo>
                <a:lnTo>
                  <a:pt x="251" y="18"/>
                </a:lnTo>
                <a:lnTo>
                  <a:pt x="251" y="20"/>
                </a:lnTo>
                <a:lnTo>
                  <a:pt x="249" y="20"/>
                </a:lnTo>
                <a:lnTo>
                  <a:pt x="247" y="20"/>
                </a:lnTo>
                <a:lnTo>
                  <a:pt x="243" y="22"/>
                </a:lnTo>
                <a:lnTo>
                  <a:pt x="239" y="22"/>
                </a:lnTo>
                <a:lnTo>
                  <a:pt x="236" y="24"/>
                </a:lnTo>
                <a:lnTo>
                  <a:pt x="230" y="26"/>
                </a:lnTo>
                <a:lnTo>
                  <a:pt x="226" y="26"/>
                </a:lnTo>
                <a:lnTo>
                  <a:pt x="218" y="28"/>
                </a:lnTo>
                <a:lnTo>
                  <a:pt x="212" y="30"/>
                </a:lnTo>
                <a:lnTo>
                  <a:pt x="204" y="32"/>
                </a:lnTo>
                <a:lnTo>
                  <a:pt x="196" y="34"/>
                </a:lnTo>
                <a:lnTo>
                  <a:pt x="187" y="36"/>
                </a:lnTo>
                <a:lnTo>
                  <a:pt x="177" y="38"/>
                </a:lnTo>
                <a:lnTo>
                  <a:pt x="167" y="40"/>
                </a:lnTo>
                <a:lnTo>
                  <a:pt x="157" y="41"/>
                </a:lnTo>
                <a:lnTo>
                  <a:pt x="145" y="43"/>
                </a:lnTo>
                <a:lnTo>
                  <a:pt x="136" y="45"/>
                </a:lnTo>
                <a:lnTo>
                  <a:pt x="128" y="47"/>
                </a:lnTo>
                <a:lnTo>
                  <a:pt x="120" y="49"/>
                </a:lnTo>
                <a:lnTo>
                  <a:pt x="110" y="49"/>
                </a:lnTo>
                <a:lnTo>
                  <a:pt x="104" y="51"/>
                </a:lnTo>
                <a:lnTo>
                  <a:pt x="96" y="53"/>
                </a:lnTo>
                <a:lnTo>
                  <a:pt x="91" y="53"/>
                </a:lnTo>
                <a:lnTo>
                  <a:pt x="85" y="55"/>
                </a:lnTo>
                <a:lnTo>
                  <a:pt x="79" y="55"/>
                </a:lnTo>
                <a:lnTo>
                  <a:pt x="75" y="57"/>
                </a:lnTo>
                <a:lnTo>
                  <a:pt x="71" y="57"/>
                </a:lnTo>
                <a:lnTo>
                  <a:pt x="67" y="57"/>
                </a:lnTo>
                <a:lnTo>
                  <a:pt x="63" y="59"/>
                </a:lnTo>
                <a:lnTo>
                  <a:pt x="61" y="59"/>
                </a:lnTo>
                <a:lnTo>
                  <a:pt x="53" y="59"/>
                </a:lnTo>
                <a:lnTo>
                  <a:pt x="46" y="61"/>
                </a:lnTo>
                <a:lnTo>
                  <a:pt x="38" y="61"/>
                </a:lnTo>
                <a:lnTo>
                  <a:pt x="32" y="61"/>
                </a:lnTo>
                <a:lnTo>
                  <a:pt x="28" y="59"/>
                </a:lnTo>
                <a:lnTo>
                  <a:pt x="20" y="57"/>
                </a:lnTo>
                <a:lnTo>
                  <a:pt x="16" y="55"/>
                </a:lnTo>
                <a:lnTo>
                  <a:pt x="12" y="53"/>
                </a:lnTo>
                <a:lnTo>
                  <a:pt x="6" y="49"/>
                </a:lnTo>
                <a:lnTo>
                  <a:pt x="0" y="47"/>
                </a:lnTo>
                <a:lnTo>
                  <a:pt x="0" y="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230">
            <a:extLst>
              <a:ext uri="{FF2B5EF4-FFF2-40B4-BE49-F238E27FC236}">
                <a16:creationId xmlns:a16="http://schemas.microsoft.com/office/drawing/2014/main" xmlns="" id="{E7FE6E98-03B4-4874-A938-D6E40E45E90B}"/>
              </a:ext>
            </a:extLst>
          </p:cNvPr>
          <p:cNvSpPr>
            <a:spLocks/>
          </p:cNvSpPr>
          <p:nvPr/>
        </p:nvSpPr>
        <p:spPr bwMode="auto">
          <a:xfrm>
            <a:off x="2109275" y="1856516"/>
            <a:ext cx="706511" cy="304765"/>
          </a:xfrm>
          <a:custGeom>
            <a:avLst/>
            <a:gdLst>
              <a:gd name="T0" fmla="*/ 0 w 141"/>
              <a:gd name="T1" fmla="*/ 27 h 43"/>
              <a:gd name="T2" fmla="*/ 11 w 141"/>
              <a:gd name="T3" fmla="*/ 23 h 43"/>
              <a:gd name="T4" fmla="*/ 23 w 141"/>
              <a:gd name="T5" fmla="*/ 21 h 43"/>
              <a:gd name="T6" fmla="*/ 35 w 141"/>
              <a:gd name="T7" fmla="*/ 17 h 43"/>
              <a:gd name="T8" fmla="*/ 45 w 141"/>
              <a:gd name="T9" fmla="*/ 15 h 43"/>
              <a:gd name="T10" fmla="*/ 54 w 141"/>
              <a:gd name="T11" fmla="*/ 13 h 43"/>
              <a:gd name="T12" fmla="*/ 64 w 141"/>
              <a:gd name="T13" fmla="*/ 10 h 43"/>
              <a:gd name="T14" fmla="*/ 72 w 141"/>
              <a:gd name="T15" fmla="*/ 8 h 43"/>
              <a:gd name="T16" fmla="*/ 80 w 141"/>
              <a:gd name="T17" fmla="*/ 6 h 43"/>
              <a:gd name="T18" fmla="*/ 86 w 141"/>
              <a:gd name="T19" fmla="*/ 6 h 43"/>
              <a:gd name="T20" fmla="*/ 92 w 141"/>
              <a:gd name="T21" fmla="*/ 4 h 43"/>
              <a:gd name="T22" fmla="*/ 98 w 141"/>
              <a:gd name="T23" fmla="*/ 2 h 43"/>
              <a:gd name="T24" fmla="*/ 101 w 141"/>
              <a:gd name="T25" fmla="*/ 2 h 43"/>
              <a:gd name="T26" fmla="*/ 105 w 141"/>
              <a:gd name="T27" fmla="*/ 0 h 43"/>
              <a:gd name="T28" fmla="*/ 107 w 141"/>
              <a:gd name="T29" fmla="*/ 0 h 43"/>
              <a:gd name="T30" fmla="*/ 109 w 141"/>
              <a:gd name="T31" fmla="*/ 0 h 43"/>
              <a:gd name="T32" fmla="*/ 111 w 141"/>
              <a:gd name="T33" fmla="*/ 0 h 43"/>
              <a:gd name="T34" fmla="*/ 115 w 141"/>
              <a:gd name="T35" fmla="*/ 0 h 43"/>
              <a:gd name="T36" fmla="*/ 119 w 141"/>
              <a:gd name="T37" fmla="*/ 0 h 43"/>
              <a:gd name="T38" fmla="*/ 129 w 141"/>
              <a:gd name="T39" fmla="*/ 4 h 43"/>
              <a:gd name="T40" fmla="*/ 135 w 141"/>
              <a:gd name="T41" fmla="*/ 4 h 43"/>
              <a:gd name="T42" fmla="*/ 137 w 141"/>
              <a:gd name="T43" fmla="*/ 6 h 43"/>
              <a:gd name="T44" fmla="*/ 141 w 141"/>
              <a:gd name="T45" fmla="*/ 10 h 43"/>
              <a:gd name="T46" fmla="*/ 141 w 141"/>
              <a:gd name="T47" fmla="*/ 13 h 43"/>
              <a:gd name="T48" fmla="*/ 141 w 141"/>
              <a:gd name="T49" fmla="*/ 15 h 43"/>
              <a:gd name="T50" fmla="*/ 137 w 141"/>
              <a:gd name="T51" fmla="*/ 15 h 43"/>
              <a:gd name="T52" fmla="*/ 133 w 141"/>
              <a:gd name="T53" fmla="*/ 17 h 43"/>
              <a:gd name="T54" fmla="*/ 127 w 141"/>
              <a:gd name="T55" fmla="*/ 21 h 43"/>
              <a:gd name="T56" fmla="*/ 121 w 141"/>
              <a:gd name="T57" fmla="*/ 23 h 43"/>
              <a:gd name="T58" fmla="*/ 111 w 141"/>
              <a:gd name="T59" fmla="*/ 25 h 43"/>
              <a:gd name="T60" fmla="*/ 101 w 141"/>
              <a:gd name="T61" fmla="*/ 27 h 43"/>
              <a:gd name="T62" fmla="*/ 90 w 141"/>
              <a:gd name="T63" fmla="*/ 31 h 43"/>
              <a:gd name="T64" fmla="*/ 76 w 141"/>
              <a:gd name="T65" fmla="*/ 33 h 43"/>
              <a:gd name="T66" fmla="*/ 64 w 141"/>
              <a:gd name="T67" fmla="*/ 37 h 43"/>
              <a:gd name="T68" fmla="*/ 54 w 141"/>
              <a:gd name="T69" fmla="*/ 39 h 43"/>
              <a:gd name="T70" fmla="*/ 47 w 141"/>
              <a:gd name="T71" fmla="*/ 41 h 43"/>
              <a:gd name="T72" fmla="*/ 39 w 141"/>
              <a:gd name="T73" fmla="*/ 41 h 43"/>
              <a:gd name="T74" fmla="*/ 33 w 141"/>
              <a:gd name="T75" fmla="*/ 43 h 43"/>
              <a:gd name="T76" fmla="*/ 27 w 141"/>
              <a:gd name="T77" fmla="*/ 43 h 43"/>
              <a:gd name="T78" fmla="*/ 25 w 141"/>
              <a:gd name="T79" fmla="*/ 43 h 43"/>
              <a:gd name="T80" fmla="*/ 19 w 141"/>
              <a:gd name="T81" fmla="*/ 41 h 43"/>
              <a:gd name="T82" fmla="*/ 13 w 141"/>
              <a:gd name="T83" fmla="*/ 39 h 43"/>
              <a:gd name="T84" fmla="*/ 5 w 141"/>
              <a:gd name="T85" fmla="*/ 33 h 43"/>
              <a:gd name="T86" fmla="*/ 0 w 141"/>
              <a:gd name="T87" fmla="*/ 27 h 43"/>
              <a:gd name="T88" fmla="*/ 0 w 141"/>
              <a:gd name="T89" fmla="*/ 27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1" h="43">
                <a:moveTo>
                  <a:pt x="0" y="27"/>
                </a:moveTo>
                <a:lnTo>
                  <a:pt x="11" y="23"/>
                </a:lnTo>
                <a:lnTo>
                  <a:pt x="23" y="21"/>
                </a:lnTo>
                <a:lnTo>
                  <a:pt x="35" y="17"/>
                </a:lnTo>
                <a:lnTo>
                  <a:pt x="45" y="15"/>
                </a:lnTo>
                <a:lnTo>
                  <a:pt x="54" y="13"/>
                </a:lnTo>
                <a:lnTo>
                  <a:pt x="64" y="10"/>
                </a:lnTo>
                <a:lnTo>
                  <a:pt x="72" y="8"/>
                </a:lnTo>
                <a:lnTo>
                  <a:pt x="80" y="6"/>
                </a:lnTo>
                <a:lnTo>
                  <a:pt x="86" y="6"/>
                </a:lnTo>
                <a:lnTo>
                  <a:pt x="92" y="4"/>
                </a:lnTo>
                <a:lnTo>
                  <a:pt x="98" y="2"/>
                </a:lnTo>
                <a:lnTo>
                  <a:pt x="101" y="2"/>
                </a:lnTo>
                <a:lnTo>
                  <a:pt x="105" y="0"/>
                </a:lnTo>
                <a:lnTo>
                  <a:pt x="107" y="0"/>
                </a:lnTo>
                <a:lnTo>
                  <a:pt x="109" y="0"/>
                </a:lnTo>
                <a:lnTo>
                  <a:pt x="111" y="0"/>
                </a:lnTo>
                <a:lnTo>
                  <a:pt x="115" y="0"/>
                </a:lnTo>
                <a:lnTo>
                  <a:pt x="119" y="0"/>
                </a:lnTo>
                <a:lnTo>
                  <a:pt x="129" y="4"/>
                </a:lnTo>
                <a:lnTo>
                  <a:pt x="135" y="4"/>
                </a:lnTo>
                <a:lnTo>
                  <a:pt x="137" y="6"/>
                </a:lnTo>
                <a:lnTo>
                  <a:pt x="141" y="10"/>
                </a:lnTo>
                <a:lnTo>
                  <a:pt x="141" y="13"/>
                </a:lnTo>
                <a:lnTo>
                  <a:pt x="141" y="15"/>
                </a:lnTo>
                <a:lnTo>
                  <a:pt x="137" y="15"/>
                </a:lnTo>
                <a:lnTo>
                  <a:pt x="133" y="17"/>
                </a:lnTo>
                <a:lnTo>
                  <a:pt x="127" y="21"/>
                </a:lnTo>
                <a:lnTo>
                  <a:pt x="121" y="23"/>
                </a:lnTo>
                <a:lnTo>
                  <a:pt x="111" y="25"/>
                </a:lnTo>
                <a:lnTo>
                  <a:pt x="101" y="27"/>
                </a:lnTo>
                <a:lnTo>
                  <a:pt x="90" y="31"/>
                </a:lnTo>
                <a:lnTo>
                  <a:pt x="76" y="33"/>
                </a:lnTo>
                <a:lnTo>
                  <a:pt x="64" y="37"/>
                </a:lnTo>
                <a:lnTo>
                  <a:pt x="54" y="39"/>
                </a:lnTo>
                <a:lnTo>
                  <a:pt x="47" y="41"/>
                </a:lnTo>
                <a:lnTo>
                  <a:pt x="39" y="41"/>
                </a:lnTo>
                <a:lnTo>
                  <a:pt x="33" y="43"/>
                </a:lnTo>
                <a:lnTo>
                  <a:pt x="27" y="43"/>
                </a:lnTo>
                <a:lnTo>
                  <a:pt x="25" y="43"/>
                </a:lnTo>
                <a:lnTo>
                  <a:pt x="19" y="41"/>
                </a:lnTo>
                <a:lnTo>
                  <a:pt x="13" y="39"/>
                </a:lnTo>
                <a:lnTo>
                  <a:pt x="5" y="33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231">
            <a:extLst>
              <a:ext uri="{FF2B5EF4-FFF2-40B4-BE49-F238E27FC236}">
                <a16:creationId xmlns:a16="http://schemas.microsoft.com/office/drawing/2014/main" xmlns="" id="{33DEC2B3-81CB-427F-B946-6063E33804C1}"/>
              </a:ext>
            </a:extLst>
          </p:cNvPr>
          <p:cNvSpPr>
            <a:spLocks/>
          </p:cNvSpPr>
          <p:nvPr/>
        </p:nvSpPr>
        <p:spPr bwMode="auto">
          <a:xfrm>
            <a:off x="2472624" y="2036600"/>
            <a:ext cx="80745" cy="443295"/>
          </a:xfrm>
          <a:custGeom>
            <a:avLst/>
            <a:gdLst>
              <a:gd name="T0" fmla="*/ 16 w 16"/>
              <a:gd name="T1" fmla="*/ 0 h 65"/>
              <a:gd name="T2" fmla="*/ 14 w 16"/>
              <a:gd name="T3" fmla="*/ 10 h 65"/>
              <a:gd name="T4" fmla="*/ 14 w 16"/>
              <a:gd name="T5" fmla="*/ 20 h 65"/>
              <a:gd name="T6" fmla="*/ 12 w 16"/>
              <a:gd name="T7" fmla="*/ 30 h 65"/>
              <a:gd name="T8" fmla="*/ 12 w 16"/>
              <a:gd name="T9" fmla="*/ 38 h 65"/>
              <a:gd name="T10" fmla="*/ 12 w 16"/>
              <a:gd name="T11" fmla="*/ 45 h 65"/>
              <a:gd name="T12" fmla="*/ 10 w 16"/>
              <a:gd name="T13" fmla="*/ 53 h 65"/>
              <a:gd name="T14" fmla="*/ 10 w 16"/>
              <a:gd name="T15" fmla="*/ 59 h 65"/>
              <a:gd name="T16" fmla="*/ 10 w 16"/>
              <a:gd name="T17" fmla="*/ 65 h 65"/>
              <a:gd name="T18" fmla="*/ 0 w 16"/>
              <a:gd name="T19" fmla="*/ 65 h 65"/>
              <a:gd name="T20" fmla="*/ 0 w 16"/>
              <a:gd name="T21" fmla="*/ 0 h 65"/>
              <a:gd name="T22" fmla="*/ 16 w 16"/>
              <a:gd name="T23" fmla="*/ 0 h 65"/>
              <a:gd name="T24" fmla="*/ 16 w 16"/>
              <a:gd name="T25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" h="65">
                <a:moveTo>
                  <a:pt x="16" y="0"/>
                </a:moveTo>
                <a:lnTo>
                  <a:pt x="14" y="10"/>
                </a:lnTo>
                <a:lnTo>
                  <a:pt x="14" y="20"/>
                </a:lnTo>
                <a:lnTo>
                  <a:pt x="12" y="30"/>
                </a:lnTo>
                <a:lnTo>
                  <a:pt x="12" y="38"/>
                </a:lnTo>
                <a:lnTo>
                  <a:pt x="12" y="45"/>
                </a:lnTo>
                <a:lnTo>
                  <a:pt x="10" y="53"/>
                </a:lnTo>
                <a:lnTo>
                  <a:pt x="10" y="59"/>
                </a:lnTo>
                <a:lnTo>
                  <a:pt x="10" y="65"/>
                </a:lnTo>
                <a:lnTo>
                  <a:pt x="0" y="65"/>
                </a:lnTo>
                <a:lnTo>
                  <a:pt x="0" y="0"/>
                </a:lnTo>
                <a:lnTo>
                  <a:pt x="16" y="0"/>
                </a:lnTo>
                <a:lnTo>
                  <a:pt x="16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232">
            <a:extLst>
              <a:ext uri="{FF2B5EF4-FFF2-40B4-BE49-F238E27FC236}">
                <a16:creationId xmlns:a16="http://schemas.microsoft.com/office/drawing/2014/main" xmlns="" id="{99B92940-670F-4A09-BEBD-786362450A09}"/>
              </a:ext>
            </a:extLst>
          </p:cNvPr>
          <p:cNvSpPr>
            <a:spLocks/>
          </p:cNvSpPr>
          <p:nvPr/>
        </p:nvSpPr>
        <p:spPr bwMode="auto">
          <a:xfrm>
            <a:off x="2038621" y="2285953"/>
            <a:ext cx="958839" cy="498706"/>
          </a:xfrm>
          <a:custGeom>
            <a:avLst/>
            <a:gdLst>
              <a:gd name="T0" fmla="*/ 21 w 190"/>
              <a:gd name="T1" fmla="*/ 37 h 72"/>
              <a:gd name="T2" fmla="*/ 27 w 190"/>
              <a:gd name="T3" fmla="*/ 39 h 72"/>
              <a:gd name="T4" fmla="*/ 31 w 190"/>
              <a:gd name="T5" fmla="*/ 39 h 72"/>
              <a:gd name="T6" fmla="*/ 35 w 190"/>
              <a:gd name="T7" fmla="*/ 37 h 72"/>
              <a:gd name="T8" fmla="*/ 45 w 190"/>
              <a:gd name="T9" fmla="*/ 35 h 72"/>
              <a:gd name="T10" fmla="*/ 57 w 190"/>
              <a:gd name="T11" fmla="*/ 31 h 72"/>
              <a:gd name="T12" fmla="*/ 78 w 190"/>
              <a:gd name="T13" fmla="*/ 23 h 72"/>
              <a:gd name="T14" fmla="*/ 115 w 190"/>
              <a:gd name="T15" fmla="*/ 13 h 72"/>
              <a:gd name="T16" fmla="*/ 147 w 190"/>
              <a:gd name="T17" fmla="*/ 7 h 72"/>
              <a:gd name="T18" fmla="*/ 162 w 190"/>
              <a:gd name="T19" fmla="*/ 3 h 72"/>
              <a:gd name="T20" fmla="*/ 174 w 190"/>
              <a:gd name="T21" fmla="*/ 2 h 72"/>
              <a:gd name="T22" fmla="*/ 182 w 190"/>
              <a:gd name="T23" fmla="*/ 0 h 72"/>
              <a:gd name="T24" fmla="*/ 186 w 190"/>
              <a:gd name="T25" fmla="*/ 0 h 72"/>
              <a:gd name="T26" fmla="*/ 190 w 190"/>
              <a:gd name="T27" fmla="*/ 3 h 72"/>
              <a:gd name="T28" fmla="*/ 190 w 190"/>
              <a:gd name="T29" fmla="*/ 7 h 72"/>
              <a:gd name="T30" fmla="*/ 188 w 190"/>
              <a:gd name="T31" fmla="*/ 9 h 72"/>
              <a:gd name="T32" fmla="*/ 184 w 190"/>
              <a:gd name="T33" fmla="*/ 13 h 72"/>
              <a:gd name="T34" fmla="*/ 176 w 190"/>
              <a:gd name="T35" fmla="*/ 17 h 72"/>
              <a:gd name="T36" fmla="*/ 166 w 190"/>
              <a:gd name="T37" fmla="*/ 21 h 72"/>
              <a:gd name="T38" fmla="*/ 155 w 190"/>
              <a:gd name="T39" fmla="*/ 27 h 72"/>
              <a:gd name="T40" fmla="*/ 141 w 190"/>
              <a:gd name="T41" fmla="*/ 33 h 72"/>
              <a:gd name="T42" fmla="*/ 125 w 190"/>
              <a:gd name="T43" fmla="*/ 39 h 72"/>
              <a:gd name="T44" fmla="*/ 108 w 190"/>
              <a:gd name="T45" fmla="*/ 47 h 72"/>
              <a:gd name="T46" fmla="*/ 92 w 190"/>
              <a:gd name="T47" fmla="*/ 52 h 72"/>
              <a:gd name="T48" fmla="*/ 76 w 190"/>
              <a:gd name="T49" fmla="*/ 58 h 72"/>
              <a:gd name="T50" fmla="*/ 65 w 190"/>
              <a:gd name="T51" fmla="*/ 62 h 72"/>
              <a:gd name="T52" fmla="*/ 55 w 190"/>
              <a:gd name="T53" fmla="*/ 66 h 72"/>
              <a:gd name="T54" fmla="*/ 47 w 190"/>
              <a:gd name="T55" fmla="*/ 68 h 72"/>
              <a:gd name="T56" fmla="*/ 37 w 190"/>
              <a:gd name="T57" fmla="*/ 72 h 72"/>
              <a:gd name="T58" fmla="*/ 29 w 190"/>
              <a:gd name="T59" fmla="*/ 70 h 72"/>
              <a:gd name="T60" fmla="*/ 16 w 190"/>
              <a:gd name="T61" fmla="*/ 64 h 72"/>
              <a:gd name="T62" fmla="*/ 6 w 190"/>
              <a:gd name="T63" fmla="*/ 56 h 72"/>
              <a:gd name="T64" fmla="*/ 2 w 190"/>
              <a:gd name="T65" fmla="*/ 51 h 72"/>
              <a:gd name="T66" fmla="*/ 0 w 190"/>
              <a:gd name="T67" fmla="*/ 47 h 72"/>
              <a:gd name="T68" fmla="*/ 2 w 190"/>
              <a:gd name="T69" fmla="*/ 43 h 72"/>
              <a:gd name="T70" fmla="*/ 6 w 190"/>
              <a:gd name="T71" fmla="*/ 37 h 72"/>
              <a:gd name="T72" fmla="*/ 12 w 190"/>
              <a:gd name="T73" fmla="*/ 35 h 72"/>
              <a:gd name="T74" fmla="*/ 16 w 190"/>
              <a:gd name="T75" fmla="*/ 35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90" h="72">
                <a:moveTo>
                  <a:pt x="16" y="35"/>
                </a:moveTo>
                <a:lnTo>
                  <a:pt x="21" y="37"/>
                </a:lnTo>
                <a:lnTo>
                  <a:pt x="23" y="37"/>
                </a:lnTo>
                <a:lnTo>
                  <a:pt x="27" y="39"/>
                </a:lnTo>
                <a:lnTo>
                  <a:pt x="29" y="39"/>
                </a:lnTo>
                <a:lnTo>
                  <a:pt x="31" y="39"/>
                </a:lnTo>
                <a:lnTo>
                  <a:pt x="33" y="39"/>
                </a:lnTo>
                <a:lnTo>
                  <a:pt x="35" y="37"/>
                </a:lnTo>
                <a:lnTo>
                  <a:pt x="39" y="37"/>
                </a:lnTo>
                <a:lnTo>
                  <a:pt x="45" y="35"/>
                </a:lnTo>
                <a:lnTo>
                  <a:pt x="49" y="33"/>
                </a:lnTo>
                <a:lnTo>
                  <a:pt x="57" y="31"/>
                </a:lnTo>
                <a:lnTo>
                  <a:pt x="63" y="29"/>
                </a:lnTo>
                <a:lnTo>
                  <a:pt x="78" y="23"/>
                </a:lnTo>
                <a:lnTo>
                  <a:pt x="96" y="19"/>
                </a:lnTo>
                <a:lnTo>
                  <a:pt x="115" y="13"/>
                </a:lnTo>
                <a:lnTo>
                  <a:pt x="137" y="9"/>
                </a:lnTo>
                <a:lnTo>
                  <a:pt x="147" y="7"/>
                </a:lnTo>
                <a:lnTo>
                  <a:pt x="155" y="5"/>
                </a:lnTo>
                <a:lnTo>
                  <a:pt x="162" y="3"/>
                </a:lnTo>
                <a:lnTo>
                  <a:pt x="168" y="2"/>
                </a:lnTo>
                <a:lnTo>
                  <a:pt x="174" y="2"/>
                </a:lnTo>
                <a:lnTo>
                  <a:pt x="178" y="0"/>
                </a:lnTo>
                <a:lnTo>
                  <a:pt x="182" y="0"/>
                </a:lnTo>
                <a:lnTo>
                  <a:pt x="184" y="0"/>
                </a:lnTo>
                <a:lnTo>
                  <a:pt x="186" y="0"/>
                </a:lnTo>
                <a:lnTo>
                  <a:pt x="188" y="2"/>
                </a:lnTo>
                <a:lnTo>
                  <a:pt x="190" y="3"/>
                </a:lnTo>
                <a:lnTo>
                  <a:pt x="190" y="5"/>
                </a:lnTo>
                <a:lnTo>
                  <a:pt x="190" y="7"/>
                </a:lnTo>
                <a:lnTo>
                  <a:pt x="190" y="7"/>
                </a:lnTo>
                <a:lnTo>
                  <a:pt x="188" y="9"/>
                </a:lnTo>
                <a:lnTo>
                  <a:pt x="186" y="11"/>
                </a:lnTo>
                <a:lnTo>
                  <a:pt x="184" y="13"/>
                </a:lnTo>
                <a:lnTo>
                  <a:pt x="180" y="15"/>
                </a:lnTo>
                <a:lnTo>
                  <a:pt x="176" y="17"/>
                </a:lnTo>
                <a:lnTo>
                  <a:pt x="172" y="19"/>
                </a:lnTo>
                <a:lnTo>
                  <a:pt x="166" y="21"/>
                </a:lnTo>
                <a:lnTo>
                  <a:pt x="162" y="23"/>
                </a:lnTo>
                <a:lnTo>
                  <a:pt x="155" y="27"/>
                </a:lnTo>
                <a:lnTo>
                  <a:pt x="149" y="29"/>
                </a:lnTo>
                <a:lnTo>
                  <a:pt x="141" y="33"/>
                </a:lnTo>
                <a:lnTo>
                  <a:pt x="133" y="35"/>
                </a:lnTo>
                <a:lnTo>
                  <a:pt x="125" y="39"/>
                </a:lnTo>
                <a:lnTo>
                  <a:pt x="117" y="43"/>
                </a:lnTo>
                <a:lnTo>
                  <a:pt x="108" y="47"/>
                </a:lnTo>
                <a:lnTo>
                  <a:pt x="100" y="49"/>
                </a:lnTo>
                <a:lnTo>
                  <a:pt x="92" y="52"/>
                </a:lnTo>
                <a:lnTo>
                  <a:pt x="84" y="54"/>
                </a:lnTo>
                <a:lnTo>
                  <a:pt x="76" y="58"/>
                </a:lnTo>
                <a:lnTo>
                  <a:pt x="70" y="60"/>
                </a:lnTo>
                <a:lnTo>
                  <a:pt x="65" y="62"/>
                </a:lnTo>
                <a:lnTo>
                  <a:pt x="59" y="64"/>
                </a:lnTo>
                <a:lnTo>
                  <a:pt x="55" y="66"/>
                </a:lnTo>
                <a:lnTo>
                  <a:pt x="51" y="68"/>
                </a:lnTo>
                <a:lnTo>
                  <a:pt x="47" y="68"/>
                </a:lnTo>
                <a:lnTo>
                  <a:pt x="43" y="70"/>
                </a:lnTo>
                <a:lnTo>
                  <a:pt x="37" y="72"/>
                </a:lnTo>
                <a:lnTo>
                  <a:pt x="33" y="72"/>
                </a:lnTo>
                <a:lnTo>
                  <a:pt x="29" y="70"/>
                </a:lnTo>
                <a:lnTo>
                  <a:pt x="21" y="68"/>
                </a:lnTo>
                <a:lnTo>
                  <a:pt x="16" y="64"/>
                </a:lnTo>
                <a:lnTo>
                  <a:pt x="10" y="58"/>
                </a:lnTo>
                <a:lnTo>
                  <a:pt x="6" y="56"/>
                </a:lnTo>
                <a:lnTo>
                  <a:pt x="4" y="52"/>
                </a:lnTo>
                <a:lnTo>
                  <a:pt x="2" y="51"/>
                </a:lnTo>
                <a:lnTo>
                  <a:pt x="0" y="49"/>
                </a:lnTo>
                <a:lnTo>
                  <a:pt x="0" y="47"/>
                </a:lnTo>
                <a:lnTo>
                  <a:pt x="0" y="45"/>
                </a:lnTo>
                <a:lnTo>
                  <a:pt x="2" y="43"/>
                </a:lnTo>
                <a:lnTo>
                  <a:pt x="2" y="41"/>
                </a:lnTo>
                <a:lnTo>
                  <a:pt x="6" y="37"/>
                </a:lnTo>
                <a:lnTo>
                  <a:pt x="10" y="35"/>
                </a:lnTo>
                <a:lnTo>
                  <a:pt x="12" y="35"/>
                </a:lnTo>
                <a:lnTo>
                  <a:pt x="16" y="35"/>
                </a:lnTo>
                <a:lnTo>
                  <a:pt x="16" y="3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233">
            <a:extLst>
              <a:ext uri="{FF2B5EF4-FFF2-40B4-BE49-F238E27FC236}">
                <a16:creationId xmlns:a16="http://schemas.microsoft.com/office/drawing/2014/main" xmlns="" id="{AA924368-F4C7-4C75-9A3D-E3D4053CBD54}"/>
              </a:ext>
            </a:extLst>
          </p:cNvPr>
          <p:cNvSpPr>
            <a:spLocks/>
          </p:cNvSpPr>
          <p:nvPr/>
        </p:nvSpPr>
        <p:spPr bwMode="auto">
          <a:xfrm>
            <a:off x="1655087" y="831397"/>
            <a:ext cx="484465" cy="360177"/>
          </a:xfrm>
          <a:custGeom>
            <a:avLst/>
            <a:gdLst>
              <a:gd name="T0" fmla="*/ 0 w 96"/>
              <a:gd name="T1" fmla="*/ 4 h 53"/>
              <a:gd name="T2" fmla="*/ 0 w 96"/>
              <a:gd name="T3" fmla="*/ 2 h 53"/>
              <a:gd name="T4" fmla="*/ 2 w 96"/>
              <a:gd name="T5" fmla="*/ 2 h 53"/>
              <a:gd name="T6" fmla="*/ 4 w 96"/>
              <a:gd name="T7" fmla="*/ 2 h 53"/>
              <a:gd name="T8" fmla="*/ 6 w 96"/>
              <a:gd name="T9" fmla="*/ 0 h 53"/>
              <a:gd name="T10" fmla="*/ 8 w 96"/>
              <a:gd name="T11" fmla="*/ 0 h 53"/>
              <a:gd name="T12" fmla="*/ 12 w 96"/>
              <a:gd name="T13" fmla="*/ 0 h 53"/>
              <a:gd name="T14" fmla="*/ 18 w 96"/>
              <a:gd name="T15" fmla="*/ 0 h 53"/>
              <a:gd name="T16" fmla="*/ 28 w 96"/>
              <a:gd name="T17" fmla="*/ 0 h 53"/>
              <a:gd name="T18" fmla="*/ 40 w 96"/>
              <a:gd name="T19" fmla="*/ 2 h 53"/>
              <a:gd name="T20" fmla="*/ 51 w 96"/>
              <a:gd name="T21" fmla="*/ 4 h 53"/>
              <a:gd name="T22" fmla="*/ 65 w 96"/>
              <a:gd name="T23" fmla="*/ 8 h 53"/>
              <a:gd name="T24" fmla="*/ 73 w 96"/>
              <a:gd name="T25" fmla="*/ 10 h 53"/>
              <a:gd name="T26" fmla="*/ 79 w 96"/>
              <a:gd name="T27" fmla="*/ 11 h 53"/>
              <a:gd name="T28" fmla="*/ 85 w 96"/>
              <a:gd name="T29" fmla="*/ 15 h 53"/>
              <a:gd name="T30" fmla="*/ 89 w 96"/>
              <a:gd name="T31" fmla="*/ 17 h 53"/>
              <a:gd name="T32" fmla="*/ 93 w 96"/>
              <a:gd name="T33" fmla="*/ 21 h 53"/>
              <a:gd name="T34" fmla="*/ 94 w 96"/>
              <a:gd name="T35" fmla="*/ 23 h 53"/>
              <a:gd name="T36" fmla="*/ 96 w 96"/>
              <a:gd name="T37" fmla="*/ 27 h 53"/>
              <a:gd name="T38" fmla="*/ 96 w 96"/>
              <a:gd name="T39" fmla="*/ 29 h 53"/>
              <a:gd name="T40" fmla="*/ 96 w 96"/>
              <a:gd name="T41" fmla="*/ 37 h 53"/>
              <a:gd name="T42" fmla="*/ 96 w 96"/>
              <a:gd name="T43" fmla="*/ 43 h 53"/>
              <a:gd name="T44" fmla="*/ 94 w 96"/>
              <a:gd name="T45" fmla="*/ 47 h 53"/>
              <a:gd name="T46" fmla="*/ 93 w 96"/>
              <a:gd name="T47" fmla="*/ 49 h 53"/>
              <a:gd name="T48" fmla="*/ 91 w 96"/>
              <a:gd name="T49" fmla="*/ 51 h 53"/>
              <a:gd name="T50" fmla="*/ 87 w 96"/>
              <a:gd name="T51" fmla="*/ 53 h 53"/>
              <a:gd name="T52" fmla="*/ 83 w 96"/>
              <a:gd name="T53" fmla="*/ 53 h 53"/>
              <a:gd name="T54" fmla="*/ 77 w 96"/>
              <a:gd name="T55" fmla="*/ 53 h 53"/>
              <a:gd name="T56" fmla="*/ 71 w 96"/>
              <a:gd name="T57" fmla="*/ 53 h 53"/>
              <a:gd name="T58" fmla="*/ 65 w 96"/>
              <a:gd name="T59" fmla="*/ 51 h 53"/>
              <a:gd name="T60" fmla="*/ 57 w 96"/>
              <a:gd name="T61" fmla="*/ 49 h 53"/>
              <a:gd name="T62" fmla="*/ 47 w 96"/>
              <a:gd name="T63" fmla="*/ 45 h 53"/>
              <a:gd name="T64" fmla="*/ 40 w 96"/>
              <a:gd name="T65" fmla="*/ 41 h 53"/>
              <a:gd name="T66" fmla="*/ 32 w 96"/>
              <a:gd name="T67" fmla="*/ 35 h 53"/>
              <a:gd name="T68" fmla="*/ 24 w 96"/>
              <a:gd name="T69" fmla="*/ 29 h 53"/>
              <a:gd name="T70" fmla="*/ 16 w 96"/>
              <a:gd name="T71" fmla="*/ 21 h 53"/>
              <a:gd name="T72" fmla="*/ 12 w 96"/>
              <a:gd name="T73" fmla="*/ 19 h 53"/>
              <a:gd name="T74" fmla="*/ 10 w 96"/>
              <a:gd name="T75" fmla="*/ 15 h 53"/>
              <a:gd name="T76" fmla="*/ 6 w 96"/>
              <a:gd name="T77" fmla="*/ 13 h 53"/>
              <a:gd name="T78" fmla="*/ 4 w 96"/>
              <a:gd name="T79" fmla="*/ 11 h 53"/>
              <a:gd name="T80" fmla="*/ 2 w 96"/>
              <a:gd name="T81" fmla="*/ 10 h 53"/>
              <a:gd name="T82" fmla="*/ 2 w 96"/>
              <a:gd name="T83" fmla="*/ 8 h 53"/>
              <a:gd name="T84" fmla="*/ 0 w 96"/>
              <a:gd name="T85" fmla="*/ 4 h 53"/>
              <a:gd name="T86" fmla="*/ 0 w 96"/>
              <a:gd name="T87" fmla="*/ 4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6" h="53">
                <a:moveTo>
                  <a:pt x="0" y="4"/>
                </a:moveTo>
                <a:lnTo>
                  <a:pt x="0" y="2"/>
                </a:lnTo>
                <a:lnTo>
                  <a:pt x="2" y="2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8" y="0"/>
                </a:lnTo>
                <a:lnTo>
                  <a:pt x="28" y="0"/>
                </a:lnTo>
                <a:lnTo>
                  <a:pt x="40" y="2"/>
                </a:lnTo>
                <a:lnTo>
                  <a:pt x="51" y="4"/>
                </a:lnTo>
                <a:lnTo>
                  <a:pt x="65" y="8"/>
                </a:lnTo>
                <a:lnTo>
                  <a:pt x="73" y="10"/>
                </a:lnTo>
                <a:lnTo>
                  <a:pt x="79" y="11"/>
                </a:lnTo>
                <a:lnTo>
                  <a:pt x="85" y="15"/>
                </a:lnTo>
                <a:lnTo>
                  <a:pt x="89" y="17"/>
                </a:lnTo>
                <a:lnTo>
                  <a:pt x="93" y="21"/>
                </a:lnTo>
                <a:lnTo>
                  <a:pt x="94" y="23"/>
                </a:lnTo>
                <a:lnTo>
                  <a:pt x="96" y="27"/>
                </a:lnTo>
                <a:lnTo>
                  <a:pt x="96" y="29"/>
                </a:lnTo>
                <a:lnTo>
                  <a:pt x="96" y="37"/>
                </a:lnTo>
                <a:lnTo>
                  <a:pt x="96" y="43"/>
                </a:lnTo>
                <a:lnTo>
                  <a:pt x="94" y="47"/>
                </a:lnTo>
                <a:lnTo>
                  <a:pt x="93" y="49"/>
                </a:lnTo>
                <a:lnTo>
                  <a:pt x="91" y="51"/>
                </a:lnTo>
                <a:lnTo>
                  <a:pt x="87" y="53"/>
                </a:lnTo>
                <a:lnTo>
                  <a:pt x="83" y="53"/>
                </a:lnTo>
                <a:lnTo>
                  <a:pt x="77" y="53"/>
                </a:lnTo>
                <a:lnTo>
                  <a:pt x="71" y="53"/>
                </a:lnTo>
                <a:lnTo>
                  <a:pt x="65" y="51"/>
                </a:lnTo>
                <a:lnTo>
                  <a:pt x="57" y="49"/>
                </a:lnTo>
                <a:lnTo>
                  <a:pt x="47" y="45"/>
                </a:lnTo>
                <a:lnTo>
                  <a:pt x="40" y="41"/>
                </a:lnTo>
                <a:lnTo>
                  <a:pt x="32" y="35"/>
                </a:lnTo>
                <a:lnTo>
                  <a:pt x="24" y="29"/>
                </a:lnTo>
                <a:lnTo>
                  <a:pt x="16" y="21"/>
                </a:lnTo>
                <a:lnTo>
                  <a:pt x="12" y="19"/>
                </a:lnTo>
                <a:lnTo>
                  <a:pt x="10" y="15"/>
                </a:lnTo>
                <a:lnTo>
                  <a:pt x="6" y="13"/>
                </a:lnTo>
                <a:lnTo>
                  <a:pt x="4" y="11"/>
                </a:lnTo>
                <a:lnTo>
                  <a:pt x="2" y="10"/>
                </a:lnTo>
                <a:lnTo>
                  <a:pt x="2" y="8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7" name="Freeform 237">
            <a:extLst>
              <a:ext uri="{FF2B5EF4-FFF2-40B4-BE49-F238E27FC236}">
                <a16:creationId xmlns:a16="http://schemas.microsoft.com/office/drawing/2014/main" xmlns="" id="{4BC570E7-932E-45CB-8313-F9C04B11C013}"/>
              </a:ext>
            </a:extLst>
          </p:cNvPr>
          <p:cNvSpPr>
            <a:spLocks/>
          </p:cNvSpPr>
          <p:nvPr/>
        </p:nvSpPr>
        <p:spPr bwMode="auto">
          <a:xfrm>
            <a:off x="5244202" y="1350004"/>
            <a:ext cx="282605" cy="789623"/>
          </a:xfrm>
          <a:custGeom>
            <a:avLst/>
            <a:gdLst>
              <a:gd name="T0" fmla="*/ 6 w 56"/>
              <a:gd name="T1" fmla="*/ 23 h 114"/>
              <a:gd name="T2" fmla="*/ 4 w 56"/>
              <a:gd name="T3" fmla="*/ 21 h 114"/>
              <a:gd name="T4" fmla="*/ 2 w 56"/>
              <a:gd name="T5" fmla="*/ 17 h 114"/>
              <a:gd name="T6" fmla="*/ 0 w 56"/>
              <a:gd name="T7" fmla="*/ 15 h 114"/>
              <a:gd name="T8" fmla="*/ 0 w 56"/>
              <a:gd name="T9" fmla="*/ 14 h 114"/>
              <a:gd name="T10" fmla="*/ 0 w 56"/>
              <a:gd name="T11" fmla="*/ 8 h 114"/>
              <a:gd name="T12" fmla="*/ 2 w 56"/>
              <a:gd name="T13" fmla="*/ 4 h 114"/>
              <a:gd name="T14" fmla="*/ 2 w 56"/>
              <a:gd name="T15" fmla="*/ 2 h 114"/>
              <a:gd name="T16" fmla="*/ 6 w 56"/>
              <a:gd name="T17" fmla="*/ 0 h 114"/>
              <a:gd name="T18" fmla="*/ 9 w 56"/>
              <a:gd name="T19" fmla="*/ 0 h 114"/>
              <a:gd name="T20" fmla="*/ 15 w 56"/>
              <a:gd name="T21" fmla="*/ 0 h 114"/>
              <a:gd name="T22" fmla="*/ 23 w 56"/>
              <a:gd name="T23" fmla="*/ 0 h 114"/>
              <a:gd name="T24" fmla="*/ 33 w 56"/>
              <a:gd name="T25" fmla="*/ 0 h 114"/>
              <a:gd name="T26" fmla="*/ 45 w 56"/>
              <a:gd name="T27" fmla="*/ 2 h 114"/>
              <a:gd name="T28" fmla="*/ 56 w 56"/>
              <a:gd name="T29" fmla="*/ 4 h 114"/>
              <a:gd name="T30" fmla="*/ 56 w 56"/>
              <a:gd name="T31" fmla="*/ 14 h 114"/>
              <a:gd name="T32" fmla="*/ 56 w 56"/>
              <a:gd name="T33" fmla="*/ 25 h 114"/>
              <a:gd name="T34" fmla="*/ 56 w 56"/>
              <a:gd name="T35" fmla="*/ 35 h 114"/>
              <a:gd name="T36" fmla="*/ 56 w 56"/>
              <a:gd name="T37" fmla="*/ 43 h 114"/>
              <a:gd name="T38" fmla="*/ 56 w 56"/>
              <a:gd name="T39" fmla="*/ 53 h 114"/>
              <a:gd name="T40" fmla="*/ 56 w 56"/>
              <a:gd name="T41" fmla="*/ 61 h 114"/>
              <a:gd name="T42" fmla="*/ 56 w 56"/>
              <a:gd name="T43" fmla="*/ 68 h 114"/>
              <a:gd name="T44" fmla="*/ 56 w 56"/>
              <a:gd name="T45" fmla="*/ 74 h 114"/>
              <a:gd name="T46" fmla="*/ 56 w 56"/>
              <a:gd name="T47" fmla="*/ 80 h 114"/>
              <a:gd name="T48" fmla="*/ 56 w 56"/>
              <a:gd name="T49" fmla="*/ 86 h 114"/>
              <a:gd name="T50" fmla="*/ 56 w 56"/>
              <a:gd name="T51" fmla="*/ 90 h 114"/>
              <a:gd name="T52" fmla="*/ 56 w 56"/>
              <a:gd name="T53" fmla="*/ 94 h 114"/>
              <a:gd name="T54" fmla="*/ 56 w 56"/>
              <a:gd name="T55" fmla="*/ 98 h 114"/>
              <a:gd name="T56" fmla="*/ 55 w 56"/>
              <a:gd name="T57" fmla="*/ 100 h 114"/>
              <a:gd name="T58" fmla="*/ 55 w 56"/>
              <a:gd name="T59" fmla="*/ 102 h 114"/>
              <a:gd name="T60" fmla="*/ 55 w 56"/>
              <a:gd name="T61" fmla="*/ 104 h 114"/>
              <a:gd name="T62" fmla="*/ 53 w 56"/>
              <a:gd name="T63" fmla="*/ 108 h 114"/>
              <a:gd name="T64" fmla="*/ 49 w 56"/>
              <a:gd name="T65" fmla="*/ 112 h 114"/>
              <a:gd name="T66" fmla="*/ 47 w 56"/>
              <a:gd name="T67" fmla="*/ 114 h 114"/>
              <a:gd name="T68" fmla="*/ 41 w 56"/>
              <a:gd name="T69" fmla="*/ 114 h 114"/>
              <a:gd name="T70" fmla="*/ 39 w 56"/>
              <a:gd name="T71" fmla="*/ 114 h 114"/>
              <a:gd name="T72" fmla="*/ 37 w 56"/>
              <a:gd name="T73" fmla="*/ 112 h 114"/>
              <a:gd name="T74" fmla="*/ 33 w 56"/>
              <a:gd name="T75" fmla="*/ 108 h 114"/>
              <a:gd name="T76" fmla="*/ 31 w 56"/>
              <a:gd name="T77" fmla="*/ 104 h 114"/>
              <a:gd name="T78" fmla="*/ 29 w 56"/>
              <a:gd name="T79" fmla="*/ 98 h 114"/>
              <a:gd name="T80" fmla="*/ 27 w 56"/>
              <a:gd name="T81" fmla="*/ 90 h 114"/>
              <a:gd name="T82" fmla="*/ 25 w 56"/>
              <a:gd name="T83" fmla="*/ 82 h 114"/>
              <a:gd name="T84" fmla="*/ 23 w 56"/>
              <a:gd name="T85" fmla="*/ 72 h 114"/>
              <a:gd name="T86" fmla="*/ 21 w 56"/>
              <a:gd name="T87" fmla="*/ 63 h 114"/>
              <a:gd name="T88" fmla="*/ 19 w 56"/>
              <a:gd name="T89" fmla="*/ 53 h 114"/>
              <a:gd name="T90" fmla="*/ 17 w 56"/>
              <a:gd name="T91" fmla="*/ 45 h 114"/>
              <a:gd name="T92" fmla="*/ 13 w 56"/>
              <a:gd name="T93" fmla="*/ 39 h 114"/>
              <a:gd name="T94" fmla="*/ 11 w 56"/>
              <a:gd name="T95" fmla="*/ 33 h 114"/>
              <a:gd name="T96" fmla="*/ 9 w 56"/>
              <a:gd name="T97" fmla="*/ 29 h 114"/>
              <a:gd name="T98" fmla="*/ 7 w 56"/>
              <a:gd name="T99" fmla="*/ 25 h 114"/>
              <a:gd name="T100" fmla="*/ 6 w 56"/>
              <a:gd name="T101" fmla="*/ 23 h 114"/>
              <a:gd name="T102" fmla="*/ 6 w 56"/>
              <a:gd name="T103" fmla="*/ 2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6" h="114">
                <a:moveTo>
                  <a:pt x="6" y="23"/>
                </a:moveTo>
                <a:lnTo>
                  <a:pt x="4" y="21"/>
                </a:lnTo>
                <a:lnTo>
                  <a:pt x="2" y="17"/>
                </a:lnTo>
                <a:lnTo>
                  <a:pt x="0" y="15"/>
                </a:lnTo>
                <a:lnTo>
                  <a:pt x="0" y="14"/>
                </a:lnTo>
                <a:lnTo>
                  <a:pt x="0" y="8"/>
                </a:lnTo>
                <a:lnTo>
                  <a:pt x="2" y="4"/>
                </a:lnTo>
                <a:lnTo>
                  <a:pt x="2" y="2"/>
                </a:lnTo>
                <a:lnTo>
                  <a:pt x="6" y="0"/>
                </a:lnTo>
                <a:lnTo>
                  <a:pt x="9" y="0"/>
                </a:lnTo>
                <a:lnTo>
                  <a:pt x="15" y="0"/>
                </a:lnTo>
                <a:lnTo>
                  <a:pt x="23" y="0"/>
                </a:lnTo>
                <a:lnTo>
                  <a:pt x="33" y="0"/>
                </a:lnTo>
                <a:lnTo>
                  <a:pt x="45" y="2"/>
                </a:lnTo>
                <a:lnTo>
                  <a:pt x="56" y="4"/>
                </a:lnTo>
                <a:lnTo>
                  <a:pt x="56" y="14"/>
                </a:lnTo>
                <a:lnTo>
                  <a:pt x="56" y="25"/>
                </a:lnTo>
                <a:lnTo>
                  <a:pt x="56" y="35"/>
                </a:lnTo>
                <a:lnTo>
                  <a:pt x="56" y="43"/>
                </a:lnTo>
                <a:lnTo>
                  <a:pt x="56" y="53"/>
                </a:lnTo>
                <a:lnTo>
                  <a:pt x="56" y="61"/>
                </a:lnTo>
                <a:lnTo>
                  <a:pt x="56" y="68"/>
                </a:lnTo>
                <a:lnTo>
                  <a:pt x="56" y="74"/>
                </a:lnTo>
                <a:lnTo>
                  <a:pt x="56" y="80"/>
                </a:lnTo>
                <a:lnTo>
                  <a:pt x="56" y="86"/>
                </a:lnTo>
                <a:lnTo>
                  <a:pt x="56" y="90"/>
                </a:lnTo>
                <a:lnTo>
                  <a:pt x="56" y="94"/>
                </a:lnTo>
                <a:lnTo>
                  <a:pt x="56" y="98"/>
                </a:lnTo>
                <a:lnTo>
                  <a:pt x="55" y="100"/>
                </a:lnTo>
                <a:lnTo>
                  <a:pt x="55" y="102"/>
                </a:lnTo>
                <a:lnTo>
                  <a:pt x="55" y="104"/>
                </a:lnTo>
                <a:lnTo>
                  <a:pt x="53" y="108"/>
                </a:lnTo>
                <a:lnTo>
                  <a:pt x="49" y="112"/>
                </a:lnTo>
                <a:lnTo>
                  <a:pt x="47" y="114"/>
                </a:lnTo>
                <a:lnTo>
                  <a:pt x="41" y="114"/>
                </a:lnTo>
                <a:lnTo>
                  <a:pt x="39" y="114"/>
                </a:lnTo>
                <a:lnTo>
                  <a:pt x="37" y="112"/>
                </a:lnTo>
                <a:lnTo>
                  <a:pt x="33" y="108"/>
                </a:lnTo>
                <a:lnTo>
                  <a:pt x="31" y="104"/>
                </a:lnTo>
                <a:lnTo>
                  <a:pt x="29" y="98"/>
                </a:lnTo>
                <a:lnTo>
                  <a:pt x="27" y="90"/>
                </a:lnTo>
                <a:lnTo>
                  <a:pt x="25" y="82"/>
                </a:lnTo>
                <a:lnTo>
                  <a:pt x="23" y="72"/>
                </a:lnTo>
                <a:lnTo>
                  <a:pt x="21" y="63"/>
                </a:lnTo>
                <a:lnTo>
                  <a:pt x="19" y="53"/>
                </a:lnTo>
                <a:lnTo>
                  <a:pt x="17" y="45"/>
                </a:lnTo>
                <a:lnTo>
                  <a:pt x="13" y="39"/>
                </a:lnTo>
                <a:lnTo>
                  <a:pt x="11" y="33"/>
                </a:lnTo>
                <a:lnTo>
                  <a:pt x="9" y="29"/>
                </a:lnTo>
                <a:lnTo>
                  <a:pt x="7" y="25"/>
                </a:lnTo>
                <a:lnTo>
                  <a:pt x="6" y="23"/>
                </a:lnTo>
                <a:lnTo>
                  <a:pt x="6" y="2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239">
            <a:extLst>
              <a:ext uri="{FF2B5EF4-FFF2-40B4-BE49-F238E27FC236}">
                <a16:creationId xmlns:a16="http://schemas.microsoft.com/office/drawing/2014/main" xmlns="" id="{EE28A49E-EE4A-4677-9EA8-2DCA26E13F19}"/>
              </a:ext>
            </a:extLst>
          </p:cNvPr>
          <p:cNvSpPr>
            <a:spLocks/>
          </p:cNvSpPr>
          <p:nvPr/>
        </p:nvSpPr>
        <p:spPr bwMode="auto">
          <a:xfrm>
            <a:off x="5466248" y="1821004"/>
            <a:ext cx="555119" cy="124681"/>
          </a:xfrm>
          <a:custGeom>
            <a:avLst/>
            <a:gdLst>
              <a:gd name="T0" fmla="*/ 102 w 109"/>
              <a:gd name="T1" fmla="*/ 2 h 18"/>
              <a:gd name="T2" fmla="*/ 106 w 109"/>
              <a:gd name="T3" fmla="*/ 4 h 18"/>
              <a:gd name="T4" fmla="*/ 107 w 109"/>
              <a:gd name="T5" fmla="*/ 6 h 18"/>
              <a:gd name="T6" fmla="*/ 109 w 109"/>
              <a:gd name="T7" fmla="*/ 6 h 18"/>
              <a:gd name="T8" fmla="*/ 109 w 109"/>
              <a:gd name="T9" fmla="*/ 8 h 18"/>
              <a:gd name="T10" fmla="*/ 109 w 109"/>
              <a:gd name="T11" fmla="*/ 8 h 18"/>
              <a:gd name="T12" fmla="*/ 107 w 109"/>
              <a:gd name="T13" fmla="*/ 8 h 18"/>
              <a:gd name="T14" fmla="*/ 106 w 109"/>
              <a:gd name="T15" fmla="*/ 8 h 18"/>
              <a:gd name="T16" fmla="*/ 102 w 109"/>
              <a:gd name="T17" fmla="*/ 8 h 18"/>
              <a:gd name="T18" fmla="*/ 98 w 109"/>
              <a:gd name="T19" fmla="*/ 10 h 18"/>
              <a:gd name="T20" fmla="*/ 94 w 109"/>
              <a:gd name="T21" fmla="*/ 10 h 18"/>
              <a:gd name="T22" fmla="*/ 88 w 109"/>
              <a:gd name="T23" fmla="*/ 10 h 18"/>
              <a:gd name="T24" fmla="*/ 82 w 109"/>
              <a:gd name="T25" fmla="*/ 10 h 18"/>
              <a:gd name="T26" fmla="*/ 74 w 109"/>
              <a:gd name="T27" fmla="*/ 12 h 18"/>
              <a:gd name="T28" fmla="*/ 66 w 109"/>
              <a:gd name="T29" fmla="*/ 12 h 18"/>
              <a:gd name="T30" fmla="*/ 57 w 109"/>
              <a:gd name="T31" fmla="*/ 12 h 18"/>
              <a:gd name="T32" fmla="*/ 47 w 109"/>
              <a:gd name="T33" fmla="*/ 14 h 18"/>
              <a:gd name="T34" fmla="*/ 37 w 109"/>
              <a:gd name="T35" fmla="*/ 14 h 18"/>
              <a:gd name="T36" fmla="*/ 25 w 109"/>
              <a:gd name="T37" fmla="*/ 16 h 18"/>
              <a:gd name="T38" fmla="*/ 13 w 109"/>
              <a:gd name="T39" fmla="*/ 16 h 18"/>
              <a:gd name="T40" fmla="*/ 0 w 109"/>
              <a:gd name="T41" fmla="*/ 18 h 18"/>
              <a:gd name="T42" fmla="*/ 0 w 109"/>
              <a:gd name="T43" fmla="*/ 10 h 18"/>
              <a:gd name="T44" fmla="*/ 2 w 109"/>
              <a:gd name="T45" fmla="*/ 10 h 18"/>
              <a:gd name="T46" fmla="*/ 6 w 109"/>
              <a:gd name="T47" fmla="*/ 10 h 18"/>
              <a:gd name="T48" fmla="*/ 8 w 109"/>
              <a:gd name="T49" fmla="*/ 10 h 18"/>
              <a:gd name="T50" fmla="*/ 13 w 109"/>
              <a:gd name="T51" fmla="*/ 10 h 18"/>
              <a:gd name="T52" fmla="*/ 17 w 109"/>
              <a:gd name="T53" fmla="*/ 10 h 18"/>
              <a:gd name="T54" fmla="*/ 23 w 109"/>
              <a:gd name="T55" fmla="*/ 8 h 18"/>
              <a:gd name="T56" fmla="*/ 29 w 109"/>
              <a:gd name="T57" fmla="*/ 8 h 18"/>
              <a:gd name="T58" fmla="*/ 37 w 109"/>
              <a:gd name="T59" fmla="*/ 8 h 18"/>
              <a:gd name="T60" fmla="*/ 49 w 109"/>
              <a:gd name="T61" fmla="*/ 6 h 18"/>
              <a:gd name="T62" fmla="*/ 60 w 109"/>
              <a:gd name="T63" fmla="*/ 4 h 18"/>
              <a:gd name="T64" fmla="*/ 68 w 109"/>
              <a:gd name="T65" fmla="*/ 2 h 18"/>
              <a:gd name="T66" fmla="*/ 76 w 109"/>
              <a:gd name="T67" fmla="*/ 0 h 18"/>
              <a:gd name="T68" fmla="*/ 84 w 109"/>
              <a:gd name="T69" fmla="*/ 0 h 18"/>
              <a:gd name="T70" fmla="*/ 90 w 109"/>
              <a:gd name="T71" fmla="*/ 0 h 18"/>
              <a:gd name="T72" fmla="*/ 96 w 109"/>
              <a:gd name="T73" fmla="*/ 0 h 18"/>
              <a:gd name="T74" fmla="*/ 102 w 109"/>
              <a:gd name="T75" fmla="*/ 2 h 18"/>
              <a:gd name="T76" fmla="*/ 102 w 109"/>
              <a:gd name="T77" fmla="*/ 2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09" h="18">
                <a:moveTo>
                  <a:pt x="102" y="2"/>
                </a:moveTo>
                <a:lnTo>
                  <a:pt x="106" y="4"/>
                </a:lnTo>
                <a:lnTo>
                  <a:pt x="107" y="6"/>
                </a:lnTo>
                <a:lnTo>
                  <a:pt x="109" y="6"/>
                </a:lnTo>
                <a:lnTo>
                  <a:pt x="109" y="8"/>
                </a:lnTo>
                <a:lnTo>
                  <a:pt x="109" y="8"/>
                </a:lnTo>
                <a:lnTo>
                  <a:pt x="107" y="8"/>
                </a:lnTo>
                <a:lnTo>
                  <a:pt x="106" y="8"/>
                </a:lnTo>
                <a:lnTo>
                  <a:pt x="102" y="8"/>
                </a:lnTo>
                <a:lnTo>
                  <a:pt x="98" y="10"/>
                </a:lnTo>
                <a:lnTo>
                  <a:pt x="94" y="10"/>
                </a:lnTo>
                <a:lnTo>
                  <a:pt x="88" y="10"/>
                </a:lnTo>
                <a:lnTo>
                  <a:pt x="82" y="10"/>
                </a:lnTo>
                <a:lnTo>
                  <a:pt x="74" y="12"/>
                </a:lnTo>
                <a:lnTo>
                  <a:pt x="66" y="12"/>
                </a:lnTo>
                <a:lnTo>
                  <a:pt x="57" y="12"/>
                </a:lnTo>
                <a:lnTo>
                  <a:pt x="47" y="14"/>
                </a:lnTo>
                <a:lnTo>
                  <a:pt x="37" y="14"/>
                </a:lnTo>
                <a:lnTo>
                  <a:pt x="25" y="16"/>
                </a:lnTo>
                <a:lnTo>
                  <a:pt x="13" y="16"/>
                </a:lnTo>
                <a:lnTo>
                  <a:pt x="0" y="18"/>
                </a:lnTo>
                <a:lnTo>
                  <a:pt x="0" y="10"/>
                </a:lnTo>
                <a:lnTo>
                  <a:pt x="2" y="10"/>
                </a:lnTo>
                <a:lnTo>
                  <a:pt x="6" y="10"/>
                </a:lnTo>
                <a:lnTo>
                  <a:pt x="8" y="10"/>
                </a:lnTo>
                <a:lnTo>
                  <a:pt x="13" y="10"/>
                </a:lnTo>
                <a:lnTo>
                  <a:pt x="17" y="10"/>
                </a:lnTo>
                <a:lnTo>
                  <a:pt x="23" y="8"/>
                </a:lnTo>
                <a:lnTo>
                  <a:pt x="29" y="8"/>
                </a:lnTo>
                <a:lnTo>
                  <a:pt x="37" y="8"/>
                </a:lnTo>
                <a:lnTo>
                  <a:pt x="49" y="6"/>
                </a:lnTo>
                <a:lnTo>
                  <a:pt x="60" y="4"/>
                </a:lnTo>
                <a:lnTo>
                  <a:pt x="68" y="2"/>
                </a:lnTo>
                <a:lnTo>
                  <a:pt x="76" y="0"/>
                </a:lnTo>
                <a:lnTo>
                  <a:pt x="84" y="0"/>
                </a:lnTo>
                <a:lnTo>
                  <a:pt x="90" y="0"/>
                </a:lnTo>
                <a:lnTo>
                  <a:pt x="96" y="0"/>
                </a:lnTo>
                <a:lnTo>
                  <a:pt x="102" y="2"/>
                </a:lnTo>
                <a:lnTo>
                  <a:pt x="102" y="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2" name="Freeform 241">
            <a:extLst>
              <a:ext uri="{FF2B5EF4-FFF2-40B4-BE49-F238E27FC236}">
                <a16:creationId xmlns:a16="http://schemas.microsoft.com/office/drawing/2014/main" xmlns="" id="{DE83281E-F2B7-4584-AFB1-73D97035709F}"/>
              </a:ext>
            </a:extLst>
          </p:cNvPr>
          <p:cNvSpPr>
            <a:spLocks/>
          </p:cNvSpPr>
          <p:nvPr/>
        </p:nvSpPr>
        <p:spPr bwMode="auto">
          <a:xfrm>
            <a:off x="4800109" y="712769"/>
            <a:ext cx="2593908" cy="401740"/>
          </a:xfrm>
          <a:custGeom>
            <a:avLst/>
            <a:gdLst>
              <a:gd name="T0" fmla="*/ 514 w 516"/>
              <a:gd name="T1" fmla="*/ 29 h 58"/>
              <a:gd name="T2" fmla="*/ 508 w 516"/>
              <a:gd name="T3" fmla="*/ 35 h 58"/>
              <a:gd name="T4" fmla="*/ 500 w 516"/>
              <a:gd name="T5" fmla="*/ 37 h 58"/>
              <a:gd name="T6" fmla="*/ 488 w 516"/>
              <a:gd name="T7" fmla="*/ 37 h 58"/>
              <a:gd name="T8" fmla="*/ 475 w 516"/>
              <a:gd name="T9" fmla="*/ 37 h 58"/>
              <a:gd name="T10" fmla="*/ 457 w 516"/>
              <a:gd name="T11" fmla="*/ 37 h 58"/>
              <a:gd name="T12" fmla="*/ 435 w 516"/>
              <a:gd name="T13" fmla="*/ 35 h 58"/>
              <a:gd name="T14" fmla="*/ 416 w 516"/>
              <a:gd name="T15" fmla="*/ 35 h 58"/>
              <a:gd name="T16" fmla="*/ 400 w 516"/>
              <a:gd name="T17" fmla="*/ 35 h 58"/>
              <a:gd name="T18" fmla="*/ 388 w 516"/>
              <a:gd name="T19" fmla="*/ 35 h 58"/>
              <a:gd name="T20" fmla="*/ 379 w 516"/>
              <a:gd name="T21" fmla="*/ 35 h 58"/>
              <a:gd name="T22" fmla="*/ 367 w 516"/>
              <a:gd name="T23" fmla="*/ 35 h 58"/>
              <a:gd name="T24" fmla="*/ 351 w 516"/>
              <a:gd name="T25" fmla="*/ 35 h 58"/>
              <a:gd name="T26" fmla="*/ 334 w 516"/>
              <a:gd name="T27" fmla="*/ 35 h 58"/>
              <a:gd name="T28" fmla="*/ 298 w 516"/>
              <a:gd name="T29" fmla="*/ 37 h 58"/>
              <a:gd name="T30" fmla="*/ 249 w 516"/>
              <a:gd name="T31" fmla="*/ 41 h 58"/>
              <a:gd name="T32" fmla="*/ 198 w 516"/>
              <a:gd name="T33" fmla="*/ 45 h 58"/>
              <a:gd name="T34" fmla="*/ 142 w 516"/>
              <a:gd name="T35" fmla="*/ 49 h 58"/>
              <a:gd name="T36" fmla="*/ 98 w 516"/>
              <a:gd name="T37" fmla="*/ 55 h 58"/>
              <a:gd name="T38" fmla="*/ 75 w 516"/>
              <a:gd name="T39" fmla="*/ 57 h 58"/>
              <a:gd name="T40" fmla="*/ 57 w 516"/>
              <a:gd name="T41" fmla="*/ 58 h 58"/>
              <a:gd name="T42" fmla="*/ 47 w 516"/>
              <a:gd name="T43" fmla="*/ 58 h 58"/>
              <a:gd name="T44" fmla="*/ 40 w 516"/>
              <a:gd name="T45" fmla="*/ 58 h 58"/>
              <a:gd name="T46" fmla="*/ 28 w 516"/>
              <a:gd name="T47" fmla="*/ 55 h 58"/>
              <a:gd name="T48" fmla="*/ 12 w 516"/>
              <a:gd name="T49" fmla="*/ 47 h 58"/>
              <a:gd name="T50" fmla="*/ 2 w 516"/>
              <a:gd name="T51" fmla="*/ 39 h 58"/>
              <a:gd name="T52" fmla="*/ 0 w 516"/>
              <a:gd name="T53" fmla="*/ 35 h 58"/>
              <a:gd name="T54" fmla="*/ 0 w 516"/>
              <a:gd name="T55" fmla="*/ 33 h 58"/>
              <a:gd name="T56" fmla="*/ 4 w 516"/>
              <a:gd name="T57" fmla="*/ 31 h 58"/>
              <a:gd name="T58" fmla="*/ 12 w 516"/>
              <a:gd name="T59" fmla="*/ 31 h 58"/>
              <a:gd name="T60" fmla="*/ 22 w 516"/>
              <a:gd name="T61" fmla="*/ 31 h 58"/>
              <a:gd name="T62" fmla="*/ 38 w 516"/>
              <a:gd name="T63" fmla="*/ 29 h 58"/>
              <a:gd name="T64" fmla="*/ 59 w 516"/>
              <a:gd name="T65" fmla="*/ 29 h 58"/>
              <a:gd name="T66" fmla="*/ 98 w 516"/>
              <a:gd name="T67" fmla="*/ 27 h 58"/>
              <a:gd name="T68" fmla="*/ 155 w 516"/>
              <a:gd name="T69" fmla="*/ 23 h 58"/>
              <a:gd name="T70" fmla="*/ 198 w 516"/>
              <a:gd name="T71" fmla="*/ 21 h 58"/>
              <a:gd name="T72" fmla="*/ 232 w 516"/>
              <a:gd name="T73" fmla="*/ 17 h 58"/>
              <a:gd name="T74" fmla="*/ 269 w 516"/>
              <a:gd name="T75" fmla="*/ 15 h 58"/>
              <a:gd name="T76" fmla="*/ 310 w 516"/>
              <a:gd name="T77" fmla="*/ 9 h 58"/>
              <a:gd name="T78" fmla="*/ 341 w 516"/>
              <a:gd name="T79" fmla="*/ 7 h 58"/>
              <a:gd name="T80" fmla="*/ 363 w 516"/>
              <a:gd name="T81" fmla="*/ 6 h 58"/>
              <a:gd name="T82" fmla="*/ 381 w 516"/>
              <a:gd name="T83" fmla="*/ 4 h 58"/>
              <a:gd name="T84" fmla="*/ 394 w 516"/>
              <a:gd name="T85" fmla="*/ 2 h 58"/>
              <a:gd name="T86" fmla="*/ 408 w 516"/>
              <a:gd name="T87" fmla="*/ 2 h 58"/>
              <a:gd name="T88" fmla="*/ 420 w 516"/>
              <a:gd name="T89" fmla="*/ 0 h 58"/>
              <a:gd name="T90" fmla="*/ 430 w 516"/>
              <a:gd name="T91" fmla="*/ 0 h 58"/>
              <a:gd name="T92" fmla="*/ 435 w 516"/>
              <a:gd name="T93" fmla="*/ 0 h 58"/>
              <a:gd name="T94" fmla="*/ 449 w 516"/>
              <a:gd name="T95" fmla="*/ 0 h 58"/>
              <a:gd name="T96" fmla="*/ 473 w 516"/>
              <a:gd name="T97" fmla="*/ 6 h 58"/>
              <a:gd name="T98" fmla="*/ 492 w 516"/>
              <a:gd name="T99" fmla="*/ 13 h 58"/>
              <a:gd name="T100" fmla="*/ 504 w 516"/>
              <a:gd name="T101" fmla="*/ 17 h 58"/>
              <a:gd name="T102" fmla="*/ 512 w 516"/>
              <a:gd name="T103" fmla="*/ 21 h 58"/>
              <a:gd name="T104" fmla="*/ 516 w 516"/>
              <a:gd name="T105" fmla="*/ 25 h 58"/>
              <a:gd name="T106" fmla="*/ 516 w 516"/>
              <a:gd name="T107" fmla="*/ 25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16" h="58">
                <a:moveTo>
                  <a:pt x="516" y="25"/>
                </a:moveTo>
                <a:lnTo>
                  <a:pt x="514" y="29"/>
                </a:lnTo>
                <a:lnTo>
                  <a:pt x="512" y="33"/>
                </a:lnTo>
                <a:lnTo>
                  <a:pt x="508" y="35"/>
                </a:lnTo>
                <a:lnTo>
                  <a:pt x="504" y="37"/>
                </a:lnTo>
                <a:lnTo>
                  <a:pt x="500" y="37"/>
                </a:lnTo>
                <a:lnTo>
                  <a:pt x="494" y="37"/>
                </a:lnTo>
                <a:lnTo>
                  <a:pt x="488" y="37"/>
                </a:lnTo>
                <a:lnTo>
                  <a:pt x="482" y="37"/>
                </a:lnTo>
                <a:lnTo>
                  <a:pt x="475" y="37"/>
                </a:lnTo>
                <a:lnTo>
                  <a:pt x="467" y="37"/>
                </a:lnTo>
                <a:lnTo>
                  <a:pt x="457" y="37"/>
                </a:lnTo>
                <a:lnTo>
                  <a:pt x="445" y="37"/>
                </a:lnTo>
                <a:lnTo>
                  <a:pt x="435" y="35"/>
                </a:lnTo>
                <a:lnTo>
                  <a:pt x="424" y="35"/>
                </a:lnTo>
                <a:lnTo>
                  <a:pt x="416" y="35"/>
                </a:lnTo>
                <a:lnTo>
                  <a:pt x="406" y="35"/>
                </a:lnTo>
                <a:lnTo>
                  <a:pt x="400" y="35"/>
                </a:lnTo>
                <a:lnTo>
                  <a:pt x="392" y="35"/>
                </a:lnTo>
                <a:lnTo>
                  <a:pt x="388" y="35"/>
                </a:lnTo>
                <a:lnTo>
                  <a:pt x="383" y="35"/>
                </a:lnTo>
                <a:lnTo>
                  <a:pt x="379" y="35"/>
                </a:lnTo>
                <a:lnTo>
                  <a:pt x="373" y="35"/>
                </a:lnTo>
                <a:lnTo>
                  <a:pt x="367" y="35"/>
                </a:lnTo>
                <a:lnTo>
                  <a:pt x="359" y="35"/>
                </a:lnTo>
                <a:lnTo>
                  <a:pt x="351" y="35"/>
                </a:lnTo>
                <a:lnTo>
                  <a:pt x="343" y="35"/>
                </a:lnTo>
                <a:lnTo>
                  <a:pt x="334" y="35"/>
                </a:lnTo>
                <a:lnTo>
                  <a:pt x="322" y="37"/>
                </a:lnTo>
                <a:lnTo>
                  <a:pt x="298" y="37"/>
                </a:lnTo>
                <a:lnTo>
                  <a:pt x="275" y="39"/>
                </a:lnTo>
                <a:lnTo>
                  <a:pt x="249" y="41"/>
                </a:lnTo>
                <a:lnTo>
                  <a:pt x="224" y="43"/>
                </a:lnTo>
                <a:lnTo>
                  <a:pt x="198" y="45"/>
                </a:lnTo>
                <a:lnTo>
                  <a:pt x="171" y="47"/>
                </a:lnTo>
                <a:lnTo>
                  <a:pt x="142" y="49"/>
                </a:lnTo>
                <a:lnTo>
                  <a:pt x="112" y="53"/>
                </a:lnTo>
                <a:lnTo>
                  <a:pt x="98" y="55"/>
                </a:lnTo>
                <a:lnTo>
                  <a:pt x="85" y="57"/>
                </a:lnTo>
                <a:lnTo>
                  <a:pt x="75" y="57"/>
                </a:lnTo>
                <a:lnTo>
                  <a:pt x="65" y="58"/>
                </a:lnTo>
                <a:lnTo>
                  <a:pt x="57" y="58"/>
                </a:lnTo>
                <a:lnTo>
                  <a:pt x="51" y="58"/>
                </a:lnTo>
                <a:lnTo>
                  <a:pt x="47" y="58"/>
                </a:lnTo>
                <a:lnTo>
                  <a:pt x="46" y="58"/>
                </a:lnTo>
                <a:lnTo>
                  <a:pt x="40" y="58"/>
                </a:lnTo>
                <a:lnTo>
                  <a:pt x="34" y="57"/>
                </a:lnTo>
                <a:lnTo>
                  <a:pt x="28" y="55"/>
                </a:lnTo>
                <a:lnTo>
                  <a:pt x="20" y="51"/>
                </a:lnTo>
                <a:lnTo>
                  <a:pt x="12" y="47"/>
                </a:lnTo>
                <a:lnTo>
                  <a:pt x="6" y="43"/>
                </a:lnTo>
                <a:lnTo>
                  <a:pt x="2" y="39"/>
                </a:lnTo>
                <a:lnTo>
                  <a:pt x="0" y="37"/>
                </a:lnTo>
                <a:lnTo>
                  <a:pt x="0" y="35"/>
                </a:lnTo>
                <a:lnTo>
                  <a:pt x="0" y="33"/>
                </a:lnTo>
                <a:lnTo>
                  <a:pt x="0" y="33"/>
                </a:lnTo>
                <a:lnTo>
                  <a:pt x="0" y="33"/>
                </a:lnTo>
                <a:lnTo>
                  <a:pt x="4" y="31"/>
                </a:lnTo>
                <a:lnTo>
                  <a:pt x="8" y="31"/>
                </a:lnTo>
                <a:lnTo>
                  <a:pt x="12" y="31"/>
                </a:lnTo>
                <a:lnTo>
                  <a:pt x="16" y="31"/>
                </a:lnTo>
                <a:lnTo>
                  <a:pt x="22" y="31"/>
                </a:lnTo>
                <a:lnTo>
                  <a:pt x="30" y="29"/>
                </a:lnTo>
                <a:lnTo>
                  <a:pt x="38" y="29"/>
                </a:lnTo>
                <a:lnTo>
                  <a:pt x="47" y="29"/>
                </a:lnTo>
                <a:lnTo>
                  <a:pt x="59" y="29"/>
                </a:lnTo>
                <a:lnTo>
                  <a:pt x="71" y="27"/>
                </a:lnTo>
                <a:lnTo>
                  <a:pt x="98" y="27"/>
                </a:lnTo>
                <a:lnTo>
                  <a:pt x="128" y="25"/>
                </a:lnTo>
                <a:lnTo>
                  <a:pt x="155" y="23"/>
                </a:lnTo>
                <a:lnTo>
                  <a:pt x="185" y="21"/>
                </a:lnTo>
                <a:lnTo>
                  <a:pt x="198" y="21"/>
                </a:lnTo>
                <a:lnTo>
                  <a:pt x="214" y="19"/>
                </a:lnTo>
                <a:lnTo>
                  <a:pt x="232" y="17"/>
                </a:lnTo>
                <a:lnTo>
                  <a:pt x="249" y="17"/>
                </a:lnTo>
                <a:lnTo>
                  <a:pt x="269" y="15"/>
                </a:lnTo>
                <a:lnTo>
                  <a:pt x="288" y="13"/>
                </a:lnTo>
                <a:lnTo>
                  <a:pt x="310" y="9"/>
                </a:lnTo>
                <a:lnTo>
                  <a:pt x="332" y="7"/>
                </a:lnTo>
                <a:lnTo>
                  <a:pt x="341" y="7"/>
                </a:lnTo>
                <a:lnTo>
                  <a:pt x="353" y="6"/>
                </a:lnTo>
                <a:lnTo>
                  <a:pt x="363" y="6"/>
                </a:lnTo>
                <a:lnTo>
                  <a:pt x="371" y="6"/>
                </a:lnTo>
                <a:lnTo>
                  <a:pt x="381" y="4"/>
                </a:lnTo>
                <a:lnTo>
                  <a:pt x="388" y="4"/>
                </a:lnTo>
                <a:lnTo>
                  <a:pt x="394" y="2"/>
                </a:lnTo>
                <a:lnTo>
                  <a:pt x="402" y="2"/>
                </a:lnTo>
                <a:lnTo>
                  <a:pt x="408" y="2"/>
                </a:lnTo>
                <a:lnTo>
                  <a:pt x="414" y="2"/>
                </a:lnTo>
                <a:lnTo>
                  <a:pt x="420" y="0"/>
                </a:lnTo>
                <a:lnTo>
                  <a:pt x="426" y="0"/>
                </a:lnTo>
                <a:lnTo>
                  <a:pt x="430" y="0"/>
                </a:lnTo>
                <a:lnTo>
                  <a:pt x="433" y="0"/>
                </a:lnTo>
                <a:lnTo>
                  <a:pt x="435" y="0"/>
                </a:lnTo>
                <a:lnTo>
                  <a:pt x="439" y="0"/>
                </a:lnTo>
                <a:lnTo>
                  <a:pt x="449" y="0"/>
                </a:lnTo>
                <a:lnTo>
                  <a:pt x="459" y="2"/>
                </a:lnTo>
                <a:lnTo>
                  <a:pt x="473" y="6"/>
                </a:lnTo>
                <a:lnTo>
                  <a:pt x="486" y="9"/>
                </a:lnTo>
                <a:lnTo>
                  <a:pt x="492" y="13"/>
                </a:lnTo>
                <a:lnTo>
                  <a:pt x="500" y="15"/>
                </a:lnTo>
                <a:lnTo>
                  <a:pt x="504" y="17"/>
                </a:lnTo>
                <a:lnTo>
                  <a:pt x="508" y="19"/>
                </a:lnTo>
                <a:lnTo>
                  <a:pt x="512" y="21"/>
                </a:lnTo>
                <a:lnTo>
                  <a:pt x="514" y="23"/>
                </a:lnTo>
                <a:lnTo>
                  <a:pt x="516" y="25"/>
                </a:lnTo>
                <a:lnTo>
                  <a:pt x="516" y="25"/>
                </a:lnTo>
                <a:lnTo>
                  <a:pt x="516" y="2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255">
            <a:extLst>
              <a:ext uri="{FF2B5EF4-FFF2-40B4-BE49-F238E27FC236}">
                <a16:creationId xmlns:a16="http://schemas.microsoft.com/office/drawing/2014/main" xmlns="" id="{56881AB8-A145-404F-B94E-61D7F97B1D0A}"/>
              </a:ext>
            </a:extLst>
          </p:cNvPr>
          <p:cNvSpPr>
            <a:spLocks/>
          </p:cNvSpPr>
          <p:nvPr/>
        </p:nvSpPr>
        <p:spPr bwMode="auto">
          <a:xfrm>
            <a:off x="2085158" y="4379923"/>
            <a:ext cx="494561" cy="457152"/>
          </a:xfrm>
          <a:custGeom>
            <a:avLst/>
            <a:gdLst>
              <a:gd name="T0" fmla="*/ 20 w 98"/>
              <a:gd name="T1" fmla="*/ 0 h 64"/>
              <a:gd name="T2" fmla="*/ 32 w 98"/>
              <a:gd name="T3" fmla="*/ 1 h 64"/>
              <a:gd name="T4" fmla="*/ 43 w 98"/>
              <a:gd name="T5" fmla="*/ 3 h 64"/>
              <a:gd name="T6" fmla="*/ 57 w 98"/>
              <a:gd name="T7" fmla="*/ 7 h 64"/>
              <a:gd name="T8" fmla="*/ 73 w 98"/>
              <a:gd name="T9" fmla="*/ 13 h 64"/>
              <a:gd name="T10" fmla="*/ 79 w 98"/>
              <a:gd name="T11" fmla="*/ 17 h 64"/>
              <a:gd name="T12" fmla="*/ 83 w 98"/>
              <a:gd name="T13" fmla="*/ 19 h 64"/>
              <a:gd name="T14" fmla="*/ 88 w 98"/>
              <a:gd name="T15" fmla="*/ 23 h 64"/>
              <a:gd name="T16" fmla="*/ 92 w 98"/>
              <a:gd name="T17" fmla="*/ 27 h 64"/>
              <a:gd name="T18" fmla="*/ 94 w 98"/>
              <a:gd name="T19" fmla="*/ 31 h 64"/>
              <a:gd name="T20" fmla="*/ 96 w 98"/>
              <a:gd name="T21" fmla="*/ 35 h 64"/>
              <a:gd name="T22" fmla="*/ 98 w 98"/>
              <a:gd name="T23" fmla="*/ 39 h 64"/>
              <a:gd name="T24" fmla="*/ 98 w 98"/>
              <a:gd name="T25" fmla="*/ 43 h 64"/>
              <a:gd name="T26" fmla="*/ 98 w 98"/>
              <a:gd name="T27" fmla="*/ 51 h 64"/>
              <a:gd name="T28" fmla="*/ 96 w 98"/>
              <a:gd name="T29" fmla="*/ 56 h 64"/>
              <a:gd name="T30" fmla="*/ 94 w 98"/>
              <a:gd name="T31" fmla="*/ 60 h 64"/>
              <a:gd name="T32" fmla="*/ 92 w 98"/>
              <a:gd name="T33" fmla="*/ 62 h 64"/>
              <a:gd name="T34" fmla="*/ 90 w 98"/>
              <a:gd name="T35" fmla="*/ 62 h 64"/>
              <a:gd name="T36" fmla="*/ 88 w 98"/>
              <a:gd name="T37" fmla="*/ 64 h 64"/>
              <a:gd name="T38" fmla="*/ 85 w 98"/>
              <a:gd name="T39" fmla="*/ 64 h 64"/>
              <a:gd name="T40" fmla="*/ 81 w 98"/>
              <a:gd name="T41" fmla="*/ 64 h 64"/>
              <a:gd name="T42" fmla="*/ 77 w 98"/>
              <a:gd name="T43" fmla="*/ 64 h 64"/>
              <a:gd name="T44" fmla="*/ 73 w 98"/>
              <a:gd name="T45" fmla="*/ 62 h 64"/>
              <a:gd name="T46" fmla="*/ 67 w 98"/>
              <a:gd name="T47" fmla="*/ 60 h 64"/>
              <a:gd name="T48" fmla="*/ 61 w 98"/>
              <a:gd name="T49" fmla="*/ 58 h 64"/>
              <a:gd name="T50" fmla="*/ 55 w 98"/>
              <a:gd name="T51" fmla="*/ 54 h 64"/>
              <a:gd name="T52" fmla="*/ 49 w 98"/>
              <a:gd name="T53" fmla="*/ 51 h 64"/>
              <a:gd name="T54" fmla="*/ 37 w 98"/>
              <a:gd name="T55" fmla="*/ 43 h 64"/>
              <a:gd name="T56" fmla="*/ 32 w 98"/>
              <a:gd name="T57" fmla="*/ 39 h 64"/>
              <a:gd name="T58" fmla="*/ 26 w 98"/>
              <a:gd name="T59" fmla="*/ 35 h 64"/>
              <a:gd name="T60" fmla="*/ 22 w 98"/>
              <a:gd name="T61" fmla="*/ 31 h 64"/>
              <a:gd name="T62" fmla="*/ 18 w 98"/>
              <a:gd name="T63" fmla="*/ 27 h 64"/>
              <a:gd name="T64" fmla="*/ 14 w 98"/>
              <a:gd name="T65" fmla="*/ 25 h 64"/>
              <a:gd name="T66" fmla="*/ 12 w 98"/>
              <a:gd name="T67" fmla="*/ 21 h 64"/>
              <a:gd name="T68" fmla="*/ 6 w 98"/>
              <a:gd name="T69" fmla="*/ 15 h 64"/>
              <a:gd name="T70" fmla="*/ 4 w 98"/>
              <a:gd name="T71" fmla="*/ 13 h 64"/>
              <a:gd name="T72" fmla="*/ 2 w 98"/>
              <a:gd name="T73" fmla="*/ 11 h 64"/>
              <a:gd name="T74" fmla="*/ 0 w 98"/>
              <a:gd name="T75" fmla="*/ 9 h 64"/>
              <a:gd name="T76" fmla="*/ 0 w 98"/>
              <a:gd name="T77" fmla="*/ 7 h 64"/>
              <a:gd name="T78" fmla="*/ 0 w 98"/>
              <a:gd name="T79" fmla="*/ 5 h 64"/>
              <a:gd name="T80" fmla="*/ 0 w 98"/>
              <a:gd name="T81" fmla="*/ 3 h 64"/>
              <a:gd name="T82" fmla="*/ 0 w 98"/>
              <a:gd name="T83" fmla="*/ 1 h 64"/>
              <a:gd name="T84" fmla="*/ 2 w 98"/>
              <a:gd name="T85" fmla="*/ 1 h 64"/>
              <a:gd name="T86" fmla="*/ 2 w 98"/>
              <a:gd name="T87" fmla="*/ 0 h 64"/>
              <a:gd name="T88" fmla="*/ 4 w 98"/>
              <a:gd name="T89" fmla="*/ 0 h 64"/>
              <a:gd name="T90" fmla="*/ 8 w 98"/>
              <a:gd name="T91" fmla="*/ 0 h 64"/>
              <a:gd name="T92" fmla="*/ 12 w 98"/>
              <a:gd name="T93" fmla="*/ 0 h 64"/>
              <a:gd name="T94" fmla="*/ 16 w 98"/>
              <a:gd name="T95" fmla="*/ 0 h 64"/>
              <a:gd name="T96" fmla="*/ 20 w 98"/>
              <a:gd name="T97" fmla="*/ 0 h 64"/>
              <a:gd name="T98" fmla="*/ 20 w 98"/>
              <a:gd name="T99" fmla="*/ 0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8" h="64">
                <a:moveTo>
                  <a:pt x="20" y="0"/>
                </a:moveTo>
                <a:lnTo>
                  <a:pt x="32" y="1"/>
                </a:lnTo>
                <a:lnTo>
                  <a:pt x="43" y="3"/>
                </a:lnTo>
                <a:lnTo>
                  <a:pt x="57" y="7"/>
                </a:lnTo>
                <a:lnTo>
                  <a:pt x="73" y="13"/>
                </a:lnTo>
                <a:lnTo>
                  <a:pt x="79" y="17"/>
                </a:lnTo>
                <a:lnTo>
                  <a:pt x="83" y="19"/>
                </a:lnTo>
                <a:lnTo>
                  <a:pt x="88" y="23"/>
                </a:lnTo>
                <a:lnTo>
                  <a:pt x="92" y="27"/>
                </a:lnTo>
                <a:lnTo>
                  <a:pt x="94" y="31"/>
                </a:lnTo>
                <a:lnTo>
                  <a:pt x="96" y="35"/>
                </a:lnTo>
                <a:lnTo>
                  <a:pt x="98" y="39"/>
                </a:lnTo>
                <a:lnTo>
                  <a:pt x="98" y="43"/>
                </a:lnTo>
                <a:lnTo>
                  <a:pt x="98" y="51"/>
                </a:lnTo>
                <a:lnTo>
                  <a:pt x="96" y="56"/>
                </a:lnTo>
                <a:lnTo>
                  <a:pt x="94" y="60"/>
                </a:lnTo>
                <a:lnTo>
                  <a:pt x="92" y="62"/>
                </a:lnTo>
                <a:lnTo>
                  <a:pt x="90" y="62"/>
                </a:lnTo>
                <a:lnTo>
                  <a:pt x="88" y="64"/>
                </a:lnTo>
                <a:lnTo>
                  <a:pt x="85" y="64"/>
                </a:lnTo>
                <a:lnTo>
                  <a:pt x="81" y="64"/>
                </a:lnTo>
                <a:lnTo>
                  <a:pt x="77" y="64"/>
                </a:lnTo>
                <a:lnTo>
                  <a:pt x="73" y="62"/>
                </a:lnTo>
                <a:lnTo>
                  <a:pt x="67" y="60"/>
                </a:lnTo>
                <a:lnTo>
                  <a:pt x="61" y="58"/>
                </a:lnTo>
                <a:lnTo>
                  <a:pt x="55" y="54"/>
                </a:lnTo>
                <a:lnTo>
                  <a:pt x="49" y="51"/>
                </a:lnTo>
                <a:lnTo>
                  <a:pt x="37" y="43"/>
                </a:lnTo>
                <a:lnTo>
                  <a:pt x="32" y="39"/>
                </a:lnTo>
                <a:lnTo>
                  <a:pt x="26" y="35"/>
                </a:lnTo>
                <a:lnTo>
                  <a:pt x="22" y="31"/>
                </a:lnTo>
                <a:lnTo>
                  <a:pt x="18" y="27"/>
                </a:lnTo>
                <a:lnTo>
                  <a:pt x="14" y="25"/>
                </a:lnTo>
                <a:lnTo>
                  <a:pt x="12" y="21"/>
                </a:lnTo>
                <a:lnTo>
                  <a:pt x="6" y="15"/>
                </a:lnTo>
                <a:lnTo>
                  <a:pt x="4" y="13"/>
                </a:lnTo>
                <a:lnTo>
                  <a:pt x="2" y="11"/>
                </a:lnTo>
                <a:lnTo>
                  <a:pt x="0" y="9"/>
                </a:lnTo>
                <a:lnTo>
                  <a:pt x="0" y="7"/>
                </a:lnTo>
                <a:lnTo>
                  <a:pt x="0" y="5"/>
                </a:lnTo>
                <a:lnTo>
                  <a:pt x="0" y="3"/>
                </a:lnTo>
                <a:lnTo>
                  <a:pt x="0" y="1"/>
                </a:lnTo>
                <a:lnTo>
                  <a:pt x="2" y="1"/>
                </a:lnTo>
                <a:lnTo>
                  <a:pt x="2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256">
            <a:extLst>
              <a:ext uri="{FF2B5EF4-FFF2-40B4-BE49-F238E27FC236}">
                <a16:creationId xmlns:a16="http://schemas.microsoft.com/office/drawing/2014/main" xmlns="" id="{56C4053B-E911-48E9-B083-CB21ED54000E}"/>
              </a:ext>
            </a:extLst>
          </p:cNvPr>
          <p:cNvSpPr>
            <a:spLocks/>
          </p:cNvSpPr>
          <p:nvPr/>
        </p:nvSpPr>
        <p:spPr bwMode="auto">
          <a:xfrm>
            <a:off x="2024600" y="4227537"/>
            <a:ext cx="1332279" cy="1967118"/>
          </a:xfrm>
          <a:custGeom>
            <a:avLst/>
            <a:gdLst>
              <a:gd name="T0" fmla="*/ 97 w 262"/>
              <a:gd name="T1" fmla="*/ 253 h 284"/>
              <a:gd name="T2" fmla="*/ 58 w 262"/>
              <a:gd name="T3" fmla="*/ 271 h 284"/>
              <a:gd name="T4" fmla="*/ 31 w 262"/>
              <a:gd name="T5" fmla="*/ 280 h 284"/>
              <a:gd name="T6" fmla="*/ 17 w 262"/>
              <a:gd name="T7" fmla="*/ 282 h 284"/>
              <a:gd name="T8" fmla="*/ 7 w 262"/>
              <a:gd name="T9" fmla="*/ 284 h 284"/>
              <a:gd name="T10" fmla="*/ 1 w 262"/>
              <a:gd name="T11" fmla="*/ 282 h 284"/>
              <a:gd name="T12" fmla="*/ 0 w 262"/>
              <a:gd name="T13" fmla="*/ 278 h 284"/>
              <a:gd name="T14" fmla="*/ 3 w 262"/>
              <a:gd name="T15" fmla="*/ 275 h 284"/>
              <a:gd name="T16" fmla="*/ 11 w 262"/>
              <a:gd name="T17" fmla="*/ 269 h 284"/>
              <a:gd name="T18" fmla="*/ 21 w 262"/>
              <a:gd name="T19" fmla="*/ 263 h 284"/>
              <a:gd name="T20" fmla="*/ 45 w 262"/>
              <a:gd name="T21" fmla="*/ 253 h 284"/>
              <a:gd name="T22" fmla="*/ 76 w 262"/>
              <a:gd name="T23" fmla="*/ 235 h 284"/>
              <a:gd name="T24" fmla="*/ 111 w 262"/>
              <a:gd name="T25" fmla="*/ 212 h 284"/>
              <a:gd name="T26" fmla="*/ 143 w 262"/>
              <a:gd name="T27" fmla="*/ 184 h 284"/>
              <a:gd name="T28" fmla="*/ 166 w 262"/>
              <a:gd name="T29" fmla="*/ 153 h 284"/>
              <a:gd name="T30" fmla="*/ 180 w 262"/>
              <a:gd name="T31" fmla="*/ 127 h 284"/>
              <a:gd name="T32" fmla="*/ 188 w 262"/>
              <a:gd name="T33" fmla="*/ 112 h 284"/>
              <a:gd name="T34" fmla="*/ 195 w 262"/>
              <a:gd name="T35" fmla="*/ 88 h 284"/>
              <a:gd name="T36" fmla="*/ 201 w 262"/>
              <a:gd name="T37" fmla="*/ 61 h 284"/>
              <a:gd name="T38" fmla="*/ 205 w 262"/>
              <a:gd name="T39" fmla="*/ 37 h 284"/>
              <a:gd name="T40" fmla="*/ 201 w 262"/>
              <a:gd name="T41" fmla="*/ 22 h 284"/>
              <a:gd name="T42" fmla="*/ 197 w 262"/>
              <a:gd name="T43" fmla="*/ 14 h 284"/>
              <a:gd name="T44" fmla="*/ 197 w 262"/>
              <a:gd name="T45" fmla="*/ 10 h 284"/>
              <a:gd name="T46" fmla="*/ 199 w 262"/>
              <a:gd name="T47" fmla="*/ 6 h 284"/>
              <a:gd name="T48" fmla="*/ 203 w 262"/>
              <a:gd name="T49" fmla="*/ 2 h 284"/>
              <a:gd name="T50" fmla="*/ 211 w 262"/>
              <a:gd name="T51" fmla="*/ 0 h 284"/>
              <a:gd name="T52" fmla="*/ 229 w 262"/>
              <a:gd name="T53" fmla="*/ 4 h 284"/>
              <a:gd name="T54" fmla="*/ 244 w 262"/>
              <a:gd name="T55" fmla="*/ 10 h 284"/>
              <a:gd name="T56" fmla="*/ 254 w 262"/>
              <a:gd name="T57" fmla="*/ 16 h 284"/>
              <a:gd name="T58" fmla="*/ 258 w 262"/>
              <a:gd name="T59" fmla="*/ 20 h 284"/>
              <a:gd name="T60" fmla="*/ 262 w 262"/>
              <a:gd name="T61" fmla="*/ 22 h 284"/>
              <a:gd name="T62" fmla="*/ 260 w 262"/>
              <a:gd name="T63" fmla="*/ 27 h 284"/>
              <a:gd name="T64" fmla="*/ 260 w 262"/>
              <a:gd name="T65" fmla="*/ 33 h 284"/>
              <a:gd name="T66" fmla="*/ 258 w 262"/>
              <a:gd name="T67" fmla="*/ 41 h 284"/>
              <a:gd name="T68" fmla="*/ 258 w 262"/>
              <a:gd name="T69" fmla="*/ 51 h 284"/>
              <a:gd name="T70" fmla="*/ 252 w 262"/>
              <a:gd name="T71" fmla="*/ 69 h 284"/>
              <a:gd name="T72" fmla="*/ 248 w 262"/>
              <a:gd name="T73" fmla="*/ 84 h 284"/>
              <a:gd name="T74" fmla="*/ 240 w 262"/>
              <a:gd name="T75" fmla="*/ 102 h 284"/>
              <a:gd name="T76" fmla="*/ 229 w 262"/>
              <a:gd name="T77" fmla="*/ 131 h 284"/>
              <a:gd name="T78" fmla="*/ 213 w 262"/>
              <a:gd name="T79" fmla="*/ 159 h 284"/>
              <a:gd name="T80" fmla="*/ 199 w 262"/>
              <a:gd name="T81" fmla="*/ 176 h 284"/>
              <a:gd name="T82" fmla="*/ 176 w 262"/>
              <a:gd name="T83" fmla="*/ 202 h 284"/>
              <a:gd name="T84" fmla="*/ 139 w 262"/>
              <a:gd name="T85" fmla="*/ 231 h 284"/>
              <a:gd name="T86" fmla="*/ 119 w 262"/>
              <a:gd name="T87" fmla="*/ 243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62" h="284">
                <a:moveTo>
                  <a:pt x="119" y="243"/>
                </a:moveTo>
                <a:lnTo>
                  <a:pt x="97" y="253"/>
                </a:lnTo>
                <a:lnTo>
                  <a:pt x="78" y="263"/>
                </a:lnTo>
                <a:lnTo>
                  <a:pt x="58" y="271"/>
                </a:lnTo>
                <a:lnTo>
                  <a:pt x="41" y="276"/>
                </a:lnTo>
                <a:lnTo>
                  <a:pt x="31" y="280"/>
                </a:lnTo>
                <a:lnTo>
                  <a:pt x="23" y="282"/>
                </a:lnTo>
                <a:lnTo>
                  <a:pt x="17" y="282"/>
                </a:lnTo>
                <a:lnTo>
                  <a:pt x="11" y="284"/>
                </a:lnTo>
                <a:lnTo>
                  <a:pt x="7" y="284"/>
                </a:lnTo>
                <a:lnTo>
                  <a:pt x="3" y="282"/>
                </a:lnTo>
                <a:lnTo>
                  <a:pt x="1" y="282"/>
                </a:lnTo>
                <a:lnTo>
                  <a:pt x="0" y="280"/>
                </a:lnTo>
                <a:lnTo>
                  <a:pt x="0" y="278"/>
                </a:lnTo>
                <a:lnTo>
                  <a:pt x="1" y="276"/>
                </a:lnTo>
                <a:lnTo>
                  <a:pt x="3" y="275"/>
                </a:lnTo>
                <a:lnTo>
                  <a:pt x="5" y="273"/>
                </a:lnTo>
                <a:lnTo>
                  <a:pt x="11" y="269"/>
                </a:lnTo>
                <a:lnTo>
                  <a:pt x="15" y="267"/>
                </a:lnTo>
                <a:lnTo>
                  <a:pt x="21" y="263"/>
                </a:lnTo>
                <a:lnTo>
                  <a:pt x="29" y="261"/>
                </a:lnTo>
                <a:lnTo>
                  <a:pt x="45" y="253"/>
                </a:lnTo>
                <a:lnTo>
                  <a:pt x="60" y="245"/>
                </a:lnTo>
                <a:lnTo>
                  <a:pt x="76" y="235"/>
                </a:lnTo>
                <a:lnTo>
                  <a:pt x="94" y="224"/>
                </a:lnTo>
                <a:lnTo>
                  <a:pt x="111" y="212"/>
                </a:lnTo>
                <a:lnTo>
                  <a:pt x="127" y="198"/>
                </a:lnTo>
                <a:lnTo>
                  <a:pt x="143" y="184"/>
                </a:lnTo>
                <a:lnTo>
                  <a:pt x="154" y="169"/>
                </a:lnTo>
                <a:lnTo>
                  <a:pt x="166" y="153"/>
                </a:lnTo>
                <a:lnTo>
                  <a:pt x="176" y="137"/>
                </a:lnTo>
                <a:lnTo>
                  <a:pt x="180" y="127"/>
                </a:lnTo>
                <a:lnTo>
                  <a:pt x="184" y="120"/>
                </a:lnTo>
                <a:lnTo>
                  <a:pt x="188" y="112"/>
                </a:lnTo>
                <a:lnTo>
                  <a:pt x="190" y="104"/>
                </a:lnTo>
                <a:lnTo>
                  <a:pt x="195" y="88"/>
                </a:lnTo>
                <a:lnTo>
                  <a:pt x="199" y="75"/>
                </a:lnTo>
                <a:lnTo>
                  <a:pt x="201" y="61"/>
                </a:lnTo>
                <a:lnTo>
                  <a:pt x="203" y="49"/>
                </a:lnTo>
                <a:lnTo>
                  <a:pt x="205" y="37"/>
                </a:lnTo>
                <a:lnTo>
                  <a:pt x="203" y="29"/>
                </a:lnTo>
                <a:lnTo>
                  <a:pt x="201" y="22"/>
                </a:lnTo>
                <a:lnTo>
                  <a:pt x="199" y="16"/>
                </a:lnTo>
                <a:lnTo>
                  <a:pt x="197" y="14"/>
                </a:lnTo>
                <a:lnTo>
                  <a:pt x="197" y="12"/>
                </a:lnTo>
                <a:lnTo>
                  <a:pt x="197" y="10"/>
                </a:lnTo>
                <a:lnTo>
                  <a:pt x="197" y="8"/>
                </a:lnTo>
                <a:lnTo>
                  <a:pt x="199" y="6"/>
                </a:lnTo>
                <a:lnTo>
                  <a:pt x="201" y="4"/>
                </a:lnTo>
                <a:lnTo>
                  <a:pt x="203" y="2"/>
                </a:lnTo>
                <a:lnTo>
                  <a:pt x="205" y="0"/>
                </a:lnTo>
                <a:lnTo>
                  <a:pt x="211" y="0"/>
                </a:lnTo>
                <a:lnTo>
                  <a:pt x="219" y="0"/>
                </a:lnTo>
                <a:lnTo>
                  <a:pt x="229" y="4"/>
                </a:lnTo>
                <a:lnTo>
                  <a:pt x="239" y="8"/>
                </a:lnTo>
                <a:lnTo>
                  <a:pt x="244" y="10"/>
                </a:lnTo>
                <a:lnTo>
                  <a:pt x="250" y="14"/>
                </a:lnTo>
                <a:lnTo>
                  <a:pt x="254" y="16"/>
                </a:lnTo>
                <a:lnTo>
                  <a:pt x="256" y="18"/>
                </a:lnTo>
                <a:lnTo>
                  <a:pt x="258" y="20"/>
                </a:lnTo>
                <a:lnTo>
                  <a:pt x="260" y="22"/>
                </a:lnTo>
                <a:lnTo>
                  <a:pt x="262" y="22"/>
                </a:lnTo>
                <a:lnTo>
                  <a:pt x="262" y="24"/>
                </a:lnTo>
                <a:lnTo>
                  <a:pt x="260" y="27"/>
                </a:lnTo>
                <a:lnTo>
                  <a:pt x="260" y="29"/>
                </a:lnTo>
                <a:lnTo>
                  <a:pt x="260" y="33"/>
                </a:lnTo>
                <a:lnTo>
                  <a:pt x="260" y="35"/>
                </a:lnTo>
                <a:lnTo>
                  <a:pt x="258" y="41"/>
                </a:lnTo>
                <a:lnTo>
                  <a:pt x="258" y="45"/>
                </a:lnTo>
                <a:lnTo>
                  <a:pt x="258" y="51"/>
                </a:lnTo>
                <a:lnTo>
                  <a:pt x="254" y="63"/>
                </a:lnTo>
                <a:lnTo>
                  <a:pt x="252" y="69"/>
                </a:lnTo>
                <a:lnTo>
                  <a:pt x="250" y="76"/>
                </a:lnTo>
                <a:lnTo>
                  <a:pt x="248" y="84"/>
                </a:lnTo>
                <a:lnTo>
                  <a:pt x="244" y="92"/>
                </a:lnTo>
                <a:lnTo>
                  <a:pt x="240" y="102"/>
                </a:lnTo>
                <a:lnTo>
                  <a:pt x="237" y="112"/>
                </a:lnTo>
                <a:lnTo>
                  <a:pt x="229" y="131"/>
                </a:lnTo>
                <a:lnTo>
                  <a:pt x="219" y="151"/>
                </a:lnTo>
                <a:lnTo>
                  <a:pt x="213" y="159"/>
                </a:lnTo>
                <a:lnTo>
                  <a:pt x="207" y="169"/>
                </a:lnTo>
                <a:lnTo>
                  <a:pt x="199" y="176"/>
                </a:lnTo>
                <a:lnTo>
                  <a:pt x="192" y="184"/>
                </a:lnTo>
                <a:lnTo>
                  <a:pt x="176" y="202"/>
                </a:lnTo>
                <a:lnTo>
                  <a:pt x="158" y="218"/>
                </a:lnTo>
                <a:lnTo>
                  <a:pt x="139" y="231"/>
                </a:lnTo>
                <a:lnTo>
                  <a:pt x="119" y="243"/>
                </a:lnTo>
                <a:lnTo>
                  <a:pt x="119" y="24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257">
            <a:extLst>
              <a:ext uri="{FF2B5EF4-FFF2-40B4-BE49-F238E27FC236}">
                <a16:creationId xmlns:a16="http://schemas.microsoft.com/office/drawing/2014/main" xmlns="" id="{47611FFF-8274-4635-B33D-694C34E20443}"/>
              </a:ext>
            </a:extLst>
          </p:cNvPr>
          <p:cNvSpPr>
            <a:spLocks/>
          </p:cNvSpPr>
          <p:nvPr/>
        </p:nvSpPr>
        <p:spPr bwMode="auto">
          <a:xfrm>
            <a:off x="2993531" y="5474302"/>
            <a:ext cx="595491" cy="651093"/>
          </a:xfrm>
          <a:custGeom>
            <a:avLst/>
            <a:gdLst>
              <a:gd name="T0" fmla="*/ 29 w 117"/>
              <a:gd name="T1" fmla="*/ 4 h 95"/>
              <a:gd name="T2" fmla="*/ 52 w 117"/>
              <a:gd name="T3" fmla="*/ 14 h 95"/>
              <a:gd name="T4" fmla="*/ 64 w 117"/>
              <a:gd name="T5" fmla="*/ 18 h 95"/>
              <a:gd name="T6" fmla="*/ 76 w 117"/>
              <a:gd name="T7" fmla="*/ 22 h 95"/>
              <a:gd name="T8" fmla="*/ 86 w 117"/>
              <a:gd name="T9" fmla="*/ 26 h 95"/>
              <a:gd name="T10" fmla="*/ 96 w 117"/>
              <a:gd name="T11" fmla="*/ 32 h 95"/>
              <a:gd name="T12" fmla="*/ 101 w 117"/>
              <a:gd name="T13" fmla="*/ 38 h 95"/>
              <a:gd name="T14" fmla="*/ 107 w 117"/>
              <a:gd name="T15" fmla="*/ 44 h 95"/>
              <a:gd name="T16" fmla="*/ 111 w 117"/>
              <a:gd name="T17" fmla="*/ 49 h 95"/>
              <a:gd name="T18" fmla="*/ 115 w 117"/>
              <a:gd name="T19" fmla="*/ 55 h 95"/>
              <a:gd name="T20" fmla="*/ 117 w 117"/>
              <a:gd name="T21" fmla="*/ 61 h 95"/>
              <a:gd name="T22" fmla="*/ 117 w 117"/>
              <a:gd name="T23" fmla="*/ 67 h 95"/>
              <a:gd name="T24" fmla="*/ 117 w 117"/>
              <a:gd name="T25" fmla="*/ 73 h 95"/>
              <a:gd name="T26" fmla="*/ 115 w 117"/>
              <a:gd name="T27" fmla="*/ 79 h 95"/>
              <a:gd name="T28" fmla="*/ 113 w 117"/>
              <a:gd name="T29" fmla="*/ 83 h 95"/>
              <a:gd name="T30" fmla="*/ 111 w 117"/>
              <a:gd name="T31" fmla="*/ 87 h 95"/>
              <a:gd name="T32" fmla="*/ 105 w 117"/>
              <a:gd name="T33" fmla="*/ 91 h 95"/>
              <a:gd name="T34" fmla="*/ 101 w 117"/>
              <a:gd name="T35" fmla="*/ 93 h 95"/>
              <a:gd name="T36" fmla="*/ 97 w 117"/>
              <a:gd name="T37" fmla="*/ 95 h 95"/>
              <a:gd name="T38" fmla="*/ 94 w 117"/>
              <a:gd name="T39" fmla="*/ 95 h 95"/>
              <a:gd name="T40" fmla="*/ 92 w 117"/>
              <a:gd name="T41" fmla="*/ 95 h 95"/>
              <a:gd name="T42" fmla="*/ 88 w 117"/>
              <a:gd name="T43" fmla="*/ 93 h 95"/>
              <a:gd name="T44" fmla="*/ 84 w 117"/>
              <a:gd name="T45" fmla="*/ 89 h 95"/>
              <a:gd name="T46" fmla="*/ 78 w 117"/>
              <a:gd name="T47" fmla="*/ 85 h 95"/>
              <a:gd name="T48" fmla="*/ 70 w 117"/>
              <a:gd name="T49" fmla="*/ 79 h 95"/>
              <a:gd name="T50" fmla="*/ 62 w 117"/>
              <a:gd name="T51" fmla="*/ 71 h 95"/>
              <a:gd name="T52" fmla="*/ 52 w 117"/>
              <a:gd name="T53" fmla="*/ 61 h 95"/>
              <a:gd name="T54" fmla="*/ 41 w 117"/>
              <a:gd name="T55" fmla="*/ 51 h 95"/>
              <a:gd name="T56" fmla="*/ 29 w 117"/>
              <a:gd name="T57" fmla="*/ 42 h 95"/>
              <a:gd name="T58" fmla="*/ 19 w 117"/>
              <a:gd name="T59" fmla="*/ 32 h 95"/>
              <a:gd name="T60" fmla="*/ 11 w 117"/>
              <a:gd name="T61" fmla="*/ 24 h 95"/>
              <a:gd name="T62" fmla="*/ 5 w 117"/>
              <a:gd name="T63" fmla="*/ 18 h 95"/>
              <a:gd name="T64" fmla="*/ 1 w 117"/>
              <a:gd name="T65" fmla="*/ 12 h 95"/>
              <a:gd name="T66" fmla="*/ 0 w 117"/>
              <a:gd name="T67" fmla="*/ 8 h 95"/>
              <a:gd name="T68" fmla="*/ 0 w 117"/>
              <a:gd name="T69" fmla="*/ 4 h 95"/>
              <a:gd name="T70" fmla="*/ 0 w 117"/>
              <a:gd name="T71" fmla="*/ 2 h 95"/>
              <a:gd name="T72" fmla="*/ 5 w 117"/>
              <a:gd name="T73" fmla="*/ 0 h 95"/>
              <a:gd name="T74" fmla="*/ 7 w 117"/>
              <a:gd name="T75" fmla="*/ 0 h 95"/>
              <a:gd name="T76" fmla="*/ 11 w 117"/>
              <a:gd name="T77" fmla="*/ 0 h 95"/>
              <a:gd name="T78" fmla="*/ 15 w 117"/>
              <a:gd name="T79" fmla="*/ 0 h 95"/>
              <a:gd name="T80" fmla="*/ 19 w 117"/>
              <a:gd name="T81" fmla="*/ 2 h 95"/>
              <a:gd name="T82" fmla="*/ 23 w 117"/>
              <a:gd name="T83" fmla="*/ 2 h 95"/>
              <a:gd name="T84" fmla="*/ 29 w 117"/>
              <a:gd name="T85" fmla="*/ 4 h 95"/>
              <a:gd name="T86" fmla="*/ 29 w 117"/>
              <a:gd name="T87" fmla="*/ 4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7" h="95">
                <a:moveTo>
                  <a:pt x="29" y="4"/>
                </a:moveTo>
                <a:lnTo>
                  <a:pt x="52" y="14"/>
                </a:lnTo>
                <a:lnTo>
                  <a:pt x="64" y="18"/>
                </a:lnTo>
                <a:lnTo>
                  <a:pt x="76" y="22"/>
                </a:lnTo>
                <a:lnTo>
                  <a:pt x="86" y="26"/>
                </a:lnTo>
                <a:lnTo>
                  <a:pt x="96" y="32"/>
                </a:lnTo>
                <a:lnTo>
                  <a:pt x="101" y="38"/>
                </a:lnTo>
                <a:lnTo>
                  <a:pt x="107" y="44"/>
                </a:lnTo>
                <a:lnTo>
                  <a:pt x="111" y="49"/>
                </a:lnTo>
                <a:lnTo>
                  <a:pt x="115" y="55"/>
                </a:lnTo>
                <a:lnTo>
                  <a:pt x="117" y="61"/>
                </a:lnTo>
                <a:lnTo>
                  <a:pt x="117" y="67"/>
                </a:lnTo>
                <a:lnTo>
                  <a:pt x="117" y="73"/>
                </a:lnTo>
                <a:lnTo>
                  <a:pt x="115" y="79"/>
                </a:lnTo>
                <a:lnTo>
                  <a:pt x="113" y="83"/>
                </a:lnTo>
                <a:lnTo>
                  <a:pt x="111" y="87"/>
                </a:lnTo>
                <a:lnTo>
                  <a:pt x="105" y="91"/>
                </a:lnTo>
                <a:lnTo>
                  <a:pt x="101" y="93"/>
                </a:lnTo>
                <a:lnTo>
                  <a:pt x="97" y="95"/>
                </a:lnTo>
                <a:lnTo>
                  <a:pt x="94" y="95"/>
                </a:lnTo>
                <a:lnTo>
                  <a:pt x="92" y="95"/>
                </a:lnTo>
                <a:lnTo>
                  <a:pt x="88" y="93"/>
                </a:lnTo>
                <a:lnTo>
                  <a:pt x="84" y="89"/>
                </a:lnTo>
                <a:lnTo>
                  <a:pt x="78" y="85"/>
                </a:lnTo>
                <a:lnTo>
                  <a:pt x="70" y="79"/>
                </a:lnTo>
                <a:lnTo>
                  <a:pt x="62" y="71"/>
                </a:lnTo>
                <a:lnTo>
                  <a:pt x="52" y="61"/>
                </a:lnTo>
                <a:lnTo>
                  <a:pt x="41" y="51"/>
                </a:lnTo>
                <a:lnTo>
                  <a:pt x="29" y="42"/>
                </a:lnTo>
                <a:lnTo>
                  <a:pt x="19" y="32"/>
                </a:lnTo>
                <a:lnTo>
                  <a:pt x="11" y="24"/>
                </a:lnTo>
                <a:lnTo>
                  <a:pt x="5" y="18"/>
                </a:lnTo>
                <a:lnTo>
                  <a:pt x="1" y="12"/>
                </a:lnTo>
                <a:lnTo>
                  <a:pt x="0" y="8"/>
                </a:lnTo>
                <a:lnTo>
                  <a:pt x="0" y="4"/>
                </a:lnTo>
                <a:lnTo>
                  <a:pt x="0" y="2"/>
                </a:lnTo>
                <a:lnTo>
                  <a:pt x="5" y="0"/>
                </a:lnTo>
                <a:lnTo>
                  <a:pt x="7" y="0"/>
                </a:lnTo>
                <a:lnTo>
                  <a:pt x="11" y="0"/>
                </a:lnTo>
                <a:lnTo>
                  <a:pt x="15" y="0"/>
                </a:lnTo>
                <a:lnTo>
                  <a:pt x="19" y="2"/>
                </a:lnTo>
                <a:lnTo>
                  <a:pt x="23" y="2"/>
                </a:lnTo>
                <a:lnTo>
                  <a:pt x="29" y="4"/>
                </a:lnTo>
                <a:lnTo>
                  <a:pt x="29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259">
            <a:extLst>
              <a:ext uri="{FF2B5EF4-FFF2-40B4-BE49-F238E27FC236}">
                <a16:creationId xmlns:a16="http://schemas.microsoft.com/office/drawing/2014/main" xmlns="" id="{5EFD3E54-1AE6-4ADC-B244-2DEDC9C879F9}"/>
              </a:ext>
            </a:extLst>
          </p:cNvPr>
          <p:cNvSpPr>
            <a:spLocks/>
          </p:cNvSpPr>
          <p:nvPr/>
        </p:nvSpPr>
        <p:spPr bwMode="auto">
          <a:xfrm>
            <a:off x="5712499" y="4216180"/>
            <a:ext cx="296530" cy="788555"/>
          </a:xfrm>
          <a:custGeom>
            <a:avLst/>
            <a:gdLst>
              <a:gd name="T0" fmla="*/ 24 w 65"/>
              <a:gd name="T1" fmla="*/ 2 h 126"/>
              <a:gd name="T2" fmla="*/ 31 w 65"/>
              <a:gd name="T3" fmla="*/ 4 h 126"/>
              <a:gd name="T4" fmla="*/ 39 w 65"/>
              <a:gd name="T5" fmla="*/ 4 h 126"/>
              <a:gd name="T6" fmla="*/ 47 w 65"/>
              <a:gd name="T7" fmla="*/ 6 h 126"/>
              <a:gd name="T8" fmla="*/ 55 w 65"/>
              <a:gd name="T9" fmla="*/ 6 h 126"/>
              <a:gd name="T10" fmla="*/ 55 w 65"/>
              <a:gd name="T11" fmla="*/ 12 h 126"/>
              <a:gd name="T12" fmla="*/ 55 w 65"/>
              <a:gd name="T13" fmla="*/ 20 h 126"/>
              <a:gd name="T14" fmla="*/ 55 w 65"/>
              <a:gd name="T15" fmla="*/ 28 h 126"/>
              <a:gd name="T16" fmla="*/ 55 w 65"/>
              <a:gd name="T17" fmla="*/ 35 h 126"/>
              <a:gd name="T18" fmla="*/ 57 w 65"/>
              <a:gd name="T19" fmla="*/ 43 h 126"/>
              <a:gd name="T20" fmla="*/ 59 w 65"/>
              <a:gd name="T21" fmla="*/ 53 h 126"/>
              <a:gd name="T22" fmla="*/ 59 w 65"/>
              <a:gd name="T23" fmla="*/ 63 h 126"/>
              <a:gd name="T24" fmla="*/ 61 w 65"/>
              <a:gd name="T25" fmla="*/ 73 h 126"/>
              <a:gd name="T26" fmla="*/ 63 w 65"/>
              <a:gd name="T27" fmla="*/ 85 h 126"/>
              <a:gd name="T28" fmla="*/ 63 w 65"/>
              <a:gd name="T29" fmla="*/ 92 h 126"/>
              <a:gd name="T30" fmla="*/ 65 w 65"/>
              <a:gd name="T31" fmla="*/ 100 h 126"/>
              <a:gd name="T32" fmla="*/ 65 w 65"/>
              <a:gd name="T33" fmla="*/ 108 h 126"/>
              <a:gd name="T34" fmla="*/ 65 w 65"/>
              <a:gd name="T35" fmla="*/ 114 h 126"/>
              <a:gd name="T36" fmla="*/ 65 w 65"/>
              <a:gd name="T37" fmla="*/ 118 h 126"/>
              <a:gd name="T38" fmla="*/ 65 w 65"/>
              <a:gd name="T39" fmla="*/ 120 h 126"/>
              <a:gd name="T40" fmla="*/ 63 w 65"/>
              <a:gd name="T41" fmla="*/ 122 h 126"/>
              <a:gd name="T42" fmla="*/ 61 w 65"/>
              <a:gd name="T43" fmla="*/ 124 h 126"/>
              <a:gd name="T44" fmla="*/ 59 w 65"/>
              <a:gd name="T45" fmla="*/ 124 h 126"/>
              <a:gd name="T46" fmla="*/ 55 w 65"/>
              <a:gd name="T47" fmla="*/ 126 h 126"/>
              <a:gd name="T48" fmla="*/ 49 w 65"/>
              <a:gd name="T49" fmla="*/ 126 h 126"/>
              <a:gd name="T50" fmla="*/ 47 w 65"/>
              <a:gd name="T51" fmla="*/ 126 h 126"/>
              <a:gd name="T52" fmla="*/ 45 w 65"/>
              <a:gd name="T53" fmla="*/ 126 h 126"/>
              <a:gd name="T54" fmla="*/ 43 w 65"/>
              <a:gd name="T55" fmla="*/ 124 h 126"/>
              <a:gd name="T56" fmla="*/ 41 w 65"/>
              <a:gd name="T57" fmla="*/ 122 h 126"/>
              <a:gd name="T58" fmla="*/ 39 w 65"/>
              <a:gd name="T59" fmla="*/ 120 h 126"/>
              <a:gd name="T60" fmla="*/ 37 w 65"/>
              <a:gd name="T61" fmla="*/ 118 h 126"/>
              <a:gd name="T62" fmla="*/ 37 w 65"/>
              <a:gd name="T63" fmla="*/ 114 h 126"/>
              <a:gd name="T64" fmla="*/ 35 w 65"/>
              <a:gd name="T65" fmla="*/ 110 h 126"/>
              <a:gd name="T66" fmla="*/ 33 w 65"/>
              <a:gd name="T67" fmla="*/ 100 h 126"/>
              <a:gd name="T68" fmla="*/ 30 w 65"/>
              <a:gd name="T69" fmla="*/ 88 h 126"/>
              <a:gd name="T70" fmla="*/ 28 w 65"/>
              <a:gd name="T71" fmla="*/ 83 h 126"/>
              <a:gd name="T72" fmla="*/ 26 w 65"/>
              <a:gd name="T73" fmla="*/ 77 h 126"/>
              <a:gd name="T74" fmla="*/ 24 w 65"/>
              <a:gd name="T75" fmla="*/ 69 h 126"/>
              <a:gd name="T76" fmla="*/ 24 w 65"/>
              <a:gd name="T77" fmla="*/ 61 h 126"/>
              <a:gd name="T78" fmla="*/ 20 w 65"/>
              <a:gd name="T79" fmla="*/ 55 h 126"/>
              <a:gd name="T80" fmla="*/ 18 w 65"/>
              <a:gd name="T81" fmla="*/ 47 h 126"/>
              <a:gd name="T82" fmla="*/ 16 w 65"/>
              <a:gd name="T83" fmla="*/ 41 h 126"/>
              <a:gd name="T84" fmla="*/ 14 w 65"/>
              <a:gd name="T85" fmla="*/ 37 h 126"/>
              <a:gd name="T86" fmla="*/ 12 w 65"/>
              <a:gd name="T87" fmla="*/ 32 h 126"/>
              <a:gd name="T88" fmla="*/ 10 w 65"/>
              <a:gd name="T89" fmla="*/ 28 h 126"/>
              <a:gd name="T90" fmla="*/ 8 w 65"/>
              <a:gd name="T91" fmla="*/ 24 h 126"/>
              <a:gd name="T92" fmla="*/ 4 w 65"/>
              <a:gd name="T93" fmla="*/ 22 h 126"/>
              <a:gd name="T94" fmla="*/ 2 w 65"/>
              <a:gd name="T95" fmla="*/ 18 h 126"/>
              <a:gd name="T96" fmla="*/ 0 w 65"/>
              <a:gd name="T97" fmla="*/ 16 h 126"/>
              <a:gd name="T98" fmla="*/ 0 w 65"/>
              <a:gd name="T99" fmla="*/ 14 h 126"/>
              <a:gd name="T100" fmla="*/ 0 w 65"/>
              <a:gd name="T101" fmla="*/ 12 h 126"/>
              <a:gd name="T102" fmla="*/ 0 w 65"/>
              <a:gd name="T103" fmla="*/ 10 h 126"/>
              <a:gd name="T104" fmla="*/ 0 w 65"/>
              <a:gd name="T105" fmla="*/ 8 h 126"/>
              <a:gd name="T106" fmla="*/ 2 w 65"/>
              <a:gd name="T107" fmla="*/ 4 h 126"/>
              <a:gd name="T108" fmla="*/ 6 w 65"/>
              <a:gd name="T109" fmla="*/ 2 h 126"/>
              <a:gd name="T110" fmla="*/ 10 w 65"/>
              <a:gd name="T111" fmla="*/ 0 h 126"/>
              <a:gd name="T112" fmla="*/ 16 w 65"/>
              <a:gd name="T113" fmla="*/ 0 h 126"/>
              <a:gd name="T114" fmla="*/ 24 w 65"/>
              <a:gd name="T115" fmla="*/ 2 h 126"/>
              <a:gd name="T116" fmla="*/ 24 w 65"/>
              <a:gd name="T117" fmla="*/ 2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5" h="126">
                <a:moveTo>
                  <a:pt x="24" y="2"/>
                </a:moveTo>
                <a:lnTo>
                  <a:pt x="31" y="4"/>
                </a:lnTo>
                <a:lnTo>
                  <a:pt x="39" y="4"/>
                </a:lnTo>
                <a:lnTo>
                  <a:pt x="47" y="6"/>
                </a:lnTo>
                <a:lnTo>
                  <a:pt x="55" y="6"/>
                </a:lnTo>
                <a:lnTo>
                  <a:pt x="55" y="12"/>
                </a:lnTo>
                <a:lnTo>
                  <a:pt x="55" y="20"/>
                </a:lnTo>
                <a:lnTo>
                  <a:pt x="55" y="28"/>
                </a:lnTo>
                <a:lnTo>
                  <a:pt x="55" y="35"/>
                </a:lnTo>
                <a:lnTo>
                  <a:pt x="57" y="43"/>
                </a:lnTo>
                <a:lnTo>
                  <a:pt x="59" y="53"/>
                </a:lnTo>
                <a:lnTo>
                  <a:pt x="59" y="63"/>
                </a:lnTo>
                <a:lnTo>
                  <a:pt x="61" y="73"/>
                </a:lnTo>
                <a:lnTo>
                  <a:pt x="63" y="85"/>
                </a:lnTo>
                <a:lnTo>
                  <a:pt x="63" y="92"/>
                </a:lnTo>
                <a:lnTo>
                  <a:pt x="65" y="100"/>
                </a:lnTo>
                <a:lnTo>
                  <a:pt x="65" y="108"/>
                </a:lnTo>
                <a:lnTo>
                  <a:pt x="65" y="114"/>
                </a:lnTo>
                <a:lnTo>
                  <a:pt x="65" y="118"/>
                </a:lnTo>
                <a:lnTo>
                  <a:pt x="65" y="120"/>
                </a:lnTo>
                <a:lnTo>
                  <a:pt x="63" y="122"/>
                </a:lnTo>
                <a:lnTo>
                  <a:pt x="61" y="124"/>
                </a:lnTo>
                <a:lnTo>
                  <a:pt x="59" y="124"/>
                </a:lnTo>
                <a:lnTo>
                  <a:pt x="55" y="126"/>
                </a:lnTo>
                <a:lnTo>
                  <a:pt x="49" y="126"/>
                </a:lnTo>
                <a:lnTo>
                  <a:pt x="47" y="126"/>
                </a:lnTo>
                <a:lnTo>
                  <a:pt x="45" y="126"/>
                </a:lnTo>
                <a:lnTo>
                  <a:pt x="43" y="124"/>
                </a:lnTo>
                <a:lnTo>
                  <a:pt x="41" y="122"/>
                </a:lnTo>
                <a:lnTo>
                  <a:pt x="39" y="120"/>
                </a:lnTo>
                <a:lnTo>
                  <a:pt x="37" y="118"/>
                </a:lnTo>
                <a:lnTo>
                  <a:pt x="37" y="114"/>
                </a:lnTo>
                <a:lnTo>
                  <a:pt x="35" y="110"/>
                </a:lnTo>
                <a:lnTo>
                  <a:pt x="33" y="100"/>
                </a:lnTo>
                <a:lnTo>
                  <a:pt x="30" y="88"/>
                </a:lnTo>
                <a:lnTo>
                  <a:pt x="28" y="83"/>
                </a:lnTo>
                <a:lnTo>
                  <a:pt x="26" y="77"/>
                </a:lnTo>
                <a:lnTo>
                  <a:pt x="24" y="69"/>
                </a:lnTo>
                <a:lnTo>
                  <a:pt x="24" y="61"/>
                </a:lnTo>
                <a:lnTo>
                  <a:pt x="20" y="55"/>
                </a:lnTo>
                <a:lnTo>
                  <a:pt x="18" y="47"/>
                </a:lnTo>
                <a:lnTo>
                  <a:pt x="16" y="41"/>
                </a:lnTo>
                <a:lnTo>
                  <a:pt x="14" y="37"/>
                </a:lnTo>
                <a:lnTo>
                  <a:pt x="12" y="32"/>
                </a:lnTo>
                <a:lnTo>
                  <a:pt x="10" y="28"/>
                </a:lnTo>
                <a:lnTo>
                  <a:pt x="8" y="24"/>
                </a:lnTo>
                <a:lnTo>
                  <a:pt x="4" y="22"/>
                </a:lnTo>
                <a:lnTo>
                  <a:pt x="2" y="18"/>
                </a:lnTo>
                <a:lnTo>
                  <a:pt x="0" y="16"/>
                </a:lnTo>
                <a:lnTo>
                  <a:pt x="0" y="14"/>
                </a:lnTo>
                <a:lnTo>
                  <a:pt x="0" y="12"/>
                </a:lnTo>
                <a:lnTo>
                  <a:pt x="0" y="10"/>
                </a:lnTo>
                <a:lnTo>
                  <a:pt x="0" y="8"/>
                </a:lnTo>
                <a:lnTo>
                  <a:pt x="2" y="4"/>
                </a:lnTo>
                <a:lnTo>
                  <a:pt x="6" y="2"/>
                </a:lnTo>
                <a:lnTo>
                  <a:pt x="10" y="0"/>
                </a:lnTo>
                <a:lnTo>
                  <a:pt x="16" y="0"/>
                </a:lnTo>
                <a:lnTo>
                  <a:pt x="24" y="2"/>
                </a:lnTo>
                <a:lnTo>
                  <a:pt x="24" y="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261">
            <a:extLst>
              <a:ext uri="{FF2B5EF4-FFF2-40B4-BE49-F238E27FC236}">
                <a16:creationId xmlns:a16="http://schemas.microsoft.com/office/drawing/2014/main" xmlns="" id="{615E2A56-F091-4258-A934-69AEF0A1BAA1}"/>
              </a:ext>
            </a:extLst>
          </p:cNvPr>
          <p:cNvSpPr>
            <a:spLocks/>
          </p:cNvSpPr>
          <p:nvPr/>
        </p:nvSpPr>
        <p:spPr bwMode="auto">
          <a:xfrm>
            <a:off x="5981232" y="4470552"/>
            <a:ext cx="639396" cy="178061"/>
          </a:xfrm>
          <a:custGeom>
            <a:avLst/>
            <a:gdLst>
              <a:gd name="T0" fmla="*/ 0 w 137"/>
              <a:gd name="T1" fmla="*/ 14 h 28"/>
              <a:gd name="T2" fmla="*/ 20 w 137"/>
              <a:gd name="T3" fmla="*/ 10 h 28"/>
              <a:gd name="T4" fmla="*/ 37 w 137"/>
              <a:gd name="T5" fmla="*/ 8 h 28"/>
              <a:gd name="T6" fmla="*/ 55 w 137"/>
              <a:gd name="T7" fmla="*/ 4 h 28"/>
              <a:gd name="T8" fmla="*/ 68 w 137"/>
              <a:gd name="T9" fmla="*/ 2 h 28"/>
              <a:gd name="T10" fmla="*/ 82 w 137"/>
              <a:gd name="T11" fmla="*/ 2 h 28"/>
              <a:gd name="T12" fmla="*/ 92 w 137"/>
              <a:gd name="T13" fmla="*/ 0 h 28"/>
              <a:gd name="T14" fmla="*/ 102 w 137"/>
              <a:gd name="T15" fmla="*/ 0 h 28"/>
              <a:gd name="T16" fmla="*/ 110 w 137"/>
              <a:gd name="T17" fmla="*/ 0 h 28"/>
              <a:gd name="T18" fmla="*/ 116 w 137"/>
              <a:gd name="T19" fmla="*/ 0 h 28"/>
              <a:gd name="T20" fmla="*/ 121 w 137"/>
              <a:gd name="T21" fmla="*/ 0 h 28"/>
              <a:gd name="T22" fmla="*/ 125 w 137"/>
              <a:gd name="T23" fmla="*/ 0 h 28"/>
              <a:gd name="T24" fmla="*/ 129 w 137"/>
              <a:gd name="T25" fmla="*/ 0 h 28"/>
              <a:gd name="T26" fmla="*/ 133 w 137"/>
              <a:gd name="T27" fmla="*/ 2 h 28"/>
              <a:gd name="T28" fmla="*/ 135 w 137"/>
              <a:gd name="T29" fmla="*/ 2 h 28"/>
              <a:gd name="T30" fmla="*/ 135 w 137"/>
              <a:gd name="T31" fmla="*/ 4 h 28"/>
              <a:gd name="T32" fmla="*/ 137 w 137"/>
              <a:gd name="T33" fmla="*/ 6 h 28"/>
              <a:gd name="T34" fmla="*/ 135 w 137"/>
              <a:gd name="T35" fmla="*/ 10 h 28"/>
              <a:gd name="T36" fmla="*/ 135 w 137"/>
              <a:gd name="T37" fmla="*/ 12 h 28"/>
              <a:gd name="T38" fmla="*/ 133 w 137"/>
              <a:gd name="T39" fmla="*/ 14 h 28"/>
              <a:gd name="T40" fmla="*/ 131 w 137"/>
              <a:gd name="T41" fmla="*/ 16 h 28"/>
              <a:gd name="T42" fmla="*/ 127 w 137"/>
              <a:gd name="T43" fmla="*/ 18 h 28"/>
              <a:gd name="T44" fmla="*/ 123 w 137"/>
              <a:gd name="T45" fmla="*/ 18 h 28"/>
              <a:gd name="T46" fmla="*/ 119 w 137"/>
              <a:gd name="T47" fmla="*/ 18 h 28"/>
              <a:gd name="T48" fmla="*/ 114 w 137"/>
              <a:gd name="T49" fmla="*/ 20 h 28"/>
              <a:gd name="T50" fmla="*/ 112 w 137"/>
              <a:gd name="T51" fmla="*/ 20 h 28"/>
              <a:gd name="T52" fmla="*/ 108 w 137"/>
              <a:gd name="T53" fmla="*/ 20 h 28"/>
              <a:gd name="T54" fmla="*/ 102 w 137"/>
              <a:gd name="T55" fmla="*/ 20 h 28"/>
              <a:gd name="T56" fmla="*/ 98 w 137"/>
              <a:gd name="T57" fmla="*/ 20 h 28"/>
              <a:gd name="T58" fmla="*/ 92 w 137"/>
              <a:gd name="T59" fmla="*/ 20 h 28"/>
              <a:gd name="T60" fmla="*/ 84 w 137"/>
              <a:gd name="T61" fmla="*/ 22 h 28"/>
              <a:gd name="T62" fmla="*/ 76 w 137"/>
              <a:gd name="T63" fmla="*/ 22 h 28"/>
              <a:gd name="T64" fmla="*/ 68 w 137"/>
              <a:gd name="T65" fmla="*/ 22 h 28"/>
              <a:gd name="T66" fmla="*/ 61 w 137"/>
              <a:gd name="T67" fmla="*/ 24 h 28"/>
              <a:gd name="T68" fmla="*/ 55 w 137"/>
              <a:gd name="T69" fmla="*/ 24 h 28"/>
              <a:gd name="T70" fmla="*/ 47 w 137"/>
              <a:gd name="T71" fmla="*/ 26 h 28"/>
              <a:gd name="T72" fmla="*/ 43 w 137"/>
              <a:gd name="T73" fmla="*/ 26 h 28"/>
              <a:gd name="T74" fmla="*/ 37 w 137"/>
              <a:gd name="T75" fmla="*/ 26 h 28"/>
              <a:gd name="T76" fmla="*/ 33 w 137"/>
              <a:gd name="T77" fmla="*/ 28 h 28"/>
              <a:gd name="T78" fmla="*/ 31 w 137"/>
              <a:gd name="T79" fmla="*/ 28 h 28"/>
              <a:gd name="T80" fmla="*/ 29 w 137"/>
              <a:gd name="T81" fmla="*/ 28 h 28"/>
              <a:gd name="T82" fmla="*/ 25 w 137"/>
              <a:gd name="T83" fmla="*/ 26 h 28"/>
              <a:gd name="T84" fmla="*/ 21 w 137"/>
              <a:gd name="T85" fmla="*/ 26 h 28"/>
              <a:gd name="T86" fmla="*/ 18 w 137"/>
              <a:gd name="T87" fmla="*/ 24 h 28"/>
              <a:gd name="T88" fmla="*/ 16 w 137"/>
              <a:gd name="T89" fmla="*/ 22 h 28"/>
              <a:gd name="T90" fmla="*/ 10 w 137"/>
              <a:gd name="T91" fmla="*/ 20 h 28"/>
              <a:gd name="T92" fmla="*/ 6 w 137"/>
              <a:gd name="T93" fmla="*/ 18 h 28"/>
              <a:gd name="T94" fmla="*/ 0 w 137"/>
              <a:gd name="T95" fmla="*/ 14 h 28"/>
              <a:gd name="T96" fmla="*/ 0 w 137"/>
              <a:gd name="T97" fmla="*/ 1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7" h="28">
                <a:moveTo>
                  <a:pt x="0" y="14"/>
                </a:moveTo>
                <a:lnTo>
                  <a:pt x="20" y="10"/>
                </a:lnTo>
                <a:lnTo>
                  <a:pt x="37" y="8"/>
                </a:lnTo>
                <a:lnTo>
                  <a:pt x="55" y="4"/>
                </a:lnTo>
                <a:lnTo>
                  <a:pt x="68" y="2"/>
                </a:lnTo>
                <a:lnTo>
                  <a:pt x="82" y="2"/>
                </a:lnTo>
                <a:lnTo>
                  <a:pt x="92" y="0"/>
                </a:lnTo>
                <a:lnTo>
                  <a:pt x="102" y="0"/>
                </a:lnTo>
                <a:lnTo>
                  <a:pt x="110" y="0"/>
                </a:lnTo>
                <a:lnTo>
                  <a:pt x="116" y="0"/>
                </a:lnTo>
                <a:lnTo>
                  <a:pt x="121" y="0"/>
                </a:lnTo>
                <a:lnTo>
                  <a:pt x="125" y="0"/>
                </a:lnTo>
                <a:lnTo>
                  <a:pt x="129" y="0"/>
                </a:lnTo>
                <a:lnTo>
                  <a:pt x="133" y="2"/>
                </a:lnTo>
                <a:lnTo>
                  <a:pt x="135" y="2"/>
                </a:lnTo>
                <a:lnTo>
                  <a:pt x="135" y="4"/>
                </a:lnTo>
                <a:lnTo>
                  <a:pt x="137" y="6"/>
                </a:lnTo>
                <a:lnTo>
                  <a:pt x="135" y="10"/>
                </a:lnTo>
                <a:lnTo>
                  <a:pt x="135" y="12"/>
                </a:lnTo>
                <a:lnTo>
                  <a:pt x="133" y="14"/>
                </a:lnTo>
                <a:lnTo>
                  <a:pt x="131" y="16"/>
                </a:lnTo>
                <a:lnTo>
                  <a:pt x="127" y="18"/>
                </a:lnTo>
                <a:lnTo>
                  <a:pt x="123" y="18"/>
                </a:lnTo>
                <a:lnTo>
                  <a:pt x="119" y="18"/>
                </a:lnTo>
                <a:lnTo>
                  <a:pt x="114" y="20"/>
                </a:lnTo>
                <a:lnTo>
                  <a:pt x="112" y="20"/>
                </a:lnTo>
                <a:lnTo>
                  <a:pt x="108" y="20"/>
                </a:lnTo>
                <a:lnTo>
                  <a:pt x="102" y="20"/>
                </a:lnTo>
                <a:lnTo>
                  <a:pt x="98" y="20"/>
                </a:lnTo>
                <a:lnTo>
                  <a:pt x="92" y="20"/>
                </a:lnTo>
                <a:lnTo>
                  <a:pt x="84" y="22"/>
                </a:lnTo>
                <a:lnTo>
                  <a:pt x="76" y="22"/>
                </a:lnTo>
                <a:lnTo>
                  <a:pt x="68" y="22"/>
                </a:lnTo>
                <a:lnTo>
                  <a:pt x="61" y="24"/>
                </a:lnTo>
                <a:lnTo>
                  <a:pt x="55" y="24"/>
                </a:lnTo>
                <a:lnTo>
                  <a:pt x="47" y="26"/>
                </a:lnTo>
                <a:lnTo>
                  <a:pt x="43" y="26"/>
                </a:lnTo>
                <a:lnTo>
                  <a:pt x="37" y="26"/>
                </a:lnTo>
                <a:lnTo>
                  <a:pt x="33" y="28"/>
                </a:lnTo>
                <a:lnTo>
                  <a:pt x="31" y="28"/>
                </a:lnTo>
                <a:lnTo>
                  <a:pt x="29" y="28"/>
                </a:lnTo>
                <a:lnTo>
                  <a:pt x="25" y="26"/>
                </a:lnTo>
                <a:lnTo>
                  <a:pt x="21" y="26"/>
                </a:lnTo>
                <a:lnTo>
                  <a:pt x="18" y="24"/>
                </a:lnTo>
                <a:lnTo>
                  <a:pt x="16" y="22"/>
                </a:lnTo>
                <a:lnTo>
                  <a:pt x="10" y="20"/>
                </a:lnTo>
                <a:lnTo>
                  <a:pt x="6" y="18"/>
                </a:lnTo>
                <a:lnTo>
                  <a:pt x="0" y="14"/>
                </a:lnTo>
                <a:lnTo>
                  <a:pt x="0" y="1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262">
            <a:extLst>
              <a:ext uri="{FF2B5EF4-FFF2-40B4-BE49-F238E27FC236}">
                <a16:creationId xmlns:a16="http://schemas.microsoft.com/office/drawing/2014/main" xmlns="" id="{8CAD1C70-C2F9-45FA-BB5E-49F5E29DF3E0}"/>
              </a:ext>
            </a:extLst>
          </p:cNvPr>
          <p:cNvSpPr>
            <a:spLocks/>
          </p:cNvSpPr>
          <p:nvPr/>
        </p:nvSpPr>
        <p:spPr bwMode="auto">
          <a:xfrm>
            <a:off x="5962700" y="4813951"/>
            <a:ext cx="676462" cy="101749"/>
          </a:xfrm>
          <a:custGeom>
            <a:avLst/>
            <a:gdLst>
              <a:gd name="T0" fmla="*/ 72 w 145"/>
              <a:gd name="T1" fmla="*/ 8 h 16"/>
              <a:gd name="T2" fmla="*/ 61 w 145"/>
              <a:gd name="T3" fmla="*/ 10 h 16"/>
              <a:gd name="T4" fmla="*/ 49 w 145"/>
              <a:gd name="T5" fmla="*/ 12 h 16"/>
              <a:gd name="T6" fmla="*/ 39 w 145"/>
              <a:gd name="T7" fmla="*/ 14 h 16"/>
              <a:gd name="T8" fmla="*/ 29 w 145"/>
              <a:gd name="T9" fmla="*/ 14 h 16"/>
              <a:gd name="T10" fmla="*/ 22 w 145"/>
              <a:gd name="T11" fmla="*/ 14 h 16"/>
              <a:gd name="T12" fmla="*/ 12 w 145"/>
              <a:gd name="T13" fmla="*/ 16 h 16"/>
              <a:gd name="T14" fmla="*/ 6 w 145"/>
              <a:gd name="T15" fmla="*/ 16 h 16"/>
              <a:gd name="T16" fmla="*/ 0 w 145"/>
              <a:gd name="T17" fmla="*/ 16 h 16"/>
              <a:gd name="T18" fmla="*/ 0 w 145"/>
              <a:gd name="T19" fmla="*/ 12 h 16"/>
              <a:gd name="T20" fmla="*/ 4 w 145"/>
              <a:gd name="T21" fmla="*/ 12 h 16"/>
              <a:gd name="T22" fmla="*/ 10 w 145"/>
              <a:gd name="T23" fmla="*/ 10 h 16"/>
              <a:gd name="T24" fmla="*/ 16 w 145"/>
              <a:gd name="T25" fmla="*/ 10 h 16"/>
              <a:gd name="T26" fmla="*/ 24 w 145"/>
              <a:gd name="T27" fmla="*/ 10 h 16"/>
              <a:gd name="T28" fmla="*/ 29 w 145"/>
              <a:gd name="T29" fmla="*/ 8 h 16"/>
              <a:gd name="T30" fmla="*/ 37 w 145"/>
              <a:gd name="T31" fmla="*/ 8 h 16"/>
              <a:gd name="T32" fmla="*/ 47 w 145"/>
              <a:gd name="T33" fmla="*/ 6 h 16"/>
              <a:gd name="T34" fmla="*/ 55 w 145"/>
              <a:gd name="T35" fmla="*/ 6 h 16"/>
              <a:gd name="T36" fmla="*/ 65 w 145"/>
              <a:gd name="T37" fmla="*/ 4 h 16"/>
              <a:gd name="T38" fmla="*/ 72 w 145"/>
              <a:gd name="T39" fmla="*/ 4 h 16"/>
              <a:gd name="T40" fmla="*/ 84 w 145"/>
              <a:gd name="T41" fmla="*/ 2 h 16"/>
              <a:gd name="T42" fmla="*/ 94 w 145"/>
              <a:gd name="T43" fmla="*/ 2 h 16"/>
              <a:gd name="T44" fmla="*/ 106 w 145"/>
              <a:gd name="T45" fmla="*/ 2 h 16"/>
              <a:gd name="T46" fmla="*/ 118 w 145"/>
              <a:gd name="T47" fmla="*/ 0 h 16"/>
              <a:gd name="T48" fmla="*/ 131 w 145"/>
              <a:gd name="T49" fmla="*/ 0 h 16"/>
              <a:gd name="T50" fmla="*/ 145 w 145"/>
              <a:gd name="T51" fmla="*/ 0 h 16"/>
              <a:gd name="T52" fmla="*/ 145 w 145"/>
              <a:gd name="T53" fmla="*/ 2 h 16"/>
              <a:gd name="T54" fmla="*/ 139 w 145"/>
              <a:gd name="T55" fmla="*/ 2 h 16"/>
              <a:gd name="T56" fmla="*/ 133 w 145"/>
              <a:gd name="T57" fmla="*/ 4 h 16"/>
              <a:gd name="T58" fmla="*/ 125 w 145"/>
              <a:gd name="T59" fmla="*/ 4 h 16"/>
              <a:gd name="T60" fmla="*/ 116 w 145"/>
              <a:gd name="T61" fmla="*/ 4 h 16"/>
              <a:gd name="T62" fmla="*/ 108 w 145"/>
              <a:gd name="T63" fmla="*/ 6 h 16"/>
              <a:gd name="T64" fmla="*/ 96 w 145"/>
              <a:gd name="T65" fmla="*/ 6 h 16"/>
              <a:gd name="T66" fmla="*/ 86 w 145"/>
              <a:gd name="T67" fmla="*/ 8 h 16"/>
              <a:gd name="T68" fmla="*/ 72 w 145"/>
              <a:gd name="T69" fmla="*/ 8 h 16"/>
              <a:gd name="T70" fmla="*/ 72 w 145"/>
              <a:gd name="T71" fmla="*/ 8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5" h="16">
                <a:moveTo>
                  <a:pt x="72" y="8"/>
                </a:moveTo>
                <a:lnTo>
                  <a:pt x="61" y="10"/>
                </a:lnTo>
                <a:lnTo>
                  <a:pt x="49" y="12"/>
                </a:lnTo>
                <a:lnTo>
                  <a:pt x="39" y="14"/>
                </a:lnTo>
                <a:lnTo>
                  <a:pt x="29" y="14"/>
                </a:lnTo>
                <a:lnTo>
                  <a:pt x="22" y="14"/>
                </a:lnTo>
                <a:lnTo>
                  <a:pt x="12" y="16"/>
                </a:lnTo>
                <a:lnTo>
                  <a:pt x="6" y="16"/>
                </a:lnTo>
                <a:lnTo>
                  <a:pt x="0" y="16"/>
                </a:lnTo>
                <a:lnTo>
                  <a:pt x="0" y="12"/>
                </a:lnTo>
                <a:lnTo>
                  <a:pt x="4" y="12"/>
                </a:lnTo>
                <a:lnTo>
                  <a:pt x="10" y="10"/>
                </a:lnTo>
                <a:lnTo>
                  <a:pt x="16" y="10"/>
                </a:lnTo>
                <a:lnTo>
                  <a:pt x="24" y="10"/>
                </a:lnTo>
                <a:lnTo>
                  <a:pt x="29" y="8"/>
                </a:lnTo>
                <a:lnTo>
                  <a:pt x="37" y="8"/>
                </a:lnTo>
                <a:lnTo>
                  <a:pt x="47" y="6"/>
                </a:lnTo>
                <a:lnTo>
                  <a:pt x="55" y="6"/>
                </a:lnTo>
                <a:lnTo>
                  <a:pt x="65" y="4"/>
                </a:lnTo>
                <a:lnTo>
                  <a:pt x="72" y="4"/>
                </a:lnTo>
                <a:lnTo>
                  <a:pt x="84" y="2"/>
                </a:lnTo>
                <a:lnTo>
                  <a:pt x="94" y="2"/>
                </a:lnTo>
                <a:lnTo>
                  <a:pt x="106" y="2"/>
                </a:lnTo>
                <a:lnTo>
                  <a:pt x="118" y="0"/>
                </a:lnTo>
                <a:lnTo>
                  <a:pt x="131" y="0"/>
                </a:lnTo>
                <a:lnTo>
                  <a:pt x="145" y="0"/>
                </a:lnTo>
                <a:lnTo>
                  <a:pt x="145" y="2"/>
                </a:lnTo>
                <a:lnTo>
                  <a:pt x="139" y="2"/>
                </a:lnTo>
                <a:lnTo>
                  <a:pt x="133" y="4"/>
                </a:lnTo>
                <a:lnTo>
                  <a:pt x="125" y="4"/>
                </a:lnTo>
                <a:lnTo>
                  <a:pt x="116" y="4"/>
                </a:lnTo>
                <a:lnTo>
                  <a:pt x="108" y="6"/>
                </a:lnTo>
                <a:lnTo>
                  <a:pt x="96" y="6"/>
                </a:lnTo>
                <a:lnTo>
                  <a:pt x="86" y="8"/>
                </a:lnTo>
                <a:lnTo>
                  <a:pt x="72" y="8"/>
                </a:lnTo>
                <a:lnTo>
                  <a:pt x="72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263">
            <a:extLst>
              <a:ext uri="{FF2B5EF4-FFF2-40B4-BE49-F238E27FC236}">
                <a16:creationId xmlns:a16="http://schemas.microsoft.com/office/drawing/2014/main" xmlns="" id="{85F9CC83-51C9-4188-BEC5-09D12094AEB6}"/>
              </a:ext>
            </a:extLst>
          </p:cNvPr>
          <p:cNvSpPr>
            <a:spLocks/>
          </p:cNvSpPr>
          <p:nvPr/>
        </p:nvSpPr>
        <p:spPr bwMode="auto">
          <a:xfrm>
            <a:off x="6212894" y="4292491"/>
            <a:ext cx="111198" cy="2034981"/>
          </a:xfrm>
          <a:custGeom>
            <a:avLst/>
            <a:gdLst>
              <a:gd name="T0" fmla="*/ 0 w 23"/>
              <a:gd name="T1" fmla="*/ 286 h 320"/>
              <a:gd name="T2" fmla="*/ 0 w 23"/>
              <a:gd name="T3" fmla="*/ 276 h 320"/>
              <a:gd name="T4" fmla="*/ 4 w 23"/>
              <a:gd name="T5" fmla="*/ 267 h 320"/>
              <a:gd name="T6" fmla="*/ 4 w 23"/>
              <a:gd name="T7" fmla="*/ 253 h 320"/>
              <a:gd name="T8" fmla="*/ 6 w 23"/>
              <a:gd name="T9" fmla="*/ 235 h 320"/>
              <a:gd name="T10" fmla="*/ 8 w 23"/>
              <a:gd name="T11" fmla="*/ 210 h 320"/>
              <a:gd name="T12" fmla="*/ 10 w 23"/>
              <a:gd name="T13" fmla="*/ 178 h 320"/>
              <a:gd name="T14" fmla="*/ 12 w 23"/>
              <a:gd name="T15" fmla="*/ 153 h 320"/>
              <a:gd name="T16" fmla="*/ 12 w 23"/>
              <a:gd name="T17" fmla="*/ 131 h 320"/>
              <a:gd name="T18" fmla="*/ 14 w 23"/>
              <a:gd name="T19" fmla="*/ 114 h 320"/>
              <a:gd name="T20" fmla="*/ 14 w 23"/>
              <a:gd name="T21" fmla="*/ 100 h 320"/>
              <a:gd name="T22" fmla="*/ 12 w 23"/>
              <a:gd name="T23" fmla="*/ 80 h 320"/>
              <a:gd name="T24" fmla="*/ 12 w 23"/>
              <a:gd name="T25" fmla="*/ 53 h 320"/>
              <a:gd name="T26" fmla="*/ 8 w 23"/>
              <a:gd name="T27" fmla="*/ 20 h 320"/>
              <a:gd name="T28" fmla="*/ 23 w 23"/>
              <a:gd name="T29" fmla="*/ 0 h 320"/>
              <a:gd name="T30" fmla="*/ 23 w 23"/>
              <a:gd name="T31" fmla="*/ 35 h 320"/>
              <a:gd name="T32" fmla="*/ 21 w 23"/>
              <a:gd name="T33" fmla="*/ 67 h 320"/>
              <a:gd name="T34" fmla="*/ 21 w 23"/>
              <a:gd name="T35" fmla="*/ 98 h 320"/>
              <a:gd name="T36" fmla="*/ 21 w 23"/>
              <a:gd name="T37" fmla="*/ 125 h 320"/>
              <a:gd name="T38" fmla="*/ 21 w 23"/>
              <a:gd name="T39" fmla="*/ 153 h 320"/>
              <a:gd name="T40" fmla="*/ 21 w 23"/>
              <a:gd name="T41" fmla="*/ 176 h 320"/>
              <a:gd name="T42" fmla="*/ 21 w 23"/>
              <a:gd name="T43" fmla="*/ 198 h 320"/>
              <a:gd name="T44" fmla="*/ 21 w 23"/>
              <a:gd name="T45" fmla="*/ 218 h 320"/>
              <a:gd name="T46" fmla="*/ 21 w 23"/>
              <a:gd name="T47" fmla="*/ 237 h 320"/>
              <a:gd name="T48" fmla="*/ 19 w 23"/>
              <a:gd name="T49" fmla="*/ 253 h 320"/>
              <a:gd name="T50" fmla="*/ 19 w 23"/>
              <a:gd name="T51" fmla="*/ 267 h 320"/>
              <a:gd name="T52" fmla="*/ 19 w 23"/>
              <a:gd name="T53" fmla="*/ 276 h 320"/>
              <a:gd name="T54" fmla="*/ 19 w 23"/>
              <a:gd name="T55" fmla="*/ 286 h 320"/>
              <a:gd name="T56" fmla="*/ 19 w 23"/>
              <a:gd name="T57" fmla="*/ 294 h 320"/>
              <a:gd name="T58" fmla="*/ 18 w 23"/>
              <a:gd name="T59" fmla="*/ 300 h 320"/>
              <a:gd name="T60" fmla="*/ 18 w 23"/>
              <a:gd name="T61" fmla="*/ 302 h 320"/>
              <a:gd name="T62" fmla="*/ 16 w 23"/>
              <a:gd name="T63" fmla="*/ 310 h 320"/>
              <a:gd name="T64" fmla="*/ 14 w 23"/>
              <a:gd name="T65" fmla="*/ 316 h 320"/>
              <a:gd name="T66" fmla="*/ 12 w 23"/>
              <a:gd name="T67" fmla="*/ 318 h 320"/>
              <a:gd name="T68" fmla="*/ 12 w 23"/>
              <a:gd name="T69" fmla="*/ 320 h 320"/>
              <a:gd name="T70" fmla="*/ 10 w 23"/>
              <a:gd name="T71" fmla="*/ 316 h 320"/>
              <a:gd name="T72" fmla="*/ 8 w 23"/>
              <a:gd name="T73" fmla="*/ 308 h 320"/>
              <a:gd name="T74" fmla="*/ 2 w 23"/>
              <a:gd name="T75" fmla="*/ 298 h 320"/>
              <a:gd name="T76" fmla="*/ 0 w 23"/>
              <a:gd name="T77" fmla="*/ 290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" h="320">
                <a:moveTo>
                  <a:pt x="0" y="290"/>
                </a:moveTo>
                <a:lnTo>
                  <a:pt x="0" y="286"/>
                </a:lnTo>
                <a:lnTo>
                  <a:pt x="0" y="280"/>
                </a:lnTo>
                <a:lnTo>
                  <a:pt x="0" y="276"/>
                </a:lnTo>
                <a:lnTo>
                  <a:pt x="2" y="271"/>
                </a:lnTo>
                <a:lnTo>
                  <a:pt x="4" y="267"/>
                </a:lnTo>
                <a:lnTo>
                  <a:pt x="4" y="261"/>
                </a:lnTo>
                <a:lnTo>
                  <a:pt x="4" y="253"/>
                </a:lnTo>
                <a:lnTo>
                  <a:pt x="6" y="245"/>
                </a:lnTo>
                <a:lnTo>
                  <a:pt x="6" y="235"/>
                </a:lnTo>
                <a:lnTo>
                  <a:pt x="8" y="223"/>
                </a:lnTo>
                <a:lnTo>
                  <a:pt x="8" y="210"/>
                </a:lnTo>
                <a:lnTo>
                  <a:pt x="10" y="194"/>
                </a:lnTo>
                <a:lnTo>
                  <a:pt x="10" y="178"/>
                </a:lnTo>
                <a:lnTo>
                  <a:pt x="10" y="165"/>
                </a:lnTo>
                <a:lnTo>
                  <a:pt x="12" y="153"/>
                </a:lnTo>
                <a:lnTo>
                  <a:pt x="12" y="141"/>
                </a:lnTo>
                <a:lnTo>
                  <a:pt x="12" y="131"/>
                </a:lnTo>
                <a:lnTo>
                  <a:pt x="14" y="121"/>
                </a:lnTo>
                <a:lnTo>
                  <a:pt x="14" y="114"/>
                </a:lnTo>
                <a:lnTo>
                  <a:pt x="14" y="108"/>
                </a:lnTo>
                <a:lnTo>
                  <a:pt x="14" y="100"/>
                </a:lnTo>
                <a:lnTo>
                  <a:pt x="14" y="90"/>
                </a:lnTo>
                <a:lnTo>
                  <a:pt x="12" y="80"/>
                </a:lnTo>
                <a:lnTo>
                  <a:pt x="12" y="69"/>
                </a:lnTo>
                <a:lnTo>
                  <a:pt x="12" y="53"/>
                </a:lnTo>
                <a:lnTo>
                  <a:pt x="10" y="37"/>
                </a:lnTo>
                <a:lnTo>
                  <a:pt x="8" y="20"/>
                </a:lnTo>
                <a:lnTo>
                  <a:pt x="8" y="0"/>
                </a:lnTo>
                <a:lnTo>
                  <a:pt x="23" y="0"/>
                </a:lnTo>
                <a:lnTo>
                  <a:pt x="23" y="18"/>
                </a:lnTo>
                <a:lnTo>
                  <a:pt x="23" y="35"/>
                </a:lnTo>
                <a:lnTo>
                  <a:pt x="21" y="51"/>
                </a:lnTo>
                <a:lnTo>
                  <a:pt x="21" y="67"/>
                </a:lnTo>
                <a:lnTo>
                  <a:pt x="21" y="82"/>
                </a:lnTo>
                <a:lnTo>
                  <a:pt x="21" y="98"/>
                </a:lnTo>
                <a:lnTo>
                  <a:pt x="21" y="112"/>
                </a:lnTo>
                <a:lnTo>
                  <a:pt x="21" y="125"/>
                </a:lnTo>
                <a:lnTo>
                  <a:pt x="21" y="139"/>
                </a:lnTo>
                <a:lnTo>
                  <a:pt x="21" y="153"/>
                </a:lnTo>
                <a:lnTo>
                  <a:pt x="21" y="165"/>
                </a:lnTo>
                <a:lnTo>
                  <a:pt x="21" y="176"/>
                </a:lnTo>
                <a:lnTo>
                  <a:pt x="21" y="188"/>
                </a:lnTo>
                <a:lnTo>
                  <a:pt x="21" y="198"/>
                </a:lnTo>
                <a:lnTo>
                  <a:pt x="21" y="210"/>
                </a:lnTo>
                <a:lnTo>
                  <a:pt x="21" y="218"/>
                </a:lnTo>
                <a:lnTo>
                  <a:pt x="21" y="227"/>
                </a:lnTo>
                <a:lnTo>
                  <a:pt x="21" y="237"/>
                </a:lnTo>
                <a:lnTo>
                  <a:pt x="19" y="245"/>
                </a:lnTo>
                <a:lnTo>
                  <a:pt x="19" y="253"/>
                </a:lnTo>
                <a:lnTo>
                  <a:pt x="19" y="259"/>
                </a:lnTo>
                <a:lnTo>
                  <a:pt x="19" y="267"/>
                </a:lnTo>
                <a:lnTo>
                  <a:pt x="19" y="272"/>
                </a:lnTo>
                <a:lnTo>
                  <a:pt x="19" y="276"/>
                </a:lnTo>
                <a:lnTo>
                  <a:pt x="19" y="282"/>
                </a:lnTo>
                <a:lnTo>
                  <a:pt x="19" y="286"/>
                </a:lnTo>
                <a:lnTo>
                  <a:pt x="19" y="290"/>
                </a:lnTo>
                <a:lnTo>
                  <a:pt x="19" y="294"/>
                </a:lnTo>
                <a:lnTo>
                  <a:pt x="18" y="298"/>
                </a:lnTo>
                <a:lnTo>
                  <a:pt x="18" y="300"/>
                </a:lnTo>
                <a:lnTo>
                  <a:pt x="18" y="302"/>
                </a:lnTo>
                <a:lnTo>
                  <a:pt x="18" y="302"/>
                </a:lnTo>
                <a:lnTo>
                  <a:pt x="16" y="306"/>
                </a:lnTo>
                <a:lnTo>
                  <a:pt x="16" y="310"/>
                </a:lnTo>
                <a:lnTo>
                  <a:pt x="14" y="314"/>
                </a:lnTo>
                <a:lnTo>
                  <a:pt x="14" y="316"/>
                </a:lnTo>
                <a:lnTo>
                  <a:pt x="12" y="318"/>
                </a:lnTo>
                <a:lnTo>
                  <a:pt x="12" y="318"/>
                </a:lnTo>
                <a:lnTo>
                  <a:pt x="12" y="320"/>
                </a:lnTo>
                <a:lnTo>
                  <a:pt x="12" y="320"/>
                </a:lnTo>
                <a:lnTo>
                  <a:pt x="12" y="318"/>
                </a:lnTo>
                <a:lnTo>
                  <a:pt x="10" y="316"/>
                </a:lnTo>
                <a:lnTo>
                  <a:pt x="8" y="314"/>
                </a:lnTo>
                <a:lnTo>
                  <a:pt x="8" y="308"/>
                </a:lnTo>
                <a:lnTo>
                  <a:pt x="4" y="302"/>
                </a:lnTo>
                <a:lnTo>
                  <a:pt x="2" y="298"/>
                </a:lnTo>
                <a:lnTo>
                  <a:pt x="0" y="294"/>
                </a:lnTo>
                <a:lnTo>
                  <a:pt x="0" y="290"/>
                </a:lnTo>
                <a:lnTo>
                  <a:pt x="0" y="29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264">
            <a:extLst>
              <a:ext uri="{FF2B5EF4-FFF2-40B4-BE49-F238E27FC236}">
                <a16:creationId xmlns:a16="http://schemas.microsoft.com/office/drawing/2014/main" xmlns="" id="{BD5F9596-FEAC-4AF7-91DA-24B1FA96869D}"/>
              </a:ext>
            </a:extLst>
          </p:cNvPr>
          <p:cNvSpPr>
            <a:spLocks/>
          </p:cNvSpPr>
          <p:nvPr/>
        </p:nvSpPr>
        <p:spPr bwMode="auto">
          <a:xfrm>
            <a:off x="6249960" y="5170072"/>
            <a:ext cx="1167587" cy="775840"/>
          </a:xfrm>
          <a:custGeom>
            <a:avLst/>
            <a:gdLst>
              <a:gd name="T0" fmla="*/ 192 w 252"/>
              <a:gd name="T1" fmla="*/ 83 h 122"/>
              <a:gd name="T2" fmla="*/ 205 w 252"/>
              <a:gd name="T3" fmla="*/ 86 h 122"/>
              <a:gd name="T4" fmla="*/ 217 w 252"/>
              <a:gd name="T5" fmla="*/ 90 h 122"/>
              <a:gd name="T6" fmla="*/ 229 w 252"/>
              <a:gd name="T7" fmla="*/ 92 h 122"/>
              <a:gd name="T8" fmla="*/ 237 w 252"/>
              <a:gd name="T9" fmla="*/ 96 h 122"/>
              <a:gd name="T10" fmla="*/ 243 w 252"/>
              <a:gd name="T11" fmla="*/ 98 h 122"/>
              <a:gd name="T12" fmla="*/ 249 w 252"/>
              <a:gd name="T13" fmla="*/ 100 h 122"/>
              <a:gd name="T14" fmla="*/ 251 w 252"/>
              <a:gd name="T15" fmla="*/ 102 h 122"/>
              <a:gd name="T16" fmla="*/ 252 w 252"/>
              <a:gd name="T17" fmla="*/ 104 h 122"/>
              <a:gd name="T18" fmla="*/ 251 w 252"/>
              <a:gd name="T19" fmla="*/ 106 h 122"/>
              <a:gd name="T20" fmla="*/ 251 w 252"/>
              <a:gd name="T21" fmla="*/ 108 h 122"/>
              <a:gd name="T22" fmla="*/ 249 w 252"/>
              <a:gd name="T23" fmla="*/ 110 h 122"/>
              <a:gd name="T24" fmla="*/ 247 w 252"/>
              <a:gd name="T25" fmla="*/ 112 h 122"/>
              <a:gd name="T26" fmla="*/ 243 w 252"/>
              <a:gd name="T27" fmla="*/ 112 h 122"/>
              <a:gd name="T28" fmla="*/ 239 w 252"/>
              <a:gd name="T29" fmla="*/ 114 h 122"/>
              <a:gd name="T30" fmla="*/ 235 w 252"/>
              <a:gd name="T31" fmla="*/ 114 h 122"/>
              <a:gd name="T32" fmla="*/ 229 w 252"/>
              <a:gd name="T33" fmla="*/ 114 h 122"/>
              <a:gd name="T34" fmla="*/ 205 w 252"/>
              <a:gd name="T35" fmla="*/ 118 h 122"/>
              <a:gd name="T36" fmla="*/ 196 w 252"/>
              <a:gd name="T37" fmla="*/ 118 h 122"/>
              <a:gd name="T38" fmla="*/ 184 w 252"/>
              <a:gd name="T39" fmla="*/ 120 h 122"/>
              <a:gd name="T40" fmla="*/ 174 w 252"/>
              <a:gd name="T41" fmla="*/ 122 h 122"/>
              <a:gd name="T42" fmla="*/ 166 w 252"/>
              <a:gd name="T43" fmla="*/ 122 h 122"/>
              <a:gd name="T44" fmla="*/ 158 w 252"/>
              <a:gd name="T45" fmla="*/ 122 h 122"/>
              <a:gd name="T46" fmla="*/ 151 w 252"/>
              <a:gd name="T47" fmla="*/ 122 h 122"/>
              <a:gd name="T48" fmla="*/ 143 w 252"/>
              <a:gd name="T49" fmla="*/ 120 h 122"/>
              <a:gd name="T50" fmla="*/ 137 w 252"/>
              <a:gd name="T51" fmla="*/ 118 h 122"/>
              <a:gd name="T52" fmla="*/ 131 w 252"/>
              <a:gd name="T53" fmla="*/ 114 h 122"/>
              <a:gd name="T54" fmla="*/ 127 w 252"/>
              <a:gd name="T55" fmla="*/ 110 h 122"/>
              <a:gd name="T56" fmla="*/ 125 w 252"/>
              <a:gd name="T57" fmla="*/ 108 h 122"/>
              <a:gd name="T58" fmla="*/ 123 w 252"/>
              <a:gd name="T59" fmla="*/ 106 h 122"/>
              <a:gd name="T60" fmla="*/ 119 w 252"/>
              <a:gd name="T61" fmla="*/ 104 h 122"/>
              <a:gd name="T62" fmla="*/ 115 w 252"/>
              <a:gd name="T63" fmla="*/ 100 h 122"/>
              <a:gd name="T64" fmla="*/ 109 w 252"/>
              <a:gd name="T65" fmla="*/ 98 h 122"/>
              <a:gd name="T66" fmla="*/ 104 w 252"/>
              <a:gd name="T67" fmla="*/ 92 h 122"/>
              <a:gd name="T68" fmla="*/ 98 w 252"/>
              <a:gd name="T69" fmla="*/ 88 h 122"/>
              <a:gd name="T70" fmla="*/ 90 w 252"/>
              <a:gd name="T71" fmla="*/ 83 h 122"/>
              <a:gd name="T72" fmla="*/ 80 w 252"/>
              <a:gd name="T73" fmla="*/ 77 h 122"/>
              <a:gd name="T74" fmla="*/ 72 w 252"/>
              <a:gd name="T75" fmla="*/ 71 h 122"/>
              <a:gd name="T76" fmla="*/ 62 w 252"/>
              <a:gd name="T77" fmla="*/ 63 h 122"/>
              <a:gd name="T78" fmla="*/ 51 w 252"/>
              <a:gd name="T79" fmla="*/ 55 h 122"/>
              <a:gd name="T80" fmla="*/ 39 w 252"/>
              <a:gd name="T81" fmla="*/ 45 h 122"/>
              <a:gd name="T82" fmla="*/ 27 w 252"/>
              <a:gd name="T83" fmla="*/ 37 h 122"/>
              <a:gd name="T84" fmla="*/ 13 w 252"/>
              <a:gd name="T85" fmla="*/ 28 h 122"/>
              <a:gd name="T86" fmla="*/ 0 w 252"/>
              <a:gd name="T87" fmla="*/ 16 h 122"/>
              <a:gd name="T88" fmla="*/ 17 w 252"/>
              <a:gd name="T89" fmla="*/ 0 h 122"/>
              <a:gd name="T90" fmla="*/ 23 w 252"/>
              <a:gd name="T91" fmla="*/ 4 h 122"/>
              <a:gd name="T92" fmla="*/ 29 w 252"/>
              <a:gd name="T93" fmla="*/ 10 h 122"/>
              <a:gd name="T94" fmla="*/ 37 w 252"/>
              <a:gd name="T95" fmla="*/ 16 h 122"/>
              <a:gd name="T96" fmla="*/ 47 w 252"/>
              <a:gd name="T97" fmla="*/ 22 h 122"/>
              <a:gd name="T98" fmla="*/ 57 w 252"/>
              <a:gd name="T99" fmla="*/ 28 h 122"/>
              <a:gd name="T100" fmla="*/ 66 w 252"/>
              <a:gd name="T101" fmla="*/ 34 h 122"/>
              <a:gd name="T102" fmla="*/ 76 w 252"/>
              <a:gd name="T103" fmla="*/ 39 h 122"/>
              <a:gd name="T104" fmla="*/ 88 w 252"/>
              <a:gd name="T105" fmla="*/ 45 h 122"/>
              <a:gd name="T106" fmla="*/ 100 w 252"/>
              <a:gd name="T107" fmla="*/ 51 h 122"/>
              <a:gd name="T108" fmla="*/ 111 w 252"/>
              <a:gd name="T109" fmla="*/ 57 h 122"/>
              <a:gd name="T110" fmla="*/ 123 w 252"/>
              <a:gd name="T111" fmla="*/ 63 h 122"/>
              <a:gd name="T112" fmla="*/ 137 w 252"/>
              <a:gd name="T113" fmla="*/ 67 h 122"/>
              <a:gd name="T114" fmla="*/ 162 w 252"/>
              <a:gd name="T115" fmla="*/ 77 h 122"/>
              <a:gd name="T116" fmla="*/ 192 w 252"/>
              <a:gd name="T117" fmla="*/ 83 h 122"/>
              <a:gd name="T118" fmla="*/ 192 w 252"/>
              <a:gd name="T119" fmla="*/ 83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2" h="122">
                <a:moveTo>
                  <a:pt x="192" y="83"/>
                </a:moveTo>
                <a:lnTo>
                  <a:pt x="205" y="86"/>
                </a:lnTo>
                <a:lnTo>
                  <a:pt x="217" y="90"/>
                </a:lnTo>
                <a:lnTo>
                  <a:pt x="229" y="92"/>
                </a:lnTo>
                <a:lnTo>
                  <a:pt x="237" y="96"/>
                </a:lnTo>
                <a:lnTo>
                  <a:pt x="243" y="98"/>
                </a:lnTo>
                <a:lnTo>
                  <a:pt x="249" y="100"/>
                </a:lnTo>
                <a:lnTo>
                  <a:pt x="251" y="102"/>
                </a:lnTo>
                <a:lnTo>
                  <a:pt x="252" y="104"/>
                </a:lnTo>
                <a:lnTo>
                  <a:pt x="251" y="106"/>
                </a:lnTo>
                <a:lnTo>
                  <a:pt x="251" y="108"/>
                </a:lnTo>
                <a:lnTo>
                  <a:pt x="249" y="110"/>
                </a:lnTo>
                <a:lnTo>
                  <a:pt x="247" y="112"/>
                </a:lnTo>
                <a:lnTo>
                  <a:pt x="243" y="112"/>
                </a:lnTo>
                <a:lnTo>
                  <a:pt x="239" y="114"/>
                </a:lnTo>
                <a:lnTo>
                  <a:pt x="235" y="114"/>
                </a:lnTo>
                <a:lnTo>
                  <a:pt x="229" y="114"/>
                </a:lnTo>
                <a:lnTo>
                  <a:pt x="205" y="118"/>
                </a:lnTo>
                <a:lnTo>
                  <a:pt x="196" y="118"/>
                </a:lnTo>
                <a:lnTo>
                  <a:pt x="184" y="120"/>
                </a:lnTo>
                <a:lnTo>
                  <a:pt x="174" y="122"/>
                </a:lnTo>
                <a:lnTo>
                  <a:pt x="166" y="122"/>
                </a:lnTo>
                <a:lnTo>
                  <a:pt x="158" y="122"/>
                </a:lnTo>
                <a:lnTo>
                  <a:pt x="151" y="122"/>
                </a:lnTo>
                <a:lnTo>
                  <a:pt x="143" y="120"/>
                </a:lnTo>
                <a:lnTo>
                  <a:pt x="137" y="118"/>
                </a:lnTo>
                <a:lnTo>
                  <a:pt x="131" y="114"/>
                </a:lnTo>
                <a:lnTo>
                  <a:pt x="127" y="110"/>
                </a:lnTo>
                <a:lnTo>
                  <a:pt x="125" y="108"/>
                </a:lnTo>
                <a:lnTo>
                  <a:pt x="123" y="106"/>
                </a:lnTo>
                <a:lnTo>
                  <a:pt x="119" y="104"/>
                </a:lnTo>
                <a:lnTo>
                  <a:pt x="115" y="100"/>
                </a:lnTo>
                <a:lnTo>
                  <a:pt x="109" y="98"/>
                </a:lnTo>
                <a:lnTo>
                  <a:pt x="104" y="92"/>
                </a:lnTo>
                <a:lnTo>
                  <a:pt x="98" y="88"/>
                </a:lnTo>
                <a:lnTo>
                  <a:pt x="90" y="83"/>
                </a:lnTo>
                <a:lnTo>
                  <a:pt x="80" y="77"/>
                </a:lnTo>
                <a:lnTo>
                  <a:pt x="72" y="71"/>
                </a:lnTo>
                <a:lnTo>
                  <a:pt x="62" y="63"/>
                </a:lnTo>
                <a:lnTo>
                  <a:pt x="51" y="55"/>
                </a:lnTo>
                <a:lnTo>
                  <a:pt x="39" y="45"/>
                </a:lnTo>
                <a:lnTo>
                  <a:pt x="27" y="37"/>
                </a:lnTo>
                <a:lnTo>
                  <a:pt x="13" y="28"/>
                </a:lnTo>
                <a:lnTo>
                  <a:pt x="0" y="16"/>
                </a:lnTo>
                <a:lnTo>
                  <a:pt x="17" y="0"/>
                </a:lnTo>
                <a:lnTo>
                  <a:pt x="23" y="4"/>
                </a:lnTo>
                <a:lnTo>
                  <a:pt x="29" y="10"/>
                </a:lnTo>
                <a:lnTo>
                  <a:pt x="37" y="16"/>
                </a:lnTo>
                <a:lnTo>
                  <a:pt x="47" y="22"/>
                </a:lnTo>
                <a:lnTo>
                  <a:pt x="57" y="28"/>
                </a:lnTo>
                <a:lnTo>
                  <a:pt x="66" y="34"/>
                </a:lnTo>
                <a:lnTo>
                  <a:pt x="76" y="39"/>
                </a:lnTo>
                <a:lnTo>
                  <a:pt x="88" y="45"/>
                </a:lnTo>
                <a:lnTo>
                  <a:pt x="100" y="51"/>
                </a:lnTo>
                <a:lnTo>
                  <a:pt x="111" y="57"/>
                </a:lnTo>
                <a:lnTo>
                  <a:pt x="123" y="63"/>
                </a:lnTo>
                <a:lnTo>
                  <a:pt x="137" y="67"/>
                </a:lnTo>
                <a:lnTo>
                  <a:pt x="162" y="77"/>
                </a:lnTo>
                <a:lnTo>
                  <a:pt x="192" y="83"/>
                </a:lnTo>
                <a:lnTo>
                  <a:pt x="192" y="8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265">
            <a:extLst>
              <a:ext uri="{FF2B5EF4-FFF2-40B4-BE49-F238E27FC236}">
                <a16:creationId xmlns:a16="http://schemas.microsoft.com/office/drawing/2014/main" xmlns="" id="{76C94A5D-4F51-4B8E-92DD-0BB02EA737BA}"/>
              </a:ext>
            </a:extLst>
          </p:cNvPr>
          <p:cNvSpPr>
            <a:spLocks/>
          </p:cNvSpPr>
          <p:nvPr/>
        </p:nvSpPr>
        <p:spPr bwMode="auto">
          <a:xfrm>
            <a:off x="5545701" y="5030171"/>
            <a:ext cx="1491919" cy="343407"/>
          </a:xfrm>
          <a:custGeom>
            <a:avLst/>
            <a:gdLst>
              <a:gd name="T0" fmla="*/ 307 w 321"/>
              <a:gd name="T1" fmla="*/ 4 h 53"/>
              <a:gd name="T2" fmla="*/ 317 w 321"/>
              <a:gd name="T3" fmla="*/ 11 h 53"/>
              <a:gd name="T4" fmla="*/ 321 w 321"/>
              <a:gd name="T5" fmla="*/ 19 h 53"/>
              <a:gd name="T6" fmla="*/ 317 w 321"/>
              <a:gd name="T7" fmla="*/ 25 h 53"/>
              <a:gd name="T8" fmla="*/ 313 w 321"/>
              <a:gd name="T9" fmla="*/ 25 h 53"/>
              <a:gd name="T10" fmla="*/ 309 w 321"/>
              <a:gd name="T11" fmla="*/ 25 h 53"/>
              <a:gd name="T12" fmla="*/ 302 w 321"/>
              <a:gd name="T13" fmla="*/ 25 h 53"/>
              <a:gd name="T14" fmla="*/ 292 w 321"/>
              <a:gd name="T15" fmla="*/ 27 h 53"/>
              <a:gd name="T16" fmla="*/ 280 w 321"/>
              <a:gd name="T17" fmla="*/ 27 h 53"/>
              <a:gd name="T18" fmla="*/ 266 w 321"/>
              <a:gd name="T19" fmla="*/ 29 h 53"/>
              <a:gd name="T20" fmla="*/ 249 w 321"/>
              <a:gd name="T21" fmla="*/ 29 h 53"/>
              <a:gd name="T22" fmla="*/ 229 w 321"/>
              <a:gd name="T23" fmla="*/ 31 h 53"/>
              <a:gd name="T24" fmla="*/ 198 w 321"/>
              <a:gd name="T25" fmla="*/ 33 h 53"/>
              <a:gd name="T26" fmla="*/ 159 w 321"/>
              <a:gd name="T27" fmla="*/ 37 h 53"/>
              <a:gd name="T28" fmla="*/ 125 w 321"/>
              <a:gd name="T29" fmla="*/ 41 h 53"/>
              <a:gd name="T30" fmla="*/ 100 w 321"/>
              <a:gd name="T31" fmla="*/ 43 h 53"/>
              <a:gd name="T32" fmla="*/ 80 w 321"/>
              <a:gd name="T33" fmla="*/ 47 h 53"/>
              <a:gd name="T34" fmla="*/ 65 w 321"/>
              <a:gd name="T35" fmla="*/ 49 h 53"/>
              <a:gd name="T36" fmla="*/ 51 w 321"/>
              <a:gd name="T37" fmla="*/ 51 h 53"/>
              <a:gd name="T38" fmla="*/ 43 w 321"/>
              <a:gd name="T39" fmla="*/ 53 h 53"/>
              <a:gd name="T40" fmla="*/ 35 w 321"/>
              <a:gd name="T41" fmla="*/ 51 h 53"/>
              <a:gd name="T42" fmla="*/ 21 w 321"/>
              <a:gd name="T43" fmla="*/ 49 h 53"/>
              <a:gd name="T44" fmla="*/ 12 w 321"/>
              <a:gd name="T45" fmla="*/ 45 h 53"/>
              <a:gd name="T46" fmla="*/ 6 w 321"/>
              <a:gd name="T47" fmla="*/ 43 h 53"/>
              <a:gd name="T48" fmla="*/ 2 w 321"/>
              <a:gd name="T49" fmla="*/ 39 h 53"/>
              <a:gd name="T50" fmla="*/ 0 w 321"/>
              <a:gd name="T51" fmla="*/ 31 h 53"/>
              <a:gd name="T52" fmla="*/ 19 w 321"/>
              <a:gd name="T53" fmla="*/ 29 h 53"/>
              <a:gd name="T54" fmla="*/ 49 w 321"/>
              <a:gd name="T55" fmla="*/ 27 h 53"/>
              <a:gd name="T56" fmla="*/ 84 w 321"/>
              <a:gd name="T57" fmla="*/ 23 h 53"/>
              <a:gd name="T58" fmla="*/ 127 w 321"/>
              <a:gd name="T59" fmla="*/ 17 h 53"/>
              <a:gd name="T60" fmla="*/ 159 w 321"/>
              <a:gd name="T61" fmla="*/ 13 h 53"/>
              <a:gd name="T62" fmla="*/ 178 w 321"/>
              <a:gd name="T63" fmla="*/ 11 h 53"/>
              <a:gd name="T64" fmla="*/ 194 w 321"/>
              <a:gd name="T65" fmla="*/ 7 h 53"/>
              <a:gd name="T66" fmla="*/ 210 w 321"/>
              <a:gd name="T67" fmla="*/ 7 h 53"/>
              <a:gd name="T68" fmla="*/ 221 w 321"/>
              <a:gd name="T69" fmla="*/ 5 h 53"/>
              <a:gd name="T70" fmla="*/ 233 w 321"/>
              <a:gd name="T71" fmla="*/ 4 h 53"/>
              <a:gd name="T72" fmla="*/ 241 w 321"/>
              <a:gd name="T73" fmla="*/ 4 h 53"/>
              <a:gd name="T74" fmla="*/ 255 w 321"/>
              <a:gd name="T75" fmla="*/ 2 h 53"/>
              <a:gd name="T76" fmla="*/ 272 w 321"/>
              <a:gd name="T77" fmla="*/ 0 h 53"/>
              <a:gd name="T78" fmla="*/ 282 w 321"/>
              <a:gd name="T79" fmla="*/ 0 h 53"/>
              <a:gd name="T80" fmla="*/ 294 w 321"/>
              <a:gd name="T81" fmla="*/ 2 h 53"/>
              <a:gd name="T82" fmla="*/ 300 w 321"/>
              <a:gd name="T83" fmla="*/ 4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21" h="53">
                <a:moveTo>
                  <a:pt x="300" y="4"/>
                </a:moveTo>
                <a:lnTo>
                  <a:pt x="307" y="4"/>
                </a:lnTo>
                <a:lnTo>
                  <a:pt x="313" y="7"/>
                </a:lnTo>
                <a:lnTo>
                  <a:pt x="317" y="11"/>
                </a:lnTo>
                <a:lnTo>
                  <a:pt x="319" y="15"/>
                </a:lnTo>
                <a:lnTo>
                  <a:pt x="321" y="19"/>
                </a:lnTo>
                <a:lnTo>
                  <a:pt x="319" y="23"/>
                </a:lnTo>
                <a:lnTo>
                  <a:pt x="317" y="25"/>
                </a:lnTo>
                <a:lnTo>
                  <a:pt x="315" y="25"/>
                </a:lnTo>
                <a:lnTo>
                  <a:pt x="313" y="25"/>
                </a:lnTo>
                <a:lnTo>
                  <a:pt x="311" y="25"/>
                </a:lnTo>
                <a:lnTo>
                  <a:pt x="309" y="25"/>
                </a:lnTo>
                <a:lnTo>
                  <a:pt x="306" y="25"/>
                </a:lnTo>
                <a:lnTo>
                  <a:pt x="302" y="25"/>
                </a:lnTo>
                <a:lnTo>
                  <a:pt x="298" y="27"/>
                </a:lnTo>
                <a:lnTo>
                  <a:pt x="292" y="27"/>
                </a:lnTo>
                <a:lnTo>
                  <a:pt x="286" y="27"/>
                </a:lnTo>
                <a:lnTo>
                  <a:pt x="280" y="27"/>
                </a:lnTo>
                <a:lnTo>
                  <a:pt x="274" y="27"/>
                </a:lnTo>
                <a:lnTo>
                  <a:pt x="266" y="29"/>
                </a:lnTo>
                <a:lnTo>
                  <a:pt x="258" y="29"/>
                </a:lnTo>
                <a:lnTo>
                  <a:pt x="249" y="29"/>
                </a:lnTo>
                <a:lnTo>
                  <a:pt x="239" y="31"/>
                </a:lnTo>
                <a:lnTo>
                  <a:pt x="229" y="31"/>
                </a:lnTo>
                <a:lnTo>
                  <a:pt x="219" y="33"/>
                </a:lnTo>
                <a:lnTo>
                  <a:pt x="198" y="33"/>
                </a:lnTo>
                <a:lnTo>
                  <a:pt x="176" y="35"/>
                </a:lnTo>
                <a:lnTo>
                  <a:pt x="159" y="37"/>
                </a:lnTo>
                <a:lnTo>
                  <a:pt x="141" y="39"/>
                </a:lnTo>
                <a:lnTo>
                  <a:pt x="125" y="41"/>
                </a:lnTo>
                <a:lnTo>
                  <a:pt x="112" y="41"/>
                </a:lnTo>
                <a:lnTo>
                  <a:pt x="100" y="43"/>
                </a:lnTo>
                <a:lnTo>
                  <a:pt x="90" y="45"/>
                </a:lnTo>
                <a:lnTo>
                  <a:pt x="80" y="47"/>
                </a:lnTo>
                <a:lnTo>
                  <a:pt x="70" y="49"/>
                </a:lnTo>
                <a:lnTo>
                  <a:pt x="65" y="49"/>
                </a:lnTo>
                <a:lnTo>
                  <a:pt x="57" y="51"/>
                </a:lnTo>
                <a:lnTo>
                  <a:pt x="51" y="51"/>
                </a:lnTo>
                <a:lnTo>
                  <a:pt x="47" y="51"/>
                </a:lnTo>
                <a:lnTo>
                  <a:pt x="43" y="53"/>
                </a:lnTo>
                <a:lnTo>
                  <a:pt x="39" y="53"/>
                </a:lnTo>
                <a:lnTo>
                  <a:pt x="35" y="51"/>
                </a:lnTo>
                <a:lnTo>
                  <a:pt x="29" y="51"/>
                </a:lnTo>
                <a:lnTo>
                  <a:pt x="21" y="49"/>
                </a:lnTo>
                <a:lnTo>
                  <a:pt x="16" y="47"/>
                </a:lnTo>
                <a:lnTo>
                  <a:pt x="12" y="45"/>
                </a:lnTo>
                <a:lnTo>
                  <a:pt x="8" y="45"/>
                </a:lnTo>
                <a:lnTo>
                  <a:pt x="6" y="43"/>
                </a:lnTo>
                <a:lnTo>
                  <a:pt x="4" y="41"/>
                </a:lnTo>
                <a:lnTo>
                  <a:pt x="2" y="39"/>
                </a:lnTo>
                <a:lnTo>
                  <a:pt x="0" y="37"/>
                </a:lnTo>
                <a:lnTo>
                  <a:pt x="0" y="31"/>
                </a:lnTo>
                <a:lnTo>
                  <a:pt x="10" y="29"/>
                </a:lnTo>
                <a:lnTo>
                  <a:pt x="19" y="29"/>
                </a:lnTo>
                <a:lnTo>
                  <a:pt x="33" y="27"/>
                </a:lnTo>
                <a:lnTo>
                  <a:pt x="49" y="27"/>
                </a:lnTo>
                <a:lnTo>
                  <a:pt x="65" y="25"/>
                </a:lnTo>
                <a:lnTo>
                  <a:pt x="84" y="23"/>
                </a:lnTo>
                <a:lnTo>
                  <a:pt x="106" y="19"/>
                </a:lnTo>
                <a:lnTo>
                  <a:pt x="127" y="17"/>
                </a:lnTo>
                <a:lnTo>
                  <a:pt x="149" y="15"/>
                </a:lnTo>
                <a:lnTo>
                  <a:pt x="159" y="13"/>
                </a:lnTo>
                <a:lnTo>
                  <a:pt x="168" y="11"/>
                </a:lnTo>
                <a:lnTo>
                  <a:pt x="178" y="11"/>
                </a:lnTo>
                <a:lnTo>
                  <a:pt x="186" y="9"/>
                </a:lnTo>
                <a:lnTo>
                  <a:pt x="194" y="7"/>
                </a:lnTo>
                <a:lnTo>
                  <a:pt x="202" y="7"/>
                </a:lnTo>
                <a:lnTo>
                  <a:pt x="210" y="7"/>
                </a:lnTo>
                <a:lnTo>
                  <a:pt x="215" y="5"/>
                </a:lnTo>
                <a:lnTo>
                  <a:pt x="221" y="5"/>
                </a:lnTo>
                <a:lnTo>
                  <a:pt x="227" y="4"/>
                </a:lnTo>
                <a:lnTo>
                  <a:pt x="233" y="4"/>
                </a:lnTo>
                <a:lnTo>
                  <a:pt x="237" y="4"/>
                </a:lnTo>
                <a:lnTo>
                  <a:pt x="241" y="4"/>
                </a:lnTo>
                <a:lnTo>
                  <a:pt x="245" y="4"/>
                </a:lnTo>
                <a:lnTo>
                  <a:pt x="255" y="2"/>
                </a:lnTo>
                <a:lnTo>
                  <a:pt x="264" y="0"/>
                </a:lnTo>
                <a:lnTo>
                  <a:pt x="272" y="0"/>
                </a:lnTo>
                <a:lnTo>
                  <a:pt x="278" y="0"/>
                </a:lnTo>
                <a:lnTo>
                  <a:pt x="282" y="0"/>
                </a:lnTo>
                <a:lnTo>
                  <a:pt x="288" y="0"/>
                </a:lnTo>
                <a:lnTo>
                  <a:pt x="294" y="2"/>
                </a:lnTo>
                <a:lnTo>
                  <a:pt x="300" y="4"/>
                </a:lnTo>
                <a:lnTo>
                  <a:pt x="30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266">
            <a:extLst>
              <a:ext uri="{FF2B5EF4-FFF2-40B4-BE49-F238E27FC236}">
                <a16:creationId xmlns:a16="http://schemas.microsoft.com/office/drawing/2014/main" xmlns="" id="{1A2870A4-AE62-4086-A777-D471FF9EE347}"/>
              </a:ext>
            </a:extLst>
          </p:cNvPr>
          <p:cNvSpPr>
            <a:spLocks/>
          </p:cNvSpPr>
          <p:nvPr/>
        </p:nvSpPr>
        <p:spPr bwMode="auto">
          <a:xfrm>
            <a:off x="5119439" y="4190743"/>
            <a:ext cx="435532" cy="356121"/>
          </a:xfrm>
          <a:custGeom>
            <a:avLst/>
            <a:gdLst>
              <a:gd name="T0" fmla="*/ 0 w 94"/>
              <a:gd name="T1" fmla="*/ 0 h 57"/>
              <a:gd name="T2" fmla="*/ 15 w 94"/>
              <a:gd name="T3" fmla="*/ 2 h 57"/>
              <a:gd name="T4" fmla="*/ 29 w 94"/>
              <a:gd name="T5" fmla="*/ 4 h 57"/>
              <a:gd name="T6" fmla="*/ 41 w 94"/>
              <a:gd name="T7" fmla="*/ 6 h 57"/>
              <a:gd name="T8" fmla="*/ 51 w 94"/>
              <a:gd name="T9" fmla="*/ 8 h 57"/>
              <a:gd name="T10" fmla="*/ 61 w 94"/>
              <a:gd name="T11" fmla="*/ 10 h 57"/>
              <a:gd name="T12" fmla="*/ 66 w 94"/>
              <a:gd name="T13" fmla="*/ 12 h 57"/>
              <a:gd name="T14" fmla="*/ 74 w 94"/>
              <a:gd name="T15" fmla="*/ 12 h 57"/>
              <a:gd name="T16" fmla="*/ 78 w 94"/>
              <a:gd name="T17" fmla="*/ 14 h 57"/>
              <a:gd name="T18" fmla="*/ 82 w 94"/>
              <a:gd name="T19" fmla="*/ 18 h 57"/>
              <a:gd name="T20" fmla="*/ 86 w 94"/>
              <a:gd name="T21" fmla="*/ 20 h 57"/>
              <a:gd name="T22" fmla="*/ 88 w 94"/>
              <a:gd name="T23" fmla="*/ 22 h 57"/>
              <a:gd name="T24" fmla="*/ 90 w 94"/>
              <a:gd name="T25" fmla="*/ 26 h 57"/>
              <a:gd name="T26" fmla="*/ 92 w 94"/>
              <a:gd name="T27" fmla="*/ 28 h 57"/>
              <a:gd name="T28" fmla="*/ 94 w 94"/>
              <a:gd name="T29" fmla="*/ 32 h 57"/>
              <a:gd name="T30" fmla="*/ 94 w 94"/>
              <a:gd name="T31" fmla="*/ 38 h 57"/>
              <a:gd name="T32" fmla="*/ 94 w 94"/>
              <a:gd name="T33" fmla="*/ 43 h 57"/>
              <a:gd name="T34" fmla="*/ 92 w 94"/>
              <a:gd name="T35" fmla="*/ 49 h 57"/>
              <a:gd name="T36" fmla="*/ 92 w 94"/>
              <a:gd name="T37" fmla="*/ 51 h 57"/>
              <a:gd name="T38" fmla="*/ 90 w 94"/>
              <a:gd name="T39" fmla="*/ 55 h 57"/>
              <a:gd name="T40" fmla="*/ 88 w 94"/>
              <a:gd name="T41" fmla="*/ 55 h 57"/>
              <a:gd name="T42" fmla="*/ 84 w 94"/>
              <a:gd name="T43" fmla="*/ 57 h 57"/>
              <a:gd name="T44" fmla="*/ 80 w 94"/>
              <a:gd name="T45" fmla="*/ 57 h 57"/>
              <a:gd name="T46" fmla="*/ 76 w 94"/>
              <a:gd name="T47" fmla="*/ 57 h 57"/>
              <a:gd name="T48" fmla="*/ 72 w 94"/>
              <a:gd name="T49" fmla="*/ 57 h 57"/>
              <a:gd name="T50" fmla="*/ 70 w 94"/>
              <a:gd name="T51" fmla="*/ 57 h 57"/>
              <a:gd name="T52" fmla="*/ 64 w 94"/>
              <a:gd name="T53" fmla="*/ 55 h 57"/>
              <a:gd name="T54" fmla="*/ 61 w 94"/>
              <a:gd name="T55" fmla="*/ 53 h 57"/>
              <a:gd name="T56" fmla="*/ 55 w 94"/>
              <a:gd name="T57" fmla="*/ 49 h 57"/>
              <a:gd name="T58" fmla="*/ 49 w 94"/>
              <a:gd name="T59" fmla="*/ 45 h 57"/>
              <a:gd name="T60" fmla="*/ 41 w 94"/>
              <a:gd name="T61" fmla="*/ 41 h 57"/>
              <a:gd name="T62" fmla="*/ 33 w 94"/>
              <a:gd name="T63" fmla="*/ 36 h 57"/>
              <a:gd name="T64" fmla="*/ 25 w 94"/>
              <a:gd name="T65" fmla="*/ 30 h 57"/>
              <a:gd name="T66" fmla="*/ 19 w 94"/>
              <a:gd name="T67" fmla="*/ 26 h 57"/>
              <a:gd name="T68" fmla="*/ 13 w 94"/>
              <a:gd name="T69" fmla="*/ 20 h 57"/>
              <a:gd name="T70" fmla="*/ 8 w 94"/>
              <a:gd name="T71" fmla="*/ 16 h 57"/>
              <a:gd name="T72" fmla="*/ 4 w 94"/>
              <a:gd name="T73" fmla="*/ 12 h 57"/>
              <a:gd name="T74" fmla="*/ 2 w 94"/>
              <a:gd name="T75" fmla="*/ 8 h 57"/>
              <a:gd name="T76" fmla="*/ 0 w 94"/>
              <a:gd name="T77" fmla="*/ 4 h 57"/>
              <a:gd name="T78" fmla="*/ 0 w 94"/>
              <a:gd name="T79" fmla="*/ 0 h 57"/>
              <a:gd name="T80" fmla="*/ 0 w 94"/>
              <a:gd name="T81" fmla="*/ 0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4" h="57">
                <a:moveTo>
                  <a:pt x="0" y="0"/>
                </a:moveTo>
                <a:lnTo>
                  <a:pt x="15" y="2"/>
                </a:lnTo>
                <a:lnTo>
                  <a:pt x="29" y="4"/>
                </a:lnTo>
                <a:lnTo>
                  <a:pt x="41" y="6"/>
                </a:lnTo>
                <a:lnTo>
                  <a:pt x="51" y="8"/>
                </a:lnTo>
                <a:lnTo>
                  <a:pt x="61" y="10"/>
                </a:lnTo>
                <a:lnTo>
                  <a:pt x="66" y="12"/>
                </a:lnTo>
                <a:lnTo>
                  <a:pt x="74" y="12"/>
                </a:lnTo>
                <a:lnTo>
                  <a:pt x="78" y="14"/>
                </a:lnTo>
                <a:lnTo>
                  <a:pt x="82" y="18"/>
                </a:lnTo>
                <a:lnTo>
                  <a:pt x="86" y="20"/>
                </a:lnTo>
                <a:lnTo>
                  <a:pt x="88" y="22"/>
                </a:lnTo>
                <a:lnTo>
                  <a:pt x="90" y="26"/>
                </a:lnTo>
                <a:lnTo>
                  <a:pt x="92" y="28"/>
                </a:lnTo>
                <a:lnTo>
                  <a:pt x="94" y="32"/>
                </a:lnTo>
                <a:lnTo>
                  <a:pt x="94" y="38"/>
                </a:lnTo>
                <a:lnTo>
                  <a:pt x="94" y="43"/>
                </a:lnTo>
                <a:lnTo>
                  <a:pt x="92" y="49"/>
                </a:lnTo>
                <a:lnTo>
                  <a:pt x="92" y="51"/>
                </a:lnTo>
                <a:lnTo>
                  <a:pt x="90" y="55"/>
                </a:lnTo>
                <a:lnTo>
                  <a:pt x="88" y="55"/>
                </a:lnTo>
                <a:lnTo>
                  <a:pt x="84" y="57"/>
                </a:lnTo>
                <a:lnTo>
                  <a:pt x="80" y="57"/>
                </a:lnTo>
                <a:lnTo>
                  <a:pt x="76" y="57"/>
                </a:lnTo>
                <a:lnTo>
                  <a:pt x="72" y="57"/>
                </a:lnTo>
                <a:lnTo>
                  <a:pt x="70" y="57"/>
                </a:lnTo>
                <a:lnTo>
                  <a:pt x="64" y="55"/>
                </a:lnTo>
                <a:lnTo>
                  <a:pt x="61" y="53"/>
                </a:lnTo>
                <a:lnTo>
                  <a:pt x="55" y="49"/>
                </a:lnTo>
                <a:lnTo>
                  <a:pt x="49" y="45"/>
                </a:lnTo>
                <a:lnTo>
                  <a:pt x="41" y="41"/>
                </a:lnTo>
                <a:lnTo>
                  <a:pt x="33" y="36"/>
                </a:lnTo>
                <a:lnTo>
                  <a:pt x="25" y="30"/>
                </a:lnTo>
                <a:lnTo>
                  <a:pt x="19" y="26"/>
                </a:lnTo>
                <a:lnTo>
                  <a:pt x="13" y="20"/>
                </a:lnTo>
                <a:lnTo>
                  <a:pt x="8" y="16"/>
                </a:lnTo>
                <a:lnTo>
                  <a:pt x="4" y="12"/>
                </a:lnTo>
                <a:lnTo>
                  <a:pt x="2" y="8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268">
            <a:extLst>
              <a:ext uri="{FF2B5EF4-FFF2-40B4-BE49-F238E27FC236}">
                <a16:creationId xmlns:a16="http://schemas.microsoft.com/office/drawing/2014/main" xmlns="" id="{69CBDB81-9582-490B-853A-BF447246C1CE}"/>
              </a:ext>
            </a:extLst>
          </p:cNvPr>
          <p:cNvSpPr>
            <a:spLocks/>
          </p:cNvSpPr>
          <p:nvPr/>
        </p:nvSpPr>
        <p:spPr bwMode="auto">
          <a:xfrm>
            <a:off x="5425239" y="5170072"/>
            <a:ext cx="908124" cy="928464"/>
          </a:xfrm>
          <a:custGeom>
            <a:avLst/>
            <a:gdLst>
              <a:gd name="T0" fmla="*/ 44 w 196"/>
              <a:gd name="T1" fmla="*/ 108 h 145"/>
              <a:gd name="T2" fmla="*/ 55 w 196"/>
              <a:gd name="T3" fmla="*/ 100 h 145"/>
              <a:gd name="T4" fmla="*/ 67 w 196"/>
              <a:gd name="T5" fmla="*/ 90 h 145"/>
              <a:gd name="T6" fmla="*/ 81 w 196"/>
              <a:gd name="T7" fmla="*/ 79 h 145"/>
              <a:gd name="T8" fmla="*/ 94 w 196"/>
              <a:gd name="T9" fmla="*/ 67 h 145"/>
              <a:gd name="T10" fmla="*/ 108 w 196"/>
              <a:gd name="T11" fmla="*/ 51 h 145"/>
              <a:gd name="T12" fmla="*/ 122 w 196"/>
              <a:gd name="T13" fmla="*/ 35 h 145"/>
              <a:gd name="T14" fmla="*/ 138 w 196"/>
              <a:gd name="T15" fmla="*/ 18 h 145"/>
              <a:gd name="T16" fmla="*/ 153 w 196"/>
              <a:gd name="T17" fmla="*/ 0 h 145"/>
              <a:gd name="T18" fmla="*/ 196 w 196"/>
              <a:gd name="T19" fmla="*/ 4 h 145"/>
              <a:gd name="T20" fmla="*/ 183 w 196"/>
              <a:gd name="T21" fmla="*/ 20 h 145"/>
              <a:gd name="T22" fmla="*/ 171 w 196"/>
              <a:gd name="T23" fmla="*/ 35 h 145"/>
              <a:gd name="T24" fmla="*/ 159 w 196"/>
              <a:gd name="T25" fmla="*/ 49 h 145"/>
              <a:gd name="T26" fmla="*/ 147 w 196"/>
              <a:gd name="T27" fmla="*/ 61 h 145"/>
              <a:gd name="T28" fmla="*/ 138 w 196"/>
              <a:gd name="T29" fmla="*/ 71 h 145"/>
              <a:gd name="T30" fmla="*/ 128 w 196"/>
              <a:gd name="T31" fmla="*/ 81 h 145"/>
              <a:gd name="T32" fmla="*/ 118 w 196"/>
              <a:gd name="T33" fmla="*/ 88 h 145"/>
              <a:gd name="T34" fmla="*/ 110 w 196"/>
              <a:gd name="T35" fmla="*/ 94 h 145"/>
              <a:gd name="T36" fmla="*/ 94 w 196"/>
              <a:gd name="T37" fmla="*/ 106 h 145"/>
              <a:gd name="T38" fmla="*/ 77 w 196"/>
              <a:gd name="T39" fmla="*/ 118 h 145"/>
              <a:gd name="T40" fmla="*/ 59 w 196"/>
              <a:gd name="T41" fmla="*/ 126 h 145"/>
              <a:gd name="T42" fmla="*/ 42 w 196"/>
              <a:gd name="T43" fmla="*/ 134 h 145"/>
              <a:gd name="T44" fmla="*/ 32 w 196"/>
              <a:gd name="T45" fmla="*/ 137 h 145"/>
              <a:gd name="T46" fmla="*/ 24 w 196"/>
              <a:gd name="T47" fmla="*/ 141 h 145"/>
              <a:gd name="T48" fmla="*/ 18 w 196"/>
              <a:gd name="T49" fmla="*/ 143 h 145"/>
              <a:gd name="T50" fmla="*/ 12 w 196"/>
              <a:gd name="T51" fmla="*/ 143 h 145"/>
              <a:gd name="T52" fmla="*/ 8 w 196"/>
              <a:gd name="T53" fmla="*/ 145 h 145"/>
              <a:gd name="T54" fmla="*/ 4 w 196"/>
              <a:gd name="T55" fmla="*/ 145 h 145"/>
              <a:gd name="T56" fmla="*/ 2 w 196"/>
              <a:gd name="T57" fmla="*/ 143 h 145"/>
              <a:gd name="T58" fmla="*/ 0 w 196"/>
              <a:gd name="T59" fmla="*/ 143 h 145"/>
              <a:gd name="T60" fmla="*/ 0 w 196"/>
              <a:gd name="T61" fmla="*/ 141 h 145"/>
              <a:gd name="T62" fmla="*/ 2 w 196"/>
              <a:gd name="T63" fmla="*/ 137 h 145"/>
              <a:gd name="T64" fmla="*/ 4 w 196"/>
              <a:gd name="T65" fmla="*/ 134 h 145"/>
              <a:gd name="T66" fmla="*/ 10 w 196"/>
              <a:gd name="T67" fmla="*/ 130 h 145"/>
              <a:gd name="T68" fmla="*/ 16 w 196"/>
              <a:gd name="T69" fmla="*/ 126 h 145"/>
              <a:gd name="T70" fmla="*/ 24 w 196"/>
              <a:gd name="T71" fmla="*/ 120 h 145"/>
              <a:gd name="T72" fmla="*/ 32 w 196"/>
              <a:gd name="T73" fmla="*/ 114 h 145"/>
              <a:gd name="T74" fmla="*/ 44 w 196"/>
              <a:gd name="T75" fmla="*/ 108 h 145"/>
              <a:gd name="T76" fmla="*/ 44 w 196"/>
              <a:gd name="T77" fmla="*/ 108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96" h="145">
                <a:moveTo>
                  <a:pt x="44" y="108"/>
                </a:moveTo>
                <a:lnTo>
                  <a:pt x="55" y="100"/>
                </a:lnTo>
                <a:lnTo>
                  <a:pt x="67" y="90"/>
                </a:lnTo>
                <a:lnTo>
                  <a:pt x="81" y="79"/>
                </a:lnTo>
                <a:lnTo>
                  <a:pt x="94" y="67"/>
                </a:lnTo>
                <a:lnTo>
                  <a:pt x="108" y="51"/>
                </a:lnTo>
                <a:lnTo>
                  <a:pt x="122" y="35"/>
                </a:lnTo>
                <a:lnTo>
                  <a:pt x="138" y="18"/>
                </a:lnTo>
                <a:lnTo>
                  <a:pt x="153" y="0"/>
                </a:lnTo>
                <a:lnTo>
                  <a:pt x="196" y="4"/>
                </a:lnTo>
                <a:lnTo>
                  <a:pt x="183" y="20"/>
                </a:lnTo>
                <a:lnTo>
                  <a:pt x="171" y="35"/>
                </a:lnTo>
                <a:lnTo>
                  <a:pt x="159" y="49"/>
                </a:lnTo>
                <a:lnTo>
                  <a:pt x="147" y="61"/>
                </a:lnTo>
                <a:lnTo>
                  <a:pt x="138" y="71"/>
                </a:lnTo>
                <a:lnTo>
                  <a:pt x="128" y="81"/>
                </a:lnTo>
                <a:lnTo>
                  <a:pt x="118" y="88"/>
                </a:lnTo>
                <a:lnTo>
                  <a:pt x="110" y="94"/>
                </a:lnTo>
                <a:lnTo>
                  <a:pt x="94" y="106"/>
                </a:lnTo>
                <a:lnTo>
                  <a:pt x="77" y="118"/>
                </a:lnTo>
                <a:lnTo>
                  <a:pt x="59" y="126"/>
                </a:lnTo>
                <a:lnTo>
                  <a:pt x="42" y="134"/>
                </a:lnTo>
                <a:lnTo>
                  <a:pt x="32" y="137"/>
                </a:lnTo>
                <a:lnTo>
                  <a:pt x="24" y="141"/>
                </a:lnTo>
                <a:lnTo>
                  <a:pt x="18" y="143"/>
                </a:lnTo>
                <a:lnTo>
                  <a:pt x="12" y="143"/>
                </a:lnTo>
                <a:lnTo>
                  <a:pt x="8" y="145"/>
                </a:lnTo>
                <a:lnTo>
                  <a:pt x="4" y="145"/>
                </a:lnTo>
                <a:lnTo>
                  <a:pt x="2" y="143"/>
                </a:lnTo>
                <a:lnTo>
                  <a:pt x="0" y="143"/>
                </a:lnTo>
                <a:lnTo>
                  <a:pt x="0" y="141"/>
                </a:lnTo>
                <a:lnTo>
                  <a:pt x="2" y="137"/>
                </a:lnTo>
                <a:lnTo>
                  <a:pt x="4" y="134"/>
                </a:lnTo>
                <a:lnTo>
                  <a:pt x="10" y="130"/>
                </a:lnTo>
                <a:lnTo>
                  <a:pt x="16" y="126"/>
                </a:lnTo>
                <a:lnTo>
                  <a:pt x="24" y="120"/>
                </a:lnTo>
                <a:lnTo>
                  <a:pt x="32" y="114"/>
                </a:lnTo>
                <a:lnTo>
                  <a:pt x="44" y="108"/>
                </a:lnTo>
                <a:lnTo>
                  <a:pt x="44" y="10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270">
            <a:extLst>
              <a:ext uri="{FF2B5EF4-FFF2-40B4-BE49-F238E27FC236}">
                <a16:creationId xmlns:a16="http://schemas.microsoft.com/office/drawing/2014/main" xmlns="" id="{02AA3145-0ECC-4BBB-B3E3-7208E0F2E5F3}"/>
              </a:ext>
            </a:extLst>
          </p:cNvPr>
          <p:cNvSpPr>
            <a:spLocks/>
          </p:cNvSpPr>
          <p:nvPr/>
        </p:nvSpPr>
        <p:spPr bwMode="auto">
          <a:xfrm>
            <a:off x="8774863" y="4027883"/>
            <a:ext cx="322976" cy="2465825"/>
          </a:xfrm>
          <a:custGeom>
            <a:avLst/>
            <a:gdLst>
              <a:gd name="T0" fmla="*/ 55 w 63"/>
              <a:gd name="T1" fmla="*/ 102 h 357"/>
              <a:gd name="T2" fmla="*/ 55 w 63"/>
              <a:gd name="T3" fmla="*/ 127 h 357"/>
              <a:gd name="T4" fmla="*/ 53 w 63"/>
              <a:gd name="T5" fmla="*/ 158 h 357"/>
              <a:gd name="T6" fmla="*/ 53 w 63"/>
              <a:gd name="T7" fmla="*/ 190 h 357"/>
              <a:gd name="T8" fmla="*/ 53 w 63"/>
              <a:gd name="T9" fmla="*/ 225 h 357"/>
              <a:gd name="T10" fmla="*/ 51 w 63"/>
              <a:gd name="T11" fmla="*/ 257 h 357"/>
              <a:gd name="T12" fmla="*/ 51 w 63"/>
              <a:gd name="T13" fmla="*/ 284 h 357"/>
              <a:gd name="T14" fmla="*/ 49 w 63"/>
              <a:gd name="T15" fmla="*/ 307 h 357"/>
              <a:gd name="T16" fmla="*/ 47 w 63"/>
              <a:gd name="T17" fmla="*/ 327 h 357"/>
              <a:gd name="T18" fmla="*/ 43 w 63"/>
              <a:gd name="T19" fmla="*/ 343 h 357"/>
              <a:gd name="T20" fmla="*/ 40 w 63"/>
              <a:gd name="T21" fmla="*/ 353 h 357"/>
              <a:gd name="T22" fmla="*/ 34 w 63"/>
              <a:gd name="T23" fmla="*/ 357 h 357"/>
              <a:gd name="T24" fmla="*/ 28 w 63"/>
              <a:gd name="T25" fmla="*/ 357 h 357"/>
              <a:gd name="T26" fmla="*/ 22 w 63"/>
              <a:gd name="T27" fmla="*/ 355 h 357"/>
              <a:gd name="T28" fmla="*/ 16 w 63"/>
              <a:gd name="T29" fmla="*/ 351 h 357"/>
              <a:gd name="T30" fmla="*/ 14 w 63"/>
              <a:gd name="T31" fmla="*/ 345 h 357"/>
              <a:gd name="T32" fmla="*/ 10 w 63"/>
              <a:gd name="T33" fmla="*/ 333 h 357"/>
              <a:gd name="T34" fmla="*/ 6 w 63"/>
              <a:gd name="T35" fmla="*/ 323 h 357"/>
              <a:gd name="T36" fmla="*/ 4 w 63"/>
              <a:gd name="T37" fmla="*/ 317 h 357"/>
              <a:gd name="T38" fmla="*/ 4 w 63"/>
              <a:gd name="T39" fmla="*/ 311 h 357"/>
              <a:gd name="T40" fmla="*/ 6 w 63"/>
              <a:gd name="T41" fmla="*/ 304 h 357"/>
              <a:gd name="T42" fmla="*/ 8 w 63"/>
              <a:gd name="T43" fmla="*/ 292 h 357"/>
              <a:gd name="T44" fmla="*/ 10 w 63"/>
              <a:gd name="T45" fmla="*/ 274 h 357"/>
              <a:gd name="T46" fmla="*/ 12 w 63"/>
              <a:gd name="T47" fmla="*/ 257 h 357"/>
              <a:gd name="T48" fmla="*/ 14 w 63"/>
              <a:gd name="T49" fmla="*/ 237 h 357"/>
              <a:gd name="T50" fmla="*/ 16 w 63"/>
              <a:gd name="T51" fmla="*/ 213 h 357"/>
              <a:gd name="T52" fmla="*/ 16 w 63"/>
              <a:gd name="T53" fmla="*/ 176 h 357"/>
              <a:gd name="T54" fmla="*/ 16 w 63"/>
              <a:gd name="T55" fmla="*/ 119 h 357"/>
              <a:gd name="T56" fmla="*/ 16 w 63"/>
              <a:gd name="T57" fmla="*/ 72 h 357"/>
              <a:gd name="T58" fmla="*/ 14 w 63"/>
              <a:gd name="T59" fmla="*/ 49 h 357"/>
              <a:gd name="T60" fmla="*/ 12 w 63"/>
              <a:gd name="T61" fmla="*/ 31 h 357"/>
              <a:gd name="T62" fmla="*/ 8 w 63"/>
              <a:gd name="T63" fmla="*/ 19 h 357"/>
              <a:gd name="T64" fmla="*/ 2 w 63"/>
              <a:gd name="T65" fmla="*/ 15 h 357"/>
              <a:gd name="T66" fmla="*/ 0 w 63"/>
              <a:gd name="T67" fmla="*/ 11 h 357"/>
              <a:gd name="T68" fmla="*/ 0 w 63"/>
              <a:gd name="T69" fmla="*/ 7 h 357"/>
              <a:gd name="T70" fmla="*/ 2 w 63"/>
              <a:gd name="T71" fmla="*/ 4 h 357"/>
              <a:gd name="T72" fmla="*/ 8 w 63"/>
              <a:gd name="T73" fmla="*/ 2 h 357"/>
              <a:gd name="T74" fmla="*/ 14 w 63"/>
              <a:gd name="T75" fmla="*/ 0 h 357"/>
              <a:gd name="T76" fmla="*/ 28 w 63"/>
              <a:gd name="T77" fmla="*/ 2 h 357"/>
              <a:gd name="T78" fmla="*/ 45 w 63"/>
              <a:gd name="T79" fmla="*/ 6 h 357"/>
              <a:gd name="T80" fmla="*/ 53 w 63"/>
              <a:gd name="T81" fmla="*/ 11 h 357"/>
              <a:gd name="T82" fmla="*/ 59 w 63"/>
              <a:gd name="T83" fmla="*/ 15 h 357"/>
              <a:gd name="T84" fmla="*/ 63 w 63"/>
              <a:gd name="T85" fmla="*/ 17 h 357"/>
              <a:gd name="T86" fmla="*/ 63 w 63"/>
              <a:gd name="T87" fmla="*/ 27 h 357"/>
              <a:gd name="T88" fmla="*/ 61 w 63"/>
              <a:gd name="T89" fmla="*/ 33 h 357"/>
              <a:gd name="T90" fmla="*/ 59 w 63"/>
              <a:gd name="T91" fmla="*/ 41 h 357"/>
              <a:gd name="T92" fmla="*/ 59 w 63"/>
              <a:gd name="T93" fmla="*/ 53 h 357"/>
              <a:gd name="T94" fmla="*/ 59 w 63"/>
              <a:gd name="T95" fmla="*/ 68 h 357"/>
              <a:gd name="T96" fmla="*/ 57 w 63"/>
              <a:gd name="T97" fmla="*/ 90 h 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3" h="357">
                <a:moveTo>
                  <a:pt x="57" y="90"/>
                </a:moveTo>
                <a:lnTo>
                  <a:pt x="55" y="102"/>
                </a:lnTo>
                <a:lnTo>
                  <a:pt x="55" y="113"/>
                </a:lnTo>
                <a:lnTo>
                  <a:pt x="55" y="127"/>
                </a:lnTo>
                <a:lnTo>
                  <a:pt x="53" y="143"/>
                </a:lnTo>
                <a:lnTo>
                  <a:pt x="53" y="158"/>
                </a:lnTo>
                <a:lnTo>
                  <a:pt x="53" y="174"/>
                </a:lnTo>
                <a:lnTo>
                  <a:pt x="53" y="190"/>
                </a:lnTo>
                <a:lnTo>
                  <a:pt x="53" y="207"/>
                </a:lnTo>
                <a:lnTo>
                  <a:pt x="53" y="225"/>
                </a:lnTo>
                <a:lnTo>
                  <a:pt x="51" y="241"/>
                </a:lnTo>
                <a:lnTo>
                  <a:pt x="51" y="257"/>
                </a:lnTo>
                <a:lnTo>
                  <a:pt x="51" y="272"/>
                </a:lnTo>
                <a:lnTo>
                  <a:pt x="51" y="284"/>
                </a:lnTo>
                <a:lnTo>
                  <a:pt x="49" y="298"/>
                </a:lnTo>
                <a:lnTo>
                  <a:pt x="49" y="307"/>
                </a:lnTo>
                <a:lnTo>
                  <a:pt x="47" y="317"/>
                </a:lnTo>
                <a:lnTo>
                  <a:pt x="47" y="327"/>
                </a:lnTo>
                <a:lnTo>
                  <a:pt x="45" y="335"/>
                </a:lnTo>
                <a:lnTo>
                  <a:pt x="43" y="343"/>
                </a:lnTo>
                <a:lnTo>
                  <a:pt x="41" y="347"/>
                </a:lnTo>
                <a:lnTo>
                  <a:pt x="40" y="353"/>
                </a:lnTo>
                <a:lnTo>
                  <a:pt x="36" y="355"/>
                </a:lnTo>
                <a:lnTo>
                  <a:pt x="34" y="357"/>
                </a:lnTo>
                <a:lnTo>
                  <a:pt x="30" y="357"/>
                </a:lnTo>
                <a:lnTo>
                  <a:pt x="28" y="357"/>
                </a:lnTo>
                <a:lnTo>
                  <a:pt x="24" y="357"/>
                </a:lnTo>
                <a:lnTo>
                  <a:pt x="22" y="355"/>
                </a:lnTo>
                <a:lnTo>
                  <a:pt x="18" y="353"/>
                </a:lnTo>
                <a:lnTo>
                  <a:pt x="16" y="351"/>
                </a:lnTo>
                <a:lnTo>
                  <a:pt x="14" y="349"/>
                </a:lnTo>
                <a:lnTo>
                  <a:pt x="14" y="345"/>
                </a:lnTo>
                <a:lnTo>
                  <a:pt x="12" y="341"/>
                </a:lnTo>
                <a:lnTo>
                  <a:pt x="10" y="333"/>
                </a:lnTo>
                <a:lnTo>
                  <a:pt x="6" y="327"/>
                </a:lnTo>
                <a:lnTo>
                  <a:pt x="6" y="323"/>
                </a:lnTo>
                <a:lnTo>
                  <a:pt x="6" y="319"/>
                </a:lnTo>
                <a:lnTo>
                  <a:pt x="4" y="317"/>
                </a:lnTo>
                <a:lnTo>
                  <a:pt x="4" y="315"/>
                </a:lnTo>
                <a:lnTo>
                  <a:pt x="4" y="311"/>
                </a:lnTo>
                <a:lnTo>
                  <a:pt x="6" y="307"/>
                </a:lnTo>
                <a:lnTo>
                  <a:pt x="6" y="304"/>
                </a:lnTo>
                <a:lnTo>
                  <a:pt x="6" y="298"/>
                </a:lnTo>
                <a:lnTo>
                  <a:pt x="8" y="292"/>
                </a:lnTo>
                <a:lnTo>
                  <a:pt x="10" y="284"/>
                </a:lnTo>
                <a:lnTo>
                  <a:pt x="10" y="274"/>
                </a:lnTo>
                <a:lnTo>
                  <a:pt x="12" y="266"/>
                </a:lnTo>
                <a:lnTo>
                  <a:pt x="12" y="257"/>
                </a:lnTo>
                <a:lnTo>
                  <a:pt x="14" y="247"/>
                </a:lnTo>
                <a:lnTo>
                  <a:pt x="14" y="237"/>
                </a:lnTo>
                <a:lnTo>
                  <a:pt x="14" y="225"/>
                </a:lnTo>
                <a:lnTo>
                  <a:pt x="16" y="213"/>
                </a:lnTo>
                <a:lnTo>
                  <a:pt x="16" y="202"/>
                </a:lnTo>
                <a:lnTo>
                  <a:pt x="16" y="176"/>
                </a:lnTo>
                <a:lnTo>
                  <a:pt x="16" y="149"/>
                </a:lnTo>
                <a:lnTo>
                  <a:pt x="16" y="119"/>
                </a:lnTo>
                <a:lnTo>
                  <a:pt x="16" y="88"/>
                </a:lnTo>
                <a:lnTo>
                  <a:pt x="16" y="72"/>
                </a:lnTo>
                <a:lnTo>
                  <a:pt x="14" y="60"/>
                </a:lnTo>
                <a:lnTo>
                  <a:pt x="14" y="49"/>
                </a:lnTo>
                <a:lnTo>
                  <a:pt x="12" y="39"/>
                </a:lnTo>
                <a:lnTo>
                  <a:pt x="12" y="31"/>
                </a:lnTo>
                <a:lnTo>
                  <a:pt x="10" y="25"/>
                </a:lnTo>
                <a:lnTo>
                  <a:pt x="8" y="19"/>
                </a:lnTo>
                <a:lnTo>
                  <a:pt x="6" y="17"/>
                </a:lnTo>
                <a:lnTo>
                  <a:pt x="2" y="15"/>
                </a:lnTo>
                <a:lnTo>
                  <a:pt x="2" y="13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2" y="6"/>
                </a:lnTo>
                <a:lnTo>
                  <a:pt x="2" y="4"/>
                </a:lnTo>
                <a:lnTo>
                  <a:pt x="6" y="2"/>
                </a:lnTo>
                <a:lnTo>
                  <a:pt x="8" y="2"/>
                </a:lnTo>
                <a:lnTo>
                  <a:pt x="12" y="0"/>
                </a:lnTo>
                <a:lnTo>
                  <a:pt x="14" y="0"/>
                </a:lnTo>
                <a:lnTo>
                  <a:pt x="18" y="0"/>
                </a:lnTo>
                <a:lnTo>
                  <a:pt x="28" y="2"/>
                </a:lnTo>
                <a:lnTo>
                  <a:pt x="40" y="4"/>
                </a:lnTo>
                <a:lnTo>
                  <a:pt x="45" y="6"/>
                </a:lnTo>
                <a:lnTo>
                  <a:pt x="49" y="9"/>
                </a:lnTo>
                <a:lnTo>
                  <a:pt x="53" y="11"/>
                </a:lnTo>
                <a:lnTo>
                  <a:pt x="57" y="13"/>
                </a:lnTo>
                <a:lnTo>
                  <a:pt x="59" y="15"/>
                </a:lnTo>
                <a:lnTo>
                  <a:pt x="61" y="15"/>
                </a:lnTo>
                <a:lnTo>
                  <a:pt x="63" y="17"/>
                </a:lnTo>
                <a:lnTo>
                  <a:pt x="63" y="19"/>
                </a:lnTo>
                <a:lnTo>
                  <a:pt x="63" y="27"/>
                </a:lnTo>
                <a:lnTo>
                  <a:pt x="63" y="29"/>
                </a:lnTo>
                <a:lnTo>
                  <a:pt x="61" y="33"/>
                </a:lnTo>
                <a:lnTo>
                  <a:pt x="61" y="37"/>
                </a:lnTo>
                <a:lnTo>
                  <a:pt x="59" y="41"/>
                </a:lnTo>
                <a:lnTo>
                  <a:pt x="59" y="45"/>
                </a:lnTo>
                <a:lnTo>
                  <a:pt x="59" y="53"/>
                </a:lnTo>
                <a:lnTo>
                  <a:pt x="59" y="58"/>
                </a:lnTo>
                <a:lnTo>
                  <a:pt x="59" y="68"/>
                </a:lnTo>
                <a:lnTo>
                  <a:pt x="57" y="78"/>
                </a:lnTo>
                <a:lnTo>
                  <a:pt x="57" y="90"/>
                </a:lnTo>
                <a:lnTo>
                  <a:pt x="57" y="9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271">
            <a:extLst>
              <a:ext uri="{FF2B5EF4-FFF2-40B4-BE49-F238E27FC236}">
                <a16:creationId xmlns:a16="http://schemas.microsoft.com/office/drawing/2014/main" xmlns="" id="{9E6312F2-4F41-4638-B453-997CF28FFBDB}"/>
              </a:ext>
            </a:extLst>
          </p:cNvPr>
          <p:cNvSpPr>
            <a:spLocks/>
          </p:cNvSpPr>
          <p:nvPr/>
        </p:nvSpPr>
        <p:spPr bwMode="auto">
          <a:xfrm>
            <a:off x="8936351" y="4748236"/>
            <a:ext cx="413817" cy="304765"/>
          </a:xfrm>
          <a:custGeom>
            <a:avLst/>
            <a:gdLst>
              <a:gd name="T0" fmla="*/ 57 w 82"/>
              <a:gd name="T1" fmla="*/ 45 h 45"/>
              <a:gd name="T2" fmla="*/ 55 w 82"/>
              <a:gd name="T3" fmla="*/ 45 h 45"/>
              <a:gd name="T4" fmla="*/ 51 w 82"/>
              <a:gd name="T5" fmla="*/ 43 h 45"/>
              <a:gd name="T6" fmla="*/ 45 w 82"/>
              <a:gd name="T7" fmla="*/ 39 h 45"/>
              <a:gd name="T8" fmla="*/ 39 w 82"/>
              <a:gd name="T9" fmla="*/ 33 h 45"/>
              <a:gd name="T10" fmla="*/ 31 w 82"/>
              <a:gd name="T11" fmla="*/ 27 h 45"/>
              <a:gd name="T12" fmla="*/ 23 w 82"/>
              <a:gd name="T13" fmla="*/ 21 h 45"/>
              <a:gd name="T14" fmla="*/ 11 w 82"/>
              <a:gd name="T15" fmla="*/ 11 h 45"/>
              <a:gd name="T16" fmla="*/ 0 w 82"/>
              <a:gd name="T17" fmla="*/ 2 h 45"/>
              <a:gd name="T18" fmla="*/ 8 w 82"/>
              <a:gd name="T19" fmla="*/ 2 h 45"/>
              <a:gd name="T20" fmla="*/ 15 w 82"/>
              <a:gd name="T21" fmla="*/ 0 h 45"/>
              <a:gd name="T22" fmla="*/ 23 w 82"/>
              <a:gd name="T23" fmla="*/ 0 h 45"/>
              <a:gd name="T24" fmla="*/ 29 w 82"/>
              <a:gd name="T25" fmla="*/ 0 h 45"/>
              <a:gd name="T26" fmla="*/ 35 w 82"/>
              <a:gd name="T27" fmla="*/ 0 h 45"/>
              <a:gd name="T28" fmla="*/ 41 w 82"/>
              <a:gd name="T29" fmla="*/ 0 h 45"/>
              <a:gd name="T30" fmla="*/ 51 w 82"/>
              <a:gd name="T31" fmla="*/ 0 h 45"/>
              <a:gd name="T32" fmla="*/ 57 w 82"/>
              <a:gd name="T33" fmla="*/ 3 h 45"/>
              <a:gd name="T34" fmla="*/ 64 w 82"/>
              <a:gd name="T35" fmla="*/ 5 h 45"/>
              <a:gd name="T36" fmla="*/ 68 w 82"/>
              <a:gd name="T37" fmla="*/ 7 h 45"/>
              <a:gd name="T38" fmla="*/ 74 w 82"/>
              <a:gd name="T39" fmla="*/ 11 h 45"/>
              <a:gd name="T40" fmla="*/ 78 w 82"/>
              <a:gd name="T41" fmla="*/ 15 h 45"/>
              <a:gd name="T42" fmla="*/ 80 w 82"/>
              <a:gd name="T43" fmla="*/ 19 h 45"/>
              <a:gd name="T44" fmla="*/ 82 w 82"/>
              <a:gd name="T45" fmla="*/ 23 h 45"/>
              <a:gd name="T46" fmla="*/ 82 w 82"/>
              <a:gd name="T47" fmla="*/ 29 h 45"/>
              <a:gd name="T48" fmla="*/ 78 w 82"/>
              <a:gd name="T49" fmla="*/ 33 h 45"/>
              <a:gd name="T50" fmla="*/ 76 w 82"/>
              <a:gd name="T51" fmla="*/ 37 h 45"/>
              <a:gd name="T52" fmla="*/ 72 w 82"/>
              <a:gd name="T53" fmla="*/ 39 h 45"/>
              <a:gd name="T54" fmla="*/ 70 w 82"/>
              <a:gd name="T55" fmla="*/ 41 h 45"/>
              <a:gd name="T56" fmla="*/ 62 w 82"/>
              <a:gd name="T57" fmla="*/ 43 h 45"/>
              <a:gd name="T58" fmla="*/ 60 w 82"/>
              <a:gd name="T59" fmla="*/ 45 h 45"/>
              <a:gd name="T60" fmla="*/ 57 w 82"/>
              <a:gd name="T61" fmla="*/ 45 h 45"/>
              <a:gd name="T62" fmla="*/ 57 w 82"/>
              <a:gd name="T63" fmla="*/ 4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2" h="45">
                <a:moveTo>
                  <a:pt x="57" y="45"/>
                </a:moveTo>
                <a:lnTo>
                  <a:pt x="55" y="45"/>
                </a:lnTo>
                <a:lnTo>
                  <a:pt x="51" y="43"/>
                </a:lnTo>
                <a:lnTo>
                  <a:pt x="45" y="39"/>
                </a:lnTo>
                <a:lnTo>
                  <a:pt x="39" y="33"/>
                </a:lnTo>
                <a:lnTo>
                  <a:pt x="31" y="27"/>
                </a:lnTo>
                <a:lnTo>
                  <a:pt x="23" y="21"/>
                </a:lnTo>
                <a:lnTo>
                  <a:pt x="11" y="11"/>
                </a:lnTo>
                <a:lnTo>
                  <a:pt x="0" y="2"/>
                </a:lnTo>
                <a:lnTo>
                  <a:pt x="8" y="2"/>
                </a:lnTo>
                <a:lnTo>
                  <a:pt x="15" y="0"/>
                </a:lnTo>
                <a:lnTo>
                  <a:pt x="23" y="0"/>
                </a:lnTo>
                <a:lnTo>
                  <a:pt x="29" y="0"/>
                </a:lnTo>
                <a:lnTo>
                  <a:pt x="35" y="0"/>
                </a:lnTo>
                <a:lnTo>
                  <a:pt x="41" y="0"/>
                </a:lnTo>
                <a:lnTo>
                  <a:pt x="51" y="0"/>
                </a:lnTo>
                <a:lnTo>
                  <a:pt x="57" y="3"/>
                </a:lnTo>
                <a:lnTo>
                  <a:pt x="64" y="5"/>
                </a:lnTo>
                <a:lnTo>
                  <a:pt x="68" y="7"/>
                </a:lnTo>
                <a:lnTo>
                  <a:pt x="74" y="11"/>
                </a:lnTo>
                <a:lnTo>
                  <a:pt x="78" y="15"/>
                </a:lnTo>
                <a:lnTo>
                  <a:pt x="80" y="19"/>
                </a:lnTo>
                <a:lnTo>
                  <a:pt x="82" y="23"/>
                </a:lnTo>
                <a:lnTo>
                  <a:pt x="82" y="29"/>
                </a:lnTo>
                <a:lnTo>
                  <a:pt x="78" y="33"/>
                </a:lnTo>
                <a:lnTo>
                  <a:pt x="76" y="37"/>
                </a:lnTo>
                <a:lnTo>
                  <a:pt x="72" y="39"/>
                </a:lnTo>
                <a:lnTo>
                  <a:pt x="70" y="41"/>
                </a:lnTo>
                <a:lnTo>
                  <a:pt x="62" y="43"/>
                </a:lnTo>
                <a:lnTo>
                  <a:pt x="60" y="45"/>
                </a:lnTo>
                <a:lnTo>
                  <a:pt x="57" y="45"/>
                </a:lnTo>
                <a:lnTo>
                  <a:pt x="57" y="4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273">
            <a:extLst>
              <a:ext uri="{FF2B5EF4-FFF2-40B4-BE49-F238E27FC236}">
                <a16:creationId xmlns:a16="http://schemas.microsoft.com/office/drawing/2014/main" xmlns="" id="{C64088CF-BA2C-40B3-A960-95BE3A864967}"/>
              </a:ext>
            </a:extLst>
          </p:cNvPr>
          <p:cNvSpPr>
            <a:spLocks/>
          </p:cNvSpPr>
          <p:nvPr/>
        </p:nvSpPr>
        <p:spPr bwMode="auto">
          <a:xfrm>
            <a:off x="9077654" y="3972471"/>
            <a:ext cx="968930" cy="2355001"/>
          </a:xfrm>
          <a:custGeom>
            <a:avLst/>
            <a:gdLst>
              <a:gd name="T0" fmla="*/ 45 w 192"/>
              <a:gd name="T1" fmla="*/ 300 h 341"/>
              <a:gd name="T2" fmla="*/ 77 w 192"/>
              <a:gd name="T3" fmla="*/ 270 h 341"/>
              <a:gd name="T4" fmla="*/ 90 w 192"/>
              <a:gd name="T5" fmla="*/ 253 h 341"/>
              <a:gd name="T6" fmla="*/ 112 w 192"/>
              <a:gd name="T7" fmla="*/ 217 h 341"/>
              <a:gd name="T8" fmla="*/ 120 w 192"/>
              <a:gd name="T9" fmla="*/ 198 h 341"/>
              <a:gd name="T10" fmla="*/ 126 w 192"/>
              <a:gd name="T11" fmla="*/ 180 h 341"/>
              <a:gd name="T12" fmla="*/ 129 w 192"/>
              <a:gd name="T13" fmla="*/ 159 h 341"/>
              <a:gd name="T14" fmla="*/ 133 w 192"/>
              <a:gd name="T15" fmla="*/ 137 h 341"/>
              <a:gd name="T16" fmla="*/ 137 w 192"/>
              <a:gd name="T17" fmla="*/ 112 h 341"/>
              <a:gd name="T18" fmla="*/ 139 w 192"/>
              <a:gd name="T19" fmla="*/ 82 h 341"/>
              <a:gd name="T20" fmla="*/ 139 w 192"/>
              <a:gd name="T21" fmla="*/ 57 h 341"/>
              <a:gd name="T22" fmla="*/ 139 w 192"/>
              <a:gd name="T23" fmla="*/ 37 h 341"/>
              <a:gd name="T24" fmla="*/ 137 w 192"/>
              <a:gd name="T25" fmla="*/ 23 h 341"/>
              <a:gd name="T26" fmla="*/ 133 w 192"/>
              <a:gd name="T27" fmla="*/ 17 h 341"/>
              <a:gd name="T28" fmla="*/ 129 w 192"/>
              <a:gd name="T29" fmla="*/ 14 h 341"/>
              <a:gd name="T30" fmla="*/ 127 w 192"/>
              <a:gd name="T31" fmla="*/ 12 h 341"/>
              <a:gd name="T32" fmla="*/ 129 w 192"/>
              <a:gd name="T33" fmla="*/ 8 h 341"/>
              <a:gd name="T34" fmla="*/ 133 w 192"/>
              <a:gd name="T35" fmla="*/ 4 h 341"/>
              <a:gd name="T36" fmla="*/ 137 w 192"/>
              <a:gd name="T37" fmla="*/ 2 h 341"/>
              <a:gd name="T38" fmla="*/ 145 w 192"/>
              <a:gd name="T39" fmla="*/ 0 h 341"/>
              <a:gd name="T40" fmla="*/ 153 w 192"/>
              <a:gd name="T41" fmla="*/ 2 h 341"/>
              <a:gd name="T42" fmla="*/ 167 w 192"/>
              <a:gd name="T43" fmla="*/ 6 h 341"/>
              <a:gd name="T44" fmla="*/ 176 w 192"/>
              <a:gd name="T45" fmla="*/ 10 h 341"/>
              <a:gd name="T46" fmla="*/ 184 w 192"/>
              <a:gd name="T47" fmla="*/ 14 h 341"/>
              <a:gd name="T48" fmla="*/ 190 w 192"/>
              <a:gd name="T49" fmla="*/ 17 h 341"/>
              <a:gd name="T50" fmla="*/ 192 w 192"/>
              <a:gd name="T51" fmla="*/ 19 h 341"/>
              <a:gd name="T52" fmla="*/ 192 w 192"/>
              <a:gd name="T53" fmla="*/ 27 h 341"/>
              <a:gd name="T54" fmla="*/ 190 w 192"/>
              <a:gd name="T55" fmla="*/ 33 h 341"/>
              <a:gd name="T56" fmla="*/ 188 w 192"/>
              <a:gd name="T57" fmla="*/ 39 h 341"/>
              <a:gd name="T58" fmla="*/ 186 w 192"/>
              <a:gd name="T59" fmla="*/ 51 h 341"/>
              <a:gd name="T60" fmla="*/ 184 w 192"/>
              <a:gd name="T61" fmla="*/ 66 h 341"/>
              <a:gd name="T62" fmla="*/ 182 w 192"/>
              <a:gd name="T63" fmla="*/ 90 h 341"/>
              <a:gd name="T64" fmla="*/ 180 w 192"/>
              <a:gd name="T65" fmla="*/ 114 h 341"/>
              <a:gd name="T66" fmla="*/ 174 w 192"/>
              <a:gd name="T67" fmla="*/ 155 h 341"/>
              <a:gd name="T68" fmla="*/ 165 w 192"/>
              <a:gd name="T69" fmla="*/ 190 h 341"/>
              <a:gd name="T70" fmla="*/ 155 w 192"/>
              <a:gd name="T71" fmla="*/ 219 h 341"/>
              <a:gd name="T72" fmla="*/ 143 w 192"/>
              <a:gd name="T73" fmla="*/ 245 h 341"/>
              <a:gd name="T74" fmla="*/ 124 w 192"/>
              <a:gd name="T75" fmla="*/ 270 h 341"/>
              <a:gd name="T76" fmla="*/ 98 w 192"/>
              <a:gd name="T77" fmla="*/ 296 h 341"/>
              <a:gd name="T78" fmla="*/ 65 w 192"/>
              <a:gd name="T79" fmla="*/ 317 h 341"/>
              <a:gd name="T80" fmla="*/ 35 w 192"/>
              <a:gd name="T81" fmla="*/ 331 h 341"/>
              <a:gd name="T82" fmla="*/ 20 w 192"/>
              <a:gd name="T83" fmla="*/ 337 h 341"/>
              <a:gd name="T84" fmla="*/ 8 w 192"/>
              <a:gd name="T85" fmla="*/ 341 h 341"/>
              <a:gd name="T86" fmla="*/ 2 w 192"/>
              <a:gd name="T87" fmla="*/ 341 h 341"/>
              <a:gd name="T88" fmla="*/ 0 w 192"/>
              <a:gd name="T89" fmla="*/ 339 h 341"/>
              <a:gd name="T90" fmla="*/ 0 w 192"/>
              <a:gd name="T91" fmla="*/ 333 h 341"/>
              <a:gd name="T92" fmla="*/ 8 w 192"/>
              <a:gd name="T93" fmla="*/ 327 h 341"/>
              <a:gd name="T94" fmla="*/ 22 w 192"/>
              <a:gd name="T95" fmla="*/ 317 h 341"/>
              <a:gd name="T96" fmla="*/ 30 w 192"/>
              <a:gd name="T97" fmla="*/ 314 h 3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92" h="341">
                <a:moveTo>
                  <a:pt x="30" y="314"/>
                </a:moveTo>
                <a:lnTo>
                  <a:pt x="45" y="300"/>
                </a:lnTo>
                <a:lnTo>
                  <a:pt x="61" y="286"/>
                </a:lnTo>
                <a:lnTo>
                  <a:pt x="77" y="270"/>
                </a:lnTo>
                <a:lnTo>
                  <a:pt x="82" y="263"/>
                </a:lnTo>
                <a:lnTo>
                  <a:pt x="90" y="253"/>
                </a:lnTo>
                <a:lnTo>
                  <a:pt x="100" y="235"/>
                </a:lnTo>
                <a:lnTo>
                  <a:pt x="112" y="217"/>
                </a:lnTo>
                <a:lnTo>
                  <a:pt x="116" y="208"/>
                </a:lnTo>
                <a:lnTo>
                  <a:pt x="120" y="198"/>
                </a:lnTo>
                <a:lnTo>
                  <a:pt x="124" y="188"/>
                </a:lnTo>
                <a:lnTo>
                  <a:pt x="126" y="180"/>
                </a:lnTo>
                <a:lnTo>
                  <a:pt x="127" y="170"/>
                </a:lnTo>
                <a:lnTo>
                  <a:pt x="129" y="159"/>
                </a:lnTo>
                <a:lnTo>
                  <a:pt x="131" y="149"/>
                </a:lnTo>
                <a:lnTo>
                  <a:pt x="133" y="137"/>
                </a:lnTo>
                <a:lnTo>
                  <a:pt x="135" y="123"/>
                </a:lnTo>
                <a:lnTo>
                  <a:pt x="137" y="112"/>
                </a:lnTo>
                <a:lnTo>
                  <a:pt x="137" y="98"/>
                </a:lnTo>
                <a:lnTo>
                  <a:pt x="139" y="82"/>
                </a:lnTo>
                <a:lnTo>
                  <a:pt x="139" y="68"/>
                </a:lnTo>
                <a:lnTo>
                  <a:pt x="139" y="57"/>
                </a:lnTo>
                <a:lnTo>
                  <a:pt x="139" y="45"/>
                </a:lnTo>
                <a:lnTo>
                  <a:pt x="139" y="37"/>
                </a:lnTo>
                <a:lnTo>
                  <a:pt x="137" y="29"/>
                </a:lnTo>
                <a:lnTo>
                  <a:pt x="137" y="23"/>
                </a:lnTo>
                <a:lnTo>
                  <a:pt x="135" y="19"/>
                </a:lnTo>
                <a:lnTo>
                  <a:pt x="133" y="17"/>
                </a:lnTo>
                <a:lnTo>
                  <a:pt x="129" y="15"/>
                </a:lnTo>
                <a:lnTo>
                  <a:pt x="129" y="14"/>
                </a:lnTo>
                <a:lnTo>
                  <a:pt x="127" y="12"/>
                </a:lnTo>
                <a:lnTo>
                  <a:pt x="127" y="12"/>
                </a:lnTo>
                <a:lnTo>
                  <a:pt x="127" y="10"/>
                </a:lnTo>
                <a:lnTo>
                  <a:pt x="129" y="8"/>
                </a:lnTo>
                <a:lnTo>
                  <a:pt x="129" y="6"/>
                </a:lnTo>
                <a:lnTo>
                  <a:pt x="133" y="4"/>
                </a:lnTo>
                <a:lnTo>
                  <a:pt x="135" y="2"/>
                </a:lnTo>
                <a:lnTo>
                  <a:pt x="137" y="2"/>
                </a:lnTo>
                <a:lnTo>
                  <a:pt x="141" y="0"/>
                </a:lnTo>
                <a:lnTo>
                  <a:pt x="145" y="0"/>
                </a:lnTo>
                <a:lnTo>
                  <a:pt x="149" y="0"/>
                </a:lnTo>
                <a:lnTo>
                  <a:pt x="153" y="2"/>
                </a:lnTo>
                <a:lnTo>
                  <a:pt x="159" y="4"/>
                </a:lnTo>
                <a:lnTo>
                  <a:pt x="167" y="6"/>
                </a:lnTo>
                <a:lnTo>
                  <a:pt x="171" y="8"/>
                </a:lnTo>
                <a:lnTo>
                  <a:pt x="176" y="10"/>
                </a:lnTo>
                <a:lnTo>
                  <a:pt x="180" y="12"/>
                </a:lnTo>
                <a:lnTo>
                  <a:pt x="184" y="14"/>
                </a:lnTo>
                <a:lnTo>
                  <a:pt x="188" y="15"/>
                </a:lnTo>
                <a:lnTo>
                  <a:pt x="190" y="17"/>
                </a:lnTo>
                <a:lnTo>
                  <a:pt x="192" y="19"/>
                </a:lnTo>
                <a:lnTo>
                  <a:pt x="192" y="19"/>
                </a:lnTo>
                <a:lnTo>
                  <a:pt x="192" y="23"/>
                </a:lnTo>
                <a:lnTo>
                  <a:pt x="192" y="27"/>
                </a:lnTo>
                <a:lnTo>
                  <a:pt x="192" y="29"/>
                </a:lnTo>
                <a:lnTo>
                  <a:pt x="190" y="33"/>
                </a:lnTo>
                <a:lnTo>
                  <a:pt x="190" y="35"/>
                </a:lnTo>
                <a:lnTo>
                  <a:pt x="188" y="39"/>
                </a:lnTo>
                <a:lnTo>
                  <a:pt x="188" y="45"/>
                </a:lnTo>
                <a:lnTo>
                  <a:pt x="186" y="51"/>
                </a:lnTo>
                <a:lnTo>
                  <a:pt x="184" y="59"/>
                </a:lnTo>
                <a:lnTo>
                  <a:pt x="184" y="66"/>
                </a:lnTo>
                <a:lnTo>
                  <a:pt x="182" y="78"/>
                </a:lnTo>
                <a:lnTo>
                  <a:pt x="182" y="90"/>
                </a:lnTo>
                <a:lnTo>
                  <a:pt x="180" y="102"/>
                </a:lnTo>
                <a:lnTo>
                  <a:pt x="180" y="114"/>
                </a:lnTo>
                <a:lnTo>
                  <a:pt x="176" y="135"/>
                </a:lnTo>
                <a:lnTo>
                  <a:pt x="174" y="155"/>
                </a:lnTo>
                <a:lnTo>
                  <a:pt x="171" y="172"/>
                </a:lnTo>
                <a:lnTo>
                  <a:pt x="165" y="190"/>
                </a:lnTo>
                <a:lnTo>
                  <a:pt x="161" y="206"/>
                </a:lnTo>
                <a:lnTo>
                  <a:pt x="155" y="219"/>
                </a:lnTo>
                <a:lnTo>
                  <a:pt x="151" y="233"/>
                </a:lnTo>
                <a:lnTo>
                  <a:pt x="143" y="245"/>
                </a:lnTo>
                <a:lnTo>
                  <a:pt x="133" y="257"/>
                </a:lnTo>
                <a:lnTo>
                  <a:pt x="124" y="270"/>
                </a:lnTo>
                <a:lnTo>
                  <a:pt x="112" y="284"/>
                </a:lnTo>
                <a:lnTo>
                  <a:pt x="98" y="296"/>
                </a:lnTo>
                <a:lnTo>
                  <a:pt x="82" y="308"/>
                </a:lnTo>
                <a:lnTo>
                  <a:pt x="65" y="317"/>
                </a:lnTo>
                <a:lnTo>
                  <a:pt x="45" y="327"/>
                </a:lnTo>
                <a:lnTo>
                  <a:pt x="35" y="331"/>
                </a:lnTo>
                <a:lnTo>
                  <a:pt x="28" y="335"/>
                </a:lnTo>
                <a:lnTo>
                  <a:pt x="20" y="337"/>
                </a:lnTo>
                <a:lnTo>
                  <a:pt x="14" y="339"/>
                </a:lnTo>
                <a:lnTo>
                  <a:pt x="8" y="341"/>
                </a:lnTo>
                <a:lnTo>
                  <a:pt x="4" y="341"/>
                </a:lnTo>
                <a:lnTo>
                  <a:pt x="2" y="341"/>
                </a:lnTo>
                <a:lnTo>
                  <a:pt x="0" y="341"/>
                </a:lnTo>
                <a:lnTo>
                  <a:pt x="0" y="339"/>
                </a:lnTo>
                <a:lnTo>
                  <a:pt x="0" y="337"/>
                </a:lnTo>
                <a:lnTo>
                  <a:pt x="0" y="333"/>
                </a:lnTo>
                <a:lnTo>
                  <a:pt x="4" y="331"/>
                </a:lnTo>
                <a:lnTo>
                  <a:pt x="8" y="327"/>
                </a:lnTo>
                <a:lnTo>
                  <a:pt x="14" y="323"/>
                </a:lnTo>
                <a:lnTo>
                  <a:pt x="22" y="317"/>
                </a:lnTo>
                <a:lnTo>
                  <a:pt x="30" y="314"/>
                </a:lnTo>
                <a:lnTo>
                  <a:pt x="30" y="31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274">
            <a:extLst>
              <a:ext uri="{FF2B5EF4-FFF2-40B4-BE49-F238E27FC236}">
                <a16:creationId xmlns:a16="http://schemas.microsoft.com/office/drawing/2014/main" xmlns="" id="{0FF6FC87-BB99-48D9-9F53-41ECF507F99F}"/>
              </a:ext>
            </a:extLst>
          </p:cNvPr>
          <p:cNvSpPr>
            <a:spLocks/>
          </p:cNvSpPr>
          <p:nvPr/>
        </p:nvSpPr>
        <p:spPr bwMode="auto">
          <a:xfrm>
            <a:off x="8381238" y="4845211"/>
            <a:ext cx="333073" cy="720354"/>
          </a:xfrm>
          <a:custGeom>
            <a:avLst/>
            <a:gdLst>
              <a:gd name="T0" fmla="*/ 29 w 67"/>
              <a:gd name="T1" fmla="*/ 104 h 104"/>
              <a:gd name="T2" fmla="*/ 25 w 67"/>
              <a:gd name="T3" fmla="*/ 102 h 104"/>
              <a:gd name="T4" fmla="*/ 20 w 67"/>
              <a:gd name="T5" fmla="*/ 100 h 104"/>
              <a:gd name="T6" fmla="*/ 14 w 67"/>
              <a:gd name="T7" fmla="*/ 98 h 104"/>
              <a:gd name="T8" fmla="*/ 10 w 67"/>
              <a:gd name="T9" fmla="*/ 92 h 104"/>
              <a:gd name="T10" fmla="*/ 6 w 67"/>
              <a:gd name="T11" fmla="*/ 87 h 104"/>
              <a:gd name="T12" fmla="*/ 2 w 67"/>
              <a:gd name="T13" fmla="*/ 83 h 104"/>
              <a:gd name="T14" fmla="*/ 2 w 67"/>
              <a:gd name="T15" fmla="*/ 79 h 104"/>
              <a:gd name="T16" fmla="*/ 0 w 67"/>
              <a:gd name="T17" fmla="*/ 77 h 104"/>
              <a:gd name="T18" fmla="*/ 2 w 67"/>
              <a:gd name="T19" fmla="*/ 75 h 104"/>
              <a:gd name="T20" fmla="*/ 2 w 67"/>
              <a:gd name="T21" fmla="*/ 71 h 104"/>
              <a:gd name="T22" fmla="*/ 6 w 67"/>
              <a:gd name="T23" fmla="*/ 67 h 104"/>
              <a:gd name="T24" fmla="*/ 10 w 67"/>
              <a:gd name="T25" fmla="*/ 63 h 104"/>
              <a:gd name="T26" fmla="*/ 14 w 67"/>
              <a:gd name="T27" fmla="*/ 57 h 104"/>
              <a:gd name="T28" fmla="*/ 16 w 67"/>
              <a:gd name="T29" fmla="*/ 51 h 104"/>
              <a:gd name="T30" fmla="*/ 20 w 67"/>
              <a:gd name="T31" fmla="*/ 43 h 104"/>
              <a:gd name="T32" fmla="*/ 23 w 67"/>
              <a:gd name="T33" fmla="*/ 36 h 104"/>
              <a:gd name="T34" fmla="*/ 25 w 67"/>
              <a:gd name="T35" fmla="*/ 26 h 104"/>
              <a:gd name="T36" fmla="*/ 27 w 67"/>
              <a:gd name="T37" fmla="*/ 20 h 104"/>
              <a:gd name="T38" fmla="*/ 29 w 67"/>
              <a:gd name="T39" fmla="*/ 14 h 104"/>
              <a:gd name="T40" fmla="*/ 29 w 67"/>
              <a:gd name="T41" fmla="*/ 8 h 104"/>
              <a:gd name="T42" fmla="*/ 29 w 67"/>
              <a:gd name="T43" fmla="*/ 4 h 104"/>
              <a:gd name="T44" fmla="*/ 31 w 67"/>
              <a:gd name="T45" fmla="*/ 2 h 104"/>
              <a:gd name="T46" fmla="*/ 35 w 67"/>
              <a:gd name="T47" fmla="*/ 0 h 104"/>
              <a:gd name="T48" fmla="*/ 39 w 67"/>
              <a:gd name="T49" fmla="*/ 0 h 104"/>
              <a:gd name="T50" fmla="*/ 43 w 67"/>
              <a:gd name="T51" fmla="*/ 0 h 104"/>
              <a:gd name="T52" fmla="*/ 47 w 67"/>
              <a:gd name="T53" fmla="*/ 2 h 104"/>
              <a:gd name="T54" fmla="*/ 53 w 67"/>
              <a:gd name="T55" fmla="*/ 4 h 104"/>
              <a:gd name="T56" fmla="*/ 57 w 67"/>
              <a:gd name="T57" fmla="*/ 8 h 104"/>
              <a:gd name="T58" fmla="*/ 61 w 67"/>
              <a:gd name="T59" fmla="*/ 14 h 104"/>
              <a:gd name="T60" fmla="*/ 63 w 67"/>
              <a:gd name="T61" fmla="*/ 22 h 104"/>
              <a:gd name="T62" fmla="*/ 65 w 67"/>
              <a:gd name="T63" fmla="*/ 32 h 104"/>
              <a:gd name="T64" fmla="*/ 67 w 67"/>
              <a:gd name="T65" fmla="*/ 43 h 104"/>
              <a:gd name="T66" fmla="*/ 63 w 67"/>
              <a:gd name="T67" fmla="*/ 55 h 104"/>
              <a:gd name="T68" fmla="*/ 61 w 67"/>
              <a:gd name="T69" fmla="*/ 67 h 104"/>
              <a:gd name="T70" fmla="*/ 57 w 67"/>
              <a:gd name="T71" fmla="*/ 77 h 104"/>
              <a:gd name="T72" fmla="*/ 53 w 67"/>
              <a:gd name="T73" fmla="*/ 87 h 104"/>
              <a:gd name="T74" fmla="*/ 49 w 67"/>
              <a:gd name="T75" fmla="*/ 90 h 104"/>
              <a:gd name="T76" fmla="*/ 45 w 67"/>
              <a:gd name="T77" fmla="*/ 94 h 104"/>
              <a:gd name="T78" fmla="*/ 43 w 67"/>
              <a:gd name="T79" fmla="*/ 96 h 104"/>
              <a:gd name="T80" fmla="*/ 41 w 67"/>
              <a:gd name="T81" fmla="*/ 98 h 104"/>
              <a:gd name="T82" fmla="*/ 37 w 67"/>
              <a:gd name="T83" fmla="*/ 100 h 104"/>
              <a:gd name="T84" fmla="*/ 35 w 67"/>
              <a:gd name="T85" fmla="*/ 102 h 104"/>
              <a:gd name="T86" fmla="*/ 31 w 67"/>
              <a:gd name="T87" fmla="*/ 104 h 104"/>
              <a:gd name="T88" fmla="*/ 29 w 67"/>
              <a:gd name="T89" fmla="*/ 104 h 104"/>
              <a:gd name="T90" fmla="*/ 29 w 67"/>
              <a:gd name="T91" fmla="*/ 10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7" h="104">
                <a:moveTo>
                  <a:pt x="29" y="104"/>
                </a:moveTo>
                <a:lnTo>
                  <a:pt x="25" y="102"/>
                </a:lnTo>
                <a:lnTo>
                  <a:pt x="20" y="100"/>
                </a:lnTo>
                <a:lnTo>
                  <a:pt x="14" y="98"/>
                </a:lnTo>
                <a:lnTo>
                  <a:pt x="10" y="92"/>
                </a:lnTo>
                <a:lnTo>
                  <a:pt x="6" y="87"/>
                </a:lnTo>
                <a:lnTo>
                  <a:pt x="2" y="83"/>
                </a:lnTo>
                <a:lnTo>
                  <a:pt x="2" y="79"/>
                </a:lnTo>
                <a:lnTo>
                  <a:pt x="0" y="77"/>
                </a:lnTo>
                <a:lnTo>
                  <a:pt x="2" y="75"/>
                </a:lnTo>
                <a:lnTo>
                  <a:pt x="2" y="71"/>
                </a:lnTo>
                <a:lnTo>
                  <a:pt x="6" y="67"/>
                </a:lnTo>
                <a:lnTo>
                  <a:pt x="10" y="63"/>
                </a:lnTo>
                <a:lnTo>
                  <a:pt x="14" y="57"/>
                </a:lnTo>
                <a:lnTo>
                  <a:pt x="16" y="51"/>
                </a:lnTo>
                <a:lnTo>
                  <a:pt x="20" y="43"/>
                </a:lnTo>
                <a:lnTo>
                  <a:pt x="23" y="36"/>
                </a:lnTo>
                <a:lnTo>
                  <a:pt x="25" y="26"/>
                </a:lnTo>
                <a:lnTo>
                  <a:pt x="27" y="20"/>
                </a:lnTo>
                <a:lnTo>
                  <a:pt x="29" y="14"/>
                </a:lnTo>
                <a:lnTo>
                  <a:pt x="29" y="8"/>
                </a:lnTo>
                <a:lnTo>
                  <a:pt x="29" y="4"/>
                </a:lnTo>
                <a:lnTo>
                  <a:pt x="31" y="2"/>
                </a:lnTo>
                <a:lnTo>
                  <a:pt x="35" y="0"/>
                </a:lnTo>
                <a:lnTo>
                  <a:pt x="39" y="0"/>
                </a:lnTo>
                <a:lnTo>
                  <a:pt x="43" y="0"/>
                </a:lnTo>
                <a:lnTo>
                  <a:pt x="47" y="2"/>
                </a:lnTo>
                <a:lnTo>
                  <a:pt x="53" y="4"/>
                </a:lnTo>
                <a:lnTo>
                  <a:pt x="57" y="8"/>
                </a:lnTo>
                <a:lnTo>
                  <a:pt x="61" y="14"/>
                </a:lnTo>
                <a:lnTo>
                  <a:pt x="63" y="22"/>
                </a:lnTo>
                <a:lnTo>
                  <a:pt x="65" y="32"/>
                </a:lnTo>
                <a:lnTo>
                  <a:pt x="67" y="43"/>
                </a:lnTo>
                <a:lnTo>
                  <a:pt x="63" y="55"/>
                </a:lnTo>
                <a:lnTo>
                  <a:pt x="61" y="67"/>
                </a:lnTo>
                <a:lnTo>
                  <a:pt x="57" y="77"/>
                </a:lnTo>
                <a:lnTo>
                  <a:pt x="53" y="87"/>
                </a:lnTo>
                <a:lnTo>
                  <a:pt x="49" y="90"/>
                </a:lnTo>
                <a:lnTo>
                  <a:pt x="45" y="94"/>
                </a:lnTo>
                <a:lnTo>
                  <a:pt x="43" y="96"/>
                </a:lnTo>
                <a:lnTo>
                  <a:pt x="41" y="98"/>
                </a:lnTo>
                <a:lnTo>
                  <a:pt x="37" y="100"/>
                </a:lnTo>
                <a:lnTo>
                  <a:pt x="35" y="102"/>
                </a:lnTo>
                <a:lnTo>
                  <a:pt x="31" y="104"/>
                </a:lnTo>
                <a:lnTo>
                  <a:pt x="29" y="104"/>
                </a:lnTo>
                <a:lnTo>
                  <a:pt x="29" y="10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275">
            <a:extLst>
              <a:ext uri="{FF2B5EF4-FFF2-40B4-BE49-F238E27FC236}">
                <a16:creationId xmlns:a16="http://schemas.microsoft.com/office/drawing/2014/main" xmlns="" id="{09222614-6F38-4ABE-94CA-2B9E0C2E0E8C}"/>
              </a:ext>
            </a:extLst>
          </p:cNvPr>
          <p:cNvSpPr>
            <a:spLocks/>
          </p:cNvSpPr>
          <p:nvPr/>
        </p:nvSpPr>
        <p:spPr bwMode="auto">
          <a:xfrm>
            <a:off x="9097839" y="5149976"/>
            <a:ext cx="1867213" cy="374034"/>
          </a:xfrm>
          <a:custGeom>
            <a:avLst/>
            <a:gdLst>
              <a:gd name="T0" fmla="*/ 6 w 368"/>
              <a:gd name="T1" fmla="*/ 28 h 53"/>
              <a:gd name="T2" fmla="*/ 14 w 368"/>
              <a:gd name="T3" fmla="*/ 28 h 53"/>
              <a:gd name="T4" fmla="*/ 27 w 368"/>
              <a:gd name="T5" fmla="*/ 26 h 53"/>
              <a:gd name="T6" fmla="*/ 45 w 368"/>
              <a:gd name="T7" fmla="*/ 26 h 53"/>
              <a:gd name="T8" fmla="*/ 69 w 368"/>
              <a:gd name="T9" fmla="*/ 24 h 53"/>
              <a:gd name="T10" fmla="*/ 100 w 368"/>
              <a:gd name="T11" fmla="*/ 22 h 53"/>
              <a:gd name="T12" fmla="*/ 137 w 368"/>
              <a:gd name="T13" fmla="*/ 18 h 53"/>
              <a:gd name="T14" fmla="*/ 180 w 368"/>
              <a:gd name="T15" fmla="*/ 14 h 53"/>
              <a:gd name="T16" fmla="*/ 217 w 368"/>
              <a:gd name="T17" fmla="*/ 10 h 53"/>
              <a:gd name="T18" fmla="*/ 239 w 368"/>
              <a:gd name="T19" fmla="*/ 6 h 53"/>
              <a:gd name="T20" fmla="*/ 259 w 368"/>
              <a:gd name="T21" fmla="*/ 4 h 53"/>
              <a:gd name="T22" fmla="*/ 274 w 368"/>
              <a:gd name="T23" fmla="*/ 2 h 53"/>
              <a:gd name="T24" fmla="*/ 288 w 368"/>
              <a:gd name="T25" fmla="*/ 2 h 53"/>
              <a:gd name="T26" fmla="*/ 300 w 368"/>
              <a:gd name="T27" fmla="*/ 0 h 53"/>
              <a:gd name="T28" fmla="*/ 308 w 368"/>
              <a:gd name="T29" fmla="*/ 0 h 53"/>
              <a:gd name="T30" fmla="*/ 313 w 368"/>
              <a:gd name="T31" fmla="*/ 0 h 53"/>
              <a:gd name="T32" fmla="*/ 319 w 368"/>
              <a:gd name="T33" fmla="*/ 0 h 53"/>
              <a:gd name="T34" fmla="*/ 331 w 368"/>
              <a:gd name="T35" fmla="*/ 2 h 53"/>
              <a:gd name="T36" fmla="*/ 341 w 368"/>
              <a:gd name="T37" fmla="*/ 4 h 53"/>
              <a:gd name="T38" fmla="*/ 351 w 368"/>
              <a:gd name="T39" fmla="*/ 8 h 53"/>
              <a:gd name="T40" fmla="*/ 361 w 368"/>
              <a:gd name="T41" fmla="*/ 12 h 53"/>
              <a:gd name="T42" fmla="*/ 364 w 368"/>
              <a:gd name="T43" fmla="*/ 16 h 53"/>
              <a:gd name="T44" fmla="*/ 368 w 368"/>
              <a:gd name="T45" fmla="*/ 20 h 53"/>
              <a:gd name="T46" fmla="*/ 366 w 368"/>
              <a:gd name="T47" fmla="*/ 24 h 53"/>
              <a:gd name="T48" fmla="*/ 361 w 368"/>
              <a:gd name="T49" fmla="*/ 28 h 53"/>
              <a:gd name="T50" fmla="*/ 345 w 368"/>
              <a:gd name="T51" fmla="*/ 30 h 53"/>
              <a:gd name="T52" fmla="*/ 323 w 368"/>
              <a:gd name="T53" fmla="*/ 30 h 53"/>
              <a:gd name="T54" fmla="*/ 282 w 368"/>
              <a:gd name="T55" fmla="*/ 32 h 53"/>
              <a:gd name="T56" fmla="*/ 225 w 368"/>
              <a:gd name="T57" fmla="*/ 34 h 53"/>
              <a:gd name="T58" fmla="*/ 170 w 368"/>
              <a:gd name="T59" fmla="*/ 38 h 53"/>
              <a:gd name="T60" fmla="*/ 116 w 368"/>
              <a:gd name="T61" fmla="*/ 44 h 53"/>
              <a:gd name="T62" fmla="*/ 78 w 368"/>
              <a:gd name="T63" fmla="*/ 49 h 53"/>
              <a:gd name="T64" fmla="*/ 57 w 368"/>
              <a:gd name="T65" fmla="*/ 51 h 53"/>
              <a:gd name="T66" fmla="*/ 41 w 368"/>
              <a:gd name="T67" fmla="*/ 53 h 53"/>
              <a:gd name="T68" fmla="*/ 31 w 368"/>
              <a:gd name="T69" fmla="*/ 53 h 53"/>
              <a:gd name="T70" fmla="*/ 22 w 368"/>
              <a:gd name="T71" fmla="*/ 51 h 53"/>
              <a:gd name="T72" fmla="*/ 10 w 368"/>
              <a:gd name="T73" fmla="*/ 45 h 53"/>
              <a:gd name="T74" fmla="*/ 6 w 368"/>
              <a:gd name="T75" fmla="*/ 42 h 53"/>
              <a:gd name="T76" fmla="*/ 2 w 368"/>
              <a:gd name="T77" fmla="*/ 36 h 53"/>
              <a:gd name="T78" fmla="*/ 0 w 368"/>
              <a:gd name="T79" fmla="*/ 34 h 53"/>
              <a:gd name="T80" fmla="*/ 0 w 368"/>
              <a:gd name="T81" fmla="*/ 32 h 53"/>
              <a:gd name="T82" fmla="*/ 4 w 368"/>
              <a:gd name="T83" fmla="*/ 3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68" h="53">
                <a:moveTo>
                  <a:pt x="4" y="30"/>
                </a:moveTo>
                <a:lnTo>
                  <a:pt x="6" y="28"/>
                </a:lnTo>
                <a:lnTo>
                  <a:pt x="10" y="28"/>
                </a:lnTo>
                <a:lnTo>
                  <a:pt x="14" y="28"/>
                </a:lnTo>
                <a:lnTo>
                  <a:pt x="20" y="28"/>
                </a:lnTo>
                <a:lnTo>
                  <a:pt x="27" y="26"/>
                </a:lnTo>
                <a:lnTo>
                  <a:pt x="35" y="26"/>
                </a:lnTo>
                <a:lnTo>
                  <a:pt x="45" y="26"/>
                </a:lnTo>
                <a:lnTo>
                  <a:pt x="57" y="24"/>
                </a:lnTo>
                <a:lnTo>
                  <a:pt x="69" y="24"/>
                </a:lnTo>
                <a:lnTo>
                  <a:pt x="84" y="22"/>
                </a:lnTo>
                <a:lnTo>
                  <a:pt x="100" y="22"/>
                </a:lnTo>
                <a:lnTo>
                  <a:pt x="118" y="20"/>
                </a:lnTo>
                <a:lnTo>
                  <a:pt x="137" y="18"/>
                </a:lnTo>
                <a:lnTo>
                  <a:pt x="157" y="16"/>
                </a:lnTo>
                <a:lnTo>
                  <a:pt x="180" y="14"/>
                </a:lnTo>
                <a:lnTo>
                  <a:pt x="204" y="12"/>
                </a:lnTo>
                <a:lnTo>
                  <a:pt x="217" y="10"/>
                </a:lnTo>
                <a:lnTo>
                  <a:pt x="229" y="8"/>
                </a:lnTo>
                <a:lnTo>
                  <a:pt x="239" y="6"/>
                </a:lnTo>
                <a:lnTo>
                  <a:pt x="249" y="6"/>
                </a:lnTo>
                <a:lnTo>
                  <a:pt x="259" y="4"/>
                </a:lnTo>
                <a:lnTo>
                  <a:pt x="266" y="4"/>
                </a:lnTo>
                <a:lnTo>
                  <a:pt x="274" y="2"/>
                </a:lnTo>
                <a:lnTo>
                  <a:pt x="282" y="2"/>
                </a:lnTo>
                <a:lnTo>
                  <a:pt x="288" y="2"/>
                </a:lnTo>
                <a:lnTo>
                  <a:pt x="294" y="0"/>
                </a:lnTo>
                <a:lnTo>
                  <a:pt x="300" y="0"/>
                </a:lnTo>
                <a:lnTo>
                  <a:pt x="304" y="0"/>
                </a:lnTo>
                <a:lnTo>
                  <a:pt x="308" y="0"/>
                </a:lnTo>
                <a:lnTo>
                  <a:pt x="312" y="0"/>
                </a:lnTo>
                <a:lnTo>
                  <a:pt x="313" y="0"/>
                </a:lnTo>
                <a:lnTo>
                  <a:pt x="315" y="0"/>
                </a:lnTo>
                <a:lnTo>
                  <a:pt x="319" y="0"/>
                </a:lnTo>
                <a:lnTo>
                  <a:pt x="327" y="0"/>
                </a:lnTo>
                <a:lnTo>
                  <a:pt x="331" y="2"/>
                </a:lnTo>
                <a:lnTo>
                  <a:pt x="335" y="2"/>
                </a:lnTo>
                <a:lnTo>
                  <a:pt x="341" y="4"/>
                </a:lnTo>
                <a:lnTo>
                  <a:pt x="347" y="6"/>
                </a:lnTo>
                <a:lnTo>
                  <a:pt x="351" y="8"/>
                </a:lnTo>
                <a:lnTo>
                  <a:pt x="357" y="10"/>
                </a:lnTo>
                <a:lnTo>
                  <a:pt x="361" y="12"/>
                </a:lnTo>
                <a:lnTo>
                  <a:pt x="362" y="14"/>
                </a:lnTo>
                <a:lnTo>
                  <a:pt x="364" y="16"/>
                </a:lnTo>
                <a:lnTo>
                  <a:pt x="366" y="18"/>
                </a:lnTo>
                <a:lnTo>
                  <a:pt x="368" y="20"/>
                </a:lnTo>
                <a:lnTo>
                  <a:pt x="368" y="22"/>
                </a:lnTo>
                <a:lnTo>
                  <a:pt x="366" y="24"/>
                </a:lnTo>
                <a:lnTo>
                  <a:pt x="364" y="26"/>
                </a:lnTo>
                <a:lnTo>
                  <a:pt x="361" y="28"/>
                </a:lnTo>
                <a:lnTo>
                  <a:pt x="353" y="28"/>
                </a:lnTo>
                <a:lnTo>
                  <a:pt x="345" y="30"/>
                </a:lnTo>
                <a:lnTo>
                  <a:pt x="335" y="30"/>
                </a:lnTo>
                <a:lnTo>
                  <a:pt x="323" y="30"/>
                </a:lnTo>
                <a:lnTo>
                  <a:pt x="310" y="32"/>
                </a:lnTo>
                <a:lnTo>
                  <a:pt x="282" y="32"/>
                </a:lnTo>
                <a:lnTo>
                  <a:pt x="253" y="32"/>
                </a:lnTo>
                <a:lnTo>
                  <a:pt x="225" y="34"/>
                </a:lnTo>
                <a:lnTo>
                  <a:pt x="198" y="36"/>
                </a:lnTo>
                <a:lnTo>
                  <a:pt x="170" y="38"/>
                </a:lnTo>
                <a:lnTo>
                  <a:pt x="143" y="42"/>
                </a:lnTo>
                <a:lnTo>
                  <a:pt x="116" y="44"/>
                </a:lnTo>
                <a:lnTo>
                  <a:pt x="90" y="47"/>
                </a:lnTo>
                <a:lnTo>
                  <a:pt x="78" y="49"/>
                </a:lnTo>
                <a:lnTo>
                  <a:pt x="67" y="51"/>
                </a:lnTo>
                <a:lnTo>
                  <a:pt x="57" y="51"/>
                </a:lnTo>
                <a:lnTo>
                  <a:pt x="49" y="51"/>
                </a:lnTo>
                <a:lnTo>
                  <a:pt x="41" y="53"/>
                </a:lnTo>
                <a:lnTo>
                  <a:pt x="35" y="53"/>
                </a:lnTo>
                <a:lnTo>
                  <a:pt x="31" y="53"/>
                </a:lnTo>
                <a:lnTo>
                  <a:pt x="27" y="51"/>
                </a:lnTo>
                <a:lnTo>
                  <a:pt x="22" y="51"/>
                </a:lnTo>
                <a:lnTo>
                  <a:pt x="16" y="49"/>
                </a:lnTo>
                <a:lnTo>
                  <a:pt x="10" y="45"/>
                </a:lnTo>
                <a:lnTo>
                  <a:pt x="8" y="44"/>
                </a:lnTo>
                <a:lnTo>
                  <a:pt x="6" y="42"/>
                </a:lnTo>
                <a:lnTo>
                  <a:pt x="4" y="38"/>
                </a:lnTo>
                <a:lnTo>
                  <a:pt x="2" y="36"/>
                </a:lnTo>
                <a:lnTo>
                  <a:pt x="0" y="36"/>
                </a:lnTo>
                <a:lnTo>
                  <a:pt x="0" y="34"/>
                </a:lnTo>
                <a:lnTo>
                  <a:pt x="0" y="32"/>
                </a:lnTo>
                <a:lnTo>
                  <a:pt x="0" y="32"/>
                </a:lnTo>
                <a:lnTo>
                  <a:pt x="2" y="30"/>
                </a:lnTo>
                <a:lnTo>
                  <a:pt x="4" y="30"/>
                </a:lnTo>
                <a:lnTo>
                  <a:pt x="4" y="3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276">
            <a:extLst>
              <a:ext uri="{FF2B5EF4-FFF2-40B4-BE49-F238E27FC236}">
                <a16:creationId xmlns:a16="http://schemas.microsoft.com/office/drawing/2014/main" xmlns="" id="{5C1F1A86-ECCB-4B7F-9AFB-C91CDB159930}"/>
              </a:ext>
            </a:extLst>
          </p:cNvPr>
          <p:cNvSpPr>
            <a:spLocks/>
          </p:cNvSpPr>
          <p:nvPr/>
        </p:nvSpPr>
        <p:spPr bwMode="auto">
          <a:xfrm>
            <a:off x="9753889" y="5302354"/>
            <a:ext cx="1271721" cy="1025118"/>
          </a:xfrm>
          <a:custGeom>
            <a:avLst/>
            <a:gdLst>
              <a:gd name="T0" fmla="*/ 137 w 251"/>
              <a:gd name="T1" fmla="*/ 149 h 149"/>
              <a:gd name="T2" fmla="*/ 134 w 251"/>
              <a:gd name="T3" fmla="*/ 147 h 149"/>
              <a:gd name="T4" fmla="*/ 130 w 251"/>
              <a:gd name="T5" fmla="*/ 145 h 149"/>
              <a:gd name="T6" fmla="*/ 124 w 251"/>
              <a:gd name="T7" fmla="*/ 143 h 149"/>
              <a:gd name="T8" fmla="*/ 118 w 251"/>
              <a:gd name="T9" fmla="*/ 137 h 149"/>
              <a:gd name="T10" fmla="*/ 112 w 251"/>
              <a:gd name="T11" fmla="*/ 133 h 149"/>
              <a:gd name="T12" fmla="*/ 106 w 251"/>
              <a:gd name="T13" fmla="*/ 127 h 149"/>
              <a:gd name="T14" fmla="*/ 98 w 251"/>
              <a:gd name="T15" fmla="*/ 120 h 149"/>
              <a:gd name="T16" fmla="*/ 90 w 251"/>
              <a:gd name="T17" fmla="*/ 112 h 149"/>
              <a:gd name="T18" fmla="*/ 83 w 251"/>
              <a:gd name="T19" fmla="*/ 104 h 149"/>
              <a:gd name="T20" fmla="*/ 75 w 251"/>
              <a:gd name="T21" fmla="*/ 94 h 149"/>
              <a:gd name="T22" fmla="*/ 63 w 251"/>
              <a:gd name="T23" fmla="*/ 84 h 149"/>
              <a:gd name="T24" fmla="*/ 53 w 251"/>
              <a:gd name="T25" fmla="*/ 71 h 149"/>
              <a:gd name="T26" fmla="*/ 41 w 251"/>
              <a:gd name="T27" fmla="*/ 59 h 149"/>
              <a:gd name="T28" fmla="*/ 28 w 251"/>
              <a:gd name="T29" fmla="*/ 43 h 149"/>
              <a:gd name="T30" fmla="*/ 14 w 251"/>
              <a:gd name="T31" fmla="*/ 27 h 149"/>
              <a:gd name="T32" fmla="*/ 0 w 251"/>
              <a:gd name="T33" fmla="*/ 10 h 149"/>
              <a:gd name="T34" fmla="*/ 24 w 251"/>
              <a:gd name="T35" fmla="*/ 0 h 149"/>
              <a:gd name="T36" fmla="*/ 38 w 251"/>
              <a:gd name="T37" fmla="*/ 14 h 149"/>
              <a:gd name="T38" fmla="*/ 51 w 251"/>
              <a:gd name="T39" fmla="*/ 27 h 149"/>
              <a:gd name="T40" fmla="*/ 67 w 251"/>
              <a:gd name="T41" fmla="*/ 41 h 149"/>
              <a:gd name="T42" fmla="*/ 85 w 251"/>
              <a:gd name="T43" fmla="*/ 57 h 149"/>
              <a:gd name="T44" fmla="*/ 94 w 251"/>
              <a:gd name="T45" fmla="*/ 65 h 149"/>
              <a:gd name="T46" fmla="*/ 104 w 251"/>
              <a:gd name="T47" fmla="*/ 73 h 149"/>
              <a:gd name="T48" fmla="*/ 116 w 251"/>
              <a:gd name="T49" fmla="*/ 78 h 149"/>
              <a:gd name="T50" fmla="*/ 128 w 251"/>
              <a:gd name="T51" fmla="*/ 86 h 149"/>
              <a:gd name="T52" fmla="*/ 141 w 251"/>
              <a:gd name="T53" fmla="*/ 92 h 149"/>
              <a:gd name="T54" fmla="*/ 155 w 251"/>
              <a:gd name="T55" fmla="*/ 100 h 149"/>
              <a:gd name="T56" fmla="*/ 171 w 251"/>
              <a:gd name="T57" fmla="*/ 106 h 149"/>
              <a:gd name="T58" fmla="*/ 186 w 251"/>
              <a:gd name="T59" fmla="*/ 112 h 149"/>
              <a:gd name="T60" fmla="*/ 200 w 251"/>
              <a:gd name="T61" fmla="*/ 116 h 149"/>
              <a:gd name="T62" fmla="*/ 214 w 251"/>
              <a:gd name="T63" fmla="*/ 122 h 149"/>
              <a:gd name="T64" fmla="*/ 226 w 251"/>
              <a:gd name="T65" fmla="*/ 125 h 149"/>
              <a:gd name="T66" fmla="*/ 230 w 251"/>
              <a:gd name="T67" fmla="*/ 127 h 149"/>
              <a:gd name="T68" fmla="*/ 233 w 251"/>
              <a:gd name="T69" fmla="*/ 129 h 149"/>
              <a:gd name="T70" fmla="*/ 237 w 251"/>
              <a:gd name="T71" fmla="*/ 129 h 149"/>
              <a:gd name="T72" fmla="*/ 241 w 251"/>
              <a:gd name="T73" fmla="*/ 131 h 149"/>
              <a:gd name="T74" fmla="*/ 243 w 251"/>
              <a:gd name="T75" fmla="*/ 133 h 149"/>
              <a:gd name="T76" fmla="*/ 247 w 251"/>
              <a:gd name="T77" fmla="*/ 133 h 149"/>
              <a:gd name="T78" fmla="*/ 247 w 251"/>
              <a:gd name="T79" fmla="*/ 135 h 149"/>
              <a:gd name="T80" fmla="*/ 249 w 251"/>
              <a:gd name="T81" fmla="*/ 135 h 149"/>
              <a:gd name="T82" fmla="*/ 251 w 251"/>
              <a:gd name="T83" fmla="*/ 137 h 149"/>
              <a:gd name="T84" fmla="*/ 251 w 251"/>
              <a:gd name="T85" fmla="*/ 137 h 149"/>
              <a:gd name="T86" fmla="*/ 249 w 251"/>
              <a:gd name="T87" fmla="*/ 139 h 149"/>
              <a:gd name="T88" fmla="*/ 247 w 251"/>
              <a:gd name="T89" fmla="*/ 139 h 149"/>
              <a:gd name="T90" fmla="*/ 243 w 251"/>
              <a:gd name="T91" fmla="*/ 141 h 149"/>
              <a:gd name="T92" fmla="*/ 239 w 251"/>
              <a:gd name="T93" fmla="*/ 141 h 149"/>
              <a:gd name="T94" fmla="*/ 232 w 251"/>
              <a:gd name="T95" fmla="*/ 143 h 149"/>
              <a:gd name="T96" fmla="*/ 224 w 251"/>
              <a:gd name="T97" fmla="*/ 145 h 149"/>
              <a:gd name="T98" fmla="*/ 214 w 251"/>
              <a:gd name="T99" fmla="*/ 145 h 149"/>
              <a:gd name="T100" fmla="*/ 204 w 251"/>
              <a:gd name="T101" fmla="*/ 147 h 149"/>
              <a:gd name="T102" fmla="*/ 192 w 251"/>
              <a:gd name="T103" fmla="*/ 147 h 149"/>
              <a:gd name="T104" fmla="*/ 181 w 251"/>
              <a:gd name="T105" fmla="*/ 149 h 149"/>
              <a:gd name="T106" fmla="*/ 171 w 251"/>
              <a:gd name="T107" fmla="*/ 149 h 149"/>
              <a:gd name="T108" fmla="*/ 163 w 251"/>
              <a:gd name="T109" fmla="*/ 149 h 149"/>
              <a:gd name="T110" fmla="*/ 155 w 251"/>
              <a:gd name="T111" fmla="*/ 149 h 149"/>
              <a:gd name="T112" fmla="*/ 149 w 251"/>
              <a:gd name="T113" fmla="*/ 149 h 149"/>
              <a:gd name="T114" fmla="*/ 143 w 251"/>
              <a:gd name="T115" fmla="*/ 149 h 149"/>
              <a:gd name="T116" fmla="*/ 137 w 251"/>
              <a:gd name="T117" fmla="*/ 149 h 149"/>
              <a:gd name="T118" fmla="*/ 137 w 251"/>
              <a:gd name="T119" fmla="*/ 149 h 1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51" h="149">
                <a:moveTo>
                  <a:pt x="137" y="149"/>
                </a:moveTo>
                <a:lnTo>
                  <a:pt x="134" y="147"/>
                </a:lnTo>
                <a:lnTo>
                  <a:pt x="130" y="145"/>
                </a:lnTo>
                <a:lnTo>
                  <a:pt x="124" y="143"/>
                </a:lnTo>
                <a:lnTo>
                  <a:pt x="118" y="137"/>
                </a:lnTo>
                <a:lnTo>
                  <a:pt x="112" y="133"/>
                </a:lnTo>
                <a:lnTo>
                  <a:pt x="106" y="127"/>
                </a:lnTo>
                <a:lnTo>
                  <a:pt x="98" y="120"/>
                </a:lnTo>
                <a:lnTo>
                  <a:pt x="90" y="112"/>
                </a:lnTo>
                <a:lnTo>
                  <a:pt x="83" y="104"/>
                </a:lnTo>
                <a:lnTo>
                  <a:pt x="75" y="94"/>
                </a:lnTo>
                <a:lnTo>
                  <a:pt x="63" y="84"/>
                </a:lnTo>
                <a:lnTo>
                  <a:pt x="53" y="71"/>
                </a:lnTo>
                <a:lnTo>
                  <a:pt x="41" y="59"/>
                </a:lnTo>
                <a:lnTo>
                  <a:pt x="28" y="43"/>
                </a:lnTo>
                <a:lnTo>
                  <a:pt x="14" y="27"/>
                </a:lnTo>
                <a:lnTo>
                  <a:pt x="0" y="10"/>
                </a:lnTo>
                <a:lnTo>
                  <a:pt x="24" y="0"/>
                </a:lnTo>
                <a:lnTo>
                  <a:pt x="38" y="14"/>
                </a:lnTo>
                <a:lnTo>
                  <a:pt x="51" y="27"/>
                </a:lnTo>
                <a:lnTo>
                  <a:pt x="67" y="41"/>
                </a:lnTo>
                <a:lnTo>
                  <a:pt x="85" y="57"/>
                </a:lnTo>
                <a:lnTo>
                  <a:pt x="94" y="65"/>
                </a:lnTo>
                <a:lnTo>
                  <a:pt x="104" y="73"/>
                </a:lnTo>
                <a:lnTo>
                  <a:pt x="116" y="78"/>
                </a:lnTo>
                <a:lnTo>
                  <a:pt x="128" y="86"/>
                </a:lnTo>
                <a:lnTo>
                  <a:pt x="141" y="92"/>
                </a:lnTo>
                <a:lnTo>
                  <a:pt x="155" y="100"/>
                </a:lnTo>
                <a:lnTo>
                  <a:pt x="171" y="106"/>
                </a:lnTo>
                <a:lnTo>
                  <a:pt x="186" y="112"/>
                </a:lnTo>
                <a:lnTo>
                  <a:pt x="200" y="116"/>
                </a:lnTo>
                <a:lnTo>
                  <a:pt x="214" y="122"/>
                </a:lnTo>
                <a:lnTo>
                  <a:pt x="226" y="125"/>
                </a:lnTo>
                <a:lnTo>
                  <a:pt x="230" y="127"/>
                </a:lnTo>
                <a:lnTo>
                  <a:pt x="233" y="129"/>
                </a:lnTo>
                <a:lnTo>
                  <a:pt x="237" y="129"/>
                </a:lnTo>
                <a:lnTo>
                  <a:pt x="241" y="131"/>
                </a:lnTo>
                <a:lnTo>
                  <a:pt x="243" y="133"/>
                </a:lnTo>
                <a:lnTo>
                  <a:pt x="247" y="133"/>
                </a:lnTo>
                <a:lnTo>
                  <a:pt x="247" y="135"/>
                </a:lnTo>
                <a:lnTo>
                  <a:pt x="249" y="135"/>
                </a:lnTo>
                <a:lnTo>
                  <a:pt x="251" y="137"/>
                </a:lnTo>
                <a:lnTo>
                  <a:pt x="251" y="137"/>
                </a:lnTo>
                <a:lnTo>
                  <a:pt x="249" y="139"/>
                </a:lnTo>
                <a:lnTo>
                  <a:pt x="247" y="139"/>
                </a:lnTo>
                <a:lnTo>
                  <a:pt x="243" y="141"/>
                </a:lnTo>
                <a:lnTo>
                  <a:pt x="239" y="141"/>
                </a:lnTo>
                <a:lnTo>
                  <a:pt x="232" y="143"/>
                </a:lnTo>
                <a:lnTo>
                  <a:pt x="224" y="145"/>
                </a:lnTo>
                <a:lnTo>
                  <a:pt x="214" y="145"/>
                </a:lnTo>
                <a:lnTo>
                  <a:pt x="204" y="147"/>
                </a:lnTo>
                <a:lnTo>
                  <a:pt x="192" y="147"/>
                </a:lnTo>
                <a:lnTo>
                  <a:pt x="181" y="149"/>
                </a:lnTo>
                <a:lnTo>
                  <a:pt x="171" y="149"/>
                </a:lnTo>
                <a:lnTo>
                  <a:pt x="163" y="149"/>
                </a:lnTo>
                <a:lnTo>
                  <a:pt x="155" y="149"/>
                </a:lnTo>
                <a:lnTo>
                  <a:pt x="149" y="149"/>
                </a:lnTo>
                <a:lnTo>
                  <a:pt x="143" y="149"/>
                </a:lnTo>
                <a:lnTo>
                  <a:pt x="137" y="149"/>
                </a:lnTo>
                <a:lnTo>
                  <a:pt x="137" y="14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416">
            <a:extLst>
              <a:ext uri="{FF2B5EF4-FFF2-40B4-BE49-F238E27FC236}">
                <a16:creationId xmlns:a16="http://schemas.microsoft.com/office/drawing/2014/main" xmlns="" id="{7CD59986-6C87-48FA-9188-086C776B43EF}"/>
              </a:ext>
            </a:extLst>
          </p:cNvPr>
          <p:cNvSpPr>
            <a:spLocks/>
          </p:cNvSpPr>
          <p:nvPr/>
        </p:nvSpPr>
        <p:spPr bwMode="auto">
          <a:xfrm>
            <a:off x="9050595" y="760624"/>
            <a:ext cx="391056" cy="400570"/>
          </a:xfrm>
          <a:custGeom>
            <a:avLst/>
            <a:gdLst>
              <a:gd name="T0" fmla="*/ 0 w 87"/>
              <a:gd name="T1" fmla="*/ 8 h 61"/>
              <a:gd name="T2" fmla="*/ 6 w 87"/>
              <a:gd name="T3" fmla="*/ 4 h 61"/>
              <a:gd name="T4" fmla="*/ 14 w 87"/>
              <a:gd name="T5" fmla="*/ 0 h 61"/>
              <a:gd name="T6" fmla="*/ 22 w 87"/>
              <a:gd name="T7" fmla="*/ 0 h 61"/>
              <a:gd name="T8" fmla="*/ 32 w 87"/>
              <a:gd name="T9" fmla="*/ 0 h 61"/>
              <a:gd name="T10" fmla="*/ 42 w 87"/>
              <a:gd name="T11" fmla="*/ 2 h 61"/>
              <a:gd name="T12" fmla="*/ 49 w 87"/>
              <a:gd name="T13" fmla="*/ 4 h 61"/>
              <a:gd name="T14" fmla="*/ 59 w 87"/>
              <a:gd name="T15" fmla="*/ 8 h 61"/>
              <a:gd name="T16" fmla="*/ 67 w 87"/>
              <a:gd name="T17" fmla="*/ 14 h 61"/>
              <a:gd name="T18" fmla="*/ 75 w 87"/>
              <a:gd name="T19" fmla="*/ 18 h 61"/>
              <a:gd name="T20" fmla="*/ 79 w 87"/>
              <a:gd name="T21" fmla="*/ 22 h 61"/>
              <a:gd name="T22" fmla="*/ 81 w 87"/>
              <a:gd name="T23" fmla="*/ 24 h 61"/>
              <a:gd name="T24" fmla="*/ 83 w 87"/>
              <a:gd name="T25" fmla="*/ 27 h 61"/>
              <a:gd name="T26" fmla="*/ 85 w 87"/>
              <a:gd name="T27" fmla="*/ 29 h 61"/>
              <a:gd name="T28" fmla="*/ 85 w 87"/>
              <a:gd name="T29" fmla="*/ 33 h 61"/>
              <a:gd name="T30" fmla="*/ 87 w 87"/>
              <a:gd name="T31" fmla="*/ 37 h 61"/>
              <a:gd name="T32" fmla="*/ 85 w 87"/>
              <a:gd name="T33" fmla="*/ 45 h 61"/>
              <a:gd name="T34" fmla="*/ 85 w 87"/>
              <a:gd name="T35" fmla="*/ 49 h 61"/>
              <a:gd name="T36" fmla="*/ 83 w 87"/>
              <a:gd name="T37" fmla="*/ 53 h 61"/>
              <a:gd name="T38" fmla="*/ 81 w 87"/>
              <a:gd name="T39" fmla="*/ 55 h 61"/>
              <a:gd name="T40" fmla="*/ 79 w 87"/>
              <a:gd name="T41" fmla="*/ 57 h 61"/>
              <a:gd name="T42" fmla="*/ 75 w 87"/>
              <a:gd name="T43" fmla="*/ 59 h 61"/>
              <a:gd name="T44" fmla="*/ 71 w 87"/>
              <a:gd name="T45" fmla="*/ 61 h 61"/>
              <a:gd name="T46" fmla="*/ 67 w 87"/>
              <a:gd name="T47" fmla="*/ 61 h 61"/>
              <a:gd name="T48" fmla="*/ 63 w 87"/>
              <a:gd name="T49" fmla="*/ 59 h 61"/>
              <a:gd name="T50" fmla="*/ 55 w 87"/>
              <a:gd name="T51" fmla="*/ 57 h 61"/>
              <a:gd name="T52" fmla="*/ 49 w 87"/>
              <a:gd name="T53" fmla="*/ 53 h 61"/>
              <a:gd name="T54" fmla="*/ 42 w 87"/>
              <a:gd name="T55" fmla="*/ 47 h 61"/>
              <a:gd name="T56" fmla="*/ 32 w 87"/>
              <a:gd name="T57" fmla="*/ 41 h 61"/>
              <a:gd name="T58" fmla="*/ 20 w 87"/>
              <a:gd name="T59" fmla="*/ 31 h 61"/>
              <a:gd name="T60" fmla="*/ 10 w 87"/>
              <a:gd name="T61" fmla="*/ 20 h 61"/>
              <a:gd name="T62" fmla="*/ 0 w 87"/>
              <a:gd name="T63" fmla="*/ 8 h 61"/>
              <a:gd name="T64" fmla="*/ 0 w 87"/>
              <a:gd name="T65" fmla="*/ 8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7" h="61">
                <a:moveTo>
                  <a:pt x="0" y="8"/>
                </a:moveTo>
                <a:lnTo>
                  <a:pt x="6" y="4"/>
                </a:lnTo>
                <a:lnTo>
                  <a:pt x="14" y="0"/>
                </a:lnTo>
                <a:lnTo>
                  <a:pt x="22" y="0"/>
                </a:lnTo>
                <a:lnTo>
                  <a:pt x="32" y="0"/>
                </a:lnTo>
                <a:lnTo>
                  <a:pt x="42" y="2"/>
                </a:lnTo>
                <a:lnTo>
                  <a:pt x="49" y="4"/>
                </a:lnTo>
                <a:lnTo>
                  <a:pt x="59" y="8"/>
                </a:lnTo>
                <a:lnTo>
                  <a:pt x="67" y="14"/>
                </a:lnTo>
                <a:lnTo>
                  <a:pt x="75" y="18"/>
                </a:lnTo>
                <a:lnTo>
                  <a:pt x="79" y="22"/>
                </a:lnTo>
                <a:lnTo>
                  <a:pt x="81" y="24"/>
                </a:lnTo>
                <a:lnTo>
                  <a:pt x="83" y="27"/>
                </a:lnTo>
                <a:lnTo>
                  <a:pt x="85" y="29"/>
                </a:lnTo>
                <a:lnTo>
                  <a:pt x="85" y="33"/>
                </a:lnTo>
                <a:lnTo>
                  <a:pt x="87" y="37"/>
                </a:lnTo>
                <a:lnTo>
                  <a:pt x="85" y="45"/>
                </a:lnTo>
                <a:lnTo>
                  <a:pt x="85" y="49"/>
                </a:lnTo>
                <a:lnTo>
                  <a:pt x="83" y="53"/>
                </a:lnTo>
                <a:lnTo>
                  <a:pt x="81" y="55"/>
                </a:lnTo>
                <a:lnTo>
                  <a:pt x="79" y="57"/>
                </a:lnTo>
                <a:lnTo>
                  <a:pt x="75" y="59"/>
                </a:lnTo>
                <a:lnTo>
                  <a:pt x="71" y="61"/>
                </a:lnTo>
                <a:lnTo>
                  <a:pt x="67" y="61"/>
                </a:lnTo>
                <a:lnTo>
                  <a:pt x="63" y="59"/>
                </a:lnTo>
                <a:lnTo>
                  <a:pt x="55" y="57"/>
                </a:lnTo>
                <a:lnTo>
                  <a:pt x="49" y="53"/>
                </a:lnTo>
                <a:lnTo>
                  <a:pt x="42" y="47"/>
                </a:lnTo>
                <a:lnTo>
                  <a:pt x="32" y="41"/>
                </a:lnTo>
                <a:lnTo>
                  <a:pt x="20" y="31"/>
                </a:lnTo>
                <a:lnTo>
                  <a:pt x="10" y="20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418">
            <a:extLst>
              <a:ext uri="{FF2B5EF4-FFF2-40B4-BE49-F238E27FC236}">
                <a16:creationId xmlns:a16="http://schemas.microsoft.com/office/drawing/2014/main" xmlns="" id="{988E299A-F4B8-4F53-B3A2-769DA5C4E6A8}"/>
              </a:ext>
            </a:extLst>
          </p:cNvPr>
          <p:cNvSpPr>
            <a:spLocks/>
          </p:cNvSpPr>
          <p:nvPr/>
        </p:nvSpPr>
        <p:spPr bwMode="auto">
          <a:xfrm>
            <a:off x="8841430" y="1107784"/>
            <a:ext cx="263736" cy="1722452"/>
          </a:xfrm>
          <a:custGeom>
            <a:avLst/>
            <a:gdLst>
              <a:gd name="T0" fmla="*/ 14 w 59"/>
              <a:gd name="T1" fmla="*/ 76 h 259"/>
              <a:gd name="T2" fmla="*/ 14 w 59"/>
              <a:gd name="T3" fmla="*/ 51 h 259"/>
              <a:gd name="T4" fmla="*/ 12 w 59"/>
              <a:gd name="T5" fmla="*/ 31 h 259"/>
              <a:gd name="T6" fmla="*/ 10 w 59"/>
              <a:gd name="T7" fmla="*/ 26 h 259"/>
              <a:gd name="T8" fmla="*/ 8 w 59"/>
              <a:gd name="T9" fmla="*/ 22 h 259"/>
              <a:gd name="T10" fmla="*/ 8 w 59"/>
              <a:gd name="T11" fmla="*/ 20 h 259"/>
              <a:gd name="T12" fmla="*/ 0 w 59"/>
              <a:gd name="T13" fmla="*/ 16 h 259"/>
              <a:gd name="T14" fmla="*/ 0 w 59"/>
              <a:gd name="T15" fmla="*/ 8 h 259"/>
              <a:gd name="T16" fmla="*/ 4 w 59"/>
              <a:gd name="T17" fmla="*/ 2 h 259"/>
              <a:gd name="T18" fmla="*/ 14 w 59"/>
              <a:gd name="T19" fmla="*/ 2 h 259"/>
              <a:gd name="T20" fmla="*/ 28 w 59"/>
              <a:gd name="T21" fmla="*/ 4 h 259"/>
              <a:gd name="T22" fmla="*/ 44 w 59"/>
              <a:gd name="T23" fmla="*/ 10 h 259"/>
              <a:gd name="T24" fmla="*/ 51 w 59"/>
              <a:gd name="T25" fmla="*/ 14 h 259"/>
              <a:gd name="T26" fmla="*/ 55 w 59"/>
              <a:gd name="T27" fmla="*/ 18 h 259"/>
              <a:gd name="T28" fmla="*/ 57 w 59"/>
              <a:gd name="T29" fmla="*/ 20 h 259"/>
              <a:gd name="T30" fmla="*/ 57 w 59"/>
              <a:gd name="T31" fmla="*/ 27 h 259"/>
              <a:gd name="T32" fmla="*/ 57 w 59"/>
              <a:gd name="T33" fmla="*/ 37 h 259"/>
              <a:gd name="T34" fmla="*/ 57 w 59"/>
              <a:gd name="T35" fmla="*/ 47 h 259"/>
              <a:gd name="T36" fmla="*/ 55 w 59"/>
              <a:gd name="T37" fmla="*/ 53 h 259"/>
              <a:gd name="T38" fmla="*/ 55 w 59"/>
              <a:gd name="T39" fmla="*/ 63 h 259"/>
              <a:gd name="T40" fmla="*/ 55 w 59"/>
              <a:gd name="T41" fmla="*/ 75 h 259"/>
              <a:gd name="T42" fmla="*/ 53 w 59"/>
              <a:gd name="T43" fmla="*/ 88 h 259"/>
              <a:gd name="T44" fmla="*/ 53 w 59"/>
              <a:gd name="T45" fmla="*/ 106 h 259"/>
              <a:gd name="T46" fmla="*/ 53 w 59"/>
              <a:gd name="T47" fmla="*/ 126 h 259"/>
              <a:gd name="T48" fmla="*/ 53 w 59"/>
              <a:gd name="T49" fmla="*/ 147 h 259"/>
              <a:gd name="T50" fmla="*/ 51 w 59"/>
              <a:gd name="T51" fmla="*/ 171 h 259"/>
              <a:gd name="T52" fmla="*/ 51 w 59"/>
              <a:gd name="T53" fmla="*/ 192 h 259"/>
              <a:gd name="T54" fmla="*/ 49 w 59"/>
              <a:gd name="T55" fmla="*/ 212 h 259"/>
              <a:gd name="T56" fmla="*/ 47 w 59"/>
              <a:gd name="T57" fmla="*/ 226 h 259"/>
              <a:gd name="T58" fmla="*/ 46 w 59"/>
              <a:gd name="T59" fmla="*/ 239 h 259"/>
              <a:gd name="T60" fmla="*/ 42 w 59"/>
              <a:gd name="T61" fmla="*/ 247 h 259"/>
              <a:gd name="T62" fmla="*/ 40 w 59"/>
              <a:gd name="T63" fmla="*/ 255 h 259"/>
              <a:gd name="T64" fmla="*/ 36 w 59"/>
              <a:gd name="T65" fmla="*/ 257 h 259"/>
              <a:gd name="T66" fmla="*/ 32 w 59"/>
              <a:gd name="T67" fmla="*/ 259 h 259"/>
              <a:gd name="T68" fmla="*/ 26 w 59"/>
              <a:gd name="T69" fmla="*/ 257 h 259"/>
              <a:gd name="T70" fmla="*/ 20 w 59"/>
              <a:gd name="T71" fmla="*/ 251 h 259"/>
              <a:gd name="T72" fmla="*/ 14 w 59"/>
              <a:gd name="T73" fmla="*/ 245 h 259"/>
              <a:gd name="T74" fmla="*/ 8 w 59"/>
              <a:gd name="T75" fmla="*/ 231 h 259"/>
              <a:gd name="T76" fmla="*/ 4 w 59"/>
              <a:gd name="T77" fmla="*/ 218 h 259"/>
              <a:gd name="T78" fmla="*/ 2 w 59"/>
              <a:gd name="T79" fmla="*/ 212 h 259"/>
              <a:gd name="T80" fmla="*/ 4 w 59"/>
              <a:gd name="T81" fmla="*/ 206 h 259"/>
              <a:gd name="T82" fmla="*/ 6 w 59"/>
              <a:gd name="T83" fmla="*/ 200 h 259"/>
              <a:gd name="T84" fmla="*/ 8 w 59"/>
              <a:gd name="T85" fmla="*/ 188 h 259"/>
              <a:gd name="T86" fmla="*/ 10 w 59"/>
              <a:gd name="T87" fmla="*/ 175 h 259"/>
              <a:gd name="T88" fmla="*/ 12 w 59"/>
              <a:gd name="T89" fmla="*/ 159 h 259"/>
              <a:gd name="T90" fmla="*/ 14 w 59"/>
              <a:gd name="T91" fmla="*/ 135 h 259"/>
              <a:gd name="T92" fmla="*/ 14 w 59"/>
              <a:gd name="T93" fmla="*/ 108 h 259"/>
              <a:gd name="T94" fmla="*/ 14 w 59"/>
              <a:gd name="T95" fmla="*/ 92 h 2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9" h="259">
                <a:moveTo>
                  <a:pt x="14" y="92"/>
                </a:moveTo>
                <a:lnTo>
                  <a:pt x="14" y="76"/>
                </a:lnTo>
                <a:lnTo>
                  <a:pt x="14" y="63"/>
                </a:lnTo>
                <a:lnTo>
                  <a:pt x="14" y="51"/>
                </a:lnTo>
                <a:lnTo>
                  <a:pt x="12" y="39"/>
                </a:lnTo>
                <a:lnTo>
                  <a:pt x="12" y="31"/>
                </a:lnTo>
                <a:lnTo>
                  <a:pt x="10" y="29"/>
                </a:lnTo>
                <a:lnTo>
                  <a:pt x="10" y="26"/>
                </a:lnTo>
                <a:lnTo>
                  <a:pt x="10" y="24"/>
                </a:lnTo>
                <a:lnTo>
                  <a:pt x="8" y="22"/>
                </a:lnTo>
                <a:lnTo>
                  <a:pt x="8" y="20"/>
                </a:lnTo>
                <a:lnTo>
                  <a:pt x="8" y="20"/>
                </a:lnTo>
                <a:lnTo>
                  <a:pt x="2" y="18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2" y="4"/>
                </a:lnTo>
                <a:lnTo>
                  <a:pt x="4" y="2"/>
                </a:lnTo>
                <a:lnTo>
                  <a:pt x="8" y="0"/>
                </a:lnTo>
                <a:lnTo>
                  <a:pt x="14" y="2"/>
                </a:lnTo>
                <a:lnTo>
                  <a:pt x="20" y="2"/>
                </a:lnTo>
                <a:lnTo>
                  <a:pt x="28" y="4"/>
                </a:lnTo>
                <a:lnTo>
                  <a:pt x="36" y="6"/>
                </a:lnTo>
                <a:lnTo>
                  <a:pt x="44" y="10"/>
                </a:lnTo>
                <a:lnTo>
                  <a:pt x="47" y="12"/>
                </a:lnTo>
                <a:lnTo>
                  <a:pt x="51" y="14"/>
                </a:lnTo>
                <a:lnTo>
                  <a:pt x="53" y="16"/>
                </a:lnTo>
                <a:lnTo>
                  <a:pt x="55" y="18"/>
                </a:lnTo>
                <a:lnTo>
                  <a:pt x="57" y="18"/>
                </a:lnTo>
                <a:lnTo>
                  <a:pt x="57" y="20"/>
                </a:lnTo>
                <a:lnTo>
                  <a:pt x="59" y="24"/>
                </a:lnTo>
                <a:lnTo>
                  <a:pt x="57" y="27"/>
                </a:lnTo>
                <a:lnTo>
                  <a:pt x="57" y="31"/>
                </a:lnTo>
                <a:lnTo>
                  <a:pt x="57" y="37"/>
                </a:lnTo>
                <a:lnTo>
                  <a:pt x="57" y="45"/>
                </a:lnTo>
                <a:lnTo>
                  <a:pt x="57" y="47"/>
                </a:lnTo>
                <a:lnTo>
                  <a:pt x="55" y="49"/>
                </a:lnTo>
                <a:lnTo>
                  <a:pt x="55" y="53"/>
                </a:lnTo>
                <a:lnTo>
                  <a:pt x="55" y="57"/>
                </a:lnTo>
                <a:lnTo>
                  <a:pt x="55" y="63"/>
                </a:lnTo>
                <a:lnTo>
                  <a:pt x="55" y="69"/>
                </a:lnTo>
                <a:lnTo>
                  <a:pt x="55" y="75"/>
                </a:lnTo>
                <a:lnTo>
                  <a:pt x="55" y="80"/>
                </a:lnTo>
                <a:lnTo>
                  <a:pt x="53" y="88"/>
                </a:lnTo>
                <a:lnTo>
                  <a:pt x="53" y="96"/>
                </a:lnTo>
                <a:lnTo>
                  <a:pt x="53" y="106"/>
                </a:lnTo>
                <a:lnTo>
                  <a:pt x="53" y="116"/>
                </a:lnTo>
                <a:lnTo>
                  <a:pt x="53" y="126"/>
                </a:lnTo>
                <a:lnTo>
                  <a:pt x="53" y="135"/>
                </a:lnTo>
                <a:lnTo>
                  <a:pt x="53" y="147"/>
                </a:lnTo>
                <a:lnTo>
                  <a:pt x="51" y="159"/>
                </a:lnTo>
                <a:lnTo>
                  <a:pt x="51" y="171"/>
                </a:lnTo>
                <a:lnTo>
                  <a:pt x="51" y="182"/>
                </a:lnTo>
                <a:lnTo>
                  <a:pt x="51" y="192"/>
                </a:lnTo>
                <a:lnTo>
                  <a:pt x="49" y="202"/>
                </a:lnTo>
                <a:lnTo>
                  <a:pt x="49" y="212"/>
                </a:lnTo>
                <a:lnTo>
                  <a:pt x="47" y="220"/>
                </a:lnTo>
                <a:lnTo>
                  <a:pt x="47" y="226"/>
                </a:lnTo>
                <a:lnTo>
                  <a:pt x="46" y="233"/>
                </a:lnTo>
                <a:lnTo>
                  <a:pt x="46" y="239"/>
                </a:lnTo>
                <a:lnTo>
                  <a:pt x="44" y="243"/>
                </a:lnTo>
                <a:lnTo>
                  <a:pt x="42" y="247"/>
                </a:lnTo>
                <a:lnTo>
                  <a:pt x="40" y="251"/>
                </a:lnTo>
                <a:lnTo>
                  <a:pt x="40" y="255"/>
                </a:lnTo>
                <a:lnTo>
                  <a:pt x="38" y="257"/>
                </a:lnTo>
                <a:lnTo>
                  <a:pt x="36" y="257"/>
                </a:lnTo>
                <a:lnTo>
                  <a:pt x="34" y="257"/>
                </a:lnTo>
                <a:lnTo>
                  <a:pt x="32" y="259"/>
                </a:lnTo>
                <a:lnTo>
                  <a:pt x="28" y="257"/>
                </a:lnTo>
                <a:lnTo>
                  <a:pt x="26" y="257"/>
                </a:lnTo>
                <a:lnTo>
                  <a:pt x="22" y="255"/>
                </a:lnTo>
                <a:lnTo>
                  <a:pt x="20" y="251"/>
                </a:lnTo>
                <a:lnTo>
                  <a:pt x="16" y="249"/>
                </a:lnTo>
                <a:lnTo>
                  <a:pt x="14" y="245"/>
                </a:lnTo>
                <a:lnTo>
                  <a:pt x="12" y="239"/>
                </a:lnTo>
                <a:lnTo>
                  <a:pt x="8" y="231"/>
                </a:lnTo>
                <a:lnTo>
                  <a:pt x="4" y="224"/>
                </a:lnTo>
                <a:lnTo>
                  <a:pt x="4" y="218"/>
                </a:lnTo>
                <a:lnTo>
                  <a:pt x="2" y="214"/>
                </a:lnTo>
                <a:lnTo>
                  <a:pt x="2" y="212"/>
                </a:lnTo>
                <a:lnTo>
                  <a:pt x="4" y="210"/>
                </a:lnTo>
                <a:lnTo>
                  <a:pt x="4" y="206"/>
                </a:lnTo>
                <a:lnTo>
                  <a:pt x="4" y="204"/>
                </a:lnTo>
                <a:lnTo>
                  <a:pt x="6" y="200"/>
                </a:lnTo>
                <a:lnTo>
                  <a:pt x="6" y="194"/>
                </a:lnTo>
                <a:lnTo>
                  <a:pt x="8" y="188"/>
                </a:lnTo>
                <a:lnTo>
                  <a:pt x="10" y="182"/>
                </a:lnTo>
                <a:lnTo>
                  <a:pt x="10" y="175"/>
                </a:lnTo>
                <a:lnTo>
                  <a:pt x="12" y="167"/>
                </a:lnTo>
                <a:lnTo>
                  <a:pt x="12" y="159"/>
                </a:lnTo>
                <a:lnTo>
                  <a:pt x="12" y="147"/>
                </a:lnTo>
                <a:lnTo>
                  <a:pt x="14" y="135"/>
                </a:lnTo>
                <a:lnTo>
                  <a:pt x="14" y="122"/>
                </a:lnTo>
                <a:lnTo>
                  <a:pt x="14" y="108"/>
                </a:lnTo>
                <a:lnTo>
                  <a:pt x="14" y="92"/>
                </a:lnTo>
                <a:lnTo>
                  <a:pt x="14" y="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xmlns="" id="{CCAFA9B8-1188-4E08-A6D0-F9774CA8A28C}"/>
              </a:ext>
            </a:extLst>
          </p:cNvPr>
          <p:cNvSpPr/>
          <p:nvPr/>
        </p:nvSpPr>
        <p:spPr>
          <a:xfrm rot="20728337">
            <a:off x="10133622" y="983368"/>
            <a:ext cx="643318" cy="1863280"/>
          </a:xfrm>
          <a:custGeom>
            <a:avLst/>
            <a:gdLst>
              <a:gd name="connsiteX0" fmla="*/ 632088 w 643318"/>
              <a:gd name="connsiteY0" fmla="*/ 5471 h 1863280"/>
              <a:gd name="connsiteX1" fmla="*/ 632410 w 643318"/>
              <a:gd name="connsiteY1" fmla="*/ 5866 h 1863280"/>
              <a:gd name="connsiteX2" fmla="*/ 637865 w 643318"/>
              <a:gd name="connsiteY2" fmla="*/ 21073 h 1863280"/>
              <a:gd name="connsiteX3" fmla="*/ 643318 w 643318"/>
              <a:gd name="connsiteY3" fmla="*/ 36280 h 1863280"/>
              <a:gd name="connsiteX4" fmla="*/ 639969 w 643318"/>
              <a:gd name="connsiteY4" fmla="*/ 49205 h 1863280"/>
              <a:gd name="connsiteX5" fmla="*/ 636620 w 643318"/>
              <a:gd name="connsiteY5" fmla="*/ 62130 h 1863280"/>
              <a:gd name="connsiteX6" fmla="*/ 621118 w 643318"/>
              <a:gd name="connsiteY6" fmla="*/ 85700 h 1863280"/>
              <a:gd name="connsiteX7" fmla="*/ 608964 w 643318"/>
              <a:gd name="connsiteY7" fmla="*/ 96343 h 1863280"/>
              <a:gd name="connsiteX8" fmla="*/ 596811 w 643318"/>
              <a:gd name="connsiteY8" fmla="*/ 106988 h 1863280"/>
              <a:gd name="connsiteX9" fmla="*/ 579205 w 643318"/>
              <a:gd name="connsiteY9" fmla="*/ 102426 h 1863280"/>
              <a:gd name="connsiteX10" fmla="*/ 567051 w 643318"/>
              <a:gd name="connsiteY10" fmla="*/ 113070 h 1863280"/>
              <a:gd name="connsiteX11" fmla="*/ 563702 w 643318"/>
              <a:gd name="connsiteY11" fmla="*/ 125995 h 1863280"/>
              <a:gd name="connsiteX12" fmla="*/ 551549 w 643318"/>
              <a:gd name="connsiteY12" fmla="*/ 136639 h 1863280"/>
              <a:gd name="connsiteX13" fmla="*/ 544851 w 643318"/>
              <a:gd name="connsiteY13" fmla="*/ 162490 h 1863280"/>
              <a:gd name="connsiteX14" fmla="*/ 529348 w 643318"/>
              <a:gd name="connsiteY14" fmla="*/ 186060 h 1863280"/>
              <a:gd name="connsiteX15" fmla="*/ 522649 w 643318"/>
              <a:gd name="connsiteY15" fmla="*/ 211911 h 1863280"/>
              <a:gd name="connsiteX16" fmla="*/ 515951 w 643318"/>
              <a:gd name="connsiteY16" fmla="*/ 237761 h 1863280"/>
              <a:gd name="connsiteX17" fmla="*/ 505903 w 643318"/>
              <a:gd name="connsiteY17" fmla="*/ 276537 h 1863280"/>
              <a:gd name="connsiteX18" fmla="*/ 494180 w 643318"/>
              <a:gd name="connsiteY18" fmla="*/ 321776 h 1863280"/>
              <a:gd name="connsiteX19" fmla="*/ 477433 w 643318"/>
              <a:gd name="connsiteY19" fmla="*/ 386403 h 1863280"/>
              <a:gd name="connsiteX20" fmla="*/ 469489 w 643318"/>
              <a:gd name="connsiteY20" fmla="*/ 453311 h 1863280"/>
              <a:gd name="connsiteX21" fmla="*/ 446043 w 643318"/>
              <a:gd name="connsiteY21" fmla="*/ 543788 h 1863280"/>
              <a:gd name="connsiteX22" fmla="*/ 431401 w 643318"/>
              <a:gd name="connsiteY22" fmla="*/ 636547 h 1863280"/>
              <a:gd name="connsiteX23" fmla="*/ 415084 w 643318"/>
              <a:gd name="connsiteY23" fmla="*/ 735770 h 1863280"/>
              <a:gd name="connsiteX24" fmla="*/ 388289 w 643318"/>
              <a:gd name="connsiteY24" fmla="*/ 839172 h 1863280"/>
              <a:gd name="connsiteX25" fmla="*/ 366947 w 643318"/>
              <a:gd name="connsiteY25" fmla="*/ 957782 h 1863280"/>
              <a:gd name="connsiteX26" fmla="*/ 338477 w 643318"/>
              <a:gd name="connsiteY26" fmla="*/ 1067648 h 1863280"/>
              <a:gd name="connsiteX27" fmla="*/ 323835 w 643318"/>
              <a:gd name="connsiteY27" fmla="*/ 1160407 h 1863280"/>
              <a:gd name="connsiteX28" fmla="*/ 300389 w 643318"/>
              <a:gd name="connsiteY28" fmla="*/ 1250885 h 1863280"/>
              <a:gd name="connsiteX29" fmla="*/ 281967 w 643318"/>
              <a:gd name="connsiteY29" fmla="*/ 1321975 h 1863280"/>
              <a:gd name="connsiteX30" fmla="*/ 270674 w 643318"/>
              <a:gd name="connsiteY30" fmla="*/ 1401807 h 1863280"/>
              <a:gd name="connsiteX31" fmla="*/ 257277 w 643318"/>
              <a:gd name="connsiteY31" fmla="*/ 1453510 h 1863280"/>
              <a:gd name="connsiteX32" fmla="*/ 243879 w 643318"/>
              <a:gd name="connsiteY32" fmla="*/ 1505211 h 1863280"/>
              <a:gd name="connsiteX33" fmla="*/ 208281 w 643318"/>
              <a:gd name="connsiteY33" fmla="*/ 1606332 h 1863280"/>
              <a:gd name="connsiteX34" fmla="*/ 199907 w 643318"/>
              <a:gd name="connsiteY34" fmla="*/ 1638646 h 1863280"/>
              <a:gd name="connsiteX35" fmla="*/ 181056 w 643318"/>
              <a:gd name="connsiteY35" fmla="*/ 1675141 h 1863280"/>
              <a:gd name="connsiteX36" fmla="*/ 162204 w 643318"/>
              <a:gd name="connsiteY36" fmla="*/ 1711636 h 1863280"/>
              <a:gd name="connsiteX37" fmla="*/ 134548 w 643318"/>
              <a:gd name="connsiteY37" fmla="*/ 1745850 h 1863280"/>
              <a:gd name="connsiteX38" fmla="*/ 119046 w 643318"/>
              <a:gd name="connsiteY38" fmla="*/ 1769420 h 1863280"/>
              <a:gd name="connsiteX39" fmla="*/ 91391 w 643318"/>
              <a:gd name="connsiteY39" fmla="*/ 1803632 h 1863280"/>
              <a:gd name="connsiteX40" fmla="*/ 67086 w 643318"/>
              <a:gd name="connsiteY40" fmla="*/ 1824921 h 1863280"/>
              <a:gd name="connsiteX41" fmla="*/ 46129 w 643318"/>
              <a:gd name="connsiteY41" fmla="*/ 1833283 h 1863280"/>
              <a:gd name="connsiteX42" fmla="*/ 21823 w 643318"/>
              <a:gd name="connsiteY42" fmla="*/ 1854572 h 1863280"/>
              <a:gd name="connsiteX43" fmla="*/ 867 w 643318"/>
              <a:gd name="connsiteY43" fmla="*/ 1862935 h 1863280"/>
              <a:gd name="connsiteX44" fmla="*/ 0 w 643318"/>
              <a:gd name="connsiteY44" fmla="*/ 1863280 h 1863280"/>
              <a:gd name="connsiteX45" fmla="*/ 6922 w 643318"/>
              <a:gd name="connsiteY45" fmla="*/ 1457958 h 1863280"/>
              <a:gd name="connsiteX46" fmla="*/ 7237 w 643318"/>
              <a:gd name="connsiteY46" fmla="*/ 1457682 h 1863280"/>
              <a:gd name="connsiteX47" fmla="*/ 16041 w 643318"/>
              <a:gd name="connsiteY47" fmla="*/ 1459964 h 1863280"/>
              <a:gd name="connsiteX48" fmla="*/ 19391 w 643318"/>
              <a:gd name="connsiteY48" fmla="*/ 1447039 h 1863280"/>
              <a:gd name="connsiteX49" fmla="*/ 34893 w 643318"/>
              <a:gd name="connsiteY49" fmla="*/ 1423469 h 1863280"/>
              <a:gd name="connsiteX50" fmla="*/ 38242 w 643318"/>
              <a:gd name="connsiteY50" fmla="*/ 1410544 h 1863280"/>
              <a:gd name="connsiteX51" fmla="*/ 53744 w 643318"/>
              <a:gd name="connsiteY51" fmla="*/ 1386974 h 1863280"/>
              <a:gd name="connsiteX52" fmla="*/ 63793 w 643318"/>
              <a:gd name="connsiteY52" fmla="*/ 1348197 h 1863280"/>
              <a:gd name="connsiteX53" fmla="*/ 73841 w 643318"/>
              <a:gd name="connsiteY53" fmla="*/ 1309422 h 1863280"/>
              <a:gd name="connsiteX54" fmla="*/ 92692 w 643318"/>
              <a:gd name="connsiteY54" fmla="*/ 1272927 h 1863280"/>
              <a:gd name="connsiteX55" fmla="*/ 123267 w 643318"/>
              <a:gd name="connsiteY55" fmla="*/ 1191194 h 1863280"/>
              <a:gd name="connsiteX56" fmla="*/ 150063 w 643318"/>
              <a:gd name="connsiteY56" fmla="*/ 1087790 h 1863280"/>
              <a:gd name="connsiteX57" fmla="*/ 176858 w 643318"/>
              <a:gd name="connsiteY57" fmla="*/ 984387 h 1863280"/>
              <a:gd name="connsiteX58" fmla="*/ 196524 w 643318"/>
              <a:gd name="connsiteY58" fmla="*/ 872240 h 1863280"/>
              <a:gd name="connsiteX59" fmla="*/ 217865 w 643318"/>
              <a:gd name="connsiteY59" fmla="*/ 753630 h 1863280"/>
              <a:gd name="connsiteX60" fmla="*/ 242556 w 643318"/>
              <a:gd name="connsiteY60" fmla="*/ 622095 h 1863280"/>
              <a:gd name="connsiteX61" fmla="*/ 268921 w 643318"/>
              <a:gd name="connsiteY61" fmla="*/ 484097 h 1863280"/>
              <a:gd name="connsiteX62" fmla="*/ 305765 w 643318"/>
              <a:gd name="connsiteY62" fmla="*/ 341918 h 1863280"/>
              <a:gd name="connsiteX63" fmla="*/ 313708 w 643318"/>
              <a:gd name="connsiteY63" fmla="*/ 275010 h 1863280"/>
              <a:gd name="connsiteX64" fmla="*/ 319977 w 643318"/>
              <a:gd name="connsiteY64" fmla="*/ 214564 h 1863280"/>
              <a:gd name="connsiteX65" fmla="*/ 324571 w 643318"/>
              <a:gd name="connsiteY65" fmla="*/ 160582 h 1863280"/>
              <a:gd name="connsiteX66" fmla="*/ 334619 w 643318"/>
              <a:gd name="connsiteY66" fmla="*/ 121806 h 1863280"/>
              <a:gd name="connsiteX67" fmla="*/ 335864 w 643318"/>
              <a:gd name="connsiteY67" fmla="*/ 80748 h 1863280"/>
              <a:gd name="connsiteX68" fmla="*/ 342563 w 643318"/>
              <a:gd name="connsiteY68" fmla="*/ 54897 h 1863280"/>
              <a:gd name="connsiteX69" fmla="*/ 340458 w 643318"/>
              <a:gd name="connsiteY69" fmla="*/ 26764 h 1863280"/>
              <a:gd name="connsiteX70" fmla="*/ 335004 w 643318"/>
              <a:gd name="connsiteY70" fmla="*/ 11558 h 1863280"/>
              <a:gd name="connsiteX71" fmla="*/ 317397 w 643318"/>
              <a:gd name="connsiteY71" fmla="*/ 6996 h 1863280"/>
              <a:gd name="connsiteX72" fmla="*/ 311693 w 643318"/>
              <a:gd name="connsiteY72" fmla="*/ 0 h 1863280"/>
              <a:gd name="connsiteX73" fmla="*/ 632088 w 643318"/>
              <a:gd name="connsiteY73" fmla="*/ 5471 h 1863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643318" h="1863280">
                <a:moveTo>
                  <a:pt x="632088" y="5471"/>
                </a:moveTo>
                <a:lnTo>
                  <a:pt x="632410" y="5866"/>
                </a:lnTo>
                <a:lnTo>
                  <a:pt x="637865" y="21073"/>
                </a:lnTo>
                <a:lnTo>
                  <a:pt x="643318" y="36280"/>
                </a:lnTo>
                <a:lnTo>
                  <a:pt x="639969" y="49205"/>
                </a:lnTo>
                <a:lnTo>
                  <a:pt x="636620" y="62130"/>
                </a:lnTo>
                <a:lnTo>
                  <a:pt x="621118" y="85700"/>
                </a:lnTo>
                <a:lnTo>
                  <a:pt x="608964" y="96343"/>
                </a:lnTo>
                <a:lnTo>
                  <a:pt x="596811" y="106988"/>
                </a:lnTo>
                <a:lnTo>
                  <a:pt x="579205" y="102426"/>
                </a:lnTo>
                <a:lnTo>
                  <a:pt x="567051" y="113070"/>
                </a:lnTo>
                <a:lnTo>
                  <a:pt x="563702" y="125995"/>
                </a:lnTo>
                <a:lnTo>
                  <a:pt x="551549" y="136639"/>
                </a:lnTo>
                <a:lnTo>
                  <a:pt x="544851" y="162490"/>
                </a:lnTo>
                <a:lnTo>
                  <a:pt x="529348" y="186060"/>
                </a:lnTo>
                <a:lnTo>
                  <a:pt x="522649" y="211911"/>
                </a:lnTo>
                <a:lnTo>
                  <a:pt x="515951" y="237761"/>
                </a:lnTo>
                <a:lnTo>
                  <a:pt x="505903" y="276537"/>
                </a:lnTo>
                <a:lnTo>
                  <a:pt x="494180" y="321776"/>
                </a:lnTo>
                <a:lnTo>
                  <a:pt x="477433" y="386403"/>
                </a:lnTo>
                <a:lnTo>
                  <a:pt x="469489" y="453311"/>
                </a:lnTo>
                <a:lnTo>
                  <a:pt x="446043" y="543788"/>
                </a:lnTo>
                <a:lnTo>
                  <a:pt x="431401" y="636547"/>
                </a:lnTo>
                <a:lnTo>
                  <a:pt x="415084" y="735770"/>
                </a:lnTo>
                <a:lnTo>
                  <a:pt x="388289" y="839172"/>
                </a:lnTo>
                <a:lnTo>
                  <a:pt x="366947" y="957782"/>
                </a:lnTo>
                <a:lnTo>
                  <a:pt x="338477" y="1067648"/>
                </a:lnTo>
                <a:lnTo>
                  <a:pt x="323835" y="1160407"/>
                </a:lnTo>
                <a:lnTo>
                  <a:pt x="300389" y="1250885"/>
                </a:lnTo>
                <a:lnTo>
                  <a:pt x="281967" y="1321975"/>
                </a:lnTo>
                <a:lnTo>
                  <a:pt x="270674" y="1401807"/>
                </a:lnTo>
                <a:lnTo>
                  <a:pt x="257277" y="1453510"/>
                </a:lnTo>
                <a:lnTo>
                  <a:pt x="243879" y="1505211"/>
                </a:lnTo>
                <a:lnTo>
                  <a:pt x="208281" y="1606332"/>
                </a:lnTo>
                <a:lnTo>
                  <a:pt x="199907" y="1638646"/>
                </a:lnTo>
                <a:lnTo>
                  <a:pt x="181056" y="1675141"/>
                </a:lnTo>
                <a:lnTo>
                  <a:pt x="162204" y="1711636"/>
                </a:lnTo>
                <a:lnTo>
                  <a:pt x="134548" y="1745850"/>
                </a:lnTo>
                <a:lnTo>
                  <a:pt x="119046" y="1769420"/>
                </a:lnTo>
                <a:lnTo>
                  <a:pt x="91391" y="1803632"/>
                </a:lnTo>
                <a:lnTo>
                  <a:pt x="67086" y="1824921"/>
                </a:lnTo>
                <a:lnTo>
                  <a:pt x="46129" y="1833283"/>
                </a:lnTo>
                <a:lnTo>
                  <a:pt x="21823" y="1854572"/>
                </a:lnTo>
                <a:lnTo>
                  <a:pt x="867" y="1862935"/>
                </a:lnTo>
                <a:lnTo>
                  <a:pt x="0" y="1863280"/>
                </a:lnTo>
                <a:lnTo>
                  <a:pt x="6922" y="1457958"/>
                </a:lnTo>
                <a:lnTo>
                  <a:pt x="7237" y="1457682"/>
                </a:lnTo>
                <a:lnTo>
                  <a:pt x="16041" y="1459964"/>
                </a:lnTo>
                <a:lnTo>
                  <a:pt x="19391" y="1447039"/>
                </a:lnTo>
                <a:lnTo>
                  <a:pt x="34893" y="1423469"/>
                </a:lnTo>
                <a:lnTo>
                  <a:pt x="38242" y="1410544"/>
                </a:lnTo>
                <a:lnTo>
                  <a:pt x="53744" y="1386974"/>
                </a:lnTo>
                <a:lnTo>
                  <a:pt x="63793" y="1348197"/>
                </a:lnTo>
                <a:lnTo>
                  <a:pt x="73841" y="1309422"/>
                </a:lnTo>
                <a:lnTo>
                  <a:pt x="92692" y="1272927"/>
                </a:lnTo>
                <a:lnTo>
                  <a:pt x="123267" y="1191194"/>
                </a:lnTo>
                <a:lnTo>
                  <a:pt x="150063" y="1087790"/>
                </a:lnTo>
                <a:lnTo>
                  <a:pt x="176858" y="984387"/>
                </a:lnTo>
                <a:lnTo>
                  <a:pt x="196524" y="872240"/>
                </a:lnTo>
                <a:lnTo>
                  <a:pt x="217865" y="753630"/>
                </a:lnTo>
                <a:lnTo>
                  <a:pt x="242556" y="622095"/>
                </a:lnTo>
                <a:lnTo>
                  <a:pt x="268921" y="484097"/>
                </a:lnTo>
                <a:lnTo>
                  <a:pt x="305765" y="341918"/>
                </a:lnTo>
                <a:lnTo>
                  <a:pt x="313708" y="275010"/>
                </a:lnTo>
                <a:lnTo>
                  <a:pt x="319977" y="214564"/>
                </a:lnTo>
                <a:lnTo>
                  <a:pt x="324571" y="160582"/>
                </a:lnTo>
                <a:lnTo>
                  <a:pt x="334619" y="121806"/>
                </a:lnTo>
                <a:lnTo>
                  <a:pt x="335864" y="80748"/>
                </a:lnTo>
                <a:lnTo>
                  <a:pt x="342563" y="54897"/>
                </a:lnTo>
                <a:lnTo>
                  <a:pt x="340458" y="26764"/>
                </a:lnTo>
                <a:lnTo>
                  <a:pt x="335004" y="11558"/>
                </a:lnTo>
                <a:lnTo>
                  <a:pt x="317397" y="6996"/>
                </a:lnTo>
                <a:lnTo>
                  <a:pt x="311693" y="0"/>
                </a:lnTo>
                <a:lnTo>
                  <a:pt x="632088" y="547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dirty="0"/>
          </a:p>
        </p:txBody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xmlns="" id="{7941A874-360F-43B5-97CC-85C8BEFC0B03}"/>
              </a:ext>
            </a:extLst>
          </p:cNvPr>
          <p:cNvSpPr/>
          <p:nvPr/>
        </p:nvSpPr>
        <p:spPr>
          <a:xfrm rot="20728337">
            <a:off x="5831153" y="1403552"/>
            <a:ext cx="315845" cy="418122"/>
          </a:xfrm>
          <a:custGeom>
            <a:avLst/>
            <a:gdLst>
              <a:gd name="connsiteX0" fmla="*/ 291602 w 315845"/>
              <a:gd name="connsiteY0" fmla="*/ 11596 h 418122"/>
              <a:gd name="connsiteX1" fmla="*/ 293270 w 315845"/>
              <a:gd name="connsiteY1" fmla="*/ 15779 h 418122"/>
              <a:gd name="connsiteX2" fmla="*/ 309478 w 315845"/>
              <a:gd name="connsiteY2" fmla="*/ 34290 h 418122"/>
              <a:gd name="connsiteX3" fmla="*/ 315845 w 315845"/>
              <a:gd name="connsiteY3" fmla="*/ 50250 h 418122"/>
              <a:gd name="connsiteX4" fmla="*/ 312370 w 315845"/>
              <a:gd name="connsiteY4" fmla="*/ 63660 h 418122"/>
              <a:gd name="connsiteX5" fmla="*/ 308895 w 315845"/>
              <a:gd name="connsiteY5" fmla="*/ 77070 h 418122"/>
              <a:gd name="connsiteX6" fmla="*/ 297316 w 315845"/>
              <a:gd name="connsiteY6" fmla="*/ 81225 h 418122"/>
              <a:gd name="connsiteX7" fmla="*/ 277633 w 315845"/>
              <a:gd name="connsiteY7" fmla="*/ 76124 h 418122"/>
              <a:gd name="connsiteX8" fmla="*/ 254475 w 315845"/>
              <a:gd name="connsiteY8" fmla="*/ 84434 h 418122"/>
              <a:gd name="connsiteX9" fmla="*/ 227841 w 315845"/>
              <a:gd name="connsiteY9" fmla="*/ 106153 h 418122"/>
              <a:gd name="connsiteX10" fmla="*/ 201208 w 315845"/>
              <a:gd name="connsiteY10" fmla="*/ 127873 h 418122"/>
              <a:gd name="connsiteX11" fmla="*/ 176021 w 315845"/>
              <a:gd name="connsiteY11" fmla="*/ 164278 h 418122"/>
              <a:gd name="connsiteX12" fmla="*/ 152279 w 315845"/>
              <a:gd name="connsiteY12" fmla="*/ 215367 h 418122"/>
              <a:gd name="connsiteX13" fmla="*/ 118695 w 315845"/>
              <a:gd name="connsiteY13" fmla="*/ 263907 h 418122"/>
              <a:gd name="connsiteX14" fmla="*/ 97845 w 315845"/>
              <a:gd name="connsiteY14" fmla="*/ 344367 h 418122"/>
              <a:gd name="connsiteX15" fmla="*/ 78733 w 315845"/>
              <a:gd name="connsiteY15" fmla="*/ 418122 h 418122"/>
              <a:gd name="connsiteX16" fmla="*/ 0 w 315845"/>
              <a:gd name="connsiteY16" fmla="*/ 397720 h 418122"/>
              <a:gd name="connsiteX17" fmla="*/ 15638 w 315845"/>
              <a:gd name="connsiteY17" fmla="*/ 337375 h 418122"/>
              <a:gd name="connsiteX18" fmla="*/ 33013 w 315845"/>
              <a:gd name="connsiteY18" fmla="*/ 270325 h 418122"/>
              <a:gd name="connsiteX19" fmla="*/ 56754 w 315845"/>
              <a:gd name="connsiteY19" fmla="*/ 219235 h 418122"/>
              <a:gd name="connsiteX20" fmla="*/ 70654 w 315845"/>
              <a:gd name="connsiteY20" fmla="*/ 165594 h 418122"/>
              <a:gd name="connsiteX21" fmla="*/ 81079 w 315845"/>
              <a:gd name="connsiteY21" fmla="*/ 125364 h 418122"/>
              <a:gd name="connsiteX22" fmla="*/ 97871 w 315845"/>
              <a:gd name="connsiteY22" fmla="*/ 101094 h 418122"/>
              <a:gd name="connsiteX23" fmla="*/ 104821 w 315845"/>
              <a:gd name="connsiteY23" fmla="*/ 74274 h 418122"/>
              <a:gd name="connsiteX24" fmla="*/ 108296 w 315845"/>
              <a:gd name="connsiteY24" fmla="*/ 60864 h 418122"/>
              <a:gd name="connsiteX25" fmla="*/ 115246 w 315845"/>
              <a:gd name="connsiteY25" fmla="*/ 34044 h 418122"/>
              <a:gd name="connsiteX26" fmla="*/ 116983 w 315845"/>
              <a:gd name="connsiteY26" fmla="*/ 27340 h 418122"/>
              <a:gd name="connsiteX27" fmla="*/ 114291 w 315845"/>
              <a:gd name="connsiteY27" fmla="*/ 0 h 418122"/>
              <a:gd name="connsiteX28" fmla="*/ 291602 w 315845"/>
              <a:gd name="connsiteY28" fmla="*/ 11596 h 4181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15845" h="418122">
                <a:moveTo>
                  <a:pt x="291602" y="11596"/>
                </a:moveTo>
                <a:lnTo>
                  <a:pt x="293270" y="15779"/>
                </a:lnTo>
                <a:lnTo>
                  <a:pt x="309478" y="34290"/>
                </a:lnTo>
                <a:lnTo>
                  <a:pt x="315845" y="50250"/>
                </a:lnTo>
                <a:lnTo>
                  <a:pt x="312370" y="63660"/>
                </a:lnTo>
                <a:lnTo>
                  <a:pt x="308895" y="77070"/>
                </a:lnTo>
                <a:lnTo>
                  <a:pt x="297316" y="81225"/>
                </a:lnTo>
                <a:lnTo>
                  <a:pt x="277633" y="76124"/>
                </a:lnTo>
                <a:lnTo>
                  <a:pt x="254475" y="84434"/>
                </a:lnTo>
                <a:lnTo>
                  <a:pt x="227841" y="106153"/>
                </a:lnTo>
                <a:lnTo>
                  <a:pt x="201208" y="127873"/>
                </a:lnTo>
                <a:lnTo>
                  <a:pt x="176021" y="164278"/>
                </a:lnTo>
                <a:lnTo>
                  <a:pt x="152279" y="215367"/>
                </a:lnTo>
                <a:lnTo>
                  <a:pt x="118695" y="263907"/>
                </a:lnTo>
                <a:lnTo>
                  <a:pt x="97845" y="344367"/>
                </a:lnTo>
                <a:lnTo>
                  <a:pt x="78733" y="418122"/>
                </a:lnTo>
                <a:lnTo>
                  <a:pt x="0" y="397720"/>
                </a:lnTo>
                <a:lnTo>
                  <a:pt x="15638" y="337375"/>
                </a:lnTo>
                <a:lnTo>
                  <a:pt x="33013" y="270325"/>
                </a:lnTo>
                <a:lnTo>
                  <a:pt x="56754" y="219235"/>
                </a:lnTo>
                <a:lnTo>
                  <a:pt x="70654" y="165594"/>
                </a:lnTo>
                <a:lnTo>
                  <a:pt x="81079" y="125364"/>
                </a:lnTo>
                <a:lnTo>
                  <a:pt x="97871" y="101094"/>
                </a:lnTo>
                <a:lnTo>
                  <a:pt x="104821" y="74274"/>
                </a:lnTo>
                <a:lnTo>
                  <a:pt x="108296" y="60864"/>
                </a:lnTo>
                <a:lnTo>
                  <a:pt x="115246" y="34044"/>
                </a:lnTo>
                <a:lnTo>
                  <a:pt x="116983" y="27340"/>
                </a:lnTo>
                <a:lnTo>
                  <a:pt x="114291" y="0"/>
                </a:lnTo>
                <a:lnTo>
                  <a:pt x="291602" y="1159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dirty="0"/>
          </a:p>
        </p:txBody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xmlns="" id="{1DEC7524-452C-4AF8-B4B7-4F35EA459EAA}"/>
              </a:ext>
            </a:extLst>
          </p:cNvPr>
          <p:cNvSpPr/>
          <p:nvPr/>
        </p:nvSpPr>
        <p:spPr>
          <a:xfrm rot="20728337">
            <a:off x="3575230" y="2339199"/>
            <a:ext cx="275237" cy="652875"/>
          </a:xfrm>
          <a:custGeom>
            <a:avLst/>
            <a:gdLst>
              <a:gd name="connsiteX0" fmla="*/ 234276 w 275237"/>
              <a:gd name="connsiteY0" fmla="*/ 0 h 652875"/>
              <a:gd name="connsiteX1" fmla="*/ 253737 w 275237"/>
              <a:gd name="connsiteY1" fmla="*/ 5043 h 652875"/>
              <a:gd name="connsiteX2" fmla="*/ 259983 w 275237"/>
              <a:gd name="connsiteY2" fmla="*/ 21012 h 652875"/>
              <a:gd name="connsiteX3" fmla="*/ 266229 w 275237"/>
              <a:gd name="connsiteY3" fmla="*/ 36981 h 652875"/>
              <a:gd name="connsiteX4" fmla="*/ 272475 w 275237"/>
              <a:gd name="connsiteY4" fmla="*/ 52950 h 652875"/>
              <a:gd name="connsiteX5" fmla="*/ 275237 w 275237"/>
              <a:gd name="connsiteY5" fmla="*/ 82366 h 652875"/>
              <a:gd name="connsiteX6" fmla="*/ 264783 w 275237"/>
              <a:gd name="connsiteY6" fmla="*/ 122709 h 652875"/>
              <a:gd name="connsiteX7" fmla="*/ 264060 w 275237"/>
              <a:gd name="connsiteY7" fmla="*/ 165572 h 652875"/>
              <a:gd name="connsiteX8" fmla="*/ 253606 w 275237"/>
              <a:gd name="connsiteY8" fmla="*/ 205914 h 652875"/>
              <a:gd name="connsiteX9" fmla="*/ 229937 w 275237"/>
              <a:gd name="connsiteY9" fmla="*/ 257182 h 652875"/>
              <a:gd name="connsiteX10" fmla="*/ 215998 w 275237"/>
              <a:gd name="connsiteY10" fmla="*/ 310972 h 652875"/>
              <a:gd name="connsiteX11" fmla="*/ 207286 w 275237"/>
              <a:gd name="connsiteY11" fmla="*/ 344590 h 652875"/>
              <a:gd name="connsiteX12" fmla="*/ 193348 w 275237"/>
              <a:gd name="connsiteY12" fmla="*/ 398380 h 652875"/>
              <a:gd name="connsiteX13" fmla="*/ 182894 w 275237"/>
              <a:gd name="connsiteY13" fmla="*/ 438722 h 652875"/>
              <a:gd name="connsiteX14" fmla="*/ 171716 w 275237"/>
              <a:gd name="connsiteY14" fmla="*/ 521928 h 652875"/>
              <a:gd name="connsiteX15" fmla="*/ 173754 w 275237"/>
              <a:gd name="connsiteY15" fmla="*/ 594208 h 652875"/>
              <a:gd name="connsiteX16" fmla="*/ 159815 w 275237"/>
              <a:gd name="connsiteY16" fmla="*/ 647997 h 652875"/>
              <a:gd name="connsiteX17" fmla="*/ 158551 w 275237"/>
              <a:gd name="connsiteY17" fmla="*/ 652875 h 652875"/>
              <a:gd name="connsiteX18" fmla="*/ 0 w 275237"/>
              <a:gd name="connsiteY18" fmla="*/ 333401 h 652875"/>
              <a:gd name="connsiteX19" fmla="*/ 5701 w 275237"/>
              <a:gd name="connsiteY19" fmla="*/ 321053 h 652875"/>
              <a:gd name="connsiteX20" fmla="*/ 9186 w 275237"/>
              <a:gd name="connsiteY20" fmla="*/ 307607 h 652875"/>
              <a:gd name="connsiteX21" fmla="*/ 25886 w 275237"/>
              <a:gd name="connsiteY21" fmla="*/ 283233 h 652875"/>
              <a:gd name="connsiteX22" fmla="*/ 44328 w 275237"/>
              <a:gd name="connsiteY22" fmla="*/ 252136 h 652875"/>
              <a:gd name="connsiteX23" fmla="*/ 64514 w 275237"/>
              <a:gd name="connsiteY23" fmla="*/ 214316 h 652875"/>
              <a:gd name="connsiteX24" fmla="*/ 88183 w 275237"/>
              <a:gd name="connsiteY24" fmla="*/ 163048 h 652875"/>
              <a:gd name="connsiteX25" fmla="*/ 118098 w 275237"/>
              <a:gd name="connsiteY25" fmla="*/ 127748 h 652875"/>
              <a:gd name="connsiteX26" fmla="*/ 138283 w 275237"/>
              <a:gd name="connsiteY26" fmla="*/ 89928 h 652875"/>
              <a:gd name="connsiteX27" fmla="*/ 158468 w 275237"/>
              <a:gd name="connsiteY27" fmla="*/ 52108 h 652875"/>
              <a:gd name="connsiteX28" fmla="*/ 184899 w 275237"/>
              <a:gd name="connsiteY28" fmla="*/ 30256 h 652875"/>
              <a:gd name="connsiteX29" fmla="*/ 198114 w 275237"/>
              <a:gd name="connsiteY29" fmla="*/ 19330 h 652875"/>
              <a:gd name="connsiteX30" fmla="*/ 211329 w 275237"/>
              <a:gd name="connsiteY30" fmla="*/ 8404 h 652875"/>
              <a:gd name="connsiteX31" fmla="*/ 234276 w 275237"/>
              <a:gd name="connsiteY31" fmla="*/ 0 h 652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75237" h="652875">
                <a:moveTo>
                  <a:pt x="234276" y="0"/>
                </a:moveTo>
                <a:lnTo>
                  <a:pt x="253737" y="5043"/>
                </a:lnTo>
                <a:lnTo>
                  <a:pt x="259983" y="21012"/>
                </a:lnTo>
                <a:lnTo>
                  <a:pt x="266229" y="36981"/>
                </a:lnTo>
                <a:lnTo>
                  <a:pt x="272475" y="52950"/>
                </a:lnTo>
                <a:lnTo>
                  <a:pt x="275237" y="82366"/>
                </a:lnTo>
                <a:lnTo>
                  <a:pt x="264783" y="122709"/>
                </a:lnTo>
                <a:lnTo>
                  <a:pt x="264060" y="165572"/>
                </a:lnTo>
                <a:lnTo>
                  <a:pt x="253606" y="205914"/>
                </a:lnTo>
                <a:lnTo>
                  <a:pt x="229937" y="257182"/>
                </a:lnTo>
                <a:lnTo>
                  <a:pt x="215998" y="310972"/>
                </a:lnTo>
                <a:lnTo>
                  <a:pt x="207286" y="344590"/>
                </a:lnTo>
                <a:lnTo>
                  <a:pt x="193348" y="398380"/>
                </a:lnTo>
                <a:lnTo>
                  <a:pt x="182894" y="438722"/>
                </a:lnTo>
                <a:lnTo>
                  <a:pt x="171716" y="521928"/>
                </a:lnTo>
                <a:lnTo>
                  <a:pt x="173754" y="594208"/>
                </a:lnTo>
                <a:lnTo>
                  <a:pt x="159815" y="647997"/>
                </a:lnTo>
                <a:lnTo>
                  <a:pt x="158551" y="652875"/>
                </a:lnTo>
                <a:lnTo>
                  <a:pt x="0" y="333401"/>
                </a:lnTo>
                <a:lnTo>
                  <a:pt x="5701" y="321053"/>
                </a:lnTo>
                <a:lnTo>
                  <a:pt x="9186" y="307607"/>
                </a:lnTo>
                <a:lnTo>
                  <a:pt x="25886" y="283233"/>
                </a:lnTo>
                <a:lnTo>
                  <a:pt x="44328" y="252136"/>
                </a:lnTo>
                <a:lnTo>
                  <a:pt x="64514" y="214316"/>
                </a:lnTo>
                <a:lnTo>
                  <a:pt x="88183" y="163048"/>
                </a:lnTo>
                <a:lnTo>
                  <a:pt x="118098" y="127748"/>
                </a:lnTo>
                <a:lnTo>
                  <a:pt x="138283" y="89928"/>
                </a:lnTo>
                <a:lnTo>
                  <a:pt x="158468" y="52108"/>
                </a:lnTo>
                <a:lnTo>
                  <a:pt x="184899" y="30256"/>
                </a:lnTo>
                <a:lnTo>
                  <a:pt x="198114" y="19330"/>
                </a:lnTo>
                <a:lnTo>
                  <a:pt x="211329" y="8404"/>
                </a:lnTo>
                <a:lnTo>
                  <a:pt x="23427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dirty="0"/>
          </a:p>
        </p:txBody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xmlns="" id="{D1DC0DF3-7481-4231-A63F-E217924C8B09}"/>
              </a:ext>
            </a:extLst>
          </p:cNvPr>
          <p:cNvSpPr/>
          <p:nvPr/>
        </p:nvSpPr>
        <p:spPr>
          <a:xfrm rot="20728337">
            <a:off x="6008111" y="2487418"/>
            <a:ext cx="366104" cy="441205"/>
          </a:xfrm>
          <a:custGeom>
            <a:avLst/>
            <a:gdLst>
              <a:gd name="connsiteX0" fmla="*/ 23747 w 366104"/>
              <a:gd name="connsiteY0" fmla="*/ 0 h 441205"/>
              <a:gd name="connsiteX1" fmla="*/ 33593 w 366104"/>
              <a:gd name="connsiteY1" fmla="*/ 2551 h 441205"/>
              <a:gd name="connsiteX2" fmla="*/ 58208 w 366104"/>
              <a:gd name="connsiteY2" fmla="*/ 8930 h 441205"/>
              <a:gd name="connsiteX3" fmla="*/ 77900 w 366104"/>
              <a:gd name="connsiteY3" fmla="*/ 14033 h 441205"/>
              <a:gd name="connsiteX4" fmla="*/ 117284 w 366104"/>
              <a:gd name="connsiteY4" fmla="*/ 24238 h 441205"/>
              <a:gd name="connsiteX5" fmla="*/ 156669 w 366104"/>
              <a:gd name="connsiteY5" fmla="*/ 34444 h 441205"/>
              <a:gd name="connsiteX6" fmla="*/ 192578 w 366104"/>
              <a:gd name="connsiteY6" fmla="*/ 58060 h 441205"/>
              <a:gd name="connsiteX7" fmla="*/ 228488 w 366104"/>
              <a:gd name="connsiteY7" fmla="*/ 81676 h 441205"/>
              <a:gd name="connsiteX8" fmla="*/ 267872 w 366104"/>
              <a:gd name="connsiteY8" fmla="*/ 91882 h 441205"/>
              <a:gd name="connsiteX9" fmla="*/ 302333 w 366104"/>
              <a:gd name="connsiteY9" fmla="*/ 100812 h 441205"/>
              <a:gd name="connsiteX10" fmla="*/ 331871 w 366104"/>
              <a:gd name="connsiteY10" fmla="*/ 108466 h 441205"/>
              <a:gd name="connsiteX11" fmla="*/ 351564 w 366104"/>
              <a:gd name="connsiteY11" fmla="*/ 113569 h 441205"/>
              <a:gd name="connsiteX12" fmla="*/ 366104 w 366104"/>
              <a:gd name="connsiteY12" fmla="*/ 117337 h 441205"/>
              <a:gd name="connsiteX13" fmla="*/ 282179 w 366104"/>
              <a:gd name="connsiteY13" fmla="*/ 441205 h 441205"/>
              <a:gd name="connsiteX14" fmla="*/ 263531 w 366104"/>
              <a:gd name="connsiteY14" fmla="*/ 412743 h 441205"/>
              <a:gd name="connsiteX15" fmla="*/ 258896 w 366104"/>
              <a:gd name="connsiteY15" fmla="*/ 390077 h 441205"/>
              <a:gd name="connsiteX16" fmla="*/ 246155 w 366104"/>
              <a:gd name="connsiteY16" fmla="*/ 358154 h 441205"/>
              <a:gd name="connsiteX17" fmla="*/ 229937 w 366104"/>
              <a:gd name="connsiteY17" fmla="*/ 339641 h 441205"/>
              <a:gd name="connsiteX18" fmla="*/ 212272 w 366104"/>
              <a:gd name="connsiteY18" fmla="*/ 306442 h 441205"/>
              <a:gd name="connsiteX19" fmla="*/ 196055 w 366104"/>
              <a:gd name="connsiteY19" fmla="*/ 287929 h 441205"/>
              <a:gd name="connsiteX20" fmla="*/ 173466 w 366104"/>
              <a:gd name="connsiteY20" fmla="*/ 253454 h 441205"/>
              <a:gd name="connsiteX21" fmla="*/ 137557 w 366104"/>
              <a:gd name="connsiteY21" fmla="*/ 229839 h 441205"/>
              <a:gd name="connsiteX22" fmla="*/ 105123 w 366104"/>
              <a:gd name="connsiteY22" fmla="*/ 192813 h 441205"/>
              <a:gd name="connsiteX23" fmla="*/ 82535 w 366104"/>
              <a:gd name="connsiteY23" fmla="*/ 158338 h 441205"/>
              <a:gd name="connsiteX24" fmla="*/ 56471 w 366104"/>
              <a:gd name="connsiteY24" fmla="*/ 137275 h 441205"/>
              <a:gd name="connsiteX25" fmla="*/ 30408 w 366104"/>
              <a:gd name="connsiteY25" fmla="*/ 116210 h 441205"/>
              <a:gd name="connsiteX26" fmla="*/ 22589 w 366104"/>
              <a:gd name="connsiteY26" fmla="*/ 85563 h 441205"/>
              <a:gd name="connsiteX27" fmla="*/ 16218 w 366104"/>
              <a:gd name="connsiteY27" fmla="*/ 69601 h 441205"/>
              <a:gd name="connsiteX28" fmla="*/ 0 w 366104"/>
              <a:gd name="connsiteY28" fmla="*/ 51088 h 441205"/>
              <a:gd name="connsiteX29" fmla="*/ 3475 w 366104"/>
              <a:gd name="connsiteY29" fmla="*/ 37678 h 441205"/>
              <a:gd name="connsiteX30" fmla="*/ 6950 w 366104"/>
              <a:gd name="connsiteY30" fmla="*/ 24268 h 441205"/>
              <a:gd name="connsiteX31" fmla="*/ 10425 w 366104"/>
              <a:gd name="connsiteY31" fmla="*/ 10858 h 441205"/>
              <a:gd name="connsiteX32" fmla="*/ 23747 w 366104"/>
              <a:gd name="connsiteY32" fmla="*/ 0 h 441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66104" h="441205">
                <a:moveTo>
                  <a:pt x="23747" y="0"/>
                </a:moveTo>
                <a:lnTo>
                  <a:pt x="33593" y="2551"/>
                </a:lnTo>
                <a:lnTo>
                  <a:pt x="58208" y="8930"/>
                </a:lnTo>
                <a:lnTo>
                  <a:pt x="77900" y="14033"/>
                </a:lnTo>
                <a:lnTo>
                  <a:pt x="117284" y="24238"/>
                </a:lnTo>
                <a:lnTo>
                  <a:pt x="156669" y="34444"/>
                </a:lnTo>
                <a:lnTo>
                  <a:pt x="192578" y="58060"/>
                </a:lnTo>
                <a:lnTo>
                  <a:pt x="228488" y="81676"/>
                </a:lnTo>
                <a:lnTo>
                  <a:pt x="267872" y="91882"/>
                </a:lnTo>
                <a:lnTo>
                  <a:pt x="302333" y="100812"/>
                </a:lnTo>
                <a:lnTo>
                  <a:pt x="331871" y="108466"/>
                </a:lnTo>
                <a:lnTo>
                  <a:pt x="351564" y="113569"/>
                </a:lnTo>
                <a:lnTo>
                  <a:pt x="366104" y="117337"/>
                </a:lnTo>
                <a:lnTo>
                  <a:pt x="282179" y="441205"/>
                </a:lnTo>
                <a:lnTo>
                  <a:pt x="263531" y="412743"/>
                </a:lnTo>
                <a:lnTo>
                  <a:pt x="258896" y="390077"/>
                </a:lnTo>
                <a:lnTo>
                  <a:pt x="246155" y="358154"/>
                </a:lnTo>
                <a:lnTo>
                  <a:pt x="229937" y="339641"/>
                </a:lnTo>
                <a:lnTo>
                  <a:pt x="212272" y="306442"/>
                </a:lnTo>
                <a:lnTo>
                  <a:pt x="196055" y="287929"/>
                </a:lnTo>
                <a:lnTo>
                  <a:pt x="173466" y="253454"/>
                </a:lnTo>
                <a:lnTo>
                  <a:pt x="137557" y="229839"/>
                </a:lnTo>
                <a:lnTo>
                  <a:pt x="105123" y="192813"/>
                </a:lnTo>
                <a:lnTo>
                  <a:pt x="82535" y="158338"/>
                </a:lnTo>
                <a:lnTo>
                  <a:pt x="56471" y="137275"/>
                </a:lnTo>
                <a:lnTo>
                  <a:pt x="30408" y="116210"/>
                </a:lnTo>
                <a:lnTo>
                  <a:pt x="22589" y="85563"/>
                </a:lnTo>
                <a:lnTo>
                  <a:pt x="16218" y="69601"/>
                </a:lnTo>
                <a:lnTo>
                  <a:pt x="0" y="51088"/>
                </a:lnTo>
                <a:lnTo>
                  <a:pt x="3475" y="37678"/>
                </a:lnTo>
                <a:lnTo>
                  <a:pt x="6950" y="24268"/>
                </a:lnTo>
                <a:lnTo>
                  <a:pt x="10425" y="10858"/>
                </a:lnTo>
                <a:lnTo>
                  <a:pt x="2374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dirty="0"/>
          </a:p>
        </p:txBody>
      </p:sp>
      <p:sp>
        <p:nvSpPr>
          <p:cNvPr id="88" name="任意多边形: 形状 87">
            <a:extLst>
              <a:ext uri="{FF2B5EF4-FFF2-40B4-BE49-F238E27FC236}">
                <a16:creationId xmlns:a16="http://schemas.microsoft.com/office/drawing/2014/main" xmlns="" id="{AE491215-F717-4C68-911C-D72329EBF515}"/>
              </a:ext>
            </a:extLst>
          </p:cNvPr>
          <p:cNvSpPr/>
          <p:nvPr/>
        </p:nvSpPr>
        <p:spPr>
          <a:xfrm rot="20728337">
            <a:off x="6523149" y="4280911"/>
            <a:ext cx="557246" cy="627649"/>
          </a:xfrm>
          <a:custGeom>
            <a:avLst/>
            <a:gdLst>
              <a:gd name="connsiteX0" fmla="*/ 529543 w 557246"/>
              <a:gd name="connsiteY0" fmla="*/ 33713 h 627649"/>
              <a:gd name="connsiteX1" fmla="*/ 543002 w 557246"/>
              <a:gd name="connsiteY1" fmla="*/ 49082 h 627649"/>
              <a:gd name="connsiteX2" fmla="*/ 548806 w 557246"/>
              <a:gd name="connsiteY2" fmla="*/ 63627 h 627649"/>
              <a:gd name="connsiteX3" fmla="*/ 551443 w 557246"/>
              <a:gd name="connsiteY3" fmla="*/ 90394 h 627649"/>
              <a:gd name="connsiteX4" fmla="*/ 557246 w 557246"/>
              <a:gd name="connsiteY4" fmla="*/ 104939 h 627649"/>
              <a:gd name="connsiteX5" fmla="*/ 554080 w 557246"/>
              <a:gd name="connsiteY5" fmla="*/ 117160 h 627649"/>
              <a:gd name="connsiteX6" fmla="*/ 550913 w 557246"/>
              <a:gd name="connsiteY6" fmla="*/ 129380 h 627649"/>
              <a:gd name="connsiteX7" fmla="*/ 526639 w 557246"/>
              <a:gd name="connsiteY7" fmla="*/ 149173 h 627649"/>
              <a:gd name="connsiteX8" fmla="*/ 502365 w 557246"/>
              <a:gd name="connsiteY8" fmla="*/ 168965 h 627649"/>
              <a:gd name="connsiteX9" fmla="*/ 476771 w 557246"/>
              <a:gd name="connsiteY9" fmla="*/ 175375 h 627649"/>
              <a:gd name="connsiteX10" fmla="*/ 467802 w 557246"/>
              <a:gd name="connsiteY10" fmla="*/ 173051 h 627649"/>
              <a:gd name="connsiteX11" fmla="*/ 446695 w 557246"/>
              <a:gd name="connsiteY11" fmla="*/ 180622 h 627649"/>
              <a:gd name="connsiteX12" fmla="*/ 424004 w 557246"/>
              <a:gd name="connsiteY12" fmla="*/ 194305 h 627649"/>
              <a:gd name="connsiteX13" fmla="*/ 387592 w 557246"/>
              <a:gd name="connsiteY13" fmla="*/ 223993 h 627649"/>
              <a:gd name="connsiteX14" fmla="*/ 360151 w 557246"/>
              <a:gd name="connsiteY14" fmla="*/ 256007 h 627649"/>
              <a:gd name="connsiteX15" fmla="*/ 329543 w 557246"/>
              <a:gd name="connsiteY15" fmla="*/ 300242 h 627649"/>
              <a:gd name="connsiteX16" fmla="*/ 289965 w 557246"/>
              <a:gd name="connsiteY16" fmla="*/ 342152 h 627649"/>
              <a:gd name="connsiteX17" fmla="*/ 247220 w 557246"/>
              <a:gd name="connsiteY17" fmla="*/ 396282 h 627649"/>
              <a:gd name="connsiteX18" fmla="*/ 204476 w 557246"/>
              <a:gd name="connsiteY18" fmla="*/ 450412 h 627649"/>
              <a:gd name="connsiteX19" fmla="*/ 172283 w 557246"/>
              <a:gd name="connsiteY19" fmla="*/ 500758 h 627649"/>
              <a:gd name="connsiteX20" fmla="*/ 140358 w 557246"/>
              <a:gd name="connsiteY20" fmla="*/ 531609 h 627649"/>
              <a:gd name="connsiteX21" fmla="*/ 121886 w 557246"/>
              <a:gd name="connsiteY21" fmla="*/ 565946 h 627649"/>
              <a:gd name="connsiteX22" fmla="*/ 94445 w 557246"/>
              <a:gd name="connsiteY22" fmla="*/ 597960 h 627649"/>
              <a:gd name="connsiteX23" fmla="*/ 70171 w 557246"/>
              <a:gd name="connsiteY23" fmla="*/ 617753 h 627649"/>
              <a:gd name="connsiteX24" fmla="*/ 58035 w 557246"/>
              <a:gd name="connsiteY24" fmla="*/ 627649 h 627649"/>
              <a:gd name="connsiteX25" fmla="*/ 49064 w 557246"/>
              <a:gd name="connsiteY25" fmla="*/ 625324 h 627649"/>
              <a:gd name="connsiteX26" fmla="*/ 31124 w 557246"/>
              <a:gd name="connsiteY26" fmla="*/ 620675 h 627649"/>
              <a:gd name="connsiteX27" fmla="*/ 16350 w 557246"/>
              <a:gd name="connsiteY27" fmla="*/ 603806 h 627649"/>
              <a:gd name="connsiteX28" fmla="*/ 4743 w 557246"/>
              <a:gd name="connsiteY28" fmla="*/ 574715 h 627649"/>
              <a:gd name="connsiteX29" fmla="*/ 2106 w 557246"/>
              <a:gd name="connsiteY29" fmla="*/ 547949 h 627649"/>
              <a:gd name="connsiteX30" fmla="*/ 5804 w 557246"/>
              <a:gd name="connsiteY30" fmla="*/ 496741 h 627649"/>
              <a:gd name="connsiteX31" fmla="*/ 0 w 557246"/>
              <a:gd name="connsiteY31" fmla="*/ 482195 h 627649"/>
              <a:gd name="connsiteX32" fmla="*/ 6333 w 557246"/>
              <a:gd name="connsiteY32" fmla="*/ 457754 h 627649"/>
              <a:gd name="connsiteX33" fmla="*/ 12667 w 557246"/>
              <a:gd name="connsiteY33" fmla="*/ 433313 h 627649"/>
              <a:gd name="connsiteX34" fmla="*/ 24805 w 557246"/>
              <a:gd name="connsiteY34" fmla="*/ 423416 h 627649"/>
              <a:gd name="connsiteX35" fmla="*/ 41692 w 557246"/>
              <a:gd name="connsiteY35" fmla="*/ 395189 h 627649"/>
              <a:gd name="connsiteX36" fmla="*/ 60163 w 557246"/>
              <a:gd name="connsiteY36" fmla="*/ 360851 h 627649"/>
              <a:gd name="connsiteX37" fmla="*/ 78633 w 557246"/>
              <a:gd name="connsiteY37" fmla="*/ 326512 h 627649"/>
              <a:gd name="connsiteX38" fmla="*/ 109241 w 557246"/>
              <a:gd name="connsiteY38" fmla="*/ 282278 h 627649"/>
              <a:gd name="connsiteX39" fmla="*/ 143015 w 557246"/>
              <a:gd name="connsiteY39" fmla="*/ 225823 h 627649"/>
              <a:gd name="connsiteX40" fmla="*/ 173624 w 557246"/>
              <a:gd name="connsiteY40" fmla="*/ 181589 h 627649"/>
              <a:gd name="connsiteX41" fmla="*/ 195261 w 557246"/>
              <a:gd name="connsiteY41" fmla="*/ 135030 h 627649"/>
              <a:gd name="connsiteX42" fmla="*/ 224285 w 557246"/>
              <a:gd name="connsiteY42" fmla="*/ 96906 h 627649"/>
              <a:gd name="connsiteX43" fmla="*/ 233786 w 557246"/>
              <a:gd name="connsiteY43" fmla="*/ 60244 h 627649"/>
              <a:gd name="connsiteX44" fmla="*/ 249090 w 557246"/>
              <a:gd name="connsiteY44" fmla="*/ 38127 h 627649"/>
              <a:gd name="connsiteX45" fmla="*/ 255424 w 557246"/>
              <a:gd name="connsiteY45" fmla="*/ 13685 h 627649"/>
              <a:gd name="connsiteX46" fmla="*/ 258591 w 557246"/>
              <a:gd name="connsiteY46" fmla="*/ 1465 h 627649"/>
              <a:gd name="connsiteX47" fmla="*/ 258970 w 557246"/>
              <a:gd name="connsiteY47" fmla="*/ 0 h 627649"/>
              <a:gd name="connsiteX48" fmla="*/ 529543 w 557246"/>
              <a:gd name="connsiteY48" fmla="*/ 33713 h 627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557246" h="627649">
                <a:moveTo>
                  <a:pt x="529543" y="33713"/>
                </a:moveTo>
                <a:lnTo>
                  <a:pt x="543002" y="49082"/>
                </a:lnTo>
                <a:lnTo>
                  <a:pt x="548806" y="63627"/>
                </a:lnTo>
                <a:lnTo>
                  <a:pt x="551443" y="90394"/>
                </a:lnTo>
                <a:lnTo>
                  <a:pt x="557246" y="104939"/>
                </a:lnTo>
                <a:lnTo>
                  <a:pt x="554080" y="117160"/>
                </a:lnTo>
                <a:lnTo>
                  <a:pt x="550913" y="129380"/>
                </a:lnTo>
                <a:lnTo>
                  <a:pt x="526639" y="149173"/>
                </a:lnTo>
                <a:lnTo>
                  <a:pt x="502365" y="168965"/>
                </a:lnTo>
                <a:lnTo>
                  <a:pt x="476771" y="175375"/>
                </a:lnTo>
                <a:lnTo>
                  <a:pt x="467802" y="173051"/>
                </a:lnTo>
                <a:lnTo>
                  <a:pt x="446695" y="180622"/>
                </a:lnTo>
                <a:lnTo>
                  <a:pt x="424004" y="194305"/>
                </a:lnTo>
                <a:lnTo>
                  <a:pt x="387592" y="223993"/>
                </a:lnTo>
                <a:lnTo>
                  <a:pt x="360151" y="256007"/>
                </a:lnTo>
                <a:lnTo>
                  <a:pt x="329543" y="300242"/>
                </a:lnTo>
                <a:lnTo>
                  <a:pt x="289965" y="342152"/>
                </a:lnTo>
                <a:lnTo>
                  <a:pt x="247220" y="396282"/>
                </a:lnTo>
                <a:lnTo>
                  <a:pt x="204476" y="450412"/>
                </a:lnTo>
                <a:lnTo>
                  <a:pt x="172283" y="500758"/>
                </a:lnTo>
                <a:lnTo>
                  <a:pt x="140358" y="531609"/>
                </a:lnTo>
                <a:lnTo>
                  <a:pt x="121886" y="565946"/>
                </a:lnTo>
                <a:lnTo>
                  <a:pt x="94445" y="597960"/>
                </a:lnTo>
                <a:lnTo>
                  <a:pt x="70171" y="617753"/>
                </a:lnTo>
                <a:lnTo>
                  <a:pt x="58035" y="627649"/>
                </a:lnTo>
                <a:lnTo>
                  <a:pt x="49064" y="625324"/>
                </a:lnTo>
                <a:lnTo>
                  <a:pt x="31124" y="620675"/>
                </a:lnTo>
                <a:lnTo>
                  <a:pt x="16350" y="603806"/>
                </a:lnTo>
                <a:lnTo>
                  <a:pt x="4743" y="574715"/>
                </a:lnTo>
                <a:lnTo>
                  <a:pt x="2106" y="547949"/>
                </a:lnTo>
                <a:lnTo>
                  <a:pt x="5804" y="496741"/>
                </a:lnTo>
                <a:lnTo>
                  <a:pt x="0" y="482195"/>
                </a:lnTo>
                <a:lnTo>
                  <a:pt x="6333" y="457754"/>
                </a:lnTo>
                <a:lnTo>
                  <a:pt x="12667" y="433313"/>
                </a:lnTo>
                <a:lnTo>
                  <a:pt x="24805" y="423416"/>
                </a:lnTo>
                <a:lnTo>
                  <a:pt x="41692" y="395189"/>
                </a:lnTo>
                <a:lnTo>
                  <a:pt x="60163" y="360851"/>
                </a:lnTo>
                <a:lnTo>
                  <a:pt x="78633" y="326512"/>
                </a:lnTo>
                <a:lnTo>
                  <a:pt x="109241" y="282278"/>
                </a:lnTo>
                <a:lnTo>
                  <a:pt x="143015" y="225823"/>
                </a:lnTo>
                <a:lnTo>
                  <a:pt x="173624" y="181589"/>
                </a:lnTo>
                <a:lnTo>
                  <a:pt x="195261" y="135030"/>
                </a:lnTo>
                <a:lnTo>
                  <a:pt x="224285" y="96906"/>
                </a:lnTo>
                <a:lnTo>
                  <a:pt x="233786" y="60244"/>
                </a:lnTo>
                <a:lnTo>
                  <a:pt x="249090" y="38127"/>
                </a:lnTo>
                <a:lnTo>
                  <a:pt x="255424" y="13685"/>
                </a:lnTo>
                <a:lnTo>
                  <a:pt x="258591" y="1465"/>
                </a:lnTo>
                <a:lnTo>
                  <a:pt x="258970" y="0"/>
                </a:lnTo>
                <a:lnTo>
                  <a:pt x="529543" y="3371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xmlns="" id="{395B7AEA-F036-45D1-87E4-9CDD7C66A3CB}"/>
              </a:ext>
            </a:extLst>
          </p:cNvPr>
          <p:cNvSpPr/>
          <p:nvPr/>
        </p:nvSpPr>
        <p:spPr>
          <a:xfrm rot="20728337">
            <a:off x="10087472" y="4743263"/>
            <a:ext cx="555256" cy="575601"/>
          </a:xfrm>
          <a:custGeom>
            <a:avLst/>
            <a:gdLst>
              <a:gd name="connsiteX0" fmla="*/ 539965 w 555256"/>
              <a:gd name="connsiteY0" fmla="*/ 0 h 575601"/>
              <a:gd name="connsiteX1" fmla="*/ 542749 w 555256"/>
              <a:gd name="connsiteY1" fmla="*/ 7092 h 575601"/>
              <a:gd name="connsiteX2" fmla="*/ 549002 w 555256"/>
              <a:gd name="connsiteY2" fmla="*/ 23024 h 575601"/>
              <a:gd name="connsiteX3" fmla="*/ 555256 w 555256"/>
              <a:gd name="connsiteY3" fmla="*/ 38955 h 575601"/>
              <a:gd name="connsiteX4" fmla="*/ 551781 w 555256"/>
              <a:gd name="connsiteY4" fmla="*/ 52365 h 575601"/>
              <a:gd name="connsiteX5" fmla="*/ 548306 w 555256"/>
              <a:gd name="connsiteY5" fmla="*/ 65775 h 575601"/>
              <a:gd name="connsiteX6" fmla="*/ 533365 w 555256"/>
              <a:gd name="connsiteY6" fmla="*/ 83368 h 575601"/>
              <a:gd name="connsiteX7" fmla="*/ 520161 w 555256"/>
              <a:gd name="connsiteY7" fmla="*/ 94257 h 575601"/>
              <a:gd name="connsiteX8" fmla="*/ 493754 w 555256"/>
              <a:gd name="connsiteY8" fmla="*/ 116035 h 575601"/>
              <a:gd name="connsiteX9" fmla="*/ 474296 w 555256"/>
              <a:gd name="connsiteY9" fmla="*/ 110993 h 575601"/>
              <a:gd name="connsiteX10" fmla="*/ 470821 w 555256"/>
              <a:gd name="connsiteY10" fmla="*/ 124403 h 575601"/>
              <a:gd name="connsiteX11" fmla="*/ 461092 w 555256"/>
              <a:gd name="connsiteY11" fmla="*/ 121882 h 575601"/>
              <a:gd name="connsiteX12" fmla="*/ 447888 w 555256"/>
              <a:gd name="connsiteY12" fmla="*/ 132771 h 575601"/>
              <a:gd name="connsiteX13" fmla="*/ 434684 w 555256"/>
              <a:gd name="connsiteY13" fmla="*/ 143661 h 575601"/>
              <a:gd name="connsiteX14" fmla="*/ 418006 w 555256"/>
              <a:gd name="connsiteY14" fmla="*/ 167960 h 575601"/>
              <a:gd name="connsiteX15" fmla="*/ 401327 w 555256"/>
              <a:gd name="connsiteY15" fmla="*/ 192260 h 575601"/>
              <a:gd name="connsiteX16" fmla="*/ 374919 w 555256"/>
              <a:gd name="connsiteY16" fmla="*/ 214037 h 575601"/>
              <a:gd name="connsiteX17" fmla="*/ 358240 w 555256"/>
              <a:gd name="connsiteY17" fmla="*/ 238336 h 575601"/>
              <a:gd name="connsiteX18" fmla="*/ 346426 w 555256"/>
              <a:gd name="connsiteY18" fmla="*/ 263896 h 575601"/>
              <a:gd name="connsiteX19" fmla="*/ 316543 w 555256"/>
              <a:gd name="connsiteY19" fmla="*/ 299084 h 575601"/>
              <a:gd name="connsiteX20" fmla="*/ 286661 w 555256"/>
              <a:gd name="connsiteY20" fmla="*/ 334272 h 575601"/>
              <a:gd name="connsiteX21" fmla="*/ 264770 w 555256"/>
              <a:gd name="connsiteY21" fmla="*/ 378687 h 575601"/>
              <a:gd name="connsiteX22" fmla="*/ 234887 w 555256"/>
              <a:gd name="connsiteY22" fmla="*/ 413875 h 575601"/>
              <a:gd name="connsiteX23" fmla="*/ 201529 w 555256"/>
              <a:gd name="connsiteY23" fmla="*/ 462473 h 575601"/>
              <a:gd name="connsiteX24" fmla="*/ 177900 w 555256"/>
              <a:gd name="connsiteY24" fmla="*/ 513592 h 575601"/>
              <a:gd name="connsiteX25" fmla="*/ 141068 w 555256"/>
              <a:gd name="connsiteY25" fmla="*/ 575601 h 575601"/>
              <a:gd name="connsiteX26" fmla="*/ 0 w 555256"/>
              <a:gd name="connsiteY26" fmla="*/ 539045 h 575601"/>
              <a:gd name="connsiteX27" fmla="*/ 27105 w 555256"/>
              <a:gd name="connsiteY27" fmla="*/ 474516 h 575601"/>
              <a:gd name="connsiteX28" fmla="*/ 54209 w 555256"/>
              <a:gd name="connsiteY28" fmla="*/ 409987 h 575601"/>
              <a:gd name="connsiteX29" fmla="*/ 81312 w 555256"/>
              <a:gd name="connsiteY29" fmla="*/ 345458 h 575601"/>
              <a:gd name="connsiteX30" fmla="*/ 98339 w 555256"/>
              <a:gd name="connsiteY30" fmla="*/ 299782 h 575601"/>
              <a:gd name="connsiteX31" fmla="*/ 121968 w 555256"/>
              <a:gd name="connsiteY31" fmla="*/ 248663 h 575601"/>
              <a:gd name="connsiteX32" fmla="*/ 142122 w 555256"/>
              <a:gd name="connsiteY32" fmla="*/ 210954 h 575601"/>
              <a:gd name="connsiteX33" fmla="*/ 162275 w 555256"/>
              <a:gd name="connsiteY33" fmla="*/ 173245 h 575601"/>
              <a:gd name="connsiteX34" fmla="*/ 172700 w 555256"/>
              <a:gd name="connsiteY34" fmla="*/ 133015 h 575601"/>
              <a:gd name="connsiteX35" fmla="*/ 192854 w 555256"/>
              <a:gd name="connsiteY35" fmla="*/ 95305 h 575601"/>
              <a:gd name="connsiteX36" fmla="*/ 199804 w 555256"/>
              <a:gd name="connsiteY36" fmla="*/ 68484 h 575601"/>
              <a:gd name="connsiteX37" fmla="*/ 216483 w 555256"/>
              <a:gd name="connsiteY37" fmla="*/ 44185 h 575601"/>
              <a:gd name="connsiteX38" fmla="*/ 223433 w 555256"/>
              <a:gd name="connsiteY38" fmla="*/ 17365 h 575601"/>
              <a:gd name="connsiteX39" fmla="*/ 226908 w 555256"/>
              <a:gd name="connsiteY39" fmla="*/ 3955 h 575601"/>
              <a:gd name="connsiteX40" fmla="*/ 227933 w 555256"/>
              <a:gd name="connsiteY40" fmla="*/ 0 h 575601"/>
              <a:gd name="connsiteX41" fmla="*/ 539965 w 555256"/>
              <a:gd name="connsiteY41" fmla="*/ 0 h 575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55256" h="575601">
                <a:moveTo>
                  <a:pt x="539965" y="0"/>
                </a:moveTo>
                <a:lnTo>
                  <a:pt x="542749" y="7092"/>
                </a:lnTo>
                <a:lnTo>
                  <a:pt x="549002" y="23024"/>
                </a:lnTo>
                <a:lnTo>
                  <a:pt x="555256" y="38955"/>
                </a:lnTo>
                <a:lnTo>
                  <a:pt x="551781" y="52365"/>
                </a:lnTo>
                <a:lnTo>
                  <a:pt x="548306" y="65775"/>
                </a:lnTo>
                <a:lnTo>
                  <a:pt x="533365" y="83368"/>
                </a:lnTo>
                <a:lnTo>
                  <a:pt x="520161" y="94257"/>
                </a:lnTo>
                <a:lnTo>
                  <a:pt x="493754" y="116035"/>
                </a:lnTo>
                <a:lnTo>
                  <a:pt x="474296" y="110993"/>
                </a:lnTo>
                <a:lnTo>
                  <a:pt x="470821" y="124403"/>
                </a:lnTo>
                <a:lnTo>
                  <a:pt x="461092" y="121882"/>
                </a:lnTo>
                <a:lnTo>
                  <a:pt x="447888" y="132771"/>
                </a:lnTo>
                <a:lnTo>
                  <a:pt x="434684" y="143661"/>
                </a:lnTo>
                <a:lnTo>
                  <a:pt x="418006" y="167960"/>
                </a:lnTo>
                <a:lnTo>
                  <a:pt x="401327" y="192260"/>
                </a:lnTo>
                <a:lnTo>
                  <a:pt x="374919" y="214037"/>
                </a:lnTo>
                <a:lnTo>
                  <a:pt x="358240" y="238336"/>
                </a:lnTo>
                <a:lnTo>
                  <a:pt x="346426" y="263896"/>
                </a:lnTo>
                <a:lnTo>
                  <a:pt x="316543" y="299084"/>
                </a:lnTo>
                <a:lnTo>
                  <a:pt x="286661" y="334272"/>
                </a:lnTo>
                <a:lnTo>
                  <a:pt x="264770" y="378687"/>
                </a:lnTo>
                <a:lnTo>
                  <a:pt x="234887" y="413875"/>
                </a:lnTo>
                <a:lnTo>
                  <a:pt x="201529" y="462473"/>
                </a:lnTo>
                <a:lnTo>
                  <a:pt x="177900" y="513592"/>
                </a:lnTo>
                <a:lnTo>
                  <a:pt x="141068" y="575601"/>
                </a:lnTo>
                <a:lnTo>
                  <a:pt x="0" y="539045"/>
                </a:lnTo>
                <a:lnTo>
                  <a:pt x="27105" y="474516"/>
                </a:lnTo>
                <a:lnTo>
                  <a:pt x="54209" y="409987"/>
                </a:lnTo>
                <a:lnTo>
                  <a:pt x="81312" y="345458"/>
                </a:lnTo>
                <a:lnTo>
                  <a:pt x="98339" y="299782"/>
                </a:lnTo>
                <a:lnTo>
                  <a:pt x="121968" y="248663"/>
                </a:lnTo>
                <a:lnTo>
                  <a:pt x="142122" y="210954"/>
                </a:lnTo>
                <a:lnTo>
                  <a:pt x="162275" y="173245"/>
                </a:lnTo>
                <a:lnTo>
                  <a:pt x="172700" y="133015"/>
                </a:lnTo>
                <a:lnTo>
                  <a:pt x="192854" y="95305"/>
                </a:lnTo>
                <a:lnTo>
                  <a:pt x="199804" y="68484"/>
                </a:lnTo>
                <a:lnTo>
                  <a:pt x="216483" y="44185"/>
                </a:lnTo>
                <a:lnTo>
                  <a:pt x="223433" y="17365"/>
                </a:lnTo>
                <a:lnTo>
                  <a:pt x="226908" y="3955"/>
                </a:lnTo>
                <a:lnTo>
                  <a:pt x="227933" y="0"/>
                </a:lnTo>
                <a:lnTo>
                  <a:pt x="53996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dirty="0"/>
          </a:p>
        </p:txBody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xmlns="" id="{74975186-BA54-4D04-8402-F55C43E895E4}"/>
              </a:ext>
            </a:extLst>
          </p:cNvPr>
          <p:cNvSpPr/>
          <p:nvPr/>
        </p:nvSpPr>
        <p:spPr>
          <a:xfrm rot="20728337">
            <a:off x="4771339" y="4862603"/>
            <a:ext cx="768762" cy="273021"/>
          </a:xfrm>
          <a:custGeom>
            <a:avLst/>
            <a:gdLst>
              <a:gd name="connsiteX0" fmla="*/ 545013 w 768762"/>
              <a:gd name="connsiteY0" fmla="*/ 0 h 273021"/>
              <a:gd name="connsiteX1" fmla="*/ 571924 w 768762"/>
              <a:gd name="connsiteY1" fmla="*/ 6973 h 273021"/>
              <a:gd name="connsiteX2" fmla="*/ 607805 w 768762"/>
              <a:gd name="connsiteY2" fmla="*/ 16271 h 273021"/>
              <a:gd name="connsiteX3" fmla="*/ 631526 w 768762"/>
              <a:gd name="connsiteY3" fmla="*/ 35557 h 273021"/>
              <a:gd name="connsiteX4" fmla="*/ 667407 w 768762"/>
              <a:gd name="connsiteY4" fmla="*/ 44855 h 273021"/>
              <a:gd name="connsiteX5" fmla="*/ 692422 w 768762"/>
              <a:gd name="connsiteY5" fmla="*/ 77615 h 273021"/>
              <a:gd name="connsiteX6" fmla="*/ 725112 w 768762"/>
              <a:gd name="connsiteY6" fmla="*/ 99225 h 273021"/>
              <a:gd name="connsiteX7" fmla="*/ 745643 w 768762"/>
              <a:gd name="connsiteY7" fmla="*/ 130822 h 273021"/>
              <a:gd name="connsiteX8" fmla="*/ 757202 w 768762"/>
              <a:gd name="connsiteY8" fmla="*/ 160096 h 273021"/>
              <a:gd name="connsiteX9" fmla="*/ 762982 w 768762"/>
              <a:gd name="connsiteY9" fmla="*/ 174732 h 273021"/>
              <a:gd name="connsiteX10" fmla="*/ 768762 w 768762"/>
              <a:gd name="connsiteY10" fmla="*/ 189368 h 273021"/>
              <a:gd name="connsiteX11" fmla="*/ 757891 w 768762"/>
              <a:gd name="connsiteY11" fmla="*/ 198297 h 273021"/>
              <a:gd name="connsiteX12" fmla="*/ 431929 w 768762"/>
              <a:gd name="connsiteY12" fmla="*/ 251691 h 273021"/>
              <a:gd name="connsiteX13" fmla="*/ 434758 w 768762"/>
              <a:gd name="connsiteY13" fmla="*/ 240774 h 273021"/>
              <a:gd name="connsiteX14" fmla="*/ 437949 w 768762"/>
              <a:gd name="connsiteY14" fmla="*/ 228462 h 273021"/>
              <a:gd name="connsiteX15" fmla="*/ 439544 w 768762"/>
              <a:gd name="connsiteY15" fmla="*/ 222306 h 273021"/>
              <a:gd name="connsiteX16" fmla="*/ 430573 w 768762"/>
              <a:gd name="connsiteY16" fmla="*/ 219981 h 273021"/>
              <a:gd name="connsiteX17" fmla="*/ 421604 w 768762"/>
              <a:gd name="connsiteY17" fmla="*/ 217657 h 273021"/>
              <a:gd name="connsiteX18" fmla="*/ 412633 w 768762"/>
              <a:gd name="connsiteY18" fmla="*/ 215332 h 273021"/>
              <a:gd name="connsiteX19" fmla="*/ 402067 w 768762"/>
              <a:gd name="connsiteY19" fmla="*/ 219163 h 273021"/>
              <a:gd name="connsiteX20" fmla="*/ 388612 w 768762"/>
              <a:gd name="connsiteY20" fmla="*/ 215677 h 273021"/>
              <a:gd name="connsiteX21" fmla="*/ 367480 w 768762"/>
              <a:gd name="connsiteY21" fmla="*/ 223340 h 273021"/>
              <a:gd name="connsiteX22" fmla="*/ 346349 w 768762"/>
              <a:gd name="connsiteY22" fmla="*/ 231003 h 273021"/>
              <a:gd name="connsiteX23" fmla="*/ 313059 w 768762"/>
              <a:gd name="connsiteY23" fmla="*/ 248654 h 273021"/>
              <a:gd name="connsiteX24" fmla="*/ 282957 w 768762"/>
              <a:gd name="connsiteY24" fmla="*/ 253992 h 273021"/>
              <a:gd name="connsiteX25" fmla="*/ 261826 w 768762"/>
              <a:gd name="connsiteY25" fmla="*/ 261655 h 273021"/>
              <a:gd name="connsiteX26" fmla="*/ 231724 w 768762"/>
              <a:gd name="connsiteY26" fmla="*/ 266994 h 273021"/>
              <a:gd name="connsiteX27" fmla="*/ 213784 w 768762"/>
              <a:gd name="connsiteY27" fmla="*/ 262345 h 273021"/>
              <a:gd name="connsiteX28" fmla="*/ 183682 w 768762"/>
              <a:gd name="connsiteY28" fmla="*/ 267683 h 273021"/>
              <a:gd name="connsiteX29" fmla="*/ 153582 w 768762"/>
              <a:gd name="connsiteY29" fmla="*/ 273021 h 273021"/>
              <a:gd name="connsiteX30" fmla="*/ 134346 w 768762"/>
              <a:gd name="connsiteY30" fmla="*/ 254899 h 273021"/>
              <a:gd name="connsiteX31" fmla="*/ 110626 w 768762"/>
              <a:gd name="connsiteY31" fmla="*/ 235613 h 273021"/>
              <a:gd name="connsiteX32" fmla="*/ 86906 w 768762"/>
              <a:gd name="connsiteY32" fmla="*/ 216327 h 273021"/>
              <a:gd name="connsiteX33" fmla="*/ 57406 w 768762"/>
              <a:gd name="connsiteY33" fmla="*/ 182405 h 273021"/>
              <a:gd name="connsiteX34" fmla="*/ 42656 w 768762"/>
              <a:gd name="connsiteY34" fmla="*/ 165444 h 273021"/>
              <a:gd name="connsiteX35" fmla="*/ 33685 w 768762"/>
              <a:gd name="connsiteY35" fmla="*/ 163119 h 273021"/>
              <a:gd name="connsiteX36" fmla="*/ 18935 w 768762"/>
              <a:gd name="connsiteY36" fmla="*/ 146159 h 273021"/>
              <a:gd name="connsiteX37" fmla="*/ 13155 w 768762"/>
              <a:gd name="connsiteY37" fmla="*/ 131522 h 273021"/>
              <a:gd name="connsiteX38" fmla="*/ 7376 w 768762"/>
              <a:gd name="connsiteY38" fmla="*/ 116886 h 273021"/>
              <a:gd name="connsiteX39" fmla="*/ 0 w 768762"/>
              <a:gd name="connsiteY39" fmla="*/ 108405 h 273021"/>
              <a:gd name="connsiteX40" fmla="*/ 12161 w 768762"/>
              <a:gd name="connsiteY40" fmla="*/ 98418 h 273021"/>
              <a:gd name="connsiteX41" fmla="*/ 15352 w 768762"/>
              <a:gd name="connsiteY41" fmla="*/ 86106 h 273021"/>
              <a:gd name="connsiteX42" fmla="*/ 24321 w 768762"/>
              <a:gd name="connsiteY42" fmla="*/ 88431 h 273021"/>
              <a:gd name="connsiteX43" fmla="*/ 36482 w 768762"/>
              <a:gd name="connsiteY43" fmla="*/ 78443 h 273021"/>
              <a:gd name="connsiteX44" fmla="*/ 45452 w 768762"/>
              <a:gd name="connsiteY44" fmla="*/ 80767 h 273021"/>
              <a:gd name="connsiteX45" fmla="*/ 63394 w 768762"/>
              <a:gd name="connsiteY45" fmla="*/ 85416 h 273021"/>
              <a:gd name="connsiteX46" fmla="*/ 102465 w 768762"/>
              <a:gd name="connsiteY46" fmla="*/ 82402 h 273021"/>
              <a:gd name="connsiteX47" fmla="*/ 141536 w 768762"/>
              <a:gd name="connsiteY47" fmla="*/ 79389 h 273021"/>
              <a:gd name="connsiteX48" fmla="*/ 198548 w 768762"/>
              <a:gd name="connsiteY48" fmla="*/ 81023 h 273021"/>
              <a:gd name="connsiteX49" fmla="*/ 251076 w 768762"/>
              <a:gd name="connsiteY49" fmla="*/ 81496 h 273021"/>
              <a:gd name="connsiteX50" fmla="*/ 329219 w 768762"/>
              <a:gd name="connsiteY50" fmla="*/ 75468 h 273021"/>
              <a:gd name="connsiteX51" fmla="*/ 359320 w 768762"/>
              <a:gd name="connsiteY51" fmla="*/ 70129 h 273021"/>
              <a:gd name="connsiteX52" fmla="*/ 389421 w 768762"/>
              <a:gd name="connsiteY52" fmla="*/ 64791 h 273021"/>
              <a:gd name="connsiteX53" fmla="*/ 410552 w 768762"/>
              <a:gd name="connsiteY53" fmla="*/ 57128 h 273021"/>
              <a:gd name="connsiteX54" fmla="*/ 436168 w 768762"/>
              <a:gd name="connsiteY54" fmla="*/ 50627 h 273021"/>
              <a:gd name="connsiteX55" fmla="*/ 457299 w 768762"/>
              <a:gd name="connsiteY55" fmla="*/ 42965 h 273021"/>
              <a:gd name="connsiteX56" fmla="*/ 469460 w 768762"/>
              <a:gd name="connsiteY56" fmla="*/ 32977 h 273021"/>
              <a:gd name="connsiteX57" fmla="*/ 490591 w 768762"/>
              <a:gd name="connsiteY57" fmla="*/ 25314 h 273021"/>
              <a:gd name="connsiteX58" fmla="*/ 499561 w 768762"/>
              <a:gd name="connsiteY58" fmla="*/ 27638 h 273021"/>
              <a:gd name="connsiteX59" fmla="*/ 523882 w 768762"/>
              <a:gd name="connsiteY59" fmla="*/ 7663 h 273021"/>
              <a:gd name="connsiteX60" fmla="*/ 545013 w 768762"/>
              <a:gd name="connsiteY60" fmla="*/ 0 h 273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768762" h="273021">
                <a:moveTo>
                  <a:pt x="545013" y="0"/>
                </a:moveTo>
                <a:lnTo>
                  <a:pt x="571924" y="6973"/>
                </a:lnTo>
                <a:lnTo>
                  <a:pt x="607805" y="16271"/>
                </a:lnTo>
                <a:lnTo>
                  <a:pt x="631526" y="35557"/>
                </a:lnTo>
                <a:lnTo>
                  <a:pt x="667407" y="44855"/>
                </a:lnTo>
                <a:lnTo>
                  <a:pt x="692422" y="77615"/>
                </a:lnTo>
                <a:lnTo>
                  <a:pt x="725112" y="99225"/>
                </a:lnTo>
                <a:lnTo>
                  <a:pt x="745643" y="130822"/>
                </a:lnTo>
                <a:lnTo>
                  <a:pt x="757202" y="160096"/>
                </a:lnTo>
                <a:lnTo>
                  <a:pt x="762982" y="174732"/>
                </a:lnTo>
                <a:lnTo>
                  <a:pt x="768762" y="189368"/>
                </a:lnTo>
                <a:lnTo>
                  <a:pt x="757891" y="198297"/>
                </a:lnTo>
                <a:lnTo>
                  <a:pt x="431929" y="251691"/>
                </a:lnTo>
                <a:lnTo>
                  <a:pt x="434758" y="240774"/>
                </a:lnTo>
                <a:lnTo>
                  <a:pt x="437949" y="228462"/>
                </a:lnTo>
                <a:lnTo>
                  <a:pt x="439544" y="222306"/>
                </a:lnTo>
                <a:lnTo>
                  <a:pt x="430573" y="219981"/>
                </a:lnTo>
                <a:lnTo>
                  <a:pt x="421604" y="217657"/>
                </a:lnTo>
                <a:lnTo>
                  <a:pt x="412633" y="215332"/>
                </a:lnTo>
                <a:lnTo>
                  <a:pt x="402067" y="219163"/>
                </a:lnTo>
                <a:lnTo>
                  <a:pt x="388612" y="215677"/>
                </a:lnTo>
                <a:lnTo>
                  <a:pt x="367480" y="223340"/>
                </a:lnTo>
                <a:lnTo>
                  <a:pt x="346349" y="231003"/>
                </a:lnTo>
                <a:lnTo>
                  <a:pt x="313059" y="248654"/>
                </a:lnTo>
                <a:lnTo>
                  <a:pt x="282957" y="253992"/>
                </a:lnTo>
                <a:lnTo>
                  <a:pt x="261826" y="261655"/>
                </a:lnTo>
                <a:lnTo>
                  <a:pt x="231724" y="266994"/>
                </a:lnTo>
                <a:lnTo>
                  <a:pt x="213784" y="262345"/>
                </a:lnTo>
                <a:lnTo>
                  <a:pt x="183682" y="267683"/>
                </a:lnTo>
                <a:lnTo>
                  <a:pt x="153582" y="273021"/>
                </a:lnTo>
                <a:lnTo>
                  <a:pt x="134346" y="254899"/>
                </a:lnTo>
                <a:lnTo>
                  <a:pt x="110626" y="235613"/>
                </a:lnTo>
                <a:lnTo>
                  <a:pt x="86906" y="216327"/>
                </a:lnTo>
                <a:lnTo>
                  <a:pt x="57406" y="182405"/>
                </a:lnTo>
                <a:lnTo>
                  <a:pt x="42656" y="165444"/>
                </a:lnTo>
                <a:lnTo>
                  <a:pt x="33685" y="163119"/>
                </a:lnTo>
                <a:lnTo>
                  <a:pt x="18935" y="146159"/>
                </a:lnTo>
                <a:lnTo>
                  <a:pt x="13155" y="131522"/>
                </a:lnTo>
                <a:lnTo>
                  <a:pt x="7376" y="116886"/>
                </a:lnTo>
                <a:lnTo>
                  <a:pt x="0" y="108405"/>
                </a:lnTo>
                <a:lnTo>
                  <a:pt x="12161" y="98418"/>
                </a:lnTo>
                <a:lnTo>
                  <a:pt x="15352" y="86106"/>
                </a:lnTo>
                <a:lnTo>
                  <a:pt x="24321" y="88431"/>
                </a:lnTo>
                <a:lnTo>
                  <a:pt x="36482" y="78443"/>
                </a:lnTo>
                <a:lnTo>
                  <a:pt x="45452" y="80767"/>
                </a:lnTo>
                <a:lnTo>
                  <a:pt x="63394" y="85416"/>
                </a:lnTo>
                <a:lnTo>
                  <a:pt x="102465" y="82402"/>
                </a:lnTo>
                <a:lnTo>
                  <a:pt x="141536" y="79389"/>
                </a:lnTo>
                <a:lnTo>
                  <a:pt x="198548" y="81023"/>
                </a:lnTo>
                <a:lnTo>
                  <a:pt x="251076" y="81496"/>
                </a:lnTo>
                <a:lnTo>
                  <a:pt x="329219" y="75468"/>
                </a:lnTo>
                <a:lnTo>
                  <a:pt x="359320" y="70129"/>
                </a:lnTo>
                <a:lnTo>
                  <a:pt x="389421" y="64791"/>
                </a:lnTo>
                <a:lnTo>
                  <a:pt x="410552" y="57128"/>
                </a:lnTo>
                <a:lnTo>
                  <a:pt x="436168" y="50627"/>
                </a:lnTo>
                <a:lnTo>
                  <a:pt x="457299" y="42965"/>
                </a:lnTo>
                <a:lnTo>
                  <a:pt x="469460" y="32977"/>
                </a:lnTo>
                <a:lnTo>
                  <a:pt x="490591" y="25314"/>
                </a:lnTo>
                <a:lnTo>
                  <a:pt x="499561" y="27638"/>
                </a:lnTo>
                <a:lnTo>
                  <a:pt x="523882" y="7663"/>
                </a:lnTo>
                <a:lnTo>
                  <a:pt x="54501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xmlns="" id="{088B8BB6-BE37-47BC-8D1D-24CF25B2E355}"/>
              </a:ext>
            </a:extLst>
          </p:cNvPr>
          <p:cNvSpPr/>
          <p:nvPr/>
        </p:nvSpPr>
        <p:spPr>
          <a:xfrm rot="20728337">
            <a:off x="1637325" y="5168593"/>
            <a:ext cx="698044" cy="648258"/>
          </a:xfrm>
          <a:custGeom>
            <a:avLst/>
            <a:gdLst>
              <a:gd name="connsiteX0" fmla="*/ 662667 w 698044"/>
              <a:gd name="connsiteY0" fmla="*/ 0 h 648258"/>
              <a:gd name="connsiteX1" fmla="*/ 682093 w 698044"/>
              <a:gd name="connsiteY1" fmla="*/ 5034 h 648258"/>
              <a:gd name="connsiteX2" fmla="*/ 698044 w 698044"/>
              <a:gd name="connsiteY2" fmla="*/ 23478 h 648258"/>
              <a:gd name="connsiteX3" fmla="*/ 694569 w 698044"/>
              <a:gd name="connsiteY3" fmla="*/ 36888 h 648258"/>
              <a:gd name="connsiteX4" fmla="*/ 687619 w 698044"/>
              <a:gd name="connsiteY4" fmla="*/ 63708 h 648258"/>
              <a:gd name="connsiteX5" fmla="*/ 657768 w 698044"/>
              <a:gd name="connsiteY5" fmla="*/ 98904 h 648258"/>
              <a:gd name="connsiteX6" fmla="*/ 644580 w 698044"/>
              <a:gd name="connsiteY6" fmla="*/ 109798 h 648258"/>
              <a:gd name="connsiteX7" fmla="*/ 627917 w 698044"/>
              <a:gd name="connsiteY7" fmla="*/ 134101 h 648258"/>
              <a:gd name="connsiteX8" fmla="*/ 601540 w 698044"/>
              <a:gd name="connsiteY8" fmla="*/ 155887 h 648258"/>
              <a:gd name="connsiteX9" fmla="*/ 575164 w 698044"/>
              <a:gd name="connsiteY9" fmla="*/ 177673 h 648258"/>
              <a:gd name="connsiteX10" fmla="*/ 545313 w 698044"/>
              <a:gd name="connsiteY10" fmla="*/ 212869 h 648258"/>
              <a:gd name="connsiteX11" fmla="*/ 509223 w 698044"/>
              <a:gd name="connsiteY11" fmla="*/ 232138 h 648258"/>
              <a:gd name="connsiteX12" fmla="*/ 479372 w 698044"/>
              <a:gd name="connsiteY12" fmla="*/ 267334 h 648258"/>
              <a:gd name="connsiteX13" fmla="*/ 441545 w 698044"/>
              <a:gd name="connsiteY13" fmla="*/ 293308 h 648258"/>
              <a:gd name="connsiteX14" fmla="*/ 392267 w 698044"/>
              <a:gd name="connsiteY14" fmla="*/ 323470 h 648258"/>
              <a:gd name="connsiteX15" fmla="*/ 357559 w 698044"/>
              <a:gd name="connsiteY15" fmla="*/ 357408 h 648258"/>
              <a:gd name="connsiteX16" fmla="*/ 268716 w 698044"/>
              <a:gd name="connsiteY16" fmla="*/ 420249 h 648258"/>
              <a:gd name="connsiteX17" fmla="*/ 189587 w 698044"/>
              <a:gd name="connsiteY17" fmla="*/ 485607 h 648258"/>
              <a:gd name="connsiteX18" fmla="*/ 123646 w 698044"/>
              <a:gd name="connsiteY18" fmla="*/ 540073 h 648258"/>
              <a:gd name="connsiteX19" fmla="*/ 69156 w 698044"/>
              <a:gd name="connsiteY19" fmla="*/ 590349 h 648258"/>
              <a:gd name="connsiteX20" fmla="*/ 24735 w 698044"/>
              <a:gd name="connsiteY20" fmla="*/ 621770 h 648258"/>
              <a:gd name="connsiteX21" fmla="*/ 0 w 698044"/>
              <a:gd name="connsiteY21" fmla="*/ 648258 h 648258"/>
              <a:gd name="connsiteX22" fmla="*/ 109265 w 698044"/>
              <a:gd name="connsiteY22" fmla="*/ 299515 h 648258"/>
              <a:gd name="connsiteX23" fmla="*/ 119585 w 698044"/>
              <a:gd name="connsiteY23" fmla="*/ 295741 h 648258"/>
              <a:gd name="connsiteX24" fmla="*/ 150818 w 698044"/>
              <a:gd name="connsiteY24" fmla="*/ 275213 h 648258"/>
              <a:gd name="connsiteX25" fmla="*/ 190383 w 698044"/>
              <a:gd name="connsiteY25" fmla="*/ 242534 h 648258"/>
              <a:gd name="connsiteX26" fmla="*/ 237923 w 698044"/>
              <a:gd name="connsiteY26" fmla="*/ 219077 h 648258"/>
              <a:gd name="connsiteX27" fmla="*/ 306627 w 698044"/>
              <a:gd name="connsiteY27" fmla="*/ 193949 h 648258"/>
              <a:gd name="connsiteX28" fmla="*/ 382281 w 698044"/>
              <a:gd name="connsiteY28" fmla="*/ 142001 h 648258"/>
              <a:gd name="connsiteX29" fmla="*/ 444748 w 698044"/>
              <a:gd name="connsiteY29" fmla="*/ 100946 h 648258"/>
              <a:gd name="connsiteX30" fmla="*/ 502357 w 698044"/>
              <a:gd name="connsiteY30" fmla="*/ 58632 h 648258"/>
              <a:gd name="connsiteX31" fmla="*/ 561348 w 698044"/>
              <a:gd name="connsiteY31" fmla="*/ 30987 h 648258"/>
              <a:gd name="connsiteX32" fmla="*/ 597438 w 698044"/>
              <a:gd name="connsiteY32" fmla="*/ 11718 h 648258"/>
              <a:gd name="connsiteX33" fmla="*/ 639765 w 698044"/>
              <a:gd name="connsiteY33" fmla="*/ 8376 h 648258"/>
              <a:gd name="connsiteX34" fmla="*/ 662667 w 698044"/>
              <a:gd name="connsiteY34" fmla="*/ 0 h 648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698044" h="648258">
                <a:moveTo>
                  <a:pt x="662667" y="0"/>
                </a:moveTo>
                <a:lnTo>
                  <a:pt x="682093" y="5034"/>
                </a:lnTo>
                <a:lnTo>
                  <a:pt x="698044" y="23478"/>
                </a:lnTo>
                <a:lnTo>
                  <a:pt x="694569" y="36888"/>
                </a:lnTo>
                <a:lnTo>
                  <a:pt x="687619" y="63708"/>
                </a:lnTo>
                <a:lnTo>
                  <a:pt x="657768" y="98904"/>
                </a:lnTo>
                <a:lnTo>
                  <a:pt x="644580" y="109798"/>
                </a:lnTo>
                <a:lnTo>
                  <a:pt x="627917" y="134101"/>
                </a:lnTo>
                <a:lnTo>
                  <a:pt x="601540" y="155887"/>
                </a:lnTo>
                <a:lnTo>
                  <a:pt x="575164" y="177673"/>
                </a:lnTo>
                <a:lnTo>
                  <a:pt x="545313" y="212869"/>
                </a:lnTo>
                <a:lnTo>
                  <a:pt x="509223" y="232138"/>
                </a:lnTo>
                <a:lnTo>
                  <a:pt x="479372" y="267334"/>
                </a:lnTo>
                <a:lnTo>
                  <a:pt x="441545" y="293308"/>
                </a:lnTo>
                <a:lnTo>
                  <a:pt x="392267" y="323470"/>
                </a:lnTo>
                <a:lnTo>
                  <a:pt x="357559" y="357408"/>
                </a:lnTo>
                <a:lnTo>
                  <a:pt x="268716" y="420249"/>
                </a:lnTo>
                <a:lnTo>
                  <a:pt x="189587" y="485607"/>
                </a:lnTo>
                <a:lnTo>
                  <a:pt x="123646" y="540073"/>
                </a:lnTo>
                <a:lnTo>
                  <a:pt x="69156" y="590349"/>
                </a:lnTo>
                <a:lnTo>
                  <a:pt x="24735" y="621770"/>
                </a:lnTo>
                <a:lnTo>
                  <a:pt x="0" y="648258"/>
                </a:lnTo>
                <a:lnTo>
                  <a:pt x="109265" y="299515"/>
                </a:lnTo>
                <a:lnTo>
                  <a:pt x="119585" y="295741"/>
                </a:lnTo>
                <a:lnTo>
                  <a:pt x="150818" y="275213"/>
                </a:lnTo>
                <a:lnTo>
                  <a:pt x="190383" y="242534"/>
                </a:lnTo>
                <a:lnTo>
                  <a:pt x="237923" y="219077"/>
                </a:lnTo>
                <a:lnTo>
                  <a:pt x="306627" y="193949"/>
                </a:lnTo>
                <a:lnTo>
                  <a:pt x="382281" y="142001"/>
                </a:lnTo>
                <a:lnTo>
                  <a:pt x="444748" y="100946"/>
                </a:lnTo>
                <a:lnTo>
                  <a:pt x="502357" y="58632"/>
                </a:lnTo>
                <a:lnTo>
                  <a:pt x="561348" y="30987"/>
                </a:lnTo>
                <a:lnTo>
                  <a:pt x="597438" y="11718"/>
                </a:lnTo>
                <a:lnTo>
                  <a:pt x="639765" y="8376"/>
                </a:lnTo>
                <a:lnTo>
                  <a:pt x="66266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xmlns="" id="{1843A801-FE2D-4603-8703-AB727F9CF2A1}"/>
              </a:ext>
            </a:extLst>
          </p:cNvPr>
          <p:cNvSpPr/>
          <p:nvPr/>
        </p:nvSpPr>
        <p:spPr>
          <a:xfrm rot="20728337">
            <a:off x="5273007" y="5508554"/>
            <a:ext cx="480433" cy="382264"/>
          </a:xfrm>
          <a:custGeom>
            <a:avLst/>
            <a:gdLst>
              <a:gd name="connsiteX0" fmla="*/ 447742 w 480433"/>
              <a:gd name="connsiteY0" fmla="*/ 0 h 382264"/>
              <a:gd name="connsiteX1" fmla="*/ 465683 w 480433"/>
              <a:gd name="connsiteY1" fmla="*/ 4649 h 382264"/>
              <a:gd name="connsiteX2" fmla="*/ 471463 w 480433"/>
              <a:gd name="connsiteY2" fmla="*/ 19285 h 382264"/>
              <a:gd name="connsiteX3" fmla="*/ 480433 w 480433"/>
              <a:gd name="connsiteY3" fmla="*/ 21609 h 382264"/>
              <a:gd name="connsiteX4" fmla="*/ 477242 w 480433"/>
              <a:gd name="connsiteY4" fmla="*/ 33921 h 382264"/>
              <a:gd name="connsiteX5" fmla="*/ 470862 w 480433"/>
              <a:gd name="connsiteY5" fmla="*/ 58545 h 382264"/>
              <a:gd name="connsiteX6" fmla="*/ 446540 w 480433"/>
              <a:gd name="connsiteY6" fmla="*/ 78521 h 382264"/>
              <a:gd name="connsiteX7" fmla="*/ 422219 w 480433"/>
              <a:gd name="connsiteY7" fmla="*/ 98496 h 382264"/>
              <a:gd name="connsiteX8" fmla="*/ 394707 w 480433"/>
              <a:gd name="connsiteY8" fmla="*/ 130783 h 382264"/>
              <a:gd name="connsiteX9" fmla="*/ 353740 w 480433"/>
              <a:gd name="connsiteY9" fmla="*/ 159583 h 382264"/>
              <a:gd name="connsiteX10" fmla="*/ 308287 w 480433"/>
              <a:gd name="connsiteY10" fmla="*/ 187221 h 382264"/>
              <a:gd name="connsiteX11" fmla="*/ 252269 w 480433"/>
              <a:gd name="connsiteY11" fmla="*/ 218690 h 382264"/>
              <a:gd name="connsiteX12" fmla="*/ 185685 w 480433"/>
              <a:gd name="connsiteY12" fmla="*/ 253991 h 382264"/>
              <a:gd name="connsiteX13" fmla="*/ 137042 w 480433"/>
              <a:gd name="connsiteY13" fmla="*/ 293942 h 382264"/>
              <a:gd name="connsiteX14" fmla="*/ 87105 w 480433"/>
              <a:gd name="connsiteY14" fmla="*/ 320418 h 382264"/>
              <a:gd name="connsiteX15" fmla="*/ 50623 w 480433"/>
              <a:gd name="connsiteY15" fmla="*/ 350380 h 382264"/>
              <a:gd name="connsiteX16" fmla="*/ 17331 w 480433"/>
              <a:gd name="connsiteY16" fmla="*/ 368030 h 382264"/>
              <a:gd name="connsiteX17" fmla="*/ 0 w 480433"/>
              <a:gd name="connsiteY17" fmla="*/ 382264 h 382264"/>
              <a:gd name="connsiteX18" fmla="*/ 127014 w 480433"/>
              <a:gd name="connsiteY18" fmla="*/ 100831 h 382264"/>
              <a:gd name="connsiteX19" fmla="*/ 142938 w 480433"/>
              <a:gd name="connsiteY19" fmla="*/ 104957 h 382264"/>
              <a:gd name="connsiteX20" fmla="*/ 155099 w 480433"/>
              <a:gd name="connsiteY20" fmla="*/ 94969 h 382264"/>
              <a:gd name="connsiteX21" fmla="*/ 159584 w 480433"/>
              <a:gd name="connsiteY21" fmla="*/ 96132 h 382264"/>
              <a:gd name="connsiteX22" fmla="*/ 180715 w 480433"/>
              <a:gd name="connsiteY22" fmla="*/ 88469 h 382264"/>
              <a:gd name="connsiteX23" fmla="*/ 201846 w 480433"/>
              <a:gd name="connsiteY23" fmla="*/ 80806 h 382264"/>
              <a:gd name="connsiteX24" fmla="*/ 222977 w 480433"/>
              <a:gd name="connsiteY24" fmla="*/ 73143 h 382264"/>
              <a:gd name="connsiteX25" fmla="*/ 253079 w 480433"/>
              <a:gd name="connsiteY25" fmla="*/ 67805 h 382264"/>
              <a:gd name="connsiteX26" fmla="*/ 286370 w 480433"/>
              <a:gd name="connsiteY26" fmla="*/ 50153 h 382264"/>
              <a:gd name="connsiteX27" fmla="*/ 319662 w 480433"/>
              <a:gd name="connsiteY27" fmla="*/ 32503 h 382264"/>
              <a:gd name="connsiteX28" fmla="*/ 349763 w 480433"/>
              <a:gd name="connsiteY28" fmla="*/ 27165 h 382264"/>
              <a:gd name="connsiteX29" fmla="*/ 383054 w 480433"/>
              <a:gd name="connsiteY29" fmla="*/ 9514 h 382264"/>
              <a:gd name="connsiteX30" fmla="*/ 409966 w 480433"/>
              <a:gd name="connsiteY30" fmla="*/ 16488 h 382264"/>
              <a:gd name="connsiteX31" fmla="*/ 426612 w 480433"/>
              <a:gd name="connsiteY31" fmla="*/ 7662 h 382264"/>
              <a:gd name="connsiteX32" fmla="*/ 447742 w 480433"/>
              <a:gd name="connsiteY32" fmla="*/ 0 h 382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480433" h="382264">
                <a:moveTo>
                  <a:pt x="447742" y="0"/>
                </a:moveTo>
                <a:lnTo>
                  <a:pt x="465683" y="4649"/>
                </a:lnTo>
                <a:lnTo>
                  <a:pt x="471463" y="19285"/>
                </a:lnTo>
                <a:lnTo>
                  <a:pt x="480433" y="21609"/>
                </a:lnTo>
                <a:lnTo>
                  <a:pt x="477242" y="33921"/>
                </a:lnTo>
                <a:lnTo>
                  <a:pt x="470862" y="58545"/>
                </a:lnTo>
                <a:lnTo>
                  <a:pt x="446540" y="78521"/>
                </a:lnTo>
                <a:lnTo>
                  <a:pt x="422219" y="98496"/>
                </a:lnTo>
                <a:lnTo>
                  <a:pt x="394707" y="130783"/>
                </a:lnTo>
                <a:lnTo>
                  <a:pt x="353740" y="159583"/>
                </a:lnTo>
                <a:lnTo>
                  <a:pt x="308287" y="187221"/>
                </a:lnTo>
                <a:lnTo>
                  <a:pt x="252269" y="218690"/>
                </a:lnTo>
                <a:lnTo>
                  <a:pt x="185685" y="253991"/>
                </a:lnTo>
                <a:lnTo>
                  <a:pt x="137042" y="293942"/>
                </a:lnTo>
                <a:lnTo>
                  <a:pt x="87105" y="320418"/>
                </a:lnTo>
                <a:lnTo>
                  <a:pt x="50623" y="350380"/>
                </a:lnTo>
                <a:lnTo>
                  <a:pt x="17331" y="368030"/>
                </a:lnTo>
                <a:lnTo>
                  <a:pt x="0" y="382264"/>
                </a:lnTo>
                <a:lnTo>
                  <a:pt x="127014" y="100831"/>
                </a:lnTo>
                <a:lnTo>
                  <a:pt x="142938" y="104957"/>
                </a:lnTo>
                <a:lnTo>
                  <a:pt x="155099" y="94969"/>
                </a:lnTo>
                <a:lnTo>
                  <a:pt x="159584" y="96132"/>
                </a:lnTo>
                <a:lnTo>
                  <a:pt x="180715" y="88469"/>
                </a:lnTo>
                <a:lnTo>
                  <a:pt x="201846" y="80806"/>
                </a:lnTo>
                <a:lnTo>
                  <a:pt x="222977" y="73143"/>
                </a:lnTo>
                <a:lnTo>
                  <a:pt x="253079" y="67805"/>
                </a:lnTo>
                <a:lnTo>
                  <a:pt x="286370" y="50153"/>
                </a:lnTo>
                <a:lnTo>
                  <a:pt x="319662" y="32503"/>
                </a:lnTo>
                <a:lnTo>
                  <a:pt x="349763" y="27165"/>
                </a:lnTo>
                <a:lnTo>
                  <a:pt x="383054" y="9514"/>
                </a:lnTo>
                <a:lnTo>
                  <a:pt x="409966" y="16488"/>
                </a:lnTo>
                <a:lnTo>
                  <a:pt x="426612" y="7662"/>
                </a:lnTo>
                <a:lnTo>
                  <a:pt x="44774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dirty="0"/>
          </a:p>
        </p:txBody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xmlns="" id="{C3769BA5-6B5F-4702-A9D1-CFA05EEF5BEA}"/>
              </a:ext>
            </a:extLst>
          </p:cNvPr>
          <p:cNvSpPr/>
          <p:nvPr/>
        </p:nvSpPr>
        <p:spPr>
          <a:xfrm rot="20728337">
            <a:off x="1733713" y="5538087"/>
            <a:ext cx="13188" cy="13410"/>
          </a:xfrm>
          <a:custGeom>
            <a:avLst/>
            <a:gdLst>
              <a:gd name="connsiteX0" fmla="*/ 13188 w 13188"/>
              <a:gd name="connsiteY0" fmla="*/ 0 h 13410"/>
              <a:gd name="connsiteX1" fmla="*/ 9713 w 13188"/>
              <a:gd name="connsiteY1" fmla="*/ 13410 h 13410"/>
              <a:gd name="connsiteX2" fmla="*/ 0 w 13188"/>
              <a:gd name="connsiteY2" fmla="*/ 10893 h 13410"/>
              <a:gd name="connsiteX3" fmla="*/ 13188 w 13188"/>
              <a:gd name="connsiteY3" fmla="*/ 0 h 134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188" h="13410">
                <a:moveTo>
                  <a:pt x="13188" y="0"/>
                </a:moveTo>
                <a:lnTo>
                  <a:pt x="9713" y="13410"/>
                </a:lnTo>
                <a:lnTo>
                  <a:pt x="0" y="10893"/>
                </a:lnTo>
                <a:lnTo>
                  <a:pt x="1318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xmlns="" id="{8411E431-82EF-43C5-8CDD-9A5D6D49C3F8}"/>
              </a:ext>
            </a:extLst>
          </p:cNvPr>
          <p:cNvSpPr/>
          <p:nvPr/>
        </p:nvSpPr>
        <p:spPr>
          <a:xfrm rot="20728337">
            <a:off x="2846402" y="491616"/>
            <a:ext cx="664866" cy="2710089"/>
          </a:xfrm>
          <a:custGeom>
            <a:avLst/>
            <a:gdLst>
              <a:gd name="connsiteX0" fmla="*/ 89451 w 664866"/>
              <a:gd name="connsiteY0" fmla="*/ 0 h 2710089"/>
              <a:gd name="connsiteX1" fmla="*/ 94316 w 664866"/>
              <a:gd name="connsiteY1" fmla="*/ 1261 h 2710089"/>
              <a:gd name="connsiteX2" fmla="*/ 113778 w 664866"/>
              <a:gd name="connsiteY2" fmla="*/ 6304 h 2710089"/>
              <a:gd name="connsiteX3" fmla="*/ 133239 w 664866"/>
              <a:gd name="connsiteY3" fmla="*/ 11347 h 2710089"/>
              <a:gd name="connsiteX4" fmla="*/ 162432 w 664866"/>
              <a:gd name="connsiteY4" fmla="*/ 18911 h 2710089"/>
              <a:gd name="connsiteX5" fmla="*/ 188140 w 664866"/>
              <a:gd name="connsiteY5" fmla="*/ 39924 h 2710089"/>
              <a:gd name="connsiteX6" fmla="*/ 217331 w 664866"/>
              <a:gd name="connsiteY6" fmla="*/ 47489 h 2710089"/>
              <a:gd name="connsiteX7" fmla="*/ 243040 w 664866"/>
              <a:gd name="connsiteY7" fmla="*/ 68500 h 2710089"/>
              <a:gd name="connsiteX8" fmla="*/ 268747 w 664866"/>
              <a:gd name="connsiteY8" fmla="*/ 89513 h 2710089"/>
              <a:gd name="connsiteX9" fmla="*/ 284723 w 664866"/>
              <a:gd name="connsiteY9" fmla="*/ 108003 h 2710089"/>
              <a:gd name="connsiteX10" fmla="*/ 300701 w 664866"/>
              <a:gd name="connsiteY10" fmla="*/ 126494 h 2710089"/>
              <a:gd name="connsiteX11" fmla="*/ 311812 w 664866"/>
              <a:gd name="connsiteY11" fmla="*/ 143723 h 2710089"/>
              <a:gd name="connsiteX12" fmla="*/ 318058 w 664866"/>
              <a:gd name="connsiteY12" fmla="*/ 159692 h 2710089"/>
              <a:gd name="connsiteX13" fmla="*/ 327789 w 664866"/>
              <a:gd name="connsiteY13" fmla="*/ 162214 h 2710089"/>
              <a:gd name="connsiteX14" fmla="*/ 334036 w 664866"/>
              <a:gd name="connsiteY14" fmla="*/ 178182 h 2710089"/>
              <a:gd name="connsiteX15" fmla="*/ 336797 w 664866"/>
              <a:gd name="connsiteY15" fmla="*/ 207599 h 2710089"/>
              <a:gd name="connsiteX16" fmla="*/ 329827 w 664866"/>
              <a:gd name="connsiteY16" fmla="*/ 234494 h 2710089"/>
              <a:gd name="connsiteX17" fmla="*/ 322858 w 664866"/>
              <a:gd name="connsiteY17" fmla="*/ 261389 h 2710089"/>
              <a:gd name="connsiteX18" fmla="*/ 312404 w 664866"/>
              <a:gd name="connsiteY18" fmla="*/ 301731 h 2710089"/>
              <a:gd name="connsiteX19" fmla="*/ 308919 w 664866"/>
              <a:gd name="connsiteY19" fmla="*/ 315178 h 2710089"/>
              <a:gd name="connsiteX20" fmla="*/ 301950 w 664866"/>
              <a:gd name="connsiteY20" fmla="*/ 342073 h 2710089"/>
              <a:gd name="connsiteX21" fmla="*/ 294981 w 664866"/>
              <a:gd name="connsiteY21" fmla="*/ 368968 h 2710089"/>
              <a:gd name="connsiteX22" fmla="*/ 289754 w 664866"/>
              <a:gd name="connsiteY22" fmla="*/ 389138 h 2710089"/>
              <a:gd name="connsiteX23" fmla="*/ 279300 w 664866"/>
              <a:gd name="connsiteY23" fmla="*/ 429481 h 2710089"/>
              <a:gd name="connsiteX24" fmla="*/ 278576 w 664866"/>
              <a:gd name="connsiteY24" fmla="*/ 472345 h 2710089"/>
              <a:gd name="connsiteX25" fmla="*/ 264638 w 664866"/>
              <a:gd name="connsiteY25" fmla="*/ 526134 h 2710089"/>
              <a:gd name="connsiteX26" fmla="*/ 260429 w 664866"/>
              <a:gd name="connsiteY26" fmla="*/ 582445 h 2710089"/>
              <a:gd name="connsiteX27" fmla="*/ 242283 w 664866"/>
              <a:gd name="connsiteY27" fmla="*/ 692546 h 2710089"/>
              <a:gd name="connsiteX28" fmla="*/ 239095 w 664866"/>
              <a:gd name="connsiteY28" fmla="*/ 784997 h 2710089"/>
              <a:gd name="connsiteX29" fmla="*/ 230678 w 664866"/>
              <a:gd name="connsiteY29" fmla="*/ 897619 h 2710089"/>
              <a:gd name="connsiteX30" fmla="*/ 225747 w 664866"/>
              <a:gd name="connsiteY30" fmla="*/ 996793 h 2710089"/>
              <a:gd name="connsiteX31" fmla="*/ 225024 w 664866"/>
              <a:gd name="connsiteY31" fmla="*/ 1039658 h 2710089"/>
              <a:gd name="connsiteX32" fmla="*/ 222559 w 664866"/>
              <a:gd name="connsiteY32" fmla="*/ 1089246 h 2710089"/>
              <a:gd name="connsiteX33" fmla="*/ 228081 w 664866"/>
              <a:gd name="connsiteY33" fmla="*/ 1148078 h 2710089"/>
              <a:gd name="connsiteX34" fmla="*/ 220389 w 664866"/>
              <a:gd name="connsiteY34" fmla="*/ 1217836 h 2710089"/>
              <a:gd name="connsiteX35" fmla="*/ 227950 w 664866"/>
              <a:gd name="connsiteY35" fmla="*/ 1348949 h 2710089"/>
              <a:gd name="connsiteX36" fmla="*/ 235150 w 664866"/>
              <a:gd name="connsiteY36" fmla="*/ 1501493 h 2710089"/>
              <a:gd name="connsiteX37" fmla="*/ 246918 w 664866"/>
              <a:gd name="connsiteY37" fmla="*/ 1576295 h 2710089"/>
              <a:gd name="connsiteX38" fmla="*/ 245472 w 664866"/>
              <a:gd name="connsiteY38" fmla="*/ 1662023 h 2710089"/>
              <a:gd name="connsiteX39" fmla="*/ 282225 w 664866"/>
              <a:gd name="connsiteY39" fmla="*/ 1800700 h 2710089"/>
              <a:gd name="connsiteX40" fmla="*/ 320721 w 664866"/>
              <a:gd name="connsiteY40" fmla="*/ 1932654 h 2710089"/>
              <a:gd name="connsiteX41" fmla="*/ 365825 w 664866"/>
              <a:gd name="connsiteY41" fmla="*/ 2059145 h 2710089"/>
              <a:gd name="connsiteX42" fmla="*/ 390809 w 664866"/>
              <a:gd name="connsiteY42" fmla="*/ 2123020 h 2710089"/>
              <a:gd name="connsiteX43" fmla="*/ 419278 w 664866"/>
              <a:gd name="connsiteY43" fmla="*/ 2173449 h 2710089"/>
              <a:gd name="connsiteX44" fmla="*/ 439759 w 664866"/>
              <a:gd name="connsiteY44" fmla="*/ 2214633 h 2710089"/>
              <a:gd name="connsiteX45" fmla="*/ 452251 w 664866"/>
              <a:gd name="connsiteY45" fmla="*/ 2246570 h 2710089"/>
              <a:gd name="connsiteX46" fmla="*/ 468227 w 664866"/>
              <a:gd name="connsiteY46" fmla="*/ 2265060 h 2710089"/>
              <a:gd name="connsiteX47" fmla="*/ 480720 w 664866"/>
              <a:gd name="connsiteY47" fmla="*/ 2296998 h 2710089"/>
              <a:gd name="connsiteX48" fmla="*/ 490451 w 664866"/>
              <a:gd name="connsiteY48" fmla="*/ 2299520 h 2710089"/>
              <a:gd name="connsiteX49" fmla="*/ 496697 w 664866"/>
              <a:gd name="connsiteY49" fmla="*/ 2315489 h 2710089"/>
              <a:gd name="connsiteX50" fmla="*/ 500181 w 664866"/>
              <a:gd name="connsiteY50" fmla="*/ 2302041 h 2710089"/>
              <a:gd name="connsiteX51" fmla="*/ 506315 w 664866"/>
              <a:gd name="connsiteY51" fmla="*/ 2288755 h 2710089"/>
              <a:gd name="connsiteX52" fmla="*/ 664866 w 664866"/>
              <a:gd name="connsiteY52" fmla="*/ 2608229 h 2710089"/>
              <a:gd name="connsiteX53" fmla="*/ 657419 w 664866"/>
              <a:gd name="connsiteY53" fmla="*/ 2636970 h 2710089"/>
              <a:gd name="connsiteX54" fmla="*/ 646965 w 664866"/>
              <a:gd name="connsiteY54" fmla="*/ 2677311 h 2710089"/>
              <a:gd name="connsiteX55" fmla="*/ 639995 w 664866"/>
              <a:gd name="connsiteY55" fmla="*/ 2704207 h 2710089"/>
              <a:gd name="connsiteX56" fmla="*/ 630265 w 664866"/>
              <a:gd name="connsiteY56" fmla="*/ 2701686 h 2710089"/>
              <a:gd name="connsiteX57" fmla="*/ 607319 w 664866"/>
              <a:gd name="connsiteY57" fmla="*/ 2710089 h 2710089"/>
              <a:gd name="connsiteX58" fmla="*/ 597587 w 664866"/>
              <a:gd name="connsiteY58" fmla="*/ 2707568 h 2710089"/>
              <a:gd name="connsiteX59" fmla="*/ 578126 w 664866"/>
              <a:gd name="connsiteY59" fmla="*/ 2702524 h 2710089"/>
              <a:gd name="connsiteX60" fmla="*/ 548934 w 664866"/>
              <a:gd name="connsiteY60" fmla="*/ 2694960 h 2710089"/>
              <a:gd name="connsiteX61" fmla="*/ 529472 w 664866"/>
              <a:gd name="connsiteY61" fmla="*/ 2689917 h 2710089"/>
              <a:gd name="connsiteX62" fmla="*/ 503765 w 664866"/>
              <a:gd name="connsiteY62" fmla="*/ 2668905 h 2710089"/>
              <a:gd name="connsiteX63" fmla="*/ 464841 w 664866"/>
              <a:gd name="connsiteY63" fmla="*/ 2658819 h 2710089"/>
              <a:gd name="connsiteX64" fmla="*/ 412046 w 664866"/>
              <a:gd name="connsiteY64" fmla="*/ 2602086 h 2710089"/>
              <a:gd name="connsiteX65" fmla="*/ 350900 w 664866"/>
              <a:gd name="connsiteY65" fmla="*/ 2557540 h 2710089"/>
              <a:gd name="connsiteX66" fmla="*/ 294980 w 664866"/>
              <a:gd name="connsiteY66" fmla="*/ 2492823 h 2710089"/>
              <a:gd name="connsiteX67" fmla="*/ 272758 w 664866"/>
              <a:gd name="connsiteY67" fmla="*/ 2458364 h 2710089"/>
              <a:gd name="connsiteX68" fmla="*/ 254019 w 664866"/>
              <a:gd name="connsiteY68" fmla="*/ 2410457 h 2710089"/>
              <a:gd name="connsiteX69" fmla="*/ 208192 w 664866"/>
              <a:gd name="connsiteY69" fmla="*/ 2326830 h 2710089"/>
              <a:gd name="connsiteX70" fmla="*/ 160985 w 664866"/>
              <a:gd name="connsiteY70" fmla="*/ 2228495 h 2710089"/>
              <a:gd name="connsiteX71" fmla="*/ 125251 w 664866"/>
              <a:gd name="connsiteY71" fmla="*/ 2125958 h 2710089"/>
              <a:gd name="connsiteX72" fmla="*/ 109997 w 664866"/>
              <a:gd name="connsiteY72" fmla="*/ 2064603 h 2710089"/>
              <a:gd name="connsiteX73" fmla="*/ 94744 w 664866"/>
              <a:gd name="connsiteY73" fmla="*/ 2003248 h 2710089"/>
              <a:gd name="connsiteX74" fmla="*/ 74624 w 664866"/>
              <a:gd name="connsiteY74" fmla="*/ 1940634 h 2710089"/>
              <a:gd name="connsiteX75" fmla="*/ 59371 w 664866"/>
              <a:gd name="connsiteY75" fmla="*/ 1879280 h 2710089"/>
              <a:gd name="connsiteX76" fmla="*/ 44117 w 664866"/>
              <a:gd name="connsiteY76" fmla="*/ 1817925 h 2710089"/>
              <a:gd name="connsiteX77" fmla="*/ 30605 w 664866"/>
              <a:gd name="connsiteY77" fmla="*/ 1749847 h 2710089"/>
              <a:gd name="connsiteX78" fmla="*/ 18837 w 664866"/>
              <a:gd name="connsiteY78" fmla="*/ 1675046 h 2710089"/>
              <a:gd name="connsiteX79" fmla="*/ 10552 w 664866"/>
              <a:gd name="connsiteY79" fmla="*/ 1586797 h 2710089"/>
              <a:gd name="connsiteX80" fmla="*/ 2268 w 664866"/>
              <a:gd name="connsiteY80" fmla="*/ 1498548 h 2710089"/>
              <a:gd name="connsiteX81" fmla="*/ 3714 w 664866"/>
              <a:gd name="connsiteY81" fmla="*/ 1412820 h 2710089"/>
              <a:gd name="connsiteX82" fmla="*/ 0 w 664866"/>
              <a:gd name="connsiteY82" fmla="*/ 1246829 h 2710089"/>
              <a:gd name="connsiteX83" fmla="*/ 2893 w 664866"/>
              <a:gd name="connsiteY83" fmla="*/ 1075373 h 2710089"/>
              <a:gd name="connsiteX84" fmla="*/ 10289 w 664866"/>
              <a:gd name="connsiteY84" fmla="*/ 926611 h 2710089"/>
              <a:gd name="connsiteX85" fmla="*/ 19429 w 664866"/>
              <a:gd name="connsiteY85" fmla="*/ 771125 h 2710089"/>
              <a:gd name="connsiteX86" fmla="*/ 27122 w 664866"/>
              <a:gd name="connsiteY86" fmla="*/ 701367 h 2710089"/>
              <a:gd name="connsiteX87" fmla="*/ 33072 w 664866"/>
              <a:gd name="connsiteY87" fmla="*/ 638332 h 2710089"/>
              <a:gd name="connsiteX88" fmla="*/ 40764 w 664866"/>
              <a:gd name="connsiteY88" fmla="*/ 568574 h 2710089"/>
              <a:gd name="connsiteX89" fmla="*/ 44972 w 664866"/>
              <a:gd name="connsiteY89" fmla="*/ 512262 h 2710089"/>
              <a:gd name="connsiteX90" fmla="*/ 58910 w 664866"/>
              <a:gd name="connsiteY90" fmla="*/ 458473 h 2710089"/>
              <a:gd name="connsiteX91" fmla="*/ 59634 w 664866"/>
              <a:gd name="connsiteY91" fmla="*/ 415610 h 2710089"/>
              <a:gd name="connsiteX92" fmla="*/ 73573 w 664866"/>
              <a:gd name="connsiteY92" fmla="*/ 361819 h 2710089"/>
              <a:gd name="connsiteX93" fmla="*/ 74296 w 664866"/>
              <a:gd name="connsiteY93" fmla="*/ 318956 h 2710089"/>
              <a:gd name="connsiteX94" fmla="*/ 76762 w 664866"/>
              <a:gd name="connsiteY94" fmla="*/ 269368 h 2710089"/>
              <a:gd name="connsiteX95" fmla="*/ 80969 w 664866"/>
              <a:gd name="connsiteY95" fmla="*/ 213057 h 2710089"/>
              <a:gd name="connsiteX96" fmla="*/ 75446 w 664866"/>
              <a:gd name="connsiteY96" fmla="*/ 154225 h 2710089"/>
              <a:gd name="connsiteX97" fmla="*/ 58089 w 664866"/>
              <a:gd name="connsiteY97" fmla="*/ 121026 h 2710089"/>
              <a:gd name="connsiteX98" fmla="*/ 51842 w 664866"/>
              <a:gd name="connsiteY98" fmla="*/ 105057 h 2710089"/>
              <a:gd name="connsiteX99" fmla="*/ 45596 w 664866"/>
              <a:gd name="connsiteY99" fmla="*/ 89088 h 2710089"/>
              <a:gd name="connsiteX100" fmla="*/ 49081 w 664866"/>
              <a:gd name="connsiteY100" fmla="*/ 75640 h 2710089"/>
              <a:gd name="connsiteX101" fmla="*/ 42835 w 664866"/>
              <a:gd name="connsiteY101" fmla="*/ 59672 h 2710089"/>
              <a:gd name="connsiteX102" fmla="*/ 49804 w 664866"/>
              <a:gd name="connsiteY102" fmla="*/ 32777 h 2710089"/>
              <a:gd name="connsiteX103" fmla="*/ 66504 w 664866"/>
              <a:gd name="connsiteY103" fmla="*/ 8404 h 2710089"/>
              <a:gd name="connsiteX104" fmla="*/ 76235 w 664866"/>
              <a:gd name="connsiteY104" fmla="*/ 10926 h 2710089"/>
              <a:gd name="connsiteX105" fmla="*/ 89451 w 664866"/>
              <a:gd name="connsiteY105" fmla="*/ 0 h 27100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</a:cxnLst>
            <a:rect l="l" t="t" r="r" b="b"/>
            <a:pathLst>
              <a:path w="664866" h="2710089">
                <a:moveTo>
                  <a:pt x="89451" y="0"/>
                </a:moveTo>
                <a:lnTo>
                  <a:pt x="94316" y="1261"/>
                </a:lnTo>
                <a:lnTo>
                  <a:pt x="113778" y="6304"/>
                </a:lnTo>
                <a:lnTo>
                  <a:pt x="133239" y="11347"/>
                </a:lnTo>
                <a:lnTo>
                  <a:pt x="162432" y="18911"/>
                </a:lnTo>
                <a:lnTo>
                  <a:pt x="188140" y="39924"/>
                </a:lnTo>
                <a:lnTo>
                  <a:pt x="217331" y="47489"/>
                </a:lnTo>
                <a:lnTo>
                  <a:pt x="243040" y="68500"/>
                </a:lnTo>
                <a:lnTo>
                  <a:pt x="268747" y="89513"/>
                </a:lnTo>
                <a:lnTo>
                  <a:pt x="284723" y="108003"/>
                </a:lnTo>
                <a:lnTo>
                  <a:pt x="300701" y="126494"/>
                </a:lnTo>
                <a:lnTo>
                  <a:pt x="311812" y="143723"/>
                </a:lnTo>
                <a:lnTo>
                  <a:pt x="318058" y="159692"/>
                </a:lnTo>
                <a:lnTo>
                  <a:pt x="327789" y="162214"/>
                </a:lnTo>
                <a:lnTo>
                  <a:pt x="334036" y="178182"/>
                </a:lnTo>
                <a:lnTo>
                  <a:pt x="336797" y="207599"/>
                </a:lnTo>
                <a:lnTo>
                  <a:pt x="329827" y="234494"/>
                </a:lnTo>
                <a:lnTo>
                  <a:pt x="322858" y="261389"/>
                </a:lnTo>
                <a:lnTo>
                  <a:pt x="312404" y="301731"/>
                </a:lnTo>
                <a:lnTo>
                  <a:pt x="308919" y="315178"/>
                </a:lnTo>
                <a:lnTo>
                  <a:pt x="301950" y="342073"/>
                </a:lnTo>
                <a:lnTo>
                  <a:pt x="294981" y="368968"/>
                </a:lnTo>
                <a:lnTo>
                  <a:pt x="289754" y="389138"/>
                </a:lnTo>
                <a:lnTo>
                  <a:pt x="279300" y="429481"/>
                </a:lnTo>
                <a:lnTo>
                  <a:pt x="278576" y="472345"/>
                </a:lnTo>
                <a:lnTo>
                  <a:pt x="264638" y="526134"/>
                </a:lnTo>
                <a:lnTo>
                  <a:pt x="260429" y="582445"/>
                </a:lnTo>
                <a:lnTo>
                  <a:pt x="242283" y="692546"/>
                </a:lnTo>
                <a:lnTo>
                  <a:pt x="239095" y="784997"/>
                </a:lnTo>
                <a:lnTo>
                  <a:pt x="230678" y="897619"/>
                </a:lnTo>
                <a:lnTo>
                  <a:pt x="225747" y="996793"/>
                </a:lnTo>
                <a:lnTo>
                  <a:pt x="225024" y="1039658"/>
                </a:lnTo>
                <a:lnTo>
                  <a:pt x="222559" y="1089246"/>
                </a:lnTo>
                <a:lnTo>
                  <a:pt x="228081" y="1148078"/>
                </a:lnTo>
                <a:lnTo>
                  <a:pt x="220389" y="1217836"/>
                </a:lnTo>
                <a:lnTo>
                  <a:pt x="227950" y="1348949"/>
                </a:lnTo>
                <a:lnTo>
                  <a:pt x="235150" y="1501493"/>
                </a:lnTo>
                <a:lnTo>
                  <a:pt x="246918" y="1576295"/>
                </a:lnTo>
                <a:lnTo>
                  <a:pt x="245472" y="1662023"/>
                </a:lnTo>
                <a:lnTo>
                  <a:pt x="282225" y="1800700"/>
                </a:lnTo>
                <a:lnTo>
                  <a:pt x="320721" y="1932654"/>
                </a:lnTo>
                <a:lnTo>
                  <a:pt x="365825" y="2059145"/>
                </a:lnTo>
                <a:lnTo>
                  <a:pt x="390809" y="2123020"/>
                </a:lnTo>
                <a:lnTo>
                  <a:pt x="419278" y="2173449"/>
                </a:lnTo>
                <a:lnTo>
                  <a:pt x="439759" y="2214633"/>
                </a:lnTo>
                <a:lnTo>
                  <a:pt x="452251" y="2246570"/>
                </a:lnTo>
                <a:lnTo>
                  <a:pt x="468227" y="2265060"/>
                </a:lnTo>
                <a:lnTo>
                  <a:pt x="480720" y="2296998"/>
                </a:lnTo>
                <a:lnTo>
                  <a:pt x="490451" y="2299520"/>
                </a:lnTo>
                <a:lnTo>
                  <a:pt x="496697" y="2315489"/>
                </a:lnTo>
                <a:lnTo>
                  <a:pt x="500181" y="2302041"/>
                </a:lnTo>
                <a:lnTo>
                  <a:pt x="506315" y="2288755"/>
                </a:lnTo>
                <a:lnTo>
                  <a:pt x="664866" y="2608229"/>
                </a:lnTo>
                <a:lnTo>
                  <a:pt x="657419" y="2636970"/>
                </a:lnTo>
                <a:lnTo>
                  <a:pt x="646965" y="2677311"/>
                </a:lnTo>
                <a:lnTo>
                  <a:pt x="639995" y="2704207"/>
                </a:lnTo>
                <a:lnTo>
                  <a:pt x="630265" y="2701686"/>
                </a:lnTo>
                <a:lnTo>
                  <a:pt x="607319" y="2710089"/>
                </a:lnTo>
                <a:lnTo>
                  <a:pt x="597587" y="2707568"/>
                </a:lnTo>
                <a:lnTo>
                  <a:pt x="578126" y="2702524"/>
                </a:lnTo>
                <a:lnTo>
                  <a:pt x="548934" y="2694960"/>
                </a:lnTo>
                <a:lnTo>
                  <a:pt x="529472" y="2689917"/>
                </a:lnTo>
                <a:lnTo>
                  <a:pt x="503765" y="2668905"/>
                </a:lnTo>
                <a:lnTo>
                  <a:pt x="464841" y="2658819"/>
                </a:lnTo>
                <a:lnTo>
                  <a:pt x="412046" y="2602086"/>
                </a:lnTo>
                <a:lnTo>
                  <a:pt x="350900" y="2557540"/>
                </a:lnTo>
                <a:lnTo>
                  <a:pt x="294980" y="2492823"/>
                </a:lnTo>
                <a:lnTo>
                  <a:pt x="272758" y="2458364"/>
                </a:lnTo>
                <a:lnTo>
                  <a:pt x="254019" y="2410457"/>
                </a:lnTo>
                <a:lnTo>
                  <a:pt x="208192" y="2326830"/>
                </a:lnTo>
                <a:lnTo>
                  <a:pt x="160985" y="2228495"/>
                </a:lnTo>
                <a:lnTo>
                  <a:pt x="125251" y="2125958"/>
                </a:lnTo>
                <a:lnTo>
                  <a:pt x="109997" y="2064603"/>
                </a:lnTo>
                <a:lnTo>
                  <a:pt x="94744" y="2003248"/>
                </a:lnTo>
                <a:lnTo>
                  <a:pt x="74624" y="1940634"/>
                </a:lnTo>
                <a:lnTo>
                  <a:pt x="59371" y="1879280"/>
                </a:lnTo>
                <a:lnTo>
                  <a:pt x="44117" y="1817925"/>
                </a:lnTo>
                <a:lnTo>
                  <a:pt x="30605" y="1749847"/>
                </a:lnTo>
                <a:lnTo>
                  <a:pt x="18837" y="1675046"/>
                </a:lnTo>
                <a:lnTo>
                  <a:pt x="10552" y="1586797"/>
                </a:lnTo>
                <a:lnTo>
                  <a:pt x="2268" y="1498548"/>
                </a:lnTo>
                <a:lnTo>
                  <a:pt x="3714" y="1412820"/>
                </a:lnTo>
                <a:lnTo>
                  <a:pt x="0" y="1246829"/>
                </a:lnTo>
                <a:lnTo>
                  <a:pt x="2893" y="1075373"/>
                </a:lnTo>
                <a:lnTo>
                  <a:pt x="10289" y="926611"/>
                </a:lnTo>
                <a:lnTo>
                  <a:pt x="19429" y="771125"/>
                </a:lnTo>
                <a:lnTo>
                  <a:pt x="27122" y="701367"/>
                </a:lnTo>
                <a:lnTo>
                  <a:pt x="33072" y="638332"/>
                </a:lnTo>
                <a:lnTo>
                  <a:pt x="40764" y="568574"/>
                </a:lnTo>
                <a:lnTo>
                  <a:pt x="44972" y="512262"/>
                </a:lnTo>
                <a:lnTo>
                  <a:pt x="58910" y="458473"/>
                </a:lnTo>
                <a:lnTo>
                  <a:pt x="59634" y="415610"/>
                </a:lnTo>
                <a:lnTo>
                  <a:pt x="73573" y="361819"/>
                </a:lnTo>
                <a:lnTo>
                  <a:pt x="74296" y="318956"/>
                </a:lnTo>
                <a:lnTo>
                  <a:pt x="76762" y="269368"/>
                </a:lnTo>
                <a:lnTo>
                  <a:pt x="80969" y="213057"/>
                </a:lnTo>
                <a:lnTo>
                  <a:pt x="75446" y="154225"/>
                </a:lnTo>
                <a:lnTo>
                  <a:pt x="58089" y="121026"/>
                </a:lnTo>
                <a:lnTo>
                  <a:pt x="51842" y="105057"/>
                </a:lnTo>
                <a:lnTo>
                  <a:pt x="45596" y="89088"/>
                </a:lnTo>
                <a:lnTo>
                  <a:pt x="49081" y="75640"/>
                </a:lnTo>
                <a:lnTo>
                  <a:pt x="42835" y="59672"/>
                </a:lnTo>
                <a:lnTo>
                  <a:pt x="49804" y="32777"/>
                </a:lnTo>
                <a:lnTo>
                  <a:pt x="66504" y="8404"/>
                </a:lnTo>
                <a:lnTo>
                  <a:pt x="76235" y="10926"/>
                </a:lnTo>
                <a:lnTo>
                  <a:pt x="8945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xmlns="" id="{D1D6E6AF-568B-4193-B87F-82B54E558117}"/>
              </a:ext>
            </a:extLst>
          </p:cNvPr>
          <p:cNvSpPr/>
          <p:nvPr/>
        </p:nvSpPr>
        <p:spPr>
          <a:xfrm rot="20728337">
            <a:off x="9561132" y="830946"/>
            <a:ext cx="948350" cy="232296"/>
          </a:xfrm>
          <a:custGeom>
            <a:avLst/>
            <a:gdLst>
              <a:gd name="connsiteX0" fmla="*/ 724138 w 948350"/>
              <a:gd name="connsiteY0" fmla="*/ 29677 h 232296"/>
              <a:gd name="connsiteX1" fmla="*/ 741745 w 948350"/>
              <a:gd name="connsiteY1" fmla="*/ 34239 h 232296"/>
              <a:gd name="connsiteX2" fmla="*/ 750548 w 948350"/>
              <a:gd name="connsiteY2" fmla="*/ 36521 h 232296"/>
              <a:gd name="connsiteX3" fmla="*/ 768156 w 948350"/>
              <a:gd name="connsiteY3" fmla="*/ 41083 h 232296"/>
              <a:gd name="connsiteX4" fmla="*/ 773609 w 948350"/>
              <a:gd name="connsiteY4" fmla="*/ 56290 h 232296"/>
              <a:gd name="connsiteX5" fmla="*/ 791217 w 948350"/>
              <a:gd name="connsiteY5" fmla="*/ 60852 h 232296"/>
              <a:gd name="connsiteX6" fmla="*/ 814278 w 948350"/>
              <a:gd name="connsiteY6" fmla="*/ 80622 h 232296"/>
              <a:gd name="connsiteX7" fmla="*/ 824134 w 948350"/>
              <a:gd name="connsiteY7" fmla="*/ 96969 h 232296"/>
              <a:gd name="connsiteX8" fmla="*/ 847195 w 948350"/>
              <a:gd name="connsiteY8" fmla="*/ 116738 h 232296"/>
              <a:gd name="connsiteX9" fmla="*/ 879059 w 948350"/>
              <a:gd name="connsiteY9" fmla="*/ 138789 h 232296"/>
              <a:gd name="connsiteX10" fmla="*/ 893316 w 948350"/>
              <a:gd name="connsiteY10" fmla="*/ 156277 h 232296"/>
              <a:gd name="connsiteX11" fmla="*/ 913028 w 948350"/>
              <a:gd name="connsiteY11" fmla="*/ 188971 h 232296"/>
              <a:gd name="connsiteX12" fmla="*/ 927286 w 948350"/>
              <a:gd name="connsiteY12" fmla="*/ 206460 h 232296"/>
              <a:gd name="connsiteX13" fmla="*/ 941543 w 948350"/>
              <a:gd name="connsiteY13" fmla="*/ 223947 h 232296"/>
              <a:gd name="connsiteX14" fmla="*/ 948350 w 948350"/>
              <a:gd name="connsiteY14" fmla="*/ 232296 h 232296"/>
              <a:gd name="connsiteX15" fmla="*/ 627955 w 948350"/>
              <a:gd name="connsiteY15" fmla="*/ 226825 h 232296"/>
              <a:gd name="connsiteX16" fmla="*/ 619401 w 948350"/>
              <a:gd name="connsiteY16" fmla="*/ 216333 h 232296"/>
              <a:gd name="connsiteX17" fmla="*/ 601794 w 948350"/>
              <a:gd name="connsiteY17" fmla="*/ 211770 h 232296"/>
              <a:gd name="connsiteX18" fmla="*/ 575384 w 948350"/>
              <a:gd name="connsiteY18" fmla="*/ 204927 h 232296"/>
              <a:gd name="connsiteX19" fmla="*/ 557777 w 948350"/>
              <a:gd name="connsiteY19" fmla="*/ 200364 h 232296"/>
              <a:gd name="connsiteX20" fmla="*/ 523615 w 948350"/>
              <a:gd name="connsiteY20" fmla="*/ 205305 h 232296"/>
              <a:gd name="connsiteX21" fmla="*/ 497204 w 948350"/>
              <a:gd name="connsiteY21" fmla="*/ 198461 h 232296"/>
              <a:gd name="connsiteX22" fmla="*/ 449838 w 948350"/>
              <a:gd name="connsiteY22" fmla="*/ 199979 h 232296"/>
              <a:gd name="connsiteX23" fmla="*/ 402471 w 948350"/>
              <a:gd name="connsiteY23" fmla="*/ 201499 h 232296"/>
              <a:gd name="connsiteX24" fmla="*/ 349650 w 948350"/>
              <a:gd name="connsiteY24" fmla="*/ 187811 h 232296"/>
              <a:gd name="connsiteX25" fmla="*/ 297882 w 948350"/>
              <a:gd name="connsiteY25" fmla="*/ 188189 h 232296"/>
              <a:gd name="connsiteX26" fmla="*/ 259319 w 948350"/>
              <a:gd name="connsiteY26" fmla="*/ 191989 h 232296"/>
              <a:gd name="connsiteX27" fmla="*/ 232908 w 948350"/>
              <a:gd name="connsiteY27" fmla="*/ 185146 h 232296"/>
              <a:gd name="connsiteX28" fmla="*/ 203148 w 948350"/>
              <a:gd name="connsiteY28" fmla="*/ 191228 h 232296"/>
              <a:gd name="connsiteX29" fmla="*/ 176737 w 948350"/>
              <a:gd name="connsiteY29" fmla="*/ 184384 h 232296"/>
              <a:gd name="connsiteX30" fmla="*/ 159131 w 948350"/>
              <a:gd name="connsiteY30" fmla="*/ 179821 h 232296"/>
              <a:gd name="connsiteX31" fmla="*/ 138174 w 948350"/>
              <a:gd name="connsiteY31" fmla="*/ 188184 h 232296"/>
              <a:gd name="connsiteX32" fmla="*/ 129371 w 948350"/>
              <a:gd name="connsiteY32" fmla="*/ 185903 h 232296"/>
              <a:gd name="connsiteX33" fmla="*/ 111763 w 948350"/>
              <a:gd name="connsiteY33" fmla="*/ 181340 h 232296"/>
              <a:gd name="connsiteX34" fmla="*/ 107362 w 948350"/>
              <a:gd name="connsiteY34" fmla="*/ 180199 h 232296"/>
              <a:gd name="connsiteX35" fmla="*/ 93104 w 948350"/>
              <a:gd name="connsiteY35" fmla="*/ 162712 h 232296"/>
              <a:gd name="connsiteX36" fmla="*/ 78847 w 948350"/>
              <a:gd name="connsiteY36" fmla="*/ 145223 h 232296"/>
              <a:gd name="connsiteX37" fmla="*/ 64589 w 948350"/>
              <a:gd name="connsiteY37" fmla="*/ 127736 h 232296"/>
              <a:gd name="connsiteX38" fmla="*/ 50331 w 948350"/>
              <a:gd name="connsiteY38" fmla="*/ 110248 h 232296"/>
              <a:gd name="connsiteX39" fmla="*/ 39424 w 948350"/>
              <a:gd name="connsiteY39" fmla="*/ 79834 h 232296"/>
              <a:gd name="connsiteX40" fmla="*/ 19712 w 948350"/>
              <a:gd name="connsiteY40" fmla="*/ 47139 h 232296"/>
              <a:gd name="connsiteX41" fmla="*/ 0 w 948350"/>
              <a:gd name="connsiteY41" fmla="*/ 14445 h 232296"/>
              <a:gd name="connsiteX42" fmla="*/ 50716 w 948350"/>
              <a:gd name="connsiteY42" fmla="*/ 0 h 232296"/>
              <a:gd name="connsiteX43" fmla="*/ 96409 w 948350"/>
              <a:gd name="connsiteY43" fmla="*/ 4944 h 232296"/>
              <a:gd name="connsiteX44" fmla="*/ 143775 w 948350"/>
              <a:gd name="connsiteY44" fmla="*/ 3426 h 232296"/>
              <a:gd name="connsiteX45" fmla="*/ 200998 w 948350"/>
              <a:gd name="connsiteY45" fmla="*/ 18254 h 232296"/>
              <a:gd name="connsiteX46" fmla="*/ 265972 w 948350"/>
              <a:gd name="connsiteY46" fmla="*/ 21297 h 232296"/>
              <a:gd name="connsiteX47" fmla="*/ 330945 w 948350"/>
              <a:gd name="connsiteY47" fmla="*/ 24341 h 232296"/>
              <a:gd name="connsiteX48" fmla="*/ 400321 w 948350"/>
              <a:gd name="connsiteY48" fmla="*/ 28525 h 232296"/>
              <a:gd name="connsiteX49" fmla="*/ 482902 w 948350"/>
              <a:gd name="connsiteY49" fmla="*/ 36132 h 232296"/>
              <a:gd name="connsiteX50" fmla="*/ 518116 w 948350"/>
              <a:gd name="connsiteY50" fmla="*/ 45257 h 232296"/>
              <a:gd name="connsiteX51" fmla="*/ 547876 w 948350"/>
              <a:gd name="connsiteY51" fmla="*/ 39175 h 232296"/>
              <a:gd name="connsiteX52" fmla="*/ 583090 w 948350"/>
              <a:gd name="connsiteY52" fmla="*/ 48300 h 232296"/>
              <a:gd name="connsiteX53" fmla="*/ 596295 w 948350"/>
              <a:gd name="connsiteY53" fmla="*/ 51722 h 232296"/>
              <a:gd name="connsiteX54" fmla="*/ 626055 w 948350"/>
              <a:gd name="connsiteY54" fmla="*/ 45640 h 232296"/>
              <a:gd name="connsiteX55" fmla="*/ 643661 w 948350"/>
              <a:gd name="connsiteY55" fmla="*/ 50203 h 232296"/>
              <a:gd name="connsiteX56" fmla="*/ 655815 w 948350"/>
              <a:gd name="connsiteY56" fmla="*/ 39559 h 232296"/>
              <a:gd name="connsiteX57" fmla="*/ 664618 w 948350"/>
              <a:gd name="connsiteY57" fmla="*/ 41840 h 232296"/>
              <a:gd name="connsiteX58" fmla="*/ 703182 w 948350"/>
              <a:gd name="connsiteY58" fmla="*/ 38039 h 232296"/>
              <a:gd name="connsiteX59" fmla="*/ 724138 w 948350"/>
              <a:gd name="connsiteY59" fmla="*/ 29677 h 232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948350" h="232296">
                <a:moveTo>
                  <a:pt x="724138" y="29677"/>
                </a:moveTo>
                <a:lnTo>
                  <a:pt x="741745" y="34239"/>
                </a:lnTo>
                <a:lnTo>
                  <a:pt x="750548" y="36521"/>
                </a:lnTo>
                <a:lnTo>
                  <a:pt x="768156" y="41083"/>
                </a:lnTo>
                <a:lnTo>
                  <a:pt x="773609" y="56290"/>
                </a:lnTo>
                <a:lnTo>
                  <a:pt x="791217" y="60852"/>
                </a:lnTo>
                <a:lnTo>
                  <a:pt x="814278" y="80622"/>
                </a:lnTo>
                <a:lnTo>
                  <a:pt x="824134" y="96969"/>
                </a:lnTo>
                <a:lnTo>
                  <a:pt x="847195" y="116738"/>
                </a:lnTo>
                <a:lnTo>
                  <a:pt x="879059" y="138789"/>
                </a:lnTo>
                <a:lnTo>
                  <a:pt x="893316" y="156277"/>
                </a:lnTo>
                <a:lnTo>
                  <a:pt x="913028" y="188971"/>
                </a:lnTo>
                <a:lnTo>
                  <a:pt x="927286" y="206460"/>
                </a:lnTo>
                <a:lnTo>
                  <a:pt x="941543" y="223947"/>
                </a:lnTo>
                <a:lnTo>
                  <a:pt x="948350" y="232296"/>
                </a:lnTo>
                <a:lnTo>
                  <a:pt x="627955" y="226825"/>
                </a:lnTo>
                <a:lnTo>
                  <a:pt x="619401" y="216333"/>
                </a:lnTo>
                <a:lnTo>
                  <a:pt x="601794" y="211770"/>
                </a:lnTo>
                <a:lnTo>
                  <a:pt x="575384" y="204927"/>
                </a:lnTo>
                <a:lnTo>
                  <a:pt x="557777" y="200364"/>
                </a:lnTo>
                <a:lnTo>
                  <a:pt x="523615" y="205305"/>
                </a:lnTo>
                <a:lnTo>
                  <a:pt x="497204" y="198461"/>
                </a:lnTo>
                <a:lnTo>
                  <a:pt x="449838" y="199979"/>
                </a:lnTo>
                <a:lnTo>
                  <a:pt x="402471" y="201499"/>
                </a:lnTo>
                <a:lnTo>
                  <a:pt x="349650" y="187811"/>
                </a:lnTo>
                <a:lnTo>
                  <a:pt x="297882" y="188189"/>
                </a:lnTo>
                <a:lnTo>
                  <a:pt x="259319" y="191989"/>
                </a:lnTo>
                <a:lnTo>
                  <a:pt x="232908" y="185146"/>
                </a:lnTo>
                <a:lnTo>
                  <a:pt x="203148" y="191228"/>
                </a:lnTo>
                <a:lnTo>
                  <a:pt x="176737" y="184384"/>
                </a:lnTo>
                <a:lnTo>
                  <a:pt x="159131" y="179821"/>
                </a:lnTo>
                <a:lnTo>
                  <a:pt x="138174" y="188184"/>
                </a:lnTo>
                <a:lnTo>
                  <a:pt x="129371" y="185903"/>
                </a:lnTo>
                <a:lnTo>
                  <a:pt x="111763" y="181340"/>
                </a:lnTo>
                <a:lnTo>
                  <a:pt x="107362" y="180199"/>
                </a:lnTo>
                <a:lnTo>
                  <a:pt x="93104" y="162712"/>
                </a:lnTo>
                <a:lnTo>
                  <a:pt x="78847" y="145223"/>
                </a:lnTo>
                <a:lnTo>
                  <a:pt x="64589" y="127736"/>
                </a:lnTo>
                <a:lnTo>
                  <a:pt x="50331" y="110248"/>
                </a:lnTo>
                <a:lnTo>
                  <a:pt x="39424" y="79834"/>
                </a:lnTo>
                <a:lnTo>
                  <a:pt x="19712" y="47139"/>
                </a:lnTo>
                <a:lnTo>
                  <a:pt x="0" y="14445"/>
                </a:lnTo>
                <a:lnTo>
                  <a:pt x="50716" y="0"/>
                </a:lnTo>
                <a:lnTo>
                  <a:pt x="96409" y="4944"/>
                </a:lnTo>
                <a:lnTo>
                  <a:pt x="143775" y="3426"/>
                </a:lnTo>
                <a:lnTo>
                  <a:pt x="200998" y="18254"/>
                </a:lnTo>
                <a:lnTo>
                  <a:pt x="265972" y="21297"/>
                </a:lnTo>
                <a:lnTo>
                  <a:pt x="330945" y="24341"/>
                </a:lnTo>
                <a:lnTo>
                  <a:pt x="400321" y="28525"/>
                </a:lnTo>
                <a:lnTo>
                  <a:pt x="482902" y="36132"/>
                </a:lnTo>
                <a:lnTo>
                  <a:pt x="518116" y="45257"/>
                </a:lnTo>
                <a:lnTo>
                  <a:pt x="547876" y="39175"/>
                </a:lnTo>
                <a:lnTo>
                  <a:pt x="583090" y="48300"/>
                </a:lnTo>
                <a:lnTo>
                  <a:pt x="596295" y="51722"/>
                </a:lnTo>
                <a:lnTo>
                  <a:pt x="626055" y="45640"/>
                </a:lnTo>
                <a:lnTo>
                  <a:pt x="643661" y="50203"/>
                </a:lnTo>
                <a:lnTo>
                  <a:pt x="655815" y="39559"/>
                </a:lnTo>
                <a:lnTo>
                  <a:pt x="664618" y="41840"/>
                </a:lnTo>
                <a:lnTo>
                  <a:pt x="703182" y="38039"/>
                </a:lnTo>
                <a:lnTo>
                  <a:pt x="724138" y="2967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xmlns="" id="{1816E35A-7CAE-4AB4-8E44-DD8E21011A7A}"/>
              </a:ext>
            </a:extLst>
          </p:cNvPr>
          <p:cNvSpPr/>
          <p:nvPr/>
        </p:nvSpPr>
        <p:spPr>
          <a:xfrm rot="20728337">
            <a:off x="6082601" y="856244"/>
            <a:ext cx="733985" cy="2063839"/>
          </a:xfrm>
          <a:custGeom>
            <a:avLst/>
            <a:gdLst>
              <a:gd name="connsiteX0" fmla="*/ 518238 w 733985"/>
              <a:gd name="connsiteY0" fmla="*/ 0 h 2063839"/>
              <a:gd name="connsiteX1" fmla="*/ 547776 w 733985"/>
              <a:gd name="connsiteY1" fmla="*/ 7654 h 2063839"/>
              <a:gd name="connsiteX2" fmla="*/ 587161 w 733985"/>
              <a:gd name="connsiteY2" fmla="*/ 17860 h 2063839"/>
              <a:gd name="connsiteX3" fmla="*/ 619596 w 733985"/>
              <a:gd name="connsiteY3" fmla="*/ 54886 h 2063839"/>
              <a:gd name="connsiteX4" fmla="*/ 652030 w 733985"/>
              <a:gd name="connsiteY4" fmla="*/ 91912 h 2063839"/>
              <a:gd name="connsiteX5" fmla="*/ 669695 w 733985"/>
              <a:gd name="connsiteY5" fmla="*/ 125111 h 2063839"/>
              <a:gd name="connsiteX6" fmla="*/ 702129 w 733985"/>
              <a:gd name="connsiteY6" fmla="*/ 162136 h 2063839"/>
              <a:gd name="connsiteX7" fmla="*/ 714871 w 733985"/>
              <a:gd name="connsiteY7" fmla="*/ 194060 h 2063839"/>
              <a:gd name="connsiteX8" fmla="*/ 733985 w 733985"/>
              <a:gd name="connsiteY8" fmla="*/ 241944 h 2063839"/>
              <a:gd name="connsiteX9" fmla="*/ 733406 w 733985"/>
              <a:gd name="connsiteY9" fmla="*/ 284725 h 2063839"/>
              <a:gd name="connsiteX10" fmla="*/ 722981 w 733985"/>
              <a:gd name="connsiteY10" fmla="*/ 324955 h 2063839"/>
              <a:gd name="connsiteX11" fmla="*/ 710818 w 733985"/>
              <a:gd name="connsiteY11" fmla="*/ 371891 h 2063839"/>
              <a:gd name="connsiteX12" fmla="*/ 707343 w 733985"/>
              <a:gd name="connsiteY12" fmla="*/ 385301 h 2063839"/>
              <a:gd name="connsiteX13" fmla="*/ 694022 w 733985"/>
              <a:gd name="connsiteY13" fmla="*/ 396160 h 2063839"/>
              <a:gd name="connsiteX14" fmla="*/ 687072 w 733985"/>
              <a:gd name="connsiteY14" fmla="*/ 422980 h 2063839"/>
              <a:gd name="connsiteX15" fmla="*/ 680123 w 733985"/>
              <a:gd name="connsiteY15" fmla="*/ 449799 h 2063839"/>
              <a:gd name="connsiteX16" fmla="*/ 673173 w 733985"/>
              <a:gd name="connsiteY16" fmla="*/ 476619 h 2063839"/>
              <a:gd name="connsiteX17" fmla="*/ 662748 w 733985"/>
              <a:gd name="connsiteY17" fmla="*/ 516849 h 2063839"/>
              <a:gd name="connsiteX18" fmla="*/ 642477 w 733985"/>
              <a:gd name="connsiteY18" fmla="*/ 554528 h 2063839"/>
              <a:gd name="connsiteX19" fmla="*/ 632052 w 733985"/>
              <a:gd name="connsiteY19" fmla="*/ 594758 h 2063839"/>
              <a:gd name="connsiteX20" fmla="*/ 621627 w 733985"/>
              <a:gd name="connsiteY20" fmla="*/ 634988 h 2063839"/>
              <a:gd name="connsiteX21" fmla="*/ 609464 w 733985"/>
              <a:gd name="connsiteY21" fmla="*/ 681923 h 2063839"/>
              <a:gd name="connsiteX22" fmla="*/ 595564 w 733985"/>
              <a:gd name="connsiteY22" fmla="*/ 735564 h 2063839"/>
              <a:gd name="connsiteX23" fmla="*/ 581664 w 733985"/>
              <a:gd name="connsiteY23" fmla="*/ 789204 h 2063839"/>
              <a:gd name="connsiteX24" fmla="*/ 564289 w 733985"/>
              <a:gd name="connsiteY24" fmla="*/ 856254 h 2063839"/>
              <a:gd name="connsiteX25" fmla="*/ 546914 w 733985"/>
              <a:gd name="connsiteY25" fmla="*/ 923304 h 2063839"/>
              <a:gd name="connsiteX26" fmla="*/ 529540 w 733985"/>
              <a:gd name="connsiteY26" fmla="*/ 990354 h 2063839"/>
              <a:gd name="connsiteX27" fmla="*/ 510427 w 733985"/>
              <a:gd name="connsiteY27" fmla="*/ 1064110 h 2063839"/>
              <a:gd name="connsiteX28" fmla="*/ 493052 w 733985"/>
              <a:gd name="connsiteY28" fmla="*/ 1131159 h 2063839"/>
              <a:gd name="connsiteX29" fmla="*/ 475677 w 733985"/>
              <a:gd name="connsiteY29" fmla="*/ 1198209 h 2063839"/>
              <a:gd name="connsiteX30" fmla="*/ 458302 w 733985"/>
              <a:gd name="connsiteY30" fmla="*/ 1265260 h 2063839"/>
              <a:gd name="connsiteX31" fmla="*/ 440927 w 733985"/>
              <a:gd name="connsiteY31" fmla="*/ 1332310 h 2063839"/>
              <a:gd name="connsiteX32" fmla="*/ 428765 w 733985"/>
              <a:gd name="connsiteY32" fmla="*/ 1379245 h 2063839"/>
              <a:gd name="connsiteX33" fmla="*/ 411390 w 733985"/>
              <a:gd name="connsiteY33" fmla="*/ 1446295 h 2063839"/>
              <a:gd name="connsiteX34" fmla="*/ 397490 w 733985"/>
              <a:gd name="connsiteY34" fmla="*/ 1499936 h 2063839"/>
              <a:gd name="connsiteX35" fmla="*/ 377218 w 733985"/>
              <a:gd name="connsiteY35" fmla="*/ 1537614 h 2063839"/>
              <a:gd name="connsiteX36" fmla="*/ 363318 w 733985"/>
              <a:gd name="connsiteY36" fmla="*/ 1591254 h 2063839"/>
              <a:gd name="connsiteX37" fmla="*/ 352893 w 733985"/>
              <a:gd name="connsiteY37" fmla="*/ 1631485 h 2063839"/>
              <a:gd name="connsiteX38" fmla="*/ 345943 w 733985"/>
              <a:gd name="connsiteY38" fmla="*/ 1658304 h 2063839"/>
              <a:gd name="connsiteX39" fmla="*/ 337256 w 733985"/>
              <a:gd name="connsiteY39" fmla="*/ 1691829 h 2063839"/>
              <a:gd name="connsiteX40" fmla="*/ 330306 w 733985"/>
              <a:gd name="connsiteY40" fmla="*/ 1718650 h 2063839"/>
              <a:gd name="connsiteX41" fmla="*/ 323356 w 733985"/>
              <a:gd name="connsiteY41" fmla="*/ 1745470 h 2063839"/>
              <a:gd name="connsiteX42" fmla="*/ 316406 w 733985"/>
              <a:gd name="connsiteY42" fmla="*/ 1772290 h 2063839"/>
              <a:gd name="connsiteX43" fmla="*/ 299610 w 733985"/>
              <a:gd name="connsiteY43" fmla="*/ 1796559 h 2063839"/>
              <a:gd name="connsiteX44" fmla="*/ 282235 w 733985"/>
              <a:gd name="connsiteY44" fmla="*/ 1863608 h 2063839"/>
              <a:gd name="connsiteX45" fmla="*/ 245167 w 733985"/>
              <a:gd name="connsiteY45" fmla="*/ 1925555 h 2063839"/>
              <a:gd name="connsiteX46" fmla="*/ 221422 w 733985"/>
              <a:gd name="connsiteY46" fmla="*/ 1976644 h 2063839"/>
              <a:gd name="connsiteX47" fmla="*/ 193042 w 733985"/>
              <a:gd name="connsiteY47" fmla="*/ 2005066 h 2063839"/>
              <a:gd name="connsiteX48" fmla="*/ 153079 w 733985"/>
              <a:gd name="connsiteY48" fmla="*/ 2037642 h 2063839"/>
              <a:gd name="connsiteX49" fmla="*/ 121513 w 733985"/>
              <a:gd name="connsiteY49" fmla="*/ 2058083 h 2063839"/>
              <a:gd name="connsiteX50" fmla="*/ 88500 w 733985"/>
              <a:gd name="connsiteY50" fmla="*/ 2063839 h 2063839"/>
              <a:gd name="connsiteX51" fmla="*/ 58963 w 733985"/>
              <a:gd name="connsiteY51" fmla="*/ 2056185 h 2063839"/>
              <a:gd name="connsiteX52" fmla="*/ 39270 w 733985"/>
              <a:gd name="connsiteY52" fmla="*/ 2051082 h 2063839"/>
              <a:gd name="connsiteX53" fmla="*/ 16682 w 733985"/>
              <a:gd name="connsiteY53" fmla="*/ 2016607 h 2063839"/>
              <a:gd name="connsiteX54" fmla="*/ 3939 w 733985"/>
              <a:gd name="connsiteY54" fmla="*/ 1984684 h 2063839"/>
              <a:gd name="connsiteX55" fmla="*/ 0 w 733985"/>
              <a:gd name="connsiteY55" fmla="*/ 1978672 h 2063839"/>
              <a:gd name="connsiteX56" fmla="*/ 83925 w 733985"/>
              <a:gd name="connsiteY56" fmla="*/ 1654804 h 2063839"/>
              <a:gd name="connsiteX57" fmla="*/ 89076 w 733985"/>
              <a:gd name="connsiteY57" fmla="*/ 1656139 h 2063839"/>
              <a:gd name="connsiteX58" fmla="*/ 102398 w 733985"/>
              <a:gd name="connsiteY58" fmla="*/ 1645280 h 2063839"/>
              <a:gd name="connsiteX59" fmla="*/ 115719 w 733985"/>
              <a:gd name="connsiteY59" fmla="*/ 1634422 h 2063839"/>
              <a:gd name="connsiteX60" fmla="*/ 119194 w 733985"/>
              <a:gd name="connsiteY60" fmla="*/ 1621012 h 2063839"/>
              <a:gd name="connsiteX61" fmla="*/ 122669 w 733985"/>
              <a:gd name="connsiteY61" fmla="*/ 1607602 h 2063839"/>
              <a:gd name="connsiteX62" fmla="*/ 141202 w 733985"/>
              <a:gd name="connsiteY62" fmla="*/ 1576628 h 2063839"/>
              <a:gd name="connsiteX63" fmla="*/ 151627 w 733985"/>
              <a:gd name="connsiteY63" fmla="*/ 1536398 h 2063839"/>
              <a:gd name="connsiteX64" fmla="*/ 175374 w 733985"/>
              <a:gd name="connsiteY64" fmla="*/ 1485309 h 2063839"/>
              <a:gd name="connsiteX65" fmla="*/ 189274 w 733985"/>
              <a:gd name="connsiteY65" fmla="*/ 1431669 h 2063839"/>
              <a:gd name="connsiteX66" fmla="*/ 219970 w 733985"/>
              <a:gd name="connsiteY66" fmla="*/ 1353760 h 2063839"/>
              <a:gd name="connsiteX67" fmla="*/ 237345 w 733985"/>
              <a:gd name="connsiteY67" fmla="*/ 1286710 h 2063839"/>
              <a:gd name="connsiteX68" fmla="*/ 287153 w 733985"/>
              <a:gd name="connsiteY68" fmla="*/ 1135046 h 2063839"/>
              <a:gd name="connsiteX69" fmla="*/ 328853 w 733985"/>
              <a:gd name="connsiteY69" fmla="*/ 974126 h 2063839"/>
              <a:gd name="connsiteX70" fmla="*/ 361865 w 733985"/>
              <a:gd name="connsiteY70" fmla="*/ 846731 h 2063839"/>
              <a:gd name="connsiteX71" fmla="*/ 396615 w 733985"/>
              <a:gd name="connsiteY71" fmla="*/ 712630 h 2063839"/>
              <a:gd name="connsiteX72" fmla="*/ 413990 w 733985"/>
              <a:gd name="connsiteY72" fmla="*/ 645580 h 2063839"/>
              <a:gd name="connsiteX73" fmla="*/ 416307 w 733985"/>
              <a:gd name="connsiteY73" fmla="*/ 596094 h 2063839"/>
              <a:gd name="connsiteX74" fmla="*/ 430207 w 733985"/>
              <a:gd name="connsiteY74" fmla="*/ 542453 h 2063839"/>
              <a:gd name="connsiteX75" fmla="*/ 440632 w 733985"/>
              <a:gd name="connsiteY75" fmla="*/ 502223 h 2063839"/>
              <a:gd name="connsiteX76" fmla="*/ 454532 w 733985"/>
              <a:gd name="connsiteY76" fmla="*/ 448583 h 2063839"/>
              <a:gd name="connsiteX77" fmla="*/ 464957 w 733985"/>
              <a:gd name="connsiteY77" fmla="*/ 408353 h 2063839"/>
              <a:gd name="connsiteX78" fmla="*/ 465536 w 733985"/>
              <a:gd name="connsiteY78" fmla="*/ 365572 h 2063839"/>
              <a:gd name="connsiteX79" fmla="*/ 475961 w 733985"/>
              <a:gd name="connsiteY79" fmla="*/ 325342 h 2063839"/>
              <a:gd name="connsiteX80" fmla="*/ 480014 w 733985"/>
              <a:gd name="connsiteY80" fmla="*/ 269150 h 2063839"/>
              <a:gd name="connsiteX81" fmla="*/ 472485 w 733985"/>
              <a:gd name="connsiteY81" fmla="*/ 217111 h 2063839"/>
              <a:gd name="connsiteX82" fmla="*/ 466692 w 733985"/>
              <a:gd name="connsiteY82" fmla="*/ 158369 h 2063839"/>
              <a:gd name="connsiteX83" fmla="*/ 457425 w 733985"/>
              <a:gd name="connsiteY83" fmla="*/ 113036 h 2063839"/>
              <a:gd name="connsiteX84" fmla="*/ 451054 w 733985"/>
              <a:gd name="connsiteY84" fmla="*/ 97074 h 2063839"/>
              <a:gd name="connsiteX85" fmla="*/ 444683 w 733985"/>
              <a:gd name="connsiteY85" fmla="*/ 81113 h 2063839"/>
              <a:gd name="connsiteX86" fmla="*/ 438312 w 733985"/>
              <a:gd name="connsiteY86" fmla="*/ 65152 h 2063839"/>
              <a:gd name="connsiteX87" fmla="*/ 451633 w 733985"/>
              <a:gd name="connsiteY87" fmla="*/ 54293 h 2063839"/>
              <a:gd name="connsiteX88" fmla="*/ 455108 w 733985"/>
              <a:gd name="connsiteY88" fmla="*/ 40883 h 2063839"/>
              <a:gd name="connsiteX89" fmla="*/ 468429 w 733985"/>
              <a:gd name="connsiteY89" fmla="*/ 30024 h 2063839"/>
              <a:gd name="connsiteX90" fmla="*/ 481750 w 733985"/>
              <a:gd name="connsiteY90" fmla="*/ 19166 h 2063839"/>
              <a:gd name="connsiteX91" fmla="*/ 518238 w 733985"/>
              <a:gd name="connsiteY91" fmla="*/ 0 h 20638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</a:cxnLst>
            <a:rect l="l" t="t" r="r" b="b"/>
            <a:pathLst>
              <a:path w="733985" h="2063839">
                <a:moveTo>
                  <a:pt x="518238" y="0"/>
                </a:moveTo>
                <a:lnTo>
                  <a:pt x="547776" y="7654"/>
                </a:lnTo>
                <a:lnTo>
                  <a:pt x="587161" y="17860"/>
                </a:lnTo>
                <a:lnTo>
                  <a:pt x="619596" y="54886"/>
                </a:lnTo>
                <a:lnTo>
                  <a:pt x="652030" y="91912"/>
                </a:lnTo>
                <a:lnTo>
                  <a:pt x="669695" y="125111"/>
                </a:lnTo>
                <a:lnTo>
                  <a:pt x="702129" y="162136"/>
                </a:lnTo>
                <a:lnTo>
                  <a:pt x="714871" y="194060"/>
                </a:lnTo>
                <a:lnTo>
                  <a:pt x="733985" y="241944"/>
                </a:lnTo>
                <a:lnTo>
                  <a:pt x="733406" y="284725"/>
                </a:lnTo>
                <a:lnTo>
                  <a:pt x="722981" y="324955"/>
                </a:lnTo>
                <a:lnTo>
                  <a:pt x="710818" y="371891"/>
                </a:lnTo>
                <a:lnTo>
                  <a:pt x="707343" y="385301"/>
                </a:lnTo>
                <a:lnTo>
                  <a:pt x="694022" y="396160"/>
                </a:lnTo>
                <a:lnTo>
                  <a:pt x="687072" y="422980"/>
                </a:lnTo>
                <a:lnTo>
                  <a:pt x="680123" y="449799"/>
                </a:lnTo>
                <a:lnTo>
                  <a:pt x="673173" y="476619"/>
                </a:lnTo>
                <a:lnTo>
                  <a:pt x="662748" y="516849"/>
                </a:lnTo>
                <a:lnTo>
                  <a:pt x="642477" y="554528"/>
                </a:lnTo>
                <a:lnTo>
                  <a:pt x="632052" y="594758"/>
                </a:lnTo>
                <a:lnTo>
                  <a:pt x="621627" y="634988"/>
                </a:lnTo>
                <a:lnTo>
                  <a:pt x="609464" y="681923"/>
                </a:lnTo>
                <a:lnTo>
                  <a:pt x="595564" y="735564"/>
                </a:lnTo>
                <a:lnTo>
                  <a:pt x="581664" y="789204"/>
                </a:lnTo>
                <a:lnTo>
                  <a:pt x="564289" y="856254"/>
                </a:lnTo>
                <a:lnTo>
                  <a:pt x="546914" y="923304"/>
                </a:lnTo>
                <a:lnTo>
                  <a:pt x="529540" y="990354"/>
                </a:lnTo>
                <a:lnTo>
                  <a:pt x="510427" y="1064110"/>
                </a:lnTo>
                <a:lnTo>
                  <a:pt x="493052" y="1131159"/>
                </a:lnTo>
                <a:lnTo>
                  <a:pt x="475677" y="1198209"/>
                </a:lnTo>
                <a:lnTo>
                  <a:pt x="458302" y="1265260"/>
                </a:lnTo>
                <a:lnTo>
                  <a:pt x="440927" y="1332310"/>
                </a:lnTo>
                <a:lnTo>
                  <a:pt x="428765" y="1379245"/>
                </a:lnTo>
                <a:lnTo>
                  <a:pt x="411390" y="1446295"/>
                </a:lnTo>
                <a:lnTo>
                  <a:pt x="397490" y="1499936"/>
                </a:lnTo>
                <a:lnTo>
                  <a:pt x="377218" y="1537614"/>
                </a:lnTo>
                <a:lnTo>
                  <a:pt x="363318" y="1591254"/>
                </a:lnTo>
                <a:lnTo>
                  <a:pt x="352893" y="1631485"/>
                </a:lnTo>
                <a:lnTo>
                  <a:pt x="345943" y="1658304"/>
                </a:lnTo>
                <a:lnTo>
                  <a:pt x="337256" y="1691829"/>
                </a:lnTo>
                <a:lnTo>
                  <a:pt x="330306" y="1718650"/>
                </a:lnTo>
                <a:lnTo>
                  <a:pt x="323356" y="1745470"/>
                </a:lnTo>
                <a:lnTo>
                  <a:pt x="316406" y="1772290"/>
                </a:lnTo>
                <a:lnTo>
                  <a:pt x="299610" y="1796559"/>
                </a:lnTo>
                <a:lnTo>
                  <a:pt x="282235" y="1863608"/>
                </a:lnTo>
                <a:lnTo>
                  <a:pt x="245167" y="1925555"/>
                </a:lnTo>
                <a:lnTo>
                  <a:pt x="221422" y="1976644"/>
                </a:lnTo>
                <a:lnTo>
                  <a:pt x="193042" y="2005066"/>
                </a:lnTo>
                <a:lnTo>
                  <a:pt x="153079" y="2037642"/>
                </a:lnTo>
                <a:lnTo>
                  <a:pt x="121513" y="2058083"/>
                </a:lnTo>
                <a:lnTo>
                  <a:pt x="88500" y="2063839"/>
                </a:lnTo>
                <a:lnTo>
                  <a:pt x="58963" y="2056185"/>
                </a:lnTo>
                <a:lnTo>
                  <a:pt x="39270" y="2051082"/>
                </a:lnTo>
                <a:lnTo>
                  <a:pt x="16682" y="2016607"/>
                </a:lnTo>
                <a:lnTo>
                  <a:pt x="3939" y="1984684"/>
                </a:lnTo>
                <a:lnTo>
                  <a:pt x="0" y="1978672"/>
                </a:lnTo>
                <a:lnTo>
                  <a:pt x="83925" y="1654804"/>
                </a:lnTo>
                <a:lnTo>
                  <a:pt x="89076" y="1656139"/>
                </a:lnTo>
                <a:lnTo>
                  <a:pt x="102398" y="1645280"/>
                </a:lnTo>
                <a:lnTo>
                  <a:pt x="115719" y="1634422"/>
                </a:lnTo>
                <a:lnTo>
                  <a:pt x="119194" y="1621012"/>
                </a:lnTo>
                <a:lnTo>
                  <a:pt x="122669" y="1607602"/>
                </a:lnTo>
                <a:lnTo>
                  <a:pt x="141202" y="1576628"/>
                </a:lnTo>
                <a:lnTo>
                  <a:pt x="151627" y="1536398"/>
                </a:lnTo>
                <a:lnTo>
                  <a:pt x="175374" y="1485309"/>
                </a:lnTo>
                <a:lnTo>
                  <a:pt x="189274" y="1431669"/>
                </a:lnTo>
                <a:lnTo>
                  <a:pt x="219970" y="1353760"/>
                </a:lnTo>
                <a:lnTo>
                  <a:pt x="237345" y="1286710"/>
                </a:lnTo>
                <a:lnTo>
                  <a:pt x="287153" y="1135046"/>
                </a:lnTo>
                <a:lnTo>
                  <a:pt x="328853" y="974126"/>
                </a:lnTo>
                <a:lnTo>
                  <a:pt x="361865" y="846731"/>
                </a:lnTo>
                <a:lnTo>
                  <a:pt x="396615" y="712630"/>
                </a:lnTo>
                <a:lnTo>
                  <a:pt x="413990" y="645580"/>
                </a:lnTo>
                <a:lnTo>
                  <a:pt x="416307" y="596094"/>
                </a:lnTo>
                <a:lnTo>
                  <a:pt x="430207" y="542453"/>
                </a:lnTo>
                <a:lnTo>
                  <a:pt x="440632" y="502223"/>
                </a:lnTo>
                <a:lnTo>
                  <a:pt x="454532" y="448583"/>
                </a:lnTo>
                <a:lnTo>
                  <a:pt x="464957" y="408353"/>
                </a:lnTo>
                <a:lnTo>
                  <a:pt x="465536" y="365572"/>
                </a:lnTo>
                <a:lnTo>
                  <a:pt x="475961" y="325342"/>
                </a:lnTo>
                <a:lnTo>
                  <a:pt x="480014" y="269150"/>
                </a:lnTo>
                <a:lnTo>
                  <a:pt x="472485" y="217111"/>
                </a:lnTo>
                <a:lnTo>
                  <a:pt x="466692" y="158369"/>
                </a:lnTo>
                <a:lnTo>
                  <a:pt x="457425" y="113036"/>
                </a:lnTo>
                <a:lnTo>
                  <a:pt x="451054" y="97074"/>
                </a:lnTo>
                <a:lnTo>
                  <a:pt x="444683" y="81113"/>
                </a:lnTo>
                <a:lnTo>
                  <a:pt x="438312" y="65152"/>
                </a:lnTo>
                <a:lnTo>
                  <a:pt x="451633" y="54293"/>
                </a:lnTo>
                <a:lnTo>
                  <a:pt x="455108" y="40883"/>
                </a:lnTo>
                <a:lnTo>
                  <a:pt x="468429" y="30024"/>
                </a:lnTo>
                <a:lnTo>
                  <a:pt x="481750" y="19166"/>
                </a:lnTo>
                <a:lnTo>
                  <a:pt x="51823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xmlns="" id="{064E7073-9C31-4645-9DD3-9EA3D58FDD45}"/>
              </a:ext>
            </a:extLst>
          </p:cNvPr>
          <p:cNvSpPr/>
          <p:nvPr/>
        </p:nvSpPr>
        <p:spPr>
          <a:xfrm rot="20728337">
            <a:off x="5405497" y="1349860"/>
            <a:ext cx="658598" cy="122632"/>
          </a:xfrm>
          <a:custGeom>
            <a:avLst/>
            <a:gdLst>
              <a:gd name="connsiteX0" fmla="*/ 558096 w 658598"/>
              <a:gd name="connsiteY0" fmla="*/ 14476 h 122632"/>
              <a:gd name="connsiteX1" fmla="*/ 577779 w 658598"/>
              <a:gd name="connsiteY1" fmla="*/ 19577 h 122632"/>
              <a:gd name="connsiteX2" fmla="*/ 587621 w 658598"/>
              <a:gd name="connsiteY2" fmla="*/ 22127 h 122632"/>
              <a:gd name="connsiteX3" fmla="*/ 597463 w 658598"/>
              <a:gd name="connsiteY3" fmla="*/ 24677 h 122632"/>
              <a:gd name="connsiteX4" fmla="*/ 613670 w 658598"/>
              <a:gd name="connsiteY4" fmla="*/ 43188 h 122632"/>
              <a:gd name="connsiteX5" fmla="*/ 624958 w 658598"/>
              <a:gd name="connsiteY5" fmla="*/ 60423 h 122632"/>
              <a:gd name="connsiteX6" fmla="*/ 647534 w 658598"/>
              <a:gd name="connsiteY6" fmla="*/ 94895 h 122632"/>
              <a:gd name="connsiteX7" fmla="*/ 658598 w 658598"/>
              <a:gd name="connsiteY7" fmla="*/ 122632 h 122632"/>
              <a:gd name="connsiteX8" fmla="*/ 481287 w 658598"/>
              <a:gd name="connsiteY8" fmla="*/ 111036 h 122632"/>
              <a:gd name="connsiteX9" fmla="*/ 481087 w 658598"/>
              <a:gd name="connsiteY9" fmla="*/ 109005 h 122632"/>
              <a:gd name="connsiteX10" fmla="*/ 484562 w 658598"/>
              <a:gd name="connsiteY10" fmla="*/ 95595 h 122632"/>
              <a:gd name="connsiteX11" fmla="*/ 474721 w 658598"/>
              <a:gd name="connsiteY11" fmla="*/ 93045 h 122632"/>
              <a:gd name="connsiteX12" fmla="*/ 464879 w 658598"/>
              <a:gd name="connsiteY12" fmla="*/ 90494 h 122632"/>
              <a:gd name="connsiteX13" fmla="*/ 445195 w 658598"/>
              <a:gd name="connsiteY13" fmla="*/ 85394 h 122632"/>
              <a:gd name="connsiteX14" fmla="*/ 425513 w 658598"/>
              <a:gd name="connsiteY14" fmla="*/ 80293 h 122632"/>
              <a:gd name="connsiteX15" fmla="*/ 395988 w 658598"/>
              <a:gd name="connsiteY15" fmla="*/ 72642 h 122632"/>
              <a:gd name="connsiteX16" fmla="*/ 366463 w 658598"/>
              <a:gd name="connsiteY16" fmla="*/ 64991 h 122632"/>
              <a:gd name="connsiteX17" fmla="*/ 328542 w 658598"/>
              <a:gd name="connsiteY17" fmla="*/ 69475 h 122632"/>
              <a:gd name="connsiteX18" fmla="*/ 279333 w 658598"/>
              <a:gd name="connsiteY18" fmla="*/ 56724 h 122632"/>
              <a:gd name="connsiteX19" fmla="*/ 236491 w 658598"/>
              <a:gd name="connsiteY19" fmla="*/ 59933 h 122632"/>
              <a:gd name="connsiteX20" fmla="*/ 183809 w 658598"/>
              <a:gd name="connsiteY20" fmla="*/ 60591 h 122632"/>
              <a:gd name="connsiteX21" fmla="*/ 144442 w 658598"/>
              <a:gd name="connsiteY21" fmla="*/ 50390 h 122632"/>
              <a:gd name="connsiteX22" fmla="*/ 108258 w 658598"/>
              <a:gd name="connsiteY22" fmla="*/ 48168 h 122632"/>
              <a:gd name="connsiteX23" fmla="*/ 78733 w 658598"/>
              <a:gd name="connsiteY23" fmla="*/ 40517 h 122632"/>
              <a:gd name="connsiteX24" fmla="*/ 49209 w 658598"/>
              <a:gd name="connsiteY24" fmla="*/ 32867 h 122632"/>
              <a:gd name="connsiteX25" fmla="*/ 19684 w 658598"/>
              <a:gd name="connsiteY25" fmla="*/ 25216 h 122632"/>
              <a:gd name="connsiteX26" fmla="*/ 0 w 658598"/>
              <a:gd name="connsiteY26" fmla="*/ 20115 h 122632"/>
              <a:gd name="connsiteX27" fmla="*/ 5212 w 658598"/>
              <a:gd name="connsiteY27" fmla="*/ 0 h 122632"/>
              <a:gd name="connsiteX28" fmla="*/ 93788 w 658598"/>
              <a:gd name="connsiteY28" fmla="*/ 22953 h 122632"/>
              <a:gd name="connsiteX29" fmla="*/ 180917 w 658598"/>
              <a:gd name="connsiteY29" fmla="*/ 31221 h 122632"/>
              <a:gd name="connsiteX30" fmla="*/ 272967 w 658598"/>
              <a:gd name="connsiteY30" fmla="*/ 40764 h 122632"/>
              <a:gd name="connsiteX31" fmla="*/ 345334 w 658598"/>
              <a:gd name="connsiteY31" fmla="*/ 45206 h 122632"/>
              <a:gd name="connsiteX32" fmla="*/ 373413 w 658598"/>
              <a:gd name="connsiteY32" fmla="*/ 38171 h 122632"/>
              <a:gd name="connsiteX33" fmla="*/ 406413 w 658598"/>
              <a:gd name="connsiteY33" fmla="*/ 32412 h 122632"/>
              <a:gd name="connsiteX34" fmla="*/ 435938 w 658598"/>
              <a:gd name="connsiteY34" fmla="*/ 40063 h 122632"/>
              <a:gd name="connsiteX35" fmla="*/ 459095 w 658598"/>
              <a:gd name="connsiteY35" fmla="*/ 31753 h 122632"/>
              <a:gd name="connsiteX36" fmla="*/ 478779 w 658598"/>
              <a:gd name="connsiteY36" fmla="*/ 36854 h 122632"/>
              <a:gd name="connsiteX37" fmla="*/ 501937 w 658598"/>
              <a:gd name="connsiteY37" fmla="*/ 28545 h 122632"/>
              <a:gd name="connsiteX38" fmla="*/ 511779 w 658598"/>
              <a:gd name="connsiteY38" fmla="*/ 31095 h 122632"/>
              <a:gd name="connsiteX39" fmla="*/ 525096 w 658598"/>
              <a:gd name="connsiteY39" fmla="*/ 20235 h 122632"/>
              <a:gd name="connsiteX40" fmla="*/ 558096 w 658598"/>
              <a:gd name="connsiteY40" fmla="*/ 14476 h 1226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658598" h="122632">
                <a:moveTo>
                  <a:pt x="558096" y="14476"/>
                </a:moveTo>
                <a:lnTo>
                  <a:pt x="577779" y="19577"/>
                </a:lnTo>
                <a:lnTo>
                  <a:pt x="587621" y="22127"/>
                </a:lnTo>
                <a:lnTo>
                  <a:pt x="597463" y="24677"/>
                </a:lnTo>
                <a:lnTo>
                  <a:pt x="613670" y="43188"/>
                </a:lnTo>
                <a:lnTo>
                  <a:pt x="624958" y="60423"/>
                </a:lnTo>
                <a:lnTo>
                  <a:pt x="647534" y="94895"/>
                </a:lnTo>
                <a:lnTo>
                  <a:pt x="658598" y="122632"/>
                </a:lnTo>
                <a:lnTo>
                  <a:pt x="481287" y="111036"/>
                </a:lnTo>
                <a:lnTo>
                  <a:pt x="481087" y="109005"/>
                </a:lnTo>
                <a:lnTo>
                  <a:pt x="484562" y="95595"/>
                </a:lnTo>
                <a:lnTo>
                  <a:pt x="474721" y="93045"/>
                </a:lnTo>
                <a:lnTo>
                  <a:pt x="464879" y="90494"/>
                </a:lnTo>
                <a:lnTo>
                  <a:pt x="445195" y="85394"/>
                </a:lnTo>
                <a:lnTo>
                  <a:pt x="425513" y="80293"/>
                </a:lnTo>
                <a:lnTo>
                  <a:pt x="395988" y="72642"/>
                </a:lnTo>
                <a:lnTo>
                  <a:pt x="366463" y="64991"/>
                </a:lnTo>
                <a:lnTo>
                  <a:pt x="328542" y="69475"/>
                </a:lnTo>
                <a:lnTo>
                  <a:pt x="279333" y="56724"/>
                </a:lnTo>
                <a:lnTo>
                  <a:pt x="236491" y="59933"/>
                </a:lnTo>
                <a:lnTo>
                  <a:pt x="183809" y="60591"/>
                </a:lnTo>
                <a:lnTo>
                  <a:pt x="144442" y="50390"/>
                </a:lnTo>
                <a:lnTo>
                  <a:pt x="108258" y="48168"/>
                </a:lnTo>
                <a:lnTo>
                  <a:pt x="78733" y="40517"/>
                </a:lnTo>
                <a:lnTo>
                  <a:pt x="49209" y="32867"/>
                </a:lnTo>
                <a:lnTo>
                  <a:pt x="19684" y="25216"/>
                </a:lnTo>
                <a:lnTo>
                  <a:pt x="0" y="20115"/>
                </a:lnTo>
                <a:lnTo>
                  <a:pt x="5212" y="0"/>
                </a:lnTo>
                <a:lnTo>
                  <a:pt x="93788" y="22953"/>
                </a:lnTo>
                <a:lnTo>
                  <a:pt x="180917" y="31221"/>
                </a:lnTo>
                <a:lnTo>
                  <a:pt x="272967" y="40764"/>
                </a:lnTo>
                <a:lnTo>
                  <a:pt x="345334" y="45206"/>
                </a:lnTo>
                <a:lnTo>
                  <a:pt x="373413" y="38171"/>
                </a:lnTo>
                <a:lnTo>
                  <a:pt x="406413" y="32412"/>
                </a:lnTo>
                <a:lnTo>
                  <a:pt x="435938" y="40063"/>
                </a:lnTo>
                <a:lnTo>
                  <a:pt x="459095" y="31753"/>
                </a:lnTo>
                <a:lnTo>
                  <a:pt x="478779" y="36854"/>
                </a:lnTo>
                <a:lnTo>
                  <a:pt x="501937" y="28545"/>
                </a:lnTo>
                <a:lnTo>
                  <a:pt x="511779" y="31095"/>
                </a:lnTo>
                <a:lnTo>
                  <a:pt x="525096" y="20235"/>
                </a:lnTo>
                <a:lnTo>
                  <a:pt x="558096" y="1447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xmlns="" id="{B4BB153E-A23A-40C6-9582-A439461228D2}"/>
              </a:ext>
            </a:extLst>
          </p:cNvPr>
          <p:cNvSpPr/>
          <p:nvPr/>
        </p:nvSpPr>
        <p:spPr>
          <a:xfrm rot="20728337">
            <a:off x="10071586" y="2458977"/>
            <a:ext cx="260632" cy="504860"/>
          </a:xfrm>
          <a:custGeom>
            <a:avLst/>
            <a:gdLst>
              <a:gd name="connsiteX0" fmla="*/ 39808 w 260632"/>
              <a:gd name="connsiteY0" fmla="*/ 0 h 504860"/>
              <a:gd name="connsiteX1" fmla="*/ 48612 w 260632"/>
              <a:gd name="connsiteY1" fmla="*/ 2281 h 504860"/>
              <a:gd name="connsiteX2" fmla="*/ 66218 w 260632"/>
              <a:gd name="connsiteY2" fmla="*/ 6843 h 504860"/>
              <a:gd name="connsiteX3" fmla="*/ 92629 w 260632"/>
              <a:gd name="connsiteY3" fmla="*/ 13687 h 504860"/>
              <a:gd name="connsiteX4" fmla="*/ 110236 w 260632"/>
              <a:gd name="connsiteY4" fmla="*/ 18250 h 504860"/>
              <a:gd name="connsiteX5" fmla="*/ 141048 w 260632"/>
              <a:gd name="connsiteY5" fmla="*/ 26234 h 504860"/>
              <a:gd name="connsiteX6" fmla="*/ 164109 w 260632"/>
              <a:gd name="connsiteY6" fmla="*/ 46003 h 504860"/>
              <a:gd name="connsiteX7" fmla="*/ 181716 w 260632"/>
              <a:gd name="connsiteY7" fmla="*/ 50566 h 504860"/>
              <a:gd name="connsiteX8" fmla="*/ 204777 w 260632"/>
              <a:gd name="connsiteY8" fmla="*/ 70336 h 504860"/>
              <a:gd name="connsiteX9" fmla="*/ 222384 w 260632"/>
              <a:gd name="connsiteY9" fmla="*/ 74898 h 504860"/>
              <a:gd name="connsiteX10" fmla="*/ 231188 w 260632"/>
              <a:gd name="connsiteY10" fmla="*/ 77180 h 504860"/>
              <a:gd name="connsiteX11" fmla="*/ 248794 w 260632"/>
              <a:gd name="connsiteY11" fmla="*/ 81742 h 504860"/>
              <a:gd name="connsiteX12" fmla="*/ 260632 w 260632"/>
              <a:gd name="connsiteY12" fmla="*/ 71373 h 504860"/>
              <a:gd name="connsiteX13" fmla="*/ 253710 w 260632"/>
              <a:gd name="connsiteY13" fmla="*/ 476695 h 504860"/>
              <a:gd name="connsiteX14" fmla="*/ 233621 w 260632"/>
              <a:gd name="connsiteY14" fmla="*/ 484713 h 504860"/>
              <a:gd name="connsiteX15" fmla="*/ 225870 w 260632"/>
              <a:gd name="connsiteY15" fmla="*/ 496498 h 504860"/>
              <a:gd name="connsiteX16" fmla="*/ 204913 w 260632"/>
              <a:gd name="connsiteY16" fmla="*/ 504860 h 504860"/>
              <a:gd name="connsiteX17" fmla="*/ 196110 w 260632"/>
              <a:gd name="connsiteY17" fmla="*/ 502579 h 504860"/>
              <a:gd name="connsiteX18" fmla="*/ 178502 w 260632"/>
              <a:gd name="connsiteY18" fmla="*/ 498016 h 504860"/>
              <a:gd name="connsiteX19" fmla="*/ 173048 w 260632"/>
              <a:gd name="connsiteY19" fmla="*/ 482810 h 504860"/>
              <a:gd name="connsiteX20" fmla="*/ 164245 w 260632"/>
              <a:gd name="connsiteY20" fmla="*/ 480529 h 504860"/>
              <a:gd name="connsiteX21" fmla="*/ 158790 w 260632"/>
              <a:gd name="connsiteY21" fmla="*/ 465322 h 504860"/>
              <a:gd name="connsiteX22" fmla="*/ 153337 w 260632"/>
              <a:gd name="connsiteY22" fmla="*/ 450115 h 504860"/>
              <a:gd name="connsiteX23" fmla="*/ 151232 w 260632"/>
              <a:gd name="connsiteY23" fmla="*/ 421983 h 504860"/>
              <a:gd name="connsiteX24" fmla="*/ 157931 w 260632"/>
              <a:gd name="connsiteY24" fmla="*/ 396132 h 504860"/>
              <a:gd name="connsiteX25" fmla="*/ 155827 w 260632"/>
              <a:gd name="connsiteY25" fmla="*/ 368000 h 504860"/>
              <a:gd name="connsiteX26" fmla="*/ 150372 w 260632"/>
              <a:gd name="connsiteY26" fmla="*/ 352793 h 504860"/>
              <a:gd name="connsiteX27" fmla="*/ 148267 w 260632"/>
              <a:gd name="connsiteY27" fmla="*/ 324662 h 504860"/>
              <a:gd name="connsiteX28" fmla="*/ 146163 w 260632"/>
              <a:gd name="connsiteY28" fmla="*/ 296530 h 504860"/>
              <a:gd name="connsiteX29" fmla="*/ 135254 w 260632"/>
              <a:gd name="connsiteY29" fmla="*/ 266116 h 504860"/>
              <a:gd name="connsiteX30" fmla="*/ 124346 w 260632"/>
              <a:gd name="connsiteY30" fmla="*/ 235703 h 504860"/>
              <a:gd name="connsiteX31" fmla="*/ 113438 w 260632"/>
              <a:gd name="connsiteY31" fmla="*/ 205289 h 504860"/>
              <a:gd name="connsiteX32" fmla="*/ 90377 w 260632"/>
              <a:gd name="connsiteY32" fmla="*/ 185520 h 504860"/>
              <a:gd name="connsiteX33" fmla="*/ 75067 w 260632"/>
              <a:gd name="connsiteY33" fmla="*/ 153966 h 504860"/>
              <a:gd name="connsiteX34" fmla="*/ 52006 w 260632"/>
              <a:gd name="connsiteY34" fmla="*/ 134197 h 504860"/>
              <a:gd name="connsiteX35" fmla="*/ 39423 w 260632"/>
              <a:gd name="connsiteY35" fmla="*/ 110246 h 504860"/>
              <a:gd name="connsiteX36" fmla="*/ 25166 w 260632"/>
              <a:gd name="connsiteY36" fmla="*/ 92758 h 504860"/>
              <a:gd name="connsiteX37" fmla="*/ 10908 w 260632"/>
              <a:gd name="connsiteY37" fmla="*/ 75271 h 504860"/>
              <a:gd name="connsiteX38" fmla="*/ 5454 w 260632"/>
              <a:gd name="connsiteY38" fmla="*/ 60063 h 504860"/>
              <a:gd name="connsiteX39" fmla="*/ 0 w 260632"/>
              <a:gd name="connsiteY39" fmla="*/ 44857 h 504860"/>
              <a:gd name="connsiteX40" fmla="*/ 3349 w 260632"/>
              <a:gd name="connsiteY40" fmla="*/ 31932 h 504860"/>
              <a:gd name="connsiteX41" fmla="*/ 6699 w 260632"/>
              <a:gd name="connsiteY41" fmla="*/ 19007 h 504860"/>
              <a:gd name="connsiteX42" fmla="*/ 10048 w 260632"/>
              <a:gd name="connsiteY42" fmla="*/ 6081 h 504860"/>
              <a:gd name="connsiteX43" fmla="*/ 18852 w 260632"/>
              <a:gd name="connsiteY43" fmla="*/ 8362 h 504860"/>
              <a:gd name="connsiteX44" fmla="*/ 39808 w 260632"/>
              <a:gd name="connsiteY44" fmla="*/ 0 h 5048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260632" h="504860">
                <a:moveTo>
                  <a:pt x="39808" y="0"/>
                </a:moveTo>
                <a:lnTo>
                  <a:pt x="48612" y="2281"/>
                </a:lnTo>
                <a:lnTo>
                  <a:pt x="66218" y="6843"/>
                </a:lnTo>
                <a:lnTo>
                  <a:pt x="92629" y="13687"/>
                </a:lnTo>
                <a:lnTo>
                  <a:pt x="110236" y="18250"/>
                </a:lnTo>
                <a:lnTo>
                  <a:pt x="141048" y="26234"/>
                </a:lnTo>
                <a:lnTo>
                  <a:pt x="164109" y="46003"/>
                </a:lnTo>
                <a:lnTo>
                  <a:pt x="181716" y="50566"/>
                </a:lnTo>
                <a:lnTo>
                  <a:pt x="204777" y="70336"/>
                </a:lnTo>
                <a:lnTo>
                  <a:pt x="222384" y="74898"/>
                </a:lnTo>
                <a:lnTo>
                  <a:pt x="231188" y="77180"/>
                </a:lnTo>
                <a:lnTo>
                  <a:pt x="248794" y="81742"/>
                </a:lnTo>
                <a:lnTo>
                  <a:pt x="260632" y="71373"/>
                </a:lnTo>
                <a:lnTo>
                  <a:pt x="253710" y="476695"/>
                </a:lnTo>
                <a:lnTo>
                  <a:pt x="233621" y="484713"/>
                </a:lnTo>
                <a:lnTo>
                  <a:pt x="225870" y="496498"/>
                </a:lnTo>
                <a:lnTo>
                  <a:pt x="204913" y="504860"/>
                </a:lnTo>
                <a:lnTo>
                  <a:pt x="196110" y="502579"/>
                </a:lnTo>
                <a:lnTo>
                  <a:pt x="178502" y="498016"/>
                </a:lnTo>
                <a:lnTo>
                  <a:pt x="173048" y="482810"/>
                </a:lnTo>
                <a:lnTo>
                  <a:pt x="164245" y="480529"/>
                </a:lnTo>
                <a:lnTo>
                  <a:pt x="158790" y="465322"/>
                </a:lnTo>
                <a:lnTo>
                  <a:pt x="153337" y="450115"/>
                </a:lnTo>
                <a:lnTo>
                  <a:pt x="151232" y="421983"/>
                </a:lnTo>
                <a:lnTo>
                  <a:pt x="157931" y="396132"/>
                </a:lnTo>
                <a:lnTo>
                  <a:pt x="155827" y="368000"/>
                </a:lnTo>
                <a:lnTo>
                  <a:pt x="150372" y="352793"/>
                </a:lnTo>
                <a:lnTo>
                  <a:pt x="148267" y="324662"/>
                </a:lnTo>
                <a:lnTo>
                  <a:pt x="146163" y="296530"/>
                </a:lnTo>
                <a:lnTo>
                  <a:pt x="135254" y="266116"/>
                </a:lnTo>
                <a:lnTo>
                  <a:pt x="124346" y="235703"/>
                </a:lnTo>
                <a:lnTo>
                  <a:pt x="113438" y="205289"/>
                </a:lnTo>
                <a:lnTo>
                  <a:pt x="90377" y="185520"/>
                </a:lnTo>
                <a:lnTo>
                  <a:pt x="75067" y="153966"/>
                </a:lnTo>
                <a:lnTo>
                  <a:pt x="52006" y="134197"/>
                </a:lnTo>
                <a:lnTo>
                  <a:pt x="39423" y="110246"/>
                </a:lnTo>
                <a:lnTo>
                  <a:pt x="25166" y="92758"/>
                </a:lnTo>
                <a:lnTo>
                  <a:pt x="10908" y="75271"/>
                </a:lnTo>
                <a:lnTo>
                  <a:pt x="5454" y="60063"/>
                </a:lnTo>
                <a:lnTo>
                  <a:pt x="0" y="44857"/>
                </a:lnTo>
                <a:lnTo>
                  <a:pt x="3349" y="31932"/>
                </a:lnTo>
                <a:lnTo>
                  <a:pt x="6699" y="19007"/>
                </a:lnTo>
                <a:lnTo>
                  <a:pt x="10048" y="6081"/>
                </a:lnTo>
                <a:lnTo>
                  <a:pt x="18852" y="8362"/>
                </a:lnTo>
                <a:lnTo>
                  <a:pt x="3980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dirty="0"/>
          </a:p>
        </p:txBody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xmlns="" id="{B272FC73-3518-4A6C-84B1-3E171C0DEDDC}"/>
              </a:ext>
            </a:extLst>
          </p:cNvPr>
          <p:cNvSpPr/>
          <p:nvPr/>
        </p:nvSpPr>
        <p:spPr>
          <a:xfrm rot="20728337">
            <a:off x="5782187" y="4103667"/>
            <a:ext cx="1172208" cy="308933"/>
          </a:xfrm>
          <a:custGeom>
            <a:avLst/>
            <a:gdLst>
              <a:gd name="connsiteX0" fmla="*/ 923430 w 1172208"/>
              <a:gd name="connsiteY0" fmla="*/ 80288 h 308933"/>
              <a:gd name="connsiteX1" fmla="*/ 941371 w 1172208"/>
              <a:gd name="connsiteY1" fmla="*/ 84937 h 308933"/>
              <a:gd name="connsiteX2" fmla="*/ 968282 w 1172208"/>
              <a:gd name="connsiteY2" fmla="*/ 91910 h 308933"/>
              <a:gd name="connsiteX3" fmla="*/ 986222 w 1172208"/>
              <a:gd name="connsiteY3" fmla="*/ 96559 h 308933"/>
              <a:gd name="connsiteX4" fmla="*/ 1005482 w 1172208"/>
              <a:gd name="connsiteY4" fmla="*/ 114592 h 308933"/>
              <a:gd name="connsiteX5" fmla="*/ 1021839 w 1172208"/>
              <a:gd name="connsiteY5" fmla="*/ 125351 h 308933"/>
              <a:gd name="connsiteX6" fmla="*/ 1036613 w 1172208"/>
              <a:gd name="connsiteY6" fmla="*/ 142220 h 308933"/>
              <a:gd name="connsiteX7" fmla="*/ 1060357 w 1172208"/>
              <a:gd name="connsiteY7" fmla="*/ 161415 h 308933"/>
              <a:gd name="connsiteX8" fmla="*/ 1075130 w 1172208"/>
              <a:gd name="connsiteY8" fmla="*/ 178285 h 308933"/>
              <a:gd name="connsiteX9" fmla="*/ 1098874 w 1172208"/>
              <a:gd name="connsiteY9" fmla="*/ 197479 h 308933"/>
              <a:gd name="connsiteX10" fmla="*/ 1128422 w 1172208"/>
              <a:gd name="connsiteY10" fmla="*/ 231219 h 308933"/>
              <a:gd name="connsiteX11" fmla="*/ 1140029 w 1172208"/>
              <a:gd name="connsiteY11" fmla="*/ 260310 h 308933"/>
              <a:gd name="connsiteX12" fmla="*/ 1163772 w 1172208"/>
              <a:gd name="connsiteY12" fmla="*/ 279503 h 308933"/>
              <a:gd name="connsiteX13" fmla="*/ 1170894 w 1172208"/>
              <a:gd name="connsiteY13" fmla="*/ 307432 h 308933"/>
              <a:gd name="connsiteX14" fmla="*/ 1172208 w 1172208"/>
              <a:gd name="connsiteY14" fmla="*/ 308933 h 308933"/>
              <a:gd name="connsiteX15" fmla="*/ 901635 w 1172208"/>
              <a:gd name="connsiteY15" fmla="*/ 275220 h 308933"/>
              <a:gd name="connsiteX16" fmla="*/ 904423 w 1172208"/>
              <a:gd name="connsiteY16" fmla="*/ 264463 h 308933"/>
              <a:gd name="connsiteX17" fmla="*/ 895452 w 1172208"/>
              <a:gd name="connsiteY17" fmla="*/ 262139 h 308933"/>
              <a:gd name="connsiteX18" fmla="*/ 877511 w 1172208"/>
              <a:gd name="connsiteY18" fmla="*/ 257490 h 308933"/>
              <a:gd name="connsiteX19" fmla="*/ 853767 w 1172208"/>
              <a:gd name="connsiteY19" fmla="*/ 238296 h 308933"/>
              <a:gd name="connsiteX20" fmla="*/ 844797 w 1172208"/>
              <a:gd name="connsiteY20" fmla="*/ 235971 h 308933"/>
              <a:gd name="connsiteX21" fmla="*/ 823690 w 1172208"/>
              <a:gd name="connsiteY21" fmla="*/ 243543 h 308933"/>
              <a:gd name="connsiteX22" fmla="*/ 805750 w 1172208"/>
              <a:gd name="connsiteY22" fmla="*/ 238894 h 308933"/>
              <a:gd name="connsiteX23" fmla="*/ 778839 w 1172208"/>
              <a:gd name="connsiteY23" fmla="*/ 231920 h 308933"/>
              <a:gd name="connsiteX24" fmla="*/ 751927 w 1172208"/>
              <a:gd name="connsiteY24" fmla="*/ 224947 h 308933"/>
              <a:gd name="connsiteX25" fmla="*/ 720531 w 1172208"/>
              <a:gd name="connsiteY25" fmla="*/ 216811 h 308933"/>
              <a:gd name="connsiteX26" fmla="*/ 672513 w 1172208"/>
              <a:gd name="connsiteY26" fmla="*/ 217410 h 308933"/>
              <a:gd name="connsiteX27" fmla="*/ 618692 w 1172208"/>
              <a:gd name="connsiteY27" fmla="*/ 203463 h 308933"/>
              <a:gd name="connsiteX28" fmla="*/ 561704 w 1172208"/>
              <a:gd name="connsiteY28" fmla="*/ 201736 h 308933"/>
              <a:gd name="connsiteX29" fmla="*/ 503396 w 1172208"/>
              <a:gd name="connsiteY29" fmla="*/ 186627 h 308933"/>
              <a:gd name="connsiteX30" fmla="*/ 437437 w 1172208"/>
              <a:gd name="connsiteY30" fmla="*/ 182577 h 308933"/>
              <a:gd name="connsiteX31" fmla="*/ 362508 w 1172208"/>
              <a:gd name="connsiteY31" fmla="*/ 176201 h 308933"/>
              <a:gd name="connsiteX32" fmla="*/ 283095 w 1172208"/>
              <a:gd name="connsiteY32" fmla="*/ 168663 h 308933"/>
              <a:gd name="connsiteX33" fmla="*/ 190225 w 1172208"/>
              <a:gd name="connsiteY33" fmla="*/ 157639 h 308933"/>
              <a:gd name="connsiteX34" fmla="*/ 97355 w 1172208"/>
              <a:gd name="connsiteY34" fmla="*/ 146615 h 308933"/>
              <a:gd name="connsiteX35" fmla="*/ 0 w 1172208"/>
              <a:gd name="connsiteY35" fmla="*/ 134429 h 308933"/>
              <a:gd name="connsiteX36" fmla="*/ 34835 w 1172208"/>
              <a:gd name="connsiteY36" fmla="*/ 0 h 308933"/>
              <a:gd name="connsiteX37" fmla="*/ 164904 w 1172208"/>
              <a:gd name="connsiteY37" fmla="*/ 33705 h 308933"/>
              <a:gd name="connsiteX38" fmla="*/ 302625 w 1172208"/>
              <a:gd name="connsiteY38" fmla="*/ 56351 h 308933"/>
              <a:gd name="connsiteX39" fmla="*/ 439028 w 1172208"/>
              <a:gd name="connsiteY39" fmla="*/ 65615 h 308933"/>
              <a:gd name="connsiteX40" fmla="*/ 581234 w 1172208"/>
              <a:gd name="connsiteY40" fmla="*/ 89424 h 308933"/>
              <a:gd name="connsiteX41" fmla="*/ 647193 w 1172208"/>
              <a:gd name="connsiteY41" fmla="*/ 93475 h 308933"/>
              <a:gd name="connsiteX42" fmla="*/ 704181 w 1172208"/>
              <a:gd name="connsiteY42" fmla="*/ 95201 h 308933"/>
              <a:gd name="connsiteX43" fmla="*/ 752200 w 1172208"/>
              <a:gd name="connsiteY43" fmla="*/ 94602 h 308933"/>
              <a:gd name="connsiteX44" fmla="*/ 795733 w 1172208"/>
              <a:gd name="connsiteY44" fmla="*/ 92842 h 308933"/>
              <a:gd name="connsiteX45" fmla="*/ 834781 w 1172208"/>
              <a:gd name="connsiteY45" fmla="*/ 89919 h 308933"/>
              <a:gd name="connsiteX46" fmla="*/ 864859 w 1172208"/>
              <a:gd name="connsiteY46" fmla="*/ 84672 h 308933"/>
              <a:gd name="connsiteX47" fmla="*/ 882799 w 1172208"/>
              <a:gd name="connsiteY47" fmla="*/ 89321 h 308933"/>
              <a:gd name="connsiteX48" fmla="*/ 902323 w 1172208"/>
              <a:gd name="connsiteY48" fmla="*/ 87860 h 308933"/>
              <a:gd name="connsiteX49" fmla="*/ 923430 w 1172208"/>
              <a:gd name="connsiteY49" fmla="*/ 80288 h 308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1172208" h="308933">
                <a:moveTo>
                  <a:pt x="923430" y="80288"/>
                </a:moveTo>
                <a:lnTo>
                  <a:pt x="941371" y="84937"/>
                </a:lnTo>
                <a:lnTo>
                  <a:pt x="968282" y="91910"/>
                </a:lnTo>
                <a:lnTo>
                  <a:pt x="986222" y="96559"/>
                </a:lnTo>
                <a:lnTo>
                  <a:pt x="1005482" y="114592"/>
                </a:lnTo>
                <a:lnTo>
                  <a:pt x="1021839" y="125351"/>
                </a:lnTo>
                <a:lnTo>
                  <a:pt x="1036613" y="142220"/>
                </a:lnTo>
                <a:lnTo>
                  <a:pt x="1060357" y="161415"/>
                </a:lnTo>
                <a:lnTo>
                  <a:pt x="1075130" y="178285"/>
                </a:lnTo>
                <a:lnTo>
                  <a:pt x="1098874" y="197479"/>
                </a:lnTo>
                <a:lnTo>
                  <a:pt x="1128422" y="231219"/>
                </a:lnTo>
                <a:lnTo>
                  <a:pt x="1140029" y="260310"/>
                </a:lnTo>
                <a:lnTo>
                  <a:pt x="1163772" y="279503"/>
                </a:lnTo>
                <a:lnTo>
                  <a:pt x="1170894" y="307432"/>
                </a:lnTo>
                <a:lnTo>
                  <a:pt x="1172208" y="308933"/>
                </a:lnTo>
                <a:lnTo>
                  <a:pt x="901635" y="275220"/>
                </a:lnTo>
                <a:lnTo>
                  <a:pt x="904423" y="264463"/>
                </a:lnTo>
                <a:lnTo>
                  <a:pt x="895452" y="262139"/>
                </a:lnTo>
                <a:lnTo>
                  <a:pt x="877511" y="257490"/>
                </a:lnTo>
                <a:lnTo>
                  <a:pt x="853767" y="238296"/>
                </a:lnTo>
                <a:lnTo>
                  <a:pt x="844797" y="235971"/>
                </a:lnTo>
                <a:lnTo>
                  <a:pt x="823690" y="243543"/>
                </a:lnTo>
                <a:lnTo>
                  <a:pt x="805750" y="238894"/>
                </a:lnTo>
                <a:lnTo>
                  <a:pt x="778839" y="231920"/>
                </a:lnTo>
                <a:lnTo>
                  <a:pt x="751927" y="224947"/>
                </a:lnTo>
                <a:lnTo>
                  <a:pt x="720531" y="216811"/>
                </a:lnTo>
                <a:lnTo>
                  <a:pt x="672513" y="217410"/>
                </a:lnTo>
                <a:lnTo>
                  <a:pt x="618692" y="203463"/>
                </a:lnTo>
                <a:lnTo>
                  <a:pt x="561704" y="201736"/>
                </a:lnTo>
                <a:lnTo>
                  <a:pt x="503396" y="186627"/>
                </a:lnTo>
                <a:lnTo>
                  <a:pt x="437437" y="182577"/>
                </a:lnTo>
                <a:lnTo>
                  <a:pt x="362508" y="176201"/>
                </a:lnTo>
                <a:lnTo>
                  <a:pt x="283095" y="168663"/>
                </a:lnTo>
                <a:lnTo>
                  <a:pt x="190225" y="157639"/>
                </a:lnTo>
                <a:lnTo>
                  <a:pt x="97355" y="146615"/>
                </a:lnTo>
                <a:lnTo>
                  <a:pt x="0" y="134429"/>
                </a:lnTo>
                <a:lnTo>
                  <a:pt x="34835" y="0"/>
                </a:lnTo>
                <a:lnTo>
                  <a:pt x="164904" y="33705"/>
                </a:lnTo>
                <a:lnTo>
                  <a:pt x="302625" y="56351"/>
                </a:lnTo>
                <a:lnTo>
                  <a:pt x="439028" y="65615"/>
                </a:lnTo>
                <a:lnTo>
                  <a:pt x="581234" y="89424"/>
                </a:lnTo>
                <a:lnTo>
                  <a:pt x="647193" y="93475"/>
                </a:lnTo>
                <a:lnTo>
                  <a:pt x="704181" y="95201"/>
                </a:lnTo>
                <a:lnTo>
                  <a:pt x="752200" y="94602"/>
                </a:lnTo>
                <a:lnTo>
                  <a:pt x="795733" y="92842"/>
                </a:lnTo>
                <a:lnTo>
                  <a:pt x="834781" y="89919"/>
                </a:lnTo>
                <a:lnTo>
                  <a:pt x="864859" y="84672"/>
                </a:lnTo>
                <a:lnTo>
                  <a:pt x="882799" y="89321"/>
                </a:lnTo>
                <a:lnTo>
                  <a:pt x="902323" y="87860"/>
                </a:lnTo>
                <a:lnTo>
                  <a:pt x="923430" y="8028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xmlns="" id="{15B5A493-8496-4E1A-A7F6-A42382DAB03F}"/>
              </a:ext>
            </a:extLst>
          </p:cNvPr>
          <p:cNvSpPr/>
          <p:nvPr/>
        </p:nvSpPr>
        <p:spPr>
          <a:xfrm rot="20728337">
            <a:off x="9396705" y="4607047"/>
            <a:ext cx="1140002" cy="226212"/>
          </a:xfrm>
          <a:custGeom>
            <a:avLst/>
            <a:gdLst>
              <a:gd name="connsiteX0" fmla="*/ 907216 w 1140002"/>
              <a:gd name="connsiteY0" fmla="*/ 533 h 226212"/>
              <a:gd name="connsiteX1" fmla="*/ 926673 w 1140002"/>
              <a:gd name="connsiteY1" fmla="*/ 5575 h 226212"/>
              <a:gd name="connsiteX2" fmla="*/ 955859 w 1140002"/>
              <a:gd name="connsiteY2" fmla="*/ 13138 h 226212"/>
              <a:gd name="connsiteX3" fmla="*/ 981570 w 1140002"/>
              <a:gd name="connsiteY3" fmla="*/ 34111 h 226212"/>
              <a:gd name="connsiteX4" fmla="*/ 1003807 w 1140002"/>
              <a:gd name="connsiteY4" fmla="*/ 68494 h 226212"/>
              <a:gd name="connsiteX5" fmla="*/ 1019790 w 1140002"/>
              <a:gd name="connsiteY5" fmla="*/ 86946 h 226212"/>
              <a:gd name="connsiteX6" fmla="*/ 1035772 w 1140002"/>
              <a:gd name="connsiteY6" fmla="*/ 105399 h 226212"/>
              <a:gd name="connsiteX7" fmla="*/ 1056619 w 1140002"/>
              <a:gd name="connsiteY7" fmla="*/ 125111 h 226212"/>
              <a:gd name="connsiteX8" fmla="*/ 1082331 w 1140002"/>
              <a:gd name="connsiteY8" fmla="*/ 146085 h 226212"/>
              <a:gd name="connsiteX9" fmla="*/ 1104566 w 1140002"/>
              <a:gd name="connsiteY9" fmla="*/ 180469 h 226212"/>
              <a:gd name="connsiteX10" fmla="*/ 1120550 w 1140002"/>
              <a:gd name="connsiteY10" fmla="*/ 198921 h 226212"/>
              <a:gd name="connsiteX11" fmla="*/ 1136532 w 1140002"/>
              <a:gd name="connsiteY11" fmla="*/ 217373 h 226212"/>
              <a:gd name="connsiteX12" fmla="*/ 1140002 w 1140002"/>
              <a:gd name="connsiteY12" fmla="*/ 226212 h 226212"/>
              <a:gd name="connsiteX13" fmla="*/ 827970 w 1140002"/>
              <a:gd name="connsiteY13" fmla="*/ 226212 h 226212"/>
              <a:gd name="connsiteX14" fmla="*/ 828682 w 1140002"/>
              <a:gd name="connsiteY14" fmla="*/ 223462 h 226212"/>
              <a:gd name="connsiteX15" fmla="*/ 832157 w 1140002"/>
              <a:gd name="connsiteY15" fmla="*/ 210052 h 226212"/>
              <a:gd name="connsiteX16" fmla="*/ 822429 w 1140002"/>
              <a:gd name="connsiteY16" fmla="*/ 207531 h 226212"/>
              <a:gd name="connsiteX17" fmla="*/ 802971 w 1140002"/>
              <a:gd name="connsiteY17" fmla="*/ 202489 h 226212"/>
              <a:gd name="connsiteX18" fmla="*/ 778650 w 1140002"/>
              <a:gd name="connsiteY18" fmla="*/ 196187 h 226212"/>
              <a:gd name="connsiteX19" fmla="*/ 736259 w 1140002"/>
              <a:gd name="connsiteY19" fmla="*/ 199512 h 226212"/>
              <a:gd name="connsiteX20" fmla="*/ 695607 w 1140002"/>
              <a:gd name="connsiteY20" fmla="*/ 196133 h 226212"/>
              <a:gd name="connsiteX21" fmla="*/ 633759 w 1140002"/>
              <a:gd name="connsiteY21" fmla="*/ 194417 h 226212"/>
              <a:gd name="connsiteX22" fmla="*/ 562183 w 1140002"/>
              <a:gd name="connsiteY22" fmla="*/ 190179 h 226212"/>
              <a:gd name="connsiteX23" fmla="*/ 495471 w 1140002"/>
              <a:gd name="connsiteY23" fmla="*/ 187203 h 226212"/>
              <a:gd name="connsiteX24" fmla="*/ 410691 w 1140002"/>
              <a:gd name="connsiteY24" fmla="*/ 193854 h 226212"/>
              <a:gd name="connsiteX25" fmla="*/ 339114 w 1140002"/>
              <a:gd name="connsiteY25" fmla="*/ 189618 h 226212"/>
              <a:gd name="connsiteX26" fmla="*/ 282130 w 1140002"/>
              <a:gd name="connsiteY26" fmla="*/ 189162 h 226212"/>
              <a:gd name="connsiteX27" fmla="*/ 230012 w 1140002"/>
              <a:gd name="connsiteY27" fmla="*/ 189967 h 226212"/>
              <a:gd name="connsiteX28" fmla="*/ 191096 w 1140002"/>
              <a:gd name="connsiteY28" fmla="*/ 179883 h 226212"/>
              <a:gd name="connsiteX29" fmla="*/ 148707 w 1140002"/>
              <a:gd name="connsiteY29" fmla="*/ 183209 h 226212"/>
              <a:gd name="connsiteX30" fmla="*/ 129249 w 1140002"/>
              <a:gd name="connsiteY30" fmla="*/ 178167 h 226212"/>
              <a:gd name="connsiteX31" fmla="*/ 109792 w 1140002"/>
              <a:gd name="connsiteY31" fmla="*/ 173125 h 226212"/>
              <a:gd name="connsiteX32" fmla="*/ 80605 w 1140002"/>
              <a:gd name="connsiteY32" fmla="*/ 165561 h 226212"/>
              <a:gd name="connsiteX33" fmla="*/ 54894 w 1140002"/>
              <a:gd name="connsiteY33" fmla="*/ 144588 h 226212"/>
              <a:gd name="connsiteX34" fmla="*/ 37522 w 1140002"/>
              <a:gd name="connsiteY34" fmla="*/ 111465 h 226212"/>
              <a:gd name="connsiteX35" fmla="*/ 25014 w 1140002"/>
              <a:gd name="connsiteY35" fmla="*/ 79602 h 226212"/>
              <a:gd name="connsiteX36" fmla="*/ 9032 w 1140002"/>
              <a:gd name="connsiteY36" fmla="*/ 61150 h 226212"/>
              <a:gd name="connsiteX37" fmla="*/ 2778 w 1140002"/>
              <a:gd name="connsiteY37" fmla="*/ 45219 h 226212"/>
              <a:gd name="connsiteX38" fmla="*/ 6253 w 1140002"/>
              <a:gd name="connsiteY38" fmla="*/ 31809 h 226212"/>
              <a:gd name="connsiteX39" fmla="*/ 0 w 1140002"/>
              <a:gd name="connsiteY39" fmla="*/ 15878 h 226212"/>
              <a:gd name="connsiteX40" fmla="*/ 11466 w 1140002"/>
              <a:gd name="connsiteY40" fmla="*/ 11694 h 226212"/>
              <a:gd name="connsiteX41" fmla="*/ 24669 w 1140002"/>
              <a:gd name="connsiteY41" fmla="*/ 805 h 226212"/>
              <a:gd name="connsiteX42" fmla="*/ 44127 w 1140002"/>
              <a:gd name="connsiteY42" fmla="*/ 5847 h 226212"/>
              <a:gd name="connsiteX43" fmla="*/ 53856 w 1140002"/>
              <a:gd name="connsiteY43" fmla="*/ 8368 h 226212"/>
              <a:gd name="connsiteX44" fmla="*/ 76789 w 1140002"/>
              <a:gd name="connsiteY44" fmla="*/ 0 h 226212"/>
              <a:gd name="connsiteX45" fmla="*/ 101110 w 1140002"/>
              <a:gd name="connsiteY45" fmla="*/ 6303 h 226212"/>
              <a:gd name="connsiteX46" fmla="*/ 130296 w 1140002"/>
              <a:gd name="connsiteY46" fmla="*/ 13866 h 226212"/>
              <a:gd name="connsiteX47" fmla="*/ 172687 w 1140002"/>
              <a:gd name="connsiteY47" fmla="*/ 10540 h 226212"/>
              <a:gd name="connsiteX48" fmla="*/ 211602 w 1140002"/>
              <a:gd name="connsiteY48" fmla="*/ 20624 h 226212"/>
              <a:gd name="connsiteX49" fmla="*/ 253992 w 1140002"/>
              <a:gd name="connsiteY49" fmla="*/ 17299 h 226212"/>
              <a:gd name="connsiteX50" fmla="*/ 349891 w 1140002"/>
              <a:gd name="connsiteY50" fmla="*/ 27839 h 226212"/>
              <a:gd name="connsiteX51" fmla="*/ 440925 w 1140002"/>
              <a:gd name="connsiteY51" fmla="*/ 37118 h 226212"/>
              <a:gd name="connsiteX52" fmla="*/ 531959 w 1140002"/>
              <a:gd name="connsiteY52" fmla="*/ 46397 h 226212"/>
              <a:gd name="connsiteX53" fmla="*/ 631332 w 1140002"/>
              <a:gd name="connsiteY53" fmla="*/ 43527 h 226212"/>
              <a:gd name="connsiteX54" fmla="*/ 673722 w 1140002"/>
              <a:gd name="connsiteY54" fmla="*/ 40200 h 226212"/>
              <a:gd name="connsiteX55" fmla="*/ 712637 w 1140002"/>
              <a:gd name="connsiteY55" fmla="*/ 50285 h 226212"/>
              <a:gd name="connsiteX56" fmla="*/ 745298 w 1140002"/>
              <a:gd name="connsiteY56" fmla="*/ 44438 h 226212"/>
              <a:gd name="connsiteX57" fmla="*/ 777959 w 1140002"/>
              <a:gd name="connsiteY57" fmla="*/ 38591 h 226212"/>
              <a:gd name="connsiteX58" fmla="*/ 797418 w 1140002"/>
              <a:gd name="connsiteY58" fmla="*/ 43633 h 226212"/>
              <a:gd name="connsiteX59" fmla="*/ 820350 w 1140002"/>
              <a:gd name="connsiteY59" fmla="*/ 35265 h 226212"/>
              <a:gd name="connsiteX60" fmla="*/ 838418 w 1140002"/>
              <a:gd name="connsiteY60" fmla="*/ 25636 h 226212"/>
              <a:gd name="connsiteX61" fmla="*/ 861350 w 1140002"/>
              <a:gd name="connsiteY61" fmla="*/ 17268 h 226212"/>
              <a:gd name="connsiteX62" fmla="*/ 884283 w 1140002"/>
              <a:gd name="connsiteY62" fmla="*/ 8900 h 226212"/>
              <a:gd name="connsiteX63" fmla="*/ 907216 w 1140002"/>
              <a:gd name="connsiteY63" fmla="*/ 533 h 226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1140002" h="226212">
                <a:moveTo>
                  <a:pt x="907216" y="533"/>
                </a:moveTo>
                <a:lnTo>
                  <a:pt x="926673" y="5575"/>
                </a:lnTo>
                <a:lnTo>
                  <a:pt x="955859" y="13138"/>
                </a:lnTo>
                <a:lnTo>
                  <a:pt x="981570" y="34111"/>
                </a:lnTo>
                <a:lnTo>
                  <a:pt x="1003807" y="68494"/>
                </a:lnTo>
                <a:lnTo>
                  <a:pt x="1019790" y="86946"/>
                </a:lnTo>
                <a:lnTo>
                  <a:pt x="1035772" y="105399"/>
                </a:lnTo>
                <a:lnTo>
                  <a:pt x="1056619" y="125111"/>
                </a:lnTo>
                <a:lnTo>
                  <a:pt x="1082331" y="146085"/>
                </a:lnTo>
                <a:lnTo>
                  <a:pt x="1104566" y="180469"/>
                </a:lnTo>
                <a:lnTo>
                  <a:pt x="1120550" y="198921"/>
                </a:lnTo>
                <a:lnTo>
                  <a:pt x="1136532" y="217373"/>
                </a:lnTo>
                <a:lnTo>
                  <a:pt x="1140002" y="226212"/>
                </a:lnTo>
                <a:lnTo>
                  <a:pt x="827970" y="226212"/>
                </a:lnTo>
                <a:lnTo>
                  <a:pt x="828682" y="223462"/>
                </a:lnTo>
                <a:lnTo>
                  <a:pt x="832157" y="210052"/>
                </a:lnTo>
                <a:lnTo>
                  <a:pt x="822429" y="207531"/>
                </a:lnTo>
                <a:lnTo>
                  <a:pt x="802971" y="202489"/>
                </a:lnTo>
                <a:lnTo>
                  <a:pt x="778650" y="196187"/>
                </a:lnTo>
                <a:lnTo>
                  <a:pt x="736259" y="199512"/>
                </a:lnTo>
                <a:lnTo>
                  <a:pt x="695607" y="196133"/>
                </a:lnTo>
                <a:lnTo>
                  <a:pt x="633759" y="194417"/>
                </a:lnTo>
                <a:lnTo>
                  <a:pt x="562183" y="190179"/>
                </a:lnTo>
                <a:lnTo>
                  <a:pt x="495471" y="187203"/>
                </a:lnTo>
                <a:lnTo>
                  <a:pt x="410691" y="193854"/>
                </a:lnTo>
                <a:lnTo>
                  <a:pt x="339114" y="189618"/>
                </a:lnTo>
                <a:lnTo>
                  <a:pt x="282130" y="189162"/>
                </a:lnTo>
                <a:lnTo>
                  <a:pt x="230012" y="189967"/>
                </a:lnTo>
                <a:lnTo>
                  <a:pt x="191096" y="179883"/>
                </a:lnTo>
                <a:lnTo>
                  <a:pt x="148707" y="183209"/>
                </a:lnTo>
                <a:lnTo>
                  <a:pt x="129249" y="178167"/>
                </a:lnTo>
                <a:lnTo>
                  <a:pt x="109792" y="173125"/>
                </a:lnTo>
                <a:lnTo>
                  <a:pt x="80605" y="165561"/>
                </a:lnTo>
                <a:lnTo>
                  <a:pt x="54894" y="144588"/>
                </a:lnTo>
                <a:lnTo>
                  <a:pt x="37522" y="111465"/>
                </a:lnTo>
                <a:lnTo>
                  <a:pt x="25014" y="79602"/>
                </a:lnTo>
                <a:lnTo>
                  <a:pt x="9032" y="61150"/>
                </a:lnTo>
                <a:lnTo>
                  <a:pt x="2778" y="45219"/>
                </a:lnTo>
                <a:lnTo>
                  <a:pt x="6253" y="31809"/>
                </a:lnTo>
                <a:lnTo>
                  <a:pt x="0" y="15878"/>
                </a:lnTo>
                <a:lnTo>
                  <a:pt x="11466" y="11694"/>
                </a:lnTo>
                <a:lnTo>
                  <a:pt x="24669" y="805"/>
                </a:lnTo>
                <a:lnTo>
                  <a:pt x="44127" y="5847"/>
                </a:lnTo>
                <a:lnTo>
                  <a:pt x="53856" y="8368"/>
                </a:lnTo>
                <a:lnTo>
                  <a:pt x="76789" y="0"/>
                </a:lnTo>
                <a:lnTo>
                  <a:pt x="101110" y="6303"/>
                </a:lnTo>
                <a:lnTo>
                  <a:pt x="130296" y="13866"/>
                </a:lnTo>
                <a:lnTo>
                  <a:pt x="172687" y="10540"/>
                </a:lnTo>
                <a:lnTo>
                  <a:pt x="211602" y="20624"/>
                </a:lnTo>
                <a:lnTo>
                  <a:pt x="253992" y="17299"/>
                </a:lnTo>
                <a:lnTo>
                  <a:pt x="349891" y="27839"/>
                </a:lnTo>
                <a:lnTo>
                  <a:pt x="440925" y="37118"/>
                </a:lnTo>
                <a:lnTo>
                  <a:pt x="531959" y="46397"/>
                </a:lnTo>
                <a:lnTo>
                  <a:pt x="631332" y="43527"/>
                </a:lnTo>
                <a:lnTo>
                  <a:pt x="673722" y="40200"/>
                </a:lnTo>
                <a:lnTo>
                  <a:pt x="712637" y="50285"/>
                </a:lnTo>
                <a:lnTo>
                  <a:pt x="745298" y="44438"/>
                </a:lnTo>
                <a:lnTo>
                  <a:pt x="777959" y="38591"/>
                </a:lnTo>
                <a:lnTo>
                  <a:pt x="797418" y="43633"/>
                </a:lnTo>
                <a:lnTo>
                  <a:pt x="820350" y="35265"/>
                </a:lnTo>
                <a:lnTo>
                  <a:pt x="838418" y="25636"/>
                </a:lnTo>
                <a:lnTo>
                  <a:pt x="861350" y="17268"/>
                </a:lnTo>
                <a:lnTo>
                  <a:pt x="884283" y="8900"/>
                </a:lnTo>
                <a:lnTo>
                  <a:pt x="907216" y="53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xmlns="" id="{BB3DB2CD-C147-4637-B4EE-8C45B24EAFE4}"/>
              </a:ext>
            </a:extLst>
          </p:cNvPr>
          <p:cNvSpPr/>
          <p:nvPr/>
        </p:nvSpPr>
        <p:spPr>
          <a:xfrm rot="20728337">
            <a:off x="1277883" y="4674931"/>
            <a:ext cx="615555" cy="1395947"/>
          </a:xfrm>
          <a:custGeom>
            <a:avLst/>
            <a:gdLst>
              <a:gd name="connsiteX0" fmla="*/ 357841 w 615555"/>
              <a:gd name="connsiteY0" fmla="*/ 0 h 1395947"/>
              <a:gd name="connsiteX1" fmla="*/ 377267 w 615555"/>
              <a:gd name="connsiteY1" fmla="*/ 5034 h 1395947"/>
              <a:gd name="connsiteX2" fmla="*/ 406407 w 615555"/>
              <a:gd name="connsiteY2" fmla="*/ 12585 h 1395947"/>
              <a:gd name="connsiteX3" fmla="*/ 435546 w 615555"/>
              <a:gd name="connsiteY3" fmla="*/ 20136 h 1395947"/>
              <a:gd name="connsiteX4" fmla="*/ 459829 w 615555"/>
              <a:gd name="connsiteY4" fmla="*/ 26429 h 1395947"/>
              <a:gd name="connsiteX5" fmla="*/ 495208 w 615555"/>
              <a:gd name="connsiteY5" fmla="*/ 49907 h 1395947"/>
              <a:gd name="connsiteX6" fmla="*/ 514634 w 615555"/>
              <a:gd name="connsiteY6" fmla="*/ 54941 h 1395947"/>
              <a:gd name="connsiteX7" fmla="*/ 540299 w 615555"/>
              <a:gd name="connsiteY7" fmla="*/ 75902 h 1395947"/>
              <a:gd name="connsiteX8" fmla="*/ 556250 w 615555"/>
              <a:gd name="connsiteY8" fmla="*/ 94346 h 1395947"/>
              <a:gd name="connsiteX9" fmla="*/ 575677 w 615555"/>
              <a:gd name="connsiteY9" fmla="*/ 99380 h 1395947"/>
              <a:gd name="connsiteX10" fmla="*/ 591628 w 615555"/>
              <a:gd name="connsiteY10" fmla="*/ 117824 h 1395947"/>
              <a:gd name="connsiteX11" fmla="*/ 599603 w 615555"/>
              <a:gd name="connsiteY11" fmla="*/ 127047 h 1395947"/>
              <a:gd name="connsiteX12" fmla="*/ 615555 w 615555"/>
              <a:gd name="connsiteY12" fmla="*/ 145491 h 1395947"/>
              <a:gd name="connsiteX13" fmla="*/ 608605 w 615555"/>
              <a:gd name="connsiteY13" fmla="*/ 172311 h 1395947"/>
              <a:gd name="connsiteX14" fmla="*/ 607893 w 615555"/>
              <a:gd name="connsiteY14" fmla="*/ 215058 h 1395947"/>
              <a:gd name="connsiteX15" fmla="*/ 593993 w 615555"/>
              <a:gd name="connsiteY15" fmla="*/ 268699 h 1395947"/>
              <a:gd name="connsiteX16" fmla="*/ 580093 w 615555"/>
              <a:gd name="connsiteY16" fmla="*/ 322339 h 1395947"/>
              <a:gd name="connsiteX17" fmla="*/ 549530 w 615555"/>
              <a:gd name="connsiteY17" fmla="*/ 400281 h 1395947"/>
              <a:gd name="connsiteX18" fmla="*/ 530417 w 615555"/>
              <a:gd name="connsiteY18" fmla="*/ 474037 h 1395947"/>
              <a:gd name="connsiteX19" fmla="*/ 506092 w 615555"/>
              <a:gd name="connsiteY19" fmla="*/ 567908 h 1395947"/>
              <a:gd name="connsiteX20" fmla="*/ 478292 w 615555"/>
              <a:gd name="connsiteY20" fmla="*/ 675188 h 1395947"/>
              <a:gd name="connsiteX21" fmla="*/ 464392 w 615555"/>
              <a:gd name="connsiteY21" fmla="*/ 728828 h 1395947"/>
              <a:gd name="connsiteX22" fmla="*/ 450492 w 615555"/>
              <a:gd name="connsiteY22" fmla="*/ 782469 h 1395947"/>
              <a:gd name="connsiteX23" fmla="*/ 441805 w 615555"/>
              <a:gd name="connsiteY23" fmla="*/ 815993 h 1395947"/>
              <a:gd name="connsiteX24" fmla="*/ 434855 w 615555"/>
              <a:gd name="connsiteY24" fmla="*/ 842814 h 1395947"/>
              <a:gd name="connsiteX25" fmla="*/ 427905 w 615555"/>
              <a:gd name="connsiteY25" fmla="*/ 869634 h 1395947"/>
              <a:gd name="connsiteX26" fmla="*/ 420955 w 615555"/>
              <a:gd name="connsiteY26" fmla="*/ 896454 h 1395947"/>
              <a:gd name="connsiteX27" fmla="*/ 407767 w 615555"/>
              <a:gd name="connsiteY27" fmla="*/ 907347 h 1395947"/>
              <a:gd name="connsiteX28" fmla="*/ 417480 w 615555"/>
              <a:gd name="connsiteY28" fmla="*/ 909864 h 1395947"/>
              <a:gd name="connsiteX29" fmla="*/ 420955 w 615555"/>
              <a:gd name="connsiteY29" fmla="*/ 896454 h 1395947"/>
              <a:gd name="connsiteX30" fmla="*/ 433536 w 615555"/>
              <a:gd name="connsiteY30" fmla="*/ 891852 h 1395947"/>
              <a:gd name="connsiteX31" fmla="*/ 324271 w 615555"/>
              <a:gd name="connsiteY31" fmla="*/ 1240595 h 1395947"/>
              <a:gd name="connsiteX32" fmla="*/ 305966 w 615555"/>
              <a:gd name="connsiteY32" fmla="*/ 1260196 h 1395947"/>
              <a:gd name="connsiteX33" fmla="*/ 279590 w 615555"/>
              <a:gd name="connsiteY33" fmla="*/ 1281982 h 1395947"/>
              <a:gd name="connsiteX34" fmla="*/ 259452 w 615555"/>
              <a:gd name="connsiteY34" fmla="*/ 1319696 h 1395947"/>
              <a:gd name="connsiteX35" fmla="*/ 229600 w 615555"/>
              <a:gd name="connsiteY35" fmla="*/ 1354892 h 1395947"/>
              <a:gd name="connsiteX36" fmla="*/ 203224 w 615555"/>
              <a:gd name="connsiteY36" fmla="*/ 1376678 h 1395947"/>
              <a:gd name="connsiteX37" fmla="*/ 167134 w 615555"/>
              <a:gd name="connsiteY37" fmla="*/ 1395947 h 1395947"/>
              <a:gd name="connsiteX38" fmla="*/ 147708 w 615555"/>
              <a:gd name="connsiteY38" fmla="*/ 1390913 h 1395947"/>
              <a:gd name="connsiteX39" fmla="*/ 118568 w 615555"/>
              <a:gd name="connsiteY39" fmla="*/ 1383362 h 1395947"/>
              <a:gd name="connsiteX40" fmla="*/ 92903 w 615555"/>
              <a:gd name="connsiteY40" fmla="*/ 1362401 h 1395947"/>
              <a:gd name="connsiteX41" fmla="*/ 75570 w 615555"/>
              <a:gd name="connsiteY41" fmla="*/ 1329288 h 1395947"/>
              <a:gd name="connsiteX42" fmla="*/ 47142 w 615555"/>
              <a:gd name="connsiteY42" fmla="*/ 1278990 h 1395947"/>
              <a:gd name="connsiteX43" fmla="*/ 31191 w 615555"/>
              <a:gd name="connsiteY43" fmla="*/ 1260546 h 1395947"/>
              <a:gd name="connsiteX44" fmla="*/ 28428 w 615555"/>
              <a:gd name="connsiteY44" fmla="*/ 1231208 h 1395947"/>
              <a:gd name="connsiteX45" fmla="*/ 12476 w 615555"/>
              <a:gd name="connsiteY45" fmla="*/ 1212764 h 1395947"/>
              <a:gd name="connsiteX46" fmla="*/ 6238 w 615555"/>
              <a:gd name="connsiteY46" fmla="*/ 1196837 h 1395947"/>
              <a:gd name="connsiteX47" fmla="*/ 0 w 615555"/>
              <a:gd name="connsiteY47" fmla="*/ 1180910 h 1395947"/>
              <a:gd name="connsiteX48" fmla="*/ 3475 w 615555"/>
              <a:gd name="connsiteY48" fmla="*/ 1167500 h 1395947"/>
              <a:gd name="connsiteX49" fmla="*/ 712 w 615555"/>
              <a:gd name="connsiteY49" fmla="*/ 1138163 h 1395947"/>
              <a:gd name="connsiteX50" fmla="*/ 17375 w 615555"/>
              <a:gd name="connsiteY50" fmla="*/ 1113860 h 1395947"/>
              <a:gd name="connsiteX51" fmla="*/ 34038 w 615555"/>
              <a:gd name="connsiteY51" fmla="*/ 1089557 h 1395947"/>
              <a:gd name="connsiteX52" fmla="*/ 60415 w 615555"/>
              <a:gd name="connsiteY52" fmla="*/ 1067771 h 1395947"/>
              <a:gd name="connsiteX53" fmla="*/ 88528 w 615555"/>
              <a:gd name="connsiteY53" fmla="*/ 1039280 h 1395947"/>
              <a:gd name="connsiteX54" fmla="*/ 121855 w 615555"/>
              <a:gd name="connsiteY54" fmla="*/ 990674 h 1395947"/>
              <a:gd name="connsiteX55" fmla="*/ 148231 w 615555"/>
              <a:gd name="connsiteY55" fmla="*/ 968888 h 1395947"/>
              <a:gd name="connsiteX56" fmla="*/ 168369 w 615555"/>
              <a:gd name="connsiteY56" fmla="*/ 931174 h 1395947"/>
              <a:gd name="connsiteX57" fmla="*/ 185032 w 615555"/>
              <a:gd name="connsiteY57" fmla="*/ 906871 h 1395947"/>
              <a:gd name="connsiteX58" fmla="*/ 205171 w 615555"/>
              <a:gd name="connsiteY58" fmla="*/ 869158 h 1395947"/>
              <a:gd name="connsiteX59" fmla="*/ 219071 w 615555"/>
              <a:gd name="connsiteY59" fmla="*/ 815518 h 1395947"/>
              <a:gd name="connsiteX60" fmla="*/ 239209 w 615555"/>
              <a:gd name="connsiteY60" fmla="*/ 777805 h 1395947"/>
              <a:gd name="connsiteX61" fmla="*/ 265271 w 615555"/>
              <a:gd name="connsiteY61" fmla="*/ 677229 h 1395947"/>
              <a:gd name="connsiteX62" fmla="*/ 289596 w 615555"/>
              <a:gd name="connsiteY62" fmla="*/ 583359 h 1395947"/>
              <a:gd name="connsiteX63" fmla="*/ 317396 w 615555"/>
              <a:gd name="connsiteY63" fmla="*/ 476078 h 1395947"/>
              <a:gd name="connsiteX64" fmla="*/ 333746 w 615555"/>
              <a:gd name="connsiteY64" fmla="*/ 372985 h 1395947"/>
              <a:gd name="connsiteX65" fmla="*/ 337932 w 615555"/>
              <a:gd name="connsiteY65" fmla="*/ 316829 h 1395947"/>
              <a:gd name="connsiteX66" fmla="*/ 348357 w 615555"/>
              <a:gd name="connsiteY66" fmla="*/ 276599 h 1395947"/>
              <a:gd name="connsiteX67" fmla="*/ 349069 w 615555"/>
              <a:gd name="connsiteY67" fmla="*/ 233852 h 1395947"/>
              <a:gd name="connsiteX68" fmla="*/ 346306 w 615555"/>
              <a:gd name="connsiteY68" fmla="*/ 204515 h 1395947"/>
              <a:gd name="connsiteX69" fmla="*/ 343543 w 615555"/>
              <a:gd name="connsiteY69" fmla="*/ 175177 h 1395947"/>
              <a:gd name="connsiteX70" fmla="*/ 337305 w 615555"/>
              <a:gd name="connsiteY70" fmla="*/ 159250 h 1395947"/>
              <a:gd name="connsiteX71" fmla="*/ 331066 w 615555"/>
              <a:gd name="connsiteY71" fmla="*/ 143323 h 1395947"/>
              <a:gd name="connsiteX72" fmla="*/ 324828 w 615555"/>
              <a:gd name="connsiteY72" fmla="*/ 127396 h 1395947"/>
              <a:gd name="connsiteX73" fmla="*/ 308877 w 615555"/>
              <a:gd name="connsiteY73" fmla="*/ 108952 h 1395947"/>
              <a:gd name="connsiteX74" fmla="*/ 292926 w 615555"/>
              <a:gd name="connsiteY74" fmla="*/ 90508 h 1395947"/>
              <a:gd name="connsiteX75" fmla="*/ 299876 w 615555"/>
              <a:gd name="connsiteY75" fmla="*/ 63688 h 1395947"/>
              <a:gd name="connsiteX76" fmla="*/ 308563 w 615555"/>
              <a:gd name="connsiteY76" fmla="*/ 30162 h 1395947"/>
              <a:gd name="connsiteX77" fmla="*/ 321751 w 615555"/>
              <a:gd name="connsiteY77" fmla="*/ 19269 h 1395947"/>
              <a:gd name="connsiteX78" fmla="*/ 325226 w 615555"/>
              <a:gd name="connsiteY78" fmla="*/ 5859 h 1395947"/>
              <a:gd name="connsiteX79" fmla="*/ 334940 w 615555"/>
              <a:gd name="connsiteY79" fmla="*/ 8376 h 1395947"/>
              <a:gd name="connsiteX80" fmla="*/ 357841 w 615555"/>
              <a:gd name="connsiteY80" fmla="*/ 0 h 1395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615555" h="1395947">
                <a:moveTo>
                  <a:pt x="357841" y="0"/>
                </a:moveTo>
                <a:lnTo>
                  <a:pt x="377267" y="5034"/>
                </a:lnTo>
                <a:lnTo>
                  <a:pt x="406407" y="12585"/>
                </a:lnTo>
                <a:lnTo>
                  <a:pt x="435546" y="20136"/>
                </a:lnTo>
                <a:lnTo>
                  <a:pt x="459829" y="26429"/>
                </a:lnTo>
                <a:lnTo>
                  <a:pt x="495208" y="49907"/>
                </a:lnTo>
                <a:lnTo>
                  <a:pt x="514634" y="54941"/>
                </a:lnTo>
                <a:lnTo>
                  <a:pt x="540299" y="75902"/>
                </a:lnTo>
                <a:lnTo>
                  <a:pt x="556250" y="94346"/>
                </a:lnTo>
                <a:lnTo>
                  <a:pt x="575677" y="99380"/>
                </a:lnTo>
                <a:lnTo>
                  <a:pt x="591628" y="117824"/>
                </a:lnTo>
                <a:lnTo>
                  <a:pt x="599603" y="127047"/>
                </a:lnTo>
                <a:lnTo>
                  <a:pt x="615555" y="145491"/>
                </a:lnTo>
                <a:lnTo>
                  <a:pt x="608605" y="172311"/>
                </a:lnTo>
                <a:lnTo>
                  <a:pt x="607893" y="215058"/>
                </a:lnTo>
                <a:lnTo>
                  <a:pt x="593993" y="268699"/>
                </a:lnTo>
                <a:lnTo>
                  <a:pt x="580093" y="322339"/>
                </a:lnTo>
                <a:lnTo>
                  <a:pt x="549530" y="400281"/>
                </a:lnTo>
                <a:lnTo>
                  <a:pt x="530417" y="474037"/>
                </a:lnTo>
                <a:lnTo>
                  <a:pt x="506092" y="567908"/>
                </a:lnTo>
                <a:lnTo>
                  <a:pt x="478292" y="675188"/>
                </a:lnTo>
                <a:lnTo>
                  <a:pt x="464392" y="728828"/>
                </a:lnTo>
                <a:lnTo>
                  <a:pt x="450492" y="782469"/>
                </a:lnTo>
                <a:lnTo>
                  <a:pt x="441805" y="815993"/>
                </a:lnTo>
                <a:lnTo>
                  <a:pt x="434855" y="842814"/>
                </a:lnTo>
                <a:lnTo>
                  <a:pt x="427905" y="869634"/>
                </a:lnTo>
                <a:lnTo>
                  <a:pt x="420955" y="896454"/>
                </a:lnTo>
                <a:lnTo>
                  <a:pt x="407767" y="907347"/>
                </a:lnTo>
                <a:lnTo>
                  <a:pt x="417480" y="909864"/>
                </a:lnTo>
                <a:lnTo>
                  <a:pt x="420955" y="896454"/>
                </a:lnTo>
                <a:lnTo>
                  <a:pt x="433536" y="891852"/>
                </a:lnTo>
                <a:lnTo>
                  <a:pt x="324271" y="1240595"/>
                </a:lnTo>
                <a:lnTo>
                  <a:pt x="305966" y="1260196"/>
                </a:lnTo>
                <a:lnTo>
                  <a:pt x="279590" y="1281982"/>
                </a:lnTo>
                <a:lnTo>
                  <a:pt x="259452" y="1319696"/>
                </a:lnTo>
                <a:lnTo>
                  <a:pt x="229600" y="1354892"/>
                </a:lnTo>
                <a:lnTo>
                  <a:pt x="203224" y="1376678"/>
                </a:lnTo>
                <a:lnTo>
                  <a:pt x="167134" y="1395947"/>
                </a:lnTo>
                <a:lnTo>
                  <a:pt x="147708" y="1390913"/>
                </a:lnTo>
                <a:lnTo>
                  <a:pt x="118568" y="1383362"/>
                </a:lnTo>
                <a:lnTo>
                  <a:pt x="92903" y="1362401"/>
                </a:lnTo>
                <a:lnTo>
                  <a:pt x="75570" y="1329288"/>
                </a:lnTo>
                <a:lnTo>
                  <a:pt x="47142" y="1278990"/>
                </a:lnTo>
                <a:lnTo>
                  <a:pt x="31191" y="1260546"/>
                </a:lnTo>
                <a:lnTo>
                  <a:pt x="28428" y="1231208"/>
                </a:lnTo>
                <a:lnTo>
                  <a:pt x="12476" y="1212764"/>
                </a:lnTo>
                <a:lnTo>
                  <a:pt x="6238" y="1196837"/>
                </a:lnTo>
                <a:lnTo>
                  <a:pt x="0" y="1180910"/>
                </a:lnTo>
                <a:lnTo>
                  <a:pt x="3475" y="1167500"/>
                </a:lnTo>
                <a:lnTo>
                  <a:pt x="712" y="1138163"/>
                </a:lnTo>
                <a:lnTo>
                  <a:pt x="17375" y="1113860"/>
                </a:lnTo>
                <a:lnTo>
                  <a:pt x="34038" y="1089557"/>
                </a:lnTo>
                <a:lnTo>
                  <a:pt x="60415" y="1067771"/>
                </a:lnTo>
                <a:lnTo>
                  <a:pt x="88528" y="1039280"/>
                </a:lnTo>
                <a:lnTo>
                  <a:pt x="121855" y="990674"/>
                </a:lnTo>
                <a:lnTo>
                  <a:pt x="148231" y="968888"/>
                </a:lnTo>
                <a:lnTo>
                  <a:pt x="168369" y="931174"/>
                </a:lnTo>
                <a:lnTo>
                  <a:pt x="185032" y="906871"/>
                </a:lnTo>
                <a:lnTo>
                  <a:pt x="205171" y="869158"/>
                </a:lnTo>
                <a:lnTo>
                  <a:pt x="219071" y="815518"/>
                </a:lnTo>
                <a:lnTo>
                  <a:pt x="239209" y="777805"/>
                </a:lnTo>
                <a:lnTo>
                  <a:pt x="265271" y="677229"/>
                </a:lnTo>
                <a:lnTo>
                  <a:pt x="289596" y="583359"/>
                </a:lnTo>
                <a:lnTo>
                  <a:pt x="317396" y="476078"/>
                </a:lnTo>
                <a:lnTo>
                  <a:pt x="333746" y="372985"/>
                </a:lnTo>
                <a:lnTo>
                  <a:pt x="337932" y="316829"/>
                </a:lnTo>
                <a:lnTo>
                  <a:pt x="348357" y="276599"/>
                </a:lnTo>
                <a:lnTo>
                  <a:pt x="349069" y="233852"/>
                </a:lnTo>
                <a:lnTo>
                  <a:pt x="346306" y="204515"/>
                </a:lnTo>
                <a:lnTo>
                  <a:pt x="343543" y="175177"/>
                </a:lnTo>
                <a:lnTo>
                  <a:pt x="337305" y="159250"/>
                </a:lnTo>
                <a:lnTo>
                  <a:pt x="331066" y="143323"/>
                </a:lnTo>
                <a:lnTo>
                  <a:pt x="324828" y="127396"/>
                </a:lnTo>
                <a:lnTo>
                  <a:pt x="308877" y="108952"/>
                </a:lnTo>
                <a:lnTo>
                  <a:pt x="292926" y="90508"/>
                </a:lnTo>
                <a:lnTo>
                  <a:pt x="299876" y="63688"/>
                </a:lnTo>
                <a:lnTo>
                  <a:pt x="308563" y="30162"/>
                </a:lnTo>
                <a:lnTo>
                  <a:pt x="321751" y="19269"/>
                </a:lnTo>
                <a:lnTo>
                  <a:pt x="325226" y="5859"/>
                </a:lnTo>
                <a:lnTo>
                  <a:pt x="334940" y="8376"/>
                </a:lnTo>
                <a:lnTo>
                  <a:pt x="35784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/>
          </a:p>
        </p:txBody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xmlns="" id="{3FD5D460-0591-494B-8479-2ED328F217C3}"/>
              </a:ext>
            </a:extLst>
          </p:cNvPr>
          <p:cNvSpPr/>
          <p:nvPr/>
        </p:nvSpPr>
        <p:spPr>
          <a:xfrm rot="20728337">
            <a:off x="4995142" y="5033758"/>
            <a:ext cx="672142" cy="986670"/>
          </a:xfrm>
          <a:custGeom>
            <a:avLst/>
            <a:gdLst>
              <a:gd name="connsiteX0" fmla="*/ 672142 w 672142"/>
              <a:gd name="connsiteY0" fmla="*/ 0 h 986670"/>
              <a:gd name="connsiteX1" fmla="*/ 670852 w 672142"/>
              <a:gd name="connsiteY1" fmla="*/ 1059 h 986670"/>
              <a:gd name="connsiteX2" fmla="*/ 655501 w 672142"/>
              <a:gd name="connsiteY2" fmla="*/ 23358 h 986670"/>
              <a:gd name="connsiteX3" fmla="*/ 634370 w 672142"/>
              <a:gd name="connsiteY3" fmla="*/ 31022 h 986670"/>
              <a:gd name="connsiteX4" fmla="*/ 610049 w 672142"/>
              <a:gd name="connsiteY4" fmla="*/ 50997 h 986670"/>
              <a:gd name="connsiteX5" fmla="*/ 597887 w 672142"/>
              <a:gd name="connsiteY5" fmla="*/ 60984 h 986670"/>
              <a:gd name="connsiteX6" fmla="*/ 576757 w 672142"/>
              <a:gd name="connsiteY6" fmla="*/ 68647 h 986670"/>
              <a:gd name="connsiteX7" fmla="*/ 563001 w 672142"/>
              <a:gd name="connsiteY7" fmla="*/ 84790 h 986670"/>
              <a:gd name="connsiteX8" fmla="*/ 547649 w 672142"/>
              <a:gd name="connsiteY8" fmla="*/ 107090 h 986670"/>
              <a:gd name="connsiteX9" fmla="*/ 532299 w 672142"/>
              <a:gd name="connsiteY9" fmla="*/ 129390 h 986670"/>
              <a:gd name="connsiteX10" fmla="*/ 513757 w 672142"/>
              <a:gd name="connsiteY10" fmla="*/ 164001 h 986670"/>
              <a:gd name="connsiteX11" fmla="*/ 495216 w 672142"/>
              <a:gd name="connsiteY11" fmla="*/ 198613 h 986670"/>
              <a:gd name="connsiteX12" fmla="*/ 481158 w 672142"/>
              <a:gd name="connsiteY12" fmla="*/ 234386 h 986670"/>
              <a:gd name="connsiteX13" fmla="*/ 444075 w 672142"/>
              <a:gd name="connsiteY13" fmla="*/ 303609 h 986670"/>
              <a:gd name="connsiteX14" fmla="*/ 406992 w 672142"/>
              <a:gd name="connsiteY14" fmla="*/ 372832 h 986670"/>
              <a:gd name="connsiteX15" fmla="*/ 392635 w 672142"/>
              <a:gd name="connsiteY15" fmla="*/ 428236 h 986670"/>
              <a:gd name="connsiteX16" fmla="*/ 367712 w 672142"/>
              <a:gd name="connsiteY16" fmla="*/ 487472 h 986670"/>
              <a:gd name="connsiteX17" fmla="*/ 358141 w 672142"/>
              <a:gd name="connsiteY17" fmla="*/ 524408 h 986670"/>
              <a:gd name="connsiteX18" fmla="*/ 351760 w 672142"/>
              <a:gd name="connsiteY18" fmla="*/ 549032 h 986670"/>
              <a:gd name="connsiteX19" fmla="*/ 336409 w 672142"/>
              <a:gd name="connsiteY19" fmla="*/ 571332 h 986670"/>
              <a:gd name="connsiteX20" fmla="*/ 330028 w 672142"/>
              <a:gd name="connsiteY20" fmla="*/ 595955 h 986670"/>
              <a:gd name="connsiteX21" fmla="*/ 326838 w 672142"/>
              <a:gd name="connsiteY21" fmla="*/ 608268 h 986670"/>
              <a:gd name="connsiteX22" fmla="*/ 323647 w 672142"/>
              <a:gd name="connsiteY22" fmla="*/ 620580 h 986670"/>
              <a:gd name="connsiteX23" fmla="*/ 332617 w 672142"/>
              <a:gd name="connsiteY23" fmla="*/ 622904 h 986670"/>
              <a:gd name="connsiteX24" fmla="*/ 353749 w 672142"/>
              <a:gd name="connsiteY24" fmla="*/ 615241 h 986670"/>
              <a:gd name="connsiteX25" fmla="*/ 355765 w 672142"/>
              <a:gd name="connsiteY25" fmla="*/ 615764 h 986670"/>
              <a:gd name="connsiteX26" fmla="*/ 228751 w 672142"/>
              <a:gd name="connsiteY26" fmla="*/ 897197 h 986670"/>
              <a:gd name="connsiteX27" fmla="*/ 209600 w 672142"/>
              <a:gd name="connsiteY27" fmla="*/ 912926 h 986670"/>
              <a:gd name="connsiteX28" fmla="*/ 188469 w 672142"/>
              <a:gd name="connsiteY28" fmla="*/ 920589 h 986670"/>
              <a:gd name="connsiteX29" fmla="*/ 173118 w 672142"/>
              <a:gd name="connsiteY29" fmla="*/ 942888 h 986670"/>
              <a:gd name="connsiteX30" fmla="*/ 156171 w 672142"/>
              <a:gd name="connsiteY30" fmla="*/ 971344 h 986670"/>
              <a:gd name="connsiteX31" fmla="*/ 135040 w 672142"/>
              <a:gd name="connsiteY31" fmla="*/ 979007 h 986670"/>
              <a:gd name="connsiteX32" fmla="*/ 113909 w 672142"/>
              <a:gd name="connsiteY32" fmla="*/ 986670 h 986670"/>
              <a:gd name="connsiteX33" fmla="*/ 86999 w 672142"/>
              <a:gd name="connsiteY33" fmla="*/ 979696 h 986670"/>
              <a:gd name="connsiteX34" fmla="*/ 72248 w 672142"/>
              <a:gd name="connsiteY34" fmla="*/ 962736 h 986670"/>
              <a:gd name="connsiteX35" fmla="*/ 53013 w 672142"/>
              <a:gd name="connsiteY35" fmla="*/ 944612 h 986670"/>
              <a:gd name="connsiteX36" fmla="*/ 39858 w 672142"/>
              <a:gd name="connsiteY36" fmla="*/ 921495 h 986670"/>
              <a:gd name="connsiteX37" fmla="*/ 25108 w 672142"/>
              <a:gd name="connsiteY37" fmla="*/ 904534 h 986670"/>
              <a:gd name="connsiteX38" fmla="*/ 22519 w 672142"/>
              <a:gd name="connsiteY38" fmla="*/ 877586 h 986670"/>
              <a:gd name="connsiteX39" fmla="*/ 14150 w 672142"/>
              <a:gd name="connsiteY39" fmla="*/ 836001 h 986670"/>
              <a:gd name="connsiteX40" fmla="*/ 2590 w 672142"/>
              <a:gd name="connsiteY40" fmla="*/ 806727 h 986670"/>
              <a:gd name="connsiteX41" fmla="*/ 5780 w 672142"/>
              <a:gd name="connsiteY41" fmla="*/ 794416 h 986670"/>
              <a:gd name="connsiteX42" fmla="*/ 0 w 672142"/>
              <a:gd name="connsiteY42" fmla="*/ 779779 h 986670"/>
              <a:gd name="connsiteX43" fmla="*/ 12162 w 672142"/>
              <a:gd name="connsiteY43" fmla="*/ 769791 h 986670"/>
              <a:gd name="connsiteX44" fmla="*/ 18542 w 672142"/>
              <a:gd name="connsiteY44" fmla="*/ 745167 h 986670"/>
              <a:gd name="connsiteX45" fmla="*/ 30704 w 672142"/>
              <a:gd name="connsiteY45" fmla="*/ 735180 h 986670"/>
              <a:gd name="connsiteX46" fmla="*/ 46054 w 672142"/>
              <a:gd name="connsiteY46" fmla="*/ 712880 h 986670"/>
              <a:gd name="connsiteX47" fmla="*/ 70375 w 672142"/>
              <a:gd name="connsiteY47" fmla="*/ 692906 h 986670"/>
              <a:gd name="connsiteX48" fmla="*/ 82537 w 672142"/>
              <a:gd name="connsiteY48" fmla="*/ 682918 h 986670"/>
              <a:gd name="connsiteX49" fmla="*/ 97887 w 672142"/>
              <a:gd name="connsiteY49" fmla="*/ 660619 h 986670"/>
              <a:gd name="connsiteX50" fmla="*/ 113239 w 672142"/>
              <a:gd name="connsiteY50" fmla="*/ 638319 h 986670"/>
              <a:gd name="connsiteX51" fmla="*/ 126994 w 672142"/>
              <a:gd name="connsiteY51" fmla="*/ 622175 h 986670"/>
              <a:gd name="connsiteX52" fmla="*/ 145537 w 672142"/>
              <a:gd name="connsiteY52" fmla="*/ 587563 h 986670"/>
              <a:gd name="connsiteX53" fmla="*/ 164079 w 672142"/>
              <a:gd name="connsiteY53" fmla="*/ 552952 h 986670"/>
              <a:gd name="connsiteX54" fmla="*/ 178135 w 672142"/>
              <a:gd name="connsiteY54" fmla="*/ 517178 h 986670"/>
              <a:gd name="connsiteX55" fmla="*/ 199866 w 672142"/>
              <a:gd name="connsiteY55" fmla="*/ 470255 h 986670"/>
              <a:gd name="connsiteX56" fmla="*/ 234361 w 672142"/>
              <a:gd name="connsiteY56" fmla="*/ 374083 h 986670"/>
              <a:gd name="connsiteX57" fmla="*/ 264069 w 672142"/>
              <a:gd name="connsiteY57" fmla="*/ 296380 h 986670"/>
              <a:gd name="connsiteX58" fmla="*/ 292182 w 672142"/>
              <a:gd name="connsiteY58" fmla="*/ 224832 h 986670"/>
              <a:gd name="connsiteX59" fmla="*/ 320295 w 672142"/>
              <a:gd name="connsiteY59" fmla="*/ 153285 h 986670"/>
              <a:gd name="connsiteX60" fmla="*/ 326676 w 672142"/>
              <a:gd name="connsiteY60" fmla="*/ 128661 h 986670"/>
              <a:gd name="connsiteX61" fmla="*/ 336247 w 672142"/>
              <a:gd name="connsiteY61" fmla="*/ 91725 h 986670"/>
              <a:gd name="connsiteX62" fmla="*/ 342628 w 672142"/>
              <a:gd name="connsiteY62" fmla="*/ 67101 h 986670"/>
              <a:gd name="connsiteX63" fmla="*/ 345819 w 672142"/>
              <a:gd name="connsiteY63" fmla="*/ 54789 h 986670"/>
              <a:gd name="connsiteX64" fmla="*/ 346180 w 672142"/>
              <a:gd name="connsiteY64" fmla="*/ 53394 h 986670"/>
              <a:gd name="connsiteX65" fmla="*/ 672142 w 672142"/>
              <a:gd name="connsiteY65" fmla="*/ 0 h 986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672142" h="986670">
                <a:moveTo>
                  <a:pt x="672142" y="0"/>
                </a:moveTo>
                <a:lnTo>
                  <a:pt x="670852" y="1059"/>
                </a:lnTo>
                <a:lnTo>
                  <a:pt x="655501" y="23358"/>
                </a:lnTo>
                <a:lnTo>
                  <a:pt x="634370" y="31022"/>
                </a:lnTo>
                <a:lnTo>
                  <a:pt x="610049" y="50997"/>
                </a:lnTo>
                <a:lnTo>
                  <a:pt x="597887" y="60984"/>
                </a:lnTo>
                <a:lnTo>
                  <a:pt x="576757" y="68647"/>
                </a:lnTo>
                <a:lnTo>
                  <a:pt x="563001" y="84790"/>
                </a:lnTo>
                <a:lnTo>
                  <a:pt x="547649" y="107090"/>
                </a:lnTo>
                <a:lnTo>
                  <a:pt x="532299" y="129390"/>
                </a:lnTo>
                <a:lnTo>
                  <a:pt x="513757" y="164001"/>
                </a:lnTo>
                <a:lnTo>
                  <a:pt x="495216" y="198613"/>
                </a:lnTo>
                <a:lnTo>
                  <a:pt x="481158" y="234386"/>
                </a:lnTo>
                <a:lnTo>
                  <a:pt x="444075" y="303609"/>
                </a:lnTo>
                <a:lnTo>
                  <a:pt x="406992" y="372832"/>
                </a:lnTo>
                <a:lnTo>
                  <a:pt x="392635" y="428236"/>
                </a:lnTo>
                <a:lnTo>
                  <a:pt x="367712" y="487472"/>
                </a:lnTo>
                <a:lnTo>
                  <a:pt x="358141" y="524408"/>
                </a:lnTo>
                <a:lnTo>
                  <a:pt x="351760" y="549032"/>
                </a:lnTo>
                <a:lnTo>
                  <a:pt x="336409" y="571332"/>
                </a:lnTo>
                <a:lnTo>
                  <a:pt x="330028" y="595955"/>
                </a:lnTo>
                <a:lnTo>
                  <a:pt x="326838" y="608268"/>
                </a:lnTo>
                <a:lnTo>
                  <a:pt x="323647" y="620580"/>
                </a:lnTo>
                <a:lnTo>
                  <a:pt x="332617" y="622904"/>
                </a:lnTo>
                <a:lnTo>
                  <a:pt x="353749" y="615241"/>
                </a:lnTo>
                <a:lnTo>
                  <a:pt x="355765" y="615764"/>
                </a:lnTo>
                <a:lnTo>
                  <a:pt x="228751" y="897197"/>
                </a:lnTo>
                <a:lnTo>
                  <a:pt x="209600" y="912926"/>
                </a:lnTo>
                <a:lnTo>
                  <a:pt x="188469" y="920589"/>
                </a:lnTo>
                <a:lnTo>
                  <a:pt x="173118" y="942888"/>
                </a:lnTo>
                <a:lnTo>
                  <a:pt x="156171" y="971344"/>
                </a:lnTo>
                <a:lnTo>
                  <a:pt x="135040" y="979007"/>
                </a:lnTo>
                <a:lnTo>
                  <a:pt x="113909" y="986670"/>
                </a:lnTo>
                <a:lnTo>
                  <a:pt x="86999" y="979696"/>
                </a:lnTo>
                <a:lnTo>
                  <a:pt x="72248" y="962736"/>
                </a:lnTo>
                <a:lnTo>
                  <a:pt x="53013" y="944612"/>
                </a:lnTo>
                <a:lnTo>
                  <a:pt x="39858" y="921495"/>
                </a:lnTo>
                <a:lnTo>
                  <a:pt x="25108" y="904534"/>
                </a:lnTo>
                <a:lnTo>
                  <a:pt x="22519" y="877586"/>
                </a:lnTo>
                <a:lnTo>
                  <a:pt x="14150" y="836001"/>
                </a:lnTo>
                <a:lnTo>
                  <a:pt x="2590" y="806727"/>
                </a:lnTo>
                <a:lnTo>
                  <a:pt x="5780" y="794416"/>
                </a:lnTo>
                <a:lnTo>
                  <a:pt x="0" y="779779"/>
                </a:lnTo>
                <a:lnTo>
                  <a:pt x="12162" y="769791"/>
                </a:lnTo>
                <a:lnTo>
                  <a:pt x="18542" y="745167"/>
                </a:lnTo>
                <a:lnTo>
                  <a:pt x="30704" y="735180"/>
                </a:lnTo>
                <a:lnTo>
                  <a:pt x="46054" y="712880"/>
                </a:lnTo>
                <a:lnTo>
                  <a:pt x="70375" y="692906"/>
                </a:lnTo>
                <a:lnTo>
                  <a:pt x="82537" y="682918"/>
                </a:lnTo>
                <a:lnTo>
                  <a:pt x="97887" y="660619"/>
                </a:lnTo>
                <a:lnTo>
                  <a:pt x="113239" y="638319"/>
                </a:lnTo>
                <a:lnTo>
                  <a:pt x="126994" y="622175"/>
                </a:lnTo>
                <a:lnTo>
                  <a:pt x="145537" y="587563"/>
                </a:lnTo>
                <a:lnTo>
                  <a:pt x="164079" y="552952"/>
                </a:lnTo>
                <a:lnTo>
                  <a:pt x="178135" y="517178"/>
                </a:lnTo>
                <a:lnTo>
                  <a:pt x="199866" y="470255"/>
                </a:lnTo>
                <a:lnTo>
                  <a:pt x="234361" y="374083"/>
                </a:lnTo>
                <a:lnTo>
                  <a:pt x="264069" y="296380"/>
                </a:lnTo>
                <a:lnTo>
                  <a:pt x="292182" y="224832"/>
                </a:lnTo>
                <a:lnTo>
                  <a:pt x="320295" y="153285"/>
                </a:lnTo>
                <a:lnTo>
                  <a:pt x="326676" y="128661"/>
                </a:lnTo>
                <a:lnTo>
                  <a:pt x="336247" y="91725"/>
                </a:lnTo>
                <a:lnTo>
                  <a:pt x="342628" y="67101"/>
                </a:lnTo>
                <a:lnTo>
                  <a:pt x="345819" y="54789"/>
                </a:lnTo>
                <a:lnTo>
                  <a:pt x="346180" y="53394"/>
                </a:lnTo>
                <a:lnTo>
                  <a:pt x="67214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dirty="0"/>
          </a:p>
        </p:txBody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xmlns="" id="{C8F745BF-C7C3-416D-8B17-D17035276EEB}"/>
              </a:ext>
            </a:extLst>
          </p:cNvPr>
          <p:cNvSpPr/>
          <p:nvPr/>
        </p:nvSpPr>
        <p:spPr>
          <a:xfrm rot="4129562">
            <a:off x="1812084" y="2237810"/>
            <a:ext cx="324565" cy="559488"/>
          </a:xfrm>
          <a:custGeom>
            <a:avLst/>
            <a:gdLst>
              <a:gd name="connsiteX0" fmla="*/ 517 w 324565"/>
              <a:gd name="connsiteY0" fmla="*/ 56172 h 559488"/>
              <a:gd name="connsiteX1" fmla="*/ 9631 w 324565"/>
              <a:gd name="connsiteY1" fmla="*/ 32643 h 559488"/>
              <a:gd name="connsiteX2" fmla="*/ 13276 w 324565"/>
              <a:gd name="connsiteY2" fmla="*/ 23231 h 559488"/>
              <a:gd name="connsiteX3" fmla="*/ 20567 w 324565"/>
              <a:gd name="connsiteY3" fmla="*/ 4408 h 559488"/>
              <a:gd name="connsiteX4" fmla="*/ 37131 w 324565"/>
              <a:gd name="connsiteY4" fmla="*/ 0 h 559488"/>
              <a:gd name="connsiteX5" fmla="*/ 43589 w 324565"/>
              <a:gd name="connsiteY5" fmla="*/ 2502 h 559488"/>
              <a:gd name="connsiteX6" fmla="*/ 52861 w 324565"/>
              <a:gd name="connsiteY6" fmla="*/ 16917 h 559488"/>
              <a:gd name="connsiteX7" fmla="*/ 75051 w 324565"/>
              <a:gd name="connsiteY7" fmla="*/ 36336 h 559488"/>
              <a:gd name="connsiteX8" fmla="*/ 93595 w 324565"/>
              <a:gd name="connsiteY8" fmla="*/ 65167 h 559488"/>
              <a:gd name="connsiteX9" fmla="*/ 123235 w 324565"/>
              <a:gd name="connsiteY9" fmla="*/ 103707 h 559488"/>
              <a:gd name="connsiteX10" fmla="*/ 134488 w 324565"/>
              <a:gd name="connsiteY10" fmla="*/ 151361 h 559488"/>
              <a:gd name="connsiteX11" fmla="*/ 171576 w 324565"/>
              <a:gd name="connsiteY11" fmla="*/ 209023 h 559488"/>
              <a:gd name="connsiteX12" fmla="*/ 188456 w 324565"/>
              <a:gd name="connsiteY12" fmla="*/ 280503 h 559488"/>
              <a:gd name="connsiteX13" fmla="*/ 221899 w 324565"/>
              <a:gd name="connsiteY13" fmla="*/ 347576 h 559488"/>
              <a:gd name="connsiteX14" fmla="*/ 250706 w 324565"/>
              <a:gd name="connsiteY14" fmla="*/ 407441 h 559488"/>
              <a:gd name="connsiteX15" fmla="*/ 274876 w 324565"/>
              <a:gd name="connsiteY15" fmla="*/ 460099 h 559488"/>
              <a:gd name="connsiteX16" fmla="*/ 302693 w 324565"/>
              <a:gd name="connsiteY16" fmla="*/ 503345 h 559488"/>
              <a:gd name="connsiteX17" fmla="*/ 317591 w 324565"/>
              <a:gd name="connsiteY17" fmla="*/ 541588 h 559488"/>
              <a:gd name="connsiteX18" fmla="*/ 324565 w 324565"/>
              <a:gd name="connsiteY18" fmla="*/ 559488 h 559488"/>
              <a:gd name="connsiteX19" fmla="*/ 45661 w 324565"/>
              <a:gd name="connsiteY19" fmla="*/ 367630 h 559488"/>
              <a:gd name="connsiteX20" fmla="*/ 39544 w 324565"/>
              <a:gd name="connsiteY20" fmla="*/ 358119 h 559488"/>
              <a:gd name="connsiteX21" fmla="*/ 46835 w 324565"/>
              <a:gd name="connsiteY21" fmla="*/ 339296 h 559488"/>
              <a:gd name="connsiteX22" fmla="*/ 39386 w 324565"/>
              <a:gd name="connsiteY22" fmla="*/ 320174 h 559488"/>
              <a:gd name="connsiteX23" fmla="*/ 24487 w 324565"/>
              <a:gd name="connsiteY23" fmla="*/ 281932 h 559488"/>
              <a:gd name="connsiteX24" fmla="*/ 26152 w 324565"/>
              <a:gd name="connsiteY24" fmla="*/ 239282 h 559488"/>
              <a:gd name="connsiteX25" fmla="*/ 14899 w 324565"/>
              <a:gd name="connsiteY25" fmla="*/ 191628 h 559488"/>
              <a:gd name="connsiteX26" fmla="*/ 0 w 324565"/>
              <a:gd name="connsiteY26" fmla="*/ 153386 h 559488"/>
              <a:gd name="connsiteX27" fmla="*/ 1664 w 324565"/>
              <a:gd name="connsiteY27" fmla="*/ 110736 h 559488"/>
              <a:gd name="connsiteX28" fmla="*/ 6143 w 324565"/>
              <a:gd name="connsiteY28" fmla="*/ 79999 h 559488"/>
              <a:gd name="connsiteX29" fmla="*/ 517 w 324565"/>
              <a:gd name="connsiteY29" fmla="*/ 56172 h 5594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24565" h="559488">
                <a:moveTo>
                  <a:pt x="517" y="56172"/>
                </a:moveTo>
                <a:lnTo>
                  <a:pt x="9631" y="32643"/>
                </a:lnTo>
                <a:lnTo>
                  <a:pt x="13276" y="23231"/>
                </a:lnTo>
                <a:lnTo>
                  <a:pt x="20567" y="4408"/>
                </a:lnTo>
                <a:lnTo>
                  <a:pt x="37131" y="0"/>
                </a:lnTo>
                <a:lnTo>
                  <a:pt x="43589" y="2502"/>
                </a:lnTo>
                <a:lnTo>
                  <a:pt x="52861" y="16917"/>
                </a:lnTo>
                <a:lnTo>
                  <a:pt x="75051" y="36336"/>
                </a:lnTo>
                <a:lnTo>
                  <a:pt x="93595" y="65167"/>
                </a:lnTo>
                <a:lnTo>
                  <a:pt x="123235" y="103707"/>
                </a:lnTo>
                <a:lnTo>
                  <a:pt x="134488" y="151361"/>
                </a:lnTo>
                <a:lnTo>
                  <a:pt x="171576" y="209023"/>
                </a:lnTo>
                <a:lnTo>
                  <a:pt x="188456" y="280503"/>
                </a:lnTo>
                <a:lnTo>
                  <a:pt x="221899" y="347576"/>
                </a:lnTo>
                <a:lnTo>
                  <a:pt x="250706" y="407441"/>
                </a:lnTo>
                <a:lnTo>
                  <a:pt x="274876" y="460099"/>
                </a:lnTo>
                <a:lnTo>
                  <a:pt x="302693" y="503345"/>
                </a:lnTo>
                <a:lnTo>
                  <a:pt x="317591" y="541588"/>
                </a:lnTo>
                <a:lnTo>
                  <a:pt x="324565" y="559488"/>
                </a:lnTo>
                <a:lnTo>
                  <a:pt x="45661" y="367630"/>
                </a:lnTo>
                <a:lnTo>
                  <a:pt x="39544" y="358119"/>
                </a:lnTo>
                <a:lnTo>
                  <a:pt x="46835" y="339296"/>
                </a:lnTo>
                <a:lnTo>
                  <a:pt x="39386" y="320174"/>
                </a:lnTo>
                <a:lnTo>
                  <a:pt x="24487" y="281932"/>
                </a:lnTo>
                <a:lnTo>
                  <a:pt x="26152" y="239282"/>
                </a:lnTo>
                <a:lnTo>
                  <a:pt x="14899" y="191628"/>
                </a:lnTo>
                <a:lnTo>
                  <a:pt x="0" y="153386"/>
                </a:lnTo>
                <a:lnTo>
                  <a:pt x="1664" y="110736"/>
                </a:lnTo>
                <a:lnTo>
                  <a:pt x="6143" y="79999"/>
                </a:lnTo>
                <a:lnTo>
                  <a:pt x="517" y="5617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xmlns="" id="{4C7F8E5D-E86E-4676-BB6F-BEA1A8B9438E}"/>
              </a:ext>
            </a:extLst>
          </p:cNvPr>
          <p:cNvSpPr/>
          <p:nvPr/>
        </p:nvSpPr>
        <p:spPr>
          <a:xfrm rot="4129562">
            <a:off x="1280217" y="1890004"/>
            <a:ext cx="1032482" cy="821918"/>
          </a:xfrm>
          <a:custGeom>
            <a:avLst/>
            <a:gdLst>
              <a:gd name="connsiteX0" fmla="*/ 0 w 1032482"/>
              <a:gd name="connsiteY0" fmla="*/ 0 h 821918"/>
              <a:gd name="connsiteX1" fmla="*/ 24306 w 1032482"/>
              <a:gd name="connsiteY1" fmla="*/ 9415 h 821918"/>
              <a:gd name="connsiteX2" fmla="*/ 33579 w 1032482"/>
              <a:gd name="connsiteY2" fmla="*/ 23830 h 821918"/>
              <a:gd name="connsiteX3" fmla="*/ 39205 w 1032482"/>
              <a:gd name="connsiteY3" fmla="*/ 47657 h 821918"/>
              <a:gd name="connsiteX4" fmla="*/ 57749 w 1032482"/>
              <a:gd name="connsiteY4" fmla="*/ 76488 h 821918"/>
              <a:gd name="connsiteX5" fmla="*/ 76294 w 1032482"/>
              <a:gd name="connsiteY5" fmla="*/ 105319 h 821918"/>
              <a:gd name="connsiteX6" fmla="*/ 120674 w 1032482"/>
              <a:gd name="connsiteY6" fmla="*/ 144157 h 821918"/>
              <a:gd name="connsiteX7" fmla="*/ 166876 w 1032482"/>
              <a:gd name="connsiteY7" fmla="*/ 178289 h 821918"/>
              <a:gd name="connsiteX8" fmla="*/ 234279 w 1032482"/>
              <a:gd name="connsiteY8" fmla="*/ 215222 h 821918"/>
              <a:gd name="connsiteX9" fmla="*/ 304494 w 1032482"/>
              <a:gd name="connsiteY9" fmla="*/ 264067 h 821918"/>
              <a:gd name="connsiteX10" fmla="*/ 391273 w 1032482"/>
              <a:gd name="connsiteY10" fmla="*/ 308505 h 821918"/>
              <a:gd name="connsiteX11" fmla="*/ 481697 w 1032482"/>
              <a:gd name="connsiteY11" fmla="*/ 343531 h 821918"/>
              <a:gd name="connsiteX12" fmla="*/ 529722 w 1032482"/>
              <a:gd name="connsiteY12" fmla="*/ 372957 h 821918"/>
              <a:gd name="connsiteX13" fmla="*/ 562016 w 1032482"/>
              <a:gd name="connsiteY13" fmla="*/ 385466 h 821918"/>
              <a:gd name="connsiteX14" fmla="*/ 597124 w 1032482"/>
              <a:gd name="connsiteY14" fmla="*/ 409889 h 821918"/>
              <a:gd name="connsiteX15" fmla="*/ 622959 w 1032482"/>
              <a:gd name="connsiteY15" fmla="*/ 419897 h 821918"/>
              <a:gd name="connsiteX16" fmla="*/ 635877 w 1032482"/>
              <a:gd name="connsiteY16" fmla="*/ 424900 h 821918"/>
              <a:gd name="connsiteX17" fmla="*/ 661713 w 1032482"/>
              <a:gd name="connsiteY17" fmla="*/ 434908 h 821918"/>
              <a:gd name="connsiteX18" fmla="*/ 665358 w 1032482"/>
              <a:gd name="connsiteY18" fmla="*/ 425496 h 821918"/>
              <a:gd name="connsiteX19" fmla="*/ 669004 w 1032482"/>
              <a:gd name="connsiteY19" fmla="*/ 416085 h 821918"/>
              <a:gd name="connsiteX20" fmla="*/ 665849 w 1032482"/>
              <a:gd name="connsiteY20" fmla="*/ 411180 h 821918"/>
              <a:gd name="connsiteX21" fmla="*/ 944753 w 1032482"/>
              <a:gd name="connsiteY21" fmla="*/ 603038 h 821918"/>
              <a:gd name="connsiteX22" fmla="*/ 952678 w 1032482"/>
              <a:gd name="connsiteY22" fmla="*/ 623380 h 821918"/>
              <a:gd name="connsiteX23" fmla="*/ 971222 w 1032482"/>
              <a:gd name="connsiteY23" fmla="*/ 652210 h 821918"/>
              <a:gd name="connsiteX24" fmla="*/ 980494 w 1032482"/>
              <a:gd name="connsiteY24" fmla="*/ 666626 h 821918"/>
              <a:gd name="connsiteX25" fmla="*/ 1011957 w 1032482"/>
              <a:gd name="connsiteY25" fmla="*/ 700460 h 821918"/>
              <a:gd name="connsiteX26" fmla="*/ 1030501 w 1032482"/>
              <a:gd name="connsiteY26" fmla="*/ 729291 h 821918"/>
              <a:gd name="connsiteX27" fmla="*/ 1032482 w 1032482"/>
              <a:gd name="connsiteY27" fmla="*/ 762529 h 821918"/>
              <a:gd name="connsiteX28" fmla="*/ 1027014 w 1032482"/>
              <a:gd name="connsiteY28" fmla="*/ 776646 h 821918"/>
              <a:gd name="connsiteX29" fmla="*/ 1023368 w 1032482"/>
              <a:gd name="connsiteY29" fmla="*/ 786059 h 821918"/>
              <a:gd name="connsiteX30" fmla="*/ 1003159 w 1032482"/>
              <a:gd name="connsiteY30" fmla="*/ 799878 h 821918"/>
              <a:gd name="connsiteX31" fmla="*/ 999513 w 1032482"/>
              <a:gd name="connsiteY31" fmla="*/ 809290 h 821918"/>
              <a:gd name="connsiteX32" fmla="*/ 982950 w 1032482"/>
              <a:gd name="connsiteY32" fmla="*/ 813698 h 821918"/>
              <a:gd name="connsiteX33" fmla="*/ 966386 w 1032482"/>
              <a:gd name="connsiteY33" fmla="*/ 818106 h 821918"/>
              <a:gd name="connsiteX34" fmla="*/ 936905 w 1032482"/>
              <a:gd name="connsiteY34" fmla="*/ 817510 h 821918"/>
              <a:gd name="connsiteX35" fmla="*/ 920342 w 1032482"/>
              <a:gd name="connsiteY35" fmla="*/ 821918 h 821918"/>
              <a:gd name="connsiteX36" fmla="*/ 890861 w 1032482"/>
              <a:gd name="connsiteY36" fmla="*/ 821322 h 821918"/>
              <a:gd name="connsiteX37" fmla="*/ 861380 w 1032482"/>
              <a:gd name="connsiteY37" fmla="*/ 820726 h 821918"/>
              <a:gd name="connsiteX38" fmla="*/ 831899 w 1032482"/>
              <a:gd name="connsiteY38" fmla="*/ 820130 h 821918"/>
              <a:gd name="connsiteX39" fmla="*/ 802417 w 1032482"/>
              <a:gd name="connsiteY39" fmla="*/ 819534 h 821918"/>
              <a:gd name="connsiteX40" fmla="*/ 789500 w 1032482"/>
              <a:gd name="connsiteY40" fmla="*/ 814531 h 821918"/>
              <a:gd name="connsiteX41" fmla="*/ 750746 w 1032482"/>
              <a:gd name="connsiteY41" fmla="*/ 799519 h 821918"/>
              <a:gd name="connsiteX42" fmla="*/ 741474 w 1032482"/>
              <a:gd name="connsiteY42" fmla="*/ 785104 h 821918"/>
              <a:gd name="connsiteX43" fmla="*/ 722098 w 1032482"/>
              <a:gd name="connsiteY43" fmla="*/ 777599 h 821918"/>
              <a:gd name="connsiteX44" fmla="*/ 716472 w 1032482"/>
              <a:gd name="connsiteY44" fmla="*/ 753772 h 821918"/>
              <a:gd name="connsiteX45" fmla="*/ 694282 w 1032482"/>
              <a:gd name="connsiteY45" fmla="*/ 734353 h 821918"/>
              <a:gd name="connsiteX46" fmla="*/ 662820 w 1032482"/>
              <a:gd name="connsiteY46" fmla="*/ 700518 h 821918"/>
              <a:gd name="connsiteX47" fmla="*/ 653547 w 1032482"/>
              <a:gd name="connsiteY47" fmla="*/ 686103 h 821918"/>
              <a:gd name="connsiteX48" fmla="*/ 631357 w 1032482"/>
              <a:gd name="connsiteY48" fmla="*/ 666684 h 821918"/>
              <a:gd name="connsiteX49" fmla="*/ 596250 w 1032482"/>
              <a:gd name="connsiteY49" fmla="*/ 642261 h 821918"/>
              <a:gd name="connsiteX50" fmla="*/ 548224 w 1032482"/>
              <a:gd name="connsiteY50" fmla="*/ 612835 h 821918"/>
              <a:gd name="connsiteX51" fmla="*/ 500199 w 1032482"/>
              <a:gd name="connsiteY51" fmla="*/ 583408 h 821918"/>
              <a:gd name="connsiteX52" fmla="*/ 445715 w 1032482"/>
              <a:gd name="connsiteY52" fmla="*/ 551479 h 821918"/>
              <a:gd name="connsiteX53" fmla="*/ 370032 w 1032482"/>
              <a:gd name="connsiteY53" fmla="*/ 516752 h 821918"/>
              <a:gd name="connsiteX54" fmla="*/ 296171 w 1032482"/>
              <a:gd name="connsiteY54" fmla="*/ 477318 h 821918"/>
              <a:gd name="connsiteX55" fmla="*/ 222310 w 1032482"/>
              <a:gd name="connsiteY55" fmla="*/ 437884 h 821918"/>
              <a:gd name="connsiteX56" fmla="*/ 148449 w 1032482"/>
              <a:gd name="connsiteY56" fmla="*/ 398450 h 821918"/>
              <a:gd name="connsiteX57" fmla="*/ 106882 w 1032482"/>
              <a:gd name="connsiteY57" fmla="*/ 371525 h 821918"/>
              <a:gd name="connsiteX58" fmla="*/ 58856 w 1032482"/>
              <a:gd name="connsiteY58" fmla="*/ 342099 h 821918"/>
              <a:gd name="connsiteX59" fmla="*/ 20103 w 1032482"/>
              <a:gd name="connsiteY59" fmla="*/ 327088 h 821918"/>
              <a:gd name="connsiteX60" fmla="*/ 0 w 1032482"/>
              <a:gd name="connsiteY60" fmla="*/ 309495 h 821918"/>
              <a:gd name="connsiteX61" fmla="*/ 0 w 1032482"/>
              <a:gd name="connsiteY61" fmla="*/ 0 h 8219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032482" h="821918">
                <a:moveTo>
                  <a:pt x="0" y="0"/>
                </a:moveTo>
                <a:lnTo>
                  <a:pt x="24306" y="9415"/>
                </a:lnTo>
                <a:lnTo>
                  <a:pt x="33579" y="23830"/>
                </a:lnTo>
                <a:lnTo>
                  <a:pt x="39205" y="47657"/>
                </a:lnTo>
                <a:lnTo>
                  <a:pt x="57749" y="76488"/>
                </a:lnTo>
                <a:lnTo>
                  <a:pt x="76294" y="105319"/>
                </a:lnTo>
                <a:lnTo>
                  <a:pt x="120674" y="144157"/>
                </a:lnTo>
                <a:lnTo>
                  <a:pt x="166876" y="178289"/>
                </a:lnTo>
                <a:lnTo>
                  <a:pt x="234279" y="215222"/>
                </a:lnTo>
                <a:lnTo>
                  <a:pt x="304494" y="264067"/>
                </a:lnTo>
                <a:lnTo>
                  <a:pt x="391273" y="308505"/>
                </a:lnTo>
                <a:lnTo>
                  <a:pt x="481697" y="343531"/>
                </a:lnTo>
                <a:lnTo>
                  <a:pt x="529722" y="372957"/>
                </a:lnTo>
                <a:lnTo>
                  <a:pt x="562016" y="385466"/>
                </a:lnTo>
                <a:lnTo>
                  <a:pt x="597124" y="409889"/>
                </a:lnTo>
                <a:lnTo>
                  <a:pt x="622959" y="419897"/>
                </a:lnTo>
                <a:lnTo>
                  <a:pt x="635877" y="424900"/>
                </a:lnTo>
                <a:lnTo>
                  <a:pt x="661713" y="434908"/>
                </a:lnTo>
                <a:lnTo>
                  <a:pt x="665358" y="425496"/>
                </a:lnTo>
                <a:lnTo>
                  <a:pt x="669004" y="416085"/>
                </a:lnTo>
                <a:lnTo>
                  <a:pt x="665849" y="411180"/>
                </a:lnTo>
                <a:lnTo>
                  <a:pt x="944753" y="603038"/>
                </a:lnTo>
                <a:lnTo>
                  <a:pt x="952678" y="623380"/>
                </a:lnTo>
                <a:lnTo>
                  <a:pt x="971222" y="652210"/>
                </a:lnTo>
                <a:lnTo>
                  <a:pt x="980494" y="666626"/>
                </a:lnTo>
                <a:lnTo>
                  <a:pt x="1011957" y="700460"/>
                </a:lnTo>
                <a:lnTo>
                  <a:pt x="1030501" y="729291"/>
                </a:lnTo>
                <a:lnTo>
                  <a:pt x="1032482" y="762529"/>
                </a:lnTo>
                <a:lnTo>
                  <a:pt x="1027014" y="776646"/>
                </a:lnTo>
                <a:lnTo>
                  <a:pt x="1023368" y="786059"/>
                </a:lnTo>
                <a:lnTo>
                  <a:pt x="1003159" y="799878"/>
                </a:lnTo>
                <a:lnTo>
                  <a:pt x="999513" y="809290"/>
                </a:lnTo>
                <a:lnTo>
                  <a:pt x="982950" y="813698"/>
                </a:lnTo>
                <a:lnTo>
                  <a:pt x="966386" y="818106"/>
                </a:lnTo>
                <a:lnTo>
                  <a:pt x="936905" y="817510"/>
                </a:lnTo>
                <a:lnTo>
                  <a:pt x="920342" y="821918"/>
                </a:lnTo>
                <a:lnTo>
                  <a:pt x="890861" y="821322"/>
                </a:lnTo>
                <a:lnTo>
                  <a:pt x="861380" y="820726"/>
                </a:lnTo>
                <a:lnTo>
                  <a:pt x="831899" y="820130"/>
                </a:lnTo>
                <a:lnTo>
                  <a:pt x="802417" y="819534"/>
                </a:lnTo>
                <a:lnTo>
                  <a:pt x="789500" y="814531"/>
                </a:lnTo>
                <a:lnTo>
                  <a:pt x="750746" y="799519"/>
                </a:lnTo>
                <a:lnTo>
                  <a:pt x="741474" y="785104"/>
                </a:lnTo>
                <a:lnTo>
                  <a:pt x="722098" y="777599"/>
                </a:lnTo>
                <a:lnTo>
                  <a:pt x="716472" y="753772"/>
                </a:lnTo>
                <a:lnTo>
                  <a:pt x="694282" y="734353"/>
                </a:lnTo>
                <a:lnTo>
                  <a:pt x="662820" y="700518"/>
                </a:lnTo>
                <a:lnTo>
                  <a:pt x="653547" y="686103"/>
                </a:lnTo>
                <a:lnTo>
                  <a:pt x="631357" y="666684"/>
                </a:lnTo>
                <a:lnTo>
                  <a:pt x="596250" y="642261"/>
                </a:lnTo>
                <a:lnTo>
                  <a:pt x="548224" y="612835"/>
                </a:lnTo>
                <a:lnTo>
                  <a:pt x="500199" y="583408"/>
                </a:lnTo>
                <a:lnTo>
                  <a:pt x="445715" y="551479"/>
                </a:lnTo>
                <a:lnTo>
                  <a:pt x="370032" y="516752"/>
                </a:lnTo>
                <a:lnTo>
                  <a:pt x="296171" y="477318"/>
                </a:lnTo>
                <a:lnTo>
                  <a:pt x="222310" y="437884"/>
                </a:lnTo>
                <a:lnTo>
                  <a:pt x="148449" y="398450"/>
                </a:lnTo>
                <a:lnTo>
                  <a:pt x="106882" y="371525"/>
                </a:lnTo>
                <a:lnTo>
                  <a:pt x="58856" y="342099"/>
                </a:lnTo>
                <a:lnTo>
                  <a:pt x="20103" y="327088"/>
                </a:lnTo>
                <a:lnTo>
                  <a:pt x="0" y="309495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xmlns="" id="{14696130-3796-46C5-A535-A451851FCDA3}"/>
              </a:ext>
            </a:extLst>
          </p:cNvPr>
          <p:cNvSpPr/>
          <p:nvPr/>
        </p:nvSpPr>
        <p:spPr>
          <a:xfrm rot="4129562">
            <a:off x="1428331" y="1268567"/>
            <a:ext cx="302292" cy="801477"/>
          </a:xfrm>
          <a:custGeom>
            <a:avLst/>
            <a:gdLst>
              <a:gd name="connsiteX0" fmla="*/ 33411 w 302292"/>
              <a:gd name="connsiteY0" fmla="*/ 187457 h 801477"/>
              <a:gd name="connsiteX1" fmla="*/ 44347 w 302292"/>
              <a:gd name="connsiteY1" fmla="*/ 159222 h 801477"/>
              <a:gd name="connsiteX2" fmla="*/ 64556 w 302292"/>
              <a:gd name="connsiteY2" fmla="*/ 145403 h 801477"/>
              <a:gd name="connsiteX3" fmla="*/ 79139 w 302292"/>
              <a:gd name="connsiteY3" fmla="*/ 107756 h 801477"/>
              <a:gd name="connsiteX4" fmla="*/ 119557 w 302292"/>
              <a:gd name="connsiteY4" fmla="*/ 80117 h 801477"/>
              <a:gd name="connsiteX5" fmla="*/ 158152 w 302292"/>
              <a:gd name="connsiteY5" fmla="*/ 57184 h 801477"/>
              <a:gd name="connsiteX6" fmla="*/ 211488 w 302292"/>
              <a:gd name="connsiteY6" fmla="*/ 34548 h 801477"/>
              <a:gd name="connsiteX7" fmla="*/ 225237 w 302292"/>
              <a:gd name="connsiteY7" fmla="*/ 18227 h 801477"/>
              <a:gd name="connsiteX8" fmla="*/ 241801 w 302292"/>
              <a:gd name="connsiteY8" fmla="*/ 13819 h 801477"/>
              <a:gd name="connsiteX9" fmla="*/ 258364 w 302292"/>
              <a:gd name="connsiteY9" fmla="*/ 9411 h 801477"/>
              <a:gd name="connsiteX10" fmla="*/ 262010 w 302292"/>
              <a:gd name="connsiteY10" fmla="*/ 0 h 801477"/>
              <a:gd name="connsiteX11" fmla="*/ 274927 w 302292"/>
              <a:gd name="connsiteY11" fmla="*/ 5003 h 801477"/>
              <a:gd name="connsiteX12" fmla="*/ 291491 w 302292"/>
              <a:gd name="connsiteY12" fmla="*/ 595 h 801477"/>
              <a:gd name="connsiteX13" fmla="*/ 300763 w 302292"/>
              <a:gd name="connsiteY13" fmla="*/ 15011 h 801477"/>
              <a:gd name="connsiteX14" fmla="*/ 302292 w 302292"/>
              <a:gd name="connsiteY14" fmla="*/ 15603 h 801477"/>
              <a:gd name="connsiteX15" fmla="*/ 302292 w 302292"/>
              <a:gd name="connsiteY15" fmla="*/ 325098 h 801477"/>
              <a:gd name="connsiteX16" fmla="*/ 300205 w 302292"/>
              <a:gd name="connsiteY16" fmla="*/ 323272 h 801477"/>
              <a:gd name="connsiteX17" fmla="*/ 274370 w 302292"/>
              <a:gd name="connsiteY17" fmla="*/ 313264 h 801477"/>
              <a:gd name="connsiteX18" fmla="*/ 261452 w 302292"/>
              <a:gd name="connsiteY18" fmla="*/ 308260 h 801477"/>
              <a:gd name="connsiteX19" fmla="*/ 270724 w 302292"/>
              <a:gd name="connsiteY19" fmla="*/ 322676 h 801477"/>
              <a:gd name="connsiteX20" fmla="*/ 267078 w 302292"/>
              <a:gd name="connsiteY20" fmla="*/ 332087 h 801477"/>
              <a:gd name="connsiteX21" fmla="*/ 272705 w 302292"/>
              <a:gd name="connsiteY21" fmla="*/ 355914 h 801477"/>
              <a:gd name="connsiteX22" fmla="*/ 269059 w 302292"/>
              <a:gd name="connsiteY22" fmla="*/ 365326 h 801477"/>
              <a:gd name="connsiteX23" fmla="*/ 276509 w 302292"/>
              <a:gd name="connsiteY23" fmla="*/ 384446 h 801477"/>
              <a:gd name="connsiteX24" fmla="*/ 282135 w 302292"/>
              <a:gd name="connsiteY24" fmla="*/ 408274 h 801477"/>
              <a:gd name="connsiteX25" fmla="*/ 284116 w 302292"/>
              <a:gd name="connsiteY25" fmla="*/ 441513 h 801477"/>
              <a:gd name="connsiteX26" fmla="*/ 278806 w 302292"/>
              <a:gd name="connsiteY26" fmla="*/ 493575 h 801477"/>
              <a:gd name="connsiteX27" fmla="*/ 286413 w 302292"/>
              <a:gd name="connsiteY27" fmla="*/ 550640 h 801477"/>
              <a:gd name="connsiteX28" fmla="*/ 281103 w 302292"/>
              <a:gd name="connsiteY28" fmla="*/ 602702 h 801477"/>
              <a:gd name="connsiteX29" fmla="*/ 266521 w 302292"/>
              <a:gd name="connsiteY29" fmla="*/ 640348 h 801477"/>
              <a:gd name="connsiteX30" fmla="*/ 253761 w 302292"/>
              <a:gd name="connsiteY30" fmla="*/ 673289 h 801477"/>
              <a:gd name="connsiteX31" fmla="*/ 226261 w 302292"/>
              <a:gd name="connsiteY31" fmla="*/ 705932 h 801477"/>
              <a:gd name="connsiteX32" fmla="*/ 185843 w 302292"/>
              <a:gd name="connsiteY32" fmla="*/ 733571 h 801477"/>
              <a:gd name="connsiteX33" fmla="*/ 145425 w 302292"/>
              <a:gd name="connsiteY33" fmla="*/ 761210 h 801477"/>
              <a:gd name="connsiteX34" fmla="*/ 125216 w 302292"/>
              <a:gd name="connsiteY34" fmla="*/ 775029 h 801477"/>
              <a:gd name="connsiteX35" fmla="*/ 105007 w 302292"/>
              <a:gd name="connsiteY35" fmla="*/ 788849 h 801477"/>
              <a:gd name="connsiteX36" fmla="*/ 88444 w 302292"/>
              <a:gd name="connsiteY36" fmla="*/ 793257 h 801477"/>
              <a:gd name="connsiteX37" fmla="*/ 71880 w 302292"/>
              <a:gd name="connsiteY37" fmla="*/ 797665 h 801477"/>
              <a:gd name="connsiteX38" fmla="*/ 42399 w 302292"/>
              <a:gd name="connsiteY38" fmla="*/ 797069 h 801477"/>
              <a:gd name="connsiteX39" fmla="*/ 25836 w 302292"/>
              <a:gd name="connsiteY39" fmla="*/ 801477 h 801477"/>
              <a:gd name="connsiteX40" fmla="*/ 0 w 302292"/>
              <a:gd name="connsiteY40" fmla="*/ 791469 h 801477"/>
              <a:gd name="connsiteX41" fmla="*/ 21874 w 302292"/>
              <a:gd name="connsiteY41" fmla="*/ 735000 h 801477"/>
              <a:gd name="connsiteX42" fmla="*/ 30830 w 302292"/>
              <a:gd name="connsiteY42" fmla="*/ 673526 h 801477"/>
              <a:gd name="connsiteX43" fmla="*/ 49058 w 302292"/>
              <a:gd name="connsiteY43" fmla="*/ 626468 h 801477"/>
              <a:gd name="connsiteX44" fmla="*/ 67286 w 302292"/>
              <a:gd name="connsiteY44" fmla="*/ 579409 h 801477"/>
              <a:gd name="connsiteX45" fmla="*/ 70773 w 302292"/>
              <a:gd name="connsiteY45" fmla="*/ 532054 h 801477"/>
              <a:gd name="connsiteX46" fmla="*/ 85356 w 302292"/>
              <a:gd name="connsiteY46" fmla="*/ 494407 h 801477"/>
              <a:gd name="connsiteX47" fmla="*/ 87020 w 302292"/>
              <a:gd name="connsiteY47" fmla="*/ 451757 h 801477"/>
              <a:gd name="connsiteX48" fmla="*/ 85039 w 302292"/>
              <a:gd name="connsiteY48" fmla="*/ 418519 h 801477"/>
              <a:gd name="connsiteX49" fmla="*/ 80246 w 302292"/>
              <a:gd name="connsiteY49" fmla="*/ 373367 h 801477"/>
              <a:gd name="connsiteX50" fmla="*/ 81910 w 302292"/>
              <a:gd name="connsiteY50" fmla="*/ 330717 h 801477"/>
              <a:gd name="connsiteX51" fmla="*/ 68835 w 302292"/>
              <a:gd name="connsiteY51" fmla="*/ 287768 h 801477"/>
              <a:gd name="connsiteX52" fmla="*/ 66854 w 302292"/>
              <a:gd name="connsiteY52" fmla="*/ 254530 h 801477"/>
              <a:gd name="connsiteX53" fmla="*/ 44664 w 302292"/>
              <a:gd name="connsiteY53" fmla="*/ 235111 h 801477"/>
              <a:gd name="connsiteX54" fmla="*/ 39037 w 302292"/>
              <a:gd name="connsiteY54" fmla="*/ 211284 h 801477"/>
              <a:gd name="connsiteX55" fmla="*/ 33411 w 302292"/>
              <a:gd name="connsiteY55" fmla="*/ 187457 h 801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302292" h="801477">
                <a:moveTo>
                  <a:pt x="33411" y="187457"/>
                </a:moveTo>
                <a:lnTo>
                  <a:pt x="44347" y="159222"/>
                </a:lnTo>
                <a:lnTo>
                  <a:pt x="64556" y="145403"/>
                </a:lnTo>
                <a:lnTo>
                  <a:pt x="79139" y="107756"/>
                </a:lnTo>
                <a:lnTo>
                  <a:pt x="119557" y="80117"/>
                </a:lnTo>
                <a:lnTo>
                  <a:pt x="158152" y="57184"/>
                </a:lnTo>
                <a:lnTo>
                  <a:pt x="211488" y="34548"/>
                </a:lnTo>
                <a:lnTo>
                  <a:pt x="225237" y="18227"/>
                </a:lnTo>
                <a:lnTo>
                  <a:pt x="241801" y="13819"/>
                </a:lnTo>
                <a:lnTo>
                  <a:pt x="258364" y="9411"/>
                </a:lnTo>
                <a:lnTo>
                  <a:pt x="262010" y="0"/>
                </a:lnTo>
                <a:lnTo>
                  <a:pt x="274927" y="5003"/>
                </a:lnTo>
                <a:lnTo>
                  <a:pt x="291491" y="595"/>
                </a:lnTo>
                <a:lnTo>
                  <a:pt x="300763" y="15011"/>
                </a:lnTo>
                <a:lnTo>
                  <a:pt x="302292" y="15603"/>
                </a:lnTo>
                <a:lnTo>
                  <a:pt x="302292" y="325098"/>
                </a:lnTo>
                <a:lnTo>
                  <a:pt x="300205" y="323272"/>
                </a:lnTo>
                <a:lnTo>
                  <a:pt x="274370" y="313264"/>
                </a:lnTo>
                <a:lnTo>
                  <a:pt x="261452" y="308260"/>
                </a:lnTo>
                <a:lnTo>
                  <a:pt x="270724" y="322676"/>
                </a:lnTo>
                <a:lnTo>
                  <a:pt x="267078" y="332087"/>
                </a:lnTo>
                <a:lnTo>
                  <a:pt x="272705" y="355914"/>
                </a:lnTo>
                <a:lnTo>
                  <a:pt x="269059" y="365326"/>
                </a:lnTo>
                <a:lnTo>
                  <a:pt x="276509" y="384446"/>
                </a:lnTo>
                <a:lnTo>
                  <a:pt x="282135" y="408274"/>
                </a:lnTo>
                <a:lnTo>
                  <a:pt x="284116" y="441513"/>
                </a:lnTo>
                <a:lnTo>
                  <a:pt x="278806" y="493575"/>
                </a:lnTo>
                <a:lnTo>
                  <a:pt x="286413" y="550640"/>
                </a:lnTo>
                <a:lnTo>
                  <a:pt x="281103" y="602702"/>
                </a:lnTo>
                <a:lnTo>
                  <a:pt x="266521" y="640348"/>
                </a:lnTo>
                <a:lnTo>
                  <a:pt x="253761" y="673289"/>
                </a:lnTo>
                <a:lnTo>
                  <a:pt x="226261" y="705932"/>
                </a:lnTo>
                <a:lnTo>
                  <a:pt x="185843" y="733571"/>
                </a:lnTo>
                <a:lnTo>
                  <a:pt x="145425" y="761210"/>
                </a:lnTo>
                <a:lnTo>
                  <a:pt x="125216" y="775029"/>
                </a:lnTo>
                <a:lnTo>
                  <a:pt x="105007" y="788849"/>
                </a:lnTo>
                <a:lnTo>
                  <a:pt x="88444" y="793257"/>
                </a:lnTo>
                <a:lnTo>
                  <a:pt x="71880" y="797665"/>
                </a:lnTo>
                <a:lnTo>
                  <a:pt x="42399" y="797069"/>
                </a:lnTo>
                <a:lnTo>
                  <a:pt x="25836" y="801477"/>
                </a:lnTo>
                <a:lnTo>
                  <a:pt x="0" y="791469"/>
                </a:lnTo>
                <a:lnTo>
                  <a:pt x="21874" y="735000"/>
                </a:lnTo>
                <a:lnTo>
                  <a:pt x="30830" y="673526"/>
                </a:lnTo>
                <a:lnTo>
                  <a:pt x="49058" y="626468"/>
                </a:lnTo>
                <a:lnTo>
                  <a:pt x="67286" y="579409"/>
                </a:lnTo>
                <a:lnTo>
                  <a:pt x="70773" y="532054"/>
                </a:lnTo>
                <a:lnTo>
                  <a:pt x="85356" y="494407"/>
                </a:lnTo>
                <a:lnTo>
                  <a:pt x="87020" y="451757"/>
                </a:lnTo>
                <a:lnTo>
                  <a:pt x="85039" y="418519"/>
                </a:lnTo>
                <a:lnTo>
                  <a:pt x="80246" y="373367"/>
                </a:lnTo>
                <a:lnTo>
                  <a:pt x="81910" y="330717"/>
                </a:lnTo>
                <a:lnTo>
                  <a:pt x="68835" y="287768"/>
                </a:lnTo>
                <a:lnTo>
                  <a:pt x="66854" y="254530"/>
                </a:lnTo>
                <a:lnTo>
                  <a:pt x="44664" y="235111"/>
                </a:lnTo>
                <a:lnTo>
                  <a:pt x="39037" y="211284"/>
                </a:lnTo>
                <a:lnTo>
                  <a:pt x="33411" y="18745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43666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800"/>
                            </p:stCondLst>
                            <p:childTnLst>
                              <p:par>
                                <p:cTn id="1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300"/>
                            </p:stCondLst>
                            <p:childTnLst>
                              <p:par>
                                <p:cTn id="2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68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83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9800"/>
                            </p:stCondLst>
                            <p:childTnLst>
                              <p:par>
                                <p:cTn id="3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4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40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22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000"/>
                            </p:stCondLst>
                            <p:childTnLst>
                              <p:par>
                                <p:cTn id="5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3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2500"/>
                            </p:stCondLst>
                            <p:childTnLst>
                              <p:par>
                                <p:cTn id="5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48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6300"/>
                            </p:stCondLst>
                            <p:childTnLst>
                              <p:par>
                                <p:cTn id="6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1000"/>
                            </p:stCondLst>
                            <p:childTnLst>
                              <p:par>
                                <p:cTn id="7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0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25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0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5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2300"/>
                            </p:stCondLst>
                            <p:childTnLst>
                              <p:par>
                                <p:cTn id="10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2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3800"/>
                            </p:stCondLst>
                            <p:childTnLst>
                              <p:par>
                                <p:cTn id="10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6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5300"/>
                            </p:stCondLst>
                            <p:childTnLst>
                              <p:par>
                                <p:cTn id="10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2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22" presetClass="entr" presetSubtype="8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4200"/>
                            </p:stCondLst>
                            <p:childTnLst>
                              <p:par>
                                <p:cTn id="12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9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5700"/>
                            </p:stCondLst>
                            <p:childTnLst>
                              <p:par>
                                <p:cTn id="13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3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8000"/>
                            </p:stCondLst>
                            <p:childTnLst>
                              <p:par>
                                <p:cTn id="13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9500"/>
                            </p:stCondLst>
                            <p:childTnLst>
                              <p:par>
                                <p:cTn id="14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4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11000"/>
                            </p:stCondLst>
                            <p:childTnLst>
                              <p:par>
                                <p:cTn id="14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8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12500"/>
                            </p:stCondLst>
                            <p:childTnLst>
                              <p:par>
                                <p:cTn id="15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2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4000"/>
                            </p:stCondLst>
                            <p:childTnLst>
                              <p:par>
                                <p:cTn id="15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6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15500"/>
                            </p:stCondLst>
                            <p:childTnLst>
                              <p:par>
                                <p:cTn id="15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0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17000"/>
                            </p:stCondLst>
                            <p:childTnLst>
                              <p:par>
                                <p:cTn id="16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4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5" fill="hold">
                            <p:stCondLst>
                              <p:cond delay="18500"/>
                            </p:stCondLst>
                            <p:childTnLst>
                              <p:par>
                                <p:cTn id="16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8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000"/>
                            </p:stCondLst>
                            <p:childTnLst>
                              <p:par>
                                <p:cTn id="1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7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0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3300"/>
                            </p:stCondLst>
                            <p:childTnLst>
                              <p:par>
                                <p:cTn id="18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4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" fill="hold">
                            <p:stCondLst>
                              <p:cond delay="4800"/>
                            </p:stCondLst>
                            <p:childTnLst>
                              <p:par>
                                <p:cTn id="18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8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6300"/>
                            </p:stCondLst>
                            <p:childTnLst>
                              <p:par>
                                <p:cTn id="19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4" grpId="0" animBg="1"/>
      <p:bldP spid="95" grpId="0" animBg="1"/>
      <p:bldP spid="96" grpId="0" animBg="1"/>
      <p:bldP spid="97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278"/>
          <p:cNvSpPr>
            <a:spLocks/>
          </p:cNvSpPr>
          <p:nvPr/>
        </p:nvSpPr>
        <p:spPr bwMode="auto">
          <a:xfrm>
            <a:off x="1652000" y="988274"/>
            <a:ext cx="1614931" cy="1031747"/>
          </a:xfrm>
          <a:custGeom>
            <a:avLst/>
            <a:gdLst>
              <a:gd name="T0" fmla="*/ 33 w 360"/>
              <a:gd name="T1" fmla="*/ 16 h 155"/>
              <a:gd name="T2" fmla="*/ 31 w 360"/>
              <a:gd name="T3" fmla="*/ 6 h 155"/>
              <a:gd name="T4" fmla="*/ 37 w 360"/>
              <a:gd name="T5" fmla="*/ 0 h 155"/>
              <a:gd name="T6" fmla="*/ 55 w 360"/>
              <a:gd name="T7" fmla="*/ 2 h 155"/>
              <a:gd name="T8" fmla="*/ 86 w 360"/>
              <a:gd name="T9" fmla="*/ 8 h 155"/>
              <a:gd name="T10" fmla="*/ 78 w 360"/>
              <a:gd name="T11" fmla="*/ 55 h 155"/>
              <a:gd name="T12" fmla="*/ 68 w 360"/>
              <a:gd name="T13" fmla="*/ 86 h 155"/>
              <a:gd name="T14" fmla="*/ 62 w 360"/>
              <a:gd name="T15" fmla="*/ 100 h 155"/>
              <a:gd name="T16" fmla="*/ 62 w 360"/>
              <a:gd name="T17" fmla="*/ 106 h 155"/>
              <a:gd name="T18" fmla="*/ 70 w 360"/>
              <a:gd name="T19" fmla="*/ 108 h 155"/>
              <a:gd name="T20" fmla="*/ 80 w 360"/>
              <a:gd name="T21" fmla="*/ 106 h 155"/>
              <a:gd name="T22" fmla="*/ 90 w 360"/>
              <a:gd name="T23" fmla="*/ 106 h 155"/>
              <a:gd name="T24" fmla="*/ 106 w 360"/>
              <a:gd name="T25" fmla="*/ 104 h 155"/>
              <a:gd name="T26" fmla="*/ 125 w 360"/>
              <a:gd name="T27" fmla="*/ 100 h 155"/>
              <a:gd name="T28" fmla="*/ 151 w 360"/>
              <a:gd name="T29" fmla="*/ 96 h 155"/>
              <a:gd name="T30" fmla="*/ 190 w 360"/>
              <a:gd name="T31" fmla="*/ 90 h 155"/>
              <a:gd name="T32" fmla="*/ 237 w 360"/>
              <a:gd name="T33" fmla="*/ 82 h 155"/>
              <a:gd name="T34" fmla="*/ 270 w 360"/>
              <a:gd name="T35" fmla="*/ 77 h 155"/>
              <a:gd name="T36" fmla="*/ 290 w 360"/>
              <a:gd name="T37" fmla="*/ 73 h 155"/>
              <a:gd name="T38" fmla="*/ 303 w 360"/>
              <a:gd name="T39" fmla="*/ 71 h 155"/>
              <a:gd name="T40" fmla="*/ 311 w 360"/>
              <a:gd name="T41" fmla="*/ 71 h 155"/>
              <a:gd name="T42" fmla="*/ 317 w 360"/>
              <a:gd name="T43" fmla="*/ 71 h 155"/>
              <a:gd name="T44" fmla="*/ 329 w 360"/>
              <a:gd name="T45" fmla="*/ 75 h 155"/>
              <a:gd name="T46" fmla="*/ 345 w 360"/>
              <a:gd name="T47" fmla="*/ 79 h 155"/>
              <a:gd name="T48" fmla="*/ 356 w 360"/>
              <a:gd name="T49" fmla="*/ 84 h 155"/>
              <a:gd name="T50" fmla="*/ 360 w 360"/>
              <a:gd name="T51" fmla="*/ 92 h 155"/>
              <a:gd name="T52" fmla="*/ 358 w 360"/>
              <a:gd name="T53" fmla="*/ 100 h 155"/>
              <a:gd name="T54" fmla="*/ 349 w 360"/>
              <a:gd name="T55" fmla="*/ 104 h 155"/>
              <a:gd name="T56" fmla="*/ 327 w 360"/>
              <a:gd name="T57" fmla="*/ 104 h 155"/>
              <a:gd name="T58" fmla="*/ 284 w 360"/>
              <a:gd name="T59" fmla="*/ 106 h 155"/>
              <a:gd name="T60" fmla="*/ 260 w 360"/>
              <a:gd name="T61" fmla="*/ 108 h 155"/>
              <a:gd name="T62" fmla="*/ 245 w 360"/>
              <a:gd name="T63" fmla="*/ 110 h 155"/>
              <a:gd name="T64" fmla="*/ 225 w 360"/>
              <a:gd name="T65" fmla="*/ 112 h 155"/>
              <a:gd name="T66" fmla="*/ 200 w 360"/>
              <a:gd name="T67" fmla="*/ 116 h 155"/>
              <a:gd name="T68" fmla="*/ 170 w 360"/>
              <a:gd name="T69" fmla="*/ 120 h 155"/>
              <a:gd name="T70" fmla="*/ 139 w 360"/>
              <a:gd name="T71" fmla="*/ 124 h 155"/>
              <a:gd name="T72" fmla="*/ 109 w 360"/>
              <a:gd name="T73" fmla="*/ 130 h 155"/>
              <a:gd name="T74" fmla="*/ 86 w 360"/>
              <a:gd name="T75" fmla="*/ 133 h 155"/>
              <a:gd name="T76" fmla="*/ 68 w 360"/>
              <a:gd name="T77" fmla="*/ 137 h 155"/>
              <a:gd name="T78" fmla="*/ 57 w 360"/>
              <a:gd name="T79" fmla="*/ 141 h 155"/>
              <a:gd name="T80" fmla="*/ 41 w 360"/>
              <a:gd name="T81" fmla="*/ 149 h 155"/>
              <a:gd name="T82" fmla="*/ 19 w 360"/>
              <a:gd name="T83" fmla="*/ 155 h 155"/>
              <a:gd name="T84" fmla="*/ 12 w 360"/>
              <a:gd name="T85" fmla="*/ 153 h 155"/>
              <a:gd name="T86" fmla="*/ 6 w 360"/>
              <a:gd name="T87" fmla="*/ 147 h 155"/>
              <a:gd name="T88" fmla="*/ 2 w 360"/>
              <a:gd name="T89" fmla="*/ 131 h 155"/>
              <a:gd name="T90" fmla="*/ 0 w 360"/>
              <a:gd name="T91" fmla="*/ 118 h 155"/>
              <a:gd name="T92" fmla="*/ 8 w 360"/>
              <a:gd name="T93" fmla="*/ 112 h 155"/>
              <a:gd name="T94" fmla="*/ 19 w 360"/>
              <a:gd name="T95" fmla="*/ 106 h 155"/>
              <a:gd name="T96" fmla="*/ 27 w 360"/>
              <a:gd name="T97" fmla="*/ 94 h 155"/>
              <a:gd name="T98" fmla="*/ 31 w 360"/>
              <a:gd name="T99" fmla="*/ 82 h 155"/>
              <a:gd name="T100" fmla="*/ 37 w 360"/>
              <a:gd name="T101" fmla="*/ 67 h 155"/>
              <a:gd name="T102" fmla="*/ 41 w 360"/>
              <a:gd name="T103" fmla="*/ 41 h 155"/>
              <a:gd name="T104" fmla="*/ 39 w 360"/>
              <a:gd name="T105" fmla="*/ 28 h 155"/>
              <a:gd name="T106" fmla="*/ 37 w 360"/>
              <a:gd name="T107" fmla="*/ 22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60" h="155">
                <a:moveTo>
                  <a:pt x="37" y="22"/>
                </a:moveTo>
                <a:lnTo>
                  <a:pt x="35" y="18"/>
                </a:lnTo>
                <a:lnTo>
                  <a:pt x="33" y="16"/>
                </a:lnTo>
                <a:lnTo>
                  <a:pt x="31" y="14"/>
                </a:lnTo>
                <a:lnTo>
                  <a:pt x="31" y="12"/>
                </a:lnTo>
                <a:lnTo>
                  <a:pt x="31" y="6"/>
                </a:lnTo>
                <a:lnTo>
                  <a:pt x="31" y="2"/>
                </a:lnTo>
                <a:lnTo>
                  <a:pt x="33" y="2"/>
                </a:lnTo>
                <a:lnTo>
                  <a:pt x="37" y="0"/>
                </a:lnTo>
                <a:lnTo>
                  <a:pt x="41" y="0"/>
                </a:lnTo>
                <a:lnTo>
                  <a:pt x="47" y="0"/>
                </a:lnTo>
                <a:lnTo>
                  <a:pt x="55" y="2"/>
                </a:lnTo>
                <a:lnTo>
                  <a:pt x="62" y="2"/>
                </a:lnTo>
                <a:lnTo>
                  <a:pt x="74" y="6"/>
                </a:lnTo>
                <a:lnTo>
                  <a:pt x="86" y="8"/>
                </a:lnTo>
                <a:lnTo>
                  <a:pt x="84" y="24"/>
                </a:lnTo>
                <a:lnTo>
                  <a:pt x="82" y="39"/>
                </a:lnTo>
                <a:lnTo>
                  <a:pt x="78" y="55"/>
                </a:lnTo>
                <a:lnTo>
                  <a:pt x="74" y="73"/>
                </a:lnTo>
                <a:lnTo>
                  <a:pt x="70" y="81"/>
                </a:lnTo>
                <a:lnTo>
                  <a:pt x="68" y="86"/>
                </a:lnTo>
                <a:lnTo>
                  <a:pt x="66" y="92"/>
                </a:lnTo>
                <a:lnTo>
                  <a:pt x="64" y="96"/>
                </a:lnTo>
                <a:lnTo>
                  <a:pt x="62" y="100"/>
                </a:lnTo>
                <a:lnTo>
                  <a:pt x="62" y="104"/>
                </a:lnTo>
                <a:lnTo>
                  <a:pt x="62" y="106"/>
                </a:lnTo>
                <a:lnTo>
                  <a:pt x="62" y="106"/>
                </a:lnTo>
                <a:lnTo>
                  <a:pt x="64" y="108"/>
                </a:lnTo>
                <a:lnTo>
                  <a:pt x="66" y="108"/>
                </a:lnTo>
                <a:lnTo>
                  <a:pt x="70" y="108"/>
                </a:lnTo>
                <a:lnTo>
                  <a:pt x="76" y="106"/>
                </a:lnTo>
                <a:lnTo>
                  <a:pt x="78" y="106"/>
                </a:lnTo>
                <a:lnTo>
                  <a:pt x="80" y="106"/>
                </a:lnTo>
                <a:lnTo>
                  <a:pt x="82" y="106"/>
                </a:lnTo>
                <a:lnTo>
                  <a:pt x="86" y="106"/>
                </a:lnTo>
                <a:lnTo>
                  <a:pt x="90" y="106"/>
                </a:lnTo>
                <a:lnTo>
                  <a:pt x="94" y="104"/>
                </a:lnTo>
                <a:lnTo>
                  <a:pt x="100" y="104"/>
                </a:lnTo>
                <a:lnTo>
                  <a:pt x="106" y="104"/>
                </a:lnTo>
                <a:lnTo>
                  <a:pt x="111" y="102"/>
                </a:lnTo>
                <a:lnTo>
                  <a:pt x="117" y="102"/>
                </a:lnTo>
                <a:lnTo>
                  <a:pt x="125" y="100"/>
                </a:lnTo>
                <a:lnTo>
                  <a:pt x="133" y="98"/>
                </a:lnTo>
                <a:lnTo>
                  <a:pt x="141" y="98"/>
                </a:lnTo>
                <a:lnTo>
                  <a:pt x="151" y="96"/>
                </a:lnTo>
                <a:lnTo>
                  <a:pt x="160" y="94"/>
                </a:lnTo>
                <a:lnTo>
                  <a:pt x="170" y="94"/>
                </a:lnTo>
                <a:lnTo>
                  <a:pt x="190" y="90"/>
                </a:lnTo>
                <a:lnTo>
                  <a:pt x="207" y="88"/>
                </a:lnTo>
                <a:lnTo>
                  <a:pt x="223" y="84"/>
                </a:lnTo>
                <a:lnTo>
                  <a:pt x="237" y="82"/>
                </a:lnTo>
                <a:lnTo>
                  <a:pt x="251" y="81"/>
                </a:lnTo>
                <a:lnTo>
                  <a:pt x="260" y="79"/>
                </a:lnTo>
                <a:lnTo>
                  <a:pt x="270" y="77"/>
                </a:lnTo>
                <a:lnTo>
                  <a:pt x="278" y="75"/>
                </a:lnTo>
                <a:lnTo>
                  <a:pt x="284" y="75"/>
                </a:lnTo>
                <a:lnTo>
                  <a:pt x="290" y="73"/>
                </a:lnTo>
                <a:lnTo>
                  <a:pt x="296" y="73"/>
                </a:lnTo>
                <a:lnTo>
                  <a:pt x="300" y="71"/>
                </a:lnTo>
                <a:lnTo>
                  <a:pt x="303" y="71"/>
                </a:lnTo>
                <a:lnTo>
                  <a:pt x="307" y="71"/>
                </a:lnTo>
                <a:lnTo>
                  <a:pt x="309" y="71"/>
                </a:lnTo>
                <a:lnTo>
                  <a:pt x="311" y="71"/>
                </a:lnTo>
                <a:lnTo>
                  <a:pt x="313" y="71"/>
                </a:lnTo>
                <a:lnTo>
                  <a:pt x="315" y="71"/>
                </a:lnTo>
                <a:lnTo>
                  <a:pt x="317" y="71"/>
                </a:lnTo>
                <a:lnTo>
                  <a:pt x="319" y="73"/>
                </a:lnTo>
                <a:lnTo>
                  <a:pt x="323" y="73"/>
                </a:lnTo>
                <a:lnTo>
                  <a:pt x="329" y="75"/>
                </a:lnTo>
                <a:lnTo>
                  <a:pt x="333" y="75"/>
                </a:lnTo>
                <a:lnTo>
                  <a:pt x="339" y="77"/>
                </a:lnTo>
                <a:lnTo>
                  <a:pt x="345" y="79"/>
                </a:lnTo>
                <a:lnTo>
                  <a:pt x="349" y="81"/>
                </a:lnTo>
                <a:lnTo>
                  <a:pt x="352" y="82"/>
                </a:lnTo>
                <a:lnTo>
                  <a:pt x="356" y="84"/>
                </a:lnTo>
                <a:lnTo>
                  <a:pt x="358" y="88"/>
                </a:lnTo>
                <a:lnTo>
                  <a:pt x="360" y="90"/>
                </a:lnTo>
                <a:lnTo>
                  <a:pt x="360" y="92"/>
                </a:lnTo>
                <a:lnTo>
                  <a:pt x="360" y="94"/>
                </a:lnTo>
                <a:lnTo>
                  <a:pt x="360" y="98"/>
                </a:lnTo>
                <a:lnTo>
                  <a:pt x="358" y="100"/>
                </a:lnTo>
                <a:lnTo>
                  <a:pt x="356" y="100"/>
                </a:lnTo>
                <a:lnTo>
                  <a:pt x="352" y="102"/>
                </a:lnTo>
                <a:lnTo>
                  <a:pt x="349" y="104"/>
                </a:lnTo>
                <a:lnTo>
                  <a:pt x="343" y="104"/>
                </a:lnTo>
                <a:lnTo>
                  <a:pt x="335" y="104"/>
                </a:lnTo>
                <a:lnTo>
                  <a:pt x="327" y="104"/>
                </a:lnTo>
                <a:lnTo>
                  <a:pt x="311" y="106"/>
                </a:lnTo>
                <a:lnTo>
                  <a:pt x="298" y="106"/>
                </a:lnTo>
                <a:lnTo>
                  <a:pt x="284" y="106"/>
                </a:lnTo>
                <a:lnTo>
                  <a:pt x="272" y="106"/>
                </a:lnTo>
                <a:lnTo>
                  <a:pt x="264" y="108"/>
                </a:lnTo>
                <a:lnTo>
                  <a:pt x="260" y="108"/>
                </a:lnTo>
                <a:lnTo>
                  <a:pt x="256" y="108"/>
                </a:lnTo>
                <a:lnTo>
                  <a:pt x="251" y="110"/>
                </a:lnTo>
                <a:lnTo>
                  <a:pt x="245" y="110"/>
                </a:lnTo>
                <a:lnTo>
                  <a:pt x="239" y="110"/>
                </a:lnTo>
                <a:lnTo>
                  <a:pt x="233" y="112"/>
                </a:lnTo>
                <a:lnTo>
                  <a:pt x="225" y="112"/>
                </a:lnTo>
                <a:lnTo>
                  <a:pt x="217" y="114"/>
                </a:lnTo>
                <a:lnTo>
                  <a:pt x="209" y="114"/>
                </a:lnTo>
                <a:lnTo>
                  <a:pt x="200" y="116"/>
                </a:lnTo>
                <a:lnTo>
                  <a:pt x="192" y="118"/>
                </a:lnTo>
                <a:lnTo>
                  <a:pt x="180" y="118"/>
                </a:lnTo>
                <a:lnTo>
                  <a:pt x="170" y="120"/>
                </a:lnTo>
                <a:lnTo>
                  <a:pt x="160" y="122"/>
                </a:lnTo>
                <a:lnTo>
                  <a:pt x="149" y="124"/>
                </a:lnTo>
                <a:lnTo>
                  <a:pt x="139" y="124"/>
                </a:lnTo>
                <a:lnTo>
                  <a:pt x="127" y="126"/>
                </a:lnTo>
                <a:lnTo>
                  <a:pt x="119" y="128"/>
                </a:lnTo>
                <a:lnTo>
                  <a:pt x="109" y="130"/>
                </a:lnTo>
                <a:lnTo>
                  <a:pt x="102" y="130"/>
                </a:lnTo>
                <a:lnTo>
                  <a:pt x="94" y="131"/>
                </a:lnTo>
                <a:lnTo>
                  <a:pt x="86" y="133"/>
                </a:lnTo>
                <a:lnTo>
                  <a:pt x="80" y="135"/>
                </a:lnTo>
                <a:lnTo>
                  <a:pt x="74" y="135"/>
                </a:lnTo>
                <a:lnTo>
                  <a:pt x="68" y="137"/>
                </a:lnTo>
                <a:lnTo>
                  <a:pt x="64" y="139"/>
                </a:lnTo>
                <a:lnTo>
                  <a:pt x="61" y="141"/>
                </a:lnTo>
                <a:lnTo>
                  <a:pt x="57" y="141"/>
                </a:lnTo>
                <a:lnTo>
                  <a:pt x="53" y="143"/>
                </a:lnTo>
                <a:lnTo>
                  <a:pt x="51" y="145"/>
                </a:lnTo>
                <a:lnTo>
                  <a:pt x="41" y="149"/>
                </a:lnTo>
                <a:lnTo>
                  <a:pt x="31" y="153"/>
                </a:lnTo>
                <a:lnTo>
                  <a:pt x="23" y="155"/>
                </a:lnTo>
                <a:lnTo>
                  <a:pt x="19" y="155"/>
                </a:lnTo>
                <a:lnTo>
                  <a:pt x="15" y="155"/>
                </a:lnTo>
                <a:lnTo>
                  <a:pt x="13" y="155"/>
                </a:lnTo>
                <a:lnTo>
                  <a:pt x="12" y="153"/>
                </a:lnTo>
                <a:lnTo>
                  <a:pt x="10" y="151"/>
                </a:lnTo>
                <a:lnTo>
                  <a:pt x="8" y="149"/>
                </a:lnTo>
                <a:lnTo>
                  <a:pt x="6" y="147"/>
                </a:lnTo>
                <a:lnTo>
                  <a:pt x="4" y="143"/>
                </a:lnTo>
                <a:lnTo>
                  <a:pt x="4" y="139"/>
                </a:lnTo>
                <a:lnTo>
                  <a:pt x="2" y="131"/>
                </a:lnTo>
                <a:lnTo>
                  <a:pt x="0" y="126"/>
                </a:lnTo>
                <a:lnTo>
                  <a:pt x="0" y="122"/>
                </a:lnTo>
                <a:lnTo>
                  <a:pt x="0" y="118"/>
                </a:lnTo>
                <a:lnTo>
                  <a:pt x="2" y="116"/>
                </a:lnTo>
                <a:lnTo>
                  <a:pt x="4" y="114"/>
                </a:lnTo>
                <a:lnTo>
                  <a:pt x="8" y="112"/>
                </a:lnTo>
                <a:lnTo>
                  <a:pt x="12" y="110"/>
                </a:lnTo>
                <a:lnTo>
                  <a:pt x="15" y="108"/>
                </a:lnTo>
                <a:lnTo>
                  <a:pt x="19" y="106"/>
                </a:lnTo>
                <a:lnTo>
                  <a:pt x="23" y="102"/>
                </a:lnTo>
                <a:lnTo>
                  <a:pt x="27" y="96"/>
                </a:lnTo>
                <a:lnTo>
                  <a:pt x="27" y="94"/>
                </a:lnTo>
                <a:lnTo>
                  <a:pt x="29" y="92"/>
                </a:lnTo>
                <a:lnTo>
                  <a:pt x="31" y="88"/>
                </a:lnTo>
                <a:lnTo>
                  <a:pt x="31" y="82"/>
                </a:lnTo>
                <a:lnTo>
                  <a:pt x="33" y="79"/>
                </a:lnTo>
                <a:lnTo>
                  <a:pt x="35" y="73"/>
                </a:lnTo>
                <a:lnTo>
                  <a:pt x="37" y="67"/>
                </a:lnTo>
                <a:lnTo>
                  <a:pt x="39" y="59"/>
                </a:lnTo>
                <a:lnTo>
                  <a:pt x="39" y="47"/>
                </a:lnTo>
                <a:lnTo>
                  <a:pt x="41" y="41"/>
                </a:lnTo>
                <a:lnTo>
                  <a:pt x="39" y="35"/>
                </a:lnTo>
                <a:lnTo>
                  <a:pt x="39" y="31"/>
                </a:lnTo>
                <a:lnTo>
                  <a:pt x="39" y="28"/>
                </a:lnTo>
                <a:lnTo>
                  <a:pt x="37" y="24"/>
                </a:lnTo>
                <a:lnTo>
                  <a:pt x="37" y="22"/>
                </a:lnTo>
                <a:lnTo>
                  <a:pt x="37" y="2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Freeform 279"/>
          <p:cNvSpPr>
            <a:spLocks/>
          </p:cNvSpPr>
          <p:nvPr/>
        </p:nvSpPr>
        <p:spPr bwMode="auto">
          <a:xfrm>
            <a:off x="1580225" y="2046477"/>
            <a:ext cx="367848" cy="701064"/>
          </a:xfrm>
          <a:custGeom>
            <a:avLst/>
            <a:gdLst>
              <a:gd name="T0" fmla="*/ 45 w 82"/>
              <a:gd name="T1" fmla="*/ 94 h 106"/>
              <a:gd name="T2" fmla="*/ 39 w 82"/>
              <a:gd name="T3" fmla="*/ 100 h 106"/>
              <a:gd name="T4" fmla="*/ 31 w 82"/>
              <a:gd name="T5" fmla="*/ 104 h 106"/>
              <a:gd name="T6" fmla="*/ 26 w 82"/>
              <a:gd name="T7" fmla="*/ 106 h 106"/>
              <a:gd name="T8" fmla="*/ 22 w 82"/>
              <a:gd name="T9" fmla="*/ 106 h 106"/>
              <a:gd name="T10" fmla="*/ 16 w 82"/>
              <a:gd name="T11" fmla="*/ 106 h 106"/>
              <a:gd name="T12" fmla="*/ 12 w 82"/>
              <a:gd name="T13" fmla="*/ 104 h 106"/>
              <a:gd name="T14" fmla="*/ 8 w 82"/>
              <a:gd name="T15" fmla="*/ 100 h 106"/>
              <a:gd name="T16" fmla="*/ 6 w 82"/>
              <a:gd name="T17" fmla="*/ 94 h 106"/>
              <a:gd name="T18" fmla="*/ 4 w 82"/>
              <a:gd name="T19" fmla="*/ 88 h 106"/>
              <a:gd name="T20" fmla="*/ 2 w 82"/>
              <a:gd name="T21" fmla="*/ 82 h 106"/>
              <a:gd name="T22" fmla="*/ 0 w 82"/>
              <a:gd name="T23" fmla="*/ 78 h 106"/>
              <a:gd name="T24" fmla="*/ 0 w 82"/>
              <a:gd name="T25" fmla="*/ 76 h 106"/>
              <a:gd name="T26" fmla="*/ 2 w 82"/>
              <a:gd name="T27" fmla="*/ 71 h 106"/>
              <a:gd name="T28" fmla="*/ 2 w 82"/>
              <a:gd name="T29" fmla="*/ 69 h 106"/>
              <a:gd name="T30" fmla="*/ 4 w 82"/>
              <a:gd name="T31" fmla="*/ 67 h 106"/>
              <a:gd name="T32" fmla="*/ 6 w 82"/>
              <a:gd name="T33" fmla="*/ 65 h 106"/>
              <a:gd name="T34" fmla="*/ 10 w 82"/>
              <a:gd name="T35" fmla="*/ 61 h 106"/>
              <a:gd name="T36" fmla="*/ 12 w 82"/>
              <a:gd name="T37" fmla="*/ 59 h 106"/>
              <a:gd name="T38" fmla="*/ 16 w 82"/>
              <a:gd name="T39" fmla="*/ 57 h 106"/>
              <a:gd name="T40" fmla="*/ 20 w 82"/>
              <a:gd name="T41" fmla="*/ 53 h 106"/>
              <a:gd name="T42" fmla="*/ 26 w 82"/>
              <a:gd name="T43" fmla="*/ 47 h 106"/>
              <a:gd name="T44" fmla="*/ 29 w 82"/>
              <a:gd name="T45" fmla="*/ 43 h 106"/>
              <a:gd name="T46" fmla="*/ 33 w 82"/>
              <a:gd name="T47" fmla="*/ 35 h 106"/>
              <a:gd name="T48" fmla="*/ 39 w 82"/>
              <a:gd name="T49" fmla="*/ 29 h 106"/>
              <a:gd name="T50" fmla="*/ 43 w 82"/>
              <a:gd name="T51" fmla="*/ 20 h 106"/>
              <a:gd name="T52" fmla="*/ 49 w 82"/>
              <a:gd name="T53" fmla="*/ 10 h 106"/>
              <a:gd name="T54" fmla="*/ 55 w 82"/>
              <a:gd name="T55" fmla="*/ 0 h 106"/>
              <a:gd name="T56" fmla="*/ 63 w 82"/>
              <a:gd name="T57" fmla="*/ 0 h 106"/>
              <a:gd name="T58" fmla="*/ 69 w 82"/>
              <a:gd name="T59" fmla="*/ 2 h 106"/>
              <a:gd name="T60" fmla="*/ 73 w 82"/>
              <a:gd name="T61" fmla="*/ 4 h 106"/>
              <a:gd name="T62" fmla="*/ 75 w 82"/>
              <a:gd name="T63" fmla="*/ 6 h 106"/>
              <a:gd name="T64" fmla="*/ 77 w 82"/>
              <a:gd name="T65" fmla="*/ 8 h 106"/>
              <a:gd name="T66" fmla="*/ 77 w 82"/>
              <a:gd name="T67" fmla="*/ 10 h 106"/>
              <a:gd name="T68" fmla="*/ 78 w 82"/>
              <a:gd name="T69" fmla="*/ 16 h 106"/>
              <a:gd name="T70" fmla="*/ 80 w 82"/>
              <a:gd name="T71" fmla="*/ 21 h 106"/>
              <a:gd name="T72" fmla="*/ 80 w 82"/>
              <a:gd name="T73" fmla="*/ 25 h 106"/>
              <a:gd name="T74" fmla="*/ 82 w 82"/>
              <a:gd name="T75" fmla="*/ 31 h 106"/>
              <a:gd name="T76" fmla="*/ 80 w 82"/>
              <a:gd name="T77" fmla="*/ 37 h 106"/>
              <a:gd name="T78" fmla="*/ 78 w 82"/>
              <a:gd name="T79" fmla="*/ 45 h 106"/>
              <a:gd name="T80" fmla="*/ 75 w 82"/>
              <a:gd name="T81" fmla="*/ 53 h 106"/>
              <a:gd name="T82" fmla="*/ 71 w 82"/>
              <a:gd name="T83" fmla="*/ 61 h 106"/>
              <a:gd name="T84" fmla="*/ 65 w 82"/>
              <a:gd name="T85" fmla="*/ 69 h 106"/>
              <a:gd name="T86" fmla="*/ 59 w 82"/>
              <a:gd name="T87" fmla="*/ 78 h 106"/>
              <a:gd name="T88" fmla="*/ 45 w 82"/>
              <a:gd name="T89" fmla="*/ 94 h 106"/>
              <a:gd name="T90" fmla="*/ 45 w 82"/>
              <a:gd name="T91" fmla="*/ 94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2" h="106">
                <a:moveTo>
                  <a:pt x="45" y="94"/>
                </a:moveTo>
                <a:lnTo>
                  <a:pt x="39" y="100"/>
                </a:lnTo>
                <a:lnTo>
                  <a:pt x="31" y="104"/>
                </a:lnTo>
                <a:lnTo>
                  <a:pt x="26" y="106"/>
                </a:lnTo>
                <a:lnTo>
                  <a:pt x="22" y="106"/>
                </a:lnTo>
                <a:lnTo>
                  <a:pt x="16" y="106"/>
                </a:lnTo>
                <a:lnTo>
                  <a:pt x="12" y="104"/>
                </a:lnTo>
                <a:lnTo>
                  <a:pt x="8" y="100"/>
                </a:lnTo>
                <a:lnTo>
                  <a:pt x="6" y="94"/>
                </a:lnTo>
                <a:lnTo>
                  <a:pt x="4" y="88"/>
                </a:lnTo>
                <a:lnTo>
                  <a:pt x="2" y="82"/>
                </a:lnTo>
                <a:lnTo>
                  <a:pt x="0" y="78"/>
                </a:lnTo>
                <a:lnTo>
                  <a:pt x="0" y="76"/>
                </a:lnTo>
                <a:lnTo>
                  <a:pt x="2" y="71"/>
                </a:lnTo>
                <a:lnTo>
                  <a:pt x="2" y="69"/>
                </a:lnTo>
                <a:lnTo>
                  <a:pt x="4" y="67"/>
                </a:lnTo>
                <a:lnTo>
                  <a:pt x="6" y="65"/>
                </a:lnTo>
                <a:lnTo>
                  <a:pt x="10" y="61"/>
                </a:lnTo>
                <a:lnTo>
                  <a:pt x="12" y="59"/>
                </a:lnTo>
                <a:lnTo>
                  <a:pt x="16" y="57"/>
                </a:lnTo>
                <a:lnTo>
                  <a:pt x="20" y="53"/>
                </a:lnTo>
                <a:lnTo>
                  <a:pt x="26" y="47"/>
                </a:lnTo>
                <a:lnTo>
                  <a:pt x="29" y="43"/>
                </a:lnTo>
                <a:lnTo>
                  <a:pt x="33" y="35"/>
                </a:lnTo>
                <a:lnTo>
                  <a:pt x="39" y="29"/>
                </a:lnTo>
                <a:lnTo>
                  <a:pt x="43" y="20"/>
                </a:lnTo>
                <a:lnTo>
                  <a:pt x="49" y="10"/>
                </a:lnTo>
                <a:lnTo>
                  <a:pt x="55" y="0"/>
                </a:lnTo>
                <a:lnTo>
                  <a:pt x="63" y="0"/>
                </a:lnTo>
                <a:lnTo>
                  <a:pt x="69" y="2"/>
                </a:lnTo>
                <a:lnTo>
                  <a:pt x="73" y="4"/>
                </a:lnTo>
                <a:lnTo>
                  <a:pt x="75" y="6"/>
                </a:lnTo>
                <a:lnTo>
                  <a:pt x="77" y="8"/>
                </a:lnTo>
                <a:lnTo>
                  <a:pt x="77" y="10"/>
                </a:lnTo>
                <a:lnTo>
                  <a:pt x="78" y="16"/>
                </a:lnTo>
                <a:lnTo>
                  <a:pt x="80" y="21"/>
                </a:lnTo>
                <a:lnTo>
                  <a:pt x="80" y="25"/>
                </a:lnTo>
                <a:lnTo>
                  <a:pt x="82" y="31"/>
                </a:lnTo>
                <a:lnTo>
                  <a:pt x="80" y="37"/>
                </a:lnTo>
                <a:lnTo>
                  <a:pt x="78" y="45"/>
                </a:lnTo>
                <a:lnTo>
                  <a:pt x="75" y="53"/>
                </a:lnTo>
                <a:lnTo>
                  <a:pt x="71" y="61"/>
                </a:lnTo>
                <a:lnTo>
                  <a:pt x="65" y="69"/>
                </a:lnTo>
                <a:lnTo>
                  <a:pt x="59" y="78"/>
                </a:lnTo>
                <a:lnTo>
                  <a:pt x="45" y="94"/>
                </a:lnTo>
                <a:lnTo>
                  <a:pt x="45" y="9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Freeform 280"/>
          <p:cNvSpPr>
            <a:spLocks/>
          </p:cNvSpPr>
          <p:nvPr/>
        </p:nvSpPr>
        <p:spPr bwMode="auto">
          <a:xfrm>
            <a:off x="2701708" y="2072932"/>
            <a:ext cx="699803" cy="608466"/>
          </a:xfrm>
          <a:custGeom>
            <a:avLst/>
            <a:gdLst>
              <a:gd name="T0" fmla="*/ 78 w 155"/>
              <a:gd name="T1" fmla="*/ 16 h 92"/>
              <a:gd name="T2" fmla="*/ 90 w 155"/>
              <a:gd name="T3" fmla="*/ 19 h 92"/>
              <a:gd name="T4" fmla="*/ 102 w 155"/>
              <a:gd name="T5" fmla="*/ 23 h 92"/>
              <a:gd name="T6" fmla="*/ 112 w 155"/>
              <a:gd name="T7" fmla="*/ 27 h 92"/>
              <a:gd name="T8" fmla="*/ 119 w 155"/>
              <a:gd name="T9" fmla="*/ 31 h 92"/>
              <a:gd name="T10" fmla="*/ 127 w 155"/>
              <a:gd name="T11" fmla="*/ 33 h 92"/>
              <a:gd name="T12" fmla="*/ 133 w 155"/>
              <a:gd name="T13" fmla="*/ 37 h 92"/>
              <a:gd name="T14" fmla="*/ 137 w 155"/>
              <a:gd name="T15" fmla="*/ 41 h 92"/>
              <a:gd name="T16" fmla="*/ 141 w 155"/>
              <a:gd name="T17" fmla="*/ 45 h 92"/>
              <a:gd name="T18" fmla="*/ 147 w 155"/>
              <a:gd name="T19" fmla="*/ 53 h 92"/>
              <a:gd name="T20" fmla="*/ 151 w 155"/>
              <a:gd name="T21" fmla="*/ 59 h 92"/>
              <a:gd name="T22" fmla="*/ 155 w 155"/>
              <a:gd name="T23" fmla="*/ 65 h 92"/>
              <a:gd name="T24" fmla="*/ 155 w 155"/>
              <a:gd name="T25" fmla="*/ 72 h 92"/>
              <a:gd name="T26" fmla="*/ 155 w 155"/>
              <a:gd name="T27" fmla="*/ 76 h 92"/>
              <a:gd name="T28" fmla="*/ 153 w 155"/>
              <a:gd name="T29" fmla="*/ 82 h 92"/>
              <a:gd name="T30" fmla="*/ 153 w 155"/>
              <a:gd name="T31" fmla="*/ 84 h 92"/>
              <a:gd name="T32" fmla="*/ 151 w 155"/>
              <a:gd name="T33" fmla="*/ 86 h 92"/>
              <a:gd name="T34" fmla="*/ 149 w 155"/>
              <a:gd name="T35" fmla="*/ 88 h 92"/>
              <a:gd name="T36" fmla="*/ 145 w 155"/>
              <a:gd name="T37" fmla="*/ 90 h 92"/>
              <a:gd name="T38" fmla="*/ 141 w 155"/>
              <a:gd name="T39" fmla="*/ 90 h 92"/>
              <a:gd name="T40" fmla="*/ 137 w 155"/>
              <a:gd name="T41" fmla="*/ 92 h 92"/>
              <a:gd name="T42" fmla="*/ 133 w 155"/>
              <a:gd name="T43" fmla="*/ 90 h 92"/>
              <a:gd name="T44" fmla="*/ 129 w 155"/>
              <a:gd name="T45" fmla="*/ 88 h 92"/>
              <a:gd name="T46" fmla="*/ 123 w 155"/>
              <a:gd name="T47" fmla="*/ 86 h 92"/>
              <a:gd name="T48" fmla="*/ 117 w 155"/>
              <a:gd name="T49" fmla="*/ 82 h 92"/>
              <a:gd name="T50" fmla="*/ 108 w 155"/>
              <a:gd name="T51" fmla="*/ 78 h 92"/>
              <a:gd name="T52" fmla="*/ 98 w 155"/>
              <a:gd name="T53" fmla="*/ 72 h 92"/>
              <a:gd name="T54" fmla="*/ 86 w 155"/>
              <a:gd name="T55" fmla="*/ 65 h 92"/>
              <a:gd name="T56" fmla="*/ 74 w 155"/>
              <a:gd name="T57" fmla="*/ 57 h 92"/>
              <a:gd name="T58" fmla="*/ 61 w 155"/>
              <a:gd name="T59" fmla="*/ 49 h 92"/>
              <a:gd name="T60" fmla="*/ 49 w 155"/>
              <a:gd name="T61" fmla="*/ 41 h 92"/>
              <a:gd name="T62" fmla="*/ 37 w 155"/>
              <a:gd name="T63" fmla="*/ 33 h 92"/>
              <a:gd name="T64" fmla="*/ 27 w 155"/>
              <a:gd name="T65" fmla="*/ 25 h 92"/>
              <a:gd name="T66" fmla="*/ 19 w 155"/>
              <a:gd name="T67" fmla="*/ 19 h 92"/>
              <a:gd name="T68" fmla="*/ 12 w 155"/>
              <a:gd name="T69" fmla="*/ 14 h 92"/>
              <a:gd name="T70" fmla="*/ 6 w 155"/>
              <a:gd name="T71" fmla="*/ 6 h 92"/>
              <a:gd name="T72" fmla="*/ 0 w 155"/>
              <a:gd name="T73" fmla="*/ 0 h 92"/>
              <a:gd name="T74" fmla="*/ 8 w 155"/>
              <a:gd name="T75" fmla="*/ 2 h 92"/>
              <a:gd name="T76" fmla="*/ 18 w 155"/>
              <a:gd name="T77" fmla="*/ 2 h 92"/>
              <a:gd name="T78" fmla="*/ 25 w 155"/>
              <a:gd name="T79" fmla="*/ 2 h 92"/>
              <a:gd name="T80" fmla="*/ 35 w 155"/>
              <a:gd name="T81" fmla="*/ 4 h 92"/>
              <a:gd name="T82" fmla="*/ 45 w 155"/>
              <a:gd name="T83" fmla="*/ 6 h 92"/>
              <a:gd name="T84" fmla="*/ 57 w 155"/>
              <a:gd name="T85" fmla="*/ 10 h 92"/>
              <a:gd name="T86" fmla="*/ 78 w 155"/>
              <a:gd name="T87" fmla="*/ 16 h 92"/>
              <a:gd name="T88" fmla="*/ 78 w 155"/>
              <a:gd name="T89" fmla="*/ 1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5" h="92">
                <a:moveTo>
                  <a:pt x="78" y="16"/>
                </a:moveTo>
                <a:lnTo>
                  <a:pt x="90" y="19"/>
                </a:lnTo>
                <a:lnTo>
                  <a:pt x="102" y="23"/>
                </a:lnTo>
                <a:lnTo>
                  <a:pt x="112" y="27"/>
                </a:lnTo>
                <a:lnTo>
                  <a:pt x="119" y="31"/>
                </a:lnTo>
                <a:lnTo>
                  <a:pt x="127" y="33"/>
                </a:lnTo>
                <a:lnTo>
                  <a:pt x="133" y="37"/>
                </a:lnTo>
                <a:lnTo>
                  <a:pt x="137" y="41"/>
                </a:lnTo>
                <a:lnTo>
                  <a:pt x="141" y="45"/>
                </a:lnTo>
                <a:lnTo>
                  <a:pt x="147" y="53"/>
                </a:lnTo>
                <a:lnTo>
                  <a:pt x="151" y="59"/>
                </a:lnTo>
                <a:lnTo>
                  <a:pt x="155" y="65"/>
                </a:lnTo>
                <a:lnTo>
                  <a:pt x="155" y="72"/>
                </a:lnTo>
                <a:lnTo>
                  <a:pt x="155" y="76"/>
                </a:lnTo>
                <a:lnTo>
                  <a:pt x="153" y="82"/>
                </a:lnTo>
                <a:lnTo>
                  <a:pt x="153" y="84"/>
                </a:lnTo>
                <a:lnTo>
                  <a:pt x="151" y="86"/>
                </a:lnTo>
                <a:lnTo>
                  <a:pt x="149" y="88"/>
                </a:lnTo>
                <a:lnTo>
                  <a:pt x="145" y="90"/>
                </a:lnTo>
                <a:lnTo>
                  <a:pt x="141" y="90"/>
                </a:lnTo>
                <a:lnTo>
                  <a:pt x="137" y="92"/>
                </a:lnTo>
                <a:lnTo>
                  <a:pt x="133" y="90"/>
                </a:lnTo>
                <a:lnTo>
                  <a:pt x="129" y="88"/>
                </a:lnTo>
                <a:lnTo>
                  <a:pt x="123" y="86"/>
                </a:lnTo>
                <a:lnTo>
                  <a:pt x="117" y="82"/>
                </a:lnTo>
                <a:lnTo>
                  <a:pt x="108" y="78"/>
                </a:lnTo>
                <a:lnTo>
                  <a:pt x="98" y="72"/>
                </a:lnTo>
                <a:lnTo>
                  <a:pt x="86" y="65"/>
                </a:lnTo>
                <a:lnTo>
                  <a:pt x="74" y="57"/>
                </a:lnTo>
                <a:lnTo>
                  <a:pt x="61" y="49"/>
                </a:lnTo>
                <a:lnTo>
                  <a:pt x="49" y="41"/>
                </a:lnTo>
                <a:lnTo>
                  <a:pt x="37" y="33"/>
                </a:lnTo>
                <a:lnTo>
                  <a:pt x="27" y="25"/>
                </a:lnTo>
                <a:lnTo>
                  <a:pt x="19" y="19"/>
                </a:lnTo>
                <a:lnTo>
                  <a:pt x="12" y="14"/>
                </a:lnTo>
                <a:lnTo>
                  <a:pt x="6" y="6"/>
                </a:lnTo>
                <a:lnTo>
                  <a:pt x="0" y="0"/>
                </a:lnTo>
                <a:lnTo>
                  <a:pt x="8" y="2"/>
                </a:lnTo>
                <a:lnTo>
                  <a:pt x="18" y="2"/>
                </a:lnTo>
                <a:lnTo>
                  <a:pt x="25" y="2"/>
                </a:lnTo>
                <a:lnTo>
                  <a:pt x="35" y="4"/>
                </a:lnTo>
                <a:lnTo>
                  <a:pt x="45" y="6"/>
                </a:lnTo>
                <a:lnTo>
                  <a:pt x="57" y="10"/>
                </a:lnTo>
                <a:lnTo>
                  <a:pt x="78" y="16"/>
                </a:lnTo>
                <a:lnTo>
                  <a:pt x="78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Freeform 281"/>
          <p:cNvSpPr>
            <a:spLocks/>
          </p:cNvSpPr>
          <p:nvPr/>
        </p:nvSpPr>
        <p:spPr bwMode="auto">
          <a:xfrm>
            <a:off x="2064705" y="1186692"/>
            <a:ext cx="529342" cy="1851855"/>
          </a:xfrm>
          <a:custGeom>
            <a:avLst/>
            <a:gdLst>
              <a:gd name="T0" fmla="*/ 57 w 117"/>
              <a:gd name="T1" fmla="*/ 3 h 280"/>
              <a:gd name="T2" fmla="*/ 66 w 117"/>
              <a:gd name="T3" fmla="*/ 0 h 280"/>
              <a:gd name="T4" fmla="*/ 82 w 117"/>
              <a:gd name="T5" fmla="*/ 3 h 280"/>
              <a:gd name="T6" fmla="*/ 94 w 117"/>
              <a:gd name="T7" fmla="*/ 5 h 280"/>
              <a:gd name="T8" fmla="*/ 104 w 117"/>
              <a:gd name="T9" fmla="*/ 9 h 280"/>
              <a:gd name="T10" fmla="*/ 113 w 117"/>
              <a:gd name="T11" fmla="*/ 15 h 280"/>
              <a:gd name="T12" fmla="*/ 117 w 117"/>
              <a:gd name="T13" fmla="*/ 23 h 280"/>
              <a:gd name="T14" fmla="*/ 117 w 117"/>
              <a:gd name="T15" fmla="*/ 33 h 280"/>
              <a:gd name="T16" fmla="*/ 115 w 117"/>
              <a:gd name="T17" fmla="*/ 37 h 280"/>
              <a:gd name="T18" fmla="*/ 115 w 117"/>
              <a:gd name="T19" fmla="*/ 43 h 280"/>
              <a:gd name="T20" fmla="*/ 113 w 117"/>
              <a:gd name="T21" fmla="*/ 52 h 280"/>
              <a:gd name="T22" fmla="*/ 113 w 117"/>
              <a:gd name="T23" fmla="*/ 66 h 280"/>
              <a:gd name="T24" fmla="*/ 113 w 117"/>
              <a:gd name="T25" fmla="*/ 80 h 280"/>
              <a:gd name="T26" fmla="*/ 112 w 117"/>
              <a:gd name="T27" fmla="*/ 98 h 280"/>
              <a:gd name="T28" fmla="*/ 112 w 117"/>
              <a:gd name="T29" fmla="*/ 119 h 280"/>
              <a:gd name="T30" fmla="*/ 112 w 117"/>
              <a:gd name="T31" fmla="*/ 143 h 280"/>
              <a:gd name="T32" fmla="*/ 112 w 117"/>
              <a:gd name="T33" fmla="*/ 166 h 280"/>
              <a:gd name="T34" fmla="*/ 112 w 117"/>
              <a:gd name="T35" fmla="*/ 188 h 280"/>
              <a:gd name="T36" fmla="*/ 110 w 117"/>
              <a:gd name="T37" fmla="*/ 205 h 280"/>
              <a:gd name="T38" fmla="*/ 110 w 117"/>
              <a:gd name="T39" fmla="*/ 223 h 280"/>
              <a:gd name="T40" fmla="*/ 108 w 117"/>
              <a:gd name="T41" fmla="*/ 237 h 280"/>
              <a:gd name="T42" fmla="*/ 104 w 117"/>
              <a:gd name="T43" fmla="*/ 247 h 280"/>
              <a:gd name="T44" fmla="*/ 102 w 117"/>
              <a:gd name="T45" fmla="*/ 256 h 280"/>
              <a:gd name="T46" fmla="*/ 98 w 117"/>
              <a:gd name="T47" fmla="*/ 262 h 280"/>
              <a:gd name="T48" fmla="*/ 92 w 117"/>
              <a:gd name="T49" fmla="*/ 270 h 280"/>
              <a:gd name="T50" fmla="*/ 86 w 117"/>
              <a:gd name="T51" fmla="*/ 276 h 280"/>
              <a:gd name="T52" fmla="*/ 78 w 117"/>
              <a:gd name="T53" fmla="*/ 280 h 280"/>
              <a:gd name="T54" fmla="*/ 72 w 117"/>
              <a:gd name="T55" fmla="*/ 280 h 280"/>
              <a:gd name="T56" fmla="*/ 61 w 117"/>
              <a:gd name="T57" fmla="*/ 276 h 280"/>
              <a:gd name="T58" fmla="*/ 57 w 117"/>
              <a:gd name="T59" fmla="*/ 266 h 280"/>
              <a:gd name="T60" fmla="*/ 53 w 117"/>
              <a:gd name="T61" fmla="*/ 258 h 280"/>
              <a:gd name="T62" fmla="*/ 47 w 117"/>
              <a:gd name="T63" fmla="*/ 251 h 280"/>
              <a:gd name="T64" fmla="*/ 37 w 117"/>
              <a:gd name="T65" fmla="*/ 245 h 280"/>
              <a:gd name="T66" fmla="*/ 27 w 117"/>
              <a:gd name="T67" fmla="*/ 237 h 280"/>
              <a:gd name="T68" fmla="*/ 16 w 117"/>
              <a:gd name="T69" fmla="*/ 233 h 280"/>
              <a:gd name="T70" fmla="*/ 8 w 117"/>
              <a:gd name="T71" fmla="*/ 227 h 280"/>
              <a:gd name="T72" fmla="*/ 2 w 117"/>
              <a:gd name="T73" fmla="*/ 223 h 280"/>
              <a:gd name="T74" fmla="*/ 0 w 117"/>
              <a:gd name="T75" fmla="*/ 219 h 280"/>
              <a:gd name="T76" fmla="*/ 2 w 117"/>
              <a:gd name="T77" fmla="*/ 217 h 280"/>
              <a:gd name="T78" fmla="*/ 8 w 117"/>
              <a:gd name="T79" fmla="*/ 215 h 280"/>
              <a:gd name="T80" fmla="*/ 16 w 117"/>
              <a:gd name="T81" fmla="*/ 215 h 280"/>
              <a:gd name="T82" fmla="*/ 29 w 117"/>
              <a:gd name="T83" fmla="*/ 217 h 280"/>
              <a:gd name="T84" fmla="*/ 41 w 117"/>
              <a:gd name="T85" fmla="*/ 217 h 280"/>
              <a:gd name="T86" fmla="*/ 51 w 117"/>
              <a:gd name="T87" fmla="*/ 217 h 280"/>
              <a:gd name="T88" fmla="*/ 59 w 117"/>
              <a:gd name="T89" fmla="*/ 217 h 280"/>
              <a:gd name="T90" fmla="*/ 63 w 117"/>
              <a:gd name="T91" fmla="*/ 217 h 280"/>
              <a:gd name="T92" fmla="*/ 65 w 117"/>
              <a:gd name="T93" fmla="*/ 213 h 280"/>
              <a:gd name="T94" fmla="*/ 66 w 117"/>
              <a:gd name="T95" fmla="*/ 205 h 280"/>
              <a:gd name="T96" fmla="*/ 68 w 117"/>
              <a:gd name="T97" fmla="*/ 196 h 280"/>
              <a:gd name="T98" fmla="*/ 70 w 117"/>
              <a:gd name="T99" fmla="*/ 180 h 280"/>
              <a:gd name="T100" fmla="*/ 70 w 117"/>
              <a:gd name="T101" fmla="*/ 151 h 280"/>
              <a:gd name="T102" fmla="*/ 72 w 117"/>
              <a:gd name="T103" fmla="*/ 125 h 280"/>
              <a:gd name="T104" fmla="*/ 72 w 117"/>
              <a:gd name="T105" fmla="*/ 113 h 280"/>
              <a:gd name="T106" fmla="*/ 72 w 117"/>
              <a:gd name="T107" fmla="*/ 100 h 280"/>
              <a:gd name="T108" fmla="*/ 70 w 117"/>
              <a:gd name="T109" fmla="*/ 84 h 280"/>
              <a:gd name="T110" fmla="*/ 70 w 117"/>
              <a:gd name="T111" fmla="*/ 64 h 280"/>
              <a:gd name="T112" fmla="*/ 68 w 117"/>
              <a:gd name="T113" fmla="*/ 47 h 280"/>
              <a:gd name="T114" fmla="*/ 66 w 117"/>
              <a:gd name="T115" fmla="*/ 35 h 280"/>
              <a:gd name="T116" fmla="*/ 63 w 117"/>
              <a:gd name="T117" fmla="*/ 25 h 280"/>
              <a:gd name="T118" fmla="*/ 59 w 117"/>
              <a:gd name="T119" fmla="*/ 19 h 280"/>
              <a:gd name="T120" fmla="*/ 55 w 117"/>
              <a:gd name="T121" fmla="*/ 15 h 280"/>
              <a:gd name="T122" fmla="*/ 53 w 117"/>
              <a:gd name="T123" fmla="*/ 13 h 280"/>
              <a:gd name="T124" fmla="*/ 55 w 117"/>
              <a:gd name="T125" fmla="*/ 5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7" h="280">
                <a:moveTo>
                  <a:pt x="55" y="5"/>
                </a:moveTo>
                <a:lnTo>
                  <a:pt x="57" y="3"/>
                </a:lnTo>
                <a:lnTo>
                  <a:pt x="61" y="1"/>
                </a:lnTo>
                <a:lnTo>
                  <a:pt x="66" y="0"/>
                </a:lnTo>
                <a:lnTo>
                  <a:pt x="74" y="1"/>
                </a:lnTo>
                <a:lnTo>
                  <a:pt x="82" y="3"/>
                </a:lnTo>
                <a:lnTo>
                  <a:pt x="88" y="3"/>
                </a:lnTo>
                <a:lnTo>
                  <a:pt x="94" y="5"/>
                </a:lnTo>
                <a:lnTo>
                  <a:pt x="98" y="7"/>
                </a:lnTo>
                <a:lnTo>
                  <a:pt x="104" y="9"/>
                </a:lnTo>
                <a:lnTo>
                  <a:pt x="108" y="11"/>
                </a:lnTo>
                <a:lnTo>
                  <a:pt x="113" y="15"/>
                </a:lnTo>
                <a:lnTo>
                  <a:pt x="115" y="19"/>
                </a:lnTo>
                <a:lnTo>
                  <a:pt x="117" y="23"/>
                </a:lnTo>
                <a:lnTo>
                  <a:pt x="117" y="27"/>
                </a:lnTo>
                <a:lnTo>
                  <a:pt x="117" y="33"/>
                </a:lnTo>
                <a:lnTo>
                  <a:pt x="115" y="35"/>
                </a:lnTo>
                <a:lnTo>
                  <a:pt x="115" y="37"/>
                </a:lnTo>
                <a:lnTo>
                  <a:pt x="115" y="41"/>
                </a:lnTo>
                <a:lnTo>
                  <a:pt x="115" y="43"/>
                </a:lnTo>
                <a:lnTo>
                  <a:pt x="115" y="49"/>
                </a:lnTo>
                <a:lnTo>
                  <a:pt x="113" y="52"/>
                </a:lnTo>
                <a:lnTo>
                  <a:pt x="113" y="58"/>
                </a:lnTo>
                <a:lnTo>
                  <a:pt x="113" y="66"/>
                </a:lnTo>
                <a:lnTo>
                  <a:pt x="113" y="72"/>
                </a:lnTo>
                <a:lnTo>
                  <a:pt x="113" y="80"/>
                </a:lnTo>
                <a:lnTo>
                  <a:pt x="113" y="90"/>
                </a:lnTo>
                <a:lnTo>
                  <a:pt x="112" y="98"/>
                </a:lnTo>
                <a:lnTo>
                  <a:pt x="112" y="109"/>
                </a:lnTo>
                <a:lnTo>
                  <a:pt x="112" y="119"/>
                </a:lnTo>
                <a:lnTo>
                  <a:pt x="112" y="131"/>
                </a:lnTo>
                <a:lnTo>
                  <a:pt x="112" y="143"/>
                </a:lnTo>
                <a:lnTo>
                  <a:pt x="112" y="154"/>
                </a:lnTo>
                <a:lnTo>
                  <a:pt x="112" y="166"/>
                </a:lnTo>
                <a:lnTo>
                  <a:pt x="112" y="178"/>
                </a:lnTo>
                <a:lnTo>
                  <a:pt x="112" y="188"/>
                </a:lnTo>
                <a:lnTo>
                  <a:pt x="112" y="198"/>
                </a:lnTo>
                <a:lnTo>
                  <a:pt x="110" y="205"/>
                </a:lnTo>
                <a:lnTo>
                  <a:pt x="110" y="215"/>
                </a:lnTo>
                <a:lnTo>
                  <a:pt x="110" y="223"/>
                </a:lnTo>
                <a:lnTo>
                  <a:pt x="108" y="229"/>
                </a:lnTo>
                <a:lnTo>
                  <a:pt x="108" y="237"/>
                </a:lnTo>
                <a:lnTo>
                  <a:pt x="106" y="243"/>
                </a:lnTo>
                <a:lnTo>
                  <a:pt x="104" y="247"/>
                </a:lnTo>
                <a:lnTo>
                  <a:pt x="104" y="252"/>
                </a:lnTo>
                <a:lnTo>
                  <a:pt x="102" y="256"/>
                </a:lnTo>
                <a:lnTo>
                  <a:pt x="100" y="260"/>
                </a:lnTo>
                <a:lnTo>
                  <a:pt x="98" y="262"/>
                </a:lnTo>
                <a:lnTo>
                  <a:pt x="96" y="266"/>
                </a:lnTo>
                <a:lnTo>
                  <a:pt x="92" y="270"/>
                </a:lnTo>
                <a:lnTo>
                  <a:pt x="88" y="274"/>
                </a:lnTo>
                <a:lnTo>
                  <a:pt x="86" y="276"/>
                </a:lnTo>
                <a:lnTo>
                  <a:pt x="82" y="278"/>
                </a:lnTo>
                <a:lnTo>
                  <a:pt x="78" y="280"/>
                </a:lnTo>
                <a:lnTo>
                  <a:pt x="74" y="280"/>
                </a:lnTo>
                <a:lnTo>
                  <a:pt x="72" y="280"/>
                </a:lnTo>
                <a:lnTo>
                  <a:pt x="66" y="280"/>
                </a:lnTo>
                <a:lnTo>
                  <a:pt x="61" y="276"/>
                </a:lnTo>
                <a:lnTo>
                  <a:pt x="59" y="272"/>
                </a:lnTo>
                <a:lnTo>
                  <a:pt x="57" y="266"/>
                </a:lnTo>
                <a:lnTo>
                  <a:pt x="55" y="262"/>
                </a:lnTo>
                <a:lnTo>
                  <a:pt x="53" y="258"/>
                </a:lnTo>
                <a:lnTo>
                  <a:pt x="51" y="254"/>
                </a:lnTo>
                <a:lnTo>
                  <a:pt x="47" y="251"/>
                </a:lnTo>
                <a:lnTo>
                  <a:pt x="43" y="247"/>
                </a:lnTo>
                <a:lnTo>
                  <a:pt x="37" y="245"/>
                </a:lnTo>
                <a:lnTo>
                  <a:pt x="33" y="241"/>
                </a:lnTo>
                <a:lnTo>
                  <a:pt x="27" y="237"/>
                </a:lnTo>
                <a:lnTo>
                  <a:pt x="21" y="235"/>
                </a:lnTo>
                <a:lnTo>
                  <a:pt x="16" y="233"/>
                </a:lnTo>
                <a:lnTo>
                  <a:pt x="12" y="229"/>
                </a:lnTo>
                <a:lnTo>
                  <a:pt x="8" y="227"/>
                </a:lnTo>
                <a:lnTo>
                  <a:pt x="4" y="225"/>
                </a:lnTo>
                <a:lnTo>
                  <a:pt x="2" y="223"/>
                </a:lnTo>
                <a:lnTo>
                  <a:pt x="0" y="221"/>
                </a:lnTo>
                <a:lnTo>
                  <a:pt x="0" y="219"/>
                </a:lnTo>
                <a:lnTo>
                  <a:pt x="0" y="217"/>
                </a:lnTo>
                <a:lnTo>
                  <a:pt x="2" y="217"/>
                </a:lnTo>
                <a:lnTo>
                  <a:pt x="4" y="215"/>
                </a:lnTo>
                <a:lnTo>
                  <a:pt x="8" y="215"/>
                </a:lnTo>
                <a:lnTo>
                  <a:pt x="12" y="215"/>
                </a:lnTo>
                <a:lnTo>
                  <a:pt x="16" y="215"/>
                </a:lnTo>
                <a:lnTo>
                  <a:pt x="21" y="215"/>
                </a:lnTo>
                <a:lnTo>
                  <a:pt x="29" y="217"/>
                </a:lnTo>
                <a:lnTo>
                  <a:pt x="35" y="217"/>
                </a:lnTo>
                <a:lnTo>
                  <a:pt x="41" y="217"/>
                </a:lnTo>
                <a:lnTo>
                  <a:pt x="47" y="217"/>
                </a:lnTo>
                <a:lnTo>
                  <a:pt x="51" y="217"/>
                </a:lnTo>
                <a:lnTo>
                  <a:pt x="55" y="217"/>
                </a:lnTo>
                <a:lnTo>
                  <a:pt x="59" y="217"/>
                </a:lnTo>
                <a:lnTo>
                  <a:pt x="61" y="217"/>
                </a:lnTo>
                <a:lnTo>
                  <a:pt x="63" y="217"/>
                </a:lnTo>
                <a:lnTo>
                  <a:pt x="65" y="215"/>
                </a:lnTo>
                <a:lnTo>
                  <a:pt x="65" y="213"/>
                </a:lnTo>
                <a:lnTo>
                  <a:pt x="65" y="209"/>
                </a:lnTo>
                <a:lnTo>
                  <a:pt x="66" y="205"/>
                </a:lnTo>
                <a:lnTo>
                  <a:pt x="66" y="202"/>
                </a:lnTo>
                <a:lnTo>
                  <a:pt x="68" y="196"/>
                </a:lnTo>
                <a:lnTo>
                  <a:pt x="68" y="188"/>
                </a:lnTo>
                <a:lnTo>
                  <a:pt x="70" y="180"/>
                </a:lnTo>
                <a:lnTo>
                  <a:pt x="70" y="164"/>
                </a:lnTo>
                <a:lnTo>
                  <a:pt x="70" y="151"/>
                </a:lnTo>
                <a:lnTo>
                  <a:pt x="70" y="137"/>
                </a:lnTo>
                <a:lnTo>
                  <a:pt x="72" y="125"/>
                </a:lnTo>
                <a:lnTo>
                  <a:pt x="72" y="119"/>
                </a:lnTo>
                <a:lnTo>
                  <a:pt x="72" y="113"/>
                </a:lnTo>
                <a:lnTo>
                  <a:pt x="72" y="107"/>
                </a:lnTo>
                <a:lnTo>
                  <a:pt x="72" y="100"/>
                </a:lnTo>
                <a:lnTo>
                  <a:pt x="70" y="92"/>
                </a:lnTo>
                <a:lnTo>
                  <a:pt x="70" y="84"/>
                </a:lnTo>
                <a:lnTo>
                  <a:pt x="70" y="74"/>
                </a:lnTo>
                <a:lnTo>
                  <a:pt x="70" y="64"/>
                </a:lnTo>
                <a:lnTo>
                  <a:pt x="68" y="56"/>
                </a:lnTo>
                <a:lnTo>
                  <a:pt x="68" y="47"/>
                </a:lnTo>
                <a:lnTo>
                  <a:pt x="66" y="41"/>
                </a:lnTo>
                <a:lnTo>
                  <a:pt x="66" y="35"/>
                </a:lnTo>
                <a:lnTo>
                  <a:pt x="65" y="29"/>
                </a:lnTo>
                <a:lnTo>
                  <a:pt x="63" y="25"/>
                </a:lnTo>
                <a:lnTo>
                  <a:pt x="61" y="21"/>
                </a:lnTo>
                <a:lnTo>
                  <a:pt x="59" y="19"/>
                </a:lnTo>
                <a:lnTo>
                  <a:pt x="57" y="17"/>
                </a:lnTo>
                <a:lnTo>
                  <a:pt x="55" y="15"/>
                </a:lnTo>
                <a:lnTo>
                  <a:pt x="53" y="13"/>
                </a:lnTo>
                <a:lnTo>
                  <a:pt x="53" y="13"/>
                </a:lnTo>
                <a:lnTo>
                  <a:pt x="53" y="9"/>
                </a:lnTo>
                <a:lnTo>
                  <a:pt x="55" y="5"/>
                </a:lnTo>
                <a:lnTo>
                  <a:pt x="55" y="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Freeform 282"/>
          <p:cNvSpPr>
            <a:spLocks/>
          </p:cNvSpPr>
          <p:nvPr/>
        </p:nvSpPr>
        <p:spPr bwMode="auto">
          <a:xfrm>
            <a:off x="1921154" y="684045"/>
            <a:ext cx="1058678" cy="489423"/>
          </a:xfrm>
          <a:custGeom>
            <a:avLst/>
            <a:gdLst>
              <a:gd name="T0" fmla="*/ 0 w 235"/>
              <a:gd name="T1" fmla="*/ 53 h 75"/>
              <a:gd name="T2" fmla="*/ 25 w 235"/>
              <a:gd name="T3" fmla="*/ 49 h 75"/>
              <a:gd name="T4" fmla="*/ 48 w 235"/>
              <a:gd name="T5" fmla="*/ 45 h 75"/>
              <a:gd name="T6" fmla="*/ 70 w 235"/>
              <a:gd name="T7" fmla="*/ 41 h 75"/>
              <a:gd name="T8" fmla="*/ 88 w 235"/>
              <a:gd name="T9" fmla="*/ 37 h 75"/>
              <a:gd name="T10" fmla="*/ 103 w 235"/>
              <a:gd name="T11" fmla="*/ 33 h 75"/>
              <a:gd name="T12" fmla="*/ 117 w 235"/>
              <a:gd name="T13" fmla="*/ 31 h 75"/>
              <a:gd name="T14" fmla="*/ 127 w 235"/>
              <a:gd name="T15" fmla="*/ 28 h 75"/>
              <a:gd name="T16" fmla="*/ 137 w 235"/>
              <a:gd name="T17" fmla="*/ 26 h 75"/>
              <a:gd name="T18" fmla="*/ 148 w 235"/>
              <a:gd name="T19" fmla="*/ 22 h 75"/>
              <a:gd name="T20" fmla="*/ 156 w 235"/>
              <a:gd name="T21" fmla="*/ 18 h 75"/>
              <a:gd name="T22" fmla="*/ 160 w 235"/>
              <a:gd name="T23" fmla="*/ 14 h 75"/>
              <a:gd name="T24" fmla="*/ 158 w 235"/>
              <a:gd name="T25" fmla="*/ 10 h 75"/>
              <a:gd name="T26" fmla="*/ 156 w 235"/>
              <a:gd name="T27" fmla="*/ 8 h 75"/>
              <a:gd name="T28" fmla="*/ 156 w 235"/>
              <a:gd name="T29" fmla="*/ 4 h 75"/>
              <a:gd name="T30" fmla="*/ 160 w 235"/>
              <a:gd name="T31" fmla="*/ 2 h 75"/>
              <a:gd name="T32" fmla="*/ 166 w 235"/>
              <a:gd name="T33" fmla="*/ 0 h 75"/>
              <a:gd name="T34" fmla="*/ 178 w 235"/>
              <a:gd name="T35" fmla="*/ 0 h 75"/>
              <a:gd name="T36" fmla="*/ 195 w 235"/>
              <a:gd name="T37" fmla="*/ 6 h 75"/>
              <a:gd name="T38" fmla="*/ 211 w 235"/>
              <a:gd name="T39" fmla="*/ 12 h 75"/>
              <a:gd name="T40" fmla="*/ 223 w 235"/>
              <a:gd name="T41" fmla="*/ 16 h 75"/>
              <a:gd name="T42" fmla="*/ 233 w 235"/>
              <a:gd name="T43" fmla="*/ 22 h 75"/>
              <a:gd name="T44" fmla="*/ 235 w 235"/>
              <a:gd name="T45" fmla="*/ 29 h 75"/>
              <a:gd name="T46" fmla="*/ 231 w 235"/>
              <a:gd name="T47" fmla="*/ 33 h 75"/>
              <a:gd name="T48" fmla="*/ 221 w 235"/>
              <a:gd name="T49" fmla="*/ 37 h 75"/>
              <a:gd name="T50" fmla="*/ 205 w 235"/>
              <a:gd name="T51" fmla="*/ 41 h 75"/>
              <a:gd name="T52" fmla="*/ 184 w 235"/>
              <a:gd name="T53" fmla="*/ 47 h 75"/>
              <a:gd name="T54" fmla="*/ 170 w 235"/>
              <a:gd name="T55" fmla="*/ 49 h 75"/>
              <a:gd name="T56" fmla="*/ 152 w 235"/>
              <a:gd name="T57" fmla="*/ 53 h 75"/>
              <a:gd name="T58" fmla="*/ 133 w 235"/>
              <a:gd name="T59" fmla="*/ 57 h 75"/>
              <a:gd name="T60" fmla="*/ 111 w 235"/>
              <a:gd name="T61" fmla="*/ 59 h 75"/>
              <a:gd name="T62" fmla="*/ 88 w 235"/>
              <a:gd name="T63" fmla="*/ 63 h 75"/>
              <a:gd name="T64" fmla="*/ 60 w 235"/>
              <a:gd name="T65" fmla="*/ 67 h 75"/>
              <a:gd name="T66" fmla="*/ 31 w 235"/>
              <a:gd name="T67" fmla="*/ 71 h 75"/>
              <a:gd name="T68" fmla="*/ 0 w 235"/>
              <a:gd name="T69" fmla="*/ 7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5" h="75">
                <a:moveTo>
                  <a:pt x="0" y="75"/>
                </a:moveTo>
                <a:lnTo>
                  <a:pt x="0" y="53"/>
                </a:lnTo>
                <a:lnTo>
                  <a:pt x="13" y="51"/>
                </a:lnTo>
                <a:lnTo>
                  <a:pt x="25" y="49"/>
                </a:lnTo>
                <a:lnTo>
                  <a:pt x="37" y="47"/>
                </a:lnTo>
                <a:lnTo>
                  <a:pt x="48" y="45"/>
                </a:lnTo>
                <a:lnTo>
                  <a:pt x="58" y="43"/>
                </a:lnTo>
                <a:lnTo>
                  <a:pt x="70" y="41"/>
                </a:lnTo>
                <a:lnTo>
                  <a:pt x="78" y="39"/>
                </a:lnTo>
                <a:lnTo>
                  <a:pt x="88" y="37"/>
                </a:lnTo>
                <a:lnTo>
                  <a:pt x="96" y="35"/>
                </a:lnTo>
                <a:lnTo>
                  <a:pt x="103" y="33"/>
                </a:lnTo>
                <a:lnTo>
                  <a:pt x="111" y="31"/>
                </a:lnTo>
                <a:lnTo>
                  <a:pt x="117" y="31"/>
                </a:lnTo>
                <a:lnTo>
                  <a:pt x="123" y="29"/>
                </a:lnTo>
                <a:lnTo>
                  <a:pt x="127" y="28"/>
                </a:lnTo>
                <a:lnTo>
                  <a:pt x="133" y="28"/>
                </a:lnTo>
                <a:lnTo>
                  <a:pt x="137" y="26"/>
                </a:lnTo>
                <a:lnTo>
                  <a:pt x="143" y="24"/>
                </a:lnTo>
                <a:lnTo>
                  <a:pt x="148" y="22"/>
                </a:lnTo>
                <a:lnTo>
                  <a:pt x="154" y="20"/>
                </a:lnTo>
                <a:lnTo>
                  <a:pt x="156" y="18"/>
                </a:lnTo>
                <a:lnTo>
                  <a:pt x="158" y="16"/>
                </a:lnTo>
                <a:lnTo>
                  <a:pt x="160" y="14"/>
                </a:lnTo>
                <a:lnTo>
                  <a:pt x="160" y="12"/>
                </a:lnTo>
                <a:lnTo>
                  <a:pt x="158" y="10"/>
                </a:lnTo>
                <a:lnTo>
                  <a:pt x="158" y="8"/>
                </a:lnTo>
                <a:lnTo>
                  <a:pt x="156" y="8"/>
                </a:lnTo>
                <a:lnTo>
                  <a:pt x="156" y="6"/>
                </a:lnTo>
                <a:lnTo>
                  <a:pt x="156" y="4"/>
                </a:lnTo>
                <a:lnTo>
                  <a:pt x="158" y="4"/>
                </a:lnTo>
                <a:lnTo>
                  <a:pt x="160" y="2"/>
                </a:lnTo>
                <a:lnTo>
                  <a:pt x="162" y="2"/>
                </a:lnTo>
                <a:lnTo>
                  <a:pt x="166" y="0"/>
                </a:lnTo>
                <a:lnTo>
                  <a:pt x="172" y="0"/>
                </a:lnTo>
                <a:lnTo>
                  <a:pt x="178" y="0"/>
                </a:lnTo>
                <a:lnTo>
                  <a:pt x="186" y="2"/>
                </a:lnTo>
                <a:lnTo>
                  <a:pt x="195" y="6"/>
                </a:lnTo>
                <a:lnTo>
                  <a:pt x="203" y="10"/>
                </a:lnTo>
                <a:lnTo>
                  <a:pt x="211" y="12"/>
                </a:lnTo>
                <a:lnTo>
                  <a:pt x="217" y="14"/>
                </a:lnTo>
                <a:lnTo>
                  <a:pt x="223" y="16"/>
                </a:lnTo>
                <a:lnTo>
                  <a:pt x="229" y="18"/>
                </a:lnTo>
                <a:lnTo>
                  <a:pt x="233" y="22"/>
                </a:lnTo>
                <a:lnTo>
                  <a:pt x="235" y="26"/>
                </a:lnTo>
                <a:lnTo>
                  <a:pt x="235" y="29"/>
                </a:lnTo>
                <a:lnTo>
                  <a:pt x="235" y="29"/>
                </a:lnTo>
                <a:lnTo>
                  <a:pt x="231" y="33"/>
                </a:lnTo>
                <a:lnTo>
                  <a:pt x="227" y="35"/>
                </a:lnTo>
                <a:lnTo>
                  <a:pt x="221" y="37"/>
                </a:lnTo>
                <a:lnTo>
                  <a:pt x="215" y="39"/>
                </a:lnTo>
                <a:lnTo>
                  <a:pt x="205" y="41"/>
                </a:lnTo>
                <a:lnTo>
                  <a:pt x="195" y="45"/>
                </a:lnTo>
                <a:lnTo>
                  <a:pt x="184" y="47"/>
                </a:lnTo>
                <a:lnTo>
                  <a:pt x="178" y="49"/>
                </a:lnTo>
                <a:lnTo>
                  <a:pt x="170" y="49"/>
                </a:lnTo>
                <a:lnTo>
                  <a:pt x="162" y="51"/>
                </a:lnTo>
                <a:lnTo>
                  <a:pt x="152" y="53"/>
                </a:lnTo>
                <a:lnTo>
                  <a:pt x="144" y="55"/>
                </a:lnTo>
                <a:lnTo>
                  <a:pt x="133" y="57"/>
                </a:lnTo>
                <a:lnTo>
                  <a:pt x="123" y="57"/>
                </a:lnTo>
                <a:lnTo>
                  <a:pt x="111" y="59"/>
                </a:lnTo>
                <a:lnTo>
                  <a:pt x="99" y="61"/>
                </a:lnTo>
                <a:lnTo>
                  <a:pt x="88" y="63"/>
                </a:lnTo>
                <a:lnTo>
                  <a:pt x="74" y="65"/>
                </a:lnTo>
                <a:lnTo>
                  <a:pt x="60" y="67"/>
                </a:lnTo>
                <a:lnTo>
                  <a:pt x="47" y="69"/>
                </a:lnTo>
                <a:lnTo>
                  <a:pt x="31" y="71"/>
                </a:lnTo>
                <a:lnTo>
                  <a:pt x="15" y="73"/>
                </a:lnTo>
                <a:lnTo>
                  <a:pt x="0" y="75"/>
                </a:lnTo>
                <a:lnTo>
                  <a:pt x="0" y="7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" name="Freeform 284"/>
          <p:cNvSpPr>
            <a:spLocks/>
          </p:cNvSpPr>
          <p:nvPr/>
        </p:nvSpPr>
        <p:spPr bwMode="auto">
          <a:xfrm>
            <a:off x="5659092" y="954778"/>
            <a:ext cx="843352" cy="238095"/>
          </a:xfrm>
          <a:custGeom>
            <a:avLst/>
            <a:gdLst>
              <a:gd name="T0" fmla="*/ 159 w 188"/>
              <a:gd name="T1" fmla="*/ 0 h 35"/>
              <a:gd name="T2" fmla="*/ 165 w 188"/>
              <a:gd name="T3" fmla="*/ 0 h 35"/>
              <a:gd name="T4" fmla="*/ 171 w 188"/>
              <a:gd name="T5" fmla="*/ 0 h 35"/>
              <a:gd name="T6" fmla="*/ 177 w 188"/>
              <a:gd name="T7" fmla="*/ 0 h 35"/>
              <a:gd name="T8" fmla="*/ 180 w 188"/>
              <a:gd name="T9" fmla="*/ 0 h 35"/>
              <a:gd name="T10" fmla="*/ 182 w 188"/>
              <a:gd name="T11" fmla="*/ 2 h 35"/>
              <a:gd name="T12" fmla="*/ 186 w 188"/>
              <a:gd name="T13" fmla="*/ 4 h 35"/>
              <a:gd name="T14" fmla="*/ 186 w 188"/>
              <a:gd name="T15" fmla="*/ 6 h 35"/>
              <a:gd name="T16" fmla="*/ 188 w 188"/>
              <a:gd name="T17" fmla="*/ 8 h 35"/>
              <a:gd name="T18" fmla="*/ 188 w 188"/>
              <a:gd name="T19" fmla="*/ 14 h 35"/>
              <a:gd name="T20" fmla="*/ 186 w 188"/>
              <a:gd name="T21" fmla="*/ 16 h 35"/>
              <a:gd name="T22" fmla="*/ 184 w 188"/>
              <a:gd name="T23" fmla="*/ 18 h 35"/>
              <a:gd name="T24" fmla="*/ 182 w 188"/>
              <a:gd name="T25" fmla="*/ 20 h 35"/>
              <a:gd name="T26" fmla="*/ 180 w 188"/>
              <a:gd name="T27" fmla="*/ 22 h 35"/>
              <a:gd name="T28" fmla="*/ 177 w 188"/>
              <a:gd name="T29" fmla="*/ 22 h 35"/>
              <a:gd name="T30" fmla="*/ 173 w 188"/>
              <a:gd name="T31" fmla="*/ 24 h 35"/>
              <a:gd name="T32" fmla="*/ 169 w 188"/>
              <a:gd name="T33" fmla="*/ 24 h 35"/>
              <a:gd name="T34" fmla="*/ 161 w 188"/>
              <a:gd name="T35" fmla="*/ 24 h 35"/>
              <a:gd name="T36" fmla="*/ 153 w 188"/>
              <a:gd name="T37" fmla="*/ 26 h 35"/>
              <a:gd name="T38" fmla="*/ 145 w 188"/>
              <a:gd name="T39" fmla="*/ 26 h 35"/>
              <a:gd name="T40" fmla="*/ 133 w 188"/>
              <a:gd name="T41" fmla="*/ 28 h 35"/>
              <a:gd name="T42" fmla="*/ 122 w 188"/>
              <a:gd name="T43" fmla="*/ 30 h 35"/>
              <a:gd name="T44" fmla="*/ 108 w 188"/>
              <a:gd name="T45" fmla="*/ 30 h 35"/>
              <a:gd name="T46" fmla="*/ 94 w 188"/>
              <a:gd name="T47" fmla="*/ 32 h 35"/>
              <a:gd name="T48" fmla="*/ 81 w 188"/>
              <a:gd name="T49" fmla="*/ 33 h 35"/>
              <a:gd name="T50" fmla="*/ 67 w 188"/>
              <a:gd name="T51" fmla="*/ 33 h 35"/>
              <a:gd name="T52" fmla="*/ 55 w 188"/>
              <a:gd name="T53" fmla="*/ 35 h 35"/>
              <a:gd name="T54" fmla="*/ 45 w 188"/>
              <a:gd name="T55" fmla="*/ 35 h 35"/>
              <a:gd name="T56" fmla="*/ 37 w 188"/>
              <a:gd name="T57" fmla="*/ 35 h 35"/>
              <a:gd name="T58" fmla="*/ 30 w 188"/>
              <a:gd name="T59" fmla="*/ 35 h 35"/>
              <a:gd name="T60" fmla="*/ 24 w 188"/>
              <a:gd name="T61" fmla="*/ 33 h 35"/>
              <a:gd name="T62" fmla="*/ 18 w 188"/>
              <a:gd name="T63" fmla="*/ 33 h 35"/>
              <a:gd name="T64" fmla="*/ 10 w 188"/>
              <a:gd name="T65" fmla="*/ 32 h 35"/>
              <a:gd name="T66" fmla="*/ 8 w 188"/>
              <a:gd name="T67" fmla="*/ 30 h 35"/>
              <a:gd name="T68" fmla="*/ 4 w 188"/>
              <a:gd name="T69" fmla="*/ 28 h 35"/>
              <a:gd name="T70" fmla="*/ 2 w 188"/>
              <a:gd name="T71" fmla="*/ 26 h 35"/>
              <a:gd name="T72" fmla="*/ 2 w 188"/>
              <a:gd name="T73" fmla="*/ 24 h 35"/>
              <a:gd name="T74" fmla="*/ 0 w 188"/>
              <a:gd name="T75" fmla="*/ 22 h 35"/>
              <a:gd name="T76" fmla="*/ 0 w 188"/>
              <a:gd name="T77" fmla="*/ 18 h 35"/>
              <a:gd name="T78" fmla="*/ 6 w 188"/>
              <a:gd name="T79" fmla="*/ 18 h 35"/>
              <a:gd name="T80" fmla="*/ 14 w 188"/>
              <a:gd name="T81" fmla="*/ 18 h 35"/>
              <a:gd name="T82" fmla="*/ 22 w 188"/>
              <a:gd name="T83" fmla="*/ 16 h 35"/>
              <a:gd name="T84" fmla="*/ 32 w 188"/>
              <a:gd name="T85" fmla="*/ 16 h 35"/>
              <a:gd name="T86" fmla="*/ 41 w 188"/>
              <a:gd name="T87" fmla="*/ 14 h 35"/>
              <a:gd name="T88" fmla="*/ 53 w 188"/>
              <a:gd name="T89" fmla="*/ 14 h 35"/>
              <a:gd name="T90" fmla="*/ 65 w 188"/>
              <a:gd name="T91" fmla="*/ 12 h 35"/>
              <a:gd name="T92" fmla="*/ 79 w 188"/>
              <a:gd name="T93" fmla="*/ 10 h 35"/>
              <a:gd name="T94" fmla="*/ 90 w 188"/>
              <a:gd name="T95" fmla="*/ 8 h 35"/>
              <a:gd name="T96" fmla="*/ 102 w 188"/>
              <a:gd name="T97" fmla="*/ 6 h 35"/>
              <a:gd name="T98" fmla="*/ 114 w 188"/>
              <a:gd name="T99" fmla="*/ 4 h 35"/>
              <a:gd name="T100" fmla="*/ 124 w 188"/>
              <a:gd name="T101" fmla="*/ 4 h 35"/>
              <a:gd name="T102" fmla="*/ 133 w 188"/>
              <a:gd name="T103" fmla="*/ 2 h 35"/>
              <a:gd name="T104" fmla="*/ 143 w 188"/>
              <a:gd name="T105" fmla="*/ 2 h 35"/>
              <a:gd name="T106" fmla="*/ 151 w 188"/>
              <a:gd name="T107" fmla="*/ 0 h 35"/>
              <a:gd name="T108" fmla="*/ 159 w 188"/>
              <a:gd name="T109" fmla="*/ 0 h 35"/>
              <a:gd name="T110" fmla="*/ 159 w 188"/>
              <a:gd name="T111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88" h="35">
                <a:moveTo>
                  <a:pt x="159" y="0"/>
                </a:moveTo>
                <a:lnTo>
                  <a:pt x="165" y="0"/>
                </a:lnTo>
                <a:lnTo>
                  <a:pt x="171" y="0"/>
                </a:lnTo>
                <a:lnTo>
                  <a:pt x="177" y="0"/>
                </a:lnTo>
                <a:lnTo>
                  <a:pt x="180" y="0"/>
                </a:lnTo>
                <a:lnTo>
                  <a:pt x="182" y="2"/>
                </a:lnTo>
                <a:lnTo>
                  <a:pt x="186" y="4"/>
                </a:lnTo>
                <a:lnTo>
                  <a:pt x="186" y="6"/>
                </a:lnTo>
                <a:lnTo>
                  <a:pt x="188" y="8"/>
                </a:lnTo>
                <a:lnTo>
                  <a:pt x="188" y="14"/>
                </a:lnTo>
                <a:lnTo>
                  <a:pt x="186" y="16"/>
                </a:lnTo>
                <a:lnTo>
                  <a:pt x="184" y="18"/>
                </a:lnTo>
                <a:lnTo>
                  <a:pt x="182" y="20"/>
                </a:lnTo>
                <a:lnTo>
                  <a:pt x="180" y="22"/>
                </a:lnTo>
                <a:lnTo>
                  <a:pt x="177" y="22"/>
                </a:lnTo>
                <a:lnTo>
                  <a:pt x="173" y="24"/>
                </a:lnTo>
                <a:lnTo>
                  <a:pt x="169" y="24"/>
                </a:lnTo>
                <a:lnTo>
                  <a:pt x="161" y="24"/>
                </a:lnTo>
                <a:lnTo>
                  <a:pt x="153" y="26"/>
                </a:lnTo>
                <a:lnTo>
                  <a:pt x="145" y="26"/>
                </a:lnTo>
                <a:lnTo>
                  <a:pt x="133" y="28"/>
                </a:lnTo>
                <a:lnTo>
                  <a:pt x="122" y="30"/>
                </a:lnTo>
                <a:lnTo>
                  <a:pt x="108" y="30"/>
                </a:lnTo>
                <a:lnTo>
                  <a:pt x="94" y="32"/>
                </a:lnTo>
                <a:lnTo>
                  <a:pt x="81" y="33"/>
                </a:lnTo>
                <a:lnTo>
                  <a:pt x="67" y="33"/>
                </a:lnTo>
                <a:lnTo>
                  <a:pt x="55" y="35"/>
                </a:lnTo>
                <a:lnTo>
                  <a:pt x="45" y="35"/>
                </a:lnTo>
                <a:lnTo>
                  <a:pt x="37" y="35"/>
                </a:lnTo>
                <a:lnTo>
                  <a:pt x="30" y="35"/>
                </a:lnTo>
                <a:lnTo>
                  <a:pt x="24" y="33"/>
                </a:lnTo>
                <a:lnTo>
                  <a:pt x="18" y="33"/>
                </a:lnTo>
                <a:lnTo>
                  <a:pt x="10" y="32"/>
                </a:lnTo>
                <a:lnTo>
                  <a:pt x="8" y="30"/>
                </a:lnTo>
                <a:lnTo>
                  <a:pt x="4" y="28"/>
                </a:lnTo>
                <a:lnTo>
                  <a:pt x="2" y="26"/>
                </a:lnTo>
                <a:lnTo>
                  <a:pt x="2" y="24"/>
                </a:lnTo>
                <a:lnTo>
                  <a:pt x="0" y="22"/>
                </a:lnTo>
                <a:lnTo>
                  <a:pt x="0" y="18"/>
                </a:lnTo>
                <a:lnTo>
                  <a:pt x="6" y="18"/>
                </a:lnTo>
                <a:lnTo>
                  <a:pt x="14" y="18"/>
                </a:lnTo>
                <a:lnTo>
                  <a:pt x="22" y="16"/>
                </a:lnTo>
                <a:lnTo>
                  <a:pt x="32" y="16"/>
                </a:lnTo>
                <a:lnTo>
                  <a:pt x="41" y="14"/>
                </a:lnTo>
                <a:lnTo>
                  <a:pt x="53" y="14"/>
                </a:lnTo>
                <a:lnTo>
                  <a:pt x="65" y="12"/>
                </a:lnTo>
                <a:lnTo>
                  <a:pt x="79" y="10"/>
                </a:lnTo>
                <a:lnTo>
                  <a:pt x="90" y="8"/>
                </a:lnTo>
                <a:lnTo>
                  <a:pt x="102" y="6"/>
                </a:lnTo>
                <a:lnTo>
                  <a:pt x="114" y="4"/>
                </a:lnTo>
                <a:lnTo>
                  <a:pt x="124" y="4"/>
                </a:lnTo>
                <a:lnTo>
                  <a:pt x="133" y="2"/>
                </a:lnTo>
                <a:lnTo>
                  <a:pt x="143" y="2"/>
                </a:lnTo>
                <a:lnTo>
                  <a:pt x="151" y="0"/>
                </a:lnTo>
                <a:lnTo>
                  <a:pt x="159" y="0"/>
                </a:lnTo>
                <a:lnTo>
                  <a:pt x="159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Freeform 285"/>
          <p:cNvSpPr>
            <a:spLocks/>
          </p:cNvSpPr>
          <p:nvPr/>
        </p:nvSpPr>
        <p:spPr bwMode="auto">
          <a:xfrm>
            <a:off x="5255356" y="2343664"/>
            <a:ext cx="367848" cy="595243"/>
          </a:xfrm>
          <a:custGeom>
            <a:avLst/>
            <a:gdLst>
              <a:gd name="T0" fmla="*/ 0 w 82"/>
              <a:gd name="T1" fmla="*/ 71 h 90"/>
              <a:gd name="T2" fmla="*/ 2 w 82"/>
              <a:gd name="T3" fmla="*/ 65 h 90"/>
              <a:gd name="T4" fmla="*/ 2 w 82"/>
              <a:gd name="T5" fmla="*/ 61 h 90"/>
              <a:gd name="T6" fmla="*/ 4 w 82"/>
              <a:gd name="T7" fmla="*/ 59 h 90"/>
              <a:gd name="T8" fmla="*/ 6 w 82"/>
              <a:gd name="T9" fmla="*/ 55 h 90"/>
              <a:gd name="T10" fmla="*/ 10 w 82"/>
              <a:gd name="T11" fmla="*/ 53 h 90"/>
              <a:gd name="T12" fmla="*/ 12 w 82"/>
              <a:gd name="T13" fmla="*/ 51 h 90"/>
              <a:gd name="T14" fmla="*/ 16 w 82"/>
              <a:gd name="T15" fmla="*/ 49 h 90"/>
              <a:gd name="T16" fmla="*/ 22 w 82"/>
              <a:gd name="T17" fmla="*/ 45 h 90"/>
              <a:gd name="T18" fmla="*/ 26 w 82"/>
              <a:gd name="T19" fmla="*/ 43 h 90"/>
              <a:gd name="T20" fmla="*/ 31 w 82"/>
              <a:gd name="T21" fmla="*/ 37 h 90"/>
              <a:gd name="T22" fmla="*/ 37 w 82"/>
              <a:gd name="T23" fmla="*/ 33 h 90"/>
              <a:gd name="T24" fmla="*/ 43 w 82"/>
              <a:gd name="T25" fmla="*/ 25 h 90"/>
              <a:gd name="T26" fmla="*/ 49 w 82"/>
              <a:gd name="T27" fmla="*/ 18 h 90"/>
              <a:gd name="T28" fmla="*/ 57 w 82"/>
              <a:gd name="T29" fmla="*/ 10 h 90"/>
              <a:gd name="T30" fmla="*/ 63 w 82"/>
              <a:gd name="T31" fmla="*/ 0 h 90"/>
              <a:gd name="T32" fmla="*/ 67 w 82"/>
              <a:gd name="T33" fmla="*/ 0 h 90"/>
              <a:gd name="T34" fmla="*/ 71 w 82"/>
              <a:gd name="T35" fmla="*/ 2 h 90"/>
              <a:gd name="T36" fmla="*/ 73 w 82"/>
              <a:gd name="T37" fmla="*/ 4 h 90"/>
              <a:gd name="T38" fmla="*/ 76 w 82"/>
              <a:gd name="T39" fmla="*/ 6 h 90"/>
              <a:gd name="T40" fmla="*/ 78 w 82"/>
              <a:gd name="T41" fmla="*/ 8 h 90"/>
              <a:gd name="T42" fmla="*/ 78 w 82"/>
              <a:gd name="T43" fmla="*/ 12 h 90"/>
              <a:gd name="T44" fmla="*/ 80 w 82"/>
              <a:gd name="T45" fmla="*/ 18 h 90"/>
              <a:gd name="T46" fmla="*/ 82 w 82"/>
              <a:gd name="T47" fmla="*/ 24 h 90"/>
              <a:gd name="T48" fmla="*/ 82 w 82"/>
              <a:gd name="T49" fmla="*/ 27 h 90"/>
              <a:gd name="T50" fmla="*/ 80 w 82"/>
              <a:gd name="T51" fmla="*/ 31 h 90"/>
              <a:gd name="T52" fmla="*/ 80 w 82"/>
              <a:gd name="T53" fmla="*/ 37 h 90"/>
              <a:gd name="T54" fmla="*/ 78 w 82"/>
              <a:gd name="T55" fmla="*/ 41 h 90"/>
              <a:gd name="T56" fmla="*/ 75 w 82"/>
              <a:gd name="T57" fmla="*/ 47 h 90"/>
              <a:gd name="T58" fmla="*/ 73 w 82"/>
              <a:gd name="T59" fmla="*/ 51 h 90"/>
              <a:gd name="T60" fmla="*/ 69 w 82"/>
              <a:gd name="T61" fmla="*/ 57 h 90"/>
              <a:gd name="T62" fmla="*/ 63 w 82"/>
              <a:gd name="T63" fmla="*/ 61 h 90"/>
              <a:gd name="T64" fmla="*/ 59 w 82"/>
              <a:gd name="T65" fmla="*/ 67 h 90"/>
              <a:gd name="T66" fmla="*/ 55 w 82"/>
              <a:gd name="T67" fmla="*/ 71 h 90"/>
              <a:gd name="T68" fmla="*/ 51 w 82"/>
              <a:gd name="T69" fmla="*/ 74 h 90"/>
              <a:gd name="T70" fmla="*/ 43 w 82"/>
              <a:gd name="T71" fmla="*/ 80 h 90"/>
              <a:gd name="T72" fmla="*/ 33 w 82"/>
              <a:gd name="T73" fmla="*/ 84 h 90"/>
              <a:gd name="T74" fmla="*/ 26 w 82"/>
              <a:gd name="T75" fmla="*/ 88 h 90"/>
              <a:gd name="T76" fmla="*/ 20 w 82"/>
              <a:gd name="T77" fmla="*/ 90 h 90"/>
              <a:gd name="T78" fmla="*/ 14 w 82"/>
              <a:gd name="T79" fmla="*/ 90 h 90"/>
              <a:gd name="T80" fmla="*/ 10 w 82"/>
              <a:gd name="T81" fmla="*/ 90 h 90"/>
              <a:gd name="T82" fmla="*/ 6 w 82"/>
              <a:gd name="T83" fmla="*/ 86 h 90"/>
              <a:gd name="T84" fmla="*/ 4 w 82"/>
              <a:gd name="T85" fmla="*/ 82 h 90"/>
              <a:gd name="T86" fmla="*/ 2 w 82"/>
              <a:gd name="T87" fmla="*/ 78 h 90"/>
              <a:gd name="T88" fmla="*/ 0 w 82"/>
              <a:gd name="T89" fmla="*/ 71 h 90"/>
              <a:gd name="T90" fmla="*/ 0 w 82"/>
              <a:gd name="T91" fmla="*/ 71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2" h="90">
                <a:moveTo>
                  <a:pt x="0" y="71"/>
                </a:moveTo>
                <a:lnTo>
                  <a:pt x="2" y="65"/>
                </a:lnTo>
                <a:lnTo>
                  <a:pt x="2" y="61"/>
                </a:lnTo>
                <a:lnTo>
                  <a:pt x="4" y="59"/>
                </a:lnTo>
                <a:lnTo>
                  <a:pt x="6" y="55"/>
                </a:lnTo>
                <a:lnTo>
                  <a:pt x="10" y="53"/>
                </a:lnTo>
                <a:lnTo>
                  <a:pt x="12" y="51"/>
                </a:lnTo>
                <a:lnTo>
                  <a:pt x="16" y="49"/>
                </a:lnTo>
                <a:lnTo>
                  <a:pt x="22" y="45"/>
                </a:lnTo>
                <a:lnTo>
                  <a:pt x="26" y="43"/>
                </a:lnTo>
                <a:lnTo>
                  <a:pt x="31" y="37"/>
                </a:lnTo>
                <a:lnTo>
                  <a:pt x="37" y="33"/>
                </a:lnTo>
                <a:lnTo>
                  <a:pt x="43" y="25"/>
                </a:lnTo>
                <a:lnTo>
                  <a:pt x="49" y="18"/>
                </a:lnTo>
                <a:lnTo>
                  <a:pt x="57" y="10"/>
                </a:lnTo>
                <a:lnTo>
                  <a:pt x="63" y="0"/>
                </a:lnTo>
                <a:lnTo>
                  <a:pt x="67" y="0"/>
                </a:lnTo>
                <a:lnTo>
                  <a:pt x="71" y="2"/>
                </a:lnTo>
                <a:lnTo>
                  <a:pt x="73" y="4"/>
                </a:lnTo>
                <a:lnTo>
                  <a:pt x="76" y="6"/>
                </a:lnTo>
                <a:lnTo>
                  <a:pt x="78" y="8"/>
                </a:lnTo>
                <a:lnTo>
                  <a:pt x="78" y="12"/>
                </a:lnTo>
                <a:lnTo>
                  <a:pt x="80" y="18"/>
                </a:lnTo>
                <a:lnTo>
                  <a:pt x="82" y="24"/>
                </a:lnTo>
                <a:lnTo>
                  <a:pt x="82" y="27"/>
                </a:lnTo>
                <a:lnTo>
                  <a:pt x="80" y="31"/>
                </a:lnTo>
                <a:lnTo>
                  <a:pt x="80" y="37"/>
                </a:lnTo>
                <a:lnTo>
                  <a:pt x="78" y="41"/>
                </a:lnTo>
                <a:lnTo>
                  <a:pt x="75" y="47"/>
                </a:lnTo>
                <a:lnTo>
                  <a:pt x="73" y="51"/>
                </a:lnTo>
                <a:lnTo>
                  <a:pt x="69" y="57"/>
                </a:lnTo>
                <a:lnTo>
                  <a:pt x="63" y="61"/>
                </a:lnTo>
                <a:lnTo>
                  <a:pt x="59" y="67"/>
                </a:lnTo>
                <a:lnTo>
                  <a:pt x="55" y="71"/>
                </a:lnTo>
                <a:lnTo>
                  <a:pt x="51" y="74"/>
                </a:lnTo>
                <a:lnTo>
                  <a:pt x="43" y="80"/>
                </a:lnTo>
                <a:lnTo>
                  <a:pt x="33" y="84"/>
                </a:lnTo>
                <a:lnTo>
                  <a:pt x="26" y="88"/>
                </a:lnTo>
                <a:lnTo>
                  <a:pt x="20" y="90"/>
                </a:lnTo>
                <a:lnTo>
                  <a:pt x="14" y="90"/>
                </a:lnTo>
                <a:lnTo>
                  <a:pt x="10" y="90"/>
                </a:lnTo>
                <a:lnTo>
                  <a:pt x="6" y="86"/>
                </a:lnTo>
                <a:lnTo>
                  <a:pt x="4" y="82"/>
                </a:lnTo>
                <a:lnTo>
                  <a:pt x="2" y="78"/>
                </a:lnTo>
                <a:lnTo>
                  <a:pt x="0" y="71"/>
                </a:lnTo>
                <a:lnTo>
                  <a:pt x="0" y="7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" name="Freeform 286"/>
          <p:cNvSpPr>
            <a:spLocks/>
          </p:cNvSpPr>
          <p:nvPr/>
        </p:nvSpPr>
        <p:spPr bwMode="auto">
          <a:xfrm>
            <a:off x="6385808" y="2343664"/>
            <a:ext cx="556254" cy="529101"/>
          </a:xfrm>
          <a:custGeom>
            <a:avLst/>
            <a:gdLst>
              <a:gd name="T0" fmla="*/ 121 w 123"/>
              <a:gd name="T1" fmla="*/ 73 h 80"/>
              <a:gd name="T2" fmla="*/ 117 w 123"/>
              <a:gd name="T3" fmla="*/ 76 h 80"/>
              <a:gd name="T4" fmla="*/ 115 w 123"/>
              <a:gd name="T5" fmla="*/ 78 h 80"/>
              <a:gd name="T6" fmla="*/ 111 w 123"/>
              <a:gd name="T7" fmla="*/ 80 h 80"/>
              <a:gd name="T8" fmla="*/ 106 w 123"/>
              <a:gd name="T9" fmla="*/ 80 h 80"/>
              <a:gd name="T10" fmla="*/ 104 w 123"/>
              <a:gd name="T11" fmla="*/ 80 h 80"/>
              <a:gd name="T12" fmla="*/ 100 w 123"/>
              <a:gd name="T13" fmla="*/ 78 h 80"/>
              <a:gd name="T14" fmla="*/ 94 w 123"/>
              <a:gd name="T15" fmla="*/ 76 h 80"/>
              <a:gd name="T16" fmla="*/ 88 w 123"/>
              <a:gd name="T17" fmla="*/ 73 h 80"/>
              <a:gd name="T18" fmla="*/ 80 w 123"/>
              <a:gd name="T19" fmla="*/ 69 h 80"/>
              <a:gd name="T20" fmla="*/ 70 w 123"/>
              <a:gd name="T21" fmla="*/ 63 h 80"/>
              <a:gd name="T22" fmla="*/ 61 w 123"/>
              <a:gd name="T23" fmla="*/ 55 h 80"/>
              <a:gd name="T24" fmla="*/ 51 w 123"/>
              <a:gd name="T25" fmla="*/ 49 h 80"/>
              <a:gd name="T26" fmla="*/ 39 w 123"/>
              <a:gd name="T27" fmla="*/ 41 h 80"/>
              <a:gd name="T28" fmla="*/ 29 w 123"/>
              <a:gd name="T29" fmla="*/ 33 h 80"/>
              <a:gd name="T30" fmla="*/ 21 w 123"/>
              <a:gd name="T31" fmla="*/ 27 h 80"/>
              <a:gd name="T32" fmla="*/ 15 w 123"/>
              <a:gd name="T33" fmla="*/ 22 h 80"/>
              <a:gd name="T34" fmla="*/ 10 w 123"/>
              <a:gd name="T35" fmla="*/ 16 h 80"/>
              <a:gd name="T36" fmla="*/ 6 w 123"/>
              <a:gd name="T37" fmla="*/ 12 h 80"/>
              <a:gd name="T38" fmla="*/ 2 w 123"/>
              <a:gd name="T39" fmla="*/ 10 h 80"/>
              <a:gd name="T40" fmla="*/ 2 w 123"/>
              <a:gd name="T41" fmla="*/ 8 h 80"/>
              <a:gd name="T42" fmla="*/ 0 w 123"/>
              <a:gd name="T43" fmla="*/ 6 h 80"/>
              <a:gd name="T44" fmla="*/ 2 w 123"/>
              <a:gd name="T45" fmla="*/ 4 h 80"/>
              <a:gd name="T46" fmla="*/ 4 w 123"/>
              <a:gd name="T47" fmla="*/ 2 h 80"/>
              <a:gd name="T48" fmla="*/ 6 w 123"/>
              <a:gd name="T49" fmla="*/ 2 h 80"/>
              <a:gd name="T50" fmla="*/ 8 w 123"/>
              <a:gd name="T51" fmla="*/ 0 h 80"/>
              <a:gd name="T52" fmla="*/ 14 w 123"/>
              <a:gd name="T53" fmla="*/ 0 h 80"/>
              <a:gd name="T54" fmla="*/ 17 w 123"/>
              <a:gd name="T55" fmla="*/ 0 h 80"/>
              <a:gd name="T56" fmla="*/ 23 w 123"/>
              <a:gd name="T57" fmla="*/ 0 h 80"/>
              <a:gd name="T58" fmla="*/ 35 w 123"/>
              <a:gd name="T59" fmla="*/ 2 h 80"/>
              <a:gd name="T60" fmla="*/ 45 w 123"/>
              <a:gd name="T61" fmla="*/ 4 h 80"/>
              <a:gd name="T62" fmla="*/ 55 w 123"/>
              <a:gd name="T63" fmla="*/ 4 h 80"/>
              <a:gd name="T64" fmla="*/ 64 w 123"/>
              <a:gd name="T65" fmla="*/ 8 h 80"/>
              <a:gd name="T66" fmla="*/ 72 w 123"/>
              <a:gd name="T67" fmla="*/ 10 h 80"/>
              <a:gd name="T68" fmla="*/ 80 w 123"/>
              <a:gd name="T69" fmla="*/ 14 h 80"/>
              <a:gd name="T70" fmla="*/ 90 w 123"/>
              <a:gd name="T71" fmla="*/ 18 h 80"/>
              <a:gd name="T72" fmla="*/ 100 w 123"/>
              <a:gd name="T73" fmla="*/ 22 h 80"/>
              <a:gd name="T74" fmla="*/ 108 w 123"/>
              <a:gd name="T75" fmla="*/ 27 h 80"/>
              <a:gd name="T76" fmla="*/ 113 w 123"/>
              <a:gd name="T77" fmla="*/ 33 h 80"/>
              <a:gd name="T78" fmla="*/ 117 w 123"/>
              <a:gd name="T79" fmla="*/ 35 h 80"/>
              <a:gd name="T80" fmla="*/ 119 w 123"/>
              <a:gd name="T81" fmla="*/ 39 h 80"/>
              <a:gd name="T82" fmla="*/ 121 w 123"/>
              <a:gd name="T83" fmla="*/ 43 h 80"/>
              <a:gd name="T84" fmla="*/ 121 w 123"/>
              <a:gd name="T85" fmla="*/ 47 h 80"/>
              <a:gd name="T86" fmla="*/ 123 w 123"/>
              <a:gd name="T87" fmla="*/ 55 h 80"/>
              <a:gd name="T88" fmla="*/ 123 w 123"/>
              <a:gd name="T89" fmla="*/ 61 h 80"/>
              <a:gd name="T90" fmla="*/ 123 w 123"/>
              <a:gd name="T91" fmla="*/ 67 h 80"/>
              <a:gd name="T92" fmla="*/ 121 w 123"/>
              <a:gd name="T93" fmla="*/ 73 h 80"/>
              <a:gd name="T94" fmla="*/ 121 w 123"/>
              <a:gd name="T95" fmla="*/ 73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3" h="80">
                <a:moveTo>
                  <a:pt x="121" y="73"/>
                </a:moveTo>
                <a:lnTo>
                  <a:pt x="117" y="76"/>
                </a:lnTo>
                <a:lnTo>
                  <a:pt x="115" y="78"/>
                </a:lnTo>
                <a:lnTo>
                  <a:pt x="111" y="80"/>
                </a:lnTo>
                <a:lnTo>
                  <a:pt x="106" y="80"/>
                </a:lnTo>
                <a:lnTo>
                  <a:pt x="104" y="80"/>
                </a:lnTo>
                <a:lnTo>
                  <a:pt x="100" y="78"/>
                </a:lnTo>
                <a:lnTo>
                  <a:pt x="94" y="76"/>
                </a:lnTo>
                <a:lnTo>
                  <a:pt x="88" y="73"/>
                </a:lnTo>
                <a:lnTo>
                  <a:pt x="80" y="69"/>
                </a:lnTo>
                <a:lnTo>
                  <a:pt x="70" y="63"/>
                </a:lnTo>
                <a:lnTo>
                  <a:pt x="61" y="55"/>
                </a:lnTo>
                <a:lnTo>
                  <a:pt x="51" y="49"/>
                </a:lnTo>
                <a:lnTo>
                  <a:pt x="39" y="41"/>
                </a:lnTo>
                <a:lnTo>
                  <a:pt x="29" y="33"/>
                </a:lnTo>
                <a:lnTo>
                  <a:pt x="21" y="27"/>
                </a:lnTo>
                <a:lnTo>
                  <a:pt x="15" y="22"/>
                </a:lnTo>
                <a:lnTo>
                  <a:pt x="10" y="16"/>
                </a:lnTo>
                <a:lnTo>
                  <a:pt x="6" y="12"/>
                </a:lnTo>
                <a:lnTo>
                  <a:pt x="2" y="10"/>
                </a:lnTo>
                <a:lnTo>
                  <a:pt x="2" y="8"/>
                </a:lnTo>
                <a:lnTo>
                  <a:pt x="0" y="6"/>
                </a:lnTo>
                <a:lnTo>
                  <a:pt x="2" y="4"/>
                </a:lnTo>
                <a:lnTo>
                  <a:pt x="4" y="2"/>
                </a:lnTo>
                <a:lnTo>
                  <a:pt x="6" y="2"/>
                </a:lnTo>
                <a:lnTo>
                  <a:pt x="8" y="0"/>
                </a:lnTo>
                <a:lnTo>
                  <a:pt x="14" y="0"/>
                </a:lnTo>
                <a:lnTo>
                  <a:pt x="17" y="0"/>
                </a:lnTo>
                <a:lnTo>
                  <a:pt x="23" y="0"/>
                </a:lnTo>
                <a:lnTo>
                  <a:pt x="35" y="2"/>
                </a:lnTo>
                <a:lnTo>
                  <a:pt x="45" y="4"/>
                </a:lnTo>
                <a:lnTo>
                  <a:pt x="55" y="4"/>
                </a:lnTo>
                <a:lnTo>
                  <a:pt x="64" y="8"/>
                </a:lnTo>
                <a:lnTo>
                  <a:pt x="72" y="10"/>
                </a:lnTo>
                <a:lnTo>
                  <a:pt x="80" y="14"/>
                </a:lnTo>
                <a:lnTo>
                  <a:pt x="90" y="18"/>
                </a:lnTo>
                <a:lnTo>
                  <a:pt x="100" y="22"/>
                </a:lnTo>
                <a:lnTo>
                  <a:pt x="108" y="27"/>
                </a:lnTo>
                <a:lnTo>
                  <a:pt x="113" y="33"/>
                </a:lnTo>
                <a:lnTo>
                  <a:pt x="117" y="35"/>
                </a:lnTo>
                <a:lnTo>
                  <a:pt x="119" y="39"/>
                </a:lnTo>
                <a:lnTo>
                  <a:pt x="121" y="43"/>
                </a:lnTo>
                <a:lnTo>
                  <a:pt x="121" y="47"/>
                </a:lnTo>
                <a:lnTo>
                  <a:pt x="123" y="55"/>
                </a:lnTo>
                <a:lnTo>
                  <a:pt x="123" y="61"/>
                </a:lnTo>
                <a:lnTo>
                  <a:pt x="123" y="67"/>
                </a:lnTo>
                <a:lnTo>
                  <a:pt x="121" y="73"/>
                </a:lnTo>
                <a:lnTo>
                  <a:pt x="121" y="7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" name="Freeform 287"/>
          <p:cNvSpPr>
            <a:spLocks/>
          </p:cNvSpPr>
          <p:nvPr/>
        </p:nvSpPr>
        <p:spPr bwMode="auto">
          <a:xfrm>
            <a:off x="5982078" y="835727"/>
            <a:ext cx="89718" cy="489422"/>
          </a:xfrm>
          <a:custGeom>
            <a:avLst/>
            <a:gdLst>
              <a:gd name="T0" fmla="*/ 19 w 19"/>
              <a:gd name="T1" fmla="*/ 11 h 72"/>
              <a:gd name="T2" fmla="*/ 17 w 19"/>
              <a:gd name="T3" fmla="*/ 27 h 72"/>
              <a:gd name="T4" fmla="*/ 15 w 19"/>
              <a:gd name="T5" fmla="*/ 43 h 72"/>
              <a:gd name="T6" fmla="*/ 15 w 19"/>
              <a:gd name="T7" fmla="*/ 58 h 72"/>
              <a:gd name="T8" fmla="*/ 15 w 19"/>
              <a:gd name="T9" fmla="*/ 72 h 72"/>
              <a:gd name="T10" fmla="*/ 6 w 19"/>
              <a:gd name="T11" fmla="*/ 72 h 72"/>
              <a:gd name="T12" fmla="*/ 6 w 19"/>
              <a:gd name="T13" fmla="*/ 54 h 72"/>
              <a:gd name="T14" fmla="*/ 4 w 19"/>
              <a:gd name="T15" fmla="*/ 35 h 72"/>
              <a:gd name="T16" fmla="*/ 2 w 19"/>
              <a:gd name="T17" fmla="*/ 17 h 72"/>
              <a:gd name="T18" fmla="*/ 0 w 19"/>
              <a:gd name="T19" fmla="*/ 0 h 72"/>
              <a:gd name="T20" fmla="*/ 19 w 19"/>
              <a:gd name="T21" fmla="*/ 11 h 72"/>
              <a:gd name="T22" fmla="*/ 19 w 19"/>
              <a:gd name="T23" fmla="*/ 11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" h="72">
                <a:moveTo>
                  <a:pt x="19" y="11"/>
                </a:moveTo>
                <a:lnTo>
                  <a:pt x="17" y="27"/>
                </a:lnTo>
                <a:lnTo>
                  <a:pt x="15" y="43"/>
                </a:lnTo>
                <a:lnTo>
                  <a:pt x="15" y="58"/>
                </a:lnTo>
                <a:lnTo>
                  <a:pt x="15" y="72"/>
                </a:lnTo>
                <a:lnTo>
                  <a:pt x="6" y="72"/>
                </a:lnTo>
                <a:lnTo>
                  <a:pt x="6" y="54"/>
                </a:lnTo>
                <a:lnTo>
                  <a:pt x="4" y="35"/>
                </a:lnTo>
                <a:lnTo>
                  <a:pt x="2" y="17"/>
                </a:lnTo>
                <a:lnTo>
                  <a:pt x="0" y="0"/>
                </a:lnTo>
                <a:lnTo>
                  <a:pt x="19" y="11"/>
                </a:lnTo>
                <a:lnTo>
                  <a:pt x="19" y="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Freeform 288"/>
          <p:cNvSpPr>
            <a:spLocks/>
          </p:cNvSpPr>
          <p:nvPr/>
        </p:nvSpPr>
        <p:spPr bwMode="auto">
          <a:xfrm>
            <a:off x="5632173" y="1325149"/>
            <a:ext cx="888215" cy="105820"/>
          </a:xfrm>
          <a:custGeom>
            <a:avLst/>
            <a:gdLst>
              <a:gd name="T0" fmla="*/ 198 w 198"/>
              <a:gd name="T1" fmla="*/ 6 h 18"/>
              <a:gd name="T2" fmla="*/ 183 w 198"/>
              <a:gd name="T3" fmla="*/ 6 h 18"/>
              <a:gd name="T4" fmla="*/ 167 w 198"/>
              <a:gd name="T5" fmla="*/ 6 h 18"/>
              <a:gd name="T6" fmla="*/ 153 w 198"/>
              <a:gd name="T7" fmla="*/ 6 h 18"/>
              <a:gd name="T8" fmla="*/ 139 w 198"/>
              <a:gd name="T9" fmla="*/ 6 h 18"/>
              <a:gd name="T10" fmla="*/ 130 w 198"/>
              <a:gd name="T11" fmla="*/ 6 h 18"/>
              <a:gd name="T12" fmla="*/ 120 w 198"/>
              <a:gd name="T13" fmla="*/ 6 h 18"/>
              <a:gd name="T14" fmla="*/ 112 w 198"/>
              <a:gd name="T15" fmla="*/ 6 h 18"/>
              <a:gd name="T16" fmla="*/ 104 w 198"/>
              <a:gd name="T17" fmla="*/ 8 h 18"/>
              <a:gd name="T18" fmla="*/ 98 w 198"/>
              <a:gd name="T19" fmla="*/ 8 h 18"/>
              <a:gd name="T20" fmla="*/ 88 w 198"/>
              <a:gd name="T21" fmla="*/ 10 h 18"/>
              <a:gd name="T22" fmla="*/ 79 w 198"/>
              <a:gd name="T23" fmla="*/ 10 h 18"/>
              <a:gd name="T24" fmla="*/ 67 w 198"/>
              <a:gd name="T25" fmla="*/ 12 h 18"/>
              <a:gd name="T26" fmla="*/ 53 w 198"/>
              <a:gd name="T27" fmla="*/ 12 h 18"/>
              <a:gd name="T28" fmla="*/ 38 w 198"/>
              <a:gd name="T29" fmla="*/ 14 h 18"/>
              <a:gd name="T30" fmla="*/ 20 w 198"/>
              <a:gd name="T31" fmla="*/ 16 h 18"/>
              <a:gd name="T32" fmla="*/ 2 w 198"/>
              <a:gd name="T33" fmla="*/ 18 h 18"/>
              <a:gd name="T34" fmla="*/ 0 w 198"/>
              <a:gd name="T35" fmla="*/ 14 h 18"/>
              <a:gd name="T36" fmla="*/ 0 w 198"/>
              <a:gd name="T37" fmla="*/ 14 h 18"/>
              <a:gd name="T38" fmla="*/ 2 w 198"/>
              <a:gd name="T39" fmla="*/ 14 h 18"/>
              <a:gd name="T40" fmla="*/ 2 w 198"/>
              <a:gd name="T41" fmla="*/ 14 h 18"/>
              <a:gd name="T42" fmla="*/ 6 w 198"/>
              <a:gd name="T43" fmla="*/ 14 h 18"/>
              <a:gd name="T44" fmla="*/ 8 w 198"/>
              <a:gd name="T45" fmla="*/ 14 h 18"/>
              <a:gd name="T46" fmla="*/ 12 w 198"/>
              <a:gd name="T47" fmla="*/ 12 h 18"/>
              <a:gd name="T48" fmla="*/ 16 w 198"/>
              <a:gd name="T49" fmla="*/ 12 h 18"/>
              <a:gd name="T50" fmla="*/ 20 w 198"/>
              <a:gd name="T51" fmla="*/ 12 h 18"/>
              <a:gd name="T52" fmla="*/ 24 w 198"/>
              <a:gd name="T53" fmla="*/ 12 h 18"/>
              <a:gd name="T54" fmla="*/ 30 w 198"/>
              <a:gd name="T55" fmla="*/ 10 h 18"/>
              <a:gd name="T56" fmla="*/ 36 w 198"/>
              <a:gd name="T57" fmla="*/ 10 h 18"/>
              <a:gd name="T58" fmla="*/ 41 w 198"/>
              <a:gd name="T59" fmla="*/ 10 h 18"/>
              <a:gd name="T60" fmla="*/ 49 w 198"/>
              <a:gd name="T61" fmla="*/ 8 h 18"/>
              <a:gd name="T62" fmla="*/ 57 w 198"/>
              <a:gd name="T63" fmla="*/ 8 h 18"/>
              <a:gd name="T64" fmla="*/ 65 w 198"/>
              <a:gd name="T65" fmla="*/ 6 h 18"/>
              <a:gd name="T66" fmla="*/ 73 w 198"/>
              <a:gd name="T67" fmla="*/ 6 h 18"/>
              <a:gd name="T68" fmla="*/ 90 w 198"/>
              <a:gd name="T69" fmla="*/ 4 h 18"/>
              <a:gd name="T70" fmla="*/ 108 w 198"/>
              <a:gd name="T71" fmla="*/ 2 h 18"/>
              <a:gd name="T72" fmla="*/ 124 w 198"/>
              <a:gd name="T73" fmla="*/ 2 h 18"/>
              <a:gd name="T74" fmla="*/ 139 w 198"/>
              <a:gd name="T75" fmla="*/ 0 h 18"/>
              <a:gd name="T76" fmla="*/ 171 w 198"/>
              <a:gd name="T77" fmla="*/ 0 h 18"/>
              <a:gd name="T78" fmla="*/ 198 w 198"/>
              <a:gd name="T79" fmla="*/ 0 h 18"/>
              <a:gd name="T80" fmla="*/ 198 w 198"/>
              <a:gd name="T81" fmla="*/ 6 h 18"/>
              <a:gd name="T82" fmla="*/ 198 w 198"/>
              <a:gd name="T83" fmla="*/ 6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98" h="18">
                <a:moveTo>
                  <a:pt x="198" y="6"/>
                </a:moveTo>
                <a:lnTo>
                  <a:pt x="183" y="6"/>
                </a:lnTo>
                <a:lnTo>
                  <a:pt x="167" y="6"/>
                </a:lnTo>
                <a:lnTo>
                  <a:pt x="153" y="6"/>
                </a:lnTo>
                <a:lnTo>
                  <a:pt x="139" y="6"/>
                </a:lnTo>
                <a:lnTo>
                  <a:pt x="130" y="6"/>
                </a:lnTo>
                <a:lnTo>
                  <a:pt x="120" y="6"/>
                </a:lnTo>
                <a:lnTo>
                  <a:pt x="112" y="6"/>
                </a:lnTo>
                <a:lnTo>
                  <a:pt x="104" y="8"/>
                </a:lnTo>
                <a:lnTo>
                  <a:pt x="98" y="8"/>
                </a:lnTo>
                <a:lnTo>
                  <a:pt x="88" y="10"/>
                </a:lnTo>
                <a:lnTo>
                  <a:pt x="79" y="10"/>
                </a:lnTo>
                <a:lnTo>
                  <a:pt x="67" y="12"/>
                </a:lnTo>
                <a:lnTo>
                  <a:pt x="53" y="12"/>
                </a:lnTo>
                <a:lnTo>
                  <a:pt x="38" y="14"/>
                </a:lnTo>
                <a:lnTo>
                  <a:pt x="20" y="16"/>
                </a:lnTo>
                <a:lnTo>
                  <a:pt x="2" y="18"/>
                </a:lnTo>
                <a:lnTo>
                  <a:pt x="0" y="14"/>
                </a:lnTo>
                <a:lnTo>
                  <a:pt x="0" y="14"/>
                </a:lnTo>
                <a:lnTo>
                  <a:pt x="2" y="14"/>
                </a:lnTo>
                <a:lnTo>
                  <a:pt x="2" y="14"/>
                </a:lnTo>
                <a:lnTo>
                  <a:pt x="6" y="14"/>
                </a:lnTo>
                <a:lnTo>
                  <a:pt x="8" y="14"/>
                </a:lnTo>
                <a:lnTo>
                  <a:pt x="12" y="12"/>
                </a:lnTo>
                <a:lnTo>
                  <a:pt x="16" y="12"/>
                </a:lnTo>
                <a:lnTo>
                  <a:pt x="20" y="12"/>
                </a:lnTo>
                <a:lnTo>
                  <a:pt x="24" y="12"/>
                </a:lnTo>
                <a:lnTo>
                  <a:pt x="30" y="10"/>
                </a:lnTo>
                <a:lnTo>
                  <a:pt x="36" y="10"/>
                </a:lnTo>
                <a:lnTo>
                  <a:pt x="41" y="10"/>
                </a:lnTo>
                <a:lnTo>
                  <a:pt x="49" y="8"/>
                </a:lnTo>
                <a:lnTo>
                  <a:pt x="57" y="8"/>
                </a:lnTo>
                <a:lnTo>
                  <a:pt x="65" y="6"/>
                </a:lnTo>
                <a:lnTo>
                  <a:pt x="73" y="6"/>
                </a:lnTo>
                <a:lnTo>
                  <a:pt x="90" y="4"/>
                </a:lnTo>
                <a:lnTo>
                  <a:pt x="108" y="2"/>
                </a:lnTo>
                <a:lnTo>
                  <a:pt x="124" y="2"/>
                </a:lnTo>
                <a:lnTo>
                  <a:pt x="139" y="0"/>
                </a:lnTo>
                <a:lnTo>
                  <a:pt x="171" y="0"/>
                </a:lnTo>
                <a:lnTo>
                  <a:pt x="198" y="0"/>
                </a:lnTo>
                <a:lnTo>
                  <a:pt x="198" y="6"/>
                </a:lnTo>
                <a:lnTo>
                  <a:pt x="198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Freeform 289"/>
          <p:cNvSpPr>
            <a:spLocks/>
          </p:cNvSpPr>
          <p:nvPr/>
        </p:nvSpPr>
        <p:spPr bwMode="auto">
          <a:xfrm>
            <a:off x="5515543" y="1391282"/>
            <a:ext cx="798496" cy="449736"/>
          </a:xfrm>
          <a:custGeom>
            <a:avLst/>
            <a:gdLst>
              <a:gd name="T0" fmla="*/ 53 w 176"/>
              <a:gd name="T1" fmla="*/ 59 h 66"/>
              <a:gd name="T2" fmla="*/ 31 w 176"/>
              <a:gd name="T3" fmla="*/ 61 h 66"/>
              <a:gd name="T4" fmla="*/ 17 w 176"/>
              <a:gd name="T5" fmla="*/ 63 h 66"/>
              <a:gd name="T6" fmla="*/ 12 w 176"/>
              <a:gd name="T7" fmla="*/ 65 h 66"/>
              <a:gd name="T8" fmla="*/ 8 w 176"/>
              <a:gd name="T9" fmla="*/ 65 h 66"/>
              <a:gd name="T10" fmla="*/ 6 w 176"/>
              <a:gd name="T11" fmla="*/ 66 h 66"/>
              <a:gd name="T12" fmla="*/ 4 w 176"/>
              <a:gd name="T13" fmla="*/ 65 h 66"/>
              <a:gd name="T14" fmla="*/ 2 w 176"/>
              <a:gd name="T15" fmla="*/ 59 h 66"/>
              <a:gd name="T16" fmla="*/ 0 w 176"/>
              <a:gd name="T17" fmla="*/ 53 h 66"/>
              <a:gd name="T18" fmla="*/ 0 w 176"/>
              <a:gd name="T19" fmla="*/ 49 h 66"/>
              <a:gd name="T20" fmla="*/ 4 w 176"/>
              <a:gd name="T21" fmla="*/ 49 h 66"/>
              <a:gd name="T22" fmla="*/ 14 w 176"/>
              <a:gd name="T23" fmla="*/ 49 h 66"/>
              <a:gd name="T24" fmla="*/ 33 w 176"/>
              <a:gd name="T25" fmla="*/ 43 h 66"/>
              <a:gd name="T26" fmla="*/ 41 w 176"/>
              <a:gd name="T27" fmla="*/ 41 h 66"/>
              <a:gd name="T28" fmla="*/ 53 w 176"/>
              <a:gd name="T29" fmla="*/ 35 h 66"/>
              <a:gd name="T30" fmla="*/ 68 w 176"/>
              <a:gd name="T31" fmla="*/ 23 h 66"/>
              <a:gd name="T32" fmla="*/ 92 w 176"/>
              <a:gd name="T33" fmla="*/ 10 h 66"/>
              <a:gd name="T34" fmla="*/ 113 w 176"/>
              <a:gd name="T35" fmla="*/ 6 h 66"/>
              <a:gd name="T36" fmla="*/ 117 w 176"/>
              <a:gd name="T37" fmla="*/ 10 h 66"/>
              <a:gd name="T38" fmla="*/ 121 w 176"/>
              <a:gd name="T39" fmla="*/ 12 h 66"/>
              <a:gd name="T40" fmla="*/ 123 w 176"/>
              <a:gd name="T41" fmla="*/ 12 h 66"/>
              <a:gd name="T42" fmla="*/ 121 w 176"/>
              <a:gd name="T43" fmla="*/ 14 h 66"/>
              <a:gd name="T44" fmla="*/ 113 w 176"/>
              <a:gd name="T45" fmla="*/ 16 h 66"/>
              <a:gd name="T46" fmla="*/ 102 w 176"/>
              <a:gd name="T47" fmla="*/ 19 h 66"/>
              <a:gd name="T48" fmla="*/ 84 w 176"/>
              <a:gd name="T49" fmla="*/ 27 h 66"/>
              <a:gd name="T50" fmla="*/ 68 w 176"/>
              <a:gd name="T51" fmla="*/ 33 h 66"/>
              <a:gd name="T52" fmla="*/ 59 w 176"/>
              <a:gd name="T53" fmla="*/ 39 h 66"/>
              <a:gd name="T54" fmla="*/ 53 w 176"/>
              <a:gd name="T55" fmla="*/ 43 h 66"/>
              <a:gd name="T56" fmla="*/ 51 w 176"/>
              <a:gd name="T57" fmla="*/ 47 h 66"/>
              <a:gd name="T58" fmla="*/ 57 w 176"/>
              <a:gd name="T59" fmla="*/ 51 h 66"/>
              <a:gd name="T60" fmla="*/ 64 w 176"/>
              <a:gd name="T61" fmla="*/ 53 h 66"/>
              <a:gd name="T62" fmla="*/ 68 w 176"/>
              <a:gd name="T63" fmla="*/ 53 h 66"/>
              <a:gd name="T64" fmla="*/ 74 w 176"/>
              <a:gd name="T65" fmla="*/ 53 h 66"/>
              <a:gd name="T66" fmla="*/ 84 w 176"/>
              <a:gd name="T67" fmla="*/ 53 h 66"/>
              <a:gd name="T68" fmla="*/ 96 w 176"/>
              <a:gd name="T69" fmla="*/ 53 h 66"/>
              <a:gd name="T70" fmla="*/ 112 w 176"/>
              <a:gd name="T71" fmla="*/ 51 h 66"/>
              <a:gd name="T72" fmla="*/ 131 w 176"/>
              <a:gd name="T73" fmla="*/ 51 h 66"/>
              <a:gd name="T74" fmla="*/ 153 w 176"/>
              <a:gd name="T75" fmla="*/ 49 h 66"/>
              <a:gd name="T76" fmla="*/ 176 w 176"/>
              <a:gd name="T77" fmla="*/ 49 h 66"/>
              <a:gd name="T78" fmla="*/ 145 w 176"/>
              <a:gd name="T79" fmla="*/ 53 h 66"/>
              <a:gd name="T80" fmla="*/ 115 w 176"/>
              <a:gd name="T81" fmla="*/ 53 h 66"/>
              <a:gd name="T82" fmla="*/ 92 w 176"/>
              <a:gd name="T83" fmla="*/ 55 h 66"/>
              <a:gd name="T84" fmla="*/ 72 w 176"/>
              <a:gd name="T85" fmla="*/ 55 h 66"/>
              <a:gd name="T86" fmla="*/ 64 w 176"/>
              <a:gd name="T87" fmla="*/ 57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66">
                <a:moveTo>
                  <a:pt x="64" y="57"/>
                </a:moveTo>
                <a:lnTo>
                  <a:pt x="53" y="59"/>
                </a:lnTo>
                <a:lnTo>
                  <a:pt x="41" y="59"/>
                </a:lnTo>
                <a:lnTo>
                  <a:pt x="31" y="61"/>
                </a:lnTo>
                <a:lnTo>
                  <a:pt x="21" y="63"/>
                </a:lnTo>
                <a:lnTo>
                  <a:pt x="17" y="63"/>
                </a:lnTo>
                <a:lnTo>
                  <a:pt x="16" y="65"/>
                </a:lnTo>
                <a:lnTo>
                  <a:pt x="12" y="65"/>
                </a:lnTo>
                <a:lnTo>
                  <a:pt x="10" y="65"/>
                </a:lnTo>
                <a:lnTo>
                  <a:pt x="8" y="65"/>
                </a:lnTo>
                <a:lnTo>
                  <a:pt x="8" y="66"/>
                </a:lnTo>
                <a:lnTo>
                  <a:pt x="6" y="66"/>
                </a:lnTo>
                <a:lnTo>
                  <a:pt x="6" y="65"/>
                </a:lnTo>
                <a:lnTo>
                  <a:pt x="4" y="65"/>
                </a:lnTo>
                <a:lnTo>
                  <a:pt x="4" y="61"/>
                </a:lnTo>
                <a:lnTo>
                  <a:pt x="2" y="59"/>
                </a:lnTo>
                <a:lnTo>
                  <a:pt x="0" y="55"/>
                </a:lnTo>
                <a:lnTo>
                  <a:pt x="0" y="53"/>
                </a:lnTo>
                <a:lnTo>
                  <a:pt x="0" y="51"/>
                </a:lnTo>
                <a:lnTo>
                  <a:pt x="0" y="49"/>
                </a:lnTo>
                <a:lnTo>
                  <a:pt x="0" y="49"/>
                </a:lnTo>
                <a:lnTo>
                  <a:pt x="4" y="49"/>
                </a:lnTo>
                <a:lnTo>
                  <a:pt x="8" y="49"/>
                </a:lnTo>
                <a:lnTo>
                  <a:pt x="14" y="49"/>
                </a:lnTo>
                <a:lnTo>
                  <a:pt x="27" y="45"/>
                </a:lnTo>
                <a:lnTo>
                  <a:pt x="33" y="43"/>
                </a:lnTo>
                <a:lnTo>
                  <a:pt x="37" y="41"/>
                </a:lnTo>
                <a:lnTo>
                  <a:pt x="41" y="41"/>
                </a:lnTo>
                <a:lnTo>
                  <a:pt x="47" y="37"/>
                </a:lnTo>
                <a:lnTo>
                  <a:pt x="53" y="35"/>
                </a:lnTo>
                <a:lnTo>
                  <a:pt x="61" y="29"/>
                </a:lnTo>
                <a:lnTo>
                  <a:pt x="68" y="23"/>
                </a:lnTo>
                <a:lnTo>
                  <a:pt x="80" y="17"/>
                </a:lnTo>
                <a:lnTo>
                  <a:pt x="92" y="10"/>
                </a:lnTo>
                <a:lnTo>
                  <a:pt x="106" y="0"/>
                </a:lnTo>
                <a:lnTo>
                  <a:pt x="113" y="6"/>
                </a:lnTo>
                <a:lnTo>
                  <a:pt x="115" y="8"/>
                </a:lnTo>
                <a:lnTo>
                  <a:pt x="117" y="10"/>
                </a:lnTo>
                <a:lnTo>
                  <a:pt x="119" y="10"/>
                </a:lnTo>
                <a:lnTo>
                  <a:pt x="121" y="12"/>
                </a:lnTo>
                <a:lnTo>
                  <a:pt x="123" y="12"/>
                </a:lnTo>
                <a:lnTo>
                  <a:pt x="123" y="12"/>
                </a:lnTo>
                <a:lnTo>
                  <a:pt x="123" y="12"/>
                </a:lnTo>
                <a:lnTo>
                  <a:pt x="121" y="14"/>
                </a:lnTo>
                <a:lnTo>
                  <a:pt x="117" y="14"/>
                </a:lnTo>
                <a:lnTo>
                  <a:pt x="113" y="16"/>
                </a:lnTo>
                <a:lnTo>
                  <a:pt x="108" y="17"/>
                </a:lnTo>
                <a:lnTo>
                  <a:pt x="102" y="19"/>
                </a:lnTo>
                <a:lnTo>
                  <a:pt x="94" y="23"/>
                </a:lnTo>
                <a:lnTo>
                  <a:pt x="84" y="27"/>
                </a:lnTo>
                <a:lnTo>
                  <a:pt x="76" y="31"/>
                </a:lnTo>
                <a:lnTo>
                  <a:pt x="68" y="33"/>
                </a:lnTo>
                <a:lnTo>
                  <a:pt x="63" y="37"/>
                </a:lnTo>
                <a:lnTo>
                  <a:pt x="59" y="39"/>
                </a:lnTo>
                <a:lnTo>
                  <a:pt x="55" y="41"/>
                </a:lnTo>
                <a:lnTo>
                  <a:pt x="53" y="43"/>
                </a:lnTo>
                <a:lnTo>
                  <a:pt x="51" y="45"/>
                </a:lnTo>
                <a:lnTo>
                  <a:pt x="51" y="47"/>
                </a:lnTo>
                <a:lnTo>
                  <a:pt x="53" y="49"/>
                </a:lnTo>
                <a:lnTo>
                  <a:pt x="57" y="51"/>
                </a:lnTo>
                <a:lnTo>
                  <a:pt x="61" y="53"/>
                </a:lnTo>
                <a:lnTo>
                  <a:pt x="64" y="53"/>
                </a:lnTo>
                <a:lnTo>
                  <a:pt x="66" y="53"/>
                </a:lnTo>
                <a:lnTo>
                  <a:pt x="68" y="53"/>
                </a:lnTo>
                <a:lnTo>
                  <a:pt x="70" y="53"/>
                </a:lnTo>
                <a:lnTo>
                  <a:pt x="74" y="53"/>
                </a:lnTo>
                <a:lnTo>
                  <a:pt x="78" y="53"/>
                </a:lnTo>
                <a:lnTo>
                  <a:pt x="84" y="53"/>
                </a:lnTo>
                <a:lnTo>
                  <a:pt x="90" y="53"/>
                </a:lnTo>
                <a:lnTo>
                  <a:pt x="96" y="53"/>
                </a:lnTo>
                <a:lnTo>
                  <a:pt x="104" y="51"/>
                </a:lnTo>
                <a:lnTo>
                  <a:pt x="112" y="51"/>
                </a:lnTo>
                <a:lnTo>
                  <a:pt x="121" y="51"/>
                </a:lnTo>
                <a:lnTo>
                  <a:pt x="131" y="51"/>
                </a:lnTo>
                <a:lnTo>
                  <a:pt x="141" y="49"/>
                </a:lnTo>
                <a:lnTo>
                  <a:pt x="153" y="49"/>
                </a:lnTo>
                <a:lnTo>
                  <a:pt x="164" y="49"/>
                </a:lnTo>
                <a:lnTo>
                  <a:pt x="176" y="49"/>
                </a:lnTo>
                <a:lnTo>
                  <a:pt x="160" y="51"/>
                </a:lnTo>
                <a:lnTo>
                  <a:pt x="145" y="53"/>
                </a:lnTo>
                <a:lnTo>
                  <a:pt x="129" y="53"/>
                </a:lnTo>
                <a:lnTo>
                  <a:pt x="115" y="53"/>
                </a:lnTo>
                <a:lnTo>
                  <a:pt x="104" y="55"/>
                </a:lnTo>
                <a:lnTo>
                  <a:pt x="92" y="55"/>
                </a:lnTo>
                <a:lnTo>
                  <a:pt x="82" y="55"/>
                </a:lnTo>
                <a:lnTo>
                  <a:pt x="72" y="55"/>
                </a:lnTo>
                <a:lnTo>
                  <a:pt x="64" y="57"/>
                </a:lnTo>
                <a:lnTo>
                  <a:pt x="64" y="5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" name="Freeform 290"/>
          <p:cNvSpPr>
            <a:spLocks/>
          </p:cNvSpPr>
          <p:nvPr/>
        </p:nvSpPr>
        <p:spPr bwMode="auto">
          <a:xfrm>
            <a:off x="5416850" y="1430970"/>
            <a:ext cx="1220170" cy="886247"/>
          </a:xfrm>
          <a:custGeom>
            <a:avLst/>
            <a:gdLst>
              <a:gd name="T0" fmla="*/ 194 w 273"/>
              <a:gd name="T1" fmla="*/ 88 h 133"/>
              <a:gd name="T2" fmla="*/ 239 w 273"/>
              <a:gd name="T3" fmla="*/ 86 h 133"/>
              <a:gd name="T4" fmla="*/ 271 w 273"/>
              <a:gd name="T5" fmla="*/ 84 h 133"/>
              <a:gd name="T6" fmla="*/ 265 w 273"/>
              <a:gd name="T7" fmla="*/ 106 h 133"/>
              <a:gd name="T8" fmla="*/ 251 w 273"/>
              <a:gd name="T9" fmla="*/ 106 h 133"/>
              <a:gd name="T10" fmla="*/ 230 w 273"/>
              <a:gd name="T11" fmla="*/ 106 h 133"/>
              <a:gd name="T12" fmla="*/ 206 w 273"/>
              <a:gd name="T13" fmla="*/ 108 h 133"/>
              <a:gd name="T14" fmla="*/ 175 w 273"/>
              <a:gd name="T15" fmla="*/ 111 h 133"/>
              <a:gd name="T16" fmla="*/ 139 w 273"/>
              <a:gd name="T17" fmla="*/ 113 h 133"/>
              <a:gd name="T18" fmla="*/ 108 w 273"/>
              <a:gd name="T19" fmla="*/ 117 h 133"/>
              <a:gd name="T20" fmla="*/ 83 w 273"/>
              <a:gd name="T21" fmla="*/ 121 h 133"/>
              <a:gd name="T22" fmla="*/ 63 w 273"/>
              <a:gd name="T23" fmla="*/ 123 h 133"/>
              <a:gd name="T24" fmla="*/ 51 w 273"/>
              <a:gd name="T25" fmla="*/ 125 h 133"/>
              <a:gd name="T26" fmla="*/ 43 w 273"/>
              <a:gd name="T27" fmla="*/ 127 h 133"/>
              <a:gd name="T28" fmla="*/ 30 w 273"/>
              <a:gd name="T29" fmla="*/ 133 h 133"/>
              <a:gd name="T30" fmla="*/ 14 w 273"/>
              <a:gd name="T31" fmla="*/ 129 h 133"/>
              <a:gd name="T32" fmla="*/ 4 w 273"/>
              <a:gd name="T33" fmla="*/ 117 h 133"/>
              <a:gd name="T34" fmla="*/ 0 w 273"/>
              <a:gd name="T35" fmla="*/ 110 h 133"/>
              <a:gd name="T36" fmla="*/ 4 w 273"/>
              <a:gd name="T37" fmla="*/ 102 h 133"/>
              <a:gd name="T38" fmla="*/ 22 w 273"/>
              <a:gd name="T39" fmla="*/ 96 h 133"/>
              <a:gd name="T40" fmla="*/ 40 w 273"/>
              <a:gd name="T41" fmla="*/ 92 h 133"/>
              <a:gd name="T42" fmla="*/ 69 w 273"/>
              <a:gd name="T43" fmla="*/ 82 h 133"/>
              <a:gd name="T44" fmla="*/ 110 w 273"/>
              <a:gd name="T45" fmla="*/ 66 h 133"/>
              <a:gd name="T46" fmla="*/ 145 w 273"/>
              <a:gd name="T47" fmla="*/ 51 h 133"/>
              <a:gd name="T48" fmla="*/ 177 w 273"/>
              <a:gd name="T49" fmla="*/ 37 h 133"/>
              <a:gd name="T50" fmla="*/ 200 w 273"/>
              <a:gd name="T51" fmla="*/ 25 h 133"/>
              <a:gd name="T52" fmla="*/ 214 w 273"/>
              <a:gd name="T53" fmla="*/ 15 h 133"/>
              <a:gd name="T54" fmla="*/ 222 w 273"/>
              <a:gd name="T55" fmla="*/ 10 h 133"/>
              <a:gd name="T56" fmla="*/ 228 w 273"/>
              <a:gd name="T57" fmla="*/ 2 h 133"/>
              <a:gd name="T58" fmla="*/ 243 w 273"/>
              <a:gd name="T59" fmla="*/ 2 h 133"/>
              <a:gd name="T60" fmla="*/ 261 w 273"/>
              <a:gd name="T61" fmla="*/ 17 h 133"/>
              <a:gd name="T62" fmla="*/ 269 w 273"/>
              <a:gd name="T63" fmla="*/ 31 h 133"/>
              <a:gd name="T64" fmla="*/ 265 w 273"/>
              <a:gd name="T65" fmla="*/ 35 h 133"/>
              <a:gd name="T66" fmla="*/ 255 w 273"/>
              <a:gd name="T67" fmla="*/ 39 h 133"/>
              <a:gd name="T68" fmla="*/ 237 w 273"/>
              <a:gd name="T69" fmla="*/ 45 h 133"/>
              <a:gd name="T70" fmla="*/ 216 w 273"/>
              <a:gd name="T71" fmla="*/ 53 h 133"/>
              <a:gd name="T72" fmla="*/ 184 w 273"/>
              <a:gd name="T73" fmla="*/ 62 h 133"/>
              <a:gd name="T74" fmla="*/ 151 w 273"/>
              <a:gd name="T75" fmla="*/ 74 h 133"/>
              <a:gd name="T76" fmla="*/ 124 w 273"/>
              <a:gd name="T77" fmla="*/ 84 h 133"/>
              <a:gd name="T78" fmla="*/ 104 w 273"/>
              <a:gd name="T79" fmla="*/ 90 h 133"/>
              <a:gd name="T80" fmla="*/ 88 w 273"/>
              <a:gd name="T81" fmla="*/ 94 h 133"/>
              <a:gd name="T82" fmla="*/ 81 w 273"/>
              <a:gd name="T83" fmla="*/ 96 h 133"/>
              <a:gd name="T84" fmla="*/ 81 w 273"/>
              <a:gd name="T85" fmla="*/ 96 h 133"/>
              <a:gd name="T86" fmla="*/ 85 w 273"/>
              <a:gd name="T87" fmla="*/ 96 h 133"/>
              <a:gd name="T88" fmla="*/ 94 w 273"/>
              <a:gd name="T89" fmla="*/ 94 h 133"/>
              <a:gd name="T90" fmla="*/ 110 w 273"/>
              <a:gd name="T91" fmla="*/ 94 h 133"/>
              <a:gd name="T92" fmla="*/ 132 w 273"/>
              <a:gd name="T93" fmla="*/ 92 h 133"/>
              <a:gd name="T94" fmla="*/ 159 w 273"/>
              <a:gd name="T95" fmla="*/ 9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73" h="133">
                <a:moveTo>
                  <a:pt x="159" y="90"/>
                </a:moveTo>
                <a:lnTo>
                  <a:pt x="177" y="90"/>
                </a:lnTo>
                <a:lnTo>
                  <a:pt x="194" y="88"/>
                </a:lnTo>
                <a:lnTo>
                  <a:pt x="210" y="88"/>
                </a:lnTo>
                <a:lnTo>
                  <a:pt x="226" y="86"/>
                </a:lnTo>
                <a:lnTo>
                  <a:pt x="239" y="86"/>
                </a:lnTo>
                <a:lnTo>
                  <a:pt x="251" y="84"/>
                </a:lnTo>
                <a:lnTo>
                  <a:pt x="261" y="84"/>
                </a:lnTo>
                <a:lnTo>
                  <a:pt x="271" y="84"/>
                </a:lnTo>
                <a:lnTo>
                  <a:pt x="273" y="106"/>
                </a:lnTo>
                <a:lnTo>
                  <a:pt x="269" y="106"/>
                </a:lnTo>
                <a:lnTo>
                  <a:pt x="265" y="106"/>
                </a:lnTo>
                <a:lnTo>
                  <a:pt x="261" y="106"/>
                </a:lnTo>
                <a:lnTo>
                  <a:pt x="257" y="106"/>
                </a:lnTo>
                <a:lnTo>
                  <a:pt x="251" y="106"/>
                </a:lnTo>
                <a:lnTo>
                  <a:pt x="245" y="106"/>
                </a:lnTo>
                <a:lnTo>
                  <a:pt x="237" y="106"/>
                </a:lnTo>
                <a:lnTo>
                  <a:pt x="230" y="106"/>
                </a:lnTo>
                <a:lnTo>
                  <a:pt x="222" y="108"/>
                </a:lnTo>
                <a:lnTo>
                  <a:pt x="214" y="108"/>
                </a:lnTo>
                <a:lnTo>
                  <a:pt x="206" y="108"/>
                </a:lnTo>
                <a:lnTo>
                  <a:pt x="196" y="110"/>
                </a:lnTo>
                <a:lnTo>
                  <a:pt x="184" y="110"/>
                </a:lnTo>
                <a:lnTo>
                  <a:pt x="175" y="111"/>
                </a:lnTo>
                <a:lnTo>
                  <a:pt x="163" y="111"/>
                </a:lnTo>
                <a:lnTo>
                  <a:pt x="151" y="113"/>
                </a:lnTo>
                <a:lnTo>
                  <a:pt x="139" y="113"/>
                </a:lnTo>
                <a:lnTo>
                  <a:pt x="128" y="115"/>
                </a:lnTo>
                <a:lnTo>
                  <a:pt x="118" y="115"/>
                </a:lnTo>
                <a:lnTo>
                  <a:pt x="108" y="117"/>
                </a:lnTo>
                <a:lnTo>
                  <a:pt x="98" y="119"/>
                </a:lnTo>
                <a:lnTo>
                  <a:pt x="90" y="119"/>
                </a:lnTo>
                <a:lnTo>
                  <a:pt x="83" y="121"/>
                </a:lnTo>
                <a:lnTo>
                  <a:pt x="77" y="121"/>
                </a:lnTo>
                <a:lnTo>
                  <a:pt x="69" y="123"/>
                </a:lnTo>
                <a:lnTo>
                  <a:pt x="63" y="123"/>
                </a:lnTo>
                <a:lnTo>
                  <a:pt x="59" y="123"/>
                </a:lnTo>
                <a:lnTo>
                  <a:pt x="55" y="125"/>
                </a:lnTo>
                <a:lnTo>
                  <a:pt x="51" y="125"/>
                </a:lnTo>
                <a:lnTo>
                  <a:pt x="47" y="127"/>
                </a:lnTo>
                <a:lnTo>
                  <a:pt x="45" y="127"/>
                </a:lnTo>
                <a:lnTo>
                  <a:pt x="43" y="127"/>
                </a:lnTo>
                <a:lnTo>
                  <a:pt x="40" y="129"/>
                </a:lnTo>
                <a:lnTo>
                  <a:pt x="34" y="131"/>
                </a:lnTo>
                <a:lnTo>
                  <a:pt x="30" y="133"/>
                </a:lnTo>
                <a:lnTo>
                  <a:pt x="24" y="133"/>
                </a:lnTo>
                <a:lnTo>
                  <a:pt x="20" y="131"/>
                </a:lnTo>
                <a:lnTo>
                  <a:pt x="14" y="129"/>
                </a:lnTo>
                <a:lnTo>
                  <a:pt x="10" y="125"/>
                </a:lnTo>
                <a:lnTo>
                  <a:pt x="6" y="119"/>
                </a:lnTo>
                <a:lnTo>
                  <a:pt x="4" y="117"/>
                </a:lnTo>
                <a:lnTo>
                  <a:pt x="2" y="113"/>
                </a:lnTo>
                <a:lnTo>
                  <a:pt x="0" y="111"/>
                </a:lnTo>
                <a:lnTo>
                  <a:pt x="0" y="110"/>
                </a:lnTo>
                <a:lnTo>
                  <a:pt x="0" y="106"/>
                </a:lnTo>
                <a:lnTo>
                  <a:pt x="2" y="104"/>
                </a:lnTo>
                <a:lnTo>
                  <a:pt x="4" y="102"/>
                </a:lnTo>
                <a:lnTo>
                  <a:pt x="8" y="100"/>
                </a:lnTo>
                <a:lnTo>
                  <a:pt x="14" y="98"/>
                </a:lnTo>
                <a:lnTo>
                  <a:pt x="22" y="96"/>
                </a:lnTo>
                <a:lnTo>
                  <a:pt x="26" y="96"/>
                </a:lnTo>
                <a:lnTo>
                  <a:pt x="32" y="94"/>
                </a:lnTo>
                <a:lnTo>
                  <a:pt x="40" y="92"/>
                </a:lnTo>
                <a:lnTo>
                  <a:pt x="49" y="90"/>
                </a:lnTo>
                <a:lnTo>
                  <a:pt x="59" y="86"/>
                </a:lnTo>
                <a:lnTo>
                  <a:pt x="69" y="82"/>
                </a:lnTo>
                <a:lnTo>
                  <a:pt x="83" y="76"/>
                </a:lnTo>
                <a:lnTo>
                  <a:pt x="96" y="72"/>
                </a:lnTo>
                <a:lnTo>
                  <a:pt x="110" y="66"/>
                </a:lnTo>
                <a:lnTo>
                  <a:pt x="122" y="60"/>
                </a:lnTo>
                <a:lnTo>
                  <a:pt x="136" y="57"/>
                </a:lnTo>
                <a:lnTo>
                  <a:pt x="145" y="51"/>
                </a:lnTo>
                <a:lnTo>
                  <a:pt x="157" y="47"/>
                </a:lnTo>
                <a:lnTo>
                  <a:pt x="167" y="41"/>
                </a:lnTo>
                <a:lnTo>
                  <a:pt x="177" y="37"/>
                </a:lnTo>
                <a:lnTo>
                  <a:pt x="184" y="33"/>
                </a:lnTo>
                <a:lnTo>
                  <a:pt x="192" y="29"/>
                </a:lnTo>
                <a:lnTo>
                  <a:pt x="200" y="25"/>
                </a:lnTo>
                <a:lnTo>
                  <a:pt x="206" y="21"/>
                </a:lnTo>
                <a:lnTo>
                  <a:pt x="210" y="17"/>
                </a:lnTo>
                <a:lnTo>
                  <a:pt x="214" y="15"/>
                </a:lnTo>
                <a:lnTo>
                  <a:pt x="218" y="13"/>
                </a:lnTo>
                <a:lnTo>
                  <a:pt x="220" y="11"/>
                </a:lnTo>
                <a:lnTo>
                  <a:pt x="222" y="10"/>
                </a:lnTo>
                <a:lnTo>
                  <a:pt x="222" y="6"/>
                </a:lnTo>
                <a:lnTo>
                  <a:pt x="224" y="4"/>
                </a:lnTo>
                <a:lnTo>
                  <a:pt x="228" y="2"/>
                </a:lnTo>
                <a:lnTo>
                  <a:pt x="232" y="2"/>
                </a:lnTo>
                <a:lnTo>
                  <a:pt x="237" y="0"/>
                </a:lnTo>
                <a:lnTo>
                  <a:pt x="243" y="2"/>
                </a:lnTo>
                <a:lnTo>
                  <a:pt x="249" y="6"/>
                </a:lnTo>
                <a:lnTo>
                  <a:pt x="255" y="11"/>
                </a:lnTo>
                <a:lnTo>
                  <a:pt x="261" y="17"/>
                </a:lnTo>
                <a:lnTo>
                  <a:pt x="265" y="21"/>
                </a:lnTo>
                <a:lnTo>
                  <a:pt x="267" y="27"/>
                </a:lnTo>
                <a:lnTo>
                  <a:pt x="269" y="31"/>
                </a:lnTo>
                <a:lnTo>
                  <a:pt x="267" y="31"/>
                </a:lnTo>
                <a:lnTo>
                  <a:pt x="267" y="33"/>
                </a:lnTo>
                <a:lnTo>
                  <a:pt x="265" y="35"/>
                </a:lnTo>
                <a:lnTo>
                  <a:pt x="263" y="35"/>
                </a:lnTo>
                <a:lnTo>
                  <a:pt x="259" y="37"/>
                </a:lnTo>
                <a:lnTo>
                  <a:pt x="255" y="39"/>
                </a:lnTo>
                <a:lnTo>
                  <a:pt x="249" y="41"/>
                </a:lnTo>
                <a:lnTo>
                  <a:pt x="245" y="43"/>
                </a:lnTo>
                <a:lnTo>
                  <a:pt x="237" y="45"/>
                </a:lnTo>
                <a:lnTo>
                  <a:pt x="232" y="47"/>
                </a:lnTo>
                <a:lnTo>
                  <a:pt x="224" y="51"/>
                </a:lnTo>
                <a:lnTo>
                  <a:pt x="216" y="53"/>
                </a:lnTo>
                <a:lnTo>
                  <a:pt x="206" y="57"/>
                </a:lnTo>
                <a:lnTo>
                  <a:pt x="196" y="60"/>
                </a:lnTo>
                <a:lnTo>
                  <a:pt x="184" y="62"/>
                </a:lnTo>
                <a:lnTo>
                  <a:pt x="175" y="66"/>
                </a:lnTo>
                <a:lnTo>
                  <a:pt x="163" y="70"/>
                </a:lnTo>
                <a:lnTo>
                  <a:pt x="151" y="74"/>
                </a:lnTo>
                <a:lnTo>
                  <a:pt x="141" y="78"/>
                </a:lnTo>
                <a:lnTo>
                  <a:pt x="134" y="80"/>
                </a:lnTo>
                <a:lnTo>
                  <a:pt x="124" y="84"/>
                </a:lnTo>
                <a:lnTo>
                  <a:pt x="116" y="86"/>
                </a:lnTo>
                <a:lnTo>
                  <a:pt x="110" y="88"/>
                </a:lnTo>
                <a:lnTo>
                  <a:pt x="104" y="90"/>
                </a:lnTo>
                <a:lnTo>
                  <a:pt x="98" y="92"/>
                </a:lnTo>
                <a:lnTo>
                  <a:pt x="92" y="94"/>
                </a:lnTo>
                <a:lnTo>
                  <a:pt x="88" y="94"/>
                </a:lnTo>
                <a:lnTo>
                  <a:pt x="87" y="96"/>
                </a:lnTo>
                <a:lnTo>
                  <a:pt x="83" y="96"/>
                </a:lnTo>
                <a:lnTo>
                  <a:pt x="81" y="96"/>
                </a:lnTo>
                <a:lnTo>
                  <a:pt x="81" y="96"/>
                </a:lnTo>
                <a:lnTo>
                  <a:pt x="81" y="96"/>
                </a:lnTo>
                <a:lnTo>
                  <a:pt x="81" y="96"/>
                </a:lnTo>
                <a:lnTo>
                  <a:pt x="81" y="96"/>
                </a:lnTo>
                <a:lnTo>
                  <a:pt x="83" y="96"/>
                </a:lnTo>
                <a:lnTo>
                  <a:pt x="85" y="96"/>
                </a:lnTo>
                <a:lnTo>
                  <a:pt x="88" y="94"/>
                </a:lnTo>
                <a:lnTo>
                  <a:pt x="90" y="94"/>
                </a:lnTo>
                <a:lnTo>
                  <a:pt x="94" y="94"/>
                </a:lnTo>
                <a:lnTo>
                  <a:pt x="100" y="94"/>
                </a:lnTo>
                <a:lnTo>
                  <a:pt x="104" y="94"/>
                </a:lnTo>
                <a:lnTo>
                  <a:pt x="110" y="94"/>
                </a:lnTo>
                <a:lnTo>
                  <a:pt x="118" y="92"/>
                </a:lnTo>
                <a:lnTo>
                  <a:pt x="124" y="92"/>
                </a:lnTo>
                <a:lnTo>
                  <a:pt x="132" y="92"/>
                </a:lnTo>
                <a:lnTo>
                  <a:pt x="139" y="92"/>
                </a:lnTo>
                <a:lnTo>
                  <a:pt x="149" y="90"/>
                </a:lnTo>
                <a:lnTo>
                  <a:pt x="159" y="90"/>
                </a:lnTo>
                <a:lnTo>
                  <a:pt x="159" y="9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6" name="Freeform 291"/>
          <p:cNvSpPr>
            <a:spLocks/>
          </p:cNvSpPr>
          <p:nvPr/>
        </p:nvSpPr>
        <p:spPr bwMode="auto">
          <a:xfrm>
            <a:off x="5784697" y="2118800"/>
            <a:ext cx="430648" cy="965614"/>
          </a:xfrm>
          <a:custGeom>
            <a:avLst/>
            <a:gdLst>
              <a:gd name="T0" fmla="*/ 72 w 96"/>
              <a:gd name="T1" fmla="*/ 137 h 145"/>
              <a:gd name="T2" fmla="*/ 60 w 96"/>
              <a:gd name="T3" fmla="*/ 145 h 145"/>
              <a:gd name="T4" fmla="*/ 49 w 96"/>
              <a:gd name="T5" fmla="*/ 145 h 145"/>
              <a:gd name="T6" fmla="*/ 41 w 96"/>
              <a:gd name="T7" fmla="*/ 139 h 145"/>
              <a:gd name="T8" fmla="*/ 39 w 96"/>
              <a:gd name="T9" fmla="*/ 131 h 145"/>
              <a:gd name="T10" fmla="*/ 35 w 96"/>
              <a:gd name="T11" fmla="*/ 123 h 145"/>
              <a:gd name="T12" fmla="*/ 27 w 96"/>
              <a:gd name="T13" fmla="*/ 117 h 145"/>
              <a:gd name="T14" fmla="*/ 15 w 96"/>
              <a:gd name="T15" fmla="*/ 104 h 145"/>
              <a:gd name="T16" fmla="*/ 5 w 96"/>
              <a:gd name="T17" fmla="*/ 96 h 145"/>
              <a:gd name="T18" fmla="*/ 2 w 96"/>
              <a:gd name="T19" fmla="*/ 92 h 145"/>
              <a:gd name="T20" fmla="*/ 0 w 96"/>
              <a:gd name="T21" fmla="*/ 88 h 145"/>
              <a:gd name="T22" fmla="*/ 2 w 96"/>
              <a:gd name="T23" fmla="*/ 88 h 145"/>
              <a:gd name="T24" fmla="*/ 11 w 96"/>
              <a:gd name="T25" fmla="*/ 88 h 145"/>
              <a:gd name="T26" fmla="*/ 25 w 96"/>
              <a:gd name="T27" fmla="*/ 90 h 145"/>
              <a:gd name="T28" fmla="*/ 39 w 96"/>
              <a:gd name="T29" fmla="*/ 92 h 145"/>
              <a:gd name="T30" fmla="*/ 47 w 96"/>
              <a:gd name="T31" fmla="*/ 92 h 145"/>
              <a:gd name="T32" fmla="*/ 47 w 96"/>
              <a:gd name="T33" fmla="*/ 88 h 145"/>
              <a:gd name="T34" fmla="*/ 49 w 96"/>
              <a:gd name="T35" fmla="*/ 80 h 145"/>
              <a:gd name="T36" fmla="*/ 49 w 96"/>
              <a:gd name="T37" fmla="*/ 70 h 145"/>
              <a:gd name="T38" fmla="*/ 51 w 96"/>
              <a:gd name="T39" fmla="*/ 55 h 145"/>
              <a:gd name="T40" fmla="*/ 51 w 96"/>
              <a:gd name="T41" fmla="*/ 41 h 145"/>
              <a:gd name="T42" fmla="*/ 49 w 96"/>
              <a:gd name="T43" fmla="*/ 29 h 145"/>
              <a:gd name="T44" fmla="*/ 47 w 96"/>
              <a:gd name="T45" fmla="*/ 21 h 145"/>
              <a:gd name="T46" fmla="*/ 43 w 96"/>
              <a:gd name="T47" fmla="*/ 15 h 145"/>
              <a:gd name="T48" fmla="*/ 37 w 96"/>
              <a:gd name="T49" fmla="*/ 9 h 145"/>
              <a:gd name="T50" fmla="*/ 35 w 96"/>
              <a:gd name="T51" fmla="*/ 7 h 145"/>
              <a:gd name="T52" fmla="*/ 35 w 96"/>
              <a:gd name="T53" fmla="*/ 4 h 145"/>
              <a:gd name="T54" fmla="*/ 39 w 96"/>
              <a:gd name="T55" fmla="*/ 2 h 145"/>
              <a:gd name="T56" fmla="*/ 45 w 96"/>
              <a:gd name="T57" fmla="*/ 0 h 145"/>
              <a:gd name="T58" fmla="*/ 53 w 96"/>
              <a:gd name="T59" fmla="*/ 0 h 145"/>
              <a:gd name="T60" fmla="*/ 64 w 96"/>
              <a:gd name="T61" fmla="*/ 2 h 145"/>
              <a:gd name="T62" fmla="*/ 76 w 96"/>
              <a:gd name="T63" fmla="*/ 6 h 145"/>
              <a:gd name="T64" fmla="*/ 86 w 96"/>
              <a:gd name="T65" fmla="*/ 11 h 145"/>
              <a:gd name="T66" fmla="*/ 92 w 96"/>
              <a:gd name="T67" fmla="*/ 15 h 145"/>
              <a:gd name="T68" fmla="*/ 96 w 96"/>
              <a:gd name="T69" fmla="*/ 19 h 145"/>
              <a:gd name="T70" fmla="*/ 96 w 96"/>
              <a:gd name="T71" fmla="*/ 27 h 145"/>
              <a:gd name="T72" fmla="*/ 94 w 96"/>
              <a:gd name="T73" fmla="*/ 35 h 145"/>
              <a:gd name="T74" fmla="*/ 92 w 96"/>
              <a:gd name="T75" fmla="*/ 41 h 145"/>
              <a:gd name="T76" fmla="*/ 92 w 96"/>
              <a:gd name="T77" fmla="*/ 51 h 145"/>
              <a:gd name="T78" fmla="*/ 92 w 96"/>
              <a:gd name="T79" fmla="*/ 64 h 145"/>
              <a:gd name="T80" fmla="*/ 92 w 96"/>
              <a:gd name="T81" fmla="*/ 80 h 145"/>
              <a:gd name="T82" fmla="*/ 90 w 96"/>
              <a:gd name="T83" fmla="*/ 96 h 145"/>
              <a:gd name="T84" fmla="*/ 88 w 96"/>
              <a:gd name="T85" fmla="*/ 109 h 145"/>
              <a:gd name="T86" fmla="*/ 84 w 96"/>
              <a:gd name="T87" fmla="*/ 121 h 145"/>
              <a:gd name="T88" fmla="*/ 78 w 96"/>
              <a:gd name="T89" fmla="*/ 131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96" h="145">
                <a:moveTo>
                  <a:pt x="78" y="131"/>
                </a:moveTo>
                <a:lnTo>
                  <a:pt x="72" y="137"/>
                </a:lnTo>
                <a:lnTo>
                  <a:pt x="66" y="141"/>
                </a:lnTo>
                <a:lnTo>
                  <a:pt x="60" y="145"/>
                </a:lnTo>
                <a:lnTo>
                  <a:pt x="54" y="145"/>
                </a:lnTo>
                <a:lnTo>
                  <a:pt x="49" y="145"/>
                </a:lnTo>
                <a:lnTo>
                  <a:pt x="45" y="143"/>
                </a:lnTo>
                <a:lnTo>
                  <a:pt x="41" y="139"/>
                </a:lnTo>
                <a:lnTo>
                  <a:pt x="39" y="133"/>
                </a:lnTo>
                <a:lnTo>
                  <a:pt x="39" y="131"/>
                </a:lnTo>
                <a:lnTo>
                  <a:pt x="37" y="127"/>
                </a:lnTo>
                <a:lnTo>
                  <a:pt x="35" y="123"/>
                </a:lnTo>
                <a:lnTo>
                  <a:pt x="31" y="119"/>
                </a:lnTo>
                <a:lnTo>
                  <a:pt x="27" y="117"/>
                </a:lnTo>
                <a:lnTo>
                  <a:pt x="23" y="113"/>
                </a:lnTo>
                <a:lnTo>
                  <a:pt x="15" y="104"/>
                </a:lnTo>
                <a:lnTo>
                  <a:pt x="9" y="100"/>
                </a:lnTo>
                <a:lnTo>
                  <a:pt x="5" y="96"/>
                </a:lnTo>
                <a:lnTo>
                  <a:pt x="4" y="94"/>
                </a:lnTo>
                <a:lnTo>
                  <a:pt x="2" y="92"/>
                </a:lnTo>
                <a:lnTo>
                  <a:pt x="0" y="90"/>
                </a:lnTo>
                <a:lnTo>
                  <a:pt x="0" y="88"/>
                </a:lnTo>
                <a:lnTo>
                  <a:pt x="0" y="88"/>
                </a:lnTo>
                <a:lnTo>
                  <a:pt x="2" y="88"/>
                </a:lnTo>
                <a:lnTo>
                  <a:pt x="5" y="88"/>
                </a:lnTo>
                <a:lnTo>
                  <a:pt x="11" y="88"/>
                </a:lnTo>
                <a:lnTo>
                  <a:pt x="17" y="88"/>
                </a:lnTo>
                <a:lnTo>
                  <a:pt x="25" y="90"/>
                </a:lnTo>
                <a:lnTo>
                  <a:pt x="33" y="90"/>
                </a:lnTo>
                <a:lnTo>
                  <a:pt x="39" y="92"/>
                </a:lnTo>
                <a:lnTo>
                  <a:pt x="43" y="92"/>
                </a:lnTo>
                <a:lnTo>
                  <a:pt x="47" y="92"/>
                </a:lnTo>
                <a:lnTo>
                  <a:pt x="47" y="90"/>
                </a:lnTo>
                <a:lnTo>
                  <a:pt x="47" y="88"/>
                </a:lnTo>
                <a:lnTo>
                  <a:pt x="49" y="86"/>
                </a:lnTo>
                <a:lnTo>
                  <a:pt x="49" y="80"/>
                </a:lnTo>
                <a:lnTo>
                  <a:pt x="49" y="76"/>
                </a:lnTo>
                <a:lnTo>
                  <a:pt x="49" y="70"/>
                </a:lnTo>
                <a:lnTo>
                  <a:pt x="51" y="62"/>
                </a:lnTo>
                <a:lnTo>
                  <a:pt x="51" y="55"/>
                </a:lnTo>
                <a:lnTo>
                  <a:pt x="51" y="47"/>
                </a:lnTo>
                <a:lnTo>
                  <a:pt x="51" y="41"/>
                </a:lnTo>
                <a:lnTo>
                  <a:pt x="49" y="35"/>
                </a:lnTo>
                <a:lnTo>
                  <a:pt x="49" y="29"/>
                </a:lnTo>
                <a:lnTo>
                  <a:pt x="47" y="25"/>
                </a:lnTo>
                <a:lnTo>
                  <a:pt x="47" y="21"/>
                </a:lnTo>
                <a:lnTo>
                  <a:pt x="45" y="17"/>
                </a:lnTo>
                <a:lnTo>
                  <a:pt x="43" y="15"/>
                </a:lnTo>
                <a:lnTo>
                  <a:pt x="37" y="11"/>
                </a:lnTo>
                <a:lnTo>
                  <a:pt x="37" y="9"/>
                </a:lnTo>
                <a:lnTo>
                  <a:pt x="35" y="9"/>
                </a:lnTo>
                <a:lnTo>
                  <a:pt x="35" y="7"/>
                </a:lnTo>
                <a:lnTo>
                  <a:pt x="35" y="6"/>
                </a:lnTo>
                <a:lnTo>
                  <a:pt x="35" y="4"/>
                </a:lnTo>
                <a:lnTo>
                  <a:pt x="37" y="2"/>
                </a:lnTo>
                <a:lnTo>
                  <a:pt x="39" y="2"/>
                </a:lnTo>
                <a:lnTo>
                  <a:pt x="41" y="0"/>
                </a:lnTo>
                <a:lnTo>
                  <a:pt x="45" y="0"/>
                </a:lnTo>
                <a:lnTo>
                  <a:pt x="49" y="0"/>
                </a:lnTo>
                <a:lnTo>
                  <a:pt x="53" y="0"/>
                </a:lnTo>
                <a:lnTo>
                  <a:pt x="58" y="2"/>
                </a:lnTo>
                <a:lnTo>
                  <a:pt x="64" y="2"/>
                </a:lnTo>
                <a:lnTo>
                  <a:pt x="70" y="4"/>
                </a:lnTo>
                <a:lnTo>
                  <a:pt x="76" y="6"/>
                </a:lnTo>
                <a:lnTo>
                  <a:pt x="82" y="9"/>
                </a:lnTo>
                <a:lnTo>
                  <a:pt x="86" y="11"/>
                </a:lnTo>
                <a:lnTo>
                  <a:pt x="90" y="13"/>
                </a:lnTo>
                <a:lnTo>
                  <a:pt x="92" y="15"/>
                </a:lnTo>
                <a:lnTo>
                  <a:pt x="94" y="17"/>
                </a:lnTo>
                <a:lnTo>
                  <a:pt x="96" y="19"/>
                </a:lnTo>
                <a:lnTo>
                  <a:pt x="96" y="21"/>
                </a:lnTo>
                <a:lnTo>
                  <a:pt x="96" y="27"/>
                </a:lnTo>
                <a:lnTo>
                  <a:pt x="94" y="31"/>
                </a:lnTo>
                <a:lnTo>
                  <a:pt x="94" y="35"/>
                </a:lnTo>
                <a:lnTo>
                  <a:pt x="92" y="39"/>
                </a:lnTo>
                <a:lnTo>
                  <a:pt x="92" y="41"/>
                </a:lnTo>
                <a:lnTo>
                  <a:pt x="92" y="47"/>
                </a:lnTo>
                <a:lnTo>
                  <a:pt x="92" y="51"/>
                </a:lnTo>
                <a:lnTo>
                  <a:pt x="92" y="57"/>
                </a:lnTo>
                <a:lnTo>
                  <a:pt x="92" y="64"/>
                </a:lnTo>
                <a:lnTo>
                  <a:pt x="92" y="72"/>
                </a:lnTo>
                <a:lnTo>
                  <a:pt x="92" y="80"/>
                </a:lnTo>
                <a:lnTo>
                  <a:pt x="92" y="88"/>
                </a:lnTo>
                <a:lnTo>
                  <a:pt x="90" y="96"/>
                </a:lnTo>
                <a:lnTo>
                  <a:pt x="90" y="104"/>
                </a:lnTo>
                <a:lnTo>
                  <a:pt x="88" y="109"/>
                </a:lnTo>
                <a:lnTo>
                  <a:pt x="86" y="115"/>
                </a:lnTo>
                <a:lnTo>
                  <a:pt x="84" y="121"/>
                </a:lnTo>
                <a:lnTo>
                  <a:pt x="78" y="131"/>
                </a:lnTo>
                <a:lnTo>
                  <a:pt x="78" y="13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" name="Freeform 292"/>
          <p:cNvSpPr>
            <a:spLocks/>
          </p:cNvSpPr>
          <p:nvPr/>
        </p:nvSpPr>
        <p:spPr bwMode="auto">
          <a:xfrm>
            <a:off x="6349920" y="1827794"/>
            <a:ext cx="430648" cy="436513"/>
          </a:xfrm>
          <a:custGeom>
            <a:avLst/>
            <a:gdLst>
              <a:gd name="T0" fmla="*/ 31 w 94"/>
              <a:gd name="T1" fmla="*/ 3 h 66"/>
              <a:gd name="T2" fmla="*/ 39 w 94"/>
              <a:gd name="T3" fmla="*/ 5 h 66"/>
              <a:gd name="T4" fmla="*/ 49 w 94"/>
              <a:gd name="T5" fmla="*/ 9 h 66"/>
              <a:gd name="T6" fmla="*/ 57 w 94"/>
              <a:gd name="T7" fmla="*/ 13 h 66"/>
              <a:gd name="T8" fmla="*/ 65 w 94"/>
              <a:gd name="T9" fmla="*/ 15 h 66"/>
              <a:gd name="T10" fmla="*/ 72 w 94"/>
              <a:gd name="T11" fmla="*/ 21 h 66"/>
              <a:gd name="T12" fmla="*/ 78 w 94"/>
              <a:gd name="T13" fmla="*/ 25 h 66"/>
              <a:gd name="T14" fmla="*/ 84 w 94"/>
              <a:gd name="T15" fmla="*/ 33 h 66"/>
              <a:gd name="T16" fmla="*/ 90 w 94"/>
              <a:gd name="T17" fmla="*/ 41 h 66"/>
              <a:gd name="T18" fmla="*/ 92 w 94"/>
              <a:gd name="T19" fmla="*/ 45 h 66"/>
              <a:gd name="T20" fmla="*/ 92 w 94"/>
              <a:gd name="T21" fmla="*/ 49 h 66"/>
              <a:gd name="T22" fmla="*/ 94 w 94"/>
              <a:gd name="T23" fmla="*/ 52 h 66"/>
              <a:gd name="T24" fmla="*/ 92 w 94"/>
              <a:gd name="T25" fmla="*/ 54 h 66"/>
              <a:gd name="T26" fmla="*/ 92 w 94"/>
              <a:gd name="T27" fmla="*/ 58 h 66"/>
              <a:gd name="T28" fmla="*/ 90 w 94"/>
              <a:gd name="T29" fmla="*/ 60 h 66"/>
              <a:gd name="T30" fmla="*/ 88 w 94"/>
              <a:gd name="T31" fmla="*/ 62 h 66"/>
              <a:gd name="T32" fmla="*/ 84 w 94"/>
              <a:gd name="T33" fmla="*/ 64 h 66"/>
              <a:gd name="T34" fmla="*/ 82 w 94"/>
              <a:gd name="T35" fmla="*/ 64 h 66"/>
              <a:gd name="T36" fmla="*/ 76 w 94"/>
              <a:gd name="T37" fmla="*/ 66 h 66"/>
              <a:gd name="T38" fmla="*/ 72 w 94"/>
              <a:gd name="T39" fmla="*/ 64 h 66"/>
              <a:gd name="T40" fmla="*/ 69 w 94"/>
              <a:gd name="T41" fmla="*/ 62 h 66"/>
              <a:gd name="T42" fmla="*/ 63 w 94"/>
              <a:gd name="T43" fmla="*/ 60 h 66"/>
              <a:gd name="T44" fmla="*/ 57 w 94"/>
              <a:gd name="T45" fmla="*/ 56 h 66"/>
              <a:gd name="T46" fmla="*/ 49 w 94"/>
              <a:gd name="T47" fmla="*/ 52 h 66"/>
              <a:gd name="T48" fmla="*/ 43 w 94"/>
              <a:gd name="T49" fmla="*/ 47 h 66"/>
              <a:gd name="T50" fmla="*/ 35 w 94"/>
              <a:gd name="T51" fmla="*/ 43 h 66"/>
              <a:gd name="T52" fmla="*/ 29 w 94"/>
              <a:gd name="T53" fmla="*/ 37 h 66"/>
              <a:gd name="T54" fmla="*/ 23 w 94"/>
              <a:gd name="T55" fmla="*/ 33 h 66"/>
              <a:gd name="T56" fmla="*/ 18 w 94"/>
              <a:gd name="T57" fmla="*/ 29 h 66"/>
              <a:gd name="T58" fmla="*/ 14 w 94"/>
              <a:gd name="T59" fmla="*/ 25 h 66"/>
              <a:gd name="T60" fmla="*/ 10 w 94"/>
              <a:gd name="T61" fmla="*/ 21 h 66"/>
              <a:gd name="T62" fmla="*/ 6 w 94"/>
              <a:gd name="T63" fmla="*/ 17 h 66"/>
              <a:gd name="T64" fmla="*/ 4 w 94"/>
              <a:gd name="T65" fmla="*/ 15 h 66"/>
              <a:gd name="T66" fmla="*/ 2 w 94"/>
              <a:gd name="T67" fmla="*/ 9 h 66"/>
              <a:gd name="T68" fmla="*/ 0 w 94"/>
              <a:gd name="T69" fmla="*/ 5 h 66"/>
              <a:gd name="T70" fmla="*/ 2 w 94"/>
              <a:gd name="T71" fmla="*/ 1 h 66"/>
              <a:gd name="T72" fmla="*/ 4 w 94"/>
              <a:gd name="T73" fmla="*/ 0 h 66"/>
              <a:gd name="T74" fmla="*/ 8 w 94"/>
              <a:gd name="T75" fmla="*/ 0 h 66"/>
              <a:gd name="T76" fmla="*/ 14 w 94"/>
              <a:gd name="T77" fmla="*/ 0 h 66"/>
              <a:gd name="T78" fmla="*/ 22 w 94"/>
              <a:gd name="T79" fmla="*/ 0 h 66"/>
              <a:gd name="T80" fmla="*/ 31 w 94"/>
              <a:gd name="T81" fmla="*/ 3 h 66"/>
              <a:gd name="T82" fmla="*/ 31 w 94"/>
              <a:gd name="T83" fmla="*/ 3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4" h="66">
                <a:moveTo>
                  <a:pt x="31" y="3"/>
                </a:moveTo>
                <a:lnTo>
                  <a:pt x="39" y="5"/>
                </a:lnTo>
                <a:lnTo>
                  <a:pt x="49" y="9"/>
                </a:lnTo>
                <a:lnTo>
                  <a:pt x="57" y="13"/>
                </a:lnTo>
                <a:lnTo>
                  <a:pt x="65" y="15"/>
                </a:lnTo>
                <a:lnTo>
                  <a:pt x="72" y="21"/>
                </a:lnTo>
                <a:lnTo>
                  <a:pt x="78" y="25"/>
                </a:lnTo>
                <a:lnTo>
                  <a:pt x="84" y="33"/>
                </a:lnTo>
                <a:lnTo>
                  <a:pt x="90" y="41"/>
                </a:lnTo>
                <a:lnTo>
                  <a:pt x="92" y="45"/>
                </a:lnTo>
                <a:lnTo>
                  <a:pt x="92" y="49"/>
                </a:lnTo>
                <a:lnTo>
                  <a:pt x="94" y="52"/>
                </a:lnTo>
                <a:lnTo>
                  <a:pt x="92" y="54"/>
                </a:lnTo>
                <a:lnTo>
                  <a:pt x="92" y="58"/>
                </a:lnTo>
                <a:lnTo>
                  <a:pt x="90" y="60"/>
                </a:lnTo>
                <a:lnTo>
                  <a:pt x="88" y="62"/>
                </a:lnTo>
                <a:lnTo>
                  <a:pt x="84" y="64"/>
                </a:lnTo>
                <a:lnTo>
                  <a:pt x="82" y="64"/>
                </a:lnTo>
                <a:lnTo>
                  <a:pt x="76" y="66"/>
                </a:lnTo>
                <a:lnTo>
                  <a:pt x="72" y="64"/>
                </a:lnTo>
                <a:lnTo>
                  <a:pt x="69" y="62"/>
                </a:lnTo>
                <a:lnTo>
                  <a:pt x="63" y="60"/>
                </a:lnTo>
                <a:lnTo>
                  <a:pt x="57" y="56"/>
                </a:lnTo>
                <a:lnTo>
                  <a:pt x="49" y="52"/>
                </a:lnTo>
                <a:lnTo>
                  <a:pt x="43" y="47"/>
                </a:lnTo>
                <a:lnTo>
                  <a:pt x="35" y="43"/>
                </a:lnTo>
                <a:lnTo>
                  <a:pt x="29" y="37"/>
                </a:lnTo>
                <a:lnTo>
                  <a:pt x="23" y="33"/>
                </a:lnTo>
                <a:lnTo>
                  <a:pt x="18" y="29"/>
                </a:lnTo>
                <a:lnTo>
                  <a:pt x="14" y="25"/>
                </a:lnTo>
                <a:lnTo>
                  <a:pt x="10" y="21"/>
                </a:lnTo>
                <a:lnTo>
                  <a:pt x="6" y="17"/>
                </a:lnTo>
                <a:lnTo>
                  <a:pt x="4" y="15"/>
                </a:lnTo>
                <a:lnTo>
                  <a:pt x="2" y="9"/>
                </a:lnTo>
                <a:lnTo>
                  <a:pt x="0" y="5"/>
                </a:lnTo>
                <a:lnTo>
                  <a:pt x="2" y="1"/>
                </a:lnTo>
                <a:lnTo>
                  <a:pt x="4" y="0"/>
                </a:lnTo>
                <a:lnTo>
                  <a:pt x="8" y="0"/>
                </a:lnTo>
                <a:lnTo>
                  <a:pt x="14" y="0"/>
                </a:lnTo>
                <a:lnTo>
                  <a:pt x="22" y="0"/>
                </a:lnTo>
                <a:lnTo>
                  <a:pt x="31" y="3"/>
                </a:lnTo>
                <a:lnTo>
                  <a:pt x="31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" name="Freeform 293"/>
          <p:cNvSpPr>
            <a:spLocks/>
          </p:cNvSpPr>
          <p:nvPr/>
        </p:nvSpPr>
        <p:spPr bwMode="auto">
          <a:xfrm>
            <a:off x="5291244" y="782816"/>
            <a:ext cx="367848" cy="740742"/>
          </a:xfrm>
          <a:custGeom>
            <a:avLst/>
            <a:gdLst>
              <a:gd name="T0" fmla="*/ 72 w 82"/>
              <a:gd name="T1" fmla="*/ 60 h 111"/>
              <a:gd name="T2" fmla="*/ 76 w 82"/>
              <a:gd name="T3" fmla="*/ 72 h 111"/>
              <a:gd name="T4" fmla="*/ 80 w 82"/>
              <a:gd name="T5" fmla="*/ 82 h 111"/>
              <a:gd name="T6" fmla="*/ 80 w 82"/>
              <a:gd name="T7" fmla="*/ 90 h 111"/>
              <a:gd name="T8" fmla="*/ 82 w 82"/>
              <a:gd name="T9" fmla="*/ 98 h 111"/>
              <a:gd name="T10" fmla="*/ 80 w 82"/>
              <a:gd name="T11" fmla="*/ 104 h 111"/>
              <a:gd name="T12" fmla="*/ 80 w 82"/>
              <a:gd name="T13" fmla="*/ 108 h 111"/>
              <a:gd name="T14" fmla="*/ 76 w 82"/>
              <a:gd name="T15" fmla="*/ 109 h 111"/>
              <a:gd name="T16" fmla="*/ 72 w 82"/>
              <a:gd name="T17" fmla="*/ 111 h 111"/>
              <a:gd name="T18" fmla="*/ 68 w 82"/>
              <a:gd name="T19" fmla="*/ 109 h 111"/>
              <a:gd name="T20" fmla="*/ 65 w 82"/>
              <a:gd name="T21" fmla="*/ 109 h 111"/>
              <a:gd name="T22" fmla="*/ 61 w 82"/>
              <a:gd name="T23" fmla="*/ 106 h 111"/>
              <a:gd name="T24" fmla="*/ 57 w 82"/>
              <a:gd name="T25" fmla="*/ 102 h 111"/>
              <a:gd name="T26" fmla="*/ 53 w 82"/>
              <a:gd name="T27" fmla="*/ 98 h 111"/>
              <a:gd name="T28" fmla="*/ 49 w 82"/>
              <a:gd name="T29" fmla="*/ 90 h 111"/>
              <a:gd name="T30" fmla="*/ 43 w 82"/>
              <a:gd name="T31" fmla="*/ 82 h 111"/>
              <a:gd name="T32" fmla="*/ 39 w 82"/>
              <a:gd name="T33" fmla="*/ 72 h 111"/>
              <a:gd name="T34" fmla="*/ 35 w 82"/>
              <a:gd name="T35" fmla="*/ 64 h 111"/>
              <a:gd name="T36" fmla="*/ 31 w 82"/>
              <a:gd name="T37" fmla="*/ 57 h 111"/>
              <a:gd name="T38" fmla="*/ 27 w 82"/>
              <a:gd name="T39" fmla="*/ 49 h 111"/>
              <a:gd name="T40" fmla="*/ 25 w 82"/>
              <a:gd name="T41" fmla="*/ 43 h 111"/>
              <a:gd name="T42" fmla="*/ 21 w 82"/>
              <a:gd name="T43" fmla="*/ 37 h 111"/>
              <a:gd name="T44" fmla="*/ 18 w 82"/>
              <a:gd name="T45" fmla="*/ 31 h 111"/>
              <a:gd name="T46" fmla="*/ 16 w 82"/>
              <a:gd name="T47" fmla="*/ 27 h 111"/>
              <a:gd name="T48" fmla="*/ 14 w 82"/>
              <a:gd name="T49" fmla="*/ 23 h 111"/>
              <a:gd name="T50" fmla="*/ 8 w 82"/>
              <a:gd name="T51" fmla="*/ 17 h 111"/>
              <a:gd name="T52" fmla="*/ 2 w 82"/>
              <a:gd name="T53" fmla="*/ 11 h 111"/>
              <a:gd name="T54" fmla="*/ 0 w 82"/>
              <a:gd name="T55" fmla="*/ 8 h 111"/>
              <a:gd name="T56" fmla="*/ 0 w 82"/>
              <a:gd name="T57" fmla="*/ 4 h 111"/>
              <a:gd name="T58" fmla="*/ 0 w 82"/>
              <a:gd name="T59" fmla="*/ 2 h 111"/>
              <a:gd name="T60" fmla="*/ 0 w 82"/>
              <a:gd name="T61" fmla="*/ 2 h 111"/>
              <a:gd name="T62" fmla="*/ 2 w 82"/>
              <a:gd name="T63" fmla="*/ 0 h 111"/>
              <a:gd name="T64" fmla="*/ 4 w 82"/>
              <a:gd name="T65" fmla="*/ 0 h 111"/>
              <a:gd name="T66" fmla="*/ 8 w 82"/>
              <a:gd name="T67" fmla="*/ 0 h 111"/>
              <a:gd name="T68" fmla="*/ 12 w 82"/>
              <a:gd name="T69" fmla="*/ 0 h 111"/>
              <a:gd name="T70" fmla="*/ 16 w 82"/>
              <a:gd name="T71" fmla="*/ 0 h 111"/>
              <a:gd name="T72" fmla="*/ 21 w 82"/>
              <a:gd name="T73" fmla="*/ 0 h 111"/>
              <a:gd name="T74" fmla="*/ 31 w 82"/>
              <a:gd name="T75" fmla="*/ 2 h 111"/>
              <a:gd name="T76" fmla="*/ 39 w 82"/>
              <a:gd name="T77" fmla="*/ 4 h 111"/>
              <a:gd name="T78" fmla="*/ 45 w 82"/>
              <a:gd name="T79" fmla="*/ 6 h 111"/>
              <a:gd name="T80" fmla="*/ 51 w 82"/>
              <a:gd name="T81" fmla="*/ 8 h 111"/>
              <a:gd name="T82" fmla="*/ 53 w 82"/>
              <a:gd name="T83" fmla="*/ 8 h 111"/>
              <a:gd name="T84" fmla="*/ 57 w 82"/>
              <a:gd name="T85" fmla="*/ 11 h 111"/>
              <a:gd name="T86" fmla="*/ 59 w 82"/>
              <a:gd name="T87" fmla="*/ 15 h 111"/>
              <a:gd name="T88" fmla="*/ 61 w 82"/>
              <a:gd name="T89" fmla="*/ 21 h 111"/>
              <a:gd name="T90" fmla="*/ 65 w 82"/>
              <a:gd name="T91" fmla="*/ 29 h 111"/>
              <a:gd name="T92" fmla="*/ 67 w 82"/>
              <a:gd name="T93" fmla="*/ 37 h 111"/>
              <a:gd name="T94" fmla="*/ 70 w 82"/>
              <a:gd name="T95" fmla="*/ 49 h 111"/>
              <a:gd name="T96" fmla="*/ 72 w 82"/>
              <a:gd name="T97" fmla="*/ 60 h 111"/>
              <a:gd name="T98" fmla="*/ 72 w 82"/>
              <a:gd name="T99" fmla="*/ 60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2" h="111">
                <a:moveTo>
                  <a:pt x="72" y="60"/>
                </a:moveTo>
                <a:lnTo>
                  <a:pt x="76" y="72"/>
                </a:lnTo>
                <a:lnTo>
                  <a:pt x="80" y="82"/>
                </a:lnTo>
                <a:lnTo>
                  <a:pt x="80" y="90"/>
                </a:lnTo>
                <a:lnTo>
                  <a:pt x="82" y="98"/>
                </a:lnTo>
                <a:lnTo>
                  <a:pt x="80" y="104"/>
                </a:lnTo>
                <a:lnTo>
                  <a:pt x="80" y="108"/>
                </a:lnTo>
                <a:lnTo>
                  <a:pt x="76" y="109"/>
                </a:lnTo>
                <a:lnTo>
                  <a:pt x="72" y="111"/>
                </a:lnTo>
                <a:lnTo>
                  <a:pt x="68" y="109"/>
                </a:lnTo>
                <a:lnTo>
                  <a:pt x="65" y="109"/>
                </a:lnTo>
                <a:lnTo>
                  <a:pt x="61" y="106"/>
                </a:lnTo>
                <a:lnTo>
                  <a:pt x="57" y="102"/>
                </a:lnTo>
                <a:lnTo>
                  <a:pt x="53" y="98"/>
                </a:lnTo>
                <a:lnTo>
                  <a:pt x="49" y="90"/>
                </a:lnTo>
                <a:lnTo>
                  <a:pt x="43" y="82"/>
                </a:lnTo>
                <a:lnTo>
                  <a:pt x="39" y="72"/>
                </a:lnTo>
                <a:lnTo>
                  <a:pt x="35" y="64"/>
                </a:lnTo>
                <a:lnTo>
                  <a:pt x="31" y="57"/>
                </a:lnTo>
                <a:lnTo>
                  <a:pt x="27" y="49"/>
                </a:lnTo>
                <a:lnTo>
                  <a:pt x="25" y="43"/>
                </a:lnTo>
                <a:lnTo>
                  <a:pt x="21" y="37"/>
                </a:lnTo>
                <a:lnTo>
                  <a:pt x="18" y="31"/>
                </a:lnTo>
                <a:lnTo>
                  <a:pt x="16" y="27"/>
                </a:lnTo>
                <a:lnTo>
                  <a:pt x="14" y="23"/>
                </a:lnTo>
                <a:lnTo>
                  <a:pt x="8" y="17"/>
                </a:lnTo>
                <a:lnTo>
                  <a:pt x="2" y="11"/>
                </a:lnTo>
                <a:lnTo>
                  <a:pt x="0" y="8"/>
                </a:lnTo>
                <a:lnTo>
                  <a:pt x="0" y="4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1" y="0"/>
                </a:lnTo>
                <a:lnTo>
                  <a:pt x="31" y="2"/>
                </a:lnTo>
                <a:lnTo>
                  <a:pt x="39" y="4"/>
                </a:lnTo>
                <a:lnTo>
                  <a:pt x="45" y="6"/>
                </a:lnTo>
                <a:lnTo>
                  <a:pt x="51" y="8"/>
                </a:lnTo>
                <a:lnTo>
                  <a:pt x="53" y="8"/>
                </a:lnTo>
                <a:lnTo>
                  <a:pt x="57" y="11"/>
                </a:lnTo>
                <a:lnTo>
                  <a:pt x="59" y="15"/>
                </a:lnTo>
                <a:lnTo>
                  <a:pt x="61" y="21"/>
                </a:lnTo>
                <a:lnTo>
                  <a:pt x="65" y="29"/>
                </a:lnTo>
                <a:lnTo>
                  <a:pt x="67" y="37"/>
                </a:lnTo>
                <a:lnTo>
                  <a:pt x="70" y="49"/>
                </a:lnTo>
                <a:lnTo>
                  <a:pt x="72" y="60"/>
                </a:lnTo>
                <a:lnTo>
                  <a:pt x="72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" name="Freeform 294"/>
          <p:cNvSpPr>
            <a:spLocks/>
          </p:cNvSpPr>
          <p:nvPr/>
        </p:nvSpPr>
        <p:spPr bwMode="auto">
          <a:xfrm>
            <a:off x="5363018" y="624086"/>
            <a:ext cx="1570074" cy="846561"/>
          </a:xfrm>
          <a:custGeom>
            <a:avLst/>
            <a:gdLst>
              <a:gd name="T0" fmla="*/ 301 w 350"/>
              <a:gd name="T1" fmla="*/ 88 h 130"/>
              <a:gd name="T2" fmla="*/ 293 w 350"/>
              <a:gd name="T3" fmla="*/ 100 h 130"/>
              <a:gd name="T4" fmla="*/ 288 w 350"/>
              <a:gd name="T5" fmla="*/ 110 h 130"/>
              <a:gd name="T6" fmla="*/ 284 w 350"/>
              <a:gd name="T7" fmla="*/ 116 h 130"/>
              <a:gd name="T8" fmla="*/ 276 w 350"/>
              <a:gd name="T9" fmla="*/ 122 h 130"/>
              <a:gd name="T10" fmla="*/ 268 w 350"/>
              <a:gd name="T11" fmla="*/ 128 h 130"/>
              <a:gd name="T12" fmla="*/ 260 w 350"/>
              <a:gd name="T13" fmla="*/ 130 h 130"/>
              <a:gd name="T14" fmla="*/ 254 w 350"/>
              <a:gd name="T15" fmla="*/ 128 h 130"/>
              <a:gd name="T16" fmla="*/ 248 w 350"/>
              <a:gd name="T17" fmla="*/ 122 h 130"/>
              <a:gd name="T18" fmla="*/ 241 w 350"/>
              <a:gd name="T19" fmla="*/ 112 h 130"/>
              <a:gd name="T20" fmla="*/ 241 w 350"/>
              <a:gd name="T21" fmla="*/ 102 h 130"/>
              <a:gd name="T22" fmla="*/ 248 w 350"/>
              <a:gd name="T23" fmla="*/ 94 h 130"/>
              <a:gd name="T24" fmla="*/ 256 w 350"/>
              <a:gd name="T25" fmla="*/ 84 h 130"/>
              <a:gd name="T26" fmla="*/ 264 w 350"/>
              <a:gd name="T27" fmla="*/ 73 h 130"/>
              <a:gd name="T28" fmla="*/ 270 w 350"/>
              <a:gd name="T29" fmla="*/ 57 h 130"/>
              <a:gd name="T30" fmla="*/ 276 w 350"/>
              <a:gd name="T31" fmla="*/ 45 h 130"/>
              <a:gd name="T32" fmla="*/ 280 w 350"/>
              <a:gd name="T33" fmla="*/ 37 h 130"/>
              <a:gd name="T34" fmla="*/ 280 w 350"/>
              <a:gd name="T35" fmla="*/ 34 h 130"/>
              <a:gd name="T36" fmla="*/ 278 w 350"/>
              <a:gd name="T37" fmla="*/ 32 h 130"/>
              <a:gd name="T38" fmla="*/ 270 w 350"/>
              <a:gd name="T39" fmla="*/ 32 h 130"/>
              <a:gd name="T40" fmla="*/ 260 w 350"/>
              <a:gd name="T41" fmla="*/ 30 h 130"/>
              <a:gd name="T42" fmla="*/ 254 w 350"/>
              <a:gd name="T43" fmla="*/ 30 h 130"/>
              <a:gd name="T44" fmla="*/ 246 w 350"/>
              <a:gd name="T45" fmla="*/ 32 h 130"/>
              <a:gd name="T46" fmla="*/ 235 w 350"/>
              <a:gd name="T47" fmla="*/ 32 h 130"/>
              <a:gd name="T48" fmla="*/ 221 w 350"/>
              <a:gd name="T49" fmla="*/ 34 h 130"/>
              <a:gd name="T50" fmla="*/ 205 w 350"/>
              <a:gd name="T51" fmla="*/ 34 h 130"/>
              <a:gd name="T52" fmla="*/ 186 w 350"/>
              <a:gd name="T53" fmla="*/ 35 h 130"/>
              <a:gd name="T54" fmla="*/ 164 w 350"/>
              <a:gd name="T55" fmla="*/ 37 h 130"/>
              <a:gd name="T56" fmla="*/ 131 w 350"/>
              <a:gd name="T57" fmla="*/ 41 h 130"/>
              <a:gd name="T58" fmla="*/ 88 w 350"/>
              <a:gd name="T59" fmla="*/ 45 h 130"/>
              <a:gd name="T60" fmla="*/ 49 w 350"/>
              <a:gd name="T61" fmla="*/ 47 h 130"/>
              <a:gd name="T62" fmla="*/ 15 w 350"/>
              <a:gd name="T63" fmla="*/ 49 h 130"/>
              <a:gd name="T64" fmla="*/ 0 w 350"/>
              <a:gd name="T65" fmla="*/ 30 h 130"/>
              <a:gd name="T66" fmla="*/ 52 w 350"/>
              <a:gd name="T67" fmla="*/ 28 h 130"/>
              <a:gd name="T68" fmla="*/ 80 w 350"/>
              <a:gd name="T69" fmla="*/ 26 h 130"/>
              <a:gd name="T70" fmla="*/ 111 w 350"/>
              <a:gd name="T71" fmla="*/ 24 h 130"/>
              <a:gd name="T72" fmla="*/ 141 w 350"/>
              <a:gd name="T73" fmla="*/ 20 h 130"/>
              <a:gd name="T74" fmla="*/ 166 w 350"/>
              <a:gd name="T75" fmla="*/ 16 h 130"/>
              <a:gd name="T76" fmla="*/ 192 w 350"/>
              <a:gd name="T77" fmla="*/ 14 h 130"/>
              <a:gd name="T78" fmla="*/ 223 w 350"/>
              <a:gd name="T79" fmla="*/ 10 h 130"/>
              <a:gd name="T80" fmla="*/ 241 w 350"/>
              <a:gd name="T81" fmla="*/ 8 h 130"/>
              <a:gd name="T82" fmla="*/ 252 w 350"/>
              <a:gd name="T83" fmla="*/ 6 h 130"/>
              <a:gd name="T84" fmla="*/ 260 w 350"/>
              <a:gd name="T85" fmla="*/ 4 h 130"/>
              <a:gd name="T86" fmla="*/ 268 w 350"/>
              <a:gd name="T87" fmla="*/ 2 h 130"/>
              <a:gd name="T88" fmla="*/ 276 w 350"/>
              <a:gd name="T89" fmla="*/ 0 h 130"/>
              <a:gd name="T90" fmla="*/ 284 w 350"/>
              <a:gd name="T91" fmla="*/ 2 h 130"/>
              <a:gd name="T92" fmla="*/ 291 w 350"/>
              <a:gd name="T93" fmla="*/ 6 h 130"/>
              <a:gd name="T94" fmla="*/ 301 w 350"/>
              <a:gd name="T95" fmla="*/ 10 h 130"/>
              <a:gd name="T96" fmla="*/ 315 w 350"/>
              <a:gd name="T97" fmla="*/ 16 h 130"/>
              <a:gd name="T98" fmla="*/ 329 w 350"/>
              <a:gd name="T99" fmla="*/ 22 h 130"/>
              <a:gd name="T100" fmla="*/ 340 w 350"/>
              <a:gd name="T101" fmla="*/ 28 h 130"/>
              <a:gd name="T102" fmla="*/ 346 w 350"/>
              <a:gd name="T103" fmla="*/ 34 h 130"/>
              <a:gd name="T104" fmla="*/ 350 w 350"/>
              <a:gd name="T105" fmla="*/ 37 h 130"/>
              <a:gd name="T106" fmla="*/ 350 w 350"/>
              <a:gd name="T107" fmla="*/ 41 h 130"/>
              <a:gd name="T108" fmla="*/ 342 w 350"/>
              <a:gd name="T109" fmla="*/ 45 h 130"/>
              <a:gd name="T110" fmla="*/ 335 w 350"/>
              <a:gd name="T111" fmla="*/ 49 h 130"/>
              <a:gd name="T112" fmla="*/ 327 w 350"/>
              <a:gd name="T113" fmla="*/ 53 h 130"/>
              <a:gd name="T114" fmla="*/ 319 w 350"/>
              <a:gd name="T115" fmla="*/ 63 h 130"/>
              <a:gd name="T116" fmla="*/ 311 w 350"/>
              <a:gd name="T117" fmla="*/ 73 h 130"/>
              <a:gd name="T118" fmla="*/ 305 w 350"/>
              <a:gd name="T119" fmla="*/ 81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50" h="130">
                <a:moveTo>
                  <a:pt x="305" y="81"/>
                </a:moveTo>
                <a:lnTo>
                  <a:pt x="301" y="88"/>
                </a:lnTo>
                <a:lnTo>
                  <a:pt x="297" y="94"/>
                </a:lnTo>
                <a:lnTo>
                  <a:pt x="293" y="100"/>
                </a:lnTo>
                <a:lnTo>
                  <a:pt x="291" y="106"/>
                </a:lnTo>
                <a:lnTo>
                  <a:pt x="288" y="110"/>
                </a:lnTo>
                <a:lnTo>
                  <a:pt x="286" y="114"/>
                </a:lnTo>
                <a:lnTo>
                  <a:pt x="284" y="116"/>
                </a:lnTo>
                <a:lnTo>
                  <a:pt x="282" y="118"/>
                </a:lnTo>
                <a:lnTo>
                  <a:pt x="276" y="122"/>
                </a:lnTo>
                <a:lnTo>
                  <a:pt x="272" y="126"/>
                </a:lnTo>
                <a:lnTo>
                  <a:pt x="268" y="128"/>
                </a:lnTo>
                <a:lnTo>
                  <a:pt x="264" y="130"/>
                </a:lnTo>
                <a:lnTo>
                  <a:pt x="260" y="130"/>
                </a:lnTo>
                <a:lnTo>
                  <a:pt x="258" y="130"/>
                </a:lnTo>
                <a:lnTo>
                  <a:pt x="254" y="128"/>
                </a:lnTo>
                <a:lnTo>
                  <a:pt x="252" y="126"/>
                </a:lnTo>
                <a:lnTo>
                  <a:pt x="248" y="122"/>
                </a:lnTo>
                <a:lnTo>
                  <a:pt x="244" y="118"/>
                </a:lnTo>
                <a:lnTo>
                  <a:pt x="241" y="112"/>
                </a:lnTo>
                <a:lnTo>
                  <a:pt x="237" y="106"/>
                </a:lnTo>
                <a:lnTo>
                  <a:pt x="241" y="102"/>
                </a:lnTo>
                <a:lnTo>
                  <a:pt x="244" y="98"/>
                </a:lnTo>
                <a:lnTo>
                  <a:pt x="248" y="94"/>
                </a:lnTo>
                <a:lnTo>
                  <a:pt x="252" y="90"/>
                </a:lnTo>
                <a:lnTo>
                  <a:pt x="256" y="84"/>
                </a:lnTo>
                <a:lnTo>
                  <a:pt x="260" y="79"/>
                </a:lnTo>
                <a:lnTo>
                  <a:pt x="264" y="73"/>
                </a:lnTo>
                <a:lnTo>
                  <a:pt x="268" y="65"/>
                </a:lnTo>
                <a:lnTo>
                  <a:pt x="270" y="57"/>
                </a:lnTo>
                <a:lnTo>
                  <a:pt x="274" y="51"/>
                </a:lnTo>
                <a:lnTo>
                  <a:pt x="276" y="45"/>
                </a:lnTo>
                <a:lnTo>
                  <a:pt x="278" y="41"/>
                </a:lnTo>
                <a:lnTo>
                  <a:pt x="280" y="37"/>
                </a:lnTo>
                <a:lnTo>
                  <a:pt x="280" y="35"/>
                </a:lnTo>
                <a:lnTo>
                  <a:pt x="280" y="34"/>
                </a:lnTo>
                <a:lnTo>
                  <a:pt x="280" y="34"/>
                </a:lnTo>
                <a:lnTo>
                  <a:pt x="278" y="32"/>
                </a:lnTo>
                <a:lnTo>
                  <a:pt x="274" y="32"/>
                </a:lnTo>
                <a:lnTo>
                  <a:pt x="270" y="32"/>
                </a:lnTo>
                <a:lnTo>
                  <a:pt x="264" y="30"/>
                </a:lnTo>
                <a:lnTo>
                  <a:pt x="260" y="30"/>
                </a:lnTo>
                <a:lnTo>
                  <a:pt x="258" y="30"/>
                </a:lnTo>
                <a:lnTo>
                  <a:pt x="254" y="30"/>
                </a:lnTo>
                <a:lnTo>
                  <a:pt x="250" y="30"/>
                </a:lnTo>
                <a:lnTo>
                  <a:pt x="246" y="32"/>
                </a:lnTo>
                <a:lnTo>
                  <a:pt x="241" y="32"/>
                </a:lnTo>
                <a:lnTo>
                  <a:pt x="235" y="32"/>
                </a:lnTo>
                <a:lnTo>
                  <a:pt x="227" y="32"/>
                </a:lnTo>
                <a:lnTo>
                  <a:pt x="221" y="34"/>
                </a:lnTo>
                <a:lnTo>
                  <a:pt x="213" y="34"/>
                </a:lnTo>
                <a:lnTo>
                  <a:pt x="205" y="34"/>
                </a:lnTo>
                <a:lnTo>
                  <a:pt x="195" y="35"/>
                </a:lnTo>
                <a:lnTo>
                  <a:pt x="186" y="35"/>
                </a:lnTo>
                <a:lnTo>
                  <a:pt x="176" y="37"/>
                </a:lnTo>
                <a:lnTo>
                  <a:pt x="164" y="37"/>
                </a:lnTo>
                <a:lnTo>
                  <a:pt x="154" y="39"/>
                </a:lnTo>
                <a:lnTo>
                  <a:pt x="131" y="41"/>
                </a:lnTo>
                <a:lnTo>
                  <a:pt x="109" y="43"/>
                </a:lnTo>
                <a:lnTo>
                  <a:pt x="88" y="45"/>
                </a:lnTo>
                <a:lnTo>
                  <a:pt x="68" y="47"/>
                </a:lnTo>
                <a:lnTo>
                  <a:pt x="49" y="47"/>
                </a:lnTo>
                <a:lnTo>
                  <a:pt x="31" y="49"/>
                </a:lnTo>
                <a:lnTo>
                  <a:pt x="15" y="49"/>
                </a:lnTo>
                <a:lnTo>
                  <a:pt x="0" y="49"/>
                </a:lnTo>
                <a:lnTo>
                  <a:pt x="0" y="30"/>
                </a:lnTo>
                <a:lnTo>
                  <a:pt x="25" y="30"/>
                </a:lnTo>
                <a:lnTo>
                  <a:pt x="52" y="28"/>
                </a:lnTo>
                <a:lnTo>
                  <a:pt x="66" y="28"/>
                </a:lnTo>
                <a:lnTo>
                  <a:pt x="80" y="26"/>
                </a:lnTo>
                <a:lnTo>
                  <a:pt x="96" y="26"/>
                </a:lnTo>
                <a:lnTo>
                  <a:pt x="111" y="24"/>
                </a:lnTo>
                <a:lnTo>
                  <a:pt x="125" y="22"/>
                </a:lnTo>
                <a:lnTo>
                  <a:pt x="141" y="20"/>
                </a:lnTo>
                <a:lnTo>
                  <a:pt x="154" y="18"/>
                </a:lnTo>
                <a:lnTo>
                  <a:pt x="166" y="16"/>
                </a:lnTo>
                <a:lnTo>
                  <a:pt x="180" y="16"/>
                </a:lnTo>
                <a:lnTo>
                  <a:pt x="192" y="14"/>
                </a:lnTo>
                <a:lnTo>
                  <a:pt x="215" y="12"/>
                </a:lnTo>
                <a:lnTo>
                  <a:pt x="223" y="10"/>
                </a:lnTo>
                <a:lnTo>
                  <a:pt x="233" y="10"/>
                </a:lnTo>
                <a:lnTo>
                  <a:pt x="241" y="8"/>
                </a:lnTo>
                <a:lnTo>
                  <a:pt x="246" y="6"/>
                </a:lnTo>
                <a:lnTo>
                  <a:pt x="252" y="6"/>
                </a:lnTo>
                <a:lnTo>
                  <a:pt x="256" y="4"/>
                </a:lnTo>
                <a:lnTo>
                  <a:pt x="260" y="4"/>
                </a:lnTo>
                <a:lnTo>
                  <a:pt x="264" y="4"/>
                </a:lnTo>
                <a:lnTo>
                  <a:pt x="268" y="2"/>
                </a:lnTo>
                <a:lnTo>
                  <a:pt x="272" y="2"/>
                </a:lnTo>
                <a:lnTo>
                  <a:pt x="276" y="0"/>
                </a:lnTo>
                <a:lnTo>
                  <a:pt x="282" y="2"/>
                </a:lnTo>
                <a:lnTo>
                  <a:pt x="284" y="2"/>
                </a:lnTo>
                <a:lnTo>
                  <a:pt x="288" y="4"/>
                </a:lnTo>
                <a:lnTo>
                  <a:pt x="291" y="6"/>
                </a:lnTo>
                <a:lnTo>
                  <a:pt x="297" y="8"/>
                </a:lnTo>
                <a:lnTo>
                  <a:pt x="301" y="10"/>
                </a:lnTo>
                <a:lnTo>
                  <a:pt x="307" y="12"/>
                </a:lnTo>
                <a:lnTo>
                  <a:pt x="315" y="16"/>
                </a:lnTo>
                <a:lnTo>
                  <a:pt x="321" y="18"/>
                </a:lnTo>
                <a:lnTo>
                  <a:pt x="329" y="22"/>
                </a:lnTo>
                <a:lnTo>
                  <a:pt x="335" y="26"/>
                </a:lnTo>
                <a:lnTo>
                  <a:pt x="340" y="28"/>
                </a:lnTo>
                <a:lnTo>
                  <a:pt x="344" y="30"/>
                </a:lnTo>
                <a:lnTo>
                  <a:pt x="346" y="34"/>
                </a:lnTo>
                <a:lnTo>
                  <a:pt x="348" y="35"/>
                </a:lnTo>
                <a:lnTo>
                  <a:pt x="350" y="37"/>
                </a:lnTo>
                <a:lnTo>
                  <a:pt x="350" y="37"/>
                </a:lnTo>
                <a:lnTo>
                  <a:pt x="350" y="41"/>
                </a:lnTo>
                <a:lnTo>
                  <a:pt x="346" y="43"/>
                </a:lnTo>
                <a:lnTo>
                  <a:pt x="342" y="45"/>
                </a:lnTo>
                <a:lnTo>
                  <a:pt x="337" y="47"/>
                </a:lnTo>
                <a:lnTo>
                  <a:pt x="335" y="49"/>
                </a:lnTo>
                <a:lnTo>
                  <a:pt x="331" y="51"/>
                </a:lnTo>
                <a:lnTo>
                  <a:pt x="327" y="53"/>
                </a:lnTo>
                <a:lnTo>
                  <a:pt x="323" y="57"/>
                </a:lnTo>
                <a:lnTo>
                  <a:pt x="319" y="63"/>
                </a:lnTo>
                <a:lnTo>
                  <a:pt x="315" y="67"/>
                </a:lnTo>
                <a:lnTo>
                  <a:pt x="311" y="73"/>
                </a:lnTo>
                <a:lnTo>
                  <a:pt x="305" y="81"/>
                </a:lnTo>
                <a:lnTo>
                  <a:pt x="305" y="8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" name="Freeform 296"/>
          <p:cNvSpPr>
            <a:spLocks/>
          </p:cNvSpPr>
          <p:nvPr/>
        </p:nvSpPr>
        <p:spPr bwMode="auto">
          <a:xfrm>
            <a:off x="8649995" y="2062351"/>
            <a:ext cx="283290" cy="899472"/>
          </a:xfrm>
          <a:custGeom>
            <a:avLst/>
            <a:gdLst>
              <a:gd name="T0" fmla="*/ 2 w 51"/>
              <a:gd name="T1" fmla="*/ 14 h 135"/>
              <a:gd name="T2" fmla="*/ 0 w 51"/>
              <a:gd name="T3" fmla="*/ 8 h 135"/>
              <a:gd name="T4" fmla="*/ 0 w 51"/>
              <a:gd name="T5" fmla="*/ 4 h 135"/>
              <a:gd name="T6" fmla="*/ 2 w 51"/>
              <a:gd name="T7" fmla="*/ 2 h 135"/>
              <a:gd name="T8" fmla="*/ 10 w 51"/>
              <a:gd name="T9" fmla="*/ 0 h 135"/>
              <a:gd name="T10" fmla="*/ 18 w 51"/>
              <a:gd name="T11" fmla="*/ 0 h 135"/>
              <a:gd name="T12" fmla="*/ 22 w 51"/>
              <a:gd name="T13" fmla="*/ 2 h 135"/>
              <a:gd name="T14" fmla="*/ 28 w 51"/>
              <a:gd name="T15" fmla="*/ 4 h 135"/>
              <a:gd name="T16" fmla="*/ 35 w 51"/>
              <a:gd name="T17" fmla="*/ 6 h 135"/>
              <a:gd name="T18" fmla="*/ 51 w 51"/>
              <a:gd name="T19" fmla="*/ 10 h 135"/>
              <a:gd name="T20" fmla="*/ 51 w 51"/>
              <a:gd name="T21" fmla="*/ 35 h 135"/>
              <a:gd name="T22" fmla="*/ 51 w 51"/>
              <a:gd name="T23" fmla="*/ 57 h 135"/>
              <a:gd name="T24" fmla="*/ 51 w 51"/>
              <a:gd name="T25" fmla="*/ 76 h 135"/>
              <a:gd name="T26" fmla="*/ 51 w 51"/>
              <a:gd name="T27" fmla="*/ 92 h 135"/>
              <a:gd name="T28" fmla="*/ 49 w 51"/>
              <a:gd name="T29" fmla="*/ 106 h 135"/>
              <a:gd name="T30" fmla="*/ 49 w 51"/>
              <a:gd name="T31" fmla="*/ 116 h 135"/>
              <a:gd name="T32" fmla="*/ 47 w 51"/>
              <a:gd name="T33" fmla="*/ 123 h 135"/>
              <a:gd name="T34" fmla="*/ 47 w 51"/>
              <a:gd name="T35" fmla="*/ 125 h 135"/>
              <a:gd name="T36" fmla="*/ 41 w 51"/>
              <a:gd name="T37" fmla="*/ 131 h 135"/>
              <a:gd name="T38" fmla="*/ 33 w 51"/>
              <a:gd name="T39" fmla="*/ 135 h 135"/>
              <a:gd name="T40" fmla="*/ 28 w 51"/>
              <a:gd name="T41" fmla="*/ 133 h 135"/>
              <a:gd name="T42" fmla="*/ 18 w 51"/>
              <a:gd name="T43" fmla="*/ 127 h 135"/>
              <a:gd name="T44" fmla="*/ 10 w 51"/>
              <a:gd name="T45" fmla="*/ 118 h 135"/>
              <a:gd name="T46" fmla="*/ 8 w 51"/>
              <a:gd name="T47" fmla="*/ 112 h 135"/>
              <a:gd name="T48" fmla="*/ 10 w 51"/>
              <a:gd name="T49" fmla="*/ 106 h 135"/>
              <a:gd name="T50" fmla="*/ 10 w 51"/>
              <a:gd name="T51" fmla="*/ 98 h 135"/>
              <a:gd name="T52" fmla="*/ 12 w 51"/>
              <a:gd name="T53" fmla="*/ 88 h 135"/>
              <a:gd name="T54" fmla="*/ 12 w 51"/>
              <a:gd name="T55" fmla="*/ 76 h 135"/>
              <a:gd name="T56" fmla="*/ 14 w 51"/>
              <a:gd name="T57" fmla="*/ 63 h 135"/>
              <a:gd name="T58" fmla="*/ 14 w 51"/>
              <a:gd name="T59" fmla="*/ 47 h 135"/>
              <a:gd name="T60" fmla="*/ 12 w 51"/>
              <a:gd name="T61" fmla="*/ 33 h 135"/>
              <a:gd name="T62" fmla="*/ 10 w 51"/>
              <a:gd name="T63" fmla="*/ 23 h 135"/>
              <a:gd name="T64" fmla="*/ 4 w 51"/>
              <a:gd name="T65" fmla="*/ 16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1" h="135">
                <a:moveTo>
                  <a:pt x="4" y="16"/>
                </a:moveTo>
                <a:lnTo>
                  <a:pt x="2" y="14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10" y="0"/>
                </a:lnTo>
                <a:lnTo>
                  <a:pt x="14" y="0"/>
                </a:lnTo>
                <a:lnTo>
                  <a:pt x="18" y="0"/>
                </a:lnTo>
                <a:lnTo>
                  <a:pt x="20" y="2"/>
                </a:lnTo>
                <a:lnTo>
                  <a:pt x="22" y="2"/>
                </a:lnTo>
                <a:lnTo>
                  <a:pt x="26" y="2"/>
                </a:lnTo>
                <a:lnTo>
                  <a:pt x="28" y="4"/>
                </a:lnTo>
                <a:lnTo>
                  <a:pt x="31" y="4"/>
                </a:lnTo>
                <a:lnTo>
                  <a:pt x="35" y="6"/>
                </a:lnTo>
                <a:lnTo>
                  <a:pt x="41" y="6"/>
                </a:lnTo>
                <a:lnTo>
                  <a:pt x="51" y="10"/>
                </a:lnTo>
                <a:lnTo>
                  <a:pt x="51" y="21"/>
                </a:lnTo>
                <a:lnTo>
                  <a:pt x="51" y="35"/>
                </a:lnTo>
                <a:lnTo>
                  <a:pt x="51" y="47"/>
                </a:lnTo>
                <a:lnTo>
                  <a:pt x="51" y="57"/>
                </a:lnTo>
                <a:lnTo>
                  <a:pt x="51" y="67"/>
                </a:lnTo>
                <a:lnTo>
                  <a:pt x="51" y="76"/>
                </a:lnTo>
                <a:lnTo>
                  <a:pt x="51" y="84"/>
                </a:lnTo>
                <a:lnTo>
                  <a:pt x="51" y="92"/>
                </a:lnTo>
                <a:lnTo>
                  <a:pt x="49" y="100"/>
                </a:lnTo>
                <a:lnTo>
                  <a:pt x="49" y="106"/>
                </a:lnTo>
                <a:lnTo>
                  <a:pt x="49" y="112"/>
                </a:lnTo>
                <a:lnTo>
                  <a:pt x="49" y="116"/>
                </a:lnTo>
                <a:lnTo>
                  <a:pt x="49" y="119"/>
                </a:lnTo>
                <a:lnTo>
                  <a:pt x="47" y="123"/>
                </a:lnTo>
                <a:lnTo>
                  <a:pt x="47" y="125"/>
                </a:lnTo>
                <a:lnTo>
                  <a:pt x="47" y="125"/>
                </a:lnTo>
                <a:lnTo>
                  <a:pt x="43" y="129"/>
                </a:lnTo>
                <a:lnTo>
                  <a:pt x="41" y="131"/>
                </a:lnTo>
                <a:lnTo>
                  <a:pt x="37" y="133"/>
                </a:lnTo>
                <a:lnTo>
                  <a:pt x="33" y="135"/>
                </a:lnTo>
                <a:lnTo>
                  <a:pt x="29" y="133"/>
                </a:lnTo>
                <a:lnTo>
                  <a:pt x="28" y="133"/>
                </a:lnTo>
                <a:lnTo>
                  <a:pt x="24" y="131"/>
                </a:lnTo>
                <a:lnTo>
                  <a:pt x="18" y="127"/>
                </a:lnTo>
                <a:lnTo>
                  <a:pt x="14" y="123"/>
                </a:lnTo>
                <a:lnTo>
                  <a:pt x="10" y="118"/>
                </a:lnTo>
                <a:lnTo>
                  <a:pt x="10" y="116"/>
                </a:lnTo>
                <a:lnTo>
                  <a:pt x="8" y="112"/>
                </a:lnTo>
                <a:lnTo>
                  <a:pt x="8" y="110"/>
                </a:lnTo>
                <a:lnTo>
                  <a:pt x="10" y="106"/>
                </a:lnTo>
                <a:lnTo>
                  <a:pt x="10" y="104"/>
                </a:lnTo>
                <a:lnTo>
                  <a:pt x="10" y="98"/>
                </a:lnTo>
                <a:lnTo>
                  <a:pt x="12" y="94"/>
                </a:lnTo>
                <a:lnTo>
                  <a:pt x="12" y="88"/>
                </a:lnTo>
                <a:lnTo>
                  <a:pt x="12" y="82"/>
                </a:lnTo>
                <a:lnTo>
                  <a:pt x="12" y="76"/>
                </a:lnTo>
                <a:lnTo>
                  <a:pt x="14" y="70"/>
                </a:lnTo>
                <a:lnTo>
                  <a:pt x="14" y="63"/>
                </a:lnTo>
                <a:lnTo>
                  <a:pt x="14" y="55"/>
                </a:lnTo>
                <a:lnTo>
                  <a:pt x="14" y="47"/>
                </a:lnTo>
                <a:lnTo>
                  <a:pt x="14" y="41"/>
                </a:lnTo>
                <a:lnTo>
                  <a:pt x="12" y="33"/>
                </a:lnTo>
                <a:lnTo>
                  <a:pt x="12" y="29"/>
                </a:lnTo>
                <a:lnTo>
                  <a:pt x="10" y="23"/>
                </a:lnTo>
                <a:lnTo>
                  <a:pt x="6" y="19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" name="Freeform 297"/>
          <p:cNvSpPr>
            <a:spLocks/>
          </p:cNvSpPr>
          <p:nvPr/>
        </p:nvSpPr>
        <p:spPr bwMode="auto">
          <a:xfrm>
            <a:off x="9140308" y="1771345"/>
            <a:ext cx="730019" cy="833338"/>
          </a:xfrm>
          <a:custGeom>
            <a:avLst/>
            <a:gdLst>
              <a:gd name="T0" fmla="*/ 18 w 133"/>
              <a:gd name="T1" fmla="*/ 94 h 125"/>
              <a:gd name="T2" fmla="*/ 28 w 133"/>
              <a:gd name="T3" fmla="*/ 84 h 125"/>
              <a:gd name="T4" fmla="*/ 34 w 133"/>
              <a:gd name="T5" fmla="*/ 76 h 125"/>
              <a:gd name="T6" fmla="*/ 45 w 133"/>
              <a:gd name="T7" fmla="*/ 61 h 125"/>
              <a:gd name="T8" fmla="*/ 55 w 133"/>
              <a:gd name="T9" fmla="*/ 43 h 125"/>
              <a:gd name="T10" fmla="*/ 65 w 133"/>
              <a:gd name="T11" fmla="*/ 23 h 125"/>
              <a:gd name="T12" fmla="*/ 75 w 133"/>
              <a:gd name="T13" fmla="*/ 0 h 125"/>
              <a:gd name="T14" fmla="*/ 83 w 133"/>
              <a:gd name="T15" fmla="*/ 6 h 125"/>
              <a:gd name="T16" fmla="*/ 86 w 133"/>
              <a:gd name="T17" fmla="*/ 10 h 125"/>
              <a:gd name="T18" fmla="*/ 90 w 133"/>
              <a:gd name="T19" fmla="*/ 13 h 125"/>
              <a:gd name="T20" fmla="*/ 92 w 133"/>
              <a:gd name="T21" fmla="*/ 17 h 125"/>
              <a:gd name="T22" fmla="*/ 90 w 133"/>
              <a:gd name="T23" fmla="*/ 19 h 125"/>
              <a:gd name="T24" fmla="*/ 84 w 133"/>
              <a:gd name="T25" fmla="*/ 27 h 125"/>
              <a:gd name="T26" fmla="*/ 75 w 133"/>
              <a:gd name="T27" fmla="*/ 39 h 125"/>
              <a:gd name="T28" fmla="*/ 63 w 133"/>
              <a:gd name="T29" fmla="*/ 57 h 125"/>
              <a:gd name="T30" fmla="*/ 49 w 133"/>
              <a:gd name="T31" fmla="*/ 72 h 125"/>
              <a:gd name="T32" fmla="*/ 41 w 133"/>
              <a:gd name="T33" fmla="*/ 86 h 125"/>
              <a:gd name="T34" fmla="*/ 37 w 133"/>
              <a:gd name="T35" fmla="*/ 94 h 125"/>
              <a:gd name="T36" fmla="*/ 37 w 133"/>
              <a:gd name="T37" fmla="*/ 98 h 125"/>
              <a:gd name="T38" fmla="*/ 39 w 133"/>
              <a:gd name="T39" fmla="*/ 98 h 125"/>
              <a:gd name="T40" fmla="*/ 45 w 133"/>
              <a:gd name="T41" fmla="*/ 98 h 125"/>
              <a:gd name="T42" fmla="*/ 53 w 133"/>
              <a:gd name="T43" fmla="*/ 98 h 125"/>
              <a:gd name="T44" fmla="*/ 65 w 133"/>
              <a:gd name="T45" fmla="*/ 98 h 125"/>
              <a:gd name="T46" fmla="*/ 79 w 133"/>
              <a:gd name="T47" fmla="*/ 96 h 125"/>
              <a:gd name="T48" fmla="*/ 94 w 133"/>
              <a:gd name="T49" fmla="*/ 94 h 125"/>
              <a:gd name="T50" fmla="*/ 112 w 133"/>
              <a:gd name="T51" fmla="*/ 92 h 125"/>
              <a:gd name="T52" fmla="*/ 133 w 133"/>
              <a:gd name="T53" fmla="*/ 88 h 125"/>
              <a:gd name="T54" fmla="*/ 130 w 133"/>
              <a:gd name="T55" fmla="*/ 94 h 125"/>
              <a:gd name="T56" fmla="*/ 120 w 133"/>
              <a:gd name="T57" fmla="*/ 96 h 125"/>
              <a:gd name="T58" fmla="*/ 106 w 133"/>
              <a:gd name="T59" fmla="*/ 98 h 125"/>
              <a:gd name="T60" fmla="*/ 90 w 133"/>
              <a:gd name="T61" fmla="*/ 102 h 125"/>
              <a:gd name="T62" fmla="*/ 71 w 133"/>
              <a:gd name="T63" fmla="*/ 106 h 125"/>
              <a:gd name="T64" fmla="*/ 53 w 133"/>
              <a:gd name="T65" fmla="*/ 110 h 125"/>
              <a:gd name="T66" fmla="*/ 41 w 133"/>
              <a:gd name="T67" fmla="*/ 114 h 125"/>
              <a:gd name="T68" fmla="*/ 32 w 133"/>
              <a:gd name="T69" fmla="*/ 117 h 125"/>
              <a:gd name="T70" fmla="*/ 24 w 133"/>
              <a:gd name="T71" fmla="*/ 121 h 125"/>
              <a:gd name="T72" fmla="*/ 20 w 133"/>
              <a:gd name="T73" fmla="*/ 125 h 125"/>
              <a:gd name="T74" fmla="*/ 16 w 133"/>
              <a:gd name="T75" fmla="*/ 123 h 125"/>
              <a:gd name="T76" fmla="*/ 12 w 133"/>
              <a:gd name="T77" fmla="*/ 119 h 125"/>
              <a:gd name="T78" fmla="*/ 4 w 133"/>
              <a:gd name="T79" fmla="*/ 112 h 125"/>
              <a:gd name="T80" fmla="*/ 0 w 133"/>
              <a:gd name="T81" fmla="*/ 106 h 125"/>
              <a:gd name="T82" fmla="*/ 4 w 133"/>
              <a:gd name="T83" fmla="*/ 102 h 125"/>
              <a:gd name="T84" fmla="*/ 8 w 133"/>
              <a:gd name="T85" fmla="*/ 100 h 125"/>
              <a:gd name="T86" fmla="*/ 14 w 133"/>
              <a:gd name="T87" fmla="*/ 98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3" h="125">
                <a:moveTo>
                  <a:pt x="14" y="98"/>
                </a:moveTo>
                <a:lnTo>
                  <a:pt x="18" y="94"/>
                </a:lnTo>
                <a:lnTo>
                  <a:pt x="24" y="90"/>
                </a:lnTo>
                <a:lnTo>
                  <a:pt x="28" y="84"/>
                </a:lnTo>
                <a:lnTo>
                  <a:pt x="32" y="80"/>
                </a:lnTo>
                <a:lnTo>
                  <a:pt x="34" y="76"/>
                </a:lnTo>
                <a:lnTo>
                  <a:pt x="39" y="68"/>
                </a:lnTo>
                <a:lnTo>
                  <a:pt x="45" y="61"/>
                </a:lnTo>
                <a:lnTo>
                  <a:pt x="51" y="51"/>
                </a:lnTo>
                <a:lnTo>
                  <a:pt x="55" y="43"/>
                </a:lnTo>
                <a:lnTo>
                  <a:pt x="61" y="33"/>
                </a:lnTo>
                <a:lnTo>
                  <a:pt x="65" y="23"/>
                </a:lnTo>
                <a:lnTo>
                  <a:pt x="71" y="13"/>
                </a:lnTo>
                <a:lnTo>
                  <a:pt x="75" y="0"/>
                </a:lnTo>
                <a:lnTo>
                  <a:pt x="79" y="4"/>
                </a:lnTo>
                <a:lnTo>
                  <a:pt x="83" y="6"/>
                </a:lnTo>
                <a:lnTo>
                  <a:pt x="84" y="8"/>
                </a:lnTo>
                <a:lnTo>
                  <a:pt x="86" y="10"/>
                </a:lnTo>
                <a:lnTo>
                  <a:pt x="88" y="12"/>
                </a:lnTo>
                <a:lnTo>
                  <a:pt x="90" y="13"/>
                </a:lnTo>
                <a:lnTo>
                  <a:pt x="90" y="15"/>
                </a:lnTo>
                <a:lnTo>
                  <a:pt x="92" y="17"/>
                </a:lnTo>
                <a:lnTo>
                  <a:pt x="90" y="17"/>
                </a:lnTo>
                <a:lnTo>
                  <a:pt x="90" y="19"/>
                </a:lnTo>
                <a:lnTo>
                  <a:pt x="88" y="23"/>
                </a:lnTo>
                <a:lnTo>
                  <a:pt x="84" y="27"/>
                </a:lnTo>
                <a:lnTo>
                  <a:pt x="81" y="33"/>
                </a:lnTo>
                <a:lnTo>
                  <a:pt x="75" y="39"/>
                </a:lnTo>
                <a:lnTo>
                  <a:pt x="69" y="47"/>
                </a:lnTo>
                <a:lnTo>
                  <a:pt x="63" y="57"/>
                </a:lnTo>
                <a:lnTo>
                  <a:pt x="55" y="64"/>
                </a:lnTo>
                <a:lnTo>
                  <a:pt x="49" y="72"/>
                </a:lnTo>
                <a:lnTo>
                  <a:pt x="45" y="80"/>
                </a:lnTo>
                <a:lnTo>
                  <a:pt x="41" y="86"/>
                </a:lnTo>
                <a:lnTo>
                  <a:pt x="39" y="90"/>
                </a:lnTo>
                <a:lnTo>
                  <a:pt x="37" y="94"/>
                </a:lnTo>
                <a:lnTo>
                  <a:pt x="37" y="96"/>
                </a:lnTo>
                <a:lnTo>
                  <a:pt x="37" y="98"/>
                </a:lnTo>
                <a:lnTo>
                  <a:pt x="39" y="98"/>
                </a:lnTo>
                <a:lnTo>
                  <a:pt x="39" y="98"/>
                </a:lnTo>
                <a:lnTo>
                  <a:pt x="41" y="98"/>
                </a:lnTo>
                <a:lnTo>
                  <a:pt x="45" y="98"/>
                </a:lnTo>
                <a:lnTo>
                  <a:pt x="49" y="98"/>
                </a:lnTo>
                <a:lnTo>
                  <a:pt x="53" y="98"/>
                </a:lnTo>
                <a:lnTo>
                  <a:pt x="59" y="98"/>
                </a:lnTo>
                <a:lnTo>
                  <a:pt x="65" y="98"/>
                </a:lnTo>
                <a:lnTo>
                  <a:pt x="71" y="96"/>
                </a:lnTo>
                <a:lnTo>
                  <a:pt x="79" y="96"/>
                </a:lnTo>
                <a:lnTo>
                  <a:pt x="84" y="96"/>
                </a:lnTo>
                <a:lnTo>
                  <a:pt x="94" y="94"/>
                </a:lnTo>
                <a:lnTo>
                  <a:pt x="102" y="94"/>
                </a:lnTo>
                <a:lnTo>
                  <a:pt x="112" y="92"/>
                </a:lnTo>
                <a:lnTo>
                  <a:pt x="124" y="90"/>
                </a:lnTo>
                <a:lnTo>
                  <a:pt x="133" y="88"/>
                </a:lnTo>
                <a:lnTo>
                  <a:pt x="133" y="94"/>
                </a:lnTo>
                <a:lnTo>
                  <a:pt x="130" y="94"/>
                </a:lnTo>
                <a:lnTo>
                  <a:pt x="126" y="94"/>
                </a:lnTo>
                <a:lnTo>
                  <a:pt x="120" y="96"/>
                </a:lnTo>
                <a:lnTo>
                  <a:pt x="114" y="96"/>
                </a:lnTo>
                <a:lnTo>
                  <a:pt x="106" y="98"/>
                </a:lnTo>
                <a:lnTo>
                  <a:pt x="98" y="100"/>
                </a:lnTo>
                <a:lnTo>
                  <a:pt x="90" y="102"/>
                </a:lnTo>
                <a:lnTo>
                  <a:pt x="81" y="104"/>
                </a:lnTo>
                <a:lnTo>
                  <a:pt x="71" y="106"/>
                </a:lnTo>
                <a:lnTo>
                  <a:pt x="61" y="108"/>
                </a:lnTo>
                <a:lnTo>
                  <a:pt x="53" y="110"/>
                </a:lnTo>
                <a:lnTo>
                  <a:pt x="45" y="112"/>
                </a:lnTo>
                <a:lnTo>
                  <a:pt x="41" y="114"/>
                </a:lnTo>
                <a:lnTo>
                  <a:pt x="35" y="115"/>
                </a:lnTo>
                <a:lnTo>
                  <a:pt x="32" y="117"/>
                </a:lnTo>
                <a:lnTo>
                  <a:pt x="30" y="119"/>
                </a:lnTo>
                <a:lnTo>
                  <a:pt x="24" y="121"/>
                </a:lnTo>
                <a:lnTo>
                  <a:pt x="22" y="123"/>
                </a:lnTo>
                <a:lnTo>
                  <a:pt x="20" y="125"/>
                </a:lnTo>
                <a:lnTo>
                  <a:pt x="18" y="125"/>
                </a:lnTo>
                <a:lnTo>
                  <a:pt x="16" y="123"/>
                </a:lnTo>
                <a:lnTo>
                  <a:pt x="14" y="123"/>
                </a:lnTo>
                <a:lnTo>
                  <a:pt x="12" y="119"/>
                </a:lnTo>
                <a:lnTo>
                  <a:pt x="8" y="115"/>
                </a:lnTo>
                <a:lnTo>
                  <a:pt x="4" y="112"/>
                </a:lnTo>
                <a:lnTo>
                  <a:pt x="2" y="108"/>
                </a:lnTo>
                <a:lnTo>
                  <a:pt x="0" y="106"/>
                </a:lnTo>
                <a:lnTo>
                  <a:pt x="2" y="104"/>
                </a:lnTo>
                <a:lnTo>
                  <a:pt x="4" y="102"/>
                </a:lnTo>
                <a:lnTo>
                  <a:pt x="6" y="102"/>
                </a:lnTo>
                <a:lnTo>
                  <a:pt x="8" y="100"/>
                </a:lnTo>
                <a:lnTo>
                  <a:pt x="14" y="98"/>
                </a:lnTo>
                <a:lnTo>
                  <a:pt x="14" y="9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3" name="Freeform 298"/>
          <p:cNvSpPr>
            <a:spLocks/>
          </p:cNvSpPr>
          <p:nvPr/>
        </p:nvSpPr>
        <p:spPr bwMode="auto">
          <a:xfrm>
            <a:off x="9717780" y="2168170"/>
            <a:ext cx="348665" cy="462967"/>
          </a:xfrm>
          <a:custGeom>
            <a:avLst/>
            <a:gdLst>
              <a:gd name="T0" fmla="*/ 18 w 65"/>
              <a:gd name="T1" fmla="*/ 45 h 68"/>
              <a:gd name="T2" fmla="*/ 16 w 65"/>
              <a:gd name="T3" fmla="*/ 43 h 68"/>
              <a:gd name="T4" fmla="*/ 14 w 65"/>
              <a:gd name="T5" fmla="*/ 39 h 68"/>
              <a:gd name="T6" fmla="*/ 12 w 65"/>
              <a:gd name="T7" fmla="*/ 35 h 68"/>
              <a:gd name="T8" fmla="*/ 8 w 65"/>
              <a:gd name="T9" fmla="*/ 29 h 68"/>
              <a:gd name="T10" fmla="*/ 6 w 65"/>
              <a:gd name="T11" fmla="*/ 23 h 68"/>
              <a:gd name="T12" fmla="*/ 4 w 65"/>
              <a:gd name="T13" fmla="*/ 17 h 68"/>
              <a:gd name="T14" fmla="*/ 2 w 65"/>
              <a:gd name="T15" fmla="*/ 9 h 68"/>
              <a:gd name="T16" fmla="*/ 0 w 65"/>
              <a:gd name="T17" fmla="*/ 0 h 68"/>
              <a:gd name="T18" fmla="*/ 10 w 65"/>
              <a:gd name="T19" fmla="*/ 2 h 68"/>
              <a:gd name="T20" fmla="*/ 20 w 65"/>
              <a:gd name="T21" fmla="*/ 3 h 68"/>
              <a:gd name="T22" fmla="*/ 29 w 65"/>
              <a:gd name="T23" fmla="*/ 7 h 68"/>
              <a:gd name="T24" fmla="*/ 41 w 65"/>
              <a:gd name="T25" fmla="*/ 13 h 68"/>
              <a:gd name="T26" fmla="*/ 47 w 65"/>
              <a:gd name="T27" fmla="*/ 17 h 68"/>
              <a:gd name="T28" fmla="*/ 51 w 65"/>
              <a:gd name="T29" fmla="*/ 19 h 68"/>
              <a:gd name="T30" fmla="*/ 55 w 65"/>
              <a:gd name="T31" fmla="*/ 23 h 68"/>
              <a:gd name="T32" fmla="*/ 59 w 65"/>
              <a:gd name="T33" fmla="*/ 27 h 68"/>
              <a:gd name="T34" fmla="*/ 61 w 65"/>
              <a:gd name="T35" fmla="*/ 29 h 68"/>
              <a:gd name="T36" fmla="*/ 63 w 65"/>
              <a:gd name="T37" fmla="*/ 33 h 68"/>
              <a:gd name="T38" fmla="*/ 63 w 65"/>
              <a:gd name="T39" fmla="*/ 37 h 68"/>
              <a:gd name="T40" fmla="*/ 65 w 65"/>
              <a:gd name="T41" fmla="*/ 39 h 68"/>
              <a:gd name="T42" fmla="*/ 65 w 65"/>
              <a:gd name="T43" fmla="*/ 45 h 68"/>
              <a:gd name="T44" fmla="*/ 63 w 65"/>
              <a:gd name="T45" fmla="*/ 51 h 68"/>
              <a:gd name="T46" fmla="*/ 63 w 65"/>
              <a:gd name="T47" fmla="*/ 54 h 68"/>
              <a:gd name="T48" fmla="*/ 61 w 65"/>
              <a:gd name="T49" fmla="*/ 58 h 68"/>
              <a:gd name="T50" fmla="*/ 59 w 65"/>
              <a:gd name="T51" fmla="*/ 62 h 68"/>
              <a:gd name="T52" fmla="*/ 57 w 65"/>
              <a:gd name="T53" fmla="*/ 64 h 68"/>
              <a:gd name="T54" fmla="*/ 53 w 65"/>
              <a:gd name="T55" fmla="*/ 66 h 68"/>
              <a:gd name="T56" fmla="*/ 49 w 65"/>
              <a:gd name="T57" fmla="*/ 68 h 68"/>
              <a:gd name="T58" fmla="*/ 43 w 65"/>
              <a:gd name="T59" fmla="*/ 66 h 68"/>
              <a:gd name="T60" fmla="*/ 39 w 65"/>
              <a:gd name="T61" fmla="*/ 66 h 68"/>
              <a:gd name="T62" fmla="*/ 33 w 65"/>
              <a:gd name="T63" fmla="*/ 64 h 68"/>
              <a:gd name="T64" fmla="*/ 29 w 65"/>
              <a:gd name="T65" fmla="*/ 60 h 68"/>
              <a:gd name="T66" fmla="*/ 24 w 65"/>
              <a:gd name="T67" fmla="*/ 53 h 68"/>
              <a:gd name="T68" fmla="*/ 20 w 65"/>
              <a:gd name="T69" fmla="*/ 49 h 68"/>
              <a:gd name="T70" fmla="*/ 18 w 65"/>
              <a:gd name="T71" fmla="*/ 45 h 68"/>
              <a:gd name="T72" fmla="*/ 18 w 65"/>
              <a:gd name="T73" fmla="*/ 45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5" h="68">
                <a:moveTo>
                  <a:pt x="18" y="45"/>
                </a:moveTo>
                <a:lnTo>
                  <a:pt x="16" y="43"/>
                </a:lnTo>
                <a:lnTo>
                  <a:pt x="14" y="39"/>
                </a:lnTo>
                <a:lnTo>
                  <a:pt x="12" y="35"/>
                </a:lnTo>
                <a:lnTo>
                  <a:pt x="8" y="29"/>
                </a:lnTo>
                <a:lnTo>
                  <a:pt x="6" y="23"/>
                </a:lnTo>
                <a:lnTo>
                  <a:pt x="4" y="17"/>
                </a:lnTo>
                <a:lnTo>
                  <a:pt x="2" y="9"/>
                </a:lnTo>
                <a:lnTo>
                  <a:pt x="0" y="0"/>
                </a:lnTo>
                <a:lnTo>
                  <a:pt x="10" y="2"/>
                </a:lnTo>
                <a:lnTo>
                  <a:pt x="20" y="3"/>
                </a:lnTo>
                <a:lnTo>
                  <a:pt x="29" y="7"/>
                </a:lnTo>
                <a:lnTo>
                  <a:pt x="41" y="13"/>
                </a:lnTo>
                <a:lnTo>
                  <a:pt x="47" y="17"/>
                </a:lnTo>
                <a:lnTo>
                  <a:pt x="51" y="19"/>
                </a:lnTo>
                <a:lnTo>
                  <a:pt x="55" y="23"/>
                </a:lnTo>
                <a:lnTo>
                  <a:pt x="59" y="27"/>
                </a:lnTo>
                <a:lnTo>
                  <a:pt x="61" y="29"/>
                </a:lnTo>
                <a:lnTo>
                  <a:pt x="63" y="33"/>
                </a:lnTo>
                <a:lnTo>
                  <a:pt x="63" y="37"/>
                </a:lnTo>
                <a:lnTo>
                  <a:pt x="65" y="39"/>
                </a:lnTo>
                <a:lnTo>
                  <a:pt x="65" y="45"/>
                </a:lnTo>
                <a:lnTo>
                  <a:pt x="63" y="51"/>
                </a:lnTo>
                <a:lnTo>
                  <a:pt x="63" y="54"/>
                </a:lnTo>
                <a:lnTo>
                  <a:pt x="61" y="58"/>
                </a:lnTo>
                <a:lnTo>
                  <a:pt x="59" y="62"/>
                </a:lnTo>
                <a:lnTo>
                  <a:pt x="57" y="64"/>
                </a:lnTo>
                <a:lnTo>
                  <a:pt x="53" y="66"/>
                </a:lnTo>
                <a:lnTo>
                  <a:pt x="49" y="68"/>
                </a:lnTo>
                <a:lnTo>
                  <a:pt x="43" y="66"/>
                </a:lnTo>
                <a:lnTo>
                  <a:pt x="39" y="66"/>
                </a:lnTo>
                <a:lnTo>
                  <a:pt x="33" y="64"/>
                </a:lnTo>
                <a:lnTo>
                  <a:pt x="29" y="60"/>
                </a:lnTo>
                <a:lnTo>
                  <a:pt x="24" y="53"/>
                </a:lnTo>
                <a:lnTo>
                  <a:pt x="20" y="49"/>
                </a:lnTo>
                <a:lnTo>
                  <a:pt x="18" y="45"/>
                </a:lnTo>
                <a:lnTo>
                  <a:pt x="18" y="4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4" name="Freeform 299"/>
          <p:cNvSpPr>
            <a:spLocks/>
          </p:cNvSpPr>
          <p:nvPr/>
        </p:nvSpPr>
        <p:spPr bwMode="auto">
          <a:xfrm>
            <a:off x="8857017" y="1334832"/>
            <a:ext cx="1383766" cy="608466"/>
          </a:xfrm>
          <a:custGeom>
            <a:avLst/>
            <a:gdLst>
              <a:gd name="T0" fmla="*/ 233 w 255"/>
              <a:gd name="T1" fmla="*/ 61 h 92"/>
              <a:gd name="T2" fmla="*/ 192 w 255"/>
              <a:gd name="T3" fmla="*/ 65 h 92"/>
              <a:gd name="T4" fmla="*/ 159 w 255"/>
              <a:gd name="T5" fmla="*/ 69 h 92"/>
              <a:gd name="T6" fmla="*/ 130 w 255"/>
              <a:gd name="T7" fmla="*/ 73 h 92"/>
              <a:gd name="T8" fmla="*/ 106 w 255"/>
              <a:gd name="T9" fmla="*/ 75 h 92"/>
              <a:gd name="T10" fmla="*/ 87 w 255"/>
              <a:gd name="T11" fmla="*/ 77 h 92"/>
              <a:gd name="T12" fmla="*/ 73 w 255"/>
              <a:gd name="T13" fmla="*/ 79 h 92"/>
              <a:gd name="T14" fmla="*/ 65 w 255"/>
              <a:gd name="T15" fmla="*/ 80 h 92"/>
              <a:gd name="T16" fmla="*/ 55 w 255"/>
              <a:gd name="T17" fmla="*/ 84 h 92"/>
              <a:gd name="T18" fmla="*/ 43 w 255"/>
              <a:gd name="T19" fmla="*/ 88 h 92"/>
              <a:gd name="T20" fmla="*/ 38 w 255"/>
              <a:gd name="T21" fmla="*/ 92 h 92"/>
              <a:gd name="T22" fmla="*/ 32 w 255"/>
              <a:gd name="T23" fmla="*/ 92 h 92"/>
              <a:gd name="T24" fmla="*/ 24 w 255"/>
              <a:gd name="T25" fmla="*/ 90 h 92"/>
              <a:gd name="T26" fmla="*/ 16 w 255"/>
              <a:gd name="T27" fmla="*/ 86 h 92"/>
              <a:gd name="T28" fmla="*/ 6 w 255"/>
              <a:gd name="T29" fmla="*/ 80 h 92"/>
              <a:gd name="T30" fmla="*/ 2 w 255"/>
              <a:gd name="T31" fmla="*/ 75 h 92"/>
              <a:gd name="T32" fmla="*/ 0 w 255"/>
              <a:gd name="T33" fmla="*/ 71 h 92"/>
              <a:gd name="T34" fmla="*/ 2 w 255"/>
              <a:gd name="T35" fmla="*/ 69 h 92"/>
              <a:gd name="T36" fmla="*/ 4 w 255"/>
              <a:gd name="T37" fmla="*/ 65 h 92"/>
              <a:gd name="T38" fmla="*/ 12 w 255"/>
              <a:gd name="T39" fmla="*/ 59 h 92"/>
              <a:gd name="T40" fmla="*/ 18 w 255"/>
              <a:gd name="T41" fmla="*/ 51 h 92"/>
              <a:gd name="T42" fmla="*/ 20 w 255"/>
              <a:gd name="T43" fmla="*/ 41 h 92"/>
              <a:gd name="T44" fmla="*/ 22 w 255"/>
              <a:gd name="T45" fmla="*/ 31 h 92"/>
              <a:gd name="T46" fmla="*/ 20 w 255"/>
              <a:gd name="T47" fmla="*/ 24 h 92"/>
              <a:gd name="T48" fmla="*/ 16 w 255"/>
              <a:gd name="T49" fmla="*/ 18 h 92"/>
              <a:gd name="T50" fmla="*/ 10 w 255"/>
              <a:gd name="T51" fmla="*/ 16 h 92"/>
              <a:gd name="T52" fmla="*/ 8 w 255"/>
              <a:gd name="T53" fmla="*/ 14 h 92"/>
              <a:gd name="T54" fmla="*/ 6 w 255"/>
              <a:gd name="T55" fmla="*/ 10 h 92"/>
              <a:gd name="T56" fmla="*/ 10 w 255"/>
              <a:gd name="T57" fmla="*/ 4 h 92"/>
              <a:gd name="T58" fmla="*/ 14 w 255"/>
              <a:gd name="T59" fmla="*/ 2 h 92"/>
              <a:gd name="T60" fmla="*/ 18 w 255"/>
              <a:gd name="T61" fmla="*/ 0 h 92"/>
              <a:gd name="T62" fmla="*/ 26 w 255"/>
              <a:gd name="T63" fmla="*/ 2 h 92"/>
              <a:gd name="T64" fmla="*/ 38 w 255"/>
              <a:gd name="T65" fmla="*/ 4 h 92"/>
              <a:gd name="T66" fmla="*/ 47 w 255"/>
              <a:gd name="T67" fmla="*/ 8 h 92"/>
              <a:gd name="T68" fmla="*/ 55 w 255"/>
              <a:gd name="T69" fmla="*/ 12 h 92"/>
              <a:gd name="T70" fmla="*/ 59 w 255"/>
              <a:gd name="T71" fmla="*/ 16 h 92"/>
              <a:gd name="T72" fmla="*/ 61 w 255"/>
              <a:gd name="T73" fmla="*/ 18 h 92"/>
              <a:gd name="T74" fmla="*/ 59 w 255"/>
              <a:gd name="T75" fmla="*/ 28 h 92"/>
              <a:gd name="T76" fmla="*/ 55 w 255"/>
              <a:gd name="T77" fmla="*/ 41 h 92"/>
              <a:gd name="T78" fmla="*/ 51 w 255"/>
              <a:gd name="T79" fmla="*/ 49 h 92"/>
              <a:gd name="T80" fmla="*/ 51 w 255"/>
              <a:gd name="T81" fmla="*/ 53 h 92"/>
              <a:gd name="T82" fmla="*/ 49 w 255"/>
              <a:gd name="T83" fmla="*/ 57 h 92"/>
              <a:gd name="T84" fmla="*/ 51 w 255"/>
              <a:gd name="T85" fmla="*/ 57 h 92"/>
              <a:gd name="T86" fmla="*/ 51 w 255"/>
              <a:gd name="T87" fmla="*/ 57 h 92"/>
              <a:gd name="T88" fmla="*/ 55 w 255"/>
              <a:gd name="T89" fmla="*/ 57 h 92"/>
              <a:gd name="T90" fmla="*/ 61 w 255"/>
              <a:gd name="T91" fmla="*/ 57 h 92"/>
              <a:gd name="T92" fmla="*/ 71 w 255"/>
              <a:gd name="T93" fmla="*/ 55 h 92"/>
              <a:gd name="T94" fmla="*/ 81 w 255"/>
              <a:gd name="T95" fmla="*/ 55 h 92"/>
              <a:gd name="T96" fmla="*/ 94 w 255"/>
              <a:gd name="T97" fmla="*/ 55 h 92"/>
              <a:gd name="T98" fmla="*/ 112 w 255"/>
              <a:gd name="T99" fmla="*/ 53 h 92"/>
              <a:gd name="T100" fmla="*/ 136 w 255"/>
              <a:gd name="T101" fmla="*/ 51 h 92"/>
              <a:gd name="T102" fmla="*/ 163 w 255"/>
              <a:gd name="T103" fmla="*/ 47 h 92"/>
              <a:gd name="T104" fmla="*/ 196 w 255"/>
              <a:gd name="T105" fmla="*/ 45 h 92"/>
              <a:gd name="T106" fmla="*/ 232 w 255"/>
              <a:gd name="T107" fmla="*/ 41 h 92"/>
              <a:gd name="T108" fmla="*/ 255 w 255"/>
              <a:gd name="T109" fmla="*/ 59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55" h="92">
                <a:moveTo>
                  <a:pt x="255" y="59"/>
                </a:moveTo>
                <a:lnTo>
                  <a:pt x="233" y="61"/>
                </a:lnTo>
                <a:lnTo>
                  <a:pt x="212" y="63"/>
                </a:lnTo>
                <a:lnTo>
                  <a:pt x="192" y="65"/>
                </a:lnTo>
                <a:lnTo>
                  <a:pt x="175" y="67"/>
                </a:lnTo>
                <a:lnTo>
                  <a:pt x="159" y="69"/>
                </a:lnTo>
                <a:lnTo>
                  <a:pt x="143" y="71"/>
                </a:lnTo>
                <a:lnTo>
                  <a:pt x="130" y="73"/>
                </a:lnTo>
                <a:lnTo>
                  <a:pt x="116" y="73"/>
                </a:lnTo>
                <a:lnTo>
                  <a:pt x="106" y="75"/>
                </a:lnTo>
                <a:lnTo>
                  <a:pt x="94" y="77"/>
                </a:lnTo>
                <a:lnTo>
                  <a:pt x="87" y="77"/>
                </a:lnTo>
                <a:lnTo>
                  <a:pt x="79" y="79"/>
                </a:lnTo>
                <a:lnTo>
                  <a:pt x="73" y="79"/>
                </a:lnTo>
                <a:lnTo>
                  <a:pt x="67" y="80"/>
                </a:lnTo>
                <a:lnTo>
                  <a:pt x="65" y="80"/>
                </a:lnTo>
                <a:lnTo>
                  <a:pt x="61" y="82"/>
                </a:lnTo>
                <a:lnTo>
                  <a:pt x="55" y="84"/>
                </a:lnTo>
                <a:lnTo>
                  <a:pt x="47" y="86"/>
                </a:lnTo>
                <a:lnTo>
                  <a:pt x="43" y="88"/>
                </a:lnTo>
                <a:lnTo>
                  <a:pt x="41" y="90"/>
                </a:lnTo>
                <a:lnTo>
                  <a:pt x="38" y="92"/>
                </a:lnTo>
                <a:lnTo>
                  <a:pt x="36" y="92"/>
                </a:lnTo>
                <a:lnTo>
                  <a:pt x="32" y="92"/>
                </a:lnTo>
                <a:lnTo>
                  <a:pt x="28" y="92"/>
                </a:lnTo>
                <a:lnTo>
                  <a:pt x="24" y="90"/>
                </a:lnTo>
                <a:lnTo>
                  <a:pt x="20" y="90"/>
                </a:lnTo>
                <a:lnTo>
                  <a:pt x="16" y="86"/>
                </a:lnTo>
                <a:lnTo>
                  <a:pt x="10" y="84"/>
                </a:lnTo>
                <a:lnTo>
                  <a:pt x="6" y="80"/>
                </a:lnTo>
                <a:lnTo>
                  <a:pt x="2" y="77"/>
                </a:lnTo>
                <a:lnTo>
                  <a:pt x="2" y="75"/>
                </a:lnTo>
                <a:lnTo>
                  <a:pt x="0" y="73"/>
                </a:lnTo>
                <a:lnTo>
                  <a:pt x="0" y="71"/>
                </a:lnTo>
                <a:lnTo>
                  <a:pt x="2" y="71"/>
                </a:lnTo>
                <a:lnTo>
                  <a:pt x="2" y="69"/>
                </a:lnTo>
                <a:lnTo>
                  <a:pt x="2" y="67"/>
                </a:lnTo>
                <a:lnTo>
                  <a:pt x="4" y="65"/>
                </a:lnTo>
                <a:lnTo>
                  <a:pt x="8" y="63"/>
                </a:lnTo>
                <a:lnTo>
                  <a:pt x="12" y="59"/>
                </a:lnTo>
                <a:lnTo>
                  <a:pt x="14" y="55"/>
                </a:lnTo>
                <a:lnTo>
                  <a:pt x="18" y="51"/>
                </a:lnTo>
                <a:lnTo>
                  <a:pt x="20" y="45"/>
                </a:lnTo>
                <a:lnTo>
                  <a:pt x="20" y="41"/>
                </a:lnTo>
                <a:lnTo>
                  <a:pt x="22" y="35"/>
                </a:lnTo>
                <a:lnTo>
                  <a:pt x="22" y="31"/>
                </a:lnTo>
                <a:lnTo>
                  <a:pt x="22" y="28"/>
                </a:lnTo>
                <a:lnTo>
                  <a:pt x="20" y="24"/>
                </a:lnTo>
                <a:lnTo>
                  <a:pt x="18" y="22"/>
                </a:lnTo>
                <a:lnTo>
                  <a:pt x="16" y="18"/>
                </a:lnTo>
                <a:lnTo>
                  <a:pt x="12" y="16"/>
                </a:lnTo>
                <a:lnTo>
                  <a:pt x="10" y="16"/>
                </a:lnTo>
                <a:lnTo>
                  <a:pt x="8" y="14"/>
                </a:lnTo>
                <a:lnTo>
                  <a:pt x="8" y="14"/>
                </a:lnTo>
                <a:lnTo>
                  <a:pt x="6" y="12"/>
                </a:lnTo>
                <a:lnTo>
                  <a:pt x="6" y="10"/>
                </a:lnTo>
                <a:lnTo>
                  <a:pt x="8" y="8"/>
                </a:lnTo>
                <a:lnTo>
                  <a:pt x="10" y="4"/>
                </a:lnTo>
                <a:lnTo>
                  <a:pt x="12" y="2"/>
                </a:lnTo>
                <a:lnTo>
                  <a:pt x="14" y="2"/>
                </a:lnTo>
                <a:lnTo>
                  <a:pt x="16" y="2"/>
                </a:lnTo>
                <a:lnTo>
                  <a:pt x="18" y="0"/>
                </a:lnTo>
                <a:lnTo>
                  <a:pt x="22" y="2"/>
                </a:lnTo>
                <a:lnTo>
                  <a:pt x="26" y="2"/>
                </a:lnTo>
                <a:lnTo>
                  <a:pt x="32" y="2"/>
                </a:lnTo>
                <a:lnTo>
                  <a:pt x="38" y="4"/>
                </a:lnTo>
                <a:lnTo>
                  <a:pt x="43" y="6"/>
                </a:lnTo>
                <a:lnTo>
                  <a:pt x="47" y="8"/>
                </a:lnTo>
                <a:lnTo>
                  <a:pt x="51" y="10"/>
                </a:lnTo>
                <a:lnTo>
                  <a:pt x="55" y="12"/>
                </a:lnTo>
                <a:lnTo>
                  <a:pt x="57" y="14"/>
                </a:lnTo>
                <a:lnTo>
                  <a:pt x="59" y="16"/>
                </a:lnTo>
                <a:lnTo>
                  <a:pt x="61" y="16"/>
                </a:lnTo>
                <a:lnTo>
                  <a:pt x="61" y="18"/>
                </a:lnTo>
                <a:lnTo>
                  <a:pt x="61" y="22"/>
                </a:lnTo>
                <a:lnTo>
                  <a:pt x="59" y="28"/>
                </a:lnTo>
                <a:lnTo>
                  <a:pt x="57" y="33"/>
                </a:lnTo>
                <a:lnTo>
                  <a:pt x="55" y="41"/>
                </a:lnTo>
                <a:lnTo>
                  <a:pt x="53" y="45"/>
                </a:lnTo>
                <a:lnTo>
                  <a:pt x="51" y="49"/>
                </a:lnTo>
                <a:lnTo>
                  <a:pt x="51" y="51"/>
                </a:lnTo>
                <a:lnTo>
                  <a:pt x="51" y="53"/>
                </a:lnTo>
                <a:lnTo>
                  <a:pt x="49" y="55"/>
                </a:lnTo>
                <a:lnTo>
                  <a:pt x="49" y="57"/>
                </a:lnTo>
                <a:lnTo>
                  <a:pt x="49" y="57"/>
                </a:lnTo>
                <a:lnTo>
                  <a:pt x="51" y="57"/>
                </a:lnTo>
                <a:lnTo>
                  <a:pt x="51" y="57"/>
                </a:lnTo>
                <a:lnTo>
                  <a:pt x="51" y="57"/>
                </a:lnTo>
                <a:lnTo>
                  <a:pt x="53" y="57"/>
                </a:lnTo>
                <a:lnTo>
                  <a:pt x="55" y="57"/>
                </a:lnTo>
                <a:lnTo>
                  <a:pt x="57" y="57"/>
                </a:lnTo>
                <a:lnTo>
                  <a:pt x="61" y="57"/>
                </a:lnTo>
                <a:lnTo>
                  <a:pt x="69" y="55"/>
                </a:lnTo>
                <a:lnTo>
                  <a:pt x="71" y="55"/>
                </a:lnTo>
                <a:lnTo>
                  <a:pt x="75" y="55"/>
                </a:lnTo>
                <a:lnTo>
                  <a:pt x="81" y="55"/>
                </a:lnTo>
                <a:lnTo>
                  <a:pt x="87" y="55"/>
                </a:lnTo>
                <a:lnTo>
                  <a:pt x="94" y="55"/>
                </a:lnTo>
                <a:lnTo>
                  <a:pt x="102" y="53"/>
                </a:lnTo>
                <a:lnTo>
                  <a:pt x="112" y="53"/>
                </a:lnTo>
                <a:lnTo>
                  <a:pt x="124" y="51"/>
                </a:lnTo>
                <a:lnTo>
                  <a:pt x="136" y="51"/>
                </a:lnTo>
                <a:lnTo>
                  <a:pt x="149" y="49"/>
                </a:lnTo>
                <a:lnTo>
                  <a:pt x="163" y="47"/>
                </a:lnTo>
                <a:lnTo>
                  <a:pt x="179" y="47"/>
                </a:lnTo>
                <a:lnTo>
                  <a:pt x="196" y="45"/>
                </a:lnTo>
                <a:lnTo>
                  <a:pt x="214" y="43"/>
                </a:lnTo>
                <a:lnTo>
                  <a:pt x="232" y="41"/>
                </a:lnTo>
                <a:lnTo>
                  <a:pt x="251" y="39"/>
                </a:lnTo>
                <a:lnTo>
                  <a:pt x="255" y="59"/>
                </a:lnTo>
                <a:lnTo>
                  <a:pt x="255" y="5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" name="Freeform 300"/>
          <p:cNvSpPr>
            <a:spLocks/>
          </p:cNvSpPr>
          <p:nvPr/>
        </p:nvSpPr>
        <p:spPr bwMode="auto">
          <a:xfrm>
            <a:off x="10088234" y="1162879"/>
            <a:ext cx="326872" cy="687831"/>
          </a:xfrm>
          <a:custGeom>
            <a:avLst/>
            <a:gdLst>
              <a:gd name="T0" fmla="*/ 4 w 58"/>
              <a:gd name="T1" fmla="*/ 2 h 104"/>
              <a:gd name="T2" fmla="*/ 7 w 58"/>
              <a:gd name="T3" fmla="*/ 0 h 104"/>
              <a:gd name="T4" fmla="*/ 11 w 58"/>
              <a:gd name="T5" fmla="*/ 0 h 104"/>
              <a:gd name="T6" fmla="*/ 13 w 58"/>
              <a:gd name="T7" fmla="*/ 0 h 104"/>
              <a:gd name="T8" fmla="*/ 17 w 58"/>
              <a:gd name="T9" fmla="*/ 0 h 104"/>
              <a:gd name="T10" fmla="*/ 23 w 58"/>
              <a:gd name="T11" fmla="*/ 0 h 104"/>
              <a:gd name="T12" fmla="*/ 27 w 58"/>
              <a:gd name="T13" fmla="*/ 0 h 104"/>
              <a:gd name="T14" fmla="*/ 33 w 58"/>
              <a:gd name="T15" fmla="*/ 2 h 104"/>
              <a:gd name="T16" fmla="*/ 39 w 58"/>
              <a:gd name="T17" fmla="*/ 4 h 104"/>
              <a:gd name="T18" fmla="*/ 43 w 58"/>
              <a:gd name="T19" fmla="*/ 5 h 104"/>
              <a:gd name="T20" fmla="*/ 47 w 58"/>
              <a:gd name="T21" fmla="*/ 7 h 104"/>
              <a:gd name="T22" fmla="*/ 51 w 58"/>
              <a:gd name="T23" fmla="*/ 7 h 104"/>
              <a:gd name="T24" fmla="*/ 52 w 58"/>
              <a:gd name="T25" fmla="*/ 9 h 104"/>
              <a:gd name="T26" fmla="*/ 54 w 58"/>
              <a:gd name="T27" fmla="*/ 11 h 104"/>
              <a:gd name="T28" fmla="*/ 56 w 58"/>
              <a:gd name="T29" fmla="*/ 11 h 104"/>
              <a:gd name="T30" fmla="*/ 58 w 58"/>
              <a:gd name="T31" fmla="*/ 13 h 104"/>
              <a:gd name="T32" fmla="*/ 58 w 58"/>
              <a:gd name="T33" fmla="*/ 17 h 104"/>
              <a:gd name="T34" fmla="*/ 58 w 58"/>
              <a:gd name="T35" fmla="*/ 21 h 104"/>
              <a:gd name="T36" fmla="*/ 56 w 58"/>
              <a:gd name="T37" fmla="*/ 29 h 104"/>
              <a:gd name="T38" fmla="*/ 54 w 58"/>
              <a:gd name="T39" fmla="*/ 39 h 104"/>
              <a:gd name="T40" fmla="*/ 52 w 58"/>
              <a:gd name="T41" fmla="*/ 49 h 104"/>
              <a:gd name="T42" fmla="*/ 49 w 58"/>
              <a:gd name="T43" fmla="*/ 58 h 104"/>
              <a:gd name="T44" fmla="*/ 45 w 58"/>
              <a:gd name="T45" fmla="*/ 70 h 104"/>
              <a:gd name="T46" fmla="*/ 39 w 58"/>
              <a:gd name="T47" fmla="*/ 80 h 104"/>
              <a:gd name="T48" fmla="*/ 37 w 58"/>
              <a:gd name="T49" fmla="*/ 86 h 104"/>
              <a:gd name="T50" fmla="*/ 35 w 58"/>
              <a:gd name="T51" fmla="*/ 90 h 104"/>
              <a:gd name="T52" fmla="*/ 31 w 58"/>
              <a:gd name="T53" fmla="*/ 94 h 104"/>
              <a:gd name="T54" fmla="*/ 29 w 58"/>
              <a:gd name="T55" fmla="*/ 98 h 104"/>
              <a:gd name="T56" fmla="*/ 25 w 58"/>
              <a:gd name="T57" fmla="*/ 100 h 104"/>
              <a:gd name="T58" fmla="*/ 21 w 58"/>
              <a:gd name="T59" fmla="*/ 102 h 104"/>
              <a:gd name="T60" fmla="*/ 19 w 58"/>
              <a:gd name="T61" fmla="*/ 104 h 104"/>
              <a:gd name="T62" fmla="*/ 15 w 58"/>
              <a:gd name="T63" fmla="*/ 104 h 104"/>
              <a:gd name="T64" fmla="*/ 11 w 58"/>
              <a:gd name="T65" fmla="*/ 104 h 104"/>
              <a:gd name="T66" fmla="*/ 7 w 58"/>
              <a:gd name="T67" fmla="*/ 104 h 104"/>
              <a:gd name="T68" fmla="*/ 5 w 58"/>
              <a:gd name="T69" fmla="*/ 104 h 104"/>
              <a:gd name="T70" fmla="*/ 4 w 58"/>
              <a:gd name="T71" fmla="*/ 102 h 104"/>
              <a:gd name="T72" fmla="*/ 2 w 58"/>
              <a:gd name="T73" fmla="*/ 102 h 104"/>
              <a:gd name="T74" fmla="*/ 2 w 58"/>
              <a:gd name="T75" fmla="*/ 100 h 104"/>
              <a:gd name="T76" fmla="*/ 2 w 58"/>
              <a:gd name="T77" fmla="*/ 98 h 104"/>
              <a:gd name="T78" fmla="*/ 2 w 58"/>
              <a:gd name="T79" fmla="*/ 96 h 104"/>
              <a:gd name="T80" fmla="*/ 2 w 58"/>
              <a:gd name="T81" fmla="*/ 94 h 104"/>
              <a:gd name="T82" fmla="*/ 4 w 58"/>
              <a:gd name="T83" fmla="*/ 90 h 104"/>
              <a:gd name="T84" fmla="*/ 4 w 58"/>
              <a:gd name="T85" fmla="*/ 86 h 104"/>
              <a:gd name="T86" fmla="*/ 5 w 58"/>
              <a:gd name="T87" fmla="*/ 80 h 104"/>
              <a:gd name="T88" fmla="*/ 5 w 58"/>
              <a:gd name="T89" fmla="*/ 76 h 104"/>
              <a:gd name="T90" fmla="*/ 7 w 58"/>
              <a:gd name="T91" fmla="*/ 68 h 104"/>
              <a:gd name="T92" fmla="*/ 7 w 58"/>
              <a:gd name="T93" fmla="*/ 62 h 104"/>
              <a:gd name="T94" fmla="*/ 7 w 58"/>
              <a:gd name="T95" fmla="*/ 55 h 104"/>
              <a:gd name="T96" fmla="*/ 9 w 58"/>
              <a:gd name="T97" fmla="*/ 47 h 104"/>
              <a:gd name="T98" fmla="*/ 9 w 58"/>
              <a:gd name="T99" fmla="*/ 39 h 104"/>
              <a:gd name="T100" fmla="*/ 9 w 58"/>
              <a:gd name="T101" fmla="*/ 33 h 104"/>
              <a:gd name="T102" fmla="*/ 9 w 58"/>
              <a:gd name="T103" fmla="*/ 29 h 104"/>
              <a:gd name="T104" fmla="*/ 7 w 58"/>
              <a:gd name="T105" fmla="*/ 23 h 104"/>
              <a:gd name="T106" fmla="*/ 7 w 58"/>
              <a:gd name="T107" fmla="*/ 19 h 104"/>
              <a:gd name="T108" fmla="*/ 5 w 58"/>
              <a:gd name="T109" fmla="*/ 17 h 104"/>
              <a:gd name="T110" fmla="*/ 4 w 58"/>
              <a:gd name="T111" fmla="*/ 15 h 104"/>
              <a:gd name="T112" fmla="*/ 2 w 58"/>
              <a:gd name="T113" fmla="*/ 11 h 104"/>
              <a:gd name="T114" fmla="*/ 0 w 58"/>
              <a:gd name="T115" fmla="*/ 7 h 104"/>
              <a:gd name="T116" fmla="*/ 2 w 58"/>
              <a:gd name="T117" fmla="*/ 5 h 104"/>
              <a:gd name="T118" fmla="*/ 4 w 58"/>
              <a:gd name="T119" fmla="*/ 2 h 104"/>
              <a:gd name="T120" fmla="*/ 4 w 58"/>
              <a:gd name="T121" fmla="*/ 2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8" h="104">
                <a:moveTo>
                  <a:pt x="4" y="2"/>
                </a:moveTo>
                <a:lnTo>
                  <a:pt x="7" y="0"/>
                </a:lnTo>
                <a:lnTo>
                  <a:pt x="11" y="0"/>
                </a:lnTo>
                <a:lnTo>
                  <a:pt x="13" y="0"/>
                </a:lnTo>
                <a:lnTo>
                  <a:pt x="17" y="0"/>
                </a:lnTo>
                <a:lnTo>
                  <a:pt x="23" y="0"/>
                </a:lnTo>
                <a:lnTo>
                  <a:pt x="27" y="0"/>
                </a:lnTo>
                <a:lnTo>
                  <a:pt x="33" y="2"/>
                </a:lnTo>
                <a:lnTo>
                  <a:pt x="39" y="4"/>
                </a:lnTo>
                <a:lnTo>
                  <a:pt x="43" y="5"/>
                </a:lnTo>
                <a:lnTo>
                  <a:pt x="47" y="7"/>
                </a:lnTo>
                <a:lnTo>
                  <a:pt x="51" y="7"/>
                </a:lnTo>
                <a:lnTo>
                  <a:pt x="52" y="9"/>
                </a:lnTo>
                <a:lnTo>
                  <a:pt x="54" y="11"/>
                </a:lnTo>
                <a:lnTo>
                  <a:pt x="56" y="11"/>
                </a:lnTo>
                <a:lnTo>
                  <a:pt x="58" y="13"/>
                </a:lnTo>
                <a:lnTo>
                  <a:pt x="58" y="17"/>
                </a:lnTo>
                <a:lnTo>
                  <a:pt x="58" y="21"/>
                </a:lnTo>
                <a:lnTo>
                  <a:pt x="56" y="29"/>
                </a:lnTo>
                <a:lnTo>
                  <a:pt x="54" y="39"/>
                </a:lnTo>
                <a:lnTo>
                  <a:pt x="52" y="49"/>
                </a:lnTo>
                <a:lnTo>
                  <a:pt x="49" y="58"/>
                </a:lnTo>
                <a:lnTo>
                  <a:pt x="45" y="70"/>
                </a:lnTo>
                <a:lnTo>
                  <a:pt x="39" y="80"/>
                </a:lnTo>
                <a:lnTo>
                  <a:pt x="37" y="86"/>
                </a:lnTo>
                <a:lnTo>
                  <a:pt x="35" y="90"/>
                </a:lnTo>
                <a:lnTo>
                  <a:pt x="31" y="94"/>
                </a:lnTo>
                <a:lnTo>
                  <a:pt x="29" y="98"/>
                </a:lnTo>
                <a:lnTo>
                  <a:pt x="25" y="100"/>
                </a:lnTo>
                <a:lnTo>
                  <a:pt x="21" y="102"/>
                </a:lnTo>
                <a:lnTo>
                  <a:pt x="19" y="104"/>
                </a:lnTo>
                <a:lnTo>
                  <a:pt x="15" y="104"/>
                </a:lnTo>
                <a:lnTo>
                  <a:pt x="11" y="104"/>
                </a:lnTo>
                <a:lnTo>
                  <a:pt x="7" y="104"/>
                </a:lnTo>
                <a:lnTo>
                  <a:pt x="5" y="104"/>
                </a:lnTo>
                <a:lnTo>
                  <a:pt x="4" y="102"/>
                </a:lnTo>
                <a:lnTo>
                  <a:pt x="2" y="102"/>
                </a:lnTo>
                <a:lnTo>
                  <a:pt x="2" y="100"/>
                </a:lnTo>
                <a:lnTo>
                  <a:pt x="2" y="98"/>
                </a:lnTo>
                <a:lnTo>
                  <a:pt x="2" y="96"/>
                </a:lnTo>
                <a:lnTo>
                  <a:pt x="2" y="94"/>
                </a:lnTo>
                <a:lnTo>
                  <a:pt x="4" y="90"/>
                </a:lnTo>
                <a:lnTo>
                  <a:pt x="4" y="86"/>
                </a:lnTo>
                <a:lnTo>
                  <a:pt x="5" y="80"/>
                </a:lnTo>
                <a:lnTo>
                  <a:pt x="5" y="76"/>
                </a:lnTo>
                <a:lnTo>
                  <a:pt x="7" y="68"/>
                </a:lnTo>
                <a:lnTo>
                  <a:pt x="7" y="62"/>
                </a:lnTo>
                <a:lnTo>
                  <a:pt x="7" y="55"/>
                </a:lnTo>
                <a:lnTo>
                  <a:pt x="9" y="47"/>
                </a:lnTo>
                <a:lnTo>
                  <a:pt x="9" y="39"/>
                </a:lnTo>
                <a:lnTo>
                  <a:pt x="9" y="33"/>
                </a:lnTo>
                <a:lnTo>
                  <a:pt x="9" y="29"/>
                </a:lnTo>
                <a:lnTo>
                  <a:pt x="7" y="23"/>
                </a:lnTo>
                <a:lnTo>
                  <a:pt x="7" y="19"/>
                </a:lnTo>
                <a:lnTo>
                  <a:pt x="5" y="17"/>
                </a:lnTo>
                <a:lnTo>
                  <a:pt x="4" y="15"/>
                </a:lnTo>
                <a:lnTo>
                  <a:pt x="2" y="11"/>
                </a:lnTo>
                <a:lnTo>
                  <a:pt x="0" y="7"/>
                </a:lnTo>
                <a:lnTo>
                  <a:pt x="2" y="5"/>
                </a:lnTo>
                <a:lnTo>
                  <a:pt x="4" y="2"/>
                </a:lnTo>
                <a:lnTo>
                  <a:pt x="4" y="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6" name="Freeform 301"/>
          <p:cNvSpPr>
            <a:spLocks/>
          </p:cNvSpPr>
          <p:nvPr/>
        </p:nvSpPr>
        <p:spPr bwMode="auto">
          <a:xfrm>
            <a:off x="9358223" y="633778"/>
            <a:ext cx="457622" cy="277781"/>
          </a:xfrm>
          <a:custGeom>
            <a:avLst/>
            <a:gdLst>
              <a:gd name="T0" fmla="*/ 0 w 85"/>
              <a:gd name="T1" fmla="*/ 0 h 43"/>
              <a:gd name="T2" fmla="*/ 14 w 85"/>
              <a:gd name="T3" fmla="*/ 0 h 43"/>
              <a:gd name="T4" fmla="*/ 26 w 85"/>
              <a:gd name="T5" fmla="*/ 0 h 43"/>
              <a:gd name="T6" fmla="*/ 36 w 85"/>
              <a:gd name="T7" fmla="*/ 2 h 43"/>
              <a:gd name="T8" fmla="*/ 45 w 85"/>
              <a:gd name="T9" fmla="*/ 2 h 43"/>
              <a:gd name="T10" fmla="*/ 53 w 85"/>
              <a:gd name="T11" fmla="*/ 4 h 43"/>
              <a:gd name="T12" fmla="*/ 59 w 85"/>
              <a:gd name="T13" fmla="*/ 6 h 43"/>
              <a:gd name="T14" fmla="*/ 65 w 85"/>
              <a:gd name="T15" fmla="*/ 6 h 43"/>
              <a:gd name="T16" fmla="*/ 71 w 85"/>
              <a:gd name="T17" fmla="*/ 8 h 43"/>
              <a:gd name="T18" fmla="*/ 77 w 85"/>
              <a:gd name="T19" fmla="*/ 12 h 43"/>
              <a:gd name="T20" fmla="*/ 81 w 85"/>
              <a:gd name="T21" fmla="*/ 18 h 43"/>
              <a:gd name="T22" fmla="*/ 83 w 85"/>
              <a:gd name="T23" fmla="*/ 24 h 43"/>
              <a:gd name="T24" fmla="*/ 85 w 85"/>
              <a:gd name="T25" fmla="*/ 30 h 43"/>
              <a:gd name="T26" fmla="*/ 83 w 85"/>
              <a:gd name="T27" fmla="*/ 36 h 43"/>
              <a:gd name="T28" fmla="*/ 83 w 85"/>
              <a:gd name="T29" fmla="*/ 37 h 43"/>
              <a:gd name="T30" fmla="*/ 81 w 85"/>
              <a:gd name="T31" fmla="*/ 39 h 43"/>
              <a:gd name="T32" fmla="*/ 79 w 85"/>
              <a:gd name="T33" fmla="*/ 41 h 43"/>
              <a:gd name="T34" fmla="*/ 75 w 85"/>
              <a:gd name="T35" fmla="*/ 41 h 43"/>
              <a:gd name="T36" fmla="*/ 73 w 85"/>
              <a:gd name="T37" fmla="*/ 43 h 43"/>
              <a:gd name="T38" fmla="*/ 69 w 85"/>
              <a:gd name="T39" fmla="*/ 43 h 43"/>
              <a:gd name="T40" fmla="*/ 63 w 85"/>
              <a:gd name="T41" fmla="*/ 43 h 43"/>
              <a:gd name="T42" fmla="*/ 59 w 85"/>
              <a:gd name="T43" fmla="*/ 41 h 43"/>
              <a:gd name="T44" fmla="*/ 53 w 85"/>
              <a:gd name="T45" fmla="*/ 41 h 43"/>
              <a:gd name="T46" fmla="*/ 49 w 85"/>
              <a:gd name="T47" fmla="*/ 39 h 43"/>
              <a:gd name="T48" fmla="*/ 44 w 85"/>
              <a:gd name="T49" fmla="*/ 37 h 43"/>
              <a:gd name="T50" fmla="*/ 38 w 85"/>
              <a:gd name="T51" fmla="*/ 34 h 43"/>
              <a:gd name="T52" fmla="*/ 32 w 85"/>
              <a:gd name="T53" fmla="*/ 32 h 43"/>
              <a:gd name="T54" fmla="*/ 26 w 85"/>
              <a:gd name="T55" fmla="*/ 28 h 43"/>
              <a:gd name="T56" fmla="*/ 20 w 85"/>
              <a:gd name="T57" fmla="*/ 24 h 43"/>
              <a:gd name="T58" fmla="*/ 16 w 85"/>
              <a:gd name="T59" fmla="*/ 20 h 43"/>
              <a:gd name="T60" fmla="*/ 10 w 85"/>
              <a:gd name="T61" fmla="*/ 16 h 43"/>
              <a:gd name="T62" fmla="*/ 8 w 85"/>
              <a:gd name="T63" fmla="*/ 12 h 43"/>
              <a:gd name="T64" fmla="*/ 4 w 85"/>
              <a:gd name="T65" fmla="*/ 10 h 43"/>
              <a:gd name="T66" fmla="*/ 2 w 85"/>
              <a:gd name="T67" fmla="*/ 6 h 43"/>
              <a:gd name="T68" fmla="*/ 2 w 85"/>
              <a:gd name="T69" fmla="*/ 4 h 43"/>
              <a:gd name="T70" fmla="*/ 0 w 85"/>
              <a:gd name="T71" fmla="*/ 0 h 43"/>
              <a:gd name="T72" fmla="*/ 0 w 85"/>
              <a:gd name="T7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5" h="43">
                <a:moveTo>
                  <a:pt x="0" y="0"/>
                </a:moveTo>
                <a:lnTo>
                  <a:pt x="14" y="0"/>
                </a:lnTo>
                <a:lnTo>
                  <a:pt x="26" y="0"/>
                </a:lnTo>
                <a:lnTo>
                  <a:pt x="36" y="2"/>
                </a:lnTo>
                <a:lnTo>
                  <a:pt x="45" y="2"/>
                </a:lnTo>
                <a:lnTo>
                  <a:pt x="53" y="4"/>
                </a:lnTo>
                <a:lnTo>
                  <a:pt x="59" y="6"/>
                </a:lnTo>
                <a:lnTo>
                  <a:pt x="65" y="6"/>
                </a:lnTo>
                <a:lnTo>
                  <a:pt x="71" y="8"/>
                </a:lnTo>
                <a:lnTo>
                  <a:pt x="77" y="12"/>
                </a:lnTo>
                <a:lnTo>
                  <a:pt x="81" y="18"/>
                </a:lnTo>
                <a:lnTo>
                  <a:pt x="83" y="24"/>
                </a:lnTo>
                <a:lnTo>
                  <a:pt x="85" y="30"/>
                </a:lnTo>
                <a:lnTo>
                  <a:pt x="83" y="36"/>
                </a:lnTo>
                <a:lnTo>
                  <a:pt x="83" y="37"/>
                </a:lnTo>
                <a:lnTo>
                  <a:pt x="81" y="39"/>
                </a:lnTo>
                <a:lnTo>
                  <a:pt x="79" y="41"/>
                </a:lnTo>
                <a:lnTo>
                  <a:pt x="75" y="41"/>
                </a:lnTo>
                <a:lnTo>
                  <a:pt x="73" y="43"/>
                </a:lnTo>
                <a:lnTo>
                  <a:pt x="69" y="43"/>
                </a:lnTo>
                <a:lnTo>
                  <a:pt x="63" y="43"/>
                </a:lnTo>
                <a:lnTo>
                  <a:pt x="59" y="41"/>
                </a:lnTo>
                <a:lnTo>
                  <a:pt x="53" y="41"/>
                </a:lnTo>
                <a:lnTo>
                  <a:pt x="49" y="39"/>
                </a:lnTo>
                <a:lnTo>
                  <a:pt x="44" y="37"/>
                </a:lnTo>
                <a:lnTo>
                  <a:pt x="38" y="34"/>
                </a:lnTo>
                <a:lnTo>
                  <a:pt x="32" y="32"/>
                </a:lnTo>
                <a:lnTo>
                  <a:pt x="26" y="28"/>
                </a:lnTo>
                <a:lnTo>
                  <a:pt x="20" y="24"/>
                </a:lnTo>
                <a:lnTo>
                  <a:pt x="16" y="20"/>
                </a:lnTo>
                <a:lnTo>
                  <a:pt x="10" y="16"/>
                </a:lnTo>
                <a:lnTo>
                  <a:pt x="8" y="12"/>
                </a:lnTo>
                <a:lnTo>
                  <a:pt x="4" y="10"/>
                </a:lnTo>
                <a:lnTo>
                  <a:pt x="2" y="6"/>
                </a:lnTo>
                <a:lnTo>
                  <a:pt x="2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" name="Freeform 302"/>
          <p:cNvSpPr>
            <a:spLocks/>
          </p:cNvSpPr>
          <p:nvPr/>
        </p:nvSpPr>
        <p:spPr bwMode="auto">
          <a:xfrm>
            <a:off x="8660893" y="805731"/>
            <a:ext cx="1950345" cy="370371"/>
          </a:xfrm>
          <a:custGeom>
            <a:avLst/>
            <a:gdLst>
              <a:gd name="T0" fmla="*/ 359 w 359"/>
              <a:gd name="T1" fmla="*/ 29 h 55"/>
              <a:gd name="T2" fmla="*/ 353 w 359"/>
              <a:gd name="T3" fmla="*/ 31 h 55"/>
              <a:gd name="T4" fmla="*/ 343 w 359"/>
              <a:gd name="T5" fmla="*/ 33 h 55"/>
              <a:gd name="T6" fmla="*/ 329 w 359"/>
              <a:gd name="T7" fmla="*/ 33 h 55"/>
              <a:gd name="T8" fmla="*/ 302 w 359"/>
              <a:gd name="T9" fmla="*/ 33 h 55"/>
              <a:gd name="T10" fmla="*/ 265 w 359"/>
              <a:gd name="T11" fmla="*/ 35 h 55"/>
              <a:gd name="T12" fmla="*/ 237 w 359"/>
              <a:gd name="T13" fmla="*/ 35 h 55"/>
              <a:gd name="T14" fmla="*/ 216 w 359"/>
              <a:gd name="T15" fmla="*/ 39 h 55"/>
              <a:gd name="T16" fmla="*/ 188 w 359"/>
              <a:gd name="T17" fmla="*/ 41 h 55"/>
              <a:gd name="T18" fmla="*/ 155 w 359"/>
              <a:gd name="T19" fmla="*/ 45 h 55"/>
              <a:gd name="T20" fmla="*/ 127 w 359"/>
              <a:gd name="T21" fmla="*/ 47 h 55"/>
              <a:gd name="T22" fmla="*/ 110 w 359"/>
              <a:gd name="T23" fmla="*/ 49 h 55"/>
              <a:gd name="T24" fmla="*/ 96 w 359"/>
              <a:gd name="T25" fmla="*/ 51 h 55"/>
              <a:gd name="T26" fmla="*/ 82 w 359"/>
              <a:gd name="T27" fmla="*/ 53 h 55"/>
              <a:gd name="T28" fmla="*/ 71 w 359"/>
              <a:gd name="T29" fmla="*/ 53 h 55"/>
              <a:gd name="T30" fmla="*/ 63 w 359"/>
              <a:gd name="T31" fmla="*/ 55 h 55"/>
              <a:gd name="T32" fmla="*/ 51 w 359"/>
              <a:gd name="T33" fmla="*/ 55 h 55"/>
              <a:gd name="T34" fmla="*/ 41 w 359"/>
              <a:gd name="T35" fmla="*/ 55 h 55"/>
              <a:gd name="T36" fmla="*/ 26 w 359"/>
              <a:gd name="T37" fmla="*/ 53 h 55"/>
              <a:gd name="T38" fmla="*/ 10 w 359"/>
              <a:gd name="T39" fmla="*/ 47 h 55"/>
              <a:gd name="T40" fmla="*/ 6 w 359"/>
              <a:gd name="T41" fmla="*/ 43 h 55"/>
              <a:gd name="T42" fmla="*/ 2 w 359"/>
              <a:gd name="T43" fmla="*/ 39 h 55"/>
              <a:gd name="T44" fmla="*/ 0 w 359"/>
              <a:gd name="T45" fmla="*/ 33 h 55"/>
              <a:gd name="T46" fmla="*/ 61 w 359"/>
              <a:gd name="T47" fmla="*/ 29 h 55"/>
              <a:gd name="T48" fmla="*/ 118 w 359"/>
              <a:gd name="T49" fmla="*/ 23 h 55"/>
              <a:gd name="T50" fmla="*/ 171 w 359"/>
              <a:gd name="T51" fmla="*/ 17 h 55"/>
              <a:gd name="T52" fmla="*/ 218 w 359"/>
              <a:gd name="T53" fmla="*/ 9 h 55"/>
              <a:gd name="T54" fmla="*/ 239 w 359"/>
              <a:gd name="T55" fmla="*/ 8 h 55"/>
              <a:gd name="T56" fmla="*/ 257 w 359"/>
              <a:gd name="T57" fmla="*/ 6 h 55"/>
              <a:gd name="T58" fmla="*/ 272 w 359"/>
              <a:gd name="T59" fmla="*/ 4 h 55"/>
              <a:gd name="T60" fmla="*/ 286 w 359"/>
              <a:gd name="T61" fmla="*/ 2 h 55"/>
              <a:gd name="T62" fmla="*/ 298 w 359"/>
              <a:gd name="T63" fmla="*/ 0 h 55"/>
              <a:gd name="T64" fmla="*/ 308 w 359"/>
              <a:gd name="T65" fmla="*/ 0 h 55"/>
              <a:gd name="T66" fmla="*/ 315 w 359"/>
              <a:gd name="T67" fmla="*/ 0 h 55"/>
              <a:gd name="T68" fmla="*/ 321 w 359"/>
              <a:gd name="T69" fmla="*/ 0 h 55"/>
              <a:gd name="T70" fmla="*/ 333 w 359"/>
              <a:gd name="T71" fmla="*/ 4 h 55"/>
              <a:gd name="T72" fmla="*/ 347 w 359"/>
              <a:gd name="T73" fmla="*/ 9 h 55"/>
              <a:gd name="T74" fmla="*/ 355 w 359"/>
              <a:gd name="T75" fmla="*/ 19 h 55"/>
              <a:gd name="T76" fmla="*/ 359 w 359"/>
              <a:gd name="T77" fmla="*/ 2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9" h="55">
                <a:moveTo>
                  <a:pt x="359" y="27"/>
                </a:moveTo>
                <a:lnTo>
                  <a:pt x="359" y="29"/>
                </a:lnTo>
                <a:lnTo>
                  <a:pt x="357" y="29"/>
                </a:lnTo>
                <a:lnTo>
                  <a:pt x="353" y="31"/>
                </a:lnTo>
                <a:lnTo>
                  <a:pt x="349" y="31"/>
                </a:lnTo>
                <a:lnTo>
                  <a:pt x="343" y="33"/>
                </a:lnTo>
                <a:lnTo>
                  <a:pt x="337" y="33"/>
                </a:lnTo>
                <a:lnTo>
                  <a:pt x="329" y="33"/>
                </a:lnTo>
                <a:lnTo>
                  <a:pt x="321" y="33"/>
                </a:lnTo>
                <a:lnTo>
                  <a:pt x="302" y="33"/>
                </a:lnTo>
                <a:lnTo>
                  <a:pt x="282" y="33"/>
                </a:lnTo>
                <a:lnTo>
                  <a:pt x="265" y="35"/>
                </a:lnTo>
                <a:lnTo>
                  <a:pt x="247" y="35"/>
                </a:lnTo>
                <a:lnTo>
                  <a:pt x="237" y="35"/>
                </a:lnTo>
                <a:lnTo>
                  <a:pt x="227" y="37"/>
                </a:lnTo>
                <a:lnTo>
                  <a:pt x="216" y="39"/>
                </a:lnTo>
                <a:lnTo>
                  <a:pt x="202" y="39"/>
                </a:lnTo>
                <a:lnTo>
                  <a:pt x="188" y="41"/>
                </a:lnTo>
                <a:lnTo>
                  <a:pt x="172" y="43"/>
                </a:lnTo>
                <a:lnTo>
                  <a:pt x="155" y="45"/>
                </a:lnTo>
                <a:lnTo>
                  <a:pt x="137" y="47"/>
                </a:lnTo>
                <a:lnTo>
                  <a:pt x="127" y="47"/>
                </a:lnTo>
                <a:lnTo>
                  <a:pt x="120" y="49"/>
                </a:lnTo>
                <a:lnTo>
                  <a:pt x="110" y="49"/>
                </a:lnTo>
                <a:lnTo>
                  <a:pt x="102" y="51"/>
                </a:lnTo>
                <a:lnTo>
                  <a:pt x="96" y="51"/>
                </a:lnTo>
                <a:lnTo>
                  <a:pt x="88" y="51"/>
                </a:lnTo>
                <a:lnTo>
                  <a:pt x="82" y="53"/>
                </a:lnTo>
                <a:lnTo>
                  <a:pt x="76" y="53"/>
                </a:lnTo>
                <a:lnTo>
                  <a:pt x="71" y="53"/>
                </a:lnTo>
                <a:lnTo>
                  <a:pt x="67" y="53"/>
                </a:lnTo>
                <a:lnTo>
                  <a:pt x="63" y="55"/>
                </a:lnTo>
                <a:lnTo>
                  <a:pt x="59" y="55"/>
                </a:lnTo>
                <a:lnTo>
                  <a:pt x="51" y="55"/>
                </a:lnTo>
                <a:lnTo>
                  <a:pt x="47" y="55"/>
                </a:lnTo>
                <a:lnTo>
                  <a:pt x="41" y="55"/>
                </a:lnTo>
                <a:lnTo>
                  <a:pt x="33" y="53"/>
                </a:lnTo>
                <a:lnTo>
                  <a:pt x="26" y="53"/>
                </a:lnTo>
                <a:lnTo>
                  <a:pt x="18" y="51"/>
                </a:lnTo>
                <a:lnTo>
                  <a:pt x="10" y="47"/>
                </a:lnTo>
                <a:lnTo>
                  <a:pt x="8" y="45"/>
                </a:lnTo>
                <a:lnTo>
                  <a:pt x="6" y="43"/>
                </a:lnTo>
                <a:lnTo>
                  <a:pt x="4" y="41"/>
                </a:lnTo>
                <a:lnTo>
                  <a:pt x="2" y="39"/>
                </a:lnTo>
                <a:lnTo>
                  <a:pt x="0" y="37"/>
                </a:lnTo>
                <a:lnTo>
                  <a:pt x="0" y="33"/>
                </a:lnTo>
                <a:lnTo>
                  <a:pt x="31" y="31"/>
                </a:lnTo>
                <a:lnTo>
                  <a:pt x="61" y="29"/>
                </a:lnTo>
                <a:lnTo>
                  <a:pt x="90" y="27"/>
                </a:lnTo>
                <a:lnTo>
                  <a:pt x="118" y="23"/>
                </a:lnTo>
                <a:lnTo>
                  <a:pt x="145" y="21"/>
                </a:lnTo>
                <a:lnTo>
                  <a:pt x="171" y="17"/>
                </a:lnTo>
                <a:lnTo>
                  <a:pt x="194" y="13"/>
                </a:lnTo>
                <a:lnTo>
                  <a:pt x="218" y="9"/>
                </a:lnTo>
                <a:lnTo>
                  <a:pt x="227" y="9"/>
                </a:lnTo>
                <a:lnTo>
                  <a:pt x="239" y="8"/>
                </a:lnTo>
                <a:lnTo>
                  <a:pt x="247" y="6"/>
                </a:lnTo>
                <a:lnTo>
                  <a:pt x="257" y="6"/>
                </a:lnTo>
                <a:lnTo>
                  <a:pt x="265" y="4"/>
                </a:lnTo>
                <a:lnTo>
                  <a:pt x="272" y="4"/>
                </a:lnTo>
                <a:lnTo>
                  <a:pt x="280" y="2"/>
                </a:lnTo>
                <a:lnTo>
                  <a:pt x="286" y="2"/>
                </a:lnTo>
                <a:lnTo>
                  <a:pt x="292" y="2"/>
                </a:lnTo>
                <a:lnTo>
                  <a:pt x="298" y="0"/>
                </a:lnTo>
                <a:lnTo>
                  <a:pt x="304" y="0"/>
                </a:lnTo>
                <a:lnTo>
                  <a:pt x="308" y="0"/>
                </a:lnTo>
                <a:lnTo>
                  <a:pt x="312" y="0"/>
                </a:lnTo>
                <a:lnTo>
                  <a:pt x="315" y="0"/>
                </a:lnTo>
                <a:lnTo>
                  <a:pt x="317" y="0"/>
                </a:lnTo>
                <a:lnTo>
                  <a:pt x="321" y="0"/>
                </a:lnTo>
                <a:lnTo>
                  <a:pt x="327" y="2"/>
                </a:lnTo>
                <a:lnTo>
                  <a:pt x="333" y="4"/>
                </a:lnTo>
                <a:lnTo>
                  <a:pt x="341" y="8"/>
                </a:lnTo>
                <a:lnTo>
                  <a:pt x="347" y="9"/>
                </a:lnTo>
                <a:lnTo>
                  <a:pt x="353" y="13"/>
                </a:lnTo>
                <a:lnTo>
                  <a:pt x="355" y="19"/>
                </a:lnTo>
                <a:lnTo>
                  <a:pt x="359" y="23"/>
                </a:lnTo>
                <a:lnTo>
                  <a:pt x="359" y="27"/>
                </a:lnTo>
                <a:lnTo>
                  <a:pt x="359" y="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8" name="Freeform 303"/>
          <p:cNvSpPr>
            <a:spLocks/>
          </p:cNvSpPr>
          <p:nvPr/>
        </p:nvSpPr>
        <p:spPr bwMode="auto">
          <a:xfrm>
            <a:off x="9205683" y="1070281"/>
            <a:ext cx="795394" cy="595243"/>
          </a:xfrm>
          <a:custGeom>
            <a:avLst/>
            <a:gdLst>
              <a:gd name="T0" fmla="*/ 2 w 147"/>
              <a:gd name="T1" fmla="*/ 88 h 90"/>
              <a:gd name="T2" fmla="*/ 0 w 147"/>
              <a:gd name="T3" fmla="*/ 86 h 90"/>
              <a:gd name="T4" fmla="*/ 0 w 147"/>
              <a:gd name="T5" fmla="*/ 84 h 90"/>
              <a:gd name="T6" fmla="*/ 2 w 147"/>
              <a:gd name="T7" fmla="*/ 82 h 90"/>
              <a:gd name="T8" fmla="*/ 4 w 147"/>
              <a:gd name="T9" fmla="*/ 78 h 90"/>
              <a:gd name="T10" fmla="*/ 10 w 147"/>
              <a:gd name="T11" fmla="*/ 76 h 90"/>
              <a:gd name="T12" fmla="*/ 16 w 147"/>
              <a:gd name="T13" fmla="*/ 72 h 90"/>
              <a:gd name="T14" fmla="*/ 25 w 147"/>
              <a:gd name="T15" fmla="*/ 67 h 90"/>
              <a:gd name="T16" fmla="*/ 35 w 147"/>
              <a:gd name="T17" fmla="*/ 63 h 90"/>
              <a:gd name="T18" fmla="*/ 45 w 147"/>
              <a:gd name="T19" fmla="*/ 57 h 90"/>
              <a:gd name="T20" fmla="*/ 53 w 147"/>
              <a:gd name="T21" fmla="*/ 51 h 90"/>
              <a:gd name="T22" fmla="*/ 61 w 147"/>
              <a:gd name="T23" fmla="*/ 47 h 90"/>
              <a:gd name="T24" fmla="*/ 69 w 147"/>
              <a:gd name="T25" fmla="*/ 41 h 90"/>
              <a:gd name="T26" fmla="*/ 74 w 147"/>
              <a:gd name="T27" fmla="*/ 37 h 90"/>
              <a:gd name="T28" fmla="*/ 80 w 147"/>
              <a:gd name="T29" fmla="*/ 33 h 90"/>
              <a:gd name="T30" fmla="*/ 84 w 147"/>
              <a:gd name="T31" fmla="*/ 31 h 90"/>
              <a:gd name="T32" fmla="*/ 88 w 147"/>
              <a:gd name="T33" fmla="*/ 27 h 90"/>
              <a:gd name="T34" fmla="*/ 92 w 147"/>
              <a:gd name="T35" fmla="*/ 23 h 90"/>
              <a:gd name="T36" fmla="*/ 94 w 147"/>
              <a:gd name="T37" fmla="*/ 21 h 90"/>
              <a:gd name="T38" fmla="*/ 96 w 147"/>
              <a:gd name="T39" fmla="*/ 19 h 90"/>
              <a:gd name="T40" fmla="*/ 98 w 147"/>
              <a:gd name="T41" fmla="*/ 16 h 90"/>
              <a:gd name="T42" fmla="*/ 98 w 147"/>
              <a:gd name="T43" fmla="*/ 14 h 90"/>
              <a:gd name="T44" fmla="*/ 98 w 147"/>
              <a:gd name="T45" fmla="*/ 12 h 90"/>
              <a:gd name="T46" fmla="*/ 98 w 147"/>
              <a:gd name="T47" fmla="*/ 8 h 90"/>
              <a:gd name="T48" fmla="*/ 96 w 147"/>
              <a:gd name="T49" fmla="*/ 4 h 90"/>
              <a:gd name="T50" fmla="*/ 98 w 147"/>
              <a:gd name="T51" fmla="*/ 2 h 90"/>
              <a:gd name="T52" fmla="*/ 98 w 147"/>
              <a:gd name="T53" fmla="*/ 2 h 90"/>
              <a:gd name="T54" fmla="*/ 100 w 147"/>
              <a:gd name="T55" fmla="*/ 0 h 90"/>
              <a:gd name="T56" fmla="*/ 102 w 147"/>
              <a:gd name="T57" fmla="*/ 0 h 90"/>
              <a:gd name="T58" fmla="*/ 104 w 147"/>
              <a:gd name="T59" fmla="*/ 0 h 90"/>
              <a:gd name="T60" fmla="*/ 106 w 147"/>
              <a:gd name="T61" fmla="*/ 0 h 90"/>
              <a:gd name="T62" fmla="*/ 112 w 147"/>
              <a:gd name="T63" fmla="*/ 0 h 90"/>
              <a:gd name="T64" fmla="*/ 118 w 147"/>
              <a:gd name="T65" fmla="*/ 0 h 90"/>
              <a:gd name="T66" fmla="*/ 125 w 147"/>
              <a:gd name="T67" fmla="*/ 2 h 90"/>
              <a:gd name="T68" fmla="*/ 133 w 147"/>
              <a:gd name="T69" fmla="*/ 6 h 90"/>
              <a:gd name="T70" fmla="*/ 139 w 147"/>
              <a:gd name="T71" fmla="*/ 10 h 90"/>
              <a:gd name="T72" fmla="*/ 143 w 147"/>
              <a:gd name="T73" fmla="*/ 14 h 90"/>
              <a:gd name="T74" fmla="*/ 145 w 147"/>
              <a:gd name="T75" fmla="*/ 18 h 90"/>
              <a:gd name="T76" fmla="*/ 147 w 147"/>
              <a:gd name="T77" fmla="*/ 21 h 90"/>
              <a:gd name="T78" fmla="*/ 147 w 147"/>
              <a:gd name="T79" fmla="*/ 21 h 90"/>
              <a:gd name="T80" fmla="*/ 145 w 147"/>
              <a:gd name="T81" fmla="*/ 23 h 90"/>
              <a:gd name="T82" fmla="*/ 143 w 147"/>
              <a:gd name="T83" fmla="*/ 25 h 90"/>
              <a:gd name="T84" fmla="*/ 141 w 147"/>
              <a:gd name="T85" fmla="*/ 27 h 90"/>
              <a:gd name="T86" fmla="*/ 139 w 147"/>
              <a:gd name="T87" fmla="*/ 31 h 90"/>
              <a:gd name="T88" fmla="*/ 137 w 147"/>
              <a:gd name="T89" fmla="*/ 33 h 90"/>
              <a:gd name="T90" fmla="*/ 129 w 147"/>
              <a:gd name="T91" fmla="*/ 39 h 90"/>
              <a:gd name="T92" fmla="*/ 119 w 147"/>
              <a:gd name="T93" fmla="*/ 45 h 90"/>
              <a:gd name="T94" fmla="*/ 108 w 147"/>
              <a:gd name="T95" fmla="*/ 51 h 90"/>
              <a:gd name="T96" fmla="*/ 88 w 147"/>
              <a:gd name="T97" fmla="*/ 61 h 90"/>
              <a:gd name="T98" fmla="*/ 78 w 147"/>
              <a:gd name="T99" fmla="*/ 67 h 90"/>
              <a:gd name="T100" fmla="*/ 67 w 147"/>
              <a:gd name="T101" fmla="*/ 70 h 90"/>
              <a:gd name="T102" fmla="*/ 53 w 147"/>
              <a:gd name="T103" fmla="*/ 76 h 90"/>
              <a:gd name="T104" fmla="*/ 39 w 147"/>
              <a:gd name="T105" fmla="*/ 82 h 90"/>
              <a:gd name="T106" fmla="*/ 31 w 147"/>
              <a:gd name="T107" fmla="*/ 84 h 90"/>
              <a:gd name="T108" fmla="*/ 25 w 147"/>
              <a:gd name="T109" fmla="*/ 86 h 90"/>
              <a:gd name="T110" fmla="*/ 20 w 147"/>
              <a:gd name="T111" fmla="*/ 88 h 90"/>
              <a:gd name="T112" fmla="*/ 16 w 147"/>
              <a:gd name="T113" fmla="*/ 90 h 90"/>
              <a:gd name="T114" fmla="*/ 12 w 147"/>
              <a:gd name="T115" fmla="*/ 90 h 90"/>
              <a:gd name="T116" fmla="*/ 8 w 147"/>
              <a:gd name="T117" fmla="*/ 90 h 90"/>
              <a:gd name="T118" fmla="*/ 4 w 147"/>
              <a:gd name="T119" fmla="*/ 88 h 90"/>
              <a:gd name="T120" fmla="*/ 2 w 147"/>
              <a:gd name="T121" fmla="*/ 88 h 90"/>
              <a:gd name="T122" fmla="*/ 2 w 147"/>
              <a:gd name="T123" fmla="*/ 88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7" h="90">
                <a:moveTo>
                  <a:pt x="2" y="88"/>
                </a:moveTo>
                <a:lnTo>
                  <a:pt x="0" y="86"/>
                </a:lnTo>
                <a:lnTo>
                  <a:pt x="0" y="84"/>
                </a:lnTo>
                <a:lnTo>
                  <a:pt x="2" y="82"/>
                </a:lnTo>
                <a:lnTo>
                  <a:pt x="4" y="78"/>
                </a:lnTo>
                <a:lnTo>
                  <a:pt x="10" y="76"/>
                </a:lnTo>
                <a:lnTo>
                  <a:pt x="16" y="72"/>
                </a:lnTo>
                <a:lnTo>
                  <a:pt x="25" y="67"/>
                </a:lnTo>
                <a:lnTo>
                  <a:pt x="35" y="63"/>
                </a:lnTo>
                <a:lnTo>
                  <a:pt x="45" y="57"/>
                </a:lnTo>
                <a:lnTo>
                  <a:pt x="53" y="51"/>
                </a:lnTo>
                <a:lnTo>
                  <a:pt x="61" y="47"/>
                </a:lnTo>
                <a:lnTo>
                  <a:pt x="69" y="41"/>
                </a:lnTo>
                <a:lnTo>
                  <a:pt x="74" y="37"/>
                </a:lnTo>
                <a:lnTo>
                  <a:pt x="80" y="33"/>
                </a:lnTo>
                <a:lnTo>
                  <a:pt x="84" y="31"/>
                </a:lnTo>
                <a:lnTo>
                  <a:pt x="88" y="27"/>
                </a:lnTo>
                <a:lnTo>
                  <a:pt x="92" y="23"/>
                </a:lnTo>
                <a:lnTo>
                  <a:pt x="94" y="21"/>
                </a:lnTo>
                <a:lnTo>
                  <a:pt x="96" y="19"/>
                </a:lnTo>
                <a:lnTo>
                  <a:pt x="98" y="16"/>
                </a:lnTo>
                <a:lnTo>
                  <a:pt x="98" y="14"/>
                </a:lnTo>
                <a:lnTo>
                  <a:pt x="98" y="12"/>
                </a:lnTo>
                <a:lnTo>
                  <a:pt x="98" y="8"/>
                </a:lnTo>
                <a:lnTo>
                  <a:pt x="96" y="4"/>
                </a:lnTo>
                <a:lnTo>
                  <a:pt x="98" y="2"/>
                </a:lnTo>
                <a:lnTo>
                  <a:pt x="98" y="2"/>
                </a:lnTo>
                <a:lnTo>
                  <a:pt x="100" y="0"/>
                </a:lnTo>
                <a:lnTo>
                  <a:pt x="102" y="0"/>
                </a:lnTo>
                <a:lnTo>
                  <a:pt x="104" y="0"/>
                </a:lnTo>
                <a:lnTo>
                  <a:pt x="106" y="0"/>
                </a:lnTo>
                <a:lnTo>
                  <a:pt x="112" y="0"/>
                </a:lnTo>
                <a:lnTo>
                  <a:pt x="118" y="0"/>
                </a:lnTo>
                <a:lnTo>
                  <a:pt x="125" y="2"/>
                </a:lnTo>
                <a:lnTo>
                  <a:pt x="133" y="6"/>
                </a:lnTo>
                <a:lnTo>
                  <a:pt x="139" y="10"/>
                </a:lnTo>
                <a:lnTo>
                  <a:pt x="143" y="14"/>
                </a:lnTo>
                <a:lnTo>
                  <a:pt x="145" y="18"/>
                </a:lnTo>
                <a:lnTo>
                  <a:pt x="147" y="21"/>
                </a:lnTo>
                <a:lnTo>
                  <a:pt x="147" y="21"/>
                </a:lnTo>
                <a:lnTo>
                  <a:pt x="145" y="23"/>
                </a:lnTo>
                <a:lnTo>
                  <a:pt x="143" y="25"/>
                </a:lnTo>
                <a:lnTo>
                  <a:pt x="141" y="27"/>
                </a:lnTo>
                <a:lnTo>
                  <a:pt x="139" y="31"/>
                </a:lnTo>
                <a:lnTo>
                  <a:pt x="137" y="33"/>
                </a:lnTo>
                <a:lnTo>
                  <a:pt x="129" y="39"/>
                </a:lnTo>
                <a:lnTo>
                  <a:pt x="119" y="45"/>
                </a:lnTo>
                <a:lnTo>
                  <a:pt x="108" y="51"/>
                </a:lnTo>
                <a:lnTo>
                  <a:pt x="88" y="61"/>
                </a:lnTo>
                <a:lnTo>
                  <a:pt x="78" y="67"/>
                </a:lnTo>
                <a:lnTo>
                  <a:pt x="67" y="70"/>
                </a:lnTo>
                <a:lnTo>
                  <a:pt x="53" y="76"/>
                </a:lnTo>
                <a:lnTo>
                  <a:pt x="39" y="82"/>
                </a:lnTo>
                <a:lnTo>
                  <a:pt x="31" y="84"/>
                </a:lnTo>
                <a:lnTo>
                  <a:pt x="25" y="86"/>
                </a:lnTo>
                <a:lnTo>
                  <a:pt x="20" y="88"/>
                </a:lnTo>
                <a:lnTo>
                  <a:pt x="16" y="90"/>
                </a:lnTo>
                <a:lnTo>
                  <a:pt x="12" y="90"/>
                </a:lnTo>
                <a:lnTo>
                  <a:pt x="8" y="90"/>
                </a:lnTo>
                <a:lnTo>
                  <a:pt x="4" y="88"/>
                </a:lnTo>
                <a:lnTo>
                  <a:pt x="2" y="88"/>
                </a:lnTo>
                <a:lnTo>
                  <a:pt x="2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304"/>
          <p:cNvSpPr>
            <a:spLocks/>
          </p:cNvSpPr>
          <p:nvPr/>
        </p:nvSpPr>
        <p:spPr bwMode="auto">
          <a:xfrm>
            <a:off x="9205683" y="1202558"/>
            <a:ext cx="817185" cy="396825"/>
          </a:xfrm>
          <a:custGeom>
            <a:avLst/>
            <a:gdLst>
              <a:gd name="T0" fmla="*/ 0 w 151"/>
              <a:gd name="T1" fmla="*/ 8 h 61"/>
              <a:gd name="T2" fmla="*/ 0 w 151"/>
              <a:gd name="T3" fmla="*/ 4 h 61"/>
              <a:gd name="T4" fmla="*/ 2 w 151"/>
              <a:gd name="T5" fmla="*/ 2 h 61"/>
              <a:gd name="T6" fmla="*/ 4 w 151"/>
              <a:gd name="T7" fmla="*/ 0 h 61"/>
              <a:gd name="T8" fmla="*/ 8 w 151"/>
              <a:gd name="T9" fmla="*/ 0 h 61"/>
              <a:gd name="T10" fmla="*/ 12 w 151"/>
              <a:gd name="T11" fmla="*/ 0 h 61"/>
              <a:gd name="T12" fmla="*/ 16 w 151"/>
              <a:gd name="T13" fmla="*/ 0 h 61"/>
              <a:gd name="T14" fmla="*/ 22 w 151"/>
              <a:gd name="T15" fmla="*/ 2 h 61"/>
              <a:gd name="T16" fmla="*/ 29 w 151"/>
              <a:gd name="T17" fmla="*/ 4 h 61"/>
              <a:gd name="T18" fmla="*/ 39 w 151"/>
              <a:gd name="T19" fmla="*/ 6 h 61"/>
              <a:gd name="T20" fmla="*/ 51 w 151"/>
              <a:gd name="T21" fmla="*/ 8 h 61"/>
              <a:gd name="T22" fmla="*/ 63 w 151"/>
              <a:gd name="T23" fmla="*/ 10 h 61"/>
              <a:gd name="T24" fmla="*/ 78 w 151"/>
              <a:gd name="T25" fmla="*/ 14 h 61"/>
              <a:gd name="T26" fmla="*/ 92 w 151"/>
              <a:gd name="T27" fmla="*/ 18 h 61"/>
              <a:gd name="T28" fmla="*/ 104 w 151"/>
              <a:gd name="T29" fmla="*/ 22 h 61"/>
              <a:gd name="T30" fmla="*/ 116 w 151"/>
              <a:gd name="T31" fmla="*/ 26 h 61"/>
              <a:gd name="T32" fmla="*/ 125 w 151"/>
              <a:gd name="T33" fmla="*/ 30 h 61"/>
              <a:gd name="T34" fmla="*/ 133 w 151"/>
              <a:gd name="T35" fmla="*/ 32 h 61"/>
              <a:gd name="T36" fmla="*/ 139 w 151"/>
              <a:gd name="T37" fmla="*/ 36 h 61"/>
              <a:gd name="T38" fmla="*/ 143 w 151"/>
              <a:gd name="T39" fmla="*/ 40 h 61"/>
              <a:gd name="T40" fmla="*/ 147 w 151"/>
              <a:gd name="T41" fmla="*/ 44 h 61"/>
              <a:gd name="T42" fmla="*/ 149 w 151"/>
              <a:gd name="T43" fmla="*/ 50 h 61"/>
              <a:gd name="T44" fmla="*/ 151 w 151"/>
              <a:gd name="T45" fmla="*/ 55 h 61"/>
              <a:gd name="T46" fmla="*/ 149 w 151"/>
              <a:gd name="T47" fmla="*/ 59 h 61"/>
              <a:gd name="T48" fmla="*/ 147 w 151"/>
              <a:gd name="T49" fmla="*/ 61 h 61"/>
              <a:gd name="T50" fmla="*/ 145 w 151"/>
              <a:gd name="T51" fmla="*/ 61 h 61"/>
              <a:gd name="T52" fmla="*/ 139 w 151"/>
              <a:gd name="T53" fmla="*/ 61 h 61"/>
              <a:gd name="T54" fmla="*/ 137 w 151"/>
              <a:gd name="T55" fmla="*/ 61 h 61"/>
              <a:gd name="T56" fmla="*/ 133 w 151"/>
              <a:gd name="T57" fmla="*/ 59 h 61"/>
              <a:gd name="T58" fmla="*/ 129 w 151"/>
              <a:gd name="T59" fmla="*/ 59 h 61"/>
              <a:gd name="T60" fmla="*/ 125 w 151"/>
              <a:gd name="T61" fmla="*/ 57 h 61"/>
              <a:gd name="T62" fmla="*/ 119 w 151"/>
              <a:gd name="T63" fmla="*/ 57 h 61"/>
              <a:gd name="T64" fmla="*/ 114 w 151"/>
              <a:gd name="T65" fmla="*/ 55 h 61"/>
              <a:gd name="T66" fmla="*/ 108 w 151"/>
              <a:gd name="T67" fmla="*/ 53 h 61"/>
              <a:gd name="T68" fmla="*/ 102 w 151"/>
              <a:gd name="T69" fmla="*/ 51 h 61"/>
              <a:gd name="T70" fmla="*/ 94 w 151"/>
              <a:gd name="T71" fmla="*/ 48 h 61"/>
              <a:gd name="T72" fmla="*/ 86 w 151"/>
              <a:gd name="T73" fmla="*/ 46 h 61"/>
              <a:gd name="T74" fmla="*/ 78 w 151"/>
              <a:gd name="T75" fmla="*/ 42 h 61"/>
              <a:gd name="T76" fmla="*/ 71 w 151"/>
              <a:gd name="T77" fmla="*/ 40 h 61"/>
              <a:gd name="T78" fmla="*/ 63 w 151"/>
              <a:gd name="T79" fmla="*/ 36 h 61"/>
              <a:gd name="T80" fmla="*/ 55 w 151"/>
              <a:gd name="T81" fmla="*/ 34 h 61"/>
              <a:gd name="T82" fmla="*/ 47 w 151"/>
              <a:gd name="T83" fmla="*/ 30 h 61"/>
              <a:gd name="T84" fmla="*/ 39 w 151"/>
              <a:gd name="T85" fmla="*/ 28 h 61"/>
              <a:gd name="T86" fmla="*/ 33 w 151"/>
              <a:gd name="T87" fmla="*/ 26 h 61"/>
              <a:gd name="T88" fmla="*/ 27 w 151"/>
              <a:gd name="T89" fmla="*/ 24 h 61"/>
              <a:gd name="T90" fmla="*/ 22 w 151"/>
              <a:gd name="T91" fmla="*/ 22 h 61"/>
              <a:gd name="T92" fmla="*/ 18 w 151"/>
              <a:gd name="T93" fmla="*/ 20 h 61"/>
              <a:gd name="T94" fmla="*/ 14 w 151"/>
              <a:gd name="T95" fmla="*/ 18 h 61"/>
              <a:gd name="T96" fmla="*/ 10 w 151"/>
              <a:gd name="T97" fmla="*/ 16 h 61"/>
              <a:gd name="T98" fmla="*/ 6 w 151"/>
              <a:gd name="T99" fmla="*/ 14 h 61"/>
              <a:gd name="T100" fmla="*/ 4 w 151"/>
              <a:gd name="T101" fmla="*/ 12 h 61"/>
              <a:gd name="T102" fmla="*/ 2 w 151"/>
              <a:gd name="T103" fmla="*/ 12 h 61"/>
              <a:gd name="T104" fmla="*/ 0 w 151"/>
              <a:gd name="T105" fmla="*/ 10 h 61"/>
              <a:gd name="T106" fmla="*/ 0 w 151"/>
              <a:gd name="T107" fmla="*/ 8 h 61"/>
              <a:gd name="T108" fmla="*/ 0 w 151"/>
              <a:gd name="T109" fmla="*/ 8 h 61"/>
              <a:gd name="T110" fmla="*/ 0 w 151"/>
              <a:gd name="T111" fmla="*/ 8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1" h="61">
                <a:moveTo>
                  <a:pt x="0" y="8"/>
                </a:moveTo>
                <a:lnTo>
                  <a:pt x="0" y="4"/>
                </a:lnTo>
                <a:lnTo>
                  <a:pt x="2" y="2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2" y="2"/>
                </a:lnTo>
                <a:lnTo>
                  <a:pt x="29" y="4"/>
                </a:lnTo>
                <a:lnTo>
                  <a:pt x="39" y="6"/>
                </a:lnTo>
                <a:lnTo>
                  <a:pt x="51" y="8"/>
                </a:lnTo>
                <a:lnTo>
                  <a:pt x="63" y="10"/>
                </a:lnTo>
                <a:lnTo>
                  <a:pt x="78" y="14"/>
                </a:lnTo>
                <a:lnTo>
                  <a:pt x="92" y="18"/>
                </a:lnTo>
                <a:lnTo>
                  <a:pt x="104" y="22"/>
                </a:lnTo>
                <a:lnTo>
                  <a:pt x="116" y="26"/>
                </a:lnTo>
                <a:lnTo>
                  <a:pt x="125" y="30"/>
                </a:lnTo>
                <a:lnTo>
                  <a:pt x="133" y="32"/>
                </a:lnTo>
                <a:lnTo>
                  <a:pt x="139" y="36"/>
                </a:lnTo>
                <a:lnTo>
                  <a:pt x="143" y="40"/>
                </a:lnTo>
                <a:lnTo>
                  <a:pt x="147" y="44"/>
                </a:lnTo>
                <a:lnTo>
                  <a:pt x="149" y="50"/>
                </a:lnTo>
                <a:lnTo>
                  <a:pt x="151" y="55"/>
                </a:lnTo>
                <a:lnTo>
                  <a:pt x="149" y="59"/>
                </a:lnTo>
                <a:lnTo>
                  <a:pt x="147" y="61"/>
                </a:lnTo>
                <a:lnTo>
                  <a:pt x="145" y="61"/>
                </a:lnTo>
                <a:lnTo>
                  <a:pt x="139" y="61"/>
                </a:lnTo>
                <a:lnTo>
                  <a:pt x="137" y="61"/>
                </a:lnTo>
                <a:lnTo>
                  <a:pt x="133" y="59"/>
                </a:lnTo>
                <a:lnTo>
                  <a:pt x="129" y="59"/>
                </a:lnTo>
                <a:lnTo>
                  <a:pt x="125" y="57"/>
                </a:lnTo>
                <a:lnTo>
                  <a:pt x="119" y="57"/>
                </a:lnTo>
                <a:lnTo>
                  <a:pt x="114" y="55"/>
                </a:lnTo>
                <a:lnTo>
                  <a:pt x="108" y="53"/>
                </a:lnTo>
                <a:lnTo>
                  <a:pt x="102" y="51"/>
                </a:lnTo>
                <a:lnTo>
                  <a:pt x="94" y="48"/>
                </a:lnTo>
                <a:lnTo>
                  <a:pt x="86" y="46"/>
                </a:lnTo>
                <a:lnTo>
                  <a:pt x="78" y="42"/>
                </a:lnTo>
                <a:lnTo>
                  <a:pt x="71" y="40"/>
                </a:lnTo>
                <a:lnTo>
                  <a:pt x="63" y="36"/>
                </a:lnTo>
                <a:lnTo>
                  <a:pt x="55" y="34"/>
                </a:lnTo>
                <a:lnTo>
                  <a:pt x="47" y="30"/>
                </a:lnTo>
                <a:lnTo>
                  <a:pt x="39" y="28"/>
                </a:lnTo>
                <a:lnTo>
                  <a:pt x="33" y="26"/>
                </a:lnTo>
                <a:lnTo>
                  <a:pt x="27" y="24"/>
                </a:lnTo>
                <a:lnTo>
                  <a:pt x="22" y="22"/>
                </a:lnTo>
                <a:lnTo>
                  <a:pt x="18" y="20"/>
                </a:lnTo>
                <a:lnTo>
                  <a:pt x="14" y="18"/>
                </a:lnTo>
                <a:lnTo>
                  <a:pt x="10" y="16"/>
                </a:lnTo>
                <a:lnTo>
                  <a:pt x="6" y="14"/>
                </a:lnTo>
                <a:lnTo>
                  <a:pt x="4" y="12"/>
                </a:lnTo>
                <a:lnTo>
                  <a:pt x="2" y="12"/>
                </a:lnTo>
                <a:lnTo>
                  <a:pt x="0" y="10"/>
                </a:ln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305"/>
          <p:cNvSpPr>
            <a:spLocks/>
          </p:cNvSpPr>
          <p:nvPr/>
        </p:nvSpPr>
        <p:spPr bwMode="auto">
          <a:xfrm>
            <a:off x="8758952" y="1903619"/>
            <a:ext cx="1983029" cy="1164023"/>
          </a:xfrm>
          <a:custGeom>
            <a:avLst/>
            <a:gdLst>
              <a:gd name="T0" fmla="*/ 11 w 364"/>
              <a:gd name="T1" fmla="*/ 34 h 177"/>
              <a:gd name="T2" fmla="*/ 33 w 364"/>
              <a:gd name="T3" fmla="*/ 32 h 177"/>
              <a:gd name="T4" fmla="*/ 60 w 364"/>
              <a:gd name="T5" fmla="*/ 30 h 177"/>
              <a:gd name="T6" fmla="*/ 94 w 364"/>
              <a:gd name="T7" fmla="*/ 28 h 177"/>
              <a:gd name="T8" fmla="*/ 135 w 364"/>
              <a:gd name="T9" fmla="*/ 24 h 177"/>
              <a:gd name="T10" fmla="*/ 178 w 364"/>
              <a:gd name="T11" fmla="*/ 18 h 177"/>
              <a:gd name="T12" fmla="*/ 219 w 364"/>
              <a:gd name="T13" fmla="*/ 14 h 177"/>
              <a:gd name="T14" fmla="*/ 250 w 364"/>
              <a:gd name="T15" fmla="*/ 10 h 177"/>
              <a:gd name="T16" fmla="*/ 272 w 364"/>
              <a:gd name="T17" fmla="*/ 8 h 177"/>
              <a:gd name="T18" fmla="*/ 288 w 364"/>
              <a:gd name="T19" fmla="*/ 4 h 177"/>
              <a:gd name="T20" fmla="*/ 294 w 364"/>
              <a:gd name="T21" fmla="*/ 2 h 177"/>
              <a:gd name="T22" fmla="*/ 305 w 364"/>
              <a:gd name="T23" fmla="*/ 0 h 177"/>
              <a:gd name="T24" fmla="*/ 321 w 364"/>
              <a:gd name="T25" fmla="*/ 4 h 177"/>
              <a:gd name="T26" fmla="*/ 335 w 364"/>
              <a:gd name="T27" fmla="*/ 10 h 177"/>
              <a:gd name="T28" fmla="*/ 350 w 364"/>
              <a:gd name="T29" fmla="*/ 20 h 177"/>
              <a:gd name="T30" fmla="*/ 360 w 364"/>
              <a:gd name="T31" fmla="*/ 26 h 177"/>
              <a:gd name="T32" fmla="*/ 364 w 364"/>
              <a:gd name="T33" fmla="*/ 30 h 177"/>
              <a:gd name="T34" fmla="*/ 360 w 364"/>
              <a:gd name="T35" fmla="*/ 40 h 177"/>
              <a:gd name="T36" fmla="*/ 354 w 364"/>
              <a:gd name="T37" fmla="*/ 44 h 177"/>
              <a:gd name="T38" fmla="*/ 350 w 364"/>
              <a:gd name="T39" fmla="*/ 53 h 177"/>
              <a:gd name="T40" fmla="*/ 350 w 364"/>
              <a:gd name="T41" fmla="*/ 69 h 177"/>
              <a:gd name="T42" fmla="*/ 341 w 364"/>
              <a:gd name="T43" fmla="*/ 104 h 177"/>
              <a:gd name="T44" fmla="*/ 325 w 364"/>
              <a:gd name="T45" fmla="*/ 140 h 177"/>
              <a:gd name="T46" fmla="*/ 305 w 364"/>
              <a:gd name="T47" fmla="*/ 165 h 177"/>
              <a:gd name="T48" fmla="*/ 294 w 364"/>
              <a:gd name="T49" fmla="*/ 173 h 177"/>
              <a:gd name="T50" fmla="*/ 284 w 364"/>
              <a:gd name="T51" fmla="*/ 177 h 177"/>
              <a:gd name="T52" fmla="*/ 272 w 364"/>
              <a:gd name="T53" fmla="*/ 177 h 177"/>
              <a:gd name="T54" fmla="*/ 266 w 364"/>
              <a:gd name="T55" fmla="*/ 173 h 177"/>
              <a:gd name="T56" fmla="*/ 262 w 364"/>
              <a:gd name="T57" fmla="*/ 159 h 177"/>
              <a:gd name="T58" fmla="*/ 254 w 364"/>
              <a:gd name="T59" fmla="*/ 149 h 177"/>
              <a:gd name="T60" fmla="*/ 243 w 364"/>
              <a:gd name="T61" fmla="*/ 142 h 177"/>
              <a:gd name="T62" fmla="*/ 229 w 364"/>
              <a:gd name="T63" fmla="*/ 136 h 177"/>
              <a:gd name="T64" fmla="*/ 223 w 364"/>
              <a:gd name="T65" fmla="*/ 130 h 177"/>
              <a:gd name="T66" fmla="*/ 223 w 364"/>
              <a:gd name="T67" fmla="*/ 124 h 177"/>
              <a:gd name="T68" fmla="*/ 229 w 364"/>
              <a:gd name="T69" fmla="*/ 122 h 177"/>
              <a:gd name="T70" fmla="*/ 245 w 364"/>
              <a:gd name="T71" fmla="*/ 122 h 177"/>
              <a:gd name="T72" fmla="*/ 262 w 364"/>
              <a:gd name="T73" fmla="*/ 124 h 177"/>
              <a:gd name="T74" fmla="*/ 276 w 364"/>
              <a:gd name="T75" fmla="*/ 124 h 177"/>
              <a:gd name="T76" fmla="*/ 282 w 364"/>
              <a:gd name="T77" fmla="*/ 122 h 177"/>
              <a:gd name="T78" fmla="*/ 286 w 364"/>
              <a:gd name="T79" fmla="*/ 118 h 177"/>
              <a:gd name="T80" fmla="*/ 292 w 364"/>
              <a:gd name="T81" fmla="*/ 104 h 177"/>
              <a:gd name="T82" fmla="*/ 299 w 364"/>
              <a:gd name="T83" fmla="*/ 81 h 177"/>
              <a:gd name="T84" fmla="*/ 305 w 364"/>
              <a:gd name="T85" fmla="*/ 59 h 177"/>
              <a:gd name="T86" fmla="*/ 305 w 364"/>
              <a:gd name="T87" fmla="*/ 45 h 177"/>
              <a:gd name="T88" fmla="*/ 299 w 364"/>
              <a:gd name="T89" fmla="*/ 36 h 177"/>
              <a:gd name="T90" fmla="*/ 286 w 364"/>
              <a:gd name="T91" fmla="*/ 32 h 177"/>
              <a:gd name="T92" fmla="*/ 270 w 364"/>
              <a:gd name="T93" fmla="*/ 30 h 177"/>
              <a:gd name="T94" fmla="*/ 245 w 364"/>
              <a:gd name="T95" fmla="*/ 32 h 177"/>
              <a:gd name="T96" fmla="*/ 200 w 364"/>
              <a:gd name="T97" fmla="*/ 36 h 177"/>
              <a:gd name="T98" fmla="*/ 141 w 364"/>
              <a:gd name="T99" fmla="*/ 42 h 177"/>
              <a:gd name="T100" fmla="*/ 62 w 364"/>
              <a:gd name="T101" fmla="*/ 49 h 177"/>
              <a:gd name="T102" fmla="*/ 0 w 364"/>
              <a:gd name="T103" fmla="*/ 34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64" h="177">
                <a:moveTo>
                  <a:pt x="0" y="34"/>
                </a:moveTo>
                <a:lnTo>
                  <a:pt x="6" y="34"/>
                </a:lnTo>
                <a:lnTo>
                  <a:pt x="11" y="34"/>
                </a:lnTo>
                <a:lnTo>
                  <a:pt x="17" y="34"/>
                </a:lnTo>
                <a:lnTo>
                  <a:pt x="25" y="32"/>
                </a:lnTo>
                <a:lnTo>
                  <a:pt x="33" y="32"/>
                </a:lnTo>
                <a:lnTo>
                  <a:pt x="43" y="32"/>
                </a:lnTo>
                <a:lnTo>
                  <a:pt x="51" y="32"/>
                </a:lnTo>
                <a:lnTo>
                  <a:pt x="60" y="30"/>
                </a:lnTo>
                <a:lnTo>
                  <a:pt x="72" y="30"/>
                </a:lnTo>
                <a:lnTo>
                  <a:pt x="82" y="28"/>
                </a:lnTo>
                <a:lnTo>
                  <a:pt x="94" y="28"/>
                </a:lnTo>
                <a:lnTo>
                  <a:pt x="107" y="26"/>
                </a:lnTo>
                <a:lnTo>
                  <a:pt x="121" y="24"/>
                </a:lnTo>
                <a:lnTo>
                  <a:pt x="135" y="24"/>
                </a:lnTo>
                <a:lnTo>
                  <a:pt x="149" y="22"/>
                </a:lnTo>
                <a:lnTo>
                  <a:pt x="164" y="20"/>
                </a:lnTo>
                <a:lnTo>
                  <a:pt x="178" y="18"/>
                </a:lnTo>
                <a:lnTo>
                  <a:pt x="194" y="18"/>
                </a:lnTo>
                <a:lnTo>
                  <a:pt x="205" y="16"/>
                </a:lnTo>
                <a:lnTo>
                  <a:pt x="219" y="14"/>
                </a:lnTo>
                <a:lnTo>
                  <a:pt x="229" y="14"/>
                </a:lnTo>
                <a:lnTo>
                  <a:pt x="241" y="12"/>
                </a:lnTo>
                <a:lnTo>
                  <a:pt x="250" y="10"/>
                </a:lnTo>
                <a:lnTo>
                  <a:pt x="258" y="10"/>
                </a:lnTo>
                <a:lnTo>
                  <a:pt x="266" y="8"/>
                </a:lnTo>
                <a:lnTo>
                  <a:pt x="272" y="8"/>
                </a:lnTo>
                <a:lnTo>
                  <a:pt x="278" y="6"/>
                </a:lnTo>
                <a:lnTo>
                  <a:pt x="284" y="6"/>
                </a:lnTo>
                <a:lnTo>
                  <a:pt x="288" y="4"/>
                </a:lnTo>
                <a:lnTo>
                  <a:pt x="290" y="4"/>
                </a:lnTo>
                <a:lnTo>
                  <a:pt x="292" y="2"/>
                </a:lnTo>
                <a:lnTo>
                  <a:pt x="294" y="2"/>
                </a:lnTo>
                <a:lnTo>
                  <a:pt x="297" y="0"/>
                </a:lnTo>
                <a:lnTo>
                  <a:pt x="301" y="0"/>
                </a:lnTo>
                <a:lnTo>
                  <a:pt x="305" y="0"/>
                </a:lnTo>
                <a:lnTo>
                  <a:pt x="309" y="0"/>
                </a:lnTo>
                <a:lnTo>
                  <a:pt x="315" y="2"/>
                </a:lnTo>
                <a:lnTo>
                  <a:pt x="321" y="4"/>
                </a:lnTo>
                <a:lnTo>
                  <a:pt x="325" y="6"/>
                </a:lnTo>
                <a:lnTo>
                  <a:pt x="331" y="8"/>
                </a:lnTo>
                <a:lnTo>
                  <a:pt x="335" y="10"/>
                </a:lnTo>
                <a:lnTo>
                  <a:pt x="341" y="14"/>
                </a:lnTo>
                <a:lnTo>
                  <a:pt x="346" y="16"/>
                </a:lnTo>
                <a:lnTo>
                  <a:pt x="350" y="20"/>
                </a:lnTo>
                <a:lnTo>
                  <a:pt x="354" y="22"/>
                </a:lnTo>
                <a:lnTo>
                  <a:pt x="358" y="24"/>
                </a:lnTo>
                <a:lnTo>
                  <a:pt x="360" y="26"/>
                </a:lnTo>
                <a:lnTo>
                  <a:pt x="362" y="28"/>
                </a:lnTo>
                <a:lnTo>
                  <a:pt x="362" y="30"/>
                </a:lnTo>
                <a:lnTo>
                  <a:pt x="364" y="30"/>
                </a:lnTo>
                <a:lnTo>
                  <a:pt x="362" y="34"/>
                </a:lnTo>
                <a:lnTo>
                  <a:pt x="362" y="36"/>
                </a:lnTo>
                <a:lnTo>
                  <a:pt x="360" y="40"/>
                </a:lnTo>
                <a:lnTo>
                  <a:pt x="356" y="40"/>
                </a:lnTo>
                <a:lnTo>
                  <a:pt x="354" y="42"/>
                </a:lnTo>
                <a:lnTo>
                  <a:pt x="354" y="44"/>
                </a:lnTo>
                <a:lnTo>
                  <a:pt x="352" y="47"/>
                </a:lnTo>
                <a:lnTo>
                  <a:pt x="350" y="49"/>
                </a:lnTo>
                <a:lnTo>
                  <a:pt x="350" y="53"/>
                </a:lnTo>
                <a:lnTo>
                  <a:pt x="350" y="57"/>
                </a:lnTo>
                <a:lnTo>
                  <a:pt x="350" y="63"/>
                </a:lnTo>
                <a:lnTo>
                  <a:pt x="350" y="69"/>
                </a:lnTo>
                <a:lnTo>
                  <a:pt x="348" y="79"/>
                </a:lnTo>
                <a:lnTo>
                  <a:pt x="345" y="91"/>
                </a:lnTo>
                <a:lnTo>
                  <a:pt x="341" y="104"/>
                </a:lnTo>
                <a:lnTo>
                  <a:pt x="337" y="116"/>
                </a:lnTo>
                <a:lnTo>
                  <a:pt x="331" y="128"/>
                </a:lnTo>
                <a:lnTo>
                  <a:pt x="325" y="140"/>
                </a:lnTo>
                <a:lnTo>
                  <a:pt x="317" y="151"/>
                </a:lnTo>
                <a:lnTo>
                  <a:pt x="309" y="161"/>
                </a:lnTo>
                <a:lnTo>
                  <a:pt x="305" y="165"/>
                </a:lnTo>
                <a:lnTo>
                  <a:pt x="301" y="167"/>
                </a:lnTo>
                <a:lnTo>
                  <a:pt x="297" y="171"/>
                </a:lnTo>
                <a:lnTo>
                  <a:pt x="294" y="173"/>
                </a:lnTo>
                <a:lnTo>
                  <a:pt x="290" y="175"/>
                </a:lnTo>
                <a:lnTo>
                  <a:pt x="288" y="175"/>
                </a:lnTo>
                <a:lnTo>
                  <a:pt x="284" y="177"/>
                </a:lnTo>
                <a:lnTo>
                  <a:pt x="280" y="177"/>
                </a:lnTo>
                <a:lnTo>
                  <a:pt x="276" y="177"/>
                </a:lnTo>
                <a:lnTo>
                  <a:pt x="272" y="177"/>
                </a:lnTo>
                <a:lnTo>
                  <a:pt x="270" y="175"/>
                </a:lnTo>
                <a:lnTo>
                  <a:pt x="268" y="175"/>
                </a:lnTo>
                <a:lnTo>
                  <a:pt x="266" y="173"/>
                </a:lnTo>
                <a:lnTo>
                  <a:pt x="266" y="171"/>
                </a:lnTo>
                <a:lnTo>
                  <a:pt x="264" y="165"/>
                </a:lnTo>
                <a:lnTo>
                  <a:pt x="262" y="159"/>
                </a:lnTo>
                <a:lnTo>
                  <a:pt x="260" y="155"/>
                </a:lnTo>
                <a:lnTo>
                  <a:pt x="258" y="153"/>
                </a:lnTo>
                <a:lnTo>
                  <a:pt x="254" y="149"/>
                </a:lnTo>
                <a:lnTo>
                  <a:pt x="250" y="147"/>
                </a:lnTo>
                <a:lnTo>
                  <a:pt x="247" y="145"/>
                </a:lnTo>
                <a:lnTo>
                  <a:pt x="243" y="142"/>
                </a:lnTo>
                <a:lnTo>
                  <a:pt x="237" y="140"/>
                </a:lnTo>
                <a:lnTo>
                  <a:pt x="233" y="138"/>
                </a:lnTo>
                <a:lnTo>
                  <a:pt x="229" y="136"/>
                </a:lnTo>
                <a:lnTo>
                  <a:pt x="227" y="134"/>
                </a:lnTo>
                <a:lnTo>
                  <a:pt x="225" y="132"/>
                </a:lnTo>
                <a:lnTo>
                  <a:pt x="223" y="130"/>
                </a:lnTo>
                <a:lnTo>
                  <a:pt x="223" y="128"/>
                </a:lnTo>
                <a:lnTo>
                  <a:pt x="221" y="126"/>
                </a:lnTo>
                <a:lnTo>
                  <a:pt x="223" y="124"/>
                </a:lnTo>
                <a:lnTo>
                  <a:pt x="223" y="122"/>
                </a:lnTo>
                <a:lnTo>
                  <a:pt x="225" y="122"/>
                </a:lnTo>
                <a:lnTo>
                  <a:pt x="229" y="122"/>
                </a:lnTo>
                <a:lnTo>
                  <a:pt x="233" y="122"/>
                </a:lnTo>
                <a:lnTo>
                  <a:pt x="239" y="122"/>
                </a:lnTo>
                <a:lnTo>
                  <a:pt x="245" y="122"/>
                </a:lnTo>
                <a:lnTo>
                  <a:pt x="250" y="122"/>
                </a:lnTo>
                <a:lnTo>
                  <a:pt x="258" y="124"/>
                </a:lnTo>
                <a:lnTo>
                  <a:pt x="262" y="124"/>
                </a:lnTo>
                <a:lnTo>
                  <a:pt x="268" y="124"/>
                </a:lnTo>
                <a:lnTo>
                  <a:pt x="272" y="124"/>
                </a:lnTo>
                <a:lnTo>
                  <a:pt x="276" y="124"/>
                </a:lnTo>
                <a:lnTo>
                  <a:pt x="280" y="124"/>
                </a:lnTo>
                <a:lnTo>
                  <a:pt x="282" y="124"/>
                </a:lnTo>
                <a:lnTo>
                  <a:pt x="282" y="122"/>
                </a:lnTo>
                <a:lnTo>
                  <a:pt x="284" y="122"/>
                </a:lnTo>
                <a:lnTo>
                  <a:pt x="284" y="120"/>
                </a:lnTo>
                <a:lnTo>
                  <a:pt x="286" y="118"/>
                </a:lnTo>
                <a:lnTo>
                  <a:pt x="288" y="114"/>
                </a:lnTo>
                <a:lnTo>
                  <a:pt x="290" y="110"/>
                </a:lnTo>
                <a:lnTo>
                  <a:pt x="292" y="104"/>
                </a:lnTo>
                <a:lnTo>
                  <a:pt x="294" y="98"/>
                </a:lnTo>
                <a:lnTo>
                  <a:pt x="296" y="93"/>
                </a:lnTo>
                <a:lnTo>
                  <a:pt x="299" y="81"/>
                </a:lnTo>
                <a:lnTo>
                  <a:pt x="303" y="69"/>
                </a:lnTo>
                <a:lnTo>
                  <a:pt x="303" y="63"/>
                </a:lnTo>
                <a:lnTo>
                  <a:pt x="305" y="59"/>
                </a:lnTo>
                <a:lnTo>
                  <a:pt x="305" y="55"/>
                </a:lnTo>
                <a:lnTo>
                  <a:pt x="305" y="51"/>
                </a:lnTo>
                <a:lnTo>
                  <a:pt x="305" y="45"/>
                </a:lnTo>
                <a:lnTo>
                  <a:pt x="303" y="42"/>
                </a:lnTo>
                <a:lnTo>
                  <a:pt x="301" y="38"/>
                </a:lnTo>
                <a:lnTo>
                  <a:pt x="299" y="36"/>
                </a:lnTo>
                <a:lnTo>
                  <a:pt x="296" y="34"/>
                </a:lnTo>
                <a:lnTo>
                  <a:pt x="292" y="34"/>
                </a:lnTo>
                <a:lnTo>
                  <a:pt x="286" y="32"/>
                </a:lnTo>
                <a:lnTo>
                  <a:pt x="278" y="30"/>
                </a:lnTo>
                <a:lnTo>
                  <a:pt x="274" y="30"/>
                </a:lnTo>
                <a:lnTo>
                  <a:pt x="270" y="30"/>
                </a:lnTo>
                <a:lnTo>
                  <a:pt x="262" y="32"/>
                </a:lnTo>
                <a:lnTo>
                  <a:pt x="254" y="32"/>
                </a:lnTo>
                <a:lnTo>
                  <a:pt x="245" y="32"/>
                </a:lnTo>
                <a:lnTo>
                  <a:pt x="231" y="34"/>
                </a:lnTo>
                <a:lnTo>
                  <a:pt x="217" y="36"/>
                </a:lnTo>
                <a:lnTo>
                  <a:pt x="200" y="36"/>
                </a:lnTo>
                <a:lnTo>
                  <a:pt x="182" y="38"/>
                </a:lnTo>
                <a:lnTo>
                  <a:pt x="162" y="40"/>
                </a:lnTo>
                <a:lnTo>
                  <a:pt x="141" y="42"/>
                </a:lnTo>
                <a:lnTo>
                  <a:pt x="115" y="45"/>
                </a:lnTo>
                <a:lnTo>
                  <a:pt x="90" y="47"/>
                </a:lnTo>
                <a:lnTo>
                  <a:pt x="62" y="49"/>
                </a:lnTo>
                <a:lnTo>
                  <a:pt x="33" y="53"/>
                </a:lnTo>
                <a:lnTo>
                  <a:pt x="0" y="57"/>
                </a:lnTo>
                <a:lnTo>
                  <a:pt x="0" y="34"/>
                </a:lnTo>
                <a:lnTo>
                  <a:pt x="0" y="3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307"/>
          <p:cNvSpPr>
            <a:spLocks/>
          </p:cNvSpPr>
          <p:nvPr/>
        </p:nvSpPr>
        <p:spPr bwMode="auto">
          <a:xfrm>
            <a:off x="1637603" y="4089772"/>
            <a:ext cx="1623905" cy="410057"/>
          </a:xfrm>
          <a:custGeom>
            <a:avLst/>
            <a:gdLst>
              <a:gd name="T0" fmla="*/ 21 w 360"/>
              <a:gd name="T1" fmla="*/ 40 h 61"/>
              <a:gd name="T2" fmla="*/ 66 w 360"/>
              <a:gd name="T3" fmla="*/ 34 h 61"/>
              <a:gd name="T4" fmla="*/ 137 w 360"/>
              <a:gd name="T5" fmla="*/ 24 h 61"/>
              <a:gd name="T6" fmla="*/ 196 w 360"/>
              <a:gd name="T7" fmla="*/ 14 h 61"/>
              <a:gd name="T8" fmla="*/ 217 w 360"/>
              <a:gd name="T9" fmla="*/ 10 h 61"/>
              <a:gd name="T10" fmla="*/ 239 w 360"/>
              <a:gd name="T11" fmla="*/ 8 h 61"/>
              <a:gd name="T12" fmla="*/ 256 w 360"/>
              <a:gd name="T13" fmla="*/ 4 h 61"/>
              <a:gd name="T14" fmla="*/ 272 w 360"/>
              <a:gd name="T15" fmla="*/ 4 h 61"/>
              <a:gd name="T16" fmla="*/ 284 w 360"/>
              <a:gd name="T17" fmla="*/ 2 h 61"/>
              <a:gd name="T18" fmla="*/ 296 w 360"/>
              <a:gd name="T19" fmla="*/ 0 h 61"/>
              <a:gd name="T20" fmla="*/ 309 w 360"/>
              <a:gd name="T21" fmla="*/ 0 h 61"/>
              <a:gd name="T22" fmla="*/ 333 w 360"/>
              <a:gd name="T23" fmla="*/ 2 h 61"/>
              <a:gd name="T24" fmla="*/ 352 w 360"/>
              <a:gd name="T25" fmla="*/ 8 h 61"/>
              <a:gd name="T26" fmla="*/ 358 w 360"/>
              <a:gd name="T27" fmla="*/ 12 h 61"/>
              <a:gd name="T28" fmla="*/ 360 w 360"/>
              <a:gd name="T29" fmla="*/ 16 h 61"/>
              <a:gd name="T30" fmla="*/ 360 w 360"/>
              <a:gd name="T31" fmla="*/ 20 h 61"/>
              <a:gd name="T32" fmla="*/ 358 w 360"/>
              <a:gd name="T33" fmla="*/ 24 h 61"/>
              <a:gd name="T34" fmla="*/ 354 w 360"/>
              <a:gd name="T35" fmla="*/ 26 h 61"/>
              <a:gd name="T36" fmla="*/ 350 w 360"/>
              <a:gd name="T37" fmla="*/ 28 h 61"/>
              <a:gd name="T38" fmla="*/ 343 w 360"/>
              <a:gd name="T39" fmla="*/ 28 h 61"/>
              <a:gd name="T40" fmla="*/ 331 w 360"/>
              <a:gd name="T41" fmla="*/ 30 h 61"/>
              <a:gd name="T42" fmla="*/ 319 w 360"/>
              <a:gd name="T43" fmla="*/ 32 h 61"/>
              <a:gd name="T44" fmla="*/ 305 w 360"/>
              <a:gd name="T45" fmla="*/ 34 h 61"/>
              <a:gd name="T46" fmla="*/ 288 w 360"/>
              <a:gd name="T47" fmla="*/ 36 h 61"/>
              <a:gd name="T48" fmla="*/ 270 w 360"/>
              <a:gd name="T49" fmla="*/ 38 h 61"/>
              <a:gd name="T50" fmla="*/ 192 w 360"/>
              <a:gd name="T51" fmla="*/ 43 h 61"/>
              <a:gd name="T52" fmla="*/ 119 w 360"/>
              <a:gd name="T53" fmla="*/ 53 h 61"/>
              <a:gd name="T54" fmla="*/ 88 w 360"/>
              <a:gd name="T55" fmla="*/ 57 h 61"/>
              <a:gd name="T56" fmla="*/ 62 w 360"/>
              <a:gd name="T57" fmla="*/ 59 h 61"/>
              <a:gd name="T58" fmla="*/ 43 w 360"/>
              <a:gd name="T59" fmla="*/ 61 h 61"/>
              <a:gd name="T60" fmla="*/ 33 w 360"/>
              <a:gd name="T61" fmla="*/ 59 h 61"/>
              <a:gd name="T62" fmla="*/ 15 w 360"/>
              <a:gd name="T63" fmla="*/ 53 h 61"/>
              <a:gd name="T64" fmla="*/ 0 w 360"/>
              <a:gd name="T65" fmla="*/ 41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60" h="61">
                <a:moveTo>
                  <a:pt x="0" y="41"/>
                </a:moveTo>
                <a:lnTo>
                  <a:pt x="21" y="40"/>
                </a:lnTo>
                <a:lnTo>
                  <a:pt x="43" y="36"/>
                </a:lnTo>
                <a:lnTo>
                  <a:pt x="66" y="34"/>
                </a:lnTo>
                <a:lnTo>
                  <a:pt x="90" y="30"/>
                </a:lnTo>
                <a:lnTo>
                  <a:pt x="137" y="24"/>
                </a:lnTo>
                <a:lnTo>
                  <a:pt x="184" y="16"/>
                </a:lnTo>
                <a:lnTo>
                  <a:pt x="196" y="14"/>
                </a:lnTo>
                <a:lnTo>
                  <a:pt x="207" y="12"/>
                </a:lnTo>
                <a:lnTo>
                  <a:pt x="217" y="10"/>
                </a:lnTo>
                <a:lnTo>
                  <a:pt x="229" y="8"/>
                </a:lnTo>
                <a:lnTo>
                  <a:pt x="239" y="8"/>
                </a:lnTo>
                <a:lnTo>
                  <a:pt x="247" y="6"/>
                </a:lnTo>
                <a:lnTo>
                  <a:pt x="256" y="4"/>
                </a:lnTo>
                <a:lnTo>
                  <a:pt x="264" y="4"/>
                </a:lnTo>
                <a:lnTo>
                  <a:pt x="272" y="4"/>
                </a:lnTo>
                <a:lnTo>
                  <a:pt x="278" y="2"/>
                </a:lnTo>
                <a:lnTo>
                  <a:pt x="284" y="2"/>
                </a:lnTo>
                <a:lnTo>
                  <a:pt x="290" y="2"/>
                </a:lnTo>
                <a:lnTo>
                  <a:pt x="296" y="0"/>
                </a:lnTo>
                <a:lnTo>
                  <a:pt x="301" y="0"/>
                </a:lnTo>
                <a:lnTo>
                  <a:pt x="309" y="0"/>
                </a:lnTo>
                <a:lnTo>
                  <a:pt x="323" y="0"/>
                </a:lnTo>
                <a:lnTo>
                  <a:pt x="333" y="2"/>
                </a:lnTo>
                <a:lnTo>
                  <a:pt x="343" y="6"/>
                </a:lnTo>
                <a:lnTo>
                  <a:pt x="352" y="8"/>
                </a:lnTo>
                <a:lnTo>
                  <a:pt x="354" y="10"/>
                </a:lnTo>
                <a:lnTo>
                  <a:pt x="358" y="12"/>
                </a:lnTo>
                <a:lnTo>
                  <a:pt x="360" y="14"/>
                </a:lnTo>
                <a:lnTo>
                  <a:pt x="360" y="16"/>
                </a:lnTo>
                <a:lnTo>
                  <a:pt x="360" y="18"/>
                </a:lnTo>
                <a:lnTo>
                  <a:pt x="360" y="20"/>
                </a:lnTo>
                <a:lnTo>
                  <a:pt x="360" y="22"/>
                </a:lnTo>
                <a:lnTo>
                  <a:pt x="358" y="24"/>
                </a:lnTo>
                <a:lnTo>
                  <a:pt x="358" y="24"/>
                </a:lnTo>
                <a:lnTo>
                  <a:pt x="354" y="26"/>
                </a:lnTo>
                <a:lnTo>
                  <a:pt x="352" y="26"/>
                </a:lnTo>
                <a:lnTo>
                  <a:pt x="350" y="28"/>
                </a:lnTo>
                <a:lnTo>
                  <a:pt x="346" y="28"/>
                </a:lnTo>
                <a:lnTo>
                  <a:pt x="343" y="28"/>
                </a:lnTo>
                <a:lnTo>
                  <a:pt x="337" y="30"/>
                </a:lnTo>
                <a:lnTo>
                  <a:pt x="331" y="30"/>
                </a:lnTo>
                <a:lnTo>
                  <a:pt x="325" y="32"/>
                </a:lnTo>
                <a:lnTo>
                  <a:pt x="319" y="32"/>
                </a:lnTo>
                <a:lnTo>
                  <a:pt x="313" y="32"/>
                </a:lnTo>
                <a:lnTo>
                  <a:pt x="305" y="34"/>
                </a:lnTo>
                <a:lnTo>
                  <a:pt x="298" y="34"/>
                </a:lnTo>
                <a:lnTo>
                  <a:pt x="288" y="36"/>
                </a:lnTo>
                <a:lnTo>
                  <a:pt x="280" y="36"/>
                </a:lnTo>
                <a:lnTo>
                  <a:pt x="270" y="38"/>
                </a:lnTo>
                <a:lnTo>
                  <a:pt x="229" y="40"/>
                </a:lnTo>
                <a:lnTo>
                  <a:pt x="192" y="43"/>
                </a:lnTo>
                <a:lnTo>
                  <a:pt x="154" y="49"/>
                </a:lnTo>
                <a:lnTo>
                  <a:pt x="119" y="53"/>
                </a:lnTo>
                <a:lnTo>
                  <a:pt x="102" y="55"/>
                </a:lnTo>
                <a:lnTo>
                  <a:pt x="88" y="57"/>
                </a:lnTo>
                <a:lnTo>
                  <a:pt x="74" y="59"/>
                </a:lnTo>
                <a:lnTo>
                  <a:pt x="62" y="59"/>
                </a:lnTo>
                <a:lnTo>
                  <a:pt x="53" y="61"/>
                </a:lnTo>
                <a:lnTo>
                  <a:pt x="43" y="61"/>
                </a:lnTo>
                <a:lnTo>
                  <a:pt x="37" y="61"/>
                </a:lnTo>
                <a:lnTo>
                  <a:pt x="33" y="59"/>
                </a:lnTo>
                <a:lnTo>
                  <a:pt x="23" y="57"/>
                </a:lnTo>
                <a:lnTo>
                  <a:pt x="15" y="53"/>
                </a:lnTo>
                <a:lnTo>
                  <a:pt x="9" y="49"/>
                </a:lnTo>
                <a:lnTo>
                  <a:pt x="0" y="41"/>
                </a:lnTo>
                <a:lnTo>
                  <a:pt x="0" y="4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308"/>
          <p:cNvSpPr>
            <a:spLocks/>
          </p:cNvSpPr>
          <p:nvPr/>
        </p:nvSpPr>
        <p:spPr bwMode="auto">
          <a:xfrm>
            <a:off x="1520967" y="4870198"/>
            <a:ext cx="251211" cy="1322751"/>
          </a:xfrm>
          <a:custGeom>
            <a:avLst/>
            <a:gdLst>
              <a:gd name="T0" fmla="*/ 4 w 57"/>
              <a:gd name="T1" fmla="*/ 2 h 200"/>
              <a:gd name="T2" fmla="*/ 14 w 57"/>
              <a:gd name="T3" fmla="*/ 0 h 200"/>
              <a:gd name="T4" fmla="*/ 26 w 57"/>
              <a:gd name="T5" fmla="*/ 2 h 200"/>
              <a:gd name="T6" fmla="*/ 43 w 57"/>
              <a:gd name="T7" fmla="*/ 6 h 200"/>
              <a:gd name="T8" fmla="*/ 53 w 57"/>
              <a:gd name="T9" fmla="*/ 12 h 200"/>
              <a:gd name="T10" fmla="*/ 53 w 57"/>
              <a:gd name="T11" fmla="*/ 22 h 200"/>
              <a:gd name="T12" fmla="*/ 53 w 57"/>
              <a:gd name="T13" fmla="*/ 37 h 200"/>
              <a:gd name="T14" fmla="*/ 55 w 57"/>
              <a:gd name="T15" fmla="*/ 61 h 200"/>
              <a:gd name="T16" fmla="*/ 57 w 57"/>
              <a:gd name="T17" fmla="*/ 86 h 200"/>
              <a:gd name="T18" fmla="*/ 57 w 57"/>
              <a:gd name="T19" fmla="*/ 110 h 200"/>
              <a:gd name="T20" fmla="*/ 57 w 57"/>
              <a:gd name="T21" fmla="*/ 127 h 200"/>
              <a:gd name="T22" fmla="*/ 57 w 57"/>
              <a:gd name="T23" fmla="*/ 141 h 200"/>
              <a:gd name="T24" fmla="*/ 57 w 57"/>
              <a:gd name="T25" fmla="*/ 155 h 200"/>
              <a:gd name="T26" fmla="*/ 53 w 57"/>
              <a:gd name="T27" fmla="*/ 173 h 200"/>
              <a:gd name="T28" fmla="*/ 49 w 57"/>
              <a:gd name="T29" fmla="*/ 186 h 200"/>
              <a:gd name="T30" fmla="*/ 45 w 57"/>
              <a:gd name="T31" fmla="*/ 194 h 200"/>
              <a:gd name="T32" fmla="*/ 41 w 57"/>
              <a:gd name="T33" fmla="*/ 198 h 200"/>
              <a:gd name="T34" fmla="*/ 37 w 57"/>
              <a:gd name="T35" fmla="*/ 200 h 200"/>
              <a:gd name="T36" fmla="*/ 32 w 57"/>
              <a:gd name="T37" fmla="*/ 198 h 200"/>
              <a:gd name="T38" fmla="*/ 24 w 57"/>
              <a:gd name="T39" fmla="*/ 192 h 200"/>
              <a:gd name="T40" fmla="*/ 20 w 57"/>
              <a:gd name="T41" fmla="*/ 186 h 200"/>
              <a:gd name="T42" fmla="*/ 12 w 57"/>
              <a:gd name="T43" fmla="*/ 176 h 200"/>
              <a:gd name="T44" fmla="*/ 10 w 57"/>
              <a:gd name="T45" fmla="*/ 169 h 200"/>
              <a:gd name="T46" fmla="*/ 10 w 57"/>
              <a:gd name="T47" fmla="*/ 163 h 200"/>
              <a:gd name="T48" fmla="*/ 12 w 57"/>
              <a:gd name="T49" fmla="*/ 153 h 200"/>
              <a:gd name="T50" fmla="*/ 14 w 57"/>
              <a:gd name="T51" fmla="*/ 141 h 200"/>
              <a:gd name="T52" fmla="*/ 16 w 57"/>
              <a:gd name="T53" fmla="*/ 123 h 200"/>
              <a:gd name="T54" fmla="*/ 16 w 57"/>
              <a:gd name="T55" fmla="*/ 106 h 200"/>
              <a:gd name="T56" fmla="*/ 14 w 57"/>
              <a:gd name="T57" fmla="*/ 86 h 200"/>
              <a:gd name="T58" fmla="*/ 6 w 57"/>
              <a:gd name="T59" fmla="*/ 47 h 200"/>
              <a:gd name="T60" fmla="*/ 2 w 57"/>
              <a:gd name="T61" fmla="*/ 29 h 200"/>
              <a:gd name="T62" fmla="*/ 0 w 57"/>
              <a:gd name="T63" fmla="*/ 16 h 200"/>
              <a:gd name="T64" fmla="*/ 0 w 57"/>
              <a:gd name="T65" fmla="*/ 8 h 200"/>
              <a:gd name="T66" fmla="*/ 2 w 57"/>
              <a:gd name="T67" fmla="*/ 2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7" h="200">
                <a:moveTo>
                  <a:pt x="2" y="2"/>
                </a:moveTo>
                <a:lnTo>
                  <a:pt x="4" y="2"/>
                </a:lnTo>
                <a:lnTo>
                  <a:pt x="8" y="0"/>
                </a:lnTo>
                <a:lnTo>
                  <a:pt x="14" y="0"/>
                </a:lnTo>
                <a:lnTo>
                  <a:pt x="20" y="0"/>
                </a:lnTo>
                <a:lnTo>
                  <a:pt x="26" y="2"/>
                </a:lnTo>
                <a:lnTo>
                  <a:pt x="34" y="4"/>
                </a:lnTo>
                <a:lnTo>
                  <a:pt x="43" y="6"/>
                </a:lnTo>
                <a:lnTo>
                  <a:pt x="53" y="10"/>
                </a:lnTo>
                <a:lnTo>
                  <a:pt x="53" y="12"/>
                </a:lnTo>
                <a:lnTo>
                  <a:pt x="53" y="16"/>
                </a:lnTo>
                <a:lnTo>
                  <a:pt x="53" y="22"/>
                </a:lnTo>
                <a:lnTo>
                  <a:pt x="53" y="29"/>
                </a:lnTo>
                <a:lnTo>
                  <a:pt x="53" y="37"/>
                </a:lnTo>
                <a:lnTo>
                  <a:pt x="53" y="49"/>
                </a:lnTo>
                <a:lnTo>
                  <a:pt x="55" y="61"/>
                </a:lnTo>
                <a:lnTo>
                  <a:pt x="55" y="73"/>
                </a:lnTo>
                <a:lnTo>
                  <a:pt x="57" y="86"/>
                </a:lnTo>
                <a:lnTo>
                  <a:pt x="57" y="98"/>
                </a:lnTo>
                <a:lnTo>
                  <a:pt x="57" y="110"/>
                </a:lnTo>
                <a:lnTo>
                  <a:pt x="57" y="120"/>
                </a:lnTo>
                <a:lnTo>
                  <a:pt x="57" y="127"/>
                </a:lnTo>
                <a:lnTo>
                  <a:pt x="57" y="135"/>
                </a:lnTo>
                <a:lnTo>
                  <a:pt x="57" y="141"/>
                </a:lnTo>
                <a:lnTo>
                  <a:pt x="57" y="145"/>
                </a:lnTo>
                <a:lnTo>
                  <a:pt x="57" y="155"/>
                </a:lnTo>
                <a:lnTo>
                  <a:pt x="55" y="163"/>
                </a:lnTo>
                <a:lnTo>
                  <a:pt x="53" y="173"/>
                </a:lnTo>
                <a:lnTo>
                  <a:pt x="51" y="182"/>
                </a:lnTo>
                <a:lnTo>
                  <a:pt x="49" y="186"/>
                </a:lnTo>
                <a:lnTo>
                  <a:pt x="47" y="190"/>
                </a:lnTo>
                <a:lnTo>
                  <a:pt x="45" y="194"/>
                </a:lnTo>
                <a:lnTo>
                  <a:pt x="43" y="196"/>
                </a:lnTo>
                <a:lnTo>
                  <a:pt x="41" y="198"/>
                </a:lnTo>
                <a:lnTo>
                  <a:pt x="39" y="200"/>
                </a:lnTo>
                <a:lnTo>
                  <a:pt x="37" y="200"/>
                </a:lnTo>
                <a:lnTo>
                  <a:pt x="36" y="200"/>
                </a:lnTo>
                <a:lnTo>
                  <a:pt x="32" y="198"/>
                </a:lnTo>
                <a:lnTo>
                  <a:pt x="26" y="196"/>
                </a:lnTo>
                <a:lnTo>
                  <a:pt x="24" y="192"/>
                </a:lnTo>
                <a:lnTo>
                  <a:pt x="22" y="190"/>
                </a:lnTo>
                <a:lnTo>
                  <a:pt x="20" y="186"/>
                </a:lnTo>
                <a:lnTo>
                  <a:pt x="16" y="182"/>
                </a:lnTo>
                <a:lnTo>
                  <a:pt x="12" y="176"/>
                </a:lnTo>
                <a:lnTo>
                  <a:pt x="12" y="173"/>
                </a:lnTo>
                <a:lnTo>
                  <a:pt x="10" y="169"/>
                </a:lnTo>
                <a:lnTo>
                  <a:pt x="10" y="167"/>
                </a:lnTo>
                <a:lnTo>
                  <a:pt x="10" y="163"/>
                </a:lnTo>
                <a:lnTo>
                  <a:pt x="12" y="159"/>
                </a:lnTo>
                <a:lnTo>
                  <a:pt x="12" y="153"/>
                </a:lnTo>
                <a:lnTo>
                  <a:pt x="12" y="147"/>
                </a:lnTo>
                <a:lnTo>
                  <a:pt x="14" y="141"/>
                </a:lnTo>
                <a:lnTo>
                  <a:pt x="14" y="133"/>
                </a:lnTo>
                <a:lnTo>
                  <a:pt x="16" y="123"/>
                </a:lnTo>
                <a:lnTo>
                  <a:pt x="16" y="116"/>
                </a:lnTo>
                <a:lnTo>
                  <a:pt x="16" y="106"/>
                </a:lnTo>
                <a:lnTo>
                  <a:pt x="16" y="96"/>
                </a:lnTo>
                <a:lnTo>
                  <a:pt x="14" y="86"/>
                </a:lnTo>
                <a:lnTo>
                  <a:pt x="10" y="67"/>
                </a:lnTo>
                <a:lnTo>
                  <a:pt x="6" y="47"/>
                </a:lnTo>
                <a:lnTo>
                  <a:pt x="4" y="37"/>
                </a:lnTo>
                <a:lnTo>
                  <a:pt x="2" y="29"/>
                </a:lnTo>
                <a:lnTo>
                  <a:pt x="0" y="22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2" y="2"/>
                </a:lnTo>
                <a:lnTo>
                  <a:pt x="2" y="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309"/>
          <p:cNvSpPr>
            <a:spLocks/>
          </p:cNvSpPr>
          <p:nvPr/>
        </p:nvSpPr>
        <p:spPr bwMode="auto">
          <a:xfrm>
            <a:off x="1781153" y="4380776"/>
            <a:ext cx="511398" cy="1415347"/>
          </a:xfrm>
          <a:custGeom>
            <a:avLst/>
            <a:gdLst>
              <a:gd name="T0" fmla="*/ 20 w 114"/>
              <a:gd name="T1" fmla="*/ 179 h 214"/>
              <a:gd name="T2" fmla="*/ 29 w 114"/>
              <a:gd name="T3" fmla="*/ 161 h 214"/>
              <a:gd name="T4" fmla="*/ 39 w 114"/>
              <a:gd name="T5" fmla="*/ 146 h 214"/>
              <a:gd name="T6" fmla="*/ 45 w 114"/>
              <a:gd name="T7" fmla="*/ 138 h 214"/>
              <a:gd name="T8" fmla="*/ 49 w 114"/>
              <a:gd name="T9" fmla="*/ 130 h 214"/>
              <a:gd name="T10" fmla="*/ 51 w 114"/>
              <a:gd name="T11" fmla="*/ 120 h 214"/>
              <a:gd name="T12" fmla="*/ 55 w 114"/>
              <a:gd name="T13" fmla="*/ 112 h 214"/>
              <a:gd name="T14" fmla="*/ 59 w 114"/>
              <a:gd name="T15" fmla="*/ 97 h 214"/>
              <a:gd name="T16" fmla="*/ 61 w 114"/>
              <a:gd name="T17" fmla="*/ 81 h 214"/>
              <a:gd name="T18" fmla="*/ 63 w 114"/>
              <a:gd name="T19" fmla="*/ 67 h 214"/>
              <a:gd name="T20" fmla="*/ 65 w 114"/>
              <a:gd name="T21" fmla="*/ 53 h 214"/>
              <a:gd name="T22" fmla="*/ 63 w 114"/>
              <a:gd name="T23" fmla="*/ 40 h 214"/>
              <a:gd name="T24" fmla="*/ 63 w 114"/>
              <a:gd name="T25" fmla="*/ 28 h 214"/>
              <a:gd name="T26" fmla="*/ 61 w 114"/>
              <a:gd name="T27" fmla="*/ 14 h 214"/>
              <a:gd name="T28" fmla="*/ 57 w 114"/>
              <a:gd name="T29" fmla="*/ 0 h 214"/>
              <a:gd name="T30" fmla="*/ 69 w 114"/>
              <a:gd name="T31" fmla="*/ 4 h 214"/>
              <a:gd name="T32" fmla="*/ 80 w 114"/>
              <a:gd name="T33" fmla="*/ 10 h 214"/>
              <a:gd name="T34" fmla="*/ 90 w 114"/>
              <a:gd name="T35" fmla="*/ 14 h 214"/>
              <a:gd name="T36" fmla="*/ 98 w 114"/>
              <a:gd name="T37" fmla="*/ 16 h 214"/>
              <a:gd name="T38" fmla="*/ 104 w 114"/>
              <a:gd name="T39" fmla="*/ 20 h 214"/>
              <a:gd name="T40" fmla="*/ 108 w 114"/>
              <a:gd name="T41" fmla="*/ 22 h 214"/>
              <a:gd name="T42" fmla="*/ 112 w 114"/>
              <a:gd name="T43" fmla="*/ 24 h 214"/>
              <a:gd name="T44" fmla="*/ 114 w 114"/>
              <a:gd name="T45" fmla="*/ 26 h 214"/>
              <a:gd name="T46" fmla="*/ 114 w 114"/>
              <a:gd name="T47" fmla="*/ 30 h 214"/>
              <a:gd name="T48" fmla="*/ 114 w 114"/>
              <a:gd name="T49" fmla="*/ 32 h 214"/>
              <a:gd name="T50" fmla="*/ 114 w 114"/>
              <a:gd name="T51" fmla="*/ 36 h 214"/>
              <a:gd name="T52" fmla="*/ 114 w 114"/>
              <a:gd name="T53" fmla="*/ 40 h 214"/>
              <a:gd name="T54" fmla="*/ 114 w 114"/>
              <a:gd name="T55" fmla="*/ 46 h 214"/>
              <a:gd name="T56" fmla="*/ 112 w 114"/>
              <a:gd name="T57" fmla="*/ 51 h 214"/>
              <a:gd name="T58" fmla="*/ 112 w 114"/>
              <a:gd name="T59" fmla="*/ 57 h 214"/>
              <a:gd name="T60" fmla="*/ 112 w 114"/>
              <a:gd name="T61" fmla="*/ 65 h 214"/>
              <a:gd name="T62" fmla="*/ 108 w 114"/>
              <a:gd name="T63" fmla="*/ 79 h 214"/>
              <a:gd name="T64" fmla="*/ 102 w 114"/>
              <a:gd name="T65" fmla="*/ 95 h 214"/>
              <a:gd name="T66" fmla="*/ 96 w 114"/>
              <a:gd name="T67" fmla="*/ 112 h 214"/>
              <a:gd name="T68" fmla="*/ 88 w 114"/>
              <a:gd name="T69" fmla="*/ 128 h 214"/>
              <a:gd name="T70" fmla="*/ 80 w 114"/>
              <a:gd name="T71" fmla="*/ 146 h 214"/>
              <a:gd name="T72" fmla="*/ 69 w 114"/>
              <a:gd name="T73" fmla="*/ 161 h 214"/>
              <a:gd name="T74" fmla="*/ 63 w 114"/>
              <a:gd name="T75" fmla="*/ 169 h 214"/>
              <a:gd name="T76" fmla="*/ 57 w 114"/>
              <a:gd name="T77" fmla="*/ 177 h 214"/>
              <a:gd name="T78" fmla="*/ 51 w 114"/>
              <a:gd name="T79" fmla="*/ 185 h 214"/>
              <a:gd name="T80" fmla="*/ 43 w 114"/>
              <a:gd name="T81" fmla="*/ 191 h 214"/>
              <a:gd name="T82" fmla="*/ 35 w 114"/>
              <a:gd name="T83" fmla="*/ 197 h 214"/>
              <a:gd name="T84" fmla="*/ 29 w 114"/>
              <a:gd name="T85" fmla="*/ 202 h 214"/>
              <a:gd name="T86" fmla="*/ 24 w 114"/>
              <a:gd name="T87" fmla="*/ 206 h 214"/>
              <a:gd name="T88" fmla="*/ 18 w 114"/>
              <a:gd name="T89" fmla="*/ 210 h 214"/>
              <a:gd name="T90" fmla="*/ 14 w 114"/>
              <a:gd name="T91" fmla="*/ 212 h 214"/>
              <a:gd name="T92" fmla="*/ 10 w 114"/>
              <a:gd name="T93" fmla="*/ 214 h 214"/>
              <a:gd name="T94" fmla="*/ 6 w 114"/>
              <a:gd name="T95" fmla="*/ 214 h 214"/>
              <a:gd name="T96" fmla="*/ 4 w 114"/>
              <a:gd name="T97" fmla="*/ 214 h 214"/>
              <a:gd name="T98" fmla="*/ 2 w 114"/>
              <a:gd name="T99" fmla="*/ 212 h 214"/>
              <a:gd name="T100" fmla="*/ 0 w 114"/>
              <a:gd name="T101" fmla="*/ 210 h 214"/>
              <a:gd name="T102" fmla="*/ 2 w 114"/>
              <a:gd name="T103" fmla="*/ 206 h 214"/>
              <a:gd name="T104" fmla="*/ 2 w 114"/>
              <a:gd name="T105" fmla="*/ 202 h 214"/>
              <a:gd name="T106" fmla="*/ 6 w 114"/>
              <a:gd name="T107" fmla="*/ 198 h 214"/>
              <a:gd name="T108" fmla="*/ 10 w 114"/>
              <a:gd name="T109" fmla="*/ 193 h 214"/>
              <a:gd name="T110" fmla="*/ 14 w 114"/>
              <a:gd name="T111" fmla="*/ 185 h 214"/>
              <a:gd name="T112" fmla="*/ 20 w 114"/>
              <a:gd name="T113" fmla="*/ 179 h 214"/>
              <a:gd name="T114" fmla="*/ 20 w 114"/>
              <a:gd name="T115" fmla="*/ 179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14" h="214">
                <a:moveTo>
                  <a:pt x="20" y="179"/>
                </a:moveTo>
                <a:lnTo>
                  <a:pt x="29" y="161"/>
                </a:lnTo>
                <a:lnTo>
                  <a:pt x="39" y="146"/>
                </a:lnTo>
                <a:lnTo>
                  <a:pt x="45" y="138"/>
                </a:lnTo>
                <a:lnTo>
                  <a:pt x="49" y="130"/>
                </a:lnTo>
                <a:lnTo>
                  <a:pt x="51" y="120"/>
                </a:lnTo>
                <a:lnTo>
                  <a:pt x="55" y="112"/>
                </a:lnTo>
                <a:lnTo>
                  <a:pt x="59" y="97"/>
                </a:lnTo>
                <a:lnTo>
                  <a:pt x="61" y="81"/>
                </a:lnTo>
                <a:lnTo>
                  <a:pt x="63" y="67"/>
                </a:lnTo>
                <a:lnTo>
                  <a:pt x="65" y="53"/>
                </a:lnTo>
                <a:lnTo>
                  <a:pt x="63" y="40"/>
                </a:lnTo>
                <a:lnTo>
                  <a:pt x="63" y="28"/>
                </a:lnTo>
                <a:lnTo>
                  <a:pt x="61" y="14"/>
                </a:lnTo>
                <a:lnTo>
                  <a:pt x="57" y="0"/>
                </a:lnTo>
                <a:lnTo>
                  <a:pt x="69" y="4"/>
                </a:lnTo>
                <a:lnTo>
                  <a:pt x="80" y="10"/>
                </a:lnTo>
                <a:lnTo>
                  <a:pt x="90" y="14"/>
                </a:lnTo>
                <a:lnTo>
                  <a:pt x="98" y="16"/>
                </a:lnTo>
                <a:lnTo>
                  <a:pt x="104" y="20"/>
                </a:lnTo>
                <a:lnTo>
                  <a:pt x="108" y="22"/>
                </a:lnTo>
                <a:lnTo>
                  <a:pt x="112" y="24"/>
                </a:lnTo>
                <a:lnTo>
                  <a:pt x="114" y="26"/>
                </a:lnTo>
                <a:lnTo>
                  <a:pt x="114" y="30"/>
                </a:lnTo>
                <a:lnTo>
                  <a:pt x="114" y="32"/>
                </a:lnTo>
                <a:lnTo>
                  <a:pt x="114" y="36"/>
                </a:lnTo>
                <a:lnTo>
                  <a:pt x="114" y="40"/>
                </a:lnTo>
                <a:lnTo>
                  <a:pt x="114" y="46"/>
                </a:lnTo>
                <a:lnTo>
                  <a:pt x="112" y="51"/>
                </a:lnTo>
                <a:lnTo>
                  <a:pt x="112" y="57"/>
                </a:lnTo>
                <a:lnTo>
                  <a:pt x="112" y="65"/>
                </a:lnTo>
                <a:lnTo>
                  <a:pt x="108" y="79"/>
                </a:lnTo>
                <a:lnTo>
                  <a:pt x="102" y="95"/>
                </a:lnTo>
                <a:lnTo>
                  <a:pt x="96" y="112"/>
                </a:lnTo>
                <a:lnTo>
                  <a:pt x="88" y="128"/>
                </a:lnTo>
                <a:lnTo>
                  <a:pt x="80" y="146"/>
                </a:lnTo>
                <a:lnTo>
                  <a:pt x="69" y="161"/>
                </a:lnTo>
                <a:lnTo>
                  <a:pt x="63" y="169"/>
                </a:lnTo>
                <a:lnTo>
                  <a:pt x="57" y="177"/>
                </a:lnTo>
                <a:lnTo>
                  <a:pt x="51" y="185"/>
                </a:lnTo>
                <a:lnTo>
                  <a:pt x="43" y="191"/>
                </a:lnTo>
                <a:lnTo>
                  <a:pt x="35" y="197"/>
                </a:lnTo>
                <a:lnTo>
                  <a:pt x="29" y="202"/>
                </a:lnTo>
                <a:lnTo>
                  <a:pt x="24" y="206"/>
                </a:lnTo>
                <a:lnTo>
                  <a:pt x="18" y="210"/>
                </a:lnTo>
                <a:lnTo>
                  <a:pt x="14" y="212"/>
                </a:lnTo>
                <a:lnTo>
                  <a:pt x="10" y="214"/>
                </a:lnTo>
                <a:lnTo>
                  <a:pt x="6" y="214"/>
                </a:lnTo>
                <a:lnTo>
                  <a:pt x="4" y="214"/>
                </a:lnTo>
                <a:lnTo>
                  <a:pt x="2" y="212"/>
                </a:lnTo>
                <a:lnTo>
                  <a:pt x="0" y="210"/>
                </a:lnTo>
                <a:lnTo>
                  <a:pt x="2" y="206"/>
                </a:lnTo>
                <a:lnTo>
                  <a:pt x="2" y="202"/>
                </a:lnTo>
                <a:lnTo>
                  <a:pt x="6" y="198"/>
                </a:lnTo>
                <a:lnTo>
                  <a:pt x="10" y="193"/>
                </a:lnTo>
                <a:lnTo>
                  <a:pt x="14" y="185"/>
                </a:lnTo>
                <a:lnTo>
                  <a:pt x="20" y="179"/>
                </a:lnTo>
                <a:lnTo>
                  <a:pt x="20" y="17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5" name="Freeform 310"/>
          <p:cNvSpPr>
            <a:spLocks/>
          </p:cNvSpPr>
          <p:nvPr/>
        </p:nvSpPr>
        <p:spPr bwMode="auto">
          <a:xfrm>
            <a:off x="2193857" y="4274956"/>
            <a:ext cx="654947" cy="1587301"/>
          </a:xfrm>
          <a:custGeom>
            <a:avLst/>
            <a:gdLst>
              <a:gd name="T0" fmla="*/ 86 w 145"/>
              <a:gd name="T1" fmla="*/ 188 h 241"/>
              <a:gd name="T2" fmla="*/ 73 w 145"/>
              <a:gd name="T3" fmla="*/ 202 h 241"/>
              <a:gd name="T4" fmla="*/ 51 w 145"/>
              <a:gd name="T5" fmla="*/ 217 h 241"/>
              <a:gd name="T6" fmla="*/ 30 w 145"/>
              <a:gd name="T7" fmla="*/ 231 h 241"/>
              <a:gd name="T8" fmla="*/ 18 w 145"/>
              <a:gd name="T9" fmla="*/ 237 h 241"/>
              <a:gd name="T10" fmla="*/ 8 w 145"/>
              <a:gd name="T11" fmla="*/ 241 h 241"/>
              <a:gd name="T12" fmla="*/ 2 w 145"/>
              <a:gd name="T13" fmla="*/ 241 h 241"/>
              <a:gd name="T14" fmla="*/ 0 w 145"/>
              <a:gd name="T15" fmla="*/ 237 h 241"/>
              <a:gd name="T16" fmla="*/ 0 w 145"/>
              <a:gd name="T17" fmla="*/ 233 h 241"/>
              <a:gd name="T18" fmla="*/ 4 w 145"/>
              <a:gd name="T19" fmla="*/ 227 h 241"/>
              <a:gd name="T20" fmla="*/ 14 w 145"/>
              <a:gd name="T21" fmla="*/ 217 h 241"/>
              <a:gd name="T22" fmla="*/ 30 w 145"/>
              <a:gd name="T23" fmla="*/ 202 h 241"/>
              <a:gd name="T24" fmla="*/ 53 w 145"/>
              <a:gd name="T25" fmla="*/ 176 h 241"/>
              <a:gd name="T26" fmla="*/ 69 w 145"/>
              <a:gd name="T27" fmla="*/ 147 h 241"/>
              <a:gd name="T28" fmla="*/ 82 w 145"/>
              <a:gd name="T29" fmla="*/ 115 h 241"/>
              <a:gd name="T30" fmla="*/ 88 w 145"/>
              <a:gd name="T31" fmla="*/ 84 h 241"/>
              <a:gd name="T32" fmla="*/ 92 w 145"/>
              <a:gd name="T33" fmla="*/ 55 h 241"/>
              <a:gd name="T34" fmla="*/ 92 w 145"/>
              <a:gd name="T35" fmla="*/ 31 h 241"/>
              <a:gd name="T36" fmla="*/ 92 w 145"/>
              <a:gd name="T37" fmla="*/ 13 h 241"/>
              <a:gd name="T38" fmla="*/ 90 w 145"/>
              <a:gd name="T39" fmla="*/ 6 h 241"/>
              <a:gd name="T40" fmla="*/ 90 w 145"/>
              <a:gd name="T41" fmla="*/ 2 h 241"/>
              <a:gd name="T42" fmla="*/ 94 w 145"/>
              <a:gd name="T43" fmla="*/ 0 h 241"/>
              <a:gd name="T44" fmla="*/ 102 w 145"/>
              <a:gd name="T45" fmla="*/ 0 h 241"/>
              <a:gd name="T46" fmla="*/ 116 w 145"/>
              <a:gd name="T47" fmla="*/ 4 h 241"/>
              <a:gd name="T48" fmla="*/ 127 w 145"/>
              <a:gd name="T49" fmla="*/ 10 h 241"/>
              <a:gd name="T50" fmla="*/ 137 w 145"/>
              <a:gd name="T51" fmla="*/ 17 h 241"/>
              <a:gd name="T52" fmla="*/ 143 w 145"/>
              <a:gd name="T53" fmla="*/ 25 h 241"/>
              <a:gd name="T54" fmla="*/ 145 w 145"/>
              <a:gd name="T55" fmla="*/ 31 h 241"/>
              <a:gd name="T56" fmla="*/ 143 w 145"/>
              <a:gd name="T57" fmla="*/ 39 h 241"/>
              <a:gd name="T58" fmla="*/ 141 w 145"/>
              <a:gd name="T59" fmla="*/ 43 h 241"/>
              <a:gd name="T60" fmla="*/ 139 w 145"/>
              <a:gd name="T61" fmla="*/ 51 h 241"/>
              <a:gd name="T62" fmla="*/ 135 w 145"/>
              <a:gd name="T63" fmla="*/ 70 h 241"/>
              <a:gd name="T64" fmla="*/ 129 w 145"/>
              <a:gd name="T65" fmla="*/ 94 h 241"/>
              <a:gd name="T66" fmla="*/ 124 w 145"/>
              <a:gd name="T67" fmla="*/ 121 h 241"/>
              <a:gd name="T68" fmla="*/ 112 w 145"/>
              <a:gd name="T69" fmla="*/ 149 h 241"/>
              <a:gd name="T70" fmla="*/ 104 w 145"/>
              <a:gd name="T71" fmla="*/ 164 h 241"/>
              <a:gd name="T72" fmla="*/ 92 w 145"/>
              <a:gd name="T73" fmla="*/ 180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5" h="241">
                <a:moveTo>
                  <a:pt x="92" y="180"/>
                </a:moveTo>
                <a:lnTo>
                  <a:pt x="86" y="188"/>
                </a:lnTo>
                <a:lnTo>
                  <a:pt x="80" y="194"/>
                </a:lnTo>
                <a:lnTo>
                  <a:pt x="73" y="202"/>
                </a:lnTo>
                <a:lnTo>
                  <a:pt x="67" y="208"/>
                </a:lnTo>
                <a:lnTo>
                  <a:pt x="51" y="217"/>
                </a:lnTo>
                <a:lnTo>
                  <a:pt x="37" y="227"/>
                </a:lnTo>
                <a:lnTo>
                  <a:pt x="30" y="231"/>
                </a:lnTo>
                <a:lnTo>
                  <a:pt x="24" y="235"/>
                </a:lnTo>
                <a:lnTo>
                  <a:pt x="18" y="237"/>
                </a:lnTo>
                <a:lnTo>
                  <a:pt x="12" y="239"/>
                </a:lnTo>
                <a:lnTo>
                  <a:pt x="8" y="241"/>
                </a:lnTo>
                <a:lnTo>
                  <a:pt x="4" y="241"/>
                </a:lnTo>
                <a:lnTo>
                  <a:pt x="2" y="241"/>
                </a:lnTo>
                <a:lnTo>
                  <a:pt x="0" y="239"/>
                </a:lnTo>
                <a:lnTo>
                  <a:pt x="0" y="237"/>
                </a:lnTo>
                <a:lnTo>
                  <a:pt x="0" y="235"/>
                </a:lnTo>
                <a:lnTo>
                  <a:pt x="0" y="233"/>
                </a:lnTo>
                <a:lnTo>
                  <a:pt x="2" y="229"/>
                </a:lnTo>
                <a:lnTo>
                  <a:pt x="4" y="227"/>
                </a:lnTo>
                <a:lnTo>
                  <a:pt x="8" y="223"/>
                </a:lnTo>
                <a:lnTo>
                  <a:pt x="14" y="217"/>
                </a:lnTo>
                <a:lnTo>
                  <a:pt x="20" y="213"/>
                </a:lnTo>
                <a:lnTo>
                  <a:pt x="30" y="202"/>
                </a:lnTo>
                <a:lnTo>
                  <a:pt x="41" y="188"/>
                </a:lnTo>
                <a:lnTo>
                  <a:pt x="53" y="176"/>
                </a:lnTo>
                <a:lnTo>
                  <a:pt x="61" y="163"/>
                </a:lnTo>
                <a:lnTo>
                  <a:pt x="69" y="147"/>
                </a:lnTo>
                <a:lnTo>
                  <a:pt x="77" y="131"/>
                </a:lnTo>
                <a:lnTo>
                  <a:pt x="82" y="115"/>
                </a:lnTo>
                <a:lnTo>
                  <a:pt x="86" y="100"/>
                </a:lnTo>
                <a:lnTo>
                  <a:pt x="88" y="84"/>
                </a:lnTo>
                <a:lnTo>
                  <a:pt x="90" y="68"/>
                </a:lnTo>
                <a:lnTo>
                  <a:pt x="92" y="55"/>
                </a:lnTo>
                <a:lnTo>
                  <a:pt x="92" y="41"/>
                </a:lnTo>
                <a:lnTo>
                  <a:pt x="92" y="31"/>
                </a:lnTo>
                <a:lnTo>
                  <a:pt x="92" y="21"/>
                </a:lnTo>
                <a:lnTo>
                  <a:pt x="92" y="13"/>
                </a:lnTo>
                <a:lnTo>
                  <a:pt x="90" y="8"/>
                </a:lnTo>
                <a:lnTo>
                  <a:pt x="90" y="6"/>
                </a:lnTo>
                <a:lnTo>
                  <a:pt x="90" y="4"/>
                </a:lnTo>
                <a:lnTo>
                  <a:pt x="90" y="2"/>
                </a:lnTo>
                <a:lnTo>
                  <a:pt x="92" y="0"/>
                </a:lnTo>
                <a:lnTo>
                  <a:pt x="94" y="0"/>
                </a:lnTo>
                <a:lnTo>
                  <a:pt x="96" y="0"/>
                </a:lnTo>
                <a:lnTo>
                  <a:pt x="102" y="0"/>
                </a:lnTo>
                <a:lnTo>
                  <a:pt x="108" y="2"/>
                </a:lnTo>
                <a:lnTo>
                  <a:pt x="116" y="4"/>
                </a:lnTo>
                <a:lnTo>
                  <a:pt x="122" y="8"/>
                </a:lnTo>
                <a:lnTo>
                  <a:pt x="127" y="10"/>
                </a:lnTo>
                <a:lnTo>
                  <a:pt x="133" y="13"/>
                </a:lnTo>
                <a:lnTo>
                  <a:pt x="137" y="17"/>
                </a:lnTo>
                <a:lnTo>
                  <a:pt x="141" y="21"/>
                </a:lnTo>
                <a:lnTo>
                  <a:pt x="143" y="25"/>
                </a:lnTo>
                <a:lnTo>
                  <a:pt x="145" y="29"/>
                </a:lnTo>
                <a:lnTo>
                  <a:pt x="145" y="31"/>
                </a:lnTo>
                <a:lnTo>
                  <a:pt x="145" y="35"/>
                </a:lnTo>
                <a:lnTo>
                  <a:pt x="143" y="39"/>
                </a:lnTo>
                <a:lnTo>
                  <a:pt x="143" y="41"/>
                </a:lnTo>
                <a:lnTo>
                  <a:pt x="141" y="43"/>
                </a:lnTo>
                <a:lnTo>
                  <a:pt x="141" y="47"/>
                </a:lnTo>
                <a:lnTo>
                  <a:pt x="139" y="51"/>
                </a:lnTo>
                <a:lnTo>
                  <a:pt x="137" y="59"/>
                </a:lnTo>
                <a:lnTo>
                  <a:pt x="135" y="70"/>
                </a:lnTo>
                <a:lnTo>
                  <a:pt x="133" y="82"/>
                </a:lnTo>
                <a:lnTo>
                  <a:pt x="129" y="94"/>
                </a:lnTo>
                <a:lnTo>
                  <a:pt x="127" y="108"/>
                </a:lnTo>
                <a:lnTo>
                  <a:pt x="124" y="121"/>
                </a:lnTo>
                <a:lnTo>
                  <a:pt x="118" y="135"/>
                </a:lnTo>
                <a:lnTo>
                  <a:pt x="112" y="149"/>
                </a:lnTo>
                <a:lnTo>
                  <a:pt x="108" y="157"/>
                </a:lnTo>
                <a:lnTo>
                  <a:pt x="104" y="164"/>
                </a:lnTo>
                <a:lnTo>
                  <a:pt x="98" y="172"/>
                </a:lnTo>
                <a:lnTo>
                  <a:pt x="92" y="180"/>
                </a:lnTo>
                <a:lnTo>
                  <a:pt x="92" y="1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311"/>
          <p:cNvSpPr>
            <a:spLocks/>
          </p:cNvSpPr>
          <p:nvPr/>
        </p:nvSpPr>
        <p:spPr bwMode="auto">
          <a:xfrm>
            <a:off x="2086195" y="5214113"/>
            <a:ext cx="314018" cy="383602"/>
          </a:xfrm>
          <a:custGeom>
            <a:avLst/>
            <a:gdLst>
              <a:gd name="T0" fmla="*/ 66 w 68"/>
              <a:gd name="T1" fmla="*/ 47 h 57"/>
              <a:gd name="T2" fmla="*/ 62 w 68"/>
              <a:gd name="T3" fmla="*/ 51 h 57"/>
              <a:gd name="T4" fmla="*/ 58 w 68"/>
              <a:gd name="T5" fmla="*/ 55 h 57"/>
              <a:gd name="T6" fmla="*/ 54 w 68"/>
              <a:gd name="T7" fmla="*/ 55 h 57"/>
              <a:gd name="T8" fmla="*/ 51 w 68"/>
              <a:gd name="T9" fmla="*/ 57 h 57"/>
              <a:gd name="T10" fmla="*/ 49 w 68"/>
              <a:gd name="T11" fmla="*/ 55 h 57"/>
              <a:gd name="T12" fmla="*/ 45 w 68"/>
              <a:gd name="T13" fmla="*/ 53 h 57"/>
              <a:gd name="T14" fmla="*/ 39 w 68"/>
              <a:gd name="T15" fmla="*/ 49 h 57"/>
              <a:gd name="T16" fmla="*/ 33 w 68"/>
              <a:gd name="T17" fmla="*/ 43 h 57"/>
              <a:gd name="T18" fmla="*/ 27 w 68"/>
              <a:gd name="T19" fmla="*/ 35 h 57"/>
              <a:gd name="T20" fmla="*/ 19 w 68"/>
              <a:gd name="T21" fmla="*/ 25 h 57"/>
              <a:gd name="T22" fmla="*/ 9 w 68"/>
              <a:gd name="T23" fmla="*/ 14 h 57"/>
              <a:gd name="T24" fmla="*/ 0 w 68"/>
              <a:gd name="T25" fmla="*/ 0 h 57"/>
              <a:gd name="T26" fmla="*/ 7 w 68"/>
              <a:gd name="T27" fmla="*/ 2 h 57"/>
              <a:gd name="T28" fmla="*/ 15 w 68"/>
              <a:gd name="T29" fmla="*/ 4 h 57"/>
              <a:gd name="T30" fmla="*/ 21 w 68"/>
              <a:gd name="T31" fmla="*/ 4 h 57"/>
              <a:gd name="T32" fmla="*/ 27 w 68"/>
              <a:gd name="T33" fmla="*/ 6 h 57"/>
              <a:gd name="T34" fmla="*/ 33 w 68"/>
              <a:gd name="T35" fmla="*/ 6 h 57"/>
              <a:gd name="T36" fmla="*/ 39 w 68"/>
              <a:gd name="T37" fmla="*/ 8 h 57"/>
              <a:gd name="T38" fmla="*/ 43 w 68"/>
              <a:gd name="T39" fmla="*/ 10 h 57"/>
              <a:gd name="T40" fmla="*/ 47 w 68"/>
              <a:gd name="T41" fmla="*/ 10 h 57"/>
              <a:gd name="T42" fmla="*/ 56 w 68"/>
              <a:gd name="T43" fmla="*/ 18 h 57"/>
              <a:gd name="T44" fmla="*/ 60 w 68"/>
              <a:gd name="T45" fmla="*/ 21 h 57"/>
              <a:gd name="T46" fmla="*/ 64 w 68"/>
              <a:gd name="T47" fmla="*/ 27 h 57"/>
              <a:gd name="T48" fmla="*/ 66 w 68"/>
              <a:gd name="T49" fmla="*/ 31 h 57"/>
              <a:gd name="T50" fmla="*/ 68 w 68"/>
              <a:gd name="T51" fmla="*/ 37 h 57"/>
              <a:gd name="T52" fmla="*/ 68 w 68"/>
              <a:gd name="T53" fmla="*/ 41 h 57"/>
              <a:gd name="T54" fmla="*/ 66 w 68"/>
              <a:gd name="T55" fmla="*/ 47 h 57"/>
              <a:gd name="T56" fmla="*/ 66 w 68"/>
              <a:gd name="T57" fmla="*/ 4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8" h="57">
                <a:moveTo>
                  <a:pt x="66" y="47"/>
                </a:moveTo>
                <a:lnTo>
                  <a:pt x="62" y="51"/>
                </a:lnTo>
                <a:lnTo>
                  <a:pt x="58" y="55"/>
                </a:lnTo>
                <a:lnTo>
                  <a:pt x="54" y="55"/>
                </a:lnTo>
                <a:lnTo>
                  <a:pt x="51" y="57"/>
                </a:lnTo>
                <a:lnTo>
                  <a:pt x="49" y="55"/>
                </a:lnTo>
                <a:lnTo>
                  <a:pt x="45" y="53"/>
                </a:lnTo>
                <a:lnTo>
                  <a:pt x="39" y="49"/>
                </a:lnTo>
                <a:lnTo>
                  <a:pt x="33" y="43"/>
                </a:lnTo>
                <a:lnTo>
                  <a:pt x="27" y="35"/>
                </a:lnTo>
                <a:lnTo>
                  <a:pt x="19" y="25"/>
                </a:lnTo>
                <a:lnTo>
                  <a:pt x="9" y="14"/>
                </a:lnTo>
                <a:lnTo>
                  <a:pt x="0" y="0"/>
                </a:lnTo>
                <a:lnTo>
                  <a:pt x="7" y="2"/>
                </a:lnTo>
                <a:lnTo>
                  <a:pt x="15" y="4"/>
                </a:lnTo>
                <a:lnTo>
                  <a:pt x="21" y="4"/>
                </a:lnTo>
                <a:lnTo>
                  <a:pt x="27" y="6"/>
                </a:lnTo>
                <a:lnTo>
                  <a:pt x="33" y="6"/>
                </a:lnTo>
                <a:lnTo>
                  <a:pt x="39" y="8"/>
                </a:lnTo>
                <a:lnTo>
                  <a:pt x="43" y="10"/>
                </a:lnTo>
                <a:lnTo>
                  <a:pt x="47" y="10"/>
                </a:lnTo>
                <a:lnTo>
                  <a:pt x="56" y="18"/>
                </a:lnTo>
                <a:lnTo>
                  <a:pt x="60" y="21"/>
                </a:lnTo>
                <a:lnTo>
                  <a:pt x="64" y="27"/>
                </a:lnTo>
                <a:lnTo>
                  <a:pt x="66" y="31"/>
                </a:lnTo>
                <a:lnTo>
                  <a:pt x="68" y="37"/>
                </a:lnTo>
                <a:lnTo>
                  <a:pt x="68" y="41"/>
                </a:lnTo>
                <a:lnTo>
                  <a:pt x="66" y="47"/>
                </a:lnTo>
                <a:lnTo>
                  <a:pt x="66" y="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7" name="Freeform 312"/>
          <p:cNvSpPr>
            <a:spLocks/>
          </p:cNvSpPr>
          <p:nvPr/>
        </p:nvSpPr>
        <p:spPr bwMode="auto">
          <a:xfrm>
            <a:off x="2606562" y="5214113"/>
            <a:ext cx="421679" cy="462966"/>
          </a:xfrm>
          <a:custGeom>
            <a:avLst/>
            <a:gdLst>
              <a:gd name="T0" fmla="*/ 92 w 94"/>
              <a:gd name="T1" fmla="*/ 39 h 69"/>
              <a:gd name="T2" fmla="*/ 94 w 94"/>
              <a:gd name="T3" fmla="*/ 45 h 69"/>
              <a:gd name="T4" fmla="*/ 94 w 94"/>
              <a:gd name="T5" fmla="*/ 49 h 69"/>
              <a:gd name="T6" fmla="*/ 94 w 94"/>
              <a:gd name="T7" fmla="*/ 55 h 69"/>
              <a:gd name="T8" fmla="*/ 92 w 94"/>
              <a:gd name="T9" fmla="*/ 59 h 69"/>
              <a:gd name="T10" fmla="*/ 90 w 94"/>
              <a:gd name="T11" fmla="*/ 63 h 69"/>
              <a:gd name="T12" fmla="*/ 86 w 94"/>
              <a:gd name="T13" fmla="*/ 65 h 69"/>
              <a:gd name="T14" fmla="*/ 84 w 94"/>
              <a:gd name="T15" fmla="*/ 67 h 69"/>
              <a:gd name="T16" fmla="*/ 79 w 94"/>
              <a:gd name="T17" fmla="*/ 69 h 69"/>
              <a:gd name="T18" fmla="*/ 77 w 94"/>
              <a:gd name="T19" fmla="*/ 69 h 69"/>
              <a:gd name="T20" fmla="*/ 75 w 94"/>
              <a:gd name="T21" fmla="*/ 67 h 69"/>
              <a:gd name="T22" fmla="*/ 73 w 94"/>
              <a:gd name="T23" fmla="*/ 65 h 69"/>
              <a:gd name="T24" fmla="*/ 71 w 94"/>
              <a:gd name="T25" fmla="*/ 63 h 69"/>
              <a:gd name="T26" fmla="*/ 67 w 94"/>
              <a:gd name="T27" fmla="*/ 61 h 69"/>
              <a:gd name="T28" fmla="*/ 63 w 94"/>
              <a:gd name="T29" fmla="*/ 59 h 69"/>
              <a:gd name="T30" fmla="*/ 59 w 94"/>
              <a:gd name="T31" fmla="*/ 55 h 69"/>
              <a:gd name="T32" fmla="*/ 53 w 94"/>
              <a:gd name="T33" fmla="*/ 51 h 69"/>
              <a:gd name="T34" fmla="*/ 49 w 94"/>
              <a:gd name="T35" fmla="*/ 47 h 69"/>
              <a:gd name="T36" fmla="*/ 43 w 94"/>
              <a:gd name="T37" fmla="*/ 41 h 69"/>
              <a:gd name="T38" fmla="*/ 37 w 94"/>
              <a:gd name="T39" fmla="*/ 35 h 69"/>
              <a:gd name="T40" fmla="*/ 30 w 94"/>
              <a:gd name="T41" fmla="*/ 29 h 69"/>
              <a:gd name="T42" fmla="*/ 24 w 94"/>
              <a:gd name="T43" fmla="*/ 23 h 69"/>
              <a:gd name="T44" fmla="*/ 16 w 94"/>
              <a:gd name="T45" fmla="*/ 16 h 69"/>
              <a:gd name="T46" fmla="*/ 8 w 94"/>
              <a:gd name="T47" fmla="*/ 8 h 69"/>
              <a:gd name="T48" fmla="*/ 0 w 94"/>
              <a:gd name="T49" fmla="*/ 0 h 69"/>
              <a:gd name="T50" fmla="*/ 12 w 94"/>
              <a:gd name="T51" fmla="*/ 2 h 69"/>
              <a:gd name="T52" fmla="*/ 24 w 94"/>
              <a:gd name="T53" fmla="*/ 4 h 69"/>
              <a:gd name="T54" fmla="*/ 34 w 94"/>
              <a:gd name="T55" fmla="*/ 6 h 69"/>
              <a:gd name="T56" fmla="*/ 43 w 94"/>
              <a:gd name="T57" fmla="*/ 8 h 69"/>
              <a:gd name="T58" fmla="*/ 51 w 94"/>
              <a:gd name="T59" fmla="*/ 10 h 69"/>
              <a:gd name="T60" fmla="*/ 59 w 94"/>
              <a:gd name="T61" fmla="*/ 14 h 69"/>
              <a:gd name="T62" fmla="*/ 65 w 94"/>
              <a:gd name="T63" fmla="*/ 16 h 69"/>
              <a:gd name="T64" fmla="*/ 71 w 94"/>
              <a:gd name="T65" fmla="*/ 20 h 69"/>
              <a:gd name="T66" fmla="*/ 75 w 94"/>
              <a:gd name="T67" fmla="*/ 21 h 69"/>
              <a:gd name="T68" fmla="*/ 79 w 94"/>
              <a:gd name="T69" fmla="*/ 25 h 69"/>
              <a:gd name="T70" fmla="*/ 83 w 94"/>
              <a:gd name="T71" fmla="*/ 27 h 69"/>
              <a:gd name="T72" fmla="*/ 84 w 94"/>
              <a:gd name="T73" fmla="*/ 29 h 69"/>
              <a:gd name="T74" fmla="*/ 88 w 94"/>
              <a:gd name="T75" fmla="*/ 33 h 69"/>
              <a:gd name="T76" fmla="*/ 90 w 94"/>
              <a:gd name="T77" fmla="*/ 35 h 69"/>
              <a:gd name="T78" fmla="*/ 92 w 94"/>
              <a:gd name="T79" fmla="*/ 39 h 69"/>
              <a:gd name="T80" fmla="*/ 92 w 94"/>
              <a:gd name="T81" fmla="*/ 39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4" h="69">
                <a:moveTo>
                  <a:pt x="92" y="39"/>
                </a:moveTo>
                <a:lnTo>
                  <a:pt x="94" y="45"/>
                </a:lnTo>
                <a:lnTo>
                  <a:pt x="94" y="49"/>
                </a:lnTo>
                <a:lnTo>
                  <a:pt x="94" y="55"/>
                </a:lnTo>
                <a:lnTo>
                  <a:pt x="92" y="59"/>
                </a:lnTo>
                <a:lnTo>
                  <a:pt x="90" y="63"/>
                </a:lnTo>
                <a:lnTo>
                  <a:pt x="86" y="65"/>
                </a:lnTo>
                <a:lnTo>
                  <a:pt x="84" y="67"/>
                </a:lnTo>
                <a:lnTo>
                  <a:pt x="79" y="69"/>
                </a:lnTo>
                <a:lnTo>
                  <a:pt x="77" y="69"/>
                </a:lnTo>
                <a:lnTo>
                  <a:pt x="75" y="67"/>
                </a:lnTo>
                <a:lnTo>
                  <a:pt x="73" y="65"/>
                </a:lnTo>
                <a:lnTo>
                  <a:pt x="71" y="63"/>
                </a:lnTo>
                <a:lnTo>
                  <a:pt x="67" y="61"/>
                </a:lnTo>
                <a:lnTo>
                  <a:pt x="63" y="59"/>
                </a:lnTo>
                <a:lnTo>
                  <a:pt x="59" y="55"/>
                </a:lnTo>
                <a:lnTo>
                  <a:pt x="53" y="51"/>
                </a:lnTo>
                <a:lnTo>
                  <a:pt x="49" y="47"/>
                </a:lnTo>
                <a:lnTo>
                  <a:pt x="43" y="41"/>
                </a:lnTo>
                <a:lnTo>
                  <a:pt x="37" y="35"/>
                </a:lnTo>
                <a:lnTo>
                  <a:pt x="30" y="29"/>
                </a:lnTo>
                <a:lnTo>
                  <a:pt x="24" y="23"/>
                </a:lnTo>
                <a:lnTo>
                  <a:pt x="16" y="16"/>
                </a:lnTo>
                <a:lnTo>
                  <a:pt x="8" y="8"/>
                </a:lnTo>
                <a:lnTo>
                  <a:pt x="0" y="0"/>
                </a:lnTo>
                <a:lnTo>
                  <a:pt x="12" y="2"/>
                </a:lnTo>
                <a:lnTo>
                  <a:pt x="24" y="4"/>
                </a:lnTo>
                <a:lnTo>
                  <a:pt x="34" y="6"/>
                </a:lnTo>
                <a:lnTo>
                  <a:pt x="43" y="8"/>
                </a:lnTo>
                <a:lnTo>
                  <a:pt x="51" y="10"/>
                </a:lnTo>
                <a:lnTo>
                  <a:pt x="59" y="14"/>
                </a:lnTo>
                <a:lnTo>
                  <a:pt x="65" y="16"/>
                </a:lnTo>
                <a:lnTo>
                  <a:pt x="71" y="20"/>
                </a:lnTo>
                <a:lnTo>
                  <a:pt x="75" y="21"/>
                </a:lnTo>
                <a:lnTo>
                  <a:pt x="79" y="25"/>
                </a:lnTo>
                <a:lnTo>
                  <a:pt x="83" y="27"/>
                </a:lnTo>
                <a:lnTo>
                  <a:pt x="84" y="29"/>
                </a:lnTo>
                <a:lnTo>
                  <a:pt x="88" y="33"/>
                </a:lnTo>
                <a:lnTo>
                  <a:pt x="90" y="35"/>
                </a:lnTo>
                <a:lnTo>
                  <a:pt x="92" y="39"/>
                </a:lnTo>
                <a:lnTo>
                  <a:pt x="92" y="3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" name="Freeform 313"/>
          <p:cNvSpPr>
            <a:spLocks/>
          </p:cNvSpPr>
          <p:nvPr/>
        </p:nvSpPr>
        <p:spPr bwMode="auto">
          <a:xfrm>
            <a:off x="1565829" y="4645326"/>
            <a:ext cx="1919972" cy="1719576"/>
          </a:xfrm>
          <a:custGeom>
            <a:avLst/>
            <a:gdLst>
              <a:gd name="T0" fmla="*/ 351 w 429"/>
              <a:gd name="T1" fmla="*/ 37 h 258"/>
              <a:gd name="T2" fmla="*/ 343 w 429"/>
              <a:gd name="T3" fmla="*/ 35 h 258"/>
              <a:gd name="T4" fmla="*/ 335 w 429"/>
              <a:gd name="T5" fmla="*/ 35 h 258"/>
              <a:gd name="T6" fmla="*/ 325 w 429"/>
              <a:gd name="T7" fmla="*/ 37 h 258"/>
              <a:gd name="T8" fmla="*/ 312 w 429"/>
              <a:gd name="T9" fmla="*/ 37 h 258"/>
              <a:gd name="T10" fmla="*/ 292 w 429"/>
              <a:gd name="T11" fmla="*/ 39 h 258"/>
              <a:gd name="T12" fmla="*/ 267 w 429"/>
              <a:gd name="T13" fmla="*/ 41 h 258"/>
              <a:gd name="T14" fmla="*/ 235 w 429"/>
              <a:gd name="T15" fmla="*/ 45 h 258"/>
              <a:gd name="T16" fmla="*/ 200 w 429"/>
              <a:gd name="T17" fmla="*/ 47 h 258"/>
              <a:gd name="T18" fmla="*/ 157 w 429"/>
              <a:gd name="T19" fmla="*/ 51 h 258"/>
              <a:gd name="T20" fmla="*/ 110 w 429"/>
              <a:gd name="T21" fmla="*/ 56 h 258"/>
              <a:gd name="T22" fmla="*/ 59 w 429"/>
              <a:gd name="T23" fmla="*/ 60 h 258"/>
              <a:gd name="T24" fmla="*/ 0 w 429"/>
              <a:gd name="T25" fmla="*/ 66 h 258"/>
              <a:gd name="T26" fmla="*/ 20 w 429"/>
              <a:gd name="T27" fmla="*/ 41 h 258"/>
              <a:gd name="T28" fmla="*/ 57 w 429"/>
              <a:gd name="T29" fmla="*/ 39 h 258"/>
              <a:gd name="T30" fmla="*/ 106 w 429"/>
              <a:gd name="T31" fmla="*/ 35 h 258"/>
              <a:gd name="T32" fmla="*/ 155 w 429"/>
              <a:gd name="T33" fmla="*/ 29 h 258"/>
              <a:gd name="T34" fmla="*/ 196 w 429"/>
              <a:gd name="T35" fmla="*/ 25 h 258"/>
              <a:gd name="T36" fmla="*/ 241 w 429"/>
              <a:gd name="T37" fmla="*/ 21 h 258"/>
              <a:gd name="T38" fmla="*/ 300 w 429"/>
              <a:gd name="T39" fmla="*/ 13 h 258"/>
              <a:gd name="T40" fmla="*/ 325 w 429"/>
              <a:gd name="T41" fmla="*/ 11 h 258"/>
              <a:gd name="T42" fmla="*/ 341 w 429"/>
              <a:gd name="T43" fmla="*/ 7 h 258"/>
              <a:gd name="T44" fmla="*/ 353 w 429"/>
              <a:gd name="T45" fmla="*/ 2 h 258"/>
              <a:gd name="T46" fmla="*/ 368 w 429"/>
              <a:gd name="T47" fmla="*/ 2 h 258"/>
              <a:gd name="T48" fmla="*/ 382 w 429"/>
              <a:gd name="T49" fmla="*/ 5 h 258"/>
              <a:gd name="T50" fmla="*/ 398 w 429"/>
              <a:gd name="T51" fmla="*/ 9 h 258"/>
              <a:gd name="T52" fmla="*/ 413 w 429"/>
              <a:gd name="T53" fmla="*/ 19 h 258"/>
              <a:gd name="T54" fmla="*/ 425 w 429"/>
              <a:gd name="T55" fmla="*/ 25 h 258"/>
              <a:gd name="T56" fmla="*/ 429 w 429"/>
              <a:gd name="T57" fmla="*/ 31 h 258"/>
              <a:gd name="T58" fmla="*/ 425 w 429"/>
              <a:gd name="T59" fmla="*/ 39 h 258"/>
              <a:gd name="T60" fmla="*/ 417 w 429"/>
              <a:gd name="T61" fmla="*/ 43 h 258"/>
              <a:gd name="T62" fmla="*/ 413 w 429"/>
              <a:gd name="T63" fmla="*/ 55 h 258"/>
              <a:gd name="T64" fmla="*/ 413 w 429"/>
              <a:gd name="T65" fmla="*/ 76 h 258"/>
              <a:gd name="T66" fmla="*/ 408 w 429"/>
              <a:gd name="T67" fmla="*/ 141 h 258"/>
              <a:gd name="T68" fmla="*/ 400 w 429"/>
              <a:gd name="T69" fmla="*/ 176 h 258"/>
              <a:gd name="T70" fmla="*/ 398 w 429"/>
              <a:gd name="T71" fmla="*/ 192 h 258"/>
              <a:gd name="T72" fmla="*/ 388 w 429"/>
              <a:gd name="T73" fmla="*/ 217 h 258"/>
              <a:gd name="T74" fmla="*/ 372 w 429"/>
              <a:gd name="T75" fmla="*/ 239 h 258"/>
              <a:gd name="T76" fmla="*/ 353 w 429"/>
              <a:gd name="T77" fmla="*/ 255 h 258"/>
              <a:gd name="T78" fmla="*/ 335 w 429"/>
              <a:gd name="T79" fmla="*/ 258 h 258"/>
              <a:gd name="T80" fmla="*/ 323 w 429"/>
              <a:gd name="T81" fmla="*/ 251 h 258"/>
              <a:gd name="T82" fmla="*/ 317 w 429"/>
              <a:gd name="T83" fmla="*/ 239 h 258"/>
              <a:gd name="T84" fmla="*/ 310 w 429"/>
              <a:gd name="T85" fmla="*/ 227 h 258"/>
              <a:gd name="T86" fmla="*/ 294 w 429"/>
              <a:gd name="T87" fmla="*/ 217 h 258"/>
              <a:gd name="T88" fmla="*/ 278 w 429"/>
              <a:gd name="T89" fmla="*/ 209 h 258"/>
              <a:gd name="T90" fmla="*/ 270 w 429"/>
              <a:gd name="T91" fmla="*/ 202 h 258"/>
              <a:gd name="T92" fmla="*/ 270 w 429"/>
              <a:gd name="T93" fmla="*/ 196 h 258"/>
              <a:gd name="T94" fmla="*/ 280 w 429"/>
              <a:gd name="T95" fmla="*/ 194 h 258"/>
              <a:gd name="T96" fmla="*/ 296 w 429"/>
              <a:gd name="T97" fmla="*/ 196 h 258"/>
              <a:gd name="T98" fmla="*/ 317 w 429"/>
              <a:gd name="T99" fmla="*/ 198 h 258"/>
              <a:gd name="T100" fmla="*/ 333 w 429"/>
              <a:gd name="T101" fmla="*/ 200 h 258"/>
              <a:gd name="T102" fmla="*/ 341 w 429"/>
              <a:gd name="T103" fmla="*/ 198 h 258"/>
              <a:gd name="T104" fmla="*/ 347 w 429"/>
              <a:gd name="T105" fmla="*/ 188 h 258"/>
              <a:gd name="T106" fmla="*/ 353 w 429"/>
              <a:gd name="T107" fmla="*/ 170 h 258"/>
              <a:gd name="T108" fmla="*/ 359 w 429"/>
              <a:gd name="T109" fmla="*/ 135 h 258"/>
              <a:gd name="T110" fmla="*/ 363 w 429"/>
              <a:gd name="T111" fmla="*/ 82 h 258"/>
              <a:gd name="T112" fmla="*/ 361 w 429"/>
              <a:gd name="T113" fmla="*/ 60 h 258"/>
              <a:gd name="T114" fmla="*/ 359 w 429"/>
              <a:gd name="T115" fmla="*/ 47 h 258"/>
              <a:gd name="T116" fmla="*/ 357 w 429"/>
              <a:gd name="T117" fmla="*/ 41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29" h="258">
                <a:moveTo>
                  <a:pt x="357" y="41"/>
                </a:moveTo>
                <a:lnTo>
                  <a:pt x="355" y="39"/>
                </a:lnTo>
                <a:lnTo>
                  <a:pt x="351" y="37"/>
                </a:lnTo>
                <a:lnTo>
                  <a:pt x="349" y="37"/>
                </a:lnTo>
                <a:lnTo>
                  <a:pt x="347" y="37"/>
                </a:lnTo>
                <a:lnTo>
                  <a:pt x="343" y="35"/>
                </a:lnTo>
                <a:lnTo>
                  <a:pt x="339" y="35"/>
                </a:lnTo>
                <a:lnTo>
                  <a:pt x="337" y="35"/>
                </a:lnTo>
                <a:lnTo>
                  <a:pt x="335" y="35"/>
                </a:lnTo>
                <a:lnTo>
                  <a:pt x="333" y="37"/>
                </a:lnTo>
                <a:lnTo>
                  <a:pt x="329" y="37"/>
                </a:lnTo>
                <a:lnTo>
                  <a:pt x="325" y="37"/>
                </a:lnTo>
                <a:lnTo>
                  <a:pt x="321" y="37"/>
                </a:lnTo>
                <a:lnTo>
                  <a:pt x="317" y="37"/>
                </a:lnTo>
                <a:lnTo>
                  <a:pt x="312" y="37"/>
                </a:lnTo>
                <a:lnTo>
                  <a:pt x="306" y="39"/>
                </a:lnTo>
                <a:lnTo>
                  <a:pt x="298" y="39"/>
                </a:lnTo>
                <a:lnTo>
                  <a:pt x="292" y="39"/>
                </a:lnTo>
                <a:lnTo>
                  <a:pt x="284" y="39"/>
                </a:lnTo>
                <a:lnTo>
                  <a:pt x="274" y="41"/>
                </a:lnTo>
                <a:lnTo>
                  <a:pt x="267" y="41"/>
                </a:lnTo>
                <a:lnTo>
                  <a:pt x="257" y="43"/>
                </a:lnTo>
                <a:lnTo>
                  <a:pt x="247" y="43"/>
                </a:lnTo>
                <a:lnTo>
                  <a:pt x="235" y="45"/>
                </a:lnTo>
                <a:lnTo>
                  <a:pt x="223" y="45"/>
                </a:lnTo>
                <a:lnTo>
                  <a:pt x="212" y="47"/>
                </a:lnTo>
                <a:lnTo>
                  <a:pt x="200" y="47"/>
                </a:lnTo>
                <a:lnTo>
                  <a:pt x="186" y="49"/>
                </a:lnTo>
                <a:lnTo>
                  <a:pt x="172" y="51"/>
                </a:lnTo>
                <a:lnTo>
                  <a:pt x="157" y="51"/>
                </a:lnTo>
                <a:lnTo>
                  <a:pt x="143" y="53"/>
                </a:lnTo>
                <a:lnTo>
                  <a:pt x="127" y="55"/>
                </a:lnTo>
                <a:lnTo>
                  <a:pt x="110" y="56"/>
                </a:lnTo>
                <a:lnTo>
                  <a:pt x="94" y="58"/>
                </a:lnTo>
                <a:lnTo>
                  <a:pt x="76" y="58"/>
                </a:lnTo>
                <a:lnTo>
                  <a:pt x="59" y="60"/>
                </a:lnTo>
                <a:lnTo>
                  <a:pt x="39" y="62"/>
                </a:lnTo>
                <a:lnTo>
                  <a:pt x="20" y="64"/>
                </a:lnTo>
                <a:lnTo>
                  <a:pt x="0" y="66"/>
                </a:lnTo>
                <a:lnTo>
                  <a:pt x="0" y="41"/>
                </a:lnTo>
                <a:lnTo>
                  <a:pt x="10" y="41"/>
                </a:lnTo>
                <a:lnTo>
                  <a:pt x="20" y="41"/>
                </a:lnTo>
                <a:lnTo>
                  <a:pt x="31" y="39"/>
                </a:lnTo>
                <a:lnTo>
                  <a:pt x="43" y="39"/>
                </a:lnTo>
                <a:lnTo>
                  <a:pt x="57" y="39"/>
                </a:lnTo>
                <a:lnTo>
                  <a:pt x="73" y="37"/>
                </a:lnTo>
                <a:lnTo>
                  <a:pt x="88" y="35"/>
                </a:lnTo>
                <a:lnTo>
                  <a:pt x="106" y="35"/>
                </a:lnTo>
                <a:lnTo>
                  <a:pt x="124" y="33"/>
                </a:lnTo>
                <a:lnTo>
                  <a:pt x="139" y="31"/>
                </a:lnTo>
                <a:lnTo>
                  <a:pt x="155" y="29"/>
                </a:lnTo>
                <a:lnTo>
                  <a:pt x="171" y="27"/>
                </a:lnTo>
                <a:lnTo>
                  <a:pt x="184" y="27"/>
                </a:lnTo>
                <a:lnTo>
                  <a:pt x="196" y="25"/>
                </a:lnTo>
                <a:lnTo>
                  <a:pt x="210" y="23"/>
                </a:lnTo>
                <a:lnTo>
                  <a:pt x="220" y="23"/>
                </a:lnTo>
                <a:lnTo>
                  <a:pt x="241" y="21"/>
                </a:lnTo>
                <a:lnTo>
                  <a:pt x="263" y="19"/>
                </a:lnTo>
                <a:lnTo>
                  <a:pt x="282" y="17"/>
                </a:lnTo>
                <a:lnTo>
                  <a:pt x="300" y="13"/>
                </a:lnTo>
                <a:lnTo>
                  <a:pt x="310" y="13"/>
                </a:lnTo>
                <a:lnTo>
                  <a:pt x="317" y="11"/>
                </a:lnTo>
                <a:lnTo>
                  <a:pt x="325" y="11"/>
                </a:lnTo>
                <a:lnTo>
                  <a:pt x="331" y="9"/>
                </a:lnTo>
                <a:lnTo>
                  <a:pt x="337" y="7"/>
                </a:lnTo>
                <a:lnTo>
                  <a:pt x="341" y="7"/>
                </a:lnTo>
                <a:lnTo>
                  <a:pt x="345" y="5"/>
                </a:lnTo>
                <a:lnTo>
                  <a:pt x="347" y="4"/>
                </a:lnTo>
                <a:lnTo>
                  <a:pt x="353" y="2"/>
                </a:lnTo>
                <a:lnTo>
                  <a:pt x="359" y="2"/>
                </a:lnTo>
                <a:lnTo>
                  <a:pt x="363" y="0"/>
                </a:lnTo>
                <a:lnTo>
                  <a:pt x="368" y="2"/>
                </a:lnTo>
                <a:lnTo>
                  <a:pt x="374" y="4"/>
                </a:lnTo>
                <a:lnTo>
                  <a:pt x="378" y="4"/>
                </a:lnTo>
                <a:lnTo>
                  <a:pt x="382" y="5"/>
                </a:lnTo>
                <a:lnTo>
                  <a:pt x="386" y="7"/>
                </a:lnTo>
                <a:lnTo>
                  <a:pt x="392" y="7"/>
                </a:lnTo>
                <a:lnTo>
                  <a:pt x="398" y="9"/>
                </a:lnTo>
                <a:lnTo>
                  <a:pt x="404" y="13"/>
                </a:lnTo>
                <a:lnTo>
                  <a:pt x="410" y="15"/>
                </a:lnTo>
                <a:lnTo>
                  <a:pt x="413" y="19"/>
                </a:lnTo>
                <a:lnTo>
                  <a:pt x="419" y="21"/>
                </a:lnTo>
                <a:lnTo>
                  <a:pt x="421" y="23"/>
                </a:lnTo>
                <a:lnTo>
                  <a:pt x="425" y="25"/>
                </a:lnTo>
                <a:lnTo>
                  <a:pt x="427" y="27"/>
                </a:lnTo>
                <a:lnTo>
                  <a:pt x="427" y="29"/>
                </a:lnTo>
                <a:lnTo>
                  <a:pt x="429" y="31"/>
                </a:lnTo>
                <a:lnTo>
                  <a:pt x="427" y="35"/>
                </a:lnTo>
                <a:lnTo>
                  <a:pt x="427" y="37"/>
                </a:lnTo>
                <a:lnTo>
                  <a:pt x="425" y="39"/>
                </a:lnTo>
                <a:lnTo>
                  <a:pt x="421" y="41"/>
                </a:lnTo>
                <a:lnTo>
                  <a:pt x="419" y="41"/>
                </a:lnTo>
                <a:lnTo>
                  <a:pt x="417" y="43"/>
                </a:lnTo>
                <a:lnTo>
                  <a:pt x="415" y="47"/>
                </a:lnTo>
                <a:lnTo>
                  <a:pt x="415" y="51"/>
                </a:lnTo>
                <a:lnTo>
                  <a:pt x="413" y="55"/>
                </a:lnTo>
                <a:lnTo>
                  <a:pt x="413" y="60"/>
                </a:lnTo>
                <a:lnTo>
                  <a:pt x="413" y="68"/>
                </a:lnTo>
                <a:lnTo>
                  <a:pt x="413" y="76"/>
                </a:lnTo>
                <a:lnTo>
                  <a:pt x="412" y="92"/>
                </a:lnTo>
                <a:lnTo>
                  <a:pt x="412" y="107"/>
                </a:lnTo>
                <a:lnTo>
                  <a:pt x="408" y="141"/>
                </a:lnTo>
                <a:lnTo>
                  <a:pt x="406" y="156"/>
                </a:lnTo>
                <a:lnTo>
                  <a:pt x="402" y="170"/>
                </a:lnTo>
                <a:lnTo>
                  <a:pt x="400" y="176"/>
                </a:lnTo>
                <a:lnTo>
                  <a:pt x="400" y="182"/>
                </a:lnTo>
                <a:lnTo>
                  <a:pt x="398" y="188"/>
                </a:lnTo>
                <a:lnTo>
                  <a:pt x="398" y="192"/>
                </a:lnTo>
                <a:lnTo>
                  <a:pt x="396" y="200"/>
                </a:lnTo>
                <a:lnTo>
                  <a:pt x="392" y="209"/>
                </a:lnTo>
                <a:lnTo>
                  <a:pt x="388" y="217"/>
                </a:lnTo>
                <a:lnTo>
                  <a:pt x="384" y="225"/>
                </a:lnTo>
                <a:lnTo>
                  <a:pt x="378" y="233"/>
                </a:lnTo>
                <a:lnTo>
                  <a:pt x="372" y="239"/>
                </a:lnTo>
                <a:lnTo>
                  <a:pt x="368" y="245"/>
                </a:lnTo>
                <a:lnTo>
                  <a:pt x="361" y="251"/>
                </a:lnTo>
                <a:lnTo>
                  <a:pt x="353" y="255"/>
                </a:lnTo>
                <a:lnTo>
                  <a:pt x="347" y="256"/>
                </a:lnTo>
                <a:lnTo>
                  <a:pt x="339" y="258"/>
                </a:lnTo>
                <a:lnTo>
                  <a:pt x="335" y="258"/>
                </a:lnTo>
                <a:lnTo>
                  <a:pt x="329" y="258"/>
                </a:lnTo>
                <a:lnTo>
                  <a:pt x="325" y="256"/>
                </a:lnTo>
                <a:lnTo>
                  <a:pt x="323" y="251"/>
                </a:lnTo>
                <a:lnTo>
                  <a:pt x="321" y="247"/>
                </a:lnTo>
                <a:lnTo>
                  <a:pt x="319" y="243"/>
                </a:lnTo>
                <a:lnTo>
                  <a:pt x="317" y="239"/>
                </a:lnTo>
                <a:lnTo>
                  <a:pt x="316" y="235"/>
                </a:lnTo>
                <a:lnTo>
                  <a:pt x="312" y="231"/>
                </a:lnTo>
                <a:lnTo>
                  <a:pt x="310" y="227"/>
                </a:lnTo>
                <a:lnTo>
                  <a:pt x="304" y="225"/>
                </a:lnTo>
                <a:lnTo>
                  <a:pt x="300" y="221"/>
                </a:lnTo>
                <a:lnTo>
                  <a:pt x="294" y="217"/>
                </a:lnTo>
                <a:lnTo>
                  <a:pt x="288" y="215"/>
                </a:lnTo>
                <a:lnTo>
                  <a:pt x="282" y="211"/>
                </a:lnTo>
                <a:lnTo>
                  <a:pt x="278" y="209"/>
                </a:lnTo>
                <a:lnTo>
                  <a:pt x="274" y="207"/>
                </a:lnTo>
                <a:lnTo>
                  <a:pt x="270" y="206"/>
                </a:lnTo>
                <a:lnTo>
                  <a:pt x="270" y="202"/>
                </a:lnTo>
                <a:lnTo>
                  <a:pt x="268" y="200"/>
                </a:lnTo>
                <a:lnTo>
                  <a:pt x="268" y="198"/>
                </a:lnTo>
                <a:lnTo>
                  <a:pt x="270" y="196"/>
                </a:lnTo>
                <a:lnTo>
                  <a:pt x="272" y="196"/>
                </a:lnTo>
                <a:lnTo>
                  <a:pt x="276" y="194"/>
                </a:lnTo>
                <a:lnTo>
                  <a:pt x="280" y="194"/>
                </a:lnTo>
                <a:lnTo>
                  <a:pt x="284" y="194"/>
                </a:lnTo>
                <a:lnTo>
                  <a:pt x="290" y="196"/>
                </a:lnTo>
                <a:lnTo>
                  <a:pt x="296" y="196"/>
                </a:lnTo>
                <a:lnTo>
                  <a:pt x="304" y="198"/>
                </a:lnTo>
                <a:lnTo>
                  <a:pt x="310" y="198"/>
                </a:lnTo>
                <a:lnTo>
                  <a:pt x="317" y="198"/>
                </a:lnTo>
                <a:lnTo>
                  <a:pt x="323" y="200"/>
                </a:lnTo>
                <a:lnTo>
                  <a:pt x="327" y="200"/>
                </a:lnTo>
                <a:lnTo>
                  <a:pt x="333" y="200"/>
                </a:lnTo>
                <a:lnTo>
                  <a:pt x="335" y="198"/>
                </a:lnTo>
                <a:lnTo>
                  <a:pt x="339" y="198"/>
                </a:lnTo>
                <a:lnTo>
                  <a:pt x="341" y="198"/>
                </a:lnTo>
                <a:lnTo>
                  <a:pt x="343" y="196"/>
                </a:lnTo>
                <a:lnTo>
                  <a:pt x="345" y="192"/>
                </a:lnTo>
                <a:lnTo>
                  <a:pt x="347" y="188"/>
                </a:lnTo>
                <a:lnTo>
                  <a:pt x="349" y="184"/>
                </a:lnTo>
                <a:lnTo>
                  <a:pt x="351" y="178"/>
                </a:lnTo>
                <a:lnTo>
                  <a:pt x="353" y="170"/>
                </a:lnTo>
                <a:lnTo>
                  <a:pt x="355" y="162"/>
                </a:lnTo>
                <a:lnTo>
                  <a:pt x="357" y="155"/>
                </a:lnTo>
                <a:lnTo>
                  <a:pt x="359" y="135"/>
                </a:lnTo>
                <a:lnTo>
                  <a:pt x="363" y="117"/>
                </a:lnTo>
                <a:lnTo>
                  <a:pt x="363" y="100"/>
                </a:lnTo>
                <a:lnTo>
                  <a:pt x="363" y="82"/>
                </a:lnTo>
                <a:lnTo>
                  <a:pt x="363" y="74"/>
                </a:lnTo>
                <a:lnTo>
                  <a:pt x="363" y="66"/>
                </a:lnTo>
                <a:lnTo>
                  <a:pt x="361" y="60"/>
                </a:lnTo>
                <a:lnTo>
                  <a:pt x="361" y="55"/>
                </a:lnTo>
                <a:lnTo>
                  <a:pt x="359" y="51"/>
                </a:lnTo>
                <a:lnTo>
                  <a:pt x="359" y="47"/>
                </a:lnTo>
                <a:lnTo>
                  <a:pt x="357" y="43"/>
                </a:lnTo>
                <a:lnTo>
                  <a:pt x="357" y="41"/>
                </a:lnTo>
                <a:lnTo>
                  <a:pt x="357" y="4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0" name="Freeform 315"/>
          <p:cNvSpPr>
            <a:spLocks/>
          </p:cNvSpPr>
          <p:nvPr/>
        </p:nvSpPr>
        <p:spPr bwMode="auto">
          <a:xfrm>
            <a:off x="5593527" y="3957821"/>
            <a:ext cx="951016" cy="277782"/>
          </a:xfrm>
          <a:custGeom>
            <a:avLst/>
            <a:gdLst>
              <a:gd name="T0" fmla="*/ 0 w 214"/>
              <a:gd name="T1" fmla="*/ 21 h 41"/>
              <a:gd name="T2" fmla="*/ 18 w 214"/>
              <a:gd name="T3" fmla="*/ 19 h 41"/>
              <a:gd name="T4" fmla="*/ 35 w 214"/>
              <a:gd name="T5" fmla="*/ 17 h 41"/>
              <a:gd name="T6" fmla="*/ 51 w 214"/>
              <a:gd name="T7" fmla="*/ 13 h 41"/>
              <a:gd name="T8" fmla="*/ 67 w 214"/>
              <a:gd name="T9" fmla="*/ 12 h 41"/>
              <a:gd name="T10" fmla="*/ 81 w 214"/>
              <a:gd name="T11" fmla="*/ 10 h 41"/>
              <a:gd name="T12" fmla="*/ 94 w 214"/>
              <a:gd name="T13" fmla="*/ 8 h 41"/>
              <a:gd name="T14" fmla="*/ 106 w 214"/>
              <a:gd name="T15" fmla="*/ 6 h 41"/>
              <a:gd name="T16" fmla="*/ 118 w 214"/>
              <a:gd name="T17" fmla="*/ 6 h 41"/>
              <a:gd name="T18" fmla="*/ 128 w 214"/>
              <a:gd name="T19" fmla="*/ 4 h 41"/>
              <a:gd name="T20" fmla="*/ 135 w 214"/>
              <a:gd name="T21" fmla="*/ 2 h 41"/>
              <a:gd name="T22" fmla="*/ 143 w 214"/>
              <a:gd name="T23" fmla="*/ 2 h 41"/>
              <a:gd name="T24" fmla="*/ 149 w 214"/>
              <a:gd name="T25" fmla="*/ 0 h 41"/>
              <a:gd name="T26" fmla="*/ 155 w 214"/>
              <a:gd name="T27" fmla="*/ 0 h 41"/>
              <a:gd name="T28" fmla="*/ 159 w 214"/>
              <a:gd name="T29" fmla="*/ 0 h 41"/>
              <a:gd name="T30" fmla="*/ 161 w 214"/>
              <a:gd name="T31" fmla="*/ 0 h 41"/>
              <a:gd name="T32" fmla="*/ 163 w 214"/>
              <a:gd name="T33" fmla="*/ 0 h 41"/>
              <a:gd name="T34" fmla="*/ 169 w 214"/>
              <a:gd name="T35" fmla="*/ 0 h 41"/>
              <a:gd name="T36" fmla="*/ 175 w 214"/>
              <a:gd name="T37" fmla="*/ 0 h 41"/>
              <a:gd name="T38" fmla="*/ 182 w 214"/>
              <a:gd name="T39" fmla="*/ 2 h 41"/>
              <a:gd name="T40" fmla="*/ 192 w 214"/>
              <a:gd name="T41" fmla="*/ 2 h 41"/>
              <a:gd name="T42" fmla="*/ 198 w 214"/>
              <a:gd name="T43" fmla="*/ 4 h 41"/>
              <a:gd name="T44" fmla="*/ 202 w 214"/>
              <a:gd name="T45" fmla="*/ 6 h 41"/>
              <a:gd name="T46" fmla="*/ 204 w 214"/>
              <a:gd name="T47" fmla="*/ 6 h 41"/>
              <a:gd name="T48" fmla="*/ 208 w 214"/>
              <a:gd name="T49" fmla="*/ 8 h 41"/>
              <a:gd name="T50" fmla="*/ 210 w 214"/>
              <a:gd name="T51" fmla="*/ 10 h 41"/>
              <a:gd name="T52" fmla="*/ 212 w 214"/>
              <a:gd name="T53" fmla="*/ 12 h 41"/>
              <a:gd name="T54" fmla="*/ 212 w 214"/>
              <a:gd name="T55" fmla="*/ 13 h 41"/>
              <a:gd name="T56" fmla="*/ 214 w 214"/>
              <a:gd name="T57" fmla="*/ 15 h 41"/>
              <a:gd name="T58" fmla="*/ 212 w 214"/>
              <a:gd name="T59" fmla="*/ 17 h 41"/>
              <a:gd name="T60" fmla="*/ 210 w 214"/>
              <a:gd name="T61" fmla="*/ 19 h 41"/>
              <a:gd name="T62" fmla="*/ 208 w 214"/>
              <a:gd name="T63" fmla="*/ 21 h 41"/>
              <a:gd name="T64" fmla="*/ 204 w 214"/>
              <a:gd name="T65" fmla="*/ 23 h 41"/>
              <a:gd name="T66" fmla="*/ 200 w 214"/>
              <a:gd name="T67" fmla="*/ 23 h 41"/>
              <a:gd name="T68" fmla="*/ 194 w 214"/>
              <a:gd name="T69" fmla="*/ 25 h 41"/>
              <a:gd name="T70" fmla="*/ 186 w 214"/>
              <a:gd name="T71" fmla="*/ 25 h 41"/>
              <a:gd name="T72" fmla="*/ 178 w 214"/>
              <a:gd name="T73" fmla="*/ 27 h 41"/>
              <a:gd name="T74" fmla="*/ 161 w 214"/>
              <a:gd name="T75" fmla="*/ 29 h 41"/>
              <a:gd name="T76" fmla="*/ 141 w 214"/>
              <a:gd name="T77" fmla="*/ 31 h 41"/>
              <a:gd name="T78" fmla="*/ 120 w 214"/>
              <a:gd name="T79" fmla="*/ 33 h 41"/>
              <a:gd name="T80" fmla="*/ 98 w 214"/>
              <a:gd name="T81" fmla="*/ 35 h 41"/>
              <a:gd name="T82" fmla="*/ 88 w 214"/>
              <a:gd name="T83" fmla="*/ 37 h 41"/>
              <a:gd name="T84" fmla="*/ 79 w 214"/>
              <a:gd name="T85" fmla="*/ 37 h 41"/>
              <a:gd name="T86" fmla="*/ 71 w 214"/>
              <a:gd name="T87" fmla="*/ 39 h 41"/>
              <a:gd name="T88" fmla="*/ 63 w 214"/>
              <a:gd name="T89" fmla="*/ 39 h 41"/>
              <a:gd name="T90" fmla="*/ 57 w 214"/>
              <a:gd name="T91" fmla="*/ 39 h 41"/>
              <a:gd name="T92" fmla="*/ 53 w 214"/>
              <a:gd name="T93" fmla="*/ 39 h 41"/>
              <a:gd name="T94" fmla="*/ 49 w 214"/>
              <a:gd name="T95" fmla="*/ 39 h 41"/>
              <a:gd name="T96" fmla="*/ 47 w 214"/>
              <a:gd name="T97" fmla="*/ 41 h 41"/>
              <a:gd name="T98" fmla="*/ 45 w 214"/>
              <a:gd name="T99" fmla="*/ 39 h 41"/>
              <a:gd name="T100" fmla="*/ 41 w 214"/>
              <a:gd name="T101" fmla="*/ 39 h 41"/>
              <a:gd name="T102" fmla="*/ 37 w 214"/>
              <a:gd name="T103" fmla="*/ 37 h 41"/>
              <a:gd name="T104" fmla="*/ 32 w 214"/>
              <a:gd name="T105" fmla="*/ 35 h 41"/>
              <a:gd name="T106" fmla="*/ 26 w 214"/>
              <a:gd name="T107" fmla="*/ 33 h 41"/>
              <a:gd name="T108" fmla="*/ 18 w 214"/>
              <a:gd name="T109" fmla="*/ 29 h 41"/>
              <a:gd name="T110" fmla="*/ 10 w 214"/>
              <a:gd name="T111" fmla="*/ 25 h 41"/>
              <a:gd name="T112" fmla="*/ 0 w 214"/>
              <a:gd name="T113" fmla="*/ 21 h 41"/>
              <a:gd name="T114" fmla="*/ 0 w 214"/>
              <a:gd name="T115" fmla="*/ 21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14" h="41">
                <a:moveTo>
                  <a:pt x="0" y="21"/>
                </a:moveTo>
                <a:lnTo>
                  <a:pt x="18" y="19"/>
                </a:lnTo>
                <a:lnTo>
                  <a:pt x="35" y="17"/>
                </a:lnTo>
                <a:lnTo>
                  <a:pt x="51" y="13"/>
                </a:lnTo>
                <a:lnTo>
                  <a:pt x="67" y="12"/>
                </a:lnTo>
                <a:lnTo>
                  <a:pt x="81" y="10"/>
                </a:lnTo>
                <a:lnTo>
                  <a:pt x="94" y="8"/>
                </a:lnTo>
                <a:lnTo>
                  <a:pt x="106" y="6"/>
                </a:lnTo>
                <a:lnTo>
                  <a:pt x="118" y="6"/>
                </a:lnTo>
                <a:lnTo>
                  <a:pt x="128" y="4"/>
                </a:lnTo>
                <a:lnTo>
                  <a:pt x="135" y="2"/>
                </a:lnTo>
                <a:lnTo>
                  <a:pt x="143" y="2"/>
                </a:lnTo>
                <a:lnTo>
                  <a:pt x="149" y="0"/>
                </a:lnTo>
                <a:lnTo>
                  <a:pt x="155" y="0"/>
                </a:lnTo>
                <a:lnTo>
                  <a:pt x="159" y="0"/>
                </a:lnTo>
                <a:lnTo>
                  <a:pt x="161" y="0"/>
                </a:lnTo>
                <a:lnTo>
                  <a:pt x="163" y="0"/>
                </a:lnTo>
                <a:lnTo>
                  <a:pt x="169" y="0"/>
                </a:lnTo>
                <a:lnTo>
                  <a:pt x="175" y="0"/>
                </a:lnTo>
                <a:lnTo>
                  <a:pt x="182" y="2"/>
                </a:lnTo>
                <a:lnTo>
                  <a:pt x="192" y="2"/>
                </a:lnTo>
                <a:lnTo>
                  <a:pt x="198" y="4"/>
                </a:lnTo>
                <a:lnTo>
                  <a:pt x="202" y="6"/>
                </a:lnTo>
                <a:lnTo>
                  <a:pt x="204" y="6"/>
                </a:lnTo>
                <a:lnTo>
                  <a:pt x="208" y="8"/>
                </a:lnTo>
                <a:lnTo>
                  <a:pt x="210" y="10"/>
                </a:lnTo>
                <a:lnTo>
                  <a:pt x="212" y="12"/>
                </a:lnTo>
                <a:lnTo>
                  <a:pt x="212" y="13"/>
                </a:lnTo>
                <a:lnTo>
                  <a:pt x="214" y="15"/>
                </a:lnTo>
                <a:lnTo>
                  <a:pt x="212" y="17"/>
                </a:lnTo>
                <a:lnTo>
                  <a:pt x="210" y="19"/>
                </a:lnTo>
                <a:lnTo>
                  <a:pt x="208" y="21"/>
                </a:lnTo>
                <a:lnTo>
                  <a:pt x="204" y="23"/>
                </a:lnTo>
                <a:lnTo>
                  <a:pt x="200" y="23"/>
                </a:lnTo>
                <a:lnTo>
                  <a:pt x="194" y="25"/>
                </a:lnTo>
                <a:lnTo>
                  <a:pt x="186" y="25"/>
                </a:lnTo>
                <a:lnTo>
                  <a:pt x="178" y="27"/>
                </a:lnTo>
                <a:lnTo>
                  <a:pt x="161" y="29"/>
                </a:lnTo>
                <a:lnTo>
                  <a:pt x="141" y="31"/>
                </a:lnTo>
                <a:lnTo>
                  <a:pt x="120" y="33"/>
                </a:lnTo>
                <a:lnTo>
                  <a:pt x="98" y="35"/>
                </a:lnTo>
                <a:lnTo>
                  <a:pt x="88" y="37"/>
                </a:lnTo>
                <a:lnTo>
                  <a:pt x="79" y="37"/>
                </a:lnTo>
                <a:lnTo>
                  <a:pt x="71" y="39"/>
                </a:lnTo>
                <a:lnTo>
                  <a:pt x="63" y="39"/>
                </a:lnTo>
                <a:lnTo>
                  <a:pt x="57" y="39"/>
                </a:lnTo>
                <a:lnTo>
                  <a:pt x="53" y="39"/>
                </a:lnTo>
                <a:lnTo>
                  <a:pt x="49" y="39"/>
                </a:lnTo>
                <a:lnTo>
                  <a:pt x="47" y="41"/>
                </a:lnTo>
                <a:lnTo>
                  <a:pt x="45" y="39"/>
                </a:lnTo>
                <a:lnTo>
                  <a:pt x="41" y="39"/>
                </a:lnTo>
                <a:lnTo>
                  <a:pt x="37" y="37"/>
                </a:lnTo>
                <a:lnTo>
                  <a:pt x="32" y="35"/>
                </a:lnTo>
                <a:lnTo>
                  <a:pt x="26" y="33"/>
                </a:lnTo>
                <a:lnTo>
                  <a:pt x="18" y="29"/>
                </a:lnTo>
                <a:lnTo>
                  <a:pt x="10" y="25"/>
                </a:lnTo>
                <a:lnTo>
                  <a:pt x="0" y="21"/>
                </a:lnTo>
                <a:lnTo>
                  <a:pt x="0" y="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" name="Freeform 316"/>
          <p:cNvSpPr>
            <a:spLocks/>
          </p:cNvSpPr>
          <p:nvPr/>
        </p:nvSpPr>
        <p:spPr bwMode="auto">
          <a:xfrm>
            <a:off x="5100072" y="4367879"/>
            <a:ext cx="305043" cy="582011"/>
          </a:xfrm>
          <a:custGeom>
            <a:avLst/>
            <a:gdLst>
              <a:gd name="T0" fmla="*/ 46 w 69"/>
              <a:gd name="T1" fmla="*/ 74 h 88"/>
              <a:gd name="T2" fmla="*/ 38 w 69"/>
              <a:gd name="T3" fmla="*/ 80 h 88"/>
              <a:gd name="T4" fmla="*/ 32 w 69"/>
              <a:gd name="T5" fmla="*/ 84 h 88"/>
              <a:gd name="T6" fmla="*/ 26 w 69"/>
              <a:gd name="T7" fmla="*/ 86 h 88"/>
              <a:gd name="T8" fmla="*/ 22 w 69"/>
              <a:gd name="T9" fmla="*/ 88 h 88"/>
              <a:gd name="T10" fmla="*/ 18 w 69"/>
              <a:gd name="T11" fmla="*/ 88 h 88"/>
              <a:gd name="T12" fmla="*/ 14 w 69"/>
              <a:gd name="T13" fmla="*/ 86 h 88"/>
              <a:gd name="T14" fmla="*/ 10 w 69"/>
              <a:gd name="T15" fmla="*/ 82 h 88"/>
              <a:gd name="T16" fmla="*/ 6 w 69"/>
              <a:gd name="T17" fmla="*/ 78 h 88"/>
              <a:gd name="T18" fmla="*/ 4 w 69"/>
              <a:gd name="T19" fmla="*/ 74 h 88"/>
              <a:gd name="T20" fmla="*/ 2 w 69"/>
              <a:gd name="T21" fmla="*/ 70 h 88"/>
              <a:gd name="T22" fmla="*/ 0 w 69"/>
              <a:gd name="T23" fmla="*/ 68 h 88"/>
              <a:gd name="T24" fmla="*/ 0 w 69"/>
              <a:gd name="T25" fmla="*/ 64 h 88"/>
              <a:gd name="T26" fmla="*/ 0 w 69"/>
              <a:gd name="T27" fmla="*/ 62 h 88"/>
              <a:gd name="T28" fmla="*/ 2 w 69"/>
              <a:gd name="T29" fmla="*/ 60 h 88"/>
              <a:gd name="T30" fmla="*/ 4 w 69"/>
              <a:gd name="T31" fmla="*/ 58 h 88"/>
              <a:gd name="T32" fmla="*/ 6 w 69"/>
              <a:gd name="T33" fmla="*/ 56 h 88"/>
              <a:gd name="T34" fmla="*/ 8 w 69"/>
              <a:gd name="T35" fmla="*/ 54 h 88"/>
              <a:gd name="T36" fmla="*/ 12 w 69"/>
              <a:gd name="T37" fmla="*/ 51 h 88"/>
              <a:gd name="T38" fmla="*/ 16 w 69"/>
              <a:gd name="T39" fmla="*/ 49 h 88"/>
              <a:gd name="T40" fmla="*/ 20 w 69"/>
              <a:gd name="T41" fmla="*/ 45 h 88"/>
              <a:gd name="T42" fmla="*/ 22 w 69"/>
              <a:gd name="T43" fmla="*/ 41 h 88"/>
              <a:gd name="T44" fmla="*/ 26 w 69"/>
              <a:gd name="T45" fmla="*/ 35 h 88"/>
              <a:gd name="T46" fmla="*/ 30 w 69"/>
              <a:gd name="T47" fmla="*/ 29 h 88"/>
              <a:gd name="T48" fmla="*/ 34 w 69"/>
              <a:gd name="T49" fmla="*/ 23 h 88"/>
              <a:gd name="T50" fmla="*/ 36 w 69"/>
              <a:gd name="T51" fmla="*/ 17 h 88"/>
              <a:gd name="T52" fmla="*/ 40 w 69"/>
              <a:gd name="T53" fmla="*/ 9 h 88"/>
              <a:gd name="T54" fmla="*/ 44 w 69"/>
              <a:gd name="T55" fmla="*/ 0 h 88"/>
              <a:gd name="T56" fmla="*/ 49 w 69"/>
              <a:gd name="T57" fmla="*/ 3 h 88"/>
              <a:gd name="T58" fmla="*/ 55 w 69"/>
              <a:gd name="T59" fmla="*/ 5 h 88"/>
              <a:gd name="T60" fmla="*/ 59 w 69"/>
              <a:gd name="T61" fmla="*/ 9 h 88"/>
              <a:gd name="T62" fmla="*/ 63 w 69"/>
              <a:gd name="T63" fmla="*/ 11 h 88"/>
              <a:gd name="T64" fmla="*/ 65 w 69"/>
              <a:gd name="T65" fmla="*/ 15 h 88"/>
              <a:gd name="T66" fmla="*/ 67 w 69"/>
              <a:gd name="T67" fmla="*/ 17 h 88"/>
              <a:gd name="T68" fmla="*/ 69 w 69"/>
              <a:gd name="T69" fmla="*/ 19 h 88"/>
              <a:gd name="T70" fmla="*/ 69 w 69"/>
              <a:gd name="T71" fmla="*/ 21 h 88"/>
              <a:gd name="T72" fmla="*/ 67 w 69"/>
              <a:gd name="T73" fmla="*/ 27 h 88"/>
              <a:gd name="T74" fmla="*/ 67 w 69"/>
              <a:gd name="T75" fmla="*/ 33 h 88"/>
              <a:gd name="T76" fmla="*/ 65 w 69"/>
              <a:gd name="T77" fmla="*/ 39 h 88"/>
              <a:gd name="T78" fmla="*/ 63 w 69"/>
              <a:gd name="T79" fmla="*/ 47 h 88"/>
              <a:gd name="T80" fmla="*/ 61 w 69"/>
              <a:gd name="T81" fmla="*/ 54 h 88"/>
              <a:gd name="T82" fmla="*/ 57 w 69"/>
              <a:gd name="T83" fmla="*/ 62 h 88"/>
              <a:gd name="T84" fmla="*/ 51 w 69"/>
              <a:gd name="T85" fmla="*/ 68 h 88"/>
              <a:gd name="T86" fmla="*/ 46 w 69"/>
              <a:gd name="T87" fmla="*/ 74 h 88"/>
              <a:gd name="T88" fmla="*/ 46 w 69"/>
              <a:gd name="T89" fmla="*/ 74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9" h="88">
                <a:moveTo>
                  <a:pt x="46" y="74"/>
                </a:moveTo>
                <a:lnTo>
                  <a:pt x="38" y="80"/>
                </a:lnTo>
                <a:lnTo>
                  <a:pt x="32" y="84"/>
                </a:lnTo>
                <a:lnTo>
                  <a:pt x="26" y="86"/>
                </a:lnTo>
                <a:lnTo>
                  <a:pt x="22" y="88"/>
                </a:lnTo>
                <a:lnTo>
                  <a:pt x="18" y="88"/>
                </a:lnTo>
                <a:lnTo>
                  <a:pt x="14" y="86"/>
                </a:lnTo>
                <a:lnTo>
                  <a:pt x="10" y="82"/>
                </a:lnTo>
                <a:lnTo>
                  <a:pt x="6" y="78"/>
                </a:lnTo>
                <a:lnTo>
                  <a:pt x="4" y="74"/>
                </a:lnTo>
                <a:lnTo>
                  <a:pt x="2" y="70"/>
                </a:lnTo>
                <a:lnTo>
                  <a:pt x="0" y="68"/>
                </a:lnTo>
                <a:lnTo>
                  <a:pt x="0" y="64"/>
                </a:lnTo>
                <a:lnTo>
                  <a:pt x="0" y="62"/>
                </a:lnTo>
                <a:lnTo>
                  <a:pt x="2" y="60"/>
                </a:lnTo>
                <a:lnTo>
                  <a:pt x="4" y="58"/>
                </a:lnTo>
                <a:lnTo>
                  <a:pt x="6" y="56"/>
                </a:lnTo>
                <a:lnTo>
                  <a:pt x="8" y="54"/>
                </a:lnTo>
                <a:lnTo>
                  <a:pt x="12" y="51"/>
                </a:lnTo>
                <a:lnTo>
                  <a:pt x="16" y="49"/>
                </a:lnTo>
                <a:lnTo>
                  <a:pt x="20" y="45"/>
                </a:lnTo>
                <a:lnTo>
                  <a:pt x="22" y="41"/>
                </a:lnTo>
                <a:lnTo>
                  <a:pt x="26" y="35"/>
                </a:lnTo>
                <a:lnTo>
                  <a:pt x="30" y="29"/>
                </a:lnTo>
                <a:lnTo>
                  <a:pt x="34" y="23"/>
                </a:lnTo>
                <a:lnTo>
                  <a:pt x="36" y="17"/>
                </a:lnTo>
                <a:lnTo>
                  <a:pt x="40" y="9"/>
                </a:lnTo>
                <a:lnTo>
                  <a:pt x="44" y="0"/>
                </a:lnTo>
                <a:lnTo>
                  <a:pt x="49" y="3"/>
                </a:lnTo>
                <a:lnTo>
                  <a:pt x="55" y="5"/>
                </a:lnTo>
                <a:lnTo>
                  <a:pt x="59" y="9"/>
                </a:lnTo>
                <a:lnTo>
                  <a:pt x="63" y="11"/>
                </a:lnTo>
                <a:lnTo>
                  <a:pt x="65" y="15"/>
                </a:lnTo>
                <a:lnTo>
                  <a:pt x="67" y="17"/>
                </a:lnTo>
                <a:lnTo>
                  <a:pt x="69" y="19"/>
                </a:lnTo>
                <a:lnTo>
                  <a:pt x="69" y="21"/>
                </a:lnTo>
                <a:lnTo>
                  <a:pt x="67" y="27"/>
                </a:lnTo>
                <a:lnTo>
                  <a:pt x="67" y="33"/>
                </a:lnTo>
                <a:lnTo>
                  <a:pt x="65" y="39"/>
                </a:lnTo>
                <a:lnTo>
                  <a:pt x="63" y="47"/>
                </a:lnTo>
                <a:lnTo>
                  <a:pt x="61" y="54"/>
                </a:lnTo>
                <a:lnTo>
                  <a:pt x="57" y="62"/>
                </a:lnTo>
                <a:lnTo>
                  <a:pt x="51" y="68"/>
                </a:lnTo>
                <a:lnTo>
                  <a:pt x="46" y="74"/>
                </a:lnTo>
                <a:lnTo>
                  <a:pt x="46" y="7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2" name="Freeform 317"/>
          <p:cNvSpPr>
            <a:spLocks/>
          </p:cNvSpPr>
          <p:nvPr/>
        </p:nvSpPr>
        <p:spPr bwMode="auto">
          <a:xfrm>
            <a:off x="5306428" y="4301737"/>
            <a:ext cx="1821288" cy="449736"/>
          </a:xfrm>
          <a:custGeom>
            <a:avLst/>
            <a:gdLst>
              <a:gd name="T0" fmla="*/ 318 w 406"/>
              <a:gd name="T1" fmla="*/ 0 h 68"/>
              <a:gd name="T2" fmla="*/ 326 w 406"/>
              <a:gd name="T3" fmla="*/ 0 h 68"/>
              <a:gd name="T4" fmla="*/ 330 w 406"/>
              <a:gd name="T5" fmla="*/ 0 h 68"/>
              <a:gd name="T6" fmla="*/ 339 w 406"/>
              <a:gd name="T7" fmla="*/ 2 h 68"/>
              <a:gd name="T8" fmla="*/ 353 w 406"/>
              <a:gd name="T9" fmla="*/ 6 h 68"/>
              <a:gd name="T10" fmla="*/ 371 w 406"/>
              <a:gd name="T11" fmla="*/ 10 h 68"/>
              <a:gd name="T12" fmla="*/ 386 w 406"/>
              <a:gd name="T13" fmla="*/ 17 h 68"/>
              <a:gd name="T14" fmla="*/ 396 w 406"/>
              <a:gd name="T15" fmla="*/ 21 h 68"/>
              <a:gd name="T16" fmla="*/ 404 w 406"/>
              <a:gd name="T17" fmla="*/ 27 h 68"/>
              <a:gd name="T18" fmla="*/ 406 w 406"/>
              <a:gd name="T19" fmla="*/ 31 h 68"/>
              <a:gd name="T20" fmla="*/ 404 w 406"/>
              <a:gd name="T21" fmla="*/ 35 h 68"/>
              <a:gd name="T22" fmla="*/ 400 w 406"/>
              <a:gd name="T23" fmla="*/ 37 h 68"/>
              <a:gd name="T24" fmla="*/ 394 w 406"/>
              <a:gd name="T25" fmla="*/ 41 h 68"/>
              <a:gd name="T26" fmla="*/ 379 w 406"/>
              <a:gd name="T27" fmla="*/ 43 h 68"/>
              <a:gd name="T28" fmla="*/ 355 w 406"/>
              <a:gd name="T29" fmla="*/ 51 h 68"/>
              <a:gd name="T30" fmla="*/ 336 w 406"/>
              <a:gd name="T31" fmla="*/ 61 h 68"/>
              <a:gd name="T32" fmla="*/ 324 w 406"/>
              <a:gd name="T33" fmla="*/ 64 h 68"/>
              <a:gd name="T34" fmla="*/ 316 w 406"/>
              <a:gd name="T35" fmla="*/ 68 h 68"/>
              <a:gd name="T36" fmla="*/ 310 w 406"/>
              <a:gd name="T37" fmla="*/ 68 h 68"/>
              <a:gd name="T38" fmla="*/ 308 w 406"/>
              <a:gd name="T39" fmla="*/ 66 h 68"/>
              <a:gd name="T40" fmla="*/ 308 w 406"/>
              <a:gd name="T41" fmla="*/ 62 h 68"/>
              <a:gd name="T42" fmla="*/ 308 w 406"/>
              <a:gd name="T43" fmla="*/ 59 h 68"/>
              <a:gd name="T44" fmla="*/ 312 w 406"/>
              <a:gd name="T45" fmla="*/ 51 h 68"/>
              <a:gd name="T46" fmla="*/ 316 w 406"/>
              <a:gd name="T47" fmla="*/ 43 h 68"/>
              <a:gd name="T48" fmla="*/ 318 w 406"/>
              <a:gd name="T49" fmla="*/ 35 h 68"/>
              <a:gd name="T50" fmla="*/ 320 w 406"/>
              <a:gd name="T51" fmla="*/ 29 h 68"/>
              <a:gd name="T52" fmla="*/ 316 w 406"/>
              <a:gd name="T53" fmla="*/ 25 h 68"/>
              <a:gd name="T54" fmla="*/ 310 w 406"/>
              <a:gd name="T55" fmla="*/ 25 h 68"/>
              <a:gd name="T56" fmla="*/ 302 w 406"/>
              <a:gd name="T57" fmla="*/ 25 h 68"/>
              <a:gd name="T58" fmla="*/ 296 w 406"/>
              <a:gd name="T59" fmla="*/ 25 h 68"/>
              <a:gd name="T60" fmla="*/ 287 w 406"/>
              <a:gd name="T61" fmla="*/ 25 h 68"/>
              <a:gd name="T62" fmla="*/ 273 w 406"/>
              <a:gd name="T63" fmla="*/ 27 h 68"/>
              <a:gd name="T64" fmla="*/ 253 w 406"/>
              <a:gd name="T65" fmla="*/ 29 h 68"/>
              <a:gd name="T66" fmla="*/ 232 w 406"/>
              <a:gd name="T67" fmla="*/ 29 h 68"/>
              <a:gd name="T68" fmla="*/ 206 w 406"/>
              <a:gd name="T69" fmla="*/ 31 h 68"/>
              <a:gd name="T70" fmla="*/ 177 w 406"/>
              <a:gd name="T71" fmla="*/ 33 h 68"/>
              <a:gd name="T72" fmla="*/ 145 w 406"/>
              <a:gd name="T73" fmla="*/ 37 h 68"/>
              <a:gd name="T74" fmla="*/ 116 w 406"/>
              <a:gd name="T75" fmla="*/ 39 h 68"/>
              <a:gd name="T76" fmla="*/ 89 w 406"/>
              <a:gd name="T77" fmla="*/ 41 h 68"/>
              <a:gd name="T78" fmla="*/ 67 w 406"/>
              <a:gd name="T79" fmla="*/ 43 h 68"/>
              <a:gd name="T80" fmla="*/ 46 w 406"/>
              <a:gd name="T81" fmla="*/ 43 h 68"/>
              <a:gd name="T82" fmla="*/ 30 w 406"/>
              <a:gd name="T83" fmla="*/ 43 h 68"/>
              <a:gd name="T84" fmla="*/ 14 w 406"/>
              <a:gd name="T85" fmla="*/ 43 h 68"/>
              <a:gd name="T86" fmla="*/ 4 w 406"/>
              <a:gd name="T87" fmla="*/ 43 h 68"/>
              <a:gd name="T88" fmla="*/ 0 w 406"/>
              <a:gd name="T89" fmla="*/ 25 h 68"/>
              <a:gd name="T90" fmla="*/ 98 w 406"/>
              <a:gd name="T91" fmla="*/ 19 h 68"/>
              <a:gd name="T92" fmla="*/ 202 w 406"/>
              <a:gd name="T93" fmla="*/ 12 h 68"/>
              <a:gd name="T94" fmla="*/ 226 w 406"/>
              <a:gd name="T95" fmla="*/ 10 h 68"/>
              <a:gd name="T96" fmla="*/ 247 w 406"/>
              <a:gd name="T97" fmla="*/ 10 h 68"/>
              <a:gd name="T98" fmla="*/ 265 w 406"/>
              <a:gd name="T99" fmla="*/ 8 h 68"/>
              <a:gd name="T100" fmla="*/ 281 w 406"/>
              <a:gd name="T101" fmla="*/ 6 h 68"/>
              <a:gd name="T102" fmla="*/ 292 w 406"/>
              <a:gd name="T103" fmla="*/ 6 h 68"/>
              <a:gd name="T104" fmla="*/ 302 w 406"/>
              <a:gd name="T105" fmla="*/ 4 h 68"/>
              <a:gd name="T106" fmla="*/ 308 w 406"/>
              <a:gd name="T107" fmla="*/ 4 h 68"/>
              <a:gd name="T108" fmla="*/ 312 w 406"/>
              <a:gd name="T109" fmla="*/ 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06" h="68">
                <a:moveTo>
                  <a:pt x="312" y="2"/>
                </a:moveTo>
                <a:lnTo>
                  <a:pt x="318" y="0"/>
                </a:lnTo>
                <a:lnTo>
                  <a:pt x="322" y="0"/>
                </a:lnTo>
                <a:lnTo>
                  <a:pt x="326" y="0"/>
                </a:lnTo>
                <a:lnTo>
                  <a:pt x="328" y="0"/>
                </a:lnTo>
                <a:lnTo>
                  <a:pt x="330" y="0"/>
                </a:lnTo>
                <a:lnTo>
                  <a:pt x="336" y="0"/>
                </a:lnTo>
                <a:lnTo>
                  <a:pt x="339" y="2"/>
                </a:lnTo>
                <a:lnTo>
                  <a:pt x="345" y="4"/>
                </a:lnTo>
                <a:lnTo>
                  <a:pt x="353" y="6"/>
                </a:lnTo>
                <a:lnTo>
                  <a:pt x="361" y="8"/>
                </a:lnTo>
                <a:lnTo>
                  <a:pt x="371" y="10"/>
                </a:lnTo>
                <a:lnTo>
                  <a:pt x="379" y="13"/>
                </a:lnTo>
                <a:lnTo>
                  <a:pt x="386" y="17"/>
                </a:lnTo>
                <a:lnTo>
                  <a:pt x="392" y="19"/>
                </a:lnTo>
                <a:lnTo>
                  <a:pt x="396" y="21"/>
                </a:lnTo>
                <a:lnTo>
                  <a:pt x="400" y="25"/>
                </a:lnTo>
                <a:lnTo>
                  <a:pt x="404" y="27"/>
                </a:lnTo>
                <a:lnTo>
                  <a:pt x="404" y="29"/>
                </a:lnTo>
                <a:lnTo>
                  <a:pt x="406" y="31"/>
                </a:lnTo>
                <a:lnTo>
                  <a:pt x="406" y="33"/>
                </a:lnTo>
                <a:lnTo>
                  <a:pt x="404" y="35"/>
                </a:lnTo>
                <a:lnTo>
                  <a:pt x="402" y="37"/>
                </a:lnTo>
                <a:lnTo>
                  <a:pt x="400" y="37"/>
                </a:lnTo>
                <a:lnTo>
                  <a:pt x="398" y="39"/>
                </a:lnTo>
                <a:lnTo>
                  <a:pt x="394" y="41"/>
                </a:lnTo>
                <a:lnTo>
                  <a:pt x="388" y="41"/>
                </a:lnTo>
                <a:lnTo>
                  <a:pt x="379" y="43"/>
                </a:lnTo>
                <a:lnTo>
                  <a:pt x="367" y="47"/>
                </a:lnTo>
                <a:lnTo>
                  <a:pt x="355" y="51"/>
                </a:lnTo>
                <a:lnTo>
                  <a:pt x="343" y="57"/>
                </a:lnTo>
                <a:lnTo>
                  <a:pt x="336" y="61"/>
                </a:lnTo>
                <a:lnTo>
                  <a:pt x="330" y="62"/>
                </a:lnTo>
                <a:lnTo>
                  <a:pt x="324" y="64"/>
                </a:lnTo>
                <a:lnTo>
                  <a:pt x="320" y="66"/>
                </a:lnTo>
                <a:lnTo>
                  <a:pt x="316" y="68"/>
                </a:lnTo>
                <a:lnTo>
                  <a:pt x="312" y="68"/>
                </a:lnTo>
                <a:lnTo>
                  <a:pt x="310" y="68"/>
                </a:lnTo>
                <a:lnTo>
                  <a:pt x="310" y="68"/>
                </a:lnTo>
                <a:lnTo>
                  <a:pt x="308" y="66"/>
                </a:lnTo>
                <a:lnTo>
                  <a:pt x="308" y="66"/>
                </a:lnTo>
                <a:lnTo>
                  <a:pt x="308" y="62"/>
                </a:lnTo>
                <a:lnTo>
                  <a:pt x="308" y="61"/>
                </a:lnTo>
                <a:lnTo>
                  <a:pt x="308" y="59"/>
                </a:lnTo>
                <a:lnTo>
                  <a:pt x="310" y="55"/>
                </a:lnTo>
                <a:lnTo>
                  <a:pt x="312" y="51"/>
                </a:lnTo>
                <a:lnTo>
                  <a:pt x="314" y="47"/>
                </a:lnTo>
                <a:lnTo>
                  <a:pt x="316" y="43"/>
                </a:lnTo>
                <a:lnTo>
                  <a:pt x="318" y="39"/>
                </a:lnTo>
                <a:lnTo>
                  <a:pt x="318" y="35"/>
                </a:lnTo>
                <a:lnTo>
                  <a:pt x="320" y="33"/>
                </a:lnTo>
                <a:lnTo>
                  <a:pt x="320" y="29"/>
                </a:lnTo>
                <a:lnTo>
                  <a:pt x="318" y="27"/>
                </a:lnTo>
                <a:lnTo>
                  <a:pt x="316" y="25"/>
                </a:lnTo>
                <a:lnTo>
                  <a:pt x="314" y="25"/>
                </a:lnTo>
                <a:lnTo>
                  <a:pt x="310" y="25"/>
                </a:lnTo>
                <a:lnTo>
                  <a:pt x="304" y="25"/>
                </a:lnTo>
                <a:lnTo>
                  <a:pt x="302" y="25"/>
                </a:lnTo>
                <a:lnTo>
                  <a:pt x="300" y="25"/>
                </a:lnTo>
                <a:lnTo>
                  <a:pt x="296" y="25"/>
                </a:lnTo>
                <a:lnTo>
                  <a:pt x="292" y="25"/>
                </a:lnTo>
                <a:lnTo>
                  <a:pt x="287" y="25"/>
                </a:lnTo>
                <a:lnTo>
                  <a:pt x="279" y="27"/>
                </a:lnTo>
                <a:lnTo>
                  <a:pt x="273" y="27"/>
                </a:lnTo>
                <a:lnTo>
                  <a:pt x="263" y="27"/>
                </a:lnTo>
                <a:lnTo>
                  <a:pt x="253" y="29"/>
                </a:lnTo>
                <a:lnTo>
                  <a:pt x="243" y="29"/>
                </a:lnTo>
                <a:lnTo>
                  <a:pt x="232" y="29"/>
                </a:lnTo>
                <a:lnTo>
                  <a:pt x="220" y="31"/>
                </a:lnTo>
                <a:lnTo>
                  <a:pt x="206" y="31"/>
                </a:lnTo>
                <a:lnTo>
                  <a:pt x="193" y="33"/>
                </a:lnTo>
                <a:lnTo>
                  <a:pt x="177" y="33"/>
                </a:lnTo>
                <a:lnTo>
                  <a:pt x="161" y="35"/>
                </a:lnTo>
                <a:lnTo>
                  <a:pt x="145" y="37"/>
                </a:lnTo>
                <a:lnTo>
                  <a:pt x="130" y="37"/>
                </a:lnTo>
                <a:lnTo>
                  <a:pt x="116" y="39"/>
                </a:lnTo>
                <a:lnTo>
                  <a:pt x="102" y="41"/>
                </a:lnTo>
                <a:lnTo>
                  <a:pt x="89" y="41"/>
                </a:lnTo>
                <a:lnTo>
                  <a:pt x="77" y="41"/>
                </a:lnTo>
                <a:lnTo>
                  <a:pt x="67" y="43"/>
                </a:lnTo>
                <a:lnTo>
                  <a:pt x="55" y="43"/>
                </a:lnTo>
                <a:lnTo>
                  <a:pt x="46" y="43"/>
                </a:lnTo>
                <a:lnTo>
                  <a:pt x="38" y="43"/>
                </a:lnTo>
                <a:lnTo>
                  <a:pt x="30" y="43"/>
                </a:lnTo>
                <a:lnTo>
                  <a:pt x="22" y="43"/>
                </a:lnTo>
                <a:lnTo>
                  <a:pt x="14" y="43"/>
                </a:lnTo>
                <a:lnTo>
                  <a:pt x="10" y="43"/>
                </a:lnTo>
                <a:lnTo>
                  <a:pt x="4" y="43"/>
                </a:lnTo>
                <a:lnTo>
                  <a:pt x="0" y="41"/>
                </a:lnTo>
                <a:lnTo>
                  <a:pt x="0" y="25"/>
                </a:lnTo>
                <a:lnTo>
                  <a:pt x="49" y="23"/>
                </a:lnTo>
                <a:lnTo>
                  <a:pt x="98" y="19"/>
                </a:lnTo>
                <a:lnTo>
                  <a:pt x="149" y="15"/>
                </a:lnTo>
                <a:lnTo>
                  <a:pt x="202" y="12"/>
                </a:lnTo>
                <a:lnTo>
                  <a:pt x="214" y="12"/>
                </a:lnTo>
                <a:lnTo>
                  <a:pt x="226" y="10"/>
                </a:lnTo>
                <a:lnTo>
                  <a:pt x="238" y="10"/>
                </a:lnTo>
                <a:lnTo>
                  <a:pt x="247" y="10"/>
                </a:lnTo>
                <a:lnTo>
                  <a:pt x="257" y="8"/>
                </a:lnTo>
                <a:lnTo>
                  <a:pt x="265" y="8"/>
                </a:lnTo>
                <a:lnTo>
                  <a:pt x="275" y="6"/>
                </a:lnTo>
                <a:lnTo>
                  <a:pt x="281" y="6"/>
                </a:lnTo>
                <a:lnTo>
                  <a:pt x="287" y="6"/>
                </a:lnTo>
                <a:lnTo>
                  <a:pt x="292" y="6"/>
                </a:lnTo>
                <a:lnTo>
                  <a:pt x="298" y="4"/>
                </a:lnTo>
                <a:lnTo>
                  <a:pt x="302" y="4"/>
                </a:lnTo>
                <a:lnTo>
                  <a:pt x="306" y="4"/>
                </a:lnTo>
                <a:lnTo>
                  <a:pt x="308" y="4"/>
                </a:lnTo>
                <a:lnTo>
                  <a:pt x="310" y="2"/>
                </a:lnTo>
                <a:lnTo>
                  <a:pt x="312" y="2"/>
                </a:lnTo>
                <a:lnTo>
                  <a:pt x="312" y="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3" name="Freeform 318"/>
          <p:cNvSpPr>
            <a:spLocks/>
          </p:cNvSpPr>
          <p:nvPr/>
        </p:nvSpPr>
        <p:spPr bwMode="auto">
          <a:xfrm>
            <a:off x="5898569" y="4076874"/>
            <a:ext cx="233268" cy="873017"/>
          </a:xfrm>
          <a:custGeom>
            <a:avLst/>
            <a:gdLst>
              <a:gd name="T0" fmla="*/ 53 w 53"/>
              <a:gd name="T1" fmla="*/ 51 h 132"/>
              <a:gd name="T2" fmla="*/ 49 w 53"/>
              <a:gd name="T3" fmla="*/ 71 h 132"/>
              <a:gd name="T4" fmla="*/ 47 w 53"/>
              <a:gd name="T5" fmla="*/ 81 h 132"/>
              <a:gd name="T6" fmla="*/ 47 w 53"/>
              <a:gd name="T7" fmla="*/ 91 h 132"/>
              <a:gd name="T8" fmla="*/ 47 w 53"/>
              <a:gd name="T9" fmla="*/ 100 h 132"/>
              <a:gd name="T10" fmla="*/ 45 w 53"/>
              <a:gd name="T11" fmla="*/ 108 h 132"/>
              <a:gd name="T12" fmla="*/ 43 w 53"/>
              <a:gd name="T13" fmla="*/ 114 h 132"/>
              <a:gd name="T14" fmla="*/ 41 w 53"/>
              <a:gd name="T15" fmla="*/ 120 h 132"/>
              <a:gd name="T16" fmla="*/ 37 w 53"/>
              <a:gd name="T17" fmla="*/ 126 h 132"/>
              <a:gd name="T18" fmla="*/ 33 w 53"/>
              <a:gd name="T19" fmla="*/ 130 h 132"/>
              <a:gd name="T20" fmla="*/ 31 w 53"/>
              <a:gd name="T21" fmla="*/ 132 h 132"/>
              <a:gd name="T22" fmla="*/ 27 w 53"/>
              <a:gd name="T23" fmla="*/ 132 h 132"/>
              <a:gd name="T24" fmla="*/ 23 w 53"/>
              <a:gd name="T25" fmla="*/ 132 h 132"/>
              <a:gd name="T26" fmla="*/ 19 w 53"/>
              <a:gd name="T27" fmla="*/ 130 h 132"/>
              <a:gd name="T28" fmla="*/ 15 w 53"/>
              <a:gd name="T29" fmla="*/ 126 h 132"/>
              <a:gd name="T30" fmla="*/ 13 w 53"/>
              <a:gd name="T31" fmla="*/ 124 h 132"/>
              <a:gd name="T32" fmla="*/ 12 w 53"/>
              <a:gd name="T33" fmla="*/ 122 h 132"/>
              <a:gd name="T34" fmla="*/ 12 w 53"/>
              <a:gd name="T35" fmla="*/ 118 h 132"/>
              <a:gd name="T36" fmla="*/ 10 w 53"/>
              <a:gd name="T37" fmla="*/ 114 h 132"/>
              <a:gd name="T38" fmla="*/ 10 w 53"/>
              <a:gd name="T39" fmla="*/ 110 h 132"/>
              <a:gd name="T40" fmla="*/ 8 w 53"/>
              <a:gd name="T41" fmla="*/ 104 h 132"/>
              <a:gd name="T42" fmla="*/ 8 w 53"/>
              <a:gd name="T43" fmla="*/ 98 h 132"/>
              <a:gd name="T44" fmla="*/ 8 w 53"/>
              <a:gd name="T45" fmla="*/ 93 h 132"/>
              <a:gd name="T46" fmla="*/ 8 w 53"/>
              <a:gd name="T47" fmla="*/ 85 h 132"/>
              <a:gd name="T48" fmla="*/ 8 w 53"/>
              <a:gd name="T49" fmla="*/ 79 h 132"/>
              <a:gd name="T50" fmla="*/ 8 w 53"/>
              <a:gd name="T51" fmla="*/ 69 h 132"/>
              <a:gd name="T52" fmla="*/ 6 w 53"/>
              <a:gd name="T53" fmla="*/ 61 h 132"/>
              <a:gd name="T54" fmla="*/ 6 w 53"/>
              <a:gd name="T55" fmla="*/ 49 h 132"/>
              <a:gd name="T56" fmla="*/ 4 w 53"/>
              <a:gd name="T57" fmla="*/ 40 h 132"/>
              <a:gd name="T58" fmla="*/ 4 w 53"/>
              <a:gd name="T59" fmla="*/ 26 h 132"/>
              <a:gd name="T60" fmla="*/ 2 w 53"/>
              <a:gd name="T61" fmla="*/ 14 h 132"/>
              <a:gd name="T62" fmla="*/ 0 w 53"/>
              <a:gd name="T63" fmla="*/ 0 h 132"/>
              <a:gd name="T64" fmla="*/ 12 w 53"/>
              <a:gd name="T65" fmla="*/ 4 h 132"/>
              <a:gd name="T66" fmla="*/ 19 w 53"/>
              <a:gd name="T67" fmla="*/ 8 h 132"/>
              <a:gd name="T68" fmla="*/ 29 w 53"/>
              <a:gd name="T69" fmla="*/ 10 h 132"/>
              <a:gd name="T70" fmla="*/ 35 w 53"/>
              <a:gd name="T71" fmla="*/ 14 h 132"/>
              <a:gd name="T72" fmla="*/ 41 w 53"/>
              <a:gd name="T73" fmla="*/ 16 h 132"/>
              <a:gd name="T74" fmla="*/ 45 w 53"/>
              <a:gd name="T75" fmla="*/ 18 h 132"/>
              <a:gd name="T76" fmla="*/ 49 w 53"/>
              <a:gd name="T77" fmla="*/ 22 h 132"/>
              <a:gd name="T78" fmla="*/ 51 w 53"/>
              <a:gd name="T79" fmla="*/ 24 h 132"/>
              <a:gd name="T80" fmla="*/ 51 w 53"/>
              <a:gd name="T81" fmla="*/ 28 h 132"/>
              <a:gd name="T82" fmla="*/ 53 w 53"/>
              <a:gd name="T83" fmla="*/ 34 h 132"/>
              <a:gd name="T84" fmla="*/ 53 w 53"/>
              <a:gd name="T85" fmla="*/ 42 h 132"/>
              <a:gd name="T86" fmla="*/ 53 w 53"/>
              <a:gd name="T87" fmla="*/ 51 h 132"/>
              <a:gd name="T88" fmla="*/ 53 w 53"/>
              <a:gd name="T89" fmla="*/ 51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3" h="132">
                <a:moveTo>
                  <a:pt x="53" y="51"/>
                </a:moveTo>
                <a:lnTo>
                  <a:pt x="49" y="71"/>
                </a:lnTo>
                <a:lnTo>
                  <a:pt x="47" y="81"/>
                </a:lnTo>
                <a:lnTo>
                  <a:pt x="47" y="91"/>
                </a:lnTo>
                <a:lnTo>
                  <a:pt x="47" y="100"/>
                </a:lnTo>
                <a:lnTo>
                  <a:pt x="45" y="108"/>
                </a:lnTo>
                <a:lnTo>
                  <a:pt x="43" y="114"/>
                </a:lnTo>
                <a:lnTo>
                  <a:pt x="41" y="120"/>
                </a:lnTo>
                <a:lnTo>
                  <a:pt x="37" y="126"/>
                </a:lnTo>
                <a:lnTo>
                  <a:pt x="33" y="130"/>
                </a:lnTo>
                <a:lnTo>
                  <a:pt x="31" y="132"/>
                </a:lnTo>
                <a:lnTo>
                  <a:pt x="27" y="132"/>
                </a:lnTo>
                <a:lnTo>
                  <a:pt x="23" y="132"/>
                </a:lnTo>
                <a:lnTo>
                  <a:pt x="19" y="130"/>
                </a:lnTo>
                <a:lnTo>
                  <a:pt x="15" y="126"/>
                </a:lnTo>
                <a:lnTo>
                  <a:pt x="13" y="124"/>
                </a:lnTo>
                <a:lnTo>
                  <a:pt x="12" y="122"/>
                </a:lnTo>
                <a:lnTo>
                  <a:pt x="12" y="118"/>
                </a:lnTo>
                <a:lnTo>
                  <a:pt x="10" y="114"/>
                </a:lnTo>
                <a:lnTo>
                  <a:pt x="10" y="110"/>
                </a:lnTo>
                <a:lnTo>
                  <a:pt x="8" y="104"/>
                </a:lnTo>
                <a:lnTo>
                  <a:pt x="8" y="98"/>
                </a:lnTo>
                <a:lnTo>
                  <a:pt x="8" y="93"/>
                </a:lnTo>
                <a:lnTo>
                  <a:pt x="8" y="85"/>
                </a:lnTo>
                <a:lnTo>
                  <a:pt x="8" y="79"/>
                </a:lnTo>
                <a:lnTo>
                  <a:pt x="8" y="69"/>
                </a:lnTo>
                <a:lnTo>
                  <a:pt x="6" y="61"/>
                </a:lnTo>
                <a:lnTo>
                  <a:pt x="6" y="49"/>
                </a:lnTo>
                <a:lnTo>
                  <a:pt x="4" y="40"/>
                </a:lnTo>
                <a:lnTo>
                  <a:pt x="4" y="26"/>
                </a:lnTo>
                <a:lnTo>
                  <a:pt x="2" y="14"/>
                </a:lnTo>
                <a:lnTo>
                  <a:pt x="0" y="0"/>
                </a:lnTo>
                <a:lnTo>
                  <a:pt x="12" y="4"/>
                </a:lnTo>
                <a:lnTo>
                  <a:pt x="19" y="8"/>
                </a:lnTo>
                <a:lnTo>
                  <a:pt x="29" y="10"/>
                </a:lnTo>
                <a:lnTo>
                  <a:pt x="35" y="14"/>
                </a:lnTo>
                <a:lnTo>
                  <a:pt x="41" y="16"/>
                </a:lnTo>
                <a:lnTo>
                  <a:pt x="45" y="18"/>
                </a:lnTo>
                <a:lnTo>
                  <a:pt x="49" y="22"/>
                </a:lnTo>
                <a:lnTo>
                  <a:pt x="51" y="24"/>
                </a:lnTo>
                <a:lnTo>
                  <a:pt x="51" y="28"/>
                </a:lnTo>
                <a:lnTo>
                  <a:pt x="53" y="34"/>
                </a:lnTo>
                <a:lnTo>
                  <a:pt x="53" y="42"/>
                </a:lnTo>
                <a:lnTo>
                  <a:pt x="53" y="51"/>
                </a:lnTo>
                <a:lnTo>
                  <a:pt x="53" y="5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4" name="Freeform 319"/>
          <p:cNvSpPr>
            <a:spLocks/>
          </p:cNvSpPr>
          <p:nvPr/>
        </p:nvSpPr>
        <p:spPr bwMode="auto">
          <a:xfrm>
            <a:off x="4866805" y="4949891"/>
            <a:ext cx="1220171" cy="1058202"/>
          </a:xfrm>
          <a:custGeom>
            <a:avLst/>
            <a:gdLst>
              <a:gd name="T0" fmla="*/ 229 w 272"/>
              <a:gd name="T1" fmla="*/ 0 h 161"/>
              <a:gd name="T2" fmla="*/ 244 w 272"/>
              <a:gd name="T3" fmla="*/ 2 h 161"/>
              <a:gd name="T4" fmla="*/ 262 w 272"/>
              <a:gd name="T5" fmla="*/ 8 h 161"/>
              <a:gd name="T6" fmla="*/ 268 w 272"/>
              <a:gd name="T7" fmla="*/ 14 h 161"/>
              <a:gd name="T8" fmla="*/ 270 w 272"/>
              <a:gd name="T9" fmla="*/ 17 h 161"/>
              <a:gd name="T10" fmla="*/ 272 w 272"/>
              <a:gd name="T11" fmla="*/ 21 h 161"/>
              <a:gd name="T12" fmla="*/ 270 w 272"/>
              <a:gd name="T13" fmla="*/ 25 h 161"/>
              <a:gd name="T14" fmla="*/ 264 w 272"/>
              <a:gd name="T15" fmla="*/ 33 h 161"/>
              <a:gd name="T16" fmla="*/ 252 w 272"/>
              <a:gd name="T17" fmla="*/ 45 h 161"/>
              <a:gd name="T18" fmla="*/ 237 w 272"/>
              <a:gd name="T19" fmla="*/ 57 h 161"/>
              <a:gd name="T20" fmla="*/ 195 w 272"/>
              <a:gd name="T21" fmla="*/ 86 h 161"/>
              <a:gd name="T22" fmla="*/ 148 w 272"/>
              <a:gd name="T23" fmla="*/ 114 h 161"/>
              <a:gd name="T24" fmla="*/ 123 w 272"/>
              <a:gd name="T25" fmla="*/ 125 h 161"/>
              <a:gd name="T26" fmla="*/ 99 w 272"/>
              <a:gd name="T27" fmla="*/ 137 h 161"/>
              <a:gd name="T28" fmla="*/ 50 w 272"/>
              <a:gd name="T29" fmla="*/ 153 h 161"/>
              <a:gd name="T30" fmla="*/ 29 w 272"/>
              <a:gd name="T31" fmla="*/ 157 h 161"/>
              <a:gd name="T32" fmla="*/ 13 w 272"/>
              <a:gd name="T33" fmla="*/ 161 h 161"/>
              <a:gd name="T34" fmla="*/ 3 w 272"/>
              <a:gd name="T35" fmla="*/ 161 h 161"/>
              <a:gd name="T36" fmla="*/ 0 w 272"/>
              <a:gd name="T37" fmla="*/ 157 h 161"/>
              <a:gd name="T38" fmla="*/ 0 w 272"/>
              <a:gd name="T39" fmla="*/ 153 h 161"/>
              <a:gd name="T40" fmla="*/ 7 w 272"/>
              <a:gd name="T41" fmla="*/ 149 h 161"/>
              <a:gd name="T42" fmla="*/ 21 w 272"/>
              <a:gd name="T43" fmla="*/ 143 h 161"/>
              <a:gd name="T44" fmla="*/ 39 w 272"/>
              <a:gd name="T45" fmla="*/ 135 h 161"/>
              <a:gd name="T46" fmla="*/ 82 w 272"/>
              <a:gd name="T47" fmla="*/ 117 h 161"/>
              <a:gd name="T48" fmla="*/ 103 w 272"/>
              <a:gd name="T49" fmla="*/ 106 h 161"/>
              <a:gd name="T50" fmla="*/ 129 w 272"/>
              <a:gd name="T51" fmla="*/ 92 h 161"/>
              <a:gd name="T52" fmla="*/ 152 w 272"/>
              <a:gd name="T53" fmla="*/ 76 h 161"/>
              <a:gd name="T54" fmla="*/ 172 w 272"/>
              <a:gd name="T55" fmla="*/ 63 h 161"/>
              <a:gd name="T56" fmla="*/ 188 w 272"/>
              <a:gd name="T57" fmla="*/ 51 h 161"/>
              <a:gd name="T58" fmla="*/ 199 w 272"/>
              <a:gd name="T59" fmla="*/ 39 h 161"/>
              <a:gd name="T60" fmla="*/ 209 w 272"/>
              <a:gd name="T61" fmla="*/ 29 h 161"/>
              <a:gd name="T62" fmla="*/ 213 w 272"/>
              <a:gd name="T63" fmla="*/ 21 h 161"/>
              <a:gd name="T64" fmla="*/ 217 w 272"/>
              <a:gd name="T65" fmla="*/ 15 h 161"/>
              <a:gd name="T66" fmla="*/ 215 w 272"/>
              <a:gd name="T67" fmla="*/ 12 h 161"/>
              <a:gd name="T68" fmla="*/ 215 w 272"/>
              <a:gd name="T69" fmla="*/ 6 h 161"/>
              <a:gd name="T70" fmla="*/ 223 w 272"/>
              <a:gd name="T71" fmla="*/ 2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72" h="161">
                <a:moveTo>
                  <a:pt x="223" y="2"/>
                </a:moveTo>
                <a:lnTo>
                  <a:pt x="229" y="0"/>
                </a:lnTo>
                <a:lnTo>
                  <a:pt x="237" y="0"/>
                </a:lnTo>
                <a:lnTo>
                  <a:pt x="244" y="2"/>
                </a:lnTo>
                <a:lnTo>
                  <a:pt x="254" y="4"/>
                </a:lnTo>
                <a:lnTo>
                  <a:pt x="262" y="8"/>
                </a:lnTo>
                <a:lnTo>
                  <a:pt x="264" y="10"/>
                </a:lnTo>
                <a:lnTo>
                  <a:pt x="268" y="14"/>
                </a:lnTo>
                <a:lnTo>
                  <a:pt x="270" y="15"/>
                </a:lnTo>
                <a:lnTo>
                  <a:pt x="270" y="17"/>
                </a:lnTo>
                <a:lnTo>
                  <a:pt x="272" y="19"/>
                </a:lnTo>
                <a:lnTo>
                  <a:pt x="272" y="21"/>
                </a:lnTo>
                <a:lnTo>
                  <a:pt x="272" y="23"/>
                </a:lnTo>
                <a:lnTo>
                  <a:pt x="270" y="25"/>
                </a:lnTo>
                <a:lnTo>
                  <a:pt x="268" y="29"/>
                </a:lnTo>
                <a:lnTo>
                  <a:pt x="264" y="33"/>
                </a:lnTo>
                <a:lnTo>
                  <a:pt x="258" y="39"/>
                </a:lnTo>
                <a:lnTo>
                  <a:pt x="252" y="45"/>
                </a:lnTo>
                <a:lnTo>
                  <a:pt x="244" y="51"/>
                </a:lnTo>
                <a:lnTo>
                  <a:pt x="237" y="57"/>
                </a:lnTo>
                <a:lnTo>
                  <a:pt x="217" y="72"/>
                </a:lnTo>
                <a:lnTo>
                  <a:pt x="195" y="86"/>
                </a:lnTo>
                <a:lnTo>
                  <a:pt x="174" y="100"/>
                </a:lnTo>
                <a:lnTo>
                  <a:pt x="148" y="114"/>
                </a:lnTo>
                <a:lnTo>
                  <a:pt x="137" y="119"/>
                </a:lnTo>
                <a:lnTo>
                  <a:pt x="123" y="125"/>
                </a:lnTo>
                <a:lnTo>
                  <a:pt x="111" y="131"/>
                </a:lnTo>
                <a:lnTo>
                  <a:pt x="99" y="137"/>
                </a:lnTo>
                <a:lnTo>
                  <a:pt x="74" y="145"/>
                </a:lnTo>
                <a:lnTo>
                  <a:pt x="50" y="153"/>
                </a:lnTo>
                <a:lnTo>
                  <a:pt x="39" y="155"/>
                </a:lnTo>
                <a:lnTo>
                  <a:pt x="29" y="157"/>
                </a:lnTo>
                <a:lnTo>
                  <a:pt x="19" y="159"/>
                </a:lnTo>
                <a:lnTo>
                  <a:pt x="13" y="161"/>
                </a:lnTo>
                <a:lnTo>
                  <a:pt x="7" y="161"/>
                </a:lnTo>
                <a:lnTo>
                  <a:pt x="3" y="161"/>
                </a:lnTo>
                <a:lnTo>
                  <a:pt x="0" y="159"/>
                </a:lnTo>
                <a:lnTo>
                  <a:pt x="0" y="157"/>
                </a:lnTo>
                <a:lnTo>
                  <a:pt x="0" y="155"/>
                </a:lnTo>
                <a:lnTo>
                  <a:pt x="0" y="153"/>
                </a:lnTo>
                <a:lnTo>
                  <a:pt x="3" y="151"/>
                </a:lnTo>
                <a:lnTo>
                  <a:pt x="7" y="149"/>
                </a:lnTo>
                <a:lnTo>
                  <a:pt x="13" y="145"/>
                </a:lnTo>
                <a:lnTo>
                  <a:pt x="21" y="143"/>
                </a:lnTo>
                <a:lnTo>
                  <a:pt x="29" y="139"/>
                </a:lnTo>
                <a:lnTo>
                  <a:pt x="39" y="135"/>
                </a:lnTo>
                <a:lnTo>
                  <a:pt x="60" y="127"/>
                </a:lnTo>
                <a:lnTo>
                  <a:pt x="82" y="117"/>
                </a:lnTo>
                <a:lnTo>
                  <a:pt x="94" y="112"/>
                </a:lnTo>
                <a:lnTo>
                  <a:pt x="103" y="106"/>
                </a:lnTo>
                <a:lnTo>
                  <a:pt x="117" y="98"/>
                </a:lnTo>
                <a:lnTo>
                  <a:pt x="129" y="92"/>
                </a:lnTo>
                <a:lnTo>
                  <a:pt x="141" y="84"/>
                </a:lnTo>
                <a:lnTo>
                  <a:pt x="152" y="76"/>
                </a:lnTo>
                <a:lnTo>
                  <a:pt x="162" y="70"/>
                </a:lnTo>
                <a:lnTo>
                  <a:pt x="172" y="63"/>
                </a:lnTo>
                <a:lnTo>
                  <a:pt x="180" y="57"/>
                </a:lnTo>
                <a:lnTo>
                  <a:pt x="188" y="51"/>
                </a:lnTo>
                <a:lnTo>
                  <a:pt x="194" y="45"/>
                </a:lnTo>
                <a:lnTo>
                  <a:pt x="199" y="39"/>
                </a:lnTo>
                <a:lnTo>
                  <a:pt x="205" y="33"/>
                </a:lnTo>
                <a:lnTo>
                  <a:pt x="209" y="29"/>
                </a:lnTo>
                <a:lnTo>
                  <a:pt x="211" y="25"/>
                </a:lnTo>
                <a:lnTo>
                  <a:pt x="213" y="21"/>
                </a:lnTo>
                <a:lnTo>
                  <a:pt x="215" y="17"/>
                </a:lnTo>
                <a:lnTo>
                  <a:pt x="217" y="15"/>
                </a:lnTo>
                <a:lnTo>
                  <a:pt x="217" y="14"/>
                </a:lnTo>
                <a:lnTo>
                  <a:pt x="215" y="12"/>
                </a:lnTo>
                <a:lnTo>
                  <a:pt x="215" y="8"/>
                </a:lnTo>
                <a:lnTo>
                  <a:pt x="215" y="6"/>
                </a:lnTo>
                <a:lnTo>
                  <a:pt x="219" y="2"/>
                </a:lnTo>
                <a:lnTo>
                  <a:pt x="223" y="2"/>
                </a:lnTo>
                <a:lnTo>
                  <a:pt x="223" y="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5" name="Freeform 320"/>
          <p:cNvSpPr>
            <a:spLocks/>
          </p:cNvSpPr>
          <p:nvPr/>
        </p:nvSpPr>
        <p:spPr bwMode="auto">
          <a:xfrm>
            <a:off x="5853707" y="5359939"/>
            <a:ext cx="287100" cy="291006"/>
          </a:xfrm>
          <a:custGeom>
            <a:avLst/>
            <a:gdLst>
              <a:gd name="T0" fmla="*/ 47 w 65"/>
              <a:gd name="T1" fmla="*/ 11 h 43"/>
              <a:gd name="T2" fmla="*/ 53 w 65"/>
              <a:gd name="T3" fmla="*/ 13 h 43"/>
              <a:gd name="T4" fmla="*/ 57 w 65"/>
              <a:gd name="T5" fmla="*/ 15 h 43"/>
              <a:gd name="T6" fmla="*/ 63 w 65"/>
              <a:gd name="T7" fmla="*/ 19 h 43"/>
              <a:gd name="T8" fmla="*/ 65 w 65"/>
              <a:gd name="T9" fmla="*/ 21 h 43"/>
              <a:gd name="T10" fmla="*/ 65 w 65"/>
              <a:gd name="T11" fmla="*/ 25 h 43"/>
              <a:gd name="T12" fmla="*/ 65 w 65"/>
              <a:gd name="T13" fmla="*/ 31 h 43"/>
              <a:gd name="T14" fmla="*/ 61 w 65"/>
              <a:gd name="T15" fmla="*/ 35 h 43"/>
              <a:gd name="T16" fmla="*/ 57 w 65"/>
              <a:gd name="T17" fmla="*/ 39 h 43"/>
              <a:gd name="T18" fmla="*/ 55 w 65"/>
              <a:gd name="T19" fmla="*/ 41 h 43"/>
              <a:gd name="T20" fmla="*/ 51 w 65"/>
              <a:gd name="T21" fmla="*/ 43 h 43"/>
              <a:gd name="T22" fmla="*/ 47 w 65"/>
              <a:gd name="T23" fmla="*/ 43 h 43"/>
              <a:gd name="T24" fmla="*/ 43 w 65"/>
              <a:gd name="T25" fmla="*/ 43 h 43"/>
              <a:gd name="T26" fmla="*/ 39 w 65"/>
              <a:gd name="T27" fmla="*/ 41 h 43"/>
              <a:gd name="T28" fmla="*/ 35 w 65"/>
              <a:gd name="T29" fmla="*/ 39 h 43"/>
              <a:gd name="T30" fmla="*/ 29 w 65"/>
              <a:gd name="T31" fmla="*/ 35 h 43"/>
              <a:gd name="T32" fmla="*/ 23 w 65"/>
              <a:gd name="T33" fmla="*/ 33 h 43"/>
              <a:gd name="T34" fmla="*/ 18 w 65"/>
              <a:gd name="T35" fmla="*/ 29 h 43"/>
              <a:gd name="T36" fmla="*/ 14 w 65"/>
              <a:gd name="T37" fmla="*/ 25 h 43"/>
              <a:gd name="T38" fmla="*/ 10 w 65"/>
              <a:gd name="T39" fmla="*/ 21 h 43"/>
              <a:gd name="T40" fmla="*/ 6 w 65"/>
              <a:gd name="T41" fmla="*/ 15 h 43"/>
              <a:gd name="T42" fmla="*/ 4 w 65"/>
              <a:gd name="T43" fmla="*/ 11 h 43"/>
              <a:gd name="T44" fmla="*/ 0 w 65"/>
              <a:gd name="T45" fmla="*/ 7 h 43"/>
              <a:gd name="T46" fmla="*/ 0 w 65"/>
              <a:gd name="T47" fmla="*/ 3 h 43"/>
              <a:gd name="T48" fmla="*/ 0 w 65"/>
              <a:gd name="T49" fmla="*/ 0 h 43"/>
              <a:gd name="T50" fmla="*/ 8 w 65"/>
              <a:gd name="T51" fmla="*/ 0 h 43"/>
              <a:gd name="T52" fmla="*/ 16 w 65"/>
              <a:gd name="T53" fmla="*/ 2 h 43"/>
              <a:gd name="T54" fmla="*/ 23 w 65"/>
              <a:gd name="T55" fmla="*/ 3 h 43"/>
              <a:gd name="T56" fmla="*/ 29 w 65"/>
              <a:gd name="T57" fmla="*/ 3 h 43"/>
              <a:gd name="T58" fmla="*/ 35 w 65"/>
              <a:gd name="T59" fmla="*/ 5 h 43"/>
              <a:gd name="T60" fmla="*/ 39 w 65"/>
              <a:gd name="T61" fmla="*/ 7 h 43"/>
              <a:gd name="T62" fmla="*/ 43 w 65"/>
              <a:gd name="T63" fmla="*/ 9 h 43"/>
              <a:gd name="T64" fmla="*/ 47 w 65"/>
              <a:gd name="T65" fmla="*/ 11 h 43"/>
              <a:gd name="T66" fmla="*/ 47 w 65"/>
              <a:gd name="T67" fmla="*/ 11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5" h="43">
                <a:moveTo>
                  <a:pt x="47" y="11"/>
                </a:moveTo>
                <a:lnTo>
                  <a:pt x="53" y="13"/>
                </a:lnTo>
                <a:lnTo>
                  <a:pt x="57" y="15"/>
                </a:lnTo>
                <a:lnTo>
                  <a:pt x="63" y="19"/>
                </a:lnTo>
                <a:lnTo>
                  <a:pt x="65" y="21"/>
                </a:lnTo>
                <a:lnTo>
                  <a:pt x="65" y="25"/>
                </a:lnTo>
                <a:lnTo>
                  <a:pt x="65" y="31"/>
                </a:lnTo>
                <a:lnTo>
                  <a:pt x="61" y="35"/>
                </a:lnTo>
                <a:lnTo>
                  <a:pt x="57" y="39"/>
                </a:lnTo>
                <a:lnTo>
                  <a:pt x="55" y="41"/>
                </a:lnTo>
                <a:lnTo>
                  <a:pt x="51" y="43"/>
                </a:lnTo>
                <a:lnTo>
                  <a:pt x="47" y="43"/>
                </a:lnTo>
                <a:lnTo>
                  <a:pt x="43" y="43"/>
                </a:lnTo>
                <a:lnTo>
                  <a:pt x="39" y="41"/>
                </a:lnTo>
                <a:lnTo>
                  <a:pt x="35" y="39"/>
                </a:lnTo>
                <a:lnTo>
                  <a:pt x="29" y="35"/>
                </a:lnTo>
                <a:lnTo>
                  <a:pt x="23" y="33"/>
                </a:lnTo>
                <a:lnTo>
                  <a:pt x="18" y="29"/>
                </a:lnTo>
                <a:lnTo>
                  <a:pt x="14" y="25"/>
                </a:lnTo>
                <a:lnTo>
                  <a:pt x="10" y="21"/>
                </a:lnTo>
                <a:lnTo>
                  <a:pt x="6" y="15"/>
                </a:lnTo>
                <a:lnTo>
                  <a:pt x="4" y="11"/>
                </a:lnTo>
                <a:lnTo>
                  <a:pt x="0" y="7"/>
                </a:lnTo>
                <a:lnTo>
                  <a:pt x="0" y="3"/>
                </a:lnTo>
                <a:lnTo>
                  <a:pt x="0" y="0"/>
                </a:lnTo>
                <a:lnTo>
                  <a:pt x="8" y="0"/>
                </a:lnTo>
                <a:lnTo>
                  <a:pt x="16" y="2"/>
                </a:lnTo>
                <a:lnTo>
                  <a:pt x="23" y="3"/>
                </a:lnTo>
                <a:lnTo>
                  <a:pt x="29" y="3"/>
                </a:lnTo>
                <a:lnTo>
                  <a:pt x="35" y="5"/>
                </a:lnTo>
                <a:lnTo>
                  <a:pt x="39" y="7"/>
                </a:lnTo>
                <a:lnTo>
                  <a:pt x="43" y="9"/>
                </a:lnTo>
                <a:lnTo>
                  <a:pt x="47" y="11"/>
                </a:lnTo>
                <a:lnTo>
                  <a:pt x="47" y="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6" name="Freeform 321"/>
          <p:cNvSpPr>
            <a:spLocks/>
          </p:cNvSpPr>
          <p:nvPr/>
        </p:nvSpPr>
        <p:spPr bwMode="auto">
          <a:xfrm>
            <a:off x="6221556" y="4896980"/>
            <a:ext cx="322986" cy="224872"/>
          </a:xfrm>
          <a:custGeom>
            <a:avLst/>
            <a:gdLst>
              <a:gd name="T0" fmla="*/ 73 w 73"/>
              <a:gd name="T1" fmla="*/ 22 h 33"/>
              <a:gd name="T2" fmla="*/ 71 w 73"/>
              <a:gd name="T3" fmla="*/ 27 h 33"/>
              <a:gd name="T4" fmla="*/ 69 w 73"/>
              <a:gd name="T5" fmla="*/ 29 h 33"/>
              <a:gd name="T6" fmla="*/ 69 w 73"/>
              <a:gd name="T7" fmla="*/ 31 h 33"/>
              <a:gd name="T8" fmla="*/ 67 w 73"/>
              <a:gd name="T9" fmla="*/ 31 h 33"/>
              <a:gd name="T10" fmla="*/ 63 w 73"/>
              <a:gd name="T11" fmla="*/ 33 h 33"/>
              <a:gd name="T12" fmla="*/ 59 w 73"/>
              <a:gd name="T13" fmla="*/ 33 h 33"/>
              <a:gd name="T14" fmla="*/ 57 w 73"/>
              <a:gd name="T15" fmla="*/ 33 h 33"/>
              <a:gd name="T16" fmla="*/ 47 w 73"/>
              <a:gd name="T17" fmla="*/ 33 h 33"/>
              <a:gd name="T18" fmla="*/ 37 w 73"/>
              <a:gd name="T19" fmla="*/ 29 h 33"/>
              <a:gd name="T20" fmla="*/ 30 w 73"/>
              <a:gd name="T21" fmla="*/ 25 h 33"/>
              <a:gd name="T22" fmla="*/ 20 w 73"/>
              <a:gd name="T23" fmla="*/ 22 h 33"/>
              <a:gd name="T24" fmla="*/ 16 w 73"/>
              <a:gd name="T25" fmla="*/ 18 h 33"/>
              <a:gd name="T26" fmla="*/ 12 w 73"/>
              <a:gd name="T27" fmla="*/ 16 h 33"/>
              <a:gd name="T28" fmla="*/ 8 w 73"/>
              <a:gd name="T29" fmla="*/ 12 h 33"/>
              <a:gd name="T30" fmla="*/ 4 w 73"/>
              <a:gd name="T31" fmla="*/ 10 h 33"/>
              <a:gd name="T32" fmla="*/ 2 w 73"/>
              <a:gd name="T33" fmla="*/ 6 h 33"/>
              <a:gd name="T34" fmla="*/ 2 w 73"/>
              <a:gd name="T35" fmla="*/ 4 h 33"/>
              <a:gd name="T36" fmla="*/ 0 w 73"/>
              <a:gd name="T37" fmla="*/ 2 h 33"/>
              <a:gd name="T38" fmla="*/ 0 w 73"/>
              <a:gd name="T39" fmla="*/ 0 h 33"/>
              <a:gd name="T40" fmla="*/ 12 w 73"/>
              <a:gd name="T41" fmla="*/ 0 h 33"/>
              <a:gd name="T42" fmla="*/ 24 w 73"/>
              <a:gd name="T43" fmla="*/ 0 h 33"/>
              <a:gd name="T44" fmla="*/ 34 w 73"/>
              <a:gd name="T45" fmla="*/ 0 h 33"/>
              <a:gd name="T46" fmla="*/ 41 w 73"/>
              <a:gd name="T47" fmla="*/ 0 h 33"/>
              <a:gd name="T48" fmla="*/ 49 w 73"/>
              <a:gd name="T49" fmla="*/ 2 h 33"/>
              <a:gd name="T50" fmla="*/ 55 w 73"/>
              <a:gd name="T51" fmla="*/ 2 h 33"/>
              <a:gd name="T52" fmla="*/ 59 w 73"/>
              <a:gd name="T53" fmla="*/ 4 h 33"/>
              <a:gd name="T54" fmla="*/ 63 w 73"/>
              <a:gd name="T55" fmla="*/ 4 h 33"/>
              <a:gd name="T56" fmla="*/ 67 w 73"/>
              <a:gd name="T57" fmla="*/ 8 h 33"/>
              <a:gd name="T58" fmla="*/ 69 w 73"/>
              <a:gd name="T59" fmla="*/ 12 h 33"/>
              <a:gd name="T60" fmla="*/ 71 w 73"/>
              <a:gd name="T61" fmla="*/ 18 h 33"/>
              <a:gd name="T62" fmla="*/ 73 w 73"/>
              <a:gd name="T63" fmla="*/ 22 h 33"/>
              <a:gd name="T64" fmla="*/ 73 w 73"/>
              <a:gd name="T65" fmla="*/ 22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3" h="33">
                <a:moveTo>
                  <a:pt x="73" y="22"/>
                </a:moveTo>
                <a:lnTo>
                  <a:pt x="71" y="27"/>
                </a:lnTo>
                <a:lnTo>
                  <a:pt x="69" y="29"/>
                </a:lnTo>
                <a:lnTo>
                  <a:pt x="69" y="31"/>
                </a:lnTo>
                <a:lnTo>
                  <a:pt x="67" y="31"/>
                </a:lnTo>
                <a:lnTo>
                  <a:pt x="63" y="33"/>
                </a:lnTo>
                <a:lnTo>
                  <a:pt x="59" y="33"/>
                </a:lnTo>
                <a:lnTo>
                  <a:pt x="57" y="33"/>
                </a:lnTo>
                <a:lnTo>
                  <a:pt x="47" y="33"/>
                </a:lnTo>
                <a:lnTo>
                  <a:pt x="37" y="29"/>
                </a:lnTo>
                <a:lnTo>
                  <a:pt x="30" y="25"/>
                </a:lnTo>
                <a:lnTo>
                  <a:pt x="20" y="22"/>
                </a:lnTo>
                <a:lnTo>
                  <a:pt x="16" y="18"/>
                </a:lnTo>
                <a:lnTo>
                  <a:pt x="12" y="16"/>
                </a:lnTo>
                <a:lnTo>
                  <a:pt x="8" y="12"/>
                </a:lnTo>
                <a:lnTo>
                  <a:pt x="4" y="10"/>
                </a:lnTo>
                <a:lnTo>
                  <a:pt x="2" y="6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12" y="0"/>
                </a:lnTo>
                <a:lnTo>
                  <a:pt x="24" y="0"/>
                </a:lnTo>
                <a:lnTo>
                  <a:pt x="34" y="0"/>
                </a:lnTo>
                <a:lnTo>
                  <a:pt x="41" y="0"/>
                </a:lnTo>
                <a:lnTo>
                  <a:pt x="49" y="2"/>
                </a:lnTo>
                <a:lnTo>
                  <a:pt x="55" y="2"/>
                </a:lnTo>
                <a:lnTo>
                  <a:pt x="59" y="4"/>
                </a:lnTo>
                <a:lnTo>
                  <a:pt x="63" y="4"/>
                </a:lnTo>
                <a:lnTo>
                  <a:pt x="67" y="8"/>
                </a:lnTo>
                <a:lnTo>
                  <a:pt x="69" y="12"/>
                </a:lnTo>
                <a:lnTo>
                  <a:pt x="71" y="18"/>
                </a:lnTo>
                <a:lnTo>
                  <a:pt x="73" y="22"/>
                </a:lnTo>
                <a:lnTo>
                  <a:pt x="73" y="2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7" name="Freeform 322"/>
          <p:cNvSpPr>
            <a:spLocks/>
          </p:cNvSpPr>
          <p:nvPr/>
        </p:nvSpPr>
        <p:spPr bwMode="auto">
          <a:xfrm>
            <a:off x="5512778" y="4658885"/>
            <a:ext cx="296073" cy="198416"/>
          </a:xfrm>
          <a:custGeom>
            <a:avLst/>
            <a:gdLst>
              <a:gd name="T0" fmla="*/ 0 w 66"/>
              <a:gd name="T1" fmla="*/ 15 h 29"/>
              <a:gd name="T2" fmla="*/ 0 w 66"/>
              <a:gd name="T3" fmla="*/ 11 h 29"/>
              <a:gd name="T4" fmla="*/ 2 w 66"/>
              <a:gd name="T5" fmla="*/ 7 h 29"/>
              <a:gd name="T6" fmla="*/ 3 w 66"/>
              <a:gd name="T7" fmla="*/ 6 h 29"/>
              <a:gd name="T8" fmla="*/ 5 w 66"/>
              <a:gd name="T9" fmla="*/ 4 h 29"/>
              <a:gd name="T10" fmla="*/ 7 w 66"/>
              <a:gd name="T11" fmla="*/ 2 h 29"/>
              <a:gd name="T12" fmla="*/ 13 w 66"/>
              <a:gd name="T13" fmla="*/ 2 h 29"/>
              <a:gd name="T14" fmla="*/ 19 w 66"/>
              <a:gd name="T15" fmla="*/ 0 h 29"/>
              <a:gd name="T16" fmla="*/ 25 w 66"/>
              <a:gd name="T17" fmla="*/ 0 h 29"/>
              <a:gd name="T18" fmla="*/ 35 w 66"/>
              <a:gd name="T19" fmla="*/ 0 h 29"/>
              <a:gd name="T20" fmla="*/ 41 w 66"/>
              <a:gd name="T21" fmla="*/ 2 h 29"/>
              <a:gd name="T22" fmla="*/ 54 w 66"/>
              <a:gd name="T23" fmla="*/ 4 h 29"/>
              <a:gd name="T24" fmla="*/ 60 w 66"/>
              <a:gd name="T25" fmla="*/ 6 h 29"/>
              <a:gd name="T26" fmla="*/ 62 w 66"/>
              <a:gd name="T27" fmla="*/ 7 h 29"/>
              <a:gd name="T28" fmla="*/ 66 w 66"/>
              <a:gd name="T29" fmla="*/ 11 h 29"/>
              <a:gd name="T30" fmla="*/ 66 w 66"/>
              <a:gd name="T31" fmla="*/ 15 h 29"/>
              <a:gd name="T32" fmla="*/ 66 w 66"/>
              <a:gd name="T33" fmla="*/ 21 h 29"/>
              <a:gd name="T34" fmla="*/ 64 w 66"/>
              <a:gd name="T35" fmla="*/ 25 h 29"/>
              <a:gd name="T36" fmla="*/ 62 w 66"/>
              <a:gd name="T37" fmla="*/ 27 h 29"/>
              <a:gd name="T38" fmla="*/ 60 w 66"/>
              <a:gd name="T39" fmla="*/ 29 h 29"/>
              <a:gd name="T40" fmla="*/ 56 w 66"/>
              <a:gd name="T41" fmla="*/ 29 h 29"/>
              <a:gd name="T42" fmla="*/ 52 w 66"/>
              <a:gd name="T43" fmla="*/ 29 h 29"/>
              <a:gd name="T44" fmla="*/ 49 w 66"/>
              <a:gd name="T45" fmla="*/ 29 h 29"/>
              <a:gd name="T46" fmla="*/ 41 w 66"/>
              <a:gd name="T47" fmla="*/ 27 h 29"/>
              <a:gd name="T48" fmla="*/ 33 w 66"/>
              <a:gd name="T49" fmla="*/ 25 h 29"/>
              <a:gd name="T50" fmla="*/ 23 w 66"/>
              <a:gd name="T51" fmla="*/ 21 h 29"/>
              <a:gd name="T52" fmla="*/ 11 w 66"/>
              <a:gd name="T53" fmla="*/ 19 h 29"/>
              <a:gd name="T54" fmla="*/ 0 w 66"/>
              <a:gd name="T55" fmla="*/ 15 h 29"/>
              <a:gd name="T56" fmla="*/ 0 w 66"/>
              <a:gd name="T57" fmla="*/ 15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" h="29">
                <a:moveTo>
                  <a:pt x="0" y="15"/>
                </a:moveTo>
                <a:lnTo>
                  <a:pt x="0" y="11"/>
                </a:lnTo>
                <a:lnTo>
                  <a:pt x="2" y="7"/>
                </a:lnTo>
                <a:lnTo>
                  <a:pt x="3" y="6"/>
                </a:lnTo>
                <a:lnTo>
                  <a:pt x="5" y="4"/>
                </a:lnTo>
                <a:lnTo>
                  <a:pt x="7" y="2"/>
                </a:lnTo>
                <a:lnTo>
                  <a:pt x="13" y="2"/>
                </a:lnTo>
                <a:lnTo>
                  <a:pt x="19" y="0"/>
                </a:lnTo>
                <a:lnTo>
                  <a:pt x="25" y="0"/>
                </a:lnTo>
                <a:lnTo>
                  <a:pt x="35" y="0"/>
                </a:lnTo>
                <a:lnTo>
                  <a:pt x="41" y="2"/>
                </a:lnTo>
                <a:lnTo>
                  <a:pt x="54" y="4"/>
                </a:lnTo>
                <a:lnTo>
                  <a:pt x="60" y="6"/>
                </a:lnTo>
                <a:lnTo>
                  <a:pt x="62" y="7"/>
                </a:lnTo>
                <a:lnTo>
                  <a:pt x="66" y="11"/>
                </a:lnTo>
                <a:lnTo>
                  <a:pt x="66" y="15"/>
                </a:lnTo>
                <a:lnTo>
                  <a:pt x="66" y="21"/>
                </a:lnTo>
                <a:lnTo>
                  <a:pt x="64" y="25"/>
                </a:lnTo>
                <a:lnTo>
                  <a:pt x="62" y="27"/>
                </a:lnTo>
                <a:lnTo>
                  <a:pt x="60" y="29"/>
                </a:lnTo>
                <a:lnTo>
                  <a:pt x="56" y="29"/>
                </a:lnTo>
                <a:lnTo>
                  <a:pt x="52" y="29"/>
                </a:lnTo>
                <a:lnTo>
                  <a:pt x="49" y="29"/>
                </a:lnTo>
                <a:lnTo>
                  <a:pt x="41" y="27"/>
                </a:lnTo>
                <a:lnTo>
                  <a:pt x="33" y="25"/>
                </a:lnTo>
                <a:lnTo>
                  <a:pt x="23" y="21"/>
                </a:lnTo>
                <a:lnTo>
                  <a:pt x="11" y="19"/>
                </a:lnTo>
                <a:lnTo>
                  <a:pt x="0" y="15"/>
                </a:lnTo>
                <a:lnTo>
                  <a:pt x="0" y="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8" name="Freeform 323"/>
          <p:cNvSpPr>
            <a:spLocks/>
          </p:cNvSpPr>
          <p:nvPr/>
        </p:nvSpPr>
        <p:spPr bwMode="auto">
          <a:xfrm>
            <a:off x="5414090" y="4896980"/>
            <a:ext cx="322986" cy="211641"/>
          </a:xfrm>
          <a:custGeom>
            <a:avLst/>
            <a:gdLst>
              <a:gd name="T0" fmla="*/ 73 w 73"/>
              <a:gd name="T1" fmla="*/ 27 h 31"/>
              <a:gd name="T2" fmla="*/ 73 w 73"/>
              <a:gd name="T3" fmla="*/ 29 h 31"/>
              <a:gd name="T4" fmla="*/ 71 w 73"/>
              <a:gd name="T5" fmla="*/ 29 h 31"/>
              <a:gd name="T6" fmla="*/ 69 w 73"/>
              <a:gd name="T7" fmla="*/ 31 h 31"/>
              <a:gd name="T8" fmla="*/ 67 w 73"/>
              <a:gd name="T9" fmla="*/ 31 h 31"/>
              <a:gd name="T10" fmla="*/ 65 w 73"/>
              <a:gd name="T11" fmla="*/ 31 h 31"/>
              <a:gd name="T12" fmla="*/ 61 w 73"/>
              <a:gd name="T13" fmla="*/ 31 h 31"/>
              <a:gd name="T14" fmla="*/ 57 w 73"/>
              <a:gd name="T15" fmla="*/ 31 h 31"/>
              <a:gd name="T16" fmla="*/ 53 w 73"/>
              <a:gd name="T17" fmla="*/ 29 h 31"/>
              <a:gd name="T18" fmla="*/ 47 w 73"/>
              <a:gd name="T19" fmla="*/ 29 h 31"/>
              <a:gd name="T20" fmla="*/ 43 w 73"/>
              <a:gd name="T21" fmla="*/ 27 h 31"/>
              <a:gd name="T22" fmla="*/ 37 w 73"/>
              <a:gd name="T23" fmla="*/ 25 h 31"/>
              <a:gd name="T24" fmla="*/ 31 w 73"/>
              <a:gd name="T25" fmla="*/ 23 h 31"/>
              <a:gd name="T26" fmla="*/ 16 w 73"/>
              <a:gd name="T27" fmla="*/ 20 h 31"/>
              <a:gd name="T28" fmla="*/ 0 w 73"/>
              <a:gd name="T29" fmla="*/ 12 h 31"/>
              <a:gd name="T30" fmla="*/ 12 w 73"/>
              <a:gd name="T31" fmla="*/ 8 h 31"/>
              <a:gd name="T32" fmla="*/ 22 w 73"/>
              <a:gd name="T33" fmla="*/ 4 h 31"/>
              <a:gd name="T34" fmla="*/ 25 w 73"/>
              <a:gd name="T35" fmla="*/ 2 h 31"/>
              <a:gd name="T36" fmla="*/ 31 w 73"/>
              <a:gd name="T37" fmla="*/ 0 h 31"/>
              <a:gd name="T38" fmla="*/ 35 w 73"/>
              <a:gd name="T39" fmla="*/ 0 h 31"/>
              <a:gd name="T40" fmla="*/ 39 w 73"/>
              <a:gd name="T41" fmla="*/ 2 h 31"/>
              <a:gd name="T42" fmla="*/ 45 w 73"/>
              <a:gd name="T43" fmla="*/ 2 h 31"/>
              <a:gd name="T44" fmla="*/ 53 w 73"/>
              <a:gd name="T45" fmla="*/ 4 h 31"/>
              <a:gd name="T46" fmla="*/ 59 w 73"/>
              <a:gd name="T47" fmla="*/ 6 h 31"/>
              <a:gd name="T48" fmla="*/ 67 w 73"/>
              <a:gd name="T49" fmla="*/ 10 h 31"/>
              <a:gd name="T50" fmla="*/ 71 w 73"/>
              <a:gd name="T51" fmla="*/ 14 h 31"/>
              <a:gd name="T52" fmla="*/ 73 w 73"/>
              <a:gd name="T53" fmla="*/ 18 h 31"/>
              <a:gd name="T54" fmla="*/ 73 w 73"/>
              <a:gd name="T55" fmla="*/ 22 h 31"/>
              <a:gd name="T56" fmla="*/ 73 w 73"/>
              <a:gd name="T57" fmla="*/ 27 h 31"/>
              <a:gd name="T58" fmla="*/ 73 w 73"/>
              <a:gd name="T59" fmla="*/ 27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3" h="31">
                <a:moveTo>
                  <a:pt x="73" y="27"/>
                </a:moveTo>
                <a:lnTo>
                  <a:pt x="73" y="29"/>
                </a:lnTo>
                <a:lnTo>
                  <a:pt x="71" y="29"/>
                </a:lnTo>
                <a:lnTo>
                  <a:pt x="69" y="31"/>
                </a:lnTo>
                <a:lnTo>
                  <a:pt x="67" y="31"/>
                </a:lnTo>
                <a:lnTo>
                  <a:pt x="65" y="31"/>
                </a:lnTo>
                <a:lnTo>
                  <a:pt x="61" y="31"/>
                </a:lnTo>
                <a:lnTo>
                  <a:pt x="57" y="31"/>
                </a:lnTo>
                <a:lnTo>
                  <a:pt x="53" y="29"/>
                </a:lnTo>
                <a:lnTo>
                  <a:pt x="47" y="29"/>
                </a:lnTo>
                <a:lnTo>
                  <a:pt x="43" y="27"/>
                </a:lnTo>
                <a:lnTo>
                  <a:pt x="37" y="25"/>
                </a:lnTo>
                <a:lnTo>
                  <a:pt x="31" y="23"/>
                </a:lnTo>
                <a:lnTo>
                  <a:pt x="16" y="20"/>
                </a:lnTo>
                <a:lnTo>
                  <a:pt x="0" y="12"/>
                </a:lnTo>
                <a:lnTo>
                  <a:pt x="12" y="8"/>
                </a:lnTo>
                <a:lnTo>
                  <a:pt x="22" y="4"/>
                </a:lnTo>
                <a:lnTo>
                  <a:pt x="25" y="2"/>
                </a:lnTo>
                <a:lnTo>
                  <a:pt x="31" y="0"/>
                </a:lnTo>
                <a:lnTo>
                  <a:pt x="35" y="0"/>
                </a:lnTo>
                <a:lnTo>
                  <a:pt x="39" y="2"/>
                </a:lnTo>
                <a:lnTo>
                  <a:pt x="45" y="2"/>
                </a:lnTo>
                <a:lnTo>
                  <a:pt x="53" y="4"/>
                </a:lnTo>
                <a:lnTo>
                  <a:pt x="59" y="6"/>
                </a:lnTo>
                <a:lnTo>
                  <a:pt x="67" y="10"/>
                </a:lnTo>
                <a:lnTo>
                  <a:pt x="71" y="14"/>
                </a:lnTo>
                <a:lnTo>
                  <a:pt x="73" y="18"/>
                </a:lnTo>
                <a:lnTo>
                  <a:pt x="73" y="22"/>
                </a:lnTo>
                <a:lnTo>
                  <a:pt x="73" y="27"/>
                </a:lnTo>
                <a:lnTo>
                  <a:pt x="73" y="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9" name="Freeform 324"/>
          <p:cNvSpPr>
            <a:spLocks/>
          </p:cNvSpPr>
          <p:nvPr/>
        </p:nvSpPr>
        <p:spPr bwMode="auto">
          <a:xfrm>
            <a:off x="6221556" y="4592743"/>
            <a:ext cx="340930" cy="224872"/>
          </a:xfrm>
          <a:custGeom>
            <a:avLst/>
            <a:gdLst>
              <a:gd name="T0" fmla="*/ 75 w 77"/>
              <a:gd name="T1" fmla="*/ 33 h 33"/>
              <a:gd name="T2" fmla="*/ 73 w 77"/>
              <a:gd name="T3" fmla="*/ 33 h 33"/>
              <a:gd name="T4" fmla="*/ 69 w 77"/>
              <a:gd name="T5" fmla="*/ 33 h 33"/>
              <a:gd name="T6" fmla="*/ 65 w 77"/>
              <a:gd name="T7" fmla="*/ 33 h 33"/>
              <a:gd name="T8" fmla="*/ 61 w 77"/>
              <a:gd name="T9" fmla="*/ 33 h 33"/>
              <a:gd name="T10" fmla="*/ 55 w 77"/>
              <a:gd name="T11" fmla="*/ 31 h 33"/>
              <a:gd name="T12" fmla="*/ 49 w 77"/>
              <a:gd name="T13" fmla="*/ 31 h 33"/>
              <a:gd name="T14" fmla="*/ 41 w 77"/>
              <a:gd name="T15" fmla="*/ 29 h 33"/>
              <a:gd name="T16" fmla="*/ 34 w 77"/>
              <a:gd name="T17" fmla="*/ 27 h 33"/>
              <a:gd name="T18" fmla="*/ 26 w 77"/>
              <a:gd name="T19" fmla="*/ 25 h 33"/>
              <a:gd name="T20" fmla="*/ 20 w 77"/>
              <a:gd name="T21" fmla="*/ 23 h 33"/>
              <a:gd name="T22" fmla="*/ 14 w 77"/>
              <a:gd name="T23" fmla="*/ 21 h 33"/>
              <a:gd name="T24" fmla="*/ 8 w 77"/>
              <a:gd name="T25" fmla="*/ 21 h 33"/>
              <a:gd name="T26" fmla="*/ 4 w 77"/>
              <a:gd name="T27" fmla="*/ 19 h 33"/>
              <a:gd name="T28" fmla="*/ 2 w 77"/>
              <a:gd name="T29" fmla="*/ 17 h 33"/>
              <a:gd name="T30" fmla="*/ 0 w 77"/>
              <a:gd name="T31" fmla="*/ 16 h 33"/>
              <a:gd name="T32" fmla="*/ 0 w 77"/>
              <a:gd name="T33" fmla="*/ 14 h 33"/>
              <a:gd name="T34" fmla="*/ 0 w 77"/>
              <a:gd name="T35" fmla="*/ 10 h 33"/>
              <a:gd name="T36" fmla="*/ 2 w 77"/>
              <a:gd name="T37" fmla="*/ 10 h 33"/>
              <a:gd name="T38" fmla="*/ 4 w 77"/>
              <a:gd name="T39" fmla="*/ 8 h 33"/>
              <a:gd name="T40" fmla="*/ 6 w 77"/>
              <a:gd name="T41" fmla="*/ 6 h 33"/>
              <a:gd name="T42" fmla="*/ 8 w 77"/>
              <a:gd name="T43" fmla="*/ 6 h 33"/>
              <a:gd name="T44" fmla="*/ 12 w 77"/>
              <a:gd name="T45" fmla="*/ 4 h 33"/>
              <a:gd name="T46" fmla="*/ 16 w 77"/>
              <a:gd name="T47" fmla="*/ 2 h 33"/>
              <a:gd name="T48" fmla="*/ 24 w 77"/>
              <a:gd name="T49" fmla="*/ 0 h 33"/>
              <a:gd name="T50" fmla="*/ 34 w 77"/>
              <a:gd name="T51" fmla="*/ 0 h 33"/>
              <a:gd name="T52" fmla="*/ 43 w 77"/>
              <a:gd name="T53" fmla="*/ 0 h 33"/>
              <a:gd name="T54" fmla="*/ 53 w 77"/>
              <a:gd name="T55" fmla="*/ 4 h 33"/>
              <a:gd name="T56" fmla="*/ 59 w 77"/>
              <a:gd name="T57" fmla="*/ 6 h 33"/>
              <a:gd name="T58" fmla="*/ 63 w 77"/>
              <a:gd name="T59" fmla="*/ 8 h 33"/>
              <a:gd name="T60" fmla="*/ 67 w 77"/>
              <a:gd name="T61" fmla="*/ 10 h 33"/>
              <a:gd name="T62" fmla="*/ 69 w 77"/>
              <a:gd name="T63" fmla="*/ 12 h 33"/>
              <a:gd name="T64" fmla="*/ 71 w 77"/>
              <a:gd name="T65" fmla="*/ 12 h 33"/>
              <a:gd name="T66" fmla="*/ 73 w 77"/>
              <a:gd name="T67" fmla="*/ 14 h 33"/>
              <a:gd name="T68" fmla="*/ 77 w 77"/>
              <a:gd name="T69" fmla="*/ 17 h 33"/>
              <a:gd name="T70" fmla="*/ 77 w 77"/>
              <a:gd name="T71" fmla="*/ 23 h 33"/>
              <a:gd name="T72" fmla="*/ 77 w 77"/>
              <a:gd name="T73" fmla="*/ 27 h 33"/>
              <a:gd name="T74" fmla="*/ 75 w 77"/>
              <a:gd name="T75" fmla="*/ 29 h 33"/>
              <a:gd name="T76" fmla="*/ 75 w 77"/>
              <a:gd name="T77" fmla="*/ 33 h 33"/>
              <a:gd name="T78" fmla="*/ 75 w 77"/>
              <a:gd name="T79" fmla="*/ 3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7" h="33">
                <a:moveTo>
                  <a:pt x="75" y="33"/>
                </a:moveTo>
                <a:lnTo>
                  <a:pt x="73" y="33"/>
                </a:lnTo>
                <a:lnTo>
                  <a:pt x="69" y="33"/>
                </a:lnTo>
                <a:lnTo>
                  <a:pt x="65" y="33"/>
                </a:lnTo>
                <a:lnTo>
                  <a:pt x="61" y="33"/>
                </a:lnTo>
                <a:lnTo>
                  <a:pt x="55" y="31"/>
                </a:lnTo>
                <a:lnTo>
                  <a:pt x="49" y="31"/>
                </a:lnTo>
                <a:lnTo>
                  <a:pt x="41" y="29"/>
                </a:lnTo>
                <a:lnTo>
                  <a:pt x="34" y="27"/>
                </a:lnTo>
                <a:lnTo>
                  <a:pt x="26" y="25"/>
                </a:lnTo>
                <a:lnTo>
                  <a:pt x="20" y="23"/>
                </a:lnTo>
                <a:lnTo>
                  <a:pt x="14" y="21"/>
                </a:lnTo>
                <a:lnTo>
                  <a:pt x="8" y="21"/>
                </a:lnTo>
                <a:lnTo>
                  <a:pt x="4" y="19"/>
                </a:lnTo>
                <a:lnTo>
                  <a:pt x="2" y="17"/>
                </a:lnTo>
                <a:lnTo>
                  <a:pt x="0" y="16"/>
                </a:lnTo>
                <a:lnTo>
                  <a:pt x="0" y="14"/>
                </a:lnTo>
                <a:lnTo>
                  <a:pt x="0" y="10"/>
                </a:lnTo>
                <a:lnTo>
                  <a:pt x="2" y="10"/>
                </a:lnTo>
                <a:lnTo>
                  <a:pt x="4" y="8"/>
                </a:lnTo>
                <a:lnTo>
                  <a:pt x="6" y="6"/>
                </a:lnTo>
                <a:lnTo>
                  <a:pt x="8" y="6"/>
                </a:lnTo>
                <a:lnTo>
                  <a:pt x="12" y="4"/>
                </a:lnTo>
                <a:lnTo>
                  <a:pt x="16" y="2"/>
                </a:lnTo>
                <a:lnTo>
                  <a:pt x="24" y="0"/>
                </a:lnTo>
                <a:lnTo>
                  <a:pt x="34" y="0"/>
                </a:lnTo>
                <a:lnTo>
                  <a:pt x="43" y="0"/>
                </a:lnTo>
                <a:lnTo>
                  <a:pt x="53" y="4"/>
                </a:lnTo>
                <a:lnTo>
                  <a:pt x="59" y="6"/>
                </a:lnTo>
                <a:lnTo>
                  <a:pt x="63" y="8"/>
                </a:lnTo>
                <a:lnTo>
                  <a:pt x="67" y="10"/>
                </a:lnTo>
                <a:lnTo>
                  <a:pt x="69" y="12"/>
                </a:lnTo>
                <a:lnTo>
                  <a:pt x="71" y="12"/>
                </a:lnTo>
                <a:lnTo>
                  <a:pt x="73" y="14"/>
                </a:lnTo>
                <a:lnTo>
                  <a:pt x="77" y="17"/>
                </a:lnTo>
                <a:lnTo>
                  <a:pt x="77" y="23"/>
                </a:lnTo>
                <a:lnTo>
                  <a:pt x="77" y="27"/>
                </a:lnTo>
                <a:lnTo>
                  <a:pt x="75" y="29"/>
                </a:lnTo>
                <a:lnTo>
                  <a:pt x="75" y="33"/>
                </a:lnTo>
                <a:lnTo>
                  <a:pt x="75" y="3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0" name="Freeform 325"/>
          <p:cNvSpPr>
            <a:spLocks/>
          </p:cNvSpPr>
          <p:nvPr/>
        </p:nvSpPr>
        <p:spPr bwMode="auto">
          <a:xfrm>
            <a:off x="5719133" y="5994860"/>
            <a:ext cx="511399" cy="489423"/>
          </a:xfrm>
          <a:custGeom>
            <a:avLst/>
            <a:gdLst>
              <a:gd name="T0" fmla="*/ 0 w 113"/>
              <a:gd name="T1" fmla="*/ 6 h 72"/>
              <a:gd name="T2" fmla="*/ 2 w 113"/>
              <a:gd name="T3" fmla="*/ 4 h 72"/>
              <a:gd name="T4" fmla="*/ 4 w 113"/>
              <a:gd name="T5" fmla="*/ 2 h 72"/>
              <a:gd name="T6" fmla="*/ 9 w 113"/>
              <a:gd name="T7" fmla="*/ 0 h 72"/>
              <a:gd name="T8" fmla="*/ 15 w 113"/>
              <a:gd name="T9" fmla="*/ 0 h 72"/>
              <a:gd name="T10" fmla="*/ 21 w 113"/>
              <a:gd name="T11" fmla="*/ 0 h 72"/>
              <a:gd name="T12" fmla="*/ 27 w 113"/>
              <a:gd name="T13" fmla="*/ 2 h 72"/>
              <a:gd name="T14" fmla="*/ 37 w 113"/>
              <a:gd name="T15" fmla="*/ 2 h 72"/>
              <a:gd name="T16" fmla="*/ 47 w 113"/>
              <a:gd name="T17" fmla="*/ 4 h 72"/>
              <a:gd name="T18" fmla="*/ 54 w 113"/>
              <a:gd name="T19" fmla="*/ 6 h 72"/>
              <a:gd name="T20" fmla="*/ 66 w 113"/>
              <a:gd name="T21" fmla="*/ 9 h 72"/>
              <a:gd name="T22" fmla="*/ 78 w 113"/>
              <a:gd name="T23" fmla="*/ 15 h 72"/>
              <a:gd name="T24" fmla="*/ 92 w 113"/>
              <a:gd name="T25" fmla="*/ 23 h 72"/>
              <a:gd name="T26" fmla="*/ 96 w 113"/>
              <a:gd name="T27" fmla="*/ 27 h 72"/>
              <a:gd name="T28" fmla="*/ 101 w 113"/>
              <a:gd name="T29" fmla="*/ 31 h 72"/>
              <a:gd name="T30" fmla="*/ 105 w 113"/>
              <a:gd name="T31" fmla="*/ 35 h 72"/>
              <a:gd name="T32" fmla="*/ 109 w 113"/>
              <a:gd name="T33" fmla="*/ 39 h 72"/>
              <a:gd name="T34" fmla="*/ 111 w 113"/>
              <a:gd name="T35" fmla="*/ 43 h 72"/>
              <a:gd name="T36" fmla="*/ 113 w 113"/>
              <a:gd name="T37" fmla="*/ 47 h 72"/>
              <a:gd name="T38" fmla="*/ 113 w 113"/>
              <a:gd name="T39" fmla="*/ 49 h 72"/>
              <a:gd name="T40" fmla="*/ 113 w 113"/>
              <a:gd name="T41" fmla="*/ 53 h 72"/>
              <a:gd name="T42" fmla="*/ 111 w 113"/>
              <a:gd name="T43" fmla="*/ 58 h 72"/>
              <a:gd name="T44" fmla="*/ 109 w 113"/>
              <a:gd name="T45" fmla="*/ 62 h 72"/>
              <a:gd name="T46" fmla="*/ 107 w 113"/>
              <a:gd name="T47" fmla="*/ 66 h 72"/>
              <a:gd name="T48" fmla="*/ 105 w 113"/>
              <a:gd name="T49" fmla="*/ 68 h 72"/>
              <a:gd name="T50" fmla="*/ 98 w 113"/>
              <a:gd name="T51" fmla="*/ 72 h 72"/>
              <a:gd name="T52" fmla="*/ 96 w 113"/>
              <a:gd name="T53" fmla="*/ 72 h 72"/>
              <a:gd name="T54" fmla="*/ 94 w 113"/>
              <a:gd name="T55" fmla="*/ 72 h 72"/>
              <a:gd name="T56" fmla="*/ 92 w 113"/>
              <a:gd name="T57" fmla="*/ 72 h 72"/>
              <a:gd name="T58" fmla="*/ 88 w 113"/>
              <a:gd name="T59" fmla="*/ 70 h 72"/>
              <a:gd name="T60" fmla="*/ 84 w 113"/>
              <a:gd name="T61" fmla="*/ 68 h 72"/>
              <a:gd name="T62" fmla="*/ 78 w 113"/>
              <a:gd name="T63" fmla="*/ 64 h 72"/>
              <a:gd name="T64" fmla="*/ 70 w 113"/>
              <a:gd name="T65" fmla="*/ 60 h 72"/>
              <a:gd name="T66" fmla="*/ 62 w 113"/>
              <a:gd name="T67" fmla="*/ 56 h 72"/>
              <a:gd name="T68" fmla="*/ 54 w 113"/>
              <a:gd name="T69" fmla="*/ 51 h 72"/>
              <a:gd name="T70" fmla="*/ 45 w 113"/>
              <a:gd name="T71" fmla="*/ 43 h 72"/>
              <a:gd name="T72" fmla="*/ 33 w 113"/>
              <a:gd name="T73" fmla="*/ 35 h 72"/>
              <a:gd name="T74" fmla="*/ 25 w 113"/>
              <a:gd name="T75" fmla="*/ 29 h 72"/>
              <a:gd name="T76" fmla="*/ 17 w 113"/>
              <a:gd name="T77" fmla="*/ 23 h 72"/>
              <a:gd name="T78" fmla="*/ 11 w 113"/>
              <a:gd name="T79" fmla="*/ 17 h 72"/>
              <a:gd name="T80" fmla="*/ 5 w 113"/>
              <a:gd name="T81" fmla="*/ 13 h 72"/>
              <a:gd name="T82" fmla="*/ 2 w 113"/>
              <a:gd name="T83" fmla="*/ 9 h 72"/>
              <a:gd name="T84" fmla="*/ 0 w 113"/>
              <a:gd name="T85" fmla="*/ 7 h 72"/>
              <a:gd name="T86" fmla="*/ 0 w 113"/>
              <a:gd name="T87" fmla="*/ 6 h 72"/>
              <a:gd name="T88" fmla="*/ 0 w 113"/>
              <a:gd name="T89" fmla="*/ 6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13" h="72">
                <a:moveTo>
                  <a:pt x="0" y="6"/>
                </a:moveTo>
                <a:lnTo>
                  <a:pt x="2" y="4"/>
                </a:lnTo>
                <a:lnTo>
                  <a:pt x="4" y="2"/>
                </a:lnTo>
                <a:lnTo>
                  <a:pt x="9" y="0"/>
                </a:lnTo>
                <a:lnTo>
                  <a:pt x="15" y="0"/>
                </a:lnTo>
                <a:lnTo>
                  <a:pt x="21" y="0"/>
                </a:lnTo>
                <a:lnTo>
                  <a:pt x="27" y="2"/>
                </a:lnTo>
                <a:lnTo>
                  <a:pt x="37" y="2"/>
                </a:lnTo>
                <a:lnTo>
                  <a:pt x="47" y="4"/>
                </a:lnTo>
                <a:lnTo>
                  <a:pt x="54" y="6"/>
                </a:lnTo>
                <a:lnTo>
                  <a:pt x="66" y="9"/>
                </a:lnTo>
                <a:lnTo>
                  <a:pt x="78" y="15"/>
                </a:lnTo>
                <a:lnTo>
                  <a:pt x="92" y="23"/>
                </a:lnTo>
                <a:lnTo>
                  <a:pt x="96" y="27"/>
                </a:lnTo>
                <a:lnTo>
                  <a:pt x="101" y="31"/>
                </a:lnTo>
                <a:lnTo>
                  <a:pt x="105" y="35"/>
                </a:lnTo>
                <a:lnTo>
                  <a:pt x="109" y="39"/>
                </a:lnTo>
                <a:lnTo>
                  <a:pt x="111" y="43"/>
                </a:lnTo>
                <a:lnTo>
                  <a:pt x="113" y="47"/>
                </a:lnTo>
                <a:lnTo>
                  <a:pt x="113" y="49"/>
                </a:lnTo>
                <a:lnTo>
                  <a:pt x="113" y="53"/>
                </a:lnTo>
                <a:lnTo>
                  <a:pt x="111" y="58"/>
                </a:lnTo>
                <a:lnTo>
                  <a:pt x="109" y="62"/>
                </a:lnTo>
                <a:lnTo>
                  <a:pt x="107" y="66"/>
                </a:lnTo>
                <a:lnTo>
                  <a:pt x="105" y="68"/>
                </a:lnTo>
                <a:lnTo>
                  <a:pt x="98" y="72"/>
                </a:lnTo>
                <a:lnTo>
                  <a:pt x="96" y="72"/>
                </a:lnTo>
                <a:lnTo>
                  <a:pt x="94" y="72"/>
                </a:lnTo>
                <a:lnTo>
                  <a:pt x="92" y="72"/>
                </a:lnTo>
                <a:lnTo>
                  <a:pt x="88" y="70"/>
                </a:lnTo>
                <a:lnTo>
                  <a:pt x="84" y="68"/>
                </a:lnTo>
                <a:lnTo>
                  <a:pt x="78" y="64"/>
                </a:lnTo>
                <a:lnTo>
                  <a:pt x="70" y="60"/>
                </a:lnTo>
                <a:lnTo>
                  <a:pt x="62" y="56"/>
                </a:lnTo>
                <a:lnTo>
                  <a:pt x="54" y="51"/>
                </a:lnTo>
                <a:lnTo>
                  <a:pt x="45" y="43"/>
                </a:lnTo>
                <a:lnTo>
                  <a:pt x="33" y="35"/>
                </a:lnTo>
                <a:lnTo>
                  <a:pt x="25" y="29"/>
                </a:lnTo>
                <a:lnTo>
                  <a:pt x="17" y="23"/>
                </a:lnTo>
                <a:lnTo>
                  <a:pt x="11" y="17"/>
                </a:lnTo>
                <a:lnTo>
                  <a:pt x="5" y="13"/>
                </a:lnTo>
                <a:lnTo>
                  <a:pt x="2" y="9"/>
                </a:lnTo>
                <a:lnTo>
                  <a:pt x="0" y="7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1" name="Freeform 326"/>
          <p:cNvSpPr>
            <a:spLocks/>
          </p:cNvSpPr>
          <p:nvPr/>
        </p:nvSpPr>
        <p:spPr bwMode="auto">
          <a:xfrm>
            <a:off x="5952400" y="5042479"/>
            <a:ext cx="1390639" cy="833338"/>
          </a:xfrm>
          <a:custGeom>
            <a:avLst/>
            <a:gdLst>
              <a:gd name="T0" fmla="*/ 11 w 309"/>
              <a:gd name="T1" fmla="*/ 0 h 127"/>
              <a:gd name="T2" fmla="*/ 45 w 309"/>
              <a:gd name="T3" fmla="*/ 15 h 127"/>
              <a:gd name="T4" fmla="*/ 74 w 309"/>
              <a:gd name="T5" fmla="*/ 29 h 127"/>
              <a:gd name="T6" fmla="*/ 103 w 309"/>
              <a:gd name="T7" fmla="*/ 41 h 127"/>
              <a:gd name="T8" fmla="*/ 127 w 309"/>
              <a:gd name="T9" fmla="*/ 52 h 127"/>
              <a:gd name="T10" fmla="*/ 152 w 309"/>
              <a:gd name="T11" fmla="*/ 64 h 127"/>
              <a:gd name="T12" fmla="*/ 180 w 309"/>
              <a:gd name="T13" fmla="*/ 74 h 127"/>
              <a:gd name="T14" fmla="*/ 209 w 309"/>
              <a:gd name="T15" fmla="*/ 82 h 127"/>
              <a:gd name="T16" fmla="*/ 242 w 309"/>
              <a:gd name="T17" fmla="*/ 90 h 127"/>
              <a:gd name="T18" fmla="*/ 258 w 309"/>
              <a:gd name="T19" fmla="*/ 92 h 127"/>
              <a:gd name="T20" fmla="*/ 270 w 309"/>
              <a:gd name="T21" fmla="*/ 96 h 127"/>
              <a:gd name="T22" fmla="*/ 282 w 309"/>
              <a:gd name="T23" fmla="*/ 100 h 127"/>
              <a:gd name="T24" fmla="*/ 291 w 309"/>
              <a:gd name="T25" fmla="*/ 101 h 127"/>
              <a:gd name="T26" fmla="*/ 299 w 309"/>
              <a:gd name="T27" fmla="*/ 103 h 127"/>
              <a:gd name="T28" fmla="*/ 305 w 309"/>
              <a:gd name="T29" fmla="*/ 105 h 127"/>
              <a:gd name="T30" fmla="*/ 307 w 309"/>
              <a:gd name="T31" fmla="*/ 109 h 127"/>
              <a:gd name="T32" fmla="*/ 309 w 309"/>
              <a:gd name="T33" fmla="*/ 111 h 127"/>
              <a:gd name="T34" fmla="*/ 305 w 309"/>
              <a:gd name="T35" fmla="*/ 113 h 127"/>
              <a:gd name="T36" fmla="*/ 299 w 309"/>
              <a:gd name="T37" fmla="*/ 117 h 127"/>
              <a:gd name="T38" fmla="*/ 288 w 309"/>
              <a:gd name="T39" fmla="*/ 119 h 127"/>
              <a:gd name="T40" fmla="*/ 270 w 309"/>
              <a:gd name="T41" fmla="*/ 121 h 127"/>
              <a:gd name="T42" fmla="*/ 252 w 309"/>
              <a:gd name="T43" fmla="*/ 125 h 127"/>
              <a:gd name="T44" fmla="*/ 235 w 309"/>
              <a:gd name="T45" fmla="*/ 125 h 127"/>
              <a:gd name="T46" fmla="*/ 221 w 309"/>
              <a:gd name="T47" fmla="*/ 127 h 127"/>
              <a:gd name="T48" fmla="*/ 201 w 309"/>
              <a:gd name="T49" fmla="*/ 127 h 127"/>
              <a:gd name="T50" fmla="*/ 188 w 309"/>
              <a:gd name="T51" fmla="*/ 123 h 127"/>
              <a:gd name="T52" fmla="*/ 170 w 309"/>
              <a:gd name="T53" fmla="*/ 117 h 127"/>
              <a:gd name="T54" fmla="*/ 150 w 309"/>
              <a:gd name="T55" fmla="*/ 105 h 127"/>
              <a:gd name="T56" fmla="*/ 129 w 309"/>
              <a:gd name="T57" fmla="*/ 90 h 127"/>
              <a:gd name="T58" fmla="*/ 99 w 309"/>
              <a:gd name="T59" fmla="*/ 70 h 127"/>
              <a:gd name="T60" fmla="*/ 64 w 309"/>
              <a:gd name="T61" fmla="*/ 51 h 127"/>
              <a:gd name="T62" fmla="*/ 23 w 309"/>
              <a:gd name="T63" fmla="*/ 29 h 127"/>
              <a:gd name="T64" fmla="*/ 0 w 309"/>
              <a:gd name="T65" fmla="*/ 17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09" h="127">
                <a:moveTo>
                  <a:pt x="0" y="17"/>
                </a:moveTo>
                <a:lnTo>
                  <a:pt x="11" y="0"/>
                </a:lnTo>
                <a:lnTo>
                  <a:pt x="29" y="7"/>
                </a:lnTo>
                <a:lnTo>
                  <a:pt x="45" y="15"/>
                </a:lnTo>
                <a:lnTo>
                  <a:pt x="60" y="21"/>
                </a:lnTo>
                <a:lnTo>
                  <a:pt x="74" y="29"/>
                </a:lnTo>
                <a:lnTo>
                  <a:pt x="90" y="35"/>
                </a:lnTo>
                <a:lnTo>
                  <a:pt x="103" y="41"/>
                </a:lnTo>
                <a:lnTo>
                  <a:pt x="115" y="47"/>
                </a:lnTo>
                <a:lnTo>
                  <a:pt x="127" y="52"/>
                </a:lnTo>
                <a:lnTo>
                  <a:pt x="139" y="58"/>
                </a:lnTo>
                <a:lnTo>
                  <a:pt x="152" y="64"/>
                </a:lnTo>
                <a:lnTo>
                  <a:pt x="166" y="68"/>
                </a:lnTo>
                <a:lnTo>
                  <a:pt x="180" y="74"/>
                </a:lnTo>
                <a:lnTo>
                  <a:pt x="193" y="78"/>
                </a:lnTo>
                <a:lnTo>
                  <a:pt x="209" y="82"/>
                </a:lnTo>
                <a:lnTo>
                  <a:pt x="225" y="86"/>
                </a:lnTo>
                <a:lnTo>
                  <a:pt x="242" y="90"/>
                </a:lnTo>
                <a:lnTo>
                  <a:pt x="250" y="92"/>
                </a:lnTo>
                <a:lnTo>
                  <a:pt x="258" y="92"/>
                </a:lnTo>
                <a:lnTo>
                  <a:pt x="264" y="94"/>
                </a:lnTo>
                <a:lnTo>
                  <a:pt x="270" y="96"/>
                </a:lnTo>
                <a:lnTo>
                  <a:pt x="278" y="98"/>
                </a:lnTo>
                <a:lnTo>
                  <a:pt x="282" y="100"/>
                </a:lnTo>
                <a:lnTo>
                  <a:pt x="288" y="100"/>
                </a:lnTo>
                <a:lnTo>
                  <a:pt x="291" y="101"/>
                </a:lnTo>
                <a:lnTo>
                  <a:pt x="295" y="103"/>
                </a:lnTo>
                <a:lnTo>
                  <a:pt x="299" y="103"/>
                </a:lnTo>
                <a:lnTo>
                  <a:pt x="301" y="105"/>
                </a:lnTo>
                <a:lnTo>
                  <a:pt x="305" y="105"/>
                </a:lnTo>
                <a:lnTo>
                  <a:pt x="307" y="107"/>
                </a:lnTo>
                <a:lnTo>
                  <a:pt x="307" y="109"/>
                </a:lnTo>
                <a:lnTo>
                  <a:pt x="309" y="109"/>
                </a:lnTo>
                <a:lnTo>
                  <a:pt x="309" y="111"/>
                </a:lnTo>
                <a:lnTo>
                  <a:pt x="307" y="111"/>
                </a:lnTo>
                <a:lnTo>
                  <a:pt x="305" y="113"/>
                </a:lnTo>
                <a:lnTo>
                  <a:pt x="303" y="115"/>
                </a:lnTo>
                <a:lnTo>
                  <a:pt x="299" y="117"/>
                </a:lnTo>
                <a:lnTo>
                  <a:pt x="293" y="119"/>
                </a:lnTo>
                <a:lnTo>
                  <a:pt x="288" y="119"/>
                </a:lnTo>
                <a:lnTo>
                  <a:pt x="280" y="121"/>
                </a:lnTo>
                <a:lnTo>
                  <a:pt x="270" y="121"/>
                </a:lnTo>
                <a:lnTo>
                  <a:pt x="260" y="123"/>
                </a:lnTo>
                <a:lnTo>
                  <a:pt x="252" y="125"/>
                </a:lnTo>
                <a:lnTo>
                  <a:pt x="242" y="125"/>
                </a:lnTo>
                <a:lnTo>
                  <a:pt x="235" y="125"/>
                </a:lnTo>
                <a:lnTo>
                  <a:pt x="227" y="127"/>
                </a:lnTo>
                <a:lnTo>
                  <a:pt x="221" y="127"/>
                </a:lnTo>
                <a:lnTo>
                  <a:pt x="207" y="127"/>
                </a:lnTo>
                <a:lnTo>
                  <a:pt x="201" y="127"/>
                </a:lnTo>
                <a:lnTo>
                  <a:pt x="195" y="125"/>
                </a:lnTo>
                <a:lnTo>
                  <a:pt x="188" y="123"/>
                </a:lnTo>
                <a:lnTo>
                  <a:pt x="180" y="121"/>
                </a:lnTo>
                <a:lnTo>
                  <a:pt x="170" y="117"/>
                </a:lnTo>
                <a:lnTo>
                  <a:pt x="160" y="111"/>
                </a:lnTo>
                <a:lnTo>
                  <a:pt x="150" y="105"/>
                </a:lnTo>
                <a:lnTo>
                  <a:pt x="141" y="98"/>
                </a:lnTo>
                <a:lnTo>
                  <a:pt x="129" y="90"/>
                </a:lnTo>
                <a:lnTo>
                  <a:pt x="115" y="80"/>
                </a:lnTo>
                <a:lnTo>
                  <a:pt x="99" y="70"/>
                </a:lnTo>
                <a:lnTo>
                  <a:pt x="84" y="62"/>
                </a:lnTo>
                <a:lnTo>
                  <a:pt x="64" y="51"/>
                </a:lnTo>
                <a:lnTo>
                  <a:pt x="45" y="41"/>
                </a:lnTo>
                <a:lnTo>
                  <a:pt x="23" y="29"/>
                </a:lnTo>
                <a:lnTo>
                  <a:pt x="0" y="17"/>
                </a:lnTo>
                <a:lnTo>
                  <a:pt x="0" y="1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327"/>
          <p:cNvSpPr>
            <a:spLocks/>
          </p:cNvSpPr>
          <p:nvPr/>
        </p:nvSpPr>
        <p:spPr bwMode="auto">
          <a:xfrm>
            <a:off x="5458946" y="5611266"/>
            <a:ext cx="1049709" cy="595243"/>
          </a:xfrm>
          <a:custGeom>
            <a:avLst/>
            <a:gdLst>
              <a:gd name="T0" fmla="*/ 72 w 235"/>
              <a:gd name="T1" fmla="*/ 43 h 90"/>
              <a:gd name="T2" fmla="*/ 57 w 235"/>
              <a:gd name="T3" fmla="*/ 45 h 90"/>
              <a:gd name="T4" fmla="*/ 43 w 235"/>
              <a:gd name="T5" fmla="*/ 45 h 90"/>
              <a:gd name="T6" fmla="*/ 31 w 235"/>
              <a:gd name="T7" fmla="*/ 43 h 90"/>
              <a:gd name="T8" fmla="*/ 23 w 235"/>
              <a:gd name="T9" fmla="*/ 41 h 90"/>
              <a:gd name="T10" fmla="*/ 15 w 235"/>
              <a:gd name="T11" fmla="*/ 37 h 90"/>
              <a:gd name="T12" fmla="*/ 8 w 235"/>
              <a:gd name="T13" fmla="*/ 31 h 90"/>
              <a:gd name="T14" fmla="*/ 2 w 235"/>
              <a:gd name="T15" fmla="*/ 23 h 90"/>
              <a:gd name="T16" fmla="*/ 17 w 235"/>
              <a:gd name="T17" fmla="*/ 19 h 90"/>
              <a:gd name="T18" fmla="*/ 49 w 235"/>
              <a:gd name="T19" fmla="*/ 19 h 90"/>
              <a:gd name="T20" fmla="*/ 68 w 235"/>
              <a:gd name="T21" fmla="*/ 17 h 90"/>
              <a:gd name="T22" fmla="*/ 82 w 235"/>
              <a:gd name="T23" fmla="*/ 15 h 90"/>
              <a:gd name="T24" fmla="*/ 100 w 235"/>
              <a:gd name="T25" fmla="*/ 14 h 90"/>
              <a:gd name="T26" fmla="*/ 119 w 235"/>
              <a:gd name="T27" fmla="*/ 12 h 90"/>
              <a:gd name="T28" fmla="*/ 141 w 235"/>
              <a:gd name="T29" fmla="*/ 8 h 90"/>
              <a:gd name="T30" fmla="*/ 157 w 235"/>
              <a:gd name="T31" fmla="*/ 6 h 90"/>
              <a:gd name="T32" fmla="*/ 170 w 235"/>
              <a:gd name="T33" fmla="*/ 4 h 90"/>
              <a:gd name="T34" fmla="*/ 178 w 235"/>
              <a:gd name="T35" fmla="*/ 2 h 90"/>
              <a:gd name="T36" fmla="*/ 184 w 235"/>
              <a:gd name="T37" fmla="*/ 0 h 90"/>
              <a:gd name="T38" fmla="*/ 192 w 235"/>
              <a:gd name="T39" fmla="*/ 0 h 90"/>
              <a:gd name="T40" fmla="*/ 200 w 235"/>
              <a:gd name="T41" fmla="*/ 2 h 90"/>
              <a:gd name="T42" fmla="*/ 211 w 235"/>
              <a:gd name="T43" fmla="*/ 8 h 90"/>
              <a:gd name="T44" fmla="*/ 223 w 235"/>
              <a:gd name="T45" fmla="*/ 14 h 90"/>
              <a:gd name="T46" fmla="*/ 229 w 235"/>
              <a:gd name="T47" fmla="*/ 19 h 90"/>
              <a:gd name="T48" fmla="*/ 233 w 235"/>
              <a:gd name="T49" fmla="*/ 23 h 90"/>
              <a:gd name="T50" fmla="*/ 235 w 235"/>
              <a:gd name="T51" fmla="*/ 27 h 90"/>
              <a:gd name="T52" fmla="*/ 231 w 235"/>
              <a:gd name="T53" fmla="*/ 31 h 90"/>
              <a:gd name="T54" fmla="*/ 223 w 235"/>
              <a:gd name="T55" fmla="*/ 35 h 90"/>
              <a:gd name="T56" fmla="*/ 219 w 235"/>
              <a:gd name="T57" fmla="*/ 35 h 90"/>
              <a:gd name="T58" fmla="*/ 213 w 235"/>
              <a:gd name="T59" fmla="*/ 39 h 90"/>
              <a:gd name="T60" fmla="*/ 204 w 235"/>
              <a:gd name="T61" fmla="*/ 43 h 90"/>
              <a:gd name="T62" fmla="*/ 192 w 235"/>
              <a:gd name="T63" fmla="*/ 49 h 90"/>
              <a:gd name="T64" fmla="*/ 178 w 235"/>
              <a:gd name="T65" fmla="*/ 57 h 90"/>
              <a:gd name="T66" fmla="*/ 160 w 235"/>
              <a:gd name="T67" fmla="*/ 66 h 90"/>
              <a:gd name="T68" fmla="*/ 143 w 235"/>
              <a:gd name="T69" fmla="*/ 78 h 90"/>
              <a:gd name="T70" fmla="*/ 121 w 235"/>
              <a:gd name="T71" fmla="*/ 90 h 90"/>
              <a:gd name="T72" fmla="*/ 94 w 235"/>
              <a:gd name="T73" fmla="*/ 82 h 90"/>
              <a:gd name="T74" fmla="*/ 123 w 235"/>
              <a:gd name="T75" fmla="*/ 61 h 90"/>
              <a:gd name="T76" fmla="*/ 149 w 235"/>
              <a:gd name="T77" fmla="*/ 43 h 90"/>
              <a:gd name="T78" fmla="*/ 159 w 235"/>
              <a:gd name="T79" fmla="*/ 35 h 90"/>
              <a:gd name="T80" fmla="*/ 164 w 235"/>
              <a:gd name="T81" fmla="*/ 29 h 90"/>
              <a:gd name="T82" fmla="*/ 168 w 235"/>
              <a:gd name="T83" fmla="*/ 27 h 90"/>
              <a:gd name="T84" fmla="*/ 170 w 235"/>
              <a:gd name="T85" fmla="*/ 25 h 90"/>
              <a:gd name="T86" fmla="*/ 168 w 235"/>
              <a:gd name="T87" fmla="*/ 27 h 90"/>
              <a:gd name="T88" fmla="*/ 164 w 235"/>
              <a:gd name="T89" fmla="*/ 27 h 90"/>
              <a:gd name="T90" fmla="*/ 159 w 235"/>
              <a:gd name="T91" fmla="*/ 29 h 90"/>
              <a:gd name="T92" fmla="*/ 149 w 235"/>
              <a:gd name="T93" fmla="*/ 29 h 90"/>
              <a:gd name="T94" fmla="*/ 135 w 235"/>
              <a:gd name="T95" fmla="*/ 31 h 90"/>
              <a:gd name="T96" fmla="*/ 119 w 235"/>
              <a:gd name="T97" fmla="*/ 35 h 90"/>
              <a:gd name="T98" fmla="*/ 102 w 235"/>
              <a:gd name="T99" fmla="*/ 37 h 90"/>
              <a:gd name="T100" fmla="*/ 82 w 235"/>
              <a:gd name="T101" fmla="*/ 41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35" h="90">
                <a:moveTo>
                  <a:pt x="82" y="41"/>
                </a:moveTo>
                <a:lnTo>
                  <a:pt x="72" y="43"/>
                </a:lnTo>
                <a:lnTo>
                  <a:pt x="64" y="43"/>
                </a:lnTo>
                <a:lnTo>
                  <a:pt x="57" y="45"/>
                </a:lnTo>
                <a:lnTo>
                  <a:pt x="49" y="45"/>
                </a:lnTo>
                <a:lnTo>
                  <a:pt x="43" y="45"/>
                </a:lnTo>
                <a:lnTo>
                  <a:pt x="37" y="45"/>
                </a:lnTo>
                <a:lnTo>
                  <a:pt x="31" y="43"/>
                </a:lnTo>
                <a:lnTo>
                  <a:pt x="27" y="43"/>
                </a:lnTo>
                <a:lnTo>
                  <a:pt x="23" y="41"/>
                </a:lnTo>
                <a:lnTo>
                  <a:pt x="19" y="41"/>
                </a:lnTo>
                <a:lnTo>
                  <a:pt x="15" y="37"/>
                </a:lnTo>
                <a:lnTo>
                  <a:pt x="12" y="35"/>
                </a:lnTo>
                <a:lnTo>
                  <a:pt x="8" y="31"/>
                </a:lnTo>
                <a:lnTo>
                  <a:pt x="6" y="29"/>
                </a:lnTo>
                <a:lnTo>
                  <a:pt x="2" y="23"/>
                </a:lnTo>
                <a:lnTo>
                  <a:pt x="0" y="19"/>
                </a:lnTo>
                <a:lnTo>
                  <a:pt x="17" y="19"/>
                </a:lnTo>
                <a:lnTo>
                  <a:pt x="33" y="19"/>
                </a:lnTo>
                <a:lnTo>
                  <a:pt x="49" y="19"/>
                </a:lnTo>
                <a:lnTo>
                  <a:pt x="63" y="17"/>
                </a:lnTo>
                <a:lnTo>
                  <a:pt x="68" y="17"/>
                </a:lnTo>
                <a:lnTo>
                  <a:pt x="76" y="17"/>
                </a:lnTo>
                <a:lnTo>
                  <a:pt x="82" y="15"/>
                </a:lnTo>
                <a:lnTo>
                  <a:pt x="92" y="15"/>
                </a:lnTo>
                <a:lnTo>
                  <a:pt x="100" y="14"/>
                </a:lnTo>
                <a:lnTo>
                  <a:pt x="110" y="14"/>
                </a:lnTo>
                <a:lnTo>
                  <a:pt x="119" y="12"/>
                </a:lnTo>
                <a:lnTo>
                  <a:pt x="129" y="10"/>
                </a:lnTo>
                <a:lnTo>
                  <a:pt x="141" y="8"/>
                </a:lnTo>
                <a:lnTo>
                  <a:pt x="149" y="8"/>
                </a:lnTo>
                <a:lnTo>
                  <a:pt x="157" y="6"/>
                </a:lnTo>
                <a:lnTo>
                  <a:pt x="164" y="6"/>
                </a:lnTo>
                <a:lnTo>
                  <a:pt x="170" y="4"/>
                </a:lnTo>
                <a:lnTo>
                  <a:pt x="174" y="4"/>
                </a:lnTo>
                <a:lnTo>
                  <a:pt x="178" y="2"/>
                </a:lnTo>
                <a:lnTo>
                  <a:pt x="182" y="2"/>
                </a:lnTo>
                <a:lnTo>
                  <a:pt x="184" y="0"/>
                </a:lnTo>
                <a:lnTo>
                  <a:pt x="188" y="0"/>
                </a:lnTo>
                <a:lnTo>
                  <a:pt x="192" y="0"/>
                </a:lnTo>
                <a:lnTo>
                  <a:pt x="196" y="0"/>
                </a:lnTo>
                <a:lnTo>
                  <a:pt x="200" y="2"/>
                </a:lnTo>
                <a:lnTo>
                  <a:pt x="206" y="4"/>
                </a:lnTo>
                <a:lnTo>
                  <a:pt x="211" y="8"/>
                </a:lnTo>
                <a:lnTo>
                  <a:pt x="219" y="12"/>
                </a:lnTo>
                <a:lnTo>
                  <a:pt x="223" y="14"/>
                </a:lnTo>
                <a:lnTo>
                  <a:pt x="227" y="17"/>
                </a:lnTo>
                <a:lnTo>
                  <a:pt x="229" y="19"/>
                </a:lnTo>
                <a:lnTo>
                  <a:pt x="231" y="21"/>
                </a:lnTo>
                <a:lnTo>
                  <a:pt x="233" y="23"/>
                </a:lnTo>
                <a:lnTo>
                  <a:pt x="235" y="25"/>
                </a:lnTo>
                <a:lnTo>
                  <a:pt x="235" y="27"/>
                </a:lnTo>
                <a:lnTo>
                  <a:pt x="235" y="29"/>
                </a:lnTo>
                <a:lnTo>
                  <a:pt x="231" y="31"/>
                </a:lnTo>
                <a:lnTo>
                  <a:pt x="229" y="33"/>
                </a:lnTo>
                <a:lnTo>
                  <a:pt x="223" y="35"/>
                </a:lnTo>
                <a:lnTo>
                  <a:pt x="221" y="35"/>
                </a:lnTo>
                <a:lnTo>
                  <a:pt x="219" y="35"/>
                </a:lnTo>
                <a:lnTo>
                  <a:pt x="217" y="37"/>
                </a:lnTo>
                <a:lnTo>
                  <a:pt x="213" y="39"/>
                </a:lnTo>
                <a:lnTo>
                  <a:pt x="209" y="41"/>
                </a:lnTo>
                <a:lnTo>
                  <a:pt x="204" y="43"/>
                </a:lnTo>
                <a:lnTo>
                  <a:pt x="198" y="45"/>
                </a:lnTo>
                <a:lnTo>
                  <a:pt x="192" y="49"/>
                </a:lnTo>
                <a:lnTo>
                  <a:pt x="186" y="53"/>
                </a:lnTo>
                <a:lnTo>
                  <a:pt x="178" y="57"/>
                </a:lnTo>
                <a:lnTo>
                  <a:pt x="170" y="61"/>
                </a:lnTo>
                <a:lnTo>
                  <a:pt x="160" y="66"/>
                </a:lnTo>
                <a:lnTo>
                  <a:pt x="153" y="72"/>
                </a:lnTo>
                <a:lnTo>
                  <a:pt x="143" y="78"/>
                </a:lnTo>
                <a:lnTo>
                  <a:pt x="131" y="84"/>
                </a:lnTo>
                <a:lnTo>
                  <a:pt x="121" y="90"/>
                </a:lnTo>
                <a:lnTo>
                  <a:pt x="108" y="86"/>
                </a:lnTo>
                <a:lnTo>
                  <a:pt x="94" y="82"/>
                </a:lnTo>
                <a:lnTo>
                  <a:pt x="110" y="70"/>
                </a:lnTo>
                <a:lnTo>
                  <a:pt x="123" y="61"/>
                </a:lnTo>
                <a:lnTo>
                  <a:pt x="135" y="51"/>
                </a:lnTo>
                <a:lnTo>
                  <a:pt x="149" y="43"/>
                </a:lnTo>
                <a:lnTo>
                  <a:pt x="153" y="39"/>
                </a:lnTo>
                <a:lnTo>
                  <a:pt x="159" y="35"/>
                </a:lnTo>
                <a:lnTo>
                  <a:pt x="162" y="33"/>
                </a:lnTo>
                <a:lnTo>
                  <a:pt x="164" y="29"/>
                </a:lnTo>
                <a:lnTo>
                  <a:pt x="166" y="27"/>
                </a:lnTo>
                <a:lnTo>
                  <a:pt x="168" y="27"/>
                </a:lnTo>
                <a:lnTo>
                  <a:pt x="170" y="27"/>
                </a:lnTo>
                <a:lnTo>
                  <a:pt x="170" y="25"/>
                </a:lnTo>
                <a:lnTo>
                  <a:pt x="170" y="25"/>
                </a:lnTo>
                <a:lnTo>
                  <a:pt x="168" y="27"/>
                </a:lnTo>
                <a:lnTo>
                  <a:pt x="166" y="27"/>
                </a:lnTo>
                <a:lnTo>
                  <a:pt x="164" y="27"/>
                </a:lnTo>
                <a:lnTo>
                  <a:pt x="162" y="27"/>
                </a:lnTo>
                <a:lnTo>
                  <a:pt x="159" y="29"/>
                </a:lnTo>
                <a:lnTo>
                  <a:pt x="153" y="29"/>
                </a:lnTo>
                <a:lnTo>
                  <a:pt x="149" y="29"/>
                </a:lnTo>
                <a:lnTo>
                  <a:pt x="141" y="31"/>
                </a:lnTo>
                <a:lnTo>
                  <a:pt x="135" y="31"/>
                </a:lnTo>
                <a:lnTo>
                  <a:pt x="127" y="33"/>
                </a:lnTo>
                <a:lnTo>
                  <a:pt x="119" y="35"/>
                </a:lnTo>
                <a:lnTo>
                  <a:pt x="111" y="35"/>
                </a:lnTo>
                <a:lnTo>
                  <a:pt x="102" y="37"/>
                </a:lnTo>
                <a:lnTo>
                  <a:pt x="82" y="41"/>
                </a:lnTo>
                <a:lnTo>
                  <a:pt x="82" y="4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329"/>
          <p:cNvSpPr>
            <a:spLocks/>
          </p:cNvSpPr>
          <p:nvPr/>
        </p:nvSpPr>
        <p:spPr bwMode="auto">
          <a:xfrm>
            <a:off x="8681190" y="4408912"/>
            <a:ext cx="296073" cy="582010"/>
          </a:xfrm>
          <a:custGeom>
            <a:avLst/>
            <a:gdLst>
              <a:gd name="T0" fmla="*/ 10 w 67"/>
              <a:gd name="T1" fmla="*/ 20 h 89"/>
              <a:gd name="T2" fmla="*/ 8 w 67"/>
              <a:gd name="T3" fmla="*/ 18 h 89"/>
              <a:gd name="T4" fmla="*/ 6 w 67"/>
              <a:gd name="T5" fmla="*/ 16 h 89"/>
              <a:gd name="T6" fmla="*/ 4 w 67"/>
              <a:gd name="T7" fmla="*/ 14 h 89"/>
              <a:gd name="T8" fmla="*/ 2 w 67"/>
              <a:gd name="T9" fmla="*/ 10 h 89"/>
              <a:gd name="T10" fmla="*/ 2 w 67"/>
              <a:gd name="T11" fmla="*/ 8 h 89"/>
              <a:gd name="T12" fmla="*/ 0 w 67"/>
              <a:gd name="T13" fmla="*/ 6 h 89"/>
              <a:gd name="T14" fmla="*/ 2 w 67"/>
              <a:gd name="T15" fmla="*/ 2 h 89"/>
              <a:gd name="T16" fmla="*/ 4 w 67"/>
              <a:gd name="T17" fmla="*/ 0 h 89"/>
              <a:gd name="T18" fmla="*/ 6 w 67"/>
              <a:gd name="T19" fmla="*/ 0 h 89"/>
              <a:gd name="T20" fmla="*/ 12 w 67"/>
              <a:gd name="T21" fmla="*/ 0 h 89"/>
              <a:gd name="T22" fmla="*/ 18 w 67"/>
              <a:gd name="T23" fmla="*/ 0 h 89"/>
              <a:gd name="T24" fmla="*/ 24 w 67"/>
              <a:gd name="T25" fmla="*/ 0 h 89"/>
              <a:gd name="T26" fmla="*/ 34 w 67"/>
              <a:gd name="T27" fmla="*/ 2 h 89"/>
              <a:gd name="T28" fmla="*/ 44 w 67"/>
              <a:gd name="T29" fmla="*/ 4 h 89"/>
              <a:gd name="T30" fmla="*/ 55 w 67"/>
              <a:gd name="T31" fmla="*/ 6 h 89"/>
              <a:gd name="T32" fmla="*/ 57 w 67"/>
              <a:gd name="T33" fmla="*/ 20 h 89"/>
              <a:gd name="T34" fmla="*/ 61 w 67"/>
              <a:gd name="T35" fmla="*/ 30 h 89"/>
              <a:gd name="T36" fmla="*/ 63 w 67"/>
              <a:gd name="T37" fmla="*/ 42 h 89"/>
              <a:gd name="T38" fmla="*/ 63 w 67"/>
              <a:gd name="T39" fmla="*/ 49 h 89"/>
              <a:gd name="T40" fmla="*/ 65 w 67"/>
              <a:gd name="T41" fmla="*/ 57 h 89"/>
              <a:gd name="T42" fmla="*/ 67 w 67"/>
              <a:gd name="T43" fmla="*/ 63 h 89"/>
              <a:gd name="T44" fmla="*/ 67 w 67"/>
              <a:gd name="T45" fmla="*/ 67 h 89"/>
              <a:gd name="T46" fmla="*/ 67 w 67"/>
              <a:gd name="T47" fmla="*/ 71 h 89"/>
              <a:gd name="T48" fmla="*/ 67 w 67"/>
              <a:gd name="T49" fmla="*/ 75 h 89"/>
              <a:gd name="T50" fmla="*/ 65 w 67"/>
              <a:gd name="T51" fmla="*/ 79 h 89"/>
              <a:gd name="T52" fmla="*/ 65 w 67"/>
              <a:gd name="T53" fmla="*/ 81 h 89"/>
              <a:gd name="T54" fmla="*/ 63 w 67"/>
              <a:gd name="T55" fmla="*/ 83 h 89"/>
              <a:gd name="T56" fmla="*/ 61 w 67"/>
              <a:gd name="T57" fmla="*/ 85 h 89"/>
              <a:gd name="T58" fmla="*/ 57 w 67"/>
              <a:gd name="T59" fmla="*/ 87 h 89"/>
              <a:gd name="T60" fmla="*/ 53 w 67"/>
              <a:gd name="T61" fmla="*/ 89 h 89"/>
              <a:gd name="T62" fmla="*/ 49 w 67"/>
              <a:gd name="T63" fmla="*/ 89 h 89"/>
              <a:gd name="T64" fmla="*/ 47 w 67"/>
              <a:gd name="T65" fmla="*/ 89 h 89"/>
              <a:gd name="T66" fmla="*/ 46 w 67"/>
              <a:gd name="T67" fmla="*/ 87 h 89"/>
              <a:gd name="T68" fmla="*/ 42 w 67"/>
              <a:gd name="T69" fmla="*/ 85 h 89"/>
              <a:gd name="T70" fmla="*/ 40 w 67"/>
              <a:gd name="T71" fmla="*/ 81 h 89"/>
              <a:gd name="T72" fmla="*/ 40 w 67"/>
              <a:gd name="T73" fmla="*/ 77 h 89"/>
              <a:gd name="T74" fmla="*/ 38 w 67"/>
              <a:gd name="T75" fmla="*/ 71 h 89"/>
              <a:gd name="T76" fmla="*/ 36 w 67"/>
              <a:gd name="T77" fmla="*/ 65 h 89"/>
              <a:gd name="T78" fmla="*/ 34 w 67"/>
              <a:gd name="T79" fmla="*/ 57 h 89"/>
              <a:gd name="T80" fmla="*/ 32 w 67"/>
              <a:gd name="T81" fmla="*/ 49 h 89"/>
              <a:gd name="T82" fmla="*/ 28 w 67"/>
              <a:gd name="T83" fmla="*/ 43 h 89"/>
              <a:gd name="T84" fmla="*/ 26 w 67"/>
              <a:gd name="T85" fmla="*/ 38 h 89"/>
              <a:gd name="T86" fmla="*/ 24 w 67"/>
              <a:gd name="T87" fmla="*/ 34 h 89"/>
              <a:gd name="T88" fmla="*/ 20 w 67"/>
              <a:gd name="T89" fmla="*/ 28 h 89"/>
              <a:gd name="T90" fmla="*/ 18 w 67"/>
              <a:gd name="T91" fmla="*/ 24 h 89"/>
              <a:gd name="T92" fmla="*/ 14 w 67"/>
              <a:gd name="T93" fmla="*/ 22 h 89"/>
              <a:gd name="T94" fmla="*/ 10 w 67"/>
              <a:gd name="T95" fmla="*/ 20 h 89"/>
              <a:gd name="T96" fmla="*/ 10 w 67"/>
              <a:gd name="T97" fmla="*/ 20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7" h="89">
                <a:moveTo>
                  <a:pt x="10" y="20"/>
                </a:moveTo>
                <a:lnTo>
                  <a:pt x="8" y="18"/>
                </a:lnTo>
                <a:lnTo>
                  <a:pt x="6" y="16"/>
                </a:lnTo>
                <a:lnTo>
                  <a:pt x="4" y="14"/>
                </a:lnTo>
                <a:lnTo>
                  <a:pt x="2" y="10"/>
                </a:lnTo>
                <a:lnTo>
                  <a:pt x="2" y="8"/>
                </a:lnTo>
                <a:lnTo>
                  <a:pt x="0" y="6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12" y="0"/>
                </a:lnTo>
                <a:lnTo>
                  <a:pt x="18" y="0"/>
                </a:lnTo>
                <a:lnTo>
                  <a:pt x="24" y="0"/>
                </a:lnTo>
                <a:lnTo>
                  <a:pt x="34" y="2"/>
                </a:lnTo>
                <a:lnTo>
                  <a:pt x="44" y="4"/>
                </a:lnTo>
                <a:lnTo>
                  <a:pt x="55" y="6"/>
                </a:lnTo>
                <a:lnTo>
                  <a:pt x="57" y="20"/>
                </a:lnTo>
                <a:lnTo>
                  <a:pt x="61" y="30"/>
                </a:lnTo>
                <a:lnTo>
                  <a:pt x="63" y="42"/>
                </a:lnTo>
                <a:lnTo>
                  <a:pt x="63" y="49"/>
                </a:lnTo>
                <a:lnTo>
                  <a:pt x="65" y="57"/>
                </a:lnTo>
                <a:lnTo>
                  <a:pt x="67" y="63"/>
                </a:lnTo>
                <a:lnTo>
                  <a:pt x="67" y="67"/>
                </a:lnTo>
                <a:lnTo>
                  <a:pt x="67" y="71"/>
                </a:lnTo>
                <a:lnTo>
                  <a:pt x="67" y="75"/>
                </a:lnTo>
                <a:lnTo>
                  <a:pt x="65" y="79"/>
                </a:lnTo>
                <a:lnTo>
                  <a:pt x="65" y="81"/>
                </a:lnTo>
                <a:lnTo>
                  <a:pt x="63" y="83"/>
                </a:lnTo>
                <a:lnTo>
                  <a:pt x="61" y="85"/>
                </a:lnTo>
                <a:lnTo>
                  <a:pt x="57" y="87"/>
                </a:lnTo>
                <a:lnTo>
                  <a:pt x="53" y="89"/>
                </a:lnTo>
                <a:lnTo>
                  <a:pt x="49" y="89"/>
                </a:lnTo>
                <a:lnTo>
                  <a:pt x="47" y="89"/>
                </a:lnTo>
                <a:lnTo>
                  <a:pt x="46" y="87"/>
                </a:lnTo>
                <a:lnTo>
                  <a:pt x="42" y="85"/>
                </a:lnTo>
                <a:lnTo>
                  <a:pt x="40" y="81"/>
                </a:lnTo>
                <a:lnTo>
                  <a:pt x="40" y="77"/>
                </a:lnTo>
                <a:lnTo>
                  <a:pt x="38" y="71"/>
                </a:lnTo>
                <a:lnTo>
                  <a:pt x="36" y="65"/>
                </a:lnTo>
                <a:lnTo>
                  <a:pt x="34" y="57"/>
                </a:lnTo>
                <a:lnTo>
                  <a:pt x="32" y="49"/>
                </a:lnTo>
                <a:lnTo>
                  <a:pt x="28" y="43"/>
                </a:lnTo>
                <a:lnTo>
                  <a:pt x="26" y="38"/>
                </a:lnTo>
                <a:lnTo>
                  <a:pt x="24" y="34"/>
                </a:lnTo>
                <a:lnTo>
                  <a:pt x="20" y="28"/>
                </a:lnTo>
                <a:lnTo>
                  <a:pt x="18" y="24"/>
                </a:lnTo>
                <a:lnTo>
                  <a:pt x="14" y="22"/>
                </a:lnTo>
                <a:lnTo>
                  <a:pt x="10" y="20"/>
                </a:lnTo>
                <a:lnTo>
                  <a:pt x="1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330"/>
          <p:cNvSpPr>
            <a:spLocks/>
          </p:cNvSpPr>
          <p:nvPr/>
        </p:nvSpPr>
        <p:spPr bwMode="auto">
          <a:xfrm>
            <a:off x="8824740" y="4356003"/>
            <a:ext cx="637004" cy="396825"/>
          </a:xfrm>
          <a:custGeom>
            <a:avLst/>
            <a:gdLst>
              <a:gd name="T0" fmla="*/ 141 w 141"/>
              <a:gd name="T1" fmla="*/ 19 h 60"/>
              <a:gd name="T2" fmla="*/ 137 w 141"/>
              <a:gd name="T3" fmla="*/ 21 h 60"/>
              <a:gd name="T4" fmla="*/ 133 w 141"/>
              <a:gd name="T5" fmla="*/ 25 h 60"/>
              <a:gd name="T6" fmla="*/ 127 w 141"/>
              <a:gd name="T7" fmla="*/ 29 h 60"/>
              <a:gd name="T8" fmla="*/ 123 w 141"/>
              <a:gd name="T9" fmla="*/ 39 h 60"/>
              <a:gd name="T10" fmla="*/ 119 w 141"/>
              <a:gd name="T11" fmla="*/ 52 h 60"/>
              <a:gd name="T12" fmla="*/ 106 w 141"/>
              <a:gd name="T13" fmla="*/ 60 h 60"/>
              <a:gd name="T14" fmla="*/ 108 w 141"/>
              <a:gd name="T15" fmla="*/ 43 h 60"/>
              <a:gd name="T16" fmla="*/ 108 w 141"/>
              <a:gd name="T17" fmla="*/ 29 h 60"/>
              <a:gd name="T18" fmla="*/ 108 w 141"/>
              <a:gd name="T19" fmla="*/ 19 h 60"/>
              <a:gd name="T20" fmla="*/ 108 w 141"/>
              <a:gd name="T21" fmla="*/ 15 h 60"/>
              <a:gd name="T22" fmla="*/ 102 w 141"/>
              <a:gd name="T23" fmla="*/ 13 h 60"/>
              <a:gd name="T24" fmla="*/ 92 w 141"/>
              <a:gd name="T25" fmla="*/ 13 h 60"/>
              <a:gd name="T26" fmla="*/ 78 w 141"/>
              <a:gd name="T27" fmla="*/ 15 h 60"/>
              <a:gd name="T28" fmla="*/ 62 w 141"/>
              <a:gd name="T29" fmla="*/ 17 h 60"/>
              <a:gd name="T30" fmla="*/ 43 w 141"/>
              <a:gd name="T31" fmla="*/ 19 h 60"/>
              <a:gd name="T32" fmla="*/ 27 w 141"/>
              <a:gd name="T33" fmla="*/ 21 h 60"/>
              <a:gd name="T34" fmla="*/ 13 w 141"/>
              <a:gd name="T35" fmla="*/ 21 h 60"/>
              <a:gd name="T36" fmla="*/ 2 w 141"/>
              <a:gd name="T37" fmla="*/ 21 h 60"/>
              <a:gd name="T38" fmla="*/ 17 w 141"/>
              <a:gd name="T39" fmla="*/ 17 h 60"/>
              <a:gd name="T40" fmla="*/ 49 w 141"/>
              <a:gd name="T41" fmla="*/ 15 h 60"/>
              <a:gd name="T42" fmla="*/ 68 w 141"/>
              <a:gd name="T43" fmla="*/ 11 h 60"/>
              <a:gd name="T44" fmla="*/ 80 w 141"/>
              <a:gd name="T45" fmla="*/ 9 h 60"/>
              <a:gd name="T46" fmla="*/ 88 w 141"/>
              <a:gd name="T47" fmla="*/ 7 h 60"/>
              <a:gd name="T48" fmla="*/ 94 w 141"/>
              <a:gd name="T49" fmla="*/ 5 h 60"/>
              <a:gd name="T50" fmla="*/ 98 w 141"/>
              <a:gd name="T51" fmla="*/ 1 h 60"/>
              <a:gd name="T52" fmla="*/ 104 w 141"/>
              <a:gd name="T53" fmla="*/ 0 h 60"/>
              <a:gd name="T54" fmla="*/ 108 w 141"/>
              <a:gd name="T55" fmla="*/ 0 h 60"/>
              <a:gd name="T56" fmla="*/ 117 w 141"/>
              <a:gd name="T57" fmla="*/ 3 h 60"/>
              <a:gd name="T58" fmla="*/ 129 w 141"/>
              <a:gd name="T59" fmla="*/ 9 h 60"/>
              <a:gd name="T60" fmla="*/ 135 w 141"/>
              <a:gd name="T61" fmla="*/ 11 h 60"/>
              <a:gd name="T62" fmla="*/ 139 w 141"/>
              <a:gd name="T63" fmla="*/ 15 h 60"/>
              <a:gd name="T64" fmla="*/ 141 w 141"/>
              <a:gd name="T65" fmla="*/ 19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1" h="60">
                <a:moveTo>
                  <a:pt x="141" y="19"/>
                </a:moveTo>
                <a:lnTo>
                  <a:pt x="141" y="19"/>
                </a:lnTo>
                <a:lnTo>
                  <a:pt x="139" y="21"/>
                </a:lnTo>
                <a:lnTo>
                  <a:pt x="137" y="21"/>
                </a:lnTo>
                <a:lnTo>
                  <a:pt x="135" y="23"/>
                </a:lnTo>
                <a:lnTo>
                  <a:pt x="133" y="25"/>
                </a:lnTo>
                <a:lnTo>
                  <a:pt x="131" y="27"/>
                </a:lnTo>
                <a:lnTo>
                  <a:pt x="127" y="29"/>
                </a:lnTo>
                <a:lnTo>
                  <a:pt x="125" y="35"/>
                </a:lnTo>
                <a:lnTo>
                  <a:pt x="123" y="39"/>
                </a:lnTo>
                <a:lnTo>
                  <a:pt x="121" y="45"/>
                </a:lnTo>
                <a:lnTo>
                  <a:pt x="119" y="52"/>
                </a:lnTo>
                <a:lnTo>
                  <a:pt x="115" y="60"/>
                </a:lnTo>
                <a:lnTo>
                  <a:pt x="106" y="60"/>
                </a:lnTo>
                <a:lnTo>
                  <a:pt x="106" y="50"/>
                </a:lnTo>
                <a:lnTo>
                  <a:pt x="108" y="43"/>
                </a:lnTo>
                <a:lnTo>
                  <a:pt x="108" y="35"/>
                </a:lnTo>
                <a:lnTo>
                  <a:pt x="108" y="29"/>
                </a:lnTo>
                <a:lnTo>
                  <a:pt x="110" y="23"/>
                </a:lnTo>
                <a:lnTo>
                  <a:pt x="108" y="19"/>
                </a:lnTo>
                <a:lnTo>
                  <a:pt x="108" y="17"/>
                </a:lnTo>
                <a:lnTo>
                  <a:pt x="108" y="15"/>
                </a:lnTo>
                <a:lnTo>
                  <a:pt x="106" y="13"/>
                </a:lnTo>
                <a:lnTo>
                  <a:pt x="102" y="13"/>
                </a:lnTo>
                <a:lnTo>
                  <a:pt x="98" y="13"/>
                </a:lnTo>
                <a:lnTo>
                  <a:pt x="92" y="13"/>
                </a:lnTo>
                <a:lnTo>
                  <a:pt x="86" y="13"/>
                </a:lnTo>
                <a:lnTo>
                  <a:pt x="78" y="15"/>
                </a:lnTo>
                <a:lnTo>
                  <a:pt x="70" y="15"/>
                </a:lnTo>
                <a:lnTo>
                  <a:pt x="62" y="17"/>
                </a:lnTo>
                <a:lnTo>
                  <a:pt x="53" y="17"/>
                </a:lnTo>
                <a:lnTo>
                  <a:pt x="43" y="19"/>
                </a:lnTo>
                <a:lnTo>
                  <a:pt x="35" y="19"/>
                </a:lnTo>
                <a:lnTo>
                  <a:pt x="27" y="21"/>
                </a:lnTo>
                <a:lnTo>
                  <a:pt x="19" y="21"/>
                </a:lnTo>
                <a:lnTo>
                  <a:pt x="13" y="21"/>
                </a:lnTo>
                <a:lnTo>
                  <a:pt x="8" y="21"/>
                </a:lnTo>
                <a:lnTo>
                  <a:pt x="2" y="21"/>
                </a:lnTo>
                <a:lnTo>
                  <a:pt x="0" y="19"/>
                </a:lnTo>
                <a:lnTo>
                  <a:pt x="17" y="17"/>
                </a:lnTo>
                <a:lnTo>
                  <a:pt x="33" y="17"/>
                </a:lnTo>
                <a:lnTo>
                  <a:pt x="49" y="15"/>
                </a:lnTo>
                <a:lnTo>
                  <a:pt x="62" y="13"/>
                </a:lnTo>
                <a:lnTo>
                  <a:pt x="68" y="11"/>
                </a:lnTo>
                <a:lnTo>
                  <a:pt x="74" y="11"/>
                </a:lnTo>
                <a:lnTo>
                  <a:pt x="80" y="9"/>
                </a:lnTo>
                <a:lnTo>
                  <a:pt x="84" y="7"/>
                </a:lnTo>
                <a:lnTo>
                  <a:pt x="88" y="7"/>
                </a:lnTo>
                <a:lnTo>
                  <a:pt x="92" y="5"/>
                </a:lnTo>
                <a:lnTo>
                  <a:pt x="94" y="5"/>
                </a:lnTo>
                <a:lnTo>
                  <a:pt x="96" y="3"/>
                </a:lnTo>
                <a:lnTo>
                  <a:pt x="98" y="1"/>
                </a:lnTo>
                <a:lnTo>
                  <a:pt x="100" y="1"/>
                </a:lnTo>
                <a:lnTo>
                  <a:pt x="104" y="0"/>
                </a:lnTo>
                <a:lnTo>
                  <a:pt x="106" y="0"/>
                </a:lnTo>
                <a:lnTo>
                  <a:pt x="108" y="0"/>
                </a:lnTo>
                <a:lnTo>
                  <a:pt x="111" y="1"/>
                </a:lnTo>
                <a:lnTo>
                  <a:pt x="117" y="3"/>
                </a:lnTo>
                <a:lnTo>
                  <a:pt x="125" y="7"/>
                </a:lnTo>
                <a:lnTo>
                  <a:pt x="129" y="9"/>
                </a:lnTo>
                <a:lnTo>
                  <a:pt x="133" y="9"/>
                </a:lnTo>
                <a:lnTo>
                  <a:pt x="135" y="11"/>
                </a:lnTo>
                <a:lnTo>
                  <a:pt x="137" y="13"/>
                </a:lnTo>
                <a:lnTo>
                  <a:pt x="139" y="15"/>
                </a:lnTo>
                <a:lnTo>
                  <a:pt x="139" y="17"/>
                </a:lnTo>
                <a:lnTo>
                  <a:pt x="141" y="19"/>
                </a:lnTo>
                <a:lnTo>
                  <a:pt x="141" y="1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331"/>
          <p:cNvSpPr>
            <a:spLocks/>
          </p:cNvSpPr>
          <p:nvPr/>
        </p:nvSpPr>
        <p:spPr bwMode="auto">
          <a:xfrm>
            <a:off x="8609416" y="5149652"/>
            <a:ext cx="269155" cy="701064"/>
          </a:xfrm>
          <a:custGeom>
            <a:avLst/>
            <a:gdLst>
              <a:gd name="T0" fmla="*/ 61 w 61"/>
              <a:gd name="T1" fmla="*/ 20 h 108"/>
              <a:gd name="T2" fmla="*/ 61 w 61"/>
              <a:gd name="T3" fmla="*/ 20 h 108"/>
              <a:gd name="T4" fmla="*/ 61 w 61"/>
              <a:gd name="T5" fmla="*/ 22 h 108"/>
              <a:gd name="T6" fmla="*/ 61 w 61"/>
              <a:gd name="T7" fmla="*/ 24 h 108"/>
              <a:gd name="T8" fmla="*/ 61 w 61"/>
              <a:gd name="T9" fmla="*/ 28 h 108"/>
              <a:gd name="T10" fmla="*/ 61 w 61"/>
              <a:gd name="T11" fmla="*/ 32 h 108"/>
              <a:gd name="T12" fmla="*/ 61 w 61"/>
              <a:gd name="T13" fmla="*/ 35 h 108"/>
              <a:gd name="T14" fmla="*/ 61 w 61"/>
              <a:gd name="T15" fmla="*/ 39 h 108"/>
              <a:gd name="T16" fmla="*/ 61 w 61"/>
              <a:gd name="T17" fmla="*/ 45 h 108"/>
              <a:gd name="T18" fmla="*/ 61 w 61"/>
              <a:gd name="T19" fmla="*/ 51 h 108"/>
              <a:gd name="T20" fmla="*/ 61 w 61"/>
              <a:gd name="T21" fmla="*/ 57 h 108"/>
              <a:gd name="T22" fmla="*/ 61 w 61"/>
              <a:gd name="T23" fmla="*/ 65 h 108"/>
              <a:gd name="T24" fmla="*/ 61 w 61"/>
              <a:gd name="T25" fmla="*/ 73 h 108"/>
              <a:gd name="T26" fmla="*/ 61 w 61"/>
              <a:gd name="T27" fmla="*/ 81 h 108"/>
              <a:gd name="T28" fmla="*/ 61 w 61"/>
              <a:gd name="T29" fmla="*/ 88 h 108"/>
              <a:gd name="T30" fmla="*/ 61 w 61"/>
              <a:gd name="T31" fmla="*/ 98 h 108"/>
              <a:gd name="T32" fmla="*/ 61 w 61"/>
              <a:gd name="T33" fmla="*/ 108 h 108"/>
              <a:gd name="T34" fmla="*/ 29 w 61"/>
              <a:gd name="T35" fmla="*/ 108 h 108"/>
              <a:gd name="T36" fmla="*/ 25 w 61"/>
              <a:gd name="T37" fmla="*/ 92 h 108"/>
              <a:gd name="T38" fmla="*/ 23 w 61"/>
              <a:gd name="T39" fmla="*/ 81 h 108"/>
              <a:gd name="T40" fmla="*/ 23 w 61"/>
              <a:gd name="T41" fmla="*/ 69 h 108"/>
              <a:gd name="T42" fmla="*/ 21 w 61"/>
              <a:gd name="T43" fmla="*/ 59 h 108"/>
              <a:gd name="T44" fmla="*/ 19 w 61"/>
              <a:gd name="T45" fmla="*/ 51 h 108"/>
              <a:gd name="T46" fmla="*/ 19 w 61"/>
              <a:gd name="T47" fmla="*/ 45 h 108"/>
              <a:gd name="T48" fmla="*/ 17 w 61"/>
              <a:gd name="T49" fmla="*/ 39 h 108"/>
              <a:gd name="T50" fmla="*/ 17 w 61"/>
              <a:gd name="T51" fmla="*/ 35 h 108"/>
              <a:gd name="T52" fmla="*/ 15 w 61"/>
              <a:gd name="T53" fmla="*/ 30 h 108"/>
              <a:gd name="T54" fmla="*/ 12 w 61"/>
              <a:gd name="T55" fmla="*/ 26 h 108"/>
              <a:gd name="T56" fmla="*/ 10 w 61"/>
              <a:gd name="T57" fmla="*/ 22 h 108"/>
              <a:gd name="T58" fmla="*/ 6 w 61"/>
              <a:gd name="T59" fmla="*/ 22 h 108"/>
              <a:gd name="T60" fmla="*/ 4 w 61"/>
              <a:gd name="T61" fmla="*/ 20 h 108"/>
              <a:gd name="T62" fmla="*/ 2 w 61"/>
              <a:gd name="T63" fmla="*/ 18 h 108"/>
              <a:gd name="T64" fmla="*/ 0 w 61"/>
              <a:gd name="T65" fmla="*/ 14 h 108"/>
              <a:gd name="T66" fmla="*/ 0 w 61"/>
              <a:gd name="T67" fmla="*/ 12 h 108"/>
              <a:gd name="T68" fmla="*/ 0 w 61"/>
              <a:gd name="T69" fmla="*/ 8 h 108"/>
              <a:gd name="T70" fmla="*/ 2 w 61"/>
              <a:gd name="T71" fmla="*/ 4 h 108"/>
              <a:gd name="T72" fmla="*/ 6 w 61"/>
              <a:gd name="T73" fmla="*/ 2 h 108"/>
              <a:gd name="T74" fmla="*/ 10 w 61"/>
              <a:gd name="T75" fmla="*/ 2 h 108"/>
              <a:gd name="T76" fmla="*/ 15 w 61"/>
              <a:gd name="T77" fmla="*/ 0 h 108"/>
              <a:gd name="T78" fmla="*/ 23 w 61"/>
              <a:gd name="T79" fmla="*/ 0 h 108"/>
              <a:gd name="T80" fmla="*/ 31 w 61"/>
              <a:gd name="T81" fmla="*/ 2 h 108"/>
              <a:gd name="T82" fmla="*/ 39 w 61"/>
              <a:gd name="T83" fmla="*/ 6 h 108"/>
              <a:gd name="T84" fmla="*/ 45 w 61"/>
              <a:gd name="T85" fmla="*/ 8 h 108"/>
              <a:gd name="T86" fmla="*/ 49 w 61"/>
              <a:gd name="T87" fmla="*/ 10 h 108"/>
              <a:gd name="T88" fmla="*/ 53 w 61"/>
              <a:gd name="T89" fmla="*/ 12 h 108"/>
              <a:gd name="T90" fmla="*/ 55 w 61"/>
              <a:gd name="T91" fmla="*/ 12 h 108"/>
              <a:gd name="T92" fmla="*/ 57 w 61"/>
              <a:gd name="T93" fmla="*/ 14 h 108"/>
              <a:gd name="T94" fmla="*/ 59 w 61"/>
              <a:gd name="T95" fmla="*/ 16 h 108"/>
              <a:gd name="T96" fmla="*/ 59 w 61"/>
              <a:gd name="T97" fmla="*/ 18 h 108"/>
              <a:gd name="T98" fmla="*/ 61 w 61"/>
              <a:gd name="T99" fmla="*/ 20 h 108"/>
              <a:gd name="T100" fmla="*/ 61 w 61"/>
              <a:gd name="T101" fmla="*/ 2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1" h="108">
                <a:moveTo>
                  <a:pt x="61" y="20"/>
                </a:moveTo>
                <a:lnTo>
                  <a:pt x="61" y="20"/>
                </a:lnTo>
                <a:lnTo>
                  <a:pt x="61" y="22"/>
                </a:lnTo>
                <a:lnTo>
                  <a:pt x="61" y="24"/>
                </a:lnTo>
                <a:lnTo>
                  <a:pt x="61" y="28"/>
                </a:lnTo>
                <a:lnTo>
                  <a:pt x="61" y="32"/>
                </a:lnTo>
                <a:lnTo>
                  <a:pt x="61" y="35"/>
                </a:lnTo>
                <a:lnTo>
                  <a:pt x="61" y="39"/>
                </a:lnTo>
                <a:lnTo>
                  <a:pt x="61" y="45"/>
                </a:lnTo>
                <a:lnTo>
                  <a:pt x="61" y="51"/>
                </a:lnTo>
                <a:lnTo>
                  <a:pt x="61" y="57"/>
                </a:lnTo>
                <a:lnTo>
                  <a:pt x="61" y="65"/>
                </a:lnTo>
                <a:lnTo>
                  <a:pt x="61" y="73"/>
                </a:lnTo>
                <a:lnTo>
                  <a:pt x="61" y="81"/>
                </a:lnTo>
                <a:lnTo>
                  <a:pt x="61" y="88"/>
                </a:lnTo>
                <a:lnTo>
                  <a:pt x="61" y="98"/>
                </a:lnTo>
                <a:lnTo>
                  <a:pt x="61" y="108"/>
                </a:lnTo>
                <a:lnTo>
                  <a:pt x="29" y="108"/>
                </a:lnTo>
                <a:lnTo>
                  <a:pt x="25" y="92"/>
                </a:lnTo>
                <a:lnTo>
                  <a:pt x="23" y="81"/>
                </a:lnTo>
                <a:lnTo>
                  <a:pt x="23" y="69"/>
                </a:lnTo>
                <a:lnTo>
                  <a:pt x="21" y="59"/>
                </a:lnTo>
                <a:lnTo>
                  <a:pt x="19" y="51"/>
                </a:lnTo>
                <a:lnTo>
                  <a:pt x="19" y="45"/>
                </a:lnTo>
                <a:lnTo>
                  <a:pt x="17" y="39"/>
                </a:lnTo>
                <a:lnTo>
                  <a:pt x="17" y="35"/>
                </a:lnTo>
                <a:lnTo>
                  <a:pt x="15" y="30"/>
                </a:lnTo>
                <a:lnTo>
                  <a:pt x="12" y="26"/>
                </a:lnTo>
                <a:lnTo>
                  <a:pt x="10" y="22"/>
                </a:lnTo>
                <a:lnTo>
                  <a:pt x="6" y="22"/>
                </a:lnTo>
                <a:lnTo>
                  <a:pt x="4" y="20"/>
                </a:lnTo>
                <a:lnTo>
                  <a:pt x="2" y="18"/>
                </a:lnTo>
                <a:lnTo>
                  <a:pt x="0" y="14"/>
                </a:lnTo>
                <a:lnTo>
                  <a:pt x="0" y="12"/>
                </a:lnTo>
                <a:lnTo>
                  <a:pt x="0" y="8"/>
                </a:lnTo>
                <a:lnTo>
                  <a:pt x="2" y="4"/>
                </a:lnTo>
                <a:lnTo>
                  <a:pt x="6" y="2"/>
                </a:lnTo>
                <a:lnTo>
                  <a:pt x="10" y="2"/>
                </a:lnTo>
                <a:lnTo>
                  <a:pt x="15" y="0"/>
                </a:lnTo>
                <a:lnTo>
                  <a:pt x="23" y="0"/>
                </a:lnTo>
                <a:lnTo>
                  <a:pt x="31" y="2"/>
                </a:lnTo>
                <a:lnTo>
                  <a:pt x="39" y="6"/>
                </a:lnTo>
                <a:lnTo>
                  <a:pt x="45" y="8"/>
                </a:lnTo>
                <a:lnTo>
                  <a:pt x="49" y="10"/>
                </a:lnTo>
                <a:lnTo>
                  <a:pt x="53" y="12"/>
                </a:lnTo>
                <a:lnTo>
                  <a:pt x="55" y="12"/>
                </a:lnTo>
                <a:lnTo>
                  <a:pt x="57" y="14"/>
                </a:lnTo>
                <a:lnTo>
                  <a:pt x="59" y="16"/>
                </a:lnTo>
                <a:lnTo>
                  <a:pt x="59" y="18"/>
                </a:lnTo>
                <a:lnTo>
                  <a:pt x="61" y="20"/>
                </a:lnTo>
                <a:lnTo>
                  <a:pt x="61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7" name="Freeform 332"/>
          <p:cNvSpPr>
            <a:spLocks/>
          </p:cNvSpPr>
          <p:nvPr/>
        </p:nvSpPr>
        <p:spPr bwMode="auto">
          <a:xfrm>
            <a:off x="8438947" y="5533256"/>
            <a:ext cx="1013822" cy="515878"/>
          </a:xfrm>
          <a:custGeom>
            <a:avLst/>
            <a:gdLst>
              <a:gd name="T0" fmla="*/ 31 w 225"/>
              <a:gd name="T1" fmla="*/ 78 h 78"/>
              <a:gd name="T2" fmla="*/ 25 w 225"/>
              <a:gd name="T3" fmla="*/ 78 h 78"/>
              <a:gd name="T4" fmla="*/ 15 w 225"/>
              <a:gd name="T5" fmla="*/ 73 h 78"/>
              <a:gd name="T6" fmla="*/ 5 w 225"/>
              <a:gd name="T7" fmla="*/ 65 h 78"/>
              <a:gd name="T8" fmla="*/ 2 w 225"/>
              <a:gd name="T9" fmla="*/ 57 h 78"/>
              <a:gd name="T10" fmla="*/ 0 w 225"/>
              <a:gd name="T11" fmla="*/ 53 h 78"/>
              <a:gd name="T12" fmla="*/ 2 w 225"/>
              <a:gd name="T13" fmla="*/ 47 h 78"/>
              <a:gd name="T14" fmla="*/ 5 w 225"/>
              <a:gd name="T15" fmla="*/ 43 h 78"/>
              <a:gd name="T16" fmla="*/ 13 w 225"/>
              <a:gd name="T17" fmla="*/ 39 h 78"/>
              <a:gd name="T18" fmla="*/ 23 w 225"/>
              <a:gd name="T19" fmla="*/ 41 h 78"/>
              <a:gd name="T20" fmla="*/ 31 w 225"/>
              <a:gd name="T21" fmla="*/ 41 h 78"/>
              <a:gd name="T22" fmla="*/ 35 w 225"/>
              <a:gd name="T23" fmla="*/ 41 h 78"/>
              <a:gd name="T24" fmla="*/ 39 w 225"/>
              <a:gd name="T25" fmla="*/ 41 h 78"/>
              <a:gd name="T26" fmla="*/ 45 w 225"/>
              <a:gd name="T27" fmla="*/ 39 h 78"/>
              <a:gd name="T28" fmla="*/ 54 w 225"/>
              <a:gd name="T29" fmla="*/ 37 h 78"/>
              <a:gd name="T30" fmla="*/ 66 w 225"/>
              <a:gd name="T31" fmla="*/ 35 h 78"/>
              <a:gd name="T32" fmla="*/ 80 w 225"/>
              <a:gd name="T33" fmla="*/ 31 h 78"/>
              <a:gd name="T34" fmla="*/ 98 w 225"/>
              <a:gd name="T35" fmla="*/ 25 h 78"/>
              <a:gd name="T36" fmla="*/ 117 w 225"/>
              <a:gd name="T37" fmla="*/ 22 h 78"/>
              <a:gd name="T38" fmla="*/ 139 w 225"/>
              <a:gd name="T39" fmla="*/ 16 h 78"/>
              <a:gd name="T40" fmla="*/ 160 w 225"/>
              <a:gd name="T41" fmla="*/ 10 h 78"/>
              <a:gd name="T42" fmla="*/ 176 w 225"/>
              <a:gd name="T43" fmla="*/ 6 h 78"/>
              <a:gd name="T44" fmla="*/ 192 w 225"/>
              <a:gd name="T45" fmla="*/ 4 h 78"/>
              <a:gd name="T46" fmla="*/ 203 w 225"/>
              <a:gd name="T47" fmla="*/ 2 h 78"/>
              <a:gd name="T48" fmla="*/ 213 w 225"/>
              <a:gd name="T49" fmla="*/ 0 h 78"/>
              <a:gd name="T50" fmla="*/ 219 w 225"/>
              <a:gd name="T51" fmla="*/ 0 h 78"/>
              <a:gd name="T52" fmla="*/ 223 w 225"/>
              <a:gd name="T53" fmla="*/ 0 h 78"/>
              <a:gd name="T54" fmla="*/ 225 w 225"/>
              <a:gd name="T55" fmla="*/ 2 h 78"/>
              <a:gd name="T56" fmla="*/ 223 w 225"/>
              <a:gd name="T57" fmla="*/ 4 h 78"/>
              <a:gd name="T58" fmla="*/ 217 w 225"/>
              <a:gd name="T59" fmla="*/ 8 h 78"/>
              <a:gd name="T60" fmla="*/ 211 w 225"/>
              <a:gd name="T61" fmla="*/ 12 h 78"/>
              <a:gd name="T62" fmla="*/ 199 w 225"/>
              <a:gd name="T63" fmla="*/ 18 h 78"/>
              <a:gd name="T64" fmla="*/ 186 w 225"/>
              <a:gd name="T65" fmla="*/ 23 h 78"/>
              <a:gd name="T66" fmla="*/ 170 w 225"/>
              <a:gd name="T67" fmla="*/ 29 h 78"/>
              <a:gd name="T68" fmla="*/ 150 w 225"/>
              <a:gd name="T69" fmla="*/ 37 h 78"/>
              <a:gd name="T70" fmla="*/ 129 w 225"/>
              <a:gd name="T71" fmla="*/ 47 h 78"/>
              <a:gd name="T72" fmla="*/ 107 w 225"/>
              <a:gd name="T73" fmla="*/ 55 h 78"/>
              <a:gd name="T74" fmla="*/ 90 w 225"/>
              <a:gd name="T75" fmla="*/ 63 h 78"/>
              <a:gd name="T76" fmla="*/ 74 w 225"/>
              <a:gd name="T77" fmla="*/ 67 h 78"/>
              <a:gd name="T78" fmla="*/ 60 w 225"/>
              <a:gd name="T79" fmla="*/ 73 h 78"/>
              <a:gd name="T80" fmla="*/ 51 w 225"/>
              <a:gd name="T81" fmla="*/ 74 h 78"/>
              <a:gd name="T82" fmla="*/ 43 w 225"/>
              <a:gd name="T83" fmla="*/ 76 h 78"/>
              <a:gd name="T84" fmla="*/ 37 w 225"/>
              <a:gd name="T85" fmla="*/ 78 h 78"/>
              <a:gd name="T86" fmla="*/ 35 w 225"/>
              <a:gd name="T87" fmla="*/ 7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25" h="78">
                <a:moveTo>
                  <a:pt x="35" y="78"/>
                </a:moveTo>
                <a:lnTo>
                  <a:pt x="31" y="78"/>
                </a:lnTo>
                <a:lnTo>
                  <a:pt x="29" y="78"/>
                </a:lnTo>
                <a:lnTo>
                  <a:pt x="25" y="78"/>
                </a:lnTo>
                <a:lnTo>
                  <a:pt x="23" y="76"/>
                </a:lnTo>
                <a:lnTo>
                  <a:pt x="15" y="73"/>
                </a:lnTo>
                <a:lnTo>
                  <a:pt x="9" y="67"/>
                </a:lnTo>
                <a:lnTo>
                  <a:pt x="5" y="65"/>
                </a:lnTo>
                <a:lnTo>
                  <a:pt x="3" y="61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2" y="49"/>
                </a:lnTo>
                <a:lnTo>
                  <a:pt x="2" y="47"/>
                </a:lnTo>
                <a:lnTo>
                  <a:pt x="3" y="45"/>
                </a:lnTo>
                <a:lnTo>
                  <a:pt x="5" y="43"/>
                </a:lnTo>
                <a:lnTo>
                  <a:pt x="9" y="39"/>
                </a:lnTo>
                <a:lnTo>
                  <a:pt x="13" y="39"/>
                </a:lnTo>
                <a:lnTo>
                  <a:pt x="19" y="39"/>
                </a:lnTo>
                <a:lnTo>
                  <a:pt x="23" y="41"/>
                </a:lnTo>
                <a:lnTo>
                  <a:pt x="27" y="41"/>
                </a:lnTo>
                <a:lnTo>
                  <a:pt x="31" y="41"/>
                </a:lnTo>
                <a:lnTo>
                  <a:pt x="35" y="43"/>
                </a:lnTo>
                <a:lnTo>
                  <a:pt x="35" y="41"/>
                </a:lnTo>
                <a:lnTo>
                  <a:pt x="37" y="41"/>
                </a:lnTo>
                <a:lnTo>
                  <a:pt x="39" y="41"/>
                </a:lnTo>
                <a:lnTo>
                  <a:pt x="41" y="41"/>
                </a:lnTo>
                <a:lnTo>
                  <a:pt x="45" y="39"/>
                </a:lnTo>
                <a:lnTo>
                  <a:pt x="49" y="39"/>
                </a:lnTo>
                <a:lnTo>
                  <a:pt x="54" y="37"/>
                </a:lnTo>
                <a:lnTo>
                  <a:pt x="58" y="35"/>
                </a:lnTo>
                <a:lnTo>
                  <a:pt x="66" y="35"/>
                </a:lnTo>
                <a:lnTo>
                  <a:pt x="72" y="33"/>
                </a:lnTo>
                <a:lnTo>
                  <a:pt x="80" y="31"/>
                </a:lnTo>
                <a:lnTo>
                  <a:pt x="88" y="29"/>
                </a:lnTo>
                <a:lnTo>
                  <a:pt x="98" y="25"/>
                </a:lnTo>
                <a:lnTo>
                  <a:pt x="107" y="23"/>
                </a:lnTo>
                <a:lnTo>
                  <a:pt x="117" y="22"/>
                </a:lnTo>
                <a:lnTo>
                  <a:pt x="129" y="18"/>
                </a:lnTo>
                <a:lnTo>
                  <a:pt x="139" y="16"/>
                </a:lnTo>
                <a:lnTo>
                  <a:pt x="150" y="12"/>
                </a:lnTo>
                <a:lnTo>
                  <a:pt x="160" y="10"/>
                </a:lnTo>
                <a:lnTo>
                  <a:pt x="168" y="8"/>
                </a:lnTo>
                <a:lnTo>
                  <a:pt x="176" y="6"/>
                </a:lnTo>
                <a:lnTo>
                  <a:pt x="184" y="4"/>
                </a:lnTo>
                <a:lnTo>
                  <a:pt x="192" y="4"/>
                </a:lnTo>
                <a:lnTo>
                  <a:pt x="197" y="2"/>
                </a:lnTo>
                <a:lnTo>
                  <a:pt x="203" y="2"/>
                </a:lnTo>
                <a:lnTo>
                  <a:pt x="209" y="0"/>
                </a:lnTo>
                <a:lnTo>
                  <a:pt x="213" y="0"/>
                </a:lnTo>
                <a:lnTo>
                  <a:pt x="217" y="0"/>
                </a:lnTo>
                <a:lnTo>
                  <a:pt x="219" y="0"/>
                </a:lnTo>
                <a:lnTo>
                  <a:pt x="223" y="0"/>
                </a:lnTo>
                <a:lnTo>
                  <a:pt x="223" y="0"/>
                </a:lnTo>
                <a:lnTo>
                  <a:pt x="225" y="2"/>
                </a:lnTo>
                <a:lnTo>
                  <a:pt x="225" y="2"/>
                </a:lnTo>
                <a:lnTo>
                  <a:pt x="223" y="4"/>
                </a:lnTo>
                <a:lnTo>
                  <a:pt x="223" y="4"/>
                </a:lnTo>
                <a:lnTo>
                  <a:pt x="221" y="6"/>
                </a:lnTo>
                <a:lnTo>
                  <a:pt x="217" y="8"/>
                </a:lnTo>
                <a:lnTo>
                  <a:pt x="215" y="10"/>
                </a:lnTo>
                <a:lnTo>
                  <a:pt x="211" y="12"/>
                </a:lnTo>
                <a:lnTo>
                  <a:pt x="205" y="16"/>
                </a:lnTo>
                <a:lnTo>
                  <a:pt x="199" y="18"/>
                </a:lnTo>
                <a:lnTo>
                  <a:pt x="194" y="20"/>
                </a:lnTo>
                <a:lnTo>
                  <a:pt x="186" y="23"/>
                </a:lnTo>
                <a:lnTo>
                  <a:pt x="178" y="27"/>
                </a:lnTo>
                <a:lnTo>
                  <a:pt x="170" y="29"/>
                </a:lnTo>
                <a:lnTo>
                  <a:pt x="160" y="33"/>
                </a:lnTo>
                <a:lnTo>
                  <a:pt x="150" y="37"/>
                </a:lnTo>
                <a:lnTo>
                  <a:pt x="139" y="43"/>
                </a:lnTo>
                <a:lnTo>
                  <a:pt x="129" y="47"/>
                </a:lnTo>
                <a:lnTo>
                  <a:pt x="117" y="51"/>
                </a:lnTo>
                <a:lnTo>
                  <a:pt x="107" y="55"/>
                </a:lnTo>
                <a:lnTo>
                  <a:pt x="99" y="59"/>
                </a:lnTo>
                <a:lnTo>
                  <a:pt x="90" y="63"/>
                </a:lnTo>
                <a:lnTo>
                  <a:pt x="82" y="65"/>
                </a:lnTo>
                <a:lnTo>
                  <a:pt x="74" y="67"/>
                </a:lnTo>
                <a:lnTo>
                  <a:pt x="68" y="71"/>
                </a:lnTo>
                <a:lnTo>
                  <a:pt x="60" y="73"/>
                </a:lnTo>
                <a:lnTo>
                  <a:pt x="54" y="74"/>
                </a:lnTo>
                <a:lnTo>
                  <a:pt x="51" y="74"/>
                </a:lnTo>
                <a:lnTo>
                  <a:pt x="47" y="76"/>
                </a:lnTo>
                <a:lnTo>
                  <a:pt x="43" y="76"/>
                </a:lnTo>
                <a:lnTo>
                  <a:pt x="39" y="78"/>
                </a:lnTo>
                <a:lnTo>
                  <a:pt x="37" y="78"/>
                </a:lnTo>
                <a:lnTo>
                  <a:pt x="35" y="78"/>
                </a:lnTo>
                <a:lnTo>
                  <a:pt x="35" y="7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333"/>
          <p:cNvSpPr>
            <a:spLocks/>
          </p:cNvSpPr>
          <p:nvPr/>
        </p:nvSpPr>
        <p:spPr bwMode="auto">
          <a:xfrm>
            <a:off x="9093894" y="4871879"/>
            <a:ext cx="116636" cy="820107"/>
          </a:xfrm>
          <a:custGeom>
            <a:avLst/>
            <a:gdLst>
              <a:gd name="T0" fmla="*/ 21 w 25"/>
              <a:gd name="T1" fmla="*/ 27 h 123"/>
              <a:gd name="T2" fmla="*/ 21 w 25"/>
              <a:gd name="T3" fmla="*/ 29 h 123"/>
              <a:gd name="T4" fmla="*/ 19 w 25"/>
              <a:gd name="T5" fmla="*/ 31 h 123"/>
              <a:gd name="T6" fmla="*/ 19 w 25"/>
              <a:gd name="T7" fmla="*/ 33 h 123"/>
              <a:gd name="T8" fmla="*/ 19 w 25"/>
              <a:gd name="T9" fmla="*/ 37 h 123"/>
              <a:gd name="T10" fmla="*/ 19 w 25"/>
              <a:gd name="T11" fmla="*/ 41 h 123"/>
              <a:gd name="T12" fmla="*/ 17 w 25"/>
              <a:gd name="T13" fmla="*/ 45 h 123"/>
              <a:gd name="T14" fmla="*/ 17 w 25"/>
              <a:gd name="T15" fmla="*/ 51 h 123"/>
              <a:gd name="T16" fmla="*/ 17 w 25"/>
              <a:gd name="T17" fmla="*/ 57 h 123"/>
              <a:gd name="T18" fmla="*/ 15 w 25"/>
              <a:gd name="T19" fmla="*/ 71 h 123"/>
              <a:gd name="T20" fmla="*/ 15 w 25"/>
              <a:gd name="T21" fmla="*/ 86 h 123"/>
              <a:gd name="T22" fmla="*/ 13 w 25"/>
              <a:gd name="T23" fmla="*/ 104 h 123"/>
              <a:gd name="T24" fmla="*/ 13 w 25"/>
              <a:gd name="T25" fmla="*/ 122 h 123"/>
              <a:gd name="T26" fmla="*/ 3 w 25"/>
              <a:gd name="T27" fmla="*/ 123 h 123"/>
              <a:gd name="T28" fmla="*/ 3 w 25"/>
              <a:gd name="T29" fmla="*/ 112 h 123"/>
              <a:gd name="T30" fmla="*/ 5 w 25"/>
              <a:gd name="T31" fmla="*/ 102 h 123"/>
              <a:gd name="T32" fmla="*/ 5 w 25"/>
              <a:gd name="T33" fmla="*/ 92 h 123"/>
              <a:gd name="T34" fmla="*/ 5 w 25"/>
              <a:gd name="T35" fmla="*/ 84 h 123"/>
              <a:gd name="T36" fmla="*/ 5 w 25"/>
              <a:gd name="T37" fmla="*/ 76 h 123"/>
              <a:gd name="T38" fmla="*/ 5 w 25"/>
              <a:gd name="T39" fmla="*/ 71 h 123"/>
              <a:gd name="T40" fmla="*/ 5 w 25"/>
              <a:gd name="T41" fmla="*/ 65 h 123"/>
              <a:gd name="T42" fmla="*/ 5 w 25"/>
              <a:gd name="T43" fmla="*/ 61 h 123"/>
              <a:gd name="T44" fmla="*/ 5 w 25"/>
              <a:gd name="T45" fmla="*/ 55 h 123"/>
              <a:gd name="T46" fmla="*/ 5 w 25"/>
              <a:gd name="T47" fmla="*/ 49 h 123"/>
              <a:gd name="T48" fmla="*/ 5 w 25"/>
              <a:gd name="T49" fmla="*/ 43 h 123"/>
              <a:gd name="T50" fmla="*/ 3 w 25"/>
              <a:gd name="T51" fmla="*/ 35 h 123"/>
              <a:gd name="T52" fmla="*/ 3 w 25"/>
              <a:gd name="T53" fmla="*/ 27 h 123"/>
              <a:gd name="T54" fmla="*/ 2 w 25"/>
              <a:gd name="T55" fmla="*/ 20 h 123"/>
              <a:gd name="T56" fmla="*/ 0 w 25"/>
              <a:gd name="T57" fmla="*/ 10 h 123"/>
              <a:gd name="T58" fmla="*/ 0 w 25"/>
              <a:gd name="T59" fmla="*/ 0 h 123"/>
              <a:gd name="T60" fmla="*/ 3 w 25"/>
              <a:gd name="T61" fmla="*/ 4 h 123"/>
              <a:gd name="T62" fmla="*/ 9 w 25"/>
              <a:gd name="T63" fmla="*/ 6 h 123"/>
              <a:gd name="T64" fmla="*/ 13 w 25"/>
              <a:gd name="T65" fmla="*/ 10 h 123"/>
              <a:gd name="T66" fmla="*/ 15 w 25"/>
              <a:gd name="T67" fmla="*/ 12 h 123"/>
              <a:gd name="T68" fmla="*/ 19 w 25"/>
              <a:gd name="T69" fmla="*/ 14 h 123"/>
              <a:gd name="T70" fmla="*/ 21 w 25"/>
              <a:gd name="T71" fmla="*/ 16 h 123"/>
              <a:gd name="T72" fmla="*/ 23 w 25"/>
              <a:gd name="T73" fmla="*/ 16 h 123"/>
              <a:gd name="T74" fmla="*/ 23 w 25"/>
              <a:gd name="T75" fmla="*/ 18 h 123"/>
              <a:gd name="T76" fmla="*/ 25 w 25"/>
              <a:gd name="T77" fmla="*/ 20 h 123"/>
              <a:gd name="T78" fmla="*/ 23 w 25"/>
              <a:gd name="T79" fmla="*/ 22 h 123"/>
              <a:gd name="T80" fmla="*/ 23 w 25"/>
              <a:gd name="T81" fmla="*/ 23 h 123"/>
              <a:gd name="T82" fmla="*/ 21 w 25"/>
              <a:gd name="T83" fmla="*/ 27 h 123"/>
              <a:gd name="T84" fmla="*/ 21 w 25"/>
              <a:gd name="T85" fmla="*/ 27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" h="123">
                <a:moveTo>
                  <a:pt x="21" y="27"/>
                </a:moveTo>
                <a:lnTo>
                  <a:pt x="21" y="29"/>
                </a:lnTo>
                <a:lnTo>
                  <a:pt x="19" y="31"/>
                </a:lnTo>
                <a:lnTo>
                  <a:pt x="19" y="33"/>
                </a:lnTo>
                <a:lnTo>
                  <a:pt x="19" y="37"/>
                </a:lnTo>
                <a:lnTo>
                  <a:pt x="19" y="41"/>
                </a:lnTo>
                <a:lnTo>
                  <a:pt x="17" y="45"/>
                </a:lnTo>
                <a:lnTo>
                  <a:pt x="17" y="51"/>
                </a:lnTo>
                <a:lnTo>
                  <a:pt x="17" y="57"/>
                </a:lnTo>
                <a:lnTo>
                  <a:pt x="15" y="71"/>
                </a:lnTo>
                <a:lnTo>
                  <a:pt x="15" y="86"/>
                </a:lnTo>
                <a:lnTo>
                  <a:pt x="13" y="104"/>
                </a:lnTo>
                <a:lnTo>
                  <a:pt x="13" y="122"/>
                </a:lnTo>
                <a:lnTo>
                  <a:pt x="3" y="123"/>
                </a:lnTo>
                <a:lnTo>
                  <a:pt x="3" y="112"/>
                </a:lnTo>
                <a:lnTo>
                  <a:pt x="5" y="102"/>
                </a:lnTo>
                <a:lnTo>
                  <a:pt x="5" y="92"/>
                </a:lnTo>
                <a:lnTo>
                  <a:pt x="5" y="84"/>
                </a:lnTo>
                <a:lnTo>
                  <a:pt x="5" y="76"/>
                </a:lnTo>
                <a:lnTo>
                  <a:pt x="5" y="71"/>
                </a:lnTo>
                <a:lnTo>
                  <a:pt x="5" y="65"/>
                </a:lnTo>
                <a:lnTo>
                  <a:pt x="5" y="61"/>
                </a:lnTo>
                <a:lnTo>
                  <a:pt x="5" y="55"/>
                </a:lnTo>
                <a:lnTo>
                  <a:pt x="5" y="49"/>
                </a:lnTo>
                <a:lnTo>
                  <a:pt x="5" y="43"/>
                </a:lnTo>
                <a:lnTo>
                  <a:pt x="3" y="35"/>
                </a:lnTo>
                <a:lnTo>
                  <a:pt x="3" y="27"/>
                </a:lnTo>
                <a:lnTo>
                  <a:pt x="2" y="20"/>
                </a:lnTo>
                <a:lnTo>
                  <a:pt x="0" y="10"/>
                </a:lnTo>
                <a:lnTo>
                  <a:pt x="0" y="0"/>
                </a:lnTo>
                <a:lnTo>
                  <a:pt x="3" y="4"/>
                </a:lnTo>
                <a:lnTo>
                  <a:pt x="9" y="6"/>
                </a:lnTo>
                <a:lnTo>
                  <a:pt x="13" y="10"/>
                </a:lnTo>
                <a:lnTo>
                  <a:pt x="15" y="12"/>
                </a:lnTo>
                <a:lnTo>
                  <a:pt x="19" y="14"/>
                </a:lnTo>
                <a:lnTo>
                  <a:pt x="21" y="16"/>
                </a:lnTo>
                <a:lnTo>
                  <a:pt x="23" y="16"/>
                </a:lnTo>
                <a:lnTo>
                  <a:pt x="23" y="18"/>
                </a:lnTo>
                <a:lnTo>
                  <a:pt x="25" y="20"/>
                </a:lnTo>
                <a:lnTo>
                  <a:pt x="23" y="22"/>
                </a:lnTo>
                <a:lnTo>
                  <a:pt x="23" y="23"/>
                </a:lnTo>
                <a:lnTo>
                  <a:pt x="21" y="27"/>
                </a:lnTo>
                <a:lnTo>
                  <a:pt x="21" y="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334"/>
          <p:cNvSpPr>
            <a:spLocks/>
          </p:cNvSpPr>
          <p:nvPr/>
        </p:nvSpPr>
        <p:spPr bwMode="auto">
          <a:xfrm>
            <a:off x="9111838" y="5123199"/>
            <a:ext cx="403736" cy="185186"/>
          </a:xfrm>
          <a:custGeom>
            <a:avLst/>
            <a:gdLst>
              <a:gd name="T0" fmla="*/ 34 w 91"/>
              <a:gd name="T1" fmla="*/ 6 h 30"/>
              <a:gd name="T2" fmla="*/ 42 w 91"/>
              <a:gd name="T3" fmla="*/ 2 h 30"/>
              <a:gd name="T4" fmla="*/ 49 w 91"/>
              <a:gd name="T5" fmla="*/ 2 h 30"/>
              <a:gd name="T6" fmla="*/ 55 w 91"/>
              <a:gd name="T7" fmla="*/ 0 h 30"/>
              <a:gd name="T8" fmla="*/ 61 w 91"/>
              <a:gd name="T9" fmla="*/ 0 h 30"/>
              <a:gd name="T10" fmla="*/ 65 w 91"/>
              <a:gd name="T11" fmla="*/ 0 h 30"/>
              <a:gd name="T12" fmla="*/ 69 w 91"/>
              <a:gd name="T13" fmla="*/ 0 h 30"/>
              <a:gd name="T14" fmla="*/ 79 w 91"/>
              <a:gd name="T15" fmla="*/ 4 h 30"/>
              <a:gd name="T16" fmla="*/ 83 w 91"/>
              <a:gd name="T17" fmla="*/ 4 h 30"/>
              <a:gd name="T18" fmla="*/ 87 w 91"/>
              <a:gd name="T19" fmla="*/ 8 h 30"/>
              <a:gd name="T20" fmla="*/ 89 w 91"/>
              <a:gd name="T21" fmla="*/ 10 h 30"/>
              <a:gd name="T22" fmla="*/ 91 w 91"/>
              <a:gd name="T23" fmla="*/ 14 h 30"/>
              <a:gd name="T24" fmla="*/ 89 w 91"/>
              <a:gd name="T25" fmla="*/ 16 h 30"/>
              <a:gd name="T26" fmla="*/ 89 w 91"/>
              <a:gd name="T27" fmla="*/ 16 h 30"/>
              <a:gd name="T28" fmla="*/ 87 w 91"/>
              <a:gd name="T29" fmla="*/ 18 h 30"/>
              <a:gd name="T30" fmla="*/ 83 w 91"/>
              <a:gd name="T31" fmla="*/ 20 h 30"/>
              <a:gd name="T32" fmla="*/ 79 w 91"/>
              <a:gd name="T33" fmla="*/ 22 h 30"/>
              <a:gd name="T34" fmla="*/ 73 w 91"/>
              <a:gd name="T35" fmla="*/ 24 h 30"/>
              <a:gd name="T36" fmla="*/ 67 w 91"/>
              <a:gd name="T37" fmla="*/ 24 h 30"/>
              <a:gd name="T38" fmla="*/ 61 w 91"/>
              <a:gd name="T39" fmla="*/ 26 h 30"/>
              <a:gd name="T40" fmla="*/ 46 w 91"/>
              <a:gd name="T41" fmla="*/ 28 h 30"/>
              <a:gd name="T42" fmla="*/ 30 w 91"/>
              <a:gd name="T43" fmla="*/ 28 h 30"/>
              <a:gd name="T44" fmla="*/ 16 w 91"/>
              <a:gd name="T45" fmla="*/ 30 h 30"/>
              <a:gd name="T46" fmla="*/ 0 w 91"/>
              <a:gd name="T47" fmla="*/ 30 h 30"/>
              <a:gd name="T48" fmla="*/ 0 w 91"/>
              <a:gd name="T49" fmla="*/ 8 h 30"/>
              <a:gd name="T50" fmla="*/ 8 w 91"/>
              <a:gd name="T51" fmla="*/ 8 h 30"/>
              <a:gd name="T52" fmla="*/ 18 w 91"/>
              <a:gd name="T53" fmla="*/ 8 h 30"/>
              <a:gd name="T54" fmla="*/ 34 w 91"/>
              <a:gd name="T55" fmla="*/ 6 h 30"/>
              <a:gd name="T56" fmla="*/ 34 w 91"/>
              <a:gd name="T57" fmla="*/ 6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91" h="30">
                <a:moveTo>
                  <a:pt x="34" y="6"/>
                </a:moveTo>
                <a:lnTo>
                  <a:pt x="42" y="2"/>
                </a:lnTo>
                <a:lnTo>
                  <a:pt x="49" y="2"/>
                </a:lnTo>
                <a:lnTo>
                  <a:pt x="55" y="0"/>
                </a:lnTo>
                <a:lnTo>
                  <a:pt x="61" y="0"/>
                </a:lnTo>
                <a:lnTo>
                  <a:pt x="65" y="0"/>
                </a:lnTo>
                <a:lnTo>
                  <a:pt x="69" y="0"/>
                </a:lnTo>
                <a:lnTo>
                  <a:pt x="79" y="4"/>
                </a:lnTo>
                <a:lnTo>
                  <a:pt x="83" y="4"/>
                </a:lnTo>
                <a:lnTo>
                  <a:pt x="87" y="8"/>
                </a:lnTo>
                <a:lnTo>
                  <a:pt x="89" y="10"/>
                </a:lnTo>
                <a:lnTo>
                  <a:pt x="91" y="14"/>
                </a:lnTo>
                <a:lnTo>
                  <a:pt x="89" y="16"/>
                </a:lnTo>
                <a:lnTo>
                  <a:pt x="89" y="16"/>
                </a:lnTo>
                <a:lnTo>
                  <a:pt x="87" y="18"/>
                </a:lnTo>
                <a:lnTo>
                  <a:pt x="83" y="20"/>
                </a:lnTo>
                <a:lnTo>
                  <a:pt x="79" y="22"/>
                </a:lnTo>
                <a:lnTo>
                  <a:pt x="73" y="24"/>
                </a:lnTo>
                <a:lnTo>
                  <a:pt x="67" y="24"/>
                </a:lnTo>
                <a:lnTo>
                  <a:pt x="61" y="26"/>
                </a:lnTo>
                <a:lnTo>
                  <a:pt x="46" y="28"/>
                </a:lnTo>
                <a:lnTo>
                  <a:pt x="30" y="28"/>
                </a:lnTo>
                <a:lnTo>
                  <a:pt x="16" y="30"/>
                </a:lnTo>
                <a:lnTo>
                  <a:pt x="0" y="30"/>
                </a:lnTo>
                <a:lnTo>
                  <a:pt x="0" y="8"/>
                </a:lnTo>
                <a:lnTo>
                  <a:pt x="8" y="8"/>
                </a:lnTo>
                <a:lnTo>
                  <a:pt x="18" y="8"/>
                </a:lnTo>
                <a:lnTo>
                  <a:pt x="34" y="6"/>
                </a:lnTo>
                <a:lnTo>
                  <a:pt x="34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335"/>
          <p:cNvSpPr>
            <a:spLocks/>
          </p:cNvSpPr>
          <p:nvPr/>
        </p:nvSpPr>
        <p:spPr bwMode="auto">
          <a:xfrm>
            <a:off x="9461737" y="4038541"/>
            <a:ext cx="672891" cy="1044979"/>
          </a:xfrm>
          <a:custGeom>
            <a:avLst/>
            <a:gdLst>
              <a:gd name="T0" fmla="*/ 92 w 151"/>
              <a:gd name="T1" fmla="*/ 30 h 157"/>
              <a:gd name="T2" fmla="*/ 94 w 151"/>
              <a:gd name="T3" fmla="*/ 24 h 157"/>
              <a:gd name="T4" fmla="*/ 94 w 151"/>
              <a:gd name="T5" fmla="*/ 18 h 157"/>
              <a:gd name="T6" fmla="*/ 92 w 151"/>
              <a:gd name="T7" fmla="*/ 16 h 157"/>
              <a:gd name="T8" fmla="*/ 88 w 151"/>
              <a:gd name="T9" fmla="*/ 12 h 157"/>
              <a:gd name="T10" fmla="*/ 92 w 151"/>
              <a:gd name="T11" fmla="*/ 4 h 157"/>
              <a:gd name="T12" fmla="*/ 100 w 151"/>
              <a:gd name="T13" fmla="*/ 0 h 157"/>
              <a:gd name="T14" fmla="*/ 112 w 151"/>
              <a:gd name="T15" fmla="*/ 2 h 157"/>
              <a:gd name="T16" fmla="*/ 131 w 151"/>
              <a:gd name="T17" fmla="*/ 10 h 157"/>
              <a:gd name="T18" fmla="*/ 145 w 151"/>
              <a:gd name="T19" fmla="*/ 18 h 157"/>
              <a:gd name="T20" fmla="*/ 149 w 151"/>
              <a:gd name="T21" fmla="*/ 20 h 157"/>
              <a:gd name="T22" fmla="*/ 151 w 151"/>
              <a:gd name="T23" fmla="*/ 24 h 157"/>
              <a:gd name="T24" fmla="*/ 149 w 151"/>
              <a:gd name="T25" fmla="*/ 28 h 157"/>
              <a:gd name="T26" fmla="*/ 145 w 151"/>
              <a:gd name="T27" fmla="*/ 36 h 157"/>
              <a:gd name="T28" fmla="*/ 139 w 151"/>
              <a:gd name="T29" fmla="*/ 46 h 157"/>
              <a:gd name="T30" fmla="*/ 133 w 151"/>
              <a:gd name="T31" fmla="*/ 51 h 157"/>
              <a:gd name="T32" fmla="*/ 123 w 151"/>
              <a:gd name="T33" fmla="*/ 59 h 157"/>
              <a:gd name="T34" fmla="*/ 113 w 151"/>
              <a:gd name="T35" fmla="*/ 71 h 157"/>
              <a:gd name="T36" fmla="*/ 100 w 151"/>
              <a:gd name="T37" fmla="*/ 87 h 157"/>
              <a:gd name="T38" fmla="*/ 72 w 151"/>
              <a:gd name="T39" fmla="*/ 116 h 157"/>
              <a:gd name="T40" fmla="*/ 43 w 151"/>
              <a:gd name="T41" fmla="*/ 138 h 157"/>
              <a:gd name="T42" fmla="*/ 27 w 151"/>
              <a:gd name="T43" fmla="*/ 148 h 157"/>
              <a:gd name="T44" fmla="*/ 16 w 151"/>
              <a:gd name="T45" fmla="*/ 153 h 157"/>
              <a:gd name="T46" fmla="*/ 8 w 151"/>
              <a:gd name="T47" fmla="*/ 157 h 157"/>
              <a:gd name="T48" fmla="*/ 2 w 151"/>
              <a:gd name="T49" fmla="*/ 157 h 157"/>
              <a:gd name="T50" fmla="*/ 0 w 151"/>
              <a:gd name="T51" fmla="*/ 153 h 157"/>
              <a:gd name="T52" fmla="*/ 0 w 151"/>
              <a:gd name="T53" fmla="*/ 149 h 157"/>
              <a:gd name="T54" fmla="*/ 6 w 151"/>
              <a:gd name="T55" fmla="*/ 144 h 157"/>
              <a:gd name="T56" fmla="*/ 14 w 151"/>
              <a:gd name="T57" fmla="*/ 136 h 157"/>
              <a:gd name="T58" fmla="*/ 31 w 151"/>
              <a:gd name="T59" fmla="*/ 114 h 157"/>
              <a:gd name="T60" fmla="*/ 53 w 151"/>
              <a:gd name="T61" fmla="*/ 87 h 157"/>
              <a:gd name="T62" fmla="*/ 74 w 151"/>
              <a:gd name="T63" fmla="*/ 61 h 157"/>
              <a:gd name="T64" fmla="*/ 88 w 151"/>
              <a:gd name="T65" fmla="*/ 38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1" h="157">
                <a:moveTo>
                  <a:pt x="88" y="38"/>
                </a:moveTo>
                <a:lnTo>
                  <a:pt x="92" y="30"/>
                </a:lnTo>
                <a:lnTo>
                  <a:pt x="92" y="26"/>
                </a:lnTo>
                <a:lnTo>
                  <a:pt x="94" y="24"/>
                </a:lnTo>
                <a:lnTo>
                  <a:pt x="94" y="20"/>
                </a:lnTo>
                <a:lnTo>
                  <a:pt x="94" y="18"/>
                </a:lnTo>
                <a:lnTo>
                  <a:pt x="92" y="16"/>
                </a:lnTo>
                <a:lnTo>
                  <a:pt x="92" y="16"/>
                </a:lnTo>
                <a:lnTo>
                  <a:pt x="90" y="14"/>
                </a:lnTo>
                <a:lnTo>
                  <a:pt x="88" y="12"/>
                </a:lnTo>
                <a:lnTo>
                  <a:pt x="90" y="8"/>
                </a:lnTo>
                <a:lnTo>
                  <a:pt x="92" y="4"/>
                </a:lnTo>
                <a:lnTo>
                  <a:pt x="96" y="2"/>
                </a:lnTo>
                <a:lnTo>
                  <a:pt x="100" y="0"/>
                </a:lnTo>
                <a:lnTo>
                  <a:pt x="106" y="0"/>
                </a:lnTo>
                <a:lnTo>
                  <a:pt x="112" y="2"/>
                </a:lnTo>
                <a:lnTo>
                  <a:pt x="125" y="6"/>
                </a:lnTo>
                <a:lnTo>
                  <a:pt x="131" y="10"/>
                </a:lnTo>
                <a:lnTo>
                  <a:pt x="139" y="14"/>
                </a:lnTo>
                <a:lnTo>
                  <a:pt x="145" y="18"/>
                </a:lnTo>
                <a:lnTo>
                  <a:pt x="147" y="18"/>
                </a:lnTo>
                <a:lnTo>
                  <a:pt x="149" y="20"/>
                </a:lnTo>
                <a:lnTo>
                  <a:pt x="149" y="22"/>
                </a:lnTo>
                <a:lnTo>
                  <a:pt x="151" y="24"/>
                </a:lnTo>
                <a:lnTo>
                  <a:pt x="151" y="26"/>
                </a:lnTo>
                <a:lnTo>
                  <a:pt x="149" y="28"/>
                </a:lnTo>
                <a:lnTo>
                  <a:pt x="149" y="32"/>
                </a:lnTo>
                <a:lnTo>
                  <a:pt x="145" y="36"/>
                </a:lnTo>
                <a:lnTo>
                  <a:pt x="143" y="42"/>
                </a:lnTo>
                <a:lnTo>
                  <a:pt x="139" y="46"/>
                </a:lnTo>
                <a:lnTo>
                  <a:pt x="135" y="48"/>
                </a:lnTo>
                <a:lnTo>
                  <a:pt x="133" y="51"/>
                </a:lnTo>
                <a:lnTo>
                  <a:pt x="129" y="55"/>
                </a:lnTo>
                <a:lnTo>
                  <a:pt x="123" y="59"/>
                </a:lnTo>
                <a:lnTo>
                  <a:pt x="119" y="65"/>
                </a:lnTo>
                <a:lnTo>
                  <a:pt x="113" y="71"/>
                </a:lnTo>
                <a:lnTo>
                  <a:pt x="108" y="79"/>
                </a:lnTo>
                <a:lnTo>
                  <a:pt x="100" y="87"/>
                </a:lnTo>
                <a:lnTo>
                  <a:pt x="86" y="100"/>
                </a:lnTo>
                <a:lnTo>
                  <a:pt x="72" y="116"/>
                </a:lnTo>
                <a:lnTo>
                  <a:pt x="57" y="128"/>
                </a:lnTo>
                <a:lnTo>
                  <a:pt x="43" y="138"/>
                </a:lnTo>
                <a:lnTo>
                  <a:pt x="35" y="144"/>
                </a:lnTo>
                <a:lnTo>
                  <a:pt x="27" y="148"/>
                </a:lnTo>
                <a:lnTo>
                  <a:pt x="21" y="151"/>
                </a:lnTo>
                <a:lnTo>
                  <a:pt x="16" y="153"/>
                </a:lnTo>
                <a:lnTo>
                  <a:pt x="12" y="155"/>
                </a:lnTo>
                <a:lnTo>
                  <a:pt x="8" y="157"/>
                </a:lnTo>
                <a:lnTo>
                  <a:pt x="4" y="157"/>
                </a:lnTo>
                <a:lnTo>
                  <a:pt x="2" y="157"/>
                </a:lnTo>
                <a:lnTo>
                  <a:pt x="0" y="155"/>
                </a:lnTo>
                <a:lnTo>
                  <a:pt x="0" y="153"/>
                </a:lnTo>
                <a:lnTo>
                  <a:pt x="0" y="151"/>
                </a:lnTo>
                <a:lnTo>
                  <a:pt x="0" y="149"/>
                </a:lnTo>
                <a:lnTo>
                  <a:pt x="2" y="148"/>
                </a:lnTo>
                <a:lnTo>
                  <a:pt x="6" y="144"/>
                </a:lnTo>
                <a:lnTo>
                  <a:pt x="8" y="140"/>
                </a:lnTo>
                <a:lnTo>
                  <a:pt x="14" y="136"/>
                </a:lnTo>
                <a:lnTo>
                  <a:pt x="21" y="126"/>
                </a:lnTo>
                <a:lnTo>
                  <a:pt x="31" y="114"/>
                </a:lnTo>
                <a:lnTo>
                  <a:pt x="43" y="102"/>
                </a:lnTo>
                <a:lnTo>
                  <a:pt x="53" y="87"/>
                </a:lnTo>
                <a:lnTo>
                  <a:pt x="65" y="73"/>
                </a:lnTo>
                <a:lnTo>
                  <a:pt x="74" y="61"/>
                </a:lnTo>
                <a:lnTo>
                  <a:pt x="80" y="49"/>
                </a:lnTo>
                <a:lnTo>
                  <a:pt x="88" y="38"/>
                </a:lnTo>
                <a:lnTo>
                  <a:pt x="88" y="3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336"/>
          <p:cNvSpPr>
            <a:spLocks/>
          </p:cNvSpPr>
          <p:nvPr/>
        </p:nvSpPr>
        <p:spPr bwMode="auto">
          <a:xfrm>
            <a:off x="9614261" y="4779283"/>
            <a:ext cx="1336808" cy="939158"/>
          </a:xfrm>
          <a:custGeom>
            <a:avLst/>
            <a:gdLst>
              <a:gd name="T0" fmla="*/ 128 w 300"/>
              <a:gd name="T1" fmla="*/ 96 h 141"/>
              <a:gd name="T2" fmla="*/ 112 w 300"/>
              <a:gd name="T3" fmla="*/ 85 h 141"/>
              <a:gd name="T4" fmla="*/ 96 w 300"/>
              <a:gd name="T5" fmla="*/ 75 h 141"/>
              <a:gd name="T6" fmla="*/ 80 w 300"/>
              <a:gd name="T7" fmla="*/ 65 h 141"/>
              <a:gd name="T8" fmla="*/ 65 w 300"/>
              <a:gd name="T9" fmla="*/ 53 h 141"/>
              <a:gd name="T10" fmla="*/ 32 w 300"/>
              <a:gd name="T11" fmla="*/ 36 h 141"/>
              <a:gd name="T12" fmla="*/ 0 w 300"/>
              <a:gd name="T13" fmla="*/ 18 h 141"/>
              <a:gd name="T14" fmla="*/ 14 w 300"/>
              <a:gd name="T15" fmla="*/ 0 h 141"/>
              <a:gd name="T16" fmla="*/ 33 w 300"/>
              <a:gd name="T17" fmla="*/ 12 h 141"/>
              <a:gd name="T18" fmla="*/ 53 w 300"/>
              <a:gd name="T19" fmla="*/ 22 h 141"/>
              <a:gd name="T20" fmla="*/ 71 w 300"/>
              <a:gd name="T21" fmla="*/ 32 h 141"/>
              <a:gd name="T22" fmla="*/ 90 w 300"/>
              <a:gd name="T23" fmla="*/ 39 h 141"/>
              <a:gd name="T24" fmla="*/ 106 w 300"/>
              <a:gd name="T25" fmla="*/ 49 h 141"/>
              <a:gd name="T26" fmla="*/ 124 w 300"/>
              <a:gd name="T27" fmla="*/ 57 h 141"/>
              <a:gd name="T28" fmla="*/ 137 w 300"/>
              <a:gd name="T29" fmla="*/ 65 h 141"/>
              <a:gd name="T30" fmla="*/ 153 w 300"/>
              <a:gd name="T31" fmla="*/ 71 h 141"/>
              <a:gd name="T32" fmla="*/ 167 w 300"/>
              <a:gd name="T33" fmla="*/ 77 h 141"/>
              <a:gd name="T34" fmla="*/ 180 w 300"/>
              <a:gd name="T35" fmla="*/ 83 h 141"/>
              <a:gd name="T36" fmla="*/ 192 w 300"/>
              <a:gd name="T37" fmla="*/ 88 h 141"/>
              <a:gd name="T38" fmla="*/ 204 w 300"/>
              <a:gd name="T39" fmla="*/ 92 h 141"/>
              <a:gd name="T40" fmla="*/ 214 w 300"/>
              <a:gd name="T41" fmla="*/ 96 h 141"/>
              <a:gd name="T42" fmla="*/ 225 w 300"/>
              <a:gd name="T43" fmla="*/ 100 h 141"/>
              <a:gd name="T44" fmla="*/ 233 w 300"/>
              <a:gd name="T45" fmla="*/ 102 h 141"/>
              <a:gd name="T46" fmla="*/ 243 w 300"/>
              <a:gd name="T47" fmla="*/ 106 h 141"/>
              <a:gd name="T48" fmla="*/ 257 w 300"/>
              <a:gd name="T49" fmla="*/ 110 h 141"/>
              <a:gd name="T50" fmla="*/ 269 w 300"/>
              <a:gd name="T51" fmla="*/ 114 h 141"/>
              <a:gd name="T52" fmla="*/ 274 w 300"/>
              <a:gd name="T53" fmla="*/ 116 h 141"/>
              <a:gd name="T54" fmla="*/ 278 w 300"/>
              <a:gd name="T55" fmla="*/ 116 h 141"/>
              <a:gd name="T56" fmla="*/ 282 w 300"/>
              <a:gd name="T57" fmla="*/ 118 h 141"/>
              <a:gd name="T58" fmla="*/ 286 w 300"/>
              <a:gd name="T59" fmla="*/ 120 h 141"/>
              <a:gd name="T60" fmla="*/ 290 w 300"/>
              <a:gd name="T61" fmla="*/ 120 h 141"/>
              <a:gd name="T62" fmla="*/ 294 w 300"/>
              <a:gd name="T63" fmla="*/ 122 h 141"/>
              <a:gd name="T64" fmla="*/ 296 w 300"/>
              <a:gd name="T65" fmla="*/ 124 h 141"/>
              <a:gd name="T66" fmla="*/ 298 w 300"/>
              <a:gd name="T67" fmla="*/ 124 h 141"/>
              <a:gd name="T68" fmla="*/ 300 w 300"/>
              <a:gd name="T69" fmla="*/ 126 h 141"/>
              <a:gd name="T70" fmla="*/ 300 w 300"/>
              <a:gd name="T71" fmla="*/ 126 h 141"/>
              <a:gd name="T72" fmla="*/ 300 w 300"/>
              <a:gd name="T73" fmla="*/ 128 h 141"/>
              <a:gd name="T74" fmla="*/ 300 w 300"/>
              <a:gd name="T75" fmla="*/ 128 h 141"/>
              <a:gd name="T76" fmla="*/ 298 w 300"/>
              <a:gd name="T77" fmla="*/ 130 h 141"/>
              <a:gd name="T78" fmla="*/ 296 w 300"/>
              <a:gd name="T79" fmla="*/ 132 h 141"/>
              <a:gd name="T80" fmla="*/ 292 w 300"/>
              <a:gd name="T81" fmla="*/ 134 h 141"/>
              <a:gd name="T82" fmla="*/ 288 w 300"/>
              <a:gd name="T83" fmla="*/ 136 h 141"/>
              <a:gd name="T84" fmla="*/ 282 w 300"/>
              <a:gd name="T85" fmla="*/ 137 h 141"/>
              <a:gd name="T86" fmla="*/ 276 w 300"/>
              <a:gd name="T87" fmla="*/ 137 h 141"/>
              <a:gd name="T88" fmla="*/ 269 w 300"/>
              <a:gd name="T89" fmla="*/ 139 h 141"/>
              <a:gd name="T90" fmla="*/ 261 w 300"/>
              <a:gd name="T91" fmla="*/ 139 h 141"/>
              <a:gd name="T92" fmla="*/ 251 w 300"/>
              <a:gd name="T93" fmla="*/ 139 h 141"/>
              <a:gd name="T94" fmla="*/ 241 w 300"/>
              <a:gd name="T95" fmla="*/ 141 h 141"/>
              <a:gd name="T96" fmla="*/ 233 w 300"/>
              <a:gd name="T97" fmla="*/ 141 h 141"/>
              <a:gd name="T98" fmla="*/ 227 w 300"/>
              <a:gd name="T99" fmla="*/ 141 h 141"/>
              <a:gd name="T100" fmla="*/ 222 w 300"/>
              <a:gd name="T101" fmla="*/ 141 h 141"/>
              <a:gd name="T102" fmla="*/ 216 w 300"/>
              <a:gd name="T103" fmla="*/ 141 h 141"/>
              <a:gd name="T104" fmla="*/ 212 w 300"/>
              <a:gd name="T105" fmla="*/ 141 h 141"/>
              <a:gd name="T106" fmla="*/ 208 w 300"/>
              <a:gd name="T107" fmla="*/ 141 h 141"/>
              <a:gd name="T108" fmla="*/ 204 w 300"/>
              <a:gd name="T109" fmla="*/ 141 h 141"/>
              <a:gd name="T110" fmla="*/ 198 w 300"/>
              <a:gd name="T111" fmla="*/ 139 h 141"/>
              <a:gd name="T112" fmla="*/ 190 w 300"/>
              <a:gd name="T113" fmla="*/ 136 h 141"/>
              <a:gd name="T114" fmla="*/ 182 w 300"/>
              <a:gd name="T115" fmla="*/ 130 h 141"/>
              <a:gd name="T116" fmla="*/ 171 w 300"/>
              <a:gd name="T117" fmla="*/ 124 h 141"/>
              <a:gd name="T118" fmla="*/ 159 w 300"/>
              <a:gd name="T119" fmla="*/ 116 h 141"/>
              <a:gd name="T120" fmla="*/ 143 w 300"/>
              <a:gd name="T121" fmla="*/ 108 h 141"/>
              <a:gd name="T122" fmla="*/ 128 w 300"/>
              <a:gd name="T123" fmla="*/ 96 h 141"/>
              <a:gd name="T124" fmla="*/ 128 w 300"/>
              <a:gd name="T125" fmla="*/ 96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0" h="141">
                <a:moveTo>
                  <a:pt x="128" y="96"/>
                </a:moveTo>
                <a:lnTo>
                  <a:pt x="112" y="85"/>
                </a:lnTo>
                <a:lnTo>
                  <a:pt x="96" y="75"/>
                </a:lnTo>
                <a:lnTo>
                  <a:pt x="80" y="65"/>
                </a:lnTo>
                <a:lnTo>
                  <a:pt x="65" y="53"/>
                </a:lnTo>
                <a:lnTo>
                  <a:pt x="32" y="36"/>
                </a:lnTo>
                <a:lnTo>
                  <a:pt x="0" y="18"/>
                </a:lnTo>
                <a:lnTo>
                  <a:pt x="14" y="0"/>
                </a:lnTo>
                <a:lnTo>
                  <a:pt x="33" y="12"/>
                </a:lnTo>
                <a:lnTo>
                  <a:pt x="53" y="22"/>
                </a:lnTo>
                <a:lnTo>
                  <a:pt x="71" y="32"/>
                </a:lnTo>
                <a:lnTo>
                  <a:pt x="90" y="39"/>
                </a:lnTo>
                <a:lnTo>
                  <a:pt x="106" y="49"/>
                </a:lnTo>
                <a:lnTo>
                  <a:pt x="124" y="57"/>
                </a:lnTo>
                <a:lnTo>
                  <a:pt x="137" y="65"/>
                </a:lnTo>
                <a:lnTo>
                  <a:pt x="153" y="71"/>
                </a:lnTo>
                <a:lnTo>
                  <a:pt x="167" y="77"/>
                </a:lnTo>
                <a:lnTo>
                  <a:pt x="180" y="83"/>
                </a:lnTo>
                <a:lnTo>
                  <a:pt x="192" y="88"/>
                </a:lnTo>
                <a:lnTo>
                  <a:pt x="204" y="92"/>
                </a:lnTo>
                <a:lnTo>
                  <a:pt x="214" y="96"/>
                </a:lnTo>
                <a:lnTo>
                  <a:pt x="225" y="100"/>
                </a:lnTo>
                <a:lnTo>
                  <a:pt x="233" y="102"/>
                </a:lnTo>
                <a:lnTo>
                  <a:pt x="243" y="106"/>
                </a:lnTo>
                <a:lnTo>
                  <a:pt x="257" y="110"/>
                </a:lnTo>
                <a:lnTo>
                  <a:pt x="269" y="114"/>
                </a:lnTo>
                <a:lnTo>
                  <a:pt x="274" y="116"/>
                </a:lnTo>
                <a:lnTo>
                  <a:pt x="278" y="116"/>
                </a:lnTo>
                <a:lnTo>
                  <a:pt x="282" y="118"/>
                </a:lnTo>
                <a:lnTo>
                  <a:pt x="286" y="120"/>
                </a:lnTo>
                <a:lnTo>
                  <a:pt x="290" y="120"/>
                </a:lnTo>
                <a:lnTo>
                  <a:pt x="294" y="122"/>
                </a:lnTo>
                <a:lnTo>
                  <a:pt x="296" y="124"/>
                </a:lnTo>
                <a:lnTo>
                  <a:pt x="298" y="124"/>
                </a:lnTo>
                <a:lnTo>
                  <a:pt x="300" y="126"/>
                </a:lnTo>
                <a:lnTo>
                  <a:pt x="300" y="126"/>
                </a:lnTo>
                <a:lnTo>
                  <a:pt x="300" y="128"/>
                </a:lnTo>
                <a:lnTo>
                  <a:pt x="300" y="128"/>
                </a:lnTo>
                <a:lnTo>
                  <a:pt x="298" y="130"/>
                </a:lnTo>
                <a:lnTo>
                  <a:pt x="296" y="132"/>
                </a:lnTo>
                <a:lnTo>
                  <a:pt x="292" y="134"/>
                </a:lnTo>
                <a:lnTo>
                  <a:pt x="288" y="136"/>
                </a:lnTo>
                <a:lnTo>
                  <a:pt x="282" y="137"/>
                </a:lnTo>
                <a:lnTo>
                  <a:pt x="276" y="137"/>
                </a:lnTo>
                <a:lnTo>
                  <a:pt x="269" y="139"/>
                </a:lnTo>
                <a:lnTo>
                  <a:pt x="261" y="139"/>
                </a:lnTo>
                <a:lnTo>
                  <a:pt x="251" y="139"/>
                </a:lnTo>
                <a:lnTo>
                  <a:pt x="241" y="141"/>
                </a:lnTo>
                <a:lnTo>
                  <a:pt x="233" y="141"/>
                </a:lnTo>
                <a:lnTo>
                  <a:pt x="227" y="141"/>
                </a:lnTo>
                <a:lnTo>
                  <a:pt x="222" y="141"/>
                </a:lnTo>
                <a:lnTo>
                  <a:pt x="216" y="141"/>
                </a:lnTo>
                <a:lnTo>
                  <a:pt x="212" y="141"/>
                </a:lnTo>
                <a:lnTo>
                  <a:pt x="208" y="141"/>
                </a:lnTo>
                <a:lnTo>
                  <a:pt x="204" y="141"/>
                </a:lnTo>
                <a:lnTo>
                  <a:pt x="198" y="139"/>
                </a:lnTo>
                <a:lnTo>
                  <a:pt x="190" y="136"/>
                </a:lnTo>
                <a:lnTo>
                  <a:pt x="182" y="130"/>
                </a:lnTo>
                <a:lnTo>
                  <a:pt x="171" y="124"/>
                </a:lnTo>
                <a:lnTo>
                  <a:pt x="159" y="116"/>
                </a:lnTo>
                <a:lnTo>
                  <a:pt x="143" y="108"/>
                </a:lnTo>
                <a:lnTo>
                  <a:pt x="128" y="96"/>
                </a:lnTo>
                <a:lnTo>
                  <a:pt x="128" y="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2" name="Freeform 337"/>
          <p:cNvSpPr>
            <a:spLocks/>
          </p:cNvSpPr>
          <p:nvPr/>
        </p:nvSpPr>
        <p:spPr bwMode="auto">
          <a:xfrm>
            <a:off x="9488655" y="5691986"/>
            <a:ext cx="278130" cy="753973"/>
          </a:xfrm>
          <a:custGeom>
            <a:avLst/>
            <a:gdLst>
              <a:gd name="T0" fmla="*/ 37 w 62"/>
              <a:gd name="T1" fmla="*/ 102 h 114"/>
              <a:gd name="T2" fmla="*/ 33 w 62"/>
              <a:gd name="T3" fmla="*/ 100 h 114"/>
              <a:gd name="T4" fmla="*/ 31 w 62"/>
              <a:gd name="T5" fmla="*/ 97 h 114"/>
              <a:gd name="T6" fmla="*/ 29 w 62"/>
              <a:gd name="T7" fmla="*/ 91 h 114"/>
              <a:gd name="T8" fmla="*/ 27 w 62"/>
              <a:gd name="T9" fmla="*/ 87 h 114"/>
              <a:gd name="T10" fmla="*/ 25 w 62"/>
              <a:gd name="T11" fmla="*/ 81 h 114"/>
              <a:gd name="T12" fmla="*/ 23 w 62"/>
              <a:gd name="T13" fmla="*/ 73 h 114"/>
              <a:gd name="T14" fmla="*/ 21 w 62"/>
              <a:gd name="T15" fmla="*/ 67 h 114"/>
              <a:gd name="T16" fmla="*/ 19 w 62"/>
              <a:gd name="T17" fmla="*/ 59 h 114"/>
              <a:gd name="T18" fmla="*/ 15 w 62"/>
              <a:gd name="T19" fmla="*/ 51 h 114"/>
              <a:gd name="T20" fmla="*/ 13 w 62"/>
              <a:gd name="T21" fmla="*/ 46 h 114"/>
              <a:gd name="T22" fmla="*/ 11 w 62"/>
              <a:gd name="T23" fmla="*/ 40 h 114"/>
              <a:gd name="T24" fmla="*/ 10 w 62"/>
              <a:gd name="T25" fmla="*/ 34 h 114"/>
              <a:gd name="T26" fmla="*/ 8 w 62"/>
              <a:gd name="T27" fmla="*/ 30 h 114"/>
              <a:gd name="T28" fmla="*/ 6 w 62"/>
              <a:gd name="T29" fmla="*/ 24 h 114"/>
              <a:gd name="T30" fmla="*/ 4 w 62"/>
              <a:gd name="T31" fmla="*/ 20 h 114"/>
              <a:gd name="T32" fmla="*/ 4 w 62"/>
              <a:gd name="T33" fmla="*/ 18 h 114"/>
              <a:gd name="T34" fmla="*/ 0 w 62"/>
              <a:gd name="T35" fmla="*/ 12 h 114"/>
              <a:gd name="T36" fmla="*/ 0 w 62"/>
              <a:gd name="T37" fmla="*/ 10 h 114"/>
              <a:gd name="T38" fmla="*/ 0 w 62"/>
              <a:gd name="T39" fmla="*/ 8 h 114"/>
              <a:gd name="T40" fmla="*/ 0 w 62"/>
              <a:gd name="T41" fmla="*/ 6 h 114"/>
              <a:gd name="T42" fmla="*/ 2 w 62"/>
              <a:gd name="T43" fmla="*/ 6 h 114"/>
              <a:gd name="T44" fmla="*/ 4 w 62"/>
              <a:gd name="T45" fmla="*/ 4 h 114"/>
              <a:gd name="T46" fmla="*/ 6 w 62"/>
              <a:gd name="T47" fmla="*/ 2 h 114"/>
              <a:gd name="T48" fmla="*/ 8 w 62"/>
              <a:gd name="T49" fmla="*/ 2 h 114"/>
              <a:gd name="T50" fmla="*/ 11 w 62"/>
              <a:gd name="T51" fmla="*/ 0 h 114"/>
              <a:gd name="T52" fmla="*/ 15 w 62"/>
              <a:gd name="T53" fmla="*/ 0 h 114"/>
              <a:gd name="T54" fmla="*/ 19 w 62"/>
              <a:gd name="T55" fmla="*/ 0 h 114"/>
              <a:gd name="T56" fmla="*/ 25 w 62"/>
              <a:gd name="T57" fmla="*/ 2 h 114"/>
              <a:gd name="T58" fmla="*/ 31 w 62"/>
              <a:gd name="T59" fmla="*/ 2 h 114"/>
              <a:gd name="T60" fmla="*/ 37 w 62"/>
              <a:gd name="T61" fmla="*/ 4 h 114"/>
              <a:gd name="T62" fmla="*/ 45 w 62"/>
              <a:gd name="T63" fmla="*/ 6 h 114"/>
              <a:gd name="T64" fmla="*/ 49 w 62"/>
              <a:gd name="T65" fmla="*/ 24 h 114"/>
              <a:gd name="T66" fmla="*/ 53 w 62"/>
              <a:gd name="T67" fmla="*/ 40 h 114"/>
              <a:gd name="T68" fmla="*/ 55 w 62"/>
              <a:gd name="T69" fmla="*/ 53 h 114"/>
              <a:gd name="T70" fmla="*/ 57 w 62"/>
              <a:gd name="T71" fmla="*/ 65 h 114"/>
              <a:gd name="T72" fmla="*/ 59 w 62"/>
              <a:gd name="T73" fmla="*/ 75 h 114"/>
              <a:gd name="T74" fmla="*/ 60 w 62"/>
              <a:gd name="T75" fmla="*/ 85 h 114"/>
              <a:gd name="T76" fmla="*/ 62 w 62"/>
              <a:gd name="T77" fmla="*/ 91 h 114"/>
              <a:gd name="T78" fmla="*/ 62 w 62"/>
              <a:gd name="T79" fmla="*/ 95 h 114"/>
              <a:gd name="T80" fmla="*/ 62 w 62"/>
              <a:gd name="T81" fmla="*/ 102 h 114"/>
              <a:gd name="T82" fmla="*/ 60 w 62"/>
              <a:gd name="T83" fmla="*/ 106 h 114"/>
              <a:gd name="T84" fmla="*/ 59 w 62"/>
              <a:gd name="T85" fmla="*/ 110 h 114"/>
              <a:gd name="T86" fmla="*/ 55 w 62"/>
              <a:gd name="T87" fmla="*/ 112 h 114"/>
              <a:gd name="T88" fmla="*/ 49 w 62"/>
              <a:gd name="T89" fmla="*/ 114 h 114"/>
              <a:gd name="T90" fmla="*/ 45 w 62"/>
              <a:gd name="T91" fmla="*/ 112 h 114"/>
              <a:gd name="T92" fmla="*/ 41 w 62"/>
              <a:gd name="T93" fmla="*/ 108 h 114"/>
              <a:gd name="T94" fmla="*/ 37 w 62"/>
              <a:gd name="T95" fmla="*/ 102 h 114"/>
              <a:gd name="T96" fmla="*/ 37 w 62"/>
              <a:gd name="T97" fmla="*/ 10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2" h="114">
                <a:moveTo>
                  <a:pt x="37" y="102"/>
                </a:moveTo>
                <a:lnTo>
                  <a:pt x="33" y="100"/>
                </a:lnTo>
                <a:lnTo>
                  <a:pt x="31" y="97"/>
                </a:lnTo>
                <a:lnTo>
                  <a:pt x="29" y="91"/>
                </a:lnTo>
                <a:lnTo>
                  <a:pt x="27" y="87"/>
                </a:lnTo>
                <a:lnTo>
                  <a:pt x="25" y="81"/>
                </a:lnTo>
                <a:lnTo>
                  <a:pt x="23" y="73"/>
                </a:lnTo>
                <a:lnTo>
                  <a:pt x="21" y="67"/>
                </a:lnTo>
                <a:lnTo>
                  <a:pt x="19" y="59"/>
                </a:lnTo>
                <a:lnTo>
                  <a:pt x="15" y="51"/>
                </a:lnTo>
                <a:lnTo>
                  <a:pt x="13" y="46"/>
                </a:lnTo>
                <a:lnTo>
                  <a:pt x="11" y="40"/>
                </a:lnTo>
                <a:lnTo>
                  <a:pt x="10" y="34"/>
                </a:lnTo>
                <a:lnTo>
                  <a:pt x="8" y="30"/>
                </a:lnTo>
                <a:lnTo>
                  <a:pt x="6" y="24"/>
                </a:lnTo>
                <a:lnTo>
                  <a:pt x="4" y="20"/>
                </a:lnTo>
                <a:lnTo>
                  <a:pt x="4" y="18"/>
                </a:lnTo>
                <a:lnTo>
                  <a:pt x="0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2" y="6"/>
                </a:lnTo>
                <a:lnTo>
                  <a:pt x="4" y="4"/>
                </a:lnTo>
                <a:lnTo>
                  <a:pt x="6" y="2"/>
                </a:lnTo>
                <a:lnTo>
                  <a:pt x="8" y="2"/>
                </a:lnTo>
                <a:lnTo>
                  <a:pt x="11" y="0"/>
                </a:lnTo>
                <a:lnTo>
                  <a:pt x="15" y="0"/>
                </a:lnTo>
                <a:lnTo>
                  <a:pt x="19" y="0"/>
                </a:lnTo>
                <a:lnTo>
                  <a:pt x="25" y="2"/>
                </a:lnTo>
                <a:lnTo>
                  <a:pt x="31" y="2"/>
                </a:lnTo>
                <a:lnTo>
                  <a:pt x="37" y="4"/>
                </a:lnTo>
                <a:lnTo>
                  <a:pt x="45" y="6"/>
                </a:lnTo>
                <a:lnTo>
                  <a:pt x="49" y="24"/>
                </a:lnTo>
                <a:lnTo>
                  <a:pt x="53" y="40"/>
                </a:lnTo>
                <a:lnTo>
                  <a:pt x="55" y="53"/>
                </a:lnTo>
                <a:lnTo>
                  <a:pt x="57" y="65"/>
                </a:lnTo>
                <a:lnTo>
                  <a:pt x="59" y="75"/>
                </a:lnTo>
                <a:lnTo>
                  <a:pt x="60" y="85"/>
                </a:lnTo>
                <a:lnTo>
                  <a:pt x="62" y="91"/>
                </a:lnTo>
                <a:lnTo>
                  <a:pt x="62" y="95"/>
                </a:lnTo>
                <a:lnTo>
                  <a:pt x="62" y="102"/>
                </a:lnTo>
                <a:lnTo>
                  <a:pt x="60" y="106"/>
                </a:lnTo>
                <a:lnTo>
                  <a:pt x="59" y="110"/>
                </a:lnTo>
                <a:lnTo>
                  <a:pt x="55" y="112"/>
                </a:lnTo>
                <a:lnTo>
                  <a:pt x="49" y="114"/>
                </a:lnTo>
                <a:lnTo>
                  <a:pt x="45" y="112"/>
                </a:lnTo>
                <a:lnTo>
                  <a:pt x="41" y="108"/>
                </a:lnTo>
                <a:lnTo>
                  <a:pt x="37" y="102"/>
                </a:lnTo>
                <a:lnTo>
                  <a:pt x="37" y="10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338"/>
          <p:cNvSpPr>
            <a:spLocks/>
          </p:cNvSpPr>
          <p:nvPr/>
        </p:nvSpPr>
        <p:spPr bwMode="auto">
          <a:xfrm>
            <a:off x="9614261" y="5652300"/>
            <a:ext cx="825410" cy="529101"/>
          </a:xfrm>
          <a:custGeom>
            <a:avLst/>
            <a:gdLst>
              <a:gd name="T0" fmla="*/ 129 w 184"/>
              <a:gd name="T1" fmla="*/ 80 h 80"/>
              <a:gd name="T2" fmla="*/ 137 w 184"/>
              <a:gd name="T3" fmla="*/ 55 h 80"/>
              <a:gd name="T4" fmla="*/ 139 w 184"/>
              <a:gd name="T5" fmla="*/ 35 h 80"/>
              <a:gd name="T6" fmla="*/ 139 w 184"/>
              <a:gd name="T7" fmla="*/ 23 h 80"/>
              <a:gd name="T8" fmla="*/ 137 w 184"/>
              <a:gd name="T9" fmla="*/ 15 h 80"/>
              <a:gd name="T10" fmla="*/ 129 w 184"/>
              <a:gd name="T11" fmla="*/ 13 h 80"/>
              <a:gd name="T12" fmla="*/ 116 w 184"/>
              <a:gd name="T13" fmla="*/ 13 h 80"/>
              <a:gd name="T14" fmla="*/ 96 w 184"/>
              <a:gd name="T15" fmla="*/ 13 h 80"/>
              <a:gd name="T16" fmla="*/ 69 w 184"/>
              <a:gd name="T17" fmla="*/ 15 h 80"/>
              <a:gd name="T18" fmla="*/ 43 w 184"/>
              <a:gd name="T19" fmla="*/ 19 h 80"/>
              <a:gd name="T20" fmla="*/ 24 w 184"/>
              <a:gd name="T21" fmla="*/ 21 h 80"/>
              <a:gd name="T22" fmla="*/ 8 w 184"/>
              <a:gd name="T23" fmla="*/ 21 h 80"/>
              <a:gd name="T24" fmla="*/ 0 w 184"/>
              <a:gd name="T25" fmla="*/ 21 h 80"/>
              <a:gd name="T26" fmla="*/ 4 w 184"/>
              <a:gd name="T27" fmla="*/ 17 h 80"/>
              <a:gd name="T28" fmla="*/ 18 w 184"/>
              <a:gd name="T29" fmla="*/ 17 h 80"/>
              <a:gd name="T30" fmla="*/ 33 w 184"/>
              <a:gd name="T31" fmla="*/ 15 h 80"/>
              <a:gd name="T32" fmla="*/ 55 w 184"/>
              <a:gd name="T33" fmla="*/ 13 h 80"/>
              <a:gd name="T34" fmla="*/ 79 w 184"/>
              <a:gd name="T35" fmla="*/ 9 h 80"/>
              <a:gd name="T36" fmla="*/ 98 w 184"/>
              <a:gd name="T37" fmla="*/ 7 h 80"/>
              <a:gd name="T38" fmla="*/ 112 w 184"/>
              <a:gd name="T39" fmla="*/ 5 h 80"/>
              <a:gd name="T40" fmla="*/ 122 w 184"/>
              <a:gd name="T41" fmla="*/ 4 h 80"/>
              <a:gd name="T42" fmla="*/ 126 w 184"/>
              <a:gd name="T43" fmla="*/ 2 h 80"/>
              <a:gd name="T44" fmla="*/ 131 w 184"/>
              <a:gd name="T45" fmla="*/ 0 h 80"/>
              <a:gd name="T46" fmla="*/ 133 w 184"/>
              <a:gd name="T47" fmla="*/ 0 h 80"/>
              <a:gd name="T48" fmla="*/ 137 w 184"/>
              <a:gd name="T49" fmla="*/ 2 h 80"/>
              <a:gd name="T50" fmla="*/ 145 w 184"/>
              <a:gd name="T51" fmla="*/ 4 h 80"/>
              <a:gd name="T52" fmla="*/ 153 w 184"/>
              <a:gd name="T53" fmla="*/ 7 h 80"/>
              <a:gd name="T54" fmla="*/ 165 w 184"/>
              <a:gd name="T55" fmla="*/ 13 h 80"/>
              <a:gd name="T56" fmla="*/ 175 w 184"/>
              <a:gd name="T57" fmla="*/ 19 h 80"/>
              <a:gd name="T58" fmla="*/ 180 w 184"/>
              <a:gd name="T59" fmla="*/ 21 h 80"/>
              <a:gd name="T60" fmla="*/ 184 w 184"/>
              <a:gd name="T61" fmla="*/ 23 h 80"/>
              <a:gd name="T62" fmla="*/ 184 w 184"/>
              <a:gd name="T63" fmla="*/ 25 h 80"/>
              <a:gd name="T64" fmla="*/ 178 w 184"/>
              <a:gd name="T65" fmla="*/ 27 h 80"/>
              <a:gd name="T66" fmla="*/ 173 w 184"/>
              <a:gd name="T67" fmla="*/ 31 h 80"/>
              <a:gd name="T68" fmla="*/ 165 w 184"/>
              <a:gd name="T69" fmla="*/ 37 h 80"/>
              <a:gd name="T70" fmla="*/ 157 w 184"/>
              <a:gd name="T71" fmla="*/ 51 h 80"/>
              <a:gd name="T72" fmla="*/ 147 w 184"/>
              <a:gd name="T73" fmla="*/ 68 h 80"/>
              <a:gd name="T74" fmla="*/ 141 w 184"/>
              <a:gd name="T75" fmla="*/ 8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84" h="80">
                <a:moveTo>
                  <a:pt x="141" y="80"/>
                </a:moveTo>
                <a:lnTo>
                  <a:pt x="129" y="80"/>
                </a:lnTo>
                <a:lnTo>
                  <a:pt x="133" y="66"/>
                </a:lnTo>
                <a:lnTo>
                  <a:pt x="137" y="55"/>
                </a:lnTo>
                <a:lnTo>
                  <a:pt x="139" y="45"/>
                </a:lnTo>
                <a:lnTo>
                  <a:pt x="139" y="35"/>
                </a:lnTo>
                <a:lnTo>
                  <a:pt x="141" y="29"/>
                </a:lnTo>
                <a:lnTo>
                  <a:pt x="139" y="23"/>
                </a:lnTo>
                <a:lnTo>
                  <a:pt x="139" y="19"/>
                </a:lnTo>
                <a:lnTo>
                  <a:pt x="137" y="15"/>
                </a:lnTo>
                <a:lnTo>
                  <a:pt x="133" y="15"/>
                </a:lnTo>
                <a:lnTo>
                  <a:pt x="129" y="13"/>
                </a:lnTo>
                <a:lnTo>
                  <a:pt x="124" y="13"/>
                </a:lnTo>
                <a:lnTo>
                  <a:pt x="116" y="13"/>
                </a:lnTo>
                <a:lnTo>
                  <a:pt x="106" y="13"/>
                </a:lnTo>
                <a:lnTo>
                  <a:pt x="96" y="13"/>
                </a:lnTo>
                <a:lnTo>
                  <a:pt x="82" y="15"/>
                </a:lnTo>
                <a:lnTo>
                  <a:pt x="69" y="15"/>
                </a:lnTo>
                <a:lnTo>
                  <a:pt x="55" y="17"/>
                </a:lnTo>
                <a:lnTo>
                  <a:pt x="43" y="19"/>
                </a:lnTo>
                <a:lnTo>
                  <a:pt x="33" y="21"/>
                </a:lnTo>
                <a:lnTo>
                  <a:pt x="24" y="21"/>
                </a:lnTo>
                <a:lnTo>
                  <a:pt x="16" y="21"/>
                </a:lnTo>
                <a:lnTo>
                  <a:pt x="8" y="21"/>
                </a:lnTo>
                <a:lnTo>
                  <a:pt x="4" y="21"/>
                </a:lnTo>
                <a:lnTo>
                  <a:pt x="0" y="21"/>
                </a:lnTo>
                <a:lnTo>
                  <a:pt x="0" y="17"/>
                </a:lnTo>
                <a:lnTo>
                  <a:pt x="4" y="17"/>
                </a:lnTo>
                <a:lnTo>
                  <a:pt x="10" y="17"/>
                </a:lnTo>
                <a:lnTo>
                  <a:pt x="18" y="17"/>
                </a:lnTo>
                <a:lnTo>
                  <a:pt x="26" y="17"/>
                </a:lnTo>
                <a:lnTo>
                  <a:pt x="33" y="15"/>
                </a:lnTo>
                <a:lnTo>
                  <a:pt x="45" y="13"/>
                </a:lnTo>
                <a:lnTo>
                  <a:pt x="55" y="13"/>
                </a:lnTo>
                <a:lnTo>
                  <a:pt x="67" y="11"/>
                </a:lnTo>
                <a:lnTo>
                  <a:pt x="79" y="9"/>
                </a:lnTo>
                <a:lnTo>
                  <a:pt x="90" y="9"/>
                </a:lnTo>
                <a:lnTo>
                  <a:pt x="98" y="7"/>
                </a:lnTo>
                <a:lnTo>
                  <a:pt x="106" y="5"/>
                </a:lnTo>
                <a:lnTo>
                  <a:pt x="112" y="5"/>
                </a:lnTo>
                <a:lnTo>
                  <a:pt x="118" y="4"/>
                </a:lnTo>
                <a:lnTo>
                  <a:pt x="122" y="4"/>
                </a:lnTo>
                <a:lnTo>
                  <a:pt x="124" y="4"/>
                </a:lnTo>
                <a:lnTo>
                  <a:pt x="126" y="2"/>
                </a:lnTo>
                <a:lnTo>
                  <a:pt x="129" y="2"/>
                </a:lnTo>
                <a:lnTo>
                  <a:pt x="131" y="0"/>
                </a:lnTo>
                <a:lnTo>
                  <a:pt x="131" y="0"/>
                </a:lnTo>
                <a:lnTo>
                  <a:pt x="133" y="0"/>
                </a:lnTo>
                <a:lnTo>
                  <a:pt x="135" y="0"/>
                </a:lnTo>
                <a:lnTo>
                  <a:pt x="137" y="2"/>
                </a:lnTo>
                <a:lnTo>
                  <a:pt x="141" y="2"/>
                </a:lnTo>
                <a:lnTo>
                  <a:pt x="145" y="4"/>
                </a:lnTo>
                <a:lnTo>
                  <a:pt x="149" y="5"/>
                </a:lnTo>
                <a:lnTo>
                  <a:pt x="153" y="7"/>
                </a:lnTo>
                <a:lnTo>
                  <a:pt x="159" y="11"/>
                </a:lnTo>
                <a:lnTo>
                  <a:pt x="165" y="13"/>
                </a:lnTo>
                <a:lnTo>
                  <a:pt x="169" y="17"/>
                </a:lnTo>
                <a:lnTo>
                  <a:pt x="175" y="19"/>
                </a:lnTo>
                <a:lnTo>
                  <a:pt x="176" y="21"/>
                </a:lnTo>
                <a:lnTo>
                  <a:pt x="180" y="21"/>
                </a:lnTo>
                <a:lnTo>
                  <a:pt x="182" y="23"/>
                </a:lnTo>
                <a:lnTo>
                  <a:pt x="184" y="23"/>
                </a:lnTo>
                <a:lnTo>
                  <a:pt x="184" y="25"/>
                </a:lnTo>
                <a:lnTo>
                  <a:pt x="184" y="25"/>
                </a:lnTo>
                <a:lnTo>
                  <a:pt x="182" y="27"/>
                </a:lnTo>
                <a:lnTo>
                  <a:pt x="178" y="27"/>
                </a:lnTo>
                <a:lnTo>
                  <a:pt x="175" y="29"/>
                </a:lnTo>
                <a:lnTo>
                  <a:pt x="173" y="31"/>
                </a:lnTo>
                <a:lnTo>
                  <a:pt x="169" y="33"/>
                </a:lnTo>
                <a:lnTo>
                  <a:pt x="165" y="37"/>
                </a:lnTo>
                <a:lnTo>
                  <a:pt x="161" y="43"/>
                </a:lnTo>
                <a:lnTo>
                  <a:pt x="157" y="51"/>
                </a:lnTo>
                <a:lnTo>
                  <a:pt x="153" y="58"/>
                </a:lnTo>
                <a:lnTo>
                  <a:pt x="147" y="68"/>
                </a:lnTo>
                <a:lnTo>
                  <a:pt x="141" y="80"/>
                </a:lnTo>
                <a:lnTo>
                  <a:pt x="141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339"/>
          <p:cNvSpPr>
            <a:spLocks/>
          </p:cNvSpPr>
          <p:nvPr/>
        </p:nvSpPr>
        <p:spPr bwMode="auto">
          <a:xfrm>
            <a:off x="9686036" y="6168176"/>
            <a:ext cx="628029" cy="66142"/>
          </a:xfrm>
          <a:custGeom>
            <a:avLst/>
            <a:gdLst>
              <a:gd name="T0" fmla="*/ 127 w 139"/>
              <a:gd name="T1" fmla="*/ 8 h 10"/>
              <a:gd name="T2" fmla="*/ 117 w 139"/>
              <a:gd name="T3" fmla="*/ 8 h 10"/>
              <a:gd name="T4" fmla="*/ 113 w 139"/>
              <a:gd name="T5" fmla="*/ 8 h 10"/>
              <a:gd name="T6" fmla="*/ 110 w 139"/>
              <a:gd name="T7" fmla="*/ 8 h 10"/>
              <a:gd name="T8" fmla="*/ 108 w 139"/>
              <a:gd name="T9" fmla="*/ 8 h 10"/>
              <a:gd name="T10" fmla="*/ 106 w 139"/>
              <a:gd name="T11" fmla="*/ 8 h 10"/>
              <a:gd name="T12" fmla="*/ 104 w 139"/>
              <a:gd name="T13" fmla="*/ 8 h 10"/>
              <a:gd name="T14" fmla="*/ 100 w 139"/>
              <a:gd name="T15" fmla="*/ 8 h 10"/>
              <a:gd name="T16" fmla="*/ 96 w 139"/>
              <a:gd name="T17" fmla="*/ 8 h 10"/>
              <a:gd name="T18" fmla="*/ 90 w 139"/>
              <a:gd name="T19" fmla="*/ 8 h 10"/>
              <a:gd name="T20" fmla="*/ 84 w 139"/>
              <a:gd name="T21" fmla="*/ 8 h 10"/>
              <a:gd name="T22" fmla="*/ 78 w 139"/>
              <a:gd name="T23" fmla="*/ 10 h 10"/>
              <a:gd name="T24" fmla="*/ 70 w 139"/>
              <a:gd name="T25" fmla="*/ 10 h 10"/>
              <a:gd name="T26" fmla="*/ 62 w 139"/>
              <a:gd name="T27" fmla="*/ 10 h 10"/>
              <a:gd name="T28" fmla="*/ 55 w 139"/>
              <a:gd name="T29" fmla="*/ 10 h 10"/>
              <a:gd name="T30" fmla="*/ 45 w 139"/>
              <a:gd name="T31" fmla="*/ 10 h 10"/>
              <a:gd name="T32" fmla="*/ 35 w 139"/>
              <a:gd name="T33" fmla="*/ 10 h 10"/>
              <a:gd name="T34" fmla="*/ 23 w 139"/>
              <a:gd name="T35" fmla="*/ 10 h 10"/>
              <a:gd name="T36" fmla="*/ 12 w 139"/>
              <a:gd name="T37" fmla="*/ 10 h 10"/>
              <a:gd name="T38" fmla="*/ 0 w 139"/>
              <a:gd name="T39" fmla="*/ 10 h 10"/>
              <a:gd name="T40" fmla="*/ 0 w 139"/>
              <a:gd name="T41" fmla="*/ 8 h 10"/>
              <a:gd name="T42" fmla="*/ 12 w 139"/>
              <a:gd name="T43" fmla="*/ 6 h 10"/>
              <a:gd name="T44" fmla="*/ 25 w 139"/>
              <a:gd name="T45" fmla="*/ 6 h 10"/>
              <a:gd name="T46" fmla="*/ 41 w 139"/>
              <a:gd name="T47" fmla="*/ 6 h 10"/>
              <a:gd name="T48" fmla="*/ 57 w 139"/>
              <a:gd name="T49" fmla="*/ 4 h 10"/>
              <a:gd name="T50" fmla="*/ 72 w 139"/>
              <a:gd name="T51" fmla="*/ 2 h 10"/>
              <a:gd name="T52" fmla="*/ 80 w 139"/>
              <a:gd name="T53" fmla="*/ 2 h 10"/>
              <a:gd name="T54" fmla="*/ 86 w 139"/>
              <a:gd name="T55" fmla="*/ 2 h 10"/>
              <a:gd name="T56" fmla="*/ 92 w 139"/>
              <a:gd name="T57" fmla="*/ 2 h 10"/>
              <a:gd name="T58" fmla="*/ 98 w 139"/>
              <a:gd name="T59" fmla="*/ 0 h 10"/>
              <a:gd name="T60" fmla="*/ 104 w 139"/>
              <a:gd name="T61" fmla="*/ 0 h 10"/>
              <a:gd name="T62" fmla="*/ 108 w 139"/>
              <a:gd name="T63" fmla="*/ 0 h 10"/>
              <a:gd name="T64" fmla="*/ 115 w 139"/>
              <a:gd name="T65" fmla="*/ 0 h 10"/>
              <a:gd name="T66" fmla="*/ 123 w 139"/>
              <a:gd name="T67" fmla="*/ 0 h 10"/>
              <a:gd name="T68" fmla="*/ 127 w 139"/>
              <a:gd name="T69" fmla="*/ 2 h 10"/>
              <a:gd name="T70" fmla="*/ 133 w 139"/>
              <a:gd name="T71" fmla="*/ 2 h 10"/>
              <a:gd name="T72" fmla="*/ 135 w 139"/>
              <a:gd name="T73" fmla="*/ 4 h 10"/>
              <a:gd name="T74" fmla="*/ 137 w 139"/>
              <a:gd name="T75" fmla="*/ 4 h 10"/>
              <a:gd name="T76" fmla="*/ 139 w 139"/>
              <a:gd name="T77" fmla="*/ 4 h 10"/>
              <a:gd name="T78" fmla="*/ 139 w 139"/>
              <a:gd name="T79" fmla="*/ 6 h 10"/>
              <a:gd name="T80" fmla="*/ 139 w 139"/>
              <a:gd name="T81" fmla="*/ 6 h 10"/>
              <a:gd name="T82" fmla="*/ 135 w 139"/>
              <a:gd name="T83" fmla="*/ 8 h 10"/>
              <a:gd name="T84" fmla="*/ 133 w 139"/>
              <a:gd name="T85" fmla="*/ 8 h 10"/>
              <a:gd name="T86" fmla="*/ 127 w 139"/>
              <a:gd name="T87" fmla="*/ 8 h 10"/>
              <a:gd name="T88" fmla="*/ 127 w 139"/>
              <a:gd name="T89" fmla="*/ 8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39" h="10">
                <a:moveTo>
                  <a:pt x="127" y="8"/>
                </a:moveTo>
                <a:lnTo>
                  <a:pt x="117" y="8"/>
                </a:lnTo>
                <a:lnTo>
                  <a:pt x="113" y="8"/>
                </a:lnTo>
                <a:lnTo>
                  <a:pt x="110" y="8"/>
                </a:lnTo>
                <a:lnTo>
                  <a:pt x="108" y="8"/>
                </a:lnTo>
                <a:lnTo>
                  <a:pt x="106" y="8"/>
                </a:lnTo>
                <a:lnTo>
                  <a:pt x="104" y="8"/>
                </a:lnTo>
                <a:lnTo>
                  <a:pt x="100" y="8"/>
                </a:lnTo>
                <a:lnTo>
                  <a:pt x="96" y="8"/>
                </a:lnTo>
                <a:lnTo>
                  <a:pt x="90" y="8"/>
                </a:lnTo>
                <a:lnTo>
                  <a:pt x="84" y="8"/>
                </a:lnTo>
                <a:lnTo>
                  <a:pt x="78" y="10"/>
                </a:lnTo>
                <a:lnTo>
                  <a:pt x="70" y="10"/>
                </a:lnTo>
                <a:lnTo>
                  <a:pt x="62" y="10"/>
                </a:lnTo>
                <a:lnTo>
                  <a:pt x="55" y="10"/>
                </a:lnTo>
                <a:lnTo>
                  <a:pt x="45" y="10"/>
                </a:lnTo>
                <a:lnTo>
                  <a:pt x="35" y="10"/>
                </a:lnTo>
                <a:lnTo>
                  <a:pt x="23" y="10"/>
                </a:lnTo>
                <a:lnTo>
                  <a:pt x="12" y="10"/>
                </a:lnTo>
                <a:lnTo>
                  <a:pt x="0" y="10"/>
                </a:lnTo>
                <a:lnTo>
                  <a:pt x="0" y="8"/>
                </a:lnTo>
                <a:lnTo>
                  <a:pt x="12" y="6"/>
                </a:lnTo>
                <a:lnTo>
                  <a:pt x="25" y="6"/>
                </a:lnTo>
                <a:lnTo>
                  <a:pt x="41" y="6"/>
                </a:lnTo>
                <a:lnTo>
                  <a:pt x="57" y="4"/>
                </a:lnTo>
                <a:lnTo>
                  <a:pt x="72" y="2"/>
                </a:lnTo>
                <a:lnTo>
                  <a:pt x="80" y="2"/>
                </a:lnTo>
                <a:lnTo>
                  <a:pt x="86" y="2"/>
                </a:lnTo>
                <a:lnTo>
                  <a:pt x="92" y="2"/>
                </a:lnTo>
                <a:lnTo>
                  <a:pt x="98" y="0"/>
                </a:lnTo>
                <a:lnTo>
                  <a:pt x="104" y="0"/>
                </a:lnTo>
                <a:lnTo>
                  <a:pt x="108" y="0"/>
                </a:lnTo>
                <a:lnTo>
                  <a:pt x="115" y="0"/>
                </a:lnTo>
                <a:lnTo>
                  <a:pt x="123" y="0"/>
                </a:lnTo>
                <a:lnTo>
                  <a:pt x="127" y="2"/>
                </a:lnTo>
                <a:lnTo>
                  <a:pt x="133" y="2"/>
                </a:lnTo>
                <a:lnTo>
                  <a:pt x="135" y="4"/>
                </a:lnTo>
                <a:lnTo>
                  <a:pt x="137" y="4"/>
                </a:lnTo>
                <a:lnTo>
                  <a:pt x="139" y="4"/>
                </a:lnTo>
                <a:lnTo>
                  <a:pt x="139" y="6"/>
                </a:lnTo>
                <a:lnTo>
                  <a:pt x="139" y="6"/>
                </a:lnTo>
                <a:lnTo>
                  <a:pt x="135" y="8"/>
                </a:lnTo>
                <a:lnTo>
                  <a:pt x="133" y="8"/>
                </a:lnTo>
                <a:lnTo>
                  <a:pt x="127" y="8"/>
                </a:lnTo>
                <a:lnTo>
                  <a:pt x="127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340"/>
          <p:cNvSpPr>
            <a:spLocks/>
          </p:cNvSpPr>
          <p:nvPr/>
        </p:nvSpPr>
        <p:spPr bwMode="auto">
          <a:xfrm>
            <a:off x="9255388" y="4382456"/>
            <a:ext cx="1238115" cy="1468260"/>
          </a:xfrm>
          <a:custGeom>
            <a:avLst/>
            <a:gdLst>
              <a:gd name="T0" fmla="*/ 139 w 274"/>
              <a:gd name="T1" fmla="*/ 159 h 224"/>
              <a:gd name="T2" fmla="*/ 117 w 274"/>
              <a:gd name="T3" fmla="*/ 173 h 224"/>
              <a:gd name="T4" fmla="*/ 94 w 274"/>
              <a:gd name="T5" fmla="*/ 187 h 224"/>
              <a:gd name="T6" fmla="*/ 57 w 274"/>
              <a:gd name="T7" fmla="*/ 204 h 224"/>
              <a:gd name="T8" fmla="*/ 33 w 274"/>
              <a:gd name="T9" fmla="*/ 214 h 224"/>
              <a:gd name="T10" fmla="*/ 15 w 274"/>
              <a:gd name="T11" fmla="*/ 222 h 224"/>
              <a:gd name="T12" fmla="*/ 4 w 274"/>
              <a:gd name="T13" fmla="*/ 224 h 224"/>
              <a:gd name="T14" fmla="*/ 0 w 274"/>
              <a:gd name="T15" fmla="*/ 222 h 224"/>
              <a:gd name="T16" fmla="*/ 0 w 274"/>
              <a:gd name="T17" fmla="*/ 218 h 224"/>
              <a:gd name="T18" fmla="*/ 6 w 274"/>
              <a:gd name="T19" fmla="*/ 212 h 224"/>
              <a:gd name="T20" fmla="*/ 14 w 274"/>
              <a:gd name="T21" fmla="*/ 206 h 224"/>
              <a:gd name="T22" fmla="*/ 27 w 274"/>
              <a:gd name="T23" fmla="*/ 198 h 224"/>
              <a:gd name="T24" fmla="*/ 43 w 274"/>
              <a:gd name="T25" fmla="*/ 187 h 224"/>
              <a:gd name="T26" fmla="*/ 62 w 274"/>
              <a:gd name="T27" fmla="*/ 175 h 224"/>
              <a:gd name="T28" fmla="*/ 84 w 274"/>
              <a:gd name="T29" fmla="*/ 159 h 224"/>
              <a:gd name="T30" fmla="*/ 110 w 274"/>
              <a:gd name="T31" fmla="*/ 140 h 224"/>
              <a:gd name="T32" fmla="*/ 133 w 274"/>
              <a:gd name="T33" fmla="*/ 120 h 224"/>
              <a:gd name="T34" fmla="*/ 153 w 274"/>
              <a:gd name="T35" fmla="*/ 100 h 224"/>
              <a:gd name="T36" fmla="*/ 168 w 274"/>
              <a:gd name="T37" fmla="*/ 85 h 224"/>
              <a:gd name="T38" fmla="*/ 182 w 274"/>
              <a:gd name="T39" fmla="*/ 67 h 224"/>
              <a:gd name="T40" fmla="*/ 188 w 274"/>
              <a:gd name="T41" fmla="*/ 53 h 224"/>
              <a:gd name="T42" fmla="*/ 194 w 274"/>
              <a:gd name="T43" fmla="*/ 44 h 224"/>
              <a:gd name="T44" fmla="*/ 198 w 274"/>
              <a:gd name="T45" fmla="*/ 38 h 224"/>
              <a:gd name="T46" fmla="*/ 200 w 274"/>
              <a:gd name="T47" fmla="*/ 36 h 224"/>
              <a:gd name="T48" fmla="*/ 198 w 274"/>
              <a:gd name="T49" fmla="*/ 36 h 224"/>
              <a:gd name="T50" fmla="*/ 194 w 274"/>
              <a:gd name="T51" fmla="*/ 36 h 224"/>
              <a:gd name="T52" fmla="*/ 186 w 274"/>
              <a:gd name="T53" fmla="*/ 36 h 224"/>
              <a:gd name="T54" fmla="*/ 178 w 274"/>
              <a:gd name="T55" fmla="*/ 36 h 224"/>
              <a:gd name="T56" fmla="*/ 166 w 274"/>
              <a:gd name="T57" fmla="*/ 36 h 224"/>
              <a:gd name="T58" fmla="*/ 153 w 274"/>
              <a:gd name="T59" fmla="*/ 36 h 224"/>
              <a:gd name="T60" fmla="*/ 137 w 274"/>
              <a:gd name="T61" fmla="*/ 36 h 224"/>
              <a:gd name="T62" fmla="*/ 119 w 274"/>
              <a:gd name="T63" fmla="*/ 36 h 224"/>
              <a:gd name="T64" fmla="*/ 131 w 274"/>
              <a:gd name="T65" fmla="*/ 16 h 224"/>
              <a:gd name="T66" fmla="*/ 151 w 274"/>
              <a:gd name="T67" fmla="*/ 14 h 224"/>
              <a:gd name="T68" fmla="*/ 168 w 274"/>
              <a:gd name="T69" fmla="*/ 14 h 224"/>
              <a:gd name="T70" fmla="*/ 180 w 274"/>
              <a:gd name="T71" fmla="*/ 12 h 224"/>
              <a:gd name="T72" fmla="*/ 194 w 274"/>
              <a:gd name="T73" fmla="*/ 10 h 224"/>
              <a:gd name="T74" fmla="*/ 204 w 274"/>
              <a:gd name="T75" fmla="*/ 6 h 224"/>
              <a:gd name="T76" fmla="*/ 211 w 274"/>
              <a:gd name="T77" fmla="*/ 2 h 224"/>
              <a:gd name="T78" fmla="*/ 219 w 274"/>
              <a:gd name="T79" fmla="*/ 0 h 224"/>
              <a:gd name="T80" fmla="*/ 229 w 274"/>
              <a:gd name="T81" fmla="*/ 2 h 224"/>
              <a:gd name="T82" fmla="*/ 243 w 274"/>
              <a:gd name="T83" fmla="*/ 8 h 224"/>
              <a:gd name="T84" fmla="*/ 258 w 274"/>
              <a:gd name="T85" fmla="*/ 16 h 224"/>
              <a:gd name="T86" fmla="*/ 264 w 274"/>
              <a:gd name="T87" fmla="*/ 22 h 224"/>
              <a:gd name="T88" fmla="*/ 270 w 274"/>
              <a:gd name="T89" fmla="*/ 26 h 224"/>
              <a:gd name="T90" fmla="*/ 272 w 274"/>
              <a:gd name="T91" fmla="*/ 30 h 224"/>
              <a:gd name="T92" fmla="*/ 272 w 274"/>
              <a:gd name="T93" fmla="*/ 34 h 224"/>
              <a:gd name="T94" fmla="*/ 266 w 274"/>
              <a:gd name="T95" fmla="*/ 38 h 224"/>
              <a:gd name="T96" fmla="*/ 254 w 274"/>
              <a:gd name="T97" fmla="*/ 42 h 224"/>
              <a:gd name="T98" fmla="*/ 243 w 274"/>
              <a:gd name="T99" fmla="*/ 51 h 224"/>
              <a:gd name="T100" fmla="*/ 231 w 274"/>
              <a:gd name="T101" fmla="*/ 67 h 224"/>
              <a:gd name="T102" fmla="*/ 215 w 274"/>
              <a:gd name="T103" fmla="*/ 87 h 224"/>
              <a:gd name="T104" fmla="*/ 204 w 274"/>
              <a:gd name="T105" fmla="*/ 104 h 224"/>
              <a:gd name="T106" fmla="*/ 190 w 274"/>
              <a:gd name="T107" fmla="*/ 118 h 224"/>
              <a:gd name="T108" fmla="*/ 174 w 274"/>
              <a:gd name="T109" fmla="*/ 132 h 224"/>
              <a:gd name="T110" fmla="*/ 157 w 274"/>
              <a:gd name="T111" fmla="*/ 146 h 224"/>
              <a:gd name="T112" fmla="*/ 147 w 274"/>
              <a:gd name="T113" fmla="*/ 153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74" h="224">
                <a:moveTo>
                  <a:pt x="147" y="153"/>
                </a:moveTo>
                <a:lnTo>
                  <a:pt x="139" y="159"/>
                </a:lnTo>
                <a:lnTo>
                  <a:pt x="127" y="167"/>
                </a:lnTo>
                <a:lnTo>
                  <a:pt x="117" y="173"/>
                </a:lnTo>
                <a:lnTo>
                  <a:pt x="106" y="181"/>
                </a:lnTo>
                <a:lnTo>
                  <a:pt x="94" y="187"/>
                </a:lnTo>
                <a:lnTo>
                  <a:pt x="82" y="193"/>
                </a:lnTo>
                <a:lnTo>
                  <a:pt x="57" y="204"/>
                </a:lnTo>
                <a:lnTo>
                  <a:pt x="43" y="210"/>
                </a:lnTo>
                <a:lnTo>
                  <a:pt x="33" y="214"/>
                </a:lnTo>
                <a:lnTo>
                  <a:pt x="23" y="218"/>
                </a:lnTo>
                <a:lnTo>
                  <a:pt x="15" y="222"/>
                </a:lnTo>
                <a:lnTo>
                  <a:pt x="10" y="224"/>
                </a:lnTo>
                <a:lnTo>
                  <a:pt x="4" y="224"/>
                </a:lnTo>
                <a:lnTo>
                  <a:pt x="2" y="224"/>
                </a:lnTo>
                <a:lnTo>
                  <a:pt x="0" y="222"/>
                </a:lnTo>
                <a:lnTo>
                  <a:pt x="0" y="220"/>
                </a:lnTo>
                <a:lnTo>
                  <a:pt x="0" y="218"/>
                </a:lnTo>
                <a:lnTo>
                  <a:pt x="2" y="216"/>
                </a:lnTo>
                <a:lnTo>
                  <a:pt x="6" y="212"/>
                </a:lnTo>
                <a:lnTo>
                  <a:pt x="10" y="208"/>
                </a:lnTo>
                <a:lnTo>
                  <a:pt x="14" y="206"/>
                </a:lnTo>
                <a:lnTo>
                  <a:pt x="19" y="202"/>
                </a:lnTo>
                <a:lnTo>
                  <a:pt x="27" y="198"/>
                </a:lnTo>
                <a:lnTo>
                  <a:pt x="35" y="193"/>
                </a:lnTo>
                <a:lnTo>
                  <a:pt x="43" y="187"/>
                </a:lnTo>
                <a:lnTo>
                  <a:pt x="53" y="181"/>
                </a:lnTo>
                <a:lnTo>
                  <a:pt x="62" y="175"/>
                </a:lnTo>
                <a:lnTo>
                  <a:pt x="72" y="167"/>
                </a:lnTo>
                <a:lnTo>
                  <a:pt x="84" y="159"/>
                </a:lnTo>
                <a:lnTo>
                  <a:pt x="96" y="149"/>
                </a:lnTo>
                <a:lnTo>
                  <a:pt x="110" y="140"/>
                </a:lnTo>
                <a:lnTo>
                  <a:pt x="121" y="130"/>
                </a:lnTo>
                <a:lnTo>
                  <a:pt x="133" y="120"/>
                </a:lnTo>
                <a:lnTo>
                  <a:pt x="143" y="110"/>
                </a:lnTo>
                <a:lnTo>
                  <a:pt x="153" y="100"/>
                </a:lnTo>
                <a:lnTo>
                  <a:pt x="162" y="93"/>
                </a:lnTo>
                <a:lnTo>
                  <a:pt x="168" y="85"/>
                </a:lnTo>
                <a:lnTo>
                  <a:pt x="176" y="75"/>
                </a:lnTo>
                <a:lnTo>
                  <a:pt x="182" y="67"/>
                </a:lnTo>
                <a:lnTo>
                  <a:pt x="186" y="59"/>
                </a:lnTo>
                <a:lnTo>
                  <a:pt x="188" y="53"/>
                </a:lnTo>
                <a:lnTo>
                  <a:pt x="192" y="47"/>
                </a:lnTo>
                <a:lnTo>
                  <a:pt x="194" y="44"/>
                </a:lnTo>
                <a:lnTo>
                  <a:pt x="196" y="40"/>
                </a:lnTo>
                <a:lnTo>
                  <a:pt x="198" y="38"/>
                </a:lnTo>
                <a:lnTo>
                  <a:pt x="200" y="36"/>
                </a:lnTo>
                <a:lnTo>
                  <a:pt x="200" y="36"/>
                </a:lnTo>
                <a:lnTo>
                  <a:pt x="198" y="36"/>
                </a:lnTo>
                <a:lnTo>
                  <a:pt x="198" y="36"/>
                </a:lnTo>
                <a:lnTo>
                  <a:pt x="196" y="36"/>
                </a:lnTo>
                <a:lnTo>
                  <a:pt x="194" y="36"/>
                </a:lnTo>
                <a:lnTo>
                  <a:pt x="190" y="36"/>
                </a:lnTo>
                <a:lnTo>
                  <a:pt x="186" y="36"/>
                </a:lnTo>
                <a:lnTo>
                  <a:pt x="182" y="36"/>
                </a:lnTo>
                <a:lnTo>
                  <a:pt x="178" y="36"/>
                </a:lnTo>
                <a:lnTo>
                  <a:pt x="172" y="36"/>
                </a:lnTo>
                <a:lnTo>
                  <a:pt x="166" y="36"/>
                </a:lnTo>
                <a:lnTo>
                  <a:pt x="160" y="36"/>
                </a:lnTo>
                <a:lnTo>
                  <a:pt x="153" y="36"/>
                </a:lnTo>
                <a:lnTo>
                  <a:pt x="145" y="36"/>
                </a:lnTo>
                <a:lnTo>
                  <a:pt x="137" y="36"/>
                </a:lnTo>
                <a:lnTo>
                  <a:pt x="127" y="36"/>
                </a:lnTo>
                <a:lnTo>
                  <a:pt x="119" y="36"/>
                </a:lnTo>
                <a:lnTo>
                  <a:pt x="119" y="16"/>
                </a:lnTo>
                <a:lnTo>
                  <a:pt x="131" y="16"/>
                </a:lnTo>
                <a:lnTo>
                  <a:pt x="141" y="16"/>
                </a:lnTo>
                <a:lnTo>
                  <a:pt x="151" y="14"/>
                </a:lnTo>
                <a:lnTo>
                  <a:pt x="160" y="14"/>
                </a:lnTo>
                <a:lnTo>
                  <a:pt x="168" y="14"/>
                </a:lnTo>
                <a:lnTo>
                  <a:pt x="176" y="12"/>
                </a:lnTo>
                <a:lnTo>
                  <a:pt x="180" y="12"/>
                </a:lnTo>
                <a:lnTo>
                  <a:pt x="186" y="12"/>
                </a:lnTo>
                <a:lnTo>
                  <a:pt x="194" y="10"/>
                </a:lnTo>
                <a:lnTo>
                  <a:pt x="200" y="8"/>
                </a:lnTo>
                <a:lnTo>
                  <a:pt x="204" y="6"/>
                </a:lnTo>
                <a:lnTo>
                  <a:pt x="207" y="4"/>
                </a:lnTo>
                <a:lnTo>
                  <a:pt x="211" y="2"/>
                </a:lnTo>
                <a:lnTo>
                  <a:pt x="213" y="0"/>
                </a:lnTo>
                <a:lnTo>
                  <a:pt x="219" y="0"/>
                </a:lnTo>
                <a:lnTo>
                  <a:pt x="223" y="0"/>
                </a:lnTo>
                <a:lnTo>
                  <a:pt x="229" y="2"/>
                </a:lnTo>
                <a:lnTo>
                  <a:pt x="235" y="4"/>
                </a:lnTo>
                <a:lnTo>
                  <a:pt x="243" y="8"/>
                </a:lnTo>
                <a:lnTo>
                  <a:pt x="253" y="14"/>
                </a:lnTo>
                <a:lnTo>
                  <a:pt x="258" y="16"/>
                </a:lnTo>
                <a:lnTo>
                  <a:pt x="262" y="20"/>
                </a:lnTo>
                <a:lnTo>
                  <a:pt x="264" y="22"/>
                </a:lnTo>
                <a:lnTo>
                  <a:pt x="268" y="24"/>
                </a:lnTo>
                <a:lnTo>
                  <a:pt x="270" y="26"/>
                </a:lnTo>
                <a:lnTo>
                  <a:pt x="272" y="28"/>
                </a:lnTo>
                <a:lnTo>
                  <a:pt x="272" y="30"/>
                </a:lnTo>
                <a:lnTo>
                  <a:pt x="274" y="32"/>
                </a:lnTo>
                <a:lnTo>
                  <a:pt x="272" y="34"/>
                </a:lnTo>
                <a:lnTo>
                  <a:pt x="270" y="38"/>
                </a:lnTo>
                <a:lnTo>
                  <a:pt x="266" y="38"/>
                </a:lnTo>
                <a:lnTo>
                  <a:pt x="262" y="40"/>
                </a:lnTo>
                <a:lnTo>
                  <a:pt x="254" y="42"/>
                </a:lnTo>
                <a:lnTo>
                  <a:pt x="249" y="46"/>
                </a:lnTo>
                <a:lnTo>
                  <a:pt x="243" y="51"/>
                </a:lnTo>
                <a:lnTo>
                  <a:pt x="237" y="57"/>
                </a:lnTo>
                <a:lnTo>
                  <a:pt x="231" y="67"/>
                </a:lnTo>
                <a:lnTo>
                  <a:pt x="225" y="77"/>
                </a:lnTo>
                <a:lnTo>
                  <a:pt x="215" y="87"/>
                </a:lnTo>
                <a:lnTo>
                  <a:pt x="207" y="98"/>
                </a:lnTo>
                <a:lnTo>
                  <a:pt x="204" y="104"/>
                </a:lnTo>
                <a:lnTo>
                  <a:pt x="198" y="112"/>
                </a:lnTo>
                <a:lnTo>
                  <a:pt x="190" y="118"/>
                </a:lnTo>
                <a:lnTo>
                  <a:pt x="182" y="124"/>
                </a:lnTo>
                <a:lnTo>
                  <a:pt x="174" y="132"/>
                </a:lnTo>
                <a:lnTo>
                  <a:pt x="166" y="138"/>
                </a:lnTo>
                <a:lnTo>
                  <a:pt x="157" y="146"/>
                </a:lnTo>
                <a:lnTo>
                  <a:pt x="147" y="153"/>
                </a:lnTo>
                <a:lnTo>
                  <a:pt x="147" y="15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341"/>
          <p:cNvSpPr>
            <a:spLocks/>
          </p:cNvSpPr>
          <p:nvPr/>
        </p:nvSpPr>
        <p:spPr bwMode="auto">
          <a:xfrm>
            <a:off x="8959314" y="4766058"/>
            <a:ext cx="403736" cy="79365"/>
          </a:xfrm>
          <a:custGeom>
            <a:avLst/>
            <a:gdLst>
              <a:gd name="T0" fmla="*/ 0 w 90"/>
              <a:gd name="T1" fmla="*/ 12 h 12"/>
              <a:gd name="T2" fmla="*/ 0 w 90"/>
              <a:gd name="T3" fmla="*/ 8 h 12"/>
              <a:gd name="T4" fmla="*/ 4 w 90"/>
              <a:gd name="T5" fmla="*/ 8 h 12"/>
              <a:gd name="T6" fmla="*/ 10 w 90"/>
              <a:gd name="T7" fmla="*/ 6 h 12"/>
              <a:gd name="T8" fmla="*/ 14 w 90"/>
              <a:gd name="T9" fmla="*/ 6 h 12"/>
              <a:gd name="T10" fmla="*/ 18 w 90"/>
              <a:gd name="T11" fmla="*/ 6 h 12"/>
              <a:gd name="T12" fmla="*/ 24 w 90"/>
              <a:gd name="T13" fmla="*/ 6 h 12"/>
              <a:gd name="T14" fmla="*/ 28 w 90"/>
              <a:gd name="T15" fmla="*/ 4 h 12"/>
              <a:gd name="T16" fmla="*/ 33 w 90"/>
              <a:gd name="T17" fmla="*/ 4 h 12"/>
              <a:gd name="T18" fmla="*/ 41 w 90"/>
              <a:gd name="T19" fmla="*/ 4 h 12"/>
              <a:gd name="T20" fmla="*/ 47 w 90"/>
              <a:gd name="T21" fmla="*/ 4 h 12"/>
              <a:gd name="T22" fmla="*/ 55 w 90"/>
              <a:gd name="T23" fmla="*/ 2 h 12"/>
              <a:gd name="T24" fmla="*/ 63 w 90"/>
              <a:gd name="T25" fmla="*/ 2 h 12"/>
              <a:gd name="T26" fmla="*/ 71 w 90"/>
              <a:gd name="T27" fmla="*/ 2 h 12"/>
              <a:gd name="T28" fmla="*/ 81 w 90"/>
              <a:gd name="T29" fmla="*/ 0 h 12"/>
              <a:gd name="T30" fmla="*/ 90 w 90"/>
              <a:gd name="T31" fmla="*/ 0 h 12"/>
              <a:gd name="T32" fmla="*/ 90 w 90"/>
              <a:gd name="T33" fmla="*/ 4 h 12"/>
              <a:gd name="T34" fmla="*/ 45 w 90"/>
              <a:gd name="T35" fmla="*/ 8 h 12"/>
              <a:gd name="T36" fmla="*/ 0 w 90"/>
              <a:gd name="T37" fmla="*/ 12 h 12"/>
              <a:gd name="T38" fmla="*/ 0 w 90"/>
              <a:gd name="T39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0" h="12">
                <a:moveTo>
                  <a:pt x="0" y="12"/>
                </a:moveTo>
                <a:lnTo>
                  <a:pt x="0" y="8"/>
                </a:lnTo>
                <a:lnTo>
                  <a:pt x="4" y="8"/>
                </a:lnTo>
                <a:lnTo>
                  <a:pt x="10" y="6"/>
                </a:lnTo>
                <a:lnTo>
                  <a:pt x="14" y="6"/>
                </a:lnTo>
                <a:lnTo>
                  <a:pt x="18" y="6"/>
                </a:lnTo>
                <a:lnTo>
                  <a:pt x="24" y="6"/>
                </a:lnTo>
                <a:lnTo>
                  <a:pt x="28" y="4"/>
                </a:lnTo>
                <a:lnTo>
                  <a:pt x="33" y="4"/>
                </a:lnTo>
                <a:lnTo>
                  <a:pt x="41" y="4"/>
                </a:lnTo>
                <a:lnTo>
                  <a:pt x="47" y="4"/>
                </a:lnTo>
                <a:lnTo>
                  <a:pt x="55" y="2"/>
                </a:lnTo>
                <a:lnTo>
                  <a:pt x="63" y="2"/>
                </a:lnTo>
                <a:lnTo>
                  <a:pt x="71" y="2"/>
                </a:lnTo>
                <a:lnTo>
                  <a:pt x="81" y="0"/>
                </a:lnTo>
                <a:lnTo>
                  <a:pt x="90" y="0"/>
                </a:lnTo>
                <a:lnTo>
                  <a:pt x="90" y="4"/>
                </a:lnTo>
                <a:lnTo>
                  <a:pt x="45" y="8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279">
            <a:extLst>
              <a:ext uri="{FF2B5EF4-FFF2-40B4-BE49-F238E27FC236}">
                <a16:creationId xmlns:a16="http://schemas.microsoft.com/office/drawing/2014/main" xmlns="" id="{33033A63-7BF3-4529-90BA-960ACAB72361}"/>
              </a:ext>
            </a:extLst>
          </p:cNvPr>
          <p:cNvSpPr>
            <a:spLocks/>
          </p:cNvSpPr>
          <p:nvPr/>
        </p:nvSpPr>
        <p:spPr bwMode="auto">
          <a:xfrm>
            <a:off x="1580225" y="2046477"/>
            <a:ext cx="367848" cy="701064"/>
          </a:xfrm>
          <a:custGeom>
            <a:avLst/>
            <a:gdLst>
              <a:gd name="T0" fmla="*/ 45 w 82"/>
              <a:gd name="T1" fmla="*/ 94 h 106"/>
              <a:gd name="T2" fmla="*/ 39 w 82"/>
              <a:gd name="T3" fmla="*/ 100 h 106"/>
              <a:gd name="T4" fmla="*/ 31 w 82"/>
              <a:gd name="T5" fmla="*/ 104 h 106"/>
              <a:gd name="T6" fmla="*/ 26 w 82"/>
              <a:gd name="T7" fmla="*/ 106 h 106"/>
              <a:gd name="T8" fmla="*/ 22 w 82"/>
              <a:gd name="T9" fmla="*/ 106 h 106"/>
              <a:gd name="T10" fmla="*/ 16 w 82"/>
              <a:gd name="T11" fmla="*/ 106 h 106"/>
              <a:gd name="T12" fmla="*/ 12 w 82"/>
              <a:gd name="T13" fmla="*/ 104 h 106"/>
              <a:gd name="T14" fmla="*/ 8 w 82"/>
              <a:gd name="T15" fmla="*/ 100 h 106"/>
              <a:gd name="T16" fmla="*/ 6 w 82"/>
              <a:gd name="T17" fmla="*/ 94 h 106"/>
              <a:gd name="T18" fmla="*/ 4 w 82"/>
              <a:gd name="T19" fmla="*/ 88 h 106"/>
              <a:gd name="T20" fmla="*/ 2 w 82"/>
              <a:gd name="T21" fmla="*/ 82 h 106"/>
              <a:gd name="T22" fmla="*/ 0 w 82"/>
              <a:gd name="T23" fmla="*/ 78 h 106"/>
              <a:gd name="T24" fmla="*/ 0 w 82"/>
              <a:gd name="T25" fmla="*/ 76 h 106"/>
              <a:gd name="T26" fmla="*/ 2 w 82"/>
              <a:gd name="T27" fmla="*/ 71 h 106"/>
              <a:gd name="T28" fmla="*/ 2 w 82"/>
              <a:gd name="T29" fmla="*/ 69 h 106"/>
              <a:gd name="T30" fmla="*/ 4 w 82"/>
              <a:gd name="T31" fmla="*/ 67 h 106"/>
              <a:gd name="T32" fmla="*/ 6 w 82"/>
              <a:gd name="T33" fmla="*/ 65 h 106"/>
              <a:gd name="T34" fmla="*/ 10 w 82"/>
              <a:gd name="T35" fmla="*/ 61 h 106"/>
              <a:gd name="T36" fmla="*/ 12 w 82"/>
              <a:gd name="T37" fmla="*/ 59 h 106"/>
              <a:gd name="T38" fmla="*/ 16 w 82"/>
              <a:gd name="T39" fmla="*/ 57 h 106"/>
              <a:gd name="T40" fmla="*/ 20 w 82"/>
              <a:gd name="T41" fmla="*/ 53 h 106"/>
              <a:gd name="T42" fmla="*/ 26 w 82"/>
              <a:gd name="T43" fmla="*/ 47 h 106"/>
              <a:gd name="T44" fmla="*/ 29 w 82"/>
              <a:gd name="T45" fmla="*/ 43 h 106"/>
              <a:gd name="T46" fmla="*/ 33 w 82"/>
              <a:gd name="T47" fmla="*/ 35 h 106"/>
              <a:gd name="T48" fmla="*/ 39 w 82"/>
              <a:gd name="T49" fmla="*/ 29 h 106"/>
              <a:gd name="T50" fmla="*/ 43 w 82"/>
              <a:gd name="T51" fmla="*/ 20 h 106"/>
              <a:gd name="T52" fmla="*/ 49 w 82"/>
              <a:gd name="T53" fmla="*/ 10 h 106"/>
              <a:gd name="T54" fmla="*/ 55 w 82"/>
              <a:gd name="T55" fmla="*/ 0 h 106"/>
              <a:gd name="T56" fmla="*/ 63 w 82"/>
              <a:gd name="T57" fmla="*/ 0 h 106"/>
              <a:gd name="T58" fmla="*/ 69 w 82"/>
              <a:gd name="T59" fmla="*/ 2 h 106"/>
              <a:gd name="T60" fmla="*/ 73 w 82"/>
              <a:gd name="T61" fmla="*/ 4 h 106"/>
              <a:gd name="T62" fmla="*/ 75 w 82"/>
              <a:gd name="T63" fmla="*/ 6 h 106"/>
              <a:gd name="T64" fmla="*/ 77 w 82"/>
              <a:gd name="T65" fmla="*/ 8 h 106"/>
              <a:gd name="T66" fmla="*/ 77 w 82"/>
              <a:gd name="T67" fmla="*/ 10 h 106"/>
              <a:gd name="T68" fmla="*/ 78 w 82"/>
              <a:gd name="T69" fmla="*/ 16 h 106"/>
              <a:gd name="T70" fmla="*/ 80 w 82"/>
              <a:gd name="T71" fmla="*/ 21 h 106"/>
              <a:gd name="T72" fmla="*/ 80 w 82"/>
              <a:gd name="T73" fmla="*/ 25 h 106"/>
              <a:gd name="T74" fmla="*/ 82 w 82"/>
              <a:gd name="T75" fmla="*/ 31 h 106"/>
              <a:gd name="T76" fmla="*/ 80 w 82"/>
              <a:gd name="T77" fmla="*/ 37 h 106"/>
              <a:gd name="T78" fmla="*/ 78 w 82"/>
              <a:gd name="T79" fmla="*/ 45 h 106"/>
              <a:gd name="T80" fmla="*/ 75 w 82"/>
              <a:gd name="T81" fmla="*/ 53 h 106"/>
              <a:gd name="T82" fmla="*/ 71 w 82"/>
              <a:gd name="T83" fmla="*/ 61 h 106"/>
              <a:gd name="T84" fmla="*/ 65 w 82"/>
              <a:gd name="T85" fmla="*/ 69 h 106"/>
              <a:gd name="T86" fmla="*/ 59 w 82"/>
              <a:gd name="T87" fmla="*/ 78 h 106"/>
              <a:gd name="T88" fmla="*/ 45 w 82"/>
              <a:gd name="T89" fmla="*/ 94 h 106"/>
              <a:gd name="T90" fmla="*/ 45 w 82"/>
              <a:gd name="T91" fmla="*/ 94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2" h="106">
                <a:moveTo>
                  <a:pt x="45" y="94"/>
                </a:moveTo>
                <a:lnTo>
                  <a:pt x="39" y="100"/>
                </a:lnTo>
                <a:lnTo>
                  <a:pt x="31" y="104"/>
                </a:lnTo>
                <a:lnTo>
                  <a:pt x="26" y="106"/>
                </a:lnTo>
                <a:lnTo>
                  <a:pt x="22" y="106"/>
                </a:lnTo>
                <a:lnTo>
                  <a:pt x="16" y="106"/>
                </a:lnTo>
                <a:lnTo>
                  <a:pt x="12" y="104"/>
                </a:lnTo>
                <a:lnTo>
                  <a:pt x="8" y="100"/>
                </a:lnTo>
                <a:lnTo>
                  <a:pt x="6" y="94"/>
                </a:lnTo>
                <a:lnTo>
                  <a:pt x="4" y="88"/>
                </a:lnTo>
                <a:lnTo>
                  <a:pt x="2" y="82"/>
                </a:lnTo>
                <a:lnTo>
                  <a:pt x="0" y="78"/>
                </a:lnTo>
                <a:lnTo>
                  <a:pt x="0" y="76"/>
                </a:lnTo>
                <a:lnTo>
                  <a:pt x="2" y="71"/>
                </a:lnTo>
                <a:lnTo>
                  <a:pt x="2" y="69"/>
                </a:lnTo>
                <a:lnTo>
                  <a:pt x="4" y="67"/>
                </a:lnTo>
                <a:lnTo>
                  <a:pt x="6" y="65"/>
                </a:lnTo>
                <a:lnTo>
                  <a:pt x="10" y="61"/>
                </a:lnTo>
                <a:lnTo>
                  <a:pt x="12" y="59"/>
                </a:lnTo>
                <a:lnTo>
                  <a:pt x="16" y="57"/>
                </a:lnTo>
                <a:lnTo>
                  <a:pt x="20" y="53"/>
                </a:lnTo>
                <a:lnTo>
                  <a:pt x="26" y="47"/>
                </a:lnTo>
                <a:lnTo>
                  <a:pt x="29" y="43"/>
                </a:lnTo>
                <a:lnTo>
                  <a:pt x="33" y="35"/>
                </a:lnTo>
                <a:lnTo>
                  <a:pt x="39" y="29"/>
                </a:lnTo>
                <a:lnTo>
                  <a:pt x="43" y="20"/>
                </a:lnTo>
                <a:lnTo>
                  <a:pt x="49" y="10"/>
                </a:lnTo>
                <a:lnTo>
                  <a:pt x="55" y="0"/>
                </a:lnTo>
                <a:lnTo>
                  <a:pt x="63" y="0"/>
                </a:lnTo>
                <a:lnTo>
                  <a:pt x="69" y="2"/>
                </a:lnTo>
                <a:lnTo>
                  <a:pt x="73" y="4"/>
                </a:lnTo>
                <a:lnTo>
                  <a:pt x="75" y="6"/>
                </a:lnTo>
                <a:lnTo>
                  <a:pt x="77" y="8"/>
                </a:lnTo>
                <a:lnTo>
                  <a:pt x="77" y="10"/>
                </a:lnTo>
                <a:lnTo>
                  <a:pt x="78" y="16"/>
                </a:lnTo>
                <a:lnTo>
                  <a:pt x="80" y="21"/>
                </a:lnTo>
                <a:lnTo>
                  <a:pt x="80" y="25"/>
                </a:lnTo>
                <a:lnTo>
                  <a:pt x="82" y="31"/>
                </a:lnTo>
                <a:lnTo>
                  <a:pt x="80" y="37"/>
                </a:lnTo>
                <a:lnTo>
                  <a:pt x="78" y="45"/>
                </a:lnTo>
                <a:lnTo>
                  <a:pt x="75" y="53"/>
                </a:lnTo>
                <a:lnTo>
                  <a:pt x="71" y="61"/>
                </a:lnTo>
                <a:lnTo>
                  <a:pt x="65" y="69"/>
                </a:lnTo>
                <a:lnTo>
                  <a:pt x="59" y="78"/>
                </a:lnTo>
                <a:lnTo>
                  <a:pt x="45" y="94"/>
                </a:lnTo>
                <a:lnTo>
                  <a:pt x="45" y="9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280">
            <a:extLst>
              <a:ext uri="{FF2B5EF4-FFF2-40B4-BE49-F238E27FC236}">
                <a16:creationId xmlns:a16="http://schemas.microsoft.com/office/drawing/2014/main" xmlns="" id="{70249035-4626-4171-97AA-61DD12EFFAEA}"/>
              </a:ext>
            </a:extLst>
          </p:cNvPr>
          <p:cNvSpPr>
            <a:spLocks/>
          </p:cNvSpPr>
          <p:nvPr/>
        </p:nvSpPr>
        <p:spPr bwMode="auto">
          <a:xfrm>
            <a:off x="2701708" y="2072932"/>
            <a:ext cx="699803" cy="608466"/>
          </a:xfrm>
          <a:custGeom>
            <a:avLst/>
            <a:gdLst>
              <a:gd name="T0" fmla="*/ 78 w 155"/>
              <a:gd name="T1" fmla="*/ 16 h 92"/>
              <a:gd name="T2" fmla="*/ 90 w 155"/>
              <a:gd name="T3" fmla="*/ 19 h 92"/>
              <a:gd name="T4" fmla="*/ 102 w 155"/>
              <a:gd name="T5" fmla="*/ 23 h 92"/>
              <a:gd name="T6" fmla="*/ 112 w 155"/>
              <a:gd name="T7" fmla="*/ 27 h 92"/>
              <a:gd name="T8" fmla="*/ 119 w 155"/>
              <a:gd name="T9" fmla="*/ 31 h 92"/>
              <a:gd name="T10" fmla="*/ 127 w 155"/>
              <a:gd name="T11" fmla="*/ 33 h 92"/>
              <a:gd name="T12" fmla="*/ 133 w 155"/>
              <a:gd name="T13" fmla="*/ 37 h 92"/>
              <a:gd name="T14" fmla="*/ 137 w 155"/>
              <a:gd name="T15" fmla="*/ 41 h 92"/>
              <a:gd name="T16" fmla="*/ 141 w 155"/>
              <a:gd name="T17" fmla="*/ 45 h 92"/>
              <a:gd name="T18" fmla="*/ 147 w 155"/>
              <a:gd name="T19" fmla="*/ 53 h 92"/>
              <a:gd name="T20" fmla="*/ 151 w 155"/>
              <a:gd name="T21" fmla="*/ 59 h 92"/>
              <a:gd name="T22" fmla="*/ 155 w 155"/>
              <a:gd name="T23" fmla="*/ 65 h 92"/>
              <a:gd name="T24" fmla="*/ 155 w 155"/>
              <a:gd name="T25" fmla="*/ 72 h 92"/>
              <a:gd name="T26" fmla="*/ 155 w 155"/>
              <a:gd name="T27" fmla="*/ 76 h 92"/>
              <a:gd name="T28" fmla="*/ 153 w 155"/>
              <a:gd name="T29" fmla="*/ 82 h 92"/>
              <a:gd name="T30" fmla="*/ 153 w 155"/>
              <a:gd name="T31" fmla="*/ 84 h 92"/>
              <a:gd name="T32" fmla="*/ 151 w 155"/>
              <a:gd name="T33" fmla="*/ 86 h 92"/>
              <a:gd name="T34" fmla="*/ 149 w 155"/>
              <a:gd name="T35" fmla="*/ 88 h 92"/>
              <a:gd name="T36" fmla="*/ 145 w 155"/>
              <a:gd name="T37" fmla="*/ 90 h 92"/>
              <a:gd name="T38" fmla="*/ 141 w 155"/>
              <a:gd name="T39" fmla="*/ 90 h 92"/>
              <a:gd name="T40" fmla="*/ 137 w 155"/>
              <a:gd name="T41" fmla="*/ 92 h 92"/>
              <a:gd name="T42" fmla="*/ 133 w 155"/>
              <a:gd name="T43" fmla="*/ 90 h 92"/>
              <a:gd name="T44" fmla="*/ 129 w 155"/>
              <a:gd name="T45" fmla="*/ 88 h 92"/>
              <a:gd name="T46" fmla="*/ 123 w 155"/>
              <a:gd name="T47" fmla="*/ 86 h 92"/>
              <a:gd name="T48" fmla="*/ 117 w 155"/>
              <a:gd name="T49" fmla="*/ 82 h 92"/>
              <a:gd name="T50" fmla="*/ 108 w 155"/>
              <a:gd name="T51" fmla="*/ 78 h 92"/>
              <a:gd name="T52" fmla="*/ 98 w 155"/>
              <a:gd name="T53" fmla="*/ 72 h 92"/>
              <a:gd name="T54" fmla="*/ 86 w 155"/>
              <a:gd name="T55" fmla="*/ 65 h 92"/>
              <a:gd name="T56" fmla="*/ 74 w 155"/>
              <a:gd name="T57" fmla="*/ 57 h 92"/>
              <a:gd name="T58" fmla="*/ 61 w 155"/>
              <a:gd name="T59" fmla="*/ 49 h 92"/>
              <a:gd name="T60" fmla="*/ 49 w 155"/>
              <a:gd name="T61" fmla="*/ 41 h 92"/>
              <a:gd name="T62" fmla="*/ 37 w 155"/>
              <a:gd name="T63" fmla="*/ 33 h 92"/>
              <a:gd name="T64" fmla="*/ 27 w 155"/>
              <a:gd name="T65" fmla="*/ 25 h 92"/>
              <a:gd name="T66" fmla="*/ 19 w 155"/>
              <a:gd name="T67" fmla="*/ 19 h 92"/>
              <a:gd name="T68" fmla="*/ 12 w 155"/>
              <a:gd name="T69" fmla="*/ 14 h 92"/>
              <a:gd name="T70" fmla="*/ 6 w 155"/>
              <a:gd name="T71" fmla="*/ 6 h 92"/>
              <a:gd name="T72" fmla="*/ 0 w 155"/>
              <a:gd name="T73" fmla="*/ 0 h 92"/>
              <a:gd name="T74" fmla="*/ 8 w 155"/>
              <a:gd name="T75" fmla="*/ 2 h 92"/>
              <a:gd name="T76" fmla="*/ 18 w 155"/>
              <a:gd name="T77" fmla="*/ 2 h 92"/>
              <a:gd name="T78" fmla="*/ 25 w 155"/>
              <a:gd name="T79" fmla="*/ 2 h 92"/>
              <a:gd name="T80" fmla="*/ 35 w 155"/>
              <a:gd name="T81" fmla="*/ 4 h 92"/>
              <a:gd name="T82" fmla="*/ 45 w 155"/>
              <a:gd name="T83" fmla="*/ 6 h 92"/>
              <a:gd name="T84" fmla="*/ 57 w 155"/>
              <a:gd name="T85" fmla="*/ 10 h 92"/>
              <a:gd name="T86" fmla="*/ 78 w 155"/>
              <a:gd name="T87" fmla="*/ 16 h 92"/>
              <a:gd name="T88" fmla="*/ 78 w 155"/>
              <a:gd name="T89" fmla="*/ 16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5" h="92">
                <a:moveTo>
                  <a:pt x="78" y="16"/>
                </a:moveTo>
                <a:lnTo>
                  <a:pt x="90" y="19"/>
                </a:lnTo>
                <a:lnTo>
                  <a:pt x="102" y="23"/>
                </a:lnTo>
                <a:lnTo>
                  <a:pt x="112" y="27"/>
                </a:lnTo>
                <a:lnTo>
                  <a:pt x="119" y="31"/>
                </a:lnTo>
                <a:lnTo>
                  <a:pt x="127" y="33"/>
                </a:lnTo>
                <a:lnTo>
                  <a:pt x="133" y="37"/>
                </a:lnTo>
                <a:lnTo>
                  <a:pt x="137" y="41"/>
                </a:lnTo>
                <a:lnTo>
                  <a:pt x="141" y="45"/>
                </a:lnTo>
                <a:lnTo>
                  <a:pt x="147" y="53"/>
                </a:lnTo>
                <a:lnTo>
                  <a:pt x="151" y="59"/>
                </a:lnTo>
                <a:lnTo>
                  <a:pt x="155" y="65"/>
                </a:lnTo>
                <a:lnTo>
                  <a:pt x="155" y="72"/>
                </a:lnTo>
                <a:lnTo>
                  <a:pt x="155" y="76"/>
                </a:lnTo>
                <a:lnTo>
                  <a:pt x="153" y="82"/>
                </a:lnTo>
                <a:lnTo>
                  <a:pt x="153" y="84"/>
                </a:lnTo>
                <a:lnTo>
                  <a:pt x="151" y="86"/>
                </a:lnTo>
                <a:lnTo>
                  <a:pt x="149" y="88"/>
                </a:lnTo>
                <a:lnTo>
                  <a:pt x="145" y="90"/>
                </a:lnTo>
                <a:lnTo>
                  <a:pt x="141" y="90"/>
                </a:lnTo>
                <a:lnTo>
                  <a:pt x="137" y="92"/>
                </a:lnTo>
                <a:lnTo>
                  <a:pt x="133" y="90"/>
                </a:lnTo>
                <a:lnTo>
                  <a:pt x="129" y="88"/>
                </a:lnTo>
                <a:lnTo>
                  <a:pt x="123" y="86"/>
                </a:lnTo>
                <a:lnTo>
                  <a:pt x="117" y="82"/>
                </a:lnTo>
                <a:lnTo>
                  <a:pt x="108" y="78"/>
                </a:lnTo>
                <a:lnTo>
                  <a:pt x="98" y="72"/>
                </a:lnTo>
                <a:lnTo>
                  <a:pt x="86" y="65"/>
                </a:lnTo>
                <a:lnTo>
                  <a:pt x="74" y="57"/>
                </a:lnTo>
                <a:lnTo>
                  <a:pt x="61" y="49"/>
                </a:lnTo>
                <a:lnTo>
                  <a:pt x="49" y="41"/>
                </a:lnTo>
                <a:lnTo>
                  <a:pt x="37" y="33"/>
                </a:lnTo>
                <a:lnTo>
                  <a:pt x="27" y="25"/>
                </a:lnTo>
                <a:lnTo>
                  <a:pt x="19" y="19"/>
                </a:lnTo>
                <a:lnTo>
                  <a:pt x="12" y="14"/>
                </a:lnTo>
                <a:lnTo>
                  <a:pt x="6" y="6"/>
                </a:lnTo>
                <a:lnTo>
                  <a:pt x="0" y="0"/>
                </a:lnTo>
                <a:lnTo>
                  <a:pt x="8" y="2"/>
                </a:lnTo>
                <a:lnTo>
                  <a:pt x="18" y="2"/>
                </a:lnTo>
                <a:lnTo>
                  <a:pt x="25" y="2"/>
                </a:lnTo>
                <a:lnTo>
                  <a:pt x="35" y="4"/>
                </a:lnTo>
                <a:lnTo>
                  <a:pt x="45" y="6"/>
                </a:lnTo>
                <a:lnTo>
                  <a:pt x="57" y="10"/>
                </a:lnTo>
                <a:lnTo>
                  <a:pt x="78" y="16"/>
                </a:lnTo>
                <a:lnTo>
                  <a:pt x="78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282">
            <a:extLst>
              <a:ext uri="{FF2B5EF4-FFF2-40B4-BE49-F238E27FC236}">
                <a16:creationId xmlns:a16="http://schemas.microsoft.com/office/drawing/2014/main" xmlns="" id="{CE93FFDC-E7F8-4411-A98F-42C32E69D4AC}"/>
              </a:ext>
            </a:extLst>
          </p:cNvPr>
          <p:cNvSpPr>
            <a:spLocks/>
          </p:cNvSpPr>
          <p:nvPr/>
        </p:nvSpPr>
        <p:spPr bwMode="auto">
          <a:xfrm>
            <a:off x="1921154" y="684045"/>
            <a:ext cx="1058678" cy="489423"/>
          </a:xfrm>
          <a:custGeom>
            <a:avLst/>
            <a:gdLst>
              <a:gd name="T0" fmla="*/ 0 w 235"/>
              <a:gd name="T1" fmla="*/ 53 h 75"/>
              <a:gd name="T2" fmla="*/ 25 w 235"/>
              <a:gd name="T3" fmla="*/ 49 h 75"/>
              <a:gd name="T4" fmla="*/ 48 w 235"/>
              <a:gd name="T5" fmla="*/ 45 h 75"/>
              <a:gd name="T6" fmla="*/ 70 w 235"/>
              <a:gd name="T7" fmla="*/ 41 h 75"/>
              <a:gd name="T8" fmla="*/ 88 w 235"/>
              <a:gd name="T9" fmla="*/ 37 h 75"/>
              <a:gd name="T10" fmla="*/ 103 w 235"/>
              <a:gd name="T11" fmla="*/ 33 h 75"/>
              <a:gd name="T12" fmla="*/ 117 w 235"/>
              <a:gd name="T13" fmla="*/ 31 h 75"/>
              <a:gd name="T14" fmla="*/ 127 w 235"/>
              <a:gd name="T15" fmla="*/ 28 h 75"/>
              <a:gd name="T16" fmla="*/ 137 w 235"/>
              <a:gd name="T17" fmla="*/ 26 h 75"/>
              <a:gd name="T18" fmla="*/ 148 w 235"/>
              <a:gd name="T19" fmla="*/ 22 h 75"/>
              <a:gd name="T20" fmla="*/ 156 w 235"/>
              <a:gd name="T21" fmla="*/ 18 h 75"/>
              <a:gd name="T22" fmla="*/ 160 w 235"/>
              <a:gd name="T23" fmla="*/ 14 h 75"/>
              <a:gd name="T24" fmla="*/ 158 w 235"/>
              <a:gd name="T25" fmla="*/ 10 h 75"/>
              <a:gd name="T26" fmla="*/ 156 w 235"/>
              <a:gd name="T27" fmla="*/ 8 h 75"/>
              <a:gd name="T28" fmla="*/ 156 w 235"/>
              <a:gd name="T29" fmla="*/ 4 h 75"/>
              <a:gd name="T30" fmla="*/ 160 w 235"/>
              <a:gd name="T31" fmla="*/ 2 h 75"/>
              <a:gd name="T32" fmla="*/ 166 w 235"/>
              <a:gd name="T33" fmla="*/ 0 h 75"/>
              <a:gd name="T34" fmla="*/ 178 w 235"/>
              <a:gd name="T35" fmla="*/ 0 h 75"/>
              <a:gd name="T36" fmla="*/ 195 w 235"/>
              <a:gd name="T37" fmla="*/ 6 h 75"/>
              <a:gd name="T38" fmla="*/ 211 w 235"/>
              <a:gd name="T39" fmla="*/ 12 h 75"/>
              <a:gd name="T40" fmla="*/ 223 w 235"/>
              <a:gd name="T41" fmla="*/ 16 h 75"/>
              <a:gd name="T42" fmla="*/ 233 w 235"/>
              <a:gd name="T43" fmla="*/ 22 h 75"/>
              <a:gd name="T44" fmla="*/ 235 w 235"/>
              <a:gd name="T45" fmla="*/ 29 h 75"/>
              <a:gd name="T46" fmla="*/ 231 w 235"/>
              <a:gd name="T47" fmla="*/ 33 h 75"/>
              <a:gd name="T48" fmla="*/ 221 w 235"/>
              <a:gd name="T49" fmla="*/ 37 h 75"/>
              <a:gd name="T50" fmla="*/ 205 w 235"/>
              <a:gd name="T51" fmla="*/ 41 h 75"/>
              <a:gd name="T52" fmla="*/ 184 w 235"/>
              <a:gd name="T53" fmla="*/ 47 h 75"/>
              <a:gd name="T54" fmla="*/ 170 w 235"/>
              <a:gd name="T55" fmla="*/ 49 h 75"/>
              <a:gd name="T56" fmla="*/ 152 w 235"/>
              <a:gd name="T57" fmla="*/ 53 h 75"/>
              <a:gd name="T58" fmla="*/ 133 w 235"/>
              <a:gd name="T59" fmla="*/ 57 h 75"/>
              <a:gd name="T60" fmla="*/ 111 w 235"/>
              <a:gd name="T61" fmla="*/ 59 h 75"/>
              <a:gd name="T62" fmla="*/ 88 w 235"/>
              <a:gd name="T63" fmla="*/ 63 h 75"/>
              <a:gd name="T64" fmla="*/ 60 w 235"/>
              <a:gd name="T65" fmla="*/ 67 h 75"/>
              <a:gd name="T66" fmla="*/ 31 w 235"/>
              <a:gd name="T67" fmla="*/ 71 h 75"/>
              <a:gd name="T68" fmla="*/ 0 w 235"/>
              <a:gd name="T69" fmla="*/ 75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5" h="75">
                <a:moveTo>
                  <a:pt x="0" y="75"/>
                </a:moveTo>
                <a:lnTo>
                  <a:pt x="0" y="53"/>
                </a:lnTo>
                <a:lnTo>
                  <a:pt x="13" y="51"/>
                </a:lnTo>
                <a:lnTo>
                  <a:pt x="25" y="49"/>
                </a:lnTo>
                <a:lnTo>
                  <a:pt x="37" y="47"/>
                </a:lnTo>
                <a:lnTo>
                  <a:pt x="48" y="45"/>
                </a:lnTo>
                <a:lnTo>
                  <a:pt x="58" y="43"/>
                </a:lnTo>
                <a:lnTo>
                  <a:pt x="70" y="41"/>
                </a:lnTo>
                <a:lnTo>
                  <a:pt x="78" y="39"/>
                </a:lnTo>
                <a:lnTo>
                  <a:pt x="88" y="37"/>
                </a:lnTo>
                <a:lnTo>
                  <a:pt x="96" y="35"/>
                </a:lnTo>
                <a:lnTo>
                  <a:pt x="103" y="33"/>
                </a:lnTo>
                <a:lnTo>
                  <a:pt x="111" y="31"/>
                </a:lnTo>
                <a:lnTo>
                  <a:pt x="117" y="31"/>
                </a:lnTo>
                <a:lnTo>
                  <a:pt x="123" y="29"/>
                </a:lnTo>
                <a:lnTo>
                  <a:pt x="127" y="28"/>
                </a:lnTo>
                <a:lnTo>
                  <a:pt x="133" y="28"/>
                </a:lnTo>
                <a:lnTo>
                  <a:pt x="137" y="26"/>
                </a:lnTo>
                <a:lnTo>
                  <a:pt x="143" y="24"/>
                </a:lnTo>
                <a:lnTo>
                  <a:pt x="148" y="22"/>
                </a:lnTo>
                <a:lnTo>
                  <a:pt x="154" y="20"/>
                </a:lnTo>
                <a:lnTo>
                  <a:pt x="156" y="18"/>
                </a:lnTo>
                <a:lnTo>
                  <a:pt x="158" y="16"/>
                </a:lnTo>
                <a:lnTo>
                  <a:pt x="160" y="14"/>
                </a:lnTo>
                <a:lnTo>
                  <a:pt x="160" y="12"/>
                </a:lnTo>
                <a:lnTo>
                  <a:pt x="158" y="10"/>
                </a:lnTo>
                <a:lnTo>
                  <a:pt x="158" y="8"/>
                </a:lnTo>
                <a:lnTo>
                  <a:pt x="156" y="8"/>
                </a:lnTo>
                <a:lnTo>
                  <a:pt x="156" y="6"/>
                </a:lnTo>
                <a:lnTo>
                  <a:pt x="156" y="4"/>
                </a:lnTo>
                <a:lnTo>
                  <a:pt x="158" y="4"/>
                </a:lnTo>
                <a:lnTo>
                  <a:pt x="160" y="2"/>
                </a:lnTo>
                <a:lnTo>
                  <a:pt x="162" y="2"/>
                </a:lnTo>
                <a:lnTo>
                  <a:pt x="166" y="0"/>
                </a:lnTo>
                <a:lnTo>
                  <a:pt x="172" y="0"/>
                </a:lnTo>
                <a:lnTo>
                  <a:pt x="178" y="0"/>
                </a:lnTo>
                <a:lnTo>
                  <a:pt x="186" y="2"/>
                </a:lnTo>
                <a:lnTo>
                  <a:pt x="195" y="6"/>
                </a:lnTo>
                <a:lnTo>
                  <a:pt x="203" y="10"/>
                </a:lnTo>
                <a:lnTo>
                  <a:pt x="211" y="12"/>
                </a:lnTo>
                <a:lnTo>
                  <a:pt x="217" y="14"/>
                </a:lnTo>
                <a:lnTo>
                  <a:pt x="223" y="16"/>
                </a:lnTo>
                <a:lnTo>
                  <a:pt x="229" y="18"/>
                </a:lnTo>
                <a:lnTo>
                  <a:pt x="233" y="22"/>
                </a:lnTo>
                <a:lnTo>
                  <a:pt x="235" y="26"/>
                </a:lnTo>
                <a:lnTo>
                  <a:pt x="235" y="29"/>
                </a:lnTo>
                <a:lnTo>
                  <a:pt x="235" y="29"/>
                </a:lnTo>
                <a:lnTo>
                  <a:pt x="231" y="33"/>
                </a:lnTo>
                <a:lnTo>
                  <a:pt x="227" y="35"/>
                </a:lnTo>
                <a:lnTo>
                  <a:pt x="221" y="37"/>
                </a:lnTo>
                <a:lnTo>
                  <a:pt x="215" y="39"/>
                </a:lnTo>
                <a:lnTo>
                  <a:pt x="205" y="41"/>
                </a:lnTo>
                <a:lnTo>
                  <a:pt x="195" y="45"/>
                </a:lnTo>
                <a:lnTo>
                  <a:pt x="184" y="47"/>
                </a:lnTo>
                <a:lnTo>
                  <a:pt x="178" y="49"/>
                </a:lnTo>
                <a:lnTo>
                  <a:pt x="170" y="49"/>
                </a:lnTo>
                <a:lnTo>
                  <a:pt x="162" y="51"/>
                </a:lnTo>
                <a:lnTo>
                  <a:pt x="152" y="53"/>
                </a:lnTo>
                <a:lnTo>
                  <a:pt x="144" y="55"/>
                </a:lnTo>
                <a:lnTo>
                  <a:pt x="133" y="57"/>
                </a:lnTo>
                <a:lnTo>
                  <a:pt x="123" y="57"/>
                </a:lnTo>
                <a:lnTo>
                  <a:pt x="111" y="59"/>
                </a:lnTo>
                <a:lnTo>
                  <a:pt x="99" y="61"/>
                </a:lnTo>
                <a:lnTo>
                  <a:pt x="88" y="63"/>
                </a:lnTo>
                <a:lnTo>
                  <a:pt x="74" y="65"/>
                </a:lnTo>
                <a:lnTo>
                  <a:pt x="60" y="67"/>
                </a:lnTo>
                <a:lnTo>
                  <a:pt x="47" y="69"/>
                </a:lnTo>
                <a:lnTo>
                  <a:pt x="31" y="71"/>
                </a:lnTo>
                <a:lnTo>
                  <a:pt x="15" y="73"/>
                </a:lnTo>
                <a:lnTo>
                  <a:pt x="0" y="75"/>
                </a:lnTo>
                <a:lnTo>
                  <a:pt x="0" y="7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284">
            <a:extLst>
              <a:ext uri="{FF2B5EF4-FFF2-40B4-BE49-F238E27FC236}">
                <a16:creationId xmlns:a16="http://schemas.microsoft.com/office/drawing/2014/main" xmlns="" id="{0536927C-AF6D-41C1-9F06-1FBFEBE8659B}"/>
              </a:ext>
            </a:extLst>
          </p:cNvPr>
          <p:cNvSpPr>
            <a:spLocks/>
          </p:cNvSpPr>
          <p:nvPr/>
        </p:nvSpPr>
        <p:spPr bwMode="auto">
          <a:xfrm>
            <a:off x="5659092" y="954778"/>
            <a:ext cx="843352" cy="238095"/>
          </a:xfrm>
          <a:custGeom>
            <a:avLst/>
            <a:gdLst>
              <a:gd name="T0" fmla="*/ 159 w 188"/>
              <a:gd name="T1" fmla="*/ 0 h 35"/>
              <a:gd name="T2" fmla="*/ 165 w 188"/>
              <a:gd name="T3" fmla="*/ 0 h 35"/>
              <a:gd name="T4" fmla="*/ 171 w 188"/>
              <a:gd name="T5" fmla="*/ 0 h 35"/>
              <a:gd name="T6" fmla="*/ 177 w 188"/>
              <a:gd name="T7" fmla="*/ 0 h 35"/>
              <a:gd name="T8" fmla="*/ 180 w 188"/>
              <a:gd name="T9" fmla="*/ 0 h 35"/>
              <a:gd name="T10" fmla="*/ 182 w 188"/>
              <a:gd name="T11" fmla="*/ 2 h 35"/>
              <a:gd name="T12" fmla="*/ 186 w 188"/>
              <a:gd name="T13" fmla="*/ 4 h 35"/>
              <a:gd name="T14" fmla="*/ 186 w 188"/>
              <a:gd name="T15" fmla="*/ 6 h 35"/>
              <a:gd name="T16" fmla="*/ 188 w 188"/>
              <a:gd name="T17" fmla="*/ 8 h 35"/>
              <a:gd name="T18" fmla="*/ 188 w 188"/>
              <a:gd name="T19" fmla="*/ 14 h 35"/>
              <a:gd name="T20" fmla="*/ 186 w 188"/>
              <a:gd name="T21" fmla="*/ 16 h 35"/>
              <a:gd name="T22" fmla="*/ 184 w 188"/>
              <a:gd name="T23" fmla="*/ 18 h 35"/>
              <a:gd name="T24" fmla="*/ 182 w 188"/>
              <a:gd name="T25" fmla="*/ 20 h 35"/>
              <a:gd name="T26" fmla="*/ 180 w 188"/>
              <a:gd name="T27" fmla="*/ 22 h 35"/>
              <a:gd name="T28" fmla="*/ 177 w 188"/>
              <a:gd name="T29" fmla="*/ 22 h 35"/>
              <a:gd name="T30" fmla="*/ 173 w 188"/>
              <a:gd name="T31" fmla="*/ 24 h 35"/>
              <a:gd name="T32" fmla="*/ 169 w 188"/>
              <a:gd name="T33" fmla="*/ 24 h 35"/>
              <a:gd name="T34" fmla="*/ 161 w 188"/>
              <a:gd name="T35" fmla="*/ 24 h 35"/>
              <a:gd name="T36" fmla="*/ 153 w 188"/>
              <a:gd name="T37" fmla="*/ 26 h 35"/>
              <a:gd name="T38" fmla="*/ 145 w 188"/>
              <a:gd name="T39" fmla="*/ 26 h 35"/>
              <a:gd name="T40" fmla="*/ 133 w 188"/>
              <a:gd name="T41" fmla="*/ 28 h 35"/>
              <a:gd name="T42" fmla="*/ 122 w 188"/>
              <a:gd name="T43" fmla="*/ 30 h 35"/>
              <a:gd name="T44" fmla="*/ 108 w 188"/>
              <a:gd name="T45" fmla="*/ 30 h 35"/>
              <a:gd name="T46" fmla="*/ 94 w 188"/>
              <a:gd name="T47" fmla="*/ 32 h 35"/>
              <a:gd name="T48" fmla="*/ 81 w 188"/>
              <a:gd name="T49" fmla="*/ 33 h 35"/>
              <a:gd name="T50" fmla="*/ 67 w 188"/>
              <a:gd name="T51" fmla="*/ 33 h 35"/>
              <a:gd name="T52" fmla="*/ 55 w 188"/>
              <a:gd name="T53" fmla="*/ 35 h 35"/>
              <a:gd name="T54" fmla="*/ 45 w 188"/>
              <a:gd name="T55" fmla="*/ 35 h 35"/>
              <a:gd name="T56" fmla="*/ 37 w 188"/>
              <a:gd name="T57" fmla="*/ 35 h 35"/>
              <a:gd name="T58" fmla="*/ 30 w 188"/>
              <a:gd name="T59" fmla="*/ 35 h 35"/>
              <a:gd name="T60" fmla="*/ 24 w 188"/>
              <a:gd name="T61" fmla="*/ 33 h 35"/>
              <a:gd name="T62" fmla="*/ 18 w 188"/>
              <a:gd name="T63" fmla="*/ 33 h 35"/>
              <a:gd name="T64" fmla="*/ 10 w 188"/>
              <a:gd name="T65" fmla="*/ 32 h 35"/>
              <a:gd name="T66" fmla="*/ 8 w 188"/>
              <a:gd name="T67" fmla="*/ 30 h 35"/>
              <a:gd name="T68" fmla="*/ 4 w 188"/>
              <a:gd name="T69" fmla="*/ 28 h 35"/>
              <a:gd name="T70" fmla="*/ 2 w 188"/>
              <a:gd name="T71" fmla="*/ 26 h 35"/>
              <a:gd name="T72" fmla="*/ 2 w 188"/>
              <a:gd name="T73" fmla="*/ 24 h 35"/>
              <a:gd name="T74" fmla="*/ 0 w 188"/>
              <a:gd name="T75" fmla="*/ 22 h 35"/>
              <a:gd name="T76" fmla="*/ 0 w 188"/>
              <a:gd name="T77" fmla="*/ 18 h 35"/>
              <a:gd name="T78" fmla="*/ 6 w 188"/>
              <a:gd name="T79" fmla="*/ 18 h 35"/>
              <a:gd name="T80" fmla="*/ 14 w 188"/>
              <a:gd name="T81" fmla="*/ 18 h 35"/>
              <a:gd name="T82" fmla="*/ 22 w 188"/>
              <a:gd name="T83" fmla="*/ 16 h 35"/>
              <a:gd name="T84" fmla="*/ 32 w 188"/>
              <a:gd name="T85" fmla="*/ 16 h 35"/>
              <a:gd name="T86" fmla="*/ 41 w 188"/>
              <a:gd name="T87" fmla="*/ 14 h 35"/>
              <a:gd name="T88" fmla="*/ 53 w 188"/>
              <a:gd name="T89" fmla="*/ 14 h 35"/>
              <a:gd name="T90" fmla="*/ 65 w 188"/>
              <a:gd name="T91" fmla="*/ 12 h 35"/>
              <a:gd name="T92" fmla="*/ 79 w 188"/>
              <a:gd name="T93" fmla="*/ 10 h 35"/>
              <a:gd name="T94" fmla="*/ 90 w 188"/>
              <a:gd name="T95" fmla="*/ 8 h 35"/>
              <a:gd name="T96" fmla="*/ 102 w 188"/>
              <a:gd name="T97" fmla="*/ 6 h 35"/>
              <a:gd name="T98" fmla="*/ 114 w 188"/>
              <a:gd name="T99" fmla="*/ 4 h 35"/>
              <a:gd name="T100" fmla="*/ 124 w 188"/>
              <a:gd name="T101" fmla="*/ 4 h 35"/>
              <a:gd name="T102" fmla="*/ 133 w 188"/>
              <a:gd name="T103" fmla="*/ 2 h 35"/>
              <a:gd name="T104" fmla="*/ 143 w 188"/>
              <a:gd name="T105" fmla="*/ 2 h 35"/>
              <a:gd name="T106" fmla="*/ 151 w 188"/>
              <a:gd name="T107" fmla="*/ 0 h 35"/>
              <a:gd name="T108" fmla="*/ 159 w 188"/>
              <a:gd name="T109" fmla="*/ 0 h 35"/>
              <a:gd name="T110" fmla="*/ 159 w 188"/>
              <a:gd name="T111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88" h="35">
                <a:moveTo>
                  <a:pt x="159" y="0"/>
                </a:moveTo>
                <a:lnTo>
                  <a:pt x="165" y="0"/>
                </a:lnTo>
                <a:lnTo>
                  <a:pt x="171" y="0"/>
                </a:lnTo>
                <a:lnTo>
                  <a:pt x="177" y="0"/>
                </a:lnTo>
                <a:lnTo>
                  <a:pt x="180" y="0"/>
                </a:lnTo>
                <a:lnTo>
                  <a:pt x="182" y="2"/>
                </a:lnTo>
                <a:lnTo>
                  <a:pt x="186" y="4"/>
                </a:lnTo>
                <a:lnTo>
                  <a:pt x="186" y="6"/>
                </a:lnTo>
                <a:lnTo>
                  <a:pt x="188" y="8"/>
                </a:lnTo>
                <a:lnTo>
                  <a:pt x="188" y="14"/>
                </a:lnTo>
                <a:lnTo>
                  <a:pt x="186" y="16"/>
                </a:lnTo>
                <a:lnTo>
                  <a:pt x="184" y="18"/>
                </a:lnTo>
                <a:lnTo>
                  <a:pt x="182" y="20"/>
                </a:lnTo>
                <a:lnTo>
                  <a:pt x="180" y="22"/>
                </a:lnTo>
                <a:lnTo>
                  <a:pt x="177" y="22"/>
                </a:lnTo>
                <a:lnTo>
                  <a:pt x="173" y="24"/>
                </a:lnTo>
                <a:lnTo>
                  <a:pt x="169" y="24"/>
                </a:lnTo>
                <a:lnTo>
                  <a:pt x="161" y="24"/>
                </a:lnTo>
                <a:lnTo>
                  <a:pt x="153" y="26"/>
                </a:lnTo>
                <a:lnTo>
                  <a:pt x="145" y="26"/>
                </a:lnTo>
                <a:lnTo>
                  <a:pt x="133" y="28"/>
                </a:lnTo>
                <a:lnTo>
                  <a:pt x="122" y="30"/>
                </a:lnTo>
                <a:lnTo>
                  <a:pt x="108" y="30"/>
                </a:lnTo>
                <a:lnTo>
                  <a:pt x="94" y="32"/>
                </a:lnTo>
                <a:lnTo>
                  <a:pt x="81" y="33"/>
                </a:lnTo>
                <a:lnTo>
                  <a:pt x="67" y="33"/>
                </a:lnTo>
                <a:lnTo>
                  <a:pt x="55" y="35"/>
                </a:lnTo>
                <a:lnTo>
                  <a:pt x="45" y="35"/>
                </a:lnTo>
                <a:lnTo>
                  <a:pt x="37" y="35"/>
                </a:lnTo>
                <a:lnTo>
                  <a:pt x="30" y="35"/>
                </a:lnTo>
                <a:lnTo>
                  <a:pt x="24" y="33"/>
                </a:lnTo>
                <a:lnTo>
                  <a:pt x="18" y="33"/>
                </a:lnTo>
                <a:lnTo>
                  <a:pt x="10" y="32"/>
                </a:lnTo>
                <a:lnTo>
                  <a:pt x="8" y="30"/>
                </a:lnTo>
                <a:lnTo>
                  <a:pt x="4" y="28"/>
                </a:lnTo>
                <a:lnTo>
                  <a:pt x="2" y="26"/>
                </a:lnTo>
                <a:lnTo>
                  <a:pt x="2" y="24"/>
                </a:lnTo>
                <a:lnTo>
                  <a:pt x="0" y="22"/>
                </a:lnTo>
                <a:lnTo>
                  <a:pt x="0" y="18"/>
                </a:lnTo>
                <a:lnTo>
                  <a:pt x="6" y="18"/>
                </a:lnTo>
                <a:lnTo>
                  <a:pt x="14" y="18"/>
                </a:lnTo>
                <a:lnTo>
                  <a:pt x="22" y="16"/>
                </a:lnTo>
                <a:lnTo>
                  <a:pt x="32" y="16"/>
                </a:lnTo>
                <a:lnTo>
                  <a:pt x="41" y="14"/>
                </a:lnTo>
                <a:lnTo>
                  <a:pt x="53" y="14"/>
                </a:lnTo>
                <a:lnTo>
                  <a:pt x="65" y="12"/>
                </a:lnTo>
                <a:lnTo>
                  <a:pt x="79" y="10"/>
                </a:lnTo>
                <a:lnTo>
                  <a:pt x="90" y="8"/>
                </a:lnTo>
                <a:lnTo>
                  <a:pt x="102" y="6"/>
                </a:lnTo>
                <a:lnTo>
                  <a:pt x="114" y="4"/>
                </a:lnTo>
                <a:lnTo>
                  <a:pt x="124" y="4"/>
                </a:lnTo>
                <a:lnTo>
                  <a:pt x="133" y="2"/>
                </a:lnTo>
                <a:lnTo>
                  <a:pt x="143" y="2"/>
                </a:lnTo>
                <a:lnTo>
                  <a:pt x="151" y="0"/>
                </a:lnTo>
                <a:lnTo>
                  <a:pt x="159" y="0"/>
                </a:lnTo>
                <a:lnTo>
                  <a:pt x="159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285">
            <a:extLst>
              <a:ext uri="{FF2B5EF4-FFF2-40B4-BE49-F238E27FC236}">
                <a16:creationId xmlns:a16="http://schemas.microsoft.com/office/drawing/2014/main" xmlns="" id="{C64150A2-7BCB-4BE6-B746-6B41E0E292D0}"/>
              </a:ext>
            </a:extLst>
          </p:cNvPr>
          <p:cNvSpPr>
            <a:spLocks/>
          </p:cNvSpPr>
          <p:nvPr/>
        </p:nvSpPr>
        <p:spPr bwMode="auto">
          <a:xfrm>
            <a:off x="5255356" y="2343664"/>
            <a:ext cx="367848" cy="595243"/>
          </a:xfrm>
          <a:custGeom>
            <a:avLst/>
            <a:gdLst>
              <a:gd name="T0" fmla="*/ 0 w 82"/>
              <a:gd name="T1" fmla="*/ 71 h 90"/>
              <a:gd name="T2" fmla="*/ 2 w 82"/>
              <a:gd name="T3" fmla="*/ 65 h 90"/>
              <a:gd name="T4" fmla="*/ 2 w 82"/>
              <a:gd name="T5" fmla="*/ 61 h 90"/>
              <a:gd name="T6" fmla="*/ 4 w 82"/>
              <a:gd name="T7" fmla="*/ 59 h 90"/>
              <a:gd name="T8" fmla="*/ 6 w 82"/>
              <a:gd name="T9" fmla="*/ 55 h 90"/>
              <a:gd name="T10" fmla="*/ 10 w 82"/>
              <a:gd name="T11" fmla="*/ 53 h 90"/>
              <a:gd name="T12" fmla="*/ 12 w 82"/>
              <a:gd name="T13" fmla="*/ 51 h 90"/>
              <a:gd name="T14" fmla="*/ 16 w 82"/>
              <a:gd name="T15" fmla="*/ 49 h 90"/>
              <a:gd name="T16" fmla="*/ 22 w 82"/>
              <a:gd name="T17" fmla="*/ 45 h 90"/>
              <a:gd name="T18" fmla="*/ 26 w 82"/>
              <a:gd name="T19" fmla="*/ 43 h 90"/>
              <a:gd name="T20" fmla="*/ 31 w 82"/>
              <a:gd name="T21" fmla="*/ 37 h 90"/>
              <a:gd name="T22" fmla="*/ 37 w 82"/>
              <a:gd name="T23" fmla="*/ 33 h 90"/>
              <a:gd name="T24" fmla="*/ 43 w 82"/>
              <a:gd name="T25" fmla="*/ 25 h 90"/>
              <a:gd name="T26" fmla="*/ 49 w 82"/>
              <a:gd name="T27" fmla="*/ 18 h 90"/>
              <a:gd name="T28" fmla="*/ 57 w 82"/>
              <a:gd name="T29" fmla="*/ 10 h 90"/>
              <a:gd name="T30" fmla="*/ 63 w 82"/>
              <a:gd name="T31" fmla="*/ 0 h 90"/>
              <a:gd name="T32" fmla="*/ 67 w 82"/>
              <a:gd name="T33" fmla="*/ 0 h 90"/>
              <a:gd name="T34" fmla="*/ 71 w 82"/>
              <a:gd name="T35" fmla="*/ 2 h 90"/>
              <a:gd name="T36" fmla="*/ 73 w 82"/>
              <a:gd name="T37" fmla="*/ 4 h 90"/>
              <a:gd name="T38" fmla="*/ 76 w 82"/>
              <a:gd name="T39" fmla="*/ 6 h 90"/>
              <a:gd name="T40" fmla="*/ 78 w 82"/>
              <a:gd name="T41" fmla="*/ 8 h 90"/>
              <a:gd name="T42" fmla="*/ 78 w 82"/>
              <a:gd name="T43" fmla="*/ 12 h 90"/>
              <a:gd name="T44" fmla="*/ 80 w 82"/>
              <a:gd name="T45" fmla="*/ 18 h 90"/>
              <a:gd name="T46" fmla="*/ 82 w 82"/>
              <a:gd name="T47" fmla="*/ 24 h 90"/>
              <a:gd name="T48" fmla="*/ 82 w 82"/>
              <a:gd name="T49" fmla="*/ 27 h 90"/>
              <a:gd name="T50" fmla="*/ 80 w 82"/>
              <a:gd name="T51" fmla="*/ 31 h 90"/>
              <a:gd name="T52" fmla="*/ 80 w 82"/>
              <a:gd name="T53" fmla="*/ 37 h 90"/>
              <a:gd name="T54" fmla="*/ 78 w 82"/>
              <a:gd name="T55" fmla="*/ 41 h 90"/>
              <a:gd name="T56" fmla="*/ 75 w 82"/>
              <a:gd name="T57" fmla="*/ 47 h 90"/>
              <a:gd name="T58" fmla="*/ 73 w 82"/>
              <a:gd name="T59" fmla="*/ 51 h 90"/>
              <a:gd name="T60" fmla="*/ 69 w 82"/>
              <a:gd name="T61" fmla="*/ 57 h 90"/>
              <a:gd name="T62" fmla="*/ 63 w 82"/>
              <a:gd name="T63" fmla="*/ 61 h 90"/>
              <a:gd name="T64" fmla="*/ 59 w 82"/>
              <a:gd name="T65" fmla="*/ 67 h 90"/>
              <a:gd name="T66" fmla="*/ 55 w 82"/>
              <a:gd name="T67" fmla="*/ 71 h 90"/>
              <a:gd name="T68" fmla="*/ 51 w 82"/>
              <a:gd name="T69" fmla="*/ 74 h 90"/>
              <a:gd name="T70" fmla="*/ 43 w 82"/>
              <a:gd name="T71" fmla="*/ 80 h 90"/>
              <a:gd name="T72" fmla="*/ 33 w 82"/>
              <a:gd name="T73" fmla="*/ 84 h 90"/>
              <a:gd name="T74" fmla="*/ 26 w 82"/>
              <a:gd name="T75" fmla="*/ 88 h 90"/>
              <a:gd name="T76" fmla="*/ 20 w 82"/>
              <a:gd name="T77" fmla="*/ 90 h 90"/>
              <a:gd name="T78" fmla="*/ 14 w 82"/>
              <a:gd name="T79" fmla="*/ 90 h 90"/>
              <a:gd name="T80" fmla="*/ 10 w 82"/>
              <a:gd name="T81" fmla="*/ 90 h 90"/>
              <a:gd name="T82" fmla="*/ 6 w 82"/>
              <a:gd name="T83" fmla="*/ 86 h 90"/>
              <a:gd name="T84" fmla="*/ 4 w 82"/>
              <a:gd name="T85" fmla="*/ 82 h 90"/>
              <a:gd name="T86" fmla="*/ 2 w 82"/>
              <a:gd name="T87" fmla="*/ 78 h 90"/>
              <a:gd name="T88" fmla="*/ 0 w 82"/>
              <a:gd name="T89" fmla="*/ 71 h 90"/>
              <a:gd name="T90" fmla="*/ 0 w 82"/>
              <a:gd name="T91" fmla="*/ 71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2" h="90">
                <a:moveTo>
                  <a:pt x="0" y="71"/>
                </a:moveTo>
                <a:lnTo>
                  <a:pt x="2" y="65"/>
                </a:lnTo>
                <a:lnTo>
                  <a:pt x="2" y="61"/>
                </a:lnTo>
                <a:lnTo>
                  <a:pt x="4" y="59"/>
                </a:lnTo>
                <a:lnTo>
                  <a:pt x="6" y="55"/>
                </a:lnTo>
                <a:lnTo>
                  <a:pt x="10" y="53"/>
                </a:lnTo>
                <a:lnTo>
                  <a:pt x="12" y="51"/>
                </a:lnTo>
                <a:lnTo>
                  <a:pt x="16" y="49"/>
                </a:lnTo>
                <a:lnTo>
                  <a:pt x="22" y="45"/>
                </a:lnTo>
                <a:lnTo>
                  <a:pt x="26" y="43"/>
                </a:lnTo>
                <a:lnTo>
                  <a:pt x="31" y="37"/>
                </a:lnTo>
                <a:lnTo>
                  <a:pt x="37" y="33"/>
                </a:lnTo>
                <a:lnTo>
                  <a:pt x="43" y="25"/>
                </a:lnTo>
                <a:lnTo>
                  <a:pt x="49" y="18"/>
                </a:lnTo>
                <a:lnTo>
                  <a:pt x="57" y="10"/>
                </a:lnTo>
                <a:lnTo>
                  <a:pt x="63" y="0"/>
                </a:lnTo>
                <a:lnTo>
                  <a:pt x="67" y="0"/>
                </a:lnTo>
                <a:lnTo>
                  <a:pt x="71" y="2"/>
                </a:lnTo>
                <a:lnTo>
                  <a:pt x="73" y="4"/>
                </a:lnTo>
                <a:lnTo>
                  <a:pt x="76" y="6"/>
                </a:lnTo>
                <a:lnTo>
                  <a:pt x="78" y="8"/>
                </a:lnTo>
                <a:lnTo>
                  <a:pt x="78" y="12"/>
                </a:lnTo>
                <a:lnTo>
                  <a:pt x="80" y="18"/>
                </a:lnTo>
                <a:lnTo>
                  <a:pt x="82" y="24"/>
                </a:lnTo>
                <a:lnTo>
                  <a:pt x="82" y="27"/>
                </a:lnTo>
                <a:lnTo>
                  <a:pt x="80" y="31"/>
                </a:lnTo>
                <a:lnTo>
                  <a:pt x="80" y="37"/>
                </a:lnTo>
                <a:lnTo>
                  <a:pt x="78" y="41"/>
                </a:lnTo>
                <a:lnTo>
                  <a:pt x="75" y="47"/>
                </a:lnTo>
                <a:lnTo>
                  <a:pt x="73" y="51"/>
                </a:lnTo>
                <a:lnTo>
                  <a:pt x="69" y="57"/>
                </a:lnTo>
                <a:lnTo>
                  <a:pt x="63" y="61"/>
                </a:lnTo>
                <a:lnTo>
                  <a:pt x="59" y="67"/>
                </a:lnTo>
                <a:lnTo>
                  <a:pt x="55" y="71"/>
                </a:lnTo>
                <a:lnTo>
                  <a:pt x="51" y="74"/>
                </a:lnTo>
                <a:lnTo>
                  <a:pt x="43" y="80"/>
                </a:lnTo>
                <a:lnTo>
                  <a:pt x="33" y="84"/>
                </a:lnTo>
                <a:lnTo>
                  <a:pt x="26" y="88"/>
                </a:lnTo>
                <a:lnTo>
                  <a:pt x="20" y="90"/>
                </a:lnTo>
                <a:lnTo>
                  <a:pt x="14" y="90"/>
                </a:lnTo>
                <a:lnTo>
                  <a:pt x="10" y="90"/>
                </a:lnTo>
                <a:lnTo>
                  <a:pt x="6" y="86"/>
                </a:lnTo>
                <a:lnTo>
                  <a:pt x="4" y="82"/>
                </a:lnTo>
                <a:lnTo>
                  <a:pt x="2" y="78"/>
                </a:lnTo>
                <a:lnTo>
                  <a:pt x="0" y="71"/>
                </a:lnTo>
                <a:lnTo>
                  <a:pt x="0" y="7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286">
            <a:extLst>
              <a:ext uri="{FF2B5EF4-FFF2-40B4-BE49-F238E27FC236}">
                <a16:creationId xmlns:a16="http://schemas.microsoft.com/office/drawing/2014/main" xmlns="" id="{4FC2E266-EC9F-42D9-8602-001CD88F2365}"/>
              </a:ext>
            </a:extLst>
          </p:cNvPr>
          <p:cNvSpPr>
            <a:spLocks/>
          </p:cNvSpPr>
          <p:nvPr/>
        </p:nvSpPr>
        <p:spPr bwMode="auto">
          <a:xfrm>
            <a:off x="6385808" y="2343664"/>
            <a:ext cx="556254" cy="529101"/>
          </a:xfrm>
          <a:custGeom>
            <a:avLst/>
            <a:gdLst>
              <a:gd name="T0" fmla="*/ 121 w 123"/>
              <a:gd name="T1" fmla="*/ 73 h 80"/>
              <a:gd name="T2" fmla="*/ 117 w 123"/>
              <a:gd name="T3" fmla="*/ 76 h 80"/>
              <a:gd name="T4" fmla="*/ 115 w 123"/>
              <a:gd name="T5" fmla="*/ 78 h 80"/>
              <a:gd name="T6" fmla="*/ 111 w 123"/>
              <a:gd name="T7" fmla="*/ 80 h 80"/>
              <a:gd name="T8" fmla="*/ 106 w 123"/>
              <a:gd name="T9" fmla="*/ 80 h 80"/>
              <a:gd name="T10" fmla="*/ 104 w 123"/>
              <a:gd name="T11" fmla="*/ 80 h 80"/>
              <a:gd name="T12" fmla="*/ 100 w 123"/>
              <a:gd name="T13" fmla="*/ 78 h 80"/>
              <a:gd name="T14" fmla="*/ 94 w 123"/>
              <a:gd name="T15" fmla="*/ 76 h 80"/>
              <a:gd name="T16" fmla="*/ 88 w 123"/>
              <a:gd name="T17" fmla="*/ 73 h 80"/>
              <a:gd name="T18" fmla="*/ 80 w 123"/>
              <a:gd name="T19" fmla="*/ 69 h 80"/>
              <a:gd name="T20" fmla="*/ 70 w 123"/>
              <a:gd name="T21" fmla="*/ 63 h 80"/>
              <a:gd name="T22" fmla="*/ 61 w 123"/>
              <a:gd name="T23" fmla="*/ 55 h 80"/>
              <a:gd name="T24" fmla="*/ 51 w 123"/>
              <a:gd name="T25" fmla="*/ 49 h 80"/>
              <a:gd name="T26" fmla="*/ 39 w 123"/>
              <a:gd name="T27" fmla="*/ 41 h 80"/>
              <a:gd name="T28" fmla="*/ 29 w 123"/>
              <a:gd name="T29" fmla="*/ 33 h 80"/>
              <a:gd name="T30" fmla="*/ 21 w 123"/>
              <a:gd name="T31" fmla="*/ 27 h 80"/>
              <a:gd name="T32" fmla="*/ 15 w 123"/>
              <a:gd name="T33" fmla="*/ 22 h 80"/>
              <a:gd name="T34" fmla="*/ 10 w 123"/>
              <a:gd name="T35" fmla="*/ 16 h 80"/>
              <a:gd name="T36" fmla="*/ 6 w 123"/>
              <a:gd name="T37" fmla="*/ 12 h 80"/>
              <a:gd name="T38" fmla="*/ 2 w 123"/>
              <a:gd name="T39" fmla="*/ 10 h 80"/>
              <a:gd name="T40" fmla="*/ 2 w 123"/>
              <a:gd name="T41" fmla="*/ 8 h 80"/>
              <a:gd name="T42" fmla="*/ 0 w 123"/>
              <a:gd name="T43" fmla="*/ 6 h 80"/>
              <a:gd name="T44" fmla="*/ 2 w 123"/>
              <a:gd name="T45" fmla="*/ 4 h 80"/>
              <a:gd name="T46" fmla="*/ 4 w 123"/>
              <a:gd name="T47" fmla="*/ 2 h 80"/>
              <a:gd name="T48" fmla="*/ 6 w 123"/>
              <a:gd name="T49" fmla="*/ 2 h 80"/>
              <a:gd name="T50" fmla="*/ 8 w 123"/>
              <a:gd name="T51" fmla="*/ 0 h 80"/>
              <a:gd name="T52" fmla="*/ 14 w 123"/>
              <a:gd name="T53" fmla="*/ 0 h 80"/>
              <a:gd name="T54" fmla="*/ 17 w 123"/>
              <a:gd name="T55" fmla="*/ 0 h 80"/>
              <a:gd name="T56" fmla="*/ 23 w 123"/>
              <a:gd name="T57" fmla="*/ 0 h 80"/>
              <a:gd name="T58" fmla="*/ 35 w 123"/>
              <a:gd name="T59" fmla="*/ 2 h 80"/>
              <a:gd name="T60" fmla="*/ 45 w 123"/>
              <a:gd name="T61" fmla="*/ 4 h 80"/>
              <a:gd name="T62" fmla="*/ 55 w 123"/>
              <a:gd name="T63" fmla="*/ 4 h 80"/>
              <a:gd name="T64" fmla="*/ 64 w 123"/>
              <a:gd name="T65" fmla="*/ 8 h 80"/>
              <a:gd name="T66" fmla="*/ 72 w 123"/>
              <a:gd name="T67" fmla="*/ 10 h 80"/>
              <a:gd name="T68" fmla="*/ 80 w 123"/>
              <a:gd name="T69" fmla="*/ 14 h 80"/>
              <a:gd name="T70" fmla="*/ 90 w 123"/>
              <a:gd name="T71" fmla="*/ 18 h 80"/>
              <a:gd name="T72" fmla="*/ 100 w 123"/>
              <a:gd name="T73" fmla="*/ 22 h 80"/>
              <a:gd name="T74" fmla="*/ 108 w 123"/>
              <a:gd name="T75" fmla="*/ 27 h 80"/>
              <a:gd name="T76" fmla="*/ 113 w 123"/>
              <a:gd name="T77" fmla="*/ 33 h 80"/>
              <a:gd name="T78" fmla="*/ 117 w 123"/>
              <a:gd name="T79" fmla="*/ 35 h 80"/>
              <a:gd name="T80" fmla="*/ 119 w 123"/>
              <a:gd name="T81" fmla="*/ 39 h 80"/>
              <a:gd name="T82" fmla="*/ 121 w 123"/>
              <a:gd name="T83" fmla="*/ 43 h 80"/>
              <a:gd name="T84" fmla="*/ 121 w 123"/>
              <a:gd name="T85" fmla="*/ 47 h 80"/>
              <a:gd name="T86" fmla="*/ 123 w 123"/>
              <a:gd name="T87" fmla="*/ 55 h 80"/>
              <a:gd name="T88" fmla="*/ 123 w 123"/>
              <a:gd name="T89" fmla="*/ 61 h 80"/>
              <a:gd name="T90" fmla="*/ 123 w 123"/>
              <a:gd name="T91" fmla="*/ 67 h 80"/>
              <a:gd name="T92" fmla="*/ 121 w 123"/>
              <a:gd name="T93" fmla="*/ 73 h 80"/>
              <a:gd name="T94" fmla="*/ 121 w 123"/>
              <a:gd name="T95" fmla="*/ 73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3" h="80">
                <a:moveTo>
                  <a:pt x="121" y="73"/>
                </a:moveTo>
                <a:lnTo>
                  <a:pt x="117" y="76"/>
                </a:lnTo>
                <a:lnTo>
                  <a:pt x="115" y="78"/>
                </a:lnTo>
                <a:lnTo>
                  <a:pt x="111" y="80"/>
                </a:lnTo>
                <a:lnTo>
                  <a:pt x="106" y="80"/>
                </a:lnTo>
                <a:lnTo>
                  <a:pt x="104" y="80"/>
                </a:lnTo>
                <a:lnTo>
                  <a:pt x="100" y="78"/>
                </a:lnTo>
                <a:lnTo>
                  <a:pt x="94" y="76"/>
                </a:lnTo>
                <a:lnTo>
                  <a:pt x="88" y="73"/>
                </a:lnTo>
                <a:lnTo>
                  <a:pt x="80" y="69"/>
                </a:lnTo>
                <a:lnTo>
                  <a:pt x="70" y="63"/>
                </a:lnTo>
                <a:lnTo>
                  <a:pt x="61" y="55"/>
                </a:lnTo>
                <a:lnTo>
                  <a:pt x="51" y="49"/>
                </a:lnTo>
                <a:lnTo>
                  <a:pt x="39" y="41"/>
                </a:lnTo>
                <a:lnTo>
                  <a:pt x="29" y="33"/>
                </a:lnTo>
                <a:lnTo>
                  <a:pt x="21" y="27"/>
                </a:lnTo>
                <a:lnTo>
                  <a:pt x="15" y="22"/>
                </a:lnTo>
                <a:lnTo>
                  <a:pt x="10" y="16"/>
                </a:lnTo>
                <a:lnTo>
                  <a:pt x="6" y="12"/>
                </a:lnTo>
                <a:lnTo>
                  <a:pt x="2" y="10"/>
                </a:lnTo>
                <a:lnTo>
                  <a:pt x="2" y="8"/>
                </a:lnTo>
                <a:lnTo>
                  <a:pt x="0" y="6"/>
                </a:lnTo>
                <a:lnTo>
                  <a:pt x="2" y="4"/>
                </a:lnTo>
                <a:lnTo>
                  <a:pt x="4" y="2"/>
                </a:lnTo>
                <a:lnTo>
                  <a:pt x="6" y="2"/>
                </a:lnTo>
                <a:lnTo>
                  <a:pt x="8" y="0"/>
                </a:lnTo>
                <a:lnTo>
                  <a:pt x="14" y="0"/>
                </a:lnTo>
                <a:lnTo>
                  <a:pt x="17" y="0"/>
                </a:lnTo>
                <a:lnTo>
                  <a:pt x="23" y="0"/>
                </a:lnTo>
                <a:lnTo>
                  <a:pt x="35" y="2"/>
                </a:lnTo>
                <a:lnTo>
                  <a:pt x="45" y="4"/>
                </a:lnTo>
                <a:lnTo>
                  <a:pt x="55" y="4"/>
                </a:lnTo>
                <a:lnTo>
                  <a:pt x="64" y="8"/>
                </a:lnTo>
                <a:lnTo>
                  <a:pt x="72" y="10"/>
                </a:lnTo>
                <a:lnTo>
                  <a:pt x="80" y="14"/>
                </a:lnTo>
                <a:lnTo>
                  <a:pt x="90" y="18"/>
                </a:lnTo>
                <a:lnTo>
                  <a:pt x="100" y="22"/>
                </a:lnTo>
                <a:lnTo>
                  <a:pt x="108" y="27"/>
                </a:lnTo>
                <a:lnTo>
                  <a:pt x="113" y="33"/>
                </a:lnTo>
                <a:lnTo>
                  <a:pt x="117" y="35"/>
                </a:lnTo>
                <a:lnTo>
                  <a:pt x="119" y="39"/>
                </a:lnTo>
                <a:lnTo>
                  <a:pt x="121" y="43"/>
                </a:lnTo>
                <a:lnTo>
                  <a:pt x="121" y="47"/>
                </a:lnTo>
                <a:lnTo>
                  <a:pt x="123" y="55"/>
                </a:lnTo>
                <a:lnTo>
                  <a:pt x="123" y="61"/>
                </a:lnTo>
                <a:lnTo>
                  <a:pt x="123" y="67"/>
                </a:lnTo>
                <a:lnTo>
                  <a:pt x="121" y="73"/>
                </a:lnTo>
                <a:lnTo>
                  <a:pt x="121" y="7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287">
            <a:extLst>
              <a:ext uri="{FF2B5EF4-FFF2-40B4-BE49-F238E27FC236}">
                <a16:creationId xmlns:a16="http://schemas.microsoft.com/office/drawing/2014/main" xmlns="" id="{B7515BB5-92E6-4967-BA44-3E130B295836}"/>
              </a:ext>
            </a:extLst>
          </p:cNvPr>
          <p:cNvSpPr>
            <a:spLocks/>
          </p:cNvSpPr>
          <p:nvPr/>
        </p:nvSpPr>
        <p:spPr bwMode="auto">
          <a:xfrm>
            <a:off x="5982078" y="835727"/>
            <a:ext cx="89718" cy="489422"/>
          </a:xfrm>
          <a:custGeom>
            <a:avLst/>
            <a:gdLst>
              <a:gd name="T0" fmla="*/ 19 w 19"/>
              <a:gd name="T1" fmla="*/ 11 h 72"/>
              <a:gd name="T2" fmla="*/ 17 w 19"/>
              <a:gd name="T3" fmla="*/ 27 h 72"/>
              <a:gd name="T4" fmla="*/ 15 w 19"/>
              <a:gd name="T5" fmla="*/ 43 h 72"/>
              <a:gd name="T6" fmla="*/ 15 w 19"/>
              <a:gd name="T7" fmla="*/ 58 h 72"/>
              <a:gd name="T8" fmla="*/ 15 w 19"/>
              <a:gd name="T9" fmla="*/ 72 h 72"/>
              <a:gd name="T10" fmla="*/ 6 w 19"/>
              <a:gd name="T11" fmla="*/ 72 h 72"/>
              <a:gd name="T12" fmla="*/ 6 w 19"/>
              <a:gd name="T13" fmla="*/ 54 h 72"/>
              <a:gd name="T14" fmla="*/ 4 w 19"/>
              <a:gd name="T15" fmla="*/ 35 h 72"/>
              <a:gd name="T16" fmla="*/ 2 w 19"/>
              <a:gd name="T17" fmla="*/ 17 h 72"/>
              <a:gd name="T18" fmla="*/ 0 w 19"/>
              <a:gd name="T19" fmla="*/ 0 h 72"/>
              <a:gd name="T20" fmla="*/ 19 w 19"/>
              <a:gd name="T21" fmla="*/ 11 h 72"/>
              <a:gd name="T22" fmla="*/ 19 w 19"/>
              <a:gd name="T23" fmla="*/ 11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9" h="72">
                <a:moveTo>
                  <a:pt x="19" y="11"/>
                </a:moveTo>
                <a:lnTo>
                  <a:pt x="17" y="27"/>
                </a:lnTo>
                <a:lnTo>
                  <a:pt x="15" y="43"/>
                </a:lnTo>
                <a:lnTo>
                  <a:pt x="15" y="58"/>
                </a:lnTo>
                <a:lnTo>
                  <a:pt x="15" y="72"/>
                </a:lnTo>
                <a:lnTo>
                  <a:pt x="6" y="72"/>
                </a:lnTo>
                <a:lnTo>
                  <a:pt x="6" y="54"/>
                </a:lnTo>
                <a:lnTo>
                  <a:pt x="4" y="35"/>
                </a:lnTo>
                <a:lnTo>
                  <a:pt x="2" y="17"/>
                </a:lnTo>
                <a:lnTo>
                  <a:pt x="0" y="0"/>
                </a:lnTo>
                <a:lnTo>
                  <a:pt x="19" y="11"/>
                </a:lnTo>
                <a:lnTo>
                  <a:pt x="19" y="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288">
            <a:extLst>
              <a:ext uri="{FF2B5EF4-FFF2-40B4-BE49-F238E27FC236}">
                <a16:creationId xmlns:a16="http://schemas.microsoft.com/office/drawing/2014/main" xmlns="" id="{6E311473-51E2-42E2-8334-5DD81F9997BB}"/>
              </a:ext>
            </a:extLst>
          </p:cNvPr>
          <p:cNvSpPr>
            <a:spLocks/>
          </p:cNvSpPr>
          <p:nvPr/>
        </p:nvSpPr>
        <p:spPr bwMode="auto">
          <a:xfrm>
            <a:off x="5632173" y="1325149"/>
            <a:ext cx="888215" cy="105820"/>
          </a:xfrm>
          <a:custGeom>
            <a:avLst/>
            <a:gdLst>
              <a:gd name="T0" fmla="*/ 198 w 198"/>
              <a:gd name="T1" fmla="*/ 6 h 18"/>
              <a:gd name="T2" fmla="*/ 183 w 198"/>
              <a:gd name="T3" fmla="*/ 6 h 18"/>
              <a:gd name="T4" fmla="*/ 167 w 198"/>
              <a:gd name="T5" fmla="*/ 6 h 18"/>
              <a:gd name="T6" fmla="*/ 153 w 198"/>
              <a:gd name="T7" fmla="*/ 6 h 18"/>
              <a:gd name="T8" fmla="*/ 139 w 198"/>
              <a:gd name="T9" fmla="*/ 6 h 18"/>
              <a:gd name="T10" fmla="*/ 130 w 198"/>
              <a:gd name="T11" fmla="*/ 6 h 18"/>
              <a:gd name="T12" fmla="*/ 120 w 198"/>
              <a:gd name="T13" fmla="*/ 6 h 18"/>
              <a:gd name="T14" fmla="*/ 112 w 198"/>
              <a:gd name="T15" fmla="*/ 6 h 18"/>
              <a:gd name="T16" fmla="*/ 104 w 198"/>
              <a:gd name="T17" fmla="*/ 8 h 18"/>
              <a:gd name="T18" fmla="*/ 98 w 198"/>
              <a:gd name="T19" fmla="*/ 8 h 18"/>
              <a:gd name="T20" fmla="*/ 88 w 198"/>
              <a:gd name="T21" fmla="*/ 10 h 18"/>
              <a:gd name="T22" fmla="*/ 79 w 198"/>
              <a:gd name="T23" fmla="*/ 10 h 18"/>
              <a:gd name="T24" fmla="*/ 67 w 198"/>
              <a:gd name="T25" fmla="*/ 12 h 18"/>
              <a:gd name="T26" fmla="*/ 53 w 198"/>
              <a:gd name="T27" fmla="*/ 12 h 18"/>
              <a:gd name="T28" fmla="*/ 38 w 198"/>
              <a:gd name="T29" fmla="*/ 14 h 18"/>
              <a:gd name="T30" fmla="*/ 20 w 198"/>
              <a:gd name="T31" fmla="*/ 16 h 18"/>
              <a:gd name="T32" fmla="*/ 2 w 198"/>
              <a:gd name="T33" fmla="*/ 18 h 18"/>
              <a:gd name="T34" fmla="*/ 0 w 198"/>
              <a:gd name="T35" fmla="*/ 14 h 18"/>
              <a:gd name="T36" fmla="*/ 0 w 198"/>
              <a:gd name="T37" fmla="*/ 14 h 18"/>
              <a:gd name="T38" fmla="*/ 2 w 198"/>
              <a:gd name="T39" fmla="*/ 14 h 18"/>
              <a:gd name="T40" fmla="*/ 2 w 198"/>
              <a:gd name="T41" fmla="*/ 14 h 18"/>
              <a:gd name="T42" fmla="*/ 6 w 198"/>
              <a:gd name="T43" fmla="*/ 14 h 18"/>
              <a:gd name="T44" fmla="*/ 8 w 198"/>
              <a:gd name="T45" fmla="*/ 14 h 18"/>
              <a:gd name="T46" fmla="*/ 12 w 198"/>
              <a:gd name="T47" fmla="*/ 12 h 18"/>
              <a:gd name="T48" fmla="*/ 16 w 198"/>
              <a:gd name="T49" fmla="*/ 12 h 18"/>
              <a:gd name="T50" fmla="*/ 20 w 198"/>
              <a:gd name="T51" fmla="*/ 12 h 18"/>
              <a:gd name="T52" fmla="*/ 24 w 198"/>
              <a:gd name="T53" fmla="*/ 12 h 18"/>
              <a:gd name="T54" fmla="*/ 30 w 198"/>
              <a:gd name="T55" fmla="*/ 10 h 18"/>
              <a:gd name="T56" fmla="*/ 36 w 198"/>
              <a:gd name="T57" fmla="*/ 10 h 18"/>
              <a:gd name="T58" fmla="*/ 41 w 198"/>
              <a:gd name="T59" fmla="*/ 10 h 18"/>
              <a:gd name="T60" fmla="*/ 49 w 198"/>
              <a:gd name="T61" fmla="*/ 8 h 18"/>
              <a:gd name="T62" fmla="*/ 57 w 198"/>
              <a:gd name="T63" fmla="*/ 8 h 18"/>
              <a:gd name="T64" fmla="*/ 65 w 198"/>
              <a:gd name="T65" fmla="*/ 6 h 18"/>
              <a:gd name="T66" fmla="*/ 73 w 198"/>
              <a:gd name="T67" fmla="*/ 6 h 18"/>
              <a:gd name="T68" fmla="*/ 90 w 198"/>
              <a:gd name="T69" fmla="*/ 4 h 18"/>
              <a:gd name="T70" fmla="*/ 108 w 198"/>
              <a:gd name="T71" fmla="*/ 2 h 18"/>
              <a:gd name="T72" fmla="*/ 124 w 198"/>
              <a:gd name="T73" fmla="*/ 2 h 18"/>
              <a:gd name="T74" fmla="*/ 139 w 198"/>
              <a:gd name="T75" fmla="*/ 0 h 18"/>
              <a:gd name="T76" fmla="*/ 171 w 198"/>
              <a:gd name="T77" fmla="*/ 0 h 18"/>
              <a:gd name="T78" fmla="*/ 198 w 198"/>
              <a:gd name="T79" fmla="*/ 0 h 18"/>
              <a:gd name="T80" fmla="*/ 198 w 198"/>
              <a:gd name="T81" fmla="*/ 6 h 18"/>
              <a:gd name="T82" fmla="*/ 198 w 198"/>
              <a:gd name="T83" fmla="*/ 6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98" h="18">
                <a:moveTo>
                  <a:pt x="198" y="6"/>
                </a:moveTo>
                <a:lnTo>
                  <a:pt x="183" y="6"/>
                </a:lnTo>
                <a:lnTo>
                  <a:pt x="167" y="6"/>
                </a:lnTo>
                <a:lnTo>
                  <a:pt x="153" y="6"/>
                </a:lnTo>
                <a:lnTo>
                  <a:pt x="139" y="6"/>
                </a:lnTo>
                <a:lnTo>
                  <a:pt x="130" y="6"/>
                </a:lnTo>
                <a:lnTo>
                  <a:pt x="120" y="6"/>
                </a:lnTo>
                <a:lnTo>
                  <a:pt x="112" y="6"/>
                </a:lnTo>
                <a:lnTo>
                  <a:pt x="104" y="8"/>
                </a:lnTo>
                <a:lnTo>
                  <a:pt x="98" y="8"/>
                </a:lnTo>
                <a:lnTo>
                  <a:pt x="88" y="10"/>
                </a:lnTo>
                <a:lnTo>
                  <a:pt x="79" y="10"/>
                </a:lnTo>
                <a:lnTo>
                  <a:pt x="67" y="12"/>
                </a:lnTo>
                <a:lnTo>
                  <a:pt x="53" y="12"/>
                </a:lnTo>
                <a:lnTo>
                  <a:pt x="38" y="14"/>
                </a:lnTo>
                <a:lnTo>
                  <a:pt x="20" y="16"/>
                </a:lnTo>
                <a:lnTo>
                  <a:pt x="2" y="18"/>
                </a:lnTo>
                <a:lnTo>
                  <a:pt x="0" y="14"/>
                </a:lnTo>
                <a:lnTo>
                  <a:pt x="0" y="14"/>
                </a:lnTo>
                <a:lnTo>
                  <a:pt x="2" y="14"/>
                </a:lnTo>
                <a:lnTo>
                  <a:pt x="2" y="14"/>
                </a:lnTo>
                <a:lnTo>
                  <a:pt x="6" y="14"/>
                </a:lnTo>
                <a:lnTo>
                  <a:pt x="8" y="14"/>
                </a:lnTo>
                <a:lnTo>
                  <a:pt x="12" y="12"/>
                </a:lnTo>
                <a:lnTo>
                  <a:pt x="16" y="12"/>
                </a:lnTo>
                <a:lnTo>
                  <a:pt x="20" y="12"/>
                </a:lnTo>
                <a:lnTo>
                  <a:pt x="24" y="12"/>
                </a:lnTo>
                <a:lnTo>
                  <a:pt x="30" y="10"/>
                </a:lnTo>
                <a:lnTo>
                  <a:pt x="36" y="10"/>
                </a:lnTo>
                <a:lnTo>
                  <a:pt x="41" y="10"/>
                </a:lnTo>
                <a:lnTo>
                  <a:pt x="49" y="8"/>
                </a:lnTo>
                <a:lnTo>
                  <a:pt x="57" y="8"/>
                </a:lnTo>
                <a:lnTo>
                  <a:pt x="65" y="6"/>
                </a:lnTo>
                <a:lnTo>
                  <a:pt x="73" y="6"/>
                </a:lnTo>
                <a:lnTo>
                  <a:pt x="90" y="4"/>
                </a:lnTo>
                <a:lnTo>
                  <a:pt x="108" y="2"/>
                </a:lnTo>
                <a:lnTo>
                  <a:pt x="124" y="2"/>
                </a:lnTo>
                <a:lnTo>
                  <a:pt x="139" y="0"/>
                </a:lnTo>
                <a:lnTo>
                  <a:pt x="171" y="0"/>
                </a:lnTo>
                <a:lnTo>
                  <a:pt x="198" y="0"/>
                </a:lnTo>
                <a:lnTo>
                  <a:pt x="198" y="6"/>
                </a:lnTo>
                <a:lnTo>
                  <a:pt x="198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292">
            <a:extLst>
              <a:ext uri="{FF2B5EF4-FFF2-40B4-BE49-F238E27FC236}">
                <a16:creationId xmlns:a16="http://schemas.microsoft.com/office/drawing/2014/main" xmlns="" id="{04E01787-ED49-4AF4-9541-020A741E5628}"/>
              </a:ext>
            </a:extLst>
          </p:cNvPr>
          <p:cNvSpPr>
            <a:spLocks/>
          </p:cNvSpPr>
          <p:nvPr/>
        </p:nvSpPr>
        <p:spPr bwMode="auto">
          <a:xfrm>
            <a:off x="6349920" y="1827794"/>
            <a:ext cx="430648" cy="436513"/>
          </a:xfrm>
          <a:custGeom>
            <a:avLst/>
            <a:gdLst>
              <a:gd name="T0" fmla="*/ 31 w 94"/>
              <a:gd name="T1" fmla="*/ 3 h 66"/>
              <a:gd name="T2" fmla="*/ 39 w 94"/>
              <a:gd name="T3" fmla="*/ 5 h 66"/>
              <a:gd name="T4" fmla="*/ 49 w 94"/>
              <a:gd name="T5" fmla="*/ 9 h 66"/>
              <a:gd name="T6" fmla="*/ 57 w 94"/>
              <a:gd name="T7" fmla="*/ 13 h 66"/>
              <a:gd name="T8" fmla="*/ 65 w 94"/>
              <a:gd name="T9" fmla="*/ 15 h 66"/>
              <a:gd name="T10" fmla="*/ 72 w 94"/>
              <a:gd name="T11" fmla="*/ 21 h 66"/>
              <a:gd name="T12" fmla="*/ 78 w 94"/>
              <a:gd name="T13" fmla="*/ 25 h 66"/>
              <a:gd name="T14" fmla="*/ 84 w 94"/>
              <a:gd name="T15" fmla="*/ 33 h 66"/>
              <a:gd name="T16" fmla="*/ 90 w 94"/>
              <a:gd name="T17" fmla="*/ 41 h 66"/>
              <a:gd name="T18" fmla="*/ 92 w 94"/>
              <a:gd name="T19" fmla="*/ 45 h 66"/>
              <a:gd name="T20" fmla="*/ 92 w 94"/>
              <a:gd name="T21" fmla="*/ 49 h 66"/>
              <a:gd name="T22" fmla="*/ 94 w 94"/>
              <a:gd name="T23" fmla="*/ 52 h 66"/>
              <a:gd name="T24" fmla="*/ 92 w 94"/>
              <a:gd name="T25" fmla="*/ 54 h 66"/>
              <a:gd name="T26" fmla="*/ 92 w 94"/>
              <a:gd name="T27" fmla="*/ 58 h 66"/>
              <a:gd name="T28" fmla="*/ 90 w 94"/>
              <a:gd name="T29" fmla="*/ 60 h 66"/>
              <a:gd name="T30" fmla="*/ 88 w 94"/>
              <a:gd name="T31" fmla="*/ 62 h 66"/>
              <a:gd name="T32" fmla="*/ 84 w 94"/>
              <a:gd name="T33" fmla="*/ 64 h 66"/>
              <a:gd name="T34" fmla="*/ 82 w 94"/>
              <a:gd name="T35" fmla="*/ 64 h 66"/>
              <a:gd name="T36" fmla="*/ 76 w 94"/>
              <a:gd name="T37" fmla="*/ 66 h 66"/>
              <a:gd name="T38" fmla="*/ 72 w 94"/>
              <a:gd name="T39" fmla="*/ 64 h 66"/>
              <a:gd name="T40" fmla="*/ 69 w 94"/>
              <a:gd name="T41" fmla="*/ 62 h 66"/>
              <a:gd name="T42" fmla="*/ 63 w 94"/>
              <a:gd name="T43" fmla="*/ 60 h 66"/>
              <a:gd name="T44" fmla="*/ 57 w 94"/>
              <a:gd name="T45" fmla="*/ 56 h 66"/>
              <a:gd name="T46" fmla="*/ 49 w 94"/>
              <a:gd name="T47" fmla="*/ 52 h 66"/>
              <a:gd name="T48" fmla="*/ 43 w 94"/>
              <a:gd name="T49" fmla="*/ 47 h 66"/>
              <a:gd name="T50" fmla="*/ 35 w 94"/>
              <a:gd name="T51" fmla="*/ 43 h 66"/>
              <a:gd name="T52" fmla="*/ 29 w 94"/>
              <a:gd name="T53" fmla="*/ 37 h 66"/>
              <a:gd name="T54" fmla="*/ 23 w 94"/>
              <a:gd name="T55" fmla="*/ 33 h 66"/>
              <a:gd name="T56" fmla="*/ 18 w 94"/>
              <a:gd name="T57" fmla="*/ 29 h 66"/>
              <a:gd name="T58" fmla="*/ 14 w 94"/>
              <a:gd name="T59" fmla="*/ 25 h 66"/>
              <a:gd name="T60" fmla="*/ 10 w 94"/>
              <a:gd name="T61" fmla="*/ 21 h 66"/>
              <a:gd name="T62" fmla="*/ 6 w 94"/>
              <a:gd name="T63" fmla="*/ 17 h 66"/>
              <a:gd name="T64" fmla="*/ 4 w 94"/>
              <a:gd name="T65" fmla="*/ 15 h 66"/>
              <a:gd name="T66" fmla="*/ 2 w 94"/>
              <a:gd name="T67" fmla="*/ 9 h 66"/>
              <a:gd name="T68" fmla="*/ 0 w 94"/>
              <a:gd name="T69" fmla="*/ 5 h 66"/>
              <a:gd name="T70" fmla="*/ 2 w 94"/>
              <a:gd name="T71" fmla="*/ 1 h 66"/>
              <a:gd name="T72" fmla="*/ 4 w 94"/>
              <a:gd name="T73" fmla="*/ 0 h 66"/>
              <a:gd name="T74" fmla="*/ 8 w 94"/>
              <a:gd name="T75" fmla="*/ 0 h 66"/>
              <a:gd name="T76" fmla="*/ 14 w 94"/>
              <a:gd name="T77" fmla="*/ 0 h 66"/>
              <a:gd name="T78" fmla="*/ 22 w 94"/>
              <a:gd name="T79" fmla="*/ 0 h 66"/>
              <a:gd name="T80" fmla="*/ 31 w 94"/>
              <a:gd name="T81" fmla="*/ 3 h 66"/>
              <a:gd name="T82" fmla="*/ 31 w 94"/>
              <a:gd name="T83" fmla="*/ 3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4" h="66">
                <a:moveTo>
                  <a:pt x="31" y="3"/>
                </a:moveTo>
                <a:lnTo>
                  <a:pt x="39" y="5"/>
                </a:lnTo>
                <a:lnTo>
                  <a:pt x="49" y="9"/>
                </a:lnTo>
                <a:lnTo>
                  <a:pt x="57" y="13"/>
                </a:lnTo>
                <a:lnTo>
                  <a:pt x="65" y="15"/>
                </a:lnTo>
                <a:lnTo>
                  <a:pt x="72" y="21"/>
                </a:lnTo>
                <a:lnTo>
                  <a:pt x="78" y="25"/>
                </a:lnTo>
                <a:lnTo>
                  <a:pt x="84" y="33"/>
                </a:lnTo>
                <a:lnTo>
                  <a:pt x="90" y="41"/>
                </a:lnTo>
                <a:lnTo>
                  <a:pt x="92" y="45"/>
                </a:lnTo>
                <a:lnTo>
                  <a:pt x="92" y="49"/>
                </a:lnTo>
                <a:lnTo>
                  <a:pt x="94" y="52"/>
                </a:lnTo>
                <a:lnTo>
                  <a:pt x="92" y="54"/>
                </a:lnTo>
                <a:lnTo>
                  <a:pt x="92" y="58"/>
                </a:lnTo>
                <a:lnTo>
                  <a:pt x="90" y="60"/>
                </a:lnTo>
                <a:lnTo>
                  <a:pt x="88" y="62"/>
                </a:lnTo>
                <a:lnTo>
                  <a:pt x="84" y="64"/>
                </a:lnTo>
                <a:lnTo>
                  <a:pt x="82" y="64"/>
                </a:lnTo>
                <a:lnTo>
                  <a:pt x="76" y="66"/>
                </a:lnTo>
                <a:lnTo>
                  <a:pt x="72" y="64"/>
                </a:lnTo>
                <a:lnTo>
                  <a:pt x="69" y="62"/>
                </a:lnTo>
                <a:lnTo>
                  <a:pt x="63" y="60"/>
                </a:lnTo>
                <a:lnTo>
                  <a:pt x="57" y="56"/>
                </a:lnTo>
                <a:lnTo>
                  <a:pt x="49" y="52"/>
                </a:lnTo>
                <a:lnTo>
                  <a:pt x="43" y="47"/>
                </a:lnTo>
                <a:lnTo>
                  <a:pt x="35" y="43"/>
                </a:lnTo>
                <a:lnTo>
                  <a:pt x="29" y="37"/>
                </a:lnTo>
                <a:lnTo>
                  <a:pt x="23" y="33"/>
                </a:lnTo>
                <a:lnTo>
                  <a:pt x="18" y="29"/>
                </a:lnTo>
                <a:lnTo>
                  <a:pt x="14" y="25"/>
                </a:lnTo>
                <a:lnTo>
                  <a:pt x="10" y="21"/>
                </a:lnTo>
                <a:lnTo>
                  <a:pt x="6" y="17"/>
                </a:lnTo>
                <a:lnTo>
                  <a:pt x="4" y="15"/>
                </a:lnTo>
                <a:lnTo>
                  <a:pt x="2" y="9"/>
                </a:lnTo>
                <a:lnTo>
                  <a:pt x="0" y="5"/>
                </a:lnTo>
                <a:lnTo>
                  <a:pt x="2" y="1"/>
                </a:lnTo>
                <a:lnTo>
                  <a:pt x="4" y="0"/>
                </a:lnTo>
                <a:lnTo>
                  <a:pt x="8" y="0"/>
                </a:lnTo>
                <a:lnTo>
                  <a:pt x="14" y="0"/>
                </a:lnTo>
                <a:lnTo>
                  <a:pt x="22" y="0"/>
                </a:lnTo>
                <a:lnTo>
                  <a:pt x="31" y="3"/>
                </a:lnTo>
                <a:lnTo>
                  <a:pt x="31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293">
            <a:extLst>
              <a:ext uri="{FF2B5EF4-FFF2-40B4-BE49-F238E27FC236}">
                <a16:creationId xmlns:a16="http://schemas.microsoft.com/office/drawing/2014/main" xmlns="" id="{D36674E6-95CF-4C65-B6BD-514AFB365E77}"/>
              </a:ext>
            </a:extLst>
          </p:cNvPr>
          <p:cNvSpPr>
            <a:spLocks/>
          </p:cNvSpPr>
          <p:nvPr/>
        </p:nvSpPr>
        <p:spPr bwMode="auto">
          <a:xfrm>
            <a:off x="5291244" y="782816"/>
            <a:ext cx="367848" cy="740742"/>
          </a:xfrm>
          <a:custGeom>
            <a:avLst/>
            <a:gdLst>
              <a:gd name="T0" fmla="*/ 72 w 82"/>
              <a:gd name="T1" fmla="*/ 60 h 111"/>
              <a:gd name="T2" fmla="*/ 76 w 82"/>
              <a:gd name="T3" fmla="*/ 72 h 111"/>
              <a:gd name="T4" fmla="*/ 80 w 82"/>
              <a:gd name="T5" fmla="*/ 82 h 111"/>
              <a:gd name="T6" fmla="*/ 80 w 82"/>
              <a:gd name="T7" fmla="*/ 90 h 111"/>
              <a:gd name="T8" fmla="*/ 82 w 82"/>
              <a:gd name="T9" fmla="*/ 98 h 111"/>
              <a:gd name="T10" fmla="*/ 80 w 82"/>
              <a:gd name="T11" fmla="*/ 104 h 111"/>
              <a:gd name="T12" fmla="*/ 80 w 82"/>
              <a:gd name="T13" fmla="*/ 108 h 111"/>
              <a:gd name="T14" fmla="*/ 76 w 82"/>
              <a:gd name="T15" fmla="*/ 109 h 111"/>
              <a:gd name="T16" fmla="*/ 72 w 82"/>
              <a:gd name="T17" fmla="*/ 111 h 111"/>
              <a:gd name="T18" fmla="*/ 68 w 82"/>
              <a:gd name="T19" fmla="*/ 109 h 111"/>
              <a:gd name="T20" fmla="*/ 65 w 82"/>
              <a:gd name="T21" fmla="*/ 109 h 111"/>
              <a:gd name="T22" fmla="*/ 61 w 82"/>
              <a:gd name="T23" fmla="*/ 106 h 111"/>
              <a:gd name="T24" fmla="*/ 57 w 82"/>
              <a:gd name="T25" fmla="*/ 102 h 111"/>
              <a:gd name="T26" fmla="*/ 53 w 82"/>
              <a:gd name="T27" fmla="*/ 98 h 111"/>
              <a:gd name="T28" fmla="*/ 49 w 82"/>
              <a:gd name="T29" fmla="*/ 90 h 111"/>
              <a:gd name="T30" fmla="*/ 43 w 82"/>
              <a:gd name="T31" fmla="*/ 82 h 111"/>
              <a:gd name="T32" fmla="*/ 39 w 82"/>
              <a:gd name="T33" fmla="*/ 72 h 111"/>
              <a:gd name="T34" fmla="*/ 35 w 82"/>
              <a:gd name="T35" fmla="*/ 64 h 111"/>
              <a:gd name="T36" fmla="*/ 31 w 82"/>
              <a:gd name="T37" fmla="*/ 57 h 111"/>
              <a:gd name="T38" fmla="*/ 27 w 82"/>
              <a:gd name="T39" fmla="*/ 49 h 111"/>
              <a:gd name="T40" fmla="*/ 25 w 82"/>
              <a:gd name="T41" fmla="*/ 43 h 111"/>
              <a:gd name="T42" fmla="*/ 21 w 82"/>
              <a:gd name="T43" fmla="*/ 37 h 111"/>
              <a:gd name="T44" fmla="*/ 18 w 82"/>
              <a:gd name="T45" fmla="*/ 31 h 111"/>
              <a:gd name="T46" fmla="*/ 16 w 82"/>
              <a:gd name="T47" fmla="*/ 27 h 111"/>
              <a:gd name="T48" fmla="*/ 14 w 82"/>
              <a:gd name="T49" fmla="*/ 23 h 111"/>
              <a:gd name="T50" fmla="*/ 8 w 82"/>
              <a:gd name="T51" fmla="*/ 17 h 111"/>
              <a:gd name="T52" fmla="*/ 2 w 82"/>
              <a:gd name="T53" fmla="*/ 11 h 111"/>
              <a:gd name="T54" fmla="*/ 0 w 82"/>
              <a:gd name="T55" fmla="*/ 8 h 111"/>
              <a:gd name="T56" fmla="*/ 0 w 82"/>
              <a:gd name="T57" fmla="*/ 4 h 111"/>
              <a:gd name="T58" fmla="*/ 0 w 82"/>
              <a:gd name="T59" fmla="*/ 2 h 111"/>
              <a:gd name="T60" fmla="*/ 0 w 82"/>
              <a:gd name="T61" fmla="*/ 2 h 111"/>
              <a:gd name="T62" fmla="*/ 2 w 82"/>
              <a:gd name="T63" fmla="*/ 0 h 111"/>
              <a:gd name="T64" fmla="*/ 4 w 82"/>
              <a:gd name="T65" fmla="*/ 0 h 111"/>
              <a:gd name="T66" fmla="*/ 8 w 82"/>
              <a:gd name="T67" fmla="*/ 0 h 111"/>
              <a:gd name="T68" fmla="*/ 12 w 82"/>
              <a:gd name="T69" fmla="*/ 0 h 111"/>
              <a:gd name="T70" fmla="*/ 16 w 82"/>
              <a:gd name="T71" fmla="*/ 0 h 111"/>
              <a:gd name="T72" fmla="*/ 21 w 82"/>
              <a:gd name="T73" fmla="*/ 0 h 111"/>
              <a:gd name="T74" fmla="*/ 31 w 82"/>
              <a:gd name="T75" fmla="*/ 2 h 111"/>
              <a:gd name="T76" fmla="*/ 39 w 82"/>
              <a:gd name="T77" fmla="*/ 4 h 111"/>
              <a:gd name="T78" fmla="*/ 45 w 82"/>
              <a:gd name="T79" fmla="*/ 6 h 111"/>
              <a:gd name="T80" fmla="*/ 51 w 82"/>
              <a:gd name="T81" fmla="*/ 8 h 111"/>
              <a:gd name="T82" fmla="*/ 53 w 82"/>
              <a:gd name="T83" fmla="*/ 8 h 111"/>
              <a:gd name="T84" fmla="*/ 57 w 82"/>
              <a:gd name="T85" fmla="*/ 11 h 111"/>
              <a:gd name="T86" fmla="*/ 59 w 82"/>
              <a:gd name="T87" fmla="*/ 15 h 111"/>
              <a:gd name="T88" fmla="*/ 61 w 82"/>
              <a:gd name="T89" fmla="*/ 21 h 111"/>
              <a:gd name="T90" fmla="*/ 65 w 82"/>
              <a:gd name="T91" fmla="*/ 29 h 111"/>
              <a:gd name="T92" fmla="*/ 67 w 82"/>
              <a:gd name="T93" fmla="*/ 37 h 111"/>
              <a:gd name="T94" fmla="*/ 70 w 82"/>
              <a:gd name="T95" fmla="*/ 49 h 111"/>
              <a:gd name="T96" fmla="*/ 72 w 82"/>
              <a:gd name="T97" fmla="*/ 60 h 111"/>
              <a:gd name="T98" fmla="*/ 72 w 82"/>
              <a:gd name="T99" fmla="*/ 60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2" h="111">
                <a:moveTo>
                  <a:pt x="72" y="60"/>
                </a:moveTo>
                <a:lnTo>
                  <a:pt x="76" y="72"/>
                </a:lnTo>
                <a:lnTo>
                  <a:pt x="80" y="82"/>
                </a:lnTo>
                <a:lnTo>
                  <a:pt x="80" y="90"/>
                </a:lnTo>
                <a:lnTo>
                  <a:pt x="82" y="98"/>
                </a:lnTo>
                <a:lnTo>
                  <a:pt x="80" y="104"/>
                </a:lnTo>
                <a:lnTo>
                  <a:pt x="80" y="108"/>
                </a:lnTo>
                <a:lnTo>
                  <a:pt x="76" y="109"/>
                </a:lnTo>
                <a:lnTo>
                  <a:pt x="72" y="111"/>
                </a:lnTo>
                <a:lnTo>
                  <a:pt x="68" y="109"/>
                </a:lnTo>
                <a:lnTo>
                  <a:pt x="65" y="109"/>
                </a:lnTo>
                <a:lnTo>
                  <a:pt x="61" y="106"/>
                </a:lnTo>
                <a:lnTo>
                  <a:pt x="57" y="102"/>
                </a:lnTo>
                <a:lnTo>
                  <a:pt x="53" y="98"/>
                </a:lnTo>
                <a:lnTo>
                  <a:pt x="49" y="90"/>
                </a:lnTo>
                <a:lnTo>
                  <a:pt x="43" y="82"/>
                </a:lnTo>
                <a:lnTo>
                  <a:pt x="39" y="72"/>
                </a:lnTo>
                <a:lnTo>
                  <a:pt x="35" y="64"/>
                </a:lnTo>
                <a:lnTo>
                  <a:pt x="31" y="57"/>
                </a:lnTo>
                <a:lnTo>
                  <a:pt x="27" y="49"/>
                </a:lnTo>
                <a:lnTo>
                  <a:pt x="25" y="43"/>
                </a:lnTo>
                <a:lnTo>
                  <a:pt x="21" y="37"/>
                </a:lnTo>
                <a:lnTo>
                  <a:pt x="18" y="31"/>
                </a:lnTo>
                <a:lnTo>
                  <a:pt x="16" y="27"/>
                </a:lnTo>
                <a:lnTo>
                  <a:pt x="14" y="23"/>
                </a:lnTo>
                <a:lnTo>
                  <a:pt x="8" y="17"/>
                </a:lnTo>
                <a:lnTo>
                  <a:pt x="2" y="11"/>
                </a:lnTo>
                <a:lnTo>
                  <a:pt x="0" y="8"/>
                </a:lnTo>
                <a:lnTo>
                  <a:pt x="0" y="4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1" y="0"/>
                </a:lnTo>
                <a:lnTo>
                  <a:pt x="31" y="2"/>
                </a:lnTo>
                <a:lnTo>
                  <a:pt x="39" y="4"/>
                </a:lnTo>
                <a:lnTo>
                  <a:pt x="45" y="6"/>
                </a:lnTo>
                <a:lnTo>
                  <a:pt x="51" y="8"/>
                </a:lnTo>
                <a:lnTo>
                  <a:pt x="53" y="8"/>
                </a:lnTo>
                <a:lnTo>
                  <a:pt x="57" y="11"/>
                </a:lnTo>
                <a:lnTo>
                  <a:pt x="59" y="15"/>
                </a:lnTo>
                <a:lnTo>
                  <a:pt x="61" y="21"/>
                </a:lnTo>
                <a:lnTo>
                  <a:pt x="65" y="29"/>
                </a:lnTo>
                <a:lnTo>
                  <a:pt x="67" y="37"/>
                </a:lnTo>
                <a:lnTo>
                  <a:pt x="70" y="49"/>
                </a:lnTo>
                <a:lnTo>
                  <a:pt x="72" y="60"/>
                </a:lnTo>
                <a:lnTo>
                  <a:pt x="72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296">
            <a:extLst>
              <a:ext uri="{FF2B5EF4-FFF2-40B4-BE49-F238E27FC236}">
                <a16:creationId xmlns:a16="http://schemas.microsoft.com/office/drawing/2014/main" xmlns="" id="{BB1250AF-705D-416A-9C05-507C518CB3E0}"/>
              </a:ext>
            </a:extLst>
          </p:cNvPr>
          <p:cNvSpPr>
            <a:spLocks/>
          </p:cNvSpPr>
          <p:nvPr/>
        </p:nvSpPr>
        <p:spPr bwMode="auto">
          <a:xfrm>
            <a:off x="8649995" y="2062351"/>
            <a:ext cx="283290" cy="899472"/>
          </a:xfrm>
          <a:custGeom>
            <a:avLst/>
            <a:gdLst>
              <a:gd name="T0" fmla="*/ 2 w 51"/>
              <a:gd name="T1" fmla="*/ 14 h 135"/>
              <a:gd name="T2" fmla="*/ 0 w 51"/>
              <a:gd name="T3" fmla="*/ 8 h 135"/>
              <a:gd name="T4" fmla="*/ 0 w 51"/>
              <a:gd name="T5" fmla="*/ 4 h 135"/>
              <a:gd name="T6" fmla="*/ 2 w 51"/>
              <a:gd name="T7" fmla="*/ 2 h 135"/>
              <a:gd name="T8" fmla="*/ 10 w 51"/>
              <a:gd name="T9" fmla="*/ 0 h 135"/>
              <a:gd name="T10" fmla="*/ 18 w 51"/>
              <a:gd name="T11" fmla="*/ 0 h 135"/>
              <a:gd name="T12" fmla="*/ 22 w 51"/>
              <a:gd name="T13" fmla="*/ 2 h 135"/>
              <a:gd name="T14" fmla="*/ 28 w 51"/>
              <a:gd name="T15" fmla="*/ 4 h 135"/>
              <a:gd name="T16" fmla="*/ 35 w 51"/>
              <a:gd name="T17" fmla="*/ 6 h 135"/>
              <a:gd name="T18" fmla="*/ 51 w 51"/>
              <a:gd name="T19" fmla="*/ 10 h 135"/>
              <a:gd name="T20" fmla="*/ 51 w 51"/>
              <a:gd name="T21" fmla="*/ 35 h 135"/>
              <a:gd name="T22" fmla="*/ 51 w 51"/>
              <a:gd name="T23" fmla="*/ 57 h 135"/>
              <a:gd name="T24" fmla="*/ 51 w 51"/>
              <a:gd name="T25" fmla="*/ 76 h 135"/>
              <a:gd name="T26" fmla="*/ 51 w 51"/>
              <a:gd name="T27" fmla="*/ 92 h 135"/>
              <a:gd name="T28" fmla="*/ 49 w 51"/>
              <a:gd name="T29" fmla="*/ 106 h 135"/>
              <a:gd name="T30" fmla="*/ 49 w 51"/>
              <a:gd name="T31" fmla="*/ 116 h 135"/>
              <a:gd name="T32" fmla="*/ 47 w 51"/>
              <a:gd name="T33" fmla="*/ 123 h 135"/>
              <a:gd name="T34" fmla="*/ 47 w 51"/>
              <a:gd name="T35" fmla="*/ 125 h 135"/>
              <a:gd name="T36" fmla="*/ 41 w 51"/>
              <a:gd name="T37" fmla="*/ 131 h 135"/>
              <a:gd name="T38" fmla="*/ 33 w 51"/>
              <a:gd name="T39" fmla="*/ 135 h 135"/>
              <a:gd name="T40" fmla="*/ 28 w 51"/>
              <a:gd name="T41" fmla="*/ 133 h 135"/>
              <a:gd name="T42" fmla="*/ 18 w 51"/>
              <a:gd name="T43" fmla="*/ 127 h 135"/>
              <a:gd name="T44" fmla="*/ 10 w 51"/>
              <a:gd name="T45" fmla="*/ 118 h 135"/>
              <a:gd name="T46" fmla="*/ 8 w 51"/>
              <a:gd name="T47" fmla="*/ 112 h 135"/>
              <a:gd name="T48" fmla="*/ 10 w 51"/>
              <a:gd name="T49" fmla="*/ 106 h 135"/>
              <a:gd name="T50" fmla="*/ 10 w 51"/>
              <a:gd name="T51" fmla="*/ 98 h 135"/>
              <a:gd name="T52" fmla="*/ 12 w 51"/>
              <a:gd name="T53" fmla="*/ 88 h 135"/>
              <a:gd name="T54" fmla="*/ 12 w 51"/>
              <a:gd name="T55" fmla="*/ 76 h 135"/>
              <a:gd name="T56" fmla="*/ 14 w 51"/>
              <a:gd name="T57" fmla="*/ 63 h 135"/>
              <a:gd name="T58" fmla="*/ 14 w 51"/>
              <a:gd name="T59" fmla="*/ 47 h 135"/>
              <a:gd name="T60" fmla="*/ 12 w 51"/>
              <a:gd name="T61" fmla="*/ 33 h 135"/>
              <a:gd name="T62" fmla="*/ 10 w 51"/>
              <a:gd name="T63" fmla="*/ 23 h 135"/>
              <a:gd name="T64" fmla="*/ 4 w 51"/>
              <a:gd name="T65" fmla="*/ 16 h 1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1" h="135">
                <a:moveTo>
                  <a:pt x="4" y="16"/>
                </a:moveTo>
                <a:lnTo>
                  <a:pt x="2" y="14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10" y="0"/>
                </a:lnTo>
                <a:lnTo>
                  <a:pt x="14" y="0"/>
                </a:lnTo>
                <a:lnTo>
                  <a:pt x="18" y="0"/>
                </a:lnTo>
                <a:lnTo>
                  <a:pt x="20" y="2"/>
                </a:lnTo>
                <a:lnTo>
                  <a:pt x="22" y="2"/>
                </a:lnTo>
                <a:lnTo>
                  <a:pt x="26" y="2"/>
                </a:lnTo>
                <a:lnTo>
                  <a:pt x="28" y="4"/>
                </a:lnTo>
                <a:lnTo>
                  <a:pt x="31" y="4"/>
                </a:lnTo>
                <a:lnTo>
                  <a:pt x="35" y="6"/>
                </a:lnTo>
                <a:lnTo>
                  <a:pt x="41" y="6"/>
                </a:lnTo>
                <a:lnTo>
                  <a:pt x="51" y="10"/>
                </a:lnTo>
                <a:lnTo>
                  <a:pt x="51" y="21"/>
                </a:lnTo>
                <a:lnTo>
                  <a:pt x="51" y="35"/>
                </a:lnTo>
                <a:lnTo>
                  <a:pt x="51" y="47"/>
                </a:lnTo>
                <a:lnTo>
                  <a:pt x="51" y="57"/>
                </a:lnTo>
                <a:lnTo>
                  <a:pt x="51" y="67"/>
                </a:lnTo>
                <a:lnTo>
                  <a:pt x="51" y="76"/>
                </a:lnTo>
                <a:lnTo>
                  <a:pt x="51" y="84"/>
                </a:lnTo>
                <a:lnTo>
                  <a:pt x="51" y="92"/>
                </a:lnTo>
                <a:lnTo>
                  <a:pt x="49" y="100"/>
                </a:lnTo>
                <a:lnTo>
                  <a:pt x="49" y="106"/>
                </a:lnTo>
                <a:lnTo>
                  <a:pt x="49" y="112"/>
                </a:lnTo>
                <a:lnTo>
                  <a:pt x="49" y="116"/>
                </a:lnTo>
                <a:lnTo>
                  <a:pt x="49" y="119"/>
                </a:lnTo>
                <a:lnTo>
                  <a:pt x="47" y="123"/>
                </a:lnTo>
                <a:lnTo>
                  <a:pt x="47" y="125"/>
                </a:lnTo>
                <a:lnTo>
                  <a:pt x="47" y="125"/>
                </a:lnTo>
                <a:lnTo>
                  <a:pt x="43" y="129"/>
                </a:lnTo>
                <a:lnTo>
                  <a:pt x="41" y="131"/>
                </a:lnTo>
                <a:lnTo>
                  <a:pt x="37" y="133"/>
                </a:lnTo>
                <a:lnTo>
                  <a:pt x="33" y="135"/>
                </a:lnTo>
                <a:lnTo>
                  <a:pt x="29" y="133"/>
                </a:lnTo>
                <a:lnTo>
                  <a:pt x="28" y="133"/>
                </a:lnTo>
                <a:lnTo>
                  <a:pt x="24" y="131"/>
                </a:lnTo>
                <a:lnTo>
                  <a:pt x="18" y="127"/>
                </a:lnTo>
                <a:lnTo>
                  <a:pt x="14" y="123"/>
                </a:lnTo>
                <a:lnTo>
                  <a:pt x="10" y="118"/>
                </a:lnTo>
                <a:lnTo>
                  <a:pt x="10" y="116"/>
                </a:lnTo>
                <a:lnTo>
                  <a:pt x="8" y="112"/>
                </a:lnTo>
                <a:lnTo>
                  <a:pt x="8" y="110"/>
                </a:lnTo>
                <a:lnTo>
                  <a:pt x="10" y="106"/>
                </a:lnTo>
                <a:lnTo>
                  <a:pt x="10" y="104"/>
                </a:lnTo>
                <a:lnTo>
                  <a:pt x="10" y="98"/>
                </a:lnTo>
                <a:lnTo>
                  <a:pt x="12" y="94"/>
                </a:lnTo>
                <a:lnTo>
                  <a:pt x="12" y="88"/>
                </a:lnTo>
                <a:lnTo>
                  <a:pt x="12" y="82"/>
                </a:lnTo>
                <a:lnTo>
                  <a:pt x="12" y="76"/>
                </a:lnTo>
                <a:lnTo>
                  <a:pt x="14" y="70"/>
                </a:lnTo>
                <a:lnTo>
                  <a:pt x="14" y="63"/>
                </a:lnTo>
                <a:lnTo>
                  <a:pt x="14" y="55"/>
                </a:lnTo>
                <a:lnTo>
                  <a:pt x="14" y="47"/>
                </a:lnTo>
                <a:lnTo>
                  <a:pt x="14" y="41"/>
                </a:lnTo>
                <a:lnTo>
                  <a:pt x="12" y="33"/>
                </a:lnTo>
                <a:lnTo>
                  <a:pt x="12" y="29"/>
                </a:lnTo>
                <a:lnTo>
                  <a:pt x="10" y="23"/>
                </a:lnTo>
                <a:lnTo>
                  <a:pt x="6" y="19"/>
                </a:lnTo>
                <a:lnTo>
                  <a:pt x="4" y="16"/>
                </a:lnTo>
                <a:lnTo>
                  <a:pt x="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298">
            <a:extLst>
              <a:ext uri="{FF2B5EF4-FFF2-40B4-BE49-F238E27FC236}">
                <a16:creationId xmlns:a16="http://schemas.microsoft.com/office/drawing/2014/main" xmlns="" id="{5FFE09CC-EFD9-41DB-A8D7-6A72886BC73D}"/>
              </a:ext>
            </a:extLst>
          </p:cNvPr>
          <p:cNvSpPr>
            <a:spLocks/>
          </p:cNvSpPr>
          <p:nvPr/>
        </p:nvSpPr>
        <p:spPr bwMode="auto">
          <a:xfrm>
            <a:off x="9717780" y="2168170"/>
            <a:ext cx="348665" cy="462967"/>
          </a:xfrm>
          <a:custGeom>
            <a:avLst/>
            <a:gdLst>
              <a:gd name="T0" fmla="*/ 18 w 65"/>
              <a:gd name="T1" fmla="*/ 45 h 68"/>
              <a:gd name="T2" fmla="*/ 16 w 65"/>
              <a:gd name="T3" fmla="*/ 43 h 68"/>
              <a:gd name="T4" fmla="*/ 14 w 65"/>
              <a:gd name="T5" fmla="*/ 39 h 68"/>
              <a:gd name="T6" fmla="*/ 12 w 65"/>
              <a:gd name="T7" fmla="*/ 35 h 68"/>
              <a:gd name="T8" fmla="*/ 8 w 65"/>
              <a:gd name="T9" fmla="*/ 29 h 68"/>
              <a:gd name="T10" fmla="*/ 6 w 65"/>
              <a:gd name="T11" fmla="*/ 23 h 68"/>
              <a:gd name="T12" fmla="*/ 4 w 65"/>
              <a:gd name="T13" fmla="*/ 17 h 68"/>
              <a:gd name="T14" fmla="*/ 2 w 65"/>
              <a:gd name="T15" fmla="*/ 9 h 68"/>
              <a:gd name="T16" fmla="*/ 0 w 65"/>
              <a:gd name="T17" fmla="*/ 0 h 68"/>
              <a:gd name="T18" fmla="*/ 10 w 65"/>
              <a:gd name="T19" fmla="*/ 2 h 68"/>
              <a:gd name="T20" fmla="*/ 20 w 65"/>
              <a:gd name="T21" fmla="*/ 3 h 68"/>
              <a:gd name="T22" fmla="*/ 29 w 65"/>
              <a:gd name="T23" fmla="*/ 7 h 68"/>
              <a:gd name="T24" fmla="*/ 41 w 65"/>
              <a:gd name="T25" fmla="*/ 13 h 68"/>
              <a:gd name="T26" fmla="*/ 47 w 65"/>
              <a:gd name="T27" fmla="*/ 17 h 68"/>
              <a:gd name="T28" fmla="*/ 51 w 65"/>
              <a:gd name="T29" fmla="*/ 19 h 68"/>
              <a:gd name="T30" fmla="*/ 55 w 65"/>
              <a:gd name="T31" fmla="*/ 23 h 68"/>
              <a:gd name="T32" fmla="*/ 59 w 65"/>
              <a:gd name="T33" fmla="*/ 27 h 68"/>
              <a:gd name="T34" fmla="*/ 61 w 65"/>
              <a:gd name="T35" fmla="*/ 29 h 68"/>
              <a:gd name="T36" fmla="*/ 63 w 65"/>
              <a:gd name="T37" fmla="*/ 33 h 68"/>
              <a:gd name="T38" fmla="*/ 63 w 65"/>
              <a:gd name="T39" fmla="*/ 37 h 68"/>
              <a:gd name="T40" fmla="*/ 65 w 65"/>
              <a:gd name="T41" fmla="*/ 39 h 68"/>
              <a:gd name="T42" fmla="*/ 65 w 65"/>
              <a:gd name="T43" fmla="*/ 45 h 68"/>
              <a:gd name="T44" fmla="*/ 63 w 65"/>
              <a:gd name="T45" fmla="*/ 51 h 68"/>
              <a:gd name="T46" fmla="*/ 63 w 65"/>
              <a:gd name="T47" fmla="*/ 54 h 68"/>
              <a:gd name="T48" fmla="*/ 61 w 65"/>
              <a:gd name="T49" fmla="*/ 58 h 68"/>
              <a:gd name="T50" fmla="*/ 59 w 65"/>
              <a:gd name="T51" fmla="*/ 62 h 68"/>
              <a:gd name="T52" fmla="*/ 57 w 65"/>
              <a:gd name="T53" fmla="*/ 64 h 68"/>
              <a:gd name="T54" fmla="*/ 53 w 65"/>
              <a:gd name="T55" fmla="*/ 66 h 68"/>
              <a:gd name="T56" fmla="*/ 49 w 65"/>
              <a:gd name="T57" fmla="*/ 68 h 68"/>
              <a:gd name="T58" fmla="*/ 43 w 65"/>
              <a:gd name="T59" fmla="*/ 66 h 68"/>
              <a:gd name="T60" fmla="*/ 39 w 65"/>
              <a:gd name="T61" fmla="*/ 66 h 68"/>
              <a:gd name="T62" fmla="*/ 33 w 65"/>
              <a:gd name="T63" fmla="*/ 64 h 68"/>
              <a:gd name="T64" fmla="*/ 29 w 65"/>
              <a:gd name="T65" fmla="*/ 60 h 68"/>
              <a:gd name="T66" fmla="*/ 24 w 65"/>
              <a:gd name="T67" fmla="*/ 53 h 68"/>
              <a:gd name="T68" fmla="*/ 20 w 65"/>
              <a:gd name="T69" fmla="*/ 49 h 68"/>
              <a:gd name="T70" fmla="*/ 18 w 65"/>
              <a:gd name="T71" fmla="*/ 45 h 68"/>
              <a:gd name="T72" fmla="*/ 18 w 65"/>
              <a:gd name="T73" fmla="*/ 45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5" h="68">
                <a:moveTo>
                  <a:pt x="18" y="45"/>
                </a:moveTo>
                <a:lnTo>
                  <a:pt x="16" y="43"/>
                </a:lnTo>
                <a:lnTo>
                  <a:pt x="14" y="39"/>
                </a:lnTo>
                <a:lnTo>
                  <a:pt x="12" y="35"/>
                </a:lnTo>
                <a:lnTo>
                  <a:pt x="8" y="29"/>
                </a:lnTo>
                <a:lnTo>
                  <a:pt x="6" y="23"/>
                </a:lnTo>
                <a:lnTo>
                  <a:pt x="4" y="17"/>
                </a:lnTo>
                <a:lnTo>
                  <a:pt x="2" y="9"/>
                </a:lnTo>
                <a:lnTo>
                  <a:pt x="0" y="0"/>
                </a:lnTo>
                <a:lnTo>
                  <a:pt x="10" y="2"/>
                </a:lnTo>
                <a:lnTo>
                  <a:pt x="20" y="3"/>
                </a:lnTo>
                <a:lnTo>
                  <a:pt x="29" y="7"/>
                </a:lnTo>
                <a:lnTo>
                  <a:pt x="41" y="13"/>
                </a:lnTo>
                <a:lnTo>
                  <a:pt x="47" y="17"/>
                </a:lnTo>
                <a:lnTo>
                  <a:pt x="51" y="19"/>
                </a:lnTo>
                <a:lnTo>
                  <a:pt x="55" y="23"/>
                </a:lnTo>
                <a:lnTo>
                  <a:pt x="59" y="27"/>
                </a:lnTo>
                <a:lnTo>
                  <a:pt x="61" y="29"/>
                </a:lnTo>
                <a:lnTo>
                  <a:pt x="63" y="33"/>
                </a:lnTo>
                <a:lnTo>
                  <a:pt x="63" y="37"/>
                </a:lnTo>
                <a:lnTo>
                  <a:pt x="65" y="39"/>
                </a:lnTo>
                <a:lnTo>
                  <a:pt x="65" y="45"/>
                </a:lnTo>
                <a:lnTo>
                  <a:pt x="63" y="51"/>
                </a:lnTo>
                <a:lnTo>
                  <a:pt x="63" y="54"/>
                </a:lnTo>
                <a:lnTo>
                  <a:pt x="61" y="58"/>
                </a:lnTo>
                <a:lnTo>
                  <a:pt x="59" y="62"/>
                </a:lnTo>
                <a:lnTo>
                  <a:pt x="57" y="64"/>
                </a:lnTo>
                <a:lnTo>
                  <a:pt x="53" y="66"/>
                </a:lnTo>
                <a:lnTo>
                  <a:pt x="49" y="68"/>
                </a:lnTo>
                <a:lnTo>
                  <a:pt x="43" y="66"/>
                </a:lnTo>
                <a:lnTo>
                  <a:pt x="39" y="66"/>
                </a:lnTo>
                <a:lnTo>
                  <a:pt x="33" y="64"/>
                </a:lnTo>
                <a:lnTo>
                  <a:pt x="29" y="60"/>
                </a:lnTo>
                <a:lnTo>
                  <a:pt x="24" y="53"/>
                </a:lnTo>
                <a:lnTo>
                  <a:pt x="20" y="49"/>
                </a:lnTo>
                <a:lnTo>
                  <a:pt x="18" y="45"/>
                </a:lnTo>
                <a:lnTo>
                  <a:pt x="18" y="4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300">
            <a:extLst>
              <a:ext uri="{FF2B5EF4-FFF2-40B4-BE49-F238E27FC236}">
                <a16:creationId xmlns:a16="http://schemas.microsoft.com/office/drawing/2014/main" xmlns="" id="{2F7BCE62-A143-4307-8F8F-825B967A7FE0}"/>
              </a:ext>
            </a:extLst>
          </p:cNvPr>
          <p:cNvSpPr>
            <a:spLocks/>
          </p:cNvSpPr>
          <p:nvPr/>
        </p:nvSpPr>
        <p:spPr bwMode="auto">
          <a:xfrm>
            <a:off x="10088234" y="1162879"/>
            <a:ext cx="326872" cy="687831"/>
          </a:xfrm>
          <a:custGeom>
            <a:avLst/>
            <a:gdLst>
              <a:gd name="T0" fmla="*/ 4 w 58"/>
              <a:gd name="T1" fmla="*/ 2 h 104"/>
              <a:gd name="T2" fmla="*/ 7 w 58"/>
              <a:gd name="T3" fmla="*/ 0 h 104"/>
              <a:gd name="T4" fmla="*/ 11 w 58"/>
              <a:gd name="T5" fmla="*/ 0 h 104"/>
              <a:gd name="T6" fmla="*/ 13 w 58"/>
              <a:gd name="T7" fmla="*/ 0 h 104"/>
              <a:gd name="T8" fmla="*/ 17 w 58"/>
              <a:gd name="T9" fmla="*/ 0 h 104"/>
              <a:gd name="T10" fmla="*/ 23 w 58"/>
              <a:gd name="T11" fmla="*/ 0 h 104"/>
              <a:gd name="T12" fmla="*/ 27 w 58"/>
              <a:gd name="T13" fmla="*/ 0 h 104"/>
              <a:gd name="T14" fmla="*/ 33 w 58"/>
              <a:gd name="T15" fmla="*/ 2 h 104"/>
              <a:gd name="T16" fmla="*/ 39 w 58"/>
              <a:gd name="T17" fmla="*/ 4 h 104"/>
              <a:gd name="T18" fmla="*/ 43 w 58"/>
              <a:gd name="T19" fmla="*/ 5 h 104"/>
              <a:gd name="T20" fmla="*/ 47 w 58"/>
              <a:gd name="T21" fmla="*/ 7 h 104"/>
              <a:gd name="T22" fmla="*/ 51 w 58"/>
              <a:gd name="T23" fmla="*/ 7 h 104"/>
              <a:gd name="T24" fmla="*/ 52 w 58"/>
              <a:gd name="T25" fmla="*/ 9 h 104"/>
              <a:gd name="T26" fmla="*/ 54 w 58"/>
              <a:gd name="T27" fmla="*/ 11 h 104"/>
              <a:gd name="T28" fmla="*/ 56 w 58"/>
              <a:gd name="T29" fmla="*/ 11 h 104"/>
              <a:gd name="T30" fmla="*/ 58 w 58"/>
              <a:gd name="T31" fmla="*/ 13 h 104"/>
              <a:gd name="T32" fmla="*/ 58 w 58"/>
              <a:gd name="T33" fmla="*/ 17 h 104"/>
              <a:gd name="T34" fmla="*/ 58 w 58"/>
              <a:gd name="T35" fmla="*/ 21 h 104"/>
              <a:gd name="T36" fmla="*/ 56 w 58"/>
              <a:gd name="T37" fmla="*/ 29 h 104"/>
              <a:gd name="T38" fmla="*/ 54 w 58"/>
              <a:gd name="T39" fmla="*/ 39 h 104"/>
              <a:gd name="T40" fmla="*/ 52 w 58"/>
              <a:gd name="T41" fmla="*/ 49 h 104"/>
              <a:gd name="T42" fmla="*/ 49 w 58"/>
              <a:gd name="T43" fmla="*/ 58 h 104"/>
              <a:gd name="T44" fmla="*/ 45 w 58"/>
              <a:gd name="T45" fmla="*/ 70 h 104"/>
              <a:gd name="T46" fmla="*/ 39 w 58"/>
              <a:gd name="T47" fmla="*/ 80 h 104"/>
              <a:gd name="T48" fmla="*/ 37 w 58"/>
              <a:gd name="T49" fmla="*/ 86 h 104"/>
              <a:gd name="T50" fmla="*/ 35 w 58"/>
              <a:gd name="T51" fmla="*/ 90 h 104"/>
              <a:gd name="T52" fmla="*/ 31 w 58"/>
              <a:gd name="T53" fmla="*/ 94 h 104"/>
              <a:gd name="T54" fmla="*/ 29 w 58"/>
              <a:gd name="T55" fmla="*/ 98 h 104"/>
              <a:gd name="T56" fmla="*/ 25 w 58"/>
              <a:gd name="T57" fmla="*/ 100 h 104"/>
              <a:gd name="T58" fmla="*/ 21 w 58"/>
              <a:gd name="T59" fmla="*/ 102 h 104"/>
              <a:gd name="T60" fmla="*/ 19 w 58"/>
              <a:gd name="T61" fmla="*/ 104 h 104"/>
              <a:gd name="T62" fmla="*/ 15 w 58"/>
              <a:gd name="T63" fmla="*/ 104 h 104"/>
              <a:gd name="T64" fmla="*/ 11 w 58"/>
              <a:gd name="T65" fmla="*/ 104 h 104"/>
              <a:gd name="T66" fmla="*/ 7 w 58"/>
              <a:gd name="T67" fmla="*/ 104 h 104"/>
              <a:gd name="T68" fmla="*/ 5 w 58"/>
              <a:gd name="T69" fmla="*/ 104 h 104"/>
              <a:gd name="T70" fmla="*/ 4 w 58"/>
              <a:gd name="T71" fmla="*/ 102 h 104"/>
              <a:gd name="T72" fmla="*/ 2 w 58"/>
              <a:gd name="T73" fmla="*/ 102 h 104"/>
              <a:gd name="T74" fmla="*/ 2 w 58"/>
              <a:gd name="T75" fmla="*/ 100 h 104"/>
              <a:gd name="T76" fmla="*/ 2 w 58"/>
              <a:gd name="T77" fmla="*/ 98 h 104"/>
              <a:gd name="T78" fmla="*/ 2 w 58"/>
              <a:gd name="T79" fmla="*/ 96 h 104"/>
              <a:gd name="T80" fmla="*/ 2 w 58"/>
              <a:gd name="T81" fmla="*/ 94 h 104"/>
              <a:gd name="T82" fmla="*/ 4 w 58"/>
              <a:gd name="T83" fmla="*/ 90 h 104"/>
              <a:gd name="T84" fmla="*/ 4 w 58"/>
              <a:gd name="T85" fmla="*/ 86 h 104"/>
              <a:gd name="T86" fmla="*/ 5 w 58"/>
              <a:gd name="T87" fmla="*/ 80 h 104"/>
              <a:gd name="T88" fmla="*/ 5 w 58"/>
              <a:gd name="T89" fmla="*/ 76 h 104"/>
              <a:gd name="T90" fmla="*/ 7 w 58"/>
              <a:gd name="T91" fmla="*/ 68 h 104"/>
              <a:gd name="T92" fmla="*/ 7 w 58"/>
              <a:gd name="T93" fmla="*/ 62 h 104"/>
              <a:gd name="T94" fmla="*/ 7 w 58"/>
              <a:gd name="T95" fmla="*/ 55 h 104"/>
              <a:gd name="T96" fmla="*/ 9 w 58"/>
              <a:gd name="T97" fmla="*/ 47 h 104"/>
              <a:gd name="T98" fmla="*/ 9 w 58"/>
              <a:gd name="T99" fmla="*/ 39 h 104"/>
              <a:gd name="T100" fmla="*/ 9 w 58"/>
              <a:gd name="T101" fmla="*/ 33 h 104"/>
              <a:gd name="T102" fmla="*/ 9 w 58"/>
              <a:gd name="T103" fmla="*/ 29 h 104"/>
              <a:gd name="T104" fmla="*/ 7 w 58"/>
              <a:gd name="T105" fmla="*/ 23 h 104"/>
              <a:gd name="T106" fmla="*/ 7 w 58"/>
              <a:gd name="T107" fmla="*/ 19 h 104"/>
              <a:gd name="T108" fmla="*/ 5 w 58"/>
              <a:gd name="T109" fmla="*/ 17 h 104"/>
              <a:gd name="T110" fmla="*/ 4 w 58"/>
              <a:gd name="T111" fmla="*/ 15 h 104"/>
              <a:gd name="T112" fmla="*/ 2 w 58"/>
              <a:gd name="T113" fmla="*/ 11 h 104"/>
              <a:gd name="T114" fmla="*/ 0 w 58"/>
              <a:gd name="T115" fmla="*/ 7 h 104"/>
              <a:gd name="T116" fmla="*/ 2 w 58"/>
              <a:gd name="T117" fmla="*/ 5 h 104"/>
              <a:gd name="T118" fmla="*/ 4 w 58"/>
              <a:gd name="T119" fmla="*/ 2 h 104"/>
              <a:gd name="T120" fmla="*/ 4 w 58"/>
              <a:gd name="T121" fmla="*/ 2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8" h="104">
                <a:moveTo>
                  <a:pt x="4" y="2"/>
                </a:moveTo>
                <a:lnTo>
                  <a:pt x="7" y="0"/>
                </a:lnTo>
                <a:lnTo>
                  <a:pt x="11" y="0"/>
                </a:lnTo>
                <a:lnTo>
                  <a:pt x="13" y="0"/>
                </a:lnTo>
                <a:lnTo>
                  <a:pt x="17" y="0"/>
                </a:lnTo>
                <a:lnTo>
                  <a:pt x="23" y="0"/>
                </a:lnTo>
                <a:lnTo>
                  <a:pt x="27" y="0"/>
                </a:lnTo>
                <a:lnTo>
                  <a:pt x="33" y="2"/>
                </a:lnTo>
                <a:lnTo>
                  <a:pt x="39" y="4"/>
                </a:lnTo>
                <a:lnTo>
                  <a:pt x="43" y="5"/>
                </a:lnTo>
                <a:lnTo>
                  <a:pt x="47" y="7"/>
                </a:lnTo>
                <a:lnTo>
                  <a:pt x="51" y="7"/>
                </a:lnTo>
                <a:lnTo>
                  <a:pt x="52" y="9"/>
                </a:lnTo>
                <a:lnTo>
                  <a:pt x="54" y="11"/>
                </a:lnTo>
                <a:lnTo>
                  <a:pt x="56" y="11"/>
                </a:lnTo>
                <a:lnTo>
                  <a:pt x="58" y="13"/>
                </a:lnTo>
                <a:lnTo>
                  <a:pt x="58" y="17"/>
                </a:lnTo>
                <a:lnTo>
                  <a:pt x="58" y="21"/>
                </a:lnTo>
                <a:lnTo>
                  <a:pt x="56" y="29"/>
                </a:lnTo>
                <a:lnTo>
                  <a:pt x="54" y="39"/>
                </a:lnTo>
                <a:lnTo>
                  <a:pt x="52" y="49"/>
                </a:lnTo>
                <a:lnTo>
                  <a:pt x="49" y="58"/>
                </a:lnTo>
                <a:lnTo>
                  <a:pt x="45" y="70"/>
                </a:lnTo>
                <a:lnTo>
                  <a:pt x="39" y="80"/>
                </a:lnTo>
                <a:lnTo>
                  <a:pt x="37" y="86"/>
                </a:lnTo>
                <a:lnTo>
                  <a:pt x="35" y="90"/>
                </a:lnTo>
                <a:lnTo>
                  <a:pt x="31" y="94"/>
                </a:lnTo>
                <a:lnTo>
                  <a:pt x="29" y="98"/>
                </a:lnTo>
                <a:lnTo>
                  <a:pt x="25" y="100"/>
                </a:lnTo>
                <a:lnTo>
                  <a:pt x="21" y="102"/>
                </a:lnTo>
                <a:lnTo>
                  <a:pt x="19" y="104"/>
                </a:lnTo>
                <a:lnTo>
                  <a:pt x="15" y="104"/>
                </a:lnTo>
                <a:lnTo>
                  <a:pt x="11" y="104"/>
                </a:lnTo>
                <a:lnTo>
                  <a:pt x="7" y="104"/>
                </a:lnTo>
                <a:lnTo>
                  <a:pt x="5" y="104"/>
                </a:lnTo>
                <a:lnTo>
                  <a:pt x="4" y="102"/>
                </a:lnTo>
                <a:lnTo>
                  <a:pt x="2" y="102"/>
                </a:lnTo>
                <a:lnTo>
                  <a:pt x="2" y="100"/>
                </a:lnTo>
                <a:lnTo>
                  <a:pt x="2" y="98"/>
                </a:lnTo>
                <a:lnTo>
                  <a:pt x="2" y="96"/>
                </a:lnTo>
                <a:lnTo>
                  <a:pt x="2" y="94"/>
                </a:lnTo>
                <a:lnTo>
                  <a:pt x="4" y="90"/>
                </a:lnTo>
                <a:lnTo>
                  <a:pt x="4" y="86"/>
                </a:lnTo>
                <a:lnTo>
                  <a:pt x="5" y="80"/>
                </a:lnTo>
                <a:lnTo>
                  <a:pt x="5" y="76"/>
                </a:lnTo>
                <a:lnTo>
                  <a:pt x="7" y="68"/>
                </a:lnTo>
                <a:lnTo>
                  <a:pt x="7" y="62"/>
                </a:lnTo>
                <a:lnTo>
                  <a:pt x="7" y="55"/>
                </a:lnTo>
                <a:lnTo>
                  <a:pt x="9" y="47"/>
                </a:lnTo>
                <a:lnTo>
                  <a:pt x="9" y="39"/>
                </a:lnTo>
                <a:lnTo>
                  <a:pt x="9" y="33"/>
                </a:lnTo>
                <a:lnTo>
                  <a:pt x="9" y="29"/>
                </a:lnTo>
                <a:lnTo>
                  <a:pt x="7" y="23"/>
                </a:lnTo>
                <a:lnTo>
                  <a:pt x="7" y="19"/>
                </a:lnTo>
                <a:lnTo>
                  <a:pt x="5" y="17"/>
                </a:lnTo>
                <a:lnTo>
                  <a:pt x="4" y="15"/>
                </a:lnTo>
                <a:lnTo>
                  <a:pt x="2" y="11"/>
                </a:lnTo>
                <a:lnTo>
                  <a:pt x="0" y="7"/>
                </a:lnTo>
                <a:lnTo>
                  <a:pt x="2" y="5"/>
                </a:lnTo>
                <a:lnTo>
                  <a:pt x="4" y="2"/>
                </a:lnTo>
                <a:lnTo>
                  <a:pt x="4" y="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301">
            <a:extLst>
              <a:ext uri="{FF2B5EF4-FFF2-40B4-BE49-F238E27FC236}">
                <a16:creationId xmlns:a16="http://schemas.microsoft.com/office/drawing/2014/main" xmlns="" id="{7F71545F-8B1F-4411-AA63-E44BD6FA5E8C}"/>
              </a:ext>
            </a:extLst>
          </p:cNvPr>
          <p:cNvSpPr>
            <a:spLocks/>
          </p:cNvSpPr>
          <p:nvPr/>
        </p:nvSpPr>
        <p:spPr bwMode="auto">
          <a:xfrm>
            <a:off x="9358223" y="633778"/>
            <a:ext cx="457622" cy="277781"/>
          </a:xfrm>
          <a:custGeom>
            <a:avLst/>
            <a:gdLst>
              <a:gd name="T0" fmla="*/ 0 w 85"/>
              <a:gd name="T1" fmla="*/ 0 h 43"/>
              <a:gd name="T2" fmla="*/ 14 w 85"/>
              <a:gd name="T3" fmla="*/ 0 h 43"/>
              <a:gd name="T4" fmla="*/ 26 w 85"/>
              <a:gd name="T5" fmla="*/ 0 h 43"/>
              <a:gd name="T6" fmla="*/ 36 w 85"/>
              <a:gd name="T7" fmla="*/ 2 h 43"/>
              <a:gd name="T8" fmla="*/ 45 w 85"/>
              <a:gd name="T9" fmla="*/ 2 h 43"/>
              <a:gd name="T10" fmla="*/ 53 w 85"/>
              <a:gd name="T11" fmla="*/ 4 h 43"/>
              <a:gd name="T12" fmla="*/ 59 w 85"/>
              <a:gd name="T13" fmla="*/ 6 h 43"/>
              <a:gd name="T14" fmla="*/ 65 w 85"/>
              <a:gd name="T15" fmla="*/ 6 h 43"/>
              <a:gd name="T16" fmla="*/ 71 w 85"/>
              <a:gd name="T17" fmla="*/ 8 h 43"/>
              <a:gd name="T18" fmla="*/ 77 w 85"/>
              <a:gd name="T19" fmla="*/ 12 h 43"/>
              <a:gd name="T20" fmla="*/ 81 w 85"/>
              <a:gd name="T21" fmla="*/ 18 h 43"/>
              <a:gd name="T22" fmla="*/ 83 w 85"/>
              <a:gd name="T23" fmla="*/ 24 h 43"/>
              <a:gd name="T24" fmla="*/ 85 w 85"/>
              <a:gd name="T25" fmla="*/ 30 h 43"/>
              <a:gd name="T26" fmla="*/ 83 w 85"/>
              <a:gd name="T27" fmla="*/ 36 h 43"/>
              <a:gd name="T28" fmla="*/ 83 w 85"/>
              <a:gd name="T29" fmla="*/ 37 h 43"/>
              <a:gd name="T30" fmla="*/ 81 w 85"/>
              <a:gd name="T31" fmla="*/ 39 h 43"/>
              <a:gd name="T32" fmla="*/ 79 w 85"/>
              <a:gd name="T33" fmla="*/ 41 h 43"/>
              <a:gd name="T34" fmla="*/ 75 w 85"/>
              <a:gd name="T35" fmla="*/ 41 h 43"/>
              <a:gd name="T36" fmla="*/ 73 w 85"/>
              <a:gd name="T37" fmla="*/ 43 h 43"/>
              <a:gd name="T38" fmla="*/ 69 w 85"/>
              <a:gd name="T39" fmla="*/ 43 h 43"/>
              <a:gd name="T40" fmla="*/ 63 w 85"/>
              <a:gd name="T41" fmla="*/ 43 h 43"/>
              <a:gd name="T42" fmla="*/ 59 w 85"/>
              <a:gd name="T43" fmla="*/ 41 h 43"/>
              <a:gd name="T44" fmla="*/ 53 w 85"/>
              <a:gd name="T45" fmla="*/ 41 h 43"/>
              <a:gd name="T46" fmla="*/ 49 w 85"/>
              <a:gd name="T47" fmla="*/ 39 h 43"/>
              <a:gd name="T48" fmla="*/ 44 w 85"/>
              <a:gd name="T49" fmla="*/ 37 h 43"/>
              <a:gd name="T50" fmla="*/ 38 w 85"/>
              <a:gd name="T51" fmla="*/ 34 h 43"/>
              <a:gd name="T52" fmla="*/ 32 w 85"/>
              <a:gd name="T53" fmla="*/ 32 h 43"/>
              <a:gd name="T54" fmla="*/ 26 w 85"/>
              <a:gd name="T55" fmla="*/ 28 h 43"/>
              <a:gd name="T56" fmla="*/ 20 w 85"/>
              <a:gd name="T57" fmla="*/ 24 h 43"/>
              <a:gd name="T58" fmla="*/ 16 w 85"/>
              <a:gd name="T59" fmla="*/ 20 h 43"/>
              <a:gd name="T60" fmla="*/ 10 w 85"/>
              <a:gd name="T61" fmla="*/ 16 h 43"/>
              <a:gd name="T62" fmla="*/ 8 w 85"/>
              <a:gd name="T63" fmla="*/ 12 h 43"/>
              <a:gd name="T64" fmla="*/ 4 w 85"/>
              <a:gd name="T65" fmla="*/ 10 h 43"/>
              <a:gd name="T66" fmla="*/ 2 w 85"/>
              <a:gd name="T67" fmla="*/ 6 h 43"/>
              <a:gd name="T68" fmla="*/ 2 w 85"/>
              <a:gd name="T69" fmla="*/ 4 h 43"/>
              <a:gd name="T70" fmla="*/ 0 w 85"/>
              <a:gd name="T71" fmla="*/ 0 h 43"/>
              <a:gd name="T72" fmla="*/ 0 w 85"/>
              <a:gd name="T73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5" h="43">
                <a:moveTo>
                  <a:pt x="0" y="0"/>
                </a:moveTo>
                <a:lnTo>
                  <a:pt x="14" y="0"/>
                </a:lnTo>
                <a:lnTo>
                  <a:pt x="26" y="0"/>
                </a:lnTo>
                <a:lnTo>
                  <a:pt x="36" y="2"/>
                </a:lnTo>
                <a:lnTo>
                  <a:pt x="45" y="2"/>
                </a:lnTo>
                <a:lnTo>
                  <a:pt x="53" y="4"/>
                </a:lnTo>
                <a:lnTo>
                  <a:pt x="59" y="6"/>
                </a:lnTo>
                <a:lnTo>
                  <a:pt x="65" y="6"/>
                </a:lnTo>
                <a:lnTo>
                  <a:pt x="71" y="8"/>
                </a:lnTo>
                <a:lnTo>
                  <a:pt x="77" y="12"/>
                </a:lnTo>
                <a:lnTo>
                  <a:pt x="81" y="18"/>
                </a:lnTo>
                <a:lnTo>
                  <a:pt x="83" y="24"/>
                </a:lnTo>
                <a:lnTo>
                  <a:pt x="85" y="30"/>
                </a:lnTo>
                <a:lnTo>
                  <a:pt x="83" y="36"/>
                </a:lnTo>
                <a:lnTo>
                  <a:pt x="83" y="37"/>
                </a:lnTo>
                <a:lnTo>
                  <a:pt x="81" y="39"/>
                </a:lnTo>
                <a:lnTo>
                  <a:pt x="79" y="41"/>
                </a:lnTo>
                <a:lnTo>
                  <a:pt x="75" y="41"/>
                </a:lnTo>
                <a:lnTo>
                  <a:pt x="73" y="43"/>
                </a:lnTo>
                <a:lnTo>
                  <a:pt x="69" y="43"/>
                </a:lnTo>
                <a:lnTo>
                  <a:pt x="63" y="43"/>
                </a:lnTo>
                <a:lnTo>
                  <a:pt x="59" y="41"/>
                </a:lnTo>
                <a:lnTo>
                  <a:pt x="53" y="41"/>
                </a:lnTo>
                <a:lnTo>
                  <a:pt x="49" y="39"/>
                </a:lnTo>
                <a:lnTo>
                  <a:pt x="44" y="37"/>
                </a:lnTo>
                <a:lnTo>
                  <a:pt x="38" y="34"/>
                </a:lnTo>
                <a:lnTo>
                  <a:pt x="32" y="32"/>
                </a:lnTo>
                <a:lnTo>
                  <a:pt x="26" y="28"/>
                </a:lnTo>
                <a:lnTo>
                  <a:pt x="20" y="24"/>
                </a:lnTo>
                <a:lnTo>
                  <a:pt x="16" y="20"/>
                </a:lnTo>
                <a:lnTo>
                  <a:pt x="10" y="16"/>
                </a:lnTo>
                <a:lnTo>
                  <a:pt x="8" y="12"/>
                </a:lnTo>
                <a:lnTo>
                  <a:pt x="4" y="10"/>
                </a:lnTo>
                <a:lnTo>
                  <a:pt x="2" y="6"/>
                </a:lnTo>
                <a:lnTo>
                  <a:pt x="2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302">
            <a:extLst>
              <a:ext uri="{FF2B5EF4-FFF2-40B4-BE49-F238E27FC236}">
                <a16:creationId xmlns:a16="http://schemas.microsoft.com/office/drawing/2014/main" xmlns="" id="{124419E3-42FA-44ED-A461-B7576151553D}"/>
              </a:ext>
            </a:extLst>
          </p:cNvPr>
          <p:cNvSpPr>
            <a:spLocks/>
          </p:cNvSpPr>
          <p:nvPr/>
        </p:nvSpPr>
        <p:spPr bwMode="auto">
          <a:xfrm>
            <a:off x="8660893" y="805731"/>
            <a:ext cx="1950345" cy="370371"/>
          </a:xfrm>
          <a:custGeom>
            <a:avLst/>
            <a:gdLst>
              <a:gd name="T0" fmla="*/ 359 w 359"/>
              <a:gd name="T1" fmla="*/ 29 h 55"/>
              <a:gd name="T2" fmla="*/ 353 w 359"/>
              <a:gd name="T3" fmla="*/ 31 h 55"/>
              <a:gd name="T4" fmla="*/ 343 w 359"/>
              <a:gd name="T5" fmla="*/ 33 h 55"/>
              <a:gd name="T6" fmla="*/ 329 w 359"/>
              <a:gd name="T7" fmla="*/ 33 h 55"/>
              <a:gd name="T8" fmla="*/ 302 w 359"/>
              <a:gd name="T9" fmla="*/ 33 h 55"/>
              <a:gd name="T10" fmla="*/ 265 w 359"/>
              <a:gd name="T11" fmla="*/ 35 h 55"/>
              <a:gd name="T12" fmla="*/ 237 w 359"/>
              <a:gd name="T13" fmla="*/ 35 h 55"/>
              <a:gd name="T14" fmla="*/ 216 w 359"/>
              <a:gd name="T15" fmla="*/ 39 h 55"/>
              <a:gd name="T16" fmla="*/ 188 w 359"/>
              <a:gd name="T17" fmla="*/ 41 h 55"/>
              <a:gd name="T18" fmla="*/ 155 w 359"/>
              <a:gd name="T19" fmla="*/ 45 h 55"/>
              <a:gd name="T20" fmla="*/ 127 w 359"/>
              <a:gd name="T21" fmla="*/ 47 h 55"/>
              <a:gd name="T22" fmla="*/ 110 w 359"/>
              <a:gd name="T23" fmla="*/ 49 h 55"/>
              <a:gd name="T24" fmla="*/ 96 w 359"/>
              <a:gd name="T25" fmla="*/ 51 h 55"/>
              <a:gd name="T26" fmla="*/ 82 w 359"/>
              <a:gd name="T27" fmla="*/ 53 h 55"/>
              <a:gd name="T28" fmla="*/ 71 w 359"/>
              <a:gd name="T29" fmla="*/ 53 h 55"/>
              <a:gd name="T30" fmla="*/ 63 w 359"/>
              <a:gd name="T31" fmla="*/ 55 h 55"/>
              <a:gd name="T32" fmla="*/ 51 w 359"/>
              <a:gd name="T33" fmla="*/ 55 h 55"/>
              <a:gd name="T34" fmla="*/ 41 w 359"/>
              <a:gd name="T35" fmla="*/ 55 h 55"/>
              <a:gd name="T36" fmla="*/ 26 w 359"/>
              <a:gd name="T37" fmla="*/ 53 h 55"/>
              <a:gd name="T38" fmla="*/ 10 w 359"/>
              <a:gd name="T39" fmla="*/ 47 h 55"/>
              <a:gd name="T40" fmla="*/ 6 w 359"/>
              <a:gd name="T41" fmla="*/ 43 h 55"/>
              <a:gd name="T42" fmla="*/ 2 w 359"/>
              <a:gd name="T43" fmla="*/ 39 h 55"/>
              <a:gd name="T44" fmla="*/ 0 w 359"/>
              <a:gd name="T45" fmla="*/ 33 h 55"/>
              <a:gd name="T46" fmla="*/ 61 w 359"/>
              <a:gd name="T47" fmla="*/ 29 h 55"/>
              <a:gd name="T48" fmla="*/ 118 w 359"/>
              <a:gd name="T49" fmla="*/ 23 h 55"/>
              <a:gd name="T50" fmla="*/ 171 w 359"/>
              <a:gd name="T51" fmla="*/ 17 h 55"/>
              <a:gd name="T52" fmla="*/ 218 w 359"/>
              <a:gd name="T53" fmla="*/ 9 h 55"/>
              <a:gd name="T54" fmla="*/ 239 w 359"/>
              <a:gd name="T55" fmla="*/ 8 h 55"/>
              <a:gd name="T56" fmla="*/ 257 w 359"/>
              <a:gd name="T57" fmla="*/ 6 h 55"/>
              <a:gd name="T58" fmla="*/ 272 w 359"/>
              <a:gd name="T59" fmla="*/ 4 h 55"/>
              <a:gd name="T60" fmla="*/ 286 w 359"/>
              <a:gd name="T61" fmla="*/ 2 h 55"/>
              <a:gd name="T62" fmla="*/ 298 w 359"/>
              <a:gd name="T63" fmla="*/ 0 h 55"/>
              <a:gd name="T64" fmla="*/ 308 w 359"/>
              <a:gd name="T65" fmla="*/ 0 h 55"/>
              <a:gd name="T66" fmla="*/ 315 w 359"/>
              <a:gd name="T67" fmla="*/ 0 h 55"/>
              <a:gd name="T68" fmla="*/ 321 w 359"/>
              <a:gd name="T69" fmla="*/ 0 h 55"/>
              <a:gd name="T70" fmla="*/ 333 w 359"/>
              <a:gd name="T71" fmla="*/ 4 h 55"/>
              <a:gd name="T72" fmla="*/ 347 w 359"/>
              <a:gd name="T73" fmla="*/ 9 h 55"/>
              <a:gd name="T74" fmla="*/ 355 w 359"/>
              <a:gd name="T75" fmla="*/ 19 h 55"/>
              <a:gd name="T76" fmla="*/ 359 w 359"/>
              <a:gd name="T77" fmla="*/ 27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59" h="55">
                <a:moveTo>
                  <a:pt x="359" y="27"/>
                </a:moveTo>
                <a:lnTo>
                  <a:pt x="359" y="29"/>
                </a:lnTo>
                <a:lnTo>
                  <a:pt x="357" y="29"/>
                </a:lnTo>
                <a:lnTo>
                  <a:pt x="353" y="31"/>
                </a:lnTo>
                <a:lnTo>
                  <a:pt x="349" y="31"/>
                </a:lnTo>
                <a:lnTo>
                  <a:pt x="343" y="33"/>
                </a:lnTo>
                <a:lnTo>
                  <a:pt x="337" y="33"/>
                </a:lnTo>
                <a:lnTo>
                  <a:pt x="329" y="33"/>
                </a:lnTo>
                <a:lnTo>
                  <a:pt x="321" y="33"/>
                </a:lnTo>
                <a:lnTo>
                  <a:pt x="302" y="33"/>
                </a:lnTo>
                <a:lnTo>
                  <a:pt x="282" y="33"/>
                </a:lnTo>
                <a:lnTo>
                  <a:pt x="265" y="35"/>
                </a:lnTo>
                <a:lnTo>
                  <a:pt x="247" y="35"/>
                </a:lnTo>
                <a:lnTo>
                  <a:pt x="237" y="35"/>
                </a:lnTo>
                <a:lnTo>
                  <a:pt x="227" y="37"/>
                </a:lnTo>
                <a:lnTo>
                  <a:pt x="216" y="39"/>
                </a:lnTo>
                <a:lnTo>
                  <a:pt x="202" y="39"/>
                </a:lnTo>
                <a:lnTo>
                  <a:pt x="188" y="41"/>
                </a:lnTo>
                <a:lnTo>
                  <a:pt x="172" y="43"/>
                </a:lnTo>
                <a:lnTo>
                  <a:pt x="155" y="45"/>
                </a:lnTo>
                <a:lnTo>
                  <a:pt x="137" y="47"/>
                </a:lnTo>
                <a:lnTo>
                  <a:pt x="127" y="47"/>
                </a:lnTo>
                <a:lnTo>
                  <a:pt x="120" y="49"/>
                </a:lnTo>
                <a:lnTo>
                  <a:pt x="110" y="49"/>
                </a:lnTo>
                <a:lnTo>
                  <a:pt x="102" y="51"/>
                </a:lnTo>
                <a:lnTo>
                  <a:pt x="96" y="51"/>
                </a:lnTo>
                <a:lnTo>
                  <a:pt x="88" y="51"/>
                </a:lnTo>
                <a:lnTo>
                  <a:pt x="82" y="53"/>
                </a:lnTo>
                <a:lnTo>
                  <a:pt x="76" y="53"/>
                </a:lnTo>
                <a:lnTo>
                  <a:pt x="71" y="53"/>
                </a:lnTo>
                <a:lnTo>
                  <a:pt x="67" y="53"/>
                </a:lnTo>
                <a:lnTo>
                  <a:pt x="63" y="55"/>
                </a:lnTo>
                <a:lnTo>
                  <a:pt x="59" y="55"/>
                </a:lnTo>
                <a:lnTo>
                  <a:pt x="51" y="55"/>
                </a:lnTo>
                <a:lnTo>
                  <a:pt x="47" y="55"/>
                </a:lnTo>
                <a:lnTo>
                  <a:pt x="41" y="55"/>
                </a:lnTo>
                <a:lnTo>
                  <a:pt x="33" y="53"/>
                </a:lnTo>
                <a:lnTo>
                  <a:pt x="26" y="53"/>
                </a:lnTo>
                <a:lnTo>
                  <a:pt x="18" y="51"/>
                </a:lnTo>
                <a:lnTo>
                  <a:pt x="10" y="47"/>
                </a:lnTo>
                <a:lnTo>
                  <a:pt x="8" y="45"/>
                </a:lnTo>
                <a:lnTo>
                  <a:pt x="6" y="43"/>
                </a:lnTo>
                <a:lnTo>
                  <a:pt x="4" y="41"/>
                </a:lnTo>
                <a:lnTo>
                  <a:pt x="2" y="39"/>
                </a:lnTo>
                <a:lnTo>
                  <a:pt x="0" y="37"/>
                </a:lnTo>
                <a:lnTo>
                  <a:pt x="0" y="33"/>
                </a:lnTo>
                <a:lnTo>
                  <a:pt x="31" y="31"/>
                </a:lnTo>
                <a:lnTo>
                  <a:pt x="61" y="29"/>
                </a:lnTo>
                <a:lnTo>
                  <a:pt x="90" y="27"/>
                </a:lnTo>
                <a:lnTo>
                  <a:pt x="118" y="23"/>
                </a:lnTo>
                <a:lnTo>
                  <a:pt x="145" y="21"/>
                </a:lnTo>
                <a:lnTo>
                  <a:pt x="171" y="17"/>
                </a:lnTo>
                <a:lnTo>
                  <a:pt x="194" y="13"/>
                </a:lnTo>
                <a:lnTo>
                  <a:pt x="218" y="9"/>
                </a:lnTo>
                <a:lnTo>
                  <a:pt x="227" y="9"/>
                </a:lnTo>
                <a:lnTo>
                  <a:pt x="239" y="8"/>
                </a:lnTo>
                <a:lnTo>
                  <a:pt x="247" y="6"/>
                </a:lnTo>
                <a:lnTo>
                  <a:pt x="257" y="6"/>
                </a:lnTo>
                <a:lnTo>
                  <a:pt x="265" y="4"/>
                </a:lnTo>
                <a:lnTo>
                  <a:pt x="272" y="4"/>
                </a:lnTo>
                <a:lnTo>
                  <a:pt x="280" y="2"/>
                </a:lnTo>
                <a:lnTo>
                  <a:pt x="286" y="2"/>
                </a:lnTo>
                <a:lnTo>
                  <a:pt x="292" y="2"/>
                </a:lnTo>
                <a:lnTo>
                  <a:pt x="298" y="0"/>
                </a:lnTo>
                <a:lnTo>
                  <a:pt x="304" y="0"/>
                </a:lnTo>
                <a:lnTo>
                  <a:pt x="308" y="0"/>
                </a:lnTo>
                <a:lnTo>
                  <a:pt x="312" y="0"/>
                </a:lnTo>
                <a:lnTo>
                  <a:pt x="315" y="0"/>
                </a:lnTo>
                <a:lnTo>
                  <a:pt x="317" y="0"/>
                </a:lnTo>
                <a:lnTo>
                  <a:pt x="321" y="0"/>
                </a:lnTo>
                <a:lnTo>
                  <a:pt x="327" y="2"/>
                </a:lnTo>
                <a:lnTo>
                  <a:pt x="333" y="4"/>
                </a:lnTo>
                <a:lnTo>
                  <a:pt x="341" y="8"/>
                </a:lnTo>
                <a:lnTo>
                  <a:pt x="347" y="9"/>
                </a:lnTo>
                <a:lnTo>
                  <a:pt x="353" y="13"/>
                </a:lnTo>
                <a:lnTo>
                  <a:pt x="355" y="19"/>
                </a:lnTo>
                <a:lnTo>
                  <a:pt x="359" y="23"/>
                </a:lnTo>
                <a:lnTo>
                  <a:pt x="359" y="27"/>
                </a:lnTo>
                <a:lnTo>
                  <a:pt x="359" y="2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303">
            <a:extLst>
              <a:ext uri="{FF2B5EF4-FFF2-40B4-BE49-F238E27FC236}">
                <a16:creationId xmlns:a16="http://schemas.microsoft.com/office/drawing/2014/main" xmlns="" id="{745FB374-3665-4155-8352-8B395791A37B}"/>
              </a:ext>
            </a:extLst>
          </p:cNvPr>
          <p:cNvSpPr>
            <a:spLocks/>
          </p:cNvSpPr>
          <p:nvPr/>
        </p:nvSpPr>
        <p:spPr bwMode="auto">
          <a:xfrm>
            <a:off x="9205683" y="1070281"/>
            <a:ext cx="795394" cy="595243"/>
          </a:xfrm>
          <a:custGeom>
            <a:avLst/>
            <a:gdLst>
              <a:gd name="T0" fmla="*/ 2 w 147"/>
              <a:gd name="T1" fmla="*/ 88 h 90"/>
              <a:gd name="T2" fmla="*/ 0 w 147"/>
              <a:gd name="T3" fmla="*/ 86 h 90"/>
              <a:gd name="T4" fmla="*/ 0 w 147"/>
              <a:gd name="T5" fmla="*/ 84 h 90"/>
              <a:gd name="T6" fmla="*/ 2 w 147"/>
              <a:gd name="T7" fmla="*/ 82 h 90"/>
              <a:gd name="T8" fmla="*/ 4 w 147"/>
              <a:gd name="T9" fmla="*/ 78 h 90"/>
              <a:gd name="T10" fmla="*/ 10 w 147"/>
              <a:gd name="T11" fmla="*/ 76 h 90"/>
              <a:gd name="T12" fmla="*/ 16 w 147"/>
              <a:gd name="T13" fmla="*/ 72 h 90"/>
              <a:gd name="T14" fmla="*/ 25 w 147"/>
              <a:gd name="T15" fmla="*/ 67 h 90"/>
              <a:gd name="T16" fmla="*/ 35 w 147"/>
              <a:gd name="T17" fmla="*/ 63 h 90"/>
              <a:gd name="T18" fmla="*/ 45 w 147"/>
              <a:gd name="T19" fmla="*/ 57 h 90"/>
              <a:gd name="T20" fmla="*/ 53 w 147"/>
              <a:gd name="T21" fmla="*/ 51 h 90"/>
              <a:gd name="T22" fmla="*/ 61 w 147"/>
              <a:gd name="T23" fmla="*/ 47 h 90"/>
              <a:gd name="T24" fmla="*/ 69 w 147"/>
              <a:gd name="T25" fmla="*/ 41 h 90"/>
              <a:gd name="T26" fmla="*/ 74 w 147"/>
              <a:gd name="T27" fmla="*/ 37 h 90"/>
              <a:gd name="T28" fmla="*/ 80 w 147"/>
              <a:gd name="T29" fmla="*/ 33 h 90"/>
              <a:gd name="T30" fmla="*/ 84 w 147"/>
              <a:gd name="T31" fmla="*/ 31 h 90"/>
              <a:gd name="T32" fmla="*/ 88 w 147"/>
              <a:gd name="T33" fmla="*/ 27 h 90"/>
              <a:gd name="T34" fmla="*/ 92 w 147"/>
              <a:gd name="T35" fmla="*/ 23 h 90"/>
              <a:gd name="T36" fmla="*/ 94 w 147"/>
              <a:gd name="T37" fmla="*/ 21 h 90"/>
              <a:gd name="T38" fmla="*/ 96 w 147"/>
              <a:gd name="T39" fmla="*/ 19 h 90"/>
              <a:gd name="T40" fmla="*/ 98 w 147"/>
              <a:gd name="T41" fmla="*/ 16 h 90"/>
              <a:gd name="T42" fmla="*/ 98 w 147"/>
              <a:gd name="T43" fmla="*/ 14 h 90"/>
              <a:gd name="T44" fmla="*/ 98 w 147"/>
              <a:gd name="T45" fmla="*/ 12 h 90"/>
              <a:gd name="T46" fmla="*/ 98 w 147"/>
              <a:gd name="T47" fmla="*/ 8 h 90"/>
              <a:gd name="T48" fmla="*/ 96 w 147"/>
              <a:gd name="T49" fmla="*/ 4 h 90"/>
              <a:gd name="T50" fmla="*/ 98 w 147"/>
              <a:gd name="T51" fmla="*/ 2 h 90"/>
              <a:gd name="T52" fmla="*/ 98 w 147"/>
              <a:gd name="T53" fmla="*/ 2 h 90"/>
              <a:gd name="T54" fmla="*/ 100 w 147"/>
              <a:gd name="T55" fmla="*/ 0 h 90"/>
              <a:gd name="T56" fmla="*/ 102 w 147"/>
              <a:gd name="T57" fmla="*/ 0 h 90"/>
              <a:gd name="T58" fmla="*/ 104 w 147"/>
              <a:gd name="T59" fmla="*/ 0 h 90"/>
              <a:gd name="T60" fmla="*/ 106 w 147"/>
              <a:gd name="T61" fmla="*/ 0 h 90"/>
              <a:gd name="T62" fmla="*/ 112 w 147"/>
              <a:gd name="T63" fmla="*/ 0 h 90"/>
              <a:gd name="T64" fmla="*/ 118 w 147"/>
              <a:gd name="T65" fmla="*/ 0 h 90"/>
              <a:gd name="T66" fmla="*/ 125 w 147"/>
              <a:gd name="T67" fmla="*/ 2 h 90"/>
              <a:gd name="T68" fmla="*/ 133 w 147"/>
              <a:gd name="T69" fmla="*/ 6 h 90"/>
              <a:gd name="T70" fmla="*/ 139 w 147"/>
              <a:gd name="T71" fmla="*/ 10 h 90"/>
              <a:gd name="T72" fmla="*/ 143 w 147"/>
              <a:gd name="T73" fmla="*/ 14 h 90"/>
              <a:gd name="T74" fmla="*/ 145 w 147"/>
              <a:gd name="T75" fmla="*/ 18 h 90"/>
              <a:gd name="T76" fmla="*/ 147 w 147"/>
              <a:gd name="T77" fmla="*/ 21 h 90"/>
              <a:gd name="T78" fmla="*/ 147 w 147"/>
              <a:gd name="T79" fmla="*/ 21 h 90"/>
              <a:gd name="T80" fmla="*/ 145 w 147"/>
              <a:gd name="T81" fmla="*/ 23 h 90"/>
              <a:gd name="T82" fmla="*/ 143 w 147"/>
              <a:gd name="T83" fmla="*/ 25 h 90"/>
              <a:gd name="T84" fmla="*/ 141 w 147"/>
              <a:gd name="T85" fmla="*/ 27 h 90"/>
              <a:gd name="T86" fmla="*/ 139 w 147"/>
              <a:gd name="T87" fmla="*/ 31 h 90"/>
              <a:gd name="T88" fmla="*/ 137 w 147"/>
              <a:gd name="T89" fmla="*/ 33 h 90"/>
              <a:gd name="T90" fmla="*/ 129 w 147"/>
              <a:gd name="T91" fmla="*/ 39 h 90"/>
              <a:gd name="T92" fmla="*/ 119 w 147"/>
              <a:gd name="T93" fmla="*/ 45 h 90"/>
              <a:gd name="T94" fmla="*/ 108 w 147"/>
              <a:gd name="T95" fmla="*/ 51 h 90"/>
              <a:gd name="T96" fmla="*/ 88 w 147"/>
              <a:gd name="T97" fmla="*/ 61 h 90"/>
              <a:gd name="T98" fmla="*/ 78 w 147"/>
              <a:gd name="T99" fmla="*/ 67 h 90"/>
              <a:gd name="T100" fmla="*/ 67 w 147"/>
              <a:gd name="T101" fmla="*/ 70 h 90"/>
              <a:gd name="T102" fmla="*/ 53 w 147"/>
              <a:gd name="T103" fmla="*/ 76 h 90"/>
              <a:gd name="T104" fmla="*/ 39 w 147"/>
              <a:gd name="T105" fmla="*/ 82 h 90"/>
              <a:gd name="T106" fmla="*/ 31 w 147"/>
              <a:gd name="T107" fmla="*/ 84 h 90"/>
              <a:gd name="T108" fmla="*/ 25 w 147"/>
              <a:gd name="T109" fmla="*/ 86 h 90"/>
              <a:gd name="T110" fmla="*/ 20 w 147"/>
              <a:gd name="T111" fmla="*/ 88 h 90"/>
              <a:gd name="T112" fmla="*/ 16 w 147"/>
              <a:gd name="T113" fmla="*/ 90 h 90"/>
              <a:gd name="T114" fmla="*/ 12 w 147"/>
              <a:gd name="T115" fmla="*/ 90 h 90"/>
              <a:gd name="T116" fmla="*/ 8 w 147"/>
              <a:gd name="T117" fmla="*/ 90 h 90"/>
              <a:gd name="T118" fmla="*/ 4 w 147"/>
              <a:gd name="T119" fmla="*/ 88 h 90"/>
              <a:gd name="T120" fmla="*/ 2 w 147"/>
              <a:gd name="T121" fmla="*/ 88 h 90"/>
              <a:gd name="T122" fmla="*/ 2 w 147"/>
              <a:gd name="T123" fmla="*/ 88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7" h="90">
                <a:moveTo>
                  <a:pt x="2" y="88"/>
                </a:moveTo>
                <a:lnTo>
                  <a:pt x="0" y="86"/>
                </a:lnTo>
                <a:lnTo>
                  <a:pt x="0" y="84"/>
                </a:lnTo>
                <a:lnTo>
                  <a:pt x="2" y="82"/>
                </a:lnTo>
                <a:lnTo>
                  <a:pt x="4" y="78"/>
                </a:lnTo>
                <a:lnTo>
                  <a:pt x="10" y="76"/>
                </a:lnTo>
                <a:lnTo>
                  <a:pt x="16" y="72"/>
                </a:lnTo>
                <a:lnTo>
                  <a:pt x="25" y="67"/>
                </a:lnTo>
                <a:lnTo>
                  <a:pt x="35" y="63"/>
                </a:lnTo>
                <a:lnTo>
                  <a:pt x="45" y="57"/>
                </a:lnTo>
                <a:lnTo>
                  <a:pt x="53" y="51"/>
                </a:lnTo>
                <a:lnTo>
                  <a:pt x="61" y="47"/>
                </a:lnTo>
                <a:lnTo>
                  <a:pt x="69" y="41"/>
                </a:lnTo>
                <a:lnTo>
                  <a:pt x="74" y="37"/>
                </a:lnTo>
                <a:lnTo>
                  <a:pt x="80" y="33"/>
                </a:lnTo>
                <a:lnTo>
                  <a:pt x="84" y="31"/>
                </a:lnTo>
                <a:lnTo>
                  <a:pt x="88" y="27"/>
                </a:lnTo>
                <a:lnTo>
                  <a:pt x="92" y="23"/>
                </a:lnTo>
                <a:lnTo>
                  <a:pt x="94" y="21"/>
                </a:lnTo>
                <a:lnTo>
                  <a:pt x="96" y="19"/>
                </a:lnTo>
                <a:lnTo>
                  <a:pt x="98" y="16"/>
                </a:lnTo>
                <a:lnTo>
                  <a:pt x="98" y="14"/>
                </a:lnTo>
                <a:lnTo>
                  <a:pt x="98" y="12"/>
                </a:lnTo>
                <a:lnTo>
                  <a:pt x="98" y="8"/>
                </a:lnTo>
                <a:lnTo>
                  <a:pt x="96" y="4"/>
                </a:lnTo>
                <a:lnTo>
                  <a:pt x="98" y="2"/>
                </a:lnTo>
                <a:lnTo>
                  <a:pt x="98" y="2"/>
                </a:lnTo>
                <a:lnTo>
                  <a:pt x="100" y="0"/>
                </a:lnTo>
                <a:lnTo>
                  <a:pt x="102" y="0"/>
                </a:lnTo>
                <a:lnTo>
                  <a:pt x="104" y="0"/>
                </a:lnTo>
                <a:lnTo>
                  <a:pt x="106" y="0"/>
                </a:lnTo>
                <a:lnTo>
                  <a:pt x="112" y="0"/>
                </a:lnTo>
                <a:lnTo>
                  <a:pt x="118" y="0"/>
                </a:lnTo>
                <a:lnTo>
                  <a:pt x="125" y="2"/>
                </a:lnTo>
                <a:lnTo>
                  <a:pt x="133" y="6"/>
                </a:lnTo>
                <a:lnTo>
                  <a:pt x="139" y="10"/>
                </a:lnTo>
                <a:lnTo>
                  <a:pt x="143" y="14"/>
                </a:lnTo>
                <a:lnTo>
                  <a:pt x="145" y="18"/>
                </a:lnTo>
                <a:lnTo>
                  <a:pt x="147" y="21"/>
                </a:lnTo>
                <a:lnTo>
                  <a:pt x="147" y="21"/>
                </a:lnTo>
                <a:lnTo>
                  <a:pt x="145" y="23"/>
                </a:lnTo>
                <a:lnTo>
                  <a:pt x="143" y="25"/>
                </a:lnTo>
                <a:lnTo>
                  <a:pt x="141" y="27"/>
                </a:lnTo>
                <a:lnTo>
                  <a:pt x="139" y="31"/>
                </a:lnTo>
                <a:lnTo>
                  <a:pt x="137" y="33"/>
                </a:lnTo>
                <a:lnTo>
                  <a:pt x="129" y="39"/>
                </a:lnTo>
                <a:lnTo>
                  <a:pt x="119" y="45"/>
                </a:lnTo>
                <a:lnTo>
                  <a:pt x="108" y="51"/>
                </a:lnTo>
                <a:lnTo>
                  <a:pt x="88" y="61"/>
                </a:lnTo>
                <a:lnTo>
                  <a:pt x="78" y="67"/>
                </a:lnTo>
                <a:lnTo>
                  <a:pt x="67" y="70"/>
                </a:lnTo>
                <a:lnTo>
                  <a:pt x="53" y="76"/>
                </a:lnTo>
                <a:lnTo>
                  <a:pt x="39" y="82"/>
                </a:lnTo>
                <a:lnTo>
                  <a:pt x="31" y="84"/>
                </a:lnTo>
                <a:lnTo>
                  <a:pt x="25" y="86"/>
                </a:lnTo>
                <a:lnTo>
                  <a:pt x="20" y="88"/>
                </a:lnTo>
                <a:lnTo>
                  <a:pt x="16" y="90"/>
                </a:lnTo>
                <a:lnTo>
                  <a:pt x="12" y="90"/>
                </a:lnTo>
                <a:lnTo>
                  <a:pt x="8" y="90"/>
                </a:lnTo>
                <a:lnTo>
                  <a:pt x="4" y="88"/>
                </a:lnTo>
                <a:lnTo>
                  <a:pt x="2" y="88"/>
                </a:lnTo>
                <a:lnTo>
                  <a:pt x="2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304">
            <a:extLst>
              <a:ext uri="{FF2B5EF4-FFF2-40B4-BE49-F238E27FC236}">
                <a16:creationId xmlns:a16="http://schemas.microsoft.com/office/drawing/2014/main" xmlns="" id="{54C89690-B31F-4C4F-B306-F5BC0FE73C38}"/>
              </a:ext>
            </a:extLst>
          </p:cNvPr>
          <p:cNvSpPr>
            <a:spLocks/>
          </p:cNvSpPr>
          <p:nvPr/>
        </p:nvSpPr>
        <p:spPr bwMode="auto">
          <a:xfrm>
            <a:off x="9205683" y="1202558"/>
            <a:ext cx="817185" cy="396825"/>
          </a:xfrm>
          <a:custGeom>
            <a:avLst/>
            <a:gdLst>
              <a:gd name="T0" fmla="*/ 0 w 151"/>
              <a:gd name="T1" fmla="*/ 8 h 61"/>
              <a:gd name="T2" fmla="*/ 0 w 151"/>
              <a:gd name="T3" fmla="*/ 4 h 61"/>
              <a:gd name="T4" fmla="*/ 2 w 151"/>
              <a:gd name="T5" fmla="*/ 2 h 61"/>
              <a:gd name="T6" fmla="*/ 4 w 151"/>
              <a:gd name="T7" fmla="*/ 0 h 61"/>
              <a:gd name="T8" fmla="*/ 8 w 151"/>
              <a:gd name="T9" fmla="*/ 0 h 61"/>
              <a:gd name="T10" fmla="*/ 12 w 151"/>
              <a:gd name="T11" fmla="*/ 0 h 61"/>
              <a:gd name="T12" fmla="*/ 16 w 151"/>
              <a:gd name="T13" fmla="*/ 0 h 61"/>
              <a:gd name="T14" fmla="*/ 22 w 151"/>
              <a:gd name="T15" fmla="*/ 2 h 61"/>
              <a:gd name="T16" fmla="*/ 29 w 151"/>
              <a:gd name="T17" fmla="*/ 4 h 61"/>
              <a:gd name="T18" fmla="*/ 39 w 151"/>
              <a:gd name="T19" fmla="*/ 6 h 61"/>
              <a:gd name="T20" fmla="*/ 51 w 151"/>
              <a:gd name="T21" fmla="*/ 8 h 61"/>
              <a:gd name="T22" fmla="*/ 63 w 151"/>
              <a:gd name="T23" fmla="*/ 10 h 61"/>
              <a:gd name="T24" fmla="*/ 78 w 151"/>
              <a:gd name="T25" fmla="*/ 14 h 61"/>
              <a:gd name="T26" fmla="*/ 92 w 151"/>
              <a:gd name="T27" fmla="*/ 18 h 61"/>
              <a:gd name="T28" fmla="*/ 104 w 151"/>
              <a:gd name="T29" fmla="*/ 22 h 61"/>
              <a:gd name="T30" fmla="*/ 116 w 151"/>
              <a:gd name="T31" fmla="*/ 26 h 61"/>
              <a:gd name="T32" fmla="*/ 125 w 151"/>
              <a:gd name="T33" fmla="*/ 30 h 61"/>
              <a:gd name="T34" fmla="*/ 133 w 151"/>
              <a:gd name="T35" fmla="*/ 32 h 61"/>
              <a:gd name="T36" fmla="*/ 139 w 151"/>
              <a:gd name="T37" fmla="*/ 36 h 61"/>
              <a:gd name="T38" fmla="*/ 143 w 151"/>
              <a:gd name="T39" fmla="*/ 40 h 61"/>
              <a:gd name="T40" fmla="*/ 147 w 151"/>
              <a:gd name="T41" fmla="*/ 44 h 61"/>
              <a:gd name="T42" fmla="*/ 149 w 151"/>
              <a:gd name="T43" fmla="*/ 50 h 61"/>
              <a:gd name="T44" fmla="*/ 151 w 151"/>
              <a:gd name="T45" fmla="*/ 55 h 61"/>
              <a:gd name="T46" fmla="*/ 149 w 151"/>
              <a:gd name="T47" fmla="*/ 59 h 61"/>
              <a:gd name="T48" fmla="*/ 147 w 151"/>
              <a:gd name="T49" fmla="*/ 61 h 61"/>
              <a:gd name="T50" fmla="*/ 145 w 151"/>
              <a:gd name="T51" fmla="*/ 61 h 61"/>
              <a:gd name="T52" fmla="*/ 139 w 151"/>
              <a:gd name="T53" fmla="*/ 61 h 61"/>
              <a:gd name="T54" fmla="*/ 137 w 151"/>
              <a:gd name="T55" fmla="*/ 61 h 61"/>
              <a:gd name="T56" fmla="*/ 133 w 151"/>
              <a:gd name="T57" fmla="*/ 59 h 61"/>
              <a:gd name="T58" fmla="*/ 129 w 151"/>
              <a:gd name="T59" fmla="*/ 59 h 61"/>
              <a:gd name="T60" fmla="*/ 125 w 151"/>
              <a:gd name="T61" fmla="*/ 57 h 61"/>
              <a:gd name="T62" fmla="*/ 119 w 151"/>
              <a:gd name="T63" fmla="*/ 57 h 61"/>
              <a:gd name="T64" fmla="*/ 114 w 151"/>
              <a:gd name="T65" fmla="*/ 55 h 61"/>
              <a:gd name="T66" fmla="*/ 108 w 151"/>
              <a:gd name="T67" fmla="*/ 53 h 61"/>
              <a:gd name="T68" fmla="*/ 102 w 151"/>
              <a:gd name="T69" fmla="*/ 51 h 61"/>
              <a:gd name="T70" fmla="*/ 94 w 151"/>
              <a:gd name="T71" fmla="*/ 48 h 61"/>
              <a:gd name="T72" fmla="*/ 86 w 151"/>
              <a:gd name="T73" fmla="*/ 46 h 61"/>
              <a:gd name="T74" fmla="*/ 78 w 151"/>
              <a:gd name="T75" fmla="*/ 42 h 61"/>
              <a:gd name="T76" fmla="*/ 71 w 151"/>
              <a:gd name="T77" fmla="*/ 40 h 61"/>
              <a:gd name="T78" fmla="*/ 63 w 151"/>
              <a:gd name="T79" fmla="*/ 36 h 61"/>
              <a:gd name="T80" fmla="*/ 55 w 151"/>
              <a:gd name="T81" fmla="*/ 34 h 61"/>
              <a:gd name="T82" fmla="*/ 47 w 151"/>
              <a:gd name="T83" fmla="*/ 30 h 61"/>
              <a:gd name="T84" fmla="*/ 39 w 151"/>
              <a:gd name="T85" fmla="*/ 28 h 61"/>
              <a:gd name="T86" fmla="*/ 33 w 151"/>
              <a:gd name="T87" fmla="*/ 26 h 61"/>
              <a:gd name="T88" fmla="*/ 27 w 151"/>
              <a:gd name="T89" fmla="*/ 24 h 61"/>
              <a:gd name="T90" fmla="*/ 22 w 151"/>
              <a:gd name="T91" fmla="*/ 22 h 61"/>
              <a:gd name="T92" fmla="*/ 18 w 151"/>
              <a:gd name="T93" fmla="*/ 20 h 61"/>
              <a:gd name="T94" fmla="*/ 14 w 151"/>
              <a:gd name="T95" fmla="*/ 18 h 61"/>
              <a:gd name="T96" fmla="*/ 10 w 151"/>
              <a:gd name="T97" fmla="*/ 16 h 61"/>
              <a:gd name="T98" fmla="*/ 6 w 151"/>
              <a:gd name="T99" fmla="*/ 14 h 61"/>
              <a:gd name="T100" fmla="*/ 4 w 151"/>
              <a:gd name="T101" fmla="*/ 12 h 61"/>
              <a:gd name="T102" fmla="*/ 2 w 151"/>
              <a:gd name="T103" fmla="*/ 12 h 61"/>
              <a:gd name="T104" fmla="*/ 0 w 151"/>
              <a:gd name="T105" fmla="*/ 10 h 61"/>
              <a:gd name="T106" fmla="*/ 0 w 151"/>
              <a:gd name="T107" fmla="*/ 8 h 61"/>
              <a:gd name="T108" fmla="*/ 0 w 151"/>
              <a:gd name="T109" fmla="*/ 8 h 61"/>
              <a:gd name="T110" fmla="*/ 0 w 151"/>
              <a:gd name="T111" fmla="*/ 8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1" h="61">
                <a:moveTo>
                  <a:pt x="0" y="8"/>
                </a:moveTo>
                <a:lnTo>
                  <a:pt x="0" y="4"/>
                </a:lnTo>
                <a:lnTo>
                  <a:pt x="2" y="2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2" y="2"/>
                </a:lnTo>
                <a:lnTo>
                  <a:pt x="29" y="4"/>
                </a:lnTo>
                <a:lnTo>
                  <a:pt x="39" y="6"/>
                </a:lnTo>
                <a:lnTo>
                  <a:pt x="51" y="8"/>
                </a:lnTo>
                <a:lnTo>
                  <a:pt x="63" y="10"/>
                </a:lnTo>
                <a:lnTo>
                  <a:pt x="78" y="14"/>
                </a:lnTo>
                <a:lnTo>
                  <a:pt x="92" y="18"/>
                </a:lnTo>
                <a:lnTo>
                  <a:pt x="104" y="22"/>
                </a:lnTo>
                <a:lnTo>
                  <a:pt x="116" y="26"/>
                </a:lnTo>
                <a:lnTo>
                  <a:pt x="125" y="30"/>
                </a:lnTo>
                <a:lnTo>
                  <a:pt x="133" y="32"/>
                </a:lnTo>
                <a:lnTo>
                  <a:pt x="139" y="36"/>
                </a:lnTo>
                <a:lnTo>
                  <a:pt x="143" y="40"/>
                </a:lnTo>
                <a:lnTo>
                  <a:pt x="147" y="44"/>
                </a:lnTo>
                <a:lnTo>
                  <a:pt x="149" y="50"/>
                </a:lnTo>
                <a:lnTo>
                  <a:pt x="151" y="55"/>
                </a:lnTo>
                <a:lnTo>
                  <a:pt x="149" y="59"/>
                </a:lnTo>
                <a:lnTo>
                  <a:pt x="147" y="61"/>
                </a:lnTo>
                <a:lnTo>
                  <a:pt x="145" y="61"/>
                </a:lnTo>
                <a:lnTo>
                  <a:pt x="139" y="61"/>
                </a:lnTo>
                <a:lnTo>
                  <a:pt x="137" y="61"/>
                </a:lnTo>
                <a:lnTo>
                  <a:pt x="133" y="59"/>
                </a:lnTo>
                <a:lnTo>
                  <a:pt x="129" y="59"/>
                </a:lnTo>
                <a:lnTo>
                  <a:pt x="125" y="57"/>
                </a:lnTo>
                <a:lnTo>
                  <a:pt x="119" y="57"/>
                </a:lnTo>
                <a:lnTo>
                  <a:pt x="114" y="55"/>
                </a:lnTo>
                <a:lnTo>
                  <a:pt x="108" y="53"/>
                </a:lnTo>
                <a:lnTo>
                  <a:pt x="102" y="51"/>
                </a:lnTo>
                <a:lnTo>
                  <a:pt x="94" y="48"/>
                </a:lnTo>
                <a:lnTo>
                  <a:pt x="86" y="46"/>
                </a:lnTo>
                <a:lnTo>
                  <a:pt x="78" y="42"/>
                </a:lnTo>
                <a:lnTo>
                  <a:pt x="71" y="40"/>
                </a:lnTo>
                <a:lnTo>
                  <a:pt x="63" y="36"/>
                </a:lnTo>
                <a:lnTo>
                  <a:pt x="55" y="34"/>
                </a:lnTo>
                <a:lnTo>
                  <a:pt x="47" y="30"/>
                </a:lnTo>
                <a:lnTo>
                  <a:pt x="39" y="28"/>
                </a:lnTo>
                <a:lnTo>
                  <a:pt x="33" y="26"/>
                </a:lnTo>
                <a:lnTo>
                  <a:pt x="27" y="24"/>
                </a:lnTo>
                <a:lnTo>
                  <a:pt x="22" y="22"/>
                </a:lnTo>
                <a:lnTo>
                  <a:pt x="18" y="20"/>
                </a:lnTo>
                <a:lnTo>
                  <a:pt x="14" y="18"/>
                </a:lnTo>
                <a:lnTo>
                  <a:pt x="10" y="16"/>
                </a:lnTo>
                <a:lnTo>
                  <a:pt x="6" y="14"/>
                </a:lnTo>
                <a:lnTo>
                  <a:pt x="4" y="12"/>
                </a:lnTo>
                <a:lnTo>
                  <a:pt x="2" y="12"/>
                </a:lnTo>
                <a:lnTo>
                  <a:pt x="0" y="10"/>
                </a:ln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307">
            <a:extLst>
              <a:ext uri="{FF2B5EF4-FFF2-40B4-BE49-F238E27FC236}">
                <a16:creationId xmlns:a16="http://schemas.microsoft.com/office/drawing/2014/main" xmlns="" id="{FDB79D99-1CD3-4EF7-A895-8429A3BDE89F}"/>
              </a:ext>
            </a:extLst>
          </p:cNvPr>
          <p:cNvSpPr>
            <a:spLocks/>
          </p:cNvSpPr>
          <p:nvPr/>
        </p:nvSpPr>
        <p:spPr bwMode="auto">
          <a:xfrm>
            <a:off x="1637603" y="4089772"/>
            <a:ext cx="1623905" cy="410057"/>
          </a:xfrm>
          <a:custGeom>
            <a:avLst/>
            <a:gdLst>
              <a:gd name="T0" fmla="*/ 21 w 360"/>
              <a:gd name="T1" fmla="*/ 40 h 61"/>
              <a:gd name="T2" fmla="*/ 66 w 360"/>
              <a:gd name="T3" fmla="*/ 34 h 61"/>
              <a:gd name="T4" fmla="*/ 137 w 360"/>
              <a:gd name="T5" fmla="*/ 24 h 61"/>
              <a:gd name="T6" fmla="*/ 196 w 360"/>
              <a:gd name="T7" fmla="*/ 14 h 61"/>
              <a:gd name="T8" fmla="*/ 217 w 360"/>
              <a:gd name="T9" fmla="*/ 10 h 61"/>
              <a:gd name="T10" fmla="*/ 239 w 360"/>
              <a:gd name="T11" fmla="*/ 8 h 61"/>
              <a:gd name="T12" fmla="*/ 256 w 360"/>
              <a:gd name="T13" fmla="*/ 4 h 61"/>
              <a:gd name="T14" fmla="*/ 272 w 360"/>
              <a:gd name="T15" fmla="*/ 4 h 61"/>
              <a:gd name="T16" fmla="*/ 284 w 360"/>
              <a:gd name="T17" fmla="*/ 2 h 61"/>
              <a:gd name="T18" fmla="*/ 296 w 360"/>
              <a:gd name="T19" fmla="*/ 0 h 61"/>
              <a:gd name="T20" fmla="*/ 309 w 360"/>
              <a:gd name="T21" fmla="*/ 0 h 61"/>
              <a:gd name="T22" fmla="*/ 333 w 360"/>
              <a:gd name="T23" fmla="*/ 2 h 61"/>
              <a:gd name="T24" fmla="*/ 352 w 360"/>
              <a:gd name="T25" fmla="*/ 8 h 61"/>
              <a:gd name="T26" fmla="*/ 358 w 360"/>
              <a:gd name="T27" fmla="*/ 12 h 61"/>
              <a:gd name="T28" fmla="*/ 360 w 360"/>
              <a:gd name="T29" fmla="*/ 16 h 61"/>
              <a:gd name="T30" fmla="*/ 360 w 360"/>
              <a:gd name="T31" fmla="*/ 20 h 61"/>
              <a:gd name="T32" fmla="*/ 358 w 360"/>
              <a:gd name="T33" fmla="*/ 24 h 61"/>
              <a:gd name="T34" fmla="*/ 354 w 360"/>
              <a:gd name="T35" fmla="*/ 26 h 61"/>
              <a:gd name="T36" fmla="*/ 350 w 360"/>
              <a:gd name="T37" fmla="*/ 28 h 61"/>
              <a:gd name="T38" fmla="*/ 343 w 360"/>
              <a:gd name="T39" fmla="*/ 28 h 61"/>
              <a:gd name="T40" fmla="*/ 331 w 360"/>
              <a:gd name="T41" fmla="*/ 30 h 61"/>
              <a:gd name="T42" fmla="*/ 319 w 360"/>
              <a:gd name="T43" fmla="*/ 32 h 61"/>
              <a:gd name="T44" fmla="*/ 305 w 360"/>
              <a:gd name="T45" fmla="*/ 34 h 61"/>
              <a:gd name="T46" fmla="*/ 288 w 360"/>
              <a:gd name="T47" fmla="*/ 36 h 61"/>
              <a:gd name="T48" fmla="*/ 270 w 360"/>
              <a:gd name="T49" fmla="*/ 38 h 61"/>
              <a:gd name="T50" fmla="*/ 192 w 360"/>
              <a:gd name="T51" fmla="*/ 43 h 61"/>
              <a:gd name="T52" fmla="*/ 119 w 360"/>
              <a:gd name="T53" fmla="*/ 53 h 61"/>
              <a:gd name="T54" fmla="*/ 88 w 360"/>
              <a:gd name="T55" fmla="*/ 57 h 61"/>
              <a:gd name="T56" fmla="*/ 62 w 360"/>
              <a:gd name="T57" fmla="*/ 59 h 61"/>
              <a:gd name="T58" fmla="*/ 43 w 360"/>
              <a:gd name="T59" fmla="*/ 61 h 61"/>
              <a:gd name="T60" fmla="*/ 33 w 360"/>
              <a:gd name="T61" fmla="*/ 59 h 61"/>
              <a:gd name="T62" fmla="*/ 15 w 360"/>
              <a:gd name="T63" fmla="*/ 53 h 61"/>
              <a:gd name="T64" fmla="*/ 0 w 360"/>
              <a:gd name="T65" fmla="*/ 41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60" h="61">
                <a:moveTo>
                  <a:pt x="0" y="41"/>
                </a:moveTo>
                <a:lnTo>
                  <a:pt x="21" y="40"/>
                </a:lnTo>
                <a:lnTo>
                  <a:pt x="43" y="36"/>
                </a:lnTo>
                <a:lnTo>
                  <a:pt x="66" y="34"/>
                </a:lnTo>
                <a:lnTo>
                  <a:pt x="90" y="30"/>
                </a:lnTo>
                <a:lnTo>
                  <a:pt x="137" y="24"/>
                </a:lnTo>
                <a:lnTo>
                  <a:pt x="184" y="16"/>
                </a:lnTo>
                <a:lnTo>
                  <a:pt x="196" y="14"/>
                </a:lnTo>
                <a:lnTo>
                  <a:pt x="207" y="12"/>
                </a:lnTo>
                <a:lnTo>
                  <a:pt x="217" y="10"/>
                </a:lnTo>
                <a:lnTo>
                  <a:pt x="229" y="8"/>
                </a:lnTo>
                <a:lnTo>
                  <a:pt x="239" y="8"/>
                </a:lnTo>
                <a:lnTo>
                  <a:pt x="247" y="6"/>
                </a:lnTo>
                <a:lnTo>
                  <a:pt x="256" y="4"/>
                </a:lnTo>
                <a:lnTo>
                  <a:pt x="264" y="4"/>
                </a:lnTo>
                <a:lnTo>
                  <a:pt x="272" y="4"/>
                </a:lnTo>
                <a:lnTo>
                  <a:pt x="278" y="2"/>
                </a:lnTo>
                <a:lnTo>
                  <a:pt x="284" y="2"/>
                </a:lnTo>
                <a:lnTo>
                  <a:pt x="290" y="2"/>
                </a:lnTo>
                <a:lnTo>
                  <a:pt x="296" y="0"/>
                </a:lnTo>
                <a:lnTo>
                  <a:pt x="301" y="0"/>
                </a:lnTo>
                <a:lnTo>
                  <a:pt x="309" y="0"/>
                </a:lnTo>
                <a:lnTo>
                  <a:pt x="323" y="0"/>
                </a:lnTo>
                <a:lnTo>
                  <a:pt x="333" y="2"/>
                </a:lnTo>
                <a:lnTo>
                  <a:pt x="343" y="6"/>
                </a:lnTo>
                <a:lnTo>
                  <a:pt x="352" y="8"/>
                </a:lnTo>
                <a:lnTo>
                  <a:pt x="354" y="10"/>
                </a:lnTo>
                <a:lnTo>
                  <a:pt x="358" y="12"/>
                </a:lnTo>
                <a:lnTo>
                  <a:pt x="360" y="14"/>
                </a:lnTo>
                <a:lnTo>
                  <a:pt x="360" y="16"/>
                </a:lnTo>
                <a:lnTo>
                  <a:pt x="360" y="18"/>
                </a:lnTo>
                <a:lnTo>
                  <a:pt x="360" y="20"/>
                </a:lnTo>
                <a:lnTo>
                  <a:pt x="360" y="22"/>
                </a:lnTo>
                <a:lnTo>
                  <a:pt x="358" y="24"/>
                </a:lnTo>
                <a:lnTo>
                  <a:pt x="358" y="24"/>
                </a:lnTo>
                <a:lnTo>
                  <a:pt x="354" y="26"/>
                </a:lnTo>
                <a:lnTo>
                  <a:pt x="352" y="26"/>
                </a:lnTo>
                <a:lnTo>
                  <a:pt x="350" y="28"/>
                </a:lnTo>
                <a:lnTo>
                  <a:pt x="346" y="28"/>
                </a:lnTo>
                <a:lnTo>
                  <a:pt x="343" y="28"/>
                </a:lnTo>
                <a:lnTo>
                  <a:pt x="337" y="30"/>
                </a:lnTo>
                <a:lnTo>
                  <a:pt x="331" y="30"/>
                </a:lnTo>
                <a:lnTo>
                  <a:pt x="325" y="32"/>
                </a:lnTo>
                <a:lnTo>
                  <a:pt x="319" y="32"/>
                </a:lnTo>
                <a:lnTo>
                  <a:pt x="313" y="32"/>
                </a:lnTo>
                <a:lnTo>
                  <a:pt x="305" y="34"/>
                </a:lnTo>
                <a:lnTo>
                  <a:pt x="298" y="34"/>
                </a:lnTo>
                <a:lnTo>
                  <a:pt x="288" y="36"/>
                </a:lnTo>
                <a:lnTo>
                  <a:pt x="280" y="36"/>
                </a:lnTo>
                <a:lnTo>
                  <a:pt x="270" y="38"/>
                </a:lnTo>
                <a:lnTo>
                  <a:pt x="229" y="40"/>
                </a:lnTo>
                <a:lnTo>
                  <a:pt x="192" y="43"/>
                </a:lnTo>
                <a:lnTo>
                  <a:pt x="154" y="49"/>
                </a:lnTo>
                <a:lnTo>
                  <a:pt x="119" y="53"/>
                </a:lnTo>
                <a:lnTo>
                  <a:pt x="102" y="55"/>
                </a:lnTo>
                <a:lnTo>
                  <a:pt x="88" y="57"/>
                </a:lnTo>
                <a:lnTo>
                  <a:pt x="74" y="59"/>
                </a:lnTo>
                <a:lnTo>
                  <a:pt x="62" y="59"/>
                </a:lnTo>
                <a:lnTo>
                  <a:pt x="53" y="61"/>
                </a:lnTo>
                <a:lnTo>
                  <a:pt x="43" y="61"/>
                </a:lnTo>
                <a:lnTo>
                  <a:pt x="37" y="61"/>
                </a:lnTo>
                <a:lnTo>
                  <a:pt x="33" y="59"/>
                </a:lnTo>
                <a:lnTo>
                  <a:pt x="23" y="57"/>
                </a:lnTo>
                <a:lnTo>
                  <a:pt x="15" y="53"/>
                </a:lnTo>
                <a:lnTo>
                  <a:pt x="9" y="49"/>
                </a:lnTo>
                <a:lnTo>
                  <a:pt x="0" y="41"/>
                </a:lnTo>
                <a:lnTo>
                  <a:pt x="0" y="4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308">
            <a:extLst>
              <a:ext uri="{FF2B5EF4-FFF2-40B4-BE49-F238E27FC236}">
                <a16:creationId xmlns:a16="http://schemas.microsoft.com/office/drawing/2014/main" xmlns="" id="{6A882B2E-97D2-43B9-8656-6B19FF9CC058}"/>
              </a:ext>
            </a:extLst>
          </p:cNvPr>
          <p:cNvSpPr>
            <a:spLocks/>
          </p:cNvSpPr>
          <p:nvPr/>
        </p:nvSpPr>
        <p:spPr bwMode="auto">
          <a:xfrm>
            <a:off x="1520967" y="4870198"/>
            <a:ext cx="251211" cy="1322751"/>
          </a:xfrm>
          <a:custGeom>
            <a:avLst/>
            <a:gdLst>
              <a:gd name="T0" fmla="*/ 4 w 57"/>
              <a:gd name="T1" fmla="*/ 2 h 200"/>
              <a:gd name="T2" fmla="*/ 14 w 57"/>
              <a:gd name="T3" fmla="*/ 0 h 200"/>
              <a:gd name="T4" fmla="*/ 26 w 57"/>
              <a:gd name="T5" fmla="*/ 2 h 200"/>
              <a:gd name="T6" fmla="*/ 43 w 57"/>
              <a:gd name="T7" fmla="*/ 6 h 200"/>
              <a:gd name="T8" fmla="*/ 53 w 57"/>
              <a:gd name="T9" fmla="*/ 12 h 200"/>
              <a:gd name="T10" fmla="*/ 53 w 57"/>
              <a:gd name="T11" fmla="*/ 22 h 200"/>
              <a:gd name="T12" fmla="*/ 53 w 57"/>
              <a:gd name="T13" fmla="*/ 37 h 200"/>
              <a:gd name="T14" fmla="*/ 55 w 57"/>
              <a:gd name="T15" fmla="*/ 61 h 200"/>
              <a:gd name="T16" fmla="*/ 57 w 57"/>
              <a:gd name="T17" fmla="*/ 86 h 200"/>
              <a:gd name="T18" fmla="*/ 57 w 57"/>
              <a:gd name="T19" fmla="*/ 110 h 200"/>
              <a:gd name="T20" fmla="*/ 57 w 57"/>
              <a:gd name="T21" fmla="*/ 127 h 200"/>
              <a:gd name="T22" fmla="*/ 57 w 57"/>
              <a:gd name="T23" fmla="*/ 141 h 200"/>
              <a:gd name="T24" fmla="*/ 57 w 57"/>
              <a:gd name="T25" fmla="*/ 155 h 200"/>
              <a:gd name="T26" fmla="*/ 53 w 57"/>
              <a:gd name="T27" fmla="*/ 173 h 200"/>
              <a:gd name="T28" fmla="*/ 49 w 57"/>
              <a:gd name="T29" fmla="*/ 186 h 200"/>
              <a:gd name="T30" fmla="*/ 45 w 57"/>
              <a:gd name="T31" fmla="*/ 194 h 200"/>
              <a:gd name="T32" fmla="*/ 41 w 57"/>
              <a:gd name="T33" fmla="*/ 198 h 200"/>
              <a:gd name="T34" fmla="*/ 37 w 57"/>
              <a:gd name="T35" fmla="*/ 200 h 200"/>
              <a:gd name="T36" fmla="*/ 32 w 57"/>
              <a:gd name="T37" fmla="*/ 198 h 200"/>
              <a:gd name="T38" fmla="*/ 24 w 57"/>
              <a:gd name="T39" fmla="*/ 192 h 200"/>
              <a:gd name="T40" fmla="*/ 20 w 57"/>
              <a:gd name="T41" fmla="*/ 186 h 200"/>
              <a:gd name="T42" fmla="*/ 12 w 57"/>
              <a:gd name="T43" fmla="*/ 176 h 200"/>
              <a:gd name="T44" fmla="*/ 10 w 57"/>
              <a:gd name="T45" fmla="*/ 169 h 200"/>
              <a:gd name="T46" fmla="*/ 10 w 57"/>
              <a:gd name="T47" fmla="*/ 163 h 200"/>
              <a:gd name="T48" fmla="*/ 12 w 57"/>
              <a:gd name="T49" fmla="*/ 153 h 200"/>
              <a:gd name="T50" fmla="*/ 14 w 57"/>
              <a:gd name="T51" fmla="*/ 141 h 200"/>
              <a:gd name="T52" fmla="*/ 16 w 57"/>
              <a:gd name="T53" fmla="*/ 123 h 200"/>
              <a:gd name="T54" fmla="*/ 16 w 57"/>
              <a:gd name="T55" fmla="*/ 106 h 200"/>
              <a:gd name="T56" fmla="*/ 14 w 57"/>
              <a:gd name="T57" fmla="*/ 86 h 200"/>
              <a:gd name="T58" fmla="*/ 6 w 57"/>
              <a:gd name="T59" fmla="*/ 47 h 200"/>
              <a:gd name="T60" fmla="*/ 2 w 57"/>
              <a:gd name="T61" fmla="*/ 29 h 200"/>
              <a:gd name="T62" fmla="*/ 0 w 57"/>
              <a:gd name="T63" fmla="*/ 16 h 200"/>
              <a:gd name="T64" fmla="*/ 0 w 57"/>
              <a:gd name="T65" fmla="*/ 8 h 200"/>
              <a:gd name="T66" fmla="*/ 2 w 57"/>
              <a:gd name="T67" fmla="*/ 2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7" h="200">
                <a:moveTo>
                  <a:pt x="2" y="2"/>
                </a:moveTo>
                <a:lnTo>
                  <a:pt x="4" y="2"/>
                </a:lnTo>
                <a:lnTo>
                  <a:pt x="8" y="0"/>
                </a:lnTo>
                <a:lnTo>
                  <a:pt x="14" y="0"/>
                </a:lnTo>
                <a:lnTo>
                  <a:pt x="20" y="0"/>
                </a:lnTo>
                <a:lnTo>
                  <a:pt x="26" y="2"/>
                </a:lnTo>
                <a:lnTo>
                  <a:pt x="34" y="4"/>
                </a:lnTo>
                <a:lnTo>
                  <a:pt x="43" y="6"/>
                </a:lnTo>
                <a:lnTo>
                  <a:pt x="53" y="10"/>
                </a:lnTo>
                <a:lnTo>
                  <a:pt x="53" y="12"/>
                </a:lnTo>
                <a:lnTo>
                  <a:pt x="53" y="16"/>
                </a:lnTo>
                <a:lnTo>
                  <a:pt x="53" y="22"/>
                </a:lnTo>
                <a:lnTo>
                  <a:pt x="53" y="29"/>
                </a:lnTo>
                <a:lnTo>
                  <a:pt x="53" y="37"/>
                </a:lnTo>
                <a:lnTo>
                  <a:pt x="53" y="49"/>
                </a:lnTo>
                <a:lnTo>
                  <a:pt x="55" y="61"/>
                </a:lnTo>
                <a:lnTo>
                  <a:pt x="55" y="73"/>
                </a:lnTo>
                <a:lnTo>
                  <a:pt x="57" y="86"/>
                </a:lnTo>
                <a:lnTo>
                  <a:pt x="57" y="98"/>
                </a:lnTo>
                <a:lnTo>
                  <a:pt x="57" y="110"/>
                </a:lnTo>
                <a:lnTo>
                  <a:pt x="57" y="120"/>
                </a:lnTo>
                <a:lnTo>
                  <a:pt x="57" y="127"/>
                </a:lnTo>
                <a:lnTo>
                  <a:pt x="57" y="135"/>
                </a:lnTo>
                <a:lnTo>
                  <a:pt x="57" y="141"/>
                </a:lnTo>
                <a:lnTo>
                  <a:pt x="57" y="145"/>
                </a:lnTo>
                <a:lnTo>
                  <a:pt x="57" y="155"/>
                </a:lnTo>
                <a:lnTo>
                  <a:pt x="55" y="163"/>
                </a:lnTo>
                <a:lnTo>
                  <a:pt x="53" y="173"/>
                </a:lnTo>
                <a:lnTo>
                  <a:pt x="51" y="182"/>
                </a:lnTo>
                <a:lnTo>
                  <a:pt x="49" y="186"/>
                </a:lnTo>
                <a:lnTo>
                  <a:pt x="47" y="190"/>
                </a:lnTo>
                <a:lnTo>
                  <a:pt x="45" y="194"/>
                </a:lnTo>
                <a:lnTo>
                  <a:pt x="43" y="196"/>
                </a:lnTo>
                <a:lnTo>
                  <a:pt x="41" y="198"/>
                </a:lnTo>
                <a:lnTo>
                  <a:pt x="39" y="200"/>
                </a:lnTo>
                <a:lnTo>
                  <a:pt x="37" y="200"/>
                </a:lnTo>
                <a:lnTo>
                  <a:pt x="36" y="200"/>
                </a:lnTo>
                <a:lnTo>
                  <a:pt x="32" y="198"/>
                </a:lnTo>
                <a:lnTo>
                  <a:pt x="26" y="196"/>
                </a:lnTo>
                <a:lnTo>
                  <a:pt x="24" y="192"/>
                </a:lnTo>
                <a:lnTo>
                  <a:pt x="22" y="190"/>
                </a:lnTo>
                <a:lnTo>
                  <a:pt x="20" y="186"/>
                </a:lnTo>
                <a:lnTo>
                  <a:pt x="16" y="182"/>
                </a:lnTo>
                <a:lnTo>
                  <a:pt x="12" y="176"/>
                </a:lnTo>
                <a:lnTo>
                  <a:pt x="12" y="173"/>
                </a:lnTo>
                <a:lnTo>
                  <a:pt x="10" y="169"/>
                </a:lnTo>
                <a:lnTo>
                  <a:pt x="10" y="167"/>
                </a:lnTo>
                <a:lnTo>
                  <a:pt x="10" y="163"/>
                </a:lnTo>
                <a:lnTo>
                  <a:pt x="12" y="159"/>
                </a:lnTo>
                <a:lnTo>
                  <a:pt x="12" y="153"/>
                </a:lnTo>
                <a:lnTo>
                  <a:pt x="12" y="147"/>
                </a:lnTo>
                <a:lnTo>
                  <a:pt x="14" y="141"/>
                </a:lnTo>
                <a:lnTo>
                  <a:pt x="14" y="133"/>
                </a:lnTo>
                <a:lnTo>
                  <a:pt x="16" y="123"/>
                </a:lnTo>
                <a:lnTo>
                  <a:pt x="16" y="116"/>
                </a:lnTo>
                <a:lnTo>
                  <a:pt x="16" y="106"/>
                </a:lnTo>
                <a:lnTo>
                  <a:pt x="16" y="96"/>
                </a:lnTo>
                <a:lnTo>
                  <a:pt x="14" y="86"/>
                </a:lnTo>
                <a:lnTo>
                  <a:pt x="10" y="67"/>
                </a:lnTo>
                <a:lnTo>
                  <a:pt x="6" y="47"/>
                </a:lnTo>
                <a:lnTo>
                  <a:pt x="4" y="37"/>
                </a:lnTo>
                <a:lnTo>
                  <a:pt x="2" y="29"/>
                </a:lnTo>
                <a:lnTo>
                  <a:pt x="0" y="22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2" y="2"/>
                </a:lnTo>
                <a:lnTo>
                  <a:pt x="2" y="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309">
            <a:extLst>
              <a:ext uri="{FF2B5EF4-FFF2-40B4-BE49-F238E27FC236}">
                <a16:creationId xmlns:a16="http://schemas.microsoft.com/office/drawing/2014/main" xmlns="" id="{E20E156B-B20E-4D43-B9C5-8FA599FB42C2}"/>
              </a:ext>
            </a:extLst>
          </p:cNvPr>
          <p:cNvSpPr>
            <a:spLocks/>
          </p:cNvSpPr>
          <p:nvPr/>
        </p:nvSpPr>
        <p:spPr bwMode="auto">
          <a:xfrm>
            <a:off x="1781153" y="4380776"/>
            <a:ext cx="511398" cy="1415347"/>
          </a:xfrm>
          <a:custGeom>
            <a:avLst/>
            <a:gdLst>
              <a:gd name="T0" fmla="*/ 20 w 114"/>
              <a:gd name="T1" fmla="*/ 179 h 214"/>
              <a:gd name="T2" fmla="*/ 29 w 114"/>
              <a:gd name="T3" fmla="*/ 161 h 214"/>
              <a:gd name="T4" fmla="*/ 39 w 114"/>
              <a:gd name="T5" fmla="*/ 146 h 214"/>
              <a:gd name="T6" fmla="*/ 45 w 114"/>
              <a:gd name="T7" fmla="*/ 138 h 214"/>
              <a:gd name="T8" fmla="*/ 49 w 114"/>
              <a:gd name="T9" fmla="*/ 130 h 214"/>
              <a:gd name="T10" fmla="*/ 51 w 114"/>
              <a:gd name="T11" fmla="*/ 120 h 214"/>
              <a:gd name="T12" fmla="*/ 55 w 114"/>
              <a:gd name="T13" fmla="*/ 112 h 214"/>
              <a:gd name="T14" fmla="*/ 59 w 114"/>
              <a:gd name="T15" fmla="*/ 97 h 214"/>
              <a:gd name="T16" fmla="*/ 61 w 114"/>
              <a:gd name="T17" fmla="*/ 81 h 214"/>
              <a:gd name="T18" fmla="*/ 63 w 114"/>
              <a:gd name="T19" fmla="*/ 67 h 214"/>
              <a:gd name="T20" fmla="*/ 65 w 114"/>
              <a:gd name="T21" fmla="*/ 53 h 214"/>
              <a:gd name="T22" fmla="*/ 63 w 114"/>
              <a:gd name="T23" fmla="*/ 40 h 214"/>
              <a:gd name="T24" fmla="*/ 63 w 114"/>
              <a:gd name="T25" fmla="*/ 28 h 214"/>
              <a:gd name="T26" fmla="*/ 61 w 114"/>
              <a:gd name="T27" fmla="*/ 14 h 214"/>
              <a:gd name="T28" fmla="*/ 57 w 114"/>
              <a:gd name="T29" fmla="*/ 0 h 214"/>
              <a:gd name="T30" fmla="*/ 69 w 114"/>
              <a:gd name="T31" fmla="*/ 4 h 214"/>
              <a:gd name="T32" fmla="*/ 80 w 114"/>
              <a:gd name="T33" fmla="*/ 10 h 214"/>
              <a:gd name="T34" fmla="*/ 90 w 114"/>
              <a:gd name="T35" fmla="*/ 14 h 214"/>
              <a:gd name="T36" fmla="*/ 98 w 114"/>
              <a:gd name="T37" fmla="*/ 16 h 214"/>
              <a:gd name="T38" fmla="*/ 104 w 114"/>
              <a:gd name="T39" fmla="*/ 20 h 214"/>
              <a:gd name="T40" fmla="*/ 108 w 114"/>
              <a:gd name="T41" fmla="*/ 22 h 214"/>
              <a:gd name="T42" fmla="*/ 112 w 114"/>
              <a:gd name="T43" fmla="*/ 24 h 214"/>
              <a:gd name="T44" fmla="*/ 114 w 114"/>
              <a:gd name="T45" fmla="*/ 26 h 214"/>
              <a:gd name="T46" fmla="*/ 114 w 114"/>
              <a:gd name="T47" fmla="*/ 30 h 214"/>
              <a:gd name="T48" fmla="*/ 114 w 114"/>
              <a:gd name="T49" fmla="*/ 32 h 214"/>
              <a:gd name="T50" fmla="*/ 114 w 114"/>
              <a:gd name="T51" fmla="*/ 36 h 214"/>
              <a:gd name="T52" fmla="*/ 114 w 114"/>
              <a:gd name="T53" fmla="*/ 40 h 214"/>
              <a:gd name="T54" fmla="*/ 114 w 114"/>
              <a:gd name="T55" fmla="*/ 46 h 214"/>
              <a:gd name="T56" fmla="*/ 112 w 114"/>
              <a:gd name="T57" fmla="*/ 51 h 214"/>
              <a:gd name="T58" fmla="*/ 112 w 114"/>
              <a:gd name="T59" fmla="*/ 57 h 214"/>
              <a:gd name="T60" fmla="*/ 112 w 114"/>
              <a:gd name="T61" fmla="*/ 65 h 214"/>
              <a:gd name="T62" fmla="*/ 108 w 114"/>
              <a:gd name="T63" fmla="*/ 79 h 214"/>
              <a:gd name="T64" fmla="*/ 102 w 114"/>
              <a:gd name="T65" fmla="*/ 95 h 214"/>
              <a:gd name="T66" fmla="*/ 96 w 114"/>
              <a:gd name="T67" fmla="*/ 112 h 214"/>
              <a:gd name="T68" fmla="*/ 88 w 114"/>
              <a:gd name="T69" fmla="*/ 128 h 214"/>
              <a:gd name="T70" fmla="*/ 80 w 114"/>
              <a:gd name="T71" fmla="*/ 146 h 214"/>
              <a:gd name="T72" fmla="*/ 69 w 114"/>
              <a:gd name="T73" fmla="*/ 161 h 214"/>
              <a:gd name="T74" fmla="*/ 63 w 114"/>
              <a:gd name="T75" fmla="*/ 169 h 214"/>
              <a:gd name="T76" fmla="*/ 57 w 114"/>
              <a:gd name="T77" fmla="*/ 177 h 214"/>
              <a:gd name="T78" fmla="*/ 51 w 114"/>
              <a:gd name="T79" fmla="*/ 185 h 214"/>
              <a:gd name="T80" fmla="*/ 43 w 114"/>
              <a:gd name="T81" fmla="*/ 191 h 214"/>
              <a:gd name="T82" fmla="*/ 35 w 114"/>
              <a:gd name="T83" fmla="*/ 197 h 214"/>
              <a:gd name="T84" fmla="*/ 29 w 114"/>
              <a:gd name="T85" fmla="*/ 202 h 214"/>
              <a:gd name="T86" fmla="*/ 24 w 114"/>
              <a:gd name="T87" fmla="*/ 206 h 214"/>
              <a:gd name="T88" fmla="*/ 18 w 114"/>
              <a:gd name="T89" fmla="*/ 210 h 214"/>
              <a:gd name="T90" fmla="*/ 14 w 114"/>
              <a:gd name="T91" fmla="*/ 212 h 214"/>
              <a:gd name="T92" fmla="*/ 10 w 114"/>
              <a:gd name="T93" fmla="*/ 214 h 214"/>
              <a:gd name="T94" fmla="*/ 6 w 114"/>
              <a:gd name="T95" fmla="*/ 214 h 214"/>
              <a:gd name="T96" fmla="*/ 4 w 114"/>
              <a:gd name="T97" fmla="*/ 214 h 214"/>
              <a:gd name="T98" fmla="*/ 2 w 114"/>
              <a:gd name="T99" fmla="*/ 212 h 214"/>
              <a:gd name="T100" fmla="*/ 0 w 114"/>
              <a:gd name="T101" fmla="*/ 210 h 214"/>
              <a:gd name="T102" fmla="*/ 2 w 114"/>
              <a:gd name="T103" fmla="*/ 206 h 214"/>
              <a:gd name="T104" fmla="*/ 2 w 114"/>
              <a:gd name="T105" fmla="*/ 202 h 214"/>
              <a:gd name="T106" fmla="*/ 6 w 114"/>
              <a:gd name="T107" fmla="*/ 198 h 214"/>
              <a:gd name="T108" fmla="*/ 10 w 114"/>
              <a:gd name="T109" fmla="*/ 193 h 214"/>
              <a:gd name="T110" fmla="*/ 14 w 114"/>
              <a:gd name="T111" fmla="*/ 185 h 214"/>
              <a:gd name="T112" fmla="*/ 20 w 114"/>
              <a:gd name="T113" fmla="*/ 179 h 214"/>
              <a:gd name="T114" fmla="*/ 20 w 114"/>
              <a:gd name="T115" fmla="*/ 179 h 2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14" h="214">
                <a:moveTo>
                  <a:pt x="20" y="179"/>
                </a:moveTo>
                <a:lnTo>
                  <a:pt x="29" y="161"/>
                </a:lnTo>
                <a:lnTo>
                  <a:pt x="39" y="146"/>
                </a:lnTo>
                <a:lnTo>
                  <a:pt x="45" y="138"/>
                </a:lnTo>
                <a:lnTo>
                  <a:pt x="49" y="130"/>
                </a:lnTo>
                <a:lnTo>
                  <a:pt x="51" y="120"/>
                </a:lnTo>
                <a:lnTo>
                  <a:pt x="55" y="112"/>
                </a:lnTo>
                <a:lnTo>
                  <a:pt x="59" y="97"/>
                </a:lnTo>
                <a:lnTo>
                  <a:pt x="61" y="81"/>
                </a:lnTo>
                <a:lnTo>
                  <a:pt x="63" y="67"/>
                </a:lnTo>
                <a:lnTo>
                  <a:pt x="65" y="53"/>
                </a:lnTo>
                <a:lnTo>
                  <a:pt x="63" y="40"/>
                </a:lnTo>
                <a:lnTo>
                  <a:pt x="63" y="28"/>
                </a:lnTo>
                <a:lnTo>
                  <a:pt x="61" y="14"/>
                </a:lnTo>
                <a:lnTo>
                  <a:pt x="57" y="0"/>
                </a:lnTo>
                <a:lnTo>
                  <a:pt x="69" y="4"/>
                </a:lnTo>
                <a:lnTo>
                  <a:pt x="80" y="10"/>
                </a:lnTo>
                <a:lnTo>
                  <a:pt x="90" y="14"/>
                </a:lnTo>
                <a:lnTo>
                  <a:pt x="98" y="16"/>
                </a:lnTo>
                <a:lnTo>
                  <a:pt x="104" y="20"/>
                </a:lnTo>
                <a:lnTo>
                  <a:pt x="108" y="22"/>
                </a:lnTo>
                <a:lnTo>
                  <a:pt x="112" y="24"/>
                </a:lnTo>
                <a:lnTo>
                  <a:pt x="114" y="26"/>
                </a:lnTo>
                <a:lnTo>
                  <a:pt x="114" y="30"/>
                </a:lnTo>
                <a:lnTo>
                  <a:pt x="114" y="32"/>
                </a:lnTo>
                <a:lnTo>
                  <a:pt x="114" y="36"/>
                </a:lnTo>
                <a:lnTo>
                  <a:pt x="114" y="40"/>
                </a:lnTo>
                <a:lnTo>
                  <a:pt x="114" y="46"/>
                </a:lnTo>
                <a:lnTo>
                  <a:pt x="112" y="51"/>
                </a:lnTo>
                <a:lnTo>
                  <a:pt x="112" y="57"/>
                </a:lnTo>
                <a:lnTo>
                  <a:pt x="112" y="65"/>
                </a:lnTo>
                <a:lnTo>
                  <a:pt x="108" y="79"/>
                </a:lnTo>
                <a:lnTo>
                  <a:pt x="102" y="95"/>
                </a:lnTo>
                <a:lnTo>
                  <a:pt x="96" y="112"/>
                </a:lnTo>
                <a:lnTo>
                  <a:pt x="88" y="128"/>
                </a:lnTo>
                <a:lnTo>
                  <a:pt x="80" y="146"/>
                </a:lnTo>
                <a:lnTo>
                  <a:pt x="69" y="161"/>
                </a:lnTo>
                <a:lnTo>
                  <a:pt x="63" y="169"/>
                </a:lnTo>
                <a:lnTo>
                  <a:pt x="57" y="177"/>
                </a:lnTo>
                <a:lnTo>
                  <a:pt x="51" y="185"/>
                </a:lnTo>
                <a:lnTo>
                  <a:pt x="43" y="191"/>
                </a:lnTo>
                <a:lnTo>
                  <a:pt x="35" y="197"/>
                </a:lnTo>
                <a:lnTo>
                  <a:pt x="29" y="202"/>
                </a:lnTo>
                <a:lnTo>
                  <a:pt x="24" y="206"/>
                </a:lnTo>
                <a:lnTo>
                  <a:pt x="18" y="210"/>
                </a:lnTo>
                <a:lnTo>
                  <a:pt x="14" y="212"/>
                </a:lnTo>
                <a:lnTo>
                  <a:pt x="10" y="214"/>
                </a:lnTo>
                <a:lnTo>
                  <a:pt x="6" y="214"/>
                </a:lnTo>
                <a:lnTo>
                  <a:pt x="4" y="214"/>
                </a:lnTo>
                <a:lnTo>
                  <a:pt x="2" y="212"/>
                </a:lnTo>
                <a:lnTo>
                  <a:pt x="0" y="210"/>
                </a:lnTo>
                <a:lnTo>
                  <a:pt x="2" y="206"/>
                </a:lnTo>
                <a:lnTo>
                  <a:pt x="2" y="202"/>
                </a:lnTo>
                <a:lnTo>
                  <a:pt x="6" y="198"/>
                </a:lnTo>
                <a:lnTo>
                  <a:pt x="10" y="193"/>
                </a:lnTo>
                <a:lnTo>
                  <a:pt x="14" y="185"/>
                </a:lnTo>
                <a:lnTo>
                  <a:pt x="20" y="179"/>
                </a:lnTo>
                <a:lnTo>
                  <a:pt x="20" y="17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310">
            <a:extLst>
              <a:ext uri="{FF2B5EF4-FFF2-40B4-BE49-F238E27FC236}">
                <a16:creationId xmlns:a16="http://schemas.microsoft.com/office/drawing/2014/main" xmlns="" id="{F55D1A02-ADF2-4C75-9D51-1BB8BEF6CD8E}"/>
              </a:ext>
            </a:extLst>
          </p:cNvPr>
          <p:cNvSpPr>
            <a:spLocks/>
          </p:cNvSpPr>
          <p:nvPr/>
        </p:nvSpPr>
        <p:spPr bwMode="auto">
          <a:xfrm>
            <a:off x="2193857" y="4274956"/>
            <a:ext cx="654947" cy="1587301"/>
          </a:xfrm>
          <a:custGeom>
            <a:avLst/>
            <a:gdLst>
              <a:gd name="T0" fmla="*/ 86 w 145"/>
              <a:gd name="T1" fmla="*/ 188 h 241"/>
              <a:gd name="T2" fmla="*/ 73 w 145"/>
              <a:gd name="T3" fmla="*/ 202 h 241"/>
              <a:gd name="T4" fmla="*/ 51 w 145"/>
              <a:gd name="T5" fmla="*/ 217 h 241"/>
              <a:gd name="T6" fmla="*/ 30 w 145"/>
              <a:gd name="T7" fmla="*/ 231 h 241"/>
              <a:gd name="T8" fmla="*/ 18 w 145"/>
              <a:gd name="T9" fmla="*/ 237 h 241"/>
              <a:gd name="T10" fmla="*/ 8 w 145"/>
              <a:gd name="T11" fmla="*/ 241 h 241"/>
              <a:gd name="T12" fmla="*/ 2 w 145"/>
              <a:gd name="T13" fmla="*/ 241 h 241"/>
              <a:gd name="T14" fmla="*/ 0 w 145"/>
              <a:gd name="T15" fmla="*/ 237 h 241"/>
              <a:gd name="T16" fmla="*/ 0 w 145"/>
              <a:gd name="T17" fmla="*/ 233 h 241"/>
              <a:gd name="T18" fmla="*/ 4 w 145"/>
              <a:gd name="T19" fmla="*/ 227 h 241"/>
              <a:gd name="T20" fmla="*/ 14 w 145"/>
              <a:gd name="T21" fmla="*/ 217 h 241"/>
              <a:gd name="T22" fmla="*/ 30 w 145"/>
              <a:gd name="T23" fmla="*/ 202 h 241"/>
              <a:gd name="T24" fmla="*/ 53 w 145"/>
              <a:gd name="T25" fmla="*/ 176 h 241"/>
              <a:gd name="T26" fmla="*/ 69 w 145"/>
              <a:gd name="T27" fmla="*/ 147 h 241"/>
              <a:gd name="T28" fmla="*/ 82 w 145"/>
              <a:gd name="T29" fmla="*/ 115 h 241"/>
              <a:gd name="T30" fmla="*/ 88 w 145"/>
              <a:gd name="T31" fmla="*/ 84 h 241"/>
              <a:gd name="T32" fmla="*/ 92 w 145"/>
              <a:gd name="T33" fmla="*/ 55 h 241"/>
              <a:gd name="T34" fmla="*/ 92 w 145"/>
              <a:gd name="T35" fmla="*/ 31 h 241"/>
              <a:gd name="T36" fmla="*/ 92 w 145"/>
              <a:gd name="T37" fmla="*/ 13 h 241"/>
              <a:gd name="T38" fmla="*/ 90 w 145"/>
              <a:gd name="T39" fmla="*/ 6 h 241"/>
              <a:gd name="T40" fmla="*/ 90 w 145"/>
              <a:gd name="T41" fmla="*/ 2 h 241"/>
              <a:gd name="T42" fmla="*/ 94 w 145"/>
              <a:gd name="T43" fmla="*/ 0 h 241"/>
              <a:gd name="T44" fmla="*/ 102 w 145"/>
              <a:gd name="T45" fmla="*/ 0 h 241"/>
              <a:gd name="T46" fmla="*/ 116 w 145"/>
              <a:gd name="T47" fmla="*/ 4 h 241"/>
              <a:gd name="T48" fmla="*/ 127 w 145"/>
              <a:gd name="T49" fmla="*/ 10 h 241"/>
              <a:gd name="T50" fmla="*/ 137 w 145"/>
              <a:gd name="T51" fmla="*/ 17 h 241"/>
              <a:gd name="T52" fmla="*/ 143 w 145"/>
              <a:gd name="T53" fmla="*/ 25 h 241"/>
              <a:gd name="T54" fmla="*/ 145 w 145"/>
              <a:gd name="T55" fmla="*/ 31 h 241"/>
              <a:gd name="T56" fmla="*/ 143 w 145"/>
              <a:gd name="T57" fmla="*/ 39 h 241"/>
              <a:gd name="T58" fmla="*/ 141 w 145"/>
              <a:gd name="T59" fmla="*/ 43 h 241"/>
              <a:gd name="T60" fmla="*/ 139 w 145"/>
              <a:gd name="T61" fmla="*/ 51 h 241"/>
              <a:gd name="T62" fmla="*/ 135 w 145"/>
              <a:gd name="T63" fmla="*/ 70 h 241"/>
              <a:gd name="T64" fmla="*/ 129 w 145"/>
              <a:gd name="T65" fmla="*/ 94 h 241"/>
              <a:gd name="T66" fmla="*/ 124 w 145"/>
              <a:gd name="T67" fmla="*/ 121 h 241"/>
              <a:gd name="T68" fmla="*/ 112 w 145"/>
              <a:gd name="T69" fmla="*/ 149 h 241"/>
              <a:gd name="T70" fmla="*/ 104 w 145"/>
              <a:gd name="T71" fmla="*/ 164 h 241"/>
              <a:gd name="T72" fmla="*/ 92 w 145"/>
              <a:gd name="T73" fmla="*/ 180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5" h="241">
                <a:moveTo>
                  <a:pt x="92" y="180"/>
                </a:moveTo>
                <a:lnTo>
                  <a:pt x="86" y="188"/>
                </a:lnTo>
                <a:lnTo>
                  <a:pt x="80" y="194"/>
                </a:lnTo>
                <a:lnTo>
                  <a:pt x="73" y="202"/>
                </a:lnTo>
                <a:lnTo>
                  <a:pt x="67" y="208"/>
                </a:lnTo>
                <a:lnTo>
                  <a:pt x="51" y="217"/>
                </a:lnTo>
                <a:lnTo>
                  <a:pt x="37" y="227"/>
                </a:lnTo>
                <a:lnTo>
                  <a:pt x="30" y="231"/>
                </a:lnTo>
                <a:lnTo>
                  <a:pt x="24" y="235"/>
                </a:lnTo>
                <a:lnTo>
                  <a:pt x="18" y="237"/>
                </a:lnTo>
                <a:lnTo>
                  <a:pt x="12" y="239"/>
                </a:lnTo>
                <a:lnTo>
                  <a:pt x="8" y="241"/>
                </a:lnTo>
                <a:lnTo>
                  <a:pt x="4" y="241"/>
                </a:lnTo>
                <a:lnTo>
                  <a:pt x="2" y="241"/>
                </a:lnTo>
                <a:lnTo>
                  <a:pt x="0" y="239"/>
                </a:lnTo>
                <a:lnTo>
                  <a:pt x="0" y="237"/>
                </a:lnTo>
                <a:lnTo>
                  <a:pt x="0" y="235"/>
                </a:lnTo>
                <a:lnTo>
                  <a:pt x="0" y="233"/>
                </a:lnTo>
                <a:lnTo>
                  <a:pt x="2" y="229"/>
                </a:lnTo>
                <a:lnTo>
                  <a:pt x="4" y="227"/>
                </a:lnTo>
                <a:lnTo>
                  <a:pt x="8" y="223"/>
                </a:lnTo>
                <a:lnTo>
                  <a:pt x="14" y="217"/>
                </a:lnTo>
                <a:lnTo>
                  <a:pt x="20" y="213"/>
                </a:lnTo>
                <a:lnTo>
                  <a:pt x="30" y="202"/>
                </a:lnTo>
                <a:lnTo>
                  <a:pt x="41" y="188"/>
                </a:lnTo>
                <a:lnTo>
                  <a:pt x="53" y="176"/>
                </a:lnTo>
                <a:lnTo>
                  <a:pt x="61" y="163"/>
                </a:lnTo>
                <a:lnTo>
                  <a:pt x="69" y="147"/>
                </a:lnTo>
                <a:lnTo>
                  <a:pt x="77" y="131"/>
                </a:lnTo>
                <a:lnTo>
                  <a:pt x="82" y="115"/>
                </a:lnTo>
                <a:lnTo>
                  <a:pt x="86" y="100"/>
                </a:lnTo>
                <a:lnTo>
                  <a:pt x="88" y="84"/>
                </a:lnTo>
                <a:lnTo>
                  <a:pt x="90" y="68"/>
                </a:lnTo>
                <a:lnTo>
                  <a:pt x="92" y="55"/>
                </a:lnTo>
                <a:lnTo>
                  <a:pt x="92" y="41"/>
                </a:lnTo>
                <a:lnTo>
                  <a:pt x="92" y="31"/>
                </a:lnTo>
                <a:lnTo>
                  <a:pt x="92" y="21"/>
                </a:lnTo>
                <a:lnTo>
                  <a:pt x="92" y="13"/>
                </a:lnTo>
                <a:lnTo>
                  <a:pt x="90" y="8"/>
                </a:lnTo>
                <a:lnTo>
                  <a:pt x="90" y="6"/>
                </a:lnTo>
                <a:lnTo>
                  <a:pt x="90" y="4"/>
                </a:lnTo>
                <a:lnTo>
                  <a:pt x="90" y="2"/>
                </a:lnTo>
                <a:lnTo>
                  <a:pt x="92" y="0"/>
                </a:lnTo>
                <a:lnTo>
                  <a:pt x="94" y="0"/>
                </a:lnTo>
                <a:lnTo>
                  <a:pt x="96" y="0"/>
                </a:lnTo>
                <a:lnTo>
                  <a:pt x="102" y="0"/>
                </a:lnTo>
                <a:lnTo>
                  <a:pt x="108" y="2"/>
                </a:lnTo>
                <a:lnTo>
                  <a:pt x="116" y="4"/>
                </a:lnTo>
                <a:lnTo>
                  <a:pt x="122" y="8"/>
                </a:lnTo>
                <a:lnTo>
                  <a:pt x="127" y="10"/>
                </a:lnTo>
                <a:lnTo>
                  <a:pt x="133" y="13"/>
                </a:lnTo>
                <a:lnTo>
                  <a:pt x="137" y="17"/>
                </a:lnTo>
                <a:lnTo>
                  <a:pt x="141" y="21"/>
                </a:lnTo>
                <a:lnTo>
                  <a:pt x="143" y="25"/>
                </a:lnTo>
                <a:lnTo>
                  <a:pt x="145" y="29"/>
                </a:lnTo>
                <a:lnTo>
                  <a:pt x="145" y="31"/>
                </a:lnTo>
                <a:lnTo>
                  <a:pt x="145" y="35"/>
                </a:lnTo>
                <a:lnTo>
                  <a:pt x="143" y="39"/>
                </a:lnTo>
                <a:lnTo>
                  <a:pt x="143" y="41"/>
                </a:lnTo>
                <a:lnTo>
                  <a:pt x="141" y="43"/>
                </a:lnTo>
                <a:lnTo>
                  <a:pt x="141" y="47"/>
                </a:lnTo>
                <a:lnTo>
                  <a:pt x="139" y="51"/>
                </a:lnTo>
                <a:lnTo>
                  <a:pt x="137" y="59"/>
                </a:lnTo>
                <a:lnTo>
                  <a:pt x="135" y="70"/>
                </a:lnTo>
                <a:lnTo>
                  <a:pt x="133" y="82"/>
                </a:lnTo>
                <a:lnTo>
                  <a:pt x="129" y="94"/>
                </a:lnTo>
                <a:lnTo>
                  <a:pt x="127" y="108"/>
                </a:lnTo>
                <a:lnTo>
                  <a:pt x="124" y="121"/>
                </a:lnTo>
                <a:lnTo>
                  <a:pt x="118" y="135"/>
                </a:lnTo>
                <a:lnTo>
                  <a:pt x="112" y="149"/>
                </a:lnTo>
                <a:lnTo>
                  <a:pt x="108" y="157"/>
                </a:lnTo>
                <a:lnTo>
                  <a:pt x="104" y="164"/>
                </a:lnTo>
                <a:lnTo>
                  <a:pt x="98" y="172"/>
                </a:lnTo>
                <a:lnTo>
                  <a:pt x="92" y="180"/>
                </a:lnTo>
                <a:lnTo>
                  <a:pt x="92" y="1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311">
            <a:extLst>
              <a:ext uri="{FF2B5EF4-FFF2-40B4-BE49-F238E27FC236}">
                <a16:creationId xmlns:a16="http://schemas.microsoft.com/office/drawing/2014/main" xmlns="" id="{D972534F-5D3F-415A-99BB-774109A815D9}"/>
              </a:ext>
            </a:extLst>
          </p:cNvPr>
          <p:cNvSpPr>
            <a:spLocks/>
          </p:cNvSpPr>
          <p:nvPr/>
        </p:nvSpPr>
        <p:spPr bwMode="auto">
          <a:xfrm>
            <a:off x="2086195" y="5214113"/>
            <a:ext cx="314018" cy="383602"/>
          </a:xfrm>
          <a:custGeom>
            <a:avLst/>
            <a:gdLst>
              <a:gd name="T0" fmla="*/ 66 w 68"/>
              <a:gd name="T1" fmla="*/ 47 h 57"/>
              <a:gd name="T2" fmla="*/ 62 w 68"/>
              <a:gd name="T3" fmla="*/ 51 h 57"/>
              <a:gd name="T4" fmla="*/ 58 w 68"/>
              <a:gd name="T5" fmla="*/ 55 h 57"/>
              <a:gd name="T6" fmla="*/ 54 w 68"/>
              <a:gd name="T7" fmla="*/ 55 h 57"/>
              <a:gd name="T8" fmla="*/ 51 w 68"/>
              <a:gd name="T9" fmla="*/ 57 h 57"/>
              <a:gd name="T10" fmla="*/ 49 w 68"/>
              <a:gd name="T11" fmla="*/ 55 h 57"/>
              <a:gd name="T12" fmla="*/ 45 w 68"/>
              <a:gd name="T13" fmla="*/ 53 h 57"/>
              <a:gd name="T14" fmla="*/ 39 w 68"/>
              <a:gd name="T15" fmla="*/ 49 h 57"/>
              <a:gd name="T16" fmla="*/ 33 w 68"/>
              <a:gd name="T17" fmla="*/ 43 h 57"/>
              <a:gd name="T18" fmla="*/ 27 w 68"/>
              <a:gd name="T19" fmla="*/ 35 h 57"/>
              <a:gd name="T20" fmla="*/ 19 w 68"/>
              <a:gd name="T21" fmla="*/ 25 h 57"/>
              <a:gd name="T22" fmla="*/ 9 w 68"/>
              <a:gd name="T23" fmla="*/ 14 h 57"/>
              <a:gd name="T24" fmla="*/ 0 w 68"/>
              <a:gd name="T25" fmla="*/ 0 h 57"/>
              <a:gd name="T26" fmla="*/ 7 w 68"/>
              <a:gd name="T27" fmla="*/ 2 h 57"/>
              <a:gd name="T28" fmla="*/ 15 w 68"/>
              <a:gd name="T29" fmla="*/ 4 h 57"/>
              <a:gd name="T30" fmla="*/ 21 w 68"/>
              <a:gd name="T31" fmla="*/ 4 h 57"/>
              <a:gd name="T32" fmla="*/ 27 w 68"/>
              <a:gd name="T33" fmla="*/ 6 h 57"/>
              <a:gd name="T34" fmla="*/ 33 w 68"/>
              <a:gd name="T35" fmla="*/ 6 h 57"/>
              <a:gd name="T36" fmla="*/ 39 w 68"/>
              <a:gd name="T37" fmla="*/ 8 h 57"/>
              <a:gd name="T38" fmla="*/ 43 w 68"/>
              <a:gd name="T39" fmla="*/ 10 h 57"/>
              <a:gd name="T40" fmla="*/ 47 w 68"/>
              <a:gd name="T41" fmla="*/ 10 h 57"/>
              <a:gd name="T42" fmla="*/ 56 w 68"/>
              <a:gd name="T43" fmla="*/ 18 h 57"/>
              <a:gd name="T44" fmla="*/ 60 w 68"/>
              <a:gd name="T45" fmla="*/ 21 h 57"/>
              <a:gd name="T46" fmla="*/ 64 w 68"/>
              <a:gd name="T47" fmla="*/ 27 h 57"/>
              <a:gd name="T48" fmla="*/ 66 w 68"/>
              <a:gd name="T49" fmla="*/ 31 h 57"/>
              <a:gd name="T50" fmla="*/ 68 w 68"/>
              <a:gd name="T51" fmla="*/ 37 h 57"/>
              <a:gd name="T52" fmla="*/ 68 w 68"/>
              <a:gd name="T53" fmla="*/ 41 h 57"/>
              <a:gd name="T54" fmla="*/ 66 w 68"/>
              <a:gd name="T55" fmla="*/ 47 h 57"/>
              <a:gd name="T56" fmla="*/ 66 w 68"/>
              <a:gd name="T57" fmla="*/ 47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8" h="57">
                <a:moveTo>
                  <a:pt x="66" y="47"/>
                </a:moveTo>
                <a:lnTo>
                  <a:pt x="62" y="51"/>
                </a:lnTo>
                <a:lnTo>
                  <a:pt x="58" y="55"/>
                </a:lnTo>
                <a:lnTo>
                  <a:pt x="54" y="55"/>
                </a:lnTo>
                <a:lnTo>
                  <a:pt x="51" y="57"/>
                </a:lnTo>
                <a:lnTo>
                  <a:pt x="49" y="55"/>
                </a:lnTo>
                <a:lnTo>
                  <a:pt x="45" y="53"/>
                </a:lnTo>
                <a:lnTo>
                  <a:pt x="39" y="49"/>
                </a:lnTo>
                <a:lnTo>
                  <a:pt x="33" y="43"/>
                </a:lnTo>
                <a:lnTo>
                  <a:pt x="27" y="35"/>
                </a:lnTo>
                <a:lnTo>
                  <a:pt x="19" y="25"/>
                </a:lnTo>
                <a:lnTo>
                  <a:pt x="9" y="14"/>
                </a:lnTo>
                <a:lnTo>
                  <a:pt x="0" y="0"/>
                </a:lnTo>
                <a:lnTo>
                  <a:pt x="7" y="2"/>
                </a:lnTo>
                <a:lnTo>
                  <a:pt x="15" y="4"/>
                </a:lnTo>
                <a:lnTo>
                  <a:pt x="21" y="4"/>
                </a:lnTo>
                <a:lnTo>
                  <a:pt x="27" y="6"/>
                </a:lnTo>
                <a:lnTo>
                  <a:pt x="33" y="6"/>
                </a:lnTo>
                <a:lnTo>
                  <a:pt x="39" y="8"/>
                </a:lnTo>
                <a:lnTo>
                  <a:pt x="43" y="10"/>
                </a:lnTo>
                <a:lnTo>
                  <a:pt x="47" y="10"/>
                </a:lnTo>
                <a:lnTo>
                  <a:pt x="56" y="18"/>
                </a:lnTo>
                <a:lnTo>
                  <a:pt x="60" y="21"/>
                </a:lnTo>
                <a:lnTo>
                  <a:pt x="64" y="27"/>
                </a:lnTo>
                <a:lnTo>
                  <a:pt x="66" y="31"/>
                </a:lnTo>
                <a:lnTo>
                  <a:pt x="68" y="37"/>
                </a:lnTo>
                <a:lnTo>
                  <a:pt x="68" y="41"/>
                </a:lnTo>
                <a:lnTo>
                  <a:pt x="66" y="47"/>
                </a:lnTo>
                <a:lnTo>
                  <a:pt x="66" y="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312">
            <a:extLst>
              <a:ext uri="{FF2B5EF4-FFF2-40B4-BE49-F238E27FC236}">
                <a16:creationId xmlns:a16="http://schemas.microsoft.com/office/drawing/2014/main" xmlns="" id="{E09B8633-ED7B-443A-9D47-1EF988676A4B}"/>
              </a:ext>
            </a:extLst>
          </p:cNvPr>
          <p:cNvSpPr>
            <a:spLocks/>
          </p:cNvSpPr>
          <p:nvPr/>
        </p:nvSpPr>
        <p:spPr bwMode="auto">
          <a:xfrm>
            <a:off x="2606562" y="5214113"/>
            <a:ext cx="421679" cy="462966"/>
          </a:xfrm>
          <a:custGeom>
            <a:avLst/>
            <a:gdLst>
              <a:gd name="T0" fmla="*/ 92 w 94"/>
              <a:gd name="T1" fmla="*/ 39 h 69"/>
              <a:gd name="T2" fmla="*/ 94 w 94"/>
              <a:gd name="T3" fmla="*/ 45 h 69"/>
              <a:gd name="T4" fmla="*/ 94 w 94"/>
              <a:gd name="T5" fmla="*/ 49 h 69"/>
              <a:gd name="T6" fmla="*/ 94 w 94"/>
              <a:gd name="T7" fmla="*/ 55 h 69"/>
              <a:gd name="T8" fmla="*/ 92 w 94"/>
              <a:gd name="T9" fmla="*/ 59 h 69"/>
              <a:gd name="T10" fmla="*/ 90 w 94"/>
              <a:gd name="T11" fmla="*/ 63 h 69"/>
              <a:gd name="T12" fmla="*/ 86 w 94"/>
              <a:gd name="T13" fmla="*/ 65 h 69"/>
              <a:gd name="T14" fmla="*/ 84 w 94"/>
              <a:gd name="T15" fmla="*/ 67 h 69"/>
              <a:gd name="T16" fmla="*/ 79 w 94"/>
              <a:gd name="T17" fmla="*/ 69 h 69"/>
              <a:gd name="T18" fmla="*/ 77 w 94"/>
              <a:gd name="T19" fmla="*/ 69 h 69"/>
              <a:gd name="T20" fmla="*/ 75 w 94"/>
              <a:gd name="T21" fmla="*/ 67 h 69"/>
              <a:gd name="T22" fmla="*/ 73 w 94"/>
              <a:gd name="T23" fmla="*/ 65 h 69"/>
              <a:gd name="T24" fmla="*/ 71 w 94"/>
              <a:gd name="T25" fmla="*/ 63 h 69"/>
              <a:gd name="T26" fmla="*/ 67 w 94"/>
              <a:gd name="T27" fmla="*/ 61 h 69"/>
              <a:gd name="T28" fmla="*/ 63 w 94"/>
              <a:gd name="T29" fmla="*/ 59 h 69"/>
              <a:gd name="T30" fmla="*/ 59 w 94"/>
              <a:gd name="T31" fmla="*/ 55 h 69"/>
              <a:gd name="T32" fmla="*/ 53 w 94"/>
              <a:gd name="T33" fmla="*/ 51 h 69"/>
              <a:gd name="T34" fmla="*/ 49 w 94"/>
              <a:gd name="T35" fmla="*/ 47 h 69"/>
              <a:gd name="T36" fmla="*/ 43 w 94"/>
              <a:gd name="T37" fmla="*/ 41 h 69"/>
              <a:gd name="T38" fmla="*/ 37 w 94"/>
              <a:gd name="T39" fmla="*/ 35 h 69"/>
              <a:gd name="T40" fmla="*/ 30 w 94"/>
              <a:gd name="T41" fmla="*/ 29 h 69"/>
              <a:gd name="T42" fmla="*/ 24 w 94"/>
              <a:gd name="T43" fmla="*/ 23 h 69"/>
              <a:gd name="T44" fmla="*/ 16 w 94"/>
              <a:gd name="T45" fmla="*/ 16 h 69"/>
              <a:gd name="T46" fmla="*/ 8 w 94"/>
              <a:gd name="T47" fmla="*/ 8 h 69"/>
              <a:gd name="T48" fmla="*/ 0 w 94"/>
              <a:gd name="T49" fmla="*/ 0 h 69"/>
              <a:gd name="T50" fmla="*/ 12 w 94"/>
              <a:gd name="T51" fmla="*/ 2 h 69"/>
              <a:gd name="T52" fmla="*/ 24 w 94"/>
              <a:gd name="T53" fmla="*/ 4 h 69"/>
              <a:gd name="T54" fmla="*/ 34 w 94"/>
              <a:gd name="T55" fmla="*/ 6 h 69"/>
              <a:gd name="T56" fmla="*/ 43 w 94"/>
              <a:gd name="T57" fmla="*/ 8 h 69"/>
              <a:gd name="T58" fmla="*/ 51 w 94"/>
              <a:gd name="T59" fmla="*/ 10 h 69"/>
              <a:gd name="T60" fmla="*/ 59 w 94"/>
              <a:gd name="T61" fmla="*/ 14 h 69"/>
              <a:gd name="T62" fmla="*/ 65 w 94"/>
              <a:gd name="T63" fmla="*/ 16 h 69"/>
              <a:gd name="T64" fmla="*/ 71 w 94"/>
              <a:gd name="T65" fmla="*/ 20 h 69"/>
              <a:gd name="T66" fmla="*/ 75 w 94"/>
              <a:gd name="T67" fmla="*/ 21 h 69"/>
              <a:gd name="T68" fmla="*/ 79 w 94"/>
              <a:gd name="T69" fmla="*/ 25 h 69"/>
              <a:gd name="T70" fmla="*/ 83 w 94"/>
              <a:gd name="T71" fmla="*/ 27 h 69"/>
              <a:gd name="T72" fmla="*/ 84 w 94"/>
              <a:gd name="T73" fmla="*/ 29 h 69"/>
              <a:gd name="T74" fmla="*/ 88 w 94"/>
              <a:gd name="T75" fmla="*/ 33 h 69"/>
              <a:gd name="T76" fmla="*/ 90 w 94"/>
              <a:gd name="T77" fmla="*/ 35 h 69"/>
              <a:gd name="T78" fmla="*/ 92 w 94"/>
              <a:gd name="T79" fmla="*/ 39 h 69"/>
              <a:gd name="T80" fmla="*/ 92 w 94"/>
              <a:gd name="T81" fmla="*/ 39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4" h="69">
                <a:moveTo>
                  <a:pt x="92" y="39"/>
                </a:moveTo>
                <a:lnTo>
                  <a:pt x="94" y="45"/>
                </a:lnTo>
                <a:lnTo>
                  <a:pt x="94" y="49"/>
                </a:lnTo>
                <a:lnTo>
                  <a:pt x="94" y="55"/>
                </a:lnTo>
                <a:lnTo>
                  <a:pt x="92" y="59"/>
                </a:lnTo>
                <a:lnTo>
                  <a:pt x="90" y="63"/>
                </a:lnTo>
                <a:lnTo>
                  <a:pt x="86" y="65"/>
                </a:lnTo>
                <a:lnTo>
                  <a:pt x="84" y="67"/>
                </a:lnTo>
                <a:lnTo>
                  <a:pt x="79" y="69"/>
                </a:lnTo>
                <a:lnTo>
                  <a:pt x="77" y="69"/>
                </a:lnTo>
                <a:lnTo>
                  <a:pt x="75" y="67"/>
                </a:lnTo>
                <a:lnTo>
                  <a:pt x="73" y="65"/>
                </a:lnTo>
                <a:lnTo>
                  <a:pt x="71" y="63"/>
                </a:lnTo>
                <a:lnTo>
                  <a:pt x="67" y="61"/>
                </a:lnTo>
                <a:lnTo>
                  <a:pt x="63" y="59"/>
                </a:lnTo>
                <a:lnTo>
                  <a:pt x="59" y="55"/>
                </a:lnTo>
                <a:lnTo>
                  <a:pt x="53" y="51"/>
                </a:lnTo>
                <a:lnTo>
                  <a:pt x="49" y="47"/>
                </a:lnTo>
                <a:lnTo>
                  <a:pt x="43" y="41"/>
                </a:lnTo>
                <a:lnTo>
                  <a:pt x="37" y="35"/>
                </a:lnTo>
                <a:lnTo>
                  <a:pt x="30" y="29"/>
                </a:lnTo>
                <a:lnTo>
                  <a:pt x="24" y="23"/>
                </a:lnTo>
                <a:lnTo>
                  <a:pt x="16" y="16"/>
                </a:lnTo>
                <a:lnTo>
                  <a:pt x="8" y="8"/>
                </a:lnTo>
                <a:lnTo>
                  <a:pt x="0" y="0"/>
                </a:lnTo>
                <a:lnTo>
                  <a:pt x="12" y="2"/>
                </a:lnTo>
                <a:lnTo>
                  <a:pt x="24" y="4"/>
                </a:lnTo>
                <a:lnTo>
                  <a:pt x="34" y="6"/>
                </a:lnTo>
                <a:lnTo>
                  <a:pt x="43" y="8"/>
                </a:lnTo>
                <a:lnTo>
                  <a:pt x="51" y="10"/>
                </a:lnTo>
                <a:lnTo>
                  <a:pt x="59" y="14"/>
                </a:lnTo>
                <a:lnTo>
                  <a:pt x="65" y="16"/>
                </a:lnTo>
                <a:lnTo>
                  <a:pt x="71" y="20"/>
                </a:lnTo>
                <a:lnTo>
                  <a:pt x="75" y="21"/>
                </a:lnTo>
                <a:lnTo>
                  <a:pt x="79" y="25"/>
                </a:lnTo>
                <a:lnTo>
                  <a:pt x="83" y="27"/>
                </a:lnTo>
                <a:lnTo>
                  <a:pt x="84" y="29"/>
                </a:lnTo>
                <a:lnTo>
                  <a:pt x="88" y="33"/>
                </a:lnTo>
                <a:lnTo>
                  <a:pt x="90" y="35"/>
                </a:lnTo>
                <a:lnTo>
                  <a:pt x="92" y="39"/>
                </a:lnTo>
                <a:lnTo>
                  <a:pt x="92" y="3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315">
            <a:extLst>
              <a:ext uri="{FF2B5EF4-FFF2-40B4-BE49-F238E27FC236}">
                <a16:creationId xmlns:a16="http://schemas.microsoft.com/office/drawing/2014/main" xmlns="" id="{E3EAB761-3D54-444B-8B18-BD3F70883A02}"/>
              </a:ext>
            </a:extLst>
          </p:cNvPr>
          <p:cNvSpPr>
            <a:spLocks/>
          </p:cNvSpPr>
          <p:nvPr/>
        </p:nvSpPr>
        <p:spPr bwMode="auto">
          <a:xfrm>
            <a:off x="5593527" y="3957821"/>
            <a:ext cx="951016" cy="277782"/>
          </a:xfrm>
          <a:custGeom>
            <a:avLst/>
            <a:gdLst>
              <a:gd name="T0" fmla="*/ 0 w 214"/>
              <a:gd name="T1" fmla="*/ 21 h 41"/>
              <a:gd name="T2" fmla="*/ 18 w 214"/>
              <a:gd name="T3" fmla="*/ 19 h 41"/>
              <a:gd name="T4" fmla="*/ 35 w 214"/>
              <a:gd name="T5" fmla="*/ 17 h 41"/>
              <a:gd name="T6" fmla="*/ 51 w 214"/>
              <a:gd name="T7" fmla="*/ 13 h 41"/>
              <a:gd name="T8" fmla="*/ 67 w 214"/>
              <a:gd name="T9" fmla="*/ 12 h 41"/>
              <a:gd name="T10" fmla="*/ 81 w 214"/>
              <a:gd name="T11" fmla="*/ 10 h 41"/>
              <a:gd name="T12" fmla="*/ 94 w 214"/>
              <a:gd name="T13" fmla="*/ 8 h 41"/>
              <a:gd name="T14" fmla="*/ 106 w 214"/>
              <a:gd name="T15" fmla="*/ 6 h 41"/>
              <a:gd name="T16" fmla="*/ 118 w 214"/>
              <a:gd name="T17" fmla="*/ 6 h 41"/>
              <a:gd name="T18" fmla="*/ 128 w 214"/>
              <a:gd name="T19" fmla="*/ 4 h 41"/>
              <a:gd name="T20" fmla="*/ 135 w 214"/>
              <a:gd name="T21" fmla="*/ 2 h 41"/>
              <a:gd name="T22" fmla="*/ 143 w 214"/>
              <a:gd name="T23" fmla="*/ 2 h 41"/>
              <a:gd name="T24" fmla="*/ 149 w 214"/>
              <a:gd name="T25" fmla="*/ 0 h 41"/>
              <a:gd name="T26" fmla="*/ 155 w 214"/>
              <a:gd name="T27" fmla="*/ 0 h 41"/>
              <a:gd name="T28" fmla="*/ 159 w 214"/>
              <a:gd name="T29" fmla="*/ 0 h 41"/>
              <a:gd name="T30" fmla="*/ 161 w 214"/>
              <a:gd name="T31" fmla="*/ 0 h 41"/>
              <a:gd name="T32" fmla="*/ 163 w 214"/>
              <a:gd name="T33" fmla="*/ 0 h 41"/>
              <a:gd name="T34" fmla="*/ 169 w 214"/>
              <a:gd name="T35" fmla="*/ 0 h 41"/>
              <a:gd name="T36" fmla="*/ 175 w 214"/>
              <a:gd name="T37" fmla="*/ 0 h 41"/>
              <a:gd name="T38" fmla="*/ 182 w 214"/>
              <a:gd name="T39" fmla="*/ 2 h 41"/>
              <a:gd name="T40" fmla="*/ 192 w 214"/>
              <a:gd name="T41" fmla="*/ 2 h 41"/>
              <a:gd name="T42" fmla="*/ 198 w 214"/>
              <a:gd name="T43" fmla="*/ 4 h 41"/>
              <a:gd name="T44" fmla="*/ 202 w 214"/>
              <a:gd name="T45" fmla="*/ 6 h 41"/>
              <a:gd name="T46" fmla="*/ 204 w 214"/>
              <a:gd name="T47" fmla="*/ 6 h 41"/>
              <a:gd name="T48" fmla="*/ 208 w 214"/>
              <a:gd name="T49" fmla="*/ 8 h 41"/>
              <a:gd name="T50" fmla="*/ 210 w 214"/>
              <a:gd name="T51" fmla="*/ 10 h 41"/>
              <a:gd name="T52" fmla="*/ 212 w 214"/>
              <a:gd name="T53" fmla="*/ 12 h 41"/>
              <a:gd name="T54" fmla="*/ 212 w 214"/>
              <a:gd name="T55" fmla="*/ 13 h 41"/>
              <a:gd name="T56" fmla="*/ 214 w 214"/>
              <a:gd name="T57" fmla="*/ 15 h 41"/>
              <a:gd name="T58" fmla="*/ 212 w 214"/>
              <a:gd name="T59" fmla="*/ 17 h 41"/>
              <a:gd name="T60" fmla="*/ 210 w 214"/>
              <a:gd name="T61" fmla="*/ 19 h 41"/>
              <a:gd name="T62" fmla="*/ 208 w 214"/>
              <a:gd name="T63" fmla="*/ 21 h 41"/>
              <a:gd name="T64" fmla="*/ 204 w 214"/>
              <a:gd name="T65" fmla="*/ 23 h 41"/>
              <a:gd name="T66" fmla="*/ 200 w 214"/>
              <a:gd name="T67" fmla="*/ 23 h 41"/>
              <a:gd name="T68" fmla="*/ 194 w 214"/>
              <a:gd name="T69" fmla="*/ 25 h 41"/>
              <a:gd name="T70" fmla="*/ 186 w 214"/>
              <a:gd name="T71" fmla="*/ 25 h 41"/>
              <a:gd name="T72" fmla="*/ 178 w 214"/>
              <a:gd name="T73" fmla="*/ 27 h 41"/>
              <a:gd name="T74" fmla="*/ 161 w 214"/>
              <a:gd name="T75" fmla="*/ 29 h 41"/>
              <a:gd name="T76" fmla="*/ 141 w 214"/>
              <a:gd name="T77" fmla="*/ 31 h 41"/>
              <a:gd name="T78" fmla="*/ 120 w 214"/>
              <a:gd name="T79" fmla="*/ 33 h 41"/>
              <a:gd name="T80" fmla="*/ 98 w 214"/>
              <a:gd name="T81" fmla="*/ 35 h 41"/>
              <a:gd name="T82" fmla="*/ 88 w 214"/>
              <a:gd name="T83" fmla="*/ 37 h 41"/>
              <a:gd name="T84" fmla="*/ 79 w 214"/>
              <a:gd name="T85" fmla="*/ 37 h 41"/>
              <a:gd name="T86" fmla="*/ 71 w 214"/>
              <a:gd name="T87" fmla="*/ 39 h 41"/>
              <a:gd name="T88" fmla="*/ 63 w 214"/>
              <a:gd name="T89" fmla="*/ 39 h 41"/>
              <a:gd name="T90" fmla="*/ 57 w 214"/>
              <a:gd name="T91" fmla="*/ 39 h 41"/>
              <a:gd name="T92" fmla="*/ 53 w 214"/>
              <a:gd name="T93" fmla="*/ 39 h 41"/>
              <a:gd name="T94" fmla="*/ 49 w 214"/>
              <a:gd name="T95" fmla="*/ 39 h 41"/>
              <a:gd name="T96" fmla="*/ 47 w 214"/>
              <a:gd name="T97" fmla="*/ 41 h 41"/>
              <a:gd name="T98" fmla="*/ 45 w 214"/>
              <a:gd name="T99" fmla="*/ 39 h 41"/>
              <a:gd name="T100" fmla="*/ 41 w 214"/>
              <a:gd name="T101" fmla="*/ 39 h 41"/>
              <a:gd name="T102" fmla="*/ 37 w 214"/>
              <a:gd name="T103" fmla="*/ 37 h 41"/>
              <a:gd name="T104" fmla="*/ 32 w 214"/>
              <a:gd name="T105" fmla="*/ 35 h 41"/>
              <a:gd name="T106" fmla="*/ 26 w 214"/>
              <a:gd name="T107" fmla="*/ 33 h 41"/>
              <a:gd name="T108" fmla="*/ 18 w 214"/>
              <a:gd name="T109" fmla="*/ 29 h 41"/>
              <a:gd name="T110" fmla="*/ 10 w 214"/>
              <a:gd name="T111" fmla="*/ 25 h 41"/>
              <a:gd name="T112" fmla="*/ 0 w 214"/>
              <a:gd name="T113" fmla="*/ 21 h 41"/>
              <a:gd name="T114" fmla="*/ 0 w 214"/>
              <a:gd name="T115" fmla="*/ 21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14" h="41">
                <a:moveTo>
                  <a:pt x="0" y="21"/>
                </a:moveTo>
                <a:lnTo>
                  <a:pt x="18" y="19"/>
                </a:lnTo>
                <a:lnTo>
                  <a:pt x="35" y="17"/>
                </a:lnTo>
                <a:lnTo>
                  <a:pt x="51" y="13"/>
                </a:lnTo>
                <a:lnTo>
                  <a:pt x="67" y="12"/>
                </a:lnTo>
                <a:lnTo>
                  <a:pt x="81" y="10"/>
                </a:lnTo>
                <a:lnTo>
                  <a:pt x="94" y="8"/>
                </a:lnTo>
                <a:lnTo>
                  <a:pt x="106" y="6"/>
                </a:lnTo>
                <a:lnTo>
                  <a:pt x="118" y="6"/>
                </a:lnTo>
                <a:lnTo>
                  <a:pt x="128" y="4"/>
                </a:lnTo>
                <a:lnTo>
                  <a:pt x="135" y="2"/>
                </a:lnTo>
                <a:lnTo>
                  <a:pt x="143" y="2"/>
                </a:lnTo>
                <a:lnTo>
                  <a:pt x="149" y="0"/>
                </a:lnTo>
                <a:lnTo>
                  <a:pt x="155" y="0"/>
                </a:lnTo>
                <a:lnTo>
                  <a:pt x="159" y="0"/>
                </a:lnTo>
                <a:lnTo>
                  <a:pt x="161" y="0"/>
                </a:lnTo>
                <a:lnTo>
                  <a:pt x="163" y="0"/>
                </a:lnTo>
                <a:lnTo>
                  <a:pt x="169" y="0"/>
                </a:lnTo>
                <a:lnTo>
                  <a:pt x="175" y="0"/>
                </a:lnTo>
                <a:lnTo>
                  <a:pt x="182" y="2"/>
                </a:lnTo>
                <a:lnTo>
                  <a:pt x="192" y="2"/>
                </a:lnTo>
                <a:lnTo>
                  <a:pt x="198" y="4"/>
                </a:lnTo>
                <a:lnTo>
                  <a:pt x="202" y="6"/>
                </a:lnTo>
                <a:lnTo>
                  <a:pt x="204" y="6"/>
                </a:lnTo>
                <a:lnTo>
                  <a:pt x="208" y="8"/>
                </a:lnTo>
                <a:lnTo>
                  <a:pt x="210" y="10"/>
                </a:lnTo>
                <a:lnTo>
                  <a:pt x="212" y="12"/>
                </a:lnTo>
                <a:lnTo>
                  <a:pt x="212" y="13"/>
                </a:lnTo>
                <a:lnTo>
                  <a:pt x="214" y="15"/>
                </a:lnTo>
                <a:lnTo>
                  <a:pt x="212" y="17"/>
                </a:lnTo>
                <a:lnTo>
                  <a:pt x="210" y="19"/>
                </a:lnTo>
                <a:lnTo>
                  <a:pt x="208" y="21"/>
                </a:lnTo>
                <a:lnTo>
                  <a:pt x="204" y="23"/>
                </a:lnTo>
                <a:lnTo>
                  <a:pt x="200" y="23"/>
                </a:lnTo>
                <a:lnTo>
                  <a:pt x="194" y="25"/>
                </a:lnTo>
                <a:lnTo>
                  <a:pt x="186" y="25"/>
                </a:lnTo>
                <a:lnTo>
                  <a:pt x="178" y="27"/>
                </a:lnTo>
                <a:lnTo>
                  <a:pt x="161" y="29"/>
                </a:lnTo>
                <a:lnTo>
                  <a:pt x="141" y="31"/>
                </a:lnTo>
                <a:lnTo>
                  <a:pt x="120" y="33"/>
                </a:lnTo>
                <a:lnTo>
                  <a:pt x="98" y="35"/>
                </a:lnTo>
                <a:lnTo>
                  <a:pt x="88" y="37"/>
                </a:lnTo>
                <a:lnTo>
                  <a:pt x="79" y="37"/>
                </a:lnTo>
                <a:lnTo>
                  <a:pt x="71" y="39"/>
                </a:lnTo>
                <a:lnTo>
                  <a:pt x="63" y="39"/>
                </a:lnTo>
                <a:lnTo>
                  <a:pt x="57" y="39"/>
                </a:lnTo>
                <a:lnTo>
                  <a:pt x="53" y="39"/>
                </a:lnTo>
                <a:lnTo>
                  <a:pt x="49" y="39"/>
                </a:lnTo>
                <a:lnTo>
                  <a:pt x="47" y="41"/>
                </a:lnTo>
                <a:lnTo>
                  <a:pt x="45" y="39"/>
                </a:lnTo>
                <a:lnTo>
                  <a:pt x="41" y="39"/>
                </a:lnTo>
                <a:lnTo>
                  <a:pt x="37" y="37"/>
                </a:lnTo>
                <a:lnTo>
                  <a:pt x="32" y="35"/>
                </a:lnTo>
                <a:lnTo>
                  <a:pt x="26" y="33"/>
                </a:lnTo>
                <a:lnTo>
                  <a:pt x="18" y="29"/>
                </a:lnTo>
                <a:lnTo>
                  <a:pt x="10" y="25"/>
                </a:lnTo>
                <a:lnTo>
                  <a:pt x="0" y="21"/>
                </a:lnTo>
                <a:lnTo>
                  <a:pt x="0" y="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316">
            <a:extLst>
              <a:ext uri="{FF2B5EF4-FFF2-40B4-BE49-F238E27FC236}">
                <a16:creationId xmlns:a16="http://schemas.microsoft.com/office/drawing/2014/main" xmlns="" id="{625F7A5D-54A8-428B-9011-97B1BDB7A8EF}"/>
              </a:ext>
            </a:extLst>
          </p:cNvPr>
          <p:cNvSpPr>
            <a:spLocks/>
          </p:cNvSpPr>
          <p:nvPr/>
        </p:nvSpPr>
        <p:spPr bwMode="auto">
          <a:xfrm>
            <a:off x="5100072" y="4367879"/>
            <a:ext cx="305043" cy="582011"/>
          </a:xfrm>
          <a:custGeom>
            <a:avLst/>
            <a:gdLst>
              <a:gd name="T0" fmla="*/ 46 w 69"/>
              <a:gd name="T1" fmla="*/ 74 h 88"/>
              <a:gd name="T2" fmla="*/ 38 w 69"/>
              <a:gd name="T3" fmla="*/ 80 h 88"/>
              <a:gd name="T4" fmla="*/ 32 w 69"/>
              <a:gd name="T5" fmla="*/ 84 h 88"/>
              <a:gd name="T6" fmla="*/ 26 w 69"/>
              <a:gd name="T7" fmla="*/ 86 h 88"/>
              <a:gd name="T8" fmla="*/ 22 w 69"/>
              <a:gd name="T9" fmla="*/ 88 h 88"/>
              <a:gd name="T10" fmla="*/ 18 w 69"/>
              <a:gd name="T11" fmla="*/ 88 h 88"/>
              <a:gd name="T12" fmla="*/ 14 w 69"/>
              <a:gd name="T13" fmla="*/ 86 h 88"/>
              <a:gd name="T14" fmla="*/ 10 w 69"/>
              <a:gd name="T15" fmla="*/ 82 h 88"/>
              <a:gd name="T16" fmla="*/ 6 w 69"/>
              <a:gd name="T17" fmla="*/ 78 h 88"/>
              <a:gd name="T18" fmla="*/ 4 w 69"/>
              <a:gd name="T19" fmla="*/ 74 h 88"/>
              <a:gd name="T20" fmla="*/ 2 w 69"/>
              <a:gd name="T21" fmla="*/ 70 h 88"/>
              <a:gd name="T22" fmla="*/ 0 w 69"/>
              <a:gd name="T23" fmla="*/ 68 h 88"/>
              <a:gd name="T24" fmla="*/ 0 w 69"/>
              <a:gd name="T25" fmla="*/ 64 h 88"/>
              <a:gd name="T26" fmla="*/ 0 w 69"/>
              <a:gd name="T27" fmla="*/ 62 h 88"/>
              <a:gd name="T28" fmla="*/ 2 w 69"/>
              <a:gd name="T29" fmla="*/ 60 h 88"/>
              <a:gd name="T30" fmla="*/ 4 w 69"/>
              <a:gd name="T31" fmla="*/ 58 h 88"/>
              <a:gd name="T32" fmla="*/ 6 w 69"/>
              <a:gd name="T33" fmla="*/ 56 h 88"/>
              <a:gd name="T34" fmla="*/ 8 w 69"/>
              <a:gd name="T35" fmla="*/ 54 h 88"/>
              <a:gd name="T36" fmla="*/ 12 w 69"/>
              <a:gd name="T37" fmla="*/ 51 h 88"/>
              <a:gd name="T38" fmla="*/ 16 w 69"/>
              <a:gd name="T39" fmla="*/ 49 h 88"/>
              <a:gd name="T40" fmla="*/ 20 w 69"/>
              <a:gd name="T41" fmla="*/ 45 h 88"/>
              <a:gd name="T42" fmla="*/ 22 w 69"/>
              <a:gd name="T43" fmla="*/ 41 h 88"/>
              <a:gd name="T44" fmla="*/ 26 w 69"/>
              <a:gd name="T45" fmla="*/ 35 h 88"/>
              <a:gd name="T46" fmla="*/ 30 w 69"/>
              <a:gd name="T47" fmla="*/ 29 h 88"/>
              <a:gd name="T48" fmla="*/ 34 w 69"/>
              <a:gd name="T49" fmla="*/ 23 h 88"/>
              <a:gd name="T50" fmla="*/ 36 w 69"/>
              <a:gd name="T51" fmla="*/ 17 h 88"/>
              <a:gd name="T52" fmla="*/ 40 w 69"/>
              <a:gd name="T53" fmla="*/ 9 h 88"/>
              <a:gd name="T54" fmla="*/ 44 w 69"/>
              <a:gd name="T55" fmla="*/ 0 h 88"/>
              <a:gd name="T56" fmla="*/ 49 w 69"/>
              <a:gd name="T57" fmla="*/ 3 h 88"/>
              <a:gd name="T58" fmla="*/ 55 w 69"/>
              <a:gd name="T59" fmla="*/ 5 h 88"/>
              <a:gd name="T60" fmla="*/ 59 w 69"/>
              <a:gd name="T61" fmla="*/ 9 h 88"/>
              <a:gd name="T62" fmla="*/ 63 w 69"/>
              <a:gd name="T63" fmla="*/ 11 h 88"/>
              <a:gd name="T64" fmla="*/ 65 w 69"/>
              <a:gd name="T65" fmla="*/ 15 h 88"/>
              <a:gd name="T66" fmla="*/ 67 w 69"/>
              <a:gd name="T67" fmla="*/ 17 h 88"/>
              <a:gd name="T68" fmla="*/ 69 w 69"/>
              <a:gd name="T69" fmla="*/ 19 h 88"/>
              <a:gd name="T70" fmla="*/ 69 w 69"/>
              <a:gd name="T71" fmla="*/ 21 h 88"/>
              <a:gd name="T72" fmla="*/ 67 w 69"/>
              <a:gd name="T73" fmla="*/ 27 h 88"/>
              <a:gd name="T74" fmla="*/ 67 w 69"/>
              <a:gd name="T75" fmla="*/ 33 h 88"/>
              <a:gd name="T76" fmla="*/ 65 w 69"/>
              <a:gd name="T77" fmla="*/ 39 h 88"/>
              <a:gd name="T78" fmla="*/ 63 w 69"/>
              <a:gd name="T79" fmla="*/ 47 h 88"/>
              <a:gd name="T80" fmla="*/ 61 w 69"/>
              <a:gd name="T81" fmla="*/ 54 h 88"/>
              <a:gd name="T82" fmla="*/ 57 w 69"/>
              <a:gd name="T83" fmla="*/ 62 h 88"/>
              <a:gd name="T84" fmla="*/ 51 w 69"/>
              <a:gd name="T85" fmla="*/ 68 h 88"/>
              <a:gd name="T86" fmla="*/ 46 w 69"/>
              <a:gd name="T87" fmla="*/ 74 h 88"/>
              <a:gd name="T88" fmla="*/ 46 w 69"/>
              <a:gd name="T89" fmla="*/ 74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9" h="88">
                <a:moveTo>
                  <a:pt x="46" y="74"/>
                </a:moveTo>
                <a:lnTo>
                  <a:pt x="38" y="80"/>
                </a:lnTo>
                <a:lnTo>
                  <a:pt x="32" y="84"/>
                </a:lnTo>
                <a:lnTo>
                  <a:pt x="26" y="86"/>
                </a:lnTo>
                <a:lnTo>
                  <a:pt x="22" y="88"/>
                </a:lnTo>
                <a:lnTo>
                  <a:pt x="18" y="88"/>
                </a:lnTo>
                <a:lnTo>
                  <a:pt x="14" y="86"/>
                </a:lnTo>
                <a:lnTo>
                  <a:pt x="10" y="82"/>
                </a:lnTo>
                <a:lnTo>
                  <a:pt x="6" y="78"/>
                </a:lnTo>
                <a:lnTo>
                  <a:pt x="4" y="74"/>
                </a:lnTo>
                <a:lnTo>
                  <a:pt x="2" y="70"/>
                </a:lnTo>
                <a:lnTo>
                  <a:pt x="0" y="68"/>
                </a:lnTo>
                <a:lnTo>
                  <a:pt x="0" y="64"/>
                </a:lnTo>
                <a:lnTo>
                  <a:pt x="0" y="62"/>
                </a:lnTo>
                <a:lnTo>
                  <a:pt x="2" y="60"/>
                </a:lnTo>
                <a:lnTo>
                  <a:pt x="4" y="58"/>
                </a:lnTo>
                <a:lnTo>
                  <a:pt x="6" y="56"/>
                </a:lnTo>
                <a:lnTo>
                  <a:pt x="8" y="54"/>
                </a:lnTo>
                <a:lnTo>
                  <a:pt x="12" y="51"/>
                </a:lnTo>
                <a:lnTo>
                  <a:pt x="16" y="49"/>
                </a:lnTo>
                <a:lnTo>
                  <a:pt x="20" y="45"/>
                </a:lnTo>
                <a:lnTo>
                  <a:pt x="22" y="41"/>
                </a:lnTo>
                <a:lnTo>
                  <a:pt x="26" y="35"/>
                </a:lnTo>
                <a:lnTo>
                  <a:pt x="30" y="29"/>
                </a:lnTo>
                <a:lnTo>
                  <a:pt x="34" y="23"/>
                </a:lnTo>
                <a:lnTo>
                  <a:pt x="36" y="17"/>
                </a:lnTo>
                <a:lnTo>
                  <a:pt x="40" y="9"/>
                </a:lnTo>
                <a:lnTo>
                  <a:pt x="44" y="0"/>
                </a:lnTo>
                <a:lnTo>
                  <a:pt x="49" y="3"/>
                </a:lnTo>
                <a:lnTo>
                  <a:pt x="55" y="5"/>
                </a:lnTo>
                <a:lnTo>
                  <a:pt x="59" y="9"/>
                </a:lnTo>
                <a:lnTo>
                  <a:pt x="63" y="11"/>
                </a:lnTo>
                <a:lnTo>
                  <a:pt x="65" y="15"/>
                </a:lnTo>
                <a:lnTo>
                  <a:pt x="67" y="17"/>
                </a:lnTo>
                <a:lnTo>
                  <a:pt x="69" y="19"/>
                </a:lnTo>
                <a:lnTo>
                  <a:pt x="69" y="21"/>
                </a:lnTo>
                <a:lnTo>
                  <a:pt x="67" y="27"/>
                </a:lnTo>
                <a:lnTo>
                  <a:pt x="67" y="33"/>
                </a:lnTo>
                <a:lnTo>
                  <a:pt x="65" y="39"/>
                </a:lnTo>
                <a:lnTo>
                  <a:pt x="63" y="47"/>
                </a:lnTo>
                <a:lnTo>
                  <a:pt x="61" y="54"/>
                </a:lnTo>
                <a:lnTo>
                  <a:pt x="57" y="62"/>
                </a:lnTo>
                <a:lnTo>
                  <a:pt x="51" y="68"/>
                </a:lnTo>
                <a:lnTo>
                  <a:pt x="46" y="74"/>
                </a:lnTo>
                <a:lnTo>
                  <a:pt x="46" y="7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318">
            <a:extLst>
              <a:ext uri="{FF2B5EF4-FFF2-40B4-BE49-F238E27FC236}">
                <a16:creationId xmlns:a16="http://schemas.microsoft.com/office/drawing/2014/main" xmlns="" id="{FC19CC63-5793-447E-91A2-0FB48CA76BE4}"/>
              </a:ext>
            </a:extLst>
          </p:cNvPr>
          <p:cNvSpPr>
            <a:spLocks/>
          </p:cNvSpPr>
          <p:nvPr/>
        </p:nvSpPr>
        <p:spPr bwMode="auto">
          <a:xfrm>
            <a:off x="5898569" y="4076874"/>
            <a:ext cx="233268" cy="873017"/>
          </a:xfrm>
          <a:custGeom>
            <a:avLst/>
            <a:gdLst>
              <a:gd name="T0" fmla="*/ 53 w 53"/>
              <a:gd name="T1" fmla="*/ 51 h 132"/>
              <a:gd name="T2" fmla="*/ 49 w 53"/>
              <a:gd name="T3" fmla="*/ 71 h 132"/>
              <a:gd name="T4" fmla="*/ 47 w 53"/>
              <a:gd name="T5" fmla="*/ 81 h 132"/>
              <a:gd name="T6" fmla="*/ 47 w 53"/>
              <a:gd name="T7" fmla="*/ 91 h 132"/>
              <a:gd name="T8" fmla="*/ 47 w 53"/>
              <a:gd name="T9" fmla="*/ 100 h 132"/>
              <a:gd name="T10" fmla="*/ 45 w 53"/>
              <a:gd name="T11" fmla="*/ 108 h 132"/>
              <a:gd name="T12" fmla="*/ 43 w 53"/>
              <a:gd name="T13" fmla="*/ 114 h 132"/>
              <a:gd name="T14" fmla="*/ 41 w 53"/>
              <a:gd name="T15" fmla="*/ 120 h 132"/>
              <a:gd name="T16" fmla="*/ 37 w 53"/>
              <a:gd name="T17" fmla="*/ 126 h 132"/>
              <a:gd name="T18" fmla="*/ 33 w 53"/>
              <a:gd name="T19" fmla="*/ 130 h 132"/>
              <a:gd name="T20" fmla="*/ 31 w 53"/>
              <a:gd name="T21" fmla="*/ 132 h 132"/>
              <a:gd name="T22" fmla="*/ 27 w 53"/>
              <a:gd name="T23" fmla="*/ 132 h 132"/>
              <a:gd name="T24" fmla="*/ 23 w 53"/>
              <a:gd name="T25" fmla="*/ 132 h 132"/>
              <a:gd name="T26" fmla="*/ 19 w 53"/>
              <a:gd name="T27" fmla="*/ 130 h 132"/>
              <a:gd name="T28" fmla="*/ 15 w 53"/>
              <a:gd name="T29" fmla="*/ 126 h 132"/>
              <a:gd name="T30" fmla="*/ 13 w 53"/>
              <a:gd name="T31" fmla="*/ 124 h 132"/>
              <a:gd name="T32" fmla="*/ 12 w 53"/>
              <a:gd name="T33" fmla="*/ 122 h 132"/>
              <a:gd name="T34" fmla="*/ 12 w 53"/>
              <a:gd name="T35" fmla="*/ 118 h 132"/>
              <a:gd name="T36" fmla="*/ 10 w 53"/>
              <a:gd name="T37" fmla="*/ 114 h 132"/>
              <a:gd name="T38" fmla="*/ 10 w 53"/>
              <a:gd name="T39" fmla="*/ 110 h 132"/>
              <a:gd name="T40" fmla="*/ 8 w 53"/>
              <a:gd name="T41" fmla="*/ 104 h 132"/>
              <a:gd name="T42" fmla="*/ 8 w 53"/>
              <a:gd name="T43" fmla="*/ 98 h 132"/>
              <a:gd name="T44" fmla="*/ 8 w 53"/>
              <a:gd name="T45" fmla="*/ 93 h 132"/>
              <a:gd name="T46" fmla="*/ 8 w 53"/>
              <a:gd name="T47" fmla="*/ 85 h 132"/>
              <a:gd name="T48" fmla="*/ 8 w 53"/>
              <a:gd name="T49" fmla="*/ 79 h 132"/>
              <a:gd name="T50" fmla="*/ 8 w 53"/>
              <a:gd name="T51" fmla="*/ 69 h 132"/>
              <a:gd name="T52" fmla="*/ 6 w 53"/>
              <a:gd name="T53" fmla="*/ 61 h 132"/>
              <a:gd name="T54" fmla="*/ 6 w 53"/>
              <a:gd name="T55" fmla="*/ 49 h 132"/>
              <a:gd name="T56" fmla="*/ 4 w 53"/>
              <a:gd name="T57" fmla="*/ 40 h 132"/>
              <a:gd name="T58" fmla="*/ 4 w 53"/>
              <a:gd name="T59" fmla="*/ 26 h 132"/>
              <a:gd name="T60" fmla="*/ 2 w 53"/>
              <a:gd name="T61" fmla="*/ 14 h 132"/>
              <a:gd name="T62" fmla="*/ 0 w 53"/>
              <a:gd name="T63" fmla="*/ 0 h 132"/>
              <a:gd name="T64" fmla="*/ 12 w 53"/>
              <a:gd name="T65" fmla="*/ 4 h 132"/>
              <a:gd name="T66" fmla="*/ 19 w 53"/>
              <a:gd name="T67" fmla="*/ 8 h 132"/>
              <a:gd name="T68" fmla="*/ 29 w 53"/>
              <a:gd name="T69" fmla="*/ 10 h 132"/>
              <a:gd name="T70" fmla="*/ 35 w 53"/>
              <a:gd name="T71" fmla="*/ 14 h 132"/>
              <a:gd name="T72" fmla="*/ 41 w 53"/>
              <a:gd name="T73" fmla="*/ 16 h 132"/>
              <a:gd name="T74" fmla="*/ 45 w 53"/>
              <a:gd name="T75" fmla="*/ 18 h 132"/>
              <a:gd name="T76" fmla="*/ 49 w 53"/>
              <a:gd name="T77" fmla="*/ 22 h 132"/>
              <a:gd name="T78" fmla="*/ 51 w 53"/>
              <a:gd name="T79" fmla="*/ 24 h 132"/>
              <a:gd name="T80" fmla="*/ 51 w 53"/>
              <a:gd name="T81" fmla="*/ 28 h 132"/>
              <a:gd name="T82" fmla="*/ 53 w 53"/>
              <a:gd name="T83" fmla="*/ 34 h 132"/>
              <a:gd name="T84" fmla="*/ 53 w 53"/>
              <a:gd name="T85" fmla="*/ 42 h 132"/>
              <a:gd name="T86" fmla="*/ 53 w 53"/>
              <a:gd name="T87" fmla="*/ 51 h 132"/>
              <a:gd name="T88" fmla="*/ 53 w 53"/>
              <a:gd name="T89" fmla="*/ 51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3" h="132">
                <a:moveTo>
                  <a:pt x="53" y="51"/>
                </a:moveTo>
                <a:lnTo>
                  <a:pt x="49" y="71"/>
                </a:lnTo>
                <a:lnTo>
                  <a:pt x="47" y="81"/>
                </a:lnTo>
                <a:lnTo>
                  <a:pt x="47" y="91"/>
                </a:lnTo>
                <a:lnTo>
                  <a:pt x="47" y="100"/>
                </a:lnTo>
                <a:lnTo>
                  <a:pt x="45" y="108"/>
                </a:lnTo>
                <a:lnTo>
                  <a:pt x="43" y="114"/>
                </a:lnTo>
                <a:lnTo>
                  <a:pt x="41" y="120"/>
                </a:lnTo>
                <a:lnTo>
                  <a:pt x="37" y="126"/>
                </a:lnTo>
                <a:lnTo>
                  <a:pt x="33" y="130"/>
                </a:lnTo>
                <a:lnTo>
                  <a:pt x="31" y="132"/>
                </a:lnTo>
                <a:lnTo>
                  <a:pt x="27" y="132"/>
                </a:lnTo>
                <a:lnTo>
                  <a:pt x="23" y="132"/>
                </a:lnTo>
                <a:lnTo>
                  <a:pt x="19" y="130"/>
                </a:lnTo>
                <a:lnTo>
                  <a:pt x="15" y="126"/>
                </a:lnTo>
                <a:lnTo>
                  <a:pt x="13" y="124"/>
                </a:lnTo>
                <a:lnTo>
                  <a:pt x="12" y="122"/>
                </a:lnTo>
                <a:lnTo>
                  <a:pt x="12" y="118"/>
                </a:lnTo>
                <a:lnTo>
                  <a:pt x="10" y="114"/>
                </a:lnTo>
                <a:lnTo>
                  <a:pt x="10" y="110"/>
                </a:lnTo>
                <a:lnTo>
                  <a:pt x="8" y="104"/>
                </a:lnTo>
                <a:lnTo>
                  <a:pt x="8" y="98"/>
                </a:lnTo>
                <a:lnTo>
                  <a:pt x="8" y="93"/>
                </a:lnTo>
                <a:lnTo>
                  <a:pt x="8" y="85"/>
                </a:lnTo>
                <a:lnTo>
                  <a:pt x="8" y="79"/>
                </a:lnTo>
                <a:lnTo>
                  <a:pt x="8" y="69"/>
                </a:lnTo>
                <a:lnTo>
                  <a:pt x="6" y="61"/>
                </a:lnTo>
                <a:lnTo>
                  <a:pt x="6" y="49"/>
                </a:lnTo>
                <a:lnTo>
                  <a:pt x="4" y="40"/>
                </a:lnTo>
                <a:lnTo>
                  <a:pt x="4" y="26"/>
                </a:lnTo>
                <a:lnTo>
                  <a:pt x="2" y="14"/>
                </a:lnTo>
                <a:lnTo>
                  <a:pt x="0" y="0"/>
                </a:lnTo>
                <a:lnTo>
                  <a:pt x="12" y="4"/>
                </a:lnTo>
                <a:lnTo>
                  <a:pt x="19" y="8"/>
                </a:lnTo>
                <a:lnTo>
                  <a:pt x="29" y="10"/>
                </a:lnTo>
                <a:lnTo>
                  <a:pt x="35" y="14"/>
                </a:lnTo>
                <a:lnTo>
                  <a:pt x="41" y="16"/>
                </a:lnTo>
                <a:lnTo>
                  <a:pt x="45" y="18"/>
                </a:lnTo>
                <a:lnTo>
                  <a:pt x="49" y="22"/>
                </a:lnTo>
                <a:lnTo>
                  <a:pt x="51" y="24"/>
                </a:lnTo>
                <a:lnTo>
                  <a:pt x="51" y="28"/>
                </a:lnTo>
                <a:lnTo>
                  <a:pt x="53" y="34"/>
                </a:lnTo>
                <a:lnTo>
                  <a:pt x="53" y="42"/>
                </a:lnTo>
                <a:lnTo>
                  <a:pt x="53" y="51"/>
                </a:lnTo>
                <a:lnTo>
                  <a:pt x="53" y="5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319">
            <a:extLst>
              <a:ext uri="{FF2B5EF4-FFF2-40B4-BE49-F238E27FC236}">
                <a16:creationId xmlns:a16="http://schemas.microsoft.com/office/drawing/2014/main" xmlns="" id="{2862AFE0-D088-4F4B-8CDF-408AA0E61812}"/>
              </a:ext>
            </a:extLst>
          </p:cNvPr>
          <p:cNvSpPr>
            <a:spLocks/>
          </p:cNvSpPr>
          <p:nvPr/>
        </p:nvSpPr>
        <p:spPr bwMode="auto">
          <a:xfrm>
            <a:off x="4866805" y="4949891"/>
            <a:ext cx="1220171" cy="1058202"/>
          </a:xfrm>
          <a:custGeom>
            <a:avLst/>
            <a:gdLst>
              <a:gd name="T0" fmla="*/ 229 w 272"/>
              <a:gd name="T1" fmla="*/ 0 h 161"/>
              <a:gd name="T2" fmla="*/ 244 w 272"/>
              <a:gd name="T3" fmla="*/ 2 h 161"/>
              <a:gd name="T4" fmla="*/ 262 w 272"/>
              <a:gd name="T5" fmla="*/ 8 h 161"/>
              <a:gd name="T6" fmla="*/ 268 w 272"/>
              <a:gd name="T7" fmla="*/ 14 h 161"/>
              <a:gd name="T8" fmla="*/ 270 w 272"/>
              <a:gd name="T9" fmla="*/ 17 h 161"/>
              <a:gd name="T10" fmla="*/ 272 w 272"/>
              <a:gd name="T11" fmla="*/ 21 h 161"/>
              <a:gd name="T12" fmla="*/ 270 w 272"/>
              <a:gd name="T13" fmla="*/ 25 h 161"/>
              <a:gd name="T14" fmla="*/ 264 w 272"/>
              <a:gd name="T15" fmla="*/ 33 h 161"/>
              <a:gd name="T16" fmla="*/ 252 w 272"/>
              <a:gd name="T17" fmla="*/ 45 h 161"/>
              <a:gd name="T18" fmla="*/ 237 w 272"/>
              <a:gd name="T19" fmla="*/ 57 h 161"/>
              <a:gd name="T20" fmla="*/ 195 w 272"/>
              <a:gd name="T21" fmla="*/ 86 h 161"/>
              <a:gd name="T22" fmla="*/ 148 w 272"/>
              <a:gd name="T23" fmla="*/ 114 h 161"/>
              <a:gd name="T24" fmla="*/ 123 w 272"/>
              <a:gd name="T25" fmla="*/ 125 h 161"/>
              <a:gd name="T26" fmla="*/ 99 w 272"/>
              <a:gd name="T27" fmla="*/ 137 h 161"/>
              <a:gd name="T28" fmla="*/ 50 w 272"/>
              <a:gd name="T29" fmla="*/ 153 h 161"/>
              <a:gd name="T30" fmla="*/ 29 w 272"/>
              <a:gd name="T31" fmla="*/ 157 h 161"/>
              <a:gd name="T32" fmla="*/ 13 w 272"/>
              <a:gd name="T33" fmla="*/ 161 h 161"/>
              <a:gd name="T34" fmla="*/ 3 w 272"/>
              <a:gd name="T35" fmla="*/ 161 h 161"/>
              <a:gd name="T36" fmla="*/ 0 w 272"/>
              <a:gd name="T37" fmla="*/ 157 h 161"/>
              <a:gd name="T38" fmla="*/ 0 w 272"/>
              <a:gd name="T39" fmla="*/ 153 h 161"/>
              <a:gd name="T40" fmla="*/ 7 w 272"/>
              <a:gd name="T41" fmla="*/ 149 h 161"/>
              <a:gd name="T42" fmla="*/ 21 w 272"/>
              <a:gd name="T43" fmla="*/ 143 h 161"/>
              <a:gd name="T44" fmla="*/ 39 w 272"/>
              <a:gd name="T45" fmla="*/ 135 h 161"/>
              <a:gd name="T46" fmla="*/ 82 w 272"/>
              <a:gd name="T47" fmla="*/ 117 h 161"/>
              <a:gd name="T48" fmla="*/ 103 w 272"/>
              <a:gd name="T49" fmla="*/ 106 h 161"/>
              <a:gd name="T50" fmla="*/ 129 w 272"/>
              <a:gd name="T51" fmla="*/ 92 h 161"/>
              <a:gd name="T52" fmla="*/ 152 w 272"/>
              <a:gd name="T53" fmla="*/ 76 h 161"/>
              <a:gd name="T54" fmla="*/ 172 w 272"/>
              <a:gd name="T55" fmla="*/ 63 h 161"/>
              <a:gd name="T56" fmla="*/ 188 w 272"/>
              <a:gd name="T57" fmla="*/ 51 h 161"/>
              <a:gd name="T58" fmla="*/ 199 w 272"/>
              <a:gd name="T59" fmla="*/ 39 h 161"/>
              <a:gd name="T60" fmla="*/ 209 w 272"/>
              <a:gd name="T61" fmla="*/ 29 h 161"/>
              <a:gd name="T62" fmla="*/ 213 w 272"/>
              <a:gd name="T63" fmla="*/ 21 h 161"/>
              <a:gd name="T64" fmla="*/ 217 w 272"/>
              <a:gd name="T65" fmla="*/ 15 h 161"/>
              <a:gd name="T66" fmla="*/ 215 w 272"/>
              <a:gd name="T67" fmla="*/ 12 h 161"/>
              <a:gd name="T68" fmla="*/ 215 w 272"/>
              <a:gd name="T69" fmla="*/ 6 h 161"/>
              <a:gd name="T70" fmla="*/ 223 w 272"/>
              <a:gd name="T71" fmla="*/ 2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72" h="161">
                <a:moveTo>
                  <a:pt x="223" y="2"/>
                </a:moveTo>
                <a:lnTo>
                  <a:pt x="229" y="0"/>
                </a:lnTo>
                <a:lnTo>
                  <a:pt x="237" y="0"/>
                </a:lnTo>
                <a:lnTo>
                  <a:pt x="244" y="2"/>
                </a:lnTo>
                <a:lnTo>
                  <a:pt x="254" y="4"/>
                </a:lnTo>
                <a:lnTo>
                  <a:pt x="262" y="8"/>
                </a:lnTo>
                <a:lnTo>
                  <a:pt x="264" y="10"/>
                </a:lnTo>
                <a:lnTo>
                  <a:pt x="268" y="14"/>
                </a:lnTo>
                <a:lnTo>
                  <a:pt x="270" y="15"/>
                </a:lnTo>
                <a:lnTo>
                  <a:pt x="270" y="17"/>
                </a:lnTo>
                <a:lnTo>
                  <a:pt x="272" y="19"/>
                </a:lnTo>
                <a:lnTo>
                  <a:pt x="272" y="21"/>
                </a:lnTo>
                <a:lnTo>
                  <a:pt x="272" y="23"/>
                </a:lnTo>
                <a:lnTo>
                  <a:pt x="270" y="25"/>
                </a:lnTo>
                <a:lnTo>
                  <a:pt x="268" y="29"/>
                </a:lnTo>
                <a:lnTo>
                  <a:pt x="264" y="33"/>
                </a:lnTo>
                <a:lnTo>
                  <a:pt x="258" y="39"/>
                </a:lnTo>
                <a:lnTo>
                  <a:pt x="252" y="45"/>
                </a:lnTo>
                <a:lnTo>
                  <a:pt x="244" y="51"/>
                </a:lnTo>
                <a:lnTo>
                  <a:pt x="237" y="57"/>
                </a:lnTo>
                <a:lnTo>
                  <a:pt x="217" y="72"/>
                </a:lnTo>
                <a:lnTo>
                  <a:pt x="195" y="86"/>
                </a:lnTo>
                <a:lnTo>
                  <a:pt x="174" y="100"/>
                </a:lnTo>
                <a:lnTo>
                  <a:pt x="148" y="114"/>
                </a:lnTo>
                <a:lnTo>
                  <a:pt x="137" y="119"/>
                </a:lnTo>
                <a:lnTo>
                  <a:pt x="123" y="125"/>
                </a:lnTo>
                <a:lnTo>
                  <a:pt x="111" y="131"/>
                </a:lnTo>
                <a:lnTo>
                  <a:pt x="99" y="137"/>
                </a:lnTo>
                <a:lnTo>
                  <a:pt x="74" y="145"/>
                </a:lnTo>
                <a:lnTo>
                  <a:pt x="50" y="153"/>
                </a:lnTo>
                <a:lnTo>
                  <a:pt x="39" y="155"/>
                </a:lnTo>
                <a:lnTo>
                  <a:pt x="29" y="157"/>
                </a:lnTo>
                <a:lnTo>
                  <a:pt x="19" y="159"/>
                </a:lnTo>
                <a:lnTo>
                  <a:pt x="13" y="161"/>
                </a:lnTo>
                <a:lnTo>
                  <a:pt x="7" y="161"/>
                </a:lnTo>
                <a:lnTo>
                  <a:pt x="3" y="161"/>
                </a:lnTo>
                <a:lnTo>
                  <a:pt x="0" y="159"/>
                </a:lnTo>
                <a:lnTo>
                  <a:pt x="0" y="157"/>
                </a:lnTo>
                <a:lnTo>
                  <a:pt x="0" y="155"/>
                </a:lnTo>
                <a:lnTo>
                  <a:pt x="0" y="153"/>
                </a:lnTo>
                <a:lnTo>
                  <a:pt x="3" y="151"/>
                </a:lnTo>
                <a:lnTo>
                  <a:pt x="7" y="149"/>
                </a:lnTo>
                <a:lnTo>
                  <a:pt x="13" y="145"/>
                </a:lnTo>
                <a:lnTo>
                  <a:pt x="21" y="143"/>
                </a:lnTo>
                <a:lnTo>
                  <a:pt x="29" y="139"/>
                </a:lnTo>
                <a:lnTo>
                  <a:pt x="39" y="135"/>
                </a:lnTo>
                <a:lnTo>
                  <a:pt x="60" y="127"/>
                </a:lnTo>
                <a:lnTo>
                  <a:pt x="82" y="117"/>
                </a:lnTo>
                <a:lnTo>
                  <a:pt x="94" y="112"/>
                </a:lnTo>
                <a:lnTo>
                  <a:pt x="103" y="106"/>
                </a:lnTo>
                <a:lnTo>
                  <a:pt x="117" y="98"/>
                </a:lnTo>
                <a:lnTo>
                  <a:pt x="129" y="92"/>
                </a:lnTo>
                <a:lnTo>
                  <a:pt x="141" y="84"/>
                </a:lnTo>
                <a:lnTo>
                  <a:pt x="152" y="76"/>
                </a:lnTo>
                <a:lnTo>
                  <a:pt x="162" y="70"/>
                </a:lnTo>
                <a:lnTo>
                  <a:pt x="172" y="63"/>
                </a:lnTo>
                <a:lnTo>
                  <a:pt x="180" y="57"/>
                </a:lnTo>
                <a:lnTo>
                  <a:pt x="188" y="51"/>
                </a:lnTo>
                <a:lnTo>
                  <a:pt x="194" y="45"/>
                </a:lnTo>
                <a:lnTo>
                  <a:pt x="199" y="39"/>
                </a:lnTo>
                <a:lnTo>
                  <a:pt x="205" y="33"/>
                </a:lnTo>
                <a:lnTo>
                  <a:pt x="209" y="29"/>
                </a:lnTo>
                <a:lnTo>
                  <a:pt x="211" y="25"/>
                </a:lnTo>
                <a:lnTo>
                  <a:pt x="213" y="21"/>
                </a:lnTo>
                <a:lnTo>
                  <a:pt x="215" y="17"/>
                </a:lnTo>
                <a:lnTo>
                  <a:pt x="217" y="15"/>
                </a:lnTo>
                <a:lnTo>
                  <a:pt x="217" y="14"/>
                </a:lnTo>
                <a:lnTo>
                  <a:pt x="215" y="12"/>
                </a:lnTo>
                <a:lnTo>
                  <a:pt x="215" y="8"/>
                </a:lnTo>
                <a:lnTo>
                  <a:pt x="215" y="6"/>
                </a:lnTo>
                <a:lnTo>
                  <a:pt x="219" y="2"/>
                </a:lnTo>
                <a:lnTo>
                  <a:pt x="223" y="2"/>
                </a:lnTo>
                <a:lnTo>
                  <a:pt x="223" y="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320">
            <a:extLst>
              <a:ext uri="{FF2B5EF4-FFF2-40B4-BE49-F238E27FC236}">
                <a16:creationId xmlns:a16="http://schemas.microsoft.com/office/drawing/2014/main" xmlns="" id="{D3BFA1F3-252C-4D74-8C71-B1DF6474D96E}"/>
              </a:ext>
            </a:extLst>
          </p:cNvPr>
          <p:cNvSpPr>
            <a:spLocks/>
          </p:cNvSpPr>
          <p:nvPr/>
        </p:nvSpPr>
        <p:spPr bwMode="auto">
          <a:xfrm>
            <a:off x="5853707" y="5359939"/>
            <a:ext cx="287100" cy="291006"/>
          </a:xfrm>
          <a:custGeom>
            <a:avLst/>
            <a:gdLst>
              <a:gd name="T0" fmla="*/ 47 w 65"/>
              <a:gd name="T1" fmla="*/ 11 h 43"/>
              <a:gd name="T2" fmla="*/ 53 w 65"/>
              <a:gd name="T3" fmla="*/ 13 h 43"/>
              <a:gd name="T4" fmla="*/ 57 w 65"/>
              <a:gd name="T5" fmla="*/ 15 h 43"/>
              <a:gd name="T6" fmla="*/ 63 w 65"/>
              <a:gd name="T7" fmla="*/ 19 h 43"/>
              <a:gd name="T8" fmla="*/ 65 w 65"/>
              <a:gd name="T9" fmla="*/ 21 h 43"/>
              <a:gd name="T10" fmla="*/ 65 w 65"/>
              <a:gd name="T11" fmla="*/ 25 h 43"/>
              <a:gd name="T12" fmla="*/ 65 w 65"/>
              <a:gd name="T13" fmla="*/ 31 h 43"/>
              <a:gd name="T14" fmla="*/ 61 w 65"/>
              <a:gd name="T15" fmla="*/ 35 h 43"/>
              <a:gd name="T16" fmla="*/ 57 w 65"/>
              <a:gd name="T17" fmla="*/ 39 h 43"/>
              <a:gd name="T18" fmla="*/ 55 w 65"/>
              <a:gd name="T19" fmla="*/ 41 h 43"/>
              <a:gd name="T20" fmla="*/ 51 w 65"/>
              <a:gd name="T21" fmla="*/ 43 h 43"/>
              <a:gd name="T22" fmla="*/ 47 w 65"/>
              <a:gd name="T23" fmla="*/ 43 h 43"/>
              <a:gd name="T24" fmla="*/ 43 w 65"/>
              <a:gd name="T25" fmla="*/ 43 h 43"/>
              <a:gd name="T26" fmla="*/ 39 w 65"/>
              <a:gd name="T27" fmla="*/ 41 h 43"/>
              <a:gd name="T28" fmla="*/ 35 w 65"/>
              <a:gd name="T29" fmla="*/ 39 h 43"/>
              <a:gd name="T30" fmla="*/ 29 w 65"/>
              <a:gd name="T31" fmla="*/ 35 h 43"/>
              <a:gd name="T32" fmla="*/ 23 w 65"/>
              <a:gd name="T33" fmla="*/ 33 h 43"/>
              <a:gd name="T34" fmla="*/ 18 w 65"/>
              <a:gd name="T35" fmla="*/ 29 h 43"/>
              <a:gd name="T36" fmla="*/ 14 w 65"/>
              <a:gd name="T37" fmla="*/ 25 h 43"/>
              <a:gd name="T38" fmla="*/ 10 w 65"/>
              <a:gd name="T39" fmla="*/ 21 h 43"/>
              <a:gd name="T40" fmla="*/ 6 w 65"/>
              <a:gd name="T41" fmla="*/ 15 h 43"/>
              <a:gd name="T42" fmla="*/ 4 w 65"/>
              <a:gd name="T43" fmla="*/ 11 h 43"/>
              <a:gd name="T44" fmla="*/ 0 w 65"/>
              <a:gd name="T45" fmla="*/ 7 h 43"/>
              <a:gd name="T46" fmla="*/ 0 w 65"/>
              <a:gd name="T47" fmla="*/ 3 h 43"/>
              <a:gd name="T48" fmla="*/ 0 w 65"/>
              <a:gd name="T49" fmla="*/ 0 h 43"/>
              <a:gd name="T50" fmla="*/ 8 w 65"/>
              <a:gd name="T51" fmla="*/ 0 h 43"/>
              <a:gd name="T52" fmla="*/ 16 w 65"/>
              <a:gd name="T53" fmla="*/ 2 h 43"/>
              <a:gd name="T54" fmla="*/ 23 w 65"/>
              <a:gd name="T55" fmla="*/ 3 h 43"/>
              <a:gd name="T56" fmla="*/ 29 w 65"/>
              <a:gd name="T57" fmla="*/ 3 h 43"/>
              <a:gd name="T58" fmla="*/ 35 w 65"/>
              <a:gd name="T59" fmla="*/ 5 h 43"/>
              <a:gd name="T60" fmla="*/ 39 w 65"/>
              <a:gd name="T61" fmla="*/ 7 h 43"/>
              <a:gd name="T62" fmla="*/ 43 w 65"/>
              <a:gd name="T63" fmla="*/ 9 h 43"/>
              <a:gd name="T64" fmla="*/ 47 w 65"/>
              <a:gd name="T65" fmla="*/ 11 h 43"/>
              <a:gd name="T66" fmla="*/ 47 w 65"/>
              <a:gd name="T67" fmla="*/ 11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5" h="43">
                <a:moveTo>
                  <a:pt x="47" y="11"/>
                </a:moveTo>
                <a:lnTo>
                  <a:pt x="53" y="13"/>
                </a:lnTo>
                <a:lnTo>
                  <a:pt x="57" y="15"/>
                </a:lnTo>
                <a:lnTo>
                  <a:pt x="63" y="19"/>
                </a:lnTo>
                <a:lnTo>
                  <a:pt x="65" y="21"/>
                </a:lnTo>
                <a:lnTo>
                  <a:pt x="65" y="25"/>
                </a:lnTo>
                <a:lnTo>
                  <a:pt x="65" y="31"/>
                </a:lnTo>
                <a:lnTo>
                  <a:pt x="61" y="35"/>
                </a:lnTo>
                <a:lnTo>
                  <a:pt x="57" y="39"/>
                </a:lnTo>
                <a:lnTo>
                  <a:pt x="55" y="41"/>
                </a:lnTo>
                <a:lnTo>
                  <a:pt x="51" y="43"/>
                </a:lnTo>
                <a:lnTo>
                  <a:pt x="47" y="43"/>
                </a:lnTo>
                <a:lnTo>
                  <a:pt x="43" y="43"/>
                </a:lnTo>
                <a:lnTo>
                  <a:pt x="39" y="41"/>
                </a:lnTo>
                <a:lnTo>
                  <a:pt x="35" y="39"/>
                </a:lnTo>
                <a:lnTo>
                  <a:pt x="29" y="35"/>
                </a:lnTo>
                <a:lnTo>
                  <a:pt x="23" y="33"/>
                </a:lnTo>
                <a:lnTo>
                  <a:pt x="18" y="29"/>
                </a:lnTo>
                <a:lnTo>
                  <a:pt x="14" y="25"/>
                </a:lnTo>
                <a:lnTo>
                  <a:pt x="10" y="21"/>
                </a:lnTo>
                <a:lnTo>
                  <a:pt x="6" y="15"/>
                </a:lnTo>
                <a:lnTo>
                  <a:pt x="4" y="11"/>
                </a:lnTo>
                <a:lnTo>
                  <a:pt x="0" y="7"/>
                </a:lnTo>
                <a:lnTo>
                  <a:pt x="0" y="3"/>
                </a:lnTo>
                <a:lnTo>
                  <a:pt x="0" y="0"/>
                </a:lnTo>
                <a:lnTo>
                  <a:pt x="8" y="0"/>
                </a:lnTo>
                <a:lnTo>
                  <a:pt x="16" y="2"/>
                </a:lnTo>
                <a:lnTo>
                  <a:pt x="23" y="3"/>
                </a:lnTo>
                <a:lnTo>
                  <a:pt x="29" y="3"/>
                </a:lnTo>
                <a:lnTo>
                  <a:pt x="35" y="5"/>
                </a:lnTo>
                <a:lnTo>
                  <a:pt x="39" y="7"/>
                </a:lnTo>
                <a:lnTo>
                  <a:pt x="43" y="9"/>
                </a:lnTo>
                <a:lnTo>
                  <a:pt x="47" y="11"/>
                </a:lnTo>
                <a:lnTo>
                  <a:pt x="47" y="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321">
            <a:extLst>
              <a:ext uri="{FF2B5EF4-FFF2-40B4-BE49-F238E27FC236}">
                <a16:creationId xmlns:a16="http://schemas.microsoft.com/office/drawing/2014/main" xmlns="" id="{0114C200-2FEB-4AB7-8F3C-70FABED8E47D}"/>
              </a:ext>
            </a:extLst>
          </p:cNvPr>
          <p:cNvSpPr>
            <a:spLocks/>
          </p:cNvSpPr>
          <p:nvPr/>
        </p:nvSpPr>
        <p:spPr bwMode="auto">
          <a:xfrm>
            <a:off x="6221556" y="4896980"/>
            <a:ext cx="322986" cy="224872"/>
          </a:xfrm>
          <a:custGeom>
            <a:avLst/>
            <a:gdLst>
              <a:gd name="T0" fmla="*/ 73 w 73"/>
              <a:gd name="T1" fmla="*/ 22 h 33"/>
              <a:gd name="T2" fmla="*/ 71 w 73"/>
              <a:gd name="T3" fmla="*/ 27 h 33"/>
              <a:gd name="T4" fmla="*/ 69 w 73"/>
              <a:gd name="T5" fmla="*/ 29 h 33"/>
              <a:gd name="T6" fmla="*/ 69 w 73"/>
              <a:gd name="T7" fmla="*/ 31 h 33"/>
              <a:gd name="T8" fmla="*/ 67 w 73"/>
              <a:gd name="T9" fmla="*/ 31 h 33"/>
              <a:gd name="T10" fmla="*/ 63 w 73"/>
              <a:gd name="T11" fmla="*/ 33 h 33"/>
              <a:gd name="T12" fmla="*/ 59 w 73"/>
              <a:gd name="T13" fmla="*/ 33 h 33"/>
              <a:gd name="T14" fmla="*/ 57 w 73"/>
              <a:gd name="T15" fmla="*/ 33 h 33"/>
              <a:gd name="T16" fmla="*/ 47 w 73"/>
              <a:gd name="T17" fmla="*/ 33 h 33"/>
              <a:gd name="T18" fmla="*/ 37 w 73"/>
              <a:gd name="T19" fmla="*/ 29 h 33"/>
              <a:gd name="T20" fmla="*/ 30 w 73"/>
              <a:gd name="T21" fmla="*/ 25 h 33"/>
              <a:gd name="T22" fmla="*/ 20 w 73"/>
              <a:gd name="T23" fmla="*/ 22 h 33"/>
              <a:gd name="T24" fmla="*/ 16 w 73"/>
              <a:gd name="T25" fmla="*/ 18 h 33"/>
              <a:gd name="T26" fmla="*/ 12 w 73"/>
              <a:gd name="T27" fmla="*/ 16 h 33"/>
              <a:gd name="T28" fmla="*/ 8 w 73"/>
              <a:gd name="T29" fmla="*/ 12 h 33"/>
              <a:gd name="T30" fmla="*/ 4 w 73"/>
              <a:gd name="T31" fmla="*/ 10 h 33"/>
              <a:gd name="T32" fmla="*/ 2 w 73"/>
              <a:gd name="T33" fmla="*/ 6 h 33"/>
              <a:gd name="T34" fmla="*/ 2 w 73"/>
              <a:gd name="T35" fmla="*/ 4 h 33"/>
              <a:gd name="T36" fmla="*/ 0 w 73"/>
              <a:gd name="T37" fmla="*/ 2 h 33"/>
              <a:gd name="T38" fmla="*/ 0 w 73"/>
              <a:gd name="T39" fmla="*/ 0 h 33"/>
              <a:gd name="T40" fmla="*/ 12 w 73"/>
              <a:gd name="T41" fmla="*/ 0 h 33"/>
              <a:gd name="T42" fmla="*/ 24 w 73"/>
              <a:gd name="T43" fmla="*/ 0 h 33"/>
              <a:gd name="T44" fmla="*/ 34 w 73"/>
              <a:gd name="T45" fmla="*/ 0 h 33"/>
              <a:gd name="T46" fmla="*/ 41 w 73"/>
              <a:gd name="T47" fmla="*/ 0 h 33"/>
              <a:gd name="T48" fmla="*/ 49 w 73"/>
              <a:gd name="T49" fmla="*/ 2 h 33"/>
              <a:gd name="T50" fmla="*/ 55 w 73"/>
              <a:gd name="T51" fmla="*/ 2 h 33"/>
              <a:gd name="T52" fmla="*/ 59 w 73"/>
              <a:gd name="T53" fmla="*/ 4 h 33"/>
              <a:gd name="T54" fmla="*/ 63 w 73"/>
              <a:gd name="T55" fmla="*/ 4 h 33"/>
              <a:gd name="T56" fmla="*/ 67 w 73"/>
              <a:gd name="T57" fmla="*/ 8 h 33"/>
              <a:gd name="T58" fmla="*/ 69 w 73"/>
              <a:gd name="T59" fmla="*/ 12 h 33"/>
              <a:gd name="T60" fmla="*/ 71 w 73"/>
              <a:gd name="T61" fmla="*/ 18 h 33"/>
              <a:gd name="T62" fmla="*/ 73 w 73"/>
              <a:gd name="T63" fmla="*/ 22 h 33"/>
              <a:gd name="T64" fmla="*/ 73 w 73"/>
              <a:gd name="T65" fmla="*/ 22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3" h="33">
                <a:moveTo>
                  <a:pt x="73" y="22"/>
                </a:moveTo>
                <a:lnTo>
                  <a:pt x="71" y="27"/>
                </a:lnTo>
                <a:lnTo>
                  <a:pt x="69" y="29"/>
                </a:lnTo>
                <a:lnTo>
                  <a:pt x="69" y="31"/>
                </a:lnTo>
                <a:lnTo>
                  <a:pt x="67" y="31"/>
                </a:lnTo>
                <a:lnTo>
                  <a:pt x="63" y="33"/>
                </a:lnTo>
                <a:lnTo>
                  <a:pt x="59" y="33"/>
                </a:lnTo>
                <a:lnTo>
                  <a:pt x="57" y="33"/>
                </a:lnTo>
                <a:lnTo>
                  <a:pt x="47" y="33"/>
                </a:lnTo>
                <a:lnTo>
                  <a:pt x="37" y="29"/>
                </a:lnTo>
                <a:lnTo>
                  <a:pt x="30" y="25"/>
                </a:lnTo>
                <a:lnTo>
                  <a:pt x="20" y="22"/>
                </a:lnTo>
                <a:lnTo>
                  <a:pt x="16" y="18"/>
                </a:lnTo>
                <a:lnTo>
                  <a:pt x="12" y="16"/>
                </a:lnTo>
                <a:lnTo>
                  <a:pt x="8" y="12"/>
                </a:lnTo>
                <a:lnTo>
                  <a:pt x="4" y="10"/>
                </a:lnTo>
                <a:lnTo>
                  <a:pt x="2" y="6"/>
                </a:lnTo>
                <a:lnTo>
                  <a:pt x="2" y="4"/>
                </a:lnTo>
                <a:lnTo>
                  <a:pt x="0" y="2"/>
                </a:lnTo>
                <a:lnTo>
                  <a:pt x="0" y="0"/>
                </a:lnTo>
                <a:lnTo>
                  <a:pt x="12" y="0"/>
                </a:lnTo>
                <a:lnTo>
                  <a:pt x="24" y="0"/>
                </a:lnTo>
                <a:lnTo>
                  <a:pt x="34" y="0"/>
                </a:lnTo>
                <a:lnTo>
                  <a:pt x="41" y="0"/>
                </a:lnTo>
                <a:lnTo>
                  <a:pt x="49" y="2"/>
                </a:lnTo>
                <a:lnTo>
                  <a:pt x="55" y="2"/>
                </a:lnTo>
                <a:lnTo>
                  <a:pt x="59" y="4"/>
                </a:lnTo>
                <a:lnTo>
                  <a:pt x="63" y="4"/>
                </a:lnTo>
                <a:lnTo>
                  <a:pt x="67" y="8"/>
                </a:lnTo>
                <a:lnTo>
                  <a:pt x="69" y="12"/>
                </a:lnTo>
                <a:lnTo>
                  <a:pt x="71" y="18"/>
                </a:lnTo>
                <a:lnTo>
                  <a:pt x="73" y="22"/>
                </a:lnTo>
                <a:lnTo>
                  <a:pt x="73" y="2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6" name="Freeform 322">
            <a:extLst>
              <a:ext uri="{FF2B5EF4-FFF2-40B4-BE49-F238E27FC236}">
                <a16:creationId xmlns:a16="http://schemas.microsoft.com/office/drawing/2014/main" xmlns="" id="{F91BBA2F-8F52-4234-A286-9A300C962537}"/>
              </a:ext>
            </a:extLst>
          </p:cNvPr>
          <p:cNvSpPr>
            <a:spLocks/>
          </p:cNvSpPr>
          <p:nvPr/>
        </p:nvSpPr>
        <p:spPr bwMode="auto">
          <a:xfrm>
            <a:off x="5512778" y="4658885"/>
            <a:ext cx="296073" cy="198416"/>
          </a:xfrm>
          <a:custGeom>
            <a:avLst/>
            <a:gdLst>
              <a:gd name="T0" fmla="*/ 0 w 66"/>
              <a:gd name="T1" fmla="*/ 15 h 29"/>
              <a:gd name="T2" fmla="*/ 0 w 66"/>
              <a:gd name="T3" fmla="*/ 11 h 29"/>
              <a:gd name="T4" fmla="*/ 2 w 66"/>
              <a:gd name="T5" fmla="*/ 7 h 29"/>
              <a:gd name="T6" fmla="*/ 3 w 66"/>
              <a:gd name="T7" fmla="*/ 6 h 29"/>
              <a:gd name="T8" fmla="*/ 5 w 66"/>
              <a:gd name="T9" fmla="*/ 4 h 29"/>
              <a:gd name="T10" fmla="*/ 7 w 66"/>
              <a:gd name="T11" fmla="*/ 2 h 29"/>
              <a:gd name="T12" fmla="*/ 13 w 66"/>
              <a:gd name="T13" fmla="*/ 2 h 29"/>
              <a:gd name="T14" fmla="*/ 19 w 66"/>
              <a:gd name="T15" fmla="*/ 0 h 29"/>
              <a:gd name="T16" fmla="*/ 25 w 66"/>
              <a:gd name="T17" fmla="*/ 0 h 29"/>
              <a:gd name="T18" fmla="*/ 35 w 66"/>
              <a:gd name="T19" fmla="*/ 0 h 29"/>
              <a:gd name="T20" fmla="*/ 41 w 66"/>
              <a:gd name="T21" fmla="*/ 2 h 29"/>
              <a:gd name="T22" fmla="*/ 54 w 66"/>
              <a:gd name="T23" fmla="*/ 4 h 29"/>
              <a:gd name="T24" fmla="*/ 60 w 66"/>
              <a:gd name="T25" fmla="*/ 6 h 29"/>
              <a:gd name="T26" fmla="*/ 62 w 66"/>
              <a:gd name="T27" fmla="*/ 7 h 29"/>
              <a:gd name="T28" fmla="*/ 66 w 66"/>
              <a:gd name="T29" fmla="*/ 11 h 29"/>
              <a:gd name="T30" fmla="*/ 66 w 66"/>
              <a:gd name="T31" fmla="*/ 15 h 29"/>
              <a:gd name="T32" fmla="*/ 66 w 66"/>
              <a:gd name="T33" fmla="*/ 21 h 29"/>
              <a:gd name="T34" fmla="*/ 64 w 66"/>
              <a:gd name="T35" fmla="*/ 25 h 29"/>
              <a:gd name="T36" fmla="*/ 62 w 66"/>
              <a:gd name="T37" fmla="*/ 27 h 29"/>
              <a:gd name="T38" fmla="*/ 60 w 66"/>
              <a:gd name="T39" fmla="*/ 29 h 29"/>
              <a:gd name="T40" fmla="*/ 56 w 66"/>
              <a:gd name="T41" fmla="*/ 29 h 29"/>
              <a:gd name="T42" fmla="*/ 52 w 66"/>
              <a:gd name="T43" fmla="*/ 29 h 29"/>
              <a:gd name="T44" fmla="*/ 49 w 66"/>
              <a:gd name="T45" fmla="*/ 29 h 29"/>
              <a:gd name="T46" fmla="*/ 41 w 66"/>
              <a:gd name="T47" fmla="*/ 27 h 29"/>
              <a:gd name="T48" fmla="*/ 33 w 66"/>
              <a:gd name="T49" fmla="*/ 25 h 29"/>
              <a:gd name="T50" fmla="*/ 23 w 66"/>
              <a:gd name="T51" fmla="*/ 21 h 29"/>
              <a:gd name="T52" fmla="*/ 11 w 66"/>
              <a:gd name="T53" fmla="*/ 19 h 29"/>
              <a:gd name="T54" fmla="*/ 0 w 66"/>
              <a:gd name="T55" fmla="*/ 15 h 29"/>
              <a:gd name="T56" fmla="*/ 0 w 66"/>
              <a:gd name="T57" fmla="*/ 15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6" h="29">
                <a:moveTo>
                  <a:pt x="0" y="15"/>
                </a:moveTo>
                <a:lnTo>
                  <a:pt x="0" y="11"/>
                </a:lnTo>
                <a:lnTo>
                  <a:pt x="2" y="7"/>
                </a:lnTo>
                <a:lnTo>
                  <a:pt x="3" y="6"/>
                </a:lnTo>
                <a:lnTo>
                  <a:pt x="5" y="4"/>
                </a:lnTo>
                <a:lnTo>
                  <a:pt x="7" y="2"/>
                </a:lnTo>
                <a:lnTo>
                  <a:pt x="13" y="2"/>
                </a:lnTo>
                <a:lnTo>
                  <a:pt x="19" y="0"/>
                </a:lnTo>
                <a:lnTo>
                  <a:pt x="25" y="0"/>
                </a:lnTo>
                <a:lnTo>
                  <a:pt x="35" y="0"/>
                </a:lnTo>
                <a:lnTo>
                  <a:pt x="41" y="2"/>
                </a:lnTo>
                <a:lnTo>
                  <a:pt x="54" y="4"/>
                </a:lnTo>
                <a:lnTo>
                  <a:pt x="60" y="6"/>
                </a:lnTo>
                <a:lnTo>
                  <a:pt x="62" y="7"/>
                </a:lnTo>
                <a:lnTo>
                  <a:pt x="66" y="11"/>
                </a:lnTo>
                <a:lnTo>
                  <a:pt x="66" y="15"/>
                </a:lnTo>
                <a:lnTo>
                  <a:pt x="66" y="21"/>
                </a:lnTo>
                <a:lnTo>
                  <a:pt x="64" y="25"/>
                </a:lnTo>
                <a:lnTo>
                  <a:pt x="62" y="27"/>
                </a:lnTo>
                <a:lnTo>
                  <a:pt x="60" y="29"/>
                </a:lnTo>
                <a:lnTo>
                  <a:pt x="56" y="29"/>
                </a:lnTo>
                <a:lnTo>
                  <a:pt x="52" y="29"/>
                </a:lnTo>
                <a:lnTo>
                  <a:pt x="49" y="29"/>
                </a:lnTo>
                <a:lnTo>
                  <a:pt x="41" y="27"/>
                </a:lnTo>
                <a:lnTo>
                  <a:pt x="33" y="25"/>
                </a:lnTo>
                <a:lnTo>
                  <a:pt x="23" y="21"/>
                </a:lnTo>
                <a:lnTo>
                  <a:pt x="11" y="19"/>
                </a:lnTo>
                <a:lnTo>
                  <a:pt x="0" y="15"/>
                </a:lnTo>
                <a:lnTo>
                  <a:pt x="0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323">
            <a:extLst>
              <a:ext uri="{FF2B5EF4-FFF2-40B4-BE49-F238E27FC236}">
                <a16:creationId xmlns:a16="http://schemas.microsoft.com/office/drawing/2014/main" xmlns="" id="{E88189F3-88A4-44A6-90E0-F6F35FBD2FC6}"/>
              </a:ext>
            </a:extLst>
          </p:cNvPr>
          <p:cNvSpPr>
            <a:spLocks/>
          </p:cNvSpPr>
          <p:nvPr/>
        </p:nvSpPr>
        <p:spPr bwMode="auto">
          <a:xfrm>
            <a:off x="5414090" y="4896980"/>
            <a:ext cx="322986" cy="211641"/>
          </a:xfrm>
          <a:custGeom>
            <a:avLst/>
            <a:gdLst>
              <a:gd name="T0" fmla="*/ 73 w 73"/>
              <a:gd name="T1" fmla="*/ 27 h 31"/>
              <a:gd name="T2" fmla="*/ 73 w 73"/>
              <a:gd name="T3" fmla="*/ 29 h 31"/>
              <a:gd name="T4" fmla="*/ 71 w 73"/>
              <a:gd name="T5" fmla="*/ 29 h 31"/>
              <a:gd name="T6" fmla="*/ 69 w 73"/>
              <a:gd name="T7" fmla="*/ 31 h 31"/>
              <a:gd name="T8" fmla="*/ 67 w 73"/>
              <a:gd name="T9" fmla="*/ 31 h 31"/>
              <a:gd name="T10" fmla="*/ 65 w 73"/>
              <a:gd name="T11" fmla="*/ 31 h 31"/>
              <a:gd name="T12" fmla="*/ 61 w 73"/>
              <a:gd name="T13" fmla="*/ 31 h 31"/>
              <a:gd name="T14" fmla="*/ 57 w 73"/>
              <a:gd name="T15" fmla="*/ 31 h 31"/>
              <a:gd name="T16" fmla="*/ 53 w 73"/>
              <a:gd name="T17" fmla="*/ 29 h 31"/>
              <a:gd name="T18" fmla="*/ 47 w 73"/>
              <a:gd name="T19" fmla="*/ 29 h 31"/>
              <a:gd name="T20" fmla="*/ 43 w 73"/>
              <a:gd name="T21" fmla="*/ 27 h 31"/>
              <a:gd name="T22" fmla="*/ 37 w 73"/>
              <a:gd name="T23" fmla="*/ 25 h 31"/>
              <a:gd name="T24" fmla="*/ 31 w 73"/>
              <a:gd name="T25" fmla="*/ 23 h 31"/>
              <a:gd name="T26" fmla="*/ 16 w 73"/>
              <a:gd name="T27" fmla="*/ 20 h 31"/>
              <a:gd name="T28" fmla="*/ 0 w 73"/>
              <a:gd name="T29" fmla="*/ 12 h 31"/>
              <a:gd name="T30" fmla="*/ 12 w 73"/>
              <a:gd name="T31" fmla="*/ 8 h 31"/>
              <a:gd name="T32" fmla="*/ 22 w 73"/>
              <a:gd name="T33" fmla="*/ 4 h 31"/>
              <a:gd name="T34" fmla="*/ 25 w 73"/>
              <a:gd name="T35" fmla="*/ 2 h 31"/>
              <a:gd name="T36" fmla="*/ 31 w 73"/>
              <a:gd name="T37" fmla="*/ 0 h 31"/>
              <a:gd name="T38" fmla="*/ 35 w 73"/>
              <a:gd name="T39" fmla="*/ 0 h 31"/>
              <a:gd name="T40" fmla="*/ 39 w 73"/>
              <a:gd name="T41" fmla="*/ 2 h 31"/>
              <a:gd name="T42" fmla="*/ 45 w 73"/>
              <a:gd name="T43" fmla="*/ 2 h 31"/>
              <a:gd name="T44" fmla="*/ 53 w 73"/>
              <a:gd name="T45" fmla="*/ 4 h 31"/>
              <a:gd name="T46" fmla="*/ 59 w 73"/>
              <a:gd name="T47" fmla="*/ 6 h 31"/>
              <a:gd name="T48" fmla="*/ 67 w 73"/>
              <a:gd name="T49" fmla="*/ 10 h 31"/>
              <a:gd name="T50" fmla="*/ 71 w 73"/>
              <a:gd name="T51" fmla="*/ 14 h 31"/>
              <a:gd name="T52" fmla="*/ 73 w 73"/>
              <a:gd name="T53" fmla="*/ 18 h 31"/>
              <a:gd name="T54" fmla="*/ 73 w 73"/>
              <a:gd name="T55" fmla="*/ 22 h 31"/>
              <a:gd name="T56" fmla="*/ 73 w 73"/>
              <a:gd name="T57" fmla="*/ 27 h 31"/>
              <a:gd name="T58" fmla="*/ 73 w 73"/>
              <a:gd name="T59" fmla="*/ 27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3" h="31">
                <a:moveTo>
                  <a:pt x="73" y="27"/>
                </a:moveTo>
                <a:lnTo>
                  <a:pt x="73" y="29"/>
                </a:lnTo>
                <a:lnTo>
                  <a:pt x="71" y="29"/>
                </a:lnTo>
                <a:lnTo>
                  <a:pt x="69" y="31"/>
                </a:lnTo>
                <a:lnTo>
                  <a:pt x="67" y="31"/>
                </a:lnTo>
                <a:lnTo>
                  <a:pt x="65" y="31"/>
                </a:lnTo>
                <a:lnTo>
                  <a:pt x="61" y="31"/>
                </a:lnTo>
                <a:lnTo>
                  <a:pt x="57" y="31"/>
                </a:lnTo>
                <a:lnTo>
                  <a:pt x="53" y="29"/>
                </a:lnTo>
                <a:lnTo>
                  <a:pt x="47" y="29"/>
                </a:lnTo>
                <a:lnTo>
                  <a:pt x="43" y="27"/>
                </a:lnTo>
                <a:lnTo>
                  <a:pt x="37" y="25"/>
                </a:lnTo>
                <a:lnTo>
                  <a:pt x="31" y="23"/>
                </a:lnTo>
                <a:lnTo>
                  <a:pt x="16" y="20"/>
                </a:lnTo>
                <a:lnTo>
                  <a:pt x="0" y="12"/>
                </a:lnTo>
                <a:lnTo>
                  <a:pt x="12" y="8"/>
                </a:lnTo>
                <a:lnTo>
                  <a:pt x="22" y="4"/>
                </a:lnTo>
                <a:lnTo>
                  <a:pt x="25" y="2"/>
                </a:lnTo>
                <a:lnTo>
                  <a:pt x="31" y="0"/>
                </a:lnTo>
                <a:lnTo>
                  <a:pt x="35" y="0"/>
                </a:lnTo>
                <a:lnTo>
                  <a:pt x="39" y="2"/>
                </a:lnTo>
                <a:lnTo>
                  <a:pt x="45" y="2"/>
                </a:lnTo>
                <a:lnTo>
                  <a:pt x="53" y="4"/>
                </a:lnTo>
                <a:lnTo>
                  <a:pt x="59" y="6"/>
                </a:lnTo>
                <a:lnTo>
                  <a:pt x="67" y="10"/>
                </a:lnTo>
                <a:lnTo>
                  <a:pt x="71" y="14"/>
                </a:lnTo>
                <a:lnTo>
                  <a:pt x="73" y="18"/>
                </a:lnTo>
                <a:lnTo>
                  <a:pt x="73" y="22"/>
                </a:lnTo>
                <a:lnTo>
                  <a:pt x="73" y="27"/>
                </a:lnTo>
                <a:lnTo>
                  <a:pt x="73" y="2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324">
            <a:extLst>
              <a:ext uri="{FF2B5EF4-FFF2-40B4-BE49-F238E27FC236}">
                <a16:creationId xmlns:a16="http://schemas.microsoft.com/office/drawing/2014/main" xmlns="" id="{89629C31-1DF2-4050-9044-382DDE254394}"/>
              </a:ext>
            </a:extLst>
          </p:cNvPr>
          <p:cNvSpPr>
            <a:spLocks/>
          </p:cNvSpPr>
          <p:nvPr/>
        </p:nvSpPr>
        <p:spPr bwMode="auto">
          <a:xfrm>
            <a:off x="6221556" y="4592743"/>
            <a:ext cx="340930" cy="224872"/>
          </a:xfrm>
          <a:custGeom>
            <a:avLst/>
            <a:gdLst>
              <a:gd name="T0" fmla="*/ 75 w 77"/>
              <a:gd name="T1" fmla="*/ 33 h 33"/>
              <a:gd name="T2" fmla="*/ 73 w 77"/>
              <a:gd name="T3" fmla="*/ 33 h 33"/>
              <a:gd name="T4" fmla="*/ 69 w 77"/>
              <a:gd name="T5" fmla="*/ 33 h 33"/>
              <a:gd name="T6" fmla="*/ 65 w 77"/>
              <a:gd name="T7" fmla="*/ 33 h 33"/>
              <a:gd name="T8" fmla="*/ 61 w 77"/>
              <a:gd name="T9" fmla="*/ 33 h 33"/>
              <a:gd name="T10" fmla="*/ 55 w 77"/>
              <a:gd name="T11" fmla="*/ 31 h 33"/>
              <a:gd name="T12" fmla="*/ 49 w 77"/>
              <a:gd name="T13" fmla="*/ 31 h 33"/>
              <a:gd name="T14" fmla="*/ 41 w 77"/>
              <a:gd name="T15" fmla="*/ 29 h 33"/>
              <a:gd name="T16" fmla="*/ 34 w 77"/>
              <a:gd name="T17" fmla="*/ 27 h 33"/>
              <a:gd name="T18" fmla="*/ 26 w 77"/>
              <a:gd name="T19" fmla="*/ 25 h 33"/>
              <a:gd name="T20" fmla="*/ 20 w 77"/>
              <a:gd name="T21" fmla="*/ 23 h 33"/>
              <a:gd name="T22" fmla="*/ 14 w 77"/>
              <a:gd name="T23" fmla="*/ 21 h 33"/>
              <a:gd name="T24" fmla="*/ 8 w 77"/>
              <a:gd name="T25" fmla="*/ 21 h 33"/>
              <a:gd name="T26" fmla="*/ 4 w 77"/>
              <a:gd name="T27" fmla="*/ 19 h 33"/>
              <a:gd name="T28" fmla="*/ 2 w 77"/>
              <a:gd name="T29" fmla="*/ 17 h 33"/>
              <a:gd name="T30" fmla="*/ 0 w 77"/>
              <a:gd name="T31" fmla="*/ 16 h 33"/>
              <a:gd name="T32" fmla="*/ 0 w 77"/>
              <a:gd name="T33" fmla="*/ 14 h 33"/>
              <a:gd name="T34" fmla="*/ 0 w 77"/>
              <a:gd name="T35" fmla="*/ 10 h 33"/>
              <a:gd name="T36" fmla="*/ 2 w 77"/>
              <a:gd name="T37" fmla="*/ 10 h 33"/>
              <a:gd name="T38" fmla="*/ 4 w 77"/>
              <a:gd name="T39" fmla="*/ 8 h 33"/>
              <a:gd name="T40" fmla="*/ 6 w 77"/>
              <a:gd name="T41" fmla="*/ 6 h 33"/>
              <a:gd name="T42" fmla="*/ 8 w 77"/>
              <a:gd name="T43" fmla="*/ 6 h 33"/>
              <a:gd name="T44" fmla="*/ 12 w 77"/>
              <a:gd name="T45" fmla="*/ 4 h 33"/>
              <a:gd name="T46" fmla="*/ 16 w 77"/>
              <a:gd name="T47" fmla="*/ 2 h 33"/>
              <a:gd name="T48" fmla="*/ 24 w 77"/>
              <a:gd name="T49" fmla="*/ 0 h 33"/>
              <a:gd name="T50" fmla="*/ 34 w 77"/>
              <a:gd name="T51" fmla="*/ 0 h 33"/>
              <a:gd name="T52" fmla="*/ 43 w 77"/>
              <a:gd name="T53" fmla="*/ 0 h 33"/>
              <a:gd name="T54" fmla="*/ 53 w 77"/>
              <a:gd name="T55" fmla="*/ 4 h 33"/>
              <a:gd name="T56" fmla="*/ 59 w 77"/>
              <a:gd name="T57" fmla="*/ 6 h 33"/>
              <a:gd name="T58" fmla="*/ 63 w 77"/>
              <a:gd name="T59" fmla="*/ 8 h 33"/>
              <a:gd name="T60" fmla="*/ 67 w 77"/>
              <a:gd name="T61" fmla="*/ 10 h 33"/>
              <a:gd name="T62" fmla="*/ 69 w 77"/>
              <a:gd name="T63" fmla="*/ 12 h 33"/>
              <a:gd name="T64" fmla="*/ 71 w 77"/>
              <a:gd name="T65" fmla="*/ 12 h 33"/>
              <a:gd name="T66" fmla="*/ 73 w 77"/>
              <a:gd name="T67" fmla="*/ 14 h 33"/>
              <a:gd name="T68" fmla="*/ 77 w 77"/>
              <a:gd name="T69" fmla="*/ 17 h 33"/>
              <a:gd name="T70" fmla="*/ 77 w 77"/>
              <a:gd name="T71" fmla="*/ 23 h 33"/>
              <a:gd name="T72" fmla="*/ 77 w 77"/>
              <a:gd name="T73" fmla="*/ 27 h 33"/>
              <a:gd name="T74" fmla="*/ 75 w 77"/>
              <a:gd name="T75" fmla="*/ 29 h 33"/>
              <a:gd name="T76" fmla="*/ 75 w 77"/>
              <a:gd name="T77" fmla="*/ 33 h 33"/>
              <a:gd name="T78" fmla="*/ 75 w 77"/>
              <a:gd name="T79" fmla="*/ 3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7" h="33">
                <a:moveTo>
                  <a:pt x="75" y="33"/>
                </a:moveTo>
                <a:lnTo>
                  <a:pt x="73" y="33"/>
                </a:lnTo>
                <a:lnTo>
                  <a:pt x="69" y="33"/>
                </a:lnTo>
                <a:lnTo>
                  <a:pt x="65" y="33"/>
                </a:lnTo>
                <a:lnTo>
                  <a:pt x="61" y="33"/>
                </a:lnTo>
                <a:lnTo>
                  <a:pt x="55" y="31"/>
                </a:lnTo>
                <a:lnTo>
                  <a:pt x="49" y="31"/>
                </a:lnTo>
                <a:lnTo>
                  <a:pt x="41" y="29"/>
                </a:lnTo>
                <a:lnTo>
                  <a:pt x="34" y="27"/>
                </a:lnTo>
                <a:lnTo>
                  <a:pt x="26" y="25"/>
                </a:lnTo>
                <a:lnTo>
                  <a:pt x="20" y="23"/>
                </a:lnTo>
                <a:lnTo>
                  <a:pt x="14" y="21"/>
                </a:lnTo>
                <a:lnTo>
                  <a:pt x="8" y="21"/>
                </a:lnTo>
                <a:lnTo>
                  <a:pt x="4" y="19"/>
                </a:lnTo>
                <a:lnTo>
                  <a:pt x="2" y="17"/>
                </a:lnTo>
                <a:lnTo>
                  <a:pt x="0" y="16"/>
                </a:lnTo>
                <a:lnTo>
                  <a:pt x="0" y="14"/>
                </a:lnTo>
                <a:lnTo>
                  <a:pt x="0" y="10"/>
                </a:lnTo>
                <a:lnTo>
                  <a:pt x="2" y="10"/>
                </a:lnTo>
                <a:lnTo>
                  <a:pt x="4" y="8"/>
                </a:lnTo>
                <a:lnTo>
                  <a:pt x="6" y="6"/>
                </a:lnTo>
                <a:lnTo>
                  <a:pt x="8" y="6"/>
                </a:lnTo>
                <a:lnTo>
                  <a:pt x="12" y="4"/>
                </a:lnTo>
                <a:lnTo>
                  <a:pt x="16" y="2"/>
                </a:lnTo>
                <a:lnTo>
                  <a:pt x="24" y="0"/>
                </a:lnTo>
                <a:lnTo>
                  <a:pt x="34" y="0"/>
                </a:lnTo>
                <a:lnTo>
                  <a:pt x="43" y="0"/>
                </a:lnTo>
                <a:lnTo>
                  <a:pt x="53" y="4"/>
                </a:lnTo>
                <a:lnTo>
                  <a:pt x="59" y="6"/>
                </a:lnTo>
                <a:lnTo>
                  <a:pt x="63" y="8"/>
                </a:lnTo>
                <a:lnTo>
                  <a:pt x="67" y="10"/>
                </a:lnTo>
                <a:lnTo>
                  <a:pt x="69" y="12"/>
                </a:lnTo>
                <a:lnTo>
                  <a:pt x="71" y="12"/>
                </a:lnTo>
                <a:lnTo>
                  <a:pt x="73" y="14"/>
                </a:lnTo>
                <a:lnTo>
                  <a:pt x="77" y="17"/>
                </a:lnTo>
                <a:lnTo>
                  <a:pt x="77" y="23"/>
                </a:lnTo>
                <a:lnTo>
                  <a:pt x="77" y="27"/>
                </a:lnTo>
                <a:lnTo>
                  <a:pt x="75" y="29"/>
                </a:lnTo>
                <a:lnTo>
                  <a:pt x="75" y="33"/>
                </a:lnTo>
                <a:lnTo>
                  <a:pt x="75" y="3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325">
            <a:extLst>
              <a:ext uri="{FF2B5EF4-FFF2-40B4-BE49-F238E27FC236}">
                <a16:creationId xmlns:a16="http://schemas.microsoft.com/office/drawing/2014/main" xmlns="" id="{2129A017-7007-4FBC-99CB-B854EA75C337}"/>
              </a:ext>
            </a:extLst>
          </p:cNvPr>
          <p:cNvSpPr>
            <a:spLocks/>
          </p:cNvSpPr>
          <p:nvPr/>
        </p:nvSpPr>
        <p:spPr bwMode="auto">
          <a:xfrm>
            <a:off x="5719133" y="5994860"/>
            <a:ext cx="511399" cy="489423"/>
          </a:xfrm>
          <a:custGeom>
            <a:avLst/>
            <a:gdLst>
              <a:gd name="T0" fmla="*/ 0 w 113"/>
              <a:gd name="T1" fmla="*/ 6 h 72"/>
              <a:gd name="T2" fmla="*/ 2 w 113"/>
              <a:gd name="T3" fmla="*/ 4 h 72"/>
              <a:gd name="T4" fmla="*/ 4 w 113"/>
              <a:gd name="T5" fmla="*/ 2 h 72"/>
              <a:gd name="T6" fmla="*/ 9 w 113"/>
              <a:gd name="T7" fmla="*/ 0 h 72"/>
              <a:gd name="T8" fmla="*/ 15 w 113"/>
              <a:gd name="T9" fmla="*/ 0 h 72"/>
              <a:gd name="T10" fmla="*/ 21 w 113"/>
              <a:gd name="T11" fmla="*/ 0 h 72"/>
              <a:gd name="T12" fmla="*/ 27 w 113"/>
              <a:gd name="T13" fmla="*/ 2 h 72"/>
              <a:gd name="T14" fmla="*/ 37 w 113"/>
              <a:gd name="T15" fmla="*/ 2 h 72"/>
              <a:gd name="T16" fmla="*/ 47 w 113"/>
              <a:gd name="T17" fmla="*/ 4 h 72"/>
              <a:gd name="T18" fmla="*/ 54 w 113"/>
              <a:gd name="T19" fmla="*/ 6 h 72"/>
              <a:gd name="T20" fmla="*/ 66 w 113"/>
              <a:gd name="T21" fmla="*/ 9 h 72"/>
              <a:gd name="T22" fmla="*/ 78 w 113"/>
              <a:gd name="T23" fmla="*/ 15 h 72"/>
              <a:gd name="T24" fmla="*/ 92 w 113"/>
              <a:gd name="T25" fmla="*/ 23 h 72"/>
              <a:gd name="T26" fmla="*/ 96 w 113"/>
              <a:gd name="T27" fmla="*/ 27 h 72"/>
              <a:gd name="T28" fmla="*/ 101 w 113"/>
              <a:gd name="T29" fmla="*/ 31 h 72"/>
              <a:gd name="T30" fmla="*/ 105 w 113"/>
              <a:gd name="T31" fmla="*/ 35 h 72"/>
              <a:gd name="T32" fmla="*/ 109 w 113"/>
              <a:gd name="T33" fmla="*/ 39 h 72"/>
              <a:gd name="T34" fmla="*/ 111 w 113"/>
              <a:gd name="T35" fmla="*/ 43 h 72"/>
              <a:gd name="T36" fmla="*/ 113 w 113"/>
              <a:gd name="T37" fmla="*/ 47 h 72"/>
              <a:gd name="T38" fmla="*/ 113 w 113"/>
              <a:gd name="T39" fmla="*/ 49 h 72"/>
              <a:gd name="T40" fmla="*/ 113 w 113"/>
              <a:gd name="T41" fmla="*/ 53 h 72"/>
              <a:gd name="T42" fmla="*/ 111 w 113"/>
              <a:gd name="T43" fmla="*/ 58 h 72"/>
              <a:gd name="T44" fmla="*/ 109 w 113"/>
              <a:gd name="T45" fmla="*/ 62 h 72"/>
              <a:gd name="T46" fmla="*/ 107 w 113"/>
              <a:gd name="T47" fmla="*/ 66 h 72"/>
              <a:gd name="T48" fmla="*/ 105 w 113"/>
              <a:gd name="T49" fmla="*/ 68 h 72"/>
              <a:gd name="T50" fmla="*/ 98 w 113"/>
              <a:gd name="T51" fmla="*/ 72 h 72"/>
              <a:gd name="T52" fmla="*/ 96 w 113"/>
              <a:gd name="T53" fmla="*/ 72 h 72"/>
              <a:gd name="T54" fmla="*/ 94 w 113"/>
              <a:gd name="T55" fmla="*/ 72 h 72"/>
              <a:gd name="T56" fmla="*/ 92 w 113"/>
              <a:gd name="T57" fmla="*/ 72 h 72"/>
              <a:gd name="T58" fmla="*/ 88 w 113"/>
              <a:gd name="T59" fmla="*/ 70 h 72"/>
              <a:gd name="T60" fmla="*/ 84 w 113"/>
              <a:gd name="T61" fmla="*/ 68 h 72"/>
              <a:gd name="T62" fmla="*/ 78 w 113"/>
              <a:gd name="T63" fmla="*/ 64 h 72"/>
              <a:gd name="T64" fmla="*/ 70 w 113"/>
              <a:gd name="T65" fmla="*/ 60 h 72"/>
              <a:gd name="T66" fmla="*/ 62 w 113"/>
              <a:gd name="T67" fmla="*/ 56 h 72"/>
              <a:gd name="T68" fmla="*/ 54 w 113"/>
              <a:gd name="T69" fmla="*/ 51 h 72"/>
              <a:gd name="T70" fmla="*/ 45 w 113"/>
              <a:gd name="T71" fmla="*/ 43 h 72"/>
              <a:gd name="T72" fmla="*/ 33 w 113"/>
              <a:gd name="T73" fmla="*/ 35 h 72"/>
              <a:gd name="T74" fmla="*/ 25 w 113"/>
              <a:gd name="T75" fmla="*/ 29 h 72"/>
              <a:gd name="T76" fmla="*/ 17 w 113"/>
              <a:gd name="T77" fmla="*/ 23 h 72"/>
              <a:gd name="T78" fmla="*/ 11 w 113"/>
              <a:gd name="T79" fmla="*/ 17 h 72"/>
              <a:gd name="T80" fmla="*/ 5 w 113"/>
              <a:gd name="T81" fmla="*/ 13 h 72"/>
              <a:gd name="T82" fmla="*/ 2 w 113"/>
              <a:gd name="T83" fmla="*/ 9 h 72"/>
              <a:gd name="T84" fmla="*/ 0 w 113"/>
              <a:gd name="T85" fmla="*/ 7 h 72"/>
              <a:gd name="T86" fmla="*/ 0 w 113"/>
              <a:gd name="T87" fmla="*/ 6 h 72"/>
              <a:gd name="T88" fmla="*/ 0 w 113"/>
              <a:gd name="T89" fmla="*/ 6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13" h="72">
                <a:moveTo>
                  <a:pt x="0" y="6"/>
                </a:moveTo>
                <a:lnTo>
                  <a:pt x="2" y="4"/>
                </a:lnTo>
                <a:lnTo>
                  <a:pt x="4" y="2"/>
                </a:lnTo>
                <a:lnTo>
                  <a:pt x="9" y="0"/>
                </a:lnTo>
                <a:lnTo>
                  <a:pt x="15" y="0"/>
                </a:lnTo>
                <a:lnTo>
                  <a:pt x="21" y="0"/>
                </a:lnTo>
                <a:lnTo>
                  <a:pt x="27" y="2"/>
                </a:lnTo>
                <a:lnTo>
                  <a:pt x="37" y="2"/>
                </a:lnTo>
                <a:lnTo>
                  <a:pt x="47" y="4"/>
                </a:lnTo>
                <a:lnTo>
                  <a:pt x="54" y="6"/>
                </a:lnTo>
                <a:lnTo>
                  <a:pt x="66" y="9"/>
                </a:lnTo>
                <a:lnTo>
                  <a:pt x="78" y="15"/>
                </a:lnTo>
                <a:lnTo>
                  <a:pt x="92" y="23"/>
                </a:lnTo>
                <a:lnTo>
                  <a:pt x="96" y="27"/>
                </a:lnTo>
                <a:lnTo>
                  <a:pt x="101" y="31"/>
                </a:lnTo>
                <a:lnTo>
                  <a:pt x="105" y="35"/>
                </a:lnTo>
                <a:lnTo>
                  <a:pt x="109" y="39"/>
                </a:lnTo>
                <a:lnTo>
                  <a:pt x="111" y="43"/>
                </a:lnTo>
                <a:lnTo>
                  <a:pt x="113" y="47"/>
                </a:lnTo>
                <a:lnTo>
                  <a:pt x="113" y="49"/>
                </a:lnTo>
                <a:lnTo>
                  <a:pt x="113" y="53"/>
                </a:lnTo>
                <a:lnTo>
                  <a:pt x="111" y="58"/>
                </a:lnTo>
                <a:lnTo>
                  <a:pt x="109" y="62"/>
                </a:lnTo>
                <a:lnTo>
                  <a:pt x="107" y="66"/>
                </a:lnTo>
                <a:lnTo>
                  <a:pt x="105" y="68"/>
                </a:lnTo>
                <a:lnTo>
                  <a:pt x="98" y="72"/>
                </a:lnTo>
                <a:lnTo>
                  <a:pt x="96" y="72"/>
                </a:lnTo>
                <a:lnTo>
                  <a:pt x="94" y="72"/>
                </a:lnTo>
                <a:lnTo>
                  <a:pt x="92" y="72"/>
                </a:lnTo>
                <a:lnTo>
                  <a:pt x="88" y="70"/>
                </a:lnTo>
                <a:lnTo>
                  <a:pt x="84" y="68"/>
                </a:lnTo>
                <a:lnTo>
                  <a:pt x="78" y="64"/>
                </a:lnTo>
                <a:lnTo>
                  <a:pt x="70" y="60"/>
                </a:lnTo>
                <a:lnTo>
                  <a:pt x="62" y="56"/>
                </a:lnTo>
                <a:lnTo>
                  <a:pt x="54" y="51"/>
                </a:lnTo>
                <a:lnTo>
                  <a:pt x="45" y="43"/>
                </a:lnTo>
                <a:lnTo>
                  <a:pt x="33" y="35"/>
                </a:lnTo>
                <a:lnTo>
                  <a:pt x="25" y="29"/>
                </a:lnTo>
                <a:lnTo>
                  <a:pt x="17" y="23"/>
                </a:lnTo>
                <a:lnTo>
                  <a:pt x="11" y="17"/>
                </a:lnTo>
                <a:lnTo>
                  <a:pt x="5" y="13"/>
                </a:lnTo>
                <a:lnTo>
                  <a:pt x="2" y="9"/>
                </a:lnTo>
                <a:lnTo>
                  <a:pt x="0" y="7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326">
            <a:extLst>
              <a:ext uri="{FF2B5EF4-FFF2-40B4-BE49-F238E27FC236}">
                <a16:creationId xmlns:a16="http://schemas.microsoft.com/office/drawing/2014/main" xmlns="" id="{6E2A97CB-9C9E-44CA-B1CC-9F0EED99EFD2}"/>
              </a:ext>
            </a:extLst>
          </p:cNvPr>
          <p:cNvSpPr>
            <a:spLocks/>
          </p:cNvSpPr>
          <p:nvPr/>
        </p:nvSpPr>
        <p:spPr bwMode="auto">
          <a:xfrm>
            <a:off x="5952400" y="5042479"/>
            <a:ext cx="1390639" cy="833338"/>
          </a:xfrm>
          <a:custGeom>
            <a:avLst/>
            <a:gdLst>
              <a:gd name="T0" fmla="*/ 11 w 309"/>
              <a:gd name="T1" fmla="*/ 0 h 127"/>
              <a:gd name="T2" fmla="*/ 45 w 309"/>
              <a:gd name="T3" fmla="*/ 15 h 127"/>
              <a:gd name="T4" fmla="*/ 74 w 309"/>
              <a:gd name="T5" fmla="*/ 29 h 127"/>
              <a:gd name="T6" fmla="*/ 103 w 309"/>
              <a:gd name="T7" fmla="*/ 41 h 127"/>
              <a:gd name="T8" fmla="*/ 127 w 309"/>
              <a:gd name="T9" fmla="*/ 52 h 127"/>
              <a:gd name="T10" fmla="*/ 152 w 309"/>
              <a:gd name="T11" fmla="*/ 64 h 127"/>
              <a:gd name="T12" fmla="*/ 180 w 309"/>
              <a:gd name="T13" fmla="*/ 74 h 127"/>
              <a:gd name="T14" fmla="*/ 209 w 309"/>
              <a:gd name="T15" fmla="*/ 82 h 127"/>
              <a:gd name="T16" fmla="*/ 242 w 309"/>
              <a:gd name="T17" fmla="*/ 90 h 127"/>
              <a:gd name="T18" fmla="*/ 258 w 309"/>
              <a:gd name="T19" fmla="*/ 92 h 127"/>
              <a:gd name="T20" fmla="*/ 270 w 309"/>
              <a:gd name="T21" fmla="*/ 96 h 127"/>
              <a:gd name="T22" fmla="*/ 282 w 309"/>
              <a:gd name="T23" fmla="*/ 100 h 127"/>
              <a:gd name="T24" fmla="*/ 291 w 309"/>
              <a:gd name="T25" fmla="*/ 101 h 127"/>
              <a:gd name="T26" fmla="*/ 299 w 309"/>
              <a:gd name="T27" fmla="*/ 103 h 127"/>
              <a:gd name="T28" fmla="*/ 305 w 309"/>
              <a:gd name="T29" fmla="*/ 105 h 127"/>
              <a:gd name="T30" fmla="*/ 307 w 309"/>
              <a:gd name="T31" fmla="*/ 109 h 127"/>
              <a:gd name="T32" fmla="*/ 309 w 309"/>
              <a:gd name="T33" fmla="*/ 111 h 127"/>
              <a:gd name="T34" fmla="*/ 305 w 309"/>
              <a:gd name="T35" fmla="*/ 113 h 127"/>
              <a:gd name="T36" fmla="*/ 299 w 309"/>
              <a:gd name="T37" fmla="*/ 117 h 127"/>
              <a:gd name="T38" fmla="*/ 288 w 309"/>
              <a:gd name="T39" fmla="*/ 119 h 127"/>
              <a:gd name="T40" fmla="*/ 270 w 309"/>
              <a:gd name="T41" fmla="*/ 121 h 127"/>
              <a:gd name="T42" fmla="*/ 252 w 309"/>
              <a:gd name="T43" fmla="*/ 125 h 127"/>
              <a:gd name="T44" fmla="*/ 235 w 309"/>
              <a:gd name="T45" fmla="*/ 125 h 127"/>
              <a:gd name="T46" fmla="*/ 221 w 309"/>
              <a:gd name="T47" fmla="*/ 127 h 127"/>
              <a:gd name="T48" fmla="*/ 201 w 309"/>
              <a:gd name="T49" fmla="*/ 127 h 127"/>
              <a:gd name="T50" fmla="*/ 188 w 309"/>
              <a:gd name="T51" fmla="*/ 123 h 127"/>
              <a:gd name="T52" fmla="*/ 170 w 309"/>
              <a:gd name="T53" fmla="*/ 117 h 127"/>
              <a:gd name="T54" fmla="*/ 150 w 309"/>
              <a:gd name="T55" fmla="*/ 105 h 127"/>
              <a:gd name="T56" fmla="*/ 129 w 309"/>
              <a:gd name="T57" fmla="*/ 90 h 127"/>
              <a:gd name="T58" fmla="*/ 99 w 309"/>
              <a:gd name="T59" fmla="*/ 70 h 127"/>
              <a:gd name="T60" fmla="*/ 64 w 309"/>
              <a:gd name="T61" fmla="*/ 51 h 127"/>
              <a:gd name="T62" fmla="*/ 23 w 309"/>
              <a:gd name="T63" fmla="*/ 29 h 127"/>
              <a:gd name="T64" fmla="*/ 0 w 309"/>
              <a:gd name="T65" fmla="*/ 17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09" h="127">
                <a:moveTo>
                  <a:pt x="0" y="17"/>
                </a:moveTo>
                <a:lnTo>
                  <a:pt x="11" y="0"/>
                </a:lnTo>
                <a:lnTo>
                  <a:pt x="29" y="7"/>
                </a:lnTo>
                <a:lnTo>
                  <a:pt x="45" y="15"/>
                </a:lnTo>
                <a:lnTo>
                  <a:pt x="60" y="21"/>
                </a:lnTo>
                <a:lnTo>
                  <a:pt x="74" y="29"/>
                </a:lnTo>
                <a:lnTo>
                  <a:pt x="90" y="35"/>
                </a:lnTo>
                <a:lnTo>
                  <a:pt x="103" y="41"/>
                </a:lnTo>
                <a:lnTo>
                  <a:pt x="115" y="47"/>
                </a:lnTo>
                <a:lnTo>
                  <a:pt x="127" y="52"/>
                </a:lnTo>
                <a:lnTo>
                  <a:pt x="139" y="58"/>
                </a:lnTo>
                <a:lnTo>
                  <a:pt x="152" y="64"/>
                </a:lnTo>
                <a:lnTo>
                  <a:pt x="166" y="68"/>
                </a:lnTo>
                <a:lnTo>
                  <a:pt x="180" y="74"/>
                </a:lnTo>
                <a:lnTo>
                  <a:pt x="193" y="78"/>
                </a:lnTo>
                <a:lnTo>
                  <a:pt x="209" y="82"/>
                </a:lnTo>
                <a:lnTo>
                  <a:pt x="225" y="86"/>
                </a:lnTo>
                <a:lnTo>
                  <a:pt x="242" y="90"/>
                </a:lnTo>
                <a:lnTo>
                  <a:pt x="250" y="92"/>
                </a:lnTo>
                <a:lnTo>
                  <a:pt x="258" y="92"/>
                </a:lnTo>
                <a:lnTo>
                  <a:pt x="264" y="94"/>
                </a:lnTo>
                <a:lnTo>
                  <a:pt x="270" y="96"/>
                </a:lnTo>
                <a:lnTo>
                  <a:pt x="278" y="98"/>
                </a:lnTo>
                <a:lnTo>
                  <a:pt x="282" y="100"/>
                </a:lnTo>
                <a:lnTo>
                  <a:pt x="288" y="100"/>
                </a:lnTo>
                <a:lnTo>
                  <a:pt x="291" y="101"/>
                </a:lnTo>
                <a:lnTo>
                  <a:pt x="295" y="103"/>
                </a:lnTo>
                <a:lnTo>
                  <a:pt x="299" y="103"/>
                </a:lnTo>
                <a:lnTo>
                  <a:pt x="301" y="105"/>
                </a:lnTo>
                <a:lnTo>
                  <a:pt x="305" y="105"/>
                </a:lnTo>
                <a:lnTo>
                  <a:pt x="307" y="107"/>
                </a:lnTo>
                <a:lnTo>
                  <a:pt x="307" y="109"/>
                </a:lnTo>
                <a:lnTo>
                  <a:pt x="309" y="109"/>
                </a:lnTo>
                <a:lnTo>
                  <a:pt x="309" y="111"/>
                </a:lnTo>
                <a:lnTo>
                  <a:pt x="307" y="111"/>
                </a:lnTo>
                <a:lnTo>
                  <a:pt x="305" y="113"/>
                </a:lnTo>
                <a:lnTo>
                  <a:pt x="303" y="115"/>
                </a:lnTo>
                <a:lnTo>
                  <a:pt x="299" y="117"/>
                </a:lnTo>
                <a:lnTo>
                  <a:pt x="293" y="119"/>
                </a:lnTo>
                <a:lnTo>
                  <a:pt x="288" y="119"/>
                </a:lnTo>
                <a:lnTo>
                  <a:pt x="280" y="121"/>
                </a:lnTo>
                <a:lnTo>
                  <a:pt x="270" y="121"/>
                </a:lnTo>
                <a:lnTo>
                  <a:pt x="260" y="123"/>
                </a:lnTo>
                <a:lnTo>
                  <a:pt x="252" y="125"/>
                </a:lnTo>
                <a:lnTo>
                  <a:pt x="242" y="125"/>
                </a:lnTo>
                <a:lnTo>
                  <a:pt x="235" y="125"/>
                </a:lnTo>
                <a:lnTo>
                  <a:pt x="227" y="127"/>
                </a:lnTo>
                <a:lnTo>
                  <a:pt x="221" y="127"/>
                </a:lnTo>
                <a:lnTo>
                  <a:pt x="207" y="127"/>
                </a:lnTo>
                <a:lnTo>
                  <a:pt x="201" y="127"/>
                </a:lnTo>
                <a:lnTo>
                  <a:pt x="195" y="125"/>
                </a:lnTo>
                <a:lnTo>
                  <a:pt x="188" y="123"/>
                </a:lnTo>
                <a:lnTo>
                  <a:pt x="180" y="121"/>
                </a:lnTo>
                <a:lnTo>
                  <a:pt x="170" y="117"/>
                </a:lnTo>
                <a:lnTo>
                  <a:pt x="160" y="111"/>
                </a:lnTo>
                <a:lnTo>
                  <a:pt x="150" y="105"/>
                </a:lnTo>
                <a:lnTo>
                  <a:pt x="141" y="98"/>
                </a:lnTo>
                <a:lnTo>
                  <a:pt x="129" y="90"/>
                </a:lnTo>
                <a:lnTo>
                  <a:pt x="115" y="80"/>
                </a:lnTo>
                <a:lnTo>
                  <a:pt x="99" y="70"/>
                </a:lnTo>
                <a:lnTo>
                  <a:pt x="84" y="62"/>
                </a:lnTo>
                <a:lnTo>
                  <a:pt x="64" y="51"/>
                </a:lnTo>
                <a:lnTo>
                  <a:pt x="45" y="41"/>
                </a:lnTo>
                <a:lnTo>
                  <a:pt x="23" y="29"/>
                </a:lnTo>
                <a:lnTo>
                  <a:pt x="0" y="17"/>
                </a:lnTo>
                <a:lnTo>
                  <a:pt x="0" y="1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329">
            <a:extLst>
              <a:ext uri="{FF2B5EF4-FFF2-40B4-BE49-F238E27FC236}">
                <a16:creationId xmlns:a16="http://schemas.microsoft.com/office/drawing/2014/main" xmlns="" id="{03314E23-68F7-40C6-A29E-63DEC452D250}"/>
              </a:ext>
            </a:extLst>
          </p:cNvPr>
          <p:cNvSpPr>
            <a:spLocks/>
          </p:cNvSpPr>
          <p:nvPr/>
        </p:nvSpPr>
        <p:spPr bwMode="auto">
          <a:xfrm>
            <a:off x="8681190" y="4408912"/>
            <a:ext cx="296073" cy="582010"/>
          </a:xfrm>
          <a:custGeom>
            <a:avLst/>
            <a:gdLst>
              <a:gd name="T0" fmla="*/ 10 w 67"/>
              <a:gd name="T1" fmla="*/ 20 h 89"/>
              <a:gd name="T2" fmla="*/ 8 w 67"/>
              <a:gd name="T3" fmla="*/ 18 h 89"/>
              <a:gd name="T4" fmla="*/ 6 w 67"/>
              <a:gd name="T5" fmla="*/ 16 h 89"/>
              <a:gd name="T6" fmla="*/ 4 w 67"/>
              <a:gd name="T7" fmla="*/ 14 h 89"/>
              <a:gd name="T8" fmla="*/ 2 w 67"/>
              <a:gd name="T9" fmla="*/ 10 h 89"/>
              <a:gd name="T10" fmla="*/ 2 w 67"/>
              <a:gd name="T11" fmla="*/ 8 h 89"/>
              <a:gd name="T12" fmla="*/ 0 w 67"/>
              <a:gd name="T13" fmla="*/ 6 h 89"/>
              <a:gd name="T14" fmla="*/ 2 w 67"/>
              <a:gd name="T15" fmla="*/ 2 h 89"/>
              <a:gd name="T16" fmla="*/ 4 w 67"/>
              <a:gd name="T17" fmla="*/ 0 h 89"/>
              <a:gd name="T18" fmla="*/ 6 w 67"/>
              <a:gd name="T19" fmla="*/ 0 h 89"/>
              <a:gd name="T20" fmla="*/ 12 w 67"/>
              <a:gd name="T21" fmla="*/ 0 h 89"/>
              <a:gd name="T22" fmla="*/ 18 w 67"/>
              <a:gd name="T23" fmla="*/ 0 h 89"/>
              <a:gd name="T24" fmla="*/ 24 w 67"/>
              <a:gd name="T25" fmla="*/ 0 h 89"/>
              <a:gd name="T26" fmla="*/ 34 w 67"/>
              <a:gd name="T27" fmla="*/ 2 h 89"/>
              <a:gd name="T28" fmla="*/ 44 w 67"/>
              <a:gd name="T29" fmla="*/ 4 h 89"/>
              <a:gd name="T30" fmla="*/ 55 w 67"/>
              <a:gd name="T31" fmla="*/ 6 h 89"/>
              <a:gd name="T32" fmla="*/ 57 w 67"/>
              <a:gd name="T33" fmla="*/ 20 h 89"/>
              <a:gd name="T34" fmla="*/ 61 w 67"/>
              <a:gd name="T35" fmla="*/ 30 h 89"/>
              <a:gd name="T36" fmla="*/ 63 w 67"/>
              <a:gd name="T37" fmla="*/ 42 h 89"/>
              <a:gd name="T38" fmla="*/ 63 w 67"/>
              <a:gd name="T39" fmla="*/ 49 h 89"/>
              <a:gd name="T40" fmla="*/ 65 w 67"/>
              <a:gd name="T41" fmla="*/ 57 h 89"/>
              <a:gd name="T42" fmla="*/ 67 w 67"/>
              <a:gd name="T43" fmla="*/ 63 h 89"/>
              <a:gd name="T44" fmla="*/ 67 w 67"/>
              <a:gd name="T45" fmla="*/ 67 h 89"/>
              <a:gd name="T46" fmla="*/ 67 w 67"/>
              <a:gd name="T47" fmla="*/ 71 h 89"/>
              <a:gd name="T48" fmla="*/ 67 w 67"/>
              <a:gd name="T49" fmla="*/ 75 h 89"/>
              <a:gd name="T50" fmla="*/ 65 w 67"/>
              <a:gd name="T51" fmla="*/ 79 h 89"/>
              <a:gd name="T52" fmla="*/ 65 w 67"/>
              <a:gd name="T53" fmla="*/ 81 h 89"/>
              <a:gd name="T54" fmla="*/ 63 w 67"/>
              <a:gd name="T55" fmla="*/ 83 h 89"/>
              <a:gd name="T56" fmla="*/ 61 w 67"/>
              <a:gd name="T57" fmla="*/ 85 h 89"/>
              <a:gd name="T58" fmla="*/ 57 w 67"/>
              <a:gd name="T59" fmla="*/ 87 h 89"/>
              <a:gd name="T60" fmla="*/ 53 w 67"/>
              <a:gd name="T61" fmla="*/ 89 h 89"/>
              <a:gd name="T62" fmla="*/ 49 w 67"/>
              <a:gd name="T63" fmla="*/ 89 h 89"/>
              <a:gd name="T64" fmla="*/ 47 w 67"/>
              <a:gd name="T65" fmla="*/ 89 h 89"/>
              <a:gd name="T66" fmla="*/ 46 w 67"/>
              <a:gd name="T67" fmla="*/ 87 h 89"/>
              <a:gd name="T68" fmla="*/ 42 w 67"/>
              <a:gd name="T69" fmla="*/ 85 h 89"/>
              <a:gd name="T70" fmla="*/ 40 w 67"/>
              <a:gd name="T71" fmla="*/ 81 h 89"/>
              <a:gd name="T72" fmla="*/ 40 w 67"/>
              <a:gd name="T73" fmla="*/ 77 h 89"/>
              <a:gd name="T74" fmla="*/ 38 w 67"/>
              <a:gd name="T75" fmla="*/ 71 h 89"/>
              <a:gd name="T76" fmla="*/ 36 w 67"/>
              <a:gd name="T77" fmla="*/ 65 h 89"/>
              <a:gd name="T78" fmla="*/ 34 w 67"/>
              <a:gd name="T79" fmla="*/ 57 h 89"/>
              <a:gd name="T80" fmla="*/ 32 w 67"/>
              <a:gd name="T81" fmla="*/ 49 h 89"/>
              <a:gd name="T82" fmla="*/ 28 w 67"/>
              <a:gd name="T83" fmla="*/ 43 h 89"/>
              <a:gd name="T84" fmla="*/ 26 w 67"/>
              <a:gd name="T85" fmla="*/ 38 h 89"/>
              <a:gd name="T86" fmla="*/ 24 w 67"/>
              <a:gd name="T87" fmla="*/ 34 h 89"/>
              <a:gd name="T88" fmla="*/ 20 w 67"/>
              <a:gd name="T89" fmla="*/ 28 h 89"/>
              <a:gd name="T90" fmla="*/ 18 w 67"/>
              <a:gd name="T91" fmla="*/ 24 h 89"/>
              <a:gd name="T92" fmla="*/ 14 w 67"/>
              <a:gd name="T93" fmla="*/ 22 h 89"/>
              <a:gd name="T94" fmla="*/ 10 w 67"/>
              <a:gd name="T95" fmla="*/ 20 h 89"/>
              <a:gd name="T96" fmla="*/ 10 w 67"/>
              <a:gd name="T97" fmla="*/ 20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7" h="89">
                <a:moveTo>
                  <a:pt x="10" y="20"/>
                </a:moveTo>
                <a:lnTo>
                  <a:pt x="8" y="18"/>
                </a:lnTo>
                <a:lnTo>
                  <a:pt x="6" y="16"/>
                </a:lnTo>
                <a:lnTo>
                  <a:pt x="4" y="14"/>
                </a:lnTo>
                <a:lnTo>
                  <a:pt x="2" y="10"/>
                </a:lnTo>
                <a:lnTo>
                  <a:pt x="2" y="8"/>
                </a:lnTo>
                <a:lnTo>
                  <a:pt x="0" y="6"/>
                </a:lnTo>
                <a:lnTo>
                  <a:pt x="2" y="2"/>
                </a:lnTo>
                <a:lnTo>
                  <a:pt x="4" y="0"/>
                </a:lnTo>
                <a:lnTo>
                  <a:pt x="6" y="0"/>
                </a:lnTo>
                <a:lnTo>
                  <a:pt x="12" y="0"/>
                </a:lnTo>
                <a:lnTo>
                  <a:pt x="18" y="0"/>
                </a:lnTo>
                <a:lnTo>
                  <a:pt x="24" y="0"/>
                </a:lnTo>
                <a:lnTo>
                  <a:pt x="34" y="2"/>
                </a:lnTo>
                <a:lnTo>
                  <a:pt x="44" y="4"/>
                </a:lnTo>
                <a:lnTo>
                  <a:pt x="55" y="6"/>
                </a:lnTo>
                <a:lnTo>
                  <a:pt x="57" y="20"/>
                </a:lnTo>
                <a:lnTo>
                  <a:pt x="61" y="30"/>
                </a:lnTo>
                <a:lnTo>
                  <a:pt x="63" y="42"/>
                </a:lnTo>
                <a:lnTo>
                  <a:pt x="63" y="49"/>
                </a:lnTo>
                <a:lnTo>
                  <a:pt x="65" y="57"/>
                </a:lnTo>
                <a:lnTo>
                  <a:pt x="67" y="63"/>
                </a:lnTo>
                <a:lnTo>
                  <a:pt x="67" y="67"/>
                </a:lnTo>
                <a:lnTo>
                  <a:pt x="67" y="71"/>
                </a:lnTo>
                <a:lnTo>
                  <a:pt x="67" y="75"/>
                </a:lnTo>
                <a:lnTo>
                  <a:pt x="65" y="79"/>
                </a:lnTo>
                <a:lnTo>
                  <a:pt x="65" y="81"/>
                </a:lnTo>
                <a:lnTo>
                  <a:pt x="63" y="83"/>
                </a:lnTo>
                <a:lnTo>
                  <a:pt x="61" y="85"/>
                </a:lnTo>
                <a:lnTo>
                  <a:pt x="57" y="87"/>
                </a:lnTo>
                <a:lnTo>
                  <a:pt x="53" y="89"/>
                </a:lnTo>
                <a:lnTo>
                  <a:pt x="49" y="89"/>
                </a:lnTo>
                <a:lnTo>
                  <a:pt x="47" y="89"/>
                </a:lnTo>
                <a:lnTo>
                  <a:pt x="46" y="87"/>
                </a:lnTo>
                <a:lnTo>
                  <a:pt x="42" y="85"/>
                </a:lnTo>
                <a:lnTo>
                  <a:pt x="40" y="81"/>
                </a:lnTo>
                <a:lnTo>
                  <a:pt x="40" y="77"/>
                </a:lnTo>
                <a:lnTo>
                  <a:pt x="38" y="71"/>
                </a:lnTo>
                <a:lnTo>
                  <a:pt x="36" y="65"/>
                </a:lnTo>
                <a:lnTo>
                  <a:pt x="34" y="57"/>
                </a:lnTo>
                <a:lnTo>
                  <a:pt x="32" y="49"/>
                </a:lnTo>
                <a:lnTo>
                  <a:pt x="28" y="43"/>
                </a:lnTo>
                <a:lnTo>
                  <a:pt x="26" y="38"/>
                </a:lnTo>
                <a:lnTo>
                  <a:pt x="24" y="34"/>
                </a:lnTo>
                <a:lnTo>
                  <a:pt x="20" y="28"/>
                </a:lnTo>
                <a:lnTo>
                  <a:pt x="18" y="24"/>
                </a:lnTo>
                <a:lnTo>
                  <a:pt x="14" y="22"/>
                </a:lnTo>
                <a:lnTo>
                  <a:pt x="10" y="20"/>
                </a:lnTo>
                <a:lnTo>
                  <a:pt x="1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331">
            <a:extLst>
              <a:ext uri="{FF2B5EF4-FFF2-40B4-BE49-F238E27FC236}">
                <a16:creationId xmlns:a16="http://schemas.microsoft.com/office/drawing/2014/main" xmlns="" id="{179E178A-EF1C-4B16-B625-51F92C0EFD26}"/>
              </a:ext>
            </a:extLst>
          </p:cNvPr>
          <p:cNvSpPr>
            <a:spLocks/>
          </p:cNvSpPr>
          <p:nvPr/>
        </p:nvSpPr>
        <p:spPr bwMode="auto">
          <a:xfrm>
            <a:off x="8609416" y="5149652"/>
            <a:ext cx="269155" cy="701064"/>
          </a:xfrm>
          <a:custGeom>
            <a:avLst/>
            <a:gdLst>
              <a:gd name="T0" fmla="*/ 61 w 61"/>
              <a:gd name="T1" fmla="*/ 20 h 108"/>
              <a:gd name="T2" fmla="*/ 61 w 61"/>
              <a:gd name="T3" fmla="*/ 20 h 108"/>
              <a:gd name="T4" fmla="*/ 61 w 61"/>
              <a:gd name="T5" fmla="*/ 22 h 108"/>
              <a:gd name="T6" fmla="*/ 61 w 61"/>
              <a:gd name="T7" fmla="*/ 24 h 108"/>
              <a:gd name="T8" fmla="*/ 61 w 61"/>
              <a:gd name="T9" fmla="*/ 28 h 108"/>
              <a:gd name="T10" fmla="*/ 61 w 61"/>
              <a:gd name="T11" fmla="*/ 32 h 108"/>
              <a:gd name="T12" fmla="*/ 61 w 61"/>
              <a:gd name="T13" fmla="*/ 35 h 108"/>
              <a:gd name="T14" fmla="*/ 61 w 61"/>
              <a:gd name="T15" fmla="*/ 39 h 108"/>
              <a:gd name="T16" fmla="*/ 61 w 61"/>
              <a:gd name="T17" fmla="*/ 45 h 108"/>
              <a:gd name="T18" fmla="*/ 61 w 61"/>
              <a:gd name="T19" fmla="*/ 51 h 108"/>
              <a:gd name="T20" fmla="*/ 61 w 61"/>
              <a:gd name="T21" fmla="*/ 57 h 108"/>
              <a:gd name="T22" fmla="*/ 61 w 61"/>
              <a:gd name="T23" fmla="*/ 65 h 108"/>
              <a:gd name="T24" fmla="*/ 61 w 61"/>
              <a:gd name="T25" fmla="*/ 73 h 108"/>
              <a:gd name="T26" fmla="*/ 61 w 61"/>
              <a:gd name="T27" fmla="*/ 81 h 108"/>
              <a:gd name="T28" fmla="*/ 61 w 61"/>
              <a:gd name="T29" fmla="*/ 88 h 108"/>
              <a:gd name="T30" fmla="*/ 61 w 61"/>
              <a:gd name="T31" fmla="*/ 98 h 108"/>
              <a:gd name="T32" fmla="*/ 61 w 61"/>
              <a:gd name="T33" fmla="*/ 108 h 108"/>
              <a:gd name="T34" fmla="*/ 29 w 61"/>
              <a:gd name="T35" fmla="*/ 108 h 108"/>
              <a:gd name="T36" fmla="*/ 25 w 61"/>
              <a:gd name="T37" fmla="*/ 92 h 108"/>
              <a:gd name="T38" fmla="*/ 23 w 61"/>
              <a:gd name="T39" fmla="*/ 81 h 108"/>
              <a:gd name="T40" fmla="*/ 23 w 61"/>
              <a:gd name="T41" fmla="*/ 69 h 108"/>
              <a:gd name="T42" fmla="*/ 21 w 61"/>
              <a:gd name="T43" fmla="*/ 59 h 108"/>
              <a:gd name="T44" fmla="*/ 19 w 61"/>
              <a:gd name="T45" fmla="*/ 51 h 108"/>
              <a:gd name="T46" fmla="*/ 19 w 61"/>
              <a:gd name="T47" fmla="*/ 45 h 108"/>
              <a:gd name="T48" fmla="*/ 17 w 61"/>
              <a:gd name="T49" fmla="*/ 39 h 108"/>
              <a:gd name="T50" fmla="*/ 17 w 61"/>
              <a:gd name="T51" fmla="*/ 35 h 108"/>
              <a:gd name="T52" fmla="*/ 15 w 61"/>
              <a:gd name="T53" fmla="*/ 30 h 108"/>
              <a:gd name="T54" fmla="*/ 12 w 61"/>
              <a:gd name="T55" fmla="*/ 26 h 108"/>
              <a:gd name="T56" fmla="*/ 10 w 61"/>
              <a:gd name="T57" fmla="*/ 22 h 108"/>
              <a:gd name="T58" fmla="*/ 6 w 61"/>
              <a:gd name="T59" fmla="*/ 22 h 108"/>
              <a:gd name="T60" fmla="*/ 4 w 61"/>
              <a:gd name="T61" fmla="*/ 20 h 108"/>
              <a:gd name="T62" fmla="*/ 2 w 61"/>
              <a:gd name="T63" fmla="*/ 18 h 108"/>
              <a:gd name="T64" fmla="*/ 0 w 61"/>
              <a:gd name="T65" fmla="*/ 14 h 108"/>
              <a:gd name="T66" fmla="*/ 0 w 61"/>
              <a:gd name="T67" fmla="*/ 12 h 108"/>
              <a:gd name="T68" fmla="*/ 0 w 61"/>
              <a:gd name="T69" fmla="*/ 8 h 108"/>
              <a:gd name="T70" fmla="*/ 2 w 61"/>
              <a:gd name="T71" fmla="*/ 4 h 108"/>
              <a:gd name="T72" fmla="*/ 6 w 61"/>
              <a:gd name="T73" fmla="*/ 2 h 108"/>
              <a:gd name="T74" fmla="*/ 10 w 61"/>
              <a:gd name="T75" fmla="*/ 2 h 108"/>
              <a:gd name="T76" fmla="*/ 15 w 61"/>
              <a:gd name="T77" fmla="*/ 0 h 108"/>
              <a:gd name="T78" fmla="*/ 23 w 61"/>
              <a:gd name="T79" fmla="*/ 0 h 108"/>
              <a:gd name="T80" fmla="*/ 31 w 61"/>
              <a:gd name="T81" fmla="*/ 2 h 108"/>
              <a:gd name="T82" fmla="*/ 39 w 61"/>
              <a:gd name="T83" fmla="*/ 6 h 108"/>
              <a:gd name="T84" fmla="*/ 45 w 61"/>
              <a:gd name="T85" fmla="*/ 8 h 108"/>
              <a:gd name="T86" fmla="*/ 49 w 61"/>
              <a:gd name="T87" fmla="*/ 10 h 108"/>
              <a:gd name="T88" fmla="*/ 53 w 61"/>
              <a:gd name="T89" fmla="*/ 12 h 108"/>
              <a:gd name="T90" fmla="*/ 55 w 61"/>
              <a:gd name="T91" fmla="*/ 12 h 108"/>
              <a:gd name="T92" fmla="*/ 57 w 61"/>
              <a:gd name="T93" fmla="*/ 14 h 108"/>
              <a:gd name="T94" fmla="*/ 59 w 61"/>
              <a:gd name="T95" fmla="*/ 16 h 108"/>
              <a:gd name="T96" fmla="*/ 59 w 61"/>
              <a:gd name="T97" fmla="*/ 18 h 108"/>
              <a:gd name="T98" fmla="*/ 61 w 61"/>
              <a:gd name="T99" fmla="*/ 20 h 108"/>
              <a:gd name="T100" fmla="*/ 61 w 61"/>
              <a:gd name="T101" fmla="*/ 2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1" h="108">
                <a:moveTo>
                  <a:pt x="61" y="20"/>
                </a:moveTo>
                <a:lnTo>
                  <a:pt x="61" y="20"/>
                </a:lnTo>
                <a:lnTo>
                  <a:pt x="61" y="22"/>
                </a:lnTo>
                <a:lnTo>
                  <a:pt x="61" y="24"/>
                </a:lnTo>
                <a:lnTo>
                  <a:pt x="61" y="28"/>
                </a:lnTo>
                <a:lnTo>
                  <a:pt x="61" y="32"/>
                </a:lnTo>
                <a:lnTo>
                  <a:pt x="61" y="35"/>
                </a:lnTo>
                <a:lnTo>
                  <a:pt x="61" y="39"/>
                </a:lnTo>
                <a:lnTo>
                  <a:pt x="61" y="45"/>
                </a:lnTo>
                <a:lnTo>
                  <a:pt x="61" y="51"/>
                </a:lnTo>
                <a:lnTo>
                  <a:pt x="61" y="57"/>
                </a:lnTo>
                <a:lnTo>
                  <a:pt x="61" y="65"/>
                </a:lnTo>
                <a:lnTo>
                  <a:pt x="61" y="73"/>
                </a:lnTo>
                <a:lnTo>
                  <a:pt x="61" y="81"/>
                </a:lnTo>
                <a:lnTo>
                  <a:pt x="61" y="88"/>
                </a:lnTo>
                <a:lnTo>
                  <a:pt x="61" y="98"/>
                </a:lnTo>
                <a:lnTo>
                  <a:pt x="61" y="108"/>
                </a:lnTo>
                <a:lnTo>
                  <a:pt x="29" y="108"/>
                </a:lnTo>
                <a:lnTo>
                  <a:pt x="25" y="92"/>
                </a:lnTo>
                <a:lnTo>
                  <a:pt x="23" y="81"/>
                </a:lnTo>
                <a:lnTo>
                  <a:pt x="23" y="69"/>
                </a:lnTo>
                <a:lnTo>
                  <a:pt x="21" y="59"/>
                </a:lnTo>
                <a:lnTo>
                  <a:pt x="19" y="51"/>
                </a:lnTo>
                <a:lnTo>
                  <a:pt x="19" y="45"/>
                </a:lnTo>
                <a:lnTo>
                  <a:pt x="17" y="39"/>
                </a:lnTo>
                <a:lnTo>
                  <a:pt x="17" y="35"/>
                </a:lnTo>
                <a:lnTo>
                  <a:pt x="15" y="30"/>
                </a:lnTo>
                <a:lnTo>
                  <a:pt x="12" y="26"/>
                </a:lnTo>
                <a:lnTo>
                  <a:pt x="10" y="22"/>
                </a:lnTo>
                <a:lnTo>
                  <a:pt x="6" y="22"/>
                </a:lnTo>
                <a:lnTo>
                  <a:pt x="4" y="20"/>
                </a:lnTo>
                <a:lnTo>
                  <a:pt x="2" y="18"/>
                </a:lnTo>
                <a:lnTo>
                  <a:pt x="0" y="14"/>
                </a:lnTo>
                <a:lnTo>
                  <a:pt x="0" y="12"/>
                </a:lnTo>
                <a:lnTo>
                  <a:pt x="0" y="8"/>
                </a:lnTo>
                <a:lnTo>
                  <a:pt x="2" y="4"/>
                </a:lnTo>
                <a:lnTo>
                  <a:pt x="6" y="2"/>
                </a:lnTo>
                <a:lnTo>
                  <a:pt x="10" y="2"/>
                </a:lnTo>
                <a:lnTo>
                  <a:pt x="15" y="0"/>
                </a:lnTo>
                <a:lnTo>
                  <a:pt x="23" y="0"/>
                </a:lnTo>
                <a:lnTo>
                  <a:pt x="31" y="2"/>
                </a:lnTo>
                <a:lnTo>
                  <a:pt x="39" y="6"/>
                </a:lnTo>
                <a:lnTo>
                  <a:pt x="45" y="8"/>
                </a:lnTo>
                <a:lnTo>
                  <a:pt x="49" y="10"/>
                </a:lnTo>
                <a:lnTo>
                  <a:pt x="53" y="12"/>
                </a:lnTo>
                <a:lnTo>
                  <a:pt x="55" y="12"/>
                </a:lnTo>
                <a:lnTo>
                  <a:pt x="57" y="14"/>
                </a:lnTo>
                <a:lnTo>
                  <a:pt x="59" y="16"/>
                </a:lnTo>
                <a:lnTo>
                  <a:pt x="59" y="18"/>
                </a:lnTo>
                <a:lnTo>
                  <a:pt x="61" y="20"/>
                </a:lnTo>
                <a:lnTo>
                  <a:pt x="61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332">
            <a:extLst>
              <a:ext uri="{FF2B5EF4-FFF2-40B4-BE49-F238E27FC236}">
                <a16:creationId xmlns:a16="http://schemas.microsoft.com/office/drawing/2014/main" xmlns="" id="{45FCF4E6-95AB-4C8D-9873-E9A25AFD381B}"/>
              </a:ext>
            </a:extLst>
          </p:cNvPr>
          <p:cNvSpPr>
            <a:spLocks/>
          </p:cNvSpPr>
          <p:nvPr/>
        </p:nvSpPr>
        <p:spPr bwMode="auto">
          <a:xfrm>
            <a:off x="8438947" y="5533256"/>
            <a:ext cx="1013822" cy="515878"/>
          </a:xfrm>
          <a:custGeom>
            <a:avLst/>
            <a:gdLst>
              <a:gd name="T0" fmla="*/ 31 w 225"/>
              <a:gd name="T1" fmla="*/ 78 h 78"/>
              <a:gd name="T2" fmla="*/ 25 w 225"/>
              <a:gd name="T3" fmla="*/ 78 h 78"/>
              <a:gd name="T4" fmla="*/ 15 w 225"/>
              <a:gd name="T5" fmla="*/ 73 h 78"/>
              <a:gd name="T6" fmla="*/ 5 w 225"/>
              <a:gd name="T7" fmla="*/ 65 h 78"/>
              <a:gd name="T8" fmla="*/ 2 w 225"/>
              <a:gd name="T9" fmla="*/ 57 h 78"/>
              <a:gd name="T10" fmla="*/ 0 w 225"/>
              <a:gd name="T11" fmla="*/ 53 h 78"/>
              <a:gd name="T12" fmla="*/ 2 w 225"/>
              <a:gd name="T13" fmla="*/ 47 h 78"/>
              <a:gd name="T14" fmla="*/ 5 w 225"/>
              <a:gd name="T15" fmla="*/ 43 h 78"/>
              <a:gd name="T16" fmla="*/ 13 w 225"/>
              <a:gd name="T17" fmla="*/ 39 h 78"/>
              <a:gd name="T18" fmla="*/ 23 w 225"/>
              <a:gd name="T19" fmla="*/ 41 h 78"/>
              <a:gd name="T20" fmla="*/ 31 w 225"/>
              <a:gd name="T21" fmla="*/ 41 h 78"/>
              <a:gd name="T22" fmla="*/ 35 w 225"/>
              <a:gd name="T23" fmla="*/ 41 h 78"/>
              <a:gd name="T24" fmla="*/ 39 w 225"/>
              <a:gd name="T25" fmla="*/ 41 h 78"/>
              <a:gd name="T26" fmla="*/ 45 w 225"/>
              <a:gd name="T27" fmla="*/ 39 h 78"/>
              <a:gd name="T28" fmla="*/ 54 w 225"/>
              <a:gd name="T29" fmla="*/ 37 h 78"/>
              <a:gd name="T30" fmla="*/ 66 w 225"/>
              <a:gd name="T31" fmla="*/ 35 h 78"/>
              <a:gd name="T32" fmla="*/ 80 w 225"/>
              <a:gd name="T33" fmla="*/ 31 h 78"/>
              <a:gd name="T34" fmla="*/ 98 w 225"/>
              <a:gd name="T35" fmla="*/ 25 h 78"/>
              <a:gd name="T36" fmla="*/ 117 w 225"/>
              <a:gd name="T37" fmla="*/ 22 h 78"/>
              <a:gd name="T38" fmla="*/ 139 w 225"/>
              <a:gd name="T39" fmla="*/ 16 h 78"/>
              <a:gd name="T40" fmla="*/ 160 w 225"/>
              <a:gd name="T41" fmla="*/ 10 h 78"/>
              <a:gd name="T42" fmla="*/ 176 w 225"/>
              <a:gd name="T43" fmla="*/ 6 h 78"/>
              <a:gd name="T44" fmla="*/ 192 w 225"/>
              <a:gd name="T45" fmla="*/ 4 h 78"/>
              <a:gd name="T46" fmla="*/ 203 w 225"/>
              <a:gd name="T47" fmla="*/ 2 h 78"/>
              <a:gd name="T48" fmla="*/ 213 w 225"/>
              <a:gd name="T49" fmla="*/ 0 h 78"/>
              <a:gd name="T50" fmla="*/ 219 w 225"/>
              <a:gd name="T51" fmla="*/ 0 h 78"/>
              <a:gd name="T52" fmla="*/ 223 w 225"/>
              <a:gd name="T53" fmla="*/ 0 h 78"/>
              <a:gd name="T54" fmla="*/ 225 w 225"/>
              <a:gd name="T55" fmla="*/ 2 h 78"/>
              <a:gd name="T56" fmla="*/ 223 w 225"/>
              <a:gd name="T57" fmla="*/ 4 h 78"/>
              <a:gd name="T58" fmla="*/ 217 w 225"/>
              <a:gd name="T59" fmla="*/ 8 h 78"/>
              <a:gd name="T60" fmla="*/ 211 w 225"/>
              <a:gd name="T61" fmla="*/ 12 h 78"/>
              <a:gd name="T62" fmla="*/ 199 w 225"/>
              <a:gd name="T63" fmla="*/ 18 h 78"/>
              <a:gd name="T64" fmla="*/ 186 w 225"/>
              <a:gd name="T65" fmla="*/ 23 h 78"/>
              <a:gd name="T66" fmla="*/ 170 w 225"/>
              <a:gd name="T67" fmla="*/ 29 h 78"/>
              <a:gd name="T68" fmla="*/ 150 w 225"/>
              <a:gd name="T69" fmla="*/ 37 h 78"/>
              <a:gd name="T70" fmla="*/ 129 w 225"/>
              <a:gd name="T71" fmla="*/ 47 h 78"/>
              <a:gd name="T72" fmla="*/ 107 w 225"/>
              <a:gd name="T73" fmla="*/ 55 h 78"/>
              <a:gd name="T74" fmla="*/ 90 w 225"/>
              <a:gd name="T75" fmla="*/ 63 h 78"/>
              <a:gd name="T76" fmla="*/ 74 w 225"/>
              <a:gd name="T77" fmla="*/ 67 h 78"/>
              <a:gd name="T78" fmla="*/ 60 w 225"/>
              <a:gd name="T79" fmla="*/ 73 h 78"/>
              <a:gd name="T80" fmla="*/ 51 w 225"/>
              <a:gd name="T81" fmla="*/ 74 h 78"/>
              <a:gd name="T82" fmla="*/ 43 w 225"/>
              <a:gd name="T83" fmla="*/ 76 h 78"/>
              <a:gd name="T84" fmla="*/ 37 w 225"/>
              <a:gd name="T85" fmla="*/ 78 h 78"/>
              <a:gd name="T86" fmla="*/ 35 w 225"/>
              <a:gd name="T87" fmla="*/ 78 h 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25" h="78">
                <a:moveTo>
                  <a:pt x="35" y="78"/>
                </a:moveTo>
                <a:lnTo>
                  <a:pt x="31" y="78"/>
                </a:lnTo>
                <a:lnTo>
                  <a:pt x="29" y="78"/>
                </a:lnTo>
                <a:lnTo>
                  <a:pt x="25" y="78"/>
                </a:lnTo>
                <a:lnTo>
                  <a:pt x="23" y="76"/>
                </a:lnTo>
                <a:lnTo>
                  <a:pt x="15" y="73"/>
                </a:lnTo>
                <a:lnTo>
                  <a:pt x="9" y="67"/>
                </a:lnTo>
                <a:lnTo>
                  <a:pt x="5" y="65"/>
                </a:lnTo>
                <a:lnTo>
                  <a:pt x="3" y="61"/>
                </a:lnTo>
                <a:lnTo>
                  <a:pt x="2" y="57"/>
                </a:lnTo>
                <a:lnTo>
                  <a:pt x="2" y="55"/>
                </a:lnTo>
                <a:lnTo>
                  <a:pt x="0" y="53"/>
                </a:lnTo>
                <a:lnTo>
                  <a:pt x="2" y="49"/>
                </a:lnTo>
                <a:lnTo>
                  <a:pt x="2" y="47"/>
                </a:lnTo>
                <a:lnTo>
                  <a:pt x="3" y="45"/>
                </a:lnTo>
                <a:lnTo>
                  <a:pt x="5" y="43"/>
                </a:lnTo>
                <a:lnTo>
                  <a:pt x="9" y="39"/>
                </a:lnTo>
                <a:lnTo>
                  <a:pt x="13" y="39"/>
                </a:lnTo>
                <a:lnTo>
                  <a:pt x="19" y="39"/>
                </a:lnTo>
                <a:lnTo>
                  <a:pt x="23" y="41"/>
                </a:lnTo>
                <a:lnTo>
                  <a:pt x="27" y="41"/>
                </a:lnTo>
                <a:lnTo>
                  <a:pt x="31" y="41"/>
                </a:lnTo>
                <a:lnTo>
                  <a:pt x="35" y="43"/>
                </a:lnTo>
                <a:lnTo>
                  <a:pt x="35" y="41"/>
                </a:lnTo>
                <a:lnTo>
                  <a:pt x="37" y="41"/>
                </a:lnTo>
                <a:lnTo>
                  <a:pt x="39" y="41"/>
                </a:lnTo>
                <a:lnTo>
                  <a:pt x="41" y="41"/>
                </a:lnTo>
                <a:lnTo>
                  <a:pt x="45" y="39"/>
                </a:lnTo>
                <a:lnTo>
                  <a:pt x="49" y="39"/>
                </a:lnTo>
                <a:lnTo>
                  <a:pt x="54" y="37"/>
                </a:lnTo>
                <a:lnTo>
                  <a:pt x="58" y="35"/>
                </a:lnTo>
                <a:lnTo>
                  <a:pt x="66" y="35"/>
                </a:lnTo>
                <a:lnTo>
                  <a:pt x="72" y="33"/>
                </a:lnTo>
                <a:lnTo>
                  <a:pt x="80" y="31"/>
                </a:lnTo>
                <a:lnTo>
                  <a:pt x="88" y="29"/>
                </a:lnTo>
                <a:lnTo>
                  <a:pt x="98" y="25"/>
                </a:lnTo>
                <a:lnTo>
                  <a:pt x="107" y="23"/>
                </a:lnTo>
                <a:lnTo>
                  <a:pt x="117" y="22"/>
                </a:lnTo>
                <a:lnTo>
                  <a:pt x="129" y="18"/>
                </a:lnTo>
                <a:lnTo>
                  <a:pt x="139" y="16"/>
                </a:lnTo>
                <a:lnTo>
                  <a:pt x="150" y="12"/>
                </a:lnTo>
                <a:lnTo>
                  <a:pt x="160" y="10"/>
                </a:lnTo>
                <a:lnTo>
                  <a:pt x="168" y="8"/>
                </a:lnTo>
                <a:lnTo>
                  <a:pt x="176" y="6"/>
                </a:lnTo>
                <a:lnTo>
                  <a:pt x="184" y="4"/>
                </a:lnTo>
                <a:lnTo>
                  <a:pt x="192" y="4"/>
                </a:lnTo>
                <a:lnTo>
                  <a:pt x="197" y="2"/>
                </a:lnTo>
                <a:lnTo>
                  <a:pt x="203" y="2"/>
                </a:lnTo>
                <a:lnTo>
                  <a:pt x="209" y="0"/>
                </a:lnTo>
                <a:lnTo>
                  <a:pt x="213" y="0"/>
                </a:lnTo>
                <a:lnTo>
                  <a:pt x="217" y="0"/>
                </a:lnTo>
                <a:lnTo>
                  <a:pt x="219" y="0"/>
                </a:lnTo>
                <a:lnTo>
                  <a:pt x="223" y="0"/>
                </a:lnTo>
                <a:lnTo>
                  <a:pt x="223" y="0"/>
                </a:lnTo>
                <a:lnTo>
                  <a:pt x="225" y="2"/>
                </a:lnTo>
                <a:lnTo>
                  <a:pt x="225" y="2"/>
                </a:lnTo>
                <a:lnTo>
                  <a:pt x="223" y="4"/>
                </a:lnTo>
                <a:lnTo>
                  <a:pt x="223" y="4"/>
                </a:lnTo>
                <a:lnTo>
                  <a:pt x="221" y="6"/>
                </a:lnTo>
                <a:lnTo>
                  <a:pt x="217" y="8"/>
                </a:lnTo>
                <a:lnTo>
                  <a:pt x="215" y="10"/>
                </a:lnTo>
                <a:lnTo>
                  <a:pt x="211" y="12"/>
                </a:lnTo>
                <a:lnTo>
                  <a:pt x="205" y="16"/>
                </a:lnTo>
                <a:lnTo>
                  <a:pt x="199" y="18"/>
                </a:lnTo>
                <a:lnTo>
                  <a:pt x="194" y="20"/>
                </a:lnTo>
                <a:lnTo>
                  <a:pt x="186" y="23"/>
                </a:lnTo>
                <a:lnTo>
                  <a:pt x="178" y="27"/>
                </a:lnTo>
                <a:lnTo>
                  <a:pt x="170" y="29"/>
                </a:lnTo>
                <a:lnTo>
                  <a:pt x="160" y="33"/>
                </a:lnTo>
                <a:lnTo>
                  <a:pt x="150" y="37"/>
                </a:lnTo>
                <a:lnTo>
                  <a:pt x="139" y="43"/>
                </a:lnTo>
                <a:lnTo>
                  <a:pt x="129" y="47"/>
                </a:lnTo>
                <a:lnTo>
                  <a:pt x="117" y="51"/>
                </a:lnTo>
                <a:lnTo>
                  <a:pt x="107" y="55"/>
                </a:lnTo>
                <a:lnTo>
                  <a:pt x="99" y="59"/>
                </a:lnTo>
                <a:lnTo>
                  <a:pt x="90" y="63"/>
                </a:lnTo>
                <a:lnTo>
                  <a:pt x="82" y="65"/>
                </a:lnTo>
                <a:lnTo>
                  <a:pt x="74" y="67"/>
                </a:lnTo>
                <a:lnTo>
                  <a:pt x="68" y="71"/>
                </a:lnTo>
                <a:lnTo>
                  <a:pt x="60" y="73"/>
                </a:lnTo>
                <a:lnTo>
                  <a:pt x="54" y="74"/>
                </a:lnTo>
                <a:lnTo>
                  <a:pt x="51" y="74"/>
                </a:lnTo>
                <a:lnTo>
                  <a:pt x="47" y="76"/>
                </a:lnTo>
                <a:lnTo>
                  <a:pt x="43" y="76"/>
                </a:lnTo>
                <a:lnTo>
                  <a:pt x="39" y="78"/>
                </a:lnTo>
                <a:lnTo>
                  <a:pt x="37" y="78"/>
                </a:lnTo>
                <a:lnTo>
                  <a:pt x="35" y="78"/>
                </a:lnTo>
                <a:lnTo>
                  <a:pt x="35" y="7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333">
            <a:extLst>
              <a:ext uri="{FF2B5EF4-FFF2-40B4-BE49-F238E27FC236}">
                <a16:creationId xmlns:a16="http://schemas.microsoft.com/office/drawing/2014/main" xmlns="" id="{2AEB8484-4EE8-45F3-849E-0FBF2E8B5F04}"/>
              </a:ext>
            </a:extLst>
          </p:cNvPr>
          <p:cNvSpPr>
            <a:spLocks/>
          </p:cNvSpPr>
          <p:nvPr/>
        </p:nvSpPr>
        <p:spPr bwMode="auto">
          <a:xfrm>
            <a:off x="9093894" y="4871879"/>
            <a:ext cx="116636" cy="820107"/>
          </a:xfrm>
          <a:custGeom>
            <a:avLst/>
            <a:gdLst>
              <a:gd name="T0" fmla="*/ 21 w 25"/>
              <a:gd name="T1" fmla="*/ 27 h 123"/>
              <a:gd name="T2" fmla="*/ 21 w 25"/>
              <a:gd name="T3" fmla="*/ 29 h 123"/>
              <a:gd name="T4" fmla="*/ 19 w 25"/>
              <a:gd name="T5" fmla="*/ 31 h 123"/>
              <a:gd name="T6" fmla="*/ 19 w 25"/>
              <a:gd name="T7" fmla="*/ 33 h 123"/>
              <a:gd name="T8" fmla="*/ 19 w 25"/>
              <a:gd name="T9" fmla="*/ 37 h 123"/>
              <a:gd name="T10" fmla="*/ 19 w 25"/>
              <a:gd name="T11" fmla="*/ 41 h 123"/>
              <a:gd name="T12" fmla="*/ 17 w 25"/>
              <a:gd name="T13" fmla="*/ 45 h 123"/>
              <a:gd name="T14" fmla="*/ 17 w 25"/>
              <a:gd name="T15" fmla="*/ 51 h 123"/>
              <a:gd name="T16" fmla="*/ 17 w 25"/>
              <a:gd name="T17" fmla="*/ 57 h 123"/>
              <a:gd name="T18" fmla="*/ 15 w 25"/>
              <a:gd name="T19" fmla="*/ 71 h 123"/>
              <a:gd name="T20" fmla="*/ 15 w 25"/>
              <a:gd name="T21" fmla="*/ 86 h 123"/>
              <a:gd name="T22" fmla="*/ 13 w 25"/>
              <a:gd name="T23" fmla="*/ 104 h 123"/>
              <a:gd name="T24" fmla="*/ 13 w 25"/>
              <a:gd name="T25" fmla="*/ 122 h 123"/>
              <a:gd name="T26" fmla="*/ 3 w 25"/>
              <a:gd name="T27" fmla="*/ 123 h 123"/>
              <a:gd name="T28" fmla="*/ 3 w 25"/>
              <a:gd name="T29" fmla="*/ 112 h 123"/>
              <a:gd name="T30" fmla="*/ 5 w 25"/>
              <a:gd name="T31" fmla="*/ 102 h 123"/>
              <a:gd name="T32" fmla="*/ 5 w 25"/>
              <a:gd name="T33" fmla="*/ 92 h 123"/>
              <a:gd name="T34" fmla="*/ 5 w 25"/>
              <a:gd name="T35" fmla="*/ 84 h 123"/>
              <a:gd name="T36" fmla="*/ 5 w 25"/>
              <a:gd name="T37" fmla="*/ 76 h 123"/>
              <a:gd name="T38" fmla="*/ 5 w 25"/>
              <a:gd name="T39" fmla="*/ 71 h 123"/>
              <a:gd name="T40" fmla="*/ 5 w 25"/>
              <a:gd name="T41" fmla="*/ 65 h 123"/>
              <a:gd name="T42" fmla="*/ 5 w 25"/>
              <a:gd name="T43" fmla="*/ 61 h 123"/>
              <a:gd name="T44" fmla="*/ 5 w 25"/>
              <a:gd name="T45" fmla="*/ 55 h 123"/>
              <a:gd name="T46" fmla="*/ 5 w 25"/>
              <a:gd name="T47" fmla="*/ 49 h 123"/>
              <a:gd name="T48" fmla="*/ 5 w 25"/>
              <a:gd name="T49" fmla="*/ 43 h 123"/>
              <a:gd name="T50" fmla="*/ 3 w 25"/>
              <a:gd name="T51" fmla="*/ 35 h 123"/>
              <a:gd name="T52" fmla="*/ 3 w 25"/>
              <a:gd name="T53" fmla="*/ 27 h 123"/>
              <a:gd name="T54" fmla="*/ 2 w 25"/>
              <a:gd name="T55" fmla="*/ 20 h 123"/>
              <a:gd name="T56" fmla="*/ 0 w 25"/>
              <a:gd name="T57" fmla="*/ 10 h 123"/>
              <a:gd name="T58" fmla="*/ 0 w 25"/>
              <a:gd name="T59" fmla="*/ 0 h 123"/>
              <a:gd name="T60" fmla="*/ 3 w 25"/>
              <a:gd name="T61" fmla="*/ 4 h 123"/>
              <a:gd name="T62" fmla="*/ 9 w 25"/>
              <a:gd name="T63" fmla="*/ 6 h 123"/>
              <a:gd name="T64" fmla="*/ 13 w 25"/>
              <a:gd name="T65" fmla="*/ 10 h 123"/>
              <a:gd name="T66" fmla="*/ 15 w 25"/>
              <a:gd name="T67" fmla="*/ 12 h 123"/>
              <a:gd name="T68" fmla="*/ 19 w 25"/>
              <a:gd name="T69" fmla="*/ 14 h 123"/>
              <a:gd name="T70" fmla="*/ 21 w 25"/>
              <a:gd name="T71" fmla="*/ 16 h 123"/>
              <a:gd name="T72" fmla="*/ 23 w 25"/>
              <a:gd name="T73" fmla="*/ 16 h 123"/>
              <a:gd name="T74" fmla="*/ 23 w 25"/>
              <a:gd name="T75" fmla="*/ 18 h 123"/>
              <a:gd name="T76" fmla="*/ 25 w 25"/>
              <a:gd name="T77" fmla="*/ 20 h 123"/>
              <a:gd name="T78" fmla="*/ 23 w 25"/>
              <a:gd name="T79" fmla="*/ 22 h 123"/>
              <a:gd name="T80" fmla="*/ 23 w 25"/>
              <a:gd name="T81" fmla="*/ 23 h 123"/>
              <a:gd name="T82" fmla="*/ 21 w 25"/>
              <a:gd name="T83" fmla="*/ 27 h 123"/>
              <a:gd name="T84" fmla="*/ 21 w 25"/>
              <a:gd name="T85" fmla="*/ 27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5" h="123">
                <a:moveTo>
                  <a:pt x="21" y="27"/>
                </a:moveTo>
                <a:lnTo>
                  <a:pt x="21" y="29"/>
                </a:lnTo>
                <a:lnTo>
                  <a:pt x="19" y="31"/>
                </a:lnTo>
                <a:lnTo>
                  <a:pt x="19" y="33"/>
                </a:lnTo>
                <a:lnTo>
                  <a:pt x="19" y="37"/>
                </a:lnTo>
                <a:lnTo>
                  <a:pt x="19" y="41"/>
                </a:lnTo>
                <a:lnTo>
                  <a:pt x="17" y="45"/>
                </a:lnTo>
                <a:lnTo>
                  <a:pt x="17" y="51"/>
                </a:lnTo>
                <a:lnTo>
                  <a:pt x="17" y="57"/>
                </a:lnTo>
                <a:lnTo>
                  <a:pt x="15" y="71"/>
                </a:lnTo>
                <a:lnTo>
                  <a:pt x="15" y="86"/>
                </a:lnTo>
                <a:lnTo>
                  <a:pt x="13" y="104"/>
                </a:lnTo>
                <a:lnTo>
                  <a:pt x="13" y="122"/>
                </a:lnTo>
                <a:lnTo>
                  <a:pt x="3" y="123"/>
                </a:lnTo>
                <a:lnTo>
                  <a:pt x="3" y="112"/>
                </a:lnTo>
                <a:lnTo>
                  <a:pt x="5" y="102"/>
                </a:lnTo>
                <a:lnTo>
                  <a:pt x="5" y="92"/>
                </a:lnTo>
                <a:lnTo>
                  <a:pt x="5" y="84"/>
                </a:lnTo>
                <a:lnTo>
                  <a:pt x="5" y="76"/>
                </a:lnTo>
                <a:lnTo>
                  <a:pt x="5" y="71"/>
                </a:lnTo>
                <a:lnTo>
                  <a:pt x="5" y="65"/>
                </a:lnTo>
                <a:lnTo>
                  <a:pt x="5" y="61"/>
                </a:lnTo>
                <a:lnTo>
                  <a:pt x="5" y="55"/>
                </a:lnTo>
                <a:lnTo>
                  <a:pt x="5" y="49"/>
                </a:lnTo>
                <a:lnTo>
                  <a:pt x="5" y="43"/>
                </a:lnTo>
                <a:lnTo>
                  <a:pt x="3" y="35"/>
                </a:lnTo>
                <a:lnTo>
                  <a:pt x="3" y="27"/>
                </a:lnTo>
                <a:lnTo>
                  <a:pt x="2" y="20"/>
                </a:lnTo>
                <a:lnTo>
                  <a:pt x="0" y="10"/>
                </a:lnTo>
                <a:lnTo>
                  <a:pt x="0" y="0"/>
                </a:lnTo>
                <a:lnTo>
                  <a:pt x="3" y="4"/>
                </a:lnTo>
                <a:lnTo>
                  <a:pt x="9" y="6"/>
                </a:lnTo>
                <a:lnTo>
                  <a:pt x="13" y="10"/>
                </a:lnTo>
                <a:lnTo>
                  <a:pt x="15" y="12"/>
                </a:lnTo>
                <a:lnTo>
                  <a:pt x="19" y="14"/>
                </a:lnTo>
                <a:lnTo>
                  <a:pt x="21" y="16"/>
                </a:lnTo>
                <a:lnTo>
                  <a:pt x="23" y="16"/>
                </a:lnTo>
                <a:lnTo>
                  <a:pt x="23" y="18"/>
                </a:lnTo>
                <a:lnTo>
                  <a:pt x="25" y="20"/>
                </a:lnTo>
                <a:lnTo>
                  <a:pt x="23" y="22"/>
                </a:lnTo>
                <a:lnTo>
                  <a:pt x="23" y="23"/>
                </a:lnTo>
                <a:lnTo>
                  <a:pt x="21" y="27"/>
                </a:lnTo>
                <a:lnTo>
                  <a:pt x="21" y="2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334">
            <a:extLst>
              <a:ext uri="{FF2B5EF4-FFF2-40B4-BE49-F238E27FC236}">
                <a16:creationId xmlns:a16="http://schemas.microsoft.com/office/drawing/2014/main" xmlns="" id="{6FBEEA47-CF7B-44ED-9C25-DF4AB1271B32}"/>
              </a:ext>
            </a:extLst>
          </p:cNvPr>
          <p:cNvSpPr>
            <a:spLocks/>
          </p:cNvSpPr>
          <p:nvPr/>
        </p:nvSpPr>
        <p:spPr bwMode="auto">
          <a:xfrm>
            <a:off x="9111838" y="5123199"/>
            <a:ext cx="403736" cy="185186"/>
          </a:xfrm>
          <a:custGeom>
            <a:avLst/>
            <a:gdLst>
              <a:gd name="T0" fmla="*/ 34 w 91"/>
              <a:gd name="T1" fmla="*/ 6 h 30"/>
              <a:gd name="T2" fmla="*/ 42 w 91"/>
              <a:gd name="T3" fmla="*/ 2 h 30"/>
              <a:gd name="T4" fmla="*/ 49 w 91"/>
              <a:gd name="T5" fmla="*/ 2 h 30"/>
              <a:gd name="T6" fmla="*/ 55 w 91"/>
              <a:gd name="T7" fmla="*/ 0 h 30"/>
              <a:gd name="T8" fmla="*/ 61 w 91"/>
              <a:gd name="T9" fmla="*/ 0 h 30"/>
              <a:gd name="T10" fmla="*/ 65 w 91"/>
              <a:gd name="T11" fmla="*/ 0 h 30"/>
              <a:gd name="T12" fmla="*/ 69 w 91"/>
              <a:gd name="T13" fmla="*/ 0 h 30"/>
              <a:gd name="T14" fmla="*/ 79 w 91"/>
              <a:gd name="T15" fmla="*/ 4 h 30"/>
              <a:gd name="T16" fmla="*/ 83 w 91"/>
              <a:gd name="T17" fmla="*/ 4 h 30"/>
              <a:gd name="T18" fmla="*/ 87 w 91"/>
              <a:gd name="T19" fmla="*/ 8 h 30"/>
              <a:gd name="T20" fmla="*/ 89 w 91"/>
              <a:gd name="T21" fmla="*/ 10 h 30"/>
              <a:gd name="T22" fmla="*/ 91 w 91"/>
              <a:gd name="T23" fmla="*/ 14 h 30"/>
              <a:gd name="T24" fmla="*/ 89 w 91"/>
              <a:gd name="T25" fmla="*/ 16 h 30"/>
              <a:gd name="T26" fmla="*/ 89 w 91"/>
              <a:gd name="T27" fmla="*/ 16 h 30"/>
              <a:gd name="T28" fmla="*/ 87 w 91"/>
              <a:gd name="T29" fmla="*/ 18 h 30"/>
              <a:gd name="T30" fmla="*/ 83 w 91"/>
              <a:gd name="T31" fmla="*/ 20 h 30"/>
              <a:gd name="T32" fmla="*/ 79 w 91"/>
              <a:gd name="T33" fmla="*/ 22 h 30"/>
              <a:gd name="T34" fmla="*/ 73 w 91"/>
              <a:gd name="T35" fmla="*/ 24 h 30"/>
              <a:gd name="T36" fmla="*/ 67 w 91"/>
              <a:gd name="T37" fmla="*/ 24 h 30"/>
              <a:gd name="T38" fmla="*/ 61 w 91"/>
              <a:gd name="T39" fmla="*/ 26 h 30"/>
              <a:gd name="T40" fmla="*/ 46 w 91"/>
              <a:gd name="T41" fmla="*/ 28 h 30"/>
              <a:gd name="T42" fmla="*/ 30 w 91"/>
              <a:gd name="T43" fmla="*/ 28 h 30"/>
              <a:gd name="T44" fmla="*/ 16 w 91"/>
              <a:gd name="T45" fmla="*/ 30 h 30"/>
              <a:gd name="T46" fmla="*/ 0 w 91"/>
              <a:gd name="T47" fmla="*/ 30 h 30"/>
              <a:gd name="T48" fmla="*/ 0 w 91"/>
              <a:gd name="T49" fmla="*/ 8 h 30"/>
              <a:gd name="T50" fmla="*/ 8 w 91"/>
              <a:gd name="T51" fmla="*/ 8 h 30"/>
              <a:gd name="T52" fmla="*/ 18 w 91"/>
              <a:gd name="T53" fmla="*/ 8 h 30"/>
              <a:gd name="T54" fmla="*/ 34 w 91"/>
              <a:gd name="T55" fmla="*/ 6 h 30"/>
              <a:gd name="T56" fmla="*/ 34 w 91"/>
              <a:gd name="T57" fmla="*/ 6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91" h="30">
                <a:moveTo>
                  <a:pt x="34" y="6"/>
                </a:moveTo>
                <a:lnTo>
                  <a:pt x="42" y="2"/>
                </a:lnTo>
                <a:lnTo>
                  <a:pt x="49" y="2"/>
                </a:lnTo>
                <a:lnTo>
                  <a:pt x="55" y="0"/>
                </a:lnTo>
                <a:lnTo>
                  <a:pt x="61" y="0"/>
                </a:lnTo>
                <a:lnTo>
                  <a:pt x="65" y="0"/>
                </a:lnTo>
                <a:lnTo>
                  <a:pt x="69" y="0"/>
                </a:lnTo>
                <a:lnTo>
                  <a:pt x="79" y="4"/>
                </a:lnTo>
                <a:lnTo>
                  <a:pt x="83" y="4"/>
                </a:lnTo>
                <a:lnTo>
                  <a:pt x="87" y="8"/>
                </a:lnTo>
                <a:lnTo>
                  <a:pt x="89" y="10"/>
                </a:lnTo>
                <a:lnTo>
                  <a:pt x="91" y="14"/>
                </a:lnTo>
                <a:lnTo>
                  <a:pt x="89" y="16"/>
                </a:lnTo>
                <a:lnTo>
                  <a:pt x="89" y="16"/>
                </a:lnTo>
                <a:lnTo>
                  <a:pt x="87" y="18"/>
                </a:lnTo>
                <a:lnTo>
                  <a:pt x="83" y="20"/>
                </a:lnTo>
                <a:lnTo>
                  <a:pt x="79" y="22"/>
                </a:lnTo>
                <a:lnTo>
                  <a:pt x="73" y="24"/>
                </a:lnTo>
                <a:lnTo>
                  <a:pt x="67" y="24"/>
                </a:lnTo>
                <a:lnTo>
                  <a:pt x="61" y="26"/>
                </a:lnTo>
                <a:lnTo>
                  <a:pt x="46" y="28"/>
                </a:lnTo>
                <a:lnTo>
                  <a:pt x="30" y="28"/>
                </a:lnTo>
                <a:lnTo>
                  <a:pt x="16" y="30"/>
                </a:lnTo>
                <a:lnTo>
                  <a:pt x="0" y="30"/>
                </a:lnTo>
                <a:lnTo>
                  <a:pt x="0" y="8"/>
                </a:lnTo>
                <a:lnTo>
                  <a:pt x="8" y="8"/>
                </a:lnTo>
                <a:lnTo>
                  <a:pt x="18" y="8"/>
                </a:lnTo>
                <a:lnTo>
                  <a:pt x="34" y="6"/>
                </a:lnTo>
                <a:lnTo>
                  <a:pt x="34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335">
            <a:extLst>
              <a:ext uri="{FF2B5EF4-FFF2-40B4-BE49-F238E27FC236}">
                <a16:creationId xmlns:a16="http://schemas.microsoft.com/office/drawing/2014/main" xmlns="" id="{1918085F-59C6-4214-B0F8-E1D97D664CE7}"/>
              </a:ext>
            </a:extLst>
          </p:cNvPr>
          <p:cNvSpPr>
            <a:spLocks/>
          </p:cNvSpPr>
          <p:nvPr/>
        </p:nvSpPr>
        <p:spPr bwMode="auto">
          <a:xfrm>
            <a:off x="9461737" y="4038541"/>
            <a:ext cx="672891" cy="1044979"/>
          </a:xfrm>
          <a:custGeom>
            <a:avLst/>
            <a:gdLst>
              <a:gd name="T0" fmla="*/ 92 w 151"/>
              <a:gd name="T1" fmla="*/ 30 h 157"/>
              <a:gd name="T2" fmla="*/ 94 w 151"/>
              <a:gd name="T3" fmla="*/ 24 h 157"/>
              <a:gd name="T4" fmla="*/ 94 w 151"/>
              <a:gd name="T5" fmla="*/ 18 h 157"/>
              <a:gd name="T6" fmla="*/ 92 w 151"/>
              <a:gd name="T7" fmla="*/ 16 h 157"/>
              <a:gd name="T8" fmla="*/ 88 w 151"/>
              <a:gd name="T9" fmla="*/ 12 h 157"/>
              <a:gd name="T10" fmla="*/ 92 w 151"/>
              <a:gd name="T11" fmla="*/ 4 h 157"/>
              <a:gd name="T12" fmla="*/ 100 w 151"/>
              <a:gd name="T13" fmla="*/ 0 h 157"/>
              <a:gd name="T14" fmla="*/ 112 w 151"/>
              <a:gd name="T15" fmla="*/ 2 h 157"/>
              <a:gd name="T16" fmla="*/ 131 w 151"/>
              <a:gd name="T17" fmla="*/ 10 h 157"/>
              <a:gd name="T18" fmla="*/ 145 w 151"/>
              <a:gd name="T19" fmla="*/ 18 h 157"/>
              <a:gd name="T20" fmla="*/ 149 w 151"/>
              <a:gd name="T21" fmla="*/ 20 h 157"/>
              <a:gd name="T22" fmla="*/ 151 w 151"/>
              <a:gd name="T23" fmla="*/ 24 h 157"/>
              <a:gd name="T24" fmla="*/ 149 w 151"/>
              <a:gd name="T25" fmla="*/ 28 h 157"/>
              <a:gd name="T26" fmla="*/ 145 w 151"/>
              <a:gd name="T27" fmla="*/ 36 h 157"/>
              <a:gd name="T28" fmla="*/ 139 w 151"/>
              <a:gd name="T29" fmla="*/ 46 h 157"/>
              <a:gd name="T30" fmla="*/ 133 w 151"/>
              <a:gd name="T31" fmla="*/ 51 h 157"/>
              <a:gd name="T32" fmla="*/ 123 w 151"/>
              <a:gd name="T33" fmla="*/ 59 h 157"/>
              <a:gd name="T34" fmla="*/ 113 w 151"/>
              <a:gd name="T35" fmla="*/ 71 h 157"/>
              <a:gd name="T36" fmla="*/ 100 w 151"/>
              <a:gd name="T37" fmla="*/ 87 h 157"/>
              <a:gd name="T38" fmla="*/ 72 w 151"/>
              <a:gd name="T39" fmla="*/ 116 h 157"/>
              <a:gd name="T40" fmla="*/ 43 w 151"/>
              <a:gd name="T41" fmla="*/ 138 h 157"/>
              <a:gd name="T42" fmla="*/ 27 w 151"/>
              <a:gd name="T43" fmla="*/ 148 h 157"/>
              <a:gd name="T44" fmla="*/ 16 w 151"/>
              <a:gd name="T45" fmla="*/ 153 h 157"/>
              <a:gd name="T46" fmla="*/ 8 w 151"/>
              <a:gd name="T47" fmla="*/ 157 h 157"/>
              <a:gd name="T48" fmla="*/ 2 w 151"/>
              <a:gd name="T49" fmla="*/ 157 h 157"/>
              <a:gd name="T50" fmla="*/ 0 w 151"/>
              <a:gd name="T51" fmla="*/ 153 h 157"/>
              <a:gd name="T52" fmla="*/ 0 w 151"/>
              <a:gd name="T53" fmla="*/ 149 h 157"/>
              <a:gd name="T54" fmla="*/ 6 w 151"/>
              <a:gd name="T55" fmla="*/ 144 h 157"/>
              <a:gd name="T56" fmla="*/ 14 w 151"/>
              <a:gd name="T57" fmla="*/ 136 h 157"/>
              <a:gd name="T58" fmla="*/ 31 w 151"/>
              <a:gd name="T59" fmla="*/ 114 h 157"/>
              <a:gd name="T60" fmla="*/ 53 w 151"/>
              <a:gd name="T61" fmla="*/ 87 h 157"/>
              <a:gd name="T62" fmla="*/ 74 w 151"/>
              <a:gd name="T63" fmla="*/ 61 h 157"/>
              <a:gd name="T64" fmla="*/ 88 w 151"/>
              <a:gd name="T65" fmla="*/ 38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1" h="157">
                <a:moveTo>
                  <a:pt x="88" y="38"/>
                </a:moveTo>
                <a:lnTo>
                  <a:pt x="92" y="30"/>
                </a:lnTo>
                <a:lnTo>
                  <a:pt x="92" y="26"/>
                </a:lnTo>
                <a:lnTo>
                  <a:pt x="94" y="24"/>
                </a:lnTo>
                <a:lnTo>
                  <a:pt x="94" y="20"/>
                </a:lnTo>
                <a:lnTo>
                  <a:pt x="94" y="18"/>
                </a:lnTo>
                <a:lnTo>
                  <a:pt x="92" y="16"/>
                </a:lnTo>
                <a:lnTo>
                  <a:pt x="92" y="16"/>
                </a:lnTo>
                <a:lnTo>
                  <a:pt x="90" y="14"/>
                </a:lnTo>
                <a:lnTo>
                  <a:pt x="88" y="12"/>
                </a:lnTo>
                <a:lnTo>
                  <a:pt x="90" y="8"/>
                </a:lnTo>
                <a:lnTo>
                  <a:pt x="92" y="4"/>
                </a:lnTo>
                <a:lnTo>
                  <a:pt x="96" y="2"/>
                </a:lnTo>
                <a:lnTo>
                  <a:pt x="100" y="0"/>
                </a:lnTo>
                <a:lnTo>
                  <a:pt x="106" y="0"/>
                </a:lnTo>
                <a:lnTo>
                  <a:pt x="112" y="2"/>
                </a:lnTo>
                <a:lnTo>
                  <a:pt x="125" y="6"/>
                </a:lnTo>
                <a:lnTo>
                  <a:pt x="131" y="10"/>
                </a:lnTo>
                <a:lnTo>
                  <a:pt x="139" y="14"/>
                </a:lnTo>
                <a:lnTo>
                  <a:pt x="145" y="18"/>
                </a:lnTo>
                <a:lnTo>
                  <a:pt x="147" y="18"/>
                </a:lnTo>
                <a:lnTo>
                  <a:pt x="149" y="20"/>
                </a:lnTo>
                <a:lnTo>
                  <a:pt x="149" y="22"/>
                </a:lnTo>
                <a:lnTo>
                  <a:pt x="151" y="24"/>
                </a:lnTo>
                <a:lnTo>
                  <a:pt x="151" y="26"/>
                </a:lnTo>
                <a:lnTo>
                  <a:pt x="149" y="28"/>
                </a:lnTo>
                <a:lnTo>
                  <a:pt x="149" y="32"/>
                </a:lnTo>
                <a:lnTo>
                  <a:pt x="145" y="36"/>
                </a:lnTo>
                <a:lnTo>
                  <a:pt x="143" y="42"/>
                </a:lnTo>
                <a:lnTo>
                  <a:pt x="139" y="46"/>
                </a:lnTo>
                <a:lnTo>
                  <a:pt x="135" y="48"/>
                </a:lnTo>
                <a:lnTo>
                  <a:pt x="133" y="51"/>
                </a:lnTo>
                <a:lnTo>
                  <a:pt x="129" y="55"/>
                </a:lnTo>
                <a:lnTo>
                  <a:pt x="123" y="59"/>
                </a:lnTo>
                <a:lnTo>
                  <a:pt x="119" y="65"/>
                </a:lnTo>
                <a:lnTo>
                  <a:pt x="113" y="71"/>
                </a:lnTo>
                <a:lnTo>
                  <a:pt x="108" y="79"/>
                </a:lnTo>
                <a:lnTo>
                  <a:pt x="100" y="87"/>
                </a:lnTo>
                <a:lnTo>
                  <a:pt x="86" y="100"/>
                </a:lnTo>
                <a:lnTo>
                  <a:pt x="72" y="116"/>
                </a:lnTo>
                <a:lnTo>
                  <a:pt x="57" y="128"/>
                </a:lnTo>
                <a:lnTo>
                  <a:pt x="43" y="138"/>
                </a:lnTo>
                <a:lnTo>
                  <a:pt x="35" y="144"/>
                </a:lnTo>
                <a:lnTo>
                  <a:pt x="27" y="148"/>
                </a:lnTo>
                <a:lnTo>
                  <a:pt x="21" y="151"/>
                </a:lnTo>
                <a:lnTo>
                  <a:pt x="16" y="153"/>
                </a:lnTo>
                <a:lnTo>
                  <a:pt x="12" y="155"/>
                </a:lnTo>
                <a:lnTo>
                  <a:pt x="8" y="157"/>
                </a:lnTo>
                <a:lnTo>
                  <a:pt x="4" y="157"/>
                </a:lnTo>
                <a:lnTo>
                  <a:pt x="2" y="157"/>
                </a:lnTo>
                <a:lnTo>
                  <a:pt x="0" y="155"/>
                </a:lnTo>
                <a:lnTo>
                  <a:pt x="0" y="153"/>
                </a:lnTo>
                <a:lnTo>
                  <a:pt x="0" y="151"/>
                </a:lnTo>
                <a:lnTo>
                  <a:pt x="0" y="149"/>
                </a:lnTo>
                <a:lnTo>
                  <a:pt x="2" y="148"/>
                </a:lnTo>
                <a:lnTo>
                  <a:pt x="6" y="144"/>
                </a:lnTo>
                <a:lnTo>
                  <a:pt x="8" y="140"/>
                </a:lnTo>
                <a:lnTo>
                  <a:pt x="14" y="136"/>
                </a:lnTo>
                <a:lnTo>
                  <a:pt x="21" y="126"/>
                </a:lnTo>
                <a:lnTo>
                  <a:pt x="31" y="114"/>
                </a:lnTo>
                <a:lnTo>
                  <a:pt x="43" y="102"/>
                </a:lnTo>
                <a:lnTo>
                  <a:pt x="53" y="87"/>
                </a:lnTo>
                <a:lnTo>
                  <a:pt x="65" y="73"/>
                </a:lnTo>
                <a:lnTo>
                  <a:pt x="74" y="61"/>
                </a:lnTo>
                <a:lnTo>
                  <a:pt x="80" y="49"/>
                </a:lnTo>
                <a:lnTo>
                  <a:pt x="88" y="38"/>
                </a:lnTo>
                <a:lnTo>
                  <a:pt x="88" y="3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337">
            <a:extLst>
              <a:ext uri="{FF2B5EF4-FFF2-40B4-BE49-F238E27FC236}">
                <a16:creationId xmlns:a16="http://schemas.microsoft.com/office/drawing/2014/main" xmlns="" id="{0F2CF1F1-198A-440B-8E8F-33513D8BD5BB}"/>
              </a:ext>
            </a:extLst>
          </p:cNvPr>
          <p:cNvSpPr>
            <a:spLocks/>
          </p:cNvSpPr>
          <p:nvPr/>
        </p:nvSpPr>
        <p:spPr bwMode="auto">
          <a:xfrm>
            <a:off x="9488655" y="5691986"/>
            <a:ext cx="278130" cy="753973"/>
          </a:xfrm>
          <a:custGeom>
            <a:avLst/>
            <a:gdLst>
              <a:gd name="T0" fmla="*/ 37 w 62"/>
              <a:gd name="T1" fmla="*/ 102 h 114"/>
              <a:gd name="T2" fmla="*/ 33 w 62"/>
              <a:gd name="T3" fmla="*/ 100 h 114"/>
              <a:gd name="T4" fmla="*/ 31 w 62"/>
              <a:gd name="T5" fmla="*/ 97 h 114"/>
              <a:gd name="T6" fmla="*/ 29 w 62"/>
              <a:gd name="T7" fmla="*/ 91 h 114"/>
              <a:gd name="T8" fmla="*/ 27 w 62"/>
              <a:gd name="T9" fmla="*/ 87 h 114"/>
              <a:gd name="T10" fmla="*/ 25 w 62"/>
              <a:gd name="T11" fmla="*/ 81 h 114"/>
              <a:gd name="T12" fmla="*/ 23 w 62"/>
              <a:gd name="T13" fmla="*/ 73 h 114"/>
              <a:gd name="T14" fmla="*/ 21 w 62"/>
              <a:gd name="T15" fmla="*/ 67 h 114"/>
              <a:gd name="T16" fmla="*/ 19 w 62"/>
              <a:gd name="T17" fmla="*/ 59 h 114"/>
              <a:gd name="T18" fmla="*/ 15 w 62"/>
              <a:gd name="T19" fmla="*/ 51 h 114"/>
              <a:gd name="T20" fmla="*/ 13 w 62"/>
              <a:gd name="T21" fmla="*/ 46 h 114"/>
              <a:gd name="T22" fmla="*/ 11 w 62"/>
              <a:gd name="T23" fmla="*/ 40 h 114"/>
              <a:gd name="T24" fmla="*/ 10 w 62"/>
              <a:gd name="T25" fmla="*/ 34 h 114"/>
              <a:gd name="T26" fmla="*/ 8 w 62"/>
              <a:gd name="T27" fmla="*/ 30 h 114"/>
              <a:gd name="T28" fmla="*/ 6 w 62"/>
              <a:gd name="T29" fmla="*/ 24 h 114"/>
              <a:gd name="T30" fmla="*/ 4 w 62"/>
              <a:gd name="T31" fmla="*/ 20 h 114"/>
              <a:gd name="T32" fmla="*/ 4 w 62"/>
              <a:gd name="T33" fmla="*/ 18 h 114"/>
              <a:gd name="T34" fmla="*/ 0 w 62"/>
              <a:gd name="T35" fmla="*/ 12 h 114"/>
              <a:gd name="T36" fmla="*/ 0 w 62"/>
              <a:gd name="T37" fmla="*/ 10 h 114"/>
              <a:gd name="T38" fmla="*/ 0 w 62"/>
              <a:gd name="T39" fmla="*/ 8 h 114"/>
              <a:gd name="T40" fmla="*/ 0 w 62"/>
              <a:gd name="T41" fmla="*/ 6 h 114"/>
              <a:gd name="T42" fmla="*/ 2 w 62"/>
              <a:gd name="T43" fmla="*/ 6 h 114"/>
              <a:gd name="T44" fmla="*/ 4 w 62"/>
              <a:gd name="T45" fmla="*/ 4 h 114"/>
              <a:gd name="T46" fmla="*/ 6 w 62"/>
              <a:gd name="T47" fmla="*/ 2 h 114"/>
              <a:gd name="T48" fmla="*/ 8 w 62"/>
              <a:gd name="T49" fmla="*/ 2 h 114"/>
              <a:gd name="T50" fmla="*/ 11 w 62"/>
              <a:gd name="T51" fmla="*/ 0 h 114"/>
              <a:gd name="T52" fmla="*/ 15 w 62"/>
              <a:gd name="T53" fmla="*/ 0 h 114"/>
              <a:gd name="T54" fmla="*/ 19 w 62"/>
              <a:gd name="T55" fmla="*/ 0 h 114"/>
              <a:gd name="T56" fmla="*/ 25 w 62"/>
              <a:gd name="T57" fmla="*/ 2 h 114"/>
              <a:gd name="T58" fmla="*/ 31 w 62"/>
              <a:gd name="T59" fmla="*/ 2 h 114"/>
              <a:gd name="T60" fmla="*/ 37 w 62"/>
              <a:gd name="T61" fmla="*/ 4 h 114"/>
              <a:gd name="T62" fmla="*/ 45 w 62"/>
              <a:gd name="T63" fmla="*/ 6 h 114"/>
              <a:gd name="T64" fmla="*/ 49 w 62"/>
              <a:gd name="T65" fmla="*/ 24 h 114"/>
              <a:gd name="T66" fmla="*/ 53 w 62"/>
              <a:gd name="T67" fmla="*/ 40 h 114"/>
              <a:gd name="T68" fmla="*/ 55 w 62"/>
              <a:gd name="T69" fmla="*/ 53 h 114"/>
              <a:gd name="T70" fmla="*/ 57 w 62"/>
              <a:gd name="T71" fmla="*/ 65 h 114"/>
              <a:gd name="T72" fmla="*/ 59 w 62"/>
              <a:gd name="T73" fmla="*/ 75 h 114"/>
              <a:gd name="T74" fmla="*/ 60 w 62"/>
              <a:gd name="T75" fmla="*/ 85 h 114"/>
              <a:gd name="T76" fmla="*/ 62 w 62"/>
              <a:gd name="T77" fmla="*/ 91 h 114"/>
              <a:gd name="T78" fmla="*/ 62 w 62"/>
              <a:gd name="T79" fmla="*/ 95 h 114"/>
              <a:gd name="T80" fmla="*/ 62 w 62"/>
              <a:gd name="T81" fmla="*/ 102 h 114"/>
              <a:gd name="T82" fmla="*/ 60 w 62"/>
              <a:gd name="T83" fmla="*/ 106 h 114"/>
              <a:gd name="T84" fmla="*/ 59 w 62"/>
              <a:gd name="T85" fmla="*/ 110 h 114"/>
              <a:gd name="T86" fmla="*/ 55 w 62"/>
              <a:gd name="T87" fmla="*/ 112 h 114"/>
              <a:gd name="T88" fmla="*/ 49 w 62"/>
              <a:gd name="T89" fmla="*/ 114 h 114"/>
              <a:gd name="T90" fmla="*/ 45 w 62"/>
              <a:gd name="T91" fmla="*/ 112 h 114"/>
              <a:gd name="T92" fmla="*/ 41 w 62"/>
              <a:gd name="T93" fmla="*/ 108 h 114"/>
              <a:gd name="T94" fmla="*/ 37 w 62"/>
              <a:gd name="T95" fmla="*/ 102 h 114"/>
              <a:gd name="T96" fmla="*/ 37 w 62"/>
              <a:gd name="T97" fmla="*/ 102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62" h="114">
                <a:moveTo>
                  <a:pt x="37" y="102"/>
                </a:moveTo>
                <a:lnTo>
                  <a:pt x="33" y="100"/>
                </a:lnTo>
                <a:lnTo>
                  <a:pt x="31" y="97"/>
                </a:lnTo>
                <a:lnTo>
                  <a:pt x="29" y="91"/>
                </a:lnTo>
                <a:lnTo>
                  <a:pt x="27" y="87"/>
                </a:lnTo>
                <a:lnTo>
                  <a:pt x="25" y="81"/>
                </a:lnTo>
                <a:lnTo>
                  <a:pt x="23" y="73"/>
                </a:lnTo>
                <a:lnTo>
                  <a:pt x="21" y="67"/>
                </a:lnTo>
                <a:lnTo>
                  <a:pt x="19" y="59"/>
                </a:lnTo>
                <a:lnTo>
                  <a:pt x="15" y="51"/>
                </a:lnTo>
                <a:lnTo>
                  <a:pt x="13" y="46"/>
                </a:lnTo>
                <a:lnTo>
                  <a:pt x="11" y="40"/>
                </a:lnTo>
                <a:lnTo>
                  <a:pt x="10" y="34"/>
                </a:lnTo>
                <a:lnTo>
                  <a:pt x="8" y="30"/>
                </a:lnTo>
                <a:lnTo>
                  <a:pt x="6" y="24"/>
                </a:lnTo>
                <a:lnTo>
                  <a:pt x="4" y="20"/>
                </a:lnTo>
                <a:lnTo>
                  <a:pt x="4" y="18"/>
                </a:lnTo>
                <a:lnTo>
                  <a:pt x="0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2" y="6"/>
                </a:lnTo>
                <a:lnTo>
                  <a:pt x="4" y="4"/>
                </a:lnTo>
                <a:lnTo>
                  <a:pt x="6" y="2"/>
                </a:lnTo>
                <a:lnTo>
                  <a:pt x="8" y="2"/>
                </a:lnTo>
                <a:lnTo>
                  <a:pt x="11" y="0"/>
                </a:lnTo>
                <a:lnTo>
                  <a:pt x="15" y="0"/>
                </a:lnTo>
                <a:lnTo>
                  <a:pt x="19" y="0"/>
                </a:lnTo>
                <a:lnTo>
                  <a:pt x="25" y="2"/>
                </a:lnTo>
                <a:lnTo>
                  <a:pt x="31" y="2"/>
                </a:lnTo>
                <a:lnTo>
                  <a:pt x="37" y="4"/>
                </a:lnTo>
                <a:lnTo>
                  <a:pt x="45" y="6"/>
                </a:lnTo>
                <a:lnTo>
                  <a:pt x="49" y="24"/>
                </a:lnTo>
                <a:lnTo>
                  <a:pt x="53" y="40"/>
                </a:lnTo>
                <a:lnTo>
                  <a:pt x="55" y="53"/>
                </a:lnTo>
                <a:lnTo>
                  <a:pt x="57" y="65"/>
                </a:lnTo>
                <a:lnTo>
                  <a:pt x="59" y="75"/>
                </a:lnTo>
                <a:lnTo>
                  <a:pt x="60" y="85"/>
                </a:lnTo>
                <a:lnTo>
                  <a:pt x="62" y="91"/>
                </a:lnTo>
                <a:lnTo>
                  <a:pt x="62" y="95"/>
                </a:lnTo>
                <a:lnTo>
                  <a:pt x="62" y="102"/>
                </a:lnTo>
                <a:lnTo>
                  <a:pt x="60" y="106"/>
                </a:lnTo>
                <a:lnTo>
                  <a:pt x="59" y="110"/>
                </a:lnTo>
                <a:lnTo>
                  <a:pt x="55" y="112"/>
                </a:lnTo>
                <a:lnTo>
                  <a:pt x="49" y="114"/>
                </a:lnTo>
                <a:lnTo>
                  <a:pt x="45" y="112"/>
                </a:lnTo>
                <a:lnTo>
                  <a:pt x="41" y="108"/>
                </a:lnTo>
                <a:lnTo>
                  <a:pt x="37" y="102"/>
                </a:lnTo>
                <a:lnTo>
                  <a:pt x="37" y="10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Freeform 339">
            <a:extLst>
              <a:ext uri="{FF2B5EF4-FFF2-40B4-BE49-F238E27FC236}">
                <a16:creationId xmlns:a16="http://schemas.microsoft.com/office/drawing/2014/main" xmlns="" id="{3F37D1D1-3887-466B-A0F6-5538ED2298D4}"/>
              </a:ext>
            </a:extLst>
          </p:cNvPr>
          <p:cNvSpPr>
            <a:spLocks/>
          </p:cNvSpPr>
          <p:nvPr/>
        </p:nvSpPr>
        <p:spPr bwMode="auto">
          <a:xfrm>
            <a:off x="9686036" y="6168176"/>
            <a:ext cx="628029" cy="66142"/>
          </a:xfrm>
          <a:custGeom>
            <a:avLst/>
            <a:gdLst>
              <a:gd name="T0" fmla="*/ 127 w 139"/>
              <a:gd name="T1" fmla="*/ 8 h 10"/>
              <a:gd name="T2" fmla="*/ 117 w 139"/>
              <a:gd name="T3" fmla="*/ 8 h 10"/>
              <a:gd name="T4" fmla="*/ 113 w 139"/>
              <a:gd name="T5" fmla="*/ 8 h 10"/>
              <a:gd name="T6" fmla="*/ 110 w 139"/>
              <a:gd name="T7" fmla="*/ 8 h 10"/>
              <a:gd name="T8" fmla="*/ 108 w 139"/>
              <a:gd name="T9" fmla="*/ 8 h 10"/>
              <a:gd name="T10" fmla="*/ 106 w 139"/>
              <a:gd name="T11" fmla="*/ 8 h 10"/>
              <a:gd name="T12" fmla="*/ 104 w 139"/>
              <a:gd name="T13" fmla="*/ 8 h 10"/>
              <a:gd name="T14" fmla="*/ 100 w 139"/>
              <a:gd name="T15" fmla="*/ 8 h 10"/>
              <a:gd name="T16" fmla="*/ 96 w 139"/>
              <a:gd name="T17" fmla="*/ 8 h 10"/>
              <a:gd name="T18" fmla="*/ 90 w 139"/>
              <a:gd name="T19" fmla="*/ 8 h 10"/>
              <a:gd name="T20" fmla="*/ 84 w 139"/>
              <a:gd name="T21" fmla="*/ 8 h 10"/>
              <a:gd name="T22" fmla="*/ 78 w 139"/>
              <a:gd name="T23" fmla="*/ 10 h 10"/>
              <a:gd name="T24" fmla="*/ 70 w 139"/>
              <a:gd name="T25" fmla="*/ 10 h 10"/>
              <a:gd name="T26" fmla="*/ 62 w 139"/>
              <a:gd name="T27" fmla="*/ 10 h 10"/>
              <a:gd name="T28" fmla="*/ 55 w 139"/>
              <a:gd name="T29" fmla="*/ 10 h 10"/>
              <a:gd name="T30" fmla="*/ 45 w 139"/>
              <a:gd name="T31" fmla="*/ 10 h 10"/>
              <a:gd name="T32" fmla="*/ 35 w 139"/>
              <a:gd name="T33" fmla="*/ 10 h 10"/>
              <a:gd name="T34" fmla="*/ 23 w 139"/>
              <a:gd name="T35" fmla="*/ 10 h 10"/>
              <a:gd name="T36" fmla="*/ 12 w 139"/>
              <a:gd name="T37" fmla="*/ 10 h 10"/>
              <a:gd name="T38" fmla="*/ 0 w 139"/>
              <a:gd name="T39" fmla="*/ 10 h 10"/>
              <a:gd name="T40" fmla="*/ 0 w 139"/>
              <a:gd name="T41" fmla="*/ 8 h 10"/>
              <a:gd name="T42" fmla="*/ 12 w 139"/>
              <a:gd name="T43" fmla="*/ 6 h 10"/>
              <a:gd name="T44" fmla="*/ 25 w 139"/>
              <a:gd name="T45" fmla="*/ 6 h 10"/>
              <a:gd name="T46" fmla="*/ 41 w 139"/>
              <a:gd name="T47" fmla="*/ 6 h 10"/>
              <a:gd name="T48" fmla="*/ 57 w 139"/>
              <a:gd name="T49" fmla="*/ 4 h 10"/>
              <a:gd name="T50" fmla="*/ 72 w 139"/>
              <a:gd name="T51" fmla="*/ 2 h 10"/>
              <a:gd name="T52" fmla="*/ 80 w 139"/>
              <a:gd name="T53" fmla="*/ 2 h 10"/>
              <a:gd name="T54" fmla="*/ 86 w 139"/>
              <a:gd name="T55" fmla="*/ 2 h 10"/>
              <a:gd name="T56" fmla="*/ 92 w 139"/>
              <a:gd name="T57" fmla="*/ 2 h 10"/>
              <a:gd name="T58" fmla="*/ 98 w 139"/>
              <a:gd name="T59" fmla="*/ 0 h 10"/>
              <a:gd name="T60" fmla="*/ 104 w 139"/>
              <a:gd name="T61" fmla="*/ 0 h 10"/>
              <a:gd name="T62" fmla="*/ 108 w 139"/>
              <a:gd name="T63" fmla="*/ 0 h 10"/>
              <a:gd name="T64" fmla="*/ 115 w 139"/>
              <a:gd name="T65" fmla="*/ 0 h 10"/>
              <a:gd name="T66" fmla="*/ 123 w 139"/>
              <a:gd name="T67" fmla="*/ 0 h 10"/>
              <a:gd name="T68" fmla="*/ 127 w 139"/>
              <a:gd name="T69" fmla="*/ 2 h 10"/>
              <a:gd name="T70" fmla="*/ 133 w 139"/>
              <a:gd name="T71" fmla="*/ 2 h 10"/>
              <a:gd name="T72" fmla="*/ 135 w 139"/>
              <a:gd name="T73" fmla="*/ 4 h 10"/>
              <a:gd name="T74" fmla="*/ 137 w 139"/>
              <a:gd name="T75" fmla="*/ 4 h 10"/>
              <a:gd name="T76" fmla="*/ 139 w 139"/>
              <a:gd name="T77" fmla="*/ 4 h 10"/>
              <a:gd name="T78" fmla="*/ 139 w 139"/>
              <a:gd name="T79" fmla="*/ 6 h 10"/>
              <a:gd name="T80" fmla="*/ 139 w 139"/>
              <a:gd name="T81" fmla="*/ 6 h 10"/>
              <a:gd name="T82" fmla="*/ 135 w 139"/>
              <a:gd name="T83" fmla="*/ 8 h 10"/>
              <a:gd name="T84" fmla="*/ 133 w 139"/>
              <a:gd name="T85" fmla="*/ 8 h 10"/>
              <a:gd name="T86" fmla="*/ 127 w 139"/>
              <a:gd name="T87" fmla="*/ 8 h 10"/>
              <a:gd name="T88" fmla="*/ 127 w 139"/>
              <a:gd name="T89" fmla="*/ 8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39" h="10">
                <a:moveTo>
                  <a:pt x="127" y="8"/>
                </a:moveTo>
                <a:lnTo>
                  <a:pt x="117" y="8"/>
                </a:lnTo>
                <a:lnTo>
                  <a:pt x="113" y="8"/>
                </a:lnTo>
                <a:lnTo>
                  <a:pt x="110" y="8"/>
                </a:lnTo>
                <a:lnTo>
                  <a:pt x="108" y="8"/>
                </a:lnTo>
                <a:lnTo>
                  <a:pt x="106" y="8"/>
                </a:lnTo>
                <a:lnTo>
                  <a:pt x="104" y="8"/>
                </a:lnTo>
                <a:lnTo>
                  <a:pt x="100" y="8"/>
                </a:lnTo>
                <a:lnTo>
                  <a:pt x="96" y="8"/>
                </a:lnTo>
                <a:lnTo>
                  <a:pt x="90" y="8"/>
                </a:lnTo>
                <a:lnTo>
                  <a:pt x="84" y="8"/>
                </a:lnTo>
                <a:lnTo>
                  <a:pt x="78" y="10"/>
                </a:lnTo>
                <a:lnTo>
                  <a:pt x="70" y="10"/>
                </a:lnTo>
                <a:lnTo>
                  <a:pt x="62" y="10"/>
                </a:lnTo>
                <a:lnTo>
                  <a:pt x="55" y="10"/>
                </a:lnTo>
                <a:lnTo>
                  <a:pt x="45" y="10"/>
                </a:lnTo>
                <a:lnTo>
                  <a:pt x="35" y="10"/>
                </a:lnTo>
                <a:lnTo>
                  <a:pt x="23" y="10"/>
                </a:lnTo>
                <a:lnTo>
                  <a:pt x="12" y="10"/>
                </a:lnTo>
                <a:lnTo>
                  <a:pt x="0" y="10"/>
                </a:lnTo>
                <a:lnTo>
                  <a:pt x="0" y="8"/>
                </a:lnTo>
                <a:lnTo>
                  <a:pt x="12" y="6"/>
                </a:lnTo>
                <a:lnTo>
                  <a:pt x="25" y="6"/>
                </a:lnTo>
                <a:lnTo>
                  <a:pt x="41" y="6"/>
                </a:lnTo>
                <a:lnTo>
                  <a:pt x="57" y="4"/>
                </a:lnTo>
                <a:lnTo>
                  <a:pt x="72" y="2"/>
                </a:lnTo>
                <a:lnTo>
                  <a:pt x="80" y="2"/>
                </a:lnTo>
                <a:lnTo>
                  <a:pt x="86" y="2"/>
                </a:lnTo>
                <a:lnTo>
                  <a:pt x="92" y="2"/>
                </a:lnTo>
                <a:lnTo>
                  <a:pt x="98" y="0"/>
                </a:lnTo>
                <a:lnTo>
                  <a:pt x="104" y="0"/>
                </a:lnTo>
                <a:lnTo>
                  <a:pt x="108" y="0"/>
                </a:lnTo>
                <a:lnTo>
                  <a:pt x="115" y="0"/>
                </a:lnTo>
                <a:lnTo>
                  <a:pt x="123" y="0"/>
                </a:lnTo>
                <a:lnTo>
                  <a:pt x="127" y="2"/>
                </a:lnTo>
                <a:lnTo>
                  <a:pt x="133" y="2"/>
                </a:lnTo>
                <a:lnTo>
                  <a:pt x="135" y="4"/>
                </a:lnTo>
                <a:lnTo>
                  <a:pt x="137" y="4"/>
                </a:lnTo>
                <a:lnTo>
                  <a:pt x="139" y="4"/>
                </a:lnTo>
                <a:lnTo>
                  <a:pt x="139" y="6"/>
                </a:lnTo>
                <a:lnTo>
                  <a:pt x="139" y="6"/>
                </a:lnTo>
                <a:lnTo>
                  <a:pt x="135" y="8"/>
                </a:lnTo>
                <a:lnTo>
                  <a:pt x="133" y="8"/>
                </a:lnTo>
                <a:lnTo>
                  <a:pt x="127" y="8"/>
                </a:lnTo>
                <a:lnTo>
                  <a:pt x="127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9" name="Freeform 341">
            <a:extLst>
              <a:ext uri="{FF2B5EF4-FFF2-40B4-BE49-F238E27FC236}">
                <a16:creationId xmlns:a16="http://schemas.microsoft.com/office/drawing/2014/main" xmlns="" id="{53F2A7CF-13B3-4B16-98B3-CB3A0D83B980}"/>
              </a:ext>
            </a:extLst>
          </p:cNvPr>
          <p:cNvSpPr>
            <a:spLocks/>
          </p:cNvSpPr>
          <p:nvPr/>
        </p:nvSpPr>
        <p:spPr bwMode="auto">
          <a:xfrm>
            <a:off x="8959314" y="4766058"/>
            <a:ext cx="403736" cy="79365"/>
          </a:xfrm>
          <a:custGeom>
            <a:avLst/>
            <a:gdLst>
              <a:gd name="T0" fmla="*/ 0 w 90"/>
              <a:gd name="T1" fmla="*/ 12 h 12"/>
              <a:gd name="T2" fmla="*/ 0 w 90"/>
              <a:gd name="T3" fmla="*/ 8 h 12"/>
              <a:gd name="T4" fmla="*/ 4 w 90"/>
              <a:gd name="T5" fmla="*/ 8 h 12"/>
              <a:gd name="T6" fmla="*/ 10 w 90"/>
              <a:gd name="T7" fmla="*/ 6 h 12"/>
              <a:gd name="T8" fmla="*/ 14 w 90"/>
              <a:gd name="T9" fmla="*/ 6 h 12"/>
              <a:gd name="T10" fmla="*/ 18 w 90"/>
              <a:gd name="T11" fmla="*/ 6 h 12"/>
              <a:gd name="T12" fmla="*/ 24 w 90"/>
              <a:gd name="T13" fmla="*/ 6 h 12"/>
              <a:gd name="T14" fmla="*/ 28 w 90"/>
              <a:gd name="T15" fmla="*/ 4 h 12"/>
              <a:gd name="T16" fmla="*/ 33 w 90"/>
              <a:gd name="T17" fmla="*/ 4 h 12"/>
              <a:gd name="T18" fmla="*/ 41 w 90"/>
              <a:gd name="T19" fmla="*/ 4 h 12"/>
              <a:gd name="T20" fmla="*/ 47 w 90"/>
              <a:gd name="T21" fmla="*/ 4 h 12"/>
              <a:gd name="T22" fmla="*/ 55 w 90"/>
              <a:gd name="T23" fmla="*/ 2 h 12"/>
              <a:gd name="T24" fmla="*/ 63 w 90"/>
              <a:gd name="T25" fmla="*/ 2 h 12"/>
              <a:gd name="T26" fmla="*/ 71 w 90"/>
              <a:gd name="T27" fmla="*/ 2 h 12"/>
              <a:gd name="T28" fmla="*/ 81 w 90"/>
              <a:gd name="T29" fmla="*/ 0 h 12"/>
              <a:gd name="T30" fmla="*/ 90 w 90"/>
              <a:gd name="T31" fmla="*/ 0 h 12"/>
              <a:gd name="T32" fmla="*/ 90 w 90"/>
              <a:gd name="T33" fmla="*/ 4 h 12"/>
              <a:gd name="T34" fmla="*/ 45 w 90"/>
              <a:gd name="T35" fmla="*/ 8 h 12"/>
              <a:gd name="T36" fmla="*/ 0 w 90"/>
              <a:gd name="T37" fmla="*/ 12 h 12"/>
              <a:gd name="T38" fmla="*/ 0 w 90"/>
              <a:gd name="T39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90" h="12">
                <a:moveTo>
                  <a:pt x="0" y="12"/>
                </a:moveTo>
                <a:lnTo>
                  <a:pt x="0" y="8"/>
                </a:lnTo>
                <a:lnTo>
                  <a:pt x="4" y="8"/>
                </a:lnTo>
                <a:lnTo>
                  <a:pt x="10" y="6"/>
                </a:lnTo>
                <a:lnTo>
                  <a:pt x="14" y="6"/>
                </a:lnTo>
                <a:lnTo>
                  <a:pt x="18" y="6"/>
                </a:lnTo>
                <a:lnTo>
                  <a:pt x="24" y="6"/>
                </a:lnTo>
                <a:lnTo>
                  <a:pt x="28" y="4"/>
                </a:lnTo>
                <a:lnTo>
                  <a:pt x="33" y="4"/>
                </a:lnTo>
                <a:lnTo>
                  <a:pt x="41" y="4"/>
                </a:lnTo>
                <a:lnTo>
                  <a:pt x="47" y="4"/>
                </a:lnTo>
                <a:lnTo>
                  <a:pt x="55" y="2"/>
                </a:lnTo>
                <a:lnTo>
                  <a:pt x="63" y="2"/>
                </a:lnTo>
                <a:lnTo>
                  <a:pt x="71" y="2"/>
                </a:lnTo>
                <a:lnTo>
                  <a:pt x="81" y="0"/>
                </a:lnTo>
                <a:lnTo>
                  <a:pt x="90" y="0"/>
                </a:lnTo>
                <a:lnTo>
                  <a:pt x="90" y="4"/>
                </a:lnTo>
                <a:lnTo>
                  <a:pt x="45" y="8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0" name="Freeform 336">
            <a:extLst>
              <a:ext uri="{FF2B5EF4-FFF2-40B4-BE49-F238E27FC236}">
                <a16:creationId xmlns:a16="http://schemas.microsoft.com/office/drawing/2014/main" xmlns="" id="{85BBF70E-3400-4ABA-AF5D-E4DE4C3AEDCA}"/>
              </a:ext>
            </a:extLst>
          </p:cNvPr>
          <p:cNvSpPr>
            <a:spLocks/>
          </p:cNvSpPr>
          <p:nvPr/>
        </p:nvSpPr>
        <p:spPr bwMode="auto">
          <a:xfrm>
            <a:off x="9614261" y="4779283"/>
            <a:ext cx="1336808" cy="939158"/>
          </a:xfrm>
          <a:custGeom>
            <a:avLst/>
            <a:gdLst>
              <a:gd name="T0" fmla="*/ 128 w 300"/>
              <a:gd name="T1" fmla="*/ 96 h 141"/>
              <a:gd name="T2" fmla="*/ 112 w 300"/>
              <a:gd name="T3" fmla="*/ 85 h 141"/>
              <a:gd name="T4" fmla="*/ 96 w 300"/>
              <a:gd name="T5" fmla="*/ 75 h 141"/>
              <a:gd name="T6" fmla="*/ 80 w 300"/>
              <a:gd name="T7" fmla="*/ 65 h 141"/>
              <a:gd name="T8" fmla="*/ 65 w 300"/>
              <a:gd name="T9" fmla="*/ 53 h 141"/>
              <a:gd name="T10" fmla="*/ 32 w 300"/>
              <a:gd name="T11" fmla="*/ 36 h 141"/>
              <a:gd name="T12" fmla="*/ 0 w 300"/>
              <a:gd name="T13" fmla="*/ 18 h 141"/>
              <a:gd name="T14" fmla="*/ 14 w 300"/>
              <a:gd name="T15" fmla="*/ 0 h 141"/>
              <a:gd name="T16" fmla="*/ 33 w 300"/>
              <a:gd name="T17" fmla="*/ 12 h 141"/>
              <a:gd name="T18" fmla="*/ 53 w 300"/>
              <a:gd name="T19" fmla="*/ 22 h 141"/>
              <a:gd name="T20" fmla="*/ 71 w 300"/>
              <a:gd name="T21" fmla="*/ 32 h 141"/>
              <a:gd name="T22" fmla="*/ 90 w 300"/>
              <a:gd name="T23" fmla="*/ 39 h 141"/>
              <a:gd name="T24" fmla="*/ 106 w 300"/>
              <a:gd name="T25" fmla="*/ 49 h 141"/>
              <a:gd name="T26" fmla="*/ 124 w 300"/>
              <a:gd name="T27" fmla="*/ 57 h 141"/>
              <a:gd name="T28" fmla="*/ 137 w 300"/>
              <a:gd name="T29" fmla="*/ 65 h 141"/>
              <a:gd name="T30" fmla="*/ 153 w 300"/>
              <a:gd name="T31" fmla="*/ 71 h 141"/>
              <a:gd name="T32" fmla="*/ 167 w 300"/>
              <a:gd name="T33" fmla="*/ 77 h 141"/>
              <a:gd name="T34" fmla="*/ 180 w 300"/>
              <a:gd name="T35" fmla="*/ 83 h 141"/>
              <a:gd name="T36" fmla="*/ 192 w 300"/>
              <a:gd name="T37" fmla="*/ 88 h 141"/>
              <a:gd name="T38" fmla="*/ 204 w 300"/>
              <a:gd name="T39" fmla="*/ 92 h 141"/>
              <a:gd name="T40" fmla="*/ 214 w 300"/>
              <a:gd name="T41" fmla="*/ 96 h 141"/>
              <a:gd name="T42" fmla="*/ 225 w 300"/>
              <a:gd name="T43" fmla="*/ 100 h 141"/>
              <a:gd name="T44" fmla="*/ 233 w 300"/>
              <a:gd name="T45" fmla="*/ 102 h 141"/>
              <a:gd name="T46" fmla="*/ 243 w 300"/>
              <a:gd name="T47" fmla="*/ 106 h 141"/>
              <a:gd name="T48" fmla="*/ 257 w 300"/>
              <a:gd name="T49" fmla="*/ 110 h 141"/>
              <a:gd name="T50" fmla="*/ 269 w 300"/>
              <a:gd name="T51" fmla="*/ 114 h 141"/>
              <a:gd name="T52" fmla="*/ 274 w 300"/>
              <a:gd name="T53" fmla="*/ 116 h 141"/>
              <a:gd name="T54" fmla="*/ 278 w 300"/>
              <a:gd name="T55" fmla="*/ 116 h 141"/>
              <a:gd name="T56" fmla="*/ 282 w 300"/>
              <a:gd name="T57" fmla="*/ 118 h 141"/>
              <a:gd name="T58" fmla="*/ 286 w 300"/>
              <a:gd name="T59" fmla="*/ 120 h 141"/>
              <a:gd name="T60" fmla="*/ 290 w 300"/>
              <a:gd name="T61" fmla="*/ 120 h 141"/>
              <a:gd name="T62" fmla="*/ 294 w 300"/>
              <a:gd name="T63" fmla="*/ 122 h 141"/>
              <a:gd name="T64" fmla="*/ 296 w 300"/>
              <a:gd name="T65" fmla="*/ 124 h 141"/>
              <a:gd name="T66" fmla="*/ 298 w 300"/>
              <a:gd name="T67" fmla="*/ 124 h 141"/>
              <a:gd name="T68" fmla="*/ 300 w 300"/>
              <a:gd name="T69" fmla="*/ 126 h 141"/>
              <a:gd name="T70" fmla="*/ 300 w 300"/>
              <a:gd name="T71" fmla="*/ 126 h 141"/>
              <a:gd name="T72" fmla="*/ 300 w 300"/>
              <a:gd name="T73" fmla="*/ 128 h 141"/>
              <a:gd name="T74" fmla="*/ 300 w 300"/>
              <a:gd name="T75" fmla="*/ 128 h 141"/>
              <a:gd name="T76" fmla="*/ 298 w 300"/>
              <a:gd name="T77" fmla="*/ 130 h 141"/>
              <a:gd name="T78" fmla="*/ 296 w 300"/>
              <a:gd name="T79" fmla="*/ 132 h 141"/>
              <a:gd name="T80" fmla="*/ 292 w 300"/>
              <a:gd name="T81" fmla="*/ 134 h 141"/>
              <a:gd name="T82" fmla="*/ 288 w 300"/>
              <a:gd name="T83" fmla="*/ 136 h 141"/>
              <a:gd name="T84" fmla="*/ 282 w 300"/>
              <a:gd name="T85" fmla="*/ 137 h 141"/>
              <a:gd name="T86" fmla="*/ 276 w 300"/>
              <a:gd name="T87" fmla="*/ 137 h 141"/>
              <a:gd name="T88" fmla="*/ 269 w 300"/>
              <a:gd name="T89" fmla="*/ 139 h 141"/>
              <a:gd name="T90" fmla="*/ 261 w 300"/>
              <a:gd name="T91" fmla="*/ 139 h 141"/>
              <a:gd name="T92" fmla="*/ 251 w 300"/>
              <a:gd name="T93" fmla="*/ 139 h 141"/>
              <a:gd name="T94" fmla="*/ 241 w 300"/>
              <a:gd name="T95" fmla="*/ 141 h 141"/>
              <a:gd name="T96" fmla="*/ 233 w 300"/>
              <a:gd name="T97" fmla="*/ 141 h 141"/>
              <a:gd name="T98" fmla="*/ 227 w 300"/>
              <a:gd name="T99" fmla="*/ 141 h 141"/>
              <a:gd name="T100" fmla="*/ 222 w 300"/>
              <a:gd name="T101" fmla="*/ 141 h 141"/>
              <a:gd name="T102" fmla="*/ 216 w 300"/>
              <a:gd name="T103" fmla="*/ 141 h 141"/>
              <a:gd name="T104" fmla="*/ 212 w 300"/>
              <a:gd name="T105" fmla="*/ 141 h 141"/>
              <a:gd name="T106" fmla="*/ 208 w 300"/>
              <a:gd name="T107" fmla="*/ 141 h 141"/>
              <a:gd name="T108" fmla="*/ 204 w 300"/>
              <a:gd name="T109" fmla="*/ 141 h 141"/>
              <a:gd name="T110" fmla="*/ 198 w 300"/>
              <a:gd name="T111" fmla="*/ 139 h 141"/>
              <a:gd name="T112" fmla="*/ 190 w 300"/>
              <a:gd name="T113" fmla="*/ 136 h 141"/>
              <a:gd name="T114" fmla="*/ 182 w 300"/>
              <a:gd name="T115" fmla="*/ 130 h 141"/>
              <a:gd name="T116" fmla="*/ 171 w 300"/>
              <a:gd name="T117" fmla="*/ 124 h 141"/>
              <a:gd name="T118" fmla="*/ 159 w 300"/>
              <a:gd name="T119" fmla="*/ 116 h 141"/>
              <a:gd name="T120" fmla="*/ 143 w 300"/>
              <a:gd name="T121" fmla="*/ 108 h 141"/>
              <a:gd name="T122" fmla="*/ 128 w 300"/>
              <a:gd name="T123" fmla="*/ 96 h 141"/>
              <a:gd name="T124" fmla="*/ 128 w 300"/>
              <a:gd name="T125" fmla="*/ 96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0" h="141">
                <a:moveTo>
                  <a:pt x="128" y="96"/>
                </a:moveTo>
                <a:lnTo>
                  <a:pt x="112" y="85"/>
                </a:lnTo>
                <a:lnTo>
                  <a:pt x="96" y="75"/>
                </a:lnTo>
                <a:lnTo>
                  <a:pt x="80" y="65"/>
                </a:lnTo>
                <a:lnTo>
                  <a:pt x="65" y="53"/>
                </a:lnTo>
                <a:lnTo>
                  <a:pt x="32" y="36"/>
                </a:lnTo>
                <a:lnTo>
                  <a:pt x="0" y="18"/>
                </a:lnTo>
                <a:lnTo>
                  <a:pt x="14" y="0"/>
                </a:lnTo>
                <a:lnTo>
                  <a:pt x="33" y="12"/>
                </a:lnTo>
                <a:lnTo>
                  <a:pt x="53" y="22"/>
                </a:lnTo>
                <a:lnTo>
                  <a:pt x="71" y="32"/>
                </a:lnTo>
                <a:lnTo>
                  <a:pt x="90" y="39"/>
                </a:lnTo>
                <a:lnTo>
                  <a:pt x="106" y="49"/>
                </a:lnTo>
                <a:lnTo>
                  <a:pt x="124" y="57"/>
                </a:lnTo>
                <a:lnTo>
                  <a:pt x="137" y="65"/>
                </a:lnTo>
                <a:lnTo>
                  <a:pt x="153" y="71"/>
                </a:lnTo>
                <a:lnTo>
                  <a:pt x="167" y="77"/>
                </a:lnTo>
                <a:lnTo>
                  <a:pt x="180" y="83"/>
                </a:lnTo>
                <a:lnTo>
                  <a:pt x="192" y="88"/>
                </a:lnTo>
                <a:lnTo>
                  <a:pt x="204" y="92"/>
                </a:lnTo>
                <a:lnTo>
                  <a:pt x="214" y="96"/>
                </a:lnTo>
                <a:lnTo>
                  <a:pt x="225" y="100"/>
                </a:lnTo>
                <a:lnTo>
                  <a:pt x="233" y="102"/>
                </a:lnTo>
                <a:lnTo>
                  <a:pt x="243" y="106"/>
                </a:lnTo>
                <a:lnTo>
                  <a:pt x="257" y="110"/>
                </a:lnTo>
                <a:lnTo>
                  <a:pt x="269" y="114"/>
                </a:lnTo>
                <a:lnTo>
                  <a:pt x="274" y="116"/>
                </a:lnTo>
                <a:lnTo>
                  <a:pt x="278" y="116"/>
                </a:lnTo>
                <a:lnTo>
                  <a:pt x="282" y="118"/>
                </a:lnTo>
                <a:lnTo>
                  <a:pt x="286" y="120"/>
                </a:lnTo>
                <a:lnTo>
                  <a:pt x="290" y="120"/>
                </a:lnTo>
                <a:lnTo>
                  <a:pt x="294" y="122"/>
                </a:lnTo>
                <a:lnTo>
                  <a:pt x="296" y="124"/>
                </a:lnTo>
                <a:lnTo>
                  <a:pt x="298" y="124"/>
                </a:lnTo>
                <a:lnTo>
                  <a:pt x="300" y="126"/>
                </a:lnTo>
                <a:lnTo>
                  <a:pt x="300" y="126"/>
                </a:lnTo>
                <a:lnTo>
                  <a:pt x="300" y="128"/>
                </a:lnTo>
                <a:lnTo>
                  <a:pt x="300" y="128"/>
                </a:lnTo>
                <a:lnTo>
                  <a:pt x="298" y="130"/>
                </a:lnTo>
                <a:lnTo>
                  <a:pt x="296" y="132"/>
                </a:lnTo>
                <a:lnTo>
                  <a:pt x="292" y="134"/>
                </a:lnTo>
                <a:lnTo>
                  <a:pt x="288" y="136"/>
                </a:lnTo>
                <a:lnTo>
                  <a:pt x="282" y="137"/>
                </a:lnTo>
                <a:lnTo>
                  <a:pt x="276" y="137"/>
                </a:lnTo>
                <a:lnTo>
                  <a:pt x="269" y="139"/>
                </a:lnTo>
                <a:lnTo>
                  <a:pt x="261" y="139"/>
                </a:lnTo>
                <a:lnTo>
                  <a:pt x="251" y="139"/>
                </a:lnTo>
                <a:lnTo>
                  <a:pt x="241" y="141"/>
                </a:lnTo>
                <a:lnTo>
                  <a:pt x="233" y="141"/>
                </a:lnTo>
                <a:lnTo>
                  <a:pt x="227" y="141"/>
                </a:lnTo>
                <a:lnTo>
                  <a:pt x="222" y="141"/>
                </a:lnTo>
                <a:lnTo>
                  <a:pt x="216" y="141"/>
                </a:lnTo>
                <a:lnTo>
                  <a:pt x="212" y="141"/>
                </a:lnTo>
                <a:lnTo>
                  <a:pt x="208" y="141"/>
                </a:lnTo>
                <a:lnTo>
                  <a:pt x="204" y="141"/>
                </a:lnTo>
                <a:lnTo>
                  <a:pt x="198" y="139"/>
                </a:lnTo>
                <a:lnTo>
                  <a:pt x="190" y="136"/>
                </a:lnTo>
                <a:lnTo>
                  <a:pt x="182" y="130"/>
                </a:lnTo>
                <a:lnTo>
                  <a:pt x="171" y="124"/>
                </a:lnTo>
                <a:lnTo>
                  <a:pt x="159" y="116"/>
                </a:lnTo>
                <a:lnTo>
                  <a:pt x="143" y="108"/>
                </a:lnTo>
                <a:lnTo>
                  <a:pt x="128" y="96"/>
                </a:lnTo>
                <a:lnTo>
                  <a:pt x="128" y="9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xmlns="" id="{C1426138-1956-4282-BFC6-042324447523}"/>
              </a:ext>
            </a:extLst>
          </p:cNvPr>
          <p:cNvSpPr/>
          <p:nvPr/>
        </p:nvSpPr>
        <p:spPr>
          <a:xfrm rot="21046981">
            <a:off x="5352335" y="698561"/>
            <a:ext cx="1530177" cy="234212"/>
          </a:xfrm>
          <a:custGeom>
            <a:avLst/>
            <a:gdLst>
              <a:gd name="connsiteX0" fmla="*/ 1273240 w 1530177"/>
              <a:gd name="connsiteY0" fmla="*/ 5476 h 234212"/>
              <a:gd name="connsiteX1" fmla="*/ 1297721 w 1530177"/>
              <a:gd name="connsiteY1" fmla="*/ 22643 h 234212"/>
              <a:gd name="connsiteX2" fmla="*/ 1306577 w 1530177"/>
              <a:gd name="connsiteY2" fmla="*/ 24080 h 234212"/>
              <a:gd name="connsiteX3" fmla="*/ 1322204 w 1530177"/>
              <a:gd name="connsiteY3" fmla="*/ 39810 h 234212"/>
              <a:gd name="connsiteX4" fmla="*/ 1333402 w 1530177"/>
              <a:gd name="connsiteY4" fmla="*/ 54821 h 234212"/>
              <a:gd name="connsiteX5" fmla="*/ 1357883 w 1530177"/>
              <a:gd name="connsiteY5" fmla="*/ 71988 h 234212"/>
              <a:gd name="connsiteX6" fmla="*/ 1373509 w 1530177"/>
              <a:gd name="connsiteY6" fmla="*/ 87718 h 234212"/>
              <a:gd name="connsiteX7" fmla="*/ 1397991 w 1530177"/>
              <a:gd name="connsiteY7" fmla="*/ 104885 h 234212"/>
              <a:gd name="connsiteX8" fmla="*/ 1429243 w 1530177"/>
              <a:gd name="connsiteY8" fmla="*/ 136345 h 234212"/>
              <a:gd name="connsiteX9" fmla="*/ 1453725 w 1530177"/>
              <a:gd name="connsiteY9" fmla="*/ 153512 h 234212"/>
              <a:gd name="connsiteX10" fmla="*/ 1484977 w 1530177"/>
              <a:gd name="connsiteY10" fmla="*/ 184972 h 234212"/>
              <a:gd name="connsiteX11" fmla="*/ 1507372 w 1530177"/>
              <a:gd name="connsiteY11" fmla="*/ 214995 h 234212"/>
              <a:gd name="connsiteX12" fmla="*/ 1527427 w 1530177"/>
              <a:gd name="connsiteY12" fmla="*/ 231443 h 234212"/>
              <a:gd name="connsiteX13" fmla="*/ 1530177 w 1530177"/>
              <a:gd name="connsiteY13" fmla="*/ 234212 h 234212"/>
              <a:gd name="connsiteX14" fmla="*/ 1254139 w 1530177"/>
              <a:gd name="connsiteY14" fmla="*/ 224053 h 234212"/>
              <a:gd name="connsiteX15" fmla="*/ 1248718 w 1530177"/>
              <a:gd name="connsiteY15" fmla="*/ 212606 h 234212"/>
              <a:gd name="connsiteX16" fmla="*/ 1231006 w 1530177"/>
              <a:gd name="connsiteY16" fmla="*/ 209732 h 234212"/>
              <a:gd name="connsiteX17" fmla="*/ 1213294 w 1530177"/>
              <a:gd name="connsiteY17" fmla="*/ 206858 h 234212"/>
              <a:gd name="connsiteX18" fmla="*/ 1188812 w 1530177"/>
              <a:gd name="connsiteY18" fmla="*/ 189691 h 234212"/>
              <a:gd name="connsiteX19" fmla="*/ 1171100 w 1530177"/>
              <a:gd name="connsiteY19" fmla="*/ 186817 h 234212"/>
              <a:gd name="connsiteX20" fmla="*/ 1162244 w 1530177"/>
              <a:gd name="connsiteY20" fmla="*/ 185380 h 234212"/>
              <a:gd name="connsiteX21" fmla="*/ 1144532 w 1530177"/>
              <a:gd name="connsiteY21" fmla="*/ 182506 h 234212"/>
              <a:gd name="connsiteX22" fmla="*/ 1126820 w 1530177"/>
              <a:gd name="connsiteY22" fmla="*/ 179632 h 234212"/>
              <a:gd name="connsiteX23" fmla="*/ 1107022 w 1530177"/>
              <a:gd name="connsiteY23" fmla="*/ 189613 h 234212"/>
              <a:gd name="connsiteX24" fmla="*/ 1084881 w 1530177"/>
              <a:gd name="connsiteY24" fmla="*/ 186021 h 234212"/>
              <a:gd name="connsiteX25" fmla="*/ 1058314 w 1530177"/>
              <a:gd name="connsiteY25" fmla="*/ 181710 h 234212"/>
              <a:gd name="connsiteX26" fmla="*/ 1022889 w 1530177"/>
              <a:gd name="connsiteY26" fmla="*/ 175961 h 234212"/>
              <a:gd name="connsiteX27" fmla="*/ 994236 w 1530177"/>
              <a:gd name="connsiteY27" fmla="*/ 184506 h 234212"/>
              <a:gd name="connsiteX28" fmla="*/ 958811 w 1530177"/>
              <a:gd name="connsiteY28" fmla="*/ 178758 h 234212"/>
              <a:gd name="connsiteX29" fmla="*/ 923387 w 1530177"/>
              <a:gd name="connsiteY29" fmla="*/ 173010 h 234212"/>
              <a:gd name="connsiteX30" fmla="*/ 878064 w 1530177"/>
              <a:gd name="connsiteY30" fmla="*/ 172252 h 234212"/>
              <a:gd name="connsiteX31" fmla="*/ 838212 w 1530177"/>
              <a:gd name="connsiteY31" fmla="*/ 165785 h 234212"/>
              <a:gd name="connsiteX32" fmla="*/ 791846 w 1530177"/>
              <a:gd name="connsiteY32" fmla="*/ 171456 h 234212"/>
              <a:gd name="connsiteX33" fmla="*/ 738710 w 1530177"/>
              <a:gd name="connsiteY33" fmla="*/ 162834 h 234212"/>
              <a:gd name="connsiteX34" fmla="*/ 692344 w 1530177"/>
              <a:gd name="connsiteY34" fmla="*/ 168504 h 234212"/>
              <a:gd name="connsiteX35" fmla="*/ 588413 w 1530177"/>
              <a:gd name="connsiteY35" fmla="*/ 164834 h 234212"/>
              <a:gd name="connsiteX36" fmla="*/ 488911 w 1530177"/>
              <a:gd name="connsiteY36" fmla="*/ 161882 h 234212"/>
              <a:gd name="connsiteX37" fmla="*/ 393837 w 1530177"/>
              <a:gd name="connsiteY37" fmla="*/ 159649 h 234212"/>
              <a:gd name="connsiteX38" fmla="*/ 303191 w 1530177"/>
              <a:gd name="connsiteY38" fmla="*/ 158134 h 234212"/>
              <a:gd name="connsiteX39" fmla="*/ 219059 w 1530177"/>
              <a:gd name="connsiteY39" fmla="*/ 144482 h 234212"/>
              <a:gd name="connsiteX40" fmla="*/ 137268 w 1530177"/>
              <a:gd name="connsiteY40" fmla="*/ 144405 h 234212"/>
              <a:gd name="connsiteX41" fmla="*/ 66420 w 1530177"/>
              <a:gd name="connsiteY41" fmla="*/ 132908 h 234212"/>
              <a:gd name="connsiteX42" fmla="*/ 0 w 1530177"/>
              <a:gd name="connsiteY42" fmla="*/ 122130 h 234212"/>
              <a:gd name="connsiteX43" fmla="*/ 19818 w 1530177"/>
              <a:gd name="connsiteY43" fmla="*/ 0 h 234212"/>
              <a:gd name="connsiteX44" fmla="*/ 130518 w 1530177"/>
              <a:gd name="connsiteY44" fmla="*/ 17963 h 234212"/>
              <a:gd name="connsiteX45" fmla="*/ 252160 w 1530177"/>
              <a:gd name="connsiteY45" fmla="*/ 24507 h 234212"/>
              <a:gd name="connsiteX46" fmla="*/ 314152 w 1530177"/>
              <a:gd name="connsiteY46" fmla="*/ 34567 h 234212"/>
              <a:gd name="connsiteX47" fmla="*/ 378231 w 1530177"/>
              <a:gd name="connsiteY47" fmla="*/ 31770 h 234212"/>
              <a:gd name="connsiteX48" fmla="*/ 449079 w 1530177"/>
              <a:gd name="connsiteY48" fmla="*/ 43267 h 234212"/>
              <a:gd name="connsiteX49" fmla="*/ 517585 w 1530177"/>
              <a:gd name="connsiteY49" fmla="*/ 41189 h 234212"/>
              <a:gd name="connsiteX50" fmla="*/ 581663 w 1530177"/>
              <a:gd name="connsiteY50" fmla="*/ 38392 h 234212"/>
              <a:gd name="connsiteX51" fmla="*/ 654598 w 1530177"/>
              <a:gd name="connsiteY51" fmla="*/ 37033 h 234212"/>
              <a:gd name="connsiteX52" fmla="*/ 714248 w 1530177"/>
              <a:gd name="connsiteY52" fmla="*/ 33518 h 234212"/>
              <a:gd name="connsiteX53" fmla="*/ 769470 w 1530177"/>
              <a:gd name="connsiteY53" fmla="*/ 29285 h 234212"/>
              <a:gd name="connsiteX54" fmla="*/ 831462 w 1530177"/>
              <a:gd name="connsiteY54" fmla="*/ 39344 h 234212"/>
              <a:gd name="connsiteX55" fmla="*/ 886684 w 1530177"/>
              <a:gd name="connsiteY55" fmla="*/ 35110 h 234212"/>
              <a:gd name="connsiteX56" fmla="*/ 990614 w 1530177"/>
              <a:gd name="connsiteY56" fmla="*/ 38781 h 234212"/>
              <a:gd name="connsiteX57" fmla="*/ 1028125 w 1530177"/>
              <a:gd name="connsiteY57" fmla="*/ 31673 h 234212"/>
              <a:gd name="connsiteX58" fmla="*/ 1072405 w 1530177"/>
              <a:gd name="connsiteY58" fmla="*/ 38858 h 234212"/>
              <a:gd name="connsiteX59" fmla="*/ 1109915 w 1530177"/>
              <a:gd name="connsiteY59" fmla="*/ 31751 h 234212"/>
              <a:gd name="connsiteX60" fmla="*/ 1134141 w 1530177"/>
              <a:gd name="connsiteY60" fmla="*/ 22487 h 234212"/>
              <a:gd name="connsiteX61" fmla="*/ 1160709 w 1530177"/>
              <a:gd name="connsiteY61" fmla="*/ 26799 h 234212"/>
              <a:gd name="connsiteX62" fmla="*/ 1180507 w 1530177"/>
              <a:gd name="connsiteY62" fmla="*/ 16817 h 234212"/>
              <a:gd name="connsiteX63" fmla="*/ 1198219 w 1530177"/>
              <a:gd name="connsiteY63" fmla="*/ 19691 h 234212"/>
              <a:gd name="connsiteX64" fmla="*/ 1215932 w 1530177"/>
              <a:gd name="connsiteY64" fmla="*/ 22565 h 234212"/>
              <a:gd name="connsiteX65" fmla="*/ 1235729 w 1530177"/>
              <a:gd name="connsiteY65" fmla="*/ 12583 h 234212"/>
              <a:gd name="connsiteX66" fmla="*/ 1253441 w 1530177"/>
              <a:gd name="connsiteY66" fmla="*/ 15458 h 234212"/>
              <a:gd name="connsiteX67" fmla="*/ 1273240 w 1530177"/>
              <a:gd name="connsiteY67" fmla="*/ 5476 h 2342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1530177" h="234212">
                <a:moveTo>
                  <a:pt x="1273240" y="5476"/>
                </a:moveTo>
                <a:lnTo>
                  <a:pt x="1297721" y="22643"/>
                </a:lnTo>
                <a:lnTo>
                  <a:pt x="1306577" y="24080"/>
                </a:lnTo>
                <a:lnTo>
                  <a:pt x="1322204" y="39810"/>
                </a:lnTo>
                <a:lnTo>
                  <a:pt x="1333402" y="54821"/>
                </a:lnTo>
                <a:lnTo>
                  <a:pt x="1357883" y="71988"/>
                </a:lnTo>
                <a:lnTo>
                  <a:pt x="1373509" y="87718"/>
                </a:lnTo>
                <a:lnTo>
                  <a:pt x="1397991" y="104885"/>
                </a:lnTo>
                <a:lnTo>
                  <a:pt x="1429243" y="136345"/>
                </a:lnTo>
                <a:lnTo>
                  <a:pt x="1453725" y="153512"/>
                </a:lnTo>
                <a:lnTo>
                  <a:pt x="1484977" y="184972"/>
                </a:lnTo>
                <a:lnTo>
                  <a:pt x="1507372" y="214995"/>
                </a:lnTo>
                <a:lnTo>
                  <a:pt x="1527427" y="231443"/>
                </a:lnTo>
                <a:lnTo>
                  <a:pt x="1530177" y="234212"/>
                </a:lnTo>
                <a:lnTo>
                  <a:pt x="1254139" y="224053"/>
                </a:lnTo>
                <a:lnTo>
                  <a:pt x="1248718" y="212606"/>
                </a:lnTo>
                <a:lnTo>
                  <a:pt x="1231006" y="209732"/>
                </a:lnTo>
                <a:lnTo>
                  <a:pt x="1213294" y="206858"/>
                </a:lnTo>
                <a:lnTo>
                  <a:pt x="1188812" y="189691"/>
                </a:lnTo>
                <a:lnTo>
                  <a:pt x="1171100" y="186817"/>
                </a:lnTo>
                <a:lnTo>
                  <a:pt x="1162244" y="185380"/>
                </a:lnTo>
                <a:lnTo>
                  <a:pt x="1144532" y="182506"/>
                </a:lnTo>
                <a:lnTo>
                  <a:pt x="1126820" y="179632"/>
                </a:lnTo>
                <a:lnTo>
                  <a:pt x="1107022" y="189613"/>
                </a:lnTo>
                <a:lnTo>
                  <a:pt x="1084881" y="186021"/>
                </a:lnTo>
                <a:lnTo>
                  <a:pt x="1058314" y="181710"/>
                </a:lnTo>
                <a:lnTo>
                  <a:pt x="1022889" y="175961"/>
                </a:lnTo>
                <a:lnTo>
                  <a:pt x="994236" y="184506"/>
                </a:lnTo>
                <a:lnTo>
                  <a:pt x="958811" y="178758"/>
                </a:lnTo>
                <a:lnTo>
                  <a:pt x="923387" y="173010"/>
                </a:lnTo>
                <a:lnTo>
                  <a:pt x="878064" y="172252"/>
                </a:lnTo>
                <a:lnTo>
                  <a:pt x="838212" y="165785"/>
                </a:lnTo>
                <a:lnTo>
                  <a:pt x="791846" y="171456"/>
                </a:lnTo>
                <a:lnTo>
                  <a:pt x="738710" y="162834"/>
                </a:lnTo>
                <a:lnTo>
                  <a:pt x="692344" y="168504"/>
                </a:lnTo>
                <a:lnTo>
                  <a:pt x="588413" y="164834"/>
                </a:lnTo>
                <a:lnTo>
                  <a:pt x="488911" y="161882"/>
                </a:lnTo>
                <a:lnTo>
                  <a:pt x="393837" y="159649"/>
                </a:lnTo>
                <a:lnTo>
                  <a:pt x="303191" y="158134"/>
                </a:lnTo>
                <a:lnTo>
                  <a:pt x="219059" y="144482"/>
                </a:lnTo>
                <a:lnTo>
                  <a:pt x="137268" y="144405"/>
                </a:lnTo>
                <a:lnTo>
                  <a:pt x="66420" y="132908"/>
                </a:lnTo>
                <a:lnTo>
                  <a:pt x="0" y="122130"/>
                </a:lnTo>
                <a:lnTo>
                  <a:pt x="19818" y="0"/>
                </a:lnTo>
                <a:lnTo>
                  <a:pt x="130518" y="17963"/>
                </a:lnTo>
                <a:lnTo>
                  <a:pt x="252160" y="24507"/>
                </a:lnTo>
                <a:lnTo>
                  <a:pt x="314152" y="34567"/>
                </a:lnTo>
                <a:lnTo>
                  <a:pt x="378231" y="31770"/>
                </a:lnTo>
                <a:lnTo>
                  <a:pt x="449079" y="43267"/>
                </a:lnTo>
                <a:lnTo>
                  <a:pt x="517585" y="41189"/>
                </a:lnTo>
                <a:lnTo>
                  <a:pt x="581663" y="38392"/>
                </a:lnTo>
                <a:lnTo>
                  <a:pt x="654598" y="37033"/>
                </a:lnTo>
                <a:lnTo>
                  <a:pt x="714248" y="33518"/>
                </a:lnTo>
                <a:lnTo>
                  <a:pt x="769470" y="29285"/>
                </a:lnTo>
                <a:lnTo>
                  <a:pt x="831462" y="39344"/>
                </a:lnTo>
                <a:lnTo>
                  <a:pt x="886684" y="35110"/>
                </a:lnTo>
                <a:lnTo>
                  <a:pt x="990614" y="38781"/>
                </a:lnTo>
                <a:lnTo>
                  <a:pt x="1028125" y="31673"/>
                </a:lnTo>
                <a:lnTo>
                  <a:pt x="1072405" y="38858"/>
                </a:lnTo>
                <a:lnTo>
                  <a:pt x="1109915" y="31751"/>
                </a:lnTo>
                <a:lnTo>
                  <a:pt x="1134141" y="22487"/>
                </a:lnTo>
                <a:lnTo>
                  <a:pt x="1160709" y="26799"/>
                </a:lnTo>
                <a:lnTo>
                  <a:pt x="1180507" y="16817"/>
                </a:lnTo>
                <a:lnTo>
                  <a:pt x="1198219" y="19691"/>
                </a:lnTo>
                <a:lnTo>
                  <a:pt x="1215932" y="22565"/>
                </a:lnTo>
                <a:lnTo>
                  <a:pt x="1235729" y="12583"/>
                </a:lnTo>
                <a:lnTo>
                  <a:pt x="1253441" y="15458"/>
                </a:lnTo>
                <a:lnTo>
                  <a:pt x="1273240" y="547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B06D4FC2-7CD2-4199-82B6-83C4FCDAF7E0}"/>
              </a:ext>
            </a:extLst>
          </p:cNvPr>
          <p:cNvSpPr/>
          <p:nvPr/>
        </p:nvSpPr>
        <p:spPr>
          <a:xfrm rot="21046981">
            <a:off x="8830183" y="1327669"/>
            <a:ext cx="387129" cy="617994"/>
          </a:xfrm>
          <a:custGeom>
            <a:avLst/>
            <a:gdLst>
              <a:gd name="connsiteX0" fmla="*/ 173750 w 387129"/>
              <a:gd name="connsiteY0" fmla="*/ 0 h 617994"/>
              <a:gd name="connsiteX1" fmla="*/ 193057 w 387129"/>
              <a:gd name="connsiteY1" fmla="*/ 16534 h 617994"/>
              <a:gd name="connsiteX2" fmla="*/ 214483 w 387129"/>
              <a:gd name="connsiteY2" fmla="*/ 20011 h 617994"/>
              <a:gd name="connsiteX3" fmla="*/ 246621 w 387129"/>
              <a:gd name="connsiteY3" fmla="*/ 25226 h 617994"/>
              <a:gd name="connsiteX4" fmla="*/ 276641 w 387129"/>
              <a:gd name="connsiteY4" fmla="*/ 43497 h 617994"/>
              <a:gd name="connsiteX5" fmla="*/ 301305 w 387129"/>
              <a:gd name="connsiteY5" fmla="*/ 60900 h 617994"/>
              <a:gd name="connsiteX6" fmla="*/ 320612 w 387129"/>
              <a:gd name="connsiteY6" fmla="*/ 77433 h 617994"/>
              <a:gd name="connsiteX7" fmla="*/ 339919 w 387129"/>
              <a:gd name="connsiteY7" fmla="*/ 93967 h 617994"/>
              <a:gd name="connsiteX8" fmla="*/ 359226 w 387129"/>
              <a:gd name="connsiteY8" fmla="*/ 110500 h 617994"/>
              <a:gd name="connsiteX9" fmla="*/ 367820 w 387129"/>
              <a:gd name="connsiteY9" fmla="*/ 125296 h 617994"/>
              <a:gd name="connsiteX10" fmla="*/ 376415 w 387129"/>
              <a:gd name="connsiteY10" fmla="*/ 140090 h 617994"/>
              <a:gd name="connsiteX11" fmla="*/ 387129 w 387129"/>
              <a:gd name="connsiteY11" fmla="*/ 141829 h 617994"/>
              <a:gd name="connsiteX12" fmla="*/ 385010 w 387129"/>
              <a:gd name="connsiteY12" fmla="*/ 154886 h 617994"/>
              <a:gd name="connsiteX13" fmla="*/ 380772 w 387129"/>
              <a:gd name="connsiteY13" fmla="*/ 181000 h 617994"/>
              <a:gd name="connsiteX14" fmla="*/ 363702 w 387129"/>
              <a:gd name="connsiteY14" fmla="*/ 218431 h 617994"/>
              <a:gd name="connsiteX15" fmla="*/ 347693 w 387129"/>
              <a:gd name="connsiteY15" fmla="*/ 249334 h 617994"/>
              <a:gd name="connsiteX16" fmla="*/ 328505 w 387129"/>
              <a:gd name="connsiteY16" fmla="*/ 299823 h 617994"/>
              <a:gd name="connsiteX17" fmla="*/ 313555 w 387129"/>
              <a:gd name="connsiteY17" fmla="*/ 324198 h 617994"/>
              <a:gd name="connsiteX18" fmla="*/ 298605 w 387129"/>
              <a:gd name="connsiteY18" fmla="*/ 348573 h 617994"/>
              <a:gd name="connsiteX19" fmla="*/ 296486 w 387129"/>
              <a:gd name="connsiteY19" fmla="*/ 361630 h 617994"/>
              <a:gd name="connsiteX20" fmla="*/ 294367 w 387129"/>
              <a:gd name="connsiteY20" fmla="*/ 374686 h 617994"/>
              <a:gd name="connsiteX21" fmla="*/ 281536 w 387129"/>
              <a:gd name="connsiteY21" fmla="*/ 386005 h 617994"/>
              <a:gd name="connsiteX22" fmla="*/ 279417 w 387129"/>
              <a:gd name="connsiteY22" fmla="*/ 399061 h 617994"/>
              <a:gd name="connsiteX23" fmla="*/ 287238 w 387129"/>
              <a:gd name="connsiteY23" fmla="*/ 400331 h 617994"/>
              <a:gd name="connsiteX24" fmla="*/ 195280 w 387129"/>
              <a:gd name="connsiteY24" fmla="*/ 611180 h 617994"/>
              <a:gd name="connsiteX25" fmla="*/ 183418 w 387129"/>
              <a:gd name="connsiteY25" fmla="*/ 617994 h 617994"/>
              <a:gd name="connsiteX26" fmla="*/ 172705 w 387129"/>
              <a:gd name="connsiteY26" fmla="*/ 616255 h 617994"/>
              <a:gd name="connsiteX27" fmla="*/ 151280 w 387129"/>
              <a:gd name="connsiteY27" fmla="*/ 612779 h 617994"/>
              <a:gd name="connsiteX28" fmla="*/ 129854 w 387129"/>
              <a:gd name="connsiteY28" fmla="*/ 609302 h 617994"/>
              <a:gd name="connsiteX29" fmla="*/ 110547 w 387129"/>
              <a:gd name="connsiteY29" fmla="*/ 592769 h 617994"/>
              <a:gd name="connsiteX30" fmla="*/ 89121 w 387129"/>
              <a:gd name="connsiteY30" fmla="*/ 589292 h 617994"/>
              <a:gd name="connsiteX31" fmla="*/ 71933 w 387129"/>
              <a:gd name="connsiteY31" fmla="*/ 559702 h 617994"/>
              <a:gd name="connsiteX32" fmla="*/ 41912 w 387129"/>
              <a:gd name="connsiteY32" fmla="*/ 541430 h 617994"/>
              <a:gd name="connsiteX33" fmla="*/ 24723 w 387129"/>
              <a:gd name="connsiteY33" fmla="*/ 511839 h 617994"/>
              <a:gd name="connsiteX34" fmla="*/ 6476 w 387129"/>
              <a:gd name="connsiteY34" fmla="*/ 488778 h 617994"/>
              <a:gd name="connsiteX35" fmla="*/ 8594 w 387129"/>
              <a:gd name="connsiteY35" fmla="*/ 475721 h 617994"/>
              <a:gd name="connsiteX36" fmla="*/ 0 w 387129"/>
              <a:gd name="connsiteY36" fmla="*/ 460926 h 617994"/>
              <a:gd name="connsiteX37" fmla="*/ 2119 w 387129"/>
              <a:gd name="connsiteY37" fmla="*/ 447869 h 617994"/>
              <a:gd name="connsiteX38" fmla="*/ 12832 w 387129"/>
              <a:gd name="connsiteY38" fmla="*/ 449607 h 617994"/>
              <a:gd name="connsiteX39" fmla="*/ 14951 w 387129"/>
              <a:gd name="connsiteY39" fmla="*/ 436551 h 617994"/>
              <a:gd name="connsiteX40" fmla="*/ 17069 w 387129"/>
              <a:gd name="connsiteY40" fmla="*/ 423494 h 617994"/>
              <a:gd name="connsiteX41" fmla="*/ 29901 w 387129"/>
              <a:gd name="connsiteY41" fmla="*/ 412176 h 617994"/>
              <a:gd name="connsiteX42" fmla="*/ 53445 w 387129"/>
              <a:gd name="connsiteY42" fmla="*/ 402595 h 617994"/>
              <a:gd name="connsiteX43" fmla="*/ 79108 w 387129"/>
              <a:gd name="connsiteY43" fmla="*/ 379959 h 617994"/>
              <a:gd name="connsiteX44" fmla="*/ 94059 w 387129"/>
              <a:gd name="connsiteY44" fmla="*/ 355584 h 617994"/>
              <a:gd name="connsiteX45" fmla="*/ 119723 w 387129"/>
              <a:gd name="connsiteY45" fmla="*/ 332947 h 617994"/>
              <a:gd name="connsiteX46" fmla="*/ 136792 w 387129"/>
              <a:gd name="connsiteY46" fmla="*/ 295515 h 617994"/>
              <a:gd name="connsiteX47" fmla="*/ 141029 w 387129"/>
              <a:gd name="connsiteY47" fmla="*/ 269401 h 617994"/>
              <a:gd name="connsiteX48" fmla="*/ 158098 w 387129"/>
              <a:gd name="connsiteY48" fmla="*/ 231970 h 617994"/>
              <a:gd name="connsiteX49" fmla="*/ 162336 w 387129"/>
              <a:gd name="connsiteY49" fmla="*/ 205857 h 617994"/>
              <a:gd name="connsiteX50" fmla="*/ 165514 w 387129"/>
              <a:gd name="connsiteY50" fmla="*/ 186271 h 617994"/>
              <a:gd name="connsiteX51" fmla="*/ 159038 w 387129"/>
              <a:gd name="connsiteY51" fmla="*/ 158419 h 617994"/>
              <a:gd name="connsiteX52" fmla="*/ 150444 w 387129"/>
              <a:gd name="connsiteY52" fmla="*/ 143624 h 617994"/>
              <a:gd name="connsiteX53" fmla="*/ 143969 w 387129"/>
              <a:gd name="connsiteY53" fmla="*/ 115773 h 617994"/>
              <a:gd name="connsiteX54" fmla="*/ 124661 w 387129"/>
              <a:gd name="connsiteY54" fmla="*/ 99239 h 617994"/>
              <a:gd name="connsiteX55" fmla="*/ 113948 w 387129"/>
              <a:gd name="connsiteY55" fmla="*/ 97500 h 617994"/>
              <a:gd name="connsiteX56" fmla="*/ 105353 w 387129"/>
              <a:gd name="connsiteY56" fmla="*/ 82706 h 617994"/>
              <a:gd name="connsiteX57" fmla="*/ 96759 w 387129"/>
              <a:gd name="connsiteY57" fmla="*/ 67910 h 617994"/>
              <a:gd name="connsiteX58" fmla="*/ 98878 w 387129"/>
              <a:gd name="connsiteY58" fmla="*/ 54854 h 617994"/>
              <a:gd name="connsiteX59" fmla="*/ 111710 w 387129"/>
              <a:gd name="connsiteY59" fmla="*/ 43535 h 617994"/>
              <a:gd name="connsiteX60" fmla="*/ 126660 w 387129"/>
              <a:gd name="connsiteY60" fmla="*/ 19160 h 617994"/>
              <a:gd name="connsiteX61" fmla="*/ 139491 w 387129"/>
              <a:gd name="connsiteY61" fmla="*/ 7842 h 617994"/>
              <a:gd name="connsiteX62" fmla="*/ 150204 w 387129"/>
              <a:gd name="connsiteY62" fmla="*/ 9580 h 617994"/>
              <a:gd name="connsiteX63" fmla="*/ 160918 w 387129"/>
              <a:gd name="connsiteY63" fmla="*/ 11319 h 617994"/>
              <a:gd name="connsiteX64" fmla="*/ 173750 w 387129"/>
              <a:gd name="connsiteY64" fmla="*/ 0 h 6179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387129" h="617994">
                <a:moveTo>
                  <a:pt x="173750" y="0"/>
                </a:moveTo>
                <a:lnTo>
                  <a:pt x="193057" y="16534"/>
                </a:lnTo>
                <a:lnTo>
                  <a:pt x="214483" y="20011"/>
                </a:lnTo>
                <a:lnTo>
                  <a:pt x="246621" y="25226"/>
                </a:lnTo>
                <a:lnTo>
                  <a:pt x="276641" y="43497"/>
                </a:lnTo>
                <a:lnTo>
                  <a:pt x="301305" y="60900"/>
                </a:lnTo>
                <a:lnTo>
                  <a:pt x="320612" y="77433"/>
                </a:lnTo>
                <a:lnTo>
                  <a:pt x="339919" y="93967"/>
                </a:lnTo>
                <a:lnTo>
                  <a:pt x="359226" y="110500"/>
                </a:lnTo>
                <a:lnTo>
                  <a:pt x="367820" y="125296"/>
                </a:lnTo>
                <a:lnTo>
                  <a:pt x="376415" y="140090"/>
                </a:lnTo>
                <a:lnTo>
                  <a:pt x="387129" y="141829"/>
                </a:lnTo>
                <a:lnTo>
                  <a:pt x="385010" y="154886"/>
                </a:lnTo>
                <a:lnTo>
                  <a:pt x="380772" y="181000"/>
                </a:lnTo>
                <a:lnTo>
                  <a:pt x="363702" y="218431"/>
                </a:lnTo>
                <a:lnTo>
                  <a:pt x="347693" y="249334"/>
                </a:lnTo>
                <a:lnTo>
                  <a:pt x="328505" y="299823"/>
                </a:lnTo>
                <a:lnTo>
                  <a:pt x="313555" y="324198"/>
                </a:lnTo>
                <a:lnTo>
                  <a:pt x="298605" y="348573"/>
                </a:lnTo>
                <a:lnTo>
                  <a:pt x="296486" y="361630"/>
                </a:lnTo>
                <a:lnTo>
                  <a:pt x="294367" y="374686"/>
                </a:lnTo>
                <a:lnTo>
                  <a:pt x="281536" y="386005"/>
                </a:lnTo>
                <a:lnTo>
                  <a:pt x="279417" y="399061"/>
                </a:lnTo>
                <a:lnTo>
                  <a:pt x="287238" y="400331"/>
                </a:lnTo>
                <a:lnTo>
                  <a:pt x="195280" y="611180"/>
                </a:lnTo>
                <a:lnTo>
                  <a:pt x="183418" y="617994"/>
                </a:lnTo>
                <a:lnTo>
                  <a:pt x="172705" y="616255"/>
                </a:lnTo>
                <a:lnTo>
                  <a:pt x="151280" y="612779"/>
                </a:lnTo>
                <a:lnTo>
                  <a:pt x="129854" y="609302"/>
                </a:lnTo>
                <a:lnTo>
                  <a:pt x="110547" y="592769"/>
                </a:lnTo>
                <a:lnTo>
                  <a:pt x="89121" y="589292"/>
                </a:lnTo>
                <a:lnTo>
                  <a:pt x="71933" y="559702"/>
                </a:lnTo>
                <a:lnTo>
                  <a:pt x="41912" y="541430"/>
                </a:lnTo>
                <a:lnTo>
                  <a:pt x="24723" y="511839"/>
                </a:lnTo>
                <a:lnTo>
                  <a:pt x="6476" y="488778"/>
                </a:lnTo>
                <a:lnTo>
                  <a:pt x="8594" y="475721"/>
                </a:lnTo>
                <a:lnTo>
                  <a:pt x="0" y="460926"/>
                </a:lnTo>
                <a:lnTo>
                  <a:pt x="2119" y="447869"/>
                </a:lnTo>
                <a:lnTo>
                  <a:pt x="12832" y="449607"/>
                </a:lnTo>
                <a:lnTo>
                  <a:pt x="14951" y="436551"/>
                </a:lnTo>
                <a:lnTo>
                  <a:pt x="17069" y="423494"/>
                </a:lnTo>
                <a:lnTo>
                  <a:pt x="29901" y="412176"/>
                </a:lnTo>
                <a:lnTo>
                  <a:pt x="53445" y="402595"/>
                </a:lnTo>
                <a:lnTo>
                  <a:pt x="79108" y="379959"/>
                </a:lnTo>
                <a:lnTo>
                  <a:pt x="94059" y="355584"/>
                </a:lnTo>
                <a:lnTo>
                  <a:pt x="119723" y="332947"/>
                </a:lnTo>
                <a:lnTo>
                  <a:pt x="136792" y="295515"/>
                </a:lnTo>
                <a:lnTo>
                  <a:pt x="141029" y="269401"/>
                </a:lnTo>
                <a:lnTo>
                  <a:pt x="158098" y="231970"/>
                </a:lnTo>
                <a:lnTo>
                  <a:pt x="162336" y="205857"/>
                </a:lnTo>
                <a:lnTo>
                  <a:pt x="165514" y="186271"/>
                </a:lnTo>
                <a:lnTo>
                  <a:pt x="159038" y="158419"/>
                </a:lnTo>
                <a:lnTo>
                  <a:pt x="150444" y="143624"/>
                </a:lnTo>
                <a:lnTo>
                  <a:pt x="143969" y="115773"/>
                </a:lnTo>
                <a:lnTo>
                  <a:pt x="124661" y="99239"/>
                </a:lnTo>
                <a:lnTo>
                  <a:pt x="113948" y="97500"/>
                </a:lnTo>
                <a:lnTo>
                  <a:pt x="105353" y="82706"/>
                </a:lnTo>
                <a:lnTo>
                  <a:pt x="96759" y="67910"/>
                </a:lnTo>
                <a:lnTo>
                  <a:pt x="98878" y="54854"/>
                </a:lnTo>
                <a:lnTo>
                  <a:pt x="111710" y="43535"/>
                </a:lnTo>
                <a:lnTo>
                  <a:pt x="126660" y="19160"/>
                </a:lnTo>
                <a:lnTo>
                  <a:pt x="139491" y="7842"/>
                </a:lnTo>
                <a:lnTo>
                  <a:pt x="150204" y="9580"/>
                </a:lnTo>
                <a:lnTo>
                  <a:pt x="160918" y="11319"/>
                </a:lnTo>
                <a:lnTo>
                  <a:pt x="17375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D6D4E9DC-3E77-43A7-9F5C-CA7FD02CE9ED}"/>
              </a:ext>
            </a:extLst>
          </p:cNvPr>
          <p:cNvSpPr/>
          <p:nvPr/>
        </p:nvSpPr>
        <p:spPr>
          <a:xfrm rot="21046981">
            <a:off x="1865356" y="1532379"/>
            <a:ext cx="1407065" cy="291026"/>
          </a:xfrm>
          <a:custGeom>
            <a:avLst/>
            <a:gdLst>
              <a:gd name="connsiteX0" fmla="*/ 1161643 w 1407065"/>
              <a:gd name="connsiteY0" fmla="*/ 0 h 291026"/>
              <a:gd name="connsiteX1" fmla="*/ 1174927 w 1407065"/>
              <a:gd name="connsiteY1" fmla="*/ 2156 h 291026"/>
              <a:gd name="connsiteX2" fmla="*/ 1192638 w 1407065"/>
              <a:gd name="connsiteY2" fmla="*/ 5030 h 291026"/>
              <a:gd name="connsiteX3" fmla="*/ 1201495 w 1407065"/>
              <a:gd name="connsiteY3" fmla="*/ 6467 h 291026"/>
              <a:gd name="connsiteX4" fmla="*/ 1210351 w 1407065"/>
              <a:gd name="connsiteY4" fmla="*/ 7904 h 291026"/>
              <a:gd name="connsiteX5" fmla="*/ 1219207 w 1407065"/>
              <a:gd name="connsiteY5" fmla="*/ 9341 h 291026"/>
              <a:gd name="connsiteX6" fmla="*/ 1228063 w 1407065"/>
              <a:gd name="connsiteY6" fmla="*/ 10778 h 291026"/>
              <a:gd name="connsiteX7" fmla="*/ 1236919 w 1407065"/>
              <a:gd name="connsiteY7" fmla="*/ 12215 h 291026"/>
              <a:gd name="connsiteX8" fmla="*/ 1243642 w 1407065"/>
              <a:gd name="connsiteY8" fmla="*/ 26793 h 291026"/>
              <a:gd name="connsiteX9" fmla="*/ 1261354 w 1407065"/>
              <a:gd name="connsiteY9" fmla="*/ 29668 h 291026"/>
              <a:gd name="connsiteX10" fmla="*/ 1285791 w 1407065"/>
              <a:gd name="connsiteY10" fmla="*/ 47119 h 291026"/>
              <a:gd name="connsiteX11" fmla="*/ 1303502 w 1407065"/>
              <a:gd name="connsiteY11" fmla="*/ 49993 h 291026"/>
              <a:gd name="connsiteX12" fmla="*/ 1327938 w 1407065"/>
              <a:gd name="connsiteY12" fmla="*/ 67445 h 291026"/>
              <a:gd name="connsiteX13" fmla="*/ 1352373 w 1407065"/>
              <a:gd name="connsiteY13" fmla="*/ 84897 h 291026"/>
              <a:gd name="connsiteX14" fmla="*/ 1367953 w 1407065"/>
              <a:gd name="connsiteY14" fmla="*/ 100913 h 291026"/>
              <a:gd name="connsiteX15" fmla="*/ 1380171 w 1407065"/>
              <a:gd name="connsiteY15" fmla="*/ 109639 h 291026"/>
              <a:gd name="connsiteX16" fmla="*/ 1395751 w 1407065"/>
              <a:gd name="connsiteY16" fmla="*/ 125654 h 291026"/>
              <a:gd name="connsiteX17" fmla="*/ 1400341 w 1407065"/>
              <a:gd name="connsiteY17" fmla="*/ 153373 h 291026"/>
              <a:gd name="connsiteX18" fmla="*/ 1407065 w 1407065"/>
              <a:gd name="connsiteY18" fmla="*/ 167951 h 291026"/>
              <a:gd name="connsiteX19" fmla="*/ 1404933 w 1407065"/>
              <a:gd name="connsiteY19" fmla="*/ 181092 h 291026"/>
              <a:gd name="connsiteX20" fmla="*/ 1402800 w 1407065"/>
              <a:gd name="connsiteY20" fmla="*/ 194233 h 291026"/>
              <a:gd name="connsiteX21" fmla="*/ 1398536 w 1407065"/>
              <a:gd name="connsiteY21" fmla="*/ 220514 h 291026"/>
              <a:gd name="connsiteX22" fmla="*/ 1387547 w 1407065"/>
              <a:gd name="connsiteY22" fmla="*/ 232219 h 291026"/>
              <a:gd name="connsiteX23" fmla="*/ 1378692 w 1407065"/>
              <a:gd name="connsiteY23" fmla="*/ 230782 h 291026"/>
              <a:gd name="connsiteX24" fmla="*/ 1358847 w 1407065"/>
              <a:gd name="connsiteY24" fmla="*/ 241049 h 291026"/>
              <a:gd name="connsiteX25" fmla="*/ 1343431 w 1407065"/>
              <a:gd name="connsiteY25" fmla="*/ 252034 h 291026"/>
              <a:gd name="connsiteX26" fmla="*/ 1316863 w 1407065"/>
              <a:gd name="connsiteY26" fmla="*/ 247723 h 291026"/>
              <a:gd name="connsiteX27" fmla="*/ 1281439 w 1407065"/>
              <a:gd name="connsiteY27" fmla="*/ 241975 h 291026"/>
              <a:gd name="connsiteX28" fmla="*/ 1246015 w 1407065"/>
              <a:gd name="connsiteY28" fmla="*/ 236226 h 291026"/>
              <a:gd name="connsiteX29" fmla="*/ 1173034 w 1407065"/>
              <a:gd name="connsiteY29" fmla="*/ 237871 h 291026"/>
              <a:gd name="connsiteX30" fmla="*/ 1115470 w 1407065"/>
              <a:gd name="connsiteY30" fmla="*/ 228530 h 291026"/>
              <a:gd name="connsiteX31" fmla="*/ 1053478 w 1407065"/>
              <a:gd name="connsiteY31" fmla="*/ 218471 h 291026"/>
              <a:gd name="connsiteX32" fmla="*/ 1000342 w 1407065"/>
              <a:gd name="connsiteY32" fmla="*/ 209849 h 291026"/>
              <a:gd name="connsiteX33" fmla="*/ 962786 w 1407065"/>
              <a:gd name="connsiteY33" fmla="*/ 217242 h 291026"/>
              <a:gd name="connsiteX34" fmla="*/ 945074 w 1407065"/>
              <a:gd name="connsiteY34" fmla="*/ 214367 h 291026"/>
              <a:gd name="connsiteX35" fmla="*/ 927362 w 1407065"/>
              <a:gd name="connsiteY35" fmla="*/ 211493 h 291026"/>
              <a:gd name="connsiteX36" fmla="*/ 903090 w 1407065"/>
              <a:gd name="connsiteY36" fmla="*/ 221042 h 291026"/>
              <a:gd name="connsiteX37" fmla="*/ 876521 w 1407065"/>
              <a:gd name="connsiteY37" fmla="*/ 216731 h 291026"/>
              <a:gd name="connsiteX38" fmla="*/ 849954 w 1407065"/>
              <a:gd name="connsiteY38" fmla="*/ 212419 h 291026"/>
              <a:gd name="connsiteX39" fmla="*/ 821253 w 1407065"/>
              <a:gd name="connsiteY39" fmla="*/ 221249 h 291026"/>
              <a:gd name="connsiteX40" fmla="*/ 785829 w 1407065"/>
              <a:gd name="connsiteY40" fmla="*/ 215501 h 291026"/>
              <a:gd name="connsiteX41" fmla="*/ 748273 w 1407065"/>
              <a:gd name="connsiteY41" fmla="*/ 222893 h 291026"/>
              <a:gd name="connsiteX42" fmla="*/ 712849 w 1407065"/>
              <a:gd name="connsiteY42" fmla="*/ 217145 h 291026"/>
              <a:gd name="connsiteX43" fmla="*/ 670864 w 1407065"/>
              <a:gd name="connsiteY43" fmla="*/ 223819 h 291026"/>
              <a:gd name="connsiteX44" fmla="*/ 633308 w 1407065"/>
              <a:gd name="connsiteY44" fmla="*/ 231212 h 291026"/>
              <a:gd name="connsiteX45" fmla="*/ 580172 w 1407065"/>
              <a:gd name="connsiteY45" fmla="*/ 222590 h 291026"/>
              <a:gd name="connsiteX46" fmla="*/ 533759 w 1407065"/>
              <a:gd name="connsiteY46" fmla="*/ 228546 h 291026"/>
              <a:gd name="connsiteX47" fmla="*/ 487347 w 1407065"/>
              <a:gd name="connsiteY47" fmla="*/ 234501 h 291026"/>
              <a:gd name="connsiteX48" fmla="*/ 436507 w 1407065"/>
              <a:gd name="connsiteY48" fmla="*/ 239739 h 291026"/>
              <a:gd name="connsiteX49" fmla="*/ 392227 w 1407065"/>
              <a:gd name="connsiteY49" fmla="*/ 232554 h 291026"/>
              <a:gd name="connsiteX50" fmla="*/ 336958 w 1407065"/>
              <a:gd name="connsiteY50" fmla="*/ 237072 h 291026"/>
              <a:gd name="connsiteX51" fmla="*/ 299403 w 1407065"/>
              <a:gd name="connsiteY51" fmla="*/ 244464 h 291026"/>
              <a:gd name="connsiteX52" fmla="*/ 252989 w 1407065"/>
              <a:gd name="connsiteY52" fmla="*/ 250420 h 291026"/>
              <a:gd name="connsiteX53" fmla="*/ 221994 w 1407065"/>
              <a:gd name="connsiteY53" fmla="*/ 245390 h 291026"/>
              <a:gd name="connsiteX54" fmla="*/ 185504 w 1407065"/>
              <a:gd name="connsiteY54" fmla="*/ 246213 h 291026"/>
              <a:gd name="connsiteX55" fmla="*/ 147947 w 1407065"/>
              <a:gd name="connsiteY55" fmla="*/ 253606 h 291026"/>
              <a:gd name="connsiteX56" fmla="*/ 119247 w 1407065"/>
              <a:gd name="connsiteY56" fmla="*/ 262435 h 291026"/>
              <a:gd name="connsiteX57" fmla="*/ 92679 w 1407065"/>
              <a:gd name="connsiteY57" fmla="*/ 258124 h 291026"/>
              <a:gd name="connsiteX58" fmla="*/ 63979 w 1407065"/>
              <a:gd name="connsiteY58" fmla="*/ 266954 h 291026"/>
              <a:gd name="connsiteX59" fmla="*/ 44134 w 1407065"/>
              <a:gd name="connsiteY59" fmla="*/ 277221 h 291026"/>
              <a:gd name="connsiteX60" fmla="*/ 28717 w 1407065"/>
              <a:gd name="connsiteY60" fmla="*/ 288206 h 291026"/>
              <a:gd name="connsiteX61" fmla="*/ 11005 w 1407065"/>
              <a:gd name="connsiteY61" fmla="*/ 285332 h 291026"/>
              <a:gd name="connsiteX62" fmla="*/ 0 w 1407065"/>
              <a:gd name="connsiteY62" fmla="*/ 291026 h 291026"/>
              <a:gd name="connsiteX63" fmla="*/ 93686 w 1407065"/>
              <a:gd name="connsiteY63" fmla="*/ 76214 h 291026"/>
              <a:gd name="connsiteX64" fmla="*/ 103753 w 1407065"/>
              <a:gd name="connsiteY64" fmla="*/ 77847 h 291026"/>
              <a:gd name="connsiteX65" fmla="*/ 132454 w 1407065"/>
              <a:gd name="connsiteY65" fmla="*/ 69017 h 291026"/>
              <a:gd name="connsiteX66" fmla="*/ 141310 w 1407065"/>
              <a:gd name="connsiteY66" fmla="*/ 70454 h 291026"/>
              <a:gd name="connsiteX67" fmla="*/ 150166 w 1407065"/>
              <a:gd name="connsiteY67" fmla="*/ 71892 h 291026"/>
              <a:gd name="connsiteX68" fmla="*/ 159022 w 1407065"/>
              <a:gd name="connsiteY68" fmla="*/ 73328 h 291026"/>
              <a:gd name="connsiteX69" fmla="*/ 176734 w 1407065"/>
              <a:gd name="connsiteY69" fmla="*/ 76203 h 291026"/>
              <a:gd name="connsiteX70" fmla="*/ 194446 w 1407065"/>
              <a:gd name="connsiteY70" fmla="*/ 79077 h 291026"/>
              <a:gd name="connsiteX71" fmla="*/ 214291 w 1407065"/>
              <a:gd name="connsiteY71" fmla="*/ 68810 h 291026"/>
              <a:gd name="connsiteX72" fmla="*/ 240858 w 1407065"/>
              <a:gd name="connsiteY72" fmla="*/ 73121 h 291026"/>
              <a:gd name="connsiteX73" fmla="*/ 267427 w 1407065"/>
              <a:gd name="connsiteY73" fmla="*/ 77432 h 291026"/>
              <a:gd name="connsiteX74" fmla="*/ 291699 w 1407065"/>
              <a:gd name="connsiteY74" fmla="*/ 67884 h 291026"/>
              <a:gd name="connsiteX75" fmla="*/ 318267 w 1407065"/>
              <a:gd name="connsiteY75" fmla="*/ 72195 h 291026"/>
              <a:gd name="connsiteX76" fmla="*/ 355823 w 1407065"/>
              <a:gd name="connsiteY76" fmla="*/ 64802 h 291026"/>
              <a:gd name="connsiteX77" fmla="*/ 393379 w 1407065"/>
              <a:gd name="connsiteY77" fmla="*/ 57409 h 291026"/>
              <a:gd name="connsiteX78" fmla="*/ 428804 w 1407065"/>
              <a:gd name="connsiteY78" fmla="*/ 63157 h 291026"/>
              <a:gd name="connsiteX79" fmla="*/ 475216 w 1407065"/>
              <a:gd name="connsiteY79" fmla="*/ 57202 h 291026"/>
              <a:gd name="connsiteX80" fmla="*/ 517200 w 1407065"/>
              <a:gd name="connsiteY80" fmla="*/ 50528 h 291026"/>
              <a:gd name="connsiteX81" fmla="*/ 561480 w 1407065"/>
              <a:gd name="connsiteY81" fmla="*/ 57713 h 291026"/>
              <a:gd name="connsiteX82" fmla="*/ 654305 w 1407065"/>
              <a:gd name="connsiteY82" fmla="*/ 45802 h 291026"/>
              <a:gd name="connsiteX83" fmla="*/ 731713 w 1407065"/>
              <a:gd name="connsiteY83" fmla="*/ 44875 h 291026"/>
              <a:gd name="connsiteX84" fmla="*/ 806826 w 1407065"/>
              <a:gd name="connsiteY84" fmla="*/ 30090 h 291026"/>
              <a:gd name="connsiteX85" fmla="*/ 870951 w 1407065"/>
              <a:gd name="connsiteY85" fmla="*/ 27009 h 291026"/>
              <a:gd name="connsiteX86" fmla="*/ 934009 w 1407065"/>
              <a:gd name="connsiteY86" fmla="*/ 30497 h 291026"/>
              <a:gd name="connsiteX87" fmla="*/ 975993 w 1407065"/>
              <a:gd name="connsiteY87" fmla="*/ 23823 h 291026"/>
              <a:gd name="connsiteX88" fmla="*/ 1022405 w 1407065"/>
              <a:gd name="connsiteY88" fmla="*/ 17867 h 291026"/>
              <a:gd name="connsiteX89" fmla="*/ 1059962 w 1407065"/>
              <a:gd name="connsiteY89" fmla="*/ 10474 h 291026"/>
              <a:gd name="connsiteX90" fmla="*/ 1086530 w 1407065"/>
              <a:gd name="connsiteY90" fmla="*/ 14785 h 291026"/>
              <a:gd name="connsiteX91" fmla="*/ 1115231 w 1407065"/>
              <a:gd name="connsiteY91" fmla="*/ 5956 h 291026"/>
              <a:gd name="connsiteX92" fmla="*/ 1141798 w 1407065"/>
              <a:gd name="connsiteY92" fmla="*/ 10267 h 291026"/>
              <a:gd name="connsiteX93" fmla="*/ 1161643 w 1407065"/>
              <a:gd name="connsiteY93" fmla="*/ 0 h 2910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</a:cxnLst>
            <a:rect l="l" t="t" r="r" b="b"/>
            <a:pathLst>
              <a:path w="1407065" h="291026">
                <a:moveTo>
                  <a:pt x="1161643" y="0"/>
                </a:moveTo>
                <a:lnTo>
                  <a:pt x="1174927" y="2156"/>
                </a:lnTo>
                <a:lnTo>
                  <a:pt x="1192638" y="5030"/>
                </a:lnTo>
                <a:lnTo>
                  <a:pt x="1201495" y="6467"/>
                </a:lnTo>
                <a:lnTo>
                  <a:pt x="1210351" y="7904"/>
                </a:lnTo>
                <a:lnTo>
                  <a:pt x="1219207" y="9341"/>
                </a:lnTo>
                <a:lnTo>
                  <a:pt x="1228063" y="10778"/>
                </a:lnTo>
                <a:lnTo>
                  <a:pt x="1236919" y="12215"/>
                </a:lnTo>
                <a:lnTo>
                  <a:pt x="1243642" y="26793"/>
                </a:lnTo>
                <a:lnTo>
                  <a:pt x="1261354" y="29668"/>
                </a:lnTo>
                <a:lnTo>
                  <a:pt x="1285791" y="47119"/>
                </a:lnTo>
                <a:lnTo>
                  <a:pt x="1303502" y="49993"/>
                </a:lnTo>
                <a:lnTo>
                  <a:pt x="1327938" y="67445"/>
                </a:lnTo>
                <a:lnTo>
                  <a:pt x="1352373" y="84897"/>
                </a:lnTo>
                <a:lnTo>
                  <a:pt x="1367953" y="100913"/>
                </a:lnTo>
                <a:lnTo>
                  <a:pt x="1380171" y="109639"/>
                </a:lnTo>
                <a:lnTo>
                  <a:pt x="1395751" y="125654"/>
                </a:lnTo>
                <a:lnTo>
                  <a:pt x="1400341" y="153373"/>
                </a:lnTo>
                <a:lnTo>
                  <a:pt x="1407065" y="167951"/>
                </a:lnTo>
                <a:lnTo>
                  <a:pt x="1404933" y="181092"/>
                </a:lnTo>
                <a:lnTo>
                  <a:pt x="1402800" y="194233"/>
                </a:lnTo>
                <a:lnTo>
                  <a:pt x="1398536" y="220514"/>
                </a:lnTo>
                <a:lnTo>
                  <a:pt x="1387547" y="232219"/>
                </a:lnTo>
                <a:lnTo>
                  <a:pt x="1378692" y="230782"/>
                </a:lnTo>
                <a:lnTo>
                  <a:pt x="1358847" y="241049"/>
                </a:lnTo>
                <a:lnTo>
                  <a:pt x="1343431" y="252034"/>
                </a:lnTo>
                <a:lnTo>
                  <a:pt x="1316863" y="247723"/>
                </a:lnTo>
                <a:lnTo>
                  <a:pt x="1281439" y="241975"/>
                </a:lnTo>
                <a:lnTo>
                  <a:pt x="1246015" y="236226"/>
                </a:lnTo>
                <a:lnTo>
                  <a:pt x="1173034" y="237871"/>
                </a:lnTo>
                <a:lnTo>
                  <a:pt x="1115470" y="228530"/>
                </a:lnTo>
                <a:lnTo>
                  <a:pt x="1053478" y="218471"/>
                </a:lnTo>
                <a:lnTo>
                  <a:pt x="1000342" y="209849"/>
                </a:lnTo>
                <a:lnTo>
                  <a:pt x="962786" y="217242"/>
                </a:lnTo>
                <a:lnTo>
                  <a:pt x="945074" y="214367"/>
                </a:lnTo>
                <a:lnTo>
                  <a:pt x="927362" y="211493"/>
                </a:lnTo>
                <a:lnTo>
                  <a:pt x="903090" y="221042"/>
                </a:lnTo>
                <a:lnTo>
                  <a:pt x="876521" y="216731"/>
                </a:lnTo>
                <a:lnTo>
                  <a:pt x="849954" y="212419"/>
                </a:lnTo>
                <a:lnTo>
                  <a:pt x="821253" y="221249"/>
                </a:lnTo>
                <a:lnTo>
                  <a:pt x="785829" y="215501"/>
                </a:lnTo>
                <a:lnTo>
                  <a:pt x="748273" y="222893"/>
                </a:lnTo>
                <a:lnTo>
                  <a:pt x="712849" y="217145"/>
                </a:lnTo>
                <a:lnTo>
                  <a:pt x="670864" y="223819"/>
                </a:lnTo>
                <a:lnTo>
                  <a:pt x="633308" y="231212"/>
                </a:lnTo>
                <a:lnTo>
                  <a:pt x="580172" y="222590"/>
                </a:lnTo>
                <a:lnTo>
                  <a:pt x="533759" y="228546"/>
                </a:lnTo>
                <a:lnTo>
                  <a:pt x="487347" y="234501"/>
                </a:lnTo>
                <a:lnTo>
                  <a:pt x="436507" y="239739"/>
                </a:lnTo>
                <a:lnTo>
                  <a:pt x="392227" y="232554"/>
                </a:lnTo>
                <a:lnTo>
                  <a:pt x="336958" y="237072"/>
                </a:lnTo>
                <a:lnTo>
                  <a:pt x="299403" y="244464"/>
                </a:lnTo>
                <a:lnTo>
                  <a:pt x="252989" y="250420"/>
                </a:lnTo>
                <a:lnTo>
                  <a:pt x="221994" y="245390"/>
                </a:lnTo>
                <a:lnTo>
                  <a:pt x="185504" y="246213"/>
                </a:lnTo>
                <a:lnTo>
                  <a:pt x="147947" y="253606"/>
                </a:lnTo>
                <a:lnTo>
                  <a:pt x="119247" y="262435"/>
                </a:lnTo>
                <a:lnTo>
                  <a:pt x="92679" y="258124"/>
                </a:lnTo>
                <a:lnTo>
                  <a:pt x="63979" y="266954"/>
                </a:lnTo>
                <a:lnTo>
                  <a:pt x="44134" y="277221"/>
                </a:lnTo>
                <a:lnTo>
                  <a:pt x="28717" y="288206"/>
                </a:lnTo>
                <a:lnTo>
                  <a:pt x="11005" y="285332"/>
                </a:lnTo>
                <a:lnTo>
                  <a:pt x="0" y="291026"/>
                </a:lnTo>
                <a:lnTo>
                  <a:pt x="93686" y="76214"/>
                </a:lnTo>
                <a:lnTo>
                  <a:pt x="103753" y="77847"/>
                </a:lnTo>
                <a:lnTo>
                  <a:pt x="132454" y="69017"/>
                </a:lnTo>
                <a:lnTo>
                  <a:pt x="141310" y="70454"/>
                </a:lnTo>
                <a:lnTo>
                  <a:pt x="150166" y="71892"/>
                </a:lnTo>
                <a:lnTo>
                  <a:pt x="159022" y="73328"/>
                </a:lnTo>
                <a:lnTo>
                  <a:pt x="176734" y="76203"/>
                </a:lnTo>
                <a:lnTo>
                  <a:pt x="194446" y="79077"/>
                </a:lnTo>
                <a:lnTo>
                  <a:pt x="214291" y="68810"/>
                </a:lnTo>
                <a:lnTo>
                  <a:pt x="240858" y="73121"/>
                </a:lnTo>
                <a:lnTo>
                  <a:pt x="267427" y="77432"/>
                </a:lnTo>
                <a:lnTo>
                  <a:pt x="291699" y="67884"/>
                </a:lnTo>
                <a:lnTo>
                  <a:pt x="318267" y="72195"/>
                </a:lnTo>
                <a:lnTo>
                  <a:pt x="355823" y="64802"/>
                </a:lnTo>
                <a:lnTo>
                  <a:pt x="393379" y="57409"/>
                </a:lnTo>
                <a:lnTo>
                  <a:pt x="428804" y="63157"/>
                </a:lnTo>
                <a:lnTo>
                  <a:pt x="475216" y="57202"/>
                </a:lnTo>
                <a:lnTo>
                  <a:pt x="517200" y="50528"/>
                </a:lnTo>
                <a:lnTo>
                  <a:pt x="561480" y="57713"/>
                </a:lnTo>
                <a:lnTo>
                  <a:pt x="654305" y="45802"/>
                </a:lnTo>
                <a:lnTo>
                  <a:pt x="731713" y="44875"/>
                </a:lnTo>
                <a:lnTo>
                  <a:pt x="806826" y="30090"/>
                </a:lnTo>
                <a:lnTo>
                  <a:pt x="870951" y="27009"/>
                </a:lnTo>
                <a:lnTo>
                  <a:pt x="934009" y="30497"/>
                </a:lnTo>
                <a:lnTo>
                  <a:pt x="975993" y="23823"/>
                </a:lnTo>
                <a:lnTo>
                  <a:pt x="1022405" y="17867"/>
                </a:lnTo>
                <a:lnTo>
                  <a:pt x="1059962" y="10474"/>
                </a:lnTo>
                <a:lnTo>
                  <a:pt x="1086530" y="14785"/>
                </a:lnTo>
                <a:lnTo>
                  <a:pt x="1115231" y="5956"/>
                </a:lnTo>
                <a:lnTo>
                  <a:pt x="1141798" y="10267"/>
                </a:lnTo>
                <a:lnTo>
                  <a:pt x="116164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252FA618-C4A2-4383-B50A-137C6338479B}"/>
              </a:ext>
            </a:extLst>
          </p:cNvPr>
          <p:cNvSpPr/>
          <p:nvPr/>
        </p:nvSpPr>
        <p:spPr>
          <a:xfrm rot="21046981">
            <a:off x="5439962" y="2029564"/>
            <a:ext cx="1203323" cy="206678"/>
          </a:xfrm>
          <a:custGeom>
            <a:avLst/>
            <a:gdLst>
              <a:gd name="connsiteX0" fmla="*/ 1115088 w 1203323"/>
              <a:gd name="connsiteY0" fmla="*/ 42594 h 206678"/>
              <a:gd name="connsiteX1" fmla="*/ 1159206 w 1203323"/>
              <a:gd name="connsiteY1" fmla="*/ 49753 h 206678"/>
              <a:gd name="connsiteX2" fmla="*/ 1203323 w 1203323"/>
              <a:gd name="connsiteY2" fmla="*/ 56912 h 206678"/>
              <a:gd name="connsiteX3" fmla="*/ 1188666 w 1203323"/>
              <a:gd name="connsiteY3" fmla="*/ 203048 h 206678"/>
              <a:gd name="connsiteX4" fmla="*/ 1171019 w 1203323"/>
              <a:gd name="connsiteY4" fmla="*/ 200185 h 206678"/>
              <a:gd name="connsiteX5" fmla="*/ 1153372 w 1203323"/>
              <a:gd name="connsiteY5" fmla="*/ 197321 h 206678"/>
              <a:gd name="connsiteX6" fmla="*/ 1135725 w 1203323"/>
              <a:gd name="connsiteY6" fmla="*/ 194458 h 206678"/>
              <a:gd name="connsiteX7" fmla="*/ 1118077 w 1203323"/>
              <a:gd name="connsiteY7" fmla="*/ 191594 h 206678"/>
              <a:gd name="connsiteX8" fmla="*/ 1091607 w 1203323"/>
              <a:gd name="connsiteY8" fmla="*/ 187299 h 206678"/>
              <a:gd name="connsiteX9" fmla="*/ 1065137 w 1203323"/>
              <a:gd name="connsiteY9" fmla="*/ 183003 h 206678"/>
              <a:gd name="connsiteX10" fmla="*/ 1029842 w 1203323"/>
              <a:gd name="connsiteY10" fmla="*/ 177276 h 206678"/>
              <a:gd name="connsiteX11" fmla="*/ 998959 w 1203323"/>
              <a:gd name="connsiteY11" fmla="*/ 172265 h 206678"/>
              <a:gd name="connsiteX12" fmla="*/ 961530 w 1203323"/>
              <a:gd name="connsiteY12" fmla="*/ 179693 h 206678"/>
              <a:gd name="connsiteX13" fmla="*/ 926236 w 1203323"/>
              <a:gd name="connsiteY13" fmla="*/ 173966 h 206678"/>
              <a:gd name="connsiteX14" fmla="*/ 890943 w 1203323"/>
              <a:gd name="connsiteY14" fmla="*/ 168239 h 206678"/>
              <a:gd name="connsiteX15" fmla="*/ 844690 w 1203323"/>
              <a:gd name="connsiteY15" fmla="*/ 174234 h 206678"/>
              <a:gd name="connsiteX16" fmla="*/ 791749 w 1203323"/>
              <a:gd name="connsiteY16" fmla="*/ 165644 h 206678"/>
              <a:gd name="connsiteX17" fmla="*/ 750975 w 1203323"/>
              <a:gd name="connsiteY17" fmla="*/ 165779 h 206678"/>
              <a:gd name="connsiteX18" fmla="*/ 698034 w 1203323"/>
              <a:gd name="connsiteY18" fmla="*/ 157188 h 206678"/>
              <a:gd name="connsiteX19" fmla="*/ 642958 w 1203323"/>
              <a:gd name="connsiteY19" fmla="*/ 161752 h 206678"/>
              <a:gd name="connsiteX20" fmla="*/ 590016 w 1203323"/>
              <a:gd name="connsiteY20" fmla="*/ 153161 h 206678"/>
              <a:gd name="connsiteX21" fmla="*/ 539353 w 1203323"/>
              <a:gd name="connsiteY21" fmla="*/ 158441 h 206678"/>
              <a:gd name="connsiteX22" fmla="*/ 495235 w 1203323"/>
              <a:gd name="connsiteY22" fmla="*/ 151283 h 206678"/>
              <a:gd name="connsiteX23" fmla="*/ 448982 w 1203323"/>
              <a:gd name="connsiteY23" fmla="*/ 157278 h 206678"/>
              <a:gd name="connsiteX24" fmla="*/ 402729 w 1203323"/>
              <a:gd name="connsiteY24" fmla="*/ 163274 h 206678"/>
              <a:gd name="connsiteX25" fmla="*/ 367435 w 1203323"/>
              <a:gd name="connsiteY25" fmla="*/ 157547 h 206678"/>
              <a:gd name="connsiteX26" fmla="*/ 334418 w 1203323"/>
              <a:gd name="connsiteY26" fmla="*/ 165691 h 206678"/>
              <a:gd name="connsiteX27" fmla="*/ 307948 w 1203323"/>
              <a:gd name="connsiteY27" fmla="*/ 161396 h 206678"/>
              <a:gd name="connsiteX28" fmla="*/ 270519 w 1203323"/>
              <a:gd name="connsiteY28" fmla="*/ 168823 h 206678"/>
              <a:gd name="connsiteX29" fmla="*/ 244048 w 1203323"/>
              <a:gd name="connsiteY29" fmla="*/ 164528 h 206678"/>
              <a:gd name="connsiteX30" fmla="*/ 226401 w 1203323"/>
              <a:gd name="connsiteY30" fmla="*/ 161664 h 206678"/>
              <a:gd name="connsiteX31" fmla="*/ 206619 w 1203323"/>
              <a:gd name="connsiteY31" fmla="*/ 171956 h 206678"/>
              <a:gd name="connsiteX32" fmla="*/ 188972 w 1203323"/>
              <a:gd name="connsiteY32" fmla="*/ 169092 h 206678"/>
              <a:gd name="connsiteX33" fmla="*/ 169190 w 1203323"/>
              <a:gd name="connsiteY33" fmla="*/ 179384 h 206678"/>
              <a:gd name="connsiteX34" fmla="*/ 160366 w 1203323"/>
              <a:gd name="connsiteY34" fmla="*/ 177952 h 206678"/>
              <a:gd name="connsiteX35" fmla="*/ 151543 w 1203323"/>
              <a:gd name="connsiteY35" fmla="*/ 176520 h 206678"/>
              <a:gd name="connsiteX36" fmla="*/ 136173 w 1203323"/>
              <a:gd name="connsiteY36" fmla="*/ 187527 h 206678"/>
              <a:gd name="connsiteX37" fmla="*/ 107568 w 1203323"/>
              <a:gd name="connsiteY37" fmla="*/ 196387 h 206678"/>
              <a:gd name="connsiteX38" fmla="*/ 87786 w 1203323"/>
              <a:gd name="connsiteY38" fmla="*/ 206678 h 206678"/>
              <a:gd name="connsiteX39" fmla="*/ 61315 w 1203323"/>
              <a:gd name="connsiteY39" fmla="*/ 202383 h 206678"/>
              <a:gd name="connsiteX40" fmla="*/ 45803 w 1203323"/>
              <a:gd name="connsiteY40" fmla="*/ 186364 h 206678"/>
              <a:gd name="connsiteX41" fmla="*/ 21467 w 1203323"/>
              <a:gd name="connsiteY41" fmla="*/ 168914 h 206678"/>
              <a:gd name="connsiteX42" fmla="*/ 8089 w 1203323"/>
              <a:gd name="connsiteY42" fmla="*/ 139741 h 206678"/>
              <a:gd name="connsiteX43" fmla="*/ 0 w 1203323"/>
              <a:gd name="connsiteY43" fmla="*/ 109287 h 206678"/>
              <a:gd name="connsiteX44" fmla="*/ 467402 w 1203323"/>
              <a:gd name="connsiteY44" fmla="*/ 5002 h 206678"/>
              <a:gd name="connsiteX45" fmla="*/ 482354 w 1203323"/>
              <a:gd name="connsiteY45" fmla="*/ 7428 h 206678"/>
              <a:gd name="connsiteX46" fmla="*/ 519783 w 1203323"/>
              <a:gd name="connsiteY46" fmla="*/ 0 h 206678"/>
              <a:gd name="connsiteX47" fmla="*/ 546254 w 1203323"/>
              <a:gd name="connsiteY47" fmla="*/ 4296 h 206678"/>
              <a:gd name="connsiteX48" fmla="*/ 581548 w 1203323"/>
              <a:gd name="connsiteY48" fmla="*/ 10023 h 206678"/>
              <a:gd name="connsiteX49" fmla="*/ 612430 w 1203323"/>
              <a:gd name="connsiteY49" fmla="*/ 15034 h 206678"/>
              <a:gd name="connsiteX50" fmla="*/ 658683 w 1203323"/>
              <a:gd name="connsiteY50" fmla="*/ 9038 h 206678"/>
              <a:gd name="connsiteX51" fmla="*/ 702801 w 1203323"/>
              <a:gd name="connsiteY51" fmla="*/ 16197 h 206678"/>
              <a:gd name="connsiteX52" fmla="*/ 782212 w 1203323"/>
              <a:gd name="connsiteY52" fmla="*/ 29083 h 206678"/>
              <a:gd name="connsiteX53" fmla="*/ 859348 w 1203323"/>
              <a:gd name="connsiteY53" fmla="*/ 28098 h 206678"/>
              <a:gd name="connsiteX54" fmla="*/ 929936 w 1203323"/>
              <a:gd name="connsiteY54" fmla="*/ 39553 h 206678"/>
              <a:gd name="connsiteX55" fmla="*/ 1002659 w 1203323"/>
              <a:gd name="connsiteY55" fmla="*/ 37852 h 206678"/>
              <a:gd name="connsiteX56" fmla="*/ 1060012 w 1203323"/>
              <a:gd name="connsiteY56" fmla="*/ 47159 h 206678"/>
              <a:gd name="connsiteX57" fmla="*/ 1115088 w 1203323"/>
              <a:gd name="connsiteY57" fmla="*/ 42594 h 206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203323" h="206678">
                <a:moveTo>
                  <a:pt x="1115088" y="42594"/>
                </a:moveTo>
                <a:lnTo>
                  <a:pt x="1159206" y="49753"/>
                </a:lnTo>
                <a:lnTo>
                  <a:pt x="1203323" y="56912"/>
                </a:lnTo>
                <a:lnTo>
                  <a:pt x="1188666" y="203048"/>
                </a:lnTo>
                <a:lnTo>
                  <a:pt x="1171019" y="200185"/>
                </a:lnTo>
                <a:lnTo>
                  <a:pt x="1153372" y="197321"/>
                </a:lnTo>
                <a:lnTo>
                  <a:pt x="1135725" y="194458"/>
                </a:lnTo>
                <a:lnTo>
                  <a:pt x="1118077" y="191594"/>
                </a:lnTo>
                <a:lnTo>
                  <a:pt x="1091607" y="187299"/>
                </a:lnTo>
                <a:lnTo>
                  <a:pt x="1065137" y="183003"/>
                </a:lnTo>
                <a:lnTo>
                  <a:pt x="1029842" y="177276"/>
                </a:lnTo>
                <a:lnTo>
                  <a:pt x="998959" y="172265"/>
                </a:lnTo>
                <a:lnTo>
                  <a:pt x="961530" y="179693"/>
                </a:lnTo>
                <a:lnTo>
                  <a:pt x="926236" y="173966"/>
                </a:lnTo>
                <a:lnTo>
                  <a:pt x="890943" y="168239"/>
                </a:lnTo>
                <a:lnTo>
                  <a:pt x="844690" y="174234"/>
                </a:lnTo>
                <a:lnTo>
                  <a:pt x="791749" y="165644"/>
                </a:lnTo>
                <a:lnTo>
                  <a:pt x="750975" y="165779"/>
                </a:lnTo>
                <a:lnTo>
                  <a:pt x="698034" y="157188"/>
                </a:lnTo>
                <a:lnTo>
                  <a:pt x="642958" y="161752"/>
                </a:lnTo>
                <a:lnTo>
                  <a:pt x="590016" y="153161"/>
                </a:lnTo>
                <a:lnTo>
                  <a:pt x="539353" y="158441"/>
                </a:lnTo>
                <a:lnTo>
                  <a:pt x="495235" y="151283"/>
                </a:lnTo>
                <a:lnTo>
                  <a:pt x="448982" y="157278"/>
                </a:lnTo>
                <a:lnTo>
                  <a:pt x="402729" y="163274"/>
                </a:lnTo>
                <a:lnTo>
                  <a:pt x="367435" y="157547"/>
                </a:lnTo>
                <a:lnTo>
                  <a:pt x="334418" y="165691"/>
                </a:lnTo>
                <a:lnTo>
                  <a:pt x="307948" y="161396"/>
                </a:lnTo>
                <a:lnTo>
                  <a:pt x="270519" y="168823"/>
                </a:lnTo>
                <a:lnTo>
                  <a:pt x="244048" y="164528"/>
                </a:lnTo>
                <a:lnTo>
                  <a:pt x="226401" y="161664"/>
                </a:lnTo>
                <a:lnTo>
                  <a:pt x="206619" y="171956"/>
                </a:lnTo>
                <a:lnTo>
                  <a:pt x="188972" y="169092"/>
                </a:lnTo>
                <a:lnTo>
                  <a:pt x="169190" y="179384"/>
                </a:lnTo>
                <a:lnTo>
                  <a:pt x="160366" y="177952"/>
                </a:lnTo>
                <a:lnTo>
                  <a:pt x="151543" y="176520"/>
                </a:lnTo>
                <a:lnTo>
                  <a:pt x="136173" y="187527"/>
                </a:lnTo>
                <a:lnTo>
                  <a:pt x="107568" y="196387"/>
                </a:lnTo>
                <a:lnTo>
                  <a:pt x="87786" y="206678"/>
                </a:lnTo>
                <a:lnTo>
                  <a:pt x="61315" y="202383"/>
                </a:lnTo>
                <a:lnTo>
                  <a:pt x="45803" y="186364"/>
                </a:lnTo>
                <a:lnTo>
                  <a:pt x="21467" y="168914"/>
                </a:lnTo>
                <a:lnTo>
                  <a:pt x="8089" y="139741"/>
                </a:lnTo>
                <a:lnTo>
                  <a:pt x="0" y="109287"/>
                </a:lnTo>
                <a:lnTo>
                  <a:pt x="467402" y="5002"/>
                </a:lnTo>
                <a:lnTo>
                  <a:pt x="482354" y="7428"/>
                </a:lnTo>
                <a:lnTo>
                  <a:pt x="519783" y="0"/>
                </a:lnTo>
                <a:lnTo>
                  <a:pt x="546254" y="4296"/>
                </a:lnTo>
                <a:lnTo>
                  <a:pt x="581548" y="10023"/>
                </a:lnTo>
                <a:lnTo>
                  <a:pt x="612430" y="15034"/>
                </a:lnTo>
                <a:lnTo>
                  <a:pt x="658683" y="9038"/>
                </a:lnTo>
                <a:lnTo>
                  <a:pt x="702801" y="16197"/>
                </a:lnTo>
                <a:lnTo>
                  <a:pt x="782212" y="29083"/>
                </a:lnTo>
                <a:lnTo>
                  <a:pt x="859348" y="28098"/>
                </a:lnTo>
                <a:lnTo>
                  <a:pt x="929936" y="39553"/>
                </a:lnTo>
                <a:lnTo>
                  <a:pt x="1002659" y="37852"/>
                </a:lnTo>
                <a:lnTo>
                  <a:pt x="1060012" y="47159"/>
                </a:lnTo>
                <a:lnTo>
                  <a:pt x="1115088" y="4259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1A16CE54-4738-4654-B9BA-E4526C3FDB91}"/>
              </a:ext>
            </a:extLst>
          </p:cNvPr>
          <p:cNvSpPr/>
          <p:nvPr/>
        </p:nvSpPr>
        <p:spPr>
          <a:xfrm rot="21046981">
            <a:off x="5795891" y="2058490"/>
            <a:ext cx="15370" cy="12439"/>
          </a:xfrm>
          <a:custGeom>
            <a:avLst/>
            <a:gdLst>
              <a:gd name="connsiteX0" fmla="*/ 15370 w 15370"/>
              <a:gd name="connsiteY0" fmla="*/ 0 h 12439"/>
              <a:gd name="connsiteX1" fmla="*/ 8824 w 15370"/>
              <a:gd name="connsiteY1" fmla="*/ 12439 h 12439"/>
              <a:gd name="connsiteX2" fmla="*/ 0 w 15370"/>
              <a:gd name="connsiteY2" fmla="*/ 11008 h 12439"/>
              <a:gd name="connsiteX3" fmla="*/ 15370 w 15370"/>
              <a:gd name="connsiteY3" fmla="*/ 0 h 124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370" h="12439">
                <a:moveTo>
                  <a:pt x="15370" y="0"/>
                </a:moveTo>
                <a:lnTo>
                  <a:pt x="8824" y="12439"/>
                </a:lnTo>
                <a:lnTo>
                  <a:pt x="0" y="11008"/>
                </a:lnTo>
                <a:lnTo>
                  <a:pt x="1537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152D9182-166A-4BE6-ABAF-325A8C76A7B7}"/>
              </a:ext>
            </a:extLst>
          </p:cNvPr>
          <p:cNvSpPr/>
          <p:nvPr/>
        </p:nvSpPr>
        <p:spPr>
          <a:xfrm rot="21046981">
            <a:off x="10216911" y="2103471"/>
            <a:ext cx="596569" cy="924205"/>
          </a:xfrm>
          <a:custGeom>
            <a:avLst/>
            <a:gdLst>
              <a:gd name="connsiteX0" fmla="*/ 584008 w 596569"/>
              <a:gd name="connsiteY0" fmla="*/ 18371 h 924205"/>
              <a:gd name="connsiteX1" fmla="*/ 587921 w 596569"/>
              <a:gd name="connsiteY1" fmla="*/ 25036 h 924205"/>
              <a:gd name="connsiteX2" fmla="*/ 585814 w 596569"/>
              <a:gd name="connsiteY2" fmla="*/ 38019 h 924205"/>
              <a:gd name="connsiteX3" fmla="*/ 596569 w 596569"/>
              <a:gd name="connsiteY3" fmla="*/ 39764 h 924205"/>
              <a:gd name="connsiteX4" fmla="*/ 581600 w 596569"/>
              <a:gd name="connsiteY4" fmla="*/ 63986 h 924205"/>
              <a:gd name="connsiteX5" fmla="*/ 579493 w 596569"/>
              <a:gd name="connsiteY5" fmla="*/ 76969 h 924205"/>
              <a:gd name="connsiteX6" fmla="*/ 564526 w 596569"/>
              <a:gd name="connsiteY6" fmla="*/ 101189 h 924205"/>
              <a:gd name="connsiteX7" fmla="*/ 543015 w 596569"/>
              <a:gd name="connsiteY7" fmla="*/ 97698 h 924205"/>
              <a:gd name="connsiteX8" fmla="*/ 530153 w 596569"/>
              <a:gd name="connsiteY8" fmla="*/ 108936 h 924205"/>
              <a:gd name="connsiteX9" fmla="*/ 528046 w 596569"/>
              <a:gd name="connsiteY9" fmla="*/ 121920 h 924205"/>
              <a:gd name="connsiteX10" fmla="*/ 514131 w 596569"/>
              <a:gd name="connsiteY10" fmla="*/ 139649 h 924205"/>
              <a:gd name="connsiteX11" fmla="*/ 501270 w 596569"/>
              <a:gd name="connsiteY11" fmla="*/ 150887 h 924205"/>
              <a:gd name="connsiteX12" fmla="*/ 497056 w 596569"/>
              <a:gd name="connsiteY12" fmla="*/ 176852 h 924205"/>
              <a:gd name="connsiteX13" fmla="*/ 492843 w 596569"/>
              <a:gd name="connsiteY13" fmla="*/ 202818 h 924205"/>
              <a:gd name="connsiteX14" fmla="*/ 486523 w 596569"/>
              <a:gd name="connsiteY14" fmla="*/ 241767 h 924205"/>
              <a:gd name="connsiteX15" fmla="*/ 480202 w 596569"/>
              <a:gd name="connsiteY15" fmla="*/ 280716 h 924205"/>
              <a:gd name="connsiteX16" fmla="*/ 458913 w 596569"/>
              <a:gd name="connsiteY16" fmla="*/ 343886 h 924205"/>
              <a:gd name="connsiteX17" fmla="*/ 430140 w 596569"/>
              <a:gd name="connsiteY17" fmla="*/ 419166 h 924205"/>
              <a:gd name="connsiteX18" fmla="*/ 394937 w 596569"/>
              <a:gd name="connsiteY18" fmla="*/ 500065 h 924205"/>
              <a:gd name="connsiteX19" fmla="*/ 360786 w 596569"/>
              <a:gd name="connsiteY19" fmla="*/ 574473 h 924205"/>
              <a:gd name="connsiteX20" fmla="*/ 315880 w 596569"/>
              <a:gd name="connsiteY20" fmla="*/ 647135 h 924205"/>
              <a:gd name="connsiteX21" fmla="*/ 270975 w 596569"/>
              <a:gd name="connsiteY21" fmla="*/ 719797 h 924205"/>
              <a:gd name="connsiteX22" fmla="*/ 216367 w 596569"/>
              <a:gd name="connsiteY22" fmla="*/ 784223 h 924205"/>
              <a:gd name="connsiteX23" fmla="*/ 162814 w 596569"/>
              <a:gd name="connsiteY23" fmla="*/ 842157 h 924205"/>
              <a:gd name="connsiteX24" fmla="*/ 137090 w 596569"/>
              <a:gd name="connsiteY24" fmla="*/ 864632 h 924205"/>
              <a:gd name="connsiteX25" fmla="*/ 113472 w 596569"/>
              <a:gd name="connsiteY25" fmla="*/ 874125 h 924205"/>
              <a:gd name="connsiteX26" fmla="*/ 87749 w 596569"/>
              <a:gd name="connsiteY26" fmla="*/ 896601 h 924205"/>
              <a:gd name="connsiteX27" fmla="*/ 69509 w 596569"/>
              <a:gd name="connsiteY27" fmla="*/ 906966 h 924205"/>
              <a:gd name="connsiteX28" fmla="*/ 45893 w 596569"/>
              <a:gd name="connsiteY28" fmla="*/ 916458 h 924205"/>
              <a:gd name="connsiteX29" fmla="*/ 35138 w 596569"/>
              <a:gd name="connsiteY29" fmla="*/ 914712 h 924205"/>
              <a:gd name="connsiteX30" fmla="*/ 11520 w 596569"/>
              <a:gd name="connsiteY30" fmla="*/ 924205 h 924205"/>
              <a:gd name="connsiteX31" fmla="*/ 0 w 596569"/>
              <a:gd name="connsiteY31" fmla="*/ 922336 h 924205"/>
              <a:gd name="connsiteX32" fmla="*/ 16778 w 596569"/>
              <a:gd name="connsiteY32" fmla="*/ 571950 h 924205"/>
              <a:gd name="connsiteX33" fmla="*/ 24328 w 596569"/>
              <a:gd name="connsiteY33" fmla="*/ 573175 h 924205"/>
              <a:gd name="connsiteX34" fmla="*/ 45839 w 596569"/>
              <a:gd name="connsiteY34" fmla="*/ 576666 h 924205"/>
              <a:gd name="connsiteX35" fmla="*/ 56594 w 596569"/>
              <a:gd name="connsiteY35" fmla="*/ 578411 h 924205"/>
              <a:gd name="connsiteX36" fmla="*/ 58701 w 596569"/>
              <a:gd name="connsiteY36" fmla="*/ 565428 h 924205"/>
              <a:gd name="connsiteX37" fmla="*/ 69455 w 596569"/>
              <a:gd name="connsiteY37" fmla="*/ 567173 h 924205"/>
              <a:gd name="connsiteX38" fmla="*/ 71562 w 596569"/>
              <a:gd name="connsiteY38" fmla="*/ 554190 h 924205"/>
              <a:gd name="connsiteX39" fmla="*/ 84424 w 596569"/>
              <a:gd name="connsiteY39" fmla="*/ 542952 h 924205"/>
              <a:gd name="connsiteX40" fmla="*/ 99393 w 596569"/>
              <a:gd name="connsiteY40" fmla="*/ 518732 h 924205"/>
              <a:gd name="connsiteX41" fmla="*/ 114362 w 596569"/>
              <a:gd name="connsiteY41" fmla="*/ 494511 h 924205"/>
              <a:gd name="connsiteX42" fmla="*/ 131437 w 596569"/>
              <a:gd name="connsiteY42" fmla="*/ 457307 h 924205"/>
              <a:gd name="connsiteX43" fmla="*/ 148512 w 596569"/>
              <a:gd name="connsiteY43" fmla="*/ 420103 h 924205"/>
              <a:gd name="connsiteX44" fmla="*/ 164534 w 596569"/>
              <a:gd name="connsiteY44" fmla="*/ 389391 h 924205"/>
              <a:gd name="connsiteX45" fmla="*/ 193307 w 596569"/>
              <a:gd name="connsiteY45" fmla="*/ 314112 h 924205"/>
              <a:gd name="connsiteX46" fmla="*/ 227457 w 596569"/>
              <a:gd name="connsiteY46" fmla="*/ 239704 h 924205"/>
              <a:gd name="connsiteX47" fmla="*/ 233778 w 596569"/>
              <a:gd name="connsiteY47" fmla="*/ 200754 h 924205"/>
              <a:gd name="connsiteX48" fmla="*/ 248746 w 596569"/>
              <a:gd name="connsiteY48" fmla="*/ 176534 h 924205"/>
              <a:gd name="connsiteX49" fmla="*/ 252960 w 596569"/>
              <a:gd name="connsiteY49" fmla="*/ 150568 h 924205"/>
              <a:gd name="connsiteX50" fmla="*/ 257173 w 596569"/>
              <a:gd name="connsiteY50" fmla="*/ 124602 h 924205"/>
              <a:gd name="connsiteX51" fmla="*/ 263494 w 596569"/>
              <a:gd name="connsiteY51" fmla="*/ 85653 h 924205"/>
              <a:gd name="connsiteX52" fmla="*/ 255898 w 596569"/>
              <a:gd name="connsiteY52" fmla="*/ 64433 h 924205"/>
              <a:gd name="connsiteX53" fmla="*/ 249357 w 596569"/>
              <a:gd name="connsiteY53" fmla="*/ 36722 h 924205"/>
              <a:gd name="connsiteX54" fmla="*/ 240709 w 596569"/>
              <a:gd name="connsiteY54" fmla="*/ 21994 h 924205"/>
              <a:gd name="connsiteX55" fmla="*/ 226683 w 596569"/>
              <a:gd name="connsiteY55" fmla="*/ 6393 h 924205"/>
              <a:gd name="connsiteX56" fmla="*/ 205173 w 596569"/>
              <a:gd name="connsiteY56" fmla="*/ 2903 h 924205"/>
              <a:gd name="connsiteX57" fmla="*/ 200368 w 596569"/>
              <a:gd name="connsiteY57" fmla="*/ 0 h 924205"/>
              <a:gd name="connsiteX58" fmla="*/ 584008 w 596569"/>
              <a:gd name="connsiteY58" fmla="*/ 18371 h 924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596569" h="924205">
                <a:moveTo>
                  <a:pt x="584008" y="18371"/>
                </a:moveTo>
                <a:lnTo>
                  <a:pt x="587921" y="25036"/>
                </a:lnTo>
                <a:lnTo>
                  <a:pt x="585814" y="38019"/>
                </a:lnTo>
                <a:lnTo>
                  <a:pt x="596569" y="39764"/>
                </a:lnTo>
                <a:lnTo>
                  <a:pt x="581600" y="63986"/>
                </a:lnTo>
                <a:lnTo>
                  <a:pt x="579493" y="76969"/>
                </a:lnTo>
                <a:lnTo>
                  <a:pt x="564526" y="101189"/>
                </a:lnTo>
                <a:lnTo>
                  <a:pt x="543015" y="97698"/>
                </a:lnTo>
                <a:lnTo>
                  <a:pt x="530153" y="108936"/>
                </a:lnTo>
                <a:lnTo>
                  <a:pt x="528046" y="121920"/>
                </a:lnTo>
                <a:lnTo>
                  <a:pt x="514131" y="139649"/>
                </a:lnTo>
                <a:lnTo>
                  <a:pt x="501270" y="150887"/>
                </a:lnTo>
                <a:lnTo>
                  <a:pt x="497056" y="176852"/>
                </a:lnTo>
                <a:lnTo>
                  <a:pt x="492843" y="202818"/>
                </a:lnTo>
                <a:lnTo>
                  <a:pt x="486523" y="241767"/>
                </a:lnTo>
                <a:lnTo>
                  <a:pt x="480202" y="280716"/>
                </a:lnTo>
                <a:lnTo>
                  <a:pt x="458913" y="343886"/>
                </a:lnTo>
                <a:lnTo>
                  <a:pt x="430140" y="419166"/>
                </a:lnTo>
                <a:lnTo>
                  <a:pt x="394937" y="500065"/>
                </a:lnTo>
                <a:lnTo>
                  <a:pt x="360786" y="574473"/>
                </a:lnTo>
                <a:lnTo>
                  <a:pt x="315880" y="647135"/>
                </a:lnTo>
                <a:lnTo>
                  <a:pt x="270975" y="719797"/>
                </a:lnTo>
                <a:lnTo>
                  <a:pt x="216367" y="784223"/>
                </a:lnTo>
                <a:lnTo>
                  <a:pt x="162814" y="842157"/>
                </a:lnTo>
                <a:lnTo>
                  <a:pt x="137090" y="864632"/>
                </a:lnTo>
                <a:lnTo>
                  <a:pt x="113472" y="874125"/>
                </a:lnTo>
                <a:lnTo>
                  <a:pt x="87749" y="896601"/>
                </a:lnTo>
                <a:lnTo>
                  <a:pt x="69509" y="906966"/>
                </a:lnTo>
                <a:lnTo>
                  <a:pt x="45893" y="916458"/>
                </a:lnTo>
                <a:lnTo>
                  <a:pt x="35138" y="914712"/>
                </a:lnTo>
                <a:lnTo>
                  <a:pt x="11520" y="924205"/>
                </a:lnTo>
                <a:lnTo>
                  <a:pt x="0" y="922336"/>
                </a:lnTo>
                <a:lnTo>
                  <a:pt x="16778" y="571950"/>
                </a:lnTo>
                <a:lnTo>
                  <a:pt x="24328" y="573175"/>
                </a:lnTo>
                <a:lnTo>
                  <a:pt x="45839" y="576666"/>
                </a:lnTo>
                <a:lnTo>
                  <a:pt x="56594" y="578411"/>
                </a:lnTo>
                <a:lnTo>
                  <a:pt x="58701" y="565428"/>
                </a:lnTo>
                <a:lnTo>
                  <a:pt x="69455" y="567173"/>
                </a:lnTo>
                <a:lnTo>
                  <a:pt x="71562" y="554190"/>
                </a:lnTo>
                <a:lnTo>
                  <a:pt x="84424" y="542952"/>
                </a:lnTo>
                <a:lnTo>
                  <a:pt x="99393" y="518732"/>
                </a:lnTo>
                <a:lnTo>
                  <a:pt x="114362" y="494511"/>
                </a:lnTo>
                <a:lnTo>
                  <a:pt x="131437" y="457307"/>
                </a:lnTo>
                <a:lnTo>
                  <a:pt x="148512" y="420103"/>
                </a:lnTo>
                <a:lnTo>
                  <a:pt x="164534" y="389391"/>
                </a:lnTo>
                <a:lnTo>
                  <a:pt x="193307" y="314112"/>
                </a:lnTo>
                <a:lnTo>
                  <a:pt x="227457" y="239704"/>
                </a:lnTo>
                <a:lnTo>
                  <a:pt x="233778" y="200754"/>
                </a:lnTo>
                <a:lnTo>
                  <a:pt x="248746" y="176534"/>
                </a:lnTo>
                <a:lnTo>
                  <a:pt x="252960" y="150568"/>
                </a:lnTo>
                <a:lnTo>
                  <a:pt x="257173" y="124602"/>
                </a:lnTo>
                <a:lnTo>
                  <a:pt x="263494" y="85653"/>
                </a:lnTo>
                <a:lnTo>
                  <a:pt x="255898" y="64433"/>
                </a:lnTo>
                <a:lnTo>
                  <a:pt x="249357" y="36722"/>
                </a:lnTo>
                <a:lnTo>
                  <a:pt x="240709" y="21994"/>
                </a:lnTo>
                <a:lnTo>
                  <a:pt x="226683" y="6393"/>
                </a:lnTo>
                <a:lnTo>
                  <a:pt x="205173" y="2903"/>
                </a:lnTo>
                <a:lnTo>
                  <a:pt x="200368" y="0"/>
                </a:lnTo>
                <a:lnTo>
                  <a:pt x="584008" y="1837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E5C0123C-34A1-4812-9E38-67D4B151FBCF}"/>
              </a:ext>
            </a:extLst>
          </p:cNvPr>
          <p:cNvSpPr/>
          <p:nvPr/>
        </p:nvSpPr>
        <p:spPr>
          <a:xfrm rot="21046981">
            <a:off x="9785134" y="4398113"/>
            <a:ext cx="695550" cy="286264"/>
          </a:xfrm>
          <a:custGeom>
            <a:avLst/>
            <a:gdLst>
              <a:gd name="connsiteX0" fmla="*/ 457066 w 695550"/>
              <a:gd name="connsiteY0" fmla="*/ 0 h 286264"/>
              <a:gd name="connsiteX1" fmla="*/ 483828 w 695550"/>
              <a:gd name="connsiteY1" fmla="*/ 4343 h 286264"/>
              <a:gd name="connsiteX2" fmla="*/ 501670 w 695550"/>
              <a:gd name="connsiteY2" fmla="*/ 7238 h 286264"/>
              <a:gd name="connsiteX3" fmla="*/ 526332 w 695550"/>
              <a:gd name="connsiteY3" fmla="*/ 24521 h 286264"/>
              <a:gd name="connsiteX4" fmla="*/ 550994 w 695550"/>
              <a:gd name="connsiteY4" fmla="*/ 41804 h 286264"/>
              <a:gd name="connsiteX5" fmla="*/ 582477 w 695550"/>
              <a:gd name="connsiteY5" fmla="*/ 73474 h 286264"/>
              <a:gd name="connsiteX6" fmla="*/ 620781 w 695550"/>
              <a:gd name="connsiteY6" fmla="*/ 119532 h 286264"/>
              <a:gd name="connsiteX7" fmla="*/ 640983 w 695550"/>
              <a:gd name="connsiteY7" fmla="*/ 136092 h 286264"/>
              <a:gd name="connsiteX8" fmla="*/ 654625 w 695550"/>
              <a:gd name="connsiteY8" fmla="*/ 164867 h 286264"/>
              <a:gd name="connsiteX9" fmla="*/ 661445 w 695550"/>
              <a:gd name="connsiteY9" fmla="*/ 179255 h 286264"/>
              <a:gd name="connsiteX10" fmla="*/ 677187 w 695550"/>
              <a:gd name="connsiteY10" fmla="*/ 195091 h 286264"/>
              <a:gd name="connsiteX11" fmla="*/ 684008 w 695550"/>
              <a:gd name="connsiteY11" fmla="*/ 209478 h 286264"/>
              <a:gd name="connsiteX12" fmla="*/ 690829 w 695550"/>
              <a:gd name="connsiteY12" fmla="*/ 223866 h 286264"/>
              <a:gd name="connsiteX13" fmla="*/ 688729 w 695550"/>
              <a:gd name="connsiteY13" fmla="*/ 236806 h 286264"/>
              <a:gd name="connsiteX14" fmla="*/ 695550 w 695550"/>
              <a:gd name="connsiteY14" fmla="*/ 251194 h 286264"/>
              <a:gd name="connsiteX15" fmla="*/ 684530 w 695550"/>
              <a:gd name="connsiteY15" fmla="*/ 262686 h 286264"/>
              <a:gd name="connsiteX16" fmla="*/ 671868 w 695550"/>
              <a:gd name="connsiteY16" fmla="*/ 286264 h 286264"/>
              <a:gd name="connsiteX17" fmla="*/ 351037 w 695550"/>
              <a:gd name="connsiteY17" fmla="*/ 234203 h 286264"/>
              <a:gd name="connsiteX18" fmla="*/ 361286 w 695550"/>
              <a:gd name="connsiteY18" fmla="*/ 223516 h 286264"/>
              <a:gd name="connsiteX19" fmla="*/ 352365 w 695550"/>
              <a:gd name="connsiteY19" fmla="*/ 222068 h 286264"/>
              <a:gd name="connsiteX20" fmla="*/ 343445 w 695550"/>
              <a:gd name="connsiteY20" fmla="*/ 220620 h 286264"/>
              <a:gd name="connsiteX21" fmla="*/ 334524 w 695550"/>
              <a:gd name="connsiteY21" fmla="*/ 219173 h 286264"/>
              <a:gd name="connsiteX22" fmla="*/ 316683 w 695550"/>
              <a:gd name="connsiteY22" fmla="*/ 216278 h 286264"/>
              <a:gd name="connsiteX23" fmla="*/ 298841 w 695550"/>
              <a:gd name="connsiteY23" fmla="*/ 213383 h 286264"/>
              <a:gd name="connsiteX24" fmla="*/ 281001 w 695550"/>
              <a:gd name="connsiteY24" fmla="*/ 210488 h 286264"/>
              <a:gd name="connsiteX25" fmla="*/ 263159 w 695550"/>
              <a:gd name="connsiteY25" fmla="*/ 207593 h 286264"/>
              <a:gd name="connsiteX26" fmla="*/ 236397 w 695550"/>
              <a:gd name="connsiteY26" fmla="*/ 203250 h 286264"/>
              <a:gd name="connsiteX27" fmla="*/ 209635 w 695550"/>
              <a:gd name="connsiteY27" fmla="*/ 198907 h 286264"/>
              <a:gd name="connsiteX28" fmla="*/ 182873 w 695550"/>
              <a:gd name="connsiteY28" fmla="*/ 194565 h 286264"/>
              <a:gd name="connsiteX29" fmla="*/ 151650 w 695550"/>
              <a:gd name="connsiteY29" fmla="*/ 189498 h 286264"/>
              <a:gd name="connsiteX30" fmla="*/ 115968 w 695550"/>
              <a:gd name="connsiteY30" fmla="*/ 183708 h 286264"/>
              <a:gd name="connsiteX31" fmla="*/ 80286 w 695550"/>
              <a:gd name="connsiteY31" fmla="*/ 177918 h 286264"/>
              <a:gd name="connsiteX32" fmla="*/ 35682 w 695550"/>
              <a:gd name="connsiteY32" fmla="*/ 170680 h 286264"/>
              <a:gd name="connsiteX33" fmla="*/ 0 w 695550"/>
              <a:gd name="connsiteY33" fmla="*/ 164890 h 286264"/>
              <a:gd name="connsiteX34" fmla="*/ 20998 w 695550"/>
              <a:gd name="connsiteY34" fmla="*/ 35488 h 286264"/>
              <a:gd name="connsiteX35" fmla="*/ 74522 w 695550"/>
              <a:gd name="connsiteY35" fmla="*/ 44173 h 286264"/>
              <a:gd name="connsiteX36" fmla="*/ 119125 w 695550"/>
              <a:gd name="connsiteY36" fmla="*/ 51411 h 286264"/>
              <a:gd name="connsiteX37" fmla="*/ 165828 w 695550"/>
              <a:gd name="connsiteY37" fmla="*/ 45708 h 286264"/>
              <a:gd name="connsiteX38" fmla="*/ 205971 w 695550"/>
              <a:gd name="connsiteY38" fmla="*/ 52222 h 286264"/>
              <a:gd name="connsiteX39" fmla="*/ 241653 w 695550"/>
              <a:gd name="connsiteY39" fmla="*/ 58012 h 286264"/>
              <a:gd name="connsiteX40" fmla="*/ 279436 w 695550"/>
              <a:gd name="connsiteY40" fmla="*/ 50862 h 286264"/>
              <a:gd name="connsiteX41" fmla="*/ 297277 w 695550"/>
              <a:gd name="connsiteY41" fmla="*/ 53757 h 286264"/>
              <a:gd name="connsiteX42" fmla="*/ 324039 w 695550"/>
              <a:gd name="connsiteY42" fmla="*/ 58100 h 286264"/>
              <a:gd name="connsiteX43" fmla="*/ 361822 w 695550"/>
              <a:gd name="connsiteY43" fmla="*/ 50950 h 286264"/>
              <a:gd name="connsiteX44" fmla="*/ 390684 w 695550"/>
              <a:gd name="connsiteY44" fmla="*/ 42352 h 286264"/>
              <a:gd name="connsiteX45" fmla="*/ 410624 w 695550"/>
              <a:gd name="connsiteY45" fmla="*/ 32307 h 286264"/>
              <a:gd name="connsiteX46" fmla="*/ 426105 w 695550"/>
              <a:gd name="connsiteY46" fmla="*/ 21538 h 286264"/>
              <a:gd name="connsiteX47" fmla="*/ 446046 w 695550"/>
              <a:gd name="connsiteY47" fmla="*/ 11493 h 286264"/>
              <a:gd name="connsiteX48" fmla="*/ 457066 w 695550"/>
              <a:gd name="connsiteY48" fmla="*/ 0 h 286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695550" h="286264">
                <a:moveTo>
                  <a:pt x="457066" y="0"/>
                </a:moveTo>
                <a:lnTo>
                  <a:pt x="483828" y="4343"/>
                </a:lnTo>
                <a:lnTo>
                  <a:pt x="501670" y="7238"/>
                </a:lnTo>
                <a:lnTo>
                  <a:pt x="526332" y="24521"/>
                </a:lnTo>
                <a:lnTo>
                  <a:pt x="550994" y="41804"/>
                </a:lnTo>
                <a:lnTo>
                  <a:pt x="582477" y="73474"/>
                </a:lnTo>
                <a:lnTo>
                  <a:pt x="620781" y="119532"/>
                </a:lnTo>
                <a:lnTo>
                  <a:pt x="640983" y="136092"/>
                </a:lnTo>
                <a:lnTo>
                  <a:pt x="654625" y="164867"/>
                </a:lnTo>
                <a:lnTo>
                  <a:pt x="661445" y="179255"/>
                </a:lnTo>
                <a:lnTo>
                  <a:pt x="677187" y="195091"/>
                </a:lnTo>
                <a:lnTo>
                  <a:pt x="684008" y="209478"/>
                </a:lnTo>
                <a:lnTo>
                  <a:pt x="690829" y="223866"/>
                </a:lnTo>
                <a:lnTo>
                  <a:pt x="688729" y="236806"/>
                </a:lnTo>
                <a:lnTo>
                  <a:pt x="695550" y="251194"/>
                </a:lnTo>
                <a:lnTo>
                  <a:pt x="684530" y="262686"/>
                </a:lnTo>
                <a:lnTo>
                  <a:pt x="671868" y="286264"/>
                </a:lnTo>
                <a:lnTo>
                  <a:pt x="351037" y="234203"/>
                </a:lnTo>
                <a:lnTo>
                  <a:pt x="361286" y="223516"/>
                </a:lnTo>
                <a:lnTo>
                  <a:pt x="352365" y="222068"/>
                </a:lnTo>
                <a:lnTo>
                  <a:pt x="343445" y="220620"/>
                </a:lnTo>
                <a:lnTo>
                  <a:pt x="334524" y="219173"/>
                </a:lnTo>
                <a:lnTo>
                  <a:pt x="316683" y="216278"/>
                </a:lnTo>
                <a:lnTo>
                  <a:pt x="298841" y="213383"/>
                </a:lnTo>
                <a:lnTo>
                  <a:pt x="281001" y="210488"/>
                </a:lnTo>
                <a:lnTo>
                  <a:pt x="263159" y="207593"/>
                </a:lnTo>
                <a:lnTo>
                  <a:pt x="236397" y="203250"/>
                </a:lnTo>
                <a:lnTo>
                  <a:pt x="209635" y="198907"/>
                </a:lnTo>
                <a:lnTo>
                  <a:pt x="182873" y="194565"/>
                </a:lnTo>
                <a:lnTo>
                  <a:pt x="151650" y="189498"/>
                </a:lnTo>
                <a:lnTo>
                  <a:pt x="115968" y="183708"/>
                </a:lnTo>
                <a:lnTo>
                  <a:pt x="80286" y="177918"/>
                </a:lnTo>
                <a:lnTo>
                  <a:pt x="35682" y="170680"/>
                </a:lnTo>
                <a:lnTo>
                  <a:pt x="0" y="164890"/>
                </a:lnTo>
                <a:lnTo>
                  <a:pt x="20998" y="35488"/>
                </a:lnTo>
                <a:lnTo>
                  <a:pt x="74522" y="44173"/>
                </a:lnTo>
                <a:lnTo>
                  <a:pt x="119125" y="51411"/>
                </a:lnTo>
                <a:lnTo>
                  <a:pt x="165828" y="45708"/>
                </a:lnTo>
                <a:lnTo>
                  <a:pt x="205971" y="52222"/>
                </a:lnTo>
                <a:lnTo>
                  <a:pt x="241653" y="58012"/>
                </a:lnTo>
                <a:lnTo>
                  <a:pt x="279436" y="50862"/>
                </a:lnTo>
                <a:lnTo>
                  <a:pt x="297277" y="53757"/>
                </a:lnTo>
                <a:lnTo>
                  <a:pt x="324039" y="58100"/>
                </a:lnTo>
                <a:lnTo>
                  <a:pt x="361822" y="50950"/>
                </a:lnTo>
                <a:lnTo>
                  <a:pt x="390684" y="42352"/>
                </a:lnTo>
                <a:lnTo>
                  <a:pt x="410624" y="32307"/>
                </a:lnTo>
                <a:lnTo>
                  <a:pt x="426105" y="21538"/>
                </a:lnTo>
                <a:lnTo>
                  <a:pt x="446046" y="11493"/>
                </a:lnTo>
                <a:lnTo>
                  <a:pt x="4570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FCE9F71B-3A91-4552-8E57-1F06C590CA13}"/>
              </a:ext>
            </a:extLst>
          </p:cNvPr>
          <p:cNvSpPr/>
          <p:nvPr/>
        </p:nvSpPr>
        <p:spPr>
          <a:xfrm rot="21046981">
            <a:off x="6667569" y="4464790"/>
            <a:ext cx="471022" cy="255947"/>
          </a:xfrm>
          <a:custGeom>
            <a:avLst/>
            <a:gdLst>
              <a:gd name="connsiteX0" fmla="*/ 433099 w 471022"/>
              <a:gd name="connsiteY0" fmla="*/ 2268 h 255947"/>
              <a:gd name="connsiteX1" fmla="*/ 437336 w 471022"/>
              <a:gd name="connsiteY1" fmla="*/ 6596 h 255947"/>
              <a:gd name="connsiteX2" fmla="*/ 450811 w 471022"/>
              <a:gd name="connsiteY2" fmla="*/ 35584 h 255947"/>
              <a:gd name="connsiteX3" fmla="*/ 466403 w 471022"/>
              <a:gd name="connsiteY3" fmla="*/ 51515 h 255947"/>
              <a:gd name="connsiteX4" fmla="*/ 464285 w 471022"/>
              <a:gd name="connsiteY4" fmla="*/ 64571 h 255947"/>
              <a:gd name="connsiteX5" fmla="*/ 471022 w 471022"/>
              <a:gd name="connsiteY5" fmla="*/ 79066 h 255947"/>
              <a:gd name="connsiteX6" fmla="*/ 468903 w 471022"/>
              <a:gd name="connsiteY6" fmla="*/ 92122 h 255947"/>
              <a:gd name="connsiteX7" fmla="*/ 457928 w 471022"/>
              <a:gd name="connsiteY7" fmla="*/ 103742 h 255947"/>
              <a:gd name="connsiteX8" fmla="*/ 446953 w 471022"/>
              <a:gd name="connsiteY8" fmla="*/ 115362 h 255947"/>
              <a:gd name="connsiteX9" fmla="*/ 438098 w 471022"/>
              <a:gd name="connsiteY9" fmla="*/ 113925 h 255947"/>
              <a:gd name="connsiteX10" fmla="*/ 427123 w 471022"/>
              <a:gd name="connsiteY10" fmla="*/ 125544 h 255947"/>
              <a:gd name="connsiteX11" fmla="*/ 407292 w 471022"/>
              <a:gd name="connsiteY11" fmla="*/ 135727 h 255947"/>
              <a:gd name="connsiteX12" fmla="*/ 380724 w 471022"/>
              <a:gd name="connsiteY12" fmla="*/ 131416 h 255947"/>
              <a:gd name="connsiteX13" fmla="*/ 338753 w 471022"/>
              <a:gd name="connsiteY13" fmla="*/ 138006 h 255947"/>
              <a:gd name="connsiteX14" fmla="*/ 281380 w 471022"/>
              <a:gd name="connsiteY14" fmla="*/ 155497 h 255947"/>
              <a:gd name="connsiteX15" fmla="*/ 224007 w 471022"/>
              <a:gd name="connsiteY15" fmla="*/ 172988 h 255947"/>
              <a:gd name="connsiteX16" fmla="*/ 164515 w 471022"/>
              <a:gd name="connsiteY16" fmla="*/ 203536 h 255947"/>
              <a:gd name="connsiteX17" fmla="*/ 129281 w 471022"/>
              <a:gd name="connsiteY17" fmla="*/ 224620 h 255947"/>
              <a:gd name="connsiteX18" fmla="*/ 101653 w 471022"/>
              <a:gd name="connsiteY18" fmla="*/ 226837 h 255947"/>
              <a:gd name="connsiteX19" fmla="*/ 72967 w 471022"/>
              <a:gd name="connsiteY19" fmla="*/ 235582 h 255947"/>
              <a:gd name="connsiteX20" fmla="*/ 53136 w 471022"/>
              <a:gd name="connsiteY20" fmla="*/ 245765 h 255947"/>
              <a:gd name="connsiteX21" fmla="*/ 33305 w 471022"/>
              <a:gd name="connsiteY21" fmla="*/ 255947 h 255947"/>
              <a:gd name="connsiteX22" fmla="*/ 15593 w 471022"/>
              <a:gd name="connsiteY22" fmla="*/ 253073 h 255947"/>
              <a:gd name="connsiteX23" fmla="*/ 6737 w 471022"/>
              <a:gd name="connsiteY23" fmla="*/ 251636 h 255947"/>
              <a:gd name="connsiteX24" fmla="*/ 0 w 471022"/>
              <a:gd name="connsiteY24" fmla="*/ 237143 h 255947"/>
              <a:gd name="connsiteX25" fmla="*/ 4237 w 471022"/>
              <a:gd name="connsiteY25" fmla="*/ 211030 h 255947"/>
              <a:gd name="connsiteX26" fmla="*/ 5296 w 471022"/>
              <a:gd name="connsiteY26" fmla="*/ 204501 h 255947"/>
              <a:gd name="connsiteX27" fmla="*/ 7415 w 471022"/>
              <a:gd name="connsiteY27" fmla="*/ 191444 h 255947"/>
              <a:gd name="connsiteX28" fmla="*/ 20509 w 471022"/>
              <a:gd name="connsiteY28" fmla="*/ 166767 h 255947"/>
              <a:gd name="connsiteX29" fmla="*/ 33602 w 471022"/>
              <a:gd name="connsiteY29" fmla="*/ 142091 h 255947"/>
              <a:gd name="connsiteX30" fmla="*/ 46696 w 471022"/>
              <a:gd name="connsiteY30" fmla="*/ 117415 h 255947"/>
              <a:gd name="connsiteX31" fmla="*/ 59788 w 471022"/>
              <a:gd name="connsiteY31" fmla="*/ 92738 h 255947"/>
              <a:gd name="connsiteX32" fmla="*/ 72882 w 471022"/>
              <a:gd name="connsiteY32" fmla="*/ 68062 h 255947"/>
              <a:gd name="connsiteX33" fmla="*/ 77119 w 471022"/>
              <a:gd name="connsiteY33" fmla="*/ 41948 h 255947"/>
              <a:gd name="connsiteX34" fmla="*/ 88094 w 471022"/>
              <a:gd name="connsiteY34" fmla="*/ 30328 h 255947"/>
              <a:gd name="connsiteX35" fmla="*/ 92332 w 471022"/>
              <a:gd name="connsiteY35" fmla="*/ 4215 h 255947"/>
              <a:gd name="connsiteX36" fmla="*/ 90372 w 471022"/>
              <a:gd name="connsiteY36" fmla="*/ 0 h 255947"/>
              <a:gd name="connsiteX37" fmla="*/ 433099 w 471022"/>
              <a:gd name="connsiteY37" fmla="*/ 2268 h 255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471022" h="255947">
                <a:moveTo>
                  <a:pt x="433099" y="2268"/>
                </a:moveTo>
                <a:lnTo>
                  <a:pt x="437336" y="6596"/>
                </a:lnTo>
                <a:lnTo>
                  <a:pt x="450811" y="35584"/>
                </a:lnTo>
                <a:lnTo>
                  <a:pt x="466403" y="51515"/>
                </a:lnTo>
                <a:lnTo>
                  <a:pt x="464285" y="64571"/>
                </a:lnTo>
                <a:lnTo>
                  <a:pt x="471022" y="79066"/>
                </a:lnTo>
                <a:lnTo>
                  <a:pt x="468903" y="92122"/>
                </a:lnTo>
                <a:lnTo>
                  <a:pt x="457928" y="103742"/>
                </a:lnTo>
                <a:lnTo>
                  <a:pt x="446953" y="115362"/>
                </a:lnTo>
                <a:lnTo>
                  <a:pt x="438098" y="113925"/>
                </a:lnTo>
                <a:lnTo>
                  <a:pt x="427123" y="125544"/>
                </a:lnTo>
                <a:lnTo>
                  <a:pt x="407292" y="135727"/>
                </a:lnTo>
                <a:lnTo>
                  <a:pt x="380724" y="131416"/>
                </a:lnTo>
                <a:lnTo>
                  <a:pt x="338753" y="138006"/>
                </a:lnTo>
                <a:lnTo>
                  <a:pt x="281380" y="155497"/>
                </a:lnTo>
                <a:lnTo>
                  <a:pt x="224007" y="172988"/>
                </a:lnTo>
                <a:lnTo>
                  <a:pt x="164515" y="203536"/>
                </a:lnTo>
                <a:lnTo>
                  <a:pt x="129281" y="224620"/>
                </a:lnTo>
                <a:lnTo>
                  <a:pt x="101653" y="226837"/>
                </a:lnTo>
                <a:lnTo>
                  <a:pt x="72967" y="235582"/>
                </a:lnTo>
                <a:lnTo>
                  <a:pt x="53136" y="245765"/>
                </a:lnTo>
                <a:lnTo>
                  <a:pt x="33305" y="255947"/>
                </a:lnTo>
                <a:lnTo>
                  <a:pt x="15593" y="253073"/>
                </a:lnTo>
                <a:lnTo>
                  <a:pt x="6737" y="251636"/>
                </a:lnTo>
                <a:lnTo>
                  <a:pt x="0" y="237143"/>
                </a:lnTo>
                <a:lnTo>
                  <a:pt x="4237" y="211030"/>
                </a:lnTo>
                <a:lnTo>
                  <a:pt x="5296" y="204501"/>
                </a:lnTo>
                <a:lnTo>
                  <a:pt x="7415" y="191444"/>
                </a:lnTo>
                <a:lnTo>
                  <a:pt x="20509" y="166767"/>
                </a:lnTo>
                <a:lnTo>
                  <a:pt x="33602" y="142091"/>
                </a:lnTo>
                <a:lnTo>
                  <a:pt x="46696" y="117415"/>
                </a:lnTo>
                <a:lnTo>
                  <a:pt x="59788" y="92738"/>
                </a:lnTo>
                <a:lnTo>
                  <a:pt x="72882" y="68062"/>
                </a:lnTo>
                <a:lnTo>
                  <a:pt x="77119" y="41948"/>
                </a:lnTo>
                <a:lnTo>
                  <a:pt x="88094" y="30328"/>
                </a:lnTo>
                <a:lnTo>
                  <a:pt x="92332" y="4215"/>
                </a:lnTo>
                <a:lnTo>
                  <a:pt x="90372" y="0"/>
                </a:lnTo>
                <a:lnTo>
                  <a:pt x="433099" y="226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09775B3C-008A-472B-AE69-1172727ABD74}"/>
              </a:ext>
            </a:extLst>
          </p:cNvPr>
          <p:cNvSpPr/>
          <p:nvPr/>
        </p:nvSpPr>
        <p:spPr>
          <a:xfrm rot="21046981">
            <a:off x="9281029" y="4466037"/>
            <a:ext cx="199514" cy="279043"/>
          </a:xfrm>
          <a:custGeom>
            <a:avLst/>
            <a:gdLst>
              <a:gd name="connsiteX0" fmla="*/ 193597 w 199514"/>
              <a:gd name="connsiteY0" fmla="*/ 0 h 279043"/>
              <a:gd name="connsiteX1" fmla="*/ 194832 w 199514"/>
              <a:gd name="connsiteY1" fmla="*/ 2634 h 279043"/>
              <a:gd name="connsiteX2" fmla="*/ 192714 w 199514"/>
              <a:gd name="connsiteY2" fmla="*/ 15691 h 279043"/>
              <a:gd name="connsiteX3" fmla="*/ 199514 w 199514"/>
              <a:gd name="connsiteY3" fmla="*/ 30195 h 279043"/>
              <a:gd name="connsiteX4" fmla="*/ 188476 w 199514"/>
              <a:gd name="connsiteY4" fmla="*/ 41805 h 279043"/>
              <a:gd name="connsiteX5" fmla="*/ 179558 w 199514"/>
              <a:gd name="connsiteY5" fmla="*/ 40357 h 279043"/>
              <a:gd name="connsiteX6" fmla="*/ 168520 w 199514"/>
              <a:gd name="connsiteY6" fmla="*/ 51966 h 279043"/>
              <a:gd name="connsiteX7" fmla="*/ 157483 w 199514"/>
              <a:gd name="connsiteY7" fmla="*/ 63576 h 279043"/>
              <a:gd name="connsiteX8" fmla="*/ 146445 w 199514"/>
              <a:gd name="connsiteY8" fmla="*/ 75185 h 279043"/>
              <a:gd name="connsiteX9" fmla="*/ 126488 w 199514"/>
              <a:gd name="connsiteY9" fmla="*/ 85348 h 279043"/>
              <a:gd name="connsiteX10" fmla="*/ 111214 w 199514"/>
              <a:gd name="connsiteY10" fmla="*/ 123070 h 279043"/>
              <a:gd name="connsiteX11" fmla="*/ 98057 w 199514"/>
              <a:gd name="connsiteY11" fmla="*/ 147737 h 279043"/>
              <a:gd name="connsiteX12" fmla="*/ 82783 w 199514"/>
              <a:gd name="connsiteY12" fmla="*/ 185460 h 279043"/>
              <a:gd name="connsiteX13" fmla="*/ 66448 w 199514"/>
              <a:gd name="connsiteY13" fmla="*/ 229711 h 279043"/>
              <a:gd name="connsiteX14" fmla="*/ 40135 w 199514"/>
              <a:gd name="connsiteY14" fmla="*/ 279043 h 279043"/>
              <a:gd name="connsiteX15" fmla="*/ 0 w 199514"/>
              <a:gd name="connsiteY15" fmla="*/ 272531 h 279043"/>
              <a:gd name="connsiteX16" fmla="*/ 10594 w 199514"/>
              <a:gd name="connsiteY16" fmla="*/ 207248 h 279043"/>
              <a:gd name="connsiteX17" fmla="*/ 26929 w 199514"/>
              <a:gd name="connsiteY17" fmla="*/ 162996 h 279043"/>
              <a:gd name="connsiteX18" fmla="*/ 35404 w 199514"/>
              <a:gd name="connsiteY18" fmla="*/ 110769 h 279043"/>
              <a:gd name="connsiteX19" fmla="*/ 41760 w 199514"/>
              <a:gd name="connsiteY19" fmla="*/ 71599 h 279043"/>
              <a:gd name="connsiteX20" fmla="*/ 57034 w 199514"/>
              <a:gd name="connsiteY20" fmla="*/ 33876 h 279043"/>
              <a:gd name="connsiteX21" fmla="*/ 52353 w 199514"/>
              <a:gd name="connsiteY21" fmla="*/ 6315 h 279043"/>
              <a:gd name="connsiteX22" fmla="*/ 53133 w 199514"/>
              <a:gd name="connsiteY22" fmla="*/ 1507 h 279043"/>
              <a:gd name="connsiteX23" fmla="*/ 193597 w 199514"/>
              <a:gd name="connsiteY23" fmla="*/ 0 h 279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99514" h="279043">
                <a:moveTo>
                  <a:pt x="193597" y="0"/>
                </a:moveTo>
                <a:lnTo>
                  <a:pt x="194832" y="2634"/>
                </a:lnTo>
                <a:lnTo>
                  <a:pt x="192714" y="15691"/>
                </a:lnTo>
                <a:lnTo>
                  <a:pt x="199514" y="30195"/>
                </a:lnTo>
                <a:lnTo>
                  <a:pt x="188476" y="41805"/>
                </a:lnTo>
                <a:lnTo>
                  <a:pt x="179558" y="40357"/>
                </a:lnTo>
                <a:lnTo>
                  <a:pt x="168520" y="51966"/>
                </a:lnTo>
                <a:lnTo>
                  <a:pt x="157483" y="63576"/>
                </a:lnTo>
                <a:lnTo>
                  <a:pt x="146445" y="75185"/>
                </a:lnTo>
                <a:lnTo>
                  <a:pt x="126488" y="85348"/>
                </a:lnTo>
                <a:lnTo>
                  <a:pt x="111214" y="123070"/>
                </a:lnTo>
                <a:lnTo>
                  <a:pt x="98057" y="147737"/>
                </a:lnTo>
                <a:lnTo>
                  <a:pt x="82783" y="185460"/>
                </a:lnTo>
                <a:lnTo>
                  <a:pt x="66448" y="229711"/>
                </a:lnTo>
                <a:lnTo>
                  <a:pt x="40135" y="279043"/>
                </a:lnTo>
                <a:lnTo>
                  <a:pt x="0" y="272531"/>
                </a:lnTo>
                <a:lnTo>
                  <a:pt x="10594" y="207248"/>
                </a:lnTo>
                <a:lnTo>
                  <a:pt x="26929" y="162996"/>
                </a:lnTo>
                <a:lnTo>
                  <a:pt x="35404" y="110769"/>
                </a:lnTo>
                <a:lnTo>
                  <a:pt x="41760" y="71599"/>
                </a:lnTo>
                <a:lnTo>
                  <a:pt x="57034" y="33876"/>
                </a:lnTo>
                <a:lnTo>
                  <a:pt x="52353" y="6315"/>
                </a:lnTo>
                <a:lnTo>
                  <a:pt x="53133" y="1507"/>
                </a:lnTo>
                <a:lnTo>
                  <a:pt x="19359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97AB3DE6-8D4A-446D-B4A4-CC30888D115F}"/>
              </a:ext>
            </a:extLst>
          </p:cNvPr>
          <p:cNvSpPr/>
          <p:nvPr/>
        </p:nvSpPr>
        <p:spPr>
          <a:xfrm rot="21046981">
            <a:off x="3019817" y="4892264"/>
            <a:ext cx="582264" cy="1416891"/>
          </a:xfrm>
          <a:custGeom>
            <a:avLst/>
            <a:gdLst>
              <a:gd name="connsiteX0" fmla="*/ 582264 w 582264"/>
              <a:gd name="connsiteY0" fmla="*/ 0 h 1416891"/>
              <a:gd name="connsiteX1" fmla="*/ 570553 w 582264"/>
              <a:gd name="connsiteY1" fmla="*/ 22235 h 1416891"/>
              <a:gd name="connsiteX2" fmla="*/ 568418 w 582264"/>
              <a:gd name="connsiteY2" fmla="*/ 35393 h 1416891"/>
              <a:gd name="connsiteX3" fmla="*/ 557447 w 582264"/>
              <a:gd name="connsiteY3" fmla="*/ 47117 h 1416891"/>
              <a:gd name="connsiteX4" fmla="*/ 537642 w 582264"/>
              <a:gd name="connsiteY4" fmla="*/ 57407 h 1416891"/>
              <a:gd name="connsiteX5" fmla="*/ 528807 w 582264"/>
              <a:gd name="connsiteY5" fmla="*/ 55974 h 1416891"/>
              <a:gd name="connsiteX6" fmla="*/ 517836 w 582264"/>
              <a:gd name="connsiteY6" fmla="*/ 67698 h 1416891"/>
              <a:gd name="connsiteX7" fmla="*/ 504731 w 582264"/>
              <a:gd name="connsiteY7" fmla="*/ 92580 h 1416891"/>
              <a:gd name="connsiteX8" fmla="*/ 500461 w 582264"/>
              <a:gd name="connsiteY8" fmla="*/ 118896 h 1416891"/>
              <a:gd name="connsiteX9" fmla="*/ 487355 w 582264"/>
              <a:gd name="connsiteY9" fmla="*/ 143779 h 1416891"/>
              <a:gd name="connsiteX10" fmla="*/ 482017 w 582264"/>
              <a:gd name="connsiteY10" fmla="*/ 176673 h 1416891"/>
              <a:gd name="connsiteX11" fmla="*/ 473477 w 582264"/>
              <a:gd name="connsiteY11" fmla="*/ 229305 h 1416891"/>
              <a:gd name="connsiteX12" fmla="*/ 464936 w 582264"/>
              <a:gd name="connsiteY12" fmla="*/ 281937 h 1416891"/>
              <a:gd name="connsiteX13" fmla="*/ 443437 w 582264"/>
              <a:gd name="connsiteY13" fmla="*/ 386483 h 1416891"/>
              <a:gd name="connsiteX14" fmla="*/ 427423 w 582264"/>
              <a:gd name="connsiteY14" fmla="*/ 485168 h 1416891"/>
              <a:gd name="connsiteX15" fmla="*/ 373457 w 582264"/>
              <a:gd name="connsiteY15" fmla="*/ 705985 h 1416891"/>
              <a:gd name="connsiteX16" fmla="*/ 348608 w 582264"/>
              <a:gd name="connsiteY16" fmla="*/ 803236 h 1416891"/>
              <a:gd name="connsiteX17" fmla="*/ 315991 w 582264"/>
              <a:gd name="connsiteY17" fmla="*/ 892474 h 1416891"/>
              <a:gd name="connsiteX18" fmla="*/ 300750 w 582264"/>
              <a:gd name="connsiteY18" fmla="*/ 930514 h 1416891"/>
              <a:gd name="connsiteX19" fmla="*/ 294345 w 582264"/>
              <a:gd name="connsiteY19" fmla="*/ 969988 h 1416891"/>
              <a:gd name="connsiteX20" fmla="*/ 279104 w 582264"/>
              <a:gd name="connsiteY20" fmla="*/ 1008029 h 1416891"/>
              <a:gd name="connsiteX21" fmla="*/ 274834 w 582264"/>
              <a:gd name="connsiteY21" fmla="*/ 1034345 h 1416891"/>
              <a:gd name="connsiteX22" fmla="*/ 257458 w 582264"/>
              <a:gd name="connsiteY22" fmla="*/ 1085543 h 1416891"/>
              <a:gd name="connsiteX23" fmla="*/ 230179 w 582264"/>
              <a:gd name="connsiteY23" fmla="*/ 1141886 h 1416891"/>
              <a:gd name="connsiteX24" fmla="*/ 203967 w 582264"/>
              <a:gd name="connsiteY24" fmla="*/ 1191650 h 1416891"/>
              <a:gd name="connsiteX25" fmla="*/ 177757 w 582264"/>
              <a:gd name="connsiteY25" fmla="*/ 1241414 h 1416891"/>
              <a:gd name="connsiteX26" fmla="*/ 142710 w 582264"/>
              <a:gd name="connsiteY26" fmla="*/ 1289745 h 1416891"/>
              <a:gd name="connsiteX27" fmla="*/ 109799 w 582264"/>
              <a:gd name="connsiteY27" fmla="*/ 1324918 h 1416891"/>
              <a:gd name="connsiteX28" fmla="*/ 85722 w 582264"/>
              <a:gd name="connsiteY28" fmla="*/ 1361524 h 1416891"/>
              <a:gd name="connsiteX29" fmla="*/ 48393 w 582264"/>
              <a:gd name="connsiteY29" fmla="*/ 1395980 h 1416891"/>
              <a:gd name="connsiteX30" fmla="*/ 8781 w 582264"/>
              <a:gd name="connsiteY30" fmla="*/ 1416561 h 1416891"/>
              <a:gd name="connsiteX31" fmla="*/ 4787 w 582264"/>
              <a:gd name="connsiteY31" fmla="*/ 1416891 h 1416891"/>
              <a:gd name="connsiteX32" fmla="*/ 0 w 582264"/>
              <a:gd name="connsiteY32" fmla="*/ 1030261 h 1416891"/>
              <a:gd name="connsiteX33" fmla="*/ 7785 w 582264"/>
              <a:gd name="connsiteY33" fmla="*/ 1031524 h 1416891"/>
              <a:gd name="connsiteX34" fmla="*/ 16621 w 582264"/>
              <a:gd name="connsiteY34" fmla="*/ 1032958 h 1416891"/>
              <a:gd name="connsiteX35" fmla="*/ 27591 w 582264"/>
              <a:gd name="connsiteY35" fmla="*/ 1021234 h 1416891"/>
              <a:gd name="connsiteX36" fmla="*/ 40697 w 582264"/>
              <a:gd name="connsiteY36" fmla="*/ 996352 h 1416891"/>
              <a:gd name="connsiteX37" fmla="*/ 53803 w 582264"/>
              <a:gd name="connsiteY37" fmla="*/ 971470 h 1416891"/>
              <a:gd name="connsiteX38" fmla="*/ 66908 w 582264"/>
              <a:gd name="connsiteY38" fmla="*/ 946586 h 1416891"/>
              <a:gd name="connsiteX39" fmla="*/ 82148 w 582264"/>
              <a:gd name="connsiteY39" fmla="*/ 908546 h 1416891"/>
              <a:gd name="connsiteX40" fmla="*/ 99524 w 582264"/>
              <a:gd name="connsiteY40" fmla="*/ 857348 h 1416891"/>
              <a:gd name="connsiteX41" fmla="*/ 116900 w 582264"/>
              <a:gd name="connsiteY41" fmla="*/ 806151 h 1416891"/>
              <a:gd name="connsiteX42" fmla="*/ 133209 w 582264"/>
              <a:gd name="connsiteY42" fmla="*/ 761532 h 1416891"/>
              <a:gd name="connsiteX43" fmla="*/ 163395 w 582264"/>
              <a:gd name="connsiteY43" fmla="*/ 631385 h 1416891"/>
              <a:gd name="connsiteX44" fmla="*/ 200282 w 582264"/>
              <a:gd name="connsiteY44" fmla="*/ 515832 h 1416891"/>
              <a:gd name="connsiteX45" fmla="*/ 218431 w 582264"/>
              <a:gd name="connsiteY45" fmla="*/ 403990 h 1416891"/>
              <a:gd name="connsiteX46" fmla="*/ 237647 w 582264"/>
              <a:gd name="connsiteY46" fmla="*/ 285568 h 1416891"/>
              <a:gd name="connsiteX47" fmla="*/ 246187 w 582264"/>
              <a:gd name="connsiteY47" fmla="*/ 232936 h 1416891"/>
              <a:gd name="connsiteX48" fmla="*/ 254728 w 582264"/>
              <a:gd name="connsiteY48" fmla="*/ 180305 h 1416891"/>
              <a:gd name="connsiteX49" fmla="*/ 252298 w 582264"/>
              <a:gd name="connsiteY49" fmla="*/ 139397 h 1416891"/>
              <a:gd name="connsiteX50" fmla="*/ 257636 w 582264"/>
              <a:gd name="connsiteY50" fmla="*/ 106502 h 1416891"/>
              <a:gd name="connsiteX51" fmla="*/ 253070 w 582264"/>
              <a:gd name="connsiteY51" fmla="*/ 78752 h 1416891"/>
              <a:gd name="connsiteX52" fmla="*/ 257341 w 582264"/>
              <a:gd name="connsiteY52" fmla="*/ 52436 h 1416891"/>
              <a:gd name="connsiteX53" fmla="*/ 252776 w 582264"/>
              <a:gd name="connsiteY53" fmla="*/ 24687 h 1416891"/>
              <a:gd name="connsiteX54" fmla="*/ 254911 w 582264"/>
              <a:gd name="connsiteY54" fmla="*/ 11529 h 1416891"/>
              <a:gd name="connsiteX55" fmla="*/ 251498 w 582264"/>
              <a:gd name="connsiteY55" fmla="*/ 4096 h 1416891"/>
              <a:gd name="connsiteX56" fmla="*/ 582264 w 582264"/>
              <a:gd name="connsiteY56" fmla="*/ 0 h 1416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582264" h="1416891">
                <a:moveTo>
                  <a:pt x="582264" y="0"/>
                </a:moveTo>
                <a:lnTo>
                  <a:pt x="570553" y="22235"/>
                </a:lnTo>
                <a:lnTo>
                  <a:pt x="568418" y="35393"/>
                </a:lnTo>
                <a:lnTo>
                  <a:pt x="557447" y="47117"/>
                </a:lnTo>
                <a:lnTo>
                  <a:pt x="537642" y="57407"/>
                </a:lnTo>
                <a:lnTo>
                  <a:pt x="528807" y="55974"/>
                </a:lnTo>
                <a:lnTo>
                  <a:pt x="517836" y="67698"/>
                </a:lnTo>
                <a:lnTo>
                  <a:pt x="504731" y="92580"/>
                </a:lnTo>
                <a:lnTo>
                  <a:pt x="500461" y="118896"/>
                </a:lnTo>
                <a:lnTo>
                  <a:pt x="487355" y="143779"/>
                </a:lnTo>
                <a:lnTo>
                  <a:pt x="482017" y="176673"/>
                </a:lnTo>
                <a:lnTo>
                  <a:pt x="473477" y="229305"/>
                </a:lnTo>
                <a:lnTo>
                  <a:pt x="464936" y="281937"/>
                </a:lnTo>
                <a:lnTo>
                  <a:pt x="443437" y="386483"/>
                </a:lnTo>
                <a:lnTo>
                  <a:pt x="427423" y="485168"/>
                </a:lnTo>
                <a:lnTo>
                  <a:pt x="373457" y="705985"/>
                </a:lnTo>
                <a:lnTo>
                  <a:pt x="348608" y="803236"/>
                </a:lnTo>
                <a:lnTo>
                  <a:pt x="315991" y="892474"/>
                </a:lnTo>
                <a:lnTo>
                  <a:pt x="300750" y="930514"/>
                </a:lnTo>
                <a:lnTo>
                  <a:pt x="294345" y="969988"/>
                </a:lnTo>
                <a:lnTo>
                  <a:pt x="279104" y="1008029"/>
                </a:lnTo>
                <a:lnTo>
                  <a:pt x="274834" y="1034345"/>
                </a:lnTo>
                <a:lnTo>
                  <a:pt x="257458" y="1085543"/>
                </a:lnTo>
                <a:lnTo>
                  <a:pt x="230179" y="1141886"/>
                </a:lnTo>
                <a:lnTo>
                  <a:pt x="203967" y="1191650"/>
                </a:lnTo>
                <a:lnTo>
                  <a:pt x="177757" y="1241414"/>
                </a:lnTo>
                <a:lnTo>
                  <a:pt x="142710" y="1289745"/>
                </a:lnTo>
                <a:lnTo>
                  <a:pt x="109799" y="1324918"/>
                </a:lnTo>
                <a:lnTo>
                  <a:pt x="85722" y="1361524"/>
                </a:lnTo>
                <a:lnTo>
                  <a:pt x="48393" y="1395980"/>
                </a:lnTo>
                <a:lnTo>
                  <a:pt x="8781" y="1416561"/>
                </a:lnTo>
                <a:lnTo>
                  <a:pt x="4787" y="1416891"/>
                </a:lnTo>
                <a:lnTo>
                  <a:pt x="0" y="1030261"/>
                </a:lnTo>
                <a:lnTo>
                  <a:pt x="7785" y="1031524"/>
                </a:lnTo>
                <a:lnTo>
                  <a:pt x="16621" y="1032958"/>
                </a:lnTo>
                <a:lnTo>
                  <a:pt x="27591" y="1021234"/>
                </a:lnTo>
                <a:lnTo>
                  <a:pt x="40697" y="996352"/>
                </a:lnTo>
                <a:lnTo>
                  <a:pt x="53803" y="971470"/>
                </a:lnTo>
                <a:lnTo>
                  <a:pt x="66908" y="946586"/>
                </a:lnTo>
                <a:lnTo>
                  <a:pt x="82148" y="908546"/>
                </a:lnTo>
                <a:lnTo>
                  <a:pt x="99524" y="857348"/>
                </a:lnTo>
                <a:lnTo>
                  <a:pt x="116900" y="806151"/>
                </a:lnTo>
                <a:lnTo>
                  <a:pt x="133209" y="761532"/>
                </a:lnTo>
                <a:lnTo>
                  <a:pt x="163395" y="631385"/>
                </a:lnTo>
                <a:lnTo>
                  <a:pt x="200282" y="515832"/>
                </a:lnTo>
                <a:lnTo>
                  <a:pt x="218431" y="403990"/>
                </a:lnTo>
                <a:lnTo>
                  <a:pt x="237647" y="285568"/>
                </a:lnTo>
                <a:lnTo>
                  <a:pt x="246187" y="232936"/>
                </a:lnTo>
                <a:lnTo>
                  <a:pt x="254728" y="180305"/>
                </a:lnTo>
                <a:lnTo>
                  <a:pt x="252298" y="139397"/>
                </a:lnTo>
                <a:lnTo>
                  <a:pt x="257636" y="106502"/>
                </a:lnTo>
                <a:lnTo>
                  <a:pt x="253070" y="78752"/>
                </a:lnTo>
                <a:lnTo>
                  <a:pt x="257341" y="52436"/>
                </a:lnTo>
                <a:lnTo>
                  <a:pt x="252776" y="24687"/>
                </a:lnTo>
                <a:lnTo>
                  <a:pt x="254911" y="11529"/>
                </a:lnTo>
                <a:lnTo>
                  <a:pt x="251498" y="4096"/>
                </a:lnTo>
                <a:lnTo>
                  <a:pt x="58226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xmlns="" id="{C23E8235-D3DC-42BF-9418-FA182DABE9E6}"/>
              </a:ext>
            </a:extLst>
          </p:cNvPr>
          <p:cNvSpPr/>
          <p:nvPr/>
        </p:nvSpPr>
        <p:spPr>
          <a:xfrm rot="21046981">
            <a:off x="5854732" y="5783087"/>
            <a:ext cx="682076" cy="389019"/>
          </a:xfrm>
          <a:custGeom>
            <a:avLst/>
            <a:gdLst>
              <a:gd name="connsiteX0" fmla="*/ 660696 w 682076"/>
              <a:gd name="connsiteY0" fmla="*/ 0 h 389019"/>
              <a:gd name="connsiteX1" fmla="*/ 661978 w 682076"/>
              <a:gd name="connsiteY1" fmla="*/ 2773 h 389019"/>
              <a:gd name="connsiteX2" fmla="*/ 668678 w 682076"/>
              <a:gd name="connsiteY2" fmla="*/ 17260 h 389019"/>
              <a:gd name="connsiteX3" fmla="*/ 675377 w 682076"/>
              <a:gd name="connsiteY3" fmla="*/ 31748 h 389019"/>
              <a:gd name="connsiteX4" fmla="*/ 682076 w 682076"/>
              <a:gd name="connsiteY4" fmla="*/ 46236 h 389019"/>
              <a:gd name="connsiteX5" fmla="*/ 679958 w 682076"/>
              <a:gd name="connsiteY5" fmla="*/ 59292 h 389019"/>
              <a:gd name="connsiteX6" fmla="*/ 677839 w 682076"/>
              <a:gd name="connsiteY6" fmla="*/ 72349 h 389019"/>
              <a:gd name="connsiteX7" fmla="*/ 658084 w 682076"/>
              <a:gd name="connsiteY7" fmla="*/ 82544 h 389019"/>
              <a:gd name="connsiteX8" fmla="*/ 647147 w 682076"/>
              <a:gd name="connsiteY8" fmla="*/ 94170 h 389019"/>
              <a:gd name="connsiteX9" fmla="*/ 618573 w 682076"/>
              <a:gd name="connsiteY9" fmla="*/ 102934 h 389019"/>
              <a:gd name="connsiteX10" fmla="*/ 609754 w 682076"/>
              <a:gd name="connsiteY10" fmla="*/ 101503 h 389019"/>
              <a:gd name="connsiteX11" fmla="*/ 600937 w 682076"/>
              <a:gd name="connsiteY11" fmla="*/ 100073 h 389019"/>
              <a:gd name="connsiteX12" fmla="*/ 589999 w 682076"/>
              <a:gd name="connsiteY12" fmla="*/ 111698 h 389019"/>
              <a:gd name="connsiteX13" fmla="*/ 570244 w 682076"/>
              <a:gd name="connsiteY13" fmla="*/ 121893 h 389019"/>
              <a:gd name="connsiteX14" fmla="*/ 550488 w 682076"/>
              <a:gd name="connsiteY14" fmla="*/ 132087 h 389019"/>
              <a:gd name="connsiteX15" fmla="*/ 526324 w 682076"/>
              <a:gd name="connsiteY15" fmla="*/ 141567 h 389019"/>
              <a:gd name="connsiteX16" fmla="*/ 497750 w 682076"/>
              <a:gd name="connsiteY16" fmla="*/ 150332 h 389019"/>
              <a:gd name="connsiteX17" fmla="*/ 467058 w 682076"/>
              <a:gd name="connsiteY17" fmla="*/ 172152 h 389019"/>
              <a:gd name="connsiteX18" fmla="*/ 436365 w 682076"/>
              <a:gd name="connsiteY18" fmla="*/ 193973 h 389019"/>
              <a:gd name="connsiteX19" fmla="*/ 396854 w 682076"/>
              <a:gd name="connsiteY19" fmla="*/ 214363 h 389019"/>
              <a:gd name="connsiteX20" fmla="*/ 357343 w 682076"/>
              <a:gd name="connsiteY20" fmla="*/ 234753 h 389019"/>
              <a:gd name="connsiteX21" fmla="*/ 307955 w 682076"/>
              <a:gd name="connsiteY21" fmla="*/ 260241 h 389019"/>
              <a:gd name="connsiteX22" fmla="*/ 270735 w 682076"/>
              <a:gd name="connsiteY22" fmla="*/ 294403 h 389019"/>
              <a:gd name="connsiteX23" fmla="*/ 220286 w 682076"/>
              <a:gd name="connsiteY23" fmla="*/ 326419 h 389019"/>
              <a:gd name="connsiteX24" fmla="*/ 161020 w 682076"/>
              <a:gd name="connsiteY24" fmla="*/ 357003 h 389019"/>
              <a:gd name="connsiteX25" fmla="*/ 110573 w 682076"/>
              <a:gd name="connsiteY25" fmla="*/ 389019 h 389019"/>
              <a:gd name="connsiteX26" fmla="*/ 57491 w 682076"/>
              <a:gd name="connsiteY26" fmla="*/ 353604 h 389019"/>
              <a:gd name="connsiteX27" fmla="*/ 0 w 682076"/>
              <a:gd name="connsiteY27" fmla="*/ 317474 h 389019"/>
              <a:gd name="connsiteX28" fmla="*/ 83258 w 682076"/>
              <a:gd name="connsiteY28" fmla="*/ 250580 h 389019"/>
              <a:gd name="connsiteX29" fmla="*/ 150112 w 682076"/>
              <a:gd name="connsiteY29" fmla="*/ 201126 h 389019"/>
              <a:gd name="connsiteX30" fmla="*/ 213616 w 682076"/>
              <a:gd name="connsiteY30" fmla="*/ 144428 h 389019"/>
              <a:gd name="connsiteX31" fmla="*/ 283819 w 682076"/>
              <a:gd name="connsiteY31" fmla="*/ 102216 h 389019"/>
              <a:gd name="connsiteX32" fmla="*/ 305693 w 682076"/>
              <a:gd name="connsiteY32" fmla="*/ 78965 h 389019"/>
              <a:gd name="connsiteX33" fmla="*/ 336386 w 682076"/>
              <a:gd name="connsiteY33" fmla="*/ 57144 h 389019"/>
              <a:gd name="connsiteX34" fmla="*/ 351732 w 682076"/>
              <a:gd name="connsiteY34" fmla="*/ 46233 h 389019"/>
              <a:gd name="connsiteX35" fmla="*/ 358319 w 682076"/>
              <a:gd name="connsiteY35" fmla="*/ 33780 h 389019"/>
              <a:gd name="connsiteX36" fmla="*/ 660696 w 682076"/>
              <a:gd name="connsiteY36" fmla="*/ 0 h 389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682076" h="389019">
                <a:moveTo>
                  <a:pt x="660696" y="0"/>
                </a:moveTo>
                <a:lnTo>
                  <a:pt x="661978" y="2773"/>
                </a:lnTo>
                <a:lnTo>
                  <a:pt x="668678" y="17260"/>
                </a:lnTo>
                <a:lnTo>
                  <a:pt x="675377" y="31748"/>
                </a:lnTo>
                <a:lnTo>
                  <a:pt x="682076" y="46236"/>
                </a:lnTo>
                <a:lnTo>
                  <a:pt x="679958" y="59292"/>
                </a:lnTo>
                <a:lnTo>
                  <a:pt x="677839" y="72349"/>
                </a:lnTo>
                <a:lnTo>
                  <a:pt x="658084" y="82544"/>
                </a:lnTo>
                <a:lnTo>
                  <a:pt x="647147" y="94170"/>
                </a:lnTo>
                <a:lnTo>
                  <a:pt x="618573" y="102934"/>
                </a:lnTo>
                <a:lnTo>
                  <a:pt x="609754" y="101503"/>
                </a:lnTo>
                <a:lnTo>
                  <a:pt x="600937" y="100073"/>
                </a:lnTo>
                <a:lnTo>
                  <a:pt x="589999" y="111698"/>
                </a:lnTo>
                <a:lnTo>
                  <a:pt x="570244" y="121893"/>
                </a:lnTo>
                <a:lnTo>
                  <a:pt x="550488" y="132087"/>
                </a:lnTo>
                <a:lnTo>
                  <a:pt x="526324" y="141567"/>
                </a:lnTo>
                <a:lnTo>
                  <a:pt x="497750" y="150332"/>
                </a:lnTo>
                <a:lnTo>
                  <a:pt x="467058" y="172152"/>
                </a:lnTo>
                <a:lnTo>
                  <a:pt x="436365" y="193973"/>
                </a:lnTo>
                <a:lnTo>
                  <a:pt x="396854" y="214363"/>
                </a:lnTo>
                <a:lnTo>
                  <a:pt x="357343" y="234753"/>
                </a:lnTo>
                <a:lnTo>
                  <a:pt x="307955" y="260241"/>
                </a:lnTo>
                <a:lnTo>
                  <a:pt x="270735" y="294403"/>
                </a:lnTo>
                <a:lnTo>
                  <a:pt x="220286" y="326419"/>
                </a:lnTo>
                <a:lnTo>
                  <a:pt x="161020" y="357003"/>
                </a:lnTo>
                <a:lnTo>
                  <a:pt x="110573" y="389019"/>
                </a:lnTo>
                <a:lnTo>
                  <a:pt x="57491" y="353604"/>
                </a:lnTo>
                <a:lnTo>
                  <a:pt x="0" y="317474"/>
                </a:lnTo>
                <a:lnTo>
                  <a:pt x="83258" y="250580"/>
                </a:lnTo>
                <a:lnTo>
                  <a:pt x="150112" y="201126"/>
                </a:lnTo>
                <a:lnTo>
                  <a:pt x="213616" y="144428"/>
                </a:lnTo>
                <a:lnTo>
                  <a:pt x="283819" y="102216"/>
                </a:lnTo>
                <a:lnTo>
                  <a:pt x="305693" y="78965"/>
                </a:lnTo>
                <a:lnTo>
                  <a:pt x="336386" y="57144"/>
                </a:lnTo>
                <a:lnTo>
                  <a:pt x="351732" y="46233"/>
                </a:lnTo>
                <a:lnTo>
                  <a:pt x="358319" y="33780"/>
                </a:lnTo>
                <a:lnTo>
                  <a:pt x="66069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3FF731F2-2E41-4E22-A0A0-43DC76E1B685}"/>
              </a:ext>
            </a:extLst>
          </p:cNvPr>
          <p:cNvSpPr/>
          <p:nvPr/>
        </p:nvSpPr>
        <p:spPr>
          <a:xfrm rot="21046981">
            <a:off x="10158645" y="5747263"/>
            <a:ext cx="303924" cy="421027"/>
          </a:xfrm>
          <a:custGeom>
            <a:avLst/>
            <a:gdLst>
              <a:gd name="connsiteX0" fmla="*/ 229159 w 303924"/>
              <a:gd name="connsiteY0" fmla="*/ 0 h 421027"/>
              <a:gd name="connsiteX1" fmla="*/ 230385 w 303924"/>
              <a:gd name="connsiteY1" fmla="*/ 871 h 421027"/>
              <a:gd name="connsiteX2" fmla="*/ 243860 w 303924"/>
              <a:gd name="connsiteY2" fmla="*/ 29858 h 421027"/>
              <a:gd name="connsiteX3" fmla="*/ 268309 w 303924"/>
              <a:gd name="connsiteY3" fmla="*/ 47227 h 421027"/>
              <a:gd name="connsiteX4" fmla="*/ 270619 w 303924"/>
              <a:gd name="connsiteY4" fmla="*/ 61001 h 421027"/>
              <a:gd name="connsiteX5" fmla="*/ 288330 w 303924"/>
              <a:gd name="connsiteY5" fmla="*/ 63875 h 421027"/>
              <a:gd name="connsiteX6" fmla="*/ 295068 w 303924"/>
              <a:gd name="connsiteY6" fmla="*/ 78370 h 421027"/>
              <a:gd name="connsiteX7" fmla="*/ 303924 w 303924"/>
              <a:gd name="connsiteY7" fmla="*/ 79807 h 421027"/>
              <a:gd name="connsiteX8" fmla="*/ 301805 w 303924"/>
              <a:gd name="connsiteY8" fmla="*/ 92863 h 421027"/>
              <a:gd name="connsiteX9" fmla="*/ 290830 w 303924"/>
              <a:gd name="connsiteY9" fmla="*/ 104483 h 421027"/>
              <a:gd name="connsiteX10" fmla="*/ 273118 w 303924"/>
              <a:gd name="connsiteY10" fmla="*/ 101609 h 421027"/>
              <a:gd name="connsiteX11" fmla="*/ 257716 w 303924"/>
              <a:gd name="connsiteY11" fmla="*/ 112510 h 421027"/>
              <a:gd name="connsiteX12" fmla="*/ 246741 w 303924"/>
              <a:gd name="connsiteY12" fmla="*/ 124130 h 421027"/>
              <a:gd name="connsiteX13" fmla="*/ 226910 w 303924"/>
              <a:gd name="connsiteY13" fmla="*/ 134312 h 421027"/>
              <a:gd name="connsiteX14" fmla="*/ 204960 w 303924"/>
              <a:gd name="connsiteY14" fmla="*/ 157551 h 421027"/>
              <a:gd name="connsiteX15" fmla="*/ 180893 w 303924"/>
              <a:gd name="connsiteY15" fmla="*/ 193848 h 421027"/>
              <a:gd name="connsiteX16" fmla="*/ 154706 w 303924"/>
              <a:gd name="connsiteY16" fmla="*/ 243200 h 421027"/>
              <a:gd name="connsiteX17" fmla="*/ 129578 w 303924"/>
              <a:gd name="connsiteY17" fmla="*/ 286025 h 421027"/>
              <a:gd name="connsiteX18" fmla="*/ 92417 w 303924"/>
              <a:gd name="connsiteY18" fmla="*/ 346998 h 421027"/>
              <a:gd name="connsiteX19" fmla="*/ 53136 w 303924"/>
              <a:gd name="connsiteY19" fmla="*/ 421027 h 421027"/>
              <a:gd name="connsiteX20" fmla="*/ 0 w 303924"/>
              <a:gd name="connsiteY20" fmla="*/ 412404 h 421027"/>
              <a:gd name="connsiteX21" fmla="*/ 32543 w 303924"/>
              <a:gd name="connsiteY21" fmla="*/ 323882 h 421027"/>
              <a:gd name="connsiteX22" fmla="*/ 61909 w 303924"/>
              <a:gd name="connsiteY22" fmla="*/ 254943 h 421027"/>
              <a:gd name="connsiteX23" fmla="*/ 81357 w 303924"/>
              <a:gd name="connsiteY23" fmla="*/ 191097 h 421027"/>
              <a:gd name="connsiteX24" fmla="*/ 91951 w 303924"/>
              <a:gd name="connsiteY24" fmla="*/ 125813 h 421027"/>
              <a:gd name="connsiteX25" fmla="*/ 107163 w 303924"/>
              <a:gd name="connsiteY25" fmla="*/ 88080 h 421027"/>
              <a:gd name="connsiteX26" fmla="*/ 104663 w 303924"/>
              <a:gd name="connsiteY26" fmla="*/ 47473 h 421027"/>
              <a:gd name="connsiteX27" fmla="*/ 108900 w 303924"/>
              <a:gd name="connsiteY27" fmla="*/ 21359 h 421027"/>
              <a:gd name="connsiteX28" fmla="*/ 105320 w 303924"/>
              <a:gd name="connsiteY28" fmla="*/ 0 h 421027"/>
              <a:gd name="connsiteX29" fmla="*/ 229159 w 303924"/>
              <a:gd name="connsiteY29" fmla="*/ 0 h 421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03924" h="421027">
                <a:moveTo>
                  <a:pt x="229159" y="0"/>
                </a:moveTo>
                <a:lnTo>
                  <a:pt x="230385" y="871"/>
                </a:lnTo>
                <a:lnTo>
                  <a:pt x="243860" y="29858"/>
                </a:lnTo>
                <a:lnTo>
                  <a:pt x="268309" y="47227"/>
                </a:lnTo>
                <a:lnTo>
                  <a:pt x="270619" y="61001"/>
                </a:lnTo>
                <a:lnTo>
                  <a:pt x="288330" y="63875"/>
                </a:lnTo>
                <a:lnTo>
                  <a:pt x="295068" y="78370"/>
                </a:lnTo>
                <a:lnTo>
                  <a:pt x="303924" y="79807"/>
                </a:lnTo>
                <a:lnTo>
                  <a:pt x="301805" y="92863"/>
                </a:lnTo>
                <a:lnTo>
                  <a:pt x="290830" y="104483"/>
                </a:lnTo>
                <a:lnTo>
                  <a:pt x="273118" y="101609"/>
                </a:lnTo>
                <a:lnTo>
                  <a:pt x="257716" y="112510"/>
                </a:lnTo>
                <a:lnTo>
                  <a:pt x="246741" y="124130"/>
                </a:lnTo>
                <a:lnTo>
                  <a:pt x="226910" y="134312"/>
                </a:lnTo>
                <a:lnTo>
                  <a:pt x="204960" y="157551"/>
                </a:lnTo>
                <a:lnTo>
                  <a:pt x="180893" y="193848"/>
                </a:lnTo>
                <a:lnTo>
                  <a:pt x="154706" y="243200"/>
                </a:lnTo>
                <a:lnTo>
                  <a:pt x="129578" y="286025"/>
                </a:lnTo>
                <a:lnTo>
                  <a:pt x="92417" y="346998"/>
                </a:lnTo>
                <a:lnTo>
                  <a:pt x="53136" y="421027"/>
                </a:lnTo>
                <a:lnTo>
                  <a:pt x="0" y="412404"/>
                </a:lnTo>
                <a:lnTo>
                  <a:pt x="32543" y="323882"/>
                </a:lnTo>
                <a:lnTo>
                  <a:pt x="61909" y="254943"/>
                </a:lnTo>
                <a:lnTo>
                  <a:pt x="81357" y="191097"/>
                </a:lnTo>
                <a:lnTo>
                  <a:pt x="91951" y="125813"/>
                </a:lnTo>
                <a:lnTo>
                  <a:pt x="107163" y="88080"/>
                </a:lnTo>
                <a:lnTo>
                  <a:pt x="104663" y="47473"/>
                </a:lnTo>
                <a:lnTo>
                  <a:pt x="108900" y="21359"/>
                </a:lnTo>
                <a:lnTo>
                  <a:pt x="105320" y="0"/>
                </a:lnTo>
                <a:lnTo>
                  <a:pt x="22915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3839A420-CF9B-448F-A80D-66AE74D2AA55}"/>
              </a:ext>
            </a:extLst>
          </p:cNvPr>
          <p:cNvSpPr/>
          <p:nvPr/>
        </p:nvSpPr>
        <p:spPr>
          <a:xfrm rot="21046981">
            <a:off x="6208490" y="5777403"/>
            <a:ext cx="10937" cy="13057"/>
          </a:xfrm>
          <a:custGeom>
            <a:avLst/>
            <a:gdLst>
              <a:gd name="connsiteX0" fmla="*/ 10937 w 10937"/>
              <a:gd name="connsiteY0" fmla="*/ 0 h 13057"/>
              <a:gd name="connsiteX1" fmla="*/ 8818 w 10937"/>
              <a:gd name="connsiteY1" fmla="*/ 13057 h 13057"/>
              <a:gd name="connsiteX2" fmla="*/ 0 w 10937"/>
              <a:gd name="connsiteY2" fmla="*/ 11626 h 13057"/>
              <a:gd name="connsiteX3" fmla="*/ 10937 w 10937"/>
              <a:gd name="connsiteY3" fmla="*/ 0 h 130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937" h="13057">
                <a:moveTo>
                  <a:pt x="10937" y="0"/>
                </a:moveTo>
                <a:lnTo>
                  <a:pt x="8818" y="13057"/>
                </a:lnTo>
                <a:lnTo>
                  <a:pt x="0" y="11626"/>
                </a:lnTo>
                <a:lnTo>
                  <a:pt x="1093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5" name="任意多边形: 形状 124">
            <a:extLst>
              <a:ext uri="{FF2B5EF4-FFF2-40B4-BE49-F238E27FC236}">
                <a16:creationId xmlns:a16="http://schemas.microsoft.com/office/drawing/2014/main" xmlns="" id="{7E0DC43C-1F40-4462-91C1-DDDBF25130CB}"/>
              </a:ext>
            </a:extLst>
          </p:cNvPr>
          <p:cNvSpPr/>
          <p:nvPr/>
        </p:nvSpPr>
        <p:spPr>
          <a:xfrm rot="21046981">
            <a:off x="6393487" y="829231"/>
            <a:ext cx="572335" cy="608431"/>
          </a:xfrm>
          <a:custGeom>
            <a:avLst/>
            <a:gdLst>
              <a:gd name="connsiteX0" fmla="*/ 540193 w 572335"/>
              <a:gd name="connsiteY0" fmla="*/ 10159 h 608431"/>
              <a:gd name="connsiteX1" fmla="*/ 553069 w 572335"/>
              <a:gd name="connsiteY1" fmla="*/ 23120 h 608431"/>
              <a:gd name="connsiteX2" fmla="*/ 557752 w 572335"/>
              <a:gd name="connsiteY2" fmla="*/ 50269 h 608431"/>
              <a:gd name="connsiteX3" fmla="*/ 565565 w 572335"/>
              <a:gd name="connsiteY3" fmla="*/ 58134 h 608431"/>
              <a:gd name="connsiteX4" fmla="*/ 572335 w 572335"/>
              <a:gd name="connsiteY4" fmla="*/ 72427 h 608431"/>
              <a:gd name="connsiteX5" fmla="*/ 568163 w 572335"/>
              <a:gd name="connsiteY5" fmla="*/ 98139 h 608431"/>
              <a:gd name="connsiteX6" fmla="*/ 548364 w 572335"/>
              <a:gd name="connsiteY6" fmla="*/ 108120 h 608431"/>
              <a:gd name="connsiteX7" fmla="*/ 528567 w 572335"/>
              <a:gd name="connsiteY7" fmla="*/ 118102 h 608431"/>
              <a:gd name="connsiteX8" fmla="*/ 504340 w 572335"/>
              <a:gd name="connsiteY8" fmla="*/ 127365 h 608431"/>
              <a:gd name="connsiteX9" fmla="*/ 493398 w 572335"/>
              <a:gd name="connsiteY9" fmla="*/ 138784 h 608431"/>
              <a:gd name="connsiteX10" fmla="*/ 473601 w 572335"/>
              <a:gd name="connsiteY10" fmla="*/ 148766 h 608431"/>
              <a:gd name="connsiteX11" fmla="*/ 453802 w 572335"/>
              <a:gd name="connsiteY11" fmla="*/ 158748 h 608431"/>
              <a:gd name="connsiteX12" fmla="*/ 431918 w 572335"/>
              <a:gd name="connsiteY12" fmla="*/ 181585 h 608431"/>
              <a:gd name="connsiteX13" fmla="*/ 407947 w 572335"/>
              <a:gd name="connsiteY13" fmla="*/ 217279 h 608431"/>
              <a:gd name="connsiteX14" fmla="*/ 386063 w 572335"/>
              <a:gd name="connsiteY14" fmla="*/ 240117 h 608431"/>
              <a:gd name="connsiteX15" fmla="*/ 362093 w 572335"/>
              <a:gd name="connsiteY15" fmla="*/ 275811 h 608431"/>
              <a:gd name="connsiteX16" fmla="*/ 327181 w 572335"/>
              <a:gd name="connsiteY16" fmla="*/ 322923 h 608431"/>
              <a:gd name="connsiteX17" fmla="*/ 302167 w 572335"/>
              <a:gd name="connsiteY17" fmla="*/ 365044 h 608431"/>
              <a:gd name="connsiteX18" fmla="*/ 278197 w 572335"/>
              <a:gd name="connsiteY18" fmla="*/ 400738 h 608431"/>
              <a:gd name="connsiteX19" fmla="*/ 254226 w 572335"/>
              <a:gd name="connsiteY19" fmla="*/ 436431 h 608431"/>
              <a:gd name="connsiteX20" fmla="*/ 239112 w 572335"/>
              <a:gd name="connsiteY20" fmla="*/ 473562 h 608431"/>
              <a:gd name="connsiteX21" fmla="*/ 221656 w 572335"/>
              <a:gd name="connsiteY21" fmla="*/ 497118 h 608431"/>
              <a:gd name="connsiteX22" fmla="*/ 208628 w 572335"/>
              <a:gd name="connsiteY22" fmla="*/ 521392 h 608431"/>
              <a:gd name="connsiteX23" fmla="*/ 197685 w 572335"/>
              <a:gd name="connsiteY23" fmla="*/ 532811 h 608431"/>
              <a:gd name="connsiteX24" fmla="*/ 186743 w 572335"/>
              <a:gd name="connsiteY24" fmla="*/ 544230 h 608431"/>
              <a:gd name="connsiteX25" fmla="*/ 156003 w 572335"/>
              <a:gd name="connsiteY25" fmla="*/ 565630 h 608431"/>
              <a:gd name="connsiteX26" fmla="*/ 134119 w 572335"/>
              <a:gd name="connsiteY26" fmla="*/ 588468 h 608431"/>
              <a:gd name="connsiteX27" fmla="*/ 114320 w 572335"/>
              <a:gd name="connsiteY27" fmla="*/ 598450 h 608431"/>
              <a:gd name="connsiteX28" fmla="*/ 94523 w 572335"/>
              <a:gd name="connsiteY28" fmla="*/ 608431 h 608431"/>
              <a:gd name="connsiteX29" fmla="*/ 76897 w 572335"/>
              <a:gd name="connsiteY29" fmla="*/ 605571 h 608431"/>
              <a:gd name="connsiteX30" fmla="*/ 54949 w 572335"/>
              <a:gd name="connsiteY30" fmla="*/ 575315 h 608431"/>
              <a:gd name="connsiteX31" fmla="*/ 41602 w 572335"/>
              <a:gd name="connsiteY31" fmla="*/ 565744 h 608431"/>
              <a:gd name="connsiteX32" fmla="*/ 32019 w 572335"/>
              <a:gd name="connsiteY32" fmla="*/ 545512 h 608431"/>
              <a:gd name="connsiteX33" fmla="*/ 18479 w 572335"/>
              <a:gd name="connsiteY33" fmla="*/ 516926 h 608431"/>
              <a:gd name="connsiteX34" fmla="*/ 11453 w 572335"/>
              <a:gd name="connsiteY34" fmla="*/ 476203 h 608431"/>
              <a:gd name="connsiteX35" fmla="*/ 0 w 572335"/>
              <a:gd name="connsiteY35" fmla="*/ 434761 h 608431"/>
              <a:gd name="connsiteX36" fmla="*/ 21884 w 572335"/>
              <a:gd name="connsiteY36" fmla="*/ 411923 h 608431"/>
              <a:gd name="connsiteX37" fmla="*/ 39340 w 572335"/>
              <a:gd name="connsiteY37" fmla="*/ 388367 h 608431"/>
              <a:gd name="connsiteX38" fmla="*/ 61225 w 572335"/>
              <a:gd name="connsiteY38" fmla="*/ 365530 h 608431"/>
              <a:gd name="connsiteX39" fmla="*/ 83108 w 572335"/>
              <a:gd name="connsiteY39" fmla="*/ 342692 h 608431"/>
              <a:gd name="connsiteX40" fmla="*/ 107079 w 572335"/>
              <a:gd name="connsiteY40" fmla="*/ 306999 h 608431"/>
              <a:gd name="connsiteX41" fmla="*/ 130006 w 572335"/>
              <a:gd name="connsiteY41" fmla="*/ 277733 h 608431"/>
              <a:gd name="connsiteX42" fmla="*/ 153977 w 572335"/>
              <a:gd name="connsiteY42" fmla="*/ 242040 h 608431"/>
              <a:gd name="connsiteX43" fmla="*/ 180033 w 572335"/>
              <a:gd name="connsiteY43" fmla="*/ 193490 h 608431"/>
              <a:gd name="connsiteX44" fmla="*/ 197233 w 572335"/>
              <a:gd name="connsiteY44" fmla="*/ 143503 h 608431"/>
              <a:gd name="connsiteX45" fmla="*/ 221204 w 572335"/>
              <a:gd name="connsiteY45" fmla="*/ 107810 h 608431"/>
              <a:gd name="connsiteX46" fmla="*/ 236319 w 572335"/>
              <a:gd name="connsiteY46" fmla="*/ 70679 h 608431"/>
              <a:gd name="connsiteX47" fmla="*/ 249347 w 572335"/>
              <a:gd name="connsiteY47" fmla="*/ 46405 h 608431"/>
              <a:gd name="connsiteX48" fmla="*/ 262374 w 572335"/>
              <a:gd name="connsiteY48" fmla="*/ 22130 h 608431"/>
              <a:gd name="connsiteX49" fmla="*/ 264460 w 572335"/>
              <a:gd name="connsiteY49" fmla="*/ 9274 h 608431"/>
              <a:gd name="connsiteX50" fmla="*/ 265503 w 572335"/>
              <a:gd name="connsiteY50" fmla="*/ 2846 h 608431"/>
              <a:gd name="connsiteX51" fmla="*/ 264155 w 572335"/>
              <a:gd name="connsiteY51" fmla="*/ 0 h 608431"/>
              <a:gd name="connsiteX52" fmla="*/ 540193 w 572335"/>
              <a:gd name="connsiteY52" fmla="*/ 10159 h 608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572335" h="608431">
                <a:moveTo>
                  <a:pt x="540193" y="10159"/>
                </a:moveTo>
                <a:lnTo>
                  <a:pt x="553069" y="23120"/>
                </a:lnTo>
                <a:lnTo>
                  <a:pt x="557752" y="50269"/>
                </a:lnTo>
                <a:lnTo>
                  <a:pt x="565565" y="58134"/>
                </a:lnTo>
                <a:lnTo>
                  <a:pt x="572335" y="72427"/>
                </a:lnTo>
                <a:lnTo>
                  <a:pt x="568163" y="98139"/>
                </a:lnTo>
                <a:lnTo>
                  <a:pt x="548364" y="108120"/>
                </a:lnTo>
                <a:lnTo>
                  <a:pt x="528567" y="118102"/>
                </a:lnTo>
                <a:lnTo>
                  <a:pt x="504340" y="127365"/>
                </a:lnTo>
                <a:lnTo>
                  <a:pt x="493398" y="138784"/>
                </a:lnTo>
                <a:lnTo>
                  <a:pt x="473601" y="148766"/>
                </a:lnTo>
                <a:lnTo>
                  <a:pt x="453802" y="158748"/>
                </a:lnTo>
                <a:lnTo>
                  <a:pt x="431918" y="181585"/>
                </a:lnTo>
                <a:lnTo>
                  <a:pt x="407947" y="217279"/>
                </a:lnTo>
                <a:lnTo>
                  <a:pt x="386063" y="240117"/>
                </a:lnTo>
                <a:lnTo>
                  <a:pt x="362093" y="275811"/>
                </a:lnTo>
                <a:lnTo>
                  <a:pt x="327181" y="322923"/>
                </a:lnTo>
                <a:lnTo>
                  <a:pt x="302167" y="365044"/>
                </a:lnTo>
                <a:lnTo>
                  <a:pt x="278197" y="400738"/>
                </a:lnTo>
                <a:lnTo>
                  <a:pt x="254226" y="436431"/>
                </a:lnTo>
                <a:lnTo>
                  <a:pt x="239112" y="473562"/>
                </a:lnTo>
                <a:lnTo>
                  <a:pt x="221656" y="497118"/>
                </a:lnTo>
                <a:lnTo>
                  <a:pt x="208628" y="521392"/>
                </a:lnTo>
                <a:lnTo>
                  <a:pt x="197685" y="532811"/>
                </a:lnTo>
                <a:lnTo>
                  <a:pt x="186743" y="544230"/>
                </a:lnTo>
                <a:lnTo>
                  <a:pt x="156003" y="565630"/>
                </a:lnTo>
                <a:lnTo>
                  <a:pt x="134119" y="588468"/>
                </a:lnTo>
                <a:lnTo>
                  <a:pt x="114320" y="598450"/>
                </a:lnTo>
                <a:lnTo>
                  <a:pt x="94523" y="608431"/>
                </a:lnTo>
                <a:lnTo>
                  <a:pt x="76897" y="605571"/>
                </a:lnTo>
                <a:lnTo>
                  <a:pt x="54949" y="575315"/>
                </a:lnTo>
                <a:lnTo>
                  <a:pt x="41602" y="565744"/>
                </a:lnTo>
                <a:lnTo>
                  <a:pt x="32019" y="545512"/>
                </a:lnTo>
                <a:lnTo>
                  <a:pt x="18479" y="516926"/>
                </a:lnTo>
                <a:lnTo>
                  <a:pt x="11453" y="476203"/>
                </a:lnTo>
                <a:lnTo>
                  <a:pt x="0" y="434761"/>
                </a:lnTo>
                <a:lnTo>
                  <a:pt x="21884" y="411923"/>
                </a:lnTo>
                <a:lnTo>
                  <a:pt x="39340" y="388367"/>
                </a:lnTo>
                <a:lnTo>
                  <a:pt x="61225" y="365530"/>
                </a:lnTo>
                <a:lnTo>
                  <a:pt x="83108" y="342692"/>
                </a:lnTo>
                <a:lnTo>
                  <a:pt x="107079" y="306999"/>
                </a:lnTo>
                <a:lnTo>
                  <a:pt x="130006" y="277733"/>
                </a:lnTo>
                <a:lnTo>
                  <a:pt x="153977" y="242040"/>
                </a:lnTo>
                <a:lnTo>
                  <a:pt x="180033" y="193490"/>
                </a:lnTo>
                <a:lnTo>
                  <a:pt x="197233" y="143503"/>
                </a:lnTo>
                <a:lnTo>
                  <a:pt x="221204" y="107810"/>
                </a:lnTo>
                <a:lnTo>
                  <a:pt x="236319" y="70679"/>
                </a:lnTo>
                <a:lnTo>
                  <a:pt x="249347" y="46405"/>
                </a:lnTo>
                <a:lnTo>
                  <a:pt x="262374" y="22130"/>
                </a:lnTo>
                <a:lnTo>
                  <a:pt x="264460" y="9274"/>
                </a:lnTo>
                <a:lnTo>
                  <a:pt x="265503" y="2846"/>
                </a:lnTo>
                <a:lnTo>
                  <a:pt x="264155" y="0"/>
                </a:lnTo>
                <a:lnTo>
                  <a:pt x="540193" y="1015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5A709CC6-EE0D-4245-AD6F-4D70A017282C}"/>
              </a:ext>
            </a:extLst>
          </p:cNvPr>
          <p:cNvSpPr/>
          <p:nvPr/>
        </p:nvSpPr>
        <p:spPr>
          <a:xfrm rot="21046981">
            <a:off x="1600729" y="988983"/>
            <a:ext cx="507031" cy="1008366"/>
          </a:xfrm>
          <a:custGeom>
            <a:avLst/>
            <a:gdLst>
              <a:gd name="connsiteX0" fmla="*/ 298589 w 507031"/>
              <a:gd name="connsiteY0" fmla="*/ 0 h 1008366"/>
              <a:gd name="connsiteX1" fmla="*/ 316301 w 507031"/>
              <a:gd name="connsiteY1" fmla="*/ 2874 h 1008366"/>
              <a:gd name="connsiteX2" fmla="*/ 342868 w 507031"/>
              <a:gd name="connsiteY2" fmla="*/ 7185 h 1008366"/>
              <a:gd name="connsiteX3" fmla="*/ 376161 w 507031"/>
              <a:gd name="connsiteY3" fmla="*/ 26074 h 1008366"/>
              <a:gd name="connsiteX4" fmla="*/ 407156 w 507031"/>
              <a:gd name="connsiteY4" fmla="*/ 31104 h 1008366"/>
              <a:gd name="connsiteX5" fmla="*/ 456027 w 507031"/>
              <a:gd name="connsiteY5" fmla="*/ 66009 h 1008366"/>
              <a:gd name="connsiteX6" fmla="*/ 507031 w 507031"/>
              <a:gd name="connsiteY6" fmla="*/ 87771 h 1008366"/>
              <a:gd name="connsiteX7" fmla="*/ 481116 w 507031"/>
              <a:gd name="connsiteY7" fmla="*/ 191462 h 1008366"/>
              <a:gd name="connsiteX8" fmla="*/ 456267 w 507031"/>
              <a:gd name="connsiteY8" fmla="*/ 288583 h 1008366"/>
              <a:gd name="connsiteX9" fmla="*/ 421497 w 507031"/>
              <a:gd name="connsiteY9" fmla="*/ 390837 h 1008366"/>
              <a:gd name="connsiteX10" fmla="*/ 384593 w 507031"/>
              <a:gd name="connsiteY10" fmla="*/ 506231 h 1008366"/>
              <a:gd name="connsiteX11" fmla="*/ 358351 w 507031"/>
              <a:gd name="connsiteY11" fmla="*/ 555921 h 1008366"/>
              <a:gd name="connsiteX12" fmla="*/ 344165 w 507031"/>
              <a:gd name="connsiteY12" fmla="*/ 587336 h 1008366"/>
              <a:gd name="connsiteX13" fmla="*/ 328912 w 507031"/>
              <a:gd name="connsiteY13" fmla="*/ 625322 h 1008366"/>
              <a:gd name="connsiteX14" fmla="*/ 315791 w 507031"/>
              <a:gd name="connsiteY14" fmla="*/ 650167 h 1008366"/>
              <a:gd name="connsiteX15" fmla="*/ 302670 w 507031"/>
              <a:gd name="connsiteY15" fmla="*/ 675012 h 1008366"/>
              <a:gd name="connsiteX16" fmla="*/ 298405 w 507031"/>
              <a:gd name="connsiteY16" fmla="*/ 701294 h 1008366"/>
              <a:gd name="connsiteX17" fmla="*/ 296273 w 507031"/>
              <a:gd name="connsiteY17" fmla="*/ 714435 h 1008366"/>
              <a:gd name="connsiteX18" fmla="*/ 302997 w 507031"/>
              <a:gd name="connsiteY18" fmla="*/ 729013 h 1008366"/>
              <a:gd name="connsiteX19" fmla="*/ 311853 w 507031"/>
              <a:gd name="connsiteY19" fmla="*/ 730450 h 1008366"/>
              <a:gd name="connsiteX20" fmla="*/ 319497 w 507031"/>
              <a:gd name="connsiteY20" fmla="*/ 731691 h 1008366"/>
              <a:gd name="connsiteX21" fmla="*/ 225811 w 507031"/>
              <a:gd name="connsiteY21" fmla="*/ 946503 h 1008366"/>
              <a:gd name="connsiteX22" fmla="*/ 216972 w 507031"/>
              <a:gd name="connsiteY22" fmla="*/ 951076 h 1008366"/>
              <a:gd name="connsiteX23" fmla="*/ 205984 w 507031"/>
              <a:gd name="connsiteY23" fmla="*/ 962780 h 1008366"/>
              <a:gd name="connsiteX24" fmla="*/ 157439 w 507031"/>
              <a:gd name="connsiteY24" fmla="*/ 981877 h 1008366"/>
              <a:gd name="connsiteX25" fmla="*/ 108895 w 507031"/>
              <a:gd name="connsiteY25" fmla="*/ 1000973 h 1008366"/>
              <a:gd name="connsiteX26" fmla="*/ 71338 w 507031"/>
              <a:gd name="connsiteY26" fmla="*/ 1008366 h 1008366"/>
              <a:gd name="connsiteX27" fmla="*/ 53626 w 507031"/>
              <a:gd name="connsiteY27" fmla="*/ 1005492 h 1008366"/>
              <a:gd name="connsiteX28" fmla="*/ 35914 w 507031"/>
              <a:gd name="connsiteY28" fmla="*/ 1002618 h 1008366"/>
              <a:gd name="connsiteX29" fmla="*/ 27058 w 507031"/>
              <a:gd name="connsiteY29" fmla="*/ 1001181 h 1008366"/>
              <a:gd name="connsiteX30" fmla="*/ 24762 w 507031"/>
              <a:gd name="connsiteY30" fmla="*/ 987321 h 1008366"/>
              <a:gd name="connsiteX31" fmla="*/ 18038 w 507031"/>
              <a:gd name="connsiteY31" fmla="*/ 972743 h 1008366"/>
              <a:gd name="connsiteX32" fmla="*/ 11314 w 507031"/>
              <a:gd name="connsiteY32" fmla="*/ 958166 h 1008366"/>
              <a:gd name="connsiteX33" fmla="*/ 4592 w 507031"/>
              <a:gd name="connsiteY33" fmla="*/ 943588 h 1008366"/>
              <a:gd name="connsiteX34" fmla="*/ 0 w 507031"/>
              <a:gd name="connsiteY34" fmla="*/ 915869 h 1008366"/>
              <a:gd name="connsiteX35" fmla="*/ 4265 w 507031"/>
              <a:gd name="connsiteY35" fmla="*/ 889586 h 1008366"/>
              <a:gd name="connsiteX36" fmla="*/ 3938 w 507031"/>
              <a:gd name="connsiteY36" fmla="*/ 835586 h 1008366"/>
              <a:gd name="connsiteX37" fmla="*/ 413 w 507031"/>
              <a:gd name="connsiteY37" fmla="*/ 801296 h 1008366"/>
              <a:gd name="connsiteX38" fmla="*/ 4678 w 507031"/>
              <a:gd name="connsiteY38" fmla="*/ 775014 h 1008366"/>
              <a:gd name="connsiteX39" fmla="*/ 8943 w 507031"/>
              <a:gd name="connsiteY39" fmla="*/ 748732 h 1008366"/>
              <a:gd name="connsiteX40" fmla="*/ 19931 w 507031"/>
              <a:gd name="connsiteY40" fmla="*/ 737028 h 1008366"/>
              <a:gd name="connsiteX41" fmla="*/ 30920 w 507031"/>
              <a:gd name="connsiteY41" fmla="*/ 725324 h 1008366"/>
              <a:gd name="connsiteX42" fmla="*/ 50763 w 507031"/>
              <a:gd name="connsiteY42" fmla="*/ 715058 h 1008366"/>
              <a:gd name="connsiteX43" fmla="*/ 70608 w 507031"/>
              <a:gd name="connsiteY43" fmla="*/ 704791 h 1008366"/>
              <a:gd name="connsiteX44" fmla="*/ 86025 w 507031"/>
              <a:gd name="connsiteY44" fmla="*/ 693805 h 1008366"/>
              <a:gd name="connsiteX45" fmla="*/ 105869 w 507031"/>
              <a:gd name="connsiteY45" fmla="*/ 683538 h 1008366"/>
              <a:gd name="connsiteX46" fmla="*/ 127846 w 507031"/>
              <a:gd name="connsiteY46" fmla="*/ 660130 h 1008366"/>
              <a:gd name="connsiteX47" fmla="*/ 151955 w 507031"/>
              <a:gd name="connsiteY47" fmla="*/ 623582 h 1008366"/>
              <a:gd name="connsiteX48" fmla="*/ 154087 w 507031"/>
              <a:gd name="connsiteY48" fmla="*/ 610441 h 1008366"/>
              <a:gd name="connsiteX49" fmla="*/ 165076 w 507031"/>
              <a:gd name="connsiteY49" fmla="*/ 598737 h 1008366"/>
              <a:gd name="connsiteX50" fmla="*/ 178197 w 507031"/>
              <a:gd name="connsiteY50" fmla="*/ 573892 h 1008366"/>
              <a:gd name="connsiteX51" fmla="*/ 184594 w 507031"/>
              <a:gd name="connsiteY51" fmla="*/ 534469 h 1008366"/>
              <a:gd name="connsiteX52" fmla="*/ 196648 w 507031"/>
              <a:gd name="connsiteY52" fmla="*/ 516194 h 1008366"/>
              <a:gd name="connsiteX53" fmla="*/ 211901 w 507031"/>
              <a:gd name="connsiteY53" fmla="*/ 478209 h 1008366"/>
              <a:gd name="connsiteX54" fmla="*/ 227154 w 507031"/>
              <a:gd name="connsiteY54" fmla="*/ 440223 h 1008366"/>
              <a:gd name="connsiteX55" fmla="*/ 244540 w 507031"/>
              <a:gd name="connsiteY55" fmla="*/ 389096 h 1008366"/>
              <a:gd name="connsiteX56" fmla="*/ 257334 w 507031"/>
              <a:gd name="connsiteY56" fmla="*/ 310249 h 1008366"/>
              <a:gd name="connsiteX57" fmla="*/ 272587 w 507031"/>
              <a:gd name="connsiteY57" fmla="*/ 272264 h 1008366"/>
              <a:gd name="connsiteX58" fmla="*/ 270128 w 507031"/>
              <a:gd name="connsiteY58" fmla="*/ 231404 h 1008366"/>
              <a:gd name="connsiteX59" fmla="*/ 274393 w 507031"/>
              <a:gd name="connsiteY59" fmla="*/ 205122 h 1008366"/>
              <a:gd name="connsiteX60" fmla="*/ 277592 w 507031"/>
              <a:gd name="connsiteY60" fmla="*/ 185410 h 1008366"/>
              <a:gd name="connsiteX61" fmla="*/ 273000 w 507031"/>
              <a:gd name="connsiteY61" fmla="*/ 157691 h 1008366"/>
              <a:gd name="connsiteX62" fmla="*/ 275132 w 507031"/>
              <a:gd name="connsiteY62" fmla="*/ 144551 h 1008366"/>
              <a:gd name="connsiteX63" fmla="*/ 270541 w 507031"/>
              <a:gd name="connsiteY63" fmla="*/ 116832 h 1008366"/>
              <a:gd name="connsiteX64" fmla="*/ 263817 w 507031"/>
              <a:gd name="connsiteY64" fmla="*/ 102253 h 1008366"/>
              <a:gd name="connsiteX65" fmla="*/ 257095 w 507031"/>
              <a:gd name="connsiteY65" fmla="*/ 87675 h 1008366"/>
              <a:gd name="connsiteX66" fmla="*/ 259227 w 507031"/>
              <a:gd name="connsiteY66" fmla="*/ 74534 h 1008366"/>
              <a:gd name="connsiteX67" fmla="*/ 265624 w 507031"/>
              <a:gd name="connsiteY67" fmla="*/ 35112 h 1008366"/>
              <a:gd name="connsiteX68" fmla="*/ 269889 w 507031"/>
              <a:gd name="connsiteY68" fmla="*/ 8830 h 1008366"/>
              <a:gd name="connsiteX69" fmla="*/ 278744 w 507031"/>
              <a:gd name="connsiteY69" fmla="*/ 10267 h 1008366"/>
              <a:gd name="connsiteX70" fmla="*/ 298589 w 507031"/>
              <a:gd name="connsiteY70" fmla="*/ 0 h 10083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507031" h="1008366">
                <a:moveTo>
                  <a:pt x="298589" y="0"/>
                </a:moveTo>
                <a:lnTo>
                  <a:pt x="316301" y="2874"/>
                </a:lnTo>
                <a:lnTo>
                  <a:pt x="342868" y="7185"/>
                </a:lnTo>
                <a:lnTo>
                  <a:pt x="376161" y="26074"/>
                </a:lnTo>
                <a:lnTo>
                  <a:pt x="407156" y="31104"/>
                </a:lnTo>
                <a:lnTo>
                  <a:pt x="456027" y="66009"/>
                </a:lnTo>
                <a:lnTo>
                  <a:pt x="507031" y="87771"/>
                </a:lnTo>
                <a:lnTo>
                  <a:pt x="481116" y="191462"/>
                </a:lnTo>
                <a:lnTo>
                  <a:pt x="456267" y="288583"/>
                </a:lnTo>
                <a:lnTo>
                  <a:pt x="421497" y="390837"/>
                </a:lnTo>
                <a:lnTo>
                  <a:pt x="384593" y="506231"/>
                </a:lnTo>
                <a:lnTo>
                  <a:pt x="358351" y="555921"/>
                </a:lnTo>
                <a:lnTo>
                  <a:pt x="344165" y="587336"/>
                </a:lnTo>
                <a:lnTo>
                  <a:pt x="328912" y="625322"/>
                </a:lnTo>
                <a:lnTo>
                  <a:pt x="315791" y="650167"/>
                </a:lnTo>
                <a:lnTo>
                  <a:pt x="302670" y="675012"/>
                </a:lnTo>
                <a:lnTo>
                  <a:pt x="298405" y="701294"/>
                </a:lnTo>
                <a:lnTo>
                  <a:pt x="296273" y="714435"/>
                </a:lnTo>
                <a:lnTo>
                  <a:pt x="302997" y="729013"/>
                </a:lnTo>
                <a:lnTo>
                  <a:pt x="311853" y="730450"/>
                </a:lnTo>
                <a:lnTo>
                  <a:pt x="319497" y="731691"/>
                </a:lnTo>
                <a:lnTo>
                  <a:pt x="225811" y="946503"/>
                </a:lnTo>
                <a:lnTo>
                  <a:pt x="216972" y="951076"/>
                </a:lnTo>
                <a:lnTo>
                  <a:pt x="205984" y="962780"/>
                </a:lnTo>
                <a:lnTo>
                  <a:pt x="157439" y="981877"/>
                </a:lnTo>
                <a:lnTo>
                  <a:pt x="108895" y="1000973"/>
                </a:lnTo>
                <a:lnTo>
                  <a:pt x="71338" y="1008366"/>
                </a:lnTo>
                <a:lnTo>
                  <a:pt x="53626" y="1005492"/>
                </a:lnTo>
                <a:lnTo>
                  <a:pt x="35914" y="1002618"/>
                </a:lnTo>
                <a:lnTo>
                  <a:pt x="27058" y="1001181"/>
                </a:lnTo>
                <a:lnTo>
                  <a:pt x="24762" y="987321"/>
                </a:lnTo>
                <a:lnTo>
                  <a:pt x="18038" y="972743"/>
                </a:lnTo>
                <a:lnTo>
                  <a:pt x="11314" y="958166"/>
                </a:lnTo>
                <a:lnTo>
                  <a:pt x="4592" y="943588"/>
                </a:lnTo>
                <a:lnTo>
                  <a:pt x="0" y="915869"/>
                </a:lnTo>
                <a:lnTo>
                  <a:pt x="4265" y="889586"/>
                </a:lnTo>
                <a:lnTo>
                  <a:pt x="3938" y="835586"/>
                </a:lnTo>
                <a:lnTo>
                  <a:pt x="413" y="801296"/>
                </a:lnTo>
                <a:lnTo>
                  <a:pt x="4678" y="775014"/>
                </a:lnTo>
                <a:lnTo>
                  <a:pt x="8943" y="748732"/>
                </a:lnTo>
                <a:lnTo>
                  <a:pt x="19931" y="737028"/>
                </a:lnTo>
                <a:lnTo>
                  <a:pt x="30920" y="725324"/>
                </a:lnTo>
                <a:lnTo>
                  <a:pt x="50763" y="715058"/>
                </a:lnTo>
                <a:lnTo>
                  <a:pt x="70608" y="704791"/>
                </a:lnTo>
                <a:lnTo>
                  <a:pt x="86025" y="693805"/>
                </a:lnTo>
                <a:lnTo>
                  <a:pt x="105869" y="683538"/>
                </a:lnTo>
                <a:lnTo>
                  <a:pt x="127846" y="660130"/>
                </a:lnTo>
                <a:lnTo>
                  <a:pt x="151955" y="623582"/>
                </a:lnTo>
                <a:lnTo>
                  <a:pt x="154087" y="610441"/>
                </a:lnTo>
                <a:lnTo>
                  <a:pt x="165076" y="598737"/>
                </a:lnTo>
                <a:lnTo>
                  <a:pt x="178197" y="573892"/>
                </a:lnTo>
                <a:lnTo>
                  <a:pt x="184594" y="534469"/>
                </a:lnTo>
                <a:lnTo>
                  <a:pt x="196648" y="516194"/>
                </a:lnTo>
                <a:lnTo>
                  <a:pt x="211901" y="478209"/>
                </a:lnTo>
                <a:lnTo>
                  <a:pt x="227154" y="440223"/>
                </a:lnTo>
                <a:lnTo>
                  <a:pt x="244540" y="389096"/>
                </a:lnTo>
                <a:lnTo>
                  <a:pt x="257334" y="310249"/>
                </a:lnTo>
                <a:lnTo>
                  <a:pt x="272587" y="272264"/>
                </a:lnTo>
                <a:lnTo>
                  <a:pt x="270128" y="231404"/>
                </a:lnTo>
                <a:lnTo>
                  <a:pt x="274393" y="205122"/>
                </a:lnTo>
                <a:lnTo>
                  <a:pt x="277592" y="185410"/>
                </a:lnTo>
                <a:lnTo>
                  <a:pt x="273000" y="157691"/>
                </a:lnTo>
                <a:lnTo>
                  <a:pt x="275132" y="144551"/>
                </a:lnTo>
                <a:lnTo>
                  <a:pt x="270541" y="116832"/>
                </a:lnTo>
                <a:lnTo>
                  <a:pt x="263817" y="102253"/>
                </a:lnTo>
                <a:lnTo>
                  <a:pt x="257095" y="87675"/>
                </a:lnTo>
                <a:lnTo>
                  <a:pt x="259227" y="74534"/>
                </a:lnTo>
                <a:lnTo>
                  <a:pt x="265624" y="35112"/>
                </a:lnTo>
                <a:lnTo>
                  <a:pt x="269889" y="8830"/>
                </a:lnTo>
                <a:lnTo>
                  <a:pt x="278744" y="10267"/>
                </a:lnTo>
                <a:lnTo>
                  <a:pt x="29858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F01ABC59-8F98-474C-A4AB-19E22666DBD8}"/>
              </a:ext>
            </a:extLst>
          </p:cNvPr>
          <p:cNvSpPr/>
          <p:nvPr/>
        </p:nvSpPr>
        <p:spPr>
          <a:xfrm rot="21046981">
            <a:off x="5371304" y="1513157"/>
            <a:ext cx="1272155" cy="629223"/>
          </a:xfrm>
          <a:custGeom>
            <a:avLst/>
            <a:gdLst>
              <a:gd name="connsiteX0" fmla="*/ 1164065 w 1272155"/>
              <a:gd name="connsiteY0" fmla="*/ 0 h 629223"/>
              <a:gd name="connsiteX1" fmla="*/ 1175054 w 1272155"/>
              <a:gd name="connsiteY1" fmla="*/ 7879 h 629223"/>
              <a:gd name="connsiteX2" fmla="*/ 1179010 w 1272155"/>
              <a:gd name="connsiteY2" fmla="*/ 16232 h 629223"/>
              <a:gd name="connsiteX3" fmla="*/ 1185780 w 1272155"/>
              <a:gd name="connsiteY3" fmla="*/ 30525 h 629223"/>
              <a:gd name="connsiteX4" fmla="*/ 1201407 w 1272155"/>
              <a:gd name="connsiteY4" fmla="*/ 46255 h 629223"/>
              <a:gd name="connsiteX5" fmla="*/ 1210263 w 1272155"/>
              <a:gd name="connsiteY5" fmla="*/ 47692 h 629223"/>
              <a:gd name="connsiteX6" fmla="*/ 1210349 w 1272155"/>
              <a:gd name="connsiteY6" fmla="*/ 47706 h 629223"/>
              <a:gd name="connsiteX7" fmla="*/ 1210602 w 1272155"/>
              <a:gd name="connsiteY7" fmla="*/ 48055 h 629223"/>
              <a:gd name="connsiteX8" fmla="*/ 1231736 w 1272155"/>
              <a:gd name="connsiteY8" fmla="*/ 85238 h 629223"/>
              <a:gd name="connsiteX9" fmla="*/ 1251803 w 1272155"/>
              <a:gd name="connsiteY9" fmla="*/ 128999 h 629223"/>
              <a:gd name="connsiteX10" fmla="*/ 1265181 w 1272155"/>
              <a:gd name="connsiteY10" fmla="*/ 158172 h 629223"/>
              <a:gd name="connsiteX11" fmla="*/ 1267600 w 1272155"/>
              <a:gd name="connsiteY11" fmla="*/ 199069 h 629223"/>
              <a:gd name="connsiteX12" fmla="*/ 1272155 w 1272155"/>
              <a:gd name="connsiteY12" fmla="*/ 226810 h 629223"/>
              <a:gd name="connsiteX13" fmla="*/ 1263331 w 1272155"/>
              <a:gd name="connsiteY13" fmla="*/ 225379 h 629223"/>
              <a:gd name="connsiteX14" fmla="*/ 1261197 w 1272155"/>
              <a:gd name="connsiteY14" fmla="*/ 238534 h 629223"/>
              <a:gd name="connsiteX15" fmla="*/ 1250238 w 1272155"/>
              <a:gd name="connsiteY15" fmla="*/ 250257 h 629223"/>
              <a:gd name="connsiteX16" fmla="*/ 1241415 w 1272155"/>
              <a:gd name="connsiteY16" fmla="*/ 248825 h 629223"/>
              <a:gd name="connsiteX17" fmla="*/ 1221633 w 1272155"/>
              <a:gd name="connsiteY17" fmla="*/ 259116 h 629223"/>
              <a:gd name="connsiteX18" fmla="*/ 1201851 w 1272155"/>
              <a:gd name="connsiteY18" fmla="*/ 269408 h 629223"/>
              <a:gd name="connsiteX19" fmla="*/ 1173246 w 1272155"/>
              <a:gd name="connsiteY19" fmla="*/ 278267 h 629223"/>
              <a:gd name="connsiteX20" fmla="*/ 1153465 w 1272155"/>
              <a:gd name="connsiteY20" fmla="*/ 288559 h 629223"/>
              <a:gd name="connsiteX21" fmla="*/ 1116036 w 1272155"/>
              <a:gd name="connsiteY21" fmla="*/ 295986 h 629223"/>
              <a:gd name="connsiteX22" fmla="*/ 1091842 w 1272155"/>
              <a:gd name="connsiteY22" fmla="*/ 305562 h 629223"/>
              <a:gd name="connsiteX23" fmla="*/ 1052278 w 1272155"/>
              <a:gd name="connsiteY23" fmla="*/ 326144 h 629223"/>
              <a:gd name="connsiteX24" fmla="*/ 1014849 w 1272155"/>
              <a:gd name="connsiteY24" fmla="*/ 333572 h 629223"/>
              <a:gd name="connsiteX25" fmla="*/ 966463 w 1272155"/>
              <a:gd name="connsiteY25" fmla="*/ 352723 h 629223"/>
              <a:gd name="connsiteX26" fmla="*/ 919143 w 1272155"/>
              <a:gd name="connsiteY26" fmla="*/ 365297 h 629223"/>
              <a:gd name="connsiteX27" fmla="*/ 864067 w 1272155"/>
              <a:gd name="connsiteY27" fmla="*/ 369861 h 629223"/>
              <a:gd name="connsiteX28" fmla="*/ 820091 w 1272155"/>
              <a:gd name="connsiteY28" fmla="*/ 389728 h 629223"/>
              <a:gd name="connsiteX29" fmla="*/ 762881 w 1272155"/>
              <a:gd name="connsiteY29" fmla="*/ 407447 h 629223"/>
              <a:gd name="connsiteX30" fmla="*/ 705670 w 1272155"/>
              <a:gd name="connsiteY30" fmla="*/ 425166 h 629223"/>
              <a:gd name="connsiteX31" fmla="*/ 657283 w 1272155"/>
              <a:gd name="connsiteY31" fmla="*/ 444317 h 629223"/>
              <a:gd name="connsiteX32" fmla="*/ 624266 w 1272155"/>
              <a:gd name="connsiteY32" fmla="*/ 452461 h 629223"/>
              <a:gd name="connsiteX33" fmla="*/ 575879 w 1272155"/>
              <a:gd name="connsiteY33" fmla="*/ 471612 h 629223"/>
              <a:gd name="connsiteX34" fmla="*/ 538450 w 1272155"/>
              <a:gd name="connsiteY34" fmla="*/ 479040 h 629223"/>
              <a:gd name="connsiteX35" fmla="*/ 509845 w 1272155"/>
              <a:gd name="connsiteY35" fmla="*/ 487899 h 629223"/>
              <a:gd name="connsiteX36" fmla="*/ 481239 w 1272155"/>
              <a:gd name="connsiteY36" fmla="*/ 496759 h 629223"/>
              <a:gd name="connsiteX37" fmla="*/ 452634 w 1272155"/>
              <a:gd name="connsiteY37" fmla="*/ 505618 h 629223"/>
              <a:gd name="connsiteX38" fmla="*/ 424029 w 1272155"/>
              <a:gd name="connsiteY38" fmla="*/ 514478 h 629223"/>
              <a:gd name="connsiteX39" fmla="*/ 432852 w 1272155"/>
              <a:gd name="connsiteY39" fmla="*/ 515910 h 629223"/>
              <a:gd name="connsiteX40" fmla="*/ 459323 w 1272155"/>
              <a:gd name="connsiteY40" fmla="*/ 520205 h 629223"/>
              <a:gd name="connsiteX41" fmla="*/ 476970 w 1272155"/>
              <a:gd name="connsiteY41" fmla="*/ 523069 h 629223"/>
              <a:gd name="connsiteX42" fmla="*/ 488489 w 1272155"/>
              <a:gd name="connsiteY42" fmla="*/ 524938 h 629223"/>
              <a:gd name="connsiteX43" fmla="*/ 21087 w 1272155"/>
              <a:gd name="connsiteY43" fmla="*/ 629223 h 629223"/>
              <a:gd name="connsiteX44" fmla="*/ 17932 w 1272155"/>
              <a:gd name="connsiteY44" fmla="*/ 617348 h 629223"/>
              <a:gd name="connsiteX45" fmla="*/ 11243 w 1272155"/>
              <a:gd name="connsiteY45" fmla="*/ 602761 h 629223"/>
              <a:gd name="connsiteX46" fmla="*/ 6689 w 1272155"/>
              <a:gd name="connsiteY46" fmla="*/ 575020 h 629223"/>
              <a:gd name="connsiteX47" fmla="*/ 0 w 1272155"/>
              <a:gd name="connsiteY47" fmla="*/ 560433 h 629223"/>
              <a:gd name="connsiteX48" fmla="*/ 1068 w 1272155"/>
              <a:gd name="connsiteY48" fmla="*/ 553855 h 629223"/>
              <a:gd name="connsiteX49" fmla="*/ 5337 w 1272155"/>
              <a:gd name="connsiteY49" fmla="*/ 527545 h 629223"/>
              <a:gd name="connsiteX50" fmla="*/ 16295 w 1272155"/>
              <a:gd name="connsiteY50" fmla="*/ 515822 h 629223"/>
              <a:gd name="connsiteX51" fmla="*/ 27253 w 1272155"/>
              <a:gd name="connsiteY51" fmla="*/ 504099 h 629223"/>
              <a:gd name="connsiteX52" fmla="*/ 47035 w 1272155"/>
              <a:gd name="connsiteY52" fmla="*/ 493808 h 629223"/>
              <a:gd name="connsiteX53" fmla="*/ 75641 w 1272155"/>
              <a:gd name="connsiteY53" fmla="*/ 484948 h 629223"/>
              <a:gd name="connsiteX54" fmla="*/ 113069 w 1272155"/>
              <a:gd name="connsiteY54" fmla="*/ 477520 h 629223"/>
              <a:gd name="connsiteX55" fmla="*/ 130717 w 1272155"/>
              <a:gd name="connsiteY55" fmla="*/ 480384 h 629223"/>
              <a:gd name="connsiteX56" fmla="*/ 159322 w 1272155"/>
              <a:gd name="connsiteY56" fmla="*/ 471524 h 629223"/>
              <a:gd name="connsiteX57" fmla="*/ 196751 w 1272155"/>
              <a:gd name="connsiteY57" fmla="*/ 464097 h 629223"/>
              <a:gd name="connsiteX58" fmla="*/ 238591 w 1272155"/>
              <a:gd name="connsiteY58" fmla="*/ 457385 h 629223"/>
              <a:gd name="connsiteX59" fmla="*/ 286979 w 1272155"/>
              <a:gd name="connsiteY59" fmla="*/ 438234 h 629223"/>
              <a:gd name="connsiteX60" fmla="*/ 335366 w 1272155"/>
              <a:gd name="connsiteY60" fmla="*/ 419083 h 629223"/>
              <a:gd name="connsiteX61" fmla="*/ 403535 w 1272155"/>
              <a:gd name="connsiteY61" fmla="*/ 389641 h 629223"/>
              <a:gd name="connsiteX62" fmla="*/ 465157 w 1272155"/>
              <a:gd name="connsiteY62" fmla="*/ 372637 h 629223"/>
              <a:gd name="connsiteX63" fmla="*/ 533326 w 1272155"/>
              <a:gd name="connsiteY63" fmla="*/ 343195 h 629223"/>
              <a:gd name="connsiteX64" fmla="*/ 592671 w 1272155"/>
              <a:gd name="connsiteY64" fmla="*/ 312321 h 629223"/>
              <a:gd name="connsiteX65" fmla="*/ 657637 w 1272155"/>
              <a:gd name="connsiteY65" fmla="*/ 302610 h 629223"/>
              <a:gd name="connsiteX66" fmla="*/ 703748 w 1272155"/>
              <a:gd name="connsiteY66" fmla="*/ 269589 h 629223"/>
              <a:gd name="connsiteX67" fmla="*/ 760959 w 1272155"/>
              <a:gd name="connsiteY67" fmla="*/ 251870 h 629223"/>
              <a:gd name="connsiteX68" fmla="*/ 811481 w 1272155"/>
              <a:gd name="connsiteY68" fmla="*/ 219564 h 629223"/>
              <a:gd name="connsiteX69" fmla="*/ 859867 w 1272155"/>
              <a:gd name="connsiteY69" fmla="*/ 200413 h 629223"/>
              <a:gd name="connsiteX70" fmla="*/ 895019 w 1272155"/>
              <a:gd name="connsiteY70" fmla="*/ 179114 h 629223"/>
              <a:gd name="connsiteX71" fmla="*/ 934583 w 1272155"/>
              <a:gd name="connsiteY71" fmla="*/ 158532 h 629223"/>
              <a:gd name="connsiteX72" fmla="*/ 974146 w 1272155"/>
              <a:gd name="connsiteY72" fmla="*/ 137949 h 629223"/>
              <a:gd name="connsiteX73" fmla="*/ 1004886 w 1272155"/>
              <a:gd name="connsiteY73" fmla="*/ 115934 h 629223"/>
              <a:gd name="connsiteX74" fmla="*/ 1026803 w 1272155"/>
              <a:gd name="connsiteY74" fmla="*/ 92488 h 629223"/>
              <a:gd name="connsiteX75" fmla="*/ 1046584 w 1272155"/>
              <a:gd name="connsiteY75" fmla="*/ 82197 h 629223"/>
              <a:gd name="connsiteX76" fmla="*/ 1066366 w 1272155"/>
              <a:gd name="connsiteY76" fmla="*/ 71905 h 629223"/>
              <a:gd name="connsiteX77" fmla="*/ 1077324 w 1272155"/>
              <a:gd name="connsiteY77" fmla="*/ 60182 h 629223"/>
              <a:gd name="connsiteX78" fmla="*/ 1087215 w 1272155"/>
              <a:gd name="connsiteY78" fmla="*/ 55036 h 629223"/>
              <a:gd name="connsiteX79" fmla="*/ 1091484 w 1272155"/>
              <a:gd name="connsiteY79" fmla="*/ 28726 h 629223"/>
              <a:gd name="connsiteX80" fmla="*/ 1102442 w 1272155"/>
              <a:gd name="connsiteY80" fmla="*/ 17003 h 629223"/>
              <a:gd name="connsiteX81" fmla="*/ 1122224 w 1272155"/>
              <a:gd name="connsiteY81" fmla="*/ 6712 h 629223"/>
              <a:gd name="connsiteX82" fmla="*/ 1139871 w 1272155"/>
              <a:gd name="connsiteY82" fmla="*/ 9575 h 629223"/>
              <a:gd name="connsiteX83" fmla="*/ 1164065 w 1272155"/>
              <a:gd name="connsiteY83" fmla="*/ 0 h 629223"/>
              <a:gd name="connsiteX84" fmla="*/ 406382 w 1272155"/>
              <a:gd name="connsiteY84" fmla="*/ 511614 h 629223"/>
              <a:gd name="connsiteX85" fmla="*/ 391012 w 1272155"/>
              <a:gd name="connsiteY85" fmla="*/ 522622 h 629223"/>
              <a:gd name="connsiteX86" fmla="*/ 399836 w 1272155"/>
              <a:gd name="connsiteY86" fmla="*/ 524053 h 629223"/>
              <a:gd name="connsiteX87" fmla="*/ 406382 w 1272155"/>
              <a:gd name="connsiteY87" fmla="*/ 511614 h 629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</a:cxnLst>
            <a:rect l="l" t="t" r="r" b="b"/>
            <a:pathLst>
              <a:path w="1272155" h="629223">
                <a:moveTo>
                  <a:pt x="1164065" y="0"/>
                </a:moveTo>
                <a:lnTo>
                  <a:pt x="1175054" y="7879"/>
                </a:lnTo>
                <a:lnTo>
                  <a:pt x="1179010" y="16232"/>
                </a:lnTo>
                <a:lnTo>
                  <a:pt x="1185780" y="30525"/>
                </a:lnTo>
                <a:lnTo>
                  <a:pt x="1201407" y="46255"/>
                </a:lnTo>
                <a:lnTo>
                  <a:pt x="1210263" y="47692"/>
                </a:lnTo>
                <a:lnTo>
                  <a:pt x="1210349" y="47706"/>
                </a:lnTo>
                <a:lnTo>
                  <a:pt x="1210602" y="48055"/>
                </a:lnTo>
                <a:lnTo>
                  <a:pt x="1231736" y="85238"/>
                </a:lnTo>
                <a:lnTo>
                  <a:pt x="1251803" y="128999"/>
                </a:lnTo>
                <a:lnTo>
                  <a:pt x="1265181" y="158172"/>
                </a:lnTo>
                <a:lnTo>
                  <a:pt x="1267600" y="199069"/>
                </a:lnTo>
                <a:lnTo>
                  <a:pt x="1272155" y="226810"/>
                </a:lnTo>
                <a:lnTo>
                  <a:pt x="1263331" y="225379"/>
                </a:lnTo>
                <a:lnTo>
                  <a:pt x="1261197" y="238534"/>
                </a:lnTo>
                <a:lnTo>
                  <a:pt x="1250238" y="250257"/>
                </a:lnTo>
                <a:lnTo>
                  <a:pt x="1241415" y="248825"/>
                </a:lnTo>
                <a:lnTo>
                  <a:pt x="1221633" y="259116"/>
                </a:lnTo>
                <a:lnTo>
                  <a:pt x="1201851" y="269408"/>
                </a:lnTo>
                <a:lnTo>
                  <a:pt x="1173246" y="278267"/>
                </a:lnTo>
                <a:lnTo>
                  <a:pt x="1153465" y="288559"/>
                </a:lnTo>
                <a:lnTo>
                  <a:pt x="1116036" y="295986"/>
                </a:lnTo>
                <a:lnTo>
                  <a:pt x="1091842" y="305562"/>
                </a:lnTo>
                <a:lnTo>
                  <a:pt x="1052278" y="326144"/>
                </a:lnTo>
                <a:lnTo>
                  <a:pt x="1014849" y="333572"/>
                </a:lnTo>
                <a:lnTo>
                  <a:pt x="966463" y="352723"/>
                </a:lnTo>
                <a:lnTo>
                  <a:pt x="919143" y="365297"/>
                </a:lnTo>
                <a:lnTo>
                  <a:pt x="864067" y="369861"/>
                </a:lnTo>
                <a:lnTo>
                  <a:pt x="820091" y="389728"/>
                </a:lnTo>
                <a:lnTo>
                  <a:pt x="762881" y="407447"/>
                </a:lnTo>
                <a:lnTo>
                  <a:pt x="705670" y="425166"/>
                </a:lnTo>
                <a:lnTo>
                  <a:pt x="657283" y="444317"/>
                </a:lnTo>
                <a:lnTo>
                  <a:pt x="624266" y="452461"/>
                </a:lnTo>
                <a:lnTo>
                  <a:pt x="575879" y="471612"/>
                </a:lnTo>
                <a:lnTo>
                  <a:pt x="538450" y="479040"/>
                </a:lnTo>
                <a:lnTo>
                  <a:pt x="509845" y="487899"/>
                </a:lnTo>
                <a:lnTo>
                  <a:pt x="481239" y="496759"/>
                </a:lnTo>
                <a:lnTo>
                  <a:pt x="452634" y="505618"/>
                </a:lnTo>
                <a:lnTo>
                  <a:pt x="424029" y="514478"/>
                </a:lnTo>
                <a:lnTo>
                  <a:pt x="432852" y="515910"/>
                </a:lnTo>
                <a:lnTo>
                  <a:pt x="459323" y="520205"/>
                </a:lnTo>
                <a:lnTo>
                  <a:pt x="476970" y="523069"/>
                </a:lnTo>
                <a:lnTo>
                  <a:pt x="488489" y="524938"/>
                </a:lnTo>
                <a:lnTo>
                  <a:pt x="21087" y="629223"/>
                </a:lnTo>
                <a:lnTo>
                  <a:pt x="17932" y="617348"/>
                </a:lnTo>
                <a:lnTo>
                  <a:pt x="11243" y="602761"/>
                </a:lnTo>
                <a:lnTo>
                  <a:pt x="6689" y="575020"/>
                </a:lnTo>
                <a:lnTo>
                  <a:pt x="0" y="560433"/>
                </a:lnTo>
                <a:lnTo>
                  <a:pt x="1068" y="553855"/>
                </a:lnTo>
                <a:lnTo>
                  <a:pt x="5337" y="527545"/>
                </a:lnTo>
                <a:lnTo>
                  <a:pt x="16295" y="515822"/>
                </a:lnTo>
                <a:lnTo>
                  <a:pt x="27253" y="504099"/>
                </a:lnTo>
                <a:lnTo>
                  <a:pt x="47035" y="493808"/>
                </a:lnTo>
                <a:lnTo>
                  <a:pt x="75641" y="484948"/>
                </a:lnTo>
                <a:lnTo>
                  <a:pt x="113069" y="477520"/>
                </a:lnTo>
                <a:lnTo>
                  <a:pt x="130717" y="480384"/>
                </a:lnTo>
                <a:lnTo>
                  <a:pt x="159322" y="471524"/>
                </a:lnTo>
                <a:lnTo>
                  <a:pt x="196751" y="464097"/>
                </a:lnTo>
                <a:lnTo>
                  <a:pt x="238591" y="457385"/>
                </a:lnTo>
                <a:lnTo>
                  <a:pt x="286979" y="438234"/>
                </a:lnTo>
                <a:lnTo>
                  <a:pt x="335366" y="419083"/>
                </a:lnTo>
                <a:lnTo>
                  <a:pt x="403535" y="389641"/>
                </a:lnTo>
                <a:lnTo>
                  <a:pt x="465157" y="372637"/>
                </a:lnTo>
                <a:lnTo>
                  <a:pt x="533326" y="343195"/>
                </a:lnTo>
                <a:lnTo>
                  <a:pt x="592671" y="312321"/>
                </a:lnTo>
                <a:lnTo>
                  <a:pt x="657637" y="302610"/>
                </a:lnTo>
                <a:lnTo>
                  <a:pt x="703748" y="269589"/>
                </a:lnTo>
                <a:lnTo>
                  <a:pt x="760959" y="251870"/>
                </a:lnTo>
                <a:lnTo>
                  <a:pt x="811481" y="219564"/>
                </a:lnTo>
                <a:lnTo>
                  <a:pt x="859867" y="200413"/>
                </a:lnTo>
                <a:lnTo>
                  <a:pt x="895019" y="179114"/>
                </a:lnTo>
                <a:lnTo>
                  <a:pt x="934583" y="158532"/>
                </a:lnTo>
                <a:lnTo>
                  <a:pt x="974146" y="137949"/>
                </a:lnTo>
                <a:lnTo>
                  <a:pt x="1004886" y="115934"/>
                </a:lnTo>
                <a:lnTo>
                  <a:pt x="1026803" y="92488"/>
                </a:lnTo>
                <a:lnTo>
                  <a:pt x="1046584" y="82197"/>
                </a:lnTo>
                <a:lnTo>
                  <a:pt x="1066366" y="71905"/>
                </a:lnTo>
                <a:lnTo>
                  <a:pt x="1077324" y="60182"/>
                </a:lnTo>
                <a:lnTo>
                  <a:pt x="1087215" y="55036"/>
                </a:lnTo>
                <a:lnTo>
                  <a:pt x="1091484" y="28726"/>
                </a:lnTo>
                <a:lnTo>
                  <a:pt x="1102442" y="17003"/>
                </a:lnTo>
                <a:lnTo>
                  <a:pt x="1122224" y="6712"/>
                </a:lnTo>
                <a:lnTo>
                  <a:pt x="1139871" y="9575"/>
                </a:lnTo>
                <a:lnTo>
                  <a:pt x="1164065" y="0"/>
                </a:lnTo>
                <a:close/>
                <a:moveTo>
                  <a:pt x="406382" y="511614"/>
                </a:moveTo>
                <a:lnTo>
                  <a:pt x="391012" y="522622"/>
                </a:lnTo>
                <a:lnTo>
                  <a:pt x="399836" y="524053"/>
                </a:lnTo>
                <a:lnTo>
                  <a:pt x="406382" y="51161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38323E9B-7C1B-4ECF-8B0B-BE1B379BD4A8}"/>
              </a:ext>
            </a:extLst>
          </p:cNvPr>
          <p:cNvSpPr/>
          <p:nvPr/>
        </p:nvSpPr>
        <p:spPr>
          <a:xfrm rot="21046981">
            <a:off x="9049303" y="1630245"/>
            <a:ext cx="1185451" cy="210849"/>
          </a:xfrm>
          <a:custGeom>
            <a:avLst/>
            <a:gdLst>
              <a:gd name="connsiteX0" fmla="*/ 1185212 w 1185451"/>
              <a:gd name="connsiteY0" fmla="*/ 56797 h 210849"/>
              <a:gd name="connsiteX1" fmla="*/ 1185451 w 1185451"/>
              <a:gd name="connsiteY1" fmla="*/ 190841 h 210849"/>
              <a:gd name="connsiteX2" fmla="*/ 1065490 w 1185451"/>
              <a:gd name="connsiteY2" fmla="*/ 184775 h 210849"/>
              <a:gd name="connsiteX3" fmla="*/ 950885 w 1185451"/>
              <a:gd name="connsiteY3" fmla="*/ 179579 h 210849"/>
              <a:gd name="connsiteX4" fmla="*/ 841637 w 1185451"/>
              <a:gd name="connsiteY4" fmla="*/ 175252 h 210849"/>
              <a:gd name="connsiteX5" fmla="*/ 748458 w 1185451"/>
              <a:gd name="connsiteY5" fmla="*/ 173532 h 210849"/>
              <a:gd name="connsiteX6" fmla="*/ 660637 w 1185451"/>
              <a:gd name="connsiteY6" fmla="*/ 172683 h 210849"/>
              <a:gd name="connsiteX7" fmla="*/ 572814 w 1185451"/>
              <a:gd name="connsiteY7" fmla="*/ 171832 h 210849"/>
              <a:gd name="connsiteX8" fmla="*/ 501061 w 1185451"/>
              <a:gd name="connsiteY8" fmla="*/ 173589 h 210849"/>
              <a:gd name="connsiteX9" fmla="*/ 426071 w 1185451"/>
              <a:gd name="connsiteY9" fmla="*/ 161421 h 210849"/>
              <a:gd name="connsiteX10" fmla="*/ 370388 w 1185451"/>
              <a:gd name="connsiteY10" fmla="*/ 165785 h 210849"/>
              <a:gd name="connsiteX11" fmla="*/ 303991 w 1185451"/>
              <a:gd name="connsiteY11" fmla="*/ 168412 h 210849"/>
              <a:gd name="connsiteX12" fmla="*/ 266495 w 1185451"/>
              <a:gd name="connsiteY12" fmla="*/ 162328 h 210849"/>
              <a:gd name="connsiteX13" fmla="*/ 221525 w 1185451"/>
              <a:gd name="connsiteY13" fmla="*/ 168431 h 210849"/>
              <a:gd name="connsiteX14" fmla="*/ 189387 w 1185451"/>
              <a:gd name="connsiteY14" fmla="*/ 163215 h 210849"/>
              <a:gd name="connsiteX15" fmla="*/ 156189 w 1185451"/>
              <a:gd name="connsiteY15" fmla="*/ 164529 h 210849"/>
              <a:gd name="connsiteX16" fmla="*/ 145476 w 1185451"/>
              <a:gd name="connsiteY16" fmla="*/ 162791 h 210849"/>
              <a:gd name="connsiteX17" fmla="*/ 121931 w 1185451"/>
              <a:gd name="connsiteY17" fmla="*/ 172370 h 210849"/>
              <a:gd name="connsiteX18" fmla="*/ 87673 w 1185451"/>
              <a:gd name="connsiteY18" fmla="*/ 180212 h 210849"/>
              <a:gd name="connsiteX19" fmla="*/ 42703 w 1185451"/>
              <a:gd name="connsiteY19" fmla="*/ 186316 h 210849"/>
              <a:gd name="connsiteX20" fmla="*/ 19158 w 1185451"/>
              <a:gd name="connsiteY20" fmla="*/ 195895 h 210849"/>
              <a:gd name="connsiteX21" fmla="*/ 6327 w 1185451"/>
              <a:gd name="connsiteY21" fmla="*/ 207214 h 210849"/>
              <a:gd name="connsiteX22" fmla="*/ 0 w 1185451"/>
              <a:gd name="connsiteY22" fmla="*/ 210849 h 210849"/>
              <a:gd name="connsiteX23" fmla="*/ 91958 w 1185451"/>
              <a:gd name="connsiteY23" fmla="*/ 0 h 210849"/>
              <a:gd name="connsiteX24" fmla="*/ 94850 w 1185451"/>
              <a:gd name="connsiteY24" fmla="*/ 469 h 210849"/>
              <a:gd name="connsiteX25" fmla="*/ 105563 w 1185451"/>
              <a:gd name="connsiteY25" fmla="*/ 2207 h 210849"/>
              <a:gd name="connsiteX26" fmla="*/ 116276 w 1185451"/>
              <a:gd name="connsiteY26" fmla="*/ 3946 h 210849"/>
              <a:gd name="connsiteX27" fmla="*/ 126988 w 1185451"/>
              <a:gd name="connsiteY27" fmla="*/ 5684 h 210849"/>
              <a:gd name="connsiteX28" fmla="*/ 148415 w 1185451"/>
              <a:gd name="connsiteY28" fmla="*/ 9161 h 210849"/>
              <a:gd name="connsiteX29" fmla="*/ 193385 w 1185451"/>
              <a:gd name="connsiteY29" fmla="*/ 3058 h 210849"/>
              <a:gd name="connsiteX30" fmla="*/ 204098 w 1185451"/>
              <a:gd name="connsiteY30" fmla="*/ 4796 h 210849"/>
              <a:gd name="connsiteX31" fmla="*/ 225524 w 1185451"/>
              <a:gd name="connsiteY31" fmla="*/ 8273 h 210849"/>
              <a:gd name="connsiteX32" fmla="*/ 257663 w 1185451"/>
              <a:gd name="connsiteY32" fmla="*/ 13488 h 210849"/>
              <a:gd name="connsiteX33" fmla="*/ 289801 w 1185451"/>
              <a:gd name="connsiteY33" fmla="*/ 18703 h 210849"/>
              <a:gd name="connsiteX34" fmla="*/ 327297 w 1185451"/>
              <a:gd name="connsiteY34" fmla="*/ 24788 h 210849"/>
              <a:gd name="connsiteX35" fmla="*/ 372267 w 1185451"/>
              <a:gd name="connsiteY35" fmla="*/ 18684 h 210849"/>
              <a:gd name="connsiteX36" fmla="*/ 425832 w 1185451"/>
              <a:gd name="connsiteY36" fmla="*/ 27376 h 210849"/>
              <a:gd name="connsiteX37" fmla="*/ 492228 w 1185451"/>
              <a:gd name="connsiteY37" fmla="*/ 24750 h 210849"/>
              <a:gd name="connsiteX38" fmla="*/ 556506 w 1185451"/>
              <a:gd name="connsiteY38" fmla="*/ 35180 h 210849"/>
              <a:gd name="connsiteX39" fmla="*/ 628258 w 1185451"/>
              <a:gd name="connsiteY39" fmla="*/ 33422 h 210849"/>
              <a:gd name="connsiteX40" fmla="*/ 705368 w 1185451"/>
              <a:gd name="connsiteY40" fmla="*/ 32535 h 210849"/>
              <a:gd name="connsiteX41" fmla="*/ 791071 w 1185451"/>
              <a:gd name="connsiteY41" fmla="*/ 46442 h 210849"/>
              <a:gd name="connsiteX42" fmla="*/ 884251 w 1185451"/>
              <a:gd name="connsiteY42" fmla="*/ 48161 h 210849"/>
              <a:gd name="connsiteX43" fmla="*/ 982785 w 1185451"/>
              <a:gd name="connsiteY43" fmla="*/ 50750 h 210849"/>
              <a:gd name="connsiteX44" fmla="*/ 1081321 w 1185451"/>
              <a:gd name="connsiteY44" fmla="*/ 53338 h 210849"/>
              <a:gd name="connsiteX45" fmla="*/ 1185212 w 1185451"/>
              <a:gd name="connsiteY45" fmla="*/ 56797 h 210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185451" h="210849">
                <a:moveTo>
                  <a:pt x="1185212" y="56797"/>
                </a:moveTo>
                <a:lnTo>
                  <a:pt x="1185451" y="190841"/>
                </a:lnTo>
                <a:lnTo>
                  <a:pt x="1065490" y="184775"/>
                </a:lnTo>
                <a:lnTo>
                  <a:pt x="950885" y="179579"/>
                </a:lnTo>
                <a:lnTo>
                  <a:pt x="841637" y="175252"/>
                </a:lnTo>
                <a:lnTo>
                  <a:pt x="748458" y="173532"/>
                </a:lnTo>
                <a:lnTo>
                  <a:pt x="660637" y="172683"/>
                </a:lnTo>
                <a:lnTo>
                  <a:pt x="572814" y="171832"/>
                </a:lnTo>
                <a:lnTo>
                  <a:pt x="501061" y="173589"/>
                </a:lnTo>
                <a:lnTo>
                  <a:pt x="426071" y="161421"/>
                </a:lnTo>
                <a:lnTo>
                  <a:pt x="370388" y="165785"/>
                </a:lnTo>
                <a:lnTo>
                  <a:pt x="303991" y="168412"/>
                </a:lnTo>
                <a:lnTo>
                  <a:pt x="266495" y="162328"/>
                </a:lnTo>
                <a:lnTo>
                  <a:pt x="221525" y="168431"/>
                </a:lnTo>
                <a:lnTo>
                  <a:pt x="189387" y="163215"/>
                </a:lnTo>
                <a:lnTo>
                  <a:pt x="156189" y="164529"/>
                </a:lnTo>
                <a:lnTo>
                  <a:pt x="145476" y="162791"/>
                </a:lnTo>
                <a:lnTo>
                  <a:pt x="121931" y="172370"/>
                </a:lnTo>
                <a:lnTo>
                  <a:pt x="87673" y="180212"/>
                </a:lnTo>
                <a:lnTo>
                  <a:pt x="42703" y="186316"/>
                </a:lnTo>
                <a:lnTo>
                  <a:pt x="19158" y="195895"/>
                </a:lnTo>
                <a:lnTo>
                  <a:pt x="6327" y="207214"/>
                </a:lnTo>
                <a:lnTo>
                  <a:pt x="0" y="210849"/>
                </a:lnTo>
                <a:lnTo>
                  <a:pt x="91958" y="0"/>
                </a:lnTo>
                <a:lnTo>
                  <a:pt x="94850" y="469"/>
                </a:lnTo>
                <a:lnTo>
                  <a:pt x="105563" y="2207"/>
                </a:lnTo>
                <a:lnTo>
                  <a:pt x="116276" y="3946"/>
                </a:lnTo>
                <a:lnTo>
                  <a:pt x="126988" y="5684"/>
                </a:lnTo>
                <a:lnTo>
                  <a:pt x="148415" y="9161"/>
                </a:lnTo>
                <a:lnTo>
                  <a:pt x="193385" y="3058"/>
                </a:lnTo>
                <a:lnTo>
                  <a:pt x="204098" y="4796"/>
                </a:lnTo>
                <a:lnTo>
                  <a:pt x="225524" y="8273"/>
                </a:lnTo>
                <a:lnTo>
                  <a:pt x="257663" y="13488"/>
                </a:lnTo>
                <a:lnTo>
                  <a:pt x="289801" y="18703"/>
                </a:lnTo>
                <a:lnTo>
                  <a:pt x="327297" y="24788"/>
                </a:lnTo>
                <a:lnTo>
                  <a:pt x="372267" y="18684"/>
                </a:lnTo>
                <a:lnTo>
                  <a:pt x="425832" y="27376"/>
                </a:lnTo>
                <a:lnTo>
                  <a:pt x="492228" y="24750"/>
                </a:lnTo>
                <a:lnTo>
                  <a:pt x="556506" y="35180"/>
                </a:lnTo>
                <a:lnTo>
                  <a:pt x="628258" y="33422"/>
                </a:lnTo>
                <a:lnTo>
                  <a:pt x="705368" y="32535"/>
                </a:lnTo>
                <a:lnTo>
                  <a:pt x="791071" y="46442"/>
                </a:lnTo>
                <a:lnTo>
                  <a:pt x="884251" y="48161"/>
                </a:lnTo>
                <a:lnTo>
                  <a:pt x="982785" y="50750"/>
                </a:lnTo>
                <a:lnTo>
                  <a:pt x="1081321" y="53338"/>
                </a:lnTo>
                <a:lnTo>
                  <a:pt x="1185212" y="5679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C665FFFD-7F8A-402C-B38C-20D8AB9E2675}"/>
              </a:ext>
            </a:extLst>
          </p:cNvPr>
          <p:cNvSpPr/>
          <p:nvPr/>
        </p:nvSpPr>
        <p:spPr>
          <a:xfrm rot="21046981">
            <a:off x="8743943" y="1971318"/>
            <a:ext cx="1973306" cy="270269"/>
          </a:xfrm>
          <a:custGeom>
            <a:avLst/>
            <a:gdLst>
              <a:gd name="connsiteX0" fmla="*/ 1657173 w 1973306"/>
              <a:gd name="connsiteY0" fmla="*/ 38453 h 270269"/>
              <a:gd name="connsiteX1" fmla="*/ 1678682 w 1973306"/>
              <a:gd name="connsiteY1" fmla="*/ 41943 h 270269"/>
              <a:gd name="connsiteX2" fmla="*/ 1700193 w 1973306"/>
              <a:gd name="connsiteY2" fmla="*/ 45434 h 270269"/>
              <a:gd name="connsiteX3" fmla="*/ 1721704 w 1973306"/>
              <a:gd name="connsiteY3" fmla="*/ 48924 h 270269"/>
              <a:gd name="connsiteX4" fmla="*/ 1751862 w 1973306"/>
              <a:gd name="connsiteY4" fmla="*/ 67143 h 270269"/>
              <a:gd name="connsiteX5" fmla="*/ 1782020 w 1973306"/>
              <a:gd name="connsiteY5" fmla="*/ 85362 h 270269"/>
              <a:gd name="connsiteX6" fmla="*/ 1801424 w 1973306"/>
              <a:gd name="connsiteY6" fmla="*/ 101835 h 270269"/>
              <a:gd name="connsiteX7" fmla="*/ 1831582 w 1973306"/>
              <a:gd name="connsiteY7" fmla="*/ 120053 h 270269"/>
              <a:gd name="connsiteX8" fmla="*/ 1850985 w 1973306"/>
              <a:gd name="connsiteY8" fmla="*/ 136527 h 270269"/>
              <a:gd name="connsiteX9" fmla="*/ 1879038 w 1973306"/>
              <a:gd name="connsiteY9" fmla="*/ 167729 h 270269"/>
              <a:gd name="connsiteX10" fmla="*/ 1903818 w 1973306"/>
              <a:gd name="connsiteY10" fmla="*/ 185074 h 270269"/>
              <a:gd name="connsiteX11" fmla="*/ 1921115 w 1973306"/>
              <a:gd name="connsiteY11" fmla="*/ 214531 h 270269"/>
              <a:gd name="connsiteX12" fmla="*/ 1940518 w 1973306"/>
              <a:gd name="connsiteY12" fmla="*/ 231005 h 270269"/>
              <a:gd name="connsiteX13" fmla="*/ 1959922 w 1973306"/>
              <a:gd name="connsiteY13" fmla="*/ 247478 h 270269"/>
              <a:gd name="connsiteX14" fmla="*/ 1968571 w 1973306"/>
              <a:gd name="connsiteY14" fmla="*/ 262206 h 270269"/>
              <a:gd name="connsiteX15" fmla="*/ 1973306 w 1973306"/>
              <a:gd name="connsiteY15" fmla="*/ 270269 h 270269"/>
              <a:gd name="connsiteX16" fmla="*/ 1589666 w 1973306"/>
              <a:gd name="connsiteY16" fmla="*/ 251898 h 270269"/>
              <a:gd name="connsiteX17" fmla="*/ 1564312 w 1973306"/>
              <a:gd name="connsiteY17" fmla="*/ 236582 h 270269"/>
              <a:gd name="connsiteX18" fmla="*/ 1523398 w 1973306"/>
              <a:gd name="connsiteY18" fmla="*/ 216618 h 270269"/>
              <a:gd name="connsiteX19" fmla="*/ 1501889 w 1973306"/>
              <a:gd name="connsiteY19" fmla="*/ 213128 h 270269"/>
              <a:gd name="connsiteX20" fmla="*/ 1480378 w 1973306"/>
              <a:gd name="connsiteY20" fmla="*/ 209637 h 270269"/>
              <a:gd name="connsiteX21" fmla="*/ 1435251 w 1973306"/>
              <a:gd name="connsiteY21" fmla="*/ 215640 h 270269"/>
              <a:gd name="connsiteX22" fmla="*/ 1392231 w 1973306"/>
              <a:gd name="connsiteY22" fmla="*/ 208659 h 270269"/>
              <a:gd name="connsiteX23" fmla="*/ 1343833 w 1973306"/>
              <a:gd name="connsiteY23" fmla="*/ 200805 h 270269"/>
              <a:gd name="connsiteX24" fmla="*/ 1266441 w 1973306"/>
              <a:gd name="connsiteY24" fmla="*/ 201572 h 270269"/>
              <a:gd name="connsiteX25" fmla="*/ 1189048 w 1973306"/>
              <a:gd name="connsiteY25" fmla="*/ 202339 h 270269"/>
              <a:gd name="connsiteX26" fmla="*/ 1097629 w 1973306"/>
              <a:gd name="connsiteY26" fmla="*/ 187504 h 270269"/>
              <a:gd name="connsiteX27" fmla="*/ 998727 w 1973306"/>
              <a:gd name="connsiteY27" fmla="*/ 184779 h 270269"/>
              <a:gd name="connsiteX28" fmla="*/ 889070 w 1973306"/>
              <a:gd name="connsiteY28" fmla="*/ 180311 h 270269"/>
              <a:gd name="connsiteX29" fmla="*/ 774034 w 1973306"/>
              <a:gd name="connsiteY29" fmla="*/ 174969 h 270269"/>
              <a:gd name="connsiteX30" fmla="*/ 631058 w 1973306"/>
              <a:gd name="connsiteY30" fmla="*/ 171755 h 270269"/>
              <a:gd name="connsiteX31" fmla="*/ 494513 w 1973306"/>
              <a:gd name="connsiteY31" fmla="*/ 162923 h 270269"/>
              <a:gd name="connsiteX32" fmla="*/ 341835 w 1973306"/>
              <a:gd name="connsiteY32" fmla="*/ 151474 h 270269"/>
              <a:gd name="connsiteX33" fmla="*/ 181673 w 1973306"/>
              <a:gd name="connsiteY33" fmla="*/ 152133 h 270269"/>
              <a:gd name="connsiteX34" fmla="*/ 0 w 1973306"/>
              <a:gd name="connsiteY34" fmla="*/ 149304 h 270269"/>
              <a:gd name="connsiteX35" fmla="*/ 24228 w 1973306"/>
              <a:gd name="connsiteY35" fmla="*/ 0 h 270269"/>
              <a:gd name="connsiteX36" fmla="*/ 56493 w 1973306"/>
              <a:gd name="connsiteY36" fmla="*/ 5235 h 270269"/>
              <a:gd name="connsiteX37" fmla="*/ 83381 w 1973306"/>
              <a:gd name="connsiteY37" fmla="*/ 9598 h 270269"/>
              <a:gd name="connsiteX38" fmla="*/ 115646 w 1973306"/>
              <a:gd name="connsiteY38" fmla="*/ 14834 h 270269"/>
              <a:gd name="connsiteX39" fmla="*/ 160773 w 1973306"/>
              <a:gd name="connsiteY39" fmla="*/ 8832 h 270269"/>
              <a:gd name="connsiteX40" fmla="*/ 203793 w 1973306"/>
              <a:gd name="connsiteY40" fmla="*/ 15812 h 270269"/>
              <a:gd name="connsiteX41" fmla="*/ 257569 w 1973306"/>
              <a:gd name="connsiteY41" fmla="*/ 24538 h 270269"/>
              <a:gd name="connsiteX42" fmla="*/ 300589 w 1973306"/>
              <a:gd name="connsiteY42" fmla="*/ 31519 h 270269"/>
              <a:gd name="connsiteX43" fmla="*/ 351094 w 1973306"/>
              <a:gd name="connsiteY43" fmla="*/ 26390 h 270269"/>
              <a:gd name="connsiteX44" fmla="*/ 415625 w 1973306"/>
              <a:gd name="connsiteY44" fmla="*/ 36861 h 270269"/>
              <a:gd name="connsiteX45" fmla="*/ 471506 w 1973306"/>
              <a:gd name="connsiteY45" fmla="*/ 32604 h 270269"/>
              <a:gd name="connsiteX46" fmla="*/ 536037 w 1973306"/>
              <a:gd name="connsiteY46" fmla="*/ 43075 h 270269"/>
              <a:gd name="connsiteX47" fmla="*/ 608052 w 1973306"/>
              <a:gd name="connsiteY47" fmla="*/ 41436 h 270269"/>
              <a:gd name="connsiteX48" fmla="*/ 685444 w 1973306"/>
              <a:gd name="connsiteY48" fmla="*/ 40670 h 270269"/>
              <a:gd name="connsiteX49" fmla="*/ 760730 w 1973306"/>
              <a:gd name="connsiteY49" fmla="*/ 52887 h 270269"/>
              <a:gd name="connsiteX50" fmla="*/ 838122 w 1973306"/>
              <a:gd name="connsiteY50" fmla="*/ 52120 h 270269"/>
              <a:gd name="connsiteX51" fmla="*/ 920892 w 1973306"/>
              <a:gd name="connsiteY51" fmla="*/ 52226 h 270269"/>
              <a:gd name="connsiteX52" fmla="*/ 998284 w 1973306"/>
              <a:gd name="connsiteY52" fmla="*/ 51459 h 270269"/>
              <a:gd name="connsiteX53" fmla="*/ 1084325 w 1973306"/>
              <a:gd name="connsiteY53" fmla="*/ 65421 h 270269"/>
              <a:gd name="connsiteX54" fmla="*/ 1145585 w 1973306"/>
              <a:gd name="connsiteY54" fmla="*/ 62037 h 270269"/>
              <a:gd name="connsiteX55" fmla="*/ 1222977 w 1973306"/>
              <a:gd name="connsiteY55" fmla="*/ 61271 h 270269"/>
              <a:gd name="connsiteX56" fmla="*/ 1276753 w 1973306"/>
              <a:gd name="connsiteY56" fmla="*/ 69997 h 270269"/>
              <a:gd name="connsiteX57" fmla="*/ 1343390 w 1973306"/>
              <a:gd name="connsiteY57" fmla="*/ 67485 h 270269"/>
              <a:gd name="connsiteX58" fmla="*/ 1393894 w 1973306"/>
              <a:gd name="connsiteY58" fmla="*/ 62355 h 270269"/>
              <a:gd name="connsiteX59" fmla="*/ 1436915 w 1973306"/>
              <a:gd name="connsiteY59" fmla="*/ 69336 h 270269"/>
              <a:gd name="connsiteX60" fmla="*/ 1482042 w 1973306"/>
              <a:gd name="connsiteY60" fmla="*/ 63334 h 270269"/>
              <a:gd name="connsiteX61" fmla="*/ 1514307 w 1973306"/>
              <a:gd name="connsiteY61" fmla="*/ 68570 h 270269"/>
              <a:gd name="connsiteX62" fmla="*/ 1548679 w 1973306"/>
              <a:gd name="connsiteY62" fmla="*/ 60822 h 270269"/>
              <a:gd name="connsiteX63" fmla="*/ 1580944 w 1973306"/>
              <a:gd name="connsiteY63" fmla="*/ 66058 h 270269"/>
              <a:gd name="connsiteX64" fmla="*/ 1604561 w 1973306"/>
              <a:gd name="connsiteY64" fmla="*/ 56566 h 270269"/>
              <a:gd name="connsiteX65" fmla="*/ 1615317 w 1973306"/>
              <a:gd name="connsiteY65" fmla="*/ 58311 h 270269"/>
              <a:gd name="connsiteX66" fmla="*/ 1628179 w 1973306"/>
              <a:gd name="connsiteY66" fmla="*/ 47073 h 270269"/>
              <a:gd name="connsiteX67" fmla="*/ 1638933 w 1973306"/>
              <a:gd name="connsiteY67" fmla="*/ 48818 h 270269"/>
              <a:gd name="connsiteX68" fmla="*/ 1657173 w 1973306"/>
              <a:gd name="connsiteY68" fmla="*/ 38453 h 2702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1973306" h="270269">
                <a:moveTo>
                  <a:pt x="1657173" y="38453"/>
                </a:moveTo>
                <a:lnTo>
                  <a:pt x="1678682" y="41943"/>
                </a:lnTo>
                <a:lnTo>
                  <a:pt x="1700193" y="45434"/>
                </a:lnTo>
                <a:lnTo>
                  <a:pt x="1721704" y="48924"/>
                </a:lnTo>
                <a:lnTo>
                  <a:pt x="1751862" y="67143"/>
                </a:lnTo>
                <a:lnTo>
                  <a:pt x="1782020" y="85362"/>
                </a:lnTo>
                <a:lnTo>
                  <a:pt x="1801424" y="101835"/>
                </a:lnTo>
                <a:lnTo>
                  <a:pt x="1831582" y="120053"/>
                </a:lnTo>
                <a:lnTo>
                  <a:pt x="1850985" y="136527"/>
                </a:lnTo>
                <a:lnTo>
                  <a:pt x="1879038" y="167729"/>
                </a:lnTo>
                <a:lnTo>
                  <a:pt x="1903818" y="185074"/>
                </a:lnTo>
                <a:lnTo>
                  <a:pt x="1921115" y="214531"/>
                </a:lnTo>
                <a:lnTo>
                  <a:pt x="1940518" y="231005"/>
                </a:lnTo>
                <a:lnTo>
                  <a:pt x="1959922" y="247478"/>
                </a:lnTo>
                <a:lnTo>
                  <a:pt x="1968571" y="262206"/>
                </a:lnTo>
                <a:lnTo>
                  <a:pt x="1973306" y="270269"/>
                </a:lnTo>
                <a:lnTo>
                  <a:pt x="1589666" y="251898"/>
                </a:lnTo>
                <a:lnTo>
                  <a:pt x="1564312" y="236582"/>
                </a:lnTo>
                <a:lnTo>
                  <a:pt x="1523398" y="216618"/>
                </a:lnTo>
                <a:lnTo>
                  <a:pt x="1501889" y="213128"/>
                </a:lnTo>
                <a:lnTo>
                  <a:pt x="1480378" y="209637"/>
                </a:lnTo>
                <a:lnTo>
                  <a:pt x="1435251" y="215640"/>
                </a:lnTo>
                <a:lnTo>
                  <a:pt x="1392231" y="208659"/>
                </a:lnTo>
                <a:lnTo>
                  <a:pt x="1343833" y="200805"/>
                </a:lnTo>
                <a:lnTo>
                  <a:pt x="1266441" y="201572"/>
                </a:lnTo>
                <a:lnTo>
                  <a:pt x="1189048" y="202339"/>
                </a:lnTo>
                <a:lnTo>
                  <a:pt x="1097629" y="187504"/>
                </a:lnTo>
                <a:lnTo>
                  <a:pt x="998727" y="184779"/>
                </a:lnTo>
                <a:lnTo>
                  <a:pt x="889070" y="180311"/>
                </a:lnTo>
                <a:lnTo>
                  <a:pt x="774034" y="174969"/>
                </a:lnTo>
                <a:lnTo>
                  <a:pt x="631058" y="171755"/>
                </a:lnTo>
                <a:lnTo>
                  <a:pt x="494513" y="162923"/>
                </a:lnTo>
                <a:lnTo>
                  <a:pt x="341835" y="151474"/>
                </a:lnTo>
                <a:lnTo>
                  <a:pt x="181673" y="152133"/>
                </a:lnTo>
                <a:lnTo>
                  <a:pt x="0" y="149304"/>
                </a:lnTo>
                <a:lnTo>
                  <a:pt x="24228" y="0"/>
                </a:lnTo>
                <a:lnTo>
                  <a:pt x="56493" y="5235"/>
                </a:lnTo>
                <a:lnTo>
                  <a:pt x="83381" y="9598"/>
                </a:lnTo>
                <a:lnTo>
                  <a:pt x="115646" y="14834"/>
                </a:lnTo>
                <a:lnTo>
                  <a:pt x="160773" y="8832"/>
                </a:lnTo>
                <a:lnTo>
                  <a:pt x="203793" y="15812"/>
                </a:lnTo>
                <a:lnTo>
                  <a:pt x="257569" y="24538"/>
                </a:lnTo>
                <a:lnTo>
                  <a:pt x="300589" y="31519"/>
                </a:lnTo>
                <a:lnTo>
                  <a:pt x="351094" y="26390"/>
                </a:lnTo>
                <a:lnTo>
                  <a:pt x="415625" y="36861"/>
                </a:lnTo>
                <a:lnTo>
                  <a:pt x="471506" y="32604"/>
                </a:lnTo>
                <a:lnTo>
                  <a:pt x="536037" y="43075"/>
                </a:lnTo>
                <a:lnTo>
                  <a:pt x="608052" y="41436"/>
                </a:lnTo>
                <a:lnTo>
                  <a:pt x="685444" y="40670"/>
                </a:lnTo>
                <a:lnTo>
                  <a:pt x="760730" y="52887"/>
                </a:lnTo>
                <a:lnTo>
                  <a:pt x="838122" y="52120"/>
                </a:lnTo>
                <a:lnTo>
                  <a:pt x="920892" y="52226"/>
                </a:lnTo>
                <a:lnTo>
                  <a:pt x="998284" y="51459"/>
                </a:lnTo>
                <a:lnTo>
                  <a:pt x="1084325" y="65421"/>
                </a:lnTo>
                <a:lnTo>
                  <a:pt x="1145585" y="62037"/>
                </a:lnTo>
                <a:lnTo>
                  <a:pt x="1222977" y="61271"/>
                </a:lnTo>
                <a:lnTo>
                  <a:pt x="1276753" y="69997"/>
                </a:lnTo>
                <a:lnTo>
                  <a:pt x="1343390" y="67485"/>
                </a:lnTo>
                <a:lnTo>
                  <a:pt x="1393894" y="62355"/>
                </a:lnTo>
                <a:lnTo>
                  <a:pt x="1436915" y="69336"/>
                </a:lnTo>
                <a:lnTo>
                  <a:pt x="1482042" y="63334"/>
                </a:lnTo>
                <a:lnTo>
                  <a:pt x="1514307" y="68570"/>
                </a:lnTo>
                <a:lnTo>
                  <a:pt x="1548679" y="60822"/>
                </a:lnTo>
                <a:lnTo>
                  <a:pt x="1580944" y="66058"/>
                </a:lnTo>
                <a:lnTo>
                  <a:pt x="1604561" y="56566"/>
                </a:lnTo>
                <a:lnTo>
                  <a:pt x="1615317" y="58311"/>
                </a:lnTo>
                <a:lnTo>
                  <a:pt x="1628179" y="47073"/>
                </a:lnTo>
                <a:lnTo>
                  <a:pt x="1638933" y="48818"/>
                </a:lnTo>
                <a:lnTo>
                  <a:pt x="1657173" y="3845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F1B39FC4-1E41-4029-A346-912DD511A4D4}"/>
              </a:ext>
            </a:extLst>
          </p:cNvPr>
          <p:cNvSpPr/>
          <p:nvPr/>
        </p:nvSpPr>
        <p:spPr>
          <a:xfrm rot="21046981">
            <a:off x="9989887" y="2682450"/>
            <a:ext cx="290321" cy="408392"/>
          </a:xfrm>
          <a:custGeom>
            <a:avLst/>
            <a:gdLst>
              <a:gd name="connsiteX0" fmla="*/ 14969 w 290321"/>
              <a:gd name="connsiteY0" fmla="*/ 0 h 408392"/>
              <a:gd name="connsiteX1" fmla="*/ 25723 w 290321"/>
              <a:gd name="connsiteY1" fmla="*/ 1745 h 408392"/>
              <a:gd name="connsiteX2" fmla="*/ 47234 w 290321"/>
              <a:gd name="connsiteY2" fmla="*/ 5236 h 408392"/>
              <a:gd name="connsiteX3" fmla="*/ 68744 w 290321"/>
              <a:gd name="connsiteY3" fmla="*/ 8726 h 408392"/>
              <a:gd name="connsiteX4" fmla="*/ 101010 w 290321"/>
              <a:gd name="connsiteY4" fmla="*/ 13962 h 408392"/>
              <a:gd name="connsiteX5" fmla="*/ 133275 w 290321"/>
              <a:gd name="connsiteY5" fmla="*/ 19197 h 408392"/>
              <a:gd name="connsiteX6" fmla="*/ 160162 w 290321"/>
              <a:gd name="connsiteY6" fmla="*/ 23560 h 408392"/>
              <a:gd name="connsiteX7" fmla="*/ 201076 w 290321"/>
              <a:gd name="connsiteY7" fmla="*/ 43525 h 408392"/>
              <a:gd name="connsiteX8" fmla="*/ 222586 w 290321"/>
              <a:gd name="connsiteY8" fmla="*/ 47015 h 408392"/>
              <a:gd name="connsiteX9" fmla="*/ 254851 w 290321"/>
              <a:gd name="connsiteY9" fmla="*/ 52251 h 408392"/>
              <a:gd name="connsiteX10" fmla="*/ 276362 w 290321"/>
              <a:gd name="connsiteY10" fmla="*/ 55741 h 408392"/>
              <a:gd name="connsiteX11" fmla="*/ 290321 w 290321"/>
              <a:gd name="connsiteY11" fmla="*/ 58006 h 408392"/>
              <a:gd name="connsiteX12" fmla="*/ 273543 w 290321"/>
              <a:gd name="connsiteY12" fmla="*/ 408392 h 408392"/>
              <a:gd name="connsiteX13" fmla="*/ 263554 w 290321"/>
              <a:gd name="connsiteY13" fmla="*/ 406771 h 408392"/>
              <a:gd name="connsiteX14" fmla="*/ 242043 w 290321"/>
              <a:gd name="connsiteY14" fmla="*/ 403280 h 408392"/>
              <a:gd name="connsiteX15" fmla="*/ 220533 w 290321"/>
              <a:gd name="connsiteY15" fmla="*/ 399790 h 408392"/>
              <a:gd name="connsiteX16" fmla="*/ 211885 w 290321"/>
              <a:gd name="connsiteY16" fmla="*/ 385061 h 408392"/>
              <a:gd name="connsiteX17" fmla="*/ 201129 w 290321"/>
              <a:gd name="connsiteY17" fmla="*/ 383316 h 408392"/>
              <a:gd name="connsiteX18" fmla="*/ 192482 w 290321"/>
              <a:gd name="connsiteY18" fmla="*/ 368589 h 408392"/>
              <a:gd name="connsiteX19" fmla="*/ 194588 w 290321"/>
              <a:gd name="connsiteY19" fmla="*/ 355606 h 408392"/>
              <a:gd name="connsiteX20" fmla="*/ 190153 w 290321"/>
              <a:gd name="connsiteY20" fmla="*/ 314911 h 408392"/>
              <a:gd name="connsiteX21" fmla="*/ 185718 w 290321"/>
              <a:gd name="connsiteY21" fmla="*/ 274217 h 408392"/>
              <a:gd name="connsiteX22" fmla="*/ 179176 w 290321"/>
              <a:gd name="connsiteY22" fmla="*/ 246506 h 408392"/>
              <a:gd name="connsiteX23" fmla="*/ 170529 w 290321"/>
              <a:gd name="connsiteY23" fmla="*/ 231778 h 408392"/>
              <a:gd name="connsiteX24" fmla="*/ 153232 w 290321"/>
              <a:gd name="connsiteY24" fmla="*/ 202321 h 408392"/>
              <a:gd name="connsiteX25" fmla="*/ 133828 w 290321"/>
              <a:gd name="connsiteY25" fmla="*/ 185848 h 408392"/>
              <a:gd name="connsiteX26" fmla="*/ 119802 w 290321"/>
              <a:gd name="connsiteY26" fmla="*/ 170247 h 408392"/>
              <a:gd name="connsiteX27" fmla="*/ 101452 w 290321"/>
              <a:gd name="connsiteY27" fmla="*/ 147282 h 408392"/>
              <a:gd name="connsiteX28" fmla="*/ 71294 w 290321"/>
              <a:gd name="connsiteY28" fmla="*/ 129063 h 408392"/>
              <a:gd name="connsiteX29" fmla="*/ 51890 w 290321"/>
              <a:gd name="connsiteY29" fmla="*/ 112591 h 408392"/>
              <a:gd name="connsiteX30" fmla="*/ 32487 w 290321"/>
              <a:gd name="connsiteY30" fmla="*/ 96117 h 408392"/>
              <a:gd name="connsiteX31" fmla="*/ 23838 w 290321"/>
              <a:gd name="connsiteY31" fmla="*/ 81389 h 408392"/>
              <a:gd name="connsiteX32" fmla="*/ 15190 w 290321"/>
              <a:gd name="connsiteY32" fmla="*/ 66660 h 408392"/>
              <a:gd name="connsiteX33" fmla="*/ 6542 w 290321"/>
              <a:gd name="connsiteY33" fmla="*/ 51932 h 408392"/>
              <a:gd name="connsiteX34" fmla="*/ 8649 w 290321"/>
              <a:gd name="connsiteY34" fmla="*/ 38950 h 408392"/>
              <a:gd name="connsiteX35" fmla="*/ 0 w 290321"/>
              <a:gd name="connsiteY35" fmla="*/ 24221 h 408392"/>
              <a:gd name="connsiteX36" fmla="*/ 12862 w 290321"/>
              <a:gd name="connsiteY36" fmla="*/ 12983 h 408392"/>
              <a:gd name="connsiteX37" fmla="*/ 14969 w 290321"/>
              <a:gd name="connsiteY37" fmla="*/ 0 h 408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90321" h="408392">
                <a:moveTo>
                  <a:pt x="14969" y="0"/>
                </a:moveTo>
                <a:lnTo>
                  <a:pt x="25723" y="1745"/>
                </a:lnTo>
                <a:lnTo>
                  <a:pt x="47234" y="5236"/>
                </a:lnTo>
                <a:lnTo>
                  <a:pt x="68744" y="8726"/>
                </a:lnTo>
                <a:lnTo>
                  <a:pt x="101010" y="13962"/>
                </a:lnTo>
                <a:lnTo>
                  <a:pt x="133275" y="19197"/>
                </a:lnTo>
                <a:lnTo>
                  <a:pt x="160162" y="23560"/>
                </a:lnTo>
                <a:lnTo>
                  <a:pt x="201076" y="43525"/>
                </a:lnTo>
                <a:lnTo>
                  <a:pt x="222586" y="47015"/>
                </a:lnTo>
                <a:lnTo>
                  <a:pt x="254851" y="52251"/>
                </a:lnTo>
                <a:lnTo>
                  <a:pt x="276362" y="55741"/>
                </a:lnTo>
                <a:lnTo>
                  <a:pt x="290321" y="58006"/>
                </a:lnTo>
                <a:lnTo>
                  <a:pt x="273543" y="408392"/>
                </a:lnTo>
                <a:lnTo>
                  <a:pt x="263554" y="406771"/>
                </a:lnTo>
                <a:lnTo>
                  <a:pt x="242043" y="403280"/>
                </a:lnTo>
                <a:lnTo>
                  <a:pt x="220533" y="399790"/>
                </a:lnTo>
                <a:lnTo>
                  <a:pt x="211885" y="385061"/>
                </a:lnTo>
                <a:lnTo>
                  <a:pt x="201129" y="383316"/>
                </a:lnTo>
                <a:lnTo>
                  <a:pt x="192482" y="368589"/>
                </a:lnTo>
                <a:lnTo>
                  <a:pt x="194588" y="355606"/>
                </a:lnTo>
                <a:lnTo>
                  <a:pt x="190153" y="314911"/>
                </a:lnTo>
                <a:lnTo>
                  <a:pt x="185718" y="274217"/>
                </a:lnTo>
                <a:lnTo>
                  <a:pt x="179176" y="246506"/>
                </a:lnTo>
                <a:lnTo>
                  <a:pt x="170529" y="231778"/>
                </a:lnTo>
                <a:lnTo>
                  <a:pt x="153232" y="202321"/>
                </a:lnTo>
                <a:lnTo>
                  <a:pt x="133828" y="185848"/>
                </a:lnTo>
                <a:lnTo>
                  <a:pt x="119802" y="170247"/>
                </a:lnTo>
                <a:lnTo>
                  <a:pt x="101452" y="147282"/>
                </a:lnTo>
                <a:lnTo>
                  <a:pt x="71294" y="129063"/>
                </a:lnTo>
                <a:lnTo>
                  <a:pt x="51890" y="112591"/>
                </a:lnTo>
                <a:lnTo>
                  <a:pt x="32487" y="96117"/>
                </a:lnTo>
                <a:lnTo>
                  <a:pt x="23838" y="81389"/>
                </a:lnTo>
                <a:lnTo>
                  <a:pt x="15190" y="66660"/>
                </a:lnTo>
                <a:lnTo>
                  <a:pt x="6542" y="51932"/>
                </a:lnTo>
                <a:lnTo>
                  <a:pt x="8649" y="38950"/>
                </a:lnTo>
                <a:lnTo>
                  <a:pt x="0" y="24221"/>
                </a:lnTo>
                <a:lnTo>
                  <a:pt x="12862" y="12983"/>
                </a:lnTo>
                <a:lnTo>
                  <a:pt x="1496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35AFCD34-695C-47ED-984C-D5A5107F0312}"/>
              </a:ext>
            </a:extLst>
          </p:cNvPr>
          <p:cNvSpPr/>
          <p:nvPr/>
        </p:nvSpPr>
        <p:spPr>
          <a:xfrm rot="21046981">
            <a:off x="5298616" y="4326366"/>
            <a:ext cx="1770444" cy="254096"/>
          </a:xfrm>
          <a:custGeom>
            <a:avLst/>
            <a:gdLst>
              <a:gd name="connsiteX0" fmla="*/ 1451542 w 1770444"/>
              <a:gd name="connsiteY0" fmla="*/ 65283 h 254096"/>
              <a:gd name="connsiteX1" fmla="*/ 1469254 w 1770444"/>
              <a:gd name="connsiteY1" fmla="*/ 68157 h 254096"/>
              <a:gd name="connsiteX2" fmla="*/ 1486966 w 1770444"/>
              <a:gd name="connsiteY2" fmla="*/ 71031 h 254096"/>
              <a:gd name="connsiteX3" fmla="*/ 1495822 w 1770444"/>
              <a:gd name="connsiteY3" fmla="*/ 72469 h 254096"/>
              <a:gd name="connsiteX4" fmla="*/ 1504678 w 1770444"/>
              <a:gd name="connsiteY4" fmla="*/ 73905 h 254096"/>
              <a:gd name="connsiteX5" fmla="*/ 1531246 w 1770444"/>
              <a:gd name="connsiteY5" fmla="*/ 78217 h 254096"/>
              <a:gd name="connsiteX6" fmla="*/ 1542412 w 1770444"/>
              <a:gd name="connsiteY6" fmla="*/ 93430 h 254096"/>
              <a:gd name="connsiteX7" fmla="*/ 1566860 w 1770444"/>
              <a:gd name="connsiteY7" fmla="*/ 110797 h 254096"/>
              <a:gd name="connsiteX8" fmla="*/ 1600166 w 1770444"/>
              <a:gd name="connsiteY8" fmla="*/ 129602 h 254096"/>
              <a:gd name="connsiteX9" fmla="*/ 1633471 w 1770444"/>
              <a:gd name="connsiteY9" fmla="*/ 148407 h 254096"/>
              <a:gd name="connsiteX10" fmla="*/ 1675633 w 1770444"/>
              <a:gd name="connsiteY10" fmla="*/ 168649 h 254096"/>
              <a:gd name="connsiteX11" fmla="*/ 1707879 w 1770444"/>
              <a:gd name="connsiteY11" fmla="*/ 193982 h 254096"/>
              <a:gd name="connsiteX12" fmla="*/ 1734638 w 1770444"/>
              <a:gd name="connsiteY12" fmla="*/ 225126 h 254096"/>
              <a:gd name="connsiteX13" fmla="*/ 1759087 w 1770444"/>
              <a:gd name="connsiteY13" fmla="*/ 242494 h 254096"/>
              <a:gd name="connsiteX14" fmla="*/ 1770444 w 1770444"/>
              <a:gd name="connsiteY14" fmla="*/ 254096 h 254096"/>
              <a:gd name="connsiteX15" fmla="*/ 1427717 w 1770444"/>
              <a:gd name="connsiteY15" fmla="*/ 251828 h 254096"/>
              <a:gd name="connsiteX16" fmla="*/ 1422939 w 1770444"/>
              <a:gd name="connsiteY16" fmla="*/ 241550 h 254096"/>
              <a:gd name="connsiteX17" fmla="*/ 1416202 w 1770444"/>
              <a:gd name="connsiteY17" fmla="*/ 227055 h 254096"/>
              <a:gd name="connsiteX18" fmla="*/ 1407347 w 1770444"/>
              <a:gd name="connsiteY18" fmla="*/ 225618 h 254096"/>
              <a:gd name="connsiteX19" fmla="*/ 1389634 w 1770444"/>
              <a:gd name="connsiteY19" fmla="*/ 222744 h 254096"/>
              <a:gd name="connsiteX20" fmla="*/ 1363066 w 1770444"/>
              <a:gd name="connsiteY20" fmla="*/ 218433 h 254096"/>
              <a:gd name="connsiteX21" fmla="*/ 1354210 w 1770444"/>
              <a:gd name="connsiteY21" fmla="*/ 216996 h 254096"/>
              <a:gd name="connsiteX22" fmla="*/ 1345353 w 1770444"/>
              <a:gd name="connsiteY22" fmla="*/ 215559 h 254096"/>
              <a:gd name="connsiteX23" fmla="*/ 1327642 w 1770444"/>
              <a:gd name="connsiteY23" fmla="*/ 212685 h 254096"/>
              <a:gd name="connsiteX24" fmla="*/ 1309930 w 1770444"/>
              <a:gd name="connsiteY24" fmla="*/ 209811 h 254096"/>
              <a:gd name="connsiteX25" fmla="*/ 1287789 w 1770444"/>
              <a:gd name="connsiteY25" fmla="*/ 206218 h 254096"/>
              <a:gd name="connsiteX26" fmla="*/ 1250247 w 1770444"/>
              <a:gd name="connsiteY26" fmla="*/ 213527 h 254096"/>
              <a:gd name="connsiteX27" fmla="*/ 1223678 w 1770444"/>
              <a:gd name="connsiteY27" fmla="*/ 209216 h 254096"/>
              <a:gd name="connsiteX28" fmla="*/ 1179399 w 1770444"/>
              <a:gd name="connsiteY28" fmla="*/ 202031 h 254096"/>
              <a:gd name="connsiteX29" fmla="*/ 1133000 w 1770444"/>
              <a:gd name="connsiteY29" fmla="*/ 207902 h 254096"/>
              <a:gd name="connsiteX30" fmla="*/ 1088719 w 1770444"/>
              <a:gd name="connsiteY30" fmla="*/ 200716 h 254096"/>
              <a:gd name="connsiteX31" fmla="*/ 1040012 w 1770444"/>
              <a:gd name="connsiteY31" fmla="*/ 192812 h 254096"/>
              <a:gd name="connsiteX32" fmla="*/ 984757 w 1770444"/>
              <a:gd name="connsiteY32" fmla="*/ 197247 h 254096"/>
              <a:gd name="connsiteX33" fmla="*/ 922765 w 1770444"/>
              <a:gd name="connsiteY33" fmla="*/ 187188 h 254096"/>
              <a:gd name="connsiteX34" fmla="*/ 863082 w 1770444"/>
              <a:gd name="connsiteY34" fmla="*/ 190903 h 254096"/>
              <a:gd name="connsiteX35" fmla="*/ 792234 w 1770444"/>
              <a:gd name="connsiteY35" fmla="*/ 179407 h 254096"/>
              <a:gd name="connsiteX36" fmla="*/ 719267 w 1770444"/>
              <a:gd name="connsiteY36" fmla="*/ 180967 h 254096"/>
              <a:gd name="connsiteX37" fmla="*/ 646299 w 1770444"/>
              <a:gd name="connsiteY37" fmla="*/ 182528 h 254096"/>
              <a:gd name="connsiteX38" fmla="*/ 579879 w 1770444"/>
              <a:gd name="connsiteY38" fmla="*/ 171750 h 254096"/>
              <a:gd name="connsiteX39" fmla="*/ 515768 w 1770444"/>
              <a:gd name="connsiteY39" fmla="*/ 174747 h 254096"/>
              <a:gd name="connsiteX40" fmla="*/ 451658 w 1770444"/>
              <a:gd name="connsiteY40" fmla="*/ 177745 h 254096"/>
              <a:gd name="connsiteX41" fmla="*/ 394094 w 1770444"/>
              <a:gd name="connsiteY41" fmla="*/ 168404 h 254096"/>
              <a:gd name="connsiteX42" fmla="*/ 340958 w 1770444"/>
              <a:gd name="connsiteY42" fmla="*/ 159782 h 254096"/>
              <a:gd name="connsiteX43" fmla="*/ 294559 w 1770444"/>
              <a:gd name="connsiteY43" fmla="*/ 165653 h 254096"/>
              <a:gd name="connsiteX44" fmla="*/ 241422 w 1770444"/>
              <a:gd name="connsiteY44" fmla="*/ 157030 h 254096"/>
              <a:gd name="connsiteX45" fmla="*/ 201570 w 1770444"/>
              <a:gd name="connsiteY45" fmla="*/ 150564 h 254096"/>
              <a:gd name="connsiteX46" fmla="*/ 166147 w 1770444"/>
              <a:gd name="connsiteY46" fmla="*/ 144815 h 254096"/>
              <a:gd name="connsiteX47" fmla="*/ 130722 w 1770444"/>
              <a:gd name="connsiteY47" fmla="*/ 139067 h 254096"/>
              <a:gd name="connsiteX48" fmla="*/ 95298 w 1770444"/>
              <a:gd name="connsiteY48" fmla="*/ 133319 h 254096"/>
              <a:gd name="connsiteX49" fmla="*/ 59874 w 1770444"/>
              <a:gd name="connsiteY49" fmla="*/ 127571 h 254096"/>
              <a:gd name="connsiteX50" fmla="*/ 42162 w 1770444"/>
              <a:gd name="connsiteY50" fmla="*/ 124697 h 254096"/>
              <a:gd name="connsiteX51" fmla="*/ 15594 w 1770444"/>
              <a:gd name="connsiteY51" fmla="*/ 120385 h 254096"/>
              <a:gd name="connsiteX52" fmla="*/ 0 w 1770444"/>
              <a:gd name="connsiteY52" fmla="*/ 104455 h 254096"/>
              <a:gd name="connsiteX53" fmla="*/ 16950 w 1770444"/>
              <a:gd name="connsiteY53" fmla="*/ 0 h 254096"/>
              <a:gd name="connsiteX54" fmla="*/ 236042 w 1770444"/>
              <a:gd name="connsiteY54" fmla="*/ 22152 h 254096"/>
              <a:gd name="connsiteX55" fmla="*/ 457251 w 1770444"/>
              <a:gd name="connsiteY55" fmla="*/ 31246 h 254096"/>
              <a:gd name="connsiteX56" fmla="*/ 687318 w 1770444"/>
              <a:gd name="connsiteY56" fmla="*/ 41778 h 254096"/>
              <a:gd name="connsiteX57" fmla="*/ 925180 w 1770444"/>
              <a:gd name="connsiteY57" fmla="*/ 60274 h 254096"/>
              <a:gd name="connsiteX58" fmla="*/ 978316 w 1770444"/>
              <a:gd name="connsiteY58" fmla="*/ 68896 h 254096"/>
              <a:gd name="connsiteX59" fmla="*/ 1033572 w 1770444"/>
              <a:gd name="connsiteY59" fmla="*/ 64463 h 254096"/>
              <a:gd name="connsiteX60" fmla="*/ 1086708 w 1770444"/>
              <a:gd name="connsiteY60" fmla="*/ 73085 h 254096"/>
              <a:gd name="connsiteX61" fmla="*/ 1126559 w 1770444"/>
              <a:gd name="connsiteY61" fmla="*/ 79552 h 254096"/>
              <a:gd name="connsiteX62" fmla="*/ 1172958 w 1770444"/>
              <a:gd name="connsiteY62" fmla="*/ 73680 h 254096"/>
              <a:gd name="connsiteX63" fmla="*/ 1208383 w 1770444"/>
              <a:gd name="connsiteY63" fmla="*/ 79428 h 254096"/>
              <a:gd name="connsiteX64" fmla="*/ 1254781 w 1770444"/>
              <a:gd name="connsiteY64" fmla="*/ 73557 h 254096"/>
              <a:gd name="connsiteX65" fmla="*/ 1281349 w 1770444"/>
              <a:gd name="connsiteY65" fmla="*/ 77868 h 254096"/>
              <a:gd name="connsiteX66" fmla="*/ 1307917 w 1770444"/>
              <a:gd name="connsiteY66" fmla="*/ 82179 h 254096"/>
              <a:gd name="connsiteX67" fmla="*/ 1330057 w 1770444"/>
              <a:gd name="connsiteY67" fmla="*/ 85772 h 254096"/>
              <a:gd name="connsiteX68" fmla="*/ 1358745 w 1770444"/>
              <a:gd name="connsiteY68" fmla="*/ 77026 h 254096"/>
              <a:gd name="connsiteX69" fmla="*/ 1376456 w 1770444"/>
              <a:gd name="connsiteY69" fmla="*/ 79900 h 254096"/>
              <a:gd name="connsiteX70" fmla="*/ 1394168 w 1770444"/>
              <a:gd name="connsiteY70" fmla="*/ 82774 h 254096"/>
              <a:gd name="connsiteX71" fmla="*/ 1403024 w 1770444"/>
              <a:gd name="connsiteY71" fmla="*/ 84211 h 254096"/>
              <a:gd name="connsiteX72" fmla="*/ 1413999 w 1770444"/>
              <a:gd name="connsiteY72" fmla="*/ 72592 h 254096"/>
              <a:gd name="connsiteX73" fmla="*/ 1422855 w 1770444"/>
              <a:gd name="connsiteY73" fmla="*/ 74029 h 254096"/>
              <a:gd name="connsiteX74" fmla="*/ 1451542 w 1770444"/>
              <a:gd name="connsiteY74" fmla="*/ 65283 h 254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1770444" h="254096">
                <a:moveTo>
                  <a:pt x="1451542" y="65283"/>
                </a:moveTo>
                <a:lnTo>
                  <a:pt x="1469254" y="68157"/>
                </a:lnTo>
                <a:lnTo>
                  <a:pt x="1486966" y="71031"/>
                </a:lnTo>
                <a:lnTo>
                  <a:pt x="1495822" y="72469"/>
                </a:lnTo>
                <a:lnTo>
                  <a:pt x="1504678" y="73905"/>
                </a:lnTo>
                <a:lnTo>
                  <a:pt x="1531246" y="78217"/>
                </a:lnTo>
                <a:lnTo>
                  <a:pt x="1542412" y="93430"/>
                </a:lnTo>
                <a:lnTo>
                  <a:pt x="1566860" y="110797"/>
                </a:lnTo>
                <a:lnTo>
                  <a:pt x="1600166" y="129602"/>
                </a:lnTo>
                <a:lnTo>
                  <a:pt x="1633471" y="148407"/>
                </a:lnTo>
                <a:lnTo>
                  <a:pt x="1675633" y="168649"/>
                </a:lnTo>
                <a:lnTo>
                  <a:pt x="1707879" y="193982"/>
                </a:lnTo>
                <a:lnTo>
                  <a:pt x="1734638" y="225126"/>
                </a:lnTo>
                <a:lnTo>
                  <a:pt x="1759087" y="242494"/>
                </a:lnTo>
                <a:lnTo>
                  <a:pt x="1770444" y="254096"/>
                </a:lnTo>
                <a:lnTo>
                  <a:pt x="1427717" y="251828"/>
                </a:lnTo>
                <a:lnTo>
                  <a:pt x="1422939" y="241550"/>
                </a:lnTo>
                <a:lnTo>
                  <a:pt x="1416202" y="227055"/>
                </a:lnTo>
                <a:lnTo>
                  <a:pt x="1407347" y="225618"/>
                </a:lnTo>
                <a:lnTo>
                  <a:pt x="1389634" y="222744"/>
                </a:lnTo>
                <a:lnTo>
                  <a:pt x="1363066" y="218433"/>
                </a:lnTo>
                <a:lnTo>
                  <a:pt x="1354210" y="216996"/>
                </a:lnTo>
                <a:lnTo>
                  <a:pt x="1345353" y="215559"/>
                </a:lnTo>
                <a:lnTo>
                  <a:pt x="1327642" y="212685"/>
                </a:lnTo>
                <a:lnTo>
                  <a:pt x="1309930" y="209811"/>
                </a:lnTo>
                <a:lnTo>
                  <a:pt x="1287789" y="206218"/>
                </a:lnTo>
                <a:lnTo>
                  <a:pt x="1250247" y="213527"/>
                </a:lnTo>
                <a:lnTo>
                  <a:pt x="1223678" y="209216"/>
                </a:lnTo>
                <a:lnTo>
                  <a:pt x="1179399" y="202031"/>
                </a:lnTo>
                <a:lnTo>
                  <a:pt x="1133000" y="207902"/>
                </a:lnTo>
                <a:lnTo>
                  <a:pt x="1088719" y="200716"/>
                </a:lnTo>
                <a:lnTo>
                  <a:pt x="1040012" y="192812"/>
                </a:lnTo>
                <a:lnTo>
                  <a:pt x="984757" y="197247"/>
                </a:lnTo>
                <a:lnTo>
                  <a:pt x="922765" y="187188"/>
                </a:lnTo>
                <a:lnTo>
                  <a:pt x="863082" y="190903"/>
                </a:lnTo>
                <a:lnTo>
                  <a:pt x="792234" y="179407"/>
                </a:lnTo>
                <a:lnTo>
                  <a:pt x="719267" y="180967"/>
                </a:lnTo>
                <a:lnTo>
                  <a:pt x="646299" y="182528"/>
                </a:lnTo>
                <a:lnTo>
                  <a:pt x="579879" y="171750"/>
                </a:lnTo>
                <a:lnTo>
                  <a:pt x="515768" y="174747"/>
                </a:lnTo>
                <a:lnTo>
                  <a:pt x="451658" y="177745"/>
                </a:lnTo>
                <a:lnTo>
                  <a:pt x="394094" y="168404"/>
                </a:lnTo>
                <a:lnTo>
                  <a:pt x="340958" y="159782"/>
                </a:lnTo>
                <a:lnTo>
                  <a:pt x="294559" y="165653"/>
                </a:lnTo>
                <a:lnTo>
                  <a:pt x="241422" y="157030"/>
                </a:lnTo>
                <a:lnTo>
                  <a:pt x="201570" y="150564"/>
                </a:lnTo>
                <a:lnTo>
                  <a:pt x="166147" y="144815"/>
                </a:lnTo>
                <a:lnTo>
                  <a:pt x="130722" y="139067"/>
                </a:lnTo>
                <a:lnTo>
                  <a:pt x="95298" y="133319"/>
                </a:lnTo>
                <a:lnTo>
                  <a:pt x="59874" y="127571"/>
                </a:lnTo>
                <a:lnTo>
                  <a:pt x="42162" y="124697"/>
                </a:lnTo>
                <a:lnTo>
                  <a:pt x="15594" y="120385"/>
                </a:lnTo>
                <a:lnTo>
                  <a:pt x="0" y="104455"/>
                </a:lnTo>
                <a:lnTo>
                  <a:pt x="16950" y="0"/>
                </a:lnTo>
                <a:lnTo>
                  <a:pt x="236042" y="22152"/>
                </a:lnTo>
                <a:lnTo>
                  <a:pt x="457251" y="31246"/>
                </a:lnTo>
                <a:lnTo>
                  <a:pt x="687318" y="41778"/>
                </a:lnTo>
                <a:lnTo>
                  <a:pt x="925180" y="60274"/>
                </a:lnTo>
                <a:lnTo>
                  <a:pt x="978316" y="68896"/>
                </a:lnTo>
                <a:lnTo>
                  <a:pt x="1033572" y="64463"/>
                </a:lnTo>
                <a:lnTo>
                  <a:pt x="1086708" y="73085"/>
                </a:lnTo>
                <a:lnTo>
                  <a:pt x="1126559" y="79552"/>
                </a:lnTo>
                <a:lnTo>
                  <a:pt x="1172958" y="73680"/>
                </a:lnTo>
                <a:lnTo>
                  <a:pt x="1208383" y="79428"/>
                </a:lnTo>
                <a:lnTo>
                  <a:pt x="1254781" y="73557"/>
                </a:lnTo>
                <a:lnTo>
                  <a:pt x="1281349" y="77868"/>
                </a:lnTo>
                <a:lnTo>
                  <a:pt x="1307917" y="82179"/>
                </a:lnTo>
                <a:lnTo>
                  <a:pt x="1330057" y="85772"/>
                </a:lnTo>
                <a:lnTo>
                  <a:pt x="1358745" y="77026"/>
                </a:lnTo>
                <a:lnTo>
                  <a:pt x="1376456" y="79900"/>
                </a:lnTo>
                <a:lnTo>
                  <a:pt x="1394168" y="82774"/>
                </a:lnTo>
                <a:lnTo>
                  <a:pt x="1403024" y="84211"/>
                </a:lnTo>
                <a:lnTo>
                  <a:pt x="1413999" y="72592"/>
                </a:lnTo>
                <a:lnTo>
                  <a:pt x="1422855" y="74029"/>
                </a:lnTo>
                <a:lnTo>
                  <a:pt x="1451542" y="6528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58589DCC-61B5-45B6-929A-9B532FA97668}"/>
              </a:ext>
            </a:extLst>
          </p:cNvPr>
          <p:cNvSpPr/>
          <p:nvPr/>
        </p:nvSpPr>
        <p:spPr>
          <a:xfrm rot="21046981">
            <a:off x="8822686" y="4382841"/>
            <a:ext cx="622862" cy="122125"/>
          </a:xfrm>
          <a:custGeom>
            <a:avLst/>
            <a:gdLst>
              <a:gd name="connsiteX0" fmla="*/ 483908 w 622862"/>
              <a:gd name="connsiteY0" fmla="*/ 0 h 122125"/>
              <a:gd name="connsiteX1" fmla="*/ 492826 w 622862"/>
              <a:gd name="connsiteY1" fmla="*/ 1447 h 122125"/>
              <a:gd name="connsiteX2" fmla="*/ 501746 w 622862"/>
              <a:gd name="connsiteY2" fmla="*/ 2894 h 122125"/>
              <a:gd name="connsiteX3" fmla="*/ 514064 w 622862"/>
              <a:gd name="connsiteY3" fmla="*/ 11594 h 122125"/>
              <a:gd name="connsiteX4" fmla="*/ 538703 w 622862"/>
              <a:gd name="connsiteY4" fmla="*/ 28992 h 122125"/>
              <a:gd name="connsiteX5" fmla="*/ 570141 w 622862"/>
              <a:gd name="connsiteY5" fmla="*/ 60894 h 122125"/>
              <a:gd name="connsiteX6" fmla="*/ 585860 w 622862"/>
              <a:gd name="connsiteY6" fmla="*/ 76846 h 122125"/>
              <a:gd name="connsiteX7" fmla="*/ 603697 w 622862"/>
              <a:gd name="connsiteY7" fmla="*/ 79741 h 122125"/>
              <a:gd name="connsiteX8" fmla="*/ 610497 w 622862"/>
              <a:gd name="connsiteY8" fmla="*/ 94244 h 122125"/>
              <a:gd name="connsiteX9" fmla="*/ 617298 w 622862"/>
              <a:gd name="connsiteY9" fmla="*/ 108749 h 122125"/>
              <a:gd name="connsiteX10" fmla="*/ 622862 w 622862"/>
              <a:gd name="connsiteY10" fmla="*/ 120618 h 122125"/>
              <a:gd name="connsiteX11" fmla="*/ 482398 w 622862"/>
              <a:gd name="connsiteY11" fmla="*/ 122125 h 122125"/>
              <a:gd name="connsiteX12" fmla="*/ 483737 w 622862"/>
              <a:gd name="connsiteY12" fmla="*/ 113877 h 122125"/>
              <a:gd name="connsiteX13" fmla="*/ 485855 w 622862"/>
              <a:gd name="connsiteY13" fmla="*/ 100820 h 122125"/>
              <a:gd name="connsiteX14" fmla="*/ 479055 w 622862"/>
              <a:gd name="connsiteY14" fmla="*/ 86316 h 122125"/>
              <a:gd name="connsiteX15" fmla="*/ 461217 w 622862"/>
              <a:gd name="connsiteY15" fmla="*/ 83422 h 122125"/>
              <a:gd name="connsiteX16" fmla="*/ 443379 w 622862"/>
              <a:gd name="connsiteY16" fmla="*/ 80527 h 122125"/>
              <a:gd name="connsiteX17" fmla="*/ 416623 w 622862"/>
              <a:gd name="connsiteY17" fmla="*/ 76185 h 122125"/>
              <a:gd name="connsiteX18" fmla="*/ 389866 w 622862"/>
              <a:gd name="connsiteY18" fmla="*/ 71844 h 122125"/>
              <a:gd name="connsiteX19" fmla="*/ 352072 w 622862"/>
              <a:gd name="connsiteY19" fmla="*/ 79111 h 122125"/>
              <a:gd name="connsiteX20" fmla="*/ 316397 w 622862"/>
              <a:gd name="connsiteY20" fmla="*/ 73322 h 122125"/>
              <a:gd name="connsiteX21" fmla="*/ 278603 w 622862"/>
              <a:gd name="connsiteY21" fmla="*/ 80590 h 122125"/>
              <a:gd name="connsiteX22" fmla="*/ 238468 w 622862"/>
              <a:gd name="connsiteY22" fmla="*/ 74077 h 122125"/>
              <a:gd name="connsiteX23" fmla="*/ 191756 w 622862"/>
              <a:gd name="connsiteY23" fmla="*/ 79897 h 122125"/>
              <a:gd name="connsiteX24" fmla="*/ 156080 w 622862"/>
              <a:gd name="connsiteY24" fmla="*/ 74108 h 122125"/>
              <a:gd name="connsiteX25" fmla="*/ 118285 w 622862"/>
              <a:gd name="connsiteY25" fmla="*/ 81376 h 122125"/>
              <a:gd name="connsiteX26" fmla="*/ 82610 w 622862"/>
              <a:gd name="connsiteY26" fmla="*/ 75587 h 122125"/>
              <a:gd name="connsiteX27" fmla="*/ 55854 w 622862"/>
              <a:gd name="connsiteY27" fmla="*/ 71246 h 122125"/>
              <a:gd name="connsiteX28" fmla="*/ 33556 w 622862"/>
              <a:gd name="connsiteY28" fmla="*/ 67628 h 122125"/>
              <a:gd name="connsiteX29" fmla="*/ 6800 w 622862"/>
              <a:gd name="connsiteY29" fmla="*/ 63286 h 122125"/>
              <a:gd name="connsiteX30" fmla="*/ 0 w 622862"/>
              <a:gd name="connsiteY30" fmla="*/ 48781 h 122125"/>
              <a:gd name="connsiteX31" fmla="*/ 77929 w 622862"/>
              <a:gd name="connsiteY31" fmla="*/ 48027 h 122125"/>
              <a:gd name="connsiteX32" fmla="*/ 149279 w 622862"/>
              <a:gd name="connsiteY32" fmla="*/ 59605 h 122125"/>
              <a:gd name="connsiteX33" fmla="*/ 222749 w 622862"/>
              <a:gd name="connsiteY33" fmla="*/ 58126 h 122125"/>
              <a:gd name="connsiteX34" fmla="*/ 282840 w 622862"/>
              <a:gd name="connsiteY34" fmla="*/ 54477 h 122125"/>
              <a:gd name="connsiteX35" fmla="*/ 311716 w 622862"/>
              <a:gd name="connsiteY35" fmla="*/ 45761 h 122125"/>
              <a:gd name="connsiteX36" fmla="*/ 338472 w 622862"/>
              <a:gd name="connsiteY36" fmla="*/ 50103 h 122125"/>
              <a:gd name="connsiteX37" fmla="*/ 367348 w 622862"/>
              <a:gd name="connsiteY37" fmla="*/ 41388 h 122125"/>
              <a:gd name="connsiteX38" fmla="*/ 387304 w 622862"/>
              <a:gd name="connsiteY38" fmla="*/ 31226 h 122125"/>
              <a:gd name="connsiteX39" fmla="*/ 405142 w 622862"/>
              <a:gd name="connsiteY39" fmla="*/ 34120 h 122125"/>
              <a:gd name="connsiteX40" fmla="*/ 425098 w 622862"/>
              <a:gd name="connsiteY40" fmla="*/ 23958 h 122125"/>
              <a:gd name="connsiteX41" fmla="*/ 434017 w 622862"/>
              <a:gd name="connsiteY41" fmla="*/ 25406 h 122125"/>
              <a:gd name="connsiteX42" fmla="*/ 445055 w 622862"/>
              <a:gd name="connsiteY42" fmla="*/ 13796 h 122125"/>
              <a:gd name="connsiteX43" fmla="*/ 456092 w 622862"/>
              <a:gd name="connsiteY43" fmla="*/ 2187 h 122125"/>
              <a:gd name="connsiteX44" fmla="*/ 465011 w 622862"/>
              <a:gd name="connsiteY44" fmla="*/ 3634 h 122125"/>
              <a:gd name="connsiteX45" fmla="*/ 483908 w 622862"/>
              <a:gd name="connsiteY45" fmla="*/ 0 h 122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622862" h="122125">
                <a:moveTo>
                  <a:pt x="483908" y="0"/>
                </a:moveTo>
                <a:lnTo>
                  <a:pt x="492826" y="1447"/>
                </a:lnTo>
                <a:lnTo>
                  <a:pt x="501746" y="2894"/>
                </a:lnTo>
                <a:lnTo>
                  <a:pt x="514064" y="11594"/>
                </a:lnTo>
                <a:lnTo>
                  <a:pt x="538703" y="28992"/>
                </a:lnTo>
                <a:lnTo>
                  <a:pt x="570141" y="60894"/>
                </a:lnTo>
                <a:lnTo>
                  <a:pt x="585860" y="76846"/>
                </a:lnTo>
                <a:lnTo>
                  <a:pt x="603697" y="79741"/>
                </a:lnTo>
                <a:lnTo>
                  <a:pt x="610497" y="94244"/>
                </a:lnTo>
                <a:lnTo>
                  <a:pt x="617298" y="108749"/>
                </a:lnTo>
                <a:lnTo>
                  <a:pt x="622862" y="120618"/>
                </a:lnTo>
                <a:lnTo>
                  <a:pt x="482398" y="122125"/>
                </a:lnTo>
                <a:lnTo>
                  <a:pt x="483737" y="113877"/>
                </a:lnTo>
                <a:lnTo>
                  <a:pt x="485855" y="100820"/>
                </a:lnTo>
                <a:lnTo>
                  <a:pt x="479055" y="86316"/>
                </a:lnTo>
                <a:lnTo>
                  <a:pt x="461217" y="83422"/>
                </a:lnTo>
                <a:lnTo>
                  <a:pt x="443379" y="80527"/>
                </a:lnTo>
                <a:lnTo>
                  <a:pt x="416623" y="76185"/>
                </a:lnTo>
                <a:lnTo>
                  <a:pt x="389866" y="71844"/>
                </a:lnTo>
                <a:lnTo>
                  <a:pt x="352072" y="79111"/>
                </a:lnTo>
                <a:lnTo>
                  <a:pt x="316397" y="73322"/>
                </a:lnTo>
                <a:lnTo>
                  <a:pt x="278603" y="80590"/>
                </a:lnTo>
                <a:lnTo>
                  <a:pt x="238468" y="74077"/>
                </a:lnTo>
                <a:lnTo>
                  <a:pt x="191756" y="79897"/>
                </a:lnTo>
                <a:lnTo>
                  <a:pt x="156080" y="74108"/>
                </a:lnTo>
                <a:lnTo>
                  <a:pt x="118285" y="81376"/>
                </a:lnTo>
                <a:lnTo>
                  <a:pt x="82610" y="75587"/>
                </a:lnTo>
                <a:lnTo>
                  <a:pt x="55854" y="71246"/>
                </a:lnTo>
                <a:lnTo>
                  <a:pt x="33556" y="67628"/>
                </a:lnTo>
                <a:lnTo>
                  <a:pt x="6800" y="63286"/>
                </a:lnTo>
                <a:lnTo>
                  <a:pt x="0" y="48781"/>
                </a:lnTo>
                <a:lnTo>
                  <a:pt x="77929" y="48027"/>
                </a:lnTo>
                <a:lnTo>
                  <a:pt x="149279" y="59605"/>
                </a:lnTo>
                <a:lnTo>
                  <a:pt x="222749" y="58126"/>
                </a:lnTo>
                <a:lnTo>
                  <a:pt x="282840" y="54477"/>
                </a:lnTo>
                <a:lnTo>
                  <a:pt x="311716" y="45761"/>
                </a:lnTo>
                <a:lnTo>
                  <a:pt x="338472" y="50103"/>
                </a:lnTo>
                <a:lnTo>
                  <a:pt x="367348" y="41388"/>
                </a:lnTo>
                <a:lnTo>
                  <a:pt x="387304" y="31226"/>
                </a:lnTo>
                <a:lnTo>
                  <a:pt x="405142" y="34120"/>
                </a:lnTo>
                <a:lnTo>
                  <a:pt x="425098" y="23958"/>
                </a:lnTo>
                <a:lnTo>
                  <a:pt x="434017" y="25406"/>
                </a:lnTo>
                <a:lnTo>
                  <a:pt x="445055" y="13796"/>
                </a:lnTo>
                <a:lnTo>
                  <a:pt x="456092" y="2187"/>
                </a:lnTo>
                <a:lnTo>
                  <a:pt x="465011" y="3634"/>
                </a:lnTo>
                <a:lnTo>
                  <a:pt x="48390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3012E9C5-A163-4D98-BDE7-0F2025E272BA}"/>
              </a:ext>
            </a:extLst>
          </p:cNvPr>
          <p:cNvSpPr/>
          <p:nvPr/>
        </p:nvSpPr>
        <p:spPr>
          <a:xfrm rot="21046981">
            <a:off x="9164048" y="4684289"/>
            <a:ext cx="1397928" cy="1068175"/>
          </a:xfrm>
          <a:custGeom>
            <a:avLst/>
            <a:gdLst>
              <a:gd name="connsiteX0" fmla="*/ 1077097 w 1397928"/>
              <a:gd name="connsiteY0" fmla="*/ 0 h 1068175"/>
              <a:gd name="connsiteX1" fmla="*/ 1397928 w 1397928"/>
              <a:gd name="connsiteY1" fmla="*/ 52061 h 1068175"/>
              <a:gd name="connsiteX2" fmla="*/ 1397469 w 1397928"/>
              <a:gd name="connsiteY2" fmla="*/ 52916 h 1068175"/>
              <a:gd name="connsiteX3" fmla="*/ 1379628 w 1397928"/>
              <a:gd name="connsiteY3" fmla="*/ 50021 h 1068175"/>
              <a:gd name="connsiteX4" fmla="*/ 1359687 w 1397928"/>
              <a:gd name="connsiteY4" fmla="*/ 60067 h 1068175"/>
              <a:gd name="connsiteX5" fmla="*/ 1321905 w 1397928"/>
              <a:gd name="connsiteY5" fmla="*/ 67217 h 1068175"/>
              <a:gd name="connsiteX6" fmla="*/ 1295403 w 1397928"/>
              <a:gd name="connsiteY6" fmla="*/ 89478 h 1068175"/>
              <a:gd name="connsiteX7" fmla="*/ 1263391 w 1397928"/>
              <a:gd name="connsiteY7" fmla="*/ 117486 h 1068175"/>
              <a:gd name="connsiteX8" fmla="*/ 1230330 w 1397928"/>
              <a:gd name="connsiteY8" fmla="*/ 151964 h 1068175"/>
              <a:gd name="connsiteX9" fmla="*/ 1193069 w 1397928"/>
              <a:gd name="connsiteY9" fmla="*/ 212322 h 1068175"/>
              <a:gd name="connsiteX10" fmla="*/ 1155808 w 1397928"/>
              <a:gd name="connsiteY10" fmla="*/ 272681 h 1068175"/>
              <a:gd name="connsiteX11" fmla="*/ 1100707 w 1397928"/>
              <a:gd name="connsiteY11" fmla="*/ 330144 h 1068175"/>
              <a:gd name="connsiteX12" fmla="*/ 1053475 w 1397928"/>
              <a:gd name="connsiteY12" fmla="*/ 395525 h 1068175"/>
              <a:gd name="connsiteX13" fmla="*/ 1033794 w 1397928"/>
              <a:gd name="connsiteY13" fmla="*/ 432174 h 1068175"/>
              <a:gd name="connsiteX14" fmla="*/ 998633 w 1397928"/>
              <a:gd name="connsiteY14" fmla="*/ 479592 h 1068175"/>
              <a:gd name="connsiteX15" fmla="*/ 956651 w 1397928"/>
              <a:gd name="connsiteY15" fmla="*/ 512623 h 1068175"/>
              <a:gd name="connsiteX16" fmla="*/ 914670 w 1397928"/>
              <a:gd name="connsiteY16" fmla="*/ 545653 h 1068175"/>
              <a:gd name="connsiteX17" fmla="*/ 870587 w 1397928"/>
              <a:gd name="connsiteY17" fmla="*/ 591624 h 1068175"/>
              <a:gd name="connsiteX18" fmla="*/ 828606 w 1397928"/>
              <a:gd name="connsiteY18" fmla="*/ 624654 h 1068175"/>
              <a:gd name="connsiteX19" fmla="*/ 780064 w 1397928"/>
              <a:gd name="connsiteY19" fmla="*/ 669901 h 1068175"/>
              <a:gd name="connsiteX20" fmla="*/ 728111 w 1397928"/>
              <a:gd name="connsiteY20" fmla="*/ 707954 h 1068175"/>
              <a:gd name="connsiteX21" fmla="*/ 686129 w 1397928"/>
              <a:gd name="connsiteY21" fmla="*/ 740985 h 1068175"/>
              <a:gd name="connsiteX22" fmla="*/ 624206 w 1397928"/>
              <a:gd name="connsiteY22" fmla="*/ 784060 h 1068175"/>
              <a:gd name="connsiteX23" fmla="*/ 573303 w 1397928"/>
              <a:gd name="connsiteY23" fmla="*/ 815643 h 1068175"/>
              <a:gd name="connsiteX24" fmla="*/ 515841 w 1397928"/>
              <a:gd name="connsiteY24" fmla="*/ 859443 h 1068175"/>
              <a:gd name="connsiteX25" fmla="*/ 456017 w 1397928"/>
              <a:gd name="connsiteY25" fmla="*/ 889578 h 1068175"/>
              <a:gd name="connsiteX26" fmla="*/ 396194 w 1397928"/>
              <a:gd name="connsiteY26" fmla="*/ 919713 h 1068175"/>
              <a:gd name="connsiteX27" fmla="*/ 273137 w 1397928"/>
              <a:gd name="connsiteY27" fmla="*/ 972790 h 1068175"/>
              <a:gd name="connsiteX28" fmla="*/ 204393 w 1397928"/>
              <a:gd name="connsiteY28" fmla="*/ 1001478 h 1068175"/>
              <a:gd name="connsiteX29" fmla="*/ 155590 w 1397928"/>
              <a:gd name="connsiteY29" fmla="*/ 1020121 h 1068175"/>
              <a:gd name="connsiteX30" fmla="*/ 106787 w 1397928"/>
              <a:gd name="connsiteY30" fmla="*/ 1038763 h 1068175"/>
              <a:gd name="connsiteX31" fmla="*/ 66905 w 1397928"/>
              <a:gd name="connsiteY31" fmla="*/ 1058854 h 1068175"/>
              <a:gd name="connsiteX32" fmla="*/ 42504 w 1397928"/>
              <a:gd name="connsiteY32" fmla="*/ 1068175 h 1068175"/>
              <a:gd name="connsiteX33" fmla="*/ 15742 w 1397928"/>
              <a:gd name="connsiteY33" fmla="*/ 1063832 h 1068175"/>
              <a:gd name="connsiteX34" fmla="*/ 6821 w 1397928"/>
              <a:gd name="connsiteY34" fmla="*/ 1062384 h 1068175"/>
              <a:gd name="connsiteX35" fmla="*/ 0 w 1397928"/>
              <a:gd name="connsiteY35" fmla="*/ 1047997 h 1068175"/>
              <a:gd name="connsiteX36" fmla="*/ 2100 w 1397928"/>
              <a:gd name="connsiteY36" fmla="*/ 1035056 h 1068175"/>
              <a:gd name="connsiteX37" fmla="*/ 4200 w 1397928"/>
              <a:gd name="connsiteY37" fmla="*/ 1022117 h 1068175"/>
              <a:gd name="connsiteX38" fmla="*/ 15220 w 1397928"/>
              <a:gd name="connsiteY38" fmla="*/ 1010623 h 1068175"/>
              <a:gd name="connsiteX39" fmla="*/ 37261 w 1397928"/>
              <a:gd name="connsiteY39" fmla="*/ 987638 h 1068175"/>
              <a:gd name="connsiteX40" fmla="*/ 59302 w 1397928"/>
              <a:gd name="connsiteY40" fmla="*/ 964653 h 1068175"/>
              <a:gd name="connsiteX41" fmla="*/ 79243 w 1397928"/>
              <a:gd name="connsiteY41" fmla="*/ 954608 h 1068175"/>
              <a:gd name="connsiteX42" fmla="*/ 105744 w 1397928"/>
              <a:gd name="connsiteY42" fmla="*/ 932346 h 1068175"/>
              <a:gd name="connsiteX43" fmla="*/ 145626 w 1397928"/>
              <a:gd name="connsiteY43" fmla="*/ 912256 h 1068175"/>
              <a:gd name="connsiteX44" fmla="*/ 186558 w 1397928"/>
              <a:gd name="connsiteY44" fmla="*/ 885695 h 1068175"/>
              <a:gd name="connsiteX45" fmla="*/ 228541 w 1397928"/>
              <a:gd name="connsiteY45" fmla="*/ 852665 h 1068175"/>
              <a:gd name="connsiteX46" fmla="*/ 279443 w 1397928"/>
              <a:gd name="connsiteY46" fmla="*/ 821083 h 1068175"/>
              <a:gd name="connsiteX47" fmla="*/ 325885 w 1397928"/>
              <a:gd name="connsiteY47" fmla="*/ 788775 h 1068175"/>
              <a:gd name="connsiteX48" fmla="*/ 378888 w 1397928"/>
              <a:gd name="connsiteY48" fmla="*/ 744252 h 1068175"/>
              <a:gd name="connsiteX49" fmla="*/ 440811 w 1397928"/>
              <a:gd name="connsiteY49" fmla="*/ 701178 h 1068175"/>
              <a:gd name="connsiteX50" fmla="*/ 504834 w 1397928"/>
              <a:gd name="connsiteY50" fmla="*/ 645161 h 1068175"/>
              <a:gd name="connsiteX51" fmla="*/ 576727 w 1397928"/>
              <a:gd name="connsiteY51" fmla="*/ 597064 h 1068175"/>
              <a:gd name="connsiteX52" fmla="*/ 636290 w 1397928"/>
              <a:gd name="connsiteY52" fmla="*/ 540323 h 1068175"/>
              <a:gd name="connsiteX53" fmla="*/ 700313 w 1397928"/>
              <a:gd name="connsiteY53" fmla="*/ 484308 h 1068175"/>
              <a:gd name="connsiteX54" fmla="*/ 755416 w 1397928"/>
              <a:gd name="connsiteY54" fmla="*/ 426845 h 1068175"/>
              <a:gd name="connsiteX55" fmla="*/ 810517 w 1397928"/>
              <a:gd name="connsiteY55" fmla="*/ 369381 h 1068175"/>
              <a:gd name="connsiteX56" fmla="*/ 858009 w 1397928"/>
              <a:gd name="connsiteY56" fmla="*/ 330604 h 1068175"/>
              <a:gd name="connsiteX57" fmla="*/ 893171 w 1397928"/>
              <a:gd name="connsiteY57" fmla="*/ 283186 h 1068175"/>
              <a:gd name="connsiteX58" fmla="*/ 939353 w 1397928"/>
              <a:gd name="connsiteY58" fmla="*/ 224276 h 1068175"/>
              <a:gd name="connsiteX59" fmla="*/ 974514 w 1397928"/>
              <a:gd name="connsiteY59" fmla="*/ 176857 h 1068175"/>
              <a:gd name="connsiteX60" fmla="*/ 1000754 w 1397928"/>
              <a:gd name="connsiteY60" fmla="*/ 127991 h 1068175"/>
              <a:gd name="connsiteX61" fmla="*/ 1015974 w 1397928"/>
              <a:gd name="connsiteY61" fmla="*/ 90619 h 1068175"/>
              <a:gd name="connsiteX62" fmla="*/ 1040114 w 1397928"/>
              <a:gd name="connsiteY62" fmla="*/ 54693 h 1068175"/>
              <a:gd name="connsiteX63" fmla="*/ 1052185 w 1397928"/>
              <a:gd name="connsiteY63" fmla="*/ 36730 h 1068175"/>
              <a:gd name="connsiteX64" fmla="*/ 1065305 w 1397928"/>
              <a:gd name="connsiteY64" fmla="*/ 12298 h 1068175"/>
              <a:gd name="connsiteX65" fmla="*/ 1076325 w 1397928"/>
              <a:gd name="connsiteY65" fmla="*/ 805 h 1068175"/>
              <a:gd name="connsiteX66" fmla="*/ 1077097 w 1397928"/>
              <a:gd name="connsiteY66" fmla="*/ 0 h 106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1397928" h="1068175">
                <a:moveTo>
                  <a:pt x="1077097" y="0"/>
                </a:moveTo>
                <a:lnTo>
                  <a:pt x="1397928" y="52061"/>
                </a:lnTo>
                <a:lnTo>
                  <a:pt x="1397469" y="52916"/>
                </a:lnTo>
                <a:lnTo>
                  <a:pt x="1379628" y="50021"/>
                </a:lnTo>
                <a:lnTo>
                  <a:pt x="1359687" y="60067"/>
                </a:lnTo>
                <a:lnTo>
                  <a:pt x="1321905" y="67217"/>
                </a:lnTo>
                <a:lnTo>
                  <a:pt x="1295403" y="89478"/>
                </a:lnTo>
                <a:lnTo>
                  <a:pt x="1263391" y="117486"/>
                </a:lnTo>
                <a:lnTo>
                  <a:pt x="1230330" y="151964"/>
                </a:lnTo>
                <a:lnTo>
                  <a:pt x="1193069" y="212322"/>
                </a:lnTo>
                <a:lnTo>
                  <a:pt x="1155808" y="272681"/>
                </a:lnTo>
                <a:lnTo>
                  <a:pt x="1100707" y="330144"/>
                </a:lnTo>
                <a:lnTo>
                  <a:pt x="1053475" y="395525"/>
                </a:lnTo>
                <a:lnTo>
                  <a:pt x="1033794" y="432174"/>
                </a:lnTo>
                <a:lnTo>
                  <a:pt x="998633" y="479592"/>
                </a:lnTo>
                <a:lnTo>
                  <a:pt x="956651" y="512623"/>
                </a:lnTo>
                <a:lnTo>
                  <a:pt x="914670" y="545653"/>
                </a:lnTo>
                <a:lnTo>
                  <a:pt x="870587" y="591624"/>
                </a:lnTo>
                <a:lnTo>
                  <a:pt x="828606" y="624654"/>
                </a:lnTo>
                <a:lnTo>
                  <a:pt x="780064" y="669901"/>
                </a:lnTo>
                <a:lnTo>
                  <a:pt x="728111" y="707954"/>
                </a:lnTo>
                <a:lnTo>
                  <a:pt x="686129" y="740985"/>
                </a:lnTo>
                <a:lnTo>
                  <a:pt x="624206" y="784060"/>
                </a:lnTo>
                <a:lnTo>
                  <a:pt x="573303" y="815643"/>
                </a:lnTo>
                <a:lnTo>
                  <a:pt x="515841" y="859443"/>
                </a:lnTo>
                <a:lnTo>
                  <a:pt x="456017" y="889578"/>
                </a:lnTo>
                <a:lnTo>
                  <a:pt x="396194" y="919713"/>
                </a:lnTo>
                <a:lnTo>
                  <a:pt x="273137" y="972790"/>
                </a:lnTo>
                <a:lnTo>
                  <a:pt x="204393" y="1001478"/>
                </a:lnTo>
                <a:lnTo>
                  <a:pt x="155590" y="1020121"/>
                </a:lnTo>
                <a:lnTo>
                  <a:pt x="106787" y="1038763"/>
                </a:lnTo>
                <a:lnTo>
                  <a:pt x="66905" y="1058854"/>
                </a:lnTo>
                <a:lnTo>
                  <a:pt x="42504" y="1068175"/>
                </a:lnTo>
                <a:lnTo>
                  <a:pt x="15742" y="1063832"/>
                </a:lnTo>
                <a:lnTo>
                  <a:pt x="6821" y="1062384"/>
                </a:lnTo>
                <a:lnTo>
                  <a:pt x="0" y="1047997"/>
                </a:lnTo>
                <a:lnTo>
                  <a:pt x="2100" y="1035056"/>
                </a:lnTo>
                <a:lnTo>
                  <a:pt x="4200" y="1022117"/>
                </a:lnTo>
                <a:lnTo>
                  <a:pt x="15220" y="1010623"/>
                </a:lnTo>
                <a:lnTo>
                  <a:pt x="37261" y="987638"/>
                </a:lnTo>
                <a:lnTo>
                  <a:pt x="59302" y="964653"/>
                </a:lnTo>
                <a:lnTo>
                  <a:pt x="79243" y="954608"/>
                </a:lnTo>
                <a:lnTo>
                  <a:pt x="105744" y="932346"/>
                </a:lnTo>
                <a:lnTo>
                  <a:pt x="145626" y="912256"/>
                </a:lnTo>
                <a:lnTo>
                  <a:pt x="186558" y="885695"/>
                </a:lnTo>
                <a:lnTo>
                  <a:pt x="228541" y="852665"/>
                </a:lnTo>
                <a:lnTo>
                  <a:pt x="279443" y="821083"/>
                </a:lnTo>
                <a:lnTo>
                  <a:pt x="325885" y="788775"/>
                </a:lnTo>
                <a:lnTo>
                  <a:pt x="378888" y="744252"/>
                </a:lnTo>
                <a:lnTo>
                  <a:pt x="440811" y="701178"/>
                </a:lnTo>
                <a:lnTo>
                  <a:pt x="504834" y="645161"/>
                </a:lnTo>
                <a:lnTo>
                  <a:pt x="576727" y="597064"/>
                </a:lnTo>
                <a:lnTo>
                  <a:pt x="636290" y="540323"/>
                </a:lnTo>
                <a:lnTo>
                  <a:pt x="700313" y="484308"/>
                </a:lnTo>
                <a:lnTo>
                  <a:pt x="755416" y="426845"/>
                </a:lnTo>
                <a:lnTo>
                  <a:pt x="810517" y="369381"/>
                </a:lnTo>
                <a:lnTo>
                  <a:pt x="858009" y="330604"/>
                </a:lnTo>
                <a:lnTo>
                  <a:pt x="893171" y="283186"/>
                </a:lnTo>
                <a:lnTo>
                  <a:pt x="939353" y="224276"/>
                </a:lnTo>
                <a:lnTo>
                  <a:pt x="974514" y="176857"/>
                </a:lnTo>
                <a:lnTo>
                  <a:pt x="1000754" y="127991"/>
                </a:lnTo>
                <a:lnTo>
                  <a:pt x="1015974" y="90619"/>
                </a:lnTo>
                <a:lnTo>
                  <a:pt x="1040114" y="54693"/>
                </a:lnTo>
                <a:lnTo>
                  <a:pt x="1052185" y="36730"/>
                </a:lnTo>
                <a:lnTo>
                  <a:pt x="1065305" y="12298"/>
                </a:lnTo>
                <a:lnTo>
                  <a:pt x="1076325" y="805"/>
                </a:lnTo>
                <a:lnTo>
                  <a:pt x="107709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78542492-A92C-4719-AF44-BB4970C31CDF}"/>
              </a:ext>
            </a:extLst>
          </p:cNvPr>
          <p:cNvSpPr/>
          <p:nvPr/>
        </p:nvSpPr>
        <p:spPr>
          <a:xfrm rot="21046981">
            <a:off x="1546146" y="4757031"/>
            <a:ext cx="1932548" cy="258004"/>
          </a:xfrm>
          <a:custGeom>
            <a:avLst/>
            <a:gdLst>
              <a:gd name="connsiteX0" fmla="*/ 1674076 w 1932548"/>
              <a:gd name="connsiteY0" fmla="*/ 0 h 258004"/>
              <a:gd name="connsiteX1" fmla="*/ 1694029 w 1932548"/>
              <a:gd name="connsiteY1" fmla="*/ 16742 h 258004"/>
              <a:gd name="connsiteX2" fmla="*/ 1718400 w 1932548"/>
              <a:gd name="connsiteY2" fmla="*/ 34201 h 258004"/>
              <a:gd name="connsiteX3" fmla="*/ 1736071 w 1932548"/>
              <a:gd name="connsiteY3" fmla="*/ 37069 h 258004"/>
              <a:gd name="connsiteX4" fmla="*/ 1752674 w 1932548"/>
              <a:gd name="connsiteY4" fmla="*/ 46515 h 258004"/>
              <a:gd name="connsiteX5" fmla="*/ 1768209 w 1932548"/>
              <a:gd name="connsiteY5" fmla="*/ 62540 h 258004"/>
              <a:gd name="connsiteX6" fmla="*/ 1794715 w 1932548"/>
              <a:gd name="connsiteY6" fmla="*/ 66841 h 258004"/>
              <a:gd name="connsiteX7" fmla="*/ 1819087 w 1932548"/>
              <a:gd name="connsiteY7" fmla="*/ 84300 h 258004"/>
              <a:gd name="connsiteX8" fmla="*/ 1841322 w 1932548"/>
              <a:gd name="connsiteY8" fmla="*/ 114918 h 258004"/>
              <a:gd name="connsiteX9" fmla="*/ 1865693 w 1932548"/>
              <a:gd name="connsiteY9" fmla="*/ 132377 h 258004"/>
              <a:gd name="connsiteX10" fmla="*/ 1874676 w 1932548"/>
              <a:gd name="connsiteY10" fmla="*/ 160844 h 258004"/>
              <a:gd name="connsiteX11" fmla="*/ 1899047 w 1932548"/>
              <a:gd name="connsiteY11" fmla="*/ 178303 h 258004"/>
              <a:gd name="connsiteX12" fmla="*/ 1905748 w 1932548"/>
              <a:gd name="connsiteY12" fmla="*/ 192894 h 258004"/>
              <a:gd name="connsiteX13" fmla="*/ 1921282 w 1932548"/>
              <a:gd name="connsiteY13" fmla="*/ 208919 h 258004"/>
              <a:gd name="connsiteX14" fmla="*/ 1927983 w 1932548"/>
              <a:gd name="connsiteY14" fmla="*/ 223511 h 258004"/>
              <a:gd name="connsiteX15" fmla="*/ 1925847 w 1932548"/>
              <a:gd name="connsiteY15" fmla="*/ 236669 h 258004"/>
              <a:gd name="connsiteX16" fmla="*/ 1932548 w 1932548"/>
              <a:gd name="connsiteY16" fmla="*/ 251261 h 258004"/>
              <a:gd name="connsiteX17" fmla="*/ 1931153 w 1932548"/>
              <a:gd name="connsiteY17" fmla="*/ 253908 h 258004"/>
              <a:gd name="connsiteX18" fmla="*/ 1600387 w 1932548"/>
              <a:gd name="connsiteY18" fmla="*/ 258004 h 258004"/>
              <a:gd name="connsiteX19" fmla="*/ 1597099 w 1932548"/>
              <a:gd name="connsiteY19" fmla="*/ 250845 h 258004"/>
              <a:gd name="connsiteX20" fmla="*/ 1581564 w 1932548"/>
              <a:gd name="connsiteY20" fmla="*/ 234820 h 258004"/>
              <a:gd name="connsiteX21" fmla="*/ 1572728 w 1932548"/>
              <a:gd name="connsiteY21" fmla="*/ 233386 h 258004"/>
              <a:gd name="connsiteX22" fmla="*/ 1563894 w 1932548"/>
              <a:gd name="connsiteY22" fmla="*/ 231953 h 258004"/>
              <a:gd name="connsiteX23" fmla="*/ 1548358 w 1932548"/>
              <a:gd name="connsiteY23" fmla="*/ 215927 h 258004"/>
              <a:gd name="connsiteX24" fmla="*/ 1530687 w 1932548"/>
              <a:gd name="connsiteY24" fmla="*/ 213060 h 258004"/>
              <a:gd name="connsiteX25" fmla="*/ 1521852 w 1932548"/>
              <a:gd name="connsiteY25" fmla="*/ 211626 h 258004"/>
              <a:gd name="connsiteX26" fmla="*/ 1513016 w 1932548"/>
              <a:gd name="connsiteY26" fmla="*/ 210192 h 258004"/>
              <a:gd name="connsiteX27" fmla="*/ 1502046 w 1932548"/>
              <a:gd name="connsiteY27" fmla="*/ 221917 h 258004"/>
              <a:gd name="connsiteX28" fmla="*/ 1484375 w 1932548"/>
              <a:gd name="connsiteY28" fmla="*/ 219049 h 258004"/>
              <a:gd name="connsiteX29" fmla="*/ 1466704 w 1932548"/>
              <a:gd name="connsiteY29" fmla="*/ 216182 h 258004"/>
              <a:gd name="connsiteX30" fmla="*/ 1449034 w 1932548"/>
              <a:gd name="connsiteY30" fmla="*/ 213314 h 258004"/>
              <a:gd name="connsiteX31" fmla="*/ 1431363 w 1932548"/>
              <a:gd name="connsiteY31" fmla="*/ 210447 h 258004"/>
              <a:gd name="connsiteX32" fmla="*/ 1409274 w 1932548"/>
              <a:gd name="connsiteY32" fmla="*/ 206863 h 258004"/>
              <a:gd name="connsiteX33" fmla="*/ 1380634 w 1932548"/>
              <a:gd name="connsiteY33" fmla="*/ 215720 h 258004"/>
              <a:gd name="connsiteX34" fmla="*/ 1345292 w 1932548"/>
              <a:gd name="connsiteY34" fmla="*/ 209985 h 258004"/>
              <a:gd name="connsiteX35" fmla="*/ 1318786 w 1932548"/>
              <a:gd name="connsiteY35" fmla="*/ 205684 h 258004"/>
              <a:gd name="connsiteX36" fmla="*/ 1283445 w 1932548"/>
              <a:gd name="connsiteY36" fmla="*/ 199949 h 258004"/>
              <a:gd name="connsiteX37" fmla="*/ 1237133 w 1932548"/>
              <a:gd name="connsiteY37" fmla="*/ 205938 h 258004"/>
              <a:gd name="connsiteX38" fmla="*/ 1206209 w 1932548"/>
              <a:gd name="connsiteY38" fmla="*/ 200920 h 258004"/>
              <a:gd name="connsiteX39" fmla="*/ 1159897 w 1932548"/>
              <a:gd name="connsiteY39" fmla="*/ 206910 h 258004"/>
              <a:gd name="connsiteX40" fmla="*/ 1115721 w 1932548"/>
              <a:gd name="connsiteY40" fmla="*/ 199741 h 258004"/>
              <a:gd name="connsiteX41" fmla="*/ 1060573 w 1932548"/>
              <a:gd name="connsiteY41" fmla="*/ 204297 h 258004"/>
              <a:gd name="connsiteX42" fmla="*/ 1007561 w 1932548"/>
              <a:gd name="connsiteY42" fmla="*/ 195695 h 258004"/>
              <a:gd name="connsiteX43" fmla="*/ 956832 w 1932548"/>
              <a:gd name="connsiteY43" fmla="*/ 200967 h 258004"/>
              <a:gd name="connsiteX44" fmla="*/ 903819 w 1932548"/>
              <a:gd name="connsiteY44" fmla="*/ 192365 h 258004"/>
              <a:gd name="connsiteX45" fmla="*/ 839837 w 1932548"/>
              <a:gd name="connsiteY45" fmla="*/ 195487 h 258004"/>
              <a:gd name="connsiteX46" fmla="*/ 775854 w 1932548"/>
              <a:gd name="connsiteY46" fmla="*/ 198609 h 258004"/>
              <a:gd name="connsiteX47" fmla="*/ 709589 w 1932548"/>
              <a:gd name="connsiteY47" fmla="*/ 187856 h 258004"/>
              <a:gd name="connsiteX48" fmla="*/ 645607 w 1932548"/>
              <a:gd name="connsiteY48" fmla="*/ 190978 h 258004"/>
              <a:gd name="connsiteX49" fmla="*/ 572788 w 1932548"/>
              <a:gd name="connsiteY49" fmla="*/ 192667 h 258004"/>
              <a:gd name="connsiteX50" fmla="*/ 496621 w 1932548"/>
              <a:gd name="connsiteY50" fmla="*/ 187060 h 258004"/>
              <a:gd name="connsiteX51" fmla="*/ 423802 w 1932548"/>
              <a:gd name="connsiteY51" fmla="*/ 188748 h 258004"/>
              <a:gd name="connsiteX52" fmla="*/ 344284 w 1932548"/>
              <a:gd name="connsiteY52" fmla="*/ 175845 h 258004"/>
              <a:gd name="connsiteX53" fmla="*/ 267048 w 1932548"/>
              <a:gd name="connsiteY53" fmla="*/ 176816 h 258004"/>
              <a:gd name="connsiteX54" fmla="*/ 176560 w 1932548"/>
              <a:gd name="connsiteY54" fmla="*/ 175637 h 258004"/>
              <a:gd name="connsiteX55" fmla="*/ 90489 w 1932548"/>
              <a:gd name="connsiteY55" fmla="*/ 175175 h 258004"/>
              <a:gd name="connsiteX56" fmla="*/ 0 w 1932548"/>
              <a:gd name="connsiteY56" fmla="*/ 173996 h 258004"/>
              <a:gd name="connsiteX57" fmla="*/ 26689 w 1932548"/>
              <a:gd name="connsiteY57" fmla="*/ 9521 h 258004"/>
              <a:gd name="connsiteX58" fmla="*/ 70866 w 1932548"/>
              <a:gd name="connsiteY58" fmla="*/ 16689 h 258004"/>
              <a:gd name="connsiteX59" fmla="*/ 115043 w 1932548"/>
              <a:gd name="connsiteY59" fmla="*/ 23858 h 258004"/>
              <a:gd name="connsiteX60" fmla="*/ 165772 w 1932548"/>
              <a:gd name="connsiteY60" fmla="*/ 18585 h 258004"/>
              <a:gd name="connsiteX61" fmla="*/ 218785 w 1932548"/>
              <a:gd name="connsiteY61" fmla="*/ 27188 h 258004"/>
              <a:gd name="connsiteX62" fmla="*/ 280632 w 1932548"/>
              <a:gd name="connsiteY62" fmla="*/ 37223 h 258004"/>
              <a:gd name="connsiteX63" fmla="*/ 353450 w 1932548"/>
              <a:gd name="connsiteY63" fmla="*/ 35535 h 258004"/>
              <a:gd name="connsiteX64" fmla="*/ 421850 w 1932548"/>
              <a:gd name="connsiteY64" fmla="*/ 33130 h 258004"/>
              <a:gd name="connsiteX65" fmla="*/ 501369 w 1932548"/>
              <a:gd name="connsiteY65" fmla="*/ 46033 h 258004"/>
              <a:gd name="connsiteX66" fmla="*/ 583022 w 1932548"/>
              <a:gd name="connsiteY66" fmla="*/ 45779 h 258004"/>
              <a:gd name="connsiteX67" fmla="*/ 651422 w 1932548"/>
              <a:gd name="connsiteY67" fmla="*/ 43374 h 258004"/>
              <a:gd name="connsiteX68" fmla="*/ 724240 w 1932548"/>
              <a:gd name="connsiteY68" fmla="*/ 41685 h 258004"/>
              <a:gd name="connsiteX69" fmla="*/ 797058 w 1932548"/>
              <a:gd name="connsiteY69" fmla="*/ 39997 h 258004"/>
              <a:gd name="connsiteX70" fmla="*/ 854488 w 1932548"/>
              <a:gd name="connsiteY70" fmla="*/ 49316 h 258004"/>
              <a:gd name="connsiteX71" fmla="*/ 909635 w 1932548"/>
              <a:gd name="connsiteY71" fmla="*/ 44761 h 258004"/>
              <a:gd name="connsiteX72" fmla="*/ 973618 w 1932548"/>
              <a:gd name="connsiteY72" fmla="*/ 41639 h 258004"/>
              <a:gd name="connsiteX73" fmla="*/ 1017794 w 1932548"/>
              <a:gd name="connsiteY73" fmla="*/ 48807 h 258004"/>
              <a:gd name="connsiteX74" fmla="*/ 1112701 w 1932548"/>
              <a:gd name="connsiteY74" fmla="*/ 50703 h 258004"/>
              <a:gd name="connsiteX75" fmla="*/ 1212025 w 1932548"/>
              <a:gd name="connsiteY75" fmla="*/ 53316 h 258004"/>
              <a:gd name="connsiteX76" fmla="*/ 1298096 w 1932548"/>
              <a:gd name="connsiteY76" fmla="*/ 53778 h 258004"/>
              <a:gd name="connsiteX77" fmla="*/ 1381884 w 1932548"/>
              <a:gd name="connsiteY77" fmla="*/ 40366 h 258004"/>
              <a:gd name="connsiteX78" fmla="*/ 1426061 w 1932548"/>
              <a:gd name="connsiteY78" fmla="*/ 47534 h 258004"/>
              <a:gd name="connsiteX79" fmla="*/ 1459120 w 1932548"/>
              <a:gd name="connsiteY79" fmla="*/ 39394 h 258004"/>
              <a:gd name="connsiteX80" fmla="*/ 1494460 w 1932548"/>
              <a:gd name="connsiteY80" fmla="*/ 45129 h 258004"/>
              <a:gd name="connsiteX81" fmla="*/ 1523102 w 1932548"/>
              <a:gd name="connsiteY81" fmla="*/ 36271 h 258004"/>
              <a:gd name="connsiteX82" fmla="*/ 1551743 w 1932548"/>
              <a:gd name="connsiteY82" fmla="*/ 27415 h 258004"/>
              <a:gd name="connsiteX83" fmla="*/ 1569414 w 1932548"/>
              <a:gd name="connsiteY83" fmla="*/ 30282 h 258004"/>
              <a:gd name="connsiteX84" fmla="*/ 1589220 w 1932548"/>
              <a:gd name="connsiteY84" fmla="*/ 19992 h 258004"/>
              <a:gd name="connsiteX85" fmla="*/ 1599123 w 1932548"/>
              <a:gd name="connsiteY85" fmla="*/ 14846 h 258004"/>
              <a:gd name="connsiteX86" fmla="*/ 1627764 w 1932548"/>
              <a:gd name="connsiteY86" fmla="*/ 5989 h 258004"/>
              <a:gd name="connsiteX87" fmla="*/ 1654270 w 1932548"/>
              <a:gd name="connsiteY87" fmla="*/ 10291 h 258004"/>
              <a:gd name="connsiteX88" fmla="*/ 1674076 w 1932548"/>
              <a:gd name="connsiteY88" fmla="*/ 0 h 258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1932548" h="258004">
                <a:moveTo>
                  <a:pt x="1674076" y="0"/>
                </a:moveTo>
                <a:lnTo>
                  <a:pt x="1694029" y="16742"/>
                </a:lnTo>
                <a:lnTo>
                  <a:pt x="1718400" y="34201"/>
                </a:lnTo>
                <a:lnTo>
                  <a:pt x="1736071" y="37069"/>
                </a:lnTo>
                <a:lnTo>
                  <a:pt x="1752674" y="46515"/>
                </a:lnTo>
                <a:lnTo>
                  <a:pt x="1768209" y="62540"/>
                </a:lnTo>
                <a:lnTo>
                  <a:pt x="1794715" y="66841"/>
                </a:lnTo>
                <a:lnTo>
                  <a:pt x="1819087" y="84300"/>
                </a:lnTo>
                <a:lnTo>
                  <a:pt x="1841322" y="114918"/>
                </a:lnTo>
                <a:lnTo>
                  <a:pt x="1865693" y="132377"/>
                </a:lnTo>
                <a:lnTo>
                  <a:pt x="1874676" y="160844"/>
                </a:lnTo>
                <a:lnTo>
                  <a:pt x="1899047" y="178303"/>
                </a:lnTo>
                <a:lnTo>
                  <a:pt x="1905748" y="192894"/>
                </a:lnTo>
                <a:lnTo>
                  <a:pt x="1921282" y="208919"/>
                </a:lnTo>
                <a:lnTo>
                  <a:pt x="1927983" y="223511"/>
                </a:lnTo>
                <a:lnTo>
                  <a:pt x="1925847" y="236669"/>
                </a:lnTo>
                <a:lnTo>
                  <a:pt x="1932548" y="251261"/>
                </a:lnTo>
                <a:lnTo>
                  <a:pt x="1931153" y="253908"/>
                </a:lnTo>
                <a:lnTo>
                  <a:pt x="1600387" y="258004"/>
                </a:lnTo>
                <a:lnTo>
                  <a:pt x="1597099" y="250845"/>
                </a:lnTo>
                <a:lnTo>
                  <a:pt x="1581564" y="234820"/>
                </a:lnTo>
                <a:lnTo>
                  <a:pt x="1572728" y="233386"/>
                </a:lnTo>
                <a:lnTo>
                  <a:pt x="1563894" y="231953"/>
                </a:lnTo>
                <a:lnTo>
                  <a:pt x="1548358" y="215927"/>
                </a:lnTo>
                <a:lnTo>
                  <a:pt x="1530687" y="213060"/>
                </a:lnTo>
                <a:lnTo>
                  <a:pt x="1521852" y="211626"/>
                </a:lnTo>
                <a:lnTo>
                  <a:pt x="1513016" y="210192"/>
                </a:lnTo>
                <a:lnTo>
                  <a:pt x="1502046" y="221917"/>
                </a:lnTo>
                <a:lnTo>
                  <a:pt x="1484375" y="219049"/>
                </a:lnTo>
                <a:lnTo>
                  <a:pt x="1466704" y="216182"/>
                </a:lnTo>
                <a:lnTo>
                  <a:pt x="1449034" y="213314"/>
                </a:lnTo>
                <a:lnTo>
                  <a:pt x="1431363" y="210447"/>
                </a:lnTo>
                <a:lnTo>
                  <a:pt x="1409274" y="206863"/>
                </a:lnTo>
                <a:lnTo>
                  <a:pt x="1380634" y="215720"/>
                </a:lnTo>
                <a:lnTo>
                  <a:pt x="1345292" y="209985"/>
                </a:lnTo>
                <a:lnTo>
                  <a:pt x="1318786" y="205684"/>
                </a:lnTo>
                <a:lnTo>
                  <a:pt x="1283445" y="199949"/>
                </a:lnTo>
                <a:lnTo>
                  <a:pt x="1237133" y="205938"/>
                </a:lnTo>
                <a:lnTo>
                  <a:pt x="1206209" y="200920"/>
                </a:lnTo>
                <a:lnTo>
                  <a:pt x="1159897" y="206910"/>
                </a:lnTo>
                <a:lnTo>
                  <a:pt x="1115721" y="199741"/>
                </a:lnTo>
                <a:lnTo>
                  <a:pt x="1060573" y="204297"/>
                </a:lnTo>
                <a:lnTo>
                  <a:pt x="1007561" y="195695"/>
                </a:lnTo>
                <a:lnTo>
                  <a:pt x="956832" y="200967"/>
                </a:lnTo>
                <a:lnTo>
                  <a:pt x="903819" y="192365"/>
                </a:lnTo>
                <a:lnTo>
                  <a:pt x="839837" y="195487"/>
                </a:lnTo>
                <a:lnTo>
                  <a:pt x="775854" y="198609"/>
                </a:lnTo>
                <a:lnTo>
                  <a:pt x="709589" y="187856"/>
                </a:lnTo>
                <a:lnTo>
                  <a:pt x="645607" y="190978"/>
                </a:lnTo>
                <a:lnTo>
                  <a:pt x="572788" y="192667"/>
                </a:lnTo>
                <a:lnTo>
                  <a:pt x="496621" y="187060"/>
                </a:lnTo>
                <a:lnTo>
                  <a:pt x="423802" y="188748"/>
                </a:lnTo>
                <a:lnTo>
                  <a:pt x="344284" y="175845"/>
                </a:lnTo>
                <a:lnTo>
                  <a:pt x="267048" y="176816"/>
                </a:lnTo>
                <a:lnTo>
                  <a:pt x="176560" y="175637"/>
                </a:lnTo>
                <a:lnTo>
                  <a:pt x="90489" y="175175"/>
                </a:lnTo>
                <a:lnTo>
                  <a:pt x="0" y="173996"/>
                </a:lnTo>
                <a:lnTo>
                  <a:pt x="26689" y="9521"/>
                </a:lnTo>
                <a:lnTo>
                  <a:pt x="70866" y="16689"/>
                </a:lnTo>
                <a:lnTo>
                  <a:pt x="115043" y="23858"/>
                </a:lnTo>
                <a:lnTo>
                  <a:pt x="165772" y="18585"/>
                </a:lnTo>
                <a:lnTo>
                  <a:pt x="218785" y="27188"/>
                </a:lnTo>
                <a:lnTo>
                  <a:pt x="280632" y="37223"/>
                </a:lnTo>
                <a:lnTo>
                  <a:pt x="353450" y="35535"/>
                </a:lnTo>
                <a:lnTo>
                  <a:pt x="421850" y="33130"/>
                </a:lnTo>
                <a:lnTo>
                  <a:pt x="501369" y="46033"/>
                </a:lnTo>
                <a:lnTo>
                  <a:pt x="583022" y="45779"/>
                </a:lnTo>
                <a:lnTo>
                  <a:pt x="651422" y="43374"/>
                </a:lnTo>
                <a:lnTo>
                  <a:pt x="724240" y="41685"/>
                </a:lnTo>
                <a:lnTo>
                  <a:pt x="797058" y="39997"/>
                </a:lnTo>
                <a:lnTo>
                  <a:pt x="854488" y="49316"/>
                </a:lnTo>
                <a:lnTo>
                  <a:pt x="909635" y="44761"/>
                </a:lnTo>
                <a:lnTo>
                  <a:pt x="973618" y="41639"/>
                </a:lnTo>
                <a:lnTo>
                  <a:pt x="1017794" y="48807"/>
                </a:lnTo>
                <a:lnTo>
                  <a:pt x="1112701" y="50703"/>
                </a:lnTo>
                <a:lnTo>
                  <a:pt x="1212025" y="53316"/>
                </a:lnTo>
                <a:lnTo>
                  <a:pt x="1298096" y="53778"/>
                </a:lnTo>
                <a:lnTo>
                  <a:pt x="1381884" y="40366"/>
                </a:lnTo>
                <a:lnTo>
                  <a:pt x="1426061" y="47534"/>
                </a:lnTo>
                <a:lnTo>
                  <a:pt x="1459120" y="39394"/>
                </a:lnTo>
                <a:lnTo>
                  <a:pt x="1494460" y="45129"/>
                </a:lnTo>
                <a:lnTo>
                  <a:pt x="1523102" y="36271"/>
                </a:lnTo>
                <a:lnTo>
                  <a:pt x="1551743" y="27415"/>
                </a:lnTo>
                <a:lnTo>
                  <a:pt x="1569414" y="30282"/>
                </a:lnTo>
                <a:lnTo>
                  <a:pt x="1589220" y="19992"/>
                </a:lnTo>
                <a:lnTo>
                  <a:pt x="1599123" y="14846"/>
                </a:lnTo>
                <a:lnTo>
                  <a:pt x="1627764" y="5989"/>
                </a:lnTo>
                <a:lnTo>
                  <a:pt x="1654270" y="10291"/>
                </a:lnTo>
                <a:lnTo>
                  <a:pt x="167407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B8A1A062-4943-41FC-8914-E5F51F7202FB}"/>
              </a:ext>
            </a:extLst>
          </p:cNvPr>
          <p:cNvSpPr/>
          <p:nvPr/>
        </p:nvSpPr>
        <p:spPr>
          <a:xfrm rot="21046981">
            <a:off x="5469296" y="5654808"/>
            <a:ext cx="1008420" cy="210521"/>
          </a:xfrm>
          <a:custGeom>
            <a:avLst/>
            <a:gdLst>
              <a:gd name="connsiteX0" fmla="*/ 831417 w 1008420"/>
              <a:gd name="connsiteY0" fmla="*/ 7607 h 210521"/>
              <a:gd name="connsiteX1" fmla="*/ 849053 w 1008420"/>
              <a:gd name="connsiteY1" fmla="*/ 10469 h 210521"/>
              <a:gd name="connsiteX2" fmla="*/ 866690 w 1008420"/>
              <a:gd name="connsiteY2" fmla="*/ 13331 h 210521"/>
              <a:gd name="connsiteX3" fmla="*/ 884327 w 1008420"/>
              <a:gd name="connsiteY3" fmla="*/ 16192 h 210521"/>
              <a:gd name="connsiteX4" fmla="*/ 899845 w 1008420"/>
              <a:gd name="connsiteY4" fmla="*/ 32112 h 210521"/>
              <a:gd name="connsiteX5" fmla="*/ 924182 w 1008420"/>
              <a:gd name="connsiteY5" fmla="*/ 49461 h 210521"/>
              <a:gd name="connsiteX6" fmla="*/ 941990 w 1008420"/>
              <a:gd name="connsiteY6" fmla="*/ 79152 h 210521"/>
              <a:gd name="connsiteX7" fmla="*/ 973026 w 1008420"/>
              <a:gd name="connsiteY7" fmla="*/ 110990 h 210521"/>
              <a:gd name="connsiteX8" fmla="*/ 988543 w 1008420"/>
              <a:gd name="connsiteY8" fmla="*/ 126909 h 210521"/>
              <a:gd name="connsiteX9" fmla="*/ 1003002 w 1008420"/>
              <a:gd name="connsiteY9" fmla="*/ 149355 h 210521"/>
              <a:gd name="connsiteX10" fmla="*/ 1008420 w 1008420"/>
              <a:gd name="connsiteY10" fmla="*/ 161071 h 210521"/>
              <a:gd name="connsiteX11" fmla="*/ 706043 w 1008420"/>
              <a:gd name="connsiteY11" fmla="*/ 194851 h 210521"/>
              <a:gd name="connsiteX12" fmla="*/ 712512 w 1008420"/>
              <a:gd name="connsiteY12" fmla="*/ 182622 h 210521"/>
              <a:gd name="connsiteX13" fmla="*/ 723449 w 1008420"/>
              <a:gd name="connsiteY13" fmla="*/ 170996 h 210521"/>
              <a:gd name="connsiteX14" fmla="*/ 714630 w 1008420"/>
              <a:gd name="connsiteY14" fmla="*/ 169565 h 210521"/>
              <a:gd name="connsiteX15" fmla="*/ 705812 w 1008420"/>
              <a:gd name="connsiteY15" fmla="*/ 168134 h 210521"/>
              <a:gd name="connsiteX16" fmla="*/ 690466 w 1008420"/>
              <a:gd name="connsiteY16" fmla="*/ 179045 h 210521"/>
              <a:gd name="connsiteX17" fmla="*/ 664011 w 1008420"/>
              <a:gd name="connsiteY17" fmla="*/ 174752 h 210521"/>
              <a:gd name="connsiteX18" fmla="*/ 646374 w 1008420"/>
              <a:gd name="connsiteY18" fmla="*/ 171890 h 210521"/>
              <a:gd name="connsiteX19" fmla="*/ 608982 w 1008420"/>
              <a:gd name="connsiteY19" fmla="*/ 179222 h 210521"/>
              <a:gd name="connsiteX20" fmla="*/ 582528 w 1008420"/>
              <a:gd name="connsiteY20" fmla="*/ 174930 h 210521"/>
              <a:gd name="connsiteX21" fmla="*/ 545135 w 1008420"/>
              <a:gd name="connsiteY21" fmla="*/ 182263 h 210521"/>
              <a:gd name="connsiteX22" fmla="*/ 507743 w 1008420"/>
              <a:gd name="connsiteY22" fmla="*/ 189596 h 210521"/>
              <a:gd name="connsiteX23" fmla="*/ 472469 w 1008420"/>
              <a:gd name="connsiteY23" fmla="*/ 183873 h 210521"/>
              <a:gd name="connsiteX24" fmla="*/ 430669 w 1008420"/>
              <a:gd name="connsiteY24" fmla="*/ 190490 h 210521"/>
              <a:gd name="connsiteX25" fmla="*/ 338248 w 1008420"/>
              <a:gd name="connsiteY25" fmla="*/ 202294 h 210521"/>
              <a:gd name="connsiteX26" fmla="*/ 292037 w 1008420"/>
              <a:gd name="connsiteY26" fmla="*/ 208196 h 210521"/>
              <a:gd name="connsiteX27" fmla="*/ 256763 w 1008420"/>
              <a:gd name="connsiteY27" fmla="*/ 202472 h 210521"/>
              <a:gd name="connsiteX28" fmla="*/ 223781 w 1008420"/>
              <a:gd name="connsiteY28" fmla="*/ 210521 h 210521"/>
              <a:gd name="connsiteX29" fmla="*/ 188507 w 1008420"/>
              <a:gd name="connsiteY29" fmla="*/ 204797 h 210521"/>
              <a:gd name="connsiteX30" fmla="*/ 162052 w 1008420"/>
              <a:gd name="connsiteY30" fmla="*/ 200505 h 210521"/>
              <a:gd name="connsiteX31" fmla="*/ 135597 w 1008420"/>
              <a:gd name="connsiteY31" fmla="*/ 196212 h 210521"/>
              <a:gd name="connsiteX32" fmla="*/ 111260 w 1008420"/>
              <a:gd name="connsiteY32" fmla="*/ 178862 h 210521"/>
              <a:gd name="connsiteX33" fmla="*/ 93624 w 1008420"/>
              <a:gd name="connsiteY33" fmla="*/ 176000 h 210521"/>
              <a:gd name="connsiteX34" fmla="*/ 78106 w 1008420"/>
              <a:gd name="connsiteY34" fmla="*/ 160081 h 210521"/>
              <a:gd name="connsiteX35" fmla="*/ 60469 w 1008420"/>
              <a:gd name="connsiteY35" fmla="*/ 157219 h 210521"/>
              <a:gd name="connsiteX36" fmla="*/ 47070 w 1008420"/>
              <a:gd name="connsiteY36" fmla="*/ 128244 h 210521"/>
              <a:gd name="connsiteX37" fmla="*/ 35961 w 1008420"/>
              <a:gd name="connsiteY37" fmla="*/ 113041 h 210521"/>
              <a:gd name="connsiteX38" fmla="*/ 22562 w 1008420"/>
              <a:gd name="connsiteY38" fmla="*/ 84065 h 210521"/>
              <a:gd name="connsiteX39" fmla="*/ 15862 w 1008420"/>
              <a:gd name="connsiteY39" fmla="*/ 69577 h 210521"/>
              <a:gd name="connsiteX40" fmla="*/ 4582 w 1008420"/>
              <a:gd name="connsiteY40" fmla="*/ 27545 h 210521"/>
              <a:gd name="connsiteX41" fmla="*/ 0 w 1008420"/>
              <a:gd name="connsiteY41" fmla="*/ 0 h 210521"/>
              <a:gd name="connsiteX42" fmla="*/ 74957 w 1008420"/>
              <a:gd name="connsiteY42" fmla="*/ 12164 h 210521"/>
              <a:gd name="connsiteX43" fmla="*/ 145503 w 1008420"/>
              <a:gd name="connsiteY43" fmla="*/ 23611 h 210521"/>
              <a:gd name="connsiteX44" fmla="*/ 216051 w 1008420"/>
              <a:gd name="connsiteY44" fmla="*/ 35059 h 210521"/>
              <a:gd name="connsiteX45" fmla="*/ 279898 w 1008420"/>
              <a:gd name="connsiteY45" fmla="*/ 32018 h 210521"/>
              <a:gd name="connsiteX46" fmla="*/ 301944 w 1008420"/>
              <a:gd name="connsiteY46" fmla="*/ 35595 h 210521"/>
              <a:gd name="connsiteX47" fmla="*/ 337217 w 1008420"/>
              <a:gd name="connsiteY47" fmla="*/ 41319 h 210521"/>
              <a:gd name="connsiteX48" fmla="*/ 365791 w 1008420"/>
              <a:gd name="connsiteY48" fmla="*/ 32555 h 210521"/>
              <a:gd name="connsiteX49" fmla="*/ 409882 w 1008420"/>
              <a:gd name="connsiteY49" fmla="*/ 39709 h 210521"/>
              <a:gd name="connsiteX50" fmla="*/ 446215 w 1008420"/>
              <a:gd name="connsiteY50" fmla="*/ 38906 h 210521"/>
              <a:gd name="connsiteX51" fmla="*/ 490306 w 1008420"/>
              <a:gd name="connsiteY51" fmla="*/ 46060 h 210521"/>
              <a:gd name="connsiteX52" fmla="*/ 532108 w 1008420"/>
              <a:gd name="connsiteY52" fmla="*/ 39442 h 210521"/>
              <a:gd name="connsiteX53" fmla="*/ 578318 w 1008420"/>
              <a:gd name="connsiteY53" fmla="*/ 33540 h 210521"/>
              <a:gd name="connsiteX54" fmla="*/ 633348 w 1008420"/>
              <a:gd name="connsiteY54" fmla="*/ 29069 h 210521"/>
              <a:gd name="connsiteX55" fmla="*/ 668620 w 1008420"/>
              <a:gd name="connsiteY55" fmla="*/ 34793 h 210521"/>
              <a:gd name="connsiteX56" fmla="*/ 706013 w 1008420"/>
              <a:gd name="connsiteY56" fmla="*/ 27460 h 210521"/>
              <a:gd name="connsiteX57" fmla="*/ 736877 w 1008420"/>
              <a:gd name="connsiteY57" fmla="*/ 32468 h 210521"/>
              <a:gd name="connsiteX58" fmla="*/ 765451 w 1008420"/>
              <a:gd name="connsiteY58" fmla="*/ 23704 h 210521"/>
              <a:gd name="connsiteX59" fmla="*/ 783088 w 1008420"/>
              <a:gd name="connsiteY59" fmla="*/ 26566 h 210521"/>
              <a:gd name="connsiteX60" fmla="*/ 802843 w 1008420"/>
              <a:gd name="connsiteY60" fmla="*/ 16371 h 210521"/>
              <a:gd name="connsiteX61" fmla="*/ 820479 w 1008420"/>
              <a:gd name="connsiteY61" fmla="*/ 19233 h 210521"/>
              <a:gd name="connsiteX62" fmla="*/ 831417 w 1008420"/>
              <a:gd name="connsiteY62" fmla="*/ 7607 h 210521"/>
              <a:gd name="connsiteX63" fmla="*/ 743204 w 1008420"/>
              <a:gd name="connsiteY63" fmla="*/ 160801 h 210521"/>
              <a:gd name="connsiteX64" fmla="*/ 732267 w 1008420"/>
              <a:gd name="connsiteY64" fmla="*/ 172427 h 210521"/>
              <a:gd name="connsiteX65" fmla="*/ 741085 w 1008420"/>
              <a:gd name="connsiteY65" fmla="*/ 173858 h 210521"/>
              <a:gd name="connsiteX66" fmla="*/ 743204 w 1008420"/>
              <a:gd name="connsiteY66" fmla="*/ 160801 h 21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1008420" h="210521">
                <a:moveTo>
                  <a:pt x="831417" y="7607"/>
                </a:moveTo>
                <a:lnTo>
                  <a:pt x="849053" y="10469"/>
                </a:lnTo>
                <a:lnTo>
                  <a:pt x="866690" y="13331"/>
                </a:lnTo>
                <a:lnTo>
                  <a:pt x="884327" y="16192"/>
                </a:lnTo>
                <a:lnTo>
                  <a:pt x="899845" y="32112"/>
                </a:lnTo>
                <a:lnTo>
                  <a:pt x="924182" y="49461"/>
                </a:lnTo>
                <a:lnTo>
                  <a:pt x="941990" y="79152"/>
                </a:lnTo>
                <a:lnTo>
                  <a:pt x="973026" y="110990"/>
                </a:lnTo>
                <a:lnTo>
                  <a:pt x="988543" y="126909"/>
                </a:lnTo>
                <a:lnTo>
                  <a:pt x="1003002" y="149355"/>
                </a:lnTo>
                <a:lnTo>
                  <a:pt x="1008420" y="161071"/>
                </a:lnTo>
                <a:lnTo>
                  <a:pt x="706043" y="194851"/>
                </a:lnTo>
                <a:lnTo>
                  <a:pt x="712512" y="182622"/>
                </a:lnTo>
                <a:lnTo>
                  <a:pt x="723449" y="170996"/>
                </a:lnTo>
                <a:lnTo>
                  <a:pt x="714630" y="169565"/>
                </a:lnTo>
                <a:lnTo>
                  <a:pt x="705812" y="168134"/>
                </a:lnTo>
                <a:lnTo>
                  <a:pt x="690466" y="179045"/>
                </a:lnTo>
                <a:lnTo>
                  <a:pt x="664011" y="174752"/>
                </a:lnTo>
                <a:lnTo>
                  <a:pt x="646374" y="171890"/>
                </a:lnTo>
                <a:lnTo>
                  <a:pt x="608982" y="179222"/>
                </a:lnTo>
                <a:lnTo>
                  <a:pt x="582528" y="174930"/>
                </a:lnTo>
                <a:lnTo>
                  <a:pt x="545135" y="182263"/>
                </a:lnTo>
                <a:lnTo>
                  <a:pt x="507743" y="189596"/>
                </a:lnTo>
                <a:lnTo>
                  <a:pt x="472469" y="183873"/>
                </a:lnTo>
                <a:lnTo>
                  <a:pt x="430669" y="190490"/>
                </a:lnTo>
                <a:lnTo>
                  <a:pt x="338248" y="202294"/>
                </a:lnTo>
                <a:lnTo>
                  <a:pt x="292037" y="208196"/>
                </a:lnTo>
                <a:lnTo>
                  <a:pt x="256763" y="202472"/>
                </a:lnTo>
                <a:lnTo>
                  <a:pt x="223781" y="210521"/>
                </a:lnTo>
                <a:lnTo>
                  <a:pt x="188507" y="204797"/>
                </a:lnTo>
                <a:lnTo>
                  <a:pt x="162052" y="200505"/>
                </a:lnTo>
                <a:lnTo>
                  <a:pt x="135597" y="196212"/>
                </a:lnTo>
                <a:lnTo>
                  <a:pt x="111260" y="178862"/>
                </a:lnTo>
                <a:lnTo>
                  <a:pt x="93624" y="176000"/>
                </a:lnTo>
                <a:lnTo>
                  <a:pt x="78106" y="160081"/>
                </a:lnTo>
                <a:lnTo>
                  <a:pt x="60469" y="157219"/>
                </a:lnTo>
                <a:lnTo>
                  <a:pt x="47070" y="128244"/>
                </a:lnTo>
                <a:lnTo>
                  <a:pt x="35961" y="113041"/>
                </a:lnTo>
                <a:lnTo>
                  <a:pt x="22562" y="84065"/>
                </a:lnTo>
                <a:lnTo>
                  <a:pt x="15862" y="69577"/>
                </a:lnTo>
                <a:lnTo>
                  <a:pt x="4582" y="27545"/>
                </a:lnTo>
                <a:lnTo>
                  <a:pt x="0" y="0"/>
                </a:lnTo>
                <a:lnTo>
                  <a:pt x="74957" y="12164"/>
                </a:lnTo>
                <a:lnTo>
                  <a:pt x="145503" y="23611"/>
                </a:lnTo>
                <a:lnTo>
                  <a:pt x="216051" y="35059"/>
                </a:lnTo>
                <a:lnTo>
                  <a:pt x="279898" y="32018"/>
                </a:lnTo>
                <a:lnTo>
                  <a:pt x="301944" y="35595"/>
                </a:lnTo>
                <a:lnTo>
                  <a:pt x="337217" y="41319"/>
                </a:lnTo>
                <a:lnTo>
                  <a:pt x="365791" y="32555"/>
                </a:lnTo>
                <a:lnTo>
                  <a:pt x="409882" y="39709"/>
                </a:lnTo>
                <a:lnTo>
                  <a:pt x="446215" y="38906"/>
                </a:lnTo>
                <a:lnTo>
                  <a:pt x="490306" y="46060"/>
                </a:lnTo>
                <a:lnTo>
                  <a:pt x="532108" y="39442"/>
                </a:lnTo>
                <a:lnTo>
                  <a:pt x="578318" y="33540"/>
                </a:lnTo>
                <a:lnTo>
                  <a:pt x="633348" y="29069"/>
                </a:lnTo>
                <a:lnTo>
                  <a:pt x="668620" y="34793"/>
                </a:lnTo>
                <a:lnTo>
                  <a:pt x="706013" y="27460"/>
                </a:lnTo>
                <a:lnTo>
                  <a:pt x="736877" y="32468"/>
                </a:lnTo>
                <a:lnTo>
                  <a:pt x="765451" y="23704"/>
                </a:lnTo>
                <a:lnTo>
                  <a:pt x="783088" y="26566"/>
                </a:lnTo>
                <a:lnTo>
                  <a:pt x="802843" y="16371"/>
                </a:lnTo>
                <a:lnTo>
                  <a:pt x="820479" y="19233"/>
                </a:lnTo>
                <a:lnTo>
                  <a:pt x="831417" y="7607"/>
                </a:lnTo>
                <a:close/>
                <a:moveTo>
                  <a:pt x="743204" y="160801"/>
                </a:moveTo>
                <a:lnTo>
                  <a:pt x="732267" y="172427"/>
                </a:lnTo>
                <a:lnTo>
                  <a:pt x="741085" y="173858"/>
                </a:lnTo>
                <a:lnTo>
                  <a:pt x="743204" y="16080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6" name="任意多边形: 形状 135">
            <a:extLst>
              <a:ext uri="{FF2B5EF4-FFF2-40B4-BE49-F238E27FC236}">
                <a16:creationId xmlns:a16="http://schemas.microsoft.com/office/drawing/2014/main" xmlns="" id="{482EA6F6-7709-4FA0-AC5B-FBDD0F784958}"/>
              </a:ext>
            </a:extLst>
          </p:cNvPr>
          <p:cNvSpPr/>
          <p:nvPr/>
        </p:nvSpPr>
        <p:spPr>
          <a:xfrm rot="21046981">
            <a:off x="9611299" y="5688982"/>
            <a:ext cx="737870" cy="108428"/>
          </a:xfrm>
          <a:custGeom>
            <a:avLst/>
            <a:gdLst>
              <a:gd name="connsiteX0" fmla="*/ 602316 w 737870"/>
              <a:gd name="connsiteY0" fmla="*/ 0 h 108428"/>
              <a:gd name="connsiteX1" fmla="*/ 611172 w 737870"/>
              <a:gd name="connsiteY1" fmla="*/ 1437 h 108428"/>
              <a:gd name="connsiteX2" fmla="*/ 620028 w 737870"/>
              <a:gd name="connsiteY2" fmla="*/ 2874 h 108428"/>
              <a:gd name="connsiteX3" fmla="*/ 626765 w 737870"/>
              <a:gd name="connsiteY3" fmla="*/ 17368 h 108428"/>
              <a:gd name="connsiteX4" fmla="*/ 644477 w 737870"/>
              <a:gd name="connsiteY4" fmla="*/ 20242 h 108428"/>
              <a:gd name="connsiteX5" fmla="*/ 660070 w 737870"/>
              <a:gd name="connsiteY5" fmla="*/ 36173 h 108428"/>
              <a:gd name="connsiteX6" fmla="*/ 676723 w 737870"/>
              <a:gd name="connsiteY6" fmla="*/ 45575 h 108428"/>
              <a:gd name="connsiteX7" fmla="*/ 692316 w 737870"/>
              <a:gd name="connsiteY7" fmla="*/ 61507 h 108428"/>
              <a:gd name="connsiteX8" fmla="*/ 714647 w 737870"/>
              <a:gd name="connsiteY8" fmla="*/ 91931 h 108428"/>
              <a:gd name="connsiteX9" fmla="*/ 737870 w 737870"/>
              <a:gd name="connsiteY9" fmla="*/ 108428 h 108428"/>
              <a:gd name="connsiteX10" fmla="*/ 614031 w 737870"/>
              <a:gd name="connsiteY10" fmla="*/ 108428 h 108428"/>
              <a:gd name="connsiteX11" fmla="*/ 612994 w 737870"/>
              <a:gd name="connsiteY11" fmla="*/ 102237 h 108428"/>
              <a:gd name="connsiteX12" fmla="*/ 595281 w 737870"/>
              <a:gd name="connsiteY12" fmla="*/ 99363 h 108428"/>
              <a:gd name="connsiteX13" fmla="*/ 579688 w 737870"/>
              <a:gd name="connsiteY13" fmla="*/ 83432 h 108428"/>
              <a:gd name="connsiteX14" fmla="*/ 557548 w 737870"/>
              <a:gd name="connsiteY14" fmla="*/ 79839 h 108428"/>
              <a:gd name="connsiteX15" fmla="*/ 522124 w 737870"/>
              <a:gd name="connsiteY15" fmla="*/ 74091 h 108428"/>
              <a:gd name="connsiteX16" fmla="*/ 477844 w 737870"/>
              <a:gd name="connsiteY16" fmla="*/ 66905 h 108428"/>
              <a:gd name="connsiteX17" fmla="*/ 433564 w 737870"/>
              <a:gd name="connsiteY17" fmla="*/ 59720 h 108428"/>
              <a:gd name="connsiteX18" fmla="*/ 369453 w 737870"/>
              <a:gd name="connsiteY18" fmla="*/ 62718 h 108428"/>
              <a:gd name="connsiteX19" fmla="*/ 311889 w 737870"/>
              <a:gd name="connsiteY19" fmla="*/ 53377 h 108428"/>
              <a:gd name="connsiteX20" fmla="*/ 247778 w 737870"/>
              <a:gd name="connsiteY20" fmla="*/ 56374 h 108428"/>
              <a:gd name="connsiteX21" fmla="*/ 192524 w 737870"/>
              <a:gd name="connsiteY21" fmla="*/ 60809 h 108428"/>
              <a:gd name="connsiteX22" fmla="*/ 146124 w 737870"/>
              <a:gd name="connsiteY22" fmla="*/ 66680 h 108428"/>
              <a:gd name="connsiteX23" fmla="*/ 106272 w 737870"/>
              <a:gd name="connsiteY23" fmla="*/ 60213 h 108428"/>
              <a:gd name="connsiteX24" fmla="*/ 70849 w 737870"/>
              <a:gd name="connsiteY24" fmla="*/ 54465 h 108428"/>
              <a:gd name="connsiteX25" fmla="*/ 35424 w 737870"/>
              <a:gd name="connsiteY25" fmla="*/ 48717 h 108428"/>
              <a:gd name="connsiteX26" fmla="*/ 17713 w 737870"/>
              <a:gd name="connsiteY26" fmla="*/ 45843 h 108428"/>
              <a:gd name="connsiteX27" fmla="*/ 0 w 737870"/>
              <a:gd name="connsiteY27" fmla="*/ 42968 h 108428"/>
              <a:gd name="connsiteX28" fmla="*/ 4238 w 737870"/>
              <a:gd name="connsiteY28" fmla="*/ 16855 h 108428"/>
              <a:gd name="connsiteX29" fmla="*/ 21950 w 737870"/>
              <a:gd name="connsiteY29" fmla="*/ 19729 h 108428"/>
              <a:gd name="connsiteX30" fmla="*/ 48518 w 737870"/>
              <a:gd name="connsiteY30" fmla="*/ 24040 h 108428"/>
              <a:gd name="connsiteX31" fmla="*/ 83942 w 737870"/>
              <a:gd name="connsiteY31" fmla="*/ 29789 h 108428"/>
              <a:gd name="connsiteX32" fmla="*/ 119366 w 737870"/>
              <a:gd name="connsiteY32" fmla="*/ 35537 h 108428"/>
              <a:gd name="connsiteX33" fmla="*/ 152480 w 737870"/>
              <a:gd name="connsiteY33" fmla="*/ 27510 h 108428"/>
              <a:gd name="connsiteX34" fmla="*/ 207736 w 737870"/>
              <a:gd name="connsiteY34" fmla="*/ 23075 h 108428"/>
              <a:gd name="connsiteX35" fmla="*/ 252016 w 737870"/>
              <a:gd name="connsiteY35" fmla="*/ 30261 h 108428"/>
              <a:gd name="connsiteX36" fmla="*/ 307270 w 737870"/>
              <a:gd name="connsiteY36" fmla="*/ 25827 h 108428"/>
              <a:gd name="connsiteX37" fmla="*/ 362525 w 737870"/>
              <a:gd name="connsiteY37" fmla="*/ 21392 h 108428"/>
              <a:gd name="connsiteX38" fmla="*/ 411233 w 737870"/>
              <a:gd name="connsiteY38" fmla="*/ 29296 h 108428"/>
              <a:gd name="connsiteX39" fmla="*/ 448776 w 737870"/>
              <a:gd name="connsiteY39" fmla="*/ 21988 h 108428"/>
              <a:gd name="connsiteX40" fmla="*/ 486319 w 737870"/>
              <a:gd name="connsiteY40" fmla="*/ 14679 h 108428"/>
              <a:gd name="connsiteX41" fmla="*/ 512886 w 737870"/>
              <a:gd name="connsiteY41" fmla="*/ 18990 h 108428"/>
              <a:gd name="connsiteX42" fmla="*/ 540514 w 737870"/>
              <a:gd name="connsiteY42" fmla="*/ 16772 h 108428"/>
              <a:gd name="connsiteX43" fmla="*/ 558226 w 737870"/>
              <a:gd name="connsiteY43" fmla="*/ 19646 h 108428"/>
              <a:gd name="connsiteX44" fmla="*/ 567083 w 737870"/>
              <a:gd name="connsiteY44" fmla="*/ 21084 h 108428"/>
              <a:gd name="connsiteX45" fmla="*/ 578056 w 737870"/>
              <a:gd name="connsiteY45" fmla="*/ 9464 h 108428"/>
              <a:gd name="connsiteX46" fmla="*/ 591341 w 737870"/>
              <a:gd name="connsiteY46" fmla="*/ 11620 h 108428"/>
              <a:gd name="connsiteX47" fmla="*/ 602316 w 737870"/>
              <a:gd name="connsiteY47" fmla="*/ 0 h 1084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737870" h="108428">
                <a:moveTo>
                  <a:pt x="602316" y="0"/>
                </a:moveTo>
                <a:lnTo>
                  <a:pt x="611172" y="1437"/>
                </a:lnTo>
                <a:lnTo>
                  <a:pt x="620028" y="2874"/>
                </a:lnTo>
                <a:lnTo>
                  <a:pt x="626765" y="17368"/>
                </a:lnTo>
                <a:lnTo>
                  <a:pt x="644477" y="20242"/>
                </a:lnTo>
                <a:lnTo>
                  <a:pt x="660070" y="36173"/>
                </a:lnTo>
                <a:lnTo>
                  <a:pt x="676723" y="45575"/>
                </a:lnTo>
                <a:lnTo>
                  <a:pt x="692316" y="61507"/>
                </a:lnTo>
                <a:lnTo>
                  <a:pt x="714647" y="91931"/>
                </a:lnTo>
                <a:lnTo>
                  <a:pt x="737870" y="108428"/>
                </a:lnTo>
                <a:lnTo>
                  <a:pt x="614031" y="108428"/>
                </a:lnTo>
                <a:lnTo>
                  <a:pt x="612994" y="102237"/>
                </a:lnTo>
                <a:lnTo>
                  <a:pt x="595281" y="99363"/>
                </a:lnTo>
                <a:lnTo>
                  <a:pt x="579688" y="83432"/>
                </a:lnTo>
                <a:lnTo>
                  <a:pt x="557548" y="79839"/>
                </a:lnTo>
                <a:lnTo>
                  <a:pt x="522124" y="74091"/>
                </a:lnTo>
                <a:lnTo>
                  <a:pt x="477844" y="66905"/>
                </a:lnTo>
                <a:lnTo>
                  <a:pt x="433564" y="59720"/>
                </a:lnTo>
                <a:lnTo>
                  <a:pt x="369453" y="62718"/>
                </a:lnTo>
                <a:lnTo>
                  <a:pt x="311889" y="53377"/>
                </a:lnTo>
                <a:lnTo>
                  <a:pt x="247778" y="56374"/>
                </a:lnTo>
                <a:lnTo>
                  <a:pt x="192524" y="60809"/>
                </a:lnTo>
                <a:lnTo>
                  <a:pt x="146124" y="66680"/>
                </a:lnTo>
                <a:lnTo>
                  <a:pt x="106272" y="60213"/>
                </a:lnTo>
                <a:lnTo>
                  <a:pt x="70849" y="54465"/>
                </a:lnTo>
                <a:lnTo>
                  <a:pt x="35424" y="48717"/>
                </a:lnTo>
                <a:lnTo>
                  <a:pt x="17713" y="45843"/>
                </a:lnTo>
                <a:lnTo>
                  <a:pt x="0" y="42968"/>
                </a:lnTo>
                <a:lnTo>
                  <a:pt x="4238" y="16855"/>
                </a:lnTo>
                <a:lnTo>
                  <a:pt x="21950" y="19729"/>
                </a:lnTo>
                <a:lnTo>
                  <a:pt x="48518" y="24040"/>
                </a:lnTo>
                <a:lnTo>
                  <a:pt x="83942" y="29789"/>
                </a:lnTo>
                <a:lnTo>
                  <a:pt x="119366" y="35537"/>
                </a:lnTo>
                <a:lnTo>
                  <a:pt x="152480" y="27510"/>
                </a:lnTo>
                <a:lnTo>
                  <a:pt x="207736" y="23075"/>
                </a:lnTo>
                <a:lnTo>
                  <a:pt x="252016" y="30261"/>
                </a:lnTo>
                <a:lnTo>
                  <a:pt x="307270" y="25827"/>
                </a:lnTo>
                <a:lnTo>
                  <a:pt x="362525" y="21392"/>
                </a:lnTo>
                <a:lnTo>
                  <a:pt x="411233" y="29296"/>
                </a:lnTo>
                <a:lnTo>
                  <a:pt x="448776" y="21988"/>
                </a:lnTo>
                <a:lnTo>
                  <a:pt x="486319" y="14679"/>
                </a:lnTo>
                <a:lnTo>
                  <a:pt x="512886" y="18990"/>
                </a:lnTo>
                <a:lnTo>
                  <a:pt x="540514" y="16772"/>
                </a:lnTo>
                <a:lnTo>
                  <a:pt x="558226" y="19646"/>
                </a:lnTo>
                <a:lnTo>
                  <a:pt x="567083" y="21084"/>
                </a:lnTo>
                <a:lnTo>
                  <a:pt x="578056" y="9464"/>
                </a:lnTo>
                <a:lnTo>
                  <a:pt x="591341" y="11620"/>
                </a:lnTo>
                <a:lnTo>
                  <a:pt x="60231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7" name="任意多边形: 形状 136">
            <a:extLst>
              <a:ext uri="{FF2B5EF4-FFF2-40B4-BE49-F238E27FC236}">
                <a16:creationId xmlns:a16="http://schemas.microsoft.com/office/drawing/2014/main" xmlns="" id="{EF4B5677-5FD0-44AA-A8EA-92C35C891F57}"/>
              </a:ext>
            </a:extLst>
          </p:cNvPr>
          <p:cNvSpPr/>
          <p:nvPr/>
        </p:nvSpPr>
        <p:spPr>
          <a:xfrm rot="21046981">
            <a:off x="2795166" y="5916967"/>
            <a:ext cx="312792" cy="466215"/>
          </a:xfrm>
          <a:custGeom>
            <a:avLst/>
            <a:gdLst>
              <a:gd name="connsiteX0" fmla="*/ 41747 w 312792"/>
              <a:gd name="connsiteY0" fmla="*/ 0 h 466215"/>
              <a:gd name="connsiteX1" fmla="*/ 59418 w 312792"/>
              <a:gd name="connsiteY1" fmla="*/ 2867 h 466215"/>
              <a:gd name="connsiteX2" fmla="*/ 77089 w 312792"/>
              <a:gd name="connsiteY2" fmla="*/ 5735 h 466215"/>
              <a:gd name="connsiteX3" fmla="*/ 101459 w 312792"/>
              <a:gd name="connsiteY3" fmla="*/ 23193 h 466215"/>
              <a:gd name="connsiteX4" fmla="*/ 127965 w 312792"/>
              <a:gd name="connsiteY4" fmla="*/ 27495 h 466215"/>
              <a:gd name="connsiteX5" fmla="*/ 161172 w 312792"/>
              <a:gd name="connsiteY5" fmla="*/ 46387 h 466215"/>
              <a:gd name="connsiteX6" fmla="*/ 187678 w 312792"/>
              <a:gd name="connsiteY6" fmla="*/ 50688 h 466215"/>
              <a:gd name="connsiteX7" fmla="*/ 218602 w 312792"/>
              <a:gd name="connsiteY7" fmla="*/ 55706 h 466215"/>
              <a:gd name="connsiteX8" fmla="*/ 242973 w 312792"/>
              <a:gd name="connsiteY8" fmla="*/ 73165 h 466215"/>
              <a:gd name="connsiteX9" fmla="*/ 260643 w 312792"/>
              <a:gd name="connsiteY9" fmla="*/ 76033 h 466215"/>
              <a:gd name="connsiteX10" fmla="*/ 287149 w 312792"/>
              <a:gd name="connsiteY10" fmla="*/ 80334 h 466215"/>
              <a:gd name="connsiteX11" fmla="*/ 298120 w 312792"/>
              <a:gd name="connsiteY11" fmla="*/ 68610 h 466215"/>
              <a:gd name="connsiteX12" fmla="*/ 308005 w 312792"/>
              <a:gd name="connsiteY12" fmla="*/ 70214 h 466215"/>
              <a:gd name="connsiteX13" fmla="*/ 312792 w 312792"/>
              <a:gd name="connsiteY13" fmla="*/ 456844 h 466215"/>
              <a:gd name="connsiteX14" fmla="*/ 289214 w 312792"/>
              <a:gd name="connsiteY14" fmla="*/ 458792 h 466215"/>
              <a:gd name="connsiteX15" fmla="*/ 251737 w 312792"/>
              <a:gd name="connsiteY15" fmla="*/ 466215 h 466215"/>
              <a:gd name="connsiteX16" fmla="*/ 234066 w 312792"/>
              <a:gd name="connsiteY16" fmla="*/ 463348 h 466215"/>
              <a:gd name="connsiteX17" fmla="*/ 207560 w 312792"/>
              <a:gd name="connsiteY17" fmla="*/ 459046 h 466215"/>
              <a:gd name="connsiteX18" fmla="*/ 192024 w 312792"/>
              <a:gd name="connsiteY18" fmla="*/ 443021 h 466215"/>
              <a:gd name="connsiteX19" fmla="*/ 188527 w 312792"/>
              <a:gd name="connsiteY19" fmla="*/ 408693 h 466215"/>
              <a:gd name="connsiteX20" fmla="*/ 183962 w 312792"/>
              <a:gd name="connsiteY20" fmla="*/ 380943 h 466215"/>
              <a:gd name="connsiteX21" fmla="*/ 179397 w 312792"/>
              <a:gd name="connsiteY21" fmla="*/ 353194 h 466215"/>
              <a:gd name="connsiteX22" fmla="*/ 174832 w 312792"/>
              <a:gd name="connsiteY22" fmla="*/ 325444 h 466215"/>
              <a:gd name="connsiteX23" fmla="*/ 174684 w 312792"/>
              <a:gd name="connsiteY23" fmla="*/ 298412 h 466215"/>
              <a:gd name="connsiteX24" fmla="*/ 161283 w 312792"/>
              <a:gd name="connsiteY24" fmla="*/ 269228 h 466215"/>
              <a:gd name="connsiteX25" fmla="*/ 156719 w 312792"/>
              <a:gd name="connsiteY25" fmla="*/ 241478 h 466215"/>
              <a:gd name="connsiteX26" fmla="*/ 132348 w 312792"/>
              <a:gd name="connsiteY26" fmla="*/ 224019 h 466215"/>
              <a:gd name="connsiteX27" fmla="*/ 118947 w 312792"/>
              <a:gd name="connsiteY27" fmla="*/ 194836 h 466215"/>
              <a:gd name="connsiteX28" fmla="*/ 96711 w 312792"/>
              <a:gd name="connsiteY28" fmla="*/ 164219 h 466215"/>
              <a:gd name="connsiteX29" fmla="*/ 72340 w 312792"/>
              <a:gd name="connsiteY29" fmla="*/ 146760 h 466215"/>
              <a:gd name="connsiteX30" fmla="*/ 50105 w 312792"/>
              <a:gd name="connsiteY30" fmla="*/ 116143 h 466215"/>
              <a:gd name="connsiteX31" fmla="*/ 34569 w 312792"/>
              <a:gd name="connsiteY31" fmla="*/ 100118 h 466215"/>
              <a:gd name="connsiteX32" fmla="*/ 19033 w 312792"/>
              <a:gd name="connsiteY32" fmla="*/ 84092 h 466215"/>
              <a:gd name="connsiteX33" fmla="*/ 2430 w 312792"/>
              <a:gd name="connsiteY33" fmla="*/ 74646 h 466215"/>
              <a:gd name="connsiteX34" fmla="*/ 6700 w 312792"/>
              <a:gd name="connsiteY34" fmla="*/ 48330 h 466215"/>
              <a:gd name="connsiteX35" fmla="*/ 0 w 312792"/>
              <a:gd name="connsiteY35" fmla="*/ 33739 h 466215"/>
              <a:gd name="connsiteX36" fmla="*/ 2135 w 312792"/>
              <a:gd name="connsiteY36" fmla="*/ 20581 h 466215"/>
              <a:gd name="connsiteX37" fmla="*/ 13106 w 312792"/>
              <a:gd name="connsiteY37" fmla="*/ 8856 h 466215"/>
              <a:gd name="connsiteX38" fmla="*/ 21941 w 312792"/>
              <a:gd name="connsiteY38" fmla="*/ 10290 h 466215"/>
              <a:gd name="connsiteX39" fmla="*/ 41747 w 312792"/>
              <a:gd name="connsiteY39" fmla="*/ 0 h 4662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12792" h="466215">
                <a:moveTo>
                  <a:pt x="41747" y="0"/>
                </a:moveTo>
                <a:lnTo>
                  <a:pt x="59418" y="2867"/>
                </a:lnTo>
                <a:lnTo>
                  <a:pt x="77089" y="5735"/>
                </a:lnTo>
                <a:lnTo>
                  <a:pt x="101459" y="23193"/>
                </a:lnTo>
                <a:lnTo>
                  <a:pt x="127965" y="27495"/>
                </a:lnTo>
                <a:lnTo>
                  <a:pt x="161172" y="46387"/>
                </a:lnTo>
                <a:lnTo>
                  <a:pt x="187678" y="50688"/>
                </a:lnTo>
                <a:lnTo>
                  <a:pt x="218602" y="55706"/>
                </a:lnTo>
                <a:lnTo>
                  <a:pt x="242973" y="73165"/>
                </a:lnTo>
                <a:lnTo>
                  <a:pt x="260643" y="76033"/>
                </a:lnTo>
                <a:lnTo>
                  <a:pt x="287149" y="80334"/>
                </a:lnTo>
                <a:lnTo>
                  <a:pt x="298120" y="68610"/>
                </a:lnTo>
                <a:lnTo>
                  <a:pt x="308005" y="70214"/>
                </a:lnTo>
                <a:lnTo>
                  <a:pt x="312792" y="456844"/>
                </a:lnTo>
                <a:lnTo>
                  <a:pt x="289214" y="458792"/>
                </a:lnTo>
                <a:lnTo>
                  <a:pt x="251737" y="466215"/>
                </a:lnTo>
                <a:lnTo>
                  <a:pt x="234066" y="463348"/>
                </a:lnTo>
                <a:lnTo>
                  <a:pt x="207560" y="459046"/>
                </a:lnTo>
                <a:lnTo>
                  <a:pt x="192024" y="443021"/>
                </a:lnTo>
                <a:lnTo>
                  <a:pt x="188527" y="408693"/>
                </a:lnTo>
                <a:lnTo>
                  <a:pt x="183962" y="380943"/>
                </a:lnTo>
                <a:lnTo>
                  <a:pt x="179397" y="353194"/>
                </a:lnTo>
                <a:lnTo>
                  <a:pt x="174832" y="325444"/>
                </a:lnTo>
                <a:lnTo>
                  <a:pt x="174684" y="298412"/>
                </a:lnTo>
                <a:lnTo>
                  <a:pt x="161283" y="269228"/>
                </a:lnTo>
                <a:lnTo>
                  <a:pt x="156719" y="241478"/>
                </a:lnTo>
                <a:lnTo>
                  <a:pt x="132348" y="224019"/>
                </a:lnTo>
                <a:lnTo>
                  <a:pt x="118947" y="194836"/>
                </a:lnTo>
                <a:lnTo>
                  <a:pt x="96711" y="164219"/>
                </a:lnTo>
                <a:lnTo>
                  <a:pt x="72340" y="146760"/>
                </a:lnTo>
                <a:lnTo>
                  <a:pt x="50105" y="116143"/>
                </a:lnTo>
                <a:lnTo>
                  <a:pt x="34569" y="100118"/>
                </a:lnTo>
                <a:lnTo>
                  <a:pt x="19033" y="84092"/>
                </a:lnTo>
                <a:lnTo>
                  <a:pt x="2430" y="74646"/>
                </a:lnTo>
                <a:lnTo>
                  <a:pt x="6700" y="48330"/>
                </a:lnTo>
                <a:lnTo>
                  <a:pt x="0" y="33739"/>
                </a:lnTo>
                <a:lnTo>
                  <a:pt x="2135" y="20581"/>
                </a:lnTo>
                <a:lnTo>
                  <a:pt x="13106" y="8856"/>
                </a:lnTo>
                <a:lnTo>
                  <a:pt x="21941" y="10290"/>
                </a:lnTo>
                <a:lnTo>
                  <a:pt x="4174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8" name="任意多边形: 形状 137">
            <a:extLst>
              <a:ext uri="{FF2B5EF4-FFF2-40B4-BE49-F238E27FC236}">
                <a16:creationId xmlns:a16="http://schemas.microsoft.com/office/drawing/2014/main" xmlns="" id="{831BE08D-6A7F-454E-A5CD-3E791F7072FC}"/>
              </a:ext>
            </a:extLst>
          </p:cNvPr>
          <p:cNvSpPr/>
          <p:nvPr/>
        </p:nvSpPr>
        <p:spPr>
          <a:xfrm rot="1708662">
            <a:off x="5688358" y="1566405"/>
            <a:ext cx="562258" cy="408705"/>
          </a:xfrm>
          <a:custGeom>
            <a:avLst/>
            <a:gdLst>
              <a:gd name="connsiteX0" fmla="*/ 422680 w 562258"/>
              <a:gd name="connsiteY0" fmla="*/ 75715 h 408705"/>
              <a:gd name="connsiteX1" fmla="*/ 470535 w 562258"/>
              <a:gd name="connsiteY1" fmla="*/ 49756 h 408705"/>
              <a:gd name="connsiteX2" fmla="*/ 514403 w 562258"/>
              <a:gd name="connsiteY2" fmla="*/ 25960 h 408705"/>
              <a:gd name="connsiteX3" fmla="*/ 562258 w 562258"/>
              <a:gd name="connsiteY3" fmla="*/ 0 h 408705"/>
              <a:gd name="connsiteX4" fmla="*/ 504950 w 562258"/>
              <a:gd name="connsiteY4" fmla="*/ 46591 h 408705"/>
              <a:gd name="connsiteX5" fmla="*/ 451628 w 562258"/>
              <a:gd name="connsiteY5" fmla="*/ 91021 h 408705"/>
              <a:gd name="connsiteX6" fmla="*/ 387821 w 562258"/>
              <a:gd name="connsiteY6" fmla="*/ 125633 h 408705"/>
              <a:gd name="connsiteX7" fmla="*/ 331990 w 562258"/>
              <a:gd name="connsiteY7" fmla="*/ 155919 h 408705"/>
              <a:gd name="connsiteX8" fmla="*/ 294621 w 562258"/>
              <a:gd name="connsiteY8" fmla="*/ 191694 h 408705"/>
              <a:gd name="connsiteX9" fmla="*/ 246765 w 562258"/>
              <a:gd name="connsiteY9" fmla="*/ 217653 h 408705"/>
              <a:gd name="connsiteX10" fmla="*/ 206885 w 562258"/>
              <a:gd name="connsiteY10" fmla="*/ 239286 h 408705"/>
              <a:gd name="connsiteX11" fmla="*/ 167006 w 562258"/>
              <a:gd name="connsiteY11" fmla="*/ 260919 h 408705"/>
              <a:gd name="connsiteX12" fmla="*/ 141600 w 562258"/>
              <a:gd name="connsiteY12" fmla="*/ 290204 h 408705"/>
              <a:gd name="connsiteX13" fmla="*/ 104231 w 562258"/>
              <a:gd name="connsiteY13" fmla="*/ 325980 h 408705"/>
              <a:gd name="connsiteX14" fmla="*/ 56376 w 562258"/>
              <a:gd name="connsiteY14" fmla="*/ 351939 h 408705"/>
              <a:gd name="connsiteX15" fmla="*/ 22994 w 562258"/>
              <a:gd name="connsiteY15" fmla="*/ 385551 h 408705"/>
              <a:gd name="connsiteX16" fmla="*/ 0 w 562258"/>
              <a:gd name="connsiteY16" fmla="*/ 408705 h 408705"/>
              <a:gd name="connsiteX17" fmla="*/ 73298 w 562258"/>
              <a:gd name="connsiteY17" fmla="*/ 266314 h 408705"/>
              <a:gd name="connsiteX18" fmla="*/ 94190 w 562258"/>
              <a:gd name="connsiteY18" fmla="*/ 269409 h 408705"/>
              <a:gd name="connsiteX19" fmla="*/ 116640 w 562258"/>
              <a:gd name="connsiteY19" fmla="*/ 272735 h 408705"/>
              <a:gd name="connsiteX20" fmla="*/ 128604 w 562258"/>
              <a:gd name="connsiteY20" fmla="*/ 266246 h 408705"/>
              <a:gd name="connsiteX21" fmla="*/ 136580 w 562258"/>
              <a:gd name="connsiteY21" fmla="*/ 261919 h 408705"/>
              <a:gd name="connsiteX22" fmla="*/ 144556 w 562258"/>
              <a:gd name="connsiteY22" fmla="*/ 257593 h 408705"/>
              <a:gd name="connsiteX23" fmla="*/ 152532 w 562258"/>
              <a:gd name="connsiteY23" fmla="*/ 253266 h 408705"/>
              <a:gd name="connsiteX24" fmla="*/ 168484 w 562258"/>
              <a:gd name="connsiteY24" fmla="*/ 244613 h 408705"/>
              <a:gd name="connsiteX25" fmla="*/ 184435 w 562258"/>
              <a:gd name="connsiteY25" fmla="*/ 235960 h 408705"/>
              <a:gd name="connsiteX26" fmla="*/ 208363 w 562258"/>
              <a:gd name="connsiteY26" fmla="*/ 222980 h 408705"/>
              <a:gd name="connsiteX27" fmla="*/ 232291 w 562258"/>
              <a:gd name="connsiteY27" fmla="*/ 210001 h 408705"/>
              <a:gd name="connsiteX28" fmla="*/ 256219 w 562258"/>
              <a:gd name="connsiteY28" fmla="*/ 197021 h 408705"/>
              <a:gd name="connsiteX29" fmla="*/ 281624 w 562258"/>
              <a:gd name="connsiteY29" fmla="*/ 167735 h 408705"/>
              <a:gd name="connsiteX30" fmla="*/ 313527 w 562258"/>
              <a:gd name="connsiteY30" fmla="*/ 150429 h 408705"/>
              <a:gd name="connsiteX31" fmla="*/ 349419 w 562258"/>
              <a:gd name="connsiteY31" fmla="*/ 130959 h 408705"/>
              <a:gd name="connsiteX32" fmla="*/ 389298 w 562258"/>
              <a:gd name="connsiteY32" fmla="*/ 109327 h 408705"/>
              <a:gd name="connsiteX33" fmla="*/ 422680 w 562258"/>
              <a:gd name="connsiteY33" fmla="*/ 75715 h 408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562258" h="408705">
                <a:moveTo>
                  <a:pt x="422680" y="75715"/>
                </a:moveTo>
                <a:lnTo>
                  <a:pt x="470535" y="49756"/>
                </a:lnTo>
                <a:lnTo>
                  <a:pt x="514403" y="25960"/>
                </a:lnTo>
                <a:lnTo>
                  <a:pt x="562258" y="0"/>
                </a:lnTo>
                <a:lnTo>
                  <a:pt x="504950" y="46591"/>
                </a:lnTo>
                <a:lnTo>
                  <a:pt x="451628" y="91021"/>
                </a:lnTo>
                <a:lnTo>
                  <a:pt x="387821" y="125633"/>
                </a:lnTo>
                <a:lnTo>
                  <a:pt x="331990" y="155919"/>
                </a:lnTo>
                <a:lnTo>
                  <a:pt x="294621" y="191694"/>
                </a:lnTo>
                <a:lnTo>
                  <a:pt x="246765" y="217653"/>
                </a:lnTo>
                <a:lnTo>
                  <a:pt x="206885" y="239286"/>
                </a:lnTo>
                <a:lnTo>
                  <a:pt x="167006" y="260919"/>
                </a:lnTo>
                <a:lnTo>
                  <a:pt x="141600" y="290204"/>
                </a:lnTo>
                <a:lnTo>
                  <a:pt x="104231" y="325980"/>
                </a:lnTo>
                <a:lnTo>
                  <a:pt x="56376" y="351939"/>
                </a:lnTo>
                <a:lnTo>
                  <a:pt x="22994" y="385551"/>
                </a:lnTo>
                <a:lnTo>
                  <a:pt x="0" y="408705"/>
                </a:lnTo>
                <a:lnTo>
                  <a:pt x="73298" y="266314"/>
                </a:lnTo>
                <a:lnTo>
                  <a:pt x="94190" y="269409"/>
                </a:lnTo>
                <a:lnTo>
                  <a:pt x="116640" y="272735"/>
                </a:lnTo>
                <a:lnTo>
                  <a:pt x="128604" y="266246"/>
                </a:lnTo>
                <a:lnTo>
                  <a:pt x="136580" y="261919"/>
                </a:lnTo>
                <a:lnTo>
                  <a:pt x="144556" y="257593"/>
                </a:lnTo>
                <a:lnTo>
                  <a:pt x="152532" y="253266"/>
                </a:lnTo>
                <a:lnTo>
                  <a:pt x="168484" y="244613"/>
                </a:lnTo>
                <a:lnTo>
                  <a:pt x="184435" y="235960"/>
                </a:lnTo>
                <a:lnTo>
                  <a:pt x="208363" y="222980"/>
                </a:lnTo>
                <a:lnTo>
                  <a:pt x="232291" y="210001"/>
                </a:lnTo>
                <a:lnTo>
                  <a:pt x="256219" y="197021"/>
                </a:lnTo>
                <a:lnTo>
                  <a:pt x="281624" y="167735"/>
                </a:lnTo>
                <a:lnTo>
                  <a:pt x="313527" y="150429"/>
                </a:lnTo>
                <a:lnTo>
                  <a:pt x="349419" y="130959"/>
                </a:lnTo>
                <a:lnTo>
                  <a:pt x="389298" y="109327"/>
                </a:lnTo>
                <a:lnTo>
                  <a:pt x="422680" y="7571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9" name="任意多边形: 形状 138">
            <a:extLst>
              <a:ext uri="{FF2B5EF4-FFF2-40B4-BE49-F238E27FC236}">
                <a16:creationId xmlns:a16="http://schemas.microsoft.com/office/drawing/2014/main" xmlns="" id="{513A31C2-C041-4453-B35C-F1F8C01FDE71}"/>
              </a:ext>
            </a:extLst>
          </p:cNvPr>
          <p:cNvSpPr/>
          <p:nvPr/>
        </p:nvSpPr>
        <p:spPr>
          <a:xfrm rot="1708662">
            <a:off x="9378396" y="2238022"/>
            <a:ext cx="424719" cy="460022"/>
          </a:xfrm>
          <a:custGeom>
            <a:avLst/>
            <a:gdLst>
              <a:gd name="connsiteX0" fmla="*/ 405646 w 424719"/>
              <a:gd name="connsiteY0" fmla="*/ 0 h 460022"/>
              <a:gd name="connsiteX1" fmla="*/ 424719 w 424719"/>
              <a:gd name="connsiteY1" fmla="*/ 35160 h 460022"/>
              <a:gd name="connsiteX2" fmla="*/ 410244 w 424719"/>
              <a:gd name="connsiteY2" fmla="*/ 43012 h 460022"/>
              <a:gd name="connsiteX3" fmla="*/ 390946 w 424719"/>
              <a:gd name="connsiteY3" fmla="*/ 53481 h 460022"/>
              <a:gd name="connsiteX4" fmla="*/ 368355 w 424719"/>
              <a:gd name="connsiteY4" fmla="*/ 80904 h 460022"/>
              <a:gd name="connsiteX5" fmla="*/ 339407 w 424719"/>
              <a:gd name="connsiteY5" fmla="*/ 96607 h 460022"/>
              <a:gd name="connsiteX6" fmla="*/ 307167 w 424719"/>
              <a:gd name="connsiteY6" fmla="*/ 129264 h 460022"/>
              <a:gd name="connsiteX7" fmla="*/ 274927 w 424719"/>
              <a:gd name="connsiteY7" fmla="*/ 161923 h 460022"/>
              <a:gd name="connsiteX8" fmla="*/ 242686 w 424719"/>
              <a:gd name="connsiteY8" fmla="*/ 194580 h 460022"/>
              <a:gd name="connsiteX9" fmla="*/ 205621 w 424719"/>
              <a:gd name="connsiteY9" fmla="*/ 229854 h 460022"/>
              <a:gd name="connsiteX10" fmla="*/ 163731 w 424719"/>
              <a:gd name="connsiteY10" fmla="*/ 267747 h 460022"/>
              <a:gd name="connsiteX11" fmla="*/ 121842 w 424719"/>
              <a:gd name="connsiteY11" fmla="*/ 305638 h 460022"/>
              <a:gd name="connsiteX12" fmla="*/ 89602 w 424719"/>
              <a:gd name="connsiteY12" fmla="*/ 338296 h 460022"/>
              <a:gd name="connsiteX13" fmla="*/ 57361 w 424719"/>
              <a:gd name="connsiteY13" fmla="*/ 370953 h 460022"/>
              <a:gd name="connsiteX14" fmla="*/ 44419 w 424719"/>
              <a:gd name="connsiteY14" fmla="*/ 393142 h 460022"/>
              <a:gd name="connsiteX15" fmla="*/ 18650 w 424719"/>
              <a:gd name="connsiteY15" fmla="*/ 414706 h 460022"/>
              <a:gd name="connsiteX16" fmla="*/ 10534 w 424719"/>
              <a:gd name="connsiteY16" fmla="*/ 434277 h 460022"/>
              <a:gd name="connsiteX17" fmla="*/ 7242 w 424719"/>
              <a:gd name="connsiteY17" fmla="*/ 451232 h 460022"/>
              <a:gd name="connsiteX18" fmla="*/ 0 w 424719"/>
              <a:gd name="connsiteY18" fmla="*/ 460022 h 460022"/>
              <a:gd name="connsiteX19" fmla="*/ 0 w 424719"/>
              <a:gd name="connsiteY19" fmla="*/ 295888 h 460022"/>
              <a:gd name="connsiteX20" fmla="*/ 12858 w 424719"/>
              <a:gd name="connsiteY20" fmla="*/ 288913 h 460022"/>
              <a:gd name="connsiteX21" fmla="*/ 32156 w 424719"/>
              <a:gd name="connsiteY21" fmla="*/ 278444 h 460022"/>
              <a:gd name="connsiteX22" fmla="*/ 51456 w 424719"/>
              <a:gd name="connsiteY22" fmla="*/ 267975 h 460022"/>
              <a:gd name="connsiteX23" fmla="*/ 80404 w 424719"/>
              <a:gd name="connsiteY23" fmla="*/ 252272 h 460022"/>
              <a:gd name="connsiteX24" fmla="*/ 109352 w 424719"/>
              <a:gd name="connsiteY24" fmla="*/ 236569 h 460022"/>
              <a:gd name="connsiteX25" fmla="*/ 131943 w 424719"/>
              <a:gd name="connsiteY25" fmla="*/ 209146 h 460022"/>
              <a:gd name="connsiteX26" fmla="*/ 170541 w 424719"/>
              <a:gd name="connsiteY26" fmla="*/ 188209 h 460022"/>
              <a:gd name="connsiteX27" fmla="*/ 194665 w 424719"/>
              <a:gd name="connsiteY27" fmla="*/ 175123 h 460022"/>
              <a:gd name="connsiteX28" fmla="*/ 236554 w 424719"/>
              <a:gd name="connsiteY28" fmla="*/ 137231 h 460022"/>
              <a:gd name="connsiteX29" fmla="*/ 275152 w 424719"/>
              <a:gd name="connsiteY29" fmla="*/ 116293 h 460022"/>
              <a:gd name="connsiteX30" fmla="*/ 317042 w 424719"/>
              <a:gd name="connsiteY30" fmla="*/ 78401 h 460022"/>
              <a:gd name="connsiteX31" fmla="*/ 368581 w 424719"/>
              <a:gd name="connsiteY31" fmla="*/ 35276 h 460022"/>
              <a:gd name="connsiteX32" fmla="*/ 405646 w 424719"/>
              <a:gd name="connsiteY32" fmla="*/ 0 h 4600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424719" h="460022">
                <a:moveTo>
                  <a:pt x="405646" y="0"/>
                </a:moveTo>
                <a:lnTo>
                  <a:pt x="424719" y="35160"/>
                </a:lnTo>
                <a:lnTo>
                  <a:pt x="410244" y="43012"/>
                </a:lnTo>
                <a:lnTo>
                  <a:pt x="390946" y="53481"/>
                </a:lnTo>
                <a:lnTo>
                  <a:pt x="368355" y="80904"/>
                </a:lnTo>
                <a:lnTo>
                  <a:pt x="339407" y="96607"/>
                </a:lnTo>
                <a:lnTo>
                  <a:pt x="307167" y="129264"/>
                </a:lnTo>
                <a:lnTo>
                  <a:pt x="274927" y="161923"/>
                </a:lnTo>
                <a:lnTo>
                  <a:pt x="242686" y="194580"/>
                </a:lnTo>
                <a:lnTo>
                  <a:pt x="205621" y="229854"/>
                </a:lnTo>
                <a:lnTo>
                  <a:pt x="163731" y="267747"/>
                </a:lnTo>
                <a:lnTo>
                  <a:pt x="121842" y="305638"/>
                </a:lnTo>
                <a:lnTo>
                  <a:pt x="89602" y="338296"/>
                </a:lnTo>
                <a:lnTo>
                  <a:pt x="57361" y="370953"/>
                </a:lnTo>
                <a:lnTo>
                  <a:pt x="44419" y="393142"/>
                </a:lnTo>
                <a:lnTo>
                  <a:pt x="18650" y="414706"/>
                </a:lnTo>
                <a:lnTo>
                  <a:pt x="10534" y="434277"/>
                </a:lnTo>
                <a:lnTo>
                  <a:pt x="7242" y="451232"/>
                </a:lnTo>
                <a:lnTo>
                  <a:pt x="0" y="460022"/>
                </a:lnTo>
                <a:lnTo>
                  <a:pt x="0" y="295888"/>
                </a:lnTo>
                <a:lnTo>
                  <a:pt x="12858" y="288913"/>
                </a:lnTo>
                <a:lnTo>
                  <a:pt x="32156" y="278444"/>
                </a:lnTo>
                <a:lnTo>
                  <a:pt x="51456" y="267975"/>
                </a:lnTo>
                <a:lnTo>
                  <a:pt x="80404" y="252272"/>
                </a:lnTo>
                <a:lnTo>
                  <a:pt x="109352" y="236569"/>
                </a:lnTo>
                <a:lnTo>
                  <a:pt x="131943" y="209146"/>
                </a:lnTo>
                <a:lnTo>
                  <a:pt x="170541" y="188209"/>
                </a:lnTo>
                <a:lnTo>
                  <a:pt x="194665" y="175123"/>
                </a:lnTo>
                <a:lnTo>
                  <a:pt x="236554" y="137231"/>
                </a:lnTo>
                <a:lnTo>
                  <a:pt x="275152" y="116293"/>
                </a:lnTo>
                <a:lnTo>
                  <a:pt x="317042" y="78401"/>
                </a:lnTo>
                <a:lnTo>
                  <a:pt x="368581" y="35276"/>
                </a:lnTo>
                <a:lnTo>
                  <a:pt x="40564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0" name="任意多边形: 形状 139">
            <a:extLst>
              <a:ext uri="{FF2B5EF4-FFF2-40B4-BE49-F238E27FC236}">
                <a16:creationId xmlns:a16="http://schemas.microsoft.com/office/drawing/2014/main" xmlns="" id="{E2C9E4A0-2C1C-4031-9105-1EECE6E758F8}"/>
              </a:ext>
            </a:extLst>
          </p:cNvPr>
          <p:cNvSpPr/>
          <p:nvPr/>
        </p:nvSpPr>
        <p:spPr>
          <a:xfrm rot="1708662">
            <a:off x="2024842" y="2587925"/>
            <a:ext cx="406830" cy="318120"/>
          </a:xfrm>
          <a:custGeom>
            <a:avLst/>
            <a:gdLst>
              <a:gd name="connsiteX0" fmla="*/ 9600 w 406830"/>
              <a:gd name="connsiteY0" fmla="*/ 106821 h 318120"/>
              <a:gd name="connsiteX1" fmla="*/ 25507 w 406830"/>
              <a:gd name="connsiteY1" fmla="*/ 98192 h 318120"/>
              <a:gd name="connsiteX2" fmla="*/ 41415 w 406830"/>
              <a:gd name="connsiteY2" fmla="*/ 89562 h 318120"/>
              <a:gd name="connsiteX3" fmla="*/ 57323 w 406830"/>
              <a:gd name="connsiteY3" fmla="*/ 80933 h 318120"/>
              <a:gd name="connsiteX4" fmla="*/ 77207 w 406830"/>
              <a:gd name="connsiteY4" fmla="*/ 70147 h 318120"/>
              <a:gd name="connsiteX5" fmla="*/ 115329 w 406830"/>
              <a:gd name="connsiteY5" fmla="*/ 64516 h 318120"/>
              <a:gd name="connsiteX6" fmla="*/ 139190 w 406830"/>
              <a:gd name="connsiteY6" fmla="*/ 51573 h 318120"/>
              <a:gd name="connsiteX7" fmla="*/ 163051 w 406830"/>
              <a:gd name="connsiteY7" fmla="*/ 38629 h 318120"/>
              <a:gd name="connsiteX8" fmla="*/ 186913 w 406830"/>
              <a:gd name="connsiteY8" fmla="*/ 25686 h 318120"/>
              <a:gd name="connsiteX9" fmla="*/ 202820 w 406830"/>
              <a:gd name="connsiteY9" fmla="*/ 17057 h 318120"/>
              <a:gd name="connsiteX10" fmla="*/ 218727 w 406830"/>
              <a:gd name="connsiteY10" fmla="*/ 8428 h 318120"/>
              <a:gd name="connsiteX11" fmla="*/ 234265 w 406830"/>
              <a:gd name="connsiteY11" fmla="*/ 0 h 318120"/>
              <a:gd name="connsiteX12" fmla="*/ 406830 w 406830"/>
              <a:gd name="connsiteY12" fmla="*/ 318120 h 318120"/>
              <a:gd name="connsiteX13" fmla="*/ 381205 w 406830"/>
              <a:gd name="connsiteY13" fmla="*/ 288975 h 318120"/>
              <a:gd name="connsiteX14" fmla="*/ 360637 w 406830"/>
              <a:gd name="connsiteY14" fmla="*/ 270036 h 318120"/>
              <a:gd name="connsiteX15" fmla="*/ 340070 w 406830"/>
              <a:gd name="connsiteY15" fmla="*/ 251096 h 318120"/>
              <a:gd name="connsiteX16" fmla="*/ 319501 w 406830"/>
              <a:gd name="connsiteY16" fmla="*/ 232157 h 318120"/>
              <a:gd name="connsiteX17" fmla="*/ 294134 w 406830"/>
              <a:gd name="connsiteY17" fmla="*/ 223345 h 318120"/>
              <a:gd name="connsiteX18" fmla="*/ 265612 w 406830"/>
              <a:gd name="connsiteY18" fmla="*/ 208720 h 318120"/>
              <a:gd name="connsiteX19" fmla="*/ 235443 w 406830"/>
              <a:gd name="connsiteY19" fmla="*/ 210036 h 318120"/>
              <a:gd name="connsiteX20" fmla="*/ 206922 w 406830"/>
              <a:gd name="connsiteY20" fmla="*/ 195411 h 318120"/>
              <a:gd name="connsiteX21" fmla="*/ 170446 w 406830"/>
              <a:gd name="connsiteY21" fmla="*/ 185101 h 318120"/>
              <a:gd name="connsiteX22" fmla="*/ 140278 w 406830"/>
              <a:gd name="connsiteY22" fmla="*/ 186418 h 318120"/>
              <a:gd name="connsiteX23" fmla="*/ 114087 w 406830"/>
              <a:gd name="connsiteY23" fmla="*/ 185577 h 318120"/>
              <a:gd name="connsiteX24" fmla="*/ 85565 w 406830"/>
              <a:gd name="connsiteY24" fmla="*/ 170952 h 318120"/>
              <a:gd name="connsiteX25" fmla="*/ 63350 w 406830"/>
              <a:gd name="connsiteY25" fmla="*/ 167954 h 318120"/>
              <a:gd name="connsiteX26" fmla="*/ 41136 w 406830"/>
              <a:gd name="connsiteY26" fmla="*/ 164956 h 318120"/>
              <a:gd name="connsiteX27" fmla="*/ 26875 w 406830"/>
              <a:gd name="connsiteY27" fmla="*/ 157643 h 318120"/>
              <a:gd name="connsiteX28" fmla="*/ 12614 w 406830"/>
              <a:gd name="connsiteY28" fmla="*/ 150331 h 318120"/>
              <a:gd name="connsiteX29" fmla="*/ 6307 w 406830"/>
              <a:gd name="connsiteY29" fmla="*/ 138704 h 318120"/>
              <a:gd name="connsiteX30" fmla="*/ 0 w 406830"/>
              <a:gd name="connsiteY30" fmla="*/ 127077 h 318120"/>
              <a:gd name="connsiteX31" fmla="*/ 7954 w 406830"/>
              <a:gd name="connsiteY31" fmla="*/ 122762 h 318120"/>
              <a:gd name="connsiteX32" fmla="*/ 9600 w 406830"/>
              <a:gd name="connsiteY32" fmla="*/ 106821 h 318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406830" h="318120">
                <a:moveTo>
                  <a:pt x="9600" y="106821"/>
                </a:moveTo>
                <a:lnTo>
                  <a:pt x="25507" y="98192"/>
                </a:lnTo>
                <a:lnTo>
                  <a:pt x="41415" y="89562"/>
                </a:lnTo>
                <a:lnTo>
                  <a:pt x="57323" y="80933"/>
                </a:lnTo>
                <a:lnTo>
                  <a:pt x="77207" y="70147"/>
                </a:lnTo>
                <a:lnTo>
                  <a:pt x="115329" y="64516"/>
                </a:lnTo>
                <a:lnTo>
                  <a:pt x="139190" y="51573"/>
                </a:lnTo>
                <a:lnTo>
                  <a:pt x="163051" y="38629"/>
                </a:lnTo>
                <a:lnTo>
                  <a:pt x="186913" y="25686"/>
                </a:lnTo>
                <a:lnTo>
                  <a:pt x="202820" y="17057"/>
                </a:lnTo>
                <a:lnTo>
                  <a:pt x="218727" y="8428"/>
                </a:lnTo>
                <a:lnTo>
                  <a:pt x="234265" y="0"/>
                </a:lnTo>
                <a:lnTo>
                  <a:pt x="406830" y="318120"/>
                </a:lnTo>
                <a:lnTo>
                  <a:pt x="381205" y="288975"/>
                </a:lnTo>
                <a:lnTo>
                  <a:pt x="360637" y="270036"/>
                </a:lnTo>
                <a:lnTo>
                  <a:pt x="340070" y="251096"/>
                </a:lnTo>
                <a:lnTo>
                  <a:pt x="319501" y="232157"/>
                </a:lnTo>
                <a:lnTo>
                  <a:pt x="294134" y="223345"/>
                </a:lnTo>
                <a:lnTo>
                  <a:pt x="265612" y="208720"/>
                </a:lnTo>
                <a:lnTo>
                  <a:pt x="235443" y="210036"/>
                </a:lnTo>
                <a:lnTo>
                  <a:pt x="206922" y="195411"/>
                </a:lnTo>
                <a:lnTo>
                  <a:pt x="170446" y="185101"/>
                </a:lnTo>
                <a:lnTo>
                  <a:pt x="140278" y="186418"/>
                </a:lnTo>
                <a:lnTo>
                  <a:pt x="114087" y="185577"/>
                </a:lnTo>
                <a:lnTo>
                  <a:pt x="85565" y="170952"/>
                </a:lnTo>
                <a:lnTo>
                  <a:pt x="63350" y="167954"/>
                </a:lnTo>
                <a:lnTo>
                  <a:pt x="41136" y="164956"/>
                </a:lnTo>
                <a:lnTo>
                  <a:pt x="26875" y="157643"/>
                </a:lnTo>
                <a:lnTo>
                  <a:pt x="12614" y="150331"/>
                </a:lnTo>
                <a:lnTo>
                  <a:pt x="6307" y="138704"/>
                </a:lnTo>
                <a:lnTo>
                  <a:pt x="0" y="127077"/>
                </a:lnTo>
                <a:lnTo>
                  <a:pt x="7954" y="122762"/>
                </a:lnTo>
                <a:lnTo>
                  <a:pt x="9600" y="10682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1" name="任意多边形: 形状 140">
            <a:extLst>
              <a:ext uri="{FF2B5EF4-FFF2-40B4-BE49-F238E27FC236}">
                <a16:creationId xmlns:a16="http://schemas.microsoft.com/office/drawing/2014/main" xmlns="" id="{7EB50B06-F71D-468F-A76B-5950269ED998}"/>
              </a:ext>
            </a:extLst>
          </p:cNvPr>
          <p:cNvSpPr/>
          <p:nvPr/>
        </p:nvSpPr>
        <p:spPr>
          <a:xfrm rot="1708662">
            <a:off x="5727777" y="2707231"/>
            <a:ext cx="344812" cy="292555"/>
          </a:xfrm>
          <a:custGeom>
            <a:avLst/>
            <a:gdLst>
              <a:gd name="connsiteX0" fmla="*/ 0 w 344812"/>
              <a:gd name="connsiteY0" fmla="*/ 70653 h 292555"/>
              <a:gd name="connsiteX1" fmla="*/ 7887 w 344812"/>
              <a:gd name="connsiteY1" fmla="*/ 66375 h 292555"/>
              <a:gd name="connsiteX2" fmla="*/ 19716 w 344812"/>
              <a:gd name="connsiteY2" fmla="*/ 59958 h 292555"/>
              <a:gd name="connsiteX3" fmla="*/ 43375 w 344812"/>
              <a:gd name="connsiteY3" fmla="*/ 47125 h 292555"/>
              <a:gd name="connsiteX4" fmla="*/ 67034 w 344812"/>
              <a:gd name="connsiteY4" fmla="*/ 34291 h 292555"/>
              <a:gd name="connsiteX5" fmla="*/ 104929 w 344812"/>
              <a:gd name="connsiteY5" fmla="*/ 28887 h 292555"/>
              <a:gd name="connsiteX6" fmla="*/ 136474 w 344812"/>
              <a:gd name="connsiteY6" fmla="*/ 11775 h 292555"/>
              <a:gd name="connsiteX7" fmla="*/ 166484 w 344812"/>
              <a:gd name="connsiteY7" fmla="*/ 10649 h 292555"/>
              <a:gd name="connsiteX8" fmla="*/ 182257 w 344812"/>
              <a:gd name="connsiteY8" fmla="*/ 2093 h 292555"/>
              <a:gd name="connsiteX9" fmla="*/ 186115 w 344812"/>
              <a:gd name="connsiteY9" fmla="*/ 0 h 292555"/>
              <a:gd name="connsiteX10" fmla="*/ 344812 w 344812"/>
              <a:gd name="connsiteY10" fmla="*/ 292555 h 292555"/>
              <a:gd name="connsiteX11" fmla="*/ 323610 w 344812"/>
              <a:gd name="connsiteY11" fmla="*/ 281491 h 292555"/>
              <a:gd name="connsiteX12" fmla="*/ 296672 w 344812"/>
              <a:gd name="connsiteY12" fmla="*/ 250647 h 292555"/>
              <a:gd name="connsiteX13" fmla="*/ 290321 w 344812"/>
              <a:gd name="connsiteY13" fmla="*/ 238940 h 292555"/>
              <a:gd name="connsiteX14" fmla="*/ 269734 w 344812"/>
              <a:gd name="connsiteY14" fmla="*/ 219804 h 292555"/>
              <a:gd name="connsiteX15" fmla="*/ 249146 w 344812"/>
              <a:gd name="connsiteY15" fmla="*/ 200667 h 292555"/>
              <a:gd name="connsiteX16" fmla="*/ 220673 w 344812"/>
              <a:gd name="connsiteY16" fmla="*/ 185808 h 292555"/>
              <a:gd name="connsiteX17" fmla="*/ 198549 w 344812"/>
              <a:gd name="connsiteY17" fmla="*/ 182657 h 292555"/>
              <a:gd name="connsiteX18" fmla="*/ 170075 w 344812"/>
              <a:gd name="connsiteY18" fmla="*/ 167798 h 292555"/>
              <a:gd name="connsiteX19" fmla="*/ 109952 w 344812"/>
              <a:gd name="connsiteY19" fmla="*/ 132227 h 292555"/>
              <a:gd name="connsiteX20" fmla="*/ 73592 w 344812"/>
              <a:gd name="connsiteY20" fmla="*/ 121647 h 292555"/>
              <a:gd name="connsiteX21" fmla="*/ 45119 w 344812"/>
              <a:gd name="connsiteY21" fmla="*/ 106787 h 292555"/>
              <a:gd name="connsiteX22" fmla="*/ 34825 w 344812"/>
              <a:gd name="connsiteY22" fmla="*/ 97219 h 292555"/>
              <a:gd name="connsiteX23" fmla="*/ 20588 w 344812"/>
              <a:gd name="connsiteY23" fmla="*/ 89790 h 292555"/>
              <a:gd name="connsiteX24" fmla="*/ 6351 w 344812"/>
              <a:gd name="connsiteY24" fmla="*/ 82361 h 292555"/>
              <a:gd name="connsiteX25" fmla="*/ 0 w 344812"/>
              <a:gd name="connsiteY25" fmla="*/ 70653 h 2925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44812" h="292555">
                <a:moveTo>
                  <a:pt x="0" y="70653"/>
                </a:moveTo>
                <a:lnTo>
                  <a:pt x="7887" y="66375"/>
                </a:lnTo>
                <a:lnTo>
                  <a:pt x="19716" y="59958"/>
                </a:lnTo>
                <a:lnTo>
                  <a:pt x="43375" y="47125"/>
                </a:lnTo>
                <a:lnTo>
                  <a:pt x="67034" y="34291"/>
                </a:lnTo>
                <a:lnTo>
                  <a:pt x="104929" y="28887"/>
                </a:lnTo>
                <a:lnTo>
                  <a:pt x="136474" y="11775"/>
                </a:lnTo>
                <a:lnTo>
                  <a:pt x="166484" y="10649"/>
                </a:lnTo>
                <a:lnTo>
                  <a:pt x="182257" y="2093"/>
                </a:lnTo>
                <a:lnTo>
                  <a:pt x="186115" y="0"/>
                </a:lnTo>
                <a:lnTo>
                  <a:pt x="344812" y="292555"/>
                </a:lnTo>
                <a:lnTo>
                  <a:pt x="323610" y="281491"/>
                </a:lnTo>
                <a:lnTo>
                  <a:pt x="296672" y="250647"/>
                </a:lnTo>
                <a:lnTo>
                  <a:pt x="290321" y="238940"/>
                </a:lnTo>
                <a:lnTo>
                  <a:pt x="269734" y="219804"/>
                </a:lnTo>
                <a:lnTo>
                  <a:pt x="249146" y="200667"/>
                </a:lnTo>
                <a:lnTo>
                  <a:pt x="220673" y="185808"/>
                </a:lnTo>
                <a:lnTo>
                  <a:pt x="198549" y="182657"/>
                </a:lnTo>
                <a:lnTo>
                  <a:pt x="170075" y="167798"/>
                </a:lnTo>
                <a:lnTo>
                  <a:pt x="109952" y="132227"/>
                </a:lnTo>
                <a:lnTo>
                  <a:pt x="73592" y="121647"/>
                </a:lnTo>
                <a:lnTo>
                  <a:pt x="45119" y="106787"/>
                </a:lnTo>
                <a:lnTo>
                  <a:pt x="34825" y="97219"/>
                </a:lnTo>
                <a:lnTo>
                  <a:pt x="20588" y="89790"/>
                </a:lnTo>
                <a:lnTo>
                  <a:pt x="6351" y="82361"/>
                </a:lnTo>
                <a:lnTo>
                  <a:pt x="0" y="7065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2" name="任意多边形: 形状 141">
            <a:extLst>
              <a:ext uri="{FF2B5EF4-FFF2-40B4-BE49-F238E27FC236}">
                <a16:creationId xmlns:a16="http://schemas.microsoft.com/office/drawing/2014/main" xmlns="" id="{D4CD5030-C3D5-443B-9C45-1CB3CDB7B29A}"/>
              </a:ext>
            </a:extLst>
          </p:cNvPr>
          <p:cNvSpPr/>
          <p:nvPr/>
        </p:nvSpPr>
        <p:spPr>
          <a:xfrm rot="1708662">
            <a:off x="1898450" y="1280535"/>
            <a:ext cx="986129" cy="1659121"/>
          </a:xfrm>
          <a:custGeom>
            <a:avLst/>
            <a:gdLst>
              <a:gd name="connsiteX0" fmla="*/ 27977 w 986129"/>
              <a:gd name="connsiteY0" fmla="*/ 31335 h 1659121"/>
              <a:gd name="connsiteX1" fmla="*/ 62946 w 986129"/>
              <a:gd name="connsiteY1" fmla="*/ 19890 h 1659121"/>
              <a:gd name="connsiteX2" fmla="*/ 101068 w 986129"/>
              <a:gd name="connsiteY2" fmla="*/ 14259 h 1659121"/>
              <a:gd name="connsiteX3" fmla="*/ 124929 w 986129"/>
              <a:gd name="connsiteY3" fmla="*/ 1315 h 1659121"/>
              <a:gd name="connsiteX4" fmla="*/ 155097 w 986129"/>
              <a:gd name="connsiteY4" fmla="*/ 0 h 1659121"/>
              <a:gd name="connsiteX5" fmla="*/ 177312 w 986129"/>
              <a:gd name="connsiteY5" fmla="*/ 2997 h 1659121"/>
              <a:gd name="connsiteX6" fmla="*/ 207480 w 986129"/>
              <a:gd name="connsiteY6" fmla="*/ 1681 h 1659121"/>
              <a:gd name="connsiteX7" fmla="*/ 229696 w 986129"/>
              <a:gd name="connsiteY7" fmla="*/ 4679 h 1659121"/>
              <a:gd name="connsiteX8" fmla="*/ 262194 w 986129"/>
              <a:gd name="connsiteY8" fmla="*/ 17147 h 1659121"/>
              <a:gd name="connsiteX9" fmla="*/ 282762 w 986129"/>
              <a:gd name="connsiteY9" fmla="*/ 36086 h 1659121"/>
              <a:gd name="connsiteX10" fmla="*/ 303329 w 986129"/>
              <a:gd name="connsiteY10" fmla="*/ 55026 h 1659121"/>
              <a:gd name="connsiteX11" fmla="*/ 315944 w 986129"/>
              <a:gd name="connsiteY11" fmla="*/ 78280 h 1659121"/>
              <a:gd name="connsiteX12" fmla="*/ 334865 w 986129"/>
              <a:gd name="connsiteY12" fmla="*/ 113161 h 1659121"/>
              <a:gd name="connsiteX13" fmla="*/ 333219 w 986129"/>
              <a:gd name="connsiteY13" fmla="*/ 129102 h 1659121"/>
              <a:gd name="connsiteX14" fmla="*/ 339526 w 986129"/>
              <a:gd name="connsiteY14" fmla="*/ 140729 h 1659121"/>
              <a:gd name="connsiteX15" fmla="*/ 352140 w 986129"/>
              <a:gd name="connsiteY15" fmla="*/ 163984 h 1659121"/>
              <a:gd name="connsiteX16" fmla="*/ 358447 w 986129"/>
              <a:gd name="connsiteY16" fmla="*/ 175610 h 1659121"/>
              <a:gd name="connsiteX17" fmla="*/ 377369 w 986129"/>
              <a:gd name="connsiteY17" fmla="*/ 210492 h 1659121"/>
              <a:gd name="connsiteX18" fmla="*/ 378875 w 986129"/>
              <a:gd name="connsiteY18" fmla="*/ 232247 h 1659121"/>
              <a:gd name="connsiteX19" fmla="*/ 397796 w 986129"/>
              <a:gd name="connsiteY19" fmla="*/ 267128 h 1659121"/>
              <a:gd name="connsiteX20" fmla="*/ 423025 w 986129"/>
              <a:gd name="connsiteY20" fmla="*/ 313636 h 1659121"/>
              <a:gd name="connsiteX21" fmla="*/ 441946 w 986129"/>
              <a:gd name="connsiteY21" fmla="*/ 348517 h 1659121"/>
              <a:gd name="connsiteX22" fmla="*/ 467175 w 986129"/>
              <a:gd name="connsiteY22" fmla="*/ 395026 h 1659121"/>
              <a:gd name="connsiteX23" fmla="*/ 498710 w 986129"/>
              <a:gd name="connsiteY23" fmla="*/ 453160 h 1659121"/>
              <a:gd name="connsiteX24" fmla="*/ 519962 w 986129"/>
              <a:gd name="connsiteY24" fmla="*/ 501826 h 1659121"/>
              <a:gd name="connsiteX25" fmla="*/ 554651 w 986129"/>
              <a:gd name="connsiteY25" fmla="*/ 565775 h 1659121"/>
              <a:gd name="connsiteX26" fmla="*/ 586186 w 986129"/>
              <a:gd name="connsiteY26" fmla="*/ 623909 h 1659121"/>
              <a:gd name="connsiteX27" fmla="*/ 624029 w 986129"/>
              <a:gd name="connsiteY27" fmla="*/ 693672 h 1659121"/>
              <a:gd name="connsiteX28" fmla="*/ 661872 w 986129"/>
              <a:gd name="connsiteY28" fmla="*/ 763434 h 1659121"/>
              <a:gd name="connsiteX29" fmla="*/ 696561 w 986129"/>
              <a:gd name="connsiteY29" fmla="*/ 827383 h 1659121"/>
              <a:gd name="connsiteX30" fmla="*/ 734404 w 986129"/>
              <a:gd name="connsiteY30" fmla="*/ 897146 h 1659121"/>
              <a:gd name="connsiteX31" fmla="*/ 772246 w 986129"/>
              <a:gd name="connsiteY31" fmla="*/ 966908 h 1659121"/>
              <a:gd name="connsiteX32" fmla="*/ 803782 w 986129"/>
              <a:gd name="connsiteY32" fmla="*/ 1025043 h 1659121"/>
              <a:gd name="connsiteX33" fmla="*/ 835317 w 986129"/>
              <a:gd name="connsiteY33" fmla="*/ 1083178 h 1659121"/>
              <a:gd name="connsiteX34" fmla="*/ 849438 w 986129"/>
              <a:gd name="connsiteY34" fmla="*/ 1128188 h 1659121"/>
              <a:gd name="connsiteX35" fmla="*/ 880974 w 986129"/>
              <a:gd name="connsiteY35" fmla="*/ 1186322 h 1659121"/>
              <a:gd name="connsiteX36" fmla="*/ 906202 w 986129"/>
              <a:gd name="connsiteY36" fmla="*/ 1232830 h 1659121"/>
              <a:gd name="connsiteX37" fmla="*/ 917170 w 986129"/>
              <a:gd name="connsiteY37" fmla="*/ 1272026 h 1659121"/>
              <a:gd name="connsiteX38" fmla="*/ 942399 w 986129"/>
              <a:gd name="connsiteY38" fmla="*/ 1318534 h 1659121"/>
              <a:gd name="connsiteX39" fmla="*/ 953366 w 986129"/>
              <a:gd name="connsiteY39" fmla="*/ 1357730 h 1659121"/>
              <a:gd name="connsiteX40" fmla="*/ 958026 w 986129"/>
              <a:gd name="connsiteY40" fmla="*/ 1385299 h 1659121"/>
              <a:gd name="connsiteX41" fmla="*/ 973794 w 986129"/>
              <a:gd name="connsiteY41" fmla="*/ 1414367 h 1659121"/>
              <a:gd name="connsiteX42" fmla="*/ 978455 w 986129"/>
              <a:gd name="connsiteY42" fmla="*/ 1441935 h 1659121"/>
              <a:gd name="connsiteX43" fmla="*/ 983115 w 986129"/>
              <a:gd name="connsiteY43" fmla="*/ 1469504 h 1659121"/>
              <a:gd name="connsiteX44" fmla="*/ 981469 w 986129"/>
              <a:gd name="connsiteY44" fmla="*/ 1485444 h 1659121"/>
              <a:gd name="connsiteX45" fmla="*/ 986129 w 986129"/>
              <a:gd name="connsiteY45" fmla="*/ 1513013 h 1659121"/>
              <a:gd name="connsiteX46" fmla="*/ 982836 w 986129"/>
              <a:gd name="connsiteY46" fmla="*/ 1544897 h 1659121"/>
              <a:gd name="connsiteX47" fmla="*/ 979543 w 986129"/>
              <a:gd name="connsiteY47" fmla="*/ 1576780 h 1659121"/>
              <a:gd name="connsiteX48" fmla="*/ 977896 w 986129"/>
              <a:gd name="connsiteY48" fmla="*/ 1592721 h 1659121"/>
              <a:gd name="connsiteX49" fmla="*/ 968296 w 986129"/>
              <a:gd name="connsiteY49" fmla="*/ 1612978 h 1659121"/>
              <a:gd name="connsiteX50" fmla="*/ 958695 w 986129"/>
              <a:gd name="connsiteY50" fmla="*/ 1633233 h 1659121"/>
              <a:gd name="connsiteX51" fmla="*/ 942788 w 986129"/>
              <a:gd name="connsiteY51" fmla="*/ 1641862 h 1659121"/>
              <a:gd name="connsiteX52" fmla="*/ 934834 w 986129"/>
              <a:gd name="connsiteY52" fmla="*/ 1646177 h 1659121"/>
              <a:gd name="connsiteX53" fmla="*/ 910973 w 986129"/>
              <a:gd name="connsiteY53" fmla="*/ 1659121 h 1659121"/>
              <a:gd name="connsiteX54" fmla="*/ 878474 w 986129"/>
              <a:gd name="connsiteY54" fmla="*/ 1646653 h 1659121"/>
              <a:gd name="connsiteX55" fmla="*/ 857906 w 986129"/>
              <a:gd name="connsiteY55" fmla="*/ 1627713 h 1659121"/>
              <a:gd name="connsiteX56" fmla="*/ 856656 w 986129"/>
              <a:gd name="connsiteY56" fmla="*/ 1626291 h 1659121"/>
              <a:gd name="connsiteX57" fmla="*/ 684091 w 986129"/>
              <a:gd name="connsiteY57" fmla="*/ 1308171 h 1659121"/>
              <a:gd name="connsiteX58" fmla="*/ 684461 w 986129"/>
              <a:gd name="connsiteY58" fmla="*/ 1307970 h 1659121"/>
              <a:gd name="connsiteX59" fmla="*/ 692415 w 986129"/>
              <a:gd name="connsiteY59" fmla="*/ 1303655 h 1659121"/>
              <a:gd name="connsiteX60" fmla="*/ 700368 w 986129"/>
              <a:gd name="connsiteY60" fmla="*/ 1299341 h 1659121"/>
              <a:gd name="connsiteX61" fmla="*/ 702015 w 986129"/>
              <a:gd name="connsiteY61" fmla="*/ 1283399 h 1659121"/>
              <a:gd name="connsiteX62" fmla="*/ 695708 w 986129"/>
              <a:gd name="connsiteY62" fmla="*/ 1271772 h 1659121"/>
              <a:gd name="connsiteX63" fmla="*/ 683094 w 986129"/>
              <a:gd name="connsiteY63" fmla="*/ 1248518 h 1659121"/>
              <a:gd name="connsiteX64" fmla="*/ 674456 w 986129"/>
              <a:gd name="connsiteY64" fmla="*/ 1223107 h 1659121"/>
              <a:gd name="connsiteX65" fmla="*/ 664995 w 986129"/>
              <a:gd name="connsiteY65" fmla="*/ 1205666 h 1659121"/>
              <a:gd name="connsiteX66" fmla="*/ 654028 w 986129"/>
              <a:gd name="connsiteY66" fmla="*/ 1166471 h 1659121"/>
              <a:gd name="connsiteX67" fmla="*/ 628800 w 986129"/>
              <a:gd name="connsiteY67" fmla="*/ 1119963 h 1659121"/>
              <a:gd name="connsiteX68" fmla="*/ 611524 w 986129"/>
              <a:gd name="connsiteY68" fmla="*/ 1069139 h 1659121"/>
              <a:gd name="connsiteX69" fmla="*/ 561068 w 986129"/>
              <a:gd name="connsiteY69" fmla="*/ 976123 h 1659121"/>
              <a:gd name="connsiteX70" fmla="*/ 520071 w 986129"/>
              <a:gd name="connsiteY70" fmla="*/ 900548 h 1659121"/>
              <a:gd name="connsiteX71" fmla="*/ 475921 w 986129"/>
              <a:gd name="connsiteY71" fmla="*/ 819158 h 1659121"/>
              <a:gd name="connsiteX72" fmla="*/ 446033 w 986129"/>
              <a:gd name="connsiteY72" fmla="*/ 745081 h 1659121"/>
              <a:gd name="connsiteX73" fmla="*/ 427111 w 986129"/>
              <a:gd name="connsiteY73" fmla="*/ 710200 h 1659121"/>
              <a:gd name="connsiteX74" fmla="*/ 408190 w 986129"/>
              <a:gd name="connsiteY74" fmla="*/ 675319 h 1659121"/>
              <a:gd name="connsiteX75" fmla="*/ 389269 w 986129"/>
              <a:gd name="connsiteY75" fmla="*/ 640438 h 1659121"/>
              <a:gd name="connsiteX76" fmla="*/ 367194 w 986129"/>
              <a:gd name="connsiteY76" fmla="*/ 599743 h 1659121"/>
              <a:gd name="connsiteX77" fmla="*/ 334012 w 986129"/>
              <a:gd name="connsiteY77" fmla="*/ 557550 h 1659121"/>
              <a:gd name="connsiteX78" fmla="*/ 308783 w 986129"/>
              <a:gd name="connsiteY78" fmla="*/ 511042 h 1659121"/>
              <a:gd name="connsiteX79" fmla="*/ 277248 w 986129"/>
              <a:gd name="connsiteY79" fmla="*/ 452907 h 1659121"/>
              <a:gd name="connsiteX80" fmla="*/ 245712 w 986129"/>
              <a:gd name="connsiteY80" fmla="*/ 394771 h 1659121"/>
              <a:gd name="connsiteX81" fmla="*/ 212530 w 986129"/>
              <a:gd name="connsiteY81" fmla="*/ 352577 h 1659121"/>
              <a:gd name="connsiteX82" fmla="*/ 184148 w 986129"/>
              <a:gd name="connsiteY82" fmla="*/ 300256 h 1659121"/>
              <a:gd name="connsiteX83" fmla="*/ 157273 w 986129"/>
              <a:gd name="connsiteY83" fmla="*/ 269690 h 1659121"/>
              <a:gd name="connsiteX84" fmla="*/ 138352 w 986129"/>
              <a:gd name="connsiteY84" fmla="*/ 234808 h 1659121"/>
              <a:gd name="connsiteX85" fmla="*/ 115454 w 986129"/>
              <a:gd name="connsiteY85" fmla="*/ 202084 h 1659121"/>
              <a:gd name="connsiteX86" fmla="*/ 94885 w 986129"/>
              <a:gd name="connsiteY86" fmla="*/ 183145 h 1659121"/>
              <a:gd name="connsiteX87" fmla="*/ 74318 w 986129"/>
              <a:gd name="connsiteY87" fmla="*/ 164205 h 1659121"/>
              <a:gd name="connsiteX88" fmla="*/ 60057 w 986129"/>
              <a:gd name="connsiteY88" fmla="*/ 156893 h 1659121"/>
              <a:gd name="connsiteX89" fmla="*/ 45796 w 986129"/>
              <a:gd name="connsiteY89" fmla="*/ 149580 h 1659121"/>
              <a:gd name="connsiteX90" fmla="*/ 31535 w 986129"/>
              <a:gd name="connsiteY90" fmla="*/ 142268 h 1659121"/>
              <a:gd name="connsiteX91" fmla="*/ 17275 w 986129"/>
              <a:gd name="connsiteY91" fmla="*/ 134955 h 1659121"/>
              <a:gd name="connsiteX92" fmla="*/ 4661 w 986129"/>
              <a:gd name="connsiteY92" fmla="*/ 111701 h 1659121"/>
              <a:gd name="connsiteX93" fmla="*/ 0 w 986129"/>
              <a:gd name="connsiteY93" fmla="*/ 84132 h 1659121"/>
              <a:gd name="connsiteX94" fmla="*/ 1646 w 986129"/>
              <a:gd name="connsiteY94" fmla="*/ 68190 h 1659121"/>
              <a:gd name="connsiteX95" fmla="*/ 11247 w 986129"/>
              <a:gd name="connsiteY95" fmla="*/ 47935 h 1659121"/>
              <a:gd name="connsiteX96" fmla="*/ 27977 w 986129"/>
              <a:gd name="connsiteY96" fmla="*/ 31335 h 1659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</a:cxnLst>
            <a:rect l="l" t="t" r="r" b="b"/>
            <a:pathLst>
              <a:path w="986129" h="1659121">
                <a:moveTo>
                  <a:pt x="27977" y="31335"/>
                </a:moveTo>
                <a:lnTo>
                  <a:pt x="62946" y="19890"/>
                </a:lnTo>
                <a:lnTo>
                  <a:pt x="101068" y="14259"/>
                </a:lnTo>
                <a:lnTo>
                  <a:pt x="124929" y="1315"/>
                </a:lnTo>
                <a:lnTo>
                  <a:pt x="155097" y="0"/>
                </a:lnTo>
                <a:lnTo>
                  <a:pt x="177312" y="2997"/>
                </a:lnTo>
                <a:lnTo>
                  <a:pt x="207480" y="1681"/>
                </a:lnTo>
                <a:lnTo>
                  <a:pt x="229696" y="4679"/>
                </a:lnTo>
                <a:lnTo>
                  <a:pt x="262194" y="17147"/>
                </a:lnTo>
                <a:lnTo>
                  <a:pt x="282762" y="36086"/>
                </a:lnTo>
                <a:lnTo>
                  <a:pt x="303329" y="55026"/>
                </a:lnTo>
                <a:lnTo>
                  <a:pt x="315944" y="78280"/>
                </a:lnTo>
                <a:lnTo>
                  <a:pt x="334865" y="113161"/>
                </a:lnTo>
                <a:lnTo>
                  <a:pt x="333219" y="129102"/>
                </a:lnTo>
                <a:lnTo>
                  <a:pt x="339526" y="140729"/>
                </a:lnTo>
                <a:lnTo>
                  <a:pt x="352140" y="163984"/>
                </a:lnTo>
                <a:lnTo>
                  <a:pt x="358447" y="175610"/>
                </a:lnTo>
                <a:lnTo>
                  <a:pt x="377369" y="210492"/>
                </a:lnTo>
                <a:lnTo>
                  <a:pt x="378875" y="232247"/>
                </a:lnTo>
                <a:lnTo>
                  <a:pt x="397796" y="267128"/>
                </a:lnTo>
                <a:lnTo>
                  <a:pt x="423025" y="313636"/>
                </a:lnTo>
                <a:lnTo>
                  <a:pt x="441946" y="348517"/>
                </a:lnTo>
                <a:lnTo>
                  <a:pt x="467175" y="395026"/>
                </a:lnTo>
                <a:lnTo>
                  <a:pt x="498710" y="453160"/>
                </a:lnTo>
                <a:lnTo>
                  <a:pt x="519962" y="501826"/>
                </a:lnTo>
                <a:lnTo>
                  <a:pt x="554651" y="565775"/>
                </a:lnTo>
                <a:lnTo>
                  <a:pt x="586186" y="623909"/>
                </a:lnTo>
                <a:lnTo>
                  <a:pt x="624029" y="693672"/>
                </a:lnTo>
                <a:lnTo>
                  <a:pt x="661872" y="763434"/>
                </a:lnTo>
                <a:lnTo>
                  <a:pt x="696561" y="827383"/>
                </a:lnTo>
                <a:lnTo>
                  <a:pt x="734404" y="897146"/>
                </a:lnTo>
                <a:lnTo>
                  <a:pt x="772246" y="966908"/>
                </a:lnTo>
                <a:lnTo>
                  <a:pt x="803782" y="1025043"/>
                </a:lnTo>
                <a:lnTo>
                  <a:pt x="835317" y="1083178"/>
                </a:lnTo>
                <a:lnTo>
                  <a:pt x="849438" y="1128188"/>
                </a:lnTo>
                <a:lnTo>
                  <a:pt x="880974" y="1186322"/>
                </a:lnTo>
                <a:lnTo>
                  <a:pt x="906202" y="1232830"/>
                </a:lnTo>
                <a:lnTo>
                  <a:pt x="917170" y="1272026"/>
                </a:lnTo>
                <a:lnTo>
                  <a:pt x="942399" y="1318534"/>
                </a:lnTo>
                <a:lnTo>
                  <a:pt x="953366" y="1357730"/>
                </a:lnTo>
                <a:lnTo>
                  <a:pt x="958026" y="1385299"/>
                </a:lnTo>
                <a:lnTo>
                  <a:pt x="973794" y="1414367"/>
                </a:lnTo>
                <a:lnTo>
                  <a:pt x="978455" y="1441935"/>
                </a:lnTo>
                <a:lnTo>
                  <a:pt x="983115" y="1469504"/>
                </a:lnTo>
                <a:lnTo>
                  <a:pt x="981469" y="1485444"/>
                </a:lnTo>
                <a:lnTo>
                  <a:pt x="986129" y="1513013"/>
                </a:lnTo>
                <a:lnTo>
                  <a:pt x="982836" y="1544897"/>
                </a:lnTo>
                <a:lnTo>
                  <a:pt x="979543" y="1576780"/>
                </a:lnTo>
                <a:lnTo>
                  <a:pt x="977896" y="1592721"/>
                </a:lnTo>
                <a:lnTo>
                  <a:pt x="968296" y="1612978"/>
                </a:lnTo>
                <a:lnTo>
                  <a:pt x="958695" y="1633233"/>
                </a:lnTo>
                <a:lnTo>
                  <a:pt x="942788" y="1641862"/>
                </a:lnTo>
                <a:lnTo>
                  <a:pt x="934834" y="1646177"/>
                </a:lnTo>
                <a:lnTo>
                  <a:pt x="910973" y="1659121"/>
                </a:lnTo>
                <a:lnTo>
                  <a:pt x="878474" y="1646653"/>
                </a:lnTo>
                <a:lnTo>
                  <a:pt x="857906" y="1627713"/>
                </a:lnTo>
                <a:lnTo>
                  <a:pt x="856656" y="1626291"/>
                </a:lnTo>
                <a:lnTo>
                  <a:pt x="684091" y="1308171"/>
                </a:lnTo>
                <a:lnTo>
                  <a:pt x="684461" y="1307970"/>
                </a:lnTo>
                <a:lnTo>
                  <a:pt x="692415" y="1303655"/>
                </a:lnTo>
                <a:lnTo>
                  <a:pt x="700368" y="1299341"/>
                </a:lnTo>
                <a:lnTo>
                  <a:pt x="702015" y="1283399"/>
                </a:lnTo>
                <a:lnTo>
                  <a:pt x="695708" y="1271772"/>
                </a:lnTo>
                <a:lnTo>
                  <a:pt x="683094" y="1248518"/>
                </a:lnTo>
                <a:lnTo>
                  <a:pt x="674456" y="1223107"/>
                </a:lnTo>
                <a:lnTo>
                  <a:pt x="664995" y="1205666"/>
                </a:lnTo>
                <a:lnTo>
                  <a:pt x="654028" y="1166471"/>
                </a:lnTo>
                <a:lnTo>
                  <a:pt x="628800" y="1119963"/>
                </a:lnTo>
                <a:lnTo>
                  <a:pt x="611524" y="1069139"/>
                </a:lnTo>
                <a:lnTo>
                  <a:pt x="561068" y="976123"/>
                </a:lnTo>
                <a:lnTo>
                  <a:pt x="520071" y="900548"/>
                </a:lnTo>
                <a:lnTo>
                  <a:pt x="475921" y="819158"/>
                </a:lnTo>
                <a:lnTo>
                  <a:pt x="446033" y="745081"/>
                </a:lnTo>
                <a:lnTo>
                  <a:pt x="427111" y="710200"/>
                </a:lnTo>
                <a:lnTo>
                  <a:pt x="408190" y="675319"/>
                </a:lnTo>
                <a:lnTo>
                  <a:pt x="389269" y="640438"/>
                </a:lnTo>
                <a:lnTo>
                  <a:pt x="367194" y="599743"/>
                </a:lnTo>
                <a:lnTo>
                  <a:pt x="334012" y="557550"/>
                </a:lnTo>
                <a:lnTo>
                  <a:pt x="308783" y="511042"/>
                </a:lnTo>
                <a:lnTo>
                  <a:pt x="277248" y="452907"/>
                </a:lnTo>
                <a:lnTo>
                  <a:pt x="245712" y="394771"/>
                </a:lnTo>
                <a:lnTo>
                  <a:pt x="212530" y="352577"/>
                </a:lnTo>
                <a:lnTo>
                  <a:pt x="184148" y="300256"/>
                </a:lnTo>
                <a:lnTo>
                  <a:pt x="157273" y="269690"/>
                </a:lnTo>
                <a:lnTo>
                  <a:pt x="138352" y="234808"/>
                </a:lnTo>
                <a:lnTo>
                  <a:pt x="115454" y="202084"/>
                </a:lnTo>
                <a:lnTo>
                  <a:pt x="94885" y="183145"/>
                </a:lnTo>
                <a:lnTo>
                  <a:pt x="74318" y="164205"/>
                </a:lnTo>
                <a:lnTo>
                  <a:pt x="60057" y="156893"/>
                </a:lnTo>
                <a:lnTo>
                  <a:pt x="45796" y="149580"/>
                </a:lnTo>
                <a:lnTo>
                  <a:pt x="31535" y="142268"/>
                </a:lnTo>
                <a:lnTo>
                  <a:pt x="17275" y="134955"/>
                </a:lnTo>
                <a:lnTo>
                  <a:pt x="4661" y="111701"/>
                </a:lnTo>
                <a:lnTo>
                  <a:pt x="0" y="84132"/>
                </a:lnTo>
                <a:lnTo>
                  <a:pt x="1646" y="68190"/>
                </a:lnTo>
                <a:lnTo>
                  <a:pt x="11247" y="47935"/>
                </a:lnTo>
                <a:lnTo>
                  <a:pt x="27977" y="3133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3" name="任意多边形: 形状 142">
            <a:extLst>
              <a:ext uri="{FF2B5EF4-FFF2-40B4-BE49-F238E27FC236}">
                <a16:creationId xmlns:a16="http://schemas.microsoft.com/office/drawing/2014/main" xmlns="" id="{3E946123-87DA-44A2-BD72-A3B743CE4CAA}"/>
              </a:ext>
            </a:extLst>
          </p:cNvPr>
          <p:cNvSpPr/>
          <p:nvPr/>
        </p:nvSpPr>
        <p:spPr>
          <a:xfrm rot="1708662">
            <a:off x="5596600" y="1316912"/>
            <a:ext cx="370301" cy="611646"/>
          </a:xfrm>
          <a:custGeom>
            <a:avLst/>
            <a:gdLst>
              <a:gd name="connsiteX0" fmla="*/ 263517 w 370301"/>
              <a:gd name="connsiteY0" fmla="*/ 0 h 611646"/>
              <a:gd name="connsiteX1" fmla="*/ 310927 w 370301"/>
              <a:gd name="connsiteY1" fmla="*/ 20795 h 611646"/>
              <a:gd name="connsiteX2" fmla="*/ 325402 w 370301"/>
              <a:gd name="connsiteY2" fmla="*/ 28448 h 611646"/>
              <a:gd name="connsiteX3" fmla="*/ 339876 w 370301"/>
              <a:gd name="connsiteY3" fmla="*/ 36100 h 611646"/>
              <a:gd name="connsiteX4" fmla="*/ 347851 w 370301"/>
              <a:gd name="connsiteY4" fmla="*/ 31774 h 611646"/>
              <a:gd name="connsiteX5" fmla="*/ 362325 w 370301"/>
              <a:gd name="connsiteY5" fmla="*/ 39427 h 611646"/>
              <a:gd name="connsiteX6" fmla="*/ 370301 w 370301"/>
              <a:gd name="connsiteY6" fmla="*/ 35100 h 611646"/>
              <a:gd name="connsiteX7" fmla="*/ 368824 w 370301"/>
              <a:gd name="connsiteY7" fmla="*/ 51407 h 611646"/>
              <a:gd name="connsiteX8" fmla="*/ 352873 w 370301"/>
              <a:gd name="connsiteY8" fmla="*/ 60059 h 611646"/>
              <a:gd name="connsiteX9" fmla="*/ 343418 w 370301"/>
              <a:gd name="connsiteY9" fmla="*/ 80692 h 611646"/>
              <a:gd name="connsiteX10" fmla="*/ 326727 w 370301"/>
              <a:gd name="connsiteY10" fmla="*/ 97498 h 611646"/>
              <a:gd name="connsiteX11" fmla="*/ 309299 w 370301"/>
              <a:gd name="connsiteY11" fmla="*/ 122457 h 611646"/>
              <a:gd name="connsiteX12" fmla="*/ 290391 w 370301"/>
              <a:gd name="connsiteY12" fmla="*/ 163721 h 611646"/>
              <a:gd name="connsiteX13" fmla="*/ 263508 w 370301"/>
              <a:gd name="connsiteY13" fmla="*/ 209313 h 611646"/>
              <a:gd name="connsiteX14" fmla="*/ 244601 w 370301"/>
              <a:gd name="connsiteY14" fmla="*/ 250579 h 611646"/>
              <a:gd name="connsiteX15" fmla="*/ 219195 w 370301"/>
              <a:gd name="connsiteY15" fmla="*/ 279864 h 611646"/>
              <a:gd name="connsiteX16" fmla="*/ 212253 w 370301"/>
              <a:gd name="connsiteY16" fmla="*/ 314639 h 611646"/>
              <a:gd name="connsiteX17" fmla="*/ 202799 w 370301"/>
              <a:gd name="connsiteY17" fmla="*/ 335271 h 611646"/>
              <a:gd name="connsiteX18" fmla="*/ 193345 w 370301"/>
              <a:gd name="connsiteY18" fmla="*/ 355904 h 611646"/>
              <a:gd name="connsiteX19" fmla="*/ 191867 w 370301"/>
              <a:gd name="connsiteY19" fmla="*/ 372210 h 611646"/>
              <a:gd name="connsiteX20" fmla="*/ 190390 w 370301"/>
              <a:gd name="connsiteY20" fmla="*/ 388515 h 611646"/>
              <a:gd name="connsiteX21" fmla="*/ 196888 w 370301"/>
              <a:gd name="connsiteY21" fmla="*/ 400495 h 611646"/>
              <a:gd name="connsiteX22" fmla="*/ 211362 w 370301"/>
              <a:gd name="connsiteY22" fmla="*/ 408148 h 611646"/>
              <a:gd name="connsiteX23" fmla="*/ 212920 w 370301"/>
              <a:gd name="connsiteY23" fmla="*/ 408379 h 611646"/>
              <a:gd name="connsiteX24" fmla="*/ 139622 w 370301"/>
              <a:gd name="connsiteY24" fmla="*/ 550770 h 611646"/>
              <a:gd name="connsiteX25" fmla="*/ 129235 w 370301"/>
              <a:gd name="connsiteY25" fmla="*/ 561229 h 611646"/>
              <a:gd name="connsiteX26" fmla="*/ 113284 w 370301"/>
              <a:gd name="connsiteY26" fmla="*/ 569882 h 611646"/>
              <a:gd name="connsiteX27" fmla="*/ 115794 w 370301"/>
              <a:gd name="connsiteY27" fmla="*/ 584024 h 611646"/>
              <a:gd name="connsiteX28" fmla="*/ 99842 w 370301"/>
              <a:gd name="connsiteY28" fmla="*/ 592677 h 611646"/>
              <a:gd name="connsiteX29" fmla="*/ 91865 w 370301"/>
              <a:gd name="connsiteY29" fmla="*/ 597004 h 611646"/>
              <a:gd name="connsiteX30" fmla="*/ 83890 w 370301"/>
              <a:gd name="connsiteY30" fmla="*/ 601330 h 611646"/>
              <a:gd name="connsiteX31" fmla="*/ 87139 w 370301"/>
              <a:gd name="connsiteY31" fmla="*/ 607319 h 611646"/>
              <a:gd name="connsiteX32" fmla="*/ 79163 w 370301"/>
              <a:gd name="connsiteY32" fmla="*/ 611646 h 611646"/>
              <a:gd name="connsiteX33" fmla="*/ 75914 w 370301"/>
              <a:gd name="connsiteY33" fmla="*/ 605657 h 611646"/>
              <a:gd name="connsiteX34" fmla="*/ 67938 w 370301"/>
              <a:gd name="connsiteY34" fmla="*/ 609983 h 611646"/>
              <a:gd name="connsiteX35" fmla="*/ 54942 w 370301"/>
              <a:gd name="connsiteY35" fmla="*/ 586024 h 611646"/>
              <a:gd name="connsiteX36" fmla="*/ 40467 w 370301"/>
              <a:gd name="connsiteY36" fmla="*/ 578372 h 611646"/>
              <a:gd name="connsiteX37" fmla="*/ 19495 w 370301"/>
              <a:gd name="connsiteY37" fmla="*/ 558740 h 611646"/>
              <a:gd name="connsiteX38" fmla="*/ 12997 w 370301"/>
              <a:gd name="connsiteY38" fmla="*/ 546760 h 611646"/>
              <a:gd name="connsiteX39" fmla="*/ 6498 w 370301"/>
              <a:gd name="connsiteY39" fmla="*/ 534781 h 611646"/>
              <a:gd name="connsiteX40" fmla="*/ 0 w 370301"/>
              <a:gd name="connsiteY40" fmla="*/ 522801 h 611646"/>
              <a:gd name="connsiteX41" fmla="*/ 15952 w 370301"/>
              <a:gd name="connsiteY41" fmla="*/ 514148 h 611646"/>
              <a:gd name="connsiteX42" fmla="*/ 31904 w 370301"/>
              <a:gd name="connsiteY42" fmla="*/ 505495 h 611646"/>
              <a:gd name="connsiteX43" fmla="*/ 55832 w 370301"/>
              <a:gd name="connsiteY43" fmla="*/ 492516 h 611646"/>
              <a:gd name="connsiteX44" fmla="*/ 94679 w 370301"/>
              <a:gd name="connsiteY44" fmla="*/ 440434 h 611646"/>
              <a:gd name="connsiteX45" fmla="*/ 112108 w 370301"/>
              <a:gd name="connsiteY45" fmla="*/ 415475 h 611646"/>
              <a:gd name="connsiteX46" fmla="*/ 121562 w 370301"/>
              <a:gd name="connsiteY46" fmla="*/ 394843 h 611646"/>
              <a:gd name="connsiteX47" fmla="*/ 137514 w 370301"/>
              <a:gd name="connsiteY47" fmla="*/ 386190 h 611646"/>
              <a:gd name="connsiteX48" fmla="*/ 148445 w 370301"/>
              <a:gd name="connsiteY48" fmla="*/ 349251 h 611646"/>
              <a:gd name="connsiteX49" fmla="*/ 165874 w 370301"/>
              <a:gd name="connsiteY49" fmla="*/ 324292 h 611646"/>
              <a:gd name="connsiteX50" fmla="*/ 178283 w 370301"/>
              <a:gd name="connsiteY50" fmla="*/ 271047 h 611646"/>
              <a:gd name="connsiteX51" fmla="*/ 186704 w 370301"/>
              <a:gd name="connsiteY51" fmla="*/ 219967 h 611646"/>
              <a:gd name="connsiteX52" fmla="*/ 215065 w 370301"/>
              <a:gd name="connsiteY52" fmla="*/ 158069 h 611646"/>
              <a:gd name="connsiteX53" fmla="*/ 240177 w 370301"/>
              <a:gd name="connsiteY53" fmla="*/ 90182 h 611646"/>
              <a:gd name="connsiteX54" fmla="*/ 263517 w 370301"/>
              <a:gd name="connsiteY54" fmla="*/ 0 h 611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370301" h="611646">
                <a:moveTo>
                  <a:pt x="263517" y="0"/>
                </a:moveTo>
                <a:lnTo>
                  <a:pt x="310927" y="20795"/>
                </a:lnTo>
                <a:lnTo>
                  <a:pt x="325402" y="28448"/>
                </a:lnTo>
                <a:lnTo>
                  <a:pt x="339876" y="36100"/>
                </a:lnTo>
                <a:lnTo>
                  <a:pt x="347851" y="31774"/>
                </a:lnTo>
                <a:lnTo>
                  <a:pt x="362325" y="39427"/>
                </a:lnTo>
                <a:lnTo>
                  <a:pt x="370301" y="35100"/>
                </a:lnTo>
                <a:lnTo>
                  <a:pt x="368824" y="51407"/>
                </a:lnTo>
                <a:lnTo>
                  <a:pt x="352873" y="60059"/>
                </a:lnTo>
                <a:lnTo>
                  <a:pt x="343418" y="80692"/>
                </a:lnTo>
                <a:lnTo>
                  <a:pt x="326727" y="97498"/>
                </a:lnTo>
                <a:lnTo>
                  <a:pt x="309299" y="122457"/>
                </a:lnTo>
                <a:lnTo>
                  <a:pt x="290391" y="163721"/>
                </a:lnTo>
                <a:lnTo>
                  <a:pt x="263508" y="209313"/>
                </a:lnTo>
                <a:lnTo>
                  <a:pt x="244601" y="250579"/>
                </a:lnTo>
                <a:lnTo>
                  <a:pt x="219195" y="279864"/>
                </a:lnTo>
                <a:lnTo>
                  <a:pt x="212253" y="314639"/>
                </a:lnTo>
                <a:lnTo>
                  <a:pt x="202799" y="335271"/>
                </a:lnTo>
                <a:lnTo>
                  <a:pt x="193345" y="355904"/>
                </a:lnTo>
                <a:lnTo>
                  <a:pt x="191867" y="372210"/>
                </a:lnTo>
                <a:lnTo>
                  <a:pt x="190390" y="388515"/>
                </a:lnTo>
                <a:lnTo>
                  <a:pt x="196888" y="400495"/>
                </a:lnTo>
                <a:lnTo>
                  <a:pt x="211362" y="408148"/>
                </a:lnTo>
                <a:lnTo>
                  <a:pt x="212920" y="408379"/>
                </a:lnTo>
                <a:lnTo>
                  <a:pt x="139622" y="550770"/>
                </a:lnTo>
                <a:lnTo>
                  <a:pt x="129235" y="561229"/>
                </a:lnTo>
                <a:lnTo>
                  <a:pt x="113284" y="569882"/>
                </a:lnTo>
                <a:lnTo>
                  <a:pt x="115794" y="584024"/>
                </a:lnTo>
                <a:lnTo>
                  <a:pt x="99842" y="592677"/>
                </a:lnTo>
                <a:lnTo>
                  <a:pt x="91865" y="597004"/>
                </a:lnTo>
                <a:lnTo>
                  <a:pt x="83890" y="601330"/>
                </a:lnTo>
                <a:lnTo>
                  <a:pt x="87139" y="607319"/>
                </a:lnTo>
                <a:lnTo>
                  <a:pt x="79163" y="611646"/>
                </a:lnTo>
                <a:lnTo>
                  <a:pt x="75914" y="605657"/>
                </a:lnTo>
                <a:lnTo>
                  <a:pt x="67938" y="609983"/>
                </a:lnTo>
                <a:lnTo>
                  <a:pt x="54942" y="586024"/>
                </a:lnTo>
                <a:lnTo>
                  <a:pt x="40467" y="578372"/>
                </a:lnTo>
                <a:lnTo>
                  <a:pt x="19495" y="558740"/>
                </a:lnTo>
                <a:lnTo>
                  <a:pt x="12997" y="546760"/>
                </a:lnTo>
                <a:lnTo>
                  <a:pt x="6498" y="534781"/>
                </a:lnTo>
                <a:lnTo>
                  <a:pt x="0" y="522801"/>
                </a:lnTo>
                <a:lnTo>
                  <a:pt x="15952" y="514148"/>
                </a:lnTo>
                <a:lnTo>
                  <a:pt x="31904" y="505495"/>
                </a:lnTo>
                <a:lnTo>
                  <a:pt x="55832" y="492516"/>
                </a:lnTo>
                <a:lnTo>
                  <a:pt x="94679" y="440434"/>
                </a:lnTo>
                <a:lnTo>
                  <a:pt x="112108" y="415475"/>
                </a:lnTo>
                <a:lnTo>
                  <a:pt x="121562" y="394843"/>
                </a:lnTo>
                <a:lnTo>
                  <a:pt x="137514" y="386190"/>
                </a:lnTo>
                <a:lnTo>
                  <a:pt x="148445" y="349251"/>
                </a:lnTo>
                <a:lnTo>
                  <a:pt x="165874" y="324292"/>
                </a:lnTo>
                <a:lnTo>
                  <a:pt x="178283" y="271047"/>
                </a:lnTo>
                <a:lnTo>
                  <a:pt x="186704" y="219967"/>
                </a:lnTo>
                <a:lnTo>
                  <a:pt x="215065" y="158069"/>
                </a:lnTo>
                <a:lnTo>
                  <a:pt x="240177" y="90182"/>
                </a:lnTo>
                <a:lnTo>
                  <a:pt x="26351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4" name="任意多边形: 形状 143">
            <a:extLst>
              <a:ext uri="{FF2B5EF4-FFF2-40B4-BE49-F238E27FC236}">
                <a16:creationId xmlns:a16="http://schemas.microsoft.com/office/drawing/2014/main" xmlns="" id="{59351936-161A-46B7-916C-8476756187A5}"/>
              </a:ext>
            </a:extLst>
          </p:cNvPr>
          <p:cNvSpPr/>
          <p:nvPr/>
        </p:nvSpPr>
        <p:spPr>
          <a:xfrm rot="1708662">
            <a:off x="9309065" y="1748763"/>
            <a:ext cx="178824" cy="881686"/>
          </a:xfrm>
          <a:custGeom>
            <a:avLst/>
            <a:gdLst>
              <a:gd name="connsiteX0" fmla="*/ 24902 w 178824"/>
              <a:gd name="connsiteY0" fmla="*/ 0 h 881686"/>
              <a:gd name="connsiteX1" fmla="*/ 56916 w 178824"/>
              <a:gd name="connsiteY1" fmla="*/ 12972 h 881686"/>
              <a:gd name="connsiteX2" fmla="*/ 82572 w 178824"/>
              <a:gd name="connsiteY2" fmla="*/ 14223 h 881686"/>
              <a:gd name="connsiteX3" fmla="*/ 93755 w 178824"/>
              <a:gd name="connsiteY3" fmla="*/ 23326 h 881686"/>
              <a:gd name="connsiteX4" fmla="*/ 109761 w 178824"/>
              <a:gd name="connsiteY4" fmla="*/ 29812 h 881686"/>
              <a:gd name="connsiteX5" fmla="*/ 125769 w 178824"/>
              <a:gd name="connsiteY5" fmla="*/ 36298 h 881686"/>
              <a:gd name="connsiteX6" fmla="*/ 138597 w 178824"/>
              <a:gd name="connsiteY6" fmla="*/ 36923 h 881686"/>
              <a:gd name="connsiteX7" fmla="*/ 144955 w 178824"/>
              <a:gd name="connsiteY7" fmla="*/ 48644 h 881686"/>
              <a:gd name="connsiteX8" fmla="*/ 160962 w 178824"/>
              <a:gd name="connsiteY8" fmla="*/ 55129 h 881686"/>
              <a:gd name="connsiteX9" fmla="*/ 151312 w 178824"/>
              <a:gd name="connsiteY9" fmla="*/ 60363 h 881686"/>
              <a:gd name="connsiteX10" fmla="*/ 157670 w 178824"/>
              <a:gd name="connsiteY10" fmla="*/ 72083 h 881686"/>
              <a:gd name="connsiteX11" fmla="*/ 160735 w 178824"/>
              <a:gd name="connsiteY11" fmla="*/ 100758 h 881686"/>
              <a:gd name="connsiteX12" fmla="*/ 154152 w 178824"/>
              <a:gd name="connsiteY12" fmla="*/ 134667 h 881686"/>
              <a:gd name="connsiteX13" fmla="*/ 158750 w 178824"/>
              <a:gd name="connsiteY13" fmla="*/ 177679 h 881686"/>
              <a:gd name="connsiteX14" fmla="*/ 148875 w 178824"/>
              <a:gd name="connsiteY14" fmla="*/ 228543 h 881686"/>
              <a:gd name="connsiteX15" fmla="*/ 145357 w 178824"/>
              <a:gd name="connsiteY15" fmla="*/ 291125 h 881686"/>
              <a:gd name="connsiteX16" fmla="*/ 148196 w 178824"/>
              <a:gd name="connsiteY16" fmla="*/ 365429 h 881686"/>
              <a:gd name="connsiteX17" fmla="*/ 131850 w 178824"/>
              <a:gd name="connsiteY17" fmla="*/ 427387 h 881686"/>
              <a:gd name="connsiteX18" fmla="*/ 128332 w 178824"/>
              <a:gd name="connsiteY18" fmla="*/ 489971 h 881686"/>
              <a:gd name="connsiteX19" fmla="*/ 134463 w 178824"/>
              <a:gd name="connsiteY19" fmla="*/ 547319 h 881686"/>
              <a:gd name="connsiteX20" fmla="*/ 134237 w 178824"/>
              <a:gd name="connsiteY20" fmla="*/ 592949 h 881686"/>
              <a:gd name="connsiteX21" fmla="*/ 137304 w 178824"/>
              <a:gd name="connsiteY21" fmla="*/ 621624 h 881686"/>
              <a:gd name="connsiteX22" fmla="*/ 140369 w 178824"/>
              <a:gd name="connsiteY22" fmla="*/ 650298 h 881686"/>
              <a:gd name="connsiteX23" fmla="*/ 146727 w 178824"/>
              <a:gd name="connsiteY23" fmla="*/ 662018 h 881686"/>
              <a:gd name="connsiteX24" fmla="*/ 153084 w 178824"/>
              <a:gd name="connsiteY24" fmla="*/ 673738 h 881686"/>
              <a:gd name="connsiteX25" fmla="*/ 162734 w 178824"/>
              <a:gd name="connsiteY25" fmla="*/ 668504 h 881686"/>
              <a:gd name="connsiteX26" fmla="*/ 172383 w 178824"/>
              <a:gd name="connsiteY26" fmla="*/ 663270 h 881686"/>
              <a:gd name="connsiteX27" fmla="*/ 178824 w 178824"/>
              <a:gd name="connsiteY27" fmla="*/ 659776 h 881686"/>
              <a:gd name="connsiteX28" fmla="*/ 178824 w 178824"/>
              <a:gd name="connsiteY28" fmla="*/ 823910 h 881686"/>
              <a:gd name="connsiteX29" fmla="*/ 163475 w 178824"/>
              <a:gd name="connsiteY29" fmla="*/ 842542 h 881686"/>
              <a:gd name="connsiteX30" fmla="*/ 160183 w 178824"/>
              <a:gd name="connsiteY30" fmla="*/ 859498 h 881686"/>
              <a:gd name="connsiteX31" fmla="*/ 156891 w 178824"/>
              <a:gd name="connsiteY31" fmla="*/ 876452 h 881686"/>
              <a:gd name="connsiteX32" fmla="*/ 147242 w 178824"/>
              <a:gd name="connsiteY32" fmla="*/ 881686 h 881686"/>
              <a:gd name="connsiteX33" fmla="*/ 131235 w 178824"/>
              <a:gd name="connsiteY33" fmla="*/ 875201 h 881686"/>
              <a:gd name="connsiteX34" fmla="*/ 121585 w 178824"/>
              <a:gd name="connsiteY34" fmla="*/ 880435 h 881686"/>
              <a:gd name="connsiteX35" fmla="*/ 99220 w 178824"/>
              <a:gd name="connsiteY35" fmla="*/ 862229 h 881686"/>
              <a:gd name="connsiteX36" fmla="*/ 67207 w 178824"/>
              <a:gd name="connsiteY36" fmla="*/ 849257 h 881686"/>
              <a:gd name="connsiteX37" fmla="*/ 38371 w 178824"/>
              <a:gd name="connsiteY37" fmla="*/ 842146 h 881686"/>
              <a:gd name="connsiteX38" fmla="*/ 16007 w 178824"/>
              <a:gd name="connsiteY38" fmla="*/ 823940 h 881686"/>
              <a:gd name="connsiteX39" fmla="*/ 0 w 178824"/>
              <a:gd name="connsiteY39" fmla="*/ 817455 h 881686"/>
              <a:gd name="connsiteX40" fmla="*/ 3292 w 178824"/>
              <a:gd name="connsiteY40" fmla="*/ 800499 h 881686"/>
              <a:gd name="connsiteX41" fmla="*/ 6583 w 178824"/>
              <a:gd name="connsiteY41" fmla="*/ 783546 h 881686"/>
              <a:gd name="connsiteX42" fmla="*/ 16233 w 178824"/>
              <a:gd name="connsiteY42" fmla="*/ 778311 h 881686"/>
              <a:gd name="connsiteX43" fmla="*/ 19525 w 178824"/>
              <a:gd name="connsiteY43" fmla="*/ 761357 h 881686"/>
              <a:gd name="connsiteX44" fmla="*/ 42115 w 178824"/>
              <a:gd name="connsiteY44" fmla="*/ 733933 h 881686"/>
              <a:gd name="connsiteX45" fmla="*/ 48699 w 178824"/>
              <a:gd name="connsiteY45" fmla="*/ 700024 h 881686"/>
              <a:gd name="connsiteX46" fmla="*/ 64933 w 178824"/>
              <a:gd name="connsiteY46" fmla="*/ 660882 h 881686"/>
              <a:gd name="connsiteX47" fmla="*/ 65158 w 178824"/>
              <a:gd name="connsiteY47" fmla="*/ 615252 h 881686"/>
              <a:gd name="connsiteX48" fmla="*/ 71742 w 178824"/>
              <a:gd name="connsiteY48" fmla="*/ 581343 h 881686"/>
              <a:gd name="connsiteX49" fmla="*/ 68676 w 178824"/>
              <a:gd name="connsiteY49" fmla="*/ 552669 h 881686"/>
              <a:gd name="connsiteX50" fmla="*/ 67370 w 178824"/>
              <a:gd name="connsiteY50" fmla="*/ 492702 h 881686"/>
              <a:gd name="connsiteX51" fmla="*/ 74067 w 178824"/>
              <a:gd name="connsiteY51" fmla="*/ 435979 h 881686"/>
              <a:gd name="connsiteX52" fmla="*/ 71227 w 178824"/>
              <a:gd name="connsiteY52" fmla="*/ 361675 h 881686"/>
              <a:gd name="connsiteX53" fmla="*/ 65096 w 178824"/>
              <a:gd name="connsiteY53" fmla="*/ 304326 h 881686"/>
              <a:gd name="connsiteX54" fmla="*/ 62256 w 178824"/>
              <a:gd name="connsiteY54" fmla="*/ 230022 h 881686"/>
              <a:gd name="connsiteX55" fmla="*/ 49766 w 178824"/>
              <a:gd name="connsiteY55" fmla="*/ 160953 h 881686"/>
              <a:gd name="connsiteX56" fmla="*/ 46927 w 178824"/>
              <a:gd name="connsiteY56" fmla="*/ 86650 h 881686"/>
              <a:gd name="connsiteX57" fmla="*/ 24902 w 178824"/>
              <a:gd name="connsiteY57" fmla="*/ 0 h 881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78824" h="881686">
                <a:moveTo>
                  <a:pt x="24902" y="0"/>
                </a:moveTo>
                <a:lnTo>
                  <a:pt x="56916" y="12972"/>
                </a:lnTo>
                <a:lnTo>
                  <a:pt x="82572" y="14223"/>
                </a:lnTo>
                <a:lnTo>
                  <a:pt x="93755" y="23326"/>
                </a:lnTo>
                <a:lnTo>
                  <a:pt x="109761" y="29812"/>
                </a:lnTo>
                <a:lnTo>
                  <a:pt x="125769" y="36298"/>
                </a:lnTo>
                <a:lnTo>
                  <a:pt x="138597" y="36923"/>
                </a:lnTo>
                <a:lnTo>
                  <a:pt x="144955" y="48644"/>
                </a:lnTo>
                <a:lnTo>
                  <a:pt x="160962" y="55129"/>
                </a:lnTo>
                <a:lnTo>
                  <a:pt x="151312" y="60363"/>
                </a:lnTo>
                <a:lnTo>
                  <a:pt x="157670" y="72083"/>
                </a:lnTo>
                <a:lnTo>
                  <a:pt x="160735" y="100758"/>
                </a:lnTo>
                <a:lnTo>
                  <a:pt x="154152" y="134667"/>
                </a:lnTo>
                <a:lnTo>
                  <a:pt x="158750" y="177679"/>
                </a:lnTo>
                <a:lnTo>
                  <a:pt x="148875" y="228543"/>
                </a:lnTo>
                <a:lnTo>
                  <a:pt x="145357" y="291125"/>
                </a:lnTo>
                <a:lnTo>
                  <a:pt x="148196" y="365429"/>
                </a:lnTo>
                <a:lnTo>
                  <a:pt x="131850" y="427387"/>
                </a:lnTo>
                <a:lnTo>
                  <a:pt x="128332" y="489971"/>
                </a:lnTo>
                <a:lnTo>
                  <a:pt x="134463" y="547319"/>
                </a:lnTo>
                <a:lnTo>
                  <a:pt x="134237" y="592949"/>
                </a:lnTo>
                <a:lnTo>
                  <a:pt x="137304" y="621624"/>
                </a:lnTo>
                <a:lnTo>
                  <a:pt x="140369" y="650298"/>
                </a:lnTo>
                <a:lnTo>
                  <a:pt x="146727" y="662018"/>
                </a:lnTo>
                <a:lnTo>
                  <a:pt x="153084" y="673738"/>
                </a:lnTo>
                <a:lnTo>
                  <a:pt x="162734" y="668504"/>
                </a:lnTo>
                <a:lnTo>
                  <a:pt x="172383" y="663270"/>
                </a:lnTo>
                <a:lnTo>
                  <a:pt x="178824" y="659776"/>
                </a:lnTo>
                <a:lnTo>
                  <a:pt x="178824" y="823910"/>
                </a:lnTo>
                <a:lnTo>
                  <a:pt x="163475" y="842542"/>
                </a:lnTo>
                <a:lnTo>
                  <a:pt x="160183" y="859498"/>
                </a:lnTo>
                <a:lnTo>
                  <a:pt x="156891" y="876452"/>
                </a:lnTo>
                <a:lnTo>
                  <a:pt x="147242" y="881686"/>
                </a:lnTo>
                <a:lnTo>
                  <a:pt x="131235" y="875201"/>
                </a:lnTo>
                <a:lnTo>
                  <a:pt x="121585" y="880435"/>
                </a:lnTo>
                <a:lnTo>
                  <a:pt x="99220" y="862229"/>
                </a:lnTo>
                <a:lnTo>
                  <a:pt x="67207" y="849257"/>
                </a:lnTo>
                <a:lnTo>
                  <a:pt x="38371" y="842146"/>
                </a:lnTo>
                <a:lnTo>
                  <a:pt x="16007" y="823940"/>
                </a:lnTo>
                <a:lnTo>
                  <a:pt x="0" y="817455"/>
                </a:lnTo>
                <a:lnTo>
                  <a:pt x="3292" y="800499"/>
                </a:lnTo>
                <a:lnTo>
                  <a:pt x="6583" y="783546"/>
                </a:lnTo>
                <a:lnTo>
                  <a:pt x="16233" y="778311"/>
                </a:lnTo>
                <a:lnTo>
                  <a:pt x="19525" y="761357"/>
                </a:lnTo>
                <a:lnTo>
                  <a:pt x="42115" y="733933"/>
                </a:lnTo>
                <a:lnTo>
                  <a:pt x="48699" y="700024"/>
                </a:lnTo>
                <a:lnTo>
                  <a:pt x="64933" y="660882"/>
                </a:lnTo>
                <a:lnTo>
                  <a:pt x="65158" y="615252"/>
                </a:lnTo>
                <a:lnTo>
                  <a:pt x="71742" y="581343"/>
                </a:lnTo>
                <a:lnTo>
                  <a:pt x="68676" y="552669"/>
                </a:lnTo>
                <a:lnTo>
                  <a:pt x="67370" y="492702"/>
                </a:lnTo>
                <a:lnTo>
                  <a:pt x="74067" y="435979"/>
                </a:lnTo>
                <a:lnTo>
                  <a:pt x="71227" y="361675"/>
                </a:lnTo>
                <a:lnTo>
                  <a:pt x="65096" y="304326"/>
                </a:lnTo>
                <a:lnTo>
                  <a:pt x="62256" y="230022"/>
                </a:lnTo>
                <a:lnTo>
                  <a:pt x="49766" y="160953"/>
                </a:lnTo>
                <a:lnTo>
                  <a:pt x="46927" y="86650"/>
                </a:lnTo>
                <a:lnTo>
                  <a:pt x="2490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5" name="任意多边形: 形状 144">
            <a:extLst>
              <a:ext uri="{FF2B5EF4-FFF2-40B4-BE49-F238E27FC236}">
                <a16:creationId xmlns:a16="http://schemas.microsoft.com/office/drawing/2014/main" xmlns="" id="{3DB62ACB-ED91-47ED-A387-5A3D00D59603}"/>
              </a:ext>
            </a:extLst>
          </p:cNvPr>
          <p:cNvSpPr/>
          <p:nvPr/>
        </p:nvSpPr>
        <p:spPr>
          <a:xfrm rot="1708662">
            <a:off x="5735532" y="2162489"/>
            <a:ext cx="572820" cy="871407"/>
          </a:xfrm>
          <a:custGeom>
            <a:avLst/>
            <a:gdLst>
              <a:gd name="connsiteX0" fmla="*/ 10958 w 572820"/>
              <a:gd name="connsiteY0" fmla="*/ 39742 h 871407"/>
              <a:gd name="connsiteX1" fmla="*/ 26730 w 572820"/>
              <a:gd name="connsiteY1" fmla="*/ 31186 h 871407"/>
              <a:gd name="connsiteX2" fmla="*/ 42503 w 572820"/>
              <a:gd name="connsiteY2" fmla="*/ 22630 h 871407"/>
              <a:gd name="connsiteX3" fmla="*/ 58276 w 572820"/>
              <a:gd name="connsiteY3" fmla="*/ 14074 h 871407"/>
              <a:gd name="connsiteX4" fmla="*/ 84341 w 572820"/>
              <a:gd name="connsiteY4" fmla="*/ 15087 h 871407"/>
              <a:gd name="connsiteX5" fmla="*/ 108001 w 572820"/>
              <a:gd name="connsiteY5" fmla="*/ 2253 h 871407"/>
              <a:gd name="connsiteX6" fmla="*/ 138010 w 572820"/>
              <a:gd name="connsiteY6" fmla="*/ 1127 h 871407"/>
              <a:gd name="connsiteX7" fmla="*/ 168020 w 572820"/>
              <a:gd name="connsiteY7" fmla="*/ 0 h 871407"/>
              <a:gd name="connsiteX8" fmla="*/ 201204 w 572820"/>
              <a:gd name="connsiteY8" fmla="*/ 4727 h 871407"/>
              <a:gd name="connsiteX9" fmla="*/ 223328 w 572820"/>
              <a:gd name="connsiteY9" fmla="*/ 7879 h 871407"/>
              <a:gd name="connsiteX10" fmla="*/ 245451 w 572820"/>
              <a:gd name="connsiteY10" fmla="*/ 11029 h 871407"/>
              <a:gd name="connsiteX11" fmla="*/ 259688 w 572820"/>
              <a:gd name="connsiteY11" fmla="*/ 18459 h 871407"/>
              <a:gd name="connsiteX12" fmla="*/ 273924 w 572820"/>
              <a:gd name="connsiteY12" fmla="*/ 25889 h 871407"/>
              <a:gd name="connsiteX13" fmla="*/ 288161 w 572820"/>
              <a:gd name="connsiteY13" fmla="*/ 33318 h 871407"/>
              <a:gd name="connsiteX14" fmla="*/ 294512 w 572820"/>
              <a:gd name="connsiteY14" fmla="*/ 45026 h 871407"/>
              <a:gd name="connsiteX15" fmla="*/ 313564 w 572820"/>
              <a:gd name="connsiteY15" fmla="*/ 80147 h 871407"/>
              <a:gd name="connsiteX16" fmla="*/ 318379 w 572820"/>
              <a:gd name="connsiteY16" fmla="*/ 107840 h 871407"/>
              <a:gd name="connsiteX17" fmla="*/ 331080 w 572820"/>
              <a:gd name="connsiteY17" fmla="*/ 131254 h 871407"/>
              <a:gd name="connsiteX18" fmla="*/ 335895 w 572820"/>
              <a:gd name="connsiteY18" fmla="*/ 158946 h 871407"/>
              <a:gd name="connsiteX19" fmla="*/ 342246 w 572820"/>
              <a:gd name="connsiteY19" fmla="*/ 170654 h 871407"/>
              <a:gd name="connsiteX20" fmla="*/ 361298 w 572820"/>
              <a:gd name="connsiteY20" fmla="*/ 205775 h 871407"/>
              <a:gd name="connsiteX21" fmla="*/ 373999 w 572820"/>
              <a:gd name="connsiteY21" fmla="*/ 229190 h 871407"/>
              <a:gd name="connsiteX22" fmla="*/ 393051 w 572820"/>
              <a:gd name="connsiteY22" fmla="*/ 264312 h 871407"/>
              <a:gd name="connsiteX23" fmla="*/ 415278 w 572820"/>
              <a:gd name="connsiteY23" fmla="*/ 305287 h 871407"/>
              <a:gd name="connsiteX24" fmla="*/ 440681 w 572820"/>
              <a:gd name="connsiteY24" fmla="*/ 352116 h 871407"/>
              <a:gd name="connsiteX25" fmla="*/ 466084 w 572820"/>
              <a:gd name="connsiteY25" fmla="*/ 398946 h 871407"/>
              <a:gd name="connsiteX26" fmla="*/ 491486 w 572820"/>
              <a:gd name="connsiteY26" fmla="*/ 445775 h 871407"/>
              <a:gd name="connsiteX27" fmla="*/ 509002 w 572820"/>
              <a:gd name="connsiteY27" fmla="*/ 496882 h 871407"/>
              <a:gd name="connsiteX28" fmla="*/ 534404 w 572820"/>
              <a:gd name="connsiteY28" fmla="*/ 543710 h 871407"/>
              <a:gd name="connsiteX29" fmla="*/ 542395 w 572820"/>
              <a:gd name="connsiteY29" fmla="*/ 577257 h 871407"/>
              <a:gd name="connsiteX30" fmla="*/ 553560 w 572820"/>
              <a:gd name="connsiteY30" fmla="*/ 616657 h 871407"/>
              <a:gd name="connsiteX31" fmla="*/ 564726 w 572820"/>
              <a:gd name="connsiteY31" fmla="*/ 656056 h 871407"/>
              <a:gd name="connsiteX32" fmla="*/ 572820 w 572820"/>
              <a:gd name="connsiteY32" fmla="*/ 727426 h 871407"/>
              <a:gd name="connsiteX33" fmla="*/ 568213 w 572820"/>
              <a:gd name="connsiteY33" fmla="*/ 775382 h 871407"/>
              <a:gd name="connsiteX34" fmla="*/ 557256 w 572820"/>
              <a:gd name="connsiteY34" fmla="*/ 811631 h 871407"/>
              <a:gd name="connsiteX35" fmla="*/ 546298 w 572820"/>
              <a:gd name="connsiteY35" fmla="*/ 847879 h 871407"/>
              <a:gd name="connsiteX36" fmla="*/ 522640 w 572820"/>
              <a:gd name="connsiteY36" fmla="*/ 860712 h 871407"/>
              <a:gd name="connsiteX37" fmla="*/ 502924 w 572820"/>
              <a:gd name="connsiteY37" fmla="*/ 871407 h 871407"/>
              <a:gd name="connsiteX38" fmla="*/ 480800 w 572820"/>
              <a:gd name="connsiteY38" fmla="*/ 868256 h 871407"/>
              <a:gd name="connsiteX39" fmla="*/ 473529 w 572820"/>
              <a:gd name="connsiteY39" fmla="*/ 864461 h 871407"/>
              <a:gd name="connsiteX40" fmla="*/ 314832 w 572820"/>
              <a:gd name="connsiteY40" fmla="*/ 571906 h 871407"/>
              <a:gd name="connsiteX41" fmla="*/ 326746 w 572820"/>
              <a:gd name="connsiteY41" fmla="*/ 565443 h 871407"/>
              <a:gd name="connsiteX42" fmla="*/ 320395 w 572820"/>
              <a:gd name="connsiteY42" fmla="*/ 553736 h 871407"/>
              <a:gd name="connsiteX43" fmla="*/ 314044 w 572820"/>
              <a:gd name="connsiteY43" fmla="*/ 542028 h 871407"/>
              <a:gd name="connsiteX44" fmla="*/ 315580 w 572820"/>
              <a:gd name="connsiteY44" fmla="*/ 526043 h 871407"/>
              <a:gd name="connsiteX45" fmla="*/ 296528 w 572820"/>
              <a:gd name="connsiteY45" fmla="*/ 490921 h 871407"/>
              <a:gd name="connsiteX46" fmla="*/ 283827 w 572820"/>
              <a:gd name="connsiteY46" fmla="*/ 467506 h 871407"/>
              <a:gd name="connsiteX47" fmla="*/ 264775 w 572820"/>
              <a:gd name="connsiteY47" fmla="*/ 432385 h 871407"/>
              <a:gd name="connsiteX48" fmla="*/ 247259 w 572820"/>
              <a:gd name="connsiteY48" fmla="*/ 381277 h 871407"/>
              <a:gd name="connsiteX49" fmla="*/ 225032 w 572820"/>
              <a:gd name="connsiteY49" fmla="*/ 340303 h 871407"/>
              <a:gd name="connsiteX50" fmla="*/ 199629 w 572820"/>
              <a:gd name="connsiteY50" fmla="*/ 293473 h 871407"/>
              <a:gd name="connsiteX51" fmla="*/ 180577 w 572820"/>
              <a:gd name="connsiteY51" fmla="*/ 258351 h 871407"/>
              <a:gd name="connsiteX52" fmla="*/ 153639 w 572820"/>
              <a:gd name="connsiteY52" fmla="*/ 227507 h 871407"/>
              <a:gd name="connsiteX53" fmla="*/ 134587 w 572820"/>
              <a:gd name="connsiteY53" fmla="*/ 192386 h 871407"/>
              <a:gd name="connsiteX54" fmla="*/ 113999 w 572820"/>
              <a:gd name="connsiteY54" fmla="*/ 173249 h 871407"/>
              <a:gd name="connsiteX55" fmla="*/ 101298 w 572820"/>
              <a:gd name="connsiteY55" fmla="*/ 149835 h 871407"/>
              <a:gd name="connsiteX56" fmla="*/ 80710 w 572820"/>
              <a:gd name="connsiteY56" fmla="*/ 130698 h 871407"/>
              <a:gd name="connsiteX57" fmla="*/ 66474 w 572820"/>
              <a:gd name="connsiteY57" fmla="*/ 123268 h 871407"/>
              <a:gd name="connsiteX58" fmla="*/ 30114 w 572820"/>
              <a:gd name="connsiteY58" fmla="*/ 112688 h 871407"/>
              <a:gd name="connsiteX59" fmla="*/ 23763 w 572820"/>
              <a:gd name="connsiteY59" fmla="*/ 100981 h 871407"/>
              <a:gd name="connsiteX60" fmla="*/ 15877 w 572820"/>
              <a:gd name="connsiteY60" fmla="*/ 105259 h 871407"/>
              <a:gd name="connsiteX61" fmla="*/ 9526 w 572820"/>
              <a:gd name="connsiteY61" fmla="*/ 93551 h 871407"/>
              <a:gd name="connsiteX62" fmla="*/ 6351 w 572820"/>
              <a:gd name="connsiteY62" fmla="*/ 87698 h 871407"/>
              <a:gd name="connsiteX63" fmla="*/ 0 w 572820"/>
              <a:gd name="connsiteY63" fmla="*/ 75990 h 871407"/>
              <a:gd name="connsiteX64" fmla="*/ 1536 w 572820"/>
              <a:gd name="connsiteY64" fmla="*/ 60005 h 871407"/>
              <a:gd name="connsiteX65" fmla="*/ 9422 w 572820"/>
              <a:gd name="connsiteY65" fmla="*/ 55727 h 871407"/>
              <a:gd name="connsiteX66" fmla="*/ 10958 w 572820"/>
              <a:gd name="connsiteY66" fmla="*/ 39742 h 871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572820" h="871407">
                <a:moveTo>
                  <a:pt x="10958" y="39742"/>
                </a:moveTo>
                <a:lnTo>
                  <a:pt x="26730" y="31186"/>
                </a:lnTo>
                <a:lnTo>
                  <a:pt x="42503" y="22630"/>
                </a:lnTo>
                <a:lnTo>
                  <a:pt x="58276" y="14074"/>
                </a:lnTo>
                <a:lnTo>
                  <a:pt x="84341" y="15087"/>
                </a:lnTo>
                <a:lnTo>
                  <a:pt x="108001" y="2253"/>
                </a:lnTo>
                <a:lnTo>
                  <a:pt x="138010" y="1127"/>
                </a:lnTo>
                <a:lnTo>
                  <a:pt x="168020" y="0"/>
                </a:lnTo>
                <a:lnTo>
                  <a:pt x="201204" y="4727"/>
                </a:lnTo>
                <a:lnTo>
                  <a:pt x="223328" y="7879"/>
                </a:lnTo>
                <a:lnTo>
                  <a:pt x="245451" y="11029"/>
                </a:lnTo>
                <a:lnTo>
                  <a:pt x="259688" y="18459"/>
                </a:lnTo>
                <a:lnTo>
                  <a:pt x="273924" y="25889"/>
                </a:lnTo>
                <a:lnTo>
                  <a:pt x="288161" y="33318"/>
                </a:lnTo>
                <a:lnTo>
                  <a:pt x="294512" y="45026"/>
                </a:lnTo>
                <a:lnTo>
                  <a:pt x="313564" y="80147"/>
                </a:lnTo>
                <a:lnTo>
                  <a:pt x="318379" y="107840"/>
                </a:lnTo>
                <a:lnTo>
                  <a:pt x="331080" y="131254"/>
                </a:lnTo>
                <a:lnTo>
                  <a:pt x="335895" y="158946"/>
                </a:lnTo>
                <a:lnTo>
                  <a:pt x="342246" y="170654"/>
                </a:lnTo>
                <a:lnTo>
                  <a:pt x="361298" y="205775"/>
                </a:lnTo>
                <a:lnTo>
                  <a:pt x="373999" y="229190"/>
                </a:lnTo>
                <a:lnTo>
                  <a:pt x="393051" y="264312"/>
                </a:lnTo>
                <a:lnTo>
                  <a:pt x="415278" y="305287"/>
                </a:lnTo>
                <a:lnTo>
                  <a:pt x="440681" y="352116"/>
                </a:lnTo>
                <a:lnTo>
                  <a:pt x="466084" y="398946"/>
                </a:lnTo>
                <a:lnTo>
                  <a:pt x="491486" y="445775"/>
                </a:lnTo>
                <a:lnTo>
                  <a:pt x="509002" y="496882"/>
                </a:lnTo>
                <a:lnTo>
                  <a:pt x="534404" y="543710"/>
                </a:lnTo>
                <a:lnTo>
                  <a:pt x="542395" y="577257"/>
                </a:lnTo>
                <a:lnTo>
                  <a:pt x="553560" y="616657"/>
                </a:lnTo>
                <a:lnTo>
                  <a:pt x="564726" y="656056"/>
                </a:lnTo>
                <a:lnTo>
                  <a:pt x="572820" y="727426"/>
                </a:lnTo>
                <a:lnTo>
                  <a:pt x="568213" y="775382"/>
                </a:lnTo>
                <a:lnTo>
                  <a:pt x="557256" y="811631"/>
                </a:lnTo>
                <a:lnTo>
                  <a:pt x="546298" y="847879"/>
                </a:lnTo>
                <a:lnTo>
                  <a:pt x="522640" y="860712"/>
                </a:lnTo>
                <a:lnTo>
                  <a:pt x="502924" y="871407"/>
                </a:lnTo>
                <a:lnTo>
                  <a:pt x="480800" y="868256"/>
                </a:lnTo>
                <a:lnTo>
                  <a:pt x="473529" y="864461"/>
                </a:lnTo>
                <a:lnTo>
                  <a:pt x="314832" y="571906"/>
                </a:lnTo>
                <a:lnTo>
                  <a:pt x="326746" y="565443"/>
                </a:lnTo>
                <a:lnTo>
                  <a:pt x="320395" y="553736"/>
                </a:lnTo>
                <a:lnTo>
                  <a:pt x="314044" y="542028"/>
                </a:lnTo>
                <a:lnTo>
                  <a:pt x="315580" y="526043"/>
                </a:lnTo>
                <a:lnTo>
                  <a:pt x="296528" y="490921"/>
                </a:lnTo>
                <a:lnTo>
                  <a:pt x="283827" y="467506"/>
                </a:lnTo>
                <a:lnTo>
                  <a:pt x="264775" y="432385"/>
                </a:lnTo>
                <a:lnTo>
                  <a:pt x="247259" y="381277"/>
                </a:lnTo>
                <a:lnTo>
                  <a:pt x="225032" y="340303"/>
                </a:lnTo>
                <a:lnTo>
                  <a:pt x="199629" y="293473"/>
                </a:lnTo>
                <a:lnTo>
                  <a:pt x="180577" y="258351"/>
                </a:lnTo>
                <a:lnTo>
                  <a:pt x="153639" y="227507"/>
                </a:lnTo>
                <a:lnTo>
                  <a:pt x="134587" y="192386"/>
                </a:lnTo>
                <a:lnTo>
                  <a:pt x="113999" y="173249"/>
                </a:lnTo>
                <a:lnTo>
                  <a:pt x="101298" y="149835"/>
                </a:lnTo>
                <a:lnTo>
                  <a:pt x="80710" y="130698"/>
                </a:lnTo>
                <a:lnTo>
                  <a:pt x="66474" y="123268"/>
                </a:lnTo>
                <a:lnTo>
                  <a:pt x="30114" y="112688"/>
                </a:lnTo>
                <a:lnTo>
                  <a:pt x="23763" y="100981"/>
                </a:lnTo>
                <a:lnTo>
                  <a:pt x="15877" y="105259"/>
                </a:lnTo>
                <a:lnTo>
                  <a:pt x="9526" y="93551"/>
                </a:lnTo>
                <a:lnTo>
                  <a:pt x="6351" y="87698"/>
                </a:lnTo>
                <a:lnTo>
                  <a:pt x="0" y="75990"/>
                </a:lnTo>
                <a:lnTo>
                  <a:pt x="1536" y="60005"/>
                </a:lnTo>
                <a:lnTo>
                  <a:pt x="9422" y="55727"/>
                </a:lnTo>
                <a:lnTo>
                  <a:pt x="10958" y="3974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737286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400"/>
                            </p:stCondLst>
                            <p:childTnLst>
                              <p:par>
                                <p:cTn id="1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8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3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33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48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63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7800"/>
                            </p:stCondLst>
                            <p:childTnLst>
                              <p:par>
                                <p:cTn id="5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0100"/>
                            </p:stCondLst>
                            <p:childTnLst>
                              <p:par>
                                <p:cTn id="62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4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2500"/>
                            </p:stCondLst>
                            <p:childTnLst>
                              <p:par>
                                <p:cTn id="6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4000"/>
                            </p:stCondLst>
                            <p:childTnLst>
                              <p:par>
                                <p:cTn id="7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8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6300"/>
                            </p:stCondLst>
                            <p:childTnLst>
                              <p:par>
                                <p:cTn id="8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2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7800"/>
                            </p:stCondLst>
                            <p:childTnLst>
                              <p:par>
                                <p:cTn id="8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2500"/>
                            </p:stCondLst>
                            <p:childTnLst>
                              <p:par>
                                <p:cTn id="9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4000"/>
                            </p:stCondLst>
                            <p:childTnLst>
                              <p:par>
                                <p:cTn id="10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5500"/>
                            </p:stCondLst>
                            <p:childTnLst>
                              <p:par>
                                <p:cTn id="10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7800"/>
                            </p:stCondLst>
                            <p:childTnLst>
                              <p:par>
                                <p:cTn id="11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4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9300"/>
                            </p:stCondLst>
                            <p:childTnLst>
                              <p:par>
                                <p:cTn id="11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8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10800"/>
                            </p:stCondLst>
                            <p:childTnLst>
                              <p:par>
                                <p:cTn id="1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2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5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8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13900"/>
                            </p:stCondLst>
                            <p:childTnLst>
                              <p:par>
                                <p:cTn id="13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2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6200"/>
                            </p:stCondLst>
                            <p:childTnLst>
                              <p:par>
                                <p:cTn id="13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9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0" fill="hold">
                      <p:stCondLst>
                        <p:cond delay="indefinite"/>
                      </p:stCondLst>
                      <p:childTnLst>
                        <p:par>
                          <p:cTn id="141" fill="hold">
                            <p:stCondLst>
                              <p:cond delay="0"/>
                            </p:stCondLst>
                            <p:childTnLst>
                              <p:par>
                                <p:cTn id="14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4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1000"/>
                            </p:stCondLst>
                            <p:childTnLst>
                              <p:par>
                                <p:cTn id="14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8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2500"/>
                            </p:stCondLst>
                            <p:childTnLst>
                              <p:par>
                                <p:cTn id="1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2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8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5700"/>
                            </p:stCondLst>
                            <p:childTnLst>
                              <p:par>
                                <p:cTn id="16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2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7200"/>
                            </p:stCondLst>
                            <p:childTnLst>
                              <p:par>
                                <p:cTn id="16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6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8700"/>
                            </p:stCondLst>
                            <p:childTnLst>
                              <p:par>
                                <p:cTn id="16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0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10200"/>
                            </p:stCondLst>
                            <p:childTnLst>
                              <p:par>
                                <p:cTn id="17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4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9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1000"/>
                            </p:stCondLst>
                            <p:childTnLst>
                              <p:par>
                                <p:cTn id="18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3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2500"/>
                            </p:stCondLst>
                            <p:childTnLst>
                              <p:par>
                                <p:cTn id="18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7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0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4800"/>
                            </p:stCondLst>
                            <p:childTnLst>
                              <p:par>
                                <p:cTn id="19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4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6300"/>
                            </p:stCondLst>
                            <p:childTnLst>
                              <p:par>
                                <p:cTn id="19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>
                            <p:stCondLst>
                              <p:cond delay="7800"/>
                            </p:stCondLst>
                            <p:childTnLst>
                              <p:par>
                                <p:cTn id="20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2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9300"/>
                            </p:stCondLst>
                            <p:childTnLst>
                              <p:par>
                                <p:cTn id="20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6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" fill="hold">
                            <p:stCondLst>
                              <p:cond delay="10800"/>
                            </p:stCondLst>
                            <p:childTnLst>
                              <p:par>
                                <p:cTn id="20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0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1" fill="hold">
                            <p:stCondLst>
                              <p:cond delay="12300"/>
                            </p:stCondLst>
                            <p:childTnLst>
                              <p:par>
                                <p:cTn id="21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4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5" fill="hold">
                            <p:stCondLst>
                              <p:cond delay="13800"/>
                            </p:stCondLst>
                            <p:childTnLst>
                              <p:par>
                                <p:cTn id="2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8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15300"/>
                            </p:stCondLst>
                            <p:childTnLst>
                              <p:par>
                                <p:cTn id="22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2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16800"/>
                            </p:stCondLst>
                            <p:childTnLst>
                              <p:par>
                                <p:cTn id="2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6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7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9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19100"/>
                            </p:stCondLst>
                            <p:childTnLst>
                              <p:par>
                                <p:cTn id="23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3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4" fill="hold">
                      <p:stCondLst>
                        <p:cond delay="indefinite"/>
                      </p:stCondLst>
                      <p:childTnLst>
                        <p:par>
                          <p:cTn id="235" fill="hold">
                            <p:stCondLst>
                              <p:cond delay="0"/>
                            </p:stCondLst>
                            <p:childTnLst>
                              <p:par>
                                <p:cTn id="23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8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000"/>
                            </p:stCondLst>
                            <p:childTnLst>
                              <p:par>
                                <p:cTn id="24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2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6" fill="hold">
                            <p:stCondLst>
                              <p:cond delay="3300"/>
                            </p:stCondLst>
                            <p:childTnLst>
                              <p:par>
                                <p:cTn id="24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9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0" fill="hold">
                            <p:stCondLst>
                              <p:cond delay="4800"/>
                            </p:stCondLst>
                            <p:childTnLst>
                              <p:par>
                                <p:cTn id="25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3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4" fill="hold">
                            <p:stCondLst>
                              <p:cond delay="6300"/>
                            </p:stCondLst>
                            <p:childTnLst>
                              <p:par>
                                <p:cTn id="25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7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8" fill="hold">
                            <p:stCondLst>
                              <p:cond delay="7800"/>
                            </p:stCondLst>
                            <p:childTnLst>
                              <p:par>
                                <p:cTn id="25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9300"/>
                            </p:stCondLst>
                            <p:childTnLst>
                              <p:par>
                                <p:cTn id="26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5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6" fill="hold">
                            <p:stCondLst>
                              <p:cond delay="10800"/>
                            </p:stCondLst>
                            <p:childTnLst>
                              <p:par>
                                <p:cTn id="26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9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0" fill="hold">
                            <p:stCondLst>
                              <p:cond delay="12300"/>
                            </p:stCondLst>
                            <p:childTnLst>
                              <p:par>
                                <p:cTn id="27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3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4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6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7" fill="hold">
                            <p:stCondLst>
                              <p:cond delay="14700"/>
                            </p:stCondLst>
                            <p:childTnLst>
                              <p:par>
                                <p:cTn id="27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0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1" fill="hold">
                            <p:stCondLst>
                              <p:cond delay="16200"/>
                            </p:stCondLst>
                            <p:childTnLst>
                              <p:par>
                                <p:cTn id="28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4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5" fill="hold">
                            <p:stCondLst>
                              <p:cond delay="17700"/>
                            </p:stCondLst>
                            <p:childTnLst>
                              <p:par>
                                <p:cTn id="28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8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1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2" fill="hold">
                            <p:stCondLst>
                              <p:cond delay="20000"/>
                            </p:stCondLst>
                            <p:childTnLst>
                              <p:par>
                                <p:cTn id="29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5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4" grpId="0" animBg="1"/>
      <p:bldP spid="115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343"/>
          <p:cNvSpPr>
            <a:spLocks/>
          </p:cNvSpPr>
          <p:nvPr/>
        </p:nvSpPr>
        <p:spPr bwMode="auto">
          <a:xfrm>
            <a:off x="1340499" y="1404928"/>
            <a:ext cx="1006839" cy="369247"/>
          </a:xfrm>
          <a:custGeom>
            <a:avLst/>
            <a:gdLst>
              <a:gd name="T0" fmla="*/ 104 w 214"/>
              <a:gd name="T1" fmla="*/ 17 h 60"/>
              <a:gd name="T2" fmla="*/ 124 w 214"/>
              <a:gd name="T3" fmla="*/ 11 h 60"/>
              <a:gd name="T4" fmla="*/ 140 w 214"/>
              <a:gd name="T5" fmla="*/ 9 h 60"/>
              <a:gd name="T6" fmla="*/ 153 w 214"/>
              <a:gd name="T7" fmla="*/ 6 h 60"/>
              <a:gd name="T8" fmla="*/ 163 w 214"/>
              <a:gd name="T9" fmla="*/ 4 h 60"/>
              <a:gd name="T10" fmla="*/ 173 w 214"/>
              <a:gd name="T11" fmla="*/ 2 h 60"/>
              <a:gd name="T12" fmla="*/ 179 w 214"/>
              <a:gd name="T13" fmla="*/ 0 h 60"/>
              <a:gd name="T14" fmla="*/ 183 w 214"/>
              <a:gd name="T15" fmla="*/ 0 h 60"/>
              <a:gd name="T16" fmla="*/ 189 w 214"/>
              <a:gd name="T17" fmla="*/ 0 h 60"/>
              <a:gd name="T18" fmla="*/ 202 w 214"/>
              <a:gd name="T19" fmla="*/ 2 h 60"/>
              <a:gd name="T20" fmla="*/ 210 w 214"/>
              <a:gd name="T21" fmla="*/ 6 h 60"/>
              <a:gd name="T22" fmla="*/ 214 w 214"/>
              <a:gd name="T23" fmla="*/ 13 h 60"/>
              <a:gd name="T24" fmla="*/ 212 w 214"/>
              <a:gd name="T25" fmla="*/ 15 h 60"/>
              <a:gd name="T26" fmla="*/ 208 w 214"/>
              <a:gd name="T27" fmla="*/ 17 h 60"/>
              <a:gd name="T28" fmla="*/ 202 w 214"/>
              <a:gd name="T29" fmla="*/ 19 h 60"/>
              <a:gd name="T30" fmla="*/ 193 w 214"/>
              <a:gd name="T31" fmla="*/ 23 h 60"/>
              <a:gd name="T32" fmla="*/ 183 w 214"/>
              <a:gd name="T33" fmla="*/ 25 h 60"/>
              <a:gd name="T34" fmla="*/ 167 w 214"/>
              <a:gd name="T35" fmla="*/ 29 h 60"/>
              <a:gd name="T36" fmla="*/ 151 w 214"/>
              <a:gd name="T37" fmla="*/ 33 h 60"/>
              <a:gd name="T38" fmla="*/ 134 w 214"/>
              <a:gd name="T39" fmla="*/ 39 h 60"/>
              <a:gd name="T40" fmla="*/ 112 w 214"/>
              <a:gd name="T41" fmla="*/ 45 h 60"/>
              <a:gd name="T42" fmla="*/ 95 w 214"/>
              <a:gd name="T43" fmla="*/ 49 h 60"/>
              <a:gd name="T44" fmla="*/ 79 w 214"/>
              <a:gd name="T45" fmla="*/ 53 h 60"/>
              <a:gd name="T46" fmla="*/ 65 w 214"/>
              <a:gd name="T47" fmla="*/ 55 h 60"/>
              <a:gd name="T48" fmla="*/ 53 w 214"/>
              <a:gd name="T49" fmla="*/ 57 h 60"/>
              <a:gd name="T50" fmla="*/ 44 w 214"/>
              <a:gd name="T51" fmla="*/ 58 h 60"/>
              <a:gd name="T52" fmla="*/ 30 w 214"/>
              <a:gd name="T53" fmla="*/ 60 h 60"/>
              <a:gd name="T54" fmla="*/ 12 w 214"/>
              <a:gd name="T55" fmla="*/ 57 h 60"/>
              <a:gd name="T56" fmla="*/ 2 w 214"/>
              <a:gd name="T57" fmla="*/ 49 h 60"/>
              <a:gd name="T58" fmla="*/ 0 w 214"/>
              <a:gd name="T59" fmla="*/ 43 h 60"/>
              <a:gd name="T60" fmla="*/ 0 w 214"/>
              <a:gd name="T61" fmla="*/ 41 h 60"/>
              <a:gd name="T62" fmla="*/ 2 w 214"/>
              <a:gd name="T63" fmla="*/ 39 h 60"/>
              <a:gd name="T64" fmla="*/ 6 w 214"/>
              <a:gd name="T65" fmla="*/ 39 h 60"/>
              <a:gd name="T66" fmla="*/ 10 w 214"/>
              <a:gd name="T67" fmla="*/ 39 h 60"/>
              <a:gd name="T68" fmla="*/ 16 w 214"/>
              <a:gd name="T69" fmla="*/ 37 h 60"/>
              <a:gd name="T70" fmla="*/ 26 w 214"/>
              <a:gd name="T71" fmla="*/ 35 h 60"/>
              <a:gd name="T72" fmla="*/ 36 w 214"/>
              <a:gd name="T73" fmla="*/ 33 h 60"/>
              <a:gd name="T74" fmla="*/ 49 w 214"/>
              <a:gd name="T75" fmla="*/ 29 h 60"/>
              <a:gd name="T76" fmla="*/ 65 w 214"/>
              <a:gd name="T77" fmla="*/ 25 h 60"/>
              <a:gd name="T78" fmla="*/ 85 w 214"/>
              <a:gd name="T79" fmla="*/ 21 h 60"/>
              <a:gd name="T80" fmla="*/ 95 w 214"/>
              <a:gd name="T81" fmla="*/ 19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14" h="60">
                <a:moveTo>
                  <a:pt x="95" y="19"/>
                </a:moveTo>
                <a:lnTo>
                  <a:pt x="104" y="17"/>
                </a:lnTo>
                <a:lnTo>
                  <a:pt x="114" y="13"/>
                </a:lnTo>
                <a:lnTo>
                  <a:pt x="124" y="11"/>
                </a:lnTo>
                <a:lnTo>
                  <a:pt x="132" y="9"/>
                </a:lnTo>
                <a:lnTo>
                  <a:pt x="140" y="9"/>
                </a:lnTo>
                <a:lnTo>
                  <a:pt x="145" y="7"/>
                </a:lnTo>
                <a:lnTo>
                  <a:pt x="153" y="6"/>
                </a:lnTo>
                <a:lnTo>
                  <a:pt x="159" y="4"/>
                </a:lnTo>
                <a:lnTo>
                  <a:pt x="163" y="4"/>
                </a:lnTo>
                <a:lnTo>
                  <a:pt x="169" y="2"/>
                </a:lnTo>
                <a:lnTo>
                  <a:pt x="173" y="2"/>
                </a:lnTo>
                <a:lnTo>
                  <a:pt x="177" y="0"/>
                </a:lnTo>
                <a:lnTo>
                  <a:pt x="179" y="0"/>
                </a:lnTo>
                <a:lnTo>
                  <a:pt x="181" y="0"/>
                </a:lnTo>
                <a:lnTo>
                  <a:pt x="183" y="0"/>
                </a:lnTo>
                <a:lnTo>
                  <a:pt x="185" y="0"/>
                </a:lnTo>
                <a:lnTo>
                  <a:pt x="189" y="0"/>
                </a:lnTo>
                <a:lnTo>
                  <a:pt x="193" y="0"/>
                </a:lnTo>
                <a:lnTo>
                  <a:pt x="202" y="2"/>
                </a:lnTo>
                <a:lnTo>
                  <a:pt x="206" y="4"/>
                </a:lnTo>
                <a:lnTo>
                  <a:pt x="210" y="6"/>
                </a:lnTo>
                <a:lnTo>
                  <a:pt x="212" y="9"/>
                </a:lnTo>
                <a:lnTo>
                  <a:pt x="214" y="13"/>
                </a:lnTo>
                <a:lnTo>
                  <a:pt x="212" y="13"/>
                </a:lnTo>
                <a:lnTo>
                  <a:pt x="212" y="15"/>
                </a:lnTo>
                <a:lnTo>
                  <a:pt x="210" y="15"/>
                </a:lnTo>
                <a:lnTo>
                  <a:pt x="208" y="17"/>
                </a:lnTo>
                <a:lnTo>
                  <a:pt x="206" y="17"/>
                </a:lnTo>
                <a:lnTo>
                  <a:pt x="202" y="19"/>
                </a:lnTo>
                <a:lnTo>
                  <a:pt x="198" y="21"/>
                </a:lnTo>
                <a:lnTo>
                  <a:pt x="193" y="23"/>
                </a:lnTo>
                <a:lnTo>
                  <a:pt x="189" y="23"/>
                </a:lnTo>
                <a:lnTo>
                  <a:pt x="183" y="25"/>
                </a:lnTo>
                <a:lnTo>
                  <a:pt x="175" y="27"/>
                </a:lnTo>
                <a:lnTo>
                  <a:pt x="167" y="29"/>
                </a:lnTo>
                <a:lnTo>
                  <a:pt x="159" y="31"/>
                </a:lnTo>
                <a:lnTo>
                  <a:pt x="151" y="33"/>
                </a:lnTo>
                <a:lnTo>
                  <a:pt x="142" y="37"/>
                </a:lnTo>
                <a:lnTo>
                  <a:pt x="134" y="39"/>
                </a:lnTo>
                <a:lnTo>
                  <a:pt x="122" y="41"/>
                </a:lnTo>
                <a:lnTo>
                  <a:pt x="112" y="45"/>
                </a:lnTo>
                <a:lnTo>
                  <a:pt x="104" y="47"/>
                </a:lnTo>
                <a:lnTo>
                  <a:pt x="95" y="49"/>
                </a:lnTo>
                <a:lnTo>
                  <a:pt x="87" y="51"/>
                </a:lnTo>
                <a:lnTo>
                  <a:pt x="79" y="53"/>
                </a:lnTo>
                <a:lnTo>
                  <a:pt x="71" y="53"/>
                </a:lnTo>
                <a:lnTo>
                  <a:pt x="65" y="55"/>
                </a:lnTo>
                <a:lnTo>
                  <a:pt x="59" y="57"/>
                </a:lnTo>
                <a:lnTo>
                  <a:pt x="53" y="57"/>
                </a:lnTo>
                <a:lnTo>
                  <a:pt x="48" y="58"/>
                </a:lnTo>
                <a:lnTo>
                  <a:pt x="44" y="58"/>
                </a:lnTo>
                <a:lnTo>
                  <a:pt x="36" y="60"/>
                </a:lnTo>
                <a:lnTo>
                  <a:pt x="30" y="60"/>
                </a:lnTo>
                <a:lnTo>
                  <a:pt x="20" y="58"/>
                </a:lnTo>
                <a:lnTo>
                  <a:pt x="12" y="57"/>
                </a:lnTo>
                <a:lnTo>
                  <a:pt x="6" y="55"/>
                </a:lnTo>
                <a:lnTo>
                  <a:pt x="2" y="49"/>
                </a:lnTo>
                <a:lnTo>
                  <a:pt x="0" y="45"/>
                </a:lnTo>
                <a:lnTo>
                  <a:pt x="0" y="43"/>
                </a:lnTo>
                <a:lnTo>
                  <a:pt x="0" y="41"/>
                </a:lnTo>
                <a:lnTo>
                  <a:pt x="0" y="41"/>
                </a:lnTo>
                <a:lnTo>
                  <a:pt x="0" y="39"/>
                </a:lnTo>
                <a:lnTo>
                  <a:pt x="2" y="39"/>
                </a:lnTo>
                <a:lnTo>
                  <a:pt x="4" y="39"/>
                </a:lnTo>
                <a:lnTo>
                  <a:pt x="6" y="39"/>
                </a:lnTo>
                <a:lnTo>
                  <a:pt x="8" y="39"/>
                </a:lnTo>
                <a:lnTo>
                  <a:pt x="10" y="39"/>
                </a:lnTo>
                <a:lnTo>
                  <a:pt x="12" y="37"/>
                </a:lnTo>
                <a:lnTo>
                  <a:pt x="16" y="37"/>
                </a:lnTo>
                <a:lnTo>
                  <a:pt x="20" y="37"/>
                </a:lnTo>
                <a:lnTo>
                  <a:pt x="26" y="35"/>
                </a:lnTo>
                <a:lnTo>
                  <a:pt x="30" y="33"/>
                </a:lnTo>
                <a:lnTo>
                  <a:pt x="36" y="33"/>
                </a:lnTo>
                <a:lnTo>
                  <a:pt x="44" y="31"/>
                </a:lnTo>
                <a:lnTo>
                  <a:pt x="49" y="29"/>
                </a:lnTo>
                <a:lnTo>
                  <a:pt x="57" y="27"/>
                </a:lnTo>
                <a:lnTo>
                  <a:pt x="65" y="25"/>
                </a:lnTo>
                <a:lnTo>
                  <a:pt x="75" y="23"/>
                </a:lnTo>
                <a:lnTo>
                  <a:pt x="85" y="21"/>
                </a:lnTo>
                <a:lnTo>
                  <a:pt x="95" y="19"/>
                </a:lnTo>
                <a:lnTo>
                  <a:pt x="95" y="1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Freeform 344"/>
          <p:cNvSpPr>
            <a:spLocks/>
          </p:cNvSpPr>
          <p:nvPr/>
        </p:nvSpPr>
        <p:spPr bwMode="auto">
          <a:xfrm>
            <a:off x="1603970" y="1786480"/>
            <a:ext cx="715137" cy="1009278"/>
          </a:xfrm>
          <a:custGeom>
            <a:avLst/>
            <a:gdLst>
              <a:gd name="T0" fmla="*/ 71 w 153"/>
              <a:gd name="T1" fmla="*/ 2 h 163"/>
              <a:gd name="T2" fmla="*/ 94 w 153"/>
              <a:gd name="T3" fmla="*/ 0 h 163"/>
              <a:gd name="T4" fmla="*/ 112 w 153"/>
              <a:gd name="T5" fmla="*/ 0 h 163"/>
              <a:gd name="T6" fmla="*/ 122 w 153"/>
              <a:gd name="T7" fmla="*/ 0 h 163"/>
              <a:gd name="T8" fmla="*/ 128 w 153"/>
              <a:gd name="T9" fmla="*/ 2 h 163"/>
              <a:gd name="T10" fmla="*/ 138 w 153"/>
              <a:gd name="T11" fmla="*/ 8 h 163"/>
              <a:gd name="T12" fmla="*/ 147 w 153"/>
              <a:gd name="T13" fmla="*/ 16 h 163"/>
              <a:gd name="T14" fmla="*/ 153 w 153"/>
              <a:gd name="T15" fmla="*/ 24 h 163"/>
              <a:gd name="T16" fmla="*/ 153 w 153"/>
              <a:gd name="T17" fmla="*/ 30 h 163"/>
              <a:gd name="T18" fmla="*/ 149 w 153"/>
              <a:gd name="T19" fmla="*/ 34 h 163"/>
              <a:gd name="T20" fmla="*/ 143 w 153"/>
              <a:gd name="T21" fmla="*/ 36 h 163"/>
              <a:gd name="T22" fmla="*/ 138 w 153"/>
              <a:gd name="T23" fmla="*/ 46 h 163"/>
              <a:gd name="T24" fmla="*/ 132 w 153"/>
              <a:gd name="T25" fmla="*/ 63 h 163"/>
              <a:gd name="T26" fmla="*/ 122 w 153"/>
              <a:gd name="T27" fmla="*/ 87 h 163"/>
              <a:gd name="T28" fmla="*/ 110 w 153"/>
              <a:gd name="T29" fmla="*/ 106 h 163"/>
              <a:gd name="T30" fmla="*/ 94 w 153"/>
              <a:gd name="T31" fmla="*/ 126 h 163"/>
              <a:gd name="T32" fmla="*/ 73 w 153"/>
              <a:gd name="T33" fmla="*/ 146 h 163"/>
              <a:gd name="T34" fmla="*/ 61 w 153"/>
              <a:gd name="T35" fmla="*/ 153 h 163"/>
              <a:gd name="T36" fmla="*/ 49 w 153"/>
              <a:gd name="T37" fmla="*/ 159 h 163"/>
              <a:gd name="T38" fmla="*/ 42 w 153"/>
              <a:gd name="T39" fmla="*/ 161 h 163"/>
              <a:gd name="T40" fmla="*/ 36 w 153"/>
              <a:gd name="T41" fmla="*/ 163 h 163"/>
              <a:gd name="T42" fmla="*/ 28 w 153"/>
              <a:gd name="T43" fmla="*/ 161 h 163"/>
              <a:gd name="T44" fmla="*/ 24 w 153"/>
              <a:gd name="T45" fmla="*/ 159 h 163"/>
              <a:gd name="T46" fmla="*/ 24 w 153"/>
              <a:gd name="T47" fmla="*/ 155 h 163"/>
              <a:gd name="T48" fmla="*/ 24 w 153"/>
              <a:gd name="T49" fmla="*/ 147 h 163"/>
              <a:gd name="T50" fmla="*/ 16 w 153"/>
              <a:gd name="T51" fmla="*/ 136 h 163"/>
              <a:gd name="T52" fmla="*/ 8 w 153"/>
              <a:gd name="T53" fmla="*/ 126 h 163"/>
              <a:gd name="T54" fmla="*/ 2 w 153"/>
              <a:gd name="T55" fmla="*/ 122 h 163"/>
              <a:gd name="T56" fmla="*/ 0 w 153"/>
              <a:gd name="T57" fmla="*/ 118 h 163"/>
              <a:gd name="T58" fmla="*/ 2 w 153"/>
              <a:gd name="T59" fmla="*/ 112 h 163"/>
              <a:gd name="T60" fmla="*/ 4 w 153"/>
              <a:gd name="T61" fmla="*/ 108 h 163"/>
              <a:gd name="T62" fmla="*/ 8 w 153"/>
              <a:gd name="T63" fmla="*/ 108 h 163"/>
              <a:gd name="T64" fmla="*/ 16 w 153"/>
              <a:gd name="T65" fmla="*/ 108 h 163"/>
              <a:gd name="T66" fmla="*/ 26 w 153"/>
              <a:gd name="T67" fmla="*/ 112 h 163"/>
              <a:gd name="T68" fmla="*/ 43 w 153"/>
              <a:gd name="T69" fmla="*/ 116 h 163"/>
              <a:gd name="T70" fmla="*/ 49 w 153"/>
              <a:gd name="T71" fmla="*/ 116 h 163"/>
              <a:gd name="T72" fmla="*/ 55 w 153"/>
              <a:gd name="T73" fmla="*/ 112 h 163"/>
              <a:gd name="T74" fmla="*/ 59 w 153"/>
              <a:gd name="T75" fmla="*/ 108 h 163"/>
              <a:gd name="T76" fmla="*/ 65 w 153"/>
              <a:gd name="T77" fmla="*/ 98 h 163"/>
              <a:gd name="T78" fmla="*/ 73 w 153"/>
              <a:gd name="T79" fmla="*/ 87 h 163"/>
              <a:gd name="T80" fmla="*/ 81 w 153"/>
              <a:gd name="T81" fmla="*/ 73 h 163"/>
              <a:gd name="T82" fmla="*/ 87 w 153"/>
              <a:gd name="T83" fmla="*/ 57 h 163"/>
              <a:gd name="T84" fmla="*/ 92 w 153"/>
              <a:gd name="T85" fmla="*/ 46 h 163"/>
              <a:gd name="T86" fmla="*/ 96 w 153"/>
              <a:gd name="T87" fmla="*/ 36 h 163"/>
              <a:gd name="T88" fmla="*/ 98 w 153"/>
              <a:gd name="T89" fmla="*/ 32 h 163"/>
              <a:gd name="T90" fmla="*/ 96 w 153"/>
              <a:gd name="T91" fmla="*/ 24 h 163"/>
              <a:gd name="T92" fmla="*/ 94 w 153"/>
              <a:gd name="T93" fmla="*/ 22 h 163"/>
              <a:gd name="T94" fmla="*/ 90 w 153"/>
              <a:gd name="T95" fmla="*/ 20 h 163"/>
              <a:gd name="T96" fmla="*/ 83 w 153"/>
              <a:gd name="T97" fmla="*/ 18 h 163"/>
              <a:gd name="T98" fmla="*/ 71 w 153"/>
              <a:gd name="T99" fmla="*/ 18 h 163"/>
              <a:gd name="T100" fmla="*/ 57 w 153"/>
              <a:gd name="T101" fmla="*/ 20 h 163"/>
              <a:gd name="T102" fmla="*/ 57 w 153"/>
              <a:gd name="T103" fmla="*/ 2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3" h="163">
                <a:moveTo>
                  <a:pt x="57" y="2"/>
                </a:moveTo>
                <a:lnTo>
                  <a:pt x="71" y="2"/>
                </a:lnTo>
                <a:lnTo>
                  <a:pt x="85" y="2"/>
                </a:lnTo>
                <a:lnTo>
                  <a:pt x="94" y="0"/>
                </a:lnTo>
                <a:lnTo>
                  <a:pt x="104" y="0"/>
                </a:lnTo>
                <a:lnTo>
                  <a:pt x="112" y="0"/>
                </a:lnTo>
                <a:lnTo>
                  <a:pt x="118" y="0"/>
                </a:lnTo>
                <a:lnTo>
                  <a:pt x="122" y="0"/>
                </a:lnTo>
                <a:lnTo>
                  <a:pt x="126" y="0"/>
                </a:lnTo>
                <a:lnTo>
                  <a:pt x="128" y="2"/>
                </a:lnTo>
                <a:lnTo>
                  <a:pt x="134" y="4"/>
                </a:lnTo>
                <a:lnTo>
                  <a:pt x="138" y="8"/>
                </a:lnTo>
                <a:lnTo>
                  <a:pt x="143" y="12"/>
                </a:lnTo>
                <a:lnTo>
                  <a:pt x="147" y="16"/>
                </a:lnTo>
                <a:lnTo>
                  <a:pt x="151" y="20"/>
                </a:lnTo>
                <a:lnTo>
                  <a:pt x="153" y="24"/>
                </a:lnTo>
                <a:lnTo>
                  <a:pt x="153" y="26"/>
                </a:lnTo>
                <a:lnTo>
                  <a:pt x="153" y="30"/>
                </a:lnTo>
                <a:lnTo>
                  <a:pt x="151" y="32"/>
                </a:lnTo>
                <a:lnTo>
                  <a:pt x="149" y="34"/>
                </a:lnTo>
                <a:lnTo>
                  <a:pt x="147" y="34"/>
                </a:lnTo>
                <a:lnTo>
                  <a:pt x="143" y="36"/>
                </a:lnTo>
                <a:lnTo>
                  <a:pt x="141" y="40"/>
                </a:lnTo>
                <a:lnTo>
                  <a:pt x="138" y="46"/>
                </a:lnTo>
                <a:lnTo>
                  <a:pt x="136" y="53"/>
                </a:lnTo>
                <a:lnTo>
                  <a:pt x="132" y="63"/>
                </a:lnTo>
                <a:lnTo>
                  <a:pt x="128" y="73"/>
                </a:lnTo>
                <a:lnTo>
                  <a:pt x="122" y="87"/>
                </a:lnTo>
                <a:lnTo>
                  <a:pt x="114" y="100"/>
                </a:lnTo>
                <a:lnTo>
                  <a:pt x="110" y="106"/>
                </a:lnTo>
                <a:lnTo>
                  <a:pt x="104" y="114"/>
                </a:lnTo>
                <a:lnTo>
                  <a:pt x="94" y="126"/>
                </a:lnTo>
                <a:lnTo>
                  <a:pt x="85" y="136"/>
                </a:lnTo>
                <a:lnTo>
                  <a:pt x="73" y="146"/>
                </a:lnTo>
                <a:lnTo>
                  <a:pt x="67" y="149"/>
                </a:lnTo>
                <a:lnTo>
                  <a:pt x="61" y="153"/>
                </a:lnTo>
                <a:lnTo>
                  <a:pt x="55" y="157"/>
                </a:lnTo>
                <a:lnTo>
                  <a:pt x="49" y="159"/>
                </a:lnTo>
                <a:lnTo>
                  <a:pt x="45" y="161"/>
                </a:lnTo>
                <a:lnTo>
                  <a:pt x="42" y="161"/>
                </a:lnTo>
                <a:lnTo>
                  <a:pt x="38" y="163"/>
                </a:lnTo>
                <a:lnTo>
                  <a:pt x="36" y="163"/>
                </a:lnTo>
                <a:lnTo>
                  <a:pt x="30" y="161"/>
                </a:lnTo>
                <a:lnTo>
                  <a:pt x="28" y="161"/>
                </a:lnTo>
                <a:lnTo>
                  <a:pt x="26" y="159"/>
                </a:lnTo>
                <a:lnTo>
                  <a:pt x="24" y="159"/>
                </a:lnTo>
                <a:lnTo>
                  <a:pt x="24" y="157"/>
                </a:lnTo>
                <a:lnTo>
                  <a:pt x="24" y="155"/>
                </a:lnTo>
                <a:lnTo>
                  <a:pt x="24" y="153"/>
                </a:lnTo>
                <a:lnTo>
                  <a:pt x="24" y="147"/>
                </a:lnTo>
                <a:lnTo>
                  <a:pt x="20" y="142"/>
                </a:lnTo>
                <a:lnTo>
                  <a:pt x="16" y="136"/>
                </a:lnTo>
                <a:lnTo>
                  <a:pt x="10" y="130"/>
                </a:lnTo>
                <a:lnTo>
                  <a:pt x="8" y="126"/>
                </a:lnTo>
                <a:lnTo>
                  <a:pt x="4" y="124"/>
                </a:lnTo>
                <a:lnTo>
                  <a:pt x="2" y="122"/>
                </a:lnTo>
                <a:lnTo>
                  <a:pt x="2" y="120"/>
                </a:lnTo>
                <a:lnTo>
                  <a:pt x="0" y="118"/>
                </a:lnTo>
                <a:lnTo>
                  <a:pt x="0" y="116"/>
                </a:lnTo>
                <a:lnTo>
                  <a:pt x="2" y="112"/>
                </a:lnTo>
                <a:lnTo>
                  <a:pt x="2" y="110"/>
                </a:lnTo>
                <a:lnTo>
                  <a:pt x="4" y="108"/>
                </a:lnTo>
                <a:lnTo>
                  <a:pt x="6" y="108"/>
                </a:lnTo>
                <a:lnTo>
                  <a:pt x="8" y="108"/>
                </a:lnTo>
                <a:lnTo>
                  <a:pt x="12" y="108"/>
                </a:lnTo>
                <a:lnTo>
                  <a:pt x="16" y="108"/>
                </a:lnTo>
                <a:lnTo>
                  <a:pt x="20" y="110"/>
                </a:lnTo>
                <a:lnTo>
                  <a:pt x="26" y="112"/>
                </a:lnTo>
                <a:lnTo>
                  <a:pt x="36" y="114"/>
                </a:lnTo>
                <a:lnTo>
                  <a:pt x="43" y="116"/>
                </a:lnTo>
                <a:lnTo>
                  <a:pt x="47" y="116"/>
                </a:lnTo>
                <a:lnTo>
                  <a:pt x="49" y="116"/>
                </a:lnTo>
                <a:lnTo>
                  <a:pt x="53" y="114"/>
                </a:lnTo>
                <a:lnTo>
                  <a:pt x="55" y="112"/>
                </a:lnTo>
                <a:lnTo>
                  <a:pt x="57" y="110"/>
                </a:lnTo>
                <a:lnTo>
                  <a:pt x="59" y="108"/>
                </a:lnTo>
                <a:lnTo>
                  <a:pt x="63" y="104"/>
                </a:lnTo>
                <a:lnTo>
                  <a:pt x="65" y="98"/>
                </a:lnTo>
                <a:lnTo>
                  <a:pt x="69" y="95"/>
                </a:lnTo>
                <a:lnTo>
                  <a:pt x="73" y="87"/>
                </a:lnTo>
                <a:lnTo>
                  <a:pt x="77" y="81"/>
                </a:lnTo>
                <a:lnTo>
                  <a:pt x="81" y="73"/>
                </a:lnTo>
                <a:lnTo>
                  <a:pt x="85" y="65"/>
                </a:lnTo>
                <a:lnTo>
                  <a:pt x="87" y="57"/>
                </a:lnTo>
                <a:lnTo>
                  <a:pt x="90" y="51"/>
                </a:lnTo>
                <a:lnTo>
                  <a:pt x="92" y="46"/>
                </a:lnTo>
                <a:lnTo>
                  <a:pt x="94" y="40"/>
                </a:lnTo>
                <a:lnTo>
                  <a:pt x="96" y="36"/>
                </a:lnTo>
                <a:lnTo>
                  <a:pt x="98" y="34"/>
                </a:lnTo>
                <a:lnTo>
                  <a:pt x="98" y="32"/>
                </a:lnTo>
                <a:lnTo>
                  <a:pt x="98" y="28"/>
                </a:lnTo>
                <a:lnTo>
                  <a:pt x="96" y="24"/>
                </a:lnTo>
                <a:lnTo>
                  <a:pt x="94" y="22"/>
                </a:lnTo>
                <a:lnTo>
                  <a:pt x="94" y="22"/>
                </a:lnTo>
                <a:lnTo>
                  <a:pt x="92" y="20"/>
                </a:lnTo>
                <a:lnTo>
                  <a:pt x="90" y="20"/>
                </a:lnTo>
                <a:lnTo>
                  <a:pt x="87" y="20"/>
                </a:lnTo>
                <a:lnTo>
                  <a:pt x="83" y="18"/>
                </a:lnTo>
                <a:lnTo>
                  <a:pt x="77" y="18"/>
                </a:lnTo>
                <a:lnTo>
                  <a:pt x="71" y="18"/>
                </a:lnTo>
                <a:lnTo>
                  <a:pt x="65" y="18"/>
                </a:lnTo>
                <a:lnTo>
                  <a:pt x="57" y="20"/>
                </a:lnTo>
                <a:lnTo>
                  <a:pt x="57" y="2"/>
                </a:lnTo>
                <a:lnTo>
                  <a:pt x="57" y="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Freeform 345"/>
          <p:cNvSpPr>
            <a:spLocks/>
          </p:cNvSpPr>
          <p:nvPr/>
        </p:nvSpPr>
        <p:spPr bwMode="auto">
          <a:xfrm>
            <a:off x="2366158" y="727970"/>
            <a:ext cx="592813" cy="800041"/>
          </a:xfrm>
          <a:custGeom>
            <a:avLst/>
            <a:gdLst>
              <a:gd name="T0" fmla="*/ 2 w 125"/>
              <a:gd name="T1" fmla="*/ 129 h 129"/>
              <a:gd name="T2" fmla="*/ 0 w 125"/>
              <a:gd name="T3" fmla="*/ 127 h 129"/>
              <a:gd name="T4" fmla="*/ 0 w 125"/>
              <a:gd name="T5" fmla="*/ 125 h 129"/>
              <a:gd name="T6" fmla="*/ 0 w 125"/>
              <a:gd name="T7" fmla="*/ 123 h 129"/>
              <a:gd name="T8" fmla="*/ 2 w 125"/>
              <a:gd name="T9" fmla="*/ 121 h 129"/>
              <a:gd name="T10" fmla="*/ 4 w 125"/>
              <a:gd name="T11" fmla="*/ 117 h 129"/>
              <a:gd name="T12" fmla="*/ 8 w 125"/>
              <a:gd name="T13" fmla="*/ 112 h 129"/>
              <a:gd name="T14" fmla="*/ 12 w 125"/>
              <a:gd name="T15" fmla="*/ 108 h 129"/>
              <a:gd name="T16" fmla="*/ 18 w 125"/>
              <a:gd name="T17" fmla="*/ 102 h 129"/>
              <a:gd name="T18" fmla="*/ 29 w 125"/>
              <a:gd name="T19" fmla="*/ 90 h 129"/>
              <a:gd name="T20" fmla="*/ 37 w 125"/>
              <a:gd name="T21" fmla="*/ 78 h 129"/>
              <a:gd name="T22" fmla="*/ 47 w 125"/>
              <a:gd name="T23" fmla="*/ 68 h 129"/>
              <a:gd name="T24" fmla="*/ 53 w 125"/>
              <a:gd name="T25" fmla="*/ 61 h 129"/>
              <a:gd name="T26" fmla="*/ 59 w 125"/>
              <a:gd name="T27" fmla="*/ 51 h 129"/>
              <a:gd name="T28" fmla="*/ 65 w 125"/>
              <a:gd name="T29" fmla="*/ 43 h 129"/>
              <a:gd name="T30" fmla="*/ 69 w 125"/>
              <a:gd name="T31" fmla="*/ 37 h 129"/>
              <a:gd name="T32" fmla="*/ 71 w 125"/>
              <a:gd name="T33" fmla="*/ 31 h 129"/>
              <a:gd name="T34" fmla="*/ 72 w 125"/>
              <a:gd name="T35" fmla="*/ 25 h 129"/>
              <a:gd name="T36" fmla="*/ 72 w 125"/>
              <a:gd name="T37" fmla="*/ 19 h 129"/>
              <a:gd name="T38" fmla="*/ 72 w 125"/>
              <a:gd name="T39" fmla="*/ 16 h 129"/>
              <a:gd name="T40" fmla="*/ 71 w 125"/>
              <a:gd name="T41" fmla="*/ 12 h 129"/>
              <a:gd name="T42" fmla="*/ 71 w 125"/>
              <a:gd name="T43" fmla="*/ 10 h 129"/>
              <a:gd name="T44" fmla="*/ 71 w 125"/>
              <a:gd name="T45" fmla="*/ 6 h 129"/>
              <a:gd name="T46" fmla="*/ 71 w 125"/>
              <a:gd name="T47" fmla="*/ 4 h 129"/>
              <a:gd name="T48" fmla="*/ 72 w 125"/>
              <a:gd name="T49" fmla="*/ 4 h 129"/>
              <a:gd name="T50" fmla="*/ 74 w 125"/>
              <a:gd name="T51" fmla="*/ 2 h 129"/>
              <a:gd name="T52" fmla="*/ 76 w 125"/>
              <a:gd name="T53" fmla="*/ 0 h 129"/>
              <a:gd name="T54" fmla="*/ 82 w 125"/>
              <a:gd name="T55" fmla="*/ 0 h 129"/>
              <a:gd name="T56" fmla="*/ 88 w 125"/>
              <a:gd name="T57" fmla="*/ 2 h 129"/>
              <a:gd name="T58" fmla="*/ 92 w 125"/>
              <a:gd name="T59" fmla="*/ 2 h 129"/>
              <a:gd name="T60" fmla="*/ 96 w 125"/>
              <a:gd name="T61" fmla="*/ 4 h 129"/>
              <a:gd name="T62" fmla="*/ 100 w 125"/>
              <a:gd name="T63" fmla="*/ 6 h 129"/>
              <a:gd name="T64" fmla="*/ 106 w 125"/>
              <a:gd name="T65" fmla="*/ 10 h 129"/>
              <a:gd name="T66" fmla="*/ 110 w 125"/>
              <a:gd name="T67" fmla="*/ 12 h 129"/>
              <a:gd name="T68" fmla="*/ 114 w 125"/>
              <a:gd name="T69" fmla="*/ 16 h 129"/>
              <a:gd name="T70" fmla="*/ 118 w 125"/>
              <a:gd name="T71" fmla="*/ 17 h 129"/>
              <a:gd name="T72" fmla="*/ 119 w 125"/>
              <a:gd name="T73" fmla="*/ 19 h 129"/>
              <a:gd name="T74" fmla="*/ 121 w 125"/>
              <a:gd name="T75" fmla="*/ 21 h 129"/>
              <a:gd name="T76" fmla="*/ 123 w 125"/>
              <a:gd name="T77" fmla="*/ 23 h 129"/>
              <a:gd name="T78" fmla="*/ 125 w 125"/>
              <a:gd name="T79" fmla="*/ 25 h 129"/>
              <a:gd name="T80" fmla="*/ 125 w 125"/>
              <a:gd name="T81" fmla="*/ 27 h 129"/>
              <a:gd name="T82" fmla="*/ 125 w 125"/>
              <a:gd name="T83" fmla="*/ 29 h 129"/>
              <a:gd name="T84" fmla="*/ 123 w 125"/>
              <a:gd name="T85" fmla="*/ 31 h 129"/>
              <a:gd name="T86" fmla="*/ 121 w 125"/>
              <a:gd name="T87" fmla="*/ 35 h 129"/>
              <a:gd name="T88" fmla="*/ 118 w 125"/>
              <a:gd name="T89" fmla="*/ 39 h 129"/>
              <a:gd name="T90" fmla="*/ 114 w 125"/>
              <a:gd name="T91" fmla="*/ 43 h 129"/>
              <a:gd name="T92" fmla="*/ 110 w 125"/>
              <a:gd name="T93" fmla="*/ 49 h 129"/>
              <a:gd name="T94" fmla="*/ 104 w 125"/>
              <a:gd name="T95" fmla="*/ 55 h 129"/>
              <a:gd name="T96" fmla="*/ 98 w 125"/>
              <a:gd name="T97" fmla="*/ 61 h 129"/>
              <a:gd name="T98" fmla="*/ 84 w 125"/>
              <a:gd name="T99" fmla="*/ 76 h 129"/>
              <a:gd name="T100" fmla="*/ 69 w 125"/>
              <a:gd name="T101" fmla="*/ 88 h 129"/>
              <a:gd name="T102" fmla="*/ 55 w 125"/>
              <a:gd name="T103" fmla="*/ 102 h 129"/>
              <a:gd name="T104" fmla="*/ 39 w 125"/>
              <a:gd name="T105" fmla="*/ 112 h 129"/>
              <a:gd name="T106" fmla="*/ 33 w 125"/>
              <a:gd name="T107" fmla="*/ 117 h 129"/>
              <a:gd name="T108" fmla="*/ 25 w 125"/>
              <a:gd name="T109" fmla="*/ 121 h 129"/>
              <a:gd name="T110" fmla="*/ 20 w 125"/>
              <a:gd name="T111" fmla="*/ 125 h 129"/>
              <a:gd name="T112" fmla="*/ 16 w 125"/>
              <a:gd name="T113" fmla="*/ 127 h 129"/>
              <a:gd name="T114" fmla="*/ 10 w 125"/>
              <a:gd name="T115" fmla="*/ 129 h 129"/>
              <a:gd name="T116" fmla="*/ 8 w 125"/>
              <a:gd name="T117" fmla="*/ 129 h 129"/>
              <a:gd name="T118" fmla="*/ 4 w 125"/>
              <a:gd name="T119" fmla="*/ 129 h 129"/>
              <a:gd name="T120" fmla="*/ 2 w 125"/>
              <a:gd name="T121" fmla="*/ 129 h 129"/>
              <a:gd name="T122" fmla="*/ 2 w 125"/>
              <a:gd name="T123" fmla="*/ 129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5" h="129">
                <a:moveTo>
                  <a:pt x="2" y="129"/>
                </a:moveTo>
                <a:lnTo>
                  <a:pt x="0" y="127"/>
                </a:lnTo>
                <a:lnTo>
                  <a:pt x="0" y="125"/>
                </a:lnTo>
                <a:lnTo>
                  <a:pt x="0" y="123"/>
                </a:lnTo>
                <a:lnTo>
                  <a:pt x="2" y="121"/>
                </a:lnTo>
                <a:lnTo>
                  <a:pt x="4" y="117"/>
                </a:lnTo>
                <a:lnTo>
                  <a:pt x="8" y="112"/>
                </a:lnTo>
                <a:lnTo>
                  <a:pt x="12" y="108"/>
                </a:lnTo>
                <a:lnTo>
                  <a:pt x="18" y="102"/>
                </a:lnTo>
                <a:lnTo>
                  <a:pt x="29" y="90"/>
                </a:lnTo>
                <a:lnTo>
                  <a:pt x="37" y="78"/>
                </a:lnTo>
                <a:lnTo>
                  <a:pt x="47" y="68"/>
                </a:lnTo>
                <a:lnTo>
                  <a:pt x="53" y="61"/>
                </a:lnTo>
                <a:lnTo>
                  <a:pt x="59" y="51"/>
                </a:lnTo>
                <a:lnTo>
                  <a:pt x="65" y="43"/>
                </a:lnTo>
                <a:lnTo>
                  <a:pt x="69" y="37"/>
                </a:lnTo>
                <a:lnTo>
                  <a:pt x="71" y="31"/>
                </a:lnTo>
                <a:lnTo>
                  <a:pt x="72" y="25"/>
                </a:lnTo>
                <a:lnTo>
                  <a:pt x="72" y="19"/>
                </a:lnTo>
                <a:lnTo>
                  <a:pt x="72" y="16"/>
                </a:lnTo>
                <a:lnTo>
                  <a:pt x="71" y="12"/>
                </a:lnTo>
                <a:lnTo>
                  <a:pt x="71" y="10"/>
                </a:lnTo>
                <a:lnTo>
                  <a:pt x="71" y="6"/>
                </a:lnTo>
                <a:lnTo>
                  <a:pt x="71" y="4"/>
                </a:lnTo>
                <a:lnTo>
                  <a:pt x="72" y="4"/>
                </a:lnTo>
                <a:lnTo>
                  <a:pt x="74" y="2"/>
                </a:lnTo>
                <a:lnTo>
                  <a:pt x="76" y="0"/>
                </a:lnTo>
                <a:lnTo>
                  <a:pt x="82" y="0"/>
                </a:lnTo>
                <a:lnTo>
                  <a:pt x="88" y="2"/>
                </a:lnTo>
                <a:lnTo>
                  <a:pt x="92" y="2"/>
                </a:lnTo>
                <a:lnTo>
                  <a:pt x="96" y="4"/>
                </a:lnTo>
                <a:lnTo>
                  <a:pt x="100" y="6"/>
                </a:lnTo>
                <a:lnTo>
                  <a:pt x="106" y="10"/>
                </a:lnTo>
                <a:lnTo>
                  <a:pt x="110" y="12"/>
                </a:lnTo>
                <a:lnTo>
                  <a:pt x="114" y="16"/>
                </a:lnTo>
                <a:lnTo>
                  <a:pt x="118" y="17"/>
                </a:lnTo>
                <a:lnTo>
                  <a:pt x="119" y="19"/>
                </a:lnTo>
                <a:lnTo>
                  <a:pt x="121" y="21"/>
                </a:lnTo>
                <a:lnTo>
                  <a:pt x="123" y="23"/>
                </a:lnTo>
                <a:lnTo>
                  <a:pt x="125" y="25"/>
                </a:lnTo>
                <a:lnTo>
                  <a:pt x="125" y="27"/>
                </a:lnTo>
                <a:lnTo>
                  <a:pt x="125" y="29"/>
                </a:lnTo>
                <a:lnTo>
                  <a:pt x="123" y="31"/>
                </a:lnTo>
                <a:lnTo>
                  <a:pt x="121" y="35"/>
                </a:lnTo>
                <a:lnTo>
                  <a:pt x="118" y="39"/>
                </a:lnTo>
                <a:lnTo>
                  <a:pt x="114" y="43"/>
                </a:lnTo>
                <a:lnTo>
                  <a:pt x="110" y="49"/>
                </a:lnTo>
                <a:lnTo>
                  <a:pt x="104" y="55"/>
                </a:lnTo>
                <a:lnTo>
                  <a:pt x="98" y="61"/>
                </a:lnTo>
                <a:lnTo>
                  <a:pt x="84" y="76"/>
                </a:lnTo>
                <a:lnTo>
                  <a:pt x="69" y="88"/>
                </a:lnTo>
                <a:lnTo>
                  <a:pt x="55" y="102"/>
                </a:lnTo>
                <a:lnTo>
                  <a:pt x="39" y="112"/>
                </a:lnTo>
                <a:lnTo>
                  <a:pt x="33" y="117"/>
                </a:lnTo>
                <a:lnTo>
                  <a:pt x="25" y="121"/>
                </a:lnTo>
                <a:lnTo>
                  <a:pt x="20" y="125"/>
                </a:lnTo>
                <a:lnTo>
                  <a:pt x="16" y="127"/>
                </a:lnTo>
                <a:lnTo>
                  <a:pt x="10" y="129"/>
                </a:lnTo>
                <a:lnTo>
                  <a:pt x="8" y="129"/>
                </a:lnTo>
                <a:lnTo>
                  <a:pt x="4" y="129"/>
                </a:lnTo>
                <a:lnTo>
                  <a:pt x="2" y="129"/>
                </a:lnTo>
                <a:lnTo>
                  <a:pt x="2" y="12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Freeform 346"/>
          <p:cNvSpPr>
            <a:spLocks/>
          </p:cNvSpPr>
          <p:nvPr/>
        </p:nvSpPr>
        <p:spPr bwMode="auto">
          <a:xfrm>
            <a:off x="2328518" y="1688014"/>
            <a:ext cx="639858" cy="1280060"/>
          </a:xfrm>
          <a:custGeom>
            <a:avLst/>
            <a:gdLst>
              <a:gd name="T0" fmla="*/ 16 w 135"/>
              <a:gd name="T1" fmla="*/ 8 h 208"/>
              <a:gd name="T2" fmla="*/ 16 w 135"/>
              <a:gd name="T3" fmla="*/ 4 h 208"/>
              <a:gd name="T4" fmla="*/ 18 w 135"/>
              <a:gd name="T5" fmla="*/ 2 h 208"/>
              <a:gd name="T6" fmla="*/ 22 w 135"/>
              <a:gd name="T7" fmla="*/ 0 h 208"/>
              <a:gd name="T8" fmla="*/ 26 w 135"/>
              <a:gd name="T9" fmla="*/ 0 h 208"/>
              <a:gd name="T10" fmla="*/ 35 w 135"/>
              <a:gd name="T11" fmla="*/ 0 h 208"/>
              <a:gd name="T12" fmla="*/ 47 w 135"/>
              <a:gd name="T13" fmla="*/ 2 h 208"/>
              <a:gd name="T14" fmla="*/ 61 w 135"/>
              <a:gd name="T15" fmla="*/ 6 h 208"/>
              <a:gd name="T16" fmla="*/ 61 w 135"/>
              <a:gd name="T17" fmla="*/ 33 h 208"/>
              <a:gd name="T18" fmla="*/ 61 w 135"/>
              <a:gd name="T19" fmla="*/ 59 h 208"/>
              <a:gd name="T20" fmla="*/ 59 w 135"/>
              <a:gd name="T21" fmla="*/ 104 h 208"/>
              <a:gd name="T22" fmla="*/ 57 w 135"/>
              <a:gd name="T23" fmla="*/ 121 h 208"/>
              <a:gd name="T24" fmla="*/ 57 w 135"/>
              <a:gd name="T25" fmla="*/ 135 h 208"/>
              <a:gd name="T26" fmla="*/ 57 w 135"/>
              <a:gd name="T27" fmla="*/ 143 h 208"/>
              <a:gd name="T28" fmla="*/ 57 w 135"/>
              <a:gd name="T29" fmla="*/ 145 h 208"/>
              <a:gd name="T30" fmla="*/ 59 w 135"/>
              <a:gd name="T31" fmla="*/ 145 h 208"/>
              <a:gd name="T32" fmla="*/ 65 w 135"/>
              <a:gd name="T33" fmla="*/ 141 h 208"/>
              <a:gd name="T34" fmla="*/ 77 w 135"/>
              <a:gd name="T35" fmla="*/ 135 h 208"/>
              <a:gd name="T36" fmla="*/ 90 w 135"/>
              <a:gd name="T37" fmla="*/ 127 h 208"/>
              <a:gd name="T38" fmla="*/ 106 w 135"/>
              <a:gd name="T39" fmla="*/ 121 h 208"/>
              <a:gd name="T40" fmla="*/ 118 w 135"/>
              <a:gd name="T41" fmla="*/ 115 h 208"/>
              <a:gd name="T42" fmla="*/ 127 w 135"/>
              <a:gd name="T43" fmla="*/ 113 h 208"/>
              <a:gd name="T44" fmla="*/ 133 w 135"/>
              <a:gd name="T45" fmla="*/ 115 h 208"/>
              <a:gd name="T46" fmla="*/ 135 w 135"/>
              <a:gd name="T47" fmla="*/ 119 h 208"/>
              <a:gd name="T48" fmla="*/ 129 w 135"/>
              <a:gd name="T49" fmla="*/ 125 h 208"/>
              <a:gd name="T50" fmla="*/ 116 w 135"/>
              <a:gd name="T51" fmla="*/ 137 h 208"/>
              <a:gd name="T52" fmla="*/ 98 w 135"/>
              <a:gd name="T53" fmla="*/ 151 h 208"/>
              <a:gd name="T54" fmla="*/ 79 w 135"/>
              <a:gd name="T55" fmla="*/ 166 h 208"/>
              <a:gd name="T56" fmla="*/ 63 w 135"/>
              <a:gd name="T57" fmla="*/ 178 h 208"/>
              <a:gd name="T58" fmla="*/ 51 w 135"/>
              <a:gd name="T59" fmla="*/ 188 h 208"/>
              <a:gd name="T60" fmla="*/ 45 w 135"/>
              <a:gd name="T61" fmla="*/ 196 h 208"/>
              <a:gd name="T62" fmla="*/ 37 w 135"/>
              <a:gd name="T63" fmla="*/ 204 h 208"/>
              <a:gd name="T64" fmla="*/ 28 w 135"/>
              <a:gd name="T65" fmla="*/ 208 h 208"/>
              <a:gd name="T66" fmla="*/ 18 w 135"/>
              <a:gd name="T67" fmla="*/ 204 h 208"/>
              <a:gd name="T68" fmla="*/ 10 w 135"/>
              <a:gd name="T69" fmla="*/ 196 h 208"/>
              <a:gd name="T70" fmla="*/ 2 w 135"/>
              <a:gd name="T71" fmla="*/ 186 h 208"/>
              <a:gd name="T72" fmla="*/ 0 w 135"/>
              <a:gd name="T73" fmla="*/ 178 h 208"/>
              <a:gd name="T74" fmla="*/ 4 w 135"/>
              <a:gd name="T75" fmla="*/ 170 h 208"/>
              <a:gd name="T76" fmla="*/ 12 w 135"/>
              <a:gd name="T77" fmla="*/ 162 h 208"/>
              <a:gd name="T78" fmla="*/ 16 w 135"/>
              <a:gd name="T79" fmla="*/ 157 h 208"/>
              <a:gd name="T80" fmla="*/ 20 w 135"/>
              <a:gd name="T81" fmla="*/ 149 h 208"/>
              <a:gd name="T82" fmla="*/ 24 w 135"/>
              <a:gd name="T83" fmla="*/ 135 h 208"/>
              <a:gd name="T84" fmla="*/ 26 w 135"/>
              <a:gd name="T85" fmla="*/ 119 h 208"/>
              <a:gd name="T86" fmla="*/ 28 w 135"/>
              <a:gd name="T87" fmla="*/ 86 h 208"/>
              <a:gd name="T88" fmla="*/ 26 w 135"/>
              <a:gd name="T89" fmla="*/ 53 h 208"/>
              <a:gd name="T90" fmla="*/ 24 w 135"/>
              <a:gd name="T91" fmla="*/ 39 h 208"/>
              <a:gd name="T92" fmla="*/ 22 w 135"/>
              <a:gd name="T93" fmla="*/ 27 h 208"/>
              <a:gd name="T94" fmla="*/ 20 w 135"/>
              <a:gd name="T95" fmla="*/ 17 h 208"/>
              <a:gd name="T96" fmla="*/ 20 w 135"/>
              <a:gd name="T97" fmla="*/ 13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5" h="208">
                <a:moveTo>
                  <a:pt x="20" y="13"/>
                </a:moveTo>
                <a:lnTo>
                  <a:pt x="16" y="8"/>
                </a:lnTo>
                <a:lnTo>
                  <a:pt x="16" y="6"/>
                </a:lnTo>
                <a:lnTo>
                  <a:pt x="16" y="4"/>
                </a:lnTo>
                <a:lnTo>
                  <a:pt x="16" y="4"/>
                </a:lnTo>
                <a:lnTo>
                  <a:pt x="18" y="2"/>
                </a:lnTo>
                <a:lnTo>
                  <a:pt x="20" y="0"/>
                </a:lnTo>
                <a:lnTo>
                  <a:pt x="22" y="0"/>
                </a:lnTo>
                <a:lnTo>
                  <a:pt x="24" y="0"/>
                </a:lnTo>
                <a:lnTo>
                  <a:pt x="26" y="0"/>
                </a:lnTo>
                <a:lnTo>
                  <a:pt x="30" y="0"/>
                </a:lnTo>
                <a:lnTo>
                  <a:pt x="35" y="0"/>
                </a:lnTo>
                <a:lnTo>
                  <a:pt x="39" y="2"/>
                </a:lnTo>
                <a:lnTo>
                  <a:pt x="47" y="2"/>
                </a:lnTo>
                <a:lnTo>
                  <a:pt x="53" y="4"/>
                </a:lnTo>
                <a:lnTo>
                  <a:pt x="61" y="6"/>
                </a:lnTo>
                <a:lnTo>
                  <a:pt x="61" y="21"/>
                </a:lnTo>
                <a:lnTo>
                  <a:pt x="61" y="33"/>
                </a:lnTo>
                <a:lnTo>
                  <a:pt x="61" y="47"/>
                </a:lnTo>
                <a:lnTo>
                  <a:pt x="61" y="59"/>
                </a:lnTo>
                <a:lnTo>
                  <a:pt x="61" y="82"/>
                </a:lnTo>
                <a:lnTo>
                  <a:pt x="59" y="104"/>
                </a:lnTo>
                <a:lnTo>
                  <a:pt x="59" y="113"/>
                </a:lnTo>
                <a:lnTo>
                  <a:pt x="57" y="121"/>
                </a:lnTo>
                <a:lnTo>
                  <a:pt x="57" y="129"/>
                </a:lnTo>
                <a:lnTo>
                  <a:pt x="57" y="135"/>
                </a:lnTo>
                <a:lnTo>
                  <a:pt x="57" y="139"/>
                </a:lnTo>
                <a:lnTo>
                  <a:pt x="57" y="143"/>
                </a:lnTo>
                <a:lnTo>
                  <a:pt x="57" y="145"/>
                </a:lnTo>
                <a:lnTo>
                  <a:pt x="57" y="145"/>
                </a:lnTo>
                <a:lnTo>
                  <a:pt x="57" y="145"/>
                </a:lnTo>
                <a:lnTo>
                  <a:pt x="59" y="145"/>
                </a:lnTo>
                <a:lnTo>
                  <a:pt x="61" y="143"/>
                </a:lnTo>
                <a:lnTo>
                  <a:pt x="65" y="141"/>
                </a:lnTo>
                <a:lnTo>
                  <a:pt x="71" y="139"/>
                </a:lnTo>
                <a:lnTo>
                  <a:pt x="77" y="135"/>
                </a:lnTo>
                <a:lnTo>
                  <a:pt x="82" y="133"/>
                </a:lnTo>
                <a:lnTo>
                  <a:pt x="90" y="127"/>
                </a:lnTo>
                <a:lnTo>
                  <a:pt x="98" y="123"/>
                </a:lnTo>
                <a:lnTo>
                  <a:pt x="106" y="121"/>
                </a:lnTo>
                <a:lnTo>
                  <a:pt x="112" y="117"/>
                </a:lnTo>
                <a:lnTo>
                  <a:pt x="118" y="115"/>
                </a:lnTo>
                <a:lnTo>
                  <a:pt x="124" y="115"/>
                </a:lnTo>
                <a:lnTo>
                  <a:pt x="127" y="113"/>
                </a:lnTo>
                <a:lnTo>
                  <a:pt x="129" y="113"/>
                </a:lnTo>
                <a:lnTo>
                  <a:pt x="133" y="115"/>
                </a:lnTo>
                <a:lnTo>
                  <a:pt x="135" y="117"/>
                </a:lnTo>
                <a:lnTo>
                  <a:pt x="135" y="119"/>
                </a:lnTo>
                <a:lnTo>
                  <a:pt x="131" y="121"/>
                </a:lnTo>
                <a:lnTo>
                  <a:pt x="129" y="125"/>
                </a:lnTo>
                <a:lnTo>
                  <a:pt x="124" y="131"/>
                </a:lnTo>
                <a:lnTo>
                  <a:pt x="116" y="137"/>
                </a:lnTo>
                <a:lnTo>
                  <a:pt x="108" y="143"/>
                </a:lnTo>
                <a:lnTo>
                  <a:pt x="98" y="151"/>
                </a:lnTo>
                <a:lnTo>
                  <a:pt x="86" y="159"/>
                </a:lnTo>
                <a:lnTo>
                  <a:pt x="79" y="166"/>
                </a:lnTo>
                <a:lnTo>
                  <a:pt x="69" y="172"/>
                </a:lnTo>
                <a:lnTo>
                  <a:pt x="63" y="178"/>
                </a:lnTo>
                <a:lnTo>
                  <a:pt x="57" y="184"/>
                </a:lnTo>
                <a:lnTo>
                  <a:pt x="51" y="188"/>
                </a:lnTo>
                <a:lnTo>
                  <a:pt x="47" y="192"/>
                </a:lnTo>
                <a:lnTo>
                  <a:pt x="45" y="196"/>
                </a:lnTo>
                <a:lnTo>
                  <a:pt x="41" y="202"/>
                </a:lnTo>
                <a:lnTo>
                  <a:pt x="37" y="204"/>
                </a:lnTo>
                <a:lnTo>
                  <a:pt x="33" y="206"/>
                </a:lnTo>
                <a:lnTo>
                  <a:pt x="28" y="208"/>
                </a:lnTo>
                <a:lnTo>
                  <a:pt x="24" y="206"/>
                </a:lnTo>
                <a:lnTo>
                  <a:pt x="18" y="204"/>
                </a:lnTo>
                <a:lnTo>
                  <a:pt x="14" y="202"/>
                </a:lnTo>
                <a:lnTo>
                  <a:pt x="10" y="196"/>
                </a:lnTo>
                <a:lnTo>
                  <a:pt x="6" y="190"/>
                </a:lnTo>
                <a:lnTo>
                  <a:pt x="2" y="186"/>
                </a:lnTo>
                <a:lnTo>
                  <a:pt x="2" y="182"/>
                </a:lnTo>
                <a:lnTo>
                  <a:pt x="0" y="178"/>
                </a:lnTo>
                <a:lnTo>
                  <a:pt x="2" y="174"/>
                </a:lnTo>
                <a:lnTo>
                  <a:pt x="4" y="170"/>
                </a:lnTo>
                <a:lnTo>
                  <a:pt x="8" y="166"/>
                </a:lnTo>
                <a:lnTo>
                  <a:pt x="12" y="162"/>
                </a:lnTo>
                <a:lnTo>
                  <a:pt x="14" y="161"/>
                </a:lnTo>
                <a:lnTo>
                  <a:pt x="16" y="157"/>
                </a:lnTo>
                <a:lnTo>
                  <a:pt x="20" y="153"/>
                </a:lnTo>
                <a:lnTo>
                  <a:pt x="20" y="149"/>
                </a:lnTo>
                <a:lnTo>
                  <a:pt x="22" y="143"/>
                </a:lnTo>
                <a:lnTo>
                  <a:pt x="24" y="135"/>
                </a:lnTo>
                <a:lnTo>
                  <a:pt x="26" y="127"/>
                </a:lnTo>
                <a:lnTo>
                  <a:pt x="26" y="119"/>
                </a:lnTo>
                <a:lnTo>
                  <a:pt x="28" y="102"/>
                </a:lnTo>
                <a:lnTo>
                  <a:pt x="28" y="86"/>
                </a:lnTo>
                <a:lnTo>
                  <a:pt x="28" y="68"/>
                </a:lnTo>
                <a:lnTo>
                  <a:pt x="26" y="53"/>
                </a:lnTo>
                <a:lnTo>
                  <a:pt x="26" y="45"/>
                </a:lnTo>
                <a:lnTo>
                  <a:pt x="24" y="39"/>
                </a:lnTo>
                <a:lnTo>
                  <a:pt x="24" y="31"/>
                </a:lnTo>
                <a:lnTo>
                  <a:pt x="22" y="27"/>
                </a:lnTo>
                <a:lnTo>
                  <a:pt x="22" y="21"/>
                </a:lnTo>
                <a:lnTo>
                  <a:pt x="20" y="17"/>
                </a:lnTo>
                <a:lnTo>
                  <a:pt x="20" y="15"/>
                </a:lnTo>
                <a:lnTo>
                  <a:pt x="20" y="13"/>
                </a:lnTo>
                <a:lnTo>
                  <a:pt x="20" y="1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Freeform 347"/>
          <p:cNvSpPr>
            <a:spLocks/>
          </p:cNvSpPr>
          <p:nvPr/>
        </p:nvSpPr>
        <p:spPr bwMode="auto">
          <a:xfrm>
            <a:off x="2846049" y="1688014"/>
            <a:ext cx="526943" cy="516947"/>
          </a:xfrm>
          <a:custGeom>
            <a:avLst/>
            <a:gdLst>
              <a:gd name="T0" fmla="*/ 53 w 112"/>
              <a:gd name="T1" fmla="*/ 27 h 82"/>
              <a:gd name="T2" fmla="*/ 55 w 112"/>
              <a:gd name="T3" fmla="*/ 25 h 82"/>
              <a:gd name="T4" fmla="*/ 57 w 112"/>
              <a:gd name="T5" fmla="*/ 23 h 82"/>
              <a:gd name="T6" fmla="*/ 57 w 112"/>
              <a:gd name="T7" fmla="*/ 21 h 82"/>
              <a:gd name="T8" fmla="*/ 59 w 112"/>
              <a:gd name="T9" fmla="*/ 19 h 82"/>
              <a:gd name="T10" fmla="*/ 59 w 112"/>
              <a:gd name="T11" fmla="*/ 15 h 82"/>
              <a:gd name="T12" fmla="*/ 57 w 112"/>
              <a:gd name="T13" fmla="*/ 13 h 82"/>
              <a:gd name="T14" fmla="*/ 55 w 112"/>
              <a:gd name="T15" fmla="*/ 10 h 82"/>
              <a:gd name="T16" fmla="*/ 53 w 112"/>
              <a:gd name="T17" fmla="*/ 8 h 82"/>
              <a:gd name="T18" fmla="*/ 55 w 112"/>
              <a:gd name="T19" fmla="*/ 6 h 82"/>
              <a:gd name="T20" fmla="*/ 57 w 112"/>
              <a:gd name="T21" fmla="*/ 4 h 82"/>
              <a:gd name="T22" fmla="*/ 61 w 112"/>
              <a:gd name="T23" fmla="*/ 2 h 82"/>
              <a:gd name="T24" fmla="*/ 65 w 112"/>
              <a:gd name="T25" fmla="*/ 0 h 82"/>
              <a:gd name="T26" fmla="*/ 72 w 112"/>
              <a:gd name="T27" fmla="*/ 0 h 82"/>
              <a:gd name="T28" fmla="*/ 80 w 112"/>
              <a:gd name="T29" fmla="*/ 2 h 82"/>
              <a:gd name="T30" fmla="*/ 86 w 112"/>
              <a:gd name="T31" fmla="*/ 4 h 82"/>
              <a:gd name="T32" fmla="*/ 92 w 112"/>
              <a:gd name="T33" fmla="*/ 8 h 82"/>
              <a:gd name="T34" fmla="*/ 96 w 112"/>
              <a:gd name="T35" fmla="*/ 10 h 82"/>
              <a:gd name="T36" fmla="*/ 102 w 112"/>
              <a:gd name="T37" fmla="*/ 13 h 82"/>
              <a:gd name="T38" fmla="*/ 106 w 112"/>
              <a:gd name="T39" fmla="*/ 17 h 82"/>
              <a:gd name="T40" fmla="*/ 108 w 112"/>
              <a:gd name="T41" fmla="*/ 19 h 82"/>
              <a:gd name="T42" fmla="*/ 110 w 112"/>
              <a:gd name="T43" fmla="*/ 23 h 82"/>
              <a:gd name="T44" fmla="*/ 112 w 112"/>
              <a:gd name="T45" fmla="*/ 27 h 82"/>
              <a:gd name="T46" fmla="*/ 110 w 112"/>
              <a:gd name="T47" fmla="*/ 27 h 82"/>
              <a:gd name="T48" fmla="*/ 110 w 112"/>
              <a:gd name="T49" fmla="*/ 27 h 82"/>
              <a:gd name="T50" fmla="*/ 108 w 112"/>
              <a:gd name="T51" fmla="*/ 29 h 82"/>
              <a:gd name="T52" fmla="*/ 106 w 112"/>
              <a:gd name="T53" fmla="*/ 31 h 82"/>
              <a:gd name="T54" fmla="*/ 102 w 112"/>
              <a:gd name="T55" fmla="*/ 33 h 82"/>
              <a:gd name="T56" fmla="*/ 98 w 112"/>
              <a:gd name="T57" fmla="*/ 37 h 82"/>
              <a:gd name="T58" fmla="*/ 92 w 112"/>
              <a:gd name="T59" fmla="*/ 39 h 82"/>
              <a:gd name="T60" fmla="*/ 88 w 112"/>
              <a:gd name="T61" fmla="*/ 43 h 82"/>
              <a:gd name="T62" fmla="*/ 80 w 112"/>
              <a:gd name="T63" fmla="*/ 47 h 82"/>
              <a:gd name="T64" fmla="*/ 74 w 112"/>
              <a:gd name="T65" fmla="*/ 51 h 82"/>
              <a:gd name="T66" fmla="*/ 66 w 112"/>
              <a:gd name="T67" fmla="*/ 55 h 82"/>
              <a:gd name="T68" fmla="*/ 59 w 112"/>
              <a:gd name="T69" fmla="*/ 59 h 82"/>
              <a:gd name="T70" fmla="*/ 49 w 112"/>
              <a:gd name="T71" fmla="*/ 64 h 82"/>
              <a:gd name="T72" fmla="*/ 39 w 112"/>
              <a:gd name="T73" fmla="*/ 70 h 82"/>
              <a:gd name="T74" fmla="*/ 29 w 112"/>
              <a:gd name="T75" fmla="*/ 76 h 82"/>
              <a:gd name="T76" fmla="*/ 19 w 112"/>
              <a:gd name="T77" fmla="*/ 82 h 82"/>
              <a:gd name="T78" fmla="*/ 0 w 112"/>
              <a:gd name="T79" fmla="*/ 68 h 82"/>
              <a:gd name="T80" fmla="*/ 12 w 112"/>
              <a:gd name="T81" fmla="*/ 61 h 82"/>
              <a:gd name="T82" fmla="*/ 19 w 112"/>
              <a:gd name="T83" fmla="*/ 55 h 82"/>
              <a:gd name="T84" fmla="*/ 27 w 112"/>
              <a:gd name="T85" fmla="*/ 47 h 82"/>
              <a:gd name="T86" fmla="*/ 35 w 112"/>
              <a:gd name="T87" fmla="*/ 43 h 82"/>
              <a:gd name="T88" fmla="*/ 41 w 112"/>
              <a:gd name="T89" fmla="*/ 37 h 82"/>
              <a:gd name="T90" fmla="*/ 45 w 112"/>
              <a:gd name="T91" fmla="*/ 33 h 82"/>
              <a:gd name="T92" fmla="*/ 49 w 112"/>
              <a:gd name="T93" fmla="*/ 31 h 82"/>
              <a:gd name="T94" fmla="*/ 53 w 112"/>
              <a:gd name="T95" fmla="*/ 27 h 82"/>
              <a:gd name="T96" fmla="*/ 53 w 112"/>
              <a:gd name="T97" fmla="*/ 27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2" h="82">
                <a:moveTo>
                  <a:pt x="53" y="27"/>
                </a:moveTo>
                <a:lnTo>
                  <a:pt x="55" y="25"/>
                </a:lnTo>
                <a:lnTo>
                  <a:pt x="57" y="23"/>
                </a:lnTo>
                <a:lnTo>
                  <a:pt x="57" y="21"/>
                </a:lnTo>
                <a:lnTo>
                  <a:pt x="59" y="19"/>
                </a:lnTo>
                <a:lnTo>
                  <a:pt x="59" y="15"/>
                </a:lnTo>
                <a:lnTo>
                  <a:pt x="57" y="13"/>
                </a:lnTo>
                <a:lnTo>
                  <a:pt x="55" y="10"/>
                </a:lnTo>
                <a:lnTo>
                  <a:pt x="53" y="8"/>
                </a:lnTo>
                <a:lnTo>
                  <a:pt x="55" y="6"/>
                </a:lnTo>
                <a:lnTo>
                  <a:pt x="57" y="4"/>
                </a:lnTo>
                <a:lnTo>
                  <a:pt x="61" y="2"/>
                </a:lnTo>
                <a:lnTo>
                  <a:pt x="65" y="0"/>
                </a:lnTo>
                <a:lnTo>
                  <a:pt x="72" y="0"/>
                </a:lnTo>
                <a:lnTo>
                  <a:pt x="80" y="2"/>
                </a:lnTo>
                <a:lnTo>
                  <a:pt x="86" y="4"/>
                </a:lnTo>
                <a:lnTo>
                  <a:pt x="92" y="8"/>
                </a:lnTo>
                <a:lnTo>
                  <a:pt x="96" y="10"/>
                </a:lnTo>
                <a:lnTo>
                  <a:pt x="102" y="13"/>
                </a:lnTo>
                <a:lnTo>
                  <a:pt x="106" y="17"/>
                </a:lnTo>
                <a:lnTo>
                  <a:pt x="108" y="19"/>
                </a:lnTo>
                <a:lnTo>
                  <a:pt x="110" y="23"/>
                </a:lnTo>
                <a:lnTo>
                  <a:pt x="112" y="27"/>
                </a:lnTo>
                <a:lnTo>
                  <a:pt x="110" y="27"/>
                </a:lnTo>
                <a:lnTo>
                  <a:pt x="110" y="27"/>
                </a:lnTo>
                <a:lnTo>
                  <a:pt x="108" y="29"/>
                </a:lnTo>
                <a:lnTo>
                  <a:pt x="106" y="31"/>
                </a:lnTo>
                <a:lnTo>
                  <a:pt x="102" y="33"/>
                </a:lnTo>
                <a:lnTo>
                  <a:pt x="98" y="37"/>
                </a:lnTo>
                <a:lnTo>
                  <a:pt x="92" y="39"/>
                </a:lnTo>
                <a:lnTo>
                  <a:pt x="88" y="43"/>
                </a:lnTo>
                <a:lnTo>
                  <a:pt x="80" y="47"/>
                </a:lnTo>
                <a:lnTo>
                  <a:pt x="74" y="51"/>
                </a:lnTo>
                <a:lnTo>
                  <a:pt x="66" y="55"/>
                </a:lnTo>
                <a:lnTo>
                  <a:pt x="59" y="59"/>
                </a:lnTo>
                <a:lnTo>
                  <a:pt x="49" y="64"/>
                </a:lnTo>
                <a:lnTo>
                  <a:pt x="39" y="70"/>
                </a:lnTo>
                <a:lnTo>
                  <a:pt x="29" y="76"/>
                </a:lnTo>
                <a:lnTo>
                  <a:pt x="19" y="82"/>
                </a:lnTo>
                <a:lnTo>
                  <a:pt x="0" y="68"/>
                </a:lnTo>
                <a:lnTo>
                  <a:pt x="12" y="61"/>
                </a:lnTo>
                <a:lnTo>
                  <a:pt x="19" y="55"/>
                </a:lnTo>
                <a:lnTo>
                  <a:pt x="27" y="47"/>
                </a:lnTo>
                <a:lnTo>
                  <a:pt x="35" y="43"/>
                </a:lnTo>
                <a:lnTo>
                  <a:pt x="41" y="37"/>
                </a:lnTo>
                <a:lnTo>
                  <a:pt x="45" y="33"/>
                </a:lnTo>
                <a:lnTo>
                  <a:pt x="49" y="31"/>
                </a:lnTo>
                <a:lnTo>
                  <a:pt x="53" y="27"/>
                </a:lnTo>
                <a:lnTo>
                  <a:pt x="53" y="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Freeform 348"/>
          <p:cNvSpPr>
            <a:spLocks/>
          </p:cNvSpPr>
          <p:nvPr/>
        </p:nvSpPr>
        <p:spPr bwMode="auto">
          <a:xfrm>
            <a:off x="2507300" y="1441849"/>
            <a:ext cx="649271" cy="406176"/>
          </a:xfrm>
          <a:custGeom>
            <a:avLst/>
            <a:gdLst>
              <a:gd name="T0" fmla="*/ 77 w 139"/>
              <a:gd name="T1" fmla="*/ 23 h 66"/>
              <a:gd name="T2" fmla="*/ 81 w 139"/>
              <a:gd name="T3" fmla="*/ 19 h 66"/>
              <a:gd name="T4" fmla="*/ 85 w 139"/>
              <a:gd name="T5" fmla="*/ 15 h 66"/>
              <a:gd name="T6" fmla="*/ 87 w 139"/>
              <a:gd name="T7" fmla="*/ 11 h 66"/>
              <a:gd name="T8" fmla="*/ 87 w 139"/>
              <a:gd name="T9" fmla="*/ 7 h 66"/>
              <a:gd name="T10" fmla="*/ 89 w 139"/>
              <a:gd name="T11" fmla="*/ 3 h 66"/>
              <a:gd name="T12" fmla="*/ 90 w 139"/>
              <a:gd name="T13" fmla="*/ 1 h 66"/>
              <a:gd name="T14" fmla="*/ 94 w 139"/>
              <a:gd name="T15" fmla="*/ 0 h 66"/>
              <a:gd name="T16" fmla="*/ 100 w 139"/>
              <a:gd name="T17" fmla="*/ 0 h 66"/>
              <a:gd name="T18" fmla="*/ 106 w 139"/>
              <a:gd name="T19" fmla="*/ 0 h 66"/>
              <a:gd name="T20" fmla="*/ 112 w 139"/>
              <a:gd name="T21" fmla="*/ 1 h 66"/>
              <a:gd name="T22" fmla="*/ 118 w 139"/>
              <a:gd name="T23" fmla="*/ 5 h 66"/>
              <a:gd name="T24" fmla="*/ 126 w 139"/>
              <a:gd name="T25" fmla="*/ 9 h 66"/>
              <a:gd name="T26" fmla="*/ 132 w 139"/>
              <a:gd name="T27" fmla="*/ 15 h 66"/>
              <a:gd name="T28" fmla="*/ 136 w 139"/>
              <a:gd name="T29" fmla="*/ 19 h 66"/>
              <a:gd name="T30" fmla="*/ 138 w 139"/>
              <a:gd name="T31" fmla="*/ 23 h 66"/>
              <a:gd name="T32" fmla="*/ 139 w 139"/>
              <a:gd name="T33" fmla="*/ 27 h 66"/>
              <a:gd name="T34" fmla="*/ 138 w 139"/>
              <a:gd name="T35" fmla="*/ 27 h 66"/>
              <a:gd name="T36" fmla="*/ 136 w 139"/>
              <a:gd name="T37" fmla="*/ 31 h 66"/>
              <a:gd name="T38" fmla="*/ 134 w 139"/>
              <a:gd name="T39" fmla="*/ 33 h 66"/>
              <a:gd name="T40" fmla="*/ 130 w 139"/>
              <a:gd name="T41" fmla="*/ 35 h 66"/>
              <a:gd name="T42" fmla="*/ 126 w 139"/>
              <a:gd name="T43" fmla="*/ 37 h 66"/>
              <a:gd name="T44" fmla="*/ 122 w 139"/>
              <a:gd name="T45" fmla="*/ 39 h 66"/>
              <a:gd name="T46" fmla="*/ 116 w 139"/>
              <a:gd name="T47" fmla="*/ 41 h 66"/>
              <a:gd name="T48" fmla="*/ 110 w 139"/>
              <a:gd name="T49" fmla="*/ 43 h 66"/>
              <a:gd name="T50" fmla="*/ 102 w 139"/>
              <a:gd name="T51" fmla="*/ 45 h 66"/>
              <a:gd name="T52" fmla="*/ 92 w 139"/>
              <a:gd name="T53" fmla="*/ 47 h 66"/>
              <a:gd name="T54" fmla="*/ 83 w 139"/>
              <a:gd name="T55" fmla="*/ 49 h 66"/>
              <a:gd name="T56" fmla="*/ 69 w 139"/>
              <a:gd name="T57" fmla="*/ 52 h 66"/>
              <a:gd name="T58" fmla="*/ 55 w 139"/>
              <a:gd name="T59" fmla="*/ 54 h 66"/>
              <a:gd name="T60" fmla="*/ 40 w 139"/>
              <a:gd name="T61" fmla="*/ 58 h 66"/>
              <a:gd name="T62" fmla="*/ 22 w 139"/>
              <a:gd name="T63" fmla="*/ 62 h 66"/>
              <a:gd name="T64" fmla="*/ 4 w 139"/>
              <a:gd name="T65" fmla="*/ 66 h 66"/>
              <a:gd name="T66" fmla="*/ 0 w 139"/>
              <a:gd name="T67" fmla="*/ 52 h 66"/>
              <a:gd name="T68" fmla="*/ 16 w 139"/>
              <a:gd name="T69" fmla="*/ 47 h 66"/>
              <a:gd name="T70" fmla="*/ 28 w 139"/>
              <a:gd name="T71" fmla="*/ 43 h 66"/>
              <a:gd name="T72" fmla="*/ 42 w 139"/>
              <a:gd name="T73" fmla="*/ 37 h 66"/>
              <a:gd name="T74" fmla="*/ 51 w 139"/>
              <a:gd name="T75" fmla="*/ 33 h 66"/>
              <a:gd name="T76" fmla="*/ 61 w 139"/>
              <a:gd name="T77" fmla="*/ 31 h 66"/>
              <a:gd name="T78" fmla="*/ 67 w 139"/>
              <a:gd name="T79" fmla="*/ 27 h 66"/>
              <a:gd name="T80" fmla="*/ 73 w 139"/>
              <a:gd name="T81" fmla="*/ 25 h 66"/>
              <a:gd name="T82" fmla="*/ 77 w 139"/>
              <a:gd name="T83" fmla="*/ 23 h 66"/>
              <a:gd name="T84" fmla="*/ 77 w 139"/>
              <a:gd name="T85" fmla="*/ 23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9" h="66">
                <a:moveTo>
                  <a:pt x="77" y="23"/>
                </a:moveTo>
                <a:lnTo>
                  <a:pt x="81" y="19"/>
                </a:lnTo>
                <a:lnTo>
                  <a:pt x="85" y="15"/>
                </a:lnTo>
                <a:lnTo>
                  <a:pt x="87" y="11"/>
                </a:lnTo>
                <a:lnTo>
                  <a:pt x="87" y="7"/>
                </a:lnTo>
                <a:lnTo>
                  <a:pt x="89" y="3"/>
                </a:lnTo>
                <a:lnTo>
                  <a:pt x="90" y="1"/>
                </a:lnTo>
                <a:lnTo>
                  <a:pt x="94" y="0"/>
                </a:lnTo>
                <a:lnTo>
                  <a:pt x="100" y="0"/>
                </a:lnTo>
                <a:lnTo>
                  <a:pt x="106" y="0"/>
                </a:lnTo>
                <a:lnTo>
                  <a:pt x="112" y="1"/>
                </a:lnTo>
                <a:lnTo>
                  <a:pt x="118" y="5"/>
                </a:lnTo>
                <a:lnTo>
                  <a:pt x="126" y="9"/>
                </a:lnTo>
                <a:lnTo>
                  <a:pt x="132" y="15"/>
                </a:lnTo>
                <a:lnTo>
                  <a:pt x="136" y="19"/>
                </a:lnTo>
                <a:lnTo>
                  <a:pt x="138" y="23"/>
                </a:lnTo>
                <a:lnTo>
                  <a:pt x="139" y="27"/>
                </a:lnTo>
                <a:lnTo>
                  <a:pt x="138" y="27"/>
                </a:lnTo>
                <a:lnTo>
                  <a:pt x="136" y="31"/>
                </a:lnTo>
                <a:lnTo>
                  <a:pt x="134" y="33"/>
                </a:lnTo>
                <a:lnTo>
                  <a:pt x="130" y="35"/>
                </a:lnTo>
                <a:lnTo>
                  <a:pt x="126" y="37"/>
                </a:lnTo>
                <a:lnTo>
                  <a:pt x="122" y="39"/>
                </a:lnTo>
                <a:lnTo>
                  <a:pt x="116" y="41"/>
                </a:lnTo>
                <a:lnTo>
                  <a:pt x="110" y="43"/>
                </a:lnTo>
                <a:lnTo>
                  <a:pt x="102" y="45"/>
                </a:lnTo>
                <a:lnTo>
                  <a:pt x="92" y="47"/>
                </a:lnTo>
                <a:lnTo>
                  <a:pt x="83" y="49"/>
                </a:lnTo>
                <a:lnTo>
                  <a:pt x="69" y="52"/>
                </a:lnTo>
                <a:lnTo>
                  <a:pt x="55" y="54"/>
                </a:lnTo>
                <a:lnTo>
                  <a:pt x="40" y="58"/>
                </a:lnTo>
                <a:lnTo>
                  <a:pt x="22" y="62"/>
                </a:lnTo>
                <a:lnTo>
                  <a:pt x="4" y="66"/>
                </a:lnTo>
                <a:lnTo>
                  <a:pt x="0" y="52"/>
                </a:lnTo>
                <a:lnTo>
                  <a:pt x="16" y="47"/>
                </a:lnTo>
                <a:lnTo>
                  <a:pt x="28" y="43"/>
                </a:lnTo>
                <a:lnTo>
                  <a:pt x="42" y="37"/>
                </a:lnTo>
                <a:lnTo>
                  <a:pt x="51" y="33"/>
                </a:lnTo>
                <a:lnTo>
                  <a:pt x="61" y="31"/>
                </a:lnTo>
                <a:lnTo>
                  <a:pt x="67" y="27"/>
                </a:lnTo>
                <a:lnTo>
                  <a:pt x="73" y="25"/>
                </a:lnTo>
                <a:lnTo>
                  <a:pt x="77" y="23"/>
                </a:lnTo>
                <a:lnTo>
                  <a:pt x="77" y="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" name="Freeform 349"/>
          <p:cNvSpPr>
            <a:spLocks/>
          </p:cNvSpPr>
          <p:nvPr/>
        </p:nvSpPr>
        <p:spPr bwMode="auto">
          <a:xfrm>
            <a:off x="2535532" y="1823409"/>
            <a:ext cx="1279718" cy="800041"/>
          </a:xfrm>
          <a:custGeom>
            <a:avLst/>
            <a:gdLst>
              <a:gd name="T0" fmla="*/ 8 w 273"/>
              <a:gd name="T1" fmla="*/ 0 h 130"/>
              <a:gd name="T2" fmla="*/ 20 w 273"/>
              <a:gd name="T3" fmla="*/ 2 h 130"/>
              <a:gd name="T4" fmla="*/ 32 w 273"/>
              <a:gd name="T5" fmla="*/ 6 h 130"/>
              <a:gd name="T6" fmla="*/ 43 w 273"/>
              <a:gd name="T7" fmla="*/ 12 h 130"/>
              <a:gd name="T8" fmla="*/ 63 w 273"/>
              <a:gd name="T9" fmla="*/ 26 h 130"/>
              <a:gd name="T10" fmla="*/ 83 w 273"/>
              <a:gd name="T11" fmla="*/ 40 h 130"/>
              <a:gd name="T12" fmla="*/ 98 w 273"/>
              <a:gd name="T13" fmla="*/ 47 h 130"/>
              <a:gd name="T14" fmla="*/ 118 w 273"/>
              <a:gd name="T15" fmla="*/ 59 h 130"/>
              <a:gd name="T16" fmla="*/ 139 w 273"/>
              <a:gd name="T17" fmla="*/ 69 h 130"/>
              <a:gd name="T18" fmla="*/ 165 w 273"/>
              <a:gd name="T19" fmla="*/ 79 h 130"/>
              <a:gd name="T20" fmla="*/ 194 w 273"/>
              <a:gd name="T21" fmla="*/ 89 h 130"/>
              <a:gd name="T22" fmla="*/ 216 w 273"/>
              <a:gd name="T23" fmla="*/ 94 h 130"/>
              <a:gd name="T24" fmla="*/ 231 w 273"/>
              <a:gd name="T25" fmla="*/ 98 h 130"/>
              <a:gd name="T26" fmla="*/ 243 w 273"/>
              <a:gd name="T27" fmla="*/ 102 h 130"/>
              <a:gd name="T28" fmla="*/ 253 w 273"/>
              <a:gd name="T29" fmla="*/ 106 h 130"/>
              <a:gd name="T30" fmla="*/ 259 w 273"/>
              <a:gd name="T31" fmla="*/ 108 h 130"/>
              <a:gd name="T32" fmla="*/ 265 w 273"/>
              <a:gd name="T33" fmla="*/ 110 h 130"/>
              <a:gd name="T34" fmla="*/ 271 w 273"/>
              <a:gd name="T35" fmla="*/ 112 h 130"/>
              <a:gd name="T36" fmla="*/ 271 w 273"/>
              <a:gd name="T37" fmla="*/ 114 h 130"/>
              <a:gd name="T38" fmla="*/ 267 w 273"/>
              <a:gd name="T39" fmla="*/ 118 h 130"/>
              <a:gd name="T40" fmla="*/ 257 w 273"/>
              <a:gd name="T41" fmla="*/ 120 h 130"/>
              <a:gd name="T42" fmla="*/ 241 w 273"/>
              <a:gd name="T43" fmla="*/ 122 h 130"/>
              <a:gd name="T44" fmla="*/ 224 w 273"/>
              <a:gd name="T45" fmla="*/ 126 h 130"/>
              <a:gd name="T46" fmla="*/ 206 w 273"/>
              <a:gd name="T47" fmla="*/ 128 h 130"/>
              <a:gd name="T48" fmla="*/ 192 w 273"/>
              <a:gd name="T49" fmla="*/ 130 h 130"/>
              <a:gd name="T50" fmla="*/ 181 w 273"/>
              <a:gd name="T51" fmla="*/ 130 h 130"/>
              <a:gd name="T52" fmla="*/ 171 w 273"/>
              <a:gd name="T53" fmla="*/ 130 h 130"/>
              <a:gd name="T54" fmla="*/ 161 w 273"/>
              <a:gd name="T55" fmla="*/ 128 h 130"/>
              <a:gd name="T56" fmla="*/ 151 w 273"/>
              <a:gd name="T57" fmla="*/ 124 h 130"/>
              <a:gd name="T58" fmla="*/ 143 w 273"/>
              <a:gd name="T59" fmla="*/ 118 h 130"/>
              <a:gd name="T60" fmla="*/ 137 w 273"/>
              <a:gd name="T61" fmla="*/ 112 h 130"/>
              <a:gd name="T62" fmla="*/ 130 w 273"/>
              <a:gd name="T63" fmla="*/ 104 h 130"/>
              <a:gd name="T64" fmla="*/ 120 w 273"/>
              <a:gd name="T65" fmla="*/ 94 h 130"/>
              <a:gd name="T66" fmla="*/ 104 w 273"/>
              <a:gd name="T67" fmla="*/ 85 h 130"/>
              <a:gd name="T68" fmla="*/ 88 w 273"/>
              <a:gd name="T69" fmla="*/ 69 h 130"/>
              <a:gd name="T70" fmla="*/ 67 w 273"/>
              <a:gd name="T71" fmla="*/ 53 h 130"/>
              <a:gd name="T72" fmla="*/ 43 w 273"/>
              <a:gd name="T73" fmla="*/ 34 h 130"/>
              <a:gd name="T74" fmla="*/ 16 w 273"/>
              <a:gd name="T75" fmla="*/ 12 h 130"/>
              <a:gd name="T76" fmla="*/ 0 w 273"/>
              <a:gd name="T77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3" h="130">
                <a:moveTo>
                  <a:pt x="0" y="0"/>
                </a:moveTo>
                <a:lnTo>
                  <a:pt x="8" y="0"/>
                </a:lnTo>
                <a:lnTo>
                  <a:pt x="14" y="0"/>
                </a:lnTo>
                <a:lnTo>
                  <a:pt x="20" y="2"/>
                </a:lnTo>
                <a:lnTo>
                  <a:pt x="26" y="4"/>
                </a:lnTo>
                <a:lnTo>
                  <a:pt x="32" y="6"/>
                </a:lnTo>
                <a:lnTo>
                  <a:pt x="37" y="10"/>
                </a:lnTo>
                <a:lnTo>
                  <a:pt x="43" y="12"/>
                </a:lnTo>
                <a:lnTo>
                  <a:pt x="49" y="16"/>
                </a:lnTo>
                <a:lnTo>
                  <a:pt x="63" y="26"/>
                </a:lnTo>
                <a:lnTo>
                  <a:pt x="75" y="34"/>
                </a:lnTo>
                <a:lnTo>
                  <a:pt x="83" y="40"/>
                </a:lnTo>
                <a:lnTo>
                  <a:pt x="90" y="43"/>
                </a:lnTo>
                <a:lnTo>
                  <a:pt x="98" y="47"/>
                </a:lnTo>
                <a:lnTo>
                  <a:pt x="108" y="53"/>
                </a:lnTo>
                <a:lnTo>
                  <a:pt x="118" y="59"/>
                </a:lnTo>
                <a:lnTo>
                  <a:pt x="128" y="63"/>
                </a:lnTo>
                <a:lnTo>
                  <a:pt x="139" y="69"/>
                </a:lnTo>
                <a:lnTo>
                  <a:pt x="151" y="73"/>
                </a:lnTo>
                <a:lnTo>
                  <a:pt x="165" y="79"/>
                </a:lnTo>
                <a:lnTo>
                  <a:pt x="179" y="83"/>
                </a:lnTo>
                <a:lnTo>
                  <a:pt x="194" y="89"/>
                </a:lnTo>
                <a:lnTo>
                  <a:pt x="210" y="92"/>
                </a:lnTo>
                <a:lnTo>
                  <a:pt x="216" y="94"/>
                </a:lnTo>
                <a:lnTo>
                  <a:pt x="224" y="96"/>
                </a:lnTo>
                <a:lnTo>
                  <a:pt x="231" y="98"/>
                </a:lnTo>
                <a:lnTo>
                  <a:pt x="237" y="100"/>
                </a:lnTo>
                <a:lnTo>
                  <a:pt x="243" y="102"/>
                </a:lnTo>
                <a:lnTo>
                  <a:pt x="247" y="104"/>
                </a:lnTo>
                <a:lnTo>
                  <a:pt x="253" y="106"/>
                </a:lnTo>
                <a:lnTo>
                  <a:pt x="257" y="106"/>
                </a:lnTo>
                <a:lnTo>
                  <a:pt x="259" y="108"/>
                </a:lnTo>
                <a:lnTo>
                  <a:pt x="263" y="110"/>
                </a:lnTo>
                <a:lnTo>
                  <a:pt x="265" y="110"/>
                </a:lnTo>
                <a:lnTo>
                  <a:pt x="269" y="112"/>
                </a:lnTo>
                <a:lnTo>
                  <a:pt x="271" y="112"/>
                </a:lnTo>
                <a:lnTo>
                  <a:pt x="273" y="114"/>
                </a:lnTo>
                <a:lnTo>
                  <a:pt x="271" y="114"/>
                </a:lnTo>
                <a:lnTo>
                  <a:pt x="269" y="116"/>
                </a:lnTo>
                <a:lnTo>
                  <a:pt x="267" y="118"/>
                </a:lnTo>
                <a:lnTo>
                  <a:pt x="263" y="118"/>
                </a:lnTo>
                <a:lnTo>
                  <a:pt x="257" y="120"/>
                </a:lnTo>
                <a:lnTo>
                  <a:pt x="249" y="122"/>
                </a:lnTo>
                <a:lnTo>
                  <a:pt x="241" y="122"/>
                </a:lnTo>
                <a:lnTo>
                  <a:pt x="233" y="124"/>
                </a:lnTo>
                <a:lnTo>
                  <a:pt x="224" y="126"/>
                </a:lnTo>
                <a:lnTo>
                  <a:pt x="214" y="126"/>
                </a:lnTo>
                <a:lnTo>
                  <a:pt x="206" y="128"/>
                </a:lnTo>
                <a:lnTo>
                  <a:pt x="198" y="128"/>
                </a:lnTo>
                <a:lnTo>
                  <a:pt x="192" y="130"/>
                </a:lnTo>
                <a:lnTo>
                  <a:pt x="184" y="130"/>
                </a:lnTo>
                <a:lnTo>
                  <a:pt x="181" y="130"/>
                </a:lnTo>
                <a:lnTo>
                  <a:pt x="175" y="130"/>
                </a:lnTo>
                <a:lnTo>
                  <a:pt x="171" y="130"/>
                </a:lnTo>
                <a:lnTo>
                  <a:pt x="165" y="130"/>
                </a:lnTo>
                <a:lnTo>
                  <a:pt x="161" y="128"/>
                </a:lnTo>
                <a:lnTo>
                  <a:pt x="157" y="126"/>
                </a:lnTo>
                <a:lnTo>
                  <a:pt x="151" y="124"/>
                </a:lnTo>
                <a:lnTo>
                  <a:pt x="147" y="122"/>
                </a:lnTo>
                <a:lnTo>
                  <a:pt x="143" y="118"/>
                </a:lnTo>
                <a:lnTo>
                  <a:pt x="139" y="114"/>
                </a:lnTo>
                <a:lnTo>
                  <a:pt x="137" y="112"/>
                </a:lnTo>
                <a:lnTo>
                  <a:pt x="133" y="108"/>
                </a:lnTo>
                <a:lnTo>
                  <a:pt x="130" y="104"/>
                </a:lnTo>
                <a:lnTo>
                  <a:pt x="124" y="100"/>
                </a:lnTo>
                <a:lnTo>
                  <a:pt x="120" y="94"/>
                </a:lnTo>
                <a:lnTo>
                  <a:pt x="112" y="90"/>
                </a:lnTo>
                <a:lnTo>
                  <a:pt x="104" y="85"/>
                </a:lnTo>
                <a:lnTo>
                  <a:pt x="96" y="77"/>
                </a:lnTo>
                <a:lnTo>
                  <a:pt x="88" y="69"/>
                </a:lnTo>
                <a:lnTo>
                  <a:pt x="79" y="61"/>
                </a:lnTo>
                <a:lnTo>
                  <a:pt x="67" y="53"/>
                </a:lnTo>
                <a:lnTo>
                  <a:pt x="55" y="43"/>
                </a:lnTo>
                <a:lnTo>
                  <a:pt x="43" y="34"/>
                </a:lnTo>
                <a:lnTo>
                  <a:pt x="30" y="24"/>
                </a:lnTo>
                <a:lnTo>
                  <a:pt x="16" y="12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Freeform 350"/>
          <p:cNvSpPr>
            <a:spLocks/>
          </p:cNvSpPr>
          <p:nvPr/>
        </p:nvSpPr>
        <p:spPr bwMode="auto">
          <a:xfrm>
            <a:off x="2573171" y="1097217"/>
            <a:ext cx="846873" cy="270781"/>
          </a:xfrm>
          <a:custGeom>
            <a:avLst/>
            <a:gdLst>
              <a:gd name="T0" fmla="*/ 0 w 180"/>
              <a:gd name="T1" fmla="*/ 21 h 43"/>
              <a:gd name="T2" fmla="*/ 14 w 180"/>
              <a:gd name="T3" fmla="*/ 19 h 43"/>
              <a:gd name="T4" fmla="*/ 28 w 180"/>
              <a:gd name="T5" fmla="*/ 19 h 43"/>
              <a:gd name="T6" fmla="*/ 41 w 180"/>
              <a:gd name="T7" fmla="*/ 17 h 43"/>
              <a:gd name="T8" fmla="*/ 55 w 180"/>
              <a:gd name="T9" fmla="*/ 15 h 43"/>
              <a:gd name="T10" fmla="*/ 69 w 180"/>
              <a:gd name="T11" fmla="*/ 13 h 43"/>
              <a:gd name="T12" fmla="*/ 80 w 180"/>
              <a:gd name="T13" fmla="*/ 11 h 43"/>
              <a:gd name="T14" fmla="*/ 104 w 180"/>
              <a:gd name="T15" fmla="*/ 7 h 43"/>
              <a:gd name="T16" fmla="*/ 114 w 180"/>
              <a:gd name="T17" fmla="*/ 6 h 43"/>
              <a:gd name="T18" fmla="*/ 124 w 180"/>
              <a:gd name="T19" fmla="*/ 4 h 43"/>
              <a:gd name="T20" fmla="*/ 133 w 180"/>
              <a:gd name="T21" fmla="*/ 2 h 43"/>
              <a:gd name="T22" fmla="*/ 143 w 180"/>
              <a:gd name="T23" fmla="*/ 0 h 43"/>
              <a:gd name="T24" fmla="*/ 151 w 180"/>
              <a:gd name="T25" fmla="*/ 0 h 43"/>
              <a:gd name="T26" fmla="*/ 159 w 180"/>
              <a:gd name="T27" fmla="*/ 0 h 43"/>
              <a:gd name="T28" fmla="*/ 167 w 180"/>
              <a:gd name="T29" fmla="*/ 2 h 43"/>
              <a:gd name="T30" fmla="*/ 173 w 180"/>
              <a:gd name="T31" fmla="*/ 6 h 43"/>
              <a:gd name="T32" fmla="*/ 176 w 180"/>
              <a:gd name="T33" fmla="*/ 9 h 43"/>
              <a:gd name="T34" fmla="*/ 178 w 180"/>
              <a:gd name="T35" fmla="*/ 13 h 43"/>
              <a:gd name="T36" fmla="*/ 180 w 180"/>
              <a:gd name="T37" fmla="*/ 15 h 43"/>
              <a:gd name="T38" fmla="*/ 180 w 180"/>
              <a:gd name="T39" fmla="*/ 19 h 43"/>
              <a:gd name="T40" fmla="*/ 180 w 180"/>
              <a:gd name="T41" fmla="*/ 21 h 43"/>
              <a:gd name="T42" fmla="*/ 178 w 180"/>
              <a:gd name="T43" fmla="*/ 21 h 43"/>
              <a:gd name="T44" fmla="*/ 176 w 180"/>
              <a:gd name="T45" fmla="*/ 23 h 43"/>
              <a:gd name="T46" fmla="*/ 173 w 180"/>
              <a:gd name="T47" fmla="*/ 25 h 43"/>
              <a:gd name="T48" fmla="*/ 167 w 180"/>
              <a:gd name="T49" fmla="*/ 27 h 43"/>
              <a:gd name="T50" fmla="*/ 163 w 180"/>
              <a:gd name="T51" fmla="*/ 27 h 43"/>
              <a:gd name="T52" fmla="*/ 155 w 180"/>
              <a:gd name="T53" fmla="*/ 29 h 43"/>
              <a:gd name="T54" fmla="*/ 147 w 180"/>
              <a:gd name="T55" fmla="*/ 31 h 43"/>
              <a:gd name="T56" fmla="*/ 129 w 180"/>
              <a:gd name="T57" fmla="*/ 33 h 43"/>
              <a:gd name="T58" fmla="*/ 112 w 180"/>
              <a:gd name="T59" fmla="*/ 35 h 43"/>
              <a:gd name="T60" fmla="*/ 96 w 180"/>
              <a:gd name="T61" fmla="*/ 37 h 43"/>
              <a:gd name="T62" fmla="*/ 80 w 180"/>
              <a:gd name="T63" fmla="*/ 39 h 43"/>
              <a:gd name="T64" fmla="*/ 65 w 180"/>
              <a:gd name="T65" fmla="*/ 41 h 43"/>
              <a:gd name="T66" fmla="*/ 49 w 180"/>
              <a:gd name="T67" fmla="*/ 43 h 43"/>
              <a:gd name="T68" fmla="*/ 37 w 180"/>
              <a:gd name="T69" fmla="*/ 43 h 43"/>
              <a:gd name="T70" fmla="*/ 26 w 180"/>
              <a:gd name="T71" fmla="*/ 41 h 43"/>
              <a:gd name="T72" fmla="*/ 20 w 180"/>
              <a:gd name="T73" fmla="*/ 41 h 43"/>
              <a:gd name="T74" fmla="*/ 16 w 180"/>
              <a:gd name="T75" fmla="*/ 39 h 43"/>
              <a:gd name="T76" fmla="*/ 12 w 180"/>
              <a:gd name="T77" fmla="*/ 37 h 43"/>
              <a:gd name="T78" fmla="*/ 8 w 180"/>
              <a:gd name="T79" fmla="*/ 35 h 43"/>
              <a:gd name="T80" fmla="*/ 4 w 180"/>
              <a:gd name="T81" fmla="*/ 33 h 43"/>
              <a:gd name="T82" fmla="*/ 2 w 180"/>
              <a:gd name="T83" fmla="*/ 29 h 43"/>
              <a:gd name="T84" fmla="*/ 0 w 180"/>
              <a:gd name="T85" fmla="*/ 25 h 43"/>
              <a:gd name="T86" fmla="*/ 0 w 180"/>
              <a:gd name="T87" fmla="*/ 21 h 43"/>
              <a:gd name="T88" fmla="*/ 0 w 180"/>
              <a:gd name="T89" fmla="*/ 21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80" h="43">
                <a:moveTo>
                  <a:pt x="0" y="21"/>
                </a:moveTo>
                <a:lnTo>
                  <a:pt x="14" y="19"/>
                </a:lnTo>
                <a:lnTo>
                  <a:pt x="28" y="19"/>
                </a:lnTo>
                <a:lnTo>
                  <a:pt x="41" y="17"/>
                </a:lnTo>
                <a:lnTo>
                  <a:pt x="55" y="15"/>
                </a:lnTo>
                <a:lnTo>
                  <a:pt x="69" y="13"/>
                </a:lnTo>
                <a:lnTo>
                  <a:pt x="80" y="11"/>
                </a:lnTo>
                <a:lnTo>
                  <a:pt x="104" y="7"/>
                </a:lnTo>
                <a:lnTo>
                  <a:pt x="114" y="6"/>
                </a:lnTo>
                <a:lnTo>
                  <a:pt x="124" y="4"/>
                </a:lnTo>
                <a:lnTo>
                  <a:pt x="133" y="2"/>
                </a:lnTo>
                <a:lnTo>
                  <a:pt x="143" y="0"/>
                </a:lnTo>
                <a:lnTo>
                  <a:pt x="151" y="0"/>
                </a:lnTo>
                <a:lnTo>
                  <a:pt x="159" y="0"/>
                </a:lnTo>
                <a:lnTo>
                  <a:pt x="167" y="2"/>
                </a:lnTo>
                <a:lnTo>
                  <a:pt x="173" y="6"/>
                </a:lnTo>
                <a:lnTo>
                  <a:pt x="176" y="9"/>
                </a:lnTo>
                <a:lnTo>
                  <a:pt x="178" y="13"/>
                </a:lnTo>
                <a:lnTo>
                  <a:pt x="180" y="15"/>
                </a:lnTo>
                <a:lnTo>
                  <a:pt x="180" y="19"/>
                </a:lnTo>
                <a:lnTo>
                  <a:pt x="180" y="21"/>
                </a:lnTo>
                <a:lnTo>
                  <a:pt x="178" y="21"/>
                </a:lnTo>
                <a:lnTo>
                  <a:pt x="176" y="23"/>
                </a:lnTo>
                <a:lnTo>
                  <a:pt x="173" y="25"/>
                </a:lnTo>
                <a:lnTo>
                  <a:pt x="167" y="27"/>
                </a:lnTo>
                <a:lnTo>
                  <a:pt x="163" y="27"/>
                </a:lnTo>
                <a:lnTo>
                  <a:pt x="155" y="29"/>
                </a:lnTo>
                <a:lnTo>
                  <a:pt x="147" y="31"/>
                </a:lnTo>
                <a:lnTo>
                  <a:pt x="129" y="33"/>
                </a:lnTo>
                <a:lnTo>
                  <a:pt x="112" y="35"/>
                </a:lnTo>
                <a:lnTo>
                  <a:pt x="96" y="37"/>
                </a:lnTo>
                <a:lnTo>
                  <a:pt x="80" y="39"/>
                </a:lnTo>
                <a:lnTo>
                  <a:pt x="65" y="41"/>
                </a:lnTo>
                <a:lnTo>
                  <a:pt x="49" y="43"/>
                </a:lnTo>
                <a:lnTo>
                  <a:pt x="37" y="43"/>
                </a:lnTo>
                <a:lnTo>
                  <a:pt x="26" y="41"/>
                </a:lnTo>
                <a:lnTo>
                  <a:pt x="20" y="41"/>
                </a:lnTo>
                <a:lnTo>
                  <a:pt x="16" y="39"/>
                </a:lnTo>
                <a:lnTo>
                  <a:pt x="12" y="37"/>
                </a:lnTo>
                <a:lnTo>
                  <a:pt x="8" y="35"/>
                </a:lnTo>
                <a:lnTo>
                  <a:pt x="4" y="33"/>
                </a:lnTo>
                <a:lnTo>
                  <a:pt x="2" y="29"/>
                </a:lnTo>
                <a:lnTo>
                  <a:pt x="0" y="25"/>
                </a:lnTo>
                <a:lnTo>
                  <a:pt x="0" y="21"/>
                </a:lnTo>
                <a:lnTo>
                  <a:pt x="0" y="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" name="Freeform 351"/>
          <p:cNvSpPr>
            <a:spLocks/>
          </p:cNvSpPr>
          <p:nvPr/>
        </p:nvSpPr>
        <p:spPr bwMode="auto">
          <a:xfrm>
            <a:off x="1754525" y="912597"/>
            <a:ext cx="414026" cy="381559"/>
          </a:xfrm>
          <a:custGeom>
            <a:avLst/>
            <a:gdLst>
              <a:gd name="T0" fmla="*/ 0 w 88"/>
              <a:gd name="T1" fmla="*/ 0 h 63"/>
              <a:gd name="T2" fmla="*/ 13 w 88"/>
              <a:gd name="T3" fmla="*/ 0 h 63"/>
              <a:gd name="T4" fmla="*/ 27 w 88"/>
              <a:gd name="T5" fmla="*/ 2 h 63"/>
              <a:gd name="T6" fmla="*/ 41 w 88"/>
              <a:gd name="T7" fmla="*/ 6 h 63"/>
              <a:gd name="T8" fmla="*/ 55 w 88"/>
              <a:gd name="T9" fmla="*/ 12 h 63"/>
              <a:gd name="T10" fmla="*/ 60 w 88"/>
              <a:gd name="T11" fmla="*/ 14 h 63"/>
              <a:gd name="T12" fmla="*/ 66 w 88"/>
              <a:gd name="T13" fmla="*/ 18 h 63"/>
              <a:gd name="T14" fmla="*/ 72 w 88"/>
              <a:gd name="T15" fmla="*/ 20 h 63"/>
              <a:gd name="T16" fmla="*/ 76 w 88"/>
              <a:gd name="T17" fmla="*/ 22 h 63"/>
              <a:gd name="T18" fmla="*/ 80 w 88"/>
              <a:gd name="T19" fmla="*/ 26 h 63"/>
              <a:gd name="T20" fmla="*/ 82 w 88"/>
              <a:gd name="T21" fmla="*/ 28 h 63"/>
              <a:gd name="T22" fmla="*/ 86 w 88"/>
              <a:gd name="T23" fmla="*/ 30 h 63"/>
              <a:gd name="T24" fmla="*/ 86 w 88"/>
              <a:gd name="T25" fmla="*/ 32 h 63"/>
              <a:gd name="T26" fmla="*/ 88 w 88"/>
              <a:gd name="T27" fmla="*/ 38 h 63"/>
              <a:gd name="T28" fmla="*/ 88 w 88"/>
              <a:gd name="T29" fmla="*/ 41 h 63"/>
              <a:gd name="T30" fmla="*/ 86 w 88"/>
              <a:gd name="T31" fmla="*/ 47 h 63"/>
              <a:gd name="T32" fmla="*/ 84 w 88"/>
              <a:gd name="T33" fmla="*/ 53 h 63"/>
              <a:gd name="T34" fmla="*/ 80 w 88"/>
              <a:gd name="T35" fmla="*/ 57 h 63"/>
              <a:gd name="T36" fmla="*/ 76 w 88"/>
              <a:gd name="T37" fmla="*/ 61 h 63"/>
              <a:gd name="T38" fmla="*/ 70 w 88"/>
              <a:gd name="T39" fmla="*/ 63 h 63"/>
              <a:gd name="T40" fmla="*/ 66 w 88"/>
              <a:gd name="T41" fmla="*/ 63 h 63"/>
              <a:gd name="T42" fmla="*/ 64 w 88"/>
              <a:gd name="T43" fmla="*/ 63 h 63"/>
              <a:gd name="T44" fmla="*/ 60 w 88"/>
              <a:gd name="T45" fmla="*/ 63 h 63"/>
              <a:gd name="T46" fmla="*/ 58 w 88"/>
              <a:gd name="T47" fmla="*/ 61 h 63"/>
              <a:gd name="T48" fmla="*/ 55 w 88"/>
              <a:gd name="T49" fmla="*/ 59 h 63"/>
              <a:gd name="T50" fmla="*/ 51 w 88"/>
              <a:gd name="T51" fmla="*/ 57 h 63"/>
              <a:gd name="T52" fmla="*/ 47 w 88"/>
              <a:gd name="T53" fmla="*/ 55 h 63"/>
              <a:gd name="T54" fmla="*/ 41 w 88"/>
              <a:gd name="T55" fmla="*/ 51 h 63"/>
              <a:gd name="T56" fmla="*/ 37 w 88"/>
              <a:gd name="T57" fmla="*/ 47 h 63"/>
              <a:gd name="T58" fmla="*/ 31 w 88"/>
              <a:gd name="T59" fmla="*/ 43 h 63"/>
              <a:gd name="T60" fmla="*/ 27 w 88"/>
              <a:gd name="T61" fmla="*/ 39 h 63"/>
              <a:gd name="T62" fmla="*/ 21 w 88"/>
              <a:gd name="T63" fmla="*/ 34 h 63"/>
              <a:gd name="T64" fmla="*/ 17 w 88"/>
              <a:gd name="T65" fmla="*/ 28 h 63"/>
              <a:gd name="T66" fmla="*/ 11 w 88"/>
              <a:gd name="T67" fmla="*/ 22 h 63"/>
              <a:gd name="T68" fmla="*/ 8 w 88"/>
              <a:gd name="T69" fmla="*/ 14 h 63"/>
              <a:gd name="T70" fmla="*/ 4 w 88"/>
              <a:gd name="T71" fmla="*/ 8 h 63"/>
              <a:gd name="T72" fmla="*/ 0 w 88"/>
              <a:gd name="T73" fmla="*/ 0 h 63"/>
              <a:gd name="T74" fmla="*/ 0 w 88"/>
              <a:gd name="T75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8" h="63">
                <a:moveTo>
                  <a:pt x="0" y="0"/>
                </a:moveTo>
                <a:lnTo>
                  <a:pt x="13" y="0"/>
                </a:lnTo>
                <a:lnTo>
                  <a:pt x="27" y="2"/>
                </a:lnTo>
                <a:lnTo>
                  <a:pt x="41" y="6"/>
                </a:lnTo>
                <a:lnTo>
                  <a:pt x="55" y="12"/>
                </a:lnTo>
                <a:lnTo>
                  <a:pt x="60" y="14"/>
                </a:lnTo>
                <a:lnTo>
                  <a:pt x="66" y="18"/>
                </a:lnTo>
                <a:lnTo>
                  <a:pt x="72" y="20"/>
                </a:lnTo>
                <a:lnTo>
                  <a:pt x="76" y="22"/>
                </a:lnTo>
                <a:lnTo>
                  <a:pt x="80" y="26"/>
                </a:lnTo>
                <a:lnTo>
                  <a:pt x="82" y="28"/>
                </a:lnTo>
                <a:lnTo>
                  <a:pt x="86" y="30"/>
                </a:lnTo>
                <a:lnTo>
                  <a:pt x="86" y="32"/>
                </a:lnTo>
                <a:lnTo>
                  <a:pt x="88" y="38"/>
                </a:lnTo>
                <a:lnTo>
                  <a:pt x="88" y="41"/>
                </a:lnTo>
                <a:lnTo>
                  <a:pt x="86" y="47"/>
                </a:lnTo>
                <a:lnTo>
                  <a:pt x="84" y="53"/>
                </a:lnTo>
                <a:lnTo>
                  <a:pt x="80" y="57"/>
                </a:lnTo>
                <a:lnTo>
                  <a:pt x="76" y="61"/>
                </a:lnTo>
                <a:lnTo>
                  <a:pt x="70" y="63"/>
                </a:lnTo>
                <a:lnTo>
                  <a:pt x="66" y="63"/>
                </a:lnTo>
                <a:lnTo>
                  <a:pt x="64" y="63"/>
                </a:lnTo>
                <a:lnTo>
                  <a:pt x="60" y="63"/>
                </a:lnTo>
                <a:lnTo>
                  <a:pt x="58" y="61"/>
                </a:lnTo>
                <a:lnTo>
                  <a:pt x="55" y="59"/>
                </a:lnTo>
                <a:lnTo>
                  <a:pt x="51" y="57"/>
                </a:lnTo>
                <a:lnTo>
                  <a:pt x="47" y="55"/>
                </a:lnTo>
                <a:lnTo>
                  <a:pt x="41" y="51"/>
                </a:lnTo>
                <a:lnTo>
                  <a:pt x="37" y="47"/>
                </a:lnTo>
                <a:lnTo>
                  <a:pt x="31" y="43"/>
                </a:lnTo>
                <a:lnTo>
                  <a:pt x="27" y="39"/>
                </a:lnTo>
                <a:lnTo>
                  <a:pt x="21" y="34"/>
                </a:lnTo>
                <a:lnTo>
                  <a:pt x="17" y="28"/>
                </a:lnTo>
                <a:lnTo>
                  <a:pt x="11" y="22"/>
                </a:lnTo>
                <a:lnTo>
                  <a:pt x="8" y="14"/>
                </a:lnTo>
                <a:lnTo>
                  <a:pt x="4" y="8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" name="Freeform 352"/>
          <p:cNvSpPr>
            <a:spLocks/>
          </p:cNvSpPr>
          <p:nvPr/>
        </p:nvSpPr>
        <p:spPr bwMode="auto">
          <a:xfrm>
            <a:off x="1180536" y="1589548"/>
            <a:ext cx="875103" cy="984661"/>
          </a:xfrm>
          <a:custGeom>
            <a:avLst/>
            <a:gdLst>
              <a:gd name="T0" fmla="*/ 177 w 186"/>
              <a:gd name="T1" fmla="*/ 43 h 161"/>
              <a:gd name="T2" fmla="*/ 175 w 186"/>
              <a:gd name="T3" fmla="*/ 45 h 161"/>
              <a:gd name="T4" fmla="*/ 173 w 186"/>
              <a:gd name="T5" fmla="*/ 49 h 161"/>
              <a:gd name="T6" fmla="*/ 171 w 186"/>
              <a:gd name="T7" fmla="*/ 53 h 161"/>
              <a:gd name="T8" fmla="*/ 167 w 186"/>
              <a:gd name="T9" fmla="*/ 57 h 161"/>
              <a:gd name="T10" fmla="*/ 161 w 186"/>
              <a:gd name="T11" fmla="*/ 63 h 161"/>
              <a:gd name="T12" fmla="*/ 157 w 186"/>
              <a:gd name="T13" fmla="*/ 69 h 161"/>
              <a:gd name="T14" fmla="*/ 149 w 186"/>
              <a:gd name="T15" fmla="*/ 75 h 161"/>
              <a:gd name="T16" fmla="*/ 143 w 186"/>
              <a:gd name="T17" fmla="*/ 82 h 161"/>
              <a:gd name="T18" fmla="*/ 135 w 186"/>
              <a:gd name="T19" fmla="*/ 88 h 161"/>
              <a:gd name="T20" fmla="*/ 128 w 186"/>
              <a:gd name="T21" fmla="*/ 96 h 161"/>
              <a:gd name="T22" fmla="*/ 114 w 186"/>
              <a:gd name="T23" fmla="*/ 108 h 161"/>
              <a:gd name="T24" fmla="*/ 98 w 186"/>
              <a:gd name="T25" fmla="*/ 120 h 161"/>
              <a:gd name="T26" fmla="*/ 84 w 186"/>
              <a:gd name="T27" fmla="*/ 128 h 161"/>
              <a:gd name="T28" fmla="*/ 71 w 186"/>
              <a:gd name="T29" fmla="*/ 137 h 161"/>
              <a:gd name="T30" fmla="*/ 57 w 186"/>
              <a:gd name="T31" fmla="*/ 143 h 161"/>
              <a:gd name="T32" fmla="*/ 43 w 186"/>
              <a:gd name="T33" fmla="*/ 149 h 161"/>
              <a:gd name="T34" fmla="*/ 32 w 186"/>
              <a:gd name="T35" fmla="*/ 155 h 161"/>
              <a:gd name="T36" fmla="*/ 26 w 186"/>
              <a:gd name="T37" fmla="*/ 157 h 161"/>
              <a:gd name="T38" fmla="*/ 20 w 186"/>
              <a:gd name="T39" fmla="*/ 159 h 161"/>
              <a:gd name="T40" fmla="*/ 14 w 186"/>
              <a:gd name="T41" fmla="*/ 159 h 161"/>
              <a:gd name="T42" fmla="*/ 10 w 186"/>
              <a:gd name="T43" fmla="*/ 161 h 161"/>
              <a:gd name="T44" fmla="*/ 6 w 186"/>
              <a:gd name="T45" fmla="*/ 161 h 161"/>
              <a:gd name="T46" fmla="*/ 2 w 186"/>
              <a:gd name="T47" fmla="*/ 161 h 161"/>
              <a:gd name="T48" fmla="*/ 0 w 186"/>
              <a:gd name="T49" fmla="*/ 161 h 161"/>
              <a:gd name="T50" fmla="*/ 0 w 186"/>
              <a:gd name="T51" fmla="*/ 159 h 161"/>
              <a:gd name="T52" fmla="*/ 0 w 186"/>
              <a:gd name="T53" fmla="*/ 157 h 161"/>
              <a:gd name="T54" fmla="*/ 0 w 186"/>
              <a:gd name="T55" fmla="*/ 155 h 161"/>
              <a:gd name="T56" fmla="*/ 2 w 186"/>
              <a:gd name="T57" fmla="*/ 153 h 161"/>
              <a:gd name="T58" fmla="*/ 6 w 186"/>
              <a:gd name="T59" fmla="*/ 149 h 161"/>
              <a:gd name="T60" fmla="*/ 12 w 186"/>
              <a:gd name="T61" fmla="*/ 145 h 161"/>
              <a:gd name="T62" fmla="*/ 18 w 186"/>
              <a:gd name="T63" fmla="*/ 141 h 161"/>
              <a:gd name="T64" fmla="*/ 26 w 186"/>
              <a:gd name="T65" fmla="*/ 135 h 161"/>
              <a:gd name="T66" fmla="*/ 34 w 186"/>
              <a:gd name="T67" fmla="*/ 129 h 161"/>
              <a:gd name="T68" fmla="*/ 51 w 186"/>
              <a:gd name="T69" fmla="*/ 116 h 161"/>
              <a:gd name="T70" fmla="*/ 71 w 186"/>
              <a:gd name="T71" fmla="*/ 102 h 161"/>
              <a:gd name="T72" fmla="*/ 88 w 186"/>
              <a:gd name="T73" fmla="*/ 86 h 161"/>
              <a:gd name="T74" fmla="*/ 96 w 186"/>
              <a:gd name="T75" fmla="*/ 79 h 161"/>
              <a:gd name="T76" fmla="*/ 106 w 186"/>
              <a:gd name="T77" fmla="*/ 69 h 161"/>
              <a:gd name="T78" fmla="*/ 112 w 186"/>
              <a:gd name="T79" fmla="*/ 61 h 161"/>
              <a:gd name="T80" fmla="*/ 118 w 186"/>
              <a:gd name="T81" fmla="*/ 51 h 161"/>
              <a:gd name="T82" fmla="*/ 124 w 186"/>
              <a:gd name="T83" fmla="*/ 43 h 161"/>
              <a:gd name="T84" fmla="*/ 128 w 186"/>
              <a:gd name="T85" fmla="*/ 33 h 161"/>
              <a:gd name="T86" fmla="*/ 132 w 186"/>
              <a:gd name="T87" fmla="*/ 26 h 161"/>
              <a:gd name="T88" fmla="*/ 133 w 186"/>
              <a:gd name="T89" fmla="*/ 18 h 161"/>
              <a:gd name="T90" fmla="*/ 135 w 186"/>
              <a:gd name="T91" fmla="*/ 8 h 161"/>
              <a:gd name="T92" fmla="*/ 137 w 186"/>
              <a:gd name="T93" fmla="*/ 0 h 161"/>
              <a:gd name="T94" fmla="*/ 147 w 186"/>
              <a:gd name="T95" fmla="*/ 6 h 161"/>
              <a:gd name="T96" fmla="*/ 159 w 186"/>
              <a:gd name="T97" fmla="*/ 10 h 161"/>
              <a:gd name="T98" fmla="*/ 167 w 186"/>
              <a:gd name="T99" fmla="*/ 14 h 161"/>
              <a:gd name="T100" fmla="*/ 173 w 186"/>
              <a:gd name="T101" fmla="*/ 18 h 161"/>
              <a:gd name="T102" fmla="*/ 179 w 186"/>
              <a:gd name="T103" fmla="*/ 20 h 161"/>
              <a:gd name="T104" fmla="*/ 182 w 186"/>
              <a:gd name="T105" fmla="*/ 24 h 161"/>
              <a:gd name="T106" fmla="*/ 184 w 186"/>
              <a:gd name="T107" fmla="*/ 26 h 161"/>
              <a:gd name="T108" fmla="*/ 186 w 186"/>
              <a:gd name="T109" fmla="*/ 26 h 161"/>
              <a:gd name="T110" fmla="*/ 182 w 186"/>
              <a:gd name="T111" fmla="*/ 33 h 161"/>
              <a:gd name="T112" fmla="*/ 180 w 186"/>
              <a:gd name="T113" fmla="*/ 37 h 161"/>
              <a:gd name="T114" fmla="*/ 177 w 186"/>
              <a:gd name="T115" fmla="*/ 43 h 161"/>
              <a:gd name="T116" fmla="*/ 177 w 186"/>
              <a:gd name="T117" fmla="*/ 4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86" h="161">
                <a:moveTo>
                  <a:pt x="177" y="43"/>
                </a:moveTo>
                <a:lnTo>
                  <a:pt x="175" y="45"/>
                </a:lnTo>
                <a:lnTo>
                  <a:pt x="173" y="49"/>
                </a:lnTo>
                <a:lnTo>
                  <a:pt x="171" y="53"/>
                </a:lnTo>
                <a:lnTo>
                  <a:pt x="167" y="57"/>
                </a:lnTo>
                <a:lnTo>
                  <a:pt x="161" y="63"/>
                </a:lnTo>
                <a:lnTo>
                  <a:pt x="157" y="69"/>
                </a:lnTo>
                <a:lnTo>
                  <a:pt x="149" y="75"/>
                </a:lnTo>
                <a:lnTo>
                  <a:pt x="143" y="82"/>
                </a:lnTo>
                <a:lnTo>
                  <a:pt x="135" y="88"/>
                </a:lnTo>
                <a:lnTo>
                  <a:pt x="128" y="96"/>
                </a:lnTo>
                <a:lnTo>
                  <a:pt x="114" y="108"/>
                </a:lnTo>
                <a:lnTo>
                  <a:pt x="98" y="120"/>
                </a:lnTo>
                <a:lnTo>
                  <a:pt x="84" y="128"/>
                </a:lnTo>
                <a:lnTo>
                  <a:pt x="71" y="137"/>
                </a:lnTo>
                <a:lnTo>
                  <a:pt x="57" y="143"/>
                </a:lnTo>
                <a:lnTo>
                  <a:pt x="43" y="149"/>
                </a:lnTo>
                <a:lnTo>
                  <a:pt x="32" y="155"/>
                </a:lnTo>
                <a:lnTo>
                  <a:pt x="26" y="157"/>
                </a:lnTo>
                <a:lnTo>
                  <a:pt x="20" y="159"/>
                </a:lnTo>
                <a:lnTo>
                  <a:pt x="14" y="159"/>
                </a:lnTo>
                <a:lnTo>
                  <a:pt x="10" y="161"/>
                </a:lnTo>
                <a:lnTo>
                  <a:pt x="6" y="161"/>
                </a:lnTo>
                <a:lnTo>
                  <a:pt x="2" y="161"/>
                </a:lnTo>
                <a:lnTo>
                  <a:pt x="0" y="161"/>
                </a:lnTo>
                <a:lnTo>
                  <a:pt x="0" y="159"/>
                </a:lnTo>
                <a:lnTo>
                  <a:pt x="0" y="157"/>
                </a:lnTo>
                <a:lnTo>
                  <a:pt x="0" y="155"/>
                </a:lnTo>
                <a:lnTo>
                  <a:pt x="2" y="153"/>
                </a:lnTo>
                <a:lnTo>
                  <a:pt x="6" y="149"/>
                </a:lnTo>
                <a:lnTo>
                  <a:pt x="12" y="145"/>
                </a:lnTo>
                <a:lnTo>
                  <a:pt x="18" y="141"/>
                </a:lnTo>
                <a:lnTo>
                  <a:pt x="26" y="135"/>
                </a:lnTo>
                <a:lnTo>
                  <a:pt x="34" y="129"/>
                </a:lnTo>
                <a:lnTo>
                  <a:pt x="51" y="116"/>
                </a:lnTo>
                <a:lnTo>
                  <a:pt x="71" y="102"/>
                </a:lnTo>
                <a:lnTo>
                  <a:pt x="88" y="86"/>
                </a:lnTo>
                <a:lnTo>
                  <a:pt x="96" y="79"/>
                </a:lnTo>
                <a:lnTo>
                  <a:pt x="106" y="69"/>
                </a:lnTo>
                <a:lnTo>
                  <a:pt x="112" y="61"/>
                </a:lnTo>
                <a:lnTo>
                  <a:pt x="118" y="51"/>
                </a:lnTo>
                <a:lnTo>
                  <a:pt x="124" y="43"/>
                </a:lnTo>
                <a:lnTo>
                  <a:pt x="128" y="33"/>
                </a:lnTo>
                <a:lnTo>
                  <a:pt x="132" y="26"/>
                </a:lnTo>
                <a:lnTo>
                  <a:pt x="133" y="18"/>
                </a:lnTo>
                <a:lnTo>
                  <a:pt x="135" y="8"/>
                </a:lnTo>
                <a:lnTo>
                  <a:pt x="137" y="0"/>
                </a:lnTo>
                <a:lnTo>
                  <a:pt x="147" y="6"/>
                </a:lnTo>
                <a:lnTo>
                  <a:pt x="159" y="10"/>
                </a:lnTo>
                <a:lnTo>
                  <a:pt x="167" y="14"/>
                </a:lnTo>
                <a:lnTo>
                  <a:pt x="173" y="18"/>
                </a:lnTo>
                <a:lnTo>
                  <a:pt x="179" y="20"/>
                </a:lnTo>
                <a:lnTo>
                  <a:pt x="182" y="24"/>
                </a:lnTo>
                <a:lnTo>
                  <a:pt x="184" y="26"/>
                </a:lnTo>
                <a:lnTo>
                  <a:pt x="186" y="26"/>
                </a:lnTo>
                <a:lnTo>
                  <a:pt x="182" y="33"/>
                </a:lnTo>
                <a:lnTo>
                  <a:pt x="180" y="37"/>
                </a:lnTo>
                <a:lnTo>
                  <a:pt x="177" y="43"/>
                </a:lnTo>
                <a:lnTo>
                  <a:pt x="177" y="4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Freeform 354"/>
          <p:cNvSpPr>
            <a:spLocks/>
          </p:cNvSpPr>
          <p:nvPr/>
        </p:nvSpPr>
        <p:spPr bwMode="auto">
          <a:xfrm>
            <a:off x="5133292" y="943939"/>
            <a:ext cx="348162" cy="307710"/>
          </a:xfrm>
          <a:custGeom>
            <a:avLst/>
            <a:gdLst>
              <a:gd name="T0" fmla="*/ 74 w 74"/>
              <a:gd name="T1" fmla="*/ 33 h 51"/>
              <a:gd name="T2" fmla="*/ 72 w 74"/>
              <a:gd name="T3" fmla="*/ 39 h 51"/>
              <a:gd name="T4" fmla="*/ 70 w 74"/>
              <a:gd name="T5" fmla="*/ 45 h 51"/>
              <a:gd name="T6" fmla="*/ 68 w 74"/>
              <a:gd name="T7" fmla="*/ 49 h 51"/>
              <a:gd name="T8" fmla="*/ 64 w 74"/>
              <a:gd name="T9" fmla="*/ 51 h 51"/>
              <a:gd name="T10" fmla="*/ 58 w 74"/>
              <a:gd name="T11" fmla="*/ 51 h 51"/>
              <a:gd name="T12" fmla="*/ 52 w 74"/>
              <a:gd name="T13" fmla="*/ 51 h 51"/>
              <a:gd name="T14" fmla="*/ 45 w 74"/>
              <a:gd name="T15" fmla="*/ 49 h 51"/>
              <a:gd name="T16" fmla="*/ 37 w 74"/>
              <a:gd name="T17" fmla="*/ 45 h 51"/>
              <a:gd name="T18" fmla="*/ 29 w 74"/>
              <a:gd name="T19" fmla="*/ 39 h 51"/>
              <a:gd name="T20" fmla="*/ 21 w 74"/>
              <a:gd name="T21" fmla="*/ 33 h 51"/>
              <a:gd name="T22" fmla="*/ 13 w 74"/>
              <a:gd name="T23" fmla="*/ 28 h 51"/>
              <a:gd name="T24" fmla="*/ 7 w 74"/>
              <a:gd name="T25" fmla="*/ 22 h 51"/>
              <a:gd name="T26" fmla="*/ 3 w 74"/>
              <a:gd name="T27" fmla="*/ 16 h 51"/>
              <a:gd name="T28" fmla="*/ 0 w 74"/>
              <a:gd name="T29" fmla="*/ 12 h 51"/>
              <a:gd name="T30" fmla="*/ 0 w 74"/>
              <a:gd name="T31" fmla="*/ 10 h 51"/>
              <a:gd name="T32" fmla="*/ 0 w 74"/>
              <a:gd name="T33" fmla="*/ 8 h 51"/>
              <a:gd name="T34" fmla="*/ 0 w 74"/>
              <a:gd name="T35" fmla="*/ 6 h 51"/>
              <a:gd name="T36" fmla="*/ 0 w 74"/>
              <a:gd name="T37" fmla="*/ 4 h 51"/>
              <a:gd name="T38" fmla="*/ 0 w 74"/>
              <a:gd name="T39" fmla="*/ 2 h 51"/>
              <a:gd name="T40" fmla="*/ 1 w 74"/>
              <a:gd name="T41" fmla="*/ 2 h 51"/>
              <a:gd name="T42" fmla="*/ 3 w 74"/>
              <a:gd name="T43" fmla="*/ 2 h 51"/>
              <a:gd name="T44" fmla="*/ 5 w 74"/>
              <a:gd name="T45" fmla="*/ 0 h 51"/>
              <a:gd name="T46" fmla="*/ 7 w 74"/>
              <a:gd name="T47" fmla="*/ 0 h 51"/>
              <a:gd name="T48" fmla="*/ 11 w 74"/>
              <a:gd name="T49" fmla="*/ 0 h 51"/>
              <a:gd name="T50" fmla="*/ 15 w 74"/>
              <a:gd name="T51" fmla="*/ 0 h 51"/>
              <a:gd name="T52" fmla="*/ 23 w 74"/>
              <a:gd name="T53" fmla="*/ 0 h 51"/>
              <a:gd name="T54" fmla="*/ 33 w 74"/>
              <a:gd name="T55" fmla="*/ 2 h 51"/>
              <a:gd name="T56" fmla="*/ 45 w 74"/>
              <a:gd name="T57" fmla="*/ 4 h 51"/>
              <a:gd name="T58" fmla="*/ 54 w 74"/>
              <a:gd name="T59" fmla="*/ 8 h 51"/>
              <a:gd name="T60" fmla="*/ 60 w 74"/>
              <a:gd name="T61" fmla="*/ 10 h 51"/>
              <a:gd name="T62" fmla="*/ 64 w 74"/>
              <a:gd name="T63" fmla="*/ 14 h 51"/>
              <a:gd name="T64" fmla="*/ 68 w 74"/>
              <a:gd name="T65" fmla="*/ 16 h 51"/>
              <a:gd name="T66" fmla="*/ 70 w 74"/>
              <a:gd name="T67" fmla="*/ 20 h 51"/>
              <a:gd name="T68" fmla="*/ 72 w 74"/>
              <a:gd name="T69" fmla="*/ 22 h 51"/>
              <a:gd name="T70" fmla="*/ 74 w 74"/>
              <a:gd name="T71" fmla="*/ 26 h 51"/>
              <a:gd name="T72" fmla="*/ 74 w 74"/>
              <a:gd name="T73" fmla="*/ 30 h 51"/>
              <a:gd name="T74" fmla="*/ 74 w 74"/>
              <a:gd name="T75" fmla="*/ 33 h 51"/>
              <a:gd name="T76" fmla="*/ 74 w 74"/>
              <a:gd name="T77" fmla="*/ 33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4" h="51">
                <a:moveTo>
                  <a:pt x="74" y="33"/>
                </a:moveTo>
                <a:lnTo>
                  <a:pt x="72" y="39"/>
                </a:lnTo>
                <a:lnTo>
                  <a:pt x="70" y="45"/>
                </a:lnTo>
                <a:lnTo>
                  <a:pt x="68" y="49"/>
                </a:lnTo>
                <a:lnTo>
                  <a:pt x="64" y="51"/>
                </a:lnTo>
                <a:lnTo>
                  <a:pt x="58" y="51"/>
                </a:lnTo>
                <a:lnTo>
                  <a:pt x="52" y="51"/>
                </a:lnTo>
                <a:lnTo>
                  <a:pt x="45" y="49"/>
                </a:lnTo>
                <a:lnTo>
                  <a:pt x="37" y="45"/>
                </a:lnTo>
                <a:lnTo>
                  <a:pt x="29" y="39"/>
                </a:lnTo>
                <a:lnTo>
                  <a:pt x="21" y="33"/>
                </a:lnTo>
                <a:lnTo>
                  <a:pt x="13" y="28"/>
                </a:lnTo>
                <a:lnTo>
                  <a:pt x="7" y="22"/>
                </a:lnTo>
                <a:lnTo>
                  <a:pt x="3" y="16"/>
                </a:lnTo>
                <a:lnTo>
                  <a:pt x="0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11" y="0"/>
                </a:lnTo>
                <a:lnTo>
                  <a:pt x="15" y="0"/>
                </a:lnTo>
                <a:lnTo>
                  <a:pt x="23" y="0"/>
                </a:lnTo>
                <a:lnTo>
                  <a:pt x="33" y="2"/>
                </a:lnTo>
                <a:lnTo>
                  <a:pt x="45" y="4"/>
                </a:lnTo>
                <a:lnTo>
                  <a:pt x="54" y="8"/>
                </a:lnTo>
                <a:lnTo>
                  <a:pt x="60" y="10"/>
                </a:lnTo>
                <a:lnTo>
                  <a:pt x="64" y="14"/>
                </a:lnTo>
                <a:lnTo>
                  <a:pt x="68" y="16"/>
                </a:lnTo>
                <a:lnTo>
                  <a:pt x="70" y="20"/>
                </a:lnTo>
                <a:lnTo>
                  <a:pt x="72" y="22"/>
                </a:lnTo>
                <a:lnTo>
                  <a:pt x="74" y="26"/>
                </a:lnTo>
                <a:lnTo>
                  <a:pt x="74" y="30"/>
                </a:lnTo>
                <a:lnTo>
                  <a:pt x="74" y="33"/>
                </a:lnTo>
                <a:lnTo>
                  <a:pt x="74" y="3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" name="Freeform 355"/>
          <p:cNvSpPr>
            <a:spLocks/>
          </p:cNvSpPr>
          <p:nvPr/>
        </p:nvSpPr>
        <p:spPr bwMode="auto">
          <a:xfrm>
            <a:off x="5312073" y="1276258"/>
            <a:ext cx="846873" cy="307710"/>
          </a:xfrm>
          <a:custGeom>
            <a:avLst/>
            <a:gdLst>
              <a:gd name="T0" fmla="*/ 0 w 180"/>
              <a:gd name="T1" fmla="*/ 39 h 49"/>
              <a:gd name="T2" fmla="*/ 0 w 180"/>
              <a:gd name="T3" fmla="*/ 37 h 49"/>
              <a:gd name="T4" fmla="*/ 0 w 180"/>
              <a:gd name="T5" fmla="*/ 35 h 49"/>
              <a:gd name="T6" fmla="*/ 2 w 180"/>
              <a:gd name="T7" fmla="*/ 35 h 49"/>
              <a:gd name="T8" fmla="*/ 4 w 180"/>
              <a:gd name="T9" fmla="*/ 33 h 49"/>
              <a:gd name="T10" fmla="*/ 6 w 180"/>
              <a:gd name="T11" fmla="*/ 33 h 49"/>
              <a:gd name="T12" fmla="*/ 10 w 180"/>
              <a:gd name="T13" fmla="*/ 31 h 49"/>
              <a:gd name="T14" fmla="*/ 11 w 180"/>
              <a:gd name="T15" fmla="*/ 31 h 49"/>
              <a:gd name="T16" fmla="*/ 15 w 180"/>
              <a:gd name="T17" fmla="*/ 31 h 49"/>
              <a:gd name="T18" fmla="*/ 21 w 180"/>
              <a:gd name="T19" fmla="*/ 29 h 49"/>
              <a:gd name="T20" fmla="*/ 27 w 180"/>
              <a:gd name="T21" fmla="*/ 27 h 49"/>
              <a:gd name="T22" fmla="*/ 33 w 180"/>
              <a:gd name="T23" fmla="*/ 27 h 49"/>
              <a:gd name="T24" fmla="*/ 41 w 180"/>
              <a:gd name="T25" fmla="*/ 25 h 49"/>
              <a:gd name="T26" fmla="*/ 51 w 180"/>
              <a:gd name="T27" fmla="*/ 22 h 49"/>
              <a:gd name="T28" fmla="*/ 60 w 180"/>
              <a:gd name="T29" fmla="*/ 20 h 49"/>
              <a:gd name="T30" fmla="*/ 72 w 180"/>
              <a:gd name="T31" fmla="*/ 18 h 49"/>
              <a:gd name="T32" fmla="*/ 86 w 180"/>
              <a:gd name="T33" fmla="*/ 14 h 49"/>
              <a:gd name="T34" fmla="*/ 98 w 180"/>
              <a:gd name="T35" fmla="*/ 12 h 49"/>
              <a:gd name="T36" fmla="*/ 111 w 180"/>
              <a:gd name="T37" fmla="*/ 8 h 49"/>
              <a:gd name="T38" fmla="*/ 121 w 180"/>
              <a:gd name="T39" fmla="*/ 6 h 49"/>
              <a:gd name="T40" fmla="*/ 131 w 180"/>
              <a:gd name="T41" fmla="*/ 4 h 49"/>
              <a:gd name="T42" fmla="*/ 141 w 180"/>
              <a:gd name="T43" fmla="*/ 2 h 49"/>
              <a:gd name="T44" fmla="*/ 149 w 180"/>
              <a:gd name="T45" fmla="*/ 2 h 49"/>
              <a:gd name="T46" fmla="*/ 156 w 180"/>
              <a:gd name="T47" fmla="*/ 2 h 49"/>
              <a:gd name="T48" fmla="*/ 162 w 180"/>
              <a:gd name="T49" fmla="*/ 0 h 49"/>
              <a:gd name="T50" fmla="*/ 166 w 180"/>
              <a:gd name="T51" fmla="*/ 0 h 49"/>
              <a:gd name="T52" fmla="*/ 170 w 180"/>
              <a:gd name="T53" fmla="*/ 2 h 49"/>
              <a:gd name="T54" fmla="*/ 174 w 180"/>
              <a:gd name="T55" fmla="*/ 2 h 49"/>
              <a:gd name="T56" fmla="*/ 176 w 180"/>
              <a:gd name="T57" fmla="*/ 4 h 49"/>
              <a:gd name="T58" fmla="*/ 178 w 180"/>
              <a:gd name="T59" fmla="*/ 4 h 49"/>
              <a:gd name="T60" fmla="*/ 180 w 180"/>
              <a:gd name="T61" fmla="*/ 6 h 49"/>
              <a:gd name="T62" fmla="*/ 180 w 180"/>
              <a:gd name="T63" fmla="*/ 8 h 49"/>
              <a:gd name="T64" fmla="*/ 180 w 180"/>
              <a:gd name="T65" fmla="*/ 10 h 49"/>
              <a:gd name="T66" fmla="*/ 178 w 180"/>
              <a:gd name="T67" fmla="*/ 14 h 49"/>
              <a:gd name="T68" fmla="*/ 176 w 180"/>
              <a:gd name="T69" fmla="*/ 16 h 49"/>
              <a:gd name="T70" fmla="*/ 170 w 180"/>
              <a:gd name="T71" fmla="*/ 18 h 49"/>
              <a:gd name="T72" fmla="*/ 164 w 180"/>
              <a:gd name="T73" fmla="*/ 22 h 49"/>
              <a:gd name="T74" fmla="*/ 156 w 180"/>
              <a:gd name="T75" fmla="*/ 24 h 49"/>
              <a:gd name="T76" fmla="*/ 149 w 180"/>
              <a:gd name="T77" fmla="*/ 27 h 49"/>
              <a:gd name="T78" fmla="*/ 139 w 180"/>
              <a:gd name="T79" fmla="*/ 31 h 49"/>
              <a:gd name="T80" fmla="*/ 127 w 180"/>
              <a:gd name="T81" fmla="*/ 33 h 49"/>
              <a:gd name="T82" fmla="*/ 113 w 180"/>
              <a:gd name="T83" fmla="*/ 37 h 49"/>
              <a:gd name="T84" fmla="*/ 104 w 180"/>
              <a:gd name="T85" fmla="*/ 39 h 49"/>
              <a:gd name="T86" fmla="*/ 94 w 180"/>
              <a:gd name="T87" fmla="*/ 43 h 49"/>
              <a:gd name="T88" fmla="*/ 84 w 180"/>
              <a:gd name="T89" fmla="*/ 45 h 49"/>
              <a:gd name="T90" fmla="*/ 74 w 180"/>
              <a:gd name="T91" fmla="*/ 47 h 49"/>
              <a:gd name="T92" fmla="*/ 68 w 180"/>
              <a:gd name="T93" fmla="*/ 47 h 49"/>
              <a:gd name="T94" fmla="*/ 60 w 180"/>
              <a:gd name="T95" fmla="*/ 49 h 49"/>
              <a:gd name="T96" fmla="*/ 55 w 180"/>
              <a:gd name="T97" fmla="*/ 49 h 49"/>
              <a:gd name="T98" fmla="*/ 43 w 180"/>
              <a:gd name="T99" fmla="*/ 49 h 49"/>
              <a:gd name="T100" fmla="*/ 33 w 180"/>
              <a:gd name="T101" fmla="*/ 49 h 49"/>
              <a:gd name="T102" fmla="*/ 25 w 180"/>
              <a:gd name="T103" fmla="*/ 47 h 49"/>
              <a:gd name="T104" fmla="*/ 19 w 180"/>
              <a:gd name="T105" fmla="*/ 47 h 49"/>
              <a:gd name="T106" fmla="*/ 15 w 180"/>
              <a:gd name="T107" fmla="*/ 47 h 49"/>
              <a:gd name="T108" fmla="*/ 11 w 180"/>
              <a:gd name="T109" fmla="*/ 45 h 49"/>
              <a:gd name="T110" fmla="*/ 8 w 180"/>
              <a:gd name="T111" fmla="*/ 45 h 49"/>
              <a:gd name="T112" fmla="*/ 6 w 180"/>
              <a:gd name="T113" fmla="*/ 43 h 49"/>
              <a:gd name="T114" fmla="*/ 4 w 180"/>
              <a:gd name="T115" fmla="*/ 41 h 49"/>
              <a:gd name="T116" fmla="*/ 0 w 180"/>
              <a:gd name="T117" fmla="*/ 39 h 49"/>
              <a:gd name="T118" fmla="*/ 0 w 180"/>
              <a:gd name="T119" fmla="*/ 39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0" h="49">
                <a:moveTo>
                  <a:pt x="0" y="39"/>
                </a:moveTo>
                <a:lnTo>
                  <a:pt x="0" y="37"/>
                </a:lnTo>
                <a:lnTo>
                  <a:pt x="0" y="35"/>
                </a:lnTo>
                <a:lnTo>
                  <a:pt x="2" y="35"/>
                </a:lnTo>
                <a:lnTo>
                  <a:pt x="4" y="33"/>
                </a:lnTo>
                <a:lnTo>
                  <a:pt x="6" y="33"/>
                </a:lnTo>
                <a:lnTo>
                  <a:pt x="10" y="31"/>
                </a:lnTo>
                <a:lnTo>
                  <a:pt x="11" y="31"/>
                </a:lnTo>
                <a:lnTo>
                  <a:pt x="15" y="31"/>
                </a:lnTo>
                <a:lnTo>
                  <a:pt x="21" y="29"/>
                </a:lnTo>
                <a:lnTo>
                  <a:pt x="27" y="27"/>
                </a:lnTo>
                <a:lnTo>
                  <a:pt x="33" y="27"/>
                </a:lnTo>
                <a:lnTo>
                  <a:pt x="41" y="25"/>
                </a:lnTo>
                <a:lnTo>
                  <a:pt x="51" y="22"/>
                </a:lnTo>
                <a:lnTo>
                  <a:pt x="60" y="20"/>
                </a:lnTo>
                <a:lnTo>
                  <a:pt x="72" y="18"/>
                </a:lnTo>
                <a:lnTo>
                  <a:pt x="86" y="14"/>
                </a:lnTo>
                <a:lnTo>
                  <a:pt x="98" y="12"/>
                </a:lnTo>
                <a:lnTo>
                  <a:pt x="111" y="8"/>
                </a:lnTo>
                <a:lnTo>
                  <a:pt x="121" y="6"/>
                </a:lnTo>
                <a:lnTo>
                  <a:pt x="131" y="4"/>
                </a:lnTo>
                <a:lnTo>
                  <a:pt x="141" y="2"/>
                </a:lnTo>
                <a:lnTo>
                  <a:pt x="149" y="2"/>
                </a:lnTo>
                <a:lnTo>
                  <a:pt x="156" y="2"/>
                </a:lnTo>
                <a:lnTo>
                  <a:pt x="162" y="0"/>
                </a:lnTo>
                <a:lnTo>
                  <a:pt x="166" y="0"/>
                </a:lnTo>
                <a:lnTo>
                  <a:pt x="170" y="2"/>
                </a:lnTo>
                <a:lnTo>
                  <a:pt x="174" y="2"/>
                </a:lnTo>
                <a:lnTo>
                  <a:pt x="176" y="4"/>
                </a:lnTo>
                <a:lnTo>
                  <a:pt x="178" y="4"/>
                </a:lnTo>
                <a:lnTo>
                  <a:pt x="180" y="6"/>
                </a:lnTo>
                <a:lnTo>
                  <a:pt x="180" y="8"/>
                </a:lnTo>
                <a:lnTo>
                  <a:pt x="180" y="10"/>
                </a:lnTo>
                <a:lnTo>
                  <a:pt x="178" y="14"/>
                </a:lnTo>
                <a:lnTo>
                  <a:pt x="176" y="16"/>
                </a:lnTo>
                <a:lnTo>
                  <a:pt x="170" y="18"/>
                </a:lnTo>
                <a:lnTo>
                  <a:pt x="164" y="22"/>
                </a:lnTo>
                <a:lnTo>
                  <a:pt x="156" y="24"/>
                </a:lnTo>
                <a:lnTo>
                  <a:pt x="149" y="27"/>
                </a:lnTo>
                <a:lnTo>
                  <a:pt x="139" y="31"/>
                </a:lnTo>
                <a:lnTo>
                  <a:pt x="127" y="33"/>
                </a:lnTo>
                <a:lnTo>
                  <a:pt x="113" y="37"/>
                </a:lnTo>
                <a:lnTo>
                  <a:pt x="104" y="39"/>
                </a:lnTo>
                <a:lnTo>
                  <a:pt x="94" y="43"/>
                </a:lnTo>
                <a:lnTo>
                  <a:pt x="84" y="45"/>
                </a:lnTo>
                <a:lnTo>
                  <a:pt x="74" y="47"/>
                </a:lnTo>
                <a:lnTo>
                  <a:pt x="68" y="47"/>
                </a:lnTo>
                <a:lnTo>
                  <a:pt x="60" y="49"/>
                </a:lnTo>
                <a:lnTo>
                  <a:pt x="55" y="49"/>
                </a:lnTo>
                <a:lnTo>
                  <a:pt x="43" y="49"/>
                </a:lnTo>
                <a:lnTo>
                  <a:pt x="33" y="49"/>
                </a:lnTo>
                <a:lnTo>
                  <a:pt x="25" y="47"/>
                </a:lnTo>
                <a:lnTo>
                  <a:pt x="19" y="47"/>
                </a:lnTo>
                <a:lnTo>
                  <a:pt x="15" y="47"/>
                </a:lnTo>
                <a:lnTo>
                  <a:pt x="11" y="45"/>
                </a:lnTo>
                <a:lnTo>
                  <a:pt x="8" y="45"/>
                </a:lnTo>
                <a:lnTo>
                  <a:pt x="6" y="43"/>
                </a:lnTo>
                <a:lnTo>
                  <a:pt x="4" y="41"/>
                </a:lnTo>
                <a:lnTo>
                  <a:pt x="0" y="39"/>
                </a:lnTo>
                <a:lnTo>
                  <a:pt x="0" y="3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6" name="Freeform 356"/>
          <p:cNvSpPr>
            <a:spLocks/>
          </p:cNvSpPr>
          <p:nvPr/>
        </p:nvSpPr>
        <p:spPr bwMode="auto">
          <a:xfrm>
            <a:off x="6140126" y="734695"/>
            <a:ext cx="526943" cy="775425"/>
          </a:xfrm>
          <a:custGeom>
            <a:avLst/>
            <a:gdLst>
              <a:gd name="T0" fmla="*/ 33 w 114"/>
              <a:gd name="T1" fmla="*/ 76 h 125"/>
              <a:gd name="T2" fmla="*/ 37 w 114"/>
              <a:gd name="T3" fmla="*/ 68 h 125"/>
              <a:gd name="T4" fmla="*/ 43 w 114"/>
              <a:gd name="T5" fmla="*/ 59 h 125"/>
              <a:gd name="T6" fmla="*/ 47 w 114"/>
              <a:gd name="T7" fmla="*/ 51 h 125"/>
              <a:gd name="T8" fmla="*/ 53 w 114"/>
              <a:gd name="T9" fmla="*/ 39 h 125"/>
              <a:gd name="T10" fmla="*/ 55 w 114"/>
              <a:gd name="T11" fmla="*/ 35 h 125"/>
              <a:gd name="T12" fmla="*/ 57 w 114"/>
              <a:gd name="T13" fmla="*/ 29 h 125"/>
              <a:gd name="T14" fmla="*/ 59 w 114"/>
              <a:gd name="T15" fmla="*/ 25 h 125"/>
              <a:gd name="T16" fmla="*/ 59 w 114"/>
              <a:gd name="T17" fmla="*/ 21 h 125"/>
              <a:gd name="T18" fmla="*/ 61 w 114"/>
              <a:gd name="T19" fmla="*/ 19 h 125"/>
              <a:gd name="T20" fmla="*/ 61 w 114"/>
              <a:gd name="T21" fmla="*/ 17 h 125"/>
              <a:gd name="T22" fmla="*/ 61 w 114"/>
              <a:gd name="T23" fmla="*/ 15 h 125"/>
              <a:gd name="T24" fmla="*/ 59 w 114"/>
              <a:gd name="T25" fmla="*/ 13 h 125"/>
              <a:gd name="T26" fmla="*/ 57 w 114"/>
              <a:gd name="T27" fmla="*/ 12 h 125"/>
              <a:gd name="T28" fmla="*/ 57 w 114"/>
              <a:gd name="T29" fmla="*/ 10 h 125"/>
              <a:gd name="T30" fmla="*/ 57 w 114"/>
              <a:gd name="T31" fmla="*/ 8 h 125"/>
              <a:gd name="T32" fmla="*/ 59 w 114"/>
              <a:gd name="T33" fmla="*/ 4 h 125"/>
              <a:gd name="T34" fmla="*/ 63 w 114"/>
              <a:gd name="T35" fmla="*/ 0 h 125"/>
              <a:gd name="T36" fmla="*/ 67 w 114"/>
              <a:gd name="T37" fmla="*/ 0 h 125"/>
              <a:gd name="T38" fmla="*/ 73 w 114"/>
              <a:gd name="T39" fmla="*/ 0 h 125"/>
              <a:gd name="T40" fmla="*/ 80 w 114"/>
              <a:gd name="T41" fmla="*/ 0 h 125"/>
              <a:gd name="T42" fmla="*/ 92 w 114"/>
              <a:gd name="T43" fmla="*/ 6 h 125"/>
              <a:gd name="T44" fmla="*/ 98 w 114"/>
              <a:gd name="T45" fmla="*/ 8 h 125"/>
              <a:gd name="T46" fmla="*/ 104 w 114"/>
              <a:gd name="T47" fmla="*/ 12 h 125"/>
              <a:gd name="T48" fmla="*/ 108 w 114"/>
              <a:gd name="T49" fmla="*/ 15 h 125"/>
              <a:gd name="T50" fmla="*/ 112 w 114"/>
              <a:gd name="T51" fmla="*/ 17 h 125"/>
              <a:gd name="T52" fmla="*/ 114 w 114"/>
              <a:gd name="T53" fmla="*/ 21 h 125"/>
              <a:gd name="T54" fmla="*/ 114 w 114"/>
              <a:gd name="T55" fmla="*/ 23 h 125"/>
              <a:gd name="T56" fmla="*/ 114 w 114"/>
              <a:gd name="T57" fmla="*/ 25 h 125"/>
              <a:gd name="T58" fmla="*/ 112 w 114"/>
              <a:gd name="T59" fmla="*/ 31 h 125"/>
              <a:gd name="T60" fmla="*/ 108 w 114"/>
              <a:gd name="T61" fmla="*/ 35 h 125"/>
              <a:gd name="T62" fmla="*/ 104 w 114"/>
              <a:gd name="T63" fmla="*/ 43 h 125"/>
              <a:gd name="T64" fmla="*/ 98 w 114"/>
              <a:gd name="T65" fmla="*/ 51 h 125"/>
              <a:gd name="T66" fmla="*/ 90 w 114"/>
              <a:gd name="T67" fmla="*/ 59 h 125"/>
              <a:gd name="T68" fmla="*/ 82 w 114"/>
              <a:gd name="T69" fmla="*/ 68 h 125"/>
              <a:gd name="T70" fmla="*/ 73 w 114"/>
              <a:gd name="T71" fmla="*/ 78 h 125"/>
              <a:gd name="T72" fmla="*/ 63 w 114"/>
              <a:gd name="T73" fmla="*/ 88 h 125"/>
              <a:gd name="T74" fmla="*/ 53 w 114"/>
              <a:gd name="T75" fmla="*/ 98 h 125"/>
              <a:gd name="T76" fmla="*/ 41 w 114"/>
              <a:gd name="T77" fmla="*/ 106 h 125"/>
              <a:gd name="T78" fmla="*/ 31 w 114"/>
              <a:gd name="T79" fmla="*/ 113 h 125"/>
              <a:gd name="T80" fmla="*/ 26 w 114"/>
              <a:gd name="T81" fmla="*/ 117 h 125"/>
              <a:gd name="T82" fmla="*/ 20 w 114"/>
              <a:gd name="T83" fmla="*/ 119 h 125"/>
              <a:gd name="T84" fmla="*/ 16 w 114"/>
              <a:gd name="T85" fmla="*/ 121 h 125"/>
              <a:gd name="T86" fmla="*/ 12 w 114"/>
              <a:gd name="T87" fmla="*/ 123 h 125"/>
              <a:gd name="T88" fmla="*/ 8 w 114"/>
              <a:gd name="T89" fmla="*/ 123 h 125"/>
              <a:gd name="T90" fmla="*/ 6 w 114"/>
              <a:gd name="T91" fmla="*/ 125 h 125"/>
              <a:gd name="T92" fmla="*/ 4 w 114"/>
              <a:gd name="T93" fmla="*/ 123 h 125"/>
              <a:gd name="T94" fmla="*/ 2 w 114"/>
              <a:gd name="T95" fmla="*/ 123 h 125"/>
              <a:gd name="T96" fmla="*/ 0 w 114"/>
              <a:gd name="T97" fmla="*/ 123 h 125"/>
              <a:gd name="T98" fmla="*/ 0 w 114"/>
              <a:gd name="T99" fmla="*/ 121 h 125"/>
              <a:gd name="T100" fmla="*/ 0 w 114"/>
              <a:gd name="T101" fmla="*/ 119 h 125"/>
              <a:gd name="T102" fmla="*/ 0 w 114"/>
              <a:gd name="T103" fmla="*/ 117 h 125"/>
              <a:gd name="T104" fmla="*/ 2 w 114"/>
              <a:gd name="T105" fmla="*/ 115 h 125"/>
              <a:gd name="T106" fmla="*/ 4 w 114"/>
              <a:gd name="T107" fmla="*/ 112 h 125"/>
              <a:gd name="T108" fmla="*/ 6 w 114"/>
              <a:gd name="T109" fmla="*/ 108 h 125"/>
              <a:gd name="T110" fmla="*/ 10 w 114"/>
              <a:gd name="T111" fmla="*/ 104 h 125"/>
              <a:gd name="T112" fmla="*/ 16 w 114"/>
              <a:gd name="T113" fmla="*/ 96 h 125"/>
              <a:gd name="T114" fmla="*/ 22 w 114"/>
              <a:gd name="T115" fmla="*/ 88 h 125"/>
              <a:gd name="T116" fmla="*/ 28 w 114"/>
              <a:gd name="T117" fmla="*/ 82 h 125"/>
              <a:gd name="T118" fmla="*/ 33 w 114"/>
              <a:gd name="T119" fmla="*/ 76 h 125"/>
              <a:gd name="T120" fmla="*/ 33 w 114"/>
              <a:gd name="T121" fmla="*/ 76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14" h="125">
                <a:moveTo>
                  <a:pt x="33" y="76"/>
                </a:moveTo>
                <a:lnTo>
                  <a:pt x="37" y="68"/>
                </a:lnTo>
                <a:lnTo>
                  <a:pt x="43" y="59"/>
                </a:lnTo>
                <a:lnTo>
                  <a:pt x="47" y="51"/>
                </a:lnTo>
                <a:lnTo>
                  <a:pt x="53" y="39"/>
                </a:lnTo>
                <a:lnTo>
                  <a:pt x="55" y="35"/>
                </a:lnTo>
                <a:lnTo>
                  <a:pt x="57" y="29"/>
                </a:lnTo>
                <a:lnTo>
                  <a:pt x="59" y="25"/>
                </a:lnTo>
                <a:lnTo>
                  <a:pt x="59" y="21"/>
                </a:lnTo>
                <a:lnTo>
                  <a:pt x="61" y="19"/>
                </a:lnTo>
                <a:lnTo>
                  <a:pt x="61" y="17"/>
                </a:lnTo>
                <a:lnTo>
                  <a:pt x="61" y="15"/>
                </a:lnTo>
                <a:lnTo>
                  <a:pt x="59" y="13"/>
                </a:lnTo>
                <a:lnTo>
                  <a:pt x="57" y="12"/>
                </a:lnTo>
                <a:lnTo>
                  <a:pt x="57" y="10"/>
                </a:lnTo>
                <a:lnTo>
                  <a:pt x="57" y="8"/>
                </a:lnTo>
                <a:lnTo>
                  <a:pt x="59" y="4"/>
                </a:lnTo>
                <a:lnTo>
                  <a:pt x="63" y="0"/>
                </a:lnTo>
                <a:lnTo>
                  <a:pt x="67" y="0"/>
                </a:lnTo>
                <a:lnTo>
                  <a:pt x="73" y="0"/>
                </a:lnTo>
                <a:lnTo>
                  <a:pt x="80" y="0"/>
                </a:lnTo>
                <a:lnTo>
                  <a:pt x="92" y="6"/>
                </a:lnTo>
                <a:lnTo>
                  <a:pt x="98" y="8"/>
                </a:lnTo>
                <a:lnTo>
                  <a:pt x="104" y="12"/>
                </a:lnTo>
                <a:lnTo>
                  <a:pt x="108" y="15"/>
                </a:lnTo>
                <a:lnTo>
                  <a:pt x="112" y="17"/>
                </a:lnTo>
                <a:lnTo>
                  <a:pt x="114" y="21"/>
                </a:lnTo>
                <a:lnTo>
                  <a:pt x="114" y="23"/>
                </a:lnTo>
                <a:lnTo>
                  <a:pt x="114" y="25"/>
                </a:lnTo>
                <a:lnTo>
                  <a:pt x="112" y="31"/>
                </a:lnTo>
                <a:lnTo>
                  <a:pt x="108" y="35"/>
                </a:lnTo>
                <a:lnTo>
                  <a:pt x="104" y="43"/>
                </a:lnTo>
                <a:lnTo>
                  <a:pt x="98" y="51"/>
                </a:lnTo>
                <a:lnTo>
                  <a:pt x="90" y="59"/>
                </a:lnTo>
                <a:lnTo>
                  <a:pt x="82" y="68"/>
                </a:lnTo>
                <a:lnTo>
                  <a:pt x="73" y="78"/>
                </a:lnTo>
                <a:lnTo>
                  <a:pt x="63" y="88"/>
                </a:lnTo>
                <a:lnTo>
                  <a:pt x="53" y="98"/>
                </a:lnTo>
                <a:lnTo>
                  <a:pt x="41" y="106"/>
                </a:lnTo>
                <a:lnTo>
                  <a:pt x="31" y="113"/>
                </a:lnTo>
                <a:lnTo>
                  <a:pt x="26" y="117"/>
                </a:lnTo>
                <a:lnTo>
                  <a:pt x="20" y="119"/>
                </a:lnTo>
                <a:lnTo>
                  <a:pt x="16" y="121"/>
                </a:lnTo>
                <a:lnTo>
                  <a:pt x="12" y="123"/>
                </a:lnTo>
                <a:lnTo>
                  <a:pt x="8" y="123"/>
                </a:lnTo>
                <a:lnTo>
                  <a:pt x="6" y="125"/>
                </a:lnTo>
                <a:lnTo>
                  <a:pt x="4" y="123"/>
                </a:lnTo>
                <a:lnTo>
                  <a:pt x="2" y="123"/>
                </a:lnTo>
                <a:lnTo>
                  <a:pt x="0" y="123"/>
                </a:lnTo>
                <a:lnTo>
                  <a:pt x="0" y="121"/>
                </a:lnTo>
                <a:lnTo>
                  <a:pt x="0" y="119"/>
                </a:lnTo>
                <a:lnTo>
                  <a:pt x="0" y="117"/>
                </a:lnTo>
                <a:lnTo>
                  <a:pt x="2" y="115"/>
                </a:lnTo>
                <a:lnTo>
                  <a:pt x="4" y="112"/>
                </a:lnTo>
                <a:lnTo>
                  <a:pt x="6" y="108"/>
                </a:lnTo>
                <a:lnTo>
                  <a:pt x="10" y="104"/>
                </a:lnTo>
                <a:lnTo>
                  <a:pt x="16" y="96"/>
                </a:lnTo>
                <a:lnTo>
                  <a:pt x="22" y="88"/>
                </a:lnTo>
                <a:lnTo>
                  <a:pt x="28" y="82"/>
                </a:lnTo>
                <a:lnTo>
                  <a:pt x="33" y="76"/>
                </a:lnTo>
                <a:lnTo>
                  <a:pt x="33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" name="Freeform 357"/>
          <p:cNvSpPr>
            <a:spLocks/>
          </p:cNvSpPr>
          <p:nvPr/>
        </p:nvSpPr>
        <p:spPr bwMode="auto">
          <a:xfrm>
            <a:off x="5246207" y="1399341"/>
            <a:ext cx="639858" cy="1070824"/>
          </a:xfrm>
          <a:custGeom>
            <a:avLst/>
            <a:gdLst>
              <a:gd name="T0" fmla="*/ 80 w 135"/>
              <a:gd name="T1" fmla="*/ 58 h 174"/>
              <a:gd name="T2" fmla="*/ 86 w 135"/>
              <a:gd name="T3" fmla="*/ 45 h 174"/>
              <a:gd name="T4" fmla="*/ 90 w 135"/>
              <a:gd name="T5" fmla="*/ 29 h 174"/>
              <a:gd name="T6" fmla="*/ 94 w 135"/>
              <a:gd name="T7" fmla="*/ 15 h 174"/>
              <a:gd name="T8" fmla="*/ 96 w 135"/>
              <a:gd name="T9" fmla="*/ 0 h 174"/>
              <a:gd name="T10" fmla="*/ 104 w 135"/>
              <a:gd name="T11" fmla="*/ 5 h 174"/>
              <a:gd name="T12" fmla="*/ 112 w 135"/>
              <a:gd name="T13" fmla="*/ 9 h 174"/>
              <a:gd name="T14" fmla="*/ 118 w 135"/>
              <a:gd name="T15" fmla="*/ 13 h 174"/>
              <a:gd name="T16" fmla="*/ 123 w 135"/>
              <a:gd name="T17" fmla="*/ 17 h 174"/>
              <a:gd name="T18" fmla="*/ 127 w 135"/>
              <a:gd name="T19" fmla="*/ 19 h 174"/>
              <a:gd name="T20" fmla="*/ 131 w 135"/>
              <a:gd name="T21" fmla="*/ 23 h 174"/>
              <a:gd name="T22" fmla="*/ 133 w 135"/>
              <a:gd name="T23" fmla="*/ 25 h 174"/>
              <a:gd name="T24" fmla="*/ 135 w 135"/>
              <a:gd name="T25" fmla="*/ 27 h 174"/>
              <a:gd name="T26" fmla="*/ 135 w 135"/>
              <a:gd name="T27" fmla="*/ 29 h 174"/>
              <a:gd name="T28" fmla="*/ 135 w 135"/>
              <a:gd name="T29" fmla="*/ 31 h 174"/>
              <a:gd name="T30" fmla="*/ 133 w 135"/>
              <a:gd name="T31" fmla="*/ 35 h 174"/>
              <a:gd name="T32" fmla="*/ 131 w 135"/>
              <a:gd name="T33" fmla="*/ 39 h 174"/>
              <a:gd name="T34" fmla="*/ 129 w 135"/>
              <a:gd name="T35" fmla="*/ 43 h 174"/>
              <a:gd name="T36" fmla="*/ 127 w 135"/>
              <a:gd name="T37" fmla="*/ 47 h 174"/>
              <a:gd name="T38" fmla="*/ 125 w 135"/>
              <a:gd name="T39" fmla="*/ 53 h 174"/>
              <a:gd name="T40" fmla="*/ 121 w 135"/>
              <a:gd name="T41" fmla="*/ 58 h 174"/>
              <a:gd name="T42" fmla="*/ 116 w 135"/>
              <a:gd name="T43" fmla="*/ 70 h 174"/>
              <a:gd name="T44" fmla="*/ 108 w 135"/>
              <a:gd name="T45" fmla="*/ 82 h 174"/>
              <a:gd name="T46" fmla="*/ 98 w 135"/>
              <a:gd name="T47" fmla="*/ 96 h 174"/>
              <a:gd name="T48" fmla="*/ 88 w 135"/>
              <a:gd name="T49" fmla="*/ 107 h 174"/>
              <a:gd name="T50" fmla="*/ 76 w 135"/>
              <a:gd name="T51" fmla="*/ 121 h 174"/>
              <a:gd name="T52" fmla="*/ 65 w 135"/>
              <a:gd name="T53" fmla="*/ 133 h 174"/>
              <a:gd name="T54" fmla="*/ 53 w 135"/>
              <a:gd name="T55" fmla="*/ 145 h 174"/>
              <a:gd name="T56" fmla="*/ 39 w 135"/>
              <a:gd name="T57" fmla="*/ 155 h 174"/>
              <a:gd name="T58" fmla="*/ 31 w 135"/>
              <a:gd name="T59" fmla="*/ 160 h 174"/>
              <a:gd name="T60" fmla="*/ 25 w 135"/>
              <a:gd name="T61" fmla="*/ 164 h 174"/>
              <a:gd name="T62" fmla="*/ 20 w 135"/>
              <a:gd name="T63" fmla="*/ 168 h 174"/>
              <a:gd name="T64" fmla="*/ 16 w 135"/>
              <a:gd name="T65" fmla="*/ 170 h 174"/>
              <a:gd name="T66" fmla="*/ 12 w 135"/>
              <a:gd name="T67" fmla="*/ 172 h 174"/>
              <a:gd name="T68" fmla="*/ 8 w 135"/>
              <a:gd name="T69" fmla="*/ 174 h 174"/>
              <a:gd name="T70" fmla="*/ 4 w 135"/>
              <a:gd name="T71" fmla="*/ 174 h 174"/>
              <a:gd name="T72" fmla="*/ 2 w 135"/>
              <a:gd name="T73" fmla="*/ 172 h 174"/>
              <a:gd name="T74" fmla="*/ 0 w 135"/>
              <a:gd name="T75" fmla="*/ 172 h 174"/>
              <a:gd name="T76" fmla="*/ 0 w 135"/>
              <a:gd name="T77" fmla="*/ 168 h 174"/>
              <a:gd name="T78" fmla="*/ 2 w 135"/>
              <a:gd name="T79" fmla="*/ 164 h 174"/>
              <a:gd name="T80" fmla="*/ 4 w 135"/>
              <a:gd name="T81" fmla="*/ 160 h 174"/>
              <a:gd name="T82" fmla="*/ 8 w 135"/>
              <a:gd name="T83" fmla="*/ 155 h 174"/>
              <a:gd name="T84" fmla="*/ 14 w 135"/>
              <a:gd name="T85" fmla="*/ 147 h 174"/>
              <a:gd name="T86" fmla="*/ 22 w 135"/>
              <a:gd name="T87" fmla="*/ 137 h 174"/>
              <a:gd name="T88" fmla="*/ 29 w 135"/>
              <a:gd name="T89" fmla="*/ 127 h 174"/>
              <a:gd name="T90" fmla="*/ 39 w 135"/>
              <a:gd name="T91" fmla="*/ 117 h 174"/>
              <a:gd name="T92" fmla="*/ 47 w 135"/>
              <a:gd name="T93" fmla="*/ 107 h 174"/>
              <a:gd name="T94" fmla="*/ 55 w 135"/>
              <a:gd name="T95" fmla="*/ 98 h 174"/>
              <a:gd name="T96" fmla="*/ 61 w 135"/>
              <a:gd name="T97" fmla="*/ 88 h 174"/>
              <a:gd name="T98" fmla="*/ 67 w 135"/>
              <a:gd name="T99" fmla="*/ 80 h 174"/>
              <a:gd name="T100" fmla="*/ 72 w 135"/>
              <a:gd name="T101" fmla="*/ 72 h 174"/>
              <a:gd name="T102" fmla="*/ 76 w 135"/>
              <a:gd name="T103" fmla="*/ 64 h 174"/>
              <a:gd name="T104" fmla="*/ 80 w 135"/>
              <a:gd name="T105" fmla="*/ 58 h 174"/>
              <a:gd name="T106" fmla="*/ 80 w 135"/>
              <a:gd name="T107" fmla="*/ 58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5" h="174">
                <a:moveTo>
                  <a:pt x="80" y="58"/>
                </a:moveTo>
                <a:lnTo>
                  <a:pt x="86" y="45"/>
                </a:lnTo>
                <a:lnTo>
                  <a:pt x="90" y="29"/>
                </a:lnTo>
                <a:lnTo>
                  <a:pt x="94" y="15"/>
                </a:lnTo>
                <a:lnTo>
                  <a:pt x="96" y="0"/>
                </a:lnTo>
                <a:lnTo>
                  <a:pt x="104" y="5"/>
                </a:lnTo>
                <a:lnTo>
                  <a:pt x="112" y="9"/>
                </a:lnTo>
                <a:lnTo>
                  <a:pt x="118" y="13"/>
                </a:lnTo>
                <a:lnTo>
                  <a:pt x="123" y="17"/>
                </a:lnTo>
                <a:lnTo>
                  <a:pt x="127" y="19"/>
                </a:lnTo>
                <a:lnTo>
                  <a:pt x="131" y="23"/>
                </a:lnTo>
                <a:lnTo>
                  <a:pt x="133" y="25"/>
                </a:lnTo>
                <a:lnTo>
                  <a:pt x="135" y="27"/>
                </a:lnTo>
                <a:lnTo>
                  <a:pt x="135" y="29"/>
                </a:lnTo>
                <a:lnTo>
                  <a:pt x="135" y="31"/>
                </a:lnTo>
                <a:lnTo>
                  <a:pt x="133" y="35"/>
                </a:lnTo>
                <a:lnTo>
                  <a:pt x="131" y="39"/>
                </a:lnTo>
                <a:lnTo>
                  <a:pt x="129" y="43"/>
                </a:lnTo>
                <a:lnTo>
                  <a:pt x="127" y="47"/>
                </a:lnTo>
                <a:lnTo>
                  <a:pt x="125" y="53"/>
                </a:lnTo>
                <a:lnTo>
                  <a:pt x="121" y="58"/>
                </a:lnTo>
                <a:lnTo>
                  <a:pt x="116" y="70"/>
                </a:lnTo>
                <a:lnTo>
                  <a:pt x="108" y="82"/>
                </a:lnTo>
                <a:lnTo>
                  <a:pt x="98" y="96"/>
                </a:lnTo>
                <a:lnTo>
                  <a:pt x="88" y="107"/>
                </a:lnTo>
                <a:lnTo>
                  <a:pt x="76" y="121"/>
                </a:lnTo>
                <a:lnTo>
                  <a:pt x="65" y="133"/>
                </a:lnTo>
                <a:lnTo>
                  <a:pt x="53" y="145"/>
                </a:lnTo>
                <a:lnTo>
                  <a:pt x="39" y="155"/>
                </a:lnTo>
                <a:lnTo>
                  <a:pt x="31" y="160"/>
                </a:lnTo>
                <a:lnTo>
                  <a:pt x="25" y="164"/>
                </a:lnTo>
                <a:lnTo>
                  <a:pt x="20" y="168"/>
                </a:lnTo>
                <a:lnTo>
                  <a:pt x="16" y="170"/>
                </a:lnTo>
                <a:lnTo>
                  <a:pt x="12" y="172"/>
                </a:lnTo>
                <a:lnTo>
                  <a:pt x="8" y="174"/>
                </a:lnTo>
                <a:lnTo>
                  <a:pt x="4" y="174"/>
                </a:lnTo>
                <a:lnTo>
                  <a:pt x="2" y="172"/>
                </a:lnTo>
                <a:lnTo>
                  <a:pt x="0" y="172"/>
                </a:lnTo>
                <a:lnTo>
                  <a:pt x="0" y="168"/>
                </a:lnTo>
                <a:lnTo>
                  <a:pt x="2" y="164"/>
                </a:lnTo>
                <a:lnTo>
                  <a:pt x="4" y="160"/>
                </a:lnTo>
                <a:lnTo>
                  <a:pt x="8" y="155"/>
                </a:lnTo>
                <a:lnTo>
                  <a:pt x="14" y="147"/>
                </a:lnTo>
                <a:lnTo>
                  <a:pt x="22" y="137"/>
                </a:lnTo>
                <a:lnTo>
                  <a:pt x="29" y="127"/>
                </a:lnTo>
                <a:lnTo>
                  <a:pt x="39" y="117"/>
                </a:lnTo>
                <a:lnTo>
                  <a:pt x="47" y="107"/>
                </a:lnTo>
                <a:lnTo>
                  <a:pt x="55" y="98"/>
                </a:lnTo>
                <a:lnTo>
                  <a:pt x="61" y="88"/>
                </a:lnTo>
                <a:lnTo>
                  <a:pt x="67" y="80"/>
                </a:lnTo>
                <a:lnTo>
                  <a:pt x="72" y="72"/>
                </a:lnTo>
                <a:lnTo>
                  <a:pt x="76" y="64"/>
                </a:lnTo>
                <a:lnTo>
                  <a:pt x="80" y="58"/>
                </a:lnTo>
                <a:lnTo>
                  <a:pt x="80" y="5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" name="Freeform 358"/>
          <p:cNvSpPr>
            <a:spLocks/>
          </p:cNvSpPr>
          <p:nvPr/>
        </p:nvSpPr>
        <p:spPr bwMode="auto">
          <a:xfrm>
            <a:off x="5528499" y="1645507"/>
            <a:ext cx="602220" cy="1058512"/>
          </a:xfrm>
          <a:custGeom>
            <a:avLst/>
            <a:gdLst>
              <a:gd name="T0" fmla="*/ 6 w 127"/>
              <a:gd name="T1" fmla="*/ 129 h 170"/>
              <a:gd name="T2" fmla="*/ 2 w 127"/>
              <a:gd name="T3" fmla="*/ 123 h 170"/>
              <a:gd name="T4" fmla="*/ 0 w 127"/>
              <a:gd name="T5" fmla="*/ 119 h 170"/>
              <a:gd name="T6" fmla="*/ 2 w 127"/>
              <a:gd name="T7" fmla="*/ 115 h 170"/>
              <a:gd name="T8" fmla="*/ 6 w 127"/>
              <a:gd name="T9" fmla="*/ 112 h 170"/>
              <a:gd name="T10" fmla="*/ 15 w 127"/>
              <a:gd name="T11" fmla="*/ 112 h 170"/>
              <a:gd name="T12" fmla="*/ 31 w 127"/>
              <a:gd name="T13" fmla="*/ 117 h 170"/>
              <a:gd name="T14" fmla="*/ 41 w 127"/>
              <a:gd name="T15" fmla="*/ 119 h 170"/>
              <a:gd name="T16" fmla="*/ 45 w 127"/>
              <a:gd name="T17" fmla="*/ 119 h 170"/>
              <a:gd name="T18" fmla="*/ 47 w 127"/>
              <a:gd name="T19" fmla="*/ 115 h 170"/>
              <a:gd name="T20" fmla="*/ 53 w 127"/>
              <a:gd name="T21" fmla="*/ 104 h 170"/>
              <a:gd name="T22" fmla="*/ 61 w 127"/>
              <a:gd name="T23" fmla="*/ 88 h 170"/>
              <a:gd name="T24" fmla="*/ 68 w 127"/>
              <a:gd name="T25" fmla="*/ 68 h 170"/>
              <a:gd name="T26" fmla="*/ 76 w 127"/>
              <a:gd name="T27" fmla="*/ 53 h 170"/>
              <a:gd name="T28" fmla="*/ 80 w 127"/>
              <a:gd name="T29" fmla="*/ 41 h 170"/>
              <a:gd name="T30" fmla="*/ 82 w 127"/>
              <a:gd name="T31" fmla="*/ 33 h 170"/>
              <a:gd name="T32" fmla="*/ 82 w 127"/>
              <a:gd name="T33" fmla="*/ 31 h 170"/>
              <a:gd name="T34" fmla="*/ 76 w 127"/>
              <a:gd name="T35" fmla="*/ 27 h 170"/>
              <a:gd name="T36" fmla="*/ 64 w 127"/>
              <a:gd name="T37" fmla="*/ 21 h 170"/>
              <a:gd name="T38" fmla="*/ 49 w 127"/>
              <a:gd name="T39" fmla="*/ 17 h 170"/>
              <a:gd name="T40" fmla="*/ 47 w 127"/>
              <a:gd name="T41" fmla="*/ 0 h 170"/>
              <a:gd name="T42" fmla="*/ 74 w 127"/>
              <a:gd name="T43" fmla="*/ 2 h 170"/>
              <a:gd name="T44" fmla="*/ 94 w 127"/>
              <a:gd name="T45" fmla="*/ 6 h 170"/>
              <a:gd name="T46" fmla="*/ 109 w 127"/>
              <a:gd name="T47" fmla="*/ 8 h 170"/>
              <a:gd name="T48" fmla="*/ 117 w 127"/>
              <a:gd name="T49" fmla="*/ 10 h 170"/>
              <a:gd name="T50" fmla="*/ 121 w 127"/>
              <a:gd name="T51" fmla="*/ 15 h 170"/>
              <a:gd name="T52" fmla="*/ 127 w 127"/>
              <a:gd name="T53" fmla="*/ 27 h 170"/>
              <a:gd name="T54" fmla="*/ 125 w 127"/>
              <a:gd name="T55" fmla="*/ 37 h 170"/>
              <a:gd name="T56" fmla="*/ 121 w 127"/>
              <a:gd name="T57" fmla="*/ 47 h 170"/>
              <a:gd name="T58" fmla="*/ 117 w 127"/>
              <a:gd name="T59" fmla="*/ 59 h 170"/>
              <a:gd name="T60" fmla="*/ 109 w 127"/>
              <a:gd name="T61" fmla="*/ 74 h 170"/>
              <a:gd name="T62" fmla="*/ 102 w 127"/>
              <a:gd name="T63" fmla="*/ 94 h 170"/>
              <a:gd name="T64" fmla="*/ 92 w 127"/>
              <a:gd name="T65" fmla="*/ 115 h 170"/>
              <a:gd name="T66" fmla="*/ 80 w 127"/>
              <a:gd name="T67" fmla="*/ 135 h 170"/>
              <a:gd name="T68" fmla="*/ 70 w 127"/>
              <a:gd name="T69" fmla="*/ 149 h 170"/>
              <a:gd name="T70" fmla="*/ 61 w 127"/>
              <a:gd name="T71" fmla="*/ 159 h 170"/>
              <a:gd name="T72" fmla="*/ 49 w 127"/>
              <a:gd name="T73" fmla="*/ 166 h 170"/>
              <a:gd name="T74" fmla="*/ 33 w 127"/>
              <a:gd name="T75" fmla="*/ 170 h 170"/>
              <a:gd name="T76" fmla="*/ 23 w 127"/>
              <a:gd name="T77" fmla="*/ 168 h 170"/>
              <a:gd name="T78" fmla="*/ 19 w 127"/>
              <a:gd name="T79" fmla="*/ 163 h 170"/>
              <a:gd name="T80" fmla="*/ 21 w 127"/>
              <a:gd name="T81" fmla="*/ 155 h 170"/>
              <a:gd name="T82" fmla="*/ 21 w 127"/>
              <a:gd name="T83" fmla="*/ 149 h 170"/>
              <a:gd name="T84" fmla="*/ 17 w 127"/>
              <a:gd name="T85" fmla="*/ 143 h 170"/>
              <a:gd name="T86" fmla="*/ 10 w 127"/>
              <a:gd name="T87" fmla="*/ 131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7" h="170">
                <a:moveTo>
                  <a:pt x="10" y="131"/>
                </a:moveTo>
                <a:lnTo>
                  <a:pt x="6" y="129"/>
                </a:lnTo>
                <a:lnTo>
                  <a:pt x="4" y="125"/>
                </a:lnTo>
                <a:lnTo>
                  <a:pt x="2" y="123"/>
                </a:lnTo>
                <a:lnTo>
                  <a:pt x="2" y="121"/>
                </a:lnTo>
                <a:lnTo>
                  <a:pt x="0" y="119"/>
                </a:lnTo>
                <a:lnTo>
                  <a:pt x="0" y="117"/>
                </a:lnTo>
                <a:lnTo>
                  <a:pt x="2" y="115"/>
                </a:lnTo>
                <a:lnTo>
                  <a:pt x="2" y="114"/>
                </a:lnTo>
                <a:lnTo>
                  <a:pt x="6" y="112"/>
                </a:lnTo>
                <a:lnTo>
                  <a:pt x="10" y="112"/>
                </a:lnTo>
                <a:lnTo>
                  <a:pt x="15" y="112"/>
                </a:lnTo>
                <a:lnTo>
                  <a:pt x="23" y="114"/>
                </a:lnTo>
                <a:lnTo>
                  <a:pt x="31" y="117"/>
                </a:lnTo>
                <a:lnTo>
                  <a:pt x="37" y="119"/>
                </a:lnTo>
                <a:lnTo>
                  <a:pt x="41" y="119"/>
                </a:lnTo>
                <a:lnTo>
                  <a:pt x="43" y="121"/>
                </a:lnTo>
                <a:lnTo>
                  <a:pt x="45" y="119"/>
                </a:lnTo>
                <a:lnTo>
                  <a:pt x="45" y="117"/>
                </a:lnTo>
                <a:lnTo>
                  <a:pt x="47" y="115"/>
                </a:lnTo>
                <a:lnTo>
                  <a:pt x="51" y="110"/>
                </a:lnTo>
                <a:lnTo>
                  <a:pt x="53" y="104"/>
                </a:lnTo>
                <a:lnTo>
                  <a:pt x="57" y="96"/>
                </a:lnTo>
                <a:lnTo>
                  <a:pt x="61" y="88"/>
                </a:lnTo>
                <a:lnTo>
                  <a:pt x="66" y="78"/>
                </a:lnTo>
                <a:lnTo>
                  <a:pt x="68" y="68"/>
                </a:lnTo>
                <a:lnTo>
                  <a:pt x="72" y="59"/>
                </a:lnTo>
                <a:lnTo>
                  <a:pt x="76" y="53"/>
                </a:lnTo>
                <a:lnTo>
                  <a:pt x="78" y="45"/>
                </a:lnTo>
                <a:lnTo>
                  <a:pt x="80" y="41"/>
                </a:lnTo>
                <a:lnTo>
                  <a:pt x="82" y="37"/>
                </a:lnTo>
                <a:lnTo>
                  <a:pt x="82" y="33"/>
                </a:lnTo>
                <a:lnTo>
                  <a:pt x="84" y="31"/>
                </a:lnTo>
                <a:lnTo>
                  <a:pt x="82" y="31"/>
                </a:lnTo>
                <a:lnTo>
                  <a:pt x="80" y="29"/>
                </a:lnTo>
                <a:lnTo>
                  <a:pt x="76" y="27"/>
                </a:lnTo>
                <a:lnTo>
                  <a:pt x="70" y="25"/>
                </a:lnTo>
                <a:lnTo>
                  <a:pt x="64" y="21"/>
                </a:lnTo>
                <a:lnTo>
                  <a:pt x="57" y="19"/>
                </a:lnTo>
                <a:lnTo>
                  <a:pt x="49" y="17"/>
                </a:lnTo>
                <a:lnTo>
                  <a:pt x="39" y="14"/>
                </a:lnTo>
                <a:lnTo>
                  <a:pt x="47" y="0"/>
                </a:lnTo>
                <a:lnTo>
                  <a:pt x="62" y="0"/>
                </a:lnTo>
                <a:lnTo>
                  <a:pt x="74" y="2"/>
                </a:lnTo>
                <a:lnTo>
                  <a:pt x="86" y="4"/>
                </a:lnTo>
                <a:lnTo>
                  <a:pt x="94" y="6"/>
                </a:lnTo>
                <a:lnTo>
                  <a:pt x="102" y="8"/>
                </a:lnTo>
                <a:lnTo>
                  <a:pt x="109" y="8"/>
                </a:lnTo>
                <a:lnTo>
                  <a:pt x="113" y="10"/>
                </a:lnTo>
                <a:lnTo>
                  <a:pt x="117" y="10"/>
                </a:lnTo>
                <a:lnTo>
                  <a:pt x="119" y="14"/>
                </a:lnTo>
                <a:lnTo>
                  <a:pt x="121" y="15"/>
                </a:lnTo>
                <a:lnTo>
                  <a:pt x="125" y="23"/>
                </a:lnTo>
                <a:lnTo>
                  <a:pt x="127" y="27"/>
                </a:lnTo>
                <a:lnTo>
                  <a:pt x="127" y="33"/>
                </a:lnTo>
                <a:lnTo>
                  <a:pt x="125" y="37"/>
                </a:lnTo>
                <a:lnTo>
                  <a:pt x="123" y="43"/>
                </a:lnTo>
                <a:lnTo>
                  <a:pt x="121" y="47"/>
                </a:lnTo>
                <a:lnTo>
                  <a:pt x="119" y="53"/>
                </a:lnTo>
                <a:lnTo>
                  <a:pt x="117" y="59"/>
                </a:lnTo>
                <a:lnTo>
                  <a:pt x="113" y="65"/>
                </a:lnTo>
                <a:lnTo>
                  <a:pt x="109" y="74"/>
                </a:lnTo>
                <a:lnTo>
                  <a:pt x="106" y="82"/>
                </a:lnTo>
                <a:lnTo>
                  <a:pt x="102" y="94"/>
                </a:lnTo>
                <a:lnTo>
                  <a:pt x="98" y="104"/>
                </a:lnTo>
                <a:lnTo>
                  <a:pt x="92" y="115"/>
                </a:lnTo>
                <a:lnTo>
                  <a:pt x="86" y="125"/>
                </a:lnTo>
                <a:lnTo>
                  <a:pt x="80" y="135"/>
                </a:lnTo>
                <a:lnTo>
                  <a:pt x="74" y="143"/>
                </a:lnTo>
                <a:lnTo>
                  <a:pt x="70" y="149"/>
                </a:lnTo>
                <a:lnTo>
                  <a:pt x="64" y="155"/>
                </a:lnTo>
                <a:lnTo>
                  <a:pt x="61" y="159"/>
                </a:lnTo>
                <a:lnTo>
                  <a:pt x="57" y="163"/>
                </a:lnTo>
                <a:lnTo>
                  <a:pt x="49" y="166"/>
                </a:lnTo>
                <a:lnTo>
                  <a:pt x="41" y="168"/>
                </a:lnTo>
                <a:lnTo>
                  <a:pt x="33" y="170"/>
                </a:lnTo>
                <a:lnTo>
                  <a:pt x="27" y="170"/>
                </a:lnTo>
                <a:lnTo>
                  <a:pt x="23" y="168"/>
                </a:lnTo>
                <a:lnTo>
                  <a:pt x="21" y="166"/>
                </a:lnTo>
                <a:lnTo>
                  <a:pt x="19" y="163"/>
                </a:lnTo>
                <a:lnTo>
                  <a:pt x="21" y="157"/>
                </a:lnTo>
                <a:lnTo>
                  <a:pt x="21" y="155"/>
                </a:lnTo>
                <a:lnTo>
                  <a:pt x="21" y="151"/>
                </a:lnTo>
                <a:lnTo>
                  <a:pt x="21" y="149"/>
                </a:lnTo>
                <a:lnTo>
                  <a:pt x="19" y="145"/>
                </a:lnTo>
                <a:lnTo>
                  <a:pt x="17" y="143"/>
                </a:lnTo>
                <a:lnTo>
                  <a:pt x="15" y="139"/>
                </a:lnTo>
                <a:lnTo>
                  <a:pt x="10" y="131"/>
                </a:lnTo>
                <a:lnTo>
                  <a:pt x="10" y="13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" name="Freeform 359"/>
          <p:cNvSpPr>
            <a:spLocks/>
          </p:cNvSpPr>
          <p:nvPr/>
        </p:nvSpPr>
        <p:spPr bwMode="auto">
          <a:xfrm>
            <a:off x="6168357" y="1374724"/>
            <a:ext cx="809232" cy="529259"/>
          </a:xfrm>
          <a:custGeom>
            <a:avLst/>
            <a:gdLst>
              <a:gd name="T0" fmla="*/ 161 w 170"/>
              <a:gd name="T1" fmla="*/ 17 h 86"/>
              <a:gd name="T2" fmla="*/ 165 w 170"/>
              <a:gd name="T3" fmla="*/ 19 h 86"/>
              <a:gd name="T4" fmla="*/ 168 w 170"/>
              <a:gd name="T5" fmla="*/ 23 h 86"/>
              <a:gd name="T6" fmla="*/ 170 w 170"/>
              <a:gd name="T7" fmla="*/ 27 h 86"/>
              <a:gd name="T8" fmla="*/ 166 w 170"/>
              <a:gd name="T9" fmla="*/ 33 h 86"/>
              <a:gd name="T10" fmla="*/ 159 w 170"/>
              <a:gd name="T11" fmla="*/ 37 h 86"/>
              <a:gd name="T12" fmla="*/ 155 w 170"/>
              <a:gd name="T13" fmla="*/ 39 h 86"/>
              <a:gd name="T14" fmla="*/ 149 w 170"/>
              <a:gd name="T15" fmla="*/ 41 h 86"/>
              <a:gd name="T16" fmla="*/ 141 w 170"/>
              <a:gd name="T17" fmla="*/ 45 h 86"/>
              <a:gd name="T18" fmla="*/ 131 w 170"/>
              <a:gd name="T19" fmla="*/ 51 h 86"/>
              <a:gd name="T20" fmla="*/ 119 w 170"/>
              <a:gd name="T21" fmla="*/ 57 h 86"/>
              <a:gd name="T22" fmla="*/ 106 w 170"/>
              <a:gd name="T23" fmla="*/ 64 h 86"/>
              <a:gd name="T24" fmla="*/ 90 w 170"/>
              <a:gd name="T25" fmla="*/ 74 h 86"/>
              <a:gd name="T26" fmla="*/ 72 w 170"/>
              <a:gd name="T27" fmla="*/ 86 h 86"/>
              <a:gd name="T28" fmla="*/ 59 w 170"/>
              <a:gd name="T29" fmla="*/ 76 h 86"/>
              <a:gd name="T30" fmla="*/ 78 w 170"/>
              <a:gd name="T31" fmla="*/ 57 h 86"/>
              <a:gd name="T32" fmla="*/ 94 w 170"/>
              <a:gd name="T33" fmla="*/ 43 h 86"/>
              <a:gd name="T34" fmla="*/ 102 w 170"/>
              <a:gd name="T35" fmla="*/ 35 h 86"/>
              <a:gd name="T36" fmla="*/ 106 w 170"/>
              <a:gd name="T37" fmla="*/ 33 h 86"/>
              <a:gd name="T38" fmla="*/ 102 w 170"/>
              <a:gd name="T39" fmla="*/ 33 h 86"/>
              <a:gd name="T40" fmla="*/ 94 w 170"/>
              <a:gd name="T41" fmla="*/ 35 h 86"/>
              <a:gd name="T42" fmla="*/ 84 w 170"/>
              <a:gd name="T43" fmla="*/ 37 h 86"/>
              <a:gd name="T44" fmla="*/ 70 w 170"/>
              <a:gd name="T45" fmla="*/ 43 h 86"/>
              <a:gd name="T46" fmla="*/ 55 w 170"/>
              <a:gd name="T47" fmla="*/ 47 h 86"/>
              <a:gd name="T48" fmla="*/ 43 w 170"/>
              <a:gd name="T49" fmla="*/ 51 h 86"/>
              <a:gd name="T50" fmla="*/ 33 w 170"/>
              <a:gd name="T51" fmla="*/ 53 h 86"/>
              <a:gd name="T52" fmla="*/ 29 w 170"/>
              <a:gd name="T53" fmla="*/ 55 h 86"/>
              <a:gd name="T54" fmla="*/ 21 w 170"/>
              <a:gd name="T55" fmla="*/ 51 h 86"/>
              <a:gd name="T56" fmla="*/ 12 w 170"/>
              <a:gd name="T57" fmla="*/ 45 h 86"/>
              <a:gd name="T58" fmla="*/ 4 w 170"/>
              <a:gd name="T59" fmla="*/ 39 h 86"/>
              <a:gd name="T60" fmla="*/ 0 w 170"/>
              <a:gd name="T61" fmla="*/ 33 h 86"/>
              <a:gd name="T62" fmla="*/ 2 w 170"/>
              <a:gd name="T63" fmla="*/ 29 h 86"/>
              <a:gd name="T64" fmla="*/ 6 w 170"/>
              <a:gd name="T65" fmla="*/ 27 h 86"/>
              <a:gd name="T66" fmla="*/ 12 w 170"/>
              <a:gd name="T67" fmla="*/ 27 h 86"/>
              <a:gd name="T68" fmla="*/ 23 w 170"/>
              <a:gd name="T69" fmla="*/ 25 h 86"/>
              <a:gd name="T70" fmla="*/ 41 w 170"/>
              <a:gd name="T71" fmla="*/ 23 h 86"/>
              <a:gd name="T72" fmla="*/ 61 w 170"/>
              <a:gd name="T73" fmla="*/ 19 h 86"/>
              <a:gd name="T74" fmla="*/ 80 w 170"/>
              <a:gd name="T75" fmla="*/ 15 h 86"/>
              <a:gd name="T76" fmla="*/ 98 w 170"/>
              <a:gd name="T77" fmla="*/ 11 h 86"/>
              <a:gd name="T78" fmla="*/ 108 w 170"/>
              <a:gd name="T79" fmla="*/ 8 h 86"/>
              <a:gd name="T80" fmla="*/ 112 w 170"/>
              <a:gd name="T81" fmla="*/ 2 h 86"/>
              <a:gd name="T82" fmla="*/ 121 w 170"/>
              <a:gd name="T83" fmla="*/ 0 h 86"/>
              <a:gd name="T84" fmla="*/ 131 w 170"/>
              <a:gd name="T85" fmla="*/ 4 h 86"/>
              <a:gd name="T86" fmla="*/ 145 w 170"/>
              <a:gd name="T87" fmla="*/ 8 h 86"/>
              <a:gd name="T88" fmla="*/ 153 w 170"/>
              <a:gd name="T89" fmla="*/ 13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70" h="86">
                <a:moveTo>
                  <a:pt x="153" y="13"/>
                </a:moveTo>
                <a:lnTo>
                  <a:pt x="161" y="17"/>
                </a:lnTo>
                <a:lnTo>
                  <a:pt x="163" y="17"/>
                </a:lnTo>
                <a:lnTo>
                  <a:pt x="165" y="19"/>
                </a:lnTo>
                <a:lnTo>
                  <a:pt x="166" y="21"/>
                </a:lnTo>
                <a:lnTo>
                  <a:pt x="168" y="23"/>
                </a:lnTo>
                <a:lnTo>
                  <a:pt x="170" y="25"/>
                </a:lnTo>
                <a:lnTo>
                  <a:pt x="170" y="27"/>
                </a:lnTo>
                <a:lnTo>
                  <a:pt x="168" y="31"/>
                </a:lnTo>
                <a:lnTo>
                  <a:pt x="166" y="33"/>
                </a:lnTo>
                <a:lnTo>
                  <a:pt x="163" y="35"/>
                </a:lnTo>
                <a:lnTo>
                  <a:pt x="159" y="37"/>
                </a:lnTo>
                <a:lnTo>
                  <a:pt x="157" y="37"/>
                </a:lnTo>
                <a:lnTo>
                  <a:pt x="155" y="39"/>
                </a:lnTo>
                <a:lnTo>
                  <a:pt x="153" y="39"/>
                </a:lnTo>
                <a:lnTo>
                  <a:pt x="149" y="41"/>
                </a:lnTo>
                <a:lnTo>
                  <a:pt x="147" y="43"/>
                </a:lnTo>
                <a:lnTo>
                  <a:pt x="141" y="45"/>
                </a:lnTo>
                <a:lnTo>
                  <a:pt x="137" y="47"/>
                </a:lnTo>
                <a:lnTo>
                  <a:pt x="131" y="51"/>
                </a:lnTo>
                <a:lnTo>
                  <a:pt x="127" y="55"/>
                </a:lnTo>
                <a:lnTo>
                  <a:pt x="119" y="57"/>
                </a:lnTo>
                <a:lnTo>
                  <a:pt x="114" y="60"/>
                </a:lnTo>
                <a:lnTo>
                  <a:pt x="106" y="64"/>
                </a:lnTo>
                <a:lnTo>
                  <a:pt x="98" y="70"/>
                </a:lnTo>
                <a:lnTo>
                  <a:pt x="90" y="74"/>
                </a:lnTo>
                <a:lnTo>
                  <a:pt x="80" y="80"/>
                </a:lnTo>
                <a:lnTo>
                  <a:pt x="72" y="86"/>
                </a:lnTo>
                <a:lnTo>
                  <a:pt x="65" y="80"/>
                </a:lnTo>
                <a:lnTo>
                  <a:pt x="59" y="76"/>
                </a:lnTo>
                <a:lnTo>
                  <a:pt x="68" y="64"/>
                </a:lnTo>
                <a:lnTo>
                  <a:pt x="78" y="57"/>
                </a:lnTo>
                <a:lnTo>
                  <a:pt x="86" y="49"/>
                </a:lnTo>
                <a:lnTo>
                  <a:pt x="94" y="43"/>
                </a:lnTo>
                <a:lnTo>
                  <a:pt x="98" y="39"/>
                </a:lnTo>
                <a:lnTo>
                  <a:pt x="102" y="35"/>
                </a:lnTo>
                <a:lnTo>
                  <a:pt x="104" y="33"/>
                </a:lnTo>
                <a:lnTo>
                  <a:pt x="106" y="33"/>
                </a:lnTo>
                <a:lnTo>
                  <a:pt x="104" y="33"/>
                </a:lnTo>
                <a:lnTo>
                  <a:pt x="102" y="33"/>
                </a:lnTo>
                <a:lnTo>
                  <a:pt x="100" y="33"/>
                </a:lnTo>
                <a:lnTo>
                  <a:pt x="94" y="35"/>
                </a:lnTo>
                <a:lnTo>
                  <a:pt x="90" y="37"/>
                </a:lnTo>
                <a:lnTo>
                  <a:pt x="84" y="37"/>
                </a:lnTo>
                <a:lnTo>
                  <a:pt x="78" y="41"/>
                </a:lnTo>
                <a:lnTo>
                  <a:pt x="70" y="43"/>
                </a:lnTo>
                <a:lnTo>
                  <a:pt x="61" y="45"/>
                </a:lnTo>
                <a:lnTo>
                  <a:pt x="55" y="47"/>
                </a:lnTo>
                <a:lnTo>
                  <a:pt x="49" y="49"/>
                </a:lnTo>
                <a:lnTo>
                  <a:pt x="43" y="51"/>
                </a:lnTo>
                <a:lnTo>
                  <a:pt x="37" y="53"/>
                </a:lnTo>
                <a:lnTo>
                  <a:pt x="33" y="53"/>
                </a:lnTo>
                <a:lnTo>
                  <a:pt x="31" y="55"/>
                </a:lnTo>
                <a:lnTo>
                  <a:pt x="29" y="55"/>
                </a:lnTo>
                <a:lnTo>
                  <a:pt x="25" y="53"/>
                </a:lnTo>
                <a:lnTo>
                  <a:pt x="21" y="51"/>
                </a:lnTo>
                <a:lnTo>
                  <a:pt x="16" y="49"/>
                </a:lnTo>
                <a:lnTo>
                  <a:pt x="12" y="45"/>
                </a:lnTo>
                <a:lnTo>
                  <a:pt x="6" y="43"/>
                </a:lnTo>
                <a:lnTo>
                  <a:pt x="4" y="39"/>
                </a:lnTo>
                <a:lnTo>
                  <a:pt x="0" y="35"/>
                </a:lnTo>
                <a:lnTo>
                  <a:pt x="0" y="33"/>
                </a:lnTo>
                <a:lnTo>
                  <a:pt x="0" y="31"/>
                </a:lnTo>
                <a:lnTo>
                  <a:pt x="2" y="29"/>
                </a:lnTo>
                <a:lnTo>
                  <a:pt x="4" y="29"/>
                </a:lnTo>
                <a:lnTo>
                  <a:pt x="6" y="27"/>
                </a:lnTo>
                <a:lnTo>
                  <a:pt x="8" y="27"/>
                </a:lnTo>
                <a:lnTo>
                  <a:pt x="12" y="27"/>
                </a:lnTo>
                <a:lnTo>
                  <a:pt x="16" y="25"/>
                </a:lnTo>
                <a:lnTo>
                  <a:pt x="23" y="25"/>
                </a:lnTo>
                <a:lnTo>
                  <a:pt x="31" y="25"/>
                </a:lnTo>
                <a:lnTo>
                  <a:pt x="41" y="23"/>
                </a:lnTo>
                <a:lnTo>
                  <a:pt x="51" y="21"/>
                </a:lnTo>
                <a:lnTo>
                  <a:pt x="61" y="19"/>
                </a:lnTo>
                <a:lnTo>
                  <a:pt x="70" y="17"/>
                </a:lnTo>
                <a:lnTo>
                  <a:pt x="80" y="15"/>
                </a:lnTo>
                <a:lnTo>
                  <a:pt x="90" y="13"/>
                </a:lnTo>
                <a:lnTo>
                  <a:pt x="98" y="11"/>
                </a:lnTo>
                <a:lnTo>
                  <a:pt x="104" y="9"/>
                </a:lnTo>
                <a:lnTo>
                  <a:pt x="108" y="8"/>
                </a:lnTo>
                <a:lnTo>
                  <a:pt x="110" y="4"/>
                </a:lnTo>
                <a:lnTo>
                  <a:pt x="112" y="2"/>
                </a:lnTo>
                <a:lnTo>
                  <a:pt x="116" y="2"/>
                </a:lnTo>
                <a:lnTo>
                  <a:pt x="121" y="0"/>
                </a:lnTo>
                <a:lnTo>
                  <a:pt x="125" y="2"/>
                </a:lnTo>
                <a:lnTo>
                  <a:pt x="131" y="4"/>
                </a:lnTo>
                <a:lnTo>
                  <a:pt x="137" y="6"/>
                </a:lnTo>
                <a:lnTo>
                  <a:pt x="145" y="8"/>
                </a:lnTo>
                <a:lnTo>
                  <a:pt x="153" y="13"/>
                </a:lnTo>
                <a:lnTo>
                  <a:pt x="153" y="1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" name="Freeform 360"/>
          <p:cNvSpPr>
            <a:spLocks/>
          </p:cNvSpPr>
          <p:nvPr/>
        </p:nvSpPr>
        <p:spPr bwMode="auto">
          <a:xfrm>
            <a:off x="6318912" y="1042405"/>
            <a:ext cx="762188" cy="283093"/>
          </a:xfrm>
          <a:custGeom>
            <a:avLst/>
            <a:gdLst>
              <a:gd name="T0" fmla="*/ 83 w 163"/>
              <a:gd name="T1" fmla="*/ 6 h 45"/>
              <a:gd name="T2" fmla="*/ 94 w 163"/>
              <a:gd name="T3" fmla="*/ 4 h 45"/>
              <a:gd name="T4" fmla="*/ 104 w 163"/>
              <a:gd name="T5" fmla="*/ 2 h 45"/>
              <a:gd name="T6" fmla="*/ 112 w 163"/>
              <a:gd name="T7" fmla="*/ 2 h 45"/>
              <a:gd name="T8" fmla="*/ 122 w 163"/>
              <a:gd name="T9" fmla="*/ 0 h 45"/>
              <a:gd name="T10" fmla="*/ 130 w 163"/>
              <a:gd name="T11" fmla="*/ 0 h 45"/>
              <a:gd name="T12" fmla="*/ 135 w 163"/>
              <a:gd name="T13" fmla="*/ 0 h 45"/>
              <a:gd name="T14" fmla="*/ 141 w 163"/>
              <a:gd name="T15" fmla="*/ 2 h 45"/>
              <a:gd name="T16" fmla="*/ 145 w 163"/>
              <a:gd name="T17" fmla="*/ 4 h 45"/>
              <a:gd name="T18" fmla="*/ 153 w 163"/>
              <a:gd name="T19" fmla="*/ 8 h 45"/>
              <a:gd name="T20" fmla="*/ 157 w 163"/>
              <a:gd name="T21" fmla="*/ 8 h 45"/>
              <a:gd name="T22" fmla="*/ 159 w 163"/>
              <a:gd name="T23" fmla="*/ 10 h 45"/>
              <a:gd name="T24" fmla="*/ 161 w 163"/>
              <a:gd name="T25" fmla="*/ 12 h 45"/>
              <a:gd name="T26" fmla="*/ 163 w 163"/>
              <a:gd name="T27" fmla="*/ 13 h 45"/>
              <a:gd name="T28" fmla="*/ 163 w 163"/>
              <a:gd name="T29" fmla="*/ 15 h 45"/>
              <a:gd name="T30" fmla="*/ 163 w 163"/>
              <a:gd name="T31" fmla="*/ 17 h 45"/>
              <a:gd name="T32" fmla="*/ 163 w 163"/>
              <a:gd name="T33" fmla="*/ 17 h 45"/>
              <a:gd name="T34" fmla="*/ 161 w 163"/>
              <a:gd name="T35" fmla="*/ 19 h 45"/>
              <a:gd name="T36" fmla="*/ 159 w 163"/>
              <a:gd name="T37" fmla="*/ 19 h 45"/>
              <a:gd name="T38" fmla="*/ 153 w 163"/>
              <a:gd name="T39" fmla="*/ 21 h 45"/>
              <a:gd name="T40" fmla="*/ 147 w 163"/>
              <a:gd name="T41" fmla="*/ 23 h 45"/>
              <a:gd name="T42" fmla="*/ 141 w 163"/>
              <a:gd name="T43" fmla="*/ 23 h 45"/>
              <a:gd name="T44" fmla="*/ 134 w 163"/>
              <a:gd name="T45" fmla="*/ 25 h 45"/>
              <a:gd name="T46" fmla="*/ 124 w 163"/>
              <a:gd name="T47" fmla="*/ 27 h 45"/>
              <a:gd name="T48" fmla="*/ 112 w 163"/>
              <a:gd name="T49" fmla="*/ 29 h 45"/>
              <a:gd name="T50" fmla="*/ 100 w 163"/>
              <a:gd name="T51" fmla="*/ 31 h 45"/>
              <a:gd name="T52" fmla="*/ 86 w 163"/>
              <a:gd name="T53" fmla="*/ 33 h 45"/>
              <a:gd name="T54" fmla="*/ 73 w 163"/>
              <a:gd name="T55" fmla="*/ 35 h 45"/>
              <a:gd name="T56" fmla="*/ 57 w 163"/>
              <a:gd name="T57" fmla="*/ 37 h 45"/>
              <a:gd name="T58" fmla="*/ 39 w 163"/>
              <a:gd name="T59" fmla="*/ 39 h 45"/>
              <a:gd name="T60" fmla="*/ 20 w 163"/>
              <a:gd name="T61" fmla="*/ 43 h 45"/>
              <a:gd name="T62" fmla="*/ 0 w 163"/>
              <a:gd name="T63" fmla="*/ 45 h 45"/>
              <a:gd name="T64" fmla="*/ 4 w 163"/>
              <a:gd name="T65" fmla="*/ 19 h 45"/>
              <a:gd name="T66" fmla="*/ 22 w 163"/>
              <a:gd name="T67" fmla="*/ 17 h 45"/>
              <a:gd name="T68" fmla="*/ 41 w 163"/>
              <a:gd name="T69" fmla="*/ 15 h 45"/>
              <a:gd name="T70" fmla="*/ 61 w 163"/>
              <a:gd name="T71" fmla="*/ 12 h 45"/>
              <a:gd name="T72" fmla="*/ 83 w 163"/>
              <a:gd name="T73" fmla="*/ 6 h 45"/>
              <a:gd name="T74" fmla="*/ 83 w 163"/>
              <a:gd name="T75" fmla="*/ 6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3" h="45">
                <a:moveTo>
                  <a:pt x="83" y="6"/>
                </a:moveTo>
                <a:lnTo>
                  <a:pt x="94" y="4"/>
                </a:lnTo>
                <a:lnTo>
                  <a:pt x="104" y="2"/>
                </a:lnTo>
                <a:lnTo>
                  <a:pt x="112" y="2"/>
                </a:lnTo>
                <a:lnTo>
                  <a:pt x="122" y="0"/>
                </a:lnTo>
                <a:lnTo>
                  <a:pt x="130" y="0"/>
                </a:lnTo>
                <a:lnTo>
                  <a:pt x="135" y="0"/>
                </a:lnTo>
                <a:lnTo>
                  <a:pt x="141" y="2"/>
                </a:lnTo>
                <a:lnTo>
                  <a:pt x="145" y="4"/>
                </a:lnTo>
                <a:lnTo>
                  <a:pt x="153" y="8"/>
                </a:lnTo>
                <a:lnTo>
                  <a:pt x="157" y="8"/>
                </a:lnTo>
                <a:lnTo>
                  <a:pt x="159" y="10"/>
                </a:lnTo>
                <a:lnTo>
                  <a:pt x="161" y="12"/>
                </a:lnTo>
                <a:lnTo>
                  <a:pt x="163" y="13"/>
                </a:lnTo>
                <a:lnTo>
                  <a:pt x="163" y="15"/>
                </a:lnTo>
                <a:lnTo>
                  <a:pt x="163" y="17"/>
                </a:lnTo>
                <a:lnTo>
                  <a:pt x="163" y="17"/>
                </a:lnTo>
                <a:lnTo>
                  <a:pt x="161" y="19"/>
                </a:lnTo>
                <a:lnTo>
                  <a:pt x="159" y="19"/>
                </a:lnTo>
                <a:lnTo>
                  <a:pt x="153" y="21"/>
                </a:lnTo>
                <a:lnTo>
                  <a:pt x="147" y="23"/>
                </a:lnTo>
                <a:lnTo>
                  <a:pt x="141" y="23"/>
                </a:lnTo>
                <a:lnTo>
                  <a:pt x="134" y="25"/>
                </a:lnTo>
                <a:lnTo>
                  <a:pt x="124" y="27"/>
                </a:lnTo>
                <a:lnTo>
                  <a:pt x="112" y="29"/>
                </a:lnTo>
                <a:lnTo>
                  <a:pt x="100" y="31"/>
                </a:lnTo>
                <a:lnTo>
                  <a:pt x="86" y="33"/>
                </a:lnTo>
                <a:lnTo>
                  <a:pt x="73" y="35"/>
                </a:lnTo>
                <a:lnTo>
                  <a:pt x="57" y="37"/>
                </a:lnTo>
                <a:lnTo>
                  <a:pt x="39" y="39"/>
                </a:lnTo>
                <a:lnTo>
                  <a:pt x="20" y="43"/>
                </a:lnTo>
                <a:lnTo>
                  <a:pt x="0" y="45"/>
                </a:lnTo>
                <a:lnTo>
                  <a:pt x="4" y="19"/>
                </a:lnTo>
                <a:lnTo>
                  <a:pt x="22" y="17"/>
                </a:lnTo>
                <a:lnTo>
                  <a:pt x="41" y="15"/>
                </a:lnTo>
                <a:lnTo>
                  <a:pt x="61" y="12"/>
                </a:lnTo>
                <a:lnTo>
                  <a:pt x="83" y="6"/>
                </a:lnTo>
                <a:lnTo>
                  <a:pt x="83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" name="Freeform 361"/>
          <p:cNvSpPr>
            <a:spLocks/>
          </p:cNvSpPr>
          <p:nvPr/>
        </p:nvSpPr>
        <p:spPr bwMode="auto">
          <a:xfrm>
            <a:off x="5726099" y="857777"/>
            <a:ext cx="357568" cy="320015"/>
          </a:xfrm>
          <a:custGeom>
            <a:avLst/>
            <a:gdLst>
              <a:gd name="T0" fmla="*/ 74 w 74"/>
              <a:gd name="T1" fmla="*/ 38 h 53"/>
              <a:gd name="T2" fmla="*/ 72 w 74"/>
              <a:gd name="T3" fmla="*/ 44 h 53"/>
              <a:gd name="T4" fmla="*/ 68 w 74"/>
              <a:gd name="T5" fmla="*/ 47 h 53"/>
              <a:gd name="T6" fmla="*/ 65 w 74"/>
              <a:gd name="T7" fmla="*/ 51 h 53"/>
              <a:gd name="T8" fmla="*/ 61 w 74"/>
              <a:gd name="T9" fmla="*/ 53 h 53"/>
              <a:gd name="T10" fmla="*/ 57 w 74"/>
              <a:gd name="T11" fmla="*/ 53 h 53"/>
              <a:gd name="T12" fmla="*/ 55 w 74"/>
              <a:gd name="T13" fmla="*/ 53 h 53"/>
              <a:gd name="T14" fmla="*/ 51 w 74"/>
              <a:gd name="T15" fmla="*/ 51 h 53"/>
              <a:gd name="T16" fmla="*/ 45 w 74"/>
              <a:gd name="T17" fmla="*/ 51 h 53"/>
              <a:gd name="T18" fmla="*/ 41 w 74"/>
              <a:gd name="T19" fmla="*/ 47 h 53"/>
              <a:gd name="T20" fmla="*/ 35 w 74"/>
              <a:gd name="T21" fmla="*/ 45 h 53"/>
              <a:gd name="T22" fmla="*/ 31 w 74"/>
              <a:gd name="T23" fmla="*/ 40 h 53"/>
              <a:gd name="T24" fmla="*/ 25 w 74"/>
              <a:gd name="T25" fmla="*/ 36 h 53"/>
              <a:gd name="T26" fmla="*/ 19 w 74"/>
              <a:gd name="T27" fmla="*/ 30 h 53"/>
              <a:gd name="T28" fmla="*/ 14 w 74"/>
              <a:gd name="T29" fmla="*/ 26 h 53"/>
              <a:gd name="T30" fmla="*/ 10 w 74"/>
              <a:gd name="T31" fmla="*/ 22 h 53"/>
              <a:gd name="T32" fmla="*/ 6 w 74"/>
              <a:gd name="T33" fmla="*/ 18 h 53"/>
              <a:gd name="T34" fmla="*/ 4 w 74"/>
              <a:gd name="T35" fmla="*/ 14 h 53"/>
              <a:gd name="T36" fmla="*/ 2 w 74"/>
              <a:gd name="T37" fmla="*/ 12 h 53"/>
              <a:gd name="T38" fmla="*/ 0 w 74"/>
              <a:gd name="T39" fmla="*/ 10 h 53"/>
              <a:gd name="T40" fmla="*/ 0 w 74"/>
              <a:gd name="T41" fmla="*/ 8 h 53"/>
              <a:gd name="T42" fmla="*/ 0 w 74"/>
              <a:gd name="T43" fmla="*/ 6 h 53"/>
              <a:gd name="T44" fmla="*/ 2 w 74"/>
              <a:gd name="T45" fmla="*/ 4 h 53"/>
              <a:gd name="T46" fmla="*/ 2 w 74"/>
              <a:gd name="T47" fmla="*/ 2 h 53"/>
              <a:gd name="T48" fmla="*/ 4 w 74"/>
              <a:gd name="T49" fmla="*/ 2 h 53"/>
              <a:gd name="T50" fmla="*/ 8 w 74"/>
              <a:gd name="T51" fmla="*/ 2 h 53"/>
              <a:gd name="T52" fmla="*/ 10 w 74"/>
              <a:gd name="T53" fmla="*/ 0 h 53"/>
              <a:gd name="T54" fmla="*/ 18 w 74"/>
              <a:gd name="T55" fmla="*/ 0 h 53"/>
              <a:gd name="T56" fmla="*/ 25 w 74"/>
              <a:gd name="T57" fmla="*/ 0 h 53"/>
              <a:gd name="T58" fmla="*/ 35 w 74"/>
              <a:gd name="T59" fmla="*/ 2 h 53"/>
              <a:gd name="T60" fmla="*/ 45 w 74"/>
              <a:gd name="T61" fmla="*/ 6 h 53"/>
              <a:gd name="T62" fmla="*/ 57 w 74"/>
              <a:gd name="T63" fmla="*/ 10 h 53"/>
              <a:gd name="T64" fmla="*/ 61 w 74"/>
              <a:gd name="T65" fmla="*/ 14 h 53"/>
              <a:gd name="T66" fmla="*/ 65 w 74"/>
              <a:gd name="T67" fmla="*/ 16 h 53"/>
              <a:gd name="T68" fmla="*/ 68 w 74"/>
              <a:gd name="T69" fmla="*/ 20 h 53"/>
              <a:gd name="T70" fmla="*/ 70 w 74"/>
              <a:gd name="T71" fmla="*/ 24 h 53"/>
              <a:gd name="T72" fmla="*/ 72 w 74"/>
              <a:gd name="T73" fmla="*/ 26 h 53"/>
              <a:gd name="T74" fmla="*/ 74 w 74"/>
              <a:gd name="T75" fmla="*/ 30 h 53"/>
              <a:gd name="T76" fmla="*/ 74 w 74"/>
              <a:gd name="T77" fmla="*/ 34 h 53"/>
              <a:gd name="T78" fmla="*/ 74 w 74"/>
              <a:gd name="T79" fmla="*/ 38 h 53"/>
              <a:gd name="T80" fmla="*/ 74 w 74"/>
              <a:gd name="T81" fmla="*/ 38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" h="53">
                <a:moveTo>
                  <a:pt x="74" y="38"/>
                </a:moveTo>
                <a:lnTo>
                  <a:pt x="72" y="44"/>
                </a:lnTo>
                <a:lnTo>
                  <a:pt x="68" y="47"/>
                </a:lnTo>
                <a:lnTo>
                  <a:pt x="65" y="51"/>
                </a:lnTo>
                <a:lnTo>
                  <a:pt x="61" y="53"/>
                </a:lnTo>
                <a:lnTo>
                  <a:pt x="57" y="53"/>
                </a:lnTo>
                <a:lnTo>
                  <a:pt x="55" y="53"/>
                </a:lnTo>
                <a:lnTo>
                  <a:pt x="51" y="51"/>
                </a:lnTo>
                <a:lnTo>
                  <a:pt x="45" y="51"/>
                </a:lnTo>
                <a:lnTo>
                  <a:pt x="41" y="47"/>
                </a:lnTo>
                <a:lnTo>
                  <a:pt x="35" y="45"/>
                </a:lnTo>
                <a:lnTo>
                  <a:pt x="31" y="40"/>
                </a:lnTo>
                <a:lnTo>
                  <a:pt x="25" y="36"/>
                </a:lnTo>
                <a:lnTo>
                  <a:pt x="19" y="30"/>
                </a:lnTo>
                <a:lnTo>
                  <a:pt x="14" y="26"/>
                </a:lnTo>
                <a:lnTo>
                  <a:pt x="10" y="22"/>
                </a:lnTo>
                <a:lnTo>
                  <a:pt x="6" y="18"/>
                </a:lnTo>
                <a:lnTo>
                  <a:pt x="4" y="14"/>
                </a:lnTo>
                <a:lnTo>
                  <a:pt x="2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8" y="2"/>
                </a:lnTo>
                <a:lnTo>
                  <a:pt x="10" y="0"/>
                </a:lnTo>
                <a:lnTo>
                  <a:pt x="18" y="0"/>
                </a:lnTo>
                <a:lnTo>
                  <a:pt x="25" y="0"/>
                </a:lnTo>
                <a:lnTo>
                  <a:pt x="35" y="2"/>
                </a:lnTo>
                <a:lnTo>
                  <a:pt x="45" y="6"/>
                </a:lnTo>
                <a:lnTo>
                  <a:pt x="57" y="10"/>
                </a:lnTo>
                <a:lnTo>
                  <a:pt x="61" y="14"/>
                </a:lnTo>
                <a:lnTo>
                  <a:pt x="65" y="16"/>
                </a:lnTo>
                <a:lnTo>
                  <a:pt x="68" y="20"/>
                </a:lnTo>
                <a:lnTo>
                  <a:pt x="70" y="24"/>
                </a:lnTo>
                <a:lnTo>
                  <a:pt x="72" y="26"/>
                </a:lnTo>
                <a:lnTo>
                  <a:pt x="74" y="30"/>
                </a:lnTo>
                <a:lnTo>
                  <a:pt x="74" y="34"/>
                </a:lnTo>
                <a:lnTo>
                  <a:pt x="74" y="38"/>
                </a:lnTo>
                <a:lnTo>
                  <a:pt x="74" y="3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" name="Freeform 362"/>
          <p:cNvSpPr>
            <a:spLocks/>
          </p:cNvSpPr>
          <p:nvPr/>
        </p:nvSpPr>
        <p:spPr bwMode="auto">
          <a:xfrm>
            <a:off x="4898047" y="1387036"/>
            <a:ext cx="338749" cy="344632"/>
          </a:xfrm>
          <a:custGeom>
            <a:avLst/>
            <a:gdLst>
              <a:gd name="T0" fmla="*/ 17 w 70"/>
              <a:gd name="T1" fmla="*/ 33 h 57"/>
              <a:gd name="T2" fmla="*/ 11 w 70"/>
              <a:gd name="T3" fmla="*/ 27 h 57"/>
              <a:gd name="T4" fmla="*/ 7 w 70"/>
              <a:gd name="T5" fmla="*/ 21 h 57"/>
              <a:gd name="T6" fmla="*/ 3 w 70"/>
              <a:gd name="T7" fmla="*/ 15 h 57"/>
              <a:gd name="T8" fmla="*/ 1 w 70"/>
              <a:gd name="T9" fmla="*/ 11 h 57"/>
              <a:gd name="T10" fmla="*/ 0 w 70"/>
              <a:gd name="T11" fmla="*/ 9 h 57"/>
              <a:gd name="T12" fmla="*/ 0 w 70"/>
              <a:gd name="T13" fmla="*/ 6 h 57"/>
              <a:gd name="T14" fmla="*/ 0 w 70"/>
              <a:gd name="T15" fmla="*/ 4 h 57"/>
              <a:gd name="T16" fmla="*/ 1 w 70"/>
              <a:gd name="T17" fmla="*/ 2 h 57"/>
              <a:gd name="T18" fmla="*/ 3 w 70"/>
              <a:gd name="T19" fmla="*/ 2 h 57"/>
              <a:gd name="T20" fmla="*/ 5 w 70"/>
              <a:gd name="T21" fmla="*/ 0 h 57"/>
              <a:gd name="T22" fmla="*/ 7 w 70"/>
              <a:gd name="T23" fmla="*/ 0 h 57"/>
              <a:gd name="T24" fmla="*/ 11 w 70"/>
              <a:gd name="T25" fmla="*/ 0 h 57"/>
              <a:gd name="T26" fmla="*/ 15 w 70"/>
              <a:gd name="T27" fmla="*/ 0 h 57"/>
              <a:gd name="T28" fmla="*/ 19 w 70"/>
              <a:gd name="T29" fmla="*/ 2 h 57"/>
              <a:gd name="T30" fmla="*/ 25 w 70"/>
              <a:gd name="T31" fmla="*/ 2 h 57"/>
              <a:gd name="T32" fmla="*/ 31 w 70"/>
              <a:gd name="T33" fmla="*/ 4 h 57"/>
              <a:gd name="T34" fmla="*/ 41 w 70"/>
              <a:gd name="T35" fmla="*/ 7 h 57"/>
              <a:gd name="T36" fmla="*/ 50 w 70"/>
              <a:gd name="T37" fmla="*/ 11 h 57"/>
              <a:gd name="T38" fmla="*/ 58 w 70"/>
              <a:gd name="T39" fmla="*/ 15 h 57"/>
              <a:gd name="T40" fmla="*/ 64 w 70"/>
              <a:gd name="T41" fmla="*/ 21 h 57"/>
              <a:gd name="T42" fmla="*/ 68 w 70"/>
              <a:gd name="T43" fmla="*/ 27 h 57"/>
              <a:gd name="T44" fmla="*/ 70 w 70"/>
              <a:gd name="T45" fmla="*/ 29 h 57"/>
              <a:gd name="T46" fmla="*/ 70 w 70"/>
              <a:gd name="T47" fmla="*/ 33 h 57"/>
              <a:gd name="T48" fmla="*/ 70 w 70"/>
              <a:gd name="T49" fmla="*/ 35 h 57"/>
              <a:gd name="T50" fmla="*/ 70 w 70"/>
              <a:gd name="T51" fmla="*/ 37 h 57"/>
              <a:gd name="T52" fmla="*/ 70 w 70"/>
              <a:gd name="T53" fmla="*/ 41 h 57"/>
              <a:gd name="T54" fmla="*/ 68 w 70"/>
              <a:gd name="T55" fmla="*/ 43 h 57"/>
              <a:gd name="T56" fmla="*/ 64 w 70"/>
              <a:gd name="T57" fmla="*/ 49 h 57"/>
              <a:gd name="T58" fmla="*/ 60 w 70"/>
              <a:gd name="T59" fmla="*/ 53 h 57"/>
              <a:gd name="T60" fmla="*/ 54 w 70"/>
              <a:gd name="T61" fmla="*/ 57 h 57"/>
              <a:gd name="T62" fmla="*/ 50 w 70"/>
              <a:gd name="T63" fmla="*/ 57 h 57"/>
              <a:gd name="T64" fmla="*/ 49 w 70"/>
              <a:gd name="T65" fmla="*/ 57 h 57"/>
              <a:gd name="T66" fmla="*/ 45 w 70"/>
              <a:gd name="T67" fmla="*/ 55 h 57"/>
              <a:gd name="T68" fmla="*/ 41 w 70"/>
              <a:gd name="T69" fmla="*/ 53 h 57"/>
              <a:gd name="T70" fmla="*/ 37 w 70"/>
              <a:gd name="T71" fmla="*/ 51 h 57"/>
              <a:gd name="T72" fmla="*/ 33 w 70"/>
              <a:gd name="T73" fmla="*/ 47 h 57"/>
              <a:gd name="T74" fmla="*/ 27 w 70"/>
              <a:gd name="T75" fmla="*/ 43 h 57"/>
              <a:gd name="T76" fmla="*/ 23 w 70"/>
              <a:gd name="T77" fmla="*/ 39 h 57"/>
              <a:gd name="T78" fmla="*/ 17 w 70"/>
              <a:gd name="T79" fmla="*/ 33 h 57"/>
              <a:gd name="T80" fmla="*/ 17 w 70"/>
              <a:gd name="T81" fmla="*/ 33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0" h="57">
                <a:moveTo>
                  <a:pt x="17" y="33"/>
                </a:moveTo>
                <a:lnTo>
                  <a:pt x="11" y="27"/>
                </a:lnTo>
                <a:lnTo>
                  <a:pt x="7" y="21"/>
                </a:lnTo>
                <a:lnTo>
                  <a:pt x="3" y="15"/>
                </a:lnTo>
                <a:lnTo>
                  <a:pt x="1" y="11"/>
                </a:lnTo>
                <a:lnTo>
                  <a:pt x="0" y="9"/>
                </a:lnTo>
                <a:lnTo>
                  <a:pt x="0" y="6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11" y="0"/>
                </a:lnTo>
                <a:lnTo>
                  <a:pt x="15" y="0"/>
                </a:lnTo>
                <a:lnTo>
                  <a:pt x="19" y="2"/>
                </a:lnTo>
                <a:lnTo>
                  <a:pt x="25" y="2"/>
                </a:lnTo>
                <a:lnTo>
                  <a:pt x="31" y="4"/>
                </a:lnTo>
                <a:lnTo>
                  <a:pt x="41" y="7"/>
                </a:lnTo>
                <a:lnTo>
                  <a:pt x="50" y="11"/>
                </a:lnTo>
                <a:lnTo>
                  <a:pt x="58" y="15"/>
                </a:lnTo>
                <a:lnTo>
                  <a:pt x="64" y="21"/>
                </a:lnTo>
                <a:lnTo>
                  <a:pt x="68" y="27"/>
                </a:lnTo>
                <a:lnTo>
                  <a:pt x="70" y="29"/>
                </a:lnTo>
                <a:lnTo>
                  <a:pt x="70" y="33"/>
                </a:lnTo>
                <a:lnTo>
                  <a:pt x="70" y="35"/>
                </a:lnTo>
                <a:lnTo>
                  <a:pt x="70" y="37"/>
                </a:lnTo>
                <a:lnTo>
                  <a:pt x="70" y="41"/>
                </a:lnTo>
                <a:lnTo>
                  <a:pt x="68" y="43"/>
                </a:lnTo>
                <a:lnTo>
                  <a:pt x="64" y="49"/>
                </a:lnTo>
                <a:lnTo>
                  <a:pt x="60" y="53"/>
                </a:lnTo>
                <a:lnTo>
                  <a:pt x="54" y="57"/>
                </a:lnTo>
                <a:lnTo>
                  <a:pt x="50" y="57"/>
                </a:lnTo>
                <a:lnTo>
                  <a:pt x="49" y="57"/>
                </a:lnTo>
                <a:lnTo>
                  <a:pt x="45" y="55"/>
                </a:lnTo>
                <a:lnTo>
                  <a:pt x="41" y="53"/>
                </a:lnTo>
                <a:lnTo>
                  <a:pt x="37" y="51"/>
                </a:lnTo>
                <a:lnTo>
                  <a:pt x="33" y="47"/>
                </a:lnTo>
                <a:lnTo>
                  <a:pt x="27" y="43"/>
                </a:lnTo>
                <a:lnTo>
                  <a:pt x="23" y="39"/>
                </a:lnTo>
                <a:lnTo>
                  <a:pt x="17" y="33"/>
                </a:lnTo>
                <a:lnTo>
                  <a:pt x="17" y="3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3" name="Freeform 363"/>
          <p:cNvSpPr>
            <a:spLocks/>
          </p:cNvSpPr>
          <p:nvPr/>
        </p:nvSpPr>
        <p:spPr bwMode="auto">
          <a:xfrm>
            <a:off x="4898047" y="1768588"/>
            <a:ext cx="526943" cy="898507"/>
          </a:xfrm>
          <a:custGeom>
            <a:avLst/>
            <a:gdLst>
              <a:gd name="T0" fmla="*/ 68 w 111"/>
              <a:gd name="T1" fmla="*/ 36 h 146"/>
              <a:gd name="T2" fmla="*/ 84 w 111"/>
              <a:gd name="T3" fmla="*/ 16 h 146"/>
              <a:gd name="T4" fmla="*/ 98 w 111"/>
              <a:gd name="T5" fmla="*/ 4 h 146"/>
              <a:gd name="T6" fmla="*/ 105 w 111"/>
              <a:gd name="T7" fmla="*/ 0 h 146"/>
              <a:gd name="T8" fmla="*/ 109 w 111"/>
              <a:gd name="T9" fmla="*/ 0 h 146"/>
              <a:gd name="T10" fmla="*/ 111 w 111"/>
              <a:gd name="T11" fmla="*/ 2 h 146"/>
              <a:gd name="T12" fmla="*/ 111 w 111"/>
              <a:gd name="T13" fmla="*/ 8 h 146"/>
              <a:gd name="T14" fmla="*/ 109 w 111"/>
              <a:gd name="T15" fmla="*/ 14 h 146"/>
              <a:gd name="T16" fmla="*/ 105 w 111"/>
              <a:gd name="T17" fmla="*/ 24 h 146"/>
              <a:gd name="T18" fmla="*/ 101 w 111"/>
              <a:gd name="T19" fmla="*/ 36 h 146"/>
              <a:gd name="T20" fmla="*/ 96 w 111"/>
              <a:gd name="T21" fmla="*/ 49 h 146"/>
              <a:gd name="T22" fmla="*/ 88 w 111"/>
              <a:gd name="T23" fmla="*/ 65 h 146"/>
              <a:gd name="T24" fmla="*/ 80 w 111"/>
              <a:gd name="T25" fmla="*/ 83 h 146"/>
              <a:gd name="T26" fmla="*/ 72 w 111"/>
              <a:gd name="T27" fmla="*/ 98 h 146"/>
              <a:gd name="T28" fmla="*/ 66 w 111"/>
              <a:gd name="T29" fmla="*/ 112 h 146"/>
              <a:gd name="T30" fmla="*/ 60 w 111"/>
              <a:gd name="T31" fmla="*/ 122 h 146"/>
              <a:gd name="T32" fmla="*/ 54 w 111"/>
              <a:gd name="T33" fmla="*/ 132 h 146"/>
              <a:gd name="T34" fmla="*/ 50 w 111"/>
              <a:gd name="T35" fmla="*/ 138 h 146"/>
              <a:gd name="T36" fmla="*/ 47 w 111"/>
              <a:gd name="T37" fmla="*/ 144 h 146"/>
              <a:gd name="T38" fmla="*/ 43 w 111"/>
              <a:gd name="T39" fmla="*/ 146 h 146"/>
              <a:gd name="T40" fmla="*/ 39 w 111"/>
              <a:gd name="T41" fmla="*/ 146 h 146"/>
              <a:gd name="T42" fmla="*/ 33 w 111"/>
              <a:gd name="T43" fmla="*/ 146 h 146"/>
              <a:gd name="T44" fmla="*/ 27 w 111"/>
              <a:gd name="T45" fmla="*/ 142 h 146"/>
              <a:gd name="T46" fmla="*/ 19 w 111"/>
              <a:gd name="T47" fmla="*/ 136 h 146"/>
              <a:gd name="T48" fmla="*/ 11 w 111"/>
              <a:gd name="T49" fmla="*/ 128 h 146"/>
              <a:gd name="T50" fmla="*/ 3 w 111"/>
              <a:gd name="T51" fmla="*/ 120 h 146"/>
              <a:gd name="T52" fmla="*/ 0 w 111"/>
              <a:gd name="T53" fmla="*/ 112 h 146"/>
              <a:gd name="T54" fmla="*/ 0 w 111"/>
              <a:gd name="T55" fmla="*/ 108 h 146"/>
              <a:gd name="T56" fmla="*/ 0 w 111"/>
              <a:gd name="T57" fmla="*/ 100 h 146"/>
              <a:gd name="T58" fmla="*/ 3 w 111"/>
              <a:gd name="T59" fmla="*/ 96 h 146"/>
              <a:gd name="T60" fmla="*/ 11 w 111"/>
              <a:gd name="T61" fmla="*/ 96 h 146"/>
              <a:gd name="T62" fmla="*/ 17 w 111"/>
              <a:gd name="T63" fmla="*/ 96 h 146"/>
              <a:gd name="T64" fmla="*/ 21 w 111"/>
              <a:gd name="T65" fmla="*/ 96 h 146"/>
              <a:gd name="T66" fmla="*/ 27 w 111"/>
              <a:gd name="T67" fmla="*/ 91 h 146"/>
              <a:gd name="T68" fmla="*/ 37 w 111"/>
              <a:gd name="T69" fmla="*/ 77 h 146"/>
              <a:gd name="T70" fmla="*/ 50 w 111"/>
              <a:gd name="T71" fmla="*/ 59 h 146"/>
              <a:gd name="T72" fmla="*/ 60 w 111"/>
              <a:gd name="T73" fmla="*/ 4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1" h="146">
                <a:moveTo>
                  <a:pt x="60" y="47"/>
                </a:moveTo>
                <a:lnTo>
                  <a:pt x="68" y="36"/>
                </a:lnTo>
                <a:lnTo>
                  <a:pt x="76" y="24"/>
                </a:lnTo>
                <a:lnTo>
                  <a:pt x="84" y="16"/>
                </a:lnTo>
                <a:lnTo>
                  <a:pt x="92" y="10"/>
                </a:lnTo>
                <a:lnTo>
                  <a:pt x="98" y="4"/>
                </a:lnTo>
                <a:lnTo>
                  <a:pt x="101" y="2"/>
                </a:lnTo>
                <a:lnTo>
                  <a:pt x="105" y="0"/>
                </a:lnTo>
                <a:lnTo>
                  <a:pt x="109" y="0"/>
                </a:lnTo>
                <a:lnTo>
                  <a:pt x="109" y="0"/>
                </a:lnTo>
                <a:lnTo>
                  <a:pt x="111" y="2"/>
                </a:lnTo>
                <a:lnTo>
                  <a:pt x="111" y="2"/>
                </a:lnTo>
                <a:lnTo>
                  <a:pt x="111" y="4"/>
                </a:lnTo>
                <a:lnTo>
                  <a:pt x="111" y="8"/>
                </a:lnTo>
                <a:lnTo>
                  <a:pt x="109" y="12"/>
                </a:lnTo>
                <a:lnTo>
                  <a:pt x="109" y="14"/>
                </a:lnTo>
                <a:lnTo>
                  <a:pt x="107" y="20"/>
                </a:lnTo>
                <a:lnTo>
                  <a:pt x="105" y="24"/>
                </a:lnTo>
                <a:lnTo>
                  <a:pt x="103" y="30"/>
                </a:lnTo>
                <a:lnTo>
                  <a:pt x="101" y="36"/>
                </a:lnTo>
                <a:lnTo>
                  <a:pt x="98" y="42"/>
                </a:lnTo>
                <a:lnTo>
                  <a:pt x="96" y="49"/>
                </a:lnTo>
                <a:lnTo>
                  <a:pt x="92" y="57"/>
                </a:lnTo>
                <a:lnTo>
                  <a:pt x="88" y="65"/>
                </a:lnTo>
                <a:lnTo>
                  <a:pt x="84" y="73"/>
                </a:lnTo>
                <a:lnTo>
                  <a:pt x="80" y="83"/>
                </a:lnTo>
                <a:lnTo>
                  <a:pt x="76" y="91"/>
                </a:lnTo>
                <a:lnTo>
                  <a:pt x="72" y="98"/>
                </a:lnTo>
                <a:lnTo>
                  <a:pt x="68" y="104"/>
                </a:lnTo>
                <a:lnTo>
                  <a:pt x="66" y="112"/>
                </a:lnTo>
                <a:lnTo>
                  <a:pt x="62" y="118"/>
                </a:lnTo>
                <a:lnTo>
                  <a:pt x="60" y="122"/>
                </a:lnTo>
                <a:lnTo>
                  <a:pt x="56" y="128"/>
                </a:lnTo>
                <a:lnTo>
                  <a:pt x="54" y="132"/>
                </a:lnTo>
                <a:lnTo>
                  <a:pt x="52" y="136"/>
                </a:lnTo>
                <a:lnTo>
                  <a:pt x="50" y="138"/>
                </a:lnTo>
                <a:lnTo>
                  <a:pt x="49" y="142"/>
                </a:lnTo>
                <a:lnTo>
                  <a:pt x="47" y="144"/>
                </a:lnTo>
                <a:lnTo>
                  <a:pt x="45" y="144"/>
                </a:lnTo>
                <a:lnTo>
                  <a:pt x="43" y="146"/>
                </a:lnTo>
                <a:lnTo>
                  <a:pt x="41" y="146"/>
                </a:lnTo>
                <a:lnTo>
                  <a:pt x="39" y="146"/>
                </a:lnTo>
                <a:lnTo>
                  <a:pt x="37" y="146"/>
                </a:lnTo>
                <a:lnTo>
                  <a:pt x="33" y="146"/>
                </a:lnTo>
                <a:lnTo>
                  <a:pt x="29" y="144"/>
                </a:lnTo>
                <a:lnTo>
                  <a:pt x="27" y="142"/>
                </a:lnTo>
                <a:lnTo>
                  <a:pt x="23" y="138"/>
                </a:lnTo>
                <a:lnTo>
                  <a:pt x="19" y="136"/>
                </a:lnTo>
                <a:lnTo>
                  <a:pt x="15" y="132"/>
                </a:lnTo>
                <a:lnTo>
                  <a:pt x="11" y="128"/>
                </a:lnTo>
                <a:lnTo>
                  <a:pt x="7" y="124"/>
                </a:lnTo>
                <a:lnTo>
                  <a:pt x="3" y="120"/>
                </a:lnTo>
                <a:lnTo>
                  <a:pt x="1" y="116"/>
                </a:lnTo>
                <a:lnTo>
                  <a:pt x="0" y="112"/>
                </a:lnTo>
                <a:lnTo>
                  <a:pt x="0" y="110"/>
                </a:lnTo>
                <a:lnTo>
                  <a:pt x="0" y="108"/>
                </a:lnTo>
                <a:lnTo>
                  <a:pt x="0" y="104"/>
                </a:lnTo>
                <a:lnTo>
                  <a:pt x="0" y="100"/>
                </a:lnTo>
                <a:lnTo>
                  <a:pt x="1" y="98"/>
                </a:lnTo>
                <a:lnTo>
                  <a:pt x="3" y="96"/>
                </a:lnTo>
                <a:lnTo>
                  <a:pt x="7" y="95"/>
                </a:lnTo>
                <a:lnTo>
                  <a:pt x="11" y="96"/>
                </a:lnTo>
                <a:lnTo>
                  <a:pt x="15" y="96"/>
                </a:lnTo>
                <a:lnTo>
                  <a:pt x="17" y="96"/>
                </a:lnTo>
                <a:lnTo>
                  <a:pt x="19" y="96"/>
                </a:lnTo>
                <a:lnTo>
                  <a:pt x="21" y="96"/>
                </a:lnTo>
                <a:lnTo>
                  <a:pt x="23" y="93"/>
                </a:lnTo>
                <a:lnTo>
                  <a:pt x="27" y="91"/>
                </a:lnTo>
                <a:lnTo>
                  <a:pt x="31" y="85"/>
                </a:lnTo>
                <a:lnTo>
                  <a:pt x="37" y="77"/>
                </a:lnTo>
                <a:lnTo>
                  <a:pt x="43" y="69"/>
                </a:lnTo>
                <a:lnTo>
                  <a:pt x="50" y="59"/>
                </a:lnTo>
                <a:lnTo>
                  <a:pt x="60" y="47"/>
                </a:lnTo>
                <a:lnTo>
                  <a:pt x="60" y="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4" name="Freeform 364"/>
          <p:cNvSpPr>
            <a:spLocks/>
          </p:cNvSpPr>
          <p:nvPr/>
        </p:nvSpPr>
        <p:spPr bwMode="auto">
          <a:xfrm>
            <a:off x="5951933" y="1891671"/>
            <a:ext cx="1354994" cy="307710"/>
          </a:xfrm>
          <a:custGeom>
            <a:avLst/>
            <a:gdLst>
              <a:gd name="T0" fmla="*/ 272 w 288"/>
              <a:gd name="T1" fmla="*/ 12 h 51"/>
              <a:gd name="T2" fmla="*/ 276 w 288"/>
              <a:gd name="T3" fmla="*/ 12 h 51"/>
              <a:gd name="T4" fmla="*/ 280 w 288"/>
              <a:gd name="T5" fmla="*/ 14 h 51"/>
              <a:gd name="T6" fmla="*/ 282 w 288"/>
              <a:gd name="T7" fmla="*/ 16 h 51"/>
              <a:gd name="T8" fmla="*/ 284 w 288"/>
              <a:gd name="T9" fmla="*/ 18 h 51"/>
              <a:gd name="T10" fmla="*/ 286 w 288"/>
              <a:gd name="T11" fmla="*/ 20 h 51"/>
              <a:gd name="T12" fmla="*/ 286 w 288"/>
              <a:gd name="T13" fmla="*/ 22 h 51"/>
              <a:gd name="T14" fmla="*/ 288 w 288"/>
              <a:gd name="T15" fmla="*/ 24 h 51"/>
              <a:gd name="T16" fmla="*/ 286 w 288"/>
              <a:gd name="T17" fmla="*/ 26 h 51"/>
              <a:gd name="T18" fmla="*/ 286 w 288"/>
              <a:gd name="T19" fmla="*/ 27 h 51"/>
              <a:gd name="T20" fmla="*/ 284 w 288"/>
              <a:gd name="T21" fmla="*/ 29 h 51"/>
              <a:gd name="T22" fmla="*/ 280 w 288"/>
              <a:gd name="T23" fmla="*/ 29 h 51"/>
              <a:gd name="T24" fmla="*/ 278 w 288"/>
              <a:gd name="T25" fmla="*/ 31 h 51"/>
              <a:gd name="T26" fmla="*/ 274 w 288"/>
              <a:gd name="T27" fmla="*/ 31 h 51"/>
              <a:gd name="T28" fmla="*/ 268 w 288"/>
              <a:gd name="T29" fmla="*/ 31 h 51"/>
              <a:gd name="T30" fmla="*/ 262 w 288"/>
              <a:gd name="T31" fmla="*/ 31 h 51"/>
              <a:gd name="T32" fmla="*/ 255 w 288"/>
              <a:gd name="T33" fmla="*/ 31 h 51"/>
              <a:gd name="T34" fmla="*/ 239 w 288"/>
              <a:gd name="T35" fmla="*/ 33 h 51"/>
              <a:gd name="T36" fmla="*/ 221 w 288"/>
              <a:gd name="T37" fmla="*/ 33 h 51"/>
              <a:gd name="T38" fmla="*/ 202 w 288"/>
              <a:gd name="T39" fmla="*/ 35 h 51"/>
              <a:gd name="T40" fmla="*/ 182 w 288"/>
              <a:gd name="T41" fmla="*/ 35 h 51"/>
              <a:gd name="T42" fmla="*/ 135 w 288"/>
              <a:gd name="T43" fmla="*/ 41 h 51"/>
              <a:gd name="T44" fmla="*/ 112 w 288"/>
              <a:gd name="T45" fmla="*/ 43 h 51"/>
              <a:gd name="T46" fmla="*/ 88 w 288"/>
              <a:gd name="T47" fmla="*/ 47 h 51"/>
              <a:gd name="T48" fmla="*/ 76 w 288"/>
              <a:gd name="T49" fmla="*/ 49 h 51"/>
              <a:gd name="T50" fmla="*/ 67 w 288"/>
              <a:gd name="T51" fmla="*/ 49 h 51"/>
              <a:gd name="T52" fmla="*/ 57 w 288"/>
              <a:gd name="T53" fmla="*/ 51 h 51"/>
              <a:gd name="T54" fmla="*/ 49 w 288"/>
              <a:gd name="T55" fmla="*/ 51 h 51"/>
              <a:gd name="T56" fmla="*/ 41 w 288"/>
              <a:gd name="T57" fmla="*/ 51 h 51"/>
              <a:gd name="T58" fmla="*/ 35 w 288"/>
              <a:gd name="T59" fmla="*/ 51 h 51"/>
              <a:gd name="T60" fmla="*/ 31 w 288"/>
              <a:gd name="T61" fmla="*/ 51 h 51"/>
              <a:gd name="T62" fmla="*/ 27 w 288"/>
              <a:gd name="T63" fmla="*/ 51 h 51"/>
              <a:gd name="T64" fmla="*/ 19 w 288"/>
              <a:gd name="T65" fmla="*/ 49 h 51"/>
              <a:gd name="T66" fmla="*/ 12 w 288"/>
              <a:gd name="T67" fmla="*/ 45 h 51"/>
              <a:gd name="T68" fmla="*/ 6 w 288"/>
              <a:gd name="T69" fmla="*/ 39 h 51"/>
              <a:gd name="T70" fmla="*/ 0 w 288"/>
              <a:gd name="T71" fmla="*/ 31 h 51"/>
              <a:gd name="T72" fmla="*/ 19 w 288"/>
              <a:gd name="T73" fmla="*/ 29 h 51"/>
              <a:gd name="T74" fmla="*/ 37 w 288"/>
              <a:gd name="T75" fmla="*/ 27 h 51"/>
              <a:gd name="T76" fmla="*/ 55 w 288"/>
              <a:gd name="T77" fmla="*/ 26 h 51"/>
              <a:gd name="T78" fmla="*/ 72 w 288"/>
              <a:gd name="T79" fmla="*/ 24 h 51"/>
              <a:gd name="T80" fmla="*/ 90 w 288"/>
              <a:gd name="T81" fmla="*/ 24 h 51"/>
              <a:gd name="T82" fmla="*/ 106 w 288"/>
              <a:gd name="T83" fmla="*/ 20 h 51"/>
              <a:gd name="T84" fmla="*/ 121 w 288"/>
              <a:gd name="T85" fmla="*/ 18 h 51"/>
              <a:gd name="T86" fmla="*/ 137 w 288"/>
              <a:gd name="T87" fmla="*/ 16 h 51"/>
              <a:gd name="T88" fmla="*/ 151 w 288"/>
              <a:gd name="T89" fmla="*/ 14 h 51"/>
              <a:gd name="T90" fmla="*/ 163 w 288"/>
              <a:gd name="T91" fmla="*/ 12 h 51"/>
              <a:gd name="T92" fmla="*/ 174 w 288"/>
              <a:gd name="T93" fmla="*/ 10 h 51"/>
              <a:gd name="T94" fmla="*/ 184 w 288"/>
              <a:gd name="T95" fmla="*/ 8 h 51"/>
              <a:gd name="T96" fmla="*/ 194 w 288"/>
              <a:gd name="T97" fmla="*/ 8 h 51"/>
              <a:gd name="T98" fmla="*/ 202 w 288"/>
              <a:gd name="T99" fmla="*/ 6 h 51"/>
              <a:gd name="T100" fmla="*/ 210 w 288"/>
              <a:gd name="T101" fmla="*/ 4 h 51"/>
              <a:gd name="T102" fmla="*/ 215 w 288"/>
              <a:gd name="T103" fmla="*/ 2 h 51"/>
              <a:gd name="T104" fmla="*/ 225 w 288"/>
              <a:gd name="T105" fmla="*/ 2 h 51"/>
              <a:gd name="T106" fmla="*/ 233 w 288"/>
              <a:gd name="T107" fmla="*/ 0 h 51"/>
              <a:gd name="T108" fmla="*/ 241 w 288"/>
              <a:gd name="T109" fmla="*/ 0 h 51"/>
              <a:gd name="T110" fmla="*/ 247 w 288"/>
              <a:gd name="T111" fmla="*/ 2 h 51"/>
              <a:gd name="T112" fmla="*/ 253 w 288"/>
              <a:gd name="T113" fmla="*/ 2 h 51"/>
              <a:gd name="T114" fmla="*/ 259 w 288"/>
              <a:gd name="T115" fmla="*/ 4 h 51"/>
              <a:gd name="T116" fmla="*/ 264 w 288"/>
              <a:gd name="T117" fmla="*/ 8 h 51"/>
              <a:gd name="T118" fmla="*/ 272 w 288"/>
              <a:gd name="T119" fmla="*/ 12 h 51"/>
              <a:gd name="T120" fmla="*/ 272 w 288"/>
              <a:gd name="T121" fmla="*/ 12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8" h="51">
                <a:moveTo>
                  <a:pt x="272" y="12"/>
                </a:moveTo>
                <a:lnTo>
                  <a:pt x="276" y="12"/>
                </a:lnTo>
                <a:lnTo>
                  <a:pt x="280" y="14"/>
                </a:lnTo>
                <a:lnTo>
                  <a:pt x="282" y="16"/>
                </a:lnTo>
                <a:lnTo>
                  <a:pt x="284" y="18"/>
                </a:lnTo>
                <a:lnTo>
                  <a:pt x="286" y="20"/>
                </a:lnTo>
                <a:lnTo>
                  <a:pt x="286" y="22"/>
                </a:lnTo>
                <a:lnTo>
                  <a:pt x="288" y="24"/>
                </a:lnTo>
                <a:lnTo>
                  <a:pt x="286" y="26"/>
                </a:lnTo>
                <a:lnTo>
                  <a:pt x="286" y="27"/>
                </a:lnTo>
                <a:lnTo>
                  <a:pt x="284" y="29"/>
                </a:lnTo>
                <a:lnTo>
                  <a:pt x="280" y="29"/>
                </a:lnTo>
                <a:lnTo>
                  <a:pt x="278" y="31"/>
                </a:lnTo>
                <a:lnTo>
                  <a:pt x="274" y="31"/>
                </a:lnTo>
                <a:lnTo>
                  <a:pt x="268" y="31"/>
                </a:lnTo>
                <a:lnTo>
                  <a:pt x="262" y="31"/>
                </a:lnTo>
                <a:lnTo>
                  <a:pt x="255" y="31"/>
                </a:lnTo>
                <a:lnTo>
                  <a:pt x="239" y="33"/>
                </a:lnTo>
                <a:lnTo>
                  <a:pt x="221" y="33"/>
                </a:lnTo>
                <a:lnTo>
                  <a:pt x="202" y="35"/>
                </a:lnTo>
                <a:lnTo>
                  <a:pt x="182" y="35"/>
                </a:lnTo>
                <a:lnTo>
                  <a:pt x="135" y="41"/>
                </a:lnTo>
                <a:lnTo>
                  <a:pt x="112" y="43"/>
                </a:lnTo>
                <a:lnTo>
                  <a:pt x="88" y="47"/>
                </a:lnTo>
                <a:lnTo>
                  <a:pt x="76" y="49"/>
                </a:lnTo>
                <a:lnTo>
                  <a:pt x="67" y="49"/>
                </a:lnTo>
                <a:lnTo>
                  <a:pt x="57" y="51"/>
                </a:lnTo>
                <a:lnTo>
                  <a:pt x="49" y="51"/>
                </a:lnTo>
                <a:lnTo>
                  <a:pt x="41" y="51"/>
                </a:lnTo>
                <a:lnTo>
                  <a:pt x="35" y="51"/>
                </a:lnTo>
                <a:lnTo>
                  <a:pt x="31" y="51"/>
                </a:lnTo>
                <a:lnTo>
                  <a:pt x="27" y="51"/>
                </a:lnTo>
                <a:lnTo>
                  <a:pt x="19" y="49"/>
                </a:lnTo>
                <a:lnTo>
                  <a:pt x="12" y="45"/>
                </a:lnTo>
                <a:lnTo>
                  <a:pt x="6" y="39"/>
                </a:lnTo>
                <a:lnTo>
                  <a:pt x="0" y="31"/>
                </a:lnTo>
                <a:lnTo>
                  <a:pt x="19" y="29"/>
                </a:lnTo>
                <a:lnTo>
                  <a:pt x="37" y="27"/>
                </a:lnTo>
                <a:lnTo>
                  <a:pt x="55" y="26"/>
                </a:lnTo>
                <a:lnTo>
                  <a:pt x="72" y="24"/>
                </a:lnTo>
                <a:lnTo>
                  <a:pt x="90" y="24"/>
                </a:lnTo>
                <a:lnTo>
                  <a:pt x="106" y="20"/>
                </a:lnTo>
                <a:lnTo>
                  <a:pt x="121" y="18"/>
                </a:lnTo>
                <a:lnTo>
                  <a:pt x="137" y="16"/>
                </a:lnTo>
                <a:lnTo>
                  <a:pt x="151" y="14"/>
                </a:lnTo>
                <a:lnTo>
                  <a:pt x="163" y="12"/>
                </a:lnTo>
                <a:lnTo>
                  <a:pt x="174" y="10"/>
                </a:lnTo>
                <a:lnTo>
                  <a:pt x="184" y="8"/>
                </a:lnTo>
                <a:lnTo>
                  <a:pt x="194" y="8"/>
                </a:lnTo>
                <a:lnTo>
                  <a:pt x="202" y="6"/>
                </a:lnTo>
                <a:lnTo>
                  <a:pt x="210" y="4"/>
                </a:lnTo>
                <a:lnTo>
                  <a:pt x="215" y="2"/>
                </a:lnTo>
                <a:lnTo>
                  <a:pt x="225" y="2"/>
                </a:lnTo>
                <a:lnTo>
                  <a:pt x="233" y="0"/>
                </a:lnTo>
                <a:lnTo>
                  <a:pt x="241" y="0"/>
                </a:lnTo>
                <a:lnTo>
                  <a:pt x="247" y="2"/>
                </a:lnTo>
                <a:lnTo>
                  <a:pt x="253" y="2"/>
                </a:lnTo>
                <a:lnTo>
                  <a:pt x="259" y="4"/>
                </a:lnTo>
                <a:lnTo>
                  <a:pt x="264" y="8"/>
                </a:lnTo>
                <a:lnTo>
                  <a:pt x="272" y="12"/>
                </a:lnTo>
                <a:lnTo>
                  <a:pt x="272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" name="Freeform 365"/>
          <p:cNvSpPr>
            <a:spLocks/>
          </p:cNvSpPr>
          <p:nvPr/>
        </p:nvSpPr>
        <p:spPr bwMode="auto">
          <a:xfrm>
            <a:off x="6196584" y="1780902"/>
            <a:ext cx="508124" cy="1181593"/>
          </a:xfrm>
          <a:custGeom>
            <a:avLst/>
            <a:gdLst>
              <a:gd name="T0" fmla="*/ 94 w 108"/>
              <a:gd name="T1" fmla="*/ 32 h 193"/>
              <a:gd name="T2" fmla="*/ 104 w 108"/>
              <a:gd name="T3" fmla="*/ 55 h 193"/>
              <a:gd name="T4" fmla="*/ 108 w 108"/>
              <a:gd name="T5" fmla="*/ 85 h 193"/>
              <a:gd name="T6" fmla="*/ 108 w 108"/>
              <a:gd name="T7" fmla="*/ 112 h 193"/>
              <a:gd name="T8" fmla="*/ 106 w 108"/>
              <a:gd name="T9" fmla="*/ 134 h 193"/>
              <a:gd name="T10" fmla="*/ 100 w 108"/>
              <a:gd name="T11" fmla="*/ 155 h 193"/>
              <a:gd name="T12" fmla="*/ 90 w 108"/>
              <a:gd name="T13" fmla="*/ 171 h 193"/>
              <a:gd name="T14" fmla="*/ 78 w 108"/>
              <a:gd name="T15" fmla="*/ 185 h 193"/>
              <a:gd name="T16" fmla="*/ 66 w 108"/>
              <a:gd name="T17" fmla="*/ 191 h 193"/>
              <a:gd name="T18" fmla="*/ 55 w 108"/>
              <a:gd name="T19" fmla="*/ 193 h 193"/>
              <a:gd name="T20" fmla="*/ 47 w 108"/>
              <a:gd name="T21" fmla="*/ 191 h 193"/>
              <a:gd name="T22" fmla="*/ 43 w 108"/>
              <a:gd name="T23" fmla="*/ 189 h 193"/>
              <a:gd name="T24" fmla="*/ 41 w 108"/>
              <a:gd name="T25" fmla="*/ 185 h 193"/>
              <a:gd name="T26" fmla="*/ 41 w 108"/>
              <a:gd name="T27" fmla="*/ 181 h 193"/>
              <a:gd name="T28" fmla="*/ 41 w 108"/>
              <a:gd name="T29" fmla="*/ 175 h 193"/>
              <a:gd name="T30" fmla="*/ 37 w 108"/>
              <a:gd name="T31" fmla="*/ 169 h 193"/>
              <a:gd name="T32" fmla="*/ 31 w 108"/>
              <a:gd name="T33" fmla="*/ 163 h 193"/>
              <a:gd name="T34" fmla="*/ 21 w 108"/>
              <a:gd name="T35" fmla="*/ 155 h 193"/>
              <a:gd name="T36" fmla="*/ 12 w 108"/>
              <a:gd name="T37" fmla="*/ 149 h 193"/>
              <a:gd name="T38" fmla="*/ 4 w 108"/>
              <a:gd name="T39" fmla="*/ 144 h 193"/>
              <a:gd name="T40" fmla="*/ 2 w 108"/>
              <a:gd name="T41" fmla="*/ 140 h 193"/>
              <a:gd name="T42" fmla="*/ 2 w 108"/>
              <a:gd name="T43" fmla="*/ 136 h 193"/>
              <a:gd name="T44" fmla="*/ 4 w 108"/>
              <a:gd name="T45" fmla="*/ 134 h 193"/>
              <a:gd name="T46" fmla="*/ 10 w 108"/>
              <a:gd name="T47" fmla="*/ 132 h 193"/>
              <a:gd name="T48" fmla="*/ 17 w 108"/>
              <a:gd name="T49" fmla="*/ 134 h 193"/>
              <a:gd name="T50" fmla="*/ 29 w 108"/>
              <a:gd name="T51" fmla="*/ 136 h 193"/>
              <a:gd name="T52" fmla="*/ 41 w 108"/>
              <a:gd name="T53" fmla="*/ 140 h 193"/>
              <a:gd name="T54" fmla="*/ 49 w 108"/>
              <a:gd name="T55" fmla="*/ 142 h 193"/>
              <a:gd name="T56" fmla="*/ 55 w 108"/>
              <a:gd name="T57" fmla="*/ 144 h 193"/>
              <a:gd name="T58" fmla="*/ 57 w 108"/>
              <a:gd name="T59" fmla="*/ 142 h 193"/>
              <a:gd name="T60" fmla="*/ 59 w 108"/>
              <a:gd name="T61" fmla="*/ 142 h 193"/>
              <a:gd name="T62" fmla="*/ 61 w 108"/>
              <a:gd name="T63" fmla="*/ 138 h 193"/>
              <a:gd name="T64" fmla="*/ 62 w 108"/>
              <a:gd name="T65" fmla="*/ 130 h 193"/>
              <a:gd name="T66" fmla="*/ 64 w 108"/>
              <a:gd name="T67" fmla="*/ 122 h 193"/>
              <a:gd name="T68" fmla="*/ 64 w 108"/>
              <a:gd name="T69" fmla="*/ 98 h 193"/>
              <a:gd name="T70" fmla="*/ 64 w 108"/>
              <a:gd name="T71" fmla="*/ 73 h 193"/>
              <a:gd name="T72" fmla="*/ 61 w 108"/>
              <a:gd name="T73" fmla="*/ 49 h 193"/>
              <a:gd name="T74" fmla="*/ 57 w 108"/>
              <a:gd name="T75" fmla="*/ 34 h 193"/>
              <a:gd name="T76" fmla="*/ 49 w 108"/>
              <a:gd name="T77" fmla="*/ 24 h 193"/>
              <a:gd name="T78" fmla="*/ 41 w 108"/>
              <a:gd name="T79" fmla="*/ 16 h 193"/>
              <a:gd name="T80" fmla="*/ 35 w 108"/>
              <a:gd name="T81" fmla="*/ 10 h 193"/>
              <a:gd name="T82" fmla="*/ 35 w 108"/>
              <a:gd name="T83" fmla="*/ 4 h 193"/>
              <a:gd name="T84" fmla="*/ 39 w 108"/>
              <a:gd name="T85" fmla="*/ 0 h 193"/>
              <a:gd name="T86" fmla="*/ 45 w 108"/>
              <a:gd name="T87" fmla="*/ 0 h 193"/>
              <a:gd name="T88" fmla="*/ 53 w 108"/>
              <a:gd name="T89" fmla="*/ 0 h 193"/>
              <a:gd name="T90" fmla="*/ 61 w 108"/>
              <a:gd name="T91" fmla="*/ 2 h 193"/>
              <a:gd name="T92" fmla="*/ 68 w 108"/>
              <a:gd name="T93" fmla="*/ 6 h 193"/>
              <a:gd name="T94" fmla="*/ 80 w 108"/>
              <a:gd name="T95" fmla="*/ 14 h 193"/>
              <a:gd name="T96" fmla="*/ 88 w 108"/>
              <a:gd name="T97" fmla="*/ 22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8" h="193">
                <a:moveTo>
                  <a:pt x="88" y="22"/>
                </a:moveTo>
                <a:lnTo>
                  <a:pt x="94" y="32"/>
                </a:lnTo>
                <a:lnTo>
                  <a:pt x="100" y="44"/>
                </a:lnTo>
                <a:lnTo>
                  <a:pt x="104" y="55"/>
                </a:lnTo>
                <a:lnTo>
                  <a:pt x="106" y="71"/>
                </a:lnTo>
                <a:lnTo>
                  <a:pt x="108" y="85"/>
                </a:lnTo>
                <a:lnTo>
                  <a:pt x="108" y="98"/>
                </a:lnTo>
                <a:lnTo>
                  <a:pt x="108" y="112"/>
                </a:lnTo>
                <a:lnTo>
                  <a:pt x="108" y="122"/>
                </a:lnTo>
                <a:lnTo>
                  <a:pt x="106" y="134"/>
                </a:lnTo>
                <a:lnTo>
                  <a:pt x="104" y="144"/>
                </a:lnTo>
                <a:lnTo>
                  <a:pt x="100" y="155"/>
                </a:lnTo>
                <a:lnTo>
                  <a:pt x="96" y="163"/>
                </a:lnTo>
                <a:lnTo>
                  <a:pt x="90" y="171"/>
                </a:lnTo>
                <a:lnTo>
                  <a:pt x="84" y="179"/>
                </a:lnTo>
                <a:lnTo>
                  <a:pt x="78" y="185"/>
                </a:lnTo>
                <a:lnTo>
                  <a:pt x="72" y="189"/>
                </a:lnTo>
                <a:lnTo>
                  <a:pt x="66" y="191"/>
                </a:lnTo>
                <a:lnTo>
                  <a:pt x="61" y="193"/>
                </a:lnTo>
                <a:lnTo>
                  <a:pt x="55" y="193"/>
                </a:lnTo>
                <a:lnTo>
                  <a:pt x="51" y="193"/>
                </a:lnTo>
                <a:lnTo>
                  <a:pt x="47" y="191"/>
                </a:lnTo>
                <a:lnTo>
                  <a:pt x="45" y="191"/>
                </a:lnTo>
                <a:lnTo>
                  <a:pt x="43" y="189"/>
                </a:lnTo>
                <a:lnTo>
                  <a:pt x="41" y="187"/>
                </a:lnTo>
                <a:lnTo>
                  <a:pt x="41" y="185"/>
                </a:lnTo>
                <a:lnTo>
                  <a:pt x="41" y="183"/>
                </a:lnTo>
                <a:lnTo>
                  <a:pt x="41" y="181"/>
                </a:lnTo>
                <a:lnTo>
                  <a:pt x="41" y="177"/>
                </a:lnTo>
                <a:lnTo>
                  <a:pt x="41" y="175"/>
                </a:lnTo>
                <a:lnTo>
                  <a:pt x="39" y="173"/>
                </a:lnTo>
                <a:lnTo>
                  <a:pt x="37" y="169"/>
                </a:lnTo>
                <a:lnTo>
                  <a:pt x="35" y="165"/>
                </a:lnTo>
                <a:lnTo>
                  <a:pt x="31" y="163"/>
                </a:lnTo>
                <a:lnTo>
                  <a:pt x="27" y="159"/>
                </a:lnTo>
                <a:lnTo>
                  <a:pt x="21" y="155"/>
                </a:lnTo>
                <a:lnTo>
                  <a:pt x="15" y="153"/>
                </a:lnTo>
                <a:lnTo>
                  <a:pt x="12" y="149"/>
                </a:lnTo>
                <a:lnTo>
                  <a:pt x="8" y="147"/>
                </a:lnTo>
                <a:lnTo>
                  <a:pt x="4" y="144"/>
                </a:lnTo>
                <a:lnTo>
                  <a:pt x="2" y="142"/>
                </a:lnTo>
                <a:lnTo>
                  <a:pt x="2" y="140"/>
                </a:lnTo>
                <a:lnTo>
                  <a:pt x="0" y="138"/>
                </a:lnTo>
                <a:lnTo>
                  <a:pt x="2" y="136"/>
                </a:lnTo>
                <a:lnTo>
                  <a:pt x="2" y="134"/>
                </a:lnTo>
                <a:lnTo>
                  <a:pt x="4" y="134"/>
                </a:lnTo>
                <a:lnTo>
                  <a:pt x="6" y="132"/>
                </a:lnTo>
                <a:lnTo>
                  <a:pt x="10" y="132"/>
                </a:lnTo>
                <a:lnTo>
                  <a:pt x="14" y="132"/>
                </a:lnTo>
                <a:lnTo>
                  <a:pt x="17" y="134"/>
                </a:lnTo>
                <a:lnTo>
                  <a:pt x="23" y="134"/>
                </a:lnTo>
                <a:lnTo>
                  <a:pt x="29" y="136"/>
                </a:lnTo>
                <a:lnTo>
                  <a:pt x="35" y="138"/>
                </a:lnTo>
                <a:lnTo>
                  <a:pt x="41" y="140"/>
                </a:lnTo>
                <a:lnTo>
                  <a:pt x="45" y="140"/>
                </a:lnTo>
                <a:lnTo>
                  <a:pt x="49" y="142"/>
                </a:lnTo>
                <a:lnTo>
                  <a:pt x="51" y="142"/>
                </a:lnTo>
                <a:lnTo>
                  <a:pt x="55" y="144"/>
                </a:lnTo>
                <a:lnTo>
                  <a:pt x="55" y="144"/>
                </a:lnTo>
                <a:lnTo>
                  <a:pt x="57" y="142"/>
                </a:lnTo>
                <a:lnTo>
                  <a:pt x="57" y="142"/>
                </a:lnTo>
                <a:lnTo>
                  <a:pt x="59" y="142"/>
                </a:lnTo>
                <a:lnTo>
                  <a:pt x="59" y="140"/>
                </a:lnTo>
                <a:lnTo>
                  <a:pt x="61" y="138"/>
                </a:lnTo>
                <a:lnTo>
                  <a:pt x="61" y="134"/>
                </a:lnTo>
                <a:lnTo>
                  <a:pt x="62" y="130"/>
                </a:lnTo>
                <a:lnTo>
                  <a:pt x="62" y="126"/>
                </a:lnTo>
                <a:lnTo>
                  <a:pt x="64" y="122"/>
                </a:lnTo>
                <a:lnTo>
                  <a:pt x="64" y="110"/>
                </a:lnTo>
                <a:lnTo>
                  <a:pt x="64" y="98"/>
                </a:lnTo>
                <a:lnTo>
                  <a:pt x="64" y="87"/>
                </a:lnTo>
                <a:lnTo>
                  <a:pt x="64" y="73"/>
                </a:lnTo>
                <a:lnTo>
                  <a:pt x="62" y="61"/>
                </a:lnTo>
                <a:lnTo>
                  <a:pt x="61" y="49"/>
                </a:lnTo>
                <a:lnTo>
                  <a:pt x="59" y="42"/>
                </a:lnTo>
                <a:lnTo>
                  <a:pt x="57" y="34"/>
                </a:lnTo>
                <a:lnTo>
                  <a:pt x="53" y="28"/>
                </a:lnTo>
                <a:lnTo>
                  <a:pt x="49" y="24"/>
                </a:lnTo>
                <a:lnTo>
                  <a:pt x="45" y="18"/>
                </a:lnTo>
                <a:lnTo>
                  <a:pt x="41" y="16"/>
                </a:lnTo>
                <a:lnTo>
                  <a:pt x="37" y="14"/>
                </a:lnTo>
                <a:lnTo>
                  <a:pt x="35" y="10"/>
                </a:lnTo>
                <a:lnTo>
                  <a:pt x="33" y="8"/>
                </a:lnTo>
                <a:lnTo>
                  <a:pt x="35" y="4"/>
                </a:lnTo>
                <a:lnTo>
                  <a:pt x="37" y="2"/>
                </a:lnTo>
                <a:lnTo>
                  <a:pt x="39" y="0"/>
                </a:lnTo>
                <a:lnTo>
                  <a:pt x="41" y="0"/>
                </a:lnTo>
                <a:lnTo>
                  <a:pt x="45" y="0"/>
                </a:lnTo>
                <a:lnTo>
                  <a:pt x="49" y="0"/>
                </a:lnTo>
                <a:lnTo>
                  <a:pt x="53" y="0"/>
                </a:lnTo>
                <a:lnTo>
                  <a:pt x="57" y="0"/>
                </a:lnTo>
                <a:lnTo>
                  <a:pt x="61" y="2"/>
                </a:lnTo>
                <a:lnTo>
                  <a:pt x="64" y="4"/>
                </a:lnTo>
                <a:lnTo>
                  <a:pt x="68" y="6"/>
                </a:lnTo>
                <a:lnTo>
                  <a:pt x="72" y="8"/>
                </a:lnTo>
                <a:lnTo>
                  <a:pt x="80" y="14"/>
                </a:lnTo>
                <a:lnTo>
                  <a:pt x="88" y="22"/>
                </a:lnTo>
                <a:lnTo>
                  <a:pt x="88" y="2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" name="Freeform 367"/>
          <p:cNvSpPr>
            <a:spLocks/>
          </p:cNvSpPr>
          <p:nvPr/>
        </p:nvSpPr>
        <p:spPr bwMode="auto">
          <a:xfrm>
            <a:off x="9133261" y="959104"/>
            <a:ext cx="1110343" cy="283093"/>
          </a:xfrm>
          <a:custGeom>
            <a:avLst/>
            <a:gdLst>
              <a:gd name="T0" fmla="*/ 229 w 235"/>
              <a:gd name="T1" fmla="*/ 20 h 47"/>
              <a:gd name="T2" fmla="*/ 227 w 235"/>
              <a:gd name="T3" fmla="*/ 22 h 47"/>
              <a:gd name="T4" fmla="*/ 223 w 235"/>
              <a:gd name="T5" fmla="*/ 24 h 47"/>
              <a:gd name="T6" fmla="*/ 220 w 235"/>
              <a:gd name="T7" fmla="*/ 26 h 47"/>
              <a:gd name="T8" fmla="*/ 214 w 235"/>
              <a:gd name="T9" fmla="*/ 28 h 47"/>
              <a:gd name="T10" fmla="*/ 208 w 235"/>
              <a:gd name="T11" fmla="*/ 28 h 47"/>
              <a:gd name="T12" fmla="*/ 200 w 235"/>
              <a:gd name="T13" fmla="*/ 30 h 47"/>
              <a:gd name="T14" fmla="*/ 192 w 235"/>
              <a:gd name="T15" fmla="*/ 30 h 47"/>
              <a:gd name="T16" fmla="*/ 184 w 235"/>
              <a:gd name="T17" fmla="*/ 30 h 47"/>
              <a:gd name="T18" fmla="*/ 165 w 235"/>
              <a:gd name="T19" fmla="*/ 34 h 47"/>
              <a:gd name="T20" fmla="*/ 143 w 235"/>
              <a:gd name="T21" fmla="*/ 36 h 47"/>
              <a:gd name="T22" fmla="*/ 124 w 235"/>
              <a:gd name="T23" fmla="*/ 39 h 47"/>
              <a:gd name="T24" fmla="*/ 102 w 235"/>
              <a:gd name="T25" fmla="*/ 41 h 47"/>
              <a:gd name="T26" fmla="*/ 90 w 235"/>
              <a:gd name="T27" fmla="*/ 43 h 47"/>
              <a:gd name="T28" fmla="*/ 80 w 235"/>
              <a:gd name="T29" fmla="*/ 45 h 47"/>
              <a:gd name="T30" fmla="*/ 71 w 235"/>
              <a:gd name="T31" fmla="*/ 45 h 47"/>
              <a:gd name="T32" fmla="*/ 63 w 235"/>
              <a:gd name="T33" fmla="*/ 47 h 47"/>
              <a:gd name="T34" fmla="*/ 55 w 235"/>
              <a:gd name="T35" fmla="*/ 47 h 47"/>
              <a:gd name="T36" fmla="*/ 49 w 235"/>
              <a:gd name="T37" fmla="*/ 47 h 47"/>
              <a:gd name="T38" fmla="*/ 43 w 235"/>
              <a:gd name="T39" fmla="*/ 47 h 47"/>
              <a:gd name="T40" fmla="*/ 39 w 235"/>
              <a:gd name="T41" fmla="*/ 47 h 47"/>
              <a:gd name="T42" fmla="*/ 30 w 235"/>
              <a:gd name="T43" fmla="*/ 45 h 47"/>
              <a:gd name="T44" fmla="*/ 20 w 235"/>
              <a:gd name="T45" fmla="*/ 43 h 47"/>
              <a:gd name="T46" fmla="*/ 10 w 235"/>
              <a:gd name="T47" fmla="*/ 41 h 47"/>
              <a:gd name="T48" fmla="*/ 0 w 235"/>
              <a:gd name="T49" fmla="*/ 36 h 47"/>
              <a:gd name="T50" fmla="*/ 4 w 235"/>
              <a:gd name="T51" fmla="*/ 34 h 47"/>
              <a:gd name="T52" fmla="*/ 10 w 235"/>
              <a:gd name="T53" fmla="*/ 32 h 47"/>
              <a:gd name="T54" fmla="*/ 16 w 235"/>
              <a:gd name="T55" fmla="*/ 30 h 47"/>
              <a:gd name="T56" fmla="*/ 22 w 235"/>
              <a:gd name="T57" fmla="*/ 28 h 47"/>
              <a:gd name="T58" fmla="*/ 30 w 235"/>
              <a:gd name="T59" fmla="*/ 26 h 47"/>
              <a:gd name="T60" fmla="*/ 37 w 235"/>
              <a:gd name="T61" fmla="*/ 26 h 47"/>
              <a:gd name="T62" fmla="*/ 47 w 235"/>
              <a:gd name="T63" fmla="*/ 24 h 47"/>
              <a:gd name="T64" fmla="*/ 57 w 235"/>
              <a:gd name="T65" fmla="*/ 22 h 47"/>
              <a:gd name="T66" fmla="*/ 75 w 235"/>
              <a:gd name="T67" fmla="*/ 20 h 47"/>
              <a:gd name="T68" fmla="*/ 94 w 235"/>
              <a:gd name="T69" fmla="*/ 16 h 47"/>
              <a:gd name="T70" fmla="*/ 135 w 235"/>
              <a:gd name="T71" fmla="*/ 10 h 47"/>
              <a:gd name="T72" fmla="*/ 145 w 235"/>
              <a:gd name="T73" fmla="*/ 8 h 47"/>
              <a:gd name="T74" fmla="*/ 153 w 235"/>
              <a:gd name="T75" fmla="*/ 6 h 47"/>
              <a:gd name="T76" fmla="*/ 163 w 235"/>
              <a:gd name="T77" fmla="*/ 4 h 47"/>
              <a:gd name="T78" fmla="*/ 171 w 235"/>
              <a:gd name="T79" fmla="*/ 4 h 47"/>
              <a:gd name="T80" fmla="*/ 176 w 235"/>
              <a:gd name="T81" fmla="*/ 2 h 47"/>
              <a:gd name="T82" fmla="*/ 184 w 235"/>
              <a:gd name="T83" fmla="*/ 2 h 47"/>
              <a:gd name="T84" fmla="*/ 190 w 235"/>
              <a:gd name="T85" fmla="*/ 0 h 47"/>
              <a:gd name="T86" fmla="*/ 194 w 235"/>
              <a:gd name="T87" fmla="*/ 0 h 47"/>
              <a:gd name="T88" fmla="*/ 204 w 235"/>
              <a:gd name="T89" fmla="*/ 2 h 47"/>
              <a:gd name="T90" fmla="*/ 212 w 235"/>
              <a:gd name="T91" fmla="*/ 2 h 47"/>
              <a:gd name="T92" fmla="*/ 218 w 235"/>
              <a:gd name="T93" fmla="*/ 2 h 47"/>
              <a:gd name="T94" fmla="*/ 223 w 235"/>
              <a:gd name="T95" fmla="*/ 4 h 47"/>
              <a:gd name="T96" fmla="*/ 229 w 235"/>
              <a:gd name="T97" fmla="*/ 6 h 47"/>
              <a:gd name="T98" fmla="*/ 231 w 235"/>
              <a:gd name="T99" fmla="*/ 8 h 47"/>
              <a:gd name="T100" fmla="*/ 235 w 235"/>
              <a:gd name="T101" fmla="*/ 10 h 47"/>
              <a:gd name="T102" fmla="*/ 235 w 235"/>
              <a:gd name="T103" fmla="*/ 10 h 47"/>
              <a:gd name="T104" fmla="*/ 235 w 235"/>
              <a:gd name="T105" fmla="*/ 14 h 47"/>
              <a:gd name="T106" fmla="*/ 233 w 235"/>
              <a:gd name="T107" fmla="*/ 16 h 47"/>
              <a:gd name="T108" fmla="*/ 231 w 235"/>
              <a:gd name="T109" fmla="*/ 18 h 47"/>
              <a:gd name="T110" fmla="*/ 229 w 235"/>
              <a:gd name="T111" fmla="*/ 20 h 47"/>
              <a:gd name="T112" fmla="*/ 229 w 235"/>
              <a:gd name="T113" fmla="*/ 2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35" h="47">
                <a:moveTo>
                  <a:pt x="229" y="20"/>
                </a:moveTo>
                <a:lnTo>
                  <a:pt x="227" y="22"/>
                </a:lnTo>
                <a:lnTo>
                  <a:pt x="223" y="24"/>
                </a:lnTo>
                <a:lnTo>
                  <a:pt x="220" y="26"/>
                </a:lnTo>
                <a:lnTo>
                  <a:pt x="214" y="28"/>
                </a:lnTo>
                <a:lnTo>
                  <a:pt x="208" y="28"/>
                </a:lnTo>
                <a:lnTo>
                  <a:pt x="200" y="30"/>
                </a:lnTo>
                <a:lnTo>
                  <a:pt x="192" y="30"/>
                </a:lnTo>
                <a:lnTo>
                  <a:pt x="184" y="30"/>
                </a:lnTo>
                <a:lnTo>
                  <a:pt x="165" y="34"/>
                </a:lnTo>
                <a:lnTo>
                  <a:pt x="143" y="36"/>
                </a:lnTo>
                <a:lnTo>
                  <a:pt x="124" y="39"/>
                </a:lnTo>
                <a:lnTo>
                  <a:pt x="102" y="41"/>
                </a:lnTo>
                <a:lnTo>
                  <a:pt x="90" y="43"/>
                </a:lnTo>
                <a:lnTo>
                  <a:pt x="80" y="45"/>
                </a:lnTo>
                <a:lnTo>
                  <a:pt x="71" y="45"/>
                </a:lnTo>
                <a:lnTo>
                  <a:pt x="63" y="47"/>
                </a:lnTo>
                <a:lnTo>
                  <a:pt x="55" y="47"/>
                </a:lnTo>
                <a:lnTo>
                  <a:pt x="49" y="47"/>
                </a:lnTo>
                <a:lnTo>
                  <a:pt x="43" y="47"/>
                </a:lnTo>
                <a:lnTo>
                  <a:pt x="39" y="47"/>
                </a:lnTo>
                <a:lnTo>
                  <a:pt x="30" y="45"/>
                </a:lnTo>
                <a:lnTo>
                  <a:pt x="20" y="43"/>
                </a:lnTo>
                <a:lnTo>
                  <a:pt x="10" y="41"/>
                </a:lnTo>
                <a:lnTo>
                  <a:pt x="0" y="36"/>
                </a:lnTo>
                <a:lnTo>
                  <a:pt x="4" y="34"/>
                </a:lnTo>
                <a:lnTo>
                  <a:pt x="10" y="32"/>
                </a:lnTo>
                <a:lnTo>
                  <a:pt x="16" y="30"/>
                </a:lnTo>
                <a:lnTo>
                  <a:pt x="22" y="28"/>
                </a:lnTo>
                <a:lnTo>
                  <a:pt x="30" y="26"/>
                </a:lnTo>
                <a:lnTo>
                  <a:pt x="37" y="26"/>
                </a:lnTo>
                <a:lnTo>
                  <a:pt x="47" y="24"/>
                </a:lnTo>
                <a:lnTo>
                  <a:pt x="57" y="22"/>
                </a:lnTo>
                <a:lnTo>
                  <a:pt x="75" y="20"/>
                </a:lnTo>
                <a:lnTo>
                  <a:pt x="94" y="16"/>
                </a:lnTo>
                <a:lnTo>
                  <a:pt x="135" y="10"/>
                </a:lnTo>
                <a:lnTo>
                  <a:pt x="145" y="8"/>
                </a:lnTo>
                <a:lnTo>
                  <a:pt x="153" y="6"/>
                </a:lnTo>
                <a:lnTo>
                  <a:pt x="163" y="4"/>
                </a:lnTo>
                <a:lnTo>
                  <a:pt x="171" y="4"/>
                </a:lnTo>
                <a:lnTo>
                  <a:pt x="176" y="2"/>
                </a:lnTo>
                <a:lnTo>
                  <a:pt x="184" y="2"/>
                </a:lnTo>
                <a:lnTo>
                  <a:pt x="190" y="0"/>
                </a:lnTo>
                <a:lnTo>
                  <a:pt x="194" y="0"/>
                </a:lnTo>
                <a:lnTo>
                  <a:pt x="204" y="2"/>
                </a:lnTo>
                <a:lnTo>
                  <a:pt x="212" y="2"/>
                </a:lnTo>
                <a:lnTo>
                  <a:pt x="218" y="2"/>
                </a:lnTo>
                <a:lnTo>
                  <a:pt x="223" y="4"/>
                </a:lnTo>
                <a:lnTo>
                  <a:pt x="229" y="6"/>
                </a:lnTo>
                <a:lnTo>
                  <a:pt x="231" y="8"/>
                </a:lnTo>
                <a:lnTo>
                  <a:pt x="235" y="10"/>
                </a:lnTo>
                <a:lnTo>
                  <a:pt x="235" y="10"/>
                </a:lnTo>
                <a:lnTo>
                  <a:pt x="235" y="14"/>
                </a:lnTo>
                <a:lnTo>
                  <a:pt x="233" y="16"/>
                </a:lnTo>
                <a:lnTo>
                  <a:pt x="231" y="18"/>
                </a:lnTo>
                <a:lnTo>
                  <a:pt x="229" y="20"/>
                </a:lnTo>
                <a:lnTo>
                  <a:pt x="229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8" name="Freeform 368"/>
          <p:cNvSpPr>
            <a:spLocks/>
          </p:cNvSpPr>
          <p:nvPr/>
        </p:nvSpPr>
        <p:spPr bwMode="auto">
          <a:xfrm>
            <a:off x="9490829" y="639089"/>
            <a:ext cx="348162" cy="886195"/>
          </a:xfrm>
          <a:custGeom>
            <a:avLst/>
            <a:gdLst>
              <a:gd name="T0" fmla="*/ 70 w 72"/>
              <a:gd name="T1" fmla="*/ 18 h 143"/>
              <a:gd name="T2" fmla="*/ 72 w 72"/>
              <a:gd name="T3" fmla="*/ 22 h 143"/>
              <a:gd name="T4" fmla="*/ 72 w 72"/>
              <a:gd name="T5" fmla="*/ 24 h 143"/>
              <a:gd name="T6" fmla="*/ 72 w 72"/>
              <a:gd name="T7" fmla="*/ 28 h 143"/>
              <a:gd name="T8" fmla="*/ 70 w 72"/>
              <a:gd name="T9" fmla="*/ 32 h 143"/>
              <a:gd name="T10" fmla="*/ 70 w 72"/>
              <a:gd name="T11" fmla="*/ 36 h 143"/>
              <a:gd name="T12" fmla="*/ 68 w 72"/>
              <a:gd name="T13" fmla="*/ 41 h 143"/>
              <a:gd name="T14" fmla="*/ 66 w 72"/>
              <a:gd name="T15" fmla="*/ 47 h 143"/>
              <a:gd name="T16" fmla="*/ 66 w 72"/>
              <a:gd name="T17" fmla="*/ 57 h 143"/>
              <a:gd name="T18" fmla="*/ 66 w 72"/>
              <a:gd name="T19" fmla="*/ 63 h 143"/>
              <a:gd name="T20" fmla="*/ 64 w 72"/>
              <a:gd name="T21" fmla="*/ 71 h 143"/>
              <a:gd name="T22" fmla="*/ 64 w 72"/>
              <a:gd name="T23" fmla="*/ 79 h 143"/>
              <a:gd name="T24" fmla="*/ 62 w 72"/>
              <a:gd name="T25" fmla="*/ 88 h 143"/>
              <a:gd name="T26" fmla="*/ 62 w 72"/>
              <a:gd name="T27" fmla="*/ 100 h 143"/>
              <a:gd name="T28" fmla="*/ 60 w 72"/>
              <a:gd name="T29" fmla="*/ 114 h 143"/>
              <a:gd name="T30" fmla="*/ 58 w 72"/>
              <a:gd name="T31" fmla="*/ 128 h 143"/>
              <a:gd name="T32" fmla="*/ 58 w 72"/>
              <a:gd name="T33" fmla="*/ 143 h 143"/>
              <a:gd name="T34" fmla="*/ 19 w 72"/>
              <a:gd name="T35" fmla="*/ 143 h 143"/>
              <a:gd name="T36" fmla="*/ 19 w 72"/>
              <a:gd name="T37" fmla="*/ 128 h 143"/>
              <a:gd name="T38" fmla="*/ 19 w 72"/>
              <a:gd name="T39" fmla="*/ 114 h 143"/>
              <a:gd name="T40" fmla="*/ 19 w 72"/>
              <a:gd name="T41" fmla="*/ 102 h 143"/>
              <a:gd name="T42" fmla="*/ 19 w 72"/>
              <a:gd name="T43" fmla="*/ 90 h 143"/>
              <a:gd name="T44" fmla="*/ 19 w 72"/>
              <a:gd name="T45" fmla="*/ 79 h 143"/>
              <a:gd name="T46" fmla="*/ 19 w 72"/>
              <a:gd name="T47" fmla="*/ 69 h 143"/>
              <a:gd name="T48" fmla="*/ 17 w 72"/>
              <a:gd name="T49" fmla="*/ 61 h 143"/>
              <a:gd name="T50" fmla="*/ 17 w 72"/>
              <a:gd name="T51" fmla="*/ 51 h 143"/>
              <a:gd name="T52" fmla="*/ 17 w 72"/>
              <a:gd name="T53" fmla="*/ 45 h 143"/>
              <a:gd name="T54" fmla="*/ 15 w 72"/>
              <a:gd name="T55" fmla="*/ 39 h 143"/>
              <a:gd name="T56" fmla="*/ 15 w 72"/>
              <a:gd name="T57" fmla="*/ 34 h 143"/>
              <a:gd name="T58" fmla="*/ 13 w 72"/>
              <a:gd name="T59" fmla="*/ 28 h 143"/>
              <a:gd name="T60" fmla="*/ 11 w 72"/>
              <a:gd name="T61" fmla="*/ 24 h 143"/>
              <a:gd name="T62" fmla="*/ 11 w 72"/>
              <a:gd name="T63" fmla="*/ 22 h 143"/>
              <a:gd name="T64" fmla="*/ 9 w 72"/>
              <a:gd name="T65" fmla="*/ 20 h 143"/>
              <a:gd name="T66" fmla="*/ 5 w 72"/>
              <a:gd name="T67" fmla="*/ 18 h 143"/>
              <a:gd name="T68" fmla="*/ 2 w 72"/>
              <a:gd name="T69" fmla="*/ 16 h 143"/>
              <a:gd name="T70" fmla="*/ 2 w 72"/>
              <a:gd name="T71" fmla="*/ 14 h 143"/>
              <a:gd name="T72" fmla="*/ 0 w 72"/>
              <a:gd name="T73" fmla="*/ 12 h 143"/>
              <a:gd name="T74" fmla="*/ 0 w 72"/>
              <a:gd name="T75" fmla="*/ 10 h 143"/>
              <a:gd name="T76" fmla="*/ 0 w 72"/>
              <a:gd name="T77" fmla="*/ 8 h 143"/>
              <a:gd name="T78" fmla="*/ 0 w 72"/>
              <a:gd name="T79" fmla="*/ 6 h 143"/>
              <a:gd name="T80" fmla="*/ 2 w 72"/>
              <a:gd name="T81" fmla="*/ 4 h 143"/>
              <a:gd name="T82" fmla="*/ 3 w 72"/>
              <a:gd name="T83" fmla="*/ 2 h 143"/>
              <a:gd name="T84" fmla="*/ 5 w 72"/>
              <a:gd name="T85" fmla="*/ 0 h 143"/>
              <a:gd name="T86" fmla="*/ 9 w 72"/>
              <a:gd name="T87" fmla="*/ 0 h 143"/>
              <a:gd name="T88" fmla="*/ 13 w 72"/>
              <a:gd name="T89" fmla="*/ 0 h 143"/>
              <a:gd name="T90" fmla="*/ 19 w 72"/>
              <a:gd name="T91" fmla="*/ 0 h 143"/>
              <a:gd name="T92" fmla="*/ 23 w 72"/>
              <a:gd name="T93" fmla="*/ 0 h 143"/>
              <a:gd name="T94" fmla="*/ 31 w 72"/>
              <a:gd name="T95" fmla="*/ 0 h 143"/>
              <a:gd name="T96" fmla="*/ 37 w 72"/>
              <a:gd name="T97" fmla="*/ 2 h 143"/>
              <a:gd name="T98" fmla="*/ 45 w 72"/>
              <a:gd name="T99" fmla="*/ 4 h 143"/>
              <a:gd name="T100" fmla="*/ 49 w 72"/>
              <a:gd name="T101" fmla="*/ 6 h 143"/>
              <a:gd name="T102" fmla="*/ 54 w 72"/>
              <a:gd name="T103" fmla="*/ 8 h 143"/>
              <a:gd name="T104" fmla="*/ 58 w 72"/>
              <a:gd name="T105" fmla="*/ 10 h 143"/>
              <a:gd name="T106" fmla="*/ 62 w 72"/>
              <a:gd name="T107" fmla="*/ 12 h 143"/>
              <a:gd name="T108" fmla="*/ 66 w 72"/>
              <a:gd name="T109" fmla="*/ 14 h 143"/>
              <a:gd name="T110" fmla="*/ 68 w 72"/>
              <a:gd name="T111" fmla="*/ 16 h 143"/>
              <a:gd name="T112" fmla="*/ 70 w 72"/>
              <a:gd name="T113" fmla="*/ 18 h 143"/>
              <a:gd name="T114" fmla="*/ 70 w 72"/>
              <a:gd name="T115" fmla="*/ 18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2" h="143">
                <a:moveTo>
                  <a:pt x="70" y="18"/>
                </a:moveTo>
                <a:lnTo>
                  <a:pt x="72" y="22"/>
                </a:lnTo>
                <a:lnTo>
                  <a:pt x="72" y="24"/>
                </a:lnTo>
                <a:lnTo>
                  <a:pt x="72" y="28"/>
                </a:lnTo>
                <a:lnTo>
                  <a:pt x="70" y="32"/>
                </a:lnTo>
                <a:lnTo>
                  <a:pt x="70" y="36"/>
                </a:lnTo>
                <a:lnTo>
                  <a:pt x="68" y="41"/>
                </a:lnTo>
                <a:lnTo>
                  <a:pt x="66" y="47"/>
                </a:lnTo>
                <a:lnTo>
                  <a:pt x="66" y="57"/>
                </a:lnTo>
                <a:lnTo>
                  <a:pt x="66" y="63"/>
                </a:lnTo>
                <a:lnTo>
                  <a:pt x="64" y="71"/>
                </a:lnTo>
                <a:lnTo>
                  <a:pt x="64" y="79"/>
                </a:lnTo>
                <a:lnTo>
                  <a:pt x="62" y="88"/>
                </a:lnTo>
                <a:lnTo>
                  <a:pt x="62" y="100"/>
                </a:lnTo>
                <a:lnTo>
                  <a:pt x="60" y="114"/>
                </a:lnTo>
                <a:lnTo>
                  <a:pt x="58" y="128"/>
                </a:lnTo>
                <a:lnTo>
                  <a:pt x="58" y="143"/>
                </a:lnTo>
                <a:lnTo>
                  <a:pt x="19" y="143"/>
                </a:lnTo>
                <a:lnTo>
                  <a:pt x="19" y="128"/>
                </a:lnTo>
                <a:lnTo>
                  <a:pt x="19" y="114"/>
                </a:lnTo>
                <a:lnTo>
                  <a:pt x="19" y="102"/>
                </a:lnTo>
                <a:lnTo>
                  <a:pt x="19" y="90"/>
                </a:lnTo>
                <a:lnTo>
                  <a:pt x="19" y="79"/>
                </a:lnTo>
                <a:lnTo>
                  <a:pt x="19" y="69"/>
                </a:lnTo>
                <a:lnTo>
                  <a:pt x="17" y="61"/>
                </a:lnTo>
                <a:lnTo>
                  <a:pt x="17" y="51"/>
                </a:lnTo>
                <a:lnTo>
                  <a:pt x="17" y="45"/>
                </a:lnTo>
                <a:lnTo>
                  <a:pt x="15" y="39"/>
                </a:lnTo>
                <a:lnTo>
                  <a:pt x="15" y="34"/>
                </a:lnTo>
                <a:lnTo>
                  <a:pt x="13" y="28"/>
                </a:lnTo>
                <a:lnTo>
                  <a:pt x="11" y="24"/>
                </a:lnTo>
                <a:lnTo>
                  <a:pt x="11" y="22"/>
                </a:lnTo>
                <a:lnTo>
                  <a:pt x="9" y="20"/>
                </a:lnTo>
                <a:lnTo>
                  <a:pt x="5" y="18"/>
                </a:lnTo>
                <a:lnTo>
                  <a:pt x="2" y="16"/>
                </a:lnTo>
                <a:lnTo>
                  <a:pt x="2" y="14"/>
                </a:lnTo>
                <a:lnTo>
                  <a:pt x="0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2" y="4"/>
                </a:lnTo>
                <a:lnTo>
                  <a:pt x="3" y="2"/>
                </a:lnTo>
                <a:lnTo>
                  <a:pt x="5" y="0"/>
                </a:lnTo>
                <a:lnTo>
                  <a:pt x="9" y="0"/>
                </a:lnTo>
                <a:lnTo>
                  <a:pt x="13" y="0"/>
                </a:lnTo>
                <a:lnTo>
                  <a:pt x="19" y="0"/>
                </a:lnTo>
                <a:lnTo>
                  <a:pt x="23" y="0"/>
                </a:lnTo>
                <a:lnTo>
                  <a:pt x="31" y="0"/>
                </a:lnTo>
                <a:lnTo>
                  <a:pt x="37" y="2"/>
                </a:lnTo>
                <a:lnTo>
                  <a:pt x="45" y="4"/>
                </a:lnTo>
                <a:lnTo>
                  <a:pt x="49" y="6"/>
                </a:lnTo>
                <a:lnTo>
                  <a:pt x="54" y="8"/>
                </a:lnTo>
                <a:lnTo>
                  <a:pt x="58" y="10"/>
                </a:lnTo>
                <a:lnTo>
                  <a:pt x="62" y="12"/>
                </a:lnTo>
                <a:lnTo>
                  <a:pt x="66" y="14"/>
                </a:lnTo>
                <a:lnTo>
                  <a:pt x="68" y="16"/>
                </a:lnTo>
                <a:lnTo>
                  <a:pt x="70" y="18"/>
                </a:lnTo>
                <a:lnTo>
                  <a:pt x="70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369"/>
          <p:cNvSpPr>
            <a:spLocks/>
          </p:cNvSpPr>
          <p:nvPr/>
        </p:nvSpPr>
        <p:spPr bwMode="auto">
          <a:xfrm>
            <a:off x="8634545" y="1303736"/>
            <a:ext cx="2126588" cy="492330"/>
          </a:xfrm>
          <a:custGeom>
            <a:avLst/>
            <a:gdLst>
              <a:gd name="T0" fmla="*/ 359 w 453"/>
              <a:gd name="T1" fmla="*/ 51 h 80"/>
              <a:gd name="T2" fmla="*/ 363 w 453"/>
              <a:gd name="T3" fmla="*/ 43 h 80"/>
              <a:gd name="T4" fmla="*/ 367 w 453"/>
              <a:gd name="T5" fmla="*/ 37 h 80"/>
              <a:gd name="T6" fmla="*/ 367 w 453"/>
              <a:gd name="T7" fmla="*/ 33 h 80"/>
              <a:gd name="T8" fmla="*/ 365 w 453"/>
              <a:gd name="T9" fmla="*/ 31 h 80"/>
              <a:gd name="T10" fmla="*/ 359 w 453"/>
              <a:gd name="T11" fmla="*/ 31 h 80"/>
              <a:gd name="T12" fmla="*/ 351 w 453"/>
              <a:gd name="T13" fmla="*/ 31 h 80"/>
              <a:gd name="T14" fmla="*/ 341 w 453"/>
              <a:gd name="T15" fmla="*/ 31 h 80"/>
              <a:gd name="T16" fmla="*/ 328 w 453"/>
              <a:gd name="T17" fmla="*/ 33 h 80"/>
              <a:gd name="T18" fmla="*/ 308 w 453"/>
              <a:gd name="T19" fmla="*/ 35 h 80"/>
              <a:gd name="T20" fmla="*/ 286 w 453"/>
              <a:gd name="T21" fmla="*/ 35 h 80"/>
              <a:gd name="T22" fmla="*/ 259 w 453"/>
              <a:gd name="T23" fmla="*/ 37 h 80"/>
              <a:gd name="T24" fmla="*/ 177 w 453"/>
              <a:gd name="T25" fmla="*/ 47 h 80"/>
              <a:gd name="T26" fmla="*/ 110 w 453"/>
              <a:gd name="T27" fmla="*/ 55 h 80"/>
              <a:gd name="T28" fmla="*/ 83 w 453"/>
              <a:gd name="T29" fmla="*/ 59 h 80"/>
              <a:gd name="T30" fmla="*/ 59 w 453"/>
              <a:gd name="T31" fmla="*/ 61 h 80"/>
              <a:gd name="T32" fmla="*/ 41 w 453"/>
              <a:gd name="T33" fmla="*/ 61 h 80"/>
              <a:gd name="T34" fmla="*/ 32 w 453"/>
              <a:gd name="T35" fmla="*/ 59 h 80"/>
              <a:gd name="T36" fmla="*/ 16 w 453"/>
              <a:gd name="T37" fmla="*/ 51 h 80"/>
              <a:gd name="T38" fmla="*/ 0 w 453"/>
              <a:gd name="T39" fmla="*/ 35 h 80"/>
              <a:gd name="T40" fmla="*/ 55 w 453"/>
              <a:gd name="T41" fmla="*/ 33 h 80"/>
              <a:gd name="T42" fmla="*/ 106 w 453"/>
              <a:gd name="T43" fmla="*/ 29 h 80"/>
              <a:gd name="T44" fmla="*/ 155 w 453"/>
              <a:gd name="T45" fmla="*/ 26 h 80"/>
              <a:gd name="T46" fmla="*/ 200 w 453"/>
              <a:gd name="T47" fmla="*/ 22 h 80"/>
              <a:gd name="T48" fmla="*/ 245 w 453"/>
              <a:gd name="T49" fmla="*/ 16 h 80"/>
              <a:gd name="T50" fmla="*/ 296 w 453"/>
              <a:gd name="T51" fmla="*/ 12 h 80"/>
              <a:gd name="T52" fmla="*/ 320 w 453"/>
              <a:gd name="T53" fmla="*/ 10 h 80"/>
              <a:gd name="T54" fmla="*/ 339 w 453"/>
              <a:gd name="T55" fmla="*/ 8 h 80"/>
              <a:gd name="T56" fmla="*/ 351 w 453"/>
              <a:gd name="T57" fmla="*/ 6 h 80"/>
              <a:gd name="T58" fmla="*/ 359 w 453"/>
              <a:gd name="T59" fmla="*/ 4 h 80"/>
              <a:gd name="T60" fmla="*/ 369 w 453"/>
              <a:gd name="T61" fmla="*/ 0 h 80"/>
              <a:gd name="T62" fmla="*/ 380 w 453"/>
              <a:gd name="T63" fmla="*/ 2 h 80"/>
              <a:gd name="T64" fmla="*/ 386 w 453"/>
              <a:gd name="T65" fmla="*/ 4 h 80"/>
              <a:gd name="T66" fmla="*/ 396 w 453"/>
              <a:gd name="T67" fmla="*/ 8 h 80"/>
              <a:gd name="T68" fmla="*/ 408 w 453"/>
              <a:gd name="T69" fmla="*/ 14 h 80"/>
              <a:gd name="T70" fmla="*/ 422 w 453"/>
              <a:gd name="T71" fmla="*/ 22 h 80"/>
              <a:gd name="T72" fmla="*/ 435 w 453"/>
              <a:gd name="T73" fmla="*/ 28 h 80"/>
              <a:gd name="T74" fmla="*/ 445 w 453"/>
              <a:gd name="T75" fmla="*/ 33 h 80"/>
              <a:gd name="T76" fmla="*/ 451 w 453"/>
              <a:gd name="T77" fmla="*/ 39 h 80"/>
              <a:gd name="T78" fmla="*/ 453 w 453"/>
              <a:gd name="T79" fmla="*/ 43 h 80"/>
              <a:gd name="T80" fmla="*/ 451 w 453"/>
              <a:gd name="T81" fmla="*/ 45 h 80"/>
              <a:gd name="T82" fmla="*/ 447 w 453"/>
              <a:gd name="T83" fmla="*/ 49 h 80"/>
              <a:gd name="T84" fmla="*/ 441 w 453"/>
              <a:gd name="T85" fmla="*/ 53 h 80"/>
              <a:gd name="T86" fmla="*/ 431 w 453"/>
              <a:gd name="T87" fmla="*/ 55 h 80"/>
              <a:gd name="T88" fmla="*/ 408 w 453"/>
              <a:gd name="T89" fmla="*/ 61 h 80"/>
              <a:gd name="T90" fmla="*/ 384 w 453"/>
              <a:gd name="T91" fmla="*/ 71 h 80"/>
              <a:gd name="T92" fmla="*/ 373 w 453"/>
              <a:gd name="T93" fmla="*/ 77 h 80"/>
              <a:gd name="T94" fmla="*/ 363 w 453"/>
              <a:gd name="T95" fmla="*/ 79 h 80"/>
              <a:gd name="T96" fmla="*/ 355 w 453"/>
              <a:gd name="T97" fmla="*/ 80 h 80"/>
              <a:gd name="T98" fmla="*/ 351 w 453"/>
              <a:gd name="T99" fmla="*/ 80 h 80"/>
              <a:gd name="T100" fmla="*/ 347 w 453"/>
              <a:gd name="T101" fmla="*/ 79 h 80"/>
              <a:gd name="T102" fmla="*/ 347 w 453"/>
              <a:gd name="T103" fmla="*/ 73 h 80"/>
              <a:gd name="T104" fmla="*/ 349 w 453"/>
              <a:gd name="T105" fmla="*/ 65 h 80"/>
              <a:gd name="T106" fmla="*/ 355 w 453"/>
              <a:gd name="T107" fmla="*/ 55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53" h="80">
                <a:moveTo>
                  <a:pt x="355" y="55"/>
                </a:moveTo>
                <a:lnTo>
                  <a:pt x="359" y="51"/>
                </a:lnTo>
                <a:lnTo>
                  <a:pt x="361" y="47"/>
                </a:lnTo>
                <a:lnTo>
                  <a:pt x="363" y="43"/>
                </a:lnTo>
                <a:lnTo>
                  <a:pt x="365" y="39"/>
                </a:lnTo>
                <a:lnTo>
                  <a:pt x="367" y="37"/>
                </a:lnTo>
                <a:lnTo>
                  <a:pt x="367" y="35"/>
                </a:lnTo>
                <a:lnTo>
                  <a:pt x="367" y="33"/>
                </a:lnTo>
                <a:lnTo>
                  <a:pt x="367" y="33"/>
                </a:lnTo>
                <a:lnTo>
                  <a:pt x="365" y="31"/>
                </a:lnTo>
                <a:lnTo>
                  <a:pt x="363" y="31"/>
                </a:lnTo>
                <a:lnTo>
                  <a:pt x="359" y="31"/>
                </a:lnTo>
                <a:lnTo>
                  <a:pt x="357" y="31"/>
                </a:lnTo>
                <a:lnTo>
                  <a:pt x="351" y="31"/>
                </a:lnTo>
                <a:lnTo>
                  <a:pt x="347" y="31"/>
                </a:lnTo>
                <a:lnTo>
                  <a:pt x="341" y="31"/>
                </a:lnTo>
                <a:lnTo>
                  <a:pt x="335" y="33"/>
                </a:lnTo>
                <a:lnTo>
                  <a:pt x="328" y="33"/>
                </a:lnTo>
                <a:lnTo>
                  <a:pt x="318" y="33"/>
                </a:lnTo>
                <a:lnTo>
                  <a:pt x="308" y="35"/>
                </a:lnTo>
                <a:lnTo>
                  <a:pt x="298" y="35"/>
                </a:lnTo>
                <a:lnTo>
                  <a:pt x="286" y="35"/>
                </a:lnTo>
                <a:lnTo>
                  <a:pt x="273" y="37"/>
                </a:lnTo>
                <a:lnTo>
                  <a:pt x="259" y="37"/>
                </a:lnTo>
                <a:lnTo>
                  <a:pt x="243" y="39"/>
                </a:lnTo>
                <a:lnTo>
                  <a:pt x="177" y="47"/>
                </a:lnTo>
                <a:lnTo>
                  <a:pt x="143" y="51"/>
                </a:lnTo>
                <a:lnTo>
                  <a:pt x="110" y="55"/>
                </a:lnTo>
                <a:lnTo>
                  <a:pt x="96" y="59"/>
                </a:lnTo>
                <a:lnTo>
                  <a:pt x="83" y="59"/>
                </a:lnTo>
                <a:lnTo>
                  <a:pt x="69" y="61"/>
                </a:lnTo>
                <a:lnTo>
                  <a:pt x="59" y="61"/>
                </a:lnTo>
                <a:lnTo>
                  <a:pt x="49" y="63"/>
                </a:lnTo>
                <a:lnTo>
                  <a:pt x="41" y="61"/>
                </a:lnTo>
                <a:lnTo>
                  <a:pt x="36" y="61"/>
                </a:lnTo>
                <a:lnTo>
                  <a:pt x="32" y="59"/>
                </a:lnTo>
                <a:lnTo>
                  <a:pt x="24" y="55"/>
                </a:lnTo>
                <a:lnTo>
                  <a:pt x="16" y="51"/>
                </a:lnTo>
                <a:lnTo>
                  <a:pt x="8" y="43"/>
                </a:lnTo>
                <a:lnTo>
                  <a:pt x="0" y="35"/>
                </a:lnTo>
                <a:lnTo>
                  <a:pt x="28" y="33"/>
                </a:lnTo>
                <a:lnTo>
                  <a:pt x="55" y="33"/>
                </a:lnTo>
                <a:lnTo>
                  <a:pt x="81" y="31"/>
                </a:lnTo>
                <a:lnTo>
                  <a:pt x="106" y="29"/>
                </a:lnTo>
                <a:lnTo>
                  <a:pt x="132" y="28"/>
                </a:lnTo>
                <a:lnTo>
                  <a:pt x="155" y="26"/>
                </a:lnTo>
                <a:lnTo>
                  <a:pt x="179" y="24"/>
                </a:lnTo>
                <a:lnTo>
                  <a:pt x="200" y="22"/>
                </a:lnTo>
                <a:lnTo>
                  <a:pt x="222" y="18"/>
                </a:lnTo>
                <a:lnTo>
                  <a:pt x="245" y="16"/>
                </a:lnTo>
                <a:lnTo>
                  <a:pt x="271" y="14"/>
                </a:lnTo>
                <a:lnTo>
                  <a:pt x="296" y="12"/>
                </a:lnTo>
                <a:lnTo>
                  <a:pt x="310" y="10"/>
                </a:lnTo>
                <a:lnTo>
                  <a:pt x="320" y="10"/>
                </a:lnTo>
                <a:lnTo>
                  <a:pt x="329" y="10"/>
                </a:lnTo>
                <a:lnTo>
                  <a:pt x="339" y="8"/>
                </a:lnTo>
                <a:lnTo>
                  <a:pt x="345" y="6"/>
                </a:lnTo>
                <a:lnTo>
                  <a:pt x="351" y="6"/>
                </a:lnTo>
                <a:lnTo>
                  <a:pt x="357" y="4"/>
                </a:lnTo>
                <a:lnTo>
                  <a:pt x="359" y="4"/>
                </a:lnTo>
                <a:lnTo>
                  <a:pt x="365" y="2"/>
                </a:lnTo>
                <a:lnTo>
                  <a:pt x="369" y="0"/>
                </a:lnTo>
                <a:lnTo>
                  <a:pt x="375" y="0"/>
                </a:lnTo>
                <a:lnTo>
                  <a:pt x="380" y="2"/>
                </a:lnTo>
                <a:lnTo>
                  <a:pt x="382" y="2"/>
                </a:lnTo>
                <a:lnTo>
                  <a:pt x="386" y="4"/>
                </a:lnTo>
                <a:lnTo>
                  <a:pt x="390" y="6"/>
                </a:lnTo>
                <a:lnTo>
                  <a:pt x="396" y="8"/>
                </a:lnTo>
                <a:lnTo>
                  <a:pt x="402" y="12"/>
                </a:lnTo>
                <a:lnTo>
                  <a:pt x="408" y="14"/>
                </a:lnTo>
                <a:lnTo>
                  <a:pt x="414" y="18"/>
                </a:lnTo>
                <a:lnTo>
                  <a:pt x="422" y="22"/>
                </a:lnTo>
                <a:lnTo>
                  <a:pt x="429" y="26"/>
                </a:lnTo>
                <a:lnTo>
                  <a:pt x="435" y="28"/>
                </a:lnTo>
                <a:lnTo>
                  <a:pt x="441" y="31"/>
                </a:lnTo>
                <a:lnTo>
                  <a:pt x="445" y="33"/>
                </a:lnTo>
                <a:lnTo>
                  <a:pt x="449" y="35"/>
                </a:lnTo>
                <a:lnTo>
                  <a:pt x="451" y="39"/>
                </a:lnTo>
                <a:lnTo>
                  <a:pt x="453" y="41"/>
                </a:lnTo>
                <a:lnTo>
                  <a:pt x="453" y="43"/>
                </a:lnTo>
                <a:lnTo>
                  <a:pt x="453" y="45"/>
                </a:lnTo>
                <a:lnTo>
                  <a:pt x="451" y="45"/>
                </a:lnTo>
                <a:lnTo>
                  <a:pt x="451" y="47"/>
                </a:lnTo>
                <a:lnTo>
                  <a:pt x="447" y="49"/>
                </a:lnTo>
                <a:lnTo>
                  <a:pt x="445" y="51"/>
                </a:lnTo>
                <a:lnTo>
                  <a:pt x="441" y="53"/>
                </a:lnTo>
                <a:lnTo>
                  <a:pt x="437" y="53"/>
                </a:lnTo>
                <a:lnTo>
                  <a:pt x="431" y="55"/>
                </a:lnTo>
                <a:lnTo>
                  <a:pt x="420" y="57"/>
                </a:lnTo>
                <a:lnTo>
                  <a:pt x="408" y="61"/>
                </a:lnTo>
                <a:lnTo>
                  <a:pt x="396" y="65"/>
                </a:lnTo>
                <a:lnTo>
                  <a:pt x="384" y="71"/>
                </a:lnTo>
                <a:lnTo>
                  <a:pt x="378" y="73"/>
                </a:lnTo>
                <a:lnTo>
                  <a:pt x="373" y="77"/>
                </a:lnTo>
                <a:lnTo>
                  <a:pt x="367" y="79"/>
                </a:lnTo>
                <a:lnTo>
                  <a:pt x="363" y="79"/>
                </a:lnTo>
                <a:lnTo>
                  <a:pt x="359" y="80"/>
                </a:lnTo>
                <a:lnTo>
                  <a:pt x="355" y="80"/>
                </a:lnTo>
                <a:lnTo>
                  <a:pt x="353" y="80"/>
                </a:lnTo>
                <a:lnTo>
                  <a:pt x="351" y="80"/>
                </a:lnTo>
                <a:lnTo>
                  <a:pt x="349" y="79"/>
                </a:lnTo>
                <a:lnTo>
                  <a:pt x="347" y="79"/>
                </a:lnTo>
                <a:lnTo>
                  <a:pt x="347" y="77"/>
                </a:lnTo>
                <a:lnTo>
                  <a:pt x="347" y="73"/>
                </a:lnTo>
                <a:lnTo>
                  <a:pt x="347" y="69"/>
                </a:lnTo>
                <a:lnTo>
                  <a:pt x="349" y="65"/>
                </a:lnTo>
                <a:lnTo>
                  <a:pt x="351" y="61"/>
                </a:lnTo>
                <a:lnTo>
                  <a:pt x="355" y="55"/>
                </a:lnTo>
                <a:lnTo>
                  <a:pt x="355" y="5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370"/>
          <p:cNvSpPr>
            <a:spLocks/>
          </p:cNvSpPr>
          <p:nvPr/>
        </p:nvSpPr>
        <p:spPr bwMode="auto">
          <a:xfrm>
            <a:off x="9152080" y="1648367"/>
            <a:ext cx="319930" cy="283093"/>
          </a:xfrm>
          <a:custGeom>
            <a:avLst/>
            <a:gdLst>
              <a:gd name="T0" fmla="*/ 0 w 69"/>
              <a:gd name="T1" fmla="*/ 0 h 45"/>
              <a:gd name="T2" fmla="*/ 10 w 69"/>
              <a:gd name="T3" fmla="*/ 0 h 45"/>
              <a:gd name="T4" fmla="*/ 16 w 69"/>
              <a:gd name="T5" fmla="*/ 0 h 45"/>
              <a:gd name="T6" fmla="*/ 24 w 69"/>
              <a:gd name="T7" fmla="*/ 2 h 45"/>
              <a:gd name="T8" fmla="*/ 29 w 69"/>
              <a:gd name="T9" fmla="*/ 2 h 45"/>
              <a:gd name="T10" fmla="*/ 35 w 69"/>
              <a:gd name="T11" fmla="*/ 2 h 45"/>
              <a:gd name="T12" fmla="*/ 39 w 69"/>
              <a:gd name="T13" fmla="*/ 2 h 45"/>
              <a:gd name="T14" fmla="*/ 45 w 69"/>
              <a:gd name="T15" fmla="*/ 4 h 45"/>
              <a:gd name="T16" fmla="*/ 47 w 69"/>
              <a:gd name="T17" fmla="*/ 4 h 45"/>
              <a:gd name="T18" fmla="*/ 53 w 69"/>
              <a:gd name="T19" fmla="*/ 6 h 45"/>
              <a:gd name="T20" fmla="*/ 57 w 69"/>
              <a:gd name="T21" fmla="*/ 10 h 45"/>
              <a:gd name="T22" fmla="*/ 63 w 69"/>
              <a:gd name="T23" fmla="*/ 14 h 45"/>
              <a:gd name="T24" fmla="*/ 67 w 69"/>
              <a:gd name="T25" fmla="*/ 18 h 45"/>
              <a:gd name="T26" fmla="*/ 69 w 69"/>
              <a:gd name="T27" fmla="*/ 23 h 45"/>
              <a:gd name="T28" fmla="*/ 69 w 69"/>
              <a:gd name="T29" fmla="*/ 29 h 45"/>
              <a:gd name="T30" fmla="*/ 69 w 69"/>
              <a:gd name="T31" fmla="*/ 33 h 45"/>
              <a:gd name="T32" fmla="*/ 69 w 69"/>
              <a:gd name="T33" fmla="*/ 37 h 45"/>
              <a:gd name="T34" fmla="*/ 65 w 69"/>
              <a:gd name="T35" fmla="*/ 39 h 45"/>
              <a:gd name="T36" fmla="*/ 61 w 69"/>
              <a:gd name="T37" fmla="*/ 43 h 45"/>
              <a:gd name="T38" fmla="*/ 57 w 69"/>
              <a:gd name="T39" fmla="*/ 43 h 45"/>
              <a:gd name="T40" fmla="*/ 55 w 69"/>
              <a:gd name="T41" fmla="*/ 45 h 45"/>
              <a:gd name="T42" fmla="*/ 51 w 69"/>
              <a:gd name="T43" fmla="*/ 43 h 45"/>
              <a:gd name="T44" fmla="*/ 45 w 69"/>
              <a:gd name="T45" fmla="*/ 41 h 45"/>
              <a:gd name="T46" fmla="*/ 37 w 69"/>
              <a:gd name="T47" fmla="*/ 39 h 45"/>
              <a:gd name="T48" fmla="*/ 31 w 69"/>
              <a:gd name="T49" fmla="*/ 35 h 45"/>
              <a:gd name="T50" fmla="*/ 27 w 69"/>
              <a:gd name="T51" fmla="*/ 33 h 45"/>
              <a:gd name="T52" fmla="*/ 18 w 69"/>
              <a:gd name="T53" fmla="*/ 27 h 45"/>
              <a:gd name="T54" fmla="*/ 10 w 69"/>
              <a:gd name="T55" fmla="*/ 20 h 45"/>
              <a:gd name="T56" fmla="*/ 4 w 69"/>
              <a:gd name="T57" fmla="*/ 10 h 45"/>
              <a:gd name="T58" fmla="*/ 0 w 69"/>
              <a:gd name="T59" fmla="*/ 0 h 45"/>
              <a:gd name="T60" fmla="*/ 0 w 69"/>
              <a:gd name="T61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9" h="45">
                <a:moveTo>
                  <a:pt x="0" y="0"/>
                </a:moveTo>
                <a:lnTo>
                  <a:pt x="10" y="0"/>
                </a:lnTo>
                <a:lnTo>
                  <a:pt x="16" y="0"/>
                </a:lnTo>
                <a:lnTo>
                  <a:pt x="24" y="2"/>
                </a:lnTo>
                <a:lnTo>
                  <a:pt x="29" y="2"/>
                </a:lnTo>
                <a:lnTo>
                  <a:pt x="35" y="2"/>
                </a:lnTo>
                <a:lnTo>
                  <a:pt x="39" y="2"/>
                </a:lnTo>
                <a:lnTo>
                  <a:pt x="45" y="4"/>
                </a:lnTo>
                <a:lnTo>
                  <a:pt x="47" y="4"/>
                </a:lnTo>
                <a:lnTo>
                  <a:pt x="53" y="6"/>
                </a:lnTo>
                <a:lnTo>
                  <a:pt x="57" y="10"/>
                </a:lnTo>
                <a:lnTo>
                  <a:pt x="63" y="14"/>
                </a:lnTo>
                <a:lnTo>
                  <a:pt x="67" y="18"/>
                </a:lnTo>
                <a:lnTo>
                  <a:pt x="69" y="23"/>
                </a:lnTo>
                <a:lnTo>
                  <a:pt x="69" y="29"/>
                </a:lnTo>
                <a:lnTo>
                  <a:pt x="69" y="33"/>
                </a:lnTo>
                <a:lnTo>
                  <a:pt x="69" y="37"/>
                </a:lnTo>
                <a:lnTo>
                  <a:pt x="65" y="39"/>
                </a:lnTo>
                <a:lnTo>
                  <a:pt x="61" y="43"/>
                </a:lnTo>
                <a:lnTo>
                  <a:pt x="57" y="43"/>
                </a:lnTo>
                <a:lnTo>
                  <a:pt x="55" y="45"/>
                </a:lnTo>
                <a:lnTo>
                  <a:pt x="51" y="43"/>
                </a:lnTo>
                <a:lnTo>
                  <a:pt x="45" y="41"/>
                </a:lnTo>
                <a:lnTo>
                  <a:pt x="37" y="39"/>
                </a:lnTo>
                <a:lnTo>
                  <a:pt x="31" y="35"/>
                </a:lnTo>
                <a:lnTo>
                  <a:pt x="27" y="33"/>
                </a:lnTo>
                <a:lnTo>
                  <a:pt x="18" y="27"/>
                </a:lnTo>
                <a:lnTo>
                  <a:pt x="10" y="20"/>
                </a:lnTo>
                <a:lnTo>
                  <a:pt x="4" y="1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Freeform 371"/>
          <p:cNvSpPr>
            <a:spLocks/>
          </p:cNvSpPr>
          <p:nvPr/>
        </p:nvSpPr>
        <p:spPr bwMode="auto">
          <a:xfrm>
            <a:off x="9048571" y="1943765"/>
            <a:ext cx="338749" cy="270781"/>
          </a:xfrm>
          <a:custGeom>
            <a:avLst/>
            <a:gdLst>
              <a:gd name="T0" fmla="*/ 0 w 72"/>
              <a:gd name="T1" fmla="*/ 0 h 43"/>
              <a:gd name="T2" fmla="*/ 9 w 72"/>
              <a:gd name="T3" fmla="*/ 0 h 43"/>
              <a:gd name="T4" fmla="*/ 19 w 72"/>
              <a:gd name="T5" fmla="*/ 0 h 43"/>
              <a:gd name="T6" fmla="*/ 29 w 72"/>
              <a:gd name="T7" fmla="*/ 0 h 43"/>
              <a:gd name="T8" fmla="*/ 37 w 72"/>
              <a:gd name="T9" fmla="*/ 2 h 43"/>
              <a:gd name="T10" fmla="*/ 43 w 72"/>
              <a:gd name="T11" fmla="*/ 4 h 43"/>
              <a:gd name="T12" fmla="*/ 48 w 72"/>
              <a:gd name="T13" fmla="*/ 6 h 43"/>
              <a:gd name="T14" fmla="*/ 54 w 72"/>
              <a:gd name="T15" fmla="*/ 8 h 43"/>
              <a:gd name="T16" fmla="*/ 58 w 72"/>
              <a:gd name="T17" fmla="*/ 10 h 43"/>
              <a:gd name="T18" fmla="*/ 64 w 72"/>
              <a:gd name="T19" fmla="*/ 14 h 43"/>
              <a:gd name="T20" fmla="*/ 68 w 72"/>
              <a:gd name="T21" fmla="*/ 20 h 43"/>
              <a:gd name="T22" fmla="*/ 70 w 72"/>
              <a:gd name="T23" fmla="*/ 26 h 43"/>
              <a:gd name="T24" fmla="*/ 72 w 72"/>
              <a:gd name="T25" fmla="*/ 31 h 43"/>
              <a:gd name="T26" fmla="*/ 70 w 72"/>
              <a:gd name="T27" fmla="*/ 35 h 43"/>
              <a:gd name="T28" fmla="*/ 68 w 72"/>
              <a:gd name="T29" fmla="*/ 39 h 43"/>
              <a:gd name="T30" fmla="*/ 64 w 72"/>
              <a:gd name="T31" fmla="*/ 41 h 43"/>
              <a:gd name="T32" fmla="*/ 58 w 72"/>
              <a:gd name="T33" fmla="*/ 43 h 43"/>
              <a:gd name="T34" fmla="*/ 50 w 72"/>
              <a:gd name="T35" fmla="*/ 41 h 43"/>
              <a:gd name="T36" fmla="*/ 45 w 72"/>
              <a:gd name="T37" fmla="*/ 39 h 43"/>
              <a:gd name="T38" fmla="*/ 37 w 72"/>
              <a:gd name="T39" fmla="*/ 37 h 43"/>
              <a:gd name="T40" fmla="*/ 31 w 72"/>
              <a:gd name="T41" fmla="*/ 31 h 43"/>
              <a:gd name="T42" fmla="*/ 23 w 72"/>
              <a:gd name="T43" fmla="*/ 26 h 43"/>
              <a:gd name="T44" fmla="*/ 15 w 72"/>
              <a:gd name="T45" fmla="*/ 20 h 43"/>
              <a:gd name="T46" fmla="*/ 7 w 72"/>
              <a:gd name="T47" fmla="*/ 10 h 43"/>
              <a:gd name="T48" fmla="*/ 0 w 72"/>
              <a:gd name="T49" fmla="*/ 0 h 43"/>
              <a:gd name="T50" fmla="*/ 0 w 72"/>
              <a:gd name="T51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2" h="43">
                <a:moveTo>
                  <a:pt x="0" y="0"/>
                </a:moveTo>
                <a:lnTo>
                  <a:pt x="9" y="0"/>
                </a:lnTo>
                <a:lnTo>
                  <a:pt x="19" y="0"/>
                </a:lnTo>
                <a:lnTo>
                  <a:pt x="29" y="0"/>
                </a:lnTo>
                <a:lnTo>
                  <a:pt x="37" y="2"/>
                </a:lnTo>
                <a:lnTo>
                  <a:pt x="43" y="4"/>
                </a:lnTo>
                <a:lnTo>
                  <a:pt x="48" y="6"/>
                </a:lnTo>
                <a:lnTo>
                  <a:pt x="54" y="8"/>
                </a:lnTo>
                <a:lnTo>
                  <a:pt x="58" y="10"/>
                </a:lnTo>
                <a:lnTo>
                  <a:pt x="64" y="14"/>
                </a:lnTo>
                <a:lnTo>
                  <a:pt x="68" y="20"/>
                </a:lnTo>
                <a:lnTo>
                  <a:pt x="70" y="26"/>
                </a:lnTo>
                <a:lnTo>
                  <a:pt x="72" y="31"/>
                </a:lnTo>
                <a:lnTo>
                  <a:pt x="70" y="35"/>
                </a:lnTo>
                <a:lnTo>
                  <a:pt x="68" y="39"/>
                </a:lnTo>
                <a:lnTo>
                  <a:pt x="64" y="41"/>
                </a:lnTo>
                <a:lnTo>
                  <a:pt x="58" y="43"/>
                </a:lnTo>
                <a:lnTo>
                  <a:pt x="50" y="41"/>
                </a:lnTo>
                <a:lnTo>
                  <a:pt x="45" y="39"/>
                </a:lnTo>
                <a:lnTo>
                  <a:pt x="37" y="37"/>
                </a:lnTo>
                <a:lnTo>
                  <a:pt x="31" y="31"/>
                </a:lnTo>
                <a:lnTo>
                  <a:pt x="23" y="26"/>
                </a:lnTo>
                <a:lnTo>
                  <a:pt x="15" y="20"/>
                </a:lnTo>
                <a:lnTo>
                  <a:pt x="7" y="1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372"/>
          <p:cNvSpPr>
            <a:spLocks/>
          </p:cNvSpPr>
          <p:nvPr/>
        </p:nvSpPr>
        <p:spPr bwMode="auto">
          <a:xfrm>
            <a:off x="9773118" y="2448409"/>
            <a:ext cx="686909" cy="603109"/>
          </a:xfrm>
          <a:custGeom>
            <a:avLst/>
            <a:gdLst>
              <a:gd name="T0" fmla="*/ 0 w 147"/>
              <a:gd name="T1" fmla="*/ 6 h 98"/>
              <a:gd name="T2" fmla="*/ 0 w 147"/>
              <a:gd name="T3" fmla="*/ 4 h 98"/>
              <a:gd name="T4" fmla="*/ 2 w 147"/>
              <a:gd name="T5" fmla="*/ 2 h 98"/>
              <a:gd name="T6" fmla="*/ 4 w 147"/>
              <a:gd name="T7" fmla="*/ 2 h 98"/>
              <a:gd name="T8" fmla="*/ 6 w 147"/>
              <a:gd name="T9" fmla="*/ 2 h 98"/>
              <a:gd name="T10" fmla="*/ 10 w 147"/>
              <a:gd name="T11" fmla="*/ 0 h 98"/>
              <a:gd name="T12" fmla="*/ 16 w 147"/>
              <a:gd name="T13" fmla="*/ 0 h 98"/>
              <a:gd name="T14" fmla="*/ 22 w 147"/>
              <a:gd name="T15" fmla="*/ 2 h 98"/>
              <a:gd name="T16" fmla="*/ 28 w 147"/>
              <a:gd name="T17" fmla="*/ 2 h 98"/>
              <a:gd name="T18" fmla="*/ 43 w 147"/>
              <a:gd name="T19" fmla="*/ 6 h 98"/>
              <a:gd name="T20" fmla="*/ 57 w 147"/>
              <a:gd name="T21" fmla="*/ 10 h 98"/>
              <a:gd name="T22" fmla="*/ 73 w 147"/>
              <a:gd name="T23" fmla="*/ 16 h 98"/>
              <a:gd name="T24" fmla="*/ 83 w 147"/>
              <a:gd name="T25" fmla="*/ 20 h 98"/>
              <a:gd name="T26" fmla="*/ 90 w 147"/>
              <a:gd name="T27" fmla="*/ 24 h 98"/>
              <a:gd name="T28" fmla="*/ 100 w 147"/>
              <a:gd name="T29" fmla="*/ 28 h 98"/>
              <a:gd name="T30" fmla="*/ 108 w 147"/>
              <a:gd name="T31" fmla="*/ 32 h 98"/>
              <a:gd name="T32" fmla="*/ 116 w 147"/>
              <a:gd name="T33" fmla="*/ 36 h 98"/>
              <a:gd name="T34" fmla="*/ 122 w 147"/>
              <a:gd name="T35" fmla="*/ 40 h 98"/>
              <a:gd name="T36" fmla="*/ 128 w 147"/>
              <a:gd name="T37" fmla="*/ 42 h 98"/>
              <a:gd name="T38" fmla="*/ 132 w 147"/>
              <a:gd name="T39" fmla="*/ 45 h 98"/>
              <a:gd name="T40" fmla="*/ 136 w 147"/>
              <a:gd name="T41" fmla="*/ 47 h 98"/>
              <a:gd name="T42" fmla="*/ 139 w 147"/>
              <a:gd name="T43" fmla="*/ 51 h 98"/>
              <a:gd name="T44" fmla="*/ 143 w 147"/>
              <a:gd name="T45" fmla="*/ 57 h 98"/>
              <a:gd name="T46" fmla="*/ 145 w 147"/>
              <a:gd name="T47" fmla="*/ 63 h 98"/>
              <a:gd name="T48" fmla="*/ 147 w 147"/>
              <a:gd name="T49" fmla="*/ 69 h 98"/>
              <a:gd name="T50" fmla="*/ 147 w 147"/>
              <a:gd name="T51" fmla="*/ 77 h 98"/>
              <a:gd name="T52" fmla="*/ 147 w 147"/>
              <a:gd name="T53" fmla="*/ 83 h 98"/>
              <a:gd name="T54" fmla="*/ 145 w 147"/>
              <a:gd name="T55" fmla="*/ 89 h 98"/>
              <a:gd name="T56" fmla="*/ 145 w 147"/>
              <a:gd name="T57" fmla="*/ 93 h 98"/>
              <a:gd name="T58" fmla="*/ 143 w 147"/>
              <a:gd name="T59" fmla="*/ 94 h 98"/>
              <a:gd name="T60" fmla="*/ 141 w 147"/>
              <a:gd name="T61" fmla="*/ 96 h 98"/>
              <a:gd name="T62" fmla="*/ 137 w 147"/>
              <a:gd name="T63" fmla="*/ 96 h 98"/>
              <a:gd name="T64" fmla="*/ 134 w 147"/>
              <a:gd name="T65" fmla="*/ 98 h 98"/>
              <a:gd name="T66" fmla="*/ 130 w 147"/>
              <a:gd name="T67" fmla="*/ 98 h 98"/>
              <a:gd name="T68" fmla="*/ 126 w 147"/>
              <a:gd name="T69" fmla="*/ 98 h 98"/>
              <a:gd name="T70" fmla="*/ 122 w 147"/>
              <a:gd name="T71" fmla="*/ 96 h 98"/>
              <a:gd name="T72" fmla="*/ 118 w 147"/>
              <a:gd name="T73" fmla="*/ 96 h 98"/>
              <a:gd name="T74" fmla="*/ 116 w 147"/>
              <a:gd name="T75" fmla="*/ 94 h 98"/>
              <a:gd name="T76" fmla="*/ 114 w 147"/>
              <a:gd name="T77" fmla="*/ 94 h 98"/>
              <a:gd name="T78" fmla="*/ 110 w 147"/>
              <a:gd name="T79" fmla="*/ 91 h 98"/>
              <a:gd name="T80" fmla="*/ 106 w 147"/>
              <a:gd name="T81" fmla="*/ 89 h 98"/>
              <a:gd name="T82" fmla="*/ 98 w 147"/>
              <a:gd name="T83" fmla="*/ 83 h 98"/>
              <a:gd name="T84" fmla="*/ 90 w 147"/>
              <a:gd name="T85" fmla="*/ 77 h 98"/>
              <a:gd name="T86" fmla="*/ 81 w 147"/>
              <a:gd name="T87" fmla="*/ 69 h 98"/>
              <a:gd name="T88" fmla="*/ 69 w 147"/>
              <a:gd name="T89" fmla="*/ 61 h 98"/>
              <a:gd name="T90" fmla="*/ 55 w 147"/>
              <a:gd name="T91" fmla="*/ 51 h 98"/>
              <a:gd name="T92" fmla="*/ 41 w 147"/>
              <a:gd name="T93" fmla="*/ 44 h 98"/>
              <a:gd name="T94" fmla="*/ 32 w 147"/>
              <a:gd name="T95" fmla="*/ 34 h 98"/>
              <a:gd name="T96" fmla="*/ 22 w 147"/>
              <a:gd name="T97" fmla="*/ 28 h 98"/>
              <a:gd name="T98" fmla="*/ 14 w 147"/>
              <a:gd name="T99" fmla="*/ 22 h 98"/>
              <a:gd name="T100" fmla="*/ 8 w 147"/>
              <a:gd name="T101" fmla="*/ 16 h 98"/>
              <a:gd name="T102" fmla="*/ 2 w 147"/>
              <a:gd name="T103" fmla="*/ 12 h 98"/>
              <a:gd name="T104" fmla="*/ 0 w 147"/>
              <a:gd name="T105" fmla="*/ 8 h 98"/>
              <a:gd name="T106" fmla="*/ 0 w 147"/>
              <a:gd name="T107" fmla="*/ 6 h 98"/>
              <a:gd name="T108" fmla="*/ 0 w 147"/>
              <a:gd name="T109" fmla="*/ 6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7" h="98">
                <a:moveTo>
                  <a:pt x="0" y="6"/>
                </a:move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6" y="2"/>
                </a:lnTo>
                <a:lnTo>
                  <a:pt x="10" y="0"/>
                </a:lnTo>
                <a:lnTo>
                  <a:pt x="16" y="0"/>
                </a:lnTo>
                <a:lnTo>
                  <a:pt x="22" y="2"/>
                </a:lnTo>
                <a:lnTo>
                  <a:pt x="28" y="2"/>
                </a:lnTo>
                <a:lnTo>
                  <a:pt x="43" y="6"/>
                </a:lnTo>
                <a:lnTo>
                  <a:pt x="57" y="10"/>
                </a:lnTo>
                <a:lnTo>
                  <a:pt x="73" y="16"/>
                </a:lnTo>
                <a:lnTo>
                  <a:pt x="83" y="20"/>
                </a:lnTo>
                <a:lnTo>
                  <a:pt x="90" y="24"/>
                </a:lnTo>
                <a:lnTo>
                  <a:pt x="100" y="28"/>
                </a:lnTo>
                <a:lnTo>
                  <a:pt x="108" y="32"/>
                </a:lnTo>
                <a:lnTo>
                  <a:pt x="116" y="36"/>
                </a:lnTo>
                <a:lnTo>
                  <a:pt x="122" y="40"/>
                </a:lnTo>
                <a:lnTo>
                  <a:pt x="128" y="42"/>
                </a:lnTo>
                <a:lnTo>
                  <a:pt x="132" y="45"/>
                </a:lnTo>
                <a:lnTo>
                  <a:pt x="136" y="47"/>
                </a:lnTo>
                <a:lnTo>
                  <a:pt x="139" y="51"/>
                </a:lnTo>
                <a:lnTo>
                  <a:pt x="143" y="57"/>
                </a:lnTo>
                <a:lnTo>
                  <a:pt x="145" y="63"/>
                </a:lnTo>
                <a:lnTo>
                  <a:pt x="147" y="69"/>
                </a:lnTo>
                <a:lnTo>
                  <a:pt x="147" y="77"/>
                </a:lnTo>
                <a:lnTo>
                  <a:pt x="147" y="83"/>
                </a:lnTo>
                <a:lnTo>
                  <a:pt x="145" y="89"/>
                </a:lnTo>
                <a:lnTo>
                  <a:pt x="145" y="93"/>
                </a:lnTo>
                <a:lnTo>
                  <a:pt x="143" y="94"/>
                </a:lnTo>
                <a:lnTo>
                  <a:pt x="141" y="96"/>
                </a:lnTo>
                <a:lnTo>
                  <a:pt x="137" y="96"/>
                </a:lnTo>
                <a:lnTo>
                  <a:pt x="134" y="98"/>
                </a:lnTo>
                <a:lnTo>
                  <a:pt x="130" y="98"/>
                </a:lnTo>
                <a:lnTo>
                  <a:pt x="126" y="98"/>
                </a:lnTo>
                <a:lnTo>
                  <a:pt x="122" y="96"/>
                </a:lnTo>
                <a:lnTo>
                  <a:pt x="118" y="96"/>
                </a:lnTo>
                <a:lnTo>
                  <a:pt x="116" y="94"/>
                </a:lnTo>
                <a:lnTo>
                  <a:pt x="114" y="94"/>
                </a:lnTo>
                <a:lnTo>
                  <a:pt x="110" y="91"/>
                </a:lnTo>
                <a:lnTo>
                  <a:pt x="106" y="89"/>
                </a:lnTo>
                <a:lnTo>
                  <a:pt x="98" y="83"/>
                </a:lnTo>
                <a:lnTo>
                  <a:pt x="90" y="77"/>
                </a:lnTo>
                <a:lnTo>
                  <a:pt x="81" y="69"/>
                </a:lnTo>
                <a:lnTo>
                  <a:pt x="69" y="61"/>
                </a:lnTo>
                <a:lnTo>
                  <a:pt x="55" y="51"/>
                </a:lnTo>
                <a:lnTo>
                  <a:pt x="41" y="44"/>
                </a:lnTo>
                <a:lnTo>
                  <a:pt x="32" y="34"/>
                </a:lnTo>
                <a:lnTo>
                  <a:pt x="22" y="28"/>
                </a:lnTo>
                <a:lnTo>
                  <a:pt x="14" y="22"/>
                </a:lnTo>
                <a:lnTo>
                  <a:pt x="8" y="16"/>
                </a:lnTo>
                <a:lnTo>
                  <a:pt x="2" y="12"/>
                </a:lnTo>
                <a:lnTo>
                  <a:pt x="0" y="8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373"/>
          <p:cNvSpPr>
            <a:spLocks/>
          </p:cNvSpPr>
          <p:nvPr/>
        </p:nvSpPr>
        <p:spPr bwMode="auto">
          <a:xfrm>
            <a:off x="8766279" y="1549901"/>
            <a:ext cx="1157394" cy="1513920"/>
          </a:xfrm>
          <a:custGeom>
            <a:avLst/>
            <a:gdLst>
              <a:gd name="T0" fmla="*/ 186 w 247"/>
              <a:gd name="T1" fmla="*/ 8 h 247"/>
              <a:gd name="T2" fmla="*/ 186 w 247"/>
              <a:gd name="T3" fmla="*/ 6 h 247"/>
              <a:gd name="T4" fmla="*/ 186 w 247"/>
              <a:gd name="T5" fmla="*/ 2 h 247"/>
              <a:gd name="T6" fmla="*/ 192 w 247"/>
              <a:gd name="T7" fmla="*/ 0 h 247"/>
              <a:gd name="T8" fmla="*/ 205 w 247"/>
              <a:gd name="T9" fmla="*/ 0 h 247"/>
              <a:gd name="T10" fmla="*/ 223 w 247"/>
              <a:gd name="T11" fmla="*/ 6 h 247"/>
              <a:gd name="T12" fmla="*/ 239 w 247"/>
              <a:gd name="T13" fmla="*/ 14 h 247"/>
              <a:gd name="T14" fmla="*/ 243 w 247"/>
              <a:gd name="T15" fmla="*/ 18 h 247"/>
              <a:gd name="T16" fmla="*/ 247 w 247"/>
              <a:gd name="T17" fmla="*/ 20 h 247"/>
              <a:gd name="T18" fmla="*/ 247 w 247"/>
              <a:gd name="T19" fmla="*/ 26 h 247"/>
              <a:gd name="T20" fmla="*/ 245 w 247"/>
              <a:gd name="T21" fmla="*/ 38 h 247"/>
              <a:gd name="T22" fmla="*/ 241 w 247"/>
              <a:gd name="T23" fmla="*/ 53 h 247"/>
              <a:gd name="T24" fmla="*/ 235 w 247"/>
              <a:gd name="T25" fmla="*/ 77 h 247"/>
              <a:gd name="T26" fmla="*/ 227 w 247"/>
              <a:gd name="T27" fmla="*/ 100 h 247"/>
              <a:gd name="T28" fmla="*/ 215 w 247"/>
              <a:gd name="T29" fmla="*/ 122 h 247"/>
              <a:gd name="T30" fmla="*/ 204 w 247"/>
              <a:gd name="T31" fmla="*/ 141 h 247"/>
              <a:gd name="T32" fmla="*/ 190 w 247"/>
              <a:gd name="T33" fmla="*/ 159 h 247"/>
              <a:gd name="T34" fmla="*/ 158 w 247"/>
              <a:gd name="T35" fmla="*/ 189 h 247"/>
              <a:gd name="T36" fmla="*/ 121 w 247"/>
              <a:gd name="T37" fmla="*/ 212 h 247"/>
              <a:gd name="T38" fmla="*/ 80 w 247"/>
              <a:gd name="T39" fmla="*/ 230 h 247"/>
              <a:gd name="T40" fmla="*/ 43 w 247"/>
              <a:gd name="T41" fmla="*/ 241 h 247"/>
              <a:gd name="T42" fmla="*/ 25 w 247"/>
              <a:gd name="T43" fmla="*/ 245 h 247"/>
              <a:gd name="T44" fmla="*/ 12 w 247"/>
              <a:gd name="T45" fmla="*/ 247 h 247"/>
              <a:gd name="T46" fmla="*/ 4 w 247"/>
              <a:gd name="T47" fmla="*/ 245 h 247"/>
              <a:gd name="T48" fmla="*/ 0 w 247"/>
              <a:gd name="T49" fmla="*/ 243 h 247"/>
              <a:gd name="T50" fmla="*/ 2 w 247"/>
              <a:gd name="T51" fmla="*/ 240 h 247"/>
              <a:gd name="T52" fmla="*/ 8 w 247"/>
              <a:gd name="T53" fmla="*/ 234 h 247"/>
              <a:gd name="T54" fmla="*/ 21 w 247"/>
              <a:gd name="T55" fmla="*/ 228 h 247"/>
              <a:gd name="T56" fmla="*/ 43 w 247"/>
              <a:gd name="T57" fmla="*/ 220 h 247"/>
              <a:gd name="T58" fmla="*/ 86 w 247"/>
              <a:gd name="T59" fmla="*/ 200 h 247"/>
              <a:gd name="T60" fmla="*/ 106 w 247"/>
              <a:gd name="T61" fmla="*/ 187 h 247"/>
              <a:gd name="T62" fmla="*/ 125 w 247"/>
              <a:gd name="T63" fmla="*/ 171 h 247"/>
              <a:gd name="T64" fmla="*/ 143 w 247"/>
              <a:gd name="T65" fmla="*/ 155 h 247"/>
              <a:gd name="T66" fmla="*/ 157 w 247"/>
              <a:gd name="T67" fmla="*/ 138 h 247"/>
              <a:gd name="T68" fmla="*/ 168 w 247"/>
              <a:gd name="T69" fmla="*/ 120 h 247"/>
              <a:gd name="T70" fmla="*/ 176 w 247"/>
              <a:gd name="T71" fmla="*/ 102 h 247"/>
              <a:gd name="T72" fmla="*/ 188 w 247"/>
              <a:gd name="T73" fmla="*/ 69 h 247"/>
              <a:gd name="T74" fmla="*/ 192 w 247"/>
              <a:gd name="T75" fmla="*/ 41 h 247"/>
              <a:gd name="T76" fmla="*/ 194 w 247"/>
              <a:gd name="T77" fmla="*/ 30 h 247"/>
              <a:gd name="T78" fmla="*/ 192 w 247"/>
              <a:gd name="T79" fmla="*/ 22 h 247"/>
              <a:gd name="T80" fmla="*/ 190 w 247"/>
              <a:gd name="T81" fmla="*/ 14 h 247"/>
              <a:gd name="T82" fmla="*/ 188 w 247"/>
              <a:gd name="T83" fmla="*/ 10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47" h="247">
                <a:moveTo>
                  <a:pt x="188" y="10"/>
                </a:moveTo>
                <a:lnTo>
                  <a:pt x="186" y="8"/>
                </a:lnTo>
                <a:lnTo>
                  <a:pt x="186" y="6"/>
                </a:lnTo>
                <a:lnTo>
                  <a:pt x="186" y="6"/>
                </a:lnTo>
                <a:lnTo>
                  <a:pt x="186" y="4"/>
                </a:lnTo>
                <a:lnTo>
                  <a:pt x="186" y="2"/>
                </a:lnTo>
                <a:lnTo>
                  <a:pt x="188" y="2"/>
                </a:lnTo>
                <a:lnTo>
                  <a:pt x="192" y="0"/>
                </a:lnTo>
                <a:lnTo>
                  <a:pt x="198" y="0"/>
                </a:lnTo>
                <a:lnTo>
                  <a:pt x="205" y="0"/>
                </a:lnTo>
                <a:lnTo>
                  <a:pt x="213" y="2"/>
                </a:lnTo>
                <a:lnTo>
                  <a:pt x="223" y="6"/>
                </a:lnTo>
                <a:lnTo>
                  <a:pt x="231" y="10"/>
                </a:lnTo>
                <a:lnTo>
                  <a:pt x="239" y="14"/>
                </a:lnTo>
                <a:lnTo>
                  <a:pt x="241" y="16"/>
                </a:lnTo>
                <a:lnTo>
                  <a:pt x="243" y="18"/>
                </a:lnTo>
                <a:lnTo>
                  <a:pt x="245" y="18"/>
                </a:lnTo>
                <a:lnTo>
                  <a:pt x="247" y="20"/>
                </a:lnTo>
                <a:lnTo>
                  <a:pt x="247" y="22"/>
                </a:lnTo>
                <a:lnTo>
                  <a:pt x="247" y="26"/>
                </a:lnTo>
                <a:lnTo>
                  <a:pt x="247" y="32"/>
                </a:lnTo>
                <a:lnTo>
                  <a:pt x="245" y="38"/>
                </a:lnTo>
                <a:lnTo>
                  <a:pt x="243" y="45"/>
                </a:lnTo>
                <a:lnTo>
                  <a:pt x="241" y="53"/>
                </a:lnTo>
                <a:lnTo>
                  <a:pt x="239" y="65"/>
                </a:lnTo>
                <a:lnTo>
                  <a:pt x="235" y="77"/>
                </a:lnTo>
                <a:lnTo>
                  <a:pt x="231" y="89"/>
                </a:lnTo>
                <a:lnTo>
                  <a:pt x="227" y="100"/>
                </a:lnTo>
                <a:lnTo>
                  <a:pt x="221" y="112"/>
                </a:lnTo>
                <a:lnTo>
                  <a:pt x="215" y="122"/>
                </a:lnTo>
                <a:lnTo>
                  <a:pt x="209" y="134"/>
                </a:lnTo>
                <a:lnTo>
                  <a:pt x="204" y="141"/>
                </a:lnTo>
                <a:lnTo>
                  <a:pt x="198" y="151"/>
                </a:lnTo>
                <a:lnTo>
                  <a:pt x="190" y="159"/>
                </a:lnTo>
                <a:lnTo>
                  <a:pt x="174" y="175"/>
                </a:lnTo>
                <a:lnTo>
                  <a:pt x="158" y="189"/>
                </a:lnTo>
                <a:lnTo>
                  <a:pt x="141" y="202"/>
                </a:lnTo>
                <a:lnTo>
                  <a:pt x="121" y="212"/>
                </a:lnTo>
                <a:lnTo>
                  <a:pt x="102" y="222"/>
                </a:lnTo>
                <a:lnTo>
                  <a:pt x="80" y="230"/>
                </a:lnTo>
                <a:lnTo>
                  <a:pt x="61" y="236"/>
                </a:lnTo>
                <a:lnTo>
                  <a:pt x="43" y="241"/>
                </a:lnTo>
                <a:lnTo>
                  <a:pt x="33" y="243"/>
                </a:lnTo>
                <a:lnTo>
                  <a:pt x="25" y="245"/>
                </a:lnTo>
                <a:lnTo>
                  <a:pt x="17" y="245"/>
                </a:lnTo>
                <a:lnTo>
                  <a:pt x="12" y="247"/>
                </a:lnTo>
                <a:lnTo>
                  <a:pt x="8" y="247"/>
                </a:lnTo>
                <a:lnTo>
                  <a:pt x="4" y="245"/>
                </a:lnTo>
                <a:lnTo>
                  <a:pt x="2" y="245"/>
                </a:lnTo>
                <a:lnTo>
                  <a:pt x="0" y="243"/>
                </a:lnTo>
                <a:lnTo>
                  <a:pt x="0" y="241"/>
                </a:lnTo>
                <a:lnTo>
                  <a:pt x="2" y="240"/>
                </a:lnTo>
                <a:lnTo>
                  <a:pt x="4" y="238"/>
                </a:lnTo>
                <a:lnTo>
                  <a:pt x="8" y="234"/>
                </a:lnTo>
                <a:lnTo>
                  <a:pt x="15" y="232"/>
                </a:lnTo>
                <a:lnTo>
                  <a:pt x="21" y="228"/>
                </a:lnTo>
                <a:lnTo>
                  <a:pt x="31" y="224"/>
                </a:lnTo>
                <a:lnTo>
                  <a:pt x="43" y="220"/>
                </a:lnTo>
                <a:lnTo>
                  <a:pt x="64" y="210"/>
                </a:lnTo>
                <a:lnTo>
                  <a:pt x="86" y="200"/>
                </a:lnTo>
                <a:lnTo>
                  <a:pt x="96" y="192"/>
                </a:lnTo>
                <a:lnTo>
                  <a:pt x="106" y="187"/>
                </a:lnTo>
                <a:lnTo>
                  <a:pt x="115" y="179"/>
                </a:lnTo>
                <a:lnTo>
                  <a:pt x="125" y="171"/>
                </a:lnTo>
                <a:lnTo>
                  <a:pt x="135" y="163"/>
                </a:lnTo>
                <a:lnTo>
                  <a:pt x="143" y="155"/>
                </a:lnTo>
                <a:lnTo>
                  <a:pt x="149" y="145"/>
                </a:lnTo>
                <a:lnTo>
                  <a:pt x="157" y="138"/>
                </a:lnTo>
                <a:lnTo>
                  <a:pt x="162" y="130"/>
                </a:lnTo>
                <a:lnTo>
                  <a:pt x="168" y="120"/>
                </a:lnTo>
                <a:lnTo>
                  <a:pt x="172" y="112"/>
                </a:lnTo>
                <a:lnTo>
                  <a:pt x="176" y="102"/>
                </a:lnTo>
                <a:lnTo>
                  <a:pt x="182" y="85"/>
                </a:lnTo>
                <a:lnTo>
                  <a:pt x="188" y="69"/>
                </a:lnTo>
                <a:lnTo>
                  <a:pt x="190" y="55"/>
                </a:lnTo>
                <a:lnTo>
                  <a:pt x="192" y="41"/>
                </a:lnTo>
                <a:lnTo>
                  <a:pt x="194" y="36"/>
                </a:lnTo>
                <a:lnTo>
                  <a:pt x="194" y="30"/>
                </a:lnTo>
                <a:lnTo>
                  <a:pt x="194" y="26"/>
                </a:lnTo>
                <a:lnTo>
                  <a:pt x="192" y="22"/>
                </a:lnTo>
                <a:lnTo>
                  <a:pt x="192" y="18"/>
                </a:lnTo>
                <a:lnTo>
                  <a:pt x="190" y="14"/>
                </a:lnTo>
                <a:lnTo>
                  <a:pt x="190" y="12"/>
                </a:lnTo>
                <a:lnTo>
                  <a:pt x="188" y="10"/>
                </a:lnTo>
                <a:lnTo>
                  <a:pt x="188" y="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374"/>
          <p:cNvSpPr>
            <a:spLocks/>
          </p:cNvSpPr>
          <p:nvPr/>
        </p:nvSpPr>
        <p:spPr bwMode="auto">
          <a:xfrm>
            <a:off x="8662777" y="2116082"/>
            <a:ext cx="1919575" cy="332327"/>
          </a:xfrm>
          <a:custGeom>
            <a:avLst/>
            <a:gdLst>
              <a:gd name="T0" fmla="*/ 16 w 408"/>
              <a:gd name="T1" fmla="*/ 32 h 55"/>
              <a:gd name="T2" fmla="*/ 43 w 408"/>
              <a:gd name="T3" fmla="*/ 28 h 55"/>
              <a:gd name="T4" fmla="*/ 75 w 408"/>
              <a:gd name="T5" fmla="*/ 28 h 55"/>
              <a:gd name="T6" fmla="*/ 96 w 408"/>
              <a:gd name="T7" fmla="*/ 26 h 55"/>
              <a:gd name="T8" fmla="*/ 108 w 408"/>
              <a:gd name="T9" fmla="*/ 26 h 55"/>
              <a:gd name="T10" fmla="*/ 122 w 408"/>
              <a:gd name="T11" fmla="*/ 24 h 55"/>
              <a:gd name="T12" fmla="*/ 141 w 408"/>
              <a:gd name="T13" fmla="*/ 22 h 55"/>
              <a:gd name="T14" fmla="*/ 163 w 408"/>
              <a:gd name="T15" fmla="*/ 20 h 55"/>
              <a:gd name="T16" fmla="*/ 188 w 408"/>
              <a:gd name="T17" fmla="*/ 18 h 55"/>
              <a:gd name="T18" fmla="*/ 214 w 408"/>
              <a:gd name="T19" fmla="*/ 16 h 55"/>
              <a:gd name="T20" fmla="*/ 243 w 408"/>
              <a:gd name="T21" fmla="*/ 12 h 55"/>
              <a:gd name="T22" fmla="*/ 290 w 408"/>
              <a:gd name="T23" fmla="*/ 4 h 55"/>
              <a:gd name="T24" fmla="*/ 318 w 408"/>
              <a:gd name="T25" fmla="*/ 2 h 55"/>
              <a:gd name="T26" fmla="*/ 339 w 408"/>
              <a:gd name="T27" fmla="*/ 0 h 55"/>
              <a:gd name="T28" fmla="*/ 355 w 408"/>
              <a:gd name="T29" fmla="*/ 0 h 55"/>
              <a:gd name="T30" fmla="*/ 369 w 408"/>
              <a:gd name="T31" fmla="*/ 2 h 55"/>
              <a:gd name="T32" fmla="*/ 384 w 408"/>
              <a:gd name="T33" fmla="*/ 4 h 55"/>
              <a:gd name="T34" fmla="*/ 398 w 408"/>
              <a:gd name="T35" fmla="*/ 10 h 55"/>
              <a:gd name="T36" fmla="*/ 406 w 408"/>
              <a:gd name="T37" fmla="*/ 14 h 55"/>
              <a:gd name="T38" fmla="*/ 408 w 408"/>
              <a:gd name="T39" fmla="*/ 20 h 55"/>
              <a:gd name="T40" fmla="*/ 408 w 408"/>
              <a:gd name="T41" fmla="*/ 26 h 55"/>
              <a:gd name="T42" fmla="*/ 406 w 408"/>
              <a:gd name="T43" fmla="*/ 30 h 55"/>
              <a:gd name="T44" fmla="*/ 400 w 408"/>
              <a:gd name="T45" fmla="*/ 32 h 55"/>
              <a:gd name="T46" fmla="*/ 388 w 408"/>
              <a:gd name="T47" fmla="*/ 32 h 55"/>
              <a:gd name="T48" fmla="*/ 372 w 408"/>
              <a:gd name="T49" fmla="*/ 34 h 55"/>
              <a:gd name="T50" fmla="*/ 351 w 408"/>
              <a:gd name="T51" fmla="*/ 34 h 55"/>
              <a:gd name="T52" fmla="*/ 327 w 408"/>
              <a:gd name="T53" fmla="*/ 34 h 55"/>
              <a:gd name="T54" fmla="*/ 300 w 408"/>
              <a:gd name="T55" fmla="*/ 34 h 55"/>
              <a:gd name="T56" fmla="*/ 271 w 408"/>
              <a:gd name="T57" fmla="*/ 36 h 55"/>
              <a:gd name="T58" fmla="*/ 218 w 408"/>
              <a:gd name="T59" fmla="*/ 38 h 55"/>
              <a:gd name="T60" fmla="*/ 151 w 408"/>
              <a:gd name="T61" fmla="*/ 44 h 55"/>
              <a:gd name="T62" fmla="*/ 102 w 408"/>
              <a:gd name="T63" fmla="*/ 49 h 55"/>
              <a:gd name="T64" fmla="*/ 77 w 408"/>
              <a:gd name="T65" fmla="*/ 53 h 55"/>
              <a:gd name="T66" fmla="*/ 57 w 408"/>
              <a:gd name="T67" fmla="*/ 55 h 55"/>
              <a:gd name="T68" fmla="*/ 43 w 408"/>
              <a:gd name="T69" fmla="*/ 55 h 55"/>
              <a:gd name="T70" fmla="*/ 35 w 408"/>
              <a:gd name="T71" fmla="*/ 53 h 55"/>
              <a:gd name="T72" fmla="*/ 28 w 408"/>
              <a:gd name="T73" fmla="*/ 51 h 55"/>
              <a:gd name="T74" fmla="*/ 18 w 408"/>
              <a:gd name="T75" fmla="*/ 46 h 55"/>
              <a:gd name="T76" fmla="*/ 6 w 408"/>
              <a:gd name="T77" fmla="*/ 38 h 55"/>
              <a:gd name="T78" fmla="*/ 0 w 408"/>
              <a:gd name="T79" fmla="*/ 34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08" h="55">
                <a:moveTo>
                  <a:pt x="0" y="34"/>
                </a:moveTo>
                <a:lnTo>
                  <a:pt x="16" y="32"/>
                </a:lnTo>
                <a:lnTo>
                  <a:pt x="30" y="30"/>
                </a:lnTo>
                <a:lnTo>
                  <a:pt x="43" y="28"/>
                </a:lnTo>
                <a:lnTo>
                  <a:pt x="55" y="28"/>
                </a:lnTo>
                <a:lnTo>
                  <a:pt x="75" y="28"/>
                </a:lnTo>
                <a:lnTo>
                  <a:pt x="86" y="28"/>
                </a:lnTo>
                <a:lnTo>
                  <a:pt x="96" y="26"/>
                </a:lnTo>
                <a:lnTo>
                  <a:pt x="102" y="26"/>
                </a:lnTo>
                <a:lnTo>
                  <a:pt x="108" y="26"/>
                </a:lnTo>
                <a:lnTo>
                  <a:pt x="114" y="24"/>
                </a:lnTo>
                <a:lnTo>
                  <a:pt x="122" y="24"/>
                </a:lnTo>
                <a:lnTo>
                  <a:pt x="131" y="24"/>
                </a:lnTo>
                <a:lnTo>
                  <a:pt x="141" y="22"/>
                </a:lnTo>
                <a:lnTo>
                  <a:pt x="151" y="22"/>
                </a:lnTo>
                <a:lnTo>
                  <a:pt x="163" y="20"/>
                </a:lnTo>
                <a:lnTo>
                  <a:pt x="175" y="20"/>
                </a:lnTo>
                <a:lnTo>
                  <a:pt x="188" y="18"/>
                </a:lnTo>
                <a:lnTo>
                  <a:pt x="200" y="16"/>
                </a:lnTo>
                <a:lnTo>
                  <a:pt x="214" y="16"/>
                </a:lnTo>
                <a:lnTo>
                  <a:pt x="229" y="14"/>
                </a:lnTo>
                <a:lnTo>
                  <a:pt x="243" y="12"/>
                </a:lnTo>
                <a:lnTo>
                  <a:pt x="275" y="6"/>
                </a:lnTo>
                <a:lnTo>
                  <a:pt x="290" y="4"/>
                </a:lnTo>
                <a:lnTo>
                  <a:pt x="304" y="2"/>
                </a:lnTo>
                <a:lnTo>
                  <a:pt x="318" y="2"/>
                </a:lnTo>
                <a:lnTo>
                  <a:pt x="327" y="0"/>
                </a:lnTo>
                <a:lnTo>
                  <a:pt x="339" y="0"/>
                </a:lnTo>
                <a:lnTo>
                  <a:pt x="347" y="0"/>
                </a:lnTo>
                <a:lnTo>
                  <a:pt x="355" y="0"/>
                </a:lnTo>
                <a:lnTo>
                  <a:pt x="361" y="0"/>
                </a:lnTo>
                <a:lnTo>
                  <a:pt x="369" y="2"/>
                </a:lnTo>
                <a:lnTo>
                  <a:pt x="376" y="4"/>
                </a:lnTo>
                <a:lnTo>
                  <a:pt x="384" y="4"/>
                </a:lnTo>
                <a:lnTo>
                  <a:pt x="392" y="6"/>
                </a:lnTo>
                <a:lnTo>
                  <a:pt x="398" y="10"/>
                </a:lnTo>
                <a:lnTo>
                  <a:pt x="402" y="12"/>
                </a:lnTo>
                <a:lnTo>
                  <a:pt x="406" y="14"/>
                </a:lnTo>
                <a:lnTo>
                  <a:pt x="408" y="16"/>
                </a:lnTo>
                <a:lnTo>
                  <a:pt x="408" y="20"/>
                </a:lnTo>
                <a:lnTo>
                  <a:pt x="408" y="24"/>
                </a:lnTo>
                <a:lnTo>
                  <a:pt x="408" y="26"/>
                </a:lnTo>
                <a:lnTo>
                  <a:pt x="408" y="28"/>
                </a:lnTo>
                <a:lnTo>
                  <a:pt x="406" y="30"/>
                </a:lnTo>
                <a:lnTo>
                  <a:pt x="404" y="30"/>
                </a:lnTo>
                <a:lnTo>
                  <a:pt x="400" y="32"/>
                </a:lnTo>
                <a:lnTo>
                  <a:pt x="394" y="32"/>
                </a:lnTo>
                <a:lnTo>
                  <a:pt x="388" y="32"/>
                </a:lnTo>
                <a:lnTo>
                  <a:pt x="380" y="34"/>
                </a:lnTo>
                <a:lnTo>
                  <a:pt x="372" y="34"/>
                </a:lnTo>
                <a:lnTo>
                  <a:pt x="363" y="34"/>
                </a:lnTo>
                <a:lnTo>
                  <a:pt x="351" y="34"/>
                </a:lnTo>
                <a:lnTo>
                  <a:pt x="341" y="34"/>
                </a:lnTo>
                <a:lnTo>
                  <a:pt x="327" y="34"/>
                </a:lnTo>
                <a:lnTo>
                  <a:pt x="316" y="34"/>
                </a:lnTo>
                <a:lnTo>
                  <a:pt x="300" y="34"/>
                </a:lnTo>
                <a:lnTo>
                  <a:pt x="286" y="36"/>
                </a:lnTo>
                <a:lnTo>
                  <a:pt x="271" y="36"/>
                </a:lnTo>
                <a:lnTo>
                  <a:pt x="253" y="36"/>
                </a:lnTo>
                <a:lnTo>
                  <a:pt x="218" y="38"/>
                </a:lnTo>
                <a:lnTo>
                  <a:pt x="184" y="42"/>
                </a:lnTo>
                <a:lnTo>
                  <a:pt x="151" y="44"/>
                </a:lnTo>
                <a:lnTo>
                  <a:pt x="118" y="48"/>
                </a:lnTo>
                <a:lnTo>
                  <a:pt x="102" y="49"/>
                </a:lnTo>
                <a:lnTo>
                  <a:pt x="88" y="51"/>
                </a:lnTo>
                <a:lnTo>
                  <a:pt x="77" y="53"/>
                </a:lnTo>
                <a:lnTo>
                  <a:pt x="67" y="53"/>
                </a:lnTo>
                <a:lnTo>
                  <a:pt x="57" y="55"/>
                </a:lnTo>
                <a:lnTo>
                  <a:pt x="49" y="55"/>
                </a:lnTo>
                <a:lnTo>
                  <a:pt x="43" y="55"/>
                </a:lnTo>
                <a:lnTo>
                  <a:pt x="39" y="55"/>
                </a:lnTo>
                <a:lnTo>
                  <a:pt x="35" y="53"/>
                </a:lnTo>
                <a:lnTo>
                  <a:pt x="32" y="53"/>
                </a:lnTo>
                <a:lnTo>
                  <a:pt x="28" y="51"/>
                </a:lnTo>
                <a:lnTo>
                  <a:pt x="24" y="48"/>
                </a:lnTo>
                <a:lnTo>
                  <a:pt x="18" y="46"/>
                </a:lnTo>
                <a:lnTo>
                  <a:pt x="12" y="42"/>
                </a:lnTo>
                <a:lnTo>
                  <a:pt x="6" y="38"/>
                </a:lnTo>
                <a:lnTo>
                  <a:pt x="0" y="34"/>
                </a:lnTo>
                <a:lnTo>
                  <a:pt x="0" y="3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376"/>
          <p:cNvSpPr>
            <a:spLocks/>
          </p:cNvSpPr>
          <p:nvPr/>
        </p:nvSpPr>
        <p:spPr bwMode="auto">
          <a:xfrm>
            <a:off x="1557292" y="4135703"/>
            <a:ext cx="291703" cy="2215487"/>
          </a:xfrm>
          <a:custGeom>
            <a:avLst/>
            <a:gdLst>
              <a:gd name="T0" fmla="*/ 10 w 63"/>
              <a:gd name="T1" fmla="*/ 4 h 361"/>
              <a:gd name="T2" fmla="*/ 14 w 63"/>
              <a:gd name="T3" fmla="*/ 2 h 361"/>
              <a:gd name="T4" fmla="*/ 20 w 63"/>
              <a:gd name="T5" fmla="*/ 0 h 361"/>
              <a:gd name="T6" fmla="*/ 30 w 63"/>
              <a:gd name="T7" fmla="*/ 2 h 361"/>
              <a:gd name="T8" fmla="*/ 41 w 63"/>
              <a:gd name="T9" fmla="*/ 4 h 361"/>
              <a:gd name="T10" fmla="*/ 49 w 63"/>
              <a:gd name="T11" fmla="*/ 8 h 361"/>
              <a:gd name="T12" fmla="*/ 57 w 63"/>
              <a:gd name="T13" fmla="*/ 10 h 361"/>
              <a:gd name="T14" fmla="*/ 61 w 63"/>
              <a:gd name="T15" fmla="*/ 12 h 361"/>
              <a:gd name="T16" fmla="*/ 63 w 63"/>
              <a:gd name="T17" fmla="*/ 18 h 361"/>
              <a:gd name="T18" fmla="*/ 63 w 63"/>
              <a:gd name="T19" fmla="*/ 24 h 361"/>
              <a:gd name="T20" fmla="*/ 61 w 63"/>
              <a:gd name="T21" fmla="*/ 33 h 361"/>
              <a:gd name="T22" fmla="*/ 55 w 63"/>
              <a:gd name="T23" fmla="*/ 51 h 361"/>
              <a:gd name="T24" fmla="*/ 53 w 63"/>
              <a:gd name="T25" fmla="*/ 59 h 361"/>
              <a:gd name="T26" fmla="*/ 53 w 63"/>
              <a:gd name="T27" fmla="*/ 75 h 361"/>
              <a:gd name="T28" fmla="*/ 53 w 63"/>
              <a:gd name="T29" fmla="*/ 96 h 361"/>
              <a:gd name="T30" fmla="*/ 53 w 63"/>
              <a:gd name="T31" fmla="*/ 124 h 361"/>
              <a:gd name="T32" fmla="*/ 53 w 63"/>
              <a:gd name="T33" fmla="*/ 157 h 361"/>
              <a:gd name="T34" fmla="*/ 51 w 63"/>
              <a:gd name="T35" fmla="*/ 190 h 361"/>
              <a:gd name="T36" fmla="*/ 51 w 63"/>
              <a:gd name="T37" fmla="*/ 226 h 361"/>
              <a:gd name="T38" fmla="*/ 49 w 63"/>
              <a:gd name="T39" fmla="*/ 265 h 361"/>
              <a:gd name="T40" fmla="*/ 47 w 63"/>
              <a:gd name="T41" fmla="*/ 284 h 361"/>
              <a:gd name="T42" fmla="*/ 45 w 63"/>
              <a:gd name="T43" fmla="*/ 302 h 361"/>
              <a:gd name="T44" fmla="*/ 43 w 63"/>
              <a:gd name="T45" fmla="*/ 316 h 361"/>
              <a:gd name="T46" fmla="*/ 41 w 63"/>
              <a:gd name="T47" fmla="*/ 328 h 361"/>
              <a:gd name="T48" fmla="*/ 41 w 63"/>
              <a:gd name="T49" fmla="*/ 339 h 361"/>
              <a:gd name="T50" fmla="*/ 39 w 63"/>
              <a:gd name="T51" fmla="*/ 345 h 361"/>
              <a:gd name="T52" fmla="*/ 37 w 63"/>
              <a:gd name="T53" fmla="*/ 351 h 361"/>
              <a:gd name="T54" fmla="*/ 37 w 63"/>
              <a:gd name="T55" fmla="*/ 355 h 361"/>
              <a:gd name="T56" fmla="*/ 31 w 63"/>
              <a:gd name="T57" fmla="*/ 359 h 361"/>
              <a:gd name="T58" fmla="*/ 24 w 63"/>
              <a:gd name="T59" fmla="*/ 361 h 361"/>
              <a:gd name="T60" fmla="*/ 16 w 63"/>
              <a:gd name="T61" fmla="*/ 355 h 361"/>
              <a:gd name="T62" fmla="*/ 12 w 63"/>
              <a:gd name="T63" fmla="*/ 351 h 361"/>
              <a:gd name="T64" fmla="*/ 8 w 63"/>
              <a:gd name="T65" fmla="*/ 343 h 361"/>
              <a:gd name="T66" fmla="*/ 4 w 63"/>
              <a:gd name="T67" fmla="*/ 333 h 361"/>
              <a:gd name="T68" fmla="*/ 2 w 63"/>
              <a:gd name="T69" fmla="*/ 328 h 361"/>
              <a:gd name="T70" fmla="*/ 0 w 63"/>
              <a:gd name="T71" fmla="*/ 320 h 361"/>
              <a:gd name="T72" fmla="*/ 0 w 63"/>
              <a:gd name="T73" fmla="*/ 316 h 361"/>
              <a:gd name="T74" fmla="*/ 0 w 63"/>
              <a:gd name="T75" fmla="*/ 310 h 361"/>
              <a:gd name="T76" fmla="*/ 4 w 63"/>
              <a:gd name="T77" fmla="*/ 300 h 361"/>
              <a:gd name="T78" fmla="*/ 6 w 63"/>
              <a:gd name="T79" fmla="*/ 288 h 361"/>
              <a:gd name="T80" fmla="*/ 8 w 63"/>
              <a:gd name="T81" fmla="*/ 275 h 361"/>
              <a:gd name="T82" fmla="*/ 10 w 63"/>
              <a:gd name="T83" fmla="*/ 255 h 361"/>
              <a:gd name="T84" fmla="*/ 14 w 63"/>
              <a:gd name="T85" fmla="*/ 230 h 361"/>
              <a:gd name="T86" fmla="*/ 16 w 63"/>
              <a:gd name="T87" fmla="*/ 200 h 361"/>
              <a:gd name="T88" fmla="*/ 18 w 63"/>
              <a:gd name="T89" fmla="*/ 137 h 361"/>
              <a:gd name="T90" fmla="*/ 20 w 63"/>
              <a:gd name="T91" fmla="*/ 79 h 361"/>
              <a:gd name="T92" fmla="*/ 20 w 63"/>
              <a:gd name="T93" fmla="*/ 53 h 361"/>
              <a:gd name="T94" fmla="*/ 18 w 63"/>
              <a:gd name="T95" fmla="*/ 35 h 361"/>
              <a:gd name="T96" fmla="*/ 14 w 63"/>
              <a:gd name="T97" fmla="*/ 24 h 361"/>
              <a:gd name="T98" fmla="*/ 10 w 63"/>
              <a:gd name="T99" fmla="*/ 18 h 361"/>
              <a:gd name="T100" fmla="*/ 6 w 63"/>
              <a:gd name="T101" fmla="*/ 16 h 361"/>
              <a:gd name="T102" fmla="*/ 6 w 63"/>
              <a:gd name="T103" fmla="*/ 12 h 361"/>
              <a:gd name="T104" fmla="*/ 6 w 63"/>
              <a:gd name="T105" fmla="*/ 10 h 361"/>
              <a:gd name="T106" fmla="*/ 8 w 63"/>
              <a:gd name="T107" fmla="*/ 6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3" h="361">
                <a:moveTo>
                  <a:pt x="8" y="6"/>
                </a:moveTo>
                <a:lnTo>
                  <a:pt x="10" y="4"/>
                </a:lnTo>
                <a:lnTo>
                  <a:pt x="12" y="2"/>
                </a:lnTo>
                <a:lnTo>
                  <a:pt x="14" y="2"/>
                </a:lnTo>
                <a:lnTo>
                  <a:pt x="16" y="2"/>
                </a:lnTo>
                <a:lnTo>
                  <a:pt x="20" y="0"/>
                </a:lnTo>
                <a:lnTo>
                  <a:pt x="26" y="0"/>
                </a:lnTo>
                <a:lnTo>
                  <a:pt x="30" y="2"/>
                </a:lnTo>
                <a:lnTo>
                  <a:pt x="35" y="2"/>
                </a:lnTo>
                <a:lnTo>
                  <a:pt x="41" y="4"/>
                </a:lnTo>
                <a:lnTo>
                  <a:pt x="45" y="6"/>
                </a:lnTo>
                <a:lnTo>
                  <a:pt x="49" y="8"/>
                </a:lnTo>
                <a:lnTo>
                  <a:pt x="53" y="8"/>
                </a:lnTo>
                <a:lnTo>
                  <a:pt x="57" y="10"/>
                </a:lnTo>
                <a:lnTo>
                  <a:pt x="59" y="12"/>
                </a:lnTo>
                <a:lnTo>
                  <a:pt x="61" y="12"/>
                </a:lnTo>
                <a:lnTo>
                  <a:pt x="63" y="14"/>
                </a:lnTo>
                <a:lnTo>
                  <a:pt x="63" y="18"/>
                </a:lnTo>
                <a:lnTo>
                  <a:pt x="63" y="20"/>
                </a:lnTo>
                <a:lnTo>
                  <a:pt x="63" y="24"/>
                </a:lnTo>
                <a:lnTo>
                  <a:pt x="63" y="28"/>
                </a:lnTo>
                <a:lnTo>
                  <a:pt x="61" y="33"/>
                </a:lnTo>
                <a:lnTo>
                  <a:pt x="59" y="37"/>
                </a:lnTo>
                <a:lnTo>
                  <a:pt x="55" y="51"/>
                </a:lnTo>
                <a:lnTo>
                  <a:pt x="55" y="55"/>
                </a:lnTo>
                <a:lnTo>
                  <a:pt x="53" y="59"/>
                </a:lnTo>
                <a:lnTo>
                  <a:pt x="53" y="67"/>
                </a:lnTo>
                <a:lnTo>
                  <a:pt x="53" y="75"/>
                </a:lnTo>
                <a:lnTo>
                  <a:pt x="53" y="84"/>
                </a:lnTo>
                <a:lnTo>
                  <a:pt x="53" y="96"/>
                </a:lnTo>
                <a:lnTo>
                  <a:pt x="53" y="110"/>
                </a:lnTo>
                <a:lnTo>
                  <a:pt x="53" y="124"/>
                </a:lnTo>
                <a:lnTo>
                  <a:pt x="53" y="139"/>
                </a:lnTo>
                <a:lnTo>
                  <a:pt x="53" y="157"/>
                </a:lnTo>
                <a:lnTo>
                  <a:pt x="53" y="173"/>
                </a:lnTo>
                <a:lnTo>
                  <a:pt x="51" y="190"/>
                </a:lnTo>
                <a:lnTo>
                  <a:pt x="51" y="208"/>
                </a:lnTo>
                <a:lnTo>
                  <a:pt x="51" y="226"/>
                </a:lnTo>
                <a:lnTo>
                  <a:pt x="49" y="245"/>
                </a:lnTo>
                <a:lnTo>
                  <a:pt x="49" y="265"/>
                </a:lnTo>
                <a:lnTo>
                  <a:pt x="47" y="275"/>
                </a:lnTo>
                <a:lnTo>
                  <a:pt x="47" y="284"/>
                </a:lnTo>
                <a:lnTo>
                  <a:pt x="47" y="294"/>
                </a:lnTo>
                <a:lnTo>
                  <a:pt x="45" y="302"/>
                </a:lnTo>
                <a:lnTo>
                  <a:pt x="45" y="310"/>
                </a:lnTo>
                <a:lnTo>
                  <a:pt x="43" y="316"/>
                </a:lnTo>
                <a:lnTo>
                  <a:pt x="43" y="322"/>
                </a:lnTo>
                <a:lnTo>
                  <a:pt x="41" y="328"/>
                </a:lnTo>
                <a:lnTo>
                  <a:pt x="41" y="333"/>
                </a:lnTo>
                <a:lnTo>
                  <a:pt x="41" y="339"/>
                </a:lnTo>
                <a:lnTo>
                  <a:pt x="39" y="343"/>
                </a:lnTo>
                <a:lnTo>
                  <a:pt x="39" y="345"/>
                </a:lnTo>
                <a:lnTo>
                  <a:pt x="39" y="349"/>
                </a:lnTo>
                <a:lnTo>
                  <a:pt x="37" y="351"/>
                </a:lnTo>
                <a:lnTo>
                  <a:pt x="37" y="353"/>
                </a:lnTo>
                <a:lnTo>
                  <a:pt x="37" y="355"/>
                </a:lnTo>
                <a:lnTo>
                  <a:pt x="33" y="357"/>
                </a:lnTo>
                <a:lnTo>
                  <a:pt x="31" y="359"/>
                </a:lnTo>
                <a:lnTo>
                  <a:pt x="28" y="361"/>
                </a:lnTo>
                <a:lnTo>
                  <a:pt x="24" y="361"/>
                </a:lnTo>
                <a:lnTo>
                  <a:pt x="20" y="359"/>
                </a:lnTo>
                <a:lnTo>
                  <a:pt x="16" y="355"/>
                </a:lnTo>
                <a:lnTo>
                  <a:pt x="14" y="353"/>
                </a:lnTo>
                <a:lnTo>
                  <a:pt x="12" y="351"/>
                </a:lnTo>
                <a:lnTo>
                  <a:pt x="10" y="347"/>
                </a:lnTo>
                <a:lnTo>
                  <a:pt x="8" y="343"/>
                </a:lnTo>
                <a:lnTo>
                  <a:pt x="6" y="337"/>
                </a:lnTo>
                <a:lnTo>
                  <a:pt x="4" y="333"/>
                </a:lnTo>
                <a:lnTo>
                  <a:pt x="2" y="332"/>
                </a:lnTo>
                <a:lnTo>
                  <a:pt x="2" y="328"/>
                </a:lnTo>
                <a:lnTo>
                  <a:pt x="0" y="324"/>
                </a:lnTo>
                <a:lnTo>
                  <a:pt x="0" y="320"/>
                </a:lnTo>
                <a:lnTo>
                  <a:pt x="0" y="318"/>
                </a:lnTo>
                <a:lnTo>
                  <a:pt x="0" y="316"/>
                </a:lnTo>
                <a:lnTo>
                  <a:pt x="0" y="314"/>
                </a:lnTo>
                <a:lnTo>
                  <a:pt x="0" y="310"/>
                </a:lnTo>
                <a:lnTo>
                  <a:pt x="2" y="306"/>
                </a:lnTo>
                <a:lnTo>
                  <a:pt x="4" y="300"/>
                </a:lnTo>
                <a:lnTo>
                  <a:pt x="4" y="294"/>
                </a:lnTo>
                <a:lnTo>
                  <a:pt x="6" y="288"/>
                </a:lnTo>
                <a:lnTo>
                  <a:pt x="6" y="282"/>
                </a:lnTo>
                <a:lnTo>
                  <a:pt x="8" y="275"/>
                </a:lnTo>
                <a:lnTo>
                  <a:pt x="10" y="265"/>
                </a:lnTo>
                <a:lnTo>
                  <a:pt x="10" y="255"/>
                </a:lnTo>
                <a:lnTo>
                  <a:pt x="12" y="243"/>
                </a:lnTo>
                <a:lnTo>
                  <a:pt x="14" y="230"/>
                </a:lnTo>
                <a:lnTo>
                  <a:pt x="14" y="216"/>
                </a:lnTo>
                <a:lnTo>
                  <a:pt x="16" y="200"/>
                </a:lnTo>
                <a:lnTo>
                  <a:pt x="16" y="169"/>
                </a:lnTo>
                <a:lnTo>
                  <a:pt x="18" y="137"/>
                </a:lnTo>
                <a:lnTo>
                  <a:pt x="20" y="108"/>
                </a:lnTo>
                <a:lnTo>
                  <a:pt x="20" y="79"/>
                </a:lnTo>
                <a:lnTo>
                  <a:pt x="20" y="65"/>
                </a:lnTo>
                <a:lnTo>
                  <a:pt x="20" y="53"/>
                </a:lnTo>
                <a:lnTo>
                  <a:pt x="18" y="43"/>
                </a:lnTo>
                <a:lnTo>
                  <a:pt x="18" y="35"/>
                </a:lnTo>
                <a:lnTo>
                  <a:pt x="16" y="28"/>
                </a:lnTo>
                <a:lnTo>
                  <a:pt x="14" y="24"/>
                </a:lnTo>
                <a:lnTo>
                  <a:pt x="12" y="20"/>
                </a:lnTo>
                <a:lnTo>
                  <a:pt x="10" y="18"/>
                </a:lnTo>
                <a:lnTo>
                  <a:pt x="8" y="16"/>
                </a:lnTo>
                <a:lnTo>
                  <a:pt x="6" y="16"/>
                </a:lnTo>
                <a:lnTo>
                  <a:pt x="6" y="14"/>
                </a:lnTo>
                <a:lnTo>
                  <a:pt x="6" y="12"/>
                </a:lnTo>
                <a:lnTo>
                  <a:pt x="6" y="12"/>
                </a:lnTo>
                <a:lnTo>
                  <a:pt x="6" y="10"/>
                </a:lnTo>
                <a:lnTo>
                  <a:pt x="8" y="6"/>
                </a:lnTo>
                <a:lnTo>
                  <a:pt x="8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7" name="Freeform 377"/>
          <p:cNvSpPr>
            <a:spLocks/>
          </p:cNvSpPr>
          <p:nvPr/>
        </p:nvSpPr>
        <p:spPr bwMode="auto">
          <a:xfrm>
            <a:off x="1736073" y="4640338"/>
            <a:ext cx="385800" cy="246166"/>
          </a:xfrm>
          <a:custGeom>
            <a:avLst/>
            <a:gdLst>
              <a:gd name="T0" fmla="*/ 61 w 83"/>
              <a:gd name="T1" fmla="*/ 8 h 42"/>
              <a:gd name="T2" fmla="*/ 69 w 83"/>
              <a:gd name="T3" fmla="*/ 10 h 42"/>
              <a:gd name="T4" fmla="*/ 75 w 83"/>
              <a:gd name="T5" fmla="*/ 14 h 42"/>
              <a:gd name="T6" fmla="*/ 79 w 83"/>
              <a:gd name="T7" fmla="*/ 18 h 42"/>
              <a:gd name="T8" fmla="*/ 81 w 83"/>
              <a:gd name="T9" fmla="*/ 22 h 42"/>
              <a:gd name="T10" fmla="*/ 83 w 83"/>
              <a:gd name="T11" fmla="*/ 28 h 42"/>
              <a:gd name="T12" fmla="*/ 81 w 83"/>
              <a:gd name="T13" fmla="*/ 32 h 42"/>
              <a:gd name="T14" fmla="*/ 81 w 83"/>
              <a:gd name="T15" fmla="*/ 36 h 42"/>
              <a:gd name="T16" fmla="*/ 79 w 83"/>
              <a:gd name="T17" fmla="*/ 40 h 42"/>
              <a:gd name="T18" fmla="*/ 77 w 83"/>
              <a:gd name="T19" fmla="*/ 40 h 42"/>
              <a:gd name="T20" fmla="*/ 75 w 83"/>
              <a:gd name="T21" fmla="*/ 42 h 42"/>
              <a:gd name="T22" fmla="*/ 71 w 83"/>
              <a:gd name="T23" fmla="*/ 42 h 42"/>
              <a:gd name="T24" fmla="*/ 67 w 83"/>
              <a:gd name="T25" fmla="*/ 40 h 42"/>
              <a:gd name="T26" fmla="*/ 61 w 83"/>
              <a:gd name="T27" fmla="*/ 40 h 42"/>
              <a:gd name="T28" fmla="*/ 57 w 83"/>
              <a:gd name="T29" fmla="*/ 38 h 42"/>
              <a:gd name="T30" fmla="*/ 49 w 83"/>
              <a:gd name="T31" fmla="*/ 36 h 42"/>
              <a:gd name="T32" fmla="*/ 43 w 83"/>
              <a:gd name="T33" fmla="*/ 32 h 42"/>
              <a:gd name="T34" fmla="*/ 36 w 83"/>
              <a:gd name="T35" fmla="*/ 30 h 42"/>
              <a:gd name="T36" fmla="*/ 30 w 83"/>
              <a:gd name="T37" fmla="*/ 26 h 42"/>
              <a:gd name="T38" fmla="*/ 22 w 83"/>
              <a:gd name="T39" fmla="*/ 22 h 42"/>
              <a:gd name="T40" fmla="*/ 16 w 83"/>
              <a:gd name="T41" fmla="*/ 18 h 42"/>
              <a:gd name="T42" fmla="*/ 12 w 83"/>
              <a:gd name="T43" fmla="*/ 14 h 42"/>
              <a:gd name="T44" fmla="*/ 6 w 83"/>
              <a:gd name="T45" fmla="*/ 10 h 42"/>
              <a:gd name="T46" fmla="*/ 4 w 83"/>
              <a:gd name="T47" fmla="*/ 6 h 42"/>
              <a:gd name="T48" fmla="*/ 0 w 83"/>
              <a:gd name="T49" fmla="*/ 0 h 42"/>
              <a:gd name="T50" fmla="*/ 12 w 83"/>
              <a:gd name="T51" fmla="*/ 0 h 42"/>
              <a:gd name="T52" fmla="*/ 22 w 83"/>
              <a:gd name="T53" fmla="*/ 2 h 42"/>
              <a:gd name="T54" fmla="*/ 32 w 83"/>
              <a:gd name="T55" fmla="*/ 2 h 42"/>
              <a:gd name="T56" fmla="*/ 40 w 83"/>
              <a:gd name="T57" fmla="*/ 2 h 42"/>
              <a:gd name="T58" fmla="*/ 45 w 83"/>
              <a:gd name="T59" fmla="*/ 4 h 42"/>
              <a:gd name="T60" fmla="*/ 51 w 83"/>
              <a:gd name="T61" fmla="*/ 4 h 42"/>
              <a:gd name="T62" fmla="*/ 57 w 83"/>
              <a:gd name="T63" fmla="*/ 6 h 42"/>
              <a:gd name="T64" fmla="*/ 61 w 83"/>
              <a:gd name="T65" fmla="*/ 8 h 42"/>
              <a:gd name="T66" fmla="*/ 61 w 83"/>
              <a:gd name="T67" fmla="*/ 8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3" h="42">
                <a:moveTo>
                  <a:pt x="61" y="8"/>
                </a:moveTo>
                <a:lnTo>
                  <a:pt x="69" y="10"/>
                </a:lnTo>
                <a:lnTo>
                  <a:pt x="75" y="14"/>
                </a:lnTo>
                <a:lnTo>
                  <a:pt x="79" y="18"/>
                </a:lnTo>
                <a:lnTo>
                  <a:pt x="81" y="22"/>
                </a:lnTo>
                <a:lnTo>
                  <a:pt x="83" y="28"/>
                </a:lnTo>
                <a:lnTo>
                  <a:pt x="81" y="32"/>
                </a:lnTo>
                <a:lnTo>
                  <a:pt x="81" y="36"/>
                </a:lnTo>
                <a:lnTo>
                  <a:pt x="79" y="40"/>
                </a:lnTo>
                <a:lnTo>
                  <a:pt x="77" y="40"/>
                </a:lnTo>
                <a:lnTo>
                  <a:pt x="75" y="42"/>
                </a:lnTo>
                <a:lnTo>
                  <a:pt x="71" y="42"/>
                </a:lnTo>
                <a:lnTo>
                  <a:pt x="67" y="40"/>
                </a:lnTo>
                <a:lnTo>
                  <a:pt x="61" y="40"/>
                </a:lnTo>
                <a:lnTo>
                  <a:pt x="57" y="38"/>
                </a:lnTo>
                <a:lnTo>
                  <a:pt x="49" y="36"/>
                </a:lnTo>
                <a:lnTo>
                  <a:pt x="43" y="32"/>
                </a:lnTo>
                <a:lnTo>
                  <a:pt x="36" y="30"/>
                </a:lnTo>
                <a:lnTo>
                  <a:pt x="30" y="26"/>
                </a:lnTo>
                <a:lnTo>
                  <a:pt x="22" y="22"/>
                </a:lnTo>
                <a:lnTo>
                  <a:pt x="16" y="18"/>
                </a:lnTo>
                <a:lnTo>
                  <a:pt x="12" y="14"/>
                </a:lnTo>
                <a:lnTo>
                  <a:pt x="6" y="10"/>
                </a:lnTo>
                <a:lnTo>
                  <a:pt x="4" y="6"/>
                </a:lnTo>
                <a:lnTo>
                  <a:pt x="0" y="0"/>
                </a:lnTo>
                <a:lnTo>
                  <a:pt x="12" y="0"/>
                </a:lnTo>
                <a:lnTo>
                  <a:pt x="22" y="2"/>
                </a:lnTo>
                <a:lnTo>
                  <a:pt x="32" y="2"/>
                </a:lnTo>
                <a:lnTo>
                  <a:pt x="40" y="2"/>
                </a:lnTo>
                <a:lnTo>
                  <a:pt x="45" y="4"/>
                </a:lnTo>
                <a:lnTo>
                  <a:pt x="51" y="4"/>
                </a:lnTo>
                <a:lnTo>
                  <a:pt x="57" y="6"/>
                </a:lnTo>
                <a:lnTo>
                  <a:pt x="61" y="8"/>
                </a:lnTo>
                <a:lnTo>
                  <a:pt x="61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" name="Freeform 378"/>
          <p:cNvSpPr>
            <a:spLocks/>
          </p:cNvSpPr>
          <p:nvPr/>
        </p:nvSpPr>
        <p:spPr bwMode="auto">
          <a:xfrm>
            <a:off x="1190311" y="4800348"/>
            <a:ext cx="291703" cy="603108"/>
          </a:xfrm>
          <a:custGeom>
            <a:avLst/>
            <a:gdLst>
              <a:gd name="T0" fmla="*/ 21 w 62"/>
              <a:gd name="T1" fmla="*/ 96 h 96"/>
              <a:gd name="T2" fmla="*/ 15 w 62"/>
              <a:gd name="T3" fmla="*/ 96 h 96"/>
              <a:gd name="T4" fmla="*/ 10 w 62"/>
              <a:gd name="T5" fmla="*/ 96 h 96"/>
              <a:gd name="T6" fmla="*/ 6 w 62"/>
              <a:gd name="T7" fmla="*/ 92 h 96"/>
              <a:gd name="T8" fmla="*/ 4 w 62"/>
              <a:gd name="T9" fmla="*/ 86 h 96"/>
              <a:gd name="T10" fmla="*/ 2 w 62"/>
              <a:gd name="T11" fmla="*/ 80 h 96"/>
              <a:gd name="T12" fmla="*/ 0 w 62"/>
              <a:gd name="T13" fmla="*/ 76 h 96"/>
              <a:gd name="T14" fmla="*/ 0 w 62"/>
              <a:gd name="T15" fmla="*/ 72 h 96"/>
              <a:gd name="T16" fmla="*/ 0 w 62"/>
              <a:gd name="T17" fmla="*/ 71 h 96"/>
              <a:gd name="T18" fmla="*/ 0 w 62"/>
              <a:gd name="T19" fmla="*/ 69 h 96"/>
              <a:gd name="T20" fmla="*/ 2 w 62"/>
              <a:gd name="T21" fmla="*/ 65 h 96"/>
              <a:gd name="T22" fmla="*/ 6 w 62"/>
              <a:gd name="T23" fmla="*/ 61 h 96"/>
              <a:gd name="T24" fmla="*/ 10 w 62"/>
              <a:gd name="T25" fmla="*/ 55 h 96"/>
              <a:gd name="T26" fmla="*/ 13 w 62"/>
              <a:gd name="T27" fmla="*/ 53 h 96"/>
              <a:gd name="T28" fmla="*/ 15 w 62"/>
              <a:gd name="T29" fmla="*/ 49 h 96"/>
              <a:gd name="T30" fmla="*/ 17 w 62"/>
              <a:gd name="T31" fmla="*/ 43 h 96"/>
              <a:gd name="T32" fmla="*/ 21 w 62"/>
              <a:gd name="T33" fmla="*/ 37 h 96"/>
              <a:gd name="T34" fmla="*/ 23 w 62"/>
              <a:gd name="T35" fmla="*/ 29 h 96"/>
              <a:gd name="T36" fmla="*/ 25 w 62"/>
              <a:gd name="T37" fmla="*/ 20 h 96"/>
              <a:gd name="T38" fmla="*/ 27 w 62"/>
              <a:gd name="T39" fmla="*/ 10 h 96"/>
              <a:gd name="T40" fmla="*/ 31 w 62"/>
              <a:gd name="T41" fmla="*/ 0 h 96"/>
              <a:gd name="T42" fmla="*/ 37 w 62"/>
              <a:gd name="T43" fmla="*/ 4 h 96"/>
              <a:gd name="T44" fmla="*/ 43 w 62"/>
              <a:gd name="T45" fmla="*/ 8 h 96"/>
              <a:gd name="T46" fmla="*/ 49 w 62"/>
              <a:gd name="T47" fmla="*/ 12 h 96"/>
              <a:gd name="T48" fmla="*/ 53 w 62"/>
              <a:gd name="T49" fmla="*/ 16 h 96"/>
              <a:gd name="T50" fmla="*/ 57 w 62"/>
              <a:gd name="T51" fmla="*/ 20 h 96"/>
              <a:gd name="T52" fmla="*/ 59 w 62"/>
              <a:gd name="T53" fmla="*/ 23 h 96"/>
              <a:gd name="T54" fmla="*/ 60 w 62"/>
              <a:gd name="T55" fmla="*/ 27 h 96"/>
              <a:gd name="T56" fmla="*/ 62 w 62"/>
              <a:gd name="T57" fmla="*/ 31 h 96"/>
              <a:gd name="T58" fmla="*/ 62 w 62"/>
              <a:gd name="T59" fmla="*/ 35 h 96"/>
              <a:gd name="T60" fmla="*/ 62 w 62"/>
              <a:gd name="T61" fmla="*/ 39 h 96"/>
              <a:gd name="T62" fmla="*/ 62 w 62"/>
              <a:gd name="T63" fmla="*/ 45 h 96"/>
              <a:gd name="T64" fmla="*/ 60 w 62"/>
              <a:gd name="T65" fmla="*/ 49 h 96"/>
              <a:gd name="T66" fmla="*/ 59 w 62"/>
              <a:gd name="T67" fmla="*/ 55 h 96"/>
              <a:gd name="T68" fmla="*/ 57 w 62"/>
              <a:gd name="T69" fmla="*/ 59 h 96"/>
              <a:gd name="T70" fmla="*/ 51 w 62"/>
              <a:gd name="T71" fmla="*/ 71 h 96"/>
              <a:gd name="T72" fmla="*/ 47 w 62"/>
              <a:gd name="T73" fmla="*/ 76 h 96"/>
              <a:gd name="T74" fmla="*/ 43 w 62"/>
              <a:gd name="T75" fmla="*/ 80 h 96"/>
              <a:gd name="T76" fmla="*/ 39 w 62"/>
              <a:gd name="T77" fmla="*/ 84 h 96"/>
              <a:gd name="T78" fmla="*/ 35 w 62"/>
              <a:gd name="T79" fmla="*/ 88 h 96"/>
              <a:gd name="T80" fmla="*/ 31 w 62"/>
              <a:gd name="T81" fmla="*/ 92 h 96"/>
              <a:gd name="T82" fmla="*/ 29 w 62"/>
              <a:gd name="T83" fmla="*/ 94 h 96"/>
              <a:gd name="T84" fmla="*/ 25 w 62"/>
              <a:gd name="T85" fmla="*/ 96 h 96"/>
              <a:gd name="T86" fmla="*/ 21 w 62"/>
              <a:gd name="T87" fmla="*/ 96 h 96"/>
              <a:gd name="T88" fmla="*/ 21 w 62"/>
              <a:gd name="T89" fmla="*/ 9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2" h="96">
                <a:moveTo>
                  <a:pt x="21" y="96"/>
                </a:moveTo>
                <a:lnTo>
                  <a:pt x="15" y="96"/>
                </a:lnTo>
                <a:lnTo>
                  <a:pt x="10" y="96"/>
                </a:lnTo>
                <a:lnTo>
                  <a:pt x="6" y="92"/>
                </a:lnTo>
                <a:lnTo>
                  <a:pt x="4" y="86"/>
                </a:lnTo>
                <a:lnTo>
                  <a:pt x="2" y="80"/>
                </a:lnTo>
                <a:lnTo>
                  <a:pt x="0" y="76"/>
                </a:lnTo>
                <a:lnTo>
                  <a:pt x="0" y="72"/>
                </a:lnTo>
                <a:lnTo>
                  <a:pt x="0" y="71"/>
                </a:lnTo>
                <a:lnTo>
                  <a:pt x="0" y="69"/>
                </a:lnTo>
                <a:lnTo>
                  <a:pt x="2" y="65"/>
                </a:lnTo>
                <a:lnTo>
                  <a:pt x="6" y="61"/>
                </a:lnTo>
                <a:lnTo>
                  <a:pt x="10" y="55"/>
                </a:lnTo>
                <a:lnTo>
                  <a:pt x="13" y="53"/>
                </a:lnTo>
                <a:lnTo>
                  <a:pt x="15" y="49"/>
                </a:lnTo>
                <a:lnTo>
                  <a:pt x="17" y="43"/>
                </a:lnTo>
                <a:lnTo>
                  <a:pt x="21" y="37"/>
                </a:lnTo>
                <a:lnTo>
                  <a:pt x="23" y="29"/>
                </a:lnTo>
                <a:lnTo>
                  <a:pt x="25" y="20"/>
                </a:lnTo>
                <a:lnTo>
                  <a:pt x="27" y="10"/>
                </a:lnTo>
                <a:lnTo>
                  <a:pt x="31" y="0"/>
                </a:lnTo>
                <a:lnTo>
                  <a:pt x="37" y="4"/>
                </a:lnTo>
                <a:lnTo>
                  <a:pt x="43" y="8"/>
                </a:lnTo>
                <a:lnTo>
                  <a:pt x="49" y="12"/>
                </a:lnTo>
                <a:lnTo>
                  <a:pt x="53" y="16"/>
                </a:lnTo>
                <a:lnTo>
                  <a:pt x="57" y="20"/>
                </a:lnTo>
                <a:lnTo>
                  <a:pt x="59" y="23"/>
                </a:lnTo>
                <a:lnTo>
                  <a:pt x="60" y="27"/>
                </a:lnTo>
                <a:lnTo>
                  <a:pt x="62" y="31"/>
                </a:lnTo>
                <a:lnTo>
                  <a:pt x="62" y="35"/>
                </a:lnTo>
                <a:lnTo>
                  <a:pt x="62" y="39"/>
                </a:lnTo>
                <a:lnTo>
                  <a:pt x="62" y="45"/>
                </a:lnTo>
                <a:lnTo>
                  <a:pt x="60" y="49"/>
                </a:lnTo>
                <a:lnTo>
                  <a:pt x="59" y="55"/>
                </a:lnTo>
                <a:lnTo>
                  <a:pt x="57" y="59"/>
                </a:lnTo>
                <a:lnTo>
                  <a:pt x="51" y="71"/>
                </a:lnTo>
                <a:lnTo>
                  <a:pt x="47" y="76"/>
                </a:lnTo>
                <a:lnTo>
                  <a:pt x="43" y="80"/>
                </a:lnTo>
                <a:lnTo>
                  <a:pt x="39" y="84"/>
                </a:lnTo>
                <a:lnTo>
                  <a:pt x="35" y="88"/>
                </a:lnTo>
                <a:lnTo>
                  <a:pt x="31" y="92"/>
                </a:lnTo>
                <a:lnTo>
                  <a:pt x="29" y="94"/>
                </a:lnTo>
                <a:lnTo>
                  <a:pt x="25" y="96"/>
                </a:lnTo>
                <a:lnTo>
                  <a:pt x="21" y="96"/>
                </a:lnTo>
                <a:lnTo>
                  <a:pt x="21" y="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9" name="Freeform 379"/>
          <p:cNvSpPr>
            <a:spLocks/>
          </p:cNvSpPr>
          <p:nvPr/>
        </p:nvSpPr>
        <p:spPr bwMode="auto">
          <a:xfrm>
            <a:off x="2027776" y="4948048"/>
            <a:ext cx="235245" cy="467713"/>
          </a:xfrm>
          <a:custGeom>
            <a:avLst/>
            <a:gdLst>
              <a:gd name="T0" fmla="*/ 4 w 51"/>
              <a:gd name="T1" fmla="*/ 0 h 77"/>
              <a:gd name="T2" fmla="*/ 10 w 51"/>
              <a:gd name="T3" fmla="*/ 0 h 77"/>
              <a:gd name="T4" fmla="*/ 18 w 51"/>
              <a:gd name="T5" fmla="*/ 0 h 77"/>
              <a:gd name="T6" fmla="*/ 22 w 51"/>
              <a:gd name="T7" fmla="*/ 0 h 77"/>
              <a:gd name="T8" fmla="*/ 27 w 51"/>
              <a:gd name="T9" fmla="*/ 2 h 77"/>
              <a:gd name="T10" fmla="*/ 33 w 51"/>
              <a:gd name="T11" fmla="*/ 4 h 77"/>
              <a:gd name="T12" fmla="*/ 37 w 51"/>
              <a:gd name="T13" fmla="*/ 6 h 77"/>
              <a:gd name="T14" fmla="*/ 41 w 51"/>
              <a:gd name="T15" fmla="*/ 18 h 77"/>
              <a:gd name="T16" fmla="*/ 43 w 51"/>
              <a:gd name="T17" fmla="*/ 28 h 77"/>
              <a:gd name="T18" fmla="*/ 47 w 51"/>
              <a:gd name="T19" fmla="*/ 36 h 77"/>
              <a:gd name="T20" fmla="*/ 49 w 51"/>
              <a:gd name="T21" fmla="*/ 44 h 77"/>
              <a:gd name="T22" fmla="*/ 49 w 51"/>
              <a:gd name="T23" fmla="*/ 51 h 77"/>
              <a:gd name="T24" fmla="*/ 51 w 51"/>
              <a:gd name="T25" fmla="*/ 57 h 77"/>
              <a:gd name="T26" fmla="*/ 51 w 51"/>
              <a:gd name="T27" fmla="*/ 61 h 77"/>
              <a:gd name="T28" fmla="*/ 51 w 51"/>
              <a:gd name="T29" fmla="*/ 65 h 77"/>
              <a:gd name="T30" fmla="*/ 51 w 51"/>
              <a:gd name="T31" fmla="*/ 71 h 77"/>
              <a:gd name="T32" fmla="*/ 49 w 51"/>
              <a:gd name="T33" fmla="*/ 75 h 77"/>
              <a:gd name="T34" fmla="*/ 45 w 51"/>
              <a:gd name="T35" fmla="*/ 77 h 77"/>
              <a:gd name="T36" fmla="*/ 41 w 51"/>
              <a:gd name="T37" fmla="*/ 77 h 77"/>
              <a:gd name="T38" fmla="*/ 37 w 51"/>
              <a:gd name="T39" fmla="*/ 77 h 77"/>
              <a:gd name="T40" fmla="*/ 33 w 51"/>
              <a:gd name="T41" fmla="*/ 75 h 77"/>
              <a:gd name="T42" fmla="*/ 31 w 51"/>
              <a:gd name="T43" fmla="*/ 73 h 77"/>
              <a:gd name="T44" fmla="*/ 29 w 51"/>
              <a:gd name="T45" fmla="*/ 71 h 77"/>
              <a:gd name="T46" fmla="*/ 26 w 51"/>
              <a:gd name="T47" fmla="*/ 67 h 77"/>
              <a:gd name="T48" fmla="*/ 24 w 51"/>
              <a:gd name="T49" fmla="*/ 63 h 77"/>
              <a:gd name="T50" fmla="*/ 22 w 51"/>
              <a:gd name="T51" fmla="*/ 57 h 77"/>
              <a:gd name="T52" fmla="*/ 20 w 51"/>
              <a:gd name="T53" fmla="*/ 51 h 77"/>
              <a:gd name="T54" fmla="*/ 16 w 51"/>
              <a:gd name="T55" fmla="*/ 40 h 77"/>
              <a:gd name="T56" fmla="*/ 12 w 51"/>
              <a:gd name="T57" fmla="*/ 32 h 77"/>
              <a:gd name="T58" fmla="*/ 8 w 51"/>
              <a:gd name="T59" fmla="*/ 22 h 77"/>
              <a:gd name="T60" fmla="*/ 4 w 51"/>
              <a:gd name="T61" fmla="*/ 16 h 77"/>
              <a:gd name="T62" fmla="*/ 2 w 51"/>
              <a:gd name="T63" fmla="*/ 14 h 77"/>
              <a:gd name="T64" fmla="*/ 0 w 51"/>
              <a:gd name="T65" fmla="*/ 12 h 77"/>
              <a:gd name="T66" fmla="*/ 0 w 51"/>
              <a:gd name="T67" fmla="*/ 8 h 77"/>
              <a:gd name="T68" fmla="*/ 0 w 51"/>
              <a:gd name="T69" fmla="*/ 6 h 77"/>
              <a:gd name="T70" fmla="*/ 0 w 51"/>
              <a:gd name="T71" fmla="*/ 6 h 77"/>
              <a:gd name="T72" fmla="*/ 0 w 51"/>
              <a:gd name="T73" fmla="*/ 4 h 77"/>
              <a:gd name="T74" fmla="*/ 2 w 51"/>
              <a:gd name="T75" fmla="*/ 2 h 77"/>
              <a:gd name="T76" fmla="*/ 4 w 51"/>
              <a:gd name="T77" fmla="*/ 0 h 77"/>
              <a:gd name="T78" fmla="*/ 4 w 51"/>
              <a:gd name="T79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1" h="77">
                <a:moveTo>
                  <a:pt x="4" y="0"/>
                </a:moveTo>
                <a:lnTo>
                  <a:pt x="10" y="0"/>
                </a:lnTo>
                <a:lnTo>
                  <a:pt x="18" y="0"/>
                </a:lnTo>
                <a:lnTo>
                  <a:pt x="22" y="0"/>
                </a:lnTo>
                <a:lnTo>
                  <a:pt x="27" y="2"/>
                </a:lnTo>
                <a:lnTo>
                  <a:pt x="33" y="4"/>
                </a:lnTo>
                <a:lnTo>
                  <a:pt x="37" y="6"/>
                </a:lnTo>
                <a:lnTo>
                  <a:pt x="41" y="18"/>
                </a:lnTo>
                <a:lnTo>
                  <a:pt x="43" y="28"/>
                </a:lnTo>
                <a:lnTo>
                  <a:pt x="47" y="36"/>
                </a:lnTo>
                <a:lnTo>
                  <a:pt x="49" y="44"/>
                </a:lnTo>
                <a:lnTo>
                  <a:pt x="49" y="51"/>
                </a:lnTo>
                <a:lnTo>
                  <a:pt x="51" y="57"/>
                </a:lnTo>
                <a:lnTo>
                  <a:pt x="51" y="61"/>
                </a:lnTo>
                <a:lnTo>
                  <a:pt x="51" y="65"/>
                </a:lnTo>
                <a:lnTo>
                  <a:pt x="51" y="71"/>
                </a:lnTo>
                <a:lnTo>
                  <a:pt x="49" y="75"/>
                </a:lnTo>
                <a:lnTo>
                  <a:pt x="45" y="77"/>
                </a:lnTo>
                <a:lnTo>
                  <a:pt x="41" y="77"/>
                </a:lnTo>
                <a:lnTo>
                  <a:pt x="37" y="77"/>
                </a:lnTo>
                <a:lnTo>
                  <a:pt x="33" y="75"/>
                </a:lnTo>
                <a:lnTo>
                  <a:pt x="31" y="73"/>
                </a:lnTo>
                <a:lnTo>
                  <a:pt x="29" y="71"/>
                </a:lnTo>
                <a:lnTo>
                  <a:pt x="26" y="67"/>
                </a:lnTo>
                <a:lnTo>
                  <a:pt x="24" y="63"/>
                </a:lnTo>
                <a:lnTo>
                  <a:pt x="22" y="57"/>
                </a:lnTo>
                <a:lnTo>
                  <a:pt x="20" y="51"/>
                </a:lnTo>
                <a:lnTo>
                  <a:pt x="16" y="40"/>
                </a:lnTo>
                <a:lnTo>
                  <a:pt x="12" y="32"/>
                </a:lnTo>
                <a:lnTo>
                  <a:pt x="8" y="22"/>
                </a:lnTo>
                <a:lnTo>
                  <a:pt x="4" y="16"/>
                </a:lnTo>
                <a:lnTo>
                  <a:pt x="2" y="14"/>
                </a:lnTo>
                <a:lnTo>
                  <a:pt x="0" y="12"/>
                </a:lnTo>
                <a:lnTo>
                  <a:pt x="0" y="8"/>
                </a:lnTo>
                <a:lnTo>
                  <a:pt x="0" y="6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4" y="0"/>
                </a:lnTo>
                <a:lnTo>
                  <a:pt x="4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0" name="Freeform 380"/>
          <p:cNvSpPr>
            <a:spLocks/>
          </p:cNvSpPr>
          <p:nvPr/>
        </p:nvSpPr>
        <p:spPr bwMode="auto">
          <a:xfrm>
            <a:off x="2103054" y="4788036"/>
            <a:ext cx="1345588" cy="504642"/>
          </a:xfrm>
          <a:custGeom>
            <a:avLst/>
            <a:gdLst>
              <a:gd name="T0" fmla="*/ 0 w 286"/>
              <a:gd name="T1" fmla="*/ 31 h 82"/>
              <a:gd name="T2" fmla="*/ 49 w 286"/>
              <a:gd name="T3" fmla="*/ 25 h 82"/>
              <a:gd name="T4" fmla="*/ 94 w 286"/>
              <a:gd name="T5" fmla="*/ 20 h 82"/>
              <a:gd name="T6" fmla="*/ 131 w 286"/>
              <a:gd name="T7" fmla="*/ 16 h 82"/>
              <a:gd name="T8" fmla="*/ 160 w 286"/>
              <a:gd name="T9" fmla="*/ 12 h 82"/>
              <a:gd name="T10" fmla="*/ 186 w 286"/>
              <a:gd name="T11" fmla="*/ 8 h 82"/>
              <a:gd name="T12" fmla="*/ 203 w 286"/>
              <a:gd name="T13" fmla="*/ 6 h 82"/>
              <a:gd name="T14" fmla="*/ 215 w 286"/>
              <a:gd name="T15" fmla="*/ 4 h 82"/>
              <a:gd name="T16" fmla="*/ 221 w 286"/>
              <a:gd name="T17" fmla="*/ 2 h 82"/>
              <a:gd name="T18" fmla="*/ 229 w 286"/>
              <a:gd name="T19" fmla="*/ 0 h 82"/>
              <a:gd name="T20" fmla="*/ 237 w 286"/>
              <a:gd name="T21" fmla="*/ 0 h 82"/>
              <a:gd name="T22" fmla="*/ 249 w 286"/>
              <a:gd name="T23" fmla="*/ 6 h 82"/>
              <a:gd name="T24" fmla="*/ 266 w 286"/>
              <a:gd name="T25" fmla="*/ 16 h 82"/>
              <a:gd name="T26" fmla="*/ 276 w 286"/>
              <a:gd name="T27" fmla="*/ 22 h 82"/>
              <a:gd name="T28" fmla="*/ 282 w 286"/>
              <a:gd name="T29" fmla="*/ 25 h 82"/>
              <a:gd name="T30" fmla="*/ 286 w 286"/>
              <a:gd name="T31" fmla="*/ 29 h 82"/>
              <a:gd name="T32" fmla="*/ 286 w 286"/>
              <a:gd name="T33" fmla="*/ 31 h 82"/>
              <a:gd name="T34" fmla="*/ 282 w 286"/>
              <a:gd name="T35" fmla="*/ 37 h 82"/>
              <a:gd name="T36" fmla="*/ 272 w 286"/>
              <a:gd name="T37" fmla="*/ 39 h 82"/>
              <a:gd name="T38" fmla="*/ 266 w 286"/>
              <a:gd name="T39" fmla="*/ 41 h 82"/>
              <a:gd name="T40" fmla="*/ 258 w 286"/>
              <a:gd name="T41" fmla="*/ 45 h 82"/>
              <a:gd name="T42" fmla="*/ 251 w 286"/>
              <a:gd name="T43" fmla="*/ 53 h 82"/>
              <a:gd name="T44" fmla="*/ 243 w 286"/>
              <a:gd name="T45" fmla="*/ 63 h 82"/>
              <a:gd name="T46" fmla="*/ 233 w 286"/>
              <a:gd name="T47" fmla="*/ 73 h 82"/>
              <a:gd name="T48" fmla="*/ 221 w 286"/>
              <a:gd name="T49" fmla="*/ 78 h 82"/>
              <a:gd name="T50" fmla="*/ 209 w 286"/>
              <a:gd name="T51" fmla="*/ 82 h 82"/>
              <a:gd name="T52" fmla="*/ 198 w 286"/>
              <a:gd name="T53" fmla="*/ 80 h 82"/>
              <a:gd name="T54" fmla="*/ 211 w 286"/>
              <a:gd name="T55" fmla="*/ 59 h 82"/>
              <a:gd name="T56" fmla="*/ 221 w 286"/>
              <a:gd name="T57" fmla="*/ 43 h 82"/>
              <a:gd name="T58" fmla="*/ 227 w 286"/>
              <a:gd name="T59" fmla="*/ 33 h 82"/>
              <a:gd name="T60" fmla="*/ 229 w 286"/>
              <a:gd name="T61" fmla="*/ 29 h 82"/>
              <a:gd name="T62" fmla="*/ 223 w 286"/>
              <a:gd name="T63" fmla="*/ 27 h 82"/>
              <a:gd name="T64" fmla="*/ 215 w 286"/>
              <a:gd name="T65" fmla="*/ 27 h 82"/>
              <a:gd name="T66" fmla="*/ 211 w 286"/>
              <a:gd name="T67" fmla="*/ 29 h 82"/>
              <a:gd name="T68" fmla="*/ 203 w 286"/>
              <a:gd name="T69" fmla="*/ 29 h 82"/>
              <a:gd name="T70" fmla="*/ 196 w 286"/>
              <a:gd name="T71" fmla="*/ 29 h 82"/>
              <a:gd name="T72" fmla="*/ 184 w 286"/>
              <a:gd name="T73" fmla="*/ 31 h 82"/>
              <a:gd name="T74" fmla="*/ 170 w 286"/>
              <a:gd name="T75" fmla="*/ 31 h 82"/>
              <a:gd name="T76" fmla="*/ 155 w 286"/>
              <a:gd name="T77" fmla="*/ 33 h 82"/>
              <a:gd name="T78" fmla="*/ 137 w 286"/>
              <a:gd name="T79" fmla="*/ 35 h 82"/>
              <a:gd name="T80" fmla="*/ 107 w 286"/>
              <a:gd name="T81" fmla="*/ 39 h 82"/>
              <a:gd name="T82" fmla="*/ 70 w 286"/>
              <a:gd name="T83" fmla="*/ 43 h 82"/>
              <a:gd name="T84" fmla="*/ 39 w 286"/>
              <a:gd name="T85" fmla="*/ 47 h 82"/>
              <a:gd name="T86" fmla="*/ 11 w 286"/>
              <a:gd name="T87" fmla="*/ 49 h 82"/>
              <a:gd name="T88" fmla="*/ 0 w 286"/>
              <a:gd name="T89" fmla="*/ 51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86" h="82">
                <a:moveTo>
                  <a:pt x="0" y="51"/>
                </a:moveTo>
                <a:lnTo>
                  <a:pt x="0" y="31"/>
                </a:lnTo>
                <a:lnTo>
                  <a:pt x="25" y="27"/>
                </a:lnTo>
                <a:lnTo>
                  <a:pt x="49" y="25"/>
                </a:lnTo>
                <a:lnTo>
                  <a:pt x="72" y="24"/>
                </a:lnTo>
                <a:lnTo>
                  <a:pt x="94" y="20"/>
                </a:lnTo>
                <a:lnTo>
                  <a:pt x="111" y="18"/>
                </a:lnTo>
                <a:lnTo>
                  <a:pt x="131" y="16"/>
                </a:lnTo>
                <a:lnTo>
                  <a:pt x="147" y="14"/>
                </a:lnTo>
                <a:lnTo>
                  <a:pt x="160" y="12"/>
                </a:lnTo>
                <a:lnTo>
                  <a:pt x="174" y="10"/>
                </a:lnTo>
                <a:lnTo>
                  <a:pt x="186" y="8"/>
                </a:lnTo>
                <a:lnTo>
                  <a:pt x="196" y="6"/>
                </a:lnTo>
                <a:lnTo>
                  <a:pt x="203" y="6"/>
                </a:lnTo>
                <a:lnTo>
                  <a:pt x="211" y="4"/>
                </a:lnTo>
                <a:lnTo>
                  <a:pt x="215" y="4"/>
                </a:lnTo>
                <a:lnTo>
                  <a:pt x="219" y="2"/>
                </a:lnTo>
                <a:lnTo>
                  <a:pt x="221" y="2"/>
                </a:lnTo>
                <a:lnTo>
                  <a:pt x="225" y="0"/>
                </a:lnTo>
                <a:lnTo>
                  <a:pt x="229" y="0"/>
                </a:lnTo>
                <a:lnTo>
                  <a:pt x="233" y="0"/>
                </a:lnTo>
                <a:lnTo>
                  <a:pt x="237" y="0"/>
                </a:lnTo>
                <a:lnTo>
                  <a:pt x="243" y="2"/>
                </a:lnTo>
                <a:lnTo>
                  <a:pt x="249" y="6"/>
                </a:lnTo>
                <a:lnTo>
                  <a:pt x="256" y="10"/>
                </a:lnTo>
                <a:lnTo>
                  <a:pt x="266" y="16"/>
                </a:lnTo>
                <a:lnTo>
                  <a:pt x="270" y="18"/>
                </a:lnTo>
                <a:lnTo>
                  <a:pt x="276" y="22"/>
                </a:lnTo>
                <a:lnTo>
                  <a:pt x="278" y="24"/>
                </a:lnTo>
                <a:lnTo>
                  <a:pt x="282" y="25"/>
                </a:lnTo>
                <a:lnTo>
                  <a:pt x="284" y="27"/>
                </a:lnTo>
                <a:lnTo>
                  <a:pt x="286" y="29"/>
                </a:lnTo>
                <a:lnTo>
                  <a:pt x="286" y="29"/>
                </a:lnTo>
                <a:lnTo>
                  <a:pt x="286" y="31"/>
                </a:lnTo>
                <a:lnTo>
                  <a:pt x="284" y="35"/>
                </a:lnTo>
                <a:lnTo>
                  <a:pt x="282" y="37"/>
                </a:lnTo>
                <a:lnTo>
                  <a:pt x="278" y="37"/>
                </a:lnTo>
                <a:lnTo>
                  <a:pt x="272" y="39"/>
                </a:lnTo>
                <a:lnTo>
                  <a:pt x="270" y="41"/>
                </a:lnTo>
                <a:lnTo>
                  <a:pt x="266" y="41"/>
                </a:lnTo>
                <a:lnTo>
                  <a:pt x="262" y="43"/>
                </a:lnTo>
                <a:lnTo>
                  <a:pt x="258" y="45"/>
                </a:lnTo>
                <a:lnTo>
                  <a:pt x="254" y="49"/>
                </a:lnTo>
                <a:lnTo>
                  <a:pt x="251" y="53"/>
                </a:lnTo>
                <a:lnTo>
                  <a:pt x="247" y="57"/>
                </a:lnTo>
                <a:lnTo>
                  <a:pt x="243" y="63"/>
                </a:lnTo>
                <a:lnTo>
                  <a:pt x="237" y="69"/>
                </a:lnTo>
                <a:lnTo>
                  <a:pt x="233" y="73"/>
                </a:lnTo>
                <a:lnTo>
                  <a:pt x="227" y="76"/>
                </a:lnTo>
                <a:lnTo>
                  <a:pt x="221" y="78"/>
                </a:lnTo>
                <a:lnTo>
                  <a:pt x="215" y="80"/>
                </a:lnTo>
                <a:lnTo>
                  <a:pt x="209" y="82"/>
                </a:lnTo>
                <a:lnTo>
                  <a:pt x="203" y="82"/>
                </a:lnTo>
                <a:lnTo>
                  <a:pt x="198" y="80"/>
                </a:lnTo>
                <a:lnTo>
                  <a:pt x="205" y="69"/>
                </a:lnTo>
                <a:lnTo>
                  <a:pt x="211" y="59"/>
                </a:lnTo>
                <a:lnTo>
                  <a:pt x="217" y="51"/>
                </a:lnTo>
                <a:lnTo>
                  <a:pt x="221" y="43"/>
                </a:lnTo>
                <a:lnTo>
                  <a:pt x="225" y="37"/>
                </a:lnTo>
                <a:lnTo>
                  <a:pt x="227" y="33"/>
                </a:lnTo>
                <a:lnTo>
                  <a:pt x="229" y="31"/>
                </a:lnTo>
                <a:lnTo>
                  <a:pt x="229" y="29"/>
                </a:lnTo>
                <a:lnTo>
                  <a:pt x="227" y="29"/>
                </a:lnTo>
                <a:lnTo>
                  <a:pt x="223" y="27"/>
                </a:lnTo>
                <a:lnTo>
                  <a:pt x="217" y="27"/>
                </a:lnTo>
                <a:lnTo>
                  <a:pt x="215" y="27"/>
                </a:lnTo>
                <a:lnTo>
                  <a:pt x="213" y="27"/>
                </a:lnTo>
                <a:lnTo>
                  <a:pt x="211" y="29"/>
                </a:lnTo>
                <a:lnTo>
                  <a:pt x="207" y="29"/>
                </a:lnTo>
                <a:lnTo>
                  <a:pt x="203" y="29"/>
                </a:lnTo>
                <a:lnTo>
                  <a:pt x="200" y="29"/>
                </a:lnTo>
                <a:lnTo>
                  <a:pt x="196" y="29"/>
                </a:lnTo>
                <a:lnTo>
                  <a:pt x="190" y="29"/>
                </a:lnTo>
                <a:lnTo>
                  <a:pt x="184" y="31"/>
                </a:lnTo>
                <a:lnTo>
                  <a:pt x="178" y="31"/>
                </a:lnTo>
                <a:lnTo>
                  <a:pt x="170" y="31"/>
                </a:lnTo>
                <a:lnTo>
                  <a:pt x="162" y="33"/>
                </a:lnTo>
                <a:lnTo>
                  <a:pt x="155" y="33"/>
                </a:lnTo>
                <a:lnTo>
                  <a:pt x="147" y="35"/>
                </a:lnTo>
                <a:lnTo>
                  <a:pt x="137" y="35"/>
                </a:lnTo>
                <a:lnTo>
                  <a:pt x="127" y="37"/>
                </a:lnTo>
                <a:lnTo>
                  <a:pt x="107" y="39"/>
                </a:lnTo>
                <a:lnTo>
                  <a:pt x="88" y="41"/>
                </a:lnTo>
                <a:lnTo>
                  <a:pt x="70" y="43"/>
                </a:lnTo>
                <a:lnTo>
                  <a:pt x="53" y="45"/>
                </a:lnTo>
                <a:lnTo>
                  <a:pt x="39" y="47"/>
                </a:lnTo>
                <a:lnTo>
                  <a:pt x="23" y="49"/>
                </a:lnTo>
                <a:lnTo>
                  <a:pt x="11" y="49"/>
                </a:lnTo>
                <a:lnTo>
                  <a:pt x="0" y="51"/>
                </a:lnTo>
                <a:lnTo>
                  <a:pt x="0" y="5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" name="Freeform 381"/>
          <p:cNvSpPr>
            <a:spLocks/>
          </p:cNvSpPr>
          <p:nvPr/>
        </p:nvSpPr>
        <p:spPr bwMode="auto">
          <a:xfrm>
            <a:off x="2441801" y="4997281"/>
            <a:ext cx="47051" cy="270781"/>
          </a:xfrm>
          <a:custGeom>
            <a:avLst/>
            <a:gdLst>
              <a:gd name="T0" fmla="*/ 6 w 10"/>
              <a:gd name="T1" fmla="*/ 8 h 43"/>
              <a:gd name="T2" fmla="*/ 6 w 10"/>
              <a:gd name="T3" fmla="*/ 10 h 43"/>
              <a:gd name="T4" fmla="*/ 8 w 10"/>
              <a:gd name="T5" fmla="*/ 12 h 43"/>
              <a:gd name="T6" fmla="*/ 8 w 10"/>
              <a:gd name="T7" fmla="*/ 16 h 43"/>
              <a:gd name="T8" fmla="*/ 10 w 10"/>
              <a:gd name="T9" fmla="*/ 20 h 43"/>
              <a:gd name="T10" fmla="*/ 10 w 10"/>
              <a:gd name="T11" fmla="*/ 26 h 43"/>
              <a:gd name="T12" fmla="*/ 10 w 10"/>
              <a:gd name="T13" fmla="*/ 30 h 43"/>
              <a:gd name="T14" fmla="*/ 10 w 10"/>
              <a:gd name="T15" fmla="*/ 36 h 43"/>
              <a:gd name="T16" fmla="*/ 10 w 10"/>
              <a:gd name="T17" fmla="*/ 43 h 43"/>
              <a:gd name="T18" fmla="*/ 8 w 10"/>
              <a:gd name="T19" fmla="*/ 34 h 43"/>
              <a:gd name="T20" fmla="*/ 6 w 10"/>
              <a:gd name="T21" fmla="*/ 26 h 43"/>
              <a:gd name="T22" fmla="*/ 4 w 10"/>
              <a:gd name="T23" fmla="*/ 20 h 43"/>
              <a:gd name="T24" fmla="*/ 2 w 10"/>
              <a:gd name="T25" fmla="*/ 14 h 43"/>
              <a:gd name="T26" fmla="*/ 2 w 10"/>
              <a:gd name="T27" fmla="*/ 10 h 43"/>
              <a:gd name="T28" fmla="*/ 0 w 10"/>
              <a:gd name="T29" fmla="*/ 6 h 43"/>
              <a:gd name="T30" fmla="*/ 0 w 10"/>
              <a:gd name="T31" fmla="*/ 2 h 43"/>
              <a:gd name="T32" fmla="*/ 0 w 10"/>
              <a:gd name="T33" fmla="*/ 0 h 43"/>
              <a:gd name="T34" fmla="*/ 0 w 10"/>
              <a:gd name="T35" fmla="*/ 0 h 43"/>
              <a:gd name="T36" fmla="*/ 2 w 10"/>
              <a:gd name="T37" fmla="*/ 2 h 43"/>
              <a:gd name="T38" fmla="*/ 4 w 10"/>
              <a:gd name="T39" fmla="*/ 4 h 43"/>
              <a:gd name="T40" fmla="*/ 6 w 10"/>
              <a:gd name="T41" fmla="*/ 8 h 43"/>
              <a:gd name="T42" fmla="*/ 6 w 10"/>
              <a:gd name="T43" fmla="*/ 8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" h="43">
                <a:moveTo>
                  <a:pt x="6" y="8"/>
                </a:moveTo>
                <a:lnTo>
                  <a:pt x="6" y="10"/>
                </a:lnTo>
                <a:lnTo>
                  <a:pt x="8" y="12"/>
                </a:lnTo>
                <a:lnTo>
                  <a:pt x="8" y="16"/>
                </a:lnTo>
                <a:lnTo>
                  <a:pt x="10" y="20"/>
                </a:lnTo>
                <a:lnTo>
                  <a:pt x="10" y="26"/>
                </a:lnTo>
                <a:lnTo>
                  <a:pt x="10" y="30"/>
                </a:lnTo>
                <a:lnTo>
                  <a:pt x="10" y="36"/>
                </a:lnTo>
                <a:lnTo>
                  <a:pt x="10" y="43"/>
                </a:lnTo>
                <a:lnTo>
                  <a:pt x="8" y="34"/>
                </a:lnTo>
                <a:lnTo>
                  <a:pt x="6" y="26"/>
                </a:lnTo>
                <a:lnTo>
                  <a:pt x="4" y="20"/>
                </a:lnTo>
                <a:lnTo>
                  <a:pt x="2" y="14"/>
                </a:lnTo>
                <a:lnTo>
                  <a:pt x="2" y="10"/>
                </a:lnTo>
                <a:lnTo>
                  <a:pt x="0" y="6"/>
                </a:lnTo>
                <a:lnTo>
                  <a:pt x="0" y="2"/>
                </a:lnTo>
                <a:lnTo>
                  <a:pt x="0" y="0"/>
                </a:lnTo>
                <a:lnTo>
                  <a:pt x="0" y="0"/>
                </a:lnTo>
                <a:lnTo>
                  <a:pt x="2" y="2"/>
                </a:lnTo>
                <a:lnTo>
                  <a:pt x="4" y="4"/>
                </a:lnTo>
                <a:lnTo>
                  <a:pt x="6" y="8"/>
                </a:lnTo>
                <a:lnTo>
                  <a:pt x="6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2" name="Freeform 382"/>
          <p:cNvSpPr>
            <a:spLocks/>
          </p:cNvSpPr>
          <p:nvPr/>
        </p:nvSpPr>
        <p:spPr bwMode="auto">
          <a:xfrm>
            <a:off x="2742912" y="4972665"/>
            <a:ext cx="65871" cy="258478"/>
          </a:xfrm>
          <a:custGeom>
            <a:avLst/>
            <a:gdLst>
              <a:gd name="T0" fmla="*/ 4 w 14"/>
              <a:gd name="T1" fmla="*/ 42 h 42"/>
              <a:gd name="T2" fmla="*/ 0 w 14"/>
              <a:gd name="T3" fmla="*/ 42 h 42"/>
              <a:gd name="T4" fmla="*/ 2 w 14"/>
              <a:gd name="T5" fmla="*/ 32 h 42"/>
              <a:gd name="T6" fmla="*/ 4 w 14"/>
              <a:gd name="T7" fmla="*/ 22 h 42"/>
              <a:gd name="T8" fmla="*/ 6 w 14"/>
              <a:gd name="T9" fmla="*/ 12 h 42"/>
              <a:gd name="T10" fmla="*/ 6 w 14"/>
              <a:gd name="T11" fmla="*/ 0 h 42"/>
              <a:gd name="T12" fmla="*/ 10 w 14"/>
              <a:gd name="T13" fmla="*/ 4 h 42"/>
              <a:gd name="T14" fmla="*/ 12 w 14"/>
              <a:gd name="T15" fmla="*/ 6 h 42"/>
              <a:gd name="T16" fmla="*/ 12 w 14"/>
              <a:gd name="T17" fmla="*/ 8 h 42"/>
              <a:gd name="T18" fmla="*/ 14 w 14"/>
              <a:gd name="T19" fmla="*/ 8 h 42"/>
              <a:gd name="T20" fmla="*/ 14 w 14"/>
              <a:gd name="T21" fmla="*/ 10 h 42"/>
              <a:gd name="T22" fmla="*/ 12 w 14"/>
              <a:gd name="T23" fmla="*/ 12 h 42"/>
              <a:gd name="T24" fmla="*/ 12 w 14"/>
              <a:gd name="T25" fmla="*/ 14 h 42"/>
              <a:gd name="T26" fmla="*/ 12 w 14"/>
              <a:gd name="T27" fmla="*/ 18 h 42"/>
              <a:gd name="T28" fmla="*/ 10 w 14"/>
              <a:gd name="T29" fmla="*/ 22 h 42"/>
              <a:gd name="T30" fmla="*/ 8 w 14"/>
              <a:gd name="T31" fmla="*/ 28 h 42"/>
              <a:gd name="T32" fmla="*/ 6 w 14"/>
              <a:gd name="T33" fmla="*/ 34 h 42"/>
              <a:gd name="T34" fmla="*/ 4 w 14"/>
              <a:gd name="T35" fmla="*/ 42 h 42"/>
              <a:gd name="T36" fmla="*/ 4 w 14"/>
              <a:gd name="T37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" h="42">
                <a:moveTo>
                  <a:pt x="4" y="42"/>
                </a:moveTo>
                <a:lnTo>
                  <a:pt x="0" y="42"/>
                </a:lnTo>
                <a:lnTo>
                  <a:pt x="2" y="32"/>
                </a:lnTo>
                <a:lnTo>
                  <a:pt x="4" y="22"/>
                </a:lnTo>
                <a:lnTo>
                  <a:pt x="6" y="12"/>
                </a:lnTo>
                <a:lnTo>
                  <a:pt x="6" y="0"/>
                </a:lnTo>
                <a:lnTo>
                  <a:pt x="10" y="4"/>
                </a:lnTo>
                <a:lnTo>
                  <a:pt x="12" y="6"/>
                </a:lnTo>
                <a:lnTo>
                  <a:pt x="12" y="8"/>
                </a:lnTo>
                <a:lnTo>
                  <a:pt x="14" y="8"/>
                </a:lnTo>
                <a:lnTo>
                  <a:pt x="14" y="10"/>
                </a:lnTo>
                <a:lnTo>
                  <a:pt x="12" y="12"/>
                </a:lnTo>
                <a:lnTo>
                  <a:pt x="12" y="14"/>
                </a:lnTo>
                <a:lnTo>
                  <a:pt x="12" y="18"/>
                </a:lnTo>
                <a:lnTo>
                  <a:pt x="10" y="22"/>
                </a:lnTo>
                <a:lnTo>
                  <a:pt x="8" y="28"/>
                </a:lnTo>
                <a:lnTo>
                  <a:pt x="6" y="34"/>
                </a:lnTo>
                <a:lnTo>
                  <a:pt x="4" y="42"/>
                </a:lnTo>
                <a:lnTo>
                  <a:pt x="4" y="4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3" name="Freeform 383"/>
          <p:cNvSpPr>
            <a:spLocks/>
          </p:cNvSpPr>
          <p:nvPr/>
        </p:nvSpPr>
        <p:spPr bwMode="auto">
          <a:xfrm>
            <a:off x="2197150" y="4221857"/>
            <a:ext cx="329341" cy="603108"/>
          </a:xfrm>
          <a:custGeom>
            <a:avLst/>
            <a:gdLst>
              <a:gd name="T0" fmla="*/ 6 w 71"/>
              <a:gd name="T1" fmla="*/ 14 h 98"/>
              <a:gd name="T2" fmla="*/ 4 w 71"/>
              <a:gd name="T3" fmla="*/ 10 h 98"/>
              <a:gd name="T4" fmla="*/ 2 w 71"/>
              <a:gd name="T5" fmla="*/ 8 h 98"/>
              <a:gd name="T6" fmla="*/ 0 w 71"/>
              <a:gd name="T7" fmla="*/ 6 h 98"/>
              <a:gd name="T8" fmla="*/ 0 w 71"/>
              <a:gd name="T9" fmla="*/ 4 h 98"/>
              <a:gd name="T10" fmla="*/ 0 w 71"/>
              <a:gd name="T11" fmla="*/ 2 h 98"/>
              <a:gd name="T12" fmla="*/ 2 w 71"/>
              <a:gd name="T13" fmla="*/ 0 h 98"/>
              <a:gd name="T14" fmla="*/ 4 w 71"/>
              <a:gd name="T15" fmla="*/ 0 h 98"/>
              <a:gd name="T16" fmla="*/ 6 w 71"/>
              <a:gd name="T17" fmla="*/ 0 h 98"/>
              <a:gd name="T18" fmla="*/ 8 w 71"/>
              <a:gd name="T19" fmla="*/ 0 h 98"/>
              <a:gd name="T20" fmla="*/ 12 w 71"/>
              <a:gd name="T21" fmla="*/ 0 h 98"/>
              <a:gd name="T22" fmla="*/ 16 w 71"/>
              <a:gd name="T23" fmla="*/ 0 h 98"/>
              <a:gd name="T24" fmla="*/ 22 w 71"/>
              <a:gd name="T25" fmla="*/ 2 h 98"/>
              <a:gd name="T26" fmla="*/ 28 w 71"/>
              <a:gd name="T27" fmla="*/ 2 h 98"/>
              <a:gd name="T28" fmla="*/ 36 w 71"/>
              <a:gd name="T29" fmla="*/ 4 h 98"/>
              <a:gd name="T30" fmla="*/ 43 w 71"/>
              <a:gd name="T31" fmla="*/ 4 h 98"/>
              <a:gd name="T32" fmla="*/ 53 w 71"/>
              <a:gd name="T33" fmla="*/ 6 h 98"/>
              <a:gd name="T34" fmla="*/ 53 w 71"/>
              <a:gd name="T35" fmla="*/ 14 h 98"/>
              <a:gd name="T36" fmla="*/ 55 w 71"/>
              <a:gd name="T37" fmla="*/ 23 h 98"/>
              <a:gd name="T38" fmla="*/ 57 w 71"/>
              <a:gd name="T39" fmla="*/ 33 h 98"/>
              <a:gd name="T40" fmla="*/ 61 w 71"/>
              <a:gd name="T41" fmla="*/ 47 h 98"/>
              <a:gd name="T42" fmla="*/ 65 w 71"/>
              <a:gd name="T43" fmla="*/ 59 h 98"/>
              <a:gd name="T44" fmla="*/ 69 w 71"/>
              <a:gd name="T45" fmla="*/ 68 h 98"/>
              <a:gd name="T46" fmla="*/ 71 w 71"/>
              <a:gd name="T47" fmla="*/ 78 h 98"/>
              <a:gd name="T48" fmla="*/ 71 w 71"/>
              <a:gd name="T49" fmla="*/ 86 h 98"/>
              <a:gd name="T50" fmla="*/ 69 w 71"/>
              <a:gd name="T51" fmla="*/ 90 h 98"/>
              <a:gd name="T52" fmla="*/ 67 w 71"/>
              <a:gd name="T53" fmla="*/ 96 h 98"/>
              <a:gd name="T54" fmla="*/ 63 w 71"/>
              <a:gd name="T55" fmla="*/ 98 h 98"/>
              <a:gd name="T56" fmla="*/ 59 w 71"/>
              <a:gd name="T57" fmla="*/ 98 h 98"/>
              <a:gd name="T58" fmla="*/ 57 w 71"/>
              <a:gd name="T59" fmla="*/ 98 h 98"/>
              <a:gd name="T60" fmla="*/ 53 w 71"/>
              <a:gd name="T61" fmla="*/ 96 h 98"/>
              <a:gd name="T62" fmla="*/ 51 w 71"/>
              <a:gd name="T63" fmla="*/ 94 h 98"/>
              <a:gd name="T64" fmla="*/ 47 w 71"/>
              <a:gd name="T65" fmla="*/ 90 h 98"/>
              <a:gd name="T66" fmla="*/ 43 w 71"/>
              <a:gd name="T67" fmla="*/ 84 h 98"/>
              <a:gd name="T68" fmla="*/ 40 w 71"/>
              <a:gd name="T69" fmla="*/ 78 h 98"/>
              <a:gd name="T70" fmla="*/ 36 w 71"/>
              <a:gd name="T71" fmla="*/ 70 h 98"/>
              <a:gd name="T72" fmla="*/ 32 w 71"/>
              <a:gd name="T73" fmla="*/ 63 h 98"/>
              <a:gd name="T74" fmla="*/ 28 w 71"/>
              <a:gd name="T75" fmla="*/ 53 h 98"/>
              <a:gd name="T76" fmla="*/ 24 w 71"/>
              <a:gd name="T77" fmla="*/ 45 h 98"/>
              <a:gd name="T78" fmla="*/ 20 w 71"/>
              <a:gd name="T79" fmla="*/ 37 h 98"/>
              <a:gd name="T80" fmla="*/ 18 w 71"/>
              <a:gd name="T81" fmla="*/ 31 h 98"/>
              <a:gd name="T82" fmla="*/ 14 w 71"/>
              <a:gd name="T83" fmla="*/ 25 h 98"/>
              <a:gd name="T84" fmla="*/ 10 w 71"/>
              <a:gd name="T85" fmla="*/ 21 h 98"/>
              <a:gd name="T86" fmla="*/ 8 w 71"/>
              <a:gd name="T87" fmla="*/ 15 h 98"/>
              <a:gd name="T88" fmla="*/ 6 w 71"/>
              <a:gd name="T89" fmla="*/ 14 h 98"/>
              <a:gd name="T90" fmla="*/ 6 w 71"/>
              <a:gd name="T91" fmla="*/ 1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" h="98">
                <a:moveTo>
                  <a:pt x="6" y="14"/>
                </a:moveTo>
                <a:lnTo>
                  <a:pt x="4" y="10"/>
                </a:lnTo>
                <a:lnTo>
                  <a:pt x="2" y="8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2" y="2"/>
                </a:lnTo>
                <a:lnTo>
                  <a:pt x="28" y="2"/>
                </a:lnTo>
                <a:lnTo>
                  <a:pt x="36" y="4"/>
                </a:lnTo>
                <a:lnTo>
                  <a:pt x="43" y="4"/>
                </a:lnTo>
                <a:lnTo>
                  <a:pt x="53" y="6"/>
                </a:lnTo>
                <a:lnTo>
                  <a:pt x="53" y="14"/>
                </a:lnTo>
                <a:lnTo>
                  <a:pt x="55" y="23"/>
                </a:lnTo>
                <a:lnTo>
                  <a:pt x="57" y="33"/>
                </a:lnTo>
                <a:lnTo>
                  <a:pt x="61" y="47"/>
                </a:lnTo>
                <a:lnTo>
                  <a:pt x="65" y="59"/>
                </a:lnTo>
                <a:lnTo>
                  <a:pt x="69" y="68"/>
                </a:lnTo>
                <a:lnTo>
                  <a:pt x="71" y="78"/>
                </a:lnTo>
                <a:lnTo>
                  <a:pt x="71" y="86"/>
                </a:lnTo>
                <a:lnTo>
                  <a:pt x="69" y="90"/>
                </a:lnTo>
                <a:lnTo>
                  <a:pt x="67" y="96"/>
                </a:lnTo>
                <a:lnTo>
                  <a:pt x="63" y="98"/>
                </a:lnTo>
                <a:lnTo>
                  <a:pt x="59" y="98"/>
                </a:lnTo>
                <a:lnTo>
                  <a:pt x="57" y="98"/>
                </a:lnTo>
                <a:lnTo>
                  <a:pt x="53" y="96"/>
                </a:lnTo>
                <a:lnTo>
                  <a:pt x="51" y="94"/>
                </a:lnTo>
                <a:lnTo>
                  <a:pt x="47" y="90"/>
                </a:lnTo>
                <a:lnTo>
                  <a:pt x="43" y="84"/>
                </a:lnTo>
                <a:lnTo>
                  <a:pt x="40" y="78"/>
                </a:lnTo>
                <a:lnTo>
                  <a:pt x="36" y="70"/>
                </a:lnTo>
                <a:lnTo>
                  <a:pt x="32" y="63"/>
                </a:lnTo>
                <a:lnTo>
                  <a:pt x="28" y="53"/>
                </a:lnTo>
                <a:lnTo>
                  <a:pt x="24" y="45"/>
                </a:lnTo>
                <a:lnTo>
                  <a:pt x="20" y="37"/>
                </a:lnTo>
                <a:lnTo>
                  <a:pt x="18" y="31"/>
                </a:lnTo>
                <a:lnTo>
                  <a:pt x="14" y="25"/>
                </a:lnTo>
                <a:lnTo>
                  <a:pt x="10" y="21"/>
                </a:lnTo>
                <a:lnTo>
                  <a:pt x="8" y="15"/>
                </a:lnTo>
                <a:lnTo>
                  <a:pt x="6" y="14"/>
                </a:lnTo>
                <a:lnTo>
                  <a:pt x="6" y="1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4" name="Freeform 384"/>
          <p:cNvSpPr>
            <a:spLocks/>
          </p:cNvSpPr>
          <p:nvPr/>
        </p:nvSpPr>
        <p:spPr bwMode="auto">
          <a:xfrm>
            <a:off x="2291248" y="4111086"/>
            <a:ext cx="1006839" cy="652342"/>
          </a:xfrm>
          <a:custGeom>
            <a:avLst/>
            <a:gdLst>
              <a:gd name="T0" fmla="*/ 19 w 213"/>
              <a:gd name="T1" fmla="*/ 24 h 106"/>
              <a:gd name="T2" fmla="*/ 63 w 213"/>
              <a:gd name="T3" fmla="*/ 18 h 106"/>
              <a:gd name="T4" fmla="*/ 96 w 213"/>
              <a:gd name="T5" fmla="*/ 14 h 106"/>
              <a:gd name="T6" fmla="*/ 114 w 213"/>
              <a:gd name="T7" fmla="*/ 12 h 106"/>
              <a:gd name="T8" fmla="*/ 127 w 213"/>
              <a:gd name="T9" fmla="*/ 8 h 106"/>
              <a:gd name="T10" fmla="*/ 135 w 213"/>
              <a:gd name="T11" fmla="*/ 6 h 106"/>
              <a:gd name="T12" fmla="*/ 141 w 213"/>
              <a:gd name="T13" fmla="*/ 2 h 106"/>
              <a:gd name="T14" fmla="*/ 147 w 213"/>
              <a:gd name="T15" fmla="*/ 0 h 106"/>
              <a:gd name="T16" fmla="*/ 157 w 213"/>
              <a:gd name="T17" fmla="*/ 4 h 106"/>
              <a:gd name="T18" fmla="*/ 164 w 213"/>
              <a:gd name="T19" fmla="*/ 6 h 106"/>
              <a:gd name="T20" fmla="*/ 174 w 213"/>
              <a:gd name="T21" fmla="*/ 10 h 106"/>
              <a:gd name="T22" fmla="*/ 188 w 213"/>
              <a:gd name="T23" fmla="*/ 16 h 106"/>
              <a:gd name="T24" fmla="*/ 200 w 213"/>
              <a:gd name="T25" fmla="*/ 20 h 106"/>
              <a:gd name="T26" fmla="*/ 208 w 213"/>
              <a:gd name="T27" fmla="*/ 26 h 106"/>
              <a:gd name="T28" fmla="*/ 211 w 213"/>
              <a:gd name="T29" fmla="*/ 30 h 106"/>
              <a:gd name="T30" fmla="*/ 213 w 213"/>
              <a:gd name="T31" fmla="*/ 34 h 106"/>
              <a:gd name="T32" fmla="*/ 211 w 213"/>
              <a:gd name="T33" fmla="*/ 39 h 106"/>
              <a:gd name="T34" fmla="*/ 204 w 213"/>
              <a:gd name="T35" fmla="*/ 43 h 106"/>
              <a:gd name="T36" fmla="*/ 196 w 213"/>
              <a:gd name="T37" fmla="*/ 45 h 106"/>
              <a:gd name="T38" fmla="*/ 190 w 213"/>
              <a:gd name="T39" fmla="*/ 53 h 106"/>
              <a:gd name="T40" fmla="*/ 182 w 213"/>
              <a:gd name="T41" fmla="*/ 61 h 106"/>
              <a:gd name="T42" fmla="*/ 174 w 213"/>
              <a:gd name="T43" fmla="*/ 75 h 106"/>
              <a:gd name="T44" fmla="*/ 164 w 213"/>
              <a:gd name="T45" fmla="*/ 86 h 106"/>
              <a:gd name="T46" fmla="*/ 157 w 213"/>
              <a:gd name="T47" fmla="*/ 96 h 106"/>
              <a:gd name="T48" fmla="*/ 147 w 213"/>
              <a:gd name="T49" fmla="*/ 102 h 106"/>
              <a:gd name="T50" fmla="*/ 139 w 213"/>
              <a:gd name="T51" fmla="*/ 106 h 106"/>
              <a:gd name="T52" fmla="*/ 131 w 213"/>
              <a:gd name="T53" fmla="*/ 100 h 106"/>
              <a:gd name="T54" fmla="*/ 129 w 213"/>
              <a:gd name="T55" fmla="*/ 94 h 106"/>
              <a:gd name="T56" fmla="*/ 129 w 213"/>
              <a:gd name="T57" fmla="*/ 90 h 106"/>
              <a:gd name="T58" fmla="*/ 131 w 213"/>
              <a:gd name="T59" fmla="*/ 83 h 106"/>
              <a:gd name="T60" fmla="*/ 133 w 213"/>
              <a:gd name="T61" fmla="*/ 73 h 106"/>
              <a:gd name="T62" fmla="*/ 139 w 213"/>
              <a:gd name="T63" fmla="*/ 61 h 106"/>
              <a:gd name="T64" fmla="*/ 141 w 213"/>
              <a:gd name="T65" fmla="*/ 49 h 106"/>
              <a:gd name="T66" fmla="*/ 143 w 213"/>
              <a:gd name="T67" fmla="*/ 39 h 106"/>
              <a:gd name="T68" fmla="*/ 143 w 213"/>
              <a:gd name="T69" fmla="*/ 34 h 106"/>
              <a:gd name="T70" fmla="*/ 143 w 213"/>
              <a:gd name="T71" fmla="*/ 30 h 106"/>
              <a:gd name="T72" fmla="*/ 139 w 213"/>
              <a:gd name="T73" fmla="*/ 30 h 106"/>
              <a:gd name="T74" fmla="*/ 131 w 213"/>
              <a:gd name="T75" fmla="*/ 30 h 106"/>
              <a:gd name="T76" fmla="*/ 119 w 213"/>
              <a:gd name="T77" fmla="*/ 32 h 106"/>
              <a:gd name="T78" fmla="*/ 104 w 213"/>
              <a:gd name="T79" fmla="*/ 34 h 106"/>
              <a:gd name="T80" fmla="*/ 84 w 213"/>
              <a:gd name="T81" fmla="*/ 35 h 106"/>
              <a:gd name="T82" fmla="*/ 61 w 213"/>
              <a:gd name="T83" fmla="*/ 37 h 106"/>
              <a:gd name="T84" fmla="*/ 31 w 213"/>
              <a:gd name="T85" fmla="*/ 41 h 106"/>
              <a:gd name="T86" fmla="*/ 0 w 213"/>
              <a:gd name="T87" fmla="*/ 45 h 106"/>
              <a:gd name="T88" fmla="*/ 0 w 213"/>
              <a:gd name="T89" fmla="*/ 26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13" h="106">
                <a:moveTo>
                  <a:pt x="0" y="26"/>
                </a:moveTo>
                <a:lnTo>
                  <a:pt x="19" y="24"/>
                </a:lnTo>
                <a:lnTo>
                  <a:pt x="41" y="22"/>
                </a:lnTo>
                <a:lnTo>
                  <a:pt x="63" y="18"/>
                </a:lnTo>
                <a:lnTo>
                  <a:pt x="86" y="16"/>
                </a:lnTo>
                <a:lnTo>
                  <a:pt x="96" y="14"/>
                </a:lnTo>
                <a:lnTo>
                  <a:pt x="106" y="12"/>
                </a:lnTo>
                <a:lnTo>
                  <a:pt x="114" y="12"/>
                </a:lnTo>
                <a:lnTo>
                  <a:pt x="121" y="10"/>
                </a:lnTo>
                <a:lnTo>
                  <a:pt x="127" y="8"/>
                </a:lnTo>
                <a:lnTo>
                  <a:pt x="133" y="8"/>
                </a:lnTo>
                <a:lnTo>
                  <a:pt x="135" y="6"/>
                </a:lnTo>
                <a:lnTo>
                  <a:pt x="139" y="4"/>
                </a:lnTo>
                <a:lnTo>
                  <a:pt x="141" y="2"/>
                </a:lnTo>
                <a:lnTo>
                  <a:pt x="143" y="2"/>
                </a:lnTo>
                <a:lnTo>
                  <a:pt x="147" y="0"/>
                </a:lnTo>
                <a:lnTo>
                  <a:pt x="151" y="2"/>
                </a:lnTo>
                <a:lnTo>
                  <a:pt x="157" y="4"/>
                </a:lnTo>
                <a:lnTo>
                  <a:pt x="161" y="4"/>
                </a:lnTo>
                <a:lnTo>
                  <a:pt x="164" y="6"/>
                </a:lnTo>
                <a:lnTo>
                  <a:pt x="170" y="8"/>
                </a:lnTo>
                <a:lnTo>
                  <a:pt x="174" y="10"/>
                </a:lnTo>
                <a:lnTo>
                  <a:pt x="180" y="12"/>
                </a:lnTo>
                <a:lnTo>
                  <a:pt x="188" y="16"/>
                </a:lnTo>
                <a:lnTo>
                  <a:pt x="194" y="18"/>
                </a:lnTo>
                <a:lnTo>
                  <a:pt x="200" y="20"/>
                </a:lnTo>
                <a:lnTo>
                  <a:pt x="204" y="24"/>
                </a:lnTo>
                <a:lnTo>
                  <a:pt x="208" y="26"/>
                </a:lnTo>
                <a:lnTo>
                  <a:pt x="210" y="28"/>
                </a:lnTo>
                <a:lnTo>
                  <a:pt x="211" y="30"/>
                </a:lnTo>
                <a:lnTo>
                  <a:pt x="213" y="32"/>
                </a:lnTo>
                <a:lnTo>
                  <a:pt x="213" y="34"/>
                </a:lnTo>
                <a:lnTo>
                  <a:pt x="213" y="35"/>
                </a:lnTo>
                <a:lnTo>
                  <a:pt x="211" y="39"/>
                </a:lnTo>
                <a:lnTo>
                  <a:pt x="208" y="41"/>
                </a:lnTo>
                <a:lnTo>
                  <a:pt x="204" y="43"/>
                </a:lnTo>
                <a:lnTo>
                  <a:pt x="200" y="43"/>
                </a:lnTo>
                <a:lnTo>
                  <a:pt x="196" y="45"/>
                </a:lnTo>
                <a:lnTo>
                  <a:pt x="192" y="49"/>
                </a:lnTo>
                <a:lnTo>
                  <a:pt x="190" y="53"/>
                </a:lnTo>
                <a:lnTo>
                  <a:pt x="186" y="57"/>
                </a:lnTo>
                <a:lnTo>
                  <a:pt x="182" y="61"/>
                </a:lnTo>
                <a:lnTo>
                  <a:pt x="178" y="67"/>
                </a:lnTo>
                <a:lnTo>
                  <a:pt x="174" y="75"/>
                </a:lnTo>
                <a:lnTo>
                  <a:pt x="170" y="81"/>
                </a:lnTo>
                <a:lnTo>
                  <a:pt x="164" y="86"/>
                </a:lnTo>
                <a:lnTo>
                  <a:pt x="161" y="92"/>
                </a:lnTo>
                <a:lnTo>
                  <a:pt x="157" y="96"/>
                </a:lnTo>
                <a:lnTo>
                  <a:pt x="153" y="100"/>
                </a:lnTo>
                <a:lnTo>
                  <a:pt x="147" y="102"/>
                </a:lnTo>
                <a:lnTo>
                  <a:pt x="143" y="106"/>
                </a:lnTo>
                <a:lnTo>
                  <a:pt x="139" y="106"/>
                </a:lnTo>
                <a:lnTo>
                  <a:pt x="133" y="104"/>
                </a:lnTo>
                <a:lnTo>
                  <a:pt x="131" y="100"/>
                </a:lnTo>
                <a:lnTo>
                  <a:pt x="129" y="96"/>
                </a:lnTo>
                <a:lnTo>
                  <a:pt x="129" y="94"/>
                </a:lnTo>
                <a:lnTo>
                  <a:pt x="129" y="92"/>
                </a:lnTo>
                <a:lnTo>
                  <a:pt x="129" y="90"/>
                </a:lnTo>
                <a:lnTo>
                  <a:pt x="129" y="86"/>
                </a:lnTo>
                <a:lnTo>
                  <a:pt x="131" y="83"/>
                </a:lnTo>
                <a:lnTo>
                  <a:pt x="133" y="79"/>
                </a:lnTo>
                <a:lnTo>
                  <a:pt x="133" y="73"/>
                </a:lnTo>
                <a:lnTo>
                  <a:pt x="135" y="67"/>
                </a:lnTo>
                <a:lnTo>
                  <a:pt x="139" y="61"/>
                </a:lnTo>
                <a:lnTo>
                  <a:pt x="141" y="55"/>
                </a:lnTo>
                <a:lnTo>
                  <a:pt x="141" y="49"/>
                </a:lnTo>
                <a:lnTo>
                  <a:pt x="143" y="43"/>
                </a:lnTo>
                <a:lnTo>
                  <a:pt x="143" y="39"/>
                </a:lnTo>
                <a:lnTo>
                  <a:pt x="143" y="35"/>
                </a:lnTo>
                <a:lnTo>
                  <a:pt x="143" y="34"/>
                </a:lnTo>
                <a:lnTo>
                  <a:pt x="143" y="32"/>
                </a:lnTo>
                <a:lnTo>
                  <a:pt x="143" y="30"/>
                </a:lnTo>
                <a:lnTo>
                  <a:pt x="141" y="30"/>
                </a:lnTo>
                <a:lnTo>
                  <a:pt x="139" y="30"/>
                </a:lnTo>
                <a:lnTo>
                  <a:pt x="137" y="30"/>
                </a:lnTo>
                <a:lnTo>
                  <a:pt x="131" y="30"/>
                </a:lnTo>
                <a:lnTo>
                  <a:pt x="127" y="30"/>
                </a:lnTo>
                <a:lnTo>
                  <a:pt x="119" y="32"/>
                </a:lnTo>
                <a:lnTo>
                  <a:pt x="114" y="32"/>
                </a:lnTo>
                <a:lnTo>
                  <a:pt x="104" y="34"/>
                </a:lnTo>
                <a:lnTo>
                  <a:pt x="94" y="34"/>
                </a:lnTo>
                <a:lnTo>
                  <a:pt x="84" y="35"/>
                </a:lnTo>
                <a:lnTo>
                  <a:pt x="72" y="37"/>
                </a:lnTo>
                <a:lnTo>
                  <a:pt x="61" y="37"/>
                </a:lnTo>
                <a:lnTo>
                  <a:pt x="47" y="39"/>
                </a:lnTo>
                <a:lnTo>
                  <a:pt x="31" y="41"/>
                </a:lnTo>
                <a:lnTo>
                  <a:pt x="16" y="43"/>
                </a:lnTo>
                <a:lnTo>
                  <a:pt x="0" y="45"/>
                </a:lnTo>
                <a:lnTo>
                  <a:pt x="0" y="26"/>
                </a:lnTo>
                <a:lnTo>
                  <a:pt x="0" y="2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5" name="Freeform 385"/>
          <p:cNvSpPr>
            <a:spLocks/>
          </p:cNvSpPr>
          <p:nvPr/>
        </p:nvSpPr>
        <p:spPr bwMode="auto">
          <a:xfrm>
            <a:off x="2338292" y="4381867"/>
            <a:ext cx="564581" cy="209244"/>
          </a:xfrm>
          <a:custGeom>
            <a:avLst/>
            <a:gdLst>
              <a:gd name="T0" fmla="*/ 0 w 119"/>
              <a:gd name="T1" fmla="*/ 14 h 34"/>
              <a:gd name="T2" fmla="*/ 17 w 119"/>
              <a:gd name="T3" fmla="*/ 12 h 34"/>
              <a:gd name="T4" fmla="*/ 31 w 119"/>
              <a:gd name="T5" fmla="*/ 10 h 34"/>
              <a:gd name="T6" fmla="*/ 47 w 119"/>
              <a:gd name="T7" fmla="*/ 8 h 34"/>
              <a:gd name="T8" fmla="*/ 58 w 119"/>
              <a:gd name="T9" fmla="*/ 4 h 34"/>
              <a:gd name="T10" fmla="*/ 70 w 119"/>
              <a:gd name="T11" fmla="*/ 2 h 34"/>
              <a:gd name="T12" fmla="*/ 82 w 119"/>
              <a:gd name="T13" fmla="*/ 0 h 34"/>
              <a:gd name="T14" fmla="*/ 92 w 119"/>
              <a:gd name="T15" fmla="*/ 0 h 34"/>
              <a:gd name="T16" fmla="*/ 102 w 119"/>
              <a:gd name="T17" fmla="*/ 0 h 34"/>
              <a:gd name="T18" fmla="*/ 109 w 119"/>
              <a:gd name="T19" fmla="*/ 2 h 34"/>
              <a:gd name="T20" fmla="*/ 111 w 119"/>
              <a:gd name="T21" fmla="*/ 4 h 34"/>
              <a:gd name="T22" fmla="*/ 113 w 119"/>
              <a:gd name="T23" fmla="*/ 4 h 34"/>
              <a:gd name="T24" fmla="*/ 117 w 119"/>
              <a:gd name="T25" fmla="*/ 6 h 34"/>
              <a:gd name="T26" fmla="*/ 117 w 119"/>
              <a:gd name="T27" fmla="*/ 8 h 34"/>
              <a:gd name="T28" fmla="*/ 119 w 119"/>
              <a:gd name="T29" fmla="*/ 8 h 34"/>
              <a:gd name="T30" fmla="*/ 119 w 119"/>
              <a:gd name="T31" fmla="*/ 10 h 34"/>
              <a:gd name="T32" fmla="*/ 119 w 119"/>
              <a:gd name="T33" fmla="*/ 12 h 34"/>
              <a:gd name="T34" fmla="*/ 117 w 119"/>
              <a:gd name="T35" fmla="*/ 12 h 34"/>
              <a:gd name="T36" fmla="*/ 115 w 119"/>
              <a:gd name="T37" fmla="*/ 14 h 34"/>
              <a:gd name="T38" fmla="*/ 111 w 119"/>
              <a:gd name="T39" fmla="*/ 16 h 34"/>
              <a:gd name="T40" fmla="*/ 107 w 119"/>
              <a:gd name="T41" fmla="*/ 16 h 34"/>
              <a:gd name="T42" fmla="*/ 102 w 119"/>
              <a:gd name="T43" fmla="*/ 18 h 34"/>
              <a:gd name="T44" fmla="*/ 96 w 119"/>
              <a:gd name="T45" fmla="*/ 20 h 34"/>
              <a:gd name="T46" fmla="*/ 90 w 119"/>
              <a:gd name="T47" fmla="*/ 20 h 34"/>
              <a:gd name="T48" fmla="*/ 82 w 119"/>
              <a:gd name="T49" fmla="*/ 22 h 34"/>
              <a:gd name="T50" fmla="*/ 72 w 119"/>
              <a:gd name="T51" fmla="*/ 24 h 34"/>
              <a:gd name="T52" fmla="*/ 62 w 119"/>
              <a:gd name="T53" fmla="*/ 26 h 34"/>
              <a:gd name="T54" fmla="*/ 53 w 119"/>
              <a:gd name="T55" fmla="*/ 26 h 34"/>
              <a:gd name="T56" fmla="*/ 41 w 119"/>
              <a:gd name="T57" fmla="*/ 28 h 34"/>
              <a:gd name="T58" fmla="*/ 27 w 119"/>
              <a:gd name="T59" fmla="*/ 30 h 34"/>
              <a:gd name="T60" fmla="*/ 15 w 119"/>
              <a:gd name="T61" fmla="*/ 32 h 34"/>
              <a:gd name="T62" fmla="*/ 0 w 119"/>
              <a:gd name="T63" fmla="*/ 34 h 34"/>
              <a:gd name="T64" fmla="*/ 0 w 119"/>
              <a:gd name="T65" fmla="*/ 14 h 34"/>
              <a:gd name="T66" fmla="*/ 0 w 119"/>
              <a:gd name="T67" fmla="*/ 14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9" h="34">
                <a:moveTo>
                  <a:pt x="0" y="14"/>
                </a:moveTo>
                <a:lnTo>
                  <a:pt x="17" y="12"/>
                </a:lnTo>
                <a:lnTo>
                  <a:pt x="31" y="10"/>
                </a:lnTo>
                <a:lnTo>
                  <a:pt x="47" y="8"/>
                </a:lnTo>
                <a:lnTo>
                  <a:pt x="58" y="4"/>
                </a:lnTo>
                <a:lnTo>
                  <a:pt x="70" y="2"/>
                </a:lnTo>
                <a:lnTo>
                  <a:pt x="82" y="0"/>
                </a:lnTo>
                <a:lnTo>
                  <a:pt x="92" y="0"/>
                </a:lnTo>
                <a:lnTo>
                  <a:pt x="102" y="0"/>
                </a:lnTo>
                <a:lnTo>
                  <a:pt x="109" y="2"/>
                </a:lnTo>
                <a:lnTo>
                  <a:pt x="111" y="4"/>
                </a:lnTo>
                <a:lnTo>
                  <a:pt x="113" y="4"/>
                </a:lnTo>
                <a:lnTo>
                  <a:pt x="117" y="6"/>
                </a:lnTo>
                <a:lnTo>
                  <a:pt x="117" y="8"/>
                </a:lnTo>
                <a:lnTo>
                  <a:pt x="119" y="8"/>
                </a:lnTo>
                <a:lnTo>
                  <a:pt x="119" y="10"/>
                </a:lnTo>
                <a:lnTo>
                  <a:pt x="119" y="12"/>
                </a:lnTo>
                <a:lnTo>
                  <a:pt x="117" y="12"/>
                </a:lnTo>
                <a:lnTo>
                  <a:pt x="115" y="14"/>
                </a:lnTo>
                <a:lnTo>
                  <a:pt x="111" y="16"/>
                </a:lnTo>
                <a:lnTo>
                  <a:pt x="107" y="16"/>
                </a:lnTo>
                <a:lnTo>
                  <a:pt x="102" y="18"/>
                </a:lnTo>
                <a:lnTo>
                  <a:pt x="96" y="20"/>
                </a:lnTo>
                <a:lnTo>
                  <a:pt x="90" y="20"/>
                </a:lnTo>
                <a:lnTo>
                  <a:pt x="82" y="22"/>
                </a:lnTo>
                <a:lnTo>
                  <a:pt x="72" y="24"/>
                </a:lnTo>
                <a:lnTo>
                  <a:pt x="62" y="26"/>
                </a:lnTo>
                <a:lnTo>
                  <a:pt x="53" y="26"/>
                </a:lnTo>
                <a:lnTo>
                  <a:pt x="41" y="28"/>
                </a:lnTo>
                <a:lnTo>
                  <a:pt x="27" y="30"/>
                </a:lnTo>
                <a:lnTo>
                  <a:pt x="15" y="32"/>
                </a:lnTo>
                <a:lnTo>
                  <a:pt x="0" y="34"/>
                </a:lnTo>
                <a:lnTo>
                  <a:pt x="0" y="14"/>
                </a:lnTo>
                <a:lnTo>
                  <a:pt x="0" y="1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6" name="Freeform 386"/>
          <p:cNvSpPr>
            <a:spLocks/>
          </p:cNvSpPr>
          <p:nvPr/>
        </p:nvSpPr>
        <p:spPr bwMode="auto">
          <a:xfrm>
            <a:off x="2488847" y="4652650"/>
            <a:ext cx="470485" cy="86161"/>
          </a:xfrm>
          <a:custGeom>
            <a:avLst/>
            <a:gdLst>
              <a:gd name="T0" fmla="*/ 100 w 100"/>
              <a:gd name="T1" fmla="*/ 6 h 14"/>
              <a:gd name="T2" fmla="*/ 90 w 100"/>
              <a:gd name="T3" fmla="*/ 6 h 14"/>
              <a:gd name="T4" fmla="*/ 80 w 100"/>
              <a:gd name="T5" fmla="*/ 6 h 14"/>
              <a:gd name="T6" fmla="*/ 69 w 100"/>
              <a:gd name="T7" fmla="*/ 6 h 14"/>
              <a:gd name="T8" fmla="*/ 57 w 100"/>
              <a:gd name="T9" fmla="*/ 8 h 14"/>
              <a:gd name="T10" fmla="*/ 43 w 100"/>
              <a:gd name="T11" fmla="*/ 8 h 14"/>
              <a:gd name="T12" fmla="*/ 31 w 100"/>
              <a:gd name="T13" fmla="*/ 10 h 14"/>
              <a:gd name="T14" fmla="*/ 16 w 100"/>
              <a:gd name="T15" fmla="*/ 12 h 14"/>
              <a:gd name="T16" fmla="*/ 0 w 100"/>
              <a:gd name="T17" fmla="*/ 14 h 14"/>
              <a:gd name="T18" fmla="*/ 0 w 100"/>
              <a:gd name="T19" fmla="*/ 10 h 14"/>
              <a:gd name="T20" fmla="*/ 2 w 100"/>
              <a:gd name="T21" fmla="*/ 10 h 14"/>
              <a:gd name="T22" fmla="*/ 4 w 100"/>
              <a:gd name="T23" fmla="*/ 10 h 14"/>
              <a:gd name="T24" fmla="*/ 6 w 100"/>
              <a:gd name="T25" fmla="*/ 10 h 14"/>
              <a:gd name="T26" fmla="*/ 10 w 100"/>
              <a:gd name="T27" fmla="*/ 10 h 14"/>
              <a:gd name="T28" fmla="*/ 14 w 100"/>
              <a:gd name="T29" fmla="*/ 8 h 14"/>
              <a:gd name="T30" fmla="*/ 20 w 100"/>
              <a:gd name="T31" fmla="*/ 8 h 14"/>
              <a:gd name="T32" fmla="*/ 24 w 100"/>
              <a:gd name="T33" fmla="*/ 6 h 14"/>
              <a:gd name="T34" fmla="*/ 29 w 100"/>
              <a:gd name="T35" fmla="*/ 6 h 14"/>
              <a:gd name="T36" fmla="*/ 35 w 100"/>
              <a:gd name="T37" fmla="*/ 4 h 14"/>
              <a:gd name="T38" fmla="*/ 43 w 100"/>
              <a:gd name="T39" fmla="*/ 4 h 14"/>
              <a:gd name="T40" fmla="*/ 51 w 100"/>
              <a:gd name="T41" fmla="*/ 4 h 14"/>
              <a:gd name="T42" fmla="*/ 59 w 100"/>
              <a:gd name="T43" fmla="*/ 2 h 14"/>
              <a:gd name="T44" fmla="*/ 69 w 100"/>
              <a:gd name="T45" fmla="*/ 2 h 14"/>
              <a:gd name="T46" fmla="*/ 78 w 100"/>
              <a:gd name="T47" fmla="*/ 2 h 14"/>
              <a:gd name="T48" fmla="*/ 88 w 100"/>
              <a:gd name="T49" fmla="*/ 0 h 14"/>
              <a:gd name="T50" fmla="*/ 100 w 100"/>
              <a:gd name="T51" fmla="*/ 0 h 14"/>
              <a:gd name="T52" fmla="*/ 100 w 100"/>
              <a:gd name="T53" fmla="*/ 6 h 14"/>
              <a:gd name="T54" fmla="*/ 100 w 100"/>
              <a:gd name="T55" fmla="*/ 6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00" h="14">
                <a:moveTo>
                  <a:pt x="100" y="6"/>
                </a:moveTo>
                <a:lnTo>
                  <a:pt x="90" y="6"/>
                </a:lnTo>
                <a:lnTo>
                  <a:pt x="80" y="6"/>
                </a:lnTo>
                <a:lnTo>
                  <a:pt x="69" y="6"/>
                </a:lnTo>
                <a:lnTo>
                  <a:pt x="57" y="8"/>
                </a:lnTo>
                <a:lnTo>
                  <a:pt x="43" y="8"/>
                </a:lnTo>
                <a:lnTo>
                  <a:pt x="31" y="10"/>
                </a:lnTo>
                <a:lnTo>
                  <a:pt x="16" y="12"/>
                </a:lnTo>
                <a:lnTo>
                  <a:pt x="0" y="14"/>
                </a:lnTo>
                <a:lnTo>
                  <a:pt x="0" y="10"/>
                </a:lnTo>
                <a:lnTo>
                  <a:pt x="2" y="10"/>
                </a:lnTo>
                <a:lnTo>
                  <a:pt x="4" y="10"/>
                </a:lnTo>
                <a:lnTo>
                  <a:pt x="6" y="10"/>
                </a:lnTo>
                <a:lnTo>
                  <a:pt x="10" y="10"/>
                </a:lnTo>
                <a:lnTo>
                  <a:pt x="14" y="8"/>
                </a:lnTo>
                <a:lnTo>
                  <a:pt x="20" y="8"/>
                </a:lnTo>
                <a:lnTo>
                  <a:pt x="24" y="6"/>
                </a:lnTo>
                <a:lnTo>
                  <a:pt x="29" y="6"/>
                </a:lnTo>
                <a:lnTo>
                  <a:pt x="35" y="4"/>
                </a:lnTo>
                <a:lnTo>
                  <a:pt x="43" y="4"/>
                </a:lnTo>
                <a:lnTo>
                  <a:pt x="51" y="4"/>
                </a:lnTo>
                <a:lnTo>
                  <a:pt x="59" y="2"/>
                </a:lnTo>
                <a:lnTo>
                  <a:pt x="69" y="2"/>
                </a:lnTo>
                <a:lnTo>
                  <a:pt x="78" y="2"/>
                </a:lnTo>
                <a:lnTo>
                  <a:pt x="88" y="0"/>
                </a:lnTo>
                <a:lnTo>
                  <a:pt x="100" y="0"/>
                </a:lnTo>
                <a:lnTo>
                  <a:pt x="100" y="6"/>
                </a:lnTo>
                <a:lnTo>
                  <a:pt x="10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7" name="Freeform 387"/>
          <p:cNvSpPr>
            <a:spLocks/>
          </p:cNvSpPr>
          <p:nvPr/>
        </p:nvSpPr>
        <p:spPr bwMode="auto">
          <a:xfrm>
            <a:off x="2253608" y="5206518"/>
            <a:ext cx="828051" cy="123083"/>
          </a:xfrm>
          <a:custGeom>
            <a:avLst/>
            <a:gdLst>
              <a:gd name="T0" fmla="*/ 0 w 176"/>
              <a:gd name="T1" fmla="*/ 19 h 19"/>
              <a:gd name="T2" fmla="*/ 20 w 176"/>
              <a:gd name="T3" fmla="*/ 15 h 19"/>
              <a:gd name="T4" fmla="*/ 37 w 176"/>
              <a:gd name="T5" fmla="*/ 13 h 19"/>
              <a:gd name="T6" fmla="*/ 55 w 176"/>
              <a:gd name="T7" fmla="*/ 11 h 19"/>
              <a:gd name="T8" fmla="*/ 71 w 176"/>
              <a:gd name="T9" fmla="*/ 11 h 19"/>
              <a:gd name="T10" fmla="*/ 84 w 176"/>
              <a:gd name="T11" fmla="*/ 9 h 19"/>
              <a:gd name="T12" fmla="*/ 98 w 176"/>
              <a:gd name="T13" fmla="*/ 7 h 19"/>
              <a:gd name="T14" fmla="*/ 112 w 176"/>
              <a:gd name="T15" fmla="*/ 6 h 19"/>
              <a:gd name="T16" fmla="*/ 124 w 176"/>
              <a:gd name="T17" fmla="*/ 6 h 19"/>
              <a:gd name="T18" fmla="*/ 133 w 176"/>
              <a:gd name="T19" fmla="*/ 4 h 19"/>
              <a:gd name="T20" fmla="*/ 143 w 176"/>
              <a:gd name="T21" fmla="*/ 4 h 19"/>
              <a:gd name="T22" fmla="*/ 151 w 176"/>
              <a:gd name="T23" fmla="*/ 2 h 19"/>
              <a:gd name="T24" fmla="*/ 159 w 176"/>
              <a:gd name="T25" fmla="*/ 2 h 19"/>
              <a:gd name="T26" fmla="*/ 165 w 176"/>
              <a:gd name="T27" fmla="*/ 2 h 19"/>
              <a:gd name="T28" fmla="*/ 171 w 176"/>
              <a:gd name="T29" fmla="*/ 0 h 19"/>
              <a:gd name="T30" fmla="*/ 174 w 176"/>
              <a:gd name="T31" fmla="*/ 0 h 19"/>
              <a:gd name="T32" fmla="*/ 176 w 176"/>
              <a:gd name="T33" fmla="*/ 0 h 19"/>
              <a:gd name="T34" fmla="*/ 176 w 176"/>
              <a:gd name="T35" fmla="*/ 4 h 19"/>
              <a:gd name="T36" fmla="*/ 165 w 176"/>
              <a:gd name="T37" fmla="*/ 4 h 19"/>
              <a:gd name="T38" fmla="*/ 151 w 176"/>
              <a:gd name="T39" fmla="*/ 6 h 19"/>
              <a:gd name="T40" fmla="*/ 137 w 176"/>
              <a:gd name="T41" fmla="*/ 6 h 19"/>
              <a:gd name="T42" fmla="*/ 124 w 176"/>
              <a:gd name="T43" fmla="*/ 7 h 19"/>
              <a:gd name="T44" fmla="*/ 114 w 176"/>
              <a:gd name="T45" fmla="*/ 7 h 19"/>
              <a:gd name="T46" fmla="*/ 104 w 176"/>
              <a:gd name="T47" fmla="*/ 9 h 19"/>
              <a:gd name="T48" fmla="*/ 90 w 176"/>
              <a:gd name="T49" fmla="*/ 11 h 19"/>
              <a:gd name="T50" fmla="*/ 76 w 176"/>
              <a:gd name="T51" fmla="*/ 13 h 19"/>
              <a:gd name="T52" fmla="*/ 59 w 176"/>
              <a:gd name="T53" fmla="*/ 15 h 19"/>
              <a:gd name="T54" fmla="*/ 41 w 176"/>
              <a:gd name="T55" fmla="*/ 15 h 19"/>
              <a:gd name="T56" fmla="*/ 22 w 176"/>
              <a:gd name="T57" fmla="*/ 17 h 19"/>
              <a:gd name="T58" fmla="*/ 0 w 176"/>
              <a:gd name="T59" fmla="*/ 19 h 19"/>
              <a:gd name="T60" fmla="*/ 0 w 176"/>
              <a:gd name="T61" fmla="*/ 19 h 19"/>
              <a:gd name="T62" fmla="*/ 0 w 176"/>
              <a:gd name="T63" fmla="*/ 19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9">
                <a:moveTo>
                  <a:pt x="0" y="19"/>
                </a:moveTo>
                <a:lnTo>
                  <a:pt x="20" y="15"/>
                </a:lnTo>
                <a:lnTo>
                  <a:pt x="37" y="13"/>
                </a:lnTo>
                <a:lnTo>
                  <a:pt x="55" y="11"/>
                </a:lnTo>
                <a:lnTo>
                  <a:pt x="71" y="11"/>
                </a:lnTo>
                <a:lnTo>
                  <a:pt x="84" y="9"/>
                </a:lnTo>
                <a:lnTo>
                  <a:pt x="98" y="7"/>
                </a:lnTo>
                <a:lnTo>
                  <a:pt x="112" y="6"/>
                </a:lnTo>
                <a:lnTo>
                  <a:pt x="124" y="6"/>
                </a:lnTo>
                <a:lnTo>
                  <a:pt x="133" y="4"/>
                </a:lnTo>
                <a:lnTo>
                  <a:pt x="143" y="4"/>
                </a:lnTo>
                <a:lnTo>
                  <a:pt x="151" y="2"/>
                </a:lnTo>
                <a:lnTo>
                  <a:pt x="159" y="2"/>
                </a:lnTo>
                <a:lnTo>
                  <a:pt x="165" y="2"/>
                </a:lnTo>
                <a:lnTo>
                  <a:pt x="171" y="0"/>
                </a:lnTo>
                <a:lnTo>
                  <a:pt x="174" y="0"/>
                </a:lnTo>
                <a:lnTo>
                  <a:pt x="176" y="0"/>
                </a:lnTo>
                <a:lnTo>
                  <a:pt x="176" y="4"/>
                </a:lnTo>
                <a:lnTo>
                  <a:pt x="165" y="4"/>
                </a:lnTo>
                <a:lnTo>
                  <a:pt x="151" y="6"/>
                </a:lnTo>
                <a:lnTo>
                  <a:pt x="137" y="6"/>
                </a:lnTo>
                <a:lnTo>
                  <a:pt x="124" y="7"/>
                </a:lnTo>
                <a:lnTo>
                  <a:pt x="114" y="7"/>
                </a:lnTo>
                <a:lnTo>
                  <a:pt x="104" y="9"/>
                </a:lnTo>
                <a:lnTo>
                  <a:pt x="90" y="11"/>
                </a:lnTo>
                <a:lnTo>
                  <a:pt x="76" y="13"/>
                </a:lnTo>
                <a:lnTo>
                  <a:pt x="59" y="15"/>
                </a:lnTo>
                <a:lnTo>
                  <a:pt x="41" y="15"/>
                </a:lnTo>
                <a:lnTo>
                  <a:pt x="22" y="17"/>
                </a:lnTo>
                <a:lnTo>
                  <a:pt x="0" y="19"/>
                </a:lnTo>
                <a:lnTo>
                  <a:pt x="0" y="19"/>
                </a:lnTo>
                <a:lnTo>
                  <a:pt x="0" y="1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8" name="Freeform 388"/>
          <p:cNvSpPr>
            <a:spLocks/>
          </p:cNvSpPr>
          <p:nvPr/>
        </p:nvSpPr>
        <p:spPr bwMode="auto">
          <a:xfrm>
            <a:off x="2310067" y="5637311"/>
            <a:ext cx="1486730" cy="664647"/>
          </a:xfrm>
          <a:custGeom>
            <a:avLst/>
            <a:gdLst>
              <a:gd name="T0" fmla="*/ 227 w 315"/>
              <a:gd name="T1" fmla="*/ 106 h 108"/>
              <a:gd name="T2" fmla="*/ 217 w 315"/>
              <a:gd name="T3" fmla="*/ 108 h 108"/>
              <a:gd name="T4" fmla="*/ 209 w 315"/>
              <a:gd name="T5" fmla="*/ 108 h 108"/>
              <a:gd name="T6" fmla="*/ 204 w 315"/>
              <a:gd name="T7" fmla="*/ 108 h 108"/>
              <a:gd name="T8" fmla="*/ 192 w 315"/>
              <a:gd name="T9" fmla="*/ 104 h 108"/>
              <a:gd name="T10" fmla="*/ 174 w 315"/>
              <a:gd name="T11" fmla="*/ 98 h 108"/>
              <a:gd name="T12" fmla="*/ 151 w 315"/>
              <a:gd name="T13" fmla="*/ 87 h 108"/>
              <a:gd name="T14" fmla="*/ 123 w 315"/>
              <a:gd name="T15" fmla="*/ 71 h 108"/>
              <a:gd name="T16" fmla="*/ 104 w 315"/>
              <a:gd name="T17" fmla="*/ 59 h 108"/>
              <a:gd name="T18" fmla="*/ 92 w 315"/>
              <a:gd name="T19" fmla="*/ 53 h 108"/>
              <a:gd name="T20" fmla="*/ 76 w 315"/>
              <a:gd name="T21" fmla="*/ 45 h 108"/>
              <a:gd name="T22" fmla="*/ 61 w 315"/>
              <a:gd name="T23" fmla="*/ 37 h 108"/>
              <a:gd name="T24" fmla="*/ 43 w 315"/>
              <a:gd name="T25" fmla="*/ 30 h 108"/>
              <a:gd name="T26" fmla="*/ 21 w 315"/>
              <a:gd name="T27" fmla="*/ 20 h 108"/>
              <a:gd name="T28" fmla="*/ 0 w 315"/>
              <a:gd name="T29" fmla="*/ 10 h 108"/>
              <a:gd name="T30" fmla="*/ 12 w 315"/>
              <a:gd name="T31" fmla="*/ 2 h 108"/>
              <a:gd name="T32" fmla="*/ 21 w 315"/>
              <a:gd name="T33" fmla="*/ 0 h 108"/>
              <a:gd name="T34" fmla="*/ 29 w 315"/>
              <a:gd name="T35" fmla="*/ 0 h 108"/>
              <a:gd name="T36" fmla="*/ 43 w 315"/>
              <a:gd name="T37" fmla="*/ 4 h 108"/>
              <a:gd name="T38" fmla="*/ 59 w 315"/>
              <a:gd name="T39" fmla="*/ 10 h 108"/>
              <a:gd name="T40" fmla="*/ 80 w 315"/>
              <a:gd name="T41" fmla="*/ 20 h 108"/>
              <a:gd name="T42" fmla="*/ 125 w 315"/>
              <a:gd name="T43" fmla="*/ 37 h 108"/>
              <a:gd name="T44" fmla="*/ 170 w 315"/>
              <a:gd name="T45" fmla="*/ 51 h 108"/>
              <a:gd name="T46" fmla="*/ 215 w 315"/>
              <a:gd name="T47" fmla="*/ 63 h 108"/>
              <a:gd name="T48" fmla="*/ 264 w 315"/>
              <a:gd name="T49" fmla="*/ 73 h 108"/>
              <a:gd name="T50" fmla="*/ 286 w 315"/>
              <a:gd name="T51" fmla="*/ 77 h 108"/>
              <a:gd name="T52" fmla="*/ 302 w 315"/>
              <a:gd name="T53" fmla="*/ 81 h 108"/>
              <a:gd name="T54" fmla="*/ 311 w 315"/>
              <a:gd name="T55" fmla="*/ 85 h 108"/>
              <a:gd name="T56" fmla="*/ 315 w 315"/>
              <a:gd name="T57" fmla="*/ 88 h 108"/>
              <a:gd name="T58" fmla="*/ 313 w 315"/>
              <a:gd name="T59" fmla="*/ 90 h 108"/>
              <a:gd name="T60" fmla="*/ 307 w 315"/>
              <a:gd name="T61" fmla="*/ 94 h 108"/>
              <a:gd name="T62" fmla="*/ 298 w 315"/>
              <a:gd name="T63" fmla="*/ 96 h 108"/>
              <a:gd name="T64" fmla="*/ 284 w 315"/>
              <a:gd name="T65" fmla="*/ 100 h 108"/>
              <a:gd name="T66" fmla="*/ 256 w 315"/>
              <a:gd name="T67" fmla="*/ 104 h 108"/>
              <a:gd name="T68" fmla="*/ 233 w 315"/>
              <a:gd name="T69" fmla="*/ 10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15" h="108">
                <a:moveTo>
                  <a:pt x="233" y="106"/>
                </a:moveTo>
                <a:lnTo>
                  <a:pt x="227" y="106"/>
                </a:lnTo>
                <a:lnTo>
                  <a:pt x="221" y="108"/>
                </a:lnTo>
                <a:lnTo>
                  <a:pt x="217" y="108"/>
                </a:lnTo>
                <a:lnTo>
                  <a:pt x="213" y="108"/>
                </a:lnTo>
                <a:lnTo>
                  <a:pt x="209" y="108"/>
                </a:lnTo>
                <a:lnTo>
                  <a:pt x="207" y="108"/>
                </a:lnTo>
                <a:lnTo>
                  <a:pt x="204" y="108"/>
                </a:lnTo>
                <a:lnTo>
                  <a:pt x="198" y="106"/>
                </a:lnTo>
                <a:lnTo>
                  <a:pt x="192" y="104"/>
                </a:lnTo>
                <a:lnTo>
                  <a:pt x="184" y="102"/>
                </a:lnTo>
                <a:lnTo>
                  <a:pt x="174" y="98"/>
                </a:lnTo>
                <a:lnTo>
                  <a:pt x="162" y="92"/>
                </a:lnTo>
                <a:lnTo>
                  <a:pt x="151" y="87"/>
                </a:lnTo>
                <a:lnTo>
                  <a:pt x="137" y="79"/>
                </a:lnTo>
                <a:lnTo>
                  <a:pt x="123" y="71"/>
                </a:lnTo>
                <a:lnTo>
                  <a:pt x="113" y="65"/>
                </a:lnTo>
                <a:lnTo>
                  <a:pt x="104" y="59"/>
                </a:lnTo>
                <a:lnTo>
                  <a:pt x="98" y="57"/>
                </a:lnTo>
                <a:lnTo>
                  <a:pt x="92" y="53"/>
                </a:lnTo>
                <a:lnTo>
                  <a:pt x="84" y="49"/>
                </a:lnTo>
                <a:lnTo>
                  <a:pt x="76" y="45"/>
                </a:lnTo>
                <a:lnTo>
                  <a:pt x="68" y="41"/>
                </a:lnTo>
                <a:lnTo>
                  <a:pt x="61" y="37"/>
                </a:lnTo>
                <a:lnTo>
                  <a:pt x="53" y="34"/>
                </a:lnTo>
                <a:lnTo>
                  <a:pt x="43" y="30"/>
                </a:lnTo>
                <a:lnTo>
                  <a:pt x="33" y="24"/>
                </a:lnTo>
                <a:lnTo>
                  <a:pt x="21" y="20"/>
                </a:lnTo>
                <a:lnTo>
                  <a:pt x="12" y="14"/>
                </a:lnTo>
                <a:lnTo>
                  <a:pt x="0" y="10"/>
                </a:lnTo>
                <a:lnTo>
                  <a:pt x="6" y="4"/>
                </a:lnTo>
                <a:lnTo>
                  <a:pt x="12" y="2"/>
                </a:lnTo>
                <a:lnTo>
                  <a:pt x="17" y="0"/>
                </a:lnTo>
                <a:lnTo>
                  <a:pt x="21" y="0"/>
                </a:lnTo>
                <a:lnTo>
                  <a:pt x="25" y="0"/>
                </a:lnTo>
                <a:lnTo>
                  <a:pt x="29" y="0"/>
                </a:lnTo>
                <a:lnTo>
                  <a:pt x="35" y="2"/>
                </a:lnTo>
                <a:lnTo>
                  <a:pt x="43" y="4"/>
                </a:lnTo>
                <a:lnTo>
                  <a:pt x="51" y="6"/>
                </a:lnTo>
                <a:lnTo>
                  <a:pt x="59" y="10"/>
                </a:lnTo>
                <a:lnTo>
                  <a:pt x="68" y="14"/>
                </a:lnTo>
                <a:lnTo>
                  <a:pt x="80" y="20"/>
                </a:lnTo>
                <a:lnTo>
                  <a:pt x="102" y="28"/>
                </a:lnTo>
                <a:lnTo>
                  <a:pt x="125" y="37"/>
                </a:lnTo>
                <a:lnTo>
                  <a:pt x="147" y="45"/>
                </a:lnTo>
                <a:lnTo>
                  <a:pt x="170" y="51"/>
                </a:lnTo>
                <a:lnTo>
                  <a:pt x="192" y="57"/>
                </a:lnTo>
                <a:lnTo>
                  <a:pt x="215" y="63"/>
                </a:lnTo>
                <a:lnTo>
                  <a:pt x="239" y="69"/>
                </a:lnTo>
                <a:lnTo>
                  <a:pt x="264" y="73"/>
                </a:lnTo>
                <a:lnTo>
                  <a:pt x="276" y="75"/>
                </a:lnTo>
                <a:lnTo>
                  <a:pt x="286" y="77"/>
                </a:lnTo>
                <a:lnTo>
                  <a:pt x="296" y="79"/>
                </a:lnTo>
                <a:lnTo>
                  <a:pt x="302" y="81"/>
                </a:lnTo>
                <a:lnTo>
                  <a:pt x="307" y="83"/>
                </a:lnTo>
                <a:lnTo>
                  <a:pt x="311" y="85"/>
                </a:lnTo>
                <a:lnTo>
                  <a:pt x="315" y="87"/>
                </a:lnTo>
                <a:lnTo>
                  <a:pt x="315" y="88"/>
                </a:lnTo>
                <a:lnTo>
                  <a:pt x="315" y="90"/>
                </a:lnTo>
                <a:lnTo>
                  <a:pt x="313" y="90"/>
                </a:lnTo>
                <a:lnTo>
                  <a:pt x="311" y="92"/>
                </a:lnTo>
                <a:lnTo>
                  <a:pt x="307" y="94"/>
                </a:lnTo>
                <a:lnTo>
                  <a:pt x="303" y="96"/>
                </a:lnTo>
                <a:lnTo>
                  <a:pt x="298" y="96"/>
                </a:lnTo>
                <a:lnTo>
                  <a:pt x="292" y="98"/>
                </a:lnTo>
                <a:lnTo>
                  <a:pt x="284" y="100"/>
                </a:lnTo>
                <a:lnTo>
                  <a:pt x="270" y="102"/>
                </a:lnTo>
                <a:lnTo>
                  <a:pt x="256" y="104"/>
                </a:lnTo>
                <a:lnTo>
                  <a:pt x="243" y="104"/>
                </a:lnTo>
                <a:lnTo>
                  <a:pt x="233" y="106"/>
                </a:lnTo>
                <a:lnTo>
                  <a:pt x="233" y="10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9" name="Freeform 389"/>
          <p:cNvSpPr>
            <a:spLocks/>
          </p:cNvSpPr>
          <p:nvPr/>
        </p:nvSpPr>
        <p:spPr bwMode="auto">
          <a:xfrm>
            <a:off x="1980724" y="5366529"/>
            <a:ext cx="1129162" cy="812345"/>
          </a:xfrm>
          <a:custGeom>
            <a:avLst/>
            <a:gdLst>
              <a:gd name="T0" fmla="*/ 149 w 239"/>
              <a:gd name="T1" fmla="*/ 104 h 133"/>
              <a:gd name="T2" fmla="*/ 116 w 239"/>
              <a:gd name="T3" fmla="*/ 116 h 133"/>
              <a:gd name="T4" fmla="*/ 79 w 239"/>
              <a:gd name="T5" fmla="*/ 124 h 133"/>
              <a:gd name="T6" fmla="*/ 47 w 239"/>
              <a:gd name="T7" fmla="*/ 130 h 133"/>
              <a:gd name="T8" fmla="*/ 26 w 239"/>
              <a:gd name="T9" fmla="*/ 133 h 133"/>
              <a:gd name="T10" fmla="*/ 14 w 239"/>
              <a:gd name="T11" fmla="*/ 133 h 133"/>
              <a:gd name="T12" fmla="*/ 6 w 239"/>
              <a:gd name="T13" fmla="*/ 133 h 133"/>
              <a:gd name="T14" fmla="*/ 2 w 239"/>
              <a:gd name="T15" fmla="*/ 132 h 133"/>
              <a:gd name="T16" fmla="*/ 0 w 239"/>
              <a:gd name="T17" fmla="*/ 128 h 133"/>
              <a:gd name="T18" fmla="*/ 2 w 239"/>
              <a:gd name="T19" fmla="*/ 126 h 133"/>
              <a:gd name="T20" fmla="*/ 8 w 239"/>
              <a:gd name="T21" fmla="*/ 124 h 133"/>
              <a:gd name="T22" fmla="*/ 18 w 239"/>
              <a:gd name="T23" fmla="*/ 120 h 133"/>
              <a:gd name="T24" fmla="*/ 39 w 239"/>
              <a:gd name="T25" fmla="*/ 114 h 133"/>
              <a:gd name="T26" fmla="*/ 57 w 239"/>
              <a:gd name="T27" fmla="*/ 110 h 133"/>
              <a:gd name="T28" fmla="*/ 75 w 239"/>
              <a:gd name="T29" fmla="*/ 104 h 133"/>
              <a:gd name="T30" fmla="*/ 96 w 239"/>
              <a:gd name="T31" fmla="*/ 96 h 133"/>
              <a:gd name="T32" fmla="*/ 114 w 239"/>
              <a:gd name="T33" fmla="*/ 86 h 133"/>
              <a:gd name="T34" fmla="*/ 130 w 239"/>
              <a:gd name="T35" fmla="*/ 79 h 133"/>
              <a:gd name="T36" fmla="*/ 143 w 239"/>
              <a:gd name="T37" fmla="*/ 71 h 133"/>
              <a:gd name="T38" fmla="*/ 153 w 239"/>
              <a:gd name="T39" fmla="*/ 65 h 133"/>
              <a:gd name="T40" fmla="*/ 167 w 239"/>
              <a:gd name="T41" fmla="*/ 51 h 133"/>
              <a:gd name="T42" fmla="*/ 177 w 239"/>
              <a:gd name="T43" fmla="*/ 41 h 133"/>
              <a:gd name="T44" fmla="*/ 179 w 239"/>
              <a:gd name="T45" fmla="*/ 33 h 133"/>
              <a:gd name="T46" fmla="*/ 181 w 239"/>
              <a:gd name="T47" fmla="*/ 30 h 133"/>
              <a:gd name="T48" fmla="*/ 177 w 239"/>
              <a:gd name="T49" fmla="*/ 30 h 133"/>
              <a:gd name="T50" fmla="*/ 169 w 239"/>
              <a:gd name="T51" fmla="*/ 30 h 133"/>
              <a:gd name="T52" fmla="*/ 159 w 239"/>
              <a:gd name="T53" fmla="*/ 33 h 133"/>
              <a:gd name="T54" fmla="*/ 143 w 239"/>
              <a:gd name="T55" fmla="*/ 35 h 133"/>
              <a:gd name="T56" fmla="*/ 126 w 239"/>
              <a:gd name="T57" fmla="*/ 39 h 133"/>
              <a:gd name="T58" fmla="*/ 112 w 239"/>
              <a:gd name="T59" fmla="*/ 41 h 133"/>
              <a:gd name="T60" fmla="*/ 102 w 239"/>
              <a:gd name="T61" fmla="*/ 43 h 133"/>
              <a:gd name="T62" fmla="*/ 96 w 239"/>
              <a:gd name="T63" fmla="*/ 45 h 133"/>
              <a:gd name="T64" fmla="*/ 85 w 239"/>
              <a:gd name="T65" fmla="*/ 43 h 133"/>
              <a:gd name="T66" fmla="*/ 73 w 239"/>
              <a:gd name="T67" fmla="*/ 37 h 133"/>
              <a:gd name="T68" fmla="*/ 63 w 239"/>
              <a:gd name="T69" fmla="*/ 32 h 133"/>
              <a:gd name="T70" fmla="*/ 59 w 239"/>
              <a:gd name="T71" fmla="*/ 24 h 133"/>
              <a:gd name="T72" fmla="*/ 92 w 239"/>
              <a:gd name="T73" fmla="*/ 22 h 133"/>
              <a:gd name="T74" fmla="*/ 133 w 239"/>
              <a:gd name="T75" fmla="*/ 14 h 133"/>
              <a:gd name="T76" fmla="*/ 153 w 239"/>
              <a:gd name="T77" fmla="*/ 12 h 133"/>
              <a:gd name="T78" fmla="*/ 169 w 239"/>
              <a:gd name="T79" fmla="*/ 8 h 133"/>
              <a:gd name="T80" fmla="*/ 181 w 239"/>
              <a:gd name="T81" fmla="*/ 4 h 133"/>
              <a:gd name="T82" fmla="*/ 186 w 239"/>
              <a:gd name="T83" fmla="*/ 2 h 133"/>
              <a:gd name="T84" fmla="*/ 196 w 239"/>
              <a:gd name="T85" fmla="*/ 0 h 133"/>
              <a:gd name="T86" fmla="*/ 206 w 239"/>
              <a:gd name="T87" fmla="*/ 0 h 133"/>
              <a:gd name="T88" fmla="*/ 214 w 239"/>
              <a:gd name="T89" fmla="*/ 2 h 133"/>
              <a:gd name="T90" fmla="*/ 226 w 239"/>
              <a:gd name="T91" fmla="*/ 8 h 133"/>
              <a:gd name="T92" fmla="*/ 235 w 239"/>
              <a:gd name="T93" fmla="*/ 16 h 133"/>
              <a:gd name="T94" fmla="*/ 239 w 239"/>
              <a:gd name="T95" fmla="*/ 22 h 133"/>
              <a:gd name="T96" fmla="*/ 237 w 239"/>
              <a:gd name="T97" fmla="*/ 28 h 133"/>
              <a:gd name="T98" fmla="*/ 231 w 239"/>
              <a:gd name="T99" fmla="*/ 33 h 133"/>
              <a:gd name="T100" fmla="*/ 224 w 239"/>
              <a:gd name="T101" fmla="*/ 41 h 133"/>
              <a:gd name="T102" fmla="*/ 212 w 239"/>
              <a:gd name="T103" fmla="*/ 57 h 133"/>
              <a:gd name="T104" fmla="*/ 192 w 239"/>
              <a:gd name="T105" fmla="*/ 77 h 133"/>
              <a:gd name="T106" fmla="*/ 165 w 239"/>
              <a:gd name="T107" fmla="*/ 96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39" h="133">
                <a:moveTo>
                  <a:pt x="165" y="96"/>
                </a:moveTo>
                <a:lnTo>
                  <a:pt x="149" y="104"/>
                </a:lnTo>
                <a:lnTo>
                  <a:pt x="133" y="110"/>
                </a:lnTo>
                <a:lnTo>
                  <a:pt x="116" y="116"/>
                </a:lnTo>
                <a:lnTo>
                  <a:pt x="98" y="120"/>
                </a:lnTo>
                <a:lnTo>
                  <a:pt x="79" y="124"/>
                </a:lnTo>
                <a:lnTo>
                  <a:pt x="63" y="128"/>
                </a:lnTo>
                <a:lnTo>
                  <a:pt x="47" y="130"/>
                </a:lnTo>
                <a:lnTo>
                  <a:pt x="32" y="133"/>
                </a:lnTo>
                <a:lnTo>
                  <a:pt x="26" y="133"/>
                </a:lnTo>
                <a:lnTo>
                  <a:pt x="20" y="133"/>
                </a:lnTo>
                <a:lnTo>
                  <a:pt x="14" y="133"/>
                </a:lnTo>
                <a:lnTo>
                  <a:pt x="10" y="133"/>
                </a:lnTo>
                <a:lnTo>
                  <a:pt x="6" y="133"/>
                </a:lnTo>
                <a:lnTo>
                  <a:pt x="4" y="132"/>
                </a:lnTo>
                <a:lnTo>
                  <a:pt x="2" y="132"/>
                </a:lnTo>
                <a:lnTo>
                  <a:pt x="0" y="130"/>
                </a:lnTo>
                <a:lnTo>
                  <a:pt x="0" y="128"/>
                </a:lnTo>
                <a:lnTo>
                  <a:pt x="0" y="128"/>
                </a:lnTo>
                <a:lnTo>
                  <a:pt x="2" y="126"/>
                </a:lnTo>
                <a:lnTo>
                  <a:pt x="4" y="124"/>
                </a:lnTo>
                <a:lnTo>
                  <a:pt x="8" y="124"/>
                </a:lnTo>
                <a:lnTo>
                  <a:pt x="14" y="122"/>
                </a:lnTo>
                <a:lnTo>
                  <a:pt x="18" y="120"/>
                </a:lnTo>
                <a:lnTo>
                  <a:pt x="26" y="118"/>
                </a:lnTo>
                <a:lnTo>
                  <a:pt x="39" y="114"/>
                </a:lnTo>
                <a:lnTo>
                  <a:pt x="47" y="112"/>
                </a:lnTo>
                <a:lnTo>
                  <a:pt x="57" y="110"/>
                </a:lnTo>
                <a:lnTo>
                  <a:pt x="65" y="106"/>
                </a:lnTo>
                <a:lnTo>
                  <a:pt x="75" y="104"/>
                </a:lnTo>
                <a:lnTo>
                  <a:pt x="85" y="100"/>
                </a:lnTo>
                <a:lnTo>
                  <a:pt x="96" y="96"/>
                </a:lnTo>
                <a:lnTo>
                  <a:pt x="104" y="90"/>
                </a:lnTo>
                <a:lnTo>
                  <a:pt x="114" y="86"/>
                </a:lnTo>
                <a:lnTo>
                  <a:pt x="122" y="82"/>
                </a:lnTo>
                <a:lnTo>
                  <a:pt x="130" y="79"/>
                </a:lnTo>
                <a:lnTo>
                  <a:pt x="137" y="75"/>
                </a:lnTo>
                <a:lnTo>
                  <a:pt x="143" y="71"/>
                </a:lnTo>
                <a:lnTo>
                  <a:pt x="149" y="67"/>
                </a:lnTo>
                <a:lnTo>
                  <a:pt x="153" y="65"/>
                </a:lnTo>
                <a:lnTo>
                  <a:pt x="161" y="57"/>
                </a:lnTo>
                <a:lnTo>
                  <a:pt x="167" y="51"/>
                </a:lnTo>
                <a:lnTo>
                  <a:pt x="173" y="45"/>
                </a:lnTo>
                <a:lnTo>
                  <a:pt x="177" y="41"/>
                </a:lnTo>
                <a:lnTo>
                  <a:pt x="177" y="37"/>
                </a:lnTo>
                <a:lnTo>
                  <a:pt x="179" y="33"/>
                </a:lnTo>
                <a:lnTo>
                  <a:pt x="181" y="32"/>
                </a:lnTo>
                <a:lnTo>
                  <a:pt x="181" y="30"/>
                </a:lnTo>
                <a:lnTo>
                  <a:pt x="179" y="30"/>
                </a:lnTo>
                <a:lnTo>
                  <a:pt x="177" y="30"/>
                </a:lnTo>
                <a:lnTo>
                  <a:pt x="175" y="30"/>
                </a:lnTo>
                <a:lnTo>
                  <a:pt x="169" y="30"/>
                </a:lnTo>
                <a:lnTo>
                  <a:pt x="165" y="32"/>
                </a:lnTo>
                <a:lnTo>
                  <a:pt x="159" y="33"/>
                </a:lnTo>
                <a:lnTo>
                  <a:pt x="151" y="33"/>
                </a:lnTo>
                <a:lnTo>
                  <a:pt x="143" y="35"/>
                </a:lnTo>
                <a:lnTo>
                  <a:pt x="133" y="37"/>
                </a:lnTo>
                <a:lnTo>
                  <a:pt x="126" y="39"/>
                </a:lnTo>
                <a:lnTo>
                  <a:pt x="118" y="41"/>
                </a:lnTo>
                <a:lnTo>
                  <a:pt x="112" y="41"/>
                </a:lnTo>
                <a:lnTo>
                  <a:pt x="106" y="43"/>
                </a:lnTo>
                <a:lnTo>
                  <a:pt x="102" y="43"/>
                </a:lnTo>
                <a:lnTo>
                  <a:pt x="98" y="43"/>
                </a:lnTo>
                <a:lnTo>
                  <a:pt x="96" y="45"/>
                </a:lnTo>
                <a:lnTo>
                  <a:pt x="90" y="43"/>
                </a:lnTo>
                <a:lnTo>
                  <a:pt x="85" y="43"/>
                </a:lnTo>
                <a:lnTo>
                  <a:pt x="79" y="41"/>
                </a:lnTo>
                <a:lnTo>
                  <a:pt x="73" y="37"/>
                </a:lnTo>
                <a:lnTo>
                  <a:pt x="67" y="35"/>
                </a:lnTo>
                <a:lnTo>
                  <a:pt x="63" y="32"/>
                </a:lnTo>
                <a:lnTo>
                  <a:pt x="61" y="28"/>
                </a:lnTo>
                <a:lnTo>
                  <a:pt x="59" y="24"/>
                </a:lnTo>
                <a:lnTo>
                  <a:pt x="75" y="22"/>
                </a:lnTo>
                <a:lnTo>
                  <a:pt x="92" y="22"/>
                </a:lnTo>
                <a:lnTo>
                  <a:pt x="112" y="18"/>
                </a:lnTo>
                <a:lnTo>
                  <a:pt x="133" y="14"/>
                </a:lnTo>
                <a:lnTo>
                  <a:pt x="143" y="12"/>
                </a:lnTo>
                <a:lnTo>
                  <a:pt x="153" y="12"/>
                </a:lnTo>
                <a:lnTo>
                  <a:pt x="161" y="10"/>
                </a:lnTo>
                <a:lnTo>
                  <a:pt x="169" y="8"/>
                </a:lnTo>
                <a:lnTo>
                  <a:pt x="175" y="6"/>
                </a:lnTo>
                <a:lnTo>
                  <a:pt x="181" y="4"/>
                </a:lnTo>
                <a:lnTo>
                  <a:pt x="184" y="2"/>
                </a:lnTo>
                <a:lnTo>
                  <a:pt x="186" y="2"/>
                </a:lnTo>
                <a:lnTo>
                  <a:pt x="192" y="0"/>
                </a:lnTo>
                <a:lnTo>
                  <a:pt x="196" y="0"/>
                </a:lnTo>
                <a:lnTo>
                  <a:pt x="200" y="0"/>
                </a:lnTo>
                <a:lnTo>
                  <a:pt x="206" y="0"/>
                </a:lnTo>
                <a:lnTo>
                  <a:pt x="208" y="2"/>
                </a:lnTo>
                <a:lnTo>
                  <a:pt x="214" y="2"/>
                </a:lnTo>
                <a:lnTo>
                  <a:pt x="220" y="4"/>
                </a:lnTo>
                <a:lnTo>
                  <a:pt x="226" y="8"/>
                </a:lnTo>
                <a:lnTo>
                  <a:pt x="231" y="12"/>
                </a:lnTo>
                <a:lnTo>
                  <a:pt x="235" y="16"/>
                </a:lnTo>
                <a:lnTo>
                  <a:pt x="237" y="18"/>
                </a:lnTo>
                <a:lnTo>
                  <a:pt x="239" y="22"/>
                </a:lnTo>
                <a:lnTo>
                  <a:pt x="237" y="26"/>
                </a:lnTo>
                <a:lnTo>
                  <a:pt x="237" y="28"/>
                </a:lnTo>
                <a:lnTo>
                  <a:pt x="235" y="30"/>
                </a:lnTo>
                <a:lnTo>
                  <a:pt x="231" y="33"/>
                </a:lnTo>
                <a:lnTo>
                  <a:pt x="228" y="35"/>
                </a:lnTo>
                <a:lnTo>
                  <a:pt x="224" y="41"/>
                </a:lnTo>
                <a:lnTo>
                  <a:pt x="218" y="49"/>
                </a:lnTo>
                <a:lnTo>
                  <a:pt x="212" y="57"/>
                </a:lnTo>
                <a:lnTo>
                  <a:pt x="202" y="67"/>
                </a:lnTo>
                <a:lnTo>
                  <a:pt x="192" y="77"/>
                </a:lnTo>
                <a:lnTo>
                  <a:pt x="179" y="86"/>
                </a:lnTo>
                <a:lnTo>
                  <a:pt x="165" y="96"/>
                </a:lnTo>
                <a:lnTo>
                  <a:pt x="165" y="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1" name="Freeform 391"/>
          <p:cNvSpPr>
            <a:spLocks/>
          </p:cNvSpPr>
          <p:nvPr/>
        </p:nvSpPr>
        <p:spPr bwMode="auto">
          <a:xfrm>
            <a:off x="6227628" y="4302307"/>
            <a:ext cx="489304" cy="430793"/>
          </a:xfrm>
          <a:custGeom>
            <a:avLst/>
            <a:gdLst>
              <a:gd name="T0" fmla="*/ 0 w 104"/>
              <a:gd name="T1" fmla="*/ 4 h 68"/>
              <a:gd name="T2" fmla="*/ 2 w 104"/>
              <a:gd name="T3" fmla="*/ 2 h 68"/>
              <a:gd name="T4" fmla="*/ 4 w 104"/>
              <a:gd name="T5" fmla="*/ 2 h 68"/>
              <a:gd name="T6" fmla="*/ 6 w 104"/>
              <a:gd name="T7" fmla="*/ 0 h 68"/>
              <a:gd name="T8" fmla="*/ 8 w 104"/>
              <a:gd name="T9" fmla="*/ 0 h 68"/>
              <a:gd name="T10" fmla="*/ 12 w 104"/>
              <a:gd name="T11" fmla="*/ 0 h 68"/>
              <a:gd name="T12" fmla="*/ 16 w 104"/>
              <a:gd name="T13" fmla="*/ 0 h 68"/>
              <a:gd name="T14" fmla="*/ 20 w 104"/>
              <a:gd name="T15" fmla="*/ 2 h 68"/>
              <a:gd name="T16" fmla="*/ 26 w 104"/>
              <a:gd name="T17" fmla="*/ 2 h 68"/>
              <a:gd name="T18" fmla="*/ 38 w 104"/>
              <a:gd name="T19" fmla="*/ 4 h 68"/>
              <a:gd name="T20" fmla="*/ 49 w 104"/>
              <a:gd name="T21" fmla="*/ 7 h 68"/>
              <a:gd name="T22" fmla="*/ 63 w 104"/>
              <a:gd name="T23" fmla="*/ 11 h 68"/>
              <a:gd name="T24" fmla="*/ 77 w 104"/>
              <a:gd name="T25" fmla="*/ 17 h 68"/>
              <a:gd name="T26" fmla="*/ 83 w 104"/>
              <a:gd name="T27" fmla="*/ 21 h 68"/>
              <a:gd name="T28" fmla="*/ 88 w 104"/>
              <a:gd name="T29" fmla="*/ 25 h 68"/>
              <a:gd name="T30" fmla="*/ 94 w 104"/>
              <a:gd name="T31" fmla="*/ 29 h 68"/>
              <a:gd name="T32" fmla="*/ 98 w 104"/>
              <a:gd name="T33" fmla="*/ 33 h 68"/>
              <a:gd name="T34" fmla="*/ 100 w 104"/>
              <a:gd name="T35" fmla="*/ 35 h 68"/>
              <a:gd name="T36" fmla="*/ 102 w 104"/>
              <a:gd name="T37" fmla="*/ 39 h 68"/>
              <a:gd name="T38" fmla="*/ 104 w 104"/>
              <a:gd name="T39" fmla="*/ 43 h 68"/>
              <a:gd name="T40" fmla="*/ 104 w 104"/>
              <a:gd name="T41" fmla="*/ 47 h 68"/>
              <a:gd name="T42" fmla="*/ 104 w 104"/>
              <a:gd name="T43" fmla="*/ 51 h 68"/>
              <a:gd name="T44" fmla="*/ 102 w 104"/>
              <a:gd name="T45" fmla="*/ 56 h 68"/>
              <a:gd name="T46" fmla="*/ 100 w 104"/>
              <a:gd name="T47" fmla="*/ 60 h 68"/>
              <a:gd name="T48" fmla="*/ 94 w 104"/>
              <a:gd name="T49" fmla="*/ 64 h 68"/>
              <a:gd name="T50" fmla="*/ 90 w 104"/>
              <a:gd name="T51" fmla="*/ 66 h 68"/>
              <a:gd name="T52" fmla="*/ 86 w 104"/>
              <a:gd name="T53" fmla="*/ 68 h 68"/>
              <a:gd name="T54" fmla="*/ 85 w 104"/>
              <a:gd name="T55" fmla="*/ 68 h 68"/>
              <a:gd name="T56" fmla="*/ 83 w 104"/>
              <a:gd name="T57" fmla="*/ 68 h 68"/>
              <a:gd name="T58" fmla="*/ 81 w 104"/>
              <a:gd name="T59" fmla="*/ 68 h 68"/>
              <a:gd name="T60" fmla="*/ 77 w 104"/>
              <a:gd name="T61" fmla="*/ 68 h 68"/>
              <a:gd name="T62" fmla="*/ 73 w 104"/>
              <a:gd name="T63" fmla="*/ 66 h 68"/>
              <a:gd name="T64" fmla="*/ 69 w 104"/>
              <a:gd name="T65" fmla="*/ 62 h 68"/>
              <a:gd name="T66" fmla="*/ 63 w 104"/>
              <a:gd name="T67" fmla="*/ 60 h 68"/>
              <a:gd name="T68" fmla="*/ 57 w 104"/>
              <a:gd name="T69" fmla="*/ 56 h 68"/>
              <a:gd name="T70" fmla="*/ 51 w 104"/>
              <a:gd name="T71" fmla="*/ 51 h 68"/>
              <a:gd name="T72" fmla="*/ 43 w 104"/>
              <a:gd name="T73" fmla="*/ 47 h 68"/>
              <a:gd name="T74" fmla="*/ 36 w 104"/>
              <a:gd name="T75" fmla="*/ 41 h 68"/>
              <a:gd name="T76" fmla="*/ 30 w 104"/>
              <a:gd name="T77" fmla="*/ 35 h 68"/>
              <a:gd name="T78" fmla="*/ 24 w 104"/>
              <a:gd name="T79" fmla="*/ 31 h 68"/>
              <a:gd name="T80" fmla="*/ 20 w 104"/>
              <a:gd name="T81" fmla="*/ 27 h 68"/>
              <a:gd name="T82" fmla="*/ 14 w 104"/>
              <a:gd name="T83" fmla="*/ 23 h 68"/>
              <a:gd name="T84" fmla="*/ 12 w 104"/>
              <a:gd name="T85" fmla="*/ 21 h 68"/>
              <a:gd name="T86" fmla="*/ 10 w 104"/>
              <a:gd name="T87" fmla="*/ 17 h 68"/>
              <a:gd name="T88" fmla="*/ 8 w 104"/>
              <a:gd name="T89" fmla="*/ 15 h 68"/>
              <a:gd name="T90" fmla="*/ 4 w 104"/>
              <a:gd name="T91" fmla="*/ 13 h 68"/>
              <a:gd name="T92" fmla="*/ 2 w 104"/>
              <a:gd name="T93" fmla="*/ 9 h 68"/>
              <a:gd name="T94" fmla="*/ 2 w 104"/>
              <a:gd name="T95" fmla="*/ 5 h 68"/>
              <a:gd name="T96" fmla="*/ 0 w 104"/>
              <a:gd name="T97" fmla="*/ 4 h 68"/>
              <a:gd name="T98" fmla="*/ 0 w 104"/>
              <a:gd name="T99" fmla="*/ 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4" h="68">
                <a:moveTo>
                  <a:pt x="0" y="4"/>
                </a:moveTo>
                <a:lnTo>
                  <a:pt x="2" y="2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2"/>
                </a:lnTo>
                <a:lnTo>
                  <a:pt x="26" y="2"/>
                </a:lnTo>
                <a:lnTo>
                  <a:pt x="38" y="4"/>
                </a:lnTo>
                <a:lnTo>
                  <a:pt x="49" y="7"/>
                </a:lnTo>
                <a:lnTo>
                  <a:pt x="63" y="11"/>
                </a:lnTo>
                <a:lnTo>
                  <a:pt x="77" y="17"/>
                </a:lnTo>
                <a:lnTo>
                  <a:pt x="83" y="21"/>
                </a:lnTo>
                <a:lnTo>
                  <a:pt x="88" y="25"/>
                </a:lnTo>
                <a:lnTo>
                  <a:pt x="94" y="29"/>
                </a:lnTo>
                <a:lnTo>
                  <a:pt x="98" y="33"/>
                </a:lnTo>
                <a:lnTo>
                  <a:pt x="100" y="35"/>
                </a:lnTo>
                <a:lnTo>
                  <a:pt x="102" y="39"/>
                </a:lnTo>
                <a:lnTo>
                  <a:pt x="104" y="43"/>
                </a:lnTo>
                <a:lnTo>
                  <a:pt x="104" y="47"/>
                </a:lnTo>
                <a:lnTo>
                  <a:pt x="104" y="51"/>
                </a:lnTo>
                <a:lnTo>
                  <a:pt x="102" y="56"/>
                </a:lnTo>
                <a:lnTo>
                  <a:pt x="100" y="60"/>
                </a:lnTo>
                <a:lnTo>
                  <a:pt x="94" y="64"/>
                </a:lnTo>
                <a:lnTo>
                  <a:pt x="90" y="66"/>
                </a:lnTo>
                <a:lnTo>
                  <a:pt x="86" y="68"/>
                </a:lnTo>
                <a:lnTo>
                  <a:pt x="85" y="68"/>
                </a:lnTo>
                <a:lnTo>
                  <a:pt x="83" y="68"/>
                </a:lnTo>
                <a:lnTo>
                  <a:pt x="81" y="68"/>
                </a:lnTo>
                <a:lnTo>
                  <a:pt x="77" y="68"/>
                </a:lnTo>
                <a:lnTo>
                  <a:pt x="73" y="66"/>
                </a:lnTo>
                <a:lnTo>
                  <a:pt x="69" y="62"/>
                </a:lnTo>
                <a:lnTo>
                  <a:pt x="63" y="60"/>
                </a:lnTo>
                <a:lnTo>
                  <a:pt x="57" y="56"/>
                </a:lnTo>
                <a:lnTo>
                  <a:pt x="51" y="51"/>
                </a:lnTo>
                <a:lnTo>
                  <a:pt x="43" y="47"/>
                </a:lnTo>
                <a:lnTo>
                  <a:pt x="36" y="41"/>
                </a:lnTo>
                <a:lnTo>
                  <a:pt x="30" y="35"/>
                </a:lnTo>
                <a:lnTo>
                  <a:pt x="24" y="31"/>
                </a:lnTo>
                <a:lnTo>
                  <a:pt x="20" y="27"/>
                </a:lnTo>
                <a:lnTo>
                  <a:pt x="14" y="23"/>
                </a:lnTo>
                <a:lnTo>
                  <a:pt x="12" y="21"/>
                </a:lnTo>
                <a:lnTo>
                  <a:pt x="10" y="17"/>
                </a:lnTo>
                <a:lnTo>
                  <a:pt x="8" y="15"/>
                </a:lnTo>
                <a:lnTo>
                  <a:pt x="4" y="13"/>
                </a:lnTo>
                <a:lnTo>
                  <a:pt x="2" y="9"/>
                </a:lnTo>
                <a:lnTo>
                  <a:pt x="2" y="5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392"/>
          <p:cNvSpPr>
            <a:spLocks/>
          </p:cNvSpPr>
          <p:nvPr/>
        </p:nvSpPr>
        <p:spPr bwMode="auto">
          <a:xfrm>
            <a:off x="5907698" y="5016186"/>
            <a:ext cx="1279717" cy="960045"/>
          </a:xfrm>
          <a:custGeom>
            <a:avLst/>
            <a:gdLst>
              <a:gd name="T0" fmla="*/ 23 w 270"/>
              <a:gd name="T1" fmla="*/ 155 h 155"/>
              <a:gd name="T2" fmla="*/ 13 w 270"/>
              <a:gd name="T3" fmla="*/ 149 h 155"/>
              <a:gd name="T4" fmla="*/ 9 w 270"/>
              <a:gd name="T5" fmla="*/ 145 h 155"/>
              <a:gd name="T6" fmla="*/ 2 w 270"/>
              <a:gd name="T7" fmla="*/ 134 h 155"/>
              <a:gd name="T8" fmla="*/ 0 w 270"/>
              <a:gd name="T9" fmla="*/ 128 h 155"/>
              <a:gd name="T10" fmla="*/ 4 w 270"/>
              <a:gd name="T11" fmla="*/ 122 h 155"/>
              <a:gd name="T12" fmla="*/ 11 w 270"/>
              <a:gd name="T13" fmla="*/ 116 h 155"/>
              <a:gd name="T14" fmla="*/ 15 w 270"/>
              <a:gd name="T15" fmla="*/ 112 h 155"/>
              <a:gd name="T16" fmla="*/ 19 w 270"/>
              <a:gd name="T17" fmla="*/ 104 h 155"/>
              <a:gd name="T18" fmla="*/ 23 w 270"/>
              <a:gd name="T19" fmla="*/ 92 h 155"/>
              <a:gd name="T20" fmla="*/ 25 w 270"/>
              <a:gd name="T21" fmla="*/ 75 h 155"/>
              <a:gd name="T22" fmla="*/ 25 w 270"/>
              <a:gd name="T23" fmla="*/ 40 h 155"/>
              <a:gd name="T24" fmla="*/ 23 w 270"/>
              <a:gd name="T25" fmla="*/ 8 h 155"/>
              <a:gd name="T26" fmla="*/ 74 w 270"/>
              <a:gd name="T27" fmla="*/ 16 h 155"/>
              <a:gd name="T28" fmla="*/ 70 w 270"/>
              <a:gd name="T29" fmla="*/ 43 h 155"/>
              <a:gd name="T30" fmla="*/ 66 w 270"/>
              <a:gd name="T31" fmla="*/ 65 h 155"/>
              <a:gd name="T32" fmla="*/ 64 w 270"/>
              <a:gd name="T33" fmla="*/ 83 h 155"/>
              <a:gd name="T34" fmla="*/ 62 w 270"/>
              <a:gd name="T35" fmla="*/ 94 h 155"/>
              <a:gd name="T36" fmla="*/ 60 w 270"/>
              <a:gd name="T37" fmla="*/ 102 h 155"/>
              <a:gd name="T38" fmla="*/ 60 w 270"/>
              <a:gd name="T39" fmla="*/ 108 h 155"/>
              <a:gd name="T40" fmla="*/ 60 w 270"/>
              <a:gd name="T41" fmla="*/ 110 h 155"/>
              <a:gd name="T42" fmla="*/ 62 w 270"/>
              <a:gd name="T43" fmla="*/ 110 h 155"/>
              <a:gd name="T44" fmla="*/ 68 w 270"/>
              <a:gd name="T45" fmla="*/ 110 h 155"/>
              <a:gd name="T46" fmla="*/ 84 w 270"/>
              <a:gd name="T47" fmla="*/ 108 h 155"/>
              <a:gd name="T48" fmla="*/ 107 w 270"/>
              <a:gd name="T49" fmla="*/ 106 h 155"/>
              <a:gd name="T50" fmla="*/ 135 w 270"/>
              <a:gd name="T51" fmla="*/ 104 h 155"/>
              <a:gd name="T52" fmla="*/ 160 w 270"/>
              <a:gd name="T53" fmla="*/ 102 h 155"/>
              <a:gd name="T54" fmla="*/ 182 w 270"/>
              <a:gd name="T55" fmla="*/ 100 h 155"/>
              <a:gd name="T56" fmla="*/ 200 w 270"/>
              <a:gd name="T57" fmla="*/ 98 h 155"/>
              <a:gd name="T58" fmla="*/ 217 w 270"/>
              <a:gd name="T59" fmla="*/ 98 h 155"/>
              <a:gd name="T60" fmla="*/ 237 w 270"/>
              <a:gd name="T61" fmla="*/ 98 h 155"/>
              <a:gd name="T62" fmla="*/ 254 w 270"/>
              <a:gd name="T63" fmla="*/ 108 h 155"/>
              <a:gd name="T64" fmla="*/ 264 w 270"/>
              <a:gd name="T65" fmla="*/ 116 h 155"/>
              <a:gd name="T66" fmla="*/ 268 w 270"/>
              <a:gd name="T67" fmla="*/ 122 h 155"/>
              <a:gd name="T68" fmla="*/ 270 w 270"/>
              <a:gd name="T69" fmla="*/ 126 h 155"/>
              <a:gd name="T70" fmla="*/ 268 w 270"/>
              <a:gd name="T71" fmla="*/ 128 h 155"/>
              <a:gd name="T72" fmla="*/ 266 w 270"/>
              <a:gd name="T73" fmla="*/ 130 h 155"/>
              <a:gd name="T74" fmla="*/ 260 w 270"/>
              <a:gd name="T75" fmla="*/ 132 h 155"/>
              <a:gd name="T76" fmla="*/ 249 w 270"/>
              <a:gd name="T77" fmla="*/ 132 h 155"/>
              <a:gd name="T78" fmla="*/ 233 w 270"/>
              <a:gd name="T79" fmla="*/ 132 h 155"/>
              <a:gd name="T80" fmla="*/ 211 w 270"/>
              <a:gd name="T81" fmla="*/ 132 h 155"/>
              <a:gd name="T82" fmla="*/ 186 w 270"/>
              <a:gd name="T83" fmla="*/ 130 h 155"/>
              <a:gd name="T84" fmla="*/ 164 w 270"/>
              <a:gd name="T85" fmla="*/ 130 h 155"/>
              <a:gd name="T86" fmla="*/ 147 w 270"/>
              <a:gd name="T87" fmla="*/ 130 h 155"/>
              <a:gd name="T88" fmla="*/ 129 w 270"/>
              <a:gd name="T89" fmla="*/ 132 h 155"/>
              <a:gd name="T90" fmla="*/ 102 w 270"/>
              <a:gd name="T91" fmla="*/ 134 h 155"/>
              <a:gd name="T92" fmla="*/ 78 w 270"/>
              <a:gd name="T93" fmla="*/ 138 h 155"/>
              <a:gd name="T94" fmla="*/ 60 w 270"/>
              <a:gd name="T95" fmla="*/ 143 h 155"/>
              <a:gd name="T96" fmla="*/ 49 w 270"/>
              <a:gd name="T97" fmla="*/ 149 h 155"/>
              <a:gd name="T98" fmla="*/ 39 w 270"/>
              <a:gd name="T99" fmla="*/ 155 h 155"/>
              <a:gd name="T100" fmla="*/ 29 w 270"/>
              <a:gd name="T101" fmla="*/ 155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70" h="155">
                <a:moveTo>
                  <a:pt x="29" y="155"/>
                </a:moveTo>
                <a:lnTo>
                  <a:pt x="23" y="155"/>
                </a:lnTo>
                <a:lnTo>
                  <a:pt x="19" y="153"/>
                </a:lnTo>
                <a:lnTo>
                  <a:pt x="13" y="149"/>
                </a:lnTo>
                <a:lnTo>
                  <a:pt x="11" y="147"/>
                </a:lnTo>
                <a:lnTo>
                  <a:pt x="9" y="145"/>
                </a:lnTo>
                <a:lnTo>
                  <a:pt x="6" y="140"/>
                </a:lnTo>
                <a:lnTo>
                  <a:pt x="2" y="134"/>
                </a:lnTo>
                <a:lnTo>
                  <a:pt x="0" y="132"/>
                </a:lnTo>
                <a:lnTo>
                  <a:pt x="0" y="128"/>
                </a:lnTo>
                <a:lnTo>
                  <a:pt x="2" y="126"/>
                </a:lnTo>
                <a:lnTo>
                  <a:pt x="4" y="122"/>
                </a:lnTo>
                <a:lnTo>
                  <a:pt x="8" y="120"/>
                </a:lnTo>
                <a:lnTo>
                  <a:pt x="11" y="116"/>
                </a:lnTo>
                <a:lnTo>
                  <a:pt x="13" y="114"/>
                </a:lnTo>
                <a:lnTo>
                  <a:pt x="15" y="112"/>
                </a:lnTo>
                <a:lnTo>
                  <a:pt x="17" y="108"/>
                </a:lnTo>
                <a:lnTo>
                  <a:pt x="19" y="104"/>
                </a:lnTo>
                <a:lnTo>
                  <a:pt x="21" y="98"/>
                </a:lnTo>
                <a:lnTo>
                  <a:pt x="23" y="92"/>
                </a:lnTo>
                <a:lnTo>
                  <a:pt x="23" y="85"/>
                </a:lnTo>
                <a:lnTo>
                  <a:pt x="25" y="75"/>
                </a:lnTo>
                <a:lnTo>
                  <a:pt x="25" y="57"/>
                </a:lnTo>
                <a:lnTo>
                  <a:pt x="25" y="40"/>
                </a:lnTo>
                <a:lnTo>
                  <a:pt x="23" y="24"/>
                </a:lnTo>
                <a:lnTo>
                  <a:pt x="23" y="8"/>
                </a:lnTo>
                <a:lnTo>
                  <a:pt x="76" y="0"/>
                </a:lnTo>
                <a:lnTo>
                  <a:pt x="74" y="16"/>
                </a:lnTo>
                <a:lnTo>
                  <a:pt x="72" y="30"/>
                </a:lnTo>
                <a:lnTo>
                  <a:pt x="70" y="43"/>
                </a:lnTo>
                <a:lnTo>
                  <a:pt x="68" y="55"/>
                </a:lnTo>
                <a:lnTo>
                  <a:pt x="66" y="65"/>
                </a:lnTo>
                <a:lnTo>
                  <a:pt x="64" y="75"/>
                </a:lnTo>
                <a:lnTo>
                  <a:pt x="64" y="83"/>
                </a:lnTo>
                <a:lnTo>
                  <a:pt x="62" y="89"/>
                </a:lnTo>
                <a:lnTo>
                  <a:pt x="62" y="94"/>
                </a:lnTo>
                <a:lnTo>
                  <a:pt x="60" y="98"/>
                </a:lnTo>
                <a:lnTo>
                  <a:pt x="60" y="102"/>
                </a:lnTo>
                <a:lnTo>
                  <a:pt x="60" y="106"/>
                </a:lnTo>
                <a:lnTo>
                  <a:pt x="60" y="108"/>
                </a:lnTo>
                <a:lnTo>
                  <a:pt x="60" y="110"/>
                </a:lnTo>
                <a:lnTo>
                  <a:pt x="60" y="110"/>
                </a:lnTo>
                <a:lnTo>
                  <a:pt x="60" y="110"/>
                </a:lnTo>
                <a:lnTo>
                  <a:pt x="62" y="110"/>
                </a:lnTo>
                <a:lnTo>
                  <a:pt x="64" y="110"/>
                </a:lnTo>
                <a:lnTo>
                  <a:pt x="68" y="110"/>
                </a:lnTo>
                <a:lnTo>
                  <a:pt x="76" y="108"/>
                </a:lnTo>
                <a:lnTo>
                  <a:pt x="84" y="108"/>
                </a:lnTo>
                <a:lnTo>
                  <a:pt x="94" y="106"/>
                </a:lnTo>
                <a:lnTo>
                  <a:pt x="107" y="106"/>
                </a:lnTo>
                <a:lnTo>
                  <a:pt x="121" y="104"/>
                </a:lnTo>
                <a:lnTo>
                  <a:pt x="135" y="104"/>
                </a:lnTo>
                <a:lnTo>
                  <a:pt x="149" y="104"/>
                </a:lnTo>
                <a:lnTo>
                  <a:pt x="160" y="102"/>
                </a:lnTo>
                <a:lnTo>
                  <a:pt x="170" y="102"/>
                </a:lnTo>
                <a:lnTo>
                  <a:pt x="182" y="100"/>
                </a:lnTo>
                <a:lnTo>
                  <a:pt x="190" y="100"/>
                </a:lnTo>
                <a:lnTo>
                  <a:pt x="200" y="98"/>
                </a:lnTo>
                <a:lnTo>
                  <a:pt x="205" y="98"/>
                </a:lnTo>
                <a:lnTo>
                  <a:pt x="217" y="98"/>
                </a:lnTo>
                <a:lnTo>
                  <a:pt x="227" y="96"/>
                </a:lnTo>
                <a:lnTo>
                  <a:pt x="237" y="98"/>
                </a:lnTo>
                <a:lnTo>
                  <a:pt x="245" y="100"/>
                </a:lnTo>
                <a:lnTo>
                  <a:pt x="254" y="108"/>
                </a:lnTo>
                <a:lnTo>
                  <a:pt x="258" y="112"/>
                </a:lnTo>
                <a:lnTo>
                  <a:pt x="264" y="116"/>
                </a:lnTo>
                <a:lnTo>
                  <a:pt x="266" y="120"/>
                </a:lnTo>
                <a:lnTo>
                  <a:pt x="268" y="122"/>
                </a:lnTo>
                <a:lnTo>
                  <a:pt x="268" y="124"/>
                </a:lnTo>
                <a:lnTo>
                  <a:pt x="270" y="126"/>
                </a:lnTo>
                <a:lnTo>
                  <a:pt x="270" y="126"/>
                </a:lnTo>
                <a:lnTo>
                  <a:pt x="268" y="128"/>
                </a:lnTo>
                <a:lnTo>
                  <a:pt x="268" y="130"/>
                </a:lnTo>
                <a:lnTo>
                  <a:pt x="266" y="130"/>
                </a:lnTo>
                <a:lnTo>
                  <a:pt x="264" y="130"/>
                </a:lnTo>
                <a:lnTo>
                  <a:pt x="260" y="132"/>
                </a:lnTo>
                <a:lnTo>
                  <a:pt x="256" y="132"/>
                </a:lnTo>
                <a:lnTo>
                  <a:pt x="249" y="132"/>
                </a:lnTo>
                <a:lnTo>
                  <a:pt x="243" y="132"/>
                </a:lnTo>
                <a:lnTo>
                  <a:pt x="233" y="132"/>
                </a:lnTo>
                <a:lnTo>
                  <a:pt x="223" y="132"/>
                </a:lnTo>
                <a:lnTo>
                  <a:pt x="211" y="132"/>
                </a:lnTo>
                <a:lnTo>
                  <a:pt x="198" y="130"/>
                </a:lnTo>
                <a:lnTo>
                  <a:pt x="186" y="130"/>
                </a:lnTo>
                <a:lnTo>
                  <a:pt x="176" y="130"/>
                </a:lnTo>
                <a:lnTo>
                  <a:pt x="164" y="130"/>
                </a:lnTo>
                <a:lnTo>
                  <a:pt x="154" y="130"/>
                </a:lnTo>
                <a:lnTo>
                  <a:pt x="147" y="130"/>
                </a:lnTo>
                <a:lnTo>
                  <a:pt x="137" y="130"/>
                </a:lnTo>
                <a:lnTo>
                  <a:pt x="129" y="132"/>
                </a:lnTo>
                <a:lnTo>
                  <a:pt x="115" y="132"/>
                </a:lnTo>
                <a:lnTo>
                  <a:pt x="102" y="134"/>
                </a:lnTo>
                <a:lnTo>
                  <a:pt x="90" y="136"/>
                </a:lnTo>
                <a:lnTo>
                  <a:pt x="78" y="138"/>
                </a:lnTo>
                <a:lnTo>
                  <a:pt x="68" y="140"/>
                </a:lnTo>
                <a:lnTo>
                  <a:pt x="60" y="143"/>
                </a:lnTo>
                <a:lnTo>
                  <a:pt x="55" y="145"/>
                </a:lnTo>
                <a:lnTo>
                  <a:pt x="49" y="149"/>
                </a:lnTo>
                <a:lnTo>
                  <a:pt x="45" y="153"/>
                </a:lnTo>
                <a:lnTo>
                  <a:pt x="39" y="155"/>
                </a:lnTo>
                <a:lnTo>
                  <a:pt x="35" y="155"/>
                </a:lnTo>
                <a:lnTo>
                  <a:pt x="29" y="155"/>
                </a:lnTo>
                <a:lnTo>
                  <a:pt x="29" y="15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393"/>
          <p:cNvSpPr>
            <a:spLocks/>
          </p:cNvSpPr>
          <p:nvPr/>
        </p:nvSpPr>
        <p:spPr bwMode="auto">
          <a:xfrm>
            <a:off x="5644227" y="4831559"/>
            <a:ext cx="1627878" cy="344632"/>
          </a:xfrm>
          <a:custGeom>
            <a:avLst/>
            <a:gdLst>
              <a:gd name="T0" fmla="*/ 270 w 347"/>
              <a:gd name="T1" fmla="*/ 35 h 55"/>
              <a:gd name="T2" fmla="*/ 215 w 347"/>
              <a:gd name="T3" fmla="*/ 41 h 55"/>
              <a:gd name="T4" fmla="*/ 159 w 347"/>
              <a:gd name="T5" fmla="*/ 45 h 55"/>
              <a:gd name="T6" fmla="*/ 110 w 347"/>
              <a:gd name="T7" fmla="*/ 49 h 55"/>
              <a:gd name="T8" fmla="*/ 76 w 347"/>
              <a:gd name="T9" fmla="*/ 51 h 55"/>
              <a:gd name="T10" fmla="*/ 59 w 347"/>
              <a:gd name="T11" fmla="*/ 53 h 55"/>
              <a:gd name="T12" fmla="*/ 47 w 347"/>
              <a:gd name="T13" fmla="*/ 55 h 55"/>
              <a:gd name="T14" fmla="*/ 39 w 347"/>
              <a:gd name="T15" fmla="*/ 55 h 55"/>
              <a:gd name="T16" fmla="*/ 31 w 347"/>
              <a:gd name="T17" fmla="*/ 53 h 55"/>
              <a:gd name="T18" fmla="*/ 21 w 347"/>
              <a:gd name="T19" fmla="*/ 51 h 55"/>
              <a:gd name="T20" fmla="*/ 12 w 347"/>
              <a:gd name="T21" fmla="*/ 45 h 55"/>
              <a:gd name="T22" fmla="*/ 4 w 347"/>
              <a:gd name="T23" fmla="*/ 43 h 55"/>
              <a:gd name="T24" fmla="*/ 2 w 347"/>
              <a:gd name="T25" fmla="*/ 41 h 55"/>
              <a:gd name="T26" fmla="*/ 0 w 347"/>
              <a:gd name="T27" fmla="*/ 37 h 55"/>
              <a:gd name="T28" fmla="*/ 2 w 347"/>
              <a:gd name="T29" fmla="*/ 33 h 55"/>
              <a:gd name="T30" fmla="*/ 8 w 347"/>
              <a:gd name="T31" fmla="*/ 31 h 55"/>
              <a:gd name="T32" fmla="*/ 12 w 347"/>
              <a:gd name="T33" fmla="*/ 31 h 55"/>
              <a:gd name="T34" fmla="*/ 17 w 347"/>
              <a:gd name="T35" fmla="*/ 31 h 55"/>
              <a:gd name="T36" fmla="*/ 25 w 347"/>
              <a:gd name="T37" fmla="*/ 31 h 55"/>
              <a:gd name="T38" fmla="*/ 35 w 347"/>
              <a:gd name="T39" fmla="*/ 29 h 55"/>
              <a:gd name="T40" fmla="*/ 47 w 347"/>
              <a:gd name="T41" fmla="*/ 29 h 55"/>
              <a:gd name="T42" fmla="*/ 61 w 347"/>
              <a:gd name="T43" fmla="*/ 27 h 55"/>
              <a:gd name="T44" fmla="*/ 76 w 347"/>
              <a:gd name="T45" fmla="*/ 25 h 55"/>
              <a:gd name="T46" fmla="*/ 96 w 347"/>
              <a:gd name="T47" fmla="*/ 23 h 55"/>
              <a:gd name="T48" fmla="*/ 131 w 347"/>
              <a:gd name="T49" fmla="*/ 19 h 55"/>
              <a:gd name="T50" fmla="*/ 164 w 347"/>
              <a:gd name="T51" fmla="*/ 16 h 55"/>
              <a:gd name="T52" fmla="*/ 194 w 347"/>
              <a:gd name="T53" fmla="*/ 12 h 55"/>
              <a:gd name="T54" fmla="*/ 221 w 347"/>
              <a:gd name="T55" fmla="*/ 8 h 55"/>
              <a:gd name="T56" fmla="*/ 243 w 347"/>
              <a:gd name="T57" fmla="*/ 4 h 55"/>
              <a:gd name="T58" fmla="*/ 260 w 347"/>
              <a:gd name="T59" fmla="*/ 2 h 55"/>
              <a:gd name="T60" fmla="*/ 276 w 347"/>
              <a:gd name="T61" fmla="*/ 0 h 55"/>
              <a:gd name="T62" fmla="*/ 290 w 347"/>
              <a:gd name="T63" fmla="*/ 0 h 55"/>
              <a:gd name="T64" fmla="*/ 311 w 347"/>
              <a:gd name="T65" fmla="*/ 0 h 55"/>
              <a:gd name="T66" fmla="*/ 331 w 347"/>
              <a:gd name="T67" fmla="*/ 4 h 55"/>
              <a:gd name="T68" fmla="*/ 337 w 347"/>
              <a:gd name="T69" fmla="*/ 8 h 55"/>
              <a:gd name="T70" fmla="*/ 343 w 347"/>
              <a:gd name="T71" fmla="*/ 10 h 55"/>
              <a:gd name="T72" fmla="*/ 345 w 347"/>
              <a:gd name="T73" fmla="*/ 14 h 55"/>
              <a:gd name="T74" fmla="*/ 345 w 347"/>
              <a:gd name="T75" fmla="*/ 19 h 55"/>
              <a:gd name="T76" fmla="*/ 339 w 347"/>
              <a:gd name="T77" fmla="*/ 23 h 55"/>
              <a:gd name="T78" fmla="*/ 327 w 347"/>
              <a:gd name="T79" fmla="*/ 27 h 55"/>
              <a:gd name="T80" fmla="*/ 309 w 347"/>
              <a:gd name="T81" fmla="*/ 29 h 55"/>
              <a:gd name="T82" fmla="*/ 298 w 347"/>
              <a:gd name="T83" fmla="*/ 31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47" h="55">
                <a:moveTo>
                  <a:pt x="298" y="31"/>
                </a:moveTo>
                <a:lnTo>
                  <a:pt x="270" y="35"/>
                </a:lnTo>
                <a:lnTo>
                  <a:pt x="243" y="39"/>
                </a:lnTo>
                <a:lnTo>
                  <a:pt x="215" y="41"/>
                </a:lnTo>
                <a:lnTo>
                  <a:pt x="186" y="41"/>
                </a:lnTo>
                <a:lnTo>
                  <a:pt x="159" y="45"/>
                </a:lnTo>
                <a:lnTo>
                  <a:pt x="133" y="47"/>
                </a:lnTo>
                <a:lnTo>
                  <a:pt x="110" y="49"/>
                </a:lnTo>
                <a:lnTo>
                  <a:pt x="86" y="51"/>
                </a:lnTo>
                <a:lnTo>
                  <a:pt x="76" y="51"/>
                </a:lnTo>
                <a:lnTo>
                  <a:pt x="66" y="53"/>
                </a:lnTo>
                <a:lnTo>
                  <a:pt x="59" y="53"/>
                </a:lnTo>
                <a:lnTo>
                  <a:pt x="53" y="53"/>
                </a:lnTo>
                <a:lnTo>
                  <a:pt x="47" y="55"/>
                </a:lnTo>
                <a:lnTo>
                  <a:pt x="43" y="55"/>
                </a:lnTo>
                <a:lnTo>
                  <a:pt x="39" y="55"/>
                </a:lnTo>
                <a:lnTo>
                  <a:pt x="37" y="53"/>
                </a:lnTo>
                <a:lnTo>
                  <a:pt x="31" y="53"/>
                </a:lnTo>
                <a:lnTo>
                  <a:pt x="27" y="53"/>
                </a:lnTo>
                <a:lnTo>
                  <a:pt x="21" y="51"/>
                </a:lnTo>
                <a:lnTo>
                  <a:pt x="16" y="47"/>
                </a:lnTo>
                <a:lnTo>
                  <a:pt x="12" y="45"/>
                </a:lnTo>
                <a:lnTo>
                  <a:pt x="8" y="45"/>
                </a:lnTo>
                <a:lnTo>
                  <a:pt x="4" y="43"/>
                </a:lnTo>
                <a:lnTo>
                  <a:pt x="2" y="41"/>
                </a:lnTo>
                <a:lnTo>
                  <a:pt x="2" y="41"/>
                </a:lnTo>
                <a:lnTo>
                  <a:pt x="0" y="39"/>
                </a:lnTo>
                <a:lnTo>
                  <a:pt x="0" y="37"/>
                </a:lnTo>
                <a:lnTo>
                  <a:pt x="0" y="35"/>
                </a:lnTo>
                <a:lnTo>
                  <a:pt x="2" y="33"/>
                </a:lnTo>
                <a:lnTo>
                  <a:pt x="4" y="33"/>
                </a:lnTo>
                <a:lnTo>
                  <a:pt x="8" y="31"/>
                </a:lnTo>
                <a:lnTo>
                  <a:pt x="10" y="31"/>
                </a:lnTo>
                <a:lnTo>
                  <a:pt x="12" y="31"/>
                </a:lnTo>
                <a:lnTo>
                  <a:pt x="14" y="31"/>
                </a:lnTo>
                <a:lnTo>
                  <a:pt x="17" y="31"/>
                </a:lnTo>
                <a:lnTo>
                  <a:pt x="21" y="31"/>
                </a:lnTo>
                <a:lnTo>
                  <a:pt x="25" y="31"/>
                </a:lnTo>
                <a:lnTo>
                  <a:pt x="29" y="31"/>
                </a:lnTo>
                <a:lnTo>
                  <a:pt x="35" y="29"/>
                </a:lnTo>
                <a:lnTo>
                  <a:pt x="41" y="29"/>
                </a:lnTo>
                <a:lnTo>
                  <a:pt x="47" y="29"/>
                </a:lnTo>
                <a:lnTo>
                  <a:pt x="53" y="27"/>
                </a:lnTo>
                <a:lnTo>
                  <a:pt x="61" y="27"/>
                </a:lnTo>
                <a:lnTo>
                  <a:pt x="68" y="27"/>
                </a:lnTo>
                <a:lnTo>
                  <a:pt x="76" y="25"/>
                </a:lnTo>
                <a:lnTo>
                  <a:pt x="86" y="25"/>
                </a:lnTo>
                <a:lnTo>
                  <a:pt x="96" y="23"/>
                </a:lnTo>
                <a:lnTo>
                  <a:pt x="113" y="21"/>
                </a:lnTo>
                <a:lnTo>
                  <a:pt x="131" y="19"/>
                </a:lnTo>
                <a:lnTo>
                  <a:pt x="149" y="18"/>
                </a:lnTo>
                <a:lnTo>
                  <a:pt x="164" y="16"/>
                </a:lnTo>
                <a:lnTo>
                  <a:pt x="180" y="14"/>
                </a:lnTo>
                <a:lnTo>
                  <a:pt x="194" y="12"/>
                </a:lnTo>
                <a:lnTo>
                  <a:pt x="208" y="10"/>
                </a:lnTo>
                <a:lnTo>
                  <a:pt x="221" y="8"/>
                </a:lnTo>
                <a:lnTo>
                  <a:pt x="231" y="6"/>
                </a:lnTo>
                <a:lnTo>
                  <a:pt x="243" y="4"/>
                </a:lnTo>
                <a:lnTo>
                  <a:pt x="253" y="2"/>
                </a:lnTo>
                <a:lnTo>
                  <a:pt x="260" y="2"/>
                </a:lnTo>
                <a:lnTo>
                  <a:pt x="270" y="0"/>
                </a:lnTo>
                <a:lnTo>
                  <a:pt x="276" y="0"/>
                </a:lnTo>
                <a:lnTo>
                  <a:pt x="284" y="0"/>
                </a:lnTo>
                <a:lnTo>
                  <a:pt x="290" y="0"/>
                </a:lnTo>
                <a:lnTo>
                  <a:pt x="302" y="0"/>
                </a:lnTo>
                <a:lnTo>
                  <a:pt x="311" y="0"/>
                </a:lnTo>
                <a:lnTo>
                  <a:pt x="321" y="2"/>
                </a:lnTo>
                <a:lnTo>
                  <a:pt x="331" y="4"/>
                </a:lnTo>
                <a:lnTo>
                  <a:pt x="335" y="6"/>
                </a:lnTo>
                <a:lnTo>
                  <a:pt x="337" y="8"/>
                </a:lnTo>
                <a:lnTo>
                  <a:pt x="341" y="8"/>
                </a:lnTo>
                <a:lnTo>
                  <a:pt x="343" y="10"/>
                </a:lnTo>
                <a:lnTo>
                  <a:pt x="345" y="12"/>
                </a:lnTo>
                <a:lnTo>
                  <a:pt x="345" y="14"/>
                </a:lnTo>
                <a:lnTo>
                  <a:pt x="347" y="18"/>
                </a:lnTo>
                <a:lnTo>
                  <a:pt x="345" y="19"/>
                </a:lnTo>
                <a:lnTo>
                  <a:pt x="343" y="21"/>
                </a:lnTo>
                <a:lnTo>
                  <a:pt x="339" y="23"/>
                </a:lnTo>
                <a:lnTo>
                  <a:pt x="335" y="25"/>
                </a:lnTo>
                <a:lnTo>
                  <a:pt x="327" y="27"/>
                </a:lnTo>
                <a:lnTo>
                  <a:pt x="319" y="27"/>
                </a:lnTo>
                <a:lnTo>
                  <a:pt x="309" y="29"/>
                </a:lnTo>
                <a:lnTo>
                  <a:pt x="298" y="31"/>
                </a:lnTo>
                <a:lnTo>
                  <a:pt x="298" y="3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394"/>
          <p:cNvSpPr>
            <a:spLocks/>
          </p:cNvSpPr>
          <p:nvPr/>
        </p:nvSpPr>
        <p:spPr bwMode="auto">
          <a:xfrm>
            <a:off x="5493672" y="4646939"/>
            <a:ext cx="376387" cy="270781"/>
          </a:xfrm>
          <a:custGeom>
            <a:avLst/>
            <a:gdLst>
              <a:gd name="T0" fmla="*/ 62 w 80"/>
              <a:gd name="T1" fmla="*/ 5 h 45"/>
              <a:gd name="T2" fmla="*/ 68 w 80"/>
              <a:gd name="T3" fmla="*/ 9 h 45"/>
              <a:gd name="T4" fmla="*/ 72 w 80"/>
              <a:gd name="T5" fmla="*/ 11 h 45"/>
              <a:gd name="T6" fmla="*/ 74 w 80"/>
              <a:gd name="T7" fmla="*/ 15 h 45"/>
              <a:gd name="T8" fmla="*/ 76 w 80"/>
              <a:gd name="T9" fmla="*/ 17 h 45"/>
              <a:gd name="T10" fmla="*/ 78 w 80"/>
              <a:gd name="T11" fmla="*/ 19 h 45"/>
              <a:gd name="T12" fmla="*/ 78 w 80"/>
              <a:gd name="T13" fmla="*/ 23 h 45"/>
              <a:gd name="T14" fmla="*/ 80 w 80"/>
              <a:gd name="T15" fmla="*/ 27 h 45"/>
              <a:gd name="T16" fmla="*/ 80 w 80"/>
              <a:gd name="T17" fmla="*/ 31 h 45"/>
              <a:gd name="T18" fmla="*/ 78 w 80"/>
              <a:gd name="T19" fmla="*/ 35 h 45"/>
              <a:gd name="T20" fmla="*/ 78 w 80"/>
              <a:gd name="T21" fmla="*/ 37 h 45"/>
              <a:gd name="T22" fmla="*/ 76 w 80"/>
              <a:gd name="T23" fmla="*/ 39 h 45"/>
              <a:gd name="T24" fmla="*/ 72 w 80"/>
              <a:gd name="T25" fmla="*/ 43 h 45"/>
              <a:gd name="T26" fmla="*/ 68 w 80"/>
              <a:gd name="T27" fmla="*/ 45 h 45"/>
              <a:gd name="T28" fmla="*/ 64 w 80"/>
              <a:gd name="T29" fmla="*/ 45 h 45"/>
              <a:gd name="T30" fmla="*/ 58 w 80"/>
              <a:gd name="T31" fmla="*/ 43 h 45"/>
              <a:gd name="T32" fmla="*/ 52 w 80"/>
              <a:gd name="T33" fmla="*/ 41 h 45"/>
              <a:gd name="T34" fmla="*/ 45 w 80"/>
              <a:gd name="T35" fmla="*/ 37 h 45"/>
              <a:gd name="T36" fmla="*/ 35 w 80"/>
              <a:gd name="T37" fmla="*/ 31 h 45"/>
              <a:gd name="T38" fmla="*/ 25 w 80"/>
              <a:gd name="T39" fmla="*/ 23 h 45"/>
              <a:gd name="T40" fmla="*/ 11 w 80"/>
              <a:gd name="T41" fmla="*/ 13 h 45"/>
              <a:gd name="T42" fmla="*/ 0 w 80"/>
              <a:gd name="T43" fmla="*/ 1 h 45"/>
              <a:gd name="T44" fmla="*/ 9 w 80"/>
              <a:gd name="T45" fmla="*/ 1 h 45"/>
              <a:gd name="T46" fmla="*/ 19 w 80"/>
              <a:gd name="T47" fmla="*/ 1 h 45"/>
              <a:gd name="T48" fmla="*/ 27 w 80"/>
              <a:gd name="T49" fmla="*/ 0 h 45"/>
              <a:gd name="T50" fmla="*/ 35 w 80"/>
              <a:gd name="T51" fmla="*/ 1 h 45"/>
              <a:gd name="T52" fmla="*/ 43 w 80"/>
              <a:gd name="T53" fmla="*/ 1 h 45"/>
              <a:gd name="T54" fmla="*/ 50 w 80"/>
              <a:gd name="T55" fmla="*/ 1 h 45"/>
              <a:gd name="T56" fmla="*/ 56 w 80"/>
              <a:gd name="T57" fmla="*/ 3 h 45"/>
              <a:gd name="T58" fmla="*/ 62 w 80"/>
              <a:gd name="T59" fmla="*/ 5 h 45"/>
              <a:gd name="T60" fmla="*/ 62 w 80"/>
              <a:gd name="T61" fmla="*/ 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80" h="45">
                <a:moveTo>
                  <a:pt x="62" y="5"/>
                </a:moveTo>
                <a:lnTo>
                  <a:pt x="68" y="9"/>
                </a:lnTo>
                <a:lnTo>
                  <a:pt x="72" y="11"/>
                </a:lnTo>
                <a:lnTo>
                  <a:pt x="74" y="15"/>
                </a:lnTo>
                <a:lnTo>
                  <a:pt x="76" y="17"/>
                </a:lnTo>
                <a:lnTo>
                  <a:pt x="78" y="19"/>
                </a:lnTo>
                <a:lnTo>
                  <a:pt x="78" y="23"/>
                </a:lnTo>
                <a:lnTo>
                  <a:pt x="80" y="27"/>
                </a:lnTo>
                <a:lnTo>
                  <a:pt x="80" y="31"/>
                </a:lnTo>
                <a:lnTo>
                  <a:pt x="78" y="35"/>
                </a:lnTo>
                <a:lnTo>
                  <a:pt x="78" y="37"/>
                </a:lnTo>
                <a:lnTo>
                  <a:pt x="76" y="39"/>
                </a:lnTo>
                <a:lnTo>
                  <a:pt x="72" y="43"/>
                </a:lnTo>
                <a:lnTo>
                  <a:pt x="68" y="45"/>
                </a:lnTo>
                <a:lnTo>
                  <a:pt x="64" y="45"/>
                </a:lnTo>
                <a:lnTo>
                  <a:pt x="58" y="43"/>
                </a:lnTo>
                <a:lnTo>
                  <a:pt x="52" y="41"/>
                </a:lnTo>
                <a:lnTo>
                  <a:pt x="45" y="37"/>
                </a:lnTo>
                <a:lnTo>
                  <a:pt x="35" y="31"/>
                </a:lnTo>
                <a:lnTo>
                  <a:pt x="25" y="23"/>
                </a:lnTo>
                <a:lnTo>
                  <a:pt x="11" y="13"/>
                </a:lnTo>
                <a:lnTo>
                  <a:pt x="0" y="1"/>
                </a:lnTo>
                <a:lnTo>
                  <a:pt x="9" y="1"/>
                </a:lnTo>
                <a:lnTo>
                  <a:pt x="19" y="1"/>
                </a:lnTo>
                <a:lnTo>
                  <a:pt x="27" y="0"/>
                </a:lnTo>
                <a:lnTo>
                  <a:pt x="35" y="1"/>
                </a:lnTo>
                <a:lnTo>
                  <a:pt x="43" y="1"/>
                </a:lnTo>
                <a:lnTo>
                  <a:pt x="50" y="1"/>
                </a:lnTo>
                <a:lnTo>
                  <a:pt x="56" y="3"/>
                </a:lnTo>
                <a:lnTo>
                  <a:pt x="62" y="5"/>
                </a:lnTo>
                <a:lnTo>
                  <a:pt x="62" y="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395"/>
          <p:cNvSpPr>
            <a:spLocks/>
          </p:cNvSpPr>
          <p:nvPr/>
        </p:nvSpPr>
        <p:spPr bwMode="auto">
          <a:xfrm>
            <a:off x="5286659" y="4166912"/>
            <a:ext cx="319930" cy="2141638"/>
          </a:xfrm>
          <a:custGeom>
            <a:avLst/>
            <a:gdLst>
              <a:gd name="T0" fmla="*/ 32 w 69"/>
              <a:gd name="T1" fmla="*/ 349 h 349"/>
              <a:gd name="T2" fmla="*/ 26 w 69"/>
              <a:gd name="T3" fmla="*/ 347 h 349"/>
              <a:gd name="T4" fmla="*/ 22 w 69"/>
              <a:gd name="T5" fmla="*/ 341 h 349"/>
              <a:gd name="T6" fmla="*/ 18 w 69"/>
              <a:gd name="T7" fmla="*/ 335 h 349"/>
              <a:gd name="T8" fmla="*/ 10 w 69"/>
              <a:gd name="T9" fmla="*/ 324 h 349"/>
              <a:gd name="T10" fmla="*/ 6 w 69"/>
              <a:gd name="T11" fmla="*/ 312 h 349"/>
              <a:gd name="T12" fmla="*/ 6 w 69"/>
              <a:gd name="T13" fmla="*/ 306 h 349"/>
              <a:gd name="T14" fmla="*/ 6 w 69"/>
              <a:gd name="T15" fmla="*/ 300 h 349"/>
              <a:gd name="T16" fmla="*/ 8 w 69"/>
              <a:gd name="T17" fmla="*/ 288 h 349"/>
              <a:gd name="T18" fmla="*/ 10 w 69"/>
              <a:gd name="T19" fmla="*/ 273 h 349"/>
              <a:gd name="T20" fmla="*/ 16 w 69"/>
              <a:gd name="T21" fmla="*/ 253 h 349"/>
              <a:gd name="T22" fmla="*/ 18 w 69"/>
              <a:gd name="T23" fmla="*/ 228 h 349"/>
              <a:gd name="T24" fmla="*/ 20 w 69"/>
              <a:gd name="T25" fmla="*/ 196 h 349"/>
              <a:gd name="T26" fmla="*/ 22 w 69"/>
              <a:gd name="T27" fmla="*/ 159 h 349"/>
              <a:gd name="T28" fmla="*/ 22 w 69"/>
              <a:gd name="T29" fmla="*/ 128 h 349"/>
              <a:gd name="T30" fmla="*/ 22 w 69"/>
              <a:gd name="T31" fmla="*/ 110 h 349"/>
              <a:gd name="T32" fmla="*/ 22 w 69"/>
              <a:gd name="T33" fmla="*/ 92 h 349"/>
              <a:gd name="T34" fmla="*/ 22 w 69"/>
              <a:gd name="T35" fmla="*/ 77 h 349"/>
              <a:gd name="T36" fmla="*/ 22 w 69"/>
              <a:gd name="T37" fmla="*/ 65 h 349"/>
              <a:gd name="T38" fmla="*/ 22 w 69"/>
              <a:gd name="T39" fmla="*/ 55 h 349"/>
              <a:gd name="T40" fmla="*/ 20 w 69"/>
              <a:gd name="T41" fmla="*/ 45 h 349"/>
              <a:gd name="T42" fmla="*/ 20 w 69"/>
              <a:gd name="T43" fmla="*/ 39 h 349"/>
              <a:gd name="T44" fmla="*/ 18 w 69"/>
              <a:gd name="T45" fmla="*/ 29 h 349"/>
              <a:gd name="T46" fmla="*/ 10 w 69"/>
              <a:gd name="T47" fmla="*/ 20 h 349"/>
              <a:gd name="T48" fmla="*/ 4 w 69"/>
              <a:gd name="T49" fmla="*/ 16 h 349"/>
              <a:gd name="T50" fmla="*/ 2 w 69"/>
              <a:gd name="T51" fmla="*/ 12 h 349"/>
              <a:gd name="T52" fmla="*/ 0 w 69"/>
              <a:gd name="T53" fmla="*/ 10 h 349"/>
              <a:gd name="T54" fmla="*/ 4 w 69"/>
              <a:gd name="T55" fmla="*/ 4 h 349"/>
              <a:gd name="T56" fmla="*/ 8 w 69"/>
              <a:gd name="T57" fmla="*/ 0 h 349"/>
              <a:gd name="T58" fmla="*/ 14 w 69"/>
              <a:gd name="T59" fmla="*/ 0 h 349"/>
              <a:gd name="T60" fmla="*/ 24 w 69"/>
              <a:gd name="T61" fmla="*/ 0 h 349"/>
              <a:gd name="T62" fmla="*/ 36 w 69"/>
              <a:gd name="T63" fmla="*/ 2 h 349"/>
              <a:gd name="T64" fmla="*/ 47 w 69"/>
              <a:gd name="T65" fmla="*/ 6 h 349"/>
              <a:gd name="T66" fmla="*/ 57 w 69"/>
              <a:gd name="T67" fmla="*/ 10 h 349"/>
              <a:gd name="T68" fmla="*/ 63 w 69"/>
              <a:gd name="T69" fmla="*/ 14 h 349"/>
              <a:gd name="T70" fmla="*/ 67 w 69"/>
              <a:gd name="T71" fmla="*/ 18 h 349"/>
              <a:gd name="T72" fmla="*/ 69 w 69"/>
              <a:gd name="T73" fmla="*/ 24 h 349"/>
              <a:gd name="T74" fmla="*/ 67 w 69"/>
              <a:gd name="T75" fmla="*/ 29 h 349"/>
              <a:gd name="T76" fmla="*/ 65 w 69"/>
              <a:gd name="T77" fmla="*/ 37 h 349"/>
              <a:gd name="T78" fmla="*/ 63 w 69"/>
              <a:gd name="T79" fmla="*/ 49 h 349"/>
              <a:gd name="T80" fmla="*/ 61 w 69"/>
              <a:gd name="T81" fmla="*/ 69 h 349"/>
              <a:gd name="T82" fmla="*/ 61 w 69"/>
              <a:gd name="T83" fmla="*/ 94 h 349"/>
              <a:gd name="T84" fmla="*/ 59 w 69"/>
              <a:gd name="T85" fmla="*/ 124 h 349"/>
              <a:gd name="T86" fmla="*/ 57 w 69"/>
              <a:gd name="T87" fmla="*/ 159 h 349"/>
              <a:gd name="T88" fmla="*/ 57 w 69"/>
              <a:gd name="T89" fmla="*/ 196 h 349"/>
              <a:gd name="T90" fmla="*/ 55 w 69"/>
              <a:gd name="T91" fmla="*/ 235 h 349"/>
              <a:gd name="T92" fmla="*/ 55 w 69"/>
              <a:gd name="T93" fmla="*/ 255 h 349"/>
              <a:gd name="T94" fmla="*/ 53 w 69"/>
              <a:gd name="T95" fmla="*/ 273 h 349"/>
              <a:gd name="T96" fmla="*/ 53 w 69"/>
              <a:gd name="T97" fmla="*/ 288 h 349"/>
              <a:gd name="T98" fmla="*/ 51 w 69"/>
              <a:gd name="T99" fmla="*/ 302 h 349"/>
              <a:gd name="T100" fmla="*/ 51 w 69"/>
              <a:gd name="T101" fmla="*/ 314 h 349"/>
              <a:gd name="T102" fmla="*/ 51 w 69"/>
              <a:gd name="T103" fmla="*/ 322 h 349"/>
              <a:gd name="T104" fmla="*/ 49 w 69"/>
              <a:gd name="T105" fmla="*/ 330 h 349"/>
              <a:gd name="T106" fmla="*/ 49 w 69"/>
              <a:gd name="T107" fmla="*/ 333 h 349"/>
              <a:gd name="T108" fmla="*/ 42 w 69"/>
              <a:gd name="T109" fmla="*/ 345 h 349"/>
              <a:gd name="T110" fmla="*/ 34 w 69"/>
              <a:gd name="T111" fmla="*/ 349 h 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" h="349">
                <a:moveTo>
                  <a:pt x="34" y="349"/>
                </a:moveTo>
                <a:lnTo>
                  <a:pt x="32" y="349"/>
                </a:lnTo>
                <a:lnTo>
                  <a:pt x="28" y="347"/>
                </a:lnTo>
                <a:lnTo>
                  <a:pt x="26" y="347"/>
                </a:lnTo>
                <a:lnTo>
                  <a:pt x="24" y="345"/>
                </a:lnTo>
                <a:lnTo>
                  <a:pt x="22" y="341"/>
                </a:lnTo>
                <a:lnTo>
                  <a:pt x="20" y="339"/>
                </a:lnTo>
                <a:lnTo>
                  <a:pt x="18" y="335"/>
                </a:lnTo>
                <a:lnTo>
                  <a:pt x="16" y="331"/>
                </a:lnTo>
                <a:lnTo>
                  <a:pt x="10" y="324"/>
                </a:lnTo>
                <a:lnTo>
                  <a:pt x="8" y="316"/>
                </a:lnTo>
                <a:lnTo>
                  <a:pt x="6" y="312"/>
                </a:lnTo>
                <a:lnTo>
                  <a:pt x="6" y="308"/>
                </a:lnTo>
                <a:lnTo>
                  <a:pt x="6" y="306"/>
                </a:lnTo>
                <a:lnTo>
                  <a:pt x="6" y="304"/>
                </a:lnTo>
                <a:lnTo>
                  <a:pt x="6" y="300"/>
                </a:lnTo>
                <a:lnTo>
                  <a:pt x="6" y="294"/>
                </a:lnTo>
                <a:lnTo>
                  <a:pt x="8" y="288"/>
                </a:lnTo>
                <a:lnTo>
                  <a:pt x="8" y="280"/>
                </a:lnTo>
                <a:lnTo>
                  <a:pt x="10" y="273"/>
                </a:lnTo>
                <a:lnTo>
                  <a:pt x="14" y="263"/>
                </a:lnTo>
                <a:lnTo>
                  <a:pt x="16" y="253"/>
                </a:lnTo>
                <a:lnTo>
                  <a:pt x="18" y="241"/>
                </a:lnTo>
                <a:lnTo>
                  <a:pt x="18" y="228"/>
                </a:lnTo>
                <a:lnTo>
                  <a:pt x="20" y="214"/>
                </a:lnTo>
                <a:lnTo>
                  <a:pt x="20" y="196"/>
                </a:lnTo>
                <a:lnTo>
                  <a:pt x="22" y="179"/>
                </a:lnTo>
                <a:lnTo>
                  <a:pt x="22" y="159"/>
                </a:lnTo>
                <a:lnTo>
                  <a:pt x="22" y="139"/>
                </a:lnTo>
                <a:lnTo>
                  <a:pt x="22" y="128"/>
                </a:lnTo>
                <a:lnTo>
                  <a:pt x="22" y="118"/>
                </a:lnTo>
                <a:lnTo>
                  <a:pt x="22" y="110"/>
                </a:lnTo>
                <a:lnTo>
                  <a:pt x="22" y="100"/>
                </a:lnTo>
                <a:lnTo>
                  <a:pt x="22" y="92"/>
                </a:lnTo>
                <a:lnTo>
                  <a:pt x="22" y="84"/>
                </a:lnTo>
                <a:lnTo>
                  <a:pt x="22" y="77"/>
                </a:lnTo>
                <a:lnTo>
                  <a:pt x="22" y="71"/>
                </a:lnTo>
                <a:lnTo>
                  <a:pt x="22" y="65"/>
                </a:lnTo>
                <a:lnTo>
                  <a:pt x="22" y="59"/>
                </a:lnTo>
                <a:lnTo>
                  <a:pt x="22" y="55"/>
                </a:lnTo>
                <a:lnTo>
                  <a:pt x="22" y="49"/>
                </a:lnTo>
                <a:lnTo>
                  <a:pt x="20" y="45"/>
                </a:lnTo>
                <a:lnTo>
                  <a:pt x="20" y="41"/>
                </a:lnTo>
                <a:lnTo>
                  <a:pt x="20" y="39"/>
                </a:lnTo>
                <a:lnTo>
                  <a:pt x="20" y="37"/>
                </a:lnTo>
                <a:lnTo>
                  <a:pt x="18" y="29"/>
                </a:lnTo>
                <a:lnTo>
                  <a:pt x="14" y="24"/>
                </a:lnTo>
                <a:lnTo>
                  <a:pt x="10" y="20"/>
                </a:lnTo>
                <a:lnTo>
                  <a:pt x="6" y="18"/>
                </a:lnTo>
                <a:lnTo>
                  <a:pt x="4" y="16"/>
                </a:lnTo>
                <a:lnTo>
                  <a:pt x="2" y="14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2" y="8"/>
                </a:lnTo>
                <a:lnTo>
                  <a:pt x="4" y="4"/>
                </a:lnTo>
                <a:lnTo>
                  <a:pt x="6" y="2"/>
                </a:lnTo>
                <a:lnTo>
                  <a:pt x="8" y="0"/>
                </a:lnTo>
                <a:lnTo>
                  <a:pt x="10" y="0"/>
                </a:lnTo>
                <a:lnTo>
                  <a:pt x="14" y="0"/>
                </a:lnTo>
                <a:lnTo>
                  <a:pt x="18" y="0"/>
                </a:lnTo>
                <a:lnTo>
                  <a:pt x="24" y="0"/>
                </a:lnTo>
                <a:lnTo>
                  <a:pt x="30" y="0"/>
                </a:lnTo>
                <a:lnTo>
                  <a:pt x="36" y="2"/>
                </a:lnTo>
                <a:lnTo>
                  <a:pt x="42" y="4"/>
                </a:lnTo>
                <a:lnTo>
                  <a:pt x="47" y="6"/>
                </a:lnTo>
                <a:lnTo>
                  <a:pt x="53" y="8"/>
                </a:lnTo>
                <a:lnTo>
                  <a:pt x="57" y="10"/>
                </a:lnTo>
                <a:lnTo>
                  <a:pt x="61" y="12"/>
                </a:lnTo>
                <a:lnTo>
                  <a:pt x="63" y="14"/>
                </a:lnTo>
                <a:lnTo>
                  <a:pt x="65" y="16"/>
                </a:lnTo>
                <a:lnTo>
                  <a:pt x="67" y="18"/>
                </a:lnTo>
                <a:lnTo>
                  <a:pt x="69" y="22"/>
                </a:lnTo>
                <a:lnTo>
                  <a:pt x="69" y="24"/>
                </a:lnTo>
                <a:lnTo>
                  <a:pt x="69" y="28"/>
                </a:lnTo>
                <a:lnTo>
                  <a:pt x="67" y="29"/>
                </a:lnTo>
                <a:lnTo>
                  <a:pt x="65" y="33"/>
                </a:lnTo>
                <a:lnTo>
                  <a:pt x="65" y="37"/>
                </a:lnTo>
                <a:lnTo>
                  <a:pt x="65" y="43"/>
                </a:lnTo>
                <a:lnTo>
                  <a:pt x="63" y="49"/>
                </a:lnTo>
                <a:lnTo>
                  <a:pt x="63" y="59"/>
                </a:lnTo>
                <a:lnTo>
                  <a:pt x="61" y="69"/>
                </a:lnTo>
                <a:lnTo>
                  <a:pt x="61" y="80"/>
                </a:lnTo>
                <a:lnTo>
                  <a:pt x="61" y="94"/>
                </a:lnTo>
                <a:lnTo>
                  <a:pt x="59" y="110"/>
                </a:lnTo>
                <a:lnTo>
                  <a:pt x="59" y="124"/>
                </a:lnTo>
                <a:lnTo>
                  <a:pt x="59" y="141"/>
                </a:lnTo>
                <a:lnTo>
                  <a:pt x="57" y="159"/>
                </a:lnTo>
                <a:lnTo>
                  <a:pt x="57" y="177"/>
                </a:lnTo>
                <a:lnTo>
                  <a:pt x="57" y="196"/>
                </a:lnTo>
                <a:lnTo>
                  <a:pt x="57" y="216"/>
                </a:lnTo>
                <a:lnTo>
                  <a:pt x="55" y="235"/>
                </a:lnTo>
                <a:lnTo>
                  <a:pt x="55" y="245"/>
                </a:lnTo>
                <a:lnTo>
                  <a:pt x="55" y="255"/>
                </a:lnTo>
                <a:lnTo>
                  <a:pt x="55" y="265"/>
                </a:lnTo>
                <a:lnTo>
                  <a:pt x="53" y="273"/>
                </a:lnTo>
                <a:lnTo>
                  <a:pt x="53" y="280"/>
                </a:lnTo>
                <a:lnTo>
                  <a:pt x="53" y="288"/>
                </a:lnTo>
                <a:lnTo>
                  <a:pt x="53" y="296"/>
                </a:lnTo>
                <a:lnTo>
                  <a:pt x="51" y="302"/>
                </a:lnTo>
                <a:lnTo>
                  <a:pt x="51" y="308"/>
                </a:lnTo>
                <a:lnTo>
                  <a:pt x="51" y="314"/>
                </a:lnTo>
                <a:lnTo>
                  <a:pt x="51" y="318"/>
                </a:lnTo>
                <a:lnTo>
                  <a:pt x="51" y="322"/>
                </a:lnTo>
                <a:lnTo>
                  <a:pt x="49" y="326"/>
                </a:lnTo>
                <a:lnTo>
                  <a:pt x="49" y="330"/>
                </a:lnTo>
                <a:lnTo>
                  <a:pt x="49" y="331"/>
                </a:lnTo>
                <a:lnTo>
                  <a:pt x="49" y="333"/>
                </a:lnTo>
                <a:lnTo>
                  <a:pt x="46" y="341"/>
                </a:lnTo>
                <a:lnTo>
                  <a:pt x="42" y="345"/>
                </a:lnTo>
                <a:lnTo>
                  <a:pt x="38" y="349"/>
                </a:lnTo>
                <a:lnTo>
                  <a:pt x="34" y="349"/>
                </a:lnTo>
                <a:lnTo>
                  <a:pt x="34" y="34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396"/>
          <p:cNvSpPr>
            <a:spLocks/>
          </p:cNvSpPr>
          <p:nvPr/>
        </p:nvSpPr>
        <p:spPr bwMode="auto">
          <a:xfrm>
            <a:off x="4929091" y="4856176"/>
            <a:ext cx="282291" cy="689262"/>
          </a:xfrm>
          <a:custGeom>
            <a:avLst/>
            <a:gdLst>
              <a:gd name="T0" fmla="*/ 0 w 61"/>
              <a:gd name="T1" fmla="*/ 84 h 112"/>
              <a:gd name="T2" fmla="*/ 0 w 61"/>
              <a:gd name="T3" fmla="*/ 80 h 112"/>
              <a:gd name="T4" fmla="*/ 2 w 61"/>
              <a:gd name="T5" fmla="*/ 74 h 112"/>
              <a:gd name="T6" fmla="*/ 4 w 61"/>
              <a:gd name="T7" fmla="*/ 70 h 112"/>
              <a:gd name="T8" fmla="*/ 8 w 61"/>
              <a:gd name="T9" fmla="*/ 65 h 112"/>
              <a:gd name="T10" fmla="*/ 10 w 61"/>
              <a:gd name="T11" fmla="*/ 61 h 112"/>
              <a:gd name="T12" fmla="*/ 12 w 61"/>
              <a:gd name="T13" fmla="*/ 59 h 112"/>
              <a:gd name="T14" fmla="*/ 12 w 61"/>
              <a:gd name="T15" fmla="*/ 55 h 112"/>
              <a:gd name="T16" fmla="*/ 14 w 61"/>
              <a:gd name="T17" fmla="*/ 49 h 112"/>
              <a:gd name="T18" fmla="*/ 16 w 61"/>
              <a:gd name="T19" fmla="*/ 45 h 112"/>
              <a:gd name="T20" fmla="*/ 16 w 61"/>
              <a:gd name="T21" fmla="*/ 39 h 112"/>
              <a:gd name="T22" fmla="*/ 16 w 61"/>
              <a:gd name="T23" fmla="*/ 33 h 112"/>
              <a:gd name="T24" fmla="*/ 18 w 61"/>
              <a:gd name="T25" fmla="*/ 27 h 112"/>
              <a:gd name="T26" fmla="*/ 18 w 61"/>
              <a:gd name="T27" fmla="*/ 19 h 112"/>
              <a:gd name="T28" fmla="*/ 18 w 61"/>
              <a:gd name="T29" fmla="*/ 15 h 112"/>
              <a:gd name="T30" fmla="*/ 20 w 61"/>
              <a:gd name="T31" fmla="*/ 10 h 112"/>
              <a:gd name="T32" fmla="*/ 20 w 61"/>
              <a:gd name="T33" fmla="*/ 6 h 112"/>
              <a:gd name="T34" fmla="*/ 22 w 61"/>
              <a:gd name="T35" fmla="*/ 4 h 112"/>
              <a:gd name="T36" fmla="*/ 24 w 61"/>
              <a:gd name="T37" fmla="*/ 2 h 112"/>
              <a:gd name="T38" fmla="*/ 25 w 61"/>
              <a:gd name="T39" fmla="*/ 0 h 112"/>
              <a:gd name="T40" fmla="*/ 29 w 61"/>
              <a:gd name="T41" fmla="*/ 0 h 112"/>
              <a:gd name="T42" fmla="*/ 33 w 61"/>
              <a:gd name="T43" fmla="*/ 0 h 112"/>
              <a:gd name="T44" fmla="*/ 39 w 61"/>
              <a:gd name="T45" fmla="*/ 2 h 112"/>
              <a:gd name="T46" fmla="*/ 45 w 61"/>
              <a:gd name="T47" fmla="*/ 6 h 112"/>
              <a:gd name="T48" fmla="*/ 51 w 61"/>
              <a:gd name="T49" fmla="*/ 12 h 112"/>
              <a:gd name="T50" fmla="*/ 55 w 61"/>
              <a:gd name="T51" fmla="*/ 17 h 112"/>
              <a:gd name="T52" fmla="*/ 59 w 61"/>
              <a:gd name="T53" fmla="*/ 25 h 112"/>
              <a:gd name="T54" fmla="*/ 59 w 61"/>
              <a:gd name="T55" fmla="*/ 35 h 112"/>
              <a:gd name="T56" fmla="*/ 61 w 61"/>
              <a:gd name="T57" fmla="*/ 45 h 112"/>
              <a:gd name="T58" fmla="*/ 59 w 61"/>
              <a:gd name="T59" fmla="*/ 55 h 112"/>
              <a:gd name="T60" fmla="*/ 57 w 61"/>
              <a:gd name="T61" fmla="*/ 66 h 112"/>
              <a:gd name="T62" fmla="*/ 53 w 61"/>
              <a:gd name="T63" fmla="*/ 78 h 112"/>
              <a:gd name="T64" fmla="*/ 49 w 61"/>
              <a:gd name="T65" fmla="*/ 88 h 112"/>
              <a:gd name="T66" fmla="*/ 45 w 61"/>
              <a:gd name="T67" fmla="*/ 94 h 112"/>
              <a:gd name="T68" fmla="*/ 43 w 61"/>
              <a:gd name="T69" fmla="*/ 98 h 112"/>
              <a:gd name="T70" fmla="*/ 39 w 61"/>
              <a:gd name="T71" fmla="*/ 102 h 112"/>
              <a:gd name="T72" fmla="*/ 37 w 61"/>
              <a:gd name="T73" fmla="*/ 106 h 112"/>
              <a:gd name="T74" fmla="*/ 33 w 61"/>
              <a:gd name="T75" fmla="*/ 108 h 112"/>
              <a:gd name="T76" fmla="*/ 31 w 61"/>
              <a:gd name="T77" fmla="*/ 110 h 112"/>
              <a:gd name="T78" fmla="*/ 29 w 61"/>
              <a:gd name="T79" fmla="*/ 112 h 112"/>
              <a:gd name="T80" fmla="*/ 27 w 61"/>
              <a:gd name="T81" fmla="*/ 112 h 112"/>
              <a:gd name="T82" fmla="*/ 22 w 61"/>
              <a:gd name="T83" fmla="*/ 112 h 112"/>
              <a:gd name="T84" fmla="*/ 18 w 61"/>
              <a:gd name="T85" fmla="*/ 110 h 112"/>
              <a:gd name="T86" fmla="*/ 14 w 61"/>
              <a:gd name="T87" fmla="*/ 106 h 112"/>
              <a:gd name="T88" fmla="*/ 8 w 61"/>
              <a:gd name="T89" fmla="*/ 102 h 112"/>
              <a:gd name="T90" fmla="*/ 4 w 61"/>
              <a:gd name="T91" fmla="*/ 98 h 112"/>
              <a:gd name="T92" fmla="*/ 2 w 61"/>
              <a:gd name="T93" fmla="*/ 92 h 112"/>
              <a:gd name="T94" fmla="*/ 0 w 61"/>
              <a:gd name="T95" fmla="*/ 88 h 112"/>
              <a:gd name="T96" fmla="*/ 0 w 61"/>
              <a:gd name="T97" fmla="*/ 84 h 112"/>
              <a:gd name="T98" fmla="*/ 0 w 61"/>
              <a:gd name="T99" fmla="*/ 84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1" h="112">
                <a:moveTo>
                  <a:pt x="0" y="84"/>
                </a:moveTo>
                <a:lnTo>
                  <a:pt x="0" y="80"/>
                </a:lnTo>
                <a:lnTo>
                  <a:pt x="2" y="74"/>
                </a:lnTo>
                <a:lnTo>
                  <a:pt x="4" y="70"/>
                </a:lnTo>
                <a:lnTo>
                  <a:pt x="8" y="65"/>
                </a:lnTo>
                <a:lnTo>
                  <a:pt x="10" y="61"/>
                </a:lnTo>
                <a:lnTo>
                  <a:pt x="12" y="59"/>
                </a:lnTo>
                <a:lnTo>
                  <a:pt x="12" y="55"/>
                </a:lnTo>
                <a:lnTo>
                  <a:pt x="14" y="49"/>
                </a:lnTo>
                <a:lnTo>
                  <a:pt x="16" y="45"/>
                </a:lnTo>
                <a:lnTo>
                  <a:pt x="16" y="39"/>
                </a:lnTo>
                <a:lnTo>
                  <a:pt x="16" y="33"/>
                </a:lnTo>
                <a:lnTo>
                  <a:pt x="18" y="27"/>
                </a:lnTo>
                <a:lnTo>
                  <a:pt x="18" y="19"/>
                </a:lnTo>
                <a:lnTo>
                  <a:pt x="18" y="15"/>
                </a:lnTo>
                <a:lnTo>
                  <a:pt x="20" y="10"/>
                </a:lnTo>
                <a:lnTo>
                  <a:pt x="20" y="6"/>
                </a:lnTo>
                <a:lnTo>
                  <a:pt x="22" y="4"/>
                </a:lnTo>
                <a:lnTo>
                  <a:pt x="24" y="2"/>
                </a:lnTo>
                <a:lnTo>
                  <a:pt x="25" y="0"/>
                </a:lnTo>
                <a:lnTo>
                  <a:pt x="29" y="0"/>
                </a:lnTo>
                <a:lnTo>
                  <a:pt x="33" y="0"/>
                </a:lnTo>
                <a:lnTo>
                  <a:pt x="39" y="2"/>
                </a:lnTo>
                <a:lnTo>
                  <a:pt x="45" y="6"/>
                </a:lnTo>
                <a:lnTo>
                  <a:pt x="51" y="12"/>
                </a:lnTo>
                <a:lnTo>
                  <a:pt x="55" y="17"/>
                </a:lnTo>
                <a:lnTo>
                  <a:pt x="59" y="25"/>
                </a:lnTo>
                <a:lnTo>
                  <a:pt x="59" y="35"/>
                </a:lnTo>
                <a:lnTo>
                  <a:pt x="61" y="45"/>
                </a:lnTo>
                <a:lnTo>
                  <a:pt x="59" y="55"/>
                </a:lnTo>
                <a:lnTo>
                  <a:pt x="57" y="66"/>
                </a:lnTo>
                <a:lnTo>
                  <a:pt x="53" y="78"/>
                </a:lnTo>
                <a:lnTo>
                  <a:pt x="49" y="88"/>
                </a:lnTo>
                <a:lnTo>
                  <a:pt x="45" y="94"/>
                </a:lnTo>
                <a:lnTo>
                  <a:pt x="43" y="98"/>
                </a:lnTo>
                <a:lnTo>
                  <a:pt x="39" y="102"/>
                </a:lnTo>
                <a:lnTo>
                  <a:pt x="37" y="106"/>
                </a:lnTo>
                <a:lnTo>
                  <a:pt x="33" y="108"/>
                </a:lnTo>
                <a:lnTo>
                  <a:pt x="31" y="110"/>
                </a:lnTo>
                <a:lnTo>
                  <a:pt x="29" y="112"/>
                </a:lnTo>
                <a:lnTo>
                  <a:pt x="27" y="112"/>
                </a:lnTo>
                <a:lnTo>
                  <a:pt x="22" y="112"/>
                </a:lnTo>
                <a:lnTo>
                  <a:pt x="18" y="110"/>
                </a:lnTo>
                <a:lnTo>
                  <a:pt x="14" y="106"/>
                </a:lnTo>
                <a:lnTo>
                  <a:pt x="8" y="102"/>
                </a:lnTo>
                <a:lnTo>
                  <a:pt x="4" y="98"/>
                </a:lnTo>
                <a:lnTo>
                  <a:pt x="2" y="92"/>
                </a:lnTo>
                <a:lnTo>
                  <a:pt x="0" y="88"/>
                </a:lnTo>
                <a:lnTo>
                  <a:pt x="0" y="84"/>
                </a:lnTo>
                <a:lnTo>
                  <a:pt x="0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398"/>
          <p:cNvSpPr>
            <a:spLocks/>
          </p:cNvSpPr>
          <p:nvPr/>
        </p:nvSpPr>
        <p:spPr bwMode="auto">
          <a:xfrm>
            <a:off x="8840877" y="3981409"/>
            <a:ext cx="875102" cy="836962"/>
          </a:xfrm>
          <a:custGeom>
            <a:avLst/>
            <a:gdLst>
              <a:gd name="T0" fmla="*/ 0 w 186"/>
              <a:gd name="T1" fmla="*/ 135 h 137"/>
              <a:gd name="T2" fmla="*/ 0 w 186"/>
              <a:gd name="T3" fmla="*/ 133 h 137"/>
              <a:gd name="T4" fmla="*/ 0 w 186"/>
              <a:gd name="T5" fmla="*/ 131 h 137"/>
              <a:gd name="T6" fmla="*/ 4 w 186"/>
              <a:gd name="T7" fmla="*/ 127 h 137"/>
              <a:gd name="T8" fmla="*/ 8 w 186"/>
              <a:gd name="T9" fmla="*/ 123 h 137"/>
              <a:gd name="T10" fmla="*/ 14 w 186"/>
              <a:gd name="T11" fmla="*/ 119 h 137"/>
              <a:gd name="T12" fmla="*/ 22 w 186"/>
              <a:gd name="T13" fmla="*/ 113 h 137"/>
              <a:gd name="T14" fmla="*/ 29 w 186"/>
              <a:gd name="T15" fmla="*/ 107 h 137"/>
              <a:gd name="T16" fmla="*/ 39 w 186"/>
              <a:gd name="T17" fmla="*/ 102 h 137"/>
              <a:gd name="T18" fmla="*/ 59 w 186"/>
              <a:gd name="T19" fmla="*/ 88 h 137"/>
              <a:gd name="T20" fmla="*/ 76 w 186"/>
              <a:gd name="T21" fmla="*/ 74 h 137"/>
              <a:gd name="T22" fmla="*/ 92 w 186"/>
              <a:gd name="T23" fmla="*/ 60 h 137"/>
              <a:gd name="T24" fmla="*/ 108 w 186"/>
              <a:gd name="T25" fmla="*/ 47 h 137"/>
              <a:gd name="T26" fmla="*/ 112 w 186"/>
              <a:gd name="T27" fmla="*/ 41 h 137"/>
              <a:gd name="T28" fmla="*/ 118 w 186"/>
              <a:gd name="T29" fmla="*/ 35 h 137"/>
              <a:gd name="T30" fmla="*/ 121 w 186"/>
              <a:gd name="T31" fmla="*/ 29 h 137"/>
              <a:gd name="T32" fmla="*/ 123 w 186"/>
              <a:gd name="T33" fmla="*/ 25 h 137"/>
              <a:gd name="T34" fmla="*/ 125 w 186"/>
              <a:gd name="T35" fmla="*/ 21 h 137"/>
              <a:gd name="T36" fmla="*/ 127 w 186"/>
              <a:gd name="T37" fmla="*/ 17 h 137"/>
              <a:gd name="T38" fmla="*/ 127 w 186"/>
              <a:gd name="T39" fmla="*/ 15 h 137"/>
              <a:gd name="T40" fmla="*/ 127 w 186"/>
              <a:gd name="T41" fmla="*/ 13 h 137"/>
              <a:gd name="T42" fmla="*/ 125 w 186"/>
              <a:gd name="T43" fmla="*/ 13 h 137"/>
              <a:gd name="T44" fmla="*/ 123 w 186"/>
              <a:gd name="T45" fmla="*/ 11 h 137"/>
              <a:gd name="T46" fmla="*/ 123 w 186"/>
              <a:gd name="T47" fmla="*/ 7 h 137"/>
              <a:gd name="T48" fmla="*/ 125 w 186"/>
              <a:gd name="T49" fmla="*/ 4 h 137"/>
              <a:gd name="T50" fmla="*/ 127 w 186"/>
              <a:gd name="T51" fmla="*/ 2 h 137"/>
              <a:gd name="T52" fmla="*/ 131 w 186"/>
              <a:gd name="T53" fmla="*/ 2 h 137"/>
              <a:gd name="T54" fmla="*/ 137 w 186"/>
              <a:gd name="T55" fmla="*/ 0 h 137"/>
              <a:gd name="T56" fmla="*/ 143 w 186"/>
              <a:gd name="T57" fmla="*/ 2 h 137"/>
              <a:gd name="T58" fmla="*/ 149 w 186"/>
              <a:gd name="T59" fmla="*/ 2 h 137"/>
              <a:gd name="T60" fmla="*/ 157 w 186"/>
              <a:gd name="T61" fmla="*/ 4 h 137"/>
              <a:gd name="T62" fmla="*/ 165 w 186"/>
              <a:gd name="T63" fmla="*/ 5 h 137"/>
              <a:gd name="T64" fmla="*/ 172 w 186"/>
              <a:gd name="T65" fmla="*/ 9 h 137"/>
              <a:gd name="T66" fmla="*/ 178 w 186"/>
              <a:gd name="T67" fmla="*/ 13 h 137"/>
              <a:gd name="T68" fmla="*/ 182 w 186"/>
              <a:gd name="T69" fmla="*/ 17 h 137"/>
              <a:gd name="T70" fmla="*/ 184 w 186"/>
              <a:gd name="T71" fmla="*/ 21 h 137"/>
              <a:gd name="T72" fmla="*/ 186 w 186"/>
              <a:gd name="T73" fmla="*/ 23 h 137"/>
              <a:gd name="T74" fmla="*/ 184 w 186"/>
              <a:gd name="T75" fmla="*/ 27 h 137"/>
              <a:gd name="T76" fmla="*/ 182 w 186"/>
              <a:gd name="T77" fmla="*/ 29 h 137"/>
              <a:gd name="T78" fmla="*/ 180 w 186"/>
              <a:gd name="T79" fmla="*/ 33 h 137"/>
              <a:gd name="T80" fmla="*/ 174 w 186"/>
              <a:gd name="T81" fmla="*/ 39 h 137"/>
              <a:gd name="T82" fmla="*/ 170 w 186"/>
              <a:gd name="T83" fmla="*/ 45 h 137"/>
              <a:gd name="T84" fmla="*/ 163 w 186"/>
              <a:gd name="T85" fmla="*/ 51 h 137"/>
              <a:gd name="T86" fmla="*/ 155 w 186"/>
              <a:gd name="T87" fmla="*/ 58 h 137"/>
              <a:gd name="T88" fmla="*/ 145 w 186"/>
              <a:gd name="T89" fmla="*/ 66 h 137"/>
              <a:gd name="T90" fmla="*/ 133 w 186"/>
              <a:gd name="T91" fmla="*/ 76 h 137"/>
              <a:gd name="T92" fmla="*/ 123 w 186"/>
              <a:gd name="T93" fmla="*/ 84 h 137"/>
              <a:gd name="T94" fmla="*/ 112 w 186"/>
              <a:gd name="T95" fmla="*/ 90 h 137"/>
              <a:gd name="T96" fmla="*/ 100 w 186"/>
              <a:gd name="T97" fmla="*/ 98 h 137"/>
              <a:gd name="T98" fmla="*/ 78 w 186"/>
              <a:gd name="T99" fmla="*/ 109 h 137"/>
              <a:gd name="T100" fmla="*/ 53 w 186"/>
              <a:gd name="T101" fmla="*/ 121 h 137"/>
              <a:gd name="T102" fmla="*/ 41 w 186"/>
              <a:gd name="T103" fmla="*/ 125 h 137"/>
              <a:gd name="T104" fmla="*/ 31 w 186"/>
              <a:gd name="T105" fmla="*/ 129 h 137"/>
              <a:gd name="T106" fmla="*/ 22 w 186"/>
              <a:gd name="T107" fmla="*/ 133 h 137"/>
              <a:gd name="T108" fmla="*/ 14 w 186"/>
              <a:gd name="T109" fmla="*/ 135 h 137"/>
              <a:gd name="T110" fmla="*/ 8 w 186"/>
              <a:gd name="T111" fmla="*/ 137 h 137"/>
              <a:gd name="T112" fmla="*/ 4 w 186"/>
              <a:gd name="T113" fmla="*/ 137 h 137"/>
              <a:gd name="T114" fmla="*/ 2 w 186"/>
              <a:gd name="T115" fmla="*/ 137 h 137"/>
              <a:gd name="T116" fmla="*/ 0 w 186"/>
              <a:gd name="T117" fmla="*/ 135 h 137"/>
              <a:gd name="T118" fmla="*/ 0 w 186"/>
              <a:gd name="T119" fmla="*/ 135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6" h="137">
                <a:moveTo>
                  <a:pt x="0" y="135"/>
                </a:moveTo>
                <a:lnTo>
                  <a:pt x="0" y="133"/>
                </a:lnTo>
                <a:lnTo>
                  <a:pt x="0" y="131"/>
                </a:lnTo>
                <a:lnTo>
                  <a:pt x="4" y="127"/>
                </a:lnTo>
                <a:lnTo>
                  <a:pt x="8" y="123"/>
                </a:lnTo>
                <a:lnTo>
                  <a:pt x="14" y="119"/>
                </a:lnTo>
                <a:lnTo>
                  <a:pt x="22" y="113"/>
                </a:lnTo>
                <a:lnTo>
                  <a:pt x="29" y="107"/>
                </a:lnTo>
                <a:lnTo>
                  <a:pt x="39" y="102"/>
                </a:lnTo>
                <a:lnTo>
                  <a:pt x="59" y="88"/>
                </a:lnTo>
                <a:lnTo>
                  <a:pt x="76" y="74"/>
                </a:lnTo>
                <a:lnTo>
                  <a:pt x="92" y="60"/>
                </a:lnTo>
                <a:lnTo>
                  <a:pt x="108" y="47"/>
                </a:lnTo>
                <a:lnTo>
                  <a:pt x="112" y="41"/>
                </a:lnTo>
                <a:lnTo>
                  <a:pt x="118" y="35"/>
                </a:lnTo>
                <a:lnTo>
                  <a:pt x="121" y="29"/>
                </a:lnTo>
                <a:lnTo>
                  <a:pt x="123" y="25"/>
                </a:lnTo>
                <a:lnTo>
                  <a:pt x="125" y="21"/>
                </a:lnTo>
                <a:lnTo>
                  <a:pt x="127" y="17"/>
                </a:lnTo>
                <a:lnTo>
                  <a:pt x="127" y="15"/>
                </a:lnTo>
                <a:lnTo>
                  <a:pt x="127" y="13"/>
                </a:lnTo>
                <a:lnTo>
                  <a:pt x="125" y="13"/>
                </a:lnTo>
                <a:lnTo>
                  <a:pt x="123" y="11"/>
                </a:lnTo>
                <a:lnTo>
                  <a:pt x="123" y="7"/>
                </a:lnTo>
                <a:lnTo>
                  <a:pt x="125" y="4"/>
                </a:lnTo>
                <a:lnTo>
                  <a:pt x="127" y="2"/>
                </a:lnTo>
                <a:lnTo>
                  <a:pt x="131" y="2"/>
                </a:lnTo>
                <a:lnTo>
                  <a:pt x="137" y="0"/>
                </a:lnTo>
                <a:lnTo>
                  <a:pt x="143" y="2"/>
                </a:lnTo>
                <a:lnTo>
                  <a:pt x="149" y="2"/>
                </a:lnTo>
                <a:lnTo>
                  <a:pt x="157" y="4"/>
                </a:lnTo>
                <a:lnTo>
                  <a:pt x="165" y="5"/>
                </a:lnTo>
                <a:lnTo>
                  <a:pt x="172" y="9"/>
                </a:lnTo>
                <a:lnTo>
                  <a:pt x="178" y="13"/>
                </a:lnTo>
                <a:lnTo>
                  <a:pt x="182" y="17"/>
                </a:lnTo>
                <a:lnTo>
                  <a:pt x="184" y="21"/>
                </a:lnTo>
                <a:lnTo>
                  <a:pt x="186" y="23"/>
                </a:lnTo>
                <a:lnTo>
                  <a:pt x="184" y="27"/>
                </a:lnTo>
                <a:lnTo>
                  <a:pt x="182" y="29"/>
                </a:lnTo>
                <a:lnTo>
                  <a:pt x="180" y="33"/>
                </a:lnTo>
                <a:lnTo>
                  <a:pt x="174" y="39"/>
                </a:lnTo>
                <a:lnTo>
                  <a:pt x="170" y="45"/>
                </a:lnTo>
                <a:lnTo>
                  <a:pt x="163" y="51"/>
                </a:lnTo>
                <a:lnTo>
                  <a:pt x="155" y="58"/>
                </a:lnTo>
                <a:lnTo>
                  <a:pt x="145" y="66"/>
                </a:lnTo>
                <a:lnTo>
                  <a:pt x="133" y="76"/>
                </a:lnTo>
                <a:lnTo>
                  <a:pt x="123" y="84"/>
                </a:lnTo>
                <a:lnTo>
                  <a:pt x="112" y="90"/>
                </a:lnTo>
                <a:lnTo>
                  <a:pt x="100" y="98"/>
                </a:lnTo>
                <a:lnTo>
                  <a:pt x="78" y="109"/>
                </a:lnTo>
                <a:lnTo>
                  <a:pt x="53" y="121"/>
                </a:lnTo>
                <a:lnTo>
                  <a:pt x="41" y="125"/>
                </a:lnTo>
                <a:lnTo>
                  <a:pt x="31" y="129"/>
                </a:lnTo>
                <a:lnTo>
                  <a:pt x="22" y="133"/>
                </a:lnTo>
                <a:lnTo>
                  <a:pt x="14" y="135"/>
                </a:lnTo>
                <a:lnTo>
                  <a:pt x="8" y="137"/>
                </a:lnTo>
                <a:lnTo>
                  <a:pt x="4" y="137"/>
                </a:lnTo>
                <a:lnTo>
                  <a:pt x="2" y="137"/>
                </a:lnTo>
                <a:lnTo>
                  <a:pt x="0" y="135"/>
                </a:lnTo>
                <a:lnTo>
                  <a:pt x="0" y="13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399"/>
          <p:cNvSpPr>
            <a:spLocks/>
          </p:cNvSpPr>
          <p:nvPr/>
        </p:nvSpPr>
        <p:spPr bwMode="auto">
          <a:xfrm>
            <a:off x="9349000" y="4166029"/>
            <a:ext cx="1129161" cy="307710"/>
          </a:xfrm>
          <a:custGeom>
            <a:avLst/>
            <a:gdLst>
              <a:gd name="T0" fmla="*/ 78 w 241"/>
              <a:gd name="T1" fmla="*/ 47 h 49"/>
              <a:gd name="T2" fmla="*/ 70 w 241"/>
              <a:gd name="T3" fmla="*/ 47 h 49"/>
              <a:gd name="T4" fmla="*/ 64 w 241"/>
              <a:gd name="T5" fmla="*/ 49 h 49"/>
              <a:gd name="T6" fmla="*/ 55 w 241"/>
              <a:gd name="T7" fmla="*/ 49 h 49"/>
              <a:gd name="T8" fmla="*/ 47 w 241"/>
              <a:gd name="T9" fmla="*/ 49 h 49"/>
              <a:gd name="T10" fmla="*/ 35 w 241"/>
              <a:gd name="T11" fmla="*/ 49 h 49"/>
              <a:gd name="T12" fmla="*/ 25 w 241"/>
              <a:gd name="T13" fmla="*/ 49 h 49"/>
              <a:gd name="T14" fmla="*/ 13 w 241"/>
              <a:gd name="T15" fmla="*/ 47 h 49"/>
              <a:gd name="T16" fmla="*/ 2 w 241"/>
              <a:gd name="T17" fmla="*/ 47 h 49"/>
              <a:gd name="T18" fmla="*/ 0 w 241"/>
              <a:gd name="T19" fmla="*/ 25 h 49"/>
              <a:gd name="T20" fmla="*/ 12 w 241"/>
              <a:gd name="T21" fmla="*/ 25 h 49"/>
              <a:gd name="T22" fmla="*/ 25 w 241"/>
              <a:gd name="T23" fmla="*/ 25 h 49"/>
              <a:gd name="T24" fmla="*/ 39 w 241"/>
              <a:gd name="T25" fmla="*/ 23 h 49"/>
              <a:gd name="T26" fmla="*/ 55 w 241"/>
              <a:gd name="T27" fmla="*/ 22 h 49"/>
              <a:gd name="T28" fmla="*/ 70 w 241"/>
              <a:gd name="T29" fmla="*/ 20 h 49"/>
              <a:gd name="T30" fmla="*/ 86 w 241"/>
              <a:gd name="T31" fmla="*/ 18 h 49"/>
              <a:gd name="T32" fmla="*/ 102 w 241"/>
              <a:gd name="T33" fmla="*/ 16 h 49"/>
              <a:gd name="T34" fmla="*/ 119 w 241"/>
              <a:gd name="T35" fmla="*/ 14 h 49"/>
              <a:gd name="T36" fmla="*/ 135 w 241"/>
              <a:gd name="T37" fmla="*/ 10 h 49"/>
              <a:gd name="T38" fmla="*/ 151 w 241"/>
              <a:gd name="T39" fmla="*/ 8 h 49"/>
              <a:gd name="T40" fmla="*/ 162 w 241"/>
              <a:gd name="T41" fmla="*/ 6 h 49"/>
              <a:gd name="T42" fmla="*/ 174 w 241"/>
              <a:gd name="T43" fmla="*/ 4 h 49"/>
              <a:gd name="T44" fmla="*/ 182 w 241"/>
              <a:gd name="T45" fmla="*/ 2 h 49"/>
              <a:gd name="T46" fmla="*/ 190 w 241"/>
              <a:gd name="T47" fmla="*/ 0 h 49"/>
              <a:gd name="T48" fmla="*/ 196 w 241"/>
              <a:gd name="T49" fmla="*/ 0 h 49"/>
              <a:gd name="T50" fmla="*/ 202 w 241"/>
              <a:gd name="T51" fmla="*/ 0 h 49"/>
              <a:gd name="T52" fmla="*/ 205 w 241"/>
              <a:gd name="T53" fmla="*/ 0 h 49"/>
              <a:gd name="T54" fmla="*/ 211 w 241"/>
              <a:gd name="T55" fmla="*/ 0 h 49"/>
              <a:gd name="T56" fmla="*/ 219 w 241"/>
              <a:gd name="T57" fmla="*/ 2 h 49"/>
              <a:gd name="T58" fmla="*/ 227 w 241"/>
              <a:gd name="T59" fmla="*/ 4 h 49"/>
              <a:gd name="T60" fmla="*/ 233 w 241"/>
              <a:gd name="T61" fmla="*/ 8 h 49"/>
              <a:gd name="T62" fmla="*/ 237 w 241"/>
              <a:gd name="T63" fmla="*/ 10 h 49"/>
              <a:gd name="T64" fmla="*/ 241 w 241"/>
              <a:gd name="T65" fmla="*/ 12 h 49"/>
              <a:gd name="T66" fmla="*/ 241 w 241"/>
              <a:gd name="T67" fmla="*/ 16 h 49"/>
              <a:gd name="T68" fmla="*/ 241 w 241"/>
              <a:gd name="T69" fmla="*/ 18 h 49"/>
              <a:gd name="T70" fmla="*/ 239 w 241"/>
              <a:gd name="T71" fmla="*/ 20 h 49"/>
              <a:gd name="T72" fmla="*/ 235 w 241"/>
              <a:gd name="T73" fmla="*/ 22 h 49"/>
              <a:gd name="T74" fmla="*/ 231 w 241"/>
              <a:gd name="T75" fmla="*/ 23 h 49"/>
              <a:gd name="T76" fmla="*/ 225 w 241"/>
              <a:gd name="T77" fmla="*/ 25 h 49"/>
              <a:gd name="T78" fmla="*/ 219 w 241"/>
              <a:gd name="T79" fmla="*/ 27 h 49"/>
              <a:gd name="T80" fmla="*/ 211 w 241"/>
              <a:gd name="T81" fmla="*/ 29 h 49"/>
              <a:gd name="T82" fmla="*/ 204 w 241"/>
              <a:gd name="T83" fmla="*/ 31 h 49"/>
              <a:gd name="T84" fmla="*/ 184 w 241"/>
              <a:gd name="T85" fmla="*/ 35 h 49"/>
              <a:gd name="T86" fmla="*/ 168 w 241"/>
              <a:gd name="T87" fmla="*/ 37 h 49"/>
              <a:gd name="T88" fmla="*/ 151 w 241"/>
              <a:gd name="T89" fmla="*/ 41 h 49"/>
              <a:gd name="T90" fmla="*/ 135 w 241"/>
              <a:gd name="T91" fmla="*/ 43 h 49"/>
              <a:gd name="T92" fmla="*/ 106 w 241"/>
              <a:gd name="T93" fmla="*/ 45 h 49"/>
              <a:gd name="T94" fmla="*/ 92 w 241"/>
              <a:gd name="T95" fmla="*/ 45 h 49"/>
              <a:gd name="T96" fmla="*/ 78 w 241"/>
              <a:gd name="T97" fmla="*/ 47 h 49"/>
              <a:gd name="T98" fmla="*/ 78 w 241"/>
              <a:gd name="T99" fmla="*/ 47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1" h="49">
                <a:moveTo>
                  <a:pt x="78" y="47"/>
                </a:moveTo>
                <a:lnTo>
                  <a:pt x="70" y="47"/>
                </a:lnTo>
                <a:lnTo>
                  <a:pt x="64" y="49"/>
                </a:lnTo>
                <a:lnTo>
                  <a:pt x="55" y="49"/>
                </a:lnTo>
                <a:lnTo>
                  <a:pt x="47" y="49"/>
                </a:lnTo>
                <a:lnTo>
                  <a:pt x="35" y="49"/>
                </a:lnTo>
                <a:lnTo>
                  <a:pt x="25" y="49"/>
                </a:lnTo>
                <a:lnTo>
                  <a:pt x="13" y="47"/>
                </a:lnTo>
                <a:lnTo>
                  <a:pt x="2" y="47"/>
                </a:lnTo>
                <a:lnTo>
                  <a:pt x="0" y="25"/>
                </a:lnTo>
                <a:lnTo>
                  <a:pt x="12" y="25"/>
                </a:lnTo>
                <a:lnTo>
                  <a:pt x="25" y="25"/>
                </a:lnTo>
                <a:lnTo>
                  <a:pt x="39" y="23"/>
                </a:lnTo>
                <a:lnTo>
                  <a:pt x="55" y="22"/>
                </a:lnTo>
                <a:lnTo>
                  <a:pt x="70" y="20"/>
                </a:lnTo>
                <a:lnTo>
                  <a:pt x="86" y="18"/>
                </a:lnTo>
                <a:lnTo>
                  <a:pt x="102" y="16"/>
                </a:lnTo>
                <a:lnTo>
                  <a:pt x="119" y="14"/>
                </a:lnTo>
                <a:lnTo>
                  <a:pt x="135" y="10"/>
                </a:lnTo>
                <a:lnTo>
                  <a:pt x="151" y="8"/>
                </a:lnTo>
                <a:lnTo>
                  <a:pt x="162" y="6"/>
                </a:lnTo>
                <a:lnTo>
                  <a:pt x="174" y="4"/>
                </a:lnTo>
                <a:lnTo>
                  <a:pt x="182" y="2"/>
                </a:lnTo>
                <a:lnTo>
                  <a:pt x="190" y="0"/>
                </a:lnTo>
                <a:lnTo>
                  <a:pt x="196" y="0"/>
                </a:lnTo>
                <a:lnTo>
                  <a:pt x="202" y="0"/>
                </a:lnTo>
                <a:lnTo>
                  <a:pt x="205" y="0"/>
                </a:lnTo>
                <a:lnTo>
                  <a:pt x="211" y="0"/>
                </a:lnTo>
                <a:lnTo>
                  <a:pt x="219" y="2"/>
                </a:lnTo>
                <a:lnTo>
                  <a:pt x="227" y="4"/>
                </a:lnTo>
                <a:lnTo>
                  <a:pt x="233" y="8"/>
                </a:lnTo>
                <a:lnTo>
                  <a:pt x="237" y="10"/>
                </a:lnTo>
                <a:lnTo>
                  <a:pt x="241" y="12"/>
                </a:lnTo>
                <a:lnTo>
                  <a:pt x="241" y="16"/>
                </a:lnTo>
                <a:lnTo>
                  <a:pt x="241" y="18"/>
                </a:lnTo>
                <a:lnTo>
                  <a:pt x="239" y="20"/>
                </a:lnTo>
                <a:lnTo>
                  <a:pt x="235" y="22"/>
                </a:lnTo>
                <a:lnTo>
                  <a:pt x="231" y="23"/>
                </a:lnTo>
                <a:lnTo>
                  <a:pt x="225" y="25"/>
                </a:lnTo>
                <a:lnTo>
                  <a:pt x="219" y="27"/>
                </a:lnTo>
                <a:lnTo>
                  <a:pt x="211" y="29"/>
                </a:lnTo>
                <a:lnTo>
                  <a:pt x="204" y="31"/>
                </a:lnTo>
                <a:lnTo>
                  <a:pt x="184" y="35"/>
                </a:lnTo>
                <a:lnTo>
                  <a:pt x="168" y="37"/>
                </a:lnTo>
                <a:lnTo>
                  <a:pt x="151" y="41"/>
                </a:lnTo>
                <a:lnTo>
                  <a:pt x="135" y="43"/>
                </a:lnTo>
                <a:lnTo>
                  <a:pt x="106" y="45"/>
                </a:lnTo>
                <a:lnTo>
                  <a:pt x="92" y="45"/>
                </a:lnTo>
                <a:lnTo>
                  <a:pt x="78" y="47"/>
                </a:lnTo>
                <a:lnTo>
                  <a:pt x="78" y="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400"/>
          <p:cNvSpPr>
            <a:spLocks/>
          </p:cNvSpPr>
          <p:nvPr/>
        </p:nvSpPr>
        <p:spPr bwMode="auto">
          <a:xfrm>
            <a:off x="8379805" y="5101457"/>
            <a:ext cx="2625304" cy="356944"/>
          </a:xfrm>
          <a:custGeom>
            <a:avLst/>
            <a:gdLst>
              <a:gd name="T0" fmla="*/ 37 w 558"/>
              <a:gd name="T1" fmla="*/ 29 h 59"/>
              <a:gd name="T2" fmla="*/ 92 w 558"/>
              <a:gd name="T3" fmla="*/ 27 h 59"/>
              <a:gd name="T4" fmla="*/ 125 w 558"/>
              <a:gd name="T5" fmla="*/ 25 h 59"/>
              <a:gd name="T6" fmla="*/ 174 w 558"/>
              <a:gd name="T7" fmla="*/ 22 h 59"/>
              <a:gd name="T8" fmla="*/ 210 w 558"/>
              <a:gd name="T9" fmla="*/ 20 h 59"/>
              <a:gd name="T10" fmla="*/ 247 w 558"/>
              <a:gd name="T11" fmla="*/ 18 h 59"/>
              <a:gd name="T12" fmla="*/ 286 w 558"/>
              <a:gd name="T13" fmla="*/ 16 h 59"/>
              <a:gd name="T14" fmla="*/ 323 w 558"/>
              <a:gd name="T15" fmla="*/ 14 h 59"/>
              <a:gd name="T16" fmla="*/ 359 w 558"/>
              <a:gd name="T17" fmla="*/ 12 h 59"/>
              <a:gd name="T18" fmla="*/ 392 w 558"/>
              <a:gd name="T19" fmla="*/ 8 h 59"/>
              <a:gd name="T20" fmla="*/ 423 w 558"/>
              <a:gd name="T21" fmla="*/ 4 h 59"/>
              <a:gd name="T22" fmla="*/ 449 w 558"/>
              <a:gd name="T23" fmla="*/ 2 h 59"/>
              <a:gd name="T24" fmla="*/ 468 w 558"/>
              <a:gd name="T25" fmla="*/ 0 h 59"/>
              <a:gd name="T26" fmla="*/ 484 w 558"/>
              <a:gd name="T27" fmla="*/ 0 h 59"/>
              <a:gd name="T28" fmla="*/ 492 w 558"/>
              <a:gd name="T29" fmla="*/ 0 h 59"/>
              <a:gd name="T30" fmla="*/ 498 w 558"/>
              <a:gd name="T31" fmla="*/ 0 h 59"/>
              <a:gd name="T32" fmla="*/ 506 w 558"/>
              <a:gd name="T33" fmla="*/ 2 h 59"/>
              <a:gd name="T34" fmla="*/ 515 w 558"/>
              <a:gd name="T35" fmla="*/ 6 h 59"/>
              <a:gd name="T36" fmla="*/ 529 w 558"/>
              <a:gd name="T37" fmla="*/ 10 h 59"/>
              <a:gd name="T38" fmla="*/ 543 w 558"/>
              <a:gd name="T39" fmla="*/ 16 h 59"/>
              <a:gd name="T40" fmla="*/ 553 w 558"/>
              <a:gd name="T41" fmla="*/ 22 h 59"/>
              <a:gd name="T42" fmla="*/ 556 w 558"/>
              <a:gd name="T43" fmla="*/ 25 h 59"/>
              <a:gd name="T44" fmla="*/ 558 w 558"/>
              <a:gd name="T45" fmla="*/ 29 h 59"/>
              <a:gd name="T46" fmla="*/ 558 w 558"/>
              <a:gd name="T47" fmla="*/ 33 h 59"/>
              <a:gd name="T48" fmla="*/ 555 w 558"/>
              <a:gd name="T49" fmla="*/ 35 h 59"/>
              <a:gd name="T50" fmla="*/ 549 w 558"/>
              <a:gd name="T51" fmla="*/ 37 h 59"/>
              <a:gd name="T52" fmla="*/ 537 w 558"/>
              <a:gd name="T53" fmla="*/ 37 h 59"/>
              <a:gd name="T54" fmla="*/ 523 w 558"/>
              <a:gd name="T55" fmla="*/ 37 h 59"/>
              <a:gd name="T56" fmla="*/ 508 w 558"/>
              <a:gd name="T57" fmla="*/ 35 h 59"/>
              <a:gd name="T58" fmla="*/ 486 w 558"/>
              <a:gd name="T59" fmla="*/ 35 h 59"/>
              <a:gd name="T60" fmla="*/ 466 w 558"/>
              <a:gd name="T61" fmla="*/ 33 h 59"/>
              <a:gd name="T62" fmla="*/ 453 w 558"/>
              <a:gd name="T63" fmla="*/ 33 h 59"/>
              <a:gd name="T64" fmla="*/ 433 w 558"/>
              <a:gd name="T65" fmla="*/ 33 h 59"/>
              <a:gd name="T66" fmla="*/ 413 w 558"/>
              <a:gd name="T67" fmla="*/ 33 h 59"/>
              <a:gd name="T68" fmla="*/ 390 w 558"/>
              <a:gd name="T69" fmla="*/ 35 h 59"/>
              <a:gd name="T70" fmla="*/ 364 w 558"/>
              <a:gd name="T71" fmla="*/ 35 h 59"/>
              <a:gd name="T72" fmla="*/ 335 w 558"/>
              <a:gd name="T73" fmla="*/ 37 h 59"/>
              <a:gd name="T74" fmla="*/ 304 w 558"/>
              <a:gd name="T75" fmla="*/ 39 h 59"/>
              <a:gd name="T76" fmla="*/ 270 w 558"/>
              <a:gd name="T77" fmla="*/ 41 h 59"/>
              <a:gd name="T78" fmla="*/ 239 w 558"/>
              <a:gd name="T79" fmla="*/ 41 h 59"/>
              <a:gd name="T80" fmla="*/ 212 w 558"/>
              <a:gd name="T81" fmla="*/ 43 h 59"/>
              <a:gd name="T82" fmla="*/ 186 w 558"/>
              <a:gd name="T83" fmla="*/ 45 h 59"/>
              <a:gd name="T84" fmla="*/ 163 w 558"/>
              <a:gd name="T85" fmla="*/ 47 h 59"/>
              <a:gd name="T86" fmla="*/ 143 w 558"/>
              <a:gd name="T87" fmla="*/ 49 h 59"/>
              <a:gd name="T88" fmla="*/ 125 w 558"/>
              <a:gd name="T89" fmla="*/ 49 h 59"/>
              <a:gd name="T90" fmla="*/ 112 w 558"/>
              <a:gd name="T91" fmla="*/ 51 h 59"/>
              <a:gd name="T92" fmla="*/ 96 w 558"/>
              <a:gd name="T93" fmla="*/ 55 h 59"/>
              <a:gd name="T94" fmla="*/ 76 w 558"/>
              <a:gd name="T95" fmla="*/ 57 h 59"/>
              <a:gd name="T96" fmla="*/ 63 w 558"/>
              <a:gd name="T97" fmla="*/ 59 h 59"/>
              <a:gd name="T98" fmla="*/ 55 w 558"/>
              <a:gd name="T99" fmla="*/ 59 h 59"/>
              <a:gd name="T100" fmla="*/ 47 w 558"/>
              <a:gd name="T101" fmla="*/ 59 h 59"/>
              <a:gd name="T102" fmla="*/ 35 w 558"/>
              <a:gd name="T103" fmla="*/ 55 h 59"/>
              <a:gd name="T104" fmla="*/ 20 w 558"/>
              <a:gd name="T105" fmla="*/ 49 h 59"/>
              <a:gd name="T106" fmla="*/ 4 w 558"/>
              <a:gd name="T107" fmla="*/ 37 h 59"/>
              <a:gd name="T108" fmla="*/ 0 w 558"/>
              <a:gd name="T109" fmla="*/ 2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558" h="59">
                <a:moveTo>
                  <a:pt x="0" y="29"/>
                </a:moveTo>
                <a:lnTo>
                  <a:pt x="37" y="29"/>
                </a:lnTo>
                <a:lnTo>
                  <a:pt x="74" y="27"/>
                </a:lnTo>
                <a:lnTo>
                  <a:pt x="92" y="27"/>
                </a:lnTo>
                <a:lnTo>
                  <a:pt x="110" y="27"/>
                </a:lnTo>
                <a:lnTo>
                  <a:pt x="125" y="25"/>
                </a:lnTo>
                <a:lnTo>
                  <a:pt x="143" y="25"/>
                </a:lnTo>
                <a:lnTo>
                  <a:pt x="174" y="22"/>
                </a:lnTo>
                <a:lnTo>
                  <a:pt x="192" y="22"/>
                </a:lnTo>
                <a:lnTo>
                  <a:pt x="210" y="20"/>
                </a:lnTo>
                <a:lnTo>
                  <a:pt x="227" y="18"/>
                </a:lnTo>
                <a:lnTo>
                  <a:pt x="247" y="18"/>
                </a:lnTo>
                <a:lnTo>
                  <a:pt x="267" y="16"/>
                </a:lnTo>
                <a:lnTo>
                  <a:pt x="286" y="16"/>
                </a:lnTo>
                <a:lnTo>
                  <a:pt x="306" y="14"/>
                </a:lnTo>
                <a:lnTo>
                  <a:pt x="323" y="14"/>
                </a:lnTo>
                <a:lnTo>
                  <a:pt x="341" y="12"/>
                </a:lnTo>
                <a:lnTo>
                  <a:pt x="359" y="12"/>
                </a:lnTo>
                <a:lnTo>
                  <a:pt x="376" y="10"/>
                </a:lnTo>
                <a:lnTo>
                  <a:pt x="392" y="8"/>
                </a:lnTo>
                <a:lnTo>
                  <a:pt x="408" y="6"/>
                </a:lnTo>
                <a:lnTo>
                  <a:pt x="423" y="4"/>
                </a:lnTo>
                <a:lnTo>
                  <a:pt x="435" y="4"/>
                </a:lnTo>
                <a:lnTo>
                  <a:pt x="449" y="2"/>
                </a:lnTo>
                <a:lnTo>
                  <a:pt x="459" y="2"/>
                </a:lnTo>
                <a:lnTo>
                  <a:pt x="468" y="0"/>
                </a:lnTo>
                <a:lnTo>
                  <a:pt x="476" y="0"/>
                </a:lnTo>
                <a:lnTo>
                  <a:pt x="484" y="0"/>
                </a:lnTo>
                <a:lnTo>
                  <a:pt x="488" y="0"/>
                </a:lnTo>
                <a:lnTo>
                  <a:pt x="492" y="0"/>
                </a:lnTo>
                <a:lnTo>
                  <a:pt x="494" y="0"/>
                </a:lnTo>
                <a:lnTo>
                  <a:pt x="498" y="0"/>
                </a:lnTo>
                <a:lnTo>
                  <a:pt x="502" y="2"/>
                </a:lnTo>
                <a:lnTo>
                  <a:pt x="506" y="2"/>
                </a:lnTo>
                <a:lnTo>
                  <a:pt x="511" y="4"/>
                </a:lnTo>
                <a:lnTo>
                  <a:pt x="515" y="6"/>
                </a:lnTo>
                <a:lnTo>
                  <a:pt x="523" y="8"/>
                </a:lnTo>
                <a:lnTo>
                  <a:pt x="529" y="10"/>
                </a:lnTo>
                <a:lnTo>
                  <a:pt x="537" y="12"/>
                </a:lnTo>
                <a:lnTo>
                  <a:pt x="543" y="16"/>
                </a:lnTo>
                <a:lnTo>
                  <a:pt x="547" y="18"/>
                </a:lnTo>
                <a:lnTo>
                  <a:pt x="553" y="22"/>
                </a:lnTo>
                <a:lnTo>
                  <a:pt x="555" y="23"/>
                </a:lnTo>
                <a:lnTo>
                  <a:pt x="556" y="25"/>
                </a:lnTo>
                <a:lnTo>
                  <a:pt x="558" y="27"/>
                </a:lnTo>
                <a:lnTo>
                  <a:pt x="558" y="29"/>
                </a:lnTo>
                <a:lnTo>
                  <a:pt x="558" y="31"/>
                </a:lnTo>
                <a:lnTo>
                  <a:pt x="558" y="33"/>
                </a:lnTo>
                <a:lnTo>
                  <a:pt x="556" y="33"/>
                </a:lnTo>
                <a:lnTo>
                  <a:pt x="555" y="35"/>
                </a:lnTo>
                <a:lnTo>
                  <a:pt x="551" y="37"/>
                </a:lnTo>
                <a:lnTo>
                  <a:pt x="549" y="37"/>
                </a:lnTo>
                <a:lnTo>
                  <a:pt x="541" y="37"/>
                </a:lnTo>
                <a:lnTo>
                  <a:pt x="537" y="37"/>
                </a:lnTo>
                <a:lnTo>
                  <a:pt x="531" y="37"/>
                </a:lnTo>
                <a:lnTo>
                  <a:pt x="523" y="37"/>
                </a:lnTo>
                <a:lnTo>
                  <a:pt x="515" y="37"/>
                </a:lnTo>
                <a:lnTo>
                  <a:pt x="508" y="35"/>
                </a:lnTo>
                <a:lnTo>
                  <a:pt x="498" y="35"/>
                </a:lnTo>
                <a:lnTo>
                  <a:pt x="486" y="35"/>
                </a:lnTo>
                <a:lnTo>
                  <a:pt x="474" y="35"/>
                </a:lnTo>
                <a:lnTo>
                  <a:pt x="466" y="33"/>
                </a:lnTo>
                <a:lnTo>
                  <a:pt x="460" y="33"/>
                </a:lnTo>
                <a:lnTo>
                  <a:pt x="453" y="33"/>
                </a:lnTo>
                <a:lnTo>
                  <a:pt x="443" y="33"/>
                </a:lnTo>
                <a:lnTo>
                  <a:pt x="433" y="33"/>
                </a:lnTo>
                <a:lnTo>
                  <a:pt x="423" y="33"/>
                </a:lnTo>
                <a:lnTo>
                  <a:pt x="413" y="33"/>
                </a:lnTo>
                <a:lnTo>
                  <a:pt x="402" y="33"/>
                </a:lnTo>
                <a:lnTo>
                  <a:pt x="390" y="35"/>
                </a:lnTo>
                <a:lnTo>
                  <a:pt x="378" y="35"/>
                </a:lnTo>
                <a:lnTo>
                  <a:pt x="364" y="35"/>
                </a:lnTo>
                <a:lnTo>
                  <a:pt x="351" y="35"/>
                </a:lnTo>
                <a:lnTo>
                  <a:pt x="335" y="37"/>
                </a:lnTo>
                <a:lnTo>
                  <a:pt x="319" y="37"/>
                </a:lnTo>
                <a:lnTo>
                  <a:pt x="304" y="39"/>
                </a:lnTo>
                <a:lnTo>
                  <a:pt x="288" y="39"/>
                </a:lnTo>
                <a:lnTo>
                  <a:pt x="270" y="41"/>
                </a:lnTo>
                <a:lnTo>
                  <a:pt x="255" y="41"/>
                </a:lnTo>
                <a:lnTo>
                  <a:pt x="239" y="41"/>
                </a:lnTo>
                <a:lnTo>
                  <a:pt x="225" y="43"/>
                </a:lnTo>
                <a:lnTo>
                  <a:pt x="212" y="43"/>
                </a:lnTo>
                <a:lnTo>
                  <a:pt x="198" y="45"/>
                </a:lnTo>
                <a:lnTo>
                  <a:pt x="186" y="45"/>
                </a:lnTo>
                <a:lnTo>
                  <a:pt x="174" y="45"/>
                </a:lnTo>
                <a:lnTo>
                  <a:pt x="163" y="47"/>
                </a:lnTo>
                <a:lnTo>
                  <a:pt x="153" y="47"/>
                </a:lnTo>
                <a:lnTo>
                  <a:pt x="143" y="49"/>
                </a:lnTo>
                <a:lnTo>
                  <a:pt x="133" y="49"/>
                </a:lnTo>
                <a:lnTo>
                  <a:pt x="125" y="49"/>
                </a:lnTo>
                <a:lnTo>
                  <a:pt x="120" y="51"/>
                </a:lnTo>
                <a:lnTo>
                  <a:pt x="112" y="51"/>
                </a:lnTo>
                <a:lnTo>
                  <a:pt x="106" y="53"/>
                </a:lnTo>
                <a:lnTo>
                  <a:pt x="96" y="55"/>
                </a:lnTo>
                <a:lnTo>
                  <a:pt x="86" y="55"/>
                </a:lnTo>
                <a:lnTo>
                  <a:pt x="76" y="57"/>
                </a:lnTo>
                <a:lnTo>
                  <a:pt x="69" y="57"/>
                </a:lnTo>
                <a:lnTo>
                  <a:pt x="63" y="59"/>
                </a:lnTo>
                <a:lnTo>
                  <a:pt x="59" y="59"/>
                </a:lnTo>
                <a:lnTo>
                  <a:pt x="55" y="59"/>
                </a:lnTo>
                <a:lnTo>
                  <a:pt x="53" y="59"/>
                </a:lnTo>
                <a:lnTo>
                  <a:pt x="47" y="59"/>
                </a:lnTo>
                <a:lnTo>
                  <a:pt x="41" y="57"/>
                </a:lnTo>
                <a:lnTo>
                  <a:pt x="35" y="55"/>
                </a:lnTo>
                <a:lnTo>
                  <a:pt x="27" y="53"/>
                </a:lnTo>
                <a:lnTo>
                  <a:pt x="20" y="49"/>
                </a:lnTo>
                <a:lnTo>
                  <a:pt x="12" y="43"/>
                </a:lnTo>
                <a:lnTo>
                  <a:pt x="4" y="37"/>
                </a:lnTo>
                <a:lnTo>
                  <a:pt x="0" y="29"/>
                </a:lnTo>
                <a:lnTo>
                  <a:pt x="0" y="2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401"/>
          <p:cNvSpPr>
            <a:spLocks/>
          </p:cNvSpPr>
          <p:nvPr/>
        </p:nvSpPr>
        <p:spPr bwMode="auto">
          <a:xfrm>
            <a:off x="9584245" y="4842988"/>
            <a:ext cx="244651" cy="344632"/>
          </a:xfrm>
          <a:custGeom>
            <a:avLst/>
            <a:gdLst>
              <a:gd name="T0" fmla="*/ 29 w 51"/>
              <a:gd name="T1" fmla="*/ 6 h 55"/>
              <a:gd name="T2" fmla="*/ 37 w 51"/>
              <a:gd name="T3" fmla="*/ 10 h 55"/>
              <a:gd name="T4" fmla="*/ 43 w 51"/>
              <a:gd name="T5" fmla="*/ 13 h 55"/>
              <a:gd name="T6" fmla="*/ 47 w 51"/>
              <a:gd name="T7" fmla="*/ 17 h 55"/>
              <a:gd name="T8" fmla="*/ 49 w 51"/>
              <a:gd name="T9" fmla="*/ 23 h 55"/>
              <a:gd name="T10" fmla="*/ 51 w 51"/>
              <a:gd name="T11" fmla="*/ 29 h 55"/>
              <a:gd name="T12" fmla="*/ 51 w 51"/>
              <a:gd name="T13" fmla="*/ 33 h 55"/>
              <a:gd name="T14" fmla="*/ 49 w 51"/>
              <a:gd name="T15" fmla="*/ 39 h 55"/>
              <a:gd name="T16" fmla="*/ 47 w 51"/>
              <a:gd name="T17" fmla="*/ 45 h 55"/>
              <a:gd name="T18" fmla="*/ 43 w 51"/>
              <a:gd name="T19" fmla="*/ 49 h 55"/>
              <a:gd name="T20" fmla="*/ 39 w 51"/>
              <a:gd name="T21" fmla="*/ 51 h 55"/>
              <a:gd name="T22" fmla="*/ 35 w 51"/>
              <a:gd name="T23" fmla="*/ 53 h 55"/>
              <a:gd name="T24" fmla="*/ 31 w 51"/>
              <a:gd name="T25" fmla="*/ 55 h 55"/>
              <a:gd name="T26" fmla="*/ 29 w 51"/>
              <a:gd name="T27" fmla="*/ 55 h 55"/>
              <a:gd name="T28" fmla="*/ 25 w 51"/>
              <a:gd name="T29" fmla="*/ 53 h 55"/>
              <a:gd name="T30" fmla="*/ 23 w 51"/>
              <a:gd name="T31" fmla="*/ 53 h 55"/>
              <a:gd name="T32" fmla="*/ 21 w 51"/>
              <a:gd name="T33" fmla="*/ 51 h 55"/>
              <a:gd name="T34" fmla="*/ 17 w 51"/>
              <a:gd name="T35" fmla="*/ 49 h 55"/>
              <a:gd name="T36" fmla="*/ 15 w 51"/>
              <a:gd name="T37" fmla="*/ 45 h 55"/>
              <a:gd name="T38" fmla="*/ 13 w 51"/>
              <a:gd name="T39" fmla="*/ 41 h 55"/>
              <a:gd name="T40" fmla="*/ 11 w 51"/>
              <a:gd name="T41" fmla="*/ 37 h 55"/>
              <a:gd name="T42" fmla="*/ 6 w 51"/>
              <a:gd name="T43" fmla="*/ 31 h 55"/>
              <a:gd name="T44" fmla="*/ 4 w 51"/>
              <a:gd name="T45" fmla="*/ 23 h 55"/>
              <a:gd name="T46" fmla="*/ 0 w 51"/>
              <a:gd name="T47" fmla="*/ 17 h 55"/>
              <a:gd name="T48" fmla="*/ 0 w 51"/>
              <a:gd name="T49" fmla="*/ 13 h 55"/>
              <a:gd name="T50" fmla="*/ 0 w 51"/>
              <a:gd name="T51" fmla="*/ 8 h 55"/>
              <a:gd name="T52" fmla="*/ 2 w 51"/>
              <a:gd name="T53" fmla="*/ 4 h 55"/>
              <a:gd name="T54" fmla="*/ 4 w 51"/>
              <a:gd name="T55" fmla="*/ 2 h 55"/>
              <a:gd name="T56" fmla="*/ 10 w 51"/>
              <a:gd name="T57" fmla="*/ 0 h 55"/>
              <a:gd name="T58" fmla="*/ 11 w 51"/>
              <a:gd name="T59" fmla="*/ 0 h 55"/>
              <a:gd name="T60" fmla="*/ 17 w 51"/>
              <a:gd name="T61" fmla="*/ 0 h 55"/>
              <a:gd name="T62" fmla="*/ 23 w 51"/>
              <a:gd name="T63" fmla="*/ 2 h 55"/>
              <a:gd name="T64" fmla="*/ 29 w 51"/>
              <a:gd name="T65" fmla="*/ 6 h 55"/>
              <a:gd name="T66" fmla="*/ 29 w 51"/>
              <a:gd name="T67" fmla="*/ 6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1" h="55">
                <a:moveTo>
                  <a:pt x="29" y="6"/>
                </a:moveTo>
                <a:lnTo>
                  <a:pt x="37" y="10"/>
                </a:lnTo>
                <a:lnTo>
                  <a:pt x="43" y="13"/>
                </a:lnTo>
                <a:lnTo>
                  <a:pt x="47" y="17"/>
                </a:lnTo>
                <a:lnTo>
                  <a:pt x="49" y="23"/>
                </a:lnTo>
                <a:lnTo>
                  <a:pt x="51" y="29"/>
                </a:lnTo>
                <a:lnTo>
                  <a:pt x="51" y="33"/>
                </a:lnTo>
                <a:lnTo>
                  <a:pt x="49" y="39"/>
                </a:lnTo>
                <a:lnTo>
                  <a:pt x="47" y="45"/>
                </a:lnTo>
                <a:lnTo>
                  <a:pt x="43" y="49"/>
                </a:lnTo>
                <a:lnTo>
                  <a:pt x="39" y="51"/>
                </a:lnTo>
                <a:lnTo>
                  <a:pt x="35" y="53"/>
                </a:lnTo>
                <a:lnTo>
                  <a:pt x="31" y="55"/>
                </a:lnTo>
                <a:lnTo>
                  <a:pt x="29" y="55"/>
                </a:lnTo>
                <a:lnTo>
                  <a:pt x="25" y="53"/>
                </a:lnTo>
                <a:lnTo>
                  <a:pt x="23" y="53"/>
                </a:lnTo>
                <a:lnTo>
                  <a:pt x="21" y="51"/>
                </a:lnTo>
                <a:lnTo>
                  <a:pt x="17" y="49"/>
                </a:lnTo>
                <a:lnTo>
                  <a:pt x="15" y="45"/>
                </a:lnTo>
                <a:lnTo>
                  <a:pt x="13" y="41"/>
                </a:lnTo>
                <a:lnTo>
                  <a:pt x="11" y="37"/>
                </a:lnTo>
                <a:lnTo>
                  <a:pt x="6" y="31"/>
                </a:lnTo>
                <a:lnTo>
                  <a:pt x="4" y="23"/>
                </a:lnTo>
                <a:lnTo>
                  <a:pt x="0" y="17"/>
                </a:lnTo>
                <a:lnTo>
                  <a:pt x="0" y="13"/>
                </a:lnTo>
                <a:lnTo>
                  <a:pt x="0" y="8"/>
                </a:lnTo>
                <a:lnTo>
                  <a:pt x="2" y="4"/>
                </a:lnTo>
                <a:lnTo>
                  <a:pt x="4" y="2"/>
                </a:lnTo>
                <a:lnTo>
                  <a:pt x="10" y="0"/>
                </a:lnTo>
                <a:lnTo>
                  <a:pt x="11" y="0"/>
                </a:lnTo>
                <a:lnTo>
                  <a:pt x="17" y="0"/>
                </a:lnTo>
                <a:lnTo>
                  <a:pt x="23" y="2"/>
                </a:lnTo>
                <a:lnTo>
                  <a:pt x="29" y="6"/>
                </a:lnTo>
                <a:lnTo>
                  <a:pt x="29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2" name="Freeform 402"/>
          <p:cNvSpPr>
            <a:spLocks/>
          </p:cNvSpPr>
          <p:nvPr/>
        </p:nvSpPr>
        <p:spPr bwMode="auto">
          <a:xfrm>
            <a:off x="9537193" y="5347623"/>
            <a:ext cx="244651" cy="332327"/>
          </a:xfrm>
          <a:custGeom>
            <a:avLst/>
            <a:gdLst>
              <a:gd name="T0" fmla="*/ 27 w 51"/>
              <a:gd name="T1" fmla="*/ 6 h 55"/>
              <a:gd name="T2" fmla="*/ 33 w 51"/>
              <a:gd name="T3" fmla="*/ 10 h 55"/>
              <a:gd name="T4" fmla="*/ 39 w 51"/>
              <a:gd name="T5" fmla="*/ 14 h 55"/>
              <a:gd name="T6" fmla="*/ 43 w 51"/>
              <a:gd name="T7" fmla="*/ 18 h 55"/>
              <a:gd name="T8" fmla="*/ 47 w 51"/>
              <a:gd name="T9" fmla="*/ 24 h 55"/>
              <a:gd name="T10" fmla="*/ 51 w 51"/>
              <a:gd name="T11" fmla="*/ 28 h 55"/>
              <a:gd name="T12" fmla="*/ 51 w 51"/>
              <a:gd name="T13" fmla="*/ 34 h 55"/>
              <a:gd name="T14" fmla="*/ 51 w 51"/>
              <a:gd name="T15" fmla="*/ 37 h 55"/>
              <a:gd name="T16" fmla="*/ 47 w 51"/>
              <a:gd name="T17" fmla="*/ 43 h 55"/>
              <a:gd name="T18" fmla="*/ 43 w 51"/>
              <a:gd name="T19" fmla="*/ 49 h 55"/>
              <a:gd name="T20" fmla="*/ 39 w 51"/>
              <a:gd name="T21" fmla="*/ 51 h 55"/>
              <a:gd name="T22" fmla="*/ 35 w 51"/>
              <a:gd name="T23" fmla="*/ 53 h 55"/>
              <a:gd name="T24" fmla="*/ 31 w 51"/>
              <a:gd name="T25" fmla="*/ 55 h 55"/>
              <a:gd name="T26" fmla="*/ 27 w 51"/>
              <a:gd name="T27" fmla="*/ 53 h 55"/>
              <a:gd name="T28" fmla="*/ 23 w 51"/>
              <a:gd name="T29" fmla="*/ 51 h 55"/>
              <a:gd name="T30" fmla="*/ 20 w 51"/>
              <a:gd name="T31" fmla="*/ 49 h 55"/>
              <a:gd name="T32" fmla="*/ 14 w 51"/>
              <a:gd name="T33" fmla="*/ 43 h 55"/>
              <a:gd name="T34" fmla="*/ 10 w 51"/>
              <a:gd name="T35" fmla="*/ 37 h 55"/>
              <a:gd name="T36" fmla="*/ 6 w 51"/>
              <a:gd name="T37" fmla="*/ 32 h 55"/>
              <a:gd name="T38" fmla="*/ 2 w 51"/>
              <a:gd name="T39" fmla="*/ 26 h 55"/>
              <a:gd name="T40" fmla="*/ 0 w 51"/>
              <a:gd name="T41" fmla="*/ 18 h 55"/>
              <a:gd name="T42" fmla="*/ 0 w 51"/>
              <a:gd name="T43" fmla="*/ 12 h 55"/>
              <a:gd name="T44" fmla="*/ 0 w 51"/>
              <a:gd name="T45" fmla="*/ 8 h 55"/>
              <a:gd name="T46" fmla="*/ 4 w 51"/>
              <a:gd name="T47" fmla="*/ 4 h 55"/>
              <a:gd name="T48" fmla="*/ 8 w 51"/>
              <a:gd name="T49" fmla="*/ 2 h 55"/>
              <a:gd name="T50" fmla="*/ 12 w 51"/>
              <a:gd name="T51" fmla="*/ 0 h 55"/>
              <a:gd name="T52" fmla="*/ 18 w 51"/>
              <a:gd name="T53" fmla="*/ 0 h 55"/>
              <a:gd name="T54" fmla="*/ 21 w 51"/>
              <a:gd name="T55" fmla="*/ 2 h 55"/>
              <a:gd name="T56" fmla="*/ 27 w 51"/>
              <a:gd name="T57" fmla="*/ 6 h 55"/>
              <a:gd name="T58" fmla="*/ 27 w 51"/>
              <a:gd name="T59" fmla="*/ 6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51" h="55">
                <a:moveTo>
                  <a:pt x="27" y="6"/>
                </a:moveTo>
                <a:lnTo>
                  <a:pt x="33" y="10"/>
                </a:lnTo>
                <a:lnTo>
                  <a:pt x="39" y="14"/>
                </a:lnTo>
                <a:lnTo>
                  <a:pt x="43" y="18"/>
                </a:lnTo>
                <a:lnTo>
                  <a:pt x="47" y="24"/>
                </a:lnTo>
                <a:lnTo>
                  <a:pt x="51" y="28"/>
                </a:lnTo>
                <a:lnTo>
                  <a:pt x="51" y="34"/>
                </a:lnTo>
                <a:lnTo>
                  <a:pt x="51" y="37"/>
                </a:lnTo>
                <a:lnTo>
                  <a:pt x="47" y="43"/>
                </a:lnTo>
                <a:lnTo>
                  <a:pt x="43" y="49"/>
                </a:lnTo>
                <a:lnTo>
                  <a:pt x="39" y="51"/>
                </a:lnTo>
                <a:lnTo>
                  <a:pt x="35" y="53"/>
                </a:lnTo>
                <a:lnTo>
                  <a:pt x="31" y="55"/>
                </a:lnTo>
                <a:lnTo>
                  <a:pt x="27" y="53"/>
                </a:lnTo>
                <a:lnTo>
                  <a:pt x="23" y="51"/>
                </a:lnTo>
                <a:lnTo>
                  <a:pt x="20" y="49"/>
                </a:lnTo>
                <a:lnTo>
                  <a:pt x="14" y="43"/>
                </a:lnTo>
                <a:lnTo>
                  <a:pt x="10" y="37"/>
                </a:lnTo>
                <a:lnTo>
                  <a:pt x="6" y="32"/>
                </a:lnTo>
                <a:lnTo>
                  <a:pt x="2" y="26"/>
                </a:lnTo>
                <a:lnTo>
                  <a:pt x="0" y="18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2"/>
                </a:lnTo>
                <a:lnTo>
                  <a:pt x="12" y="0"/>
                </a:lnTo>
                <a:lnTo>
                  <a:pt x="18" y="0"/>
                </a:lnTo>
                <a:lnTo>
                  <a:pt x="21" y="2"/>
                </a:lnTo>
                <a:lnTo>
                  <a:pt x="27" y="6"/>
                </a:lnTo>
                <a:lnTo>
                  <a:pt x="27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403"/>
          <p:cNvSpPr>
            <a:spLocks/>
          </p:cNvSpPr>
          <p:nvPr/>
        </p:nvSpPr>
        <p:spPr bwMode="auto">
          <a:xfrm>
            <a:off x="9292541" y="4609127"/>
            <a:ext cx="1110342" cy="1858552"/>
          </a:xfrm>
          <a:custGeom>
            <a:avLst/>
            <a:gdLst>
              <a:gd name="T0" fmla="*/ 18 w 235"/>
              <a:gd name="T1" fmla="*/ 19 h 302"/>
              <a:gd name="T2" fmla="*/ 65 w 235"/>
              <a:gd name="T3" fmla="*/ 17 h 302"/>
              <a:gd name="T4" fmla="*/ 102 w 235"/>
              <a:gd name="T5" fmla="*/ 13 h 302"/>
              <a:gd name="T6" fmla="*/ 129 w 235"/>
              <a:gd name="T7" fmla="*/ 11 h 302"/>
              <a:gd name="T8" fmla="*/ 147 w 235"/>
              <a:gd name="T9" fmla="*/ 7 h 302"/>
              <a:gd name="T10" fmla="*/ 157 w 235"/>
              <a:gd name="T11" fmla="*/ 3 h 302"/>
              <a:gd name="T12" fmla="*/ 169 w 235"/>
              <a:gd name="T13" fmla="*/ 0 h 302"/>
              <a:gd name="T14" fmla="*/ 184 w 235"/>
              <a:gd name="T15" fmla="*/ 2 h 302"/>
              <a:gd name="T16" fmla="*/ 198 w 235"/>
              <a:gd name="T17" fmla="*/ 7 h 302"/>
              <a:gd name="T18" fmla="*/ 216 w 235"/>
              <a:gd name="T19" fmla="*/ 15 h 302"/>
              <a:gd name="T20" fmla="*/ 229 w 235"/>
              <a:gd name="T21" fmla="*/ 23 h 302"/>
              <a:gd name="T22" fmla="*/ 235 w 235"/>
              <a:gd name="T23" fmla="*/ 29 h 302"/>
              <a:gd name="T24" fmla="*/ 233 w 235"/>
              <a:gd name="T25" fmla="*/ 37 h 302"/>
              <a:gd name="T26" fmla="*/ 227 w 235"/>
              <a:gd name="T27" fmla="*/ 41 h 302"/>
              <a:gd name="T28" fmla="*/ 221 w 235"/>
              <a:gd name="T29" fmla="*/ 49 h 302"/>
              <a:gd name="T30" fmla="*/ 217 w 235"/>
              <a:gd name="T31" fmla="*/ 60 h 302"/>
              <a:gd name="T32" fmla="*/ 216 w 235"/>
              <a:gd name="T33" fmla="*/ 78 h 302"/>
              <a:gd name="T34" fmla="*/ 212 w 235"/>
              <a:gd name="T35" fmla="*/ 102 h 302"/>
              <a:gd name="T36" fmla="*/ 206 w 235"/>
              <a:gd name="T37" fmla="*/ 135 h 302"/>
              <a:gd name="T38" fmla="*/ 192 w 235"/>
              <a:gd name="T39" fmla="*/ 202 h 302"/>
              <a:gd name="T40" fmla="*/ 182 w 235"/>
              <a:gd name="T41" fmla="*/ 241 h 302"/>
              <a:gd name="T42" fmla="*/ 170 w 235"/>
              <a:gd name="T43" fmla="*/ 264 h 302"/>
              <a:gd name="T44" fmla="*/ 155 w 235"/>
              <a:gd name="T45" fmla="*/ 282 h 302"/>
              <a:gd name="T46" fmla="*/ 139 w 235"/>
              <a:gd name="T47" fmla="*/ 294 h 302"/>
              <a:gd name="T48" fmla="*/ 125 w 235"/>
              <a:gd name="T49" fmla="*/ 302 h 302"/>
              <a:gd name="T50" fmla="*/ 116 w 235"/>
              <a:gd name="T51" fmla="*/ 302 h 302"/>
              <a:gd name="T52" fmla="*/ 106 w 235"/>
              <a:gd name="T53" fmla="*/ 300 h 302"/>
              <a:gd name="T54" fmla="*/ 100 w 235"/>
              <a:gd name="T55" fmla="*/ 288 h 302"/>
              <a:gd name="T56" fmla="*/ 94 w 235"/>
              <a:gd name="T57" fmla="*/ 276 h 302"/>
              <a:gd name="T58" fmla="*/ 82 w 235"/>
              <a:gd name="T59" fmla="*/ 264 h 302"/>
              <a:gd name="T60" fmla="*/ 67 w 235"/>
              <a:gd name="T61" fmla="*/ 253 h 302"/>
              <a:gd name="T62" fmla="*/ 57 w 235"/>
              <a:gd name="T63" fmla="*/ 243 h 302"/>
              <a:gd name="T64" fmla="*/ 59 w 235"/>
              <a:gd name="T65" fmla="*/ 237 h 302"/>
              <a:gd name="T66" fmla="*/ 65 w 235"/>
              <a:gd name="T67" fmla="*/ 235 h 302"/>
              <a:gd name="T68" fmla="*/ 76 w 235"/>
              <a:gd name="T69" fmla="*/ 237 h 302"/>
              <a:gd name="T70" fmla="*/ 96 w 235"/>
              <a:gd name="T71" fmla="*/ 241 h 302"/>
              <a:gd name="T72" fmla="*/ 112 w 235"/>
              <a:gd name="T73" fmla="*/ 245 h 302"/>
              <a:gd name="T74" fmla="*/ 120 w 235"/>
              <a:gd name="T75" fmla="*/ 247 h 302"/>
              <a:gd name="T76" fmla="*/ 125 w 235"/>
              <a:gd name="T77" fmla="*/ 245 h 302"/>
              <a:gd name="T78" fmla="*/ 137 w 235"/>
              <a:gd name="T79" fmla="*/ 229 h 302"/>
              <a:gd name="T80" fmla="*/ 145 w 235"/>
              <a:gd name="T81" fmla="*/ 203 h 302"/>
              <a:gd name="T82" fmla="*/ 153 w 235"/>
              <a:gd name="T83" fmla="*/ 162 h 302"/>
              <a:gd name="T84" fmla="*/ 161 w 235"/>
              <a:gd name="T85" fmla="*/ 113 h 302"/>
              <a:gd name="T86" fmla="*/ 167 w 235"/>
              <a:gd name="T87" fmla="*/ 76 h 302"/>
              <a:gd name="T88" fmla="*/ 169 w 235"/>
              <a:gd name="T89" fmla="*/ 54 h 302"/>
              <a:gd name="T90" fmla="*/ 167 w 235"/>
              <a:gd name="T91" fmla="*/ 37 h 302"/>
              <a:gd name="T92" fmla="*/ 167 w 235"/>
              <a:gd name="T93" fmla="*/ 33 h 302"/>
              <a:gd name="T94" fmla="*/ 159 w 235"/>
              <a:gd name="T95" fmla="*/ 31 h 302"/>
              <a:gd name="T96" fmla="*/ 141 w 235"/>
              <a:gd name="T97" fmla="*/ 33 h 302"/>
              <a:gd name="T98" fmla="*/ 112 w 235"/>
              <a:gd name="T99" fmla="*/ 35 h 302"/>
              <a:gd name="T100" fmla="*/ 71 w 235"/>
              <a:gd name="T101" fmla="*/ 39 h 302"/>
              <a:gd name="T102" fmla="*/ 20 w 235"/>
              <a:gd name="T103" fmla="*/ 43 h 3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35" h="302">
                <a:moveTo>
                  <a:pt x="0" y="45"/>
                </a:moveTo>
                <a:lnTo>
                  <a:pt x="0" y="19"/>
                </a:lnTo>
                <a:lnTo>
                  <a:pt x="18" y="19"/>
                </a:lnTo>
                <a:lnTo>
                  <a:pt x="35" y="17"/>
                </a:lnTo>
                <a:lnTo>
                  <a:pt x="51" y="17"/>
                </a:lnTo>
                <a:lnTo>
                  <a:pt x="65" y="17"/>
                </a:lnTo>
                <a:lnTo>
                  <a:pt x="78" y="15"/>
                </a:lnTo>
                <a:lnTo>
                  <a:pt x="90" y="15"/>
                </a:lnTo>
                <a:lnTo>
                  <a:pt x="102" y="13"/>
                </a:lnTo>
                <a:lnTo>
                  <a:pt x="112" y="13"/>
                </a:lnTo>
                <a:lnTo>
                  <a:pt x="121" y="11"/>
                </a:lnTo>
                <a:lnTo>
                  <a:pt x="129" y="11"/>
                </a:lnTo>
                <a:lnTo>
                  <a:pt x="135" y="9"/>
                </a:lnTo>
                <a:lnTo>
                  <a:pt x="141" y="9"/>
                </a:lnTo>
                <a:lnTo>
                  <a:pt x="147" y="7"/>
                </a:lnTo>
                <a:lnTo>
                  <a:pt x="151" y="5"/>
                </a:lnTo>
                <a:lnTo>
                  <a:pt x="155" y="3"/>
                </a:lnTo>
                <a:lnTo>
                  <a:pt x="157" y="3"/>
                </a:lnTo>
                <a:lnTo>
                  <a:pt x="161" y="0"/>
                </a:lnTo>
                <a:lnTo>
                  <a:pt x="165" y="0"/>
                </a:lnTo>
                <a:lnTo>
                  <a:pt x="169" y="0"/>
                </a:lnTo>
                <a:lnTo>
                  <a:pt x="174" y="0"/>
                </a:lnTo>
                <a:lnTo>
                  <a:pt x="180" y="2"/>
                </a:lnTo>
                <a:lnTo>
                  <a:pt x="184" y="2"/>
                </a:lnTo>
                <a:lnTo>
                  <a:pt x="188" y="3"/>
                </a:lnTo>
                <a:lnTo>
                  <a:pt x="192" y="5"/>
                </a:lnTo>
                <a:lnTo>
                  <a:pt x="198" y="7"/>
                </a:lnTo>
                <a:lnTo>
                  <a:pt x="204" y="9"/>
                </a:lnTo>
                <a:lnTo>
                  <a:pt x="210" y="13"/>
                </a:lnTo>
                <a:lnTo>
                  <a:pt x="216" y="15"/>
                </a:lnTo>
                <a:lnTo>
                  <a:pt x="221" y="17"/>
                </a:lnTo>
                <a:lnTo>
                  <a:pt x="225" y="21"/>
                </a:lnTo>
                <a:lnTo>
                  <a:pt x="229" y="23"/>
                </a:lnTo>
                <a:lnTo>
                  <a:pt x="231" y="25"/>
                </a:lnTo>
                <a:lnTo>
                  <a:pt x="233" y="27"/>
                </a:lnTo>
                <a:lnTo>
                  <a:pt x="235" y="29"/>
                </a:lnTo>
                <a:lnTo>
                  <a:pt x="235" y="31"/>
                </a:lnTo>
                <a:lnTo>
                  <a:pt x="235" y="35"/>
                </a:lnTo>
                <a:lnTo>
                  <a:pt x="233" y="37"/>
                </a:lnTo>
                <a:lnTo>
                  <a:pt x="231" y="39"/>
                </a:lnTo>
                <a:lnTo>
                  <a:pt x="229" y="41"/>
                </a:lnTo>
                <a:lnTo>
                  <a:pt x="227" y="41"/>
                </a:lnTo>
                <a:lnTo>
                  <a:pt x="225" y="43"/>
                </a:lnTo>
                <a:lnTo>
                  <a:pt x="223" y="45"/>
                </a:lnTo>
                <a:lnTo>
                  <a:pt x="221" y="49"/>
                </a:lnTo>
                <a:lnTo>
                  <a:pt x="219" y="51"/>
                </a:lnTo>
                <a:lnTo>
                  <a:pt x="219" y="54"/>
                </a:lnTo>
                <a:lnTo>
                  <a:pt x="217" y="60"/>
                </a:lnTo>
                <a:lnTo>
                  <a:pt x="217" y="64"/>
                </a:lnTo>
                <a:lnTo>
                  <a:pt x="216" y="70"/>
                </a:lnTo>
                <a:lnTo>
                  <a:pt x="216" y="78"/>
                </a:lnTo>
                <a:lnTo>
                  <a:pt x="214" y="86"/>
                </a:lnTo>
                <a:lnTo>
                  <a:pt x="212" y="94"/>
                </a:lnTo>
                <a:lnTo>
                  <a:pt x="212" y="102"/>
                </a:lnTo>
                <a:lnTo>
                  <a:pt x="210" y="111"/>
                </a:lnTo>
                <a:lnTo>
                  <a:pt x="208" y="123"/>
                </a:lnTo>
                <a:lnTo>
                  <a:pt x="206" y="135"/>
                </a:lnTo>
                <a:lnTo>
                  <a:pt x="202" y="156"/>
                </a:lnTo>
                <a:lnTo>
                  <a:pt x="198" y="180"/>
                </a:lnTo>
                <a:lnTo>
                  <a:pt x="192" y="202"/>
                </a:lnTo>
                <a:lnTo>
                  <a:pt x="188" y="221"/>
                </a:lnTo>
                <a:lnTo>
                  <a:pt x="186" y="231"/>
                </a:lnTo>
                <a:lnTo>
                  <a:pt x="182" y="241"/>
                </a:lnTo>
                <a:lnTo>
                  <a:pt x="178" y="249"/>
                </a:lnTo>
                <a:lnTo>
                  <a:pt x="174" y="256"/>
                </a:lnTo>
                <a:lnTo>
                  <a:pt x="170" y="264"/>
                </a:lnTo>
                <a:lnTo>
                  <a:pt x="165" y="270"/>
                </a:lnTo>
                <a:lnTo>
                  <a:pt x="161" y="276"/>
                </a:lnTo>
                <a:lnTo>
                  <a:pt x="155" y="282"/>
                </a:lnTo>
                <a:lnTo>
                  <a:pt x="149" y="286"/>
                </a:lnTo>
                <a:lnTo>
                  <a:pt x="143" y="290"/>
                </a:lnTo>
                <a:lnTo>
                  <a:pt x="139" y="294"/>
                </a:lnTo>
                <a:lnTo>
                  <a:pt x="133" y="298"/>
                </a:lnTo>
                <a:lnTo>
                  <a:pt x="129" y="300"/>
                </a:lnTo>
                <a:lnTo>
                  <a:pt x="125" y="302"/>
                </a:lnTo>
                <a:lnTo>
                  <a:pt x="121" y="302"/>
                </a:lnTo>
                <a:lnTo>
                  <a:pt x="120" y="302"/>
                </a:lnTo>
                <a:lnTo>
                  <a:pt x="116" y="302"/>
                </a:lnTo>
                <a:lnTo>
                  <a:pt x="112" y="302"/>
                </a:lnTo>
                <a:lnTo>
                  <a:pt x="108" y="300"/>
                </a:lnTo>
                <a:lnTo>
                  <a:pt x="106" y="300"/>
                </a:lnTo>
                <a:lnTo>
                  <a:pt x="102" y="296"/>
                </a:lnTo>
                <a:lnTo>
                  <a:pt x="100" y="290"/>
                </a:lnTo>
                <a:lnTo>
                  <a:pt x="100" y="288"/>
                </a:lnTo>
                <a:lnTo>
                  <a:pt x="98" y="284"/>
                </a:lnTo>
                <a:lnTo>
                  <a:pt x="96" y="280"/>
                </a:lnTo>
                <a:lnTo>
                  <a:pt x="94" y="276"/>
                </a:lnTo>
                <a:lnTo>
                  <a:pt x="90" y="272"/>
                </a:lnTo>
                <a:lnTo>
                  <a:pt x="86" y="268"/>
                </a:lnTo>
                <a:lnTo>
                  <a:pt x="82" y="264"/>
                </a:lnTo>
                <a:lnTo>
                  <a:pt x="76" y="260"/>
                </a:lnTo>
                <a:lnTo>
                  <a:pt x="71" y="256"/>
                </a:lnTo>
                <a:lnTo>
                  <a:pt x="67" y="253"/>
                </a:lnTo>
                <a:lnTo>
                  <a:pt x="63" y="249"/>
                </a:lnTo>
                <a:lnTo>
                  <a:pt x="59" y="245"/>
                </a:lnTo>
                <a:lnTo>
                  <a:pt x="57" y="243"/>
                </a:lnTo>
                <a:lnTo>
                  <a:pt x="57" y="241"/>
                </a:lnTo>
                <a:lnTo>
                  <a:pt x="57" y="239"/>
                </a:lnTo>
                <a:lnTo>
                  <a:pt x="59" y="237"/>
                </a:lnTo>
                <a:lnTo>
                  <a:pt x="59" y="237"/>
                </a:lnTo>
                <a:lnTo>
                  <a:pt x="61" y="235"/>
                </a:lnTo>
                <a:lnTo>
                  <a:pt x="65" y="235"/>
                </a:lnTo>
                <a:lnTo>
                  <a:pt x="69" y="235"/>
                </a:lnTo>
                <a:lnTo>
                  <a:pt x="73" y="235"/>
                </a:lnTo>
                <a:lnTo>
                  <a:pt x="76" y="237"/>
                </a:lnTo>
                <a:lnTo>
                  <a:pt x="82" y="237"/>
                </a:lnTo>
                <a:lnTo>
                  <a:pt x="90" y="239"/>
                </a:lnTo>
                <a:lnTo>
                  <a:pt x="96" y="241"/>
                </a:lnTo>
                <a:lnTo>
                  <a:pt x="102" y="243"/>
                </a:lnTo>
                <a:lnTo>
                  <a:pt x="106" y="245"/>
                </a:lnTo>
                <a:lnTo>
                  <a:pt x="112" y="245"/>
                </a:lnTo>
                <a:lnTo>
                  <a:pt x="114" y="247"/>
                </a:lnTo>
                <a:lnTo>
                  <a:pt x="118" y="247"/>
                </a:lnTo>
                <a:lnTo>
                  <a:pt x="120" y="247"/>
                </a:lnTo>
                <a:lnTo>
                  <a:pt x="121" y="247"/>
                </a:lnTo>
                <a:lnTo>
                  <a:pt x="123" y="247"/>
                </a:lnTo>
                <a:lnTo>
                  <a:pt x="125" y="245"/>
                </a:lnTo>
                <a:lnTo>
                  <a:pt x="129" y="239"/>
                </a:lnTo>
                <a:lnTo>
                  <a:pt x="135" y="233"/>
                </a:lnTo>
                <a:lnTo>
                  <a:pt x="137" y="229"/>
                </a:lnTo>
                <a:lnTo>
                  <a:pt x="139" y="221"/>
                </a:lnTo>
                <a:lnTo>
                  <a:pt x="141" y="213"/>
                </a:lnTo>
                <a:lnTo>
                  <a:pt x="145" y="203"/>
                </a:lnTo>
                <a:lnTo>
                  <a:pt x="147" y="192"/>
                </a:lnTo>
                <a:lnTo>
                  <a:pt x="151" y="178"/>
                </a:lnTo>
                <a:lnTo>
                  <a:pt x="153" y="162"/>
                </a:lnTo>
                <a:lnTo>
                  <a:pt x="157" y="145"/>
                </a:lnTo>
                <a:lnTo>
                  <a:pt x="159" y="129"/>
                </a:lnTo>
                <a:lnTo>
                  <a:pt x="161" y="113"/>
                </a:lnTo>
                <a:lnTo>
                  <a:pt x="163" y="100"/>
                </a:lnTo>
                <a:lnTo>
                  <a:pt x="165" y="86"/>
                </a:lnTo>
                <a:lnTo>
                  <a:pt x="167" y="76"/>
                </a:lnTo>
                <a:lnTo>
                  <a:pt x="167" y="66"/>
                </a:lnTo>
                <a:lnTo>
                  <a:pt x="169" y="58"/>
                </a:lnTo>
                <a:lnTo>
                  <a:pt x="169" y="54"/>
                </a:lnTo>
                <a:lnTo>
                  <a:pt x="169" y="45"/>
                </a:lnTo>
                <a:lnTo>
                  <a:pt x="169" y="39"/>
                </a:lnTo>
                <a:lnTo>
                  <a:pt x="167" y="37"/>
                </a:lnTo>
                <a:lnTo>
                  <a:pt x="167" y="35"/>
                </a:lnTo>
                <a:lnTo>
                  <a:pt x="167" y="33"/>
                </a:lnTo>
                <a:lnTo>
                  <a:pt x="167" y="33"/>
                </a:lnTo>
                <a:lnTo>
                  <a:pt x="165" y="33"/>
                </a:lnTo>
                <a:lnTo>
                  <a:pt x="163" y="31"/>
                </a:lnTo>
                <a:lnTo>
                  <a:pt x="159" y="31"/>
                </a:lnTo>
                <a:lnTo>
                  <a:pt x="155" y="33"/>
                </a:lnTo>
                <a:lnTo>
                  <a:pt x="147" y="33"/>
                </a:lnTo>
                <a:lnTo>
                  <a:pt x="141" y="33"/>
                </a:lnTo>
                <a:lnTo>
                  <a:pt x="131" y="33"/>
                </a:lnTo>
                <a:lnTo>
                  <a:pt x="121" y="35"/>
                </a:lnTo>
                <a:lnTo>
                  <a:pt x="112" y="35"/>
                </a:lnTo>
                <a:lnTo>
                  <a:pt x="98" y="37"/>
                </a:lnTo>
                <a:lnTo>
                  <a:pt x="86" y="37"/>
                </a:lnTo>
                <a:lnTo>
                  <a:pt x="71" y="39"/>
                </a:lnTo>
                <a:lnTo>
                  <a:pt x="55" y="39"/>
                </a:lnTo>
                <a:lnTo>
                  <a:pt x="37" y="41"/>
                </a:lnTo>
                <a:lnTo>
                  <a:pt x="20" y="43"/>
                </a:lnTo>
                <a:lnTo>
                  <a:pt x="0" y="45"/>
                </a:lnTo>
                <a:lnTo>
                  <a:pt x="0" y="4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404"/>
          <p:cNvSpPr>
            <a:spLocks/>
          </p:cNvSpPr>
          <p:nvPr/>
        </p:nvSpPr>
        <p:spPr bwMode="auto">
          <a:xfrm>
            <a:off x="8803238" y="4682976"/>
            <a:ext cx="1881936" cy="1329293"/>
          </a:xfrm>
          <a:custGeom>
            <a:avLst/>
            <a:gdLst>
              <a:gd name="T0" fmla="*/ 173 w 400"/>
              <a:gd name="T1" fmla="*/ 167 h 216"/>
              <a:gd name="T2" fmla="*/ 224 w 400"/>
              <a:gd name="T3" fmla="*/ 167 h 216"/>
              <a:gd name="T4" fmla="*/ 274 w 400"/>
              <a:gd name="T5" fmla="*/ 169 h 216"/>
              <a:gd name="T6" fmla="*/ 316 w 400"/>
              <a:gd name="T7" fmla="*/ 171 h 216"/>
              <a:gd name="T8" fmla="*/ 343 w 400"/>
              <a:gd name="T9" fmla="*/ 175 h 216"/>
              <a:gd name="T10" fmla="*/ 382 w 400"/>
              <a:gd name="T11" fmla="*/ 189 h 216"/>
              <a:gd name="T12" fmla="*/ 392 w 400"/>
              <a:gd name="T13" fmla="*/ 196 h 216"/>
              <a:gd name="T14" fmla="*/ 400 w 400"/>
              <a:gd name="T15" fmla="*/ 206 h 216"/>
              <a:gd name="T16" fmla="*/ 394 w 400"/>
              <a:gd name="T17" fmla="*/ 214 h 216"/>
              <a:gd name="T18" fmla="*/ 384 w 400"/>
              <a:gd name="T19" fmla="*/ 216 h 216"/>
              <a:gd name="T20" fmla="*/ 369 w 400"/>
              <a:gd name="T21" fmla="*/ 214 h 216"/>
              <a:gd name="T22" fmla="*/ 349 w 400"/>
              <a:gd name="T23" fmla="*/ 208 h 216"/>
              <a:gd name="T24" fmla="*/ 308 w 400"/>
              <a:gd name="T25" fmla="*/ 202 h 216"/>
              <a:gd name="T26" fmla="*/ 271 w 400"/>
              <a:gd name="T27" fmla="*/ 198 h 216"/>
              <a:gd name="T28" fmla="*/ 204 w 400"/>
              <a:gd name="T29" fmla="*/ 194 h 216"/>
              <a:gd name="T30" fmla="*/ 145 w 400"/>
              <a:gd name="T31" fmla="*/ 194 h 216"/>
              <a:gd name="T32" fmla="*/ 116 w 400"/>
              <a:gd name="T33" fmla="*/ 194 h 216"/>
              <a:gd name="T34" fmla="*/ 92 w 400"/>
              <a:gd name="T35" fmla="*/ 194 h 216"/>
              <a:gd name="T36" fmla="*/ 63 w 400"/>
              <a:gd name="T37" fmla="*/ 198 h 216"/>
              <a:gd name="T38" fmla="*/ 33 w 400"/>
              <a:gd name="T39" fmla="*/ 206 h 216"/>
              <a:gd name="T40" fmla="*/ 14 w 400"/>
              <a:gd name="T41" fmla="*/ 208 h 216"/>
              <a:gd name="T42" fmla="*/ 2 w 400"/>
              <a:gd name="T43" fmla="*/ 200 h 216"/>
              <a:gd name="T44" fmla="*/ 0 w 400"/>
              <a:gd name="T45" fmla="*/ 185 h 216"/>
              <a:gd name="T46" fmla="*/ 6 w 400"/>
              <a:gd name="T47" fmla="*/ 175 h 216"/>
              <a:gd name="T48" fmla="*/ 16 w 400"/>
              <a:gd name="T49" fmla="*/ 167 h 216"/>
              <a:gd name="T50" fmla="*/ 22 w 400"/>
              <a:gd name="T51" fmla="*/ 163 h 216"/>
              <a:gd name="T52" fmla="*/ 32 w 400"/>
              <a:gd name="T53" fmla="*/ 153 h 216"/>
              <a:gd name="T54" fmla="*/ 43 w 400"/>
              <a:gd name="T55" fmla="*/ 140 h 216"/>
              <a:gd name="T56" fmla="*/ 53 w 400"/>
              <a:gd name="T57" fmla="*/ 118 h 216"/>
              <a:gd name="T58" fmla="*/ 67 w 400"/>
              <a:gd name="T59" fmla="*/ 91 h 216"/>
              <a:gd name="T60" fmla="*/ 81 w 400"/>
              <a:gd name="T61" fmla="*/ 61 h 216"/>
              <a:gd name="T62" fmla="*/ 86 w 400"/>
              <a:gd name="T63" fmla="*/ 38 h 216"/>
              <a:gd name="T64" fmla="*/ 86 w 400"/>
              <a:gd name="T65" fmla="*/ 22 h 216"/>
              <a:gd name="T66" fmla="*/ 84 w 400"/>
              <a:gd name="T67" fmla="*/ 10 h 216"/>
              <a:gd name="T68" fmla="*/ 86 w 400"/>
              <a:gd name="T69" fmla="*/ 4 h 216"/>
              <a:gd name="T70" fmla="*/ 96 w 400"/>
              <a:gd name="T71" fmla="*/ 0 h 216"/>
              <a:gd name="T72" fmla="*/ 112 w 400"/>
              <a:gd name="T73" fmla="*/ 2 h 216"/>
              <a:gd name="T74" fmla="*/ 131 w 400"/>
              <a:gd name="T75" fmla="*/ 10 h 216"/>
              <a:gd name="T76" fmla="*/ 129 w 400"/>
              <a:gd name="T77" fmla="*/ 24 h 216"/>
              <a:gd name="T78" fmla="*/ 126 w 400"/>
              <a:gd name="T79" fmla="*/ 41 h 216"/>
              <a:gd name="T80" fmla="*/ 116 w 400"/>
              <a:gd name="T81" fmla="*/ 73 h 216"/>
              <a:gd name="T82" fmla="*/ 100 w 400"/>
              <a:gd name="T83" fmla="*/ 110 h 216"/>
              <a:gd name="T84" fmla="*/ 84 w 400"/>
              <a:gd name="T85" fmla="*/ 138 h 216"/>
              <a:gd name="T86" fmla="*/ 75 w 400"/>
              <a:gd name="T87" fmla="*/ 157 h 216"/>
              <a:gd name="T88" fmla="*/ 71 w 400"/>
              <a:gd name="T89" fmla="*/ 167 h 216"/>
              <a:gd name="T90" fmla="*/ 75 w 400"/>
              <a:gd name="T91" fmla="*/ 169 h 216"/>
              <a:gd name="T92" fmla="*/ 94 w 400"/>
              <a:gd name="T93" fmla="*/ 169 h 216"/>
              <a:gd name="T94" fmla="*/ 128 w 400"/>
              <a:gd name="T95" fmla="*/ 167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00" h="216">
                <a:moveTo>
                  <a:pt x="128" y="167"/>
                </a:moveTo>
                <a:lnTo>
                  <a:pt x="157" y="167"/>
                </a:lnTo>
                <a:lnTo>
                  <a:pt x="173" y="167"/>
                </a:lnTo>
                <a:lnTo>
                  <a:pt x="188" y="167"/>
                </a:lnTo>
                <a:lnTo>
                  <a:pt x="206" y="167"/>
                </a:lnTo>
                <a:lnTo>
                  <a:pt x="224" y="167"/>
                </a:lnTo>
                <a:lnTo>
                  <a:pt x="241" y="167"/>
                </a:lnTo>
                <a:lnTo>
                  <a:pt x="259" y="167"/>
                </a:lnTo>
                <a:lnTo>
                  <a:pt x="274" y="169"/>
                </a:lnTo>
                <a:lnTo>
                  <a:pt x="290" y="169"/>
                </a:lnTo>
                <a:lnTo>
                  <a:pt x="304" y="169"/>
                </a:lnTo>
                <a:lnTo>
                  <a:pt x="316" y="171"/>
                </a:lnTo>
                <a:lnTo>
                  <a:pt x="327" y="173"/>
                </a:lnTo>
                <a:lnTo>
                  <a:pt x="335" y="173"/>
                </a:lnTo>
                <a:lnTo>
                  <a:pt x="343" y="175"/>
                </a:lnTo>
                <a:lnTo>
                  <a:pt x="349" y="175"/>
                </a:lnTo>
                <a:lnTo>
                  <a:pt x="365" y="181"/>
                </a:lnTo>
                <a:lnTo>
                  <a:pt x="382" y="189"/>
                </a:lnTo>
                <a:lnTo>
                  <a:pt x="386" y="191"/>
                </a:lnTo>
                <a:lnTo>
                  <a:pt x="388" y="194"/>
                </a:lnTo>
                <a:lnTo>
                  <a:pt x="392" y="196"/>
                </a:lnTo>
                <a:lnTo>
                  <a:pt x="394" y="198"/>
                </a:lnTo>
                <a:lnTo>
                  <a:pt x="398" y="202"/>
                </a:lnTo>
                <a:lnTo>
                  <a:pt x="400" y="206"/>
                </a:lnTo>
                <a:lnTo>
                  <a:pt x="400" y="208"/>
                </a:lnTo>
                <a:lnTo>
                  <a:pt x="398" y="212"/>
                </a:lnTo>
                <a:lnTo>
                  <a:pt x="394" y="214"/>
                </a:lnTo>
                <a:lnTo>
                  <a:pt x="390" y="216"/>
                </a:lnTo>
                <a:lnTo>
                  <a:pt x="388" y="216"/>
                </a:lnTo>
                <a:lnTo>
                  <a:pt x="384" y="216"/>
                </a:lnTo>
                <a:lnTo>
                  <a:pt x="380" y="216"/>
                </a:lnTo>
                <a:lnTo>
                  <a:pt x="374" y="214"/>
                </a:lnTo>
                <a:lnTo>
                  <a:pt x="369" y="214"/>
                </a:lnTo>
                <a:lnTo>
                  <a:pt x="363" y="212"/>
                </a:lnTo>
                <a:lnTo>
                  <a:pt x="357" y="210"/>
                </a:lnTo>
                <a:lnTo>
                  <a:pt x="349" y="208"/>
                </a:lnTo>
                <a:lnTo>
                  <a:pt x="329" y="204"/>
                </a:lnTo>
                <a:lnTo>
                  <a:pt x="318" y="202"/>
                </a:lnTo>
                <a:lnTo>
                  <a:pt x="308" y="202"/>
                </a:lnTo>
                <a:lnTo>
                  <a:pt x="296" y="200"/>
                </a:lnTo>
                <a:lnTo>
                  <a:pt x="284" y="198"/>
                </a:lnTo>
                <a:lnTo>
                  <a:pt x="271" y="198"/>
                </a:lnTo>
                <a:lnTo>
                  <a:pt x="259" y="196"/>
                </a:lnTo>
                <a:lnTo>
                  <a:pt x="231" y="196"/>
                </a:lnTo>
                <a:lnTo>
                  <a:pt x="204" y="194"/>
                </a:lnTo>
                <a:lnTo>
                  <a:pt x="180" y="194"/>
                </a:lnTo>
                <a:lnTo>
                  <a:pt x="157" y="194"/>
                </a:lnTo>
                <a:lnTo>
                  <a:pt x="145" y="194"/>
                </a:lnTo>
                <a:lnTo>
                  <a:pt x="135" y="194"/>
                </a:lnTo>
                <a:lnTo>
                  <a:pt x="126" y="194"/>
                </a:lnTo>
                <a:lnTo>
                  <a:pt x="116" y="194"/>
                </a:lnTo>
                <a:lnTo>
                  <a:pt x="108" y="194"/>
                </a:lnTo>
                <a:lnTo>
                  <a:pt x="100" y="194"/>
                </a:lnTo>
                <a:lnTo>
                  <a:pt x="92" y="194"/>
                </a:lnTo>
                <a:lnTo>
                  <a:pt x="86" y="196"/>
                </a:lnTo>
                <a:lnTo>
                  <a:pt x="75" y="196"/>
                </a:lnTo>
                <a:lnTo>
                  <a:pt x="63" y="198"/>
                </a:lnTo>
                <a:lnTo>
                  <a:pt x="53" y="200"/>
                </a:lnTo>
                <a:lnTo>
                  <a:pt x="43" y="204"/>
                </a:lnTo>
                <a:lnTo>
                  <a:pt x="33" y="206"/>
                </a:lnTo>
                <a:lnTo>
                  <a:pt x="26" y="208"/>
                </a:lnTo>
                <a:lnTo>
                  <a:pt x="20" y="208"/>
                </a:lnTo>
                <a:lnTo>
                  <a:pt x="14" y="208"/>
                </a:lnTo>
                <a:lnTo>
                  <a:pt x="10" y="208"/>
                </a:lnTo>
                <a:lnTo>
                  <a:pt x="6" y="204"/>
                </a:lnTo>
                <a:lnTo>
                  <a:pt x="2" y="200"/>
                </a:lnTo>
                <a:lnTo>
                  <a:pt x="0" y="196"/>
                </a:lnTo>
                <a:lnTo>
                  <a:pt x="0" y="191"/>
                </a:lnTo>
                <a:lnTo>
                  <a:pt x="0" y="185"/>
                </a:lnTo>
                <a:lnTo>
                  <a:pt x="2" y="181"/>
                </a:lnTo>
                <a:lnTo>
                  <a:pt x="4" y="177"/>
                </a:lnTo>
                <a:lnTo>
                  <a:pt x="6" y="175"/>
                </a:lnTo>
                <a:lnTo>
                  <a:pt x="8" y="173"/>
                </a:lnTo>
                <a:lnTo>
                  <a:pt x="12" y="169"/>
                </a:lnTo>
                <a:lnTo>
                  <a:pt x="16" y="167"/>
                </a:lnTo>
                <a:lnTo>
                  <a:pt x="18" y="167"/>
                </a:lnTo>
                <a:lnTo>
                  <a:pt x="20" y="165"/>
                </a:lnTo>
                <a:lnTo>
                  <a:pt x="22" y="163"/>
                </a:lnTo>
                <a:lnTo>
                  <a:pt x="26" y="161"/>
                </a:lnTo>
                <a:lnTo>
                  <a:pt x="28" y="157"/>
                </a:lnTo>
                <a:lnTo>
                  <a:pt x="32" y="153"/>
                </a:lnTo>
                <a:lnTo>
                  <a:pt x="35" y="149"/>
                </a:lnTo>
                <a:lnTo>
                  <a:pt x="39" y="145"/>
                </a:lnTo>
                <a:lnTo>
                  <a:pt x="43" y="140"/>
                </a:lnTo>
                <a:lnTo>
                  <a:pt x="45" y="134"/>
                </a:lnTo>
                <a:lnTo>
                  <a:pt x="49" y="126"/>
                </a:lnTo>
                <a:lnTo>
                  <a:pt x="53" y="118"/>
                </a:lnTo>
                <a:lnTo>
                  <a:pt x="59" y="110"/>
                </a:lnTo>
                <a:lnTo>
                  <a:pt x="63" y="100"/>
                </a:lnTo>
                <a:lnTo>
                  <a:pt x="67" y="91"/>
                </a:lnTo>
                <a:lnTo>
                  <a:pt x="73" y="81"/>
                </a:lnTo>
                <a:lnTo>
                  <a:pt x="77" y="71"/>
                </a:lnTo>
                <a:lnTo>
                  <a:pt x="81" y="61"/>
                </a:lnTo>
                <a:lnTo>
                  <a:pt x="84" y="53"/>
                </a:lnTo>
                <a:lnTo>
                  <a:pt x="86" y="45"/>
                </a:lnTo>
                <a:lnTo>
                  <a:pt x="86" y="38"/>
                </a:lnTo>
                <a:lnTo>
                  <a:pt x="88" y="32"/>
                </a:lnTo>
                <a:lnTo>
                  <a:pt x="86" y="26"/>
                </a:lnTo>
                <a:lnTo>
                  <a:pt x="86" y="22"/>
                </a:lnTo>
                <a:lnTo>
                  <a:pt x="84" y="18"/>
                </a:lnTo>
                <a:lnTo>
                  <a:pt x="84" y="14"/>
                </a:lnTo>
                <a:lnTo>
                  <a:pt x="84" y="10"/>
                </a:lnTo>
                <a:lnTo>
                  <a:pt x="84" y="8"/>
                </a:lnTo>
                <a:lnTo>
                  <a:pt x="84" y="6"/>
                </a:lnTo>
                <a:lnTo>
                  <a:pt x="86" y="4"/>
                </a:lnTo>
                <a:lnTo>
                  <a:pt x="90" y="2"/>
                </a:lnTo>
                <a:lnTo>
                  <a:pt x="92" y="0"/>
                </a:lnTo>
                <a:lnTo>
                  <a:pt x="96" y="0"/>
                </a:lnTo>
                <a:lnTo>
                  <a:pt x="100" y="0"/>
                </a:lnTo>
                <a:lnTo>
                  <a:pt x="106" y="2"/>
                </a:lnTo>
                <a:lnTo>
                  <a:pt x="112" y="2"/>
                </a:lnTo>
                <a:lnTo>
                  <a:pt x="118" y="4"/>
                </a:lnTo>
                <a:lnTo>
                  <a:pt x="124" y="6"/>
                </a:lnTo>
                <a:lnTo>
                  <a:pt x="131" y="10"/>
                </a:lnTo>
                <a:lnTo>
                  <a:pt x="131" y="14"/>
                </a:lnTo>
                <a:lnTo>
                  <a:pt x="129" y="18"/>
                </a:lnTo>
                <a:lnTo>
                  <a:pt x="129" y="24"/>
                </a:lnTo>
                <a:lnTo>
                  <a:pt x="129" y="30"/>
                </a:lnTo>
                <a:lnTo>
                  <a:pt x="128" y="36"/>
                </a:lnTo>
                <a:lnTo>
                  <a:pt x="126" y="41"/>
                </a:lnTo>
                <a:lnTo>
                  <a:pt x="124" y="49"/>
                </a:lnTo>
                <a:lnTo>
                  <a:pt x="122" y="57"/>
                </a:lnTo>
                <a:lnTo>
                  <a:pt x="116" y="73"/>
                </a:lnTo>
                <a:lnTo>
                  <a:pt x="110" y="91"/>
                </a:lnTo>
                <a:lnTo>
                  <a:pt x="106" y="100"/>
                </a:lnTo>
                <a:lnTo>
                  <a:pt x="100" y="110"/>
                </a:lnTo>
                <a:lnTo>
                  <a:pt x="96" y="118"/>
                </a:lnTo>
                <a:lnTo>
                  <a:pt x="90" y="128"/>
                </a:lnTo>
                <a:lnTo>
                  <a:pt x="84" y="138"/>
                </a:lnTo>
                <a:lnTo>
                  <a:pt x="81" y="145"/>
                </a:lnTo>
                <a:lnTo>
                  <a:pt x="77" y="151"/>
                </a:lnTo>
                <a:lnTo>
                  <a:pt x="75" y="157"/>
                </a:lnTo>
                <a:lnTo>
                  <a:pt x="71" y="161"/>
                </a:lnTo>
                <a:lnTo>
                  <a:pt x="71" y="165"/>
                </a:lnTo>
                <a:lnTo>
                  <a:pt x="71" y="167"/>
                </a:lnTo>
                <a:lnTo>
                  <a:pt x="71" y="167"/>
                </a:lnTo>
                <a:lnTo>
                  <a:pt x="73" y="167"/>
                </a:lnTo>
                <a:lnTo>
                  <a:pt x="75" y="169"/>
                </a:lnTo>
                <a:lnTo>
                  <a:pt x="81" y="169"/>
                </a:lnTo>
                <a:lnTo>
                  <a:pt x="86" y="169"/>
                </a:lnTo>
                <a:lnTo>
                  <a:pt x="94" y="169"/>
                </a:lnTo>
                <a:lnTo>
                  <a:pt x="104" y="169"/>
                </a:lnTo>
                <a:lnTo>
                  <a:pt x="116" y="167"/>
                </a:lnTo>
                <a:lnTo>
                  <a:pt x="128" y="167"/>
                </a:lnTo>
                <a:lnTo>
                  <a:pt x="128" y="16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343">
            <a:extLst>
              <a:ext uri="{FF2B5EF4-FFF2-40B4-BE49-F238E27FC236}">
                <a16:creationId xmlns:a16="http://schemas.microsoft.com/office/drawing/2014/main" xmlns="" id="{0983D81A-74F0-406F-8085-21ACB4C58B3D}"/>
              </a:ext>
            </a:extLst>
          </p:cNvPr>
          <p:cNvSpPr>
            <a:spLocks/>
          </p:cNvSpPr>
          <p:nvPr/>
        </p:nvSpPr>
        <p:spPr bwMode="auto">
          <a:xfrm>
            <a:off x="1340499" y="1404928"/>
            <a:ext cx="1006839" cy="369247"/>
          </a:xfrm>
          <a:custGeom>
            <a:avLst/>
            <a:gdLst>
              <a:gd name="T0" fmla="*/ 104 w 214"/>
              <a:gd name="T1" fmla="*/ 17 h 60"/>
              <a:gd name="T2" fmla="*/ 124 w 214"/>
              <a:gd name="T3" fmla="*/ 11 h 60"/>
              <a:gd name="T4" fmla="*/ 140 w 214"/>
              <a:gd name="T5" fmla="*/ 9 h 60"/>
              <a:gd name="T6" fmla="*/ 153 w 214"/>
              <a:gd name="T7" fmla="*/ 6 h 60"/>
              <a:gd name="T8" fmla="*/ 163 w 214"/>
              <a:gd name="T9" fmla="*/ 4 h 60"/>
              <a:gd name="T10" fmla="*/ 173 w 214"/>
              <a:gd name="T11" fmla="*/ 2 h 60"/>
              <a:gd name="T12" fmla="*/ 179 w 214"/>
              <a:gd name="T13" fmla="*/ 0 h 60"/>
              <a:gd name="T14" fmla="*/ 183 w 214"/>
              <a:gd name="T15" fmla="*/ 0 h 60"/>
              <a:gd name="T16" fmla="*/ 189 w 214"/>
              <a:gd name="T17" fmla="*/ 0 h 60"/>
              <a:gd name="T18" fmla="*/ 202 w 214"/>
              <a:gd name="T19" fmla="*/ 2 h 60"/>
              <a:gd name="T20" fmla="*/ 210 w 214"/>
              <a:gd name="T21" fmla="*/ 6 h 60"/>
              <a:gd name="T22" fmla="*/ 214 w 214"/>
              <a:gd name="T23" fmla="*/ 13 h 60"/>
              <a:gd name="T24" fmla="*/ 212 w 214"/>
              <a:gd name="T25" fmla="*/ 15 h 60"/>
              <a:gd name="T26" fmla="*/ 208 w 214"/>
              <a:gd name="T27" fmla="*/ 17 h 60"/>
              <a:gd name="T28" fmla="*/ 202 w 214"/>
              <a:gd name="T29" fmla="*/ 19 h 60"/>
              <a:gd name="T30" fmla="*/ 193 w 214"/>
              <a:gd name="T31" fmla="*/ 23 h 60"/>
              <a:gd name="T32" fmla="*/ 183 w 214"/>
              <a:gd name="T33" fmla="*/ 25 h 60"/>
              <a:gd name="T34" fmla="*/ 167 w 214"/>
              <a:gd name="T35" fmla="*/ 29 h 60"/>
              <a:gd name="T36" fmla="*/ 151 w 214"/>
              <a:gd name="T37" fmla="*/ 33 h 60"/>
              <a:gd name="T38" fmla="*/ 134 w 214"/>
              <a:gd name="T39" fmla="*/ 39 h 60"/>
              <a:gd name="T40" fmla="*/ 112 w 214"/>
              <a:gd name="T41" fmla="*/ 45 h 60"/>
              <a:gd name="T42" fmla="*/ 95 w 214"/>
              <a:gd name="T43" fmla="*/ 49 h 60"/>
              <a:gd name="T44" fmla="*/ 79 w 214"/>
              <a:gd name="T45" fmla="*/ 53 h 60"/>
              <a:gd name="T46" fmla="*/ 65 w 214"/>
              <a:gd name="T47" fmla="*/ 55 h 60"/>
              <a:gd name="T48" fmla="*/ 53 w 214"/>
              <a:gd name="T49" fmla="*/ 57 h 60"/>
              <a:gd name="T50" fmla="*/ 44 w 214"/>
              <a:gd name="T51" fmla="*/ 58 h 60"/>
              <a:gd name="T52" fmla="*/ 30 w 214"/>
              <a:gd name="T53" fmla="*/ 60 h 60"/>
              <a:gd name="T54" fmla="*/ 12 w 214"/>
              <a:gd name="T55" fmla="*/ 57 h 60"/>
              <a:gd name="T56" fmla="*/ 2 w 214"/>
              <a:gd name="T57" fmla="*/ 49 h 60"/>
              <a:gd name="T58" fmla="*/ 0 w 214"/>
              <a:gd name="T59" fmla="*/ 43 h 60"/>
              <a:gd name="T60" fmla="*/ 0 w 214"/>
              <a:gd name="T61" fmla="*/ 41 h 60"/>
              <a:gd name="T62" fmla="*/ 2 w 214"/>
              <a:gd name="T63" fmla="*/ 39 h 60"/>
              <a:gd name="T64" fmla="*/ 6 w 214"/>
              <a:gd name="T65" fmla="*/ 39 h 60"/>
              <a:gd name="T66" fmla="*/ 10 w 214"/>
              <a:gd name="T67" fmla="*/ 39 h 60"/>
              <a:gd name="T68" fmla="*/ 16 w 214"/>
              <a:gd name="T69" fmla="*/ 37 h 60"/>
              <a:gd name="T70" fmla="*/ 26 w 214"/>
              <a:gd name="T71" fmla="*/ 35 h 60"/>
              <a:gd name="T72" fmla="*/ 36 w 214"/>
              <a:gd name="T73" fmla="*/ 33 h 60"/>
              <a:gd name="T74" fmla="*/ 49 w 214"/>
              <a:gd name="T75" fmla="*/ 29 h 60"/>
              <a:gd name="T76" fmla="*/ 65 w 214"/>
              <a:gd name="T77" fmla="*/ 25 h 60"/>
              <a:gd name="T78" fmla="*/ 85 w 214"/>
              <a:gd name="T79" fmla="*/ 21 h 60"/>
              <a:gd name="T80" fmla="*/ 95 w 214"/>
              <a:gd name="T81" fmla="*/ 19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14" h="60">
                <a:moveTo>
                  <a:pt x="95" y="19"/>
                </a:moveTo>
                <a:lnTo>
                  <a:pt x="104" y="17"/>
                </a:lnTo>
                <a:lnTo>
                  <a:pt x="114" y="13"/>
                </a:lnTo>
                <a:lnTo>
                  <a:pt x="124" y="11"/>
                </a:lnTo>
                <a:lnTo>
                  <a:pt x="132" y="9"/>
                </a:lnTo>
                <a:lnTo>
                  <a:pt x="140" y="9"/>
                </a:lnTo>
                <a:lnTo>
                  <a:pt x="145" y="7"/>
                </a:lnTo>
                <a:lnTo>
                  <a:pt x="153" y="6"/>
                </a:lnTo>
                <a:lnTo>
                  <a:pt x="159" y="4"/>
                </a:lnTo>
                <a:lnTo>
                  <a:pt x="163" y="4"/>
                </a:lnTo>
                <a:lnTo>
                  <a:pt x="169" y="2"/>
                </a:lnTo>
                <a:lnTo>
                  <a:pt x="173" y="2"/>
                </a:lnTo>
                <a:lnTo>
                  <a:pt x="177" y="0"/>
                </a:lnTo>
                <a:lnTo>
                  <a:pt x="179" y="0"/>
                </a:lnTo>
                <a:lnTo>
                  <a:pt x="181" y="0"/>
                </a:lnTo>
                <a:lnTo>
                  <a:pt x="183" y="0"/>
                </a:lnTo>
                <a:lnTo>
                  <a:pt x="185" y="0"/>
                </a:lnTo>
                <a:lnTo>
                  <a:pt x="189" y="0"/>
                </a:lnTo>
                <a:lnTo>
                  <a:pt x="193" y="0"/>
                </a:lnTo>
                <a:lnTo>
                  <a:pt x="202" y="2"/>
                </a:lnTo>
                <a:lnTo>
                  <a:pt x="206" y="4"/>
                </a:lnTo>
                <a:lnTo>
                  <a:pt x="210" y="6"/>
                </a:lnTo>
                <a:lnTo>
                  <a:pt x="212" y="9"/>
                </a:lnTo>
                <a:lnTo>
                  <a:pt x="214" y="13"/>
                </a:lnTo>
                <a:lnTo>
                  <a:pt x="212" y="13"/>
                </a:lnTo>
                <a:lnTo>
                  <a:pt x="212" y="15"/>
                </a:lnTo>
                <a:lnTo>
                  <a:pt x="210" y="15"/>
                </a:lnTo>
                <a:lnTo>
                  <a:pt x="208" y="17"/>
                </a:lnTo>
                <a:lnTo>
                  <a:pt x="206" y="17"/>
                </a:lnTo>
                <a:lnTo>
                  <a:pt x="202" y="19"/>
                </a:lnTo>
                <a:lnTo>
                  <a:pt x="198" y="21"/>
                </a:lnTo>
                <a:lnTo>
                  <a:pt x="193" y="23"/>
                </a:lnTo>
                <a:lnTo>
                  <a:pt x="189" y="23"/>
                </a:lnTo>
                <a:lnTo>
                  <a:pt x="183" y="25"/>
                </a:lnTo>
                <a:lnTo>
                  <a:pt x="175" y="27"/>
                </a:lnTo>
                <a:lnTo>
                  <a:pt x="167" y="29"/>
                </a:lnTo>
                <a:lnTo>
                  <a:pt x="159" y="31"/>
                </a:lnTo>
                <a:lnTo>
                  <a:pt x="151" y="33"/>
                </a:lnTo>
                <a:lnTo>
                  <a:pt x="142" y="37"/>
                </a:lnTo>
                <a:lnTo>
                  <a:pt x="134" y="39"/>
                </a:lnTo>
                <a:lnTo>
                  <a:pt x="122" y="41"/>
                </a:lnTo>
                <a:lnTo>
                  <a:pt x="112" y="45"/>
                </a:lnTo>
                <a:lnTo>
                  <a:pt x="104" y="47"/>
                </a:lnTo>
                <a:lnTo>
                  <a:pt x="95" y="49"/>
                </a:lnTo>
                <a:lnTo>
                  <a:pt x="87" y="51"/>
                </a:lnTo>
                <a:lnTo>
                  <a:pt x="79" y="53"/>
                </a:lnTo>
                <a:lnTo>
                  <a:pt x="71" y="53"/>
                </a:lnTo>
                <a:lnTo>
                  <a:pt x="65" y="55"/>
                </a:lnTo>
                <a:lnTo>
                  <a:pt x="59" y="57"/>
                </a:lnTo>
                <a:lnTo>
                  <a:pt x="53" y="57"/>
                </a:lnTo>
                <a:lnTo>
                  <a:pt x="48" y="58"/>
                </a:lnTo>
                <a:lnTo>
                  <a:pt x="44" y="58"/>
                </a:lnTo>
                <a:lnTo>
                  <a:pt x="36" y="60"/>
                </a:lnTo>
                <a:lnTo>
                  <a:pt x="30" y="60"/>
                </a:lnTo>
                <a:lnTo>
                  <a:pt x="20" y="58"/>
                </a:lnTo>
                <a:lnTo>
                  <a:pt x="12" y="57"/>
                </a:lnTo>
                <a:lnTo>
                  <a:pt x="6" y="55"/>
                </a:lnTo>
                <a:lnTo>
                  <a:pt x="2" y="49"/>
                </a:lnTo>
                <a:lnTo>
                  <a:pt x="0" y="45"/>
                </a:lnTo>
                <a:lnTo>
                  <a:pt x="0" y="43"/>
                </a:lnTo>
                <a:lnTo>
                  <a:pt x="0" y="41"/>
                </a:lnTo>
                <a:lnTo>
                  <a:pt x="0" y="41"/>
                </a:lnTo>
                <a:lnTo>
                  <a:pt x="0" y="39"/>
                </a:lnTo>
                <a:lnTo>
                  <a:pt x="2" y="39"/>
                </a:lnTo>
                <a:lnTo>
                  <a:pt x="4" y="39"/>
                </a:lnTo>
                <a:lnTo>
                  <a:pt x="6" y="39"/>
                </a:lnTo>
                <a:lnTo>
                  <a:pt x="8" y="39"/>
                </a:lnTo>
                <a:lnTo>
                  <a:pt x="10" y="39"/>
                </a:lnTo>
                <a:lnTo>
                  <a:pt x="12" y="37"/>
                </a:lnTo>
                <a:lnTo>
                  <a:pt x="16" y="37"/>
                </a:lnTo>
                <a:lnTo>
                  <a:pt x="20" y="37"/>
                </a:lnTo>
                <a:lnTo>
                  <a:pt x="26" y="35"/>
                </a:lnTo>
                <a:lnTo>
                  <a:pt x="30" y="33"/>
                </a:lnTo>
                <a:lnTo>
                  <a:pt x="36" y="33"/>
                </a:lnTo>
                <a:lnTo>
                  <a:pt x="44" y="31"/>
                </a:lnTo>
                <a:lnTo>
                  <a:pt x="49" y="29"/>
                </a:lnTo>
                <a:lnTo>
                  <a:pt x="57" y="27"/>
                </a:lnTo>
                <a:lnTo>
                  <a:pt x="65" y="25"/>
                </a:lnTo>
                <a:lnTo>
                  <a:pt x="75" y="23"/>
                </a:lnTo>
                <a:lnTo>
                  <a:pt x="85" y="21"/>
                </a:lnTo>
                <a:lnTo>
                  <a:pt x="95" y="19"/>
                </a:lnTo>
                <a:lnTo>
                  <a:pt x="95" y="1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345">
            <a:extLst>
              <a:ext uri="{FF2B5EF4-FFF2-40B4-BE49-F238E27FC236}">
                <a16:creationId xmlns:a16="http://schemas.microsoft.com/office/drawing/2014/main" xmlns="" id="{6C54B16E-B562-4DF9-BA0B-FFB40FB0957A}"/>
              </a:ext>
            </a:extLst>
          </p:cNvPr>
          <p:cNvSpPr>
            <a:spLocks/>
          </p:cNvSpPr>
          <p:nvPr/>
        </p:nvSpPr>
        <p:spPr bwMode="auto">
          <a:xfrm>
            <a:off x="2366158" y="727970"/>
            <a:ext cx="592813" cy="800041"/>
          </a:xfrm>
          <a:custGeom>
            <a:avLst/>
            <a:gdLst>
              <a:gd name="T0" fmla="*/ 2 w 125"/>
              <a:gd name="T1" fmla="*/ 129 h 129"/>
              <a:gd name="T2" fmla="*/ 0 w 125"/>
              <a:gd name="T3" fmla="*/ 127 h 129"/>
              <a:gd name="T4" fmla="*/ 0 w 125"/>
              <a:gd name="T5" fmla="*/ 125 h 129"/>
              <a:gd name="T6" fmla="*/ 0 w 125"/>
              <a:gd name="T7" fmla="*/ 123 h 129"/>
              <a:gd name="T8" fmla="*/ 2 w 125"/>
              <a:gd name="T9" fmla="*/ 121 h 129"/>
              <a:gd name="T10" fmla="*/ 4 w 125"/>
              <a:gd name="T11" fmla="*/ 117 h 129"/>
              <a:gd name="T12" fmla="*/ 8 w 125"/>
              <a:gd name="T13" fmla="*/ 112 h 129"/>
              <a:gd name="T14" fmla="*/ 12 w 125"/>
              <a:gd name="T15" fmla="*/ 108 h 129"/>
              <a:gd name="T16" fmla="*/ 18 w 125"/>
              <a:gd name="T17" fmla="*/ 102 h 129"/>
              <a:gd name="T18" fmla="*/ 29 w 125"/>
              <a:gd name="T19" fmla="*/ 90 h 129"/>
              <a:gd name="T20" fmla="*/ 37 w 125"/>
              <a:gd name="T21" fmla="*/ 78 h 129"/>
              <a:gd name="T22" fmla="*/ 47 w 125"/>
              <a:gd name="T23" fmla="*/ 68 h 129"/>
              <a:gd name="T24" fmla="*/ 53 w 125"/>
              <a:gd name="T25" fmla="*/ 61 h 129"/>
              <a:gd name="T26" fmla="*/ 59 w 125"/>
              <a:gd name="T27" fmla="*/ 51 h 129"/>
              <a:gd name="T28" fmla="*/ 65 w 125"/>
              <a:gd name="T29" fmla="*/ 43 h 129"/>
              <a:gd name="T30" fmla="*/ 69 w 125"/>
              <a:gd name="T31" fmla="*/ 37 h 129"/>
              <a:gd name="T32" fmla="*/ 71 w 125"/>
              <a:gd name="T33" fmla="*/ 31 h 129"/>
              <a:gd name="T34" fmla="*/ 72 w 125"/>
              <a:gd name="T35" fmla="*/ 25 h 129"/>
              <a:gd name="T36" fmla="*/ 72 w 125"/>
              <a:gd name="T37" fmla="*/ 19 h 129"/>
              <a:gd name="T38" fmla="*/ 72 w 125"/>
              <a:gd name="T39" fmla="*/ 16 h 129"/>
              <a:gd name="T40" fmla="*/ 71 w 125"/>
              <a:gd name="T41" fmla="*/ 12 h 129"/>
              <a:gd name="T42" fmla="*/ 71 w 125"/>
              <a:gd name="T43" fmla="*/ 10 h 129"/>
              <a:gd name="T44" fmla="*/ 71 w 125"/>
              <a:gd name="T45" fmla="*/ 6 h 129"/>
              <a:gd name="T46" fmla="*/ 71 w 125"/>
              <a:gd name="T47" fmla="*/ 4 h 129"/>
              <a:gd name="T48" fmla="*/ 72 w 125"/>
              <a:gd name="T49" fmla="*/ 4 h 129"/>
              <a:gd name="T50" fmla="*/ 74 w 125"/>
              <a:gd name="T51" fmla="*/ 2 h 129"/>
              <a:gd name="T52" fmla="*/ 76 w 125"/>
              <a:gd name="T53" fmla="*/ 0 h 129"/>
              <a:gd name="T54" fmla="*/ 82 w 125"/>
              <a:gd name="T55" fmla="*/ 0 h 129"/>
              <a:gd name="T56" fmla="*/ 88 w 125"/>
              <a:gd name="T57" fmla="*/ 2 h 129"/>
              <a:gd name="T58" fmla="*/ 92 w 125"/>
              <a:gd name="T59" fmla="*/ 2 h 129"/>
              <a:gd name="T60" fmla="*/ 96 w 125"/>
              <a:gd name="T61" fmla="*/ 4 h 129"/>
              <a:gd name="T62" fmla="*/ 100 w 125"/>
              <a:gd name="T63" fmla="*/ 6 h 129"/>
              <a:gd name="T64" fmla="*/ 106 w 125"/>
              <a:gd name="T65" fmla="*/ 10 h 129"/>
              <a:gd name="T66" fmla="*/ 110 w 125"/>
              <a:gd name="T67" fmla="*/ 12 h 129"/>
              <a:gd name="T68" fmla="*/ 114 w 125"/>
              <a:gd name="T69" fmla="*/ 16 h 129"/>
              <a:gd name="T70" fmla="*/ 118 w 125"/>
              <a:gd name="T71" fmla="*/ 17 h 129"/>
              <a:gd name="T72" fmla="*/ 119 w 125"/>
              <a:gd name="T73" fmla="*/ 19 h 129"/>
              <a:gd name="T74" fmla="*/ 121 w 125"/>
              <a:gd name="T75" fmla="*/ 21 h 129"/>
              <a:gd name="T76" fmla="*/ 123 w 125"/>
              <a:gd name="T77" fmla="*/ 23 h 129"/>
              <a:gd name="T78" fmla="*/ 125 w 125"/>
              <a:gd name="T79" fmla="*/ 25 h 129"/>
              <a:gd name="T80" fmla="*/ 125 w 125"/>
              <a:gd name="T81" fmla="*/ 27 h 129"/>
              <a:gd name="T82" fmla="*/ 125 w 125"/>
              <a:gd name="T83" fmla="*/ 29 h 129"/>
              <a:gd name="T84" fmla="*/ 123 w 125"/>
              <a:gd name="T85" fmla="*/ 31 h 129"/>
              <a:gd name="T86" fmla="*/ 121 w 125"/>
              <a:gd name="T87" fmla="*/ 35 h 129"/>
              <a:gd name="T88" fmla="*/ 118 w 125"/>
              <a:gd name="T89" fmla="*/ 39 h 129"/>
              <a:gd name="T90" fmla="*/ 114 w 125"/>
              <a:gd name="T91" fmla="*/ 43 h 129"/>
              <a:gd name="T92" fmla="*/ 110 w 125"/>
              <a:gd name="T93" fmla="*/ 49 h 129"/>
              <a:gd name="T94" fmla="*/ 104 w 125"/>
              <a:gd name="T95" fmla="*/ 55 h 129"/>
              <a:gd name="T96" fmla="*/ 98 w 125"/>
              <a:gd name="T97" fmla="*/ 61 h 129"/>
              <a:gd name="T98" fmla="*/ 84 w 125"/>
              <a:gd name="T99" fmla="*/ 76 h 129"/>
              <a:gd name="T100" fmla="*/ 69 w 125"/>
              <a:gd name="T101" fmla="*/ 88 h 129"/>
              <a:gd name="T102" fmla="*/ 55 w 125"/>
              <a:gd name="T103" fmla="*/ 102 h 129"/>
              <a:gd name="T104" fmla="*/ 39 w 125"/>
              <a:gd name="T105" fmla="*/ 112 h 129"/>
              <a:gd name="T106" fmla="*/ 33 w 125"/>
              <a:gd name="T107" fmla="*/ 117 h 129"/>
              <a:gd name="T108" fmla="*/ 25 w 125"/>
              <a:gd name="T109" fmla="*/ 121 h 129"/>
              <a:gd name="T110" fmla="*/ 20 w 125"/>
              <a:gd name="T111" fmla="*/ 125 h 129"/>
              <a:gd name="T112" fmla="*/ 16 w 125"/>
              <a:gd name="T113" fmla="*/ 127 h 129"/>
              <a:gd name="T114" fmla="*/ 10 w 125"/>
              <a:gd name="T115" fmla="*/ 129 h 129"/>
              <a:gd name="T116" fmla="*/ 8 w 125"/>
              <a:gd name="T117" fmla="*/ 129 h 129"/>
              <a:gd name="T118" fmla="*/ 4 w 125"/>
              <a:gd name="T119" fmla="*/ 129 h 129"/>
              <a:gd name="T120" fmla="*/ 2 w 125"/>
              <a:gd name="T121" fmla="*/ 129 h 129"/>
              <a:gd name="T122" fmla="*/ 2 w 125"/>
              <a:gd name="T123" fmla="*/ 129 h 1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5" h="129">
                <a:moveTo>
                  <a:pt x="2" y="129"/>
                </a:moveTo>
                <a:lnTo>
                  <a:pt x="0" y="127"/>
                </a:lnTo>
                <a:lnTo>
                  <a:pt x="0" y="125"/>
                </a:lnTo>
                <a:lnTo>
                  <a:pt x="0" y="123"/>
                </a:lnTo>
                <a:lnTo>
                  <a:pt x="2" y="121"/>
                </a:lnTo>
                <a:lnTo>
                  <a:pt x="4" y="117"/>
                </a:lnTo>
                <a:lnTo>
                  <a:pt x="8" y="112"/>
                </a:lnTo>
                <a:lnTo>
                  <a:pt x="12" y="108"/>
                </a:lnTo>
                <a:lnTo>
                  <a:pt x="18" y="102"/>
                </a:lnTo>
                <a:lnTo>
                  <a:pt x="29" y="90"/>
                </a:lnTo>
                <a:lnTo>
                  <a:pt x="37" y="78"/>
                </a:lnTo>
                <a:lnTo>
                  <a:pt x="47" y="68"/>
                </a:lnTo>
                <a:lnTo>
                  <a:pt x="53" y="61"/>
                </a:lnTo>
                <a:lnTo>
                  <a:pt x="59" y="51"/>
                </a:lnTo>
                <a:lnTo>
                  <a:pt x="65" y="43"/>
                </a:lnTo>
                <a:lnTo>
                  <a:pt x="69" y="37"/>
                </a:lnTo>
                <a:lnTo>
                  <a:pt x="71" y="31"/>
                </a:lnTo>
                <a:lnTo>
                  <a:pt x="72" y="25"/>
                </a:lnTo>
                <a:lnTo>
                  <a:pt x="72" y="19"/>
                </a:lnTo>
                <a:lnTo>
                  <a:pt x="72" y="16"/>
                </a:lnTo>
                <a:lnTo>
                  <a:pt x="71" y="12"/>
                </a:lnTo>
                <a:lnTo>
                  <a:pt x="71" y="10"/>
                </a:lnTo>
                <a:lnTo>
                  <a:pt x="71" y="6"/>
                </a:lnTo>
                <a:lnTo>
                  <a:pt x="71" y="4"/>
                </a:lnTo>
                <a:lnTo>
                  <a:pt x="72" y="4"/>
                </a:lnTo>
                <a:lnTo>
                  <a:pt x="74" y="2"/>
                </a:lnTo>
                <a:lnTo>
                  <a:pt x="76" y="0"/>
                </a:lnTo>
                <a:lnTo>
                  <a:pt x="82" y="0"/>
                </a:lnTo>
                <a:lnTo>
                  <a:pt x="88" y="2"/>
                </a:lnTo>
                <a:lnTo>
                  <a:pt x="92" y="2"/>
                </a:lnTo>
                <a:lnTo>
                  <a:pt x="96" y="4"/>
                </a:lnTo>
                <a:lnTo>
                  <a:pt x="100" y="6"/>
                </a:lnTo>
                <a:lnTo>
                  <a:pt x="106" y="10"/>
                </a:lnTo>
                <a:lnTo>
                  <a:pt x="110" y="12"/>
                </a:lnTo>
                <a:lnTo>
                  <a:pt x="114" y="16"/>
                </a:lnTo>
                <a:lnTo>
                  <a:pt x="118" y="17"/>
                </a:lnTo>
                <a:lnTo>
                  <a:pt x="119" y="19"/>
                </a:lnTo>
                <a:lnTo>
                  <a:pt x="121" y="21"/>
                </a:lnTo>
                <a:lnTo>
                  <a:pt x="123" y="23"/>
                </a:lnTo>
                <a:lnTo>
                  <a:pt x="125" y="25"/>
                </a:lnTo>
                <a:lnTo>
                  <a:pt x="125" y="27"/>
                </a:lnTo>
                <a:lnTo>
                  <a:pt x="125" y="29"/>
                </a:lnTo>
                <a:lnTo>
                  <a:pt x="123" y="31"/>
                </a:lnTo>
                <a:lnTo>
                  <a:pt x="121" y="35"/>
                </a:lnTo>
                <a:lnTo>
                  <a:pt x="118" y="39"/>
                </a:lnTo>
                <a:lnTo>
                  <a:pt x="114" y="43"/>
                </a:lnTo>
                <a:lnTo>
                  <a:pt x="110" y="49"/>
                </a:lnTo>
                <a:lnTo>
                  <a:pt x="104" y="55"/>
                </a:lnTo>
                <a:lnTo>
                  <a:pt x="98" y="61"/>
                </a:lnTo>
                <a:lnTo>
                  <a:pt x="84" y="76"/>
                </a:lnTo>
                <a:lnTo>
                  <a:pt x="69" y="88"/>
                </a:lnTo>
                <a:lnTo>
                  <a:pt x="55" y="102"/>
                </a:lnTo>
                <a:lnTo>
                  <a:pt x="39" y="112"/>
                </a:lnTo>
                <a:lnTo>
                  <a:pt x="33" y="117"/>
                </a:lnTo>
                <a:lnTo>
                  <a:pt x="25" y="121"/>
                </a:lnTo>
                <a:lnTo>
                  <a:pt x="20" y="125"/>
                </a:lnTo>
                <a:lnTo>
                  <a:pt x="16" y="127"/>
                </a:lnTo>
                <a:lnTo>
                  <a:pt x="10" y="129"/>
                </a:lnTo>
                <a:lnTo>
                  <a:pt x="8" y="129"/>
                </a:lnTo>
                <a:lnTo>
                  <a:pt x="4" y="129"/>
                </a:lnTo>
                <a:lnTo>
                  <a:pt x="2" y="129"/>
                </a:lnTo>
                <a:lnTo>
                  <a:pt x="2" y="12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347">
            <a:extLst>
              <a:ext uri="{FF2B5EF4-FFF2-40B4-BE49-F238E27FC236}">
                <a16:creationId xmlns:a16="http://schemas.microsoft.com/office/drawing/2014/main" xmlns="" id="{DF407496-0586-4A35-8EE0-01AC7A00FAB0}"/>
              </a:ext>
            </a:extLst>
          </p:cNvPr>
          <p:cNvSpPr>
            <a:spLocks/>
          </p:cNvSpPr>
          <p:nvPr/>
        </p:nvSpPr>
        <p:spPr bwMode="auto">
          <a:xfrm>
            <a:off x="2846049" y="1688014"/>
            <a:ext cx="526943" cy="516947"/>
          </a:xfrm>
          <a:custGeom>
            <a:avLst/>
            <a:gdLst>
              <a:gd name="T0" fmla="*/ 53 w 112"/>
              <a:gd name="T1" fmla="*/ 27 h 82"/>
              <a:gd name="T2" fmla="*/ 55 w 112"/>
              <a:gd name="T3" fmla="*/ 25 h 82"/>
              <a:gd name="T4" fmla="*/ 57 w 112"/>
              <a:gd name="T5" fmla="*/ 23 h 82"/>
              <a:gd name="T6" fmla="*/ 57 w 112"/>
              <a:gd name="T7" fmla="*/ 21 h 82"/>
              <a:gd name="T8" fmla="*/ 59 w 112"/>
              <a:gd name="T9" fmla="*/ 19 h 82"/>
              <a:gd name="T10" fmla="*/ 59 w 112"/>
              <a:gd name="T11" fmla="*/ 15 h 82"/>
              <a:gd name="T12" fmla="*/ 57 w 112"/>
              <a:gd name="T13" fmla="*/ 13 h 82"/>
              <a:gd name="T14" fmla="*/ 55 w 112"/>
              <a:gd name="T15" fmla="*/ 10 h 82"/>
              <a:gd name="T16" fmla="*/ 53 w 112"/>
              <a:gd name="T17" fmla="*/ 8 h 82"/>
              <a:gd name="T18" fmla="*/ 55 w 112"/>
              <a:gd name="T19" fmla="*/ 6 h 82"/>
              <a:gd name="T20" fmla="*/ 57 w 112"/>
              <a:gd name="T21" fmla="*/ 4 h 82"/>
              <a:gd name="T22" fmla="*/ 61 w 112"/>
              <a:gd name="T23" fmla="*/ 2 h 82"/>
              <a:gd name="T24" fmla="*/ 65 w 112"/>
              <a:gd name="T25" fmla="*/ 0 h 82"/>
              <a:gd name="T26" fmla="*/ 72 w 112"/>
              <a:gd name="T27" fmla="*/ 0 h 82"/>
              <a:gd name="T28" fmla="*/ 80 w 112"/>
              <a:gd name="T29" fmla="*/ 2 h 82"/>
              <a:gd name="T30" fmla="*/ 86 w 112"/>
              <a:gd name="T31" fmla="*/ 4 h 82"/>
              <a:gd name="T32" fmla="*/ 92 w 112"/>
              <a:gd name="T33" fmla="*/ 8 h 82"/>
              <a:gd name="T34" fmla="*/ 96 w 112"/>
              <a:gd name="T35" fmla="*/ 10 h 82"/>
              <a:gd name="T36" fmla="*/ 102 w 112"/>
              <a:gd name="T37" fmla="*/ 13 h 82"/>
              <a:gd name="T38" fmla="*/ 106 w 112"/>
              <a:gd name="T39" fmla="*/ 17 h 82"/>
              <a:gd name="T40" fmla="*/ 108 w 112"/>
              <a:gd name="T41" fmla="*/ 19 h 82"/>
              <a:gd name="T42" fmla="*/ 110 w 112"/>
              <a:gd name="T43" fmla="*/ 23 h 82"/>
              <a:gd name="T44" fmla="*/ 112 w 112"/>
              <a:gd name="T45" fmla="*/ 27 h 82"/>
              <a:gd name="T46" fmla="*/ 110 w 112"/>
              <a:gd name="T47" fmla="*/ 27 h 82"/>
              <a:gd name="T48" fmla="*/ 110 w 112"/>
              <a:gd name="T49" fmla="*/ 27 h 82"/>
              <a:gd name="T50" fmla="*/ 108 w 112"/>
              <a:gd name="T51" fmla="*/ 29 h 82"/>
              <a:gd name="T52" fmla="*/ 106 w 112"/>
              <a:gd name="T53" fmla="*/ 31 h 82"/>
              <a:gd name="T54" fmla="*/ 102 w 112"/>
              <a:gd name="T55" fmla="*/ 33 h 82"/>
              <a:gd name="T56" fmla="*/ 98 w 112"/>
              <a:gd name="T57" fmla="*/ 37 h 82"/>
              <a:gd name="T58" fmla="*/ 92 w 112"/>
              <a:gd name="T59" fmla="*/ 39 h 82"/>
              <a:gd name="T60" fmla="*/ 88 w 112"/>
              <a:gd name="T61" fmla="*/ 43 h 82"/>
              <a:gd name="T62" fmla="*/ 80 w 112"/>
              <a:gd name="T63" fmla="*/ 47 h 82"/>
              <a:gd name="T64" fmla="*/ 74 w 112"/>
              <a:gd name="T65" fmla="*/ 51 h 82"/>
              <a:gd name="T66" fmla="*/ 66 w 112"/>
              <a:gd name="T67" fmla="*/ 55 h 82"/>
              <a:gd name="T68" fmla="*/ 59 w 112"/>
              <a:gd name="T69" fmla="*/ 59 h 82"/>
              <a:gd name="T70" fmla="*/ 49 w 112"/>
              <a:gd name="T71" fmla="*/ 64 h 82"/>
              <a:gd name="T72" fmla="*/ 39 w 112"/>
              <a:gd name="T73" fmla="*/ 70 h 82"/>
              <a:gd name="T74" fmla="*/ 29 w 112"/>
              <a:gd name="T75" fmla="*/ 76 h 82"/>
              <a:gd name="T76" fmla="*/ 19 w 112"/>
              <a:gd name="T77" fmla="*/ 82 h 82"/>
              <a:gd name="T78" fmla="*/ 0 w 112"/>
              <a:gd name="T79" fmla="*/ 68 h 82"/>
              <a:gd name="T80" fmla="*/ 12 w 112"/>
              <a:gd name="T81" fmla="*/ 61 h 82"/>
              <a:gd name="T82" fmla="*/ 19 w 112"/>
              <a:gd name="T83" fmla="*/ 55 h 82"/>
              <a:gd name="T84" fmla="*/ 27 w 112"/>
              <a:gd name="T85" fmla="*/ 47 h 82"/>
              <a:gd name="T86" fmla="*/ 35 w 112"/>
              <a:gd name="T87" fmla="*/ 43 h 82"/>
              <a:gd name="T88" fmla="*/ 41 w 112"/>
              <a:gd name="T89" fmla="*/ 37 h 82"/>
              <a:gd name="T90" fmla="*/ 45 w 112"/>
              <a:gd name="T91" fmla="*/ 33 h 82"/>
              <a:gd name="T92" fmla="*/ 49 w 112"/>
              <a:gd name="T93" fmla="*/ 31 h 82"/>
              <a:gd name="T94" fmla="*/ 53 w 112"/>
              <a:gd name="T95" fmla="*/ 27 h 82"/>
              <a:gd name="T96" fmla="*/ 53 w 112"/>
              <a:gd name="T97" fmla="*/ 27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2" h="82">
                <a:moveTo>
                  <a:pt x="53" y="27"/>
                </a:moveTo>
                <a:lnTo>
                  <a:pt x="55" y="25"/>
                </a:lnTo>
                <a:lnTo>
                  <a:pt x="57" y="23"/>
                </a:lnTo>
                <a:lnTo>
                  <a:pt x="57" y="21"/>
                </a:lnTo>
                <a:lnTo>
                  <a:pt x="59" y="19"/>
                </a:lnTo>
                <a:lnTo>
                  <a:pt x="59" y="15"/>
                </a:lnTo>
                <a:lnTo>
                  <a:pt x="57" y="13"/>
                </a:lnTo>
                <a:lnTo>
                  <a:pt x="55" y="10"/>
                </a:lnTo>
                <a:lnTo>
                  <a:pt x="53" y="8"/>
                </a:lnTo>
                <a:lnTo>
                  <a:pt x="55" y="6"/>
                </a:lnTo>
                <a:lnTo>
                  <a:pt x="57" y="4"/>
                </a:lnTo>
                <a:lnTo>
                  <a:pt x="61" y="2"/>
                </a:lnTo>
                <a:lnTo>
                  <a:pt x="65" y="0"/>
                </a:lnTo>
                <a:lnTo>
                  <a:pt x="72" y="0"/>
                </a:lnTo>
                <a:lnTo>
                  <a:pt x="80" y="2"/>
                </a:lnTo>
                <a:lnTo>
                  <a:pt x="86" y="4"/>
                </a:lnTo>
                <a:lnTo>
                  <a:pt x="92" y="8"/>
                </a:lnTo>
                <a:lnTo>
                  <a:pt x="96" y="10"/>
                </a:lnTo>
                <a:lnTo>
                  <a:pt x="102" y="13"/>
                </a:lnTo>
                <a:lnTo>
                  <a:pt x="106" y="17"/>
                </a:lnTo>
                <a:lnTo>
                  <a:pt x="108" y="19"/>
                </a:lnTo>
                <a:lnTo>
                  <a:pt x="110" y="23"/>
                </a:lnTo>
                <a:lnTo>
                  <a:pt x="112" y="27"/>
                </a:lnTo>
                <a:lnTo>
                  <a:pt x="110" y="27"/>
                </a:lnTo>
                <a:lnTo>
                  <a:pt x="110" y="27"/>
                </a:lnTo>
                <a:lnTo>
                  <a:pt x="108" y="29"/>
                </a:lnTo>
                <a:lnTo>
                  <a:pt x="106" y="31"/>
                </a:lnTo>
                <a:lnTo>
                  <a:pt x="102" y="33"/>
                </a:lnTo>
                <a:lnTo>
                  <a:pt x="98" y="37"/>
                </a:lnTo>
                <a:lnTo>
                  <a:pt x="92" y="39"/>
                </a:lnTo>
                <a:lnTo>
                  <a:pt x="88" y="43"/>
                </a:lnTo>
                <a:lnTo>
                  <a:pt x="80" y="47"/>
                </a:lnTo>
                <a:lnTo>
                  <a:pt x="74" y="51"/>
                </a:lnTo>
                <a:lnTo>
                  <a:pt x="66" y="55"/>
                </a:lnTo>
                <a:lnTo>
                  <a:pt x="59" y="59"/>
                </a:lnTo>
                <a:lnTo>
                  <a:pt x="49" y="64"/>
                </a:lnTo>
                <a:lnTo>
                  <a:pt x="39" y="70"/>
                </a:lnTo>
                <a:lnTo>
                  <a:pt x="29" y="76"/>
                </a:lnTo>
                <a:lnTo>
                  <a:pt x="19" y="82"/>
                </a:lnTo>
                <a:lnTo>
                  <a:pt x="0" y="68"/>
                </a:lnTo>
                <a:lnTo>
                  <a:pt x="12" y="61"/>
                </a:lnTo>
                <a:lnTo>
                  <a:pt x="19" y="55"/>
                </a:lnTo>
                <a:lnTo>
                  <a:pt x="27" y="47"/>
                </a:lnTo>
                <a:lnTo>
                  <a:pt x="35" y="43"/>
                </a:lnTo>
                <a:lnTo>
                  <a:pt x="41" y="37"/>
                </a:lnTo>
                <a:lnTo>
                  <a:pt x="45" y="33"/>
                </a:lnTo>
                <a:lnTo>
                  <a:pt x="49" y="31"/>
                </a:lnTo>
                <a:lnTo>
                  <a:pt x="53" y="27"/>
                </a:lnTo>
                <a:lnTo>
                  <a:pt x="53" y="2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348">
            <a:extLst>
              <a:ext uri="{FF2B5EF4-FFF2-40B4-BE49-F238E27FC236}">
                <a16:creationId xmlns:a16="http://schemas.microsoft.com/office/drawing/2014/main" xmlns="" id="{80173FF8-23A3-458D-B870-46579AB2611B}"/>
              </a:ext>
            </a:extLst>
          </p:cNvPr>
          <p:cNvSpPr>
            <a:spLocks/>
          </p:cNvSpPr>
          <p:nvPr/>
        </p:nvSpPr>
        <p:spPr bwMode="auto">
          <a:xfrm>
            <a:off x="2507300" y="1441849"/>
            <a:ext cx="649271" cy="406176"/>
          </a:xfrm>
          <a:custGeom>
            <a:avLst/>
            <a:gdLst>
              <a:gd name="T0" fmla="*/ 77 w 139"/>
              <a:gd name="T1" fmla="*/ 23 h 66"/>
              <a:gd name="T2" fmla="*/ 81 w 139"/>
              <a:gd name="T3" fmla="*/ 19 h 66"/>
              <a:gd name="T4" fmla="*/ 85 w 139"/>
              <a:gd name="T5" fmla="*/ 15 h 66"/>
              <a:gd name="T6" fmla="*/ 87 w 139"/>
              <a:gd name="T7" fmla="*/ 11 h 66"/>
              <a:gd name="T8" fmla="*/ 87 w 139"/>
              <a:gd name="T9" fmla="*/ 7 h 66"/>
              <a:gd name="T10" fmla="*/ 89 w 139"/>
              <a:gd name="T11" fmla="*/ 3 h 66"/>
              <a:gd name="T12" fmla="*/ 90 w 139"/>
              <a:gd name="T13" fmla="*/ 1 h 66"/>
              <a:gd name="T14" fmla="*/ 94 w 139"/>
              <a:gd name="T15" fmla="*/ 0 h 66"/>
              <a:gd name="T16" fmla="*/ 100 w 139"/>
              <a:gd name="T17" fmla="*/ 0 h 66"/>
              <a:gd name="T18" fmla="*/ 106 w 139"/>
              <a:gd name="T19" fmla="*/ 0 h 66"/>
              <a:gd name="T20" fmla="*/ 112 w 139"/>
              <a:gd name="T21" fmla="*/ 1 h 66"/>
              <a:gd name="T22" fmla="*/ 118 w 139"/>
              <a:gd name="T23" fmla="*/ 5 h 66"/>
              <a:gd name="T24" fmla="*/ 126 w 139"/>
              <a:gd name="T25" fmla="*/ 9 h 66"/>
              <a:gd name="T26" fmla="*/ 132 w 139"/>
              <a:gd name="T27" fmla="*/ 15 h 66"/>
              <a:gd name="T28" fmla="*/ 136 w 139"/>
              <a:gd name="T29" fmla="*/ 19 h 66"/>
              <a:gd name="T30" fmla="*/ 138 w 139"/>
              <a:gd name="T31" fmla="*/ 23 h 66"/>
              <a:gd name="T32" fmla="*/ 139 w 139"/>
              <a:gd name="T33" fmla="*/ 27 h 66"/>
              <a:gd name="T34" fmla="*/ 138 w 139"/>
              <a:gd name="T35" fmla="*/ 27 h 66"/>
              <a:gd name="T36" fmla="*/ 136 w 139"/>
              <a:gd name="T37" fmla="*/ 31 h 66"/>
              <a:gd name="T38" fmla="*/ 134 w 139"/>
              <a:gd name="T39" fmla="*/ 33 h 66"/>
              <a:gd name="T40" fmla="*/ 130 w 139"/>
              <a:gd name="T41" fmla="*/ 35 h 66"/>
              <a:gd name="T42" fmla="*/ 126 w 139"/>
              <a:gd name="T43" fmla="*/ 37 h 66"/>
              <a:gd name="T44" fmla="*/ 122 w 139"/>
              <a:gd name="T45" fmla="*/ 39 h 66"/>
              <a:gd name="T46" fmla="*/ 116 w 139"/>
              <a:gd name="T47" fmla="*/ 41 h 66"/>
              <a:gd name="T48" fmla="*/ 110 w 139"/>
              <a:gd name="T49" fmla="*/ 43 h 66"/>
              <a:gd name="T50" fmla="*/ 102 w 139"/>
              <a:gd name="T51" fmla="*/ 45 h 66"/>
              <a:gd name="T52" fmla="*/ 92 w 139"/>
              <a:gd name="T53" fmla="*/ 47 h 66"/>
              <a:gd name="T54" fmla="*/ 83 w 139"/>
              <a:gd name="T55" fmla="*/ 49 h 66"/>
              <a:gd name="T56" fmla="*/ 69 w 139"/>
              <a:gd name="T57" fmla="*/ 52 h 66"/>
              <a:gd name="T58" fmla="*/ 55 w 139"/>
              <a:gd name="T59" fmla="*/ 54 h 66"/>
              <a:gd name="T60" fmla="*/ 40 w 139"/>
              <a:gd name="T61" fmla="*/ 58 h 66"/>
              <a:gd name="T62" fmla="*/ 22 w 139"/>
              <a:gd name="T63" fmla="*/ 62 h 66"/>
              <a:gd name="T64" fmla="*/ 4 w 139"/>
              <a:gd name="T65" fmla="*/ 66 h 66"/>
              <a:gd name="T66" fmla="*/ 0 w 139"/>
              <a:gd name="T67" fmla="*/ 52 h 66"/>
              <a:gd name="T68" fmla="*/ 16 w 139"/>
              <a:gd name="T69" fmla="*/ 47 h 66"/>
              <a:gd name="T70" fmla="*/ 28 w 139"/>
              <a:gd name="T71" fmla="*/ 43 h 66"/>
              <a:gd name="T72" fmla="*/ 42 w 139"/>
              <a:gd name="T73" fmla="*/ 37 h 66"/>
              <a:gd name="T74" fmla="*/ 51 w 139"/>
              <a:gd name="T75" fmla="*/ 33 h 66"/>
              <a:gd name="T76" fmla="*/ 61 w 139"/>
              <a:gd name="T77" fmla="*/ 31 h 66"/>
              <a:gd name="T78" fmla="*/ 67 w 139"/>
              <a:gd name="T79" fmla="*/ 27 h 66"/>
              <a:gd name="T80" fmla="*/ 73 w 139"/>
              <a:gd name="T81" fmla="*/ 25 h 66"/>
              <a:gd name="T82" fmla="*/ 77 w 139"/>
              <a:gd name="T83" fmla="*/ 23 h 66"/>
              <a:gd name="T84" fmla="*/ 77 w 139"/>
              <a:gd name="T85" fmla="*/ 23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39" h="66">
                <a:moveTo>
                  <a:pt x="77" y="23"/>
                </a:moveTo>
                <a:lnTo>
                  <a:pt x="81" y="19"/>
                </a:lnTo>
                <a:lnTo>
                  <a:pt x="85" y="15"/>
                </a:lnTo>
                <a:lnTo>
                  <a:pt x="87" y="11"/>
                </a:lnTo>
                <a:lnTo>
                  <a:pt x="87" y="7"/>
                </a:lnTo>
                <a:lnTo>
                  <a:pt x="89" y="3"/>
                </a:lnTo>
                <a:lnTo>
                  <a:pt x="90" y="1"/>
                </a:lnTo>
                <a:lnTo>
                  <a:pt x="94" y="0"/>
                </a:lnTo>
                <a:lnTo>
                  <a:pt x="100" y="0"/>
                </a:lnTo>
                <a:lnTo>
                  <a:pt x="106" y="0"/>
                </a:lnTo>
                <a:lnTo>
                  <a:pt x="112" y="1"/>
                </a:lnTo>
                <a:lnTo>
                  <a:pt x="118" y="5"/>
                </a:lnTo>
                <a:lnTo>
                  <a:pt x="126" y="9"/>
                </a:lnTo>
                <a:lnTo>
                  <a:pt x="132" y="15"/>
                </a:lnTo>
                <a:lnTo>
                  <a:pt x="136" y="19"/>
                </a:lnTo>
                <a:lnTo>
                  <a:pt x="138" y="23"/>
                </a:lnTo>
                <a:lnTo>
                  <a:pt x="139" y="27"/>
                </a:lnTo>
                <a:lnTo>
                  <a:pt x="138" y="27"/>
                </a:lnTo>
                <a:lnTo>
                  <a:pt x="136" y="31"/>
                </a:lnTo>
                <a:lnTo>
                  <a:pt x="134" y="33"/>
                </a:lnTo>
                <a:lnTo>
                  <a:pt x="130" y="35"/>
                </a:lnTo>
                <a:lnTo>
                  <a:pt x="126" y="37"/>
                </a:lnTo>
                <a:lnTo>
                  <a:pt x="122" y="39"/>
                </a:lnTo>
                <a:lnTo>
                  <a:pt x="116" y="41"/>
                </a:lnTo>
                <a:lnTo>
                  <a:pt x="110" y="43"/>
                </a:lnTo>
                <a:lnTo>
                  <a:pt x="102" y="45"/>
                </a:lnTo>
                <a:lnTo>
                  <a:pt x="92" y="47"/>
                </a:lnTo>
                <a:lnTo>
                  <a:pt x="83" y="49"/>
                </a:lnTo>
                <a:lnTo>
                  <a:pt x="69" y="52"/>
                </a:lnTo>
                <a:lnTo>
                  <a:pt x="55" y="54"/>
                </a:lnTo>
                <a:lnTo>
                  <a:pt x="40" y="58"/>
                </a:lnTo>
                <a:lnTo>
                  <a:pt x="22" y="62"/>
                </a:lnTo>
                <a:lnTo>
                  <a:pt x="4" y="66"/>
                </a:lnTo>
                <a:lnTo>
                  <a:pt x="0" y="52"/>
                </a:lnTo>
                <a:lnTo>
                  <a:pt x="16" y="47"/>
                </a:lnTo>
                <a:lnTo>
                  <a:pt x="28" y="43"/>
                </a:lnTo>
                <a:lnTo>
                  <a:pt x="42" y="37"/>
                </a:lnTo>
                <a:lnTo>
                  <a:pt x="51" y="33"/>
                </a:lnTo>
                <a:lnTo>
                  <a:pt x="61" y="31"/>
                </a:lnTo>
                <a:lnTo>
                  <a:pt x="67" y="27"/>
                </a:lnTo>
                <a:lnTo>
                  <a:pt x="73" y="25"/>
                </a:lnTo>
                <a:lnTo>
                  <a:pt x="77" y="23"/>
                </a:lnTo>
                <a:lnTo>
                  <a:pt x="77" y="2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349">
            <a:extLst>
              <a:ext uri="{FF2B5EF4-FFF2-40B4-BE49-F238E27FC236}">
                <a16:creationId xmlns:a16="http://schemas.microsoft.com/office/drawing/2014/main" xmlns="" id="{07DF6058-59AF-4F95-9722-B4C95B055657}"/>
              </a:ext>
            </a:extLst>
          </p:cNvPr>
          <p:cNvSpPr>
            <a:spLocks/>
          </p:cNvSpPr>
          <p:nvPr/>
        </p:nvSpPr>
        <p:spPr bwMode="auto">
          <a:xfrm>
            <a:off x="2535532" y="1823409"/>
            <a:ext cx="1279718" cy="800041"/>
          </a:xfrm>
          <a:custGeom>
            <a:avLst/>
            <a:gdLst>
              <a:gd name="T0" fmla="*/ 8 w 273"/>
              <a:gd name="T1" fmla="*/ 0 h 130"/>
              <a:gd name="T2" fmla="*/ 20 w 273"/>
              <a:gd name="T3" fmla="*/ 2 h 130"/>
              <a:gd name="T4" fmla="*/ 32 w 273"/>
              <a:gd name="T5" fmla="*/ 6 h 130"/>
              <a:gd name="T6" fmla="*/ 43 w 273"/>
              <a:gd name="T7" fmla="*/ 12 h 130"/>
              <a:gd name="T8" fmla="*/ 63 w 273"/>
              <a:gd name="T9" fmla="*/ 26 h 130"/>
              <a:gd name="T10" fmla="*/ 83 w 273"/>
              <a:gd name="T11" fmla="*/ 40 h 130"/>
              <a:gd name="T12" fmla="*/ 98 w 273"/>
              <a:gd name="T13" fmla="*/ 47 h 130"/>
              <a:gd name="T14" fmla="*/ 118 w 273"/>
              <a:gd name="T15" fmla="*/ 59 h 130"/>
              <a:gd name="T16" fmla="*/ 139 w 273"/>
              <a:gd name="T17" fmla="*/ 69 h 130"/>
              <a:gd name="T18" fmla="*/ 165 w 273"/>
              <a:gd name="T19" fmla="*/ 79 h 130"/>
              <a:gd name="T20" fmla="*/ 194 w 273"/>
              <a:gd name="T21" fmla="*/ 89 h 130"/>
              <a:gd name="T22" fmla="*/ 216 w 273"/>
              <a:gd name="T23" fmla="*/ 94 h 130"/>
              <a:gd name="T24" fmla="*/ 231 w 273"/>
              <a:gd name="T25" fmla="*/ 98 h 130"/>
              <a:gd name="T26" fmla="*/ 243 w 273"/>
              <a:gd name="T27" fmla="*/ 102 h 130"/>
              <a:gd name="T28" fmla="*/ 253 w 273"/>
              <a:gd name="T29" fmla="*/ 106 h 130"/>
              <a:gd name="T30" fmla="*/ 259 w 273"/>
              <a:gd name="T31" fmla="*/ 108 h 130"/>
              <a:gd name="T32" fmla="*/ 265 w 273"/>
              <a:gd name="T33" fmla="*/ 110 h 130"/>
              <a:gd name="T34" fmla="*/ 271 w 273"/>
              <a:gd name="T35" fmla="*/ 112 h 130"/>
              <a:gd name="T36" fmla="*/ 271 w 273"/>
              <a:gd name="T37" fmla="*/ 114 h 130"/>
              <a:gd name="T38" fmla="*/ 267 w 273"/>
              <a:gd name="T39" fmla="*/ 118 h 130"/>
              <a:gd name="T40" fmla="*/ 257 w 273"/>
              <a:gd name="T41" fmla="*/ 120 h 130"/>
              <a:gd name="T42" fmla="*/ 241 w 273"/>
              <a:gd name="T43" fmla="*/ 122 h 130"/>
              <a:gd name="T44" fmla="*/ 224 w 273"/>
              <a:gd name="T45" fmla="*/ 126 h 130"/>
              <a:gd name="T46" fmla="*/ 206 w 273"/>
              <a:gd name="T47" fmla="*/ 128 h 130"/>
              <a:gd name="T48" fmla="*/ 192 w 273"/>
              <a:gd name="T49" fmla="*/ 130 h 130"/>
              <a:gd name="T50" fmla="*/ 181 w 273"/>
              <a:gd name="T51" fmla="*/ 130 h 130"/>
              <a:gd name="T52" fmla="*/ 171 w 273"/>
              <a:gd name="T53" fmla="*/ 130 h 130"/>
              <a:gd name="T54" fmla="*/ 161 w 273"/>
              <a:gd name="T55" fmla="*/ 128 h 130"/>
              <a:gd name="T56" fmla="*/ 151 w 273"/>
              <a:gd name="T57" fmla="*/ 124 h 130"/>
              <a:gd name="T58" fmla="*/ 143 w 273"/>
              <a:gd name="T59" fmla="*/ 118 h 130"/>
              <a:gd name="T60" fmla="*/ 137 w 273"/>
              <a:gd name="T61" fmla="*/ 112 h 130"/>
              <a:gd name="T62" fmla="*/ 130 w 273"/>
              <a:gd name="T63" fmla="*/ 104 h 130"/>
              <a:gd name="T64" fmla="*/ 120 w 273"/>
              <a:gd name="T65" fmla="*/ 94 h 130"/>
              <a:gd name="T66" fmla="*/ 104 w 273"/>
              <a:gd name="T67" fmla="*/ 85 h 130"/>
              <a:gd name="T68" fmla="*/ 88 w 273"/>
              <a:gd name="T69" fmla="*/ 69 h 130"/>
              <a:gd name="T70" fmla="*/ 67 w 273"/>
              <a:gd name="T71" fmla="*/ 53 h 130"/>
              <a:gd name="T72" fmla="*/ 43 w 273"/>
              <a:gd name="T73" fmla="*/ 34 h 130"/>
              <a:gd name="T74" fmla="*/ 16 w 273"/>
              <a:gd name="T75" fmla="*/ 12 h 130"/>
              <a:gd name="T76" fmla="*/ 0 w 273"/>
              <a:gd name="T77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73" h="130">
                <a:moveTo>
                  <a:pt x="0" y="0"/>
                </a:moveTo>
                <a:lnTo>
                  <a:pt x="8" y="0"/>
                </a:lnTo>
                <a:lnTo>
                  <a:pt x="14" y="0"/>
                </a:lnTo>
                <a:lnTo>
                  <a:pt x="20" y="2"/>
                </a:lnTo>
                <a:lnTo>
                  <a:pt x="26" y="4"/>
                </a:lnTo>
                <a:lnTo>
                  <a:pt x="32" y="6"/>
                </a:lnTo>
                <a:lnTo>
                  <a:pt x="37" y="10"/>
                </a:lnTo>
                <a:lnTo>
                  <a:pt x="43" y="12"/>
                </a:lnTo>
                <a:lnTo>
                  <a:pt x="49" y="16"/>
                </a:lnTo>
                <a:lnTo>
                  <a:pt x="63" y="26"/>
                </a:lnTo>
                <a:lnTo>
                  <a:pt x="75" y="34"/>
                </a:lnTo>
                <a:lnTo>
                  <a:pt x="83" y="40"/>
                </a:lnTo>
                <a:lnTo>
                  <a:pt x="90" y="43"/>
                </a:lnTo>
                <a:lnTo>
                  <a:pt x="98" y="47"/>
                </a:lnTo>
                <a:lnTo>
                  <a:pt x="108" y="53"/>
                </a:lnTo>
                <a:lnTo>
                  <a:pt x="118" y="59"/>
                </a:lnTo>
                <a:lnTo>
                  <a:pt x="128" y="63"/>
                </a:lnTo>
                <a:lnTo>
                  <a:pt x="139" y="69"/>
                </a:lnTo>
                <a:lnTo>
                  <a:pt x="151" y="73"/>
                </a:lnTo>
                <a:lnTo>
                  <a:pt x="165" y="79"/>
                </a:lnTo>
                <a:lnTo>
                  <a:pt x="179" y="83"/>
                </a:lnTo>
                <a:lnTo>
                  <a:pt x="194" y="89"/>
                </a:lnTo>
                <a:lnTo>
                  <a:pt x="210" y="92"/>
                </a:lnTo>
                <a:lnTo>
                  <a:pt x="216" y="94"/>
                </a:lnTo>
                <a:lnTo>
                  <a:pt x="224" y="96"/>
                </a:lnTo>
                <a:lnTo>
                  <a:pt x="231" y="98"/>
                </a:lnTo>
                <a:lnTo>
                  <a:pt x="237" y="100"/>
                </a:lnTo>
                <a:lnTo>
                  <a:pt x="243" y="102"/>
                </a:lnTo>
                <a:lnTo>
                  <a:pt x="247" y="104"/>
                </a:lnTo>
                <a:lnTo>
                  <a:pt x="253" y="106"/>
                </a:lnTo>
                <a:lnTo>
                  <a:pt x="257" y="106"/>
                </a:lnTo>
                <a:lnTo>
                  <a:pt x="259" y="108"/>
                </a:lnTo>
                <a:lnTo>
                  <a:pt x="263" y="110"/>
                </a:lnTo>
                <a:lnTo>
                  <a:pt x="265" y="110"/>
                </a:lnTo>
                <a:lnTo>
                  <a:pt x="269" y="112"/>
                </a:lnTo>
                <a:lnTo>
                  <a:pt x="271" y="112"/>
                </a:lnTo>
                <a:lnTo>
                  <a:pt x="273" y="114"/>
                </a:lnTo>
                <a:lnTo>
                  <a:pt x="271" y="114"/>
                </a:lnTo>
                <a:lnTo>
                  <a:pt x="269" y="116"/>
                </a:lnTo>
                <a:lnTo>
                  <a:pt x="267" y="118"/>
                </a:lnTo>
                <a:lnTo>
                  <a:pt x="263" y="118"/>
                </a:lnTo>
                <a:lnTo>
                  <a:pt x="257" y="120"/>
                </a:lnTo>
                <a:lnTo>
                  <a:pt x="249" y="122"/>
                </a:lnTo>
                <a:lnTo>
                  <a:pt x="241" y="122"/>
                </a:lnTo>
                <a:lnTo>
                  <a:pt x="233" y="124"/>
                </a:lnTo>
                <a:lnTo>
                  <a:pt x="224" y="126"/>
                </a:lnTo>
                <a:lnTo>
                  <a:pt x="214" y="126"/>
                </a:lnTo>
                <a:lnTo>
                  <a:pt x="206" y="128"/>
                </a:lnTo>
                <a:lnTo>
                  <a:pt x="198" y="128"/>
                </a:lnTo>
                <a:lnTo>
                  <a:pt x="192" y="130"/>
                </a:lnTo>
                <a:lnTo>
                  <a:pt x="184" y="130"/>
                </a:lnTo>
                <a:lnTo>
                  <a:pt x="181" y="130"/>
                </a:lnTo>
                <a:lnTo>
                  <a:pt x="175" y="130"/>
                </a:lnTo>
                <a:lnTo>
                  <a:pt x="171" y="130"/>
                </a:lnTo>
                <a:lnTo>
                  <a:pt x="165" y="130"/>
                </a:lnTo>
                <a:lnTo>
                  <a:pt x="161" y="128"/>
                </a:lnTo>
                <a:lnTo>
                  <a:pt x="157" y="126"/>
                </a:lnTo>
                <a:lnTo>
                  <a:pt x="151" y="124"/>
                </a:lnTo>
                <a:lnTo>
                  <a:pt x="147" y="122"/>
                </a:lnTo>
                <a:lnTo>
                  <a:pt x="143" y="118"/>
                </a:lnTo>
                <a:lnTo>
                  <a:pt x="139" y="114"/>
                </a:lnTo>
                <a:lnTo>
                  <a:pt x="137" y="112"/>
                </a:lnTo>
                <a:lnTo>
                  <a:pt x="133" y="108"/>
                </a:lnTo>
                <a:lnTo>
                  <a:pt x="130" y="104"/>
                </a:lnTo>
                <a:lnTo>
                  <a:pt x="124" y="100"/>
                </a:lnTo>
                <a:lnTo>
                  <a:pt x="120" y="94"/>
                </a:lnTo>
                <a:lnTo>
                  <a:pt x="112" y="90"/>
                </a:lnTo>
                <a:lnTo>
                  <a:pt x="104" y="85"/>
                </a:lnTo>
                <a:lnTo>
                  <a:pt x="96" y="77"/>
                </a:lnTo>
                <a:lnTo>
                  <a:pt x="88" y="69"/>
                </a:lnTo>
                <a:lnTo>
                  <a:pt x="79" y="61"/>
                </a:lnTo>
                <a:lnTo>
                  <a:pt x="67" y="53"/>
                </a:lnTo>
                <a:lnTo>
                  <a:pt x="55" y="43"/>
                </a:lnTo>
                <a:lnTo>
                  <a:pt x="43" y="34"/>
                </a:lnTo>
                <a:lnTo>
                  <a:pt x="30" y="24"/>
                </a:lnTo>
                <a:lnTo>
                  <a:pt x="16" y="12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350">
            <a:extLst>
              <a:ext uri="{FF2B5EF4-FFF2-40B4-BE49-F238E27FC236}">
                <a16:creationId xmlns:a16="http://schemas.microsoft.com/office/drawing/2014/main" xmlns="" id="{B67AB511-F6AE-414E-88B6-4CD249A78816}"/>
              </a:ext>
            </a:extLst>
          </p:cNvPr>
          <p:cNvSpPr>
            <a:spLocks/>
          </p:cNvSpPr>
          <p:nvPr/>
        </p:nvSpPr>
        <p:spPr bwMode="auto">
          <a:xfrm>
            <a:off x="2573171" y="1097217"/>
            <a:ext cx="846873" cy="270781"/>
          </a:xfrm>
          <a:custGeom>
            <a:avLst/>
            <a:gdLst>
              <a:gd name="T0" fmla="*/ 0 w 180"/>
              <a:gd name="T1" fmla="*/ 21 h 43"/>
              <a:gd name="T2" fmla="*/ 14 w 180"/>
              <a:gd name="T3" fmla="*/ 19 h 43"/>
              <a:gd name="T4" fmla="*/ 28 w 180"/>
              <a:gd name="T5" fmla="*/ 19 h 43"/>
              <a:gd name="T6" fmla="*/ 41 w 180"/>
              <a:gd name="T7" fmla="*/ 17 h 43"/>
              <a:gd name="T8" fmla="*/ 55 w 180"/>
              <a:gd name="T9" fmla="*/ 15 h 43"/>
              <a:gd name="T10" fmla="*/ 69 w 180"/>
              <a:gd name="T11" fmla="*/ 13 h 43"/>
              <a:gd name="T12" fmla="*/ 80 w 180"/>
              <a:gd name="T13" fmla="*/ 11 h 43"/>
              <a:gd name="T14" fmla="*/ 104 w 180"/>
              <a:gd name="T15" fmla="*/ 7 h 43"/>
              <a:gd name="T16" fmla="*/ 114 w 180"/>
              <a:gd name="T17" fmla="*/ 6 h 43"/>
              <a:gd name="T18" fmla="*/ 124 w 180"/>
              <a:gd name="T19" fmla="*/ 4 h 43"/>
              <a:gd name="T20" fmla="*/ 133 w 180"/>
              <a:gd name="T21" fmla="*/ 2 h 43"/>
              <a:gd name="T22" fmla="*/ 143 w 180"/>
              <a:gd name="T23" fmla="*/ 0 h 43"/>
              <a:gd name="T24" fmla="*/ 151 w 180"/>
              <a:gd name="T25" fmla="*/ 0 h 43"/>
              <a:gd name="T26" fmla="*/ 159 w 180"/>
              <a:gd name="T27" fmla="*/ 0 h 43"/>
              <a:gd name="T28" fmla="*/ 167 w 180"/>
              <a:gd name="T29" fmla="*/ 2 h 43"/>
              <a:gd name="T30" fmla="*/ 173 w 180"/>
              <a:gd name="T31" fmla="*/ 6 h 43"/>
              <a:gd name="T32" fmla="*/ 176 w 180"/>
              <a:gd name="T33" fmla="*/ 9 h 43"/>
              <a:gd name="T34" fmla="*/ 178 w 180"/>
              <a:gd name="T35" fmla="*/ 13 h 43"/>
              <a:gd name="T36" fmla="*/ 180 w 180"/>
              <a:gd name="T37" fmla="*/ 15 h 43"/>
              <a:gd name="T38" fmla="*/ 180 w 180"/>
              <a:gd name="T39" fmla="*/ 19 h 43"/>
              <a:gd name="T40" fmla="*/ 180 w 180"/>
              <a:gd name="T41" fmla="*/ 21 h 43"/>
              <a:gd name="T42" fmla="*/ 178 w 180"/>
              <a:gd name="T43" fmla="*/ 21 h 43"/>
              <a:gd name="T44" fmla="*/ 176 w 180"/>
              <a:gd name="T45" fmla="*/ 23 h 43"/>
              <a:gd name="T46" fmla="*/ 173 w 180"/>
              <a:gd name="T47" fmla="*/ 25 h 43"/>
              <a:gd name="T48" fmla="*/ 167 w 180"/>
              <a:gd name="T49" fmla="*/ 27 h 43"/>
              <a:gd name="T50" fmla="*/ 163 w 180"/>
              <a:gd name="T51" fmla="*/ 27 h 43"/>
              <a:gd name="T52" fmla="*/ 155 w 180"/>
              <a:gd name="T53" fmla="*/ 29 h 43"/>
              <a:gd name="T54" fmla="*/ 147 w 180"/>
              <a:gd name="T55" fmla="*/ 31 h 43"/>
              <a:gd name="T56" fmla="*/ 129 w 180"/>
              <a:gd name="T57" fmla="*/ 33 h 43"/>
              <a:gd name="T58" fmla="*/ 112 w 180"/>
              <a:gd name="T59" fmla="*/ 35 h 43"/>
              <a:gd name="T60" fmla="*/ 96 w 180"/>
              <a:gd name="T61" fmla="*/ 37 h 43"/>
              <a:gd name="T62" fmla="*/ 80 w 180"/>
              <a:gd name="T63" fmla="*/ 39 h 43"/>
              <a:gd name="T64" fmla="*/ 65 w 180"/>
              <a:gd name="T65" fmla="*/ 41 h 43"/>
              <a:gd name="T66" fmla="*/ 49 w 180"/>
              <a:gd name="T67" fmla="*/ 43 h 43"/>
              <a:gd name="T68" fmla="*/ 37 w 180"/>
              <a:gd name="T69" fmla="*/ 43 h 43"/>
              <a:gd name="T70" fmla="*/ 26 w 180"/>
              <a:gd name="T71" fmla="*/ 41 h 43"/>
              <a:gd name="T72" fmla="*/ 20 w 180"/>
              <a:gd name="T73" fmla="*/ 41 h 43"/>
              <a:gd name="T74" fmla="*/ 16 w 180"/>
              <a:gd name="T75" fmla="*/ 39 h 43"/>
              <a:gd name="T76" fmla="*/ 12 w 180"/>
              <a:gd name="T77" fmla="*/ 37 h 43"/>
              <a:gd name="T78" fmla="*/ 8 w 180"/>
              <a:gd name="T79" fmla="*/ 35 h 43"/>
              <a:gd name="T80" fmla="*/ 4 w 180"/>
              <a:gd name="T81" fmla="*/ 33 h 43"/>
              <a:gd name="T82" fmla="*/ 2 w 180"/>
              <a:gd name="T83" fmla="*/ 29 h 43"/>
              <a:gd name="T84" fmla="*/ 0 w 180"/>
              <a:gd name="T85" fmla="*/ 25 h 43"/>
              <a:gd name="T86" fmla="*/ 0 w 180"/>
              <a:gd name="T87" fmla="*/ 21 h 43"/>
              <a:gd name="T88" fmla="*/ 0 w 180"/>
              <a:gd name="T89" fmla="*/ 21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80" h="43">
                <a:moveTo>
                  <a:pt x="0" y="21"/>
                </a:moveTo>
                <a:lnTo>
                  <a:pt x="14" y="19"/>
                </a:lnTo>
                <a:lnTo>
                  <a:pt x="28" y="19"/>
                </a:lnTo>
                <a:lnTo>
                  <a:pt x="41" y="17"/>
                </a:lnTo>
                <a:lnTo>
                  <a:pt x="55" y="15"/>
                </a:lnTo>
                <a:lnTo>
                  <a:pt x="69" y="13"/>
                </a:lnTo>
                <a:lnTo>
                  <a:pt x="80" y="11"/>
                </a:lnTo>
                <a:lnTo>
                  <a:pt x="104" y="7"/>
                </a:lnTo>
                <a:lnTo>
                  <a:pt x="114" y="6"/>
                </a:lnTo>
                <a:lnTo>
                  <a:pt x="124" y="4"/>
                </a:lnTo>
                <a:lnTo>
                  <a:pt x="133" y="2"/>
                </a:lnTo>
                <a:lnTo>
                  <a:pt x="143" y="0"/>
                </a:lnTo>
                <a:lnTo>
                  <a:pt x="151" y="0"/>
                </a:lnTo>
                <a:lnTo>
                  <a:pt x="159" y="0"/>
                </a:lnTo>
                <a:lnTo>
                  <a:pt x="167" y="2"/>
                </a:lnTo>
                <a:lnTo>
                  <a:pt x="173" y="6"/>
                </a:lnTo>
                <a:lnTo>
                  <a:pt x="176" y="9"/>
                </a:lnTo>
                <a:lnTo>
                  <a:pt x="178" y="13"/>
                </a:lnTo>
                <a:lnTo>
                  <a:pt x="180" y="15"/>
                </a:lnTo>
                <a:lnTo>
                  <a:pt x="180" y="19"/>
                </a:lnTo>
                <a:lnTo>
                  <a:pt x="180" y="21"/>
                </a:lnTo>
                <a:lnTo>
                  <a:pt x="178" y="21"/>
                </a:lnTo>
                <a:lnTo>
                  <a:pt x="176" y="23"/>
                </a:lnTo>
                <a:lnTo>
                  <a:pt x="173" y="25"/>
                </a:lnTo>
                <a:lnTo>
                  <a:pt x="167" y="27"/>
                </a:lnTo>
                <a:lnTo>
                  <a:pt x="163" y="27"/>
                </a:lnTo>
                <a:lnTo>
                  <a:pt x="155" y="29"/>
                </a:lnTo>
                <a:lnTo>
                  <a:pt x="147" y="31"/>
                </a:lnTo>
                <a:lnTo>
                  <a:pt x="129" y="33"/>
                </a:lnTo>
                <a:lnTo>
                  <a:pt x="112" y="35"/>
                </a:lnTo>
                <a:lnTo>
                  <a:pt x="96" y="37"/>
                </a:lnTo>
                <a:lnTo>
                  <a:pt x="80" y="39"/>
                </a:lnTo>
                <a:lnTo>
                  <a:pt x="65" y="41"/>
                </a:lnTo>
                <a:lnTo>
                  <a:pt x="49" y="43"/>
                </a:lnTo>
                <a:lnTo>
                  <a:pt x="37" y="43"/>
                </a:lnTo>
                <a:lnTo>
                  <a:pt x="26" y="41"/>
                </a:lnTo>
                <a:lnTo>
                  <a:pt x="20" y="41"/>
                </a:lnTo>
                <a:lnTo>
                  <a:pt x="16" y="39"/>
                </a:lnTo>
                <a:lnTo>
                  <a:pt x="12" y="37"/>
                </a:lnTo>
                <a:lnTo>
                  <a:pt x="8" y="35"/>
                </a:lnTo>
                <a:lnTo>
                  <a:pt x="4" y="33"/>
                </a:lnTo>
                <a:lnTo>
                  <a:pt x="2" y="29"/>
                </a:lnTo>
                <a:lnTo>
                  <a:pt x="0" y="25"/>
                </a:lnTo>
                <a:lnTo>
                  <a:pt x="0" y="21"/>
                </a:lnTo>
                <a:lnTo>
                  <a:pt x="0" y="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351">
            <a:extLst>
              <a:ext uri="{FF2B5EF4-FFF2-40B4-BE49-F238E27FC236}">
                <a16:creationId xmlns:a16="http://schemas.microsoft.com/office/drawing/2014/main" xmlns="" id="{EC318854-08F9-4118-908E-4791330A8253}"/>
              </a:ext>
            </a:extLst>
          </p:cNvPr>
          <p:cNvSpPr>
            <a:spLocks/>
          </p:cNvSpPr>
          <p:nvPr/>
        </p:nvSpPr>
        <p:spPr bwMode="auto">
          <a:xfrm>
            <a:off x="1754525" y="912597"/>
            <a:ext cx="414026" cy="381559"/>
          </a:xfrm>
          <a:custGeom>
            <a:avLst/>
            <a:gdLst>
              <a:gd name="T0" fmla="*/ 0 w 88"/>
              <a:gd name="T1" fmla="*/ 0 h 63"/>
              <a:gd name="T2" fmla="*/ 13 w 88"/>
              <a:gd name="T3" fmla="*/ 0 h 63"/>
              <a:gd name="T4" fmla="*/ 27 w 88"/>
              <a:gd name="T5" fmla="*/ 2 h 63"/>
              <a:gd name="T6" fmla="*/ 41 w 88"/>
              <a:gd name="T7" fmla="*/ 6 h 63"/>
              <a:gd name="T8" fmla="*/ 55 w 88"/>
              <a:gd name="T9" fmla="*/ 12 h 63"/>
              <a:gd name="T10" fmla="*/ 60 w 88"/>
              <a:gd name="T11" fmla="*/ 14 h 63"/>
              <a:gd name="T12" fmla="*/ 66 w 88"/>
              <a:gd name="T13" fmla="*/ 18 h 63"/>
              <a:gd name="T14" fmla="*/ 72 w 88"/>
              <a:gd name="T15" fmla="*/ 20 h 63"/>
              <a:gd name="T16" fmla="*/ 76 w 88"/>
              <a:gd name="T17" fmla="*/ 22 h 63"/>
              <a:gd name="T18" fmla="*/ 80 w 88"/>
              <a:gd name="T19" fmla="*/ 26 h 63"/>
              <a:gd name="T20" fmla="*/ 82 w 88"/>
              <a:gd name="T21" fmla="*/ 28 h 63"/>
              <a:gd name="T22" fmla="*/ 86 w 88"/>
              <a:gd name="T23" fmla="*/ 30 h 63"/>
              <a:gd name="T24" fmla="*/ 86 w 88"/>
              <a:gd name="T25" fmla="*/ 32 h 63"/>
              <a:gd name="T26" fmla="*/ 88 w 88"/>
              <a:gd name="T27" fmla="*/ 38 h 63"/>
              <a:gd name="T28" fmla="*/ 88 w 88"/>
              <a:gd name="T29" fmla="*/ 41 h 63"/>
              <a:gd name="T30" fmla="*/ 86 w 88"/>
              <a:gd name="T31" fmla="*/ 47 h 63"/>
              <a:gd name="T32" fmla="*/ 84 w 88"/>
              <a:gd name="T33" fmla="*/ 53 h 63"/>
              <a:gd name="T34" fmla="*/ 80 w 88"/>
              <a:gd name="T35" fmla="*/ 57 h 63"/>
              <a:gd name="T36" fmla="*/ 76 w 88"/>
              <a:gd name="T37" fmla="*/ 61 h 63"/>
              <a:gd name="T38" fmla="*/ 70 w 88"/>
              <a:gd name="T39" fmla="*/ 63 h 63"/>
              <a:gd name="T40" fmla="*/ 66 w 88"/>
              <a:gd name="T41" fmla="*/ 63 h 63"/>
              <a:gd name="T42" fmla="*/ 64 w 88"/>
              <a:gd name="T43" fmla="*/ 63 h 63"/>
              <a:gd name="T44" fmla="*/ 60 w 88"/>
              <a:gd name="T45" fmla="*/ 63 h 63"/>
              <a:gd name="T46" fmla="*/ 58 w 88"/>
              <a:gd name="T47" fmla="*/ 61 h 63"/>
              <a:gd name="T48" fmla="*/ 55 w 88"/>
              <a:gd name="T49" fmla="*/ 59 h 63"/>
              <a:gd name="T50" fmla="*/ 51 w 88"/>
              <a:gd name="T51" fmla="*/ 57 h 63"/>
              <a:gd name="T52" fmla="*/ 47 w 88"/>
              <a:gd name="T53" fmla="*/ 55 h 63"/>
              <a:gd name="T54" fmla="*/ 41 w 88"/>
              <a:gd name="T55" fmla="*/ 51 h 63"/>
              <a:gd name="T56" fmla="*/ 37 w 88"/>
              <a:gd name="T57" fmla="*/ 47 h 63"/>
              <a:gd name="T58" fmla="*/ 31 w 88"/>
              <a:gd name="T59" fmla="*/ 43 h 63"/>
              <a:gd name="T60" fmla="*/ 27 w 88"/>
              <a:gd name="T61" fmla="*/ 39 h 63"/>
              <a:gd name="T62" fmla="*/ 21 w 88"/>
              <a:gd name="T63" fmla="*/ 34 h 63"/>
              <a:gd name="T64" fmla="*/ 17 w 88"/>
              <a:gd name="T65" fmla="*/ 28 h 63"/>
              <a:gd name="T66" fmla="*/ 11 w 88"/>
              <a:gd name="T67" fmla="*/ 22 h 63"/>
              <a:gd name="T68" fmla="*/ 8 w 88"/>
              <a:gd name="T69" fmla="*/ 14 h 63"/>
              <a:gd name="T70" fmla="*/ 4 w 88"/>
              <a:gd name="T71" fmla="*/ 8 h 63"/>
              <a:gd name="T72" fmla="*/ 0 w 88"/>
              <a:gd name="T73" fmla="*/ 0 h 63"/>
              <a:gd name="T74" fmla="*/ 0 w 88"/>
              <a:gd name="T75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8" h="63">
                <a:moveTo>
                  <a:pt x="0" y="0"/>
                </a:moveTo>
                <a:lnTo>
                  <a:pt x="13" y="0"/>
                </a:lnTo>
                <a:lnTo>
                  <a:pt x="27" y="2"/>
                </a:lnTo>
                <a:lnTo>
                  <a:pt x="41" y="6"/>
                </a:lnTo>
                <a:lnTo>
                  <a:pt x="55" y="12"/>
                </a:lnTo>
                <a:lnTo>
                  <a:pt x="60" y="14"/>
                </a:lnTo>
                <a:lnTo>
                  <a:pt x="66" y="18"/>
                </a:lnTo>
                <a:lnTo>
                  <a:pt x="72" y="20"/>
                </a:lnTo>
                <a:lnTo>
                  <a:pt x="76" y="22"/>
                </a:lnTo>
                <a:lnTo>
                  <a:pt x="80" y="26"/>
                </a:lnTo>
                <a:lnTo>
                  <a:pt x="82" y="28"/>
                </a:lnTo>
                <a:lnTo>
                  <a:pt x="86" y="30"/>
                </a:lnTo>
                <a:lnTo>
                  <a:pt x="86" y="32"/>
                </a:lnTo>
                <a:lnTo>
                  <a:pt x="88" y="38"/>
                </a:lnTo>
                <a:lnTo>
                  <a:pt x="88" y="41"/>
                </a:lnTo>
                <a:lnTo>
                  <a:pt x="86" y="47"/>
                </a:lnTo>
                <a:lnTo>
                  <a:pt x="84" y="53"/>
                </a:lnTo>
                <a:lnTo>
                  <a:pt x="80" y="57"/>
                </a:lnTo>
                <a:lnTo>
                  <a:pt x="76" y="61"/>
                </a:lnTo>
                <a:lnTo>
                  <a:pt x="70" y="63"/>
                </a:lnTo>
                <a:lnTo>
                  <a:pt x="66" y="63"/>
                </a:lnTo>
                <a:lnTo>
                  <a:pt x="64" y="63"/>
                </a:lnTo>
                <a:lnTo>
                  <a:pt x="60" y="63"/>
                </a:lnTo>
                <a:lnTo>
                  <a:pt x="58" y="61"/>
                </a:lnTo>
                <a:lnTo>
                  <a:pt x="55" y="59"/>
                </a:lnTo>
                <a:lnTo>
                  <a:pt x="51" y="57"/>
                </a:lnTo>
                <a:lnTo>
                  <a:pt x="47" y="55"/>
                </a:lnTo>
                <a:lnTo>
                  <a:pt x="41" y="51"/>
                </a:lnTo>
                <a:lnTo>
                  <a:pt x="37" y="47"/>
                </a:lnTo>
                <a:lnTo>
                  <a:pt x="31" y="43"/>
                </a:lnTo>
                <a:lnTo>
                  <a:pt x="27" y="39"/>
                </a:lnTo>
                <a:lnTo>
                  <a:pt x="21" y="34"/>
                </a:lnTo>
                <a:lnTo>
                  <a:pt x="17" y="28"/>
                </a:lnTo>
                <a:lnTo>
                  <a:pt x="11" y="22"/>
                </a:lnTo>
                <a:lnTo>
                  <a:pt x="8" y="14"/>
                </a:lnTo>
                <a:lnTo>
                  <a:pt x="4" y="8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352">
            <a:extLst>
              <a:ext uri="{FF2B5EF4-FFF2-40B4-BE49-F238E27FC236}">
                <a16:creationId xmlns:a16="http://schemas.microsoft.com/office/drawing/2014/main" xmlns="" id="{13BB9BDD-A1D5-49C5-9CA4-B873BD4D2011}"/>
              </a:ext>
            </a:extLst>
          </p:cNvPr>
          <p:cNvSpPr>
            <a:spLocks/>
          </p:cNvSpPr>
          <p:nvPr/>
        </p:nvSpPr>
        <p:spPr bwMode="auto">
          <a:xfrm>
            <a:off x="1180536" y="1589548"/>
            <a:ext cx="875103" cy="984661"/>
          </a:xfrm>
          <a:custGeom>
            <a:avLst/>
            <a:gdLst>
              <a:gd name="T0" fmla="*/ 177 w 186"/>
              <a:gd name="T1" fmla="*/ 43 h 161"/>
              <a:gd name="T2" fmla="*/ 175 w 186"/>
              <a:gd name="T3" fmla="*/ 45 h 161"/>
              <a:gd name="T4" fmla="*/ 173 w 186"/>
              <a:gd name="T5" fmla="*/ 49 h 161"/>
              <a:gd name="T6" fmla="*/ 171 w 186"/>
              <a:gd name="T7" fmla="*/ 53 h 161"/>
              <a:gd name="T8" fmla="*/ 167 w 186"/>
              <a:gd name="T9" fmla="*/ 57 h 161"/>
              <a:gd name="T10" fmla="*/ 161 w 186"/>
              <a:gd name="T11" fmla="*/ 63 h 161"/>
              <a:gd name="T12" fmla="*/ 157 w 186"/>
              <a:gd name="T13" fmla="*/ 69 h 161"/>
              <a:gd name="T14" fmla="*/ 149 w 186"/>
              <a:gd name="T15" fmla="*/ 75 h 161"/>
              <a:gd name="T16" fmla="*/ 143 w 186"/>
              <a:gd name="T17" fmla="*/ 82 h 161"/>
              <a:gd name="T18" fmla="*/ 135 w 186"/>
              <a:gd name="T19" fmla="*/ 88 h 161"/>
              <a:gd name="T20" fmla="*/ 128 w 186"/>
              <a:gd name="T21" fmla="*/ 96 h 161"/>
              <a:gd name="T22" fmla="*/ 114 w 186"/>
              <a:gd name="T23" fmla="*/ 108 h 161"/>
              <a:gd name="T24" fmla="*/ 98 w 186"/>
              <a:gd name="T25" fmla="*/ 120 h 161"/>
              <a:gd name="T26" fmla="*/ 84 w 186"/>
              <a:gd name="T27" fmla="*/ 128 h 161"/>
              <a:gd name="T28" fmla="*/ 71 w 186"/>
              <a:gd name="T29" fmla="*/ 137 h 161"/>
              <a:gd name="T30" fmla="*/ 57 w 186"/>
              <a:gd name="T31" fmla="*/ 143 h 161"/>
              <a:gd name="T32" fmla="*/ 43 w 186"/>
              <a:gd name="T33" fmla="*/ 149 h 161"/>
              <a:gd name="T34" fmla="*/ 32 w 186"/>
              <a:gd name="T35" fmla="*/ 155 h 161"/>
              <a:gd name="T36" fmla="*/ 26 w 186"/>
              <a:gd name="T37" fmla="*/ 157 h 161"/>
              <a:gd name="T38" fmla="*/ 20 w 186"/>
              <a:gd name="T39" fmla="*/ 159 h 161"/>
              <a:gd name="T40" fmla="*/ 14 w 186"/>
              <a:gd name="T41" fmla="*/ 159 h 161"/>
              <a:gd name="T42" fmla="*/ 10 w 186"/>
              <a:gd name="T43" fmla="*/ 161 h 161"/>
              <a:gd name="T44" fmla="*/ 6 w 186"/>
              <a:gd name="T45" fmla="*/ 161 h 161"/>
              <a:gd name="T46" fmla="*/ 2 w 186"/>
              <a:gd name="T47" fmla="*/ 161 h 161"/>
              <a:gd name="T48" fmla="*/ 0 w 186"/>
              <a:gd name="T49" fmla="*/ 161 h 161"/>
              <a:gd name="T50" fmla="*/ 0 w 186"/>
              <a:gd name="T51" fmla="*/ 159 h 161"/>
              <a:gd name="T52" fmla="*/ 0 w 186"/>
              <a:gd name="T53" fmla="*/ 157 h 161"/>
              <a:gd name="T54" fmla="*/ 0 w 186"/>
              <a:gd name="T55" fmla="*/ 155 h 161"/>
              <a:gd name="T56" fmla="*/ 2 w 186"/>
              <a:gd name="T57" fmla="*/ 153 h 161"/>
              <a:gd name="T58" fmla="*/ 6 w 186"/>
              <a:gd name="T59" fmla="*/ 149 h 161"/>
              <a:gd name="T60" fmla="*/ 12 w 186"/>
              <a:gd name="T61" fmla="*/ 145 h 161"/>
              <a:gd name="T62" fmla="*/ 18 w 186"/>
              <a:gd name="T63" fmla="*/ 141 h 161"/>
              <a:gd name="T64" fmla="*/ 26 w 186"/>
              <a:gd name="T65" fmla="*/ 135 h 161"/>
              <a:gd name="T66" fmla="*/ 34 w 186"/>
              <a:gd name="T67" fmla="*/ 129 h 161"/>
              <a:gd name="T68" fmla="*/ 51 w 186"/>
              <a:gd name="T69" fmla="*/ 116 h 161"/>
              <a:gd name="T70" fmla="*/ 71 w 186"/>
              <a:gd name="T71" fmla="*/ 102 h 161"/>
              <a:gd name="T72" fmla="*/ 88 w 186"/>
              <a:gd name="T73" fmla="*/ 86 h 161"/>
              <a:gd name="T74" fmla="*/ 96 w 186"/>
              <a:gd name="T75" fmla="*/ 79 h 161"/>
              <a:gd name="T76" fmla="*/ 106 w 186"/>
              <a:gd name="T77" fmla="*/ 69 h 161"/>
              <a:gd name="T78" fmla="*/ 112 w 186"/>
              <a:gd name="T79" fmla="*/ 61 h 161"/>
              <a:gd name="T80" fmla="*/ 118 w 186"/>
              <a:gd name="T81" fmla="*/ 51 h 161"/>
              <a:gd name="T82" fmla="*/ 124 w 186"/>
              <a:gd name="T83" fmla="*/ 43 h 161"/>
              <a:gd name="T84" fmla="*/ 128 w 186"/>
              <a:gd name="T85" fmla="*/ 33 h 161"/>
              <a:gd name="T86" fmla="*/ 132 w 186"/>
              <a:gd name="T87" fmla="*/ 26 h 161"/>
              <a:gd name="T88" fmla="*/ 133 w 186"/>
              <a:gd name="T89" fmla="*/ 18 h 161"/>
              <a:gd name="T90" fmla="*/ 135 w 186"/>
              <a:gd name="T91" fmla="*/ 8 h 161"/>
              <a:gd name="T92" fmla="*/ 137 w 186"/>
              <a:gd name="T93" fmla="*/ 0 h 161"/>
              <a:gd name="T94" fmla="*/ 147 w 186"/>
              <a:gd name="T95" fmla="*/ 6 h 161"/>
              <a:gd name="T96" fmla="*/ 159 w 186"/>
              <a:gd name="T97" fmla="*/ 10 h 161"/>
              <a:gd name="T98" fmla="*/ 167 w 186"/>
              <a:gd name="T99" fmla="*/ 14 h 161"/>
              <a:gd name="T100" fmla="*/ 173 w 186"/>
              <a:gd name="T101" fmla="*/ 18 h 161"/>
              <a:gd name="T102" fmla="*/ 179 w 186"/>
              <a:gd name="T103" fmla="*/ 20 h 161"/>
              <a:gd name="T104" fmla="*/ 182 w 186"/>
              <a:gd name="T105" fmla="*/ 24 h 161"/>
              <a:gd name="T106" fmla="*/ 184 w 186"/>
              <a:gd name="T107" fmla="*/ 26 h 161"/>
              <a:gd name="T108" fmla="*/ 186 w 186"/>
              <a:gd name="T109" fmla="*/ 26 h 161"/>
              <a:gd name="T110" fmla="*/ 182 w 186"/>
              <a:gd name="T111" fmla="*/ 33 h 161"/>
              <a:gd name="T112" fmla="*/ 180 w 186"/>
              <a:gd name="T113" fmla="*/ 37 h 161"/>
              <a:gd name="T114" fmla="*/ 177 w 186"/>
              <a:gd name="T115" fmla="*/ 43 h 161"/>
              <a:gd name="T116" fmla="*/ 177 w 186"/>
              <a:gd name="T117" fmla="*/ 43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86" h="161">
                <a:moveTo>
                  <a:pt x="177" y="43"/>
                </a:moveTo>
                <a:lnTo>
                  <a:pt x="175" y="45"/>
                </a:lnTo>
                <a:lnTo>
                  <a:pt x="173" y="49"/>
                </a:lnTo>
                <a:lnTo>
                  <a:pt x="171" y="53"/>
                </a:lnTo>
                <a:lnTo>
                  <a:pt x="167" y="57"/>
                </a:lnTo>
                <a:lnTo>
                  <a:pt x="161" y="63"/>
                </a:lnTo>
                <a:lnTo>
                  <a:pt x="157" y="69"/>
                </a:lnTo>
                <a:lnTo>
                  <a:pt x="149" y="75"/>
                </a:lnTo>
                <a:lnTo>
                  <a:pt x="143" y="82"/>
                </a:lnTo>
                <a:lnTo>
                  <a:pt x="135" y="88"/>
                </a:lnTo>
                <a:lnTo>
                  <a:pt x="128" y="96"/>
                </a:lnTo>
                <a:lnTo>
                  <a:pt x="114" y="108"/>
                </a:lnTo>
                <a:lnTo>
                  <a:pt x="98" y="120"/>
                </a:lnTo>
                <a:lnTo>
                  <a:pt x="84" y="128"/>
                </a:lnTo>
                <a:lnTo>
                  <a:pt x="71" y="137"/>
                </a:lnTo>
                <a:lnTo>
                  <a:pt x="57" y="143"/>
                </a:lnTo>
                <a:lnTo>
                  <a:pt x="43" y="149"/>
                </a:lnTo>
                <a:lnTo>
                  <a:pt x="32" y="155"/>
                </a:lnTo>
                <a:lnTo>
                  <a:pt x="26" y="157"/>
                </a:lnTo>
                <a:lnTo>
                  <a:pt x="20" y="159"/>
                </a:lnTo>
                <a:lnTo>
                  <a:pt x="14" y="159"/>
                </a:lnTo>
                <a:lnTo>
                  <a:pt x="10" y="161"/>
                </a:lnTo>
                <a:lnTo>
                  <a:pt x="6" y="161"/>
                </a:lnTo>
                <a:lnTo>
                  <a:pt x="2" y="161"/>
                </a:lnTo>
                <a:lnTo>
                  <a:pt x="0" y="161"/>
                </a:lnTo>
                <a:lnTo>
                  <a:pt x="0" y="159"/>
                </a:lnTo>
                <a:lnTo>
                  <a:pt x="0" y="157"/>
                </a:lnTo>
                <a:lnTo>
                  <a:pt x="0" y="155"/>
                </a:lnTo>
                <a:lnTo>
                  <a:pt x="2" y="153"/>
                </a:lnTo>
                <a:lnTo>
                  <a:pt x="6" y="149"/>
                </a:lnTo>
                <a:lnTo>
                  <a:pt x="12" y="145"/>
                </a:lnTo>
                <a:lnTo>
                  <a:pt x="18" y="141"/>
                </a:lnTo>
                <a:lnTo>
                  <a:pt x="26" y="135"/>
                </a:lnTo>
                <a:lnTo>
                  <a:pt x="34" y="129"/>
                </a:lnTo>
                <a:lnTo>
                  <a:pt x="51" y="116"/>
                </a:lnTo>
                <a:lnTo>
                  <a:pt x="71" y="102"/>
                </a:lnTo>
                <a:lnTo>
                  <a:pt x="88" y="86"/>
                </a:lnTo>
                <a:lnTo>
                  <a:pt x="96" y="79"/>
                </a:lnTo>
                <a:lnTo>
                  <a:pt x="106" y="69"/>
                </a:lnTo>
                <a:lnTo>
                  <a:pt x="112" y="61"/>
                </a:lnTo>
                <a:lnTo>
                  <a:pt x="118" y="51"/>
                </a:lnTo>
                <a:lnTo>
                  <a:pt x="124" y="43"/>
                </a:lnTo>
                <a:lnTo>
                  <a:pt x="128" y="33"/>
                </a:lnTo>
                <a:lnTo>
                  <a:pt x="132" y="26"/>
                </a:lnTo>
                <a:lnTo>
                  <a:pt x="133" y="18"/>
                </a:lnTo>
                <a:lnTo>
                  <a:pt x="135" y="8"/>
                </a:lnTo>
                <a:lnTo>
                  <a:pt x="137" y="0"/>
                </a:lnTo>
                <a:lnTo>
                  <a:pt x="147" y="6"/>
                </a:lnTo>
                <a:lnTo>
                  <a:pt x="159" y="10"/>
                </a:lnTo>
                <a:lnTo>
                  <a:pt x="167" y="14"/>
                </a:lnTo>
                <a:lnTo>
                  <a:pt x="173" y="18"/>
                </a:lnTo>
                <a:lnTo>
                  <a:pt x="179" y="20"/>
                </a:lnTo>
                <a:lnTo>
                  <a:pt x="182" y="24"/>
                </a:lnTo>
                <a:lnTo>
                  <a:pt x="184" y="26"/>
                </a:lnTo>
                <a:lnTo>
                  <a:pt x="186" y="26"/>
                </a:lnTo>
                <a:lnTo>
                  <a:pt x="182" y="33"/>
                </a:lnTo>
                <a:lnTo>
                  <a:pt x="180" y="37"/>
                </a:lnTo>
                <a:lnTo>
                  <a:pt x="177" y="43"/>
                </a:lnTo>
                <a:lnTo>
                  <a:pt x="177" y="4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354">
            <a:extLst>
              <a:ext uri="{FF2B5EF4-FFF2-40B4-BE49-F238E27FC236}">
                <a16:creationId xmlns:a16="http://schemas.microsoft.com/office/drawing/2014/main" xmlns="" id="{821E40B6-7FA2-4139-8E39-F133631B5EB5}"/>
              </a:ext>
            </a:extLst>
          </p:cNvPr>
          <p:cNvSpPr>
            <a:spLocks/>
          </p:cNvSpPr>
          <p:nvPr/>
        </p:nvSpPr>
        <p:spPr bwMode="auto">
          <a:xfrm>
            <a:off x="5133292" y="943939"/>
            <a:ext cx="348162" cy="307710"/>
          </a:xfrm>
          <a:custGeom>
            <a:avLst/>
            <a:gdLst>
              <a:gd name="T0" fmla="*/ 74 w 74"/>
              <a:gd name="T1" fmla="*/ 33 h 51"/>
              <a:gd name="T2" fmla="*/ 72 w 74"/>
              <a:gd name="T3" fmla="*/ 39 h 51"/>
              <a:gd name="T4" fmla="*/ 70 w 74"/>
              <a:gd name="T5" fmla="*/ 45 h 51"/>
              <a:gd name="T6" fmla="*/ 68 w 74"/>
              <a:gd name="T7" fmla="*/ 49 h 51"/>
              <a:gd name="T8" fmla="*/ 64 w 74"/>
              <a:gd name="T9" fmla="*/ 51 h 51"/>
              <a:gd name="T10" fmla="*/ 58 w 74"/>
              <a:gd name="T11" fmla="*/ 51 h 51"/>
              <a:gd name="T12" fmla="*/ 52 w 74"/>
              <a:gd name="T13" fmla="*/ 51 h 51"/>
              <a:gd name="T14" fmla="*/ 45 w 74"/>
              <a:gd name="T15" fmla="*/ 49 h 51"/>
              <a:gd name="T16" fmla="*/ 37 w 74"/>
              <a:gd name="T17" fmla="*/ 45 h 51"/>
              <a:gd name="T18" fmla="*/ 29 w 74"/>
              <a:gd name="T19" fmla="*/ 39 h 51"/>
              <a:gd name="T20" fmla="*/ 21 w 74"/>
              <a:gd name="T21" fmla="*/ 33 h 51"/>
              <a:gd name="T22" fmla="*/ 13 w 74"/>
              <a:gd name="T23" fmla="*/ 28 h 51"/>
              <a:gd name="T24" fmla="*/ 7 w 74"/>
              <a:gd name="T25" fmla="*/ 22 h 51"/>
              <a:gd name="T26" fmla="*/ 3 w 74"/>
              <a:gd name="T27" fmla="*/ 16 h 51"/>
              <a:gd name="T28" fmla="*/ 0 w 74"/>
              <a:gd name="T29" fmla="*/ 12 h 51"/>
              <a:gd name="T30" fmla="*/ 0 w 74"/>
              <a:gd name="T31" fmla="*/ 10 h 51"/>
              <a:gd name="T32" fmla="*/ 0 w 74"/>
              <a:gd name="T33" fmla="*/ 8 h 51"/>
              <a:gd name="T34" fmla="*/ 0 w 74"/>
              <a:gd name="T35" fmla="*/ 6 h 51"/>
              <a:gd name="T36" fmla="*/ 0 w 74"/>
              <a:gd name="T37" fmla="*/ 4 h 51"/>
              <a:gd name="T38" fmla="*/ 0 w 74"/>
              <a:gd name="T39" fmla="*/ 2 h 51"/>
              <a:gd name="T40" fmla="*/ 1 w 74"/>
              <a:gd name="T41" fmla="*/ 2 h 51"/>
              <a:gd name="T42" fmla="*/ 3 w 74"/>
              <a:gd name="T43" fmla="*/ 2 h 51"/>
              <a:gd name="T44" fmla="*/ 5 w 74"/>
              <a:gd name="T45" fmla="*/ 0 h 51"/>
              <a:gd name="T46" fmla="*/ 7 w 74"/>
              <a:gd name="T47" fmla="*/ 0 h 51"/>
              <a:gd name="T48" fmla="*/ 11 w 74"/>
              <a:gd name="T49" fmla="*/ 0 h 51"/>
              <a:gd name="T50" fmla="*/ 15 w 74"/>
              <a:gd name="T51" fmla="*/ 0 h 51"/>
              <a:gd name="T52" fmla="*/ 23 w 74"/>
              <a:gd name="T53" fmla="*/ 0 h 51"/>
              <a:gd name="T54" fmla="*/ 33 w 74"/>
              <a:gd name="T55" fmla="*/ 2 h 51"/>
              <a:gd name="T56" fmla="*/ 45 w 74"/>
              <a:gd name="T57" fmla="*/ 4 h 51"/>
              <a:gd name="T58" fmla="*/ 54 w 74"/>
              <a:gd name="T59" fmla="*/ 8 h 51"/>
              <a:gd name="T60" fmla="*/ 60 w 74"/>
              <a:gd name="T61" fmla="*/ 10 h 51"/>
              <a:gd name="T62" fmla="*/ 64 w 74"/>
              <a:gd name="T63" fmla="*/ 14 h 51"/>
              <a:gd name="T64" fmla="*/ 68 w 74"/>
              <a:gd name="T65" fmla="*/ 16 h 51"/>
              <a:gd name="T66" fmla="*/ 70 w 74"/>
              <a:gd name="T67" fmla="*/ 20 h 51"/>
              <a:gd name="T68" fmla="*/ 72 w 74"/>
              <a:gd name="T69" fmla="*/ 22 h 51"/>
              <a:gd name="T70" fmla="*/ 74 w 74"/>
              <a:gd name="T71" fmla="*/ 26 h 51"/>
              <a:gd name="T72" fmla="*/ 74 w 74"/>
              <a:gd name="T73" fmla="*/ 30 h 51"/>
              <a:gd name="T74" fmla="*/ 74 w 74"/>
              <a:gd name="T75" fmla="*/ 33 h 51"/>
              <a:gd name="T76" fmla="*/ 74 w 74"/>
              <a:gd name="T77" fmla="*/ 33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4" h="51">
                <a:moveTo>
                  <a:pt x="74" y="33"/>
                </a:moveTo>
                <a:lnTo>
                  <a:pt x="72" y="39"/>
                </a:lnTo>
                <a:lnTo>
                  <a:pt x="70" y="45"/>
                </a:lnTo>
                <a:lnTo>
                  <a:pt x="68" y="49"/>
                </a:lnTo>
                <a:lnTo>
                  <a:pt x="64" y="51"/>
                </a:lnTo>
                <a:lnTo>
                  <a:pt x="58" y="51"/>
                </a:lnTo>
                <a:lnTo>
                  <a:pt x="52" y="51"/>
                </a:lnTo>
                <a:lnTo>
                  <a:pt x="45" y="49"/>
                </a:lnTo>
                <a:lnTo>
                  <a:pt x="37" y="45"/>
                </a:lnTo>
                <a:lnTo>
                  <a:pt x="29" y="39"/>
                </a:lnTo>
                <a:lnTo>
                  <a:pt x="21" y="33"/>
                </a:lnTo>
                <a:lnTo>
                  <a:pt x="13" y="28"/>
                </a:lnTo>
                <a:lnTo>
                  <a:pt x="7" y="22"/>
                </a:lnTo>
                <a:lnTo>
                  <a:pt x="3" y="16"/>
                </a:lnTo>
                <a:lnTo>
                  <a:pt x="0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1" y="2"/>
                </a:ln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11" y="0"/>
                </a:lnTo>
                <a:lnTo>
                  <a:pt x="15" y="0"/>
                </a:lnTo>
                <a:lnTo>
                  <a:pt x="23" y="0"/>
                </a:lnTo>
                <a:lnTo>
                  <a:pt x="33" y="2"/>
                </a:lnTo>
                <a:lnTo>
                  <a:pt x="45" y="4"/>
                </a:lnTo>
                <a:lnTo>
                  <a:pt x="54" y="8"/>
                </a:lnTo>
                <a:lnTo>
                  <a:pt x="60" y="10"/>
                </a:lnTo>
                <a:lnTo>
                  <a:pt x="64" y="14"/>
                </a:lnTo>
                <a:lnTo>
                  <a:pt x="68" y="16"/>
                </a:lnTo>
                <a:lnTo>
                  <a:pt x="70" y="20"/>
                </a:lnTo>
                <a:lnTo>
                  <a:pt x="72" y="22"/>
                </a:lnTo>
                <a:lnTo>
                  <a:pt x="74" y="26"/>
                </a:lnTo>
                <a:lnTo>
                  <a:pt x="74" y="30"/>
                </a:lnTo>
                <a:lnTo>
                  <a:pt x="74" y="33"/>
                </a:lnTo>
                <a:lnTo>
                  <a:pt x="74" y="3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355">
            <a:extLst>
              <a:ext uri="{FF2B5EF4-FFF2-40B4-BE49-F238E27FC236}">
                <a16:creationId xmlns:a16="http://schemas.microsoft.com/office/drawing/2014/main" xmlns="" id="{C1E4E26F-E98E-4191-A3B5-22D29E5688D3}"/>
              </a:ext>
            </a:extLst>
          </p:cNvPr>
          <p:cNvSpPr>
            <a:spLocks/>
          </p:cNvSpPr>
          <p:nvPr/>
        </p:nvSpPr>
        <p:spPr bwMode="auto">
          <a:xfrm>
            <a:off x="5312073" y="1276258"/>
            <a:ext cx="846873" cy="307710"/>
          </a:xfrm>
          <a:custGeom>
            <a:avLst/>
            <a:gdLst>
              <a:gd name="T0" fmla="*/ 0 w 180"/>
              <a:gd name="T1" fmla="*/ 39 h 49"/>
              <a:gd name="T2" fmla="*/ 0 w 180"/>
              <a:gd name="T3" fmla="*/ 37 h 49"/>
              <a:gd name="T4" fmla="*/ 0 w 180"/>
              <a:gd name="T5" fmla="*/ 35 h 49"/>
              <a:gd name="T6" fmla="*/ 2 w 180"/>
              <a:gd name="T7" fmla="*/ 35 h 49"/>
              <a:gd name="T8" fmla="*/ 4 w 180"/>
              <a:gd name="T9" fmla="*/ 33 h 49"/>
              <a:gd name="T10" fmla="*/ 6 w 180"/>
              <a:gd name="T11" fmla="*/ 33 h 49"/>
              <a:gd name="T12" fmla="*/ 10 w 180"/>
              <a:gd name="T13" fmla="*/ 31 h 49"/>
              <a:gd name="T14" fmla="*/ 11 w 180"/>
              <a:gd name="T15" fmla="*/ 31 h 49"/>
              <a:gd name="T16" fmla="*/ 15 w 180"/>
              <a:gd name="T17" fmla="*/ 31 h 49"/>
              <a:gd name="T18" fmla="*/ 21 w 180"/>
              <a:gd name="T19" fmla="*/ 29 h 49"/>
              <a:gd name="T20" fmla="*/ 27 w 180"/>
              <a:gd name="T21" fmla="*/ 27 h 49"/>
              <a:gd name="T22" fmla="*/ 33 w 180"/>
              <a:gd name="T23" fmla="*/ 27 h 49"/>
              <a:gd name="T24" fmla="*/ 41 w 180"/>
              <a:gd name="T25" fmla="*/ 25 h 49"/>
              <a:gd name="T26" fmla="*/ 51 w 180"/>
              <a:gd name="T27" fmla="*/ 22 h 49"/>
              <a:gd name="T28" fmla="*/ 60 w 180"/>
              <a:gd name="T29" fmla="*/ 20 h 49"/>
              <a:gd name="T30" fmla="*/ 72 w 180"/>
              <a:gd name="T31" fmla="*/ 18 h 49"/>
              <a:gd name="T32" fmla="*/ 86 w 180"/>
              <a:gd name="T33" fmla="*/ 14 h 49"/>
              <a:gd name="T34" fmla="*/ 98 w 180"/>
              <a:gd name="T35" fmla="*/ 12 h 49"/>
              <a:gd name="T36" fmla="*/ 111 w 180"/>
              <a:gd name="T37" fmla="*/ 8 h 49"/>
              <a:gd name="T38" fmla="*/ 121 w 180"/>
              <a:gd name="T39" fmla="*/ 6 h 49"/>
              <a:gd name="T40" fmla="*/ 131 w 180"/>
              <a:gd name="T41" fmla="*/ 4 h 49"/>
              <a:gd name="T42" fmla="*/ 141 w 180"/>
              <a:gd name="T43" fmla="*/ 2 h 49"/>
              <a:gd name="T44" fmla="*/ 149 w 180"/>
              <a:gd name="T45" fmla="*/ 2 h 49"/>
              <a:gd name="T46" fmla="*/ 156 w 180"/>
              <a:gd name="T47" fmla="*/ 2 h 49"/>
              <a:gd name="T48" fmla="*/ 162 w 180"/>
              <a:gd name="T49" fmla="*/ 0 h 49"/>
              <a:gd name="T50" fmla="*/ 166 w 180"/>
              <a:gd name="T51" fmla="*/ 0 h 49"/>
              <a:gd name="T52" fmla="*/ 170 w 180"/>
              <a:gd name="T53" fmla="*/ 2 h 49"/>
              <a:gd name="T54" fmla="*/ 174 w 180"/>
              <a:gd name="T55" fmla="*/ 2 h 49"/>
              <a:gd name="T56" fmla="*/ 176 w 180"/>
              <a:gd name="T57" fmla="*/ 4 h 49"/>
              <a:gd name="T58" fmla="*/ 178 w 180"/>
              <a:gd name="T59" fmla="*/ 4 h 49"/>
              <a:gd name="T60" fmla="*/ 180 w 180"/>
              <a:gd name="T61" fmla="*/ 6 h 49"/>
              <a:gd name="T62" fmla="*/ 180 w 180"/>
              <a:gd name="T63" fmla="*/ 8 h 49"/>
              <a:gd name="T64" fmla="*/ 180 w 180"/>
              <a:gd name="T65" fmla="*/ 10 h 49"/>
              <a:gd name="T66" fmla="*/ 178 w 180"/>
              <a:gd name="T67" fmla="*/ 14 h 49"/>
              <a:gd name="T68" fmla="*/ 176 w 180"/>
              <a:gd name="T69" fmla="*/ 16 h 49"/>
              <a:gd name="T70" fmla="*/ 170 w 180"/>
              <a:gd name="T71" fmla="*/ 18 h 49"/>
              <a:gd name="T72" fmla="*/ 164 w 180"/>
              <a:gd name="T73" fmla="*/ 22 h 49"/>
              <a:gd name="T74" fmla="*/ 156 w 180"/>
              <a:gd name="T75" fmla="*/ 24 h 49"/>
              <a:gd name="T76" fmla="*/ 149 w 180"/>
              <a:gd name="T77" fmla="*/ 27 h 49"/>
              <a:gd name="T78" fmla="*/ 139 w 180"/>
              <a:gd name="T79" fmla="*/ 31 h 49"/>
              <a:gd name="T80" fmla="*/ 127 w 180"/>
              <a:gd name="T81" fmla="*/ 33 h 49"/>
              <a:gd name="T82" fmla="*/ 113 w 180"/>
              <a:gd name="T83" fmla="*/ 37 h 49"/>
              <a:gd name="T84" fmla="*/ 104 w 180"/>
              <a:gd name="T85" fmla="*/ 39 h 49"/>
              <a:gd name="T86" fmla="*/ 94 w 180"/>
              <a:gd name="T87" fmla="*/ 43 h 49"/>
              <a:gd name="T88" fmla="*/ 84 w 180"/>
              <a:gd name="T89" fmla="*/ 45 h 49"/>
              <a:gd name="T90" fmla="*/ 74 w 180"/>
              <a:gd name="T91" fmla="*/ 47 h 49"/>
              <a:gd name="T92" fmla="*/ 68 w 180"/>
              <a:gd name="T93" fmla="*/ 47 h 49"/>
              <a:gd name="T94" fmla="*/ 60 w 180"/>
              <a:gd name="T95" fmla="*/ 49 h 49"/>
              <a:gd name="T96" fmla="*/ 55 w 180"/>
              <a:gd name="T97" fmla="*/ 49 h 49"/>
              <a:gd name="T98" fmla="*/ 43 w 180"/>
              <a:gd name="T99" fmla="*/ 49 h 49"/>
              <a:gd name="T100" fmla="*/ 33 w 180"/>
              <a:gd name="T101" fmla="*/ 49 h 49"/>
              <a:gd name="T102" fmla="*/ 25 w 180"/>
              <a:gd name="T103" fmla="*/ 47 h 49"/>
              <a:gd name="T104" fmla="*/ 19 w 180"/>
              <a:gd name="T105" fmla="*/ 47 h 49"/>
              <a:gd name="T106" fmla="*/ 15 w 180"/>
              <a:gd name="T107" fmla="*/ 47 h 49"/>
              <a:gd name="T108" fmla="*/ 11 w 180"/>
              <a:gd name="T109" fmla="*/ 45 h 49"/>
              <a:gd name="T110" fmla="*/ 8 w 180"/>
              <a:gd name="T111" fmla="*/ 45 h 49"/>
              <a:gd name="T112" fmla="*/ 6 w 180"/>
              <a:gd name="T113" fmla="*/ 43 h 49"/>
              <a:gd name="T114" fmla="*/ 4 w 180"/>
              <a:gd name="T115" fmla="*/ 41 h 49"/>
              <a:gd name="T116" fmla="*/ 0 w 180"/>
              <a:gd name="T117" fmla="*/ 39 h 49"/>
              <a:gd name="T118" fmla="*/ 0 w 180"/>
              <a:gd name="T119" fmla="*/ 39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0" h="49">
                <a:moveTo>
                  <a:pt x="0" y="39"/>
                </a:moveTo>
                <a:lnTo>
                  <a:pt x="0" y="37"/>
                </a:lnTo>
                <a:lnTo>
                  <a:pt x="0" y="35"/>
                </a:lnTo>
                <a:lnTo>
                  <a:pt x="2" y="35"/>
                </a:lnTo>
                <a:lnTo>
                  <a:pt x="4" y="33"/>
                </a:lnTo>
                <a:lnTo>
                  <a:pt x="6" y="33"/>
                </a:lnTo>
                <a:lnTo>
                  <a:pt x="10" y="31"/>
                </a:lnTo>
                <a:lnTo>
                  <a:pt x="11" y="31"/>
                </a:lnTo>
                <a:lnTo>
                  <a:pt x="15" y="31"/>
                </a:lnTo>
                <a:lnTo>
                  <a:pt x="21" y="29"/>
                </a:lnTo>
                <a:lnTo>
                  <a:pt x="27" y="27"/>
                </a:lnTo>
                <a:lnTo>
                  <a:pt x="33" y="27"/>
                </a:lnTo>
                <a:lnTo>
                  <a:pt x="41" y="25"/>
                </a:lnTo>
                <a:lnTo>
                  <a:pt x="51" y="22"/>
                </a:lnTo>
                <a:lnTo>
                  <a:pt x="60" y="20"/>
                </a:lnTo>
                <a:lnTo>
                  <a:pt x="72" y="18"/>
                </a:lnTo>
                <a:lnTo>
                  <a:pt x="86" y="14"/>
                </a:lnTo>
                <a:lnTo>
                  <a:pt x="98" y="12"/>
                </a:lnTo>
                <a:lnTo>
                  <a:pt x="111" y="8"/>
                </a:lnTo>
                <a:lnTo>
                  <a:pt x="121" y="6"/>
                </a:lnTo>
                <a:lnTo>
                  <a:pt x="131" y="4"/>
                </a:lnTo>
                <a:lnTo>
                  <a:pt x="141" y="2"/>
                </a:lnTo>
                <a:lnTo>
                  <a:pt x="149" y="2"/>
                </a:lnTo>
                <a:lnTo>
                  <a:pt x="156" y="2"/>
                </a:lnTo>
                <a:lnTo>
                  <a:pt x="162" y="0"/>
                </a:lnTo>
                <a:lnTo>
                  <a:pt x="166" y="0"/>
                </a:lnTo>
                <a:lnTo>
                  <a:pt x="170" y="2"/>
                </a:lnTo>
                <a:lnTo>
                  <a:pt x="174" y="2"/>
                </a:lnTo>
                <a:lnTo>
                  <a:pt x="176" y="4"/>
                </a:lnTo>
                <a:lnTo>
                  <a:pt x="178" y="4"/>
                </a:lnTo>
                <a:lnTo>
                  <a:pt x="180" y="6"/>
                </a:lnTo>
                <a:lnTo>
                  <a:pt x="180" y="8"/>
                </a:lnTo>
                <a:lnTo>
                  <a:pt x="180" y="10"/>
                </a:lnTo>
                <a:lnTo>
                  <a:pt x="178" y="14"/>
                </a:lnTo>
                <a:lnTo>
                  <a:pt x="176" y="16"/>
                </a:lnTo>
                <a:lnTo>
                  <a:pt x="170" y="18"/>
                </a:lnTo>
                <a:lnTo>
                  <a:pt x="164" y="22"/>
                </a:lnTo>
                <a:lnTo>
                  <a:pt x="156" y="24"/>
                </a:lnTo>
                <a:lnTo>
                  <a:pt x="149" y="27"/>
                </a:lnTo>
                <a:lnTo>
                  <a:pt x="139" y="31"/>
                </a:lnTo>
                <a:lnTo>
                  <a:pt x="127" y="33"/>
                </a:lnTo>
                <a:lnTo>
                  <a:pt x="113" y="37"/>
                </a:lnTo>
                <a:lnTo>
                  <a:pt x="104" y="39"/>
                </a:lnTo>
                <a:lnTo>
                  <a:pt x="94" y="43"/>
                </a:lnTo>
                <a:lnTo>
                  <a:pt x="84" y="45"/>
                </a:lnTo>
                <a:lnTo>
                  <a:pt x="74" y="47"/>
                </a:lnTo>
                <a:lnTo>
                  <a:pt x="68" y="47"/>
                </a:lnTo>
                <a:lnTo>
                  <a:pt x="60" y="49"/>
                </a:lnTo>
                <a:lnTo>
                  <a:pt x="55" y="49"/>
                </a:lnTo>
                <a:lnTo>
                  <a:pt x="43" y="49"/>
                </a:lnTo>
                <a:lnTo>
                  <a:pt x="33" y="49"/>
                </a:lnTo>
                <a:lnTo>
                  <a:pt x="25" y="47"/>
                </a:lnTo>
                <a:lnTo>
                  <a:pt x="19" y="47"/>
                </a:lnTo>
                <a:lnTo>
                  <a:pt x="15" y="47"/>
                </a:lnTo>
                <a:lnTo>
                  <a:pt x="11" y="45"/>
                </a:lnTo>
                <a:lnTo>
                  <a:pt x="8" y="45"/>
                </a:lnTo>
                <a:lnTo>
                  <a:pt x="6" y="43"/>
                </a:lnTo>
                <a:lnTo>
                  <a:pt x="4" y="41"/>
                </a:lnTo>
                <a:lnTo>
                  <a:pt x="0" y="39"/>
                </a:lnTo>
                <a:lnTo>
                  <a:pt x="0" y="3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356">
            <a:extLst>
              <a:ext uri="{FF2B5EF4-FFF2-40B4-BE49-F238E27FC236}">
                <a16:creationId xmlns:a16="http://schemas.microsoft.com/office/drawing/2014/main" xmlns="" id="{FA238029-C62D-4415-B91F-8FD5E81F58F4}"/>
              </a:ext>
            </a:extLst>
          </p:cNvPr>
          <p:cNvSpPr>
            <a:spLocks/>
          </p:cNvSpPr>
          <p:nvPr/>
        </p:nvSpPr>
        <p:spPr bwMode="auto">
          <a:xfrm>
            <a:off x="6140126" y="734695"/>
            <a:ext cx="526943" cy="775425"/>
          </a:xfrm>
          <a:custGeom>
            <a:avLst/>
            <a:gdLst>
              <a:gd name="T0" fmla="*/ 33 w 114"/>
              <a:gd name="T1" fmla="*/ 76 h 125"/>
              <a:gd name="T2" fmla="*/ 37 w 114"/>
              <a:gd name="T3" fmla="*/ 68 h 125"/>
              <a:gd name="T4" fmla="*/ 43 w 114"/>
              <a:gd name="T5" fmla="*/ 59 h 125"/>
              <a:gd name="T6" fmla="*/ 47 w 114"/>
              <a:gd name="T7" fmla="*/ 51 h 125"/>
              <a:gd name="T8" fmla="*/ 53 w 114"/>
              <a:gd name="T9" fmla="*/ 39 h 125"/>
              <a:gd name="T10" fmla="*/ 55 w 114"/>
              <a:gd name="T11" fmla="*/ 35 h 125"/>
              <a:gd name="T12" fmla="*/ 57 w 114"/>
              <a:gd name="T13" fmla="*/ 29 h 125"/>
              <a:gd name="T14" fmla="*/ 59 w 114"/>
              <a:gd name="T15" fmla="*/ 25 h 125"/>
              <a:gd name="T16" fmla="*/ 59 w 114"/>
              <a:gd name="T17" fmla="*/ 21 h 125"/>
              <a:gd name="T18" fmla="*/ 61 w 114"/>
              <a:gd name="T19" fmla="*/ 19 h 125"/>
              <a:gd name="T20" fmla="*/ 61 w 114"/>
              <a:gd name="T21" fmla="*/ 17 h 125"/>
              <a:gd name="T22" fmla="*/ 61 w 114"/>
              <a:gd name="T23" fmla="*/ 15 h 125"/>
              <a:gd name="T24" fmla="*/ 59 w 114"/>
              <a:gd name="T25" fmla="*/ 13 h 125"/>
              <a:gd name="T26" fmla="*/ 57 w 114"/>
              <a:gd name="T27" fmla="*/ 12 h 125"/>
              <a:gd name="T28" fmla="*/ 57 w 114"/>
              <a:gd name="T29" fmla="*/ 10 h 125"/>
              <a:gd name="T30" fmla="*/ 57 w 114"/>
              <a:gd name="T31" fmla="*/ 8 h 125"/>
              <a:gd name="T32" fmla="*/ 59 w 114"/>
              <a:gd name="T33" fmla="*/ 4 h 125"/>
              <a:gd name="T34" fmla="*/ 63 w 114"/>
              <a:gd name="T35" fmla="*/ 0 h 125"/>
              <a:gd name="T36" fmla="*/ 67 w 114"/>
              <a:gd name="T37" fmla="*/ 0 h 125"/>
              <a:gd name="T38" fmla="*/ 73 w 114"/>
              <a:gd name="T39" fmla="*/ 0 h 125"/>
              <a:gd name="T40" fmla="*/ 80 w 114"/>
              <a:gd name="T41" fmla="*/ 0 h 125"/>
              <a:gd name="T42" fmla="*/ 92 w 114"/>
              <a:gd name="T43" fmla="*/ 6 h 125"/>
              <a:gd name="T44" fmla="*/ 98 w 114"/>
              <a:gd name="T45" fmla="*/ 8 h 125"/>
              <a:gd name="T46" fmla="*/ 104 w 114"/>
              <a:gd name="T47" fmla="*/ 12 h 125"/>
              <a:gd name="T48" fmla="*/ 108 w 114"/>
              <a:gd name="T49" fmla="*/ 15 h 125"/>
              <a:gd name="T50" fmla="*/ 112 w 114"/>
              <a:gd name="T51" fmla="*/ 17 h 125"/>
              <a:gd name="T52" fmla="*/ 114 w 114"/>
              <a:gd name="T53" fmla="*/ 21 h 125"/>
              <a:gd name="T54" fmla="*/ 114 w 114"/>
              <a:gd name="T55" fmla="*/ 23 h 125"/>
              <a:gd name="T56" fmla="*/ 114 w 114"/>
              <a:gd name="T57" fmla="*/ 25 h 125"/>
              <a:gd name="T58" fmla="*/ 112 w 114"/>
              <a:gd name="T59" fmla="*/ 31 h 125"/>
              <a:gd name="T60" fmla="*/ 108 w 114"/>
              <a:gd name="T61" fmla="*/ 35 h 125"/>
              <a:gd name="T62" fmla="*/ 104 w 114"/>
              <a:gd name="T63" fmla="*/ 43 h 125"/>
              <a:gd name="T64" fmla="*/ 98 w 114"/>
              <a:gd name="T65" fmla="*/ 51 h 125"/>
              <a:gd name="T66" fmla="*/ 90 w 114"/>
              <a:gd name="T67" fmla="*/ 59 h 125"/>
              <a:gd name="T68" fmla="*/ 82 w 114"/>
              <a:gd name="T69" fmla="*/ 68 h 125"/>
              <a:gd name="T70" fmla="*/ 73 w 114"/>
              <a:gd name="T71" fmla="*/ 78 h 125"/>
              <a:gd name="T72" fmla="*/ 63 w 114"/>
              <a:gd name="T73" fmla="*/ 88 h 125"/>
              <a:gd name="T74" fmla="*/ 53 w 114"/>
              <a:gd name="T75" fmla="*/ 98 h 125"/>
              <a:gd name="T76" fmla="*/ 41 w 114"/>
              <a:gd name="T77" fmla="*/ 106 h 125"/>
              <a:gd name="T78" fmla="*/ 31 w 114"/>
              <a:gd name="T79" fmla="*/ 113 h 125"/>
              <a:gd name="T80" fmla="*/ 26 w 114"/>
              <a:gd name="T81" fmla="*/ 117 h 125"/>
              <a:gd name="T82" fmla="*/ 20 w 114"/>
              <a:gd name="T83" fmla="*/ 119 h 125"/>
              <a:gd name="T84" fmla="*/ 16 w 114"/>
              <a:gd name="T85" fmla="*/ 121 h 125"/>
              <a:gd name="T86" fmla="*/ 12 w 114"/>
              <a:gd name="T87" fmla="*/ 123 h 125"/>
              <a:gd name="T88" fmla="*/ 8 w 114"/>
              <a:gd name="T89" fmla="*/ 123 h 125"/>
              <a:gd name="T90" fmla="*/ 6 w 114"/>
              <a:gd name="T91" fmla="*/ 125 h 125"/>
              <a:gd name="T92" fmla="*/ 4 w 114"/>
              <a:gd name="T93" fmla="*/ 123 h 125"/>
              <a:gd name="T94" fmla="*/ 2 w 114"/>
              <a:gd name="T95" fmla="*/ 123 h 125"/>
              <a:gd name="T96" fmla="*/ 0 w 114"/>
              <a:gd name="T97" fmla="*/ 123 h 125"/>
              <a:gd name="T98" fmla="*/ 0 w 114"/>
              <a:gd name="T99" fmla="*/ 121 h 125"/>
              <a:gd name="T100" fmla="*/ 0 w 114"/>
              <a:gd name="T101" fmla="*/ 119 h 125"/>
              <a:gd name="T102" fmla="*/ 0 w 114"/>
              <a:gd name="T103" fmla="*/ 117 h 125"/>
              <a:gd name="T104" fmla="*/ 2 w 114"/>
              <a:gd name="T105" fmla="*/ 115 h 125"/>
              <a:gd name="T106" fmla="*/ 4 w 114"/>
              <a:gd name="T107" fmla="*/ 112 h 125"/>
              <a:gd name="T108" fmla="*/ 6 w 114"/>
              <a:gd name="T109" fmla="*/ 108 h 125"/>
              <a:gd name="T110" fmla="*/ 10 w 114"/>
              <a:gd name="T111" fmla="*/ 104 h 125"/>
              <a:gd name="T112" fmla="*/ 16 w 114"/>
              <a:gd name="T113" fmla="*/ 96 h 125"/>
              <a:gd name="T114" fmla="*/ 22 w 114"/>
              <a:gd name="T115" fmla="*/ 88 h 125"/>
              <a:gd name="T116" fmla="*/ 28 w 114"/>
              <a:gd name="T117" fmla="*/ 82 h 125"/>
              <a:gd name="T118" fmla="*/ 33 w 114"/>
              <a:gd name="T119" fmla="*/ 76 h 125"/>
              <a:gd name="T120" fmla="*/ 33 w 114"/>
              <a:gd name="T121" fmla="*/ 76 h 1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14" h="125">
                <a:moveTo>
                  <a:pt x="33" y="76"/>
                </a:moveTo>
                <a:lnTo>
                  <a:pt x="37" y="68"/>
                </a:lnTo>
                <a:lnTo>
                  <a:pt x="43" y="59"/>
                </a:lnTo>
                <a:lnTo>
                  <a:pt x="47" y="51"/>
                </a:lnTo>
                <a:lnTo>
                  <a:pt x="53" y="39"/>
                </a:lnTo>
                <a:lnTo>
                  <a:pt x="55" y="35"/>
                </a:lnTo>
                <a:lnTo>
                  <a:pt x="57" y="29"/>
                </a:lnTo>
                <a:lnTo>
                  <a:pt x="59" y="25"/>
                </a:lnTo>
                <a:lnTo>
                  <a:pt x="59" y="21"/>
                </a:lnTo>
                <a:lnTo>
                  <a:pt x="61" y="19"/>
                </a:lnTo>
                <a:lnTo>
                  <a:pt x="61" y="17"/>
                </a:lnTo>
                <a:lnTo>
                  <a:pt x="61" y="15"/>
                </a:lnTo>
                <a:lnTo>
                  <a:pt x="59" y="13"/>
                </a:lnTo>
                <a:lnTo>
                  <a:pt x="57" y="12"/>
                </a:lnTo>
                <a:lnTo>
                  <a:pt x="57" y="10"/>
                </a:lnTo>
                <a:lnTo>
                  <a:pt x="57" y="8"/>
                </a:lnTo>
                <a:lnTo>
                  <a:pt x="59" y="4"/>
                </a:lnTo>
                <a:lnTo>
                  <a:pt x="63" y="0"/>
                </a:lnTo>
                <a:lnTo>
                  <a:pt x="67" y="0"/>
                </a:lnTo>
                <a:lnTo>
                  <a:pt x="73" y="0"/>
                </a:lnTo>
                <a:lnTo>
                  <a:pt x="80" y="0"/>
                </a:lnTo>
                <a:lnTo>
                  <a:pt x="92" y="6"/>
                </a:lnTo>
                <a:lnTo>
                  <a:pt x="98" y="8"/>
                </a:lnTo>
                <a:lnTo>
                  <a:pt x="104" y="12"/>
                </a:lnTo>
                <a:lnTo>
                  <a:pt x="108" y="15"/>
                </a:lnTo>
                <a:lnTo>
                  <a:pt x="112" y="17"/>
                </a:lnTo>
                <a:lnTo>
                  <a:pt x="114" y="21"/>
                </a:lnTo>
                <a:lnTo>
                  <a:pt x="114" y="23"/>
                </a:lnTo>
                <a:lnTo>
                  <a:pt x="114" y="25"/>
                </a:lnTo>
                <a:lnTo>
                  <a:pt x="112" y="31"/>
                </a:lnTo>
                <a:lnTo>
                  <a:pt x="108" y="35"/>
                </a:lnTo>
                <a:lnTo>
                  <a:pt x="104" y="43"/>
                </a:lnTo>
                <a:lnTo>
                  <a:pt x="98" y="51"/>
                </a:lnTo>
                <a:lnTo>
                  <a:pt x="90" y="59"/>
                </a:lnTo>
                <a:lnTo>
                  <a:pt x="82" y="68"/>
                </a:lnTo>
                <a:lnTo>
                  <a:pt x="73" y="78"/>
                </a:lnTo>
                <a:lnTo>
                  <a:pt x="63" y="88"/>
                </a:lnTo>
                <a:lnTo>
                  <a:pt x="53" y="98"/>
                </a:lnTo>
                <a:lnTo>
                  <a:pt x="41" y="106"/>
                </a:lnTo>
                <a:lnTo>
                  <a:pt x="31" y="113"/>
                </a:lnTo>
                <a:lnTo>
                  <a:pt x="26" y="117"/>
                </a:lnTo>
                <a:lnTo>
                  <a:pt x="20" y="119"/>
                </a:lnTo>
                <a:lnTo>
                  <a:pt x="16" y="121"/>
                </a:lnTo>
                <a:lnTo>
                  <a:pt x="12" y="123"/>
                </a:lnTo>
                <a:lnTo>
                  <a:pt x="8" y="123"/>
                </a:lnTo>
                <a:lnTo>
                  <a:pt x="6" y="125"/>
                </a:lnTo>
                <a:lnTo>
                  <a:pt x="4" y="123"/>
                </a:lnTo>
                <a:lnTo>
                  <a:pt x="2" y="123"/>
                </a:lnTo>
                <a:lnTo>
                  <a:pt x="0" y="123"/>
                </a:lnTo>
                <a:lnTo>
                  <a:pt x="0" y="121"/>
                </a:lnTo>
                <a:lnTo>
                  <a:pt x="0" y="119"/>
                </a:lnTo>
                <a:lnTo>
                  <a:pt x="0" y="117"/>
                </a:lnTo>
                <a:lnTo>
                  <a:pt x="2" y="115"/>
                </a:lnTo>
                <a:lnTo>
                  <a:pt x="4" y="112"/>
                </a:lnTo>
                <a:lnTo>
                  <a:pt x="6" y="108"/>
                </a:lnTo>
                <a:lnTo>
                  <a:pt x="10" y="104"/>
                </a:lnTo>
                <a:lnTo>
                  <a:pt x="16" y="96"/>
                </a:lnTo>
                <a:lnTo>
                  <a:pt x="22" y="88"/>
                </a:lnTo>
                <a:lnTo>
                  <a:pt x="28" y="82"/>
                </a:lnTo>
                <a:lnTo>
                  <a:pt x="33" y="76"/>
                </a:lnTo>
                <a:lnTo>
                  <a:pt x="33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357">
            <a:extLst>
              <a:ext uri="{FF2B5EF4-FFF2-40B4-BE49-F238E27FC236}">
                <a16:creationId xmlns:a16="http://schemas.microsoft.com/office/drawing/2014/main" xmlns="" id="{4EDE2F3B-AC0D-42D5-A129-CD2473EA094E}"/>
              </a:ext>
            </a:extLst>
          </p:cNvPr>
          <p:cNvSpPr>
            <a:spLocks/>
          </p:cNvSpPr>
          <p:nvPr/>
        </p:nvSpPr>
        <p:spPr bwMode="auto">
          <a:xfrm>
            <a:off x="5246207" y="1399341"/>
            <a:ext cx="639858" cy="1070824"/>
          </a:xfrm>
          <a:custGeom>
            <a:avLst/>
            <a:gdLst>
              <a:gd name="T0" fmla="*/ 80 w 135"/>
              <a:gd name="T1" fmla="*/ 58 h 174"/>
              <a:gd name="T2" fmla="*/ 86 w 135"/>
              <a:gd name="T3" fmla="*/ 45 h 174"/>
              <a:gd name="T4" fmla="*/ 90 w 135"/>
              <a:gd name="T5" fmla="*/ 29 h 174"/>
              <a:gd name="T6" fmla="*/ 94 w 135"/>
              <a:gd name="T7" fmla="*/ 15 h 174"/>
              <a:gd name="T8" fmla="*/ 96 w 135"/>
              <a:gd name="T9" fmla="*/ 0 h 174"/>
              <a:gd name="T10" fmla="*/ 104 w 135"/>
              <a:gd name="T11" fmla="*/ 5 h 174"/>
              <a:gd name="T12" fmla="*/ 112 w 135"/>
              <a:gd name="T13" fmla="*/ 9 h 174"/>
              <a:gd name="T14" fmla="*/ 118 w 135"/>
              <a:gd name="T15" fmla="*/ 13 h 174"/>
              <a:gd name="T16" fmla="*/ 123 w 135"/>
              <a:gd name="T17" fmla="*/ 17 h 174"/>
              <a:gd name="T18" fmla="*/ 127 w 135"/>
              <a:gd name="T19" fmla="*/ 19 h 174"/>
              <a:gd name="T20" fmla="*/ 131 w 135"/>
              <a:gd name="T21" fmla="*/ 23 h 174"/>
              <a:gd name="T22" fmla="*/ 133 w 135"/>
              <a:gd name="T23" fmla="*/ 25 h 174"/>
              <a:gd name="T24" fmla="*/ 135 w 135"/>
              <a:gd name="T25" fmla="*/ 27 h 174"/>
              <a:gd name="T26" fmla="*/ 135 w 135"/>
              <a:gd name="T27" fmla="*/ 29 h 174"/>
              <a:gd name="T28" fmla="*/ 135 w 135"/>
              <a:gd name="T29" fmla="*/ 31 h 174"/>
              <a:gd name="T30" fmla="*/ 133 w 135"/>
              <a:gd name="T31" fmla="*/ 35 h 174"/>
              <a:gd name="T32" fmla="*/ 131 w 135"/>
              <a:gd name="T33" fmla="*/ 39 h 174"/>
              <a:gd name="T34" fmla="*/ 129 w 135"/>
              <a:gd name="T35" fmla="*/ 43 h 174"/>
              <a:gd name="T36" fmla="*/ 127 w 135"/>
              <a:gd name="T37" fmla="*/ 47 h 174"/>
              <a:gd name="T38" fmla="*/ 125 w 135"/>
              <a:gd name="T39" fmla="*/ 53 h 174"/>
              <a:gd name="T40" fmla="*/ 121 w 135"/>
              <a:gd name="T41" fmla="*/ 58 h 174"/>
              <a:gd name="T42" fmla="*/ 116 w 135"/>
              <a:gd name="T43" fmla="*/ 70 h 174"/>
              <a:gd name="T44" fmla="*/ 108 w 135"/>
              <a:gd name="T45" fmla="*/ 82 h 174"/>
              <a:gd name="T46" fmla="*/ 98 w 135"/>
              <a:gd name="T47" fmla="*/ 96 h 174"/>
              <a:gd name="T48" fmla="*/ 88 w 135"/>
              <a:gd name="T49" fmla="*/ 107 h 174"/>
              <a:gd name="T50" fmla="*/ 76 w 135"/>
              <a:gd name="T51" fmla="*/ 121 h 174"/>
              <a:gd name="T52" fmla="*/ 65 w 135"/>
              <a:gd name="T53" fmla="*/ 133 h 174"/>
              <a:gd name="T54" fmla="*/ 53 w 135"/>
              <a:gd name="T55" fmla="*/ 145 h 174"/>
              <a:gd name="T56" fmla="*/ 39 w 135"/>
              <a:gd name="T57" fmla="*/ 155 h 174"/>
              <a:gd name="T58" fmla="*/ 31 w 135"/>
              <a:gd name="T59" fmla="*/ 160 h 174"/>
              <a:gd name="T60" fmla="*/ 25 w 135"/>
              <a:gd name="T61" fmla="*/ 164 h 174"/>
              <a:gd name="T62" fmla="*/ 20 w 135"/>
              <a:gd name="T63" fmla="*/ 168 h 174"/>
              <a:gd name="T64" fmla="*/ 16 w 135"/>
              <a:gd name="T65" fmla="*/ 170 h 174"/>
              <a:gd name="T66" fmla="*/ 12 w 135"/>
              <a:gd name="T67" fmla="*/ 172 h 174"/>
              <a:gd name="T68" fmla="*/ 8 w 135"/>
              <a:gd name="T69" fmla="*/ 174 h 174"/>
              <a:gd name="T70" fmla="*/ 4 w 135"/>
              <a:gd name="T71" fmla="*/ 174 h 174"/>
              <a:gd name="T72" fmla="*/ 2 w 135"/>
              <a:gd name="T73" fmla="*/ 172 h 174"/>
              <a:gd name="T74" fmla="*/ 0 w 135"/>
              <a:gd name="T75" fmla="*/ 172 h 174"/>
              <a:gd name="T76" fmla="*/ 0 w 135"/>
              <a:gd name="T77" fmla="*/ 168 h 174"/>
              <a:gd name="T78" fmla="*/ 2 w 135"/>
              <a:gd name="T79" fmla="*/ 164 h 174"/>
              <a:gd name="T80" fmla="*/ 4 w 135"/>
              <a:gd name="T81" fmla="*/ 160 h 174"/>
              <a:gd name="T82" fmla="*/ 8 w 135"/>
              <a:gd name="T83" fmla="*/ 155 h 174"/>
              <a:gd name="T84" fmla="*/ 14 w 135"/>
              <a:gd name="T85" fmla="*/ 147 h 174"/>
              <a:gd name="T86" fmla="*/ 22 w 135"/>
              <a:gd name="T87" fmla="*/ 137 h 174"/>
              <a:gd name="T88" fmla="*/ 29 w 135"/>
              <a:gd name="T89" fmla="*/ 127 h 174"/>
              <a:gd name="T90" fmla="*/ 39 w 135"/>
              <a:gd name="T91" fmla="*/ 117 h 174"/>
              <a:gd name="T92" fmla="*/ 47 w 135"/>
              <a:gd name="T93" fmla="*/ 107 h 174"/>
              <a:gd name="T94" fmla="*/ 55 w 135"/>
              <a:gd name="T95" fmla="*/ 98 h 174"/>
              <a:gd name="T96" fmla="*/ 61 w 135"/>
              <a:gd name="T97" fmla="*/ 88 h 174"/>
              <a:gd name="T98" fmla="*/ 67 w 135"/>
              <a:gd name="T99" fmla="*/ 80 h 174"/>
              <a:gd name="T100" fmla="*/ 72 w 135"/>
              <a:gd name="T101" fmla="*/ 72 h 174"/>
              <a:gd name="T102" fmla="*/ 76 w 135"/>
              <a:gd name="T103" fmla="*/ 64 h 174"/>
              <a:gd name="T104" fmla="*/ 80 w 135"/>
              <a:gd name="T105" fmla="*/ 58 h 174"/>
              <a:gd name="T106" fmla="*/ 80 w 135"/>
              <a:gd name="T107" fmla="*/ 58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5" h="174">
                <a:moveTo>
                  <a:pt x="80" y="58"/>
                </a:moveTo>
                <a:lnTo>
                  <a:pt x="86" y="45"/>
                </a:lnTo>
                <a:lnTo>
                  <a:pt x="90" y="29"/>
                </a:lnTo>
                <a:lnTo>
                  <a:pt x="94" y="15"/>
                </a:lnTo>
                <a:lnTo>
                  <a:pt x="96" y="0"/>
                </a:lnTo>
                <a:lnTo>
                  <a:pt x="104" y="5"/>
                </a:lnTo>
                <a:lnTo>
                  <a:pt x="112" y="9"/>
                </a:lnTo>
                <a:lnTo>
                  <a:pt x="118" y="13"/>
                </a:lnTo>
                <a:lnTo>
                  <a:pt x="123" y="17"/>
                </a:lnTo>
                <a:lnTo>
                  <a:pt x="127" y="19"/>
                </a:lnTo>
                <a:lnTo>
                  <a:pt x="131" y="23"/>
                </a:lnTo>
                <a:lnTo>
                  <a:pt x="133" y="25"/>
                </a:lnTo>
                <a:lnTo>
                  <a:pt x="135" y="27"/>
                </a:lnTo>
                <a:lnTo>
                  <a:pt x="135" y="29"/>
                </a:lnTo>
                <a:lnTo>
                  <a:pt x="135" y="31"/>
                </a:lnTo>
                <a:lnTo>
                  <a:pt x="133" y="35"/>
                </a:lnTo>
                <a:lnTo>
                  <a:pt x="131" y="39"/>
                </a:lnTo>
                <a:lnTo>
                  <a:pt x="129" y="43"/>
                </a:lnTo>
                <a:lnTo>
                  <a:pt x="127" y="47"/>
                </a:lnTo>
                <a:lnTo>
                  <a:pt x="125" y="53"/>
                </a:lnTo>
                <a:lnTo>
                  <a:pt x="121" y="58"/>
                </a:lnTo>
                <a:lnTo>
                  <a:pt x="116" y="70"/>
                </a:lnTo>
                <a:lnTo>
                  <a:pt x="108" y="82"/>
                </a:lnTo>
                <a:lnTo>
                  <a:pt x="98" y="96"/>
                </a:lnTo>
                <a:lnTo>
                  <a:pt x="88" y="107"/>
                </a:lnTo>
                <a:lnTo>
                  <a:pt x="76" y="121"/>
                </a:lnTo>
                <a:lnTo>
                  <a:pt x="65" y="133"/>
                </a:lnTo>
                <a:lnTo>
                  <a:pt x="53" y="145"/>
                </a:lnTo>
                <a:lnTo>
                  <a:pt x="39" y="155"/>
                </a:lnTo>
                <a:lnTo>
                  <a:pt x="31" y="160"/>
                </a:lnTo>
                <a:lnTo>
                  <a:pt x="25" y="164"/>
                </a:lnTo>
                <a:lnTo>
                  <a:pt x="20" y="168"/>
                </a:lnTo>
                <a:lnTo>
                  <a:pt x="16" y="170"/>
                </a:lnTo>
                <a:lnTo>
                  <a:pt x="12" y="172"/>
                </a:lnTo>
                <a:lnTo>
                  <a:pt x="8" y="174"/>
                </a:lnTo>
                <a:lnTo>
                  <a:pt x="4" y="174"/>
                </a:lnTo>
                <a:lnTo>
                  <a:pt x="2" y="172"/>
                </a:lnTo>
                <a:lnTo>
                  <a:pt x="0" y="172"/>
                </a:lnTo>
                <a:lnTo>
                  <a:pt x="0" y="168"/>
                </a:lnTo>
                <a:lnTo>
                  <a:pt x="2" y="164"/>
                </a:lnTo>
                <a:lnTo>
                  <a:pt x="4" y="160"/>
                </a:lnTo>
                <a:lnTo>
                  <a:pt x="8" y="155"/>
                </a:lnTo>
                <a:lnTo>
                  <a:pt x="14" y="147"/>
                </a:lnTo>
                <a:lnTo>
                  <a:pt x="22" y="137"/>
                </a:lnTo>
                <a:lnTo>
                  <a:pt x="29" y="127"/>
                </a:lnTo>
                <a:lnTo>
                  <a:pt x="39" y="117"/>
                </a:lnTo>
                <a:lnTo>
                  <a:pt x="47" y="107"/>
                </a:lnTo>
                <a:lnTo>
                  <a:pt x="55" y="98"/>
                </a:lnTo>
                <a:lnTo>
                  <a:pt x="61" y="88"/>
                </a:lnTo>
                <a:lnTo>
                  <a:pt x="67" y="80"/>
                </a:lnTo>
                <a:lnTo>
                  <a:pt x="72" y="72"/>
                </a:lnTo>
                <a:lnTo>
                  <a:pt x="76" y="64"/>
                </a:lnTo>
                <a:lnTo>
                  <a:pt x="80" y="58"/>
                </a:lnTo>
                <a:lnTo>
                  <a:pt x="80" y="5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360">
            <a:extLst>
              <a:ext uri="{FF2B5EF4-FFF2-40B4-BE49-F238E27FC236}">
                <a16:creationId xmlns:a16="http://schemas.microsoft.com/office/drawing/2014/main" xmlns="" id="{9877A4AB-B128-4B8C-8870-4F932D674475}"/>
              </a:ext>
            </a:extLst>
          </p:cNvPr>
          <p:cNvSpPr>
            <a:spLocks/>
          </p:cNvSpPr>
          <p:nvPr/>
        </p:nvSpPr>
        <p:spPr bwMode="auto">
          <a:xfrm>
            <a:off x="6318912" y="1042405"/>
            <a:ext cx="762188" cy="283093"/>
          </a:xfrm>
          <a:custGeom>
            <a:avLst/>
            <a:gdLst>
              <a:gd name="T0" fmla="*/ 83 w 163"/>
              <a:gd name="T1" fmla="*/ 6 h 45"/>
              <a:gd name="T2" fmla="*/ 94 w 163"/>
              <a:gd name="T3" fmla="*/ 4 h 45"/>
              <a:gd name="T4" fmla="*/ 104 w 163"/>
              <a:gd name="T5" fmla="*/ 2 h 45"/>
              <a:gd name="T6" fmla="*/ 112 w 163"/>
              <a:gd name="T7" fmla="*/ 2 h 45"/>
              <a:gd name="T8" fmla="*/ 122 w 163"/>
              <a:gd name="T9" fmla="*/ 0 h 45"/>
              <a:gd name="T10" fmla="*/ 130 w 163"/>
              <a:gd name="T11" fmla="*/ 0 h 45"/>
              <a:gd name="T12" fmla="*/ 135 w 163"/>
              <a:gd name="T13" fmla="*/ 0 h 45"/>
              <a:gd name="T14" fmla="*/ 141 w 163"/>
              <a:gd name="T15" fmla="*/ 2 h 45"/>
              <a:gd name="T16" fmla="*/ 145 w 163"/>
              <a:gd name="T17" fmla="*/ 4 h 45"/>
              <a:gd name="T18" fmla="*/ 153 w 163"/>
              <a:gd name="T19" fmla="*/ 8 h 45"/>
              <a:gd name="T20" fmla="*/ 157 w 163"/>
              <a:gd name="T21" fmla="*/ 8 h 45"/>
              <a:gd name="T22" fmla="*/ 159 w 163"/>
              <a:gd name="T23" fmla="*/ 10 h 45"/>
              <a:gd name="T24" fmla="*/ 161 w 163"/>
              <a:gd name="T25" fmla="*/ 12 h 45"/>
              <a:gd name="T26" fmla="*/ 163 w 163"/>
              <a:gd name="T27" fmla="*/ 13 h 45"/>
              <a:gd name="T28" fmla="*/ 163 w 163"/>
              <a:gd name="T29" fmla="*/ 15 h 45"/>
              <a:gd name="T30" fmla="*/ 163 w 163"/>
              <a:gd name="T31" fmla="*/ 17 h 45"/>
              <a:gd name="T32" fmla="*/ 163 w 163"/>
              <a:gd name="T33" fmla="*/ 17 h 45"/>
              <a:gd name="T34" fmla="*/ 161 w 163"/>
              <a:gd name="T35" fmla="*/ 19 h 45"/>
              <a:gd name="T36" fmla="*/ 159 w 163"/>
              <a:gd name="T37" fmla="*/ 19 h 45"/>
              <a:gd name="T38" fmla="*/ 153 w 163"/>
              <a:gd name="T39" fmla="*/ 21 h 45"/>
              <a:gd name="T40" fmla="*/ 147 w 163"/>
              <a:gd name="T41" fmla="*/ 23 h 45"/>
              <a:gd name="T42" fmla="*/ 141 w 163"/>
              <a:gd name="T43" fmla="*/ 23 h 45"/>
              <a:gd name="T44" fmla="*/ 134 w 163"/>
              <a:gd name="T45" fmla="*/ 25 h 45"/>
              <a:gd name="T46" fmla="*/ 124 w 163"/>
              <a:gd name="T47" fmla="*/ 27 h 45"/>
              <a:gd name="T48" fmla="*/ 112 w 163"/>
              <a:gd name="T49" fmla="*/ 29 h 45"/>
              <a:gd name="T50" fmla="*/ 100 w 163"/>
              <a:gd name="T51" fmla="*/ 31 h 45"/>
              <a:gd name="T52" fmla="*/ 86 w 163"/>
              <a:gd name="T53" fmla="*/ 33 h 45"/>
              <a:gd name="T54" fmla="*/ 73 w 163"/>
              <a:gd name="T55" fmla="*/ 35 h 45"/>
              <a:gd name="T56" fmla="*/ 57 w 163"/>
              <a:gd name="T57" fmla="*/ 37 h 45"/>
              <a:gd name="T58" fmla="*/ 39 w 163"/>
              <a:gd name="T59" fmla="*/ 39 h 45"/>
              <a:gd name="T60" fmla="*/ 20 w 163"/>
              <a:gd name="T61" fmla="*/ 43 h 45"/>
              <a:gd name="T62" fmla="*/ 0 w 163"/>
              <a:gd name="T63" fmla="*/ 45 h 45"/>
              <a:gd name="T64" fmla="*/ 4 w 163"/>
              <a:gd name="T65" fmla="*/ 19 h 45"/>
              <a:gd name="T66" fmla="*/ 22 w 163"/>
              <a:gd name="T67" fmla="*/ 17 h 45"/>
              <a:gd name="T68" fmla="*/ 41 w 163"/>
              <a:gd name="T69" fmla="*/ 15 h 45"/>
              <a:gd name="T70" fmla="*/ 61 w 163"/>
              <a:gd name="T71" fmla="*/ 12 h 45"/>
              <a:gd name="T72" fmla="*/ 83 w 163"/>
              <a:gd name="T73" fmla="*/ 6 h 45"/>
              <a:gd name="T74" fmla="*/ 83 w 163"/>
              <a:gd name="T75" fmla="*/ 6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63" h="45">
                <a:moveTo>
                  <a:pt x="83" y="6"/>
                </a:moveTo>
                <a:lnTo>
                  <a:pt x="94" y="4"/>
                </a:lnTo>
                <a:lnTo>
                  <a:pt x="104" y="2"/>
                </a:lnTo>
                <a:lnTo>
                  <a:pt x="112" y="2"/>
                </a:lnTo>
                <a:lnTo>
                  <a:pt x="122" y="0"/>
                </a:lnTo>
                <a:lnTo>
                  <a:pt x="130" y="0"/>
                </a:lnTo>
                <a:lnTo>
                  <a:pt x="135" y="0"/>
                </a:lnTo>
                <a:lnTo>
                  <a:pt x="141" y="2"/>
                </a:lnTo>
                <a:lnTo>
                  <a:pt x="145" y="4"/>
                </a:lnTo>
                <a:lnTo>
                  <a:pt x="153" y="8"/>
                </a:lnTo>
                <a:lnTo>
                  <a:pt x="157" y="8"/>
                </a:lnTo>
                <a:lnTo>
                  <a:pt x="159" y="10"/>
                </a:lnTo>
                <a:lnTo>
                  <a:pt x="161" y="12"/>
                </a:lnTo>
                <a:lnTo>
                  <a:pt x="163" y="13"/>
                </a:lnTo>
                <a:lnTo>
                  <a:pt x="163" y="15"/>
                </a:lnTo>
                <a:lnTo>
                  <a:pt x="163" y="17"/>
                </a:lnTo>
                <a:lnTo>
                  <a:pt x="163" y="17"/>
                </a:lnTo>
                <a:lnTo>
                  <a:pt x="161" y="19"/>
                </a:lnTo>
                <a:lnTo>
                  <a:pt x="159" y="19"/>
                </a:lnTo>
                <a:lnTo>
                  <a:pt x="153" y="21"/>
                </a:lnTo>
                <a:lnTo>
                  <a:pt x="147" y="23"/>
                </a:lnTo>
                <a:lnTo>
                  <a:pt x="141" y="23"/>
                </a:lnTo>
                <a:lnTo>
                  <a:pt x="134" y="25"/>
                </a:lnTo>
                <a:lnTo>
                  <a:pt x="124" y="27"/>
                </a:lnTo>
                <a:lnTo>
                  <a:pt x="112" y="29"/>
                </a:lnTo>
                <a:lnTo>
                  <a:pt x="100" y="31"/>
                </a:lnTo>
                <a:lnTo>
                  <a:pt x="86" y="33"/>
                </a:lnTo>
                <a:lnTo>
                  <a:pt x="73" y="35"/>
                </a:lnTo>
                <a:lnTo>
                  <a:pt x="57" y="37"/>
                </a:lnTo>
                <a:lnTo>
                  <a:pt x="39" y="39"/>
                </a:lnTo>
                <a:lnTo>
                  <a:pt x="20" y="43"/>
                </a:lnTo>
                <a:lnTo>
                  <a:pt x="0" y="45"/>
                </a:lnTo>
                <a:lnTo>
                  <a:pt x="4" y="19"/>
                </a:lnTo>
                <a:lnTo>
                  <a:pt x="22" y="17"/>
                </a:lnTo>
                <a:lnTo>
                  <a:pt x="41" y="15"/>
                </a:lnTo>
                <a:lnTo>
                  <a:pt x="61" y="12"/>
                </a:lnTo>
                <a:lnTo>
                  <a:pt x="83" y="6"/>
                </a:lnTo>
                <a:lnTo>
                  <a:pt x="83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361">
            <a:extLst>
              <a:ext uri="{FF2B5EF4-FFF2-40B4-BE49-F238E27FC236}">
                <a16:creationId xmlns:a16="http://schemas.microsoft.com/office/drawing/2014/main" xmlns="" id="{59E92C00-647A-4D8F-B610-183B4EC074EF}"/>
              </a:ext>
            </a:extLst>
          </p:cNvPr>
          <p:cNvSpPr>
            <a:spLocks/>
          </p:cNvSpPr>
          <p:nvPr/>
        </p:nvSpPr>
        <p:spPr bwMode="auto">
          <a:xfrm>
            <a:off x="5726099" y="857777"/>
            <a:ext cx="357568" cy="320015"/>
          </a:xfrm>
          <a:custGeom>
            <a:avLst/>
            <a:gdLst>
              <a:gd name="T0" fmla="*/ 74 w 74"/>
              <a:gd name="T1" fmla="*/ 38 h 53"/>
              <a:gd name="T2" fmla="*/ 72 w 74"/>
              <a:gd name="T3" fmla="*/ 44 h 53"/>
              <a:gd name="T4" fmla="*/ 68 w 74"/>
              <a:gd name="T5" fmla="*/ 47 h 53"/>
              <a:gd name="T6" fmla="*/ 65 w 74"/>
              <a:gd name="T7" fmla="*/ 51 h 53"/>
              <a:gd name="T8" fmla="*/ 61 w 74"/>
              <a:gd name="T9" fmla="*/ 53 h 53"/>
              <a:gd name="T10" fmla="*/ 57 w 74"/>
              <a:gd name="T11" fmla="*/ 53 h 53"/>
              <a:gd name="T12" fmla="*/ 55 w 74"/>
              <a:gd name="T13" fmla="*/ 53 h 53"/>
              <a:gd name="T14" fmla="*/ 51 w 74"/>
              <a:gd name="T15" fmla="*/ 51 h 53"/>
              <a:gd name="T16" fmla="*/ 45 w 74"/>
              <a:gd name="T17" fmla="*/ 51 h 53"/>
              <a:gd name="T18" fmla="*/ 41 w 74"/>
              <a:gd name="T19" fmla="*/ 47 h 53"/>
              <a:gd name="T20" fmla="*/ 35 w 74"/>
              <a:gd name="T21" fmla="*/ 45 h 53"/>
              <a:gd name="T22" fmla="*/ 31 w 74"/>
              <a:gd name="T23" fmla="*/ 40 h 53"/>
              <a:gd name="T24" fmla="*/ 25 w 74"/>
              <a:gd name="T25" fmla="*/ 36 h 53"/>
              <a:gd name="T26" fmla="*/ 19 w 74"/>
              <a:gd name="T27" fmla="*/ 30 h 53"/>
              <a:gd name="T28" fmla="*/ 14 w 74"/>
              <a:gd name="T29" fmla="*/ 26 h 53"/>
              <a:gd name="T30" fmla="*/ 10 w 74"/>
              <a:gd name="T31" fmla="*/ 22 h 53"/>
              <a:gd name="T32" fmla="*/ 6 w 74"/>
              <a:gd name="T33" fmla="*/ 18 h 53"/>
              <a:gd name="T34" fmla="*/ 4 w 74"/>
              <a:gd name="T35" fmla="*/ 14 h 53"/>
              <a:gd name="T36" fmla="*/ 2 w 74"/>
              <a:gd name="T37" fmla="*/ 12 h 53"/>
              <a:gd name="T38" fmla="*/ 0 w 74"/>
              <a:gd name="T39" fmla="*/ 10 h 53"/>
              <a:gd name="T40" fmla="*/ 0 w 74"/>
              <a:gd name="T41" fmla="*/ 8 h 53"/>
              <a:gd name="T42" fmla="*/ 0 w 74"/>
              <a:gd name="T43" fmla="*/ 6 h 53"/>
              <a:gd name="T44" fmla="*/ 2 w 74"/>
              <a:gd name="T45" fmla="*/ 4 h 53"/>
              <a:gd name="T46" fmla="*/ 2 w 74"/>
              <a:gd name="T47" fmla="*/ 2 h 53"/>
              <a:gd name="T48" fmla="*/ 4 w 74"/>
              <a:gd name="T49" fmla="*/ 2 h 53"/>
              <a:gd name="T50" fmla="*/ 8 w 74"/>
              <a:gd name="T51" fmla="*/ 2 h 53"/>
              <a:gd name="T52" fmla="*/ 10 w 74"/>
              <a:gd name="T53" fmla="*/ 0 h 53"/>
              <a:gd name="T54" fmla="*/ 18 w 74"/>
              <a:gd name="T55" fmla="*/ 0 h 53"/>
              <a:gd name="T56" fmla="*/ 25 w 74"/>
              <a:gd name="T57" fmla="*/ 0 h 53"/>
              <a:gd name="T58" fmla="*/ 35 w 74"/>
              <a:gd name="T59" fmla="*/ 2 h 53"/>
              <a:gd name="T60" fmla="*/ 45 w 74"/>
              <a:gd name="T61" fmla="*/ 6 h 53"/>
              <a:gd name="T62" fmla="*/ 57 w 74"/>
              <a:gd name="T63" fmla="*/ 10 h 53"/>
              <a:gd name="T64" fmla="*/ 61 w 74"/>
              <a:gd name="T65" fmla="*/ 14 h 53"/>
              <a:gd name="T66" fmla="*/ 65 w 74"/>
              <a:gd name="T67" fmla="*/ 16 h 53"/>
              <a:gd name="T68" fmla="*/ 68 w 74"/>
              <a:gd name="T69" fmla="*/ 20 h 53"/>
              <a:gd name="T70" fmla="*/ 70 w 74"/>
              <a:gd name="T71" fmla="*/ 24 h 53"/>
              <a:gd name="T72" fmla="*/ 72 w 74"/>
              <a:gd name="T73" fmla="*/ 26 h 53"/>
              <a:gd name="T74" fmla="*/ 74 w 74"/>
              <a:gd name="T75" fmla="*/ 30 h 53"/>
              <a:gd name="T76" fmla="*/ 74 w 74"/>
              <a:gd name="T77" fmla="*/ 34 h 53"/>
              <a:gd name="T78" fmla="*/ 74 w 74"/>
              <a:gd name="T79" fmla="*/ 38 h 53"/>
              <a:gd name="T80" fmla="*/ 74 w 74"/>
              <a:gd name="T81" fmla="*/ 38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" h="53">
                <a:moveTo>
                  <a:pt x="74" y="38"/>
                </a:moveTo>
                <a:lnTo>
                  <a:pt x="72" y="44"/>
                </a:lnTo>
                <a:lnTo>
                  <a:pt x="68" y="47"/>
                </a:lnTo>
                <a:lnTo>
                  <a:pt x="65" y="51"/>
                </a:lnTo>
                <a:lnTo>
                  <a:pt x="61" y="53"/>
                </a:lnTo>
                <a:lnTo>
                  <a:pt x="57" y="53"/>
                </a:lnTo>
                <a:lnTo>
                  <a:pt x="55" y="53"/>
                </a:lnTo>
                <a:lnTo>
                  <a:pt x="51" y="51"/>
                </a:lnTo>
                <a:lnTo>
                  <a:pt x="45" y="51"/>
                </a:lnTo>
                <a:lnTo>
                  <a:pt x="41" y="47"/>
                </a:lnTo>
                <a:lnTo>
                  <a:pt x="35" y="45"/>
                </a:lnTo>
                <a:lnTo>
                  <a:pt x="31" y="40"/>
                </a:lnTo>
                <a:lnTo>
                  <a:pt x="25" y="36"/>
                </a:lnTo>
                <a:lnTo>
                  <a:pt x="19" y="30"/>
                </a:lnTo>
                <a:lnTo>
                  <a:pt x="14" y="26"/>
                </a:lnTo>
                <a:lnTo>
                  <a:pt x="10" y="22"/>
                </a:lnTo>
                <a:lnTo>
                  <a:pt x="6" y="18"/>
                </a:lnTo>
                <a:lnTo>
                  <a:pt x="4" y="14"/>
                </a:lnTo>
                <a:lnTo>
                  <a:pt x="2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2" y="4"/>
                </a:lnTo>
                <a:lnTo>
                  <a:pt x="2" y="2"/>
                </a:lnTo>
                <a:lnTo>
                  <a:pt x="4" y="2"/>
                </a:lnTo>
                <a:lnTo>
                  <a:pt x="8" y="2"/>
                </a:lnTo>
                <a:lnTo>
                  <a:pt x="10" y="0"/>
                </a:lnTo>
                <a:lnTo>
                  <a:pt x="18" y="0"/>
                </a:lnTo>
                <a:lnTo>
                  <a:pt x="25" y="0"/>
                </a:lnTo>
                <a:lnTo>
                  <a:pt x="35" y="2"/>
                </a:lnTo>
                <a:lnTo>
                  <a:pt x="45" y="6"/>
                </a:lnTo>
                <a:lnTo>
                  <a:pt x="57" y="10"/>
                </a:lnTo>
                <a:lnTo>
                  <a:pt x="61" y="14"/>
                </a:lnTo>
                <a:lnTo>
                  <a:pt x="65" y="16"/>
                </a:lnTo>
                <a:lnTo>
                  <a:pt x="68" y="20"/>
                </a:lnTo>
                <a:lnTo>
                  <a:pt x="70" y="24"/>
                </a:lnTo>
                <a:lnTo>
                  <a:pt x="72" y="26"/>
                </a:lnTo>
                <a:lnTo>
                  <a:pt x="74" y="30"/>
                </a:lnTo>
                <a:lnTo>
                  <a:pt x="74" y="34"/>
                </a:lnTo>
                <a:lnTo>
                  <a:pt x="74" y="38"/>
                </a:lnTo>
                <a:lnTo>
                  <a:pt x="74" y="3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362">
            <a:extLst>
              <a:ext uri="{FF2B5EF4-FFF2-40B4-BE49-F238E27FC236}">
                <a16:creationId xmlns:a16="http://schemas.microsoft.com/office/drawing/2014/main" xmlns="" id="{78BC4D78-6635-41BA-B35A-CB9E58393D32}"/>
              </a:ext>
            </a:extLst>
          </p:cNvPr>
          <p:cNvSpPr>
            <a:spLocks/>
          </p:cNvSpPr>
          <p:nvPr/>
        </p:nvSpPr>
        <p:spPr bwMode="auto">
          <a:xfrm>
            <a:off x="4898047" y="1387036"/>
            <a:ext cx="338749" cy="344632"/>
          </a:xfrm>
          <a:custGeom>
            <a:avLst/>
            <a:gdLst>
              <a:gd name="T0" fmla="*/ 17 w 70"/>
              <a:gd name="T1" fmla="*/ 33 h 57"/>
              <a:gd name="T2" fmla="*/ 11 w 70"/>
              <a:gd name="T3" fmla="*/ 27 h 57"/>
              <a:gd name="T4" fmla="*/ 7 w 70"/>
              <a:gd name="T5" fmla="*/ 21 h 57"/>
              <a:gd name="T6" fmla="*/ 3 w 70"/>
              <a:gd name="T7" fmla="*/ 15 h 57"/>
              <a:gd name="T8" fmla="*/ 1 w 70"/>
              <a:gd name="T9" fmla="*/ 11 h 57"/>
              <a:gd name="T10" fmla="*/ 0 w 70"/>
              <a:gd name="T11" fmla="*/ 9 h 57"/>
              <a:gd name="T12" fmla="*/ 0 w 70"/>
              <a:gd name="T13" fmla="*/ 6 h 57"/>
              <a:gd name="T14" fmla="*/ 0 w 70"/>
              <a:gd name="T15" fmla="*/ 4 h 57"/>
              <a:gd name="T16" fmla="*/ 1 w 70"/>
              <a:gd name="T17" fmla="*/ 2 h 57"/>
              <a:gd name="T18" fmla="*/ 3 w 70"/>
              <a:gd name="T19" fmla="*/ 2 h 57"/>
              <a:gd name="T20" fmla="*/ 5 w 70"/>
              <a:gd name="T21" fmla="*/ 0 h 57"/>
              <a:gd name="T22" fmla="*/ 7 w 70"/>
              <a:gd name="T23" fmla="*/ 0 h 57"/>
              <a:gd name="T24" fmla="*/ 11 w 70"/>
              <a:gd name="T25" fmla="*/ 0 h 57"/>
              <a:gd name="T26" fmla="*/ 15 w 70"/>
              <a:gd name="T27" fmla="*/ 0 h 57"/>
              <a:gd name="T28" fmla="*/ 19 w 70"/>
              <a:gd name="T29" fmla="*/ 2 h 57"/>
              <a:gd name="T30" fmla="*/ 25 w 70"/>
              <a:gd name="T31" fmla="*/ 2 h 57"/>
              <a:gd name="T32" fmla="*/ 31 w 70"/>
              <a:gd name="T33" fmla="*/ 4 h 57"/>
              <a:gd name="T34" fmla="*/ 41 w 70"/>
              <a:gd name="T35" fmla="*/ 7 h 57"/>
              <a:gd name="T36" fmla="*/ 50 w 70"/>
              <a:gd name="T37" fmla="*/ 11 h 57"/>
              <a:gd name="T38" fmla="*/ 58 w 70"/>
              <a:gd name="T39" fmla="*/ 15 h 57"/>
              <a:gd name="T40" fmla="*/ 64 w 70"/>
              <a:gd name="T41" fmla="*/ 21 h 57"/>
              <a:gd name="T42" fmla="*/ 68 w 70"/>
              <a:gd name="T43" fmla="*/ 27 h 57"/>
              <a:gd name="T44" fmla="*/ 70 w 70"/>
              <a:gd name="T45" fmla="*/ 29 h 57"/>
              <a:gd name="T46" fmla="*/ 70 w 70"/>
              <a:gd name="T47" fmla="*/ 33 h 57"/>
              <a:gd name="T48" fmla="*/ 70 w 70"/>
              <a:gd name="T49" fmla="*/ 35 h 57"/>
              <a:gd name="T50" fmla="*/ 70 w 70"/>
              <a:gd name="T51" fmla="*/ 37 h 57"/>
              <a:gd name="T52" fmla="*/ 70 w 70"/>
              <a:gd name="T53" fmla="*/ 41 h 57"/>
              <a:gd name="T54" fmla="*/ 68 w 70"/>
              <a:gd name="T55" fmla="*/ 43 h 57"/>
              <a:gd name="T56" fmla="*/ 64 w 70"/>
              <a:gd name="T57" fmla="*/ 49 h 57"/>
              <a:gd name="T58" fmla="*/ 60 w 70"/>
              <a:gd name="T59" fmla="*/ 53 h 57"/>
              <a:gd name="T60" fmla="*/ 54 w 70"/>
              <a:gd name="T61" fmla="*/ 57 h 57"/>
              <a:gd name="T62" fmla="*/ 50 w 70"/>
              <a:gd name="T63" fmla="*/ 57 h 57"/>
              <a:gd name="T64" fmla="*/ 49 w 70"/>
              <a:gd name="T65" fmla="*/ 57 h 57"/>
              <a:gd name="T66" fmla="*/ 45 w 70"/>
              <a:gd name="T67" fmla="*/ 55 h 57"/>
              <a:gd name="T68" fmla="*/ 41 w 70"/>
              <a:gd name="T69" fmla="*/ 53 h 57"/>
              <a:gd name="T70" fmla="*/ 37 w 70"/>
              <a:gd name="T71" fmla="*/ 51 h 57"/>
              <a:gd name="T72" fmla="*/ 33 w 70"/>
              <a:gd name="T73" fmla="*/ 47 h 57"/>
              <a:gd name="T74" fmla="*/ 27 w 70"/>
              <a:gd name="T75" fmla="*/ 43 h 57"/>
              <a:gd name="T76" fmla="*/ 23 w 70"/>
              <a:gd name="T77" fmla="*/ 39 h 57"/>
              <a:gd name="T78" fmla="*/ 17 w 70"/>
              <a:gd name="T79" fmla="*/ 33 h 57"/>
              <a:gd name="T80" fmla="*/ 17 w 70"/>
              <a:gd name="T81" fmla="*/ 33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0" h="57">
                <a:moveTo>
                  <a:pt x="17" y="33"/>
                </a:moveTo>
                <a:lnTo>
                  <a:pt x="11" y="27"/>
                </a:lnTo>
                <a:lnTo>
                  <a:pt x="7" y="21"/>
                </a:lnTo>
                <a:lnTo>
                  <a:pt x="3" y="15"/>
                </a:lnTo>
                <a:lnTo>
                  <a:pt x="1" y="11"/>
                </a:lnTo>
                <a:lnTo>
                  <a:pt x="0" y="9"/>
                </a:lnTo>
                <a:lnTo>
                  <a:pt x="0" y="6"/>
                </a:lnTo>
                <a:lnTo>
                  <a:pt x="0" y="4"/>
                </a:lnTo>
                <a:lnTo>
                  <a:pt x="1" y="2"/>
                </a:ln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11" y="0"/>
                </a:lnTo>
                <a:lnTo>
                  <a:pt x="15" y="0"/>
                </a:lnTo>
                <a:lnTo>
                  <a:pt x="19" y="2"/>
                </a:lnTo>
                <a:lnTo>
                  <a:pt x="25" y="2"/>
                </a:lnTo>
                <a:lnTo>
                  <a:pt x="31" y="4"/>
                </a:lnTo>
                <a:lnTo>
                  <a:pt x="41" y="7"/>
                </a:lnTo>
                <a:lnTo>
                  <a:pt x="50" y="11"/>
                </a:lnTo>
                <a:lnTo>
                  <a:pt x="58" y="15"/>
                </a:lnTo>
                <a:lnTo>
                  <a:pt x="64" y="21"/>
                </a:lnTo>
                <a:lnTo>
                  <a:pt x="68" y="27"/>
                </a:lnTo>
                <a:lnTo>
                  <a:pt x="70" y="29"/>
                </a:lnTo>
                <a:lnTo>
                  <a:pt x="70" y="33"/>
                </a:lnTo>
                <a:lnTo>
                  <a:pt x="70" y="35"/>
                </a:lnTo>
                <a:lnTo>
                  <a:pt x="70" y="37"/>
                </a:lnTo>
                <a:lnTo>
                  <a:pt x="70" y="41"/>
                </a:lnTo>
                <a:lnTo>
                  <a:pt x="68" y="43"/>
                </a:lnTo>
                <a:lnTo>
                  <a:pt x="64" y="49"/>
                </a:lnTo>
                <a:lnTo>
                  <a:pt x="60" y="53"/>
                </a:lnTo>
                <a:lnTo>
                  <a:pt x="54" y="57"/>
                </a:lnTo>
                <a:lnTo>
                  <a:pt x="50" y="57"/>
                </a:lnTo>
                <a:lnTo>
                  <a:pt x="49" y="57"/>
                </a:lnTo>
                <a:lnTo>
                  <a:pt x="45" y="55"/>
                </a:lnTo>
                <a:lnTo>
                  <a:pt x="41" y="53"/>
                </a:lnTo>
                <a:lnTo>
                  <a:pt x="37" y="51"/>
                </a:lnTo>
                <a:lnTo>
                  <a:pt x="33" y="47"/>
                </a:lnTo>
                <a:lnTo>
                  <a:pt x="27" y="43"/>
                </a:lnTo>
                <a:lnTo>
                  <a:pt x="23" y="39"/>
                </a:lnTo>
                <a:lnTo>
                  <a:pt x="17" y="33"/>
                </a:lnTo>
                <a:lnTo>
                  <a:pt x="17" y="3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363">
            <a:extLst>
              <a:ext uri="{FF2B5EF4-FFF2-40B4-BE49-F238E27FC236}">
                <a16:creationId xmlns:a16="http://schemas.microsoft.com/office/drawing/2014/main" xmlns="" id="{B189947D-D904-4D6A-9935-9C93274478C8}"/>
              </a:ext>
            </a:extLst>
          </p:cNvPr>
          <p:cNvSpPr>
            <a:spLocks/>
          </p:cNvSpPr>
          <p:nvPr/>
        </p:nvSpPr>
        <p:spPr bwMode="auto">
          <a:xfrm>
            <a:off x="4898047" y="1768588"/>
            <a:ext cx="526943" cy="898507"/>
          </a:xfrm>
          <a:custGeom>
            <a:avLst/>
            <a:gdLst>
              <a:gd name="T0" fmla="*/ 68 w 111"/>
              <a:gd name="T1" fmla="*/ 36 h 146"/>
              <a:gd name="T2" fmla="*/ 84 w 111"/>
              <a:gd name="T3" fmla="*/ 16 h 146"/>
              <a:gd name="T4" fmla="*/ 98 w 111"/>
              <a:gd name="T5" fmla="*/ 4 h 146"/>
              <a:gd name="T6" fmla="*/ 105 w 111"/>
              <a:gd name="T7" fmla="*/ 0 h 146"/>
              <a:gd name="T8" fmla="*/ 109 w 111"/>
              <a:gd name="T9" fmla="*/ 0 h 146"/>
              <a:gd name="T10" fmla="*/ 111 w 111"/>
              <a:gd name="T11" fmla="*/ 2 h 146"/>
              <a:gd name="T12" fmla="*/ 111 w 111"/>
              <a:gd name="T13" fmla="*/ 8 h 146"/>
              <a:gd name="T14" fmla="*/ 109 w 111"/>
              <a:gd name="T15" fmla="*/ 14 h 146"/>
              <a:gd name="T16" fmla="*/ 105 w 111"/>
              <a:gd name="T17" fmla="*/ 24 h 146"/>
              <a:gd name="T18" fmla="*/ 101 w 111"/>
              <a:gd name="T19" fmla="*/ 36 h 146"/>
              <a:gd name="T20" fmla="*/ 96 w 111"/>
              <a:gd name="T21" fmla="*/ 49 h 146"/>
              <a:gd name="T22" fmla="*/ 88 w 111"/>
              <a:gd name="T23" fmla="*/ 65 h 146"/>
              <a:gd name="T24" fmla="*/ 80 w 111"/>
              <a:gd name="T25" fmla="*/ 83 h 146"/>
              <a:gd name="T26" fmla="*/ 72 w 111"/>
              <a:gd name="T27" fmla="*/ 98 h 146"/>
              <a:gd name="T28" fmla="*/ 66 w 111"/>
              <a:gd name="T29" fmla="*/ 112 h 146"/>
              <a:gd name="T30" fmla="*/ 60 w 111"/>
              <a:gd name="T31" fmla="*/ 122 h 146"/>
              <a:gd name="T32" fmla="*/ 54 w 111"/>
              <a:gd name="T33" fmla="*/ 132 h 146"/>
              <a:gd name="T34" fmla="*/ 50 w 111"/>
              <a:gd name="T35" fmla="*/ 138 h 146"/>
              <a:gd name="T36" fmla="*/ 47 w 111"/>
              <a:gd name="T37" fmla="*/ 144 h 146"/>
              <a:gd name="T38" fmla="*/ 43 w 111"/>
              <a:gd name="T39" fmla="*/ 146 h 146"/>
              <a:gd name="T40" fmla="*/ 39 w 111"/>
              <a:gd name="T41" fmla="*/ 146 h 146"/>
              <a:gd name="T42" fmla="*/ 33 w 111"/>
              <a:gd name="T43" fmla="*/ 146 h 146"/>
              <a:gd name="T44" fmla="*/ 27 w 111"/>
              <a:gd name="T45" fmla="*/ 142 h 146"/>
              <a:gd name="T46" fmla="*/ 19 w 111"/>
              <a:gd name="T47" fmla="*/ 136 h 146"/>
              <a:gd name="T48" fmla="*/ 11 w 111"/>
              <a:gd name="T49" fmla="*/ 128 h 146"/>
              <a:gd name="T50" fmla="*/ 3 w 111"/>
              <a:gd name="T51" fmla="*/ 120 h 146"/>
              <a:gd name="T52" fmla="*/ 0 w 111"/>
              <a:gd name="T53" fmla="*/ 112 h 146"/>
              <a:gd name="T54" fmla="*/ 0 w 111"/>
              <a:gd name="T55" fmla="*/ 108 h 146"/>
              <a:gd name="T56" fmla="*/ 0 w 111"/>
              <a:gd name="T57" fmla="*/ 100 h 146"/>
              <a:gd name="T58" fmla="*/ 3 w 111"/>
              <a:gd name="T59" fmla="*/ 96 h 146"/>
              <a:gd name="T60" fmla="*/ 11 w 111"/>
              <a:gd name="T61" fmla="*/ 96 h 146"/>
              <a:gd name="T62" fmla="*/ 17 w 111"/>
              <a:gd name="T63" fmla="*/ 96 h 146"/>
              <a:gd name="T64" fmla="*/ 21 w 111"/>
              <a:gd name="T65" fmla="*/ 96 h 146"/>
              <a:gd name="T66" fmla="*/ 27 w 111"/>
              <a:gd name="T67" fmla="*/ 91 h 146"/>
              <a:gd name="T68" fmla="*/ 37 w 111"/>
              <a:gd name="T69" fmla="*/ 77 h 146"/>
              <a:gd name="T70" fmla="*/ 50 w 111"/>
              <a:gd name="T71" fmla="*/ 59 h 146"/>
              <a:gd name="T72" fmla="*/ 60 w 111"/>
              <a:gd name="T73" fmla="*/ 47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1" h="146">
                <a:moveTo>
                  <a:pt x="60" y="47"/>
                </a:moveTo>
                <a:lnTo>
                  <a:pt x="68" y="36"/>
                </a:lnTo>
                <a:lnTo>
                  <a:pt x="76" y="24"/>
                </a:lnTo>
                <a:lnTo>
                  <a:pt x="84" y="16"/>
                </a:lnTo>
                <a:lnTo>
                  <a:pt x="92" y="10"/>
                </a:lnTo>
                <a:lnTo>
                  <a:pt x="98" y="4"/>
                </a:lnTo>
                <a:lnTo>
                  <a:pt x="101" y="2"/>
                </a:lnTo>
                <a:lnTo>
                  <a:pt x="105" y="0"/>
                </a:lnTo>
                <a:lnTo>
                  <a:pt x="109" y="0"/>
                </a:lnTo>
                <a:lnTo>
                  <a:pt x="109" y="0"/>
                </a:lnTo>
                <a:lnTo>
                  <a:pt x="111" y="2"/>
                </a:lnTo>
                <a:lnTo>
                  <a:pt x="111" y="2"/>
                </a:lnTo>
                <a:lnTo>
                  <a:pt x="111" y="4"/>
                </a:lnTo>
                <a:lnTo>
                  <a:pt x="111" y="8"/>
                </a:lnTo>
                <a:lnTo>
                  <a:pt x="109" y="12"/>
                </a:lnTo>
                <a:lnTo>
                  <a:pt x="109" y="14"/>
                </a:lnTo>
                <a:lnTo>
                  <a:pt x="107" y="20"/>
                </a:lnTo>
                <a:lnTo>
                  <a:pt x="105" y="24"/>
                </a:lnTo>
                <a:lnTo>
                  <a:pt x="103" y="30"/>
                </a:lnTo>
                <a:lnTo>
                  <a:pt x="101" y="36"/>
                </a:lnTo>
                <a:lnTo>
                  <a:pt x="98" y="42"/>
                </a:lnTo>
                <a:lnTo>
                  <a:pt x="96" y="49"/>
                </a:lnTo>
                <a:lnTo>
                  <a:pt x="92" y="57"/>
                </a:lnTo>
                <a:lnTo>
                  <a:pt x="88" y="65"/>
                </a:lnTo>
                <a:lnTo>
                  <a:pt x="84" y="73"/>
                </a:lnTo>
                <a:lnTo>
                  <a:pt x="80" y="83"/>
                </a:lnTo>
                <a:lnTo>
                  <a:pt x="76" y="91"/>
                </a:lnTo>
                <a:lnTo>
                  <a:pt x="72" y="98"/>
                </a:lnTo>
                <a:lnTo>
                  <a:pt x="68" y="104"/>
                </a:lnTo>
                <a:lnTo>
                  <a:pt x="66" y="112"/>
                </a:lnTo>
                <a:lnTo>
                  <a:pt x="62" y="118"/>
                </a:lnTo>
                <a:lnTo>
                  <a:pt x="60" y="122"/>
                </a:lnTo>
                <a:lnTo>
                  <a:pt x="56" y="128"/>
                </a:lnTo>
                <a:lnTo>
                  <a:pt x="54" y="132"/>
                </a:lnTo>
                <a:lnTo>
                  <a:pt x="52" y="136"/>
                </a:lnTo>
                <a:lnTo>
                  <a:pt x="50" y="138"/>
                </a:lnTo>
                <a:lnTo>
                  <a:pt x="49" y="142"/>
                </a:lnTo>
                <a:lnTo>
                  <a:pt x="47" y="144"/>
                </a:lnTo>
                <a:lnTo>
                  <a:pt x="45" y="144"/>
                </a:lnTo>
                <a:lnTo>
                  <a:pt x="43" y="146"/>
                </a:lnTo>
                <a:lnTo>
                  <a:pt x="41" y="146"/>
                </a:lnTo>
                <a:lnTo>
                  <a:pt x="39" y="146"/>
                </a:lnTo>
                <a:lnTo>
                  <a:pt x="37" y="146"/>
                </a:lnTo>
                <a:lnTo>
                  <a:pt x="33" y="146"/>
                </a:lnTo>
                <a:lnTo>
                  <a:pt x="29" y="144"/>
                </a:lnTo>
                <a:lnTo>
                  <a:pt x="27" y="142"/>
                </a:lnTo>
                <a:lnTo>
                  <a:pt x="23" y="138"/>
                </a:lnTo>
                <a:lnTo>
                  <a:pt x="19" y="136"/>
                </a:lnTo>
                <a:lnTo>
                  <a:pt x="15" y="132"/>
                </a:lnTo>
                <a:lnTo>
                  <a:pt x="11" y="128"/>
                </a:lnTo>
                <a:lnTo>
                  <a:pt x="7" y="124"/>
                </a:lnTo>
                <a:lnTo>
                  <a:pt x="3" y="120"/>
                </a:lnTo>
                <a:lnTo>
                  <a:pt x="1" y="116"/>
                </a:lnTo>
                <a:lnTo>
                  <a:pt x="0" y="112"/>
                </a:lnTo>
                <a:lnTo>
                  <a:pt x="0" y="110"/>
                </a:lnTo>
                <a:lnTo>
                  <a:pt x="0" y="108"/>
                </a:lnTo>
                <a:lnTo>
                  <a:pt x="0" y="104"/>
                </a:lnTo>
                <a:lnTo>
                  <a:pt x="0" y="100"/>
                </a:lnTo>
                <a:lnTo>
                  <a:pt x="1" y="98"/>
                </a:lnTo>
                <a:lnTo>
                  <a:pt x="3" y="96"/>
                </a:lnTo>
                <a:lnTo>
                  <a:pt x="7" y="95"/>
                </a:lnTo>
                <a:lnTo>
                  <a:pt x="11" y="96"/>
                </a:lnTo>
                <a:lnTo>
                  <a:pt x="15" y="96"/>
                </a:lnTo>
                <a:lnTo>
                  <a:pt x="17" y="96"/>
                </a:lnTo>
                <a:lnTo>
                  <a:pt x="19" y="96"/>
                </a:lnTo>
                <a:lnTo>
                  <a:pt x="21" y="96"/>
                </a:lnTo>
                <a:lnTo>
                  <a:pt x="23" y="93"/>
                </a:lnTo>
                <a:lnTo>
                  <a:pt x="27" y="91"/>
                </a:lnTo>
                <a:lnTo>
                  <a:pt x="31" y="85"/>
                </a:lnTo>
                <a:lnTo>
                  <a:pt x="37" y="77"/>
                </a:lnTo>
                <a:lnTo>
                  <a:pt x="43" y="69"/>
                </a:lnTo>
                <a:lnTo>
                  <a:pt x="50" y="59"/>
                </a:lnTo>
                <a:lnTo>
                  <a:pt x="60" y="47"/>
                </a:lnTo>
                <a:lnTo>
                  <a:pt x="60" y="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364">
            <a:extLst>
              <a:ext uri="{FF2B5EF4-FFF2-40B4-BE49-F238E27FC236}">
                <a16:creationId xmlns:a16="http://schemas.microsoft.com/office/drawing/2014/main" xmlns="" id="{CAE3CF95-94D8-4844-BD28-F89DAA5740CF}"/>
              </a:ext>
            </a:extLst>
          </p:cNvPr>
          <p:cNvSpPr>
            <a:spLocks/>
          </p:cNvSpPr>
          <p:nvPr/>
        </p:nvSpPr>
        <p:spPr bwMode="auto">
          <a:xfrm>
            <a:off x="5951933" y="1891671"/>
            <a:ext cx="1354994" cy="307710"/>
          </a:xfrm>
          <a:custGeom>
            <a:avLst/>
            <a:gdLst>
              <a:gd name="T0" fmla="*/ 272 w 288"/>
              <a:gd name="T1" fmla="*/ 12 h 51"/>
              <a:gd name="T2" fmla="*/ 276 w 288"/>
              <a:gd name="T3" fmla="*/ 12 h 51"/>
              <a:gd name="T4" fmla="*/ 280 w 288"/>
              <a:gd name="T5" fmla="*/ 14 h 51"/>
              <a:gd name="T6" fmla="*/ 282 w 288"/>
              <a:gd name="T7" fmla="*/ 16 h 51"/>
              <a:gd name="T8" fmla="*/ 284 w 288"/>
              <a:gd name="T9" fmla="*/ 18 h 51"/>
              <a:gd name="T10" fmla="*/ 286 w 288"/>
              <a:gd name="T11" fmla="*/ 20 h 51"/>
              <a:gd name="T12" fmla="*/ 286 w 288"/>
              <a:gd name="T13" fmla="*/ 22 h 51"/>
              <a:gd name="T14" fmla="*/ 288 w 288"/>
              <a:gd name="T15" fmla="*/ 24 h 51"/>
              <a:gd name="T16" fmla="*/ 286 w 288"/>
              <a:gd name="T17" fmla="*/ 26 h 51"/>
              <a:gd name="T18" fmla="*/ 286 w 288"/>
              <a:gd name="T19" fmla="*/ 27 h 51"/>
              <a:gd name="T20" fmla="*/ 284 w 288"/>
              <a:gd name="T21" fmla="*/ 29 h 51"/>
              <a:gd name="T22" fmla="*/ 280 w 288"/>
              <a:gd name="T23" fmla="*/ 29 h 51"/>
              <a:gd name="T24" fmla="*/ 278 w 288"/>
              <a:gd name="T25" fmla="*/ 31 h 51"/>
              <a:gd name="T26" fmla="*/ 274 w 288"/>
              <a:gd name="T27" fmla="*/ 31 h 51"/>
              <a:gd name="T28" fmla="*/ 268 w 288"/>
              <a:gd name="T29" fmla="*/ 31 h 51"/>
              <a:gd name="T30" fmla="*/ 262 w 288"/>
              <a:gd name="T31" fmla="*/ 31 h 51"/>
              <a:gd name="T32" fmla="*/ 255 w 288"/>
              <a:gd name="T33" fmla="*/ 31 h 51"/>
              <a:gd name="T34" fmla="*/ 239 w 288"/>
              <a:gd name="T35" fmla="*/ 33 h 51"/>
              <a:gd name="T36" fmla="*/ 221 w 288"/>
              <a:gd name="T37" fmla="*/ 33 h 51"/>
              <a:gd name="T38" fmla="*/ 202 w 288"/>
              <a:gd name="T39" fmla="*/ 35 h 51"/>
              <a:gd name="T40" fmla="*/ 182 w 288"/>
              <a:gd name="T41" fmla="*/ 35 h 51"/>
              <a:gd name="T42" fmla="*/ 135 w 288"/>
              <a:gd name="T43" fmla="*/ 41 h 51"/>
              <a:gd name="T44" fmla="*/ 112 w 288"/>
              <a:gd name="T45" fmla="*/ 43 h 51"/>
              <a:gd name="T46" fmla="*/ 88 w 288"/>
              <a:gd name="T47" fmla="*/ 47 h 51"/>
              <a:gd name="T48" fmla="*/ 76 w 288"/>
              <a:gd name="T49" fmla="*/ 49 h 51"/>
              <a:gd name="T50" fmla="*/ 67 w 288"/>
              <a:gd name="T51" fmla="*/ 49 h 51"/>
              <a:gd name="T52" fmla="*/ 57 w 288"/>
              <a:gd name="T53" fmla="*/ 51 h 51"/>
              <a:gd name="T54" fmla="*/ 49 w 288"/>
              <a:gd name="T55" fmla="*/ 51 h 51"/>
              <a:gd name="T56" fmla="*/ 41 w 288"/>
              <a:gd name="T57" fmla="*/ 51 h 51"/>
              <a:gd name="T58" fmla="*/ 35 w 288"/>
              <a:gd name="T59" fmla="*/ 51 h 51"/>
              <a:gd name="T60" fmla="*/ 31 w 288"/>
              <a:gd name="T61" fmla="*/ 51 h 51"/>
              <a:gd name="T62" fmla="*/ 27 w 288"/>
              <a:gd name="T63" fmla="*/ 51 h 51"/>
              <a:gd name="T64" fmla="*/ 19 w 288"/>
              <a:gd name="T65" fmla="*/ 49 h 51"/>
              <a:gd name="T66" fmla="*/ 12 w 288"/>
              <a:gd name="T67" fmla="*/ 45 h 51"/>
              <a:gd name="T68" fmla="*/ 6 w 288"/>
              <a:gd name="T69" fmla="*/ 39 h 51"/>
              <a:gd name="T70" fmla="*/ 0 w 288"/>
              <a:gd name="T71" fmla="*/ 31 h 51"/>
              <a:gd name="T72" fmla="*/ 19 w 288"/>
              <a:gd name="T73" fmla="*/ 29 h 51"/>
              <a:gd name="T74" fmla="*/ 37 w 288"/>
              <a:gd name="T75" fmla="*/ 27 h 51"/>
              <a:gd name="T76" fmla="*/ 55 w 288"/>
              <a:gd name="T77" fmla="*/ 26 h 51"/>
              <a:gd name="T78" fmla="*/ 72 w 288"/>
              <a:gd name="T79" fmla="*/ 24 h 51"/>
              <a:gd name="T80" fmla="*/ 90 w 288"/>
              <a:gd name="T81" fmla="*/ 24 h 51"/>
              <a:gd name="T82" fmla="*/ 106 w 288"/>
              <a:gd name="T83" fmla="*/ 20 h 51"/>
              <a:gd name="T84" fmla="*/ 121 w 288"/>
              <a:gd name="T85" fmla="*/ 18 h 51"/>
              <a:gd name="T86" fmla="*/ 137 w 288"/>
              <a:gd name="T87" fmla="*/ 16 h 51"/>
              <a:gd name="T88" fmla="*/ 151 w 288"/>
              <a:gd name="T89" fmla="*/ 14 h 51"/>
              <a:gd name="T90" fmla="*/ 163 w 288"/>
              <a:gd name="T91" fmla="*/ 12 h 51"/>
              <a:gd name="T92" fmla="*/ 174 w 288"/>
              <a:gd name="T93" fmla="*/ 10 h 51"/>
              <a:gd name="T94" fmla="*/ 184 w 288"/>
              <a:gd name="T95" fmla="*/ 8 h 51"/>
              <a:gd name="T96" fmla="*/ 194 w 288"/>
              <a:gd name="T97" fmla="*/ 8 h 51"/>
              <a:gd name="T98" fmla="*/ 202 w 288"/>
              <a:gd name="T99" fmla="*/ 6 h 51"/>
              <a:gd name="T100" fmla="*/ 210 w 288"/>
              <a:gd name="T101" fmla="*/ 4 h 51"/>
              <a:gd name="T102" fmla="*/ 215 w 288"/>
              <a:gd name="T103" fmla="*/ 2 h 51"/>
              <a:gd name="T104" fmla="*/ 225 w 288"/>
              <a:gd name="T105" fmla="*/ 2 h 51"/>
              <a:gd name="T106" fmla="*/ 233 w 288"/>
              <a:gd name="T107" fmla="*/ 0 h 51"/>
              <a:gd name="T108" fmla="*/ 241 w 288"/>
              <a:gd name="T109" fmla="*/ 0 h 51"/>
              <a:gd name="T110" fmla="*/ 247 w 288"/>
              <a:gd name="T111" fmla="*/ 2 h 51"/>
              <a:gd name="T112" fmla="*/ 253 w 288"/>
              <a:gd name="T113" fmla="*/ 2 h 51"/>
              <a:gd name="T114" fmla="*/ 259 w 288"/>
              <a:gd name="T115" fmla="*/ 4 h 51"/>
              <a:gd name="T116" fmla="*/ 264 w 288"/>
              <a:gd name="T117" fmla="*/ 8 h 51"/>
              <a:gd name="T118" fmla="*/ 272 w 288"/>
              <a:gd name="T119" fmla="*/ 12 h 51"/>
              <a:gd name="T120" fmla="*/ 272 w 288"/>
              <a:gd name="T121" fmla="*/ 12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88" h="51">
                <a:moveTo>
                  <a:pt x="272" y="12"/>
                </a:moveTo>
                <a:lnTo>
                  <a:pt x="276" y="12"/>
                </a:lnTo>
                <a:lnTo>
                  <a:pt x="280" y="14"/>
                </a:lnTo>
                <a:lnTo>
                  <a:pt x="282" y="16"/>
                </a:lnTo>
                <a:lnTo>
                  <a:pt x="284" y="18"/>
                </a:lnTo>
                <a:lnTo>
                  <a:pt x="286" y="20"/>
                </a:lnTo>
                <a:lnTo>
                  <a:pt x="286" y="22"/>
                </a:lnTo>
                <a:lnTo>
                  <a:pt x="288" y="24"/>
                </a:lnTo>
                <a:lnTo>
                  <a:pt x="286" y="26"/>
                </a:lnTo>
                <a:lnTo>
                  <a:pt x="286" y="27"/>
                </a:lnTo>
                <a:lnTo>
                  <a:pt x="284" y="29"/>
                </a:lnTo>
                <a:lnTo>
                  <a:pt x="280" y="29"/>
                </a:lnTo>
                <a:lnTo>
                  <a:pt x="278" y="31"/>
                </a:lnTo>
                <a:lnTo>
                  <a:pt x="274" y="31"/>
                </a:lnTo>
                <a:lnTo>
                  <a:pt x="268" y="31"/>
                </a:lnTo>
                <a:lnTo>
                  <a:pt x="262" y="31"/>
                </a:lnTo>
                <a:lnTo>
                  <a:pt x="255" y="31"/>
                </a:lnTo>
                <a:lnTo>
                  <a:pt x="239" y="33"/>
                </a:lnTo>
                <a:lnTo>
                  <a:pt x="221" y="33"/>
                </a:lnTo>
                <a:lnTo>
                  <a:pt x="202" y="35"/>
                </a:lnTo>
                <a:lnTo>
                  <a:pt x="182" y="35"/>
                </a:lnTo>
                <a:lnTo>
                  <a:pt x="135" y="41"/>
                </a:lnTo>
                <a:lnTo>
                  <a:pt x="112" y="43"/>
                </a:lnTo>
                <a:lnTo>
                  <a:pt x="88" y="47"/>
                </a:lnTo>
                <a:lnTo>
                  <a:pt x="76" y="49"/>
                </a:lnTo>
                <a:lnTo>
                  <a:pt x="67" y="49"/>
                </a:lnTo>
                <a:lnTo>
                  <a:pt x="57" y="51"/>
                </a:lnTo>
                <a:lnTo>
                  <a:pt x="49" y="51"/>
                </a:lnTo>
                <a:lnTo>
                  <a:pt x="41" y="51"/>
                </a:lnTo>
                <a:lnTo>
                  <a:pt x="35" y="51"/>
                </a:lnTo>
                <a:lnTo>
                  <a:pt x="31" y="51"/>
                </a:lnTo>
                <a:lnTo>
                  <a:pt x="27" y="51"/>
                </a:lnTo>
                <a:lnTo>
                  <a:pt x="19" y="49"/>
                </a:lnTo>
                <a:lnTo>
                  <a:pt x="12" y="45"/>
                </a:lnTo>
                <a:lnTo>
                  <a:pt x="6" y="39"/>
                </a:lnTo>
                <a:lnTo>
                  <a:pt x="0" y="31"/>
                </a:lnTo>
                <a:lnTo>
                  <a:pt x="19" y="29"/>
                </a:lnTo>
                <a:lnTo>
                  <a:pt x="37" y="27"/>
                </a:lnTo>
                <a:lnTo>
                  <a:pt x="55" y="26"/>
                </a:lnTo>
                <a:lnTo>
                  <a:pt x="72" y="24"/>
                </a:lnTo>
                <a:lnTo>
                  <a:pt x="90" y="24"/>
                </a:lnTo>
                <a:lnTo>
                  <a:pt x="106" y="20"/>
                </a:lnTo>
                <a:lnTo>
                  <a:pt x="121" y="18"/>
                </a:lnTo>
                <a:lnTo>
                  <a:pt x="137" y="16"/>
                </a:lnTo>
                <a:lnTo>
                  <a:pt x="151" y="14"/>
                </a:lnTo>
                <a:lnTo>
                  <a:pt x="163" y="12"/>
                </a:lnTo>
                <a:lnTo>
                  <a:pt x="174" y="10"/>
                </a:lnTo>
                <a:lnTo>
                  <a:pt x="184" y="8"/>
                </a:lnTo>
                <a:lnTo>
                  <a:pt x="194" y="8"/>
                </a:lnTo>
                <a:lnTo>
                  <a:pt x="202" y="6"/>
                </a:lnTo>
                <a:lnTo>
                  <a:pt x="210" y="4"/>
                </a:lnTo>
                <a:lnTo>
                  <a:pt x="215" y="2"/>
                </a:lnTo>
                <a:lnTo>
                  <a:pt x="225" y="2"/>
                </a:lnTo>
                <a:lnTo>
                  <a:pt x="233" y="0"/>
                </a:lnTo>
                <a:lnTo>
                  <a:pt x="241" y="0"/>
                </a:lnTo>
                <a:lnTo>
                  <a:pt x="247" y="2"/>
                </a:lnTo>
                <a:lnTo>
                  <a:pt x="253" y="2"/>
                </a:lnTo>
                <a:lnTo>
                  <a:pt x="259" y="4"/>
                </a:lnTo>
                <a:lnTo>
                  <a:pt x="264" y="8"/>
                </a:lnTo>
                <a:lnTo>
                  <a:pt x="272" y="12"/>
                </a:lnTo>
                <a:lnTo>
                  <a:pt x="272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367">
            <a:extLst>
              <a:ext uri="{FF2B5EF4-FFF2-40B4-BE49-F238E27FC236}">
                <a16:creationId xmlns:a16="http://schemas.microsoft.com/office/drawing/2014/main" xmlns="" id="{8CB1CA54-CA4A-447F-B116-3EAB1C11C488}"/>
              </a:ext>
            </a:extLst>
          </p:cNvPr>
          <p:cNvSpPr>
            <a:spLocks/>
          </p:cNvSpPr>
          <p:nvPr/>
        </p:nvSpPr>
        <p:spPr bwMode="auto">
          <a:xfrm>
            <a:off x="9133261" y="959104"/>
            <a:ext cx="1110343" cy="283093"/>
          </a:xfrm>
          <a:custGeom>
            <a:avLst/>
            <a:gdLst>
              <a:gd name="T0" fmla="*/ 229 w 235"/>
              <a:gd name="T1" fmla="*/ 20 h 47"/>
              <a:gd name="T2" fmla="*/ 227 w 235"/>
              <a:gd name="T3" fmla="*/ 22 h 47"/>
              <a:gd name="T4" fmla="*/ 223 w 235"/>
              <a:gd name="T5" fmla="*/ 24 h 47"/>
              <a:gd name="T6" fmla="*/ 220 w 235"/>
              <a:gd name="T7" fmla="*/ 26 h 47"/>
              <a:gd name="T8" fmla="*/ 214 w 235"/>
              <a:gd name="T9" fmla="*/ 28 h 47"/>
              <a:gd name="T10" fmla="*/ 208 w 235"/>
              <a:gd name="T11" fmla="*/ 28 h 47"/>
              <a:gd name="T12" fmla="*/ 200 w 235"/>
              <a:gd name="T13" fmla="*/ 30 h 47"/>
              <a:gd name="T14" fmla="*/ 192 w 235"/>
              <a:gd name="T15" fmla="*/ 30 h 47"/>
              <a:gd name="T16" fmla="*/ 184 w 235"/>
              <a:gd name="T17" fmla="*/ 30 h 47"/>
              <a:gd name="T18" fmla="*/ 165 w 235"/>
              <a:gd name="T19" fmla="*/ 34 h 47"/>
              <a:gd name="T20" fmla="*/ 143 w 235"/>
              <a:gd name="T21" fmla="*/ 36 h 47"/>
              <a:gd name="T22" fmla="*/ 124 w 235"/>
              <a:gd name="T23" fmla="*/ 39 h 47"/>
              <a:gd name="T24" fmla="*/ 102 w 235"/>
              <a:gd name="T25" fmla="*/ 41 h 47"/>
              <a:gd name="T26" fmla="*/ 90 w 235"/>
              <a:gd name="T27" fmla="*/ 43 h 47"/>
              <a:gd name="T28" fmla="*/ 80 w 235"/>
              <a:gd name="T29" fmla="*/ 45 h 47"/>
              <a:gd name="T30" fmla="*/ 71 w 235"/>
              <a:gd name="T31" fmla="*/ 45 h 47"/>
              <a:gd name="T32" fmla="*/ 63 w 235"/>
              <a:gd name="T33" fmla="*/ 47 h 47"/>
              <a:gd name="T34" fmla="*/ 55 w 235"/>
              <a:gd name="T35" fmla="*/ 47 h 47"/>
              <a:gd name="T36" fmla="*/ 49 w 235"/>
              <a:gd name="T37" fmla="*/ 47 h 47"/>
              <a:gd name="T38" fmla="*/ 43 w 235"/>
              <a:gd name="T39" fmla="*/ 47 h 47"/>
              <a:gd name="T40" fmla="*/ 39 w 235"/>
              <a:gd name="T41" fmla="*/ 47 h 47"/>
              <a:gd name="T42" fmla="*/ 30 w 235"/>
              <a:gd name="T43" fmla="*/ 45 h 47"/>
              <a:gd name="T44" fmla="*/ 20 w 235"/>
              <a:gd name="T45" fmla="*/ 43 h 47"/>
              <a:gd name="T46" fmla="*/ 10 w 235"/>
              <a:gd name="T47" fmla="*/ 41 h 47"/>
              <a:gd name="T48" fmla="*/ 0 w 235"/>
              <a:gd name="T49" fmla="*/ 36 h 47"/>
              <a:gd name="T50" fmla="*/ 4 w 235"/>
              <a:gd name="T51" fmla="*/ 34 h 47"/>
              <a:gd name="T52" fmla="*/ 10 w 235"/>
              <a:gd name="T53" fmla="*/ 32 h 47"/>
              <a:gd name="T54" fmla="*/ 16 w 235"/>
              <a:gd name="T55" fmla="*/ 30 h 47"/>
              <a:gd name="T56" fmla="*/ 22 w 235"/>
              <a:gd name="T57" fmla="*/ 28 h 47"/>
              <a:gd name="T58" fmla="*/ 30 w 235"/>
              <a:gd name="T59" fmla="*/ 26 h 47"/>
              <a:gd name="T60" fmla="*/ 37 w 235"/>
              <a:gd name="T61" fmla="*/ 26 h 47"/>
              <a:gd name="T62" fmla="*/ 47 w 235"/>
              <a:gd name="T63" fmla="*/ 24 h 47"/>
              <a:gd name="T64" fmla="*/ 57 w 235"/>
              <a:gd name="T65" fmla="*/ 22 h 47"/>
              <a:gd name="T66" fmla="*/ 75 w 235"/>
              <a:gd name="T67" fmla="*/ 20 h 47"/>
              <a:gd name="T68" fmla="*/ 94 w 235"/>
              <a:gd name="T69" fmla="*/ 16 h 47"/>
              <a:gd name="T70" fmla="*/ 135 w 235"/>
              <a:gd name="T71" fmla="*/ 10 h 47"/>
              <a:gd name="T72" fmla="*/ 145 w 235"/>
              <a:gd name="T73" fmla="*/ 8 h 47"/>
              <a:gd name="T74" fmla="*/ 153 w 235"/>
              <a:gd name="T75" fmla="*/ 6 h 47"/>
              <a:gd name="T76" fmla="*/ 163 w 235"/>
              <a:gd name="T77" fmla="*/ 4 h 47"/>
              <a:gd name="T78" fmla="*/ 171 w 235"/>
              <a:gd name="T79" fmla="*/ 4 h 47"/>
              <a:gd name="T80" fmla="*/ 176 w 235"/>
              <a:gd name="T81" fmla="*/ 2 h 47"/>
              <a:gd name="T82" fmla="*/ 184 w 235"/>
              <a:gd name="T83" fmla="*/ 2 h 47"/>
              <a:gd name="T84" fmla="*/ 190 w 235"/>
              <a:gd name="T85" fmla="*/ 0 h 47"/>
              <a:gd name="T86" fmla="*/ 194 w 235"/>
              <a:gd name="T87" fmla="*/ 0 h 47"/>
              <a:gd name="T88" fmla="*/ 204 w 235"/>
              <a:gd name="T89" fmla="*/ 2 h 47"/>
              <a:gd name="T90" fmla="*/ 212 w 235"/>
              <a:gd name="T91" fmla="*/ 2 h 47"/>
              <a:gd name="T92" fmla="*/ 218 w 235"/>
              <a:gd name="T93" fmla="*/ 2 h 47"/>
              <a:gd name="T94" fmla="*/ 223 w 235"/>
              <a:gd name="T95" fmla="*/ 4 h 47"/>
              <a:gd name="T96" fmla="*/ 229 w 235"/>
              <a:gd name="T97" fmla="*/ 6 h 47"/>
              <a:gd name="T98" fmla="*/ 231 w 235"/>
              <a:gd name="T99" fmla="*/ 8 h 47"/>
              <a:gd name="T100" fmla="*/ 235 w 235"/>
              <a:gd name="T101" fmla="*/ 10 h 47"/>
              <a:gd name="T102" fmla="*/ 235 w 235"/>
              <a:gd name="T103" fmla="*/ 10 h 47"/>
              <a:gd name="T104" fmla="*/ 235 w 235"/>
              <a:gd name="T105" fmla="*/ 14 h 47"/>
              <a:gd name="T106" fmla="*/ 233 w 235"/>
              <a:gd name="T107" fmla="*/ 16 h 47"/>
              <a:gd name="T108" fmla="*/ 231 w 235"/>
              <a:gd name="T109" fmla="*/ 18 h 47"/>
              <a:gd name="T110" fmla="*/ 229 w 235"/>
              <a:gd name="T111" fmla="*/ 20 h 47"/>
              <a:gd name="T112" fmla="*/ 229 w 235"/>
              <a:gd name="T113" fmla="*/ 2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35" h="47">
                <a:moveTo>
                  <a:pt x="229" y="20"/>
                </a:moveTo>
                <a:lnTo>
                  <a:pt x="227" y="22"/>
                </a:lnTo>
                <a:lnTo>
                  <a:pt x="223" y="24"/>
                </a:lnTo>
                <a:lnTo>
                  <a:pt x="220" y="26"/>
                </a:lnTo>
                <a:lnTo>
                  <a:pt x="214" y="28"/>
                </a:lnTo>
                <a:lnTo>
                  <a:pt x="208" y="28"/>
                </a:lnTo>
                <a:lnTo>
                  <a:pt x="200" y="30"/>
                </a:lnTo>
                <a:lnTo>
                  <a:pt x="192" y="30"/>
                </a:lnTo>
                <a:lnTo>
                  <a:pt x="184" y="30"/>
                </a:lnTo>
                <a:lnTo>
                  <a:pt x="165" y="34"/>
                </a:lnTo>
                <a:lnTo>
                  <a:pt x="143" y="36"/>
                </a:lnTo>
                <a:lnTo>
                  <a:pt x="124" y="39"/>
                </a:lnTo>
                <a:lnTo>
                  <a:pt x="102" y="41"/>
                </a:lnTo>
                <a:lnTo>
                  <a:pt x="90" y="43"/>
                </a:lnTo>
                <a:lnTo>
                  <a:pt x="80" y="45"/>
                </a:lnTo>
                <a:lnTo>
                  <a:pt x="71" y="45"/>
                </a:lnTo>
                <a:lnTo>
                  <a:pt x="63" y="47"/>
                </a:lnTo>
                <a:lnTo>
                  <a:pt x="55" y="47"/>
                </a:lnTo>
                <a:lnTo>
                  <a:pt x="49" y="47"/>
                </a:lnTo>
                <a:lnTo>
                  <a:pt x="43" y="47"/>
                </a:lnTo>
                <a:lnTo>
                  <a:pt x="39" y="47"/>
                </a:lnTo>
                <a:lnTo>
                  <a:pt x="30" y="45"/>
                </a:lnTo>
                <a:lnTo>
                  <a:pt x="20" y="43"/>
                </a:lnTo>
                <a:lnTo>
                  <a:pt x="10" y="41"/>
                </a:lnTo>
                <a:lnTo>
                  <a:pt x="0" y="36"/>
                </a:lnTo>
                <a:lnTo>
                  <a:pt x="4" y="34"/>
                </a:lnTo>
                <a:lnTo>
                  <a:pt x="10" y="32"/>
                </a:lnTo>
                <a:lnTo>
                  <a:pt x="16" y="30"/>
                </a:lnTo>
                <a:lnTo>
                  <a:pt x="22" y="28"/>
                </a:lnTo>
                <a:lnTo>
                  <a:pt x="30" y="26"/>
                </a:lnTo>
                <a:lnTo>
                  <a:pt x="37" y="26"/>
                </a:lnTo>
                <a:lnTo>
                  <a:pt x="47" y="24"/>
                </a:lnTo>
                <a:lnTo>
                  <a:pt x="57" y="22"/>
                </a:lnTo>
                <a:lnTo>
                  <a:pt x="75" y="20"/>
                </a:lnTo>
                <a:lnTo>
                  <a:pt x="94" y="16"/>
                </a:lnTo>
                <a:lnTo>
                  <a:pt x="135" y="10"/>
                </a:lnTo>
                <a:lnTo>
                  <a:pt x="145" y="8"/>
                </a:lnTo>
                <a:lnTo>
                  <a:pt x="153" y="6"/>
                </a:lnTo>
                <a:lnTo>
                  <a:pt x="163" y="4"/>
                </a:lnTo>
                <a:lnTo>
                  <a:pt x="171" y="4"/>
                </a:lnTo>
                <a:lnTo>
                  <a:pt x="176" y="2"/>
                </a:lnTo>
                <a:lnTo>
                  <a:pt x="184" y="2"/>
                </a:lnTo>
                <a:lnTo>
                  <a:pt x="190" y="0"/>
                </a:lnTo>
                <a:lnTo>
                  <a:pt x="194" y="0"/>
                </a:lnTo>
                <a:lnTo>
                  <a:pt x="204" y="2"/>
                </a:lnTo>
                <a:lnTo>
                  <a:pt x="212" y="2"/>
                </a:lnTo>
                <a:lnTo>
                  <a:pt x="218" y="2"/>
                </a:lnTo>
                <a:lnTo>
                  <a:pt x="223" y="4"/>
                </a:lnTo>
                <a:lnTo>
                  <a:pt x="229" y="6"/>
                </a:lnTo>
                <a:lnTo>
                  <a:pt x="231" y="8"/>
                </a:lnTo>
                <a:lnTo>
                  <a:pt x="235" y="10"/>
                </a:lnTo>
                <a:lnTo>
                  <a:pt x="235" y="10"/>
                </a:lnTo>
                <a:lnTo>
                  <a:pt x="235" y="14"/>
                </a:lnTo>
                <a:lnTo>
                  <a:pt x="233" y="16"/>
                </a:lnTo>
                <a:lnTo>
                  <a:pt x="231" y="18"/>
                </a:lnTo>
                <a:lnTo>
                  <a:pt x="229" y="20"/>
                </a:lnTo>
                <a:lnTo>
                  <a:pt x="229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368">
            <a:extLst>
              <a:ext uri="{FF2B5EF4-FFF2-40B4-BE49-F238E27FC236}">
                <a16:creationId xmlns:a16="http://schemas.microsoft.com/office/drawing/2014/main" xmlns="" id="{3C1595E3-5186-48F6-ADD5-6D91AB682CE5}"/>
              </a:ext>
            </a:extLst>
          </p:cNvPr>
          <p:cNvSpPr>
            <a:spLocks/>
          </p:cNvSpPr>
          <p:nvPr/>
        </p:nvSpPr>
        <p:spPr bwMode="auto">
          <a:xfrm>
            <a:off x="9490829" y="639089"/>
            <a:ext cx="348162" cy="886195"/>
          </a:xfrm>
          <a:custGeom>
            <a:avLst/>
            <a:gdLst>
              <a:gd name="T0" fmla="*/ 70 w 72"/>
              <a:gd name="T1" fmla="*/ 18 h 143"/>
              <a:gd name="T2" fmla="*/ 72 w 72"/>
              <a:gd name="T3" fmla="*/ 22 h 143"/>
              <a:gd name="T4" fmla="*/ 72 w 72"/>
              <a:gd name="T5" fmla="*/ 24 h 143"/>
              <a:gd name="T6" fmla="*/ 72 w 72"/>
              <a:gd name="T7" fmla="*/ 28 h 143"/>
              <a:gd name="T8" fmla="*/ 70 w 72"/>
              <a:gd name="T9" fmla="*/ 32 h 143"/>
              <a:gd name="T10" fmla="*/ 70 w 72"/>
              <a:gd name="T11" fmla="*/ 36 h 143"/>
              <a:gd name="T12" fmla="*/ 68 w 72"/>
              <a:gd name="T13" fmla="*/ 41 h 143"/>
              <a:gd name="T14" fmla="*/ 66 w 72"/>
              <a:gd name="T15" fmla="*/ 47 h 143"/>
              <a:gd name="T16" fmla="*/ 66 w 72"/>
              <a:gd name="T17" fmla="*/ 57 h 143"/>
              <a:gd name="T18" fmla="*/ 66 w 72"/>
              <a:gd name="T19" fmla="*/ 63 h 143"/>
              <a:gd name="T20" fmla="*/ 64 w 72"/>
              <a:gd name="T21" fmla="*/ 71 h 143"/>
              <a:gd name="T22" fmla="*/ 64 w 72"/>
              <a:gd name="T23" fmla="*/ 79 h 143"/>
              <a:gd name="T24" fmla="*/ 62 w 72"/>
              <a:gd name="T25" fmla="*/ 88 h 143"/>
              <a:gd name="T26" fmla="*/ 62 w 72"/>
              <a:gd name="T27" fmla="*/ 100 h 143"/>
              <a:gd name="T28" fmla="*/ 60 w 72"/>
              <a:gd name="T29" fmla="*/ 114 h 143"/>
              <a:gd name="T30" fmla="*/ 58 w 72"/>
              <a:gd name="T31" fmla="*/ 128 h 143"/>
              <a:gd name="T32" fmla="*/ 58 w 72"/>
              <a:gd name="T33" fmla="*/ 143 h 143"/>
              <a:gd name="T34" fmla="*/ 19 w 72"/>
              <a:gd name="T35" fmla="*/ 143 h 143"/>
              <a:gd name="T36" fmla="*/ 19 w 72"/>
              <a:gd name="T37" fmla="*/ 128 h 143"/>
              <a:gd name="T38" fmla="*/ 19 w 72"/>
              <a:gd name="T39" fmla="*/ 114 h 143"/>
              <a:gd name="T40" fmla="*/ 19 w 72"/>
              <a:gd name="T41" fmla="*/ 102 h 143"/>
              <a:gd name="T42" fmla="*/ 19 w 72"/>
              <a:gd name="T43" fmla="*/ 90 h 143"/>
              <a:gd name="T44" fmla="*/ 19 w 72"/>
              <a:gd name="T45" fmla="*/ 79 h 143"/>
              <a:gd name="T46" fmla="*/ 19 w 72"/>
              <a:gd name="T47" fmla="*/ 69 h 143"/>
              <a:gd name="T48" fmla="*/ 17 w 72"/>
              <a:gd name="T49" fmla="*/ 61 h 143"/>
              <a:gd name="T50" fmla="*/ 17 w 72"/>
              <a:gd name="T51" fmla="*/ 51 h 143"/>
              <a:gd name="T52" fmla="*/ 17 w 72"/>
              <a:gd name="T53" fmla="*/ 45 h 143"/>
              <a:gd name="T54" fmla="*/ 15 w 72"/>
              <a:gd name="T55" fmla="*/ 39 h 143"/>
              <a:gd name="T56" fmla="*/ 15 w 72"/>
              <a:gd name="T57" fmla="*/ 34 h 143"/>
              <a:gd name="T58" fmla="*/ 13 w 72"/>
              <a:gd name="T59" fmla="*/ 28 h 143"/>
              <a:gd name="T60" fmla="*/ 11 w 72"/>
              <a:gd name="T61" fmla="*/ 24 h 143"/>
              <a:gd name="T62" fmla="*/ 11 w 72"/>
              <a:gd name="T63" fmla="*/ 22 h 143"/>
              <a:gd name="T64" fmla="*/ 9 w 72"/>
              <a:gd name="T65" fmla="*/ 20 h 143"/>
              <a:gd name="T66" fmla="*/ 5 w 72"/>
              <a:gd name="T67" fmla="*/ 18 h 143"/>
              <a:gd name="T68" fmla="*/ 2 w 72"/>
              <a:gd name="T69" fmla="*/ 16 h 143"/>
              <a:gd name="T70" fmla="*/ 2 w 72"/>
              <a:gd name="T71" fmla="*/ 14 h 143"/>
              <a:gd name="T72" fmla="*/ 0 w 72"/>
              <a:gd name="T73" fmla="*/ 12 h 143"/>
              <a:gd name="T74" fmla="*/ 0 w 72"/>
              <a:gd name="T75" fmla="*/ 10 h 143"/>
              <a:gd name="T76" fmla="*/ 0 w 72"/>
              <a:gd name="T77" fmla="*/ 8 h 143"/>
              <a:gd name="T78" fmla="*/ 0 w 72"/>
              <a:gd name="T79" fmla="*/ 6 h 143"/>
              <a:gd name="T80" fmla="*/ 2 w 72"/>
              <a:gd name="T81" fmla="*/ 4 h 143"/>
              <a:gd name="T82" fmla="*/ 3 w 72"/>
              <a:gd name="T83" fmla="*/ 2 h 143"/>
              <a:gd name="T84" fmla="*/ 5 w 72"/>
              <a:gd name="T85" fmla="*/ 0 h 143"/>
              <a:gd name="T86" fmla="*/ 9 w 72"/>
              <a:gd name="T87" fmla="*/ 0 h 143"/>
              <a:gd name="T88" fmla="*/ 13 w 72"/>
              <a:gd name="T89" fmla="*/ 0 h 143"/>
              <a:gd name="T90" fmla="*/ 19 w 72"/>
              <a:gd name="T91" fmla="*/ 0 h 143"/>
              <a:gd name="T92" fmla="*/ 23 w 72"/>
              <a:gd name="T93" fmla="*/ 0 h 143"/>
              <a:gd name="T94" fmla="*/ 31 w 72"/>
              <a:gd name="T95" fmla="*/ 0 h 143"/>
              <a:gd name="T96" fmla="*/ 37 w 72"/>
              <a:gd name="T97" fmla="*/ 2 h 143"/>
              <a:gd name="T98" fmla="*/ 45 w 72"/>
              <a:gd name="T99" fmla="*/ 4 h 143"/>
              <a:gd name="T100" fmla="*/ 49 w 72"/>
              <a:gd name="T101" fmla="*/ 6 h 143"/>
              <a:gd name="T102" fmla="*/ 54 w 72"/>
              <a:gd name="T103" fmla="*/ 8 h 143"/>
              <a:gd name="T104" fmla="*/ 58 w 72"/>
              <a:gd name="T105" fmla="*/ 10 h 143"/>
              <a:gd name="T106" fmla="*/ 62 w 72"/>
              <a:gd name="T107" fmla="*/ 12 h 143"/>
              <a:gd name="T108" fmla="*/ 66 w 72"/>
              <a:gd name="T109" fmla="*/ 14 h 143"/>
              <a:gd name="T110" fmla="*/ 68 w 72"/>
              <a:gd name="T111" fmla="*/ 16 h 143"/>
              <a:gd name="T112" fmla="*/ 70 w 72"/>
              <a:gd name="T113" fmla="*/ 18 h 143"/>
              <a:gd name="T114" fmla="*/ 70 w 72"/>
              <a:gd name="T115" fmla="*/ 18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72" h="143">
                <a:moveTo>
                  <a:pt x="70" y="18"/>
                </a:moveTo>
                <a:lnTo>
                  <a:pt x="72" y="22"/>
                </a:lnTo>
                <a:lnTo>
                  <a:pt x="72" y="24"/>
                </a:lnTo>
                <a:lnTo>
                  <a:pt x="72" y="28"/>
                </a:lnTo>
                <a:lnTo>
                  <a:pt x="70" y="32"/>
                </a:lnTo>
                <a:lnTo>
                  <a:pt x="70" y="36"/>
                </a:lnTo>
                <a:lnTo>
                  <a:pt x="68" y="41"/>
                </a:lnTo>
                <a:lnTo>
                  <a:pt x="66" y="47"/>
                </a:lnTo>
                <a:lnTo>
                  <a:pt x="66" y="57"/>
                </a:lnTo>
                <a:lnTo>
                  <a:pt x="66" y="63"/>
                </a:lnTo>
                <a:lnTo>
                  <a:pt x="64" y="71"/>
                </a:lnTo>
                <a:lnTo>
                  <a:pt x="64" y="79"/>
                </a:lnTo>
                <a:lnTo>
                  <a:pt x="62" y="88"/>
                </a:lnTo>
                <a:lnTo>
                  <a:pt x="62" y="100"/>
                </a:lnTo>
                <a:lnTo>
                  <a:pt x="60" y="114"/>
                </a:lnTo>
                <a:lnTo>
                  <a:pt x="58" y="128"/>
                </a:lnTo>
                <a:lnTo>
                  <a:pt x="58" y="143"/>
                </a:lnTo>
                <a:lnTo>
                  <a:pt x="19" y="143"/>
                </a:lnTo>
                <a:lnTo>
                  <a:pt x="19" y="128"/>
                </a:lnTo>
                <a:lnTo>
                  <a:pt x="19" y="114"/>
                </a:lnTo>
                <a:lnTo>
                  <a:pt x="19" y="102"/>
                </a:lnTo>
                <a:lnTo>
                  <a:pt x="19" y="90"/>
                </a:lnTo>
                <a:lnTo>
                  <a:pt x="19" y="79"/>
                </a:lnTo>
                <a:lnTo>
                  <a:pt x="19" y="69"/>
                </a:lnTo>
                <a:lnTo>
                  <a:pt x="17" y="61"/>
                </a:lnTo>
                <a:lnTo>
                  <a:pt x="17" y="51"/>
                </a:lnTo>
                <a:lnTo>
                  <a:pt x="17" y="45"/>
                </a:lnTo>
                <a:lnTo>
                  <a:pt x="15" y="39"/>
                </a:lnTo>
                <a:lnTo>
                  <a:pt x="15" y="34"/>
                </a:lnTo>
                <a:lnTo>
                  <a:pt x="13" y="28"/>
                </a:lnTo>
                <a:lnTo>
                  <a:pt x="11" y="24"/>
                </a:lnTo>
                <a:lnTo>
                  <a:pt x="11" y="22"/>
                </a:lnTo>
                <a:lnTo>
                  <a:pt x="9" y="20"/>
                </a:lnTo>
                <a:lnTo>
                  <a:pt x="5" y="18"/>
                </a:lnTo>
                <a:lnTo>
                  <a:pt x="2" y="16"/>
                </a:lnTo>
                <a:lnTo>
                  <a:pt x="2" y="14"/>
                </a:lnTo>
                <a:lnTo>
                  <a:pt x="0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2" y="4"/>
                </a:lnTo>
                <a:lnTo>
                  <a:pt x="3" y="2"/>
                </a:lnTo>
                <a:lnTo>
                  <a:pt x="5" y="0"/>
                </a:lnTo>
                <a:lnTo>
                  <a:pt x="9" y="0"/>
                </a:lnTo>
                <a:lnTo>
                  <a:pt x="13" y="0"/>
                </a:lnTo>
                <a:lnTo>
                  <a:pt x="19" y="0"/>
                </a:lnTo>
                <a:lnTo>
                  <a:pt x="23" y="0"/>
                </a:lnTo>
                <a:lnTo>
                  <a:pt x="31" y="0"/>
                </a:lnTo>
                <a:lnTo>
                  <a:pt x="37" y="2"/>
                </a:lnTo>
                <a:lnTo>
                  <a:pt x="45" y="4"/>
                </a:lnTo>
                <a:lnTo>
                  <a:pt x="49" y="6"/>
                </a:lnTo>
                <a:lnTo>
                  <a:pt x="54" y="8"/>
                </a:lnTo>
                <a:lnTo>
                  <a:pt x="58" y="10"/>
                </a:lnTo>
                <a:lnTo>
                  <a:pt x="62" y="12"/>
                </a:lnTo>
                <a:lnTo>
                  <a:pt x="66" y="14"/>
                </a:lnTo>
                <a:lnTo>
                  <a:pt x="68" y="16"/>
                </a:lnTo>
                <a:lnTo>
                  <a:pt x="70" y="18"/>
                </a:lnTo>
                <a:lnTo>
                  <a:pt x="70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370">
            <a:extLst>
              <a:ext uri="{FF2B5EF4-FFF2-40B4-BE49-F238E27FC236}">
                <a16:creationId xmlns:a16="http://schemas.microsoft.com/office/drawing/2014/main" xmlns="" id="{CB537F66-9223-4899-A1F1-95A4C69D3F4A}"/>
              </a:ext>
            </a:extLst>
          </p:cNvPr>
          <p:cNvSpPr>
            <a:spLocks/>
          </p:cNvSpPr>
          <p:nvPr/>
        </p:nvSpPr>
        <p:spPr bwMode="auto">
          <a:xfrm>
            <a:off x="9152080" y="1648367"/>
            <a:ext cx="319930" cy="283093"/>
          </a:xfrm>
          <a:custGeom>
            <a:avLst/>
            <a:gdLst>
              <a:gd name="T0" fmla="*/ 0 w 69"/>
              <a:gd name="T1" fmla="*/ 0 h 45"/>
              <a:gd name="T2" fmla="*/ 10 w 69"/>
              <a:gd name="T3" fmla="*/ 0 h 45"/>
              <a:gd name="T4" fmla="*/ 16 w 69"/>
              <a:gd name="T5" fmla="*/ 0 h 45"/>
              <a:gd name="T6" fmla="*/ 24 w 69"/>
              <a:gd name="T7" fmla="*/ 2 h 45"/>
              <a:gd name="T8" fmla="*/ 29 w 69"/>
              <a:gd name="T9" fmla="*/ 2 h 45"/>
              <a:gd name="T10" fmla="*/ 35 w 69"/>
              <a:gd name="T11" fmla="*/ 2 h 45"/>
              <a:gd name="T12" fmla="*/ 39 w 69"/>
              <a:gd name="T13" fmla="*/ 2 h 45"/>
              <a:gd name="T14" fmla="*/ 45 w 69"/>
              <a:gd name="T15" fmla="*/ 4 h 45"/>
              <a:gd name="T16" fmla="*/ 47 w 69"/>
              <a:gd name="T17" fmla="*/ 4 h 45"/>
              <a:gd name="T18" fmla="*/ 53 w 69"/>
              <a:gd name="T19" fmla="*/ 6 h 45"/>
              <a:gd name="T20" fmla="*/ 57 w 69"/>
              <a:gd name="T21" fmla="*/ 10 h 45"/>
              <a:gd name="T22" fmla="*/ 63 w 69"/>
              <a:gd name="T23" fmla="*/ 14 h 45"/>
              <a:gd name="T24" fmla="*/ 67 w 69"/>
              <a:gd name="T25" fmla="*/ 18 h 45"/>
              <a:gd name="T26" fmla="*/ 69 w 69"/>
              <a:gd name="T27" fmla="*/ 23 h 45"/>
              <a:gd name="T28" fmla="*/ 69 w 69"/>
              <a:gd name="T29" fmla="*/ 29 h 45"/>
              <a:gd name="T30" fmla="*/ 69 w 69"/>
              <a:gd name="T31" fmla="*/ 33 h 45"/>
              <a:gd name="T32" fmla="*/ 69 w 69"/>
              <a:gd name="T33" fmla="*/ 37 h 45"/>
              <a:gd name="T34" fmla="*/ 65 w 69"/>
              <a:gd name="T35" fmla="*/ 39 h 45"/>
              <a:gd name="T36" fmla="*/ 61 w 69"/>
              <a:gd name="T37" fmla="*/ 43 h 45"/>
              <a:gd name="T38" fmla="*/ 57 w 69"/>
              <a:gd name="T39" fmla="*/ 43 h 45"/>
              <a:gd name="T40" fmla="*/ 55 w 69"/>
              <a:gd name="T41" fmla="*/ 45 h 45"/>
              <a:gd name="T42" fmla="*/ 51 w 69"/>
              <a:gd name="T43" fmla="*/ 43 h 45"/>
              <a:gd name="T44" fmla="*/ 45 w 69"/>
              <a:gd name="T45" fmla="*/ 41 h 45"/>
              <a:gd name="T46" fmla="*/ 37 w 69"/>
              <a:gd name="T47" fmla="*/ 39 h 45"/>
              <a:gd name="T48" fmla="*/ 31 w 69"/>
              <a:gd name="T49" fmla="*/ 35 h 45"/>
              <a:gd name="T50" fmla="*/ 27 w 69"/>
              <a:gd name="T51" fmla="*/ 33 h 45"/>
              <a:gd name="T52" fmla="*/ 18 w 69"/>
              <a:gd name="T53" fmla="*/ 27 h 45"/>
              <a:gd name="T54" fmla="*/ 10 w 69"/>
              <a:gd name="T55" fmla="*/ 20 h 45"/>
              <a:gd name="T56" fmla="*/ 4 w 69"/>
              <a:gd name="T57" fmla="*/ 10 h 45"/>
              <a:gd name="T58" fmla="*/ 0 w 69"/>
              <a:gd name="T59" fmla="*/ 0 h 45"/>
              <a:gd name="T60" fmla="*/ 0 w 69"/>
              <a:gd name="T61" fmla="*/ 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9" h="45">
                <a:moveTo>
                  <a:pt x="0" y="0"/>
                </a:moveTo>
                <a:lnTo>
                  <a:pt x="10" y="0"/>
                </a:lnTo>
                <a:lnTo>
                  <a:pt x="16" y="0"/>
                </a:lnTo>
                <a:lnTo>
                  <a:pt x="24" y="2"/>
                </a:lnTo>
                <a:lnTo>
                  <a:pt x="29" y="2"/>
                </a:lnTo>
                <a:lnTo>
                  <a:pt x="35" y="2"/>
                </a:lnTo>
                <a:lnTo>
                  <a:pt x="39" y="2"/>
                </a:lnTo>
                <a:lnTo>
                  <a:pt x="45" y="4"/>
                </a:lnTo>
                <a:lnTo>
                  <a:pt x="47" y="4"/>
                </a:lnTo>
                <a:lnTo>
                  <a:pt x="53" y="6"/>
                </a:lnTo>
                <a:lnTo>
                  <a:pt x="57" y="10"/>
                </a:lnTo>
                <a:lnTo>
                  <a:pt x="63" y="14"/>
                </a:lnTo>
                <a:lnTo>
                  <a:pt x="67" y="18"/>
                </a:lnTo>
                <a:lnTo>
                  <a:pt x="69" y="23"/>
                </a:lnTo>
                <a:lnTo>
                  <a:pt x="69" y="29"/>
                </a:lnTo>
                <a:lnTo>
                  <a:pt x="69" y="33"/>
                </a:lnTo>
                <a:lnTo>
                  <a:pt x="69" y="37"/>
                </a:lnTo>
                <a:lnTo>
                  <a:pt x="65" y="39"/>
                </a:lnTo>
                <a:lnTo>
                  <a:pt x="61" y="43"/>
                </a:lnTo>
                <a:lnTo>
                  <a:pt x="57" y="43"/>
                </a:lnTo>
                <a:lnTo>
                  <a:pt x="55" y="45"/>
                </a:lnTo>
                <a:lnTo>
                  <a:pt x="51" y="43"/>
                </a:lnTo>
                <a:lnTo>
                  <a:pt x="45" y="41"/>
                </a:lnTo>
                <a:lnTo>
                  <a:pt x="37" y="39"/>
                </a:lnTo>
                <a:lnTo>
                  <a:pt x="31" y="35"/>
                </a:lnTo>
                <a:lnTo>
                  <a:pt x="27" y="33"/>
                </a:lnTo>
                <a:lnTo>
                  <a:pt x="18" y="27"/>
                </a:lnTo>
                <a:lnTo>
                  <a:pt x="10" y="20"/>
                </a:lnTo>
                <a:lnTo>
                  <a:pt x="4" y="1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371">
            <a:extLst>
              <a:ext uri="{FF2B5EF4-FFF2-40B4-BE49-F238E27FC236}">
                <a16:creationId xmlns:a16="http://schemas.microsoft.com/office/drawing/2014/main" xmlns="" id="{B4AEE4EA-56BF-4A76-9C83-3E664186032C}"/>
              </a:ext>
            </a:extLst>
          </p:cNvPr>
          <p:cNvSpPr>
            <a:spLocks/>
          </p:cNvSpPr>
          <p:nvPr/>
        </p:nvSpPr>
        <p:spPr bwMode="auto">
          <a:xfrm>
            <a:off x="9048571" y="1943765"/>
            <a:ext cx="338749" cy="270781"/>
          </a:xfrm>
          <a:custGeom>
            <a:avLst/>
            <a:gdLst>
              <a:gd name="T0" fmla="*/ 0 w 72"/>
              <a:gd name="T1" fmla="*/ 0 h 43"/>
              <a:gd name="T2" fmla="*/ 9 w 72"/>
              <a:gd name="T3" fmla="*/ 0 h 43"/>
              <a:gd name="T4" fmla="*/ 19 w 72"/>
              <a:gd name="T5" fmla="*/ 0 h 43"/>
              <a:gd name="T6" fmla="*/ 29 w 72"/>
              <a:gd name="T7" fmla="*/ 0 h 43"/>
              <a:gd name="T8" fmla="*/ 37 w 72"/>
              <a:gd name="T9" fmla="*/ 2 h 43"/>
              <a:gd name="T10" fmla="*/ 43 w 72"/>
              <a:gd name="T11" fmla="*/ 4 h 43"/>
              <a:gd name="T12" fmla="*/ 48 w 72"/>
              <a:gd name="T13" fmla="*/ 6 h 43"/>
              <a:gd name="T14" fmla="*/ 54 w 72"/>
              <a:gd name="T15" fmla="*/ 8 h 43"/>
              <a:gd name="T16" fmla="*/ 58 w 72"/>
              <a:gd name="T17" fmla="*/ 10 h 43"/>
              <a:gd name="T18" fmla="*/ 64 w 72"/>
              <a:gd name="T19" fmla="*/ 14 h 43"/>
              <a:gd name="T20" fmla="*/ 68 w 72"/>
              <a:gd name="T21" fmla="*/ 20 h 43"/>
              <a:gd name="T22" fmla="*/ 70 w 72"/>
              <a:gd name="T23" fmla="*/ 26 h 43"/>
              <a:gd name="T24" fmla="*/ 72 w 72"/>
              <a:gd name="T25" fmla="*/ 31 h 43"/>
              <a:gd name="T26" fmla="*/ 70 w 72"/>
              <a:gd name="T27" fmla="*/ 35 h 43"/>
              <a:gd name="T28" fmla="*/ 68 w 72"/>
              <a:gd name="T29" fmla="*/ 39 h 43"/>
              <a:gd name="T30" fmla="*/ 64 w 72"/>
              <a:gd name="T31" fmla="*/ 41 h 43"/>
              <a:gd name="T32" fmla="*/ 58 w 72"/>
              <a:gd name="T33" fmla="*/ 43 h 43"/>
              <a:gd name="T34" fmla="*/ 50 w 72"/>
              <a:gd name="T35" fmla="*/ 41 h 43"/>
              <a:gd name="T36" fmla="*/ 45 w 72"/>
              <a:gd name="T37" fmla="*/ 39 h 43"/>
              <a:gd name="T38" fmla="*/ 37 w 72"/>
              <a:gd name="T39" fmla="*/ 37 h 43"/>
              <a:gd name="T40" fmla="*/ 31 w 72"/>
              <a:gd name="T41" fmla="*/ 31 h 43"/>
              <a:gd name="T42" fmla="*/ 23 w 72"/>
              <a:gd name="T43" fmla="*/ 26 h 43"/>
              <a:gd name="T44" fmla="*/ 15 w 72"/>
              <a:gd name="T45" fmla="*/ 20 h 43"/>
              <a:gd name="T46" fmla="*/ 7 w 72"/>
              <a:gd name="T47" fmla="*/ 10 h 43"/>
              <a:gd name="T48" fmla="*/ 0 w 72"/>
              <a:gd name="T49" fmla="*/ 0 h 43"/>
              <a:gd name="T50" fmla="*/ 0 w 72"/>
              <a:gd name="T51" fmla="*/ 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2" h="43">
                <a:moveTo>
                  <a:pt x="0" y="0"/>
                </a:moveTo>
                <a:lnTo>
                  <a:pt x="9" y="0"/>
                </a:lnTo>
                <a:lnTo>
                  <a:pt x="19" y="0"/>
                </a:lnTo>
                <a:lnTo>
                  <a:pt x="29" y="0"/>
                </a:lnTo>
                <a:lnTo>
                  <a:pt x="37" y="2"/>
                </a:lnTo>
                <a:lnTo>
                  <a:pt x="43" y="4"/>
                </a:lnTo>
                <a:lnTo>
                  <a:pt x="48" y="6"/>
                </a:lnTo>
                <a:lnTo>
                  <a:pt x="54" y="8"/>
                </a:lnTo>
                <a:lnTo>
                  <a:pt x="58" y="10"/>
                </a:lnTo>
                <a:lnTo>
                  <a:pt x="64" y="14"/>
                </a:lnTo>
                <a:lnTo>
                  <a:pt x="68" y="20"/>
                </a:lnTo>
                <a:lnTo>
                  <a:pt x="70" y="26"/>
                </a:lnTo>
                <a:lnTo>
                  <a:pt x="72" y="31"/>
                </a:lnTo>
                <a:lnTo>
                  <a:pt x="70" y="35"/>
                </a:lnTo>
                <a:lnTo>
                  <a:pt x="68" y="39"/>
                </a:lnTo>
                <a:lnTo>
                  <a:pt x="64" y="41"/>
                </a:lnTo>
                <a:lnTo>
                  <a:pt x="58" y="43"/>
                </a:lnTo>
                <a:lnTo>
                  <a:pt x="50" y="41"/>
                </a:lnTo>
                <a:lnTo>
                  <a:pt x="45" y="39"/>
                </a:lnTo>
                <a:lnTo>
                  <a:pt x="37" y="37"/>
                </a:lnTo>
                <a:lnTo>
                  <a:pt x="31" y="31"/>
                </a:lnTo>
                <a:lnTo>
                  <a:pt x="23" y="26"/>
                </a:lnTo>
                <a:lnTo>
                  <a:pt x="15" y="20"/>
                </a:lnTo>
                <a:lnTo>
                  <a:pt x="7" y="1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372">
            <a:extLst>
              <a:ext uri="{FF2B5EF4-FFF2-40B4-BE49-F238E27FC236}">
                <a16:creationId xmlns:a16="http://schemas.microsoft.com/office/drawing/2014/main" xmlns="" id="{E4B17A09-448D-4EDC-867E-64E58259E4E6}"/>
              </a:ext>
            </a:extLst>
          </p:cNvPr>
          <p:cNvSpPr>
            <a:spLocks/>
          </p:cNvSpPr>
          <p:nvPr/>
        </p:nvSpPr>
        <p:spPr bwMode="auto">
          <a:xfrm>
            <a:off x="9773118" y="2448409"/>
            <a:ext cx="686909" cy="603109"/>
          </a:xfrm>
          <a:custGeom>
            <a:avLst/>
            <a:gdLst>
              <a:gd name="T0" fmla="*/ 0 w 147"/>
              <a:gd name="T1" fmla="*/ 6 h 98"/>
              <a:gd name="T2" fmla="*/ 0 w 147"/>
              <a:gd name="T3" fmla="*/ 4 h 98"/>
              <a:gd name="T4" fmla="*/ 2 w 147"/>
              <a:gd name="T5" fmla="*/ 2 h 98"/>
              <a:gd name="T6" fmla="*/ 4 w 147"/>
              <a:gd name="T7" fmla="*/ 2 h 98"/>
              <a:gd name="T8" fmla="*/ 6 w 147"/>
              <a:gd name="T9" fmla="*/ 2 h 98"/>
              <a:gd name="T10" fmla="*/ 10 w 147"/>
              <a:gd name="T11" fmla="*/ 0 h 98"/>
              <a:gd name="T12" fmla="*/ 16 w 147"/>
              <a:gd name="T13" fmla="*/ 0 h 98"/>
              <a:gd name="T14" fmla="*/ 22 w 147"/>
              <a:gd name="T15" fmla="*/ 2 h 98"/>
              <a:gd name="T16" fmla="*/ 28 w 147"/>
              <a:gd name="T17" fmla="*/ 2 h 98"/>
              <a:gd name="T18" fmla="*/ 43 w 147"/>
              <a:gd name="T19" fmla="*/ 6 h 98"/>
              <a:gd name="T20" fmla="*/ 57 w 147"/>
              <a:gd name="T21" fmla="*/ 10 h 98"/>
              <a:gd name="T22" fmla="*/ 73 w 147"/>
              <a:gd name="T23" fmla="*/ 16 h 98"/>
              <a:gd name="T24" fmla="*/ 83 w 147"/>
              <a:gd name="T25" fmla="*/ 20 h 98"/>
              <a:gd name="T26" fmla="*/ 90 w 147"/>
              <a:gd name="T27" fmla="*/ 24 h 98"/>
              <a:gd name="T28" fmla="*/ 100 w 147"/>
              <a:gd name="T29" fmla="*/ 28 h 98"/>
              <a:gd name="T30" fmla="*/ 108 w 147"/>
              <a:gd name="T31" fmla="*/ 32 h 98"/>
              <a:gd name="T32" fmla="*/ 116 w 147"/>
              <a:gd name="T33" fmla="*/ 36 h 98"/>
              <a:gd name="T34" fmla="*/ 122 w 147"/>
              <a:gd name="T35" fmla="*/ 40 h 98"/>
              <a:gd name="T36" fmla="*/ 128 w 147"/>
              <a:gd name="T37" fmla="*/ 42 h 98"/>
              <a:gd name="T38" fmla="*/ 132 w 147"/>
              <a:gd name="T39" fmla="*/ 45 h 98"/>
              <a:gd name="T40" fmla="*/ 136 w 147"/>
              <a:gd name="T41" fmla="*/ 47 h 98"/>
              <a:gd name="T42" fmla="*/ 139 w 147"/>
              <a:gd name="T43" fmla="*/ 51 h 98"/>
              <a:gd name="T44" fmla="*/ 143 w 147"/>
              <a:gd name="T45" fmla="*/ 57 h 98"/>
              <a:gd name="T46" fmla="*/ 145 w 147"/>
              <a:gd name="T47" fmla="*/ 63 h 98"/>
              <a:gd name="T48" fmla="*/ 147 w 147"/>
              <a:gd name="T49" fmla="*/ 69 h 98"/>
              <a:gd name="T50" fmla="*/ 147 w 147"/>
              <a:gd name="T51" fmla="*/ 77 h 98"/>
              <a:gd name="T52" fmla="*/ 147 w 147"/>
              <a:gd name="T53" fmla="*/ 83 h 98"/>
              <a:gd name="T54" fmla="*/ 145 w 147"/>
              <a:gd name="T55" fmla="*/ 89 h 98"/>
              <a:gd name="T56" fmla="*/ 145 w 147"/>
              <a:gd name="T57" fmla="*/ 93 h 98"/>
              <a:gd name="T58" fmla="*/ 143 w 147"/>
              <a:gd name="T59" fmla="*/ 94 h 98"/>
              <a:gd name="T60" fmla="*/ 141 w 147"/>
              <a:gd name="T61" fmla="*/ 96 h 98"/>
              <a:gd name="T62" fmla="*/ 137 w 147"/>
              <a:gd name="T63" fmla="*/ 96 h 98"/>
              <a:gd name="T64" fmla="*/ 134 w 147"/>
              <a:gd name="T65" fmla="*/ 98 h 98"/>
              <a:gd name="T66" fmla="*/ 130 w 147"/>
              <a:gd name="T67" fmla="*/ 98 h 98"/>
              <a:gd name="T68" fmla="*/ 126 w 147"/>
              <a:gd name="T69" fmla="*/ 98 h 98"/>
              <a:gd name="T70" fmla="*/ 122 w 147"/>
              <a:gd name="T71" fmla="*/ 96 h 98"/>
              <a:gd name="T72" fmla="*/ 118 w 147"/>
              <a:gd name="T73" fmla="*/ 96 h 98"/>
              <a:gd name="T74" fmla="*/ 116 w 147"/>
              <a:gd name="T75" fmla="*/ 94 h 98"/>
              <a:gd name="T76" fmla="*/ 114 w 147"/>
              <a:gd name="T77" fmla="*/ 94 h 98"/>
              <a:gd name="T78" fmla="*/ 110 w 147"/>
              <a:gd name="T79" fmla="*/ 91 h 98"/>
              <a:gd name="T80" fmla="*/ 106 w 147"/>
              <a:gd name="T81" fmla="*/ 89 h 98"/>
              <a:gd name="T82" fmla="*/ 98 w 147"/>
              <a:gd name="T83" fmla="*/ 83 h 98"/>
              <a:gd name="T84" fmla="*/ 90 w 147"/>
              <a:gd name="T85" fmla="*/ 77 h 98"/>
              <a:gd name="T86" fmla="*/ 81 w 147"/>
              <a:gd name="T87" fmla="*/ 69 h 98"/>
              <a:gd name="T88" fmla="*/ 69 w 147"/>
              <a:gd name="T89" fmla="*/ 61 h 98"/>
              <a:gd name="T90" fmla="*/ 55 w 147"/>
              <a:gd name="T91" fmla="*/ 51 h 98"/>
              <a:gd name="T92" fmla="*/ 41 w 147"/>
              <a:gd name="T93" fmla="*/ 44 h 98"/>
              <a:gd name="T94" fmla="*/ 32 w 147"/>
              <a:gd name="T95" fmla="*/ 34 h 98"/>
              <a:gd name="T96" fmla="*/ 22 w 147"/>
              <a:gd name="T97" fmla="*/ 28 h 98"/>
              <a:gd name="T98" fmla="*/ 14 w 147"/>
              <a:gd name="T99" fmla="*/ 22 h 98"/>
              <a:gd name="T100" fmla="*/ 8 w 147"/>
              <a:gd name="T101" fmla="*/ 16 h 98"/>
              <a:gd name="T102" fmla="*/ 2 w 147"/>
              <a:gd name="T103" fmla="*/ 12 h 98"/>
              <a:gd name="T104" fmla="*/ 0 w 147"/>
              <a:gd name="T105" fmla="*/ 8 h 98"/>
              <a:gd name="T106" fmla="*/ 0 w 147"/>
              <a:gd name="T107" fmla="*/ 6 h 98"/>
              <a:gd name="T108" fmla="*/ 0 w 147"/>
              <a:gd name="T109" fmla="*/ 6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47" h="98">
                <a:moveTo>
                  <a:pt x="0" y="6"/>
                </a:move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6" y="2"/>
                </a:lnTo>
                <a:lnTo>
                  <a:pt x="10" y="0"/>
                </a:lnTo>
                <a:lnTo>
                  <a:pt x="16" y="0"/>
                </a:lnTo>
                <a:lnTo>
                  <a:pt x="22" y="2"/>
                </a:lnTo>
                <a:lnTo>
                  <a:pt x="28" y="2"/>
                </a:lnTo>
                <a:lnTo>
                  <a:pt x="43" y="6"/>
                </a:lnTo>
                <a:lnTo>
                  <a:pt x="57" y="10"/>
                </a:lnTo>
                <a:lnTo>
                  <a:pt x="73" y="16"/>
                </a:lnTo>
                <a:lnTo>
                  <a:pt x="83" y="20"/>
                </a:lnTo>
                <a:lnTo>
                  <a:pt x="90" y="24"/>
                </a:lnTo>
                <a:lnTo>
                  <a:pt x="100" y="28"/>
                </a:lnTo>
                <a:lnTo>
                  <a:pt x="108" y="32"/>
                </a:lnTo>
                <a:lnTo>
                  <a:pt x="116" y="36"/>
                </a:lnTo>
                <a:lnTo>
                  <a:pt x="122" y="40"/>
                </a:lnTo>
                <a:lnTo>
                  <a:pt x="128" y="42"/>
                </a:lnTo>
                <a:lnTo>
                  <a:pt x="132" y="45"/>
                </a:lnTo>
                <a:lnTo>
                  <a:pt x="136" y="47"/>
                </a:lnTo>
                <a:lnTo>
                  <a:pt x="139" y="51"/>
                </a:lnTo>
                <a:lnTo>
                  <a:pt x="143" y="57"/>
                </a:lnTo>
                <a:lnTo>
                  <a:pt x="145" y="63"/>
                </a:lnTo>
                <a:lnTo>
                  <a:pt x="147" y="69"/>
                </a:lnTo>
                <a:lnTo>
                  <a:pt x="147" y="77"/>
                </a:lnTo>
                <a:lnTo>
                  <a:pt x="147" y="83"/>
                </a:lnTo>
                <a:lnTo>
                  <a:pt x="145" y="89"/>
                </a:lnTo>
                <a:lnTo>
                  <a:pt x="145" y="93"/>
                </a:lnTo>
                <a:lnTo>
                  <a:pt x="143" y="94"/>
                </a:lnTo>
                <a:lnTo>
                  <a:pt x="141" y="96"/>
                </a:lnTo>
                <a:lnTo>
                  <a:pt x="137" y="96"/>
                </a:lnTo>
                <a:lnTo>
                  <a:pt x="134" y="98"/>
                </a:lnTo>
                <a:lnTo>
                  <a:pt x="130" y="98"/>
                </a:lnTo>
                <a:lnTo>
                  <a:pt x="126" y="98"/>
                </a:lnTo>
                <a:lnTo>
                  <a:pt x="122" y="96"/>
                </a:lnTo>
                <a:lnTo>
                  <a:pt x="118" y="96"/>
                </a:lnTo>
                <a:lnTo>
                  <a:pt x="116" y="94"/>
                </a:lnTo>
                <a:lnTo>
                  <a:pt x="114" y="94"/>
                </a:lnTo>
                <a:lnTo>
                  <a:pt x="110" y="91"/>
                </a:lnTo>
                <a:lnTo>
                  <a:pt x="106" y="89"/>
                </a:lnTo>
                <a:lnTo>
                  <a:pt x="98" y="83"/>
                </a:lnTo>
                <a:lnTo>
                  <a:pt x="90" y="77"/>
                </a:lnTo>
                <a:lnTo>
                  <a:pt x="81" y="69"/>
                </a:lnTo>
                <a:lnTo>
                  <a:pt x="69" y="61"/>
                </a:lnTo>
                <a:lnTo>
                  <a:pt x="55" y="51"/>
                </a:lnTo>
                <a:lnTo>
                  <a:pt x="41" y="44"/>
                </a:lnTo>
                <a:lnTo>
                  <a:pt x="32" y="34"/>
                </a:lnTo>
                <a:lnTo>
                  <a:pt x="22" y="28"/>
                </a:lnTo>
                <a:lnTo>
                  <a:pt x="14" y="22"/>
                </a:lnTo>
                <a:lnTo>
                  <a:pt x="8" y="16"/>
                </a:lnTo>
                <a:lnTo>
                  <a:pt x="2" y="12"/>
                </a:lnTo>
                <a:lnTo>
                  <a:pt x="0" y="8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373">
            <a:extLst>
              <a:ext uri="{FF2B5EF4-FFF2-40B4-BE49-F238E27FC236}">
                <a16:creationId xmlns:a16="http://schemas.microsoft.com/office/drawing/2014/main" xmlns="" id="{98113407-9FC6-40A1-A97D-9EFA19B8D474}"/>
              </a:ext>
            </a:extLst>
          </p:cNvPr>
          <p:cNvSpPr>
            <a:spLocks/>
          </p:cNvSpPr>
          <p:nvPr/>
        </p:nvSpPr>
        <p:spPr bwMode="auto">
          <a:xfrm>
            <a:off x="8766279" y="1549901"/>
            <a:ext cx="1157394" cy="1513920"/>
          </a:xfrm>
          <a:custGeom>
            <a:avLst/>
            <a:gdLst>
              <a:gd name="T0" fmla="*/ 186 w 247"/>
              <a:gd name="T1" fmla="*/ 8 h 247"/>
              <a:gd name="T2" fmla="*/ 186 w 247"/>
              <a:gd name="T3" fmla="*/ 6 h 247"/>
              <a:gd name="T4" fmla="*/ 186 w 247"/>
              <a:gd name="T5" fmla="*/ 2 h 247"/>
              <a:gd name="T6" fmla="*/ 192 w 247"/>
              <a:gd name="T7" fmla="*/ 0 h 247"/>
              <a:gd name="T8" fmla="*/ 205 w 247"/>
              <a:gd name="T9" fmla="*/ 0 h 247"/>
              <a:gd name="T10" fmla="*/ 223 w 247"/>
              <a:gd name="T11" fmla="*/ 6 h 247"/>
              <a:gd name="T12" fmla="*/ 239 w 247"/>
              <a:gd name="T13" fmla="*/ 14 h 247"/>
              <a:gd name="T14" fmla="*/ 243 w 247"/>
              <a:gd name="T15" fmla="*/ 18 h 247"/>
              <a:gd name="T16" fmla="*/ 247 w 247"/>
              <a:gd name="T17" fmla="*/ 20 h 247"/>
              <a:gd name="T18" fmla="*/ 247 w 247"/>
              <a:gd name="T19" fmla="*/ 26 h 247"/>
              <a:gd name="T20" fmla="*/ 245 w 247"/>
              <a:gd name="T21" fmla="*/ 38 h 247"/>
              <a:gd name="T22" fmla="*/ 241 w 247"/>
              <a:gd name="T23" fmla="*/ 53 h 247"/>
              <a:gd name="T24" fmla="*/ 235 w 247"/>
              <a:gd name="T25" fmla="*/ 77 h 247"/>
              <a:gd name="T26" fmla="*/ 227 w 247"/>
              <a:gd name="T27" fmla="*/ 100 h 247"/>
              <a:gd name="T28" fmla="*/ 215 w 247"/>
              <a:gd name="T29" fmla="*/ 122 h 247"/>
              <a:gd name="T30" fmla="*/ 204 w 247"/>
              <a:gd name="T31" fmla="*/ 141 h 247"/>
              <a:gd name="T32" fmla="*/ 190 w 247"/>
              <a:gd name="T33" fmla="*/ 159 h 247"/>
              <a:gd name="T34" fmla="*/ 158 w 247"/>
              <a:gd name="T35" fmla="*/ 189 h 247"/>
              <a:gd name="T36" fmla="*/ 121 w 247"/>
              <a:gd name="T37" fmla="*/ 212 h 247"/>
              <a:gd name="T38" fmla="*/ 80 w 247"/>
              <a:gd name="T39" fmla="*/ 230 h 247"/>
              <a:gd name="T40" fmla="*/ 43 w 247"/>
              <a:gd name="T41" fmla="*/ 241 h 247"/>
              <a:gd name="T42" fmla="*/ 25 w 247"/>
              <a:gd name="T43" fmla="*/ 245 h 247"/>
              <a:gd name="T44" fmla="*/ 12 w 247"/>
              <a:gd name="T45" fmla="*/ 247 h 247"/>
              <a:gd name="T46" fmla="*/ 4 w 247"/>
              <a:gd name="T47" fmla="*/ 245 h 247"/>
              <a:gd name="T48" fmla="*/ 0 w 247"/>
              <a:gd name="T49" fmla="*/ 243 h 247"/>
              <a:gd name="T50" fmla="*/ 2 w 247"/>
              <a:gd name="T51" fmla="*/ 240 h 247"/>
              <a:gd name="T52" fmla="*/ 8 w 247"/>
              <a:gd name="T53" fmla="*/ 234 h 247"/>
              <a:gd name="T54" fmla="*/ 21 w 247"/>
              <a:gd name="T55" fmla="*/ 228 h 247"/>
              <a:gd name="T56" fmla="*/ 43 w 247"/>
              <a:gd name="T57" fmla="*/ 220 h 247"/>
              <a:gd name="T58" fmla="*/ 86 w 247"/>
              <a:gd name="T59" fmla="*/ 200 h 247"/>
              <a:gd name="T60" fmla="*/ 106 w 247"/>
              <a:gd name="T61" fmla="*/ 187 h 247"/>
              <a:gd name="T62" fmla="*/ 125 w 247"/>
              <a:gd name="T63" fmla="*/ 171 h 247"/>
              <a:gd name="T64" fmla="*/ 143 w 247"/>
              <a:gd name="T65" fmla="*/ 155 h 247"/>
              <a:gd name="T66" fmla="*/ 157 w 247"/>
              <a:gd name="T67" fmla="*/ 138 h 247"/>
              <a:gd name="T68" fmla="*/ 168 w 247"/>
              <a:gd name="T69" fmla="*/ 120 h 247"/>
              <a:gd name="T70" fmla="*/ 176 w 247"/>
              <a:gd name="T71" fmla="*/ 102 h 247"/>
              <a:gd name="T72" fmla="*/ 188 w 247"/>
              <a:gd name="T73" fmla="*/ 69 h 247"/>
              <a:gd name="T74" fmla="*/ 192 w 247"/>
              <a:gd name="T75" fmla="*/ 41 h 247"/>
              <a:gd name="T76" fmla="*/ 194 w 247"/>
              <a:gd name="T77" fmla="*/ 30 h 247"/>
              <a:gd name="T78" fmla="*/ 192 w 247"/>
              <a:gd name="T79" fmla="*/ 22 h 247"/>
              <a:gd name="T80" fmla="*/ 190 w 247"/>
              <a:gd name="T81" fmla="*/ 14 h 247"/>
              <a:gd name="T82" fmla="*/ 188 w 247"/>
              <a:gd name="T83" fmla="*/ 10 h 2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47" h="247">
                <a:moveTo>
                  <a:pt x="188" y="10"/>
                </a:moveTo>
                <a:lnTo>
                  <a:pt x="186" y="8"/>
                </a:lnTo>
                <a:lnTo>
                  <a:pt x="186" y="6"/>
                </a:lnTo>
                <a:lnTo>
                  <a:pt x="186" y="6"/>
                </a:lnTo>
                <a:lnTo>
                  <a:pt x="186" y="4"/>
                </a:lnTo>
                <a:lnTo>
                  <a:pt x="186" y="2"/>
                </a:lnTo>
                <a:lnTo>
                  <a:pt x="188" y="2"/>
                </a:lnTo>
                <a:lnTo>
                  <a:pt x="192" y="0"/>
                </a:lnTo>
                <a:lnTo>
                  <a:pt x="198" y="0"/>
                </a:lnTo>
                <a:lnTo>
                  <a:pt x="205" y="0"/>
                </a:lnTo>
                <a:lnTo>
                  <a:pt x="213" y="2"/>
                </a:lnTo>
                <a:lnTo>
                  <a:pt x="223" y="6"/>
                </a:lnTo>
                <a:lnTo>
                  <a:pt x="231" y="10"/>
                </a:lnTo>
                <a:lnTo>
                  <a:pt x="239" y="14"/>
                </a:lnTo>
                <a:lnTo>
                  <a:pt x="241" y="16"/>
                </a:lnTo>
                <a:lnTo>
                  <a:pt x="243" y="18"/>
                </a:lnTo>
                <a:lnTo>
                  <a:pt x="245" y="18"/>
                </a:lnTo>
                <a:lnTo>
                  <a:pt x="247" y="20"/>
                </a:lnTo>
                <a:lnTo>
                  <a:pt x="247" y="22"/>
                </a:lnTo>
                <a:lnTo>
                  <a:pt x="247" y="26"/>
                </a:lnTo>
                <a:lnTo>
                  <a:pt x="247" y="32"/>
                </a:lnTo>
                <a:lnTo>
                  <a:pt x="245" y="38"/>
                </a:lnTo>
                <a:lnTo>
                  <a:pt x="243" y="45"/>
                </a:lnTo>
                <a:lnTo>
                  <a:pt x="241" y="53"/>
                </a:lnTo>
                <a:lnTo>
                  <a:pt x="239" y="65"/>
                </a:lnTo>
                <a:lnTo>
                  <a:pt x="235" y="77"/>
                </a:lnTo>
                <a:lnTo>
                  <a:pt x="231" y="89"/>
                </a:lnTo>
                <a:lnTo>
                  <a:pt x="227" y="100"/>
                </a:lnTo>
                <a:lnTo>
                  <a:pt x="221" y="112"/>
                </a:lnTo>
                <a:lnTo>
                  <a:pt x="215" y="122"/>
                </a:lnTo>
                <a:lnTo>
                  <a:pt x="209" y="134"/>
                </a:lnTo>
                <a:lnTo>
                  <a:pt x="204" y="141"/>
                </a:lnTo>
                <a:lnTo>
                  <a:pt x="198" y="151"/>
                </a:lnTo>
                <a:lnTo>
                  <a:pt x="190" y="159"/>
                </a:lnTo>
                <a:lnTo>
                  <a:pt x="174" y="175"/>
                </a:lnTo>
                <a:lnTo>
                  <a:pt x="158" y="189"/>
                </a:lnTo>
                <a:lnTo>
                  <a:pt x="141" y="202"/>
                </a:lnTo>
                <a:lnTo>
                  <a:pt x="121" y="212"/>
                </a:lnTo>
                <a:lnTo>
                  <a:pt x="102" y="222"/>
                </a:lnTo>
                <a:lnTo>
                  <a:pt x="80" y="230"/>
                </a:lnTo>
                <a:lnTo>
                  <a:pt x="61" y="236"/>
                </a:lnTo>
                <a:lnTo>
                  <a:pt x="43" y="241"/>
                </a:lnTo>
                <a:lnTo>
                  <a:pt x="33" y="243"/>
                </a:lnTo>
                <a:lnTo>
                  <a:pt x="25" y="245"/>
                </a:lnTo>
                <a:lnTo>
                  <a:pt x="17" y="245"/>
                </a:lnTo>
                <a:lnTo>
                  <a:pt x="12" y="247"/>
                </a:lnTo>
                <a:lnTo>
                  <a:pt x="8" y="247"/>
                </a:lnTo>
                <a:lnTo>
                  <a:pt x="4" y="245"/>
                </a:lnTo>
                <a:lnTo>
                  <a:pt x="2" y="245"/>
                </a:lnTo>
                <a:lnTo>
                  <a:pt x="0" y="243"/>
                </a:lnTo>
                <a:lnTo>
                  <a:pt x="0" y="241"/>
                </a:lnTo>
                <a:lnTo>
                  <a:pt x="2" y="240"/>
                </a:lnTo>
                <a:lnTo>
                  <a:pt x="4" y="238"/>
                </a:lnTo>
                <a:lnTo>
                  <a:pt x="8" y="234"/>
                </a:lnTo>
                <a:lnTo>
                  <a:pt x="15" y="232"/>
                </a:lnTo>
                <a:lnTo>
                  <a:pt x="21" y="228"/>
                </a:lnTo>
                <a:lnTo>
                  <a:pt x="31" y="224"/>
                </a:lnTo>
                <a:lnTo>
                  <a:pt x="43" y="220"/>
                </a:lnTo>
                <a:lnTo>
                  <a:pt x="64" y="210"/>
                </a:lnTo>
                <a:lnTo>
                  <a:pt x="86" y="200"/>
                </a:lnTo>
                <a:lnTo>
                  <a:pt x="96" y="192"/>
                </a:lnTo>
                <a:lnTo>
                  <a:pt x="106" y="187"/>
                </a:lnTo>
                <a:lnTo>
                  <a:pt x="115" y="179"/>
                </a:lnTo>
                <a:lnTo>
                  <a:pt x="125" y="171"/>
                </a:lnTo>
                <a:lnTo>
                  <a:pt x="135" y="163"/>
                </a:lnTo>
                <a:lnTo>
                  <a:pt x="143" y="155"/>
                </a:lnTo>
                <a:lnTo>
                  <a:pt x="149" y="145"/>
                </a:lnTo>
                <a:lnTo>
                  <a:pt x="157" y="138"/>
                </a:lnTo>
                <a:lnTo>
                  <a:pt x="162" y="130"/>
                </a:lnTo>
                <a:lnTo>
                  <a:pt x="168" y="120"/>
                </a:lnTo>
                <a:lnTo>
                  <a:pt x="172" y="112"/>
                </a:lnTo>
                <a:lnTo>
                  <a:pt x="176" y="102"/>
                </a:lnTo>
                <a:lnTo>
                  <a:pt x="182" y="85"/>
                </a:lnTo>
                <a:lnTo>
                  <a:pt x="188" y="69"/>
                </a:lnTo>
                <a:lnTo>
                  <a:pt x="190" y="55"/>
                </a:lnTo>
                <a:lnTo>
                  <a:pt x="192" y="41"/>
                </a:lnTo>
                <a:lnTo>
                  <a:pt x="194" y="36"/>
                </a:lnTo>
                <a:lnTo>
                  <a:pt x="194" y="30"/>
                </a:lnTo>
                <a:lnTo>
                  <a:pt x="194" y="26"/>
                </a:lnTo>
                <a:lnTo>
                  <a:pt x="192" y="22"/>
                </a:lnTo>
                <a:lnTo>
                  <a:pt x="192" y="18"/>
                </a:lnTo>
                <a:lnTo>
                  <a:pt x="190" y="14"/>
                </a:lnTo>
                <a:lnTo>
                  <a:pt x="190" y="12"/>
                </a:lnTo>
                <a:lnTo>
                  <a:pt x="188" y="10"/>
                </a:lnTo>
                <a:lnTo>
                  <a:pt x="188" y="1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374">
            <a:extLst>
              <a:ext uri="{FF2B5EF4-FFF2-40B4-BE49-F238E27FC236}">
                <a16:creationId xmlns:a16="http://schemas.microsoft.com/office/drawing/2014/main" xmlns="" id="{C4B8B941-159B-4CD0-AE86-1E65CDD0EEDE}"/>
              </a:ext>
            </a:extLst>
          </p:cNvPr>
          <p:cNvSpPr>
            <a:spLocks/>
          </p:cNvSpPr>
          <p:nvPr/>
        </p:nvSpPr>
        <p:spPr bwMode="auto">
          <a:xfrm>
            <a:off x="8662777" y="2116082"/>
            <a:ext cx="1919575" cy="332327"/>
          </a:xfrm>
          <a:custGeom>
            <a:avLst/>
            <a:gdLst>
              <a:gd name="T0" fmla="*/ 16 w 408"/>
              <a:gd name="T1" fmla="*/ 32 h 55"/>
              <a:gd name="T2" fmla="*/ 43 w 408"/>
              <a:gd name="T3" fmla="*/ 28 h 55"/>
              <a:gd name="T4" fmla="*/ 75 w 408"/>
              <a:gd name="T5" fmla="*/ 28 h 55"/>
              <a:gd name="T6" fmla="*/ 96 w 408"/>
              <a:gd name="T7" fmla="*/ 26 h 55"/>
              <a:gd name="T8" fmla="*/ 108 w 408"/>
              <a:gd name="T9" fmla="*/ 26 h 55"/>
              <a:gd name="T10" fmla="*/ 122 w 408"/>
              <a:gd name="T11" fmla="*/ 24 h 55"/>
              <a:gd name="T12" fmla="*/ 141 w 408"/>
              <a:gd name="T13" fmla="*/ 22 h 55"/>
              <a:gd name="T14" fmla="*/ 163 w 408"/>
              <a:gd name="T15" fmla="*/ 20 h 55"/>
              <a:gd name="T16" fmla="*/ 188 w 408"/>
              <a:gd name="T17" fmla="*/ 18 h 55"/>
              <a:gd name="T18" fmla="*/ 214 w 408"/>
              <a:gd name="T19" fmla="*/ 16 h 55"/>
              <a:gd name="T20" fmla="*/ 243 w 408"/>
              <a:gd name="T21" fmla="*/ 12 h 55"/>
              <a:gd name="T22" fmla="*/ 290 w 408"/>
              <a:gd name="T23" fmla="*/ 4 h 55"/>
              <a:gd name="T24" fmla="*/ 318 w 408"/>
              <a:gd name="T25" fmla="*/ 2 h 55"/>
              <a:gd name="T26" fmla="*/ 339 w 408"/>
              <a:gd name="T27" fmla="*/ 0 h 55"/>
              <a:gd name="T28" fmla="*/ 355 w 408"/>
              <a:gd name="T29" fmla="*/ 0 h 55"/>
              <a:gd name="T30" fmla="*/ 369 w 408"/>
              <a:gd name="T31" fmla="*/ 2 h 55"/>
              <a:gd name="T32" fmla="*/ 384 w 408"/>
              <a:gd name="T33" fmla="*/ 4 h 55"/>
              <a:gd name="T34" fmla="*/ 398 w 408"/>
              <a:gd name="T35" fmla="*/ 10 h 55"/>
              <a:gd name="T36" fmla="*/ 406 w 408"/>
              <a:gd name="T37" fmla="*/ 14 h 55"/>
              <a:gd name="T38" fmla="*/ 408 w 408"/>
              <a:gd name="T39" fmla="*/ 20 h 55"/>
              <a:gd name="T40" fmla="*/ 408 w 408"/>
              <a:gd name="T41" fmla="*/ 26 h 55"/>
              <a:gd name="T42" fmla="*/ 406 w 408"/>
              <a:gd name="T43" fmla="*/ 30 h 55"/>
              <a:gd name="T44" fmla="*/ 400 w 408"/>
              <a:gd name="T45" fmla="*/ 32 h 55"/>
              <a:gd name="T46" fmla="*/ 388 w 408"/>
              <a:gd name="T47" fmla="*/ 32 h 55"/>
              <a:gd name="T48" fmla="*/ 372 w 408"/>
              <a:gd name="T49" fmla="*/ 34 h 55"/>
              <a:gd name="T50" fmla="*/ 351 w 408"/>
              <a:gd name="T51" fmla="*/ 34 h 55"/>
              <a:gd name="T52" fmla="*/ 327 w 408"/>
              <a:gd name="T53" fmla="*/ 34 h 55"/>
              <a:gd name="T54" fmla="*/ 300 w 408"/>
              <a:gd name="T55" fmla="*/ 34 h 55"/>
              <a:gd name="T56" fmla="*/ 271 w 408"/>
              <a:gd name="T57" fmla="*/ 36 h 55"/>
              <a:gd name="T58" fmla="*/ 218 w 408"/>
              <a:gd name="T59" fmla="*/ 38 h 55"/>
              <a:gd name="T60" fmla="*/ 151 w 408"/>
              <a:gd name="T61" fmla="*/ 44 h 55"/>
              <a:gd name="T62" fmla="*/ 102 w 408"/>
              <a:gd name="T63" fmla="*/ 49 h 55"/>
              <a:gd name="T64" fmla="*/ 77 w 408"/>
              <a:gd name="T65" fmla="*/ 53 h 55"/>
              <a:gd name="T66" fmla="*/ 57 w 408"/>
              <a:gd name="T67" fmla="*/ 55 h 55"/>
              <a:gd name="T68" fmla="*/ 43 w 408"/>
              <a:gd name="T69" fmla="*/ 55 h 55"/>
              <a:gd name="T70" fmla="*/ 35 w 408"/>
              <a:gd name="T71" fmla="*/ 53 h 55"/>
              <a:gd name="T72" fmla="*/ 28 w 408"/>
              <a:gd name="T73" fmla="*/ 51 h 55"/>
              <a:gd name="T74" fmla="*/ 18 w 408"/>
              <a:gd name="T75" fmla="*/ 46 h 55"/>
              <a:gd name="T76" fmla="*/ 6 w 408"/>
              <a:gd name="T77" fmla="*/ 38 h 55"/>
              <a:gd name="T78" fmla="*/ 0 w 408"/>
              <a:gd name="T79" fmla="*/ 34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08" h="55">
                <a:moveTo>
                  <a:pt x="0" y="34"/>
                </a:moveTo>
                <a:lnTo>
                  <a:pt x="16" y="32"/>
                </a:lnTo>
                <a:lnTo>
                  <a:pt x="30" y="30"/>
                </a:lnTo>
                <a:lnTo>
                  <a:pt x="43" y="28"/>
                </a:lnTo>
                <a:lnTo>
                  <a:pt x="55" y="28"/>
                </a:lnTo>
                <a:lnTo>
                  <a:pt x="75" y="28"/>
                </a:lnTo>
                <a:lnTo>
                  <a:pt x="86" y="28"/>
                </a:lnTo>
                <a:lnTo>
                  <a:pt x="96" y="26"/>
                </a:lnTo>
                <a:lnTo>
                  <a:pt x="102" y="26"/>
                </a:lnTo>
                <a:lnTo>
                  <a:pt x="108" y="26"/>
                </a:lnTo>
                <a:lnTo>
                  <a:pt x="114" y="24"/>
                </a:lnTo>
                <a:lnTo>
                  <a:pt x="122" y="24"/>
                </a:lnTo>
                <a:lnTo>
                  <a:pt x="131" y="24"/>
                </a:lnTo>
                <a:lnTo>
                  <a:pt x="141" y="22"/>
                </a:lnTo>
                <a:lnTo>
                  <a:pt x="151" y="22"/>
                </a:lnTo>
                <a:lnTo>
                  <a:pt x="163" y="20"/>
                </a:lnTo>
                <a:lnTo>
                  <a:pt x="175" y="20"/>
                </a:lnTo>
                <a:lnTo>
                  <a:pt x="188" y="18"/>
                </a:lnTo>
                <a:lnTo>
                  <a:pt x="200" y="16"/>
                </a:lnTo>
                <a:lnTo>
                  <a:pt x="214" y="16"/>
                </a:lnTo>
                <a:lnTo>
                  <a:pt x="229" y="14"/>
                </a:lnTo>
                <a:lnTo>
                  <a:pt x="243" y="12"/>
                </a:lnTo>
                <a:lnTo>
                  <a:pt x="275" y="6"/>
                </a:lnTo>
                <a:lnTo>
                  <a:pt x="290" y="4"/>
                </a:lnTo>
                <a:lnTo>
                  <a:pt x="304" y="2"/>
                </a:lnTo>
                <a:lnTo>
                  <a:pt x="318" y="2"/>
                </a:lnTo>
                <a:lnTo>
                  <a:pt x="327" y="0"/>
                </a:lnTo>
                <a:lnTo>
                  <a:pt x="339" y="0"/>
                </a:lnTo>
                <a:lnTo>
                  <a:pt x="347" y="0"/>
                </a:lnTo>
                <a:lnTo>
                  <a:pt x="355" y="0"/>
                </a:lnTo>
                <a:lnTo>
                  <a:pt x="361" y="0"/>
                </a:lnTo>
                <a:lnTo>
                  <a:pt x="369" y="2"/>
                </a:lnTo>
                <a:lnTo>
                  <a:pt x="376" y="4"/>
                </a:lnTo>
                <a:lnTo>
                  <a:pt x="384" y="4"/>
                </a:lnTo>
                <a:lnTo>
                  <a:pt x="392" y="6"/>
                </a:lnTo>
                <a:lnTo>
                  <a:pt x="398" y="10"/>
                </a:lnTo>
                <a:lnTo>
                  <a:pt x="402" y="12"/>
                </a:lnTo>
                <a:lnTo>
                  <a:pt x="406" y="14"/>
                </a:lnTo>
                <a:lnTo>
                  <a:pt x="408" y="16"/>
                </a:lnTo>
                <a:lnTo>
                  <a:pt x="408" y="20"/>
                </a:lnTo>
                <a:lnTo>
                  <a:pt x="408" y="24"/>
                </a:lnTo>
                <a:lnTo>
                  <a:pt x="408" y="26"/>
                </a:lnTo>
                <a:lnTo>
                  <a:pt x="408" y="28"/>
                </a:lnTo>
                <a:lnTo>
                  <a:pt x="406" y="30"/>
                </a:lnTo>
                <a:lnTo>
                  <a:pt x="404" y="30"/>
                </a:lnTo>
                <a:lnTo>
                  <a:pt x="400" y="32"/>
                </a:lnTo>
                <a:lnTo>
                  <a:pt x="394" y="32"/>
                </a:lnTo>
                <a:lnTo>
                  <a:pt x="388" y="32"/>
                </a:lnTo>
                <a:lnTo>
                  <a:pt x="380" y="34"/>
                </a:lnTo>
                <a:lnTo>
                  <a:pt x="372" y="34"/>
                </a:lnTo>
                <a:lnTo>
                  <a:pt x="363" y="34"/>
                </a:lnTo>
                <a:lnTo>
                  <a:pt x="351" y="34"/>
                </a:lnTo>
                <a:lnTo>
                  <a:pt x="341" y="34"/>
                </a:lnTo>
                <a:lnTo>
                  <a:pt x="327" y="34"/>
                </a:lnTo>
                <a:lnTo>
                  <a:pt x="316" y="34"/>
                </a:lnTo>
                <a:lnTo>
                  <a:pt x="300" y="34"/>
                </a:lnTo>
                <a:lnTo>
                  <a:pt x="286" y="36"/>
                </a:lnTo>
                <a:lnTo>
                  <a:pt x="271" y="36"/>
                </a:lnTo>
                <a:lnTo>
                  <a:pt x="253" y="36"/>
                </a:lnTo>
                <a:lnTo>
                  <a:pt x="218" y="38"/>
                </a:lnTo>
                <a:lnTo>
                  <a:pt x="184" y="42"/>
                </a:lnTo>
                <a:lnTo>
                  <a:pt x="151" y="44"/>
                </a:lnTo>
                <a:lnTo>
                  <a:pt x="118" y="48"/>
                </a:lnTo>
                <a:lnTo>
                  <a:pt x="102" y="49"/>
                </a:lnTo>
                <a:lnTo>
                  <a:pt x="88" y="51"/>
                </a:lnTo>
                <a:lnTo>
                  <a:pt x="77" y="53"/>
                </a:lnTo>
                <a:lnTo>
                  <a:pt x="67" y="53"/>
                </a:lnTo>
                <a:lnTo>
                  <a:pt x="57" y="55"/>
                </a:lnTo>
                <a:lnTo>
                  <a:pt x="49" y="55"/>
                </a:lnTo>
                <a:lnTo>
                  <a:pt x="43" y="55"/>
                </a:lnTo>
                <a:lnTo>
                  <a:pt x="39" y="55"/>
                </a:lnTo>
                <a:lnTo>
                  <a:pt x="35" y="53"/>
                </a:lnTo>
                <a:lnTo>
                  <a:pt x="32" y="53"/>
                </a:lnTo>
                <a:lnTo>
                  <a:pt x="28" y="51"/>
                </a:lnTo>
                <a:lnTo>
                  <a:pt x="24" y="48"/>
                </a:lnTo>
                <a:lnTo>
                  <a:pt x="18" y="46"/>
                </a:lnTo>
                <a:lnTo>
                  <a:pt x="12" y="42"/>
                </a:lnTo>
                <a:lnTo>
                  <a:pt x="6" y="38"/>
                </a:lnTo>
                <a:lnTo>
                  <a:pt x="0" y="34"/>
                </a:lnTo>
                <a:lnTo>
                  <a:pt x="0" y="3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376">
            <a:extLst>
              <a:ext uri="{FF2B5EF4-FFF2-40B4-BE49-F238E27FC236}">
                <a16:creationId xmlns:a16="http://schemas.microsoft.com/office/drawing/2014/main" xmlns="" id="{C44668E7-C831-4FBF-AD16-A8A4563BB482}"/>
              </a:ext>
            </a:extLst>
          </p:cNvPr>
          <p:cNvSpPr>
            <a:spLocks/>
          </p:cNvSpPr>
          <p:nvPr/>
        </p:nvSpPr>
        <p:spPr bwMode="auto">
          <a:xfrm>
            <a:off x="1557292" y="4135703"/>
            <a:ext cx="291703" cy="2215487"/>
          </a:xfrm>
          <a:custGeom>
            <a:avLst/>
            <a:gdLst>
              <a:gd name="T0" fmla="*/ 10 w 63"/>
              <a:gd name="T1" fmla="*/ 4 h 361"/>
              <a:gd name="T2" fmla="*/ 14 w 63"/>
              <a:gd name="T3" fmla="*/ 2 h 361"/>
              <a:gd name="T4" fmla="*/ 20 w 63"/>
              <a:gd name="T5" fmla="*/ 0 h 361"/>
              <a:gd name="T6" fmla="*/ 30 w 63"/>
              <a:gd name="T7" fmla="*/ 2 h 361"/>
              <a:gd name="T8" fmla="*/ 41 w 63"/>
              <a:gd name="T9" fmla="*/ 4 h 361"/>
              <a:gd name="T10" fmla="*/ 49 w 63"/>
              <a:gd name="T11" fmla="*/ 8 h 361"/>
              <a:gd name="T12" fmla="*/ 57 w 63"/>
              <a:gd name="T13" fmla="*/ 10 h 361"/>
              <a:gd name="T14" fmla="*/ 61 w 63"/>
              <a:gd name="T15" fmla="*/ 12 h 361"/>
              <a:gd name="T16" fmla="*/ 63 w 63"/>
              <a:gd name="T17" fmla="*/ 18 h 361"/>
              <a:gd name="T18" fmla="*/ 63 w 63"/>
              <a:gd name="T19" fmla="*/ 24 h 361"/>
              <a:gd name="T20" fmla="*/ 61 w 63"/>
              <a:gd name="T21" fmla="*/ 33 h 361"/>
              <a:gd name="T22" fmla="*/ 55 w 63"/>
              <a:gd name="T23" fmla="*/ 51 h 361"/>
              <a:gd name="T24" fmla="*/ 53 w 63"/>
              <a:gd name="T25" fmla="*/ 59 h 361"/>
              <a:gd name="T26" fmla="*/ 53 w 63"/>
              <a:gd name="T27" fmla="*/ 75 h 361"/>
              <a:gd name="T28" fmla="*/ 53 w 63"/>
              <a:gd name="T29" fmla="*/ 96 h 361"/>
              <a:gd name="T30" fmla="*/ 53 w 63"/>
              <a:gd name="T31" fmla="*/ 124 h 361"/>
              <a:gd name="T32" fmla="*/ 53 w 63"/>
              <a:gd name="T33" fmla="*/ 157 h 361"/>
              <a:gd name="T34" fmla="*/ 51 w 63"/>
              <a:gd name="T35" fmla="*/ 190 h 361"/>
              <a:gd name="T36" fmla="*/ 51 w 63"/>
              <a:gd name="T37" fmla="*/ 226 h 361"/>
              <a:gd name="T38" fmla="*/ 49 w 63"/>
              <a:gd name="T39" fmla="*/ 265 h 361"/>
              <a:gd name="T40" fmla="*/ 47 w 63"/>
              <a:gd name="T41" fmla="*/ 284 h 361"/>
              <a:gd name="T42" fmla="*/ 45 w 63"/>
              <a:gd name="T43" fmla="*/ 302 h 361"/>
              <a:gd name="T44" fmla="*/ 43 w 63"/>
              <a:gd name="T45" fmla="*/ 316 h 361"/>
              <a:gd name="T46" fmla="*/ 41 w 63"/>
              <a:gd name="T47" fmla="*/ 328 h 361"/>
              <a:gd name="T48" fmla="*/ 41 w 63"/>
              <a:gd name="T49" fmla="*/ 339 h 361"/>
              <a:gd name="T50" fmla="*/ 39 w 63"/>
              <a:gd name="T51" fmla="*/ 345 h 361"/>
              <a:gd name="T52" fmla="*/ 37 w 63"/>
              <a:gd name="T53" fmla="*/ 351 h 361"/>
              <a:gd name="T54" fmla="*/ 37 w 63"/>
              <a:gd name="T55" fmla="*/ 355 h 361"/>
              <a:gd name="T56" fmla="*/ 31 w 63"/>
              <a:gd name="T57" fmla="*/ 359 h 361"/>
              <a:gd name="T58" fmla="*/ 24 w 63"/>
              <a:gd name="T59" fmla="*/ 361 h 361"/>
              <a:gd name="T60" fmla="*/ 16 w 63"/>
              <a:gd name="T61" fmla="*/ 355 h 361"/>
              <a:gd name="T62" fmla="*/ 12 w 63"/>
              <a:gd name="T63" fmla="*/ 351 h 361"/>
              <a:gd name="T64" fmla="*/ 8 w 63"/>
              <a:gd name="T65" fmla="*/ 343 h 361"/>
              <a:gd name="T66" fmla="*/ 4 w 63"/>
              <a:gd name="T67" fmla="*/ 333 h 361"/>
              <a:gd name="T68" fmla="*/ 2 w 63"/>
              <a:gd name="T69" fmla="*/ 328 h 361"/>
              <a:gd name="T70" fmla="*/ 0 w 63"/>
              <a:gd name="T71" fmla="*/ 320 h 361"/>
              <a:gd name="T72" fmla="*/ 0 w 63"/>
              <a:gd name="T73" fmla="*/ 316 h 361"/>
              <a:gd name="T74" fmla="*/ 0 w 63"/>
              <a:gd name="T75" fmla="*/ 310 h 361"/>
              <a:gd name="T76" fmla="*/ 4 w 63"/>
              <a:gd name="T77" fmla="*/ 300 h 361"/>
              <a:gd name="T78" fmla="*/ 6 w 63"/>
              <a:gd name="T79" fmla="*/ 288 h 361"/>
              <a:gd name="T80" fmla="*/ 8 w 63"/>
              <a:gd name="T81" fmla="*/ 275 h 361"/>
              <a:gd name="T82" fmla="*/ 10 w 63"/>
              <a:gd name="T83" fmla="*/ 255 h 361"/>
              <a:gd name="T84" fmla="*/ 14 w 63"/>
              <a:gd name="T85" fmla="*/ 230 h 361"/>
              <a:gd name="T86" fmla="*/ 16 w 63"/>
              <a:gd name="T87" fmla="*/ 200 h 361"/>
              <a:gd name="T88" fmla="*/ 18 w 63"/>
              <a:gd name="T89" fmla="*/ 137 h 361"/>
              <a:gd name="T90" fmla="*/ 20 w 63"/>
              <a:gd name="T91" fmla="*/ 79 h 361"/>
              <a:gd name="T92" fmla="*/ 20 w 63"/>
              <a:gd name="T93" fmla="*/ 53 h 361"/>
              <a:gd name="T94" fmla="*/ 18 w 63"/>
              <a:gd name="T95" fmla="*/ 35 h 361"/>
              <a:gd name="T96" fmla="*/ 14 w 63"/>
              <a:gd name="T97" fmla="*/ 24 h 361"/>
              <a:gd name="T98" fmla="*/ 10 w 63"/>
              <a:gd name="T99" fmla="*/ 18 h 361"/>
              <a:gd name="T100" fmla="*/ 6 w 63"/>
              <a:gd name="T101" fmla="*/ 16 h 361"/>
              <a:gd name="T102" fmla="*/ 6 w 63"/>
              <a:gd name="T103" fmla="*/ 12 h 361"/>
              <a:gd name="T104" fmla="*/ 6 w 63"/>
              <a:gd name="T105" fmla="*/ 10 h 361"/>
              <a:gd name="T106" fmla="*/ 8 w 63"/>
              <a:gd name="T107" fmla="*/ 6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3" h="361">
                <a:moveTo>
                  <a:pt x="8" y="6"/>
                </a:moveTo>
                <a:lnTo>
                  <a:pt x="10" y="4"/>
                </a:lnTo>
                <a:lnTo>
                  <a:pt x="12" y="2"/>
                </a:lnTo>
                <a:lnTo>
                  <a:pt x="14" y="2"/>
                </a:lnTo>
                <a:lnTo>
                  <a:pt x="16" y="2"/>
                </a:lnTo>
                <a:lnTo>
                  <a:pt x="20" y="0"/>
                </a:lnTo>
                <a:lnTo>
                  <a:pt x="26" y="0"/>
                </a:lnTo>
                <a:lnTo>
                  <a:pt x="30" y="2"/>
                </a:lnTo>
                <a:lnTo>
                  <a:pt x="35" y="2"/>
                </a:lnTo>
                <a:lnTo>
                  <a:pt x="41" y="4"/>
                </a:lnTo>
                <a:lnTo>
                  <a:pt x="45" y="6"/>
                </a:lnTo>
                <a:lnTo>
                  <a:pt x="49" y="8"/>
                </a:lnTo>
                <a:lnTo>
                  <a:pt x="53" y="8"/>
                </a:lnTo>
                <a:lnTo>
                  <a:pt x="57" y="10"/>
                </a:lnTo>
                <a:lnTo>
                  <a:pt x="59" y="12"/>
                </a:lnTo>
                <a:lnTo>
                  <a:pt x="61" y="12"/>
                </a:lnTo>
                <a:lnTo>
                  <a:pt x="63" y="14"/>
                </a:lnTo>
                <a:lnTo>
                  <a:pt x="63" y="18"/>
                </a:lnTo>
                <a:lnTo>
                  <a:pt x="63" y="20"/>
                </a:lnTo>
                <a:lnTo>
                  <a:pt x="63" y="24"/>
                </a:lnTo>
                <a:lnTo>
                  <a:pt x="63" y="28"/>
                </a:lnTo>
                <a:lnTo>
                  <a:pt x="61" y="33"/>
                </a:lnTo>
                <a:lnTo>
                  <a:pt x="59" y="37"/>
                </a:lnTo>
                <a:lnTo>
                  <a:pt x="55" y="51"/>
                </a:lnTo>
                <a:lnTo>
                  <a:pt x="55" y="55"/>
                </a:lnTo>
                <a:lnTo>
                  <a:pt x="53" y="59"/>
                </a:lnTo>
                <a:lnTo>
                  <a:pt x="53" y="67"/>
                </a:lnTo>
                <a:lnTo>
                  <a:pt x="53" y="75"/>
                </a:lnTo>
                <a:lnTo>
                  <a:pt x="53" y="84"/>
                </a:lnTo>
                <a:lnTo>
                  <a:pt x="53" y="96"/>
                </a:lnTo>
                <a:lnTo>
                  <a:pt x="53" y="110"/>
                </a:lnTo>
                <a:lnTo>
                  <a:pt x="53" y="124"/>
                </a:lnTo>
                <a:lnTo>
                  <a:pt x="53" y="139"/>
                </a:lnTo>
                <a:lnTo>
                  <a:pt x="53" y="157"/>
                </a:lnTo>
                <a:lnTo>
                  <a:pt x="53" y="173"/>
                </a:lnTo>
                <a:lnTo>
                  <a:pt x="51" y="190"/>
                </a:lnTo>
                <a:lnTo>
                  <a:pt x="51" y="208"/>
                </a:lnTo>
                <a:lnTo>
                  <a:pt x="51" y="226"/>
                </a:lnTo>
                <a:lnTo>
                  <a:pt x="49" y="245"/>
                </a:lnTo>
                <a:lnTo>
                  <a:pt x="49" y="265"/>
                </a:lnTo>
                <a:lnTo>
                  <a:pt x="47" y="275"/>
                </a:lnTo>
                <a:lnTo>
                  <a:pt x="47" y="284"/>
                </a:lnTo>
                <a:lnTo>
                  <a:pt x="47" y="294"/>
                </a:lnTo>
                <a:lnTo>
                  <a:pt x="45" y="302"/>
                </a:lnTo>
                <a:lnTo>
                  <a:pt x="45" y="310"/>
                </a:lnTo>
                <a:lnTo>
                  <a:pt x="43" y="316"/>
                </a:lnTo>
                <a:lnTo>
                  <a:pt x="43" y="322"/>
                </a:lnTo>
                <a:lnTo>
                  <a:pt x="41" y="328"/>
                </a:lnTo>
                <a:lnTo>
                  <a:pt x="41" y="333"/>
                </a:lnTo>
                <a:lnTo>
                  <a:pt x="41" y="339"/>
                </a:lnTo>
                <a:lnTo>
                  <a:pt x="39" y="343"/>
                </a:lnTo>
                <a:lnTo>
                  <a:pt x="39" y="345"/>
                </a:lnTo>
                <a:lnTo>
                  <a:pt x="39" y="349"/>
                </a:lnTo>
                <a:lnTo>
                  <a:pt x="37" y="351"/>
                </a:lnTo>
                <a:lnTo>
                  <a:pt x="37" y="353"/>
                </a:lnTo>
                <a:lnTo>
                  <a:pt x="37" y="355"/>
                </a:lnTo>
                <a:lnTo>
                  <a:pt x="33" y="357"/>
                </a:lnTo>
                <a:lnTo>
                  <a:pt x="31" y="359"/>
                </a:lnTo>
                <a:lnTo>
                  <a:pt x="28" y="361"/>
                </a:lnTo>
                <a:lnTo>
                  <a:pt x="24" y="361"/>
                </a:lnTo>
                <a:lnTo>
                  <a:pt x="20" y="359"/>
                </a:lnTo>
                <a:lnTo>
                  <a:pt x="16" y="355"/>
                </a:lnTo>
                <a:lnTo>
                  <a:pt x="14" y="353"/>
                </a:lnTo>
                <a:lnTo>
                  <a:pt x="12" y="351"/>
                </a:lnTo>
                <a:lnTo>
                  <a:pt x="10" y="347"/>
                </a:lnTo>
                <a:lnTo>
                  <a:pt x="8" y="343"/>
                </a:lnTo>
                <a:lnTo>
                  <a:pt x="6" y="337"/>
                </a:lnTo>
                <a:lnTo>
                  <a:pt x="4" y="333"/>
                </a:lnTo>
                <a:lnTo>
                  <a:pt x="2" y="332"/>
                </a:lnTo>
                <a:lnTo>
                  <a:pt x="2" y="328"/>
                </a:lnTo>
                <a:lnTo>
                  <a:pt x="0" y="324"/>
                </a:lnTo>
                <a:lnTo>
                  <a:pt x="0" y="320"/>
                </a:lnTo>
                <a:lnTo>
                  <a:pt x="0" y="318"/>
                </a:lnTo>
                <a:lnTo>
                  <a:pt x="0" y="316"/>
                </a:lnTo>
                <a:lnTo>
                  <a:pt x="0" y="314"/>
                </a:lnTo>
                <a:lnTo>
                  <a:pt x="0" y="310"/>
                </a:lnTo>
                <a:lnTo>
                  <a:pt x="2" y="306"/>
                </a:lnTo>
                <a:lnTo>
                  <a:pt x="4" y="300"/>
                </a:lnTo>
                <a:lnTo>
                  <a:pt x="4" y="294"/>
                </a:lnTo>
                <a:lnTo>
                  <a:pt x="6" y="288"/>
                </a:lnTo>
                <a:lnTo>
                  <a:pt x="6" y="282"/>
                </a:lnTo>
                <a:lnTo>
                  <a:pt x="8" y="275"/>
                </a:lnTo>
                <a:lnTo>
                  <a:pt x="10" y="265"/>
                </a:lnTo>
                <a:lnTo>
                  <a:pt x="10" y="255"/>
                </a:lnTo>
                <a:lnTo>
                  <a:pt x="12" y="243"/>
                </a:lnTo>
                <a:lnTo>
                  <a:pt x="14" y="230"/>
                </a:lnTo>
                <a:lnTo>
                  <a:pt x="14" y="216"/>
                </a:lnTo>
                <a:lnTo>
                  <a:pt x="16" y="200"/>
                </a:lnTo>
                <a:lnTo>
                  <a:pt x="16" y="169"/>
                </a:lnTo>
                <a:lnTo>
                  <a:pt x="18" y="137"/>
                </a:lnTo>
                <a:lnTo>
                  <a:pt x="20" y="108"/>
                </a:lnTo>
                <a:lnTo>
                  <a:pt x="20" y="79"/>
                </a:lnTo>
                <a:lnTo>
                  <a:pt x="20" y="65"/>
                </a:lnTo>
                <a:lnTo>
                  <a:pt x="20" y="53"/>
                </a:lnTo>
                <a:lnTo>
                  <a:pt x="18" y="43"/>
                </a:lnTo>
                <a:lnTo>
                  <a:pt x="18" y="35"/>
                </a:lnTo>
                <a:lnTo>
                  <a:pt x="16" y="28"/>
                </a:lnTo>
                <a:lnTo>
                  <a:pt x="14" y="24"/>
                </a:lnTo>
                <a:lnTo>
                  <a:pt x="12" y="20"/>
                </a:lnTo>
                <a:lnTo>
                  <a:pt x="10" y="18"/>
                </a:lnTo>
                <a:lnTo>
                  <a:pt x="8" y="16"/>
                </a:lnTo>
                <a:lnTo>
                  <a:pt x="6" y="16"/>
                </a:lnTo>
                <a:lnTo>
                  <a:pt x="6" y="14"/>
                </a:lnTo>
                <a:lnTo>
                  <a:pt x="6" y="12"/>
                </a:lnTo>
                <a:lnTo>
                  <a:pt x="6" y="12"/>
                </a:lnTo>
                <a:lnTo>
                  <a:pt x="6" y="10"/>
                </a:lnTo>
                <a:lnTo>
                  <a:pt x="8" y="6"/>
                </a:lnTo>
                <a:lnTo>
                  <a:pt x="8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377">
            <a:extLst>
              <a:ext uri="{FF2B5EF4-FFF2-40B4-BE49-F238E27FC236}">
                <a16:creationId xmlns:a16="http://schemas.microsoft.com/office/drawing/2014/main" xmlns="" id="{24216BEB-45BD-4DED-B59A-019C1C806C34}"/>
              </a:ext>
            </a:extLst>
          </p:cNvPr>
          <p:cNvSpPr>
            <a:spLocks/>
          </p:cNvSpPr>
          <p:nvPr/>
        </p:nvSpPr>
        <p:spPr bwMode="auto">
          <a:xfrm>
            <a:off x="1736073" y="4640338"/>
            <a:ext cx="385800" cy="246166"/>
          </a:xfrm>
          <a:custGeom>
            <a:avLst/>
            <a:gdLst>
              <a:gd name="T0" fmla="*/ 61 w 83"/>
              <a:gd name="T1" fmla="*/ 8 h 42"/>
              <a:gd name="T2" fmla="*/ 69 w 83"/>
              <a:gd name="T3" fmla="*/ 10 h 42"/>
              <a:gd name="T4" fmla="*/ 75 w 83"/>
              <a:gd name="T5" fmla="*/ 14 h 42"/>
              <a:gd name="T6" fmla="*/ 79 w 83"/>
              <a:gd name="T7" fmla="*/ 18 h 42"/>
              <a:gd name="T8" fmla="*/ 81 w 83"/>
              <a:gd name="T9" fmla="*/ 22 h 42"/>
              <a:gd name="T10" fmla="*/ 83 w 83"/>
              <a:gd name="T11" fmla="*/ 28 h 42"/>
              <a:gd name="T12" fmla="*/ 81 w 83"/>
              <a:gd name="T13" fmla="*/ 32 h 42"/>
              <a:gd name="T14" fmla="*/ 81 w 83"/>
              <a:gd name="T15" fmla="*/ 36 h 42"/>
              <a:gd name="T16" fmla="*/ 79 w 83"/>
              <a:gd name="T17" fmla="*/ 40 h 42"/>
              <a:gd name="T18" fmla="*/ 77 w 83"/>
              <a:gd name="T19" fmla="*/ 40 h 42"/>
              <a:gd name="T20" fmla="*/ 75 w 83"/>
              <a:gd name="T21" fmla="*/ 42 h 42"/>
              <a:gd name="T22" fmla="*/ 71 w 83"/>
              <a:gd name="T23" fmla="*/ 42 h 42"/>
              <a:gd name="T24" fmla="*/ 67 w 83"/>
              <a:gd name="T25" fmla="*/ 40 h 42"/>
              <a:gd name="T26" fmla="*/ 61 w 83"/>
              <a:gd name="T27" fmla="*/ 40 h 42"/>
              <a:gd name="T28" fmla="*/ 57 w 83"/>
              <a:gd name="T29" fmla="*/ 38 h 42"/>
              <a:gd name="T30" fmla="*/ 49 w 83"/>
              <a:gd name="T31" fmla="*/ 36 h 42"/>
              <a:gd name="T32" fmla="*/ 43 w 83"/>
              <a:gd name="T33" fmla="*/ 32 h 42"/>
              <a:gd name="T34" fmla="*/ 36 w 83"/>
              <a:gd name="T35" fmla="*/ 30 h 42"/>
              <a:gd name="T36" fmla="*/ 30 w 83"/>
              <a:gd name="T37" fmla="*/ 26 h 42"/>
              <a:gd name="T38" fmla="*/ 22 w 83"/>
              <a:gd name="T39" fmla="*/ 22 h 42"/>
              <a:gd name="T40" fmla="*/ 16 w 83"/>
              <a:gd name="T41" fmla="*/ 18 h 42"/>
              <a:gd name="T42" fmla="*/ 12 w 83"/>
              <a:gd name="T43" fmla="*/ 14 h 42"/>
              <a:gd name="T44" fmla="*/ 6 w 83"/>
              <a:gd name="T45" fmla="*/ 10 h 42"/>
              <a:gd name="T46" fmla="*/ 4 w 83"/>
              <a:gd name="T47" fmla="*/ 6 h 42"/>
              <a:gd name="T48" fmla="*/ 0 w 83"/>
              <a:gd name="T49" fmla="*/ 0 h 42"/>
              <a:gd name="T50" fmla="*/ 12 w 83"/>
              <a:gd name="T51" fmla="*/ 0 h 42"/>
              <a:gd name="T52" fmla="*/ 22 w 83"/>
              <a:gd name="T53" fmla="*/ 2 h 42"/>
              <a:gd name="T54" fmla="*/ 32 w 83"/>
              <a:gd name="T55" fmla="*/ 2 h 42"/>
              <a:gd name="T56" fmla="*/ 40 w 83"/>
              <a:gd name="T57" fmla="*/ 2 h 42"/>
              <a:gd name="T58" fmla="*/ 45 w 83"/>
              <a:gd name="T59" fmla="*/ 4 h 42"/>
              <a:gd name="T60" fmla="*/ 51 w 83"/>
              <a:gd name="T61" fmla="*/ 4 h 42"/>
              <a:gd name="T62" fmla="*/ 57 w 83"/>
              <a:gd name="T63" fmla="*/ 6 h 42"/>
              <a:gd name="T64" fmla="*/ 61 w 83"/>
              <a:gd name="T65" fmla="*/ 8 h 42"/>
              <a:gd name="T66" fmla="*/ 61 w 83"/>
              <a:gd name="T67" fmla="*/ 8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3" h="42">
                <a:moveTo>
                  <a:pt x="61" y="8"/>
                </a:moveTo>
                <a:lnTo>
                  <a:pt x="69" y="10"/>
                </a:lnTo>
                <a:lnTo>
                  <a:pt x="75" y="14"/>
                </a:lnTo>
                <a:lnTo>
                  <a:pt x="79" y="18"/>
                </a:lnTo>
                <a:lnTo>
                  <a:pt x="81" y="22"/>
                </a:lnTo>
                <a:lnTo>
                  <a:pt x="83" y="28"/>
                </a:lnTo>
                <a:lnTo>
                  <a:pt x="81" y="32"/>
                </a:lnTo>
                <a:lnTo>
                  <a:pt x="81" y="36"/>
                </a:lnTo>
                <a:lnTo>
                  <a:pt x="79" y="40"/>
                </a:lnTo>
                <a:lnTo>
                  <a:pt x="77" y="40"/>
                </a:lnTo>
                <a:lnTo>
                  <a:pt x="75" y="42"/>
                </a:lnTo>
                <a:lnTo>
                  <a:pt x="71" y="42"/>
                </a:lnTo>
                <a:lnTo>
                  <a:pt x="67" y="40"/>
                </a:lnTo>
                <a:lnTo>
                  <a:pt x="61" y="40"/>
                </a:lnTo>
                <a:lnTo>
                  <a:pt x="57" y="38"/>
                </a:lnTo>
                <a:lnTo>
                  <a:pt x="49" y="36"/>
                </a:lnTo>
                <a:lnTo>
                  <a:pt x="43" y="32"/>
                </a:lnTo>
                <a:lnTo>
                  <a:pt x="36" y="30"/>
                </a:lnTo>
                <a:lnTo>
                  <a:pt x="30" y="26"/>
                </a:lnTo>
                <a:lnTo>
                  <a:pt x="22" y="22"/>
                </a:lnTo>
                <a:lnTo>
                  <a:pt x="16" y="18"/>
                </a:lnTo>
                <a:lnTo>
                  <a:pt x="12" y="14"/>
                </a:lnTo>
                <a:lnTo>
                  <a:pt x="6" y="10"/>
                </a:lnTo>
                <a:lnTo>
                  <a:pt x="4" y="6"/>
                </a:lnTo>
                <a:lnTo>
                  <a:pt x="0" y="0"/>
                </a:lnTo>
                <a:lnTo>
                  <a:pt x="12" y="0"/>
                </a:lnTo>
                <a:lnTo>
                  <a:pt x="22" y="2"/>
                </a:lnTo>
                <a:lnTo>
                  <a:pt x="32" y="2"/>
                </a:lnTo>
                <a:lnTo>
                  <a:pt x="40" y="2"/>
                </a:lnTo>
                <a:lnTo>
                  <a:pt x="45" y="4"/>
                </a:lnTo>
                <a:lnTo>
                  <a:pt x="51" y="4"/>
                </a:lnTo>
                <a:lnTo>
                  <a:pt x="57" y="6"/>
                </a:lnTo>
                <a:lnTo>
                  <a:pt x="61" y="8"/>
                </a:lnTo>
                <a:lnTo>
                  <a:pt x="61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378">
            <a:extLst>
              <a:ext uri="{FF2B5EF4-FFF2-40B4-BE49-F238E27FC236}">
                <a16:creationId xmlns:a16="http://schemas.microsoft.com/office/drawing/2014/main" xmlns="" id="{5C17F85D-ED36-4A8E-84A1-CDB83DE19CC3}"/>
              </a:ext>
            </a:extLst>
          </p:cNvPr>
          <p:cNvSpPr>
            <a:spLocks/>
          </p:cNvSpPr>
          <p:nvPr/>
        </p:nvSpPr>
        <p:spPr bwMode="auto">
          <a:xfrm>
            <a:off x="1190311" y="4800348"/>
            <a:ext cx="291703" cy="603108"/>
          </a:xfrm>
          <a:custGeom>
            <a:avLst/>
            <a:gdLst>
              <a:gd name="T0" fmla="*/ 21 w 62"/>
              <a:gd name="T1" fmla="*/ 96 h 96"/>
              <a:gd name="T2" fmla="*/ 15 w 62"/>
              <a:gd name="T3" fmla="*/ 96 h 96"/>
              <a:gd name="T4" fmla="*/ 10 w 62"/>
              <a:gd name="T5" fmla="*/ 96 h 96"/>
              <a:gd name="T6" fmla="*/ 6 w 62"/>
              <a:gd name="T7" fmla="*/ 92 h 96"/>
              <a:gd name="T8" fmla="*/ 4 w 62"/>
              <a:gd name="T9" fmla="*/ 86 h 96"/>
              <a:gd name="T10" fmla="*/ 2 w 62"/>
              <a:gd name="T11" fmla="*/ 80 h 96"/>
              <a:gd name="T12" fmla="*/ 0 w 62"/>
              <a:gd name="T13" fmla="*/ 76 h 96"/>
              <a:gd name="T14" fmla="*/ 0 w 62"/>
              <a:gd name="T15" fmla="*/ 72 h 96"/>
              <a:gd name="T16" fmla="*/ 0 w 62"/>
              <a:gd name="T17" fmla="*/ 71 h 96"/>
              <a:gd name="T18" fmla="*/ 0 w 62"/>
              <a:gd name="T19" fmla="*/ 69 h 96"/>
              <a:gd name="T20" fmla="*/ 2 w 62"/>
              <a:gd name="T21" fmla="*/ 65 h 96"/>
              <a:gd name="T22" fmla="*/ 6 w 62"/>
              <a:gd name="T23" fmla="*/ 61 h 96"/>
              <a:gd name="T24" fmla="*/ 10 w 62"/>
              <a:gd name="T25" fmla="*/ 55 h 96"/>
              <a:gd name="T26" fmla="*/ 13 w 62"/>
              <a:gd name="T27" fmla="*/ 53 h 96"/>
              <a:gd name="T28" fmla="*/ 15 w 62"/>
              <a:gd name="T29" fmla="*/ 49 h 96"/>
              <a:gd name="T30" fmla="*/ 17 w 62"/>
              <a:gd name="T31" fmla="*/ 43 h 96"/>
              <a:gd name="T32" fmla="*/ 21 w 62"/>
              <a:gd name="T33" fmla="*/ 37 h 96"/>
              <a:gd name="T34" fmla="*/ 23 w 62"/>
              <a:gd name="T35" fmla="*/ 29 h 96"/>
              <a:gd name="T36" fmla="*/ 25 w 62"/>
              <a:gd name="T37" fmla="*/ 20 h 96"/>
              <a:gd name="T38" fmla="*/ 27 w 62"/>
              <a:gd name="T39" fmla="*/ 10 h 96"/>
              <a:gd name="T40" fmla="*/ 31 w 62"/>
              <a:gd name="T41" fmla="*/ 0 h 96"/>
              <a:gd name="T42" fmla="*/ 37 w 62"/>
              <a:gd name="T43" fmla="*/ 4 h 96"/>
              <a:gd name="T44" fmla="*/ 43 w 62"/>
              <a:gd name="T45" fmla="*/ 8 h 96"/>
              <a:gd name="T46" fmla="*/ 49 w 62"/>
              <a:gd name="T47" fmla="*/ 12 h 96"/>
              <a:gd name="T48" fmla="*/ 53 w 62"/>
              <a:gd name="T49" fmla="*/ 16 h 96"/>
              <a:gd name="T50" fmla="*/ 57 w 62"/>
              <a:gd name="T51" fmla="*/ 20 h 96"/>
              <a:gd name="T52" fmla="*/ 59 w 62"/>
              <a:gd name="T53" fmla="*/ 23 h 96"/>
              <a:gd name="T54" fmla="*/ 60 w 62"/>
              <a:gd name="T55" fmla="*/ 27 h 96"/>
              <a:gd name="T56" fmla="*/ 62 w 62"/>
              <a:gd name="T57" fmla="*/ 31 h 96"/>
              <a:gd name="T58" fmla="*/ 62 w 62"/>
              <a:gd name="T59" fmla="*/ 35 h 96"/>
              <a:gd name="T60" fmla="*/ 62 w 62"/>
              <a:gd name="T61" fmla="*/ 39 h 96"/>
              <a:gd name="T62" fmla="*/ 62 w 62"/>
              <a:gd name="T63" fmla="*/ 45 h 96"/>
              <a:gd name="T64" fmla="*/ 60 w 62"/>
              <a:gd name="T65" fmla="*/ 49 h 96"/>
              <a:gd name="T66" fmla="*/ 59 w 62"/>
              <a:gd name="T67" fmla="*/ 55 h 96"/>
              <a:gd name="T68" fmla="*/ 57 w 62"/>
              <a:gd name="T69" fmla="*/ 59 h 96"/>
              <a:gd name="T70" fmla="*/ 51 w 62"/>
              <a:gd name="T71" fmla="*/ 71 h 96"/>
              <a:gd name="T72" fmla="*/ 47 w 62"/>
              <a:gd name="T73" fmla="*/ 76 h 96"/>
              <a:gd name="T74" fmla="*/ 43 w 62"/>
              <a:gd name="T75" fmla="*/ 80 h 96"/>
              <a:gd name="T76" fmla="*/ 39 w 62"/>
              <a:gd name="T77" fmla="*/ 84 h 96"/>
              <a:gd name="T78" fmla="*/ 35 w 62"/>
              <a:gd name="T79" fmla="*/ 88 h 96"/>
              <a:gd name="T80" fmla="*/ 31 w 62"/>
              <a:gd name="T81" fmla="*/ 92 h 96"/>
              <a:gd name="T82" fmla="*/ 29 w 62"/>
              <a:gd name="T83" fmla="*/ 94 h 96"/>
              <a:gd name="T84" fmla="*/ 25 w 62"/>
              <a:gd name="T85" fmla="*/ 96 h 96"/>
              <a:gd name="T86" fmla="*/ 21 w 62"/>
              <a:gd name="T87" fmla="*/ 96 h 96"/>
              <a:gd name="T88" fmla="*/ 21 w 62"/>
              <a:gd name="T89" fmla="*/ 9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2" h="96">
                <a:moveTo>
                  <a:pt x="21" y="96"/>
                </a:moveTo>
                <a:lnTo>
                  <a:pt x="15" y="96"/>
                </a:lnTo>
                <a:lnTo>
                  <a:pt x="10" y="96"/>
                </a:lnTo>
                <a:lnTo>
                  <a:pt x="6" y="92"/>
                </a:lnTo>
                <a:lnTo>
                  <a:pt x="4" y="86"/>
                </a:lnTo>
                <a:lnTo>
                  <a:pt x="2" y="80"/>
                </a:lnTo>
                <a:lnTo>
                  <a:pt x="0" y="76"/>
                </a:lnTo>
                <a:lnTo>
                  <a:pt x="0" y="72"/>
                </a:lnTo>
                <a:lnTo>
                  <a:pt x="0" y="71"/>
                </a:lnTo>
                <a:lnTo>
                  <a:pt x="0" y="69"/>
                </a:lnTo>
                <a:lnTo>
                  <a:pt x="2" y="65"/>
                </a:lnTo>
                <a:lnTo>
                  <a:pt x="6" y="61"/>
                </a:lnTo>
                <a:lnTo>
                  <a:pt x="10" y="55"/>
                </a:lnTo>
                <a:lnTo>
                  <a:pt x="13" y="53"/>
                </a:lnTo>
                <a:lnTo>
                  <a:pt x="15" y="49"/>
                </a:lnTo>
                <a:lnTo>
                  <a:pt x="17" y="43"/>
                </a:lnTo>
                <a:lnTo>
                  <a:pt x="21" y="37"/>
                </a:lnTo>
                <a:lnTo>
                  <a:pt x="23" y="29"/>
                </a:lnTo>
                <a:lnTo>
                  <a:pt x="25" y="20"/>
                </a:lnTo>
                <a:lnTo>
                  <a:pt x="27" y="10"/>
                </a:lnTo>
                <a:lnTo>
                  <a:pt x="31" y="0"/>
                </a:lnTo>
                <a:lnTo>
                  <a:pt x="37" y="4"/>
                </a:lnTo>
                <a:lnTo>
                  <a:pt x="43" y="8"/>
                </a:lnTo>
                <a:lnTo>
                  <a:pt x="49" y="12"/>
                </a:lnTo>
                <a:lnTo>
                  <a:pt x="53" y="16"/>
                </a:lnTo>
                <a:lnTo>
                  <a:pt x="57" y="20"/>
                </a:lnTo>
                <a:lnTo>
                  <a:pt x="59" y="23"/>
                </a:lnTo>
                <a:lnTo>
                  <a:pt x="60" y="27"/>
                </a:lnTo>
                <a:lnTo>
                  <a:pt x="62" y="31"/>
                </a:lnTo>
                <a:lnTo>
                  <a:pt x="62" y="35"/>
                </a:lnTo>
                <a:lnTo>
                  <a:pt x="62" y="39"/>
                </a:lnTo>
                <a:lnTo>
                  <a:pt x="62" y="45"/>
                </a:lnTo>
                <a:lnTo>
                  <a:pt x="60" y="49"/>
                </a:lnTo>
                <a:lnTo>
                  <a:pt x="59" y="55"/>
                </a:lnTo>
                <a:lnTo>
                  <a:pt x="57" y="59"/>
                </a:lnTo>
                <a:lnTo>
                  <a:pt x="51" y="71"/>
                </a:lnTo>
                <a:lnTo>
                  <a:pt x="47" y="76"/>
                </a:lnTo>
                <a:lnTo>
                  <a:pt x="43" y="80"/>
                </a:lnTo>
                <a:lnTo>
                  <a:pt x="39" y="84"/>
                </a:lnTo>
                <a:lnTo>
                  <a:pt x="35" y="88"/>
                </a:lnTo>
                <a:lnTo>
                  <a:pt x="31" y="92"/>
                </a:lnTo>
                <a:lnTo>
                  <a:pt x="29" y="94"/>
                </a:lnTo>
                <a:lnTo>
                  <a:pt x="25" y="96"/>
                </a:lnTo>
                <a:lnTo>
                  <a:pt x="21" y="96"/>
                </a:lnTo>
                <a:lnTo>
                  <a:pt x="21" y="9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379">
            <a:extLst>
              <a:ext uri="{FF2B5EF4-FFF2-40B4-BE49-F238E27FC236}">
                <a16:creationId xmlns:a16="http://schemas.microsoft.com/office/drawing/2014/main" xmlns="" id="{BE4F0DDC-6E03-4F5C-8D64-5011C1D39C7F}"/>
              </a:ext>
            </a:extLst>
          </p:cNvPr>
          <p:cNvSpPr>
            <a:spLocks/>
          </p:cNvSpPr>
          <p:nvPr/>
        </p:nvSpPr>
        <p:spPr bwMode="auto">
          <a:xfrm>
            <a:off x="2027776" y="4948048"/>
            <a:ext cx="235245" cy="467713"/>
          </a:xfrm>
          <a:custGeom>
            <a:avLst/>
            <a:gdLst>
              <a:gd name="T0" fmla="*/ 4 w 51"/>
              <a:gd name="T1" fmla="*/ 0 h 77"/>
              <a:gd name="T2" fmla="*/ 10 w 51"/>
              <a:gd name="T3" fmla="*/ 0 h 77"/>
              <a:gd name="T4" fmla="*/ 18 w 51"/>
              <a:gd name="T5" fmla="*/ 0 h 77"/>
              <a:gd name="T6" fmla="*/ 22 w 51"/>
              <a:gd name="T7" fmla="*/ 0 h 77"/>
              <a:gd name="T8" fmla="*/ 27 w 51"/>
              <a:gd name="T9" fmla="*/ 2 h 77"/>
              <a:gd name="T10" fmla="*/ 33 w 51"/>
              <a:gd name="T11" fmla="*/ 4 h 77"/>
              <a:gd name="T12" fmla="*/ 37 w 51"/>
              <a:gd name="T13" fmla="*/ 6 h 77"/>
              <a:gd name="T14" fmla="*/ 41 w 51"/>
              <a:gd name="T15" fmla="*/ 18 h 77"/>
              <a:gd name="T16" fmla="*/ 43 w 51"/>
              <a:gd name="T17" fmla="*/ 28 h 77"/>
              <a:gd name="T18" fmla="*/ 47 w 51"/>
              <a:gd name="T19" fmla="*/ 36 h 77"/>
              <a:gd name="T20" fmla="*/ 49 w 51"/>
              <a:gd name="T21" fmla="*/ 44 h 77"/>
              <a:gd name="T22" fmla="*/ 49 w 51"/>
              <a:gd name="T23" fmla="*/ 51 h 77"/>
              <a:gd name="T24" fmla="*/ 51 w 51"/>
              <a:gd name="T25" fmla="*/ 57 h 77"/>
              <a:gd name="T26" fmla="*/ 51 w 51"/>
              <a:gd name="T27" fmla="*/ 61 h 77"/>
              <a:gd name="T28" fmla="*/ 51 w 51"/>
              <a:gd name="T29" fmla="*/ 65 h 77"/>
              <a:gd name="T30" fmla="*/ 51 w 51"/>
              <a:gd name="T31" fmla="*/ 71 h 77"/>
              <a:gd name="T32" fmla="*/ 49 w 51"/>
              <a:gd name="T33" fmla="*/ 75 h 77"/>
              <a:gd name="T34" fmla="*/ 45 w 51"/>
              <a:gd name="T35" fmla="*/ 77 h 77"/>
              <a:gd name="T36" fmla="*/ 41 w 51"/>
              <a:gd name="T37" fmla="*/ 77 h 77"/>
              <a:gd name="T38" fmla="*/ 37 w 51"/>
              <a:gd name="T39" fmla="*/ 77 h 77"/>
              <a:gd name="T40" fmla="*/ 33 w 51"/>
              <a:gd name="T41" fmla="*/ 75 h 77"/>
              <a:gd name="T42" fmla="*/ 31 w 51"/>
              <a:gd name="T43" fmla="*/ 73 h 77"/>
              <a:gd name="T44" fmla="*/ 29 w 51"/>
              <a:gd name="T45" fmla="*/ 71 h 77"/>
              <a:gd name="T46" fmla="*/ 26 w 51"/>
              <a:gd name="T47" fmla="*/ 67 h 77"/>
              <a:gd name="T48" fmla="*/ 24 w 51"/>
              <a:gd name="T49" fmla="*/ 63 h 77"/>
              <a:gd name="T50" fmla="*/ 22 w 51"/>
              <a:gd name="T51" fmla="*/ 57 h 77"/>
              <a:gd name="T52" fmla="*/ 20 w 51"/>
              <a:gd name="T53" fmla="*/ 51 h 77"/>
              <a:gd name="T54" fmla="*/ 16 w 51"/>
              <a:gd name="T55" fmla="*/ 40 h 77"/>
              <a:gd name="T56" fmla="*/ 12 w 51"/>
              <a:gd name="T57" fmla="*/ 32 h 77"/>
              <a:gd name="T58" fmla="*/ 8 w 51"/>
              <a:gd name="T59" fmla="*/ 22 h 77"/>
              <a:gd name="T60" fmla="*/ 4 w 51"/>
              <a:gd name="T61" fmla="*/ 16 h 77"/>
              <a:gd name="T62" fmla="*/ 2 w 51"/>
              <a:gd name="T63" fmla="*/ 14 h 77"/>
              <a:gd name="T64" fmla="*/ 0 w 51"/>
              <a:gd name="T65" fmla="*/ 12 h 77"/>
              <a:gd name="T66" fmla="*/ 0 w 51"/>
              <a:gd name="T67" fmla="*/ 8 h 77"/>
              <a:gd name="T68" fmla="*/ 0 w 51"/>
              <a:gd name="T69" fmla="*/ 6 h 77"/>
              <a:gd name="T70" fmla="*/ 0 w 51"/>
              <a:gd name="T71" fmla="*/ 6 h 77"/>
              <a:gd name="T72" fmla="*/ 0 w 51"/>
              <a:gd name="T73" fmla="*/ 4 h 77"/>
              <a:gd name="T74" fmla="*/ 2 w 51"/>
              <a:gd name="T75" fmla="*/ 2 h 77"/>
              <a:gd name="T76" fmla="*/ 4 w 51"/>
              <a:gd name="T77" fmla="*/ 0 h 77"/>
              <a:gd name="T78" fmla="*/ 4 w 51"/>
              <a:gd name="T79" fmla="*/ 0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1" h="77">
                <a:moveTo>
                  <a:pt x="4" y="0"/>
                </a:moveTo>
                <a:lnTo>
                  <a:pt x="10" y="0"/>
                </a:lnTo>
                <a:lnTo>
                  <a:pt x="18" y="0"/>
                </a:lnTo>
                <a:lnTo>
                  <a:pt x="22" y="0"/>
                </a:lnTo>
                <a:lnTo>
                  <a:pt x="27" y="2"/>
                </a:lnTo>
                <a:lnTo>
                  <a:pt x="33" y="4"/>
                </a:lnTo>
                <a:lnTo>
                  <a:pt x="37" y="6"/>
                </a:lnTo>
                <a:lnTo>
                  <a:pt x="41" y="18"/>
                </a:lnTo>
                <a:lnTo>
                  <a:pt x="43" y="28"/>
                </a:lnTo>
                <a:lnTo>
                  <a:pt x="47" y="36"/>
                </a:lnTo>
                <a:lnTo>
                  <a:pt x="49" y="44"/>
                </a:lnTo>
                <a:lnTo>
                  <a:pt x="49" y="51"/>
                </a:lnTo>
                <a:lnTo>
                  <a:pt x="51" y="57"/>
                </a:lnTo>
                <a:lnTo>
                  <a:pt x="51" y="61"/>
                </a:lnTo>
                <a:lnTo>
                  <a:pt x="51" y="65"/>
                </a:lnTo>
                <a:lnTo>
                  <a:pt x="51" y="71"/>
                </a:lnTo>
                <a:lnTo>
                  <a:pt x="49" y="75"/>
                </a:lnTo>
                <a:lnTo>
                  <a:pt x="45" y="77"/>
                </a:lnTo>
                <a:lnTo>
                  <a:pt x="41" y="77"/>
                </a:lnTo>
                <a:lnTo>
                  <a:pt x="37" y="77"/>
                </a:lnTo>
                <a:lnTo>
                  <a:pt x="33" y="75"/>
                </a:lnTo>
                <a:lnTo>
                  <a:pt x="31" y="73"/>
                </a:lnTo>
                <a:lnTo>
                  <a:pt x="29" y="71"/>
                </a:lnTo>
                <a:lnTo>
                  <a:pt x="26" y="67"/>
                </a:lnTo>
                <a:lnTo>
                  <a:pt x="24" y="63"/>
                </a:lnTo>
                <a:lnTo>
                  <a:pt x="22" y="57"/>
                </a:lnTo>
                <a:lnTo>
                  <a:pt x="20" y="51"/>
                </a:lnTo>
                <a:lnTo>
                  <a:pt x="16" y="40"/>
                </a:lnTo>
                <a:lnTo>
                  <a:pt x="12" y="32"/>
                </a:lnTo>
                <a:lnTo>
                  <a:pt x="8" y="22"/>
                </a:lnTo>
                <a:lnTo>
                  <a:pt x="4" y="16"/>
                </a:lnTo>
                <a:lnTo>
                  <a:pt x="2" y="14"/>
                </a:lnTo>
                <a:lnTo>
                  <a:pt x="0" y="12"/>
                </a:lnTo>
                <a:lnTo>
                  <a:pt x="0" y="8"/>
                </a:lnTo>
                <a:lnTo>
                  <a:pt x="0" y="6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4" y="0"/>
                </a:lnTo>
                <a:lnTo>
                  <a:pt x="4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381">
            <a:extLst>
              <a:ext uri="{FF2B5EF4-FFF2-40B4-BE49-F238E27FC236}">
                <a16:creationId xmlns:a16="http://schemas.microsoft.com/office/drawing/2014/main" xmlns="" id="{DA8A053C-3412-460E-874B-3052980141F1}"/>
              </a:ext>
            </a:extLst>
          </p:cNvPr>
          <p:cNvSpPr>
            <a:spLocks/>
          </p:cNvSpPr>
          <p:nvPr/>
        </p:nvSpPr>
        <p:spPr bwMode="auto">
          <a:xfrm>
            <a:off x="2441801" y="4997281"/>
            <a:ext cx="47051" cy="270781"/>
          </a:xfrm>
          <a:custGeom>
            <a:avLst/>
            <a:gdLst>
              <a:gd name="T0" fmla="*/ 6 w 10"/>
              <a:gd name="T1" fmla="*/ 8 h 43"/>
              <a:gd name="T2" fmla="*/ 6 w 10"/>
              <a:gd name="T3" fmla="*/ 10 h 43"/>
              <a:gd name="T4" fmla="*/ 8 w 10"/>
              <a:gd name="T5" fmla="*/ 12 h 43"/>
              <a:gd name="T6" fmla="*/ 8 w 10"/>
              <a:gd name="T7" fmla="*/ 16 h 43"/>
              <a:gd name="T8" fmla="*/ 10 w 10"/>
              <a:gd name="T9" fmla="*/ 20 h 43"/>
              <a:gd name="T10" fmla="*/ 10 w 10"/>
              <a:gd name="T11" fmla="*/ 26 h 43"/>
              <a:gd name="T12" fmla="*/ 10 w 10"/>
              <a:gd name="T13" fmla="*/ 30 h 43"/>
              <a:gd name="T14" fmla="*/ 10 w 10"/>
              <a:gd name="T15" fmla="*/ 36 h 43"/>
              <a:gd name="T16" fmla="*/ 10 w 10"/>
              <a:gd name="T17" fmla="*/ 43 h 43"/>
              <a:gd name="T18" fmla="*/ 8 w 10"/>
              <a:gd name="T19" fmla="*/ 34 h 43"/>
              <a:gd name="T20" fmla="*/ 6 w 10"/>
              <a:gd name="T21" fmla="*/ 26 h 43"/>
              <a:gd name="T22" fmla="*/ 4 w 10"/>
              <a:gd name="T23" fmla="*/ 20 h 43"/>
              <a:gd name="T24" fmla="*/ 2 w 10"/>
              <a:gd name="T25" fmla="*/ 14 h 43"/>
              <a:gd name="T26" fmla="*/ 2 w 10"/>
              <a:gd name="T27" fmla="*/ 10 h 43"/>
              <a:gd name="T28" fmla="*/ 0 w 10"/>
              <a:gd name="T29" fmla="*/ 6 h 43"/>
              <a:gd name="T30" fmla="*/ 0 w 10"/>
              <a:gd name="T31" fmla="*/ 2 h 43"/>
              <a:gd name="T32" fmla="*/ 0 w 10"/>
              <a:gd name="T33" fmla="*/ 0 h 43"/>
              <a:gd name="T34" fmla="*/ 0 w 10"/>
              <a:gd name="T35" fmla="*/ 0 h 43"/>
              <a:gd name="T36" fmla="*/ 2 w 10"/>
              <a:gd name="T37" fmla="*/ 2 h 43"/>
              <a:gd name="T38" fmla="*/ 4 w 10"/>
              <a:gd name="T39" fmla="*/ 4 h 43"/>
              <a:gd name="T40" fmla="*/ 6 w 10"/>
              <a:gd name="T41" fmla="*/ 8 h 43"/>
              <a:gd name="T42" fmla="*/ 6 w 10"/>
              <a:gd name="T43" fmla="*/ 8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0" h="43">
                <a:moveTo>
                  <a:pt x="6" y="8"/>
                </a:moveTo>
                <a:lnTo>
                  <a:pt x="6" y="10"/>
                </a:lnTo>
                <a:lnTo>
                  <a:pt x="8" y="12"/>
                </a:lnTo>
                <a:lnTo>
                  <a:pt x="8" y="16"/>
                </a:lnTo>
                <a:lnTo>
                  <a:pt x="10" y="20"/>
                </a:lnTo>
                <a:lnTo>
                  <a:pt x="10" y="26"/>
                </a:lnTo>
                <a:lnTo>
                  <a:pt x="10" y="30"/>
                </a:lnTo>
                <a:lnTo>
                  <a:pt x="10" y="36"/>
                </a:lnTo>
                <a:lnTo>
                  <a:pt x="10" y="43"/>
                </a:lnTo>
                <a:lnTo>
                  <a:pt x="8" y="34"/>
                </a:lnTo>
                <a:lnTo>
                  <a:pt x="6" y="26"/>
                </a:lnTo>
                <a:lnTo>
                  <a:pt x="4" y="20"/>
                </a:lnTo>
                <a:lnTo>
                  <a:pt x="2" y="14"/>
                </a:lnTo>
                <a:lnTo>
                  <a:pt x="2" y="10"/>
                </a:lnTo>
                <a:lnTo>
                  <a:pt x="0" y="6"/>
                </a:lnTo>
                <a:lnTo>
                  <a:pt x="0" y="2"/>
                </a:lnTo>
                <a:lnTo>
                  <a:pt x="0" y="0"/>
                </a:lnTo>
                <a:lnTo>
                  <a:pt x="0" y="0"/>
                </a:lnTo>
                <a:lnTo>
                  <a:pt x="2" y="2"/>
                </a:lnTo>
                <a:lnTo>
                  <a:pt x="4" y="4"/>
                </a:lnTo>
                <a:lnTo>
                  <a:pt x="6" y="8"/>
                </a:lnTo>
                <a:lnTo>
                  <a:pt x="6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382">
            <a:extLst>
              <a:ext uri="{FF2B5EF4-FFF2-40B4-BE49-F238E27FC236}">
                <a16:creationId xmlns:a16="http://schemas.microsoft.com/office/drawing/2014/main" xmlns="" id="{5550ED26-40CA-4874-96F8-0C90BA44C9B6}"/>
              </a:ext>
            </a:extLst>
          </p:cNvPr>
          <p:cNvSpPr>
            <a:spLocks/>
          </p:cNvSpPr>
          <p:nvPr/>
        </p:nvSpPr>
        <p:spPr bwMode="auto">
          <a:xfrm>
            <a:off x="2742912" y="4972665"/>
            <a:ext cx="65871" cy="258478"/>
          </a:xfrm>
          <a:custGeom>
            <a:avLst/>
            <a:gdLst>
              <a:gd name="T0" fmla="*/ 4 w 14"/>
              <a:gd name="T1" fmla="*/ 42 h 42"/>
              <a:gd name="T2" fmla="*/ 0 w 14"/>
              <a:gd name="T3" fmla="*/ 42 h 42"/>
              <a:gd name="T4" fmla="*/ 2 w 14"/>
              <a:gd name="T5" fmla="*/ 32 h 42"/>
              <a:gd name="T6" fmla="*/ 4 w 14"/>
              <a:gd name="T7" fmla="*/ 22 h 42"/>
              <a:gd name="T8" fmla="*/ 6 w 14"/>
              <a:gd name="T9" fmla="*/ 12 h 42"/>
              <a:gd name="T10" fmla="*/ 6 w 14"/>
              <a:gd name="T11" fmla="*/ 0 h 42"/>
              <a:gd name="T12" fmla="*/ 10 w 14"/>
              <a:gd name="T13" fmla="*/ 4 h 42"/>
              <a:gd name="T14" fmla="*/ 12 w 14"/>
              <a:gd name="T15" fmla="*/ 6 h 42"/>
              <a:gd name="T16" fmla="*/ 12 w 14"/>
              <a:gd name="T17" fmla="*/ 8 h 42"/>
              <a:gd name="T18" fmla="*/ 14 w 14"/>
              <a:gd name="T19" fmla="*/ 8 h 42"/>
              <a:gd name="T20" fmla="*/ 14 w 14"/>
              <a:gd name="T21" fmla="*/ 10 h 42"/>
              <a:gd name="T22" fmla="*/ 12 w 14"/>
              <a:gd name="T23" fmla="*/ 12 h 42"/>
              <a:gd name="T24" fmla="*/ 12 w 14"/>
              <a:gd name="T25" fmla="*/ 14 h 42"/>
              <a:gd name="T26" fmla="*/ 12 w 14"/>
              <a:gd name="T27" fmla="*/ 18 h 42"/>
              <a:gd name="T28" fmla="*/ 10 w 14"/>
              <a:gd name="T29" fmla="*/ 22 h 42"/>
              <a:gd name="T30" fmla="*/ 8 w 14"/>
              <a:gd name="T31" fmla="*/ 28 h 42"/>
              <a:gd name="T32" fmla="*/ 6 w 14"/>
              <a:gd name="T33" fmla="*/ 34 h 42"/>
              <a:gd name="T34" fmla="*/ 4 w 14"/>
              <a:gd name="T35" fmla="*/ 42 h 42"/>
              <a:gd name="T36" fmla="*/ 4 w 14"/>
              <a:gd name="T37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4" h="42">
                <a:moveTo>
                  <a:pt x="4" y="42"/>
                </a:moveTo>
                <a:lnTo>
                  <a:pt x="0" y="42"/>
                </a:lnTo>
                <a:lnTo>
                  <a:pt x="2" y="32"/>
                </a:lnTo>
                <a:lnTo>
                  <a:pt x="4" y="22"/>
                </a:lnTo>
                <a:lnTo>
                  <a:pt x="6" y="12"/>
                </a:lnTo>
                <a:lnTo>
                  <a:pt x="6" y="0"/>
                </a:lnTo>
                <a:lnTo>
                  <a:pt x="10" y="4"/>
                </a:lnTo>
                <a:lnTo>
                  <a:pt x="12" y="6"/>
                </a:lnTo>
                <a:lnTo>
                  <a:pt x="12" y="8"/>
                </a:lnTo>
                <a:lnTo>
                  <a:pt x="14" y="8"/>
                </a:lnTo>
                <a:lnTo>
                  <a:pt x="14" y="10"/>
                </a:lnTo>
                <a:lnTo>
                  <a:pt x="12" y="12"/>
                </a:lnTo>
                <a:lnTo>
                  <a:pt x="12" y="14"/>
                </a:lnTo>
                <a:lnTo>
                  <a:pt x="12" y="18"/>
                </a:lnTo>
                <a:lnTo>
                  <a:pt x="10" y="22"/>
                </a:lnTo>
                <a:lnTo>
                  <a:pt x="8" y="28"/>
                </a:lnTo>
                <a:lnTo>
                  <a:pt x="6" y="34"/>
                </a:lnTo>
                <a:lnTo>
                  <a:pt x="4" y="42"/>
                </a:lnTo>
                <a:lnTo>
                  <a:pt x="4" y="4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383">
            <a:extLst>
              <a:ext uri="{FF2B5EF4-FFF2-40B4-BE49-F238E27FC236}">
                <a16:creationId xmlns:a16="http://schemas.microsoft.com/office/drawing/2014/main" xmlns="" id="{DE23BDC7-ABE7-4186-970E-5D5AA3AD4178}"/>
              </a:ext>
            </a:extLst>
          </p:cNvPr>
          <p:cNvSpPr>
            <a:spLocks/>
          </p:cNvSpPr>
          <p:nvPr/>
        </p:nvSpPr>
        <p:spPr bwMode="auto">
          <a:xfrm>
            <a:off x="2197150" y="4221857"/>
            <a:ext cx="329341" cy="603108"/>
          </a:xfrm>
          <a:custGeom>
            <a:avLst/>
            <a:gdLst>
              <a:gd name="T0" fmla="*/ 6 w 71"/>
              <a:gd name="T1" fmla="*/ 14 h 98"/>
              <a:gd name="T2" fmla="*/ 4 w 71"/>
              <a:gd name="T3" fmla="*/ 10 h 98"/>
              <a:gd name="T4" fmla="*/ 2 w 71"/>
              <a:gd name="T5" fmla="*/ 8 h 98"/>
              <a:gd name="T6" fmla="*/ 0 w 71"/>
              <a:gd name="T7" fmla="*/ 6 h 98"/>
              <a:gd name="T8" fmla="*/ 0 w 71"/>
              <a:gd name="T9" fmla="*/ 4 h 98"/>
              <a:gd name="T10" fmla="*/ 0 w 71"/>
              <a:gd name="T11" fmla="*/ 2 h 98"/>
              <a:gd name="T12" fmla="*/ 2 w 71"/>
              <a:gd name="T13" fmla="*/ 0 h 98"/>
              <a:gd name="T14" fmla="*/ 4 w 71"/>
              <a:gd name="T15" fmla="*/ 0 h 98"/>
              <a:gd name="T16" fmla="*/ 6 w 71"/>
              <a:gd name="T17" fmla="*/ 0 h 98"/>
              <a:gd name="T18" fmla="*/ 8 w 71"/>
              <a:gd name="T19" fmla="*/ 0 h 98"/>
              <a:gd name="T20" fmla="*/ 12 w 71"/>
              <a:gd name="T21" fmla="*/ 0 h 98"/>
              <a:gd name="T22" fmla="*/ 16 w 71"/>
              <a:gd name="T23" fmla="*/ 0 h 98"/>
              <a:gd name="T24" fmla="*/ 22 w 71"/>
              <a:gd name="T25" fmla="*/ 2 h 98"/>
              <a:gd name="T26" fmla="*/ 28 w 71"/>
              <a:gd name="T27" fmla="*/ 2 h 98"/>
              <a:gd name="T28" fmla="*/ 36 w 71"/>
              <a:gd name="T29" fmla="*/ 4 h 98"/>
              <a:gd name="T30" fmla="*/ 43 w 71"/>
              <a:gd name="T31" fmla="*/ 4 h 98"/>
              <a:gd name="T32" fmla="*/ 53 w 71"/>
              <a:gd name="T33" fmla="*/ 6 h 98"/>
              <a:gd name="T34" fmla="*/ 53 w 71"/>
              <a:gd name="T35" fmla="*/ 14 h 98"/>
              <a:gd name="T36" fmla="*/ 55 w 71"/>
              <a:gd name="T37" fmla="*/ 23 h 98"/>
              <a:gd name="T38" fmla="*/ 57 w 71"/>
              <a:gd name="T39" fmla="*/ 33 h 98"/>
              <a:gd name="T40" fmla="*/ 61 w 71"/>
              <a:gd name="T41" fmla="*/ 47 h 98"/>
              <a:gd name="T42" fmla="*/ 65 w 71"/>
              <a:gd name="T43" fmla="*/ 59 h 98"/>
              <a:gd name="T44" fmla="*/ 69 w 71"/>
              <a:gd name="T45" fmla="*/ 68 h 98"/>
              <a:gd name="T46" fmla="*/ 71 w 71"/>
              <a:gd name="T47" fmla="*/ 78 h 98"/>
              <a:gd name="T48" fmla="*/ 71 w 71"/>
              <a:gd name="T49" fmla="*/ 86 h 98"/>
              <a:gd name="T50" fmla="*/ 69 w 71"/>
              <a:gd name="T51" fmla="*/ 90 h 98"/>
              <a:gd name="T52" fmla="*/ 67 w 71"/>
              <a:gd name="T53" fmla="*/ 96 h 98"/>
              <a:gd name="T54" fmla="*/ 63 w 71"/>
              <a:gd name="T55" fmla="*/ 98 h 98"/>
              <a:gd name="T56" fmla="*/ 59 w 71"/>
              <a:gd name="T57" fmla="*/ 98 h 98"/>
              <a:gd name="T58" fmla="*/ 57 w 71"/>
              <a:gd name="T59" fmla="*/ 98 h 98"/>
              <a:gd name="T60" fmla="*/ 53 w 71"/>
              <a:gd name="T61" fmla="*/ 96 h 98"/>
              <a:gd name="T62" fmla="*/ 51 w 71"/>
              <a:gd name="T63" fmla="*/ 94 h 98"/>
              <a:gd name="T64" fmla="*/ 47 w 71"/>
              <a:gd name="T65" fmla="*/ 90 h 98"/>
              <a:gd name="T66" fmla="*/ 43 w 71"/>
              <a:gd name="T67" fmla="*/ 84 h 98"/>
              <a:gd name="T68" fmla="*/ 40 w 71"/>
              <a:gd name="T69" fmla="*/ 78 h 98"/>
              <a:gd name="T70" fmla="*/ 36 w 71"/>
              <a:gd name="T71" fmla="*/ 70 h 98"/>
              <a:gd name="T72" fmla="*/ 32 w 71"/>
              <a:gd name="T73" fmla="*/ 63 h 98"/>
              <a:gd name="T74" fmla="*/ 28 w 71"/>
              <a:gd name="T75" fmla="*/ 53 h 98"/>
              <a:gd name="T76" fmla="*/ 24 w 71"/>
              <a:gd name="T77" fmla="*/ 45 h 98"/>
              <a:gd name="T78" fmla="*/ 20 w 71"/>
              <a:gd name="T79" fmla="*/ 37 h 98"/>
              <a:gd name="T80" fmla="*/ 18 w 71"/>
              <a:gd name="T81" fmla="*/ 31 h 98"/>
              <a:gd name="T82" fmla="*/ 14 w 71"/>
              <a:gd name="T83" fmla="*/ 25 h 98"/>
              <a:gd name="T84" fmla="*/ 10 w 71"/>
              <a:gd name="T85" fmla="*/ 21 h 98"/>
              <a:gd name="T86" fmla="*/ 8 w 71"/>
              <a:gd name="T87" fmla="*/ 15 h 98"/>
              <a:gd name="T88" fmla="*/ 6 w 71"/>
              <a:gd name="T89" fmla="*/ 14 h 98"/>
              <a:gd name="T90" fmla="*/ 6 w 71"/>
              <a:gd name="T91" fmla="*/ 1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" h="98">
                <a:moveTo>
                  <a:pt x="6" y="14"/>
                </a:moveTo>
                <a:lnTo>
                  <a:pt x="4" y="10"/>
                </a:lnTo>
                <a:lnTo>
                  <a:pt x="2" y="8"/>
                </a:lnTo>
                <a:lnTo>
                  <a:pt x="0" y="6"/>
                </a:lnTo>
                <a:lnTo>
                  <a:pt x="0" y="4"/>
                </a:lnTo>
                <a:lnTo>
                  <a:pt x="0" y="2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2" y="2"/>
                </a:lnTo>
                <a:lnTo>
                  <a:pt x="28" y="2"/>
                </a:lnTo>
                <a:lnTo>
                  <a:pt x="36" y="4"/>
                </a:lnTo>
                <a:lnTo>
                  <a:pt x="43" y="4"/>
                </a:lnTo>
                <a:lnTo>
                  <a:pt x="53" y="6"/>
                </a:lnTo>
                <a:lnTo>
                  <a:pt x="53" y="14"/>
                </a:lnTo>
                <a:lnTo>
                  <a:pt x="55" y="23"/>
                </a:lnTo>
                <a:lnTo>
                  <a:pt x="57" y="33"/>
                </a:lnTo>
                <a:lnTo>
                  <a:pt x="61" y="47"/>
                </a:lnTo>
                <a:lnTo>
                  <a:pt x="65" y="59"/>
                </a:lnTo>
                <a:lnTo>
                  <a:pt x="69" y="68"/>
                </a:lnTo>
                <a:lnTo>
                  <a:pt x="71" y="78"/>
                </a:lnTo>
                <a:lnTo>
                  <a:pt x="71" y="86"/>
                </a:lnTo>
                <a:lnTo>
                  <a:pt x="69" y="90"/>
                </a:lnTo>
                <a:lnTo>
                  <a:pt x="67" y="96"/>
                </a:lnTo>
                <a:lnTo>
                  <a:pt x="63" y="98"/>
                </a:lnTo>
                <a:lnTo>
                  <a:pt x="59" y="98"/>
                </a:lnTo>
                <a:lnTo>
                  <a:pt x="57" y="98"/>
                </a:lnTo>
                <a:lnTo>
                  <a:pt x="53" y="96"/>
                </a:lnTo>
                <a:lnTo>
                  <a:pt x="51" y="94"/>
                </a:lnTo>
                <a:lnTo>
                  <a:pt x="47" y="90"/>
                </a:lnTo>
                <a:lnTo>
                  <a:pt x="43" y="84"/>
                </a:lnTo>
                <a:lnTo>
                  <a:pt x="40" y="78"/>
                </a:lnTo>
                <a:lnTo>
                  <a:pt x="36" y="70"/>
                </a:lnTo>
                <a:lnTo>
                  <a:pt x="32" y="63"/>
                </a:lnTo>
                <a:lnTo>
                  <a:pt x="28" y="53"/>
                </a:lnTo>
                <a:lnTo>
                  <a:pt x="24" y="45"/>
                </a:lnTo>
                <a:lnTo>
                  <a:pt x="20" y="37"/>
                </a:lnTo>
                <a:lnTo>
                  <a:pt x="18" y="31"/>
                </a:lnTo>
                <a:lnTo>
                  <a:pt x="14" y="25"/>
                </a:lnTo>
                <a:lnTo>
                  <a:pt x="10" y="21"/>
                </a:lnTo>
                <a:lnTo>
                  <a:pt x="8" y="15"/>
                </a:lnTo>
                <a:lnTo>
                  <a:pt x="6" y="14"/>
                </a:lnTo>
                <a:lnTo>
                  <a:pt x="6" y="1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6" name="Freeform 385">
            <a:extLst>
              <a:ext uri="{FF2B5EF4-FFF2-40B4-BE49-F238E27FC236}">
                <a16:creationId xmlns:a16="http://schemas.microsoft.com/office/drawing/2014/main" xmlns="" id="{C22D50E2-9551-46D1-813D-68DFA5553DA9}"/>
              </a:ext>
            </a:extLst>
          </p:cNvPr>
          <p:cNvSpPr>
            <a:spLocks/>
          </p:cNvSpPr>
          <p:nvPr/>
        </p:nvSpPr>
        <p:spPr bwMode="auto">
          <a:xfrm>
            <a:off x="2338292" y="4381867"/>
            <a:ext cx="564581" cy="209244"/>
          </a:xfrm>
          <a:custGeom>
            <a:avLst/>
            <a:gdLst>
              <a:gd name="T0" fmla="*/ 0 w 119"/>
              <a:gd name="T1" fmla="*/ 14 h 34"/>
              <a:gd name="T2" fmla="*/ 17 w 119"/>
              <a:gd name="T3" fmla="*/ 12 h 34"/>
              <a:gd name="T4" fmla="*/ 31 w 119"/>
              <a:gd name="T5" fmla="*/ 10 h 34"/>
              <a:gd name="T6" fmla="*/ 47 w 119"/>
              <a:gd name="T7" fmla="*/ 8 h 34"/>
              <a:gd name="T8" fmla="*/ 58 w 119"/>
              <a:gd name="T9" fmla="*/ 4 h 34"/>
              <a:gd name="T10" fmla="*/ 70 w 119"/>
              <a:gd name="T11" fmla="*/ 2 h 34"/>
              <a:gd name="T12" fmla="*/ 82 w 119"/>
              <a:gd name="T13" fmla="*/ 0 h 34"/>
              <a:gd name="T14" fmla="*/ 92 w 119"/>
              <a:gd name="T15" fmla="*/ 0 h 34"/>
              <a:gd name="T16" fmla="*/ 102 w 119"/>
              <a:gd name="T17" fmla="*/ 0 h 34"/>
              <a:gd name="T18" fmla="*/ 109 w 119"/>
              <a:gd name="T19" fmla="*/ 2 h 34"/>
              <a:gd name="T20" fmla="*/ 111 w 119"/>
              <a:gd name="T21" fmla="*/ 4 h 34"/>
              <a:gd name="T22" fmla="*/ 113 w 119"/>
              <a:gd name="T23" fmla="*/ 4 h 34"/>
              <a:gd name="T24" fmla="*/ 117 w 119"/>
              <a:gd name="T25" fmla="*/ 6 h 34"/>
              <a:gd name="T26" fmla="*/ 117 w 119"/>
              <a:gd name="T27" fmla="*/ 8 h 34"/>
              <a:gd name="T28" fmla="*/ 119 w 119"/>
              <a:gd name="T29" fmla="*/ 8 h 34"/>
              <a:gd name="T30" fmla="*/ 119 w 119"/>
              <a:gd name="T31" fmla="*/ 10 h 34"/>
              <a:gd name="T32" fmla="*/ 119 w 119"/>
              <a:gd name="T33" fmla="*/ 12 h 34"/>
              <a:gd name="T34" fmla="*/ 117 w 119"/>
              <a:gd name="T35" fmla="*/ 12 h 34"/>
              <a:gd name="T36" fmla="*/ 115 w 119"/>
              <a:gd name="T37" fmla="*/ 14 h 34"/>
              <a:gd name="T38" fmla="*/ 111 w 119"/>
              <a:gd name="T39" fmla="*/ 16 h 34"/>
              <a:gd name="T40" fmla="*/ 107 w 119"/>
              <a:gd name="T41" fmla="*/ 16 h 34"/>
              <a:gd name="T42" fmla="*/ 102 w 119"/>
              <a:gd name="T43" fmla="*/ 18 h 34"/>
              <a:gd name="T44" fmla="*/ 96 w 119"/>
              <a:gd name="T45" fmla="*/ 20 h 34"/>
              <a:gd name="T46" fmla="*/ 90 w 119"/>
              <a:gd name="T47" fmla="*/ 20 h 34"/>
              <a:gd name="T48" fmla="*/ 82 w 119"/>
              <a:gd name="T49" fmla="*/ 22 h 34"/>
              <a:gd name="T50" fmla="*/ 72 w 119"/>
              <a:gd name="T51" fmla="*/ 24 h 34"/>
              <a:gd name="T52" fmla="*/ 62 w 119"/>
              <a:gd name="T53" fmla="*/ 26 h 34"/>
              <a:gd name="T54" fmla="*/ 53 w 119"/>
              <a:gd name="T55" fmla="*/ 26 h 34"/>
              <a:gd name="T56" fmla="*/ 41 w 119"/>
              <a:gd name="T57" fmla="*/ 28 h 34"/>
              <a:gd name="T58" fmla="*/ 27 w 119"/>
              <a:gd name="T59" fmla="*/ 30 h 34"/>
              <a:gd name="T60" fmla="*/ 15 w 119"/>
              <a:gd name="T61" fmla="*/ 32 h 34"/>
              <a:gd name="T62" fmla="*/ 0 w 119"/>
              <a:gd name="T63" fmla="*/ 34 h 34"/>
              <a:gd name="T64" fmla="*/ 0 w 119"/>
              <a:gd name="T65" fmla="*/ 14 h 34"/>
              <a:gd name="T66" fmla="*/ 0 w 119"/>
              <a:gd name="T67" fmla="*/ 14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9" h="34">
                <a:moveTo>
                  <a:pt x="0" y="14"/>
                </a:moveTo>
                <a:lnTo>
                  <a:pt x="17" y="12"/>
                </a:lnTo>
                <a:lnTo>
                  <a:pt x="31" y="10"/>
                </a:lnTo>
                <a:lnTo>
                  <a:pt x="47" y="8"/>
                </a:lnTo>
                <a:lnTo>
                  <a:pt x="58" y="4"/>
                </a:lnTo>
                <a:lnTo>
                  <a:pt x="70" y="2"/>
                </a:lnTo>
                <a:lnTo>
                  <a:pt x="82" y="0"/>
                </a:lnTo>
                <a:lnTo>
                  <a:pt x="92" y="0"/>
                </a:lnTo>
                <a:lnTo>
                  <a:pt x="102" y="0"/>
                </a:lnTo>
                <a:lnTo>
                  <a:pt x="109" y="2"/>
                </a:lnTo>
                <a:lnTo>
                  <a:pt x="111" y="4"/>
                </a:lnTo>
                <a:lnTo>
                  <a:pt x="113" y="4"/>
                </a:lnTo>
                <a:lnTo>
                  <a:pt x="117" y="6"/>
                </a:lnTo>
                <a:lnTo>
                  <a:pt x="117" y="8"/>
                </a:lnTo>
                <a:lnTo>
                  <a:pt x="119" y="8"/>
                </a:lnTo>
                <a:lnTo>
                  <a:pt x="119" y="10"/>
                </a:lnTo>
                <a:lnTo>
                  <a:pt x="119" y="12"/>
                </a:lnTo>
                <a:lnTo>
                  <a:pt x="117" y="12"/>
                </a:lnTo>
                <a:lnTo>
                  <a:pt x="115" y="14"/>
                </a:lnTo>
                <a:lnTo>
                  <a:pt x="111" y="16"/>
                </a:lnTo>
                <a:lnTo>
                  <a:pt x="107" y="16"/>
                </a:lnTo>
                <a:lnTo>
                  <a:pt x="102" y="18"/>
                </a:lnTo>
                <a:lnTo>
                  <a:pt x="96" y="20"/>
                </a:lnTo>
                <a:lnTo>
                  <a:pt x="90" y="20"/>
                </a:lnTo>
                <a:lnTo>
                  <a:pt x="82" y="22"/>
                </a:lnTo>
                <a:lnTo>
                  <a:pt x="72" y="24"/>
                </a:lnTo>
                <a:lnTo>
                  <a:pt x="62" y="26"/>
                </a:lnTo>
                <a:lnTo>
                  <a:pt x="53" y="26"/>
                </a:lnTo>
                <a:lnTo>
                  <a:pt x="41" y="28"/>
                </a:lnTo>
                <a:lnTo>
                  <a:pt x="27" y="30"/>
                </a:lnTo>
                <a:lnTo>
                  <a:pt x="15" y="32"/>
                </a:lnTo>
                <a:lnTo>
                  <a:pt x="0" y="34"/>
                </a:lnTo>
                <a:lnTo>
                  <a:pt x="0" y="14"/>
                </a:lnTo>
                <a:lnTo>
                  <a:pt x="0" y="1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386">
            <a:extLst>
              <a:ext uri="{FF2B5EF4-FFF2-40B4-BE49-F238E27FC236}">
                <a16:creationId xmlns:a16="http://schemas.microsoft.com/office/drawing/2014/main" xmlns="" id="{0C23C877-905B-466E-B8F9-BCBC0150FA81}"/>
              </a:ext>
            </a:extLst>
          </p:cNvPr>
          <p:cNvSpPr>
            <a:spLocks/>
          </p:cNvSpPr>
          <p:nvPr/>
        </p:nvSpPr>
        <p:spPr bwMode="auto">
          <a:xfrm>
            <a:off x="2488847" y="4652650"/>
            <a:ext cx="470485" cy="86161"/>
          </a:xfrm>
          <a:custGeom>
            <a:avLst/>
            <a:gdLst>
              <a:gd name="T0" fmla="*/ 100 w 100"/>
              <a:gd name="T1" fmla="*/ 6 h 14"/>
              <a:gd name="T2" fmla="*/ 90 w 100"/>
              <a:gd name="T3" fmla="*/ 6 h 14"/>
              <a:gd name="T4" fmla="*/ 80 w 100"/>
              <a:gd name="T5" fmla="*/ 6 h 14"/>
              <a:gd name="T6" fmla="*/ 69 w 100"/>
              <a:gd name="T7" fmla="*/ 6 h 14"/>
              <a:gd name="T8" fmla="*/ 57 w 100"/>
              <a:gd name="T9" fmla="*/ 8 h 14"/>
              <a:gd name="T10" fmla="*/ 43 w 100"/>
              <a:gd name="T11" fmla="*/ 8 h 14"/>
              <a:gd name="T12" fmla="*/ 31 w 100"/>
              <a:gd name="T13" fmla="*/ 10 h 14"/>
              <a:gd name="T14" fmla="*/ 16 w 100"/>
              <a:gd name="T15" fmla="*/ 12 h 14"/>
              <a:gd name="T16" fmla="*/ 0 w 100"/>
              <a:gd name="T17" fmla="*/ 14 h 14"/>
              <a:gd name="T18" fmla="*/ 0 w 100"/>
              <a:gd name="T19" fmla="*/ 10 h 14"/>
              <a:gd name="T20" fmla="*/ 2 w 100"/>
              <a:gd name="T21" fmla="*/ 10 h 14"/>
              <a:gd name="T22" fmla="*/ 4 w 100"/>
              <a:gd name="T23" fmla="*/ 10 h 14"/>
              <a:gd name="T24" fmla="*/ 6 w 100"/>
              <a:gd name="T25" fmla="*/ 10 h 14"/>
              <a:gd name="T26" fmla="*/ 10 w 100"/>
              <a:gd name="T27" fmla="*/ 10 h 14"/>
              <a:gd name="T28" fmla="*/ 14 w 100"/>
              <a:gd name="T29" fmla="*/ 8 h 14"/>
              <a:gd name="T30" fmla="*/ 20 w 100"/>
              <a:gd name="T31" fmla="*/ 8 h 14"/>
              <a:gd name="T32" fmla="*/ 24 w 100"/>
              <a:gd name="T33" fmla="*/ 6 h 14"/>
              <a:gd name="T34" fmla="*/ 29 w 100"/>
              <a:gd name="T35" fmla="*/ 6 h 14"/>
              <a:gd name="T36" fmla="*/ 35 w 100"/>
              <a:gd name="T37" fmla="*/ 4 h 14"/>
              <a:gd name="T38" fmla="*/ 43 w 100"/>
              <a:gd name="T39" fmla="*/ 4 h 14"/>
              <a:gd name="T40" fmla="*/ 51 w 100"/>
              <a:gd name="T41" fmla="*/ 4 h 14"/>
              <a:gd name="T42" fmla="*/ 59 w 100"/>
              <a:gd name="T43" fmla="*/ 2 h 14"/>
              <a:gd name="T44" fmla="*/ 69 w 100"/>
              <a:gd name="T45" fmla="*/ 2 h 14"/>
              <a:gd name="T46" fmla="*/ 78 w 100"/>
              <a:gd name="T47" fmla="*/ 2 h 14"/>
              <a:gd name="T48" fmla="*/ 88 w 100"/>
              <a:gd name="T49" fmla="*/ 0 h 14"/>
              <a:gd name="T50" fmla="*/ 100 w 100"/>
              <a:gd name="T51" fmla="*/ 0 h 14"/>
              <a:gd name="T52" fmla="*/ 100 w 100"/>
              <a:gd name="T53" fmla="*/ 6 h 14"/>
              <a:gd name="T54" fmla="*/ 100 w 100"/>
              <a:gd name="T55" fmla="*/ 6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00" h="14">
                <a:moveTo>
                  <a:pt x="100" y="6"/>
                </a:moveTo>
                <a:lnTo>
                  <a:pt x="90" y="6"/>
                </a:lnTo>
                <a:lnTo>
                  <a:pt x="80" y="6"/>
                </a:lnTo>
                <a:lnTo>
                  <a:pt x="69" y="6"/>
                </a:lnTo>
                <a:lnTo>
                  <a:pt x="57" y="8"/>
                </a:lnTo>
                <a:lnTo>
                  <a:pt x="43" y="8"/>
                </a:lnTo>
                <a:lnTo>
                  <a:pt x="31" y="10"/>
                </a:lnTo>
                <a:lnTo>
                  <a:pt x="16" y="12"/>
                </a:lnTo>
                <a:lnTo>
                  <a:pt x="0" y="14"/>
                </a:lnTo>
                <a:lnTo>
                  <a:pt x="0" y="10"/>
                </a:lnTo>
                <a:lnTo>
                  <a:pt x="2" y="10"/>
                </a:lnTo>
                <a:lnTo>
                  <a:pt x="4" y="10"/>
                </a:lnTo>
                <a:lnTo>
                  <a:pt x="6" y="10"/>
                </a:lnTo>
                <a:lnTo>
                  <a:pt x="10" y="10"/>
                </a:lnTo>
                <a:lnTo>
                  <a:pt x="14" y="8"/>
                </a:lnTo>
                <a:lnTo>
                  <a:pt x="20" y="8"/>
                </a:lnTo>
                <a:lnTo>
                  <a:pt x="24" y="6"/>
                </a:lnTo>
                <a:lnTo>
                  <a:pt x="29" y="6"/>
                </a:lnTo>
                <a:lnTo>
                  <a:pt x="35" y="4"/>
                </a:lnTo>
                <a:lnTo>
                  <a:pt x="43" y="4"/>
                </a:lnTo>
                <a:lnTo>
                  <a:pt x="51" y="4"/>
                </a:lnTo>
                <a:lnTo>
                  <a:pt x="59" y="2"/>
                </a:lnTo>
                <a:lnTo>
                  <a:pt x="69" y="2"/>
                </a:lnTo>
                <a:lnTo>
                  <a:pt x="78" y="2"/>
                </a:lnTo>
                <a:lnTo>
                  <a:pt x="88" y="0"/>
                </a:lnTo>
                <a:lnTo>
                  <a:pt x="100" y="0"/>
                </a:lnTo>
                <a:lnTo>
                  <a:pt x="100" y="6"/>
                </a:lnTo>
                <a:lnTo>
                  <a:pt x="10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387">
            <a:extLst>
              <a:ext uri="{FF2B5EF4-FFF2-40B4-BE49-F238E27FC236}">
                <a16:creationId xmlns:a16="http://schemas.microsoft.com/office/drawing/2014/main" xmlns="" id="{C779170C-96E1-4B37-BEF3-74EC93DC05DD}"/>
              </a:ext>
            </a:extLst>
          </p:cNvPr>
          <p:cNvSpPr>
            <a:spLocks/>
          </p:cNvSpPr>
          <p:nvPr/>
        </p:nvSpPr>
        <p:spPr bwMode="auto">
          <a:xfrm>
            <a:off x="2253608" y="5206518"/>
            <a:ext cx="828051" cy="123083"/>
          </a:xfrm>
          <a:custGeom>
            <a:avLst/>
            <a:gdLst>
              <a:gd name="T0" fmla="*/ 0 w 176"/>
              <a:gd name="T1" fmla="*/ 19 h 19"/>
              <a:gd name="T2" fmla="*/ 20 w 176"/>
              <a:gd name="T3" fmla="*/ 15 h 19"/>
              <a:gd name="T4" fmla="*/ 37 w 176"/>
              <a:gd name="T5" fmla="*/ 13 h 19"/>
              <a:gd name="T6" fmla="*/ 55 w 176"/>
              <a:gd name="T7" fmla="*/ 11 h 19"/>
              <a:gd name="T8" fmla="*/ 71 w 176"/>
              <a:gd name="T9" fmla="*/ 11 h 19"/>
              <a:gd name="T10" fmla="*/ 84 w 176"/>
              <a:gd name="T11" fmla="*/ 9 h 19"/>
              <a:gd name="T12" fmla="*/ 98 w 176"/>
              <a:gd name="T13" fmla="*/ 7 h 19"/>
              <a:gd name="T14" fmla="*/ 112 w 176"/>
              <a:gd name="T15" fmla="*/ 6 h 19"/>
              <a:gd name="T16" fmla="*/ 124 w 176"/>
              <a:gd name="T17" fmla="*/ 6 h 19"/>
              <a:gd name="T18" fmla="*/ 133 w 176"/>
              <a:gd name="T19" fmla="*/ 4 h 19"/>
              <a:gd name="T20" fmla="*/ 143 w 176"/>
              <a:gd name="T21" fmla="*/ 4 h 19"/>
              <a:gd name="T22" fmla="*/ 151 w 176"/>
              <a:gd name="T23" fmla="*/ 2 h 19"/>
              <a:gd name="T24" fmla="*/ 159 w 176"/>
              <a:gd name="T25" fmla="*/ 2 h 19"/>
              <a:gd name="T26" fmla="*/ 165 w 176"/>
              <a:gd name="T27" fmla="*/ 2 h 19"/>
              <a:gd name="T28" fmla="*/ 171 w 176"/>
              <a:gd name="T29" fmla="*/ 0 h 19"/>
              <a:gd name="T30" fmla="*/ 174 w 176"/>
              <a:gd name="T31" fmla="*/ 0 h 19"/>
              <a:gd name="T32" fmla="*/ 176 w 176"/>
              <a:gd name="T33" fmla="*/ 0 h 19"/>
              <a:gd name="T34" fmla="*/ 176 w 176"/>
              <a:gd name="T35" fmla="*/ 4 h 19"/>
              <a:gd name="T36" fmla="*/ 165 w 176"/>
              <a:gd name="T37" fmla="*/ 4 h 19"/>
              <a:gd name="T38" fmla="*/ 151 w 176"/>
              <a:gd name="T39" fmla="*/ 6 h 19"/>
              <a:gd name="T40" fmla="*/ 137 w 176"/>
              <a:gd name="T41" fmla="*/ 6 h 19"/>
              <a:gd name="T42" fmla="*/ 124 w 176"/>
              <a:gd name="T43" fmla="*/ 7 h 19"/>
              <a:gd name="T44" fmla="*/ 114 w 176"/>
              <a:gd name="T45" fmla="*/ 7 h 19"/>
              <a:gd name="T46" fmla="*/ 104 w 176"/>
              <a:gd name="T47" fmla="*/ 9 h 19"/>
              <a:gd name="T48" fmla="*/ 90 w 176"/>
              <a:gd name="T49" fmla="*/ 11 h 19"/>
              <a:gd name="T50" fmla="*/ 76 w 176"/>
              <a:gd name="T51" fmla="*/ 13 h 19"/>
              <a:gd name="T52" fmla="*/ 59 w 176"/>
              <a:gd name="T53" fmla="*/ 15 h 19"/>
              <a:gd name="T54" fmla="*/ 41 w 176"/>
              <a:gd name="T55" fmla="*/ 15 h 19"/>
              <a:gd name="T56" fmla="*/ 22 w 176"/>
              <a:gd name="T57" fmla="*/ 17 h 19"/>
              <a:gd name="T58" fmla="*/ 0 w 176"/>
              <a:gd name="T59" fmla="*/ 19 h 19"/>
              <a:gd name="T60" fmla="*/ 0 w 176"/>
              <a:gd name="T61" fmla="*/ 19 h 19"/>
              <a:gd name="T62" fmla="*/ 0 w 176"/>
              <a:gd name="T63" fmla="*/ 19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76" h="19">
                <a:moveTo>
                  <a:pt x="0" y="19"/>
                </a:moveTo>
                <a:lnTo>
                  <a:pt x="20" y="15"/>
                </a:lnTo>
                <a:lnTo>
                  <a:pt x="37" y="13"/>
                </a:lnTo>
                <a:lnTo>
                  <a:pt x="55" y="11"/>
                </a:lnTo>
                <a:lnTo>
                  <a:pt x="71" y="11"/>
                </a:lnTo>
                <a:lnTo>
                  <a:pt x="84" y="9"/>
                </a:lnTo>
                <a:lnTo>
                  <a:pt x="98" y="7"/>
                </a:lnTo>
                <a:lnTo>
                  <a:pt x="112" y="6"/>
                </a:lnTo>
                <a:lnTo>
                  <a:pt x="124" y="6"/>
                </a:lnTo>
                <a:lnTo>
                  <a:pt x="133" y="4"/>
                </a:lnTo>
                <a:lnTo>
                  <a:pt x="143" y="4"/>
                </a:lnTo>
                <a:lnTo>
                  <a:pt x="151" y="2"/>
                </a:lnTo>
                <a:lnTo>
                  <a:pt x="159" y="2"/>
                </a:lnTo>
                <a:lnTo>
                  <a:pt x="165" y="2"/>
                </a:lnTo>
                <a:lnTo>
                  <a:pt x="171" y="0"/>
                </a:lnTo>
                <a:lnTo>
                  <a:pt x="174" y="0"/>
                </a:lnTo>
                <a:lnTo>
                  <a:pt x="176" y="0"/>
                </a:lnTo>
                <a:lnTo>
                  <a:pt x="176" y="4"/>
                </a:lnTo>
                <a:lnTo>
                  <a:pt x="165" y="4"/>
                </a:lnTo>
                <a:lnTo>
                  <a:pt x="151" y="6"/>
                </a:lnTo>
                <a:lnTo>
                  <a:pt x="137" y="6"/>
                </a:lnTo>
                <a:lnTo>
                  <a:pt x="124" y="7"/>
                </a:lnTo>
                <a:lnTo>
                  <a:pt x="114" y="7"/>
                </a:lnTo>
                <a:lnTo>
                  <a:pt x="104" y="9"/>
                </a:lnTo>
                <a:lnTo>
                  <a:pt x="90" y="11"/>
                </a:lnTo>
                <a:lnTo>
                  <a:pt x="76" y="13"/>
                </a:lnTo>
                <a:lnTo>
                  <a:pt x="59" y="15"/>
                </a:lnTo>
                <a:lnTo>
                  <a:pt x="41" y="15"/>
                </a:lnTo>
                <a:lnTo>
                  <a:pt x="22" y="17"/>
                </a:lnTo>
                <a:lnTo>
                  <a:pt x="0" y="19"/>
                </a:lnTo>
                <a:lnTo>
                  <a:pt x="0" y="19"/>
                </a:lnTo>
                <a:lnTo>
                  <a:pt x="0" y="1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388">
            <a:extLst>
              <a:ext uri="{FF2B5EF4-FFF2-40B4-BE49-F238E27FC236}">
                <a16:creationId xmlns:a16="http://schemas.microsoft.com/office/drawing/2014/main" xmlns="" id="{5BE1146F-63E3-4C99-A7CC-C4DC205A793A}"/>
              </a:ext>
            </a:extLst>
          </p:cNvPr>
          <p:cNvSpPr>
            <a:spLocks/>
          </p:cNvSpPr>
          <p:nvPr/>
        </p:nvSpPr>
        <p:spPr bwMode="auto">
          <a:xfrm>
            <a:off x="2310067" y="5637311"/>
            <a:ext cx="1486730" cy="664647"/>
          </a:xfrm>
          <a:custGeom>
            <a:avLst/>
            <a:gdLst>
              <a:gd name="T0" fmla="*/ 227 w 315"/>
              <a:gd name="T1" fmla="*/ 106 h 108"/>
              <a:gd name="T2" fmla="*/ 217 w 315"/>
              <a:gd name="T3" fmla="*/ 108 h 108"/>
              <a:gd name="T4" fmla="*/ 209 w 315"/>
              <a:gd name="T5" fmla="*/ 108 h 108"/>
              <a:gd name="T6" fmla="*/ 204 w 315"/>
              <a:gd name="T7" fmla="*/ 108 h 108"/>
              <a:gd name="T8" fmla="*/ 192 w 315"/>
              <a:gd name="T9" fmla="*/ 104 h 108"/>
              <a:gd name="T10" fmla="*/ 174 w 315"/>
              <a:gd name="T11" fmla="*/ 98 h 108"/>
              <a:gd name="T12" fmla="*/ 151 w 315"/>
              <a:gd name="T13" fmla="*/ 87 h 108"/>
              <a:gd name="T14" fmla="*/ 123 w 315"/>
              <a:gd name="T15" fmla="*/ 71 h 108"/>
              <a:gd name="T16" fmla="*/ 104 w 315"/>
              <a:gd name="T17" fmla="*/ 59 h 108"/>
              <a:gd name="T18" fmla="*/ 92 w 315"/>
              <a:gd name="T19" fmla="*/ 53 h 108"/>
              <a:gd name="T20" fmla="*/ 76 w 315"/>
              <a:gd name="T21" fmla="*/ 45 h 108"/>
              <a:gd name="T22" fmla="*/ 61 w 315"/>
              <a:gd name="T23" fmla="*/ 37 h 108"/>
              <a:gd name="T24" fmla="*/ 43 w 315"/>
              <a:gd name="T25" fmla="*/ 30 h 108"/>
              <a:gd name="T26" fmla="*/ 21 w 315"/>
              <a:gd name="T27" fmla="*/ 20 h 108"/>
              <a:gd name="T28" fmla="*/ 0 w 315"/>
              <a:gd name="T29" fmla="*/ 10 h 108"/>
              <a:gd name="T30" fmla="*/ 12 w 315"/>
              <a:gd name="T31" fmla="*/ 2 h 108"/>
              <a:gd name="T32" fmla="*/ 21 w 315"/>
              <a:gd name="T33" fmla="*/ 0 h 108"/>
              <a:gd name="T34" fmla="*/ 29 w 315"/>
              <a:gd name="T35" fmla="*/ 0 h 108"/>
              <a:gd name="T36" fmla="*/ 43 w 315"/>
              <a:gd name="T37" fmla="*/ 4 h 108"/>
              <a:gd name="T38" fmla="*/ 59 w 315"/>
              <a:gd name="T39" fmla="*/ 10 h 108"/>
              <a:gd name="T40" fmla="*/ 80 w 315"/>
              <a:gd name="T41" fmla="*/ 20 h 108"/>
              <a:gd name="T42" fmla="*/ 125 w 315"/>
              <a:gd name="T43" fmla="*/ 37 h 108"/>
              <a:gd name="T44" fmla="*/ 170 w 315"/>
              <a:gd name="T45" fmla="*/ 51 h 108"/>
              <a:gd name="T46" fmla="*/ 215 w 315"/>
              <a:gd name="T47" fmla="*/ 63 h 108"/>
              <a:gd name="T48" fmla="*/ 264 w 315"/>
              <a:gd name="T49" fmla="*/ 73 h 108"/>
              <a:gd name="T50" fmla="*/ 286 w 315"/>
              <a:gd name="T51" fmla="*/ 77 h 108"/>
              <a:gd name="T52" fmla="*/ 302 w 315"/>
              <a:gd name="T53" fmla="*/ 81 h 108"/>
              <a:gd name="T54" fmla="*/ 311 w 315"/>
              <a:gd name="T55" fmla="*/ 85 h 108"/>
              <a:gd name="T56" fmla="*/ 315 w 315"/>
              <a:gd name="T57" fmla="*/ 88 h 108"/>
              <a:gd name="T58" fmla="*/ 313 w 315"/>
              <a:gd name="T59" fmla="*/ 90 h 108"/>
              <a:gd name="T60" fmla="*/ 307 w 315"/>
              <a:gd name="T61" fmla="*/ 94 h 108"/>
              <a:gd name="T62" fmla="*/ 298 w 315"/>
              <a:gd name="T63" fmla="*/ 96 h 108"/>
              <a:gd name="T64" fmla="*/ 284 w 315"/>
              <a:gd name="T65" fmla="*/ 100 h 108"/>
              <a:gd name="T66" fmla="*/ 256 w 315"/>
              <a:gd name="T67" fmla="*/ 104 h 108"/>
              <a:gd name="T68" fmla="*/ 233 w 315"/>
              <a:gd name="T69" fmla="*/ 10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15" h="108">
                <a:moveTo>
                  <a:pt x="233" y="106"/>
                </a:moveTo>
                <a:lnTo>
                  <a:pt x="227" y="106"/>
                </a:lnTo>
                <a:lnTo>
                  <a:pt x="221" y="108"/>
                </a:lnTo>
                <a:lnTo>
                  <a:pt x="217" y="108"/>
                </a:lnTo>
                <a:lnTo>
                  <a:pt x="213" y="108"/>
                </a:lnTo>
                <a:lnTo>
                  <a:pt x="209" y="108"/>
                </a:lnTo>
                <a:lnTo>
                  <a:pt x="207" y="108"/>
                </a:lnTo>
                <a:lnTo>
                  <a:pt x="204" y="108"/>
                </a:lnTo>
                <a:lnTo>
                  <a:pt x="198" y="106"/>
                </a:lnTo>
                <a:lnTo>
                  <a:pt x="192" y="104"/>
                </a:lnTo>
                <a:lnTo>
                  <a:pt x="184" y="102"/>
                </a:lnTo>
                <a:lnTo>
                  <a:pt x="174" y="98"/>
                </a:lnTo>
                <a:lnTo>
                  <a:pt x="162" y="92"/>
                </a:lnTo>
                <a:lnTo>
                  <a:pt x="151" y="87"/>
                </a:lnTo>
                <a:lnTo>
                  <a:pt x="137" y="79"/>
                </a:lnTo>
                <a:lnTo>
                  <a:pt x="123" y="71"/>
                </a:lnTo>
                <a:lnTo>
                  <a:pt x="113" y="65"/>
                </a:lnTo>
                <a:lnTo>
                  <a:pt x="104" y="59"/>
                </a:lnTo>
                <a:lnTo>
                  <a:pt x="98" y="57"/>
                </a:lnTo>
                <a:lnTo>
                  <a:pt x="92" y="53"/>
                </a:lnTo>
                <a:lnTo>
                  <a:pt x="84" y="49"/>
                </a:lnTo>
                <a:lnTo>
                  <a:pt x="76" y="45"/>
                </a:lnTo>
                <a:lnTo>
                  <a:pt x="68" y="41"/>
                </a:lnTo>
                <a:lnTo>
                  <a:pt x="61" y="37"/>
                </a:lnTo>
                <a:lnTo>
                  <a:pt x="53" y="34"/>
                </a:lnTo>
                <a:lnTo>
                  <a:pt x="43" y="30"/>
                </a:lnTo>
                <a:lnTo>
                  <a:pt x="33" y="24"/>
                </a:lnTo>
                <a:lnTo>
                  <a:pt x="21" y="20"/>
                </a:lnTo>
                <a:lnTo>
                  <a:pt x="12" y="14"/>
                </a:lnTo>
                <a:lnTo>
                  <a:pt x="0" y="10"/>
                </a:lnTo>
                <a:lnTo>
                  <a:pt x="6" y="4"/>
                </a:lnTo>
                <a:lnTo>
                  <a:pt x="12" y="2"/>
                </a:lnTo>
                <a:lnTo>
                  <a:pt x="17" y="0"/>
                </a:lnTo>
                <a:lnTo>
                  <a:pt x="21" y="0"/>
                </a:lnTo>
                <a:lnTo>
                  <a:pt x="25" y="0"/>
                </a:lnTo>
                <a:lnTo>
                  <a:pt x="29" y="0"/>
                </a:lnTo>
                <a:lnTo>
                  <a:pt x="35" y="2"/>
                </a:lnTo>
                <a:lnTo>
                  <a:pt x="43" y="4"/>
                </a:lnTo>
                <a:lnTo>
                  <a:pt x="51" y="6"/>
                </a:lnTo>
                <a:lnTo>
                  <a:pt x="59" y="10"/>
                </a:lnTo>
                <a:lnTo>
                  <a:pt x="68" y="14"/>
                </a:lnTo>
                <a:lnTo>
                  <a:pt x="80" y="20"/>
                </a:lnTo>
                <a:lnTo>
                  <a:pt x="102" y="28"/>
                </a:lnTo>
                <a:lnTo>
                  <a:pt x="125" y="37"/>
                </a:lnTo>
                <a:lnTo>
                  <a:pt x="147" y="45"/>
                </a:lnTo>
                <a:lnTo>
                  <a:pt x="170" y="51"/>
                </a:lnTo>
                <a:lnTo>
                  <a:pt x="192" y="57"/>
                </a:lnTo>
                <a:lnTo>
                  <a:pt x="215" y="63"/>
                </a:lnTo>
                <a:lnTo>
                  <a:pt x="239" y="69"/>
                </a:lnTo>
                <a:lnTo>
                  <a:pt x="264" y="73"/>
                </a:lnTo>
                <a:lnTo>
                  <a:pt x="276" y="75"/>
                </a:lnTo>
                <a:lnTo>
                  <a:pt x="286" y="77"/>
                </a:lnTo>
                <a:lnTo>
                  <a:pt x="296" y="79"/>
                </a:lnTo>
                <a:lnTo>
                  <a:pt x="302" y="81"/>
                </a:lnTo>
                <a:lnTo>
                  <a:pt x="307" y="83"/>
                </a:lnTo>
                <a:lnTo>
                  <a:pt x="311" y="85"/>
                </a:lnTo>
                <a:lnTo>
                  <a:pt x="315" y="87"/>
                </a:lnTo>
                <a:lnTo>
                  <a:pt x="315" y="88"/>
                </a:lnTo>
                <a:lnTo>
                  <a:pt x="315" y="90"/>
                </a:lnTo>
                <a:lnTo>
                  <a:pt x="313" y="90"/>
                </a:lnTo>
                <a:lnTo>
                  <a:pt x="311" y="92"/>
                </a:lnTo>
                <a:lnTo>
                  <a:pt x="307" y="94"/>
                </a:lnTo>
                <a:lnTo>
                  <a:pt x="303" y="96"/>
                </a:lnTo>
                <a:lnTo>
                  <a:pt x="298" y="96"/>
                </a:lnTo>
                <a:lnTo>
                  <a:pt x="292" y="98"/>
                </a:lnTo>
                <a:lnTo>
                  <a:pt x="284" y="100"/>
                </a:lnTo>
                <a:lnTo>
                  <a:pt x="270" y="102"/>
                </a:lnTo>
                <a:lnTo>
                  <a:pt x="256" y="104"/>
                </a:lnTo>
                <a:lnTo>
                  <a:pt x="243" y="104"/>
                </a:lnTo>
                <a:lnTo>
                  <a:pt x="233" y="106"/>
                </a:lnTo>
                <a:lnTo>
                  <a:pt x="233" y="10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391">
            <a:extLst>
              <a:ext uri="{FF2B5EF4-FFF2-40B4-BE49-F238E27FC236}">
                <a16:creationId xmlns:a16="http://schemas.microsoft.com/office/drawing/2014/main" xmlns="" id="{D5D6F78D-7767-4E9B-93A7-586682B5BB58}"/>
              </a:ext>
            </a:extLst>
          </p:cNvPr>
          <p:cNvSpPr>
            <a:spLocks/>
          </p:cNvSpPr>
          <p:nvPr/>
        </p:nvSpPr>
        <p:spPr bwMode="auto">
          <a:xfrm>
            <a:off x="6227628" y="4302307"/>
            <a:ext cx="489304" cy="430793"/>
          </a:xfrm>
          <a:custGeom>
            <a:avLst/>
            <a:gdLst>
              <a:gd name="T0" fmla="*/ 0 w 104"/>
              <a:gd name="T1" fmla="*/ 4 h 68"/>
              <a:gd name="T2" fmla="*/ 2 w 104"/>
              <a:gd name="T3" fmla="*/ 2 h 68"/>
              <a:gd name="T4" fmla="*/ 4 w 104"/>
              <a:gd name="T5" fmla="*/ 2 h 68"/>
              <a:gd name="T6" fmla="*/ 6 w 104"/>
              <a:gd name="T7" fmla="*/ 0 h 68"/>
              <a:gd name="T8" fmla="*/ 8 w 104"/>
              <a:gd name="T9" fmla="*/ 0 h 68"/>
              <a:gd name="T10" fmla="*/ 12 w 104"/>
              <a:gd name="T11" fmla="*/ 0 h 68"/>
              <a:gd name="T12" fmla="*/ 16 w 104"/>
              <a:gd name="T13" fmla="*/ 0 h 68"/>
              <a:gd name="T14" fmla="*/ 20 w 104"/>
              <a:gd name="T15" fmla="*/ 2 h 68"/>
              <a:gd name="T16" fmla="*/ 26 w 104"/>
              <a:gd name="T17" fmla="*/ 2 h 68"/>
              <a:gd name="T18" fmla="*/ 38 w 104"/>
              <a:gd name="T19" fmla="*/ 4 h 68"/>
              <a:gd name="T20" fmla="*/ 49 w 104"/>
              <a:gd name="T21" fmla="*/ 7 h 68"/>
              <a:gd name="T22" fmla="*/ 63 w 104"/>
              <a:gd name="T23" fmla="*/ 11 h 68"/>
              <a:gd name="T24" fmla="*/ 77 w 104"/>
              <a:gd name="T25" fmla="*/ 17 h 68"/>
              <a:gd name="T26" fmla="*/ 83 w 104"/>
              <a:gd name="T27" fmla="*/ 21 h 68"/>
              <a:gd name="T28" fmla="*/ 88 w 104"/>
              <a:gd name="T29" fmla="*/ 25 h 68"/>
              <a:gd name="T30" fmla="*/ 94 w 104"/>
              <a:gd name="T31" fmla="*/ 29 h 68"/>
              <a:gd name="T32" fmla="*/ 98 w 104"/>
              <a:gd name="T33" fmla="*/ 33 h 68"/>
              <a:gd name="T34" fmla="*/ 100 w 104"/>
              <a:gd name="T35" fmla="*/ 35 h 68"/>
              <a:gd name="T36" fmla="*/ 102 w 104"/>
              <a:gd name="T37" fmla="*/ 39 h 68"/>
              <a:gd name="T38" fmla="*/ 104 w 104"/>
              <a:gd name="T39" fmla="*/ 43 h 68"/>
              <a:gd name="T40" fmla="*/ 104 w 104"/>
              <a:gd name="T41" fmla="*/ 47 h 68"/>
              <a:gd name="T42" fmla="*/ 104 w 104"/>
              <a:gd name="T43" fmla="*/ 51 h 68"/>
              <a:gd name="T44" fmla="*/ 102 w 104"/>
              <a:gd name="T45" fmla="*/ 56 h 68"/>
              <a:gd name="T46" fmla="*/ 100 w 104"/>
              <a:gd name="T47" fmla="*/ 60 h 68"/>
              <a:gd name="T48" fmla="*/ 94 w 104"/>
              <a:gd name="T49" fmla="*/ 64 h 68"/>
              <a:gd name="T50" fmla="*/ 90 w 104"/>
              <a:gd name="T51" fmla="*/ 66 h 68"/>
              <a:gd name="T52" fmla="*/ 86 w 104"/>
              <a:gd name="T53" fmla="*/ 68 h 68"/>
              <a:gd name="T54" fmla="*/ 85 w 104"/>
              <a:gd name="T55" fmla="*/ 68 h 68"/>
              <a:gd name="T56" fmla="*/ 83 w 104"/>
              <a:gd name="T57" fmla="*/ 68 h 68"/>
              <a:gd name="T58" fmla="*/ 81 w 104"/>
              <a:gd name="T59" fmla="*/ 68 h 68"/>
              <a:gd name="T60" fmla="*/ 77 w 104"/>
              <a:gd name="T61" fmla="*/ 68 h 68"/>
              <a:gd name="T62" fmla="*/ 73 w 104"/>
              <a:gd name="T63" fmla="*/ 66 h 68"/>
              <a:gd name="T64" fmla="*/ 69 w 104"/>
              <a:gd name="T65" fmla="*/ 62 h 68"/>
              <a:gd name="T66" fmla="*/ 63 w 104"/>
              <a:gd name="T67" fmla="*/ 60 h 68"/>
              <a:gd name="T68" fmla="*/ 57 w 104"/>
              <a:gd name="T69" fmla="*/ 56 h 68"/>
              <a:gd name="T70" fmla="*/ 51 w 104"/>
              <a:gd name="T71" fmla="*/ 51 h 68"/>
              <a:gd name="T72" fmla="*/ 43 w 104"/>
              <a:gd name="T73" fmla="*/ 47 h 68"/>
              <a:gd name="T74" fmla="*/ 36 w 104"/>
              <a:gd name="T75" fmla="*/ 41 h 68"/>
              <a:gd name="T76" fmla="*/ 30 w 104"/>
              <a:gd name="T77" fmla="*/ 35 h 68"/>
              <a:gd name="T78" fmla="*/ 24 w 104"/>
              <a:gd name="T79" fmla="*/ 31 h 68"/>
              <a:gd name="T80" fmla="*/ 20 w 104"/>
              <a:gd name="T81" fmla="*/ 27 h 68"/>
              <a:gd name="T82" fmla="*/ 14 w 104"/>
              <a:gd name="T83" fmla="*/ 23 h 68"/>
              <a:gd name="T84" fmla="*/ 12 w 104"/>
              <a:gd name="T85" fmla="*/ 21 h 68"/>
              <a:gd name="T86" fmla="*/ 10 w 104"/>
              <a:gd name="T87" fmla="*/ 17 h 68"/>
              <a:gd name="T88" fmla="*/ 8 w 104"/>
              <a:gd name="T89" fmla="*/ 15 h 68"/>
              <a:gd name="T90" fmla="*/ 4 w 104"/>
              <a:gd name="T91" fmla="*/ 13 h 68"/>
              <a:gd name="T92" fmla="*/ 2 w 104"/>
              <a:gd name="T93" fmla="*/ 9 h 68"/>
              <a:gd name="T94" fmla="*/ 2 w 104"/>
              <a:gd name="T95" fmla="*/ 5 h 68"/>
              <a:gd name="T96" fmla="*/ 0 w 104"/>
              <a:gd name="T97" fmla="*/ 4 h 68"/>
              <a:gd name="T98" fmla="*/ 0 w 104"/>
              <a:gd name="T99" fmla="*/ 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4" h="68">
                <a:moveTo>
                  <a:pt x="0" y="4"/>
                </a:moveTo>
                <a:lnTo>
                  <a:pt x="2" y="2"/>
                </a:lnTo>
                <a:lnTo>
                  <a:pt x="4" y="2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2"/>
                </a:lnTo>
                <a:lnTo>
                  <a:pt x="26" y="2"/>
                </a:lnTo>
                <a:lnTo>
                  <a:pt x="38" y="4"/>
                </a:lnTo>
                <a:lnTo>
                  <a:pt x="49" y="7"/>
                </a:lnTo>
                <a:lnTo>
                  <a:pt x="63" y="11"/>
                </a:lnTo>
                <a:lnTo>
                  <a:pt x="77" y="17"/>
                </a:lnTo>
                <a:lnTo>
                  <a:pt x="83" y="21"/>
                </a:lnTo>
                <a:lnTo>
                  <a:pt x="88" y="25"/>
                </a:lnTo>
                <a:lnTo>
                  <a:pt x="94" y="29"/>
                </a:lnTo>
                <a:lnTo>
                  <a:pt x="98" y="33"/>
                </a:lnTo>
                <a:lnTo>
                  <a:pt x="100" y="35"/>
                </a:lnTo>
                <a:lnTo>
                  <a:pt x="102" y="39"/>
                </a:lnTo>
                <a:lnTo>
                  <a:pt x="104" y="43"/>
                </a:lnTo>
                <a:lnTo>
                  <a:pt x="104" y="47"/>
                </a:lnTo>
                <a:lnTo>
                  <a:pt x="104" y="51"/>
                </a:lnTo>
                <a:lnTo>
                  <a:pt x="102" y="56"/>
                </a:lnTo>
                <a:lnTo>
                  <a:pt x="100" y="60"/>
                </a:lnTo>
                <a:lnTo>
                  <a:pt x="94" y="64"/>
                </a:lnTo>
                <a:lnTo>
                  <a:pt x="90" y="66"/>
                </a:lnTo>
                <a:lnTo>
                  <a:pt x="86" y="68"/>
                </a:lnTo>
                <a:lnTo>
                  <a:pt x="85" y="68"/>
                </a:lnTo>
                <a:lnTo>
                  <a:pt x="83" y="68"/>
                </a:lnTo>
                <a:lnTo>
                  <a:pt x="81" y="68"/>
                </a:lnTo>
                <a:lnTo>
                  <a:pt x="77" y="68"/>
                </a:lnTo>
                <a:lnTo>
                  <a:pt x="73" y="66"/>
                </a:lnTo>
                <a:lnTo>
                  <a:pt x="69" y="62"/>
                </a:lnTo>
                <a:lnTo>
                  <a:pt x="63" y="60"/>
                </a:lnTo>
                <a:lnTo>
                  <a:pt x="57" y="56"/>
                </a:lnTo>
                <a:lnTo>
                  <a:pt x="51" y="51"/>
                </a:lnTo>
                <a:lnTo>
                  <a:pt x="43" y="47"/>
                </a:lnTo>
                <a:lnTo>
                  <a:pt x="36" y="41"/>
                </a:lnTo>
                <a:lnTo>
                  <a:pt x="30" y="35"/>
                </a:lnTo>
                <a:lnTo>
                  <a:pt x="24" y="31"/>
                </a:lnTo>
                <a:lnTo>
                  <a:pt x="20" y="27"/>
                </a:lnTo>
                <a:lnTo>
                  <a:pt x="14" y="23"/>
                </a:lnTo>
                <a:lnTo>
                  <a:pt x="12" y="21"/>
                </a:lnTo>
                <a:lnTo>
                  <a:pt x="10" y="17"/>
                </a:lnTo>
                <a:lnTo>
                  <a:pt x="8" y="15"/>
                </a:lnTo>
                <a:lnTo>
                  <a:pt x="4" y="13"/>
                </a:lnTo>
                <a:lnTo>
                  <a:pt x="2" y="9"/>
                </a:lnTo>
                <a:lnTo>
                  <a:pt x="2" y="5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393">
            <a:extLst>
              <a:ext uri="{FF2B5EF4-FFF2-40B4-BE49-F238E27FC236}">
                <a16:creationId xmlns:a16="http://schemas.microsoft.com/office/drawing/2014/main" xmlns="" id="{95DED74D-78AB-444A-A4B7-74382726A47A}"/>
              </a:ext>
            </a:extLst>
          </p:cNvPr>
          <p:cNvSpPr>
            <a:spLocks/>
          </p:cNvSpPr>
          <p:nvPr/>
        </p:nvSpPr>
        <p:spPr bwMode="auto">
          <a:xfrm>
            <a:off x="5644227" y="4831559"/>
            <a:ext cx="1627878" cy="344632"/>
          </a:xfrm>
          <a:custGeom>
            <a:avLst/>
            <a:gdLst>
              <a:gd name="T0" fmla="*/ 270 w 347"/>
              <a:gd name="T1" fmla="*/ 35 h 55"/>
              <a:gd name="T2" fmla="*/ 215 w 347"/>
              <a:gd name="T3" fmla="*/ 41 h 55"/>
              <a:gd name="T4" fmla="*/ 159 w 347"/>
              <a:gd name="T5" fmla="*/ 45 h 55"/>
              <a:gd name="T6" fmla="*/ 110 w 347"/>
              <a:gd name="T7" fmla="*/ 49 h 55"/>
              <a:gd name="T8" fmla="*/ 76 w 347"/>
              <a:gd name="T9" fmla="*/ 51 h 55"/>
              <a:gd name="T10" fmla="*/ 59 w 347"/>
              <a:gd name="T11" fmla="*/ 53 h 55"/>
              <a:gd name="T12" fmla="*/ 47 w 347"/>
              <a:gd name="T13" fmla="*/ 55 h 55"/>
              <a:gd name="T14" fmla="*/ 39 w 347"/>
              <a:gd name="T15" fmla="*/ 55 h 55"/>
              <a:gd name="T16" fmla="*/ 31 w 347"/>
              <a:gd name="T17" fmla="*/ 53 h 55"/>
              <a:gd name="T18" fmla="*/ 21 w 347"/>
              <a:gd name="T19" fmla="*/ 51 h 55"/>
              <a:gd name="T20" fmla="*/ 12 w 347"/>
              <a:gd name="T21" fmla="*/ 45 h 55"/>
              <a:gd name="T22" fmla="*/ 4 w 347"/>
              <a:gd name="T23" fmla="*/ 43 h 55"/>
              <a:gd name="T24" fmla="*/ 2 w 347"/>
              <a:gd name="T25" fmla="*/ 41 h 55"/>
              <a:gd name="T26" fmla="*/ 0 w 347"/>
              <a:gd name="T27" fmla="*/ 37 h 55"/>
              <a:gd name="T28" fmla="*/ 2 w 347"/>
              <a:gd name="T29" fmla="*/ 33 h 55"/>
              <a:gd name="T30" fmla="*/ 8 w 347"/>
              <a:gd name="T31" fmla="*/ 31 h 55"/>
              <a:gd name="T32" fmla="*/ 12 w 347"/>
              <a:gd name="T33" fmla="*/ 31 h 55"/>
              <a:gd name="T34" fmla="*/ 17 w 347"/>
              <a:gd name="T35" fmla="*/ 31 h 55"/>
              <a:gd name="T36" fmla="*/ 25 w 347"/>
              <a:gd name="T37" fmla="*/ 31 h 55"/>
              <a:gd name="T38" fmla="*/ 35 w 347"/>
              <a:gd name="T39" fmla="*/ 29 h 55"/>
              <a:gd name="T40" fmla="*/ 47 w 347"/>
              <a:gd name="T41" fmla="*/ 29 h 55"/>
              <a:gd name="T42" fmla="*/ 61 w 347"/>
              <a:gd name="T43" fmla="*/ 27 h 55"/>
              <a:gd name="T44" fmla="*/ 76 w 347"/>
              <a:gd name="T45" fmla="*/ 25 h 55"/>
              <a:gd name="T46" fmla="*/ 96 w 347"/>
              <a:gd name="T47" fmla="*/ 23 h 55"/>
              <a:gd name="T48" fmla="*/ 131 w 347"/>
              <a:gd name="T49" fmla="*/ 19 h 55"/>
              <a:gd name="T50" fmla="*/ 164 w 347"/>
              <a:gd name="T51" fmla="*/ 16 h 55"/>
              <a:gd name="T52" fmla="*/ 194 w 347"/>
              <a:gd name="T53" fmla="*/ 12 h 55"/>
              <a:gd name="T54" fmla="*/ 221 w 347"/>
              <a:gd name="T55" fmla="*/ 8 h 55"/>
              <a:gd name="T56" fmla="*/ 243 w 347"/>
              <a:gd name="T57" fmla="*/ 4 h 55"/>
              <a:gd name="T58" fmla="*/ 260 w 347"/>
              <a:gd name="T59" fmla="*/ 2 h 55"/>
              <a:gd name="T60" fmla="*/ 276 w 347"/>
              <a:gd name="T61" fmla="*/ 0 h 55"/>
              <a:gd name="T62" fmla="*/ 290 w 347"/>
              <a:gd name="T63" fmla="*/ 0 h 55"/>
              <a:gd name="T64" fmla="*/ 311 w 347"/>
              <a:gd name="T65" fmla="*/ 0 h 55"/>
              <a:gd name="T66" fmla="*/ 331 w 347"/>
              <a:gd name="T67" fmla="*/ 4 h 55"/>
              <a:gd name="T68" fmla="*/ 337 w 347"/>
              <a:gd name="T69" fmla="*/ 8 h 55"/>
              <a:gd name="T70" fmla="*/ 343 w 347"/>
              <a:gd name="T71" fmla="*/ 10 h 55"/>
              <a:gd name="T72" fmla="*/ 345 w 347"/>
              <a:gd name="T73" fmla="*/ 14 h 55"/>
              <a:gd name="T74" fmla="*/ 345 w 347"/>
              <a:gd name="T75" fmla="*/ 19 h 55"/>
              <a:gd name="T76" fmla="*/ 339 w 347"/>
              <a:gd name="T77" fmla="*/ 23 h 55"/>
              <a:gd name="T78" fmla="*/ 327 w 347"/>
              <a:gd name="T79" fmla="*/ 27 h 55"/>
              <a:gd name="T80" fmla="*/ 309 w 347"/>
              <a:gd name="T81" fmla="*/ 29 h 55"/>
              <a:gd name="T82" fmla="*/ 298 w 347"/>
              <a:gd name="T83" fmla="*/ 31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47" h="55">
                <a:moveTo>
                  <a:pt x="298" y="31"/>
                </a:moveTo>
                <a:lnTo>
                  <a:pt x="270" y="35"/>
                </a:lnTo>
                <a:lnTo>
                  <a:pt x="243" y="39"/>
                </a:lnTo>
                <a:lnTo>
                  <a:pt x="215" y="41"/>
                </a:lnTo>
                <a:lnTo>
                  <a:pt x="186" y="41"/>
                </a:lnTo>
                <a:lnTo>
                  <a:pt x="159" y="45"/>
                </a:lnTo>
                <a:lnTo>
                  <a:pt x="133" y="47"/>
                </a:lnTo>
                <a:lnTo>
                  <a:pt x="110" y="49"/>
                </a:lnTo>
                <a:lnTo>
                  <a:pt x="86" y="51"/>
                </a:lnTo>
                <a:lnTo>
                  <a:pt x="76" y="51"/>
                </a:lnTo>
                <a:lnTo>
                  <a:pt x="66" y="53"/>
                </a:lnTo>
                <a:lnTo>
                  <a:pt x="59" y="53"/>
                </a:lnTo>
                <a:lnTo>
                  <a:pt x="53" y="53"/>
                </a:lnTo>
                <a:lnTo>
                  <a:pt x="47" y="55"/>
                </a:lnTo>
                <a:lnTo>
                  <a:pt x="43" y="55"/>
                </a:lnTo>
                <a:lnTo>
                  <a:pt x="39" y="55"/>
                </a:lnTo>
                <a:lnTo>
                  <a:pt x="37" y="53"/>
                </a:lnTo>
                <a:lnTo>
                  <a:pt x="31" y="53"/>
                </a:lnTo>
                <a:lnTo>
                  <a:pt x="27" y="53"/>
                </a:lnTo>
                <a:lnTo>
                  <a:pt x="21" y="51"/>
                </a:lnTo>
                <a:lnTo>
                  <a:pt x="16" y="47"/>
                </a:lnTo>
                <a:lnTo>
                  <a:pt x="12" y="45"/>
                </a:lnTo>
                <a:lnTo>
                  <a:pt x="8" y="45"/>
                </a:lnTo>
                <a:lnTo>
                  <a:pt x="4" y="43"/>
                </a:lnTo>
                <a:lnTo>
                  <a:pt x="2" y="41"/>
                </a:lnTo>
                <a:lnTo>
                  <a:pt x="2" y="41"/>
                </a:lnTo>
                <a:lnTo>
                  <a:pt x="0" y="39"/>
                </a:lnTo>
                <a:lnTo>
                  <a:pt x="0" y="37"/>
                </a:lnTo>
                <a:lnTo>
                  <a:pt x="0" y="35"/>
                </a:lnTo>
                <a:lnTo>
                  <a:pt x="2" y="33"/>
                </a:lnTo>
                <a:lnTo>
                  <a:pt x="4" y="33"/>
                </a:lnTo>
                <a:lnTo>
                  <a:pt x="8" y="31"/>
                </a:lnTo>
                <a:lnTo>
                  <a:pt x="10" y="31"/>
                </a:lnTo>
                <a:lnTo>
                  <a:pt x="12" y="31"/>
                </a:lnTo>
                <a:lnTo>
                  <a:pt x="14" y="31"/>
                </a:lnTo>
                <a:lnTo>
                  <a:pt x="17" y="31"/>
                </a:lnTo>
                <a:lnTo>
                  <a:pt x="21" y="31"/>
                </a:lnTo>
                <a:lnTo>
                  <a:pt x="25" y="31"/>
                </a:lnTo>
                <a:lnTo>
                  <a:pt x="29" y="31"/>
                </a:lnTo>
                <a:lnTo>
                  <a:pt x="35" y="29"/>
                </a:lnTo>
                <a:lnTo>
                  <a:pt x="41" y="29"/>
                </a:lnTo>
                <a:lnTo>
                  <a:pt x="47" y="29"/>
                </a:lnTo>
                <a:lnTo>
                  <a:pt x="53" y="27"/>
                </a:lnTo>
                <a:lnTo>
                  <a:pt x="61" y="27"/>
                </a:lnTo>
                <a:lnTo>
                  <a:pt x="68" y="27"/>
                </a:lnTo>
                <a:lnTo>
                  <a:pt x="76" y="25"/>
                </a:lnTo>
                <a:lnTo>
                  <a:pt x="86" y="25"/>
                </a:lnTo>
                <a:lnTo>
                  <a:pt x="96" y="23"/>
                </a:lnTo>
                <a:lnTo>
                  <a:pt x="113" y="21"/>
                </a:lnTo>
                <a:lnTo>
                  <a:pt x="131" y="19"/>
                </a:lnTo>
                <a:lnTo>
                  <a:pt x="149" y="18"/>
                </a:lnTo>
                <a:lnTo>
                  <a:pt x="164" y="16"/>
                </a:lnTo>
                <a:lnTo>
                  <a:pt x="180" y="14"/>
                </a:lnTo>
                <a:lnTo>
                  <a:pt x="194" y="12"/>
                </a:lnTo>
                <a:lnTo>
                  <a:pt x="208" y="10"/>
                </a:lnTo>
                <a:lnTo>
                  <a:pt x="221" y="8"/>
                </a:lnTo>
                <a:lnTo>
                  <a:pt x="231" y="6"/>
                </a:lnTo>
                <a:lnTo>
                  <a:pt x="243" y="4"/>
                </a:lnTo>
                <a:lnTo>
                  <a:pt x="253" y="2"/>
                </a:lnTo>
                <a:lnTo>
                  <a:pt x="260" y="2"/>
                </a:lnTo>
                <a:lnTo>
                  <a:pt x="270" y="0"/>
                </a:lnTo>
                <a:lnTo>
                  <a:pt x="276" y="0"/>
                </a:lnTo>
                <a:lnTo>
                  <a:pt x="284" y="0"/>
                </a:lnTo>
                <a:lnTo>
                  <a:pt x="290" y="0"/>
                </a:lnTo>
                <a:lnTo>
                  <a:pt x="302" y="0"/>
                </a:lnTo>
                <a:lnTo>
                  <a:pt x="311" y="0"/>
                </a:lnTo>
                <a:lnTo>
                  <a:pt x="321" y="2"/>
                </a:lnTo>
                <a:lnTo>
                  <a:pt x="331" y="4"/>
                </a:lnTo>
                <a:lnTo>
                  <a:pt x="335" y="6"/>
                </a:lnTo>
                <a:lnTo>
                  <a:pt x="337" y="8"/>
                </a:lnTo>
                <a:lnTo>
                  <a:pt x="341" y="8"/>
                </a:lnTo>
                <a:lnTo>
                  <a:pt x="343" y="10"/>
                </a:lnTo>
                <a:lnTo>
                  <a:pt x="345" y="12"/>
                </a:lnTo>
                <a:lnTo>
                  <a:pt x="345" y="14"/>
                </a:lnTo>
                <a:lnTo>
                  <a:pt x="347" y="18"/>
                </a:lnTo>
                <a:lnTo>
                  <a:pt x="345" y="19"/>
                </a:lnTo>
                <a:lnTo>
                  <a:pt x="343" y="21"/>
                </a:lnTo>
                <a:lnTo>
                  <a:pt x="339" y="23"/>
                </a:lnTo>
                <a:lnTo>
                  <a:pt x="335" y="25"/>
                </a:lnTo>
                <a:lnTo>
                  <a:pt x="327" y="27"/>
                </a:lnTo>
                <a:lnTo>
                  <a:pt x="319" y="27"/>
                </a:lnTo>
                <a:lnTo>
                  <a:pt x="309" y="29"/>
                </a:lnTo>
                <a:lnTo>
                  <a:pt x="298" y="31"/>
                </a:lnTo>
                <a:lnTo>
                  <a:pt x="298" y="3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394">
            <a:extLst>
              <a:ext uri="{FF2B5EF4-FFF2-40B4-BE49-F238E27FC236}">
                <a16:creationId xmlns:a16="http://schemas.microsoft.com/office/drawing/2014/main" xmlns="" id="{016B93B5-4A00-4FC8-A74E-CA04C6FCBCE0}"/>
              </a:ext>
            </a:extLst>
          </p:cNvPr>
          <p:cNvSpPr>
            <a:spLocks/>
          </p:cNvSpPr>
          <p:nvPr/>
        </p:nvSpPr>
        <p:spPr bwMode="auto">
          <a:xfrm>
            <a:off x="5493672" y="4646939"/>
            <a:ext cx="376387" cy="270781"/>
          </a:xfrm>
          <a:custGeom>
            <a:avLst/>
            <a:gdLst>
              <a:gd name="T0" fmla="*/ 62 w 80"/>
              <a:gd name="T1" fmla="*/ 5 h 45"/>
              <a:gd name="T2" fmla="*/ 68 w 80"/>
              <a:gd name="T3" fmla="*/ 9 h 45"/>
              <a:gd name="T4" fmla="*/ 72 w 80"/>
              <a:gd name="T5" fmla="*/ 11 h 45"/>
              <a:gd name="T6" fmla="*/ 74 w 80"/>
              <a:gd name="T7" fmla="*/ 15 h 45"/>
              <a:gd name="T8" fmla="*/ 76 w 80"/>
              <a:gd name="T9" fmla="*/ 17 h 45"/>
              <a:gd name="T10" fmla="*/ 78 w 80"/>
              <a:gd name="T11" fmla="*/ 19 h 45"/>
              <a:gd name="T12" fmla="*/ 78 w 80"/>
              <a:gd name="T13" fmla="*/ 23 h 45"/>
              <a:gd name="T14" fmla="*/ 80 w 80"/>
              <a:gd name="T15" fmla="*/ 27 h 45"/>
              <a:gd name="T16" fmla="*/ 80 w 80"/>
              <a:gd name="T17" fmla="*/ 31 h 45"/>
              <a:gd name="T18" fmla="*/ 78 w 80"/>
              <a:gd name="T19" fmla="*/ 35 h 45"/>
              <a:gd name="T20" fmla="*/ 78 w 80"/>
              <a:gd name="T21" fmla="*/ 37 h 45"/>
              <a:gd name="T22" fmla="*/ 76 w 80"/>
              <a:gd name="T23" fmla="*/ 39 h 45"/>
              <a:gd name="T24" fmla="*/ 72 w 80"/>
              <a:gd name="T25" fmla="*/ 43 h 45"/>
              <a:gd name="T26" fmla="*/ 68 w 80"/>
              <a:gd name="T27" fmla="*/ 45 h 45"/>
              <a:gd name="T28" fmla="*/ 64 w 80"/>
              <a:gd name="T29" fmla="*/ 45 h 45"/>
              <a:gd name="T30" fmla="*/ 58 w 80"/>
              <a:gd name="T31" fmla="*/ 43 h 45"/>
              <a:gd name="T32" fmla="*/ 52 w 80"/>
              <a:gd name="T33" fmla="*/ 41 h 45"/>
              <a:gd name="T34" fmla="*/ 45 w 80"/>
              <a:gd name="T35" fmla="*/ 37 h 45"/>
              <a:gd name="T36" fmla="*/ 35 w 80"/>
              <a:gd name="T37" fmla="*/ 31 h 45"/>
              <a:gd name="T38" fmla="*/ 25 w 80"/>
              <a:gd name="T39" fmla="*/ 23 h 45"/>
              <a:gd name="T40" fmla="*/ 11 w 80"/>
              <a:gd name="T41" fmla="*/ 13 h 45"/>
              <a:gd name="T42" fmla="*/ 0 w 80"/>
              <a:gd name="T43" fmla="*/ 1 h 45"/>
              <a:gd name="T44" fmla="*/ 9 w 80"/>
              <a:gd name="T45" fmla="*/ 1 h 45"/>
              <a:gd name="T46" fmla="*/ 19 w 80"/>
              <a:gd name="T47" fmla="*/ 1 h 45"/>
              <a:gd name="T48" fmla="*/ 27 w 80"/>
              <a:gd name="T49" fmla="*/ 0 h 45"/>
              <a:gd name="T50" fmla="*/ 35 w 80"/>
              <a:gd name="T51" fmla="*/ 1 h 45"/>
              <a:gd name="T52" fmla="*/ 43 w 80"/>
              <a:gd name="T53" fmla="*/ 1 h 45"/>
              <a:gd name="T54" fmla="*/ 50 w 80"/>
              <a:gd name="T55" fmla="*/ 1 h 45"/>
              <a:gd name="T56" fmla="*/ 56 w 80"/>
              <a:gd name="T57" fmla="*/ 3 h 45"/>
              <a:gd name="T58" fmla="*/ 62 w 80"/>
              <a:gd name="T59" fmla="*/ 5 h 45"/>
              <a:gd name="T60" fmla="*/ 62 w 80"/>
              <a:gd name="T61" fmla="*/ 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80" h="45">
                <a:moveTo>
                  <a:pt x="62" y="5"/>
                </a:moveTo>
                <a:lnTo>
                  <a:pt x="68" y="9"/>
                </a:lnTo>
                <a:lnTo>
                  <a:pt x="72" y="11"/>
                </a:lnTo>
                <a:lnTo>
                  <a:pt x="74" y="15"/>
                </a:lnTo>
                <a:lnTo>
                  <a:pt x="76" y="17"/>
                </a:lnTo>
                <a:lnTo>
                  <a:pt x="78" y="19"/>
                </a:lnTo>
                <a:lnTo>
                  <a:pt x="78" y="23"/>
                </a:lnTo>
                <a:lnTo>
                  <a:pt x="80" y="27"/>
                </a:lnTo>
                <a:lnTo>
                  <a:pt x="80" y="31"/>
                </a:lnTo>
                <a:lnTo>
                  <a:pt x="78" y="35"/>
                </a:lnTo>
                <a:lnTo>
                  <a:pt x="78" y="37"/>
                </a:lnTo>
                <a:lnTo>
                  <a:pt x="76" y="39"/>
                </a:lnTo>
                <a:lnTo>
                  <a:pt x="72" y="43"/>
                </a:lnTo>
                <a:lnTo>
                  <a:pt x="68" y="45"/>
                </a:lnTo>
                <a:lnTo>
                  <a:pt x="64" y="45"/>
                </a:lnTo>
                <a:lnTo>
                  <a:pt x="58" y="43"/>
                </a:lnTo>
                <a:lnTo>
                  <a:pt x="52" y="41"/>
                </a:lnTo>
                <a:lnTo>
                  <a:pt x="45" y="37"/>
                </a:lnTo>
                <a:lnTo>
                  <a:pt x="35" y="31"/>
                </a:lnTo>
                <a:lnTo>
                  <a:pt x="25" y="23"/>
                </a:lnTo>
                <a:lnTo>
                  <a:pt x="11" y="13"/>
                </a:lnTo>
                <a:lnTo>
                  <a:pt x="0" y="1"/>
                </a:lnTo>
                <a:lnTo>
                  <a:pt x="9" y="1"/>
                </a:lnTo>
                <a:lnTo>
                  <a:pt x="19" y="1"/>
                </a:lnTo>
                <a:lnTo>
                  <a:pt x="27" y="0"/>
                </a:lnTo>
                <a:lnTo>
                  <a:pt x="35" y="1"/>
                </a:lnTo>
                <a:lnTo>
                  <a:pt x="43" y="1"/>
                </a:lnTo>
                <a:lnTo>
                  <a:pt x="50" y="1"/>
                </a:lnTo>
                <a:lnTo>
                  <a:pt x="56" y="3"/>
                </a:lnTo>
                <a:lnTo>
                  <a:pt x="62" y="5"/>
                </a:lnTo>
                <a:lnTo>
                  <a:pt x="62" y="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395">
            <a:extLst>
              <a:ext uri="{FF2B5EF4-FFF2-40B4-BE49-F238E27FC236}">
                <a16:creationId xmlns:a16="http://schemas.microsoft.com/office/drawing/2014/main" xmlns="" id="{E1A58D15-E17C-4663-AAD6-A9F7588EAF18}"/>
              </a:ext>
            </a:extLst>
          </p:cNvPr>
          <p:cNvSpPr>
            <a:spLocks/>
          </p:cNvSpPr>
          <p:nvPr/>
        </p:nvSpPr>
        <p:spPr bwMode="auto">
          <a:xfrm>
            <a:off x="5286659" y="4166912"/>
            <a:ext cx="319930" cy="2141638"/>
          </a:xfrm>
          <a:custGeom>
            <a:avLst/>
            <a:gdLst>
              <a:gd name="T0" fmla="*/ 32 w 69"/>
              <a:gd name="T1" fmla="*/ 349 h 349"/>
              <a:gd name="T2" fmla="*/ 26 w 69"/>
              <a:gd name="T3" fmla="*/ 347 h 349"/>
              <a:gd name="T4" fmla="*/ 22 w 69"/>
              <a:gd name="T5" fmla="*/ 341 h 349"/>
              <a:gd name="T6" fmla="*/ 18 w 69"/>
              <a:gd name="T7" fmla="*/ 335 h 349"/>
              <a:gd name="T8" fmla="*/ 10 w 69"/>
              <a:gd name="T9" fmla="*/ 324 h 349"/>
              <a:gd name="T10" fmla="*/ 6 w 69"/>
              <a:gd name="T11" fmla="*/ 312 h 349"/>
              <a:gd name="T12" fmla="*/ 6 w 69"/>
              <a:gd name="T13" fmla="*/ 306 h 349"/>
              <a:gd name="T14" fmla="*/ 6 w 69"/>
              <a:gd name="T15" fmla="*/ 300 h 349"/>
              <a:gd name="T16" fmla="*/ 8 w 69"/>
              <a:gd name="T17" fmla="*/ 288 h 349"/>
              <a:gd name="T18" fmla="*/ 10 w 69"/>
              <a:gd name="T19" fmla="*/ 273 h 349"/>
              <a:gd name="T20" fmla="*/ 16 w 69"/>
              <a:gd name="T21" fmla="*/ 253 h 349"/>
              <a:gd name="T22" fmla="*/ 18 w 69"/>
              <a:gd name="T23" fmla="*/ 228 h 349"/>
              <a:gd name="T24" fmla="*/ 20 w 69"/>
              <a:gd name="T25" fmla="*/ 196 h 349"/>
              <a:gd name="T26" fmla="*/ 22 w 69"/>
              <a:gd name="T27" fmla="*/ 159 h 349"/>
              <a:gd name="T28" fmla="*/ 22 w 69"/>
              <a:gd name="T29" fmla="*/ 128 h 349"/>
              <a:gd name="T30" fmla="*/ 22 w 69"/>
              <a:gd name="T31" fmla="*/ 110 h 349"/>
              <a:gd name="T32" fmla="*/ 22 w 69"/>
              <a:gd name="T33" fmla="*/ 92 h 349"/>
              <a:gd name="T34" fmla="*/ 22 w 69"/>
              <a:gd name="T35" fmla="*/ 77 h 349"/>
              <a:gd name="T36" fmla="*/ 22 w 69"/>
              <a:gd name="T37" fmla="*/ 65 h 349"/>
              <a:gd name="T38" fmla="*/ 22 w 69"/>
              <a:gd name="T39" fmla="*/ 55 h 349"/>
              <a:gd name="T40" fmla="*/ 20 w 69"/>
              <a:gd name="T41" fmla="*/ 45 h 349"/>
              <a:gd name="T42" fmla="*/ 20 w 69"/>
              <a:gd name="T43" fmla="*/ 39 h 349"/>
              <a:gd name="T44" fmla="*/ 18 w 69"/>
              <a:gd name="T45" fmla="*/ 29 h 349"/>
              <a:gd name="T46" fmla="*/ 10 w 69"/>
              <a:gd name="T47" fmla="*/ 20 h 349"/>
              <a:gd name="T48" fmla="*/ 4 w 69"/>
              <a:gd name="T49" fmla="*/ 16 h 349"/>
              <a:gd name="T50" fmla="*/ 2 w 69"/>
              <a:gd name="T51" fmla="*/ 12 h 349"/>
              <a:gd name="T52" fmla="*/ 0 w 69"/>
              <a:gd name="T53" fmla="*/ 10 h 349"/>
              <a:gd name="T54" fmla="*/ 4 w 69"/>
              <a:gd name="T55" fmla="*/ 4 h 349"/>
              <a:gd name="T56" fmla="*/ 8 w 69"/>
              <a:gd name="T57" fmla="*/ 0 h 349"/>
              <a:gd name="T58" fmla="*/ 14 w 69"/>
              <a:gd name="T59" fmla="*/ 0 h 349"/>
              <a:gd name="T60" fmla="*/ 24 w 69"/>
              <a:gd name="T61" fmla="*/ 0 h 349"/>
              <a:gd name="T62" fmla="*/ 36 w 69"/>
              <a:gd name="T63" fmla="*/ 2 h 349"/>
              <a:gd name="T64" fmla="*/ 47 w 69"/>
              <a:gd name="T65" fmla="*/ 6 h 349"/>
              <a:gd name="T66" fmla="*/ 57 w 69"/>
              <a:gd name="T67" fmla="*/ 10 h 349"/>
              <a:gd name="T68" fmla="*/ 63 w 69"/>
              <a:gd name="T69" fmla="*/ 14 h 349"/>
              <a:gd name="T70" fmla="*/ 67 w 69"/>
              <a:gd name="T71" fmla="*/ 18 h 349"/>
              <a:gd name="T72" fmla="*/ 69 w 69"/>
              <a:gd name="T73" fmla="*/ 24 h 349"/>
              <a:gd name="T74" fmla="*/ 67 w 69"/>
              <a:gd name="T75" fmla="*/ 29 h 349"/>
              <a:gd name="T76" fmla="*/ 65 w 69"/>
              <a:gd name="T77" fmla="*/ 37 h 349"/>
              <a:gd name="T78" fmla="*/ 63 w 69"/>
              <a:gd name="T79" fmla="*/ 49 h 349"/>
              <a:gd name="T80" fmla="*/ 61 w 69"/>
              <a:gd name="T81" fmla="*/ 69 h 349"/>
              <a:gd name="T82" fmla="*/ 61 w 69"/>
              <a:gd name="T83" fmla="*/ 94 h 349"/>
              <a:gd name="T84" fmla="*/ 59 w 69"/>
              <a:gd name="T85" fmla="*/ 124 h 349"/>
              <a:gd name="T86" fmla="*/ 57 w 69"/>
              <a:gd name="T87" fmla="*/ 159 h 349"/>
              <a:gd name="T88" fmla="*/ 57 w 69"/>
              <a:gd name="T89" fmla="*/ 196 h 349"/>
              <a:gd name="T90" fmla="*/ 55 w 69"/>
              <a:gd name="T91" fmla="*/ 235 h 349"/>
              <a:gd name="T92" fmla="*/ 55 w 69"/>
              <a:gd name="T93" fmla="*/ 255 h 349"/>
              <a:gd name="T94" fmla="*/ 53 w 69"/>
              <a:gd name="T95" fmla="*/ 273 h 349"/>
              <a:gd name="T96" fmla="*/ 53 w 69"/>
              <a:gd name="T97" fmla="*/ 288 h 349"/>
              <a:gd name="T98" fmla="*/ 51 w 69"/>
              <a:gd name="T99" fmla="*/ 302 h 349"/>
              <a:gd name="T100" fmla="*/ 51 w 69"/>
              <a:gd name="T101" fmla="*/ 314 h 349"/>
              <a:gd name="T102" fmla="*/ 51 w 69"/>
              <a:gd name="T103" fmla="*/ 322 h 349"/>
              <a:gd name="T104" fmla="*/ 49 w 69"/>
              <a:gd name="T105" fmla="*/ 330 h 349"/>
              <a:gd name="T106" fmla="*/ 49 w 69"/>
              <a:gd name="T107" fmla="*/ 333 h 349"/>
              <a:gd name="T108" fmla="*/ 42 w 69"/>
              <a:gd name="T109" fmla="*/ 345 h 349"/>
              <a:gd name="T110" fmla="*/ 34 w 69"/>
              <a:gd name="T111" fmla="*/ 349 h 3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" h="349">
                <a:moveTo>
                  <a:pt x="34" y="349"/>
                </a:moveTo>
                <a:lnTo>
                  <a:pt x="32" y="349"/>
                </a:lnTo>
                <a:lnTo>
                  <a:pt x="28" y="347"/>
                </a:lnTo>
                <a:lnTo>
                  <a:pt x="26" y="347"/>
                </a:lnTo>
                <a:lnTo>
                  <a:pt x="24" y="345"/>
                </a:lnTo>
                <a:lnTo>
                  <a:pt x="22" y="341"/>
                </a:lnTo>
                <a:lnTo>
                  <a:pt x="20" y="339"/>
                </a:lnTo>
                <a:lnTo>
                  <a:pt x="18" y="335"/>
                </a:lnTo>
                <a:lnTo>
                  <a:pt x="16" y="331"/>
                </a:lnTo>
                <a:lnTo>
                  <a:pt x="10" y="324"/>
                </a:lnTo>
                <a:lnTo>
                  <a:pt x="8" y="316"/>
                </a:lnTo>
                <a:lnTo>
                  <a:pt x="6" y="312"/>
                </a:lnTo>
                <a:lnTo>
                  <a:pt x="6" y="308"/>
                </a:lnTo>
                <a:lnTo>
                  <a:pt x="6" y="306"/>
                </a:lnTo>
                <a:lnTo>
                  <a:pt x="6" y="304"/>
                </a:lnTo>
                <a:lnTo>
                  <a:pt x="6" y="300"/>
                </a:lnTo>
                <a:lnTo>
                  <a:pt x="6" y="294"/>
                </a:lnTo>
                <a:lnTo>
                  <a:pt x="8" y="288"/>
                </a:lnTo>
                <a:lnTo>
                  <a:pt x="8" y="280"/>
                </a:lnTo>
                <a:lnTo>
                  <a:pt x="10" y="273"/>
                </a:lnTo>
                <a:lnTo>
                  <a:pt x="14" y="263"/>
                </a:lnTo>
                <a:lnTo>
                  <a:pt x="16" y="253"/>
                </a:lnTo>
                <a:lnTo>
                  <a:pt x="18" y="241"/>
                </a:lnTo>
                <a:lnTo>
                  <a:pt x="18" y="228"/>
                </a:lnTo>
                <a:lnTo>
                  <a:pt x="20" y="214"/>
                </a:lnTo>
                <a:lnTo>
                  <a:pt x="20" y="196"/>
                </a:lnTo>
                <a:lnTo>
                  <a:pt x="22" y="179"/>
                </a:lnTo>
                <a:lnTo>
                  <a:pt x="22" y="159"/>
                </a:lnTo>
                <a:lnTo>
                  <a:pt x="22" y="139"/>
                </a:lnTo>
                <a:lnTo>
                  <a:pt x="22" y="128"/>
                </a:lnTo>
                <a:lnTo>
                  <a:pt x="22" y="118"/>
                </a:lnTo>
                <a:lnTo>
                  <a:pt x="22" y="110"/>
                </a:lnTo>
                <a:lnTo>
                  <a:pt x="22" y="100"/>
                </a:lnTo>
                <a:lnTo>
                  <a:pt x="22" y="92"/>
                </a:lnTo>
                <a:lnTo>
                  <a:pt x="22" y="84"/>
                </a:lnTo>
                <a:lnTo>
                  <a:pt x="22" y="77"/>
                </a:lnTo>
                <a:lnTo>
                  <a:pt x="22" y="71"/>
                </a:lnTo>
                <a:lnTo>
                  <a:pt x="22" y="65"/>
                </a:lnTo>
                <a:lnTo>
                  <a:pt x="22" y="59"/>
                </a:lnTo>
                <a:lnTo>
                  <a:pt x="22" y="55"/>
                </a:lnTo>
                <a:lnTo>
                  <a:pt x="22" y="49"/>
                </a:lnTo>
                <a:lnTo>
                  <a:pt x="20" y="45"/>
                </a:lnTo>
                <a:lnTo>
                  <a:pt x="20" y="41"/>
                </a:lnTo>
                <a:lnTo>
                  <a:pt x="20" y="39"/>
                </a:lnTo>
                <a:lnTo>
                  <a:pt x="20" y="37"/>
                </a:lnTo>
                <a:lnTo>
                  <a:pt x="18" y="29"/>
                </a:lnTo>
                <a:lnTo>
                  <a:pt x="14" y="24"/>
                </a:lnTo>
                <a:lnTo>
                  <a:pt x="10" y="20"/>
                </a:lnTo>
                <a:lnTo>
                  <a:pt x="6" y="18"/>
                </a:lnTo>
                <a:lnTo>
                  <a:pt x="4" y="16"/>
                </a:lnTo>
                <a:lnTo>
                  <a:pt x="2" y="14"/>
                </a:lnTo>
                <a:lnTo>
                  <a:pt x="2" y="12"/>
                </a:lnTo>
                <a:lnTo>
                  <a:pt x="0" y="12"/>
                </a:lnTo>
                <a:lnTo>
                  <a:pt x="0" y="10"/>
                </a:lnTo>
                <a:lnTo>
                  <a:pt x="2" y="8"/>
                </a:lnTo>
                <a:lnTo>
                  <a:pt x="4" y="4"/>
                </a:lnTo>
                <a:lnTo>
                  <a:pt x="6" y="2"/>
                </a:lnTo>
                <a:lnTo>
                  <a:pt x="8" y="0"/>
                </a:lnTo>
                <a:lnTo>
                  <a:pt x="10" y="0"/>
                </a:lnTo>
                <a:lnTo>
                  <a:pt x="14" y="0"/>
                </a:lnTo>
                <a:lnTo>
                  <a:pt x="18" y="0"/>
                </a:lnTo>
                <a:lnTo>
                  <a:pt x="24" y="0"/>
                </a:lnTo>
                <a:lnTo>
                  <a:pt x="30" y="0"/>
                </a:lnTo>
                <a:lnTo>
                  <a:pt x="36" y="2"/>
                </a:lnTo>
                <a:lnTo>
                  <a:pt x="42" y="4"/>
                </a:lnTo>
                <a:lnTo>
                  <a:pt x="47" y="6"/>
                </a:lnTo>
                <a:lnTo>
                  <a:pt x="53" y="8"/>
                </a:lnTo>
                <a:lnTo>
                  <a:pt x="57" y="10"/>
                </a:lnTo>
                <a:lnTo>
                  <a:pt x="61" y="12"/>
                </a:lnTo>
                <a:lnTo>
                  <a:pt x="63" y="14"/>
                </a:lnTo>
                <a:lnTo>
                  <a:pt x="65" y="16"/>
                </a:lnTo>
                <a:lnTo>
                  <a:pt x="67" y="18"/>
                </a:lnTo>
                <a:lnTo>
                  <a:pt x="69" y="22"/>
                </a:lnTo>
                <a:lnTo>
                  <a:pt x="69" y="24"/>
                </a:lnTo>
                <a:lnTo>
                  <a:pt x="69" y="28"/>
                </a:lnTo>
                <a:lnTo>
                  <a:pt x="67" y="29"/>
                </a:lnTo>
                <a:lnTo>
                  <a:pt x="65" y="33"/>
                </a:lnTo>
                <a:lnTo>
                  <a:pt x="65" y="37"/>
                </a:lnTo>
                <a:lnTo>
                  <a:pt x="65" y="43"/>
                </a:lnTo>
                <a:lnTo>
                  <a:pt x="63" y="49"/>
                </a:lnTo>
                <a:lnTo>
                  <a:pt x="63" y="59"/>
                </a:lnTo>
                <a:lnTo>
                  <a:pt x="61" y="69"/>
                </a:lnTo>
                <a:lnTo>
                  <a:pt x="61" y="80"/>
                </a:lnTo>
                <a:lnTo>
                  <a:pt x="61" y="94"/>
                </a:lnTo>
                <a:lnTo>
                  <a:pt x="59" y="110"/>
                </a:lnTo>
                <a:lnTo>
                  <a:pt x="59" y="124"/>
                </a:lnTo>
                <a:lnTo>
                  <a:pt x="59" y="141"/>
                </a:lnTo>
                <a:lnTo>
                  <a:pt x="57" y="159"/>
                </a:lnTo>
                <a:lnTo>
                  <a:pt x="57" y="177"/>
                </a:lnTo>
                <a:lnTo>
                  <a:pt x="57" y="196"/>
                </a:lnTo>
                <a:lnTo>
                  <a:pt x="57" y="216"/>
                </a:lnTo>
                <a:lnTo>
                  <a:pt x="55" y="235"/>
                </a:lnTo>
                <a:lnTo>
                  <a:pt x="55" y="245"/>
                </a:lnTo>
                <a:lnTo>
                  <a:pt x="55" y="255"/>
                </a:lnTo>
                <a:lnTo>
                  <a:pt x="55" y="265"/>
                </a:lnTo>
                <a:lnTo>
                  <a:pt x="53" y="273"/>
                </a:lnTo>
                <a:lnTo>
                  <a:pt x="53" y="280"/>
                </a:lnTo>
                <a:lnTo>
                  <a:pt x="53" y="288"/>
                </a:lnTo>
                <a:lnTo>
                  <a:pt x="53" y="296"/>
                </a:lnTo>
                <a:lnTo>
                  <a:pt x="51" y="302"/>
                </a:lnTo>
                <a:lnTo>
                  <a:pt x="51" y="308"/>
                </a:lnTo>
                <a:lnTo>
                  <a:pt x="51" y="314"/>
                </a:lnTo>
                <a:lnTo>
                  <a:pt x="51" y="318"/>
                </a:lnTo>
                <a:lnTo>
                  <a:pt x="51" y="322"/>
                </a:lnTo>
                <a:lnTo>
                  <a:pt x="49" y="326"/>
                </a:lnTo>
                <a:lnTo>
                  <a:pt x="49" y="330"/>
                </a:lnTo>
                <a:lnTo>
                  <a:pt x="49" y="331"/>
                </a:lnTo>
                <a:lnTo>
                  <a:pt x="49" y="333"/>
                </a:lnTo>
                <a:lnTo>
                  <a:pt x="46" y="341"/>
                </a:lnTo>
                <a:lnTo>
                  <a:pt x="42" y="345"/>
                </a:lnTo>
                <a:lnTo>
                  <a:pt x="38" y="349"/>
                </a:lnTo>
                <a:lnTo>
                  <a:pt x="34" y="349"/>
                </a:lnTo>
                <a:lnTo>
                  <a:pt x="34" y="34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396">
            <a:extLst>
              <a:ext uri="{FF2B5EF4-FFF2-40B4-BE49-F238E27FC236}">
                <a16:creationId xmlns:a16="http://schemas.microsoft.com/office/drawing/2014/main" xmlns="" id="{ED645DC6-C878-4824-8E0D-974E859BE417}"/>
              </a:ext>
            </a:extLst>
          </p:cNvPr>
          <p:cNvSpPr>
            <a:spLocks/>
          </p:cNvSpPr>
          <p:nvPr/>
        </p:nvSpPr>
        <p:spPr bwMode="auto">
          <a:xfrm>
            <a:off x="4929091" y="4856176"/>
            <a:ext cx="282291" cy="689262"/>
          </a:xfrm>
          <a:custGeom>
            <a:avLst/>
            <a:gdLst>
              <a:gd name="T0" fmla="*/ 0 w 61"/>
              <a:gd name="T1" fmla="*/ 84 h 112"/>
              <a:gd name="T2" fmla="*/ 0 w 61"/>
              <a:gd name="T3" fmla="*/ 80 h 112"/>
              <a:gd name="T4" fmla="*/ 2 w 61"/>
              <a:gd name="T5" fmla="*/ 74 h 112"/>
              <a:gd name="T6" fmla="*/ 4 w 61"/>
              <a:gd name="T7" fmla="*/ 70 h 112"/>
              <a:gd name="T8" fmla="*/ 8 w 61"/>
              <a:gd name="T9" fmla="*/ 65 h 112"/>
              <a:gd name="T10" fmla="*/ 10 w 61"/>
              <a:gd name="T11" fmla="*/ 61 h 112"/>
              <a:gd name="T12" fmla="*/ 12 w 61"/>
              <a:gd name="T13" fmla="*/ 59 h 112"/>
              <a:gd name="T14" fmla="*/ 12 w 61"/>
              <a:gd name="T15" fmla="*/ 55 h 112"/>
              <a:gd name="T16" fmla="*/ 14 w 61"/>
              <a:gd name="T17" fmla="*/ 49 h 112"/>
              <a:gd name="T18" fmla="*/ 16 w 61"/>
              <a:gd name="T19" fmla="*/ 45 h 112"/>
              <a:gd name="T20" fmla="*/ 16 w 61"/>
              <a:gd name="T21" fmla="*/ 39 h 112"/>
              <a:gd name="T22" fmla="*/ 16 w 61"/>
              <a:gd name="T23" fmla="*/ 33 h 112"/>
              <a:gd name="T24" fmla="*/ 18 w 61"/>
              <a:gd name="T25" fmla="*/ 27 h 112"/>
              <a:gd name="T26" fmla="*/ 18 w 61"/>
              <a:gd name="T27" fmla="*/ 19 h 112"/>
              <a:gd name="T28" fmla="*/ 18 w 61"/>
              <a:gd name="T29" fmla="*/ 15 h 112"/>
              <a:gd name="T30" fmla="*/ 20 w 61"/>
              <a:gd name="T31" fmla="*/ 10 h 112"/>
              <a:gd name="T32" fmla="*/ 20 w 61"/>
              <a:gd name="T33" fmla="*/ 6 h 112"/>
              <a:gd name="T34" fmla="*/ 22 w 61"/>
              <a:gd name="T35" fmla="*/ 4 h 112"/>
              <a:gd name="T36" fmla="*/ 24 w 61"/>
              <a:gd name="T37" fmla="*/ 2 h 112"/>
              <a:gd name="T38" fmla="*/ 25 w 61"/>
              <a:gd name="T39" fmla="*/ 0 h 112"/>
              <a:gd name="T40" fmla="*/ 29 w 61"/>
              <a:gd name="T41" fmla="*/ 0 h 112"/>
              <a:gd name="T42" fmla="*/ 33 w 61"/>
              <a:gd name="T43" fmla="*/ 0 h 112"/>
              <a:gd name="T44" fmla="*/ 39 w 61"/>
              <a:gd name="T45" fmla="*/ 2 h 112"/>
              <a:gd name="T46" fmla="*/ 45 w 61"/>
              <a:gd name="T47" fmla="*/ 6 h 112"/>
              <a:gd name="T48" fmla="*/ 51 w 61"/>
              <a:gd name="T49" fmla="*/ 12 h 112"/>
              <a:gd name="T50" fmla="*/ 55 w 61"/>
              <a:gd name="T51" fmla="*/ 17 h 112"/>
              <a:gd name="T52" fmla="*/ 59 w 61"/>
              <a:gd name="T53" fmla="*/ 25 h 112"/>
              <a:gd name="T54" fmla="*/ 59 w 61"/>
              <a:gd name="T55" fmla="*/ 35 h 112"/>
              <a:gd name="T56" fmla="*/ 61 w 61"/>
              <a:gd name="T57" fmla="*/ 45 h 112"/>
              <a:gd name="T58" fmla="*/ 59 w 61"/>
              <a:gd name="T59" fmla="*/ 55 h 112"/>
              <a:gd name="T60" fmla="*/ 57 w 61"/>
              <a:gd name="T61" fmla="*/ 66 h 112"/>
              <a:gd name="T62" fmla="*/ 53 w 61"/>
              <a:gd name="T63" fmla="*/ 78 h 112"/>
              <a:gd name="T64" fmla="*/ 49 w 61"/>
              <a:gd name="T65" fmla="*/ 88 h 112"/>
              <a:gd name="T66" fmla="*/ 45 w 61"/>
              <a:gd name="T67" fmla="*/ 94 h 112"/>
              <a:gd name="T68" fmla="*/ 43 w 61"/>
              <a:gd name="T69" fmla="*/ 98 h 112"/>
              <a:gd name="T70" fmla="*/ 39 w 61"/>
              <a:gd name="T71" fmla="*/ 102 h 112"/>
              <a:gd name="T72" fmla="*/ 37 w 61"/>
              <a:gd name="T73" fmla="*/ 106 h 112"/>
              <a:gd name="T74" fmla="*/ 33 w 61"/>
              <a:gd name="T75" fmla="*/ 108 h 112"/>
              <a:gd name="T76" fmla="*/ 31 w 61"/>
              <a:gd name="T77" fmla="*/ 110 h 112"/>
              <a:gd name="T78" fmla="*/ 29 w 61"/>
              <a:gd name="T79" fmla="*/ 112 h 112"/>
              <a:gd name="T80" fmla="*/ 27 w 61"/>
              <a:gd name="T81" fmla="*/ 112 h 112"/>
              <a:gd name="T82" fmla="*/ 22 w 61"/>
              <a:gd name="T83" fmla="*/ 112 h 112"/>
              <a:gd name="T84" fmla="*/ 18 w 61"/>
              <a:gd name="T85" fmla="*/ 110 h 112"/>
              <a:gd name="T86" fmla="*/ 14 w 61"/>
              <a:gd name="T87" fmla="*/ 106 h 112"/>
              <a:gd name="T88" fmla="*/ 8 w 61"/>
              <a:gd name="T89" fmla="*/ 102 h 112"/>
              <a:gd name="T90" fmla="*/ 4 w 61"/>
              <a:gd name="T91" fmla="*/ 98 h 112"/>
              <a:gd name="T92" fmla="*/ 2 w 61"/>
              <a:gd name="T93" fmla="*/ 92 h 112"/>
              <a:gd name="T94" fmla="*/ 0 w 61"/>
              <a:gd name="T95" fmla="*/ 88 h 112"/>
              <a:gd name="T96" fmla="*/ 0 w 61"/>
              <a:gd name="T97" fmla="*/ 84 h 112"/>
              <a:gd name="T98" fmla="*/ 0 w 61"/>
              <a:gd name="T99" fmla="*/ 84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1" h="112">
                <a:moveTo>
                  <a:pt x="0" y="84"/>
                </a:moveTo>
                <a:lnTo>
                  <a:pt x="0" y="80"/>
                </a:lnTo>
                <a:lnTo>
                  <a:pt x="2" y="74"/>
                </a:lnTo>
                <a:lnTo>
                  <a:pt x="4" y="70"/>
                </a:lnTo>
                <a:lnTo>
                  <a:pt x="8" y="65"/>
                </a:lnTo>
                <a:lnTo>
                  <a:pt x="10" y="61"/>
                </a:lnTo>
                <a:lnTo>
                  <a:pt x="12" y="59"/>
                </a:lnTo>
                <a:lnTo>
                  <a:pt x="12" y="55"/>
                </a:lnTo>
                <a:lnTo>
                  <a:pt x="14" y="49"/>
                </a:lnTo>
                <a:lnTo>
                  <a:pt x="16" y="45"/>
                </a:lnTo>
                <a:lnTo>
                  <a:pt x="16" y="39"/>
                </a:lnTo>
                <a:lnTo>
                  <a:pt x="16" y="33"/>
                </a:lnTo>
                <a:lnTo>
                  <a:pt x="18" y="27"/>
                </a:lnTo>
                <a:lnTo>
                  <a:pt x="18" y="19"/>
                </a:lnTo>
                <a:lnTo>
                  <a:pt x="18" y="15"/>
                </a:lnTo>
                <a:lnTo>
                  <a:pt x="20" y="10"/>
                </a:lnTo>
                <a:lnTo>
                  <a:pt x="20" y="6"/>
                </a:lnTo>
                <a:lnTo>
                  <a:pt x="22" y="4"/>
                </a:lnTo>
                <a:lnTo>
                  <a:pt x="24" y="2"/>
                </a:lnTo>
                <a:lnTo>
                  <a:pt x="25" y="0"/>
                </a:lnTo>
                <a:lnTo>
                  <a:pt x="29" y="0"/>
                </a:lnTo>
                <a:lnTo>
                  <a:pt x="33" y="0"/>
                </a:lnTo>
                <a:lnTo>
                  <a:pt x="39" y="2"/>
                </a:lnTo>
                <a:lnTo>
                  <a:pt x="45" y="6"/>
                </a:lnTo>
                <a:lnTo>
                  <a:pt x="51" y="12"/>
                </a:lnTo>
                <a:lnTo>
                  <a:pt x="55" y="17"/>
                </a:lnTo>
                <a:lnTo>
                  <a:pt x="59" y="25"/>
                </a:lnTo>
                <a:lnTo>
                  <a:pt x="59" y="35"/>
                </a:lnTo>
                <a:lnTo>
                  <a:pt x="61" y="45"/>
                </a:lnTo>
                <a:lnTo>
                  <a:pt x="59" y="55"/>
                </a:lnTo>
                <a:lnTo>
                  <a:pt x="57" y="66"/>
                </a:lnTo>
                <a:lnTo>
                  <a:pt x="53" y="78"/>
                </a:lnTo>
                <a:lnTo>
                  <a:pt x="49" y="88"/>
                </a:lnTo>
                <a:lnTo>
                  <a:pt x="45" y="94"/>
                </a:lnTo>
                <a:lnTo>
                  <a:pt x="43" y="98"/>
                </a:lnTo>
                <a:lnTo>
                  <a:pt x="39" y="102"/>
                </a:lnTo>
                <a:lnTo>
                  <a:pt x="37" y="106"/>
                </a:lnTo>
                <a:lnTo>
                  <a:pt x="33" y="108"/>
                </a:lnTo>
                <a:lnTo>
                  <a:pt x="31" y="110"/>
                </a:lnTo>
                <a:lnTo>
                  <a:pt x="29" y="112"/>
                </a:lnTo>
                <a:lnTo>
                  <a:pt x="27" y="112"/>
                </a:lnTo>
                <a:lnTo>
                  <a:pt x="22" y="112"/>
                </a:lnTo>
                <a:lnTo>
                  <a:pt x="18" y="110"/>
                </a:lnTo>
                <a:lnTo>
                  <a:pt x="14" y="106"/>
                </a:lnTo>
                <a:lnTo>
                  <a:pt x="8" y="102"/>
                </a:lnTo>
                <a:lnTo>
                  <a:pt x="4" y="98"/>
                </a:lnTo>
                <a:lnTo>
                  <a:pt x="2" y="92"/>
                </a:lnTo>
                <a:lnTo>
                  <a:pt x="0" y="88"/>
                </a:lnTo>
                <a:lnTo>
                  <a:pt x="0" y="84"/>
                </a:lnTo>
                <a:lnTo>
                  <a:pt x="0" y="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398">
            <a:extLst>
              <a:ext uri="{FF2B5EF4-FFF2-40B4-BE49-F238E27FC236}">
                <a16:creationId xmlns:a16="http://schemas.microsoft.com/office/drawing/2014/main" xmlns="" id="{C6FF3CC4-DF25-4757-9F51-8477B2003F18}"/>
              </a:ext>
            </a:extLst>
          </p:cNvPr>
          <p:cNvSpPr>
            <a:spLocks/>
          </p:cNvSpPr>
          <p:nvPr/>
        </p:nvSpPr>
        <p:spPr bwMode="auto">
          <a:xfrm>
            <a:off x="8840877" y="3981409"/>
            <a:ext cx="875102" cy="836962"/>
          </a:xfrm>
          <a:custGeom>
            <a:avLst/>
            <a:gdLst>
              <a:gd name="T0" fmla="*/ 0 w 186"/>
              <a:gd name="T1" fmla="*/ 135 h 137"/>
              <a:gd name="T2" fmla="*/ 0 w 186"/>
              <a:gd name="T3" fmla="*/ 133 h 137"/>
              <a:gd name="T4" fmla="*/ 0 w 186"/>
              <a:gd name="T5" fmla="*/ 131 h 137"/>
              <a:gd name="T6" fmla="*/ 4 w 186"/>
              <a:gd name="T7" fmla="*/ 127 h 137"/>
              <a:gd name="T8" fmla="*/ 8 w 186"/>
              <a:gd name="T9" fmla="*/ 123 h 137"/>
              <a:gd name="T10" fmla="*/ 14 w 186"/>
              <a:gd name="T11" fmla="*/ 119 h 137"/>
              <a:gd name="T12" fmla="*/ 22 w 186"/>
              <a:gd name="T13" fmla="*/ 113 h 137"/>
              <a:gd name="T14" fmla="*/ 29 w 186"/>
              <a:gd name="T15" fmla="*/ 107 h 137"/>
              <a:gd name="T16" fmla="*/ 39 w 186"/>
              <a:gd name="T17" fmla="*/ 102 h 137"/>
              <a:gd name="T18" fmla="*/ 59 w 186"/>
              <a:gd name="T19" fmla="*/ 88 h 137"/>
              <a:gd name="T20" fmla="*/ 76 w 186"/>
              <a:gd name="T21" fmla="*/ 74 h 137"/>
              <a:gd name="T22" fmla="*/ 92 w 186"/>
              <a:gd name="T23" fmla="*/ 60 h 137"/>
              <a:gd name="T24" fmla="*/ 108 w 186"/>
              <a:gd name="T25" fmla="*/ 47 h 137"/>
              <a:gd name="T26" fmla="*/ 112 w 186"/>
              <a:gd name="T27" fmla="*/ 41 h 137"/>
              <a:gd name="T28" fmla="*/ 118 w 186"/>
              <a:gd name="T29" fmla="*/ 35 h 137"/>
              <a:gd name="T30" fmla="*/ 121 w 186"/>
              <a:gd name="T31" fmla="*/ 29 h 137"/>
              <a:gd name="T32" fmla="*/ 123 w 186"/>
              <a:gd name="T33" fmla="*/ 25 h 137"/>
              <a:gd name="T34" fmla="*/ 125 w 186"/>
              <a:gd name="T35" fmla="*/ 21 h 137"/>
              <a:gd name="T36" fmla="*/ 127 w 186"/>
              <a:gd name="T37" fmla="*/ 17 h 137"/>
              <a:gd name="T38" fmla="*/ 127 w 186"/>
              <a:gd name="T39" fmla="*/ 15 h 137"/>
              <a:gd name="T40" fmla="*/ 127 w 186"/>
              <a:gd name="T41" fmla="*/ 13 h 137"/>
              <a:gd name="T42" fmla="*/ 125 w 186"/>
              <a:gd name="T43" fmla="*/ 13 h 137"/>
              <a:gd name="T44" fmla="*/ 123 w 186"/>
              <a:gd name="T45" fmla="*/ 11 h 137"/>
              <a:gd name="T46" fmla="*/ 123 w 186"/>
              <a:gd name="T47" fmla="*/ 7 h 137"/>
              <a:gd name="T48" fmla="*/ 125 w 186"/>
              <a:gd name="T49" fmla="*/ 4 h 137"/>
              <a:gd name="T50" fmla="*/ 127 w 186"/>
              <a:gd name="T51" fmla="*/ 2 h 137"/>
              <a:gd name="T52" fmla="*/ 131 w 186"/>
              <a:gd name="T53" fmla="*/ 2 h 137"/>
              <a:gd name="T54" fmla="*/ 137 w 186"/>
              <a:gd name="T55" fmla="*/ 0 h 137"/>
              <a:gd name="T56" fmla="*/ 143 w 186"/>
              <a:gd name="T57" fmla="*/ 2 h 137"/>
              <a:gd name="T58" fmla="*/ 149 w 186"/>
              <a:gd name="T59" fmla="*/ 2 h 137"/>
              <a:gd name="T60" fmla="*/ 157 w 186"/>
              <a:gd name="T61" fmla="*/ 4 h 137"/>
              <a:gd name="T62" fmla="*/ 165 w 186"/>
              <a:gd name="T63" fmla="*/ 5 h 137"/>
              <a:gd name="T64" fmla="*/ 172 w 186"/>
              <a:gd name="T65" fmla="*/ 9 h 137"/>
              <a:gd name="T66" fmla="*/ 178 w 186"/>
              <a:gd name="T67" fmla="*/ 13 h 137"/>
              <a:gd name="T68" fmla="*/ 182 w 186"/>
              <a:gd name="T69" fmla="*/ 17 h 137"/>
              <a:gd name="T70" fmla="*/ 184 w 186"/>
              <a:gd name="T71" fmla="*/ 21 h 137"/>
              <a:gd name="T72" fmla="*/ 186 w 186"/>
              <a:gd name="T73" fmla="*/ 23 h 137"/>
              <a:gd name="T74" fmla="*/ 184 w 186"/>
              <a:gd name="T75" fmla="*/ 27 h 137"/>
              <a:gd name="T76" fmla="*/ 182 w 186"/>
              <a:gd name="T77" fmla="*/ 29 h 137"/>
              <a:gd name="T78" fmla="*/ 180 w 186"/>
              <a:gd name="T79" fmla="*/ 33 h 137"/>
              <a:gd name="T80" fmla="*/ 174 w 186"/>
              <a:gd name="T81" fmla="*/ 39 h 137"/>
              <a:gd name="T82" fmla="*/ 170 w 186"/>
              <a:gd name="T83" fmla="*/ 45 h 137"/>
              <a:gd name="T84" fmla="*/ 163 w 186"/>
              <a:gd name="T85" fmla="*/ 51 h 137"/>
              <a:gd name="T86" fmla="*/ 155 w 186"/>
              <a:gd name="T87" fmla="*/ 58 h 137"/>
              <a:gd name="T88" fmla="*/ 145 w 186"/>
              <a:gd name="T89" fmla="*/ 66 h 137"/>
              <a:gd name="T90" fmla="*/ 133 w 186"/>
              <a:gd name="T91" fmla="*/ 76 h 137"/>
              <a:gd name="T92" fmla="*/ 123 w 186"/>
              <a:gd name="T93" fmla="*/ 84 h 137"/>
              <a:gd name="T94" fmla="*/ 112 w 186"/>
              <a:gd name="T95" fmla="*/ 90 h 137"/>
              <a:gd name="T96" fmla="*/ 100 w 186"/>
              <a:gd name="T97" fmla="*/ 98 h 137"/>
              <a:gd name="T98" fmla="*/ 78 w 186"/>
              <a:gd name="T99" fmla="*/ 109 h 137"/>
              <a:gd name="T100" fmla="*/ 53 w 186"/>
              <a:gd name="T101" fmla="*/ 121 h 137"/>
              <a:gd name="T102" fmla="*/ 41 w 186"/>
              <a:gd name="T103" fmla="*/ 125 h 137"/>
              <a:gd name="T104" fmla="*/ 31 w 186"/>
              <a:gd name="T105" fmla="*/ 129 h 137"/>
              <a:gd name="T106" fmla="*/ 22 w 186"/>
              <a:gd name="T107" fmla="*/ 133 h 137"/>
              <a:gd name="T108" fmla="*/ 14 w 186"/>
              <a:gd name="T109" fmla="*/ 135 h 137"/>
              <a:gd name="T110" fmla="*/ 8 w 186"/>
              <a:gd name="T111" fmla="*/ 137 h 137"/>
              <a:gd name="T112" fmla="*/ 4 w 186"/>
              <a:gd name="T113" fmla="*/ 137 h 137"/>
              <a:gd name="T114" fmla="*/ 2 w 186"/>
              <a:gd name="T115" fmla="*/ 137 h 137"/>
              <a:gd name="T116" fmla="*/ 0 w 186"/>
              <a:gd name="T117" fmla="*/ 135 h 137"/>
              <a:gd name="T118" fmla="*/ 0 w 186"/>
              <a:gd name="T119" fmla="*/ 135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6" h="137">
                <a:moveTo>
                  <a:pt x="0" y="135"/>
                </a:moveTo>
                <a:lnTo>
                  <a:pt x="0" y="133"/>
                </a:lnTo>
                <a:lnTo>
                  <a:pt x="0" y="131"/>
                </a:lnTo>
                <a:lnTo>
                  <a:pt x="4" y="127"/>
                </a:lnTo>
                <a:lnTo>
                  <a:pt x="8" y="123"/>
                </a:lnTo>
                <a:lnTo>
                  <a:pt x="14" y="119"/>
                </a:lnTo>
                <a:lnTo>
                  <a:pt x="22" y="113"/>
                </a:lnTo>
                <a:lnTo>
                  <a:pt x="29" y="107"/>
                </a:lnTo>
                <a:lnTo>
                  <a:pt x="39" y="102"/>
                </a:lnTo>
                <a:lnTo>
                  <a:pt x="59" y="88"/>
                </a:lnTo>
                <a:lnTo>
                  <a:pt x="76" y="74"/>
                </a:lnTo>
                <a:lnTo>
                  <a:pt x="92" y="60"/>
                </a:lnTo>
                <a:lnTo>
                  <a:pt x="108" y="47"/>
                </a:lnTo>
                <a:lnTo>
                  <a:pt x="112" y="41"/>
                </a:lnTo>
                <a:lnTo>
                  <a:pt x="118" y="35"/>
                </a:lnTo>
                <a:lnTo>
                  <a:pt x="121" y="29"/>
                </a:lnTo>
                <a:lnTo>
                  <a:pt x="123" y="25"/>
                </a:lnTo>
                <a:lnTo>
                  <a:pt x="125" y="21"/>
                </a:lnTo>
                <a:lnTo>
                  <a:pt x="127" y="17"/>
                </a:lnTo>
                <a:lnTo>
                  <a:pt x="127" y="15"/>
                </a:lnTo>
                <a:lnTo>
                  <a:pt x="127" y="13"/>
                </a:lnTo>
                <a:lnTo>
                  <a:pt x="125" y="13"/>
                </a:lnTo>
                <a:lnTo>
                  <a:pt x="123" y="11"/>
                </a:lnTo>
                <a:lnTo>
                  <a:pt x="123" y="7"/>
                </a:lnTo>
                <a:lnTo>
                  <a:pt x="125" y="4"/>
                </a:lnTo>
                <a:lnTo>
                  <a:pt x="127" y="2"/>
                </a:lnTo>
                <a:lnTo>
                  <a:pt x="131" y="2"/>
                </a:lnTo>
                <a:lnTo>
                  <a:pt x="137" y="0"/>
                </a:lnTo>
                <a:lnTo>
                  <a:pt x="143" y="2"/>
                </a:lnTo>
                <a:lnTo>
                  <a:pt x="149" y="2"/>
                </a:lnTo>
                <a:lnTo>
                  <a:pt x="157" y="4"/>
                </a:lnTo>
                <a:lnTo>
                  <a:pt x="165" y="5"/>
                </a:lnTo>
                <a:lnTo>
                  <a:pt x="172" y="9"/>
                </a:lnTo>
                <a:lnTo>
                  <a:pt x="178" y="13"/>
                </a:lnTo>
                <a:lnTo>
                  <a:pt x="182" y="17"/>
                </a:lnTo>
                <a:lnTo>
                  <a:pt x="184" y="21"/>
                </a:lnTo>
                <a:lnTo>
                  <a:pt x="186" y="23"/>
                </a:lnTo>
                <a:lnTo>
                  <a:pt x="184" y="27"/>
                </a:lnTo>
                <a:lnTo>
                  <a:pt x="182" y="29"/>
                </a:lnTo>
                <a:lnTo>
                  <a:pt x="180" y="33"/>
                </a:lnTo>
                <a:lnTo>
                  <a:pt x="174" y="39"/>
                </a:lnTo>
                <a:lnTo>
                  <a:pt x="170" y="45"/>
                </a:lnTo>
                <a:lnTo>
                  <a:pt x="163" y="51"/>
                </a:lnTo>
                <a:lnTo>
                  <a:pt x="155" y="58"/>
                </a:lnTo>
                <a:lnTo>
                  <a:pt x="145" y="66"/>
                </a:lnTo>
                <a:lnTo>
                  <a:pt x="133" y="76"/>
                </a:lnTo>
                <a:lnTo>
                  <a:pt x="123" y="84"/>
                </a:lnTo>
                <a:lnTo>
                  <a:pt x="112" y="90"/>
                </a:lnTo>
                <a:lnTo>
                  <a:pt x="100" y="98"/>
                </a:lnTo>
                <a:lnTo>
                  <a:pt x="78" y="109"/>
                </a:lnTo>
                <a:lnTo>
                  <a:pt x="53" y="121"/>
                </a:lnTo>
                <a:lnTo>
                  <a:pt x="41" y="125"/>
                </a:lnTo>
                <a:lnTo>
                  <a:pt x="31" y="129"/>
                </a:lnTo>
                <a:lnTo>
                  <a:pt x="22" y="133"/>
                </a:lnTo>
                <a:lnTo>
                  <a:pt x="14" y="135"/>
                </a:lnTo>
                <a:lnTo>
                  <a:pt x="8" y="137"/>
                </a:lnTo>
                <a:lnTo>
                  <a:pt x="4" y="137"/>
                </a:lnTo>
                <a:lnTo>
                  <a:pt x="2" y="137"/>
                </a:lnTo>
                <a:lnTo>
                  <a:pt x="0" y="135"/>
                </a:lnTo>
                <a:lnTo>
                  <a:pt x="0" y="13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399">
            <a:extLst>
              <a:ext uri="{FF2B5EF4-FFF2-40B4-BE49-F238E27FC236}">
                <a16:creationId xmlns:a16="http://schemas.microsoft.com/office/drawing/2014/main" xmlns="" id="{184ABFC1-6684-4510-9334-8C7D326C023F}"/>
              </a:ext>
            </a:extLst>
          </p:cNvPr>
          <p:cNvSpPr>
            <a:spLocks/>
          </p:cNvSpPr>
          <p:nvPr/>
        </p:nvSpPr>
        <p:spPr bwMode="auto">
          <a:xfrm>
            <a:off x="9349000" y="4166029"/>
            <a:ext cx="1129161" cy="307710"/>
          </a:xfrm>
          <a:custGeom>
            <a:avLst/>
            <a:gdLst>
              <a:gd name="T0" fmla="*/ 78 w 241"/>
              <a:gd name="T1" fmla="*/ 47 h 49"/>
              <a:gd name="T2" fmla="*/ 70 w 241"/>
              <a:gd name="T3" fmla="*/ 47 h 49"/>
              <a:gd name="T4" fmla="*/ 64 w 241"/>
              <a:gd name="T5" fmla="*/ 49 h 49"/>
              <a:gd name="T6" fmla="*/ 55 w 241"/>
              <a:gd name="T7" fmla="*/ 49 h 49"/>
              <a:gd name="T8" fmla="*/ 47 w 241"/>
              <a:gd name="T9" fmla="*/ 49 h 49"/>
              <a:gd name="T10" fmla="*/ 35 w 241"/>
              <a:gd name="T11" fmla="*/ 49 h 49"/>
              <a:gd name="T12" fmla="*/ 25 w 241"/>
              <a:gd name="T13" fmla="*/ 49 h 49"/>
              <a:gd name="T14" fmla="*/ 13 w 241"/>
              <a:gd name="T15" fmla="*/ 47 h 49"/>
              <a:gd name="T16" fmla="*/ 2 w 241"/>
              <a:gd name="T17" fmla="*/ 47 h 49"/>
              <a:gd name="T18" fmla="*/ 0 w 241"/>
              <a:gd name="T19" fmla="*/ 25 h 49"/>
              <a:gd name="T20" fmla="*/ 12 w 241"/>
              <a:gd name="T21" fmla="*/ 25 h 49"/>
              <a:gd name="T22" fmla="*/ 25 w 241"/>
              <a:gd name="T23" fmla="*/ 25 h 49"/>
              <a:gd name="T24" fmla="*/ 39 w 241"/>
              <a:gd name="T25" fmla="*/ 23 h 49"/>
              <a:gd name="T26" fmla="*/ 55 w 241"/>
              <a:gd name="T27" fmla="*/ 22 h 49"/>
              <a:gd name="T28" fmla="*/ 70 w 241"/>
              <a:gd name="T29" fmla="*/ 20 h 49"/>
              <a:gd name="T30" fmla="*/ 86 w 241"/>
              <a:gd name="T31" fmla="*/ 18 h 49"/>
              <a:gd name="T32" fmla="*/ 102 w 241"/>
              <a:gd name="T33" fmla="*/ 16 h 49"/>
              <a:gd name="T34" fmla="*/ 119 w 241"/>
              <a:gd name="T35" fmla="*/ 14 h 49"/>
              <a:gd name="T36" fmla="*/ 135 w 241"/>
              <a:gd name="T37" fmla="*/ 10 h 49"/>
              <a:gd name="T38" fmla="*/ 151 w 241"/>
              <a:gd name="T39" fmla="*/ 8 h 49"/>
              <a:gd name="T40" fmla="*/ 162 w 241"/>
              <a:gd name="T41" fmla="*/ 6 h 49"/>
              <a:gd name="T42" fmla="*/ 174 w 241"/>
              <a:gd name="T43" fmla="*/ 4 h 49"/>
              <a:gd name="T44" fmla="*/ 182 w 241"/>
              <a:gd name="T45" fmla="*/ 2 h 49"/>
              <a:gd name="T46" fmla="*/ 190 w 241"/>
              <a:gd name="T47" fmla="*/ 0 h 49"/>
              <a:gd name="T48" fmla="*/ 196 w 241"/>
              <a:gd name="T49" fmla="*/ 0 h 49"/>
              <a:gd name="T50" fmla="*/ 202 w 241"/>
              <a:gd name="T51" fmla="*/ 0 h 49"/>
              <a:gd name="T52" fmla="*/ 205 w 241"/>
              <a:gd name="T53" fmla="*/ 0 h 49"/>
              <a:gd name="T54" fmla="*/ 211 w 241"/>
              <a:gd name="T55" fmla="*/ 0 h 49"/>
              <a:gd name="T56" fmla="*/ 219 w 241"/>
              <a:gd name="T57" fmla="*/ 2 h 49"/>
              <a:gd name="T58" fmla="*/ 227 w 241"/>
              <a:gd name="T59" fmla="*/ 4 h 49"/>
              <a:gd name="T60" fmla="*/ 233 w 241"/>
              <a:gd name="T61" fmla="*/ 8 h 49"/>
              <a:gd name="T62" fmla="*/ 237 w 241"/>
              <a:gd name="T63" fmla="*/ 10 h 49"/>
              <a:gd name="T64" fmla="*/ 241 w 241"/>
              <a:gd name="T65" fmla="*/ 12 h 49"/>
              <a:gd name="T66" fmla="*/ 241 w 241"/>
              <a:gd name="T67" fmla="*/ 16 h 49"/>
              <a:gd name="T68" fmla="*/ 241 w 241"/>
              <a:gd name="T69" fmla="*/ 18 h 49"/>
              <a:gd name="T70" fmla="*/ 239 w 241"/>
              <a:gd name="T71" fmla="*/ 20 h 49"/>
              <a:gd name="T72" fmla="*/ 235 w 241"/>
              <a:gd name="T73" fmla="*/ 22 h 49"/>
              <a:gd name="T74" fmla="*/ 231 w 241"/>
              <a:gd name="T75" fmla="*/ 23 h 49"/>
              <a:gd name="T76" fmla="*/ 225 w 241"/>
              <a:gd name="T77" fmla="*/ 25 h 49"/>
              <a:gd name="T78" fmla="*/ 219 w 241"/>
              <a:gd name="T79" fmla="*/ 27 h 49"/>
              <a:gd name="T80" fmla="*/ 211 w 241"/>
              <a:gd name="T81" fmla="*/ 29 h 49"/>
              <a:gd name="T82" fmla="*/ 204 w 241"/>
              <a:gd name="T83" fmla="*/ 31 h 49"/>
              <a:gd name="T84" fmla="*/ 184 w 241"/>
              <a:gd name="T85" fmla="*/ 35 h 49"/>
              <a:gd name="T86" fmla="*/ 168 w 241"/>
              <a:gd name="T87" fmla="*/ 37 h 49"/>
              <a:gd name="T88" fmla="*/ 151 w 241"/>
              <a:gd name="T89" fmla="*/ 41 h 49"/>
              <a:gd name="T90" fmla="*/ 135 w 241"/>
              <a:gd name="T91" fmla="*/ 43 h 49"/>
              <a:gd name="T92" fmla="*/ 106 w 241"/>
              <a:gd name="T93" fmla="*/ 45 h 49"/>
              <a:gd name="T94" fmla="*/ 92 w 241"/>
              <a:gd name="T95" fmla="*/ 45 h 49"/>
              <a:gd name="T96" fmla="*/ 78 w 241"/>
              <a:gd name="T97" fmla="*/ 47 h 49"/>
              <a:gd name="T98" fmla="*/ 78 w 241"/>
              <a:gd name="T99" fmla="*/ 47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41" h="49">
                <a:moveTo>
                  <a:pt x="78" y="47"/>
                </a:moveTo>
                <a:lnTo>
                  <a:pt x="70" y="47"/>
                </a:lnTo>
                <a:lnTo>
                  <a:pt x="64" y="49"/>
                </a:lnTo>
                <a:lnTo>
                  <a:pt x="55" y="49"/>
                </a:lnTo>
                <a:lnTo>
                  <a:pt x="47" y="49"/>
                </a:lnTo>
                <a:lnTo>
                  <a:pt x="35" y="49"/>
                </a:lnTo>
                <a:lnTo>
                  <a:pt x="25" y="49"/>
                </a:lnTo>
                <a:lnTo>
                  <a:pt x="13" y="47"/>
                </a:lnTo>
                <a:lnTo>
                  <a:pt x="2" y="47"/>
                </a:lnTo>
                <a:lnTo>
                  <a:pt x="0" y="25"/>
                </a:lnTo>
                <a:lnTo>
                  <a:pt x="12" y="25"/>
                </a:lnTo>
                <a:lnTo>
                  <a:pt x="25" y="25"/>
                </a:lnTo>
                <a:lnTo>
                  <a:pt x="39" y="23"/>
                </a:lnTo>
                <a:lnTo>
                  <a:pt x="55" y="22"/>
                </a:lnTo>
                <a:lnTo>
                  <a:pt x="70" y="20"/>
                </a:lnTo>
                <a:lnTo>
                  <a:pt x="86" y="18"/>
                </a:lnTo>
                <a:lnTo>
                  <a:pt x="102" y="16"/>
                </a:lnTo>
                <a:lnTo>
                  <a:pt x="119" y="14"/>
                </a:lnTo>
                <a:lnTo>
                  <a:pt x="135" y="10"/>
                </a:lnTo>
                <a:lnTo>
                  <a:pt x="151" y="8"/>
                </a:lnTo>
                <a:lnTo>
                  <a:pt x="162" y="6"/>
                </a:lnTo>
                <a:lnTo>
                  <a:pt x="174" y="4"/>
                </a:lnTo>
                <a:lnTo>
                  <a:pt x="182" y="2"/>
                </a:lnTo>
                <a:lnTo>
                  <a:pt x="190" y="0"/>
                </a:lnTo>
                <a:lnTo>
                  <a:pt x="196" y="0"/>
                </a:lnTo>
                <a:lnTo>
                  <a:pt x="202" y="0"/>
                </a:lnTo>
                <a:lnTo>
                  <a:pt x="205" y="0"/>
                </a:lnTo>
                <a:lnTo>
                  <a:pt x="211" y="0"/>
                </a:lnTo>
                <a:lnTo>
                  <a:pt x="219" y="2"/>
                </a:lnTo>
                <a:lnTo>
                  <a:pt x="227" y="4"/>
                </a:lnTo>
                <a:lnTo>
                  <a:pt x="233" y="8"/>
                </a:lnTo>
                <a:lnTo>
                  <a:pt x="237" y="10"/>
                </a:lnTo>
                <a:lnTo>
                  <a:pt x="241" y="12"/>
                </a:lnTo>
                <a:lnTo>
                  <a:pt x="241" y="16"/>
                </a:lnTo>
                <a:lnTo>
                  <a:pt x="241" y="18"/>
                </a:lnTo>
                <a:lnTo>
                  <a:pt x="239" y="20"/>
                </a:lnTo>
                <a:lnTo>
                  <a:pt x="235" y="22"/>
                </a:lnTo>
                <a:lnTo>
                  <a:pt x="231" y="23"/>
                </a:lnTo>
                <a:lnTo>
                  <a:pt x="225" y="25"/>
                </a:lnTo>
                <a:lnTo>
                  <a:pt x="219" y="27"/>
                </a:lnTo>
                <a:lnTo>
                  <a:pt x="211" y="29"/>
                </a:lnTo>
                <a:lnTo>
                  <a:pt x="204" y="31"/>
                </a:lnTo>
                <a:lnTo>
                  <a:pt x="184" y="35"/>
                </a:lnTo>
                <a:lnTo>
                  <a:pt x="168" y="37"/>
                </a:lnTo>
                <a:lnTo>
                  <a:pt x="151" y="41"/>
                </a:lnTo>
                <a:lnTo>
                  <a:pt x="135" y="43"/>
                </a:lnTo>
                <a:lnTo>
                  <a:pt x="106" y="45"/>
                </a:lnTo>
                <a:lnTo>
                  <a:pt x="92" y="45"/>
                </a:lnTo>
                <a:lnTo>
                  <a:pt x="78" y="47"/>
                </a:lnTo>
                <a:lnTo>
                  <a:pt x="78" y="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400">
            <a:extLst>
              <a:ext uri="{FF2B5EF4-FFF2-40B4-BE49-F238E27FC236}">
                <a16:creationId xmlns:a16="http://schemas.microsoft.com/office/drawing/2014/main" xmlns="" id="{E739956C-C6F8-4D15-89E7-9B1032016002}"/>
              </a:ext>
            </a:extLst>
          </p:cNvPr>
          <p:cNvSpPr>
            <a:spLocks/>
          </p:cNvSpPr>
          <p:nvPr/>
        </p:nvSpPr>
        <p:spPr bwMode="auto">
          <a:xfrm>
            <a:off x="8379805" y="5101457"/>
            <a:ext cx="2625304" cy="356944"/>
          </a:xfrm>
          <a:custGeom>
            <a:avLst/>
            <a:gdLst>
              <a:gd name="T0" fmla="*/ 37 w 558"/>
              <a:gd name="T1" fmla="*/ 29 h 59"/>
              <a:gd name="T2" fmla="*/ 92 w 558"/>
              <a:gd name="T3" fmla="*/ 27 h 59"/>
              <a:gd name="T4" fmla="*/ 125 w 558"/>
              <a:gd name="T5" fmla="*/ 25 h 59"/>
              <a:gd name="T6" fmla="*/ 174 w 558"/>
              <a:gd name="T7" fmla="*/ 22 h 59"/>
              <a:gd name="T8" fmla="*/ 210 w 558"/>
              <a:gd name="T9" fmla="*/ 20 h 59"/>
              <a:gd name="T10" fmla="*/ 247 w 558"/>
              <a:gd name="T11" fmla="*/ 18 h 59"/>
              <a:gd name="T12" fmla="*/ 286 w 558"/>
              <a:gd name="T13" fmla="*/ 16 h 59"/>
              <a:gd name="T14" fmla="*/ 323 w 558"/>
              <a:gd name="T15" fmla="*/ 14 h 59"/>
              <a:gd name="T16" fmla="*/ 359 w 558"/>
              <a:gd name="T17" fmla="*/ 12 h 59"/>
              <a:gd name="T18" fmla="*/ 392 w 558"/>
              <a:gd name="T19" fmla="*/ 8 h 59"/>
              <a:gd name="T20" fmla="*/ 423 w 558"/>
              <a:gd name="T21" fmla="*/ 4 h 59"/>
              <a:gd name="T22" fmla="*/ 449 w 558"/>
              <a:gd name="T23" fmla="*/ 2 h 59"/>
              <a:gd name="T24" fmla="*/ 468 w 558"/>
              <a:gd name="T25" fmla="*/ 0 h 59"/>
              <a:gd name="T26" fmla="*/ 484 w 558"/>
              <a:gd name="T27" fmla="*/ 0 h 59"/>
              <a:gd name="T28" fmla="*/ 492 w 558"/>
              <a:gd name="T29" fmla="*/ 0 h 59"/>
              <a:gd name="T30" fmla="*/ 498 w 558"/>
              <a:gd name="T31" fmla="*/ 0 h 59"/>
              <a:gd name="T32" fmla="*/ 506 w 558"/>
              <a:gd name="T33" fmla="*/ 2 h 59"/>
              <a:gd name="T34" fmla="*/ 515 w 558"/>
              <a:gd name="T35" fmla="*/ 6 h 59"/>
              <a:gd name="T36" fmla="*/ 529 w 558"/>
              <a:gd name="T37" fmla="*/ 10 h 59"/>
              <a:gd name="T38" fmla="*/ 543 w 558"/>
              <a:gd name="T39" fmla="*/ 16 h 59"/>
              <a:gd name="T40" fmla="*/ 553 w 558"/>
              <a:gd name="T41" fmla="*/ 22 h 59"/>
              <a:gd name="T42" fmla="*/ 556 w 558"/>
              <a:gd name="T43" fmla="*/ 25 h 59"/>
              <a:gd name="T44" fmla="*/ 558 w 558"/>
              <a:gd name="T45" fmla="*/ 29 h 59"/>
              <a:gd name="T46" fmla="*/ 558 w 558"/>
              <a:gd name="T47" fmla="*/ 33 h 59"/>
              <a:gd name="T48" fmla="*/ 555 w 558"/>
              <a:gd name="T49" fmla="*/ 35 h 59"/>
              <a:gd name="T50" fmla="*/ 549 w 558"/>
              <a:gd name="T51" fmla="*/ 37 h 59"/>
              <a:gd name="T52" fmla="*/ 537 w 558"/>
              <a:gd name="T53" fmla="*/ 37 h 59"/>
              <a:gd name="T54" fmla="*/ 523 w 558"/>
              <a:gd name="T55" fmla="*/ 37 h 59"/>
              <a:gd name="T56" fmla="*/ 508 w 558"/>
              <a:gd name="T57" fmla="*/ 35 h 59"/>
              <a:gd name="T58" fmla="*/ 486 w 558"/>
              <a:gd name="T59" fmla="*/ 35 h 59"/>
              <a:gd name="T60" fmla="*/ 466 w 558"/>
              <a:gd name="T61" fmla="*/ 33 h 59"/>
              <a:gd name="T62" fmla="*/ 453 w 558"/>
              <a:gd name="T63" fmla="*/ 33 h 59"/>
              <a:gd name="T64" fmla="*/ 433 w 558"/>
              <a:gd name="T65" fmla="*/ 33 h 59"/>
              <a:gd name="T66" fmla="*/ 413 w 558"/>
              <a:gd name="T67" fmla="*/ 33 h 59"/>
              <a:gd name="T68" fmla="*/ 390 w 558"/>
              <a:gd name="T69" fmla="*/ 35 h 59"/>
              <a:gd name="T70" fmla="*/ 364 w 558"/>
              <a:gd name="T71" fmla="*/ 35 h 59"/>
              <a:gd name="T72" fmla="*/ 335 w 558"/>
              <a:gd name="T73" fmla="*/ 37 h 59"/>
              <a:gd name="T74" fmla="*/ 304 w 558"/>
              <a:gd name="T75" fmla="*/ 39 h 59"/>
              <a:gd name="T76" fmla="*/ 270 w 558"/>
              <a:gd name="T77" fmla="*/ 41 h 59"/>
              <a:gd name="T78" fmla="*/ 239 w 558"/>
              <a:gd name="T79" fmla="*/ 41 h 59"/>
              <a:gd name="T80" fmla="*/ 212 w 558"/>
              <a:gd name="T81" fmla="*/ 43 h 59"/>
              <a:gd name="T82" fmla="*/ 186 w 558"/>
              <a:gd name="T83" fmla="*/ 45 h 59"/>
              <a:gd name="T84" fmla="*/ 163 w 558"/>
              <a:gd name="T85" fmla="*/ 47 h 59"/>
              <a:gd name="T86" fmla="*/ 143 w 558"/>
              <a:gd name="T87" fmla="*/ 49 h 59"/>
              <a:gd name="T88" fmla="*/ 125 w 558"/>
              <a:gd name="T89" fmla="*/ 49 h 59"/>
              <a:gd name="T90" fmla="*/ 112 w 558"/>
              <a:gd name="T91" fmla="*/ 51 h 59"/>
              <a:gd name="T92" fmla="*/ 96 w 558"/>
              <a:gd name="T93" fmla="*/ 55 h 59"/>
              <a:gd name="T94" fmla="*/ 76 w 558"/>
              <a:gd name="T95" fmla="*/ 57 h 59"/>
              <a:gd name="T96" fmla="*/ 63 w 558"/>
              <a:gd name="T97" fmla="*/ 59 h 59"/>
              <a:gd name="T98" fmla="*/ 55 w 558"/>
              <a:gd name="T99" fmla="*/ 59 h 59"/>
              <a:gd name="T100" fmla="*/ 47 w 558"/>
              <a:gd name="T101" fmla="*/ 59 h 59"/>
              <a:gd name="T102" fmla="*/ 35 w 558"/>
              <a:gd name="T103" fmla="*/ 55 h 59"/>
              <a:gd name="T104" fmla="*/ 20 w 558"/>
              <a:gd name="T105" fmla="*/ 49 h 59"/>
              <a:gd name="T106" fmla="*/ 4 w 558"/>
              <a:gd name="T107" fmla="*/ 37 h 59"/>
              <a:gd name="T108" fmla="*/ 0 w 558"/>
              <a:gd name="T109" fmla="*/ 2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558" h="59">
                <a:moveTo>
                  <a:pt x="0" y="29"/>
                </a:moveTo>
                <a:lnTo>
                  <a:pt x="37" y="29"/>
                </a:lnTo>
                <a:lnTo>
                  <a:pt x="74" y="27"/>
                </a:lnTo>
                <a:lnTo>
                  <a:pt x="92" y="27"/>
                </a:lnTo>
                <a:lnTo>
                  <a:pt x="110" y="27"/>
                </a:lnTo>
                <a:lnTo>
                  <a:pt x="125" y="25"/>
                </a:lnTo>
                <a:lnTo>
                  <a:pt x="143" y="25"/>
                </a:lnTo>
                <a:lnTo>
                  <a:pt x="174" y="22"/>
                </a:lnTo>
                <a:lnTo>
                  <a:pt x="192" y="22"/>
                </a:lnTo>
                <a:lnTo>
                  <a:pt x="210" y="20"/>
                </a:lnTo>
                <a:lnTo>
                  <a:pt x="227" y="18"/>
                </a:lnTo>
                <a:lnTo>
                  <a:pt x="247" y="18"/>
                </a:lnTo>
                <a:lnTo>
                  <a:pt x="267" y="16"/>
                </a:lnTo>
                <a:lnTo>
                  <a:pt x="286" y="16"/>
                </a:lnTo>
                <a:lnTo>
                  <a:pt x="306" y="14"/>
                </a:lnTo>
                <a:lnTo>
                  <a:pt x="323" y="14"/>
                </a:lnTo>
                <a:lnTo>
                  <a:pt x="341" y="12"/>
                </a:lnTo>
                <a:lnTo>
                  <a:pt x="359" y="12"/>
                </a:lnTo>
                <a:lnTo>
                  <a:pt x="376" y="10"/>
                </a:lnTo>
                <a:lnTo>
                  <a:pt x="392" y="8"/>
                </a:lnTo>
                <a:lnTo>
                  <a:pt x="408" y="6"/>
                </a:lnTo>
                <a:lnTo>
                  <a:pt x="423" y="4"/>
                </a:lnTo>
                <a:lnTo>
                  <a:pt x="435" y="4"/>
                </a:lnTo>
                <a:lnTo>
                  <a:pt x="449" y="2"/>
                </a:lnTo>
                <a:lnTo>
                  <a:pt x="459" y="2"/>
                </a:lnTo>
                <a:lnTo>
                  <a:pt x="468" y="0"/>
                </a:lnTo>
                <a:lnTo>
                  <a:pt x="476" y="0"/>
                </a:lnTo>
                <a:lnTo>
                  <a:pt x="484" y="0"/>
                </a:lnTo>
                <a:lnTo>
                  <a:pt x="488" y="0"/>
                </a:lnTo>
                <a:lnTo>
                  <a:pt x="492" y="0"/>
                </a:lnTo>
                <a:lnTo>
                  <a:pt x="494" y="0"/>
                </a:lnTo>
                <a:lnTo>
                  <a:pt x="498" y="0"/>
                </a:lnTo>
                <a:lnTo>
                  <a:pt x="502" y="2"/>
                </a:lnTo>
                <a:lnTo>
                  <a:pt x="506" y="2"/>
                </a:lnTo>
                <a:lnTo>
                  <a:pt x="511" y="4"/>
                </a:lnTo>
                <a:lnTo>
                  <a:pt x="515" y="6"/>
                </a:lnTo>
                <a:lnTo>
                  <a:pt x="523" y="8"/>
                </a:lnTo>
                <a:lnTo>
                  <a:pt x="529" y="10"/>
                </a:lnTo>
                <a:lnTo>
                  <a:pt x="537" y="12"/>
                </a:lnTo>
                <a:lnTo>
                  <a:pt x="543" y="16"/>
                </a:lnTo>
                <a:lnTo>
                  <a:pt x="547" y="18"/>
                </a:lnTo>
                <a:lnTo>
                  <a:pt x="553" y="22"/>
                </a:lnTo>
                <a:lnTo>
                  <a:pt x="555" y="23"/>
                </a:lnTo>
                <a:lnTo>
                  <a:pt x="556" y="25"/>
                </a:lnTo>
                <a:lnTo>
                  <a:pt x="558" y="27"/>
                </a:lnTo>
                <a:lnTo>
                  <a:pt x="558" y="29"/>
                </a:lnTo>
                <a:lnTo>
                  <a:pt x="558" y="31"/>
                </a:lnTo>
                <a:lnTo>
                  <a:pt x="558" y="33"/>
                </a:lnTo>
                <a:lnTo>
                  <a:pt x="556" y="33"/>
                </a:lnTo>
                <a:lnTo>
                  <a:pt x="555" y="35"/>
                </a:lnTo>
                <a:lnTo>
                  <a:pt x="551" y="37"/>
                </a:lnTo>
                <a:lnTo>
                  <a:pt x="549" y="37"/>
                </a:lnTo>
                <a:lnTo>
                  <a:pt x="541" y="37"/>
                </a:lnTo>
                <a:lnTo>
                  <a:pt x="537" y="37"/>
                </a:lnTo>
                <a:lnTo>
                  <a:pt x="531" y="37"/>
                </a:lnTo>
                <a:lnTo>
                  <a:pt x="523" y="37"/>
                </a:lnTo>
                <a:lnTo>
                  <a:pt x="515" y="37"/>
                </a:lnTo>
                <a:lnTo>
                  <a:pt x="508" y="35"/>
                </a:lnTo>
                <a:lnTo>
                  <a:pt x="498" y="35"/>
                </a:lnTo>
                <a:lnTo>
                  <a:pt x="486" y="35"/>
                </a:lnTo>
                <a:lnTo>
                  <a:pt x="474" y="35"/>
                </a:lnTo>
                <a:lnTo>
                  <a:pt x="466" y="33"/>
                </a:lnTo>
                <a:lnTo>
                  <a:pt x="460" y="33"/>
                </a:lnTo>
                <a:lnTo>
                  <a:pt x="453" y="33"/>
                </a:lnTo>
                <a:lnTo>
                  <a:pt x="443" y="33"/>
                </a:lnTo>
                <a:lnTo>
                  <a:pt x="433" y="33"/>
                </a:lnTo>
                <a:lnTo>
                  <a:pt x="423" y="33"/>
                </a:lnTo>
                <a:lnTo>
                  <a:pt x="413" y="33"/>
                </a:lnTo>
                <a:lnTo>
                  <a:pt x="402" y="33"/>
                </a:lnTo>
                <a:lnTo>
                  <a:pt x="390" y="35"/>
                </a:lnTo>
                <a:lnTo>
                  <a:pt x="378" y="35"/>
                </a:lnTo>
                <a:lnTo>
                  <a:pt x="364" y="35"/>
                </a:lnTo>
                <a:lnTo>
                  <a:pt x="351" y="35"/>
                </a:lnTo>
                <a:lnTo>
                  <a:pt x="335" y="37"/>
                </a:lnTo>
                <a:lnTo>
                  <a:pt x="319" y="37"/>
                </a:lnTo>
                <a:lnTo>
                  <a:pt x="304" y="39"/>
                </a:lnTo>
                <a:lnTo>
                  <a:pt x="288" y="39"/>
                </a:lnTo>
                <a:lnTo>
                  <a:pt x="270" y="41"/>
                </a:lnTo>
                <a:lnTo>
                  <a:pt x="255" y="41"/>
                </a:lnTo>
                <a:lnTo>
                  <a:pt x="239" y="41"/>
                </a:lnTo>
                <a:lnTo>
                  <a:pt x="225" y="43"/>
                </a:lnTo>
                <a:lnTo>
                  <a:pt x="212" y="43"/>
                </a:lnTo>
                <a:lnTo>
                  <a:pt x="198" y="45"/>
                </a:lnTo>
                <a:lnTo>
                  <a:pt x="186" y="45"/>
                </a:lnTo>
                <a:lnTo>
                  <a:pt x="174" y="45"/>
                </a:lnTo>
                <a:lnTo>
                  <a:pt x="163" y="47"/>
                </a:lnTo>
                <a:lnTo>
                  <a:pt x="153" y="47"/>
                </a:lnTo>
                <a:lnTo>
                  <a:pt x="143" y="49"/>
                </a:lnTo>
                <a:lnTo>
                  <a:pt x="133" y="49"/>
                </a:lnTo>
                <a:lnTo>
                  <a:pt x="125" y="49"/>
                </a:lnTo>
                <a:lnTo>
                  <a:pt x="120" y="51"/>
                </a:lnTo>
                <a:lnTo>
                  <a:pt x="112" y="51"/>
                </a:lnTo>
                <a:lnTo>
                  <a:pt x="106" y="53"/>
                </a:lnTo>
                <a:lnTo>
                  <a:pt x="96" y="55"/>
                </a:lnTo>
                <a:lnTo>
                  <a:pt x="86" y="55"/>
                </a:lnTo>
                <a:lnTo>
                  <a:pt x="76" y="57"/>
                </a:lnTo>
                <a:lnTo>
                  <a:pt x="69" y="57"/>
                </a:lnTo>
                <a:lnTo>
                  <a:pt x="63" y="59"/>
                </a:lnTo>
                <a:lnTo>
                  <a:pt x="59" y="59"/>
                </a:lnTo>
                <a:lnTo>
                  <a:pt x="55" y="59"/>
                </a:lnTo>
                <a:lnTo>
                  <a:pt x="53" y="59"/>
                </a:lnTo>
                <a:lnTo>
                  <a:pt x="47" y="59"/>
                </a:lnTo>
                <a:lnTo>
                  <a:pt x="41" y="57"/>
                </a:lnTo>
                <a:lnTo>
                  <a:pt x="35" y="55"/>
                </a:lnTo>
                <a:lnTo>
                  <a:pt x="27" y="53"/>
                </a:lnTo>
                <a:lnTo>
                  <a:pt x="20" y="49"/>
                </a:lnTo>
                <a:lnTo>
                  <a:pt x="12" y="43"/>
                </a:lnTo>
                <a:lnTo>
                  <a:pt x="4" y="37"/>
                </a:lnTo>
                <a:lnTo>
                  <a:pt x="0" y="29"/>
                </a:lnTo>
                <a:lnTo>
                  <a:pt x="0" y="2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Freeform 401">
            <a:extLst>
              <a:ext uri="{FF2B5EF4-FFF2-40B4-BE49-F238E27FC236}">
                <a16:creationId xmlns:a16="http://schemas.microsoft.com/office/drawing/2014/main" xmlns="" id="{5A34E44C-CF2C-4F21-ACE4-788D50D235E6}"/>
              </a:ext>
            </a:extLst>
          </p:cNvPr>
          <p:cNvSpPr>
            <a:spLocks/>
          </p:cNvSpPr>
          <p:nvPr/>
        </p:nvSpPr>
        <p:spPr bwMode="auto">
          <a:xfrm>
            <a:off x="9584245" y="4842988"/>
            <a:ext cx="244651" cy="344632"/>
          </a:xfrm>
          <a:custGeom>
            <a:avLst/>
            <a:gdLst>
              <a:gd name="T0" fmla="*/ 29 w 51"/>
              <a:gd name="T1" fmla="*/ 6 h 55"/>
              <a:gd name="T2" fmla="*/ 37 w 51"/>
              <a:gd name="T3" fmla="*/ 10 h 55"/>
              <a:gd name="T4" fmla="*/ 43 w 51"/>
              <a:gd name="T5" fmla="*/ 13 h 55"/>
              <a:gd name="T6" fmla="*/ 47 w 51"/>
              <a:gd name="T7" fmla="*/ 17 h 55"/>
              <a:gd name="T8" fmla="*/ 49 w 51"/>
              <a:gd name="T9" fmla="*/ 23 h 55"/>
              <a:gd name="T10" fmla="*/ 51 w 51"/>
              <a:gd name="T11" fmla="*/ 29 h 55"/>
              <a:gd name="T12" fmla="*/ 51 w 51"/>
              <a:gd name="T13" fmla="*/ 33 h 55"/>
              <a:gd name="T14" fmla="*/ 49 w 51"/>
              <a:gd name="T15" fmla="*/ 39 h 55"/>
              <a:gd name="T16" fmla="*/ 47 w 51"/>
              <a:gd name="T17" fmla="*/ 45 h 55"/>
              <a:gd name="T18" fmla="*/ 43 w 51"/>
              <a:gd name="T19" fmla="*/ 49 h 55"/>
              <a:gd name="T20" fmla="*/ 39 w 51"/>
              <a:gd name="T21" fmla="*/ 51 h 55"/>
              <a:gd name="T22" fmla="*/ 35 w 51"/>
              <a:gd name="T23" fmla="*/ 53 h 55"/>
              <a:gd name="T24" fmla="*/ 31 w 51"/>
              <a:gd name="T25" fmla="*/ 55 h 55"/>
              <a:gd name="T26" fmla="*/ 29 w 51"/>
              <a:gd name="T27" fmla="*/ 55 h 55"/>
              <a:gd name="T28" fmla="*/ 25 w 51"/>
              <a:gd name="T29" fmla="*/ 53 h 55"/>
              <a:gd name="T30" fmla="*/ 23 w 51"/>
              <a:gd name="T31" fmla="*/ 53 h 55"/>
              <a:gd name="T32" fmla="*/ 21 w 51"/>
              <a:gd name="T33" fmla="*/ 51 h 55"/>
              <a:gd name="T34" fmla="*/ 17 w 51"/>
              <a:gd name="T35" fmla="*/ 49 h 55"/>
              <a:gd name="T36" fmla="*/ 15 w 51"/>
              <a:gd name="T37" fmla="*/ 45 h 55"/>
              <a:gd name="T38" fmla="*/ 13 w 51"/>
              <a:gd name="T39" fmla="*/ 41 h 55"/>
              <a:gd name="T40" fmla="*/ 11 w 51"/>
              <a:gd name="T41" fmla="*/ 37 h 55"/>
              <a:gd name="T42" fmla="*/ 6 w 51"/>
              <a:gd name="T43" fmla="*/ 31 h 55"/>
              <a:gd name="T44" fmla="*/ 4 w 51"/>
              <a:gd name="T45" fmla="*/ 23 h 55"/>
              <a:gd name="T46" fmla="*/ 0 w 51"/>
              <a:gd name="T47" fmla="*/ 17 h 55"/>
              <a:gd name="T48" fmla="*/ 0 w 51"/>
              <a:gd name="T49" fmla="*/ 13 h 55"/>
              <a:gd name="T50" fmla="*/ 0 w 51"/>
              <a:gd name="T51" fmla="*/ 8 h 55"/>
              <a:gd name="T52" fmla="*/ 2 w 51"/>
              <a:gd name="T53" fmla="*/ 4 h 55"/>
              <a:gd name="T54" fmla="*/ 4 w 51"/>
              <a:gd name="T55" fmla="*/ 2 h 55"/>
              <a:gd name="T56" fmla="*/ 10 w 51"/>
              <a:gd name="T57" fmla="*/ 0 h 55"/>
              <a:gd name="T58" fmla="*/ 11 w 51"/>
              <a:gd name="T59" fmla="*/ 0 h 55"/>
              <a:gd name="T60" fmla="*/ 17 w 51"/>
              <a:gd name="T61" fmla="*/ 0 h 55"/>
              <a:gd name="T62" fmla="*/ 23 w 51"/>
              <a:gd name="T63" fmla="*/ 2 h 55"/>
              <a:gd name="T64" fmla="*/ 29 w 51"/>
              <a:gd name="T65" fmla="*/ 6 h 55"/>
              <a:gd name="T66" fmla="*/ 29 w 51"/>
              <a:gd name="T67" fmla="*/ 6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1" h="55">
                <a:moveTo>
                  <a:pt x="29" y="6"/>
                </a:moveTo>
                <a:lnTo>
                  <a:pt x="37" y="10"/>
                </a:lnTo>
                <a:lnTo>
                  <a:pt x="43" y="13"/>
                </a:lnTo>
                <a:lnTo>
                  <a:pt x="47" y="17"/>
                </a:lnTo>
                <a:lnTo>
                  <a:pt x="49" y="23"/>
                </a:lnTo>
                <a:lnTo>
                  <a:pt x="51" y="29"/>
                </a:lnTo>
                <a:lnTo>
                  <a:pt x="51" y="33"/>
                </a:lnTo>
                <a:lnTo>
                  <a:pt x="49" y="39"/>
                </a:lnTo>
                <a:lnTo>
                  <a:pt x="47" y="45"/>
                </a:lnTo>
                <a:lnTo>
                  <a:pt x="43" y="49"/>
                </a:lnTo>
                <a:lnTo>
                  <a:pt x="39" y="51"/>
                </a:lnTo>
                <a:lnTo>
                  <a:pt x="35" y="53"/>
                </a:lnTo>
                <a:lnTo>
                  <a:pt x="31" y="55"/>
                </a:lnTo>
                <a:lnTo>
                  <a:pt x="29" y="55"/>
                </a:lnTo>
                <a:lnTo>
                  <a:pt x="25" y="53"/>
                </a:lnTo>
                <a:lnTo>
                  <a:pt x="23" y="53"/>
                </a:lnTo>
                <a:lnTo>
                  <a:pt x="21" y="51"/>
                </a:lnTo>
                <a:lnTo>
                  <a:pt x="17" y="49"/>
                </a:lnTo>
                <a:lnTo>
                  <a:pt x="15" y="45"/>
                </a:lnTo>
                <a:lnTo>
                  <a:pt x="13" y="41"/>
                </a:lnTo>
                <a:lnTo>
                  <a:pt x="11" y="37"/>
                </a:lnTo>
                <a:lnTo>
                  <a:pt x="6" y="31"/>
                </a:lnTo>
                <a:lnTo>
                  <a:pt x="4" y="23"/>
                </a:lnTo>
                <a:lnTo>
                  <a:pt x="0" y="17"/>
                </a:lnTo>
                <a:lnTo>
                  <a:pt x="0" y="13"/>
                </a:lnTo>
                <a:lnTo>
                  <a:pt x="0" y="8"/>
                </a:lnTo>
                <a:lnTo>
                  <a:pt x="2" y="4"/>
                </a:lnTo>
                <a:lnTo>
                  <a:pt x="4" y="2"/>
                </a:lnTo>
                <a:lnTo>
                  <a:pt x="10" y="0"/>
                </a:lnTo>
                <a:lnTo>
                  <a:pt x="11" y="0"/>
                </a:lnTo>
                <a:lnTo>
                  <a:pt x="17" y="0"/>
                </a:lnTo>
                <a:lnTo>
                  <a:pt x="23" y="2"/>
                </a:lnTo>
                <a:lnTo>
                  <a:pt x="29" y="6"/>
                </a:lnTo>
                <a:lnTo>
                  <a:pt x="29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9" name="Freeform 402">
            <a:extLst>
              <a:ext uri="{FF2B5EF4-FFF2-40B4-BE49-F238E27FC236}">
                <a16:creationId xmlns:a16="http://schemas.microsoft.com/office/drawing/2014/main" xmlns="" id="{C936662C-9C79-43BB-BD15-85FF201D8F28}"/>
              </a:ext>
            </a:extLst>
          </p:cNvPr>
          <p:cNvSpPr>
            <a:spLocks/>
          </p:cNvSpPr>
          <p:nvPr/>
        </p:nvSpPr>
        <p:spPr bwMode="auto">
          <a:xfrm>
            <a:off x="9537193" y="5347623"/>
            <a:ext cx="244651" cy="332327"/>
          </a:xfrm>
          <a:custGeom>
            <a:avLst/>
            <a:gdLst>
              <a:gd name="T0" fmla="*/ 27 w 51"/>
              <a:gd name="T1" fmla="*/ 6 h 55"/>
              <a:gd name="T2" fmla="*/ 33 w 51"/>
              <a:gd name="T3" fmla="*/ 10 h 55"/>
              <a:gd name="T4" fmla="*/ 39 w 51"/>
              <a:gd name="T5" fmla="*/ 14 h 55"/>
              <a:gd name="T6" fmla="*/ 43 w 51"/>
              <a:gd name="T7" fmla="*/ 18 h 55"/>
              <a:gd name="T8" fmla="*/ 47 w 51"/>
              <a:gd name="T9" fmla="*/ 24 h 55"/>
              <a:gd name="T10" fmla="*/ 51 w 51"/>
              <a:gd name="T11" fmla="*/ 28 h 55"/>
              <a:gd name="T12" fmla="*/ 51 w 51"/>
              <a:gd name="T13" fmla="*/ 34 h 55"/>
              <a:gd name="T14" fmla="*/ 51 w 51"/>
              <a:gd name="T15" fmla="*/ 37 h 55"/>
              <a:gd name="T16" fmla="*/ 47 w 51"/>
              <a:gd name="T17" fmla="*/ 43 h 55"/>
              <a:gd name="T18" fmla="*/ 43 w 51"/>
              <a:gd name="T19" fmla="*/ 49 h 55"/>
              <a:gd name="T20" fmla="*/ 39 w 51"/>
              <a:gd name="T21" fmla="*/ 51 h 55"/>
              <a:gd name="T22" fmla="*/ 35 w 51"/>
              <a:gd name="T23" fmla="*/ 53 h 55"/>
              <a:gd name="T24" fmla="*/ 31 w 51"/>
              <a:gd name="T25" fmla="*/ 55 h 55"/>
              <a:gd name="T26" fmla="*/ 27 w 51"/>
              <a:gd name="T27" fmla="*/ 53 h 55"/>
              <a:gd name="T28" fmla="*/ 23 w 51"/>
              <a:gd name="T29" fmla="*/ 51 h 55"/>
              <a:gd name="T30" fmla="*/ 20 w 51"/>
              <a:gd name="T31" fmla="*/ 49 h 55"/>
              <a:gd name="T32" fmla="*/ 14 w 51"/>
              <a:gd name="T33" fmla="*/ 43 h 55"/>
              <a:gd name="T34" fmla="*/ 10 w 51"/>
              <a:gd name="T35" fmla="*/ 37 h 55"/>
              <a:gd name="T36" fmla="*/ 6 w 51"/>
              <a:gd name="T37" fmla="*/ 32 h 55"/>
              <a:gd name="T38" fmla="*/ 2 w 51"/>
              <a:gd name="T39" fmla="*/ 26 h 55"/>
              <a:gd name="T40" fmla="*/ 0 w 51"/>
              <a:gd name="T41" fmla="*/ 18 h 55"/>
              <a:gd name="T42" fmla="*/ 0 w 51"/>
              <a:gd name="T43" fmla="*/ 12 h 55"/>
              <a:gd name="T44" fmla="*/ 0 w 51"/>
              <a:gd name="T45" fmla="*/ 8 h 55"/>
              <a:gd name="T46" fmla="*/ 4 w 51"/>
              <a:gd name="T47" fmla="*/ 4 h 55"/>
              <a:gd name="T48" fmla="*/ 8 w 51"/>
              <a:gd name="T49" fmla="*/ 2 h 55"/>
              <a:gd name="T50" fmla="*/ 12 w 51"/>
              <a:gd name="T51" fmla="*/ 0 h 55"/>
              <a:gd name="T52" fmla="*/ 18 w 51"/>
              <a:gd name="T53" fmla="*/ 0 h 55"/>
              <a:gd name="T54" fmla="*/ 21 w 51"/>
              <a:gd name="T55" fmla="*/ 2 h 55"/>
              <a:gd name="T56" fmla="*/ 27 w 51"/>
              <a:gd name="T57" fmla="*/ 6 h 55"/>
              <a:gd name="T58" fmla="*/ 27 w 51"/>
              <a:gd name="T59" fmla="*/ 6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51" h="55">
                <a:moveTo>
                  <a:pt x="27" y="6"/>
                </a:moveTo>
                <a:lnTo>
                  <a:pt x="33" y="10"/>
                </a:lnTo>
                <a:lnTo>
                  <a:pt x="39" y="14"/>
                </a:lnTo>
                <a:lnTo>
                  <a:pt x="43" y="18"/>
                </a:lnTo>
                <a:lnTo>
                  <a:pt x="47" y="24"/>
                </a:lnTo>
                <a:lnTo>
                  <a:pt x="51" y="28"/>
                </a:lnTo>
                <a:lnTo>
                  <a:pt x="51" y="34"/>
                </a:lnTo>
                <a:lnTo>
                  <a:pt x="51" y="37"/>
                </a:lnTo>
                <a:lnTo>
                  <a:pt x="47" y="43"/>
                </a:lnTo>
                <a:lnTo>
                  <a:pt x="43" y="49"/>
                </a:lnTo>
                <a:lnTo>
                  <a:pt x="39" y="51"/>
                </a:lnTo>
                <a:lnTo>
                  <a:pt x="35" y="53"/>
                </a:lnTo>
                <a:lnTo>
                  <a:pt x="31" y="55"/>
                </a:lnTo>
                <a:lnTo>
                  <a:pt x="27" y="53"/>
                </a:lnTo>
                <a:lnTo>
                  <a:pt x="23" y="51"/>
                </a:lnTo>
                <a:lnTo>
                  <a:pt x="20" y="49"/>
                </a:lnTo>
                <a:lnTo>
                  <a:pt x="14" y="43"/>
                </a:lnTo>
                <a:lnTo>
                  <a:pt x="10" y="37"/>
                </a:lnTo>
                <a:lnTo>
                  <a:pt x="6" y="32"/>
                </a:lnTo>
                <a:lnTo>
                  <a:pt x="2" y="26"/>
                </a:lnTo>
                <a:lnTo>
                  <a:pt x="0" y="18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2"/>
                </a:lnTo>
                <a:lnTo>
                  <a:pt x="12" y="0"/>
                </a:lnTo>
                <a:lnTo>
                  <a:pt x="18" y="0"/>
                </a:lnTo>
                <a:lnTo>
                  <a:pt x="21" y="2"/>
                </a:lnTo>
                <a:lnTo>
                  <a:pt x="27" y="6"/>
                </a:lnTo>
                <a:lnTo>
                  <a:pt x="27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B3FC2E54-D5F1-448D-9474-57078F1FE34B}"/>
              </a:ext>
            </a:extLst>
          </p:cNvPr>
          <p:cNvSpPr/>
          <p:nvPr/>
        </p:nvSpPr>
        <p:spPr>
          <a:xfrm rot="21255003">
            <a:off x="6165480" y="1395576"/>
            <a:ext cx="758330" cy="293855"/>
          </a:xfrm>
          <a:custGeom>
            <a:avLst/>
            <a:gdLst>
              <a:gd name="connsiteX0" fmla="*/ 594665 w 758330"/>
              <a:gd name="connsiteY0" fmla="*/ 0 h 293855"/>
              <a:gd name="connsiteX1" fmla="*/ 612377 w 758330"/>
              <a:gd name="connsiteY1" fmla="*/ 14154 h 293855"/>
              <a:gd name="connsiteX2" fmla="*/ 639561 w 758330"/>
              <a:gd name="connsiteY2" fmla="*/ 29262 h 293855"/>
              <a:gd name="connsiteX3" fmla="*/ 666745 w 758330"/>
              <a:gd name="connsiteY3" fmla="*/ 44370 h 293855"/>
              <a:gd name="connsiteX4" fmla="*/ 703402 w 758330"/>
              <a:gd name="connsiteY4" fmla="*/ 60431 h 293855"/>
              <a:gd name="connsiteX5" fmla="*/ 738209 w 758330"/>
              <a:gd name="connsiteY5" fmla="*/ 94863 h 293855"/>
              <a:gd name="connsiteX6" fmla="*/ 758330 w 758330"/>
              <a:gd name="connsiteY6" fmla="*/ 110942 h 293855"/>
              <a:gd name="connsiteX7" fmla="*/ 499464 w 758330"/>
              <a:gd name="connsiteY7" fmla="*/ 194529 h 293855"/>
              <a:gd name="connsiteX8" fmla="*/ 490525 w 758330"/>
              <a:gd name="connsiteY8" fmla="*/ 197416 h 293855"/>
              <a:gd name="connsiteX9" fmla="*/ 493802 w 758330"/>
              <a:gd name="connsiteY9" fmla="*/ 193959 h 293855"/>
              <a:gd name="connsiteX10" fmla="*/ 484329 w 758330"/>
              <a:gd name="connsiteY10" fmla="*/ 193005 h 293855"/>
              <a:gd name="connsiteX11" fmla="*/ 474857 w 758330"/>
              <a:gd name="connsiteY11" fmla="*/ 192051 h 293855"/>
              <a:gd name="connsiteX12" fmla="*/ 445206 w 758330"/>
              <a:gd name="connsiteY12" fmla="*/ 201436 h 293855"/>
              <a:gd name="connsiteX13" fmla="*/ 425028 w 758330"/>
              <a:gd name="connsiteY13" fmla="*/ 211775 h 293855"/>
              <a:gd name="connsiteX14" fmla="*/ 396611 w 758330"/>
              <a:gd name="connsiteY14" fmla="*/ 208914 h 293855"/>
              <a:gd name="connsiteX15" fmla="*/ 365727 w 758330"/>
              <a:gd name="connsiteY15" fmla="*/ 230544 h 293855"/>
              <a:gd name="connsiteX16" fmla="*/ 326603 w 758330"/>
              <a:gd name="connsiteY16" fmla="*/ 238976 h 293855"/>
              <a:gd name="connsiteX17" fmla="*/ 282745 w 758330"/>
              <a:gd name="connsiteY17" fmla="*/ 246930 h 293855"/>
              <a:gd name="connsiteX18" fmla="*/ 253095 w 758330"/>
              <a:gd name="connsiteY18" fmla="*/ 256315 h 293855"/>
              <a:gd name="connsiteX19" fmla="*/ 223443 w 758330"/>
              <a:gd name="connsiteY19" fmla="*/ 265700 h 293855"/>
              <a:gd name="connsiteX20" fmla="*/ 193793 w 758330"/>
              <a:gd name="connsiteY20" fmla="*/ 275085 h 293855"/>
              <a:gd name="connsiteX21" fmla="*/ 164142 w 758330"/>
              <a:gd name="connsiteY21" fmla="*/ 284469 h 293855"/>
              <a:gd name="connsiteX22" fmla="*/ 145197 w 758330"/>
              <a:gd name="connsiteY22" fmla="*/ 282562 h 293855"/>
              <a:gd name="connsiteX23" fmla="*/ 134492 w 758330"/>
              <a:gd name="connsiteY23" fmla="*/ 293855 h 293855"/>
              <a:gd name="connsiteX24" fmla="*/ 125020 w 758330"/>
              <a:gd name="connsiteY24" fmla="*/ 292901 h 293855"/>
              <a:gd name="connsiteX25" fmla="*/ 107308 w 758330"/>
              <a:gd name="connsiteY25" fmla="*/ 278747 h 293855"/>
              <a:gd name="connsiteX26" fmla="*/ 89596 w 758330"/>
              <a:gd name="connsiteY26" fmla="*/ 264593 h 293855"/>
              <a:gd name="connsiteX27" fmla="*/ 67147 w 758330"/>
              <a:gd name="connsiteY27" fmla="*/ 249962 h 293855"/>
              <a:gd name="connsiteX28" fmla="*/ 50670 w 758330"/>
              <a:gd name="connsiteY28" fmla="*/ 223561 h 293855"/>
              <a:gd name="connsiteX29" fmla="*/ 23484 w 758330"/>
              <a:gd name="connsiteY29" fmla="*/ 208454 h 293855"/>
              <a:gd name="connsiteX30" fmla="*/ 16479 w 758330"/>
              <a:gd name="connsiteY30" fmla="*/ 183007 h 293855"/>
              <a:gd name="connsiteX31" fmla="*/ 0 w 758330"/>
              <a:gd name="connsiteY31" fmla="*/ 156606 h 293855"/>
              <a:gd name="connsiteX32" fmla="*/ 1233 w 758330"/>
              <a:gd name="connsiteY32" fmla="*/ 144360 h 293855"/>
              <a:gd name="connsiteX33" fmla="*/ 2466 w 758330"/>
              <a:gd name="connsiteY33" fmla="*/ 132113 h 293855"/>
              <a:gd name="connsiteX34" fmla="*/ 13172 w 758330"/>
              <a:gd name="connsiteY34" fmla="*/ 120821 h 293855"/>
              <a:gd name="connsiteX35" fmla="*/ 22644 w 758330"/>
              <a:gd name="connsiteY35" fmla="*/ 121775 h 293855"/>
              <a:gd name="connsiteX36" fmla="*/ 33349 w 758330"/>
              <a:gd name="connsiteY36" fmla="*/ 110482 h 293855"/>
              <a:gd name="connsiteX37" fmla="*/ 42823 w 758330"/>
              <a:gd name="connsiteY37" fmla="*/ 111436 h 293855"/>
              <a:gd name="connsiteX38" fmla="*/ 61768 w 758330"/>
              <a:gd name="connsiteY38" fmla="*/ 113344 h 293855"/>
              <a:gd name="connsiteX39" fmla="*/ 81945 w 758330"/>
              <a:gd name="connsiteY39" fmla="*/ 103004 h 293855"/>
              <a:gd name="connsiteX40" fmla="*/ 115099 w 758330"/>
              <a:gd name="connsiteY40" fmla="*/ 106343 h 293855"/>
              <a:gd name="connsiteX41" fmla="*/ 152989 w 758330"/>
              <a:gd name="connsiteY41" fmla="*/ 110158 h 293855"/>
              <a:gd name="connsiteX42" fmla="*/ 201584 w 758330"/>
              <a:gd name="connsiteY42" fmla="*/ 102681 h 293855"/>
              <a:gd name="connsiteX43" fmla="*/ 250180 w 758330"/>
              <a:gd name="connsiteY43" fmla="*/ 95204 h 293855"/>
              <a:gd name="connsiteX44" fmla="*/ 298776 w 758330"/>
              <a:gd name="connsiteY44" fmla="*/ 87726 h 293855"/>
              <a:gd name="connsiteX45" fmla="*/ 342634 w 758330"/>
              <a:gd name="connsiteY45" fmla="*/ 79772 h 293855"/>
              <a:gd name="connsiteX46" fmla="*/ 391230 w 758330"/>
              <a:gd name="connsiteY46" fmla="*/ 72295 h 293855"/>
              <a:gd name="connsiteX47" fmla="*/ 439826 w 758330"/>
              <a:gd name="connsiteY47" fmla="*/ 64817 h 293855"/>
              <a:gd name="connsiteX48" fmla="*/ 478949 w 758330"/>
              <a:gd name="connsiteY48" fmla="*/ 56386 h 293855"/>
              <a:gd name="connsiteX49" fmla="*/ 508600 w 758330"/>
              <a:gd name="connsiteY49" fmla="*/ 47002 h 293855"/>
              <a:gd name="connsiteX50" fmla="*/ 528161 w 758330"/>
              <a:gd name="connsiteY50" fmla="*/ 42786 h 293855"/>
              <a:gd name="connsiteX51" fmla="*/ 540100 w 758330"/>
              <a:gd name="connsiteY51" fmla="*/ 19247 h 293855"/>
              <a:gd name="connsiteX52" fmla="*/ 550805 w 758330"/>
              <a:gd name="connsiteY52" fmla="*/ 7954 h 293855"/>
              <a:gd name="connsiteX53" fmla="*/ 569750 w 758330"/>
              <a:gd name="connsiteY53" fmla="*/ 9862 h 293855"/>
              <a:gd name="connsiteX54" fmla="*/ 594665 w 758330"/>
              <a:gd name="connsiteY54" fmla="*/ 0 h 2938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758330" h="293855">
                <a:moveTo>
                  <a:pt x="594665" y="0"/>
                </a:moveTo>
                <a:lnTo>
                  <a:pt x="612377" y="14154"/>
                </a:lnTo>
                <a:lnTo>
                  <a:pt x="639561" y="29262"/>
                </a:lnTo>
                <a:lnTo>
                  <a:pt x="666745" y="44370"/>
                </a:lnTo>
                <a:lnTo>
                  <a:pt x="703402" y="60431"/>
                </a:lnTo>
                <a:lnTo>
                  <a:pt x="738209" y="94863"/>
                </a:lnTo>
                <a:lnTo>
                  <a:pt x="758330" y="110942"/>
                </a:lnTo>
                <a:lnTo>
                  <a:pt x="499464" y="194529"/>
                </a:lnTo>
                <a:lnTo>
                  <a:pt x="490525" y="197416"/>
                </a:lnTo>
                <a:lnTo>
                  <a:pt x="493802" y="193959"/>
                </a:lnTo>
                <a:lnTo>
                  <a:pt x="484329" y="193005"/>
                </a:lnTo>
                <a:lnTo>
                  <a:pt x="474857" y="192051"/>
                </a:lnTo>
                <a:lnTo>
                  <a:pt x="445206" y="201436"/>
                </a:lnTo>
                <a:lnTo>
                  <a:pt x="425028" y="211775"/>
                </a:lnTo>
                <a:lnTo>
                  <a:pt x="396611" y="208914"/>
                </a:lnTo>
                <a:lnTo>
                  <a:pt x="365727" y="230544"/>
                </a:lnTo>
                <a:lnTo>
                  <a:pt x="326603" y="238976"/>
                </a:lnTo>
                <a:lnTo>
                  <a:pt x="282745" y="246930"/>
                </a:lnTo>
                <a:lnTo>
                  <a:pt x="253095" y="256315"/>
                </a:lnTo>
                <a:lnTo>
                  <a:pt x="223443" y="265700"/>
                </a:lnTo>
                <a:lnTo>
                  <a:pt x="193793" y="275085"/>
                </a:lnTo>
                <a:lnTo>
                  <a:pt x="164142" y="284469"/>
                </a:lnTo>
                <a:lnTo>
                  <a:pt x="145197" y="282562"/>
                </a:lnTo>
                <a:lnTo>
                  <a:pt x="134492" y="293855"/>
                </a:lnTo>
                <a:lnTo>
                  <a:pt x="125020" y="292901"/>
                </a:lnTo>
                <a:lnTo>
                  <a:pt x="107308" y="278747"/>
                </a:lnTo>
                <a:lnTo>
                  <a:pt x="89596" y="264593"/>
                </a:lnTo>
                <a:lnTo>
                  <a:pt x="67147" y="249962"/>
                </a:lnTo>
                <a:lnTo>
                  <a:pt x="50670" y="223561"/>
                </a:lnTo>
                <a:lnTo>
                  <a:pt x="23484" y="208454"/>
                </a:lnTo>
                <a:lnTo>
                  <a:pt x="16479" y="183007"/>
                </a:lnTo>
                <a:lnTo>
                  <a:pt x="0" y="156606"/>
                </a:lnTo>
                <a:lnTo>
                  <a:pt x="1233" y="144360"/>
                </a:lnTo>
                <a:lnTo>
                  <a:pt x="2466" y="132113"/>
                </a:lnTo>
                <a:lnTo>
                  <a:pt x="13172" y="120821"/>
                </a:lnTo>
                <a:lnTo>
                  <a:pt x="22644" y="121775"/>
                </a:lnTo>
                <a:lnTo>
                  <a:pt x="33349" y="110482"/>
                </a:lnTo>
                <a:lnTo>
                  <a:pt x="42823" y="111436"/>
                </a:lnTo>
                <a:lnTo>
                  <a:pt x="61768" y="113344"/>
                </a:lnTo>
                <a:lnTo>
                  <a:pt x="81945" y="103004"/>
                </a:lnTo>
                <a:lnTo>
                  <a:pt x="115099" y="106343"/>
                </a:lnTo>
                <a:lnTo>
                  <a:pt x="152989" y="110158"/>
                </a:lnTo>
                <a:lnTo>
                  <a:pt x="201584" y="102681"/>
                </a:lnTo>
                <a:lnTo>
                  <a:pt x="250180" y="95204"/>
                </a:lnTo>
                <a:lnTo>
                  <a:pt x="298776" y="87726"/>
                </a:lnTo>
                <a:lnTo>
                  <a:pt x="342634" y="79772"/>
                </a:lnTo>
                <a:lnTo>
                  <a:pt x="391230" y="72295"/>
                </a:lnTo>
                <a:lnTo>
                  <a:pt x="439826" y="64817"/>
                </a:lnTo>
                <a:lnTo>
                  <a:pt x="478949" y="56386"/>
                </a:lnTo>
                <a:lnTo>
                  <a:pt x="508600" y="47002"/>
                </a:lnTo>
                <a:lnTo>
                  <a:pt x="528161" y="42786"/>
                </a:lnTo>
                <a:lnTo>
                  <a:pt x="540100" y="19247"/>
                </a:lnTo>
                <a:lnTo>
                  <a:pt x="550805" y="7954"/>
                </a:lnTo>
                <a:lnTo>
                  <a:pt x="569750" y="9862"/>
                </a:lnTo>
                <a:lnTo>
                  <a:pt x="59466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xmlns="" id="{42296F14-8705-4451-B585-F38F8110A70B}"/>
              </a:ext>
            </a:extLst>
          </p:cNvPr>
          <p:cNvSpPr/>
          <p:nvPr/>
        </p:nvSpPr>
        <p:spPr>
          <a:xfrm rot="21255003">
            <a:off x="10248080" y="1470645"/>
            <a:ext cx="518537" cy="305768"/>
          </a:xfrm>
          <a:custGeom>
            <a:avLst/>
            <a:gdLst>
              <a:gd name="connsiteX0" fmla="*/ 406938 w 518537"/>
              <a:gd name="connsiteY0" fmla="*/ 0 h 305768"/>
              <a:gd name="connsiteX1" fmla="*/ 415686 w 518537"/>
              <a:gd name="connsiteY1" fmla="*/ 8040 h 305768"/>
              <a:gd name="connsiteX2" fmla="*/ 442478 w 518537"/>
              <a:gd name="connsiteY2" fmla="*/ 23109 h 305768"/>
              <a:gd name="connsiteX3" fmla="*/ 468654 w 518537"/>
              <a:gd name="connsiteY3" fmla="*/ 44300 h 305768"/>
              <a:gd name="connsiteX4" fmla="*/ 486103 w 518537"/>
              <a:gd name="connsiteY4" fmla="*/ 58427 h 305768"/>
              <a:gd name="connsiteX5" fmla="*/ 503553 w 518537"/>
              <a:gd name="connsiteY5" fmla="*/ 72554 h 305768"/>
              <a:gd name="connsiteX6" fmla="*/ 510429 w 518537"/>
              <a:gd name="connsiteY6" fmla="*/ 97988 h 305768"/>
              <a:gd name="connsiteX7" fmla="*/ 518537 w 518537"/>
              <a:gd name="connsiteY7" fmla="*/ 111175 h 305768"/>
              <a:gd name="connsiteX8" fmla="*/ 517304 w 518537"/>
              <a:gd name="connsiteY8" fmla="*/ 123421 h 305768"/>
              <a:gd name="connsiteX9" fmla="*/ 516071 w 518537"/>
              <a:gd name="connsiteY9" fmla="*/ 135668 h 305768"/>
              <a:gd name="connsiteX10" fmla="*/ 506729 w 518537"/>
              <a:gd name="connsiteY10" fmla="*/ 134727 h 305768"/>
              <a:gd name="connsiteX11" fmla="*/ 505496 w 518537"/>
              <a:gd name="connsiteY11" fmla="*/ 146973 h 305768"/>
              <a:gd name="connsiteX12" fmla="*/ 485580 w 518537"/>
              <a:gd name="connsiteY12" fmla="*/ 157338 h 305768"/>
              <a:gd name="connsiteX13" fmla="*/ 475005 w 518537"/>
              <a:gd name="connsiteY13" fmla="*/ 168644 h 305768"/>
              <a:gd name="connsiteX14" fmla="*/ 455089 w 518537"/>
              <a:gd name="connsiteY14" fmla="*/ 179009 h 305768"/>
              <a:gd name="connsiteX15" fmla="*/ 436406 w 518537"/>
              <a:gd name="connsiteY15" fmla="*/ 177128 h 305768"/>
              <a:gd name="connsiteX16" fmla="*/ 407147 w 518537"/>
              <a:gd name="connsiteY16" fmla="*/ 186552 h 305768"/>
              <a:gd name="connsiteX17" fmla="*/ 354535 w 518537"/>
              <a:gd name="connsiteY17" fmla="*/ 193625 h 305768"/>
              <a:gd name="connsiteX18" fmla="*/ 296018 w 518537"/>
              <a:gd name="connsiteY18" fmla="*/ 212474 h 305768"/>
              <a:gd name="connsiteX19" fmla="*/ 237502 w 518537"/>
              <a:gd name="connsiteY19" fmla="*/ 231322 h 305768"/>
              <a:gd name="connsiteX20" fmla="*/ 177753 w 518537"/>
              <a:gd name="connsiteY20" fmla="*/ 262418 h 305768"/>
              <a:gd name="connsiteX21" fmla="*/ 148495 w 518537"/>
              <a:gd name="connsiteY21" fmla="*/ 271842 h 305768"/>
              <a:gd name="connsiteX22" fmla="*/ 122675 w 518537"/>
              <a:gd name="connsiteY22" fmla="*/ 293983 h 305768"/>
              <a:gd name="connsiteX23" fmla="*/ 93416 w 518537"/>
              <a:gd name="connsiteY23" fmla="*/ 303407 h 305768"/>
              <a:gd name="connsiteX24" fmla="*/ 74733 w 518537"/>
              <a:gd name="connsiteY24" fmla="*/ 301526 h 305768"/>
              <a:gd name="connsiteX25" fmla="*/ 55433 w 518537"/>
              <a:gd name="connsiteY25" fmla="*/ 305768 h 305768"/>
              <a:gd name="connsiteX26" fmla="*/ 36749 w 518537"/>
              <a:gd name="connsiteY26" fmla="*/ 303886 h 305768"/>
              <a:gd name="connsiteX27" fmla="*/ 27408 w 518537"/>
              <a:gd name="connsiteY27" fmla="*/ 302946 h 305768"/>
              <a:gd name="connsiteX28" fmla="*/ 18067 w 518537"/>
              <a:gd name="connsiteY28" fmla="*/ 302005 h 305768"/>
              <a:gd name="connsiteX29" fmla="*/ 9341 w 518537"/>
              <a:gd name="connsiteY29" fmla="*/ 294942 h 305768"/>
              <a:gd name="connsiteX30" fmla="*/ 0 w 518537"/>
              <a:gd name="connsiteY30" fmla="*/ 294001 h 305768"/>
              <a:gd name="connsiteX31" fmla="*/ 1233 w 518537"/>
              <a:gd name="connsiteY31" fmla="*/ 281755 h 305768"/>
              <a:gd name="connsiteX32" fmla="*/ 3699 w 518537"/>
              <a:gd name="connsiteY32" fmla="*/ 257262 h 305768"/>
              <a:gd name="connsiteX33" fmla="*/ 6165 w 518537"/>
              <a:gd name="connsiteY33" fmla="*/ 232770 h 305768"/>
              <a:gd name="connsiteX34" fmla="*/ 17973 w 518537"/>
              <a:gd name="connsiteY34" fmla="*/ 209217 h 305768"/>
              <a:gd name="connsiteX35" fmla="*/ 29781 w 518537"/>
              <a:gd name="connsiteY35" fmla="*/ 185666 h 305768"/>
              <a:gd name="connsiteX36" fmla="*/ 52163 w 518537"/>
              <a:gd name="connsiteY36" fmla="*/ 150808 h 305768"/>
              <a:gd name="connsiteX37" fmla="*/ 73313 w 518537"/>
              <a:gd name="connsiteY37" fmla="*/ 128196 h 305768"/>
              <a:gd name="connsiteX38" fmla="*/ 85121 w 518537"/>
              <a:gd name="connsiteY38" fmla="*/ 104644 h 305768"/>
              <a:gd name="connsiteX39" fmla="*/ 96929 w 518537"/>
              <a:gd name="connsiteY39" fmla="*/ 81092 h 305768"/>
              <a:gd name="connsiteX40" fmla="*/ 108737 w 518537"/>
              <a:gd name="connsiteY40" fmla="*/ 57540 h 305768"/>
              <a:gd name="connsiteX41" fmla="*/ 119312 w 518537"/>
              <a:gd name="connsiteY41" fmla="*/ 46235 h 305768"/>
              <a:gd name="connsiteX42" fmla="*/ 120545 w 518537"/>
              <a:gd name="connsiteY42" fmla="*/ 33988 h 305768"/>
              <a:gd name="connsiteX43" fmla="*/ 121778 w 518537"/>
              <a:gd name="connsiteY43" fmla="*/ 21742 h 305768"/>
              <a:gd name="connsiteX44" fmla="*/ 119829 w 518537"/>
              <a:gd name="connsiteY44" fmla="*/ 18572 h 305768"/>
              <a:gd name="connsiteX45" fmla="*/ 406938 w 518537"/>
              <a:gd name="connsiteY45" fmla="*/ 0 h 305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518537" h="305768">
                <a:moveTo>
                  <a:pt x="406938" y="0"/>
                </a:moveTo>
                <a:lnTo>
                  <a:pt x="415686" y="8040"/>
                </a:lnTo>
                <a:lnTo>
                  <a:pt x="442478" y="23109"/>
                </a:lnTo>
                <a:lnTo>
                  <a:pt x="468654" y="44300"/>
                </a:lnTo>
                <a:lnTo>
                  <a:pt x="486103" y="58427"/>
                </a:lnTo>
                <a:lnTo>
                  <a:pt x="503553" y="72554"/>
                </a:lnTo>
                <a:lnTo>
                  <a:pt x="510429" y="97988"/>
                </a:lnTo>
                <a:lnTo>
                  <a:pt x="518537" y="111175"/>
                </a:lnTo>
                <a:lnTo>
                  <a:pt x="517304" y="123421"/>
                </a:lnTo>
                <a:lnTo>
                  <a:pt x="516071" y="135668"/>
                </a:lnTo>
                <a:lnTo>
                  <a:pt x="506729" y="134727"/>
                </a:lnTo>
                <a:lnTo>
                  <a:pt x="505496" y="146973"/>
                </a:lnTo>
                <a:lnTo>
                  <a:pt x="485580" y="157338"/>
                </a:lnTo>
                <a:lnTo>
                  <a:pt x="475005" y="168644"/>
                </a:lnTo>
                <a:lnTo>
                  <a:pt x="455089" y="179009"/>
                </a:lnTo>
                <a:lnTo>
                  <a:pt x="436406" y="177128"/>
                </a:lnTo>
                <a:lnTo>
                  <a:pt x="407147" y="186552"/>
                </a:lnTo>
                <a:lnTo>
                  <a:pt x="354535" y="193625"/>
                </a:lnTo>
                <a:lnTo>
                  <a:pt x="296018" y="212474"/>
                </a:lnTo>
                <a:lnTo>
                  <a:pt x="237502" y="231322"/>
                </a:lnTo>
                <a:lnTo>
                  <a:pt x="177753" y="262418"/>
                </a:lnTo>
                <a:lnTo>
                  <a:pt x="148495" y="271842"/>
                </a:lnTo>
                <a:lnTo>
                  <a:pt x="122675" y="293983"/>
                </a:lnTo>
                <a:lnTo>
                  <a:pt x="93416" y="303407"/>
                </a:lnTo>
                <a:lnTo>
                  <a:pt x="74733" y="301526"/>
                </a:lnTo>
                <a:lnTo>
                  <a:pt x="55433" y="305768"/>
                </a:lnTo>
                <a:lnTo>
                  <a:pt x="36749" y="303886"/>
                </a:lnTo>
                <a:lnTo>
                  <a:pt x="27408" y="302946"/>
                </a:lnTo>
                <a:lnTo>
                  <a:pt x="18067" y="302005"/>
                </a:lnTo>
                <a:lnTo>
                  <a:pt x="9341" y="294942"/>
                </a:lnTo>
                <a:lnTo>
                  <a:pt x="0" y="294001"/>
                </a:lnTo>
                <a:lnTo>
                  <a:pt x="1233" y="281755"/>
                </a:lnTo>
                <a:lnTo>
                  <a:pt x="3699" y="257262"/>
                </a:lnTo>
                <a:lnTo>
                  <a:pt x="6165" y="232770"/>
                </a:lnTo>
                <a:lnTo>
                  <a:pt x="17973" y="209217"/>
                </a:lnTo>
                <a:lnTo>
                  <a:pt x="29781" y="185666"/>
                </a:lnTo>
                <a:lnTo>
                  <a:pt x="52163" y="150808"/>
                </a:lnTo>
                <a:lnTo>
                  <a:pt x="73313" y="128196"/>
                </a:lnTo>
                <a:lnTo>
                  <a:pt x="85121" y="104644"/>
                </a:lnTo>
                <a:lnTo>
                  <a:pt x="96929" y="81092"/>
                </a:lnTo>
                <a:lnTo>
                  <a:pt x="108737" y="57540"/>
                </a:lnTo>
                <a:lnTo>
                  <a:pt x="119312" y="46235"/>
                </a:lnTo>
                <a:lnTo>
                  <a:pt x="120545" y="33988"/>
                </a:lnTo>
                <a:lnTo>
                  <a:pt x="121778" y="21742"/>
                </a:lnTo>
                <a:lnTo>
                  <a:pt x="119829" y="18572"/>
                </a:lnTo>
                <a:lnTo>
                  <a:pt x="40693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CA7AEEE1-AB6F-4B4B-9034-0B1E5EE8D87E}"/>
              </a:ext>
            </a:extLst>
          </p:cNvPr>
          <p:cNvSpPr/>
          <p:nvPr/>
        </p:nvSpPr>
        <p:spPr>
          <a:xfrm rot="21255003">
            <a:off x="5610059" y="1865447"/>
            <a:ext cx="538329" cy="816948"/>
          </a:xfrm>
          <a:custGeom>
            <a:avLst/>
            <a:gdLst>
              <a:gd name="connsiteX0" fmla="*/ 348600 w 538329"/>
              <a:gd name="connsiteY0" fmla="*/ 0 h 816948"/>
              <a:gd name="connsiteX1" fmla="*/ 538329 w 538329"/>
              <a:gd name="connsiteY1" fmla="*/ 68323 h 816948"/>
              <a:gd name="connsiteX2" fmla="*/ 536659 w 538329"/>
              <a:gd name="connsiteY2" fmla="*/ 72912 h 816948"/>
              <a:gd name="connsiteX3" fmla="*/ 524728 w 538329"/>
              <a:gd name="connsiteY3" fmla="*/ 96744 h 816948"/>
              <a:gd name="connsiteX4" fmla="*/ 511548 w 538329"/>
              <a:gd name="connsiteY4" fmla="*/ 132965 h 816948"/>
              <a:gd name="connsiteX5" fmla="*/ 498369 w 538329"/>
              <a:gd name="connsiteY5" fmla="*/ 169185 h 816948"/>
              <a:gd name="connsiteX6" fmla="*/ 475755 w 538329"/>
              <a:gd name="connsiteY6" fmla="*/ 204456 h 816948"/>
              <a:gd name="connsiteX7" fmla="*/ 451268 w 538329"/>
              <a:gd name="connsiteY7" fmla="*/ 258313 h 816948"/>
              <a:gd name="connsiteX8" fmla="*/ 432124 w 538329"/>
              <a:gd name="connsiteY8" fmla="*/ 306450 h 816948"/>
              <a:gd name="connsiteX9" fmla="*/ 405765 w 538329"/>
              <a:gd name="connsiteY9" fmla="*/ 378892 h 816948"/>
              <a:gd name="connsiteX10" fmla="*/ 380655 w 538329"/>
              <a:gd name="connsiteY10" fmla="*/ 438943 h 816948"/>
              <a:gd name="connsiteX11" fmla="*/ 345485 w 538329"/>
              <a:gd name="connsiteY11" fmla="*/ 504240 h 816948"/>
              <a:gd name="connsiteX12" fmla="*/ 310939 w 538329"/>
              <a:gd name="connsiteY12" fmla="*/ 563342 h 816948"/>
              <a:gd name="connsiteX13" fmla="*/ 276392 w 538329"/>
              <a:gd name="connsiteY13" fmla="*/ 622444 h 816948"/>
              <a:gd name="connsiteX14" fmla="*/ 243093 w 538329"/>
              <a:gd name="connsiteY14" fmla="*/ 669156 h 816948"/>
              <a:gd name="connsiteX15" fmla="*/ 220479 w 538329"/>
              <a:gd name="connsiteY15" fmla="*/ 704426 h 816948"/>
              <a:gd name="connsiteX16" fmla="*/ 188427 w 538329"/>
              <a:gd name="connsiteY16" fmla="*/ 738747 h 816948"/>
              <a:gd name="connsiteX17" fmla="*/ 171778 w 538329"/>
              <a:gd name="connsiteY17" fmla="*/ 762102 h 816948"/>
              <a:gd name="connsiteX18" fmla="*/ 150410 w 538329"/>
              <a:gd name="connsiteY18" fmla="*/ 784983 h 816948"/>
              <a:gd name="connsiteX19" fmla="*/ 110795 w 538329"/>
              <a:gd name="connsiteY19" fmla="*/ 799768 h 816948"/>
              <a:gd name="connsiteX20" fmla="*/ 71803 w 538329"/>
              <a:gd name="connsiteY20" fmla="*/ 808358 h 816948"/>
              <a:gd name="connsiteX21" fmla="*/ 32811 w 538329"/>
              <a:gd name="connsiteY21" fmla="*/ 816948 h 816948"/>
              <a:gd name="connsiteX22" fmla="*/ 4502 w 538329"/>
              <a:gd name="connsiteY22" fmla="*/ 814097 h 816948"/>
              <a:gd name="connsiteX23" fmla="*/ 0 w 538329"/>
              <a:gd name="connsiteY23" fmla="*/ 810446 h 816948"/>
              <a:gd name="connsiteX24" fmla="*/ 107222 w 538329"/>
              <a:gd name="connsiteY24" fmla="*/ 512697 h 816948"/>
              <a:gd name="connsiteX25" fmla="*/ 110559 w 538329"/>
              <a:gd name="connsiteY25" fmla="*/ 518134 h 816948"/>
              <a:gd name="connsiteX26" fmla="*/ 121242 w 538329"/>
              <a:gd name="connsiteY26" fmla="*/ 506693 h 816948"/>
              <a:gd name="connsiteX27" fmla="*/ 122489 w 538329"/>
              <a:gd name="connsiteY27" fmla="*/ 494302 h 816948"/>
              <a:gd name="connsiteX28" fmla="*/ 133173 w 538329"/>
              <a:gd name="connsiteY28" fmla="*/ 482862 h 816948"/>
              <a:gd name="connsiteX29" fmla="*/ 155165 w 538329"/>
              <a:gd name="connsiteY29" fmla="*/ 453787 h 816948"/>
              <a:gd name="connsiteX30" fmla="*/ 168343 w 538329"/>
              <a:gd name="connsiteY30" fmla="*/ 417565 h 816948"/>
              <a:gd name="connsiteX31" fmla="*/ 192206 w 538329"/>
              <a:gd name="connsiteY31" fmla="*/ 369904 h 816948"/>
              <a:gd name="connsiteX32" fmla="*/ 216069 w 538329"/>
              <a:gd name="connsiteY32" fmla="*/ 322243 h 816948"/>
              <a:gd name="connsiteX33" fmla="*/ 245897 w 538329"/>
              <a:gd name="connsiteY33" fmla="*/ 262665 h 816948"/>
              <a:gd name="connsiteX34" fmla="*/ 261572 w 538329"/>
              <a:gd name="connsiteY34" fmla="*/ 201664 h 816948"/>
              <a:gd name="connsiteX35" fmla="*/ 286058 w 538329"/>
              <a:gd name="connsiteY35" fmla="*/ 147807 h 816948"/>
              <a:gd name="connsiteX36" fmla="*/ 308673 w 538329"/>
              <a:gd name="connsiteY36" fmla="*/ 112536 h 816948"/>
              <a:gd name="connsiteX37" fmla="*/ 323100 w 538329"/>
              <a:gd name="connsiteY37" fmla="*/ 63924 h 816948"/>
              <a:gd name="connsiteX38" fmla="*/ 335031 w 538329"/>
              <a:gd name="connsiteY38" fmla="*/ 40094 h 816948"/>
              <a:gd name="connsiteX39" fmla="*/ 346962 w 538329"/>
              <a:gd name="connsiteY39" fmla="*/ 16263 h 816948"/>
              <a:gd name="connsiteX40" fmla="*/ 348600 w 538329"/>
              <a:gd name="connsiteY40" fmla="*/ 0 h 816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538329" h="816948">
                <a:moveTo>
                  <a:pt x="348600" y="0"/>
                </a:moveTo>
                <a:lnTo>
                  <a:pt x="538329" y="68323"/>
                </a:lnTo>
                <a:lnTo>
                  <a:pt x="536659" y="72912"/>
                </a:lnTo>
                <a:lnTo>
                  <a:pt x="524728" y="96744"/>
                </a:lnTo>
                <a:lnTo>
                  <a:pt x="511548" y="132965"/>
                </a:lnTo>
                <a:lnTo>
                  <a:pt x="498369" y="169185"/>
                </a:lnTo>
                <a:lnTo>
                  <a:pt x="475755" y="204456"/>
                </a:lnTo>
                <a:lnTo>
                  <a:pt x="451268" y="258313"/>
                </a:lnTo>
                <a:lnTo>
                  <a:pt x="432124" y="306450"/>
                </a:lnTo>
                <a:lnTo>
                  <a:pt x="405765" y="378892"/>
                </a:lnTo>
                <a:lnTo>
                  <a:pt x="380655" y="438943"/>
                </a:lnTo>
                <a:lnTo>
                  <a:pt x="345485" y="504240"/>
                </a:lnTo>
                <a:lnTo>
                  <a:pt x="310939" y="563342"/>
                </a:lnTo>
                <a:lnTo>
                  <a:pt x="276392" y="622444"/>
                </a:lnTo>
                <a:lnTo>
                  <a:pt x="243093" y="669156"/>
                </a:lnTo>
                <a:lnTo>
                  <a:pt x="220479" y="704426"/>
                </a:lnTo>
                <a:lnTo>
                  <a:pt x="188427" y="738747"/>
                </a:lnTo>
                <a:lnTo>
                  <a:pt x="171778" y="762102"/>
                </a:lnTo>
                <a:lnTo>
                  <a:pt x="150410" y="784983"/>
                </a:lnTo>
                <a:lnTo>
                  <a:pt x="110795" y="799768"/>
                </a:lnTo>
                <a:lnTo>
                  <a:pt x="71803" y="808358"/>
                </a:lnTo>
                <a:lnTo>
                  <a:pt x="32811" y="816948"/>
                </a:lnTo>
                <a:lnTo>
                  <a:pt x="4502" y="814097"/>
                </a:lnTo>
                <a:lnTo>
                  <a:pt x="0" y="810446"/>
                </a:lnTo>
                <a:lnTo>
                  <a:pt x="107222" y="512697"/>
                </a:lnTo>
                <a:lnTo>
                  <a:pt x="110559" y="518134"/>
                </a:lnTo>
                <a:lnTo>
                  <a:pt x="121242" y="506693"/>
                </a:lnTo>
                <a:lnTo>
                  <a:pt x="122489" y="494302"/>
                </a:lnTo>
                <a:lnTo>
                  <a:pt x="133173" y="482862"/>
                </a:lnTo>
                <a:lnTo>
                  <a:pt x="155165" y="453787"/>
                </a:lnTo>
                <a:lnTo>
                  <a:pt x="168343" y="417565"/>
                </a:lnTo>
                <a:lnTo>
                  <a:pt x="192206" y="369904"/>
                </a:lnTo>
                <a:lnTo>
                  <a:pt x="216069" y="322243"/>
                </a:lnTo>
                <a:lnTo>
                  <a:pt x="245897" y="262665"/>
                </a:lnTo>
                <a:lnTo>
                  <a:pt x="261572" y="201664"/>
                </a:lnTo>
                <a:lnTo>
                  <a:pt x="286058" y="147807"/>
                </a:lnTo>
                <a:lnTo>
                  <a:pt x="308673" y="112536"/>
                </a:lnTo>
                <a:lnTo>
                  <a:pt x="323100" y="63924"/>
                </a:lnTo>
                <a:lnTo>
                  <a:pt x="335031" y="40094"/>
                </a:lnTo>
                <a:lnTo>
                  <a:pt x="346962" y="16263"/>
                </a:lnTo>
                <a:lnTo>
                  <a:pt x="34860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26DE5853-2765-41AD-A56E-595AD355C9FD}"/>
              </a:ext>
            </a:extLst>
          </p:cNvPr>
          <p:cNvSpPr/>
          <p:nvPr/>
        </p:nvSpPr>
        <p:spPr>
          <a:xfrm rot="21255003">
            <a:off x="1744208" y="1945687"/>
            <a:ext cx="613170" cy="818008"/>
          </a:xfrm>
          <a:custGeom>
            <a:avLst/>
            <a:gdLst>
              <a:gd name="connsiteX0" fmla="*/ 352719 w 613170"/>
              <a:gd name="connsiteY0" fmla="*/ 0 h 818008"/>
              <a:gd name="connsiteX1" fmla="*/ 613170 w 613170"/>
              <a:gd name="connsiteY1" fmla="*/ 42413 h 818008"/>
              <a:gd name="connsiteX2" fmla="*/ 611867 w 613170"/>
              <a:gd name="connsiteY2" fmla="*/ 55356 h 818008"/>
              <a:gd name="connsiteX3" fmla="*/ 601325 w 613170"/>
              <a:gd name="connsiteY3" fmla="*/ 66741 h 818008"/>
              <a:gd name="connsiteX4" fmla="*/ 590783 w 613170"/>
              <a:gd name="connsiteY4" fmla="*/ 78125 h 818008"/>
              <a:gd name="connsiteX5" fmla="*/ 581482 w 613170"/>
              <a:gd name="connsiteY5" fmla="*/ 77189 h 818008"/>
              <a:gd name="connsiteX6" fmla="*/ 561639 w 613170"/>
              <a:gd name="connsiteY6" fmla="*/ 87637 h 818008"/>
              <a:gd name="connsiteX7" fmla="*/ 549856 w 613170"/>
              <a:gd name="connsiteY7" fmla="*/ 111344 h 818008"/>
              <a:gd name="connsiteX8" fmla="*/ 532183 w 613170"/>
              <a:gd name="connsiteY8" fmla="*/ 146903 h 818008"/>
              <a:gd name="connsiteX9" fmla="*/ 518538 w 613170"/>
              <a:gd name="connsiteY9" fmla="*/ 189092 h 818008"/>
              <a:gd name="connsiteX10" fmla="*/ 493733 w 613170"/>
              <a:gd name="connsiteY10" fmla="*/ 248826 h 818008"/>
              <a:gd name="connsiteX11" fmla="*/ 468927 w 613170"/>
              <a:gd name="connsiteY11" fmla="*/ 308560 h 818008"/>
              <a:gd name="connsiteX12" fmla="*/ 432339 w 613170"/>
              <a:gd name="connsiteY12" fmla="*/ 392001 h 818008"/>
              <a:gd name="connsiteX13" fmla="*/ 387069 w 613170"/>
              <a:gd name="connsiteY13" fmla="*/ 468344 h 818008"/>
              <a:gd name="connsiteX14" fmla="*/ 364745 w 613170"/>
              <a:gd name="connsiteY14" fmla="*/ 503435 h 818008"/>
              <a:gd name="connsiteX15" fmla="*/ 331879 w 613170"/>
              <a:gd name="connsiteY15" fmla="*/ 549912 h 818008"/>
              <a:gd name="connsiteX16" fmla="*/ 277929 w 613170"/>
              <a:gd name="connsiteY16" fmla="*/ 619157 h 818008"/>
              <a:gd name="connsiteX17" fmla="*/ 229870 w 613170"/>
              <a:gd name="connsiteY17" fmla="*/ 676550 h 818008"/>
              <a:gd name="connsiteX18" fmla="*/ 167860 w 613170"/>
              <a:gd name="connsiteY18" fmla="*/ 732538 h 818008"/>
              <a:gd name="connsiteX19" fmla="*/ 138096 w 613170"/>
              <a:gd name="connsiteY19" fmla="*/ 748211 h 818008"/>
              <a:gd name="connsiteX20" fmla="*/ 107710 w 613170"/>
              <a:gd name="connsiteY20" fmla="*/ 770044 h 818008"/>
              <a:gd name="connsiteX21" fmla="*/ 77325 w 613170"/>
              <a:gd name="connsiteY21" fmla="*/ 791878 h 818008"/>
              <a:gd name="connsiteX22" fmla="*/ 48181 w 613170"/>
              <a:gd name="connsiteY22" fmla="*/ 801390 h 818008"/>
              <a:gd name="connsiteX23" fmla="*/ 28338 w 613170"/>
              <a:gd name="connsiteY23" fmla="*/ 811837 h 818008"/>
              <a:gd name="connsiteX24" fmla="*/ 14386 w 613170"/>
              <a:gd name="connsiteY24" fmla="*/ 810432 h 818008"/>
              <a:gd name="connsiteX25" fmla="*/ 0 w 613170"/>
              <a:gd name="connsiteY25" fmla="*/ 818008 h 818008"/>
              <a:gd name="connsiteX26" fmla="*/ 46352 w 613170"/>
              <a:gd name="connsiteY26" fmla="*/ 533369 h 818008"/>
              <a:gd name="connsiteX27" fmla="*/ 46953 w 613170"/>
              <a:gd name="connsiteY27" fmla="*/ 533667 h 818008"/>
              <a:gd name="connsiteX28" fmla="*/ 65555 w 613170"/>
              <a:gd name="connsiteY28" fmla="*/ 535541 h 818008"/>
              <a:gd name="connsiteX29" fmla="*/ 74856 w 613170"/>
              <a:gd name="connsiteY29" fmla="*/ 536477 h 818008"/>
              <a:gd name="connsiteX30" fmla="*/ 94699 w 613170"/>
              <a:gd name="connsiteY30" fmla="*/ 526030 h 818008"/>
              <a:gd name="connsiteX31" fmla="*/ 105241 w 613170"/>
              <a:gd name="connsiteY31" fmla="*/ 514644 h 818008"/>
              <a:gd name="connsiteX32" fmla="*/ 115783 w 613170"/>
              <a:gd name="connsiteY32" fmla="*/ 503259 h 818008"/>
              <a:gd name="connsiteX33" fmla="*/ 126325 w 613170"/>
              <a:gd name="connsiteY33" fmla="*/ 491874 h 818008"/>
              <a:gd name="connsiteX34" fmla="*/ 147408 w 613170"/>
              <a:gd name="connsiteY34" fmla="*/ 469105 h 818008"/>
              <a:gd name="connsiteX35" fmla="*/ 160431 w 613170"/>
              <a:gd name="connsiteY35" fmla="*/ 433076 h 818008"/>
              <a:gd name="connsiteX36" fmla="*/ 180895 w 613170"/>
              <a:gd name="connsiteY36" fmla="*/ 416468 h 818008"/>
              <a:gd name="connsiteX37" fmla="*/ 204460 w 613170"/>
              <a:gd name="connsiteY37" fmla="*/ 369055 h 818008"/>
              <a:gd name="connsiteX38" fmla="*/ 226785 w 613170"/>
              <a:gd name="connsiteY38" fmla="*/ 333964 h 818008"/>
              <a:gd name="connsiteX39" fmla="*/ 250350 w 613170"/>
              <a:gd name="connsiteY39" fmla="*/ 286551 h 818008"/>
              <a:gd name="connsiteX40" fmla="*/ 273915 w 613170"/>
              <a:gd name="connsiteY40" fmla="*/ 239138 h 818008"/>
              <a:gd name="connsiteX41" fmla="*/ 288179 w 613170"/>
              <a:gd name="connsiteY41" fmla="*/ 190789 h 818008"/>
              <a:gd name="connsiteX42" fmla="*/ 305853 w 613170"/>
              <a:gd name="connsiteY42" fmla="*/ 155230 h 818008"/>
              <a:gd name="connsiteX43" fmla="*/ 318256 w 613170"/>
              <a:gd name="connsiteY43" fmla="*/ 125362 h 818008"/>
              <a:gd name="connsiteX44" fmla="*/ 331279 w 613170"/>
              <a:gd name="connsiteY44" fmla="*/ 89335 h 818008"/>
              <a:gd name="connsiteX45" fmla="*/ 343061 w 613170"/>
              <a:gd name="connsiteY45" fmla="*/ 65628 h 818008"/>
              <a:gd name="connsiteX46" fmla="*/ 353604 w 613170"/>
              <a:gd name="connsiteY46" fmla="*/ 54243 h 818008"/>
              <a:gd name="connsiteX47" fmla="*/ 354844 w 613170"/>
              <a:gd name="connsiteY47" fmla="*/ 41922 h 818008"/>
              <a:gd name="connsiteX48" fmla="*/ 357326 w 613170"/>
              <a:gd name="connsiteY48" fmla="*/ 17279 h 818008"/>
              <a:gd name="connsiteX49" fmla="*/ 352719 w 613170"/>
              <a:gd name="connsiteY49" fmla="*/ 0 h 818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613170" h="818008">
                <a:moveTo>
                  <a:pt x="352719" y="0"/>
                </a:moveTo>
                <a:lnTo>
                  <a:pt x="613170" y="42413"/>
                </a:lnTo>
                <a:lnTo>
                  <a:pt x="611867" y="55356"/>
                </a:lnTo>
                <a:lnTo>
                  <a:pt x="601325" y="66741"/>
                </a:lnTo>
                <a:lnTo>
                  <a:pt x="590783" y="78125"/>
                </a:lnTo>
                <a:lnTo>
                  <a:pt x="581482" y="77189"/>
                </a:lnTo>
                <a:lnTo>
                  <a:pt x="561639" y="87637"/>
                </a:lnTo>
                <a:lnTo>
                  <a:pt x="549856" y="111344"/>
                </a:lnTo>
                <a:lnTo>
                  <a:pt x="532183" y="146903"/>
                </a:lnTo>
                <a:lnTo>
                  <a:pt x="518538" y="189092"/>
                </a:lnTo>
                <a:lnTo>
                  <a:pt x="493733" y="248826"/>
                </a:lnTo>
                <a:lnTo>
                  <a:pt x="468927" y="308560"/>
                </a:lnTo>
                <a:lnTo>
                  <a:pt x="432339" y="392001"/>
                </a:lnTo>
                <a:lnTo>
                  <a:pt x="387069" y="468344"/>
                </a:lnTo>
                <a:lnTo>
                  <a:pt x="364745" y="503435"/>
                </a:lnTo>
                <a:lnTo>
                  <a:pt x="331879" y="549912"/>
                </a:lnTo>
                <a:lnTo>
                  <a:pt x="277929" y="619157"/>
                </a:lnTo>
                <a:lnTo>
                  <a:pt x="229870" y="676550"/>
                </a:lnTo>
                <a:lnTo>
                  <a:pt x="167860" y="732538"/>
                </a:lnTo>
                <a:lnTo>
                  <a:pt x="138096" y="748211"/>
                </a:lnTo>
                <a:lnTo>
                  <a:pt x="107710" y="770044"/>
                </a:lnTo>
                <a:lnTo>
                  <a:pt x="77325" y="791878"/>
                </a:lnTo>
                <a:lnTo>
                  <a:pt x="48181" y="801390"/>
                </a:lnTo>
                <a:lnTo>
                  <a:pt x="28338" y="811837"/>
                </a:lnTo>
                <a:lnTo>
                  <a:pt x="14386" y="810432"/>
                </a:lnTo>
                <a:lnTo>
                  <a:pt x="0" y="818008"/>
                </a:lnTo>
                <a:lnTo>
                  <a:pt x="46352" y="533369"/>
                </a:lnTo>
                <a:lnTo>
                  <a:pt x="46953" y="533667"/>
                </a:lnTo>
                <a:lnTo>
                  <a:pt x="65555" y="535541"/>
                </a:lnTo>
                <a:lnTo>
                  <a:pt x="74856" y="536477"/>
                </a:lnTo>
                <a:lnTo>
                  <a:pt x="94699" y="526030"/>
                </a:lnTo>
                <a:lnTo>
                  <a:pt x="105241" y="514644"/>
                </a:lnTo>
                <a:lnTo>
                  <a:pt x="115783" y="503259"/>
                </a:lnTo>
                <a:lnTo>
                  <a:pt x="126325" y="491874"/>
                </a:lnTo>
                <a:lnTo>
                  <a:pt x="147408" y="469105"/>
                </a:lnTo>
                <a:lnTo>
                  <a:pt x="160431" y="433076"/>
                </a:lnTo>
                <a:lnTo>
                  <a:pt x="180895" y="416468"/>
                </a:lnTo>
                <a:lnTo>
                  <a:pt x="204460" y="369055"/>
                </a:lnTo>
                <a:lnTo>
                  <a:pt x="226785" y="333964"/>
                </a:lnTo>
                <a:lnTo>
                  <a:pt x="250350" y="286551"/>
                </a:lnTo>
                <a:lnTo>
                  <a:pt x="273915" y="239138"/>
                </a:lnTo>
                <a:lnTo>
                  <a:pt x="288179" y="190789"/>
                </a:lnTo>
                <a:lnTo>
                  <a:pt x="305853" y="155230"/>
                </a:lnTo>
                <a:lnTo>
                  <a:pt x="318256" y="125362"/>
                </a:lnTo>
                <a:lnTo>
                  <a:pt x="331279" y="89335"/>
                </a:lnTo>
                <a:lnTo>
                  <a:pt x="343061" y="65628"/>
                </a:lnTo>
                <a:lnTo>
                  <a:pt x="353604" y="54243"/>
                </a:lnTo>
                <a:lnTo>
                  <a:pt x="354844" y="41922"/>
                </a:lnTo>
                <a:lnTo>
                  <a:pt x="357326" y="17279"/>
                </a:lnTo>
                <a:lnTo>
                  <a:pt x="35271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39758B21-90D7-4AEF-B50F-19660862FC91}"/>
              </a:ext>
            </a:extLst>
          </p:cNvPr>
          <p:cNvSpPr/>
          <p:nvPr/>
        </p:nvSpPr>
        <p:spPr>
          <a:xfrm rot="21255003">
            <a:off x="2570896" y="2399717"/>
            <a:ext cx="416048" cy="406362"/>
          </a:xfrm>
          <a:custGeom>
            <a:avLst/>
            <a:gdLst>
              <a:gd name="connsiteX0" fmla="*/ 380788 w 416048"/>
              <a:gd name="connsiteY0" fmla="*/ 0 h 406362"/>
              <a:gd name="connsiteX1" fmla="*/ 390219 w 416048"/>
              <a:gd name="connsiteY1" fmla="*/ 949 h 406362"/>
              <a:gd name="connsiteX2" fmla="*/ 407850 w 416048"/>
              <a:gd name="connsiteY2" fmla="*/ 15096 h 406362"/>
              <a:gd name="connsiteX3" fmla="*/ 416048 w 416048"/>
              <a:gd name="connsiteY3" fmla="*/ 28292 h 406362"/>
              <a:gd name="connsiteX4" fmla="*/ 414815 w 416048"/>
              <a:gd name="connsiteY4" fmla="*/ 40538 h 406362"/>
              <a:gd name="connsiteX5" fmla="*/ 394718 w 416048"/>
              <a:gd name="connsiteY5" fmla="*/ 50884 h 406362"/>
              <a:gd name="connsiteX6" fmla="*/ 382821 w 416048"/>
              <a:gd name="connsiteY6" fmla="*/ 74428 h 406362"/>
              <a:gd name="connsiteX7" fmla="*/ 355542 w 416048"/>
              <a:gd name="connsiteY7" fmla="*/ 108793 h 406362"/>
              <a:gd name="connsiteX8" fmla="*/ 314116 w 416048"/>
              <a:gd name="connsiteY8" fmla="*/ 141733 h 406362"/>
              <a:gd name="connsiteX9" fmla="*/ 272690 w 416048"/>
              <a:gd name="connsiteY9" fmla="*/ 174673 h 406362"/>
              <a:gd name="connsiteX10" fmla="*/ 220599 w 416048"/>
              <a:gd name="connsiteY10" fmla="*/ 218909 h 406362"/>
              <a:gd name="connsiteX11" fmla="*/ 159076 w 416048"/>
              <a:gd name="connsiteY11" fmla="*/ 262197 h 406362"/>
              <a:gd name="connsiteX12" fmla="*/ 121750 w 416048"/>
              <a:gd name="connsiteY12" fmla="*/ 301736 h 406362"/>
              <a:gd name="connsiteX13" fmla="*/ 70892 w 416048"/>
              <a:gd name="connsiteY13" fmla="*/ 333725 h 406362"/>
              <a:gd name="connsiteX14" fmla="*/ 38898 w 416048"/>
              <a:gd name="connsiteY14" fmla="*/ 367615 h 406362"/>
              <a:gd name="connsiteX15" fmla="*/ 6902 w 416048"/>
              <a:gd name="connsiteY15" fmla="*/ 401505 h 406362"/>
              <a:gd name="connsiteX16" fmla="*/ 0 w 416048"/>
              <a:gd name="connsiteY16" fmla="*/ 406362 h 406362"/>
              <a:gd name="connsiteX17" fmla="*/ 51397 w 416048"/>
              <a:gd name="connsiteY17" fmla="*/ 152173 h 406362"/>
              <a:gd name="connsiteX18" fmla="*/ 71142 w 416048"/>
              <a:gd name="connsiteY18" fmla="*/ 142008 h 406362"/>
              <a:gd name="connsiteX19" fmla="*/ 100670 w 416048"/>
              <a:gd name="connsiteY19" fmla="*/ 132611 h 406362"/>
              <a:gd name="connsiteX20" fmla="*/ 131431 w 416048"/>
              <a:gd name="connsiteY20" fmla="*/ 110967 h 406362"/>
              <a:gd name="connsiteX21" fmla="*/ 156244 w 416048"/>
              <a:gd name="connsiteY21" fmla="*/ 101095 h 406362"/>
              <a:gd name="connsiteX22" fmla="*/ 197670 w 416048"/>
              <a:gd name="connsiteY22" fmla="*/ 68155 h 406362"/>
              <a:gd name="connsiteX23" fmla="*/ 237863 w 416048"/>
              <a:gd name="connsiteY23" fmla="*/ 47461 h 406362"/>
              <a:gd name="connsiteX24" fmla="*/ 276822 w 416048"/>
              <a:gd name="connsiteY24" fmla="*/ 39013 h 406362"/>
              <a:gd name="connsiteX25" fmla="*/ 307584 w 416048"/>
              <a:gd name="connsiteY25" fmla="*/ 17370 h 406362"/>
              <a:gd name="connsiteX26" fmla="*/ 337112 w 416048"/>
              <a:gd name="connsiteY26" fmla="*/ 7973 h 406362"/>
              <a:gd name="connsiteX27" fmla="*/ 365408 w 416048"/>
              <a:gd name="connsiteY27" fmla="*/ 10822 h 406362"/>
              <a:gd name="connsiteX28" fmla="*/ 380788 w 416048"/>
              <a:gd name="connsiteY28" fmla="*/ 0 h 406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416048" h="406362">
                <a:moveTo>
                  <a:pt x="380788" y="0"/>
                </a:moveTo>
                <a:lnTo>
                  <a:pt x="390219" y="949"/>
                </a:lnTo>
                <a:lnTo>
                  <a:pt x="407850" y="15096"/>
                </a:lnTo>
                <a:lnTo>
                  <a:pt x="416048" y="28292"/>
                </a:lnTo>
                <a:lnTo>
                  <a:pt x="414815" y="40538"/>
                </a:lnTo>
                <a:lnTo>
                  <a:pt x="394718" y="50884"/>
                </a:lnTo>
                <a:lnTo>
                  <a:pt x="382821" y="74428"/>
                </a:lnTo>
                <a:lnTo>
                  <a:pt x="355542" y="108793"/>
                </a:lnTo>
                <a:lnTo>
                  <a:pt x="314116" y="141733"/>
                </a:lnTo>
                <a:lnTo>
                  <a:pt x="272690" y="174673"/>
                </a:lnTo>
                <a:lnTo>
                  <a:pt x="220599" y="218909"/>
                </a:lnTo>
                <a:lnTo>
                  <a:pt x="159076" y="262197"/>
                </a:lnTo>
                <a:lnTo>
                  <a:pt x="121750" y="301736"/>
                </a:lnTo>
                <a:lnTo>
                  <a:pt x="70892" y="333725"/>
                </a:lnTo>
                <a:lnTo>
                  <a:pt x="38898" y="367615"/>
                </a:lnTo>
                <a:lnTo>
                  <a:pt x="6902" y="401505"/>
                </a:lnTo>
                <a:lnTo>
                  <a:pt x="0" y="406362"/>
                </a:lnTo>
                <a:lnTo>
                  <a:pt x="51397" y="152173"/>
                </a:lnTo>
                <a:lnTo>
                  <a:pt x="71142" y="142008"/>
                </a:lnTo>
                <a:lnTo>
                  <a:pt x="100670" y="132611"/>
                </a:lnTo>
                <a:lnTo>
                  <a:pt x="131431" y="110967"/>
                </a:lnTo>
                <a:lnTo>
                  <a:pt x="156244" y="101095"/>
                </a:lnTo>
                <a:lnTo>
                  <a:pt x="197670" y="68155"/>
                </a:lnTo>
                <a:lnTo>
                  <a:pt x="237863" y="47461"/>
                </a:lnTo>
                <a:lnTo>
                  <a:pt x="276822" y="39013"/>
                </a:lnTo>
                <a:lnTo>
                  <a:pt x="307584" y="17370"/>
                </a:lnTo>
                <a:lnTo>
                  <a:pt x="337112" y="7973"/>
                </a:lnTo>
                <a:lnTo>
                  <a:pt x="365408" y="10822"/>
                </a:lnTo>
                <a:lnTo>
                  <a:pt x="38078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DB52C6A9-1FF0-42AF-BC18-A2C8BDE53A15}"/>
              </a:ext>
            </a:extLst>
          </p:cNvPr>
          <p:cNvSpPr/>
          <p:nvPr/>
        </p:nvSpPr>
        <p:spPr>
          <a:xfrm rot="21255003">
            <a:off x="2883458" y="4284234"/>
            <a:ext cx="434525" cy="464574"/>
          </a:xfrm>
          <a:custGeom>
            <a:avLst/>
            <a:gdLst>
              <a:gd name="connsiteX0" fmla="*/ 407870 w 434525"/>
              <a:gd name="connsiteY0" fmla="*/ 0 h 464574"/>
              <a:gd name="connsiteX1" fmla="*/ 414709 w 434525"/>
              <a:gd name="connsiteY1" fmla="*/ 5501 h 464574"/>
              <a:gd name="connsiteX2" fmla="*/ 422882 w 434525"/>
              <a:gd name="connsiteY2" fmla="*/ 18694 h 464574"/>
              <a:gd name="connsiteX3" fmla="*/ 426352 w 434525"/>
              <a:gd name="connsiteY3" fmla="*/ 31414 h 464574"/>
              <a:gd name="connsiteX4" fmla="*/ 434525 w 434525"/>
              <a:gd name="connsiteY4" fmla="*/ 44608 h 464574"/>
              <a:gd name="connsiteX5" fmla="*/ 433292 w 434525"/>
              <a:gd name="connsiteY5" fmla="*/ 56854 h 464574"/>
              <a:gd name="connsiteX6" fmla="*/ 432676 w 434525"/>
              <a:gd name="connsiteY6" fmla="*/ 62977 h 464574"/>
              <a:gd name="connsiteX7" fmla="*/ 420803 w 434525"/>
              <a:gd name="connsiteY7" fmla="*/ 86523 h 464574"/>
              <a:gd name="connsiteX8" fmla="*/ 405460 w 434525"/>
              <a:gd name="connsiteY8" fmla="*/ 97348 h 464574"/>
              <a:gd name="connsiteX9" fmla="*/ 385415 w 434525"/>
              <a:gd name="connsiteY9" fmla="*/ 107701 h 464574"/>
              <a:gd name="connsiteX10" fmla="*/ 366602 w 434525"/>
              <a:gd name="connsiteY10" fmla="*/ 105807 h 464574"/>
              <a:gd name="connsiteX11" fmla="*/ 346556 w 434525"/>
              <a:gd name="connsiteY11" fmla="*/ 116159 h 464574"/>
              <a:gd name="connsiteX12" fmla="*/ 325277 w 434525"/>
              <a:gd name="connsiteY12" fmla="*/ 138757 h 464574"/>
              <a:gd name="connsiteX13" fmla="*/ 313404 w 434525"/>
              <a:gd name="connsiteY13" fmla="*/ 162302 h 464574"/>
              <a:gd name="connsiteX14" fmla="*/ 292126 w 434525"/>
              <a:gd name="connsiteY14" fmla="*/ 184901 h 464574"/>
              <a:gd name="connsiteX15" fmla="*/ 270847 w 434525"/>
              <a:gd name="connsiteY15" fmla="*/ 207500 h 464574"/>
              <a:gd name="connsiteX16" fmla="*/ 248335 w 434525"/>
              <a:gd name="connsiteY16" fmla="*/ 242345 h 464574"/>
              <a:gd name="connsiteX17" fmla="*/ 224589 w 434525"/>
              <a:gd name="connsiteY17" fmla="*/ 289436 h 464574"/>
              <a:gd name="connsiteX18" fmla="*/ 202078 w 434525"/>
              <a:gd name="connsiteY18" fmla="*/ 324281 h 464574"/>
              <a:gd name="connsiteX19" fmla="*/ 170776 w 434525"/>
              <a:gd name="connsiteY19" fmla="*/ 352056 h 464574"/>
              <a:gd name="connsiteX20" fmla="*/ 152967 w 434525"/>
              <a:gd name="connsiteY20" fmla="*/ 387374 h 464574"/>
              <a:gd name="connsiteX21" fmla="*/ 131688 w 434525"/>
              <a:gd name="connsiteY21" fmla="*/ 409973 h 464574"/>
              <a:gd name="connsiteX22" fmla="*/ 110410 w 434525"/>
              <a:gd name="connsiteY22" fmla="*/ 432571 h 464574"/>
              <a:gd name="connsiteX23" fmla="*/ 80957 w 434525"/>
              <a:gd name="connsiteY23" fmla="*/ 441976 h 464574"/>
              <a:gd name="connsiteX24" fmla="*/ 59678 w 434525"/>
              <a:gd name="connsiteY24" fmla="*/ 464574 h 464574"/>
              <a:gd name="connsiteX25" fmla="*/ 40865 w 434525"/>
              <a:gd name="connsiteY25" fmla="*/ 462680 h 464574"/>
              <a:gd name="connsiteX26" fmla="*/ 13880 w 434525"/>
              <a:gd name="connsiteY26" fmla="*/ 447592 h 464574"/>
              <a:gd name="connsiteX27" fmla="*/ 6940 w 434525"/>
              <a:gd name="connsiteY27" fmla="*/ 422152 h 464574"/>
              <a:gd name="connsiteX28" fmla="*/ 0 w 434525"/>
              <a:gd name="connsiteY28" fmla="*/ 396713 h 464574"/>
              <a:gd name="connsiteX29" fmla="*/ 1233 w 434525"/>
              <a:gd name="connsiteY29" fmla="*/ 384466 h 464574"/>
              <a:gd name="connsiteX30" fmla="*/ 2466 w 434525"/>
              <a:gd name="connsiteY30" fmla="*/ 372220 h 464574"/>
              <a:gd name="connsiteX31" fmla="*/ 3699 w 434525"/>
              <a:gd name="connsiteY31" fmla="*/ 359973 h 464574"/>
              <a:gd name="connsiteX32" fmla="*/ 6165 w 434525"/>
              <a:gd name="connsiteY32" fmla="*/ 335480 h 464574"/>
              <a:gd name="connsiteX33" fmla="*/ 17422 w 434525"/>
              <a:gd name="connsiteY33" fmla="*/ 318057 h 464574"/>
              <a:gd name="connsiteX34" fmla="*/ 29294 w 434525"/>
              <a:gd name="connsiteY34" fmla="*/ 294512 h 464574"/>
              <a:gd name="connsiteX35" fmla="*/ 32994 w 434525"/>
              <a:gd name="connsiteY35" fmla="*/ 257773 h 464574"/>
              <a:gd name="connsiteX36" fmla="*/ 46099 w 434525"/>
              <a:gd name="connsiteY36" fmla="*/ 221981 h 464574"/>
              <a:gd name="connsiteX37" fmla="*/ 68611 w 434525"/>
              <a:gd name="connsiteY37" fmla="*/ 187136 h 464574"/>
              <a:gd name="connsiteX38" fmla="*/ 81717 w 434525"/>
              <a:gd name="connsiteY38" fmla="*/ 151344 h 464574"/>
              <a:gd name="connsiteX39" fmla="*/ 85416 w 434525"/>
              <a:gd name="connsiteY39" fmla="*/ 114605 h 464574"/>
              <a:gd name="connsiteX40" fmla="*/ 98522 w 434525"/>
              <a:gd name="connsiteY40" fmla="*/ 78813 h 464574"/>
              <a:gd name="connsiteX41" fmla="*/ 100988 w 434525"/>
              <a:gd name="connsiteY41" fmla="*/ 54320 h 464574"/>
              <a:gd name="connsiteX42" fmla="*/ 103454 w 434525"/>
              <a:gd name="connsiteY42" fmla="*/ 29827 h 464574"/>
              <a:gd name="connsiteX43" fmla="*/ 104071 w 434525"/>
              <a:gd name="connsiteY43" fmla="*/ 23704 h 464574"/>
              <a:gd name="connsiteX44" fmla="*/ 104685 w 434525"/>
              <a:gd name="connsiteY44" fmla="*/ 17610 h 464574"/>
              <a:gd name="connsiteX45" fmla="*/ 407870 w 434525"/>
              <a:gd name="connsiteY45" fmla="*/ 0 h 4645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434525" h="464574">
                <a:moveTo>
                  <a:pt x="407870" y="0"/>
                </a:moveTo>
                <a:lnTo>
                  <a:pt x="414709" y="5501"/>
                </a:lnTo>
                <a:lnTo>
                  <a:pt x="422882" y="18694"/>
                </a:lnTo>
                <a:lnTo>
                  <a:pt x="426352" y="31414"/>
                </a:lnTo>
                <a:lnTo>
                  <a:pt x="434525" y="44608"/>
                </a:lnTo>
                <a:lnTo>
                  <a:pt x="433292" y="56854"/>
                </a:lnTo>
                <a:lnTo>
                  <a:pt x="432676" y="62977"/>
                </a:lnTo>
                <a:lnTo>
                  <a:pt x="420803" y="86523"/>
                </a:lnTo>
                <a:lnTo>
                  <a:pt x="405460" y="97348"/>
                </a:lnTo>
                <a:lnTo>
                  <a:pt x="385415" y="107701"/>
                </a:lnTo>
                <a:lnTo>
                  <a:pt x="366602" y="105807"/>
                </a:lnTo>
                <a:lnTo>
                  <a:pt x="346556" y="116159"/>
                </a:lnTo>
                <a:lnTo>
                  <a:pt x="325277" y="138757"/>
                </a:lnTo>
                <a:lnTo>
                  <a:pt x="313404" y="162302"/>
                </a:lnTo>
                <a:lnTo>
                  <a:pt x="292126" y="184901"/>
                </a:lnTo>
                <a:lnTo>
                  <a:pt x="270847" y="207500"/>
                </a:lnTo>
                <a:lnTo>
                  <a:pt x="248335" y="242345"/>
                </a:lnTo>
                <a:lnTo>
                  <a:pt x="224589" y="289436"/>
                </a:lnTo>
                <a:lnTo>
                  <a:pt x="202078" y="324281"/>
                </a:lnTo>
                <a:lnTo>
                  <a:pt x="170776" y="352056"/>
                </a:lnTo>
                <a:lnTo>
                  <a:pt x="152967" y="387374"/>
                </a:lnTo>
                <a:lnTo>
                  <a:pt x="131688" y="409973"/>
                </a:lnTo>
                <a:lnTo>
                  <a:pt x="110410" y="432571"/>
                </a:lnTo>
                <a:lnTo>
                  <a:pt x="80957" y="441976"/>
                </a:lnTo>
                <a:lnTo>
                  <a:pt x="59678" y="464574"/>
                </a:lnTo>
                <a:lnTo>
                  <a:pt x="40865" y="462680"/>
                </a:lnTo>
                <a:lnTo>
                  <a:pt x="13880" y="447592"/>
                </a:lnTo>
                <a:lnTo>
                  <a:pt x="6940" y="422152"/>
                </a:lnTo>
                <a:lnTo>
                  <a:pt x="0" y="396713"/>
                </a:lnTo>
                <a:lnTo>
                  <a:pt x="1233" y="384466"/>
                </a:lnTo>
                <a:lnTo>
                  <a:pt x="2466" y="372220"/>
                </a:lnTo>
                <a:lnTo>
                  <a:pt x="3699" y="359973"/>
                </a:lnTo>
                <a:lnTo>
                  <a:pt x="6165" y="335480"/>
                </a:lnTo>
                <a:lnTo>
                  <a:pt x="17422" y="318057"/>
                </a:lnTo>
                <a:lnTo>
                  <a:pt x="29294" y="294512"/>
                </a:lnTo>
                <a:lnTo>
                  <a:pt x="32994" y="257773"/>
                </a:lnTo>
                <a:lnTo>
                  <a:pt x="46099" y="221981"/>
                </a:lnTo>
                <a:lnTo>
                  <a:pt x="68611" y="187136"/>
                </a:lnTo>
                <a:lnTo>
                  <a:pt x="81717" y="151344"/>
                </a:lnTo>
                <a:lnTo>
                  <a:pt x="85416" y="114605"/>
                </a:lnTo>
                <a:lnTo>
                  <a:pt x="98522" y="78813"/>
                </a:lnTo>
                <a:lnTo>
                  <a:pt x="100988" y="54320"/>
                </a:lnTo>
                <a:lnTo>
                  <a:pt x="103454" y="29827"/>
                </a:lnTo>
                <a:lnTo>
                  <a:pt x="104071" y="23704"/>
                </a:lnTo>
                <a:lnTo>
                  <a:pt x="104685" y="17610"/>
                </a:lnTo>
                <a:lnTo>
                  <a:pt x="40787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4EA2A089-1F83-4AC8-B383-7B5063B9836C}"/>
              </a:ext>
            </a:extLst>
          </p:cNvPr>
          <p:cNvSpPr/>
          <p:nvPr/>
        </p:nvSpPr>
        <p:spPr>
          <a:xfrm rot="21255003">
            <a:off x="9829394" y="4834040"/>
            <a:ext cx="654634" cy="1587000"/>
          </a:xfrm>
          <a:custGeom>
            <a:avLst/>
            <a:gdLst>
              <a:gd name="connsiteX0" fmla="*/ 654634 w 654634"/>
              <a:gd name="connsiteY0" fmla="*/ 0 h 1587000"/>
              <a:gd name="connsiteX1" fmla="*/ 652702 w 654634"/>
              <a:gd name="connsiteY1" fmla="*/ 19186 h 1587000"/>
              <a:gd name="connsiteX2" fmla="*/ 642067 w 654634"/>
              <a:gd name="connsiteY2" fmla="*/ 30486 h 1587000"/>
              <a:gd name="connsiteX3" fmla="*/ 631432 w 654634"/>
              <a:gd name="connsiteY3" fmla="*/ 41786 h 1587000"/>
              <a:gd name="connsiteX4" fmla="*/ 620797 w 654634"/>
              <a:gd name="connsiteY4" fmla="*/ 53085 h 1587000"/>
              <a:gd name="connsiteX5" fmla="*/ 611394 w 654634"/>
              <a:gd name="connsiteY5" fmla="*/ 52138 h 1587000"/>
              <a:gd name="connsiteX6" fmla="*/ 600759 w 654634"/>
              <a:gd name="connsiteY6" fmla="*/ 63437 h 1587000"/>
              <a:gd name="connsiteX7" fmla="*/ 590124 w 654634"/>
              <a:gd name="connsiteY7" fmla="*/ 74738 h 1587000"/>
              <a:gd name="connsiteX8" fmla="*/ 578255 w 654634"/>
              <a:gd name="connsiteY8" fmla="*/ 98283 h 1587000"/>
              <a:gd name="connsiteX9" fmla="*/ 567620 w 654634"/>
              <a:gd name="connsiteY9" fmla="*/ 109583 h 1587000"/>
              <a:gd name="connsiteX10" fmla="*/ 565770 w 654634"/>
              <a:gd name="connsiteY10" fmla="*/ 127953 h 1587000"/>
              <a:gd name="connsiteX11" fmla="*/ 552669 w 654634"/>
              <a:gd name="connsiteY11" fmla="*/ 163745 h 1587000"/>
              <a:gd name="connsiteX12" fmla="*/ 550203 w 654634"/>
              <a:gd name="connsiteY12" fmla="*/ 188238 h 1587000"/>
              <a:gd name="connsiteX13" fmla="*/ 541802 w 654634"/>
              <a:gd name="connsiteY13" fmla="*/ 224503 h 1587000"/>
              <a:gd name="connsiteX14" fmla="*/ 536870 w 654634"/>
              <a:gd name="connsiteY14" fmla="*/ 273489 h 1587000"/>
              <a:gd name="connsiteX15" fmla="*/ 522535 w 654634"/>
              <a:gd name="connsiteY15" fmla="*/ 321528 h 1587000"/>
              <a:gd name="connsiteX16" fmla="*/ 508200 w 654634"/>
              <a:gd name="connsiteY16" fmla="*/ 369566 h 1587000"/>
              <a:gd name="connsiteX17" fmla="*/ 503267 w 654634"/>
              <a:gd name="connsiteY17" fmla="*/ 418552 h 1587000"/>
              <a:gd name="connsiteX18" fmla="*/ 488317 w 654634"/>
              <a:gd name="connsiteY18" fmla="*/ 472713 h 1587000"/>
              <a:gd name="connsiteX19" fmla="*/ 471515 w 654634"/>
              <a:gd name="connsiteY19" fmla="*/ 545245 h 1587000"/>
              <a:gd name="connsiteX20" fmla="*/ 454714 w 654634"/>
              <a:gd name="connsiteY20" fmla="*/ 617777 h 1587000"/>
              <a:gd name="connsiteX21" fmla="*/ 422962 w 654634"/>
              <a:gd name="connsiteY21" fmla="*/ 744470 h 1587000"/>
              <a:gd name="connsiteX22" fmla="*/ 389360 w 654634"/>
              <a:gd name="connsiteY22" fmla="*/ 889532 h 1587000"/>
              <a:gd name="connsiteX23" fmla="*/ 347589 w 654634"/>
              <a:gd name="connsiteY23" fmla="*/ 1021403 h 1587000"/>
              <a:gd name="connsiteX24" fmla="*/ 317070 w 654634"/>
              <a:gd name="connsiteY24" fmla="*/ 1135849 h 1587000"/>
              <a:gd name="connsiteX25" fmla="*/ 301502 w 654634"/>
              <a:gd name="connsiteY25" fmla="*/ 1196135 h 1587000"/>
              <a:gd name="connsiteX26" fmla="*/ 276532 w 654634"/>
              <a:gd name="connsiteY26" fmla="*/ 1255473 h 1587000"/>
              <a:gd name="connsiteX27" fmla="*/ 252795 w 654634"/>
              <a:gd name="connsiteY27" fmla="*/ 1302564 h 1587000"/>
              <a:gd name="connsiteX28" fmla="*/ 229675 w 654634"/>
              <a:gd name="connsiteY28" fmla="*/ 1343533 h 1587000"/>
              <a:gd name="connsiteX29" fmla="*/ 205938 w 654634"/>
              <a:gd name="connsiteY29" fmla="*/ 1390626 h 1587000"/>
              <a:gd name="connsiteX30" fmla="*/ 178733 w 654634"/>
              <a:gd name="connsiteY30" fmla="*/ 1424998 h 1587000"/>
              <a:gd name="connsiteX31" fmla="*/ 156229 w 654634"/>
              <a:gd name="connsiteY31" fmla="*/ 1459843 h 1587000"/>
              <a:gd name="connsiteX32" fmla="*/ 124323 w 654634"/>
              <a:gd name="connsiteY32" fmla="*/ 1493742 h 1587000"/>
              <a:gd name="connsiteX33" fmla="*/ 93651 w 654634"/>
              <a:gd name="connsiteY33" fmla="*/ 1515395 h 1587000"/>
              <a:gd name="connsiteX34" fmla="*/ 62978 w 654634"/>
              <a:gd name="connsiteY34" fmla="*/ 1537047 h 1587000"/>
              <a:gd name="connsiteX35" fmla="*/ 41707 w 654634"/>
              <a:gd name="connsiteY35" fmla="*/ 1559647 h 1587000"/>
              <a:gd name="connsiteX36" fmla="*/ 11034 w 654634"/>
              <a:gd name="connsiteY36" fmla="*/ 1581300 h 1587000"/>
              <a:gd name="connsiteX37" fmla="*/ 0 w 654634"/>
              <a:gd name="connsiteY37" fmla="*/ 1587000 h 1587000"/>
              <a:gd name="connsiteX38" fmla="*/ 1 w 654634"/>
              <a:gd name="connsiteY38" fmla="*/ 1259468 h 1587000"/>
              <a:gd name="connsiteX39" fmla="*/ 6103 w 654634"/>
              <a:gd name="connsiteY39" fmla="*/ 1252984 h 1587000"/>
              <a:gd name="connsiteX40" fmla="*/ 28608 w 654634"/>
              <a:gd name="connsiteY40" fmla="*/ 1218138 h 1587000"/>
              <a:gd name="connsiteX41" fmla="*/ 60513 w 654634"/>
              <a:gd name="connsiteY41" fmla="*/ 1184239 h 1587000"/>
              <a:gd name="connsiteX42" fmla="*/ 72382 w 654634"/>
              <a:gd name="connsiteY42" fmla="*/ 1160694 h 1587000"/>
              <a:gd name="connsiteX43" fmla="*/ 86716 w 654634"/>
              <a:gd name="connsiteY43" fmla="*/ 1112654 h 1587000"/>
              <a:gd name="connsiteX44" fmla="*/ 101051 w 654634"/>
              <a:gd name="connsiteY44" fmla="*/ 1064615 h 1587000"/>
              <a:gd name="connsiteX45" fmla="*/ 126022 w 654634"/>
              <a:gd name="connsiteY45" fmla="*/ 1005278 h 1587000"/>
              <a:gd name="connsiteX46" fmla="*/ 142205 w 654634"/>
              <a:gd name="connsiteY46" fmla="*/ 938869 h 1587000"/>
              <a:gd name="connsiteX47" fmla="*/ 169642 w 654634"/>
              <a:gd name="connsiteY47" fmla="*/ 855038 h 1587000"/>
              <a:gd name="connsiteX48" fmla="*/ 188909 w 654634"/>
              <a:gd name="connsiteY48" fmla="*/ 758014 h 1587000"/>
              <a:gd name="connsiteX49" fmla="*/ 218195 w 654634"/>
              <a:gd name="connsiteY49" fmla="*/ 655813 h 1587000"/>
              <a:gd name="connsiteX50" fmla="*/ 237463 w 654634"/>
              <a:gd name="connsiteY50" fmla="*/ 558789 h 1587000"/>
              <a:gd name="connsiteX51" fmla="*/ 256729 w 654634"/>
              <a:gd name="connsiteY51" fmla="*/ 461765 h 1587000"/>
              <a:gd name="connsiteX52" fmla="*/ 274147 w 654634"/>
              <a:gd name="connsiteY52" fmla="*/ 383111 h 1587000"/>
              <a:gd name="connsiteX53" fmla="*/ 292182 w 654634"/>
              <a:gd name="connsiteY53" fmla="*/ 298333 h 1587000"/>
              <a:gd name="connsiteX54" fmla="*/ 307750 w 654634"/>
              <a:gd name="connsiteY54" fmla="*/ 238047 h 1587000"/>
              <a:gd name="connsiteX55" fmla="*/ 313915 w 654634"/>
              <a:gd name="connsiteY55" fmla="*/ 176816 h 1587000"/>
              <a:gd name="connsiteX56" fmla="*/ 328249 w 654634"/>
              <a:gd name="connsiteY56" fmla="*/ 128777 h 1587000"/>
              <a:gd name="connsiteX57" fmla="*/ 330716 w 654634"/>
              <a:gd name="connsiteY57" fmla="*/ 104284 h 1587000"/>
              <a:gd name="connsiteX58" fmla="*/ 336265 w 654634"/>
              <a:gd name="connsiteY58" fmla="*/ 49176 h 1587000"/>
              <a:gd name="connsiteX59" fmla="*/ 339964 w 654634"/>
              <a:gd name="connsiteY59" fmla="*/ 12437 h 1587000"/>
              <a:gd name="connsiteX60" fmla="*/ 332264 w 654634"/>
              <a:gd name="connsiteY60" fmla="*/ 0 h 1587000"/>
              <a:gd name="connsiteX61" fmla="*/ 654634 w 654634"/>
              <a:gd name="connsiteY61" fmla="*/ 0 h 158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654634" h="1587000">
                <a:moveTo>
                  <a:pt x="654634" y="0"/>
                </a:moveTo>
                <a:lnTo>
                  <a:pt x="652702" y="19186"/>
                </a:lnTo>
                <a:lnTo>
                  <a:pt x="642067" y="30486"/>
                </a:lnTo>
                <a:lnTo>
                  <a:pt x="631432" y="41786"/>
                </a:lnTo>
                <a:lnTo>
                  <a:pt x="620797" y="53085"/>
                </a:lnTo>
                <a:lnTo>
                  <a:pt x="611394" y="52138"/>
                </a:lnTo>
                <a:lnTo>
                  <a:pt x="600759" y="63437"/>
                </a:lnTo>
                <a:lnTo>
                  <a:pt x="590124" y="74738"/>
                </a:lnTo>
                <a:lnTo>
                  <a:pt x="578255" y="98283"/>
                </a:lnTo>
                <a:lnTo>
                  <a:pt x="567620" y="109583"/>
                </a:lnTo>
                <a:lnTo>
                  <a:pt x="565770" y="127953"/>
                </a:lnTo>
                <a:lnTo>
                  <a:pt x="552669" y="163745"/>
                </a:lnTo>
                <a:lnTo>
                  <a:pt x="550203" y="188238"/>
                </a:lnTo>
                <a:lnTo>
                  <a:pt x="541802" y="224503"/>
                </a:lnTo>
                <a:lnTo>
                  <a:pt x="536870" y="273489"/>
                </a:lnTo>
                <a:lnTo>
                  <a:pt x="522535" y="321528"/>
                </a:lnTo>
                <a:lnTo>
                  <a:pt x="508200" y="369566"/>
                </a:lnTo>
                <a:lnTo>
                  <a:pt x="503267" y="418552"/>
                </a:lnTo>
                <a:lnTo>
                  <a:pt x="488317" y="472713"/>
                </a:lnTo>
                <a:lnTo>
                  <a:pt x="471515" y="545245"/>
                </a:lnTo>
                <a:lnTo>
                  <a:pt x="454714" y="617777"/>
                </a:lnTo>
                <a:lnTo>
                  <a:pt x="422962" y="744470"/>
                </a:lnTo>
                <a:lnTo>
                  <a:pt x="389360" y="889532"/>
                </a:lnTo>
                <a:lnTo>
                  <a:pt x="347589" y="1021403"/>
                </a:lnTo>
                <a:lnTo>
                  <a:pt x="317070" y="1135849"/>
                </a:lnTo>
                <a:lnTo>
                  <a:pt x="301502" y="1196135"/>
                </a:lnTo>
                <a:lnTo>
                  <a:pt x="276532" y="1255473"/>
                </a:lnTo>
                <a:lnTo>
                  <a:pt x="252795" y="1302564"/>
                </a:lnTo>
                <a:lnTo>
                  <a:pt x="229675" y="1343533"/>
                </a:lnTo>
                <a:lnTo>
                  <a:pt x="205938" y="1390626"/>
                </a:lnTo>
                <a:lnTo>
                  <a:pt x="178733" y="1424998"/>
                </a:lnTo>
                <a:lnTo>
                  <a:pt x="156229" y="1459843"/>
                </a:lnTo>
                <a:lnTo>
                  <a:pt x="124323" y="1493742"/>
                </a:lnTo>
                <a:lnTo>
                  <a:pt x="93651" y="1515395"/>
                </a:lnTo>
                <a:lnTo>
                  <a:pt x="62978" y="1537047"/>
                </a:lnTo>
                <a:lnTo>
                  <a:pt x="41707" y="1559647"/>
                </a:lnTo>
                <a:lnTo>
                  <a:pt x="11034" y="1581300"/>
                </a:lnTo>
                <a:lnTo>
                  <a:pt x="0" y="1587000"/>
                </a:lnTo>
                <a:lnTo>
                  <a:pt x="1" y="1259468"/>
                </a:lnTo>
                <a:lnTo>
                  <a:pt x="6103" y="1252984"/>
                </a:lnTo>
                <a:lnTo>
                  <a:pt x="28608" y="1218138"/>
                </a:lnTo>
                <a:lnTo>
                  <a:pt x="60513" y="1184239"/>
                </a:lnTo>
                <a:lnTo>
                  <a:pt x="72382" y="1160694"/>
                </a:lnTo>
                <a:lnTo>
                  <a:pt x="86716" y="1112654"/>
                </a:lnTo>
                <a:lnTo>
                  <a:pt x="101051" y="1064615"/>
                </a:lnTo>
                <a:lnTo>
                  <a:pt x="126022" y="1005278"/>
                </a:lnTo>
                <a:lnTo>
                  <a:pt x="142205" y="938869"/>
                </a:lnTo>
                <a:lnTo>
                  <a:pt x="169642" y="855038"/>
                </a:lnTo>
                <a:lnTo>
                  <a:pt x="188909" y="758014"/>
                </a:lnTo>
                <a:lnTo>
                  <a:pt x="218195" y="655813"/>
                </a:lnTo>
                <a:lnTo>
                  <a:pt x="237463" y="558789"/>
                </a:lnTo>
                <a:lnTo>
                  <a:pt x="256729" y="461765"/>
                </a:lnTo>
                <a:lnTo>
                  <a:pt x="274147" y="383111"/>
                </a:lnTo>
                <a:lnTo>
                  <a:pt x="292182" y="298333"/>
                </a:lnTo>
                <a:lnTo>
                  <a:pt x="307750" y="238047"/>
                </a:lnTo>
                <a:lnTo>
                  <a:pt x="313915" y="176816"/>
                </a:lnTo>
                <a:lnTo>
                  <a:pt x="328249" y="128777"/>
                </a:lnTo>
                <a:lnTo>
                  <a:pt x="330716" y="104284"/>
                </a:lnTo>
                <a:lnTo>
                  <a:pt x="336265" y="49176"/>
                </a:lnTo>
                <a:lnTo>
                  <a:pt x="339964" y="12437"/>
                </a:lnTo>
                <a:lnTo>
                  <a:pt x="332264" y="0"/>
                </a:lnTo>
                <a:lnTo>
                  <a:pt x="65463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97EE7F3E-DB40-467A-A82D-AF74F595206D}"/>
              </a:ext>
            </a:extLst>
          </p:cNvPr>
          <p:cNvSpPr/>
          <p:nvPr/>
        </p:nvSpPr>
        <p:spPr>
          <a:xfrm rot="21255003">
            <a:off x="3017247" y="4917064"/>
            <a:ext cx="443389" cy="359342"/>
          </a:xfrm>
          <a:custGeom>
            <a:avLst/>
            <a:gdLst>
              <a:gd name="connsiteX0" fmla="*/ 378827 w 443389"/>
              <a:gd name="connsiteY0" fmla="*/ 0 h 359342"/>
              <a:gd name="connsiteX1" fmla="*/ 400894 w 443389"/>
              <a:gd name="connsiteY1" fmla="*/ 23532 h 359342"/>
              <a:gd name="connsiteX2" fmla="*/ 409022 w 443389"/>
              <a:gd name="connsiteY2" fmla="*/ 36720 h 359342"/>
              <a:gd name="connsiteX3" fmla="*/ 427131 w 443389"/>
              <a:gd name="connsiteY3" fmla="*/ 44730 h 359342"/>
              <a:gd name="connsiteX4" fmla="*/ 435259 w 443389"/>
              <a:gd name="connsiteY4" fmla="*/ 57919 h 359342"/>
              <a:gd name="connsiteX5" fmla="*/ 443389 w 443389"/>
              <a:gd name="connsiteY5" fmla="*/ 71108 h 359342"/>
              <a:gd name="connsiteX6" fmla="*/ 442156 w 443389"/>
              <a:gd name="connsiteY6" fmla="*/ 83355 h 359342"/>
              <a:gd name="connsiteX7" fmla="*/ 430327 w 443389"/>
              <a:gd name="connsiteY7" fmla="*/ 106904 h 359342"/>
              <a:gd name="connsiteX8" fmla="*/ 419732 w 443389"/>
              <a:gd name="connsiteY8" fmla="*/ 118208 h 359342"/>
              <a:gd name="connsiteX9" fmla="*/ 401007 w 443389"/>
              <a:gd name="connsiteY9" fmla="*/ 116323 h 359342"/>
              <a:gd name="connsiteX10" fmla="*/ 371687 w 443389"/>
              <a:gd name="connsiteY10" fmla="*/ 125741 h 359342"/>
              <a:gd name="connsiteX11" fmla="*/ 361092 w 443389"/>
              <a:gd name="connsiteY11" fmla="*/ 137044 h 359342"/>
              <a:gd name="connsiteX12" fmla="*/ 342366 w 443389"/>
              <a:gd name="connsiteY12" fmla="*/ 135159 h 359342"/>
              <a:gd name="connsiteX13" fmla="*/ 322409 w 443389"/>
              <a:gd name="connsiteY13" fmla="*/ 145520 h 359342"/>
              <a:gd name="connsiteX14" fmla="*/ 302451 w 443389"/>
              <a:gd name="connsiteY14" fmla="*/ 155881 h 359342"/>
              <a:gd name="connsiteX15" fmla="*/ 281260 w 443389"/>
              <a:gd name="connsiteY15" fmla="*/ 178489 h 359342"/>
              <a:gd name="connsiteX16" fmla="*/ 264750 w 443389"/>
              <a:gd name="connsiteY16" fmla="*/ 201567 h 359342"/>
              <a:gd name="connsiteX17" fmla="*/ 243559 w 443389"/>
              <a:gd name="connsiteY17" fmla="*/ 224174 h 359342"/>
              <a:gd name="connsiteX18" fmla="*/ 221135 w 443389"/>
              <a:gd name="connsiteY18" fmla="*/ 259028 h 359342"/>
              <a:gd name="connsiteX19" fmla="*/ 189348 w 443389"/>
              <a:gd name="connsiteY19" fmla="*/ 292939 h 359342"/>
              <a:gd name="connsiteX20" fmla="*/ 168157 w 443389"/>
              <a:gd name="connsiteY20" fmla="*/ 315547 h 359342"/>
              <a:gd name="connsiteX21" fmla="*/ 138221 w 443389"/>
              <a:gd name="connsiteY21" fmla="*/ 331088 h 359342"/>
              <a:gd name="connsiteX22" fmla="*/ 108901 w 443389"/>
              <a:gd name="connsiteY22" fmla="*/ 340507 h 359342"/>
              <a:gd name="connsiteX23" fmla="*/ 79581 w 443389"/>
              <a:gd name="connsiteY23" fmla="*/ 349924 h 359342"/>
              <a:gd name="connsiteX24" fmla="*/ 50259 w 443389"/>
              <a:gd name="connsiteY24" fmla="*/ 359342 h 359342"/>
              <a:gd name="connsiteX25" fmla="*/ 22172 w 443389"/>
              <a:gd name="connsiteY25" fmla="*/ 356514 h 359342"/>
              <a:gd name="connsiteX26" fmla="*/ 0 w 443389"/>
              <a:gd name="connsiteY26" fmla="*/ 341911 h 359342"/>
              <a:gd name="connsiteX27" fmla="*/ 39551 w 443389"/>
              <a:gd name="connsiteY27" fmla="*/ 277855 h 359342"/>
              <a:gd name="connsiteX28" fmla="*/ 73803 w 443389"/>
              <a:gd name="connsiteY28" fmla="*/ 219451 h 359342"/>
              <a:gd name="connsiteX29" fmla="*/ 106823 w 443389"/>
              <a:gd name="connsiteY29" fmla="*/ 173294 h 359342"/>
              <a:gd name="connsiteX30" fmla="*/ 130481 w 443389"/>
              <a:gd name="connsiteY30" fmla="*/ 126194 h 359342"/>
              <a:gd name="connsiteX31" fmla="*/ 152904 w 443389"/>
              <a:gd name="connsiteY31" fmla="*/ 91341 h 359342"/>
              <a:gd name="connsiteX32" fmla="*/ 164733 w 443389"/>
              <a:gd name="connsiteY32" fmla="*/ 67790 h 359342"/>
              <a:gd name="connsiteX33" fmla="*/ 175329 w 443389"/>
              <a:gd name="connsiteY33" fmla="*/ 56487 h 359342"/>
              <a:gd name="connsiteX34" fmla="*/ 176562 w 443389"/>
              <a:gd name="connsiteY34" fmla="*/ 44240 h 359342"/>
              <a:gd name="connsiteX35" fmla="*/ 167200 w 443389"/>
              <a:gd name="connsiteY35" fmla="*/ 43297 h 359342"/>
              <a:gd name="connsiteX36" fmla="*/ 149707 w 443389"/>
              <a:gd name="connsiteY36" fmla="*/ 29165 h 359342"/>
              <a:gd name="connsiteX37" fmla="*/ 146772 w 443389"/>
              <a:gd name="connsiteY37" fmla="*/ 28870 h 359342"/>
              <a:gd name="connsiteX38" fmla="*/ 378827 w 443389"/>
              <a:gd name="connsiteY38" fmla="*/ 0 h 359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443389" h="359342">
                <a:moveTo>
                  <a:pt x="378827" y="0"/>
                </a:moveTo>
                <a:lnTo>
                  <a:pt x="400894" y="23532"/>
                </a:lnTo>
                <a:lnTo>
                  <a:pt x="409022" y="36720"/>
                </a:lnTo>
                <a:lnTo>
                  <a:pt x="427131" y="44730"/>
                </a:lnTo>
                <a:lnTo>
                  <a:pt x="435259" y="57919"/>
                </a:lnTo>
                <a:lnTo>
                  <a:pt x="443389" y="71108"/>
                </a:lnTo>
                <a:lnTo>
                  <a:pt x="442156" y="83355"/>
                </a:lnTo>
                <a:lnTo>
                  <a:pt x="430327" y="106904"/>
                </a:lnTo>
                <a:lnTo>
                  <a:pt x="419732" y="118208"/>
                </a:lnTo>
                <a:lnTo>
                  <a:pt x="401007" y="116323"/>
                </a:lnTo>
                <a:lnTo>
                  <a:pt x="371687" y="125741"/>
                </a:lnTo>
                <a:lnTo>
                  <a:pt x="361092" y="137044"/>
                </a:lnTo>
                <a:lnTo>
                  <a:pt x="342366" y="135159"/>
                </a:lnTo>
                <a:lnTo>
                  <a:pt x="322409" y="145520"/>
                </a:lnTo>
                <a:lnTo>
                  <a:pt x="302451" y="155881"/>
                </a:lnTo>
                <a:lnTo>
                  <a:pt x="281260" y="178489"/>
                </a:lnTo>
                <a:lnTo>
                  <a:pt x="264750" y="201567"/>
                </a:lnTo>
                <a:lnTo>
                  <a:pt x="243559" y="224174"/>
                </a:lnTo>
                <a:lnTo>
                  <a:pt x="221135" y="259028"/>
                </a:lnTo>
                <a:lnTo>
                  <a:pt x="189348" y="292939"/>
                </a:lnTo>
                <a:lnTo>
                  <a:pt x="168157" y="315547"/>
                </a:lnTo>
                <a:lnTo>
                  <a:pt x="138221" y="331088"/>
                </a:lnTo>
                <a:lnTo>
                  <a:pt x="108901" y="340507"/>
                </a:lnTo>
                <a:lnTo>
                  <a:pt x="79581" y="349924"/>
                </a:lnTo>
                <a:lnTo>
                  <a:pt x="50259" y="359342"/>
                </a:lnTo>
                <a:lnTo>
                  <a:pt x="22172" y="356514"/>
                </a:lnTo>
                <a:lnTo>
                  <a:pt x="0" y="341911"/>
                </a:lnTo>
                <a:lnTo>
                  <a:pt x="39551" y="277855"/>
                </a:lnTo>
                <a:lnTo>
                  <a:pt x="73803" y="219451"/>
                </a:lnTo>
                <a:lnTo>
                  <a:pt x="106823" y="173294"/>
                </a:lnTo>
                <a:lnTo>
                  <a:pt x="130481" y="126194"/>
                </a:lnTo>
                <a:lnTo>
                  <a:pt x="152904" y="91341"/>
                </a:lnTo>
                <a:lnTo>
                  <a:pt x="164733" y="67790"/>
                </a:lnTo>
                <a:lnTo>
                  <a:pt x="175329" y="56487"/>
                </a:lnTo>
                <a:lnTo>
                  <a:pt x="176562" y="44240"/>
                </a:lnTo>
                <a:lnTo>
                  <a:pt x="167200" y="43297"/>
                </a:lnTo>
                <a:lnTo>
                  <a:pt x="149707" y="29165"/>
                </a:lnTo>
                <a:lnTo>
                  <a:pt x="146772" y="28870"/>
                </a:lnTo>
                <a:lnTo>
                  <a:pt x="37882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B0F762B2-FF52-4DF5-9B22-72C2005E96B3}"/>
              </a:ext>
            </a:extLst>
          </p:cNvPr>
          <p:cNvSpPr/>
          <p:nvPr/>
        </p:nvSpPr>
        <p:spPr>
          <a:xfrm rot="21255003">
            <a:off x="3095291" y="4966404"/>
            <a:ext cx="597" cy="123"/>
          </a:xfrm>
          <a:custGeom>
            <a:avLst/>
            <a:gdLst>
              <a:gd name="connsiteX0" fmla="*/ 597 w 597"/>
              <a:gd name="connsiteY0" fmla="*/ 0 h 123"/>
              <a:gd name="connsiteX1" fmla="*/ 482 w 597"/>
              <a:gd name="connsiteY1" fmla="*/ 123 h 123"/>
              <a:gd name="connsiteX2" fmla="*/ 0 w 597"/>
              <a:gd name="connsiteY2" fmla="*/ 75 h 123"/>
              <a:gd name="connsiteX3" fmla="*/ 597 w 597"/>
              <a:gd name="connsiteY3" fmla="*/ 0 h 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7" h="123">
                <a:moveTo>
                  <a:pt x="597" y="0"/>
                </a:moveTo>
                <a:lnTo>
                  <a:pt x="482" y="123"/>
                </a:lnTo>
                <a:lnTo>
                  <a:pt x="0" y="75"/>
                </a:lnTo>
                <a:lnTo>
                  <a:pt x="59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9AD90C3D-90CE-469A-98B7-4FE41054A129}"/>
              </a:ext>
            </a:extLst>
          </p:cNvPr>
          <p:cNvSpPr/>
          <p:nvPr/>
        </p:nvSpPr>
        <p:spPr>
          <a:xfrm rot="21255003">
            <a:off x="1951013" y="5535546"/>
            <a:ext cx="1189569" cy="600135"/>
          </a:xfrm>
          <a:custGeom>
            <a:avLst/>
            <a:gdLst>
              <a:gd name="connsiteX0" fmla="*/ 1183083 w 1189569"/>
              <a:gd name="connsiteY0" fmla="*/ 0 h 600135"/>
              <a:gd name="connsiteX1" fmla="*/ 1189569 w 1189569"/>
              <a:gd name="connsiteY1" fmla="*/ 23555 h 600135"/>
              <a:gd name="connsiteX2" fmla="*/ 1177720 w 1189569"/>
              <a:gd name="connsiteY2" fmla="*/ 46917 h 600135"/>
              <a:gd name="connsiteX3" fmla="*/ 1176496 w 1189569"/>
              <a:gd name="connsiteY3" fmla="*/ 59071 h 600135"/>
              <a:gd name="connsiteX4" fmla="*/ 1165870 w 1189569"/>
              <a:gd name="connsiteY4" fmla="*/ 70279 h 600135"/>
              <a:gd name="connsiteX5" fmla="*/ 1145232 w 1189569"/>
              <a:gd name="connsiteY5" fmla="*/ 86617 h 600135"/>
              <a:gd name="connsiteX6" fmla="*/ 1129905 w 1189569"/>
              <a:gd name="connsiteY6" fmla="*/ 97351 h 600135"/>
              <a:gd name="connsiteX7" fmla="*/ 1107431 w 1189569"/>
              <a:gd name="connsiteY7" fmla="*/ 131920 h 600135"/>
              <a:gd name="connsiteX8" fmla="*/ 1074331 w 1189569"/>
              <a:gd name="connsiteY8" fmla="*/ 177697 h 600135"/>
              <a:gd name="connsiteX9" fmla="*/ 1041231 w 1189569"/>
              <a:gd name="connsiteY9" fmla="*/ 223474 h 600135"/>
              <a:gd name="connsiteX10" fmla="*/ 988104 w 1189569"/>
              <a:gd name="connsiteY10" fmla="*/ 279513 h 600135"/>
              <a:gd name="connsiteX11" fmla="*/ 934977 w 1189569"/>
              <a:gd name="connsiteY11" fmla="*/ 335550 h 600135"/>
              <a:gd name="connsiteX12" fmla="*/ 868361 w 1189569"/>
              <a:gd name="connsiteY12" fmla="*/ 384091 h 600135"/>
              <a:gd name="connsiteX13" fmla="*/ 796430 w 1189569"/>
              <a:gd name="connsiteY13" fmla="*/ 438236 h 600135"/>
              <a:gd name="connsiteX14" fmla="*/ 716323 w 1189569"/>
              <a:gd name="connsiteY14" fmla="*/ 479279 h 600135"/>
              <a:gd name="connsiteX15" fmla="*/ 637439 w 1189569"/>
              <a:gd name="connsiteY15" fmla="*/ 508169 h 600135"/>
              <a:gd name="connsiteX16" fmla="*/ 553854 w 1189569"/>
              <a:gd name="connsiteY16" fmla="*/ 536585 h 600135"/>
              <a:gd name="connsiteX17" fmla="*/ 466793 w 1189569"/>
              <a:gd name="connsiteY17" fmla="*/ 552373 h 600135"/>
              <a:gd name="connsiteX18" fmla="*/ 375031 w 1189569"/>
              <a:gd name="connsiteY18" fmla="*/ 567688 h 600135"/>
              <a:gd name="connsiteX19" fmla="*/ 297371 w 1189569"/>
              <a:gd name="connsiteY19" fmla="*/ 584423 h 600135"/>
              <a:gd name="connsiteX20" fmla="*/ 220935 w 1189569"/>
              <a:gd name="connsiteY20" fmla="*/ 589004 h 600135"/>
              <a:gd name="connsiteX21" fmla="*/ 148588 w 1189569"/>
              <a:gd name="connsiteY21" fmla="*/ 600135 h 600135"/>
              <a:gd name="connsiteX22" fmla="*/ 120384 w 1189569"/>
              <a:gd name="connsiteY22" fmla="*/ 597295 h 600135"/>
              <a:gd name="connsiteX23" fmla="*/ 92179 w 1189569"/>
              <a:gd name="connsiteY23" fmla="*/ 594455 h 600135"/>
              <a:gd name="connsiteX24" fmla="*/ 63974 w 1189569"/>
              <a:gd name="connsiteY24" fmla="*/ 591615 h 600135"/>
              <a:gd name="connsiteX25" fmla="*/ 45171 w 1189569"/>
              <a:gd name="connsiteY25" fmla="*/ 589721 h 600135"/>
              <a:gd name="connsiteX26" fmla="*/ 26368 w 1189569"/>
              <a:gd name="connsiteY26" fmla="*/ 587828 h 600135"/>
              <a:gd name="connsiteX27" fmla="*/ 17579 w 1189569"/>
              <a:gd name="connsiteY27" fmla="*/ 580804 h 600135"/>
              <a:gd name="connsiteX28" fmla="*/ 8177 w 1189569"/>
              <a:gd name="connsiteY28" fmla="*/ 579858 h 600135"/>
              <a:gd name="connsiteX29" fmla="*/ 0 w 1189569"/>
              <a:gd name="connsiteY29" fmla="*/ 566757 h 600135"/>
              <a:gd name="connsiteX30" fmla="*/ 1224 w 1189569"/>
              <a:gd name="connsiteY30" fmla="*/ 554603 h 600135"/>
              <a:gd name="connsiteX31" fmla="*/ 11849 w 1189569"/>
              <a:gd name="connsiteY31" fmla="*/ 543395 h 600135"/>
              <a:gd name="connsiteX32" fmla="*/ 22474 w 1189569"/>
              <a:gd name="connsiteY32" fmla="*/ 532188 h 600135"/>
              <a:gd name="connsiteX33" fmla="*/ 41277 w 1189569"/>
              <a:gd name="connsiteY33" fmla="*/ 534081 h 600135"/>
              <a:gd name="connsiteX34" fmla="*/ 70705 w 1189569"/>
              <a:gd name="connsiteY34" fmla="*/ 524767 h 600135"/>
              <a:gd name="connsiteX35" fmla="*/ 90733 w 1189569"/>
              <a:gd name="connsiteY35" fmla="*/ 514506 h 600135"/>
              <a:gd name="connsiteX36" fmla="*/ 129563 w 1189569"/>
              <a:gd name="connsiteY36" fmla="*/ 506138 h 600135"/>
              <a:gd name="connsiteX37" fmla="*/ 193120 w 1189569"/>
              <a:gd name="connsiteY37" fmla="*/ 487983 h 600135"/>
              <a:gd name="connsiteX38" fmla="*/ 231950 w 1189569"/>
              <a:gd name="connsiteY38" fmla="*/ 479615 h 600135"/>
              <a:gd name="connsiteX39" fmla="*/ 280181 w 1189569"/>
              <a:gd name="connsiteY39" fmla="*/ 472195 h 600135"/>
              <a:gd name="connsiteX40" fmla="*/ 320235 w 1189569"/>
              <a:gd name="connsiteY40" fmla="*/ 451673 h 600135"/>
              <a:gd name="connsiteX41" fmla="*/ 368467 w 1189569"/>
              <a:gd name="connsiteY41" fmla="*/ 444252 h 600135"/>
              <a:gd name="connsiteX42" fmla="*/ 417922 w 1189569"/>
              <a:gd name="connsiteY42" fmla="*/ 424677 h 600135"/>
              <a:gd name="connsiteX43" fmla="*/ 472078 w 1189569"/>
              <a:gd name="connsiteY43" fmla="*/ 405576 h 600135"/>
              <a:gd name="connsiteX44" fmla="*/ 513356 w 1189569"/>
              <a:gd name="connsiteY44" fmla="*/ 372899 h 600135"/>
              <a:gd name="connsiteX45" fmla="*/ 562811 w 1189569"/>
              <a:gd name="connsiteY45" fmla="*/ 353324 h 600135"/>
              <a:gd name="connsiteX46" fmla="*/ 602864 w 1189569"/>
              <a:gd name="connsiteY46" fmla="*/ 332802 h 600135"/>
              <a:gd name="connsiteX47" fmla="*/ 642307 w 1189569"/>
              <a:gd name="connsiteY47" fmla="*/ 318357 h 600135"/>
              <a:gd name="connsiteX48" fmla="*/ 677659 w 1189569"/>
              <a:gd name="connsiteY48" fmla="*/ 297363 h 600135"/>
              <a:gd name="connsiteX49" fmla="*/ 708312 w 1189569"/>
              <a:gd name="connsiteY49" fmla="*/ 275894 h 600135"/>
              <a:gd name="connsiteX50" fmla="*/ 738964 w 1189569"/>
              <a:gd name="connsiteY50" fmla="*/ 254426 h 600135"/>
              <a:gd name="connsiteX51" fmla="*/ 758991 w 1189569"/>
              <a:gd name="connsiteY51" fmla="*/ 244164 h 600135"/>
              <a:gd name="connsiteX52" fmla="*/ 801492 w 1189569"/>
              <a:gd name="connsiteY52" fmla="*/ 199334 h 600135"/>
              <a:gd name="connsiteX53" fmla="*/ 833368 w 1189569"/>
              <a:gd name="connsiteY53" fmla="*/ 165711 h 600135"/>
              <a:gd name="connsiteX54" fmla="*/ 865244 w 1189569"/>
              <a:gd name="connsiteY54" fmla="*/ 132089 h 600135"/>
              <a:gd name="connsiteX55" fmla="*/ 886495 w 1189569"/>
              <a:gd name="connsiteY55" fmla="*/ 109673 h 600135"/>
              <a:gd name="connsiteX56" fmla="*/ 888943 w 1189569"/>
              <a:gd name="connsiteY56" fmla="*/ 85365 h 600135"/>
              <a:gd name="connsiteX57" fmla="*/ 900793 w 1189569"/>
              <a:gd name="connsiteY57" fmla="*/ 62004 h 600135"/>
              <a:gd name="connsiteX58" fmla="*/ 909932 w 1189569"/>
              <a:gd name="connsiteY58" fmla="*/ 57321 h 600135"/>
              <a:gd name="connsiteX59" fmla="*/ 1183083 w 1189569"/>
              <a:gd name="connsiteY59" fmla="*/ 0 h 6001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189569" h="600135">
                <a:moveTo>
                  <a:pt x="1183083" y="0"/>
                </a:moveTo>
                <a:lnTo>
                  <a:pt x="1189569" y="23555"/>
                </a:lnTo>
                <a:lnTo>
                  <a:pt x="1177720" y="46917"/>
                </a:lnTo>
                <a:lnTo>
                  <a:pt x="1176496" y="59071"/>
                </a:lnTo>
                <a:lnTo>
                  <a:pt x="1165870" y="70279"/>
                </a:lnTo>
                <a:lnTo>
                  <a:pt x="1145232" y="86617"/>
                </a:lnTo>
                <a:lnTo>
                  <a:pt x="1129905" y="97351"/>
                </a:lnTo>
                <a:lnTo>
                  <a:pt x="1107431" y="131920"/>
                </a:lnTo>
                <a:lnTo>
                  <a:pt x="1074331" y="177697"/>
                </a:lnTo>
                <a:lnTo>
                  <a:pt x="1041231" y="223474"/>
                </a:lnTo>
                <a:lnTo>
                  <a:pt x="988104" y="279513"/>
                </a:lnTo>
                <a:lnTo>
                  <a:pt x="934977" y="335550"/>
                </a:lnTo>
                <a:lnTo>
                  <a:pt x="868361" y="384091"/>
                </a:lnTo>
                <a:lnTo>
                  <a:pt x="796430" y="438236"/>
                </a:lnTo>
                <a:lnTo>
                  <a:pt x="716323" y="479279"/>
                </a:lnTo>
                <a:lnTo>
                  <a:pt x="637439" y="508169"/>
                </a:lnTo>
                <a:lnTo>
                  <a:pt x="553854" y="536585"/>
                </a:lnTo>
                <a:lnTo>
                  <a:pt x="466793" y="552373"/>
                </a:lnTo>
                <a:lnTo>
                  <a:pt x="375031" y="567688"/>
                </a:lnTo>
                <a:lnTo>
                  <a:pt x="297371" y="584423"/>
                </a:lnTo>
                <a:lnTo>
                  <a:pt x="220935" y="589004"/>
                </a:lnTo>
                <a:lnTo>
                  <a:pt x="148588" y="600135"/>
                </a:lnTo>
                <a:lnTo>
                  <a:pt x="120384" y="597295"/>
                </a:lnTo>
                <a:lnTo>
                  <a:pt x="92179" y="594455"/>
                </a:lnTo>
                <a:lnTo>
                  <a:pt x="63974" y="591615"/>
                </a:lnTo>
                <a:lnTo>
                  <a:pt x="45171" y="589721"/>
                </a:lnTo>
                <a:lnTo>
                  <a:pt x="26368" y="587828"/>
                </a:lnTo>
                <a:lnTo>
                  <a:pt x="17579" y="580804"/>
                </a:lnTo>
                <a:lnTo>
                  <a:pt x="8177" y="579858"/>
                </a:lnTo>
                <a:lnTo>
                  <a:pt x="0" y="566757"/>
                </a:lnTo>
                <a:lnTo>
                  <a:pt x="1224" y="554603"/>
                </a:lnTo>
                <a:lnTo>
                  <a:pt x="11849" y="543395"/>
                </a:lnTo>
                <a:lnTo>
                  <a:pt x="22474" y="532188"/>
                </a:lnTo>
                <a:lnTo>
                  <a:pt x="41277" y="534081"/>
                </a:lnTo>
                <a:lnTo>
                  <a:pt x="70705" y="524767"/>
                </a:lnTo>
                <a:lnTo>
                  <a:pt x="90733" y="514506"/>
                </a:lnTo>
                <a:lnTo>
                  <a:pt x="129563" y="506138"/>
                </a:lnTo>
                <a:lnTo>
                  <a:pt x="193120" y="487983"/>
                </a:lnTo>
                <a:lnTo>
                  <a:pt x="231950" y="479615"/>
                </a:lnTo>
                <a:lnTo>
                  <a:pt x="280181" y="472195"/>
                </a:lnTo>
                <a:lnTo>
                  <a:pt x="320235" y="451673"/>
                </a:lnTo>
                <a:lnTo>
                  <a:pt x="368467" y="444252"/>
                </a:lnTo>
                <a:lnTo>
                  <a:pt x="417922" y="424677"/>
                </a:lnTo>
                <a:lnTo>
                  <a:pt x="472078" y="405576"/>
                </a:lnTo>
                <a:lnTo>
                  <a:pt x="513356" y="372899"/>
                </a:lnTo>
                <a:lnTo>
                  <a:pt x="562811" y="353324"/>
                </a:lnTo>
                <a:lnTo>
                  <a:pt x="602864" y="332802"/>
                </a:lnTo>
                <a:lnTo>
                  <a:pt x="642307" y="318357"/>
                </a:lnTo>
                <a:lnTo>
                  <a:pt x="677659" y="297363"/>
                </a:lnTo>
                <a:lnTo>
                  <a:pt x="708312" y="275894"/>
                </a:lnTo>
                <a:lnTo>
                  <a:pt x="738964" y="254426"/>
                </a:lnTo>
                <a:lnTo>
                  <a:pt x="758991" y="244164"/>
                </a:lnTo>
                <a:lnTo>
                  <a:pt x="801492" y="199334"/>
                </a:lnTo>
                <a:lnTo>
                  <a:pt x="833368" y="165711"/>
                </a:lnTo>
                <a:lnTo>
                  <a:pt x="865244" y="132089"/>
                </a:lnTo>
                <a:lnTo>
                  <a:pt x="886495" y="109673"/>
                </a:lnTo>
                <a:lnTo>
                  <a:pt x="888943" y="85365"/>
                </a:lnTo>
                <a:lnTo>
                  <a:pt x="900793" y="62004"/>
                </a:lnTo>
                <a:lnTo>
                  <a:pt x="909932" y="57321"/>
                </a:lnTo>
                <a:lnTo>
                  <a:pt x="118308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624763FA-D8B8-4540-9639-1CAD90DCCFF1}"/>
              </a:ext>
            </a:extLst>
          </p:cNvPr>
          <p:cNvSpPr/>
          <p:nvPr/>
        </p:nvSpPr>
        <p:spPr>
          <a:xfrm rot="21255003">
            <a:off x="6160199" y="5641368"/>
            <a:ext cx="1021038" cy="239056"/>
          </a:xfrm>
          <a:custGeom>
            <a:avLst/>
            <a:gdLst>
              <a:gd name="connsiteX0" fmla="*/ 836873 w 1021038"/>
              <a:gd name="connsiteY0" fmla="*/ 1529 h 239056"/>
              <a:gd name="connsiteX1" fmla="*/ 882790 w 1021038"/>
              <a:gd name="connsiteY1" fmla="*/ 18602 h 239056"/>
              <a:gd name="connsiteX2" fmla="*/ 919276 w 1021038"/>
              <a:gd name="connsiteY2" fmla="*/ 34727 h 239056"/>
              <a:gd name="connsiteX3" fmla="*/ 956754 w 1021038"/>
              <a:gd name="connsiteY3" fmla="*/ 88302 h 239056"/>
              <a:gd name="connsiteX4" fmla="*/ 973136 w 1021038"/>
              <a:gd name="connsiteY4" fmla="*/ 114852 h 239056"/>
              <a:gd name="connsiteX5" fmla="*/ 998948 w 1021038"/>
              <a:gd name="connsiteY5" fmla="*/ 142353 h 239056"/>
              <a:gd name="connsiteX6" fmla="*/ 1005898 w 1021038"/>
              <a:gd name="connsiteY6" fmla="*/ 167953 h 239056"/>
              <a:gd name="connsiteX7" fmla="*/ 1014089 w 1021038"/>
              <a:gd name="connsiteY7" fmla="*/ 181228 h 239056"/>
              <a:gd name="connsiteX8" fmla="*/ 1012848 w 1021038"/>
              <a:gd name="connsiteY8" fmla="*/ 193553 h 239056"/>
              <a:gd name="connsiteX9" fmla="*/ 1021038 w 1021038"/>
              <a:gd name="connsiteY9" fmla="*/ 206828 h 239056"/>
              <a:gd name="connsiteX10" fmla="*/ 1010366 w 1021038"/>
              <a:gd name="connsiteY10" fmla="*/ 218204 h 239056"/>
              <a:gd name="connsiteX11" fmla="*/ 1009124 w 1021038"/>
              <a:gd name="connsiteY11" fmla="*/ 230529 h 239056"/>
              <a:gd name="connsiteX12" fmla="*/ 999692 w 1021038"/>
              <a:gd name="connsiteY12" fmla="*/ 229579 h 239056"/>
              <a:gd name="connsiteX13" fmla="*/ 990261 w 1021038"/>
              <a:gd name="connsiteY13" fmla="*/ 228629 h 239056"/>
              <a:gd name="connsiteX14" fmla="*/ 970156 w 1021038"/>
              <a:gd name="connsiteY14" fmla="*/ 239056 h 239056"/>
              <a:gd name="connsiteX15" fmla="*/ 951293 w 1021038"/>
              <a:gd name="connsiteY15" fmla="*/ 237156 h 239056"/>
              <a:gd name="connsiteX16" fmla="*/ 918282 w 1021038"/>
              <a:gd name="connsiteY16" fmla="*/ 233832 h 239056"/>
              <a:gd name="connsiteX17" fmla="*/ 889987 w 1021038"/>
              <a:gd name="connsiteY17" fmla="*/ 230983 h 239056"/>
              <a:gd name="connsiteX18" fmla="*/ 842829 w 1021038"/>
              <a:gd name="connsiteY18" fmla="*/ 226235 h 239056"/>
              <a:gd name="connsiteX19" fmla="*/ 795670 w 1021038"/>
              <a:gd name="connsiteY19" fmla="*/ 221486 h 239056"/>
              <a:gd name="connsiteX20" fmla="*/ 739080 w 1021038"/>
              <a:gd name="connsiteY20" fmla="*/ 215788 h 239056"/>
              <a:gd name="connsiteX21" fmla="*/ 679015 w 1021038"/>
              <a:gd name="connsiteY21" fmla="*/ 197289 h 239056"/>
              <a:gd name="connsiteX22" fmla="*/ 622425 w 1021038"/>
              <a:gd name="connsiteY22" fmla="*/ 191591 h 239056"/>
              <a:gd name="connsiteX23" fmla="*/ 575266 w 1021038"/>
              <a:gd name="connsiteY23" fmla="*/ 186842 h 239056"/>
              <a:gd name="connsiteX24" fmla="*/ 518677 w 1021038"/>
              <a:gd name="connsiteY24" fmla="*/ 181144 h 239056"/>
              <a:gd name="connsiteX25" fmla="*/ 471518 w 1021038"/>
              <a:gd name="connsiteY25" fmla="*/ 176395 h 239056"/>
              <a:gd name="connsiteX26" fmla="*/ 438507 w 1021038"/>
              <a:gd name="connsiteY26" fmla="*/ 173071 h 239056"/>
              <a:gd name="connsiteX27" fmla="*/ 391348 w 1021038"/>
              <a:gd name="connsiteY27" fmla="*/ 168323 h 239056"/>
              <a:gd name="connsiteX28" fmla="*/ 352381 w 1021038"/>
              <a:gd name="connsiteY28" fmla="*/ 176850 h 239056"/>
              <a:gd name="connsiteX29" fmla="*/ 286359 w 1021038"/>
              <a:gd name="connsiteY29" fmla="*/ 170201 h 239056"/>
              <a:gd name="connsiteX30" fmla="*/ 223812 w 1021038"/>
              <a:gd name="connsiteY30" fmla="*/ 176354 h 239056"/>
              <a:gd name="connsiteX31" fmla="*/ 165981 w 1021038"/>
              <a:gd name="connsiteY31" fmla="*/ 182980 h 239056"/>
              <a:gd name="connsiteX32" fmla="*/ 108149 w 1021038"/>
              <a:gd name="connsiteY32" fmla="*/ 189608 h 239056"/>
              <a:gd name="connsiteX33" fmla="*/ 59749 w 1021038"/>
              <a:gd name="connsiteY33" fmla="*/ 197185 h 239056"/>
              <a:gd name="connsiteX34" fmla="*/ 20162 w 1021038"/>
              <a:gd name="connsiteY34" fmla="*/ 211874 h 239056"/>
              <a:gd name="connsiteX35" fmla="*/ 0 w 1021038"/>
              <a:gd name="connsiteY35" fmla="*/ 219957 h 239056"/>
              <a:gd name="connsiteX36" fmla="*/ 52685 w 1021038"/>
              <a:gd name="connsiteY36" fmla="*/ 9718 h 239056"/>
              <a:gd name="connsiteX37" fmla="*/ 59503 w 1021038"/>
              <a:gd name="connsiteY37" fmla="*/ 10404 h 239056"/>
              <a:gd name="connsiteX38" fmla="*/ 78366 w 1021038"/>
              <a:gd name="connsiteY38" fmla="*/ 12304 h 239056"/>
              <a:gd name="connsiteX39" fmla="*/ 117334 w 1021038"/>
              <a:gd name="connsiteY39" fmla="*/ 3778 h 239056"/>
              <a:gd name="connsiteX40" fmla="*/ 155060 w 1021038"/>
              <a:gd name="connsiteY40" fmla="*/ 7577 h 239056"/>
              <a:gd name="connsiteX41" fmla="*/ 203460 w 1021038"/>
              <a:gd name="connsiteY41" fmla="*/ 0 h 239056"/>
              <a:gd name="connsiteX42" fmla="*/ 264766 w 1021038"/>
              <a:gd name="connsiteY42" fmla="*/ 6173 h 239056"/>
              <a:gd name="connsiteX43" fmla="*/ 332029 w 1021038"/>
              <a:gd name="connsiteY43" fmla="*/ 495 h 239056"/>
              <a:gd name="connsiteX44" fmla="*/ 398051 w 1021038"/>
              <a:gd name="connsiteY44" fmla="*/ 7143 h 239056"/>
              <a:gd name="connsiteX45" fmla="*/ 464072 w 1021038"/>
              <a:gd name="connsiteY45" fmla="*/ 13791 h 239056"/>
              <a:gd name="connsiteX46" fmla="*/ 517188 w 1021038"/>
              <a:gd name="connsiteY46" fmla="*/ 6690 h 239056"/>
              <a:gd name="connsiteX47" fmla="*/ 564347 w 1021038"/>
              <a:gd name="connsiteY47" fmla="*/ 11438 h 239056"/>
              <a:gd name="connsiteX48" fmla="*/ 622178 w 1021038"/>
              <a:gd name="connsiteY48" fmla="*/ 4811 h 239056"/>
              <a:gd name="connsiteX49" fmla="*/ 659905 w 1021038"/>
              <a:gd name="connsiteY49" fmla="*/ 8610 h 239056"/>
              <a:gd name="connsiteX50" fmla="*/ 708304 w 1021038"/>
              <a:gd name="connsiteY50" fmla="*/ 1033 h 239056"/>
              <a:gd name="connsiteX51" fmla="*/ 731883 w 1021038"/>
              <a:gd name="connsiteY51" fmla="*/ 3407 h 239056"/>
              <a:gd name="connsiteX52" fmla="*/ 788474 w 1021038"/>
              <a:gd name="connsiteY52" fmla="*/ 9105 h 239056"/>
              <a:gd name="connsiteX53" fmla="*/ 836873 w 1021038"/>
              <a:gd name="connsiteY53" fmla="*/ 1529 h 239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021038" h="239056">
                <a:moveTo>
                  <a:pt x="836873" y="1529"/>
                </a:moveTo>
                <a:lnTo>
                  <a:pt x="882790" y="18602"/>
                </a:lnTo>
                <a:lnTo>
                  <a:pt x="919276" y="34727"/>
                </a:lnTo>
                <a:lnTo>
                  <a:pt x="956754" y="88302"/>
                </a:lnTo>
                <a:lnTo>
                  <a:pt x="973136" y="114852"/>
                </a:lnTo>
                <a:lnTo>
                  <a:pt x="998948" y="142353"/>
                </a:lnTo>
                <a:lnTo>
                  <a:pt x="1005898" y="167953"/>
                </a:lnTo>
                <a:lnTo>
                  <a:pt x="1014089" y="181228"/>
                </a:lnTo>
                <a:lnTo>
                  <a:pt x="1012848" y="193553"/>
                </a:lnTo>
                <a:lnTo>
                  <a:pt x="1021038" y="206828"/>
                </a:lnTo>
                <a:lnTo>
                  <a:pt x="1010366" y="218204"/>
                </a:lnTo>
                <a:lnTo>
                  <a:pt x="1009124" y="230529"/>
                </a:lnTo>
                <a:lnTo>
                  <a:pt x="999692" y="229579"/>
                </a:lnTo>
                <a:lnTo>
                  <a:pt x="990261" y="228629"/>
                </a:lnTo>
                <a:lnTo>
                  <a:pt x="970156" y="239056"/>
                </a:lnTo>
                <a:lnTo>
                  <a:pt x="951293" y="237156"/>
                </a:lnTo>
                <a:lnTo>
                  <a:pt x="918282" y="233832"/>
                </a:lnTo>
                <a:lnTo>
                  <a:pt x="889987" y="230983"/>
                </a:lnTo>
                <a:lnTo>
                  <a:pt x="842829" y="226235"/>
                </a:lnTo>
                <a:lnTo>
                  <a:pt x="795670" y="221486"/>
                </a:lnTo>
                <a:lnTo>
                  <a:pt x="739080" y="215788"/>
                </a:lnTo>
                <a:lnTo>
                  <a:pt x="679015" y="197289"/>
                </a:lnTo>
                <a:lnTo>
                  <a:pt x="622425" y="191591"/>
                </a:lnTo>
                <a:lnTo>
                  <a:pt x="575266" y="186842"/>
                </a:lnTo>
                <a:lnTo>
                  <a:pt x="518677" y="181144"/>
                </a:lnTo>
                <a:lnTo>
                  <a:pt x="471518" y="176395"/>
                </a:lnTo>
                <a:lnTo>
                  <a:pt x="438507" y="173071"/>
                </a:lnTo>
                <a:lnTo>
                  <a:pt x="391348" y="168323"/>
                </a:lnTo>
                <a:lnTo>
                  <a:pt x="352381" y="176850"/>
                </a:lnTo>
                <a:lnTo>
                  <a:pt x="286359" y="170201"/>
                </a:lnTo>
                <a:lnTo>
                  <a:pt x="223812" y="176354"/>
                </a:lnTo>
                <a:lnTo>
                  <a:pt x="165981" y="182980"/>
                </a:lnTo>
                <a:lnTo>
                  <a:pt x="108149" y="189608"/>
                </a:lnTo>
                <a:lnTo>
                  <a:pt x="59749" y="197185"/>
                </a:lnTo>
                <a:lnTo>
                  <a:pt x="20162" y="211874"/>
                </a:lnTo>
                <a:lnTo>
                  <a:pt x="0" y="219957"/>
                </a:lnTo>
                <a:lnTo>
                  <a:pt x="52685" y="9718"/>
                </a:lnTo>
                <a:lnTo>
                  <a:pt x="59503" y="10404"/>
                </a:lnTo>
                <a:lnTo>
                  <a:pt x="78366" y="12304"/>
                </a:lnTo>
                <a:lnTo>
                  <a:pt x="117334" y="3778"/>
                </a:lnTo>
                <a:lnTo>
                  <a:pt x="155060" y="7577"/>
                </a:lnTo>
                <a:lnTo>
                  <a:pt x="203460" y="0"/>
                </a:lnTo>
                <a:lnTo>
                  <a:pt x="264766" y="6173"/>
                </a:lnTo>
                <a:lnTo>
                  <a:pt x="332029" y="495"/>
                </a:lnTo>
                <a:lnTo>
                  <a:pt x="398051" y="7143"/>
                </a:lnTo>
                <a:lnTo>
                  <a:pt x="464072" y="13791"/>
                </a:lnTo>
                <a:lnTo>
                  <a:pt x="517188" y="6690"/>
                </a:lnTo>
                <a:lnTo>
                  <a:pt x="564347" y="11438"/>
                </a:lnTo>
                <a:lnTo>
                  <a:pt x="622178" y="4811"/>
                </a:lnTo>
                <a:lnTo>
                  <a:pt x="659905" y="8610"/>
                </a:lnTo>
                <a:lnTo>
                  <a:pt x="708304" y="1033"/>
                </a:lnTo>
                <a:lnTo>
                  <a:pt x="731883" y="3407"/>
                </a:lnTo>
                <a:lnTo>
                  <a:pt x="788474" y="9105"/>
                </a:lnTo>
                <a:lnTo>
                  <a:pt x="836873" y="152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xmlns="" id="{3BD451A0-F404-4F2A-B148-0556E1AE06BF}"/>
              </a:ext>
            </a:extLst>
          </p:cNvPr>
          <p:cNvSpPr/>
          <p:nvPr/>
        </p:nvSpPr>
        <p:spPr>
          <a:xfrm rot="21255003">
            <a:off x="8637213" y="1377766"/>
            <a:ext cx="2000589" cy="235256"/>
          </a:xfrm>
          <a:custGeom>
            <a:avLst/>
            <a:gdLst>
              <a:gd name="connsiteX0" fmla="*/ 1745118 w 2000589"/>
              <a:gd name="connsiteY0" fmla="*/ 0 h 235256"/>
              <a:gd name="connsiteX1" fmla="*/ 1773143 w 2000589"/>
              <a:gd name="connsiteY1" fmla="*/ 2822 h 235256"/>
              <a:gd name="connsiteX2" fmla="*/ 1795264 w 2000589"/>
              <a:gd name="connsiteY2" fmla="*/ 17420 h 235256"/>
              <a:gd name="connsiteX3" fmla="*/ 1804605 w 2000589"/>
              <a:gd name="connsiteY3" fmla="*/ 18360 h 235256"/>
              <a:gd name="connsiteX4" fmla="*/ 1822055 w 2000589"/>
              <a:gd name="connsiteY4" fmla="*/ 32489 h 235256"/>
              <a:gd name="connsiteX5" fmla="*/ 1839505 w 2000589"/>
              <a:gd name="connsiteY5" fmla="*/ 46616 h 235256"/>
              <a:gd name="connsiteX6" fmla="*/ 1866297 w 2000589"/>
              <a:gd name="connsiteY6" fmla="*/ 61684 h 235256"/>
              <a:gd name="connsiteX7" fmla="*/ 1891856 w 2000589"/>
              <a:gd name="connsiteY7" fmla="*/ 88999 h 235256"/>
              <a:gd name="connsiteX8" fmla="*/ 1918648 w 2000589"/>
              <a:gd name="connsiteY8" fmla="*/ 104067 h 235256"/>
              <a:gd name="connsiteX9" fmla="*/ 1944207 w 2000589"/>
              <a:gd name="connsiteY9" fmla="*/ 131381 h 235256"/>
              <a:gd name="connsiteX10" fmla="*/ 1979107 w 2000589"/>
              <a:gd name="connsiteY10" fmla="*/ 159637 h 235256"/>
              <a:gd name="connsiteX11" fmla="*/ 2000589 w 2000589"/>
              <a:gd name="connsiteY11" fmla="*/ 179382 h 235256"/>
              <a:gd name="connsiteX12" fmla="*/ 1713480 w 2000589"/>
              <a:gd name="connsiteY12" fmla="*/ 197954 h 235256"/>
              <a:gd name="connsiteX13" fmla="*/ 1707321 w 2000589"/>
              <a:gd name="connsiteY13" fmla="*/ 187937 h 235256"/>
              <a:gd name="connsiteX14" fmla="*/ 1697979 w 2000589"/>
              <a:gd name="connsiteY14" fmla="*/ 186996 h 235256"/>
              <a:gd name="connsiteX15" fmla="*/ 1679295 w 2000589"/>
              <a:gd name="connsiteY15" fmla="*/ 185115 h 235256"/>
              <a:gd name="connsiteX16" fmla="*/ 1669954 w 2000589"/>
              <a:gd name="connsiteY16" fmla="*/ 184174 h 235256"/>
              <a:gd name="connsiteX17" fmla="*/ 1641929 w 2000589"/>
              <a:gd name="connsiteY17" fmla="*/ 181352 h 235256"/>
              <a:gd name="connsiteX18" fmla="*/ 1623246 w 2000589"/>
              <a:gd name="connsiteY18" fmla="*/ 179471 h 235256"/>
              <a:gd name="connsiteX19" fmla="*/ 1595220 w 2000589"/>
              <a:gd name="connsiteY19" fmla="*/ 176649 h 235256"/>
              <a:gd name="connsiteX20" fmla="*/ 1565962 w 2000589"/>
              <a:gd name="connsiteY20" fmla="*/ 186073 h 235256"/>
              <a:gd name="connsiteX21" fmla="*/ 1533266 w 2000589"/>
              <a:gd name="connsiteY21" fmla="*/ 182781 h 235256"/>
              <a:gd name="connsiteX22" fmla="*/ 1486559 w 2000589"/>
              <a:gd name="connsiteY22" fmla="*/ 178078 h 235256"/>
              <a:gd name="connsiteX23" fmla="*/ 1438617 w 2000589"/>
              <a:gd name="connsiteY23" fmla="*/ 185621 h 235256"/>
              <a:gd name="connsiteX24" fmla="*/ 1391908 w 2000589"/>
              <a:gd name="connsiteY24" fmla="*/ 180917 h 235256"/>
              <a:gd name="connsiteX25" fmla="*/ 1335858 w 2000589"/>
              <a:gd name="connsiteY25" fmla="*/ 175273 h 235256"/>
              <a:gd name="connsiteX26" fmla="*/ 1273904 w 2000589"/>
              <a:gd name="connsiteY26" fmla="*/ 181406 h 235256"/>
              <a:gd name="connsiteX27" fmla="*/ 1208513 w 2000589"/>
              <a:gd name="connsiteY27" fmla="*/ 174822 h 235256"/>
              <a:gd name="connsiteX28" fmla="*/ 1132547 w 2000589"/>
              <a:gd name="connsiteY28" fmla="*/ 179543 h 235256"/>
              <a:gd name="connsiteX29" fmla="*/ 819339 w 2000589"/>
              <a:gd name="connsiteY29" fmla="*/ 197487 h 235256"/>
              <a:gd name="connsiteX30" fmla="*/ 658064 w 2000589"/>
              <a:gd name="connsiteY30" fmla="*/ 205988 h 235256"/>
              <a:gd name="connsiteX31" fmla="*/ 501460 w 2000589"/>
              <a:gd name="connsiteY31" fmla="*/ 214960 h 235256"/>
              <a:gd name="connsiteX32" fmla="*/ 433603 w 2000589"/>
              <a:gd name="connsiteY32" fmla="*/ 232868 h 235256"/>
              <a:gd name="connsiteX33" fmla="*/ 372882 w 2000589"/>
              <a:gd name="connsiteY33" fmla="*/ 226754 h 235256"/>
              <a:gd name="connsiteX34" fmla="*/ 306256 w 2000589"/>
              <a:gd name="connsiteY34" fmla="*/ 232416 h 235256"/>
              <a:gd name="connsiteX35" fmla="*/ 259548 w 2000589"/>
              <a:gd name="connsiteY35" fmla="*/ 227713 h 235256"/>
              <a:gd name="connsiteX36" fmla="*/ 211606 w 2000589"/>
              <a:gd name="connsiteY36" fmla="*/ 235256 h 235256"/>
              <a:gd name="connsiteX37" fmla="*/ 175473 w 2000589"/>
              <a:gd name="connsiteY37" fmla="*/ 219247 h 235256"/>
              <a:gd name="connsiteX38" fmla="*/ 152119 w 2000589"/>
              <a:gd name="connsiteY38" fmla="*/ 216895 h 235256"/>
              <a:gd name="connsiteX39" fmla="*/ 134669 w 2000589"/>
              <a:gd name="connsiteY39" fmla="*/ 202767 h 235256"/>
              <a:gd name="connsiteX40" fmla="*/ 99768 w 2000589"/>
              <a:gd name="connsiteY40" fmla="*/ 174512 h 235256"/>
              <a:gd name="connsiteX41" fmla="*/ 64868 w 2000589"/>
              <a:gd name="connsiteY41" fmla="*/ 146257 h 235256"/>
              <a:gd name="connsiteX42" fmla="*/ 32434 w 2000589"/>
              <a:gd name="connsiteY42" fmla="*/ 93509 h 235256"/>
              <a:gd name="connsiteX43" fmla="*/ 0 w 2000589"/>
              <a:gd name="connsiteY43" fmla="*/ 40761 h 235256"/>
              <a:gd name="connsiteX44" fmla="*/ 132016 w 2000589"/>
              <a:gd name="connsiteY44" fmla="*/ 41684 h 235256"/>
              <a:gd name="connsiteX45" fmla="*/ 258129 w 2000589"/>
              <a:gd name="connsiteY45" fmla="*/ 54383 h 235256"/>
              <a:gd name="connsiteX46" fmla="*/ 380804 w 2000589"/>
              <a:gd name="connsiteY46" fmla="*/ 54365 h 235256"/>
              <a:gd name="connsiteX47" fmla="*/ 498807 w 2000589"/>
              <a:gd name="connsiteY47" fmla="*/ 53877 h 235256"/>
              <a:gd name="connsiteX48" fmla="*/ 620866 w 2000589"/>
              <a:gd name="connsiteY48" fmla="*/ 59982 h 235256"/>
              <a:gd name="connsiteX49" fmla="*/ 729529 w 2000589"/>
              <a:gd name="connsiteY49" fmla="*/ 58553 h 235256"/>
              <a:gd name="connsiteX50" fmla="*/ 842861 w 2000589"/>
              <a:gd name="connsiteY50" fmla="*/ 57594 h 235256"/>
              <a:gd name="connsiteX51" fmla="*/ 942182 w 2000589"/>
              <a:gd name="connsiteY51" fmla="*/ 55225 h 235256"/>
              <a:gd name="connsiteX52" fmla="*/ 1047407 w 2000589"/>
              <a:gd name="connsiteY52" fmla="*/ 41079 h 235256"/>
              <a:gd name="connsiteX53" fmla="*/ 1156068 w 2000589"/>
              <a:gd name="connsiteY53" fmla="*/ 39650 h 235256"/>
              <a:gd name="connsiteX54" fmla="*/ 1278743 w 2000589"/>
              <a:gd name="connsiteY54" fmla="*/ 39633 h 235256"/>
              <a:gd name="connsiteX55" fmla="*/ 1396748 w 2000589"/>
              <a:gd name="connsiteY55" fmla="*/ 39145 h 235256"/>
              <a:gd name="connsiteX56" fmla="*/ 1463373 w 2000589"/>
              <a:gd name="connsiteY56" fmla="*/ 33482 h 235256"/>
              <a:gd name="connsiteX57" fmla="*/ 1510080 w 2000589"/>
              <a:gd name="connsiteY57" fmla="*/ 38186 h 235256"/>
              <a:gd name="connsiteX58" fmla="*/ 1552119 w 2000589"/>
              <a:gd name="connsiteY58" fmla="*/ 42419 h 235256"/>
              <a:gd name="connsiteX59" fmla="*/ 1600060 w 2000589"/>
              <a:gd name="connsiteY59" fmla="*/ 34876 h 235256"/>
              <a:gd name="connsiteX60" fmla="*/ 1629318 w 2000589"/>
              <a:gd name="connsiteY60" fmla="*/ 25452 h 235256"/>
              <a:gd name="connsiteX61" fmla="*/ 1657343 w 2000589"/>
              <a:gd name="connsiteY61" fmla="*/ 28274 h 235256"/>
              <a:gd name="connsiteX62" fmla="*/ 1686601 w 2000589"/>
              <a:gd name="connsiteY62" fmla="*/ 18849 h 235256"/>
              <a:gd name="connsiteX63" fmla="*/ 1695943 w 2000589"/>
              <a:gd name="connsiteY63" fmla="*/ 19790 h 235256"/>
              <a:gd name="connsiteX64" fmla="*/ 1725201 w 2000589"/>
              <a:gd name="connsiteY64" fmla="*/ 10365 h 235256"/>
              <a:gd name="connsiteX65" fmla="*/ 1745118 w 2000589"/>
              <a:gd name="connsiteY65" fmla="*/ 0 h 2352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2000589" h="235256">
                <a:moveTo>
                  <a:pt x="1745118" y="0"/>
                </a:moveTo>
                <a:lnTo>
                  <a:pt x="1773143" y="2822"/>
                </a:lnTo>
                <a:lnTo>
                  <a:pt x="1795264" y="17420"/>
                </a:lnTo>
                <a:lnTo>
                  <a:pt x="1804605" y="18360"/>
                </a:lnTo>
                <a:lnTo>
                  <a:pt x="1822055" y="32489"/>
                </a:lnTo>
                <a:lnTo>
                  <a:pt x="1839505" y="46616"/>
                </a:lnTo>
                <a:lnTo>
                  <a:pt x="1866297" y="61684"/>
                </a:lnTo>
                <a:lnTo>
                  <a:pt x="1891856" y="88999"/>
                </a:lnTo>
                <a:lnTo>
                  <a:pt x="1918648" y="104067"/>
                </a:lnTo>
                <a:lnTo>
                  <a:pt x="1944207" y="131381"/>
                </a:lnTo>
                <a:lnTo>
                  <a:pt x="1979107" y="159637"/>
                </a:lnTo>
                <a:lnTo>
                  <a:pt x="2000589" y="179382"/>
                </a:lnTo>
                <a:lnTo>
                  <a:pt x="1713480" y="197954"/>
                </a:lnTo>
                <a:lnTo>
                  <a:pt x="1707321" y="187937"/>
                </a:lnTo>
                <a:lnTo>
                  <a:pt x="1697979" y="186996"/>
                </a:lnTo>
                <a:lnTo>
                  <a:pt x="1679295" y="185115"/>
                </a:lnTo>
                <a:lnTo>
                  <a:pt x="1669954" y="184174"/>
                </a:lnTo>
                <a:lnTo>
                  <a:pt x="1641929" y="181352"/>
                </a:lnTo>
                <a:lnTo>
                  <a:pt x="1623246" y="179471"/>
                </a:lnTo>
                <a:lnTo>
                  <a:pt x="1595220" y="176649"/>
                </a:lnTo>
                <a:lnTo>
                  <a:pt x="1565962" y="186073"/>
                </a:lnTo>
                <a:lnTo>
                  <a:pt x="1533266" y="182781"/>
                </a:lnTo>
                <a:lnTo>
                  <a:pt x="1486559" y="178078"/>
                </a:lnTo>
                <a:lnTo>
                  <a:pt x="1438617" y="185621"/>
                </a:lnTo>
                <a:lnTo>
                  <a:pt x="1391908" y="180917"/>
                </a:lnTo>
                <a:lnTo>
                  <a:pt x="1335858" y="175273"/>
                </a:lnTo>
                <a:lnTo>
                  <a:pt x="1273904" y="181406"/>
                </a:lnTo>
                <a:lnTo>
                  <a:pt x="1208513" y="174822"/>
                </a:lnTo>
                <a:lnTo>
                  <a:pt x="1132547" y="179543"/>
                </a:lnTo>
                <a:lnTo>
                  <a:pt x="819339" y="197487"/>
                </a:lnTo>
                <a:lnTo>
                  <a:pt x="658064" y="205988"/>
                </a:lnTo>
                <a:lnTo>
                  <a:pt x="501460" y="214960"/>
                </a:lnTo>
                <a:lnTo>
                  <a:pt x="433603" y="232868"/>
                </a:lnTo>
                <a:lnTo>
                  <a:pt x="372882" y="226754"/>
                </a:lnTo>
                <a:lnTo>
                  <a:pt x="306256" y="232416"/>
                </a:lnTo>
                <a:lnTo>
                  <a:pt x="259548" y="227713"/>
                </a:lnTo>
                <a:lnTo>
                  <a:pt x="211606" y="235256"/>
                </a:lnTo>
                <a:lnTo>
                  <a:pt x="175473" y="219247"/>
                </a:lnTo>
                <a:lnTo>
                  <a:pt x="152119" y="216895"/>
                </a:lnTo>
                <a:lnTo>
                  <a:pt x="134669" y="202767"/>
                </a:lnTo>
                <a:lnTo>
                  <a:pt x="99768" y="174512"/>
                </a:lnTo>
                <a:lnTo>
                  <a:pt x="64868" y="146257"/>
                </a:lnTo>
                <a:lnTo>
                  <a:pt x="32434" y="93509"/>
                </a:lnTo>
                <a:lnTo>
                  <a:pt x="0" y="40761"/>
                </a:lnTo>
                <a:lnTo>
                  <a:pt x="132016" y="41684"/>
                </a:lnTo>
                <a:lnTo>
                  <a:pt x="258129" y="54383"/>
                </a:lnTo>
                <a:lnTo>
                  <a:pt x="380804" y="54365"/>
                </a:lnTo>
                <a:lnTo>
                  <a:pt x="498807" y="53877"/>
                </a:lnTo>
                <a:lnTo>
                  <a:pt x="620866" y="59982"/>
                </a:lnTo>
                <a:lnTo>
                  <a:pt x="729529" y="58553"/>
                </a:lnTo>
                <a:lnTo>
                  <a:pt x="842861" y="57594"/>
                </a:lnTo>
                <a:lnTo>
                  <a:pt x="942182" y="55225"/>
                </a:lnTo>
                <a:lnTo>
                  <a:pt x="1047407" y="41079"/>
                </a:lnTo>
                <a:lnTo>
                  <a:pt x="1156068" y="39650"/>
                </a:lnTo>
                <a:lnTo>
                  <a:pt x="1278743" y="39633"/>
                </a:lnTo>
                <a:lnTo>
                  <a:pt x="1396748" y="39145"/>
                </a:lnTo>
                <a:lnTo>
                  <a:pt x="1463373" y="33482"/>
                </a:lnTo>
                <a:lnTo>
                  <a:pt x="1510080" y="38186"/>
                </a:lnTo>
                <a:lnTo>
                  <a:pt x="1552119" y="42419"/>
                </a:lnTo>
                <a:lnTo>
                  <a:pt x="1600060" y="34876"/>
                </a:lnTo>
                <a:lnTo>
                  <a:pt x="1629318" y="25452"/>
                </a:lnTo>
                <a:lnTo>
                  <a:pt x="1657343" y="28274"/>
                </a:lnTo>
                <a:lnTo>
                  <a:pt x="1686601" y="18849"/>
                </a:lnTo>
                <a:lnTo>
                  <a:pt x="1695943" y="19790"/>
                </a:lnTo>
                <a:lnTo>
                  <a:pt x="1725201" y="10365"/>
                </a:lnTo>
                <a:lnTo>
                  <a:pt x="174511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173D5400-49E8-4139-ABE5-2056D4ADCE7B}"/>
              </a:ext>
            </a:extLst>
          </p:cNvPr>
          <p:cNvSpPr/>
          <p:nvPr/>
        </p:nvSpPr>
        <p:spPr>
          <a:xfrm rot="21255003">
            <a:off x="6434911" y="1490325"/>
            <a:ext cx="557168" cy="392286"/>
          </a:xfrm>
          <a:custGeom>
            <a:avLst/>
            <a:gdLst>
              <a:gd name="connsiteX0" fmla="*/ 504172 w 557168"/>
              <a:gd name="connsiteY0" fmla="*/ 0 h 392286"/>
              <a:gd name="connsiteX1" fmla="*/ 519475 w 557168"/>
              <a:gd name="connsiteY1" fmla="*/ 12229 h 392286"/>
              <a:gd name="connsiteX2" fmla="*/ 528947 w 557168"/>
              <a:gd name="connsiteY2" fmla="*/ 13183 h 392286"/>
              <a:gd name="connsiteX3" fmla="*/ 537186 w 557168"/>
              <a:gd name="connsiteY3" fmla="*/ 26383 h 392286"/>
              <a:gd name="connsiteX4" fmla="*/ 540689 w 557168"/>
              <a:gd name="connsiteY4" fmla="*/ 39107 h 392286"/>
              <a:gd name="connsiteX5" fmla="*/ 548929 w 557168"/>
              <a:gd name="connsiteY5" fmla="*/ 52307 h 392286"/>
              <a:gd name="connsiteX6" fmla="*/ 557168 w 557168"/>
              <a:gd name="connsiteY6" fmla="*/ 65506 h 392286"/>
              <a:gd name="connsiteX7" fmla="*/ 555935 w 557168"/>
              <a:gd name="connsiteY7" fmla="*/ 77754 h 392286"/>
              <a:gd name="connsiteX8" fmla="*/ 543996 w 557168"/>
              <a:gd name="connsiteY8" fmla="*/ 101292 h 392286"/>
              <a:gd name="connsiteX9" fmla="*/ 533290 w 557168"/>
              <a:gd name="connsiteY9" fmla="*/ 112585 h 392286"/>
              <a:gd name="connsiteX10" fmla="*/ 517849 w 557168"/>
              <a:gd name="connsiteY10" fmla="*/ 123400 h 392286"/>
              <a:gd name="connsiteX11" fmla="*/ 497670 w 557168"/>
              <a:gd name="connsiteY11" fmla="*/ 133740 h 392286"/>
              <a:gd name="connsiteX12" fmla="*/ 488198 w 557168"/>
              <a:gd name="connsiteY12" fmla="*/ 132786 h 392286"/>
              <a:gd name="connsiteX13" fmla="*/ 477492 w 557168"/>
              <a:gd name="connsiteY13" fmla="*/ 144078 h 392286"/>
              <a:gd name="connsiteX14" fmla="*/ 468020 w 557168"/>
              <a:gd name="connsiteY14" fmla="*/ 143125 h 392286"/>
              <a:gd name="connsiteX15" fmla="*/ 447842 w 557168"/>
              <a:gd name="connsiteY15" fmla="*/ 153463 h 392286"/>
              <a:gd name="connsiteX16" fmla="*/ 437136 w 557168"/>
              <a:gd name="connsiteY16" fmla="*/ 164756 h 392286"/>
              <a:gd name="connsiteX17" fmla="*/ 407486 w 557168"/>
              <a:gd name="connsiteY17" fmla="*/ 174141 h 392286"/>
              <a:gd name="connsiteX18" fmla="*/ 387308 w 557168"/>
              <a:gd name="connsiteY18" fmla="*/ 184479 h 392286"/>
              <a:gd name="connsiteX19" fmla="*/ 356424 w 557168"/>
              <a:gd name="connsiteY19" fmla="*/ 206111 h 392286"/>
              <a:gd name="connsiteX20" fmla="*/ 335012 w 557168"/>
              <a:gd name="connsiteY20" fmla="*/ 228696 h 392286"/>
              <a:gd name="connsiteX21" fmla="*/ 295890 w 557168"/>
              <a:gd name="connsiteY21" fmla="*/ 237127 h 392286"/>
              <a:gd name="connsiteX22" fmla="*/ 270359 w 557168"/>
              <a:gd name="connsiteY22" fmla="*/ 253113 h 392286"/>
              <a:gd name="connsiteX23" fmla="*/ 230002 w 557168"/>
              <a:gd name="connsiteY23" fmla="*/ 273790 h 392286"/>
              <a:gd name="connsiteX24" fmla="*/ 188414 w 557168"/>
              <a:gd name="connsiteY24" fmla="*/ 306714 h 392286"/>
              <a:gd name="connsiteX25" fmla="*/ 148057 w 557168"/>
              <a:gd name="connsiteY25" fmla="*/ 327391 h 392286"/>
              <a:gd name="connsiteX26" fmla="*/ 96995 w 557168"/>
              <a:gd name="connsiteY26" fmla="*/ 359362 h 392286"/>
              <a:gd name="connsiteX27" fmla="*/ 55406 w 557168"/>
              <a:gd name="connsiteY27" fmla="*/ 392286 h 392286"/>
              <a:gd name="connsiteX28" fmla="*/ 25951 w 557168"/>
              <a:gd name="connsiteY28" fmla="*/ 352208 h 392286"/>
              <a:gd name="connsiteX29" fmla="*/ 0 w 557168"/>
              <a:gd name="connsiteY29" fmla="*/ 324853 h 392286"/>
              <a:gd name="connsiteX30" fmla="*/ 50026 w 557168"/>
              <a:gd name="connsiteY30" fmla="*/ 255667 h 392286"/>
              <a:gd name="connsiteX31" fmla="*/ 101704 w 557168"/>
              <a:gd name="connsiteY31" fmla="*/ 217574 h 392286"/>
              <a:gd name="connsiteX32" fmla="*/ 144526 w 557168"/>
              <a:gd name="connsiteY32" fmla="*/ 172404 h 392286"/>
              <a:gd name="connsiteX33" fmla="*/ 186116 w 557168"/>
              <a:gd name="connsiteY33" fmla="*/ 139480 h 392286"/>
              <a:gd name="connsiteX34" fmla="*/ 207527 w 557168"/>
              <a:gd name="connsiteY34" fmla="*/ 116895 h 392286"/>
              <a:gd name="connsiteX35" fmla="*/ 228938 w 557168"/>
              <a:gd name="connsiteY35" fmla="*/ 94309 h 392286"/>
              <a:gd name="connsiteX36" fmla="*/ 236367 w 557168"/>
              <a:gd name="connsiteY36" fmla="*/ 86474 h 392286"/>
              <a:gd name="connsiteX37" fmla="*/ 245306 w 557168"/>
              <a:gd name="connsiteY37" fmla="*/ 83587 h 392286"/>
              <a:gd name="connsiteX38" fmla="*/ 504172 w 557168"/>
              <a:gd name="connsiteY38" fmla="*/ 0 h 392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557168" h="392286">
                <a:moveTo>
                  <a:pt x="504172" y="0"/>
                </a:moveTo>
                <a:lnTo>
                  <a:pt x="519475" y="12229"/>
                </a:lnTo>
                <a:lnTo>
                  <a:pt x="528947" y="13183"/>
                </a:lnTo>
                <a:lnTo>
                  <a:pt x="537186" y="26383"/>
                </a:lnTo>
                <a:lnTo>
                  <a:pt x="540689" y="39107"/>
                </a:lnTo>
                <a:lnTo>
                  <a:pt x="548929" y="52307"/>
                </a:lnTo>
                <a:lnTo>
                  <a:pt x="557168" y="65506"/>
                </a:lnTo>
                <a:lnTo>
                  <a:pt x="555935" y="77754"/>
                </a:lnTo>
                <a:lnTo>
                  <a:pt x="543996" y="101292"/>
                </a:lnTo>
                <a:lnTo>
                  <a:pt x="533290" y="112585"/>
                </a:lnTo>
                <a:lnTo>
                  <a:pt x="517849" y="123400"/>
                </a:lnTo>
                <a:lnTo>
                  <a:pt x="497670" y="133740"/>
                </a:lnTo>
                <a:lnTo>
                  <a:pt x="488198" y="132786"/>
                </a:lnTo>
                <a:lnTo>
                  <a:pt x="477492" y="144078"/>
                </a:lnTo>
                <a:lnTo>
                  <a:pt x="468020" y="143125"/>
                </a:lnTo>
                <a:lnTo>
                  <a:pt x="447842" y="153463"/>
                </a:lnTo>
                <a:lnTo>
                  <a:pt x="437136" y="164756"/>
                </a:lnTo>
                <a:lnTo>
                  <a:pt x="407486" y="174141"/>
                </a:lnTo>
                <a:lnTo>
                  <a:pt x="387308" y="184479"/>
                </a:lnTo>
                <a:lnTo>
                  <a:pt x="356424" y="206111"/>
                </a:lnTo>
                <a:lnTo>
                  <a:pt x="335012" y="228696"/>
                </a:lnTo>
                <a:lnTo>
                  <a:pt x="295890" y="237127"/>
                </a:lnTo>
                <a:lnTo>
                  <a:pt x="270359" y="253113"/>
                </a:lnTo>
                <a:lnTo>
                  <a:pt x="230002" y="273790"/>
                </a:lnTo>
                <a:lnTo>
                  <a:pt x="188414" y="306714"/>
                </a:lnTo>
                <a:lnTo>
                  <a:pt x="148057" y="327391"/>
                </a:lnTo>
                <a:lnTo>
                  <a:pt x="96995" y="359362"/>
                </a:lnTo>
                <a:lnTo>
                  <a:pt x="55406" y="392286"/>
                </a:lnTo>
                <a:lnTo>
                  <a:pt x="25951" y="352208"/>
                </a:lnTo>
                <a:lnTo>
                  <a:pt x="0" y="324853"/>
                </a:lnTo>
                <a:lnTo>
                  <a:pt x="50026" y="255667"/>
                </a:lnTo>
                <a:lnTo>
                  <a:pt x="101704" y="217574"/>
                </a:lnTo>
                <a:lnTo>
                  <a:pt x="144526" y="172404"/>
                </a:lnTo>
                <a:lnTo>
                  <a:pt x="186116" y="139480"/>
                </a:lnTo>
                <a:lnTo>
                  <a:pt x="207527" y="116895"/>
                </a:lnTo>
                <a:lnTo>
                  <a:pt x="228938" y="94309"/>
                </a:lnTo>
                <a:lnTo>
                  <a:pt x="236367" y="86474"/>
                </a:lnTo>
                <a:lnTo>
                  <a:pt x="245306" y="83587"/>
                </a:lnTo>
                <a:lnTo>
                  <a:pt x="50417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C9C49B6F-96F2-4D39-8CF6-B58973055CF3}"/>
              </a:ext>
            </a:extLst>
          </p:cNvPr>
          <p:cNvSpPr/>
          <p:nvPr/>
        </p:nvSpPr>
        <p:spPr>
          <a:xfrm rot="21255003">
            <a:off x="5719025" y="1629023"/>
            <a:ext cx="407077" cy="297910"/>
          </a:xfrm>
          <a:custGeom>
            <a:avLst/>
            <a:gdLst>
              <a:gd name="connsiteX0" fmla="*/ 46478 w 407077"/>
              <a:gd name="connsiteY0" fmla="*/ 0 h 297910"/>
              <a:gd name="connsiteX1" fmla="*/ 117248 w 407077"/>
              <a:gd name="connsiteY1" fmla="*/ 7126 h 297910"/>
              <a:gd name="connsiteX2" fmla="*/ 172617 w 407077"/>
              <a:gd name="connsiteY2" fmla="*/ 25217 h 297910"/>
              <a:gd name="connsiteX3" fmla="*/ 227986 w 407077"/>
              <a:gd name="connsiteY3" fmla="*/ 43308 h 297910"/>
              <a:gd name="connsiteX4" fmla="*/ 264482 w 407077"/>
              <a:gd name="connsiteY4" fmla="*/ 59499 h 297910"/>
              <a:gd name="connsiteX5" fmla="*/ 300979 w 407077"/>
              <a:gd name="connsiteY5" fmla="*/ 75690 h 297910"/>
              <a:gd name="connsiteX6" fmla="*/ 334005 w 407077"/>
              <a:gd name="connsiteY6" fmla="*/ 79016 h 297910"/>
              <a:gd name="connsiteX7" fmla="*/ 351630 w 407077"/>
              <a:gd name="connsiteY7" fmla="*/ 93306 h 297910"/>
              <a:gd name="connsiteX8" fmla="*/ 370501 w 407077"/>
              <a:gd name="connsiteY8" fmla="*/ 95207 h 297910"/>
              <a:gd name="connsiteX9" fmla="*/ 377442 w 407077"/>
              <a:gd name="connsiteY9" fmla="*/ 120938 h 297910"/>
              <a:gd name="connsiteX10" fmla="*/ 386255 w 407077"/>
              <a:gd name="connsiteY10" fmla="*/ 128083 h 297910"/>
              <a:gd name="connsiteX11" fmla="*/ 400136 w 407077"/>
              <a:gd name="connsiteY11" fmla="*/ 179546 h 297910"/>
              <a:gd name="connsiteX12" fmla="*/ 407077 w 407077"/>
              <a:gd name="connsiteY12" fmla="*/ 205277 h 297910"/>
              <a:gd name="connsiteX13" fmla="*/ 403334 w 407077"/>
              <a:gd name="connsiteY13" fmla="*/ 242448 h 297910"/>
              <a:gd name="connsiteX14" fmla="*/ 391402 w 407077"/>
              <a:gd name="connsiteY14" fmla="*/ 266278 h 297910"/>
              <a:gd name="connsiteX15" fmla="*/ 379894 w 407077"/>
              <a:gd name="connsiteY15" fmla="*/ 297910 h 297910"/>
              <a:gd name="connsiteX16" fmla="*/ 190165 w 407077"/>
              <a:gd name="connsiteY16" fmla="*/ 229587 h 297910"/>
              <a:gd name="connsiteX17" fmla="*/ 191023 w 407077"/>
              <a:gd name="connsiteY17" fmla="*/ 221069 h 297910"/>
              <a:gd name="connsiteX18" fmla="*/ 201706 w 407077"/>
              <a:gd name="connsiteY18" fmla="*/ 209629 h 297910"/>
              <a:gd name="connsiteX19" fmla="*/ 192270 w 407077"/>
              <a:gd name="connsiteY19" fmla="*/ 208679 h 297910"/>
              <a:gd name="connsiteX20" fmla="*/ 184081 w 407077"/>
              <a:gd name="connsiteY20" fmla="*/ 195338 h 297910"/>
              <a:gd name="connsiteX21" fmla="*/ 166458 w 407077"/>
              <a:gd name="connsiteY21" fmla="*/ 181048 h 297910"/>
              <a:gd name="connsiteX22" fmla="*/ 139397 w 407077"/>
              <a:gd name="connsiteY22" fmla="*/ 165807 h 297910"/>
              <a:gd name="connsiteX23" fmla="*/ 113584 w 407077"/>
              <a:gd name="connsiteY23" fmla="*/ 138175 h 297910"/>
              <a:gd name="connsiteX24" fmla="*/ 81805 w 407077"/>
              <a:gd name="connsiteY24" fmla="*/ 122459 h 297910"/>
              <a:gd name="connsiteX25" fmla="*/ 45309 w 407077"/>
              <a:gd name="connsiteY25" fmla="*/ 106268 h 297910"/>
              <a:gd name="connsiteX26" fmla="*/ 0 w 407077"/>
              <a:gd name="connsiteY26" fmla="*/ 82932 h 297910"/>
              <a:gd name="connsiteX27" fmla="*/ 46478 w 407077"/>
              <a:gd name="connsiteY27" fmla="*/ 0 h 2979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07077" h="297910">
                <a:moveTo>
                  <a:pt x="46478" y="0"/>
                </a:moveTo>
                <a:lnTo>
                  <a:pt x="117248" y="7126"/>
                </a:lnTo>
                <a:lnTo>
                  <a:pt x="172617" y="25217"/>
                </a:lnTo>
                <a:lnTo>
                  <a:pt x="227986" y="43308"/>
                </a:lnTo>
                <a:lnTo>
                  <a:pt x="264482" y="59499"/>
                </a:lnTo>
                <a:lnTo>
                  <a:pt x="300979" y="75690"/>
                </a:lnTo>
                <a:lnTo>
                  <a:pt x="334005" y="79016"/>
                </a:lnTo>
                <a:lnTo>
                  <a:pt x="351630" y="93306"/>
                </a:lnTo>
                <a:lnTo>
                  <a:pt x="370501" y="95207"/>
                </a:lnTo>
                <a:lnTo>
                  <a:pt x="377442" y="120938"/>
                </a:lnTo>
                <a:lnTo>
                  <a:pt x="386255" y="128083"/>
                </a:lnTo>
                <a:lnTo>
                  <a:pt x="400136" y="179546"/>
                </a:lnTo>
                <a:lnTo>
                  <a:pt x="407077" y="205277"/>
                </a:lnTo>
                <a:lnTo>
                  <a:pt x="403334" y="242448"/>
                </a:lnTo>
                <a:lnTo>
                  <a:pt x="391402" y="266278"/>
                </a:lnTo>
                <a:lnTo>
                  <a:pt x="379894" y="297910"/>
                </a:lnTo>
                <a:lnTo>
                  <a:pt x="190165" y="229587"/>
                </a:lnTo>
                <a:lnTo>
                  <a:pt x="191023" y="221069"/>
                </a:lnTo>
                <a:lnTo>
                  <a:pt x="201706" y="209629"/>
                </a:lnTo>
                <a:lnTo>
                  <a:pt x="192270" y="208679"/>
                </a:lnTo>
                <a:lnTo>
                  <a:pt x="184081" y="195338"/>
                </a:lnTo>
                <a:lnTo>
                  <a:pt x="166458" y="181048"/>
                </a:lnTo>
                <a:lnTo>
                  <a:pt x="139397" y="165807"/>
                </a:lnTo>
                <a:lnTo>
                  <a:pt x="113584" y="138175"/>
                </a:lnTo>
                <a:lnTo>
                  <a:pt x="81805" y="122459"/>
                </a:lnTo>
                <a:lnTo>
                  <a:pt x="45309" y="106268"/>
                </a:lnTo>
                <a:lnTo>
                  <a:pt x="0" y="82932"/>
                </a:lnTo>
                <a:lnTo>
                  <a:pt x="4647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5" name="任意多边形: 形状 124">
            <a:extLst>
              <a:ext uri="{FF2B5EF4-FFF2-40B4-BE49-F238E27FC236}">
                <a16:creationId xmlns:a16="http://schemas.microsoft.com/office/drawing/2014/main" xmlns="" id="{F7983EB9-21E4-4FB2-9032-094BA381D148}"/>
              </a:ext>
            </a:extLst>
          </p:cNvPr>
          <p:cNvSpPr/>
          <p:nvPr/>
        </p:nvSpPr>
        <p:spPr>
          <a:xfrm rot="21255003">
            <a:off x="2283273" y="1685523"/>
            <a:ext cx="393716" cy="1277418"/>
          </a:xfrm>
          <a:custGeom>
            <a:avLst/>
            <a:gdLst>
              <a:gd name="connsiteX0" fmla="*/ 204066 w 393716"/>
              <a:gd name="connsiteY0" fmla="*/ 0 h 1277418"/>
              <a:gd name="connsiteX1" fmla="*/ 213497 w 393716"/>
              <a:gd name="connsiteY1" fmla="*/ 950 h 1277418"/>
              <a:gd name="connsiteX2" fmla="*/ 222929 w 393716"/>
              <a:gd name="connsiteY2" fmla="*/ 1899 h 1277418"/>
              <a:gd name="connsiteX3" fmla="*/ 232361 w 393716"/>
              <a:gd name="connsiteY3" fmla="*/ 2849 h 1277418"/>
              <a:gd name="connsiteX4" fmla="*/ 251224 w 393716"/>
              <a:gd name="connsiteY4" fmla="*/ 4749 h 1277418"/>
              <a:gd name="connsiteX5" fmla="*/ 274803 w 393716"/>
              <a:gd name="connsiteY5" fmla="*/ 7123 h 1277418"/>
              <a:gd name="connsiteX6" fmla="*/ 292434 w 393716"/>
              <a:gd name="connsiteY6" fmla="*/ 21268 h 1277418"/>
              <a:gd name="connsiteX7" fmla="*/ 330161 w 393716"/>
              <a:gd name="connsiteY7" fmla="*/ 25067 h 1277418"/>
              <a:gd name="connsiteX8" fmla="*/ 357222 w 393716"/>
              <a:gd name="connsiteY8" fmla="*/ 40163 h 1277418"/>
              <a:gd name="connsiteX9" fmla="*/ 393716 w 393716"/>
              <a:gd name="connsiteY9" fmla="*/ 56208 h 1277418"/>
              <a:gd name="connsiteX10" fmla="*/ 384467 w 393716"/>
              <a:gd name="connsiteY10" fmla="*/ 148056 h 1277418"/>
              <a:gd name="connsiteX11" fmla="*/ 377068 w 393716"/>
              <a:gd name="connsiteY11" fmla="*/ 221534 h 1277418"/>
              <a:gd name="connsiteX12" fmla="*/ 368436 w 393716"/>
              <a:gd name="connsiteY12" fmla="*/ 307258 h 1277418"/>
              <a:gd name="connsiteX13" fmla="*/ 361038 w 393716"/>
              <a:gd name="connsiteY13" fmla="*/ 380736 h 1277418"/>
              <a:gd name="connsiteX14" fmla="*/ 346857 w 393716"/>
              <a:gd name="connsiteY14" fmla="*/ 521569 h 1277418"/>
              <a:gd name="connsiteX15" fmla="*/ 323861 w 393716"/>
              <a:gd name="connsiteY15" fmla="*/ 655329 h 1277418"/>
              <a:gd name="connsiteX16" fmla="*/ 318312 w 393716"/>
              <a:gd name="connsiteY16" fmla="*/ 710438 h 1277418"/>
              <a:gd name="connsiteX17" fmla="*/ 303947 w 393716"/>
              <a:gd name="connsiteY17" fmla="*/ 758473 h 1277418"/>
              <a:gd name="connsiteX18" fmla="*/ 299014 w 393716"/>
              <a:gd name="connsiteY18" fmla="*/ 807459 h 1277418"/>
              <a:gd name="connsiteX19" fmla="*/ 295315 w 393716"/>
              <a:gd name="connsiteY19" fmla="*/ 844198 h 1277418"/>
              <a:gd name="connsiteX20" fmla="*/ 292849 w 393716"/>
              <a:gd name="connsiteY20" fmla="*/ 868691 h 1277418"/>
              <a:gd name="connsiteX21" fmla="*/ 290383 w 393716"/>
              <a:gd name="connsiteY21" fmla="*/ 893183 h 1277418"/>
              <a:gd name="connsiteX22" fmla="*/ 289149 w 393716"/>
              <a:gd name="connsiteY22" fmla="*/ 905430 h 1277418"/>
              <a:gd name="connsiteX23" fmla="*/ 298582 w 393716"/>
              <a:gd name="connsiteY23" fmla="*/ 906380 h 1277418"/>
              <a:gd name="connsiteX24" fmla="*/ 309246 w 393716"/>
              <a:gd name="connsiteY24" fmla="*/ 895082 h 1277418"/>
              <a:gd name="connsiteX25" fmla="*/ 309598 w 393716"/>
              <a:gd name="connsiteY25" fmla="*/ 894901 h 1277418"/>
              <a:gd name="connsiteX26" fmla="*/ 258201 w 393716"/>
              <a:gd name="connsiteY26" fmla="*/ 1149090 h 1277418"/>
              <a:gd name="connsiteX27" fmla="*/ 234342 w 393716"/>
              <a:gd name="connsiteY27" fmla="*/ 1165876 h 1277418"/>
              <a:gd name="connsiteX28" fmla="*/ 213013 w 393716"/>
              <a:gd name="connsiteY28" fmla="*/ 1188470 h 1277418"/>
              <a:gd name="connsiteX29" fmla="*/ 201115 w 393716"/>
              <a:gd name="connsiteY29" fmla="*/ 1212014 h 1277418"/>
              <a:gd name="connsiteX30" fmla="*/ 178552 w 393716"/>
              <a:gd name="connsiteY30" fmla="*/ 1246852 h 1277418"/>
              <a:gd name="connsiteX31" fmla="*/ 158456 w 393716"/>
              <a:gd name="connsiteY31" fmla="*/ 1257200 h 1277418"/>
              <a:gd name="connsiteX32" fmla="*/ 138359 w 393716"/>
              <a:gd name="connsiteY32" fmla="*/ 1267547 h 1277418"/>
              <a:gd name="connsiteX33" fmla="*/ 113546 w 393716"/>
              <a:gd name="connsiteY33" fmla="*/ 1277418 h 1277418"/>
              <a:gd name="connsiteX34" fmla="*/ 95917 w 393716"/>
              <a:gd name="connsiteY34" fmla="*/ 1263273 h 1277418"/>
              <a:gd name="connsiteX35" fmla="*/ 68855 w 393716"/>
              <a:gd name="connsiteY35" fmla="*/ 1248178 h 1277418"/>
              <a:gd name="connsiteX36" fmla="*/ 51225 w 393716"/>
              <a:gd name="connsiteY36" fmla="*/ 1234031 h 1277418"/>
              <a:gd name="connsiteX37" fmla="*/ 36060 w 393716"/>
              <a:gd name="connsiteY37" fmla="*/ 1195394 h 1277418"/>
              <a:gd name="connsiteX38" fmla="*/ 20896 w 393716"/>
              <a:gd name="connsiteY38" fmla="*/ 1156755 h 1277418"/>
              <a:gd name="connsiteX39" fmla="*/ 4500 w 393716"/>
              <a:gd name="connsiteY39" fmla="*/ 1130362 h 1277418"/>
              <a:gd name="connsiteX40" fmla="*/ 6966 w 393716"/>
              <a:gd name="connsiteY40" fmla="*/ 1105870 h 1277418"/>
              <a:gd name="connsiteX41" fmla="*/ 0 w 393716"/>
              <a:gd name="connsiteY41" fmla="*/ 1080427 h 1277418"/>
              <a:gd name="connsiteX42" fmla="*/ 11899 w 393716"/>
              <a:gd name="connsiteY42" fmla="*/ 1056885 h 1277418"/>
              <a:gd name="connsiteX43" fmla="*/ 23796 w 393716"/>
              <a:gd name="connsiteY43" fmla="*/ 1033341 h 1277418"/>
              <a:gd name="connsiteX44" fmla="*/ 45126 w 393716"/>
              <a:gd name="connsiteY44" fmla="*/ 1010749 h 1277418"/>
              <a:gd name="connsiteX45" fmla="*/ 66455 w 393716"/>
              <a:gd name="connsiteY45" fmla="*/ 988155 h 1277418"/>
              <a:gd name="connsiteX46" fmla="*/ 76504 w 393716"/>
              <a:gd name="connsiteY46" fmla="*/ 982982 h 1277418"/>
              <a:gd name="connsiteX47" fmla="*/ 88401 w 393716"/>
              <a:gd name="connsiteY47" fmla="*/ 959438 h 1277418"/>
              <a:gd name="connsiteX48" fmla="*/ 109731 w 393716"/>
              <a:gd name="connsiteY48" fmla="*/ 936846 h 1277418"/>
              <a:gd name="connsiteX49" fmla="*/ 112197 w 393716"/>
              <a:gd name="connsiteY49" fmla="*/ 912352 h 1277418"/>
              <a:gd name="connsiteX50" fmla="*/ 125328 w 393716"/>
              <a:gd name="connsiteY50" fmla="*/ 876563 h 1277418"/>
              <a:gd name="connsiteX51" fmla="*/ 139693 w 393716"/>
              <a:gd name="connsiteY51" fmla="*/ 828527 h 1277418"/>
              <a:gd name="connsiteX52" fmla="*/ 154057 w 393716"/>
              <a:gd name="connsiteY52" fmla="*/ 780492 h 1277418"/>
              <a:gd name="connsiteX53" fmla="*/ 158989 w 393716"/>
              <a:gd name="connsiteY53" fmla="*/ 731506 h 1277418"/>
              <a:gd name="connsiteX54" fmla="*/ 178902 w 393716"/>
              <a:gd name="connsiteY54" fmla="*/ 628363 h 1277418"/>
              <a:gd name="connsiteX55" fmla="*/ 188767 w 393716"/>
              <a:gd name="connsiteY55" fmla="*/ 530392 h 1277418"/>
              <a:gd name="connsiteX56" fmla="*/ 199865 w 393716"/>
              <a:gd name="connsiteY56" fmla="*/ 420174 h 1277418"/>
              <a:gd name="connsiteX57" fmla="*/ 199683 w 393716"/>
              <a:gd name="connsiteY57" fmla="*/ 327377 h 1277418"/>
              <a:gd name="connsiteX58" fmla="*/ 204615 w 393716"/>
              <a:gd name="connsiteY58" fmla="*/ 278392 h 1277418"/>
              <a:gd name="connsiteX59" fmla="*/ 198883 w 393716"/>
              <a:gd name="connsiteY59" fmla="*/ 240703 h 1277418"/>
              <a:gd name="connsiteX60" fmla="*/ 203816 w 393716"/>
              <a:gd name="connsiteY60" fmla="*/ 191718 h 1277418"/>
              <a:gd name="connsiteX61" fmla="*/ 196850 w 393716"/>
              <a:gd name="connsiteY61" fmla="*/ 166276 h 1277418"/>
              <a:gd name="connsiteX62" fmla="*/ 200549 w 393716"/>
              <a:gd name="connsiteY62" fmla="*/ 129536 h 1277418"/>
              <a:gd name="connsiteX63" fmla="*/ 193584 w 393716"/>
              <a:gd name="connsiteY63" fmla="*/ 104094 h 1277418"/>
              <a:gd name="connsiteX64" fmla="*/ 194817 w 393716"/>
              <a:gd name="connsiteY64" fmla="*/ 91848 h 1277418"/>
              <a:gd name="connsiteX65" fmla="*/ 196050 w 393716"/>
              <a:gd name="connsiteY65" fmla="*/ 79602 h 1277418"/>
              <a:gd name="connsiteX66" fmla="*/ 180270 w 393716"/>
              <a:gd name="connsiteY66" fmla="*/ 47086 h 1277418"/>
              <a:gd name="connsiteX67" fmla="*/ 181503 w 393716"/>
              <a:gd name="connsiteY67" fmla="*/ 34840 h 1277418"/>
              <a:gd name="connsiteX68" fmla="*/ 182736 w 393716"/>
              <a:gd name="connsiteY68" fmla="*/ 22594 h 1277418"/>
              <a:gd name="connsiteX69" fmla="*/ 193401 w 393716"/>
              <a:gd name="connsiteY69" fmla="*/ 11296 h 1277418"/>
              <a:gd name="connsiteX70" fmla="*/ 204066 w 393716"/>
              <a:gd name="connsiteY70" fmla="*/ 0 h 1277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393716" h="1277418">
                <a:moveTo>
                  <a:pt x="204066" y="0"/>
                </a:moveTo>
                <a:lnTo>
                  <a:pt x="213497" y="950"/>
                </a:lnTo>
                <a:lnTo>
                  <a:pt x="222929" y="1899"/>
                </a:lnTo>
                <a:lnTo>
                  <a:pt x="232361" y="2849"/>
                </a:lnTo>
                <a:lnTo>
                  <a:pt x="251224" y="4749"/>
                </a:lnTo>
                <a:lnTo>
                  <a:pt x="274803" y="7123"/>
                </a:lnTo>
                <a:lnTo>
                  <a:pt x="292434" y="21268"/>
                </a:lnTo>
                <a:lnTo>
                  <a:pt x="330161" y="25067"/>
                </a:lnTo>
                <a:lnTo>
                  <a:pt x="357222" y="40163"/>
                </a:lnTo>
                <a:lnTo>
                  <a:pt x="393716" y="56208"/>
                </a:lnTo>
                <a:lnTo>
                  <a:pt x="384467" y="148056"/>
                </a:lnTo>
                <a:lnTo>
                  <a:pt x="377068" y="221534"/>
                </a:lnTo>
                <a:lnTo>
                  <a:pt x="368436" y="307258"/>
                </a:lnTo>
                <a:lnTo>
                  <a:pt x="361038" y="380736"/>
                </a:lnTo>
                <a:lnTo>
                  <a:pt x="346857" y="521569"/>
                </a:lnTo>
                <a:lnTo>
                  <a:pt x="323861" y="655329"/>
                </a:lnTo>
                <a:lnTo>
                  <a:pt x="318312" y="710438"/>
                </a:lnTo>
                <a:lnTo>
                  <a:pt x="303947" y="758473"/>
                </a:lnTo>
                <a:lnTo>
                  <a:pt x="299014" y="807459"/>
                </a:lnTo>
                <a:lnTo>
                  <a:pt x="295315" y="844198"/>
                </a:lnTo>
                <a:lnTo>
                  <a:pt x="292849" y="868691"/>
                </a:lnTo>
                <a:lnTo>
                  <a:pt x="290383" y="893183"/>
                </a:lnTo>
                <a:lnTo>
                  <a:pt x="289149" y="905430"/>
                </a:lnTo>
                <a:lnTo>
                  <a:pt x="298582" y="906380"/>
                </a:lnTo>
                <a:lnTo>
                  <a:pt x="309246" y="895082"/>
                </a:lnTo>
                <a:lnTo>
                  <a:pt x="309598" y="894901"/>
                </a:lnTo>
                <a:lnTo>
                  <a:pt x="258201" y="1149090"/>
                </a:lnTo>
                <a:lnTo>
                  <a:pt x="234342" y="1165876"/>
                </a:lnTo>
                <a:lnTo>
                  <a:pt x="213013" y="1188470"/>
                </a:lnTo>
                <a:lnTo>
                  <a:pt x="201115" y="1212014"/>
                </a:lnTo>
                <a:lnTo>
                  <a:pt x="178552" y="1246852"/>
                </a:lnTo>
                <a:lnTo>
                  <a:pt x="158456" y="1257200"/>
                </a:lnTo>
                <a:lnTo>
                  <a:pt x="138359" y="1267547"/>
                </a:lnTo>
                <a:lnTo>
                  <a:pt x="113546" y="1277418"/>
                </a:lnTo>
                <a:lnTo>
                  <a:pt x="95917" y="1263273"/>
                </a:lnTo>
                <a:lnTo>
                  <a:pt x="68855" y="1248178"/>
                </a:lnTo>
                <a:lnTo>
                  <a:pt x="51225" y="1234031"/>
                </a:lnTo>
                <a:lnTo>
                  <a:pt x="36060" y="1195394"/>
                </a:lnTo>
                <a:lnTo>
                  <a:pt x="20896" y="1156755"/>
                </a:lnTo>
                <a:lnTo>
                  <a:pt x="4500" y="1130362"/>
                </a:lnTo>
                <a:lnTo>
                  <a:pt x="6966" y="1105870"/>
                </a:lnTo>
                <a:lnTo>
                  <a:pt x="0" y="1080427"/>
                </a:lnTo>
                <a:lnTo>
                  <a:pt x="11899" y="1056885"/>
                </a:lnTo>
                <a:lnTo>
                  <a:pt x="23796" y="1033341"/>
                </a:lnTo>
                <a:lnTo>
                  <a:pt x="45126" y="1010749"/>
                </a:lnTo>
                <a:lnTo>
                  <a:pt x="66455" y="988155"/>
                </a:lnTo>
                <a:lnTo>
                  <a:pt x="76504" y="982982"/>
                </a:lnTo>
                <a:lnTo>
                  <a:pt x="88401" y="959438"/>
                </a:lnTo>
                <a:lnTo>
                  <a:pt x="109731" y="936846"/>
                </a:lnTo>
                <a:lnTo>
                  <a:pt x="112197" y="912352"/>
                </a:lnTo>
                <a:lnTo>
                  <a:pt x="125328" y="876563"/>
                </a:lnTo>
                <a:lnTo>
                  <a:pt x="139693" y="828527"/>
                </a:lnTo>
                <a:lnTo>
                  <a:pt x="154057" y="780492"/>
                </a:lnTo>
                <a:lnTo>
                  <a:pt x="158989" y="731506"/>
                </a:lnTo>
                <a:lnTo>
                  <a:pt x="178902" y="628363"/>
                </a:lnTo>
                <a:lnTo>
                  <a:pt x="188767" y="530392"/>
                </a:lnTo>
                <a:lnTo>
                  <a:pt x="199865" y="420174"/>
                </a:lnTo>
                <a:lnTo>
                  <a:pt x="199683" y="327377"/>
                </a:lnTo>
                <a:lnTo>
                  <a:pt x="204615" y="278392"/>
                </a:lnTo>
                <a:lnTo>
                  <a:pt x="198883" y="240703"/>
                </a:lnTo>
                <a:lnTo>
                  <a:pt x="203816" y="191718"/>
                </a:lnTo>
                <a:lnTo>
                  <a:pt x="196850" y="166276"/>
                </a:lnTo>
                <a:lnTo>
                  <a:pt x="200549" y="129536"/>
                </a:lnTo>
                <a:lnTo>
                  <a:pt x="193584" y="104094"/>
                </a:lnTo>
                <a:lnTo>
                  <a:pt x="194817" y="91848"/>
                </a:lnTo>
                <a:lnTo>
                  <a:pt x="196050" y="79602"/>
                </a:lnTo>
                <a:lnTo>
                  <a:pt x="180270" y="47086"/>
                </a:lnTo>
                <a:lnTo>
                  <a:pt x="181503" y="34840"/>
                </a:lnTo>
                <a:lnTo>
                  <a:pt x="182736" y="22594"/>
                </a:lnTo>
                <a:lnTo>
                  <a:pt x="193401" y="11296"/>
                </a:lnTo>
                <a:lnTo>
                  <a:pt x="2040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C8D205C4-1308-44D2-90B3-073B8B2CFBB0}"/>
              </a:ext>
            </a:extLst>
          </p:cNvPr>
          <p:cNvSpPr/>
          <p:nvPr/>
        </p:nvSpPr>
        <p:spPr>
          <a:xfrm rot="21255003">
            <a:off x="1868412" y="1777229"/>
            <a:ext cx="443974" cy="204513"/>
          </a:xfrm>
          <a:custGeom>
            <a:avLst/>
            <a:gdLst>
              <a:gd name="connsiteX0" fmla="*/ 184477 w 443974"/>
              <a:gd name="connsiteY0" fmla="*/ 5005 h 204513"/>
              <a:gd name="connsiteX1" fmla="*/ 230983 w 443974"/>
              <a:gd name="connsiteY1" fmla="*/ 9688 h 204513"/>
              <a:gd name="connsiteX2" fmla="*/ 268188 w 443974"/>
              <a:gd name="connsiteY2" fmla="*/ 13434 h 204513"/>
              <a:gd name="connsiteX3" fmla="*/ 296092 w 443974"/>
              <a:gd name="connsiteY3" fmla="*/ 16244 h 204513"/>
              <a:gd name="connsiteX4" fmla="*/ 314694 w 443974"/>
              <a:gd name="connsiteY4" fmla="*/ 18117 h 204513"/>
              <a:gd name="connsiteX5" fmla="*/ 333297 w 443974"/>
              <a:gd name="connsiteY5" fmla="*/ 19990 h 204513"/>
              <a:gd name="connsiteX6" fmla="*/ 341357 w 443974"/>
              <a:gd name="connsiteY6" fmla="*/ 33248 h 204513"/>
              <a:gd name="connsiteX7" fmla="*/ 368019 w 443974"/>
              <a:gd name="connsiteY7" fmla="*/ 48380 h 204513"/>
              <a:gd name="connsiteX8" fmla="*/ 384141 w 443974"/>
              <a:gd name="connsiteY8" fmla="*/ 74895 h 204513"/>
              <a:gd name="connsiteX9" fmla="*/ 404912 w 443974"/>
              <a:gd name="connsiteY9" fmla="*/ 101880 h 204513"/>
              <a:gd name="connsiteX10" fmla="*/ 421034 w 443974"/>
              <a:gd name="connsiteY10" fmla="*/ 128396 h 204513"/>
              <a:gd name="connsiteX11" fmla="*/ 437154 w 443974"/>
              <a:gd name="connsiteY11" fmla="*/ 154912 h 204513"/>
              <a:gd name="connsiteX12" fmla="*/ 443974 w 443974"/>
              <a:gd name="connsiteY12" fmla="*/ 180491 h 204513"/>
              <a:gd name="connsiteX13" fmla="*/ 442733 w 443974"/>
              <a:gd name="connsiteY13" fmla="*/ 192813 h 204513"/>
              <a:gd name="connsiteX14" fmla="*/ 441555 w 443974"/>
              <a:gd name="connsiteY14" fmla="*/ 204513 h 204513"/>
              <a:gd name="connsiteX15" fmla="*/ 181104 w 443974"/>
              <a:gd name="connsiteY15" fmla="*/ 162100 h 204513"/>
              <a:gd name="connsiteX16" fmla="*/ 178890 w 443974"/>
              <a:gd name="connsiteY16" fmla="*/ 153799 h 204513"/>
              <a:gd name="connsiteX17" fmla="*/ 170830 w 443974"/>
              <a:gd name="connsiteY17" fmla="*/ 140541 h 204513"/>
              <a:gd name="connsiteX18" fmla="*/ 162770 w 443974"/>
              <a:gd name="connsiteY18" fmla="*/ 127283 h 204513"/>
              <a:gd name="connsiteX19" fmla="*/ 153469 w 443974"/>
              <a:gd name="connsiteY19" fmla="*/ 126347 h 204513"/>
              <a:gd name="connsiteX20" fmla="*/ 139517 w 443974"/>
              <a:gd name="connsiteY20" fmla="*/ 124942 h 204513"/>
              <a:gd name="connsiteX21" fmla="*/ 122155 w 443974"/>
              <a:gd name="connsiteY21" fmla="*/ 110747 h 204513"/>
              <a:gd name="connsiteX22" fmla="*/ 94252 w 443974"/>
              <a:gd name="connsiteY22" fmla="*/ 107937 h 204513"/>
              <a:gd name="connsiteX23" fmla="*/ 66348 w 443974"/>
              <a:gd name="connsiteY23" fmla="*/ 105128 h 204513"/>
              <a:gd name="connsiteX24" fmla="*/ 38444 w 443974"/>
              <a:gd name="connsiteY24" fmla="*/ 102318 h 204513"/>
              <a:gd name="connsiteX25" fmla="*/ 0 w 443974"/>
              <a:gd name="connsiteY25" fmla="*/ 110893 h 204513"/>
              <a:gd name="connsiteX26" fmla="*/ 11166 w 443974"/>
              <a:gd name="connsiteY26" fmla="*/ 0 h 204513"/>
              <a:gd name="connsiteX27" fmla="*/ 76274 w 443974"/>
              <a:gd name="connsiteY27" fmla="*/ 6556 h 204513"/>
              <a:gd name="connsiteX28" fmla="*/ 141381 w 443974"/>
              <a:gd name="connsiteY28" fmla="*/ 13112 h 204513"/>
              <a:gd name="connsiteX29" fmla="*/ 184477 w 443974"/>
              <a:gd name="connsiteY29" fmla="*/ 5005 h 2045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443974" h="204513">
                <a:moveTo>
                  <a:pt x="184477" y="5005"/>
                </a:moveTo>
                <a:lnTo>
                  <a:pt x="230983" y="9688"/>
                </a:lnTo>
                <a:lnTo>
                  <a:pt x="268188" y="13434"/>
                </a:lnTo>
                <a:lnTo>
                  <a:pt x="296092" y="16244"/>
                </a:lnTo>
                <a:lnTo>
                  <a:pt x="314694" y="18117"/>
                </a:lnTo>
                <a:lnTo>
                  <a:pt x="333297" y="19990"/>
                </a:lnTo>
                <a:lnTo>
                  <a:pt x="341357" y="33248"/>
                </a:lnTo>
                <a:lnTo>
                  <a:pt x="368019" y="48380"/>
                </a:lnTo>
                <a:lnTo>
                  <a:pt x="384141" y="74895"/>
                </a:lnTo>
                <a:lnTo>
                  <a:pt x="404912" y="101880"/>
                </a:lnTo>
                <a:lnTo>
                  <a:pt x="421034" y="128396"/>
                </a:lnTo>
                <a:lnTo>
                  <a:pt x="437154" y="154912"/>
                </a:lnTo>
                <a:lnTo>
                  <a:pt x="443974" y="180491"/>
                </a:lnTo>
                <a:lnTo>
                  <a:pt x="442733" y="192813"/>
                </a:lnTo>
                <a:lnTo>
                  <a:pt x="441555" y="204513"/>
                </a:lnTo>
                <a:lnTo>
                  <a:pt x="181104" y="162100"/>
                </a:lnTo>
                <a:lnTo>
                  <a:pt x="178890" y="153799"/>
                </a:lnTo>
                <a:lnTo>
                  <a:pt x="170830" y="140541"/>
                </a:lnTo>
                <a:lnTo>
                  <a:pt x="162770" y="127283"/>
                </a:lnTo>
                <a:lnTo>
                  <a:pt x="153469" y="126347"/>
                </a:lnTo>
                <a:lnTo>
                  <a:pt x="139517" y="124942"/>
                </a:lnTo>
                <a:lnTo>
                  <a:pt x="122155" y="110747"/>
                </a:lnTo>
                <a:lnTo>
                  <a:pt x="94252" y="107937"/>
                </a:lnTo>
                <a:lnTo>
                  <a:pt x="66348" y="105128"/>
                </a:lnTo>
                <a:lnTo>
                  <a:pt x="38444" y="102318"/>
                </a:lnTo>
                <a:lnTo>
                  <a:pt x="0" y="110893"/>
                </a:lnTo>
                <a:lnTo>
                  <a:pt x="11166" y="0"/>
                </a:lnTo>
                <a:lnTo>
                  <a:pt x="76274" y="6556"/>
                </a:lnTo>
                <a:lnTo>
                  <a:pt x="141381" y="13112"/>
                </a:lnTo>
                <a:lnTo>
                  <a:pt x="184477" y="500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D1F6F555-0A70-4075-87CA-68078D39DFEE}"/>
              </a:ext>
            </a:extLst>
          </p:cNvPr>
          <p:cNvSpPr/>
          <p:nvPr/>
        </p:nvSpPr>
        <p:spPr>
          <a:xfrm rot="21255003">
            <a:off x="5542257" y="2335302"/>
            <a:ext cx="198292" cy="365647"/>
          </a:xfrm>
          <a:custGeom>
            <a:avLst/>
            <a:gdLst>
              <a:gd name="connsiteX0" fmla="*/ 32676 w 198292"/>
              <a:gd name="connsiteY0" fmla="*/ 0 h 365647"/>
              <a:gd name="connsiteX1" fmla="*/ 51548 w 198292"/>
              <a:gd name="connsiteY1" fmla="*/ 1900 h 365647"/>
              <a:gd name="connsiteX2" fmla="*/ 75138 w 198292"/>
              <a:gd name="connsiteY2" fmla="*/ 4275 h 365647"/>
              <a:gd name="connsiteX3" fmla="*/ 111635 w 198292"/>
              <a:gd name="connsiteY3" fmla="*/ 20466 h 365647"/>
              <a:gd name="connsiteX4" fmla="*/ 147507 w 198292"/>
              <a:gd name="connsiteY4" fmla="*/ 42852 h 365647"/>
              <a:gd name="connsiteX5" fmla="*/ 174568 w 198292"/>
              <a:gd name="connsiteY5" fmla="*/ 58094 h 365647"/>
              <a:gd name="connsiteX6" fmla="*/ 193440 w 198292"/>
              <a:gd name="connsiteY6" fmla="*/ 59994 h 365647"/>
              <a:gd name="connsiteX7" fmla="*/ 198292 w 198292"/>
              <a:gd name="connsiteY7" fmla="*/ 67898 h 365647"/>
              <a:gd name="connsiteX8" fmla="*/ 91070 w 198292"/>
              <a:gd name="connsiteY8" fmla="*/ 365647 h 365647"/>
              <a:gd name="connsiteX9" fmla="*/ 77948 w 198292"/>
              <a:gd name="connsiteY9" fmla="*/ 355008 h 365647"/>
              <a:gd name="connsiteX10" fmla="*/ 69760 w 198292"/>
              <a:gd name="connsiteY10" fmla="*/ 341667 h 365647"/>
              <a:gd name="connsiteX11" fmla="*/ 62195 w 198292"/>
              <a:gd name="connsiteY11" fmla="*/ 322131 h 365647"/>
              <a:gd name="connsiteX12" fmla="*/ 75374 w 198292"/>
              <a:gd name="connsiteY12" fmla="*/ 285910 h 365647"/>
              <a:gd name="connsiteX13" fmla="*/ 76622 w 198292"/>
              <a:gd name="connsiteY13" fmla="*/ 273520 h 365647"/>
              <a:gd name="connsiteX14" fmla="*/ 79117 w 198292"/>
              <a:gd name="connsiteY14" fmla="*/ 248739 h 365647"/>
              <a:gd name="connsiteX15" fmla="*/ 80365 w 198292"/>
              <a:gd name="connsiteY15" fmla="*/ 236349 h 365647"/>
              <a:gd name="connsiteX16" fmla="*/ 73424 w 198292"/>
              <a:gd name="connsiteY16" fmla="*/ 210618 h 365647"/>
              <a:gd name="connsiteX17" fmla="*/ 65235 w 198292"/>
              <a:gd name="connsiteY17" fmla="*/ 197277 h 365647"/>
              <a:gd name="connsiteX18" fmla="*/ 58295 w 198292"/>
              <a:gd name="connsiteY18" fmla="*/ 171545 h 365647"/>
              <a:gd name="connsiteX19" fmla="*/ 39695 w 198292"/>
              <a:gd name="connsiteY19" fmla="*/ 119609 h 365647"/>
              <a:gd name="connsiteX20" fmla="*/ 22071 w 198292"/>
              <a:gd name="connsiteY20" fmla="*/ 105318 h 365647"/>
              <a:gd name="connsiteX21" fmla="*/ 15130 w 198292"/>
              <a:gd name="connsiteY21" fmla="*/ 79587 h 365647"/>
              <a:gd name="connsiteX22" fmla="*/ 6941 w 198292"/>
              <a:gd name="connsiteY22" fmla="*/ 66247 h 365647"/>
              <a:gd name="connsiteX23" fmla="*/ 8189 w 198292"/>
              <a:gd name="connsiteY23" fmla="*/ 53856 h 365647"/>
              <a:gd name="connsiteX24" fmla="*/ 0 w 198292"/>
              <a:gd name="connsiteY24" fmla="*/ 40516 h 365647"/>
              <a:gd name="connsiteX25" fmla="*/ 1248 w 198292"/>
              <a:gd name="connsiteY25" fmla="*/ 28124 h 365647"/>
              <a:gd name="connsiteX26" fmla="*/ 11932 w 198292"/>
              <a:gd name="connsiteY26" fmla="*/ 16684 h 365647"/>
              <a:gd name="connsiteX27" fmla="*/ 12556 w 198292"/>
              <a:gd name="connsiteY27" fmla="*/ 10490 h 365647"/>
              <a:gd name="connsiteX28" fmla="*/ 32676 w 198292"/>
              <a:gd name="connsiteY28" fmla="*/ 0 h 3656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98292" h="365647">
                <a:moveTo>
                  <a:pt x="32676" y="0"/>
                </a:moveTo>
                <a:lnTo>
                  <a:pt x="51548" y="1900"/>
                </a:lnTo>
                <a:lnTo>
                  <a:pt x="75138" y="4275"/>
                </a:lnTo>
                <a:lnTo>
                  <a:pt x="111635" y="20466"/>
                </a:lnTo>
                <a:lnTo>
                  <a:pt x="147507" y="42852"/>
                </a:lnTo>
                <a:lnTo>
                  <a:pt x="174568" y="58094"/>
                </a:lnTo>
                <a:lnTo>
                  <a:pt x="193440" y="59994"/>
                </a:lnTo>
                <a:lnTo>
                  <a:pt x="198292" y="67898"/>
                </a:lnTo>
                <a:lnTo>
                  <a:pt x="91070" y="365647"/>
                </a:lnTo>
                <a:lnTo>
                  <a:pt x="77948" y="355008"/>
                </a:lnTo>
                <a:lnTo>
                  <a:pt x="69760" y="341667"/>
                </a:lnTo>
                <a:lnTo>
                  <a:pt x="62195" y="322131"/>
                </a:lnTo>
                <a:lnTo>
                  <a:pt x="75374" y="285910"/>
                </a:lnTo>
                <a:lnTo>
                  <a:pt x="76622" y="273520"/>
                </a:lnTo>
                <a:lnTo>
                  <a:pt x="79117" y="248739"/>
                </a:lnTo>
                <a:lnTo>
                  <a:pt x="80365" y="236349"/>
                </a:lnTo>
                <a:lnTo>
                  <a:pt x="73424" y="210618"/>
                </a:lnTo>
                <a:lnTo>
                  <a:pt x="65235" y="197277"/>
                </a:lnTo>
                <a:lnTo>
                  <a:pt x="58295" y="171545"/>
                </a:lnTo>
                <a:lnTo>
                  <a:pt x="39695" y="119609"/>
                </a:lnTo>
                <a:lnTo>
                  <a:pt x="22071" y="105318"/>
                </a:lnTo>
                <a:lnTo>
                  <a:pt x="15130" y="79587"/>
                </a:lnTo>
                <a:lnTo>
                  <a:pt x="6941" y="66247"/>
                </a:lnTo>
                <a:lnTo>
                  <a:pt x="8189" y="53856"/>
                </a:lnTo>
                <a:lnTo>
                  <a:pt x="0" y="40516"/>
                </a:lnTo>
                <a:lnTo>
                  <a:pt x="1248" y="28124"/>
                </a:lnTo>
                <a:lnTo>
                  <a:pt x="11932" y="16684"/>
                </a:lnTo>
                <a:lnTo>
                  <a:pt x="12556" y="10490"/>
                </a:lnTo>
                <a:lnTo>
                  <a:pt x="3267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0E5914D3-8741-481B-A502-4D20B5C255A9}"/>
              </a:ext>
            </a:extLst>
          </p:cNvPr>
          <p:cNvSpPr/>
          <p:nvPr/>
        </p:nvSpPr>
        <p:spPr>
          <a:xfrm rot="21255003">
            <a:off x="1615253" y="2446748"/>
            <a:ext cx="200615" cy="354762"/>
          </a:xfrm>
          <a:custGeom>
            <a:avLst/>
            <a:gdLst>
              <a:gd name="connsiteX0" fmla="*/ 24805 w 200615"/>
              <a:gd name="connsiteY0" fmla="*/ 0 h 354762"/>
              <a:gd name="connsiteX1" fmla="*/ 34107 w 200615"/>
              <a:gd name="connsiteY1" fmla="*/ 936 h 354762"/>
              <a:gd name="connsiteX2" fmla="*/ 43408 w 200615"/>
              <a:gd name="connsiteY2" fmla="*/ 1873 h 354762"/>
              <a:gd name="connsiteX3" fmla="*/ 62010 w 200615"/>
              <a:gd name="connsiteY3" fmla="*/ 3746 h 354762"/>
              <a:gd name="connsiteX4" fmla="*/ 80613 w 200615"/>
              <a:gd name="connsiteY4" fmla="*/ 5619 h 354762"/>
              <a:gd name="connsiteX5" fmla="*/ 97974 w 200615"/>
              <a:gd name="connsiteY5" fmla="*/ 19814 h 354762"/>
              <a:gd name="connsiteX6" fmla="*/ 124638 w 200615"/>
              <a:gd name="connsiteY6" fmla="*/ 34945 h 354762"/>
              <a:gd name="connsiteX7" fmla="*/ 169903 w 200615"/>
              <a:gd name="connsiteY7" fmla="*/ 51950 h 354762"/>
              <a:gd name="connsiteX8" fmla="*/ 200615 w 200615"/>
              <a:gd name="connsiteY8" fmla="*/ 67250 h 354762"/>
              <a:gd name="connsiteX9" fmla="*/ 154263 w 200615"/>
              <a:gd name="connsiteY9" fmla="*/ 351889 h 354762"/>
              <a:gd name="connsiteX10" fmla="*/ 148807 w 200615"/>
              <a:gd name="connsiteY10" fmla="*/ 354762 h 354762"/>
              <a:gd name="connsiteX11" fmla="*/ 139506 w 200615"/>
              <a:gd name="connsiteY11" fmla="*/ 353825 h 354762"/>
              <a:gd name="connsiteX12" fmla="*/ 112843 w 200615"/>
              <a:gd name="connsiteY12" fmla="*/ 338694 h 354762"/>
              <a:gd name="connsiteX13" fmla="*/ 103542 w 200615"/>
              <a:gd name="connsiteY13" fmla="*/ 337757 h 354762"/>
              <a:gd name="connsiteX14" fmla="*/ 95481 w 200615"/>
              <a:gd name="connsiteY14" fmla="*/ 324500 h 354762"/>
              <a:gd name="connsiteX15" fmla="*/ 86179 w 200615"/>
              <a:gd name="connsiteY15" fmla="*/ 323563 h 354762"/>
              <a:gd name="connsiteX16" fmla="*/ 87420 w 200615"/>
              <a:gd name="connsiteY16" fmla="*/ 311242 h 354762"/>
              <a:gd name="connsiteX17" fmla="*/ 88661 w 200615"/>
              <a:gd name="connsiteY17" fmla="*/ 298920 h 354762"/>
              <a:gd name="connsiteX18" fmla="*/ 89901 w 200615"/>
              <a:gd name="connsiteY18" fmla="*/ 286598 h 354762"/>
              <a:gd name="connsiteX19" fmla="*/ 93624 w 200615"/>
              <a:gd name="connsiteY19" fmla="*/ 249634 h 354762"/>
              <a:gd name="connsiteX20" fmla="*/ 78123 w 200615"/>
              <a:gd name="connsiteY20" fmla="*/ 216957 h 354762"/>
              <a:gd name="connsiteX21" fmla="*/ 63243 w 200615"/>
              <a:gd name="connsiteY21" fmla="*/ 178120 h 354762"/>
              <a:gd name="connsiteX22" fmla="*/ 39062 w 200615"/>
              <a:gd name="connsiteY22" fmla="*/ 138346 h 354762"/>
              <a:gd name="connsiteX23" fmla="*/ 32242 w 200615"/>
              <a:gd name="connsiteY23" fmla="*/ 112766 h 354762"/>
              <a:gd name="connsiteX24" fmla="*/ 14880 w 200615"/>
              <a:gd name="connsiteY24" fmla="*/ 98571 h 354762"/>
              <a:gd name="connsiteX25" fmla="*/ 6820 w 200615"/>
              <a:gd name="connsiteY25" fmla="*/ 85314 h 354762"/>
              <a:gd name="connsiteX26" fmla="*/ 8060 w 200615"/>
              <a:gd name="connsiteY26" fmla="*/ 72992 h 354762"/>
              <a:gd name="connsiteX27" fmla="*/ 0 w 200615"/>
              <a:gd name="connsiteY27" fmla="*/ 59734 h 354762"/>
              <a:gd name="connsiteX28" fmla="*/ 1241 w 200615"/>
              <a:gd name="connsiteY28" fmla="*/ 47412 h 354762"/>
              <a:gd name="connsiteX29" fmla="*/ 13023 w 200615"/>
              <a:gd name="connsiteY29" fmla="*/ 23706 h 354762"/>
              <a:gd name="connsiteX30" fmla="*/ 14264 w 200615"/>
              <a:gd name="connsiteY30" fmla="*/ 11385 h 354762"/>
              <a:gd name="connsiteX31" fmla="*/ 24805 w 200615"/>
              <a:gd name="connsiteY31" fmla="*/ 0 h 35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00615" h="354762">
                <a:moveTo>
                  <a:pt x="24805" y="0"/>
                </a:moveTo>
                <a:lnTo>
                  <a:pt x="34107" y="936"/>
                </a:lnTo>
                <a:lnTo>
                  <a:pt x="43408" y="1873"/>
                </a:lnTo>
                <a:lnTo>
                  <a:pt x="62010" y="3746"/>
                </a:lnTo>
                <a:lnTo>
                  <a:pt x="80613" y="5619"/>
                </a:lnTo>
                <a:lnTo>
                  <a:pt x="97974" y="19814"/>
                </a:lnTo>
                <a:lnTo>
                  <a:pt x="124638" y="34945"/>
                </a:lnTo>
                <a:lnTo>
                  <a:pt x="169903" y="51950"/>
                </a:lnTo>
                <a:lnTo>
                  <a:pt x="200615" y="67250"/>
                </a:lnTo>
                <a:lnTo>
                  <a:pt x="154263" y="351889"/>
                </a:lnTo>
                <a:lnTo>
                  <a:pt x="148807" y="354762"/>
                </a:lnTo>
                <a:lnTo>
                  <a:pt x="139506" y="353825"/>
                </a:lnTo>
                <a:lnTo>
                  <a:pt x="112843" y="338694"/>
                </a:lnTo>
                <a:lnTo>
                  <a:pt x="103542" y="337757"/>
                </a:lnTo>
                <a:lnTo>
                  <a:pt x="95481" y="324500"/>
                </a:lnTo>
                <a:lnTo>
                  <a:pt x="86179" y="323563"/>
                </a:lnTo>
                <a:lnTo>
                  <a:pt x="87420" y="311242"/>
                </a:lnTo>
                <a:lnTo>
                  <a:pt x="88661" y="298920"/>
                </a:lnTo>
                <a:lnTo>
                  <a:pt x="89901" y="286598"/>
                </a:lnTo>
                <a:lnTo>
                  <a:pt x="93624" y="249634"/>
                </a:lnTo>
                <a:lnTo>
                  <a:pt x="78123" y="216957"/>
                </a:lnTo>
                <a:lnTo>
                  <a:pt x="63243" y="178120"/>
                </a:lnTo>
                <a:lnTo>
                  <a:pt x="39062" y="138346"/>
                </a:lnTo>
                <a:lnTo>
                  <a:pt x="32242" y="112766"/>
                </a:lnTo>
                <a:lnTo>
                  <a:pt x="14880" y="98571"/>
                </a:lnTo>
                <a:lnTo>
                  <a:pt x="6820" y="85314"/>
                </a:lnTo>
                <a:lnTo>
                  <a:pt x="8060" y="72992"/>
                </a:lnTo>
                <a:lnTo>
                  <a:pt x="0" y="59734"/>
                </a:lnTo>
                <a:lnTo>
                  <a:pt x="1241" y="47412"/>
                </a:lnTo>
                <a:lnTo>
                  <a:pt x="13023" y="23706"/>
                </a:lnTo>
                <a:lnTo>
                  <a:pt x="14264" y="11385"/>
                </a:lnTo>
                <a:lnTo>
                  <a:pt x="2480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9F049F5A-2DF3-4BAC-A339-C4B2CAD88A0E}"/>
              </a:ext>
            </a:extLst>
          </p:cNvPr>
          <p:cNvSpPr/>
          <p:nvPr/>
        </p:nvSpPr>
        <p:spPr>
          <a:xfrm rot="21255003">
            <a:off x="2278459" y="4133365"/>
            <a:ext cx="983133" cy="205928"/>
          </a:xfrm>
          <a:custGeom>
            <a:avLst/>
            <a:gdLst>
              <a:gd name="connsiteX0" fmla="*/ 719110 w 983133"/>
              <a:gd name="connsiteY0" fmla="*/ 0 h 205928"/>
              <a:gd name="connsiteX1" fmla="*/ 736690 w 983133"/>
              <a:gd name="connsiteY1" fmla="*/ 14140 h 205928"/>
              <a:gd name="connsiteX2" fmla="*/ 763675 w 983133"/>
              <a:gd name="connsiteY2" fmla="*/ 29229 h 205928"/>
              <a:gd name="connsiteX3" fmla="*/ 782488 w 983133"/>
              <a:gd name="connsiteY3" fmla="*/ 31123 h 205928"/>
              <a:gd name="connsiteX4" fmla="*/ 795365 w 983133"/>
              <a:gd name="connsiteY4" fmla="*/ 44790 h 205928"/>
              <a:gd name="connsiteX5" fmla="*/ 822351 w 983133"/>
              <a:gd name="connsiteY5" fmla="*/ 59877 h 205928"/>
              <a:gd name="connsiteX6" fmla="*/ 839929 w 983133"/>
              <a:gd name="connsiteY6" fmla="*/ 74019 h 205928"/>
              <a:gd name="connsiteX7" fmla="*/ 866916 w 983133"/>
              <a:gd name="connsiteY7" fmla="*/ 89106 h 205928"/>
              <a:gd name="connsiteX8" fmla="*/ 902075 w 983133"/>
              <a:gd name="connsiteY8" fmla="*/ 117388 h 205928"/>
              <a:gd name="connsiteX9" fmla="*/ 929060 w 983133"/>
              <a:gd name="connsiteY9" fmla="*/ 132476 h 205928"/>
              <a:gd name="connsiteX10" fmla="*/ 956046 w 983133"/>
              <a:gd name="connsiteY10" fmla="*/ 147564 h 205928"/>
              <a:gd name="connsiteX11" fmla="*/ 972393 w 983133"/>
              <a:gd name="connsiteY11" fmla="*/ 173951 h 205928"/>
              <a:gd name="connsiteX12" fmla="*/ 983133 w 983133"/>
              <a:gd name="connsiteY12" fmla="*/ 182591 h 205928"/>
              <a:gd name="connsiteX13" fmla="*/ 679948 w 983133"/>
              <a:gd name="connsiteY13" fmla="*/ 200201 h 205928"/>
              <a:gd name="connsiteX14" fmla="*/ 680567 w 983133"/>
              <a:gd name="connsiteY14" fmla="*/ 194048 h 205928"/>
              <a:gd name="connsiteX15" fmla="*/ 681800 w 983133"/>
              <a:gd name="connsiteY15" fmla="*/ 181801 h 205928"/>
              <a:gd name="connsiteX16" fmla="*/ 672394 w 983133"/>
              <a:gd name="connsiteY16" fmla="*/ 180854 h 205928"/>
              <a:gd name="connsiteX17" fmla="*/ 662987 w 983133"/>
              <a:gd name="connsiteY17" fmla="*/ 179907 h 205928"/>
              <a:gd name="connsiteX18" fmla="*/ 653581 w 983133"/>
              <a:gd name="connsiteY18" fmla="*/ 178960 h 205928"/>
              <a:gd name="connsiteX19" fmla="*/ 625363 w 983133"/>
              <a:gd name="connsiteY19" fmla="*/ 176118 h 205928"/>
              <a:gd name="connsiteX20" fmla="*/ 606550 w 983133"/>
              <a:gd name="connsiteY20" fmla="*/ 174224 h 205928"/>
              <a:gd name="connsiteX21" fmla="*/ 567691 w 983133"/>
              <a:gd name="connsiteY21" fmla="*/ 182683 h 205928"/>
              <a:gd name="connsiteX22" fmla="*/ 544176 w 983133"/>
              <a:gd name="connsiteY22" fmla="*/ 180315 h 205928"/>
              <a:gd name="connsiteX23" fmla="*/ 495911 w 983133"/>
              <a:gd name="connsiteY23" fmla="*/ 187825 h 205928"/>
              <a:gd name="connsiteX24" fmla="*/ 448879 w 983133"/>
              <a:gd name="connsiteY24" fmla="*/ 183089 h 205928"/>
              <a:gd name="connsiteX25" fmla="*/ 401231 w 983133"/>
              <a:gd name="connsiteY25" fmla="*/ 184476 h 205928"/>
              <a:gd name="connsiteX26" fmla="*/ 343560 w 983133"/>
              <a:gd name="connsiteY26" fmla="*/ 191041 h 205928"/>
              <a:gd name="connsiteX27" fmla="*/ 291825 w 983133"/>
              <a:gd name="connsiteY27" fmla="*/ 185831 h 205928"/>
              <a:gd name="connsiteX28" fmla="*/ 224747 w 983133"/>
              <a:gd name="connsiteY28" fmla="*/ 191447 h 205928"/>
              <a:gd name="connsiteX29" fmla="*/ 148264 w 983133"/>
              <a:gd name="connsiteY29" fmla="*/ 196116 h 205928"/>
              <a:gd name="connsiteX30" fmla="*/ 76483 w 983133"/>
              <a:gd name="connsiteY30" fmla="*/ 201259 h 205928"/>
              <a:gd name="connsiteX31" fmla="*/ 0 w 983133"/>
              <a:gd name="connsiteY31" fmla="*/ 205928 h 205928"/>
              <a:gd name="connsiteX32" fmla="*/ 11715 w 983133"/>
              <a:gd name="connsiteY32" fmla="*/ 89587 h 205928"/>
              <a:gd name="connsiteX33" fmla="*/ 102308 w 983133"/>
              <a:gd name="connsiteY33" fmla="*/ 86338 h 205928"/>
              <a:gd name="connsiteX34" fmla="*/ 207011 w 983133"/>
              <a:gd name="connsiteY34" fmla="*/ 84511 h 205928"/>
              <a:gd name="connsiteX35" fmla="*/ 312947 w 983133"/>
              <a:gd name="connsiteY35" fmla="*/ 70437 h 205928"/>
              <a:gd name="connsiteX36" fmla="*/ 422352 w 983133"/>
              <a:gd name="connsiteY36" fmla="*/ 69083 h 205928"/>
              <a:gd name="connsiteX37" fmla="*/ 470617 w 983133"/>
              <a:gd name="connsiteY37" fmla="*/ 61573 h 205928"/>
              <a:gd name="connsiteX38" fmla="*/ 518882 w 983133"/>
              <a:gd name="connsiteY38" fmla="*/ 54061 h 205928"/>
              <a:gd name="connsiteX39" fmla="*/ 556507 w 983133"/>
              <a:gd name="connsiteY39" fmla="*/ 57850 h 205928"/>
              <a:gd name="connsiteX40" fmla="*/ 590662 w 983133"/>
              <a:gd name="connsiteY40" fmla="*/ 48919 h 205928"/>
              <a:gd name="connsiteX41" fmla="*/ 620114 w 983133"/>
              <a:gd name="connsiteY41" fmla="*/ 39513 h 205928"/>
              <a:gd name="connsiteX42" fmla="*/ 648334 w 983133"/>
              <a:gd name="connsiteY42" fmla="*/ 42355 h 205928"/>
              <a:gd name="connsiteX43" fmla="*/ 658973 w 983133"/>
              <a:gd name="connsiteY43" fmla="*/ 31056 h 205928"/>
              <a:gd name="connsiteX44" fmla="*/ 679018 w 983133"/>
              <a:gd name="connsiteY44" fmla="*/ 20704 h 205928"/>
              <a:gd name="connsiteX45" fmla="*/ 689658 w 983133"/>
              <a:gd name="connsiteY45" fmla="*/ 9404 h 205928"/>
              <a:gd name="connsiteX46" fmla="*/ 699064 w 983133"/>
              <a:gd name="connsiteY46" fmla="*/ 10351 h 205928"/>
              <a:gd name="connsiteX47" fmla="*/ 719110 w 983133"/>
              <a:gd name="connsiteY47" fmla="*/ 0 h 205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983133" h="205928">
                <a:moveTo>
                  <a:pt x="719110" y="0"/>
                </a:moveTo>
                <a:lnTo>
                  <a:pt x="736690" y="14140"/>
                </a:lnTo>
                <a:lnTo>
                  <a:pt x="763675" y="29229"/>
                </a:lnTo>
                <a:lnTo>
                  <a:pt x="782488" y="31123"/>
                </a:lnTo>
                <a:lnTo>
                  <a:pt x="795365" y="44790"/>
                </a:lnTo>
                <a:lnTo>
                  <a:pt x="822351" y="59877"/>
                </a:lnTo>
                <a:lnTo>
                  <a:pt x="839929" y="74019"/>
                </a:lnTo>
                <a:lnTo>
                  <a:pt x="866916" y="89106"/>
                </a:lnTo>
                <a:lnTo>
                  <a:pt x="902075" y="117388"/>
                </a:lnTo>
                <a:lnTo>
                  <a:pt x="929060" y="132476"/>
                </a:lnTo>
                <a:lnTo>
                  <a:pt x="956046" y="147564"/>
                </a:lnTo>
                <a:lnTo>
                  <a:pt x="972393" y="173951"/>
                </a:lnTo>
                <a:lnTo>
                  <a:pt x="983133" y="182591"/>
                </a:lnTo>
                <a:lnTo>
                  <a:pt x="679948" y="200201"/>
                </a:lnTo>
                <a:lnTo>
                  <a:pt x="680567" y="194048"/>
                </a:lnTo>
                <a:lnTo>
                  <a:pt x="681800" y="181801"/>
                </a:lnTo>
                <a:lnTo>
                  <a:pt x="672394" y="180854"/>
                </a:lnTo>
                <a:lnTo>
                  <a:pt x="662987" y="179907"/>
                </a:lnTo>
                <a:lnTo>
                  <a:pt x="653581" y="178960"/>
                </a:lnTo>
                <a:lnTo>
                  <a:pt x="625363" y="176118"/>
                </a:lnTo>
                <a:lnTo>
                  <a:pt x="606550" y="174224"/>
                </a:lnTo>
                <a:lnTo>
                  <a:pt x="567691" y="182683"/>
                </a:lnTo>
                <a:lnTo>
                  <a:pt x="544176" y="180315"/>
                </a:lnTo>
                <a:lnTo>
                  <a:pt x="495911" y="187825"/>
                </a:lnTo>
                <a:lnTo>
                  <a:pt x="448879" y="183089"/>
                </a:lnTo>
                <a:lnTo>
                  <a:pt x="401231" y="184476"/>
                </a:lnTo>
                <a:lnTo>
                  <a:pt x="343560" y="191041"/>
                </a:lnTo>
                <a:lnTo>
                  <a:pt x="291825" y="185831"/>
                </a:lnTo>
                <a:lnTo>
                  <a:pt x="224747" y="191447"/>
                </a:lnTo>
                <a:lnTo>
                  <a:pt x="148264" y="196116"/>
                </a:lnTo>
                <a:lnTo>
                  <a:pt x="76483" y="201259"/>
                </a:lnTo>
                <a:lnTo>
                  <a:pt x="0" y="205928"/>
                </a:lnTo>
                <a:lnTo>
                  <a:pt x="11715" y="89587"/>
                </a:lnTo>
                <a:lnTo>
                  <a:pt x="102308" y="86338"/>
                </a:lnTo>
                <a:lnTo>
                  <a:pt x="207011" y="84511"/>
                </a:lnTo>
                <a:lnTo>
                  <a:pt x="312947" y="70437"/>
                </a:lnTo>
                <a:lnTo>
                  <a:pt x="422352" y="69083"/>
                </a:lnTo>
                <a:lnTo>
                  <a:pt x="470617" y="61573"/>
                </a:lnTo>
                <a:lnTo>
                  <a:pt x="518882" y="54061"/>
                </a:lnTo>
                <a:lnTo>
                  <a:pt x="556507" y="57850"/>
                </a:lnTo>
                <a:lnTo>
                  <a:pt x="590662" y="48919"/>
                </a:lnTo>
                <a:lnTo>
                  <a:pt x="620114" y="39513"/>
                </a:lnTo>
                <a:lnTo>
                  <a:pt x="648334" y="42355"/>
                </a:lnTo>
                <a:lnTo>
                  <a:pt x="658973" y="31056"/>
                </a:lnTo>
                <a:lnTo>
                  <a:pt x="679018" y="20704"/>
                </a:lnTo>
                <a:lnTo>
                  <a:pt x="689658" y="9404"/>
                </a:lnTo>
                <a:lnTo>
                  <a:pt x="699064" y="10351"/>
                </a:lnTo>
                <a:lnTo>
                  <a:pt x="71911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E2AB0150-016E-43B4-A460-B448EB02F5CD}"/>
              </a:ext>
            </a:extLst>
          </p:cNvPr>
          <p:cNvSpPr/>
          <p:nvPr/>
        </p:nvSpPr>
        <p:spPr>
          <a:xfrm rot="21255003">
            <a:off x="9281296" y="4631323"/>
            <a:ext cx="1114621" cy="230155"/>
          </a:xfrm>
          <a:custGeom>
            <a:avLst/>
            <a:gdLst>
              <a:gd name="connsiteX0" fmla="*/ 784620 w 1114621"/>
              <a:gd name="connsiteY0" fmla="*/ 0 h 230155"/>
              <a:gd name="connsiteX1" fmla="*/ 803425 w 1114621"/>
              <a:gd name="connsiteY1" fmla="*/ 1894 h 230155"/>
              <a:gd name="connsiteX2" fmla="*/ 822229 w 1114621"/>
              <a:gd name="connsiteY2" fmla="*/ 3787 h 230155"/>
              <a:gd name="connsiteX3" fmla="*/ 845735 w 1114621"/>
              <a:gd name="connsiteY3" fmla="*/ 6154 h 230155"/>
              <a:gd name="connsiteX4" fmla="*/ 872709 w 1114621"/>
              <a:gd name="connsiteY4" fmla="*/ 21241 h 230155"/>
              <a:gd name="connsiteX5" fmla="*/ 891512 w 1114621"/>
              <a:gd name="connsiteY5" fmla="*/ 23135 h 230155"/>
              <a:gd name="connsiteX6" fmla="*/ 909701 w 1114621"/>
              <a:gd name="connsiteY6" fmla="*/ 31151 h 230155"/>
              <a:gd name="connsiteX7" fmla="*/ 927272 w 1114621"/>
              <a:gd name="connsiteY7" fmla="*/ 45291 h 230155"/>
              <a:gd name="connsiteX8" fmla="*/ 954245 w 1114621"/>
              <a:gd name="connsiteY8" fmla="*/ 60377 h 230155"/>
              <a:gd name="connsiteX9" fmla="*/ 981218 w 1114621"/>
              <a:gd name="connsiteY9" fmla="*/ 75464 h 230155"/>
              <a:gd name="connsiteX10" fmla="*/ 1006959 w 1114621"/>
              <a:gd name="connsiteY10" fmla="*/ 102797 h 230155"/>
              <a:gd name="connsiteX11" fmla="*/ 1033932 w 1114621"/>
              <a:gd name="connsiteY11" fmla="*/ 117883 h 230155"/>
              <a:gd name="connsiteX12" fmla="*/ 1056204 w 1114621"/>
              <a:gd name="connsiteY12" fmla="*/ 132497 h 230155"/>
              <a:gd name="connsiteX13" fmla="*/ 1072542 w 1114621"/>
              <a:gd name="connsiteY13" fmla="*/ 158883 h 230155"/>
              <a:gd name="connsiteX14" fmla="*/ 1090114 w 1114621"/>
              <a:gd name="connsiteY14" fmla="*/ 173023 h 230155"/>
              <a:gd name="connsiteX15" fmla="*/ 1098283 w 1114621"/>
              <a:gd name="connsiteY15" fmla="*/ 186216 h 230155"/>
              <a:gd name="connsiteX16" fmla="*/ 1106451 w 1114621"/>
              <a:gd name="connsiteY16" fmla="*/ 199409 h 230155"/>
              <a:gd name="connsiteX17" fmla="*/ 1114621 w 1114621"/>
              <a:gd name="connsiteY17" fmla="*/ 212602 h 230155"/>
              <a:gd name="connsiteX18" fmla="*/ 1113388 w 1114621"/>
              <a:gd name="connsiteY18" fmla="*/ 224849 h 230155"/>
              <a:gd name="connsiteX19" fmla="*/ 1112853 w 1114621"/>
              <a:gd name="connsiteY19" fmla="*/ 230155 h 230155"/>
              <a:gd name="connsiteX20" fmla="*/ 790483 w 1114621"/>
              <a:gd name="connsiteY20" fmla="*/ 230155 h 230155"/>
              <a:gd name="connsiteX21" fmla="*/ 790015 w 1114621"/>
              <a:gd name="connsiteY21" fmla="*/ 229399 h 230155"/>
              <a:gd name="connsiteX22" fmla="*/ 791248 w 1114621"/>
              <a:gd name="connsiteY22" fmla="*/ 217152 h 230155"/>
              <a:gd name="connsiteX23" fmla="*/ 792481 w 1114621"/>
              <a:gd name="connsiteY23" fmla="*/ 204906 h 230155"/>
              <a:gd name="connsiteX24" fmla="*/ 783079 w 1114621"/>
              <a:gd name="connsiteY24" fmla="*/ 203959 h 230155"/>
              <a:gd name="connsiteX25" fmla="*/ 774909 w 1114621"/>
              <a:gd name="connsiteY25" fmla="*/ 190766 h 230155"/>
              <a:gd name="connsiteX26" fmla="*/ 756105 w 1114621"/>
              <a:gd name="connsiteY26" fmla="*/ 188873 h 230155"/>
              <a:gd name="connsiteX27" fmla="*/ 736067 w 1114621"/>
              <a:gd name="connsiteY27" fmla="*/ 199225 h 230155"/>
              <a:gd name="connsiteX28" fmla="*/ 698459 w 1114621"/>
              <a:gd name="connsiteY28" fmla="*/ 195438 h 230155"/>
              <a:gd name="connsiteX29" fmla="*/ 670252 w 1114621"/>
              <a:gd name="connsiteY29" fmla="*/ 192598 h 230155"/>
              <a:gd name="connsiteX30" fmla="*/ 623242 w 1114621"/>
              <a:gd name="connsiteY30" fmla="*/ 187864 h 230155"/>
              <a:gd name="connsiteX31" fmla="*/ 574997 w 1114621"/>
              <a:gd name="connsiteY31" fmla="*/ 195377 h 230155"/>
              <a:gd name="connsiteX32" fmla="*/ 532687 w 1114621"/>
              <a:gd name="connsiteY32" fmla="*/ 191116 h 230155"/>
              <a:gd name="connsiteX33" fmla="*/ 465639 w 1114621"/>
              <a:gd name="connsiteY33" fmla="*/ 196736 h 230155"/>
              <a:gd name="connsiteX34" fmla="*/ 409226 w 1114621"/>
              <a:gd name="connsiteY34" fmla="*/ 191056 h 230155"/>
              <a:gd name="connsiteX35" fmla="*/ 337477 w 1114621"/>
              <a:gd name="connsiteY35" fmla="*/ 196201 h 230155"/>
              <a:gd name="connsiteX36" fmla="*/ 262259 w 1114621"/>
              <a:gd name="connsiteY36" fmla="*/ 188627 h 230155"/>
              <a:gd name="connsiteX37" fmla="*/ 176407 w 1114621"/>
              <a:gd name="connsiteY37" fmla="*/ 192353 h 230155"/>
              <a:gd name="connsiteX38" fmla="*/ 95255 w 1114621"/>
              <a:gd name="connsiteY38" fmla="*/ 196551 h 230155"/>
              <a:gd name="connsiteX39" fmla="*/ 0 w 1114621"/>
              <a:gd name="connsiteY39" fmla="*/ 199331 h 230155"/>
              <a:gd name="connsiteX40" fmla="*/ 16031 w 1114621"/>
              <a:gd name="connsiteY40" fmla="*/ 40128 h 230155"/>
              <a:gd name="connsiteX41" fmla="*/ 100650 w 1114621"/>
              <a:gd name="connsiteY41" fmla="*/ 48649 h 230155"/>
              <a:gd name="connsiteX42" fmla="*/ 181802 w 1114621"/>
              <a:gd name="connsiteY42" fmla="*/ 44450 h 230155"/>
              <a:gd name="connsiteX43" fmla="*/ 257020 w 1114621"/>
              <a:gd name="connsiteY43" fmla="*/ 52024 h 230155"/>
              <a:gd name="connsiteX44" fmla="*/ 322835 w 1114621"/>
              <a:gd name="connsiteY44" fmla="*/ 58651 h 230155"/>
              <a:gd name="connsiteX45" fmla="*/ 385182 w 1114621"/>
              <a:gd name="connsiteY45" fmla="*/ 52558 h 230155"/>
              <a:gd name="connsiteX46" fmla="*/ 441595 w 1114621"/>
              <a:gd name="connsiteY46" fmla="*/ 58238 h 230155"/>
              <a:gd name="connsiteX47" fmla="*/ 499242 w 1114621"/>
              <a:gd name="connsiteY47" fmla="*/ 51673 h 230155"/>
              <a:gd name="connsiteX48" fmla="*/ 546252 w 1114621"/>
              <a:gd name="connsiteY48" fmla="*/ 56406 h 230155"/>
              <a:gd name="connsiteX49" fmla="*/ 589795 w 1114621"/>
              <a:gd name="connsiteY49" fmla="*/ 48421 h 230155"/>
              <a:gd name="connsiteX50" fmla="*/ 627404 w 1114621"/>
              <a:gd name="connsiteY50" fmla="*/ 52208 h 230155"/>
              <a:gd name="connsiteX51" fmla="*/ 656843 w 1114621"/>
              <a:gd name="connsiteY51" fmla="*/ 42802 h 230155"/>
              <a:gd name="connsiteX52" fmla="*/ 685050 w 1114621"/>
              <a:gd name="connsiteY52" fmla="*/ 45642 h 230155"/>
              <a:gd name="connsiteX53" fmla="*/ 714489 w 1114621"/>
              <a:gd name="connsiteY53" fmla="*/ 36235 h 230155"/>
              <a:gd name="connsiteX54" fmla="*/ 734527 w 1114621"/>
              <a:gd name="connsiteY54" fmla="*/ 25883 h 230155"/>
              <a:gd name="connsiteX55" fmla="*/ 754564 w 1114621"/>
              <a:gd name="connsiteY55" fmla="*/ 15530 h 230155"/>
              <a:gd name="connsiteX56" fmla="*/ 763967 w 1114621"/>
              <a:gd name="connsiteY56" fmla="*/ 16477 h 230155"/>
              <a:gd name="connsiteX57" fmla="*/ 784620 w 1114621"/>
              <a:gd name="connsiteY57" fmla="*/ 0 h 230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114621" h="230155">
                <a:moveTo>
                  <a:pt x="784620" y="0"/>
                </a:moveTo>
                <a:lnTo>
                  <a:pt x="803425" y="1894"/>
                </a:lnTo>
                <a:lnTo>
                  <a:pt x="822229" y="3787"/>
                </a:lnTo>
                <a:lnTo>
                  <a:pt x="845735" y="6154"/>
                </a:lnTo>
                <a:lnTo>
                  <a:pt x="872709" y="21241"/>
                </a:lnTo>
                <a:lnTo>
                  <a:pt x="891512" y="23135"/>
                </a:lnTo>
                <a:lnTo>
                  <a:pt x="909701" y="31151"/>
                </a:lnTo>
                <a:lnTo>
                  <a:pt x="927272" y="45291"/>
                </a:lnTo>
                <a:lnTo>
                  <a:pt x="954245" y="60377"/>
                </a:lnTo>
                <a:lnTo>
                  <a:pt x="981218" y="75464"/>
                </a:lnTo>
                <a:lnTo>
                  <a:pt x="1006959" y="102797"/>
                </a:lnTo>
                <a:lnTo>
                  <a:pt x="1033932" y="117883"/>
                </a:lnTo>
                <a:lnTo>
                  <a:pt x="1056204" y="132497"/>
                </a:lnTo>
                <a:lnTo>
                  <a:pt x="1072542" y="158883"/>
                </a:lnTo>
                <a:lnTo>
                  <a:pt x="1090114" y="173023"/>
                </a:lnTo>
                <a:lnTo>
                  <a:pt x="1098283" y="186216"/>
                </a:lnTo>
                <a:lnTo>
                  <a:pt x="1106451" y="199409"/>
                </a:lnTo>
                <a:lnTo>
                  <a:pt x="1114621" y="212602"/>
                </a:lnTo>
                <a:lnTo>
                  <a:pt x="1113388" y="224849"/>
                </a:lnTo>
                <a:lnTo>
                  <a:pt x="1112853" y="230155"/>
                </a:lnTo>
                <a:lnTo>
                  <a:pt x="790483" y="230155"/>
                </a:lnTo>
                <a:lnTo>
                  <a:pt x="790015" y="229399"/>
                </a:lnTo>
                <a:lnTo>
                  <a:pt x="791248" y="217152"/>
                </a:lnTo>
                <a:lnTo>
                  <a:pt x="792481" y="204906"/>
                </a:lnTo>
                <a:lnTo>
                  <a:pt x="783079" y="203959"/>
                </a:lnTo>
                <a:lnTo>
                  <a:pt x="774909" y="190766"/>
                </a:lnTo>
                <a:lnTo>
                  <a:pt x="756105" y="188873"/>
                </a:lnTo>
                <a:lnTo>
                  <a:pt x="736067" y="199225"/>
                </a:lnTo>
                <a:lnTo>
                  <a:pt x="698459" y="195438"/>
                </a:lnTo>
                <a:lnTo>
                  <a:pt x="670252" y="192598"/>
                </a:lnTo>
                <a:lnTo>
                  <a:pt x="623242" y="187864"/>
                </a:lnTo>
                <a:lnTo>
                  <a:pt x="574997" y="195377"/>
                </a:lnTo>
                <a:lnTo>
                  <a:pt x="532687" y="191116"/>
                </a:lnTo>
                <a:lnTo>
                  <a:pt x="465639" y="196736"/>
                </a:lnTo>
                <a:lnTo>
                  <a:pt x="409226" y="191056"/>
                </a:lnTo>
                <a:lnTo>
                  <a:pt x="337477" y="196201"/>
                </a:lnTo>
                <a:lnTo>
                  <a:pt x="262259" y="188627"/>
                </a:lnTo>
                <a:lnTo>
                  <a:pt x="176407" y="192353"/>
                </a:lnTo>
                <a:lnTo>
                  <a:pt x="95255" y="196551"/>
                </a:lnTo>
                <a:lnTo>
                  <a:pt x="0" y="199331"/>
                </a:lnTo>
                <a:lnTo>
                  <a:pt x="16031" y="40128"/>
                </a:lnTo>
                <a:lnTo>
                  <a:pt x="100650" y="48649"/>
                </a:lnTo>
                <a:lnTo>
                  <a:pt x="181802" y="44450"/>
                </a:lnTo>
                <a:lnTo>
                  <a:pt x="257020" y="52024"/>
                </a:lnTo>
                <a:lnTo>
                  <a:pt x="322835" y="58651"/>
                </a:lnTo>
                <a:lnTo>
                  <a:pt x="385182" y="52558"/>
                </a:lnTo>
                <a:lnTo>
                  <a:pt x="441595" y="58238"/>
                </a:lnTo>
                <a:lnTo>
                  <a:pt x="499242" y="51673"/>
                </a:lnTo>
                <a:lnTo>
                  <a:pt x="546252" y="56406"/>
                </a:lnTo>
                <a:lnTo>
                  <a:pt x="589795" y="48421"/>
                </a:lnTo>
                <a:lnTo>
                  <a:pt x="627404" y="52208"/>
                </a:lnTo>
                <a:lnTo>
                  <a:pt x="656843" y="42802"/>
                </a:lnTo>
                <a:lnTo>
                  <a:pt x="685050" y="45642"/>
                </a:lnTo>
                <a:lnTo>
                  <a:pt x="714489" y="36235"/>
                </a:lnTo>
                <a:lnTo>
                  <a:pt x="734527" y="25883"/>
                </a:lnTo>
                <a:lnTo>
                  <a:pt x="754564" y="15530"/>
                </a:lnTo>
                <a:lnTo>
                  <a:pt x="763967" y="16477"/>
                </a:lnTo>
                <a:lnTo>
                  <a:pt x="78462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F9D8251D-303E-4181-A5AB-30BDF81A439A}"/>
              </a:ext>
            </a:extLst>
          </p:cNvPr>
          <p:cNvSpPr/>
          <p:nvPr/>
        </p:nvSpPr>
        <p:spPr>
          <a:xfrm rot="21255003">
            <a:off x="2089483" y="4831681"/>
            <a:ext cx="1287821" cy="206227"/>
          </a:xfrm>
          <a:custGeom>
            <a:avLst/>
            <a:gdLst>
              <a:gd name="connsiteX0" fmla="*/ 1084711 w 1287821"/>
              <a:gd name="connsiteY0" fmla="*/ 0 h 206227"/>
              <a:gd name="connsiteX1" fmla="*/ 1103437 w 1287821"/>
              <a:gd name="connsiteY1" fmla="*/ 1886 h 206227"/>
              <a:gd name="connsiteX2" fmla="*/ 1122161 w 1287821"/>
              <a:gd name="connsiteY2" fmla="*/ 3771 h 206227"/>
              <a:gd name="connsiteX3" fmla="*/ 1140885 w 1287821"/>
              <a:gd name="connsiteY3" fmla="*/ 5657 h 206227"/>
              <a:gd name="connsiteX4" fmla="*/ 1167740 w 1287821"/>
              <a:gd name="connsiteY4" fmla="*/ 20732 h 206227"/>
              <a:gd name="connsiteX5" fmla="*/ 1193361 w 1287821"/>
              <a:gd name="connsiteY5" fmla="*/ 48052 h 206227"/>
              <a:gd name="connsiteX6" fmla="*/ 1223663 w 1287821"/>
              <a:gd name="connsiteY6" fmla="*/ 75845 h 206227"/>
              <a:gd name="connsiteX7" fmla="*/ 1266775 w 1287821"/>
              <a:gd name="connsiteY7" fmla="*/ 117298 h 206227"/>
              <a:gd name="connsiteX8" fmla="*/ 1284267 w 1287821"/>
              <a:gd name="connsiteY8" fmla="*/ 131429 h 206227"/>
              <a:gd name="connsiteX9" fmla="*/ 1287821 w 1287821"/>
              <a:gd name="connsiteY9" fmla="*/ 135219 h 206227"/>
              <a:gd name="connsiteX10" fmla="*/ 1055766 w 1287821"/>
              <a:gd name="connsiteY10" fmla="*/ 164089 h 206227"/>
              <a:gd name="connsiteX11" fmla="*/ 1030614 w 1287821"/>
              <a:gd name="connsiteY11" fmla="*/ 161556 h 206227"/>
              <a:gd name="connsiteX12" fmla="*/ 1021253 w 1287821"/>
              <a:gd name="connsiteY12" fmla="*/ 160614 h 206227"/>
              <a:gd name="connsiteX13" fmla="*/ 1011890 w 1287821"/>
              <a:gd name="connsiteY13" fmla="*/ 159671 h 206227"/>
              <a:gd name="connsiteX14" fmla="*/ 1001409 w 1287821"/>
              <a:gd name="connsiteY14" fmla="*/ 170851 h 206227"/>
              <a:gd name="connsiteX15" fmla="*/ 1000812 w 1287821"/>
              <a:gd name="connsiteY15" fmla="*/ 170926 h 206227"/>
              <a:gd name="connsiteX16" fmla="*/ 982570 w 1287821"/>
              <a:gd name="connsiteY16" fmla="*/ 169089 h 206227"/>
              <a:gd name="connsiteX17" fmla="*/ 963845 w 1287821"/>
              <a:gd name="connsiteY17" fmla="*/ 167203 h 206227"/>
              <a:gd name="connsiteX18" fmla="*/ 949802 w 1287821"/>
              <a:gd name="connsiteY18" fmla="*/ 165789 h 206227"/>
              <a:gd name="connsiteX19" fmla="*/ 931076 w 1287821"/>
              <a:gd name="connsiteY19" fmla="*/ 163904 h 206227"/>
              <a:gd name="connsiteX20" fmla="*/ 902989 w 1287821"/>
              <a:gd name="connsiteY20" fmla="*/ 161075 h 206227"/>
              <a:gd name="connsiteX21" fmla="*/ 873669 w 1287821"/>
              <a:gd name="connsiteY21" fmla="*/ 170494 h 206227"/>
              <a:gd name="connsiteX22" fmla="*/ 845582 w 1287821"/>
              <a:gd name="connsiteY22" fmla="*/ 167666 h 206227"/>
              <a:gd name="connsiteX23" fmla="*/ 808133 w 1287821"/>
              <a:gd name="connsiteY23" fmla="*/ 163895 h 206227"/>
              <a:gd name="connsiteX24" fmla="*/ 769450 w 1287821"/>
              <a:gd name="connsiteY24" fmla="*/ 172370 h 206227"/>
              <a:gd name="connsiteX25" fmla="*/ 736682 w 1287821"/>
              <a:gd name="connsiteY25" fmla="*/ 169071 h 206227"/>
              <a:gd name="connsiteX26" fmla="*/ 698000 w 1287821"/>
              <a:gd name="connsiteY26" fmla="*/ 177546 h 206227"/>
              <a:gd name="connsiteX27" fmla="*/ 651188 w 1287821"/>
              <a:gd name="connsiteY27" fmla="*/ 172832 h 206227"/>
              <a:gd name="connsiteX28" fmla="*/ 603143 w 1287821"/>
              <a:gd name="connsiteY28" fmla="*/ 180366 h 206227"/>
              <a:gd name="connsiteX29" fmla="*/ 508285 w 1287821"/>
              <a:gd name="connsiteY29" fmla="*/ 183184 h 206227"/>
              <a:gd name="connsiteX30" fmla="*/ 418110 w 1287821"/>
              <a:gd name="connsiteY30" fmla="*/ 186475 h 206227"/>
              <a:gd name="connsiteX31" fmla="*/ 332616 w 1287821"/>
              <a:gd name="connsiteY31" fmla="*/ 190237 h 206227"/>
              <a:gd name="connsiteX32" fmla="*/ 251802 w 1287821"/>
              <a:gd name="connsiteY32" fmla="*/ 194470 h 206227"/>
              <a:gd name="connsiteX33" fmla="*/ 185033 w 1287821"/>
              <a:gd name="connsiteY33" fmla="*/ 200117 h 206227"/>
              <a:gd name="connsiteX34" fmla="*/ 108901 w 1287821"/>
              <a:gd name="connsiteY34" fmla="*/ 204822 h 206227"/>
              <a:gd name="connsiteX35" fmla="*/ 52727 w 1287821"/>
              <a:gd name="connsiteY35" fmla="*/ 199166 h 206227"/>
              <a:gd name="connsiteX36" fmla="*/ 0 w 1287821"/>
              <a:gd name="connsiteY36" fmla="*/ 206227 h 206227"/>
              <a:gd name="connsiteX37" fmla="*/ 12332 w 1287821"/>
              <a:gd name="connsiteY37" fmla="*/ 83763 h 206227"/>
              <a:gd name="connsiteX38" fmla="*/ 131827 w 1287821"/>
              <a:gd name="connsiteY38" fmla="*/ 71054 h 206227"/>
              <a:gd name="connsiteX39" fmla="*/ 245409 w 1287821"/>
              <a:gd name="connsiteY39" fmla="*/ 70121 h 206227"/>
              <a:gd name="connsiteX40" fmla="*/ 353694 w 1287821"/>
              <a:gd name="connsiteY40" fmla="*/ 74838 h 206227"/>
              <a:gd name="connsiteX41" fmla="*/ 459145 w 1287821"/>
              <a:gd name="connsiteY41" fmla="*/ 60716 h 206227"/>
              <a:gd name="connsiteX42" fmla="*/ 539959 w 1287821"/>
              <a:gd name="connsiteY42" fmla="*/ 56482 h 206227"/>
              <a:gd name="connsiteX43" fmla="*/ 634815 w 1287821"/>
              <a:gd name="connsiteY43" fmla="*/ 53663 h 206227"/>
              <a:gd name="connsiteX44" fmla="*/ 710948 w 1287821"/>
              <a:gd name="connsiteY44" fmla="*/ 48959 h 206227"/>
              <a:gd name="connsiteX45" fmla="*/ 773036 w 1287821"/>
              <a:gd name="connsiteY45" fmla="*/ 42840 h 206227"/>
              <a:gd name="connsiteX46" fmla="*/ 839806 w 1287821"/>
              <a:gd name="connsiteY46" fmla="*/ 37193 h 206227"/>
              <a:gd name="connsiteX47" fmla="*/ 897213 w 1287821"/>
              <a:gd name="connsiteY47" fmla="*/ 30603 h 206227"/>
              <a:gd name="connsiteX48" fmla="*/ 945257 w 1287821"/>
              <a:gd name="connsiteY48" fmla="*/ 23070 h 206227"/>
              <a:gd name="connsiteX49" fmla="*/ 978026 w 1287821"/>
              <a:gd name="connsiteY49" fmla="*/ 26369 h 206227"/>
              <a:gd name="connsiteX50" fmla="*/ 1016708 w 1287821"/>
              <a:gd name="connsiteY50" fmla="*/ 17894 h 206227"/>
              <a:gd name="connsiteX51" fmla="*/ 1035434 w 1287821"/>
              <a:gd name="connsiteY51" fmla="*/ 19780 h 206227"/>
              <a:gd name="connsiteX52" fmla="*/ 1055391 w 1287821"/>
              <a:gd name="connsiteY52" fmla="*/ 9419 h 206227"/>
              <a:gd name="connsiteX53" fmla="*/ 1064754 w 1287821"/>
              <a:gd name="connsiteY53" fmla="*/ 10362 h 206227"/>
              <a:gd name="connsiteX54" fmla="*/ 1084711 w 1287821"/>
              <a:gd name="connsiteY54" fmla="*/ 0 h 206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1287821" h="206227">
                <a:moveTo>
                  <a:pt x="1084711" y="0"/>
                </a:moveTo>
                <a:lnTo>
                  <a:pt x="1103437" y="1886"/>
                </a:lnTo>
                <a:lnTo>
                  <a:pt x="1122161" y="3771"/>
                </a:lnTo>
                <a:lnTo>
                  <a:pt x="1140885" y="5657"/>
                </a:lnTo>
                <a:lnTo>
                  <a:pt x="1167740" y="20732"/>
                </a:lnTo>
                <a:lnTo>
                  <a:pt x="1193361" y="48052"/>
                </a:lnTo>
                <a:lnTo>
                  <a:pt x="1223663" y="75845"/>
                </a:lnTo>
                <a:lnTo>
                  <a:pt x="1266775" y="117298"/>
                </a:lnTo>
                <a:lnTo>
                  <a:pt x="1284267" y="131429"/>
                </a:lnTo>
                <a:lnTo>
                  <a:pt x="1287821" y="135219"/>
                </a:lnTo>
                <a:lnTo>
                  <a:pt x="1055766" y="164089"/>
                </a:lnTo>
                <a:lnTo>
                  <a:pt x="1030614" y="161556"/>
                </a:lnTo>
                <a:lnTo>
                  <a:pt x="1021253" y="160614"/>
                </a:lnTo>
                <a:lnTo>
                  <a:pt x="1011890" y="159671"/>
                </a:lnTo>
                <a:lnTo>
                  <a:pt x="1001409" y="170851"/>
                </a:lnTo>
                <a:lnTo>
                  <a:pt x="1000812" y="170926"/>
                </a:lnTo>
                <a:lnTo>
                  <a:pt x="982570" y="169089"/>
                </a:lnTo>
                <a:lnTo>
                  <a:pt x="963845" y="167203"/>
                </a:lnTo>
                <a:lnTo>
                  <a:pt x="949802" y="165789"/>
                </a:lnTo>
                <a:lnTo>
                  <a:pt x="931076" y="163904"/>
                </a:lnTo>
                <a:lnTo>
                  <a:pt x="902989" y="161075"/>
                </a:lnTo>
                <a:lnTo>
                  <a:pt x="873669" y="170494"/>
                </a:lnTo>
                <a:lnTo>
                  <a:pt x="845582" y="167666"/>
                </a:lnTo>
                <a:lnTo>
                  <a:pt x="808133" y="163895"/>
                </a:lnTo>
                <a:lnTo>
                  <a:pt x="769450" y="172370"/>
                </a:lnTo>
                <a:lnTo>
                  <a:pt x="736682" y="169071"/>
                </a:lnTo>
                <a:lnTo>
                  <a:pt x="698000" y="177546"/>
                </a:lnTo>
                <a:lnTo>
                  <a:pt x="651188" y="172832"/>
                </a:lnTo>
                <a:lnTo>
                  <a:pt x="603143" y="180366"/>
                </a:lnTo>
                <a:lnTo>
                  <a:pt x="508285" y="183184"/>
                </a:lnTo>
                <a:lnTo>
                  <a:pt x="418110" y="186475"/>
                </a:lnTo>
                <a:lnTo>
                  <a:pt x="332616" y="190237"/>
                </a:lnTo>
                <a:lnTo>
                  <a:pt x="251802" y="194470"/>
                </a:lnTo>
                <a:lnTo>
                  <a:pt x="185033" y="200117"/>
                </a:lnTo>
                <a:lnTo>
                  <a:pt x="108901" y="204822"/>
                </a:lnTo>
                <a:lnTo>
                  <a:pt x="52727" y="199166"/>
                </a:lnTo>
                <a:lnTo>
                  <a:pt x="0" y="206227"/>
                </a:lnTo>
                <a:lnTo>
                  <a:pt x="12332" y="83763"/>
                </a:lnTo>
                <a:lnTo>
                  <a:pt x="131827" y="71054"/>
                </a:lnTo>
                <a:lnTo>
                  <a:pt x="245409" y="70121"/>
                </a:lnTo>
                <a:lnTo>
                  <a:pt x="353694" y="74838"/>
                </a:lnTo>
                <a:lnTo>
                  <a:pt x="459145" y="60716"/>
                </a:lnTo>
                <a:lnTo>
                  <a:pt x="539959" y="56482"/>
                </a:lnTo>
                <a:lnTo>
                  <a:pt x="634815" y="53663"/>
                </a:lnTo>
                <a:lnTo>
                  <a:pt x="710948" y="48959"/>
                </a:lnTo>
                <a:lnTo>
                  <a:pt x="773036" y="42840"/>
                </a:lnTo>
                <a:lnTo>
                  <a:pt x="839806" y="37193"/>
                </a:lnTo>
                <a:lnTo>
                  <a:pt x="897213" y="30603"/>
                </a:lnTo>
                <a:lnTo>
                  <a:pt x="945257" y="23070"/>
                </a:lnTo>
                <a:lnTo>
                  <a:pt x="978026" y="26369"/>
                </a:lnTo>
                <a:lnTo>
                  <a:pt x="1016708" y="17894"/>
                </a:lnTo>
                <a:lnTo>
                  <a:pt x="1035434" y="19780"/>
                </a:lnTo>
                <a:lnTo>
                  <a:pt x="1055391" y="9419"/>
                </a:lnTo>
                <a:lnTo>
                  <a:pt x="1064754" y="10362"/>
                </a:lnTo>
                <a:lnTo>
                  <a:pt x="108471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1EBF0763-4D02-4ED0-A105-B0C18645D87A}"/>
              </a:ext>
            </a:extLst>
          </p:cNvPr>
          <p:cNvSpPr/>
          <p:nvPr/>
        </p:nvSpPr>
        <p:spPr>
          <a:xfrm rot="21255003">
            <a:off x="5875677" y="5035885"/>
            <a:ext cx="440317" cy="937645"/>
          </a:xfrm>
          <a:custGeom>
            <a:avLst/>
            <a:gdLst>
              <a:gd name="connsiteX0" fmla="*/ 440317 w 440317"/>
              <a:gd name="connsiteY0" fmla="*/ 0 h 937645"/>
              <a:gd name="connsiteX1" fmla="*/ 420956 w 440317"/>
              <a:gd name="connsiteY1" fmla="*/ 97653 h 937645"/>
              <a:gd name="connsiteX2" fmla="*/ 402837 w 440317"/>
              <a:gd name="connsiteY2" fmla="*/ 182980 h 937645"/>
              <a:gd name="connsiteX3" fmla="*/ 385339 w 440317"/>
              <a:gd name="connsiteY3" fmla="*/ 262146 h 937645"/>
              <a:gd name="connsiteX4" fmla="*/ 368460 w 440317"/>
              <a:gd name="connsiteY4" fmla="*/ 335148 h 937645"/>
              <a:gd name="connsiteX5" fmla="*/ 352823 w 440317"/>
              <a:gd name="connsiteY5" fmla="*/ 395825 h 937645"/>
              <a:gd name="connsiteX6" fmla="*/ 337186 w 440317"/>
              <a:gd name="connsiteY6" fmla="*/ 456502 h 937645"/>
              <a:gd name="connsiteX7" fmla="*/ 332222 w 440317"/>
              <a:gd name="connsiteY7" fmla="*/ 505804 h 937645"/>
              <a:gd name="connsiteX8" fmla="*/ 319066 w 440317"/>
              <a:gd name="connsiteY8" fmla="*/ 541830 h 937645"/>
              <a:gd name="connsiteX9" fmla="*/ 315964 w 440317"/>
              <a:gd name="connsiteY9" fmla="*/ 572643 h 937645"/>
              <a:gd name="connsiteX10" fmla="*/ 304050 w 440317"/>
              <a:gd name="connsiteY10" fmla="*/ 596344 h 937645"/>
              <a:gd name="connsiteX11" fmla="*/ 301568 w 440317"/>
              <a:gd name="connsiteY11" fmla="*/ 620995 h 937645"/>
              <a:gd name="connsiteX12" fmla="*/ 299086 w 440317"/>
              <a:gd name="connsiteY12" fmla="*/ 645646 h 937645"/>
              <a:gd name="connsiteX13" fmla="*/ 297845 w 440317"/>
              <a:gd name="connsiteY13" fmla="*/ 657971 h 937645"/>
              <a:gd name="connsiteX14" fmla="*/ 296604 w 440317"/>
              <a:gd name="connsiteY14" fmla="*/ 670296 h 937645"/>
              <a:gd name="connsiteX15" fmla="*/ 306035 w 440317"/>
              <a:gd name="connsiteY15" fmla="*/ 671246 h 937645"/>
              <a:gd name="connsiteX16" fmla="*/ 308649 w 440317"/>
              <a:gd name="connsiteY16" fmla="*/ 671509 h 937645"/>
              <a:gd name="connsiteX17" fmla="*/ 255964 w 440317"/>
              <a:gd name="connsiteY17" fmla="*/ 881748 h 937645"/>
              <a:gd name="connsiteX18" fmla="*/ 251305 w 440317"/>
              <a:gd name="connsiteY18" fmla="*/ 883616 h 937645"/>
              <a:gd name="connsiteX19" fmla="*/ 220528 w 440317"/>
              <a:gd name="connsiteY19" fmla="*/ 905417 h 937645"/>
              <a:gd name="connsiteX20" fmla="*/ 199182 w 440317"/>
              <a:gd name="connsiteY20" fmla="*/ 928169 h 937645"/>
              <a:gd name="connsiteX21" fmla="*/ 169646 w 440317"/>
              <a:gd name="connsiteY21" fmla="*/ 937645 h 937645"/>
              <a:gd name="connsiteX22" fmla="*/ 150782 w 440317"/>
              <a:gd name="connsiteY22" fmla="*/ 935745 h 937645"/>
              <a:gd name="connsiteX23" fmla="*/ 122487 w 440317"/>
              <a:gd name="connsiteY23" fmla="*/ 932896 h 937645"/>
              <a:gd name="connsiteX24" fmla="*/ 94192 w 440317"/>
              <a:gd name="connsiteY24" fmla="*/ 930047 h 937645"/>
              <a:gd name="connsiteX25" fmla="*/ 76570 w 440317"/>
              <a:gd name="connsiteY25" fmla="*/ 915823 h 937645"/>
              <a:gd name="connsiteX26" fmla="*/ 50757 w 440317"/>
              <a:gd name="connsiteY26" fmla="*/ 888322 h 937645"/>
              <a:gd name="connsiteX27" fmla="*/ 42567 w 440317"/>
              <a:gd name="connsiteY27" fmla="*/ 875048 h 937645"/>
              <a:gd name="connsiteX28" fmla="*/ 34376 w 440317"/>
              <a:gd name="connsiteY28" fmla="*/ 861773 h 937645"/>
              <a:gd name="connsiteX29" fmla="*/ 23331 w 440317"/>
              <a:gd name="connsiteY29" fmla="*/ 829535 h 937645"/>
              <a:gd name="connsiteX30" fmla="*/ 8192 w 440317"/>
              <a:gd name="connsiteY30" fmla="*/ 790659 h 937645"/>
              <a:gd name="connsiteX31" fmla="*/ 0 w 440317"/>
              <a:gd name="connsiteY31" fmla="*/ 777384 h 937645"/>
              <a:gd name="connsiteX32" fmla="*/ 2483 w 440317"/>
              <a:gd name="connsiteY32" fmla="*/ 752734 h 937645"/>
              <a:gd name="connsiteX33" fmla="*/ 13156 w 440317"/>
              <a:gd name="connsiteY33" fmla="*/ 741358 h 937645"/>
              <a:gd name="connsiteX34" fmla="*/ 25069 w 440317"/>
              <a:gd name="connsiteY34" fmla="*/ 717657 h 937645"/>
              <a:gd name="connsiteX35" fmla="*/ 45174 w 440317"/>
              <a:gd name="connsiteY35" fmla="*/ 707231 h 937645"/>
              <a:gd name="connsiteX36" fmla="*/ 61804 w 440317"/>
              <a:gd name="connsiteY36" fmla="*/ 684005 h 937645"/>
              <a:gd name="connsiteX37" fmla="*/ 72476 w 440317"/>
              <a:gd name="connsiteY37" fmla="*/ 672629 h 937645"/>
              <a:gd name="connsiteX38" fmla="*/ 83150 w 440317"/>
              <a:gd name="connsiteY38" fmla="*/ 661253 h 937645"/>
              <a:gd name="connsiteX39" fmla="*/ 95063 w 440317"/>
              <a:gd name="connsiteY39" fmla="*/ 637552 h 937645"/>
              <a:gd name="connsiteX40" fmla="*/ 106977 w 440317"/>
              <a:gd name="connsiteY40" fmla="*/ 613851 h 937645"/>
              <a:gd name="connsiteX41" fmla="*/ 120132 w 440317"/>
              <a:gd name="connsiteY41" fmla="*/ 577825 h 937645"/>
              <a:gd name="connsiteX42" fmla="*/ 133287 w 440317"/>
              <a:gd name="connsiteY42" fmla="*/ 541798 h 937645"/>
              <a:gd name="connsiteX43" fmla="*/ 137630 w 440317"/>
              <a:gd name="connsiteY43" fmla="*/ 498660 h 937645"/>
              <a:gd name="connsiteX44" fmla="*/ 153268 w 440317"/>
              <a:gd name="connsiteY44" fmla="*/ 437983 h 937645"/>
              <a:gd name="connsiteX45" fmla="*/ 164438 w 440317"/>
              <a:gd name="connsiteY45" fmla="*/ 327055 h 937645"/>
              <a:gd name="connsiteX46" fmla="*/ 174987 w 440317"/>
              <a:gd name="connsiteY46" fmla="*/ 222289 h 937645"/>
              <a:gd name="connsiteX47" fmla="*/ 175484 w 440317"/>
              <a:gd name="connsiteY47" fmla="*/ 122736 h 937645"/>
              <a:gd name="connsiteX48" fmla="*/ 185412 w 440317"/>
              <a:gd name="connsiteY48" fmla="*/ 24134 h 937645"/>
              <a:gd name="connsiteX49" fmla="*/ 440317 w 440317"/>
              <a:gd name="connsiteY49" fmla="*/ 0 h 9376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40317" h="937645">
                <a:moveTo>
                  <a:pt x="440317" y="0"/>
                </a:moveTo>
                <a:lnTo>
                  <a:pt x="420956" y="97653"/>
                </a:lnTo>
                <a:lnTo>
                  <a:pt x="402837" y="182980"/>
                </a:lnTo>
                <a:lnTo>
                  <a:pt x="385339" y="262146"/>
                </a:lnTo>
                <a:lnTo>
                  <a:pt x="368460" y="335148"/>
                </a:lnTo>
                <a:lnTo>
                  <a:pt x="352823" y="395825"/>
                </a:lnTo>
                <a:lnTo>
                  <a:pt x="337186" y="456502"/>
                </a:lnTo>
                <a:lnTo>
                  <a:pt x="332222" y="505804"/>
                </a:lnTo>
                <a:lnTo>
                  <a:pt x="319066" y="541830"/>
                </a:lnTo>
                <a:lnTo>
                  <a:pt x="315964" y="572643"/>
                </a:lnTo>
                <a:lnTo>
                  <a:pt x="304050" y="596344"/>
                </a:lnTo>
                <a:lnTo>
                  <a:pt x="301568" y="620995"/>
                </a:lnTo>
                <a:lnTo>
                  <a:pt x="299086" y="645646"/>
                </a:lnTo>
                <a:lnTo>
                  <a:pt x="297845" y="657971"/>
                </a:lnTo>
                <a:lnTo>
                  <a:pt x="296604" y="670296"/>
                </a:lnTo>
                <a:lnTo>
                  <a:pt x="306035" y="671246"/>
                </a:lnTo>
                <a:lnTo>
                  <a:pt x="308649" y="671509"/>
                </a:lnTo>
                <a:lnTo>
                  <a:pt x="255964" y="881748"/>
                </a:lnTo>
                <a:lnTo>
                  <a:pt x="251305" y="883616"/>
                </a:lnTo>
                <a:lnTo>
                  <a:pt x="220528" y="905417"/>
                </a:lnTo>
                <a:lnTo>
                  <a:pt x="199182" y="928169"/>
                </a:lnTo>
                <a:lnTo>
                  <a:pt x="169646" y="937645"/>
                </a:lnTo>
                <a:lnTo>
                  <a:pt x="150782" y="935745"/>
                </a:lnTo>
                <a:lnTo>
                  <a:pt x="122487" y="932896"/>
                </a:lnTo>
                <a:lnTo>
                  <a:pt x="94192" y="930047"/>
                </a:lnTo>
                <a:lnTo>
                  <a:pt x="76570" y="915823"/>
                </a:lnTo>
                <a:lnTo>
                  <a:pt x="50757" y="888322"/>
                </a:lnTo>
                <a:lnTo>
                  <a:pt x="42567" y="875048"/>
                </a:lnTo>
                <a:lnTo>
                  <a:pt x="34376" y="861773"/>
                </a:lnTo>
                <a:lnTo>
                  <a:pt x="23331" y="829535"/>
                </a:lnTo>
                <a:lnTo>
                  <a:pt x="8192" y="790659"/>
                </a:lnTo>
                <a:lnTo>
                  <a:pt x="0" y="777384"/>
                </a:lnTo>
                <a:lnTo>
                  <a:pt x="2483" y="752734"/>
                </a:lnTo>
                <a:lnTo>
                  <a:pt x="13156" y="741358"/>
                </a:lnTo>
                <a:lnTo>
                  <a:pt x="25069" y="717657"/>
                </a:lnTo>
                <a:lnTo>
                  <a:pt x="45174" y="707231"/>
                </a:lnTo>
                <a:lnTo>
                  <a:pt x="61804" y="684005"/>
                </a:lnTo>
                <a:lnTo>
                  <a:pt x="72476" y="672629"/>
                </a:lnTo>
                <a:lnTo>
                  <a:pt x="83150" y="661253"/>
                </a:lnTo>
                <a:lnTo>
                  <a:pt x="95063" y="637552"/>
                </a:lnTo>
                <a:lnTo>
                  <a:pt x="106977" y="613851"/>
                </a:lnTo>
                <a:lnTo>
                  <a:pt x="120132" y="577825"/>
                </a:lnTo>
                <a:lnTo>
                  <a:pt x="133287" y="541798"/>
                </a:lnTo>
                <a:lnTo>
                  <a:pt x="137630" y="498660"/>
                </a:lnTo>
                <a:lnTo>
                  <a:pt x="153268" y="437983"/>
                </a:lnTo>
                <a:lnTo>
                  <a:pt x="164438" y="327055"/>
                </a:lnTo>
                <a:lnTo>
                  <a:pt x="174987" y="222289"/>
                </a:lnTo>
                <a:lnTo>
                  <a:pt x="175484" y="122736"/>
                </a:lnTo>
                <a:lnTo>
                  <a:pt x="185412" y="24134"/>
                </a:lnTo>
                <a:lnTo>
                  <a:pt x="44031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ABFF9BC5-3918-476F-BE56-06A6CBC9AA21}"/>
              </a:ext>
            </a:extLst>
          </p:cNvPr>
          <p:cNvSpPr/>
          <p:nvPr/>
        </p:nvSpPr>
        <p:spPr>
          <a:xfrm rot="21255003">
            <a:off x="2260474" y="5387942"/>
            <a:ext cx="840874" cy="228031"/>
          </a:xfrm>
          <a:custGeom>
            <a:avLst/>
            <a:gdLst>
              <a:gd name="connsiteX0" fmla="*/ 639886 w 840874"/>
              <a:gd name="connsiteY0" fmla="*/ 0 h 228031"/>
              <a:gd name="connsiteX1" fmla="*/ 658689 w 840874"/>
              <a:gd name="connsiteY1" fmla="*/ 1893 h 228031"/>
              <a:gd name="connsiteX2" fmla="*/ 677493 w 840874"/>
              <a:gd name="connsiteY2" fmla="*/ 3787 h 228031"/>
              <a:gd name="connsiteX3" fmla="*/ 705698 w 840874"/>
              <a:gd name="connsiteY3" fmla="*/ 6627 h 228031"/>
              <a:gd name="connsiteX4" fmla="*/ 713875 w 840874"/>
              <a:gd name="connsiteY4" fmla="*/ 19728 h 228031"/>
              <a:gd name="connsiteX5" fmla="*/ 742080 w 840874"/>
              <a:gd name="connsiteY5" fmla="*/ 22568 h 228031"/>
              <a:gd name="connsiteX6" fmla="*/ 769060 w 840874"/>
              <a:gd name="connsiteY6" fmla="*/ 37563 h 228031"/>
              <a:gd name="connsiteX7" fmla="*/ 794817 w 840874"/>
              <a:gd name="connsiteY7" fmla="*/ 64711 h 228031"/>
              <a:gd name="connsiteX8" fmla="*/ 815873 w 840874"/>
              <a:gd name="connsiteY8" fmla="*/ 91386 h 228031"/>
              <a:gd name="connsiteX9" fmla="*/ 832228 w 840874"/>
              <a:gd name="connsiteY9" fmla="*/ 117588 h 228031"/>
              <a:gd name="connsiteX10" fmla="*/ 840406 w 840874"/>
              <a:gd name="connsiteY10" fmla="*/ 130689 h 228031"/>
              <a:gd name="connsiteX11" fmla="*/ 840874 w 840874"/>
              <a:gd name="connsiteY11" fmla="*/ 132389 h 228031"/>
              <a:gd name="connsiteX12" fmla="*/ 567723 w 840874"/>
              <a:gd name="connsiteY12" fmla="*/ 189710 h 228031"/>
              <a:gd name="connsiteX13" fmla="*/ 568597 w 840874"/>
              <a:gd name="connsiteY13" fmla="*/ 189262 h 228031"/>
              <a:gd name="connsiteX14" fmla="*/ 569821 w 840874"/>
              <a:gd name="connsiteY14" fmla="*/ 177107 h 228031"/>
              <a:gd name="connsiteX15" fmla="*/ 560420 w 840874"/>
              <a:gd name="connsiteY15" fmla="*/ 176161 h 228031"/>
              <a:gd name="connsiteX16" fmla="*/ 551017 w 840874"/>
              <a:gd name="connsiteY16" fmla="*/ 175214 h 228031"/>
              <a:gd name="connsiteX17" fmla="*/ 541616 w 840874"/>
              <a:gd name="connsiteY17" fmla="*/ 174267 h 228031"/>
              <a:gd name="connsiteX18" fmla="*/ 513411 w 840874"/>
              <a:gd name="connsiteY18" fmla="*/ 171427 h 228031"/>
              <a:gd name="connsiteX19" fmla="*/ 493384 w 840874"/>
              <a:gd name="connsiteY19" fmla="*/ 181689 h 228031"/>
              <a:gd name="connsiteX20" fmla="*/ 464568 w 840874"/>
              <a:gd name="connsiteY20" fmla="*/ 184926 h 228031"/>
              <a:gd name="connsiteX21" fmla="*/ 426962 w 840874"/>
              <a:gd name="connsiteY21" fmla="*/ 181139 h 228031"/>
              <a:gd name="connsiteX22" fmla="*/ 388133 w 840874"/>
              <a:gd name="connsiteY22" fmla="*/ 189506 h 228031"/>
              <a:gd name="connsiteX23" fmla="*/ 339901 w 840874"/>
              <a:gd name="connsiteY23" fmla="*/ 196927 h 228031"/>
              <a:gd name="connsiteX24" fmla="*/ 305772 w 840874"/>
              <a:gd name="connsiteY24" fmla="*/ 205768 h 228031"/>
              <a:gd name="connsiteX25" fmla="*/ 266941 w 840874"/>
              <a:gd name="connsiteY25" fmla="*/ 214135 h 228031"/>
              <a:gd name="connsiteX26" fmla="*/ 238737 w 840874"/>
              <a:gd name="connsiteY26" fmla="*/ 211295 h 228031"/>
              <a:gd name="connsiteX27" fmla="*/ 209309 w 840874"/>
              <a:gd name="connsiteY27" fmla="*/ 220610 h 228031"/>
              <a:gd name="connsiteX28" fmla="*/ 190506 w 840874"/>
              <a:gd name="connsiteY28" fmla="*/ 218716 h 228031"/>
              <a:gd name="connsiteX29" fmla="*/ 171703 w 840874"/>
              <a:gd name="connsiteY29" fmla="*/ 216823 h 228031"/>
              <a:gd name="connsiteX30" fmla="*/ 161078 w 840874"/>
              <a:gd name="connsiteY30" fmla="*/ 228031 h 228031"/>
              <a:gd name="connsiteX31" fmla="*/ 134097 w 840874"/>
              <a:gd name="connsiteY31" fmla="*/ 213036 h 228031"/>
              <a:gd name="connsiteX32" fmla="*/ 110593 w 840874"/>
              <a:gd name="connsiteY32" fmla="*/ 210670 h 228031"/>
              <a:gd name="connsiteX33" fmla="*/ 83612 w 840874"/>
              <a:gd name="connsiteY33" fmla="*/ 195675 h 228031"/>
              <a:gd name="connsiteX34" fmla="*/ 57856 w 840874"/>
              <a:gd name="connsiteY34" fmla="*/ 168527 h 228031"/>
              <a:gd name="connsiteX35" fmla="*/ 30874 w 840874"/>
              <a:gd name="connsiteY35" fmla="*/ 153532 h 228031"/>
              <a:gd name="connsiteX36" fmla="*/ 13907 w 840874"/>
              <a:gd name="connsiteY36" fmla="*/ 133408 h 228031"/>
              <a:gd name="connsiteX37" fmla="*/ 6953 w 840874"/>
              <a:gd name="connsiteY37" fmla="*/ 108152 h 228031"/>
              <a:gd name="connsiteX38" fmla="*/ 0 w 840874"/>
              <a:gd name="connsiteY38" fmla="*/ 82898 h 228031"/>
              <a:gd name="connsiteX39" fmla="*/ 76436 w 840874"/>
              <a:gd name="connsiteY39" fmla="*/ 78317 h 228031"/>
              <a:gd name="connsiteX40" fmla="*/ 156349 w 840874"/>
              <a:gd name="connsiteY40" fmla="*/ 86363 h 228031"/>
              <a:gd name="connsiteX41" fmla="*/ 252811 w 840874"/>
              <a:gd name="connsiteY41" fmla="*/ 71522 h 228031"/>
              <a:gd name="connsiteX42" fmla="*/ 353975 w 840874"/>
              <a:gd name="connsiteY42" fmla="*/ 57153 h 228031"/>
              <a:gd name="connsiteX43" fmla="*/ 402207 w 840874"/>
              <a:gd name="connsiteY43" fmla="*/ 49733 h 228031"/>
              <a:gd name="connsiteX44" fmla="*/ 449214 w 840874"/>
              <a:gd name="connsiteY44" fmla="*/ 54466 h 228031"/>
              <a:gd name="connsiteX45" fmla="*/ 488044 w 840874"/>
              <a:gd name="connsiteY45" fmla="*/ 46098 h 228031"/>
              <a:gd name="connsiteX46" fmla="*/ 526874 w 840874"/>
              <a:gd name="connsiteY46" fmla="*/ 37730 h 228031"/>
              <a:gd name="connsiteX47" fmla="*/ 556302 w 840874"/>
              <a:gd name="connsiteY47" fmla="*/ 28416 h 228031"/>
              <a:gd name="connsiteX48" fmla="*/ 585731 w 840874"/>
              <a:gd name="connsiteY48" fmla="*/ 19102 h 228031"/>
              <a:gd name="connsiteX49" fmla="*/ 601057 w 840874"/>
              <a:gd name="connsiteY49" fmla="*/ 8368 h 228031"/>
              <a:gd name="connsiteX50" fmla="*/ 610458 w 840874"/>
              <a:gd name="connsiteY50" fmla="*/ 9315 h 228031"/>
              <a:gd name="connsiteX51" fmla="*/ 639886 w 840874"/>
              <a:gd name="connsiteY51" fmla="*/ 0 h 2280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840874" h="228031">
                <a:moveTo>
                  <a:pt x="639886" y="0"/>
                </a:moveTo>
                <a:lnTo>
                  <a:pt x="658689" y="1893"/>
                </a:lnTo>
                <a:lnTo>
                  <a:pt x="677493" y="3787"/>
                </a:lnTo>
                <a:lnTo>
                  <a:pt x="705698" y="6627"/>
                </a:lnTo>
                <a:lnTo>
                  <a:pt x="713875" y="19728"/>
                </a:lnTo>
                <a:lnTo>
                  <a:pt x="742080" y="22568"/>
                </a:lnTo>
                <a:lnTo>
                  <a:pt x="769060" y="37563"/>
                </a:lnTo>
                <a:lnTo>
                  <a:pt x="794817" y="64711"/>
                </a:lnTo>
                <a:lnTo>
                  <a:pt x="815873" y="91386"/>
                </a:lnTo>
                <a:lnTo>
                  <a:pt x="832228" y="117588"/>
                </a:lnTo>
                <a:lnTo>
                  <a:pt x="840406" y="130689"/>
                </a:lnTo>
                <a:lnTo>
                  <a:pt x="840874" y="132389"/>
                </a:lnTo>
                <a:lnTo>
                  <a:pt x="567723" y="189710"/>
                </a:lnTo>
                <a:lnTo>
                  <a:pt x="568597" y="189262"/>
                </a:lnTo>
                <a:lnTo>
                  <a:pt x="569821" y="177107"/>
                </a:lnTo>
                <a:lnTo>
                  <a:pt x="560420" y="176161"/>
                </a:lnTo>
                <a:lnTo>
                  <a:pt x="551017" y="175214"/>
                </a:lnTo>
                <a:lnTo>
                  <a:pt x="541616" y="174267"/>
                </a:lnTo>
                <a:lnTo>
                  <a:pt x="513411" y="171427"/>
                </a:lnTo>
                <a:lnTo>
                  <a:pt x="493384" y="181689"/>
                </a:lnTo>
                <a:lnTo>
                  <a:pt x="464568" y="184926"/>
                </a:lnTo>
                <a:lnTo>
                  <a:pt x="426962" y="181139"/>
                </a:lnTo>
                <a:lnTo>
                  <a:pt x="388133" y="189506"/>
                </a:lnTo>
                <a:lnTo>
                  <a:pt x="339901" y="196927"/>
                </a:lnTo>
                <a:lnTo>
                  <a:pt x="305772" y="205768"/>
                </a:lnTo>
                <a:lnTo>
                  <a:pt x="266941" y="214135"/>
                </a:lnTo>
                <a:lnTo>
                  <a:pt x="238737" y="211295"/>
                </a:lnTo>
                <a:lnTo>
                  <a:pt x="209309" y="220610"/>
                </a:lnTo>
                <a:lnTo>
                  <a:pt x="190506" y="218716"/>
                </a:lnTo>
                <a:lnTo>
                  <a:pt x="171703" y="216823"/>
                </a:lnTo>
                <a:lnTo>
                  <a:pt x="161078" y="228031"/>
                </a:lnTo>
                <a:lnTo>
                  <a:pt x="134097" y="213036"/>
                </a:lnTo>
                <a:lnTo>
                  <a:pt x="110593" y="210670"/>
                </a:lnTo>
                <a:lnTo>
                  <a:pt x="83612" y="195675"/>
                </a:lnTo>
                <a:lnTo>
                  <a:pt x="57856" y="168527"/>
                </a:lnTo>
                <a:lnTo>
                  <a:pt x="30874" y="153532"/>
                </a:lnTo>
                <a:lnTo>
                  <a:pt x="13907" y="133408"/>
                </a:lnTo>
                <a:lnTo>
                  <a:pt x="6953" y="108152"/>
                </a:lnTo>
                <a:lnTo>
                  <a:pt x="0" y="82898"/>
                </a:lnTo>
                <a:lnTo>
                  <a:pt x="76436" y="78317"/>
                </a:lnTo>
                <a:lnTo>
                  <a:pt x="156349" y="86363"/>
                </a:lnTo>
                <a:lnTo>
                  <a:pt x="252811" y="71522"/>
                </a:lnTo>
                <a:lnTo>
                  <a:pt x="353975" y="57153"/>
                </a:lnTo>
                <a:lnTo>
                  <a:pt x="402207" y="49733"/>
                </a:lnTo>
                <a:lnTo>
                  <a:pt x="449214" y="54466"/>
                </a:lnTo>
                <a:lnTo>
                  <a:pt x="488044" y="46098"/>
                </a:lnTo>
                <a:lnTo>
                  <a:pt x="526874" y="37730"/>
                </a:lnTo>
                <a:lnTo>
                  <a:pt x="556302" y="28416"/>
                </a:lnTo>
                <a:lnTo>
                  <a:pt x="585731" y="19102"/>
                </a:lnTo>
                <a:lnTo>
                  <a:pt x="601057" y="8368"/>
                </a:lnTo>
                <a:lnTo>
                  <a:pt x="610458" y="9315"/>
                </a:lnTo>
                <a:lnTo>
                  <a:pt x="63988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1997201B-609E-4A75-AE9D-F957566E0519}"/>
              </a:ext>
            </a:extLst>
          </p:cNvPr>
          <p:cNvSpPr/>
          <p:nvPr/>
        </p:nvSpPr>
        <p:spPr>
          <a:xfrm rot="21255003">
            <a:off x="9578423" y="6040977"/>
            <a:ext cx="312338" cy="440549"/>
          </a:xfrm>
          <a:custGeom>
            <a:avLst/>
            <a:gdLst>
              <a:gd name="connsiteX0" fmla="*/ 23737 w 312338"/>
              <a:gd name="connsiteY0" fmla="*/ 0 h 440549"/>
              <a:gd name="connsiteX1" fmla="*/ 42541 w 312338"/>
              <a:gd name="connsiteY1" fmla="*/ 1893 h 440549"/>
              <a:gd name="connsiteX2" fmla="*/ 61345 w 312338"/>
              <a:gd name="connsiteY2" fmla="*/ 3787 h 440549"/>
              <a:gd name="connsiteX3" fmla="*/ 80150 w 312338"/>
              <a:gd name="connsiteY3" fmla="*/ 5680 h 440549"/>
              <a:gd name="connsiteX4" fmla="*/ 93020 w 312338"/>
              <a:gd name="connsiteY4" fmla="*/ 19347 h 440549"/>
              <a:gd name="connsiteX5" fmla="*/ 121227 w 312338"/>
              <a:gd name="connsiteY5" fmla="*/ 22188 h 440549"/>
              <a:gd name="connsiteX6" fmla="*/ 157602 w 312338"/>
              <a:gd name="connsiteY6" fmla="*/ 38220 h 440549"/>
              <a:gd name="connsiteX7" fmla="*/ 184576 w 312338"/>
              <a:gd name="connsiteY7" fmla="*/ 53307 h 440549"/>
              <a:gd name="connsiteX8" fmla="*/ 211549 w 312338"/>
              <a:gd name="connsiteY8" fmla="*/ 68394 h 440549"/>
              <a:gd name="connsiteX9" fmla="*/ 229120 w 312338"/>
              <a:gd name="connsiteY9" fmla="*/ 82534 h 440549"/>
              <a:gd name="connsiteX10" fmla="*/ 257326 w 312338"/>
              <a:gd name="connsiteY10" fmla="*/ 85374 h 440549"/>
              <a:gd name="connsiteX11" fmla="*/ 265496 w 312338"/>
              <a:gd name="connsiteY11" fmla="*/ 98567 h 440549"/>
              <a:gd name="connsiteX12" fmla="*/ 284300 w 312338"/>
              <a:gd name="connsiteY12" fmla="*/ 100460 h 440549"/>
              <a:gd name="connsiteX13" fmla="*/ 293702 w 312338"/>
              <a:gd name="connsiteY13" fmla="*/ 101407 h 440549"/>
              <a:gd name="connsiteX14" fmla="*/ 298403 w 312338"/>
              <a:gd name="connsiteY14" fmla="*/ 101880 h 440549"/>
              <a:gd name="connsiteX15" fmla="*/ 307806 w 312338"/>
              <a:gd name="connsiteY15" fmla="*/ 102827 h 440549"/>
              <a:gd name="connsiteX16" fmla="*/ 312338 w 312338"/>
              <a:gd name="connsiteY16" fmla="*/ 98012 h 440549"/>
              <a:gd name="connsiteX17" fmla="*/ 312337 w 312338"/>
              <a:gd name="connsiteY17" fmla="*/ 425544 h 440549"/>
              <a:gd name="connsiteX18" fmla="*/ 303334 w 312338"/>
              <a:gd name="connsiteY18" fmla="*/ 430196 h 440549"/>
              <a:gd name="connsiteX19" fmla="*/ 283296 w 312338"/>
              <a:gd name="connsiteY19" fmla="*/ 440549 h 440549"/>
              <a:gd name="connsiteX20" fmla="*/ 264492 w 312338"/>
              <a:gd name="connsiteY20" fmla="*/ 438655 h 440549"/>
              <a:gd name="connsiteX21" fmla="*/ 259791 w 312338"/>
              <a:gd name="connsiteY21" fmla="*/ 438182 h 440549"/>
              <a:gd name="connsiteX22" fmla="*/ 240987 w 312338"/>
              <a:gd name="connsiteY22" fmla="*/ 436288 h 440549"/>
              <a:gd name="connsiteX23" fmla="*/ 222182 w 312338"/>
              <a:gd name="connsiteY23" fmla="*/ 434395 h 440549"/>
              <a:gd name="connsiteX24" fmla="*/ 204611 w 312338"/>
              <a:gd name="connsiteY24" fmla="*/ 420255 h 440549"/>
              <a:gd name="connsiteX25" fmla="*/ 195209 w 312338"/>
              <a:gd name="connsiteY25" fmla="*/ 419309 h 440549"/>
              <a:gd name="connsiteX26" fmla="*/ 178871 w 312338"/>
              <a:gd name="connsiteY26" fmla="*/ 392922 h 440549"/>
              <a:gd name="connsiteX27" fmla="*/ 173168 w 312338"/>
              <a:gd name="connsiteY27" fmla="*/ 355236 h 440549"/>
              <a:gd name="connsiteX28" fmla="*/ 174401 w 312338"/>
              <a:gd name="connsiteY28" fmla="*/ 342990 h 440549"/>
              <a:gd name="connsiteX29" fmla="*/ 167465 w 312338"/>
              <a:gd name="connsiteY29" fmla="*/ 317551 h 440549"/>
              <a:gd name="connsiteX30" fmla="*/ 160530 w 312338"/>
              <a:gd name="connsiteY30" fmla="*/ 292111 h 440549"/>
              <a:gd name="connsiteX31" fmla="*/ 153594 w 312338"/>
              <a:gd name="connsiteY31" fmla="*/ 266671 h 440549"/>
              <a:gd name="connsiteX32" fmla="*/ 137255 w 312338"/>
              <a:gd name="connsiteY32" fmla="*/ 240286 h 440549"/>
              <a:gd name="connsiteX33" fmla="*/ 120918 w 312338"/>
              <a:gd name="connsiteY33" fmla="*/ 213899 h 440549"/>
              <a:gd name="connsiteX34" fmla="*/ 104580 w 312338"/>
              <a:gd name="connsiteY34" fmla="*/ 187513 h 440549"/>
              <a:gd name="connsiteX35" fmla="*/ 78839 w 312338"/>
              <a:gd name="connsiteY35" fmla="*/ 160180 h 440549"/>
              <a:gd name="connsiteX36" fmla="*/ 57800 w 312338"/>
              <a:gd name="connsiteY36" fmla="*/ 133320 h 440549"/>
              <a:gd name="connsiteX37" fmla="*/ 40846 w 312338"/>
              <a:gd name="connsiteY37" fmla="*/ 113058 h 440549"/>
              <a:gd name="connsiteX38" fmla="*/ 24507 w 312338"/>
              <a:gd name="connsiteY38" fmla="*/ 86671 h 440549"/>
              <a:gd name="connsiteX39" fmla="*/ 8169 w 312338"/>
              <a:gd name="connsiteY39" fmla="*/ 60285 h 440549"/>
              <a:gd name="connsiteX40" fmla="*/ 0 w 312338"/>
              <a:gd name="connsiteY40" fmla="*/ 47092 h 440549"/>
              <a:gd name="connsiteX41" fmla="*/ 1233 w 312338"/>
              <a:gd name="connsiteY41" fmla="*/ 34845 h 440549"/>
              <a:gd name="connsiteX42" fmla="*/ 2466 w 312338"/>
              <a:gd name="connsiteY42" fmla="*/ 22599 h 440549"/>
              <a:gd name="connsiteX43" fmla="*/ 13102 w 312338"/>
              <a:gd name="connsiteY43" fmla="*/ 11300 h 440549"/>
              <a:gd name="connsiteX44" fmla="*/ 23737 w 312338"/>
              <a:gd name="connsiteY44" fmla="*/ 0 h 440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312338" h="440549">
                <a:moveTo>
                  <a:pt x="23737" y="0"/>
                </a:moveTo>
                <a:lnTo>
                  <a:pt x="42541" y="1893"/>
                </a:lnTo>
                <a:lnTo>
                  <a:pt x="61345" y="3787"/>
                </a:lnTo>
                <a:lnTo>
                  <a:pt x="80150" y="5680"/>
                </a:lnTo>
                <a:lnTo>
                  <a:pt x="93020" y="19347"/>
                </a:lnTo>
                <a:lnTo>
                  <a:pt x="121227" y="22188"/>
                </a:lnTo>
                <a:lnTo>
                  <a:pt x="157602" y="38220"/>
                </a:lnTo>
                <a:lnTo>
                  <a:pt x="184576" y="53307"/>
                </a:lnTo>
                <a:lnTo>
                  <a:pt x="211549" y="68394"/>
                </a:lnTo>
                <a:lnTo>
                  <a:pt x="229120" y="82534"/>
                </a:lnTo>
                <a:lnTo>
                  <a:pt x="257326" y="85374"/>
                </a:lnTo>
                <a:lnTo>
                  <a:pt x="265496" y="98567"/>
                </a:lnTo>
                <a:lnTo>
                  <a:pt x="284300" y="100460"/>
                </a:lnTo>
                <a:lnTo>
                  <a:pt x="293702" y="101407"/>
                </a:lnTo>
                <a:lnTo>
                  <a:pt x="298403" y="101880"/>
                </a:lnTo>
                <a:lnTo>
                  <a:pt x="307806" y="102827"/>
                </a:lnTo>
                <a:lnTo>
                  <a:pt x="312338" y="98012"/>
                </a:lnTo>
                <a:lnTo>
                  <a:pt x="312337" y="425544"/>
                </a:lnTo>
                <a:lnTo>
                  <a:pt x="303334" y="430196"/>
                </a:lnTo>
                <a:lnTo>
                  <a:pt x="283296" y="440549"/>
                </a:lnTo>
                <a:lnTo>
                  <a:pt x="264492" y="438655"/>
                </a:lnTo>
                <a:lnTo>
                  <a:pt x="259791" y="438182"/>
                </a:lnTo>
                <a:lnTo>
                  <a:pt x="240987" y="436288"/>
                </a:lnTo>
                <a:lnTo>
                  <a:pt x="222182" y="434395"/>
                </a:lnTo>
                <a:lnTo>
                  <a:pt x="204611" y="420255"/>
                </a:lnTo>
                <a:lnTo>
                  <a:pt x="195209" y="419309"/>
                </a:lnTo>
                <a:lnTo>
                  <a:pt x="178871" y="392922"/>
                </a:lnTo>
                <a:lnTo>
                  <a:pt x="173168" y="355236"/>
                </a:lnTo>
                <a:lnTo>
                  <a:pt x="174401" y="342990"/>
                </a:lnTo>
                <a:lnTo>
                  <a:pt x="167465" y="317551"/>
                </a:lnTo>
                <a:lnTo>
                  <a:pt x="160530" y="292111"/>
                </a:lnTo>
                <a:lnTo>
                  <a:pt x="153594" y="266671"/>
                </a:lnTo>
                <a:lnTo>
                  <a:pt x="137255" y="240286"/>
                </a:lnTo>
                <a:lnTo>
                  <a:pt x="120918" y="213899"/>
                </a:lnTo>
                <a:lnTo>
                  <a:pt x="104580" y="187513"/>
                </a:lnTo>
                <a:lnTo>
                  <a:pt x="78839" y="160180"/>
                </a:lnTo>
                <a:lnTo>
                  <a:pt x="57800" y="133320"/>
                </a:lnTo>
                <a:lnTo>
                  <a:pt x="40846" y="113058"/>
                </a:lnTo>
                <a:lnTo>
                  <a:pt x="24507" y="86671"/>
                </a:lnTo>
                <a:lnTo>
                  <a:pt x="8169" y="60285"/>
                </a:lnTo>
                <a:lnTo>
                  <a:pt x="0" y="47092"/>
                </a:lnTo>
                <a:lnTo>
                  <a:pt x="1233" y="34845"/>
                </a:lnTo>
                <a:lnTo>
                  <a:pt x="2466" y="22599"/>
                </a:lnTo>
                <a:lnTo>
                  <a:pt x="13102" y="11300"/>
                </a:lnTo>
                <a:lnTo>
                  <a:pt x="2373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1D10DD87-A7A7-497E-88AA-03FF2D6D2E90}"/>
              </a:ext>
            </a:extLst>
          </p:cNvPr>
          <p:cNvSpPr/>
          <p:nvPr/>
        </p:nvSpPr>
        <p:spPr>
          <a:xfrm rot="1435988">
            <a:off x="6160399" y="2605273"/>
            <a:ext cx="294457" cy="259888"/>
          </a:xfrm>
          <a:custGeom>
            <a:avLst/>
            <a:gdLst>
              <a:gd name="connsiteX0" fmla="*/ 12234 w 294457"/>
              <a:gd name="connsiteY0" fmla="*/ 29929 h 259888"/>
              <a:gd name="connsiteX1" fmla="*/ 29435 w 294457"/>
              <a:gd name="connsiteY1" fmla="*/ 22295 h 259888"/>
              <a:gd name="connsiteX2" fmla="*/ 46636 w 294457"/>
              <a:gd name="connsiteY2" fmla="*/ 14660 h 259888"/>
              <a:gd name="connsiteX3" fmla="*/ 64505 w 294457"/>
              <a:gd name="connsiteY3" fmla="*/ 20126 h 259888"/>
              <a:gd name="connsiteX4" fmla="*/ 90307 w 294457"/>
              <a:gd name="connsiteY4" fmla="*/ 8675 h 259888"/>
              <a:gd name="connsiteX5" fmla="*/ 121076 w 294457"/>
              <a:gd name="connsiteY5" fmla="*/ 8414 h 259888"/>
              <a:gd name="connsiteX6" fmla="*/ 151845 w 294457"/>
              <a:gd name="connsiteY6" fmla="*/ 8155 h 259888"/>
              <a:gd name="connsiteX7" fmla="*/ 182614 w 294457"/>
              <a:gd name="connsiteY7" fmla="*/ 7895 h 259888"/>
              <a:gd name="connsiteX8" fmla="*/ 199816 w 294457"/>
              <a:gd name="connsiteY8" fmla="*/ 260 h 259888"/>
              <a:gd name="connsiteX9" fmla="*/ 221984 w 294457"/>
              <a:gd name="connsiteY9" fmla="*/ 3818 h 259888"/>
              <a:gd name="connsiteX10" fmla="*/ 230585 w 294457"/>
              <a:gd name="connsiteY10" fmla="*/ 0 h 259888"/>
              <a:gd name="connsiteX11" fmla="*/ 232155 w 294457"/>
              <a:gd name="connsiteY11" fmla="*/ 252 h 259888"/>
              <a:gd name="connsiteX12" fmla="*/ 294457 w 294457"/>
              <a:gd name="connsiteY12" fmla="*/ 259888 h 259888"/>
              <a:gd name="connsiteX13" fmla="*/ 294377 w 294457"/>
              <a:gd name="connsiteY13" fmla="*/ 259708 h 259888"/>
              <a:gd name="connsiteX14" fmla="*/ 289410 w 294457"/>
              <a:gd name="connsiteY14" fmla="*/ 248517 h 259888"/>
              <a:gd name="connsiteX15" fmla="*/ 284442 w 294457"/>
              <a:gd name="connsiteY15" fmla="*/ 237324 h 259888"/>
              <a:gd name="connsiteX16" fmla="*/ 274508 w 294457"/>
              <a:gd name="connsiteY16" fmla="*/ 214941 h 259888"/>
              <a:gd name="connsiteX17" fmla="*/ 269541 w 294457"/>
              <a:gd name="connsiteY17" fmla="*/ 203750 h 259888"/>
              <a:gd name="connsiteX18" fmla="*/ 255972 w 294457"/>
              <a:gd name="connsiteY18" fmla="*/ 196375 h 259888"/>
              <a:gd name="connsiteX19" fmla="*/ 237438 w 294457"/>
              <a:gd name="connsiteY19" fmla="*/ 177808 h 259888"/>
              <a:gd name="connsiteX20" fmla="*/ 218903 w 294457"/>
              <a:gd name="connsiteY20" fmla="*/ 159242 h 259888"/>
              <a:gd name="connsiteX21" fmla="*/ 196735 w 294457"/>
              <a:gd name="connsiteY21" fmla="*/ 155685 h 259888"/>
              <a:gd name="connsiteX22" fmla="*/ 169598 w 294457"/>
              <a:gd name="connsiteY22" fmla="*/ 140937 h 259888"/>
              <a:gd name="connsiteX23" fmla="*/ 133862 w 294457"/>
              <a:gd name="connsiteY23" fmla="*/ 130005 h 259888"/>
              <a:gd name="connsiteX24" fmla="*/ 103093 w 294457"/>
              <a:gd name="connsiteY24" fmla="*/ 130264 h 259888"/>
              <a:gd name="connsiteX25" fmla="*/ 80257 w 294457"/>
              <a:gd name="connsiteY25" fmla="*/ 113607 h 259888"/>
              <a:gd name="connsiteX26" fmla="*/ 58089 w 294457"/>
              <a:gd name="connsiteY26" fmla="*/ 110050 h 259888"/>
              <a:gd name="connsiteX27" fmla="*/ 33437 w 294457"/>
              <a:gd name="connsiteY27" fmla="*/ 100897 h 259888"/>
              <a:gd name="connsiteX28" fmla="*/ 19869 w 294457"/>
              <a:gd name="connsiteY28" fmla="*/ 93523 h 259888"/>
              <a:gd name="connsiteX29" fmla="*/ 14902 w 294457"/>
              <a:gd name="connsiteY29" fmla="*/ 82331 h 259888"/>
              <a:gd name="connsiteX30" fmla="*/ 1334 w 294457"/>
              <a:gd name="connsiteY30" fmla="*/ 74957 h 259888"/>
              <a:gd name="connsiteX31" fmla="*/ 4967 w 294457"/>
              <a:gd name="connsiteY31" fmla="*/ 59947 h 259888"/>
              <a:gd name="connsiteX32" fmla="*/ 0 w 294457"/>
              <a:gd name="connsiteY32" fmla="*/ 48756 h 259888"/>
              <a:gd name="connsiteX33" fmla="*/ 8601 w 294457"/>
              <a:gd name="connsiteY33" fmla="*/ 44938 h 259888"/>
              <a:gd name="connsiteX34" fmla="*/ 12234 w 294457"/>
              <a:gd name="connsiteY34" fmla="*/ 29929 h 259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294457" h="259888">
                <a:moveTo>
                  <a:pt x="12234" y="29929"/>
                </a:moveTo>
                <a:lnTo>
                  <a:pt x="29435" y="22295"/>
                </a:lnTo>
                <a:lnTo>
                  <a:pt x="46636" y="14660"/>
                </a:lnTo>
                <a:lnTo>
                  <a:pt x="64505" y="20126"/>
                </a:lnTo>
                <a:lnTo>
                  <a:pt x="90307" y="8675"/>
                </a:lnTo>
                <a:lnTo>
                  <a:pt x="121076" y="8414"/>
                </a:lnTo>
                <a:lnTo>
                  <a:pt x="151845" y="8155"/>
                </a:lnTo>
                <a:lnTo>
                  <a:pt x="182614" y="7895"/>
                </a:lnTo>
                <a:lnTo>
                  <a:pt x="199816" y="260"/>
                </a:lnTo>
                <a:lnTo>
                  <a:pt x="221984" y="3818"/>
                </a:lnTo>
                <a:lnTo>
                  <a:pt x="230585" y="0"/>
                </a:lnTo>
                <a:lnTo>
                  <a:pt x="232155" y="252"/>
                </a:lnTo>
                <a:lnTo>
                  <a:pt x="294457" y="259888"/>
                </a:lnTo>
                <a:lnTo>
                  <a:pt x="294377" y="259708"/>
                </a:lnTo>
                <a:lnTo>
                  <a:pt x="289410" y="248517"/>
                </a:lnTo>
                <a:lnTo>
                  <a:pt x="284442" y="237324"/>
                </a:lnTo>
                <a:lnTo>
                  <a:pt x="274508" y="214941"/>
                </a:lnTo>
                <a:lnTo>
                  <a:pt x="269541" y="203750"/>
                </a:lnTo>
                <a:lnTo>
                  <a:pt x="255972" y="196375"/>
                </a:lnTo>
                <a:lnTo>
                  <a:pt x="237438" y="177808"/>
                </a:lnTo>
                <a:lnTo>
                  <a:pt x="218903" y="159242"/>
                </a:lnTo>
                <a:lnTo>
                  <a:pt x="196735" y="155685"/>
                </a:lnTo>
                <a:lnTo>
                  <a:pt x="169598" y="140937"/>
                </a:lnTo>
                <a:lnTo>
                  <a:pt x="133862" y="130005"/>
                </a:lnTo>
                <a:lnTo>
                  <a:pt x="103093" y="130264"/>
                </a:lnTo>
                <a:lnTo>
                  <a:pt x="80257" y="113607"/>
                </a:lnTo>
                <a:lnTo>
                  <a:pt x="58089" y="110050"/>
                </a:lnTo>
                <a:lnTo>
                  <a:pt x="33437" y="100897"/>
                </a:lnTo>
                <a:lnTo>
                  <a:pt x="19869" y="93523"/>
                </a:lnTo>
                <a:lnTo>
                  <a:pt x="14902" y="82331"/>
                </a:lnTo>
                <a:lnTo>
                  <a:pt x="1334" y="74957"/>
                </a:lnTo>
                <a:lnTo>
                  <a:pt x="4967" y="59947"/>
                </a:lnTo>
                <a:lnTo>
                  <a:pt x="0" y="48756"/>
                </a:lnTo>
                <a:lnTo>
                  <a:pt x="8601" y="44938"/>
                </a:lnTo>
                <a:lnTo>
                  <a:pt x="12234" y="2992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6" name="任意多边形: 形状 135">
            <a:extLst>
              <a:ext uri="{FF2B5EF4-FFF2-40B4-BE49-F238E27FC236}">
                <a16:creationId xmlns:a16="http://schemas.microsoft.com/office/drawing/2014/main" xmlns="" id="{5BDB472F-D612-4289-9B13-64EAA109CB5D}"/>
              </a:ext>
            </a:extLst>
          </p:cNvPr>
          <p:cNvSpPr/>
          <p:nvPr/>
        </p:nvSpPr>
        <p:spPr>
          <a:xfrm rot="1435988">
            <a:off x="9132898" y="5547731"/>
            <a:ext cx="1504444" cy="698292"/>
          </a:xfrm>
          <a:custGeom>
            <a:avLst/>
            <a:gdLst>
              <a:gd name="connsiteX0" fmla="*/ 179410 w 1504444"/>
              <a:gd name="connsiteY0" fmla="*/ 399707 h 698292"/>
              <a:gd name="connsiteX1" fmla="*/ 231014 w 1504444"/>
              <a:gd name="connsiteY1" fmla="*/ 376803 h 698292"/>
              <a:gd name="connsiteX2" fmla="*/ 355723 w 1504444"/>
              <a:gd name="connsiteY2" fmla="*/ 321453 h 698292"/>
              <a:gd name="connsiteX3" fmla="*/ 424528 w 1504444"/>
              <a:gd name="connsiteY3" fmla="*/ 290916 h 698292"/>
              <a:gd name="connsiteX4" fmla="*/ 489033 w 1504444"/>
              <a:gd name="connsiteY4" fmla="*/ 262286 h 698292"/>
              <a:gd name="connsiteX5" fmla="*/ 566439 w 1504444"/>
              <a:gd name="connsiteY5" fmla="*/ 227931 h 698292"/>
              <a:gd name="connsiteX6" fmla="*/ 643844 w 1504444"/>
              <a:gd name="connsiteY6" fmla="*/ 193576 h 698292"/>
              <a:gd name="connsiteX7" fmla="*/ 716949 w 1504444"/>
              <a:gd name="connsiteY7" fmla="*/ 161130 h 698292"/>
              <a:gd name="connsiteX8" fmla="*/ 794356 w 1504444"/>
              <a:gd name="connsiteY8" fmla="*/ 126775 h 698292"/>
              <a:gd name="connsiteX9" fmla="*/ 863853 w 1504444"/>
              <a:gd name="connsiteY9" fmla="*/ 109395 h 698292"/>
              <a:gd name="connsiteX10" fmla="*/ 932658 w 1504444"/>
              <a:gd name="connsiteY10" fmla="*/ 78857 h 698292"/>
              <a:gd name="connsiteX11" fmla="*/ 992862 w 1504444"/>
              <a:gd name="connsiteY11" fmla="*/ 52137 h 698292"/>
              <a:gd name="connsiteX12" fmla="*/ 1049460 w 1504444"/>
              <a:gd name="connsiteY12" fmla="*/ 40483 h 698292"/>
              <a:gd name="connsiteX13" fmla="*/ 1101756 w 1504444"/>
              <a:gd name="connsiteY13" fmla="*/ 30738 h 698292"/>
              <a:gd name="connsiteX14" fmla="*/ 1136158 w 1504444"/>
              <a:gd name="connsiteY14" fmla="*/ 15470 h 698292"/>
              <a:gd name="connsiteX15" fmla="*/ 1175554 w 1504444"/>
              <a:gd name="connsiteY15" fmla="*/ 11451 h 698292"/>
              <a:gd name="connsiteX16" fmla="*/ 1201356 w 1504444"/>
              <a:gd name="connsiteY16" fmla="*/ 0 h 698292"/>
              <a:gd name="connsiteX17" fmla="*/ 1285140 w 1504444"/>
              <a:gd name="connsiteY17" fmla="*/ 3211 h 698292"/>
              <a:gd name="connsiteX18" fmla="*/ 1378218 w 1504444"/>
              <a:gd name="connsiteY18" fmla="*/ 15765 h 698292"/>
              <a:gd name="connsiteX19" fmla="*/ 1400412 w 1504444"/>
              <a:gd name="connsiteY19" fmla="*/ 19381 h 698292"/>
              <a:gd name="connsiteX20" fmla="*/ 1416503 w 1504444"/>
              <a:gd name="connsiteY20" fmla="*/ 32438 h 698292"/>
              <a:gd name="connsiteX21" fmla="*/ 1438697 w 1504444"/>
              <a:gd name="connsiteY21" fmla="*/ 36054 h 698292"/>
              <a:gd name="connsiteX22" fmla="*/ 1452291 w 1504444"/>
              <a:gd name="connsiteY22" fmla="*/ 43487 h 698292"/>
              <a:gd name="connsiteX23" fmla="*/ 1479478 w 1504444"/>
              <a:gd name="connsiteY23" fmla="*/ 58352 h 698292"/>
              <a:gd name="connsiteX24" fmla="*/ 1498065 w 1504444"/>
              <a:gd name="connsiteY24" fmla="*/ 77035 h 698292"/>
              <a:gd name="connsiteX25" fmla="*/ 1503058 w 1504444"/>
              <a:gd name="connsiteY25" fmla="*/ 88285 h 698292"/>
              <a:gd name="connsiteX26" fmla="*/ 1504444 w 1504444"/>
              <a:gd name="connsiteY26" fmla="*/ 114603 h 698292"/>
              <a:gd name="connsiteX27" fmla="*/ 1492236 w 1504444"/>
              <a:gd name="connsiteY27" fmla="*/ 133487 h 698292"/>
              <a:gd name="connsiteX28" fmla="*/ 1480028 w 1504444"/>
              <a:gd name="connsiteY28" fmla="*/ 152371 h 698292"/>
              <a:gd name="connsiteX29" fmla="*/ 1471427 w 1504444"/>
              <a:gd name="connsiteY29" fmla="*/ 156188 h 698292"/>
              <a:gd name="connsiteX30" fmla="*/ 1454225 w 1504444"/>
              <a:gd name="connsiteY30" fmla="*/ 163823 h 698292"/>
              <a:gd name="connsiteX31" fmla="*/ 1437024 w 1504444"/>
              <a:gd name="connsiteY31" fmla="*/ 171457 h 698292"/>
              <a:gd name="connsiteX32" fmla="*/ 1406229 w 1504444"/>
              <a:gd name="connsiteY32" fmla="*/ 171659 h 698292"/>
              <a:gd name="connsiteX33" fmla="*/ 1384728 w 1504444"/>
              <a:gd name="connsiteY33" fmla="*/ 181202 h 698292"/>
              <a:gd name="connsiteX34" fmla="*/ 1353933 w 1504444"/>
              <a:gd name="connsiteY34" fmla="*/ 181404 h 698292"/>
              <a:gd name="connsiteX35" fmla="*/ 1323138 w 1504444"/>
              <a:gd name="connsiteY35" fmla="*/ 181605 h 698292"/>
              <a:gd name="connsiteX36" fmla="*/ 1283742 w 1504444"/>
              <a:gd name="connsiteY36" fmla="*/ 185624 h 698292"/>
              <a:gd name="connsiteX37" fmla="*/ 1187749 w 1504444"/>
              <a:gd name="connsiteY37" fmla="*/ 201297 h 698292"/>
              <a:gd name="connsiteX38" fmla="*/ 1135453 w 1504444"/>
              <a:gd name="connsiteY38" fmla="*/ 211041 h 698292"/>
              <a:gd name="connsiteX39" fmla="*/ 1092450 w 1504444"/>
              <a:gd name="connsiteY39" fmla="*/ 230127 h 698292"/>
              <a:gd name="connsiteX40" fmla="*/ 1035853 w 1504444"/>
              <a:gd name="connsiteY40" fmla="*/ 241780 h 698292"/>
              <a:gd name="connsiteX41" fmla="*/ 979256 w 1504444"/>
              <a:gd name="connsiteY41" fmla="*/ 253434 h 698292"/>
              <a:gd name="connsiteX42" fmla="*/ 923352 w 1504444"/>
              <a:gd name="connsiteY42" fmla="*/ 278246 h 698292"/>
              <a:gd name="connsiteX43" fmla="*/ 866756 w 1504444"/>
              <a:gd name="connsiteY43" fmla="*/ 289900 h 698292"/>
              <a:gd name="connsiteX44" fmla="*/ 746346 w 1504444"/>
              <a:gd name="connsiteY44" fmla="*/ 343341 h 698292"/>
              <a:gd name="connsiteX45" fmla="*/ 625244 w 1504444"/>
              <a:gd name="connsiteY45" fmla="*/ 383623 h 698292"/>
              <a:gd name="connsiteX46" fmla="*/ 522037 w 1504444"/>
              <a:gd name="connsiteY46" fmla="*/ 429430 h 698292"/>
              <a:gd name="connsiteX47" fmla="*/ 423130 w 1504444"/>
              <a:gd name="connsiteY47" fmla="*/ 473328 h 698292"/>
              <a:gd name="connsiteX48" fmla="*/ 371526 w 1504444"/>
              <a:gd name="connsiteY48" fmla="*/ 496231 h 698292"/>
              <a:gd name="connsiteX49" fmla="*/ 328522 w 1504444"/>
              <a:gd name="connsiteY49" fmla="*/ 515317 h 698292"/>
              <a:gd name="connsiteX50" fmla="*/ 289820 w 1504444"/>
              <a:gd name="connsiteY50" fmla="*/ 532495 h 698292"/>
              <a:gd name="connsiteX51" fmla="*/ 246816 w 1504444"/>
              <a:gd name="connsiteY51" fmla="*/ 551581 h 698292"/>
              <a:gd name="connsiteX52" fmla="*/ 212414 w 1504444"/>
              <a:gd name="connsiteY52" fmla="*/ 566850 h 698292"/>
              <a:gd name="connsiteX53" fmla="*/ 178012 w 1504444"/>
              <a:gd name="connsiteY53" fmla="*/ 582119 h 698292"/>
              <a:gd name="connsiteX54" fmla="*/ 143609 w 1504444"/>
              <a:gd name="connsiteY54" fmla="*/ 597388 h 698292"/>
              <a:gd name="connsiteX55" fmla="*/ 122800 w 1504444"/>
              <a:gd name="connsiteY55" fmla="*/ 620090 h 698292"/>
              <a:gd name="connsiteX56" fmla="*/ 75497 w 1504444"/>
              <a:gd name="connsiteY56" fmla="*/ 641085 h 698292"/>
              <a:gd name="connsiteX57" fmla="*/ 28886 w 1504444"/>
              <a:gd name="connsiteY57" fmla="*/ 675238 h 698292"/>
              <a:gd name="connsiteX58" fmla="*/ 0 w 1504444"/>
              <a:gd name="connsiteY58" fmla="*/ 698292 h 698292"/>
              <a:gd name="connsiteX59" fmla="*/ 0 w 1504444"/>
              <a:gd name="connsiteY59" fmla="*/ 484786 h 698292"/>
              <a:gd name="connsiteX60" fmla="*/ 8090 w 1504444"/>
              <a:gd name="connsiteY60" fmla="*/ 489209 h 698292"/>
              <a:gd name="connsiteX61" fmla="*/ 33892 w 1504444"/>
              <a:gd name="connsiteY61" fmla="*/ 477758 h 698292"/>
              <a:gd name="connsiteX62" fmla="*/ 55393 w 1504444"/>
              <a:gd name="connsiteY62" fmla="*/ 468215 h 698292"/>
              <a:gd name="connsiteX63" fmla="*/ 89796 w 1504444"/>
              <a:gd name="connsiteY63" fmla="*/ 452946 h 698292"/>
              <a:gd name="connsiteX64" fmla="*/ 132799 w 1504444"/>
              <a:gd name="connsiteY64" fmla="*/ 433860 h 698292"/>
              <a:gd name="connsiteX65" fmla="*/ 179410 w 1504444"/>
              <a:gd name="connsiteY65" fmla="*/ 399707 h 698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1504444" h="698292">
                <a:moveTo>
                  <a:pt x="179410" y="399707"/>
                </a:moveTo>
                <a:lnTo>
                  <a:pt x="231014" y="376803"/>
                </a:lnTo>
                <a:lnTo>
                  <a:pt x="355723" y="321453"/>
                </a:lnTo>
                <a:lnTo>
                  <a:pt x="424528" y="290916"/>
                </a:lnTo>
                <a:lnTo>
                  <a:pt x="489033" y="262286"/>
                </a:lnTo>
                <a:lnTo>
                  <a:pt x="566439" y="227931"/>
                </a:lnTo>
                <a:lnTo>
                  <a:pt x="643844" y="193576"/>
                </a:lnTo>
                <a:lnTo>
                  <a:pt x="716949" y="161130"/>
                </a:lnTo>
                <a:lnTo>
                  <a:pt x="794356" y="126775"/>
                </a:lnTo>
                <a:lnTo>
                  <a:pt x="863853" y="109395"/>
                </a:lnTo>
                <a:lnTo>
                  <a:pt x="932658" y="78857"/>
                </a:lnTo>
                <a:lnTo>
                  <a:pt x="992862" y="52137"/>
                </a:lnTo>
                <a:lnTo>
                  <a:pt x="1049460" y="40483"/>
                </a:lnTo>
                <a:lnTo>
                  <a:pt x="1101756" y="30738"/>
                </a:lnTo>
                <a:lnTo>
                  <a:pt x="1136158" y="15470"/>
                </a:lnTo>
                <a:lnTo>
                  <a:pt x="1175554" y="11451"/>
                </a:lnTo>
                <a:lnTo>
                  <a:pt x="1201356" y="0"/>
                </a:lnTo>
                <a:lnTo>
                  <a:pt x="1285140" y="3211"/>
                </a:lnTo>
                <a:lnTo>
                  <a:pt x="1378218" y="15765"/>
                </a:lnTo>
                <a:lnTo>
                  <a:pt x="1400412" y="19381"/>
                </a:lnTo>
                <a:lnTo>
                  <a:pt x="1416503" y="32438"/>
                </a:lnTo>
                <a:lnTo>
                  <a:pt x="1438697" y="36054"/>
                </a:lnTo>
                <a:lnTo>
                  <a:pt x="1452291" y="43487"/>
                </a:lnTo>
                <a:lnTo>
                  <a:pt x="1479478" y="58352"/>
                </a:lnTo>
                <a:lnTo>
                  <a:pt x="1498065" y="77035"/>
                </a:lnTo>
                <a:lnTo>
                  <a:pt x="1503058" y="88285"/>
                </a:lnTo>
                <a:lnTo>
                  <a:pt x="1504444" y="114603"/>
                </a:lnTo>
                <a:lnTo>
                  <a:pt x="1492236" y="133487"/>
                </a:lnTo>
                <a:lnTo>
                  <a:pt x="1480028" y="152371"/>
                </a:lnTo>
                <a:lnTo>
                  <a:pt x="1471427" y="156188"/>
                </a:lnTo>
                <a:lnTo>
                  <a:pt x="1454225" y="163823"/>
                </a:lnTo>
                <a:lnTo>
                  <a:pt x="1437024" y="171457"/>
                </a:lnTo>
                <a:lnTo>
                  <a:pt x="1406229" y="171659"/>
                </a:lnTo>
                <a:lnTo>
                  <a:pt x="1384728" y="181202"/>
                </a:lnTo>
                <a:lnTo>
                  <a:pt x="1353933" y="181404"/>
                </a:lnTo>
                <a:lnTo>
                  <a:pt x="1323138" y="181605"/>
                </a:lnTo>
                <a:lnTo>
                  <a:pt x="1283742" y="185624"/>
                </a:lnTo>
                <a:lnTo>
                  <a:pt x="1187749" y="201297"/>
                </a:lnTo>
                <a:lnTo>
                  <a:pt x="1135453" y="211041"/>
                </a:lnTo>
                <a:lnTo>
                  <a:pt x="1092450" y="230127"/>
                </a:lnTo>
                <a:lnTo>
                  <a:pt x="1035853" y="241780"/>
                </a:lnTo>
                <a:lnTo>
                  <a:pt x="979256" y="253434"/>
                </a:lnTo>
                <a:lnTo>
                  <a:pt x="923352" y="278246"/>
                </a:lnTo>
                <a:lnTo>
                  <a:pt x="866756" y="289900"/>
                </a:lnTo>
                <a:lnTo>
                  <a:pt x="746346" y="343341"/>
                </a:lnTo>
                <a:lnTo>
                  <a:pt x="625244" y="383623"/>
                </a:lnTo>
                <a:lnTo>
                  <a:pt x="522037" y="429430"/>
                </a:lnTo>
                <a:lnTo>
                  <a:pt x="423130" y="473328"/>
                </a:lnTo>
                <a:lnTo>
                  <a:pt x="371526" y="496231"/>
                </a:lnTo>
                <a:lnTo>
                  <a:pt x="328522" y="515317"/>
                </a:lnTo>
                <a:lnTo>
                  <a:pt x="289820" y="532495"/>
                </a:lnTo>
                <a:lnTo>
                  <a:pt x="246816" y="551581"/>
                </a:lnTo>
                <a:lnTo>
                  <a:pt x="212414" y="566850"/>
                </a:lnTo>
                <a:lnTo>
                  <a:pt x="178012" y="582119"/>
                </a:lnTo>
                <a:lnTo>
                  <a:pt x="143609" y="597388"/>
                </a:lnTo>
                <a:lnTo>
                  <a:pt x="122800" y="620090"/>
                </a:lnTo>
                <a:lnTo>
                  <a:pt x="75497" y="641085"/>
                </a:lnTo>
                <a:lnTo>
                  <a:pt x="28886" y="675238"/>
                </a:lnTo>
                <a:lnTo>
                  <a:pt x="0" y="698292"/>
                </a:lnTo>
                <a:lnTo>
                  <a:pt x="0" y="484786"/>
                </a:lnTo>
                <a:lnTo>
                  <a:pt x="8090" y="489209"/>
                </a:lnTo>
                <a:lnTo>
                  <a:pt x="33892" y="477758"/>
                </a:lnTo>
                <a:lnTo>
                  <a:pt x="55393" y="468215"/>
                </a:lnTo>
                <a:lnTo>
                  <a:pt x="89796" y="452946"/>
                </a:lnTo>
                <a:lnTo>
                  <a:pt x="132799" y="433860"/>
                </a:lnTo>
                <a:lnTo>
                  <a:pt x="179410" y="39970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7" name="任意多边形: 形状 136">
            <a:extLst>
              <a:ext uri="{FF2B5EF4-FFF2-40B4-BE49-F238E27FC236}">
                <a16:creationId xmlns:a16="http://schemas.microsoft.com/office/drawing/2014/main" xmlns="" id="{1CE5A8EA-50F4-4EBA-8255-CB79ACAC5AF1}"/>
              </a:ext>
            </a:extLst>
          </p:cNvPr>
          <p:cNvSpPr/>
          <p:nvPr/>
        </p:nvSpPr>
        <p:spPr>
          <a:xfrm rot="1435988">
            <a:off x="6137677" y="1832926"/>
            <a:ext cx="657214" cy="1091711"/>
          </a:xfrm>
          <a:custGeom>
            <a:avLst/>
            <a:gdLst>
              <a:gd name="connsiteX0" fmla="*/ 7267 w 657214"/>
              <a:gd name="connsiteY0" fmla="*/ 34355 h 1091711"/>
              <a:gd name="connsiteX1" fmla="*/ 15867 w 657214"/>
              <a:gd name="connsiteY1" fmla="*/ 30538 h 1091711"/>
              <a:gd name="connsiteX2" fmla="*/ 33069 w 657214"/>
              <a:gd name="connsiteY2" fmla="*/ 22903 h 1091711"/>
              <a:gd name="connsiteX3" fmla="*/ 50270 w 657214"/>
              <a:gd name="connsiteY3" fmla="*/ 15269 h 1091711"/>
              <a:gd name="connsiteX4" fmla="*/ 67471 w 657214"/>
              <a:gd name="connsiteY4" fmla="*/ 7634 h 1091711"/>
              <a:gd name="connsiteX5" fmla="*/ 84673 w 657214"/>
              <a:gd name="connsiteY5" fmla="*/ 0 h 1091711"/>
              <a:gd name="connsiteX6" fmla="*/ 106841 w 657214"/>
              <a:gd name="connsiteY6" fmla="*/ 3557 h 1091711"/>
              <a:gd name="connsiteX7" fmla="*/ 124710 w 657214"/>
              <a:gd name="connsiteY7" fmla="*/ 9023 h 1091711"/>
              <a:gd name="connsiteX8" fmla="*/ 146878 w 657214"/>
              <a:gd name="connsiteY8" fmla="*/ 12580 h 1091711"/>
              <a:gd name="connsiteX9" fmla="*/ 169047 w 657214"/>
              <a:gd name="connsiteY9" fmla="*/ 16137 h 1091711"/>
              <a:gd name="connsiteX10" fmla="*/ 218350 w 657214"/>
              <a:gd name="connsiteY10" fmla="*/ 34443 h 1091711"/>
              <a:gd name="connsiteX11" fmla="*/ 272622 w 657214"/>
              <a:gd name="connsiteY11" fmla="*/ 63941 h 1091711"/>
              <a:gd name="connsiteX12" fmla="*/ 323260 w 657214"/>
              <a:gd name="connsiteY12" fmla="*/ 108448 h 1091711"/>
              <a:gd name="connsiteX13" fmla="*/ 378866 w 657214"/>
              <a:gd name="connsiteY13" fmla="*/ 164147 h 1091711"/>
              <a:gd name="connsiteX14" fmla="*/ 423387 w 657214"/>
              <a:gd name="connsiteY14" fmla="*/ 218067 h 1091711"/>
              <a:gd name="connsiteX15" fmla="*/ 471726 w 657214"/>
              <a:gd name="connsiteY15" fmla="*/ 303782 h 1091711"/>
              <a:gd name="connsiteX16" fmla="*/ 515096 w 657214"/>
              <a:gd name="connsiteY16" fmla="*/ 378308 h 1091711"/>
              <a:gd name="connsiteX17" fmla="*/ 547383 w 657214"/>
              <a:gd name="connsiteY17" fmla="*/ 451054 h 1091711"/>
              <a:gd name="connsiteX18" fmla="*/ 582154 w 657214"/>
              <a:gd name="connsiteY18" fmla="*/ 529395 h 1091711"/>
              <a:gd name="connsiteX19" fmla="*/ 606990 w 657214"/>
              <a:gd name="connsiteY19" fmla="*/ 585354 h 1091711"/>
              <a:gd name="connsiteX20" fmla="*/ 628193 w 657214"/>
              <a:gd name="connsiteY20" fmla="*/ 656321 h 1091711"/>
              <a:gd name="connsiteX21" fmla="*/ 644428 w 657214"/>
              <a:gd name="connsiteY21" fmla="*/ 716097 h 1091711"/>
              <a:gd name="connsiteX22" fmla="*/ 654546 w 657214"/>
              <a:gd name="connsiteY22" fmla="*/ 785286 h 1091711"/>
              <a:gd name="connsiteX23" fmla="*/ 657214 w 657214"/>
              <a:gd name="connsiteY23" fmla="*/ 837687 h 1091711"/>
              <a:gd name="connsiteX24" fmla="*/ 651281 w 657214"/>
              <a:gd name="connsiteY24" fmla="*/ 893906 h 1091711"/>
              <a:gd name="connsiteX25" fmla="*/ 645349 w 657214"/>
              <a:gd name="connsiteY25" fmla="*/ 950124 h 1091711"/>
              <a:gd name="connsiteX26" fmla="*/ 634448 w 657214"/>
              <a:gd name="connsiteY26" fmla="*/ 995151 h 1091711"/>
              <a:gd name="connsiteX27" fmla="*/ 618581 w 657214"/>
              <a:gd name="connsiteY27" fmla="*/ 1028986 h 1091711"/>
              <a:gd name="connsiteX28" fmla="*/ 597745 w 657214"/>
              <a:gd name="connsiteY28" fmla="*/ 1051630 h 1091711"/>
              <a:gd name="connsiteX29" fmla="*/ 581211 w 657214"/>
              <a:gd name="connsiteY29" fmla="*/ 1072364 h 1091711"/>
              <a:gd name="connsiteX30" fmla="*/ 555409 w 657214"/>
              <a:gd name="connsiteY30" fmla="*/ 1083816 h 1091711"/>
              <a:gd name="connsiteX31" fmla="*/ 538208 w 657214"/>
              <a:gd name="connsiteY31" fmla="*/ 1091450 h 1091711"/>
              <a:gd name="connsiteX32" fmla="*/ 516039 w 657214"/>
              <a:gd name="connsiteY32" fmla="*/ 1087894 h 1091711"/>
              <a:gd name="connsiteX33" fmla="*/ 507439 w 657214"/>
              <a:gd name="connsiteY33" fmla="*/ 1091711 h 1091711"/>
              <a:gd name="connsiteX34" fmla="*/ 493871 w 657214"/>
              <a:gd name="connsiteY34" fmla="*/ 1084336 h 1091711"/>
              <a:gd name="connsiteX35" fmla="*/ 480303 w 657214"/>
              <a:gd name="connsiteY35" fmla="*/ 1076962 h 1091711"/>
              <a:gd name="connsiteX36" fmla="*/ 475416 w 657214"/>
              <a:gd name="connsiteY36" fmla="*/ 1065950 h 1091711"/>
              <a:gd name="connsiteX37" fmla="*/ 413114 w 657214"/>
              <a:gd name="connsiteY37" fmla="*/ 806314 h 1091711"/>
              <a:gd name="connsiteX38" fmla="*/ 433712 w 657214"/>
              <a:gd name="connsiteY38" fmla="*/ 809619 h 1091711"/>
              <a:gd name="connsiteX39" fmla="*/ 437346 w 657214"/>
              <a:gd name="connsiteY39" fmla="*/ 794611 h 1091711"/>
              <a:gd name="connsiteX40" fmla="*/ 445946 w 657214"/>
              <a:gd name="connsiteY40" fmla="*/ 790794 h 1091711"/>
              <a:gd name="connsiteX41" fmla="*/ 440979 w 657214"/>
              <a:gd name="connsiteY41" fmla="*/ 779602 h 1091711"/>
              <a:gd name="connsiteX42" fmla="*/ 444613 w 657214"/>
              <a:gd name="connsiteY42" fmla="*/ 764593 h 1091711"/>
              <a:gd name="connsiteX43" fmla="*/ 434678 w 657214"/>
              <a:gd name="connsiteY43" fmla="*/ 742209 h 1091711"/>
              <a:gd name="connsiteX44" fmla="*/ 429044 w 657214"/>
              <a:gd name="connsiteY44" fmla="*/ 717917 h 1091711"/>
              <a:gd name="connsiteX45" fmla="*/ 419110 w 657214"/>
              <a:gd name="connsiteY45" fmla="*/ 695534 h 1091711"/>
              <a:gd name="connsiteX46" fmla="*/ 417776 w 657214"/>
              <a:gd name="connsiteY46" fmla="*/ 669333 h 1091711"/>
              <a:gd name="connsiteX47" fmla="*/ 387973 w 657214"/>
              <a:gd name="connsiteY47" fmla="*/ 602183 h 1091711"/>
              <a:gd name="connsiteX48" fmla="*/ 358169 w 657214"/>
              <a:gd name="connsiteY48" fmla="*/ 535033 h 1091711"/>
              <a:gd name="connsiteX49" fmla="*/ 330850 w 657214"/>
              <a:gd name="connsiteY49" fmla="*/ 473478 h 1091711"/>
              <a:gd name="connsiteX50" fmla="*/ 296079 w 657214"/>
              <a:gd name="connsiteY50" fmla="*/ 395136 h 1091711"/>
              <a:gd name="connsiteX51" fmla="*/ 257675 w 657214"/>
              <a:gd name="connsiteY51" fmla="*/ 331804 h 1091711"/>
              <a:gd name="connsiteX52" fmla="*/ 223571 w 657214"/>
              <a:gd name="connsiteY52" fmla="*/ 266562 h 1091711"/>
              <a:gd name="connsiteX53" fmla="*/ 197585 w 657214"/>
              <a:gd name="connsiteY53" fmla="*/ 231208 h 1091711"/>
              <a:gd name="connsiteX54" fmla="*/ 169116 w 657214"/>
              <a:gd name="connsiteY54" fmla="*/ 190258 h 1091711"/>
              <a:gd name="connsiteX55" fmla="*/ 137012 w 657214"/>
              <a:gd name="connsiteY55" fmla="*/ 164318 h 1091711"/>
              <a:gd name="connsiteX56" fmla="*/ 109877 w 657214"/>
              <a:gd name="connsiteY56" fmla="*/ 149569 h 1091711"/>
              <a:gd name="connsiteX57" fmla="*/ 77774 w 657214"/>
              <a:gd name="connsiteY57" fmla="*/ 123628 h 1091711"/>
              <a:gd name="connsiteX58" fmla="*/ 55605 w 657214"/>
              <a:gd name="connsiteY58" fmla="*/ 120071 h 1091711"/>
              <a:gd name="connsiteX59" fmla="*/ 33437 w 657214"/>
              <a:gd name="connsiteY59" fmla="*/ 116513 h 1091711"/>
              <a:gd name="connsiteX60" fmla="*/ 14902 w 657214"/>
              <a:gd name="connsiteY60" fmla="*/ 97947 h 1091711"/>
              <a:gd name="connsiteX61" fmla="*/ 1334 w 657214"/>
              <a:gd name="connsiteY61" fmla="*/ 90573 h 1091711"/>
              <a:gd name="connsiteX62" fmla="*/ 0 w 657214"/>
              <a:gd name="connsiteY62" fmla="*/ 64373 h 1091711"/>
              <a:gd name="connsiteX63" fmla="*/ 3634 w 657214"/>
              <a:gd name="connsiteY63" fmla="*/ 49364 h 1091711"/>
              <a:gd name="connsiteX64" fmla="*/ 7267 w 657214"/>
              <a:gd name="connsiteY64" fmla="*/ 34355 h 10917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657214" h="1091711">
                <a:moveTo>
                  <a:pt x="7267" y="34355"/>
                </a:moveTo>
                <a:lnTo>
                  <a:pt x="15867" y="30538"/>
                </a:lnTo>
                <a:lnTo>
                  <a:pt x="33069" y="22903"/>
                </a:lnTo>
                <a:lnTo>
                  <a:pt x="50270" y="15269"/>
                </a:lnTo>
                <a:lnTo>
                  <a:pt x="67471" y="7634"/>
                </a:lnTo>
                <a:lnTo>
                  <a:pt x="84673" y="0"/>
                </a:lnTo>
                <a:lnTo>
                  <a:pt x="106841" y="3557"/>
                </a:lnTo>
                <a:lnTo>
                  <a:pt x="124710" y="9023"/>
                </a:lnTo>
                <a:lnTo>
                  <a:pt x="146878" y="12580"/>
                </a:lnTo>
                <a:lnTo>
                  <a:pt x="169047" y="16137"/>
                </a:lnTo>
                <a:lnTo>
                  <a:pt x="218350" y="34443"/>
                </a:lnTo>
                <a:lnTo>
                  <a:pt x="272622" y="63941"/>
                </a:lnTo>
                <a:lnTo>
                  <a:pt x="323260" y="108448"/>
                </a:lnTo>
                <a:lnTo>
                  <a:pt x="378866" y="164147"/>
                </a:lnTo>
                <a:lnTo>
                  <a:pt x="423387" y="218067"/>
                </a:lnTo>
                <a:lnTo>
                  <a:pt x="471726" y="303782"/>
                </a:lnTo>
                <a:lnTo>
                  <a:pt x="515096" y="378308"/>
                </a:lnTo>
                <a:lnTo>
                  <a:pt x="547383" y="451054"/>
                </a:lnTo>
                <a:lnTo>
                  <a:pt x="582154" y="529395"/>
                </a:lnTo>
                <a:lnTo>
                  <a:pt x="606990" y="585354"/>
                </a:lnTo>
                <a:lnTo>
                  <a:pt x="628193" y="656321"/>
                </a:lnTo>
                <a:lnTo>
                  <a:pt x="644428" y="716097"/>
                </a:lnTo>
                <a:lnTo>
                  <a:pt x="654546" y="785286"/>
                </a:lnTo>
                <a:lnTo>
                  <a:pt x="657214" y="837687"/>
                </a:lnTo>
                <a:lnTo>
                  <a:pt x="651281" y="893906"/>
                </a:lnTo>
                <a:lnTo>
                  <a:pt x="645349" y="950124"/>
                </a:lnTo>
                <a:lnTo>
                  <a:pt x="634448" y="995151"/>
                </a:lnTo>
                <a:lnTo>
                  <a:pt x="618581" y="1028986"/>
                </a:lnTo>
                <a:lnTo>
                  <a:pt x="597745" y="1051630"/>
                </a:lnTo>
                <a:lnTo>
                  <a:pt x="581211" y="1072364"/>
                </a:lnTo>
                <a:lnTo>
                  <a:pt x="555409" y="1083816"/>
                </a:lnTo>
                <a:lnTo>
                  <a:pt x="538208" y="1091450"/>
                </a:lnTo>
                <a:lnTo>
                  <a:pt x="516039" y="1087894"/>
                </a:lnTo>
                <a:lnTo>
                  <a:pt x="507439" y="1091711"/>
                </a:lnTo>
                <a:lnTo>
                  <a:pt x="493871" y="1084336"/>
                </a:lnTo>
                <a:lnTo>
                  <a:pt x="480303" y="1076962"/>
                </a:lnTo>
                <a:lnTo>
                  <a:pt x="475416" y="1065950"/>
                </a:lnTo>
                <a:lnTo>
                  <a:pt x="413114" y="806314"/>
                </a:lnTo>
                <a:lnTo>
                  <a:pt x="433712" y="809619"/>
                </a:lnTo>
                <a:lnTo>
                  <a:pt x="437346" y="794611"/>
                </a:lnTo>
                <a:lnTo>
                  <a:pt x="445946" y="790794"/>
                </a:lnTo>
                <a:lnTo>
                  <a:pt x="440979" y="779602"/>
                </a:lnTo>
                <a:lnTo>
                  <a:pt x="444613" y="764593"/>
                </a:lnTo>
                <a:lnTo>
                  <a:pt x="434678" y="742209"/>
                </a:lnTo>
                <a:lnTo>
                  <a:pt x="429044" y="717917"/>
                </a:lnTo>
                <a:lnTo>
                  <a:pt x="419110" y="695534"/>
                </a:lnTo>
                <a:lnTo>
                  <a:pt x="417776" y="669333"/>
                </a:lnTo>
                <a:lnTo>
                  <a:pt x="387973" y="602183"/>
                </a:lnTo>
                <a:lnTo>
                  <a:pt x="358169" y="535033"/>
                </a:lnTo>
                <a:lnTo>
                  <a:pt x="330850" y="473478"/>
                </a:lnTo>
                <a:lnTo>
                  <a:pt x="296079" y="395136"/>
                </a:lnTo>
                <a:lnTo>
                  <a:pt x="257675" y="331804"/>
                </a:lnTo>
                <a:lnTo>
                  <a:pt x="223571" y="266562"/>
                </a:lnTo>
                <a:lnTo>
                  <a:pt x="197585" y="231208"/>
                </a:lnTo>
                <a:lnTo>
                  <a:pt x="169116" y="190258"/>
                </a:lnTo>
                <a:lnTo>
                  <a:pt x="137012" y="164318"/>
                </a:lnTo>
                <a:lnTo>
                  <a:pt x="109877" y="149569"/>
                </a:lnTo>
                <a:lnTo>
                  <a:pt x="77774" y="123628"/>
                </a:lnTo>
                <a:lnTo>
                  <a:pt x="55605" y="120071"/>
                </a:lnTo>
                <a:lnTo>
                  <a:pt x="33437" y="116513"/>
                </a:lnTo>
                <a:lnTo>
                  <a:pt x="14902" y="97947"/>
                </a:lnTo>
                <a:lnTo>
                  <a:pt x="1334" y="90573"/>
                </a:lnTo>
                <a:lnTo>
                  <a:pt x="0" y="64373"/>
                </a:lnTo>
                <a:lnTo>
                  <a:pt x="3634" y="49364"/>
                </a:lnTo>
                <a:lnTo>
                  <a:pt x="7267" y="3435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8" name="任意多边形: 形状 137">
            <a:extLst>
              <a:ext uri="{FF2B5EF4-FFF2-40B4-BE49-F238E27FC236}">
                <a16:creationId xmlns:a16="http://schemas.microsoft.com/office/drawing/2014/main" xmlns="" id="{D4D2E4C5-C3D5-4575-8DF3-29B4DD72D38C}"/>
              </a:ext>
            </a:extLst>
          </p:cNvPr>
          <p:cNvSpPr/>
          <p:nvPr/>
        </p:nvSpPr>
        <p:spPr>
          <a:xfrm rot="1435988">
            <a:off x="8939329" y="4664970"/>
            <a:ext cx="360144" cy="1353831"/>
          </a:xfrm>
          <a:custGeom>
            <a:avLst/>
            <a:gdLst>
              <a:gd name="connsiteX0" fmla="*/ 19422 w 360144"/>
              <a:gd name="connsiteY0" fmla="*/ 27325 h 1353831"/>
              <a:gd name="connsiteX1" fmla="*/ 36624 w 360144"/>
              <a:gd name="connsiteY1" fmla="*/ 19690 h 1353831"/>
              <a:gd name="connsiteX2" fmla="*/ 53825 w 360144"/>
              <a:gd name="connsiteY2" fmla="*/ 12056 h 1353831"/>
              <a:gd name="connsiteX3" fmla="*/ 84620 w 360144"/>
              <a:gd name="connsiteY3" fmla="*/ 11855 h 1353831"/>
              <a:gd name="connsiteX4" fmla="*/ 110422 w 360144"/>
              <a:gd name="connsiteY4" fmla="*/ 403 h 1353831"/>
              <a:gd name="connsiteX5" fmla="*/ 141217 w 360144"/>
              <a:gd name="connsiteY5" fmla="*/ 201 h 1353831"/>
              <a:gd name="connsiteX6" fmla="*/ 172012 w 360144"/>
              <a:gd name="connsiteY6" fmla="*/ 0 h 1353831"/>
              <a:gd name="connsiteX7" fmla="*/ 212101 w 360144"/>
              <a:gd name="connsiteY7" fmla="*/ 9140 h 1353831"/>
              <a:gd name="connsiteX8" fmla="*/ 222087 w 360144"/>
              <a:gd name="connsiteY8" fmla="*/ 31639 h 1353831"/>
              <a:gd name="connsiteX9" fmla="*/ 223472 w 360144"/>
              <a:gd name="connsiteY9" fmla="*/ 57957 h 1353831"/>
              <a:gd name="connsiteX10" fmla="*/ 238451 w 360144"/>
              <a:gd name="connsiteY10" fmla="*/ 91706 h 1353831"/>
              <a:gd name="connsiteX11" fmla="*/ 253430 w 360144"/>
              <a:gd name="connsiteY11" fmla="*/ 125456 h 1353831"/>
              <a:gd name="connsiteX12" fmla="*/ 264110 w 360144"/>
              <a:gd name="connsiteY12" fmla="*/ 161115 h 1353831"/>
              <a:gd name="connsiteX13" fmla="*/ 267992 w 360144"/>
              <a:gd name="connsiteY13" fmla="*/ 193057 h 1353831"/>
              <a:gd name="connsiteX14" fmla="*/ 279364 w 360144"/>
              <a:gd name="connsiteY14" fmla="*/ 241875 h 1353831"/>
              <a:gd name="connsiteX15" fmla="*/ 290735 w 360144"/>
              <a:gd name="connsiteY15" fmla="*/ 290692 h 1353831"/>
              <a:gd name="connsiteX16" fmla="*/ 304878 w 360144"/>
              <a:gd name="connsiteY16" fmla="*/ 392143 h 1353831"/>
              <a:gd name="connsiteX17" fmla="*/ 324014 w 360144"/>
              <a:gd name="connsiteY17" fmla="*/ 504845 h 1353831"/>
              <a:gd name="connsiteX18" fmla="*/ 329282 w 360144"/>
              <a:gd name="connsiteY18" fmla="*/ 563105 h 1353831"/>
              <a:gd name="connsiteX19" fmla="*/ 328446 w 360144"/>
              <a:gd name="connsiteY19" fmla="*/ 630806 h 1353831"/>
              <a:gd name="connsiteX20" fmla="*/ 331217 w 360144"/>
              <a:gd name="connsiteY20" fmla="*/ 683440 h 1353831"/>
              <a:gd name="connsiteX21" fmla="*/ 330381 w 360144"/>
              <a:gd name="connsiteY21" fmla="*/ 751142 h 1353831"/>
              <a:gd name="connsiteX22" fmla="*/ 329545 w 360144"/>
              <a:gd name="connsiteY22" fmla="*/ 818844 h 1353831"/>
              <a:gd name="connsiteX23" fmla="*/ 334119 w 360144"/>
              <a:gd name="connsiteY23" fmla="*/ 863945 h 1353831"/>
              <a:gd name="connsiteX24" fmla="*/ 331897 w 360144"/>
              <a:gd name="connsiteY24" fmla="*/ 905329 h 1353831"/>
              <a:gd name="connsiteX25" fmla="*/ 338275 w 360144"/>
              <a:gd name="connsiteY25" fmla="*/ 942896 h 1353831"/>
              <a:gd name="connsiteX26" fmla="*/ 331061 w 360144"/>
              <a:gd name="connsiteY26" fmla="*/ 973031 h 1353831"/>
              <a:gd name="connsiteX27" fmla="*/ 341047 w 360144"/>
              <a:gd name="connsiteY27" fmla="*/ 995530 h 1353831"/>
              <a:gd name="connsiteX28" fmla="*/ 346040 w 360144"/>
              <a:gd name="connsiteY28" fmla="*/ 1006781 h 1353831"/>
              <a:gd name="connsiteX29" fmla="*/ 354640 w 360144"/>
              <a:gd name="connsiteY29" fmla="*/ 1002964 h 1353831"/>
              <a:gd name="connsiteX30" fmla="*/ 360144 w 360144"/>
              <a:gd name="connsiteY30" fmla="*/ 1005973 h 1353831"/>
              <a:gd name="connsiteX31" fmla="*/ 360144 w 360144"/>
              <a:gd name="connsiteY31" fmla="*/ 1219479 h 1353831"/>
              <a:gd name="connsiteX32" fmla="*/ 351021 w 360144"/>
              <a:gd name="connsiteY32" fmla="*/ 1226761 h 1353831"/>
              <a:gd name="connsiteX33" fmla="*/ 318003 w 360144"/>
              <a:gd name="connsiteY33" fmla="*/ 1268347 h 1353831"/>
              <a:gd name="connsiteX34" fmla="*/ 279994 w 360144"/>
              <a:gd name="connsiteY34" fmla="*/ 1298683 h 1353831"/>
              <a:gd name="connsiteX35" fmla="*/ 254884 w 360144"/>
              <a:gd name="connsiteY35" fmla="*/ 1323293 h 1353831"/>
              <a:gd name="connsiteX36" fmla="*/ 229082 w 360144"/>
              <a:gd name="connsiteY36" fmla="*/ 1334745 h 1353831"/>
              <a:gd name="connsiteX37" fmla="*/ 203281 w 360144"/>
              <a:gd name="connsiteY37" fmla="*/ 1346196 h 1353831"/>
              <a:gd name="connsiteX38" fmla="*/ 186079 w 360144"/>
              <a:gd name="connsiteY38" fmla="*/ 1353831 h 1353831"/>
              <a:gd name="connsiteX39" fmla="*/ 158892 w 360144"/>
              <a:gd name="connsiteY39" fmla="*/ 1338966 h 1353831"/>
              <a:gd name="connsiteX40" fmla="*/ 131704 w 360144"/>
              <a:gd name="connsiteY40" fmla="*/ 1324100 h 1353831"/>
              <a:gd name="connsiteX41" fmla="*/ 113118 w 360144"/>
              <a:gd name="connsiteY41" fmla="*/ 1305418 h 1353831"/>
              <a:gd name="connsiteX42" fmla="*/ 100635 w 360144"/>
              <a:gd name="connsiteY42" fmla="*/ 1277292 h 1353831"/>
              <a:gd name="connsiteX43" fmla="*/ 85655 w 360144"/>
              <a:gd name="connsiteY43" fmla="*/ 1243542 h 1353831"/>
              <a:gd name="connsiteX44" fmla="*/ 84270 w 360144"/>
              <a:gd name="connsiteY44" fmla="*/ 1217224 h 1353831"/>
              <a:gd name="connsiteX45" fmla="*/ 82884 w 360144"/>
              <a:gd name="connsiteY45" fmla="*/ 1190908 h 1353831"/>
              <a:gd name="connsiteX46" fmla="*/ 86492 w 360144"/>
              <a:gd name="connsiteY46" fmla="*/ 1175841 h 1353831"/>
              <a:gd name="connsiteX47" fmla="*/ 90099 w 360144"/>
              <a:gd name="connsiteY47" fmla="*/ 1160773 h 1353831"/>
              <a:gd name="connsiteX48" fmla="*/ 97314 w 360144"/>
              <a:gd name="connsiteY48" fmla="*/ 1130639 h 1353831"/>
              <a:gd name="connsiteX49" fmla="*/ 109522 w 360144"/>
              <a:gd name="connsiteY49" fmla="*/ 1111755 h 1353831"/>
              <a:gd name="connsiteX50" fmla="*/ 118123 w 360144"/>
              <a:gd name="connsiteY50" fmla="*/ 1107938 h 1353831"/>
              <a:gd name="connsiteX51" fmla="*/ 121731 w 360144"/>
              <a:gd name="connsiteY51" fmla="*/ 1092870 h 1353831"/>
              <a:gd name="connsiteX52" fmla="*/ 125338 w 360144"/>
              <a:gd name="connsiteY52" fmla="*/ 1077803 h 1353831"/>
              <a:gd name="connsiteX53" fmla="*/ 137547 w 360144"/>
              <a:gd name="connsiteY53" fmla="*/ 1058918 h 1353831"/>
              <a:gd name="connsiteX54" fmla="*/ 136161 w 360144"/>
              <a:gd name="connsiteY54" fmla="*/ 1032601 h 1353831"/>
              <a:gd name="connsiteX55" fmla="*/ 143376 w 360144"/>
              <a:gd name="connsiteY55" fmla="*/ 1002467 h 1353831"/>
              <a:gd name="connsiteX56" fmla="*/ 146290 w 360144"/>
              <a:gd name="connsiteY56" fmla="*/ 974241 h 1353831"/>
              <a:gd name="connsiteX57" fmla="*/ 153506 w 360144"/>
              <a:gd name="connsiteY57" fmla="*/ 944107 h 1353831"/>
              <a:gd name="connsiteX58" fmla="*/ 158224 w 360144"/>
              <a:gd name="connsiteY58" fmla="*/ 908347 h 1353831"/>
              <a:gd name="connsiteX59" fmla="*/ 151846 w 360144"/>
              <a:gd name="connsiteY59" fmla="*/ 870779 h 1353831"/>
              <a:gd name="connsiteX60" fmla="*/ 149074 w 360144"/>
              <a:gd name="connsiteY60" fmla="*/ 818145 h 1353831"/>
              <a:gd name="connsiteX61" fmla="*/ 146304 w 360144"/>
              <a:gd name="connsiteY61" fmla="*/ 765511 h 1353831"/>
              <a:gd name="connsiteX62" fmla="*/ 152133 w 360144"/>
              <a:gd name="connsiteY62" fmla="*/ 709059 h 1353831"/>
              <a:gd name="connsiteX63" fmla="*/ 144369 w 360144"/>
              <a:gd name="connsiteY63" fmla="*/ 645175 h 1353831"/>
              <a:gd name="connsiteX64" fmla="*/ 139100 w 360144"/>
              <a:gd name="connsiteY64" fmla="*/ 586915 h 1353831"/>
              <a:gd name="connsiteX65" fmla="*/ 139937 w 360144"/>
              <a:gd name="connsiteY65" fmla="*/ 519214 h 1353831"/>
              <a:gd name="connsiteX66" fmla="*/ 132173 w 360144"/>
              <a:gd name="connsiteY66" fmla="*/ 455329 h 1353831"/>
              <a:gd name="connsiteX67" fmla="*/ 124409 w 360144"/>
              <a:gd name="connsiteY67" fmla="*/ 391444 h 1353831"/>
              <a:gd name="connsiteX68" fmla="*/ 117338 w 360144"/>
              <a:gd name="connsiteY68" fmla="*/ 340718 h 1353831"/>
              <a:gd name="connsiteX69" fmla="*/ 105965 w 360144"/>
              <a:gd name="connsiteY69" fmla="*/ 291902 h 1353831"/>
              <a:gd name="connsiteX70" fmla="*/ 88489 w 360144"/>
              <a:gd name="connsiteY70" fmla="*/ 252527 h 1353831"/>
              <a:gd name="connsiteX71" fmla="*/ 82111 w 360144"/>
              <a:gd name="connsiteY71" fmla="*/ 214960 h 1353831"/>
              <a:gd name="connsiteX72" fmla="*/ 58531 w 360144"/>
              <a:gd name="connsiteY72" fmla="*/ 185027 h 1353831"/>
              <a:gd name="connsiteX73" fmla="*/ 48545 w 360144"/>
              <a:gd name="connsiteY73" fmla="*/ 162527 h 1353831"/>
              <a:gd name="connsiteX74" fmla="*/ 29959 w 360144"/>
              <a:gd name="connsiteY74" fmla="*/ 143844 h 1353831"/>
              <a:gd name="connsiteX75" fmla="*/ 19972 w 360144"/>
              <a:gd name="connsiteY75" fmla="*/ 121344 h 1353831"/>
              <a:gd name="connsiteX76" fmla="*/ 9986 w 360144"/>
              <a:gd name="connsiteY76" fmla="*/ 98844 h 1353831"/>
              <a:gd name="connsiteX77" fmla="*/ 4993 w 360144"/>
              <a:gd name="connsiteY77" fmla="*/ 87594 h 1353831"/>
              <a:gd name="connsiteX78" fmla="*/ 0 w 360144"/>
              <a:gd name="connsiteY78" fmla="*/ 76344 h 1353831"/>
              <a:gd name="connsiteX79" fmla="*/ 3607 w 360144"/>
              <a:gd name="connsiteY79" fmla="*/ 61277 h 1353831"/>
              <a:gd name="connsiteX80" fmla="*/ 15816 w 360144"/>
              <a:gd name="connsiteY80" fmla="*/ 42393 h 1353831"/>
              <a:gd name="connsiteX81" fmla="*/ 19422 w 360144"/>
              <a:gd name="connsiteY81" fmla="*/ 27325 h 1353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360144" h="1353831">
                <a:moveTo>
                  <a:pt x="19422" y="27325"/>
                </a:moveTo>
                <a:lnTo>
                  <a:pt x="36624" y="19690"/>
                </a:lnTo>
                <a:lnTo>
                  <a:pt x="53825" y="12056"/>
                </a:lnTo>
                <a:lnTo>
                  <a:pt x="84620" y="11855"/>
                </a:lnTo>
                <a:lnTo>
                  <a:pt x="110422" y="403"/>
                </a:lnTo>
                <a:lnTo>
                  <a:pt x="141217" y="201"/>
                </a:lnTo>
                <a:lnTo>
                  <a:pt x="172012" y="0"/>
                </a:lnTo>
                <a:lnTo>
                  <a:pt x="212101" y="9140"/>
                </a:lnTo>
                <a:lnTo>
                  <a:pt x="222087" y="31639"/>
                </a:lnTo>
                <a:lnTo>
                  <a:pt x="223472" y="57957"/>
                </a:lnTo>
                <a:lnTo>
                  <a:pt x="238451" y="91706"/>
                </a:lnTo>
                <a:lnTo>
                  <a:pt x="253430" y="125456"/>
                </a:lnTo>
                <a:lnTo>
                  <a:pt x="264110" y="161115"/>
                </a:lnTo>
                <a:lnTo>
                  <a:pt x="267992" y="193057"/>
                </a:lnTo>
                <a:lnTo>
                  <a:pt x="279364" y="241875"/>
                </a:lnTo>
                <a:lnTo>
                  <a:pt x="290735" y="290692"/>
                </a:lnTo>
                <a:lnTo>
                  <a:pt x="304878" y="392143"/>
                </a:lnTo>
                <a:lnTo>
                  <a:pt x="324014" y="504845"/>
                </a:lnTo>
                <a:lnTo>
                  <a:pt x="329282" y="563105"/>
                </a:lnTo>
                <a:lnTo>
                  <a:pt x="328446" y="630806"/>
                </a:lnTo>
                <a:lnTo>
                  <a:pt x="331217" y="683440"/>
                </a:lnTo>
                <a:lnTo>
                  <a:pt x="330381" y="751142"/>
                </a:lnTo>
                <a:lnTo>
                  <a:pt x="329545" y="818844"/>
                </a:lnTo>
                <a:lnTo>
                  <a:pt x="334119" y="863945"/>
                </a:lnTo>
                <a:lnTo>
                  <a:pt x="331897" y="905329"/>
                </a:lnTo>
                <a:lnTo>
                  <a:pt x="338275" y="942896"/>
                </a:lnTo>
                <a:lnTo>
                  <a:pt x="331061" y="973031"/>
                </a:lnTo>
                <a:lnTo>
                  <a:pt x="341047" y="995530"/>
                </a:lnTo>
                <a:lnTo>
                  <a:pt x="346040" y="1006781"/>
                </a:lnTo>
                <a:lnTo>
                  <a:pt x="354640" y="1002964"/>
                </a:lnTo>
                <a:lnTo>
                  <a:pt x="360144" y="1005973"/>
                </a:lnTo>
                <a:lnTo>
                  <a:pt x="360144" y="1219479"/>
                </a:lnTo>
                <a:lnTo>
                  <a:pt x="351021" y="1226761"/>
                </a:lnTo>
                <a:lnTo>
                  <a:pt x="318003" y="1268347"/>
                </a:lnTo>
                <a:lnTo>
                  <a:pt x="279994" y="1298683"/>
                </a:lnTo>
                <a:lnTo>
                  <a:pt x="254884" y="1323293"/>
                </a:lnTo>
                <a:lnTo>
                  <a:pt x="229082" y="1334745"/>
                </a:lnTo>
                <a:lnTo>
                  <a:pt x="203281" y="1346196"/>
                </a:lnTo>
                <a:lnTo>
                  <a:pt x="186079" y="1353831"/>
                </a:lnTo>
                <a:lnTo>
                  <a:pt x="158892" y="1338966"/>
                </a:lnTo>
                <a:lnTo>
                  <a:pt x="131704" y="1324100"/>
                </a:lnTo>
                <a:lnTo>
                  <a:pt x="113118" y="1305418"/>
                </a:lnTo>
                <a:lnTo>
                  <a:pt x="100635" y="1277292"/>
                </a:lnTo>
                <a:lnTo>
                  <a:pt x="85655" y="1243542"/>
                </a:lnTo>
                <a:lnTo>
                  <a:pt x="84270" y="1217224"/>
                </a:lnTo>
                <a:lnTo>
                  <a:pt x="82884" y="1190908"/>
                </a:lnTo>
                <a:lnTo>
                  <a:pt x="86492" y="1175841"/>
                </a:lnTo>
                <a:lnTo>
                  <a:pt x="90099" y="1160773"/>
                </a:lnTo>
                <a:lnTo>
                  <a:pt x="97314" y="1130639"/>
                </a:lnTo>
                <a:lnTo>
                  <a:pt x="109522" y="1111755"/>
                </a:lnTo>
                <a:lnTo>
                  <a:pt x="118123" y="1107938"/>
                </a:lnTo>
                <a:lnTo>
                  <a:pt x="121731" y="1092870"/>
                </a:lnTo>
                <a:lnTo>
                  <a:pt x="125338" y="1077803"/>
                </a:lnTo>
                <a:lnTo>
                  <a:pt x="137547" y="1058918"/>
                </a:lnTo>
                <a:lnTo>
                  <a:pt x="136161" y="1032601"/>
                </a:lnTo>
                <a:lnTo>
                  <a:pt x="143376" y="1002467"/>
                </a:lnTo>
                <a:lnTo>
                  <a:pt x="146290" y="974241"/>
                </a:lnTo>
                <a:lnTo>
                  <a:pt x="153506" y="944107"/>
                </a:lnTo>
                <a:lnTo>
                  <a:pt x="158224" y="908347"/>
                </a:lnTo>
                <a:lnTo>
                  <a:pt x="151846" y="870779"/>
                </a:lnTo>
                <a:lnTo>
                  <a:pt x="149074" y="818145"/>
                </a:lnTo>
                <a:lnTo>
                  <a:pt x="146304" y="765511"/>
                </a:lnTo>
                <a:lnTo>
                  <a:pt x="152133" y="709059"/>
                </a:lnTo>
                <a:lnTo>
                  <a:pt x="144369" y="645175"/>
                </a:lnTo>
                <a:lnTo>
                  <a:pt x="139100" y="586915"/>
                </a:lnTo>
                <a:lnTo>
                  <a:pt x="139937" y="519214"/>
                </a:lnTo>
                <a:lnTo>
                  <a:pt x="132173" y="455329"/>
                </a:lnTo>
                <a:lnTo>
                  <a:pt x="124409" y="391444"/>
                </a:lnTo>
                <a:lnTo>
                  <a:pt x="117338" y="340718"/>
                </a:lnTo>
                <a:lnTo>
                  <a:pt x="105965" y="291902"/>
                </a:lnTo>
                <a:lnTo>
                  <a:pt x="88489" y="252527"/>
                </a:lnTo>
                <a:lnTo>
                  <a:pt x="82111" y="214960"/>
                </a:lnTo>
                <a:lnTo>
                  <a:pt x="58531" y="185027"/>
                </a:lnTo>
                <a:lnTo>
                  <a:pt x="48545" y="162527"/>
                </a:lnTo>
                <a:lnTo>
                  <a:pt x="29959" y="143844"/>
                </a:lnTo>
                <a:lnTo>
                  <a:pt x="19972" y="121344"/>
                </a:lnTo>
                <a:lnTo>
                  <a:pt x="9986" y="98844"/>
                </a:lnTo>
                <a:lnTo>
                  <a:pt x="4993" y="87594"/>
                </a:lnTo>
                <a:lnTo>
                  <a:pt x="0" y="76344"/>
                </a:lnTo>
                <a:lnTo>
                  <a:pt x="3607" y="61277"/>
                </a:lnTo>
                <a:lnTo>
                  <a:pt x="15816" y="42393"/>
                </a:lnTo>
                <a:lnTo>
                  <a:pt x="19422" y="2732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7473807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7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2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87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200"/>
                            </p:stCondLst>
                            <p:childTnLst>
                              <p:par>
                                <p:cTn id="3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1700"/>
                            </p:stCondLst>
                            <p:childTnLst>
                              <p:par>
                                <p:cTn id="3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4100"/>
                            </p:stCondLst>
                            <p:childTnLst>
                              <p:par>
                                <p:cTn id="4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6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000"/>
                            </p:stCondLst>
                            <p:childTnLst>
                              <p:par>
                                <p:cTn id="5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2500"/>
                            </p:stCondLst>
                            <p:childTnLst>
                              <p:par>
                                <p:cTn id="63" presetID="22" presetClass="entr" presetSubtype="4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5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4000"/>
                            </p:stCondLst>
                            <p:childTnLst>
                              <p:par>
                                <p:cTn id="6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5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0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0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22" presetClass="entr" presetSubtype="2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3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0300"/>
                            </p:stCondLst>
                            <p:childTnLst>
                              <p:par>
                                <p:cTn id="8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1800"/>
                            </p:stCondLst>
                            <p:childTnLst>
                              <p:par>
                                <p:cTn id="8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33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48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2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7100"/>
                            </p:stCondLst>
                            <p:childTnLst>
                              <p:par>
                                <p:cTn id="10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6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9400"/>
                            </p:stCondLst>
                            <p:childTnLst>
                              <p:par>
                                <p:cTn id="11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8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1000"/>
                            </p:stCondLst>
                            <p:childTnLst>
                              <p:par>
                                <p:cTn id="12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2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2500"/>
                            </p:stCondLst>
                            <p:childTnLst>
                              <p:par>
                                <p:cTn id="1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9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0" fill="hold">
                            <p:stCondLst>
                              <p:cond delay="4800"/>
                            </p:stCondLst>
                            <p:childTnLst>
                              <p:par>
                                <p:cTn id="13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3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6300"/>
                            </p:stCondLst>
                            <p:childTnLst>
                              <p:par>
                                <p:cTn id="13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7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8" fill="hold">
                            <p:stCondLst>
                              <p:cond delay="7800"/>
                            </p:stCondLst>
                            <p:childTnLst>
                              <p:par>
                                <p:cTn id="13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1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9300"/>
                            </p:stCondLst>
                            <p:childTnLst>
                              <p:par>
                                <p:cTn id="14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5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10800"/>
                            </p:stCondLst>
                            <p:childTnLst>
                              <p:par>
                                <p:cTn id="14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9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0" fill="hold">
                            <p:stCondLst>
                              <p:cond delay="12300"/>
                            </p:stCondLst>
                            <p:childTnLst>
                              <p:par>
                                <p:cTn id="15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3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3800"/>
                            </p:stCondLst>
                            <p:childTnLst>
                              <p:par>
                                <p:cTn id="15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7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8" fill="hold">
                      <p:stCondLst>
                        <p:cond delay="indefinite"/>
                      </p:stCondLst>
                      <p:childTnLst>
                        <p:par>
                          <p:cTn id="159" fill="hold">
                            <p:stCondLst>
                              <p:cond delay="0"/>
                            </p:stCondLst>
                            <p:childTnLst>
                              <p:par>
                                <p:cTn id="16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2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1000"/>
                            </p:stCondLst>
                            <p:childTnLst>
                              <p:par>
                                <p:cTn id="16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6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2500"/>
                            </p:stCondLst>
                            <p:childTnLst>
                              <p:par>
                                <p:cTn id="16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0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3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4800"/>
                            </p:stCondLst>
                            <p:childTnLst>
                              <p:par>
                                <p:cTn id="1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7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6300"/>
                            </p:stCondLst>
                            <p:childTnLst>
                              <p:par>
                                <p:cTn id="17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>
                            <p:stCondLst>
                              <p:cond delay="7800"/>
                            </p:stCondLst>
                            <p:childTnLst>
                              <p:par>
                                <p:cTn id="18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5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>
                            <p:stCondLst>
                              <p:cond delay="9300"/>
                            </p:stCondLst>
                            <p:childTnLst>
                              <p:par>
                                <p:cTn id="18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9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2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1600"/>
                            </p:stCondLst>
                            <p:childTnLst>
                              <p:par>
                                <p:cTn id="19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6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>
                            <p:stCondLst>
                              <p:cond delay="13100"/>
                            </p:stCondLst>
                            <p:childTnLst>
                              <p:par>
                                <p:cTn id="19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0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1" fill="hold">
                            <p:stCondLst>
                              <p:cond delay="14600"/>
                            </p:stCondLst>
                            <p:childTnLst>
                              <p:par>
                                <p:cTn id="20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4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16100"/>
                            </p:stCondLst>
                            <p:childTnLst>
                              <p:par>
                                <p:cTn id="20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8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1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" fill="hold">
                            <p:stCondLst>
                              <p:cond delay="18400"/>
                            </p:stCondLst>
                            <p:childTnLst>
                              <p:par>
                                <p:cTn id="2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5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19900"/>
                            </p:stCondLst>
                            <p:childTnLst>
                              <p:par>
                                <p:cTn id="2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9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0" fill="hold">
                            <p:stCondLst>
                              <p:cond delay="21400"/>
                            </p:stCondLst>
                            <p:childTnLst>
                              <p:par>
                                <p:cTn id="2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3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4" fill="hold">
                      <p:stCondLst>
                        <p:cond delay="indefinite"/>
                      </p:stCondLst>
                      <p:childTnLst>
                        <p:par>
                          <p:cTn id="225" fill="hold">
                            <p:stCondLst>
                              <p:cond delay="0"/>
                            </p:stCondLst>
                            <p:childTnLst>
                              <p:par>
                                <p:cTn id="22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8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1000"/>
                            </p:stCondLst>
                            <p:childTnLst>
                              <p:par>
                                <p:cTn id="23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2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3" fill="hold">
                            <p:stCondLst>
                              <p:cond delay="2500"/>
                            </p:stCondLst>
                            <p:childTnLst>
                              <p:par>
                                <p:cTn id="23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6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7" fill="hold">
                            <p:stCondLst>
                              <p:cond delay="4000"/>
                            </p:stCondLst>
                            <p:childTnLst>
                              <p:par>
                                <p:cTn id="23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0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3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4" fill="hold">
                      <p:stCondLst>
                        <p:cond delay="indefinite"/>
                      </p:stCondLst>
                      <p:childTnLst>
                        <p:par>
                          <p:cTn id="245" fill="hold">
                            <p:stCondLst>
                              <p:cond delay="0"/>
                            </p:stCondLst>
                            <p:childTnLst>
                              <p:par>
                                <p:cTn id="24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8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>
                            <p:stCondLst>
                              <p:cond delay="1000"/>
                            </p:stCondLst>
                            <p:childTnLst>
                              <p:par>
                                <p:cTn id="2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2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3" fill="hold">
                            <p:stCondLst>
                              <p:cond delay="2500"/>
                            </p:stCondLst>
                            <p:childTnLst>
                              <p:par>
                                <p:cTn id="25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6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9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0" fill="hold">
                            <p:stCondLst>
                              <p:cond delay="4900"/>
                            </p:stCondLst>
                            <p:childTnLst>
                              <p:par>
                                <p:cTn id="26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3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6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7" presetID="22" presetClass="entr" presetSubtype="2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2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69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0" fill="hold">
                            <p:stCondLst>
                              <p:cond delay="8200"/>
                            </p:stCondLst>
                            <p:childTnLst>
                              <p:par>
                                <p:cTn id="27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3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4" fill="hold">
                            <p:stCondLst>
                              <p:cond delay="9700"/>
                            </p:stCondLst>
                            <p:childTnLst>
                              <p:par>
                                <p:cTn id="2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7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8" fill="hold">
                            <p:stCondLst>
                              <p:cond delay="11200"/>
                            </p:stCondLst>
                            <p:childTnLst>
                              <p:par>
                                <p:cTn id="27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1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407"/>
          <p:cNvSpPr>
            <a:spLocks/>
          </p:cNvSpPr>
          <p:nvPr/>
        </p:nvSpPr>
        <p:spPr bwMode="auto">
          <a:xfrm>
            <a:off x="1225118" y="1680888"/>
            <a:ext cx="845767" cy="240342"/>
          </a:xfrm>
          <a:custGeom>
            <a:avLst/>
            <a:gdLst>
              <a:gd name="T0" fmla="*/ 0 w 186"/>
              <a:gd name="T1" fmla="*/ 24 h 38"/>
              <a:gd name="T2" fmla="*/ 10 w 186"/>
              <a:gd name="T3" fmla="*/ 24 h 38"/>
              <a:gd name="T4" fmla="*/ 20 w 186"/>
              <a:gd name="T5" fmla="*/ 22 h 38"/>
              <a:gd name="T6" fmla="*/ 31 w 186"/>
              <a:gd name="T7" fmla="*/ 22 h 38"/>
              <a:gd name="T8" fmla="*/ 43 w 186"/>
              <a:gd name="T9" fmla="*/ 22 h 38"/>
              <a:gd name="T10" fmla="*/ 55 w 186"/>
              <a:gd name="T11" fmla="*/ 20 h 38"/>
              <a:gd name="T12" fmla="*/ 69 w 186"/>
              <a:gd name="T13" fmla="*/ 18 h 38"/>
              <a:gd name="T14" fmla="*/ 82 w 186"/>
              <a:gd name="T15" fmla="*/ 16 h 38"/>
              <a:gd name="T16" fmla="*/ 98 w 186"/>
              <a:gd name="T17" fmla="*/ 14 h 38"/>
              <a:gd name="T18" fmla="*/ 114 w 186"/>
              <a:gd name="T19" fmla="*/ 12 h 38"/>
              <a:gd name="T20" fmla="*/ 128 w 186"/>
              <a:gd name="T21" fmla="*/ 8 h 38"/>
              <a:gd name="T22" fmla="*/ 139 w 186"/>
              <a:gd name="T23" fmla="*/ 6 h 38"/>
              <a:gd name="T24" fmla="*/ 151 w 186"/>
              <a:gd name="T25" fmla="*/ 4 h 38"/>
              <a:gd name="T26" fmla="*/ 161 w 186"/>
              <a:gd name="T27" fmla="*/ 4 h 38"/>
              <a:gd name="T28" fmla="*/ 171 w 186"/>
              <a:gd name="T29" fmla="*/ 2 h 38"/>
              <a:gd name="T30" fmla="*/ 178 w 186"/>
              <a:gd name="T31" fmla="*/ 0 h 38"/>
              <a:gd name="T32" fmla="*/ 186 w 186"/>
              <a:gd name="T33" fmla="*/ 0 h 38"/>
              <a:gd name="T34" fmla="*/ 186 w 186"/>
              <a:gd name="T35" fmla="*/ 4 h 38"/>
              <a:gd name="T36" fmla="*/ 163 w 186"/>
              <a:gd name="T37" fmla="*/ 8 h 38"/>
              <a:gd name="T38" fmla="*/ 139 w 186"/>
              <a:gd name="T39" fmla="*/ 12 h 38"/>
              <a:gd name="T40" fmla="*/ 114 w 186"/>
              <a:gd name="T41" fmla="*/ 18 h 38"/>
              <a:gd name="T42" fmla="*/ 86 w 186"/>
              <a:gd name="T43" fmla="*/ 24 h 38"/>
              <a:gd name="T44" fmla="*/ 73 w 186"/>
              <a:gd name="T45" fmla="*/ 28 h 38"/>
              <a:gd name="T46" fmla="*/ 61 w 186"/>
              <a:gd name="T47" fmla="*/ 30 h 38"/>
              <a:gd name="T48" fmla="*/ 49 w 186"/>
              <a:gd name="T49" fmla="*/ 32 h 38"/>
              <a:gd name="T50" fmla="*/ 41 w 186"/>
              <a:gd name="T51" fmla="*/ 36 h 38"/>
              <a:gd name="T52" fmla="*/ 35 w 186"/>
              <a:gd name="T53" fmla="*/ 36 h 38"/>
              <a:gd name="T54" fmla="*/ 30 w 186"/>
              <a:gd name="T55" fmla="*/ 38 h 38"/>
              <a:gd name="T56" fmla="*/ 26 w 186"/>
              <a:gd name="T57" fmla="*/ 38 h 38"/>
              <a:gd name="T58" fmla="*/ 26 w 186"/>
              <a:gd name="T59" fmla="*/ 38 h 38"/>
              <a:gd name="T60" fmla="*/ 24 w 186"/>
              <a:gd name="T61" fmla="*/ 38 h 38"/>
              <a:gd name="T62" fmla="*/ 20 w 186"/>
              <a:gd name="T63" fmla="*/ 38 h 38"/>
              <a:gd name="T64" fmla="*/ 16 w 186"/>
              <a:gd name="T65" fmla="*/ 36 h 38"/>
              <a:gd name="T66" fmla="*/ 12 w 186"/>
              <a:gd name="T67" fmla="*/ 34 h 38"/>
              <a:gd name="T68" fmla="*/ 8 w 186"/>
              <a:gd name="T69" fmla="*/ 32 h 38"/>
              <a:gd name="T70" fmla="*/ 4 w 186"/>
              <a:gd name="T71" fmla="*/ 28 h 38"/>
              <a:gd name="T72" fmla="*/ 2 w 186"/>
              <a:gd name="T73" fmla="*/ 26 h 38"/>
              <a:gd name="T74" fmla="*/ 0 w 186"/>
              <a:gd name="T75" fmla="*/ 24 h 38"/>
              <a:gd name="T76" fmla="*/ 0 w 186"/>
              <a:gd name="T77" fmla="*/ 2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6" h="38">
                <a:moveTo>
                  <a:pt x="0" y="24"/>
                </a:moveTo>
                <a:lnTo>
                  <a:pt x="10" y="24"/>
                </a:lnTo>
                <a:lnTo>
                  <a:pt x="20" y="22"/>
                </a:lnTo>
                <a:lnTo>
                  <a:pt x="31" y="22"/>
                </a:lnTo>
                <a:lnTo>
                  <a:pt x="43" y="22"/>
                </a:lnTo>
                <a:lnTo>
                  <a:pt x="55" y="20"/>
                </a:lnTo>
                <a:lnTo>
                  <a:pt x="69" y="18"/>
                </a:lnTo>
                <a:lnTo>
                  <a:pt x="82" y="16"/>
                </a:lnTo>
                <a:lnTo>
                  <a:pt x="98" y="14"/>
                </a:lnTo>
                <a:lnTo>
                  <a:pt x="114" y="12"/>
                </a:lnTo>
                <a:lnTo>
                  <a:pt x="128" y="8"/>
                </a:lnTo>
                <a:lnTo>
                  <a:pt x="139" y="6"/>
                </a:lnTo>
                <a:lnTo>
                  <a:pt x="151" y="4"/>
                </a:lnTo>
                <a:lnTo>
                  <a:pt x="161" y="4"/>
                </a:lnTo>
                <a:lnTo>
                  <a:pt x="171" y="2"/>
                </a:lnTo>
                <a:lnTo>
                  <a:pt x="178" y="0"/>
                </a:lnTo>
                <a:lnTo>
                  <a:pt x="186" y="0"/>
                </a:lnTo>
                <a:lnTo>
                  <a:pt x="186" y="4"/>
                </a:lnTo>
                <a:lnTo>
                  <a:pt x="163" y="8"/>
                </a:lnTo>
                <a:lnTo>
                  <a:pt x="139" y="12"/>
                </a:lnTo>
                <a:lnTo>
                  <a:pt x="114" y="18"/>
                </a:lnTo>
                <a:lnTo>
                  <a:pt x="86" y="24"/>
                </a:lnTo>
                <a:lnTo>
                  <a:pt x="73" y="28"/>
                </a:lnTo>
                <a:lnTo>
                  <a:pt x="61" y="30"/>
                </a:lnTo>
                <a:lnTo>
                  <a:pt x="49" y="32"/>
                </a:lnTo>
                <a:lnTo>
                  <a:pt x="41" y="36"/>
                </a:lnTo>
                <a:lnTo>
                  <a:pt x="35" y="36"/>
                </a:lnTo>
                <a:lnTo>
                  <a:pt x="30" y="38"/>
                </a:lnTo>
                <a:lnTo>
                  <a:pt x="26" y="38"/>
                </a:lnTo>
                <a:lnTo>
                  <a:pt x="26" y="38"/>
                </a:lnTo>
                <a:lnTo>
                  <a:pt x="24" y="38"/>
                </a:lnTo>
                <a:lnTo>
                  <a:pt x="20" y="38"/>
                </a:lnTo>
                <a:lnTo>
                  <a:pt x="16" y="36"/>
                </a:lnTo>
                <a:lnTo>
                  <a:pt x="12" y="34"/>
                </a:lnTo>
                <a:lnTo>
                  <a:pt x="8" y="32"/>
                </a:lnTo>
                <a:lnTo>
                  <a:pt x="4" y="28"/>
                </a:lnTo>
                <a:lnTo>
                  <a:pt x="2" y="26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Freeform 408"/>
          <p:cNvSpPr>
            <a:spLocks/>
          </p:cNvSpPr>
          <p:nvPr/>
        </p:nvSpPr>
        <p:spPr bwMode="auto">
          <a:xfrm>
            <a:off x="1579791" y="772931"/>
            <a:ext cx="609316" cy="1962794"/>
          </a:xfrm>
          <a:custGeom>
            <a:avLst/>
            <a:gdLst>
              <a:gd name="T0" fmla="*/ 11 w 135"/>
              <a:gd name="T1" fmla="*/ 132 h 294"/>
              <a:gd name="T2" fmla="*/ 17 w 135"/>
              <a:gd name="T3" fmla="*/ 88 h 294"/>
              <a:gd name="T4" fmla="*/ 21 w 135"/>
              <a:gd name="T5" fmla="*/ 57 h 294"/>
              <a:gd name="T6" fmla="*/ 21 w 135"/>
              <a:gd name="T7" fmla="*/ 39 h 294"/>
              <a:gd name="T8" fmla="*/ 19 w 135"/>
              <a:gd name="T9" fmla="*/ 28 h 294"/>
              <a:gd name="T10" fmla="*/ 17 w 135"/>
              <a:gd name="T11" fmla="*/ 20 h 294"/>
              <a:gd name="T12" fmla="*/ 11 w 135"/>
              <a:gd name="T13" fmla="*/ 16 h 294"/>
              <a:gd name="T14" fmla="*/ 7 w 135"/>
              <a:gd name="T15" fmla="*/ 10 h 294"/>
              <a:gd name="T16" fmla="*/ 9 w 135"/>
              <a:gd name="T17" fmla="*/ 4 h 294"/>
              <a:gd name="T18" fmla="*/ 15 w 135"/>
              <a:gd name="T19" fmla="*/ 2 h 294"/>
              <a:gd name="T20" fmla="*/ 21 w 135"/>
              <a:gd name="T21" fmla="*/ 0 h 294"/>
              <a:gd name="T22" fmla="*/ 33 w 135"/>
              <a:gd name="T23" fmla="*/ 2 h 294"/>
              <a:gd name="T24" fmla="*/ 47 w 135"/>
              <a:gd name="T25" fmla="*/ 6 h 294"/>
              <a:gd name="T26" fmla="*/ 56 w 135"/>
              <a:gd name="T27" fmla="*/ 10 h 294"/>
              <a:gd name="T28" fmla="*/ 64 w 135"/>
              <a:gd name="T29" fmla="*/ 12 h 294"/>
              <a:gd name="T30" fmla="*/ 70 w 135"/>
              <a:gd name="T31" fmla="*/ 16 h 294"/>
              <a:gd name="T32" fmla="*/ 72 w 135"/>
              <a:gd name="T33" fmla="*/ 20 h 294"/>
              <a:gd name="T34" fmla="*/ 72 w 135"/>
              <a:gd name="T35" fmla="*/ 28 h 294"/>
              <a:gd name="T36" fmla="*/ 70 w 135"/>
              <a:gd name="T37" fmla="*/ 35 h 294"/>
              <a:gd name="T38" fmla="*/ 68 w 135"/>
              <a:gd name="T39" fmla="*/ 41 h 294"/>
              <a:gd name="T40" fmla="*/ 66 w 135"/>
              <a:gd name="T41" fmla="*/ 51 h 294"/>
              <a:gd name="T42" fmla="*/ 62 w 135"/>
              <a:gd name="T43" fmla="*/ 63 h 294"/>
              <a:gd name="T44" fmla="*/ 58 w 135"/>
              <a:gd name="T45" fmla="*/ 84 h 294"/>
              <a:gd name="T46" fmla="*/ 52 w 135"/>
              <a:gd name="T47" fmla="*/ 110 h 294"/>
              <a:gd name="T48" fmla="*/ 49 w 135"/>
              <a:gd name="T49" fmla="*/ 133 h 294"/>
              <a:gd name="T50" fmla="*/ 43 w 135"/>
              <a:gd name="T51" fmla="*/ 157 h 294"/>
              <a:gd name="T52" fmla="*/ 39 w 135"/>
              <a:gd name="T53" fmla="*/ 173 h 294"/>
              <a:gd name="T54" fmla="*/ 37 w 135"/>
              <a:gd name="T55" fmla="*/ 183 h 294"/>
              <a:gd name="T56" fmla="*/ 35 w 135"/>
              <a:gd name="T57" fmla="*/ 188 h 294"/>
              <a:gd name="T58" fmla="*/ 33 w 135"/>
              <a:gd name="T59" fmla="*/ 192 h 294"/>
              <a:gd name="T60" fmla="*/ 33 w 135"/>
              <a:gd name="T61" fmla="*/ 194 h 294"/>
              <a:gd name="T62" fmla="*/ 37 w 135"/>
              <a:gd name="T63" fmla="*/ 196 h 294"/>
              <a:gd name="T64" fmla="*/ 41 w 135"/>
              <a:gd name="T65" fmla="*/ 200 h 294"/>
              <a:gd name="T66" fmla="*/ 49 w 135"/>
              <a:gd name="T67" fmla="*/ 204 h 294"/>
              <a:gd name="T68" fmla="*/ 60 w 135"/>
              <a:gd name="T69" fmla="*/ 212 h 294"/>
              <a:gd name="T70" fmla="*/ 76 w 135"/>
              <a:gd name="T71" fmla="*/ 222 h 294"/>
              <a:gd name="T72" fmla="*/ 94 w 135"/>
              <a:gd name="T73" fmla="*/ 234 h 294"/>
              <a:gd name="T74" fmla="*/ 109 w 135"/>
              <a:gd name="T75" fmla="*/ 243 h 294"/>
              <a:gd name="T76" fmla="*/ 121 w 135"/>
              <a:gd name="T77" fmla="*/ 253 h 294"/>
              <a:gd name="T78" fmla="*/ 129 w 135"/>
              <a:gd name="T79" fmla="*/ 259 h 294"/>
              <a:gd name="T80" fmla="*/ 133 w 135"/>
              <a:gd name="T81" fmla="*/ 267 h 294"/>
              <a:gd name="T82" fmla="*/ 135 w 135"/>
              <a:gd name="T83" fmla="*/ 279 h 294"/>
              <a:gd name="T84" fmla="*/ 133 w 135"/>
              <a:gd name="T85" fmla="*/ 288 h 294"/>
              <a:gd name="T86" fmla="*/ 125 w 135"/>
              <a:gd name="T87" fmla="*/ 294 h 294"/>
              <a:gd name="T88" fmla="*/ 117 w 135"/>
              <a:gd name="T89" fmla="*/ 294 h 294"/>
              <a:gd name="T90" fmla="*/ 109 w 135"/>
              <a:gd name="T91" fmla="*/ 290 h 294"/>
              <a:gd name="T92" fmla="*/ 97 w 135"/>
              <a:gd name="T93" fmla="*/ 283 h 294"/>
              <a:gd name="T94" fmla="*/ 82 w 135"/>
              <a:gd name="T95" fmla="*/ 271 h 294"/>
              <a:gd name="T96" fmla="*/ 64 w 135"/>
              <a:gd name="T97" fmla="*/ 255 h 294"/>
              <a:gd name="T98" fmla="*/ 49 w 135"/>
              <a:gd name="T99" fmla="*/ 241 h 294"/>
              <a:gd name="T100" fmla="*/ 35 w 135"/>
              <a:gd name="T101" fmla="*/ 230 h 294"/>
              <a:gd name="T102" fmla="*/ 25 w 135"/>
              <a:gd name="T103" fmla="*/ 222 h 294"/>
              <a:gd name="T104" fmla="*/ 15 w 135"/>
              <a:gd name="T105" fmla="*/ 218 h 294"/>
              <a:gd name="T106" fmla="*/ 7 w 135"/>
              <a:gd name="T107" fmla="*/ 212 h 294"/>
              <a:gd name="T108" fmla="*/ 1 w 135"/>
              <a:gd name="T109" fmla="*/ 208 h 294"/>
              <a:gd name="T110" fmla="*/ 0 w 135"/>
              <a:gd name="T111" fmla="*/ 204 h 294"/>
              <a:gd name="T112" fmla="*/ 0 w 135"/>
              <a:gd name="T113" fmla="*/ 200 h 294"/>
              <a:gd name="T114" fmla="*/ 0 w 135"/>
              <a:gd name="T115" fmla="*/ 194 h 294"/>
              <a:gd name="T116" fmla="*/ 1 w 135"/>
              <a:gd name="T117" fmla="*/ 181 h 294"/>
              <a:gd name="T118" fmla="*/ 3 w 135"/>
              <a:gd name="T119" fmla="*/ 165 h 294"/>
              <a:gd name="T120" fmla="*/ 7 w 135"/>
              <a:gd name="T121" fmla="*/ 153 h 2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5" h="294">
                <a:moveTo>
                  <a:pt x="7" y="153"/>
                </a:moveTo>
                <a:lnTo>
                  <a:pt x="11" y="132"/>
                </a:lnTo>
                <a:lnTo>
                  <a:pt x="15" y="110"/>
                </a:lnTo>
                <a:lnTo>
                  <a:pt x="17" y="88"/>
                </a:lnTo>
                <a:lnTo>
                  <a:pt x="19" y="67"/>
                </a:lnTo>
                <a:lnTo>
                  <a:pt x="21" y="57"/>
                </a:lnTo>
                <a:lnTo>
                  <a:pt x="21" y="47"/>
                </a:lnTo>
                <a:lnTo>
                  <a:pt x="21" y="39"/>
                </a:lnTo>
                <a:lnTo>
                  <a:pt x="19" y="33"/>
                </a:lnTo>
                <a:lnTo>
                  <a:pt x="19" y="28"/>
                </a:lnTo>
                <a:lnTo>
                  <a:pt x="17" y="24"/>
                </a:lnTo>
                <a:lnTo>
                  <a:pt x="17" y="20"/>
                </a:lnTo>
                <a:lnTo>
                  <a:pt x="15" y="20"/>
                </a:lnTo>
                <a:lnTo>
                  <a:pt x="11" y="16"/>
                </a:lnTo>
                <a:lnTo>
                  <a:pt x="9" y="12"/>
                </a:lnTo>
                <a:lnTo>
                  <a:pt x="7" y="10"/>
                </a:lnTo>
                <a:lnTo>
                  <a:pt x="9" y="6"/>
                </a:lnTo>
                <a:lnTo>
                  <a:pt x="9" y="4"/>
                </a:lnTo>
                <a:lnTo>
                  <a:pt x="11" y="2"/>
                </a:lnTo>
                <a:lnTo>
                  <a:pt x="15" y="2"/>
                </a:lnTo>
                <a:lnTo>
                  <a:pt x="17" y="0"/>
                </a:lnTo>
                <a:lnTo>
                  <a:pt x="21" y="0"/>
                </a:lnTo>
                <a:lnTo>
                  <a:pt x="27" y="2"/>
                </a:lnTo>
                <a:lnTo>
                  <a:pt x="33" y="2"/>
                </a:lnTo>
                <a:lnTo>
                  <a:pt x="41" y="4"/>
                </a:lnTo>
                <a:lnTo>
                  <a:pt x="47" y="6"/>
                </a:lnTo>
                <a:lnTo>
                  <a:pt x="52" y="8"/>
                </a:lnTo>
                <a:lnTo>
                  <a:pt x="56" y="10"/>
                </a:lnTo>
                <a:lnTo>
                  <a:pt x="62" y="12"/>
                </a:lnTo>
                <a:lnTo>
                  <a:pt x="64" y="12"/>
                </a:lnTo>
                <a:lnTo>
                  <a:pt x="68" y="14"/>
                </a:lnTo>
                <a:lnTo>
                  <a:pt x="70" y="16"/>
                </a:lnTo>
                <a:lnTo>
                  <a:pt x="72" y="18"/>
                </a:lnTo>
                <a:lnTo>
                  <a:pt x="72" y="20"/>
                </a:lnTo>
                <a:lnTo>
                  <a:pt x="72" y="24"/>
                </a:lnTo>
                <a:lnTo>
                  <a:pt x="72" y="28"/>
                </a:lnTo>
                <a:lnTo>
                  <a:pt x="72" y="32"/>
                </a:lnTo>
                <a:lnTo>
                  <a:pt x="70" y="35"/>
                </a:lnTo>
                <a:lnTo>
                  <a:pt x="70" y="37"/>
                </a:lnTo>
                <a:lnTo>
                  <a:pt x="68" y="41"/>
                </a:lnTo>
                <a:lnTo>
                  <a:pt x="66" y="47"/>
                </a:lnTo>
                <a:lnTo>
                  <a:pt x="66" y="51"/>
                </a:lnTo>
                <a:lnTo>
                  <a:pt x="64" y="57"/>
                </a:lnTo>
                <a:lnTo>
                  <a:pt x="62" y="63"/>
                </a:lnTo>
                <a:lnTo>
                  <a:pt x="62" y="71"/>
                </a:lnTo>
                <a:lnTo>
                  <a:pt x="58" y="84"/>
                </a:lnTo>
                <a:lnTo>
                  <a:pt x="56" y="98"/>
                </a:lnTo>
                <a:lnTo>
                  <a:pt x="52" y="110"/>
                </a:lnTo>
                <a:lnTo>
                  <a:pt x="50" y="122"/>
                </a:lnTo>
                <a:lnTo>
                  <a:pt x="49" y="133"/>
                </a:lnTo>
                <a:lnTo>
                  <a:pt x="45" y="145"/>
                </a:lnTo>
                <a:lnTo>
                  <a:pt x="43" y="157"/>
                </a:lnTo>
                <a:lnTo>
                  <a:pt x="41" y="169"/>
                </a:lnTo>
                <a:lnTo>
                  <a:pt x="39" y="173"/>
                </a:lnTo>
                <a:lnTo>
                  <a:pt x="37" y="179"/>
                </a:lnTo>
                <a:lnTo>
                  <a:pt x="37" y="183"/>
                </a:lnTo>
                <a:lnTo>
                  <a:pt x="35" y="186"/>
                </a:lnTo>
                <a:lnTo>
                  <a:pt x="35" y="188"/>
                </a:lnTo>
                <a:lnTo>
                  <a:pt x="33" y="190"/>
                </a:lnTo>
                <a:lnTo>
                  <a:pt x="33" y="192"/>
                </a:lnTo>
                <a:lnTo>
                  <a:pt x="33" y="192"/>
                </a:lnTo>
                <a:lnTo>
                  <a:pt x="33" y="194"/>
                </a:lnTo>
                <a:lnTo>
                  <a:pt x="35" y="196"/>
                </a:lnTo>
                <a:lnTo>
                  <a:pt x="37" y="196"/>
                </a:lnTo>
                <a:lnTo>
                  <a:pt x="41" y="198"/>
                </a:lnTo>
                <a:lnTo>
                  <a:pt x="41" y="200"/>
                </a:lnTo>
                <a:lnTo>
                  <a:pt x="45" y="202"/>
                </a:lnTo>
                <a:lnTo>
                  <a:pt x="49" y="204"/>
                </a:lnTo>
                <a:lnTo>
                  <a:pt x="52" y="208"/>
                </a:lnTo>
                <a:lnTo>
                  <a:pt x="60" y="212"/>
                </a:lnTo>
                <a:lnTo>
                  <a:pt x="66" y="216"/>
                </a:lnTo>
                <a:lnTo>
                  <a:pt x="76" y="222"/>
                </a:lnTo>
                <a:lnTo>
                  <a:pt x="86" y="228"/>
                </a:lnTo>
                <a:lnTo>
                  <a:pt x="94" y="234"/>
                </a:lnTo>
                <a:lnTo>
                  <a:pt x="103" y="239"/>
                </a:lnTo>
                <a:lnTo>
                  <a:pt x="109" y="243"/>
                </a:lnTo>
                <a:lnTo>
                  <a:pt x="117" y="249"/>
                </a:lnTo>
                <a:lnTo>
                  <a:pt x="121" y="253"/>
                </a:lnTo>
                <a:lnTo>
                  <a:pt x="127" y="257"/>
                </a:lnTo>
                <a:lnTo>
                  <a:pt x="129" y="259"/>
                </a:lnTo>
                <a:lnTo>
                  <a:pt x="133" y="263"/>
                </a:lnTo>
                <a:lnTo>
                  <a:pt x="133" y="267"/>
                </a:lnTo>
                <a:lnTo>
                  <a:pt x="135" y="273"/>
                </a:lnTo>
                <a:lnTo>
                  <a:pt x="135" y="279"/>
                </a:lnTo>
                <a:lnTo>
                  <a:pt x="135" y="284"/>
                </a:lnTo>
                <a:lnTo>
                  <a:pt x="133" y="288"/>
                </a:lnTo>
                <a:lnTo>
                  <a:pt x="129" y="292"/>
                </a:lnTo>
                <a:lnTo>
                  <a:pt x="125" y="294"/>
                </a:lnTo>
                <a:lnTo>
                  <a:pt x="121" y="294"/>
                </a:lnTo>
                <a:lnTo>
                  <a:pt x="117" y="294"/>
                </a:lnTo>
                <a:lnTo>
                  <a:pt x="113" y="292"/>
                </a:lnTo>
                <a:lnTo>
                  <a:pt x="109" y="290"/>
                </a:lnTo>
                <a:lnTo>
                  <a:pt x="103" y="286"/>
                </a:lnTo>
                <a:lnTo>
                  <a:pt x="97" y="283"/>
                </a:lnTo>
                <a:lnTo>
                  <a:pt x="90" y="277"/>
                </a:lnTo>
                <a:lnTo>
                  <a:pt x="82" y="271"/>
                </a:lnTo>
                <a:lnTo>
                  <a:pt x="74" y="263"/>
                </a:lnTo>
                <a:lnTo>
                  <a:pt x="64" y="255"/>
                </a:lnTo>
                <a:lnTo>
                  <a:pt x="56" y="247"/>
                </a:lnTo>
                <a:lnTo>
                  <a:pt x="49" y="241"/>
                </a:lnTo>
                <a:lnTo>
                  <a:pt x="41" y="235"/>
                </a:lnTo>
                <a:lnTo>
                  <a:pt x="35" y="230"/>
                </a:lnTo>
                <a:lnTo>
                  <a:pt x="29" y="226"/>
                </a:lnTo>
                <a:lnTo>
                  <a:pt x="25" y="222"/>
                </a:lnTo>
                <a:lnTo>
                  <a:pt x="19" y="220"/>
                </a:lnTo>
                <a:lnTo>
                  <a:pt x="15" y="218"/>
                </a:lnTo>
                <a:lnTo>
                  <a:pt x="11" y="214"/>
                </a:lnTo>
                <a:lnTo>
                  <a:pt x="7" y="212"/>
                </a:lnTo>
                <a:lnTo>
                  <a:pt x="5" y="210"/>
                </a:lnTo>
                <a:lnTo>
                  <a:pt x="1" y="208"/>
                </a:lnTo>
                <a:lnTo>
                  <a:pt x="1" y="206"/>
                </a:lnTo>
                <a:lnTo>
                  <a:pt x="0" y="204"/>
                </a:lnTo>
                <a:lnTo>
                  <a:pt x="0" y="202"/>
                </a:lnTo>
                <a:lnTo>
                  <a:pt x="0" y="200"/>
                </a:lnTo>
                <a:lnTo>
                  <a:pt x="0" y="198"/>
                </a:lnTo>
                <a:lnTo>
                  <a:pt x="0" y="194"/>
                </a:lnTo>
                <a:lnTo>
                  <a:pt x="0" y="188"/>
                </a:lnTo>
                <a:lnTo>
                  <a:pt x="1" y="181"/>
                </a:lnTo>
                <a:lnTo>
                  <a:pt x="1" y="173"/>
                </a:lnTo>
                <a:lnTo>
                  <a:pt x="3" y="165"/>
                </a:lnTo>
                <a:lnTo>
                  <a:pt x="7" y="153"/>
                </a:lnTo>
                <a:lnTo>
                  <a:pt x="7" y="15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" name="Freeform 409"/>
          <p:cNvSpPr>
            <a:spLocks/>
          </p:cNvSpPr>
          <p:nvPr/>
        </p:nvSpPr>
        <p:spPr bwMode="auto">
          <a:xfrm>
            <a:off x="1352438" y="1373780"/>
            <a:ext cx="854858" cy="1455406"/>
          </a:xfrm>
          <a:custGeom>
            <a:avLst/>
            <a:gdLst>
              <a:gd name="T0" fmla="*/ 45 w 188"/>
              <a:gd name="T1" fmla="*/ 181 h 218"/>
              <a:gd name="T2" fmla="*/ 76 w 188"/>
              <a:gd name="T3" fmla="*/ 155 h 218"/>
              <a:gd name="T4" fmla="*/ 92 w 188"/>
              <a:gd name="T5" fmla="*/ 140 h 218"/>
              <a:gd name="T6" fmla="*/ 109 w 188"/>
              <a:gd name="T7" fmla="*/ 116 h 218"/>
              <a:gd name="T8" fmla="*/ 119 w 188"/>
              <a:gd name="T9" fmla="*/ 98 h 218"/>
              <a:gd name="T10" fmla="*/ 127 w 188"/>
              <a:gd name="T11" fmla="*/ 83 h 218"/>
              <a:gd name="T12" fmla="*/ 131 w 188"/>
              <a:gd name="T13" fmla="*/ 67 h 218"/>
              <a:gd name="T14" fmla="*/ 135 w 188"/>
              <a:gd name="T15" fmla="*/ 53 h 218"/>
              <a:gd name="T16" fmla="*/ 139 w 188"/>
              <a:gd name="T17" fmla="*/ 42 h 218"/>
              <a:gd name="T18" fmla="*/ 141 w 188"/>
              <a:gd name="T19" fmla="*/ 32 h 218"/>
              <a:gd name="T20" fmla="*/ 141 w 188"/>
              <a:gd name="T21" fmla="*/ 24 h 218"/>
              <a:gd name="T22" fmla="*/ 137 w 188"/>
              <a:gd name="T23" fmla="*/ 14 h 218"/>
              <a:gd name="T24" fmla="*/ 135 w 188"/>
              <a:gd name="T25" fmla="*/ 8 h 218"/>
              <a:gd name="T26" fmla="*/ 139 w 188"/>
              <a:gd name="T27" fmla="*/ 4 h 218"/>
              <a:gd name="T28" fmla="*/ 148 w 188"/>
              <a:gd name="T29" fmla="*/ 0 h 218"/>
              <a:gd name="T30" fmla="*/ 162 w 188"/>
              <a:gd name="T31" fmla="*/ 2 h 218"/>
              <a:gd name="T32" fmla="*/ 178 w 188"/>
              <a:gd name="T33" fmla="*/ 10 h 218"/>
              <a:gd name="T34" fmla="*/ 182 w 188"/>
              <a:gd name="T35" fmla="*/ 14 h 218"/>
              <a:gd name="T36" fmla="*/ 186 w 188"/>
              <a:gd name="T37" fmla="*/ 18 h 218"/>
              <a:gd name="T38" fmla="*/ 188 w 188"/>
              <a:gd name="T39" fmla="*/ 22 h 218"/>
              <a:gd name="T40" fmla="*/ 186 w 188"/>
              <a:gd name="T41" fmla="*/ 32 h 218"/>
              <a:gd name="T42" fmla="*/ 184 w 188"/>
              <a:gd name="T43" fmla="*/ 40 h 218"/>
              <a:gd name="T44" fmla="*/ 182 w 188"/>
              <a:gd name="T45" fmla="*/ 49 h 218"/>
              <a:gd name="T46" fmla="*/ 172 w 188"/>
              <a:gd name="T47" fmla="*/ 75 h 218"/>
              <a:gd name="T48" fmla="*/ 158 w 188"/>
              <a:gd name="T49" fmla="*/ 108 h 218"/>
              <a:gd name="T50" fmla="*/ 148 w 188"/>
              <a:gd name="T51" fmla="*/ 126 h 218"/>
              <a:gd name="T52" fmla="*/ 137 w 188"/>
              <a:gd name="T53" fmla="*/ 142 h 218"/>
              <a:gd name="T54" fmla="*/ 121 w 188"/>
              <a:gd name="T55" fmla="*/ 155 h 218"/>
              <a:gd name="T56" fmla="*/ 105 w 188"/>
              <a:gd name="T57" fmla="*/ 169 h 218"/>
              <a:gd name="T58" fmla="*/ 88 w 188"/>
              <a:gd name="T59" fmla="*/ 181 h 218"/>
              <a:gd name="T60" fmla="*/ 70 w 188"/>
              <a:gd name="T61" fmla="*/ 193 h 218"/>
              <a:gd name="T62" fmla="*/ 41 w 188"/>
              <a:gd name="T63" fmla="*/ 208 h 218"/>
              <a:gd name="T64" fmla="*/ 25 w 188"/>
              <a:gd name="T65" fmla="*/ 214 h 218"/>
              <a:gd name="T66" fmla="*/ 15 w 188"/>
              <a:gd name="T67" fmla="*/ 216 h 218"/>
              <a:gd name="T68" fmla="*/ 7 w 188"/>
              <a:gd name="T69" fmla="*/ 218 h 218"/>
              <a:gd name="T70" fmla="*/ 1 w 188"/>
              <a:gd name="T71" fmla="*/ 216 h 218"/>
              <a:gd name="T72" fmla="*/ 1 w 188"/>
              <a:gd name="T73" fmla="*/ 214 h 218"/>
              <a:gd name="T74" fmla="*/ 5 w 188"/>
              <a:gd name="T75" fmla="*/ 208 h 218"/>
              <a:gd name="T76" fmla="*/ 15 w 188"/>
              <a:gd name="T77" fmla="*/ 200 h 218"/>
              <a:gd name="T78" fmla="*/ 29 w 188"/>
              <a:gd name="T79" fmla="*/ 193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8" h="218">
                <a:moveTo>
                  <a:pt x="29" y="193"/>
                </a:moveTo>
                <a:lnTo>
                  <a:pt x="45" y="181"/>
                </a:lnTo>
                <a:lnTo>
                  <a:pt x="60" y="169"/>
                </a:lnTo>
                <a:lnTo>
                  <a:pt x="76" y="155"/>
                </a:lnTo>
                <a:lnTo>
                  <a:pt x="84" y="147"/>
                </a:lnTo>
                <a:lnTo>
                  <a:pt x="92" y="140"/>
                </a:lnTo>
                <a:lnTo>
                  <a:pt x="103" y="124"/>
                </a:lnTo>
                <a:lnTo>
                  <a:pt x="109" y="116"/>
                </a:lnTo>
                <a:lnTo>
                  <a:pt x="115" y="106"/>
                </a:lnTo>
                <a:lnTo>
                  <a:pt x="119" y="98"/>
                </a:lnTo>
                <a:lnTo>
                  <a:pt x="123" y="91"/>
                </a:lnTo>
                <a:lnTo>
                  <a:pt x="127" y="83"/>
                </a:lnTo>
                <a:lnTo>
                  <a:pt x="129" y="75"/>
                </a:lnTo>
                <a:lnTo>
                  <a:pt x="131" y="67"/>
                </a:lnTo>
                <a:lnTo>
                  <a:pt x="133" y="59"/>
                </a:lnTo>
                <a:lnTo>
                  <a:pt x="135" y="53"/>
                </a:lnTo>
                <a:lnTo>
                  <a:pt x="137" y="47"/>
                </a:lnTo>
                <a:lnTo>
                  <a:pt x="139" y="42"/>
                </a:lnTo>
                <a:lnTo>
                  <a:pt x="139" y="38"/>
                </a:lnTo>
                <a:lnTo>
                  <a:pt x="141" y="32"/>
                </a:lnTo>
                <a:lnTo>
                  <a:pt x="141" y="30"/>
                </a:lnTo>
                <a:lnTo>
                  <a:pt x="141" y="24"/>
                </a:lnTo>
                <a:lnTo>
                  <a:pt x="139" y="18"/>
                </a:lnTo>
                <a:lnTo>
                  <a:pt x="137" y="14"/>
                </a:lnTo>
                <a:lnTo>
                  <a:pt x="137" y="12"/>
                </a:lnTo>
                <a:lnTo>
                  <a:pt x="135" y="8"/>
                </a:lnTo>
                <a:lnTo>
                  <a:pt x="137" y="6"/>
                </a:lnTo>
                <a:lnTo>
                  <a:pt x="139" y="4"/>
                </a:lnTo>
                <a:lnTo>
                  <a:pt x="143" y="0"/>
                </a:lnTo>
                <a:lnTo>
                  <a:pt x="148" y="0"/>
                </a:lnTo>
                <a:lnTo>
                  <a:pt x="154" y="0"/>
                </a:lnTo>
                <a:lnTo>
                  <a:pt x="162" y="2"/>
                </a:lnTo>
                <a:lnTo>
                  <a:pt x="170" y="6"/>
                </a:lnTo>
                <a:lnTo>
                  <a:pt x="178" y="10"/>
                </a:lnTo>
                <a:lnTo>
                  <a:pt x="180" y="12"/>
                </a:lnTo>
                <a:lnTo>
                  <a:pt x="182" y="14"/>
                </a:lnTo>
                <a:lnTo>
                  <a:pt x="184" y="16"/>
                </a:lnTo>
                <a:lnTo>
                  <a:pt x="186" y="18"/>
                </a:lnTo>
                <a:lnTo>
                  <a:pt x="188" y="20"/>
                </a:lnTo>
                <a:lnTo>
                  <a:pt x="188" y="22"/>
                </a:lnTo>
                <a:lnTo>
                  <a:pt x="188" y="26"/>
                </a:lnTo>
                <a:lnTo>
                  <a:pt x="186" y="32"/>
                </a:lnTo>
                <a:lnTo>
                  <a:pt x="186" y="36"/>
                </a:lnTo>
                <a:lnTo>
                  <a:pt x="184" y="40"/>
                </a:lnTo>
                <a:lnTo>
                  <a:pt x="182" y="43"/>
                </a:lnTo>
                <a:lnTo>
                  <a:pt x="182" y="49"/>
                </a:lnTo>
                <a:lnTo>
                  <a:pt x="178" y="61"/>
                </a:lnTo>
                <a:lnTo>
                  <a:pt x="172" y="75"/>
                </a:lnTo>
                <a:lnTo>
                  <a:pt x="166" y="91"/>
                </a:lnTo>
                <a:lnTo>
                  <a:pt x="158" y="108"/>
                </a:lnTo>
                <a:lnTo>
                  <a:pt x="154" y="118"/>
                </a:lnTo>
                <a:lnTo>
                  <a:pt x="148" y="126"/>
                </a:lnTo>
                <a:lnTo>
                  <a:pt x="143" y="134"/>
                </a:lnTo>
                <a:lnTo>
                  <a:pt x="137" y="142"/>
                </a:lnTo>
                <a:lnTo>
                  <a:pt x="129" y="149"/>
                </a:lnTo>
                <a:lnTo>
                  <a:pt x="121" y="155"/>
                </a:lnTo>
                <a:lnTo>
                  <a:pt x="113" y="163"/>
                </a:lnTo>
                <a:lnTo>
                  <a:pt x="105" y="169"/>
                </a:lnTo>
                <a:lnTo>
                  <a:pt x="96" y="175"/>
                </a:lnTo>
                <a:lnTo>
                  <a:pt x="88" y="181"/>
                </a:lnTo>
                <a:lnTo>
                  <a:pt x="78" y="187"/>
                </a:lnTo>
                <a:lnTo>
                  <a:pt x="70" y="193"/>
                </a:lnTo>
                <a:lnTo>
                  <a:pt x="54" y="200"/>
                </a:lnTo>
                <a:lnTo>
                  <a:pt x="41" y="208"/>
                </a:lnTo>
                <a:lnTo>
                  <a:pt x="33" y="210"/>
                </a:lnTo>
                <a:lnTo>
                  <a:pt x="25" y="214"/>
                </a:lnTo>
                <a:lnTo>
                  <a:pt x="19" y="216"/>
                </a:lnTo>
                <a:lnTo>
                  <a:pt x="15" y="216"/>
                </a:lnTo>
                <a:lnTo>
                  <a:pt x="9" y="218"/>
                </a:lnTo>
                <a:lnTo>
                  <a:pt x="7" y="218"/>
                </a:lnTo>
                <a:lnTo>
                  <a:pt x="3" y="218"/>
                </a:lnTo>
                <a:lnTo>
                  <a:pt x="1" y="216"/>
                </a:lnTo>
                <a:lnTo>
                  <a:pt x="0" y="216"/>
                </a:lnTo>
                <a:lnTo>
                  <a:pt x="1" y="214"/>
                </a:lnTo>
                <a:lnTo>
                  <a:pt x="1" y="210"/>
                </a:lnTo>
                <a:lnTo>
                  <a:pt x="5" y="208"/>
                </a:lnTo>
                <a:lnTo>
                  <a:pt x="9" y="204"/>
                </a:lnTo>
                <a:lnTo>
                  <a:pt x="15" y="200"/>
                </a:lnTo>
                <a:lnTo>
                  <a:pt x="21" y="196"/>
                </a:lnTo>
                <a:lnTo>
                  <a:pt x="29" y="193"/>
                </a:lnTo>
                <a:lnTo>
                  <a:pt x="29" y="19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Freeform 410"/>
          <p:cNvSpPr>
            <a:spLocks/>
          </p:cNvSpPr>
          <p:nvPr/>
        </p:nvSpPr>
        <p:spPr bwMode="auto">
          <a:xfrm>
            <a:off x="2270952" y="1160144"/>
            <a:ext cx="927612" cy="307108"/>
          </a:xfrm>
          <a:custGeom>
            <a:avLst/>
            <a:gdLst>
              <a:gd name="T0" fmla="*/ 116 w 204"/>
              <a:gd name="T1" fmla="*/ 8 h 45"/>
              <a:gd name="T2" fmla="*/ 126 w 204"/>
              <a:gd name="T3" fmla="*/ 6 h 45"/>
              <a:gd name="T4" fmla="*/ 136 w 204"/>
              <a:gd name="T5" fmla="*/ 4 h 45"/>
              <a:gd name="T6" fmla="*/ 143 w 204"/>
              <a:gd name="T7" fmla="*/ 2 h 45"/>
              <a:gd name="T8" fmla="*/ 151 w 204"/>
              <a:gd name="T9" fmla="*/ 2 h 45"/>
              <a:gd name="T10" fmla="*/ 159 w 204"/>
              <a:gd name="T11" fmla="*/ 0 h 45"/>
              <a:gd name="T12" fmla="*/ 165 w 204"/>
              <a:gd name="T13" fmla="*/ 0 h 45"/>
              <a:gd name="T14" fmla="*/ 171 w 204"/>
              <a:gd name="T15" fmla="*/ 0 h 45"/>
              <a:gd name="T16" fmla="*/ 177 w 204"/>
              <a:gd name="T17" fmla="*/ 0 h 45"/>
              <a:gd name="T18" fmla="*/ 185 w 204"/>
              <a:gd name="T19" fmla="*/ 0 h 45"/>
              <a:gd name="T20" fmla="*/ 192 w 204"/>
              <a:gd name="T21" fmla="*/ 2 h 45"/>
              <a:gd name="T22" fmla="*/ 198 w 204"/>
              <a:gd name="T23" fmla="*/ 4 h 45"/>
              <a:gd name="T24" fmla="*/ 202 w 204"/>
              <a:gd name="T25" fmla="*/ 8 h 45"/>
              <a:gd name="T26" fmla="*/ 204 w 204"/>
              <a:gd name="T27" fmla="*/ 12 h 45"/>
              <a:gd name="T28" fmla="*/ 204 w 204"/>
              <a:gd name="T29" fmla="*/ 16 h 45"/>
              <a:gd name="T30" fmla="*/ 204 w 204"/>
              <a:gd name="T31" fmla="*/ 18 h 45"/>
              <a:gd name="T32" fmla="*/ 202 w 204"/>
              <a:gd name="T33" fmla="*/ 20 h 45"/>
              <a:gd name="T34" fmla="*/ 198 w 204"/>
              <a:gd name="T35" fmla="*/ 20 h 45"/>
              <a:gd name="T36" fmla="*/ 192 w 204"/>
              <a:gd name="T37" fmla="*/ 22 h 45"/>
              <a:gd name="T38" fmla="*/ 185 w 204"/>
              <a:gd name="T39" fmla="*/ 22 h 45"/>
              <a:gd name="T40" fmla="*/ 177 w 204"/>
              <a:gd name="T41" fmla="*/ 24 h 45"/>
              <a:gd name="T42" fmla="*/ 165 w 204"/>
              <a:gd name="T43" fmla="*/ 25 h 45"/>
              <a:gd name="T44" fmla="*/ 151 w 204"/>
              <a:gd name="T45" fmla="*/ 27 h 45"/>
              <a:gd name="T46" fmla="*/ 137 w 204"/>
              <a:gd name="T47" fmla="*/ 31 h 45"/>
              <a:gd name="T48" fmla="*/ 120 w 204"/>
              <a:gd name="T49" fmla="*/ 33 h 45"/>
              <a:gd name="T50" fmla="*/ 104 w 204"/>
              <a:gd name="T51" fmla="*/ 37 h 45"/>
              <a:gd name="T52" fmla="*/ 89 w 204"/>
              <a:gd name="T53" fmla="*/ 39 h 45"/>
              <a:gd name="T54" fmla="*/ 77 w 204"/>
              <a:gd name="T55" fmla="*/ 41 h 45"/>
              <a:gd name="T56" fmla="*/ 65 w 204"/>
              <a:gd name="T57" fmla="*/ 43 h 45"/>
              <a:gd name="T58" fmla="*/ 55 w 204"/>
              <a:gd name="T59" fmla="*/ 43 h 45"/>
              <a:gd name="T60" fmla="*/ 49 w 204"/>
              <a:gd name="T61" fmla="*/ 45 h 45"/>
              <a:gd name="T62" fmla="*/ 43 w 204"/>
              <a:gd name="T63" fmla="*/ 45 h 45"/>
              <a:gd name="T64" fmla="*/ 40 w 204"/>
              <a:gd name="T65" fmla="*/ 45 h 45"/>
              <a:gd name="T66" fmla="*/ 36 w 204"/>
              <a:gd name="T67" fmla="*/ 45 h 45"/>
              <a:gd name="T68" fmla="*/ 28 w 204"/>
              <a:gd name="T69" fmla="*/ 45 h 45"/>
              <a:gd name="T70" fmla="*/ 22 w 204"/>
              <a:gd name="T71" fmla="*/ 43 h 45"/>
              <a:gd name="T72" fmla="*/ 16 w 204"/>
              <a:gd name="T73" fmla="*/ 41 h 45"/>
              <a:gd name="T74" fmla="*/ 12 w 204"/>
              <a:gd name="T75" fmla="*/ 39 h 45"/>
              <a:gd name="T76" fmla="*/ 8 w 204"/>
              <a:gd name="T77" fmla="*/ 37 h 45"/>
              <a:gd name="T78" fmla="*/ 6 w 204"/>
              <a:gd name="T79" fmla="*/ 37 h 45"/>
              <a:gd name="T80" fmla="*/ 4 w 204"/>
              <a:gd name="T81" fmla="*/ 35 h 45"/>
              <a:gd name="T82" fmla="*/ 2 w 204"/>
              <a:gd name="T83" fmla="*/ 33 h 45"/>
              <a:gd name="T84" fmla="*/ 0 w 204"/>
              <a:gd name="T85" fmla="*/ 33 h 45"/>
              <a:gd name="T86" fmla="*/ 0 w 204"/>
              <a:gd name="T87" fmla="*/ 31 h 45"/>
              <a:gd name="T88" fmla="*/ 0 w 204"/>
              <a:gd name="T89" fmla="*/ 29 h 45"/>
              <a:gd name="T90" fmla="*/ 0 w 204"/>
              <a:gd name="T91" fmla="*/ 27 h 45"/>
              <a:gd name="T92" fmla="*/ 2 w 204"/>
              <a:gd name="T93" fmla="*/ 27 h 45"/>
              <a:gd name="T94" fmla="*/ 4 w 204"/>
              <a:gd name="T95" fmla="*/ 25 h 45"/>
              <a:gd name="T96" fmla="*/ 6 w 204"/>
              <a:gd name="T97" fmla="*/ 25 h 45"/>
              <a:gd name="T98" fmla="*/ 10 w 204"/>
              <a:gd name="T99" fmla="*/ 24 h 45"/>
              <a:gd name="T100" fmla="*/ 18 w 204"/>
              <a:gd name="T101" fmla="*/ 22 h 45"/>
              <a:gd name="T102" fmla="*/ 26 w 204"/>
              <a:gd name="T103" fmla="*/ 22 h 45"/>
              <a:gd name="T104" fmla="*/ 36 w 204"/>
              <a:gd name="T105" fmla="*/ 20 h 45"/>
              <a:gd name="T106" fmla="*/ 55 w 204"/>
              <a:gd name="T107" fmla="*/ 18 h 45"/>
              <a:gd name="T108" fmla="*/ 61 w 204"/>
              <a:gd name="T109" fmla="*/ 18 h 45"/>
              <a:gd name="T110" fmla="*/ 65 w 204"/>
              <a:gd name="T111" fmla="*/ 16 h 45"/>
              <a:gd name="T112" fmla="*/ 73 w 204"/>
              <a:gd name="T113" fmla="*/ 16 h 45"/>
              <a:gd name="T114" fmla="*/ 79 w 204"/>
              <a:gd name="T115" fmla="*/ 14 h 45"/>
              <a:gd name="T116" fmla="*/ 87 w 204"/>
              <a:gd name="T117" fmla="*/ 12 h 45"/>
              <a:gd name="T118" fmla="*/ 96 w 204"/>
              <a:gd name="T119" fmla="*/ 12 h 45"/>
              <a:gd name="T120" fmla="*/ 106 w 204"/>
              <a:gd name="T121" fmla="*/ 10 h 45"/>
              <a:gd name="T122" fmla="*/ 116 w 204"/>
              <a:gd name="T123" fmla="*/ 8 h 45"/>
              <a:gd name="T124" fmla="*/ 116 w 204"/>
              <a:gd name="T125" fmla="*/ 8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4" h="45">
                <a:moveTo>
                  <a:pt x="116" y="8"/>
                </a:moveTo>
                <a:lnTo>
                  <a:pt x="126" y="6"/>
                </a:lnTo>
                <a:lnTo>
                  <a:pt x="136" y="4"/>
                </a:lnTo>
                <a:lnTo>
                  <a:pt x="143" y="2"/>
                </a:lnTo>
                <a:lnTo>
                  <a:pt x="151" y="2"/>
                </a:lnTo>
                <a:lnTo>
                  <a:pt x="159" y="0"/>
                </a:lnTo>
                <a:lnTo>
                  <a:pt x="165" y="0"/>
                </a:lnTo>
                <a:lnTo>
                  <a:pt x="171" y="0"/>
                </a:lnTo>
                <a:lnTo>
                  <a:pt x="177" y="0"/>
                </a:lnTo>
                <a:lnTo>
                  <a:pt x="185" y="0"/>
                </a:lnTo>
                <a:lnTo>
                  <a:pt x="192" y="2"/>
                </a:lnTo>
                <a:lnTo>
                  <a:pt x="198" y="4"/>
                </a:lnTo>
                <a:lnTo>
                  <a:pt x="202" y="8"/>
                </a:lnTo>
                <a:lnTo>
                  <a:pt x="204" y="12"/>
                </a:lnTo>
                <a:lnTo>
                  <a:pt x="204" y="16"/>
                </a:lnTo>
                <a:lnTo>
                  <a:pt x="204" y="18"/>
                </a:lnTo>
                <a:lnTo>
                  <a:pt x="202" y="20"/>
                </a:lnTo>
                <a:lnTo>
                  <a:pt x="198" y="20"/>
                </a:lnTo>
                <a:lnTo>
                  <a:pt x="192" y="22"/>
                </a:lnTo>
                <a:lnTo>
                  <a:pt x="185" y="22"/>
                </a:lnTo>
                <a:lnTo>
                  <a:pt x="177" y="24"/>
                </a:lnTo>
                <a:lnTo>
                  <a:pt x="165" y="25"/>
                </a:lnTo>
                <a:lnTo>
                  <a:pt x="151" y="27"/>
                </a:lnTo>
                <a:lnTo>
                  <a:pt x="137" y="31"/>
                </a:lnTo>
                <a:lnTo>
                  <a:pt x="120" y="33"/>
                </a:lnTo>
                <a:lnTo>
                  <a:pt x="104" y="37"/>
                </a:lnTo>
                <a:lnTo>
                  <a:pt x="89" y="39"/>
                </a:lnTo>
                <a:lnTo>
                  <a:pt x="77" y="41"/>
                </a:lnTo>
                <a:lnTo>
                  <a:pt x="65" y="43"/>
                </a:lnTo>
                <a:lnTo>
                  <a:pt x="55" y="43"/>
                </a:lnTo>
                <a:lnTo>
                  <a:pt x="49" y="45"/>
                </a:lnTo>
                <a:lnTo>
                  <a:pt x="43" y="45"/>
                </a:lnTo>
                <a:lnTo>
                  <a:pt x="40" y="45"/>
                </a:lnTo>
                <a:lnTo>
                  <a:pt x="36" y="45"/>
                </a:lnTo>
                <a:lnTo>
                  <a:pt x="28" y="45"/>
                </a:lnTo>
                <a:lnTo>
                  <a:pt x="22" y="43"/>
                </a:lnTo>
                <a:lnTo>
                  <a:pt x="16" y="41"/>
                </a:lnTo>
                <a:lnTo>
                  <a:pt x="12" y="39"/>
                </a:lnTo>
                <a:lnTo>
                  <a:pt x="8" y="37"/>
                </a:lnTo>
                <a:lnTo>
                  <a:pt x="6" y="37"/>
                </a:lnTo>
                <a:lnTo>
                  <a:pt x="4" y="35"/>
                </a:lnTo>
                <a:lnTo>
                  <a:pt x="2" y="33"/>
                </a:lnTo>
                <a:lnTo>
                  <a:pt x="0" y="33"/>
                </a:lnTo>
                <a:lnTo>
                  <a:pt x="0" y="31"/>
                </a:lnTo>
                <a:lnTo>
                  <a:pt x="0" y="29"/>
                </a:lnTo>
                <a:lnTo>
                  <a:pt x="0" y="27"/>
                </a:lnTo>
                <a:lnTo>
                  <a:pt x="2" y="27"/>
                </a:lnTo>
                <a:lnTo>
                  <a:pt x="4" y="25"/>
                </a:lnTo>
                <a:lnTo>
                  <a:pt x="6" y="25"/>
                </a:lnTo>
                <a:lnTo>
                  <a:pt x="10" y="24"/>
                </a:lnTo>
                <a:lnTo>
                  <a:pt x="18" y="22"/>
                </a:lnTo>
                <a:lnTo>
                  <a:pt x="26" y="22"/>
                </a:lnTo>
                <a:lnTo>
                  <a:pt x="36" y="20"/>
                </a:lnTo>
                <a:lnTo>
                  <a:pt x="55" y="18"/>
                </a:lnTo>
                <a:lnTo>
                  <a:pt x="61" y="18"/>
                </a:lnTo>
                <a:lnTo>
                  <a:pt x="65" y="16"/>
                </a:lnTo>
                <a:lnTo>
                  <a:pt x="73" y="16"/>
                </a:lnTo>
                <a:lnTo>
                  <a:pt x="79" y="14"/>
                </a:lnTo>
                <a:lnTo>
                  <a:pt x="87" y="12"/>
                </a:lnTo>
                <a:lnTo>
                  <a:pt x="96" y="12"/>
                </a:lnTo>
                <a:lnTo>
                  <a:pt x="106" y="10"/>
                </a:lnTo>
                <a:lnTo>
                  <a:pt x="116" y="8"/>
                </a:lnTo>
                <a:lnTo>
                  <a:pt x="116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" name="Freeform 411"/>
          <p:cNvSpPr>
            <a:spLocks/>
          </p:cNvSpPr>
          <p:nvPr/>
        </p:nvSpPr>
        <p:spPr bwMode="auto">
          <a:xfrm>
            <a:off x="2143633" y="1560713"/>
            <a:ext cx="1218628" cy="333812"/>
          </a:xfrm>
          <a:custGeom>
            <a:avLst/>
            <a:gdLst>
              <a:gd name="T0" fmla="*/ 264 w 266"/>
              <a:gd name="T1" fmla="*/ 19 h 51"/>
              <a:gd name="T2" fmla="*/ 259 w 266"/>
              <a:gd name="T3" fmla="*/ 23 h 51"/>
              <a:gd name="T4" fmla="*/ 247 w 266"/>
              <a:gd name="T5" fmla="*/ 25 h 51"/>
              <a:gd name="T6" fmla="*/ 231 w 266"/>
              <a:gd name="T7" fmla="*/ 27 h 51"/>
              <a:gd name="T8" fmla="*/ 182 w 266"/>
              <a:gd name="T9" fmla="*/ 33 h 51"/>
              <a:gd name="T10" fmla="*/ 141 w 266"/>
              <a:gd name="T11" fmla="*/ 37 h 51"/>
              <a:gd name="T12" fmla="*/ 104 w 266"/>
              <a:gd name="T13" fmla="*/ 41 h 51"/>
              <a:gd name="T14" fmla="*/ 72 w 266"/>
              <a:gd name="T15" fmla="*/ 45 h 51"/>
              <a:gd name="T16" fmla="*/ 57 w 266"/>
              <a:gd name="T17" fmla="*/ 47 h 51"/>
              <a:gd name="T18" fmla="*/ 47 w 266"/>
              <a:gd name="T19" fmla="*/ 49 h 51"/>
              <a:gd name="T20" fmla="*/ 37 w 266"/>
              <a:gd name="T21" fmla="*/ 51 h 51"/>
              <a:gd name="T22" fmla="*/ 31 w 266"/>
              <a:gd name="T23" fmla="*/ 51 h 51"/>
              <a:gd name="T24" fmla="*/ 21 w 266"/>
              <a:gd name="T25" fmla="*/ 49 h 51"/>
              <a:gd name="T26" fmla="*/ 12 w 266"/>
              <a:gd name="T27" fmla="*/ 43 h 51"/>
              <a:gd name="T28" fmla="*/ 4 w 266"/>
              <a:gd name="T29" fmla="*/ 39 h 51"/>
              <a:gd name="T30" fmla="*/ 0 w 266"/>
              <a:gd name="T31" fmla="*/ 33 h 51"/>
              <a:gd name="T32" fmla="*/ 4 w 266"/>
              <a:gd name="T33" fmla="*/ 31 h 51"/>
              <a:gd name="T34" fmla="*/ 12 w 266"/>
              <a:gd name="T35" fmla="*/ 29 h 51"/>
              <a:gd name="T36" fmla="*/ 18 w 266"/>
              <a:gd name="T37" fmla="*/ 29 h 51"/>
              <a:gd name="T38" fmla="*/ 27 w 266"/>
              <a:gd name="T39" fmla="*/ 27 h 51"/>
              <a:gd name="T40" fmla="*/ 41 w 266"/>
              <a:gd name="T41" fmla="*/ 27 h 51"/>
              <a:gd name="T42" fmla="*/ 57 w 266"/>
              <a:gd name="T43" fmla="*/ 23 h 51"/>
              <a:gd name="T44" fmla="*/ 74 w 266"/>
              <a:gd name="T45" fmla="*/ 21 h 51"/>
              <a:gd name="T46" fmla="*/ 96 w 266"/>
              <a:gd name="T47" fmla="*/ 19 h 51"/>
              <a:gd name="T48" fmla="*/ 121 w 266"/>
              <a:gd name="T49" fmla="*/ 15 h 51"/>
              <a:gd name="T50" fmla="*/ 151 w 266"/>
              <a:gd name="T51" fmla="*/ 10 h 51"/>
              <a:gd name="T52" fmla="*/ 176 w 266"/>
              <a:gd name="T53" fmla="*/ 6 h 51"/>
              <a:gd name="T54" fmla="*/ 198 w 266"/>
              <a:gd name="T55" fmla="*/ 2 h 51"/>
              <a:gd name="T56" fmla="*/ 215 w 266"/>
              <a:gd name="T57" fmla="*/ 0 h 51"/>
              <a:gd name="T58" fmla="*/ 229 w 266"/>
              <a:gd name="T59" fmla="*/ 0 h 51"/>
              <a:gd name="T60" fmla="*/ 247 w 266"/>
              <a:gd name="T61" fmla="*/ 0 h 51"/>
              <a:gd name="T62" fmla="*/ 261 w 266"/>
              <a:gd name="T63" fmla="*/ 4 h 51"/>
              <a:gd name="T64" fmla="*/ 266 w 266"/>
              <a:gd name="T65" fmla="*/ 12 h 51"/>
              <a:gd name="T66" fmla="*/ 266 w 266"/>
              <a:gd name="T67" fmla="*/ 17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66" h="51">
                <a:moveTo>
                  <a:pt x="266" y="17"/>
                </a:moveTo>
                <a:lnTo>
                  <a:pt x="264" y="19"/>
                </a:lnTo>
                <a:lnTo>
                  <a:pt x="262" y="21"/>
                </a:lnTo>
                <a:lnTo>
                  <a:pt x="259" y="23"/>
                </a:lnTo>
                <a:lnTo>
                  <a:pt x="253" y="23"/>
                </a:lnTo>
                <a:lnTo>
                  <a:pt x="247" y="25"/>
                </a:lnTo>
                <a:lnTo>
                  <a:pt x="239" y="27"/>
                </a:lnTo>
                <a:lnTo>
                  <a:pt x="231" y="27"/>
                </a:lnTo>
                <a:lnTo>
                  <a:pt x="221" y="29"/>
                </a:lnTo>
                <a:lnTo>
                  <a:pt x="182" y="33"/>
                </a:lnTo>
                <a:lnTo>
                  <a:pt x="161" y="35"/>
                </a:lnTo>
                <a:lnTo>
                  <a:pt x="141" y="37"/>
                </a:lnTo>
                <a:lnTo>
                  <a:pt x="121" y="39"/>
                </a:lnTo>
                <a:lnTo>
                  <a:pt x="104" y="41"/>
                </a:lnTo>
                <a:lnTo>
                  <a:pt x="88" y="43"/>
                </a:lnTo>
                <a:lnTo>
                  <a:pt x="72" y="45"/>
                </a:lnTo>
                <a:lnTo>
                  <a:pt x="65" y="47"/>
                </a:lnTo>
                <a:lnTo>
                  <a:pt x="57" y="47"/>
                </a:lnTo>
                <a:lnTo>
                  <a:pt x="51" y="49"/>
                </a:lnTo>
                <a:lnTo>
                  <a:pt x="47" y="49"/>
                </a:lnTo>
                <a:lnTo>
                  <a:pt x="41" y="49"/>
                </a:lnTo>
                <a:lnTo>
                  <a:pt x="37" y="51"/>
                </a:lnTo>
                <a:lnTo>
                  <a:pt x="33" y="51"/>
                </a:lnTo>
                <a:lnTo>
                  <a:pt x="31" y="51"/>
                </a:lnTo>
                <a:lnTo>
                  <a:pt x="25" y="51"/>
                </a:lnTo>
                <a:lnTo>
                  <a:pt x="21" y="49"/>
                </a:lnTo>
                <a:lnTo>
                  <a:pt x="16" y="47"/>
                </a:lnTo>
                <a:lnTo>
                  <a:pt x="12" y="43"/>
                </a:lnTo>
                <a:lnTo>
                  <a:pt x="6" y="41"/>
                </a:lnTo>
                <a:lnTo>
                  <a:pt x="4" y="39"/>
                </a:lnTo>
                <a:lnTo>
                  <a:pt x="0" y="37"/>
                </a:lnTo>
                <a:lnTo>
                  <a:pt x="0" y="33"/>
                </a:lnTo>
                <a:lnTo>
                  <a:pt x="0" y="31"/>
                </a:lnTo>
                <a:lnTo>
                  <a:pt x="4" y="31"/>
                </a:lnTo>
                <a:lnTo>
                  <a:pt x="6" y="29"/>
                </a:lnTo>
                <a:lnTo>
                  <a:pt x="12" y="29"/>
                </a:lnTo>
                <a:lnTo>
                  <a:pt x="14" y="29"/>
                </a:lnTo>
                <a:lnTo>
                  <a:pt x="18" y="29"/>
                </a:lnTo>
                <a:lnTo>
                  <a:pt x="21" y="29"/>
                </a:lnTo>
                <a:lnTo>
                  <a:pt x="27" y="27"/>
                </a:lnTo>
                <a:lnTo>
                  <a:pt x="33" y="27"/>
                </a:lnTo>
                <a:lnTo>
                  <a:pt x="41" y="27"/>
                </a:lnTo>
                <a:lnTo>
                  <a:pt x="47" y="25"/>
                </a:lnTo>
                <a:lnTo>
                  <a:pt x="57" y="23"/>
                </a:lnTo>
                <a:lnTo>
                  <a:pt x="65" y="23"/>
                </a:lnTo>
                <a:lnTo>
                  <a:pt x="74" y="21"/>
                </a:lnTo>
                <a:lnTo>
                  <a:pt x="84" y="21"/>
                </a:lnTo>
                <a:lnTo>
                  <a:pt x="96" y="19"/>
                </a:lnTo>
                <a:lnTo>
                  <a:pt x="108" y="17"/>
                </a:lnTo>
                <a:lnTo>
                  <a:pt x="121" y="15"/>
                </a:lnTo>
                <a:lnTo>
                  <a:pt x="135" y="12"/>
                </a:lnTo>
                <a:lnTo>
                  <a:pt x="151" y="10"/>
                </a:lnTo>
                <a:lnTo>
                  <a:pt x="164" y="8"/>
                </a:lnTo>
                <a:lnTo>
                  <a:pt x="176" y="6"/>
                </a:lnTo>
                <a:lnTo>
                  <a:pt x="188" y="4"/>
                </a:lnTo>
                <a:lnTo>
                  <a:pt x="198" y="2"/>
                </a:lnTo>
                <a:lnTo>
                  <a:pt x="208" y="2"/>
                </a:lnTo>
                <a:lnTo>
                  <a:pt x="215" y="0"/>
                </a:lnTo>
                <a:lnTo>
                  <a:pt x="223" y="0"/>
                </a:lnTo>
                <a:lnTo>
                  <a:pt x="229" y="0"/>
                </a:lnTo>
                <a:lnTo>
                  <a:pt x="239" y="0"/>
                </a:lnTo>
                <a:lnTo>
                  <a:pt x="247" y="0"/>
                </a:lnTo>
                <a:lnTo>
                  <a:pt x="255" y="2"/>
                </a:lnTo>
                <a:lnTo>
                  <a:pt x="261" y="4"/>
                </a:lnTo>
                <a:lnTo>
                  <a:pt x="264" y="8"/>
                </a:lnTo>
                <a:lnTo>
                  <a:pt x="266" y="12"/>
                </a:lnTo>
                <a:lnTo>
                  <a:pt x="266" y="14"/>
                </a:lnTo>
                <a:lnTo>
                  <a:pt x="266" y="17"/>
                </a:lnTo>
                <a:lnTo>
                  <a:pt x="266" y="1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" name="Freeform 412"/>
          <p:cNvSpPr>
            <a:spLocks/>
          </p:cNvSpPr>
          <p:nvPr/>
        </p:nvSpPr>
        <p:spPr bwMode="auto">
          <a:xfrm>
            <a:off x="2125445" y="1787706"/>
            <a:ext cx="563843" cy="801138"/>
          </a:xfrm>
          <a:custGeom>
            <a:avLst/>
            <a:gdLst>
              <a:gd name="T0" fmla="*/ 55 w 123"/>
              <a:gd name="T1" fmla="*/ 84 h 122"/>
              <a:gd name="T2" fmla="*/ 45 w 123"/>
              <a:gd name="T3" fmla="*/ 92 h 122"/>
              <a:gd name="T4" fmla="*/ 35 w 123"/>
              <a:gd name="T5" fmla="*/ 100 h 122"/>
              <a:gd name="T6" fmla="*/ 25 w 123"/>
              <a:gd name="T7" fmla="*/ 106 h 122"/>
              <a:gd name="T8" fmla="*/ 18 w 123"/>
              <a:gd name="T9" fmla="*/ 110 h 122"/>
              <a:gd name="T10" fmla="*/ 10 w 123"/>
              <a:gd name="T11" fmla="*/ 114 h 122"/>
              <a:gd name="T12" fmla="*/ 6 w 123"/>
              <a:gd name="T13" fmla="*/ 116 h 122"/>
              <a:gd name="T14" fmla="*/ 4 w 123"/>
              <a:gd name="T15" fmla="*/ 118 h 122"/>
              <a:gd name="T16" fmla="*/ 2 w 123"/>
              <a:gd name="T17" fmla="*/ 118 h 122"/>
              <a:gd name="T18" fmla="*/ 0 w 123"/>
              <a:gd name="T19" fmla="*/ 120 h 122"/>
              <a:gd name="T20" fmla="*/ 0 w 123"/>
              <a:gd name="T21" fmla="*/ 120 h 122"/>
              <a:gd name="T22" fmla="*/ 0 w 123"/>
              <a:gd name="T23" fmla="*/ 122 h 122"/>
              <a:gd name="T24" fmla="*/ 16 w 123"/>
              <a:gd name="T25" fmla="*/ 110 h 122"/>
              <a:gd name="T26" fmla="*/ 31 w 123"/>
              <a:gd name="T27" fmla="*/ 98 h 122"/>
              <a:gd name="T28" fmla="*/ 45 w 123"/>
              <a:gd name="T29" fmla="*/ 84 h 122"/>
              <a:gd name="T30" fmla="*/ 61 w 123"/>
              <a:gd name="T31" fmla="*/ 69 h 122"/>
              <a:gd name="T32" fmla="*/ 74 w 123"/>
              <a:gd name="T33" fmla="*/ 53 h 122"/>
              <a:gd name="T34" fmla="*/ 86 w 123"/>
              <a:gd name="T35" fmla="*/ 37 h 122"/>
              <a:gd name="T36" fmla="*/ 100 w 123"/>
              <a:gd name="T37" fmla="*/ 20 h 122"/>
              <a:gd name="T38" fmla="*/ 112 w 123"/>
              <a:gd name="T39" fmla="*/ 0 h 122"/>
              <a:gd name="T40" fmla="*/ 123 w 123"/>
              <a:gd name="T41" fmla="*/ 10 h 122"/>
              <a:gd name="T42" fmla="*/ 112 w 123"/>
              <a:gd name="T43" fmla="*/ 26 h 122"/>
              <a:gd name="T44" fmla="*/ 102 w 123"/>
              <a:gd name="T45" fmla="*/ 37 h 122"/>
              <a:gd name="T46" fmla="*/ 92 w 123"/>
              <a:gd name="T47" fmla="*/ 49 h 122"/>
              <a:gd name="T48" fmla="*/ 84 w 123"/>
              <a:gd name="T49" fmla="*/ 59 h 122"/>
              <a:gd name="T50" fmla="*/ 76 w 123"/>
              <a:gd name="T51" fmla="*/ 67 h 122"/>
              <a:gd name="T52" fmla="*/ 69 w 123"/>
              <a:gd name="T53" fmla="*/ 75 h 122"/>
              <a:gd name="T54" fmla="*/ 61 w 123"/>
              <a:gd name="T55" fmla="*/ 81 h 122"/>
              <a:gd name="T56" fmla="*/ 55 w 123"/>
              <a:gd name="T57" fmla="*/ 84 h 122"/>
              <a:gd name="T58" fmla="*/ 55 w 123"/>
              <a:gd name="T59" fmla="*/ 84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3" h="122">
                <a:moveTo>
                  <a:pt x="55" y="84"/>
                </a:moveTo>
                <a:lnTo>
                  <a:pt x="45" y="92"/>
                </a:lnTo>
                <a:lnTo>
                  <a:pt x="35" y="100"/>
                </a:lnTo>
                <a:lnTo>
                  <a:pt x="25" y="106"/>
                </a:lnTo>
                <a:lnTo>
                  <a:pt x="18" y="110"/>
                </a:lnTo>
                <a:lnTo>
                  <a:pt x="10" y="114"/>
                </a:lnTo>
                <a:lnTo>
                  <a:pt x="6" y="116"/>
                </a:lnTo>
                <a:lnTo>
                  <a:pt x="4" y="118"/>
                </a:lnTo>
                <a:lnTo>
                  <a:pt x="2" y="118"/>
                </a:lnTo>
                <a:lnTo>
                  <a:pt x="0" y="120"/>
                </a:lnTo>
                <a:lnTo>
                  <a:pt x="0" y="120"/>
                </a:lnTo>
                <a:lnTo>
                  <a:pt x="0" y="122"/>
                </a:lnTo>
                <a:lnTo>
                  <a:pt x="16" y="110"/>
                </a:lnTo>
                <a:lnTo>
                  <a:pt x="31" y="98"/>
                </a:lnTo>
                <a:lnTo>
                  <a:pt x="45" y="84"/>
                </a:lnTo>
                <a:lnTo>
                  <a:pt x="61" y="69"/>
                </a:lnTo>
                <a:lnTo>
                  <a:pt x="74" y="53"/>
                </a:lnTo>
                <a:lnTo>
                  <a:pt x="86" y="37"/>
                </a:lnTo>
                <a:lnTo>
                  <a:pt x="100" y="20"/>
                </a:lnTo>
                <a:lnTo>
                  <a:pt x="112" y="0"/>
                </a:lnTo>
                <a:lnTo>
                  <a:pt x="123" y="10"/>
                </a:lnTo>
                <a:lnTo>
                  <a:pt x="112" y="26"/>
                </a:lnTo>
                <a:lnTo>
                  <a:pt x="102" y="37"/>
                </a:lnTo>
                <a:lnTo>
                  <a:pt x="92" y="49"/>
                </a:lnTo>
                <a:lnTo>
                  <a:pt x="84" y="59"/>
                </a:lnTo>
                <a:lnTo>
                  <a:pt x="76" y="67"/>
                </a:lnTo>
                <a:lnTo>
                  <a:pt x="69" y="75"/>
                </a:lnTo>
                <a:lnTo>
                  <a:pt x="61" y="81"/>
                </a:lnTo>
                <a:lnTo>
                  <a:pt x="55" y="84"/>
                </a:lnTo>
                <a:lnTo>
                  <a:pt x="55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Freeform 413"/>
          <p:cNvSpPr>
            <a:spLocks/>
          </p:cNvSpPr>
          <p:nvPr/>
        </p:nvSpPr>
        <p:spPr bwMode="auto">
          <a:xfrm>
            <a:off x="2671099" y="1734297"/>
            <a:ext cx="1082217" cy="867904"/>
          </a:xfrm>
          <a:custGeom>
            <a:avLst/>
            <a:gdLst>
              <a:gd name="T0" fmla="*/ 0 w 237"/>
              <a:gd name="T1" fmla="*/ 18 h 132"/>
              <a:gd name="T2" fmla="*/ 13 w 237"/>
              <a:gd name="T3" fmla="*/ 0 h 132"/>
              <a:gd name="T4" fmla="*/ 27 w 237"/>
              <a:gd name="T5" fmla="*/ 10 h 132"/>
              <a:gd name="T6" fmla="*/ 39 w 237"/>
              <a:gd name="T7" fmla="*/ 20 h 132"/>
              <a:gd name="T8" fmla="*/ 50 w 237"/>
              <a:gd name="T9" fmla="*/ 30 h 132"/>
              <a:gd name="T10" fmla="*/ 60 w 237"/>
              <a:gd name="T11" fmla="*/ 38 h 132"/>
              <a:gd name="T12" fmla="*/ 72 w 237"/>
              <a:gd name="T13" fmla="*/ 43 h 132"/>
              <a:gd name="T14" fmla="*/ 82 w 237"/>
              <a:gd name="T15" fmla="*/ 51 h 132"/>
              <a:gd name="T16" fmla="*/ 92 w 237"/>
              <a:gd name="T17" fmla="*/ 57 h 132"/>
              <a:gd name="T18" fmla="*/ 101 w 237"/>
              <a:gd name="T19" fmla="*/ 61 h 132"/>
              <a:gd name="T20" fmla="*/ 121 w 237"/>
              <a:gd name="T21" fmla="*/ 73 h 132"/>
              <a:gd name="T22" fmla="*/ 141 w 237"/>
              <a:gd name="T23" fmla="*/ 81 h 132"/>
              <a:gd name="T24" fmla="*/ 164 w 237"/>
              <a:gd name="T25" fmla="*/ 91 h 132"/>
              <a:gd name="T26" fmla="*/ 190 w 237"/>
              <a:gd name="T27" fmla="*/ 98 h 132"/>
              <a:gd name="T28" fmla="*/ 201 w 237"/>
              <a:gd name="T29" fmla="*/ 102 h 132"/>
              <a:gd name="T30" fmla="*/ 211 w 237"/>
              <a:gd name="T31" fmla="*/ 104 h 132"/>
              <a:gd name="T32" fmla="*/ 219 w 237"/>
              <a:gd name="T33" fmla="*/ 108 h 132"/>
              <a:gd name="T34" fmla="*/ 225 w 237"/>
              <a:gd name="T35" fmla="*/ 110 h 132"/>
              <a:gd name="T36" fmla="*/ 231 w 237"/>
              <a:gd name="T37" fmla="*/ 112 h 132"/>
              <a:gd name="T38" fmla="*/ 235 w 237"/>
              <a:gd name="T39" fmla="*/ 116 h 132"/>
              <a:gd name="T40" fmla="*/ 237 w 237"/>
              <a:gd name="T41" fmla="*/ 118 h 132"/>
              <a:gd name="T42" fmla="*/ 237 w 237"/>
              <a:gd name="T43" fmla="*/ 120 h 132"/>
              <a:gd name="T44" fmla="*/ 235 w 237"/>
              <a:gd name="T45" fmla="*/ 122 h 132"/>
              <a:gd name="T46" fmla="*/ 231 w 237"/>
              <a:gd name="T47" fmla="*/ 122 h 132"/>
              <a:gd name="T48" fmla="*/ 227 w 237"/>
              <a:gd name="T49" fmla="*/ 124 h 132"/>
              <a:gd name="T50" fmla="*/ 223 w 237"/>
              <a:gd name="T51" fmla="*/ 126 h 132"/>
              <a:gd name="T52" fmla="*/ 217 w 237"/>
              <a:gd name="T53" fmla="*/ 128 h 132"/>
              <a:gd name="T54" fmla="*/ 209 w 237"/>
              <a:gd name="T55" fmla="*/ 130 h 132"/>
              <a:gd name="T56" fmla="*/ 201 w 237"/>
              <a:gd name="T57" fmla="*/ 130 h 132"/>
              <a:gd name="T58" fmla="*/ 192 w 237"/>
              <a:gd name="T59" fmla="*/ 132 h 132"/>
              <a:gd name="T60" fmla="*/ 180 w 237"/>
              <a:gd name="T61" fmla="*/ 132 h 132"/>
              <a:gd name="T62" fmla="*/ 170 w 237"/>
              <a:gd name="T63" fmla="*/ 132 h 132"/>
              <a:gd name="T64" fmla="*/ 162 w 237"/>
              <a:gd name="T65" fmla="*/ 132 h 132"/>
              <a:gd name="T66" fmla="*/ 154 w 237"/>
              <a:gd name="T67" fmla="*/ 132 h 132"/>
              <a:gd name="T68" fmla="*/ 146 w 237"/>
              <a:gd name="T69" fmla="*/ 132 h 132"/>
              <a:gd name="T70" fmla="*/ 141 w 237"/>
              <a:gd name="T71" fmla="*/ 132 h 132"/>
              <a:gd name="T72" fmla="*/ 135 w 237"/>
              <a:gd name="T73" fmla="*/ 132 h 132"/>
              <a:gd name="T74" fmla="*/ 131 w 237"/>
              <a:gd name="T75" fmla="*/ 132 h 132"/>
              <a:gd name="T76" fmla="*/ 127 w 237"/>
              <a:gd name="T77" fmla="*/ 130 h 132"/>
              <a:gd name="T78" fmla="*/ 125 w 237"/>
              <a:gd name="T79" fmla="*/ 128 h 132"/>
              <a:gd name="T80" fmla="*/ 121 w 237"/>
              <a:gd name="T81" fmla="*/ 126 h 132"/>
              <a:gd name="T82" fmla="*/ 115 w 237"/>
              <a:gd name="T83" fmla="*/ 122 h 132"/>
              <a:gd name="T84" fmla="*/ 109 w 237"/>
              <a:gd name="T85" fmla="*/ 118 h 132"/>
              <a:gd name="T86" fmla="*/ 103 w 237"/>
              <a:gd name="T87" fmla="*/ 114 h 132"/>
              <a:gd name="T88" fmla="*/ 96 w 237"/>
              <a:gd name="T89" fmla="*/ 108 h 132"/>
              <a:gd name="T90" fmla="*/ 88 w 237"/>
              <a:gd name="T91" fmla="*/ 102 h 132"/>
              <a:gd name="T92" fmla="*/ 80 w 237"/>
              <a:gd name="T93" fmla="*/ 94 h 132"/>
              <a:gd name="T94" fmla="*/ 70 w 237"/>
              <a:gd name="T95" fmla="*/ 87 h 132"/>
              <a:gd name="T96" fmla="*/ 60 w 237"/>
              <a:gd name="T97" fmla="*/ 77 h 132"/>
              <a:gd name="T98" fmla="*/ 50 w 237"/>
              <a:gd name="T99" fmla="*/ 67 h 132"/>
              <a:gd name="T100" fmla="*/ 39 w 237"/>
              <a:gd name="T101" fmla="*/ 55 h 132"/>
              <a:gd name="T102" fmla="*/ 27 w 237"/>
              <a:gd name="T103" fmla="*/ 45 h 132"/>
              <a:gd name="T104" fmla="*/ 13 w 237"/>
              <a:gd name="T105" fmla="*/ 32 h 132"/>
              <a:gd name="T106" fmla="*/ 0 w 237"/>
              <a:gd name="T107" fmla="*/ 18 h 132"/>
              <a:gd name="T108" fmla="*/ 0 w 237"/>
              <a:gd name="T109" fmla="*/ 18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37" h="132">
                <a:moveTo>
                  <a:pt x="0" y="18"/>
                </a:moveTo>
                <a:lnTo>
                  <a:pt x="13" y="0"/>
                </a:lnTo>
                <a:lnTo>
                  <a:pt x="27" y="10"/>
                </a:lnTo>
                <a:lnTo>
                  <a:pt x="39" y="20"/>
                </a:lnTo>
                <a:lnTo>
                  <a:pt x="50" y="30"/>
                </a:lnTo>
                <a:lnTo>
                  <a:pt x="60" y="38"/>
                </a:lnTo>
                <a:lnTo>
                  <a:pt x="72" y="43"/>
                </a:lnTo>
                <a:lnTo>
                  <a:pt x="82" y="51"/>
                </a:lnTo>
                <a:lnTo>
                  <a:pt x="92" y="57"/>
                </a:lnTo>
                <a:lnTo>
                  <a:pt x="101" y="61"/>
                </a:lnTo>
                <a:lnTo>
                  <a:pt x="121" y="73"/>
                </a:lnTo>
                <a:lnTo>
                  <a:pt x="141" y="81"/>
                </a:lnTo>
                <a:lnTo>
                  <a:pt x="164" y="91"/>
                </a:lnTo>
                <a:lnTo>
                  <a:pt x="190" y="98"/>
                </a:lnTo>
                <a:lnTo>
                  <a:pt x="201" y="102"/>
                </a:lnTo>
                <a:lnTo>
                  <a:pt x="211" y="104"/>
                </a:lnTo>
                <a:lnTo>
                  <a:pt x="219" y="108"/>
                </a:lnTo>
                <a:lnTo>
                  <a:pt x="225" y="110"/>
                </a:lnTo>
                <a:lnTo>
                  <a:pt x="231" y="112"/>
                </a:lnTo>
                <a:lnTo>
                  <a:pt x="235" y="116"/>
                </a:lnTo>
                <a:lnTo>
                  <a:pt x="237" y="118"/>
                </a:lnTo>
                <a:lnTo>
                  <a:pt x="237" y="120"/>
                </a:lnTo>
                <a:lnTo>
                  <a:pt x="235" y="122"/>
                </a:lnTo>
                <a:lnTo>
                  <a:pt x="231" y="122"/>
                </a:lnTo>
                <a:lnTo>
                  <a:pt x="227" y="124"/>
                </a:lnTo>
                <a:lnTo>
                  <a:pt x="223" y="126"/>
                </a:lnTo>
                <a:lnTo>
                  <a:pt x="217" y="128"/>
                </a:lnTo>
                <a:lnTo>
                  <a:pt x="209" y="130"/>
                </a:lnTo>
                <a:lnTo>
                  <a:pt x="201" y="130"/>
                </a:lnTo>
                <a:lnTo>
                  <a:pt x="192" y="132"/>
                </a:lnTo>
                <a:lnTo>
                  <a:pt x="180" y="132"/>
                </a:lnTo>
                <a:lnTo>
                  <a:pt x="170" y="132"/>
                </a:lnTo>
                <a:lnTo>
                  <a:pt x="162" y="132"/>
                </a:lnTo>
                <a:lnTo>
                  <a:pt x="154" y="132"/>
                </a:lnTo>
                <a:lnTo>
                  <a:pt x="146" y="132"/>
                </a:lnTo>
                <a:lnTo>
                  <a:pt x="141" y="132"/>
                </a:lnTo>
                <a:lnTo>
                  <a:pt x="135" y="132"/>
                </a:lnTo>
                <a:lnTo>
                  <a:pt x="131" y="132"/>
                </a:lnTo>
                <a:lnTo>
                  <a:pt x="127" y="130"/>
                </a:lnTo>
                <a:lnTo>
                  <a:pt x="125" y="128"/>
                </a:lnTo>
                <a:lnTo>
                  <a:pt x="121" y="126"/>
                </a:lnTo>
                <a:lnTo>
                  <a:pt x="115" y="122"/>
                </a:lnTo>
                <a:lnTo>
                  <a:pt x="109" y="118"/>
                </a:lnTo>
                <a:lnTo>
                  <a:pt x="103" y="114"/>
                </a:lnTo>
                <a:lnTo>
                  <a:pt x="96" y="108"/>
                </a:lnTo>
                <a:lnTo>
                  <a:pt x="88" y="102"/>
                </a:lnTo>
                <a:lnTo>
                  <a:pt x="80" y="94"/>
                </a:lnTo>
                <a:lnTo>
                  <a:pt x="70" y="87"/>
                </a:lnTo>
                <a:lnTo>
                  <a:pt x="60" y="77"/>
                </a:lnTo>
                <a:lnTo>
                  <a:pt x="50" y="67"/>
                </a:lnTo>
                <a:lnTo>
                  <a:pt x="39" y="55"/>
                </a:lnTo>
                <a:lnTo>
                  <a:pt x="27" y="45"/>
                </a:lnTo>
                <a:lnTo>
                  <a:pt x="13" y="32"/>
                </a:lnTo>
                <a:lnTo>
                  <a:pt x="0" y="18"/>
                </a:lnTo>
                <a:lnTo>
                  <a:pt x="0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Freeform 414"/>
          <p:cNvSpPr>
            <a:spLocks/>
          </p:cNvSpPr>
          <p:nvPr/>
        </p:nvSpPr>
        <p:spPr bwMode="auto">
          <a:xfrm>
            <a:off x="2589253" y="559294"/>
            <a:ext cx="272827" cy="2603704"/>
          </a:xfrm>
          <a:custGeom>
            <a:avLst/>
            <a:gdLst>
              <a:gd name="T0" fmla="*/ 4 w 59"/>
              <a:gd name="T1" fmla="*/ 363 h 388"/>
              <a:gd name="T2" fmla="*/ 0 w 59"/>
              <a:gd name="T3" fmla="*/ 353 h 388"/>
              <a:gd name="T4" fmla="*/ 0 w 59"/>
              <a:gd name="T5" fmla="*/ 347 h 388"/>
              <a:gd name="T6" fmla="*/ 0 w 59"/>
              <a:gd name="T7" fmla="*/ 337 h 388"/>
              <a:gd name="T8" fmla="*/ 2 w 59"/>
              <a:gd name="T9" fmla="*/ 323 h 388"/>
              <a:gd name="T10" fmla="*/ 4 w 59"/>
              <a:gd name="T11" fmla="*/ 302 h 388"/>
              <a:gd name="T12" fmla="*/ 6 w 59"/>
              <a:gd name="T13" fmla="*/ 276 h 388"/>
              <a:gd name="T14" fmla="*/ 8 w 59"/>
              <a:gd name="T15" fmla="*/ 243 h 388"/>
              <a:gd name="T16" fmla="*/ 8 w 59"/>
              <a:gd name="T17" fmla="*/ 204 h 388"/>
              <a:gd name="T18" fmla="*/ 10 w 59"/>
              <a:gd name="T19" fmla="*/ 157 h 388"/>
              <a:gd name="T20" fmla="*/ 10 w 59"/>
              <a:gd name="T21" fmla="*/ 117 h 388"/>
              <a:gd name="T22" fmla="*/ 10 w 59"/>
              <a:gd name="T23" fmla="*/ 94 h 388"/>
              <a:gd name="T24" fmla="*/ 10 w 59"/>
              <a:gd name="T25" fmla="*/ 74 h 388"/>
              <a:gd name="T26" fmla="*/ 8 w 59"/>
              <a:gd name="T27" fmla="*/ 57 h 388"/>
              <a:gd name="T28" fmla="*/ 8 w 59"/>
              <a:gd name="T29" fmla="*/ 43 h 388"/>
              <a:gd name="T30" fmla="*/ 6 w 59"/>
              <a:gd name="T31" fmla="*/ 31 h 388"/>
              <a:gd name="T32" fmla="*/ 6 w 59"/>
              <a:gd name="T33" fmla="*/ 23 h 388"/>
              <a:gd name="T34" fmla="*/ 4 w 59"/>
              <a:gd name="T35" fmla="*/ 17 h 388"/>
              <a:gd name="T36" fmla="*/ 0 w 59"/>
              <a:gd name="T37" fmla="*/ 14 h 388"/>
              <a:gd name="T38" fmla="*/ 0 w 59"/>
              <a:gd name="T39" fmla="*/ 10 h 388"/>
              <a:gd name="T40" fmla="*/ 2 w 59"/>
              <a:gd name="T41" fmla="*/ 2 h 388"/>
              <a:gd name="T42" fmla="*/ 8 w 59"/>
              <a:gd name="T43" fmla="*/ 0 h 388"/>
              <a:gd name="T44" fmla="*/ 14 w 59"/>
              <a:gd name="T45" fmla="*/ 0 h 388"/>
              <a:gd name="T46" fmla="*/ 25 w 59"/>
              <a:gd name="T47" fmla="*/ 2 h 388"/>
              <a:gd name="T48" fmla="*/ 39 w 59"/>
              <a:gd name="T49" fmla="*/ 8 h 388"/>
              <a:gd name="T50" fmla="*/ 51 w 59"/>
              <a:gd name="T51" fmla="*/ 14 h 388"/>
              <a:gd name="T52" fmla="*/ 59 w 59"/>
              <a:gd name="T53" fmla="*/ 21 h 388"/>
              <a:gd name="T54" fmla="*/ 59 w 59"/>
              <a:gd name="T55" fmla="*/ 25 h 388"/>
              <a:gd name="T56" fmla="*/ 55 w 59"/>
              <a:gd name="T57" fmla="*/ 33 h 388"/>
              <a:gd name="T58" fmla="*/ 53 w 59"/>
              <a:gd name="T59" fmla="*/ 39 h 388"/>
              <a:gd name="T60" fmla="*/ 49 w 59"/>
              <a:gd name="T61" fmla="*/ 49 h 388"/>
              <a:gd name="T62" fmla="*/ 47 w 59"/>
              <a:gd name="T63" fmla="*/ 63 h 388"/>
              <a:gd name="T64" fmla="*/ 45 w 59"/>
              <a:gd name="T65" fmla="*/ 80 h 388"/>
              <a:gd name="T66" fmla="*/ 45 w 59"/>
              <a:gd name="T67" fmla="*/ 92 h 388"/>
              <a:gd name="T68" fmla="*/ 43 w 59"/>
              <a:gd name="T69" fmla="*/ 108 h 388"/>
              <a:gd name="T70" fmla="*/ 43 w 59"/>
              <a:gd name="T71" fmla="*/ 123 h 388"/>
              <a:gd name="T72" fmla="*/ 43 w 59"/>
              <a:gd name="T73" fmla="*/ 141 h 388"/>
              <a:gd name="T74" fmla="*/ 43 w 59"/>
              <a:gd name="T75" fmla="*/ 163 h 388"/>
              <a:gd name="T76" fmla="*/ 43 w 59"/>
              <a:gd name="T77" fmla="*/ 186 h 388"/>
              <a:gd name="T78" fmla="*/ 43 w 59"/>
              <a:gd name="T79" fmla="*/ 212 h 388"/>
              <a:gd name="T80" fmla="*/ 43 w 59"/>
              <a:gd name="T81" fmla="*/ 241 h 388"/>
              <a:gd name="T82" fmla="*/ 43 w 59"/>
              <a:gd name="T83" fmla="*/ 268 h 388"/>
              <a:gd name="T84" fmla="*/ 43 w 59"/>
              <a:gd name="T85" fmla="*/ 294 h 388"/>
              <a:gd name="T86" fmla="*/ 43 w 59"/>
              <a:gd name="T87" fmla="*/ 315 h 388"/>
              <a:gd name="T88" fmla="*/ 41 w 59"/>
              <a:gd name="T89" fmla="*/ 333 h 388"/>
              <a:gd name="T90" fmla="*/ 41 w 59"/>
              <a:gd name="T91" fmla="*/ 349 h 388"/>
              <a:gd name="T92" fmla="*/ 41 w 59"/>
              <a:gd name="T93" fmla="*/ 361 h 388"/>
              <a:gd name="T94" fmla="*/ 39 w 59"/>
              <a:gd name="T95" fmla="*/ 368 h 388"/>
              <a:gd name="T96" fmla="*/ 39 w 59"/>
              <a:gd name="T97" fmla="*/ 374 h 388"/>
              <a:gd name="T98" fmla="*/ 31 w 59"/>
              <a:gd name="T99" fmla="*/ 384 h 388"/>
              <a:gd name="T100" fmla="*/ 21 w 59"/>
              <a:gd name="T101" fmla="*/ 388 h 388"/>
              <a:gd name="T102" fmla="*/ 16 w 59"/>
              <a:gd name="T103" fmla="*/ 388 h 388"/>
              <a:gd name="T104" fmla="*/ 12 w 59"/>
              <a:gd name="T105" fmla="*/ 384 h 388"/>
              <a:gd name="T106" fmla="*/ 8 w 59"/>
              <a:gd name="T107" fmla="*/ 378 h 388"/>
              <a:gd name="T108" fmla="*/ 6 w 59"/>
              <a:gd name="T109" fmla="*/ 370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59" h="388">
                <a:moveTo>
                  <a:pt x="6" y="370"/>
                </a:moveTo>
                <a:lnTo>
                  <a:pt x="4" y="363"/>
                </a:lnTo>
                <a:lnTo>
                  <a:pt x="2" y="357"/>
                </a:lnTo>
                <a:lnTo>
                  <a:pt x="0" y="353"/>
                </a:lnTo>
                <a:lnTo>
                  <a:pt x="0" y="349"/>
                </a:lnTo>
                <a:lnTo>
                  <a:pt x="0" y="347"/>
                </a:lnTo>
                <a:lnTo>
                  <a:pt x="0" y="343"/>
                </a:lnTo>
                <a:lnTo>
                  <a:pt x="0" y="337"/>
                </a:lnTo>
                <a:lnTo>
                  <a:pt x="0" y="331"/>
                </a:lnTo>
                <a:lnTo>
                  <a:pt x="2" y="323"/>
                </a:lnTo>
                <a:lnTo>
                  <a:pt x="2" y="314"/>
                </a:lnTo>
                <a:lnTo>
                  <a:pt x="4" y="302"/>
                </a:lnTo>
                <a:lnTo>
                  <a:pt x="6" y="290"/>
                </a:lnTo>
                <a:lnTo>
                  <a:pt x="6" y="276"/>
                </a:lnTo>
                <a:lnTo>
                  <a:pt x="6" y="261"/>
                </a:lnTo>
                <a:lnTo>
                  <a:pt x="8" y="243"/>
                </a:lnTo>
                <a:lnTo>
                  <a:pt x="8" y="223"/>
                </a:lnTo>
                <a:lnTo>
                  <a:pt x="8" y="204"/>
                </a:lnTo>
                <a:lnTo>
                  <a:pt x="10" y="180"/>
                </a:lnTo>
                <a:lnTo>
                  <a:pt x="10" y="157"/>
                </a:lnTo>
                <a:lnTo>
                  <a:pt x="10" y="131"/>
                </a:lnTo>
                <a:lnTo>
                  <a:pt x="10" y="117"/>
                </a:lnTo>
                <a:lnTo>
                  <a:pt x="10" y="106"/>
                </a:lnTo>
                <a:lnTo>
                  <a:pt x="10" y="94"/>
                </a:lnTo>
                <a:lnTo>
                  <a:pt x="10" y="84"/>
                </a:lnTo>
                <a:lnTo>
                  <a:pt x="10" y="74"/>
                </a:lnTo>
                <a:lnTo>
                  <a:pt x="8" y="64"/>
                </a:lnTo>
                <a:lnTo>
                  <a:pt x="8" y="57"/>
                </a:lnTo>
                <a:lnTo>
                  <a:pt x="8" y="49"/>
                </a:lnTo>
                <a:lnTo>
                  <a:pt x="8" y="43"/>
                </a:lnTo>
                <a:lnTo>
                  <a:pt x="6" y="37"/>
                </a:lnTo>
                <a:lnTo>
                  <a:pt x="6" y="31"/>
                </a:lnTo>
                <a:lnTo>
                  <a:pt x="6" y="27"/>
                </a:lnTo>
                <a:lnTo>
                  <a:pt x="6" y="23"/>
                </a:lnTo>
                <a:lnTo>
                  <a:pt x="4" y="19"/>
                </a:lnTo>
                <a:lnTo>
                  <a:pt x="4" y="17"/>
                </a:lnTo>
                <a:lnTo>
                  <a:pt x="2" y="17"/>
                </a:lnTo>
                <a:lnTo>
                  <a:pt x="0" y="14"/>
                </a:lnTo>
                <a:lnTo>
                  <a:pt x="0" y="12"/>
                </a:lnTo>
                <a:lnTo>
                  <a:pt x="0" y="10"/>
                </a:lnTo>
                <a:lnTo>
                  <a:pt x="0" y="6"/>
                </a:lnTo>
                <a:lnTo>
                  <a:pt x="2" y="2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4" y="0"/>
                </a:lnTo>
                <a:lnTo>
                  <a:pt x="18" y="0"/>
                </a:lnTo>
                <a:lnTo>
                  <a:pt x="25" y="2"/>
                </a:lnTo>
                <a:lnTo>
                  <a:pt x="31" y="4"/>
                </a:lnTo>
                <a:lnTo>
                  <a:pt x="39" y="8"/>
                </a:lnTo>
                <a:lnTo>
                  <a:pt x="45" y="10"/>
                </a:lnTo>
                <a:lnTo>
                  <a:pt x="51" y="14"/>
                </a:lnTo>
                <a:lnTo>
                  <a:pt x="55" y="17"/>
                </a:lnTo>
                <a:lnTo>
                  <a:pt x="59" y="21"/>
                </a:lnTo>
                <a:lnTo>
                  <a:pt x="59" y="23"/>
                </a:lnTo>
                <a:lnTo>
                  <a:pt x="59" y="25"/>
                </a:lnTo>
                <a:lnTo>
                  <a:pt x="57" y="29"/>
                </a:lnTo>
                <a:lnTo>
                  <a:pt x="55" y="33"/>
                </a:lnTo>
                <a:lnTo>
                  <a:pt x="53" y="35"/>
                </a:lnTo>
                <a:lnTo>
                  <a:pt x="53" y="39"/>
                </a:lnTo>
                <a:lnTo>
                  <a:pt x="51" y="43"/>
                </a:lnTo>
                <a:lnTo>
                  <a:pt x="49" y="49"/>
                </a:lnTo>
                <a:lnTo>
                  <a:pt x="49" y="55"/>
                </a:lnTo>
                <a:lnTo>
                  <a:pt x="47" y="63"/>
                </a:lnTo>
                <a:lnTo>
                  <a:pt x="47" y="70"/>
                </a:lnTo>
                <a:lnTo>
                  <a:pt x="45" y="80"/>
                </a:lnTo>
                <a:lnTo>
                  <a:pt x="45" y="86"/>
                </a:lnTo>
                <a:lnTo>
                  <a:pt x="45" y="92"/>
                </a:lnTo>
                <a:lnTo>
                  <a:pt x="45" y="100"/>
                </a:lnTo>
                <a:lnTo>
                  <a:pt x="43" y="108"/>
                </a:lnTo>
                <a:lnTo>
                  <a:pt x="43" y="115"/>
                </a:lnTo>
                <a:lnTo>
                  <a:pt x="43" y="123"/>
                </a:lnTo>
                <a:lnTo>
                  <a:pt x="43" y="131"/>
                </a:lnTo>
                <a:lnTo>
                  <a:pt x="43" y="141"/>
                </a:lnTo>
                <a:lnTo>
                  <a:pt x="43" y="153"/>
                </a:lnTo>
                <a:lnTo>
                  <a:pt x="43" y="163"/>
                </a:lnTo>
                <a:lnTo>
                  <a:pt x="43" y="174"/>
                </a:lnTo>
                <a:lnTo>
                  <a:pt x="43" y="186"/>
                </a:lnTo>
                <a:lnTo>
                  <a:pt x="43" y="200"/>
                </a:lnTo>
                <a:lnTo>
                  <a:pt x="43" y="212"/>
                </a:lnTo>
                <a:lnTo>
                  <a:pt x="43" y="225"/>
                </a:lnTo>
                <a:lnTo>
                  <a:pt x="43" y="241"/>
                </a:lnTo>
                <a:lnTo>
                  <a:pt x="43" y="255"/>
                </a:lnTo>
                <a:lnTo>
                  <a:pt x="43" y="268"/>
                </a:lnTo>
                <a:lnTo>
                  <a:pt x="43" y="282"/>
                </a:lnTo>
                <a:lnTo>
                  <a:pt x="43" y="294"/>
                </a:lnTo>
                <a:lnTo>
                  <a:pt x="43" y="304"/>
                </a:lnTo>
                <a:lnTo>
                  <a:pt x="43" y="315"/>
                </a:lnTo>
                <a:lnTo>
                  <a:pt x="41" y="323"/>
                </a:lnTo>
                <a:lnTo>
                  <a:pt x="41" y="333"/>
                </a:lnTo>
                <a:lnTo>
                  <a:pt x="41" y="341"/>
                </a:lnTo>
                <a:lnTo>
                  <a:pt x="41" y="349"/>
                </a:lnTo>
                <a:lnTo>
                  <a:pt x="41" y="355"/>
                </a:lnTo>
                <a:lnTo>
                  <a:pt x="41" y="361"/>
                </a:lnTo>
                <a:lnTo>
                  <a:pt x="39" y="365"/>
                </a:lnTo>
                <a:lnTo>
                  <a:pt x="39" y="368"/>
                </a:lnTo>
                <a:lnTo>
                  <a:pt x="39" y="372"/>
                </a:lnTo>
                <a:lnTo>
                  <a:pt x="39" y="374"/>
                </a:lnTo>
                <a:lnTo>
                  <a:pt x="35" y="380"/>
                </a:lnTo>
                <a:lnTo>
                  <a:pt x="31" y="384"/>
                </a:lnTo>
                <a:lnTo>
                  <a:pt x="25" y="388"/>
                </a:lnTo>
                <a:lnTo>
                  <a:pt x="21" y="388"/>
                </a:lnTo>
                <a:lnTo>
                  <a:pt x="18" y="388"/>
                </a:lnTo>
                <a:lnTo>
                  <a:pt x="16" y="388"/>
                </a:lnTo>
                <a:lnTo>
                  <a:pt x="14" y="386"/>
                </a:lnTo>
                <a:lnTo>
                  <a:pt x="12" y="384"/>
                </a:lnTo>
                <a:lnTo>
                  <a:pt x="10" y="382"/>
                </a:lnTo>
                <a:lnTo>
                  <a:pt x="8" y="378"/>
                </a:lnTo>
                <a:lnTo>
                  <a:pt x="6" y="374"/>
                </a:lnTo>
                <a:lnTo>
                  <a:pt x="6" y="370"/>
                </a:lnTo>
                <a:lnTo>
                  <a:pt x="6" y="37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430"/>
          <p:cNvSpPr>
            <a:spLocks/>
          </p:cNvSpPr>
          <p:nvPr/>
        </p:nvSpPr>
        <p:spPr bwMode="auto">
          <a:xfrm>
            <a:off x="1680057" y="3884793"/>
            <a:ext cx="773012" cy="934662"/>
          </a:xfrm>
          <a:custGeom>
            <a:avLst/>
            <a:gdLst>
              <a:gd name="T0" fmla="*/ 110 w 171"/>
              <a:gd name="T1" fmla="*/ 26 h 140"/>
              <a:gd name="T2" fmla="*/ 110 w 171"/>
              <a:gd name="T3" fmla="*/ 20 h 140"/>
              <a:gd name="T4" fmla="*/ 106 w 171"/>
              <a:gd name="T5" fmla="*/ 16 h 140"/>
              <a:gd name="T6" fmla="*/ 106 w 171"/>
              <a:gd name="T7" fmla="*/ 10 h 140"/>
              <a:gd name="T8" fmla="*/ 108 w 171"/>
              <a:gd name="T9" fmla="*/ 4 h 140"/>
              <a:gd name="T10" fmla="*/ 112 w 171"/>
              <a:gd name="T11" fmla="*/ 2 h 140"/>
              <a:gd name="T12" fmla="*/ 122 w 171"/>
              <a:gd name="T13" fmla="*/ 0 h 140"/>
              <a:gd name="T14" fmla="*/ 138 w 171"/>
              <a:gd name="T15" fmla="*/ 2 h 140"/>
              <a:gd name="T16" fmla="*/ 151 w 171"/>
              <a:gd name="T17" fmla="*/ 8 h 140"/>
              <a:gd name="T18" fmla="*/ 165 w 171"/>
              <a:gd name="T19" fmla="*/ 16 h 140"/>
              <a:gd name="T20" fmla="*/ 169 w 171"/>
              <a:gd name="T21" fmla="*/ 20 h 140"/>
              <a:gd name="T22" fmla="*/ 169 w 171"/>
              <a:gd name="T23" fmla="*/ 24 h 140"/>
              <a:gd name="T24" fmla="*/ 169 w 171"/>
              <a:gd name="T25" fmla="*/ 28 h 140"/>
              <a:gd name="T26" fmla="*/ 167 w 171"/>
              <a:gd name="T27" fmla="*/ 32 h 140"/>
              <a:gd name="T28" fmla="*/ 163 w 171"/>
              <a:gd name="T29" fmla="*/ 38 h 140"/>
              <a:gd name="T30" fmla="*/ 155 w 171"/>
              <a:gd name="T31" fmla="*/ 43 h 140"/>
              <a:gd name="T32" fmla="*/ 145 w 171"/>
              <a:gd name="T33" fmla="*/ 53 h 140"/>
              <a:gd name="T34" fmla="*/ 120 w 171"/>
              <a:gd name="T35" fmla="*/ 71 h 140"/>
              <a:gd name="T36" fmla="*/ 94 w 171"/>
              <a:gd name="T37" fmla="*/ 94 h 140"/>
              <a:gd name="T38" fmla="*/ 63 w 171"/>
              <a:gd name="T39" fmla="*/ 114 h 140"/>
              <a:gd name="T40" fmla="*/ 36 w 171"/>
              <a:gd name="T41" fmla="*/ 130 h 140"/>
              <a:gd name="T42" fmla="*/ 24 w 171"/>
              <a:gd name="T43" fmla="*/ 136 h 140"/>
              <a:gd name="T44" fmla="*/ 14 w 171"/>
              <a:gd name="T45" fmla="*/ 138 h 140"/>
              <a:gd name="T46" fmla="*/ 6 w 171"/>
              <a:gd name="T47" fmla="*/ 140 h 140"/>
              <a:gd name="T48" fmla="*/ 2 w 171"/>
              <a:gd name="T49" fmla="*/ 138 h 140"/>
              <a:gd name="T50" fmla="*/ 0 w 171"/>
              <a:gd name="T51" fmla="*/ 134 h 140"/>
              <a:gd name="T52" fmla="*/ 4 w 171"/>
              <a:gd name="T53" fmla="*/ 128 h 140"/>
              <a:gd name="T54" fmla="*/ 14 w 171"/>
              <a:gd name="T55" fmla="*/ 120 h 140"/>
              <a:gd name="T56" fmla="*/ 26 w 171"/>
              <a:gd name="T57" fmla="*/ 108 h 140"/>
              <a:gd name="T58" fmla="*/ 53 w 171"/>
              <a:gd name="T59" fmla="*/ 85 h 140"/>
              <a:gd name="T60" fmla="*/ 79 w 171"/>
              <a:gd name="T61" fmla="*/ 63 h 140"/>
              <a:gd name="T62" fmla="*/ 89 w 171"/>
              <a:gd name="T63" fmla="*/ 51 h 140"/>
              <a:gd name="T64" fmla="*/ 96 w 171"/>
              <a:gd name="T65" fmla="*/ 43 h 140"/>
              <a:gd name="T66" fmla="*/ 102 w 171"/>
              <a:gd name="T67" fmla="*/ 36 h 140"/>
              <a:gd name="T68" fmla="*/ 106 w 171"/>
              <a:gd name="T69" fmla="*/ 32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1" h="140">
                <a:moveTo>
                  <a:pt x="106" y="32"/>
                </a:moveTo>
                <a:lnTo>
                  <a:pt x="110" y="26"/>
                </a:lnTo>
                <a:lnTo>
                  <a:pt x="110" y="22"/>
                </a:lnTo>
                <a:lnTo>
                  <a:pt x="110" y="20"/>
                </a:lnTo>
                <a:lnTo>
                  <a:pt x="110" y="18"/>
                </a:lnTo>
                <a:lnTo>
                  <a:pt x="106" y="16"/>
                </a:lnTo>
                <a:lnTo>
                  <a:pt x="106" y="14"/>
                </a:lnTo>
                <a:lnTo>
                  <a:pt x="106" y="10"/>
                </a:lnTo>
                <a:lnTo>
                  <a:pt x="106" y="6"/>
                </a:lnTo>
                <a:lnTo>
                  <a:pt x="108" y="4"/>
                </a:lnTo>
                <a:lnTo>
                  <a:pt x="110" y="2"/>
                </a:lnTo>
                <a:lnTo>
                  <a:pt x="112" y="2"/>
                </a:lnTo>
                <a:lnTo>
                  <a:pt x="114" y="2"/>
                </a:lnTo>
                <a:lnTo>
                  <a:pt x="122" y="0"/>
                </a:lnTo>
                <a:lnTo>
                  <a:pt x="130" y="2"/>
                </a:lnTo>
                <a:lnTo>
                  <a:pt x="138" y="2"/>
                </a:lnTo>
                <a:lnTo>
                  <a:pt x="145" y="4"/>
                </a:lnTo>
                <a:lnTo>
                  <a:pt x="151" y="8"/>
                </a:lnTo>
                <a:lnTo>
                  <a:pt x="159" y="12"/>
                </a:lnTo>
                <a:lnTo>
                  <a:pt x="165" y="16"/>
                </a:lnTo>
                <a:lnTo>
                  <a:pt x="167" y="18"/>
                </a:lnTo>
                <a:lnTo>
                  <a:pt x="169" y="20"/>
                </a:lnTo>
                <a:lnTo>
                  <a:pt x="169" y="22"/>
                </a:lnTo>
                <a:lnTo>
                  <a:pt x="169" y="24"/>
                </a:lnTo>
                <a:lnTo>
                  <a:pt x="171" y="26"/>
                </a:lnTo>
                <a:lnTo>
                  <a:pt x="169" y="28"/>
                </a:lnTo>
                <a:lnTo>
                  <a:pt x="169" y="30"/>
                </a:lnTo>
                <a:lnTo>
                  <a:pt x="167" y="32"/>
                </a:lnTo>
                <a:lnTo>
                  <a:pt x="165" y="34"/>
                </a:lnTo>
                <a:lnTo>
                  <a:pt x="163" y="38"/>
                </a:lnTo>
                <a:lnTo>
                  <a:pt x="159" y="41"/>
                </a:lnTo>
                <a:lnTo>
                  <a:pt x="155" y="43"/>
                </a:lnTo>
                <a:lnTo>
                  <a:pt x="151" y="47"/>
                </a:lnTo>
                <a:lnTo>
                  <a:pt x="145" y="53"/>
                </a:lnTo>
                <a:lnTo>
                  <a:pt x="134" y="61"/>
                </a:lnTo>
                <a:lnTo>
                  <a:pt x="120" y="71"/>
                </a:lnTo>
                <a:lnTo>
                  <a:pt x="108" y="83"/>
                </a:lnTo>
                <a:lnTo>
                  <a:pt x="94" y="94"/>
                </a:lnTo>
                <a:lnTo>
                  <a:pt x="79" y="104"/>
                </a:lnTo>
                <a:lnTo>
                  <a:pt x="63" y="114"/>
                </a:lnTo>
                <a:lnTo>
                  <a:pt x="49" y="122"/>
                </a:lnTo>
                <a:lnTo>
                  <a:pt x="36" y="130"/>
                </a:lnTo>
                <a:lnTo>
                  <a:pt x="30" y="132"/>
                </a:lnTo>
                <a:lnTo>
                  <a:pt x="24" y="136"/>
                </a:lnTo>
                <a:lnTo>
                  <a:pt x="18" y="138"/>
                </a:lnTo>
                <a:lnTo>
                  <a:pt x="14" y="138"/>
                </a:lnTo>
                <a:lnTo>
                  <a:pt x="10" y="140"/>
                </a:lnTo>
                <a:lnTo>
                  <a:pt x="6" y="140"/>
                </a:lnTo>
                <a:lnTo>
                  <a:pt x="4" y="140"/>
                </a:lnTo>
                <a:lnTo>
                  <a:pt x="2" y="138"/>
                </a:lnTo>
                <a:lnTo>
                  <a:pt x="0" y="136"/>
                </a:lnTo>
                <a:lnTo>
                  <a:pt x="0" y="134"/>
                </a:lnTo>
                <a:lnTo>
                  <a:pt x="2" y="132"/>
                </a:lnTo>
                <a:lnTo>
                  <a:pt x="4" y="128"/>
                </a:lnTo>
                <a:lnTo>
                  <a:pt x="8" y="124"/>
                </a:lnTo>
                <a:lnTo>
                  <a:pt x="14" y="120"/>
                </a:lnTo>
                <a:lnTo>
                  <a:pt x="20" y="114"/>
                </a:lnTo>
                <a:lnTo>
                  <a:pt x="26" y="108"/>
                </a:lnTo>
                <a:lnTo>
                  <a:pt x="40" y="96"/>
                </a:lnTo>
                <a:lnTo>
                  <a:pt x="53" y="85"/>
                </a:lnTo>
                <a:lnTo>
                  <a:pt x="65" y="73"/>
                </a:lnTo>
                <a:lnTo>
                  <a:pt x="79" y="63"/>
                </a:lnTo>
                <a:lnTo>
                  <a:pt x="83" y="57"/>
                </a:lnTo>
                <a:lnTo>
                  <a:pt x="89" y="51"/>
                </a:lnTo>
                <a:lnTo>
                  <a:pt x="92" y="47"/>
                </a:lnTo>
                <a:lnTo>
                  <a:pt x="96" y="43"/>
                </a:lnTo>
                <a:lnTo>
                  <a:pt x="100" y="40"/>
                </a:lnTo>
                <a:lnTo>
                  <a:pt x="102" y="36"/>
                </a:lnTo>
                <a:lnTo>
                  <a:pt x="106" y="32"/>
                </a:lnTo>
                <a:lnTo>
                  <a:pt x="106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Freeform 431"/>
          <p:cNvSpPr>
            <a:spLocks/>
          </p:cNvSpPr>
          <p:nvPr/>
        </p:nvSpPr>
        <p:spPr bwMode="auto">
          <a:xfrm>
            <a:off x="1243534" y="4138491"/>
            <a:ext cx="1746092" cy="1361936"/>
          </a:xfrm>
          <a:custGeom>
            <a:avLst/>
            <a:gdLst>
              <a:gd name="T0" fmla="*/ 179 w 384"/>
              <a:gd name="T1" fmla="*/ 123 h 203"/>
              <a:gd name="T2" fmla="*/ 206 w 384"/>
              <a:gd name="T3" fmla="*/ 107 h 203"/>
              <a:gd name="T4" fmla="*/ 234 w 384"/>
              <a:gd name="T5" fmla="*/ 92 h 203"/>
              <a:gd name="T6" fmla="*/ 257 w 384"/>
              <a:gd name="T7" fmla="*/ 76 h 203"/>
              <a:gd name="T8" fmla="*/ 277 w 384"/>
              <a:gd name="T9" fmla="*/ 58 h 203"/>
              <a:gd name="T10" fmla="*/ 292 w 384"/>
              <a:gd name="T11" fmla="*/ 47 h 203"/>
              <a:gd name="T12" fmla="*/ 302 w 384"/>
              <a:gd name="T13" fmla="*/ 39 h 203"/>
              <a:gd name="T14" fmla="*/ 306 w 384"/>
              <a:gd name="T15" fmla="*/ 33 h 203"/>
              <a:gd name="T16" fmla="*/ 304 w 384"/>
              <a:gd name="T17" fmla="*/ 33 h 203"/>
              <a:gd name="T18" fmla="*/ 298 w 384"/>
              <a:gd name="T19" fmla="*/ 33 h 203"/>
              <a:gd name="T20" fmla="*/ 292 w 384"/>
              <a:gd name="T21" fmla="*/ 33 h 203"/>
              <a:gd name="T22" fmla="*/ 279 w 384"/>
              <a:gd name="T23" fmla="*/ 35 h 203"/>
              <a:gd name="T24" fmla="*/ 257 w 384"/>
              <a:gd name="T25" fmla="*/ 39 h 203"/>
              <a:gd name="T26" fmla="*/ 237 w 384"/>
              <a:gd name="T27" fmla="*/ 41 h 203"/>
              <a:gd name="T28" fmla="*/ 226 w 384"/>
              <a:gd name="T29" fmla="*/ 43 h 203"/>
              <a:gd name="T30" fmla="*/ 218 w 384"/>
              <a:gd name="T31" fmla="*/ 43 h 203"/>
              <a:gd name="T32" fmla="*/ 212 w 384"/>
              <a:gd name="T33" fmla="*/ 43 h 203"/>
              <a:gd name="T34" fmla="*/ 206 w 384"/>
              <a:gd name="T35" fmla="*/ 41 h 203"/>
              <a:gd name="T36" fmla="*/ 198 w 384"/>
              <a:gd name="T37" fmla="*/ 35 h 203"/>
              <a:gd name="T38" fmla="*/ 190 w 384"/>
              <a:gd name="T39" fmla="*/ 29 h 203"/>
              <a:gd name="T40" fmla="*/ 206 w 384"/>
              <a:gd name="T41" fmla="*/ 21 h 203"/>
              <a:gd name="T42" fmla="*/ 245 w 384"/>
              <a:gd name="T43" fmla="*/ 17 h 203"/>
              <a:gd name="T44" fmla="*/ 273 w 384"/>
              <a:gd name="T45" fmla="*/ 13 h 203"/>
              <a:gd name="T46" fmla="*/ 286 w 384"/>
              <a:gd name="T47" fmla="*/ 11 h 203"/>
              <a:gd name="T48" fmla="*/ 298 w 384"/>
              <a:gd name="T49" fmla="*/ 9 h 203"/>
              <a:gd name="T50" fmla="*/ 308 w 384"/>
              <a:gd name="T51" fmla="*/ 5 h 203"/>
              <a:gd name="T52" fmla="*/ 316 w 384"/>
              <a:gd name="T53" fmla="*/ 2 h 203"/>
              <a:gd name="T54" fmla="*/ 326 w 384"/>
              <a:gd name="T55" fmla="*/ 0 h 203"/>
              <a:gd name="T56" fmla="*/ 335 w 384"/>
              <a:gd name="T57" fmla="*/ 2 h 203"/>
              <a:gd name="T58" fmla="*/ 353 w 384"/>
              <a:gd name="T59" fmla="*/ 7 h 203"/>
              <a:gd name="T60" fmla="*/ 369 w 384"/>
              <a:gd name="T61" fmla="*/ 13 h 203"/>
              <a:gd name="T62" fmla="*/ 377 w 384"/>
              <a:gd name="T63" fmla="*/ 17 h 203"/>
              <a:gd name="T64" fmla="*/ 380 w 384"/>
              <a:gd name="T65" fmla="*/ 21 h 203"/>
              <a:gd name="T66" fmla="*/ 384 w 384"/>
              <a:gd name="T67" fmla="*/ 25 h 203"/>
              <a:gd name="T68" fmla="*/ 382 w 384"/>
              <a:gd name="T69" fmla="*/ 31 h 203"/>
              <a:gd name="T70" fmla="*/ 378 w 384"/>
              <a:gd name="T71" fmla="*/ 35 h 203"/>
              <a:gd name="T72" fmla="*/ 371 w 384"/>
              <a:gd name="T73" fmla="*/ 39 h 203"/>
              <a:gd name="T74" fmla="*/ 361 w 384"/>
              <a:gd name="T75" fmla="*/ 43 h 203"/>
              <a:gd name="T76" fmla="*/ 349 w 384"/>
              <a:gd name="T77" fmla="*/ 51 h 203"/>
              <a:gd name="T78" fmla="*/ 335 w 384"/>
              <a:gd name="T79" fmla="*/ 62 h 203"/>
              <a:gd name="T80" fmla="*/ 306 w 384"/>
              <a:gd name="T81" fmla="*/ 84 h 203"/>
              <a:gd name="T82" fmla="*/ 284 w 384"/>
              <a:gd name="T83" fmla="*/ 98 h 203"/>
              <a:gd name="T84" fmla="*/ 263 w 384"/>
              <a:gd name="T85" fmla="*/ 113 h 203"/>
              <a:gd name="T86" fmla="*/ 237 w 384"/>
              <a:gd name="T87" fmla="*/ 127 h 203"/>
              <a:gd name="T88" fmla="*/ 208 w 384"/>
              <a:gd name="T89" fmla="*/ 143 h 203"/>
              <a:gd name="T90" fmla="*/ 157 w 384"/>
              <a:gd name="T91" fmla="*/ 164 h 203"/>
              <a:gd name="T92" fmla="*/ 110 w 384"/>
              <a:gd name="T93" fmla="*/ 182 h 203"/>
              <a:gd name="T94" fmla="*/ 67 w 384"/>
              <a:gd name="T95" fmla="*/ 194 h 203"/>
              <a:gd name="T96" fmla="*/ 36 w 384"/>
              <a:gd name="T97" fmla="*/ 202 h 203"/>
              <a:gd name="T98" fmla="*/ 20 w 384"/>
              <a:gd name="T99" fmla="*/ 203 h 203"/>
              <a:gd name="T100" fmla="*/ 8 w 384"/>
              <a:gd name="T101" fmla="*/ 203 h 203"/>
              <a:gd name="T102" fmla="*/ 2 w 384"/>
              <a:gd name="T103" fmla="*/ 202 h 203"/>
              <a:gd name="T104" fmla="*/ 0 w 384"/>
              <a:gd name="T105" fmla="*/ 198 h 203"/>
              <a:gd name="T106" fmla="*/ 6 w 384"/>
              <a:gd name="T107" fmla="*/ 194 h 203"/>
              <a:gd name="T108" fmla="*/ 20 w 384"/>
              <a:gd name="T109" fmla="*/ 188 h 203"/>
              <a:gd name="T110" fmla="*/ 40 w 384"/>
              <a:gd name="T111" fmla="*/ 182 h 203"/>
              <a:gd name="T112" fmla="*/ 77 w 384"/>
              <a:gd name="T113" fmla="*/ 168 h 203"/>
              <a:gd name="T114" fmla="*/ 134 w 384"/>
              <a:gd name="T115" fmla="*/ 145 h 203"/>
              <a:gd name="T116" fmla="*/ 163 w 384"/>
              <a:gd name="T117" fmla="*/ 131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84" h="203">
                <a:moveTo>
                  <a:pt x="163" y="131"/>
                </a:moveTo>
                <a:lnTo>
                  <a:pt x="179" y="123"/>
                </a:lnTo>
                <a:lnTo>
                  <a:pt x="192" y="115"/>
                </a:lnTo>
                <a:lnTo>
                  <a:pt x="206" y="107"/>
                </a:lnTo>
                <a:lnTo>
                  <a:pt x="220" y="100"/>
                </a:lnTo>
                <a:lnTo>
                  <a:pt x="234" y="92"/>
                </a:lnTo>
                <a:lnTo>
                  <a:pt x="245" y="84"/>
                </a:lnTo>
                <a:lnTo>
                  <a:pt x="257" y="76"/>
                </a:lnTo>
                <a:lnTo>
                  <a:pt x="267" y="66"/>
                </a:lnTo>
                <a:lnTo>
                  <a:pt x="277" y="58"/>
                </a:lnTo>
                <a:lnTo>
                  <a:pt x="284" y="52"/>
                </a:lnTo>
                <a:lnTo>
                  <a:pt x="292" y="47"/>
                </a:lnTo>
                <a:lnTo>
                  <a:pt x="298" y="43"/>
                </a:lnTo>
                <a:lnTo>
                  <a:pt x="302" y="39"/>
                </a:lnTo>
                <a:lnTo>
                  <a:pt x="304" y="35"/>
                </a:lnTo>
                <a:lnTo>
                  <a:pt x="306" y="33"/>
                </a:lnTo>
                <a:lnTo>
                  <a:pt x="306" y="33"/>
                </a:lnTo>
                <a:lnTo>
                  <a:pt x="304" y="33"/>
                </a:lnTo>
                <a:lnTo>
                  <a:pt x="300" y="33"/>
                </a:lnTo>
                <a:lnTo>
                  <a:pt x="298" y="33"/>
                </a:lnTo>
                <a:lnTo>
                  <a:pt x="294" y="33"/>
                </a:lnTo>
                <a:lnTo>
                  <a:pt x="292" y="33"/>
                </a:lnTo>
                <a:lnTo>
                  <a:pt x="288" y="35"/>
                </a:lnTo>
                <a:lnTo>
                  <a:pt x="279" y="35"/>
                </a:lnTo>
                <a:lnTo>
                  <a:pt x="269" y="37"/>
                </a:lnTo>
                <a:lnTo>
                  <a:pt x="257" y="39"/>
                </a:lnTo>
                <a:lnTo>
                  <a:pt x="243" y="41"/>
                </a:lnTo>
                <a:lnTo>
                  <a:pt x="237" y="41"/>
                </a:lnTo>
                <a:lnTo>
                  <a:pt x="232" y="43"/>
                </a:lnTo>
                <a:lnTo>
                  <a:pt x="226" y="43"/>
                </a:lnTo>
                <a:lnTo>
                  <a:pt x="222" y="43"/>
                </a:lnTo>
                <a:lnTo>
                  <a:pt x="218" y="43"/>
                </a:lnTo>
                <a:lnTo>
                  <a:pt x="214" y="43"/>
                </a:lnTo>
                <a:lnTo>
                  <a:pt x="212" y="43"/>
                </a:lnTo>
                <a:lnTo>
                  <a:pt x="210" y="43"/>
                </a:lnTo>
                <a:lnTo>
                  <a:pt x="206" y="41"/>
                </a:lnTo>
                <a:lnTo>
                  <a:pt x="200" y="37"/>
                </a:lnTo>
                <a:lnTo>
                  <a:pt x="198" y="35"/>
                </a:lnTo>
                <a:lnTo>
                  <a:pt x="194" y="31"/>
                </a:lnTo>
                <a:lnTo>
                  <a:pt x="190" y="29"/>
                </a:lnTo>
                <a:lnTo>
                  <a:pt x="186" y="25"/>
                </a:lnTo>
                <a:lnTo>
                  <a:pt x="206" y="21"/>
                </a:lnTo>
                <a:lnTo>
                  <a:pt x="226" y="19"/>
                </a:lnTo>
                <a:lnTo>
                  <a:pt x="245" y="17"/>
                </a:lnTo>
                <a:lnTo>
                  <a:pt x="263" y="15"/>
                </a:lnTo>
                <a:lnTo>
                  <a:pt x="273" y="13"/>
                </a:lnTo>
                <a:lnTo>
                  <a:pt x="281" y="13"/>
                </a:lnTo>
                <a:lnTo>
                  <a:pt x="286" y="11"/>
                </a:lnTo>
                <a:lnTo>
                  <a:pt x="294" y="11"/>
                </a:lnTo>
                <a:lnTo>
                  <a:pt x="298" y="9"/>
                </a:lnTo>
                <a:lnTo>
                  <a:pt x="304" y="7"/>
                </a:lnTo>
                <a:lnTo>
                  <a:pt x="308" y="5"/>
                </a:lnTo>
                <a:lnTo>
                  <a:pt x="310" y="5"/>
                </a:lnTo>
                <a:lnTo>
                  <a:pt x="316" y="2"/>
                </a:lnTo>
                <a:lnTo>
                  <a:pt x="320" y="0"/>
                </a:lnTo>
                <a:lnTo>
                  <a:pt x="326" y="0"/>
                </a:lnTo>
                <a:lnTo>
                  <a:pt x="330" y="0"/>
                </a:lnTo>
                <a:lnTo>
                  <a:pt x="335" y="2"/>
                </a:lnTo>
                <a:lnTo>
                  <a:pt x="343" y="3"/>
                </a:lnTo>
                <a:lnTo>
                  <a:pt x="353" y="7"/>
                </a:lnTo>
                <a:lnTo>
                  <a:pt x="365" y="11"/>
                </a:lnTo>
                <a:lnTo>
                  <a:pt x="369" y="13"/>
                </a:lnTo>
                <a:lnTo>
                  <a:pt x="373" y="15"/>
                </a:lnTo>
                <a:lnTo>
                  <a:pt x="377" y="17"/>
                </a:lnTo>
                <a:lnTo>
                  <a:pt x="378" y="19"/>
                </a:lnTo>
                <a:lnTo>
                  <a:pt x="380" y="21"/>
                </a:lnTo>
                <a:lnTo>
                  <a:pt x="382" y="23"/>
                </a:lnTo>
                <a:lnTo>
                  <a:pt x="384" y="25"/>
                </a:lnTo>
                <a:lnTo>
                  <a:pt x="384" y="27"/>
                </a:lnTo>
                <a:lnTo>
                  <a:pt x="382" y="31"/>
                </a:lnTo>
                <a:lnTo>
                  <a:pt x="380" y="33"/>
                </a:lnTo>
                <a:lnTo>
                  <a:pt x="378" y="35"/>
                </a:lnTo>
                <a:lnTo>
                  <a:pt x="373" y="37"/>
                </a:lnTo>
                <a:lnTo>
                  <a:pt x="371" y="39"/>
                </a:lnTo>
                <a:lnTo>
                  <a:pt x="367" y="41"/>
                </a:lnTo>
                <a:lnTo>
                  <a:pt x="361" y="43"/>
                </a:lnTo>
                <a:lnTo>
                  <a:pt x="357" y="47"/>
                </a:lnTo>
                <a:lnTo>
                  <a:pt x="349" y="51"/>
                </a:lnTo>
                <a:lnTo>
                  <a:pt x="343" y="56"/>
                </a:lnTo>
                <a:lnTo>
                  <a:pt x="335" y="62"/>
                </a:lnTo>
                <a:lnTo>
                  <a:pt x="326" y="68"/>
                </a:lnTo>
                <a:lnTo>
                  <a:pt x="306" y="84"/>
                </a:lnTo>
                <a:lnTo>
                  <a:pt x="296" y="92"/>
                </a:lnTo>
                <a:lnTo>
                  <a:pt x="284" y="98"/>
                </a:lnTo>
                <a:lnTo>
                  <a:pt x="275" y="105"/>
                </a:lnTo>
                <a:lnTo>
                  <a:pt x="263" y="113"/>
                </a:lnTo>
                <a:lnTo>
                  <a:pt x="249" y="121"/>
                </a:lnTo>
                <a:lnTo>
                  <a:pt x="237" y="127"/>
                </a:lnTo>
                <a:lnTo>
                  <a:pt x="222" y="135"/>
                </a:lnTo>
                <a:lnTo>
                  <a:pt x="208" y="143"/>
                </a:lnTo>
                <a:lnTo>
                  <a:pt x="183" y="154"/>
                </a:lnTo>
                <a:lnTo>
                  <a:pt x="157" y="164"/>
                </a:lnTo>
                <a:lnTo>
                  <a:pt x="134" y="174"/>
                </a:lnTo>
                <a:lnTo>
                  <a:pt x="110" y="182"/>
                </a:lnTo>
                <a:lnTo>
                  <a:pt x="89" y="188"/>
                </a:lnTo>
                <a:lnTo>
                  <a:pt x="67" y="194"/>
                </a:lnTo>
                <a:lnTo>
                  <a:pt x="45" y="198"/>
                </a:lnTo>
                <a:lnTo>
                  <a:pt x="36" y="202"/>
                </a:lnTo>
                <a:lnTo>
                  <a:pt x="28" y="202"/>
                </a:lnTo>
                <a:lnTo>
                  <a:pt x="20" y="203"/>
                </a:lnTo>
                <a:lnTo>
                  <a:pt x="14" y="203"/>
                </a:lnTo>
                <a:lnTo>
                  <a:pt x="8" y="203"/>
                </a:lnTo>
                <a:lnTo>
                  <a:pt x="4" y="203"/>
                </a:lnTo>
                <a:lnTo>
                  <a:pt x="2" y="202"/>
                </a:lnTo>
                <a:lnTo>
                  <a:pt x="0" y="200"/>
                </a:lnTo>
                <a:lnTo>
                  <a:pt x="0" y="198"/>
                </a:lnTo>
                <a:lnTo>
                  <a:pt x="2" y="196"/>
                </a:lnTo>
                <a:lnTo>
                  <a:pt x="6" y="194"/>
                </a:lnTo>
                <a:lnTo>
                  <a:pt x="12" y="192"/>
                </a:lnTo>
                <a:lnTo>
                  <a:pt x="20" y="188"/>
                </a:lnTo>
                <a:lnTo>
                  <a:pt x="28" y="186"/>
                </a:lnTo>
                <a:lnTo>
                  <a:pt x="40" y="182"/>
                </a:lnTo>
                <a:lnTo>
                  <a:pt x="51" y="178"/>
                </a:lnTo>
                <a:lnTo>
                  <a:pt x="77" y="168"/>
                </a:lnTo>
                <a:lnTo>
                  <a:pt x="104" y="156"/>
                </a:lnTo>
                <a:lnTo>
                  <a:pt x="134" y="145"/>
                </a:lnTo>
                <a:lnTo>
                  <a:pt x="147" y="139"/>
                </a:lnTo>
                <a:lnTo>
                  <a:pt x="163" y="131"/>
                </a:lnTo>
                <a:lnTo>
                  <a:pt x="163" y="13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432"/>
          <p:cNvSpPr>
            <a:spLocks/>
          </p:cNvSpPr>
          <p:nvPr/>
        </p:nvSpPr>
        <p:spPr bwMode="auto">
          <a:xfrm>
            <a:off x="1934695" y="4418885"/>
            <a:ext cx="1827943" cy="934662"/>
          </a:xfrm>
          <a:custGeom>
            <a:avLst/>
            <a:gdLst>
              <a:gd name="T0" fmla="*/ 369 w 402"/>
              <a:gd name="T1" fmla="*/ 106 h 139"/>
              <a:gd name="T2" fmla="*/ 384 w 402"/>
              <a:gd name="T3" fmla="*/ 108 h 139"/>
              <a:gd name="T4" fmla="*/ 396 w 402"/>
              <a:gd name="T5" fmla="*/ 111 h 139"/>
              <a:gd name="T6" fmla="*/ 400 w 402"/>
              <a:gd name="T7" fmla="*/ 113 h 139"/>
              <a:gd name="T8" fmla="*/ 402 w 402"/>
              <a:gd name="T9" fmla="*/ 117 h 139"/>
              <a:gd name="T10" fmla="*/ 398 w 402"/>
              <a:gd name="T11" fmla="*/ 121 h 139"/>
              <a:gd name="T12" fmla="*/ 390 w 402"/>
              <a:gd name="T13" fmla="*/ 125 h 139"/>
              <a:gd name="T14" fmla="*/ 378 w 402"/>
              <a:gd name="T15" fmla="*/ 127 h 139"/>
              <a:gd name="T16" fmla="*/ 357 w 402"/>
              <a:gd name="T17" fmla="*/ 133 h 139"/>
              <a:gd name="T18" fmla="*/ 329 w 402"/>
              <a:gd name="T19" fmla="*/ 135 h 139"/>
              <a:gd name="T20" fmla="*/ 304 w 402"/>
              <a:gd name="T21" fmla="*/ 139 h 139"/>
              <a:gd name="T22" fmla="*/ 292 w 402"/>
              <a:gd name="T23" fmla="*/ 139 h 139"/>
              <a:gd name="T24" fmla="*/ 284 w 402"/>
              <a:gd name="T25" fmla="*/ 139 h 139"/>
              <a:gd name="T26" fmla="*/ 278 w 402"/>
              <a:gd name="T27" fmla="*/ 137 h 139"/>
              <a:gd name="T28" fmla="*/ 271 w 402"/>
              <a:gd name="T29" fmla="*/ 135 h 139"/>
              <a:gd name="T30" fmla="*/ 255 w 402"/>
              <a:gd name="T31" fmla="*/ 129 h 139"/>
              <a:gd name="T32" fmla="*/ 233 w 402"/>
              <a:gd name="T33" fmla="*/ 119 h 139"/>
              <a:gd name="T34" fmla="*/ 210 w 402"/>
              <a:gd name="T35" fmla="*/ 109 h 139"/>
              <a:gd name="T36" fmla="*/ 192 w 402"/>
              <a:gd name="T37" fmla="*/ 102 h 139"/>
              <a:gd name="T38" fmla="*/ 175 w 402"/>
              <a:gd name="T39" fmla="*/ 92 h 139"/>
              <a:gd name="T40" fmla="*/ 153 w 402"/>
              <a:gd name="T41" fmla="*/ 84 h 139"/>
              <a:gd name="T42" fmla="*/ 129 w 402"/>
              <a:gd name="T43" fmla="*/ 72 h 139"/>
              <a:gd name="T44" fmla="*/ 104 w 402"/>
              <a:gd name="T45" fmla="*/ 60 h 139"/>
              <a:gd name="T46" fmla="*/ 77 w 402"/>
              <a:gd name="T47" fmla="*/ 49 h 139"/>
              <a:gd name="T48" fmla="*/ 47 w 402"/>
              <a:gd name="T49" fmla="*/ 35 h 139"/>
              <a:gd name="T50" fmla="*/ 16 w 402"/>
              <a:gd name="T51" fmla="*/ 19 h 139"/>
              <a:gd name="T52" fmla="*/ 8 w 402"/>
              <a:gd name="T53" fmla="*/ 6 h 139"/>
              <a:gd name="T54" fmla="*/ 20 w 402"/>
              <a:gd name="T55" fmla="*/ 0 h 139"/>
              <a:gd name="T56" fmla="*/ 28 w 402"/>
              <a:gd name="T57" fmla="*/ 4 h 139"/>
              <a:gd name="T58" fmla="*/ 37 w 402"/>
              <a:gd name="T59" fmla="*/ 8 h 139"/>
              <a:gd name="T60" fmla="*/ 49 w 402"/>
              <a:gd name="T61" fmla="*/ 11 h 139"/>
              <a:gd name="T62" fmla="*/ 63 w 402"/>
              <a:gd name="T63" fmla="*/ 17 h 139"/>
              <a:gd name="T64" fmla="*/ 88 w 402"/>
              <a:gd name="T65" fmla="*/ 27 h 139"/>
              <a:gd name="T66" fmla="*/ 128 w 402"/>
              <a:gd name="T67" fmla="*/ 43 h 139"/>
              <a:gd name="T68" fmla="*/ 169 w 402"/>
              <a:gd name="T69" fmla="*/ 59 h 139"/>
              <a:gd name="T70" fmla="*/ 206 w 402"/>
              <a:gd name="T71" fmla="*/ 72 h 139"/>
              <a:gd name="T72" fmla="*/ 239 w 402"/>
              <a:gd name="T73" fmla="*/ 82 h 139"/>
              <a:gd name="T74" fmla="*/ 267 w 402"/>
              <a:gd name="T75" fmla="*/ 90 h 139"/>
              <a:gd name="T76" fmla="*/ 314 w 402"/>
              <a:gd name="T77" fmla="*/ 100 h 139"/>
              <a:gd name="T78" fmla="*/ 359 w 402"/>
              <a:gd name="T79" fmla="*/ 104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02" h="139">
                <a:moveTo>
                  <a:pt x="359" y="104"/>
                </a:moveTo>
                <a:lnTo>
                  <a:pt x="369" y="106"/>
                </a:lnTo>
                <a:lnTo>
                  <a:pt x="378" y="108"/>
                </a:lnTo>
                <a:lnTo>
                  <a:pt x="384" y="108"/>
                </a:lnTo>
                <a:lnTo>
                  <a:pt x="390" y="109"/>
                </a:lnTo>
                <a:lnTo>
                  <a:pt x="396" y="111"/>
                </a:lnTo>
                <a:lnTo>
                  <a:pt x="398" y="113"/>
                </a:lnTo>
                <a:lnTo>
                  <a:pt x="400" y="113"/>
                </a:lnTo>
                <a:lnTo>
                  <a:pt x="402" y="115"/>
                </a:lnTo>
                <a:lnTo>
                  <a:pt x="402" y="117"/>
                </a:lnTo>
                <a:lnTo>
                  <a:pt x="400" y="119"/>
                </a:lnTo>
                <a:lnTo>
                  <a:pt x="398" y="121"/>
                </a:lnTo>
                <a:lnTo>
                  <a:pt x="394" y="123"/>
                </a:lnTo>
                <a:lnTo>
                  <a:pt x="390" y="125"/>
                </a:lnTo>
                <a:lnTo>
                  <a:pt x="386" y="127"/>
                </a:lnTo>
                <a:lnTo>
                  <a:pt x="378" y="127"/>
                </a:lnTo>
                <a:lnTo>
                  <a:pt x="372" y="129"/>
                </a:lnTo>
                <a:lnTo>
                  <a:pt x="357" y="133"/>
                </a:lnTo>
                <a:lnTo>
                  <a:pt x="343" y="135"/>
                </a:lnTo>
                <a:lnTo>
                  <a:pt x="329" y="135"/>
                </a:lnTo>
                <a:lnTo>
                  <a:pt x="316" y="137"/>
                </a:lnTo>
                <a:lnTo>
                  <a:pt x="304" y="139"/>
                </a:lnTo>
                <a:lnTo>
                  <a:pt x="298" y="139"/>
                </a:lnTo>
                <a:lnTo>
                  <a:pt x="292" y="139"/>
                </a:lnTo>
                <a:lnTo>
                  <a:pt x="288" y="139"/>
                </a:lnTo>
                <a:lnTo>
                  <a:pt x="284" y="139"/>
                </a:lnTo>
                <a:lnTo>
                  <a:pt x="280" y="137"/>
                </a:lnTo>
                <a:lnTo>
                  <a:pt x="278" y="137"/>
                </a:lnTo>
                <a:lnTo>
                  <a:pt x="276" y="137"/>
                </a:lnTo>
                <a:lnTo>
                  <a:pt x="271" y="135"/>
                </a:lnTo>
                <a:lnTo>
                  <a:pt x="265" y="133"/>
                </a:lnTo>
                <a:lnTo>
                  <a:pt x="255" y="129"/>
                </a:lnTo>
                <a:lnTo>
                  <a:pt x="245" y="125"/>
                </a:lnTo>
                <a:lnTo>
                  <a:pt x="233" y="119"/>
                </a:lnTo>
                <a:lnTo>
                  <a:pt x="218" y="113"/>
                </a:lnTo>
                <a:lnTo>
                  <a:pt x="210" y="109"/>
                </a:lnTo>
                <a:lnTo>
                  <a:pt x="202" y="106"/>
                </a:lnTo>
                <a:lnTo>
                  <a:pt x="192" y="102"/>
                </a:lnTo>
                <a:lnTo>
                  <a:pt x="184" y="98"/>
                </a:lnTo>
                <a:lnTo>
                  <a:pt x="175" y="92"/>
                </a:lnTo>
                <a:lnTo>
                  <a:pt x="163" y="88"/>
                </a:lnTo>
                <a:lnTo>
                  <a:pt x="153" y="84"/>
                </a:lnTo>
                <a:lnTo>
                  <a:pt x="141" y="78"/>
                </a:lnTo>
                <a:lnTo>
                  <a:pt x="129" y="72"/>
                </a:lnTo>
                <a:lnTo>
                  <a:pt x="118" y="66"/>
                </a:lnTo>
                <a:lnTo>
                  <a:pt x="104" y="60"/>
                </a:lnTo>
                <a:lnTo>
                  <a:pt x="90" y="55"/>
                </a:lnTo>
                <a:lnTo>
                  <a:pt x="77" y="49"/>
                </a:lnTo>
                <a:lnTo>
                  <a:pt x="63" y="41"/>
                </a:lnTo>
                <a:lnTo>
                  <a:pt x="47" y="35"/>
                </a:lnTo>
                <a:lnTo>
                  <a:pt x="33" y="27"/>
                </a:lnTo>
                <a:lnTo>
                  <a:pt x="16" y="19"/>
                </a:lnTo>
                <a:lnTo>
                  <a:pt x="0" y="13"/>
                </a:lnTo>
                <a:lnTo>
                  <a:pt x="8" y="6"/>
                </a:lnTo>
                <a:lnTo>
                  <a:pt x="16" y="0"/>
                </a:lnTo>
                <a:lnTo>
                  <a:pt x="20" y="0"/>
                </a:lnTo>
                <a:lnTo>
                  <a:pt x="24" y="2"/>
                </a:lnTo>
                <a:lnTo>
                  <a:pt x="28" y="4"/>
                </a:lnTo>
                <a:lnTo>
                  <a:pt x="32" y="6"/>
                </a:lnTo>
                <a:lnTo>
                  <a:pt x="37" y="8"/>
                </a:lnTo>
                <a:lnTo>
                  <a:pt x="43" y="9"/>
                </a:lnTo>
                <a:lnTo>
                  <a:pt x="49" y="11"/>
                </a:lnTo>
                <a:lnTo>
                  <a:pt x="57" y="15"/>
                </a:lnTo>
                <a:lnTo>
                  <a:pt x="63" y="17"/>
                </a:lnTo>
                <a:lnTo>
                  <a:pt x="71" y="21"/>
                </a:lnTo>
                <a:lnTo>
                  <a:pt x="88" y="27"/>
                </a:lnTo>
                <a:lnTo>
                  <a:pt x="108" y="35"/>
                </a:lnTo>
                <a:lnTo>
                  <a:pt x="128" y="43"/>
                </a:lnTo>
                <a:lnTo>
                  <a:pt x="149" y="53"/>
                </a:lnTo>
                <a:lnTo>
                  <a:pt x="169" y="59"/>
                </a:lnTo>
                <a:lnTo>
                  <a:pt x="188" y="66"/>
                </a:lnTo>
                <a:lnTo>
                  <a:pt x="206" y="72"/>
                </a:lnTo>
                <a:lnTo>
                  <a:pt x="224" y="78"/>
                </a:lnTo>
                <a:lnTo>
                  <a:pt x="239" y="82"/>
                </a:lnTo>
                <a:lnTo>
                  <a:pt x="253" y="86"/>
                </a:lnTo>
                <a:lnTo>
                  <a:pt x="267" y="90"/>
                </a:lnTo>
                <a:lnTo>
                  <a:pt x="292" y="96"/>
                </a:lnTo>
                <a:lnTo>
                  <a:pt x="314" y="100"/>
                </a:lnTo>
                <a:lnTo>
                  <a:pt x="337" y="102"/>
                </a:lnTo>
                <a:lnTo>
                  <a:pt x="359" y="104"/>
                </a:lnTo>
                <a:lnTo>
                  <a:pt x="359" y="1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433"/>
          <p:cNvSpPr>
            <a:spLocks/>
          </p:cNvSpPr>
          <p:nvPr/>
        </p:nvSpPr>
        <p:spPr bwMode="auto">
          <a:xfrm>
            <a:off x="2052923" y="5099858"/>
            <a:ext cx="500185" cy="1482111"/>
          </a:xfrm>
          <a:custGeom>
            <a:avLst/>
            <a:gdLst>
              <a:gd name="T0" fmla="*/ 15 w 109"/>
              <a:gd name="T1" fmla="*/ 180 h 221"/>
              <a:gd name="T2" fmla="*/ 7 w 109"/>
              <a:gd name="T3" fmla="*/ 176 h 221"/>
              <a:gd name="T4" fmla="*/ 2 w 109"/>
              <a:gd name="T5" fmla="*/ 170 h 221"/>
              <a:gd name="T6" fmla="*/ 0 w 109"/>
              <a:gd name="T7" fmla="*/ 166 h 221"/>
              <a:gd name="T8" fmla="*/ 0 w 109"/>
              <a:gd name="T9" fmla="*/ 164 h 221"/>
              <a:gd name="T10" fmla="*/ 4 w 109"/>
              <a:gd name="T11" fmla="*/ 162 h 221"/>
              <a:gd name="T12" fmla="*/ 9 w 109"/>
              <a:gd name="T13" fmla="*/ 162 h 221"/>
              <a:gd name="T14" fmla="*/ 19 w 109"/>
              <a:gd name="T15" fmla="*/ 162 h 221"/>
              <a:gd name="T16" fmla="*/ 33 w 109"/>
              <a:gd name="T17" fmla="*/ 164 h 221"/>
              <a:gd name="T18" fmla="*/ 43 w 109"/>
              <a:gd name="T19" fmla="*/ 164 h 221"/>
              <a:gd name="T20" fmla="*/ 51 w 109"/>
              <a:gd name="T21" fmla="*/ 164 h 221"/>
              <a:gd name="T22" fmla="*/ 56 w 109"/>
              <a:gd name="T23" fmla="*/ 164 h 221"/>
              <a:gd name="T24" fmla="*/ 58 w 109"/>
              <a:gd name="T25" fmla="*/ 162 h 221"/>
              <a:gd name="T26" fmla="*/ 58 w 109"/>
              <a:gd name="T27" fmla="*/ 160 h 221"/>
              <a:gd name="T28" fmla="*/ 60 w 109"/>
              <a:gd name="T29" fmla="*/ 155 h 221"/>
              <a:gd name="T30" fmla="*/ 60 w 109"/>
              <a:gd name="T31" fmla="*/ 149 h 221"/>
              <a:gd name="T32" fmla="*/ 60 w 109"/>
              <a:gd name="T33" fmla="*/ 139 h 221"/>
              <a:gd name="T34" fmla="*/ 60 w 109"/>
              <a:gd name="T35" fmla="*/ 127 h 221"/>
              <a:gd name="T36" fmla="*/ 60 w 109"/>
              <a:gd name="T37" fmla="*/ 115 h 221"/>
              <a:gd name="T38" fmla="*/ 60 w 109"/>
              <a:gd name="T39" fmla="*/ 100 h 221"/>
              <a:gd name="T40" fmla="*/ 58 w 109"/>
              <a:gd name="T41" fmla="*/ 76 h 221"/>
              <a:gd name="T42" fmla="*/ 56 w 109"/>
              <a:gd name="T43" fmla="*/ 49 h 221"/>
              <a:gd name="T44" fmla="*/ 55 w 109"/>
              <a:gd name="T45" fmla="*/ 31 h 221"/>
              <a:gd name="T46" fmla="*/ 51 w 109"/>
              <a:gd name="T47" fmla="*/ 19 h 221"/>
              <a:gd name="T48" fmla="*/ 47 w 109"/>
              <a:gd name="T49" fmla="*/ 15 h 221"/>
              <a:gd name="T50" fmla="*/ 43 w 109"/>
              <a:gd name="T51" fmla="*/ 11 h 221"/>
              <a:gd name="T52" fmla="*/ 43 w 109"/>
              <a:gd name="T53" fmla="*/ 7 h 221"/>
              <a:gd name="T54" fmla="*/ 47 w 109"/>
              <a:gd name="T55" fmla="*/ 2 h 221"/>
              <a:gd name="T56" fmla="*/ 56 w 109"/>
              <a:gd name="T57" fmla="*/ 0 h 221"/>
              <a:gd name="T58" fmla="*/ 72 w 109"/>
              <a:gd name="T59" fmla="*/ 2 h 221"/>
              <a:gd name="T60" fmla="*/ 86 w 109"/>
              <a:gd name="T61" fmla="*/ 6 h 221"/>
              <a:gd name="T62" fmla="*/ 100 w 109"/>
              <a:gd name="T63" fmla="*/ 9 h 221"/>
              <a:gd name="T64" fmla="*/ 107 w 109"/>
              <a:gd name="T65" fmla="*/ 15 h 221"/>
              <a:gd name="T66" fmla="*/ 109 w 109"/>
              <a:gd name="T67" fmla="*/ 23 h 221"/>
              <a:gd name="T68" fmla="*/ 107 w 109"/>
              <a:gd name="T69" fmla="*/ 29 h 221"/>
              <a:gd name="T70" fmla="*/ 105 w 109"/>
              <a:gd name="T71" fmla="*/ 35 h 221"/>
              <a:gd name="T72" fmla="*/ 102 w 109"/>
              <a:gd name="T73" fmla="*/ 41 h 221"/>
              <a:gd name="T74" fmla="*/ 102 w 109"/>
              <a:gd name="T75" fmla="*/ 49 h 221"/>
              <a:gd name="T76" fmla="*/ 100 w 109"/>
              <a:gd name="T77" fmla="*/ 57 h 221"/>
              <a:gd name="T78" fmla="*/ 100 w 109"/>
              <a:gd name="T79" fmla="*/ 72 h 221"/>
              <a:gd name="T80" fmla="*/ 102 w 109"/>
              <a:gd name="T81" fmla="*/ 92 h 221"/>
              <a:gd name="T82" fmla="*/ 102 w 109"/>
              <a:gd name="T83" fmla="*/ 115 h 221"/>
              <a:gd name="T84" fmla="*/ 102 w 109"/>
              <a:gd name="T85" fmla="*/ 137 h 221"/>
              <a:gd name="T86" fmla="*/ 103 w 109"/>
              <a:gd name="T87" fmla="*/ 153 h 221"/>
              <a:gd name="T88" fmla="*/ 103 w 109"/>
              <a:gd name="T89" fmla="*/ 164 h 221"/>
              <a:gd name="T90" fmla="*/ 105 w 109"/>
              <a:gd name="T91" fmla="*/ 174 h 221"/>
              <a:gd name="T92" fmla="*/ 103 w 109"/>
              <a:gd name="T93" fmla="*/ 184 h 221"/>
              <a:gd name="T94" fmla="*/ 102 w 109"/>
              <a:gd name="T95" fmla="*/ 192 h 221"/>
              <a:gd name="T96" fmla="*/ 96 w 109"/>
              <a:gd name="T97" fmla="*/ 200 h 221"/>
              <a:gd name="T98" fmla="*/ 86 w 109"/>
              <a:gd name="T99" fmla="*/ 209 h 221"/>
              <a:gd name="T100" fmla="*/ 80 w 109"/>
              <a:gd name="T101" fmla="*/ 215 h 221"/>
              <a:gd name="T102" fmla="*/ 72 w 109"/>
              <a:gd name="T103" fmla="*/ 219 h 221"/>
              <a:gd name="T104" fmla="*/ 66 w 109"/>
              <a:gd name="T105" fmla="*/ 221 h 221"/>
              <a:gd name="T106" fmla="*/ 60 w 109"/>
              <a:gd name="T107" fmla="*/ 219 h 221"/>
              <a:gd name="T108" fmla="*/ 53 w 109"/>
              <a:gd name="T109" fmla="*/ 213 h 221"/>
              <a:gd name="T110" fmla="*/ 49 w 109"/>
              <a:gd name="T111" fmla="*/ 206 h 221"/>
              <a:gd name="T112" fmla="*/ 45 w 109"/>
              <a:gd name="T113" fmla="*/ 198 h 221"/>
              <a:gd name="T114" fmla="*/ 37 w 109"/>
              <a:gd name="T115" fmla="*/ 192 h 221"/>
              <a:gd name="T116" fmla="*/ 27 w 109"/>
              <a:gd name="T117" fmla="*/ 186 h 221"/>
              <a:gd name="T118" fmla="*/ 21 w 109"/>
              <a:gd name="T119" fmla="*/ 184 h 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9" h="221">
                <a:moveTo>
                  <a:pt x="21" y="184"/>
                </a:moveTo>
                <a:lnTo>
                  <a:pt x="15" y="180"/>
                </a:lnTo>
                <a:lnTo>
                  <a:pt x="11" y="178"/>
                </a:lnTo>
                <a:lnTo>
                  <a:pt x="7" y="176"/>
                </a:lnTo>
                <a:lnTo>
                  <a:pt x="6" y="172"/>
                </a:lnTo>
                <a:lnTo>
                  <a:pt x="2" y="170"/>
                </a:lnTo>
                <a:lnTo>
                  <a:pt x="0" y="168"/>
                </a:lnTo>
                <a:lnTo>
                  <a:pt x="0" y="166"/>
                </a:lnTo>
                <a:lnTo>
                  <a:pt x="0" y="164"/>
                </a:lnTo>
                <a:lnTo>
                  <a:pt x="0" y="164"/>
                </a:lnTo>
                <a:lnTo>
                  <a:pt x="2" y="162"/>
                </a:lnTo>
                <a:lnTo>
                  <a:pt x="4" y="162"/>
                </a:lnTo>
                <a:lnTo>
                  <a:pt x="6" y="162"/>
                </a:lnTo>
                <a:lnTo>
                  <a:pt x="9" y="162"/>
                </a:lnTo>
                <a:lnTo>
                  <a:pt x="15" y="162"/>
                </a:lnTo>
                <a:lnTo>
                  <a:pt x="19" y="162"/>
                </a:lnTo>
                <a:lnTo>
                  <a:pt x="27" y="164"/>
                </a:lnTo>
                <a:lnTo>
                  <a:pt x="33" y="164"/>
                </a:lnTo>
                <a:lnTo>
                  <a:pt x="39" y="164"/>
                </a:lnTo>
                <a:lnTo>
                  <a:pt x="43" y="164"/>
                </a:lnTo>
                <a:lnTo>
                  <a:pt x="47" y="164"/>
                </a:lnTo>
                <a:lnTo>
                  <a:pt x="51" y="164"/>
                </a:lnTo>
                <a:lnTo>
                  <a:pt x="55" y="164"/>
                </a:lnTo>
                <a:lnTo>
                  <a:pt x="56" y="164"/>
                </a:lnTo>
                <a:lnTo>
                  <a:pt x="58" y="164"/>
                </a:lnTo>
                <a:lnTo>
                  <a:pt x="58" y="162"/>
                </a:lnTo>
                <a:lnTo>
                  <a:pt x="58" y="162"/>
                </a:lnTo>
                <a:lnTo>
                  <a:pt x="58" y="160"/>
                </a:lnTo>
                <a:lnTo>
                  <a:pt x="58" y="158"/>
                </a:lnTo>
                <a:lnTo>
                  <a:pt x="60" y="155"/>
                </a:lnTo>
                <a:lnTo>
                  <a:pt x="60" y="153"/>
                </a:lnTo>
                <a:lnTo>
                  <a:pt x="60" y="149"/>
                </a:lnTo>
                <a:lnTo>
                  <a:pt x="60" y="145"/>
                </a:lnTo>
                <a:lnTo>
                  <a:pt x="60" y="139"/>
                </a:lnTo>
                <a:lnTo>
                  <a:pt x="60" y="133"/>
                </a:lnTo>
                <a:lnTo>
                  <a:pt x="60" y="127"/>
                </a:lnTo>
                <a:lnTo>
                  <a:pt x="60" y="121"/>
                </a:lnTo>
                <a:lnTo>
                  <a:pt x="60" y="115"/>
                </a:lnTo>
                <a:lnTo>
                  <a:pt x="60" y="108"/>
                </a:lnTo>
                <a:lnTo>
                  <a:pt x="60" y="100"/>
                </a:lnTo>
                <a:lnTo>
                  <a:pt x="60" y="92"/>
                </a:lnTo>
                <a:lnTo>
                  <a:pt x="58" y="76"/>
                </a:lnTo>
                <a:lnTo>
                  <a:pt x="58" y="62"/>
                </a:lnTo>
                <a:lnTo>
                  <a:pt x="56" y="49"/>
                </a:lnTo>
                <a:lnTo>
                  <a:pt x="56" y="39"/>
                </a:lnTo>
                <a:lnTo>
                  <a:pt x="55" y="31"/>
                </a:lnTo>
                <a:lnTo>
                  <a:pt x="53" y="25"/>
                </a:lnTo>
                <a:lnTo>
                  <a:pt x="51" y="19"/>
                </a:lnTo>
                <a:lnTo>
                  <a:pt x="49" y="17"/>
                </a:lnTo>
                <a:lnTo>
                  <a:pt x="47" y="15"/>
                </a:lnTo>
                <a:lnTo>
                  <a:pt x="45" y="13"/>
                </a:lnTo>
                <a:lnTo>
                  <a:pt x="43" y="11"/>
                </a:lnTo>
                <a:lnTo>
                  <a:pt x="43" y="11"/>
                </a:lnTo>
                <a:lnTo>
                  <a:pt x="43" y="7"/>
                </a:lnTo>
                <a:lnTo>
                  <a:pt x="45" y="4"/>
                </a:lnTo>
                <a:lnTo>
                  <a:pt x="47" y="2"/>
                </a:lnTo>
                <a:lnTo>
                  <a:pt x="51" y="0"/>
                </a:lnTo>
                <a:lnTo>
                  <a:pt x="56" y="0"/>
                </a:lnTo>
                <a:lnTo>
                  <a:pt x="64" y="2"/>
                </a:lnTo>
                <a:lnTo>
                  <a:pt x="72" y="2"/>
                </a:lnTo>
                <a:lnTo>
                  <a:pt x="80" y="4"/>
                </a:lnTo>
                <a:lnTo>
                  <a:pt x="86" y="6"/>
                </a:lnTo>
                <a:lnTo>
                  <a:pt x="94" y="7"/>
                </a:lnTo>
                <a:lnTo>
                  <a:pt x="100" y="9"/>
                </a:lnTo>
                <a:lnTo>
                  <a:pt x="103" y="13"/>
                </a:lnTo>
                <a:lnTo>
                  <a:pt x="107" y="15"/>
                </a:lnTo>
                <a:lnTo>
                  <a:pt x="109" y="19"/>
                </a:lnTo>
                <a:lnTo>
                  <a:pt x="109" y="23"/>
                </a:lnTo>
                <a:lnTo>
                  <a:pt x="109" y="25"/>
                </a:lnTo>
                <a:lnTo>
                  <a:pt x="107" y="29"/>
                </a:lnTo>
                <a:lnTo>
                  <a:pt x="107" y="33"/>
                </a:lnTo>
                <a:lnTo>
                  <a:pt x="105" y="35"/>
                </a:lnTo>
                <a:lnTo>
                  <a:pt x="103" y="39"/>
                </a:lnTo>
                <a:lnTo>
                  <a:pt x="102" y="41"/>
                </a:lnTo>
                <a:lnTo>
                  <a:pt x="102" y="45"/>
                </a:lnTo>
                <a:lnTo>
                  <a:pt x="102" y="49"/>
                </a:lnTo>
                <a:lnTo>
                  <a:pt x="102" y="53"/>
                </a:lnTo>
                <a:lnTo>
                  <a:pt x="100" y="57"/>
                </a:lnTo>
                <a:lnTo>
                  <a:pt x="100" y="64"/>
                </a:lnTo>
                <a:lnTo>
                  <a:pt x="100" y="72"/>
                </a:lnTo>
                <a:lnTo>
                  <a:pt x="102" y="80"/>
                </a:lnTo>
                <a:lnTo>
                  <a:pt x="102" y="92"/>
                </a:lnTo>
                <a:lnTo>
                  <a:pt x="102" y="104"/>
                </a:lnTo>
                <a:lnTo>
                  <a:pt x="102" y="115"/>
                </a:lnTo>
                <a:lnTo>
                  <a:pt x="102" y="127"/>
                </a:lnTo>
                <a:lnTo>
                  <a:pt x="102" y="137"/>
                </a:lnTo>
                <a:lnTo>
                  <a:pt x="102" y="145"/>
                </a:lnTo>
                <a:lnTo>
                  <a:pt x="103" y="153"/>
                </a:lnTo>
                <a:lnTo>
                  <a:pt x="103" y="160"/>
                </a:lnTo>
                <a:lnTo>
                  <a:pt x="103" y="164"/>
                </a:lnTo>
                <a:lnTo>
                  <a:pt x="103" y="170"/>
                </a:lnTo>
                <a:lnTo>
                  <a:pt x="105" y="174"/>
                </a:lnTo>
                <a:lnTo>
                  <a:pt x="105" y="180"/>
                </a:lnTo>
                <a:lnTo>
                  <a:pt x="103" y="184"/>
                </a:lnTo>
                <a:lnTo>
                  <a:pt x="103" y="188"/>
                </a:lnTo>
                <a:lnTo>
                  <a:pt x="102" y="192"/>
                </a:lnTo>
                <a:lnTo>
                  <a:pt x="98" y="196"/>
                </a:lnTo>
                <a:lnTo>
                  <a:pt x="96" y="200"/>
                </a:lnTo>
                <a:lnTo>
                  <a:pt x="92" y="206"/>
                </a:lnTo>
                <a:lnTo>
                  <a:pt x="86" y="209"/>
                </a:lnTo>
                <a:lnTo>
                  <a:pt x="82" y="211"/>
                </a:lnTo>
                <a:lnTo>
                  <a:pt x="80" y="215"/>
                </a:lnTo>
                <a:lnTo>
                  <a:pt x="76" y="217"/>
                </a:lnTo>
                <a:lnTo>
                  <a:pt x="72" y="219"/>
                </a:lnTo>
                <a:lnTo>
                  <a:pt x="70" y="219"/>
                </a:lnTo>
                <a:lnTo>
                  <a:pt x="66" y="221"/>
                </a:lnTo>
                <a:lnTo>
                  <a:pt x="64" y="221"/>
                </a:lnTo>
                <a:lnTo>
                  <a:pt x="60" y="219"/>
                </a:lnTo>
                <a:lnTo>
                  <a:pt x="56" y="217"/>
                </a:lnTo>
                <a:lnTo>
                  <a:pt x="53" y="213"/>
                </a:lnTo>
                <a:lnTo>
                  <a:pt x="51" y="208"/>
                </a:lnTo>
                <a:lnTo>
                  <a:pt x="49" y="206"/>
                </a:lnTo>
                <a:lnTo>
                  <a:pt x="47" y="202"/>
                </a:lnTo>
                <a:lnTo>
                  <a:pt x="45" y="198"/>
                </a:lnTo>
                <a:lnTo>
                  <a:pt x="41" y="196"/>
                </a:lnTo>
                <a:lnTo>
                  <a:pt x="37" y="192"/>
                </a:lnTo>
                <a:lnTo>
                  <a:pt x="33" y="190"/>
                </a:lnTo>
                <a:lnTo>
                  <a:pt x="27" y="186"/>
                </a:lnTo>
                <a:lnTo>
                  <a:pt x="21" y="184"/>
                </a:lnTo>
                <a:lnTo>
                  <a:pt x="21" y="1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434"/>
          <p:cNvSpPr>
            <a:spLocks/>
          </p:cNvSpPr>
          <p:nvPr/>
        </p:nvSpPr>
        <p:spPr bwMode="auto">
          <a:xfrm>
            <a:off x="1652777" y="5714065"/>
            <a:ext cx="345580" cy="614207"/>
          </a:xfrm>
          <a:custGeom>
            <a:avLst/>
            <a:gdLst>
              <a:gd name="T0" fmla="*/ 14 w 77"/>
              <a:gd name="T1" fmla="*/ 47 h 92"/>
              <a:gd name="T2" fmla="*/ 22 w 77"/>
              <a:gd name="T3" fmla="*/ 41 h 92"/>
              <a:gd name="T4" fmla="*/ 30 w 77"/>
              <a:gd name="T5" fmla="*/ 35 h 92"/>
              <a:gd name="T6" fmla="*/ 38 w 77"/>
              <a:gd name="T7" fmla="*/ 27 h 92"/>
              <a:gd name="T8" fmla="*/ 46 w 77"/>
              <a:gd name="T9" fmla="*/ 17 h 92"/>
              <a:gd name="T10" fmla="*/ 49 w 77"/>
              <a:gd name="T11" fmla="*/ 14 h 92"/>
              <a:gd name="T12" fmla="*/ 53 w 77"/>
              <a:gd name="T13" fmla="*/ 10 h 92"/>
              <a:gd name="T14" fmla="*/ 57 w 77"/>
              <a:gd name="T15" fmla="*/ 6 h 92"/>
              <a:gd name="T16" fmla="*/ 59 w 77"/>
              <a:gd name="T17" fmla="*/ 4 h 92"/>
              <a:gd name="T18" fmla="*/ 61 w 77"/>
              <a:gd name="T19" fmla="*/ 2 h 92"/>
              <a:gd name="T20" fmla="*/ 65 w 77"/>
              <a:gd name="T21" fmla="*/ 2 h 92"/>
              <a:gd name="T22" fmla="*/ 67 w 77"/>
              <a:gd name="T23" fmla="*/ 0 h 92"/>
              <a:gd name="T24" fmla="*/ 69 w 77"/>
              <a:gd name="T25" fmla="*/ 2 h 92"/>
              <a:gd name="T26" fmla="*/ 71 w 77"/>
              <a:gd name="T27" fmla="*/ 4 h 92"/>
              <a:gd name="T28" fmla="*/ 73 w 77"/>
              <a:gd name="T29" fmla="*/ 6 h 92"/>
              <a:gd name="T30" fmla="*/ 77 w 77"/>
              <a:gd name="T31" fmla="*/ 12 h 92"/>
              <a:gd name="T32" fmla="*/ 77 w 77"/>
              <a:gd name="T33" fmla="*/ 14 h 92"/>
              <a:gd name="T34" fmla="*/ 77 w 77"/>
              <a:gd name="T35" fmla="*/ 19 h 92"/>
              <a:gd name="T36" fmla="*/ 77 w 77"/>
              <a:gd name="T37" fmla="*/ 27 h 92"/>
              <a:gd name="T38" fmla="*/ 75 w 77"/>
              <a:gd name="T39" fmla="*/ 35 h 92"/>
              <a:gd name="T40" fmla="*/ 73 w 77"/>
              <a:gd name="T41" fmla="*/ 41 h 92"/>
              <a:gd name="T42" fmla="*/ 71 w 77"/>
              <a:gd name="T43" fmla="*/ 47 h 92"/>
              <a:gd name="T44" fmla="*/ 69 w 77"/>
              <a:gd name="T45" fmla="*/ 51 h 92"/>
              <a:gd name="T46" fmla="*/ 67 w 77"/>
              <a:gd name="T47" fmla="*/ 57 h 92"/>
              <a:gd name="T48" fmla="*/ 61 w 77"/>
              <a:gd name="T49" fmla="*/ 66 h 92"/>
              <a:gd name="T50" fmla="*/ 53 w 77"/>
              <a:gd name="T51" fmla="*/ 74 h 92"/>
              <a:gd name="T52" fmla="*/ 48 w 77"/>
              <a:gd name="T53" fmla="*/ 78 h 92"/>
              <a:gd name="T54" fmla="*/ 44 w 77"/>
              <a:gd name="T55" fmla="*/ 82 h 92"/>
              <a:gd name="T56" fmla="*/ 38 w 77"/>
              <a:gd name="T57" fmla="*/ 86 h 92"/>
              <a:gd name="T58" fmla="*/ 34 w 77"/>
              <a:gd name="T59" fmla="*/ 88 h 92"/>
              <a:gd name="T60" fmla="*/ 30 w 77"/>
              <a:gd name="T61" fmla="*/ 90 h 92"/>
              <a:gd name="T62" fmla="*/ 26 w 77"/>
              <a:gd name="T63" fmla="*/ 92 h 92"/>
              <a:gd name="T64" fmla="*/ 24 w 77"/>
              <a:gd name="T65" fmla="*/ 92 h 92"/>
              <a:gd name="T66" fmla="*/ 22 w 77"/>
              <a:gd name="T67" fmla="*/ 92 h 92"/>
              <a:gd name="T68" fmla="*/ 14 w 77"/>
              <a:gd name="T69" fmla="*/ 92 h 92"/>
              <a:gd name="T70" fmla="*/ 10 w 77"/>
              <a:gd name="T71" fmla="*/ 88 h 92"/>
              <a:gd name="T72" fmla="*/ 6 w 77"/>
              <a:gd name="T73" fmla="*/ 84 h 92"/>
              <a:gd name="T74" fmla="*/ 2 w 77"/>
              <a:gd name="T75" fmla="*/ 78 h 92"/>
              <a:gd name="T76" fmla="*/ 0 w 77"/>
              <a:gd name="T77" fmla="*/ 72 h 92"/>
              <a:gd name="T78" fmla="*/ 0 w 77"/>
              <a:gd name="T79" fmla="*/ 66 h 92"/>
              <a:gd name="T80" fmla="*/ 0 w 77"/>
              <a:gd name="T81" fmla="*/ 63 h 92"/>
              <a:gd name="T82" fmla="*/ 0 w 77"/>
              <a:gd name="T83" fmla="*/ 61 h 92"/>
              <a:gd name="T84" fmla="*/ 2 w 77"/>
              <a:gd name="T85" fmla="*/ 59 h 92"/>
              <a:gd name="T86" fmla="*/ 4 w 77"/>
              <a:gd name="T87" fmla="*/ 55 h 92"/>
              <a:gd name="T88" fmla="*/ 8 w 77"/>
              <a:gd name="T89" fmla="*/ 51 h 92"/>
              <a:gd name="T90" fmla="*/ 14 w 77"/>
              <a:gd name="T91" fmla="*/ 47 h 92"/>
              <a:gd name="T92" fmla="*/ 14 w 77"/>
              <a:gd name="T93" fmla="*/ 47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77" h="92">
                <a:moveTo>
                  <a:pt x="14" y="47"/>
                </a:moveTo>
                <a:lnTo>
                  <a:pt x="22" y="41"/>
                </a:lnTo>
                <a:lnTo>
                  <a:pt x="30" y="35"/>
                </a:lnTo>
                <a:lnTo>
                  <a:pt x="38" y="27"/>
                </a:lnTo>
                <a:lnTo>
                  <a:pt x="46" y="17"/>
                </a:lnTo>
                <a:lnTo>
                  <a:pt x="49" y="14"/>
                </a:lnTo>
                <a:lnTo>
                  <a:pt x="53" y="10"/>
                </a:lnTo>
                <a:lnTo>
                  <a:pt x="57" y="6"/>
                </a:lnTo>
                <a:lnTo>
                  <a:pt x="59" y="4"/>
                </a:lnTo>
                <a:lnTo>
                  <a:pt x="61" y="2"/>
                </a:lnTo>
                <a:lnTo>
                  <a:pt x="65" y="2"/>
                </a:lnTo>
                <a:lnTo>
                  <a:pt x="67" y="0"/>
                </a:lnTo>
                <a:lnTo>
                  <a:pt x="69" y="2"/>
                </a:lnTo>
                <a:lnTo>
                  <a:pt x="71" y="4"/>
                </a:lnTo>
                <a:lnTo>
                  <a:pt x="73" y="6"/>
                </a:lnTo>
                <a:lnTo>
                  <a:pt x="77" y="12"/>
                </a:lnTo>
                <a:lnTo>
                  <a:pt x="77" y="14"/>
                </a:lnTo>
                <a:lnTo>
                  <a:pt x="77" y="19"/>
                </a:lnTo>
                <a:lnTo>
                  <a:pt x="77" y="27"/>
                </a:lnTo>
                <a:lnTo>
                  <a:pt x="75" y="35"/>
                </a:lnTo>
                <a:lnTo>
                  <a:pt x="73" y="41"/>
                </a:lnTo>
                <a:lnTo>
                  <a:pt x="71" y="47"/>
                </a:lnTo>
                <a:lnTo>
                  <a:pt x="69" y="51"/>
                </a:lnTo>
                <a:lnTo>
                  <a:pt x="67" y="57"/>
                </a:lnTo>
                <a:lnTo>
                  <a:pt x="61" y="66"/>
                </a:lnTo>
                <a:lnTo>
                  <a:pt x="53" y="74"/>
                </a:lnTo>
                <a:lnTo>
                  <a:pt x="48" y="78"/>
                </a:lnTo>
                <a:lnTo>
                  <a:pt x="44" y="82"/>
                </a:lnTo>
                <a:lnTo>
                  <a:pt x="38" y="86"/>
                </a:lnTo>
                <a:lnTo>
                  <a:pt x="34" y="88"/>
                </a:lnTo>
                <a:lnTo>
                  <a:pt x="30" y="90"/>
                </a:lnTo>
                <a:lnTo>
                  <a:pt x="26" y="92"/>
                </a:lnTo>
                <a:lnTo>
                  <a:pt x="24" y="92"/>
                </a:lnTo>
                <a:lnTo>
                  <a:pt x="22" y="92"/>
                </a:lnTo>
                <a:lnTo>
                  <a:pt x="14" y="92"/>
                </a:lnTo>
                <a:lnTo>
                  <a:pt x="10" y="88"/>
                </a:lnTo>
                <a:lnTo>
                  <a:pt x="6" y="84"/>
                </a:lnTo>
                <a:lnTo>
                  <a:pt x="2" y="78"/>
                </a:lnTo>
                <a:lnTo>
                  <a:pt x="0" y="72"/>
                </a:lnTo>
                <a:lnTo>
                  <a:pt x="0" y="66"/>
                </a:lnTo>
                <a:lnTo>
                  <a:pt x="0" y="63"/>
                </a:lnTo>
                <a:lnTo>
                  <a:pt x="0" y="61"/>
                </a:lnTo>
                <a:lnTo>
                  <a:pt x="2" y="59"/>
                </a:lnTo>
                <a:lnTo>
                  <a:pt x="4" y="55"/>
                </a:lnTo>
                <a:lnTo>
                  <a:pt x="8" y="51"/>
                </a:lnTo>
                <a:lnTo>
                  <a:pt x="14" y="47"/>
                </a:lnTo>
                <a:lnTo>
                  <a:pt x="14" y="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5" name="Freeform 435"/>
          <p:cNvSpPr>
            <a:spLocks/>
          </p:cNvSpPr>
          <p:nvPr/>
        </p:nvSpPr>
        <p:spPr bwMode="auto">
          <a:xfrm>
            <a:off x="2634954" y="5740770"/>
            <a:ext cx="591127" cy="480684"/>
          </a:xfrm>
          <a:custGeom>
            <a:avLst/>
            <a:gdLst>
              <a:gd name="T0" fmla="*/ 31 w 129"/>
              <a:gd name="T1" fmla="*/ 4 h 70"/>
              <a:gd name="T2" fmla="*/ 47 w 129"/>
              <a:gd name="T3" fmla="*/ 6 h 70"/>
              <a:gd name="T4" fmla="*/ 63 w 129"/>
              <a:gd name="T5" fmla="*/ 10 h 70"/>
              <a:gd name="T6" fmla="*/ 78 w 129"/>
              <a:gd name="T7" fmla="*/ 15 h 70"/>
              <a:gd name="T8" fmla="*/ 94 w 129"/>
              <a:gd name="T9" fmla="*/ 21 h 70"/>
              <a:gd name="T10" fmla="*/ 102 w 129"/>
              <a:gd name="T11" fmla="*/ 25 h 70"/>
              <a:gd name="T12" fmla="*/ 108 w 129"/>
              <a:gd name="T13" fmla="*/ 29 h 70"/>
              <a:gd name="T14" fmla="*/ 114 w 129"/>
              <a:gd name="T15" fmla="*/ 31 h 70"/>
              <a:gd name="T16" fmla="*/ 118 w 129"/>
              <a:gd name="T17" fmla="*/ 35 h 70"/>
              <a:gd name="T18" fmla="*/ 121 w 129"/>
              <a:gd name="T19" fmla="*/ 39 h 70"/>
              <a:gd name="T20" fmla="*/ 123 w 129"/>
              <a:gd name="T21" fmla="*/ 41 h 70"/>
              <a:gd name="T22" fmla="*/ 127 w 129"/>
              <a:gd name="T23" fmla="*/ 45 h 70"/>
              <a:gd name="T24" fmla="*/ 127 w 129"/>
              <a:gd name="T25" fmla="*/ 49 h 70"/>
              <a:gd name="T26" fmla="*/ 129 w 129"/>
              <a:gd name="T27" fmla="*/ 55 h 70"/>
              <a:gd name="T28" fmla="*/ 127 w 129"/>
              <a:gd name="T29" fmla="*/ 61 h 70"/>
              <a:gd name="T30" fmla="*/ 125 w 129"/>
              <a:gd name="T31" fmla="*/ 64 h 70"/>
              <a:gd name="T32" fmla="*/ 121 w 129"/>
              <a:gd name="T33" fmla="*/ 68 h 70"/>
              <a:gd name="T34" fmla="*/ 118 w 129"/>
              <a:gd name="T35" fmla="*/ 70 h 70"/>
              <a:gd name="T36" fmla="*/ 114 w 129"/>
              <a:gd name="T37" fmla="*/ 70 h 70"/>
              <a:gd name="T38" fmla="*/ 108 w 129"/>
              <a:gd name="T39" fmla="*/ 68 h 70"/>
              <a:gd name="T40" fmla="*/ 100 w 129"/>
              <a:gd name="T41" fmla="*/ 66 h 70"/>
              <a:gd name="T42" fmla="*/ 92 w 129"/>
              <a:gd name="T43" fmla="*/ 62 h 70"/>
              <a:gd name="T44" fmla="*/ 80 w 129"/>
              <a:gd name="T45" fmla="*/ 59 h 70"/>
              <a:gd name="T46" fmla="*/ 69 w 129"/>
              <a:gd name="T47" fmla="*/ 53 h 70"/>
              <a:gd name="T48" fmla="*/ 57 w 129"/>
              <a:gd name="T49" fmla="*/ 45 h 70"/>
              <a:gd name="T50" fmla="*/ 43 w 129"/>
              <a:gd name="T51" fmla="*/ 37 h 70"/>
              <a:gd name="T52" fmla="*/ 31 w 129"/>
              <a:gd name="T53" fmla="*/ 29 h 70"/>
              <a:gd name="T54" fmla="*/ 22 w 129"/>
              <a:gd name="T55" fmla="*/ 23 h 70"/>
              <a:gd name="T56" fmla="*/ 14 w 129"/>
              <a:gd name="T57" fmla="*/ 19 h 70"/>
              <a:gd name="T58" fmla="*/ 8 w 129"/>
              <a:gd name="T59" fmla="*/ 13 h 70"/>
              <a:gd name="T60" fmla="*/ 4 w 129"/>
              <a:gd name="T61" fmla="*/ 10 h 70"/>
              <a:gd name="T62" fmla="*/ 0 w 129"/>
              <a:gd name="T63" fmla="*/ 8 h 70"/>
              <a:gd name="T64" fmla="*/ 0 w 129"/>
              <a:gd name="T65" fmla="*/ 6 h 70"/>
              <a:gd name="T66" fmla="*/ 0 w 129"/>
              <a:gd name="T67" fmla="*/ 4 h 70"/>
              <a:gd name="T68" fmla="*/ 2 w 129"/>
              <a:gd name="T69" fmla="*/ 2 h 70"/>
              <a:gd name="T70" fmla="*/ 4 w 129"/>
              <a:gd name="T71" fmla="*/ 2 h 70"/>
              <a:gd name="T72" fmla="*/ 8 w 129"/>
              <a:gd name="T73" fmla="*/ 0 h 70"/>
              <a:gd name="T74" fmla="*/ 12 w 129"/>
              <a:gd name="T75" fmla="*/ 0 h 70"/>
              <a:gd name="T76" fmla="*/ 18 w 129"/>
              <a:gd name="T77" fmla="*/ 2 h 70"/>
              <a:gd name="T78" fmla="*/ 23 w 129"/>
              <a:gd name="T79" fmla="*/ 2 h 70"/>
              <a:gd name="T80" fmla="*/ 31 w 129"/>
              <a:gd name="T81" fmla="*/ 4 h 70"/>
              <a:gd name="T82" fmla="*/ 31 w 129"/>
              <a:gd name="T83" fmla="*/ 4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9" h="70">
                <a:moveTo>
                  <a:pt x="31" y="4"/>
                </a:moveTo>
                <a:lnTo>
                  <a:pt x="47" y="6"/>
                </a:lnTo>
                <a:lnTo>
                  <a:pt x="63" y="10"/>
                </a:lnTo>
                <a:lnTo>
                  <a:pt x="78" y="15"/>
                </a:lnTo>
                <a:lnTo>
                  <a:pt x="94" y="21"/>
                </a:lnTo>
                <a:lnTo>
                  <a:pt x="102" y="25"/>
                </a:lnTo>
                <a:lnTo>
                  <a:pt x="108" y="29"/>
                </a:lnTo>
                <a:lnTo>
                  <a:pt x="114" y="31"/>
                </a:lnTo>
                <a:lnTo>
                  <a:pt x="118" y="35"/>
                </a:lnTo>
                <a:lnTo>
                  <a:pt x="121" y="39"/>
                </a:lnTo>
                <a:lnTo>
                  <a:pt x="123" y="41"/>
                </a:lnTo>
                <a:lnTo>
                  <a:pt x="127" y="45"/>
                </a:lnTo>
                <a:lnTo>
                  <a:pt x="127" y="49"/>
                </a:lnTo>
                <a:lnTo>
                  <a:pt x="129" y="55"/>
                </a:lnTo>
                <a:lnTo>
                  <a:pt x="127" y="61"/>
                </a:lnTo>
                <a:lnTo>
                  <a:pt x="125" y="64"/>
                </a:lnTo>
                <a:lnTo>
                  <a:pt x="121" y="68"/>
                </a:lnTo>
                <a:lnTo>
                  <a:pt x="118" y="70"/>
                </a:lnTo>
                <a:lnTo>
                  <a:pt x="114" y="70"/>
                </a:lnTo>
                <a:lnTo>
                  <a:pt x="108" y="68"/>
                </a:lnTo>
                <a:lnTo>
                  <a:pt x="100" y="66"/>
                </a:lnTo>
                <a:lnTo>
                  <a:pt x="92" y="62"/>
                </a:lnTo>
                <a:lnTo>
                  <a:pt x="80" y="59"/>
                </a:lnTo>
                <a:lnTo>
                  <a:pt x="69" y="53"/>
                </a:lnTo>
                <a:lnTo>
                  <a:pt x="57" y="45"/>
                </a:lnTo>
                <a:lnTo>
                  <a:pt x="43" y="37"/>
                </a:lnTo>
                <a:lnTo>
                  <a:pt x="31" y="29"/>
                </a:lnTo>
                <a:lnTo>
                  <a:pt x="22" y="23"/>
                </a:lnTo>
                <a:lnTo>
                  <a:pt x="14" y="19"/>
                </a:lnTo>
                <a:lnTo>
                  <a:pt x="8" y="13"/>
                </a:lnTo>
                <a:lnTo>
                  <a:pt x="4" y="10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8" y="0"/>
                </a:lnTo>
                <a:lnTo>
                  <a:pt x="12" y="0"/>
                </a:lnTo>
                <a:lnTo>
                  <a:pt x="18" y="2"/>
                </a:lnTo>
                <a:lnTo>
                  <a:pt x="23" y="2"/>
                </a:lnTo>
                <a:lnTo>
                  <a:pt x="31" y="4"/>
                </a:lnTo>
                <a:lnTo>
                  <a:pt x="31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436"/>
          <p:cNvSpPr>
            <a:spLocks/>
          </p:cNvSpPr>
          <p:nvPr/>
        </p:nvSpPr>
        <p:spPr bwMode="auto">
          <a:xfrm>
            <a:off x="1570926" y="5353548"/>
            <a:ext cx="1609681" cy="347161"/>
          </a:xfrm>
          <a:custGeom>
            <a:avLst/>
            <a:gdLst>
              <a:gd name="T0" fmla="*/ 0 w 354"/>
              <a:gd name="T1" fmla="*/ 31 h 53"/>
              <a:gd name="T2" fmla="*/ 4 w 354"/>
              <a:gd name="T3" fmla="*/ 29 h 53"/>
              <a:gd name="T4" fmla="*/ 8 w 354"/>
              <a:gd name="T5" fmla="*/ 29 h 53"/>
              <a:gd name="T6" fmla="*/ 16 w 354"/>
              <a:gd name="T7" fmla="*/ 27 h 53"/>
              <a:gd name="T8" fmla="*/ 27 w 354"/>
              <a:gd name="T9" fmla="*/ 25 h 53"/>
              <a:gd name="T10" fmla="*/ 41 w 354"/>
              <a:gd name="T11" fmla="*/ 23 h 53"/>
              <a:gd name="T12" fmla="*/ 57 w 354"/>
              <a:gd name="T13" fmla="*/ 21 h 53"/>
              <a:gd name="T14" fmla="*/ 74 w 354"/>
              <a:gd name="T15" fmla="*/ 21 h 53"/>
              <a:gd name="T16" fmla="*/ 96 w 354"/>
              <a:gd name="T17" fmla="*/ 20 h 53"/>
              <a:gd name="T18" fmla="*/ 113 w 354"/>
              <a:gd name="T19" fmla="*/ 18 h 53"/>
              <a:gd name="T20" fmla="*/ 129 w 354"/>
              <a:gd name="T21" fmla="*/ 16 h 53"/>
              <a:gd name="T22" fmla="*/ 143 w 354"/>
              <a:gd name="T23" fmla="*/ 16 h 53"/>
              <a:gd name="T24" fmla="*/ 155 w 354"/>
              <a:gd name="T25" fmla="*/ 14 h 53"/>
              <a:gd name="T26" fmla="*/ 162 w 354"/>
              <a:gd name="T27" fmla="*/ 14 h 53"/>
              <a:gd name="T28" fmla="*/ 168 w 354"/>
              <a:gd name="T29" fmla="*/ 14 h 53"/>
              <a:gd name="T30" fmla="*/ 172 w 354"/>
              <a:gd name="T31" fmla="*/ 14 h 53"/>
              <a:gd name="T32" fmla="*/ 174 w 354"/>
              <a:gd name="T33" fmla="*/ 14 h 53"/>
              <a:gd name="T34" fmla="*/ 182 w 354"/>
              <a:gd name="T35" fmla="*/ 12 h 53"/>
              <a:gd name="T36" fmla="*/ 196 w 354"/>
              <a:gd name="T37" fmla="*/ 12 h 53"/>
              <a:gd name="T38" fmla="*/ 213 w 354"/>
              <a:gd name="T39" fmla="*/ 8 h 53"/>
              <a:gd name="T40" fmla="*/ 239 w 354"/>
              <a:gd name="T41" fmla="*/ 4 h 53"/>
              <a:gd name="T42" fmla="*/ 258 w 354"/>
              <a:gd name="T43" fmla="*/ 2 h 53"/>
              <a:gd name="T44" fmla="*/ 276 w 354"/>
              <a:gd name="T45" fmla="*/ 0 h 53"/>
              <a:gd name="T46" fmla="*/ 292 w 354"/>
              <a:gd name="T47" fmla="*/ 0 h 53"/>
              <a:gd name="T48" fmla="*/ 307 w 354"/>
              <a:gd name="T49" fmla="*/ 0 h 53"/>
              <a:gd name="T50" fmla="*/ 327 w 354"/>
              <a:gd name="T51" fmla="*/ 4 h 53"/>
              <a:gd name="T52" fmla="*/ 343 w 354"/>
              <a:gd name="T53" fmla="*/ 10 h 53"/>
              <a:gd name="T54" fmla="*/ 349 w 354"/>
              <a:gd name="T55" fmla="*/ 14 h 53"/>
              <a:gd name="T56" fmla="*/ 353 w 354"/>
              <a:gd name="T57" fmla="*/ 20 h 53"/>
              <a:gd name="T58" fmla="*/ 354 w 354"/>
              <a:gd name="T59" fmla="*/ 23 h 53"/>
              <a:gd name="T60" fmla="*/ 353 w 354"/>
              <a:gd name="T61" fmla="*/ 27 h 53"/>
              <a:gd name="T62" fmla="*/ 347 w 354"/>
              <a:gd name="T63" fmla="*/ 29 h 53"/>
              <a:gd name="T64" fmla="*/ 339 w 354"/>
              <a:gd name="T65" fmla="*/ 31 h 53"/>
              <a:gd name="T66" fmla="*/ 331 w 354"/>
              <a:gd name="T67" fmla="*/ 33 h 53"/>
              <a:gd name="T68" fmla="*/ 319 w 354"/>
              <a:gd name="T69" fmla="*/ 33 h 53"/>
              <a:gd name="T70" fmla="*/ 307 w 354"/>
              <a:gd name="T71" fmla="*/ 33 h 53"/>
              <a:gd name="T72" fmla="*/ 292 w 354"/>
              <a:gd name="T73" fmla="*/ 35 h 53"/>
              <a:gd name="T74" fmla="*/ 268 w 354"/>
              <a:gd name="T75" fmla="*/ 35 h 53"/>
              <a:gd name="T76" fmla="*/ 237 w 354"/>
              <a:gd name="T77" fmla="*/ 35 h 53"/>
              <a:gd name="T78" fmla="*/ 211 w 354"/>
              <a:gd name="T79" fmla="*/ 35 h 53"/>
              <a:gd name="T80" fmla="*/ 188 w 354"/>
              <a:gd name="T81" fmla="*/ 35 h 53"/>
              <a:gd name="T82" fmla="*/ 161 w 354"/>
              <a:gd name="T83" fmla="*/ 37 h 53"/>
              <a:gd name="T84" fmla="*/ 117 w 354"/>
              <a:gd name="T85" fmla="*/ 43 h 53"/>
              <a:gd name="T86" fmla="*/ 84 w 354"/>
              <a:gd name="T87" fmla="*/ 47 h 53"/>
              <a:gd name="T88" fmla="*/ 66 w 354"/>
              <a:gd name="T89" fmla="*/ 51 h 53"/>
              <a:gd name="T90" fmla="*/ 53 w 354"/>
              <a:gd name="T91" fmla="*/ 51 h 53"/>
              <a:gd name="T92" fmla="*/ 45 w 354"/>
              <a:gd name="T93" fmla="*/ 53 h 53"/>
              <a:gd name="T94" fmla="*/ 37 w 354"/>
              <a:gd name="T95" fmla="*/ 53 h 53"/>
              <a:gd name="T96" fmla="*/ 25 w 354"/>
              <a:gd name="T97" fmla="*/ 49 h 53"/>
              <a:gd name="T98" fmla="*/ 10 w 354"/>
              <a:gd name="T99" fmla="*/ 43 h 53"/>
              <a:gd name="T100" fmla="*/ 4 w 354"/>
              <a:gd name="T101" fmla="*/ 39 h 53"/>
              <a:gd name="T102" fmla="*/ 2 w 354"/>
              <a:gd name="T103" fmla="*/ 37 h 53"/>
              <a:gd name="T104" fmla="*/ 0 w 354"/>
              <a:gd name="T105" fmla="*/ 33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4" h="53">
                <a:moveTo>
                  <a:pt x="0" y="33"/>
                </a:moveTo>
                <a:lnTo>
                  <a:pt x="0" y="31"/>
                </a:lnTo>
                <a:lnTo>
                  <a:pt x="2" y="31"/>
                </a:lnTo>
                <a:lnTo>
                  <a:pt x="4" y="29"/>
                </a:lnTo>
                <a:lnTo>
                  <a:pt x="6" y="29"/>
                </a:lnTo>
                <a:lnTo>
                  <a:pt x="8" y="29"/>
                </a:lnTo>
                <a:lnTo>
                  <a:pt x="12" y="27"/>
                </a:lnTo>
                <a:lnTo>
                  <a:pt x="16" y="27"/>
                </a:lnTo>
                <a:lnTo>
                  <a:pt x="21" y="25"/>
                </a:lnTo>
                <a:lnTo>
                  <a:pt x="27" y="25"/>
                </a:lnTo>
                <a:lnTo>
                  <a:pt x="33" y="25"/>
                </a:lnTo>
                <a:lnTo>
                  <a:pt x="41" y="23"/>
                </a:lnTo>
                <a:lnTo>
                  <a:pt x="49" y="23"/>
                </a:lnTo>
                <a:lnTo>
                  <a:pt x="57" y="21"/>
                </a:lnTo>
                <a:lnTo>
                  <a:pt x="65" y="21"/>
                </a:lnTo>
                <a:lnTo>
                  <a:pt x="74" y="21"/>
                </a:lnTo>
                <a:lnTo>
                  <a:pt x="86" y="20"/>
                </a:lnTo>
                <a:lnTo>
                  <a:pt x="96" y="20"/>
                </a:lnTo>
                <a:lnTo>
                  <a:pt x="106" y="18"/>
                </a:lnTo>
                <a:lnTo>
                  <a:pt x="113" y="18"/>
                </a:lnTo>
                <a:lnTo>
                  <a:pt x="121" y="16"/>
                </a:lnTo>
                <a:lnTo>
                  <a:pt x="129" y="16"/>
                </a:lnTo>
                <a:lnTo>
                  <a:pt x="137" y="16"/>
                </a:lnTo>
                <a:lnTo>
                  <a:pt x="143" y="16"/>
                </a:lnTo>
                <a:lnTo>
                  <a:pt x="149" y="14"/>
                </a:lnTo>
                <a:lnTo>
                  <a:pt x="155" y="14"/>
                </a:lnTo>
                <a:lnTo>
                  <a:pt x="159" y="14"/>
                </a:lnTo>
                <a:lnTo>
                  <a:pt x="162" y="14"/>
                </a:lnTo>
                <a:lnTo>
                  <a:pt x="166" y="14"/>
                </a:lnTo>
                <a:lnTo>
                  <a:pt x="168" y="14"/>
                </a:lnTo>
                <a:lnTo>
                  <a:pt x="170" y="14"/>
                </a:lnTo>
                <a:lnTo>
                  <a:pt x="172" y="14"/>
                </a:lnTo>
                <a:lnTo>
                  <a:pt x="172" y="14"/>
                </a:lnTo>
                <a:lnTo>
                  <a:pt x="174" y="14"/>
                </a:lnTo>
                <a:lnTo>
                  <a:pt x="176" y="14"/>
                </a:lnTo>
                <a:lnTo>
                  <a:pt x="182" y="12"/>
                </a:lnTo>
                <a:lnTo>
                  <a:pt x="188" y="12"/>
                </a:lnTo>
                <a:lnTo>
                  <a:pt x="196" y="12"/>
                </a:lnTo>
                <a:lnTo>
                  <a:pt x="204" y="10"/>
                </a:lnTo>
                <a:lnTo>
                  <a:pt x="213" y="8"/>
                </a:lnTo>
                <a:lnTo>
                  <a:pt x="225" y="6"/>
                </a:lnTo>
                <a:lnTo>
                  <a:pt x="239" y="4"/>
                </a:lnTo>
                <a:lnTo>
                  <a:pt x="249" y="4"/>
                </a:lnTo>
                <a:lnTo>
                  <a:pt x="258" y="2"/>
                </a:lnTo>
                <a:lnTo>
                  <a:pt x="268" y="2"/>
                </a:lnTo>
                <a:lnTo>
                  <a:pt x="276" y="0"/>
                </a:lnTo>
                <a:lnTo>
                  <a:pt x="284" y="0"/>
                </a:lnTo>
                <a:lnTo>
                  <a:pt x="292" y="0"/>
                </a:lnTo>
                <a:lnTo>
                  <a:pt x="298" y="0"/>
                </a:lnTo>
                <a:lnTo>
                  <a:pt x="307" y="0"/>
                </a:lnTo>
                <a:lnTo>
                  <a:pt x="317" y="2"/>
                </a:lnTo>
                <a:lnTo>
                  <a:pt x="327" y="4"/>
                </a:lnTo>
                <a:lnTo>
                  <a:pt x="339" y="8"/>
                </a:lnTo>
                <a:lnTo>
                  <a:pt x="343" y="10"/>
                </a:lnTo>
                <a:lnTo>
                  <a:pt x="345" y="12"/>
                </a:lnTo>
                <a:lnTo>
                  <a:pt x="349" y="14"/>
                </a:lnTo>
                <a:lnTo>
                  <a:pt x="351" y="16"/>
                </a:lnTo>
                <a:lnTo>
                  <a:pt x="353" y="20"/>
                </a:lnTo>
                <a:lnTo>
                  <a:pt x="354" y="21"/>
                </a:lnTo>
                <a:lnTo>
                  <a:pt x="354" y="23"/>
                </a:lnTo>
                <a:lnTo>
                  <a:pt x="354" y="25"/>
                </a:lnTo>
                <a:lnTo>
                  <a:pt x="353" y="27"/>
                </a:lnTo>
                <a:lnTo>
                  <a:pt x="349" y="29"/>
                </a:lnTo>
                <a:lnTo>
                  <a:pt x="347" y="29"/>
                </a:lnTo>
                <a:lnTo>
                  <a:pt x="343" y="31"/>
                </a:lnTo>
                <a:lnTo>
                  <a:pt x="339" y="31"/>
                </a:lnTo>
                <a:lnTo>
                  <a:pt x="335" y="31"/>
                </a:lnTo>
                <a:lnTo>
                  <a:pt x="331" y="33"/>
                </a:lnTo>
                <a:lnTo>
                  <a:pt x="325" y="33"/>
                </a:lnTo>
                <a:lnTo>
                  <a:pt x="319" y="33"/>
                </a:lnTo>
                <a:lnTo>
                  <a:pt x="313" y="33"/>
                </a:lnTo>
                <a:lnTo>
                  <a:pt x="307" y="33"/>
                </a:lnTo>
                <a:lnTo>
                  <a:pt x="300" y="35"/>
                </a:lnTo>
                <a:lnTo>
                  <a:pt x="292" y="35"/>
                </a:lnTo>
                <a:lnTo>
                  <a:pt x="284" y="35"/>
                </a:lnTo>
                <a:lnTo>
                  <a:pt x="268" y="35"/>
                </a:lnTo>
                <a:lnTo>
                  <a:pt x="253" y="35"/>
                </a:lnTo>
                <a:lnTo>
                  <a:pt x="237" y="35"/>
                </a:lnTo>
                <a:lnTo>
                  <a:pt x="223" y="35"/>
                </a:lnTo>
                <a:lnTo>
                  <a:pt x="211" y="35"/>
                </a:lnTo>
                <a:lnTo>
                  <a:pt x="200" y="35"/>
                </a:lnTo>
                <a:lnTo>
                  <a:pt x="188" y="35"/>
                </a:lnTo>
                <a:lnTo>
                  <a:pt x="178" y="35"/>
                </a:lnTo>
                <a:lnTo>
                  <a:pt x="161" y="37"/>
                </a:lnTo>
                <a:lnTo>
                  <a:pt x="139" y="39"/>
                </a:lnTo>
                <a:lnTo>
                  <a:pt x="117" y="43"/>
                </a:lnTo>
                <a:lnTo>
                  <a:pt x="96" y="47"/>
                </a:lnTo>
                <a:lnTo>
                  <a:pt x="84" y="47"/>
                </a:lnTo>
                <a:lnTo>
                  <a:pt x="74" y="49"/>
                </a:lnTo>
                <a:lnTo>
                  <a:pt x="66" y="51"/>
                </a:lnTo>
                <a:lnTo>
                  <a:pt x="59" y="51"/>
                </a:lnTo>
                <a:lnTo>
                  <a:pt x="53" y="51"/>
                </a:lnTo>
                <a:lnTo>
                  <a:pt x="49" y="53"/>
                </a:lnTo>
                <a:lnTo>
                  <a:pt x="45" y="53"/>
                </a:lnTo>
                <a:lnTo>
                  <a:pt x="43" y="53"/>
                </a:lnTo>
                <a:lnTo>
                  <a:pt x="37" y="53"/>
                </a:lnTo>
                <a:lnTo>
                  <a:pt x="31" y="51"/>
                </a:lnTo>
                <a:lnTo>
                  <a:pt x="25" y="49"/>
                </a:lnTo>
                <a:lnTo>
                  <a:pt x="17" y="47"/>
                </a:lnTo>
                <a:lnTo>
                  <a:pt x="10" y="43"/>
                </a:lnTo>
                <a:lnTo>
                  <a:pt x="8" y="41"/>
                </a:lnTo>
                <a:lnTo>
                  <a:pt x="4" y="39"/>
                </a:lnTo>
                <a:lnTo>
                  <a:pt x="2" y="37"/>
                </a:lnTo>
                <a:lnTo>
                  <a:pt x="2" y="37"/>
                </a:lnTo>
                <a:lnTo>
                  <a:pt x="0" y="35"/>
                </a:lnTo>
                <a:lnTo>
                  <a:pt x="0" y="33"/>
                </a:lnTo>
                <a:lnTo>
                  <a:pt x="0" y="3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" name="Freeform 438"/>
          <p:cNvSpPr>
            <a:spLocks/>
          </p:cNvSpPr>
          <p:nvPr/>
        </p:nvSpPr>
        <p:spPr bwMode="auto">
          <a:xfrm>
            <a:off x="5460586" y="4175681"/>
            <a:ext cx="354678" cy="921313"/>
          </a:xfrm>
          <a:custGeom>
            <a:avLst/>
            <a:gdLst>
              <a:gd name="T0" fmla="*/ 65 w 76"/>
              <a:gd name="T1" fmla="*/ 61 h 140"/>
              <a:gd name="T2" fmla="*/ 66 w 76"/>
              <a:gd name="T3" fmla="*/ 69 h 140"/>
              <a:gd name="T4" fmla="*/ 68 w 76"/>
              <a:gd name="T5" fmla="*/ 79 h 140"/>
              <a:gd name="T6" fmla="*/ 70 w 76"/>
              <a:gd name="T7" fmla="*/ 87 h 140"/>
              <a:gd name="T8" fmla="*/ 72 w 76"/>
              <a:gd name="T9" fmla="*/ 93 h 140"/>
              <a:gd name="T10" fmla="*/ 74 w 76"/>
              <a:gd name="T11" fmla="*/ 100 h 140"/>
              <a:gd name="T12" fmla="*/ 74 w 76"/>
              <a:gd name="T13" fmla="*/ 106 h 140"/>
              <a:gd name="T14" fmla="*/ 76 w 76"/>
              <a:gd name="T15" fmla="*/ 112 h 140"/>
              <a:gd name="T16" fmla="*/ 76 w 76"/>
              <a:gd name="T17" fmla="*/ 116 h 140"/>
              <a:gd name="T18" fmla="*/ 76 w 76"/>
              <a:gd name="T19" fmla="*/ 122 h 140"/>
              <a:gd name="T20" fmla="*/ 74 w 76"/>
              <a:gd name="T21" fmla="*/ 126 h 140"/>
              <a:gd name="T22" fmla="*/ 74 w 76"/>
              <a:gd name="T23" fmla="*/ 130 h 140"/>
              <a:gd name="T24" fmla="*/ 72 w 76"/>
              <a:gd name="T25" fmla="*/ 132 h 140"/>
              <a:gd name="T26" fmla="*/ 70 w 76"/>
              <a:gd name="T27" fmla="*/ 136 h 140"/>
              <a:gd name="T28" fmla="*/ 68 w 76"/>
              <a:gd name="T29" fmla="*/ 138 h 140"/>
              <a:gd name="T30" fmla="*/ 66 w 76"/>
              <a:gd name="T31" fmla="*/ 138 h 140"/>
              <a:gd name="T32" fmla="*/ 65 w 76"/>
              <a:gd name="T33" fmla="*/ 140 h 140"/>
              <a:gd name="T34" fmla="*/ 61 w 76"/>
              <a:gd name="T35" fmla="*/ 140 h 140"/>
              <a:gd name="T36" fmla="*/ 59 w 76"/>
              <a:gd name="T37" fmla="*/ 138 h 140"/>
              <a:gd name="T38" fmla="*/ 55 w 76"/>
              <a:gd name="T39" fmla="*/ 136 h 140"/>
              <a:gd name="T40" fmla="*/ 51 w 76"/>
              <a:gd name="T41" fmla="*/ 132 h 140"/>
              <a:gd name="T42" fmla="*/ 47 w 76"/>
              <a:gd name="T43" fmla="*/ 126 h 140"/>
              <a:gd name="T44" fmla="*/ 45 w 76"/>
              <a:gd name="T45" fmla="*/ 120 h 140"/>
              <a:gd name="T46" fmla="*/ 41 w 76"/>
              <a:gd name="T47" fmla="*/ 112 h 140"/>
              <a:gd name="T48" fmla="*/ 37 w 76"/>
              <a:gd name="T49" fmla="*/ 102 h 140"/>
              <a:gd name="T50" fmla="*/ 35 w 76"/>
              <a:gd name="T51" fmla="*/ 95 h 140"/>
              <a:gd name="T52" fmla="*/ 31 w 76"/>
              <a:gd name="T53" fmla="*/ 87 h 140"/>
              <a:gd name="T54" fmla="*/ 29 w 76"/>
              <a:gd name="T55" fmla="*/ 79 h 140"/>
              <a:gd name="T56" fmla="*/ 25 w 76"/>
              <a:gd name="T57" fmla="*/ 71 h 140"/>
              <a:gd name="T58" fmla="*/ 23 w 76"/>
              <a:gd name="T59" fmla="*/ 65 h 140"/>
              <a:gd name="T60" fmla="*/ 21 w 76"/>
              <a:gd name="T61" fmla="*/ 59 h 140"/>
              <a:gd name="T62" fmla="*/ 21 w 76"/>
              <a:gd name="T63" fmla="*/ 53 h 140"/>
              <a:gd name="T64" fmla="*/ 19 w 76"/>
              <a:gd name="T65" fmla="*/ 49 h 140"/>
              <a:gd name="T66" fmla="*/ 18 w 76"/>
              <a:gd name="T67" fmla="*/ 42 h 140"/>
              <a:gd name="T68" fmla="*/ 16 w 76"/>
              <a:gd name="T69" fmla="*/ 34 h 140"/>
              <a:gd name="T70" fmla="*/ 12 w 76"/>
              <a:gd name="T71" fmla="*/ 26 h 140"/>
              <a:gd name="T72" fmla="*/ 6 w 76"/>
              <a:gd name="T73" fmla="*/ 20 h 140"/>
              <a:gd name="T74" fmla="*/ 2 w 76"/>
              <a:gd name="T75" fmla="*/ 14 h 140"/>
              <a:gd name="T76" fmla="*/ 0 w 76"/>
              <a:gd name="T77" fmla="*/ 12 h 140"/>
              <a:gd name="T78" fmla="*/ 0 w 76"/>
              <a:gd name="T79" fmla="*/ 10 h 140"/>
              <a:gd name="T80" fmla="*/ 0 w 76"/>
              <a:gd name="T81" fmla="*/ 8 h 140"/>
              <a:gd name="T82" fmla="*/ 0 w 76"/>
              <a:gd name="T83" fmla="*/ 6 h 140"/>
              <a:gd name="T84" fmla="*/ 0 w 76"/>
              <a:gd name="T85" fmla="*/ 4 h 140"/>
              <a:gd name="T86" fmla="*/ 2 w 76"/>
              <a:gd name="T87" fmla="*/ 2 h 140"/>
              <a:gd name="T88" fmla="*/ 4 w 76"/>
              <a:gd name="T89" fmla="*/ 2 h 140"/>
              <a:gd name="T90" fmla="*/ 6 w 76"/>
              <a:gd name="T91" fmla="*/ 2 h 140"/>
              <a:gd name="T92" fmla="*/ 12 w 76"/>
              <a:gd name="T93" fmla="*/ 0 h 140"/>
              <a:gd name="T94" fmla="*/ 16 w 76"/>
              <a:gd name="T95" fmla="*/ 2 h 140"/>
              <a:gd name="T96" fmla="*/ 23 w 76"/>
              <a:gd name="T97" fmla="*/ 2 h 140"/>
              <a:gd name="T98" fmla="*/ 31 w 76"/>
              <a:gd name="T99" fmla="*/ 4 h 140"/>
              <a:gd name="T100" fmla="*/ 41 w 76"/>
              <a:gd name="T101" fmla="*/ 6 h 140"/>
              <a:gd name="T102" fmla="*/ 51 w 76"/>
              <a:gd name="T103" fmla="*/ 8 h 140"/>
              <a:gd name="T104" fmla="*/ 53 w 76"/>
              <a:gd name="T105" fmla="*/ 12 h 140"/>
              <a:gd name="T106" fmla="*/ 53 w 76"/>
              <a:gd name="T107" fmla="*/ 16 h 140"/>
              <a:gd name="T108" fmla="*/ 55 w 76"/>
              <a:gd name="T109" fmla="*/ 22 h 140"/>
              <a:gd name="T110" fmla="*/ 57 w 76"/>
              <a:gd name="T111" fmla="*/ 28 h 140"/>
              <a:gd name="T112" fmla="*/ 59 w 76"/>
              <a:gd name="T113" fmla="*/ 34 h 140"/>
              <a:gd name="T114" fmla="*/ 61 w 76"/>
              <a:gd name="T115" fmla="*/ 42 h 140"/>
              <a:gd name="T116" fmla="*/ 63 w 76"/>
              <a:gd name="T117" fmla="*/ 51 h 140"/>
              <a:gd name="T118" fmla="*/ 65 w 76"/>
              <a:gd name="T119" fmla="*/ 61 h 140"/>
              <a:gd name="T120" fmla="*/ 65 w 76"/>
              <a:gd name="T121" fmla="*/ 61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6" h="140">
                <a:moveTo>
                  <a:pt x="65" y="61"/>
                </a:moveTo>
                <a:lnTo>
                  <a:pt x="66" y="69"/>
                </a:lnTo>
                <a:lnTo>
                  <a:pt x="68" y="79"/>
                </a:lnTo>
                <a:lnTo>
                  <a:pt x="70" y="87"/>
                </a:lnTo>
                <a:lnTo>
                  <a:pt x="72" y="93"/>
                </a:lnTo>
                <a:lnTo>
                  <a:pt x="74" y="100"/>
                </a:lnTo>
                <a:lnTo>
                  <a:pt x="74" y="106"/>
                </a:lnTo>
                <a:lnTo>
                  <a:pt x="76" y="112"/>
                </a:lnTo>
                <a:lnTo>
                  <a:pt x="76" y="116"/>
                </a:lnTo>
                <a:lnTo>
                  <a:pt x="76" y="122"/>
                </a:lnTo>
                <a:lnTo>
                  <a:pt x="74" y="126"/>
                </a:lnTo>
                <a:lnTo>
                  <a:pt x="74" y="130"/>
                </a:lnTo>
                <a:lnTo>
                  <a:pt x="72" y="132"/>
                </a:lnTo>
                <a:lnTo>
                  <a:pt x="70" y="136"/>
                </a:lnTo>
                <a:lnTo>
                  <a:pt x="68" y="138"/>
                </a:lnTo>
                <a:lnTo>
                  <a:pt x="66" y="138"/>
                </a:lnTo>
                <a:lnTo>
                  <a:pt x="65" y="140"/>
                </a:lnTo>
                <a:lnTo>
                  <a:pt x="61" y="140"/>
                </a:lnTo>
                <a:lnTo>
                  <a:pt x="59" y="138"/>
                </a:lnTo>
                <a:lnTo>
                  <a:pt x="55" y="136"/>
                </a:lnTo>
                <a:lnTo>
                  <a:pt x="51" y="132"/>
                </a:lnTo>
                <a:lnTo>
                  <a:pt x="47" y="126"/>
                </a:lnTo>
                <a:lnTo>
                  <a:pt x="45" y="120"/>
                </a:lnTo>
                <a:lnTo>
                  <a:pt x="41" y="112"/>
                </a:lnTo>
                <a:lnTo>
                  <a:pt x="37" y="102"/>
                </a:lnTo>
                <a:lnTo>
                  <a:pt x="35" y="95"/>
                </a:lnTo>
                <a:lnTo>
                  <a:pt x="31" y="87"/>
                </a:lnTo>
                <a:lnTo>
                  <a:pt x="29" y="79"/>
                </a:lnTo>
                <a:lnTo>
                  <a:pt x="25" y="71"/>
                </a:lnTo>
                <a:lnTo>
                  <a:pt x="23" y="65"/>
                </a:lnTo>
                <a:lnTo>
                  <a:pt x="21" y="59"/>
                </a:lnTo>
                <a:lnTo>
                  <a:pt x="21" y="53"/>
                </a:lnTo>
                <a:lnTo>
                  <a:pt x="19" y="49"/>
                </a:lnTo>
                <a:lnTo>
                  <a:pt x="18" y="42"/>
                </a:lnTo>
                <a:lnTo>
                  <a:pt x="16" y="34"/>
                </a:lnTo>
                <a:lnTo>
                  <a:pt x="12" y="26"/>
                </a:lnTo>
                <a:lnTo>
                  <a:pt x="6" y="20"/>
                </a:lnTo>
                <a:lnTo>
                  <a:pt x="2" y="14"/>
                </a:lnTo>
                <a:lnTo>
                  <a:pt x="0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6" y="2"/>
                </a:lnTo>
                <a:lnTo>
                  <a:pt x="12" y="0"/>
                </a:lnTo>
                <a:lnTo>
                  <a:pt x="16" y="2"/>
                </a:lnTo>
                <a:lnTo>
                  <a:pt x="23" y="2"/>
                </a:lnTo>
                <a:lnTo>
                  <a:pt x="31" y="4"/>
                </a:lnTo>
                <a:lnTo>
                  <a:pt x="41" y="6"/>
                </a:lnTo>
                <a:lnTo>
                  <a:pt x="51" y="8"/>
                </a:lnTo>
                <a:lnTo>
                  <a:pt x="53" y="12"/>
                </a:lnTo>
                <a:lnTo>
                  <a:pt x="53" y="16"/>
                </a:lnTo>
                <a:lnTo>
                  <a:pt x="55" y="22"/>
                </a:lnTo>
                <a:lnTo>
                  <a:pt x="57" y="28"/>
                </a:lnTo>
                <a:lnTo>
                  <a:pt x="59" y="34"/>
                </a:lnTo>
                <a:lnTo>
                  <a:pt x="61" y="42"/>
                </a:lnTo>
                <a:lnTo>
                  <a:pt x="63" y="51"/>
                </a:lnTo>
                <a:lnTo>
                  <a:pt x="65" y="61"/>
                </a:lnTo>
                <a:lnTo>
                  <a:pt x="65" y="6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9" name="Freeform 439"/>
          <p:cNvSpPr>
            <a:spLocks/>
          </p:cNvSpPr>
          <p:nvPr/>
        </p:nvSpPr>
        <p:spPr bwMode="auto">
          <a:xfrm>
            <a:off x="6124468" y="4255795"/>
            <a:ext cx="72754" cy="640911"/>
          </a:xfrm>
          <a:custGeom>
            <a:avLst/>
            <a:gdLst>
              <a:gd name="T0" fmla="*/ 2 w 16"/>
              <a:gd name="T1" fmla="*/ 96 h 96"/>
              <a:gd name="T2" fmla="*/ 4 w 16"/>
              <a:gd name="T3" fmla="*/ 83 h 96"/>
              <a:gd name="T4" fmla="*/ 4 w 16"/>
              <a:gd name="T5" fmla="*/ 69 h 96"/>
              <a:gd name="T6" fmla="*/ 4 w 16"/>
              <a:gd name="T7" fmla="*/ 57 h 96"/>
              <a:gd name="T8" fmla="*/ 4 w 16"/>
              <a:gd name="T9" fmla="*/ 43 h 96"/>
              <a:gd name="T10" fmla="*/ 2 w 16"/>
              <a:gd name="T11" fmla="*/ 34 h 96"/>
              <a:gd name="T12" fmla="*/ 2 w 16"/>
              <a:gd name="T13" fmla="*/ 22 h 96"/>
              <a:gd name="T14" fmla="*/ 0 w 16"/>
              <a:gd name="T15" fmla="*/ 0 h 96"/>
              <a:gd name="T16" fmla="*/ 16 w 16"/>
              <a:gd name="T17" fmla="*/ 0 h 96"/>
              <a:gd name="T18" fmla="*/ 16 w 16"/>
              <a:gd name="T19" fmla="*/ 26 h 96"/>
              <a:gd name="T20" fmla="*/ 14 w 16"/>
              <a:gd name="T21" fmla="*/ 51 h 96"/>
              <a:gd name="T22" fmla="*/ 14 w 16"/>
              <a:gd name="T23" fmla="*/ 75 h 96"/>
              <a:gd name="T24" fmla="*/ 12 w 16"/>
              <a:gd name="T25" fmla="*/ 96 h 96"/>
              <a:gd name="T26" fmla="*/ 2 w 16"/>
              <a:gd name="T27" fmla="*/ 96 h 96"/>
              <a:gd name="T28" fmla="*/ 2 w 16"/>
              <a:gd name="T29" fmla="*/ 9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6" h="96">
                <a:moveTo>
                  <a:pt x="2" y="96"/>
                </a:moveTo>
                <a:lnTo>
                  <a:pt x="4" y="83"/>
                </a:lnTo>
                <a:lnTo>
                  <a:pt x="4" y="69"/>
                </a:lnTo>
                <a:lnTo>
                  <a:pt x="4" y="57"/>
                </a:lnTo>
                <a:lnTo>
                  <a:pt x="4" y="43"/>
                </a:lnTo>
                <a:lnTo>
                  <a:pt x="2" y="34"/>
                </a:lnTo>
                <a:lnTo>
                  <a:pt x="2" y="22"/>
                </a:lnTo>
                <a:lnTo>
                  <a:pt x="0" y="0"/>
                </a:lnTo>
                <a:lnTo>
                  <a:pt x="16" y="0"/>
                </a:lnTo>
                <a:lnTo>
                  <a:pt x="16" y="26"/>
                </a:lnTo>
                <a:lnTo>
                  <a:pt x="14" y="51"/>
                </a:lnTo>
                <a:lnTo>
                  <a:pt x="14" y="75"/>
                </a:lnTo>
                <a:lnTo>
                  <a:pt x="12" y="96"/>
                </a:lnTo>
                <a:lnTo>
                  <a:pt x="2" y="96"/>
                </a:lnTo>
                <a:lnTo>
                  <a:pt x="2" y="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0" name="Freeform 440"/>
          <p:cNvSpPr>
            <a:spLocks/>
          </p:cNvSpPr>
          <p:nvPr/>
        </p:nvSpPr>
        <p:spPr bwMode="auto">
          <a:xfrm>
            <a:off x="5806167" y="4442727"/>
            <a:ext cx="745727" cy="226994"/>
          </a:xfrm>
          <a:custGeom>
            <a:avLst/>
            <a:gdLst>
              <a:gd name="T0" fmla="*/ 0 w 165"/>
              <a:gd name="T1" fmla="*/ 13 h 33"/>
              <a:gd name="T2" fmla="*/ 14 w 165"/>
              <a:gd name="T3" fmla="*/ 11 h 33"/>
              <a:gd name="T4" fmla="*/ 30 w 165"/>
              <a:gd name="T5" fmla="*/ 9 h 33"/>
              <a:gd name="T6" fmla="*/ 43 w 165"/>
              <a:gd name="T7" fmla="*/ 9 h 33"/>
              <a:gd name="T8" fmla="*/ 55 w 165"/>
              <a:gd name="T9" fmla="*/ 7 h 33"/>
              <a:gd name="T10" fmla="*/ 67 w 165"/>
              <a:gd name="T11" fmla="*/ 6 h 33"/>
              <a:gd name="T12" fmla="*/ 79 w 165"/>
              <a:gd name="T13" fmla="*/ 6 h 33"/>
              <a:gd name="T14" fmla="*/ 88 w 165"/>
              <a:gd name="T15" fmla="*/ 4 h 33"/>
              <a:gd name="T16" fmla="*/ 98 w 165"/>
              <a:gd name="T17" fmla="*/ 2 h 33"/>
              <a:gd name="T18" fmla="*/ 106 w 165"/>
              <a:gd name="T19" fmla="*/ 2 h 33"/>
              <a:gd name="T20" fmla="*/ 114 w 165"/>
              <a:gd name="T21" fmla="*/ 2 h 33"/>
              <a:gd name="T22" fmla="*/ 122 w 165"/>
              <a:gd name="T23" fmla="*/ 0 h 33"/>
              <a:gd name="T24" fmla="*/ 128 w 165"/>
              <a:gd name="T25" fmla="*/ 0 h 33"/>
              <a:gd name="T26" fmla="*/ 134 w 165"/>
              <a:gd name="T27" fmla="*/ 0 h 33"/>
              <a:gd name="T28" fmla="*/ 137 w 165"/>
              <a:gd name="T29" fmla="*/ 0 h 33"/>
              <a:gd name="T30" fmla="*/ 141 w 165"/>
              <a:gd name="T31" fmla="*/ 0 h 33"/>
              <a:gd name="T32" fmla="*/ 145 w 165"/>
              <a:gd name="T33" fmla="*/ 0 h 33"/>
              <a:gd name="T34" fmla="*/ 149 w 165"/>
              <a:gd name="T35" fmla="*/ 0 h 33"/>
              <a:gd name="T36" fmla="*/ 153 w 165"/>
              <a:gd name="T37" fmla="*/ 0 h 33"/>
              <a:gd name="T38" fmla="*/ 157 w 165"/>
              <a:gd name="T39" fmla="*/ 0 h 33"/>
              <a:gd name="T40" fmla="*/ 161 w 165"/>
              <a:gd name="T41" fmla="*/ 2 h 33"/>
              <a:gd name="T42" fmla="*/ 163 w 165"/>
              <a:gd name="T43" fmla="*/ 4 h 33"/>
              <a:gd name="T44" fmla="*/ 165 w 165"/>
              <a:gd name="T45" fmla="*/ 4 h 33"/>
              <a:gd name="T46" fmla="*/ 165 w 165"/>
              <a:gd name="T47" fmla="*/ 6 h 33"/>
              <a:gd name="T48" fmla="*/ 165 w 165"/>
              <a:gd name="T49" fmla="*/ 9 h 33"/>
              <a:gd name="T50" fmla="*/ 165 w 165"/>
              <a:gd name="T51" fmla="*/ 9 h 33"/>
              <a:gd name="T52" fmla="*/ 165 w 165"/>
              <a:gd name="T53" fmla="*/ 11 h 33"/>
              <a:gd name="T54" fmla="*/ 163 w 165"/>
              <a:gd name="T55" fmla="*/ 13 h 33"/>
              <a:gd name="T56" fmla="*/ 161 w 165"/>
              <a:gd name="T57" fmla="*/ 13 h 33"/>
              <a:gd name="T58" fmla="*/ 159 w 165"/>
              <a:gd name="T59" fmla="*/ 15 h 33"/>
              <a:gd name="T60" fmla="*/ 155 w 165"/>
              <a:gd name="T61" fmla="*/ 17 h 33"/>
              <a:gd name="T62" fmla="*/ 153 w 165"/>
              <a:gd name="T63" fmla="*/ 17 h 33"/>
              <a:gd name="T64" fmla="*/ 147 w 165"/>
              <a:gd name="T65" fmla="*/ 19 h 33"/>
              <a:gd name="T66" fmla="*/ 143 w 165"/>
              <a:gd name="T67" fmla="*/ 19 h 33"/>
              <a:gd name="T68" fmla="*/ 139 w 165"/>
              <a:gd name="T69" fmla="*/ 21 h 33"/>
              <a:gd name="T70" fmla="*/ 134 w 165"/>
              <a:gd name="T71" fmla="*/ 21 h 33"/>
              <a:gd name="T72" fmla="*/ 126 w 165"/>
              <a:gd name="T73" fmla="*/ 23 h 33"/>
              <a:gd name="T74" fmla="*/ 120 w 165"/>
              <a:gd name="T75" fmla="*/ 23 h 33"/>
              <a:gd name="T76" fmla="*/ 112 w 165"/>
              <a:gd name="T77" fmla="*/ 25 h 33"/>
              <a:gd name="T78" fmla="*/ 104 w 165"/>
              <a:gd name="T79" fmla="*/ 25 h 33"/>
              <a:gd name="T80" fmla="*/ 96 w 165"/>
              <a:gd name="T81" fmla="*/ 27 h 33"/>
              <a:gd name="T82" fmla="*/ 87 w 165"/>
              <a:gd name="T83" fmla="*/ 27 h 33"/>
              <a:gd name="T84" fmla="*/ 79 w 165"/>
              <a:gd name="T85" fmla="*/ 29 h 33"/>
              <a:gd name="T86" fmla="*/ 71 w 165"/>
              <a:gd name="T87" fmla="*/ 29 h 33"/>
              <a:gd name="T88" fmla="*/ 65 w 165"/>
              <a:gd name="T89" fmla="*/ 29 h 33"/>
              <a:gd name="T90" fmla="*/ 59 w 165"/>
              <a:gd name="T91" fmla="*/ 31 h 33"/>
              <a:gd name="T92" fmla="*/ 53 w 165"/>
              <a:gd name="T93" fmla="*/ 31 h 33"/>
              <a:gd name="T94" fmla="*/ 47 w 165"/>
              <a:gd name="T95" fmla="*/ 31 h 33"/>
              <a:gd name="T96" fmla="*/ 41 w 165"/>
              <a:gd name="T97" fmla="*/ 31 h 33"/>
              <a:gd name="T98" fmla="*/ 38 w 165"/>
              <a:gd name="T99" fmla="*/ 33 h 33"/>
              <a:gd name="T100" fmla="*/ 34 w 165"/>
              <a:gd name="T101" fmla="*/ 33 h 33"/>
              <a:gd name="T102" fmla="*/ 30 w 165"/>
              <a:gd name="T103" fmla="*/ 33 h 33"/>
              <a:gd name="T104" fmla="*/ 28 w 165"/>
              <a:gd name="T105" fmla="*/ 33 h 33"/>
              <a:gd name="T106" fmla="*/ 22 w 165"/>
              <a:gd name="T107" fmla="*/ 33 h 33"/>
              <a:gd name="T108" fmla="*/ 20 w 165"/>
              <a:gd name="T109" fmla="*/ 31 h 33"/>
              <a:gd name="T110" fmla="*/ 16 w 165"/>
              <a:gd name="T111" fmla="*/ 29 h 33"/>
              <a:gd name="T112" fmla="*/ 12 w 165"/>
              <a:gd name="T113" fmla="*/ 27 h 33"/>
              <a:gd name="T114" fmla="*/ 8 w 165"/>
              <a:gd name="T115" fmla="*/ 23 h 33"/>
              <a:gd name="T116" fmla="*/ 6 w 165"/>
              <a:gd name="T117" fmla="*/ 21 h 33"/>
              <a:gd name="T118" fmla="*/ 2 w 165"/>
              <a:gd name="T119" fmla="*/ 17 h 33"/>
              <a:gd name="T120" fmla="*/ 0 w 165"/>
              <a:gd name="T121" fmla="*/ 13 h 33"/>
              <a:gd name="T122" fmla="*/ 0 w 165"/>
              <a:gd name="T123" fmla="*/ 1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5" h="33">
                <a:moveTo>
                  <a:pt x="0" y="13"/>
                </a:moveTo>
                <a:lnTo>
                  <a:pt x="14" y="11"/>
                </a:lnTo>
                <a:lnTo>
                  <a:pt x="30" y="9"/>
                </a:lnTo>
                <a:lnTo>
                  <a:pt x="43" y="9"/>
                </a:lnTo>
                <a:lnTo>
                  <a:pt x="55" y="7"/>
                </a:lnTo>
                <a:lnTo>
                  <a:pt x="67" y="6"/>
                </a:lnTo>
                <a:lnTo>
                  <a:pt x="79" y="6"/>
                </a:lnTo>
                <a:lnTo>
                  <a:pt x="88" y="4"/>
                </a:lnTo>
                <a:lnTo>
                  <a:pt x="98" y="2"/>
                </a:lnTo>
                <a:lnTo>
                  <a:pt x="106" y="2"/>
                </a:lnTo>
                <a:lnTo>
                  <a:pt x="114" y="2"/>
                </a:lnTo>
                <a:lnTo>
                  <a:pt x="122" y="0"/>
                </a:lnTo>
                <a:lnTo>
                  <a:pt x="128" y="0"/>
                </a:lnTo>
                <a:lnTo>
                  <a:pt x="134" y="0"/>
                </a:lnTo>
                <a:lnTo>
                  <a:pt x="137" y="0"/>
                </a:lnTo>
                <a:lnTo>
                  <a:pt x="141" y="0"/>
                </a:lnTo>
                <a:lnTo>
                  <a:pt x="145" y="0"/>
                </a:lnTo>
                <a:lnTo>
                  <a:pt x="149" y="0"/>
                </a:lnTo>
                <a:lnTo>
                  <a:pt x="153" y="0"/>
                </a:lnTo>
                <a:lnTo>
                  <a:pt x="157" y="0"/>
                </a:lnTo>
                <a:lnTo>
                  <a:pt x="161" y="2"/>
                </a:lnTo>
                <a:lnTo>
                  <a:pt x="163" y="4"/>
                </a:lnTo>
                <a:lnTo>
                  <a:pt x="165" y="4"/>
                </a:lnTo>
                <a:lnTo>
                  <a:pt x="165" y="6"/>
                </a:lnTo>
                <a:lnTo>
                  <a:pt x="165" y="9"/>
                </a:lnTo>
                <a:lnTo>
                  <a:pt x="165" y="9"/>
                </a:lnTo>
                <a:lnTo>
                  <a:pt x="165" y="11"/>
                </a:lnTo>
                <a:lnTo>
                  <a:pt x="163" y="13"/>
                </a:lnTo>
                <a:lnTo>
                  <a:pt x="161" y="13"/>
                </a:lnTo>
                <a:lnTo>
                  <a:pt x="159" y="15"/>
                </a:lnTo>
                <a:lnTo>
                  <a:pt x="155" y="17"/>
                </a:lnTo>
                <a:lnTo>
                  <a:pt x="153" y="17"/>
                </a:lnTo>
                <a:lnTo>
                  <a:pt x="147" y="19"/>
                </a:lnTo>
                <a:lnTo>
                  <a:pt x="143" y="19"/>
                </a:lnTo>
                <a:lnTo>
                  <a:pt x="139" y="21"/>
                </a:lnTo>
                <a:lnTo>
                  <a:pt x="134" y="21"/>
                </a:lnTo>
                <a:lnTo>
                  <a:pt x="126" y="23"/>
                </a:lnTo>
                <a:lnTo>
                  <a:pt x="120" y="23"/>
                </a:lnTo>
                <a:lnTo>
                  <a:pt x="112" y="25"/>
                </a:lnTo>
                <a:lnTo>
                  <a:pt x="104" y="25"/>
                </a:lnTo>
                <a:lnTo>
                  <a:pt x="96" y="27"/>
                </a:lnTo>
                <a:lnTo>
                  <a:pt x="87" y="27"/>
                </a:lnTo>
                <a:lnTo>
                  <a:pt x="79" y="29"/>
                </a:lnTo>
                <a:lnTo>
                  <a:pt x="71" y="29"/>
                </a:lnTo>
                <a:lnTo>
                  <a:pt x="65" y="29"/>
                </a:lnTo>
                <a:lnTo>
                  <a:pt x="59" y="31"/>
                </a:lnTo>
                <a:lnTo>
                  <a:pt x="53" y="31"/>
                </a:lnTo>
                <a:lnTo>
                  <a:pt x="47" y="31"/>
                </a:lnTo>
                <a:lnTo>
                  <a:pt x="41" y="31"/>
                </a:lnTo>
                <a:lnTo>
                  <a:pt x="38" y="33"/>
                </a:lnTo>
                <a:lnTo>
                  <a:pt x="34" y="33"/>
                </a:lnTo>
                <a:lnTo>
                  <a:pt x="30" y="33"/>
                </a:lnTo>
                <a:lnTo>
                  <a:pt x="28" y="33"/>
                </a:lnTo>
                <a:lnTo>
                  <a:pt x="22" y="33"/>
                </a:lnTo>
                <a:lnTo>
                  <a:pt x="20" y="31"/>
                </a:lnTo>
                <a:lnTo>
                  <a:pt x="16" y="29"/>
                </a:lnTo>
                <a:lnTo>
                  <a:pt x="12" y="27"/>
                </a:lnTo>
                <a:lnTo>
                  <a:pt x="8" y="23"/>
                </a:lnTo>
                <a:lnTo>
                  <a:pt x="6" y="21"/>
                </a:lnTo>
                <a:lnTo>
                  <a:pt x="2" y="17"/>
                </a:lnTo>
                <a:lnTo>
                  <a:pt x="0" y="13"/>
                </a:lnTo>
                <a:lnTo>
                  <a:pt x="0" y="1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" name="Freeform 441"/>
          <p:cNvSpPr>
            <a:spLocks/>
          </p:cNvSpPr>
          <p:nvPr/>
        </p:nvSpPr>
        <p:spPr bwMode="auto">
          <a:xfrm>
            <a:off x="5524248" y="4055506"/>
            <a:ext cx="1491454" cy="1001427"/>
          </a:xfrm>
          <a:custGeom>
            <a:avLst/>
            <a:gdLst>
              <a:gd name="T0" fmla="*/ 243 w 327"/>
              <a:gd name="T1" fmla="*/ 2 h 151"/>
              <a:gd name="T2" fmla="*/ 252 w 327"/>
              <a:gd name="T3" fmla="*/ 0 h 151"/>
              <a:gd name="T4" fmla="*/ 258 w 327"/>
              <a:gd name="T5" fmla="*/ 2 h 151"/>
              <a:gd name="T6" fmla="*/ 268 w 327"/>
              <a:gd name="T7" fmla="*/ 4 h 151"/>
              <a:gd name="T8" fmla="*/ 280 w 327"/>
              <a:gd name="T9" fmla="*/ 8 h 151"/>
              <a:gd name="T10" fmla="*/ 295 w 327"/>
              <a:gd name="T11" fmla="*/ 14 h 151"/>
              <a:gd name="T12" fmla="*/ 307 w 327"/>
              <a:gd name="T13" fmla="*/ 19 h 151"/>
              <a:gd name="T14" fmla="*/ 317 w 327"/>
              <a:gd name="T15" fmla="*/ 25 h 151"/>
              <a:gd name="T16" fmla="*/ 325 w 327"/>
              <a:gd name="T17" fmla="*/ 31 h 151"/>
              <a:gd name="T18" fmla="*/ 327 w 327"/>
              <a:gd name="T19" fmla="*/ 35 h 151"/>
              <a:gd name="T20" fmla="*/ 323 w 327"/>
              <a:gd name="T21" fmla="*/ 41 h 151"/>
              <a:gd name="T22" fmla="*/ 315 w 327"/>
              <a:gd name="T23" fmla="*/ 47 h 151"/>
              <a:gd name="T24" fmla="*/ 307 w 327"/>
              <a:gd name="T25" fmla="*/ 51 h 151"/>
              <a:gd name="T26" fmla="*/ 297 w 327"/>
              <a:gd name="T27" fmla="*/ 61 h 151"/>
              <a:gd name="T28" fmla="*/ 284 w 327"/>
              <a:gd name="T29" fmla="*/ 78 h 151"/>
              <a:gd name="T30" fmla="*/ 270 w 327"/>
              <a:gd name="T31" fmla="*/ 100 h 151"/>
              <a:gd name="T32" fmla="*/ 256 w 327"/>
              <a:gd name="T33" fmla="*/ 123 h 151"/>
              <a:gd name="T34" fmla="*/ 244 w 327"/>
              <a:gd name="T35" fmla="*/ 139 h 151"/>
              <a:gd name="T36" fmla="*/ 237 w 327"/>
              <a:gd name="T37" fmla="*/ 149 h 151"/>
              <a:gd name="T38" fmla="*/ 231 w 327"/>
              <a:gd name="T39" fmla="*/ 151 h 151"/>
              <a:gd name="T40" fmla="*/ 221 w 327"/>
              <a:gd name="T41" fmla="*/ 151 h 151"/>
              <a:gd name="T42" fmla="*/ 215 w 327"/>
              <a:gd name="T43" fmla="*/ 145 h 151"/>
              <a:gd name="T44" fmla="*/ 211 w 327"/>
              <a:gd name="T45" fmla="*/ 139 h 151"/>
              <a:gd name="T46" fmla="*/ 211 w 327"/>
              <a:gd name="T47" fmla="*/ 133 h 151"/>
              <a:gd name="T48" fmla="*/ 215 w 327"/>
              <a:gd name="T49" fmla="*/ 127 h 151"/>
              <a:gd name="T50" fmla="*/ 219 w 327"/>
              <a:gd name="T51" fmla="*/ 119 h 151"/>
              <a:gd name="T52" fmla="*/ 223 w 327"/>
              <a:gd name="T53" fmla="*/ 110 h 151"/>
              <a:gd name="T54" fmla="*/ 229 w 327"/>
              <a:gd name="T55" fmla="*/ 98 h 151"/>
              <a:gd name="T56" fmla="*/ 235 w 327"/>
              <a:gd name="T57" fmla="*/ 82 h 151"/>
              <a:gd name="T58" fmla="*/ 243 w 327"/>
              <a:gd name="T59" fmla="*/ 65 h 151"/>
              <a:gd name="T60" fmla="*/ 246 w 327"/>
              <a:gd name="T61" fmla="*/ 49 h 151"/>
              <a:gd name="T62" fmla="*/ 248 w 327"/>
              <a:gd name="T63" fmla="*/ 39 h 151"/>
              <a:gd name="T64" fmla="*/ 248 w 327"/>
              <a:gd name="T65" fmla="*/ 35 h 151"/>
              <a:gd name="T66" fmla="*/ 246 w 327"/>
              <a:gd name="T67" fmla="*/ 33 h 151"/>
              <a:gd name="T68" fmla="*/ 243 w 327"/>
              <a:gd name="T69" fmla="*/ 31 h 151"/>
              <a:gd name="T70" fmla="*/ 235 w 327"/>
              <a:gd name="T71" fmla="*/ 31 h 151"/>
              <a:gd name="T72" fmla="*/ 225 w 327"/>
              <a:gd name="T73" fmla="*/ 29 h 151"/>
              <a:gd name="T74" fmla="*/ 215 w 327"/>
              <a:gd name="T75" fmla="*/ 29 h 151"/>
              <a:gd name="T76" fmla="*/ 203 w 327"/>
              <a:gd name="T77" fmla="*/ 31 h 151"/>
              <a:gd name="T78" fmla="*/ 188 w 327"/>
              <a:gd name="T79" fmla="*/ 31 h 151"/>
              <a:gd name="T80" fmla="*/ 164 w 327"/>
              <a:gd name="T81" fmla="*/ 33 h 151"/>
              <a:gd name="T82" fmla="*/ 137 w 327"/>
              <a:gd name="T83" fmla="*/ 35 h 151"/>
              <a:gd name="T84" fmla="*/ 103 w 327"/>
              <a:gd name="T85" fmla="*/ 37 h 151"/>
              <a:gd name="T86" fmla="*/ 66 w 327"/>
              <a:gd name="T87" fmla="*/ 39 h 151"/>
              <a:gd name="T88" fmla="*/ 23 w 327"/>
              <a:gd name="T89" fmla="*/ 41 h 151"/>
              <a:gd name="T90" fmla="*/ 0 w 327"/>
              <a:gd name="T91" fmla="*/ 21 h 151"/>
              <a:gd name="T92" fmla="*/ 47 w 327"/>
              <a:gd name="T93" fmla="*/ 19 h 151"/>
              <a:gd name="T94" fmla="*/ 86 w 327"/>
              <a:gd name="T95" fmla="*/ 17 h 151"/>
              <a:gd name="T96" fmla="*/ 105 w 327"/>
              <a:gd name="T97" fmla="*/ 16 h 151"/>
              <a:gd name="T98" fmla="*/ 125 w 327"/>
              <a:gd name="T99" fmla="*/ 14 h 151"/>
              <a:gd name="T100" fmla="*/ 148 w 327"/>
              <a:gd name="T101" fmla="*/ 12 h 151"/>
              <a:gd name="T102" fmla="*/ 176 w 327"/>
              <a:gd name="T103" fmla="*/ 10 h 151"/>
              <a:gd name="T104" fmla="*/ 201 w 327"/>
              <a:gd name="T105" fmla="*/ 8 h 151"/>
              <a:gd name="T106" fmla="*/ 219 w 327"/>
              <a:gd name="T107" fmla="*/ 8 h 151"/>
              <a:gd name="T108" fmla="*/ 231 w 327"/>
              <a:gd name="T109" fmla="*/ 6 h 151"/>
              <a:gd name="T110" fmla="*/ 237 w 327"/>
              <a:gd name="T111" fmla="*/ 4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27" h="151">
                <a:moveTo>
                  <a:pt x="237" y="4"/>
                </a:moveTo>
                <a:lnTo>
                  <a:pt x="243" y="2"/>
                </a:lnTo>
                <a:lnTo>
                  <a:pt x="248" y="0"/>
                </a:lnTo>
                <a:lnTo>
                  <a:pt x="252" y="0"/>
                </a:lnTo>
                <a:lnTo>
                  <a:pt x="254" y="0"/>
                </a:lnTo>
                <a:lnTo>
                  <a:pt x="258" y="2"/>
                </a:lnTo>
                <a:lnTo>
                  <a:pt x="262" y="2"/>
                </a:lnTo>
                <a:lnTo>
                  <a:pt x="268" y="4"/>
                </a:lnTo>
                <a:lnTo>
                  <a:pt x="274" y="6"/>
                </a:lnTo>
                <a:lnTo>
                  <a:pt x="280" y="8"/>
                </a:lnTo>
                <a:lnTo>
                  <a:pt x="288" y="10"/>
                </a:lnTo>
                <a:lnTo>
                  <a:pt x="295" y="14"/>
                </a:lnTo>
                <a:lnTo>
                  <a:pt x="301" y="17"/>
                </a:lnTo>
                <a:lnTo>
                  <a:pt x="307" y="19"/>
                </a:lnTo>
                <a:lnTo>
                  <a:pt x="313" y="23"/>
                </a:lnTo>
                <a:lnTo>
                  <a:pt x="317" y="25"/>
                </a:lnTo>
                <a:lnTo>
                  <a:pt x="321" y="29"/>
                </a:lnTo>
                <a:lnTo>
                  <a:pt x="325" y="31"/>
                </a:lnTo>
                <a:lnTo>
                  <a:pt x="325" y="33"/>
                </a:lnTo>
                <a:lnTo>
                  <a:pt x="327" y="35"/>
                </a:lnTo>
                <a:lnTo>
                  <a:pt x="325" y="39"/>
                </a:lnTo>
                <a:lnTo>
                  <a:pt x="323" y="41"/>
                </a:lnTo>
                <a:lnTo>
                  <a:pt x="319" y="45"/>
                </a:lnTo>
                <a:lnTo>
                  <a:pt x="315" y="47"/>
                </a:lnTo>
                <a:lnTo>
                  <a:pt x="311" y="47"/>
                </a:lnTo>
                <a:lnTo>
                  <a:pt x="307" y="51"/>
                </a:lnTo>
                <a:lnTo>
                  <a:pt x="301" y="55"/>
                </a:lnTo>
                <a:lnTo>
                  <a:pt x="297" y="61"/>
                </a:lnTo>
                <a:lnTo>
                  <a:pt x="290" y="68"/>
                </a:lnTo>
                <a:lnTo>
                  <a:pt x="284" y="78"/>
                </a:lnTo>
                <a:lnTo>
                  <a:pt x="278" y="88"/>
                </a:lnTo>
                <a:lnTo>
                  <a:pt x="270" y="100"/>
                </a:lnTo>
                <a:lnTo>
                  <a:pt x="262" y="114"/>
                </a:lnTo>
                <a:lnTo>
                  <a:pt x="256" y="123"/>
                </a:lnTo>
                <a:lnTo>
                  <a:pt x="250" y="131"/>
                </a:lnTo>
                <a:lnTo>
                  <a:pt x="244" y="139"/>
                </a:lnTo>
                <a:lnTo>
                  <a:pt x="241" y="145"/>
                </a:lnTo>
                <a:lnTo>
                  <a:pt x="237" y="149"/>
                </a:lnTo>
                <a:lnTo>
                  <a:pt x="233" y="151"/>
                </a:lnTo>
                <a:lnTo>
                  <a:pt x="231" y="151"/>
                </a:lnTo>
                <a:lnTo>
                  <a:pt x="225" y="151"/>
                </a:lnTo>
                <a:lnTo>
                  <a:pt x="221" y="151"/>
                </a:lnTo>
                <a:lnTo>
                  <a:pt x="217" y="149"/>
                </a:lnTo>
                <a:lnTo>
                  <a:pt x="215" y="145"/>
                </a:lnTo>
                <a:lnTo>
                  <a:pt x="211" y="141"/>
                </a:lnTo>
                <a:lnTo>
                  <a:pt x="211" y="139"/>
                </a:lnTo>
                <a:lnTo>
                  <a:pt x="211" y="137"/>
                </a:lnTo>
                <a:lnTo>
                  <a:pt x="211" y="133"/>
                </a:lnTo>
                <a:lnTo>
                  <a:pt x="213" y="131"/>
                </a:lnTo>
                <a:lnTo>
                  <a:pt x="215" y="127"/>
                </a:lnTo>
                <a:lnTo>
                  <a:pt x="217" y="123"/>
                </a:lnTo>
                <a:lnTo>
                  <a:pt x="219" y="119"/>
                </a:lnTo>
                <a:lnTo>
                  <a:pt x="221" y="116"/>
                </a:lnTo>
                <a:lnTo>
                  <a:pt x="223" y="110"/>
                </a:lnTo>
                <a:lnTo>
                  <a:pt x="225" y="104"/>
                </a:lnTo>
                <a:lnTo>
                  <a:pt x="229" y="98"/>
                </a:lnTo>
                <a:lnTo>
                  <a:pt x="231" y="90"/>
                </a:lnTo>
                <a:lnTo>
                  <a:pt x="235" y="82"/>
                </a:lnTo>
                <a:lnTo>
                  <a:pt x="239" y="72"/>
                </a:lnTo>
                <a:lnTo>
                  <a:pt x="243" y="65"/>
                </a:lnTo>
                <a:lnTo>
                  <a:pt x="244" y="57"/>
                </a:lnTo>
                <a:lnTo>
                  <a:pt x="246" y="49"/>
                </a:lnTo>
                <a:lnTo>
                  <a:pt x="246" y="45"/>
                </a:lnTo>
                <a:lnTo>
                  <a:pt x="248" y="39"/>
                </a:lnTo>
                <a:lnTo>
                  <a:pt x="248" y="37"/>
                </a:lnTo>
                <a:lnTo>
                  <a:pt x="248" y="35"/>
                </a:lnTo>
                <a:lnTo>
                  <a:pt x="248" y="33"/>
                </a:lnTo>
                <a:lnTo>
                  <a:pt x="246" y="33"/>
                </a:lnTo>
                <a:lnTo>
                  <a:pt x="244" y="31"/>
                </a:lnTo>
                <a:lnTo>
                  <a:pt x="243" y="31"/>
                </a:lnTo>
                <a:lnTo>
                  <a:pt x="239" y="31"/>
                </a:lnTo>
                <a:lnTo>
                  <a:pt x="235" y="31"/>
                </a:lnTo>
                <a:lnTo>
                  <a:pt x="229" y="29"/>
                </a:lnTo>
                <a:lnTo>
                  <a:pt x="225" y="29"/>
                </a:lnTo>
                <a:lnTo>
                  <a:pt x="219" y="29"/>
                </a:lnTo>
                <a:lnTo>
                  <a:pt x="215" y="29"/>
                </a:lnTo>
                <a:lnTo>
                  <a:pt x="209" y="29"/>
                </a:lnTo>
                <a:lnTo>
                  <a:pt x="203" y="31"/>
                </a:lnTo>
                <a:lnTo>
                  <a:pt x="196" y="31"/>
                </a:lnTo>
                <a:lnTo>
                  <a:pt x="188" y="31"/>
                </a:lnTo>
                <a:lnTo>
                  <a:pt x="176" y="31"/>
                </a:lnTo>
                <a:lnTo>
                  <a:pt x="164" y="33"/>
                </a:lnTo>
                <a:lnTo>
                  <a:pt x="152" y="33"/>
                </a:lnTo>
                <a:lnTo>
                  <a:pt x="137" y="35"/>
                </a:lnTo>
                <a:lnTo>
                  <a:pt x="121" y="35"/>
                </a:lnTo>
                <a:lnTo>
                  <a:pt x="103" y="37"/>
                </a:lnTo>
                <a:lnTo>
                  <a:pt x="86" y="37"/>
                </a:lnTo>
                <a:lnTo>
                  <a:pt x="66" y="39"/>
                </a:lnTo>
                <a:lnTo>
                  <a:pt x="45" y="41"/>
                </a:lnTo>
                <a:lnTo>
                  <a:pt x="23" y="41"/>
                </a:lnTo>
                <a:lnTo>
                  <a:pt x="0" y="43"/>
                </a:lnTo>
                <a:lnTo>
                  <a:pt x="0" y="21"/>
                </a:lnTo>
                <a:lnTo>
                  <a:pt x="23" y="21"/>
                </a:lnTo>
                <a:lnTo>
                  <a:pt x="47" y="19"/>
                </a:lnTo>
                <a:lnTo>
                  <a:pt x="66" y="17"/>
                </a:lnTo>
                <a:lnTo>
                  <a:pt x="86" y="17"/>
                </a:lnTo>
                <a:lnTo>
                  <a:pt x="96" y="16"/>
                </a:lnTo>
                <a:lnTo>
                  <a:pt x="105" y="16"/>
                </a:lnTo>
                <a:lnTo>
                  <a:pt x="115" y="16"/>
                </a:lnTo>
                <a:lnTo>
                  <a:pt x="125" y="14"/>
                </a:lnTo>
                <a:lnTo>
                  <a:pt x="137" y="14"/>
                </a:lnTo>
                <a:lnTo>
                  <a:pt x="148" y="12"/>
                </a:lnTo>
                <a:lnTo>
                  <a:pt x="162" y="12"/>
                </a:lnTo>
                <a:lnTo>
                  <a:pt x="176" y="10"/>
                </a:lnTo>
                <a:lnTo>
                  <a:pt x="190" y="10"/>
                </a:lnTo>
                <a:lnTo>
                  <a:pt x="201" y="8"/>
                </a:lnTo>
                <a:lnTo>
                  <a:pt x="211" y="8"/>
                </a:lnTo>
                <a:lnTo>
                  <a:pt x="219" y="8"/>
                </a:lnTo>
                <a:lnTo>
                  <a:pt x="227" y="6"/>
                </a:lnTo>
                <a:lnTo>
                  <a:pt x="231" y="6"/>
                </a:lnTo>
                <a:lnTo>
                  <a:pt x="235" y="4"/>
                </a:lnTo>
                <a:lnTo>
                  <a:pt x="237" y="4"/>
                </a:lnTo>
                <a:lnTo>
                  <a:pt x="237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2" name="Freeform 442"/>
          <p:cNvSpPr>
            <a:spLocks/>
          </p:cNvSpPr>
          <p:nvPr/>
        </p:nvSpPr>
        <p:spPr bwMode="auto">
          <a:xfrm>
            <a:off x="5778887" y="4896705"/>
            <a:ext cx="763916" cy="106819"/>
          </a:xfrm>
          <a:custGeom>
            <a:avLst/>
            <a:gdLst>
              <a:gd name="T0" fmla="*/ 0 w 169"/>
              <a:gd name="T1" fmla="*/ 12 h 16"/>
              <a:gd name="T2" fmla="*/ 6 w 169"/>
              <a:gd name="T3" fmla="*/ 10 h 16"/>
              <a:gd name="T4" fmla="*/ 10 w 169"/>
              <a:gd name="T5" fmla="*/ 10 h 16"/>
              <a:gd name="T6" fmla="*/ 18 w 169"/>
              <a:gd name="T7" fmla="*/ 10 h 16"/>
              <a:gd name="T8" fmla="*/ 24 w 169"/>
              <a:gd name="T9" fmla="*/ 8 h 16"/>
              <a:gd name="T10" fmla="*/ 32 w 169"/>
              <a:gd name="T11" fmla="*/ 8 h 16"/>
              <a:gd name="T12" fmla="*/ 42 w 169"/>
              <a:gd name="T13" fmla="*/ 8 h 16"/>
              <a:gd name="T14" fmla="*/ 51 w 169"/>
              <a:gd name="T15" fmla="*/ 6 h 16"/>
              <a:gd name="T16" fmla="*/ 61 w 169"/>
              <a:gd name="T17" fmla="*/ 6 h 16"/>
              <a:gd name="T18" fmla="*/ 73 w 169"/>
              <a:gd name="T19" fmla="*/ 4 h 16"/>
              <a:gd name="T20" fmla="*/ 85 w 169"/>
              <a:gd name="T21" fmla="*/ 2 h 16"/>
              <a:gd name="T22" fmla="*/ 96 w 169"/>
              <a:gd name="T23" fmla="*/ 2 h 16"/>
              <a:gd name="T24" fmla="*/ 110 w 169"/>
              <a:gd name="T25" fmla="*/ 2 h 16"/>
              <a:gd name="T26" fmla="*/ 124 w 169"/>
              <a:gd name="T27" fmla="*/ 0 h 16"/>
              <a:gd name="T28" fmla="*/ 138 w 169"/>
              <a:gd name="T29" fmla="*/ 0 h 16"/>
              <a:gd name="T30" fmla="*/ 153 w 169"/>
              <a:gd name="T31" fmla="*/ 0 h 16"/>
              <a:gd name="T32" fmla="*/ 169 w 169"/>
              <a:gd name="T33" fmla="*/ 0 h 16"/>
              <a:gd name="T34" fmla="*/ 169 w 169"/>
              <a:gd name="T35" fmla="*/ 6 h 16"/>
              <a:gd name="T36" fmla="*/ 153 w 169"/>
              <a:gd name="T37" fmla="*/ 6 h 16"/>
              <a:gd name="T38" fmla="*/ 138 w 169"/>
              <a:gd name="T39" fmla="*/ 6 h 16"/>
              <a:gd name="T40" fmla="*/ 122 w 169"/>
              <a:gd name="T41" fmla="*/ 8 h 16"/>
              <a:gd name="T42" fmla="*/ 108 w 169"/>
              <a:gd name="T43" fmla="*/ 8 h 16"/>
              <a:gd name="T44" fmla="*/ 100 w 169"/>
              <a:gd name="T45" fmla="*/ 8 h 16"/>
              <a:gd name="T46" fmla="*/ 93 w 169"/>
              <a:gd name="T47" fmla="*/ 10 h 16"/>
              <a:gd name="T48" fmla="*/ 81 w 169"/>
              <a:gd name="T49" fmla="*/ 10 h 16"/>
              <a:gd name="T50" fmla="*/ 69 w 169"/>
              <a:gd name="T51" fmla="*/ 12 h 16"/>
              <a:gd name="T52" fmla="*/ 53 w 169"/>
              <a:gd name="T53" fmla="*/ 12 h 16"/>
              <a:gd name="T54" fmla="*/ 38 w 169"/>
              <a:gd name="T55" fmla="*/ 14 h 16"/>
              <a:gd name="T56" fmla="*/ 20 w 169"/>
              <a:gd name="T57" fmla="*/ 14 h 16"/>
              <a:gd name="T58" fmla="*/ 0 w 169"/>
              <a:gd name="T59" fmla="*/ 16 h 16"/>
              <a:gd name="T60" fmla="*/ 0 w 169"/>
              <a:gd name="T61" fmla="*/ 12 h 16"/>
              <a:gd name="T62" fmla="*/ 0 w 169"/>
              <a:gd name="T63" fmla="*/ 12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9" h="16">
                <a:moveTo>
                  <a:pt x="0" y="12"/>
                </a:moveTo>
                <a:lnTo>
                  <a:pt x="6" y="10"/>
                </a:lnTo>
                <a:lnTo>
                  <a:pt x="10" y="10"/>
                </a:lnTo>
                <a:lnTo>
                  <a:pt x="18" y="10"/>
                </a:lnTo>
                <a:lnTo>
                  <a:pt x="24" y="8"/>
                </a:lnTo>
                <a:lnTo>
                  <a:pt x="32" y="8"/>
                </a:lnTo>
                <a:lnTo>
                  <a:pt x="42" y="8"/>
                </a:lnTo>
                <a:lnTo>
                  <a:pt x="51" y="6"/>
                </a:lnTo>
                <a:lnTo>
                  <a:pt x="61" y="6"/>
                </a:lnTo>
                <a:lnTo>
                  <a:pt x="73" y="4"/>
                </a:lnTo>
                <a:lnTo>
                  <a:pt x="85" y="2"/>
                </a:lnTo>
                <a:lnTo>
                  <a:pt x="96" y="2"/>
                </a:lnTo>
                <a:lnTo>
                  <a:pt x="110" y="2"/>
                </a:lnTo>
                <a:lnTo>
                  <a:pt x="124" y="0"/>
                </a:lnTo>
                <a:lnTo>
                  <a:pt x="138" y="0"/>
                </a:lnTo>
                <a:lnTo>
                  <a:pt x="153" y="0"/>
                </a:lnTo>
                <a:lnTo>
                  <a:pt x="169" y="0"/>
                </a:lnTo>
                <a:lnTo>
                  <a:pt x="169" y="6"/>
                </a:lnTo>
                <a:lnTo>
                  <a:pt x="153" y="6"/>
                </a:lnTo>
                <a:lnTo>
                  <a:pt x="138" y="6"/>
                </a:lnTo>
                <a:lnTo>
                  <a:pt x="122" y="8"/>
                </a:lnTo>
                <a:lnTo>
                  <a:pt x="108" y="8"/>
                </a:lnTo>
                <a:lnTo>
                  <a:pt x="100" y="8"/>
                </a:lnTo>
                <a:lnTo>
                  <a:pt x="93" y="10"/>
                </a:lnTo>
                <a:lnTo>
                  <a:pt x="81" y="10"/>
                </a:lnTo>
                <a:lnTo>
                  <a:pt x="69" y="12"/>
                </a:lnTo>
                <a:lnTo>
                  <a:pt x="53" y="12"/>
                </a:lnTo>
                <a:lnTo>
                  <a:pt x="38" y="14"/>
                </a:lnTo>
                <a:lnTo>
                  <a:pt x="20" y="14"/>
                </a:lnTo>
                <a:lnTo>
                  <a:pt x="0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3" name="Freeform 443"/>
          <p:cNvSpPr>
            <a:spLocks/>
          </p:cNvSpPr>
          <p:nvPr/>
        </p:nvSpPr>
        <p:spPr bwMode="auto">
          <a:xfrm>
            <a:off x="5360552" y="5163751"/>
            <a:ext cx="1536928" cy="1241769"/>
          </a:xfrm>
          <a:custGeom>
            <a:avLst/>
            <a:gdLst>
              <a:gd name="T0" fmla="*/ 326 w 339"/>
              <a:gd name="T1" fmla="*/ 46 h 187"/>
              <a:gd name="T2" fmla="*/ 320 w 339"/>
              <a:gd name="T3" fmla="*/ 55 h 187"/>
              <a:gd name="T4" fmla="*/ 318 w 339"/>
              <a:gd name="T5" fmla="*/ 71 h 187"/>
              <a:gd name="T6" fmla="*/ 304 w 339"/>
              <a:gd name="T7" fmla="*/ 114 h 187"/>
              <a:gd name="T8" fmla="*/ 288 w 339"/>
              <a:gd name="T9" fmla="*/ 146 h 187"/>
              <a:gd name="T10" fmla="*/ 275 w 339"/>
              <a:gd name="T11" fmla="*/ 163 h 187"/>
              <a:gd name="T12" fmla="*/ 259 w 339"/>
              <a:gd name="T13" fmla="*/ 177 h 187"/>
              <a:gd name="T14" fmla="*/ 243 w 339"/>
              <a:gd name="T15" fmla="*/ 183 h 187"/>
              <a:gd name="T16" fmla="*/ 228 w 339"/>
              <a:gd name="T17" fmla="*/ 187 h 187"/>
              <a:gd name="T18" fmla="*/ 220 w 339"/>
              <a:gd name="T19" fmla="*/ 179 h 187"/>
              <a:gd name="T20" fmla="*/ 218 w 339"/>
              <a:gd name="T21" fmla="*/ 167 h 187"/>
              <a:gd name="T22" fmla="*/ 210 w 339"/>
              <a:gd name="T23" fmla="*/ 157 h 187"/>
              <a:gd name="T24" fmla="*/ 196 w 339"/>
              <a:gd name="T25" fmla="*/ 148 h 187"/>
              <a:gd name="T26" fmla="*/ 183 w 339"/>
              <a:gd name="T27" fmla="*/ 140 h 187"/>
              <a:gd name="T28" fmla="*/ 177 w 339"/>
              <a:gd name="T29" fmla="*/ 132 h 187"/>
              <a:gd name="T30" fmla="*/ 177 w 339"/>
              <a:gd name="T31" fmla="*/ 126 h 187"/>
              <a:gd name="T32" fmla="*/ 185 w 339"/>
              <a:gd name="T33" fmla="*/ 124 h 187"/>
              <a:gd name="T34" fmla="*/ 200 w 339"/>
              <a:gd name="T35" fmla="*/ 126 h 187"/>
              <a:gd name="T36" fmla="*/ 220 w 339"/>
              <a:gd name="T37" fmla="*/ 130 h 187"/>
              <a:gd name="T38" fmla="*/ 232 w 339"/>
              <a:gd name="T39" fmla="*/ 132 h 187"/>
              <a:gd name="T40" fmla="*/ 237 w 339"/>
              <a:gd name="T41" fmla="*/ 134 h 187"/>
              <a:gd name="T42" fmla="*/ 243 w 339"/>
              <a:gd name="T43" fmla="*/ 128 h 187"/>
              <a:gd name="T44" fmla="*/ 247 w 339"/>
              <a:gd name="T45" fmla="*/ 120 h 187"/>
              <a:gd name="T46" fmla="*/ 253 w 339"/>
              <a:gd name="T47" fmla="*/ 104 h 187"/>
              <a:gd name="T48" fmla="*/ 261 w 339"/>
              <a:gd name="T49" fmla="*/ 79 h 187"/>
              <a:gd name="T50" fmla="*/ 267 w 339"/>
              <a:gd name="T51" fmla="*/ 55 h 187"/>
              <a:gd name="T52" fmla="*/ 271 w 339"/>
              <a:gd name="T53" fmla="*/ 42 h 187"/>
              <a:gd name="T54" fmla="*/ 267 w 339"/>
              <a:gd name="T55" fmla="*/ 38 h 187"/>
              <a:gd name="T56" fmla="*/ 249 w 339"/>
              <a:gd name="T57" fmla="*/ 36 h 187"/>
              <a:gd name="T58" fmla="*/ 241 w 339"/>
              <a:gd name="T59" fmla="*/ 34 h 187"/>
              <a:gd name="T60" fmla="*/ 226 w 339"/>
              <a:gd name="T61" fmla="*/ 36 h 187"/>
              <a:gd name="T62" fmla="*/ 206 w 339"/>
              <a:gd name="T63" fmla="*/ 38 h 187"/>
              <a:gd name="T64" fmla="*/ 181 w 339"/>
              <a:gd name="T65" fmla="*/ 42 h 187"/>
              <a:gd name="T66" fmla="*/ 149 w 339"/>
              <a:gd name="T67" fmla="*/ 46 h 187"/>
              <a:gd name="T68" fmla="*/ 116 w 339"/>
              <a:gd name="T69" fmla="*/ 50 h 187"/>
              <a:gd name="T70" fmla="*/ 89 w 339"/>
              <a:gd name="T71" fmla="*/ 53 h 187"/>
              <a:gd name="T72" fmla="*/ 65 w 339"/>
              <a:gd name="T73" fmla="*/ 55 h 187"/>
              <a:gd name="T74" fmla="*/ 49 w 339"/>
              <a:gd name="T75" fmla="*/ 57 h 187"/>
              <a:gd name="T76" fmla="*/ 40 w 339"/>
              <a:gd name="T77" fmla="*/ 59 h 187"/>
              <a:gd name="T78" fmla="*/ 34 w 339"/>
              <a:gd name="T79" fmla="*/ 59 h 187"/>
              <a:gd name="T80" fmla="*/ 16 w 339"/>
              <a:gd name="T81" fmla="*/ 51 h 187"/>
              <a:gd name="T82" fmla="*/ 6 w 339"/>
              <a:gd name="T83" fmla="*/ 46 h 187"/>
              <a:gd name="T84" fmla="*/ 2 w 339"/>
              <a:gd name="T85" fmla="*/ 42 h 187"/>
              <a:gd name="T86" fmla="*/ 2 w 339"/>
              <a:gd name="T87" fmla="*/ 36 h 187"/>
              <a:gd name="T88" fmla="*/ 12 w 339"/>
              <a:gd name="T89" fmla="*/ 34 h 187"/>
              <a:gd name="T90" fmla="*/ 26 w 339"/>
              <a:gd name="T91" fmla="*/ 32 h 187"/>
              <a:gd name="T92" fmla="*/ 63 w 339"/>
              <a:gd name="T93" fmla="*/ 30 h 187"/>
              <a:gd name="T94" fmla="*/ 89 w 339"/>
              <a:gd name="T95" fmla="*/ 26 h 187"/>
              <a:gd name="T96" fmla="*/ 112 w 339"/>
              <a:gd name="T97" fmla="*/ 24 h 187"/>
              <a:gd name="T98" fmla="*/ 159 w 339"/>
              <a:gd name="T99" fmla="*/ 20 h 187"/>
              <a:gd name="T100" fmla="*/ 216 w 339"/>
              <a:gd name="T101" fmla="*/ 16 h 187"/>
              <a:gd name="T102" fmla="*/ 239 w 339"/>
              <a:gd name="T103" fmla="*/ 12 h 187"/>
              <a:gd name="T104" fmla="*/ 255 w 339"/>
              <a:gd name="T105" fmla="*/ 8 h 187"/>
              <a:gd name="T106" fmla="*/ 265 w 339"/>
              <a:gd name="T107" fmla="*/ 2 h 187"/>
              <a:gd name="T108" fmla="*/ 277 w 339"/>
              <a:gd name="T109" fmla="*/ 0 h 187"/>
              <a:gd name="T110" fmla="*/ 290 w 339"/>
              <a:gd name="T111" fmla="*/ 4 h 187"/>
              <a:gd name="T112" fmla="*/ 306 w 339"/>
              <a:gd name="T113" fmla="*/ 10 h 187"/>
              <a:gd name="T114" fmla="*/ 324 w 339"/>
              <a:gd name="T115" fmla="*/ 20 h 187"/>
              <a:gd name="T116" fmla="*/ 335 w 339"/>
              <a:gd name="T117" fmla="*/ 26 h 187"/>
              <a:gd name="T118" fmla="*/ 339 w 339"/>
              <a:gd name="T119" fmla="*/ 32 h 187"/>
              <a:gd name="T120" fmla="*/ 335 w 339"/>
              <a:gd name="T121" fmla="*/ 40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39" h="187">
                <a:moveTo>
                  <a:pt x="331" y="42"/>
                </a:moveTo>
                <a:lnTo>
                  <a:pt x="328" y="44"/>
                </a:lnTo>
                <a:lnTo>
                  <a:pt x="326" y="46"/>
                </a:lnTo>
                <a:lnTo>
                  <a:pt x="324" y="48"/>
                </a:lnTo>
                <a:lnTo>
                  <a:pt x="322" y="51"/>
                </a:lnTo>
                <a:lnTo>
                  <a:pt x="320" y="55"/>
                </a:lnTo>
                <a:lnTo>
                  <a:pt x="320" y="59"/>
                </a:lnTo>
                <a:lnTo>
                  <a:pt x="318" y="65"/>
                </a:lnTo>
                <a:lnTo>
                  <a:pt x="318" y="71"/>
                </a:lnTo>
                <a:lnTo>
                  <a:pt x="314" y="85"/>
                </a:lnTo>
                <a:lnTo>
                  <a:pt x="308" y="99"/>
                </a:lnTo>
                <a:lnTo>
                  <a:pt x="304" y="114"/>
                </a:lnTo>
                <a:lnTo>
                  <a:pt x="296" y="130"/>
                </a:lnTo>
                <a:lnTo>
                  <a:pt x="292" y="138"/>
                </a:lnTo>
                <a:lnTo>
                  <a:pt x="288" y="146"/>
                </a:lnTo>
                <a:lnTo>
                  <a:pt x="284" y="153"/>
                </a:lnTo>
                <a:lnTo>
                  <a:pt x="279" y="159"/>
                </a:lnTo>
                <a:lnTo>
                  <a:pt x="275" y="163"/>
                </a:lnTo>
                <a:lnTo>
                  <a:pt x="271" y="169"/>
                </a:lnTo>
                <a:lnTo>
                  <a:pt x="265" y="173"/>
                </a:lnTo>
                <a:lnTo>
                  <a:pt x="259" y="177"/>
                </a:lnTo>
                <a:lnTo>
                  <a:pt x="253" y="179"/>
                </a:lnTo>
                <a:lnTo>
                  <a:pt x="249" y="181"/>
                </a:lnTo>
                <a:lnTo>
                  <a:pt x="243" y="183"/>
                </a:lnTo>
                <a:lnTo>
                  <a:pt x="239" y="183"/>
                </a:lnTo>
                <a:lnTo>
                  <a:pt x="234" y="185"/>
                </a:lnTo>
                <a:lnTo>
                  <a:pt x="228" y="187"/>
                </a:lnTo>
                <a:lnTo>
                  <a:pt x="224" y="185"/>
                </a:lnTo>
                <a:lnTo>
                  <a:pt x="220" y="183"/>
                </a:lnTo>
                <a:lnTo>
                  <a:pt x="220" y="179"/>
                </a:lnTo>
                <a:lnTo>
                  <a:pt x="218" y="175"/>
                </a:lnTo>
                <a:lnTo>
                  <a:pt x="218" y="171"/>
                </a:lnTo>
                <a:lnTo>
                  <a:pt x="218" y="167"/>
                </a:lnTo>
                <a:lnTo>
                  <a:pt x="216" y="163"/>
                </a:lnTo>
                <a:lnTo>
                  <a:pt x="214" y="161"/>
                </a:lnTo>
                <a:lnTo>
                  <a:pt x="210" y="157"/>
                </a:lnTo>
                <a:lnTo>
                  <a:pt x="206" y="155"/>
                </a:lnTo>
                <a:lnTo>
                  <a:pt x="202" y="151"/>
                </a:lnTo>
                <a:lnTo>
                  <a:pt x="196" y="148"/>
                </a:lnTo>
                <a:lnTo>
                  <a:pt x="190" y="146"/>
                </a:lnTo>
                <a:lnTo>
                  <a:pt x="186" y="142"/>
                </a:lnTo>
                <a:lnTo>
                  <a:pt x="183" y="140"/>
                </a:lnTo>
                <a:lnTo>
                  <a:pt x="179" y="138"/>
                </a:lnTo>
                <a:lnTo>
                  <a:pt x="177" y="136"/>
                </a:lnTo>
                <a:lnTo>
                  <a:pt x="177" y="132"/>
                </a:lnTo>
                <a:lnTo>
                  <a:pt x="175" y="130"/>
                </a:lnTo>
                <a:lnTo>
                  <a:pt x="177" y="128"/>
                </a:lnTo>
                <a:lnTo>
                  <a:pt x="177" y="126"/>
                </a:lnTo>
                <a:lnTo>
                  <a:pt x="179" y="126"/>
                </a:lnTo>
                <a:lnTo>
                  <a:pt x="181" y="124"/>
                </a:lnTo>
                <a:lnTo>
                  <a:pt x="185" y="124"/>
                </a:lnTo>
                <a:lnTo>
                  <a:pt x="188" y="124"/>
                </a:lnTo>
                <a:lnTo>
                  <a:pt x="194" y="126"/>
                </a:lnTo>
                <a:lnTo>
                  <a:pt x="200" y="126"/>
                </a:lnTo>
                <a:lnTo>
                  <a:pt x="208" y="128"/>
                </a:lnTo>
                <a:lnTo>
                  <a:pt x="214" y="128"/>
                </a:lnTo>
                <a:lnTo>
                  <a:pt x="220" y="130"/>
                </a:lnTo>
                <a:lnTo>
                  <a:pt x="224" y="132"/>
                </a:lnTo>
                <a:lnTo>
                  <a:pt x="228" y="132"/>
                </a:lnTo>
                <a:lnTo>
                  <a:pt x="232" y="132"/>
                </a:lnTo>
                <a:lnTo>
                  <a:pt x="234" y="134"/>
                </a:lnTo>
                <a:lnTo>
                  <a:pt x="235" y="134"/>
                </a:lnTo>
                <a:lnTo>
                  <a:pt x="237" y="134"/>
                </a:lnTo>
                <a:lnTo>
                  <a:pt x="237" y="134"/>
                </a:lnTo>
                <a:lnTo>
                  <a:pt x="239" y="132"/>
                </a:lnTo>
                <a:lnTo>
                  <a:pt x="243" y="128"/>
                </a:lnTo>
                <a:lnTo>
                  <a:pt x="245" y="126"/>
                </a:lnTo>
                <a:lnTo>
                  <a:pt x="247" y="122"/>
                </a:lnTo>
                <a:lnTo>
                  <a:pt x="247" y="120"/>
                </a:lnTo>
                <a:lnTo>
                  <a:pt x="249" y="116"/>
                </a:lnTo>
                <a:lnTo>
                  <a:pt x="251" y="110"/>
                </a:lnTo>
                <a:lnTo>
                  <a:pt x="253" y="104"/>
                </a:lnTo>
                <a:lnTo>
                  <a:pt x="257" y="97"/>
                </a:lnTo>
                <a:lnTo>
                  <a:pt x="259" y="89"/>
                </a:lnTo>
                <a:lnTo>
                  <a:pt x="261" y="79"/>
                </a:lnTo>
                <a:lnTo>
                  <a:pt x="263" y="71"/>
                </a:lnTo>
                <a:lnTo>
                  <a:pt x="265" y="63"/>
                </a:lnTo>
                <a:lnTo>
                  <a:pt x="267" y="55"/>
                </a:lnTo>
                <a:lnTo>
                  <a:pt x="269" y="50"/>
                </a:lnTo>
                <a:lnTo>
                  <a:pt x="271" y="46"/>
                </a:lnTo>
                <a:lnTo>
                  <a:pt x="271" y="42"/>
                </a:lnTo>
                <a:lnTo>
                  <a:pt x="271" y="40"/>
                </a:lnTo>
                <a:lnTo>
                  <a:pt x="271" y="38"/>
                </a:lnTo>
                <a:lnTo>
                  <a:pt x="267" y="38"/>
                </a:lnTo>
                <a:lnTo>
                  <a:pt x="263" y="36"/>
                </a:lnTo>
                <a:lnTo>
                  <a:pt x="257" y="36"/>
                </a:lnTo>
                <a:lnTo>
                  <a:pt x="249" y="36"/>
                </a:lnTo>
                <a:lnTo>
                  <a:pt x="247" y="34"/>
                </a:lnTo>
                <a:lnTo>
                  <a:pt x="245" y="34"/>
                </a:lnTo>
                <a:lnTo>
                  <a:pt x="241" y="34"/>
                </a:lnTo>
                <a:lnTo>
                  <a:pt x="237" y="34"/>
                </a:lnTo>
                <a:lnTo>
                  <a:pt x="232" y="36"/>
                </a:lnTo>
                <a:lnTo>
                  <a:pt x="226" y="36"/>
                </a:lnTo>
                <a:lnTo>
                  <a:pt x="220" y="36"/>
                </a:lnTo>
                <a:lnTo>
                  <a:pt x="214" y="38"/>
                </a:lnTo>
                <a:lnTo>
                  <a:pt x="206" y="38"/>
                </a:lnTo>
                <a:lnTo>
                  <a:pt x="198" y="38"/>
                </a:lnTo>
                <a:lnTo>
                  <a:pt x="188" y="40"/>
                </a:lnTo>
                <a:lnTo>
                  <a:pt x="181" y="42"/>
                </a:lnTo>
                <a:lnTo>
                  <a:pt x="171" y="42"/>
                </a:lnTo>
                <a:lnTo>
                  <a:pt x="161" y="44"/>
                </a:lnTo>
                <a:lnTo>
                  <a:pt x="149" y="46"/>
                </a:lnTo>
                <a:lnTo>
                  <a:pt x="138" y="46"/>
                </a:lnTo>
                <a:lnTo>
                  <a:pt x="126" y="48"/>
                </a:lnTo>
                <a:lnTo>
                  <a:pt x="116" y="50"/>
                </a:lnTo>
                <a:lnTo>
                  <a:pt x="106" y="51"/>
                </a:lnTo>
                <a:lnTo>
                  <a:pt x="96" y="51"/>
                </a:lnTo>
                <a:lnTo>
                  <a:pt x="89" y="53"/>
                </a:lnTo>
                <a:lnTo>
                  <a:pt x="79" y="53"/>
                </a:lnTo>
                <a:lnTo>
                  <a:pt x="73" y="55"/>
                </a:lnTo>
                <a:lnTo>
                  <a:pt x="65" y="55"/>
                </a:lnTo>
                <a:lnTo>
                  <a:pt x="59" y="57"/>
                </a:lnTo>
                <a:lnTo>
                  <a:pt x="55" y="57"/>
                </a:lnTo>
                <a:lnTo>
                  <a:pt x="49" y="57"/>
                </a:lnTo>
                <a:lnTo>
                  <a:pt x="45" y="59"/>
                </a:lnTo>
                <a:lnTo>
                  <a:pt x="43" y="59"/>
                </a:lnTo>
                <a:lnTo>
                  <a:pt x="40" y="59"/>
                </a:lnTo>
                <a:lnTo>
                  <a:pt x="38" y="59"/>
                </a:lnTo>
                <a:lnTo>
                  <a:pt x="38" y="59"/>
                </a:lnTo>
                <a:lnTo>
                  <a:pt x="34" y="59"/>
                </a:lnTo>
                <a:lnTo>
                  <a:pt x="28" y="57"/>
                </a:lnTo>
                <a:lnTo>
                  <a:pt x="24" y="55"/>
                </a:lnTo>
                <a:lnTo>
                  <a:pt x="16" y="51"/>
                </a:lnTo>
                <a:lnTo>
                  <a:pt x="12" y="50"/>
                </a:lnTo>
                <a:lnTo>
                  <a:pt x="10" y="48"/>
                </a:lnTo>
                <a:lnTo>
                  <a:pt x="6" y="46"/>
                </a:lnTo>
                <a:lnTo>
                  <a:pt x="4" y="46"/>
                </a:lnTo>
                <a:lnTo>
                  <a:pt x="2" y="44"/>
                </a:lnTo>
                <a:lnTo>
                  <a:pt x="2" y="42"/>
                </a:lnTo>
                <a:lnTo>
                  <a:pt x="0" y="38"/>
                </a:lnTo>
                <a:lnTo>
                  <a:pt x="2" y="38"/>
                </a:lnTo>
                <a:lnTo>
                  <a:pt x="2" y="36"/>
                </a:lnTo>
                <a:lnTo>
                  <a:pt x="4" y="36"/>
                </a:lnTo>
                <a:lnTo>
                  <a:pt x="8" y="34"/>
                </a:lnTo>
                <a:lnTo>
                  <a:pt x="12" y="34"/>
                </a:lnTo>
                <a:lnTo>
                  <a:pt x="16" y="32"/>
                </a:lnTo>
                <a:lnTo>
                  <a:pt x="20" y="32"/>
                </a:lnTo>
                <a:lnTo>
                  <a:pt x="26" y="32"/>
                </a:lnTo>
                <a:lnTo>
                  <a:pt x="38" y="32"/>
                </a:lnTo>
                <a:lnTo>
                  <a:pt x="51" y="30"/>
                </a:lnTo>
                <a:lnTo>
                  <a:pt x="63" y="30"/>
                </a:lnTo>
                <a:lnTo>
                  <a:pt x="75" y="28"/>
                </a:lnTo>
                <a:lnTo>
                  <a:pt x="81" y="28"/>
                </a:lnTo>
                <a:lnTo>
                  <a:pt x="89" y="26"/>
                </a:lnTo>
                <a:lnTo>
                  <a:pt x="96" y="26"/>
                </a:lnTo>
                <a:lnTo>
                  <a:pt x="104" y="26"/>
                </a:lnTo>
                <a:lnTo>
                  <a:pt x="112" y="24"/>
                </a:lnTo>
                <a:lnTo>
                  <a:pt x="120" y="24"/>
                </a:lnTo>
                <a:lnTo>
                  <a:pt x="139" y="22"/>
                </a:lnTo>
                <a:lnTo>
                  <a:pt x="159" y="20"/>
                </a:lnTo>
                <a:lnTo>
                  <a:pt x="179" y="18"/>
                </a:lnTo>
                <a:lnTo>
                  <a:pt x="198" y="16"/>
                </a:lnTo>
                <a:lnTo>
                  <a:pt x="216" y="16"/>
                </a:lnTo>
                <a:lnTo>
                  <a:pt x="226" y="14"/>
                </a:lnTo>
                <a:lnTo>
                  <a:pt x="234" y="14"/>
                </a:lnTo>
                <a:lnTo>
                  <a:pt x="239" y="12"/>
                </a:lnTo>
                <a:lnTo>
                  <a:pt x="245" y="12"/>
                </a:lnTo>
                <a:lnTo>
                  <a:pt x="251" y="10"/>
                </a:lnTo>
                <a:lnTo>
                  <a:pt x="255" y="8"/>
                </a:lnTo>
                <a:lnTo>
                  <a:pt x="259" y="6"/>
                </a:lnTo>
                <a:lnTo>
                  <a:pt x="261" y="4"/>
                </a:lnTo>
                <a:lnTo>
                  <a:pt x="265" y="2"/>
                </a:lnTo>
                <a:lnTo>
                  <a:pt x="269" y="0"/>
                </a:lnTo>
                <a:lnTo>
                  <a:pt x="273" y="0"/>
                </a:lnTo>
                <a:lnTo>
                  <a:pt x="277" y="0"/>
                </a:lnTo>
                <a:lnTo>
                  <a:pt x="282" y="2"/>
                </a:lnTo>
                <a:lnTo>
                  <a:pt x="286" y="4"/>
                </a:lnTo>
                <a:lnTo>
                  <a:pt x="290" y="4"/>
                </a:lnTo>
                <a:lnTo>
                  <a:pt x="294" y="6"/>
                </a:lnTo>
                <a:lnTo>
                  <a:pt x="300" y="8"/>
                </a:lnTo>
                <a:lnTo>
                  <a:pt x="306" y="10"/>
                </a:lnTo>
                <a:lnTo>
                  <a:pt x="312" y="14"/>
                </a:lnTo>
                <a:lnTo>
                  <a:pt x="320" y="16"/>
                </a:lnTo>
                <a:lnTo>
                  <a:pt x="324" y="20"/>
                </a:lnTo>
                <a:lnTo>
                  <a:pt x="330" y="22"/>
                </a:lnTo>
                <a:lnTo>
                  <a:pt x="333" y="24"/>
                </a:lnTo>
                <a:lnTo>
                  <a:pt x="335" y="26"/>
                </a:lnTo>
                <a:lnTo>
                  <a:pt x="337" y="28"/>
                </a:lnTo>
                <a:lnTo>
                  <a:pt x="339" y="30"/>
                </a:lnTo>
                <a:lnTo>
                  <a:pt x="339" y="32"/>
                </a:lnTo>
                <a:lnTo>
                  <a:pt x="339" y="36"/>
                </a:lnTo>
                <a:lnTo>
                  <a:pt x="337" y="38"/>
                </a:lnTo>
                <a:lnTo>
                  <a:pt x="335" y="40"/>
                </a:lnTo>
                <a:lnTo>
                  <a:pt x="331" y="42"/>
                </a:lnTo>
                <a:lnTo>
                  <a:pt x="331" y="4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4" name="Freeform 444"/>
          <p:cNvSpPr>
            <a:spLocks/>
          </p:cNvSpPr>
          <p:nvPr/>
        </p:nvSpPr>
        <p:spPr bwMode="auto">
          <a:xfrm>
            <a:off x="5169570" y="4990167"/>
            <a:ext cx="1109496" cy="1361935"/>
          </a:xfrm>
          <a:custGeom>
            <a:avLst/>
            <a:gdLst>
              <a:gd name="T0" fmla="*/ 45 w 243"/>
              <a:gd name="T1" fmla="*/ 198 h 206"/>
              <a:gd name="T2" fmla="*/ 24 w 243"/>
              <a:gd name="T3" fmla="*/ 202 h 206"/>
              <a:gd name="T4" fmla="*/ 8 w 243"/>
              <a:gd name="T5" fmla="*/ 206 h 206"/>
              <a:gd name="T6" fmla="*/ 0 w 243"/>
              <a:gd name="T7" fmla="*/ 204 h 206"/>
              <a:gd name="T8" fmla="*/ 0 w 243"/>
              <a:gd name="T9" fmla="*/ 202 h 206"/>
              <a:gd name="T10" fmla="*/ 2 w 243"/>
              <a:gd name="T11" fmla="*/ 198 h 206"/>
              <a:gd name="T12" fmla="*/ 8 w 243"/>
              <a:gd name="T13" fmla="*/ 192 h 206"/>
              <a:gd name="T14" fmla="*/ 16 w 243"/>
              <a:gd name="T15" fmla="*/ 188 h 206"/>
              <a:gd name="T16" fmla="*/ 35 w 243"/>
              <a:gd name="T17" fmla="*/ 180 h 206"/>
              <a:gd name="T18" fmla="*/ 65 w 243"/>
              <a:gd name="T19" fmla="*/ 165 h 206"/>
              <a:gd name="T20" fmla="*/ 98 w 243"/>
              <a:gd name="T21" fmla="*/ 147 h 206"/>
              <a:gd name="T22" fmla="*/ 128 w 243"/>
              <a:gd name="T23" fmla="*/ 126 h 206"/>
              <a:gd name="T24" fmla="*/ 153 w 243"/>
              <a:gd name="T25" fmla="*/ 100 h 206"/>
              <a:gd name="T26" fmla="*/ 173 w 243"/>
              <a:gd name="T27" fmla="*/ 71 h 206"/>
              <a:gd name="T28" fmla="*/ 184 w 243"/>
              <a:gd name="T29" fmla="*/ 45 h 206"/>
              <a:gd name="T30" fmla="*/ 188 w 243"/>
              <a:gd name="T31" fmla="*/ 33 h 206"/>
              <a:gd name="T32" fmla="*/ 190 w 243"/>
              <a:gd name="T33" fmla="*/ 22 h 206"/>
              <a:gd name="T34" fmla="*/ 190 w 243"/>
              <a:gd name="T35" fmla="*/ 16 h 206"/>
              <a:gd name="T36" fmla="*/ 188 w 243"/>
              <a:gd name="T37" fmla="*/ 10 h 206"/>
              <a:gd name="T38" fmla="*/ 186 w 243"/>
              <a:gd name="T39" fmla="*/ 6 h 206"/>
              <a:gd name="T40" fmla="*/ 188 w 243"/>
              <a:gd name="T41" fmla="*/ 4 h 206"/>
              <a:gd name="T42" fmla="*/ 192 w 243"/>
              <a:gd name="T43" fmla="*/ 2 h 206"/>
              <a:gd name="T44" fmla="*/ 204 w 243"/>
              <a:gd name="T45" fmla="*/ 2 h 206"/>
              <a:gd name="T46" fmla="*/ 214 w 243"/>
              <a:gd name="T47" fmla="*/ 2 h 206"/>
              <a:gd name="T48" fmla="*/ 224 w 243"/>
              <a:gd name="T49" fmla="*/ 6 h 206"/>
              <a:gd name="T50" fmla="*/ 233 w 243"/>
              <a:gd name="T51" fmla="*/ 10 h 206"/>
              <a:gd name="T52" fmla="*/ 239 w 243"/>
              <a:gd name="T53" fmla="*/ 14 h 206"/>
              <a:gd name="T54" fmla="*/ 243 w 243"/>
              <a:gd name="T55" fmla="*/ 18 h 206"/>
              <a:gd name="T56" fmla="*/ 243 w 243"/>
              <a:gd name="T57" fmla="*/ 22 h 206"/>
              <a:gd name="T58" fmla="*/ 243 w 243"/>
              <a:gd name="T59" fmla="*/ 26 h 206"/>
              <a:gd name="T60" fmla="*/ 239 w 243"/>
              <a:gd name="T61" fmla="*/ 35 h 206"/>
              <a:gd name="T62" fmla="*/ 231 w 243"/>
              <a:gd name="T63" fmla="*/ 49 h 206"/>
              <a:gd name="T64" fmla="*/ 224 w 243"/>
              <a:gd name="T65" fmla="*/ 69 h 206"/>
              <a:gd name="T66" fmla="*/ 212 w 243"/>
              <a:gd name="T67" fmla="*/ 88 h 206"/>
              <a:gd name="T68" fmla="*/ 198 w 243"/>
              <a:gd name="T69" fmla="*/ 108 h 206"/>
              <a:gd name="T70" fmla="*/ 180 w 243"/>
              <a:gd name="T71" fmla="*/ 126 h 206"/>
              <a:gd name="T72" fmla="*/ 161 w 243"/>
              <a:gd name="T73" fmla="*/ 143 h 206"/>
              <a:gd name="T74" fmla="*/ 114 w 243"/>
              <a:gd name="T75" fmla="*/ 173 h 206"/>
              <a:gd name="T76" fmla="*/ 88 w 243"/>
              <a:gd name="T77" fmla="*/ 184 h 206"/>
              <a:gd name="T78" fmla="*/ 61 w 243"/>
              <a:gd name="T79" fmla="*/ 194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43" h="206">
                <a:moveTo>
                  <a:pt x="61" y="194"/>
                </a:moveTo>
                <a:lnTo>
                  <a:pt x="45" y="198"/>
                </a:lnTo>
                <a:lnTo>
                  <a:pt x="34" y="200"/>
                </a:lnTo>
                <a:lnTo>
                  <a:pt x="24" y="202"/>
                </a:lnTo>
                <a:lnTo>
                  <a:pt x="14" y="204"/>
                </a:lnTo>
                <a:lnTo>
                  <a:pt x="8" y="206"/>
                </a:lnTo>
                <a:lnTo>
                  <a:pt x="4" y="206"/>
                </a:lnTo>
                <a:lnTo>
                  <a:pt x="0" y="204"/>
                </a:lnTo>
                <a:lnTo>
                  <a:pt x="0" y="204"/>
                </a:lnTo>
                <a:lnTo>
                  <a:pt x="0" y="202"/>
                </a:lnTo>
                <a:lnTo>
                  <a:pt x="0" y="200"/>
                </a:lnTo>
                <a:lnTo>
                  <a:pt x="2" y="198"/>
                </a:lnTo>
                <a:lnTo>
                  <a:pt x="4" y="194"/>
                </a:lnTo>
                <a:lnTo>
                  <a:pt x="8" y="192"/>
                </a:lnTo>
                <a:lnTo>
                  <a:pt x="12" y="190"/>
                </a:lnTo>
                <a:lnTo>
                  <a:pt x="16" y="188"/>
                </a:lnTo>
                <a:lnTo>
                  <a:pt x="22" y="184"/>
                </a:lnTo>
                <a:lnTo>
                  <a:pt x="35" y="180"/>
                </a:lnTo>
                <a:lnTo>
                  <a:pt x="49" y="173"/>
                </a:lnTo>
                <a:lnTo>
                  <a:pt x="65" y="165"/>
                </a:lnTo>
                <a:lnTo>
                  <a:pt x="83" y="155"/>
                </a:lnTo>
                <a:lnTo>
                  <a:pt x="98" y="147"/>
                </a:lnTo>
                <a:lnTo>
                  <a:pt x="114" y="135"/>
                </a:lnTo>
                <a:lnTo>
                  <a:pt x="128" y="126"/>
                </a:lnTo>
                <a:lnTo>
                  <a:pt x="141" y="114"/>
                </a:lnTo>
                <a:lnTo>
                  <a:pt x="153" y="100"/>
                </a:lnTo>
                <a:lnTo>
                  <a:pt x="163" y="86"/>
                </a:lnTo>
                <a:lnTo>
                  <a:pt x="173" y="71"/>
                </a:lnTo>
                <a:lnTo>
                  <a:pt x="180" y="53"/>
                </a:lnTo>
                <a:lnTo>
                  <a:pt x="184" y="45"/>
                </a:lnTo>
                <a:lnTo>
                  <a:pt x="186" y="39"/>
                </a:lnTo>
                <a:lnTo>
                  <a:pt x="188" y="33"/>
                </a:lnTo>
                <a:lnTo>
                  <a:pt x="190" y="27"/>
                </a:lnTo>
                <a:lnTo>
                  <a:pt x="190" y="22"/>
                </a:lnTo>
                <a:lnTo>
                  <a:pt x="190" y="18"/>
                </a:lnTo>
                <a:lnTo>
                  <a:pt x="190" y="16"/>
                </a:lnTo>
                <a:lnTo>
                  <a:pt x="190" y="12"/>
                </a:lnTo>
                <a:lnTo>
                  <a:pt x="188" y="10"/>
                </a:lnTo>
                <a:lnTo>
                  <a:pt x="186" y="8"/>
                </a:lnTo>
                <a:lnTo>
                  <a:pt x="186" y="6"/>
                </a:lnTo>
                <a:lnTo>
                  <a:pt x="188" y="4"/>
                </a:lnTo>
                <a:lnTo>
                  <a:pt x="188" y="4"/>
                </a:lnTo>
                <a:lnTo>
                  <a:pt x="190" y="2"/>
                </a:lnTo>
                <a:lnTo>
                  <a:pt x="192" y="2"/>
                </a:lnTo>
                <a:lnTo>
                  <a:pt x="198" y="0"/>
                </a:lnTo>
                <a:lnTo>
                  <a:pt x="204" y="2"/>
                </a:lnTo>
                <a:lnTo>
                  <a:pt x="208" y="2"/>
                </a:lnTo>
                <a:lnTo>
                  <a:pt x="214" y="2"/>
                </a:lnTo>
                <a:lnTo>
                  <a:pt x="218" y="4"/>
                </a:lnTo>
                <a:lnTo>
                  <a:pt x="224" y="6"/>
                </a:lnTo>
                <a:lnTo>
                  <a:pt x="227" y="8"/>
                </a:lnTo>
                <a:lnTo>
                  <a:pt x="233" y="10"/>
                </a:lnTo>
                <a:lnTo>
                  <a:pt x="235" y="12"/>
                </a:lnTo>
                <a:lnTo>
                  <a:pt x="239" y="14"/>
                </a:lnTo>
                <a:lnTo>
                  <a:pt x="241" y="16"/>
                </a:lnTo>
                <a:lnTo>
                  <a:pt x="243" y="18"/>
                </a:lnTo>
                <a:lnTo>
                  <a:pt x="243" y="20"/>
                </a:lnTo>
                <a:lnTo>
                  <a:pt x="243" y="22"/>
                </a:lnTo>
                <a:lnTo>
                  <a:pt x="243" y="24"/>
                </a:lnTo>
                <a:lnTo>
                  <a:pt x="243" y="26"/>
                </a:lnTo>
                <a:lnTo>
                  <a:pt x="241" y="31"/>
                </a:lnTo>
                <a:lnTo>
                  <a:pt x="239" y="35"/>
                </a:lnTo>
                <a:lnTo>
                  <a:pt x="235" y="43"/>
                </a:lnTo>
                <a:lnTo>
                  <a:pt x="231" y="49"/>
                </a:lnTo>
                <a:lnTo>
                  <a:pt x="227" y="59"/>
                </a:lnTo>
                <a:lnTo>
                  <a:pt x="224" y="69"/>
                </a:lnTo>
                <a:lnTo>
                  <a:pt x="218" y="78"/>
                </a:lnTo>
                <a:lnTo>
                  <a:pt x="212" y="88"/>
                </a:lnTo>
                <a:lnTo>
                  <a:pt x="206" y="98"/>
                </a:lnTo>
                <a:lnTo>
                  <a:pt x="198" y="108"/>
                </a:lnTo>
                <a:lnTo>
                  <a:pt x="190" y="118"/>
                </a:lnTo>
                <a:lnTo>
                  <a:pt x="180" y="126"/>
                </a:lnTo>
                <a:lnTo>
                  <a:pt x="171" y="133"/>
                </a:lnTo>
                <a:lnTo>
                  <a:pt x="161" y="143"/>
                </a:lnTo>
                <a:lnTo>
                  <a:pt x="137" y="159"/>
                </a:lnTo>
                <a:lnTo>
                  <a:pt x="114" y="173"/>
                </a:lnTo>
                <a:lnTo>
                  <a:pt x="102" y="178"/>
                </a:lnTo>
                <a:lnTo>
                  <a:pt x="88" y="184"/>
                </a:lnTo>
                <a:lnTo>
                  <a:pt x="75" y="188"/>
                </a:lnTo>
                <a:lnTo>
                  <a:pt x="61" y="194"/>
                </a:lnTo>
                <a:lnTo>
                  <a:pt x="61" y="19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6" name="Freeform 446"/>
          <p:cNvSpPr>
            <a:spLocks/>
          </p:cNvSpPr>
          <p:nvPr/>
        </p:nvSpPr>
        <p:spPr bwMode="auto">
          <a:xfrm>
            <a:off x="8722569" y="5669230"/>
            <a:ext cx="309204" cy="640911"/>
          </a:xfrm>
          <a:custGeom>
            <a:avLst/>
            <a:gdLst>
              <a:gd name="T0" fmla="*/ 69 w 69"/>
              <a:gd name="T1" fmla="*/ 10 h 94"/>
              <a:gd name="T2" fmla="*/ 69 w 69"/>
              <a:gd name="T3" fmla="*/ 18 h 94"/>
              <a:gd name="T4" fmla="*/ 69 w 69"/>
              <a:gd name="T5" fmla="*/ 24 h 94"/>
              <a:gd name="T6" fmla="*/ 69 w 69"/>
              <a:gd name="T7" fmla="*/ 33 h 94"/>
              <a:gd name="T8" fmla="*/ 69 w 69"/>
              <a:gd name="T9" fmla="*/ 41 h 94"/>
              <a:gd name="T10" fmla="*/ 65 w 69"/>
              <a:gd name="T11" fmla="*/ 51 h 94"/>
              <a:gd name="T12" fmla="*/ 61 w 69"/>
              <a:gd name="T13" fmla="*/ 61 h 94"/>
              <a:gd name="T14" fmla="*/ 57 w 69"/>
              <a:gd name="T15" fmla="*/ 69 h 94"/>
              <a:gd name="T16" fmla="*/ 49 w 69"/>
              <a:gd name="T17" fmla="*/ 78 h 94"/>
              <a:gd name="T18" fmla="*/ 45 w 69"/>
              <a:gd name="T19" fmla="*/ 82 h 94"/>
              <a:gd name="T20" fmla="*/ 42 w 69"/>
              <a:gd name="T21" fmla="*/ 86 h 94"/>
              <a:gd name="T22" fmla="*/ 40 w 69"/>
              <a:gd name="T23" fmla="*/ 88 h 94"/>
              <a:gd name="T24" fmla="*/ 36 w 69"/>
              <a:gd name="T25" fmla="*/ 90 h 94"/>
              <a:gd name="T26" fmla="*/ 34 w 69"/>
              <a:gd name="T27" fmla="*/ 92 h 94"/>
              <a:gd name="T28" fmla="*/ 30 w 69"/>
              <a:gd name="T29" fmla="*/ 94 h 94"/>
              <a:gd name="T30" fmla="*/ 28 w 69"/>
              <a:gd name="T31" fmla="*/ 94 h 94"/>
              <a:gd name="T32" fmla="*/ 26 w 69"/>
              <a:gd name="T33" fmla="*/ 94 h 94"/>
              <a:gd name="T34" fmla="*/ 20 w 69"/>
              <a:gd name="T35" fmla="*/ 94 h 94"/>
              <a:gd name="T36" fmla="*/ 16 w 69"/>
              <a:gd name="T37" fmla="*/ 92 h 94"/>
              <a:gd name="T38" fmla="*/ 14 w 69"/>
              <a:gd name="T39" fmla="*/ 90 h 94"/>
              <a:gd name="T40" fmla="*/ 12 w 69"/>
              <a:gd name="T41" fmla="*/ 88 h 94"/>
              <a:gd name="T42" fmla="*/ 12 w 69"/>
              <a:gd name="T43" fmla="*/ 84 h 94"/>
              <a:gd name="T44" fmla="*/ 10 w 69"/>
              <a:gd name="T45" fmla="*/ 80 h 94"/>
              <a:gd name="T46" fmla="*/ 6 w 69"/>
              <a:gd name="T47" fmla="*/ 76 h 94"/>
              <a:gd name="T48" fmla="*/ 2 w 69"/>
              <a:gd name="T49" fmla="*/ 71 h 94"/>
              <a:gd name="T50" fmla="*/ 0 w 69"/>
              <a:gd name="T51" fmla="*/ 69 h 94"/>
              <a:gd name="T52" fmla="*/ 0 w 69"/>
              <a:gd name="T53" fmla="*/ 67 h 94"/>
              <a:gd name="T54" fmla="*/ 2 w 69"/>
              <a:gd name="T55" fmla="*/ 65 h 94"/>
              <a:gd name="T56" fmla="*/ 4 w 69"/>
              <a:gd name="T57" fmla="*/ 61 h 94"/>
              <a:gd name="T58" fmla="*/ 8 w 69"/>
              <a:gd name="T59" fmla="*/ 55 h 94"/>
              <a:gd name="T60" fmla="*/ 14 w 69"/>
              <a:gd name="T61" fmla="*/ 51 h 94"/>
              <a:gd name="T62" fmla="*/ 20 w 69"/>
              <a:gd name="T63" fmla="*/ 43 h 94"/>
              <a:gd name="T64" fmla="*/ 26 w 69"/>
              <a:gd name="T65" fmla="*/ 35 h 94"/>
              <a:gd name="T66" fmla="*/ 32 w 69"/>
              <a:gd name="T67" fmla="*/ 27 h 94"/>
              <a:gd name="T68" fmla="*/ 38 w 69"/>
              <a:gd name="T69" fmla="*/ 18 h 94"/>
              <a:gd name="T70" fmla="*/ 40 w 69"/>
              <a:gd name="T71" fmla="*/ 14 h 94"/>
              <a:gd name="T72" fmla="*/ 42 w 69"/>
              <a:gd name="T73" fmla="*/ 10 h 94"/>
              <a:gd name="T74" fmla="*/ 43 w 69"/>
              <a:gd name="T75" fmla="*/ 6 h 94"/>
              <a:gd name="T76" fmla="*/ 45 w 69"/>
              <a:gd name="T77" fmla="*/ 4 h 94"/>
              <a:gd name="T78" fmla="*/ 47 w 69"/>
              <a:gd name="T79" fmla="*/ 2 h 94"/>
              <a:gd name="T80" fmla="*/ 49 w 69"/>
              <a:gd name="T81" fmla="*/ 0 h 94"/>
              <a:gd name="T82" fmla="*/ 51 w 69"/>
              <a:gd name="T83" fmla="*/ 0 h 94"/>
              <a:gd name="T84" fmla="*/ 55 w 69"/>
              <a:gd name="T85" fmla="*/ 0 h 94"/>
              <a:gd name="T86" fmla="*/ 59 w 69"/>
              <a:gd name="T87" fmla="*/ 0 h 94"/>
              <a:gd name="T88" fmla="*/ 63 w 69"/>
              <a:gd name="T89" fmla="*/ 2 h 94"/>
              <a:gd name="T90" fmla="*/ 65 w 69"/>
              <a:gd name="T91" fmla="*/ 6 h 94"/>
              <a:gd name="T92" fmla="*/ 69 w 69"/>
              <a:gd name="T93" fmla="*/ 10 h 94"/>
              <a:gd name="T94" fmla="*/ 69 w 69"/>
              <a:gd name="T95" fmla="*/ 1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9" h="94">
                <a:moveTo>
                  <a:pt x="69" y="10"/>
                </a:moveTo>
                <a:lnTo>
                  <a:pt x="69" y="18"/>
                </a:lnTo>
                <a:lnTo>
                  <a:pt x="69" y="24"/>
                </a:lnTo>
                <a:lnTo>
                  <a:pt x="69" y="33"/>
                </a:lnTo>
                <a:lnTo>
                  <a:pt x="69" y="41"/>
                </a:lnTo>
                <a:lnTo>
                  <a:pt x="65" y="51"/>
                </a:lnTo>
                <a:lnTo>
                  <a:pt x="61" y="61"/>
                </a:lnTo>
                <a:lnTo>
                  <a:pt x="57" y="69"/>
                </a:lnTo>
                <a:lnTo>
                  <a:pt x="49" y="78"/>
                </a:lnTo>
                <a:lnTo>
                  <a:pt x="45" y="82"/>
                </a:lnTo>
                <a:lnTo>
                  <a:pt x="42" y="86"/>
                </a:lnTo>
                <a:lnTo>
                  <a:pt x="40" y="88"/>
                </a:lnTo>
                <a:lnTo>
                  <a:pt x="36" y="90"/>
                </a:lnTo>
                <a:lnTo>
                  <a:pt x="34" y="92"/>
                </a:lnTo>
                <a:lnTo>
                  <a:pt x="30" y="94"/>
                </a:lnTo>
                <a:lnTo>
                  <a:pt x="28" y="94"/>
                </a:lnTo>
                <a:lnTo>
                  <a:pt x="26" y="94"/>
                </a:lnTo>
                <a:lnTo>
                  <a:pt x="20" y="94"/>
                </a:lnTo>
                <a:lnTo>
                  <a:pt x="16" y="92"/>
                </a:lnTo>
                <a:lnTo>
                  <a:pt x="14" y="90"/>
                </a:lnTo>
                <a:lnTo>
                  <a:pt x="12" y="88"/>
                </a:lnTo>
                <a:lnTo>
                  <a:pt x="12" y="84"/>
                </a:lnTo>
                <a:lnTo>
                  <a:pt x="10" y="80"/>
                </a:lnTo>
                <a:lnTo>
                  <a:pt x="6" y="76"/>
                </a:lnTo>
                <a:lnTo>
                  <a:pt x="2" y="71"/>
                </a:lnTo>
                <a:lnTo>
                  <a:pt x="0" y="69"/>
                </a:lnTo>
                <a:lnTo>
                  <a:pt x="0" y="67"/>
                </a:lnTo>
                <a:lnTo>
                  <a:pt x="2" y="65"/>
                </a:lnTo>
                <a:lnTo>
                  <a:pt x="4" y="61"/>
                </a:lnTo>
                <a:lnTo>
                  <a:pt x="8" y="55"/>
                </a:lnTo>
                <a:lnTo>
                  <a:pt x="14" y="51"/>
                </a:lnTo>
                <a:lnTo>
                  <a:pt x="20" y="43"/>
                </a:lnTo>
                <a:lnTo>
                  <a:pt x="26" y="35"/>
                </a:lnTo>
                <a:lnTo>
                  <a:pt x="32" y="27"/>
                </a:lnTo>
                <a:lnTo>
                  <a:pt x="38" y="18"/>
                </a:lnTo>
                <a:lnTo>
                  <a:pt x="40" y="14"/>
                </a:lnTo>
                <a:lnTo>
                  <a:pt x="42" y="10"/>
                </a:lnTo>
                <a:lnTo>
                  <a:pt x="43" y="6"/>
                </a:lnTo>
                <a:lnTo>
                  <a:pt x="45" y="4"/>
                </a:lnTo>
                <a:lnTo>
                  <a:pt x="47" y="2"/>
                </a:lnTo>
                <a:lnTo>
                  <a:pt x="49" y="0"/>
                </a:lnTo>
                <a:lnTo>
                  <a:pt x="51" y="0"/>
                </a:lnTo>
                <a:lnTo>
                  <a:pt x="55" y="0"/>
                </a:lnTo>
                <a:lnTo>
                  <a:pt x="59" y="0"/>
                </a:lnTo>
                <a:lnTo>
                  <a:pt x="63" y="2"/>
                </a:lnTo>
                <a:lnTo>
                  <a:pt x="65" y="6"/>
                </a:lnTo>
                <a:lnTo>
                  <a:pt x="69" y="10"/>
                </a:lnTo>
                <a:lnTo>
                  <a:pt x="69" y="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7" name="Freeform 447"/>
          <p:cNvSpPr>
            <a:spLocks/>
          </p:cNvSpPr>
          <p:nvPr/>
        </p:nvSpPr>
        <p:spPr bwMode="auto">
          <a:xfrm>
            <a:off x="9204560" y="5735988"/>
            <a:ext cx="1400512" cy="707677"/>
          </a:xfrm>
          <a:custGeom>
            <a:avLst/>
            <a:gdLst>
              <a:gd name="T0" fmla="*/ 294 w 308"/>
              <a:gd name="T1" fmla="*/ 64 h 106"/>
              <a:gd name="T2" fmla="*/ 302 w 308"/>
              <a:gd name="T3" fmla="*/ 66 h 106"/>
              <a:gd name="T4" fmla="*/ 304 w 308"/>
              <a:gd name="T5" fmla="*/ 68 h 106"/>
              <a:gd name="T6" fmla="*/ 308 w 308"/>
              <a:gd name="T7" fmla="*/ 72 h 106"/>
              <a:gd name="T8" fmla="*/ 306 w 308"/>
              <a:gd name="T9" fmla="*/ 76 h 106"/>
              <a:gd name="T10" fmla="*/ 302 w 308"/>
              <a:gd name="T11" fmla="*/ 82 h 106"/>
              <a:gd name="T12" fmla="*/ 296 w 308"/>
              <a:gd name="T13" fmla="*/ 86 h 106"/>
              <a:gd name="T14" fmla="*/ 284 w 308"/>
              <a:gd name="T15" fmla="*/ 92 h 106"/>
              <a:gd name="T16" fmla="*/ 274 w 308"/>
              <a:gd name="T17" fmla="*/ 96 h 106"/>
              <a:gd name="T18" fmla="*/ 261 w 308"/>
              <a:gd name="T19" fmla="*/ 100 h 106"/>
              <a:gd name="T20" fmla="*/ 237 w 308"/>
              <a:gd name="T21" fmla="*/ 102 h 106"/>
              <a:gd name="T22" fmla="*/ 204 w 308"/>
              <a:gd name="T23" fmla="*/ 104 h 106"/>
              <a:gd name="T24" fmla="*/ 169 w 308"/>
              <a:gd name="T25" fmla="*/ 104 h 106"/>
              <a:gd name="T26" fmla="*/ 133 w 308"/>
              <a:gd name="T27" fmla="*/ 100 h 106"/>
              <a:gd name="T28" fmla="*/ 100 w 308"/>
              <a:gd name="T29" fmla="*/ 94 h 106"/>
              <a:gd name="T30" fmla="*/ 71 w 308"/>
              <a:gd name="T31" fmla="*/ 82 h 106"/>
              <a:gd name="T32" fmla="*/ 43 w 308"/>
              <a:gd name="T33" fmla="*/ 68 h 106"/>
              <a:gd name="T34" fmla="*/ 24 w 308"/>
              <a:gd name="T35" fmla="*/ 55 h 106"/>
              <a:gd name="T36" fmla="*/ 14 w 308"/>
              <a:gd name="T37" fmla="*/ 43 h 106"/>
              <a:gd name="T38" fmla="*/ 8 w 308"/>
              <a:gd name="T39" fmla="*/ 31 h 106"/>
              <a:gd name="T40" fmla="*/ 2 w 308"/>
              <a:gd name="T41" fmla="*/ 19 h 106"/>
              <a:gd name="T42" fmla="*/ 0 w 308"/>
              <a:gd name="T43" fmla="*/ 10 h 106"/>
              <a:gd name="T44" fmla="*/ 0 w 308"/>
              <a:gd name="T45" fmla="*/ 4 h 106"/>
              <a:gd name="T46" fmla="*/ 2 w 308"/>
              <a:gd name="T47" fmla="*/ 2 h 106"/>
              <a:gd name="T48" fmla="*/ 10 w 308"/>
              <a:gd name="T49" fmla="*/ 2 h 106"/>
              <a:gd name="T50" fmla="*/ 22 w 308"/>
              <a:gd name="T51" fmla="*/ 10 h 106"/>
              <a:gd name="T52" fmla="*/ 30 w 308"/>
              <a:gd name="T53" fmla="*/ 15 h 106"/>
              <a:gd name="T54" fmla="*/ 41 w 308"/>
              <a:gd name="T55" fmla="*/ 29 h 106"/>
              <a:gd name="T56" fmla="*/ 59 w 308"/>
              <a:gd name="T57" fmla="*/ 41 h 106"/>
              <a:gd name="T58" fmla="*/ 77 w 308"/>
              <a:gd name="T59" fmla="*/ 51 h 106"/>
              <a:gd name="T60" fmla="*/ 100 w 308"/>
              <a:gd name="T61" fmla="*/ 61 h 106"/>
              <a:gd name="T62" fmla="*/ 128 w 308"/>
              <a:gd name="T63" fmla="*/ 66 h 106"/>
              <a:gd name="T64" fmla="*/ 153 w 308"/>
              <a:gd name="T65" fmla="*/ 70 h 106"/>
              <a:gd name="T66" fmla="*/ 175 w 308"/>
              <a:gd name="T67" fmla="*/ 72 h 106"/>
              <a:gd name="T68" fmla="*/ 196 w 308"/>
              <a:gd name="T69" fmla="*/ 70 h 106"/>
              <a:gd name="T70" fmla="*/ 212 w 308"/>
              <a:gd name="T71" fmla="*/ 70 h 106"/>
              <a:gd name="T72" fmla="*/ 216 w 308"/>
              <a:gd name="T73" fmla="*/ 68 h 106"/>
              <a:gd name="T74" fmla="*/ 220 w 308"/>
              <a:gd name="T75" fmla="*/ 68 h 106"/>
              <a:gd name="T76" fmla="*/ 220 w 308"/>
              <a:gd name="T77" fmla="*/ 64 h 106"/>
              <a:gd name="T78" fmla="*/ 218 w 308"/>
              <a:gd name="T79" fmla="*/ 61 h 106"/>
              <a:gd name="T80" fmla="*/ 214 w 308"/>
              <a:gd name="T81" fmla="*/ 51 h 106"/>
              <a:gd name="T82" fmla="*/ 206 w 308"/>
              <a:gd name="T83" fmla="*/ 41 h 106"/>
              <a:gd name="T84" fmla="*/ 198 w 308"/>
              <a:gd name="T85" fmla="*/ 31 h 106"/>
              <a:gd name="T86" fmla="*/ 192 w 308"/>
              <a:gd name="T87" fmla="*/ 23 h 106"/>
              <a:gd name="T88" fmla="*/ 190 w 308"/>
              <a:gd name="T89" fmla="*/ 19 h 106"/>
              <a:gd name="T90" fmla="*/ 192 w 308"/>
              <a:gd name="T91" fmla="*/ 15 h 106"/>
              <a:gd name="T92" fmla="*/ 198 w 308"/>
              <a:gd name="T93" fmla="*/ 15 h 106"/>
              <a:gd name="T94" fmla="*/ 208 w 308"/>
              <a:gd name="T95" fmla="*/ 17 h 106"/>
              <a:gd name="T96" fmla="*/ 220 w 308"/>
              <a:gd name="T97" fmla="*/ 25 h 106"/>
              <a:gd name="T98" fmla="*/ 237 w 308"/>
              <a:gd name="T99" fmla="*/ 35 h 106"/>
              <a:gd name="T100" fmla="*/ 255 w 308"/>
              <a:gd name="T101" fmla="*/ 47 h 106"/>
              <a:gd name="T102" fmla="*/ 269 w 308"/>
              <a:gd name="T103" fmla="*/ 55 h 106"/>
              <a:gd name="T104" fmla="*/ 282 w 308"/>
              <a:gd name="T105" fmla="*/ 61 h 106"/>
              <a:gd name="T106" fmla="*/ 292 w 308"/>
              <a:gd name="T107" fmla="*/ 63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308" h="106">
                <a:moveTo>
                  <a:pt x="292" y="63"/>
                </a:moveTo>
                <a:lnTo>
                  <a:pt x="294" y="64"/>
                </a:lnTo>
                <a:lnTo>
                  <a:pt x="298" y="64"/>
                </a:lnTo>
                <a:lnTo>
                  <a:pt x="302" y="66"/>
                </a:lnTo>
                <a:lnTo>
                  <a:pt x="304" y="66"/>
                </a:lnTo>
                <a:lnTo>
                  <a:pt x="304" y="68"/>
                </a:lnTo>
                <a:lnTo>
                  <a:pt x="306" y="70"/>
                </a:lnTo>
                <a:lnTo>
                  <a:pt x="308" y="72"/>
                </a:lnTo>
                <a:lnTo>
                  <a:pt x="306" y="74"/>
                </a:lnTo>
                <a:lnTo>
                  <a:pt x="306" y="76"/>
                </a:lnTo>
                <a:lnTo>
                  <a:pt x="304" y="78"/>
                </a:lnTo>
                <a:lnTo>
                  <a:pt x="302" y="82"/>
                </a:lnTo>
                <a:lnTo>
                  <a:pt x="300" y="84"/>
                </a:lnTo>
                <a:lnTo>
                  <a:pt x="296" y="86"/>
                </a:lnTo>
                <a:lnTo>
                  <a:pt x="288" y="90"/>
                </a:lnTo>
                <a:lnTo>
                  <a:pt x="284" y="92"/>
                </a:lnTo>
                <a:lnTo>
                  <a:pt x="278" y="94"/>
                </a:lnTo>
                <a:lnTo>
                  <a:pt x="274" y="96"/>
                </a:lnTo>
                <a:lnTo>
                  <a:pt x="267" y="98"/>
                </a:lnTo>
                <a:lnTo>
                  <a:pt x="261" y="100"/>
                </a:lnTo>
                <a:lnTo>
                  <a:pt x="253" y="100"/>
                </a:lnTo>
                <a:lnTo>
                  <a:pt x="237" y="102"/>
                </a:lnTo>
                <a:lnTo>
                  <a:pt x="220" y="104"/>
                </a:lnTo>
                <a:lnTo>
                  <a:pt x="204" y="104"/>
                </a:lnTo>
                <a:lnTo>
                  <a:pt x="186" y="106"/>
                </a:lnTo>
                <a:lnTo>
                  <a:pt x="169" y="104"/>
                </a:lnTo>
                <a:lnTo>
                  <a:pt x="149" y="102"/>
                </a:lnTo>
                <a:lnTo>
                  <a:pt x="133" y="100"/>
                </a:lnTo>
                <a:lnTo>
                  <a:pt x="116" y="98"/>
                </a:lnTo>
                <a:lnTo>
                  <a:pt x="100" y="94"/>
                </a:lnTo>
                <a:lnTo>
                  <a:pt x="86" y="88"/>
                </a:lnTo>
                <a:lnTo>
                  <a:pt x="71" y="82"/>
                </a:lnTo>
                <a:lnTo>
                  <a:pt x="57" y="76"/>
                </a:lnTo>
                <a:lnTo>
                  <a:pt x="43" y="68"/>
                </a:lnTo>
                <a:lnTo>
                  <a:pt x="30" y="59"/>
                </a:lnTo>
                <a:lnTo>
                  <a:pt x="24" y="55"/>
                </a:lnTo>
                <a:lnTo>
                  <a:pt x="20" y="49"/>
                </a:lnTo>
                <a:lnTo>
                  <a:pt x="14" y="43"/>
                </a:lnTo>
                <a:lnTo>
                  <a:pt x="10" y="37"/>
                </a:lnTo>
                <a:lnTo>
                  <a:pt x="8" y="31"/>
                </a:lnTo>
                <a:lnTo>
                  <a:pt x="4" y="25"/>
                </a:lnTo>
                <a:lnTo>
                  <a:pt x="2" y="19"/>
                </a:lnTo>
                <a:lnTo>
                  <a:pt x="0" y="14"/>
                </a:lnTo>
                <a:lnTo>
                  <a:pt x="0" y="10"/>
                </a:lnTo>
                <a:lnTo>
                  <a:pt x="0" y="8"/>
                </a:lnTo>
                <a:lnTo>
                  <a:pt x="0" y="4"/>
                </a:lnTo>
                <a:lnTo>
                  <a:pt x="0" y="2"/>
                </a:lnTo>
                <a:lnTo>
                  <a:pt x="2" y="2"/>
                </a:lnTo>
                <a:lnTo>
                  <a:pt x="4" y="0"/>
                </a:lnTo>
                <a:lnTo>
                  <a:pt x="10" y="2"/>
                </a:lnTo>
                <a:lnTo>
                  <a:pt x="16" y="4"/>
                </a:lnTo>
                <a:lnTo>
                  <a:pt x="22" y="10"/>
                </a:lnTo>
                <a:lnTo>
                  <a:pt x="26" y="12"/>
                </a:lnTo>
                <a:lnTo>
                  <a:pt x="30" y="15"/>
                </a:lnTo>
                <a:lnTo>
                  <a:pt x="35" y="23"/>
                </a:lnTo>
                <a:lnTo>
                  <a:pt x="41" y="29"/>
                </a:lnTo>
                <a:lnTo>
                  <a:pt x="49" y="35"/>
                </a:lnTo>
                <a:lnTo>
                  <a:pt x="59" y="41"/>
                </a:lnTo>
                <a:lnTo>
                  <a:pt x="67" y="45"/>
                </a:lnTo>
                <a:lnTo>
                  <a:pt x="77" y="51"/>
                </a:lnTo>
                <a:lnTo>
                  <a:pt x="88" y="55"/>
                </a:lnTo>
                <a:lnTo>
                  <a:pt x="100" y="61"/>
                </a:lnTo>
                <a:lnTo>
                  <a:pt x="114" y="64"/>
                </a:lnTo>
                <a:lnTo>
                  <a:pt x="128" y="66"/>
                </a:lnTo>
                <a:lnTo>
                  <a:pt x="139" y="70"/>
                </a:lnTo>
                <a:lnTo>
                  <a:pt x="153" y="70"/>
                </a:lnTo>
                <a:lnTo>
                  <a:pt x="165" y="72"/>
                </a:lnTo>
                <a:lnTo>
                  <a:pt x="175" y="72"/>
                </a:lnTo>
                <a:lnTo>
                  <a:pt x="186" y="72"/>
                </a:lnTo>
                <a:lnTo>
                  <a:pt x="196" y="70"/>
                </a:lnTo>
                <a:lnTo>
                  <a:pt x="204" y="70"/>
                </a:lnTo>
                <a:lnTo>
                  <a:pt x="212" y="70"/>
                </a:lnTo>
                <a:lnTo>
                  <a:pt x="214" y="70"/>
                </a:lnTo>
                <a:lnTo>
                  <a:pt x="216" y="68"/>
                </a:lnTo>
                <a:lnTo>
                  <a:pt x="218" y="68"/>
                </a:lnTo>
                <a:lnTo>
                  <a:pt x="220" y="68"/>
                </a:lnTo>
                <a:lnTo>
                  <a:pt x="220" y="66"/>
                </a:lnTo>
                <a:lnTo>
                  <a:pt x="220" y="64"/>
                </a:lnTo>
                <a:lnTo>
                  <a:pt x="220" y="63"/>
                </a:lnTo>
                <a:lnTo>
                  <a:pt x="218" y="61"/>
                </a:lnTo>
                <a:lnTo>
                  <a:pt x="216" y="57"/>
                </a:lnTo>
                <a:lnTo>
                  <a:pt x="214" y="51"/>
                </a:lnTo>
                <a:lnTo>
                  <a:pt x="210" y="47"/>
                </a:lnTo>
                <a:lnTo>
                  <a:pt x="206" y="41"/>
                </a:lnTo>
                <a:lnTo>
                  <a:pt x="202" y="37"/>
                </a:lnTo>
                <a:lnTo>
                  <a:pt x="198" y="31"/>
                </a:lnTo>
                <a:lnTo>
                  <a:pt x="194" y="27"/>
                </a:lnTo>
                <a:lnTo>
                  <a:pt x="192" y="23"/>
                </a:lnTo>
                <a:lnTo>
                  <a:pt x="192" y="21"/>
                </a:lnTo>
                <a:lnTo>
                  <a:pt x="190" y="19"/>
                </a:lnTo>
                <a:lnTo>
                  <a:pt x="192" y="17"/>
                </a:lnTo>
                <a:lnTo>
                  <a:pt x="192" y="15"/>
                </a:lnTo>
                <a:lnTo>
                  <a:pt x="194" y="14"/>
                </a:lnTo>
                <a:lnTo>
                  <a:pt x="198" y="15"/>
                </a:lnTo>
                <a:lnTo>
                  <a:pt x="202" y="15"/>
                </a:lnTo>
                <a:lnTo>
                  <a:pt x="208" y="17"/>
                </a:lnTo>
                <a:lnTo>
                  <a:pt x="214" y="21"/>
                </a:lnTo>
                <a:lnTo>
                  <a:pt x="220" y="25"/>
                </a:lnTo>
                <a:lnTo>
                  <a:pt x="229" y="29"/>
                </a:lnTo>
                <a:lnTo>
                  <a:pt x="237" y="35"/>
                </a:lnTo>
                <a:lnTo>
                  <a:pt x="247" y="41"/>
                </a:lnTo>
                <a:lnTo>
                  <a:pt x="255" y="47"/>
                </a:lnTo>
                <a:lnTo>
                  <a:pt x="263" y="51"/>
                </a:lnTo>
                <a:lnTo>
                  <a:pt x="269" y="55"/>
                </a:lnTo>
                <a:lnTo>
                  <a:pt x="276" y="59"/>
                </a:lnTo>
                <a:lnTo>
                  <a:pt x="282" y="61"/>
                </a:lnTo>
                <a:lnTo>
                  <a:pt x="286" y="63"/>
                </a:lnTo>
                <a:lnTo>
                  <a:pt x="292" y="63"/>
                </a:lnTo>
                <a:lnTo>
                  <a:pt x="292" y="6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8" name="Freeform 448"/>
          <p:cNvSpPr>
            <a:spLocks/>
          </p:cNvSpPr>
          <p:nvPr/>
        </p:nvSpPr>
        <p:spPr bwMode="auto">
          <a:xfrm>
            <a:off x="9477387" y="5642526"/>
            <a:ext cx="427432" cy="293751"/>
          </a:xfrm>
          <a:custGeom>
            <a:avLst/>
            <a:gdLst>
              <a:gd name="T0" fmla="*/ 0 w 92"/>
              <a:gd name="T1" fmla="*/ 6 h 45"/>
              <a:gd name="T2" fmla="*/ 0 w 92"/>
              <a:gd name="T3" fmla="*/ 4 h 45"/>
              <a:gd name="T4" fmla="*/ 0 w 92"/>
              <a:gd name="T5" fmla="*/ 4 h 45"/>
              <a:gd name="T6" fmla="*/ 2 w 92"/>
              <a:gd name="T7" fmla="*/ 2 h 45"/>
              <a:gd name="T8" fmla="*/ 4 w 92"/>
              <a:gd name="T9" fmla="*/ 2 h 45"/>
              <a:gd name="T10" fmla="*/ 6 w 92"/>
              <a:gd name="T11" fmla="*/ 0 h 45"/>
              <a:gd name="T12" fmla="*/ 10 w 92"/>
              <a:gd name="T13" fmla="*/ 0 h 45"/>
              <a:gd name="T14" fmla="*/ 18 w 92"/>
              <a:gd name="T15" fmla="*/ 0 h 45"/>
              <a:gd name="T16" fmla="*/ 25 w 92"/>
              <a:gd name="T17" fmla="*/ 0 h 45"/>
              <a:gd name="T18" fmla="*/ 35 w 92"/>
              <a:gd name="T19" fmla="*/ 0 h 45"/>
              <a:gd name="T20" fmla="*/ 45 w 92"/>
              <a:gd name="T21" fmla="*/ 0 h 45"/>
              <a:gd name="T22" fmla="*/ 53 w 92"/>
              <a:gd name="T23" fmla="*/ 2 h 45"/>
              <a:gd name="T24" fmla="*/ 61 w 92"/>
              <a:gd name="T25" fmla="*/ 4 h 45"/>
              <a:gd name="T26" fmla="*/ 68 w 92"/>
              <a:gd name="T27" fmla="*/ 6 h 45"/>
              <a:gd name="T28" fmla="*/ 76 w 92"/>
              <a:gd name="T29" fmla="*/ 8 h 45"/>
              <a:gd name="T30" fmla="*/ 82 w 92"/>
              <a:gd name="T31" fmla="*/ 12 h 45"/>
              <a:gd name="T32" fmla="*/ 86 w 92"/>
              <a:gd name="T33" fmla="*/ 16 h 45"/>
              <a:gd name="T34" fmla="*/ 90 w 92"/>
              <a:gd name="T35" fmla="*/ 20 h 45"/>
              <a:gd name="T36" fmla="*/ 90 w 92"/>
              <a:gd name="T37" fmla="*/ 24 h 45"/>
              <a:gd name="T38" fmla="*/ 92 w 92"/>
              <a:gd name="T39" fmla="*/ 28 h 45"/>
              <a:gd name="T40" fmla="*/ 90 w 92"/>
              <a:gd name="T41" fmla="*/ 33 h 45"/>
              <a:gd name="T42" fmla="*/ 90 w 92"/>
              <a:gd name="T43" fmla="*/ 37 h 45"/>
              <a:gd name="T44" fmla="*/ 88 w 92"/>
              <a:gd name="T45" fmla="*/ 39 h 45"/>
              <a:gd name="T46" fmla="*/ 86 w 92"/>
              <a:gd name="T47" fmla="*/ 41 h 45"/>
              <a:gd name="T48" fmla="*/ 82 w 92"/>
              <a:gd name="T49" fmla="*/ 43 h 45"/>
              <a:gd name="T50" fmla="*/ 78 w 92"/>
              <a:gd name="T51" fmla="*/ 45 h 45"/>
              <a:gd name="T52" fmla="*/ 74 w 92"/>
              <a:gd name="T53" fmla="*/ 45 h 45"/>
              <a:gd name="T54" fmla="*/ 68 w 92"/>
              <a:gd name="T55" fmla="*/ 45 h 45"/>
              <a:gd name="T56" fmla="*/ 63 w 92"/>
              <a:gd name="T57" fmla="*/ 45 h 45"/>
              <a:gd name="T58" fmla="*/ 57 w 92"/>
              <a:gd name="T59" fmla="*/ 43 h 45"/>
              <a:gd name="T60" fmla="*/ 51 w 92"/>
              <a:gd name="T61" fmla="*/ 41 h 45"/>
              <a:gd name="T62" fmla="*/ 43 w 92"/>
              <a:gd name="T63" fmla="*/ 35 h 45"/>
              <a:gd name="T64" fmla="*/ 33 w 92"/>
              <a:gd name="T65" fmla="*/ 31 h 45"/>
              <a:gd name="T66" fmla="*/ 27 w 92"/>
              <a:gd name="T67" fmla="*/ 28 h 45"/>
              <a:gd name="T68" fmla="*/ 20 w 92"/>
              <a:gd name="T69" fmla="*/ 24 h 45"/>
              <a:gd name="T70" fmla="*/ 14 w 92"/>
              <a:gd name="T71" fmla="*/ 20 h 45"/>
              <a:gd name="T72" fmla="*/ 8 w 92"/>
              <a:gd name="T73" fmla="*/ 16 h 45"/>
              <a:gd name="T74" fmla="*/ 2 w 92"/>
              <a:gd name="T75" fmla="*/ 14 h 45"/>
              <a:gd name="T76" fmla="*/ 0 w 92"/>
              <a:gd name="T77" fmla="*/ 10 h 45"/>
              <a:gd name="T78" fmla="*/ 0 w 92"/>
              <a:gd name="T79" fmla="*/ 6 h 45"/>
              <a:gd name="T80" fmla="*/ 0 w 92"/>
              <a:gd name="T81" fmla="*/ 6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2" h="45">
                <a:moveTo>
                  <a:pt x="0" y="6"/>
                </a:moveTo>
                <a:lnTo>
                  <a:pt x="0" y="4"/>
                </a:ln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6" y="0"/>
                </a:lnTo>
                <a:lnTo>
                  <a:pt x="10" y="0"/>
                </a:lnTo>
                <a:lnTo>
                  <a:pt x="18" y="0"/>
                </a:lnTo>
                <a:lnTo>
                  <a:pt x="25" y="0"/>
                </a:lnTo>
                <a:lnTo>
                  <a:pt x="35" y="0"/>
                </a:lnTo>
                <a:lnTo>
                  <a:pt x="45" y="0"/>
                </a:lnTo>
                <a:lnTo>
                  <a:pt x="53" y="2"/>
                </a:lnTo>
                <a:lnTo>
                  <a:pt x="61" y="4"/>
                </a:lnTo>
                <a:lnTo>
                  <a:pt x="68" y="6"/>
                </a:lnTo>
                <a:lnTo>
                  <a:pt x="76" y="8"/>
                </a:lnTo>
                <a:lnTo>
                  <a:pt x="82" y="12"/>
                </a:lnTo>
                <a:lnTo>
                  <a:pt x="86" y="16"/>
                </a:lnTo>
                <a:lnTo>
                  <a:pt x="90" y="20"/>
                </a:lnTo>
                <a:lnTo>
                  <a:pt x="90" y="24"/>
                </a:lnTo>
                <a:lnTo>
                  <a:pt x="92" y="28"/>
                </a:lnTo>
                <a:lnTo>
                  <a:pt x="90" y="33"/>
                </a:lnTo>
                <a:lnTo>
                  <a:pt x="90" y="37"/>
                </a:lnTo>
                <a:lnTo>
                  <a:pt x="88" y="39"/>
                </a:lnTo>
                <a:lnTo>
                  <a:pt x="86" y="41"/>
                </a:lnTo>
                <a:lnTo>
                  <a:pt x="82" y="43"/>
                </a:lnTo>
                <a:lnTo>
                  <a:pt x="78" y="45"/>
                </a:lnTo>
                <a:lnTo>
                  <a:pt x="74" y="45"/>
                </a:lnTo>
                <a:lnTo>
                  <a:pt x="68" y="45"/>
                </a:lnTo>
                <a:lnTo>
                  <a:pt x="63" y="45"/>
                </a:lnTo>
                <a:lnTo>
                  <a:pt x="57" y="43"/>
                </a:lnTo>
                <a:lnTo>
                  <a:pt x="51" y="41"/>
                </a:lnTo>
                <a:lnTo>
                  <a:pt x="43" y="35"/>
                </a:lnTo>
                <a:lnTo>
                  <a:pt x="33" y="31"/>
                </a:lnTo>
                <a:lnTo>
                  <a:pt x="27" y="28"/>
                </a:lnTo>
                <a:lnTo>
                  <a:pt x="20" y="24"/>
                </a:lnTo>
                <a:lnTo>
                  <a:pt x="14" y="20"/>
                </a:lnTo>
                <a:lnTo>
                  <a:pt x="8" y="16"/>
                </a:lnTo>
                <a:lnTo>
                  <a:pt x="2" y="14"/>
                </a:lnTo>
                <a:lnTo>
                  <a:pt x="0" y="10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9" name="Freeform 449"/>
          <p:cNvSpPr>
            <a:spLocks/>
          </p:cNvSpPr>
          <p:nvPr/>
        </p:nvSpPr>
        <p:spPr bwMode="auto">
          <a:xfrm>
            <a:off x="10304966" y="5549055"/>
            <a:ext cx="500185" cy="333812"/>
          </a:xfrm>
          <a:custGeom>
            <a:avLst/>
            <a:gdLst>
              <a:gd name="T0" fmla="*/ 6 w 112"/>
              <a:gd name="T1" fmla="*/ 4 h 51"/>
              <a:gd name="T2" fmla="*/ 6 w 112"/>
              <a:gd name="T3" fmla="*/ 4 h 51"/>
              <a:gd name="T4" fmla="*/ 8 w 112"/>
              <a:gd name="T5" fmla="*/ 2 h 51"/>
              <a:gd name="T6" fmla="*/ 10 w 112"/>
              <a:gd name="T7" fmla="*/ 2 h 51"/>
              <a:gd name="T8" fmla="*/ 14 w 112"/>
              <a:gd name="T9" fmla="*/ 2 h 51"/>
              <a:gd name="T10" fmla="*/ 20 w 112"/>
              <a:gd name="T11" fmla="*/ 0 h 51"/>
              <a:gd name="T12" fmla="*/ 28 w 112"/>
              <a:gd name="T13" fmla="*/ 0 h 51"/>
              <a:gd name="T14" fmla="*/ 35 w 112"/>
              <a:gd name="T15" fmla="*/ 0 h 51"/>
              <a:gd name="T16" fmla="*/ 43 w 112"/>
              <a:gd name="T17" fmla="*/ 0 h 51"/>
              <a:gd name="T18" fmla="*/ 51 w 112"/>
              <a:gd name="T19" fmla="*/ 2 h 51"/>
              <a:gd name="T20" fmla="*/ 59 w 112"/>
              <a:gd name="T21" fmla="*/ 2 h 51"/>
              <a:gd name="T22" fmla="*/ 67 w 112"/>
              <a:gd name="T23" fmla="*/ 4 h 51"/>
              <a:gd name="T24" fmla="*/ 77 w 112"/>
              <a:gd name="T25" fmla="*/ 6 h 51"/>
              <a:gd name="T26" fmla="*/ 84 w 112"/>
              <a:gd name="T27" fmla="*/ 8 h 51"/>
              <a:gd name="T28" fmla="*/ 92 w 112"/>
              <a:gd name="T29" fmla="*/ 12 h 51"/>
              <a:gd name="T30" fmla="*/ 96 w 112"/>
              <a:gd name="T31" fmla="*/ 14 h 51"/>
              <a:gd name="T32" fmla="*/ 100 w 112"/>
              <a:gd name="T33" fmla="*/ 16 h 51"/>
              <a:gd name="T34" fmla="*/ 102 w 112"/>
              <a:gd name="T35" fmla="*/ 20 h 51"/>
              <a:gd name="T36" fmla="*/ 106 w 112"/>
              <a:gd name="T37" fmla="*/ 22 h 51"/>
              <a:gd name="T38" fmla="*/ 108 w 112"/>
              <a:gd name="T39" fmla="*/ 28 h 51"/>
              <a:gd name="T40" fmla="*/ 110 w 112"/>
              <a:gd name="T41" fmla="*/ 36 h 51"/>
              <a:gd name="T42" fmla="*/ 112 w 112"/>
              <a:gd name="T43" fmla="*/ 40 h 51"/>
              <a:gd name="T44" fmla="*/ 112 w 112"/>
              <a:gd name="T45" fmla="*/ 44 h 51"/>
              <a:gd name="T46" fmla="*/ 110 w 112"/>
              <a:gd name="T47" fmla="*/ 45 h 51"/>
              <a:gd name="T48" fmla="*/ 110 w 112"/>
              <a:gd name="T49" fmla="*/ 47 h 51"/>
              <a:gd name="T50" fmla="*/ 108 w 112"/>
              <a:gd name="T51" fmla="*/ 49 h 51"/>
              <a:gd name="T52" fmla="*/ 106 w 112"/>
              <a:gd name="T53" fmla="*/ 51 h 51"/>
              <a:gd name="T54" fmla="*/ 102 w 112"/>
              <a:gd name="T55" fmla="*/ 51 h 51"/>
              <a:gd name="T56" fmla="*/ 100 w 112"/>
              <a:gd name="T57" fmla="*/ 51 h 51"/>
              <a:gd name="T58" fmla="*/ 96 w 112"/>
              <a:gd name="T59" fmla="*/ 51 h 51"/>
              <a:gd name="T60" fmla="*/ 90 w 112"/>
              <a:gd name="T61" fmla="*/ 51 h 51"/>
              <a:gd name="T62" fmla="*/ 84 w 112"/>
              <a:gd name="T63" fmla="*/ 49 h 51"/>
              <a:gd name="T64" fmla="*/ 79 w 112"/>
              <a:gd name="T65" fmla="*/ 47 h 51"/>
              <a:gd name="T66" fmla="*/ 71 w 112"/>
              <a:gd name="T67" fmla="*/ 44 h 51"/>
              <a:gd name="T68" fmla="*/ 63 w 112"/>
              <a:gd name="T69" fmla="*/ 42 h 51"/>
              <a:gd name="T70" fmla="*/ 53 w 112"/>
              <a:gd name="T71" fmla="*/ 38 h 51"/>
              <a:gd name="T72" fmla="*/ 43 w 112"/>
              <a:gd name="T73" fmla="*/ 32 h 51"/>
              <a:gd name="T74" fmla="*/ 33 w 112"/>
              <a:gd name="T75" fmla="*/ 28 h 51"/>
              <a:gd name="T76" fmla="*/ 24 w 112"/>
              <a:gd name="T77" fmla="*/ 24 h 51"/>
              <a:gd name="T78" fmla="*/ 18 w 112"/>
              <a:gd name="T79" fmla="*/ 20 h 51"/>
              <a:gd name="T80" fmla="*/ 12 w 112"/>
              <a:gd name="T81" fmla="*/ 18 h 51"/>
              <a:gd name="T82" fmla="*/ 6 w 112"/>
              <a:gd name="T83" fmla="*/ 16 h 51"/>
              <a:gd name="T84" fmla="*/ 4 w 112"/>
              <a:gd name="T85" fmla="*/ 14 h 51"/>
              <a:gd name="T86" fmla="*/ 2 w 112"/>
              <a:gd name="T87" fmla="*/ 12 h 51"/>
              <a:gd name="T88" fmla="*/ 0 w 112"/>
              <a:gd name="T89" fmla="*/ 10 h 51"/>
              <a:gd name="T90" fmla="*/ 0 w 112"/>
              <a:gd name="T91" fmla="*/ 8 h 51"/>
              <a:gd name="T92" fmla="*/ 2 w 112"/>
              <a:gd name="T93" fmla="*/ 8 h 51"/>
              <a:gd name="T94" fmla="*/ 4 w 112"/>
              <a:gd name="T95" fmla="*/ 6 h 51"/>
              <a:gd name="T96" fmla="*/ 6 w 112"/>
              <a:gd name="T97" fmla="*/ 4 h 51"/>
              <a:gd name="T98" fmla="*/ 6 w 112"/>
              <a:gd name="T99" fmla="*/ 4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2" h="51">
                <a:moveTo>
                  <a:pt x="6" y="4"/>
                </a:moveTo>
                <a:lnTo>
                  <a:pt x="6" y="4"/>
                </a:lnTo>
                <a:lnTo>
                  <a:pt x="8" y="2"/>
                </a:lnTo>
                <a:lnTo>
                  <a:pt x="10" y="2"/>
                </a:lnTo>
                <a:lnTo>
                  <a:pt x="14" y="2"/>
                </a:lnTo>
                <a:lnTo>
                  <a:pt x="20" y="0"/>
                </a:lnTo>
                <a:lnTo>
                  <a:pt x="28" y="0"/>
                </a:lnTo>
                <a:lnTo>
                  <a:pt x="35" y="0"/>
                </a:lnTo>
                <a:lnTo>
                  <a:pt x="43" y="0"/>
                </a:lnTo>
                <a:lnTo>
                  <a:pt x="51" y="2"/>
                </a:lnTo>
                <a:lnTo>
                  <a:pt x="59" y="2"/>
                </a:lnTo>
                <a:lnTo>
                  <a:pt x="67" y="4"/>
                </a:lnTo>
                <a:lnTo>
                  <a:pt x="77" y="6"/>
                </a:lnTo>
                <a:lnTo>
                  <a:pt x="84" y="8"/>
                </a:lnTo>
                <a:lnTo>
                  <a:pt x="92" y="12"/>
                </a:lnTo>
                <a:lnTo>
                  <a:pt x="96" y="14"/>
                </a:lnTo>
                <a:lnTo>
                  <a:pt x="100" y="16"/>
                </a:lnTo>
                <a:lnTo>
                  <a:pt x="102" y="20"/>
                </a:lnTo>
                <a:lnTo>
                  <a:pt x="106" y="22"/>
                </a:lnTo>
                <a:lnTo>
                  <a:pt x="108" y="28"/>
                </a:lnTo>
                <a:lnTo>
                  <a:pt x="110" y="36"/>
                </a:lnTo>
                <a:lnTo>
                  <a:pt x="112" y="40"/>
                </a:lnTo>
                <a:lnTo>
                  <a:pt x="112" y="44"/>
                </a:lnTo>
                <a:lnTo>
                  <a:pt x="110" y="45"/>
                </a:lnTo>
                <a:lnTo>
                  <a:pt x="110" y="47"/>
                </a:lnTo>
                <a:lnTo>
                  <a:pt x="108" y="49"/>
                </a:lnTo>
                <a:lnTo>
                  <a:pt x="106" y="51"/>
                </a:lnTo>
                <a:lnTo>
                  <a:pt x="102" y="51"/>
                </a:lnTo>
                <a:lnTo>
                  <a:pt x="100" y="51"/>
                </a:lnTo>
                <a:lnTo>
                  <a:pt x="96" y="51"/>
                </a:lnTo>
                <a:lnTo>
                  <a:pt x="90" y="51"/>
                </a:lnTo>
                <a:lnTo>
                  <a:pt x="84" y="49"/>
                </a:lnTo>
                <a:lnTo>
                  <a:pt x="79" y="47"/>
                </a:lnTo>
                <a:lnTo>
                  <a:pt x="71" y="44"/>
                </a:lnTo>
                <a:lnTo>
                  <a:pt x="63" y="42"/>
                </a:lnTo>
                <a:lnTo>
                  <a:pt x="53" y="38"/>
                </a:lnTo>
                <a:lnTo>
                  <a:pt x="43" y="32"/>
                </a:lnTo>
                <a:lnTo>
                  <a:pt x="33" y="28"/>
                </a:lnTo>
                <a:lnTo>
                  <a:pt x="24" y="24"/>
                </a:lnTo>
                <a:lnTo>
                  <a:pt x="18" y="20"/>
                </a:lnTo>
                <a:lnTo>
                  <a:pt x="12" y="18"/>
                </a:lnTo>
                <a:lnTo>
                  <a:pt x="6" y="16"/>
                </a:lnTo>
                <a:lnTo>
                  <a:pt x="4" y="14"/>
                </a:lnTo>
                <a:lnTo>
                  <a:pt x="2" y="12"/>
                </a:lnTo>
                <a:lnTo>
                  <a:pt x="0" y="10"/>
                </a:lnTo>
                <a:lnTo>
                  <a:pt x="0" y="8"/>
                </a:lnTo>
                <a:lnTo>
                  <a:pt x="2" y="8"/>
                </a:lnTo>
                <a:lnTo>
                  <a:pt x="4" y="6"/>
                </a:lnTo>
                <a:lnTo>
                  <a:pt x="6" y="4"/>
                </a:lnTo>
                <a:lnTo>
                  <a:pt x="6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0" name="Freeform 450"/>
          <p:cNvSpPr>
            <a:spLocks/>
          </p:cNvSpPr>
          <p:nvPr/>
        </p:nvSpPr>
        <p:spPr bwMode="auto">
          <a:xfrm>
            <a:off x="9431919" y="4881439"/>
            <a:ext cx="263736" cy="520745"/>
          </a:xfrm>
          <a:custGeom>
            <a:avLst/>
            <a:gdLst>
              <a:gd name="T0" fmla="*/ 39 w 59"/>
              <a:gd name="T1" fmla="*/ 0 h 79"/>
              <a:gd name="T2" fmla="*/ 43 w 59"/>
              <a:gd name="T3" fmla="*/ 2 h 79"/>
              <a:gd name="T4" fmla="*/ 47 w 59"/>
              <a:gd name="T5" fmla="*/ 4 h 79"/>
              <a:gd name="T6" fmla="*/ 51 w 59"/>
              <a:gd name="T7" fmla="*/ 8 h 79"/>
              <a:gd name="T8" fmla="*/ 53 w 59"/>
              <a:gd name="T9" fmla="*/ 12 h 79"/>
              <a:gd name="T10" fmla="*/ 55 w 59"/>
              <a:gd name="T11" fmla="*/ 16 h 79"/>
              <a:gd name="T12" fmla="*/ 57 w 59"/>
              <a:gd name="T13" fmla="*/ 20 h 79"/>
              <a:gd name="T14" fmla="*/ 59 w 59"/>
              <a:gd name="T15" fmla="*/ 24 h 79"/>
              <a:gd name="T16" fmla="*/ 59 w 59"/>
              <a:gd name="T17" fmla="*/ 28 h 79"/>
              <a:gd name="T18" fmla="*/ 57 w 59"/>
              <a:gd name="T19" fmla="*/ 38 h 79"/>
              <a:gd name="T20" fmla="*/ 55 w 59"/>
              <a:gd name="T21" fmla="*/ 47 h 79"/>
              <a:gd name="T22" fmla="*/ 51 w 59"/>
              <a:gd name="T23" fmla="*/ 55 h 79"/>
              <a:gd name="T24" fmla="*/ 47 w 59"/>
              <a:gd name="T25" fmla="*/ 63 h 79"/>
              <a:gd name="T26" fmla="*/ 41 w 59"/>
              <a:gd name="T27" fmla="*/ 69 h 79"/>
              <a:gd name="T28" fmla="*/ 35 w 59"/>
              <a:gd name="T29" fmla="*/ 75 h 79"/>
              <a:gd name="T30" fmla="*/ 30 w 59"/>
              <a:gd name="T31" fmla="*/ 77 h 79"/>
              <a:gd name="T32" fmla="*/ 26 w 59"/>
              <a:gd name="T33" fmla="*/ 79 h 79"/>
              <a:gd name="T34" fmla="*/ 20 w 59"/>
              <a:gd name="T35" fmla="*/ 77 h 79"/>
              <a:gd name="T36" fmla="*/ 16 w 59"/>
              <a:gd name="T37" fmla="*/ 75 h 79"/>
              <a:gd name="T38" fmla="*/ 12 w 59"/>
              <a:gd name="T39" fmla="*/ 73 h 79"/>
              <a:gd name="T40" fmla="*/ 10 w 59"/>
              <a:gd name="T41" fmla="*/ 69 h 79"/>
              <a:gd name="T42" fmla="*/ 4 w 59"/>
              <a:gd name="T43" fmla="*/ 63 h 79"/>
              <a:gd name="T44" fmla="*/ 2 w 59"/>
              <a:gd name="T45" fmla="*/ 59 h 79"/>
              <a:gd name="T46" fmla="*/ 0 w 59"/>
              <a:gd name="T47" fmla="*/ 55 h 79"/>
              <a:gd name="T48" fmla="*/ 0 w 59"/>
              <a:gd name="T49" fmla="*/ 53 h 79"/>
              <a:gd name="T50" fmla="*/ 0 w 59"/>
              <a:gd name="T51" fmla="*/ 51 h 79"/>
              <a:gd name="T52" fmla="*/ 2 w 59"/>
              <a:gd name="T53" fmla="*/ 49 h 79"/>
              <a:gd name="T54" fmla="*/ 4 w 59"/>
              <a:gd name="T55" fmla="*/ 45 h 79"/>
              <a:gd name="T56" fmla="*/ 10 w 59"/>
              <a:gd name="T57" fmla="*/ 42 h 79"/>
              <a:gd name="T58" fmla="*/ 12 w 59"/>
              <a:gd name="T59" fmla="*/ 40 h 79"/>
              <a:gd name="T60" fmla="*/ 14 w 59"/>
              <a:gd name="T61" fmla="*/ 36 h 79"/>
              <a:gd name="T62" fmla="*/ 16 w 59"/>
              <a:gd name="T63" fmla="*/ 32 h 79"/>
              <a:gd name="T64" fmla="*/ 20 w 59"/>
              <a:gd name="T65" fmla="*/ 28 h 79"/>
              <a:gd name="T66" fmla="*/ 24 w 59"/>
              <a:gd name="T67" fmla="*/ 22 h 79"/>
              <a:gd name="T68" fmla="*/ 28 w 59"/>
              <a:gd name="T69" fmla="*/ 16 h 79"/>
              <a:gd name="T70" fmla="*/ 33 w 59"/>
              <a:gd name="T71" fmla="*/ 8 h 79"/>
              <a:gd name="T72" fmla="*/ 39 w 59"/>
              <a:gd name="T73" fmla="*/ 0 h 79"/>
              <a:gd name="T74" fmla="*/ 39 w 59"/>
              <a:gd name="T75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9" h="79">
                <a:moveTo>
                  <a:pt x="39" y="0"/>
                </a:moveTo>
                <a:lnTo>
                  <a:pt x="43" y="2"/>
                </a:lnTo>
                <a:lnTo>
                  <a:pt x="47" y="4"/>
                </a:lnTo>
                <a:lnTo>
                  <a:pt x="51" y="8"/>
                </a:lnTo>
                <a:lnTo>
                  <a:pt x="53" y="12"/>
                </a:lnTo>
                <a:lnTo>
                  <a:pt x="55" y="16"/>
                </a:lnTo>
                <a:lnTo>
                  <a:pt x="57" y="20"/>
                </a:lnTo>
                <a:lnTo>
                  <a:pt x="59" y="24"/>
                </a:lnTo>
                <a:lnTo>
                  <a:pt x="59" y="28"/>
                </a:lnTo>
                <a:lnTo>
                  <a:pt x="57" y="38"/>
                </a:lnTo>
                <a:lnTo>
                  <a:pt x="55" y="47"/>
                </a:lnTo>
                <a:lnTo>
                  <a:pt x="51" y="55"/>
                </a:lnTo>
                <a:lnTo>
                  <a:pt x="47" y="63"/>
                </a:lnTo>
                <a:lnTo>
                  <a:pt x="41" y="69"/>
                </a:lnTo>
                <a:lnTo>
                  <a:pt x="35" y="75"/>
                </a:lnTo>
                <a:lnTo>
                  <a:pt x="30" y="77"/>
                </a:lnTo>
                <a:lnTo>
                  <a:pt x="26" y="79"/>
                </a:lnTo>
                <a:lnTo>
                  <a:pt x="20" y="77"/>
                </a:lnTo>
                <a:lnTo>
                  <a:pt x="16" y="75"/>
                </a:lnTo>
                <a:lnTo>
                  <a:pt x="12" y="73"/>
                </a:lnTo>
                <a:lnTo>
                  <a:pt x="10" y="69"/>
                </a:lnTo>
                <a:lnTo>
                  <a:pt x="4" y="63"/>
                </a:lnTo>
                <a:lnTo>
                  <a:pt x="2" y="59"/>
                </a:lnTo>
                <a:lnTo>
                  <a:pt x="0" y="55"/>
                </a:lnTo>
                <a:lnTo>
                  <a:pt x="0" y="53"/>
                </a:lnTo>
                <a:lnTo>
                  <a:pt x="0" y="51"/>
                </a:lnTo>
                <a:lnTo>
                  <a:pt x="2" y="49"/>
                </a:lnTo>
                <a:lnTo>
                  <a:pt x="4" y="45"/>
                </a:lnTo>
                <a:lnTo>
                  <a:pt x="10" y="42"/>
                </a:lnTo>
                <a:lnTo>
                  <a:pt x="12" y="40"/>
                </a:lnTo>
                <a:lnTo>
                  <a:pt x="14" y="36"/>
                </a:lnTo>
                <a:lnTo>
                  <a:pt x="16" y="32"/>
                </a:lnTo>
                <a:lnTo>
                  <a:pt x="20" y="28"/>
                </a:lnTo>
                <a:lnTo>
                  <a:pt x="24" y="22"/>
                </a:lnTo>
                <a:lnTo>
                  <a:pt x="28" y="16"/>
                </a:lnTo>
                <a:lnTo>
                  <a:pt x="33" y="8"/>
                </a:lnTo>
                <a:lnTo>
                  <a:pt x="39" y="0"/>
                </a:lnTo>
                <a:lnTo>
                  <a:pt x="39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1" name="Freeform 451"/>
          <p:cNvSpPr>
            <a:spLocks/>
          </p:cNvSpPr>
          <p:nvPr/>
        </p:nvSpPr>
        <p:spPr bwMode="auto">
          <a:xfrm>
            <a:off x="9322788" y="3986839"/>
            <a:ext cx="700259" cy="948018"/>
          </a:xfrm>
          <a:custGeom>
            <a:avLst/>
            <a:gdLst>
              <a:gd name="T0" fmla="*/ 0 w 154"/>
              <a:gd name="T1" fmla="*/ 137 h 141"/>
              <a:gd name="T2" fmla="*/ 2 w 154"/>
              <a:gd name="T3" fmla="*/ 133 h 141"/>
              <a:gd name="T4" fmla="*/ 7 w 154"/>
              <a:gd name="T5" fmla="*/ 126 h 141"/>
              <a:gd name="T6" fmla="*/ 19 w 154"/>
              <a:gd name="T7" fmla="*/ 118 h 141"/>
              <a:gd name="T8" fmla="*/ 39 w 154"/>
              <a:gd name="T9" fmla="*/ 102 h 141"/>
              <a:gd name="T10" fmla="*/ 62 w 154"/>
              <a:gd name="T11" fmla="*/ 78 h 141"/>
              <a:gd name="T12" fmla="*/ 82 w 154"/>
              <a:gd name="T13" fmla="*/ 55 h 141"/>
              <a:gd name="T14" fmla="*/ 96 w 154"/>
              <a:gd name="T15" fmla="*/ 35 h 141"/>
              <a:gd name="T16" fmla="*/ 102 w 154"/>
              <a:gd name="T17" fmla="*/ 24 h 141"/>
              <a:gd name="T18" fmla="*/ 102 w 154"/>
              <a:gd name="T19" fmla="*/ 12 h 141"/>
              <a:gd name="T20" fmla="*/ 98 w 154"/>
              <a:gd name="T21" fmla="*/ 8 h 141"/>
              <a:gd name="T22" fmla="*/ 98 w 154"/>
              <a:gd name="T23" fmla="*/ 4 h 141"/>
              <a:gd name="T24" fmla="*/ 98 w 154"/>
              <a:gd name="T25" fmla="*/ 2 h 141"/>
              <a:gd name="T26" fmla="*/ 103 w 154"/>
              <a:gd name="T27" fmla="*/ 0 h 141"/>
              <a:gd name="T28" fmla="*/ 117 w 154"/>
              <a:gd name="T29" fmla="*/ 2 h 141"/>
              <a:gd name="T30" fmla="*/ 135 w 154"/>
              <a:gd name="T31" fmla="*/ 8 h 141"/>
              <a:gd name="T32" fmla="*/ 145 w 154"/>
              <a:gd name="T33" fmla="*/ 12 h 141"/>
              <a:gd name="T34" fmla="*/ 151 w 154"/>
              <a:gd name="T35" fmla="*/ 16 h 141"/>
              <a:gd name="T36" fmla="*/ 154 w 154"/>
              <a:gd name="T37" fmla="*/ 20 h 141"/>
              <a:gd name="T38" fmla="*/ 154 w 154"/>
              <a:gd name="T39" fmla="*/ 24 h 141"/>
              <a:gd name="T40" fmla="*/ 152 w 154"/>
              <a:gd name="T41" fmla="*/ 31 h 141"/>
              <a:gd name="T42" fmla="*/ 145 w 154"/>
              <a:gd name="T43" fmla="*/ 45 h 141"/>
              <a:gd name="T44" fmla="*/ 137 w 154"/>
              <a:gd name="T45" fmla="*/ 55 h 141"/>
              <a:gd name="T46" fmla="*/ 125 w 154"/>
              <a:gd name="T47" fmla="*/ 65 h 141"/>
              <a:gd name="T48" fmla="*/ 113 w 154"/>
              <a:gd name="T49" fmla="*/ 76 h 141"/>
              <a:gd name="T50" fmla="*/ 98 w 154"/>
              <a:gd name="T51" fmla="*/ 90 h 141"/>
              <a:gd name="T52" fmla="*/ 64 w 154"/>
              <a:gd name="T53" fmla="*/ 114 h 141"/>
              <a:gd name="T54" fmla="*/ 49 w 154"/>
              <a:gd name="T55" fmla="*/ 124 h 141"/>
              <a:gd name="T56" fmla="*/ 35 w 154"/>
              <a:gd name="T57" fmla="*/ 129 h 141"/>
              <a:gd name="T58" fmla="*/ 21 w 154"/>
              <a:gd name="T59" fmla="*/ 137 h 141"/>
              <a:gd name="T60" fmla="*/ 11 w 154"/>
              <a:gd name="T61" fmla="*/ 139 h 141"/>
              <a:gd name="T62" fmla="*/ 4 w 154"/>
              <a:gd name="T63" fmla="*/ 141 h 141"/>
              <a:gd name="T64" fmla="*/ 2 w 154"/>
              <a:gd name="T65" fmla="*/ 139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4" h="141">
                <a:moveTo>
                  <a:pt x="2" y="139"/>
                </a:moveTo>
                <a:lnTo>
                  <a:pt x="0" y="137"/>
                </a:lnTo>
                <a:lnTo>
                  <a:pt x="2" y="135"/>
                </a:lnTo>
                <a:lnTo>
                  <a:pt x="2" y="133"/>
                </a:lnTo>
                <a:lnTo>
                  <a:pt x="6" y="129"/>
                </a:lnTo>
                <a:lnTo>
                  <a:pt x="7" y="126"/>
                </a:lnTo>
                <a:lnTo>
                  <a:pt x="13" y="122"/>
                </a:lnTo>
                <a:lnTo>
                  <a:pt x="19" y="118"/>
                </a:lnTo>
                <a:lnTo>
                  <a:pt x="25" y="112"/>
                </a:lnTo>
                <a:lnTo>
                  <a:pt x="39" y="102"/>
                </a:lnTo>
                <a:lnTo>
                  <a:pt x="51" y="90"/>
                </a:lnTo>
                <a:lnTo>
                  <a:pt x="62" y="78"/>
                </a:lnTo>
                <a:lnTo>
                  <a:pt x="72" y="67"/>
                </a:lnTo>
                <a:lnTo>
                  <a:pt x="82" y="55"/>
                </a:lnTo>
                <a:lnTo>
                  <a:pt x="90" y="45"/>
                </a:lnTo>
                <a:lnTo>
                  <a:pt x="96" y="35"/>
                </a:lnTo>
                <a:lnTo>
                  <a:pt x="100" y="29"/>
                </a:lnTo>
                <a:lnTo>
                  <a:pt x="102" y="24"/>
                </a:lnTo>
                <a:lnTo>
                  <a:pt x="103" y="18"/>
                </a:lnTo>
                <a:lnTo>
                  <a:pt x="102" y="12"/>
                </a:lnTo>
                <a:lnTo>
                  <a:pt x="100" y="8"/>
                </a:lnTo>
                <a:lnTo>
                  <a:pt x="98" y="8"/>
                </a:lnTo>
                <a:lnTo>
                  <a:pt x="98" y="6"/>
                </a:lnTo>
                <a:lnTo>
                  <a:pt x="98" y="4"/>
                </a:lnTo>
                <a:lnTo>
                  <a:pt x="98" y="4"/>
                </a:lnTo>
                <a:lnTo>
                  <a:pt x="98" y="2"/>
                </a:lnTo>
                <a:lnTo>
                  <a:pt x="100" y="2"/>
                </a:lnTo>
                <a:lnTo>
                  <a:pt x="103" y="0"/>
                </a:lnTo>
                <a:lnTo>
                  <a:pt x="109" y="0"/>
                </a:lnTo>
                <a:lnTo>
                  <a:pt x="117" y="2"/>
                </a:lnTo>
                <a:lnTo>
                  <a:pt x="125" y="4"/>
                </a:lnTo>
                <a:lnTo>
                  <a:pt x="135" y="8"/>
                </a:lnTo>
                <a:lnTo>
                  <a:pt x="141" y="10"/>
                </a:lnTo>
                <a:lnTo>
                  <a:pt x="145" y="12"/>
                </a:lnTo>
                <a:lnTo>
                  <a:pt x="147" y="14"/>
                </a:lnTo>
                <a:lnTo>
                  <a:pt x="151" y="16"/>
                </a:lnTo>
                <a:lnTo>
                  <a:pt x="152" y="18"/>
                </a:lnTo>
                <a:lnTo>
                  <a:pt x="154" y="20"/>
                </a:lnTo>
                <a:lnTo>
                  <a:pt x="154" y="22"/>
                </a:lnTo>
                <a:lnTo>
                  <a:pt x="154" y="24"/>
                </a:lnTo>
                <a:lnTo>
                  <a:pt x="154" y="27"/>
                </a:lnTo>
                <a:lnTo>
                  <a:pt x="152" y="31"/>
                </a:lnTo>
                <a:lnTo>
                  <a:pt x="149" y="37"/>
                </a:lnTo>
                <a:lnTo>
                  <a:pt x="145" y="45"/>
                </a:lnTo>
                <a:lnTo>
                  <a:pt x="141" y="49"/>
                </a:lnTo>
                <a:lnTo>
                  <a:pt x="137" y="55"/>
                </a:lnTo>
                <a:lnTo>
                  <a:pt x="131" y="59"/>
                </a:lnTo>
                <a:lnTo>
                  <a:pt x="125" y="65"/>
                </a:lnTo>
                <a:lnTo>
                  <a:pt x="119" y="71"/>
                </a:lnTo>
                <a:lnTo>
                  <a:pt x="113" y="76"/>
                </a:lnTo>
                <a:lnTo>
                  <a:pt x="105" y="82"/>
                </a:lnTo>
                <a:lnTo>
                  <a:pt x="98" y="90"/>
                </a:lnTo>
                <a:lnTo>
                  <a:pt x="80" y="102"/>
                </a:lnTo>
                <a:lnTo>
                  <a:pt x="64" y="114"/>
                </a:lnTo>
                <a:lnTo>
                  <a:pt x="56" y="118"/>
                </a:lnTo>
                <a:lnTo>
                  <a:pt x="49" y="124"/>
                </a:lnTo>
                <a:lnTo>
                  <a:pt x="43" y="127"/>
                </a:lnTo>
                <a:lnTo>
                  <a:pt x="35" y="129"/>
                </a:lnTo>
                <a:lnTo>
                  <a:pt x="27" y="133"/>
                </a:lnTo>
                <a:lnTo>
                  <a:pt x="21" y="137"/>
                </a:lnTo>
                <a:lnTo>
                  <a:pt x="15" y="139"/>
                </a:lnTo>
                <a:lnTo>
                  <a:pt x="11" y="139"/>
                </a:lnTo>
                <a:lnTo>
                  <a:pt x="7" y="141"/>
                </a:lnTo>
                <a:lnTo>
                  <a:pt x="4" y="141"/>
                </a:lnTo>
                <a:lnTo>
                  <a:pt x="2" y="139"/>
                </a:lnTo>
                <a:lnTo>
                  <a:pt x="2" y="139"/>
                </a:lnTo>
                <a:lnTo>
                  <a:pt x="2" y="13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452"/>
          <p:cNvSpPr>
            <a:spLocks/>
          </p:cNvSpPr>
          <p:nvPr/>
        </p:nvSpPr>
        <p:spPr bwMode="auto">
          <a:xfrm>
            <a:off x="9641083" y="4333999"/>
            <a:ext cx="1018554" cy="400570"/>
          </a:xfrm>
          <a:custGeom>
            <a:avLst/>
            <a:gdLst>
              <a:gd name="T0" fmla="*/ 149 w 224"/>
              <a:gd name="T1" fmla="*/ 27 h 59"/>
              <a:gd name="T2" fmla="*/ 145 w 224"/>
              <a:gd name="T3" fmla="*/ 27 h 59"/>
              <a:gd name="T4" fmla="*/ 137 w 224"/>
              <a:gd name="T5" fmla="*/ 27 h 59"/>
              <a:gd name="T6" fmla="*/ 128 w 224"/>
              <a:gd name="T7" fmla="*/ 29 h 59"/>
              <a:gd name="T8" fmla="*/ 114 w 224"/>
              <a:gd name="T9" fmla="*/ 29 h 59"/>
              <a:gd name="T10" fmla="*/ 94 w 224"/>
              <a:gd name="T11" fmla="*/ 33 h 59"/>
              <a:gd name="T12" fmla="*/ 61 w 224"/>
              <a:gd name="T13" fmla="*/ 37 h 59"/>
              <a:gd name="T14" fmla="*/ 20 w 224"/>
              <a:gd name="T15" fmla="*/ 41 h 59"/>
              <a:gd name="T16" fmla="*/ 0 w 224"/>
              <a:gd name="T17" fmla="*/ 22 h 59"/>
              <a:gd name="T18" fmla="*/ 14 w 224"/>
              <a:gd name="T19" fmla="*/ 22 h 59"/>
              <a:gd name="T20" fmla="*/ 32 w 224"/>
              <a:gd name="T21" fmla="*/ 20 h 59"/>
              <a:gd name="T22" fmla="*/ 55 w 224"/>
              <a:gd name="T23" fmla="*/ 16 h 59"/>
              <a:gd name="T24" fmla="*/ 81 w 224"/>
              <a:gd name="T25" fmla="*/ 14 h 59"/>
              <a:gd name="T26" fmla="*/ 106 w 224"/>
              <a:gd name="T27" fmla="*/ 10 h 59"/>
              <a:gd name="T28" fmla="*/ 126 w 224"/>
              <a:gd name="T29" fmla="*/ 8 h 59"/>
              <a:gd name="T30" fmla="*/ 137 w 224"/>
              <a:gd name="T31" fmla="*/ 4 h 59"/>
              <a:gd name="T32" fmla="*/ 143 w 224"/>
              <a:gd name="T33" fmla="*/ 4 h 59"/>
              <a:gd name="T34" fmla="*/ 149 w 224"/>
              <a:gd name="T35" fmla="*/ 2 h 59"/>
              <a:gd name="T36" fmla="*/ 155 w 224"/>
              <a:gd name="T37" fmla="*/ 0 h 59"/>
              <a:gd name="T38" fmla="*/ 161 w 224"/>
              <a:gd name="T39" fmla="*/ 0 h 59"/>
              <a:gd name="T40" fmla="*/ 175 w 224"/>
              <a:gd name="T41" fmla="*/ 4 h 59"/>
              <a:gd name="T42" fmla="*/ 190 w 224"/>
              <a:gd name="T43" fmla="*/ 10 h 59"/>
              <a:gd name="T44" fmla="*/ 206 w 224"/>
              <a:gd name="T45" fmla="*/ 18 h 59"/>
              <a:gd name="T46" fmla="*/ 218 w 224"/>
              <a:gd name="T47" fmla="*/ 25 h 59"/>
              <a:gd name="T48" fmla="*/ 222 w 224"/>
              <a:gd name="T49" fmla="*/ 29 h 59"/>
              <a:gd name="T50" fmla="*/ 224 w 224"/>
              <a:gd name="T51" fmla="*/ 33 h 59"/>
              <a:gd name="T52" fmla="*/ 224 w 224"/>
              <a:gd name="T53" fmla="*/ 37 h 59"/>
              <a:gd name="T54" fmla="*/ 220 w 224"/>
              <a:gd name="T55" fmla="*/ 41 h 59"/>
              <a:gd name="T56" fmla="*/ 216 w 224"/>
              <a:gd name="T57" fmla="*/ 41 h 59"/>
              <a:gd name="T58" fmla="*/ 208 w 224"/>
              <a:gd name="T59" fmla="*/ 41 h 59"/>
              <a:gd name="T60" fmla="*/ 190 w 224"/>
              <a:gd name="T61" fmla="*/ 43 h 59"/>
              <a:gd name="T62" fmla="*/ 169 w 224"/>
              <a:gd name="T63" fmla="*/ 51 h 59"/>
              <a:gd name="T64" fmla="*/ 157 w 224"/>
              <a:gd name="T65" fmla="*/ 57 h 59"/>
              <a:gd name="T66" fmla="*/ 147 w 224"/>
              <a:gd name="T67" fmla="*/ 59 h 59"/>
              <a:gd name="T68" fmla="*/ 137 w 224"/>
              <a:gd name="T69" fmla="*/ 59 h 59"/>
              <a:gd name="T70" fmla="*/ 129 w 224"/>
              <a:gd name="T71" fmla="*/ 57 h 59"/>
              <a:gd name="T72" fmla="*/ 139 w 224"/>
              <a:gd name="T73" fmla="*/ 43 h 59"/>
              <a:gd name="T74" fmla="*/ 147 w 224"/>
              <a:gd name="T75" fmla="*/ 35 h 59"/>
              <a:gd name="T76" fmla="*/ 151 w 224"/>
              <a:gd name="T77" fmla="*/ 29 h 59"/>
              <a:gd name="T78" fmla="*/ 151 w 224"/>
              <a:gd name="T79" fmla="*/ 27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4" h="59">
                <a:moveTo>
                  <a:pt x="151" y="27"/>
                </a:moveTo>
                <a:lnTo>
                  <a:pt x="149" y="27"/>
                </a:lnTo>
                <a:lnTo>
                  <a:pt x="149" y="27"/>
                </a:lnTo>
                <a:lnTo>
                  <a:pt x="145" y="27"/>
                </a:lnTo>
                <a:lnTo>
                  <a:pt x="141" y="27"/>
                </a:lnTo>
                <a:lnTo>
                  <a:pt x="137" y="27"/>
                </a:lnTo>
                <a:lnTo>
                  <a:pt x="133" y="27"/>
                </a:lnTo>
                <a:lnTo>
                  <a:pt x="128" y="29"/>
                </a:lnTo>
                <a:lnTo>
                  <a:pt x="122" y="29"/>
                </a:lnTo>
                <a:lnTo>
                  <a:pt x="114" y="29"/>
                </a:lnTo>
                <a:lnTo>
                  <a:pt x="104" y="31"/>
                </a:lnTo>
                <a:lnTo>
                  <a:pt x="94" y="33"/>
                </a:lnTo>
                <a:lnTo>
                  <a:pt x="82" y="35"/>
                </a:lnTo>
                <a:lnTo>
                  <a:pt x="61" y="37"/>
                </a:lnTo>
                <a:lnTo>
                  <a:pt x="39" y="39"/>
                </a:lnTo>
                <a:lnTo>
                  <a:pt x="20" y="41"/>
                </a:lnTo>
                <a:lnTo>
                  <a:pt x="0" y="41"/>
                </a:lnTo>
                <a:lnTo>
                  <a:pt x="0" y="22"/>
                </a:lnTo>
                <a:lnTo>
                  <a:pt x="6" y="22"/>
                </a:lnTo>
                <a:lnTo>
                  <a:pt x="14" y="22"/>
                </a:lnTo>
                <a:lnTo>
                  <a:pt x="22" y="20"/>
                </a:lnTo>
                <a:lnTo>
                  <a:pt x="32" y="20"/>
                </a:lnTo>
                <a:lnTo>
                  <a:pt x="43" y="18"/>
                </a:lnTo>
                <a:lnTo>
                  <a:pt x="55" y="16"/>
                </a:lnTo>
                <a:lnTo>
                  <a:pt x="67" y="16"/>
                </a:lnTo>
                <a:lnTo>
                  <a:pt x="81" y="14"/>
                </a:lnTo>
                <a:lnTo>
                  <a:pt x="94" y="12"/>
                </a:lnTo>
                <a:lnTo>
                  <a:pt x="106" y="10"/>
                </a:lnTo>
                <a:lnTo>
                  <a:pt x="116" y="8"/>
                </a:lnTo>
                <a:lnTo>
                  <a:pt x="126" y="8"/>
                </a:lnTo>
                <a:lnTo>
                  <a:pt x="131" y="6"/>
                </a:lnTo>
                <a:lnTo>
                  <a:pt x="137" y="4"/>
                </a:lnTo>
                <a:lnTo>
                  <a:pt x="141" y="4"/>
                </a:lnTo>
                <a:lnTo>
                  <a:pt x="143" y="4"/>
                </a:lnTo>
                <a:lnTo>
                  <a:pt x="145" y="2"/>
                </a:lnTo>
                <a:lnTo>
                  <a:pt x="149" y="2"/>
                </a:lnTo>
                <a:lnTo>
                  <a:pt x="151" y="2"/>
                </a:lnTo>
                <a:lnTo>
                  <a:pt x="155" y="0"/>
                </a:lnTo>
                <a:lnTo>
                  <a:pt x="157" y="0"/>
                </a:lnTo>
                <a:lnTo>
                  <a:pt x="161" y="0"/>
                </a:lnTo>
                <a:lnTo>
                  <a:pt x="167" y="2"/>
                </a:lnTo>
                <a:lnTo>
                  <a:pt x="175" y="4"/>
                </a:lnTo>
                <a:lnTo>
                  <a:pt x="182" y="6"/>
                </a:lnTo>
                <a:lnTo>
                  <a:pt x="190" y="10"/>
                </a:lnTo>
                <a:lnTo>
                  <a:pt x="198" y="14"/>
                </a:lnTo>
                <a:lnTo>
                  <a:pt x="206" y="18"/>
                </a:lnTo>
                <a:lnTo>
                  <a:pt x="214" y="23"/>
                </a:lnTo>
                <a:lnTo>
                  <a:pt x="218" y="25"/>
                </a:lnTo>
                <a:lnTo>
                  <a:pt x="220" y="27"/>
                </a:lnTo>
                <a:lnTo>
                  <a:pt x="222" y="29"/>
                </a:lnTo>
                <a:lnTo>
                  <a:pt x="224" y="31"/>
                </a:lnTo>
                <a:lnTo>
                  <a:pt x="224" y="33"/>
                </a:lnTo>
                <a:lnTo>
                  <a:pt x="224" y="35"/>
                </a:lnTo>
                <a:lnTo>
                  <a:pt x="224" y="37"/>
                </a:lnTo>
                <a:lnTo>
                  <a:pt x="222" y="39"/>
                </a:lnTo>
                <a:lnTo>
                  <a:pt x="220" y="41"/>
                </a:lnTo>
                <a:lnTo>
                  <a:pt x="218" y="41"/>
                </a:lnTo>
                <a:lnTo>
                  <a:pt x="216" y="41"/>
                </a:lnTo>
                <a:lnTo>
                  <a:pt x="212" y="41"/>
                </a:lnTo>
                <a:lnTo>
                  <a:pt x="208" y="41"/>
                </a:lnTo>
                <a:lnTo>
                  <a:pt x="200" y="41"/>
                </a:lnTo>
                <a:lnTo>
                  <a:pt x="190" y="43"/>
                </a:lnTo>
                <a:lnTo>
                  <a:pt x="180" y="47"/>
                </a:lnTo>
                <a:lnTo>
                  <a:pt x="169" y="51"/>
                </a:lnTo>
                <a:lnTo>
                  <a:pt x="163" y="53"/>
                </a:lnTo>
                <a:lnTo>
                  <a:pt x="157" y="57"/>
                </a:lnTo>
                <a:lnTo>
                  <a:pt x="151" y="57"/>
                </a:lnTo>
                <a:lnTo>
                  <a:pt x="147" y="59"/>
                </a:lnTo>
                <a:lnTo>
                  <a:pt x="141" y="59"/>
                </a:lnTo>
                <a:lnTo>
                  <a:pt x="137" y="59"/>
                </a:lnTo>
                <a:lnTo>
                  <a:pt x="133" y="57"/>
                </a:lnTo>
                <a:lnTo>
                  <a:pt x="129" y="57"/>
                </a:lnTo>
                <a:lnTo>
                  <a:pt x="135" y="49"/>
                </a:lnTo>
                <a:lnTo>
                  <a:pt x="139" y="43"/>
                </a:lnTo>
                <a:lnTo>
                  <a:pt x="143" y="39"/>
                </a:lnTo>
                <a:lnTo>
                  <a:pt x="147" y="35"/>
                </a:lnTo>
                <a:lnTo>
                  <a:pt x="149" y="31"/>
                </a:lnTo>
                <a:lnTo>
                  <a:pt x="151" y="29"/>
                </a:lnTo>
                <a:lnTo>
                  <a:pt x="151" y="29"/>
                </a:lnTo>
                <a:lnTo>
                  <a:pt x="151" y="27"/>
                </a:lnTo>
                <a:lnTo>
                  <a:pt x="151" y="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453"/>
          <p:cNvSpPr>
            <a:spLocks/>
          </p:cNvSpPr>
          <p:nvPr/>
        </p:nvSpPr>
        <p:spPr bwMode="auto">
          <a:xfrm>
            <a:off x="9677461" y="4480869"/>
            <a:ext cx="400147" cy="1188359"/>
          </a:xfrm>
          <a:custGeom>
            <a:avLst/>
            <a:gdLst>
              <a:gd name="T0" fmla="*/ 86 w 88"/>
              <a:gd name="T1" fmla="*/ 90 h 178"/>
              <a:gd name="T2" fmla="*/ 86 w 88"/>
              <a:gd name="T3" fmla="*/ 111 h 178"/>
              <a:gd name="T4" fmla="*/ 86 w 88"/>
              <a:gd name="T5" fmla="*/ 129 h 178"/>
              <a:gd name="T6" fmla="*/ 86 w 88"/>
              <a:gd name="T7" fmla="*/ 143 h 178"/>
              <a:gd name="T8" fmla="*/ 82 w 88"/>
              <a:gd name="T9" fmla="*/ 154 h 178"/>
              <a:gd name="T10" fmla="*/ 74 w 88"/>
              <a:gd name="T11" fmla="*/ 164 h 178"/>
              <a:gd name="T12" fmla="*/ 65 w 88"/>
              <a:gd name="T13" fmla="*/ 172 h 178"/>
              <a:gd name="T14" fmla="*/ 53 w 88"/>
              <a:gd name="T15" fmla="*/ 176 h 178"/>
              <a:gd name="T16" fmla="*/ 43 w 88"/>
              <a:gd name="T17" fmla="*/ 176 h 178"/>
              <a:gd name="T18" fmla="*/ 35 w 88"/>
              <a:gd name="T19" fmla="*/ 170 h 178"/>
              <a:gd name="T20" fmla="*/ 35 w 88"/>
              <a:gd name="T21" fmla="*/ 162 h 178"/>
              <a:gd name="T22" fmla="*/ 31 w 88"/>
              <a:gd name="T23" fmla="*/ 156 h 178"/>
              <a:gd name="T24" fmla="*/ 27 w 88"/>
              <a:gd name="T25" fmla="*/ 151 h 178"/>
              <a:gd name="T26" fmla="*/ 18 w 88"/>
              <a:gd name="T27" fmla="*/ 141 h 178"/>
              <a:gd name="T28" fmla="*/ 8 w 88"/>
              <a:gd name="T29" fmla="*/ 135 h 178"/>
              <a:gd name="T30" fmla="*/ 4 w 88"/>
              <a:gd name="T31" fmla="*/ 131 h 178"/>
              <a:gd name="T32" fmla="*/ 0 w 88"/>
              <a:gd name="T33" fmla="*/ 127 h 178"/>
              <a:gd name="T34" fmla="*/ 2 w 88"/>
              <a:gd name="T35" fmla="*/ 125 h 178"/>
              <a:gd name="T36" fmla="*/ 4 w 88"/>
              <a:gd name="T37" fmla="*/ 123 h 178"/>
              <a:gd name="T38" fmla="*/ 10 w 88"/>
              <a:gd name="T39" fmla="*/ 121 h 178"/>
              <a:gd name="T40" fmla="*/ 16 w 88"/>
              <a:gd name="T41" fmla="*/ 121 h 178"/>
              <a:gd name="T42" fmla="*/ 33 w 88"/>
              <a:gd name="T43" fmla="*/ 123 h 178"/>
              <a:gd name="T44" fmla="*/ 43 w 88"/>
              <a:gd name="T45" fmla="*/ 125 h 178"/>
              <a:gd name="T46" fmla="*/ 45 w 88"/>
              <a:gd name="T47" fmla="*/ 125 h 178"/>
              <a:gd name="T48" fmla="*/ 47 w 88"/>
              <a:gd name="T49" fmla="*/ 119 h 178"/>
              <a:gd name="T50" fmla="*/ 49 w 88"/>
              <a:gd name="T51" fmla="*/ 105 h 178"/>
              <a:gd name="T52" fmla="*/ 51 w 88"/>
              <a:gd name="T53" fmla="*/ 94 h 178"/>
              <a:gd name="T54" fmla="*/ 51 w 88"/>
              <a:gd name="T55" fmla="*/ 82 h 178"/>
              <a:gd name="T56" fmla="*/ 51 w 88"/>
              <a:gd name="T57" fmla="*/ 68 h 178"/>
              <a:gd name="T58" fmla="*/ 49 w 88"/>
              <a:gd name="T59" fmla="*/ 52 h 178"/>
              <a:gd name="T60" fmla="*/ 45 w 88"/>
              <a:gd name="T61" fmla="*/ 33 h 178"/>
              <a:gd name="T62" fmla="*/ 41 w 88"/>
              <a:gd name="T63" fmla="*/ 11 h 178"/>
              <a:gd name="T64" fmla="*/ 51 w 88"/>
              <a:gd name="T65" fmla="*/ 3 h 178"/>
              <a:gd name="T66" fmla="*/ 69 w 88"/>
              <a:gd name="T67" fmla="*/ 11 h 178"/>
              <a:gd name="T68" fmla="*/ 82 w 88"/>
              <a:gd name="T69" fmla="*/ 15 h 178"/>
              <a:gd name="T70" fmla="*/ 88 w 88"/>
              <a:gd name="T71" fmla="*/ 19 h 178"/>
              <a:gd name="T72" fmla="*/ 88 w 88"/>
              <a:gd name="T73" fmla="*/ 23 h 178"/>
              <a:gd name="T74" fmla="*/ 88 w 88"/>
              <a:gd name="T75" fmla="*/ 31 h 178"/>
              <a:gd name="T76" fmla="*/ 84 w 88"/>
              <a:gd name="T77" fmla="*/ 43 h 178"/>
              <a:gd name="T78" fmla="*/ 84 w 88"/>
              <a:gd name="T79" fmla="*/ 62 h 178"/>
              <a:gd name="T80" fmla="*/ 86 w 88"/>
              <a:gd name="T81" fmla="*/ 76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8" h="178">
                <a:moveTo>
                  <a:pt x="86" y="76"/>
                </a:moveTo>
                <a:lnTo>
                  <a:pt x="86" y="90"/>
                </a:lnTo>
                <a:lnTo>
                  <a:pt x="86" y="101"/>
                </a:lnTo>
                <a:lnTo>
                  <a:pt x="86" y="111"/>
                </a:lnTo>
                <a:lnTo>
                  <a:pt x="86" y="121"/>
                </a:lnTo>
                <a:lnTo>
                  <a:pt x="86" y="129"/>
                </a:lnTo>
                <a:lnTo>
                  <a:pt x="86" y="137"/>
                </a:lnTo>
                <a:lnTo>
                  <a:pt x="86" y="143"/>
                </a:lnTo>
                <a:lnTo>
                  <a:pt x="84" y="149"/>
                </a:lnTo>
                <a:lnTo>
                  <a:pt x="82" y="154"/>
                </a:lnTo>
                <a:lnTo>
                  <a:pt x="78" y="160"/>
                </a:lnTo>
                <a:lnTo>
                  <a:pt x="74" y="164"/>
                </a:lnTo>
                <a:lnTo>
                  <a:pt x="71" y="168"/>
                </a:lnTo>
                <a:lnTo>
                  <a:pt x="65" y="172"/>
                </a:lnTo>
                <a:lnTo>
                  <a:pt x="59" y="174"/>
                </a:lnTo>
                <a:lnTo>
                  <a:pt x="53" y="176"/>
                </a:lnTo>
                <a:lnTo>
                  <a:pt x="49" y="178"/>
                </a:lnTo>
                <a:lnTo>
                  <a:pt x="43" y="176"/>
                </a:lnTo>
                <a:lnTo>
                  <a:pt x="37" y="174"/>
                </a:lnTo>
                <a:lnTo>
                  <a:pt x="35" y="170"/>
                </a:lnTo>
                <a:lnTo>
                  <a:pt x="35" y="166"/>
                </a:lnTo>
                <a:lnTo>
                  <a:pt x="35" y="162"/>
                </a:lnTo>
                <a:lnTo>
                  <a:pt x="33" y="158"/>
                </a:lnTo>
                <a:lnTo>
                  <a:pt x="31" y="156"/>
                </a:lnTo>
                <a:lnTo>
                  <a:pt x="29" y="152"/>
                </a:lnTo>
                <a:lnTo>
                  <a:pt x="27" y="151"/>
                </a:lnTo>
                <a:lnTo>
                  <a:pt x="24" y="147"/>
                </a:lnTo>
                <a:lnTo>
                  <a:pt x="18" y="141"/>
                </a:lnTo>
                <a:lnTo>
                  <a:pt x="12" y="139"/>
                </a:lnTo>
                <a:lnTo>
                  <a:pt x="8" y="135"/>
                </a:lnTo>
                <a:lnTo>
                  <a:pt x="6" y="133"/>
                </a:lnTo>
                <a:lnTo>
                  <a:pt x="4" y="131"/>
                </a:lnTo>
                <a:lnTo>
                  <a:pt x="2" y="129"/>
                </a:lnTo>
                <a:lnTo>
                  <a:pt x="0" y="127"/>
                </a:lnTo>
                <a:lnTo>
                  <a:pt x="0" y="125"/>
                </a:lnTo>
                <a:lnTo>
                  <a:pt x="2" y="125"/>
                </a:lnTo>
                <a:lnTo>
                  <a:pt x="2" y="123"/>
                </a:lnTo>
                <a:lnTo>
                  <a:pt x="4" y="123"/>
                </a:lnTo>
                <a:lnTo>
                  <a:pt x="6" y="121"/>
                </a:lnTo>
                <a:lnTo>
                  <a:pt x="10" y="121"/>
                </a:lnTo>
                <a:lnTo>
                  <a:pt x="12" y="121"/>
                </a:lnTo>
                <a:lnTo>
                  <a:pt x="16" y="121"/>
                </a:lnTo>
                <a:lnTo>
                  <a:pt x="25" y="123"/>
                </a:lnTo>
                <a:lnTo>
                  <a:pt x="33" y="123"/>
                </a:lnTo>
                <a:lnTo>
                  <a:pt x="39" y="125"/>
                </a:lnTo>
                <a:lnTo>
                  <a:pt x="43" y="125"/>
                </a:lnTo>
                <a:lnTo>
                  <a:pt x="45" y="127"/>
                </a:lnTo>
                <a:lnTo>
                  <a:pt x="45" y="125"/>
                </a:lnTo>
                <a:lnTo>
                  <a:pt x="47" y="123"/>
                </a:lnTo>
                <a:lnTo>
                  <a:pt x="47" y="119"/>
                </a:lnTo>
                <a:lnTo>
                  <a:pt x="49" y="113"/>
                </a:lnTo>
                <a:lnTo>
                  <a:pt x="49" y="105"/>
                </a:lnTo>
                <a:lnTo>
                  <a:pt x="51" y="98"/>
                </a:lnTo>
                <a:lnTo>
                  <a:pt x="51" y="94"/>
                </a:lnTo>
                <a:lnTo>
                  <a:pt x="51" y="88"/>
                </a:lnTo>
                <a:lnTo>
                  <a:pt x="51" y="82"/>
                </a:lnTo>
                <a:lnTo>
                  <a:pt x="51" y="76"/>
                </a:lnTo>
                <a:lnTo>
                  <a:pt x="51" y="68"/>
                </a:lnTo>
                <a:lnTo>
                  <a:pt x="49" y="60"/>
                </a:lnTo>
                <a:lnTo>
                  <a:pt x="49" y="52"/>
                </a:lnTo>
                <a:lnTo>
                  <a:pt x="47" y="43"/>
                </a:lnTo>
                <a:lnTo>
                  <a:pt x="45" y="33"/>
                </a:lnTo>
                <a:lnTo>
                  <a:pt x="43" y="23"/>
                </a:lnTo>
                <a:lnTo>
                  <a:pt x="41" y="11"/>
                </a:lnTo>
                <a:lnTo>
                  <a:pt x="39" y="0"/>
                </a:lnTo>
                <a:lnTo>
                  <a:pt x="51" y="3"/>
                </a:lnTo>
                <a:lnTo>
                  <a:pt x="61" y="7"/>
                </a:lnTo>
                <a:lnTo>
                  <a:pt x="69" y="11"/>
                </a:lnTo>
                <a:lnTo>
                  <a:pt x="76" y="13"/>
                </a:lnTo>
                <a:lnTo>
                  <a:pt x="82" y="15"/>
                </a:lnTo>
                <a:lnTo>
                  <a:pt x="86" y="17"/>
                </a:lnTo>
                <a:lnTo>
                  <a:pt x="88" y="19"/>
                </a:lnTo>
                <a:lnTo>
                  <a:pt x="88" y="21"/>
                </a:lnTo>
                <a:lnTo>
                  <a:pt x="88" y="23"/>
                </a:lnTo>
                <a:lnTo>
                  <a:pt x="88" y="27"/>
                </a:lnTo>
                <a:lnTo>
                  <a:pt x="88" y="31"/>
                </a:lnTo>
                <a:lnTo>
                  <a:pt x="86" y="35"/>
                </a:lnTo>
                <a:lnTo>
                  <a:pt x="84" y="43"/>
                </a:lnTo>
                <a:lnTo>
                  <a:pt x="84" y="52"/>
                </a:lnTo>
                <a:lnTo>
                  <a:pt x="84" y="62"/>
                </a:lnTo>
                <a:lnTo>
                  <a:pt x="86" y="76"/>
                </a:lnTo>
                <a:lnTo>
                  <a:pt x="86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454"/>
          <p:cNvSpPr>
            <a:spLocks/>
          </p:cNvSpPr>
          <p:nvPr/>
        </p:nvSpPr>
        <p:spPr bwMode="auto">
          <a:xfrm>
            <a:off x="10168549" y="4921500"/>
            <a:ext cx="400147" cy="400570"/>
          </a:xfrm>
          <a:custGeom>
            <a:avLst/>
            <a:gdLst>
              <a:gd name="T0" fmla="*/ 88 w 88"/>
              <a:gd name="T1" fmla="*/ 39 h 61"/>
              <a:gd name="T2" fmla="*/ 88 w 88"/>
              <a:gd name="T3" fmla="*/ 45 h 61"/>
              <a:gd name="T4" fmla="*/ 88 w 88"/>
              <a:gd name="T5" fmla="*/ 49 h 61"/>
              <a:gd name="T6" fmla="*/ 88 w 88"/>
              <a:gd name="T7" fmla="*/ 53 h 61"/>
              <a:gd name="T8" fmla="*/ 86 w 88"/>
              <a:gd name="T9" fmla="*/ 55 h 61"/>
              <a:gd name="T10" fmla="*/ 84 w 88"/>
              <a:gd name="T11" fmla="*/ 57 h 61"/>
              <a:gd name="T12" fmla="*/ 80 w 88"/>
              <a:gd name="T13" fmla="*/ 59 h 61"/>
              <a:gd name="T14" fmla="*/ 76 w 88"/>
              <a:gd name="T15" fmla="*/ 61 h 61"/>
              <a:gd name="T16" fmla="*/ 72 w 88"/>
              <a:gd name="T17" fmla="*/ 61 h 61"/>
              <a:gd name="T18" fmla="*/ 70 w 88"/>
              <a:gd name="T19" fmla="*/ 59 h 61"/>
              <a:gd name="T20" fmla="*/ 66 w 88"/>
              <a:gd name="T21" fmla="*/ 59 h 61"/>
              <a:gd name="T22" fmla="*/ 62 w 88"/>
              <a:gd name="T23" fmla="*/ 57 h 61"/>
              <a:gd name="T24" fmla="*/ 57 w 88"/>
              <a:gd name="T25" fmla="*/ 55 h 61"/>
              <a:gd name="T26" fmla="*/ 53 w 88"/>
              <a:gd name="T27" fmla="*/ 51 h 61"/>
              <a:gd name="T28" fmla="*/ 47 w 88"/>
              <a:gd name="T29" fmla="*/ 47 h 61"/>
              <a:gd name="T30" fmla="*/ 39 w 88"/>
              <a:gd name="T31" fmla="*/ 43 h 61"/>
              <a:gd name="T32" fmla="*/ 33 w 88"/>
              <a:gd name="T33" fmla="*/ 37 h 61"/>
              <a:gd name="T34" fmla="*/ 25 w 88"/>
              <a:gd name="T35" fmla="*/ 32 h 61"/>
              <a:gd name="T36" fmla="*/ 19 w 88"/>
              <a:gd name="T37" fmla="*/ 26 h 61"/>
              <a:gd name="T38" fmla="*/ 13 w 88"/>
              <a:gd name="T39" fmla="*/ 22 h 61"/>
              <a:gd name="T40" fmla="*/ 10 w 88"/>
              <a:gd name="T41" fmla="*/ 16 h 61"/>
              <a:gd name="T42" fmla="*/ 6 w 88"/>
              <a:gd name="T43" fmla="*/ 12 h 61"/>
              <a:gd name="T44" fmla="*/ 2 w 88"/>
              <a:gd name="T45" fmla="*/ 8 h 61"/>
              <a:gd name="T46" fmla="*/ 2 w 88"/>
              <a:gd name="T47" fmla="*/ 4 h 61"/>
              <a:gd name="T48" fmla="*/ 0 w 88"/>
              <a:gd name="T49" fmla="*/ 0 h 61"/>
              <a:gd name="T50" fmla="*/ 12 w 88"/>
              <a:gd name="T51" fmla="*/ 0 h 61"/>
              <a:gd name="T52" fmla="*/ 21 w 88"/>
              <a:gd name="T53" fmla="*/ 2 h 61"/>
              <a:gd name="T54" fmla="*/ 31 w 88"/>
              <a:gd name="T55" fmla="*/ 4 h 61"/>
              <a:gd name="T56" fmla="*/ 39 w 88"/>
              <a:gd name="T57" fmla="*/ 6 h 61"/>
              <a:gd name="T58" fmla="*/ 47 w 88"/>
              <a:gd name="T59" fmla="*/ 8 h 61"/>
              <a:gd name="T60" fmla="*/ 55 w 88"/>
              <a:gd name="T61" fmla="*/ 10 h 61"/>
              <a:gd name="T62" fmla="*/ 61 w 88"/>
              <a:gd name="T63" fmla="*/ 12 h 61"/>
              <a:gd name="T64" fmla="*/ 66 w 88"/>
              <a:gd name="T65" fmla="*/ 14 h 61"/>
              <a:gd name="T66" fmla="*/ 70 w 88"/>
              <a:gd name="T67" fmla="*/ 18 h 61"/>
              <a:gd name="T68" fmla="*/ 74 w 88"/>
              <a:gd name="T69" fmla="*/ 20 h 61"/>
              <a:gd name="T70" fmla="*/ 78 w 88"/>
              <a:gd name="T71" fmla="*/ 24 h 61"/>
              <a:gd name="T72" fmla="*/ 80 w 88"/>
              <a:gd name="T73" fmla="*/ 26 h 61"/>
              <a:gd name="T74" fmla="*/ 84 w 88"/>
              <a:gd name="T75" fmla="*/ 30 h 61"/>
              <a:gd name="T76" fmla="*/ 86 w 88"/>
              <a:gd name="T77" fmla="*/ 34 h 61"/>
              <a:gd name="T78" fmla="*/ 88 w 88"/>
              <a:gd name="T79" fmla="*/ 39 h 61"/>
              <a:gd name="T80" fmla="*/ 88 w 88"/>
              <a:gd name="T81" fmla="*/ 39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8" h="61">
                <a:moveTo>
                  <a:pt x="88" y="39"/>
                </a:moveTo>
                <a:lnTo>
                  <a:pt x="88" y="45"/>
                </a:lnTo>
                <a:lnTo>
                  <a:pt x="88" y="49"/>
                </a:lnTo>
                <a:lnTo>
                  <a:pt x="88" y="53"/>
                </a:lnTo>
                <a:lnTo>
                  <a:pt x="86" y="55"/>
                </a:lnTo>
                <a:lnTo>
                  <a:pt x="84" y="57"/>
                </a:lnTo>
                <a:lnTo>
                  <a:pt x="80" y="59"/>
                </a:lnTo>
                <a:lnTo>
                  <a:pt x="76" y="61"/>
                </a:lnTo>
                <a:lnTo>
                  <a:pt x="72" y="61"/>
                </a:lnTo>
                <a:lnTo>
                  <a:pt x="70" y="59"/>
                </a:lnTo>
                <a:lnTo>
                  <a:pt x="66" y="59"/>
                </a:lnTo>
                <a:lnTo>
                  <a:pt x="62" y="57"/>
                </a:lnTo>
                <a:lnTo>
                  <a:pt x="57" y="55"/>
                </a:lnTo>
                <a:lnTo>
                  <a:pt x="53" y="51"/>
                </a:lnTo>
                <a:lnTo>
                  <a:pt x="47" y="47"/>
                </a:lnTo>
                <a:lnTo>
                  <a:pt x="39" y="43"/>
                </a:lnTo>
                <a:lnTo>
                  <a:pt x="33" y="37"/>
                </a:lnTo>
                <a:lnTo>
                  <a:pt x="25" y="32"/>
                </a:lnTo>
                <a:lnTo>
                  <a:pt x="19" y="26"/>
                </a:lnTo>
                <a:lnTo>
                  <a:pt x="13" y="22"/>
                </a:lnTo>
                <a:lnTo>
                  <a:pt x="10" y="16"/>
                </a:lnTo>
                <a:lnTo>
                  <a:pt x="6" y="12"/>
                </a:lnTo>
                <a:lnTo>
                  <a:pt x="2" y="8"/>
                </a:lnTo>
                <a:lnTo>
                  <a:pt x="2" y="4"/>
                </a:lnTo>
                <a:lnTo>
                  <a:pt x="0" y="0"/>
                </a:lnTo>
                <a:lnTo>
                  <a:pt x="12" y="0"/>
                </a:lnTo>
                <a:lnTo>
                  <a:pt x="21" y="2"/>
                </a:lnTo>
                <a:lnTo>
                  <a:pt x="31" y="4"/>
                </a:lnTo>
                <a:lnTo>
                  <a:pt x="39" y="6"/>
                </a:lnTo>
                <a:lnTo>
                  <a:pt x="47" y="8"/>
                </a:lnTo>
                <a:lnTo>
                  <a:pt x="55" y="10"/>
                </a:lnTo>
                <a:lnTo>
                  <a:pt x="61" y="12"/>
                </a:lnTo>
                <a:lnTo>
                  <a:pt x="66" y="14"/>
                </a:lnTo>
                <a:lnTo>
                  <a:pt x="70" y="18"/>
                </a:lnTo>
                <a:lnTo>
                  <a:pt x="74" y="20"/>
                </a:lnTo>
                <a:lnTo>
                  <a:pt x="78" y="24"/>
                </a:lnTo>
                <a:lnTo>
                  <a:pt x="80" y="26"/>
                </a:lnTo>
                <a:lnTo>
                  <a:pt x="84" y="30"/>
                </a:lnTo>
                <a:lnTo>
                  <a:pt x="86" y="34"/>
                </a:lnTo>
                <a:lnTo>
                  <a:pt x="88" y="39"/>
                </a:lnTo>
                <a:lnTo>
                  <a:pt x="88" y="3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455"/>
          <p:cNvSpPr>
            <a:spLocks/>
          </p:cNvSpPr>
          <p:nvPr/>
        </p:nvSpPr>
        <p:spPr bwMode="auto">
          <a:xfrm>
            <a:off x="8595249" y="4026892"/>
            <a:ext cx="863955" cy="1134950"/>
          </a:xfrm>
          <a:custGeom>
            <a:avLst/>
            <a:gdLst>
              <a:gd name="T0" fmla="*/ 118 w 190"/>
              <a:gd name="T1" fmla="*/ 51 h 170"/>
              <a:gd name="T2" fmla="*/ 125 w 190"/>
              <a:gd name="T3" fmla="*/ 43 h 170"/>
              <a:gd name="T4" fmla="*/ 129 w 190"/>
              <a:gd name="T5" fmla="*/ 35 h 170"/>
              <a:gd name="T6" fmla="*/ 133 w 190"/>
              <a:gd name="T7" fmla="*/ 29 h 170"/>
              <a:gd name="T8" fmla="*/ 135 w 190"/>
              <a:gd name="T9" fmla="*/ 20 h 170"/>
              <a:gd name="T10" fmla="*/ 133 w 190"/>
              <a:gd name="T11" fmla="*/ 10 h 170"/>
              <a:gd name="T12" fmla="*/ 131 w 190"/>
              <a:gd name="T13" fmla="*/ 6 h 170"/>
              <a:gd name="T14" fmla="*/ 131 w 190"/>
              <a:gd name="T15" fmla="*/ 2 h 170"/>
              <a:gd name="T16" fmla="*/ 135 w 190"/>
              <a:gd name="T17" fmla="*/ 0 h 170"/>
              <a:gd name="T18" fmla="*/ 139 w 190"/>
              <a:gd name="T19" fmla="*/ 0 h 170"/>
              <a:gd name="T20" fmla="*/ 153 w 190"/>
              <a:gd name="T21" fmla="*/ 2 h 170"/>
              <a:gd name="T22" fmla="*/ 170 w 190"/>
              <a:gd name="T23" fmla="*/ 10 h 170"/>
              <a:gd name="T24" fmla="*/ 180 w 190"/>
              <a:gd name="T25" fmla="*/ 14 h 170"/>
              <a:gd name="T26" fmla="*/ 186 w 190"/>
              <a:gd name="T27" fmla="*/ 20 h 170"/>
              <a:gd name="T28" fmla="*/ 190 w 190"/>
              <a:gd name="T29" fmla="*/ 23 h 170"/>
              <a:gd name="T30" fmla="*/ 190 w 190"/>
              <a:gd name="T31" fmla="*/ 27 h 170"/>
              <a:gd name="T32" fmla="*/ 186 w 190"/>
              <a:gd name="T33" fmla="*/ 33 h 170"/>
              <a:gd name="T34" fmla="*/ 180 w 190"/>
              <a:gd name="T35" fmla="*/ 41 h 170"/>
              <a:gd name="T36" fmla="*/ 172 w 190"/>
              <a:gd name="T37" fmla="*/ 51 h 170"/>
              <a:gd name="T38" fmla="*/ 163 w 190"/>
              <a:gd name="T39" fmla="*/ 63 h 170"/>
              <a:gd name="T40" fmla="*/ 137 w 190"/>
              <a:gd name="T41" fmla="*/ 88 h 170"/>
              <a:gd name="T42" fmla="*/ 108 w 190"/>
              <a:gd name="T43" fmla="*/ 114 h 170"/>
              <a:gd name="T44" fmla="*/ 78 w 190"/>
              <a:gd name="T45" fmla="*/ 137 h 170"/>
              <a:gd name="T46" fmla="*/ 43 w 190"/>
              <a:gd name="T47" fmla="*/ 157 h 170"/>
              <a:gd name="T48" fmla="*/ 27 w 190"/>
              <a:gd name="T49" fmla="*/ 165 h 170"/>
              <a:gd name="T50" fmla="*/ 14 w 190"/>
              <a:gd name="T51" fmla="*/ 169 h 170"/>
              <a:gd name="T52" fmla="*/ 6 w 190"/>
              <a:gd name="T53" fmla="*/ 170 h 170"/>
              <a:gd name="T54" fmla="*/ 2 w 190"/>
              <a:gd name="T55" fmla="*/ 169 h 170"/>
              <a:gd name="T56" fmla="*/ 2 w 190"/>
              <a:gd name="T57" fmla="*/ 165 h 170"/>
              <a:gd name="T58" fmla="*/ 4 w 190"/>
              <a:gd name="T59" fmla="*/ 161 h 170"/>
              <a:gd name="T60" fmla="*/ 12 w 190"/>
              <a:gd name="T61" fmla="*/ 153 h 170"/>
              <a:gd name="T62" fmla="*/ 23 w 190"/>
              <a:gd name="T63" fmla="*/ 143 h 170"/>
              <a:gd name="T64" fmla="*/ 70 w 190"/>
              <a:gd name="T65" fmla="*/ 104 h 170"/>
              <a:gd name="T66" fmla="*/ 90 w 190"/>
              <a:gd name="T67" fmla="*/ 84 h 170"/>
              <a:gd name="T68" fmla="*/ 108 w 190"/>
              <a:gd name="T69" fmla="*/ 6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0" h="170">
                <a:moveTo>
                  <a:pt x="108" y="63"/>
                </a:moveTo>
                <a:lnTo>
                  <a:pt x="118" y="51"/>
                </a:lnTo>
                <a:lnTo>
                  <a:pt x="121" y="47"/>
                </a:lnTo>
                <a:lnTo>
                  <a:pt x="125" y="43"/>
                </a:lnTo>
                <a:lnTo>
                  <a:pt x="127" y="39"/>
                </a:lnTo>
                <a:lnTo>
                  <a:pt x="129" y="35"/>
                </a:lnTo>
                <a:lnTo>
                  <a:pt x="131" y="31"/>
                </a:lnTo>
                <a:lnTo>
                  <a:pt x="133" y="29"/>
                </a:lnTo>
                <a:lnTo>
                  <a:pt x="135" y="23"/>
                </a:lnTo>
                <a:lnTo>
                  <a:pt x="135" y="20"/>
                </a:lnTo>
                <a:lnTo>
                  <a:pt x="135" y="14"/>
                </a:lnTo>
                <a:lnTo>
                  <a:pt x="133" y="10"/>
                </a:lnTo>
                <a:lnTo>
                  <a:pt x="131" y="8"/>
                </a:lnTo>
                <a:lnTo>
                  <a:pt x="131" y="6"/>
                </a:lnTo>
                <a:lnTo>
                  <a:pt x="131" y="4"/>
                </a:lnTo>
                <a:lnTo>
                  <a:pt x="131" y="2"/>
                </a:lnTo>
                <a:lnTo>
                  <a:pt x="133" y="0"/>
                </a:lnTo>
                <a:lnTo>
                  <a:pt x="135" y="0"/>
                </a:lnTo>
                <a:lnTo>
                  <a:pt x="137" y="0"/>
                </a:lnTo>
                <a:lnTo>
                  <a:pt x="139" y="0"/>
                </a:lnTo>
                <a:lnTo>
                  <a:pt x="145" y="0"/>
                </a:lnTo>
                <a:lnTo>
                  <a:pt x="153" y="2"/>
                </a:lnTo>
                <a:lnTo>
                  <a:pt x="161" y="6"/>
                </a:lnTo>
                <a:lnTo>
                  <a:pt x="170" y="10"/>
                </a:lnTo>
                <a:lnTo>
                  <a:pt x="176" y="12"/>
                </a:lnTo>
                <a:lnTo>
                  <a:pt x="180" y="14"/>
                </a:lnTo>
                <a:lnTo>
                  <a:pt x="184" y="18"/>
                </a:lnTo>
                <a:lnTo>
                  <a:pt x="186" y="20"/>
                </a:lnTo>
                <a:lnTo>
                  <a:pt x="188" y="21"/>
                </a:lnTo>
                <a:lnTo>
                  <a:pt x="190" y="23"/>
                </a:lnTo>
                <a:lnTo>
                  <a:pt x="190" y="25"/>
                </a:lnTo>
                <a:lnTo>
                  <a:pt x="190" y="27"/>
                </a:lnTo>
                <a:lnTo>
                  <a:pt x="188" y="29"/>
                </a:lnTo>
                <a:lnTo>
                  <a:pt x="186" y="33"/>
                </a:lnTo>
                <a:lnTo>
                  <a:pt x="184" y="37"/>
                </a:lnTo>
                <a:lnTo>
                  <a:pt x="180" y="41"/>
                </a:lnTo>
                <a:lnTo>
                  <a:pt x="176" y="45"/>
                </a:lnTo>
                <a:lnTo>
                  <a:pt x="172" y="51"/>
                </a:lnTo>
                <a:lnTo>
                  <a:pt x="168" y="57"/>
                </a:lnTo>
                <a:lnTo>
                  <a:pt x="163" y="63"/>
                </a:lnTo>
                <a:lnTo>
                  <a:pt x="151" y="74"/>
                </a:lnTo>
                <a:lnTo>
                  <a:pt x="137" y="88"/>
                </a:lnTo>
                <a:lnTo>
                  <a:pt x="123" y="100"/>
                </a:lnTo>
                <a:lnTo>
                  <a:pt x="108" y="114"/>
                </a:lnTo>
                <a:lnTo>
                  <a:pt x="94" y="125"/>
                </a:lnTo>
                <a:lnTo>
                  <a:pt x="78" y="137"/>
                </a:lnTo>
                <a:lnTo>
                  <a:pt x="61" y="149"/>
                </a:lnTo>
                <a:lnTo>
                  <a:pt x="43" y="157"/>
                </a:lnTo>
                <a:lnTo>
                  <a:pt x="35" y="161"/>
                </a:lnTo>
                <a:lnTo>
                  <a:pt x="27" y="165"/>
                </a:lnTo>
                <a:lnTo>
                  <a:pt x="20" y="167"/>
                </a:lnTo>
                <a:lnTo>
                  <a:pt x="14" y="169"/>
                </a:lnTo>
                <a:lnTo>
                  <a:pt x="10" y="170"/>
                </a:lnTo>
                <a:lnTo>
                  <a:pt x="6" y="170"/>
                </a:lnTo>
                <a:lnTo>
                  <a:pt x="2" y="170"/>
                </a:lnTo>
                <a:lnTo>
                  <a:pt x="2" y="169"/>
                </a:lnTo>
                <a:lnTo>
                  <a:pt x="0" y="167"/>
                </a:lnTo>
                <a:lnTo>
                  <a:pt x="2" y="165"/>
                </a:lnTo>
                <a:lnTo>
                  <a:pt x="2" y="163"/>
                </a:lnTo>
                <a:lnTo>
                  <a:pt x="4" y="161"/>
                </a:lnTo>
                <a:lnTo>
                  <a:pt x="8" y="157"/>
                </a:lnTo>
                <a:lnTo>
                  <a:pt x="12" y="153"/>
                </a:lnTo>
                <a:lnTo>
                  <a:pt x="18" y="147"/>
                </a:lnTo>
                <a:lnTo>
                  <a:pt x="23" y="143"/>
                </a:lnTo>
                <a:lnTo>
                  <a:pt x="47" y="123"/>
                </a:lnTo>
                <a:lnTo>
                  <a:pt x="70" y="104"/>
                </a:lnTo>
                <a:lnTo>
                  <a:pt x="80" y="94"/>
                </a:lnTo>
                <a:lnTo>
                  <a:pt x="90" y="84"/>
                </a:lnTo>
                <a:lnTo>
                  <a:pt x="100" y="72"/>
                </a:lnTo>
                <a:lnTo>
                  <a:pt x="108" y="63"/>
                </a:lnTo>
                <a:lnTo>
                  <a:pt x="108" y="6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456"/>
          <p:cNvSpPr>
            <a:spLocks/>
          </p:cNvSpPr>
          <p:nvPr/>
        </p:nvSpPr>
        <p:spPr bwMode="auto">
          <a:xfrm>
            <a:off x="9031773" y="4587688"/>
            <a:ext cx="236450" cy="1041480"/>
          </a:xfrm>
          <a:custGeom>
            <a:avLst/>
            <a:gdLst>
              <a:gd name="T0" fmla="*/ 8 w 51"/>
              <a:gd name="T1" fmla="*/ 141 h 155"/>
              <a:gd name="T2" fmla="*/ 4 w 51"/>
              <a:gd name="T3" fmla="*/ 136 h 155"/>
              <a:gd name="T4" fmla="*/ 2 w 51"/>
              <a:gd name="T5" fmla="*/ 130 h 155"/>
              <a:gd name="T6" fmla="*/ 0 w 51"/>
              <a:gd name="T7" fmla="*/ 126 h 155"/>
              <a:gd name="T8" fmla="*/ 0 w 51"/>
              <a:gd name="T9" fmla="*/ 122 h 155"/>
              <a:gd name="T10" fmla="*/ 0 w 51"/>
              <a:gd name="T11" fmla="*/ 120 h 155"/>
              <a:gd name="T12" fmla="*/ 0 w 51"/>
              <a:gd name="T13" fmla="*/ 118 h 155"/>
              <a:gd name="T14" fmla="*/ 0 w 51"/>
              <a:gd name="T15" fmla="*/ 116 h 155"/>
              <a:gd name="T16" fmla="*/ 0 w 51"/>
              <a:gd name="T17" fmla="*/ 112 h 155"/>
              <a:gd name="T18" fmla="*/ 2 w 51"/>
              <a:gd name="T19" fmla="*/ 108 h 155"/>
              <a:gd name="T20" fmla="*/ 2 w 51"/>
              <a:gd name="T21" fmla="*/ 104 h 155"/>
              <a:gd name="T22" fmla="*/ 2 w 51"/>
              <a:gd name="T23" fmla="*/ 100 h 155"/>
              <a:gd name="T24" fmla="*/ 4 w 51"/>
              <a:gd name="T25" fmla="*/ 94 h 155"/>
              <a:gd name="T26" fmla="*/ 4 w 51"/>
              <a:gd name="T27" fmla="*/ 88 h 155"/>
              <a:gd name="T28" fmla="*/ 6 w 51"/>
              <a:gd name="T29" fmla="*/ 81 h 155"/>
              <a:gd name="T30" fmla="*/ 6 w 51"/>
              <a:gd name="T31" fmla="*/ 71 h 155"/>
              <a:gd name="T32" fmla="*/ 6 w 51"/>
              <a:gd name="T33" fmla="*/ 59 h 155"/>
              <a:gd name="T34" fmla="*/ 8 w 51"/>
              <a:gd name="T35" fmla="*/ 47 h 155"/>
              <a:gd name="T36" fmla="*/ 8 w 51"/>
              <a:gd name="T37" fmla="*/ 34 h 155"/>
              <a:gd name="T38" fmla="*/ 8 w 51"/>
              <a:gd name="T39" fmla="*/ 18 h 155"/>
              <a:gd name="T40" fmla="*/ 8 w 51"/>
              <a:gd name="T41" fmla="*/ 0 h 155"/>
              <a:gd name="T42" fmla="*/ 18 w 51"/>
              <a:gd name="T43" fmla="*/ 4 h 155"/>
              <a:gd name="T44" fmla="*/ 27 w 51"/>
              <a:gd name="T45" fmla="*/ 8 h 155"/>
              <a:gd name="T46" fmla="*/ 33 w 51"/>
              <a:gd name="T47" fmla="*/ 10 h 155"/>
              <a:gd name="T48" fmla="*/ 39 w 51"/>
              <a:gd name="T49" fmla="*/ 14 h 155"/>
              <a:gd name="T50" fmla="*/ 45 w 51"/>
              <a:gd name="T51" fmla="*/ 16 h 155"/>
              <a:gd name="T52" fmla="*/ 47 w 51"/>
              <a:gd name="T53" fmla="*/ 18 h 155"/>
              <a:gd name="T54" fmla="*/ 49 w 51"/>
              <a:gd name="T55" fmla="*/ 20 h 155"/>
              <a:gd name="T56" fmla="*/ 51 w 51"/>
              <a:gd name="T57" fmla="*/ 20 h 155"/>
              <a:gd name="T58" fmla="*/ 49 w 51"/>
              <a:gd name="T59" fmla="*/ 24 h 155"/>
              <a:gd name="T60" fmla="*/ 49 w 51"/>
              <a:gd name="T61" fmla="*/ 26 h 155"/>
              <a:gd name="T62" fmla="*/ 47 w 51"/>
              <a:gd name="T63" fmla="*/ 30 h 155"/>
              <a:gd name="T64" fmla="*/ 47 w 51"/>
              <a:gd name="T65" fmla="*/ 32 h 155"/>
              <a:gd name="T66" fmla="*/ 45 w 51"/>
              <a:gd name="T67" fmla="*/ 34 h 155"/>
              <a:gd name="T68" fmla="*/ 45 w 51"/>
              <a:gd name="T69" fmla="*/ 37 h 155"/>
              <a:gd name="T70" fmla="*/ 45 w 51"/>
              <a:gd name="T71" fmla="*/ 41 h 155"/>
              <a:gd name="T72" fmla="*/ 45 w 51"/>
              <a:gd name="T73" fmla="*/ 45 h 155"/>
              <a:gd name="T74" fmla="*/ 43 w 51"/>
              <a:gd name="T75" fmla="*/ 49 h 155"/>
              <a:gd name="T76" fmla="*/ 43 w 51"/>
              <a:gd name="T77" fmla="*/ 55 h 155"/>
              <a:gd name="T78" fmla="*/ 43 w 51"/>
              <a:gd name="T79" fmla="*/ 63 h 155"/>
              <a:gd name="T80" fmla="*/ 43 w 51"/>
              <a:gd name="T81" fmla="*/ 71 h 155"/>
              <a:gd name="T82" fmla="*/ 43 w 51"/>
              <a:gd name="T83" fmla="*/ 86 h 155"/>
              <a:gd name="T84" fmla="*/ 43 w 51"/>
              <a:gd name="T85" fmla="*/ 100 h 155"/>
              <a:gd name="T86" fmla="*/ 43 w 51"/>
              <a:gd name="T87" fmla="*/ 114 h 155"/>
              <a:gd name="T88" fmla="*/ 41 w 51"/>
              <a:gd name="T89" fmla="*/ 128 h 155"/>
              <a:gd name="T90" fmla="*/ 41 w 51"/>
              <a:gd name="T91" fmla="*/ 134 h 155"/>
              <a:gd name="T92" fmla="*/ 39 w 51"/>
              <a:gd name="T93" fmla="*/ 139 h 155"/>
              <a:gd name="T94" fmla="*/ 37 w 51"/>
              <a:gd name="T95" fmla="*/ 143 h 155"/>
              <a:gd name="T96" fmla="*/ 37 w 51"/>
              <a:gd name="T97" fmla="*/ 147 h 155"/>
              <a:gd name="T98" fmla="*/ 35 w 51"/>
              <a:gd name="T99" fmla="*/ 151 h 155"/>
              <a:gd name="T100" fmla="*/ 33 w 51"/>
              <a:gd name="T101" fmla="*/ 153 h 155"/>
              <a:gd name="T102" fmla="*/ 31 w 51"/>
              <a:gd name="T103" fmla="*/ 155 h 155"/>
              <a:gd name="T104" fmla="*/ 27 w 51"/>
              <a:gd name="T105" fmla="*/ 155 h 155"/>
              <a:gd name="T106" fmla="*/ 25 w 51"/>
              <a:gd name="T107" fmla="*/ 155 h 155"/>
              <a:gd name="T108" fmla="*/ 23 w 51"/>
              <a:gd name="T109" fmla="*/ 155 h 155"/>
              <a:gd name="T110" fmla="*/ 20 w 51"/>
              <a:gd name="T111" fmla="*/ 155 h 155"/>
              <a:gd name="T112" fmla="*/ 18 w 51"/>
              <a:gd name="T113" fmla="*/ 153 h 155"/>
              <a:gd name="T114" fmla="*/ 16 w 51"/>
              <a:gd name="T115" fmla="*/ 151 h 155"/>
              <a:gd name="T116" fmla="*/ 14 w 51"/>
              <a:gd name="T117" fmla="*/ 149 h 155"/>
              <a:gd name="T118" fmla="*/ 10 w 51"/>
              <a:gd name="T119" fmla="*/ 145 h 155"/>
              <a:gd name="T120" fmla="*/ 8 w 51"/>
              <a:gd name="T121" fmla="*/ 141 h 155"/>
              <a:gd name="T122" fmla="*/ 8 w 51"/>
              <a:gd name="T123" fmla="*/ 141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1" h="155">
                <a:moveTo>
                  <a:pt x="8" y="141"/>
                </a:moveTo>
                <a:lnTo>
                  <a:pt x="4" y="136"/>
                </a:lnTo>
                <a:lnTo>
                  <a:pt x="2" y="130"/>
                </a:lnTo>
                <a:lnTo>
                  <a:pt x="0" y="126"/>
                </a:lnTo>
                <a:lnTo>
                  <a:pt x="0" y="122"/>
                </a:lnTo>
                <a:lnTo>
                  <a:pt x="0" y="120"/>
                </a:lnTo>
                <a:lnTo>
                  <a:pt x="0" y="118"/>
                </a:lnTo>
                <a:lnTo>
                  <a:pt x="0" y="116"/>
                </a:lnTo>
                <a:lnTo>
                  <a:pt x="0" y="112"/>
                </a:lnTo>
                <a:lnTo>
                  <a:pt x="2" y="108"/>
                </a:lnTo>
                <a:lnTo>
                  <a:pt x="2" y="104"/>
                </a:lnTo>
                <a:lnTo>
                  <a:pt x="2" y="100"/>
                </a:lnTo>
                <a:lnTo>
                  <a:pt x="4" y="94"/>
                </a:lnTo>
                <a:lnTo>
                  <a:pt x="4" y="88"/>
                </a:lnTo>
                <a:lnTo>
                  <a:pt x="6" y="81"/>
                </a:lnTo>
                <a:lnTo>
                  <a:pt x="6" y="71"/>
                </a:lnTo>
                <a:lnTo>
                  <a:pt x="6" y="59"/>
                </a:lnTo>
                <a:lnTo>
                  <a:pt x="8" y="47"/>
                </a:lnTo>
                <a:lnTo>
                  <a:pt x="8" y="34"/>
                </a:lnTo>
                <a:lnTo>
                  <a:pt x="8" y="18"/>
                </a:lnTo>
                <a:lnTo>
                  <a:pt x="8" y="0"/>
                </a:lnTo>
                <a:lnTo>
                  <a:pt x="18" y="4"/>
                </a:lnTo>
                <a:lnTo>
                  <a:pt x="27" y="8"/>
                </a:lnTo>
                <a:lnTo>
                  <a:pt x="33" y="10"/>
                </a:lnTo>
                <a:lnTo>
                  <a:pt x="39" y="14"/>
                </a:lnTo>
                <a:lnTo>
                  <a:pt x="45" y="16"/>
                </a:lnTo>
                <a:lnTo>
                  <a:pt x="47" y="18"/>
                </a:lnTo>
                <a:lnTo>
                  <a:pt x="49" y="20"/>
                </a:lnTo>
                <a:lnTo>
                  <a:pt x="51" y="20"/>
                </a:lnTo>
                <a:lnTo>
                  <a:pt x="49" y="24"/>
                </a:lnTo>
                <a:lnTo>
                  <a:pt x="49" y="26"/>
                </a:lnTo>
                <a:lnTo>
                  <a:pt x="47" y="30"/>
                </a:lnTo>
                <a:lnTo>
                  <a:pt x="47" y="32"/>
                </a:lnTo>
                <a:lnTo>
                  <a:pt x="45" y="34"/>
                </a:lnTo>
                <a:lnTo>
                  <a:pt x="45" y="37"/>
                </a:lnTo>
                <a:lnTo>
                  <a:pt x="45" y="41"/>
                </a:lnTo>
                <a:lnTo>
                  <a:pt x="45" y="45"/>
                </a:lnTo>
                <a:lnTo>
                  <a:pt x="43" y="49"/>
                </a:lnTo>
                <a:lnTo>
                  <a:pt x="43" y="55"/>
                </a:lnTo>
                <a:lnTo>
                  <a:pt x="43" y="63"/>
                </a:lnTo>
                <a:lnTo>
                  <a:pt x="43" y="71"/>
                </a:lnTo>
                <a:lnTo>
                  <a:pt x="43" y="86"/>
                </a:lnTo>
                <a:lnTo>
                  <a:pt x="43" y="100"/>
                </a:lnTo>
                <a:lnTo>
                  <a:pt x="43" y="114"/>
                </a:lnTo>
                <a:lnTo>
                  <a:pt x="41" y="128"/>
                </a:lnTo>
                <a:lnTo>
                  <a:pt x="41" y="134"/>
                </a:lnTo>
                <a:lnTo>
                  <a:pt x="39" y="139"/>
                </a:lnTo>
                <a:lnTo>
                  <a:pt x="37" y="143"/>
                </a:lnTo>
                <a:lnTo>
                  <a:pt x="37" y="147"/>
                </a:lnTo>
                <a:lnTo>
                  <a:pt x="35" y="151"/>
                </a:lnTo>
                <a:lnTo>
                  <a:pt x="33" y="153"/>
                </a:lnTo>
                <a:lnTo>
                  <a:pt x="31" y="155"/>
                </a:lnTo>
                <a:lnTo>
                  <a:pt x="27" y="155"/>
                </a:lnTo>
                <a:lnTo>
                  <a:pt x="25" y="155"/>
                </a:lnTo>
                <a:lnTo>
                  <a:pt x="23" y="155"/>
                </a:lnTo>
                <a:lnTo>
                  <a:pt x="20" y="155"/>
                </a:lnTo>
                <a:lnTo>
                  <a:pt x="18" y="153"/>
                </a:lnTo>
                <a:lnTo>
                  <a:pt x="16" y="151"/>
                </a:lnTo>
                <a:lnTo>
                  <a:pt x="14" y="149"/>
                </a:lnTo>
                <a:lnTo>
                  <a:pt x="10" y="145"/>
                </a:lnTo>
                <a:lnTo>
                  <a:pt x="8" y="141"/>
                </a:lnTo>
                <a:lnTo>
                  <a:pt x="8" y="14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9">
            <a:extLst>
              <a:ext uri="{FF2B5EF4-FFF2-40B4-BE49-F238E27FC236}">
                <a16:creationId xmlns:a16="http://schemas.microsoft.com/office/drawing/2014/main" xmlns="" id="{6F646A69-52BF-4FED-901B-BDBC4A57E26B}"/>
              </a:ext>
            </a:extLst>
          </p:cNvPr>
          <p:cNvSpPr>
            <a:spLocks/>
          </p:cNvSpPr>
          <p:nvPr/>
        </p:nvSpPr>
        <p:spPr bwMode="auto">
          <a:xfrm>
            <a:off x="5201226" y="966291"/>
            <a:ext cx="609836" cy="834910"/>
          </a:xfrm>
          <a:custGeom>
            <a:avLst/>
            <a:gdLst>
              <a:gd name="T0" fmla="*/ 0 w 84"/>
              <a:gd name="T1" fmla="*/ 119 h 121"/>
              <a:gd name="T2" fmla="*/ 0 w 84"/>
              <a:gd name="T3" fmla="*/ 115 h 121"/>
              <a:gd name="T4" fmla="*/ 3 w 84"/>
              <a:gd name="T5" fmla="*/ 108 h 121"/>
              <a:gd name="T6" fmla="*/ 7 w 84"/>
              <a:gd name="T7" fmla="*/ 100 h 121"/>
              <a:gd name="T8" fmla="*/ 13 w 84"/>
              <a:gd name="T9" fmla="*/ 91 h 121"/>
              <a:gd name="T10" fmla="*/ 21 w 84"/>
              <a:gd name="T11" fmla="*/ 79 h 121"/>
              <a:gd name="T12" fmla="*/ 28 w 84"/>
              <a:gd name="T13" fmla="*/ 67 h 121"/>
              <a:gd name="T14" fmla="*/ 34 w 84"/>
              <a:gd name="T15" fmla="*/ 53 h 121"/>
              <a:gd name="T16" fmla="*/ 41 w 84"/>
              <a:gd name="T17" fmla="*/ 39 h 121"/>
              <a:gd name="T18" fmla="*/ 45 w 84"/>
              <a:gd name="T19" fmla="*/ 29 h 121"/>
              <a:gd name="T20" fmla="*/ 46 w 84"/>
              <a:gd name="T21" fmla="*/ 20 h 121"/>
              <a:gd name="T22" fmla="*/ 45 w 84"/>
              <a:gd name="T23" fmla="*/ 14 h 121"/>
              <a:gd name="T24" fmla="*/ 42 w 84"/>
              <a:gd name="T25" fmla="*/ 10 h 121"/>
              <a:gd name="T26" fmla="*/ 41 w 84"/>
              <a:gd name="T27" fmla="*/ 8 h 121"/>
              <a:gd name="T28" fmla="*/ 41 w 84"/>
              <a:gd name="T29" fmla="*/ 6 h 121"/>
              <a:gd name="T30" fmla="*/ 43 w 84"/>
              <a:gd name="T31" fmla="*/ 3 h 121"/>
              <a:gd name="T32" fmla="*/ 47 w 84"/>
              <a:gd name="T33" fmla="*/ 1 h 121"/>
              <a:gd name="T34" fmla="*/ 52 w 84"/>
              <a:gd name="T35" fmla="*/ 0 h 121"/>
              <a:gd name="T36" fmla="*/ 63 w 84"/>
              <a:gd name="T37" fmla="*/ 1 h 121"/>
              <a:gd name="T38" fmla="*/ 72 w 84"/>
              <a:gd name="T39" fmla="*/ 6 h 121"/>
              <a:gd name="T40" fmla="*/ 80 w 84"/>
              <a:gd name="T41" fmla="*/ 10 h 121"/>
              <a:gd name="T42" fmla="*/ 82 w 84"/>
              <a:gd name="T43" fmla="*/ 16 h 121"/>
              <a:gd name="T44" fmla="*/ 82 w 84"/>
              <a:gd name="T45" fmla="*/ 23 h 121"/>
              <a:gd name="T46" fmla="*/ 80 w 84"/>
              <a:gd name="T47" fmla="*/ 30 h 121"/>
              <a:gd name="T48" fmla="*/ 75 w 84"/>
              <a:gd name="T49" fmla="*/ 38 h 121"/>
              <a:gd name="T50" fmla="*/ 69 w 84"/>
              <a:gd name="T51" fmla="*/ 49 h 121"/>
              <a:gd name="T52" fmla="*/ 65 w 84"/>
              <a:gd name="T53" fmla="*/ 56 h 121"/>
              <a:gd name="T54" fmla="*/ 60 w 84"/>
              <a:gd name="T55" fmla="*/ 65 h 121"/>
              <a:gd name="T56" fmla="*/ 54 w 84"/>
              <a:gd name="T57" fmla="*/ 75 h 121"/>
              <a:gd name="T58" fmla="*/ 42 w 84"/>
              <a:gd name="T59" fmla="*/ 89 h 121"/>
              <a:gd name="T60" fmla="*/ 25 w 84"/>
              <a:gd name="T61" fmla="*/ 106 h 121"/>
              <a:gd name="T62" fmla="*/ 17 w 84"/>
              <a:gd name="T63" fmla="*/ 113 h 121"/>
              <a:gd name="T64" fmla="*/ 11 w 84"/>
              <a:gd name="T65" fmla="*/ 117 h 121"/>
              <a:gd name="T66" fmla="*/ 6 w 84"/>
              <a:gd name="T67" fmla="*/ 120 h 121"/>
              <a:gd name="T68" fmla="*/ 2 w 84"/>
              <a:gd name="T69" fmla="*/ 12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4" h="121">
                <a:moveTo>
                  <a:pt x="2" y="120"/>
                </a:moveTo>
                <a:lnTo>
                  <a:pt x="0" y="119"/>
                </a:lnTo>
                <a:lnTo>
                  <a:pt x="0" y="117"/>
                </a:lnTo>
                <a:lnTo>
                  <a:pt x="0" y="115"/>
                </a:lnTo>
                <a:lnTo>
                  <a:pt x="2" y="112"/>
                </a:lnTo>
                <a:lnTo>
                  <a:pt x="3" y="108"/>
                </a:lnTo>
                <a:lnTo>
                  <a:pt x="6" y="105"/>
                </a:lnTo>
                <a:lnTo>
                  <a:pt x="7" y="100"/>
                </a:lnTo>
                <a:lnTo>
                  <a:pt x="11" y="95"/>
                </a:lnTo>
                <a:lnTo>
                  <a:pt x="13" y="91"/>
                </a:lnTo>
                <a:lnTo>
                  <a:pt x="17" y="85"/>
                </a:lnTo>
                <a:lnTo>
                  <a:pt x="21" y="79"/>
                </a:lnTo>
                <a:lnTo>
                  <a:pt x="24" y="73"/>
                </a:lnTo>
                <a:lnTo>
                  <a:pt x="28" y="67"/>
                </a:lnTo>
                <a:lnTo>
                  <a:pt x="30" y="60"/>
                </a:lnTo>
                <a:lnTo>
                  <a:pt x="34" y="53"/>
                </a:lnTo>
                <a:lnTo>
                  <a:pt x="38" y="46"/>
                </a:lnTo>
                <a:lnTo>
                  <a:pt x="41" y="39"/>
                </a:lnTo>
                <a:lnTo>
                  <a:pt x="43" y="34"/>
                </a:lnTo>
                <a:lnTo>
                  <a:pt x="45" y="29"/>
                </a:lnTo>
                <a:lnTo>
                  <a:pt x="46" y="24"/>
                </a:lnTo>
                <a:lnTo>
                  <a:pt x="46" y="20"/>
                </a:lnTo>
                <a:lnTo>
                  <a:pt x="46" y="16"/>
                </a:lnTo>
                <a:lnTo>
                  <a:pt x="45" y="14"/>
                </a:lnTo>
                <a:lnTo>
                  <a:pt x="43" y="11"/>
                </a:lnTo>
                <a:lnTo>
                  <a:pt x="42" y="10"/>
                </a:lnTo>
                <a:lnTo>
                  <a:pt x="41" y="9"/>
                </a:lnTo>
                <a:lnTo>
                  <a:pt x="41" y="8"/>
                </a:lnTo>
                <a:lnTo>
                  <a:pt x="41" y="7"/>
                </a:lnTo>
                <a:lnTo>
                  <a:pt x="41" y="6"/>
                </a:lnTo>
                <a:lnTo>
                  <a:pt x="42" y="4"/>
                </a:lnTo>
                <a:lnTo>
                  <a:pt x="43" y="3"/>
                </a:lnTo>
                <a:lnTo>
                  <a:pt x="45" y="2"/>
                </a:lnTo>
                <a:lnTo>
                  <a:pt x="47" y="1"/>
                </a:lnTo>
                <a:lnTo>
                  <a:pt x="49" y="1"/>
                </a:lnTo>
                <a:lnTo>
                  <a:pt x="52" y="0"/>
                </a:lnTo>
                <a:lnTo>
                  <a:pt x="58" y="0"/>
                </a:lnTo>
                <a:lnTo>
                  <a:pt x="63" y="1"/>
                </a:lnTo>
                <a:lnTo>
                  <a:pt x="68" y="3"/>
                </a:lnTo>
                <a:lnTo>
                  <a:pt x="72" y="6"/>
                </a:lnTo>
                <a:lnTo>
                  <a:pt x="76" y="8"/>
                </a:lnTo>
                <a:lnTo>
                  <a:pt x="80" y="10"/>
                </a:lnTo>
                <a:lnTo>
                  <a:pt x="81" y="14"/>
                </a:lnTo>
                <a:lnTo>
                  <a:pt x="82" y="16"/>
                </a:lnTo>
                <a:lnTo>
                  <a:pt x="84" y="20"/>
                </a:lnTo>
                <a:lnTo>
                  <a:pt x="82" y="23"/>
                </a:lnTo>
                <a:lnTo>
                  <a:pt x="81" y="27"/>
                </a:lnTo>
                <a:lnTo>
                  <a:pt x="80" y="30"/>
                </a:lnTo>
                <a:lnTo>
                  <a:pt x="79" y="34"/>
                </a:lnTo>
                <a:lnTo>
                  <a:pt x="75" y="38"/>
                </a:lnTo>
                <a:lnTo>
                  <a:pt x="72" y="45"/>
                </a:lnTo>
                <a:lnTo>
                  <a:pt x="69" y="49"/>
                </a:lnTo>
                <a:lnTo>
                  <a:pt x="67" y="52"/>
                </a:lnTo>
                <a:lnTo>
                  <a:pt x="65" y="56"/>
                </a:lnTo>
                <a:lnTo>
                  <a:pt x="63" y="60"/>
                </a:lnTo>
                <a:lnTo>
                  <a:pt x="60" y="65"/>
                </a:lnTo>
                <a:lnTo>
                  <a:pt x="58" y="70"/>
                </a:lnTo>
                <a:lnTo>
                  <a:pt x="54" y="75"/>
                </a:lnTo>
                <a:lnTo>
                  <a:pt x="50" y="80"/>
                </a:lnTo>
                <a:lnTo>
                  <a:pt x="42" y="89"/>
                </a:lnTo>
                <a:lnTo>
                  <a:pt x="34" y="98"/>
                </a:lnTo>
                <a:lnTo>
                  <a:pt x="25" y="106"/>
                </a:lnTo>
                <a:lnTo>
                  <a:pt x="21" y="109"/>
                </a:lnTo>
                <a:lnTo>
                  <a:pt x="17" y="113"/>
                </a:lnTo>
                <a:lnTo>
                  <a:pt x="13" y="116"/>
                </a:lnTo>
                <a:lnTo>
                  <a:pt x="11" y="117"/>
                </a:lnTo>
                <a:lnTo>
                  <a:pt x="8" y="120"/>
                </a:lnTo>
                <a:lnTo>
                  <a:pt x="6" y="120"/>
                </a:lnTo>
                <a:lnTo>
                  <a:pt x="3" y="121"/>
                </a:lnTo>
                <a:lnTo>
                  <a:pt x="2" y="120"/>
                </a:lnTo>
                <a:lnTo>
                  <a:pt x="2" y="1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10">
            <a:extLst>
              <a:ext uri="{FF2B5EF4-FFF2-40B4-BE49-F238E27FC236}">
                <a16:creationId xmlns:a16="http://schemas.microsoft.com/office/drawing/2014/main" xmlns="" id="{9423B8C4-FD64-45CA-8BFB-A8B7B299BB34}"/>
              </a:ext>
            </a:extLst>
          </p:cNvPr>
          <p:cNvSpPr>
            <a:spLocks/>
          </p:cNvSpPr>
          <p:nvPr/>
        </p:nvSpPr>
        <p:spPr bwMode="auto">
          <a:xfrm>
            <a:off x="5949004" y="517784"/>
            <a:ext cx="370260" cy="2663428"/>
          </a:xfrm>
          <a:custGeom>
            <a:avLst/>
            <a:gdLst>
              <a:gd name="T0" fmla="*/ 47 w 51"/>
              <a:gd name="T1" fmla="*/ 35 h 386"/>
              <a:gd name="T2" fmla="*/ 47 w 51"/>
              <a:gd name="T3" fmla="*/ 39 h 386"/>
              <a:gd name="T4" fmla="*/ 46 w 51"/>
              <a:gd name="T5" fmla="*/ 47 h 386"/>
              <a:gd name="T6" fmla="*/ 46 w 51"/>
              <a:gd name="T7" fmla="*/ 59 h 386"/>
              <a:gd name="T8" fmla="*/ 45 w 51"/>
              <a:gd name="T9" fmla="*/ 73 h 386"/>
              <a:gd name="T10" fmla="*/ 45 w 51"/>
              <a:gd name="T11" fmla="*/ 92 h 386"/>
              <a:gd name="T12" fmla="*/ 45 w 51"/>
              <a:gd name="T13" fmla="*/ 111 h 386"/>
              <a:gd name="T14" fmla="*/ 45 w 51"/>
              <a:gd name="T15" fmla="*/ 136 h 386"/>
              <a:gd name="T16" fmla="*/ 45 w 51"/>
              <a:gd name="T17" fmla="*/ 163 h 386"/>
              <a:gd name="T18" fmla="*/ 45 w 51"/>
              <a:gd name="T19" fmla="*/ 187 h 386"/>
              <a:gd name="T20" fmla="*/ 45 w 51"/>
              <a:gd name="T21" fmla="*/ 210 h 386"/>
              <a:gd name="T22" fmla="*/ 45 w 51"/>
              <a:gd name="T23" fmla="*/ 231 h 386"/>
              <a:gd name="T24" fmla="*/ 45 w 51"/>
              <a:gd name="T25" fmla="*/ 250 h 386"/>
              <a:gd name="T26" fmla="*/ 45 w 51"/>
              <a:gd name="T27" fmla="*/ 266 h 386"/>
              <a:gd name="T28" fmla="*/ 43 w 51"/>
              <a:gd name="T29" fmla="*/ 281 h 386"/>
              <a:gd name="T30" fmla="*/ 43 w 51"/>
              <a:gd name="T31" fmla="*/ 294 h 386"/>
              <a:gd name="T32" fmla="*/ 42 w 51"/>
              <a:gd name="T33" fmla="*/ 310 h 386"/>
              <a:gd name="T34" fmla="*/ 41 w 51"/>
              <a:gd name="T35" fmla="*/ 330 h 386"/>
              <a:gd name="T36" fmla="*/ 39 w 51"/>
              <a:gd name="T37" fmla="*/ 347 h 386"/>
              <a:gd name="T38" fmla="*/ 37 w 51"/>
              <a:gd name="T39" fmla="*/ 359 h 386"/>
              <a:gd name="T40" fmla="*/ 34 w 51"/>
              <a:gd name="T41" fmla="*/ 371 h 386"/>
              <a:gd name="T42" fmla="*/ 32 w 51"/>
              <a:gd name="T43" fmla="*/ 378 h 386"/>
              <a:gd name="T44" fmla="*/ 29 w 51"/>
              <a:gd name="T45" fmla="*/ 383 h 386"/>
              <a:gd name="T46" fmla="*/ 26 w 51"/>
              <a:gd name="T47" fmla="*/ 386 h 386"/>
              <a:gd name="T48" fmla="*/ 24 w 51"/>
              <a:gd name="T49" fmla="*/ 385 h 386"/>
              <a:gd name="T50" fmla="*/ 20 w 51"/>
              <a:gd name="T51" fmla="*/ 381 h 386"/>
              <a:gd name="T52" fmla="*/ 19 w 51"/>
              <a:gd name="T53" fmla="*/ 373 h 386"/>
              <a:gd name="T54" fmla="*/ 16 w 51"/>
              <a:gd name="T55" fmla="*/ 360 h 386"/>
              <a:gd name="T56" fmla="*/ 16 w 51"/>
              <a:gd name="T57" fmla="*/ 348 h 386"/>
              <a:gd name="T58" fmla="*/ 15 w 51"/>
              <a:gd name="T59" fmla="*/ 337 h 386"/>
              <a:gd name="T60" fmla="*/ 15 w 51"/>
              <a:gd name="T61" fmla="*/ 322 h 386"/>
              <a:gd name="T62" fmla="*/ 15 w 51"/>
              <a:gd name="T63" fmla="*/ 306 h 386"/>
              <a:gd name="T64" fmla="*/ 13 w 51"/>
              <a:gd name="T65" fmla="*/ 286 h 386"/>
              <a:gd name="T66" fmla="*/ 13 w 51"/>
              <a:gd name="T67" fmla="*/ 264 h 386"/>
              <a:gd name="T68" fmla="*/ 13 w 51"/>
              <a:gd name="T69" fmla="*/ 238 h 386"/>
              <a:gd name="T70" fmla="*/ 15 w 51"/>
              <a:gd name="T71" fmla="*/ 211 h 386"/>
              <a:gd name="T72" fmla="*/ 15 w 51"/>
              <a:gd name="T73" fmla="*/ 181 h 386"/>
              <a:gd name="T74" fmla="*/ 15 w 51"/>
              <a:gd name="T75" fmla="*/ 153 h 386"/>
              <a:gd name="T76" fmla="*/ 15 w 51"/>
              <a:gd name="T77" fmla="*/ 129 h 386"/>
              <a:gd name="T78" fmla="*/ 15 w 51"/>
              <a:gd name="T79" fmla="*/ 107 h 386"/>
              <a:gd name="T80" fmla="*/ 15 w 51"/>
              <a:gd name="T81" fmla="*/ 88 h 386"/>
              <a:gd name="T82" fmla="*/ 13 w 51"/>
              <a:gd name="T83" fmla="*/ 73 h 386"/>
              <a:gd name="T84" fmla="*/ 13 w 51"/>
              <a:gd name="T85" fmla="*/ 60 h 386"/>
              <a:gd name="T86" fmla="*/ 13 w 51"/>
              <a:gd name="T87" fmla="*/ 51 h 386"/>
              <a:gd name="T88" fmla="*/ 12 w 51"/>
              <a:gd name="T89" fmla="*/ 40 h 386"/>
              <a:gd name="T90" fmla="*/ 11 w 51"/>
              <a:gd name="T91" fmla="*/ 30 h 386"/>
              <a:gd name="T92" fmla="*/ 8 w 51"/>
              <a:gd name="T93" fmla="*/ 23 h 386"/>
              <a:gd name="T94" fmla="*/ 7 w 51"/>
              <a:gd name="T95" fmla="*/ 18 h 386"/>
              <a:gd name="T96" fmla="*/ 3 w 51"/>
              <a:gd name="T97" fmla="*/ 16 h 386"/>
              <a:gd name="T98" fmla="*/ 0 w 51"/>
              <a:gd name="T99" fmla="*/ 9 h 386"/>
              <a:gd name="T100" fmla="*/ 2 w 51"/>
              <a:gd name="T101" fmla="*/ 3 h 386"/>
              <a:gd name="T102" fmla="*/ 6 w 51"/>
              <a:gd name="T103" fmla="*/ 0 h 386"/>
              <a:gd name="T104" fmla="*/ 11 w 51"/>
              <a:gd name="T105" fmla="*/ 0 h 386"/>
              <a:gd name="T106" fmla="*/ 20 w 51"/>
              <a:gd name="T107" fmla="*/ 2 h 386"/>
              <a:gd name="T108" fmla="*/ 30 w 51"/>
              <a:gd name="T109" fmla="*/ 5 h 386"/>
              <a:gd name="T110" fmla="*/ 39 w 51"/>
              <a:gd name="T111" fmla="*/ 9 h 386"/>
              <a:gd name="T112" fmla="*/ 46 w 51"/>
              <a:gd name="T113" fmla="*/ 12 h 386"/>
              <a:gd name="T114" fmla="*/ 50 w 51"/>
              <a:gd name="T115" fmla="*/ 16 h 386"/>
              <a:gd name="T116" fmla="*/ 51 w 51"/>
              <a:gd name="T117" fmla="*/ 21 h 386"/>
              <a:gd name="T118" fmla="*/ 50 w 51"/>
              <a:gd name="T119" fmla="*/ 29 h 386"/>
              <a:gd name="T120" fmla="*/ 47 w 51"/>
              <a:gd name="T121" fmla="*/ 33 h 3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1" h="386">
                <a:moveTo>
                  <a:pt x="47" y="33"/>
                </a:moveTo>
                <a:lnTo>
                  <a:pt x="47" y="35"/>
                </a:lnTo>
                <a:lnTo>
                  <a:pt x="47" y="37"/>
                </a:lnTo>
                <a:lnTo>
                  <a:pt x="47" y="39"/>
                </a:lnTo>
                <a:lnTo>
                  <a:pt x="46" y="43"/>
                </a:lnTo>
                <a:lnTo>
                  <a:pt x="46" y="47"/>
                </a:lnTo>
                <a:lnTo>
                  <a:pt x="46" y="53"/>
                </a:lnTo>
                <a:lnTo>
                  <a:pt x="46" y="59"/>
                </a:lnTo>
                <a:lnTo>
                  <a:pt x="46" y="66"/>
                </a:lnTo>
                <a:lnTo>
                  <a:pt x="45" y="73"/>
                </a:lnTo>
                <a:lnTo>
                  <a:pt x="45" y="82"/>
                </a:lnTo>
                <a:lnTo>
                  <a:pt x="45" y="92"/>
                </a:lnTo>
                <a:lnTo>
                  <a:pt x="45" y="101"/>
                </a:lnTo>
                <a:lnTo>
                  <a:pt x="45" y="111"/>
                </a:lnTo>
                <a:lnTo>
                  <a:pt x="45" y="123"/>
                </a:lnTo>
                <a:lnTo>
                  <a:pt x="45" y="136"/>
                </a:lnTo>
                <a:lnTo>
                  <a:pt x="45" y="149"/>
                </a:lnTo>
                <a:lnTo>
                  <a:pt x="45" y="163"/>
                </a:lnTo>
                <a:lnTo>
                  <a:pt x="45" y="175"/>
                </a:lnTo>
                <a:lnTo>
                  <a:pt x="45" y="187"/>
                </a:lnTo>
                <a:lnTo>
                  <a:pt x="45" y="199"/>
                </a:lnTo>
                <a:lnTo>
                  <a:pt x="45" y="210"/>
                </a:lnTo>
                <a:lnTo>
                  <a:pt x="45" y="221"/>
                </a:lnTo>
                <a:lnTo>
                  <a:pt x="45" y="231"/>
                </a:lnTo>
                <a:lnTo>
                  <a:pt x="45" y="241"/>
                </a:lnTo>
                <a:lnTo>
                  <a:pt x="45" y="250"/>
                </a:lnTo>
                <a:lnTo>
                  <a:pt x="45" y="258"/>
                </a:lnTo>
                <a:lnTo>
                  <a:pt x="45" y="266"/>
                </a:lnTo>
                <a:lnTo>
                  <a:pt x="43" y="274"/>
                </a:lnTo>
                <a:lnTo>
                  <a:pt x="43" y="281"/>
                </a:lnTo>
                <a:lnTo>
                  <a:pt x="43" y="288"/>
                </a:lnTo>
                <a:lnTo>
                  <a:pt x="43" y="294"/>
                </a:lnTo>
                <a:lnTo>
                  <a:pt x="43" y="300"/>
                </a:lnTo>
                <a:lnTo>
                  <a:pt x="42" y="310"/>
                </a:lnTo>
                <a:lnTo>
                  <a:pt x="42" y="321"/>
                </a:lnTo>
                <a:lnTo>
                  <a:pt x="41" y="330"/>
                </a:lnTo>
                <a:lnTo>
                  <a:pt x="39" y="338"/>
                </a:lnTo>
                <a:lnTo>
                  <a:pt x="39" y="347"/>
                </a:lnTo>
                <a:lnTo>
                  <a:pt x="38" y="354"/>
                </a:lnTo>
                <a:lnTo>
                  <a:pt x="37" y="359"/>
                </a:lnTo>
                <a:lnTo>
                  <a:pt x="35" y="365"/>
                </a:lnTo>
                <a:lnTo>
                  <a:pt x="34" y="371"/>
                </a:lnTo>
                <a:lnTo>
                  <a:pt x="33" y="374"/>
                </a:lnTo>
                <a:lnTo>
                  <a:pt x="32" y="378"/>
                </a:lnTo>
                <a:lnTo>
                  <a:pt x="30" y="381"/>
                </a:lnTo>
                <a:lnTo>
                  <a:pt x="29" y="383"/>
                </a:lnTo>
                <a:lnTo>
                  <a:pt x="28" y="385"/>
                </a:lnTo>
                <a:lnTo>
                  <a:pt x="26" y="386"/>
                </a:lnTo>
                <a:lnTo>
                  <a:pt x="25" y="386"/>
                </a:lnTo>
                <a:lnTo>
                  <a:pt x="24" y="385"/>
                </a:lnTo>
                <a:lnTo>
                  <a:pt x="21" y="384"/>
                </a:lnTo>
                <a:lnTo>
                  <a:pt x="20" y="381"/>
                </a:lnTo>
                <a:lnTo>
                  <a:pt x="20" y="378"/>
                </a:lnTo>
                <a:lnTo>
                  <a:pt x="19" y="373"/>
                </a:lnTo>
                <a:lnTo>
                  <a:pt x="17" y="367"/>
                </a:lnTo>
                <a:lnTo>
                  <a:pt x="16" y="360"/>
                </a:lnTo>
                <a:lnTo>
                  <a:pt x="16" y="352"/>
                </a:lnTo>
                <a:lnTo>
                  <a:pt x="16" y="348"/>
                </a:lnTo>
                <a:lnTo>
                  <a:pt x="16" y="343"/>
                </a:lnTo>
                <a:lnTo>
                  <a:pt x="15" y="337"/>
                </a:lnTo>
                <a:lnTo>
                  <a:pt x="15" y="330"/>
                </a:lnTo>
                <a:lnTo>
                  <a:pt x="15" y="322"/>
                </a:lnTo>
                <a:lnTo>
                  <a:pt x="15" y="314"/>
                </a:lnTo>
                <a:lnTo>
                  <a:pt x="15" y="306"/>
                </a:lnTo>
                <a:lnTo>
                  <a:pt x="15" y="296"/>
                </a:lnTo>
                <a:lnTo>
                  <a:pt x="13" y="286"/>
                </a:lnTo>
                <a:lnTo>
                  <a:pt x="13" y="276"/>
                </a:lnTo>
                <a:lnTo>
                  <a:pt x="13" y="264"/>
                </a:lnTo>
                <a:lnTo>
                  <a:pt x="13" y="252"/>
                </a:lnTo>
                <a:lnTo>
                  <a:pt x="13" y="238"/>
                </a:lnTo>
                <a:lnTo>
                  <a:pt x="13" y="225"/>
                </a:lnTo>
                <a:lnTo>
                  <a:pt x="15" y="211"/>
                </a:lnTo>
                <a:lnTo>
                  <a:pt x="15" y="196"/>
                </a:lnTo>
                <a:lnTo>
                  <a:pt x="15" y="181"/>
                </a:lnTo>
                <a:lnTo>
                  <a:pt x="15" y="167"/>
                </a:lnTo>
                <a:lnTo>
                  <a:pt x="15" y="153"/>
                </a:lnTo>
                <a:lnTo>
                  <a:pt x="15" y="140"/>
                </a:lnTo>
                <a:lnTo>
                  <a:pt x="15" y="129"/>
                </a:lnTo>
                <a:lnTo>
                  <a:pt x="15" y="117"/>
                </a:lnTo>
                <a:lnTo>
                  <a:pt x="15" y="107"/>
                </a:lnTo>
                <a:lnTo>
                  <a:pt x="15" y="97"/>
                </a:lnTo>
                <a:lnTo>
                  <a:pt x="15" y="88"/>
                </a:lnTo>
                <a:lnTo>
                  <a:pt x="13" y="80"/>
                </a:lnTo>
                <a:lnTo>
                  <a:pt x="13" y="73"/>
                </a:lnTo>
                <a:lnTo>
                  <a:pt x="13" y="66"/>
                </a:lnTo>
                <a:lnTo>
                  <a:pt x="13" y="60"/>
                </a:lnTo>
                <a:lnTo>
                  <a:pt x="13" y="56"/>
                </a:lnTo>
                <a:lnTo>
                  <a:pt x="13" y="51"/>
                </a:lnTo>
                <a:lnTo>
                  <a:pt x="13" y="47"/>
                </a:lnTo>
                <a:lnTo>
                  <a:pt x="12" y="40"/>
                </a:lnTo>
                <a:lnTo>
                  <a:pt x="12" y="36"/>
                </a:lnTo>
                <a:lnTo>
                  <a:pt x="11" y="30"/>
                </a:lnTo>
                <a:lnTo>
                  <a:pt x="9" y="26"/>
                </a:lnTo>
                <a:lnTo>
                  <a:pt x="8" y="23"/>
                </a:lnTo>
                <a:lnTo>
                  <a:pt x="8" y="21"/>
                </a:lnTo>
                <a:lnTo>
                  <a:pt x="7" y="18"/>
                </a:lnTo>
                <a:lnTo>
                  <a:pt x="6" y="17"/>
                </a:lnTo>
                <a:lnTo>
                  <a:pt x="3" y="16"/>
                </a:lnTo>
                <a:lnTo>
                  <a:pt x="0" y="12"/>
                </a:lnTo>
                <a:lnTo>
                  <a:pt x="0" y="9"/>
                </a:lnTo>
                <a:lnTo>
                  <a:pt x="0" y="4"/>
                </a:lnTo>
                <a:lnTo>
                  <a:pt x="2" y="3"/>
                </a:lnTo>
                <a:lnTo>
                  <a:pt x="3" y="1"/>
                </a:lnTo>
                <a:lnTo>
                  <a:pt x="6" y="0"/>
                </a:lnTo>
                <a:lnTo>
                  <a:pt x="8" y="0"/>
                </a:lnTo>
                <a:lnTo>
                  <a:pt x="11" y="0"/>
                </a:lnTo>
                <a:lnTo>
                  <a:pt x="15" y="1"/>
                </a:lnTo>
                <a:lnTo>
                  <a:pt x="20" y="2"/>
                </a:lnTo>
                <a:lnTo>
                  <a:pt x="25" y="3"/>
                </a:lnTo>
                <a:lnTo>
                  <a:pt x="30" y="5"/>
                </a:lnTo>
                <a:lnTo>
                  <a:pt x="35" y="7"/>
                </a:lnTo>
                <a:lnTo>
                  <a:pt x="39" y="9"/>
                </a:lnTo>
                <a:lnTo>
                  <a:pt x="43" y="10"/>
                </a:lnTo>
                <a:lnTo>
                  <a:pt x="46" y="12"/>
                </a:lnTo>
                <a:lnTo>
                  <a:pt x="49" y="14"/>
                </a:lnTo>
                <a:lnTo>
                  <a:pt x="50" y="16"/>
                </a:lnTo>
                <a:lnTo>
                  <a:pt x="51" y="17"/>
                </a:lnTo>
                <a:lnTo>
                  <a:pt x="51" y="21"/>
                </a:lnTo>
                <a:lnTo>
                  <a:pt x="51" y="25"/>
                </a:lnTo>
                <a:lnTo>
                  <a:pt x="50" y="29"/>
                </a:lnTo>
                <a:lnTo>
                  <a:pt x="47" y="33"/>
                </a:lnTo>
                <a:lnTo>
                  <a:pt x="47" y="3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11">
            <a:extLst>
              <a:ext uri="{FF2B5EF4-FFF2-40B4-BE49-F238E27FC236}">
                <a16:creationId xmlns:a16="http://schemas.microsoft.com/office/drawing/2014/main" xmlns="" id="{79A33E78-2BA3-4AF0-ABDB-BB7DB2D633E7}"/>
              </a:ext>
            </a:extLst>
          </p:cNvPr>
          <p:cNvSpPr>
            <a:spLocks/>
          </p:cNvSpPr>
          <p:nvPr/>
        </p:nvSpPr>
        <p:spPr bwMode="auto">
          <a:xfrm>
            <a:off x="5513406" y="1090492"/>
            <a:ext cx="1328575" cy="358803"/>
          </a:xfrm>
          <a:custGeom>
            <a:avLst/>
            <a:gdLst>
              <a:gd name="T0" fmla="*/ 174 w 183"/>
              <a:gd name="T1" fmla="*/ 24 h 52"/>
              <a:gd name="T2" fmla="*/ 170 w 183"/>
              <a:gd name="T3" fmla="*/ 25 h 52"/>
              <a:gd name="T4" fmla="*/ 165 w 183"/>
              <a:gd name="T5" fmla="*/ 26 h 52"/>
              <a:gd name="T6" fmla="*/ 157 w 183"/>
              <a:gd name="T7" fmla="*/ 28 h 52"/>
              <a:gd name="T8" fmla="*/ 146 w 183"/>
              <a:gd name="T9" fmla="*/ 31 h 52"/>
              <a:gd name="T10" fmla="*/ 135 w 183"/>
              <a:gd name="T11" fmla="*/ 33 h 52"/>
              <a:gd name="T12" fmla="*/ 120 w 183"/>
              <a:gd name="T13" fmla="*/ 35 h 52"/>
              <a:gd name="T14" fmla="*/ 105 w 183"/>
              <a:gd name="T15" fmla="*/ 38 h 52"/>
              <a:gd name="T16" fmla="*/ 86 w 183"/>
              <a:gd name="T17" fmla="*/ 41 h 52"/>
              <a:gd name="T18" fmla="*/ 69 w 183"/>
              <a:gd name="T19" fmla="*/ 44 h 52"/>
              <a:gd name="T20" fmla="*/ 54 w 183"/>
              <a:gd name="T21" fmla="*/ 46 h 52"/>
              <a:gd name="T22" fmla="*/ 41 w 183"/>
              <a:gd name="T23" fmla="*/ 48 h 52"/>
              <a:gd name="T24" fmla="*/ 29 w 183"/>
              <a:gd name="T25" fmla="*/ 49 h 52"/>
              <a:gd name="T26" fmla="*/ 19 w 183"/>
              <a:gd name="T27" fmla="*/ 51 h 52"/>
              <a:gd name="T28" fmla="*/ 11 w 183"/>
              <a:gd name="T29" fmla="*/ 52 h 52"/>
              <a:gd name="T30" fmla="*/ 3 w 183"/>
              <a:gd name="T31" fmla="*/ 52 h 52"/>
              <a:gd name="T32" fmla="*/ 0 w 183"/>
              <a:gd name="T33" fmla="*/ 32 h 52"/>
              <a:gd name="T34" fmla="*/ 6 w 183"/>
              <a:gd name="T35" fmla="*/ 32 h 52"/>
              <a:gd name="T36" fmla="*/ 12 w 183"/>
              <a:gd name="T37" fmla="*/ 31 h 52"/>
              <a:gd name="T38" fmla="*/ 20 w 183"/>
              <a:gd name="T39" fmla="*/ 30 h 52"/>
              <a:gd name="T40" fmla="*/ 29 w 183"/>
              <a:gd name="T41" fmla="*/ 28 h 52"/>
              <a:gd name="T42" fmla="*/ 39 w 183"/>
              <a:gd name="T43" fmla="*/ 26 h 52"/>
              <a:gd name="T44" fmla="*/ 52 w 183"/>
              <a:gd name="T45" fmla="*/ 23 h 52"/>
              <a:gd name="T46" fmla="*/ 67 w 183"/>
              <a:gd name="T47" fmla="*/ 20 h 52"/>
              <a:gd name="T48" fmla="*/ 82 w 183"/>
              <a:gd name="T49" fmla="*/ 16 h 52"/>
              <a:gd name="T50" fmla="*/ 97 w 183"/>
              <a:gd name="T51" fmla="*/ 12 h 52"/>
              <a:gd name="T52" fmla="*/ 111 w 183"/>
              <a:gd name="T53" fmla="*/ 9 h 52"/>
              <a:gd name="T54" fmla="*/ 123 w 183"/>
              <a:gd name="T55" fmla="*/ 6 h 52"/>
              <a:gd name="T56" fmla="*/ 133 w 183"/>
              <a:gd name="T57" fmla="*/ 4 h 52"/>
              <a:gd name="T58" fmla="*/ 141 w 183"/>
              <a:gd name="T59" fmla="*/ 3 h 52"/>
              <a:gd name="T60" fmla="*/ 149 w 183"/>
              <a:gd name="T61" fmla="*/ 2 h 52"/>
              <a:gd name="T62" fmla="*/ 154 w 183"/>
              <a:gd name="T63" fmla="*/ 0 h 52"/>
              <a:gd name="T64" fmla="*/ 157 w 183"/>
              <a:gd name="T65" fmla="*/ 0 h 52"/>
              <a:gd name="T66" fmla="*/ 166 w 183"/>
              <a:gd name="T67" fmla="*/ 0 h 52"/>
              <a:gd name="T68" fmla="*/ 175 w 183"/>
              <a:gd name="T69" fmla="*/ 2 h 52"/>
              <a:gd name="T70" fmla="*/ 180 w 183"/>
              <a:gd name="T71" fmla="*/ 5 h 52"/>
              <a:gd name="T72" fmla="*/ 183 w 183"/>
              <a:gd name="T73" fmla="*/ 11 h 52"/>
              <a:gd name="T74" fmla="*/ 180 w 183"/>
              <a:gd name="T75" fmla="*/ 18 h 52"/>
              <a:gd name="T76" fmla="*/ 175 w 183"/>
              <a:gd name="T77" fmla="*/ 24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3" h="52">
                <a:moveTo>
                  <a:pt x="175" y="24"/>
                </a:moveTo>
                <a:lnTo>
                  <a:pt x="174" y="24"/>
                </a:lnTo>
                <a:lnTo>
                  <a:pt x="172" y="25"/>
                </a:lnTo>
                <a:lnTo>
                  <a:pt x="170" y="25"/>
                </a:lnTo>
                <a:lnTo>
                  <a:pt x="167" y="26"/>
                </a:lnTo>
                <a:lnTo>
                  <a:pt x="165" y="26"/>
                </a:lnTo>
                <a:lnTo>
                  <a:pt x="161" y="27"/>
                </a:lnTo>
                <a:lnTo>
                  <a:pt x="157" y="28"/>
                </a:lnTo>
                <a:lnTo>
                  <a:pt x="152" y="30"/>
                </a:lnTo>
                <a:lnTo>
                  <a:pt x="146" y="31"/>
                </a:lnTo>
                <a:lnTo>
                  <a:pt x="141" y="31"/>
                </a:lnTo>
                <a:lnTo>
                  <a:pt x="135" y="33"/>
                </a:lnTo>
                <a:lnTo>
                  <a:pt x="128" y="34"/>
                </a:lnTo>
                <a:lnTo>
                  <a:pt x="120" y="35"/>
                </a:lnTo>
                <a:lnTo>
                  <a:pt x="112" y="37"/>
                </a:lnTo>
                <a:lnTo>
                  <a:pt x="105" y="38"/>
                </a:lnTo>
                <a:lnTo>
                  <a:pt x="95" y="39"/>
                </a:lnTo>
                <a:lnTo>
                  <a:pt x="86" y="41"/>
                </a:lnTo>
                <a:lnTo>
                  <a:pt x="77" y="42"/>
                </a:lnTo>
                <a:lnTo>
                  <a:pt x="69" y="44"/>
                </a:lnTo>
                <a:lnTo>
                  <a:pt x="62" y="45"/>
                </a:lnTo>
                <a:lnTo>
                  <a:pt x="54" y="46"/>
                </a:lnTo>
                <a:lnTo>
                  <a:pt x="47" y="47"/>
                </a:lnTo>
                <a:lnTo>
                  <a:pt x="41" y="48"/>
                </a:lnTo>
                <a:lnTo>
                  <a:pt x="34" y="48"/>
                </a:lnTo>
                <a:lnTo>
                  <a:pt x="29" y="49"/>
                </a:lnTo>
                <a:lnTo>
                  <a:pt x="24" y="51"/>
                </a:lnTo>
                <a:lnTo>
                  <a:pt x="19" y="51"/>
                </a:lnTo>
                <a:lnTo>
                  <a:pt x="15" y="52"/>
                </a:lnTo>
                <a:lnTo>
                  <a:pt x="11" y="52"/>
                </a:lnTo>
                <a:lnTo>
                  <a:pt x="7" y="52"/>
                </a:lnTo>
                <a:lnTo>
                  <a:pt x="3" y="52"/>
                </a:lnTo>
                <a:lnTo>
                  <a:pt x="0" y="52"/>
                </a:lnTo>
                <a:lnTo>
                  <a:pt x="0" y="32"/>
                </a:lnTo>
                <a:lnTo>
                  <a:pt x="3" y="32"/>
                </a:lnTo>
                <a:lnTo>
                  <a:pt x="6" y="32"/>
                </a:lnTo>
                <a:lnTo>
                  <a:pt x="8" y="31"/>
                </a:lnTo>
                <a:lnTo>
                  <a:pt x="12" y="31"/>
                </a:lnTo>
                <a:lnTo>
                  <a:pt x="16" y="31"/>
                </a:lnTo>
                <a:lnTo>
                  <a:pt x="20" y="30"/>
                </a:lnTo>
                <a:lnTo>
                  <a:pt x="24" y="28"/>
                </a:lnTo>
                <a:lnTo>
                  <a:pt x="29" y="28"/>
                </a:lnTo>
                <a:lnTo>
                  <a:pt x="34" y="27"/>
                </a:lnTo>
                <a:lnTo>
                  <a:pt x="39" y="26"/>
                </a:lnTo>
                <a:lnTo>
                  <a:pt x="46" y="25"/>
                </a:lnTo>
                <a:lnTo>
                  <a:pt x="52" y="23"/>
                </a:lnTo>
                <a:lnTo>
                  <a:pt x="59" y="21"/>
                </a:lnTo>
                <a:lnTo>
                  <a:pt x="67" y="20"/>
                </a:lnTo>
                <a:lnTo>
                  <a:pt x="73" y="18"/>
                </a:lnTo>
                <a:lnTo>
                  <a:pt x="82" y="16"/>
                </a:lnTo>
                <a:lnTo>
                  <a:pt x="90" y="13"/>
                </a:lnTo>
                <a:lnTo>
                  <a:pt x="97" y="12"/>
                </a:lnTo>
                <a:lnTo>
                  <a:pt x="105" y="10"/>
                </a:lnTo>
                <a:lnTo>
                  <a:pt x="111" y="9"/>
                </a:lnTo>
                <a:lnTo>
                  <a:pt x="118" y="7"/>
                </a:lnTo>
                <a:lnTo>
                  <a:pt x="123" y="6"/>
                </a:lnTo>
                <a:lnTo>
                  <a:pt x="128" y="5"/>
                </a:lnTo>
                <a:lnTo>
                  <a:pt x="133" y="4"/>
                </a:lnTo>
                <a:lnTo>
                  <a:pt x="137" y="3"/>
                </a:lnTo>
                <a:lnTo>
                  <a:pt x="141" y="3"/>
                </a:lnTo>
                <a:lnTo>
                  <a:pt x="145" y="2"/>
                </a:lnTo>
                <a:lnTo>
                  <a:pt x="149" y="2"/>
                </a:lnTo>
                <a:lnTo>
                  <a:pt x="152" y="0"/>
                </a:lnTo>
                <a:lnTo>
                  <a:pt x="154" y="0"/>
                </a:lnTo>
                <a:lnTo>
                  <a:pt x="155" y="0"/>
                </a:lnTo>
                <a:lnTo>
                  <a:pt x="157" y="0"/>
                </a:lnTo>
                <a:lnTo>
                  <a:pt x="162" y="0"/>
                </a:lnTo>
                <a:lnTo>
                  <a:pt x="166" y="0"/>
                </a:lnTo>
                <a:lnTo>
                  <a:pt x="171" y="0"/>
                </a:lnTo>
                <a:lnTo>
                  <a:pt x="175" y="2"/>
                </a:lnTo>
                <a:lnTo>
                  <a:pt x="179" y="3"/>
                </a:lnTo>
                <a:lnTo>
                  <a:pt x="180" y="5"/>
                </a:lnTo>
                <a:lnTo>
                  <a:pt x="183" y="7"/>
                </a:lnTo>
                <a:lnTo>
                  <a:pt x="183" y="11"/>
                </a:lnTo>
                <a:lnTo>
                  <a:pt x="183" y="14"/>
                </a:lnTo>
                <a:lnTo>
                  <a:pt x="180" y="18"/>
                </a:lnTo>
                <a:lnTo>
                  <a:pt x="179" y="21"/>
                </a:lnTo>
                <a:lnTo>
                  <a:pt x="175" y="24"/>
                </a:lnTo>
                <a:lnTo>
                  <a:pt x="175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12">
            <a:extLst>
              <a:ext uri="{FF2B5EF4-FFF2-40B4-BE49-F238E27FC236}">
                <a16:creationId xmlns:a16="http://schemas.microsoft.com/office/drawing/2014/main" xmlns="" id="{93AEE2AD-BA20-4F84-8255-8EC5B33F141D}"/>
              </a:ext>
            </a:extLst>
          </p:cNvPr>
          <p:cNvSpPr>
            <a:spLocks/>
          </p:cNvSpPr>
          <p:nvPr/>
        </p:nvSpPr>
        <p:spPr bwMode="auto">
          <a:xfrm>
            <a:off x="4860010" y="1628698"/>
            <a:ext cx="2475648" cy="476107"/>
          </a:xfrm>
          <a:custGeom>
            <a:avLst/>
            <a:gdLst>
              <a:gd name="T0" fmla="*/ 170 w 341"/>
              <a:gd name="T1" fmla="*/ 18 h 69"/>
              <a:gd name="T2" fmla="*/ 196 w 341"/>
              <a:gd name="T3" fmla="*/ 13 h 69"/>
              <a:gd name="T4" fmla="*/ 218 w 341"/>
              <a:gd name="T5" fmla="*/ 10 h 69"/>
              <a:gd name="T6" fmla="*/ 239 w 341"/>
              <a:gd name="T7" fmla="*/ 6 h 69"/>
              <a:gd name="T8" fmla="*/ 256 w 341"/>
              <a:gd name="T9" fmla="*/ 4 h 69"/>
              <a:gd name="T10" fmla="*/ 270 w 341"/>
              <a:gd name="T11" fmla="*/ 3 h 69"/>
              <a:gd name="T12" fmla="*/ 281 w 341"/>
              <a:gd name="T13" fmla="*/ 2 h 69"/>
              <a:gd name="T14" fmla="*/ 290 w 341"/>
              <a:gd name="T15" fmla="*/ 0 h 69"/>
              <a:gd name="T16" fmla="*/ 298 w 341"/>
              <a:gd name="T17" fmla="*/ 0 h 69"/>
              <a:gd name="T18" fmla="*/ 307 w 341"/>
              <a:gd name="T19" fmla="*/ 2 h 69"/>
              <a:gd name="T20" fmla="*/ 316 w 341"/>
              <a:gd name="T21" fmla="*/ 5 h 69"/>
              <a:gd name="T22" fmla="*/ 324 w 341"/>
              <a:gd name="T23" fmla="*/ 9 h 69"/>
              <a:gd name="T24" fmla="*/ 330 w 341"/>
              <a:gd name="T25" fmla="*/ 14 h 69"/>
              <a:gd name="T26" fmla="*/ 335 w 341"/>
              <a:gd name="T27" fmla="*/ 19 h 69"/>
              <a:gd name="T28" fmla="*/ 338 w 341"/>
              <a:gd name="T29" fmla="*/ 23 h 69"/>
              <a:gd name="T30" fmla="*/ 341 w 341"/>
              <a:gd name="T31" fmla="*/ 25 h 69"/>
              <a:gd name="T32" fmla="*/ 341 w 341"/>
              <a:gd name="T33" fmla="*/ 28 h 69"/>
              <a:gd name="T34" fmla="*/ 338 w 341"/>
              <a:gd name="T35" fmla="*/ 32 h 69"/>
              <a:gd name="T36" fmla="*/ 335 w 341"/>
              <a:gd name="T37" fmla="*/ 34 h 69"/>
              <a:gd name="T38" fmla="*/ 330 w 341"/>
              <a:gd name="T39" fmla="*/ 37 h 69"/>
              <a:gd name="T40" fmla="*/ 328 w 341"/>
              <a:gd name="T41" fmla="*/ 37 h 69"/>
              <a:gd name="T42" fmla="*/ 322 w 341"/>
              <a:gd name="T43" fmla="*/ 37 h 69"/>
              <a:gd name="T44" fmla="*/ 313 w 341"/>
              <a:gd name="T45" fmla="*/ 35 h 69"/>
              <a:gd name="T46" fmla="*/ 303 w 341"/>
              <a:gd name="T47" fmla="*/ 34 h 69"/>
              <a:gd name="T48" fmla="*/ 287 w 341"/>
              <a:gd name="T49" fmla="*/ 33 h 69"/>
              <a:gd name="T50" fmla="*/ 271 w 341"/>
              <a:gd name="T51" fmla="*/ 33 h 69"/>
              <a:gd name="T52" fmla="*/ 253 w 341"/>
              <a:gd name="T53" fmla="*/ 33 h 69"/>
              <a:gd name="T54" fmla="*/ 225 w 341"/>
              <a:gd name="T55" fmla="*/ 35 h 69"/>
              <a:gd name="T56" fmla="*/ 205 w 341"/>
              <a:gd name="T57" fmla="*/ 38 h 69"/>
              <a:gd name="T58" fmla="*/ 187 w 341"/>
              <a:gd name="T59" fmla="*/ 40 h 69"/>
              <a:gd name="T60" fmla="*/ 172 w 341"/>
              <a:gd name="T61" fmla="*/ 42 h 69"/>
              <a:gd name="T62" fmla="*/ 162 w 341"/>
              <a:gd name="T63" fmla="*/ 45 h 69"/>
              <a:gd name="T64" fmla="*/ 149 w 341"/>
              <a:gd name="T65" fmla="*/ 47 h 69"/>
              <a:gd name="T66" fmla="*/ 132 w 341"/>
              <a:gd name="T67" fmla="*/ 50 h 69"/>
              <a:gd name="T68" fmla="*/ 111 w 341"/>
              <a:gd name="T69" fmla="*/ 54 h 69"/>
              <a:gd name="T70" fmla="*/ 88 w 341"/>
              <a:gd name="T71" fmla="*/ 59 h 69"/>
              <a:gd name="T72" fmla="*/ 76 w 341"/>
              <a:gd name="T73" fmla="*/ 61 h 69"/>
              <a:gd name="T74" fmla="*/ 64 w 341"/>
              <a:gd name="T75" fmla="*/ 63 h 69"/>
              <a:gd name="T76" fmla="*/ 55 w 341"/>
              <a:gd name="T77" fmla="*/ 66 h 69"/>
              <a:gd name="T78" fmla="*/ 47 w 341"/>
              <a:gd name="T79" fmla="*/ 67 h 69"/>
              <a:gd name="T80" fmla="*/ 42 w 341"/>
              <a:gd name="T81" fmla="*/ 68 h 69"/>
              <a:gd name="T82" fmla="*/ 37 w 341"/>
              <a:gd name="T83" fmla="*/ 69 h 69"/>
              <a:gd name="T84" fmla="*/ 34 w 341"/>
              <a:gd name="T85" fmla="*/ 69 h 69"/>
              <a:gd name="T86" fmla="*/ 32 w 341"/>
              <a:gd name="T87" fmla="*/ 69 h 69"/>
              <a:gd name="T88" fmla="*/ 25 w 341"/>
              <a:gd name="T89" fmla="*/ 68 h 69"/>
              <a:gd name="T90" fmla="*/ 13 w 341"/>
              <a:gd name="T91" fmla="*/ 62 h 69"/>
              <a:gd name="T92" fmla="*/ 8 w 341"/>
              <a:gd name="T93" fmla="*/ 59 h 69"/>
              <a:gd name="T94" fmla="*/ 4 w 341"/>
              <a:gd name="T95" fmla="*/ 55 h 69"/>
              <a:gd name="T96" fmla="*/ 2 w 341"/>
              <a:gd name="T97" fmla="*/ 53 h 69"/>
              <a:gd name="T98" fmla="*/ 0 w 341"/>
              <a:gd name="T99" fmla="*/ 49 h 69"/>
              <a:gd name="T100" fmla="*/ 2 w 341"/>
              <a:gd name="T101" fmla="*/ 47 h 69"/>
              <a:gd name="T102" fmla="*/ 6 w 341"/>
              <a:gd name="T103" fmla="*/ 46 h 69"/>
              <a:gd name="T104" fmla="*/ 11 w 341"/>
              <a:gd name="T105" fmla="*/ 45 h 69"/>
              <a:gd name="T106" fmla="*/ 20 w 341"/>
              <a:gd name="T107" fmla="*/ 44 h 69"/>
              <a:gd name="T108" fmla="*/ 26 w 341"/>
              <a:gd name="T109" fmla="*/ 42 h 69"/>
              <a:gd name="T110" fmla="*/ 36 w 341"/>
              <a:gd name="T111" fmla="*/ 41 h 69"/>
              <a:gd name="T112" fmla="*/ 49 w 341"/>
              <a:gd name="T113" fmla="*/ 39 h 69"/>
              <a:gd name="T114" fmla="*/ 64 w 341"/>
              <a:gd name="T115" fmla="*/ 37 h 69"/>
              <a:gd name="T116" fmla="*/ 83 w 341"/>
              <a:gd name="T117" fmla="*/ 34 h 69"/>
              <a:gd name="T118" fmla="*/ 103 w 341"/>
              <a:gd name="T119" fmla="*/ 31 h 69"/>
              <a:gd name="T120" fmla="*/ 128 w 341"/>
              <a:gd name="T121" fmla="*/ 26 h 69"/>
              <a:gd name="T122" fmla="*/ 156 w 341"/>
              <a:gd name="T123" fmla="*/ 21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41" h="69">
                <a:moveTo>
                  <a:pt x="156" y="21"/>
                </a:moveTo>
                <a:lnTo>
                  <a:pt x="170" y="18"/>
                </a:lnTo>
                <a:lnTo>
                  <a:pt x="183" y="16"/>
                </a:lnTo>
                <a:lnTo>
                  <a:pt x="196" y="13"/>
                </a:lnTo>
                <a:lnTo>
                  <a:pt x="208" y="12"/>
                </a:lnTo>
                <a:lnTo>
                  <a:pt x="218" y="10"/>
                </a:lnTo>
                <a:lnTo>
                  <a:pt x="228" y="9"/>
                </a:lnTo>
                <a:lnTo>
                  <a:pt x="239" y="6"/>
                </a:lnTo>
                <a:lnTo>
                  <a:pt x="248" y="5"/>
                </a:lnTo>
                <a:lnTo>
                  <a:pt x="256" y="4"/>
                </a:lnTo>
                <a:lnTo>
                  <a:pt x="264" y="3"/>
                </a:lnTo>
                <a:lnTo>
                  <a:pt x="270" y="3"/>
                </a:lnTo>
                <a:lnTo>
                  <a:pt x="275" y="2"/>
                </a:lnTo>
                <a:lnTo>
                  <a:pt x="281" y="2"/>
                </a:lnTo>
                <a:lnTo>
                  <a:pt x="286" y="0"/>
                </a:lnTo>
                <a:lnTo>
                  <a:pt x="290" y="0"/>
                </a:lnTo>
                <a:lnTo>
                  <a:pt x="292" y="0"/>
                </a:lnTo>
                <a:lnTo>
                  <a:pt x="298" y="0"/>
                </a:lnTo>
                <a:lnTo>
                  <a:pt x="303" y="2"/>
                </a:lnTo>
                <a:lnTo>
                  <a:pt x="307" y="2"/>
                </a:lnTo>
                <a:lnTo>
                  <a:pt x="312" y="3"/>
                </a:lnTo>
                <a:lnTo>
                  <a:pt x="316" y="5"/>
                </a:lnTo>
                <a:lnTo>
                  <a:pt x="320" y="6"/>
                </a:lnTo>
                <a:lnTo>
                  <a:pt x="324" y="9"/>
                </a:lnTo>
                <a:lnTo>
                  <a:pt x="328" y="12"/>
                </a:lnTo>
                <a:lnTo>
                  <a:pt x="330" y="14"/>
                </a:lnTo>
                <a:lnTo>
                  <a:pt x="333" y="17"/>
                </a:lnTo>
                <a:lnTo>
                  <a:pt x="335" y="19"/>
                </a:lnTo>
                <a:lnTo>
                  <a:pt x="337" y="21"/>
                </a:lnTo>
                <a:lnTo>
                  <a:pt x="338" y="23"/>
                </a:lnTo>
                <a:lnTo>
                  <a:pt x="339" y="24"/>
                </a:lnTo>
                <a:lnTo>
                  <a:pt x="341" y="25"/>
                </a:lnTo>
                <a:lnTo>
                  <a:pt x="341" y="26"/>
                </a:lnTo>
                <a:lnTo>
                  <a:pt x="341" y="28"/>
                </a:lnTo>
                <a:lnTo>
                  <a:pt x="339" y="31"/>
                </a:lnTo>
                <a:lnTo>
                  <a:pt x="338" y="32"/>
                </a:lnTo>
                <a:lnTo>
                  <a:pt x="338" y="33"/>
                </a:lnTo>
                <a:lnTo>
                  <a:pt x="335" y="34"/>
                </a:lnTo>
                <a:lnTo>
                  <a:pt x="333" y="35"/>
                </a:lnTo>
                <a:lnTo>
                  <a:pt x="330" y="37"/>
                </a:lnTo>
                <a:lnTo>
                  <a:pt x="329" y="37"/>
                </a:lnTo>
                <a:lnTo>
                  <a:pt x="328" y="37"/>
                </a:lnTo>
                <a:lnTo>
                  <a:pt x="325" y="37"/>
                </a:lnTo>
                <a:lnTo>
                  <a:pt x="322" y="37"/>
                </a:lnTo>
                <a:lnTo>
                  <a:pt x="318" y="35"/>
                </a:lnTo>
                <a:lnTo>
                  <a:pt x="313" y="35"/>
                </a:lnTo>
                <a:lnTo>
                  <a:pt x="308" y="34"/>
                </a:lnTo>
                <a:lnTo>
                  <a:pt x="303" y="34"/>
                </a:lnTo>
                <a:lnTo>
                  <a:pt x="295" y="33"/>
                </a:lnTo>
                <a:lnTo>
                  <a:pt x="287" y="33"/>
                </a:lnTo>
                <a:lnTo>
                  <a:pt x="279" y="33"/>
                </a:lnTo>
                <a:lnTo>
                  <a:pt x="271" y="33"/>
                </a:lnTo>
                <a:lnTo>
                  <a:pt x="262" y="33"/>
                </a:lnTo>
                <a:lnTo>
                  <a:pt x="253" y="33"/>
                </a:lnTo>
                <a:lnTo>
                  <a:pt x="244" y="34"/>
                </a:lnTo>
                <a:lnTo>
                  <a:pt x="225" y="35"/>
                </a:lnTo>
                <a:lnTo>
                  <a:pt x="214" y="37"/>
                </a:lnTo>
                <a:lnTo>
                  <a:pt x="205" y="38"/>
                </a:lnTo>
                <a:lnTo>
                  <a:pt x="196" y="39"/>
                </a:lnTo>
                <a:lnTo>
                  <a:pt x="187" y="40"/>
                </a:lnTo>
                <a:lnTo>
                  <a:pt x="180" y="41"/>
                </a:lnTo>
                <a:lnTo>
                  <a:pt x="172" y="42"/>
                </a:lnTo>
                <a:lnTo>
                  <a:pt x="167" y="44"/>
                </a:lnTo>
                <a:lnTo>
                  <a:pt x="162" y="45"/>
                </a:lnTo>
                <a:lnTo>
                  <a:pt x="156" y="46"/>
                </a:lnTo>
                <a:lnTo>
                  <a:pt x="149" y="47"/>
                </a:lnTo>
                <a:lnTo>
                  <a:pt x="141" y="48"/>
                </a:lnTo>
                <a:lnTo>
                  <a:pt x="132" y="50"/>
                </a:lnTo>
                <a:lnTo>
                  <a:pt x="122" y="52"/>
                </a:lnTo>
                <a:lnTo>
                  <a:pt x="111" y="54"/>
                </a:lnTo>
                <a:lnTo>
                  <a:pt x="99" y="56"/>
                </a:lnTo>
                <a:lnTo>
                  <a:pt x="88" y="59"/>
                </a:lnTo>
                <a:lnTo>
                  <a:pt x="81" y="60"/>
                </a:lnTo>
                <a:lnTo>
                  <a:pt x="76" y="61"/>
                </a:lnTo>
                <a:lnTo>
                  <a:pt x="69" y="62"/>
                </a:lnTo>
                <a:lnTo>
                  <a:pt x="64" y="63"/>
                </a:lnTo>
                <a:lnTo>
                  <a:pt x="60" y="64"/>
                </a:lnTo>
                <a:lnTo>
                  <a:pt x="55" y="66"/>
                </a:lnTo>
                <a:lnTo>
                  <a:pt x="51" y="67"/>
                </a:lnTo>
                <a:lnTo>
                  <a:pt x="47" y="67"/>
                </a:lnTo>
                <a:lnTo>
                  <a:pt x="45" y="68"/>
                </a:lnTo>
                <a:lnTo>
                  <a:pt x="42" y="68"/>
                </a:lnTo>
                <a:lnTo>
                  <a:pt x="40" y="69"/>
                </a:lnTo>
                <a:lnTo>
                  <a:pt x="37" y="69"/>
                </a:lnTo>
                <a:lnTo>
                  <a:pt x="36" y="69"/>
                </a:lnTo>
                <a:lnTo>
                  <a:pt x="34" y="69"/>
                </a:lnTo>
                <a:lnTo>
                  <a:pt x="33" y="69"/>
                </a:lnTo>
                <a:lnTo>
                  <a:pt x="32" y="69"/>
                </a:lnTo>
                <a:lnTo>
                  <a:pt x="29" y="69"/>
                </a:lnTo>
                <a:lnTo>
                  <a:pt x="25" y="68"/>
                </a:lnTo>
                <a:lnTo>
                  <a:pt x="20" y="64"/>
                </a:lnTo>
                <a:lnTo>
                  <a:pt x="13" y="62"/>
                </a:lnTo>
                <a:lnTo>
                  <a:pt x="11" y="60"/>
                </a:lnTo>
                <a:lnTo>
                  <a:pt x="8" y="59"/>
                </a:lnTo>
                <a:lnTo>
                  <a:pt x="6" y="56"/>
                </a:lnTo>
                <a:lnTo>
                  <a:pt x="4" y="55"/>
                </a:lnTo>
                <a:lnTo>
                  <a:pt x="2" y="54"/>
                </a:lnTo>
                <a:lnTo>
                  <a:pt x="2" y="53"/>
                </a:lnTo>
                <a:lnTo>
                  <a:pt x="0" y="50"/>
                </a:lnTo>
                <a:lnTo>
                  <a:pt x="0" y="49"/>
                </a:lnTo>
                <a:lnTo>
                  <a:pt x="0" y="48"/>
                </a:lnTo>
                <a:lnTo>
                  <a:pt x="2" y="47"/>
                </a:lnTo>
                <a:lnTo>
                  <a:pt x="3" y="46"/>
                </a:lnTo>
                <a:lnTo>
                  <a:pt x="6" y="46"/>
                </a:lnTo>
                <a:lnTo>
                  <a:pt x="8" y="45"/>
                </a:lnTo>
                <a:lnTo>
                  <a:pt x="11" y="45"/>
                </a:lnTo>
                <a:lnTo>
                  <a:pt x="15" y="44"/>
                </a:lnTo>
                <a:lnTo>
                  <a:pt x="20" y="44"/>
                </a:lnTo>
                <a:lnTo>
                  <a:pt x="23" y="42"/>
                </a:lnTo>
                <a:lnTo>
                  <a:pt x="26" y="42"/>
                </a:lnTo>
                <a:lnTo>
                  <a:pt x="30" y="41"/>
                </a:lnTo>
                <a:lnTo>
                  <a:pt x="36" y="41"/>
                </a:lnTo>
                <a:lnTo>
                  <a:pt x="42" y="40"/>
                </a:lnTo>
                <a:lnTo>
                  <a:pt x="49" y="39"/>
                </a:lnTo>
                <a:lnTo>
                  <a:pt x="56" y="38"/>
                </a:lnTo>
                <a:lnTo>
                  <a:pt x="64" y="37"/>
                </a:lnTo>
                <a:lnTo>
                  <a:pt x="73" y="35"/>
                </a:lnTo>
                <a:lnTo>
                  <a:pt x="83" y="34"/>
                </a:lnTo>
                <a:lnTo>
                  <a:pt x="93" y="32"/>
                </a:lnTo>
                <a:lnTo>
                  <a:pt x="103" y="31"/>
                </a:lnTo>
                <a:lnTo>
                  <a:pt x="115" y="28"/>
                </a:lnTo>
                <a:lnTo>
                  <a:pt x="128" y="26"/>
                </a:lnTo>
                <a:lnTo>
                  <a:pt x="141" y="24"/>
                </a:lnTo>
                <a:lnTo>
                  <a:pt x="156" y="21"/>
                </a:lnTo>
                <a:lnTo>
                  <a:pt x="156" y="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14">
            <a:extLst>
              <a:ext uri="{FF2B5EF4-FFF2-40B4-BE49-F238E27FC236}">
                <a16:creationId xmlns:a16="http://schemas.microsoft.com/office/drawing/2014/main" xmlns="" id="{E4FBA819-2E50-4B13-87C8-156B9EB5A605}"/>
              </a:ext>
            </a:extLst>
          </p:cNvPr>
          <p:cNvSpPr>
            <a:spLocks/>
          </p:cNvSpPr>
          <p:nvPr/>
        </p:nvSpPr>
        <p:spPr bwMode="auto">
          <a:xfrm>
            <a:off x="8480513" y="1680020"/>
            <a:ext cx="1045434" cy="303603"/>
          </a:xfrm>
          <a:custGeom>
            <a:avLst/>
            <a:gdLst>
              <a:gd name="T0" fmla="*/ 12 w 144"/>
              <a:gd name="T1" fmla="*/ 26 h 44"/>
              <a:gd name="T2" fmla="*/ 13 w 144"/>
              <a:gd name="T3" fmla="*/ 26 h 44"/>
              <a:gd name="T4" fmla="*/ 16 w 144"/>
              <a:gd name="T5" fmla="*/ 26 h 44"/>
              <a:gd name="T6" fmla="*/ 17 w 144"/>
              <a:gd name="T7" fmla="*/ 26 h 44"/>
              <a:gd name="T8" fmla="*/ 21 w 144"/>
              <a:gd name="T9" fmla="*/ 24 h 44"/>
              <a:gd name="T10" fmla="*/ 24 w 144"/>
              <a:gd name="T11" fmla="*/ 24 h 44"/>
              <a:gd name="T12" fmla="*/ 26 w 144"/>
              <a:gd name="T13" fmla="*/ 23 h 44"/>
              <a:gd name="T14" fmla="*/ 34 w 144"/>
              <a:gd name="T15" fmla="*/ 22 h 44"/>
              <a:gd name="T16" fmla="*/ 43 w 144"/>
              <a:gd name="T17" fmla="*/ 21 h 44"/>
              <a:gd name="T18" fmla="*/ 54 w 144"/>
              <a:gd name="T19" fmla="*/ 19 h 44"/>
              <a:gd name="T20" fmla="*/ 64 w 144"/>
              <a:gd name="T21" fmla="*/ 16 h 44"/>
              <a:gd name="T22" fmla="*/ 77 w 144"/>
              <a:gd name="T23" fmla="*/ 13 h 44"/>
              <a:gd name="T24" fmla="*/ 89 w 144"/>
              <a:gd name="T25" fmla="*/ 10 h 44"/>
              <a:gd name="T26" fmla="*/ 101 w 144"/>
              <a:gd name="T27" fmla="*/ 8 h 44"/>
              <a:gd name="T28" fmla="*/ 111 w 144"/>
              <a:gd name="T29" fmla="*/ 6 h 44"/>
              <a:gd name="T30" fmla="*/ 119 w 144"/>
              <a:gd name="T31" fmla="*/ 3 h 44"/>
              <a:gd name="T32" fmla="*/ 127 w 144"/>
              <a:gd name="T33" fmla="*/ 2 h 44"/>
              <a:gd name="T34" fmla="*/ 133 w 144"/>
              <a:gd name="T35" fmla="*/ 1 h 44"/>
              <a:gd name="T36" fmla="*/ 138 w 144"/>
              <a:gd name="T37" fmla="*/ 1 h 44"/>
              <a:gd name="T38" fmla="*/ 144 w 144"/>
              <a:gd name="T39" fmla="*/ 0 h 44"/>
              <a:gd name="T40" fmla="*/ 144 w 144"/>
              <a:gd name="T41" fmla="*/ 5 h 44"/>
              <a:gd name="T42" fmla="*/ 141 w 144"/>
              <a:gd name="T43" fmla="*/ 6 h 44"/>
              <a:gd name="T44" fmla="*/ 137 w 144"/>
              <a:gd name="T45" fmla="*/ 6 h 44"/>
              <a:gd name="T46" fmla="*/ 133 w 144"/>
              <a:gd name="T47" fmla="*/ 7 h 44"/>
              <a:gd name="T48" fmla="*/ 127 w 144"/>
              <a:gd name="T49" fmla="*/ 8 h 44"/>
              <a:gd name="T50" fmla="*/ 120 w 144"/>
              <a:gd name="T51" fmla="*/ 10 h 44"/>
              <a:gd name="T52" fmla="*/ 112 w 144"/>
              <a:gd name="T53" fmla="*/ 13 h 44"/>
              <a:gd name="T54" fmla="*/ 103 w 144"/>
              <a:gd name="T55" fmla="*/ 15 h 44"/>
              <a:gd name="T56" fmla="*/ 93 w 144"/>
              <a:gd name="T57" fmla="*/ 17 h 44"/>
              <a:gd name="T58" fmla="*/ 82 w 144"/>
              <a:gd name="T59" fmla="*/ 21 h 44"/>
              <a:gd name="T60" fmla="*/ 73 w 144"/>
              <a:gd name="T61" fmla="*/ 23 h 44"/>
              <a:gd name="T62" fmla="*/ 66 w 144"/>
              <a:gd name="T63" fmla="*/ 26 h 44"/>
              <a:gd name="T64" fmla="*/ 58 w 144"/>
              <a:gd name="T65" fmla="*/ 28 h 44"/>
              <a:gd name="T66" fmla="*/ 50 w 144"/>
              <a:gd name="T67" fmla="*/ 30 h 44"/>
              <a:gd name="T68" fmla="*/ 45 w 144"/>
              <a:gd name="T69" fmla="*/ 33 h 44"/>
              <a:gd name="T70" fmla="*/ 39 w 144"/>
              <a:gd name="T71" fmla="*/ 35 h 44"/>
              <a:gd name="T72" fmla="*/ 34 w 144"/>
              <a:gd name="T73" fmla="*/ 36 h 44"/>
              <a:gd name="T74" fmla="*/ 30 w 144"/>
              <a:gd name="T75" fmla="*/ 38 h 44"/>
              <a:gd name="T76" fmla="*/ 28 w 144"/>
              <a:gd name="T77" fmla="*/ 40 h 44"/>
              <a:gd name="T78" fmla="*/ 25 w 144"/>
              <a:gd name="T79" fmla="*/ 41 h 44"/>
              <a:gd name="T80" fmla="*/ 22 w 144"/>
              <a:gd name="T81" fmla="*/ 42 h 44"/>
              <a:gd name="T82" fmla="*/ 20 w 144"/>
              <a:gd name="T83" fmla="*/ 43 h 44"/>
              <a:gd name="T84" fmla="*/ 19 w 144"/>
              <a:gd name="T85" fmla="*/ 44 h 44"/>
              <a:gd name="T86" fmla="*/ 17 w 144"/>
              <a:gd name="T87" fmla="*/ 44 h 44"/>
              <a:gd name="T88" fmla="*/ 17 w 144"/>
              <a:gd name="T89" fmla="*/ 44 h 44"/>
              <a:gd name="T90" fmla="*/ 15 w 144"/>
              <a:gd name="T91" fmla="*/ 44 h 44"/>
              <a:gd name="T92" fmla="*/ 13 w 144"/>
              <a:gd name="T93" fmla="*/ 42 h 44"/>
              <a:gd name="T94" fmla="*/ 11 w 144"/>
              <a:gd name="T95" fmla="*/ 40 h 44"/>
              <a:gd name="T96" fmla="*/ 8 w 144"/>
              <a:gd name="T97" fmla="*/ 36 h 44"/>
              <a:gd name="T98" fmla="*/ 4 w 144"/>
              <a:gd name="T99" fmla="*/ 34 h 44"/>
              <a:gd name="T100" fmla="*/ 2 w 144"/>
              <a:gd name="T101" fmla="*/ 30 h 44"/>
              <a:gd name="T102" fmla="*/ 0 w 144"/>
              <a:gd name="T103" fmla="*/ 29 h 44"/>
              <a:gd name="T104" fmla="*/ 0 w 144"/>
              <a:gd name="T105" fmla="*/ 27 h 44"/>
              <a:gd name="T106" fmla="*/ 0 w 144"/>
              <a:gd name="T107" fmla="*/ 27 h 44"/>
              <a:gd name="T108" fmla="*/ 0 w 144"/>
              <a:gd name="T109" fmla="*/ 27 h 44"/>
              <a:gd name="T110" fmla="*/ 2 w 144"/>
              <a:gd name="T111" fmla="*/ 26 h 44"/>
              <a:gd name="T112" fmla="*/ 3 w 144"/>
              <a:gd name="T113" fmla="*/ 26 h 44"/>
              <a:gd name="T114" fmla="*/ 6 w 144"/>
              <a:gd name="T115" fmla="*/ 26 h 44"/>
              <a:gd name="T116" fmla="*/ 7 w 144"/>
              <a:gd name="T117" fmla="*/ 26 h 44"/>
              <a:gd name="T118" fmla="*/ 12 w 144"/>
              <a:gd name="T119" fmla="*/ 26 h 44"/>
              <a:gd name="T120" fmla="*/ 12 w 144"/>
              <a:gd name="T121" fmla="*/ 2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44" h="44">
                <a:moveTo>
                  <a:pt x="12" y="26"/>
                </a:moveTo>
                <a:lnTo>
                  <a:pt x="13" y="26"/>
                </a:lnTo>
                <a:lnTo>
                  <a:pt x="16" y="26"/>
                </a:lnTo>
                <a:lnTo>
                  <a:pt x="17" y="26"/>
                </a:lnTo>
                <a:lnTo>
                  <a:pt x="21" y="24"/>
                </a:lnTo>
                <a:lnTo>
                  <a:pt x="24" y="24"/>
                </a:lnTo>
                <a:lnTo>
                  <a:pt x="26" y="23"/>
                </a:lnTo>
                <a:lnTo>
                  <a:pt x="34" y="22"/>
                </a:lnTo>
                <a:lnTo>
                  <a:pt x="43" y="21"/>
                </a:lnTo>
                <a:lnTo>
                  <a:pt x="54" y="19"/>
                </a:lnTo>
                <a:lnTo>
                  <a:pt x="64" y="16"/>
                </a:lnTo>
                <a:lnTo>
                  <a:pt x="77" y="13"/>
                </a:lnTo>
                <a:lnTo>
                  <a:pt x="89" y="10"/>
                </a:lnTo>
                <a:lnTo>
                  <a:pt x="101" y="8"/>
                </a:lnTo>
                <a:lnTo>
                  <a:pt x="111" y="6"/>
                </a:lnTo>
                <a:lnTo>
                  <a:pt x="119" y="3"/>
                </a:lnTo>
                <a:lnTo>
                  <a:pt x="127" y="2"/>
                </a:lnTo>
                <a:lnTo>
                  <a:pt x="133" y="1"/>
                </a:lnTo>
                <a:lnTo>
                  <a:pt x="138" y="1"/>
                </a:lnTo>
                <a:lnTo>
                  <a:pt x="144" y="0"/>
                </a:lnTo>
                <a:lnTo>
                  <a:pt x="144" y="5"/>
                </a:lnTo>
                <a:lnTo>
                  <a:pt x="141" y="6"/>
                </a:lnTo>
                <a:lnTo>
                  <a:pt x="137" y="6"/>
                </a:lnTo>
                <a:lnTo>
                  <a:pt x="133" y="7"/>
                </a:lnTo>
                <a:lnTo>
                  <a:pt x="127" y="8"/>
                </a:lnTo>
                <a:lnTo>
                  <a:pt x="120" y="10"/>
                </a:lnTo>
                <a:lnTo>
                  <a:pt x="112" y="13"/>
                </a:lnTo>
                <a:lnTo>
                  <a:pt x="103" y="15"/>
                </a:lnTo>
                <a:lnTo>
                  <a:pt x="93" y="17"/>
                </a:lnTo>
                <a:lnTo>
                  <a:pt x="82" y="21"/>
                </a:lnTo>
                <a:lnTo>
                  <a:pt x="73" y="23"/>
                </a:lnTo>
                <a:lnTo>
                  <a:pt x="66" y="26"/>
                </a:lnTo>
                <a:lnTo>
                  <a:pt x="58" y="28"/>
                </a:lnTo>
                <a:lnTo>
                  <a:pt x="50" y="30"/>
                </a:lnTo>
                <a:lnTo>
                  <a:pt x="45" y="33"/>
                </a:lnTo>
                <a:lnTo>
                  <a:pt x="39" y="35"/>
                </a:lnTo>
                <a:lnTo>
                  <a:pt x="34" y="36"/>
                </a:lnTo>
                <a:lnTo>
                  <a:pt x="30" y="38"/>
                </a:lnTo>
                <a:lnTo>
                  <a:pt x="28" y="40"/>
                </a:lnTo>
                <a:lnTo>
                  <a:pt x="25" y="41"/>
                </a:lnTo>
                <a:lnTo>
                  <a:pt x="22" y="42"/>
                </a:lnTo>
                <a:lnTo>
                  <a:pt x="20" y="43"/>
                </a:lnTo>
                <a:lnTo>
                  <a:pt x="19" y="44"/>
                </a:lnTo>
                <a:lnTo>
                  <a:pt x="17" y="44"/>
                </a:lnTo>
                <a:lnTo>
                  <a:pt x="17" y="44"/>
                </a:lnTo>
                <a:lnTo>
                  <a:pt x="15" y="44"/>
                </a:lnTo>
                <a:lnTo>
                  <a:pt x="13" y="42"/>
                </a:lnTo>
                <a:lnTo>
                  <a:pt x="11" y="40"/>
                </a:lnTo>
                <a:lnTo>
                  <a:pt x="8" y="36"/>
                </a:lnTo>
                <a:lnTo>
                  <a:pt x="4" y="34"/>
                </a:lnTo>
                <a:lnTo>
                  <a:pt x="2" y="30"/>
                </a:lnTo>
                <a:lnTo>
                  <a:pt x="0" y="29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2" y="26"/>
                </a:lnTo>
                <a:lnTo>
                  <a:pt x="3" y="26"/>
                </a:lnTo>
                <a:lnTo>
                  <a:pt x="6" y="26"/>
                </a:lnTo>
                <a:lnTo>
                  <a:pt x="7" y="26"/>
                </a:lnTo>
                <a:lnTo>
                  <a:pt x="12" y="26"/>
                </a:lnTo>
                <a:lnTo>
                  <a:pt x="12" y="2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15">
            <a:extLst>
              <a:ext uri="{FF2B5EF4-FFF2-40B4-BE49-F238E27FC236}">
                <a16:creationId xmlns:a16="http://schemas.microsoft.com/office/drawing/2014/main" xmlns="" id="{C6F78097-CD04-4FAE-BBB6-D0D3350F3121}"/>
              </a:ext>
            </a:extLst>
          </p:cNvPr>
          <p:cNvSpPr>
            <a:spLocks/>
          </p:cNvSpPr>
          <p:nvPr/>
        </p:nvSpPr>
        <p:spPr bwMode="auto">
          <a:xfrm>
            <a:off x="9003230" y="734713"/>
            <a:ext cx="631618" cy="1966523"/>
          </a:xfrm>
          <a:custGeom>
            <a:avLst/>
            <a:gdLst>
              <a:gd name="T0" fmla="*/ 23 w 87"/>
              <a:gd name="T1" fmla="*/ 0 h 285"/>
              <a:gd name="T2" fmla="*/ 31 w 87"/>
              <a:gd name="T3" fmla="*/ 1 h 285"/>
              <a:gd name="T4" fmla="*/ 43 w 87"/>
              <a:gd name="T5" fmla="*/ 4 h 285"/>
              <a:gd name="T6" fmla="*/ 52 w 87"/>
              <a:gd name="T7" fmla="*/ 11 h 285"/>
              <a:gd name="T8" fmla="*/ 57 w 87"/>
              <a:gd name="T9" fmla="*/ 16 h 285"/>
              <a:gd name="T10" fmla="*/ 59 w 87"/>
              <a:gd name="T11" fmla="*/ 24 h 285"/>
              <a:gd name="T12" fmla="*/ 57 w 87"/>
              <a:gd name="T13" fmla="*/ 31 h 285"/>
              <a:gd name="T14" fmla="*/ 56 w 87"/>
              <a:gd name="T15" fmla="*/ 42 h 285"/>
              <a:gd name="T16" fmla="*/ 55 w 87"/>
              <a:gd name="T17" fmla="*/ 50 h 285"/>
              <a:gd name="T18" fmla="*/ 52 w 87"/>
              <a:gd name="T19" fmla="*/ 61 h 285"/>
              <a:gd name="T20" fmla="*/ 50 w 87"/>
              <a:gd name="T21" fmla="*/ 75 h 285"/>
              <a:gd name="T22" fmla="*/ 44 w 87"/>
              <a:gd name="T23" fmla="*/ 93 h 285"/>
              <a:gd name="T24" fmla="*/ 40 w 87"/>
              <a:gd name="T25" fmla="*/ 114 h 285"/>
              <a:gd name="T26" fmla="*/ 34 w 87"/>
              <a:gd name="T27" fmla="*/ 137 h 285"/>
              <a:gd name="T28" fmla="*/ 30 w 87"/>
              <a:gd name="T29" fmla="*/ 157 h 285"/>
              <a:gd name="T30" fmla="*/ 27 w 87"/>
              <a:gd name="T31" fmla="*/ 172 h 285"/>
              <a:gd name="T32" fmla="*/ 25 w 87"/>
              <a:gd name="T33" fmla="*/ 181 h 285"/>
              <a:gd name="T34" fmla="*/ 25 w 87"/>
              <a:gd name="T35" fmla="*/ 188 h 285"/>
              <a:gd name="T36" fmla="*/ 25 w 87"/>
              <a:gd name="T37" fmla="*/ 190 h 285"/>
              <a:gd name="T38" fmla="*/ 29 w 87"/>
              <a:gd name="T39" fmla="*/ 195 h 285"/>
              <a:gd name="T40" fmla="*/ 39 w 87"/>
              <a:gd name="T41" fmla="*/ 204 h 285"/>
              <a:gd name="T42" fmla="*/ 63 w 87"/>
              <a:gd name="T43" fmla="*/ 223 h 285"/>
              <a:gd name="T44" fmla="*/ 81 w 87"/>
              <a:gd name="T45" fmla="*/ 245 h 285"/>
              <a:gd name="T46" fmla="*/ 86 w 87"/>
              <a:gd name="T47" fmla="*/ 256 h 285"/>
              <a:gd name="T48" fmla="*/ 87 w 87"/>
              <a:gd name="T49" fmla="*/ 267 h 285"/>
              <a:gd name="T50" fmla="*/ 85 w 87"/>
              <a:gd name="T51" fmla="*/ 278 h 285"/>
              <a:gd name="T52" fmla="*/ 82 w 87"/>
              <a:gd name="T53" fmla="*/ 284 h 285"/>
              <a:gd name="T54" fmla="*/ 77 w 87"/>
              <a:gd name="T55" fmla="*/ 285 h 285"/>
              <a:gd name="T56" fmla="*/ 69 w 87"/>
              <a:gd name="T57" fmla="*/ 279 h 285"/>
              <a:gd name="T58" fmla="*/ 59 w 87"/>
              <a:gd name="T59" fmla="*/ 266 h 285"/>
              <a:gd name="T60" fmla="*/ 47 w 87"/>
              <a:gd name="T61" fmla="*/ 248 h 285"/>
              <a:gd name="T62" fmla="*/ 20 w 87"/>
              <a:gd name="T63" fmla="*/ 216 h 285"/>
              <a:gd name="T64" fmla="*/ 8 w 87"/>
              <a:gd name="T65" fmla="*/ 204 h 285"/>
              <a:gd name="T66" fmla="*/ 1 w 87"/>
              <a:gd name="T67" fmla="*/ 197 h 285"/>
              <a:gd name="T68" fmla="*/ 0 w 87"/>
              <a:gd name="T69" fmla="*/ 193 h 285"/>
              <a:gd name="T70" fmla="*/ 1 w 87"/>
              <a:gd name="T71" fmla="*/ 187 h 285"/>
              <a:gd name="T72" fmla="*/ 3 w 87"/>
              <a:gd name="T73" fmla="*/ 179 h 285"/>
              <a:gd name="T74" fmla="*/ 4 w 87"/>
              <a:gd name="T75" fmla="*/ 171 h 285"/>
              <a:gd name="T76" fmla="*/ 5 w 87"/>
              <a:gd name="T77" fmla="*/ 163 h 285"/>
              <a:gd name="T78" fmla="*/ 7 w 87"/>
              <a:gd name="T79" fmla="*/ 152 h 285"/>
              <a:gd name="T80" fmla="*/ 9 w 87"/>
              <a:gd name="T81" fmla="*/ 138 h 285"/>
              <a:gd name="T82" fmla="*/ 10 w 87"/>
              <a:gd name="T83" fmla="*/ 122 h 285"/>
              <a:gd name="T84" fmla="*/ 14 w 87"/>
              <a:gd name="T85" fmla="*/ 96 h 285"/>
              <a:gd name="T86" fmla="*/ 18 w 87"/>
              <a:gd name="T87" fmla="*/ 66 h 285"/>
              <a:gd name="T88" fmla="*/ 21 w 87"/>
              <a:gd name="T89" fmla="*/ 45 h 285"/>
              <a:gd name="T90" fmla="*/ 22 w 87"/>
              <a:gd name="T91" fmla="*/ 25 h 285"/>
              <a:gd name="T92" fmla="*/ 18 w 87"/>
              <a:gd name="T93" fmla="*/ 14 h 285"/>
              <a:gd name="T94" fmla="*/ 16 w 87"/>
              <a:gd name="T95" fmla="*/ 9 h 285"/>
              <a:gd name="T96" fmla="*/ 17 w 87"/>
              <a:gd name="T97" fmla="*/ 3 h 285"/>
              <a:gd name="T98" fmla="*/ 20 w 87"/>
              <a:gd name="T99" fmla="*/ 1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7" h="285">
                <a:moveTo>
                  <a:pt x="20" y="1"/>
                </a:move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9" y="0"/>
                </a:lnTo>
                <a:lnTo>
                  <a:pt x="31" y="1"/>
                </a:lnTo>
                <a:lnTo>
                  <a:pt x="35" y="1"/>
                </a:lnTo>
                <a:lnTo>
                  <a:pt x="39" y="3"/>
                </a:lnTo>
                <a:lnTo>
                  <a:pt x="43" y="4"/>
                </a:lnTo>
                <a:lnTo>
                  <a:pt x="46" y="7"/>
                </a:lnTo>
                <a:lnTo>
                  <a:pt x="50" y="9"/>
                </a:lnTo>
                <a:lnTo>
                  <a:pt x="52" y="11"/>
                </a:lnTo>
                <a:lnTo>
                  <a:pt x="55" y="12"/>
                </a:lnTo>
                <a:lnTo>
                  <a:pt x="56" y="15"/>
                </a:lnTo>
                <a:lnTo>
                  <a:pt x="57" y="16"/>
                </a:lnTo>
                <a:lnTo>
                  <a:pt x="59" y="18"/>
                </a:lnTo>
                <a:lnTo>
                  <a:pt x="59" y="19"/>
                </a:lnTo>
                <a:lnTo>
                  <a:pt x="59" y="24"/>
                </a:lnTo>
                <a:lnTo>
                  <a:pt x="59" y="26"/>
                </a:lnTo>
                <a:lnTo>
                  <a:pt x="59" y="29"/>
                </a:lnTo>
                <a:lnTo>
                  <a:pt x="57" y="31"/>
                </a:lnTo>
                <a:lnTo>
                  <a:pt x="57" y="35"/>
                </a:lnTo>
                <a:lnTo>
                  <a:pt x="56" y="38"/>
                </a:lnTo>
                <a:lnTo>
                  <a:pt x="56" y="42"/>
                </a:lnTo>
                <a:lnTo>
                  <a:pt x="56" y="44"/>
                </a:lnTo>
                <a:lnTo>
                  <a:pt x="55" y="46"/>
                </a:lnTo>
                <a:lnTo>
                  <a:pt x="55" y="50"/>
                </a:lnTo>
                <a:lnTo>
                  <a:pt x="53" y="53"/>
                </a:lnTo>
                <a:lnTo>
                  <a:pt x="53" y="57"/>
                </a:lnTo>
                <a:lnTo>
                  <a:pt x="52" y="61"/>
                </a:lnTo>
                <a:lnTo>
                  <a:pt x="51" y="65"/>
                </a:lnTo>
                <a:lnTo>
                  <a:pt x="51" y="69"/>
                </a:lnTo>
                <a:lnTo>
                  <a:pt x="50" y="75"/>
                </a:lnTo>
                <a:lnTo>
                  <a:pt x="48" y="81"/>
                </a:lnTo>
                <a:lnTo>
                  <a:pt x="47" y="87"/>
                </a:lnTo>
                <a:lnTo>
                  <a:pt x="44" y="93"/>
                </a:lnTo>
                <a:lnTo>
                  <a:pt x="43" y="100"/>
                </a:lnTo>
                <a:lnTo>
                  <a:pt x="42" y="107"/>
                </a:lnTo>
                <a:lnTo>
                  <a:pt x="40" y="114"/>
                </a:lnTo>
                <a:lnTo>
                  <a:pt x="38" y="122"/>
                </a:lnTo>
                <a:lnTo>
                  <a:pt x="37" y="130"/>
                </a:lnTo>
                <a:lnTo>
                  <a:pt x="34" y="137"/>
                </a:lnTo>
                <a:lnTo>
                  <a:pt x="33" y="144"/>
                </a:lnTo>
                <a:lnTo>
                  <a:pt x="31" y="151"/>
                </a:lnTo>
                <a:lnTo>
                  <a:pt x="30" y="157"/>
                </a:lnTo>
                <a:lnTo>
                  <a:pt x="29" y="163"/>
                </a:lnTo>
                <a:lnTo>
                  <a:pt x="27" y="167"/>
                </a:lnTo>
                <a:lnTo>
                  <a:pt x="27" y="172"/>
                </a:lnTo>
                <a:lnTo>
                  <a:pt x="26" y="175"/>
                </a:lnTo>
                <a:lnTo>
                  <a:pt x="25" y="179"/>
                </a:lnTo>
                <a:lnTo>
                  <a:pt x="25" y="181"/>
                </a:lnTo>
                <a:lnTo>
                  <a:pt x="25" y="185"/>
                </a:lnTo>
                <a:lnTo>
                  <a:pt x="25" y="186"/>
                </a:lnTo>
                <a:lnTo>
                  <a:pt x="25" y="188"/>
                </a:lnTo>
                <a:lnTo>
                  <a:pt x="25" y="188"/>
                </a:lnTo>
                <a:lnTo>
                  <a:pt x="25" y="189"/>
                </a:lnTo>
                <a:lnTo>
                  <a:pt x="25" y="190"/>
                </a:lnTo>
                <a:lnTo>
                  <a:pt x="26" y="192"/>
                </a:lnTo>
                <a:lnTo>
                  <a:pt x="27" y="193"/>
                </a:lnTo>
                <a:lnTo>
                  <a:pt x="29" y="195"/>
                </a:lnTo>
                <a:lnTo>
                  <a:pt x="31" y="197"/>
                </a:lnTo>
                <a:lnTo>
                  <a:pt x="35" y="201"/>
                </a:lnTo>
                <a:lnTo>
                  <a:pt x="39" y="204"/>
                </a:lnTo>
                <a:lnTo>
                  <a:pt x="44" y="208"/>
                </a:lnTo>
                <a:lnTo>
                  <a:pt x="53" y="216"/>
                </a:lnTo>
                <a:lnTo>
                  <a:pt x="63" y="223"/>
                </a:lnTo>
                <a:lnTo>
                  <a:pt x="69" y="231"/>
                </a:lnTo>
                <a:lnTo>
                  <a:pt x="76" y="238"/>
                </a:lnTo>
                <a:lnTo>
                  <a:pt x="81" y="245"/>
                </a:lnTo>
                <a:lnTo>
                  <a:pt x="82" y="249"/>
                </a:lnTo>
                <a:lnTo>
                  <a:pt x="85" y="252"/>
                </a:lnTo>
                <a:lnTo>
                  <a:pt x="86" y="256"/>
                </a:lnTo>
                <a:lnTo>
                  <a:pt x="87" y="259"/>
                </a:lnTo>
                <a:lnTo>
                  <a:pt x="87" y="264"/>
                </a:lnTo>
                <a:lnTo>
                  <a:pt x="87" y="267"/>
                </a:lnTo>
                <a:lnTo>
                  <a:pt x="87" y="272"/>
                </a:lnTo>
                <a:lnTo>
                  <a:pt x="86" y="275"/>
                </a:lnTo>
                <a:lnTo>
                  <a:pt x="85" y="278"/>
                </a:lnTo>
                <a:lnTo>
                  <a:pt x="85" y="280"/>
                </a:lnTo>
                <a:lnTo>
                  <a:pt x="83" y="282"/>
                </a:lnTo>
                <a:lnTo>
                  <a:pt x="82" y="284"/>
                </a:lnTo>
                <a:lnTo>
                  <a:pt x="81" y="285"/>
                </a:lnTo>
                <a:lnTo>
                  <a:pt x="78" y="285"/>
                </a:lnTo>
                <a:lnTo>
                  <a:pt x="77" y="285"/>
                </a:lnTo>
                <a:lnTo>
                  <a:pt x="74" y="284"/>
                </a:lnTo>
                <a:lnTo>
                  <a:pt x="72" y="281"/>
                </a:lnTo>
                <a:lnTo>
                  <a:pt x="69" y="279"/>
                </a:lnTo>
                <a:lnTo>
                  <a:pt x="65" y="275"/>
                </a:lnTo>
                <a:lnTo>
                  <a:pt x="63" y="271"/>
                </a:lnTo>
                <a:lnTo>
                  <a:pt x="59" y="266"/>
                </a:lnTo>
                <a:lnTo>
                  <a:pt x="55" y="259"/>
                </a:lnTo>
                <a:lnTo>
                  <a:pt x="51" y="253"/>
                </a:lnTo>
                <a:lnTo>
                  <a:pt x="47" y="248"/>
                </a:lnTo>
                <a:lnTo>
                  <a:pt x="38" y="236"/>
                </a:lnTo>
                <a:lnTo>
                  <a:pt x="29" y="225"/>
                </a:lnTo>
                <a:lnTo>
                  <a:pt x="20" y="216"/>
                </a:lnTo>
                <a:lnTo>
                  <a:pt x="16" y="211"/>
                </a:lnTo>
                <a:lnTo>
                  <a:pt x="12" y="208"/>
                </a:lnTo>
                <a:lnTo>
                  <a:pt x="8" y="204"/>
                </a:lnTo>
                <a:lnTo>
                  <a:pt x="5" y="202"/>
                </a:lnTo>
                <a:lnTo>
                  <a:pt x="3" y="200"/>
                </a:lnTo>
                <a:lnTo>
                  <a:pt x="1" y="197"/>
                </a:lnTo>
                <a:lnTo>
                  <a:pt x="0" y="195"/>
                </a:lnTo>
                <a:lnTo>
                  <a:pt x="0" y="194"/>
                </a:lnTo>
                <a:lnTo>
                  <a:pt x="0" y="193"/>
                </a:lnTo>
                <a:lnTo>
                  <a:pt x="0" y="190"/>
                </a:lnTo>
                <a:lnTo>
                  <a:pt x="1" y="189"/>
                </a:lnTo>
                <a:lnTo>
                  <a:pt x="1" y="187"/>
                </a:lnTo>
                <a:lnTo>
                  <a:pt x="1" y="185"/>
                </a:lnTo>
                <a:lnTo>
                  <a:pt x="3" y="181"/>
                </a:lnTo>
                <a:lnTo>
                  <a:pt x="3" y="179"/>
                </a:lnTo>
                <a:lnTo>
                  <a:pt x="4" y="175"/>
                </a:lnTo>
                <a:lnTo>
                  <a:pt x="4" y="173"/>
                </a:lnTo>
                <a:lnTo>
                  <a:pt x="4" y="171"/>
                </a:lnTo>
                <a:lnTo>
                  <a:pt x="4" y="168"/>
                </a:lnTo>
                <a:lnTo>
                  <a:pt x="5" y="166"/>
                </a:lnTo>
                <a:lnTo>
                  <a:pt x="5" y="163"/>
                </a:lnTo>
                <a:lnTo>
                  <a:pt x="5" y="159"/>
                </a:lnTo>
                <a:lnTo>
                  <a:pt x="7" y="156"/>
                </a:lnTo>
                <a:lnTo>
                  <a:pt x="7" y="152"/>
                </a:lnTo>
                <a:lnTo>
                  <a:pt x="8" y="147"/>
                </a:lnTo>
                <a:lnTo>
                  <a:pt x="8" y="143"/>
                </a:lnTo>
                <a:lnTo>
                  <a:pt x="9" y="138"/>
                </a:lnTo>
                <a:lnTo>
                  <a:pt x="9" y="132"/>
                </a:lnTo>
                <a:lnTo>
                  <a:pt x="10" y="128"/>
                </a:lnTo>
                <a:lnTo>
                  <a:pt x="10" y="122"/>
                </a:lnTo>
                <a:lnTo>
                  <a:pt x="12" y="116"/>
                </a:lnTo>
                <a:lnTo>
                  <a:pt x="12" y="109"/>
                </a:lnTo>
                <a:lnTo>
                  <a:pt x="14" y="96"/>
                </a:lnTo>
                <a:lnTo>
                  <a:pt x="16" y="86"/>
                </a:lnTo>
                <a:lnTo>
                  <a:pt x="17" y="75"/>
                </a:lnTo>
                <a:lnTo>
                  <a:pt x="18" y="66"/>
                </a:lnTo>
                <a:lnTo>
                  <a:pt x="20" y="58"/>
                </a:lnTo>
                <a:lnTo>
                  <a:pt x="20" y="51"/>
                </a:lnTo>
                <a:lnTo>
                  <a:pt x="21" y="45"/>
                </a:lnTo>
                <a:lnTo>
                  <a:pt x="21" y="40"/>
                </a:lnTo>
                <a:lnTo>
                  <a:pt x="22" y="32"/>
                </a:lnTo>
                <a:lnTo>
                  <a:pt x="22" y="25"/>
                </a:lnTo>
                <a:lnTo>
                  <a:pt x="21" y="19"/>
                </a:lnTo>
                <a:lnTo>
                  <a:pt x="20" y="16"/>
                </a:lnTo>
                <a:lnTo>
                  <a:pt x="18" y="14"/>
                </a:lnTo>
                <a:lnTo>
                  <a:pt x="17" y="11"/>
                </a:lnTo>
                <a:lnTo>
                  <a:pt x="16" y="10"/>
                </a:lnTo>
                <a:lnTo>
                  <a:pt x="16" y="9"/>
                </a:lnTo>
                <a:lnTo>
                  <a:pt x="16" y="7"/>
                </a:lnTo>
                <a:lnTo>
                  <a:pt x="16" y="5"/>
                </a:lnTo>
                <a:lnTo>
                  <a:pt x="17" y="3"/>
                </a:lnTo>
                <a:lnTo>
                  <a:pt x="18" y="2"/>
                </a:lnTo>
                <a:lnTo>
                  <a:pt x="20" y="1"/>
                </a:lnTo>
                <a:lnTo>
                  <a:pt x="20" y="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16">
            <a:extLst>
              <a:ext uri="{FF2B5EF4-FFF2-40B4-BE49-F238E27FC236}">
                <a16:creationId xmlns:a16="http://schemas.microsoft.com/office/drawing/2014/main" xmlns="" id="{5CF657AA-5162-4764-A140-0B564E600C12}"/>
              </a:ext>
            </a:extLst>
          </p:cNvPr>
          <p:cNvSpPr>
            <a:spLocks/>
          </p:cNvSpPr>
          <p:nvPr/>
        </p:nvSpPr>
        <p:spPr bwMode="auto">
          <a:xfrm>
            <a:off x="8669272" y="1404018"/>
            <a:ext cx="1023657" cy="1324814"/>
          </a:xfrm>
          <a:custGeom>
            <a:avLst/>
            <a:gdLst>
              <a:gd name="T0" fmla="*/ 105 w 141"/>
              <a:gd name="T1" fmla="*/ 45 h 192"/>
              <a:gd name="T2" fmla="*/ 107 w 141"/>
              <a:gd name="T3" fmla="*/ 32 h 192"/>
              <a:gd name="T4" fmla="*/ 109 w 141"/>
              <a:gd name="T5" fmla="*/ 22 h 192"/>
              <a:gd name="T6" fmla="*/ 109 w 141"/>
              <a:gd name="T7" fmla="*/ 16 h 192"/>
              <a:gd name="T8" fmla="*/ 107 w 141"/>
              <a:gd name="T9" fmla="*/ 11 h 192"/>
              <a:gd name="T10" fmla="*/ 107 w 141"/>
              <a:gd name="T11" fmla="*/ 6 h 192"/>
              <a:gd name="T12" fmla="*/ 109 w 141"/>
              <a:gd name="T13" fmla="*/ 2 h 192"/>
              <a:gd name="T14" fmla="*/ 112 w 141"/>
              <a:gd name="T15" fmla="*/ 0 h 192"/>
              <a:gd name="T16" fmla="*/ 120 w 141"/>
              <a:gd name="T17" fmla="*/ 2 h 192"/>
              <a:gd name="T18" fmla="*/ 128 w 141"/>
              <a:gd name="T19" fmla="*/ 6 h 192"/>
              <a:gd name="T20" fmla="*/ 135 w 141"/>
              <a:gd name="T21" fmla="*/ 12 h 192"/>
              <a:gd name="T22" fmla="*/ 140 w 141"/>
              <a:gd name="T23" fmla="*/ 18 h 192"/>
              <a:gd name="T24" fmla="*/ 141 w 141"/>
              <a:gd name="T25" fmla="*/ 24 h 192"/>
              <a:gd name="T26" fmla="*/ 141 w 141"/>
              <a:gd name="T27" fmla="*/ 27 h 192"/>
              <a:gd name="T28" fmla="*/ 139 w 141"/>
              <a:gd name="T29" fmla="*/ 34 h 192"/>
              <a:gd name="T30" fmla="*/ 137 w 141"/>
              <a:gd name="T31" fmla="*/ 42 h 192"/>
              <a:gd name="T32" fmla="*/ 133 w 141"/>
              <a:gd name="T33" fmla="*/ 55 h 192"/>
              <a:gd name="T34" fmla="*/ 124 w 141"/>
              <a:gd name="T35" fmla="*/ 82 h 192"/>
              <a:gd name="T36" fmla="*/ 112 w 141"/>
              <a:gd name="T37" fmla="*/ 106 h 192"/>
              <a:gd name="T38" fmla="*/ 106 w 141"/>
              <a:gd name="T39" fmla="*/ 119 h 192"/>
              <a:gd name="T40" fmla="*/ 98 w 141"/>
              <a:gd name="T41" fmla="*/ 131 h 192"/>
              <a:gd name="T42" fmla="*/ 80 w 141"/>
              <a:gd name="T43" fmla="*/ 152 h 192"/>
              <a:gd name="T44" fmla="*/ 68 w 141"/>
              <a:gd name="T45" fmla="*/ 162 h 192"/>
              <a:gd name="T46" fmla="*/ 58 w 141"/>
              <a:gd name="T47" fmla="*/ 170 h 192"/>
              <a:gd name="T48" fmla="*/ 45 w 141"/>
              <a:gd name="T49" fmla="*/ 178 h 192"/>
              <a:gd name="T50" fmla="*/ 24 w 141"/>
              <a:gd name="T51" fmla="*/ 188 h 192"/>
              <a:gd name="T52" fmla="*/ 13 w 141"/>
              <a:gd name="T53" fmla="*/ 191 h 192"/>
              <a:gd name="T54" fmla="*/ 6 w 141"/>
              <a:gd name="T55" fmla="*/ 192 h 192"/>
              <a:gd name="T56" fmla="*/ 2 w 141"/>
              <a:gd name="T57" fmla="*/ 191 h 192"/>
              <a:gd name="T58" fmla="*/ 0 w 141"/>
              <a:gd name="T59" fmla="*/ 188 h 192"/>
              <a:gd name="T60" fmla="*/ 2 w 141"/>
              <a:gd name="T61" fmla="*/ 184 h 192"/>
              <a:gd name="T62" fmla="*/ 6 w 141"/>
              <a:gd name="T63" fmla="*/ 181 h 192"/>
              <a:gd name="T64" fmla="*/ 10 w 141"/>
              <a:gd name="T65" fmla="*/ 177 h 192"/>
              <a:gd name="T66" fmla="*/ 17 w 141"/>
              <a:gd name="T67" fmla="*/ 174 h 192"/>
              <a:gd name="T68" fmla="*/ 25 w 141"/>
              <a:gd name="T69" fmla="*/ 168 h 192"/>
              <a:gd name="T70" fmla="*/ 34 w 141"/>
              <a:gd name="T71" fmla="*/ 161 h 192"/>
              <a:gd name="T72" fmla="*/ 45 w 141"/>
              <a:gd name="T73" fmla="*/ 152 h 192"/>
              <a:gd name="T74" fmla="*/ 56 w 141"/>
              <a:gd name="T75" fmla="*/ 141 h 192"/>
              <a:gd name="T76" fmla="*/ 68 w 141"/>
              <a:gd name="T77" fmla="*/ 131 h 192"/>
              <a:gd name="T78" fmla="*/ 76 w 141"/>
              <a:gd name="T79" fmla="*/ 119 h 192"/>
              <a:gd name="T80" fmla="*/ 84 w 141"/>
              <a:gd name="T81" fmla="*/ 109 h 192"/>
              <a:gd name="T82" fmla="*/ 92 w 141"/>
              <a:gd name="T83" fmla="*/ 92 h 192"/>
              <a:gd name="T84" fmla="*/ 98 w 141"/>
              <a:gd name="T85" fmla="*/ 73 h 192"/>
              <a:gd name="T86" fmla="*/ 102 w 141"/>
              <a:gd name="T87" fmla="*/ 59 h 192"/>
              <a:gd name="T88" fmla="*/ 103 w 141"/>
              <a:gd name="T89" fmla="*/ 5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1" h="192">
                <a:moveTo>
                  <a:pt x="103" y="52"/>
                </a:moveTo>
                <a:lnTo>
                  <a:pt x="105" y="45"/>
                </a:lnTo>
                <a:lnTo>
                  <a:pt x="106" y="38"/>
                </a:lnTo>
                <a:lnTo>
                  <a:pt x="107" y="32"/>
                </a:lnTo>
                <a:lnTo>
                  <a:pt x="109" y="27"/>
                </a:lnTo>
                <a:lnTo>
                  <a:pt x="109" y="22"/>
                </a:lnTo>
                <a:lnTo>
                  <a:pt x="109" y="19"/>
                </a:lnTo>
                <a:lnTo>
                  <a:pt x="109" y="16"/>
                </a:lnTo>
                <a:lnTo>
                  <a:pt x="109" y="14"/>
                </a:lnTo>
                <a:lnTo>
                  <a:pt x="107" y="11"/>
                </a:lnTo>
                <a:lnTo>
                  <a:pt x="107" y="9"/>
                </a:lnTo>
                <a:lnTo>
                  <a:pt x="107" y="6"/>
                </a:lnTo>
                <a:lnTo>
                  <a:pt x="109" y="3"/>
                </a:lnTo>
                <a:lnTo>
                  <a:pt x="109" y="2"/>
                </a:lnTo>
                <a:lnTo>
                  <a:pt x="110" y="2"/>
                </a:lnTo>
                <a:lnTo>
                  <a:pt x="112" y="0"/>
                </a:lnTo>
                <a:lnTo>
                  <a:pt x="116" y="0"/>
                </a:lnTo>
                <a:lnTo>
                  <a:pt x="120" y="2"/>
                </a:lnTo>
                <a:lnTo>
                  <a:pt x="124" y="4"/>
                </a:lnTo>
                <a:lnTo>
                  <a:pt x="128" y="6"/>
                </a:lnTo>
                <a:lnTo>
                  <a:pt x="132" y="9"/>
                </a:lnTo>
                <a:lnTo>
                  <a:pt x="135" y="12"/>
                </a:lnTo>
                <a:lnTo>
                  <a:pt x="139" y="16"/>
                </a:lnTo>
                <a:lnTo>
                  <a:pt x="140" y="18"/>
                </a:lnTo>
                <a:lnTo>
                  <a:pt x="141" y="21"/>
                </a:lnTo>
                <a:lnTo>
                  <a:pt x="141" y="24"/>
                </a:lnTo>
                <a:lnTo>
                  <a:pt x="141" y="25"/>
                </a:lnTo>
                <a:lnTo>
                  <a:pt x="141" y="27"/>
                </a:lnTo>
                <a:lnTo>
                  <a:pt x="140" y="29"/>
                </a:lnTo>
                <a:lnTo>
                  <a:pt x="139" y="34"/>
                </a:lnTo>
                <a:lnTo>
                  <a:pt x="139" y="38"/>
                </a:lnTo>
                <a:lnTo>
                  <a:pt x="137" y="42"/>
                </a:lnTo>
                <a:lnTo>
                  <a:pt x="135" y="48"/>
                </a:lnTo>
                <a:lnTo>
                  <a:pt x="133" y="55"/>
                </a:lnTo>
                <a:lnTo>
                  <a:pt x="129" y="68"/>
                </a:lnTo>
                <a:lnTo>
                  <a:pt x="124" y="82"/>
                </a:lnTo>
                <a:lnTo>
                  <a:pt x="118" y="95"/>
                </a:lnTo>
                <a:lnTo>
                  <a:pt x="112" y="106"/>
                </a:lnTo>
                <a:lnTo>
                  <a:pt x="110" y="112"/>
                </a:lnTo>
                <a:lnTo>
                  <a:pt x="106" y="119"/>
                </a:lnTo>
                <a:lnTo>
                  <a:pt x="102" y="125"/>
                </a:lnTo>
                <a:lnTo>
                  <a:pt x="98" y="131"/>
                </a:lnTo>
                <a:lnTo>
                  <a:pt x="89" y="141"/>
                </a:lnTo>
                <a:lnTo>
                  <a:pt x="80" y="152"/>
                </a:lnTo>
                <a:lnTo>
                  <a:pt x="75" y="158"/>
                </a:lnTo>
                <a:lnTo>
                  <a:pt x="68" y="162"/>
                </a:lnTo>
                <a:lnTo>
                  <a:pt x="63" y="167"/>
                </a:lnTo>
                <a:lnTo>
                  <a:pt x="58" y="170"/>
                </a:lnTo>
                <a:lnTo>
                  <a:pt x="51" y="175"/>
                </a:lnTo>
                <a:lnTo>
                  <a:pt x="45" y="178"/>
                </a:lnTo>
                <a:lnTo>
                  <a:pt x="32" y="184"/>
                </a:lnTo>
                <a:lnTo>
                  <a:pt x="24" y="188"/>
                </a:lnTo>
                <a:lnTo>
                  <a:pt x="19" y="189"/>
                </a:lnTo>
                <a:lnTo>
                  <a:pt x="13" y="191"/>
                </a:lnTo>
                <a:lnTo>
                  <a:pt x="10" y="192"/>
                </a:lnTo>
                <a:lnTo>
                  <a:pt x="6" y="192"/>
                </a:lnTo>
                <a:lnTo>
                  <a:pt x="4" y="191"/>
                </a:lnTo>
                <a:lnTo>
                  <a:pt x="2" y="191"/>
                </a:lnTo>
                <a:lnTo>
                  <a:pt x="2" y="189"/>
                </a:lnTo>
                <a:lnTo>
                  <a:pt x="0" y="188"/>
                </a:lnTo>
                <a:lnTo>
                  <a:pt x="2" y="185"/>
                </a:lnTo>
                <a:lnTo>
                  <a:pt x="2" y="184"/>
                </a:lnTo>
                <a:lnTo>
                  <a:pt x="3" y="182"/>
                </a:lnTo>
                <a:lnTo>
                  <a:pt x="6" y="181"/>
                </a:lnTo>
                <a:lnTo>
                  <a:pt x="7" y="178"/>
                </a:lnTo>
                <a:lnTo>
                  <a:pt x="10" y="177"/>
                </a:lnTo>
                <a:lnTo>
                  <a:pt x="13" y="175"/>
                </a:lnTo>
                <a:lnTo>
                  <a:pt x="17" y="174"/>
                </a:lnTo>
                <a:lnTo>
                  <a:pt x="20" y="170"/>
                </a:lnTo>
                <a:lnTo>
                  <a:pt x="25" y="168"/>
                </a:lnTo>
                <a:lnTo>
                  <a:pt x="29" y="165"/>
                </a:lnTo>
                <a:lnTo>
                  <a:pt x="34" y="161"/>
                </a:lnTo>
                <a:lnTo>
                  <a:pt x="40" y="156"/>
                </a:lnTo>
                <a:lnTo>
                  <a:pt x="45" y="152"/>
                </a:lnTo>
                <a:lnTo>
                  <a:pt x="51" y="147"/>
                </a:lnTo>
                <a:lnTo>
                  <a:pt x="56" y="141"/>
                </a:lnTo>
                <a:lnTo>
                  <a:pt x="63" y="137"/>
                </a:lnTo>
                <a:lnTo>
                  <a:pt x="68" y="131"/>
                </a:lnTo>
                <a:lnTo>
                  <a:pt x="72" y="125"/>
                </a:lnTo>
                <a:lnTo>
                  <a:pt x="76" y="119"/>
                </a:lnTo>
                <a:lnTo>
                  <a:pt x="80" y="114"/>
                </a:lnTo>
                <a:lnTo>
                  <a:pt x="84" y="109"/>
                </a:lnTo>
                <a:lnTo>
                  <a:pt x="86" y="103"/>
                </a:lnTo>
                <a:lnTo>
                  <a:pt x="92" y="92"/>
                </a:lnTo>
                <a:lnTo>
                  <a:pt x="97" y="80"/>
                </a:lnTo>
                <a:lnTo>
                  <a:pt x="98" y="73"/>
                </a:lnTo>
                <a:lnTo>
                  <a:pt x="101" y="66"/>
                </a:lnTo>
                <a:lnTo>
                  <a:pt x="102" y="59"/>
                </a:lnTo>
                <a:lnTo>
                  <a:pt x="103" y="52"/>
                </a:lnTo>
                <a:lnTo>
                  <a:pt x="103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17">
            <a:extLst>
              <a:ext uri="{FF2B5EF4-FFF2-40B4-BE49-F238E27FC236}">
                <a16:creationId xmlns:a16="http://schemas.microsoft.com/office/drawing/2014/main" xmlns="" id="{99D62BCC-55E4-47DC-8D9A-69E448C516B4}"/>
              </a:ext>
            </a:extLst>
          </p:cNvPr>
          <p:cNvSpPr>
            <a:spLocks/>
          </p:cNvSpPr>
          <p:nvPr/>
        </p:nvSpPr>
        <p:spPr bwMode="auto">
          <a:xfrm>
            <a:off x="9605804" y="1272919"/>
            <a:ext cx="602578" cy="1297214"/>
          </a:xfrm>
          <a:custGeom>
            <a:avLst/>
            <a:gdLst>
              <a:gd name="T0" fmla="*/ 2 w 83"/>
              <a:gd name="T1" fmla="*/ 187 h 188"/>
              <a:gd name="T2" fmla="*/ 0 w 83"/>
              <a:gd name="T3" fmla="*/ 184 h 188"/>
              <a:gd name="T4" fmla="*/ 0 w 83"/>
              <a:gd name="T5" fmla="*/ 179 h 188"/>
              <a:gd name="T6" fmla="*/ 3 w 83"/>
              <a:gd name="T7" fmla="*/ 174 h 188"/>
              <a:gd name="T8" fmla="*/ 8 w 83"/>
              <a:gd name="T9" fmla="*/ 165 h 188"/>
              <a:gd name="T10" fmla="*/ 12 w 83"/>
              <a:gd name="T11" fmla="*/ 158 h 188"/>
              <a:gd name="T12" fmla="*/ 17 w 83"/>
              <a:gd name="T13" fmla="*/ 150 h 188"/>
              <a:gd name="T14" fmla="*/ 23 w 83"/>
              <a:gd name="T15" fmla="*/ 139 h 188"/>
              <a:gd name="T16" fmla="*/ 32 w 83"/>
              <a:gd name="T17" fmla="*/ 117 h 188"/>
              <a:gd name="T18" fmla="*/ 36 w 83"/>
              <a:gd name="T19" fmla="*/ 103 h 188"/>
              <a:gd name="T20" fmla="*/ 41 w 83"/>
              <a:gd name="T21" fmla="*/ 89 h 188"/>
              <a:gd name="T22" fmla="*/ 43 w 83"/>
              <a:gd name="T23" fmla="*/ 72 h 188"/>
              <a:gd name="T24" fmla="*/ 47 w 83"/>
              <a:gd name="T25" fmla="*/ 52 h 188"/>
              <a:gd name="T26" fmla="*/ 50 w 83"/>
              <a:gd name="T27" fmla="*/ 28 h 188"/>
              <a:gd name="T28" fmla="*/ 51 w 83"/>
              <a:gd name="T29" fmla="*/ 0 h 188"/>
              <a:gd name="T30" fmla="*/ 64 w 83"/>
              <a:gd name="T31" fmla="*/ 5 h 188"/>
              <a:gd name="T32" fmla="*/ 73 w 83"/>
              <a:gd name="T33" fmla="*/ 10 h 188"/>
              <a:gd name="T34" fmla="*/ 80 w 83"/>
              <a:gd name="T35" fmla="*/ 15 h 188"/>
              <a:gd name="T36" fmla="*/ 83 w 83"/>
              <a:gd name="T37" fmla="*/ 17 h 188"/>
              <a:gd name="T38" fmla="*/ 83 w 83"/>
              <a:gd name="T39" fmla="*/ 22 h 188"/>
              <a:gd name="T40" fmla="*/ 81 w 83"/>
              <a:gd name="T41" fmla="*/ 29 h 188"/>
              <a:gd name="T42" fmla="*/ 80 w 83"/>
              <a:gd name="T43" fmla="*/ 39 h 188"/>
              <a:gd name="T44" fmla="*/ 77 w 83"/>
              <a:gd name="T45" fmla="*/ 53 h 188"/>
              <a:gd name="T46" fmla="*/ 69 w 83"/>
              <a:gd name="T47" fmla="*/ 85 h 188"/>
              <a:gd name="T48" fmla="*/ 59 w 83"/>
              <a:gd name="T49" fmla="*/ 117 h 188"/>
              <a:gd name="T50" fmla="*/ 53 w 83"/>
              <a:gd name="T51" fmla="*/ 133 h 188"/>
              <a:gd name="T52" fmla="*/ 46 w 83"/>
              <a:gd name="T53" fmla="*/ 147 h 188"/>
              <a:gd name="T54" fmla="*/ 37 w 83"/>
              <a:gd name="T55" fmla="*/ 159 h 188"/>
              <a:gd name="T56" fmla="*/ 29 w 83"/>
              <a:gd name="T57" fmla="*/ 171 h 188"/>
              <a:gd name="T58" fmla="*/ 20 w 83"/>
              <a:gd name="T59" fmla="*/ 180 h 188"/>
              <a:gd name="T60" fmla="*/ 12 w 83"/>
              <a:gd name="T61" fmla="*/ 186 h 188"/>
              <a:gd name="T62" fmla="*/ 7 w 83"/>
              <a:gd name="T63" fmla="*/ 188 h 188"/>
              <a:gd name="T64" fmla="*/ 3 w 83"/>
              <a:gd name="T65" fmla="*/ 188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3" h="188">
                <a:moveTo>
                  <a:pt x="3" y="188"/>
                </a:moveTo>
                <a:lnTo>
                  <a:pt x="2" y="187"/>
                </a:lnTo>
                <a:lnTo>
                  <a:pt x="0" y="185"/>
                </a:lnTo>
                <a:lnTo>
                  <a:pt x="0" y="184"/>
                </a:lnTo>
                <a:lnTo>
                  <a:pt x="0" y="181"/>
                </a:lnTo>
                <a:lnTo>
                  <a:pt x="0" y="179"/>
                </a:lnTo>
                <a:lnTo>
                  <a:pt x="2" y="177"/>
                </a:lnTo>
                <a:lnTo>
                  <a:pt x="3" y="174"/>
                </a:lnTo>
                <a:lnTo>
                  <a:pt x="4" y="171"/>
                </a:lnTo>
                <a:lnTo>
                  <a:pt x="8" y="165"/>
                </a:lnTo>
                <a:lnTo>
                  <a:pt x="11" y="161"/>
                </a:lnTo>
                <a:lnTo>
                  <a:pt x="12" y="158"/>
                </a:lnTo>
                <a:lnTo>
                  <a:pt x="15" y="153"/>
                </a:lnTo>
                <a:lnTo>
                  <a:pt x="17" y="150"/>
                </a:lnTo>
                <a:lnTo>
                  <a:pt x="20" y="145"/>
                </a:lnTo>
                <a:lnTo>
                  <a:pt x="23" y="139"/>
                </a:lnTo>
                <a:lnTo>
                  <a:pt x="28" y="129"/>
                </a:lnTo>
                <a:lnTo>
                  <a:pt x="32" y="117"/>
                </a:lnTo>
                <a:lnTo>
                  <a:pt x="34" y="110"/>
                </a:lnTo>
                <a:lnTo>
                  <a:pt x="36" y="103"/>
                </a:lnTo>
                <a:lnTo>
                  <a:pt x="38" y="96"/>
                </a:lnTo>
                <a:lnTo>
                  <a:pt x="41" y="89"/>
                </a:lnTo>
                <a:lnTo>
                  <a:pt x="42" y="81"/>
                </a:lnTo>
                <a:lnTo>
                  <a:pt x="43" y="72"/>
                </a:lnTo>
                <a:lnTo>
                  <a:pt x="46" y="62"/>
                </a:lnTo>
                <a:lnTo>
                  <a:pt x="47" y="52"/>
                </a:lnTo>
                <a:lnTo>
                  <a:pt x="49" y="40"/>
                </a:lnTo>
                <a:lnTo>
                  <a:pt x="50" y="28"/>
                </a:lnTo>
                <a:lnTo>
                  <a:pt x="50" y="14"/>
                </a:lnTo>
                <a:lnTo>
                  <a:pt x="51" y="0"/>
                </a:lnTo>
                <a:lnTo>
                  <a:pt x="58" y="3"/>
                </a:lnTo>
                <a:lnTo>
                  <a:pt x="64" y="5"/>
                </a:lnTo>
                <a:lnTo>
                  <a:pt x="69" y="8"/>
                </a:lnTo>
                <a:lnTo>
                  <a:pt x="73" y="10"/>
                </a:lnTo>
                <a:lnTo>
                  <a:pt x="77" y="12"/>
                </a:lnTo>
                <a:lnTo>
                  <a:pt x="80" y="15"/>
                </a:lnTo>
                <a:lnTo>
                  <a:pt x="83" y="16"/>
                </a:lnTo>
                <a:lnTo>
                  <a:pt x="83" y="17"/>
                </a:lnTo>
                <a:lnTo>
                  <a:pt x="83" y="18"/>
                </a:lnTo>
                <a:lnTo>
                  <a:pt x="83" y="22"/>
                </a:lnTo>
                <a:lnTo>
                  <a:pt x="83" y="24"/>
                </a:lnTo>
                <a:lnTo>
                  <a:pt x="81" y="29"/>
                </a:lnTo>
                <a:lnTo>
                  <a:pt x="81" y="33"/>
                </a:lnTo>
                <a:lnTo>
                  <a:pt x="80" y="39"/>
                </a:lnTo>
                <a:lnTo>
                  <a:pt x="79" y="46"/>
                </a:lnTo>
                <a:lnTo>
                  <a:pt x="77" y="53"/>
                </a:lnTo>
                <a:lnTo>
                  <a:pt x="73" y="68"/>
                </a:lnTo>
                <a:lnTo>
                  <a:pt x="69" y="85"/>
                </a:lnTo>
                <a:lnTo>
                  <a:pt x="64" y="101"/>
                </a:lnTo>
                <a:lnTo>
                  <a:pt x="59" y="117"/>
                </a:lnTo>
                <a:lnTo>
                  <a:pt x="56" y="125"/>
                </a:lnTo>
                <a:lnTo>
                  <a:pt x="53" y="133"/>
                </a:lnTo>
                <a:lnTo>
                  <a:pt x="49" y="140"/>
                </a:lnTo>
                <a:lnTo>
                  <a:pt x="46" y="147"/>
                </a:lnTo>
                <a:lnTo>
                  <a:pt x="42" y="153"/>
                </a:lnTo>
                <a:lnTo>
                  <a:pt x="37" y="159"/>
                </a:lnTo>
                <a:lnTo>
                  <a:pt x="33" y="165"/>
                </a:lnTo>
                <a:lnTo>
                  <a:pt x="29" y="171"/>
                </a:lnTo>
                <a:lnTo>
                  <a:pt x="24" y="175"/>
                </a:lnTo>
                <a:lnTo>
                  <a:pt x="20" y="180"/>
                </a:lnTo>
                <a:lnTo>
                  <a:pt x="16" y="184"/>
                </a:lnTo>
                <a:lnTo>
                  <a:pt x="12" y="186"/>
                </a:lnTo>
                <a:lnTo>
                  <a:pt x="10" y="187"/>
                </a:lnTo>
                <a:lnTo>
                  <a:pt x="7" y="188"/>
                </a:lnTo>
                <a:lnTo>
                  <a:pt x="6" y="188"/>
                </a:lnTo>
                <a:lnTo>
                  <a:pt x="3" y="188"/>
                </a:lnTo>
                <a:lnTo>
                  <a:pt x="3" y="1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18">
            <a:extLst>
              <a:ext uri="{FF2B5EF4-FFF2-40B4-BE49-F238E27FC236}">
                <a16:creationId xmlns:a16="http://schemas.microsoft.com/office/drawing/2014/main" xmlns="" id="{E1D342ED-2827-4F09-AC33-244CDFBBF901}"/>
              </a:ext>
            </a:extLst>
          </p:cNvPr>
          <p:cNvSpPr>
            <a:spLocks/>
          </p:cNvSpPr>
          <p:nvPr/>
        </p:nvSpPr>
        <p:spPr bwMode="auto">
          <a:xfrm>
            <a:off x="9692923" y="1038316"/>
            <a:ext cx="1248714" cy="1904421"/>
          </a:xfrm>
          <a:custGeom>
            <a:avLst/>
            <a:gdLst>
              <a:gd name="T0" fmla="*/ 69 w 172"/>
              <a:gd name="T1" fmla="*/ 226 h 276"/>
              <a:gd name="T2" fmla="*/ 67 w 172"/>
              <a:gd name="T3" fmla="*/ 215 h 276"/>
              <a:gd name="T4" fmla="*/ 72 w 172"/>
              <a:gd name="T5" fmla="*/ 213 h 276"/>
              <a:gd name="T6" fmla="*/ 82 w 172"/>
              <a:gd name="T7" fmla="*/ 215 h 276"/>
              <a:gd name="T8" fmla="*/ 98 w 172"/>
              <a:gd name="T9" fmla="*/ 224 h 276"/>
              <a:gd name="T10" fmla="*/ 107 w 172"/>
              <a:gd name="T11" fmla="*/ 222 h 276"/>
              <a:gd name="T12" fmla="*/ 112 w 172"/>
              <a:gd name="T13" fmla="*/ 215 h 276"/>
              <a:gd name="T14" fmla="*/ 119 w 172"/>
              <a:gd name="T15" fmla="*/ 195 h 276"/>
              <a:gd name="T16" fmla="*/ 125 w 172"/>
              <a:gd name="T17" fmla="*/ 164 h 276"/>
              <a:gd name="T18" fmla="*/ 129 w 172"/>
              <a:gd name="T19" fmla="*/ 142 h 276"/>
              <a:gd name="T20" fmla="*/ 132 w 172"/>
              <a:gd name="T21" fmla="*/ 127 h 276"/>
              <a:gd name="T22" fmla="*/ 128 w 172"/>
              <a:gd name="T23" fmla="*/ 122 h 276"/>
              <a:gd name="T24" fmla="*/ 115 w 172"/>
              <a:gd name="T25" fmla="*/ 120 h 276"/>
              <a:gd name="T26" fmla="*/ 97 w 172"/>
              <a:gd name="T27" fmla="*/ 123 h 276"/>
              <a:gd name="T28" fmla="*/ 86 w 172"/>
              <a:gd name="T29" fmla="*/ 124 h 276"/>
              <a:gd name="T30" fmla="*/ 81 w 172"/>
              <a:gd name="T31" fmla="*/ 115 h 276"/>
              <a:gd name="T32" fmla="*/ 78 w 172"/>
              <a:gd name="T33" fmla="*/ 108 h 276"/>
              <a:gd name="T34" fmla="*/ 82 w 172"/>
              <a:gd name="T35" fmla="*/ 101 h 276"/>
              <a:gd name="T36" fmla="*/ 91 w 172"/>
              <a:gd name="T37" fmla="*/ 87 h 276"/>
              <a:gd name="T38" fmla="*/ 99 w 172"/>
              <a:gd name="T39" fmla="*/ 70 h 276"/>
              <a:gd name="T40" fmla="*/ 107 w 172"/>
              <a:gd name="T41" fmla="*/ 46 h 276"/>
              <a:gd name="T42" fmla="*/ 111 w 172"/>
              <a:gd name="T43" fmla="*/ 34 h 276"/>
              <a:gd name="T44" fmla="*/ 108 w 172"/>
              <a:gd name="T45" fmla="*/ 32 h 276"/>
              <a:gd name="T46" fmla="*/ 99 w 172"/>
              <a:gd name="T47" fmla="*/ 35 h 276"/>
              <a:gd name="T48" fmla="*/ 68 w 172"/>
              <a:gd name="T49" fmla="*/ 43 h 276"/>
              <a:gd name="T50" fmla="*/ 39 w 172"/>
              <a:gd name="T51" fmla="*/ 52 h 276"/>
              <a:gd name="T52" fmla="*/ 25 w 172"/>
              <a:gd name="T53" fmla="*/ 56 h 276"/>
              <a:gd name="T54" fmla="*/ 16 w 172"/>
              <a:gd name="T55" fmla="*/ 53 h 276"/>
              <a:gd name="T56" fmla="*/ 4 w 172"/>
              <a:gd name="T57" fmla="*/ 42 h 276"/>
              <a:gd name="T58" fmla="*/ 22 w 172"/>
              <a:gd name="T59" fmla="*/ 32 h 276"/>
              <a:gd name="T60" fmla="*/ 57 w 172"/>
              <a:gd name="T61" fmla="*/ 23 h 276"/>
              <a:gd name="T62" fmla="*/ 93 w 172"/>
              <a:gd name="T63" fmla="*/ 11 h 276"/>
              <a:gd name="T64" fmla="*/ 110 w 172"/>
              <a:gd name="T65" fmla="*/ 3 h 276"/>
              <a:gd name="T66" fmla="*/ 120 w 172"/>
              <a:gd name="T67" fmla="*/ 0 h 276"/>
              <a:gd name="T68" fmla="*/ 132 w 172"/>
              <a:gd name="T69" fmla="*/ 2 h 276"/>
              <a:gd name="T70" fmla="*/ 143 w 172"/>
              <a:gd name="T71" fmla="*/ 9 h 276"/>
              <a:gd name="T72" fmla="*/ 154 w 172"/>
              <a:gd name="T73" fmla="*/ 18 h 276"/>
              <a:gd name="T74" fmla="*/ 155 w 172"/>
              <a:gd name="T75" fmla="*/ 27 h 276"/>
              <a:gd name="T76" fmla="*/ 147 w 172"/>
              <a:gd name="T77" fmla="*/ 36 h 276"/>
              <a:gd name="T78" fmla="*/ 136 w 172"/>
              <a:gd name="T79" fmla="*/ 50 h 276"/>
              <a:gd name="T80" fmla="*/ 121 w 172"/>
              <a:gd name="T81" fmla="*/ 75 h 276"/>
              <a:gd name="T82" fmla="*/ 111 w 172"/>
              <a:gd name="T83" fmla="*/ 94 h 276"/>
              <a:gd name="T84" fmla="*/ 110 w 172"/>
              <a:gd name="T85" fmla="*/ 99 h 276"/>
              <a:gd name="T86" fmla="*/ 110 w 172"/>
              <a:gd name="T87" fmla="*/ 100 h 276"/>
              <a:gd name="T88" fmla="*/ 115 w 172"/>
              <a:gd name="T89" fmla="*/ 100 h 276"/>
              <a:gd name="T90" fmla="*/ 132 w 172"/>
              <a:gd name="T91" fmla="*/ 100 h 276"/>
              <a:gd name="T92" fmla="*/ 141 w 172"/>
              <a:gd name="T93" fmla="*/ 98 h 276"/>
              <a:gd name="T94" fmla="*/ 149 w 172"/>
              <a:gd name="T95" fmla="*/ 100 h 276"/>
              <a:gd name="T96" fmla="*/ 157 w 172"/>
              <a:gd name="T97" fmla="*/ 106 h 276"/>
              <a:gd name="T98" fmla="*/ 167 w 172"/>
              <a:gd name="T99" fmla="*/ 114 h 276"/>
              <a:gd name="T100" fmla="*/ 172 w 172"/>
              <a:gd name="T101" fmla="*/ 123 h 276"/>
              <a:gd name="T102" fmla="*/ 168 w 172"/>
              <a:gd name="T103" fmla="*/ 129 h 276"/>
              <a:gd name="T104" fmla="*/ 164 w 172"/>
              <a:gd name="T105" fmla="*/ 137 h 276"/>
              <a:gd name="T106" fmla="*/ 159 w 172"/>
              <a:gd name="T107" fmla="*/ 158 h 276"/>
              <a:gd name="T108" fmla="*/ 145 w 172"/>
              <a:gd name="T109" fmla="*/ 218 h 276"/>
              <a:gd name="T110" fmla="*/ 133 w 172"/>
              <a:gd name="T111" fmla="*/ 245 h 276"/>
              <a:gd name="T112" fmla="*/ 119 w 172"/>
              <a:gd name="T113" fmla="*/ 263 h 276"/>
              <a:gd name="T114" fmla="*/ 107 w 172"/>
              <a:gd name="T115" fmla="*/ 273 h 276"/>
              <a:gd name="T116" fmla="*/ 97 w 172"/>
              <a:gd name="T117" fmla="*/ 276 h 276"/>
              <a:gd name="T118" fmla="*/ 91 w 172"/>
              <a:gd name="T119" fmla="*/ 271 h 276"/>
              <a:gd name="T120" fmla="*/ 90 w 172"/>
              <a:gd name="T121" fmla="*/ 263 h 276"/>
              <a:gd name="T122" fmla="*/ 89 w 172"/>
              <a:gd name="T123" fmla="*/ 251 h 276"/>
              <a:gd name="T124" fmla="*/ 78 w 172"/>
              <a:gd name="T125" fmla="*/ 236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72" h="276">
                <a:moveTo>
                  <a:pt x="78" y="236"/>
                </a:moveTo>
                <a:lnTo>
                  <a:pt x="74" y="233"/>
                </a:lnTo>
                <a:lnTo>
                  <a:pt x="72" y="228"/>
                </a:lnTo>
                <a:lnTo>
                  <a:pt x="69" y="226"/>
                </a:lnTo>
                <a:lnTo>
                  <a:pt x="68" y="222"/>
                </a:lnTo>
                <a:lnTo>
                  <a:pt x="67" y="220"/>
                </a:lnTo>
                <a:lnTo>
                  <a:pt x="67" y="218"/>
                </a:lnTo>
                <a:lnTo>
                  <a:pt x="67" y="215"/>
                </a:lnTo>
                <a:lnTo>
                  <a:pt x="68" y="214"/>
                </a:lnTo>
                <a:lnTo>
                  <a:pt x="69" y="213"/>
                </a:lnTo>
                <a:lnTo>
                  <a:pt x="71" y="213"/>
                </a:lnTo>
                <a:lnTo>
                  <a:pt x="72" y="213"/>
                </a:lnTo>
                <a:lnTo>
                  <a:pt x="74" y="213"/>
                </a:lnTo>
                <a:lnTo>
                  <a:pt x="77" y="214"/>
                </a:lnTo>
                <a:lnTo>
                  <a:pt x="80" y="214"/>
                </a:lnTo>
                <a:lnTo>
                  <a:pt x="82" y="215"/>
                </a:lnTo>
                <a:lnTo>
                  <a:pt x="85" y="218"/>
                </a:lnTo>
                <a:lnTo>
                  <a:pt x="90" y="221"/>
                </a:lnTo>
                <a:lnTo>
                  <a:pt x="94" y="223"/>
                </a:lnTo>
                <a:lnTo>
                  <a:pt x="98" y="224"/>
                </a:lnTo>
                <a:lnTo>
                  <a:pt x="100" y="226"/>
                </a:lnTo>
                <a:lnTo>
                  <a:pt x="102" y="224"/>
                </a:lnTo>
                <a:lnTo>
                  <a:pt x="104" y="223"/>
                </a:lnTo>
                <a:lnTo>
                  <a:pt x="107" y="222"/>
                </a:lnTo>
                <a:lnTo>
                  <a:pt x="108" y="221"/>
                </a:lnTo>
                <a:lnTo>
                  <a:pt x="110" y="219"/>
                </a:lnTo>
                <a:lnTo>
                  <a:pt x="111" y="218"/>
                </a:lnTo>
                <a:lnTo>
                  <a:pt x="112" y="215"/>
                </a:lnTo>
                <a:lnTo>
                  <a:pt x="114" y="212"/>
                </a:lnTo>
                <a:lnTo>
                  <a:pt x="116" y="207"/>
                </a:lnTo>
                <a:lnTo>
                  <a:pt x="117" y="201"/>
                </a:lnTo>
                <a:lnTo>
                  <a:pt x="119" y="195"/>
                </a:lnTo>
                <a:lnTo>
                  <a:pt x="120" y="188"/>
                </a:lnTo>
                <a:lnTo>
                  <a:pt x="123" y="180"/>
                </a:lnTo>
                <a:lnTo>
                  <a:pt x="124" y="171"/>
                </a:lnTo>
                <a:lnTo>
                  <a:pt x="125" y="164"/>
                </a:lnTo>
                <a:lnTo>
                  <a:pt x="127" y="157"/>
                </a:lnTo>
                <a:lnTo>
                  <a:pt x="128" y="151"/>
                </a:lnTo>
                <a:lnTo>
                  <a:pt x="129" y="145"/>
                </a:lnTo>
                <a:lnTo>
                  <a:pt x="129" y="142"/>
                </a:lnTo>
                <a:lnTo>
                  <a:pt x="130" y="137"/>
                </a:lnTo>
                <a:lnTo>
                  <a:pt x="132" y="134"/>
                </a:lnTo>
                <a:lnTo>
                  <a:pt x="132" y="130"/>
                </a:lnTo>
                <a:lnTo>
                  <a:pt x="132" y="127"/>
                </a:lnTo>
                <a:lnTo>
                  <a:pt x="132" y="124"/>
                </a:lnTo>
                <a:lnTo>
                  <a:pt x="132" y="123"/>
                </a:lnTo>
                <a:lnTo>
                  <a:pt x="129" y="122"/>
                </a:lnTo>
                <a:lnTo>
                  <a:pt x="128" y="122"/>
                </a:lnTo>
                <a:lnTo>
                  <a:pt x="124" y="121"/>
                </a:lnTo>
                <a:lnTo>
                  <a:pt x="120" y="120"/>
                </a:lnTo>
                <a:lnTo>
                  <a:pt x="117" y="120"/>
                </a:lnTo>
                <a:lnTo>
                  <a:pt x="115" y="120"/>
                </a:lnTo>
                <a:lnTo>
                  <a:pt x="110" y="120"/>
                </a:lnTo>
                <a:lnTo>
                  <a:pt x="106" y="121"/>
                </a:lnTo>
                <a:lnTo>
                  <a:pt x="100" y="122"/>
                </a:lnTo>
                <a:lnTo>
                  <a:pt x="97" y="123"/>
                </a:lnTo>
                <a:lnTo>
                  <a:pt x="93" y="126"/>
                </a:lnTo>
                <a:lnTo>
                  <a:pt x="90" y="126"/>
                </a:lnTo>
                <a:lnTo>
                  <a:pt x="89" y="124"/>
                </a:lnTo>
                <a:lnTo>
                  <a:pt x="86" y="124"/>
                </a:lnTo>
                <a:lnTo>
                  <a:pt x="85" y="123"/>
                </a:lnTo>
                <a:lnTo>
                  <a:pt x="82" y="122"/>
                </a:lnTo>
                <a:lnTo>
                  <a:pt x="81" y="119"/>
                </a:lnTo>
                <a:lnTo>
                  <a:pt x="81" y="115"/>
                </a:lnTo>
                <a:lnTo>
                  <a:pt x="80" y="113"/>
                </a:lnTo>
                <a:lnTo>
                  <a:pt x="78" y="110"/>
                </a:lnTo>
                <a:lnTo>
                  <a:pt x="78" y="109"/>
                </a:lnTo>
                <a:lnTo>
                  <a:pt x="78" y="108"/>
                </a:lnTo>
                <a:lnTo>
                  <a:pt x="80" y="107"/>
                </a:lnTo>
                <a:lnTo>
                  <a:pt x="80" y="106"/>
                </a:lnTo>
                <a:lnTo>
                  <a:pt x="81" y="103"/>
                </a:lnTo>
                <a:lnTo>
                  <a:pt x="82" y="101"/>
                </a:lnTo>
                <a:lnTo>
                  <a:pt x="84" y="99"/>
                </a:lnTo>
                <a:lnTo>
                  <a:pt x="87" y="93"/>
                </a:lnTo>
                <a:lnTo>
                  <a:pt x="89" y="91"/>
                </a:lnTo>
                <a:lnTo>
                  <a:pt x="91" y="87"/>
                </a:lnTo>
                <a:lnTo>
                  <a:pt x="93" y="84"/>
                </a:lnTo>
                <a:lnTo>
                  <a:pt x="95" y="79"/>
                </a:lnTo>
                <a:lnTo>
                  <a:pt x="98" y="74"/>
                </a:lnTo>
                <a:lnTo>
                  <a:pt x="99" y="70"/>
                </a:lnTo>
                <a:lnTo>
                  <a:pt x="102" y="64"/>
                </a:lnTo>
                <a:lnTo>
                  <a:pt x="104" y="57"/>
                </a:lnTo>
                <a:lnTo>
                  <a:pt x="106" y="51"/>
                </a:lnTo>
                <a:lnTo>
                  <a:pt x="107" y="46"/>
                </a:lnTo>
                <a:lnTo>
                  <a:pt x="108" y="42"/>
                </a:lnTo>
                <a:lnTo>
                  <a:pt x="110" y="38"/>
                </a:lnTo>
                <a:lnTo>
                  <a:pt x="111" y="36"/>
                </a:lnTo>
                <a:lnTo>
                  <a:pt x="111" y="34"/>
                </a:lnTo>
                <a:lnTo>
                  <a:pt x="111" y="32"/>
                </a:lnTo>
                <a:lnTo>
                  <a:pt x="111" y="32"/>
                </a:lnTo>
                <a:lnTo>
                  <a:pt x="110" y="32"/>
                </a:lnTo>
                <a:lnTo>
                  <a:pt x="108" y="32"/>
                </a:lnTo>
                <a:lnTo>
                  <a:pt x="107" y="34"/>
                </a:lnTo>
                <a:lnTo>
                  <a:pt x="104" y="34"/>
                </a:lnTo>
                <a:lnTo>
                  <a:pt x="103" y="35"/>
                </a:lnTo>
                <a:lnTo>
                  <a:pt x="99" y="35"/>
                </a:lnTo>
                <a:lnTo>
                  <a:pt x="97" y="36"/>
                </a:lnTo>
                <a:lnTo>
                  <a:pt x="87" y="37"/>
                </a:lnTo>
                <a:lnTo>
                  <a:pt x="78" y="39"/>
                </a:lnTo>
                <a:lnTo>
                  <a:pt x="68" y="43"/>
                </a:lnTo>
                <a:lnTo>
                  <a:pt x="56" y="46"/>
                </a:lnTo>
                <a:lnTo>
                  <a:pt x="50" y="49"/>
                </a:lnTo>
                <a:lnTo>
                  <a:pt x="43" y="51"/>
                </a:lnTo>
                <a:lnTo>
                  <a:pt x="39" y="52"/>
                </a:lnTo>
                <a:lnTo>
                  <a:pt x="34" y="53"/>
                </a:lnTo>
                <a:lnTo>
                  <a:pt x="30" y="55"/>
                </a:lnTo>
                <a:lnTo>
                  <a:pt x="28" y="56"/>
                </a:lnTo>
                <a:lnTo>
                  <a:pt x="25" y="56"/>
                </a:lnTo>
                <a:lnTo>
                  <a:pt x="22" y="56"/>
                </a:lnTo>
                <a:lnTo>
                  <a:pt x="21" y="56"/>
                </a:lnTo>
                <a:lnTo>
                  <a:pt x="18" y="55"/>
                </a:lnTo>
                <a:lnTo>
                  <a:pt x="16" y="53"/>
                </a:lnTo>
                <a:lnTo>
                  <a:pt x="13" y="51"/>
                </a:lnTo>
                <a:lnTo>
                  <a:pt x="11" y="49"/>
                </a:lnTo>
                <a:lnTo>
                  <a:pt x="8" y="45"/>
                </a:lnTo>
                <a:lnTo>
                  <a:pt x="4" y="42"/>
                </a:lnTo>
                <a:lnTo>
                  <a:pt x="0" y="37"/>
                </a:lnTo>
                <a:lnTo>
                  <a:pt x="7" y="36"/>
                </a:lnTo>
                <a:lnTo>
                  <a:pt x="14" y="34"/>
                </a:lnTo>
                <a:lnTo>
                  <a:pt x="22" y="32"/>
                </a:lnTo>
                <a:lnTo>
                  <a:pt x="30" y="30"/>
                </a:lnTo>
                <a:lnTo>
                  <a:pt x="39" y="28"/>
                </a:lnTo>
                <a:lnTo>
                  <a:pt x="48" y="25"/>
                </a:lnTo>
                <a:lnTo>
                  <a:pt x="57" y="23"/>
                </a:lnTo>
                <a:lnTo>
                  <a:pt x="68" y="20"/>
                </a:lnTo>
                <a:lnTo>
                  <a:pt x="77" y="17"/>
                </a:lnTo>
                <a:lnTo>
                  <a:pt x="85" y="14"/>
                </a:lnTo>
                <a:lnTo>
                  <a:pt x="93" y="11"/>
                </a:lnTo>
                <a:lnTo>
                  <a:pt x="98" y="9"/>
                </a:lnTo>
                <a:lnTo>
                  <a:pt x="103" y="7"/>
                </a:lnTo>
                <a:lnTo>
                  <a:pt x="107" y="6"/>
                </a:lnTo>
                <a:lnTo>
                  <a:pt x="110" y="3"/>
                </a:lnTo>
                <a:lnTo>
                  <a:pt x="111" y="2"/>
                </a:lnTo>
                <a:lnTo>
                  <a:pt x="114" y="1"/>
                </a:lnTo>
                <a:lnTo>
                  <a:pt x="117" y="0"/>
                </a:lnTo>
                <a:lnTo>
                  <a:pt x="120" y="0"/>
                </a:lnTo>
                <a:lnTo>
                  <a:pt x="124" y="0"/>
                </a:lnTo>
                <a:lnTo>
                  <a:pt x="128" y="0"/>
                </a:lnTo>
                <a:lnTo>
                  <a:pt x="129" y="1"/>
                </a:lnTo>
                <a:lnTo>
                  <a:pt x="132" y="2"/>
                </a:lnTo>
                <a:lnTo>
                  <a:pt x="134" y="3"/>
                </a:lnTo>
                <a:lnTo>
                  <a:pt x="137" y="4"/>
                </a:lnTo>
                <a:lnTo>
                  <a:pt x="140" y="7"/>
                </a:lnTo>
                <a:lnTo>
                  <a:pt x="143" y="9"/>
                </a:lnTo>
                <a:lnTo>
                  <a:pt x="149" y="13"/>
                </a:lnTo>
                <a:lnTo>
                  <a:pt x="150" y="15"/>
                </a:lnTo>
                <a:lnTo>
                  <a:pt x="151" y="17"/>
                </a:lnTo>
                <a:lnTo>
                  <a:pt x="154" y="18"/>
                </a:lnTo>
                <a:lnTo>
                  <a:pt x="154" y="21"/>
                </a:lnTo>
                <a:lnTo>
                  <a:pt x="155" y="22"/>
                </a:lnTo>
                <a:lnTo>
                  <a:pt x="155" y="23"/>
                </a:lnTo>
                <a:lnTo>
                  <a:pt x="155" y="27"/>
                </a:lnTo>
                <a:lnTo>
                  <a:pt x="154" y="29"/>
                </a:lnTo>
                <a:lnTo>
                  <a:pt x="153" y="31"/>
                </a:lnTo>
                <a:lnTo>
                  <a:pt x="149" y="34"/>
                </a:lnTo>
                <a:lnTo>
                  <a:pt x="147" y="36"/>
                </a:lnTo>
                <a:lnTo>
                  <a:pt x="145" y="38"/>
                </a:lnTo>
                <a:lnTo>
                  <a:pt x="142" y="41"/>
                </a:lnTo>
                <a:lnTo>
                  <a:pt x="140" y="45"/>
                </a:lnTo>
                <a:lnTo>
                  <a:pt x="136" y="50"/>
                </a:lnTo>
                <a:lnTo>
                  <a:pt x="133" y="55"/>
                </a:lnTo>
                <a:lnTo>
                  <a:pt x="129" y="62"/>
                </a:lnTo>
                <a:lnTo>
                  <a:pt x="125" y="69"/>
                </a:lnTo>
                <a:lnTo>
                  <a:pt x="121" y="75"/>
                </a:lnTo>
                <a:lnTo>
                  <a:pt x="119" y="81"/>
                </a:lnTo>
                <a:lnTo>
                  <a:pt x="115" y="87"/>
                </a:lnTo>
                <a:lnTo>
                  <a:pt x="114" y="91"/>
                </a:lnTo>
                <a:lnTo>
                  <a:pt x="111" y="94"/>
                </a:lnTo>
                <a:lnTo>
                  <a:pt x="110" y="96"/>
                </a:lnTo>
                <a:lnTo>
                  <a:pt x="110" y="98"/>
                </a:lnTo>
                <a:lnTo>
                  <a:pt x="110" y="98"/>
                </a:lnTo>
                <a:lnTo>
                  <a:pt x="110" y="99"/>
                </a:lnTo>
                <a:lnTo>
                  <a:pt x="110" y="100"/>
                </a:lnTo>
                <a:lnTo>
                  <a:pt x="110" y="100"/>
                </a:lnTo>
                <a:lnTo>
                  <a:pt x="110" y="100"/>
                </a:lnTo>
                <a:lnTo>
                  <a:pt x="110" y="100"/>
                </a:lnTo>
                <a:lnTo>
                  <a:pt x="111" y="100"/>
                </a:lnTo>
                <a:lnTo>
                  <a:pt x="112" y="100"/>
                </a:lnTo>
                <a:lnTo>
                  <a:pt x="114" y="100"/>
                </a:lnTo>
                <a:lnTo>
                  <a:pt x="115" y="100"/>
                </a:lnTo>
                <a:lnTo>
                  <a:pt x="117" y="100"/>
                </a:lnTo>
                <a:lnTo>
                  <a:pt x="123" y="100"/>
                </a:lnTo>
                <a:lnTo>
                  <a:pt x="127" y="100"/>
                </a:lnTo>
                <a:lnTo>
                  <a:pt x="132" y="100"/>
                </a:lnTo>
                <a:lnTo>
                  <a:pt x="134" y="99"/>
                </a:lnTo>
                <a:lnTo>
                  <a:pt x="137" y="98"/>
                </a:lnTo>
                <a:lnTo>
                  <a:pt x="138" y="98"/>
                </a:lnTo>
                <a:lnTo>
                  <a:pt x="141" y="98"/>
                </a:lnTo>
                <a:lnTo>
                  <a:pt x="145" y="98"/>
                </a:lnTo>
                <a:lnTo>
                  <a:pt x="146" y="99"/>
                </a:lnTo>
                <a:lnTo>
                  <a:pt x="147" y="99"/>
                </a:lnTo>
                <a:lnTo>
                  <a:pt x="149" y="100"/>
                </a:lnTo>
                <a:lnTo>
                  <a:pt x="150" y="100"/>
                </a:lnTo>
                <a:lnTo>
                  <a:pt x="153" y="102"/>
                </a:lnTo>
                <a:lnTo>
                  <a:pt x="155" y="103"/>
                </a:lnTo>
                <a:lnTo>
                  <a:pt x="157" y="106"/>
                </a:lnTo>
                <a:lnTo>
                  <a:pt x="159" y="108"/>
                </a:lnTo>
                <a:lnTo>
                  <a:pt x="162" y="110"/>
                </a:lnTo>
                <a:lnTo>
                  <a:pt x="164" y="112"/>
                </a:lnTo>
                <a:lnTo>
                  <a:pt x="167" y="114"/>
                </a:lnTo>
                <a:lnTo>
                  <a:pt x="168" y="116"/>
                </a:lnTo>
                <a:lnTo>
                  <a:pt x="171" y="119"/>
                </a:lnTo>
                <a:lnTo>
                  <a:pt x="172" y="122"/>
                </a:lnTo>
                <a:lnTo>
                  <a:pt x="172" y="123"/>
                </a:lnTo>
                <a:lnTo>
                  <a:pt x="172" y="124"/>
                </a:lnTo>
                <a:lnTo>
                  <a:pt x="171" y="127"/>
                </a:lnTo>
                <a:lnTo>
                  <a:pt x="170" y="128"/>
                </a:lnTo>
                <a:lnTo>
                  <a:pt x="168" y="129"/>
                </a:lnTo>
                <a:lnTo>
                  <a:pt x="168" y="130"/>
                </a:lnTo>
                <a:lnTo>
                  <a:pt x="167" y="133"/>
                </a:lnTo>
                <a:lnTo>
                  <a:pt x="166" y="135"/>
                </a:lnTo>
                <a:lnTo>
                  <a:pt x="164" y="137"/>
                </a:lnTo>
                <a:lnTo>
                  <a:pt x="163" y="142"/>
                </a:lnTo>
                <a:lnTo>
                  <a:pt x="162" y="146"/>
                </a:lnTo>
                <a:lnTo>
                  <a:pt x="160" y="151"/>
                </a:lnTo>
                <a:lnTo>
                  <a:pt x="159" y="158"/>
                </a:lnTo>
                <a:lnTo>
                  <a:pt x="157" y="171"/>
                </a:lnTo>
                <a:lnTo>
                  <a:pt x="154" y="186"/>
                </a:lnTo>
                <a:lnTo>
                  <a:pt x="150" y="201"/>
                </a:lnTo>
                <a:lnTo>
                  <a:pt x="145" y="218"/>
                </a:lnTo>
                <a:lnTo>
                  <a:pt x="142" y="226"/>
                </a:lnTo>
                <a:lnTo>
                  <a:pt x="138" y="233"/>
                </a:lnTo>
                <a:lnTo>
                  <a:pt x="136" y="240"/>
                </a:lnTo>
                <a:lnTo>
                  <a:pt x="133" y="245"/>
                </a:lnTo>
                <a:lnTo>
                  <a:pt x="129" y="251"/>
                </a:lnTo>
                <a:lnTo>
                  <a:pt x="125" y="256"/>
                </a:lnTo>
                <a:lnTo>
                  <a:pt x="123" y="259"/>
                </a:lnTo>
                <a:lnTo>
                  <a:pt x="119" y="263"/>
                </a:lnTo>
                <a:lnTo>
                  <a:pt x="116" y="266"/>
                </a:lnTo>
                <a:lnTo>
                  <a:pt x="112" y="269"/>
                </a:lnTo>
                <a:lnTo>
                  <a:pt x="110" y="271"/>
                </a:lnTo>
                <a:lnTo>
                  <a:pt x="107" y="273"/>
                </a:lnTo>
                <a:lnTo>
                  <a:pt x="104" y="275"/>
                </a:lnTo>
                <a:lnTo>
                  <a:pt x="102" y="276"/>
                </a:lnTo>
                <a:lnTo>
                  <a:pt x="99" y="276"/>
                </a:lnTo>
                <a:lnTo>
                  <a:pt x="97" y="276"/>
                </a:lnTo>
                <a:lnTo>
                  <a:pt x="94" y="275"/>
                </a:lnTo>
                <a:lnTo>
                  <a:pt x="93" y="273"/>
                </a:lnTo>
                <a:lnTo>
                  <a:pt x="91" y="272"/>
                </a:lnTo>
                <a:lnTo>
                  <a:pt x="91" y="271"/>
                </a:lnTo>
                <a:lnTo>
                  <a:pt x="90" y="270"/>
                </a:lnTo>
                <a:lnTo>
                  <a:pt x="90" y="268"/>
                </a:lnTo>
                <a:lnTo>
                  <a:pt x="90" y="265"/>
                </a:lnTo>
                <a:lnTo>
                  <a:pt x="90" y="263"/>
                </a:lnTo>
                <a:lnTo>
                  <a:pt x="91" y="259"/>
                </a:lnTo>
                <a:lnTo>
                  <a:pt x="90" y="257"/>
                </a:lnTo>
                <a:lnTo>
                  <a:pt x="90" y="254"/>
                </a:lnTo>
                <a:lnTo>
                  <a:pt x="89" y="251"/>
                </a:lnTo>
                <a:lnTo>
                  <a:pt x="86" y="248"/>
                </a:lnTo>
                <a:lnTo>
                  <a:pt x="85" y="244"/>
                </a:lnTo>
                <a:lnTo>
                  <a:pt x="81" y="240"/>
                </a:lnTo>
                <a:lnTo>
                  <a:pt x="78" y="236"/>
                </a:lnTo>
                <a:lnTo>
                  <a:pt x="78" y="2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5" name="Freeform 407">
            <a:extLst>
              <a:ext uri="{FF2B5EF4-FFF2-40B4-BE49-F238E27FC236}">
                <a16:creationId xmlns:a16="http://schemas.microsoft.com/office/drawing/2014/main" xmlns="" id="{245955B7-C0B2-4D7F-9002-5D886F1BA4EC}"/>
              </a:ext>
            </a:extLst>
          </p:cNvPr>
          <p:cNvSpPr>
            <a:spLocks/>
          </p:cNvSpPr>
          <p:nvPr/>
        </p:nvSpPr>
        <p:spPr bwMode="auto">
          <a:xfrm>
            <a:off x="1225118" y="1680888"/>
            <a:ext cx="845767" cy="240342"/>
          </a:xfrm>
          <a:custGeom>
            <a:avLst/>
            <a:gdLst>
              <a:gd name="T0" fmla="*/ 0 w 186"/>
              <a:gd name="T1" fmla="*/ 24 h 38"/>
              <a:gd name="T2" fmla="*/ 10 w 186"/>
              <a:gd name="T3" fmla="*/ 24 h 38"/>
              <a:gd name="T4" fmla="*/ 20 w 186"/>
              <a:gd name="T5" fmla="*/ 22 h 38"/>
              <a:gd name="T6" fmla="*/ 31 w 186"/>
              <a:gd name="T7" fmla="*/ 22 h 38"/>
              <a:gd name="T8" fmla="*/ 43 w 186"/>
              <a:gd name="T9" fmla="*/ 22 h 38"/>
              <a:gd name="T10" fmla="*/ 55 w 186"/>
              <a:gd name="T11" fmla="*/ 20 h 38"/>
              <a:gd name="T12" fmla="*/ 69 w 186"/>
              <a:gd name="T13" fmla="*/ 18 h 38"/>
              <a:gd name="T14" fmla="*/ 82 w 186"/>
              <a:gd name="T15" fmla="*/ 16 h 38"/>
              <a:gd name="T16" fmla="*/ 98 w 186"/>
              <a:gd name="T17" fmla="*/ 14 h 38"/>
              <a:gd name="T18" fmla="*/ 114 w 186"/>
              <a:gd name="T19" fmla="*/ 12 h 38"/>
              <a:gd name="T20" fmla="*/ 128 w 186"/>
              <a:gd name="T21" fmla="*/ 8 h 38"/>
              <a:gd name="T22" fmla="*/ 139 w 186"/>
              <a:gd name="T23" fmla="*/ 6 h 38"/>
              <a:gd name="T24" fmla="*/ 151 w 186"/>
              <a:gd name="T25" fmla="*/ 4 h 38"/>
              <a:gd name="T26" fmla="*/ 161 w 186"/>
              <a:gd name="T27" fmla="*/ 4 h 38"/>
              <a:gd name="T28" fmla="*/ 171 w 186"/>
              <a:gd name="T29" fmla="*/ 2 h 38"/>
              <a:gd name="T30" fmla="*/ 178 w 186"/>
              <a:gd name="T31" fmla="*/ 0 h 38"/>
              <a:gd name="T32" fmla="*/ 186 w 186"/>
              <a:gd name="T33" fmla="*/ 0 h 38"/>
              <a:gd name="T34" fmla="*/ 186 w 186"/>
              <a:gd name="T35" fmla="*/ 4 h 38"/>
              <a:gd name="T36" fmla="*/ 163 w 186"/>
              <a:gd name="T37" fmla="*/ 8 h 38"/>
              <a:gd name="T38" fmla="*/ 139 w 186"/>
              <a:gd name="T39" fmla="*/ 12 h 38"/>
              <a:gd name="T40" fmla="*/ 114 w 186"/>
              <a:gd name="T41" fmla="*/ 18 h 38"/>
              <a:gd name="T42" fmla="*/ 86 w 186"/>
              <a:gd name="T43" fmla="*/ 24 h 38"/>
              <a:gd name="T44" fmla="*/ 73 w 186"/>
              <a:gd name="T45" fmla="*/ 28 h 38"/>
              <a:gd name="T46" fmla="*/ 61 w 186"/>
              <a:gd name="T47" fmla="*/ 30 h 38"/>
              <a:gd name="T48" fmla="*/ 49 w 186"/>
              <a:gd name="T49" fmla="*/ 32 h 38"/>
              <a:gd name="T50" fmla="*/ 41 w 186"/>
              <a:gd name="T51" fmla="*/ 36 h 38"/>
              <a:gd name="T52" fmla="*/ 35 w 186"/>
              <a:gd name="T53" fmla="*/ 36 h 38"/>
              <a:gd name="T54" fmla="*/ 30 w 186"/>
              <a:gd name="T55" fmla="*/ 38 h 38"/>
              <a:gd name="T56" fmla="*/ 26 w 186"/>
              <a:gd name="T57" fmla="*/ 38 h 38"/>
              <a:gd name="T58" fmla="*/ 26 w 186"/>
              <a:gd name="T59" fmla="*/ 38 h 38"/>
              <a:gd name="T60" fmla="*/ 24 w 186"/>
              <a:gd name="T61" fmla="*/ 38 h 38"/>
              <a:gd name="T62" fmla="*/ 20 w 186"/>
              <a:gd name="T63" fmla="*/ 38 h 38"/>
              <a:gd name="T64" fmla="*/ 16 w 186"/>
              <a:gd name="T65" fmla="*/ 36 h 38"/>
              <a:gd name="T66" fmla="*/ 12 w 186"/>
              <a:gd name="T67" fmla="*/ 34 h 38"/>
              <a:gd name="T68" fmla="*/ 8 w 186"/>
              <a:gd name="T69" fmla="*/ 32 h 38"/>
              <a:gd name="T70" fmla="*/ 4 w 186"/>
              <a:gd name="T71" fmla="*/ 28 h 38"/>
              <a:gd name="T72" fmla="*/ 2 w 186"/>
              <a:gd name="T73" fmla="*/ 26 h 38"/>
              <a:gd name="T74" fmla="*/ 0 w 186"/>
              <a:gd name="T75" fmla="*/ 24 h 38"/>
              <a:gd name="T76" fmla="*/ 0 w 186"/>
              <a:gd name="T77" fmla="*/ 24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6" h="38">
                <a:moveTo>
                  <a:pt x="0" y="24"/>
                </a:moveTo>
                <a:lnTo>
                  <a:pt x="10" y="24"/>
                </a:lnTo>
                <a:lnTo>
                  <a:pt x="20" y="22"/>
                </a:lnTo>
                <a:lnTo>
                  <a:pt x="31" y="22"/>
                </a:lnTo>
                <a:lnTo>
                  <a:pt x="43" y="22"/>
                </a:lnTo>
                <a:lnTo>
                  <a:pt x="55" y="20"/>
                </a:lnTo>
                <a:lnTo>
                  <a:pt x="69" y="18"/>
                </a:lnTo>
                <a:lnTo>
                  <a:pt x="82" y="16"/>
                </a:lnTo>
                <a:lnTo>
                  <a:pt x="98" y="14"/>
                </a:lnTo>
                <a:lnTo>
                  <a:pt x="114" y="12"/>
                </a:lnTo>
                <a:lnTo>
                  <a:pt x="128" y="8"/>
                </a:lnTo>
                <a:lnTo>
                  <a:pt x="139" y="6"/>
                </a:lnTo>
                <a:lnTo>
                  <a:pt x="151" y="4"/>
                </a:lnTo>
                <a:lnTo>
                  <a:pt x="161" y="4"/>
                </a:lnTo>
                <a:lnTo>
                  <a:pt x="171" y="2"/>
                </a:lnTo>
                <a:lnTo>
                  <a:pt x="178" y="0"/>
                </a:lnTo>
                <a:lnTo>
                  <a:pt x="186" y="0"/>
                </a:lnTo>
                <a:lnTo>
                  <a:pt x="186" y="4"/>
                </a:lnTo>
                <a:lnTo>
                  <a:pt x="163" y="8"/>
                </a:lnTo>
                <a:lnTo>
                  <a:pt x="139" y="12"/>
                </a:lnTo>
                <a:lnTo>
                  <a:pt x="114" y="18"/>
                </a:lnTo>
                <a:lnTo>
                  <a:pt x="86" y="24"/>
                </a:lnTo>
                <a:lnTo>
                  <a:pt x="73" y="28"/>
                </a:lnTo>
                <a:lnTo>
                  <a:pt x="61" y="30"/>
                </a:lnTo>
                <a:lnTo>
                  <a:pt x="49" y="32"/>
                </a:lnTo>
                <a:lnTo>
                  <a:pt x="41" y="36"/>
                </a:lnTo>
                <a:lnTo>
                  <a:pt x="35" y="36"/>
                </a:lnTo>
                <a:lnTo>
                  <a:pt x="30" y="38"/>
                </a:lnTo>
                <a:lnTo>
                  <a:pt x="26" y="38"/>
                </a:lnTo>
                <a:lnTo>
                  <a:pt x="26" y="38"/>
                </a:lnTo>
                <a:lnTo>
                  <a:pt x="24" y="38"/>
                </a:lnTo>
                <a:lnTo>
                  <a:pt x="20" y="38"/>
                </a:lnTo>
                <a:lnTo>
                  <a:pt x="16" y="36"/>
                </a:lnTo>
                <a:lnTo>
                  <a:pt x="12" y="34"/>
                </a:lnTo>
                <a:lnTo>
                  <a:pt x="8" y="32"/>
                </a:lnTo>
                <a:lnTo>
                  <a:pt x="4" y="28"/>
                </a:lnTo>
                <a:lnTo>
                  <a:pt x="2" y="26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7" name="Freeform 408">
            <a:extLst>
              <a:ext uri="{FF2B5EF4-FFF2-40B4-BE49-F238E27FC236}">
                <a16:creationId xmlns:a16="http://schemas.microsoft.com/office/drawing/2014/main" xmlns="" id="{F054B99C-AC91-4DDD-8EC8-85A474A688EB}"/>
              </a:ext>
            </a:extLst>
          </p:cNvPr>
          <p:cNvSpPr>
            <a:spLocks/>
          </p:cNvSpPr>
          <p:nvPr/>
        </p:nvSpPr>
        <p:spPr bwMode="auto">
          <a:xfrm>
            <a:off x="1579791" y="772931"/>
            <a:ext cx="609316" cy="1962794"/>
          </a:xfrm>
          <a:custGeom>
            <a:avLst/>
            <a:gdLst>
              <a:gd name="T0" fmla="*/ 11 w 135"/>
              <a:gd name="T1" fmla="*/ 132 h 294"/>
              <a:gd name="T2" fmla="*/ 17 w 135"/>
              <a:gd name="T3" fmla="*/ 88 h 294"/>
              <a:gd name="T4" fmla="*/ 21 w 135"/>
              <a:gd name="T5" fmla="*/ 57 h 294"/>
              <a:gd name="T6" fmla="*/ 21 w 135"/>
              <a:gd name="T7" fmla="*/ 39 h 294"/>
              <a:gd name="T8" fmla="*/ 19 w 135"/>
              <a:gd name="T9" fmla="*/ 28 h 294"/>
              <a:gd name="T10" fmla="*/ 17 w 135"/>
              <a:gd name="T11" fmla="*/ 20 h 294"/>
              <a:gd name="T12" fmla="*/ 11 w 135"/>
              <a:gd name="T13" fmla="*/ 16 h 294"/>
              <a:gd name="T14" fmla="*/ 7 w 135"/>
              <a:gd name="T15" fmla="*/ 10 h 294"/>
              <a:gd name="T16" fmla="*/ 9 w 135"/>
              <a:gd name="T17" fmla="*/ 4 h 294"/>
              <a:gd name="T18" fmla="*/ 15 w 135"/>
              <a:gd name="T19" fmla="*/ 2 h 294"/>
              <a:gd name="T20" fmla="*/ 21 w 135"/>
              <a:gd name="T21" fmla="*/ 0 h 294"/>
              <a:gd name="T22" fmla="*/ 33 w 135"/>
              <a:gd name="T23" fmla="*/ 2 h 294"/>
              <a:gd name="T24" fmla="*/ 47 w 135"/>
              <a:gd name="T25" fmla="*/ 6 h 294"/>
              <a:gd name="T26" fmla="*/ 56 w 135"/>
              <a:gd name="T27" fmla="*/ 10 h 294"/>
              <a:gd name="T28" fmla="*/ 64 w 135"/>
              <a:gd name="T29" fmla="*/ 12 h 294"/>
              <a:gd name="T30" fmla="*/ 70 w 135"/>
              <a:gd name="T31" fmla="*/ 16 h 294"/>
              <a:gd name="T32" fmla="*/ 72 w 135"/>
              <a:gd name="T33" fmla="*/ 20 h 294"/>
              <a:gd name="T34" fmla="*/ 72 w 135"/>
              <a:gd name="T35" fmla="*/ 28 h 294"/>
              <a:gd name="T36" fmla="*/ 70 w 135"/>
              <a:gd name="T37" fmla="*/ 35 h 294"/>
              <a:gd name="T38" fmla="*/ 68 w 135"/>
              <a:gd name="T39" fmla="*/ 41 h 294"/>
              <a:gd name="T40" fmla="*/ 66 w 135"/>
              <a:gd name="T41" fmla="*/ 51 h 294"/>
              <a:gd name="T42" fmla="*/ 62 w 135"/>
              <a:gd name="T43" fmla="*/ 63 h 294"/>
              <a:gd name="T44" fmla="*/ 58 w 135"/>
              <a:gd name="T45" fmla="*/ 84 h 294"/>
              <a:gd name="T46" fmla="*/ 52 w 135"/>
              <a:gd name="T47" fmla="*/ 110 h 294"/>
              <a:gd name="T48" fmla="*/ 49 w 135"/>
              <a:gd name="T49" fmla="*/ 133 h 294"/>
              <a:gd name="T50" fmla="*/ 43 w 135"/>
              <a:gd name="T51" fmla="*/ 157 h 294"/>
              <a:gd name="T52" fmla="*/ 39 w 135"/>
              <a:gd name="T53" fmla="*/ 173 h 294"/>
              <a:gd name="T54" fmla="*/ 37 w 135"/>
              <a:gd name="T55" fmla="*/ 183 h 294"/>
              <a:gd name="T56" fmla="*/ 35 w 135"/>
              <a:gd name="T57" fmla="*/ 188 h 294"/>
              <a:gd name="T58" fmla="*/ 33 w 135"/>
              <a:gd name="T59" fmla="*/ 192 h 294"/>
              <a:gd name="T60" fmla="*/ 33 w 135"/>
              <a:gd name="T61" fmla="*/ 194 h 294"/>
              <a:gd name="T62" fmla="*/ 37 w 135"/>
              <a:gd name="T63" fmla="*/ 196 h 294"/>
              <a:gd name="T64" fmla="*/ 41 w 135"/>
              <a:gd name="T65" fmla="*/ 200 h 294"/>
              <a:gd name="T66" fmla="*/ 49 w 135"/>
              <a:gd name="T67" fmla="*/ 204 h 294"/>
              <a:gd name="T68" fmla="*/ 60 w 135"/>
              <a:gd name="T69" fmla="*/ 212 h 294"/>
              <a:gd name="T70" fmla="*/ 76 w 135"/>
              <a:gd name="T71" fmla="*/ 222 h 294"/>
              <a:gd name="T72" fmla="*/ 94 w 135"/>
              <a:gd name="T73" fmla="*/ 234 h 294"/>
              <a:gd name="T74" fmla="*/ 109 w 135"/>
              <a:gd name="T75" fmla="*/ 243 h 294"/>
              <a:gd name="T76" fmla="*/ 121 w 135"/>
              <a:gd name="T77" fmla="*/ 253 h 294"/>
              <a:gd name="T78" fmla="*/ 129 w 135"/>
              <a:gd name="T79" fmla="*/ 259 h 294"/>
              <a:gd name="T80" fmla="*/ 133 w 135"/>
              <a:gd name="T81" fmla="*/ 267 h 294"/>
              <a:gd name="T82" fmla="*/ 135 w 135"/>
              <a:gd name="T83" fmla="*/ 279 h 294"/>
              <a:gd name="T84" fmla="*/ 133 w 135"/>
              <a:gd name="T85" fmla="*/ 288 h 294"/>
              <a:gd name="T86" fmla="*/ 125 w 135"/>
              <a:gd name="T87" fmla="*/ 294 h 294"/>
              <a:gd name="T88" fmla="*/ 117 w 135"/>
              <a:gd name="T89" fmla="*/ 294 h 294"/>
              <a:gd name="T90" fmla="*/ 109 w 135"/>
              <a:gd name="T91" fmla="*/ 290 h 294"/>
              <a:gd name="T92" fmla="*/ 97 w 135"/>
              <a:gd name="T93" fmla="*/ 283 h 294"/>
              <a:gd name="T94" fmla="*/ 82 w 135"/>
              <a:gd name="T95" fmla="*/ 271 h 294"/>
              <a:gd name="T96" fmla="*/ 64 w 135"/>
              <a:gd name="T97" fmla="*/ 255 h 294"/>
              <a:gd name="T98" fmla="*/ 49 w 135"/>
              <a:gd name="T99" fmla="*/ 241 h 294"/>
              <a:gd name="T100" fmla="*/ 35 w 135"/>
              <a:gd name="T101" fmla="*/ 230 h 294"/>
              <a:gd name="T102" fmla="*/ 25 w 135"/>
              <a:gd name="T103" fmla="*/ 222 h 294"/>
              <a:gd name="T104" fmla="*/ 15 w 135"/>
              <a:gd name="T105" fmla="*/ 218 h 294"/>
              <a:gd name="T106" fmla="*/ 7 w 135"/>
              <a:gd name="T107" fmla="*/ 212 h 294"/>
              <a:gd name="T108" fmla="*/ 1 w 135"/>
              <a:gd name="T109" fmla="*/ 208 h 294"/>
              <a:gd name="T110" fmla="*/ 0 w 135"/>
              <a:gd name="T111" fmla="*/ 204 h 294"/>
              <a:gd name="T112" fmla="*/ 0 w 135"/>
              <a:gd name="T113" fmla="*/ 200 h 294"/>
              <a:gd name="T114" fmla="*/ 0 w 135"/>
              <a:gd name="T115" fmla="*/ 194 h 294"/>
              <a:gd name="T116" fmla="*/ 1 w 135"/>
              <a:gd name="T117" fmla="*/ 181 h 294"/>
              <a:gd name="T118" fmla="*/ 3 w 135"/>
              <a:gd name="T119" fmla="*/ 165 h 294"/>
              <a:gd name="T120" fmla="*/ 7 w 135"/>
              <a:gd name="T121" fmla="*/ 153 h 2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5" h="294">
                <a:moveTo>
                  <a:pt x="7" y="153"/>
                </a:moveTo>
                <a:lnTo>
                  <a:pt x="11" y="132"/>
                </a:lnTo>
                <a:lnTo>
                  <a:pt x="15" y="110"/>
                </a:lnTo>
                <a:lnTo>
                  <a:pt x="17" y="88"/>
                </a:lnTo>
                <a:lnTo>
                  <a:pt x="19" y="67"/>
                </a:lnTo>
                <a:lnTo>
                  <a:pt x="21" y="57"/>
                </a:lnTo>
                <a:lnTo>
                  <a:pt x="21" y="47"/>
                </a:lnTo>
                <a:lnTo>
                  <a:pt x="21" y="39"/>
                </a:lnTo>
                <a:lnTo>
                  <a:pt x="19" y="33"/>
                </a:lnTo>
                <a:lnTo>
                  <a:pt x="19" y="28"/>
                </a:lnTo>
                <a:lnTo>
                  <a:pt x="17" y="24"/>
                </a:lnTo>
                <a:lnTo>
                  <a:pt x="17" y="20"/>
                </a:lnTo>
                <a:lnTo>
                  <a:pt x="15" y="20"/>
                </a:lnTo>
                <a:lnTo>
                  <a:pt x="11" y="16"/>
                </a:lnTo>
                <a:lnTo>
                  <a:pt x="9" y="12"/>
                </a:lnTo>
                <a:lnTo>
                  <a:pt x="7" y="10"/>
                </a:lnTo>
                <a:lnTo>
                  <a:pt x="9" y="6"/>
                </a:lnTo>
                <a:lnTo>
                  <a:pt x="9" y="4"/>
                </a:lnTo>
                <a:lnTo>
                  <a:pt x="11" y="2"/>
                </a:lnTo>
                <a:lnTo>
                  <a:pt x="15" y="2"/>
                </a:lnTo>
                <a:lnTo>
                  <a:pt x="17" y="0"/>
                </a:lnTo>
                <a:lnTo>
                  <a:pt x="21" y="0"/>
                </a:lnTo>
                <a:lnTo>
                  <a:pt x="27" y="2"/>
                </a:lnTo>
                <a:lnTo>
                  <a:pt x="33" y="2"/>
                </a:lnTo>
                <a:lnTo>
                  <a:pt x="41" y="4"/>
                </a:lnTo>
                <a:lnTo>
                  <a:pt x="47" y="6"/>
                </a:lnTo>
                <a:lnTo>
                  <a:pt x="52" y="8"/>
                </a:lnTo>
                <a:lnTo>
                  <a:pt x="56" y="10"/>
                </a:lnTo>
                <a:lnTo>
                  <a:pt x="62" y="12"/>
                </a:lnTo>
                <a:lnTo>
                  <a:pt x="64" y="12"/>
                </a:lnTo>
                <a:lnTo>
                  <a:pt x="68" y="14"/>
                </a:lnTo>
                <a:lnTo>
                  <a:pt x="70" y="16"/>
                </a:lnTo>
                <a:lnTo>
                  <a:pt x="72" y="18"/>
                </a:lnTo>
                <a:lnTo>
                  <a:pt x="72" y="20"/>
                </a:lnTo>
                <a:lnTo>
                  <a:pt x="72" y="24"/>
                </a:lnTo>
                <a:lnTo>
                  <a:pt x="72" y="28"/>
                </a:lnTo>
                <a:lnTo>
                  <a:pt x="72" y="32"/>
                </a:lnTo>
                <a:lnTo>
                  <a:pt x="70" y="35"/>
                </a:lnTo>
                <a:lnTo>
                  <a:pt x="70" y="37"/>
                </a:lnTo>
                <a:lnTo>
                  <a:pt x="68" y="41"/>
                </a:lnTo>
                <a:lnTo>
                  <a:pt x="66" y="47"/>
                </a:lnTo>
                <a:lnTo>
                  <a:pt x="66" y="51"/>
                </a:lnTo>
                <a:lnTo>
                  <a:pt x="64" y="57"/>
                </a:lnTo>
                <a:lnTo>
                  <a:pt x="62" y="63"/>
                </a:lnTo>
                <a:lnTo>
                  <a:pt x="62" y="71"/>
                </a:lnTo>
                <a:lnTo>
                  <a:pt x="58" y="84"/>
                </a:lnTo>
                <a:lnTo>
                  <a:pt x="56" y="98"/>
                </a:lnTo>
                <a:lnTo>
                  <a:pt x="52" y="110"/>
                </a:lnTo>
                <a:lnTo>
                  <a:pt x="50" y="122"/>
                </a:lnTo>
                <a:lnTo>
                  <a:pt x="49" y="133"/>
                </a:lnTo>
                <a:lnTo>
                  <a:pt x="45" y="145"/>
                </a:lnTo>
                <a:lnTo>
                  <a:pt x="43" y="157"/>
                </a:lnTo>
                <a:lnTo>
                  <a:pt x="41" y="169"/>
                </a:lnTo>
                <a:lnTo>
                  <a:pt x="39" y="173"/>
                </a:lnTo>
                <a:lnTo>
                  <a:pt x="37" y="179"/>
                </a:lnTo>
                <a:lnTo>
                  <a:pt x="37" y="183"/>
                </a:lnTo>
                <a:lnTo>
                  <a:pt x="35" y="186"/>
                </a:lnTo>
                <a:lnTo>
                  <a:pt x="35" y="188"/>
                </a:lnTo>
                <a:lnTo>
                  <a:pt x="33" y="190"/>
                </a:lnTo>
                <a:lnTo>
                  <a:pt x="33" y="192"/>
                </a:lnTo>
                <a:lnTo>
                  <a:pt x="33" y="192"/>
                </a:lnTo>
                <a:lnTo>
                  <a:pt x="33" y="194"/>
                </a:lnTo>
                <a:lnTo>
                  <a:pt x="35" y="196"/>
                </a:lnTo>
                <a:lnTo>
                  <a:pt x="37" y="196"/>
                </a:lnTo>
                <a:lnTo>
                  <a:pt x="41" y="198"/>
                </a:lnTo>
                <a:lnTo>
                  <a:pt x="41" y="200"/>
                </a:lnTo>
                <a:lnTo>
                  <a:pt x="45" y="202"/>
                </a:lnTo>
                <a:lnTo>
                  <a:pt x="49" y="204"/>
                </a:lnTo>
                <a:lnTo>
                  <a:pt x="52" y="208"/>
                </a:lnTo>
                <a:lnTo>
                  <a:pt x="60" y="212"/>
                </a:lnTo>
                <a:lnTo>
                  <a:pt x="66" y="216"/>
                </a:lnTo>
                <a:lnTo>
                  <a:pt x="76" y="222"/>
                </a:lnTo>
                <a:lnTo>
                  <a:pt x="86" y="228"/>
                </a:lnTo>
                <a:lnTo>
                  <a:pt x="94" y="234"/>
                </a:lnTo>
                <a:lnTo>
                  <a:pt x="103" y="239"/>
                </a:lnTo>
                <a:lnTo>
                  <a:pt x="109" y="243"/>
                </a:lnTo>
                <a:lnTo>
                  <a:pt x="117" y="249"/>
                </a:lnTo>
                <a:lnTo>
                  <a:pt x="121" y="253"/>
                </a:lnTo>
                <a:lnTo>
                  <a:pt x="127" y="257"/>
                </a:lnTo>
                <a:lnTo>
                  <a:pt x="129" y="259"/>
                </a:lnTo>
                <a:lnTo>
                  <a:pt x="133" y="263"/>
                </a:lnTo>
                <a:lnTo>
                  <a:pt x="133" y="267"/>
                </a:lnTo>
                <a:lnTo>
                  <a:pt x="135" y="273"/>
                </a:lnTo>
                <a:lnTo>
                  <a:pt x="135" y="279"/>
                </a:lnTo>
                <a:lnTo>
                  <a:pt x="135" y="284"/>
                </a:lnTo>
                <a:lnTo>
                  <a:pt x="133" y="288"/>
                </a:lnTo>
                <a:lnTo>
                  <a:pt x="129" y="292"/>
                </a:lnTo>
                <a:lnTo>
                  <a:pt x="125" y="294"/>
                </a:lnTo>
                <a:lnTo>
                  <a:pt x="121" y="294"/>
                </a:lnTo>
                <a:lnTo>
                  <a:pt x="117" y="294"/>
                </a:lnTo>
                <a:lnTo>
                  <a:pt x="113" y="292"/>
                </a:lnTo>
                <a:lnTo>
                  <a:pt x="109" y="290"/>
                </a:lnTo>
                <a:lnTo>
                  <a:pt x="103" y="286"/>
                </a:lnTo>
                <a:lnTo>
                  <a:pt x="97" y="283"/>
                </a:lnTo>
                <a:lnTo>
                  <a:pt x="90" y="277"/>
                </a:lnTo>
                <a:lnTo>
                  <a:pt x="82" y="271"/>
                </a:lnTo>
                <a:lnTo>
                  <a:pt x="74" y="263"/>
                </a:lnTo>
                <a:lnTo>
                  <a:pt x="64" y="255"/>
                </a:lnTo>
                <a:lnTo>
                  <a:pt x="56" y="247"/>
                </a:lnTo>
                <a:lnTo>
                  <a:pt x="49" y="241"/>
                </a:lnTo>
                <a:lnTo>
                  <a:pt x="41" y="235"/>
                </a:lnTo>
                <a:lnTo>
                  <a:pt x="35" y="230"/>
                </a:lnTo>
                <a:lnTo>
                  <a:pt x="29" y="226"/>
                </a:lnTo>
                <a:lnTo>
                  <a:pt x="25" y="222"/>
                </a:lnTo>
                <a:lnTo>
                  <a:pt x="19" y="220"/>
                </a:lnTo>
                <a:lnTo>
                  <a:pt x="15" y="218"/>
                </a:lnTo>
                <a:lnTo>
                  <a:pt x="11" y="214"/>
                </a:lnTo>
                <a:lnTo>
                  <a:pt x="7" y="212"/>
                </a:lnTo>
                <a:lnTo>
                  <a:pt x="5" y="210"/>
                </a:lnTo>
                <a:lnTo>
                  <a:pt x="1" y="208"/>
                </a:lnTo>
                <a:lnTo>
                  <a:pt x="1" y="206"/>
                </a:lnTo>
                <a:lnTo>
                  <a:pt x="0" y="204"/>
                </a:lnTo>
                <a:lnTo>
                  <a:pt x="0" y="202"/>
                </a:lnTo>
                <a:lnTo>
                  <a:pt x="0" y="200"/>
                </a:lnTo>
                <a:lnTo>
                  <a:pt x="0" y="198"/>
                </a:lnTo>
                <a:lnTo>
                  <a:pt x="0" y="194"/>
                </a:lnTo>
                <a:lnTo>
                  <a:pt x="0" y="188"/>
                </a:lnTo>
                <a:lnTo>
                  <a:pt x="1" y="181"/>
                </a:lnTo>
                <a:lnTo>
                  <a:pt x="1" y="173"/>
                </a:lnTo>
                <a:lnTo>
                  <a:pt x="3" y="165"/>
                </a:lnTo>
                <a:lnTo>
                  <a:pt x="7" y="153"/>
                </a:lnTo>
                <a:lnTo>
                  <a:pt x="7" y="15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2" name="Freeform 409">
            <a:extLst>
              <a:ext uri="{FF2B5EF4-FFF2-40B4-BE49-F238E27FC236}">
                <a16:creationId xmlns:a16="http://schemas.microsoft.com/office/drawing/2014/main" xmlns="" id="{F408455A-1266-4A9E-8BDA-283232C21763}"/>
              </a:ext>
            </a:extLst>
          </p:cNvPr>
          <p:cNvSpPr>
            <a:spLocks/>
          </p:cNvSpPr>
          <p:nvPr/>
        </p:nvSpPr>
        <p:spPr bwMode="auto">
          <a:xfrm>
            <a:off x="1352438" y="1373780"/>
            <a:ext cx="854858" cy="1455406"/>
          </a:xfrm>
          <a:custGeom>
            <a:avLst/>
            <a:gdLst>
              <a:gd name="T0" fmla="*/ 45 w 188"/>
              <a:gd name="T1" fmla="*/ 181 h 218"/>
              <a:gd name="T2" fmla="*/ 76 w 188"/>
              <a:gd name="T3" fmla="*/ 155 h 218"/>
              <a:gd name="T4" fmla="*/ 92 w 188"/>
              <a:gd name="T5" fmla="*/ 140 h 218"/>
              <a:gd name="T6" fmla="*/ 109 w 188"/>
              <a:gd name="T7" fmla="*/ 116 h 218"/>
              <a:gd name="T8" fmla="*/ 119 w 188"/>
              <a:gd name="T9" fmla="*/ 98 h 218"/>
              <a:gd name="T10" fmla="*/ 127 w 188"/>
              <a:gd name="T11" fmla="*/ 83 h 218"/>
              <a:gd name="T12" fmla="*/ 131 w 188"/>
              <a:gd name="T13" fmla="*/ 67 h 218"/>
              <a:gd name="T14" fmla="*/ 135 w 188"/>
              <a:gd name="T15" fmla="*/ 53 h 218"/>
              <a:gd name="T16" fmla="*/ 139 w 188"/>
              <a:gd name="T17" fmla="*/ 42 h 218"/>
              <a:gd name="T18" fmla="*/ 141 w 188"/>
              <a:gd name="T19" fmla="*/ 32 h 218"/>
              <a:gd name="T20" fmla="*/ 141 w 188"/>
              <a:gd name="T21" fmla="*/ 24 h 218"/>
              <a:gd name="T22" fmla="*/ 137 w 188"/>
              <a:gd name="T23" fmla="*/ 14 h 218"/>
              <a:gd name="T24" fmla="*/ 135 w 188"/>
              <a:gd name="T25" fmla="*/ 8 h 218"/>
              <a:gd name="T26" fmla="*/ 139 w 188"/>
              <a:gd name="T27" fmla="*/ 4 h 218"/>
              <a:gd name="T28" fmla="*/ 148 w 188"/>
              <a:gd name="T29" fmla="*/ 0 h 218"/>
              <a:gd name="T30" fmla="*/ 162 w 188"/>
              <a:gd name="T31" fmla="*/ 2 h 218"/>
              <a:gd name="T32" fmla="*/ 178 w 188"/>
              <a:gd name="T33" fmla="*/ 10 h 218"/>
              <a:gd name="T34" fmla="*/ 182 w 188"/>
              <a:gd name="T35" fmla="*/ 14 h 218"/>
              <a:gd name="T36" fmla="*/ 186 w 188"/>
              <a:gd name="T37" fmla="*/ 18 h 218"/>
              <a:gd name="T38" fmla="*/ 188 w 188"/>
              <a:gd name="T39" fmla="*/ 22 h 218"/>
              <a:gd name="T40" fmla="*/ 186 w 188"/>
              <a:gd name="T41" fmla="*/ 32 h 218"/>
              <a:gd name="T42" fmla="*/ 184 w 188"/>
              <a:gd name="T43" fmla="*/ 40 h 218"/>
              <a:gd name="T44" fmla="*/ 182 w 188"/>
              <a:gd name="T45" fmla="*/ 49 h 218"/>
              <a:gd name="T46" fmla="*/ 172 w 188"/>
              <a:gd name="T47" fmla="*/ 75 h 218"/>
              <a:gd name="T48" fmla="*/ 158 w 188"/>
              <a:gd name="T49" fmla="*/ 108 h 218"/>
              <a:gd name="T50" fmla="*/ 148 w 188"/>
              <a:gd name="T51" fmla="*/ 126 h 218"/>
              <a:gd name="T52" fmla="*/ 137 w 188"/>
              <a:gd name="T53" fmla="*/ 142 h 218"/>
              <a:gd name="T54" fmla="*/ 121 w 188"/>
              <a:gd name="T55" fmla="*/ 155 h 218"/>
              <a:gd name="T56" fmla="*/ 105 w 188"/>
              <a:gd name="T57" fmla="*/ 169 h 218"/>
              <a:gd name="T58" fmla="*/ 88 w 188"/>
              <a:gd name="T59" fmla="*/ 181 h 218"/>
              <a:gd name="T60" fmla="*/ 70 w 188"/>
              <a:gd name="T61" fmla="*/ 193 h 218"/>
              <a:gd name="T62" fmla="*/ 41 w 188"/>
              <a:gd name="T63" fmla="*/ 208 h 218"/>
              <a:gd name="T64" fmla="*/ 25 w 188"/>
              <a:gd name="T65" fmla="*/ 214 h 218"/>
              <a:gd name="T66" fmla="*/ 15 w 188"/>
              <a:gd name="T67" fmla="*/ 216 h 218"/>
              <a:gd name="T68" fmla="*/ 7 w 188"/>
              <a:gd name="T69" fmla="*/ 218 h 218"/>
              <a:gd name="T70" fmla="*/ 1 w 188"/>
              <a:gd name="T71" fmla="*/ 216 h 218"/>
              <a:gd name="T72" fmla="*/ 1 w 188"/>
              <a:gd name="T73" fmla="*/ 214 h 218"/>
              <a:gd name="T74" fmla="*/ 5 w 188"/>
              <a:gd name="T75" fmla="*/ 208 h 218"/>
              <a:gd name="T76" fmla="*/ 15 w 188"/>
              <a:gd name="T77" fmla="*/ 200 h 218"/>
              <a:gd name="T78" fmla="*/ 29 w 188"/>
              <a:gd name="T79" fmla="*/ 193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8" h="218">
                <a:moveTo>
                  <a:pt x="29" y="193"/>
                </a:moveTo>
                <a:lnTo>
                  <a:pt x="45" y="181"/>
                </a:lnTo>
                <a:lnTo>
                  <a:pt x="60" y="169"/>
                </a:lnTo>
                <a:lnTo>
                  <a:pt x="76" y="155"/>
                </a:lnTo>
                <a:lnTo>
                  <a:pt x="84" y="147"/>
                </a:lnTo>
                <a:lnTo>
                  <a:pt x="92" y="140"/>
                </a:lnTo>
                <a:lnTo>
                  <a:pt x="103" y="124"/>
                </a:lnTo>
                <a:lnTo>
                  <a:pt x="109" y="116"/>
                </a:lnTo>
                <a:lnTo>
                  <a:pt x="115" y="106"/>
                </a:lnTo>
                <a:lnTo>
                  <a:pt x="119" y="98"/>
                </a:lnTo>
                <a:lnTo>
                  <a:pt x="123" y="91"/>
                </a:lnTo>
                <a:lnTo>
                  <a:pt x="127" y="83"/>
                </a:lnTo>
                <a:lnTo>
                  <a:pt x="129" y="75"/>
                </a:lnTo>
                <a:lnTo>
                  <a:pt x="131" y="67"/>
                </a:lnTo>
                <a:lnTo>
                  <a:pt x="133" y="59"/>
                </a:lnTo>
                <a:lnTo>
                  <a:pt x="135" y="53"/>
                </a:lnTo>
                <a:lnTo>
                  <a:pt x="137" y="47"/>
                </a:lnTo>
                <a:lnTo>
                  <a:pt x="139" y="42"/>
                </a:lnTo>
                <a:lnTo>
                  <a:pt x="139" y="38"/>
                </a:lnTo>
                <a:lnTo>
                  <a:pt x="141" y="32"/>
                </a:lnTo>
                <a:lnTo>
                  <a:pt x="141" y="30"/>
                </a:lnTo>
                <a:lnTo>
                  <a:pt x="141" y="24"/>
                </a:lnTo>
                <a:lnTo>
                  <a:pt x="139" y="18"/>
                </a:lnTo>
                <a:lnTo>
                  <a:pt x="137" y="14"/>
                </a:lnTo>
                <a:lnTo>
                  <a:pt x="137" y="12"/>
                </a:lnTo>
                <a:lnTo>
                  <a:pt x="135" y="8"/>
                </a:lnTo>
                <a:lnTo>
                  <a:pt x="137" y="6"/>
                </a:lnTo>
                <a:lnTo>
                  <a:pt x="139" y="4"/>
                </a:lnTo>
                <a:lnTo>
                  <a:pt x="143" y="0"/>
                </a:lnTo>
                <a:lnTo>
                  <a:pt x="148" y="0"/>
                </a:lnTo>
                <a:lnTo>
                  <a:pt x="154" y="0"/>
                </a:lnTo>
                <a:lnTo>
                  <a:pt x="162" y="2"/>
                </a:lnTo>
                <a:lnTo>
                  <a:pt x="170" y="6"/>
                </a:lnTo>
                <a:lnTo>
                  <a:pt x="178" y="10"/>
                </a:lnTo>
                <a:lnTo>
                  <a:pt x="180" y="12"/>
                </a:lnTo>
                <a:lnTo>
                  <a:pt x="182" y="14"/>
                </a:lnTo>
                <a:lnTo>
                  <a:pt x="184" y="16"/>
                </a:lnTo>
                <a:lnTo>
                  <a:pt x="186" y="18"/>
                </a:lnTo>
                <a:lnTo>
                  <a:pt x="188" y="20"/>
                </a:lnTo>
                <a:lnTo>
                  <a:pt x="188" y="22"/>
                </a:lnTo>
                <a:lnTo>
                  <a:pt x="188" y="26"/>
                </a:lnTo>
                <a:lnTo>
                  <a:pt x="186" y="32"/>
                </a:lnTo>
                <a:lnTo>
                  <a:pt x="186" y="36"/>
                </a:lnTo>
                <a:lnTo>
                  <a:pt x="184" y="40"/>
                </a:lnTo>
                <a:lnTo>
                  <a:pt x="182" y="43"/>
                </a:lnTo>
                <a:lnTo>
                  <a:pt x="182" y="49"/>
                </a:lnTo>
                <a:lnTo>
                  <a:pt x="178" y="61"/>
                </a:lnTo>
                <a:lnTo>
                  <a:pt x="172" y="75"/>
                </a:lnTo>
                <a:lnTo>
                  <a:pt x="166" y="91"/>
                </a:lnTo>
                <a:lnTo>
                  <a:pt x="158" y="108"/>
                </a:lnTo>
                <a:lnTo>
                  <a:pt x="154" y="118"/>
                </a:lnTo>
                <a:lnTo>
                  <a:pt x="148" y="126"/>
                </a:lnTo>
                <a:lnTo>
                  <a:pt x="143" y="134"/>
                </a:lnTo>
                <a:lnTo>
                  <a:pt x="137" y="142"/>
                </a:lnTo>
                <a:lnTo>
                  <a:pt x="129" y="149"/>
                </a:lnTo>
                <a:lnTo>
                  <a:pt x="121" y="155"/>
                </a:lnTo>
                <a:lnTo>
                  <a:pt x="113" y="163"/>
                </a:lnTo>
                <a:lnTo>
                  <a:pt x="105" y="169"/>
                </a:lnTo>
                <a:lnTo>
                  <a:pt x="96" y="175"/>
                </a:lnTo>
                <a:lnTo>
                  <a:pt x="88" y="181"/>
                </a:lnTo>
                <a:lnTo>
                  <a:pt x="78" y="187"/>
                </a:lnTo>
                <a:lnTo>
                  <a:pt x="70" y="193"/>
                </a:lnTo>
                <a:lnTo>
                  <a:pt x="54" y="200"/>
                </a:lnTo>
                <a:lnTo>
                  <a:pt x="41" y="208"/>
                </a:lnTo>
                <a:lnTo>
                  <a:pt x="33" y="210"/>
                </a:lnTo>
                <a:lnTo>
                  <a:pt x="25" y="214"/>
                </a:lnTo>
                <a:lnTo>
                  <a:pt x="19" y="216"/>
                </a:lnTo>
                <a:lnTo>
                  <a:pt x="15" y="216"/>
                </a:lnTo>
                <a:lnTo>
                  <a:pt x="9" y="218"/>
                </a:lnTo>
                <a:lnTo>
                  <a:pt x="7" y="218"/>
                </a:lnTo>
                <a:lnTo>
                  <a:pt x="3" y="218"/>
                </a:lnTo>
                <a:lnTo>
                  <a:pt x="1" y="216"/>
                </a:lnTo>
                <a:lnTo>
                  <a:pt x="0" y="216"/>
                </a:lnTo>
                <a:lnTo>
                  <a:pt x="1" y="214"/>
                </a:lnTo>
                <a:lnTo>
                  <a:pt x="1" y="210"/>
                </a:lnTo>
                <a:lnTo>
                  <a:pt x="5" y="208"/>
                </a:lnTo>
                <a:lnTo>
                  <a:pt x="9" y="204"/>
                </a:lnTo>
                <a:lnTo>
                  <a:pt x="15" y="200"/>
                </a:lnTo>
                <a:lnTo>
                  <a:pt x="21" y="196"/>
                </a:lnTo>
                <a:lnTo>
                  <a:pt x="29" y="193"/>
                </a:lnTo>
                <a:lnTo>
                  <a:pt x="29" y="19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410">
            <a:extLst>
              <a:ext uri="{FF2B5EF4-FFF2-40B4-BE49-F238E27FC236}">
                <a16:creationId xmlns:a16="http://schemas.microsoft.com/office/drawing/2014/main" xmlns="" id="{1063442C-BFF0-4857-8238-85902DB137DE}"/>
              </a:ext>
            </a:extLst>
          </p:cNvPr>
          <p:cNvSpPr>
            <a:spLocks/>
          </p:cNvSpPr>
          <p:nvPr/>
        </p:nvSpPr>
        <p:spPr bwMode="auto">
          <a:xfrm>
            <a:off x="2270952" y="1160144"/>
            <a:ext cx="927612" cy="307108"/>
          </a:xfrm>
          <a:custGeom>
            <a:avLst/>
            <a:gdLst>
              <a:gd name="T0" fmla="*/ 116 w 204"/>
              <a:gd name="T1" fmla="*/ 8 h 45"/>
              <a:gd name="T2" fmla="*/ 126 w 204"/>
              <a:gd name="T3" fmla="*/ 6 h 45"/>
              <a:gd name="T4" fmla="*/ 136 w 204"/>
              <a:gd name="T5" fmla="*/ 4 h 45"/>
              <a:gd name="T6" fmla="*/ 143 w 204"/>
              <a:gd name="T7" fmla="*/ 2 h 45"/>
              <a:gd name="T8" fmla="*/ 151 w 204"/>
              <a:gd name="T9" fmla="*/ 2 h 45"/>
              <a:gd name="T10" fmla="*/ 159 w 204"/>
              <a:gd name="T11" fmla="*/ 0 h 45"/>
              <a:gd name="T12" fmla="*/ 165 w 204"/>
              <a:gd name="T13" fmla="*/ 0 h 45"/>
              <a:gd name="T14" fmla="*/ 171 w 204"/>
              <a:gd name="T15" fmla="*/ 0 h 45"/>
              <a:gd name="T16" fmla="*/ 177 w 204"/>
              <a:gd name="T17" fmla="*/ 0 h 45"/>
              <a:gd name="T18" fmla="*/ 185 w 204"/>
              <a:gd name="T19" fmla="*/ 0 h 45"/>
              <a:gd name="T20" fmla="*/ 192 w 204"/>
              <a:gd name="T21" fmla="*/ 2 h 45"/>
              <a:gd name="T22" fmla="*/ 198 w 204"/>
              <a:gd name="T23" fmla="*/ 4 h 45"/>
              <a:gd name="T24" fmla="*/ 202 w 204"/>
              <a:gd name="T25" fmla="*/ 8 h 45"/>
              <a:gd name="T26" fmla="*/ 204 w 204"/>
              <a:gd name="T27" fmla="*/ 12 h 45"/>
              <a:gd name="T28" fmla="*/ 204 w 204"/>
              <a:gd name="T29" fmla="*/ 16 h 45"/>
              <a:gd name="T30" fmla="*/ 204 w 204"/>
              <a:gd name="T31" fmla="*/ 18 h 45"/>
              <a:gd name="T32" fmla="*/ 202 w 204"/>
              <a:gd name="T33" fmla="*/ 20 h 45"/>
              <a:gd name="T34" fmla="*/ 198 w 204"/>
              <a:gd name="T35" fmla="*/ 20 h 45"/>
              <a:gd name="T36" fmla="*/ 192 w 204"/>
              <a:gd name="T37" fmla="*/ 22 h 45"/>
              <a:gd name="T38" fmla="*/ 185 w 204"/>
              <a:gd name="T39" fmla="*/ 22 h 45"/>
              <a:gd name="T40" fmla="*/ 177 w 204"/>
              <a:gd name="T41" fmla="*/ 24 h 45"/>
              <a:gd name="T42" fmla="*/ 165 w 204"/>
              <a:gd name="T43" fmla="*/ 25 h 45"/>
              <a:gd name="T44" fmla="*/ 151 w 204"/>
              <a:gd name="T45" fmla="*/ 27 h 45"/>
              <a:gd name="T46" fmla="*/ 137 w 204"/>
              <a:gd name="T47" fmla="*/ 31 h 45"/>
              <a:gd name="T48" fmla="*/ 120 w 204"/>
              <a:gd name="T49" fmla="*/ 33 h 45"/>
              <a:gd name="T50" fmla="*/ 104 w 204"/>
              <a:gd name="T51" fmla="*/ 37 h 45"/>
              <a:gd name="T52" fmla="*/ 89 w 204"/>
              <a:gd name="T53" fmla="*/ 39 h 45"/>
              <a:gd name="T54" fmla="*/ 77 w 204"/>
              <a:gd name="T55" fmla="*/ 41 h 45"/>
              <a:gd name="T56" fmla="*/ 65 w 204"/>
              <a:gd name="T57" fmla="*/ 43 h 45"/>
              <a:gd name="T58" fmla="*/ 55 w 204"/>
              <a:gd name="T59" fmla="*/ 43 h 45"/>
              <a:gd name="T60" fmla="*/ 49 w 204"/>
              <a:gd name="T61" fmla="*/ 45 h 45"/>
              <a:gd name="T62" fmla="*/ 43 w 204"/>
              <a:gd name="T63" fmla="*/ 45 h 45"/>
              <a:gd name="T64" fmla="*/ 40 w 204"/>
              <a:gd name="T65" fmla="*/ 45 h 45"/>
              <a:gd name="T66" fmla="*/ 36 w 204"/>
              <a:gd name="T67" fmla="*/ 45 h 45"/>
              <a:gd name="T68" fmla="*/ 28 w 204"/>
              <a:gd name="T69" fmla="*/ 45 h 45"/>
              <a:gd name="T70" fmla="*/ 22 w 204"/>
              <a:gd name="T71" fmla="*/ 43 h 45"/>
              <a:gd name="T72" fmla="*/ 16 w 204"/>
              <a:gd name="T73" fmla="*/ 41 h 45"/>
              <a:gd name="T74" fmla="*/ 12 w 204"/>
              <a:gd name="T75" fmla="*/ 39 h 45"/>
              <a:gd name="T76" fmla="*/ 8 w 204"/>
              <a:gd name="T77" fmla="*/ 37 h 45"/>
              <a:gd name="T78" fmla="*/ 6 w 204"/>
              <a:gd name="T79" fmla="*/ 37 h 45"/>
              <a:gd name="T80" fmla="*/ 4 w 204"/>
              <a:gd name="T81" fmla="*/ 35 h 45"/>
              <a:gd name="T82" fmla="*/ 2 w 204"/>
              <a:gd name="T83" fmla="*/ 33 h 45"/>
              <a:gd name="T84" fmla="*/ 0 w 204"/>
              <a:gd name="T85" fmla="*/ 33 h 45"/>
              <a:gd name="T86" fmla="*/ 0 w 204"/>
              <a:gd name="T87" fmla="*/ 31 h 45"/>
              <a:gd name="T88" fmla="*/ 0 w 204"/>
              <a:gd name="T89" fmla="*/ 29 h 45"/>
              <a:gd name="T90" fmla="*/ 0 w 204"/>
              <a:gd name="T91" fmla="*/ 27 h 45"/>
              <a:gd name="T92" fmla="*/ 2 w 204"/>
              <a:gd name="T93" fmla="*/ 27 h 45"/>
              <a:gd name="T94" fmla="*/ 4 w 204"/>
              <a:gd name="T95" fmla="*/ 25 h 45"/>
              <a:gd name="T96" fmla="*/ 6 w 204"/>
              <a:gd name="T97" fmla="*/ 25 h 45"/>
              <a:gd name="T98" fmla="*/ 10 w 204"/>
              <a:gd name="T99" fmla="*/ 24 h 45"/>
              <a:gd name="T100" fmla="*/ 18 w 204"/>
              <a:gd name="T101" fmla="*/ 22 h 45"/>
              <a:gd name="T102" fmla="*/ 26 w 204"/>
              <a:gd name="T103" fmla="*/ 22 h 45"/>
              <a:gd name="T104" fmla="*/ 36 w 204"/>
              <a:gd name="T105" fmla="*/ 20 h 45"/>
              <a:gd name="T106" fmla="*/ 55 w 204"/>
              <a:gd name="T107" fmla="*/ 18 h 45"/>
              <a:gd name="T108" fmla="*/ 61 w 204"/>
              <a:gd name="T109" fmla="*/ 18 h 45"/>
              <a:gd name="T110" fmla="*/ 65 w 204"/>
              <a:gd name="T111" fmla="*/ 16 h 45"/>
              <a:gd name="T112" fmla="*/ 73 w 204"/>
              <a:gd name="T113" fmla="*/ 16 h 45"/>
              <a:gd name="T114" fmla="*/ 79 w 204"/>
              <a:gd name="T115" fmla="*/ 14 h 45"/>
              <a:gd name="T116" fmla="*/ 87 w 204"/>
              <a:gd name="T117" fmla="*/ 12 h 45"/>
              <a:gd name="T118" fmla="*/ 96 w 204"/>
              <a:gd name="T119" fmla="*/ 12 h 45"/>
              <a:gd name="T120" fmla="*/ 106 w 204"/>
              <a:gd name="T121" fmla="*/ 10 h 45"/>
              <a:gd name="T122" fmla="*/ 116 w 204"/>
              <a:gd name="T123" fmla="*/ 8 h 45"/>
              <a:gd name="T124" fmla="*/ 116 w 204"/>
              <a:gd name="T125" fmla="*/ 8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4" h="45">
                <a:moveTo>
                  <a:pt x="116" y="8"/>
                </a:moveTo>
                <a:lnTo>
                  <a:pt x="126" y="6"/>
                </a:lnTo>
                <a:lnTo>
                  <a:pt x="136" y="4"/>
                </a:lnTo>
                <a:lnTo>
                  <a:pt x="143" y="2"/>
                </a:lnTo>
                <a:lnTo>
                  <a:pt x="151" y="2"/>
                </a:lnTo>
                <a:lnTo>
                  <a:pt x="159" y="0"/>
                </a:lnTo>
                <a:lnTo>
                  <a:pt x="165" y="0"/>
                </a:lnTo>
                <a:lnTo>
                  <a:pt x="171" y="0"/>
                </a:lnTo>
                <a:lnTo>
                  <a:pt x="177" y="0"/>
                </a:lnTo>
                <a:lnTo>
                  <a:pt x="185" y="0"/>
                </a:lnTo>
                <a:lnTo>
                  <a:pt x="192" y="2"/>
                </a:lnTo>
                <a:lnTo>
                  <a:pt x="198" y="4"/>
                </a:lnTo>
                <a:lnTo>
                  <a:pt x="202" y="8"/>
                </a:lnTo>
                <a:lnTo>
                  <a:pt x="204" y="12"/>
                </a:lnTo>
                <a:lnTo>
                  <a:pt x="204" y="16"/>
                </a:lnTo>
                <a:lnTo>
                  <a:pt x="204" y="18"/>
                </a:lnTo>
                <a:lnTo>
                  <a:pt x="202" y="20"/>
                </a:lnTo>
                <a:lnTo>
                  <a:pt x="198" y="20"/>
                </a:lnTo>
                <a:lnTo>
                  <a:pt x="192" y="22"/>
                </a:lnTo>
                <a:lnTo>
                  <a:pt x="185" y="22"/>
                </a:lnTo>
                <a:lnTo>
                  <a:pt x="177" y="24"/>
                </a:lnTo>
                <a:lnTo>
                  <a:pt x="165" y="25"/>
                </a:lnTo>
                <a:lnTo>
                  <a:pt x="151" y="27"/>
                </a:lnTo>
                <a:lnTo>
                  <a:pt x="137" y="31"/>
                </a:lnTo>
                <a:lnTo>
                  <a:pt x="120" y="33"/>
                </a:lnTo>
                <a:lnTo>
                  <a:pt x="104" y="37"/>
                </a:lnTo>
                <a:lnTo>
                  <a:pt x="89" y="39"/>
                </a:lnTo>
                <a:lnTo>
                  <a:pt x="77" y="41"/>
                </a:lnTo>
                <a:lnTo>
                  <a:pt x="65" y="43"/>
                </a:lnTo>
                <a:lnTo>
                  <a:pt x="55" y="43"/>
                </a:lnTo>
                <a:lnTo>
                  <a:pt x="49" y="45"/>
                </a:lnTo>
                <a:lnTo>
                  <a:pt x="43" y="45"/>
                </a:lnTo>
                <a:lnTo>
                  <a:pt x="40" y="45"/>
                </a:lnTo>
                <a:lnTo>
                  <a:pt x="36" y="45"/>
                </a:lnTo>
                <a:lnTo>
                  <a:pt x="28" y="45"/>
                </a:lnTo>
                <a:lnTo>
                  <a:pt x="22" y="43"/>
                </a:lnTo>
                <a:lnTo>
                  <a:pt x="16" y="41"/>
                </a:lnTo>
                <a:lnTo>
                  <a:pt x="12" y="39"/>
                </a:lnTo>
                <a:lnTo>
                  <a:pt x="8" y="37"/>
                </a:lnTo>
                <a:lnTo>
                  <a:pt x="6" y="37"/>
                </a:lnTo>
                <a:lnTo>
                  <a:pt x="4" y="35"/>
                </a:lnTo>
                <a:lnTo>
                  <a:pt x="2" y="33"/>
                </a:lnTo>
                <a:lnTo>
                  <a:pt x="0" y="33"/>
                </a:lnTo>
                <a:lnTo>
                  <a:pt x="0" y="31"/>
                </a:lnTo>
                <a:lnTo>
                  <a:pt x="0" y="29"/>
                </a:lnTo>
                <a:lnTo>
                  <a:pt x="0" y="27"/>
                </a:lnTo>
                <a:lnTo>
                  <a:pt x="2" y="27"/>
                </a:lnTo>
                <a:lnTo>
                  <a:pt x="4" y="25"/>
                </a:lnTo>
                <a:lnTo>
                  <a:pt x="6" y="25"/>
                </a:lnTo>
                <a:lnTo>
                  <a:pt x="10" y="24"/>
                </a:lnTo>
                <a:lnTo>
                  <a:pt x="18" y="22"/>
                </a:lnTo>
                <a:lnTo>
                  <a:pt x="26" y="22"/>
                </a:lnTo>
                <a:lnTo>
                  <a:pt x="36" y="20"/>
                </a:lnTo>
                <a:lnTo>
                  <a:pt x="55" y="18"/>
                </a:lnTo>
                <a:lnTo>
                  <a:pt x="61" y="18"/>
                </a:lnTo>
                <a:lnTo>
                  <a:pt x="65" y="16"/>
                </a:lnTo>
                <a:lnTo>
                  <a:pt x="73" y="16"/>
                </a:lnTo>
                <a:lnTo>
                  <a:pt x="79" y="14"/>
                </a:lnTo>
                <a:lnTo>
                  <a:pt x="87" y="12"/>
                </a:lnTo>
                <a:lnTo>
                  <a:pt x="96" y="12"/>
                </a:lnTo>
                <a:lnTo>
                  <a:pt x="106" y="10"/>
                </a:lnTo>
                <a:lnTo>
                  <a:pt x="116" y="8"/>
                </a:lnTo>
                <a:lnTo>
                  <a:pt x="116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411">
            <a:extLst>
              <a:ext uri="{FF2B5EF4-FFF2-40B4-BE49-F238E27FC236}">
                <a16:creationId xmlns:a16="http://schemas.microsoft.com/office/drawing/2014/main" xmlns="" id="{912E109F-295F-4E9B-927F-58715EA8AE78}"/>
              </a:ext>
            </a:extLst>
          </p:cNvPr>
          <p:cNvSpPr>
            <a:spLocks/>
          </p:cNvSpPr>
          <p:nvPr/>
        </p:nvSpPr>
        <p:spPr bwMode="auto">
          <a:xfrm>
            <a:off x="2143633" y="1560713"/>
            <a:ext cx="1218628" cy="333812"/>
          </a:xfrm>
          <a:custGeom>
            <a:avLst/>
            <a:gdLst>
              <a:gd name="T0" fmla="*/ 264 w 266"/>
              <a:gd name="T1" fmla="*/ 19 h 51"/>
              <a:gd name="T2" fmla="*/ 259 w 266"/>
              <a:gd name="T3" fmla="*/ 23 h 51"/>
              <a:gd name="T4" fmla="*/ 247 w 266"/>
              <a:gd name="T5" fmla="*/ 25 h 51"/>
              <a:gd name="T6" fmla="*/ 231 w 266"/>
              <a:gd name="T7" fmla="*/ 27 h 51"/>
              <a:gd name="T8" fmla="*/ 182 w 266"/>
              <a:gd name="T9" fmla="*/ 33 h 51"/>
              <a:gd name="T10" fmla="*/ 141 w 266"/>
              <a:gd name="T11" fmla="*/ 37 h 51"/>
              <a:gd name="T12" fmla="*/ 104 w 266"/>
              <a:gd name="T13" fmla="*/ 41 h 51"/>
              <a:gd name="T14" fmla="*/ 72 w 266"/>
              <a:gd name="T15" fmla="*/ 45 h 51"/>
              <a:gd name="T16" fmla="*/ 57 w 266"/>
              <a:gd name="T17" fmla="*/ 47 h 51"/>
              <a:gd name="T18" fmla="*/ 47 w 266"/>
              <a:gd name="T19" fmla="*/ 49 h 51"/>
              <a:gd name="T20" fmla="*/ 37 w 266"/>
              <a:gd name="T21" fmla="*/ 51 h 51"/>
              <a:gd name="T22" fmla="*/ 31 w 266"/>
              <a:gd name="T23" fmla="*/ 51 h 51"/>
              <a:gd name="T24" fmla="*/ 21 w 266"/>
              <a:gd name="T25" fmla="*/ 49 h 51"/>
              <a:gd name="T26" fmla="*/ 12 w 266"/>
              <a:gd name="T27" fmla="*/ 43 h 51"/>
              <a:gd name="T28" fmla="*/ 4 w 266"/>
              <a:gd name="T29" fmla="*/ 39 h 51"/>
              <a:gd name="T30" fmla="*/ 0 w 266"/>
              <a:gd name="T31" fmla="*/ 33 h 51"/>
              <a:gd name="T32" fmla="*/ 4 w 266"/>
              <a:gd name="T33" fmla="*/ 31 h 51"/>
              <a:gd name="T34" fmla="*/ 12 w 266"/>
              <a:gd name="T35" fmla="*/ 29 h 51"/>
              <a:gd name="T36" fmla="*/ 18 w 266"/>
              <a:gd name="T37" fmla="*/ 29 h 51"/>
              <a:gd name="T38" fmla="*/ 27 w 266"/>
              <a:gd name="T39" fmla="*/ 27 h 51"/>
              <a:gd name="T40" fmla="*/ 41 w 266"/>
              <a:gd name="T41" fmla="*/ 27 h 51"/>
              <a:gd name="T42" fmla="*/ 57 w 266"/>
              <a:gd name="T43" fmla="*/ 23 h 51"/>
              <a:gd name="T44" fmla="*/ 74 w 266"/>
              <a:gd name="T45" fmla="*/ 21 h 51"/>
              <a:gd name="T46" fmla="*/ 96 w 266"/>
              <a:gd name="T47" fmla="*/ 19 h 51"/>
              <a:gd name="T48" fmla="*/ 121 w 266"/>
              <a:gd name="T49" fmla="*/ 15 h 51"/>
              <a:gd name="T50" fmla="*/ 151 w 266"/>
              <a:gd name="T51" fmla="*/ 10 h 51"/>
              <a:gd name="T52" fmla="*/ 176 w 266"/>
              <a:gd name="T53" fmla="*/ 6 h 51"/>
              <a:gd name="T54" fmla="*/ 198 w 266"/>
              <a:gd name="T55" fmla="*/ 2 h 51"/>
              <a:gd name="T56" fmla="*/ 215 w 266"/>
              <a:gd name="T57" fmla="*/ 0 h 51"/>
              <a:gd name="T58" fmla="*/ 229 w 266"/>
              <a:gd name="T59" fmla="*/ 0 h 51"/>
              <a:gd name="T60" fmla="*/ 247 w 266"/>
              <a:gd name="T61" fmla="*/ 0 h 51"/>
              <a:gd name="T62" fmla="*/ 261 w 266"/>
              <a:gd name="T63" fmla="*/ 4 h 51"/>
              <a:gd name="T64" fmla="*/ 266 w 266"/>
              <a:gd name="T65" fmla="*/ 12 h 51"/>
              <a:gd name="T66" fmla="*/ 266 w 266"/>
              <a:gd name="T67" fmla="*/ 17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66" h="51">
                <a:moveTo>
                  <a:pt x="266" y="17"/>
                </a:moveTo>
                <a:lnTo>
                  <a:pt x="264" y="19"/>
                </a:lnTo>
                <a:lnTo>
                  <a:pt x="262" y="21"/>
                </a:lnTo>
                <a:lnTo>
                  <a:pt x="259" y="23"/>
                </a:lnTo>
                <a:lnTo>
                  <a:pt x="253" y="23"/>
                </a:lnTo>
                <a:lnTo>
                  <a:pt x="247" y="25"/>
                </a:lnTo>
                <a:lnTo>
                  <a:pt x="239" y="27"/>
                </a:lnTo>
                <a:lnTo>
                  <a:pt x="231" y="27"/>
                </a:lnTo>
                <a:lnTo>
                  <a:pt x="221" y="29"/>
                </a:lnTo>
                <a:lnTo>
                  <a:pt x="182" y="33"/>
                </a:lnTo>
                <a:lnTo>
                  <a:pt x="161" y="35"/>
                </a:lnTo>
                <a:lnTo>
                  <a:pt x="141" y="37"/>
                </a:lnTo>
                <a:lnTo>
                  <a:pt x="121" y="39"/>
                </a:lnTo>
                <a:lnTo>
                  <a:pt x="104" y="41"/>
                </a:lnTo>
                <a:lnTo>
                  <a:pt x="88" y="43"/>
                </a:lnTo>
                <a:lnTo>
                  <a:pt x="72" y="45"/>
                </a:lnTo>
                <a:lnTo>
                  <a:pt x="65" y="47"/>
                </a:lnTo>
                <a:lnTo>
                  <a:pt x="57" y="47"/>
                </a:lnTo>
                <a:lnTo>
                  <a:pt x="51" y="49"/>
                </a:lnTo>
                <a:lnTo>
                  <a:pt x="47" y="49"/>
                </a:lnTo>
                <a:lnTo>
                  <a:pt x="41" y="49"/>
                </a:lnTo>
                <a:lnTo>
                  <a:pt x="37" y="51"/>
                </a:lnTo>
                <a:lnTo>
                  <a:pt x="33" y="51"/>
                </a:lnTo>
                <a:lnTo>
                  <a:pt x="31" y="51"/>
                </a:lnTo>
                <a:lnTo>
                  <a:pt x="25" y="51"/>
                </a:lnTo>
                <a:lnTo>
                  <a:pt x="21" y="49"/>
                </a:lnTo>
                <a:lnTo>
                  <a:pt x="16" y="47"/>
                </a:lnTo>
                <a:lnTo>
                  <a:pt x="12" y="43"/>
                </a:lnTo>
                <a:lnTo>
                  <a:pt x="6" y="41"/>
                </a:lnTo>
                <a:lnTo>
                  <a:pt x="4" y="39"/>
                </a:lnTo>
                <a:lnTo>
                  <a:pt x="0" y="37"/>
                </a:lnTo>
                <a:lnTo>
                  <a:pt x="0" y="33"/>
                </a:lnTo>
                <a:lnTo>
                  <a:pt x="0" y="31"/>
                </a:lnTo>
                <a:lnTo>
                  <a:pt x="4" y="31"/>
                </a:lnTo>
                <a:lnTo>
                  <a:pt x="6" y="29"/>
                </a:lnTo>
                <a:lnTo>
                  <a:pt x="12" y="29"/>
                </a:lnTo>
                <a:lnTo>
                  <a:pt x="14" y="29"/>
                </a:lnTo>
                <a:lnTo>
                  <a:pt x="18" y="29"/>
                </a:lnTo>
                <a:lnTo>
                  <a:pt x="21" y="29"/>
                </a:lnTo>
                <a:lnTo>
                  <a:pt x="27" y="27"/>
                </a:lnTo>
                <a:lnTo>
                  <a:pt x="33" y="27"/>
                </a:lnTo>
                <a:lnTo>
                  <a:pt x="41" y="27"/>
                </a:lnTo>
                <a:lnTo>
                  <a:pt x="47" y="25"/>
                </a:lnTo>
                <a:lnTo>
                  <a:pt x="57" y="23"/>
                </a:lnTo>
                <a:lnTo>
                  <a:pt x="65" y="23"/>
                </a:lnTo>
                <a:lnTo>
                  <a:pt x="74" y="21"/>
                </a:lnTo>
                <a:lnTo>
                  <a:pt x="84" y="21"/>
                </a:lnTo>
                <a:lnTo>
                  <a:pt x="96" y="19"/>
                </a:lnTo>
                <a:lnTo>
                  <a:pt x="108" y="17"/>
                </a:lnTo>
                <a:lnTo>
                  <a:pt x="121" y="15"/>
                </a:lnTo>
                <a:lnTo>
                  <a:pt x="135" y="12"/>
                </a:lnTo>
                <a:lnTo>
                  <a:pt x="151" y="10"/>
                </a:lnTo>
                <a:lnTo>
                  <a:pt x="164" y="8"/>
                </a:lnTo>
                <a:lnTo>
                  <a:pt x="176" y="6"/>
                </a:lnTo>
                <a:lnTo>
                  <a:pt x="188" y="4"/>
                </a:lnTo>
                <a:lnTo>
                  <a:pt x="198" y="2"/>
                </a:lnTo>
                <a:lnTo>
                  <a:pt x="208" y="2"/>
                </a:lnTo>
                <a:lnTo>
                  <a:pt x="215" y="0"/>
                </a:lnTo>
                <a:lnTo>
                  <a:pt x="223" y="0"/>
                </a:lnTo>
                <a:lnTo>
                  <a:pt x="229" y="0"/>
                </a:lnTo>
                <a:lnTo>
                  <a:pt x="239" y="0"/>
                </a:lnTo>
                <a:lnTo>
                  <a:pt x="247" y="0"/>
                </a:lnTo>
                <a:lnTo>
                  <a:pt x="255" y="2"/>
                </a:lnTo>
                <a:lnTo>
                  <a:pt x="261" y="4"/>
                </a:lnTo>
                <a:lnTo>
                  <a:pt x="264" y="8"/>
                </a:lnTo>
                <a:lnTo>
                  <a:pt x="266" y="12"/>
                </a:lnTo>
                <a:lnTo>
                  <a:pt x="266" y="14"/>
                </a:lnTo>
                <a:lnTo>
                  <a:pt x="266" y="17"/>
                </a:lnTo>
                <a:lnTo>
                  <a:pt x="266" y="1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412">
            <a:extLst>
              <a:ext uri="{FF2B5EF4-FFF2-40B4-BE49-F238E27FC236}">
                <a16:creationId xmlns:a16="http://schemas.microsoft.com/office/drawing/2014/main" xmlns="" id="{637F5935-E5E2-406A-AFCF-1D413218FEC1}"/>
              </a:ext>
            </a:extLst>
          </p:cNvPr>
          <p:cNvSpPr>
            <a:spLocks/>
          </p:cNvSpPr>
          <p:nvPr/>
        </p:nvSpPr>
        <p:spPr bwMode="auto">
          <a:xfrm>
            <a:off x="2125445" y="1787706"/>
            <a:ext cx="563843" cy="801138"/>
          </a:xfrm>
          <a:custGeom>
            <a:avLst/>
            <a:gdLst>
              <a:gd name="T0" fmla="*/ 55 w 123"/>
              <a:gd name="T1" fmla="*/ 84 h 122"/>
              <a:gd name="T2" fmla="*/ 45 w 123"/>
              <a:gd name="T3" fmla="*/ 92 h 122"/>
              <a:gd name="T4" fmla="*/ 35 w 123"/>
              <a:gd name="T5" fmla="*/ 100 h 122"/>
              <a:gd name="T6" fmla="*/ 25 w 123"/>
              <a:gd name="T7" fmla="*/ 106 h 122"/>
              <a:gd name="T8" fmla="*/ 18 w 123"/>
              <a:gd name="T9" fmla="*/ 110 h 122"/>
              <a:gd name="T10" fmla="*/ 10 w 123"/>
              <a:gd name="T11" fmla="*/ 114 h 122"/>
              <a:gd name="T12" fmla="*/ 6 w 123"/>
              <a:gd name="T13" fmla="*/ 116 h 122"/>
              <a:gd name="T14" fmla="*/ 4 w 123"/>
              <a:gd name="T15" fmla="*/ 118 h 122"/>
              <a:gd name="T16" fmla="*/ 2 w 123"/>
              <a:gd name="T17" fmla="*/ 118 h 122"/>
              <a:gd name="T18" fmla="*/ 0 w 123"/>
              <a:gd name="T19" fmla="*/ 120 h 122"/>
              <a:gd name="T20" fmla="*/ 0 w 123"/>
              <a:gd name="T21" fmla="*/ 120 h 122"/>
              <a:gd name="T22" fmla="*/ 0 w 123"/>
              <a:gd name="T23" fmla="*/ 122 h 122"/>
              <a:gd name="T24" fmla="*/ 16 w 123"/>
              <a:gd name="T25" fmla="*/ 110 h 122"/>
              <a:gd name="T26" fmla="*/ 31 w 123"/>
              <a:gd name="T27" fmla="*/ 98 h 122"/>
              <a:gd name="T28" fmla="*/ 45 w 123"/>
              <a:gd name="T29" fmla="*/ 84 h 122"/>
              <a:gd name="T30" fmla="*/ 61 w 123"/>
              <a:gd name="T31" fmla="*/ 69 h 122"/>
              <a:gd name="T32" fmla="*/ 74 w 123"/>
              <a:gd name="T33" fmla="*/ 53 h 122"/>
              <a:gd name="T34" fmla="*/ 86 w 123"/>
              <a:gd name="T35" fmla="*/ 37 h 122"/>
              <a:gd name="T36" fmla="*/ 100 w 123"/>
              <a:gd name="T37" fmla="*/ 20 h 122"/>
              <a:gd name="T38" fmla="*/ 112 w 123"/>
              <a:gd name="T39" fmla="*/ 0 h 122"/>
              <a:gd name="T40" fmla="*/ 123 w 123"/>
              <a:gd name="T41" fmla="*/ 10 h 122"/>
              <a:gd name="T42" fmla="*/ 112 w 123"/>
              <a:gd name="T43" fmla="*/ 26 h 122"/>
              <a:gd name="T44" fmla="*/ 102 w 123"/>
              <a:gd name="T45" fmla="*/ 37 h 122"/>
              <a:gd name="T46" fmla="*/ 92 w 123"/>
              <a:gd name="T47" fmla="*/ 49 h 122"/>
              <a:gd name="T48" fmla="*/ 84 w 123"/>
              <a:gd name="T49" fmla="*/ 59 h 122"/>
              <a:gd name="T50" fmla="*/ 76 w 123"/>
              <a:gd name="T51" fmla="*/ 67 h 122"/>
              <a:gd name="T52" fmla="*/ 69 w 123"/>
              <a:gd name="T53" fmla="*/ 75 h 122"/>
              <a:gd name="T54" fmla="*/ 61 w 123"/>
              <a:gd name="T55" fmla="*/ 81 h 122"/>
              <a:gd name="T56" fmla="*/ 55 w 123"/>
              <a:gd name="T57" fmla="*/ 84 h 122"/>
              <a:gd name="T58" fmla="*/ 55 w 123"/>
              <a:gd name="T59" fmla="*/ 84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23" h="122">
                <a:moveTo>
                  <a:pt x="55" y="84"/>
                </a:moveTo>
                <a:lnTo>
                  <a:pt x="45" y="92"/>
                </a:lnTo>
                <a:lnTo>
                  <a:pt x="35" y="100"/>
                </a:lnTo>
                <a:lnTo>
                  <a:pt x="25" y="106"/>
                </a:lnTo>
                <a:lnTo>
                  <a:pt x="18" y="110"/>
                </a:lnTo>
                <a:lnTo>
                  <a:pt x="10" y="114"/>
                </a:lnTo>
                <a:lnTo>
                  <a:pt x="6" y="116"/>
                </a:lnTo>
                <a:lnTo>
                  <a:pt x="4" y="118"/>
                </a:lnTo>
                <a:lnTo>
                  <a:pt x="2" y="118"/>
                </a:lnTo>
                <a:lnTo>
                  <a:pt x="0" y="120"/>
                </a:lnTo>
                <a:lnTo>
                  <a:pt x="0" y="120"/>
                </a:lnTo>
                <a:lnTo>
                  <a:pt x="0" y="122"/>
                </a:lnTo>
                <a:lnTo>
                  <a:pt x="16" y="110"/>
                </a:lnTo>
                <a:lnTo>
                  <a:pt x="31" y="98"/>
                </a:lnTo>
                <a:lnTo>
                  <a:pt x="45" y="84"/>
                </a:lnTo>
                <a:lnTo>
                  <a:pt x="61" y="69"/>
                </a:lnTo>
                <a:lnTo>
                  <a:pt x="74" y="53"/>
                </a:lnTo>
                <a:lnTo>
                  <a:pt x="86" y="37"/>
                </a:lnTo>
                <a:lnTo>
                  <a:pt x="100" y="20"/>
                </a:lnTo>
                <a:lnTo>
                  <a:pt x="112" y="0"/>
                </a:lnTo>
                <a:lnTo>
                  <a:pt x="123" y="10"/>
                </a:lnTo>
                <a:lnTo>
                  <a:pt x="112" y="26"/>
                </a:lnTo>
                <a:lnTo>
                  <a:pt x="102" y="37"/>
                </a:lnTo>
                <a:lnTo>
                  <a:pt x="92" y="49"/>
                </a:lnTo>
                <a:lnTo>
                  <a:pt x="84" y="59"/>
                </a:lnTo>
                <a:lnTo>
                  <a:pt x="76" y="67"/>
                </a:lnTo>
                <a:lnTo>
                  <a:pt x="69" y="75"/>
                </a:lnTo>
                <a:lnTo>
                  <a:pt x="61" y="81"/>
                </a:lnTo>
                <a:lnTo>
                  <a:pt x="55" y="84"/>
                </a:lnTo>
                <a:lnTo>
                  <a:pt x="55" y="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413">
            <a:extLst>
              <a:ext uri="{FF2B5EF4-FFF2-40B4-BE49-F238E27FC236}">
                <a16:creationId xmlns:a16="http://schemas.microsoft.com/office/drawing/2014/main" xmlns="" id="{C59BDAD6-38C5-4FB9-A269-84B16E4150A9}"/>
              </a:ext>
            </a:extLst>
          </p:cNvPr>
          <p:cNvSpPr>
            <a:spLocks/>
          </p:cNvSpPr>
          <p:nvPr/>
        </p:nvSpPr>
        <p:spPr bwMode="auto">
          <a:xfrm>
            <a:off x="2671099" y="1734297"/>
            <a:ext cx="1082217" cy="867904"/>
          </a:xfrm>
          <a:custGeom>
            <a:avLst/>
            <a:gdLst>
              <a:gd name="T0" fmla="*/ 0 w 237"/>
              <a:gd name="T1" fmla="*/ 18 h 132"/>
              <a:gd name="T2" fmla="*/ 13 w 237"/>
              <a:gd name="T3" fmla="*/ 0 h 132"/>
              <a:gd name="T4" fmla="*/ 27 w 237"/>
              <a:gd name="T5" fmla="*/ 10 h 132"/>
              <a:gd name="T6" fmla="*/ 39 w 237"/>
              <a:gd name="T7" fmla="*/ 20 h 132"/>
              <a:gd name="T8" fmla="*/ 50 w 237"/>
              <a:gd name="T9" fmla="*/ 30 h 132"/>
              <a:gd name="T10" fmla="*/ 60 w 237"/>
              <a:gd name="T11" fmla="*/ 38 h 132"/>
              <a:gd name="T12" fmla="*/ 72 w 237"/>
              <a:gd name="T13" fmla="*/ 43 h 132"/>
              <a:gd name="T14" fmla="*/ 82 w 237"/>
              <a:gd name="T15" fmla="*/ 51 h 132"/>
              <a:gd name="T16" fmla="*/ 92 w 237"/>
              <a:gd name="T17" fmla="*/ 57 h 132"/>
              <a:gd name="T18" fmla="*/ 101 w 237"/>
              <a:gd name="T19" fmla="*/ 61 h 132"/>
              <a:gd name="T20" fmla="*/ 121 w 237"/>
              <a:gd name="T21" fmla="*/ 73 h 132"/>
              <a:gd name="T22" fmla="*/ 141 w 237"/>
              <a:gd name="T23" fmla="*/ 81 h 132"/>
              <a:gd name="T24" fmla="*/ 164 w 237"/>
              <a:gd name="T25" fmla="*/ 91 h 132"/>
              <a:gd name="T26" fmla="*/ 190 w 237"/>
              <a:gd name="T27" fmla="*/ 98 h 132"/>
              <a:gd name="T28" fmla="*/ 201 w 237"/>
              <a:gd name="T29" fmla="*/ 102 h 132"/>
              <a:gd name="T30" fmla="*/ 211 w 237"/>
              <a:gd name="T31" fmla="*/ 104 h 132"/>
              <a:gd name="T32" fmla="*/ 219 w 237"/>
              <a:gd name="T33" fmla="*/ 108 h 132"/>
              <a:gd name="T34" fmla="*/ 225 w 237"/>
              <a:gd name="T35" fmla="*/ 110 h 132"/>
              <a:gd name="T36" fmla="*/ 231 w 237"/>
              <a:gd name="T37" fmla="*/ 112 h 132"/>
              <a:gd name="T38" fmla="*/ 235 w 237"/>
              <a:gd name="T39" fmla="*/ 116 h 132"/>
              <a:gd name="T40" fmla="*/ 237 w 237"/>
              <a:gd name="T41" fmla="*/ 118 h 132"/>
              <a:gd name="T42" fmla="*/ 237 w 237"/>
              <a:gd name="T43" fmla="*/ 120 h 132"/>
              <a:gd name="T44" fmla="*/ 235 w 237"/>
              <a:gd name="T45" fmla="*/ 122 h 132"/>
              <a:gd name="T46" fmla="*/ 231 w 237"/>
              <a:gd name="T47" fmla="*/ 122 h 132"/>
              <a:gd name="T48" fmla="*/ 227 w 237"/>
              <a:gd name="T49" fmla="*/ 124 h 132"/>
              <a:gd name="T50" fmla="*/ 223 w 237"/>
              <a:gd name="T51" fmla="*/ 126 h 132"/>
              <a:gd name="T52" fmla="*/ 217 w 237"/>
              <a:gd name="T53" fmla="*/ 128 h 132"/>
              <a:gd name="T54" fmla="*/ 209 w 237"/>
              <a:gd name="T55" fmla="*/ 130 h 132"/>
              <a:gd name="T56" fmla="*/ 201 w 237"/>
              <a:gd name="T57" fmla="*/ 130 h 132"/>
              <a:gd name="T58" fmla="*/ 192 w 237"/>
              <a:gd name="T59" fmla="*/ 132 h 132"/>
              <a:gd name="T60" fmla="*/ 180 w 237"/>
              <a:gd name="T61" fmla="*/ 132 h 132"/>
              <a:gd name="T62" fmla="*/ 170 w 237"/>
              <a:gd name="T63" fmla="*/ 132 h 132"/>
              <a:gd name="T64" fmla="*/ 162 w 237"/>
              <a:gd name="T65" fmla="*/ 132 h 132"/>
              <a:gd name="T66" fmla="*/ 154 w 237"/>
              <a:gd name="T67" fmla="*/ 132 h 132"/>
              <a:gd name="T68" fmla="*/ 146 w 237"/>
              <a:gd name="T69" fmla="*/ 132 h 132"/>
              <a:gd name="T70" fmla="*/ 141 w 237"/>
              <a:gd name="T71" fmla="*/ 132 h 132"/>
              <a:gd name="T72" fmla="*/ 135 w 237"/>
              <a:gd name="T73" fmla="*/ 132 h 132"/>
              <a:gd name="T74" fmla="*/ 131 w 237"/>
              <a:gd name="T75" fmla="*/ 132 h 132"/>
              <a:gd name="T76" fmla="*/ 127 w 237"/>
              <a:gd name="T77" fmla="*/ 130 h 132"/>
              <a:gd name="T78" fmla="*/ 125 w 237"/>
              <a:gd name="T79" fmla="*/ 128 h 132"/>
              <a:gd name="T80" fmla="*/ 121 w 237"/>
              <a:gd name="T81" fmla="*/ 126 h 132"/>
              <a:gd name="T82" fmla="*/ 115 w 237"/>
              <a:gd name="T83" fmla="*/ 122 h 132"/>
              <a:gd name="T84" fmla="*/ 109 w 237"/>
              <a:gd name="T85" fmla="*/ 118 h 132"/>
              <a:gd name="T86" fmla="*/ 103 w 237"/>
              <a:gd name="T87" fmla="*/ 114 h 132"/>
              <a:gd name="T88" fmla="*/ 96 w 237"/>
              <a:gd name="T89" fmla="*/ 108 h 132"/>
              <a:gd name="T90" fmla="*/ 88 w 237"/>
              <a:gd name="T91" fmla="*/ 102 h 132"/>
              <a:gd name="T92" fmla="*/ 80 w 237"/>
              <a:gd name="T93" fmla="*/ 94 h 132"/>
              <a:gd name="T94" fmla="*/ 70 w 237"/>
              <a:gd name="T95" fmla="*/ 87 h 132"/>
              <a:gd name="T96" fmla="*/ 60 w 237"/>
              <a:gd name="T97" fmla="*/ 77 h 132"/>
              <a:gd name="T98" fmla="*/ 50 w 237"/>
              <a:gd name="T99" fmla="*/ 67 h 132"/>
              <a:gd name="T100" fmla="*/ 39 w 237"/>
              <a:gd name="T101" fmla="*/ 55 h 132"/>
              <a:gd name="T102" fmla="*/ 27 w 237"/>
              <a:gd name="T103" fmla="*/ 45 h 132"/>
              <a:gd name="T104" fmla="*/ 13 w 237"/>
              <a:gd name="T105" fmla="*/ 32 h 132"/>
              <a:gd name="T106" fmla="*/ 0 w 237"/>
              <a:gd name="T107" fmla="*/ 18 h 132"/>
              <a:gd name="T108" fmla="*/ 0 w 237"/>
              <a:gd name="T109" fmla="*/ 18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37" h="132">
                <a:moveTo>
                  <a:pt x="0" y="18"/>
                </a:moveTo>
                <a:lnTo>
                  <a:pt x="13" y="0"/>
                </a:lnTo>
                <a:lnTo>
                  <a:pt x="27" y="10"/>
                </a:lnTo>
                <a:lnTo>
                  <a:pt x="39" y="20"/>
                </a:lnTo>
                <a:lnTo>
                  <a:pt x="50" y="30"/>
                </a:lnTo>
                <a:lnTo>
                  <a:pt x="60" y="38"/>
                </a:lnTo>
                <a:lnTo>
                  <a:pt x="72" y="43"/>
                </a:lnTo>
                <a:lnTo>
                  <a:pt x="82" y="51"/>
                </a:lnTo>
                <a:lnTo>
                  <a:pt x="92" y="57"/>
                </a:lnTo>
                <a:lnTo>
                  <a:pt x="101" y="61"/>
                </a:lnTo>
                <a:lnTo>
                  <a:pt x="121" y="73"/>
                </a:lnTo>
                <a:lnTo>
                  <a:pt x="141" y="81"/>
                </a:lnTo>
                <a:lnTo>
                  <a:pt x="164" y="91"/>
                </a:lnTo>
                <a:lnTo>
                  <a:pt x="190" y="98"/>
                </a:lnTo>
                <a:lnTo>
                  <a:pt x="201" y="102"/>
                </a:lnTo>
                <a:lnTo>
                  <a:pt x="211" y="104"/>
                </a:lnTo>
                <a:lnTo>
                  <a:pt x="219" y="108"/>
                </a:lnTo>
                <a:lnTo>
                  <a:pt x="225" y="110"/>
                </a:lnTo>
                <a:lnTo>
                  <a:pt x="231" y="112"/>
                </a:lnTo>
                <a:lnTo>
                  <a:pt x="235" y="116"/>
                </a:lnTo>
                <a:lnTo>
                  <a:pt x="237" y="118"/>
                </a:lnTo>
                <a:lnTo>
                  <a:pt x="237" y="120"/>
                </a:lnTo>
                <a:lnTo>
                  <a:pt x="235" y="122"/>
                </a:lnTo>
                <a:lnTo>
                  <a:pt x="231" y="122"/>
                </a:lnTo>
                <a:lnTo>
                  <a:pt x="227" y="124"/>
                </a:lnTo>
                <a:lnTo>
                  <a:pt x="223" y="126"/>
                </a:lnTo>
                <a:lnTo>
                  <a:pt x="217" y="128"/>
                </a:lnTo>
                <a:lnTo>
                  <a:pt x="209" y="130"/>
                </a:lnTo>
                <a:lnTo>
                  <a:pt x="201" y="130"/>
                </a:lnTo>
                <a:lnTo>
                  <a:pt x="192" y="132"/>
                </a:lnTo>
                <a:lnTo>
                  <a:pt x="180" y="132"/>
                </a:lnTo>
                <a:lnTo>
                  <a:pt x="170" y="132"/>
                </a:lnTo>
                <a:lnTo>
                  <a:pt x="162" y="132"/>
                </a:lnTo>
                <a:lnTo>
                  <a:pt x="154" y="132"/>
                </a:lnTo>
                <a:lnTo>
                  <a:pt x="146" y="132"/>
                </a:lnTo>
                <a:lnTo>
                  <a:pt x="141" y="132"/>
                </a:lnTo>
                <a:lnTo>
                  <a:pt x="135" y="132"/>
                </a:lnTo>
                <a:lnTo>
                  <a:pt x="131" y="132"/>
                </a:lnTo>
                <a:lnTo>
                  <a:pt x="127" y="130"/>
                </a:lnTo>
                <a:lnTo>
                  <a:pt x="125" y="128"/>
                </a:lnTo>
                <a:lnTo>
                  <a:pt x="121" y="126"/>
                </a:lnTo>
                <a:lnTo>
                  <a:pt x="115" y="122"/>
                </a:lnTo>
                <a:lnTo>
                  <a:pt x="109" y="118"/>
                </a:lnTo>
                <a:lnTo>
                  <a:pt x="103" y="114"/>
                </a:lnTo>
                <a:lnTo>
                  <a:pt x="96" y="108"/>
                </a:lnTo>
                <a:lnTo>
                  <a:pt x="88" y="102"/>
                </a:lnTo>
                <a:lnTo>
                  <a:pt x="80" y="94"/>
                </a:lnTo>
                <a:lnTo>
                  <a:pt x="70" y="87"/>
                </a:lnTo>
                <a:lnTo>
                  <a:pt x="60" y="77"/>
                </a:lnTo>
                <a:lnTo>
                  <a:pt x="50" y="67"/>
                </a:lnTo>
                <a:lnTo>
                  <a:pt x="39" y="55"/>
                </a:lnTo>
                <a:lnTo>
                  <a:pt x="27" y="45"/>
                </a:lnTo>
                <a:lnTo>
                  <a:pt x="13" y="32"/>
                </a:lnTo>
                <a:lnTo>
                  <a:pt x="0" y="18"/>
                </a:lnTo>
                <a:lnTo>
                  <a:pt x="0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414">
            <a:extLst>
              <a:ext uri="{FF2B5EF4-FFF2-40B4-BE49-F238E27FC236}">
                <a16:creationId xmlns:a16="http://schemas.microsoft.com/office/drawing/2014/main" xmlns="" id="{ECD1F346-C70C-47F5-B1F5-BA5E540A212A}"/>
              </a:ext>
            </a:extLst>
          </p:cNvPr>
          <p:cNvSpPr>
            <a:spLocks/>
          </p:cNvSpPr>
          <p:nvPr/>
        </p:nvSpPr>
        <p:spPr bwMode="auto">
          <a:xfrm>
            <a:off x="2589253" y="559294"/>
            <a:ext cx="272827" cy="2603704"/>
          </a:xfrm>
          <a:custGeom>
            <a:avLst/>
            <a:gdLst>
              <a:gd name="T0" fmla="*/ 4 w 59"/>
              <a:gd name="T1" fmla="*/ 363 h 388"/>
              <a:gd name="T2" fmla="*/ 0 w 59"/>
              <a:gd name="T3" fmla="*/ 353 h 388"/>
              <a:gd name="T4" fmla="*/ 0 w 59"/>
              <a:gd name="T5" fmla="*/ 347 h 388"/>
              <a:gd name="T6" fmla="*/ 0 w 59"/>
              <a:gd name="T7" fmla="*/ 337 h 388"/>
              <a:gd name="T8" fmla="*/ 2 w 59"/>
              <a:gd name="T9" fmla="*/ 323 h 388"/>
              <a:gd name="T10" fmla="*/ 4 w 59"/>
              <a:gd name="T11" fmla="*/ 302 h 388"/>
              <a:gd name="T12" fmla="*/ 6 w 59"/>
              <a:gd name="T13" fmla="*/ 276 h 388"/>
              <a:gd name="T14" fmla="*/ 8 w 59"/>
              <a:gd name="T15" fmla="*/ 243 h 388"/>
              <a:gd name="T16" fmla="*/ 8 w 59"/>
              <a:gd name="T17" fmla="*/ 204 h 388"/>
              <a:gd name="T18" fmla="*/ 10 w 59"/>
              <a:gd name="T19" fmla="*/ 157 h 388"/>
              <a:gd name="T20" fmla="*/ 10 w 59"/>
              <a:gd name="T21" fmla="*/ 117 h 388"/>
              <a:gd name="T22" fmla="*/ 10 w 59"/>
              <a:gd name="T23" fmla="*/ 94 h 388"/>
              <a:gd name="T24" fmla="*/ 10 w 59"/>
              <a:gd name="T25" fmla="*/ 74 h 388"/>
              <a:gd name="T26" fmla="*/ 8 w 59"/>
              <a:gd name="T27" fmla="*/ 57 h 388"/>
              <a:gd name="T28" fmla="*/ 8 w 59"/>
              <a:gd name="T29" fmla="*/ 43 h 388"/>
              <a:gd name="T30" fmla="*/ 6 w 59"/>
              <a:gd name="T31" fmla="*/ 31 h 388"/>
              <a:gd name="T32" fmla="*/ 6 w 59"/>
              <a:gd name="T33" fmla="*/ 23 h 388"/>
              <a:gd name="T34" fmla="*/ 4 w 59"/>
              <a:gd name="T35" fmla="*/ 17 h 388"/>
              <a:gd name="T36" fmla="*/ 0 w 59"/>
              <a:gd name="T37" fmla="*/ 14 h 388"/>
              <a:gd name="T38" fmla="*/ 0 w 59"/>
              <a:gd name="T39" fmla="*/ 10 h 388"/>
              <a:gd name="T40" fmla="*/ 2 w 59"/>
              <a:gd name="T41" fmla="*/ 2 h 388"/>
              <a:gd name="T42" fmla="*/ 8 w 59"/>
              <a:gd name="T43" fmla="*/ 0 h 388"/>
              <a:gd name="T44" fmla="*/ 14 w 59"/>
              <a:gd name="T45" fmla="*/ 0 h 388"/>
              <a:gd name="T46" fmla="*/ 25 w 59"/>
              <a:gd name="T47" fmla="*/ 2 h 388"/>
              <a:gd name="T48" fmla="*/ 39 w 59"/>
              <a:gd name="T49" fmla="*/ 8 h 388"/>
              <a:gd name="T50" fmla="*/ 51 w 59"/>
              <a:gd name="T51" fmla="*/ 14 h 388"/>
              <a:gd name="T52" fmla="*/ 59 w 59"/>
              <a:gd name="T53" fmla="*/ 21 h 388"/>
              <a:gd name="T54" fmla="*/ 59 w 59"/>
              <a:gd name="T55" fmla="*/ 25 h 388"/>
              <a:gd name="T56" fmla="*/ 55 w 59"/>
              <a:gd name="T57" fmla="*/ 33 h 388"/>
              <a:gd name="T58" fmla="*/ 53 w 59"/>
              <a:gd name="T59" fmla="*/ 39 h 388"/>
              <a:gd name="T60" fmla="*/ 49 w 59"/>
              <a:gd name="T61" fmla="*/ 49 h 388"/>
              <a:gd name="T62" fmla="*/ 47 w 59"/>
              <a:gd name="T63" fmla="*/ 63 h 388"/>
              <a:gd name="T64" fmla="*/ 45 w 59"/>
              <a:gd name="T65" fmla="*/ 80 h 388"/>
              <a:gd name="T66" fmla="*/ 45 w 59"/>
              <a:gd name="T67" fmla="*/ 92 h 388"/>
              <a:gd name="T68" fmla="*/ 43 w 59"/>
              <a:gd name="T69" fmla="*/ 108 h 388"/>
              <a:gd name="T70" fmla="*/ 43 w 59"/>
              <a:gd name="T71" fmla="*/ 123 h 388"/>
              <a:gd name="T72" fmla="*/ 43 w 59"/>
              <a:gd name="T73" fmla="*/ 141 h 388"/>
              <a:gd name="T74" fmla="*/ 43 w 59"/>
              <a:gd name="T75" fmla="*/ 163 h 388"/>
              <a:gd name="T76" fmla="*/ 43 w 59"/>
              <a:gd name="T77" fmla="*/ 186 h 388"/>
              <a:gd name="T78" fmla="*/ 43 w 59"/>
              <a:gd name="T79" fmla="*/ 212 h 388"/>
              <a:gd name="T80" fmla="*/ 43 w 59"/>
              <a:gd name="T81" fmla="*/ 241 h 388"/>
              <a:gd name="T82" fmla="*/ 43 w 59"/>
              <a:gd name="T83" fmla="*/ 268 h 388"/>
              <a:gd name="T84" fmla="*/ 43 w 59"/>
              <a:gd name="T85" fmla="*/ 294 h 388"/>
              <a:gd name="T86" fmla="*/ 43 w 59"/>
              <a:gd name="T87" fmla="*/ 315 h 388"/>
              <a:gd name="T88" fmla="*/ 41 w 59"/>
              <a:gd name="T89" fmla="*/ 333 h 388"/>
              <a:gd name="T90" fmla="*/ 41 w 59"/>
              <a:gd name="T91" fmla="*/ 349 h 388"/>
              <a:gd name="T92" fmla="*/ 41 w 59"/>
              <a:gd name="T93" fmla="*/ 361 h 388"/>
              <a:gd name="T94" fmla="*/ 39 w 59"/>
              <a:gd name="T95" fmla="*/ 368 h 388"/>
              <a:gd name="T96" fmla="*/ 39 w 59"/>
              <a:gd name="T97" fmla="*/ 374 h 388"/>
              <a:gd name="T98" fmla="*/ 31 w 59"/>
              <a:gd name="T99" fmla="*/ 384 h 388"/>
              <a:gd name="T100" fmla="*/ 21 w 59"/>
              <a:gd name="T101" fmla="*/ 388 h 388"/>
              <a:gd name="T102" fmla="*/ 16 w 59"/>
              <a:gd name="T103" fmla="*/ 388 h 388"/>
              <a:gd name="T104" fmla="*/ 12 w 59"/>
              <a:gd name="T105" fmla="*/ 384 h 388"/>
              <a:gd name="T106" fmla="*/ 8 w 59"/>
              <a:gd name="T107" fmla="*/ 378 h 388"/>
              <a:gd name="T108" fmla="*/ 6 w 59"/>
              <a:gd name="T109" fmla="*/ 370 h 3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59" h="388">
                <a:moveTo>
                  <a:pt x="6" y="370"/>
                </a:moveTo>
                <a:lnTo>
                  <a:pt x="4" y="363"/>
                </a:lnTo>
                <a:lnTo>
                  <a:pt x="2" y="357"/>
                </a:lnTo>
                <a:lnTo>
                  <a:pt x="0" y="353"/>
                </a:lnTo>
                <a:lnTo>
                  <a:pt x="0" y="349"/>
                </a:lnTo>
                <a:lnTo>
                  <a:pt x="0" y="347"/>
                </a:lnTo>
                <a:lnTo>
                  <a:pt x="0" y="343"/>
                </a:lnTo>
                <a:lnTo>
                  <a:pt x="0" y="337"/>
                </a:lnTo>
                <a:lnTo>
                  <a:pt x="0" y="331"/>
                </a:lnTo>
                <a:lnTo>
                  <a:pt x="2" y="323"/>
                </a:lnTo>
                <a:lnTo>
                  <a:pt x="2" y="314"/>
                </a:lnTo>
                <a:lnTo>
                  <a:pt x="4" y="302"/>
                </a:lnTo>
                <a:lnTo>
                  <a:pt x="6" y="290"/>
                </a:lnTo>
                <a:lnTo>
                  <a:pt x="6" y="276"/>
                </a:lnTo>
                <a:lnTo>
                  <a:pt x="6" y="261"/>
                </a:lnTo>
                <a:lnTo>
                  <a:pt x="8" y="243"/>
                </a:lnTo>
                <a:lnTo>
                  <a:pt x="8" y="223"/>
                </a:lnTo>
                <a:lnTo>
                  <a:pt x="8" y="204"/>
                </a:lnTo>
                <a:lnTo>
                  <a:pt x="10" y="180"/>
                </a:lnTo>
                <a:lnTo>
                  <a:pt x="10" y="157"/>
                </a:lnTo>
                <a:lnTo>
                  <a:pt x="10" y="131"/>
                </a:lnTo>
                <a:lnTo>
                  <a:pt x="10" y="117"/>
                </a:lnTo>
                <a:lnTo>
                  <a:pt x="10" y="106"/>
                </a:lnTo>
                <a:lnTo>
                  <a:pt x="10" y="94"/>
                </a:lnTo>
                <a:lnTo>
                  <a:pt x="10" y="84"/>
                </a:lnTo>
                <a:lnTo>
                  <a:pt x="10" y="74"/>
                </a:lnTo>
                <a:lnTo>
                  <a:pt x="8" y="64"/>
                </a:lnTo>
                <a:lnTo>
                  <a:pt x="8" y="57"/>
                </a:lnTo>
                <a:lnTo>
                  <a:pt x="8" y="49"/>
                </a:lnTo>
                <a:lnTo>
                  <a:pt x="8" y="43"/>
                </a:lnTo>
                <a:lnTo>
                  <a:pt x="6" y="37"/>
                </a:lnTo>
                <a:lnTo>
                  <a:pt x="6" y="31"/>
                </a:lnTo>
                <a:lnTo>
                  <a:pt x="6" y="27"/>
                </a:lnTo>
                <a:lnTo>
                  <a:pt x="6" y="23"/>
                </a:lnTo>
                <a:lnTo>
                  <a:pt x="4" y="19"/>
                </a:lnTo>
                <a:lnTo>
                  <a:pt x="4" y="17"/>
                </a:lnTo>
                <a:lnTo>
                  <a:pt x="2" y="17"/>
                </a:lnTo>
                <a:lnTo>
                  <a:pt x="0" y="14"/>
                </a:lnTo>
                <a:lnTo>
                  <a:pt x="0" y="12"/>
                </a:lnTo>
                <a:lnTo>
                  <a:pt x="0" y="10"/>
                </a:lnTo>
                <a:lnTo>
                  <a:pt x="0" y="6"/>
                </a:lnTo>
                <a:lnTo>
                  <a:pt x="2" y="2"/>
                </a:lnTo>
                <a:lnTo>
                  <a:pt x="6" y="0"/>
                </a:lnTo>
                <a:lnTo>
                  <a:pt x="8" y="0"/>
                </a:lnTo>
                <a:lnTo>
                  <a:pt x="12" y="0"/>
                </a:lnTo>
                <a:lnTo>
                  <a:pt x="14" y="0"/>
                </a:lnTo>
                <a:lnTo>
                  <a:pt x="18" y="0"/>
                </a:lnTo>
                <a:lnTo>
                  <a:pt x="25" y="2"/>
                </a:lnTo>
                <a:lnTo>
                  <a:pt x="31" y="4"/>
                </a:lnTo>
                <a:lnTo>
                  <a:pt x="39" y="8"/>
                </a:lnTo>
                <a:lnTo>
                  <a:pt x="45" y="10"/>
                </a:lnTo>
                <a:lnTo>
                  <a:pt x="51" y="14"/>
                </a:lnTo>
                <a:lnTo>
                  <a:pt x="55" y="17"/>
                </a:lnTo>
                <a:lnTo>
                  <a:pt x="59" y="21"/>
                </a:lnTo>
                <a:lnTo>
                  <a:pt x="59" y="23"/>
                </a:lnTo>
                <a:lnTo>
                  <a:pt x="59" y="25"/>
                </a:lnTo>
                <a:lnTo>
                  <a:pt x="57" y="29"/>
                </a:lnTo>
                <a:lnTo>
                  <a:pt x="55" y="33"/>
                </a:lnTo>
                <a:lnTo>
                  <a:pt x="53" y="35"/>
                </a:lnTo>
                <a:lnTo>
                  <a:pt x="53" y="39"/>
                </a:lnTo>
                <a:lnTo>
                  <a:pt x="51" y="43"/>
                </a:lnTo>
                <a:lnTo>
                  <a:pt x="49" y="49"/>
                </a:lnTo>
                <a:lnTo>
                  <a:pt x="49" y="55"/>
                </a:lnTo>
                <a:lnTo>
                  <a:pt x="47" y="63"/>
                </a:lnTo>
                <a:lnTo>
                  <a:pt x="47" y="70"/>
                </a:lnTo>
                <a:lnTo>
                  <a:pt x="45" y="80"/>
                </a:lnTo>
                <a:lnTo>
                  <a:pt x="45" y="86"/>
                </a:lnTo>
                <a:lnTo>
                  <a:pt x="45" y="92"/>
                </a:lnTo>
                <a:lnTo>
                  <a:pt x="45" y="100"/>
                </a:lnTo>
                <a:lnTo>
                  <a:pt x="43" y="108"/>
                </a:lnTo>
                <a:lnTo>
                  <a:pt x="43" y="115"/>
                </a:lnTo>
                <a:lnTo>
                  <a:pt x="43" y="123"/>
                </a:lnTo>
                <a:lnTo>
                  <a:pt x="43" y="131"/>
                </a:lnTo>
                <a:lnTo>
                  <a:pt x="43" y="141"/>
                </a:lnTo>
                <a:lnTo>
                  <a:pt x="43" y="153"/>
                </a:lnTo>
                <a:lnTo>
                  <a:pt x="43" y="163"/>
                </a:lnTo>
                <a:lnTo>
                  <a:pt x="43" y="174"/>
                </a:lnTo>
                <a:lnTo>
                  <a:pt x="43" y="186"/>
                </a:lnTo>
                <a:lnTo>
                  <a:pt x="43" y="200"/>
                </a:lnTo>
                <a:lnTo>
                  <a:pt x="43" y="212"/>
                </a:lnTo>
                <a:lnTo>
                  <a:pt x="43" y="225"/>
                </a:lnTo>
                <a:lnTo>
                  <a:pt x="43" y="241"/>
                </a:lnTo>
                <a:lnTo>
                  <a:pt x="43" y="255"/>
                </a:lnTo>
                <a:lnTo>
                  <a:pt x="43" y="268"/>
                </a:lnTo>
                <a:lnTo>
                  <a:pt x="43" y="282"/>
                </a:lnTo>
                <a:lnTo>
                  <a:pt x="43" y="294"/>
                </a:lnTo>
                <a:lnTo>
                  <a:pt x="43" y="304"/>
                </a:lnTo>
                <a:lnTo>
                  <a:pt x="43" y="315"/>
                </a:lnTo>
                <a:lnTo>
                  <a:pt x="41" y="323"/>
                </a:lnTo>
                <a:lnTo>
                  <a:pt x="41" y="333"/>
                </a:lnTo>
                <a:lnTo>
                  <a:pt x="41" y="341"/>
                </a:lnTo>
                <a:lnTo>
                  <a:pt x="41" y="349"/>
                </a:lnTo>
                <a:lnTo>
                  <a:pt x="41" y="355"/>
                </a:lnTo>
                <a:lnTo>
                  <a:pt x="41" y="361"/>
                </a:lnTo>
                <a:lnTo>
                  <a:pt x="39" y="365"/>
                </a:lnTo>
                <a:lnTo>
                  <a:pt x="39" y="368"/>
                </a:lnTo>
                <a:lnTo>
                  <a:pt x="39" y="372"/>
                </a:lnTo>
                <a:lnTo>
                  <a:pt x="39" y="374"/>
                </a:lnTo>
                <a:lnTo>
                  <a:pt x="35" y="380"/>
                </a:lnTo>
                <a:lnTo>
                  <a:pt x="31" y="384"/>
                </a:lnTo>
                <a:lnTo>
                  <a:pt x="25" y="388"/>
                </a:lnTo>
                <a:lnTo>
                  <a:pt x="21" y="388"/>
                </a:lnTo>
                <a:lnTo>
                  <a:pt x="18" y="388"/>
                </a:lnTo>
                <a:lnTo>
                  <a:pt x="16" y="388"/>
                </a:lnTo>
                <a:lnTo>
                  <a:pt x="14" y="386"/>
                </a:lnTo>
                <a:lnTo>
                  <a:pt x="12" y="384"/>
                </a:lnTo>
                <a:lnTo>
                  <a:pt x="10" y="382"/>
                </a:lnTo>
                <a:lnTo>
                  <a:pt x="8" y="378"/>
                </a:lnTo>
                <a:lnTo>
                  <a:pt x="6" y="374"/>
                </a:lnTo>
                <a:lnTo>
                  <a:pt x="6" y="370"/>
                </a:lnTo>
                <a:lnTo>
                  <a:pt x="6" y="37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430">
            <a:extLst>
              <a:ext uri="{FF2B5EF4-FFF2-40B4-BE49-F238E27FC236}">
                <a16:creationId xmlns:a16="http://schemas.microsoft.com/office/drawing/2014/main" xmlns="" id="{9238E45E-2A29-4373-A8D4-5432239C55CB}"/>
              </a:ext>
            </a:extLst>
          </p:cNvPr>
          <p:cNvSpPr>
            <a:spLocks/>
          </p:cNvSpPr>
          <p:nvPr/>
        </p:nvSpPr>
        <p:spPr bwMode="auto">
          <a:xfrm>
            <a:off x="1680057" y="3884793"/>
            <a:ext cx="773012" cy="934662"/>
          </a:xfrm>
          <a:custGeom>
            <a:avLst/>
            <a:gdLst>
              <a:gd name="T0" fmla="*/ 110 w 171"/>
              <a:gd name="T1" fmla="*/ 26 h 140"/>
              <a:gd name="T2" fmla="*/ 110 w 171"/>
              <a:gd name="T3" fmla="*/ 20 h 140"/>
              <a:gd name="T4" fmla="*/ 106 w 171"/>
              <a:gd name="T5" fmla="*/ 16 h 140"/>
              <a:gd name="T6" fmla="*/ 106 w 171"/>
              <a:gd name="T7" fmla="*/ 10 h 140"/>
              <a:gd name="T8" fmla="*/ 108 w 171"/>
              <a:gd name="T9" fmla="*/ 4 h 140"/>
              <a:gd name="T10" fmla="*/ 112 w 171"/>
              <a:gd name="T11" fmla="*/ 2 h 140"/>
              <a:gd name="T12" fmla="*/ 122 w 171"/>
              <a:gd name="T13" fmla="*/ 0 h 140"/>
              <a:gd name="T14" fmla="*/ 138 w 171"/>
              <a:gd name="T15" fmla="*/ 2 h 140"/>
              <a:gd name="T16" fmla="*/ 151 w 171"/>
              <a:gd name="T17" fmla="*/ 8 h 140"/>
              <a:gd name="T18" fmla="*/ 165 w 171"/>
              <a:gd name="T19" fmla="*/ 16 h 140"/>
              <a:gd name="T20" fmla="*/ 169 w 171"/>
              <a:gd name="T21" fmla="*/ 20 h 140"/>
              <a:gd name="T22" fmla="*/ 169 w 171"/>
              <a:gd name="T23" fmla="*/ 24 h 140"/>
              <a:gd name="T24" fmla="*/ 169 w 171"/>
              <a:gd name="T25" fmla="*/ 28 h 140"/>
              <a:gd name="T26" fmla="*/ 167 w 171"/>
              <a:gd name="T27" fmla="*/ 32 h 140"/>
              <a:gd name="T28" fmla="*/ 163 w 171"/>
              <a:gd name="T29" fmla="*/ 38 h 140"/>
              <a:gd name="T30" fmla="*/ 155 w 171"/>
              <a:gd name="T31" fmla="*/ 43 h 140"/>
              <a:gd name="T32" fmla="*/ 145 w 171"/>
              <a:gd name="T33" fmla="*/ 53 h 140"/>
              <a:gd name="T34" fmla="*/ 120 w 171"/>
              <a:gd name="T35" fmla="*/ 71 h 140"/>
              <a:gd name="T36" fmla="*/ 94 w 171"/>
              <a:gd name="T37" fmla="*/ 94 h 140"/>
              <a:gd name="T38" fmla="*/ 63 w 171"/>
              <a:gd name="T39" fmla="*/ 114 h 140"/>
              <a:gd name="T40" fmla="*/ 36 w 171"/>
              <a:gd name="T41" fmla="*/ 130 h 140"/>
              <a:gd name="T42" fmla="*/ 24 w 171"/>
              <a:gd name="T43" fmla="*/ 136 h 140"/>
              <a:gd name="T44" fmla="*/ 14 w 171"/>
              <a:gd name="T45" fmla="*/ 138 h 140"/>
              <a:gd name="T46" fmla="*/ 6 w 171"/>
              <a:gd name="T47" fmla="*/ 140 h 140"/>
              <a:gd name="T48" fmla="*/ 2 w 171"/>
              <a:gd name="T49" fmla="*/ 138 h 140"/>
              <a:gd name="T50" fmla="*/ 0 w 171"/>
              <a:gd name="T51" fmla="*/ 134 h 140"/>
              <a:gd name="T52" fmla="*/ 4 w 171"/>
              <a:gd name="T53" fmla="*/ 128 h 140"/>
              <a:gd name="T54" fmla="*/ 14 w 171"/>
              <a:gd name="T55" fmla="*/ 120 h 140"/>
              <a:gd name="T56" fmla="*/ 26 w 171"/>
              <a:gd name="T57" fmla="*/ 108 h 140"/>
              <a:gd name="T58" fmla="*/ 53 w 171"/>
              <a:gd name="T59" fmla="*/ 85 h 140"/>
              <a:gd name="T60" fmla="*/ 79 w 171"/>
              <a:gd name="T61" fmla="*/ 63 h 140"/>
              <a:gd name="T62" fmla="*/ 89 w 171"/>
              <a:gd name="T63" fmla="*/ 51 h 140"/>
              <a:gd name="T64" fmla="*/ 96 w 171"/>
              <a:gd name="T65" fmla="*/ 43 h 140"/>
              <a:gd name="T66" fmla="*/ 102 w 171"/>
              <a:gd name="T67" fmla="*/ 36 h 140"/>
              <a:gd name="T68" fmla="*/ 106 w 171"/>
              <a:gd name="T69" fmla="*/ 32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1" h="140">
                <a:moveTo>
                  <a:pt x="106" y="32"/>
                </a:moveTo>
                <a:lnTo>
                  <a:pt x="110" y="26"/>
                </a:lnTo>
                <a:lnTo>
                  <a:pt x="110" y="22"/>
                </a:lnTo>
                <a:lnTo>
                  <a:pt x="110" y="20"/>
                </a:lnTo>
                <a:lnTo>
                  <a:pt x="110" y="18"/>
                </a:lnTo>
                <a:lnTo>
                  <a:pt x="106" y="16"/>
                </a:lnTo>
                <a:lnTo>
                  <a:pt x="106" y="14"/>
                </a:lnTo>
                <a:lnTo>
                  <a:pt x="106" y="10"/>
                </a:lnTo>
                <a:lnTo>
                  <a:pt x="106" y="6"/>
                </a:lnTo>
                <a:lnTo>
                  <a:pt x="108" y="4"/>
                </a:lnTo>
                <a:lnTo>
                  <a:pt x="110" y="2"/>
                </a:lnTo>
                <a:lnTo>
                  <a:pt x="112" y="2"/>
                </a:lnTo>
                <a:lnTo>
                  <a:pt x="114" y="2"/>
                </a:lnTo>
                <a:lnTo>
                  <a:pt x="122" y="0"/>
                </a:lnTo>
                <a:lnTo>
                  <a:pt x="130" y="2"/>
                </a:lnTo>
                <a:lnTo>
                  <a:pt x="138" y="2"/>
                </a:lnTo>
                <a:lnTo>
                  <a:pt x="145" y="4"/>
                </a:lnTo>
                <a:lnTo>
                  <a:pt x="151" y="8"/>
                </a:lnTo>
                <a:lnTo>
                  <a:pt x="159" y="12"/>
                </a:lnTo>
                <a:lnTo>
                  <a:pt x="165" y="16"/>
                </a:lnTo>
                <a:lnTo>
                  <a:pt x="167" y="18"/>
                </a:lnTo>
                <a:lnTo>
                  <a:pt x="169" y="20"/>
                </a:lnTo>
                <a:lnTo>
                  <a:pt x="169" y="22"/>
                </a:lnTo>
                <a:lnTo>
                  <a:pt x="169" y="24"/>
                </a:lnTo>
                <a:lnTo>
                  <a:pt x="171" y="26"/>
                </a:lnTo>
                <a:lnTo>
                  <a:pt x="169" y="28"/>
                </a:lnTo>
                <a:lnTo>
                  <a:pt x="169" y="30"/>
                </a:lnTo>
                <a:lnTo>
                  <a:pt x="167" y="32"/>
                </a:lnTo>
                <a:lnTo>
                  <a:pt x="165" y="34"/>
                </a:lnTo>
                <a:lnTo>
                  <a:pt x="163" y="38"/>
                </a:lnTo>
                <a:lnTo>
                  <a:pt x="159" y="41"/>
                </a:lnTo>
                <a:lnTo>
                  <a:pt x="155" y="43"/>
                </a:lnTo>
                <a:lnTo>
                  <a:pt x="151" y="47"/>
                </a:lnTo>
                <a:lnTo>
                  <a:pt x="145" y="53"/>
                </a:lnTo>
                <a:lnTo>
                  <a:pt x="134" y="61"/>
                </a:lnTo>
                <a:lnTo>
                  <a:pt x="120" y="71"/>
                </a:lnTo>
                <a:lnTo>
                  <a:pt x="108" y="83"/>
                </a:lnTo>
                <a:lnTo>
                  <a:pt x="94" y="94"/>
                </a:lnTo>
                <a:lnTo>
                  <a:pt x="79" y="104"/>
                </a:lnTo>
                <a:lnTo>
                  <a:pt x="63" y="114"/>
                </a:lnTo>
                <a:lnTo>
                  <a:pt x="49" y="122"/>
                </a:lnTo>
                <a:lnTo>
                  <a:pt x="36" y="130"/>
                </a:lnTo>
                <a:lnTo>
                  <a:pt x="30" y="132"/>
                </a:lnTo>
                <a:lnTo>
                  <a:pt x="24" y="136"/>
                </a:lnTo>
                <a:lnTo>
                  <a:pt x="18" y="138"/>
                </a:lnTo>
                <a:lnTo>
                  <a:pt x="14" y="138"/>
                </a:lnTo>
                <a:lnTo>
                  <a:pt x="10" y="140"/>
                </a:lnTo>
                <a:lnTo>
                  <a:pt x="6" y="140"/>
                </a:lnTo>
                <a:lnTo>
                  <a:pt x="4" y="140"/>
                </a:lnTo>
                <a:lnTo>
                  <a:pt x="2" y="138"/>
                </a:lnTo>
                <a:lnTo>
                  <a:pt x="0" y="136"/>
                </a:lnTo>
                <a:lnTo>
                  <a:pt x="0" y="134"/>
                </a:lnTo>
                <a:lnTo>
                  <a:pt x="2" y="132"/>
                </a:lnTo>
                <a:lnTo>
                  <a:pt x="4" y="128"/>
                </a:lnTo>
                <a:lnTo>
                  <a:pt x="8" y="124"/>
                </a:lnTo>
                <a:lnTo>
                  <a:pt x="14" y="120"/>
                </a:lnTo>
                <a:lnTo>
                  <a:pt x="20" y="114"/>
                </a:lnTo>
                <a:lnTo>
                  <a:pt x="26" y="108"/>
                </a:lnTo>
                <a:lnTo>
                  <a:pt x="40" y="96"/>
                </a:lnTo>
                <a:lnTo>
                  <a:pt x="53" y="85"/>
                </a:lnTo>
                <a:lnTo>
                  <a:pt x="65" y="73"/>
                </a:lnTo>
                <a:lnTo>
                  <a:pt x="79" y="63"/>
                </a:lnTo>
                <a:lnTo>
                  <a:pt x="83" y="57"/>
                </a:lnTo>
                <a:lnTo>
                  <a:pt x="89" y="51"/>
                </a:lnTo>
                <a:lnTo>
                  <a:pt x="92" y="47"/>
                </a:lnTo>
                <a:lnTo>
                  <a:pt x="96" y="43"/>
                </a:lnTo>
                <a:lnTo>
                  <a:pt x="100" y="40"/>
                </a:lnTo>
                <a:lnTo>
                  <a:pt x="102" y="36"/>
                </a:lnTo>
                <a:lnTo>
                  <a:pt x="106" y="32"/>
                </a:lnTo>
                <a:lnTo>
                  <a:pt x="106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432">
            <a:extLst>
              <a:ext uri="{FF2B5EF4-FFF2-40B4-BE49-F238E27FC236}">
                <a16:creationId xmlns:a16="http://schemas.microsoft.com/office/drawing/2014/main" xmlns="" id="{C9AF363A-C142-4B68-90E5-8FD24991B079}"/>
              </a:ext>
            </a:extLst>
          </p:cNvPr>
          <p:cNvSpPr>
            <a:spLocks/>
          </p:cNvSpPr>
          <p:nvPr/>
        </p:nvSpPr>
        <p:spPr bwMode="auto">
          <a:xfrm>
            <a:off x="1934695" y="4418885"/>
            <a:ext cx="1827943" cy="934662"/>
          </a:xfrm>
          <a:custGeom>
            <a:avLst/>
            <a:gdLst>
              <a:gd name="T0" fmla="*/ 369 w 402"/>
              <a:gd name="T1" fmla="*/ 106 h 139"/>
              <a:gd name="T2" fmla="*/ 384 w 402"/>
              <a:gd name="T3" fmla="*/ 108 h 139"/>
              <a:gd name="T4" fmla="*/ 396 w 402"/>
              <a:gd name="T5" fmla="*/ 111 h 139"/>
              <a:gd name="T6" fmla="*/ 400 w 402"/>
              <a:gd name="T7" fmla="*/ 113 h 139"/>
              <a:gd name="T8" fmla="*/ 402 w 402"/>
              <a:gd name="T9" fmla="*/ 117 h 139"/>
              <a:gd name="T10" fmla="*/ 398 w 402"/>
              <a:gd name="T11" fmla="*/ 121 h 139"/>
              <a:gd name="T12" fmla="*/ 390 w 402"/>
              <a:gd name="T13" fmla="*/ 125 h 139"/>
              <a:gd name="T14" fmla="*/ 378 w 402"/>
              <a:gd name="T15" fmla="*/ 127 h 139"/>
              <a:gd name="T16" fmla="*/ 357 w 402"/>
              <a:gd name="T17" fmla="*/ 133 h 139"/>
              <a:gd name="T18" fmla="*/ 329 w 402"/>
              <a:gd name="T19" fmla="*/ 135 h 139"/>
              <a:gd name="T20" fmla="*/ 304 w 402"/>
              <a:gd name="T21" fmla="*/ 139 h 139"/>
              <a:gd name="T22" fmla="*/ 292 w 402"/>
              <a:gd name="T23" fmla="*/ 139 h 139"/>
              <a:gd name="T24" fmla="*/ 284 w 402"/>
              <a:gd name="T25" fmla="*/ 139 h 139"/>
              <a:gd name="T26" fmla="*/ 278 w 402"/>
              <a:gd name="T27" fmla="*/ 137 h 139"/>
              <a:gd name="T28" fmla="*/ 271 w 402"/>
              <a:gd name="T29" fmla="*/ 135 h 139"/>
              <a:gd name="T30" fmla="*/ 255 w 402"/>
              <a:gd name="T31" fmla="*/ 129 h 139"/>
              <a:gd name="T32" fmla="*/ 233 w 402"/>
              <a:gd name="T33" fmla="*/ 119 h 139"/>
              <a:gd name="T34" fmla="*/ 210 w 402"/>
              <a:gd name="T35" fmla="*/ 109 h 139"/>
              <a:gd name="T36" fmla="*/ 192 w 402"/>
              <a:gd name="T37" fmla="*/ 102 h 139"/>
              <a:gd name="T38" fmla="*/ 175 w 402"/>
              <a:gd name="T39" fmla="*/ 92 h 139"/>
              <a:gd name="T40" fmla="*/ 153 w 402"/>
              <a:gd name="T41" fmla="*/ 84 h 139"/>
              <a:gd name="T42" fmla="*/ 129 w 402"/>
              <a:gd name="T43" fmla="*/ 72 h 139"/>
              <a:gd name="T44" fmla="*/ 104 w 402"/>
              <a:gd name="T45" fmla="*/ 60 h 139"/>
              <a:gd name="T46" fmla="*/ 77 w 402"/>
              <a:gd name="T47" fmla="*/ 49 h 139"/>
              <a:gd name="T48" fmla="*/ 47 w 402"/>
              <a:gd name="T49" fmla="*/ 35 h 139"/>
              <a:gd name="T50" fmla="*/ 16 w 402"/>
              <a:gd name="T51" fmla="*/ 19 h 139"/>
              <a:gd name="T52" fmla="*/ 8 w 402"/>
              <a:gd name="T53" fmla="*/ 6 h 139"/>
              <a:gd name="T54" fmla="*/ 20 w 402"/>
              <a:gd name="T55" fmla="*/ 0 h 139"/>
              <a:gd name="T56" fmla="*/ 28 w 402"/>
              <a:gd name="T57" fmla="*/ 4 h 139"/>
              <a:gd name="T58" fmla="*/ 37 w 402"/>
              <a:gd name="T59" fmla="*/ 8 h 139"/>
              <a:gd name="T60" fmla="*/ 49 w 402"/>
              <a:gd name="T61" fmla="*/ 11 h 139"/>
              <a:gd name="T62" fmla="*/ 63 w 402"/>
              <a:gd name="T63" fmla="*/ 17 h 139"/>
              <a:gd name="T64" fmla="*/ 88 w 402"/>
              <a:gd name="T65" fmla="*/ 27 h 139"/>
              <a:gd name="T66" fmla="*/ 128 w 402"/>
              <a:gd name="T67" fmla="*/ 43 h 139"/>
              <a:gd name="T68" fmla="*/ 169 w 402"/>
              <a:gd name="T69" fmla="*/ 59 h 139"/>
              <a:gd name="T70" fmla="*/ 206 w 402"/>
              <a:gd name="T71" fmla="*/ 72 h 139"/>
              <a:gd name="T72" fmla="*/ 239 w 402"/>
              <a:gd name="T73" fmla="*/ 82 h 139"/>
              <a:gd name="T74" fmla="*/ 267 w 402"/>
              <a:gd name="T75" fmla="*/ 90 h 139"/>
              <a:gd name="T76" fmla="*/ 314 w 402"/>
              <a:gd name="T77" fmla="*/ 100 h 139"/>
              <a:gd name="T78" fmla="*/ 359 w 402"/>
              <a:gd name="T79" fmla="*/ 104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02" h="139">
                <a:moveTo>
                  <a:pt x="359" y="104"/>
                </a:moveTo>
                <a:lnTo>
                  <a:pt x="369" y="106"/>
                </a:lnTo>
                <a:lnTo>
                  <a:pt x="378" y="108"/>
                </a:lnTo>
                <a:lnTo>
                  <a:pt x="384" y="108"/>
                </a:lnTo>
                <a:lnTo>
                  <a:pt x="390" y="109"/>
                </a:lnTo>
                <a:lnTo>
                  <a:pt x="396" y="111"/>
                </a:lnTo>
                <a:lnTo>
                  <a:pt x="398" y="113"/>
                </a:lnTo>
                <a:lnTo>
                  <a:pt x="400" y="113"/>
                </a:lnTo>
                <a:lnTo>
                  <a:pt x="402" y="115"/>
                </a:lnTo>
                <a:lnTo>
                  <a:pt x="402" y="117"/>
                </a:lnTo>
                <a:lnTo>
                  <a:pt x="400" y="119"/>
                </a:lnTo>
                <a:lnTo>
                  <a:pt x="398" y="121"/>
                </a:lnTo>
                <a:lnTo>
                  <a:pt x="394" y="123"/>
                </a:lnTo>
                <a:lnTo>
                  <a:pt x="390" y="125"/>
                </a:lnTo>
                <a:lnTo>
                  <a:pt x="386" y="127"/>
                </a:lnTo>
                <a:lnTo>
                  <a:pt x="378" y="127"/>
                </a:lnTo>
                <a:lnTo>
                  <a:pt x="372" y="129"/>
                </a:lnTo>
                <a:lnTo>
                  <a:pt x="357" y="133"/>
                </a:lnTo>
                <a:lnTo>
                  <a:pt x="343" y="135"/>
                </a:lnTo>
                <a:lnTo>
                  <a:pt x="329" y="135"/>
                </a:lnTo>
                <a:lnTo>
                  <a:pt x="316" y="137"/>
                </a:lnTo>
                <a:lnTo>
                  <a:pt x="304" y="139"/>
                </a:lnTo>
                <a:lnTo>
                  <a:pt x="298" y="139"/>
                </a:lnTo>
                <a:lnTo>
                  <a:pt x="292" y="139"/>
                </a:lnTo>
                <a:lnTo>
                  <a:pt x="288" y="139"/>
                </a:lnTo>
                <a:lnTo>
                  <a:pt x="284" y="139"/>
                </a:lnTo>
                <a:lnTo>
                  <a:pt x="280" y="137"/>
                </a:lnTo>
                <a:lnTo>
                  <a:pt x="278" y="137"/>
                </a:lnTo>
                <a:lnTo>
                  <a:pt x="276" y="137"/>
                </a:lnTo>
                <a:lnTo>
                  <a:pt x="271" y="135"/>
                </a:lnTo>
                <a:lnTo>
                  <a:pt x="265" y="133"/>
                </a:lnTo>
                <a:lnTo>
                  <a:pt x="255" y="129"/>
                </a:lnTo>
                <a:lnTo>
                  <a:pt x="245" y="125"/>
                </a:lnTo>
                <a:lnTo>
                  <a:pt x="233" y="119"/>
                </a:lnTo>
                <a:lnTo>
                  <a:pt x="218" y="113"/>
                </a:lnTo>
                <a:lnTo>
                  <a:pt x="210" y="109"/>
                </a:lnTo>
                <a:lnTo>
                  <a:pt x="202" y="106"/>
                </a:lnTo>
                <a:lnTo>
                  <a:pt x="192" y="102"/>
                </a:lnTo>
                <a:lnTo>
                  <a:pt x="184" y="98"/>
                </a:lnTo>
                <a:lnTo>
                  <a:pt x="175" y="92"/>
                </a:lnTo>
                <a:lnTo>
                  <a:pt x="163" y="88"/>
                </a:lnTo>
                <a:lnTo>
                  <a:pt x="153" y="84"/>
                </a:lnTo>
                <a:lnTo>
                  <a:pt x="141" y="78"/>
                </a:lnTo>
                <a:lnTo>
                  <a:pt x="129" y="72"/>
                </a:lnTo>
                <a:lnTo>
                  <a:pt x="118" y="66"/>
                </a:lnTo>
                <a:lnTo>
                  <a:pt x="104" y="60"/>
                </a:lnTo>
                <a:lnTo>
                  <a:pt x="90" y="55"/>
                </a:lnTo>
                <a:lnTo>
                  <a:pt x="77" y="49"/>
                </a:lnTo>
                <a:lnTo>
                  <a:pt x="63" y="41"/>
                </a:lnTo>
                <a:lnTo>
                  <a:pt x="47" y="35"/>
                </a:lnTo>
                <a:lnTo>
                  <a:pt x="33" y="27"/>
                </a:lnTo>
                <a:lnTo>
                  <a:pt x="16" y="19"/>
                </a:lnTo>
                <a:lnTo>
                  <a:pt x="0" y="13"/>
                </a:lnTo>
                <a:lnTo>
                  <a:pt x="8" y="6"/>
                </a:lnTo>
                <a:lnTo>
                  <a:pt x="16" y="0"/>
                </a:lnTo>
                <a:lnTo>
                  <a:pt x="20" y="0"/>
                </a:lnTo>
                <a:lnTo>
                  <a:pt x="24" y="2"/>
                </a:lnTo>
                <a:lnTo>
                  <a:pt x="28" y="4"/>
                </a:lnTo>
                <a:lnTo>
                  <a:pt x="32" y="6"/>
                </a:lnTo>
                <a:lnTo>
                  <a:pt x="37" y="8"/>
                </a:lnTo>
                <a:lnTo>
                  <a:pt x="43" y="9"/>
                </a:lnTo>
                <a:lnTo>
                  <a:pt x="49" y="11"/>
                </a:lnTo>
                <a:lnTo>
                  <a:pt x="57" y="15"/>
                </a:lnTo>
                <a:lnTo>
                  <a:pt x="63" y="17"/>
                </a:lnTo>
                <a:lnTo>
                  <a:pt x="71" y="21"/>
                </a:lnTo>
                <a:lnTo>
                  <a:pt x="88" y="27"/>
                </a:lnTo>
                <a:lnTo>
                  <a:pt x="108" y="35"/>
                </a:lnTo>
                <a:lnTo>
                  <a:pt x="128" y="43"/>
                </a:lnTo>
                <a:lnTo>
                  <a:pt x="149" y="53"/>
                </a:lnTo>
                <a:lnTo>
                  <a:pt x="169" y="59"/>
                </a:lnTo>
                <a:lnTo>
                  <a:pt x="188" y="66"/>
                </a:lnTo>
                <a:lnTo>
                  <a:pt x="206" y="72"/>
                </a:lnTo>
                <a:lnTo>
                  <a:pt x="224" y="78"/>
                </a:lnTo>
                <a:lnTo>
                  <a:pt x="239" y="82"/>
                </a:lnTo>
                <a:lnTo>
                  <a:pt x="253" y="86"/>
                </a:lnTo>
                <a:lnTo>
                  <a:pt x="267" y="90"/>
                </a:lnTo>
                <a:lnTo>
                  <a:pt x="292" y="96"/>
                </a:lnTo>
                <a:lnTo>
                  <a:pt x="314" y="100"/>
                </a:lnTo>
                <a:lnTo>
                  <a:pt x="337" y="102"/>
                </a:lnTo>
                <a:lnTo>
                  <a:pt x="359" y="104"/>
                </a:lnTo>
                <a:lnTo>
                  <a:pt x="359" y="10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434">
            <a:extLst>
              <a:ext uri="{FF2B5EF4-FFF2-40B4-BE49-F238E27FC236}">
                <a16:creationId xmlns:a16="http://schemas.microsoft.com/office/drawing/2014/main" xmlns="" id="{36C756A7-AB80-4B20-9BD0-6E5F52243A3A}"/>
              </a:ext>
            </a:extLst>
          </p:cNvPr>
          <p:cNvSpPr>
            <a:spLocks/>
          </p:cNvSpPr>
          <p:nvPr/>
        </p:nvSpPr>
        <p:spPr bwMode="auto">
          <a:xfrm>
            <a:off x="1652777" y="5714065"/>
            <a:ext cx="345580" cy="614207"/>
          </a:xfrm>
          <a:custGeom>
            <a:avLst/>
            <a:gdLst>
              <a:gd name="T0" fmla="*/ 14 w 77"/>
              <a:gd name="T1" fmla="*/ 47 h 92"/>
              <a:gd name="T2" fmla="*/ 22 w 77"/>
              <a:gd name="T3" fmla="*/ 41 h 92"/>
              <a:gd name="T4" fmla="*/ 30 w 77"/>
              <a:gd name="T5" fmla="*/ 35 h 92"/>
              <a:gd name="T6" fmla="*/ 38 w 77"/>
              <a:gd name="T7" fmla="*/ 27 h 92"/>
              <a:gd name="T8" fmla="*/ 46 w 77"/>
              <a:gd name="T9" fmla="*/ 17 h 92"/>
              <a:gd name="T10" fmla="*/ 49 w 77"/>
              <a:gd name="T11" fmla="*/ 14 h 92"/>
              <a:gd name="T12" fmla="*/ 53 w 77"/>
              <a:gd name="T13" fmla="*/ 10 h 92"/>
              <a:gd name="T14" fmla="*/ 57 w 77"/>
              <a:gd name="T15" fmla="*/ 6 h 92"/>
              <a:gd name="T16" fmla="*/ 59 w 77"/>
              <a:gd name="T17" fmla="*/ 4 h 92"/>
              <a:gd name="T18" fmla="*/ 61 w 77"/>
              <a:gd name="T19" fmla="*/ 2 h 92"/>
              <a:gd name="T20" fmla="*/ 65 w 77"/>
              <a:gd name="T21" fmla="*/ 2 h 92"/>
              <a:gd name="T22" fmla="*/ 67 w 77"/>
              <a:gd name="T23" fmla="*/ 0 h 92"/>
              <a:gd name="T24" fmla="*/ 69 w 77"/>
              <a:gd name="T25" fmla="*/ 2 h 92"/>
              <a:gd name="T26" fmla="*/ 71 w 77"/>
              <a:gd name="T27" fmla="*/ 4 h 92"/>
              <a:gd name="T28" fmla="*/ 73 w 77"/>
              <a:gd name="T29" fmla="*/ 6 h 92"/>
              <a:gd name="T30" fmla="*/ 77 w 77"/>
              <a:gd name="T31" fmla="*/ 12 h 92"/>
              <a:gd name="T32" fmla="*/ 77 w 77"/>
              <a:gd name="T33" fmla="*/ 14 h 92"/>
              <a:gd name="T34" fmla="*/ 77 w 77"/>
              <a:gd name="T35" fmla="*/ 19 h 92"/>
              <a:gd name="T36" fmla="*/ 77 w 77"/>
              <a:gd name="T37" fmla="*/ 27 h 92"/>
              <a:gd name="T38" fmla="*/ 75 w 77"/>
              <a:gd name="T39" fmla="*/ 35 h 92"/>
              <a:gd name="T40" fmla="*/ 73 w 77"/>
              <a:gd name="T41" fmla="*/ 41 h 92"/>
              <a:gd name="T42" fmla="*/ 71 w 77"/>
              <a:gd name="T43" fmla="*/ 47 h 92"/>
              <a:gd name="T44" fmla="*/ 69 w 77"/>
              <a:gd name="T45" fmla="*/ 51 h 92"/>
              <a:gd name="T46" fmla="*/ 67 w 77"/>
              <a:gd name="T47" fmla="*/ 57 h 92"/>
              <a:gd name="T48" fmla="*/ 61 w 77"/>
              <a:gd name="T49" fmla="*/ 66 h 92"/>
              <a:gd name="T50" fmla="*/ 53 w 77"/>
              <a:gd name="T51" fmla="*/ 74 h 92"/>
              <a:gd name="T52" fmla="*/ 48 w 77"/>
              <a:gd name="T53" fmla="*/ 78 h 92"/>
              <a:gd name="T54" fmla="*/ 44 w 77"/>
              <a:gd name="T55" fmla="*/ 82 h 92"/>
              <a:gd name="T56" fmla="*/ 38 w 77"/>
              <a:gd name="T57" fmla="*/ 86 h 92"/>
              <a:gd name="T58" fmla="*/ 34 w 77"/>
              <a:gd name="T59" fmla="*/ 88 h 92"/>
              <a:gd name="T60" fmla="*/ 30 w 77"/>
              <a:gd name="T61" fmla="*/ 90 h 92"/>
              <a:gd name="T62" fmla="*/ 26 w 77"/>
              <a:gd name="T63" fmla="*/ 92 h 92"/>
              <a:gd name="T64" fmla="*/ 24 w 77"/>
              <a:gd name="T65" fmla="*/ 92 h 92"/>
              <a:gd name="T66" fmla="*/ 22 w 77"/>
              <a:gd name="T67" fmla="*/ 92 h 92"/>
              <a:gd name="T68" fmla="*/ 14 w 77"/>
              <a:gd name="T69" fmla="*/ 92 h 92"/>
              <a:gd name="T70" fmla="*/ 10 w 77"/>
              <a:gd name="T71" fmla="*/ 88 h 92"/>
              <a:gd name="T72" fmla="*/ 6 w 77"/>
              <a:gd name="T73" fmla="*/ 84 h 92"/>
              <a:gd name="T74" fmla="*/ 2 w 77"/>
              <a:gd name="T75" fmla="*/ 78 h 92"/>
              <a:gd name="T76" fmla="*/ 0 w 77"/>
              <a:gd name="T77" fmla="*/ 72 h 92"/>
              <a:gd name="T78" fmla="*/ 0 w 77"/>
              <a:gd name="T79" fmla="*/ 66 h 92"/>
              <a:gd name="T80" fmla="*/ 0 w 77"/>
              <a:gd name="T81" fmla="*/ 63 h 92"/>
              <a:gd name="T82" fmla="*/ 0 w 77"/>
              <a:gd name="T83" fmla="*/ 61 h 92"/>
              <a:gd name="T84" fmla="*/ 2 w 77"/>
              <a:gd name="T85" fmla="*/ 59 h 92"/>
              <a:gd name="T86" fmla="*/ 4 w 77"/>
              <a:gd name="T87" fmla="*/ 55 h 92"/>
              <a:gd name="T88" fmla="*/ 8 w 77"/>
              <a:gd name="T89" fmla="*/ 51 h 92"/>
              <a:gd name="T90" fmla="*/ 14 w 77"/>
              <a:gd name="T91" fmla="*/ 47 h 92"/>
              <a:gd name="T92" fmla="*/ 14 w 77"/>
              <a:gd name="T93" fmla="*/ 47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77" h="92">
                <a:moveTo>
                  <a:pt x="14" y="47"/>
                </a:moveTo>
                <a:lnTo>
                  <a:pt x="22" y="41"/>
                </a:lnTo>
                <a:lnTo>
                  <a:pt x="30" y="35"/>
                </a:lnTo>
                <a:lnTo>
                  <a:pt x="38" y="27"/>
                </a:lnTo>
                <a:lnTo>
                  <a:pt x="46" y="17"/>
                </a:lnTo>
                <a:lnTo>
                  <a:pt x="49" y="14"/>
                </a:lnTo>
                <a:lnTo>
                  <a:pt x="53" y="10"/>
                </a:lnTo>
                <a:lnTo>
                  <a:pt x="57" y="6"/>
                </a:lnTo>
                <a:lnTo>
                  <a:pt x="59" y="4"/>
                </a:lnTo>
                <a:lnTo>
                  <a:pt x="61" y="2"/>
                </a:lnTo>
                <a:lnTo>
                  <a:pt x="65" y="2"/>
                </a:lnTo>
                <a:lnTo>
                  <a:pt x="67" y="0"/>
                </a:lnTo>
                <a:lnTo>
                  <a:pt x="69" y="2"/>
                </a:lnTo>
                <a:lnTo>
                  <a:pt x="71" y="4"/>
                </a:lnTo>
                <a:lnTo>
                  <a:pt x="73" y="6"/>
                </a:lnTo>
                <a:lnTo>
                  <a:pt x="77" y="12"/>
                </a:lnTo>
                <a:lnTo>
                  <a:pt x="77" y="14"/>
                </a:lnTo>
                <a:lnTo>
                  <a:pt x="77" y="19"/>
                </a:lnTo>
                <a:lnTo>
                  <a:pt x="77" y="27"/>
                </a:lnTo>
                <a:lnTo>
                  <a:pt x="75" y="35"/>
                </a:lnTo>
                <a:lnTo>
                  <a:pt x="73" y="41"/>
                </a:lnTo>
                <a:lnTo>
                  <a:pt x="71" y="47"/>
                </a:lnTo>
                <a:lnTo>
                  <a:pt x="69" y="51"/>
                </a:lnTo>
                <a:lnTo>
                  <a:pt x="67" y="57"/>
                </a:lnTo>
                <a:lnTo>
                  <a:pt x="61" y="66"/>
                </a:lnTo>
                <a:lnTo>
                  <a:pt x="53" y="74"/>
                </a:lnTo>
                <a:lnTo>
                  <a:pt x="48" y="78"/>
                </a:lnTo>
                <a:lnTo>
                  <a:pt x="44" y="82"/>
                </a:lnTo>
                <a:lnTo>
                  <a:pt x="38" y="86"/>
                </a:lnTo>
                <a:lnTo>
                  <a:pt x="34" y="88"/>
                </a:lnTo>
                <a:lnTo>
                  <a:pt x="30" y="90"/>
                </a:lnTo>
                <a:lnTo>
                  <a:pt x="26" y="92"/>
                </a:lnTo>
                <a:lnTo>
                  <a:pt x="24" y="92"/>
                </a:lnTo>
                <a:lnTo>
                  <a:pt x="22" y="92"/>
                </a:lnTo>
                <a:lnTo>
                  <a:pt x="14" y="92"/>
                </a:lnTo>
                <a:lnTo>
                  <a:pt x="10" y="88"/>
                </a:lnTo>
                <a:lnTo>
                  <a:pt x="6" y="84"/>
                </a:lnTo>
                <a:lnTo>
                  <a:pt x="2" y="78"/>
                </a:lnTo>
                <a:lnTo>
                  <a:pt x="0" y="72"/>
                </a:lnTo>
                <a:lnTo>
                  <a:pt x="0" y="66"/>
                </a:lnTo>
                <a:lnTo>
                  <a:pt x="0" y="63"/>
                </a:lnTo>
                <a:lnTo>
                  <a:pt x="0" y="61"/>
                </a:lnTo>
                <a:lnTo>
                  <a:pt x="2" y="59"/>
                </a:lnTo>
                <a:lnTo>
                  <a:pt x="4" y="55"/>
                </a:lnTo>
                <a:lnTo>
                  <a:pt x="8" y="51"/>
                </a:lnTo>
                <a:lnTo>
                  <a:pt x="14" y="47"/>
                </a:lnTo>
                <a:lnTo>
                  <a:pt x="14" y="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435">
            <a:extLst>
              <a:ext uri="{FF2B5EF4-FFF2-40B4-BE49-F238E27FC236}">
                <a16:creationId xmlns:a16="http://schemas.microsoft.com/office/drawing/2014/main" xmlns="" id="{8C5CB1A5-1401-421B-B742-2B4E28BF34E7}"/>
              </a:ext>
            </a:extLst>
          </p:cNvPr>
          <p:cNvSpPr>
            <a:spLocks/>
          </p:cNvSpPr>
          <p:nvPr/>
        </p:nvSpPr>
        <p:spPr bwMode="auto">
          <a:xfrm>
            <a:off x="2634954" y="5740770"/>
            <a:ext cx="591127" cy="480684"/>
          </a:xfrm>
          <a:custGeom>
            <a:avLst/>
            <a:gdLst>
              <a:gd name="T0" fmla="*/ 31 w 129"/>
              <a:gd name="T1" fmla="*/ 4 h 70"/>
              <a:gd name="T2" fmla="*/ 47 w 129"/>
              <a:gd name="T3" fmla="*/ 6 h 70"/>
              <a:gd name="T4" fmla="*/ 63 w 129"/>
              <a:gd name="T5" fmla="*/ 10 h 70"/>
              <a:gd name="T6" fmla="*/ 78 w 129"/>
              <a:gd name="T7" fmla="*/ 15 h 70"/>
              <a:gd name="T8" fmla="*/ 94 w 129"/>
              <a:gd name="T9" fmla="*/ 21 h 70"/>
              <a:gd name="T10" fmla="*/ 102 w 129"/>
              <a:gd name="T11" fmla="*/ 25 h 70"/>
              <a:gd name="T12" fmla="*/ 108 w 129"/>
              <a:gd name="T13" fmla="*/ 29 h 70"/>
              <a:gd name="T14" fmla="*/ 114 w 129"/>
              <a:gd name="T15" fmla="*/ 31 h 70"/>
              <a:gd name="T16" fmla="*/ 118 w 129"/>
              <a:gd name="T17" fmla="*/ 35 h 70"/>
              <a:gd name="T18" fmla="*/ 121 w 129"/>
              <a:gd name="T19" fmla="*/ 39 h 70"/>
              <a:gd name="T20" fmla="*/ 123 w 129"/>
              <a:gd name="T21" fmla="*/ 41 h 70"/>
              <a:gd name="T22" fmla="*/ 127 w 129"/>
              <a:gd name="T23" fmla="*/ 45 h 70"/>
              <a:gd name="T24" fmla="*/ 127 w 129"/>
              <a:gd name="T25" fmla="*/ 49 h 70"/>
              <a:gd name="T26" fmla="*/ 129 w 129"/>
              <a:gd name="T27" fmla="*/ 55 h 70"/>
              <a:gd name="T28" fmla="*/ 127 w 129"/>
              <a:gd name="T29" fmla="*/ 61 h 70"/>
              <a:gd name="T30" fmla="*/ 125 w 129"/>
              <a:gd name="T31" fmla="*/ 64 h 70"/>
              <a:gd name="T32" fmla="*/ 121 w 129"/>
              <a:gd name="T33" fmla="*/ 68 h 70"/>
              <a:gd name="T34" fmla="*/ 118 w 129"/>
              <a:gd name="T35" fmla="*/ 70 h 70"/>
              <a:gd name="T36" fmla="*/ 114 w 129"/>
              <a:gd name="T37" fmla="*/ 70 h 70"/>
              <a:gd name="T38" fmla="*/ 108 w 129"/>
              <a:gd name="T39" fmla="*/ 68 h 70"/>
              <a:gd name="T40" fmla="*/ 100 w 129"/>
              <a:gd name="T41" fmla="*/ 66 h 70"/>
              <a:gd name="T42" fmla="*/ 92 w 129"/>
              <a:gd name="T43" fmla="*/ 62 h 70"/>
              <a:gd name="T44" fmla="*/ 80 w 129"/>
              <a:gd name="T45" fmla="*/ 59 h 70"/>
              <a:gd name="T46" fmla="*/ 69 w 129"/>
              <a:gd name="T47" fmla="*/ 53 h 70"/>
              <a:gd name="T48" fmla="*/ 57 w 129"/>
              <a:gd name="T49" fmla="*/ 45 h 70"/>
              <a:gd name="T50" fmla="*/ 43 w 129"/>
              <a:gd name="T51" fmla="*/ 37 h 70"/>
              <a:gd name="T52" fmla="*/ 31 w 129"/>
              <a:gd name="T53" fmla="*/ 29 h 70"/>
              <a:gd name="T54" fmla="*/ 22 w 129"/>
              <a:gd name="T55" fmla="*/ 23 h 70"/>
              <a:gd name="T56" fmla="*/ 14 w 129"/>
              <a:gd name="T57" fmla="*/ 19 h 70"/>
              <a:gd name="T58" fmla="*/ 8 w 129"/>
              <a:gd name="T59" fmla="*/ 13 h 70"/>
              <a:gd name="T60" fmla="*/ 4 w 129"/>
              <a:gd name="T61" fmla="*/ 10 h 70"/>
              <a:gd name="T62" fmla="*/ 0 w 129"/>
              <a:gd name="T63" fmla="*/ 8 h 70"/>
              <a:gd name="T64" fmla="*/ 0 w 129"/>
              <a:gd name="T65" fmla="*/ 6 h 70"/>
              <a:gd name="T66" fmla="*/ 0 w 129"/>
              <a:gd name="T67" fmla="*/ 4 h 70"/>
              <a:gd name="T68" fmla="*/ 2 w 129"/>
              <a:gd name="T69" fmla="*/ 2 h 70"/>
              <a:gd name="T70" fmla="*/ 4 w 129"/>
              <a:gd name="T71" fmla="*/ 2 h 70"/>
              <a:gd name="T72" fmla="*/ 8 w 129"/>
              <a:gd name="T73" fmla="*/ 0 h 70"/>
              <a:gd name="T74" fmla="*/ 12 w 129"/>
              <a:gd name="T75" fmla="*/ 0 h 70"/>
              <a:gd name="T76" fmla="*/ 18 w 129"/>
              <a:gd name="T77" fmla="*/ 2 h 70"/>
              <a:gd name="T78" fmla="*/ 23 w 129"/>
              <a:gd name="T79" fmla="*/ 2 h 70"/>
              <a:gd name="T80" fmla="*/ 31 w 129"/>
              <a:gd name="T81" fmla="*/ 4 h 70"/>
              <a:gd name="T82" fmla="*/ 31 w 129"/>
              <a:gd name="T83" fmla="*/ 4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9" h="70">
                <a:moveTo>
                  <a:pt x="31" y="4"/>
                </a:moveTo>
                <a:lnTo>
                  <a:pt x="47" y="6"/>
                </a:lnTo>
                <a:lnTo>
                  <a:pt x="63" y="10"/>
                </a:lnTo>
                <a:lnTo>
                  <a:pt x="78" y="15"/>
                </a:lnTo>
                <a:lnTo>
                  <a:pt x="94" y="21"/>
                </a:lnTo>
                <a:lnTo>
                  <a:pt x="102" y="25"/>
                </a:lnTo>
                <a:lnTo>
                  <a:pt x="108" y="29"/>
                </a:lnTo>
                <a:lnTo>
                  <a:pt x="114" y="31"/>
                </a:lnTo>
                <a:lnTo>
                  <a:pt x="118" y="35"/>
                </a:lnTo>
                <a:lnTo>
                  <a:pt x="121" y="39"/>
                </a:lnTo>
                <a:lnTo>
                  <a:pt x="123" y="41"/>
                </a:lnTo>
                <a:lnTo>
                  <a:pt x="127" y="45"/>
                </a:lnTo>
                <a:lnTo>
                  <a:pt x="127" y="49"/>
                </a:lnTo>
                <a:lnTo>
                  <a:pt x="129" y="55"/>
                </a:lnTo>
                <a:lnTo>
                  <a:pt x="127" y="61"/>
                </a:lnTo>
                <a:lnTo>
                  <a:pt x="125" y="64"/>
                </a:lnTo>
                <a:lnTo>
                  <a:pt x="121" y="68"/>
                </a:lnTo>
                <a:lnTo>
                  <a:pt x="118" y="70"/>
                </a:lnTo>
                <a:lnTo>
                  <a:pt x="114" y="70"/>
                </a:lnTo>
                <a:lnTo>
                  <a:pt x="108" y="68"/>
                </a:lnTo>
                <a:lnTo>
                  <a:pt x="100" y="66"/>
                </a:lnTo>
                <a:lnTo>
                  <a:pt x="92" y="62"/>
                </a:lnTo>
                <a:lnTo>
                  <a:pt x="80" y="59"/>
                </a:lnTo>
                <a:lnTo>
                  <a:pt x="69" y="53"/>
                </a:lnTo>
                <a:lnTo>
                  <a:pt x="57" y="45"/>
                </a:lnTo>
                <a:lnTo>
                  <a:pt x="43" y="37"/>
                </a:lnTo>
                <a:lnTo>
                  <a:pt x="31" y="29"/>
                </a:lnTo>
                <a:lnTo>
                  <a:pt x="22" y="23"/>
                </a:lnTo>
                <a:lnTo>
                  <a:pt x="14" y="19"/>
                </a:lnTo>
                <a:lnTo>
                  <a:pt x="8" y="13"/>
                </a:lnTo>
                <a:lnTo>
                  <a:pt x="4" y="10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8" y="0"/>
                </a:lnTo>
                <a:lnTo>
                  <a:pt x="12" y="0"/>
                </a:lnTo>
                <a:lnTo>
                  <a:pt x="18" y="2"/>
                </a:lnTo>
                <a:lnTo>
                  <a:pt x="23" y="2"/>
                </a:lnTo>
                <a:lnTo>
                  <a:pt x="31" y="4"/>
                </a:lnTo>
                <a:lnTo>
                  <a:pt x="31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436">
            <a:extLst>
              <a:ext uri="{FF2B5EF4-FFF2-40B4-BE49-F238E27FC236}">
                <a16:creationId xmlns:a16="http://schemas.microsoft.com/office/drawing/2014/main" xmlns="" id="{26B81A4F-DE1E-49D6-AC58-E0FBE1BDFEC5}"/>
              </a:ext>
            </a:extLst>
          </p:cNvPr>
          <p:cNvSpPr>
            <a:spLocks/>
          </p:cNvSpPr>
          <p:nvPr/>
        </p:nvSpPr>
        <p:spPr bwMode="auto">
          <a:xfrm>
            <a:off x="1570926" y="5353548"/>
            <a:ext cx="1609681" cy="347161"/>
          </a:xfrm>
          <a:custGeom>
            <a:avLst/>
            <a:gdLst>
              <a:gd name="T0" fmla="*/ 0 w 354"/>
              <a:gd name="T1" fmla="*/ 31 h 53"/>
              <a:gd name="T2" fmla="*/ 4 w 354"/>
              <a:gd name="T3" fmla="*/ 29 h 53"/>
              <a:gd name="T4" fmla="*/ 8 w 354"/>
              <a:gd name="T5" fmla="*/ 29 h 53"/>
              <a:gd name="T6" fmla="*/ 16 w 354"/>
              <a:gd name="T7" fmla="*/ 27 h 53"/>
              <a:gd name="T8" fmla="*/ 27 w 354"/>
              <a:gd name="T9" fmla="*/ 25 h 53"/>
              <a:gd name="T10" fmla="*/ 41 w 354"/>
              <a:gd name="T11" fmla="*/ 23 h 53"/>
              <a:gd name="T12" fmla="*/ 57 w 354"/>
              <a:gd name="T13" fmla="*/ 21 h 53"/>
              <a:gd name="T14" fmla="*/ 74 w 354"/>
              <a:gd name="T15" fmla="*/ 21 h 53"/>
              <a:gd name="T16" fmla="*/ 96 w 354"/>
              <a:gd name="T17" fmla="*/ 20 h 53"/>
              <a:gd name="T18" fmla="*/ 113 w 354"/>
              <a:gd name="T19" fmla="*/ 18 h 53"/>
              <a:gd name="T20" fmla="*/ 129 w 354"/>
              <a:gd name="T21" fmla="*/ 16 h 53"/>
              <a:gd name="T22" fmla="*/ 143 w 354"/>
              <a:gd name="T23" fmla="*/ 16 h 53"/>
              <a:gd name="T24" fmla="*/ 155 w 354"/>
              <a:gd name="T25" fmla="*/ 14 h 53"/>
              <a:gd name="T26" fmla="*/ 162 w 354"/>
              <a:gd name="T27" fmla="*/ 14 h 53"/>
              <a:gd name="T28" fmla="*/ 168 w 354"/>
              <a:gd name="T29" fmla="*/ 14 h 53"/>
              <a:gd name="T30" fmla="*/ 172 w 354"/>
              <a:gd name="T31" fmla="*/ 14 h 53"/>
              <a:gd name="T32" fmla="*/ 174 w 354"/>
              <a:gd name="T33" fmla="*/ 14 h 53"/>
              <a:gd name="T34" fmla="*/ 182 w 354"/>
              <a:gd name="T35" fmla="*/ 12 h 53"/>
              <a:gd name="T36" fmla="*/ 196 w 354"/>
              <a:gd name="T37" fmla="*/ 12 h 53"/>
              <a:gd name="T38" fmla="*/ 213 w 354"/>
              <a:gd name="T39" fmla="*/ 8 h 53"/>
              <a:gd name="T40" fmla="*/ 239 w 354"/>
              <a:gd name="T41" fmla="*/ 4 h 53"/>
              <a:gd name="T42" fmla="*/ 258 w 354"/>
              <a:gd name="T43" fmla="*/ 2 h 53"/>
              <a:gd name="T44" fmla="*/ 276 w 354"/>
              <a:gd name="T45" fmla="*/ 0 h 53"/>
              <a:gd name="T46" fmla="*/ 292 w 354"/>
              <a:gd name="T47" fmla="*/ 0 h 53"/>
              <a:gd name="T48" fmla="*/ 307 w 354"/>
              <a:gd name="T49" fmla="*/ 0 h 53"/>
              <a:gd name="T50" fmla="*/ 327 w 354"/>
              <a:gd name="T51" fmla="*/ 4 h 53"/>
              <a:gd name="T52" fmla="*/ 343 w 354"/>
              <a:gd name="T53" fmla="*/ 10 h 53"/>
              <a:gd name="T54" fmla="*/ 349 w 354"/>
              <a:gd name="T55" fmla="*/ 14 h 53"/>
              <a:gd name="T56" fmla="*/ 353 w 354"/>
              <a:gd name="T57" fmla="*/ 20 h 53"/>
              <a:gd name="T58" fmla="*/ 354 w 354"/>
              <a:gd name="T59" fmla="*/ 23 h 53"/>
              <a:gd name="T60" fmla="*/ 353 w 354"/>
              <a:gd name="T61" fmla="*/ 27 h 53"/>
              <a:gd name="T62" fmla="*/ 347 w 354"/>
              <a:gd name="T63" fmla="*/ 29 h 53"/>
              <a:gd name="T64" fmla="*/ 339 w 354"/>
              <a:gd name="T65" fmla="*/ 31 h 53"/>
              <a:gd name="T66" fmla="*/ 331 w 354"/>
              <a:gd name="T67" fmla="*/ 33 h 53"/>
              <a:gd name="T68" fmla="*/ 319 w 354"/>
              <a:gd name="T69" fmla="*/ 33 h 53"/>
              <a:gd name="T70" fmla="*/ 307 w 354"/>
              <a:gd name="T71" fmla="*/ 33 h 53"/>
              <a:gd name="T72" fmla="*/ 292 w 354"/>
              <a:gd name="T73" fmla="*/ 35 h 53"/>
              <a:gd name="T74" fmla="*/ 268 w 354"/>
              <a:gd name="T75" fmla="*/ 35 h 53"/>
              <a:gd name="T76" fmla="*/ 237 w 354"/>
              <a:gd name="T77" fmla="*/ 35 h 53"/>
              <a:gd name="T78" fmla="*/ 211 w 354"/>
              <a:gd name="T79" fmla="*/ 35 h 53"/>
              <a:gd name="T80" fmla="*/ 188 w 354"/>
              <a:gd name="T81" fmla="*/ 35 h 53"/>
              <a:gd name="T82" fmla="*/ 161 w 354"/>
              <a:gd name="T83" fmla="*/ 37 h 53"/>
              <a:gd name="T84" fmla="*/ 117 w 354"/>
              <a:gd name="T85" fmla="*/ 43 h 53"/>
              <a:gd name="T86" fmla="*/ 84 w 354"/>
              <a:gd name="T87" fmla="*/ 47 h 53"/>
              <a:gd name="T88" fmla="*/ 66 w 354"/>
              <a:gd name="T89" fmla="*/ 51 h 53"/>
              <a:gd name="T90" fmla="*/ 53 w 354"/>
              <a:gd name="T91" fmla="*/ 51 h 53"/>
              <a:gd name="T92" fmla="*/ 45 w 354"/>
              <a:gd name="T93" fmla="*/ 53 h 53"/>
              <a:gd name="T94" fmla="*/ 37 w 354"/>
              <a:gd name="T95" fmla="*/ 53 h 53"/>
              <a:gd name="T96" fmla="*/ 25 w 354"/>
              <a:gd name="T97" fmla="*/ 49 h 53"/>
              <a:gd name="T98" fmla="*/ 10 w 354"/>
              <a:gd name="T99" fmla="*/ 43 h 53"/>
              <a:gd name="T100" fmla="*/ 4 w 354"/>
              <a:gd name="T101" fmla="*/ 39 h 53"/>
              <a:gd name="T102" fmla="*/ 2 w 354"/>
              <a:gd name="T103" fmla="*/ 37 h 53"/>
              <a:gd name="T104" fmla="*/ 0 w 354"/>
              <a:gd name="T105" fmla="*/ 33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4" h="53">
                <a:moveTo>
                  <a:pt x="0" y="33"/>
                </a:moveTo>
                <a:lnTo>
                  <a:pt x="0" y="31"/>
                </a:lnTo>
                <a:lnTo>
                  <a:pt x="2" y="31"/>
                </a:lnTo>
                <a:lnTo>
                  <a:pt x="4" y="29"/>
                </a:lnTo>
                <a:lnTo>
                  <a:pt x="6" y="29"/>
                </a:lnTo>
                <a:lnTo>
                  <a:pt x="8" y="29"/>
                </a:lnTo>
                <a:lnTo>
                  <a:pt x="12" y="27"/>
                </a:lnTo>
                <a:lnTo>
                  <a:pt x="16" y="27"/>
                </a:lnTo>
                <a:lnTo>
                  <a:pt x="21" y="25"/>
                </a:lnTo>
                <a:lnTo>
                  <a:pt x="27" y="25"/>
                </a:lnTo>
                <a:lnTo>
                  <a:pt x="33" y="25"/>
                </a:lnTo>
                <a:lnTo>
                  <a:pt x="41" y="23"/>
                </a:lnTo>
                <a:lnTo>
                  <a:pt x="49" y="23"/>
                </a:lnTo>
                <a:lnTo>
                  <a:pt x="57" y="21"/>
                </a:lnTo>
                <a:lnTo>
                  <a:pt x="65" y="21"/>
                </a:lnTo>
                <a:lnTo>
                  <a:pt x="74" y="21"/>
                </a:lnTo>
                <a:lnTo>
                  <a:pt x="86" y="20"/>
                </a:lnTo>
                <a:lnTo>
                  <a:pt x="96" y="20"/>
                </a:lnTo>
                <a:lnTo>
                  <a:pt x="106" y="18"/>
                </a:lnTo>
                <a:lnTo>
                  <a:pt x="113" y="18"/>
                </a:lnTo>
                <a:lnTo>
                  <a:pt x="121" y="16"/>
                </a:lnTo>
                <a:lnTo>
                  <a:pt x="129" y="16"/>
                </a:lnTo>
                <a:lnTo>
                  <a:pt x="137" y="16"/>
                </a:lnTo>
                <a:lnTo>
                  <a:pt x="143" y="16"/>
                </a:lnTo>
                <a:lnTo>
                  <a:pt x="149" y="14"/>
                </a:lnTo>
                <a:lnTo>
                  <a:pt x="155" y="14"/>
                </a:lnTo>
                <a:lnTo>
                  <a:pt x="159" y="14"/>
                </a:lnTo>
                <a:lnTo>
                  <a:pt x="162" y="14"/>
                </a:lnTo>
                <a:lnTo>
                  <a:pt x="166" y="14"/>
                </a:lnTo>
                <a:lnTo>
                  <a:pt x="168" y="14"/>
                </a:lnTo>
                <a:lnTo>
                  <a:pt x="170" y="14"/>
                </a:lnTo>
                <a:lnTo>
                  <a:pt x="172" y="14"/>
                </a:lnTo>
                <a:lnTo>
                  <a:pt x="172" y="14"/>
                </a:lnTo>
                <a:lnTo>
                  <a:pt x="174" y="14"/>
                </a:lnTo>
                <a:lnTo>
                  <a:pt x="176" y="14"/>
                </a:lnTo>
                <a:lnTo>
                  <a:pt x="182" y="12"/>
                </a:lnTo>
                <a:lnTo>
                  <a:pt x="188" y="12"/>
                </a:lnTo>
                <a:lnTo>
                  <a:pt x="196" y="12"/>
                </a:lnTo>
                <a:lnTo>
                  <a:pt x="204" y="10"/>
                </a:lnTo>
                <a:lnTo>
                  <a:pt x="213" y="8"/>
                </a:lnTo>
                <a:lnTo>
                  <a:pt x="225" y="6"/>
                </a:lnTo>
                <a:lnTo>
                  <a:pt x="239" y="4"/>
                </a:lnTo>
                <a:lnTo>
                  <a:pt x="249" y="4"/>
                </a:lnTo>
                <a:lnTo>
                  <a:pt x="258" y="2"/>
                </a:lnTo>
                <a:lnTo>
                  <a:pt x="268" y="2"/>
                </a:lnTo>
                <a:lnTo>
                  <a:pt x="276" y="0"/>
                </a:lnTo>
                <a:lnTo>
                  <a:pt x="284" y="0"/>
                </a:lnTo>
                <a:lnTo>
                  <a:pt x="292" y="0"/>
                </a:lnTo>
                <a:lnTo>
                  <a:pt x="298" y="0"/>
                </a:lnTo>
                <a:lnTo>
                  <a:pt x="307" y="0"/>
                </a:lnTo>
                <a:lnTo>
                  <a:pt x="317" y="2"/>
                </a:lnTo>
                <a:lnTo>
                  <a:pt x="327" y="4"/>
                </a:lnTo>
                <a:lnTo>
                  <a:pt x="339" y="8"/>
                </a:lnTo>
                <a:lnTo>
                  <a:pt x="343" y="10"/>
                </a:lnTo>
                <a:lnTo>
                  <a:pt x="345" y="12"/>
                </a:lnTo>
                <a:lnTo>
                  <a:pt x="349" y="14"/>
                </a:lnTo>
                <a:lnTo>
                  <a:pt x="351" y="16"/>
                </a:lnTo>
                <a:lnTo>
                  <a:pt x="353" y="20"/>
                </a:lnTo>
                <a:lnTo>
                  <a:pt x="354" y="21"/>
                </a:lnTo>
                <a:lnTo>
                  <a:pt x="354" y="23"/>
                </a:lnTo>
                <a:lnTo>
                  <a:pt x="354" y="25"/>
                </a:lnTo>
                <a:lnTo>
                  <a:pt x="353" y="27"/>
                </a:lnTo>
                <a:lnTo>
                  <a:pt x="349" y="29"/>
                </a:lnTo>
                <a:lnTo>
                  <a:pt x="347" y="29"/>
                </a:lnTo>
                <a:lnTo>
                  <a:pt x="343" y="31"/>
                </a:lnTo>
                <a:lnTo>
                  <a:pt x="339" y="31"/>
                </a:lnTo>
                <a:lnTo>
                  <a:pt x="335" y="31"/>
                </a:lnTo>
                <a:lnTo>
                  <a:pt x="331" y="33"/>
                </a:lnTo>
                <a:lnTo>
                  <a:pt x="325" y="33"/>
                </a:lnTo>
                <a:lnTo>
                  <a:pt x="319" y="33"/>
                </a:lnTo>
                <a:lnTo>
                  <a:pt x="313" y="33"/>
                </a:lnTo>
                <a:lnTo>
                  <a:pt x="307" y="33"/>
                </a:lnTo>
                <a:lnTo>
                  <a:pt x="300" y="35"/>
                </a:lnTo>
                <a:lnTo>
                  <a:pt x="292" y="35"/>
                </a:lnTo>
                <a:lnTo>
                  <a:pt x="284" y="35"/>
                </a:lnTo>
                <a:lnTo>
                  <a:pt x="268" y="35"/>
                </a:lnTo>
                <a:lnTo>
                  <a:pt x="253" y="35"/>
                </a:lnTo>
                <a:lnTo>
                  <a:pt x="237" y="35"/>
                </a:lnTo>
                <a:lnTo>
                  <a:pt x="223" y="35"/>
                </a:lnTo>
                <a:lnTo>
                  <a:pt x="211" y="35"/>
                </a:lnTo>
                <a:lnTo>
                  <a:pt x="200" y="35"/>
                </a:lnTo>
                <a:lnTo>
                  <a:pt x="188" y="35"/>
                </a:lnTo>
                <a:lnTo>
                  <a:pt x="178" y="35"/>
                </a:lnTo>
                <a:lnTo>
                  <a:pt x="161" y="37"/>
                </a:lnTo>
                <a:lnTo>
                  <a:pt x="139" y="39"/>
                </a:lnTo>
                <a:lnTo>
                  <a:pt x="117" y="43"/>
                </a:lnTo>
                <a:lnTo>
                  <a:pt x="96" y="47"/>
                </a:lnTo>
                <a:lnTo>
                  <a:pt x="84" y="47"/>
                </a:lnTo>
                <a:lnTo>
                  <a:pt x="74" y="49"/>
                </a:lnTo>
                <a:lnTo>
                  <a:pt x="66" y="51"/>
                </a:lnTo>
                <a:lnTo>
                  <a:pt x="59" y="51"/>
                </a:lnTo>
                <a:lnTo>
                  <a:pt x="53" y="51"/>
                </a:lnTo>
                <a:lnTo>
                  <a:pt x="49" y="53"/>
                </a:lnTo>
                <a:lnTo>
                  <a:pt x="45" y="53"/>
                </a:lnTo>
                <a:lnTo>
                  <a:pt x="43" y="53"/>
                </a:lnTo>
                <a:lnTo>
                  <a:pt x="37" y="53"/>
                </a:lnTo>
                <a:lnTo>
                  <a:pt x="31" y="51"/>
                </a:lnTo>
                <a:lnTo>
                  <a:pt x="25" y="49"/>
                </a:lnTo>
                <a:lnTo>
                  <a:pt x="17" y="47"/>
                </a:lnTo>
                <a:lnTo>
                  <a:pt x="10" y="43"/>
                </a:lnTo>
                <a:lnTo>
                  <a:pt x="8" y="41"/>
                </a:lnTo>
                <a:lnTo>
                  <a:pt x="4" y="39"/>
                </a:lnTo>
                <a:lnTo>
                  <a:pt x="2" y="37"/>
                </a:lnTo>
                <a:lnTo>
                  <a:pt x="2" y="37"/>
                </a:lnTo>
                <a:lnTo>
                  <a:pt x="0" y="35"/>
                </a:lnTo>
                <a:lnTo>
                  <a:pt x="0" y="33"/>
                </a:lnTo>
                <a:lnTo>
                  <a:pt x="0" y="3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438">
            <a:extLst>
              <a:ext uri="{FF2B5EF4-FFF2-40B4-BE49-F238E27FC236}">
                <a16:creationId xmlns:a16="http://schemas.microsoft.com/office/drawing/2014/main" xmlns="" id="{0823CB23-8C80-4815-AB9E-BBF1C2BB80F5}"/>
              </a:ext>
            </a:extLst>
          </p:cNvPr>
          <p:cNvSpPr>
            <a:spLocks/>
          </p:cNvSpPr>
          <p:nvPr/>
        </p:nvSpPr>
        <p:spPr bwMode="auto">
          <a:xfrm>
            <a:off x="5460586" y="4175681"/>
            <a:ext cx="354678" cy="921313"/>
          </a:xfrm>
          <a:custGeom>
            <a:avLst/>
            <a:gdLst>
              <a:gd name="T0" fmla="*/ 65 w 76"/>
              <a:gd name="T1" fmla="*/ 61 h 140"/>
              <a:gd name="T2" fmla="*/ 66 w 76"/>
              <a:gd name="T3" fmla="*/ 69 h 140"/>
              <a:gd name="T4" fmla="*/ 68 w 76"/>
              <a:gd name="T5" fmla="*/ 79 h 140"/>
              <a:gd name="T6" fmla="*/ 70 w 76"/>
              <a:gd name="T7" fmla="*/ 87 h 140"/>
              <a:gd name="T8" fmla="*/ 72 w 76"/>
              <a:gd name="T9" fmla="*/ 93 h 140"/>
              <a:gd name="T10" fmla="*/ 74 w 76"/>
              <a:gd name="T11" fmla="*/ 100 h 140"/>
              <a:gd name="T12" fmla="*/ 74 w 76"/>
              <a:gd name="T13" fmla="*/ 106 h 140"/>
              <a:gd name="T14" fmla="*/ 76 w 76"/>
              <a:gd name="T15" fmla="*/ 112 h 140"/>
              <a:gd name="T16" fmla="*/ 76 w 76"/>
              <a:gd name="T17" fmla="*/ 116 h 140"/>
              <a:gd name="T18" fmla="*/ 76 w 76"/>
              <a:gd name="T19" fmla="*/ 122 h 140"/>
              <a:gd name="T20" fmla="*/ 74 w 76"/>
              <a:gd name="T21" fmla="*/ 126 h 140"/>
              <a:gd name="T22" fmla="*/ 74 w 76"/>
              <a:gd name="T23" fmla="*/ 130 h 140"/>
              <a:gd name="T24" fmla="*/ 72 w 76"/>
              <a:gd name="T25" fmla="*/ 132 h 140"/>
              <a:gd name="T26" fmla="*/ 70 w 76"/>
              <a:gd name="T27" fmla="*/ 136 h 140"/>
              <a:gd name="T28" fmla="*/ 68 w 76"/>
              <a:gd name="T29" fmla="*/ 138 h 140"/>
              <a:gd name="T30" fmla="*/ 66 w 76"/>
              <a:gd name="T31" fmla="*/ 138 h 140"/>
              <a:gd name="T32" fmla="*/ 65 w 76"/>
              <a:gd name="T33" fmla="*/ 140 h 140"/>
              <a:gd name="T34" fmla="*/ 61 w 76"/>
              <a:gd name="T35" fmla="*/ 140 h 140"/>
              <a:gd name="T36" fmla="*/ 59 w 76"/>
              <a:gd name="T37" fmla="*/ 138 h 140"/>
              <a:gd name="T38" fmla="*/ 55 w 76"/>
              <a:gd name="T39" fmla="*/ 136 h 140"/>
              <a:gd name="T40" fmla="*/ 51 w 76"/>
              <a:gd name="T41" fmla="*/ 132 h 140"/>
              <a:gd name="T42" fmla="*/ 47 w 76"/>
              <a:gd name="T43" fmla="*/ 126 h 140"/>
              <a:gd name="T44" fmla="*/ 45 w 76"/>
              <a:gd name="T45" fmla="*/ 120 h 140"/>
              <a:gd name="T46" fmla="*/ 41 w 76"/>
              <a:gd name="T47" fmla="*/ 112 h 140"/>
              <a:gd name="T48" fmla="*/ 37 w 76"/>
              <a:gd name="T49" fmla="*/ 102 h 140"/>
              <a:gd name="T50" fmla="*/ 35 w 76"/>
              <a:gd name="T51" fmla="*/ 95 h 140"/>
              <a:gd name="T52" fmla="*/ 31 w 76"/>
              <a:gd name="T53" fmla="*/ 87 h 140"/>
              <a:gd name="T54" fmla="*/ 29 w 76"/>
              <a:gd name="T55" fmla="*/ 79 h 140"/>
              <a:gd name="T56" fmla="*/ 25 w 76"/>
              <a:gd name="T57" fmla="*/ 71 h 140"/>
              <a:gd name="T58" fmla="*/ 23 w 76"/>
              <a:gd name="T59" fmla="*/ 65 h 140"/>
              <a:gd name="T60" fmla="*/ 21 w 76"/>
              <a:gd name="T61" fmla="*/ 59 h 140"/>
              <a:gd name="T62" fmla="*/ 21 w 76"/>
              <a:gd name="T63" fmla="*/ 53 h 140"/>
              <a:gd name="T64" fmla="*/ 19 w 76"/>
              <a:gd name="T65" fmla="*/ 49 h 140"/>
              <a:gd name="T66" fmla="*/ 18 w 76"/>
              <a:gd name="T67" fmla="*/ 42 h 140"/>
              <a:gd name="T68" fmla="*/ 16 w 76"/>
              <a:gd name="T69" fmla="*/ 34 h 140"/>
              <a:gd name="T70" fmla="*/ 12 w 76"/>
              <a:gd name="T71" fmla="*/ 26 h 140"/>
              <a:gd name="T72" fmla="*/ 6 w 76"/>
              <a:gd name="T73" fmla="*/ 20 h 140"/>
              <a:gd name="T74" fmla="*/ 2 w 76"/>
              <a:gd name="T75" fmla="*/ 14 h 140"/>
              <a:gd name="T76" fmla="*/ 0 w 76"/>
              <a:gd name="T77" fmla="*/ 12 h 140"/>
              <a:gd name="T78" fmla="*/ 0 w 76"/>
              <a:gd name="T79" fmla="*/ 10 h 140"/>
              <a:gd name="T80" fmla="*/ 0 w 76"/>
              <a:gd name="T81" fmla="*/ 8 h 140"/>
              <a:gd name="T82" fmla="*/ 0 w 76"/>
              <a:gd name="T83" fmla="*/ 6 h 140"/>
              <a:gd name="T84" fmla="*/ 0 w 76"/>
              <a:gd name="T85" fmla="*/ 4 h 140"/>
              <a:gd name="T86" fmla="*/ 2 w 76"/>
              <a:gd name="T87" fmla="*/ 2 h 140"/>
              <a:gd name="T88" fmla="*/ 4 w 76"/>
              <a:gd name="T89" fmla="*/ 2 h 140"/>
              <a:gd name="T90" fmla="*/ 6 w 76"/>
              <a:gd name="T91" fmla="*/ 2 h 140"/>
              <a:gd name="T92" fmla="*/ 12 w 76"/>
              <a:gd name="T93" fmla="*/ 0 h 140"/>
              <a:gd name="T94" fmla="*/ 16 w 76"/>
              <a:gd name="T95" fmla="*/ 2 h 140"/>
              <a:gd name="T96" fmla="*/ 23 w 76"/>
              <a:gd name="T97" fmla="*/ 2 h 140"/>
              <a:gd name="T98" fmla="*/ 31 w 76"/>
              <a:gd name="T99" fmla="*/ 4 h 140"/>
              <a:gd name="T100" fmla="*/ 41 w 76"/>
              <a:gd name="T101" fmla="*/ 6 h 140"/>
              <a:gd name="T102" fmla="*/ 51 w 76"/>
              <a:gd name="T103" fmla="*/ 8 h 140"/>
              <a:gd name="T104" fmla="*/ 53 w 76"/>
              <a:gd name="T105" fmla="*/ 12 h 140"/>
              <a:gd name="T106" fmla="*/ 53 w 76"/>
              <a:gd name="T107" fmla="*/ 16 h 140"/>
              <a:gd name="T108" fmla="*/ 55 w 76"/>
              <a:gd name="T109" fmla="*/ 22 h 140"/>
              <a:gd name="T110" fmla="*/ 57 w 76"/>
              <a:gd name="T111" fmla="*/ 28 h 140"/>
              <a:gd name="T112" fmla="*/ 59 w 76"/>
              <a:gd name="T113" fmla="*/ 34 h 140"/>
              <a:gd name="T114" fmla="*/ 61 w 76"/>
              <a:gd name="T115" fmla="*/ 42 h 140"/>
              <a:gd name="T116" fmla="*/ 63 w 76"/>
              <a:gd name="T117" fmla="*/ 51 h 140"/>
              <a:gd name="T118" fmla="*/ 65 w 76"/>
              <a:gd name="T119" fmla="*/ 61 h 140"/>
              <a:gd name="T120" fmla="*/ 65 w 76"/>
              <a:gd name="T121" fmla="*/ 61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76" h="140">
                <a:moveTo>
                  <a:pt x="65" y="61"/>
                </a:moveTo>
                <a:lnTo>
                  <a:pt x="66" y="69"/>
                </a:lnTo>
                <a:lnTo>
                  <a:pt x="68" y="79"/>
                </a:lnTo>
                <a:lnTo>
                  <a:pt x="70" y="87"/>
                </a:lnTo>
                <a:lnTo>
                  <a:pt x="72" y="93"/>
                </a:lnTo>
                <a:lnTo>
                  <a:pt x="74" y="100"/>
                </a:lnTo>
                <a:lnTo>
                  <a:pt x="74" y="106"/>
                </a:lnTo>
                <a:lnTo>
                  <a:pt x="76" y="112"/>
                </a:lnTo>
                <a:lnTo>
                  <a:pt x="76" y="116"/>
                </a:lnTo>
                <a:lnTo>
                  <a:pt x="76" y="122"/>
                </a:lnTo>
                <a:lnTo>
                  <a:pt x="74" y="126"/>
                </a:lnTo>
                <a:lnTo>
                  <a:pt x="74" y="130"/>
                </a:lnTo>
                <a:lnTo>
                  <a:pt x="72" y="132"/>
                </a:lnTo>
                <a:lnTo>
                  <a:pt x="70" y="136"/>
                </a:lnTo>
                <a:lnTo>
                  <a:pt x="68" y="138"/>
                </a:lnTo>
                <a:lnTo>
                  <a:pt x="66" y="138"/>
                </a:lnTo>
                <a:lnTo>
                  <a:pt x="65" y="140"/>
                </a:lnTo>
                <a:lnTo>
                  <a:pt x="61" y="140"/>
                </a:lnTo>
                <a:lnTo>
                  <a:pt x="59" y="138"/>
                </a:lnTo>
                <a:lnTo>
                  <a:pt x="55" y="136"/>
                </a:lnTo>
                <a:lnTo>
                  <a:pt x="51" y="132"/>
                </a:lnTo>
                <a:lnTo>
                  <a:pt x="47" y="126"/>
                </a:lnTo>
                <a:lnTo>
                  <a:pt x="45" y="120"/>
                </a:lnTo>
                <a:lnTo>
                  <a:pt x="41" y="112"/>
                </a:lnTo>
                <a:lnTo>
                  <a:pt x="37" y="102"/>
                </a:lnTo>
                <a:lnTo>
                  <a:pt x="35" y="95"/>
                </a:lnTo>
                <a:lnTo>
                  <a:pt x="31" y="87"/>
                </a:lnTo>
                <a:lnTo>
                  <a:pt x="29" y="79"/>
                </a:lnTo>
                <a:lnTo>
                  <a:pt x="25" y="71"/>
                </a:lnTo>
                <a:lnTo>
                  <a:pt x="23" y="65"/>
                </a:lnTo>
                <a:lnTo>
                  <a:pt x="21" y="59"/>
                </a:lnTo>
                <a:lnTo>
                  <a:pt x="21" y="53"/>
                </a:lnTo>
                <a:lnTo>
                  <a:pt x="19" y="49"/>
                </a:lnTo>
                <a:lnTo>
                  <a:pt x="18" y="42"/>
                </a:lnTo>
                <a:lnTo>
                  <a:pt x="16" y="34"/>
                </a:lnTo>
                <a:lnTo>
                  <a:pt x="12" y="26"/>
                </a:lnTo>
                <a:lnTo>
                  <a:pt x="6" y="20"/>
                </a:lnTo>
                <a:lnTo>
                  <a:pt x="2" y="14"/>
                </a:lnTo>
                <a:lnTo>
                  <a:pt x="0" y="12"/>
                </a:lnTo>
                <a:lnTo>
                  <a:pt x="0" y="10"/>
                </a:lnTo>
                <a:lnTo>
                  <a:pt x="0" y="8"/>
                </a:lnTo>
                <a:lnTo>
                  <a:pt x="0" y="6"/>
                </a:ln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6" y="2"/>
                </a:lnTo>
                <a:lnTo>
                  <a:pt x="12" y="0"/>
                </a:lnTo>
                <a:lnTo>
                  <a:pt x="16" y="2"/>
                </a:lnTo>
                <a:lnTo>
                  <a:pt x="23" y="2"/>
                </a:lnTo>
                <a:lnTo>
                  <a:pt x="31" y="4"/>
                </a:lnTo>
                <a:lnTo>
                  <a:pt x="41" y="6"/>
                </a:lnTo>
                <a:lnTo>
                  <a:pt x="51" y="8"/>
                </a:lnTo>
                <a:lnTo>
                  <a:pt x="53" y="12"/>
                </a:lnTo>
                <a:lnTo>
                  <a:pt x="53" y="16"/>
                </a:lnTo>
                <a:lnTo>
                  <a:pt x="55" y="22"/>
                </a:lnTo>
                <a:lnTo>
                  <a:pt x="57" y="28"/>
                </a:lnTo>
                <a:lnTo>
                  <a:pt x="59" y="34"/>
                </a:lnTo>
                <a:lnTo>
                  <a:pt x="61" y="42"/>
                </a:lnTo>
                <a:lnTo>
                  <a:pt x="63" y="51"/>
                </a:lnTo>
                <a:lnTo>
                  <a:pt x="65" y="61"/>
                </a:lnTo>
                <a:lnTo>
                  <a:pt x="65" y="6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439">
            <a:extLst>
              <a:ext uri="{FF2B5EF4-FFF2-40B4-BE49-F238E27FC236}">
                <a16:creationId xmlns:a16="http://schemas.microsoft.com/office/drawing/2014/main" xmlns="" id="{9A209DF0-B602-4E87-9943-643D0AF78F92}"/>
              </a:ext>
            </a:extLst>
          </p:cNvPr>
          <p:cNvSpPr>
            <a:spLocks/>
          </p:cNvSpPr>
          <p:nvPr/>
        </p:nvSpPr>
        <p:spPr bwMode="auto">
          <a:xfrm>
            <a:off x="6124468" y="4255795"/>
            <a:ext cx="72754" cy="640911"/>
          </a:xfrm>
          <a:custGeom>
            <a:avLst/>
            <a:gdLst>
              <a:gd name="T0" fmla="*/ 2 w 16"/>
              <a:gd name="T1" fmla="*/ 96 h 96"/>
              <a:gd name="T2" fmla="*/ 4 w 16"/>
              <a:gd name="T3" fmla="*/ 83 h 96"/>
              <a:gd name="T4" fmla="*/ 4 w 16"/>
              <a:gd name="T5" fmla="*/ 69 h 96"/>
              <a:gd name="T6" fmla="*/ 4 w 16"/>
              <a:gd name="T7" fmla="*/ 57 h 96"/>
              <a:gd name="T8" fmla="*/ 4 w 16"/>
              <a:gd name="T9" fmla="*/ 43 h 96"/>
              <a:gd name="T10" fmla="*/ 2 w 16"/>
              <a:gd name="T11" fmla="*/ 34 h 96"/>
              <a:gd name="T12" fmla="*/ 2 w 16"/>
              <a:gd name="T13" fmla="*/ 22 h 96"/>
              <a:gd name="T14" fmla="*/ 0 w 16"/>
              <a:gd name="T15" fmla="*/ 0 h 96"/>
              <a:gd name="T16" fmla="*/ 16 w 16"/>
              <a:gd name="T17" fmla="*/ 0 h 96"/>
              <a:gd name="T18" fmla="*/ 16 w 16"/>
              <a:gd name="T19" fmla="*/ 26 h 96"/>
              <a:gd name="T20" fmla="*/ 14 w 16"/>
              <a:gd name="T21" fmla="*/ 51 h 96"/>
              <a:gd name="T22" fmla="*/ 14 w 16"/>
              <a:gd name="T23" fmla="*/ 75 h 96"/>
              <a:gd name="T24" fmla="*/ 12 w 16"/>
              <a:gd name="T25" fmla="*/ 96 h 96"/>
              <a:gd name="T26" fmla="*/ 2 w 16"/>
              <a:gd name="T27" fmla="*/ 96 h 96"/>
              <a:gd name="T28" fmla="*/ 2 w 16"/>
              <a:gd name="T29" fmla="*/ 9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6" h="96">
                <a:moveTo>
                  <a:pt x="2" y="96"/>
                </a:moveTo>
                <a:lnTo>
                  <a:pt x="4" y="83"/>
                </a:lnTo>
                <a:lnTo>
                  <a:pt x="4" y="69"/>
                </a:lnTo>
                <a:lnTo>
                  <a:pt x="4" y="57"/>
                </a:lnTo>
                <a:lnTo>
                  <a:pt x="4" y="43"/>
                </a:lnTo>
                <a:lnTo>
                  <a:pt x="2" y="34"/>
                </a:lnTo>
                <a:lnTo>
                  <a:pt x="2" y="22"/>
                </a:lnTo>
                <a:lnTo>
                  <a:pt x="0" y="0"/>
                </a:lnTo>
                <a:lnTo>
                  <a:pt x="16" y="0"/>
                </a:lnTo>
                <a:lnTo>
                  <a:pt x="16" y="26"/>
                </a:lnTo>
                <a:lnTo>
                  <a:pt x="14" y="51"/>
                </a:lnTo>
                <a:lnTo>
                  <a:pt x="14" y="75"/>
                </a:lnTo>
                <a:lnTo>
                  <a:pt x="12" y="96"/>
                </a:lnTo>
                <a:lnTo>
                  <a:pt x="2" y="96"/>
                </a:lnTo>
                <a:lnTo>
                  <a:pt x="2" y="9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440">
            <a:extLst>
              <a:ext uri="{FF2B5EF4-FFF2-40B4-BE49-F238E27FC236}">
                <a16:creationId xmlns:a16="http://schemas.microsoft.com/office/drawing/2014/main" xmlns="" id="{966DCC87-7580-4B24-AD17-88D12332F77A}"/>
              </a:ext>
            </a:extLst>
          </p:cNvPr>
          <p:cNvSpPr>
            <a:spLocks/>
          </p:cNvSpPr>
          <p:nvPr/>
        </p:nvSpPr>
        <p:spPr bwMode="auto">
          <a:xfrm>
            <a:off x="5806167" y="4442727"/>
            <a:ext cx="745727" cy="226994"/>
          </a:xfrm>
          <a:custGeom>
            <a:avLst/>
            <a:gdLst>
              <a:gd name="T0" fmla="*/ 0 w 165"/>
              <a:gd name="T1" fmla="*/ 13 h 33"/>
              <a:gd name="T2" fmla="*/ 14 w 165"/>
              <a:gd name="T3" fmla="*/ 11 h 33"/>
              <a:gd name="T4" fmla="*/ 30 w 165"/>
              <a:gd name="T5" fmla="*/ 9 h 33"/>
              <a:gd name="T6" fmla="*/ 43 w 165"/>
              <a:gd name="T7" fmla="*/ 9 h 33"/>
              <a:gd name="T8" fmla="*/ 55 w 165"/>
              <a:gd name="T9" fmla="*/ 7 h 33"/>
              <a:gd name="T10" fmla="*/ 67 w 165"/>
              <a:gd name="T11" fmla="*/ 6 h 33"/>
              <a:gd name="T12" fmla="*/ 79 w 165"/>
              <a:gd name="T13" fmla="*/ 6 h 33"/>
              <a:gd name="T14" fmla="*/ 88 w 165"/>
              <a:gd name="T15" fmla="*/ 4 h 33"/>
              <a:gd name="T16" fmla="*/ 98 w 165"/>
              <a:gd name="T17" fmla="*/ 2 h 33"/>
              <a:gd name="T18" fmla="*/ 106 w 165"/>
              <a:gd name="T19" fmla="*/ 2 h 33"/>
              <a:gd name="T20" fmla="*/ 114 w 165"/>
              <a:gd name="T21" fmla="*/ 2 h 33"/>
              <a:gd name="T22" fmla="*/ 122 w 165"/>
              <a:gd name="T23" fmla="*/ 0 h 33"/>
              <a:gd name="T24" fmla="*/ 128 w 165"/>
              <a:gd name="T25" fmla="*/ 0 h 33"/>
              <a:gd name="T26" fmla="*/ 134 w 165"/>
              <a:gd name="T27" fmla="*/ 0 h 33"/>
              <a:gd name="T28" fmla="*/ 137 w 165"/>
              <a:gd name="T29" fmla="*/ 0 h 33"/>
              <a:gd name="T30" fmla="*/ 141 w 165"/>
              <a:gd name="T31" fmla="*/ 0 h 33"/>
              <a:gd name="T32" fmla="*/ 145 w 165"/>
              <a:gd name="T33" fmla="*/ 0 h 33"/>
              <a:gd name="T34" fmla="*/ 149 w 165"/>
              <a:gd name="T35" fmla="*/ 0 h 33"/>
              <a:gd name="T36" fmla="*/ 153 w 165"/>
              <a:gd name="T37" fmla="*/ 0 h 33"/>
              <a:gd name="T38" fmla="*/ 157 w 165"/>
              <a:gd name="T39" fmla="*/ 0 h 33"/>
              <a:gd name="T40" fmla="*/ 161 w 165"/>
              <a:gd name="T41" fmla="*/ 2 h 33"/>
              <a:gd name="T42" fmla="*/ 163 w 165"/>
              <a:gd name="T43" fmla="*/ 4 h 33"/>
              <a:gd name="T44" fmla="*/ 165 w 165"/>
              <a:gd name="T45" fmla="*/ 4 h 33"/>
              <a:gd name="T46" fmla="*/ 165 w 165"/>
              <a:gd name="T47" fmla="*/ 6 h 33"/>
              <a:gd name="T48" fmla="*/ 165 w 165"/>
              <a:gd name="T49" fmla="*/ 9 h 33"/>
              <a:gd name="T50" fmla="*/ 165 w 165"/>
              <a:gd name="T51" fmla="*/ 9 h 33"/>
              <a:gd name="T52" fmla="*/ 165 w 165"/>
              <a:gd name="T53" fmla="*/ 11 h 33"/>
              <a:gd name="T54" fmla="*/ 163 w 165"/>
              <a:gd name="T55" fmla="*/ 13 h 33"/>
              <a:gd name="T56" fmla="*/ 161 w 165"/>
              <a:gd name="T57" fmla="*/ 13 h 33"/>
              <a:gd name="T58" fmla="*/ 159 w 165"/>
              <a:gd name="T59" fmla="*/ 15 h 33"/>
              <a:gd name="T60" fmla="*/ 155 w 165"/>
              <a:gd name="T61" fmla="*/ 17 h 33"/>
              <a:gd name="T62" fmla="*/ 153 w 165"/>
              <a:gd name="T63" fmla="*/ 17 h 33"/>
              <a:gd name="T64" fmla="*/ 147 w 165"/>
              <a:gd name="T65" fmla="*/ 19 h 33"/>
              <a:gd name="T66" fmla="*/ 143 w 165"/>
              <a:gd name="T67" fmla="*/ 19 h 33"/>
              <a:gd name="T68" fmla="*/ 139 w 165"/>
              <a:gd name="T69" fmla="*/ 21 h 33"/>
              <a:gd name="T70" fmla="*/ 134 w 165"/>
              <a:gd name="T71" fmla="*/ 21 h 33"/>
              <a:gd name="T72" fmla="*/ 126 w 165"/>
              <a:gd name="T73" fmla="*/ 23 h 33"/>
              <a:gd name="T74" fmla="*/ 120 w 165"/>
              <a:gd name="T75" fmla="*/ 23 h 33"/>
              <a:gd name="T76" fmla="*/ 112 w 165"/>
              <a:gd name="T77" fmla="*/ 25 h 33"/>
              <a:gd name="T78" fmla="*/ 104 w 165"/>
              <a:gd name="T79" fmla="*/ 25 h 33"/>
              <a:gd name="T80" fmla="*/ 96 w 165"/>
              <a:gd name="T81" fmla="*/ 27 h 33"/>
              <a:gd name="T82" fmla="*/ 87 w 165"/>
              <a:gd name="T83" fmla="*/ 27 h 33"/>
              <a:gd name="T84" fmla="*/ 79 w 165"/>
              <a:gd name="T85" fmla="*/ 29 h 33"/>
              <a:gd name="T86" fmla="*/ 71 w 165"/>
              <a:gd name="T87" fmla="*/ 29 h 33"/>
              <a:gd name="T88" fmla="*/ 65 w 165"/>
              <a:gd name="T89" fmla="*/ 29 h 33"/>
              <a:gd name="T90" fmla="*/ 59 w 165"/>
              <a:gd name="T91" fmla="*/ 31 h 33"/>
              <a:gd name="T92" fmla="*/ 53 w 165"/>
              <a:gd name="T93" fmla="*/ 31 h 33"/>
              <a:gd name="T94" fmla="*/ 47 w 165"/>
              <a:gd name="T95" fmla="*/ 31 h 33"/>
              <a:gd name="T96" fmla="*/ 41 w 165"/>
              <a:gd name="T97" fmla="*/ 31 h 33"/>
              <a:gd name="T98" fmla="*/ 38 w 165"/>
              <a:gd name="T99" fmla="*/ 33 h 33"/>
              <a:gd name="T100" fmla="*/ 34 w 165"/>
              <a:gd name="T101" fmla="*/ 33 h 33"/>
              <a:gd name="T102" fmla="*/ 30 w 165"/>
              <a:gd name="T103" fmla="*/ 33 h 33"/>
              <a:gd name="T104" fmla="*/ 28 w 165"/>
              <a:gd name="T105" fmla="*/ 33 h 33"/>
              <a:gd name="T106" fmla="*/ 22 w 165"/>
              <a:gd name="T107" fmla="*/ 33 h 33"/>
              <a:gd name="T108" fmla="*/ 20 w 165"/>
              <a:gd name="T109" fmla="*/ 31 h 33"/>
              <a:gd name="T110" fmla="*/ 16 w 165"/>
              <a:gd name="T111" fmla="*/ 29 h 33"/>
              <a:gd name="T112" fmla="*/ 12 w 165"/>
              <a:gd name="T113" fmla="*/ 27 h 33"/>
              <a:gd name="T114" fmla="*/ 8 w 165"/>
              <a:gd name="T115" fmla="*/ 23 h 33"/>
              <a:gd name="T116" fmla="*/ 6 w 165"/>
              <a:gd name="T117" fmla="*/ 21 h 33"/>
              <a:gd name="T118" fmla="*/ 2 w 165"/>
              <a:gd name="T119" fmla="*/ 17 h 33"/>
              <a:gd name="T120" fmla="*/ 0 w 165"/>
              <a:gd name="T121" fmla="*/ 13 h 33"/>
              <a:gd name="T122" fmla="*/ 0 w 165"/>
              <a:gd name="T123" fmla="*/ 1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65" h="33">
                <a:moveTo>
                  <a:pt x="0" y="13"/>
                </a:moveTo>
                <a:lnTo>
                  <a:pt x="14" y="11"/>
                </a:lnTo>
                <a:lnTo>
                  <a:pt x="30" y="9"/>
                </a:lnTo>
                <a:lnTo>
                  <a:pt x="43" y="9"/>
                </a:lnTo>
                <a:lnTo>
                  <a:pt x="55" y="7"/>
                </a:lnTo>
                <a:lnTo>
                  <a:pt x="67" y="6"/>
                </a:lnTo>
                <a:lnTo>
                  <a:pt x="79" y="6"/>
                </a:lnTo>
                <a:lnTo>
                  <a:pt x="88" y="4"/>
                </a:lnTo>
                <a:lnTo>
                  <a:pt x="98" y="2"/>
                </a:lnTo>
                <a:lnTo>
                  <a:pt x="106" y="2"/>
                </a:lnTo>
                <a:lnTo>
                  <a:pt x="114" y="2"/>
                </a:lnTo>
                <a:lnTo>
                  <a:pt x="122" y="0"/>
                </a:lnTo>
                <a:lnTo>
                  <a:pt x="128" y="0"/>
                </a:lnTo>
                <a:lnTo>
                  <a:pt x="134" y="0"/>
                </a:lnTo>
                <a:lnTo>
                  <a:pt x="137" y="0"/>
                </a:lnTo>
                <a:lnTo>
                  <a:pt x="141" y="0"/>
                </a:lnTo>
                <a:lnTo>
                  <a:pt x="145" y="0"/>
                </a:lnTo>
                <a:lnTo>
                  <a:pt x="149" y="0"/>
                </a:lnTo>
                <a:lnTo>
                  <a:pt x="153" y="0"/>
                </a:lnTo>
                <a:lnTo>
                  <a:pt x="157" y="0"/>
                </a:lnTo>
                <a:lnTo>
                  <a:pt x="161" y="2"/>
                </a:lnTo>
                <a:lnTo>
                  <a:pt x="163" y="4"/>
                </a:lnTo>
                <a:lnTo>
                  <a:pt x="165" y="4"/>
                </a:lnTo>
                <a:lnTo>
                  <a:pt x="165" y="6"/>
                </a:lnTo>
                <a:lnTo>
                  <a:pt x="165" y="9"/>
                </a:lnTo>
                <a:lnTo>
                  <a:pt x="165" y="9"/>
                </a:lnTo>
                <a:lnTo>
                  <a:pt x="165" y="11"/>
                </a:lnTo>
                <a:lnTo>
                  <a:pt x="163" y="13"/>
                </a:lnTo>
                <a:lnTo>
                  <a:pt x="161" y="13"/>
                </a:lnTo>
                <a:lnTo>
                  <a:pt x="159" y="15"/>
                </a:lnTo>
                <a:lnTo>
                  <a:pt x="155" y="17"/>
                </a:lnTo>
                <a:lnTo>
                  <a:pt x="153" y="17"/>
                </a:lnTo>
                <a:lnTo>
                  <a:pt x="147" y="19"/>
                </a:lnTo>
                <a:lnTo>
                  <a:pt x="143" y="19"/>
                </a:lnTo>
                <a:lnTo>
                  <a:pt x="139" y="21"/>
                </a:lnTo>
                <a:lnTo>
                  <a:pt x="134" y="21"/>
                </a:lnTo>
                <a:lnTo>
                  <a:pt x="126" y="23"/>
                </a:lnTo>
                <a:lnTo>
                  <a:pt x="120" y="23"/>
                </a:lnTo>
                <a:lnTo>
                  <a:pt x="112" y="25"/>
                </a:lnTo>
                <a:lnTo>
                  <a:pt x="104" y="25"/>
                </a:lnTo>
                <a:lnTo>
                  <a:pt x="96" y="27"/>
                </a:lnTo>
                <a:lnTo>
                  <a:pt x="87" y="27"/>
                </a:lnTo>
                <a:lnTo>
                  <a:pt x="79" y="29"/>
                </a:lnTo>
                <a:lnTo>
                  <a:pt x="71" y="29"/>
                </a:lnTo>
                <a:lnTo>
                  <a:pt x="65" y="29"/>
                </a:lnTo>
                <a:lnTo>
                  <a:pt x="59" y="31"/>
                </a:lnTo>
                <a:lnTo>
                  <a:pt x="53" y="31"/>
                </a:lnTo>
                <a:lnTo>
                  <a:pt x="47" y="31"/>
                </a:lnTo>
                <a:lnTo>
                  <a:pt x="41" y="31"/>
                </a:lnTo>
                <a:lnTo>
                  <a:pt x="38" y="33"/>
                </a:lnTo>
                <a:lnTo>
                  <a:pt x="34" y="33"/>
                </a:lnTo>
                <a:lnTo>
                  <a:pt x="30" y="33"/>
                </a:lnTo>
                <a:lnTo>
                  <a:pt x="28" y="33"/>
                </a:lnTo>
                <a:lnTo>
                  <a:pt x="22" y="33"/>
                </a:lnTo>
                <a:lnTo>
                  <a:pt x="20" y="31"/>
                </a:lnTo>
                <a:lnTo>
                  <a:pt x="16" y="29"/>
                </a:lnTo>
                <a:lnTo>
                  <a:pt x="12" y="27"/>
                </a:lnTo>
                <a:lnTo>
                  <a:pt x="8" y="23"/>
                </a:lnTo>
                <a:lnTo>
                  <a:pt x="6" y="21"/>
                </a:lnTo>
                <a:lnTo>
                  <a:pt x="2" y="17"/>
                </a:lnTo>
                <a:lnTo>
                  <a:pt x="0" y="13"/>
                </a:lnTo>
                <a:lnTo>
                  <a:pt x="0" y="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442">
            <a:extLst>
              <a:ext uri="{FF2B5EF4-FFF2-40B4-BE49-F238E27FC236}">
                <a16:creationId xmlns:a16="http://schemas.microsoft.com/office/drawing/2014/main" xmlns="" id="{9FE856D9-12F3-4D32-8CD3-7D58F3C53054}"/>
              </a:ext>
            </a:extLst>
          </p:cNvPr>
          <p:cNvSpPr>
            <a:spLocks/>
          </p:cNvSpPr>
          <p:nvPr/>
        </p:nvSpPr>
        <p:spPr bwMode="auto">
          <a:xfrm>
            <a:off x="5778887" y="4896705"/>
            <a:ext cx="763916" cy="106819"/>
          </a:xfrm>
          <a:custGeom>
            <a:avLst/>
            <a:gdLst>
              <a:gd name="T0" fmla="*/ 0 w 169"/>
              <a:gd name="T1" fmla="*/ 12 h 16"/>
              <a:gd name="T2" fmla="*/ 6 w 169"/>
              <a:gd name="T3" fmla="*/ 10 h 16"/>
              <a:gd name="T4" fmla="*/ 10 w 169"/>
              <a:gd name="T5" fmla="*/ 10 h 16"/>
              <a:gd name="T6" fmla="*/ 18 w 169"/>
              <a:gd name="T7" fmla="*/ 10 h 16"/>
              <a:gd name="T8" fmla="*/ 24 w 169"/>
              <a:gd name="T9" fmla="*/ 8 h 16"/>
              <a:gd name="T10" fmla="*/ 32 w 169"/>
              <a:gd name="T11" fmla="*/ 8 h 16"/>
              <a:gd name="T12" fmla="*/ 42 w 169"/>
              <a:gd name="T13" fmla="*/ 8 h 16"/>
              <a:gd name="T14" fmla="*/ 51 w 169"/>
              <a:gd name="T15" fmla="*/ 6 h 16"/>
              <a:gd name="T16" fmla="*/ 61 w 169"/>
              <a:gd name="T17" fmla="*/ 6 h 16"/>
              <a:gd name="T18" fmla="*/ 73 w 169"/>
              <a:gd name="T19" fmla="*/ 4 h 16"/>
              <a:gd name="T20" fmla="*/ 85 w 169"/>
              <a:gd name="T21" fmla="*/ 2 h 16"/>
              <a:gd name="T22" fmla="*/ 96 w 169"/>
              <a:gd name="T23" fmla="*/ 2 h 16"/>
              <a:gd name="T24" fmla="*/ 110 w 169"/>
              <a:gd name="T25" fmla="*/ 2 h 16"/>
              <a:gd name="T26" fmla="*/ 124 w 169"/>
              <a:gd name="T27" fmla="*/ 0 h 16"/>
              <a:gd name="T28" fmla="*/ 138 w 169"/>
              <a:gd name="T29" fmla="*/ 0 h 16"/>
              <a:gd name="T30" fmla="*/ 153 w 169"/>
              <a:gd name="T31" fmla="*/ 0 h 16"/>
              <a:gd name="T32" fmla="*/ 169 w 169"/>
              <a:gd name="T33" fmla="*/ 0 h 16"/>
              <a:gd name="T34" fmla="*/ 169 w 169"/>
              <a:gd name="T35" fmla="*/ 6 h 16"/>
              <a:gd name="T36" fmla="*/ 153 w 169"/>
              <a:gd name="T37" fmla="*/ 6 h 16"/>
              <a:gd name="T38" fmla="*/ 138 w 169"/>
              <a:gd name="T39" fmla="*/ 6 h 16"/>
              <a:gd name="T40" fmla="*/ 122 w 169"/>
              <a:gd name="T41" fmla="*/ 8 h 16"/>
              <a:gd name="T42" fmla="*/ 108 w 169"/>
              <a:gd name="T43" fmla="*/ 8 h 16"/>
              <a:gd name="T44" fmla="*/ 100 w 169"/>
              <a:gd name="T45" fmla="*/ 8 h 16"/>
              <a:gd name="T46" fmla="*/ 93 w 169"/>
              <a:gd name="T47" fmla="*/ 10 h 16"/>
              <a:gd name="T48" fmla="*/ 81 w 169"/>
              <a:gd name="T49" fmla="*/ 10 h 16"/>
              <a:gd name="T50" fmla="*/ 69 w 169"/>
              <a:gd name="T51" fmla="*/ 12 h 16"/>
              <a:gd name="T52" fmla="*/ 53 w 169"/>
              <a:gd name="T53" fmla="*/ 12 h 16"/>
              <a:gd name="T54" fmla="*/ 38 w 169"/>
              <a:gd name="T55" fmla="*/ 14 h 16"/>
              <a:gd name="T56" fmla="*/ 20 w 169"/>
              <a:gd name="T57" fmla="*/ 14 h 16"/>
              <a:gd name="T58" fmla="*/ 0 w 169"/>
              <a:gd name="T59" fmla="*/ 16 h 16"/>
              <a:gd name="T60" fmla="*/ 0 w 169"/>
              <a:gd name="T61" fmla="*/ 12 h 16"/>
              <a:gd name="T62" fmla="*/ 0 w 169"/>
              <a:gd name="T63" fmla="*/ 12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9" h="16">
                <a:moveTo>
                  <a:pt x="0" y="12"/>
                </a:moveTo>
                <a:lnTo>
                  <a:pt x="6" y="10"/>
                </a:lnTo>
                <a:lnTo>
                  <a:pt x="10" y="10"/>
                </a:lnTo>
                <a:lnTo>
                  <a:pt x="18" y="10"/>
                </a:lnTo>
                <a:lnTo>
                  <a:pt x="24" y="8"/>
                </a:lnTo>
                <a:lnTo>
                  <a:pt x="32" y="8"/>
                </a:lnTo>
                <a:lnTo>
                  <a:pt x="42" y="8"/>
                </a:lnTo>
                <a:lnTo>
                  <a:pt x="51" y="6"/>
                </a:lnTo>
                <a:lnTo>
                  <a:pt x="61" y="6"/>
                </a:lnTo>
                <a:lnTo>
                  <a:pt x="73" y="4"/>
                </a:lnTo>
                <a:lnTo>
                  <a:pt x="85" y="2"/>
                </a:lnTo>
                <a:lnTo>
                  <a:pt x="96" y="2"/>
                </a:lnTo>
                <a:lnTo>
                  <a:pt x="110" y="2"/>
                </a:lnTo>
                <a:lnTo>
                  <a:pt x="124" y="0"/>
                </a:lnTo>
                <a:lnTo>
                  <a:pt x="138" y="0"/>
                </a:lnTo>
                <a:lnTo>
                  <a:pt x="153" y="0"/>
                </a:lnTo>
                <a:lnTo>
                  <a:pt x="169" y="0"/>
                </a:lnTo>
                <a:lnTo>
                  <a:pt x="169" y="6"/>
                </a:lnTo>
                <a:lnTo>
                  <a:pt x="153" y="6"/>
                </a:lnTo>
                <a:lnTo>
                  <a:pt x="138" y="6"/>
                </a:lnTo>
                <a:lnTo>
                  <a:pt x="122" y="8"/>
                </a:lnTo>
                <a:lnTo>
                  <a:pt x="108" y="8"/>
                </a:lnTo>
                <a:lnTo>
                  <a:pt x="100" y="8"/>
                </a:lnTo>
                <a:lnTo>
                  <a:pt x="93" y="10"/>
                </a:lnTo>
                <a:lnTo>
                  <a:pt x="81" y="10"/>
                </a:lnTo>
                <a:lnTo>
                  <a:pt x="69" y="12"/>
                </a:lnTo>
                <a:lnTo>
                  <a:pt x="53" y="12"/>
                </a:lnTo>
                <a:lnTo>
                  <a:pt x="38" y="14"/>
                </a:lnTo>
                <a:lnTo>
                  <a:pt x="20" y="14"/>
                </a:lnTo>
                <a:lnTo>
                  <a:pt x="0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444">
            <a:extLst>
              <a:ext uri="{FF2B5EF4-FFF2-40B4-BE49-F238E27FC236}">
                <a16:creationId xmlns:a16="http://schemas.microsoft.com/office/drawing/2014/main" xmlns="" id="{B82B5AAE-D25A-4E8D-9220-956AE5A1231F}"/>
              </a:ext>
            </a:extLst>
          </p:cNvPr>
          <p:cNvSpPr>
            <a:spLocks/>
          </p:cNvSpPr>
          <p:nvPr/>
        </p:nvSpPr>
        <p:spPr bwMode="auto">
          <a:xfrm>
            <a:off x="5169570" y="4990167"/>
            <a:ext cx="1109496" cy="1361935"/>
          </a:xfrm>
          <a:custGeom>
            <a:avLst/>
            <a:gdLst>
              <a:gd name="T0" fmla="*/ 45 w 243"/>
              <a:gd name="T1" fmla="*/ 198 h 206"/>
              <a:gd name="T2" fmla="*/ 24 w 243"/>
              <a:gd name="T3" fmla="*/ 202 h 206"/>
              <a:gd name="T4" fmla="*/ 8 w 243"/>
              <a:gd name="T5" fmla="*/ 206 h 206"/>
              <a:gd name="T6" fmla="*/ 0 w 243"/>
              <a:gd name="T7" fmla="*/ 204 h 206"/>
              <a:gd name="T8" fmla="*/ 0 w 243"/>
              <a:gd name="T9" fmla="*/ 202 h 206"/>
              <a:gd name="T10" fmla="*/ 2 w 243"/>
              <a:gd name="T11" fmla="*/ 198 h 206"/>
              <a:gd name="T12" fmla="*/ 8 w 243"/>
              <a:gd name="T13" fmla="*/ 192 h 206"/>
              <a:gd name="T14" fmla="*/ 16 w 243"/>
              <a:gd name="T15" fmla="*/ 188 h 206"/>
              <a:gd name="T16" fmla="*/ 35 w 243"/>
              <a:gd name="T17" fmla="*/ 180 h 206"/>
              <a:gd name="T18" fmla="*/ 65 w 243"/>
              <a:gd name="T19" fmla="*/ 165 h 206"/>
              <a:gd name="T20" fmla="*/ 98 w 243"/>
              <a:gd name="T21" fmla="*/ 147 h 206"/>
              <a:gd name="T22" fmla="*/ 128 w 243"/>
              <a:gd name="T23" fmla="*/ 126 h 206"/>
              <a:gd name="T24" fmla="*/ 153 w 243"/>
              <a:gd name="T25" fmla="*/ 100 h 206"/>
              <a:gd name="T26" fmla="*/ 173 w 243"/>
              <a:gd name="T27" fmla="*/ 71 h 206"/>
              <a:gd name="T28" fmla="*/ 184 w 243"/>
              <a:gd name="T29" fmla="*/ 45 h 206"/>
              <a:gd name="T30" fmla="*/ 188 w 243"/>
              <a:gd name="T31" fmla="*/ 33 h 206"/>
              <a:gd name="T32" fmla="*/ 190 w 243"/>
              <a:gd name="T33" fmla="*/ 22 h 206"/>
              <a:gd name="T34" fmla="*/ 190 w 243"/>
              <a:gd name="T35" fmla="*/ 16 h 206"/>
              <a:gd name="T36" fmla="*/ 188 w 243"/>
              <a:gd name="T37" fmla="*/ 10 h 206"/>
              <a:gd name="T38" fmla="*/ 186 w 243"/>
              <a:gd name="T39" fmla="*/ 6 h 206"/>
              <a:gd name="T40" fmla="*/ 188 w 243"/>
              <a:gd name="T41" fmla="*/ 4 h 206"/>
              <a:gd name="T42" fmla="*/ 192 w 243"/>
              <a:gd name="T43" fmla="*/ 2 h 206"/>
              <a:gd name="T44" fmla="*/ 204 w 243"/>
              <a:gd name="T45" fmla="*/ 2 h 206"/>
              <a:gd name="T46" fmla="*/ 214 w 243"/>
              <a:gd name="T47" fmla="*/ 2 h 206"/>
              <a:gd name="T48" fmla="*/ 224 w 243"/>
              <a:gd name="T49" fmla="*/ 6 h 206"/>
              <a:gd name="T50" fmla="*/ 233 w 243"/>
              <a:gd name="T51" fmla="*/ 10 h 206"/>
              <a:gd name="T52" fmla="*/ 239 w 243"/>
              <a:gd name="T53" fmla="*/ 14 h 206"/>
              <a:gd name="T54" fmla="*/ 243 w 243"/>
              <a:gd name="T55" fmla="*/ 18 h 206"/>
              <a:gd name="T56" fmla="*/ 243 w 243"/>
              <a:gd name="T57" fmla="*/ 22 h 206"/>
              <a:gd name="T58" fmla="*/ 243 w 243"/>
              <a:gd name="T59" fmla="*/ 26 h 206"/>
              <a:gd name="T60" fmla="*/ 239 w 243"/>
              <a:gd name="T61" fmla="*/ 35 h 206"/>
              <a:gd name="T62" fmla="*/ 231 w 243"/>
              <a:gd name="T63" fmla="*/ 49 h 206"/>
              <a:gd name="T64" fmla="*/ 224 w 243"/>
              <a:gd name="T65" fmla="*/ 69 h 206"/>
              <a:gd name="T66" fmla="*/ 212 w 243"/>
              <a:gd name="T67" fmla="*/ 88 h 206"/>
              <a:gd name="T68" fmla="*/ 198 w 243"/>
              <a:gd name="T69" fmla="*/ 108 h 206"/>
              <a:gd name="T70" fmla="*/ 180 w 243"/>
              <a:gd name="T71" fmla="*/ 126 h 206"/>
              <a:gd name="T72" fmla="*/ 161 w 243"/>
              <a:gd name="T73" fmla="*/ 143 h 206"/>
              <a:gd name="T74" fmla="*/ 114 w 243"/>
              <a:gd name="T75" fmla="*/ 173 h 206"/>
              <a:gd name="T76" fmla="*/ 88 w 243"/>
              <a:gd name="T77" fmla="*/ 184 h 206"/>
              <a:gd name="T78" fmla="*/ 61 w 243"/>
              <a:gd name="T79" fmla="*/ 194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43" h="206">
                <a:moveTo>
                  <a:pt x="61" y="194"/>
                </a:moveTo>
                <a:lnTo>
                  <a:pt x="45" y="198"/>
                </a:lnTo>
                <a:lnTo>
                  <a:pt x="34" y="200"/>
                </a:lnTo>
                <a:lnTo>
                  <a:pt x="24" y="202"/>
                </a:lnTo>
                <a:lnTo>
                  <a:pt x="14" y="204"/>
                </a:lnTo>
                <a:lnTo>
                  <a:pt x="8" y="206"/>
                </a:lnTo>
                <a:lnTo>
                  <a:pt x="4" y="206"/>
                </a:lnTo>
                <a:lnTo>
                  <a:pt x="0" y="204"/>
                </a:lnTo>
                <a:lnTo>
                  <a:pt x="0" y="204"/>
                </a:lnTo>
                <a:lnTo>
                  <a:pt x="0" y="202"/>
                </a:lnTo>
                <a:lnTo>
                  <a:pt x="0" y="200"/>
                </a:lnTo>
                <a:lnTo>
                  <a:pt x="2" y="198"/>
                </a:lnTo>
                <a:lnTo>
                  <a:pt x="4" y="194"/>
                </a:lnTo>
                <a:lnTo>
                  <a:pt x="8" y="192"/>
                </a:lnTo>
                <a:lnTo>
                  <a:pt x="12" y="190"/>
                </a:lnTo>
                <a:lnTo>
                  <a:pt x="16" y="188"/>
                </a:lnTo>
                <a:lnTo>
                  <a:pt x="22" y="184"/>
                </a:lnTo>
                <a:lnTo>
                  <a:pt x="35" y="180"/>
                </a:lnTo>
                <a:lnTo>
                  <a:pt x="49" y="173"/>
                </a:lnTo>
                <a:lnTo>
                  <a:pt x="65" y="165"/>
                </a:lnTo>
                <a:lnTo>
                  <a:pt x="83" y="155"/>
                </a:lnTo>
                <a:lnTo>
                  <a:pt x="98" y="147"/>
                </a:lnTo>
                <a:lnTo>
                  <a:pt x="114" y="135"/>
                </a:lnTo>
                <a:lnTo>
                  <a:pt x="128" y="126"/>
                </a:lnTo>
                <a:lnTo>
                  <a:pt x="141" y="114"/>
                </a:lnTo>
                <a:lnTo>
                  <a:pt x="153" y="100"/>
                </a:lnTo>
                <a:lnTo>
                  <a:pt x="163" y="86"/>
                </a:lnTo>
                <a:lnTo>
                  <a:pt x="173" y="71"/>
                </a:lnTo>
                <a:lnTo>
                  <a:pt x="180" y="53"/>
                </a:lnTo>
                <a:lnTo>
                  <a:pt x="184" y="45"/>
                </a:lnTo>
                <a:lnTo>
                  <a:pt x="186" y="39"/>
                </a:lnTo>
                <a:lnTo>
                  <a:pt x="188" y="33"/>
                </a:lnTo>
                <a:lnTo>
                  <a:pt x="190" y="27"/>
                </a:lnTo>
                <a:lnTo>
                  <a:pt x="190" y="22"/>
                </a:lnTo>
                <a:lnTo>
                  <a:pt x="190" y="18"/>
                </a:lnTo>
                <a:lnTo>
                  <a:pt x="190" y="16"/>
                </a:lnTo>
                <a:lnTo>
                  <a:pt x="190" y="12"/>
                </a:lnTo>
                <a:lnTo>
                  <a:pt x="188" y="10"/>
                </a:lnTo>
                <a:lnTo>
                  <a:pt x="186" y="8"/>
                </a:lnTo>
                <a:lnTo>
                  <a:pt x="186" y="6"/>
                </a:lnTo>
                <a:lnTo>
                  <a:pt x="188" y="4"/>
                </a:lnTo>
                <a:lnTo>
                  <a:pt x="188" y="4"/>
                </a:lnTo>
                <a:lnTo>
                  <a:pt x="190" y="2"/>
                </a:lnTo>
                <a:lnTo>
                  <a:pt x="192" y="2"/>
                </a:lnTo>
                <a:lnTo>
                  <a:pt x="198" y="0"/>
                </a:lnTo>
                <a:lnTo>
                  <a:pt x="204" y="2"/>
                </a:lnTo>
                <a:lnTo>
                  <a:pt x="208" y="2"/>
                </a:lnTo>
                <a:lnTo>
                  <a:pt x="214" y="2"/>
                </a:lnTo>
                <a:lnTo>
                  <a:pt x="218" y="4"/>
                </a:lnTo>
                <a:lnTo>
                  <a:pt x="224" y="6"/>
                </a:lnTo>
                <a:lnTo>
                  <a:pt x="227" y="8"/>
                </a:lnTo>
                <a:lnTo>
                  <a:pt x="233" y="10"/>
                </a:lnTo>
                <a:lnTo>
                  <a:pt x="235" y="12"/>
                </a:lnTo>
                <a:lnTo>
                  <a:pt x="239" y="14"/>
                </a:lnTo>
                <a:lnTo>
                  <a:pt x="241" y="16"/>
                </a:lnTo>
                <a:lnTo>
                  <a:pt x="243" y="18"/>
                </a:lnTo>
                <a:lnTo>
                  <a:pt x="243" y="20"/>
                </a:lnTo>
                <a:lnTo>
                  <a:pt x="243" y="22"/>
                </a:lnTo>
                <a:lnTo>
                  <a:pt x="243" y="24"/>
                </a:lnTo>
                <a:lnTo>
                  <a:pt x="243" y="26"/>
                </a:lnTo>
                <a:lnTo>
                  <a:pt x="241" y="31"/>
                </a:lnTo>
                <a:lnTo>
                  <a:pt x="239" y="35"/>
                </a:lnTo>
                <a:lnTo>
                  <a:pt x="235" y="43"/>
                </a:lnTo>
                <a:lnTo>
                  <a:pt x="231" y="49"/>
                </a:lnTo>
                <a:lnTo>
                  <a:pt x="227" y="59"/>
                </a:lnTo>
                <a:lnTo>
                  <a:pt x="224" y="69"/>
                </a:lnTo>
                <a:lnTo>
                  <a:pt x="218" y="78"/>
                </a:lnTo>
                <a:lnTo>
                  <a:pt x="212" y="88"/>
                </a:lnTo>
                <a:lnTo>
                  <a:pt x="206" y="98"/>
                </a:lnTo>
                <a:lnTo>
                  <a:pt x="198" y="108"/>
                </a:lnTo>
                <a:lnTo>
                  <a:pt x="190" y="118"/>
                </a:lnTo>
                <a:lnTo>
                  <a:pt x="180" y="126"/>
                </a:lnTo>
                <a:lnTo>
                  <a:pt x="171" y="133"/>
                </a:lnTo>
                <a:lnTo>
                  <a:pt x="161" y="143"/>
                </a:lnTo>
                <a:lnTo>
                  <a:pt x="137" y="159"/>
                </a:lnTo>
                <a:lnTo>
                  <a:pt x="114" y="173"/>
                </a:lnTo>
                <a:lnTo>
                  <a:pt x="102" y="178"/>
                </a:lnTo>
                <a:lnTo>
                  <a:pt x="88" y="184"/>
                </a:lnTo>
                <a:lnTo>
                  <a:pt x="75" y="188"/>
                </a:lnTo>
                <a:lnTo>
                  <a:pt x="61" y="194"/>
                </a:lnTo>
                <a:lnTo>
                  <a:pt x="61" y="19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446">
            <a:extLst>
              <a:ext uri="{FF2B5EF4-FFF2-40B4-BE49-F238E27FC236}">
                <a16:creationId xmlns:a16="http://schemas.microsoft.com/office/drawing/2014/main" xmlns="" id="{28342EFE-5E72-4AF2-A57E-9BD626CF5363}"/>
              </a:ext>
            </a:extLst>
          </p:cNvPr>
          <p:cNvSpPr>
            <a:spLocks/>
          </p:cNvSpPr>
          <p:nvPr/>
        </p:nvSpPr>
        <p:spPr bwMode="auto">
          <a:xfrm>
            <a:off x="8722569" y="5669230"/>
            <a:ext cx="309204" cy="640911"/>
          </a:xfrm>
          <a:custGeom>
            <a:avLst/>
            <a:gdLst>
              <a:gd name="T0" fmla="*/ 69 w 69"/>
              <a:gd name="T1" fmla="*/ 10 h 94"/>
              <a:gd name="T2" fmla="*/ 69 w 69"/>
              <a:gd name="T3" fmla="*/ 18 h 94"/>
              <a:gd name="T4" fmla="*/ 69 w 69"/>
              <a:gd name="T5" fmla="*/ 24 h 94"/>
              <a:gd name="T6" fmla="*/ 69 w 69"/>
              <a:gd name="T7" fmla="*/ 33 h 94"/>
              <a:gd name="T8" fmla="*/ 69 w 69"/>
              <a:gd name="T9" fmla="*/ 41 h 94"/>
              <a:gd name="T10" fmla="*/ 65 w 69"/>
              <a:gd name="T11" fmla="*/ 51 h 94"/>
              <a:gd name="T12" fmla="*/ 61 w 69"/>
              <a:gd name="T13" fmla="*/ 61 h 94"/>
              <a:gd name="T14" fmla="*/ 57 w 69"/>
              <a:gd name="T15" fmla="*/ 69 h 94"/>
              <a:gd name="T16" fmla="*/ 49 w 69"/>
              <a:gd name="T17" fmla="*/ 78 h 94"/>
              <a:gd name="T18" fmla="*/ 45 w 69"/>
              <a:gd name="T19" fmla="*/ 82 h 94"/>
              <a:gd name="T20" fmla="*/ 42 w 69"/>
              <a:gd name="T21" fmla="*/ 86 h 94"/>
              <a:gd name="T22" fmla="*/ 40 w 69"/>
              <a:gd name="T23" fmla="*/ 88 h 94"/>
              <a:gd name="T24" fmla="*/ 36 w 69"/>
              <a:gd name="T25" fmla="*/ 90 h 94"/>
              <a:gd name="T26" fmla="*/ 34 w 69"/>
              <a:gd name="T27" fmla="*/ 92 h 94"/>
              <a:gd name="T28" fmla="*/ 30 w 69"/>
              <a:gd name="T29" fmla="*/ 94 h 94"/>
              <a:gd name="T30" fmla="*/ 28 w 69"/>
              <a:gd name="T31" fmla="*/ 94 h 94"/>
              <a:gd name="T32" fmla="*/ 26 w 69"/>
              <a:gd name="T33" fmla="*/ 94 h 94"/>
              <a:gd name="T34" fmla="*/ 20 w 69"/>
              <a:gd name="T35" fmla="*/ 94 h 94"/>
              <a:gd name="T36" fmla="*/ 16 w 69"/>
              <a:gd name="T37" fmla="*/ 92 h 94"/>
              <a:gd name="T38" fmla="*/ 14 w 69"/>
              <a:gd name="T39" fmla="*/ 90 h 94"/>
              <a:gd name="T40" fmla="*/ 12 w 69"/>
              <a:gd name="T41" fmla="*/ 88 h 94"/>
              <a:gd name="T42" fmla="*/ 12 w 69"/>
              <a:gd name="T43" fmla="*/ 84 h 94"/>
              <a:gd name="T44" fmla="*/ 10 w 69"/>
              <a:gd name="T45" fmla="*/ 80 h 94"/>
              <a:gd name="T46" fmla="*/ 6 w 69"/>
              <a:gd name="T47" fmla="*/ 76 h 94"/>
              <a:gd name="T48" fmla="*/ 2 w 69"/>
              <a:gd name="T49" fmla="*/ 71 h 94"/>
              <a:gd name="T50" fmla="*/ 0 w 69"/>
              <a:gd name="T51" fmla="*/ 69 h 94"/>
              <a:gd name="T52" fmla="*/ 0 w 69"/>
              <a:gd name="T53" fmla="*/ 67 h 94"/>
              <a:gd name="T54" fmla="*/ 2 w 69"/>
              <a:gd name="T55" fmla="*/ 65 h 94"/>
              <a:gd name="T56" fmla="*/ 4 w 69"/>
              <a:gd name="T57" fmla="*/ 61 h 94"/>
              <a:gd name="T58" fmla="*/ 8 w 69"/>
              <a:gd name="T59" fmla="*/ 55 h 94"/>
              <a:gd name="T60" fmla="*/ 14 w 69"/>
              <a:gd name="T61" fmla="*/ 51 h 94"/>
              <a:gd name="T62" fmla="*/ 20 w 69"/>
              <a:gd name="T63" fmla="*/ 43 h 94"/>
              <a:gd name="T64" fmla="*/ 26 w 69"/>
              <a:gd name="T65" fmla="*/ 35 h 94"/>
              <a:gd name="T66" fmla="*/ 32 w 69"/>
              <a:gd name="T67" fmla="*/ 27 h 94"/>
              <a:gd name="T68" fmla="*/ 38 w 69"/>
              <a:gd name="T69" fmla="*/ 18 h 94"/>
              <a:gd name="T70" fmla="*/ 40 w 69"/>
              <a:gd name="T71" fmla="*/ 14 h 94"/>
              <a:gd name="T72" fmla="*/ 42 w 69"/>
              <a:gd name="T73" fmla="*/ 10 h 94"/>
              <a:gd name="T74" fmla="*/ 43 w 69"/>
              <a:gd name="T75" fmla="*/ 6 h 94"/>
              <a:gd name="T76" fmla="*/ 45 w 69"/>
              <a:gd name="T77" fmla="*/ 4 h 94"/>
              <a:gd name="T78" fmla="*/ 47 w 69"/>
              <a:gd name="T79" fmla="*/ 2 h 94"/>
              <a:gd name="T80" fmla="*/ 49 w 69"/>
              <a:gd name="T81" fmla="*/ 0 h 94"/>
              <a:gd name="T82" fmla="*/ 51 w 69"/>
              <a:gd name="T83" fmla="*/ 0 h 94"/>
              <a:gd name="T84" fmla="*/ 55 w 69"/>
              <a:gd name="T85" fmla="*/ 0 h 94"/>
              <a:gd name="T86" fmla="*/ 59 w 69"/>
              <a:gd name="T87" fmla="*/ 0 h 94"/>
              <a:gd name="T88" fmla="*/ 63 w 69"/>
              <a:gd name="T89" fmla="*/ 2 h 94"/>
              <a:gd name="T90" fmla="*/ 65 w 69"/>
              <a:gd name="T91" fmla="*/ 6 h 94"/>
              <a:gd name="T92" fmla="*/ 69 w 69"/>
              <a:gd name="T93" fmla="*/ 10 h 94"/>
              <a:gd name="T94" fmla="*/ 69 w 69"/>
              <a:gd name="T95" fmla="*/ 10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9" h="94">
                <a:moveTo>
                  <a:pt x="69" y="10"/>
                </a:moveTo>
                <a:lnTo>
                  <a:pt x="69" y="18"/>
                </a:lnTo>
                <a:lnTo>
                  <a:pt x="69" y="24"/>
                </a:lnTo>
                <a:lnTo>
                  <a:pt x="69" y="33"/>
                </a:lnTo>
                <a:lnTo>
                  <a:pt x="69" y="41"/>
                </a:lnTo>
                <a:lnTo>
                  <a:pt x="65" y="51"/>
                </a:lnTo>
                <a:lnTo>
                  <a:pt x="61" y="61"/>
                </a:lnTo>
                <a:lnTo>
                  <a:pt x="57" y="69"/>
                </a:lnTo>
                <a:lnTo>
                  <a:pt x="49" y="78"/>
                </a:lnTo>
                <a:lnTo>
                  <a:pt x="45" y="82"/>
                </a:lnTo>
                <a:lnTo>
                  <a:pt x="42" y="86"/>
                </a:lnTo>
                <a:lnTo>
                  <a:pt x="40" y="88"/>
                </a:lnTo>
                <a:lnTo>
                  <a:pt x="36" y="90"/>
                </a:lnTo>
                <a:lnTo>
                  <a:pt x="34" y="92"/>
                </a:lnTo>
                <a:lnTo>
                  <a:pt x="30" y="94"/>
                </a:lnTo>
                <a:lnTo>
                  <a:pt x="28" y="94"/>
                </a:lnTo>
                <a:lnTo>
                  <a:pt x="26" y="94"/>
                </a:lnTo>
                <a:lnTo>
                  <a:pt x="20" y="94"/>
                </a:lnTo>
                <a:lnTo>
                  <a:pt x="16" y="92"/>
                </a:lnTo>
                <a:lnTo>
                  <a:pt x="14" y="90"/>
                </a:lnTo>
                <a:lnTo>
                  <a:pt x="12" y="88"/>
                </a:lnTo>
                <a:lnTo>
                  <a:pt x="12" y="84"/>
                </a:lnTo>
                <a:lnTo>
                  <a:pt x="10" y="80"/>
                </a:lnTo>
                <a:lnTo>
                  <a:pt x="6" y="76"/>
                </a:lnTo>
                <a:lnTo>
                  <a:pt x="2" y="71"/>
                </a:lnTo>
                <a:lnTo>
                  <a:pt x="0" y="69"/>
                </a:lnTo>
                <a:lnTo>
                  <a:pt x="0" y="67"/>
                </a:lnTo>
                <a:lnTo>
                  <a:pt x="2" y="65"/>
                </a:lnTo>
                <a:lnTo>
                  <a:pt x="4" y="61"/>
                </a:lnTo>
                <a:lnTo>
                  <a:pt x="8" y="55"/>
                </a:lnTo>
                <a:lnTo>
                  <a:pt x="14" y="51"/>
                </a:lnTo>
                <a:lnTo>
                  <a:pt x="20" y="43"/>
                </a:lnTo>
                <a:lnTo>
                  <a:pt x="26" y="35"/>
                </a:lnTo>
                <a:lnTo>
                  <a:pt x="32" y="27"/>
                </a:lnTo>
                <a:lnTo>
                  <a:pt x="38" y="18"/>
                </a:lnTo>
                <a:lnTo>
                  <a:pt x="40" y="14"/>
                </a:lnTo>
                <a:lnTo>
                  <a:pt x="42" y="10"/>
                </a:lnTo>
                <a:lnTo>
                  <a:pt x="43" y="6"/>
                </a:lnTo>
                <a:lnTo>
                  <a:pt x="45" y="4"/>
                </a:lnTo>
                <a:lnTo>
                  <a:pt x="47" y="2"/>
                </a:lnTo>
                <a:lnTo>
                  <a:pt x="49" y="0"/>
                </a:lnTo>
                <a:lnTo>
                  <a:pt x="51" y="0"/>
                </a:lnTo>
                <a:lnTo>
                  <a:pt x="55" y="0"/>
                </a:lnTo>
                <a:lnTo>
                  <a:pt x="59" y="0"/>
                </a:lnTo>
                <a:lnTo>
                  <a:pt x="63" y="2"/>
                </a:lnTo>
                <a:lnTo>
                  <a:pt x="65" y="6"/>
                </a:lnTo>
                <a:lnTo>
                  <a:pt x="69" y="10"/>
                </a:lnTo>
                <a:lnTo>
                  <a:pt x="69" y="1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448">
            <a:extLst>
              <a:ext uri="{FF2B5EF4-FFF2-40B4-BE49-F238E27FC236}">
                <a16:creationId xmlns:a16="http://schemas.microsoft.com/office/drawing/2014/main" xmlns="" id="{F5800DFF-5B48-4B46-A4F0-92A5FBBD2A93}"/>
              </a:ext>
            </a:extLst>
          </p:cNvPr>
          <p:cNvSpPr>
            <a:spLocks/>
          </p:cNvSpPr>
          <p:nvPr/>
        </p:nvSpPr>
        <p:spPr bwMode="auto">
          <a:xfrm>
            <a:off x="9477387" y="5642526"/>
            <a:ext cx="427432" cy="293751"/>
          </a:xfrm>
          <a:custGeom>
            <a:avLst/>
            <a:gdLst>
              <a:gd name="T0" fmla="*/ 0 w 92"/>
              <a:gd name="T1" fmla="*/ 6 h 45"/>
              <a:gd name="T2" fmla="*/ 0 w 92"/>
              <a:gd name="T3" fmla="*/ 4 h 45"/>
              <a:gd name="T4" fmla="*/ 0 w 92"/>
              <a:gd name="T5" fmla="*/ 4 h 45"/>
              <a:gd name="T6" fmla="*/ 2 w 92"/>
              <a:gd name="T7" fmla="*/ 2 h 45"/>
              <a:gd name="T8" fmla="*/ 4 w 92"/>
              <a:gd name="T9" fmla="*/ 2 h 45"/>
              <a:gd name="T10" fmla="*/ 6 w 92"/>
              <a:gd name="T11" fmla="*/ 0 h 45"/>
              <a:gd name="T12" fmla="*/ 10 w 92"/>
              <a:gd name="T13" fmla="*/ 0 h 45"/>
              <a:gd name="T14" fmla="*/ 18 w 92"/>
              <a:gd name="T15" fmla="*/ 0 h 45"/>
              <a:gd name="T16" fmla="*/ 25 w 92"/>
              <a:gd name="T17" fmla="*/ 0 h 45"/>
              <a:gd name="T18" fmla="*/ 35 w 92"/>
              <a:gd name="T19" fmla="*/ 0 h 45"/>
              <a:gd name="T20" fmla="*/ 45 w 92"/>
              <a:gd name="T21" fmla="*/ 0 h 45"/>
              <a:gd name="T22" fmla="*/ 53 w 92"/>
              <a:gd name="T23" fmla="*/ 2 h 45"/>
              <a:gd name="T24" fmla="*/ 61 w 92"/>
              <a:gd name="T25" fmla="*/ 4 h 45"/>
              <a:gd name="T26" fmla="*/ 68 w 92"/>
              <a:gd name="T27" fmla="*/ 6 h 45"/>
              <a:gd name="T28" fmla="*/ 76 w 92"/>
              <a:gd name="T29" fmla="*/ 8 h 45"/>
              <a:gd name="T30" fmla="*/ 82 w 92"/>
              <a:gd name="T31" fmla="*/ 12 h 45"/>
              <a:gd name="T32" fmla="*/ 86 w 92"/>
              <a:gd name="T33" fmla="*/ 16 h 45"/>
              <a:gd name="T34" fmla="*/ 90 w 92"/>
              <a:gd name="T35" fmla="*/ 20 h 45"/>
              <a:gd name="T36" fmla="*/ 90 w 92"/>
              <a:gd name="T37" fmla="*/ 24 h 45"/>
              <a:gd name="T38" fmla="*/ 92 w 92"/>
              <a:gd name="T39" fmla="*/ 28 h 45"/>
              <a:gd name="T40" fmla="*/ 90 w 92"/>
              <a:gd name="T41" fmla="*/ 33 h 45"/>
              <a:gd name="T42" fmla="*/ 90 w 92"/>
              <a:gd name="T43" fmla="*/ 37 h 45"/>
              <a:gd name="T44" fmla="*/ 88 w 92"/>
              <a:gd name="T45" fmla="*/ 39 h 45"/>
              <a:gd name="T46" fmla="*/ 86 w 92"/>
              <a:gd name="T47" fmla="*/ 41 h 45"/>
              <a:gd name="T48" fmla="*/ 82 w 92"/>
              <a:gd name="T49" fmla="*/ 43 h 45"/>
              <a:gd name="T50" fmla="*/ 78 w 92"/>
              <a:gd name="T51" fmla="*/ 45 h 45"/>
              <a:gd name="T52" fmla="*/ 74 w 92"/>
              <a:gd name="T53" fmla="*/ 45 h 45"/>
              <a:gd name="T54" fmla="*/ 68 w 92"/>
              <a:gd name="T55" fmla="*/ 45 h 45"/>
              <a:gd name="T56" fmla="*/ 63 w 92"/>
              <a:gd name="T57" fmla="*/ 45 h 45"/>
              <a:gd name="T58" fmla="*/ 57 w 92"/>
              <a:gd name="T59" fmla="*/ 43 h 45"/>
              <a:gd name="T60" fmla="*/ 51 w 92"/>
              <a:gd name="T61" fmla="*/ 41 h 45"/>
              <a:gd name="T62" fmla="*/ 43 w 92"/>
              <a:gd name="T63" fmla="*/ 35 h 45"/>
              <a:gd name="T64" fmla="*/ 33 w 92"/>
              <a:gd name="T65" fmla="*/ 31 h 45"/>
              <a:gd name="T66" fmla="*/ 27 w 92"/>
              <a:gd name="T67" fmla="*/ 28 h 45"/>
              <a:gd name="T68" fmla="*/ 20 w 92"/>
              <a:gd name="T69" fmla="*/ 24 h 45"/>
              <a:gd name="T70" fmla="*/ 14 w 92"/>
              <a:gd name="T71" fmla="*/ 20 h 45"/>
              <a:gd name="T72" fmla="*/ 8 w 92"/>
              <a:gd name="T73" fmla="*/ 16 h 45"/>
              <a:gd name="T74" fmla="*/ 2 w 92"/>
              <a:gd name="T75" fmla="*/ 14 h 45"/>
              <a:gd name="T76" fmla="*/ 0 w 92"/>
              <a:gd name="T77" fmla="*/ 10 h 45"/>
              <a:gd name="T78" fmla="*/ 0 w 92"/>
              <a:gd name="T79" fmla="*/ 6 h 45"/>
              <a:gd name="T80" fmla="*/ 0 w 92"/>
              <a:gd name="T81" fmla="*/ 6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2" h="45">
                <a:moveTo>
                  <a:pt x="0" y="6"/>
                </a:moveTo>
                <a:lnTo>
                  <a:pt x="0" y="4"/>
                </a:lnTo>
                <a:lnTo>
                  <a:pt x="0" y="4"/>
                </a:lnTo>
                <a:lnTo>
                  <a:pt x="2" y="2"/>
                </a:lnTo>
                <a:lnTo>
                  <a:pt x="4" y="2"/>
                </a:lnTo>
                <a:lnTo>
                  <a:pt x="6" y="0"/>
                </a:lnTo>
                <a:lnTo>
                  <a:pt x="10" y="0"/>
                </a:lnTo>
                <a:lnTo>
                  <a:pt x="18" y="0"/>
                </a:lnTo>
                <a:lnTo>
                  <a:pt x="25" y="0"/>
                </a:lnTo>
                <a:lnTo>
                  <a:pt x="35" y="0"/>
                </a:lnTo>
                <a:lnTo>
                  <a:pt x="45" y="0"/>
                </a:lnTo>
                <a:lnTo>
                  <a:pt x="53" y="2"/>
                </a:lnTo>
                <a:lnTo>
                  <a:pt x="61" y="4"/>
                </a:lnTo>
                <a:lnTo>
                  <a:pt x="68" y="6"/>
                </a:lnTo>
                <a:lnTo>
                  <a:pt x="76" y="8"/>
                </a:lnTo>
                <a:lnTo>
                  <a:pt x="82" y="12"/>
                </a:lnTo>
                <a:lnTo>
                  <a:pt x="86" y="16"/>
                </a:lnTo>
                <a:lnTo>
                  <a:pt x="90" y="20"/>
                </a:lnTo>
                <a:lnTo>
                  <a:pt x="90" y="24"/>
                </a:lnTo>
                <a:lnTo>
                  <a:pt x="92" y="28"/>
                </a:lnTo>
                <a:lnTo>
                  <a:pt x="90" y="33"/>
                </a:lnTo>
                <a:lnTo>
                  <a:pt x="90" y="37"/>
                </a:lnTo>
                <a:lnTo>
                  <a:pt x="88" y="39"/>
                </a:lnTo>
                <a:lnTo>
                  <a:pt x="86" y="41"/>
                </a:lnTo>
                <a:lnTo>
                  <a:pt x="82" y="43"/>
                </a:lnTo>
                <a:lnTo>
                  <a:pt x="78" y="45"/>
                </a:lnTo>
                <a:lnTo>
                  <a:pt x="74" y="45"/>
                </a:lnTo>
                <a:lnTo>
                  <a:pt x="68" y="45"/>
                </a:lnTo>
                <a:lnTo>
                  <a:pt x="63" y="45"/>
                </a:lnTo>
                <a:lnTo>
                  <a:pt x="57" y="43"/>
                </a:lnTo>
                <a:lnTo>
                  <a:pt x="51" y="41"/>
                </a:lnTo>
                <a:lnTo>
                  <a:pt x="43" y="35"/>
                </a:lnTo>
                <a:lnTo>
                  <a:pt x="33" y="31"/>
                </a:lnTo>
                <a:lnTo>
                  <a:pt x="27" y="28"/>
                </a:lnTo>
                <a:lnTo>
                  <a:pt x="20" y="24"/>
                </a:lnTo>
                <a:lnTo>
                  <a:pt x="14" y="20"/>
                </a:lnTo>
                <a:lnTo>
                  <a:pt x="8" y="16"/>
                </a:lnTo>
                <a:lnTo>
                  <a:pt x="2" y="14"/>
                </a:lnTo>
                <a:lnTo>
                  <a:pt x="0" y="10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449">
            <a:extLst>
              <a:ext uri="{FF2B5EF4-FFF2-40B4-BE49-F238E27FC236}">
                <a16:creationId xmlns:a16="http://schemas.microsoft.com/office/drawing/2014/main" xmlns="" id="{C80257F0-0DC1-4A31-A6E1-0AD213B920DB}"/>
              </a:ext>
            </a:extLst>
          </p:cNvPr>
          <p:cNvSpPr>
            <a:spLocks/>
          </p:cNvSpPr>
          <p:nvPr/>
        </p:nvSpPr>
        <p:spPr bwMode="auto">
          <a:xfrm>
            <a:off x="10304966" y="5549055"/>
            <a:ext cx="500185" cy="333812"/>
          </a:xfrm>
          <a:custGeom>
            <a:avLst/>
            <a:gdLst>
              <a:gd name="T0" fmla="*/ 6 w 112"/>
              <a:gd name="T1" fmla="*/ 4 h 51"/>
              <a:gd name="T2" fmla="*/ 6 w 112"/>
              <a:gd name="T3" fmla="*/ 4 h 51"/>
              <a:gd name="T4" fmla="*/ 8 w 112"/>
              <a:gd name="T5" fmla="*/ 2 h 51"/>
              <a:gd name="T6" fmla="*/ 10 w 112"/>
              <a:gd name="T7" fmla="*/ 2 h 51"/>
              <a:gd name="T8" fmla="*/ 14 w 112"/>
              <a:gd name="T9" fmla="*/ 2 h 51"/>
              <a:gd name="T10" fmla="*/ 20 w 112"/>
              <a:gd name="T11" fmla="*/ 0 h 51"/>
              <a:gd name="T12" fmla="*/ 28 w 112"/>
              <a:gd name="T13" fmla="*/ 0 h 51"/>
              <a:gd name="T14" fmla="*/ 35 w 112"/>
              <a:gd name="T15" fmla="*/ 0 h 51"/>
              <a:gd name="T16" fmla="*/ 43 w 112"/>
              <a:gd name="T17" fmla="*/ 0 h 51"/>
              <a:gd name="T18" fmla="*/ 51 w 112"/>
              <a:gd name="T19" fmla="*/ 2 h 51"/>
              <a:gd name="T20" fmla="*/ 59 w 112"/>
              <a:gd name="T21" fmla="*/ 2 h 51"/>
              <a:gd name="T22" fmla="*/ 67 w 112"/>
              <a:gd name="T23" fmla="*/ 4 h 51"/>
              <a:gd name="T24" fmla="*/ 77 w 112"/>
              <a:gd name="T25" fmla="*/ 6 h 51"/>
              <a:gd name="T26" fmla="*/ 84 w 112"/>
              <a:gd name="T27" fmla="*/ 8 h 51"/>
              <a:gd name="T28" fmla="*/ 92 w 112"/>
              <a:gd name="T29" fmla="*/ 12 h 51"/>
              <a:gd name="T30" fmla="*/ 96 w 112"/>
              <a:gd name="T31" fmla="*/ 14 h 51"/>
              <a:gd name="T32" fmla="*/ 100 w 112"/>
              <a:gd name="T33" fmla="*/ 16 h 51"/>
              <a:gd name="T34" fmla="*/ 102 w 112"/>
              <a:gd name="T35" fmla="*/ 20 h 51"/>
              <a:gd name="T36" fmla="*/ 106 w 112"/>
              <a:gd name="T37" fmla="*/ 22 h 51"/>
              <a:gd name="T38" fmla="*/ 108 w 112"/>
              <a:gd name="T39" fmla="*/ 28 h 51"/>
              <a:gd name="T40" fmla="*/ 110 w 112"/>
              <a:gd name="T41" fmla="*/ 36 h 51"/>
              <a:gd name="T42" fmla="*/ 112 w 112"/>
              <a:gd name="T43" fmla="*/ 40 h 51"/>
              <a:gd name="T44" fmla="*/ 112 w 112"/>
              <a:gd name="T45" fmla="*/ 44 h 51"/>
              <a:gd name="T46" fmla="*/ 110 w 112"/>
              <a:gd name="T47" fmla="*/ 45 h 51"/>
              <a:gd name="T48" fmla="*/ 110 w 112"/>
              <a:gd name="T49" fmla="*/ 47 h 51"/>
              <a:gd name="T50" fmla="*/ 108 w 112"/>
              <a:gd name="T51" fmla="*/ 49 h 51"/>
              <a:gd name="T52" fmla="*/ 106 w 112"/>
              <a:gd name="T53" fmla="*/ 51 h 51"/>
              <a:gd name="T54" fmla="*/ 102 w 112"/>
              <a:gd name="T55" fmla="*/ 51 h 51"/>
              <a:gd name="T56" fmla="*/ 100 w 112"/>
              <a:gd name="T57" fmla="*/ 51 h 51"/>
              <a:gd name="T58" fmla="*/ 96 w 112"/>
              <a:gd name="T59" fmla="*/ 51 h 51"/>
              <a:gd name="T60" fmla="*/ 90 w 112"/>
              <a:gd name="T61" fmla="*/ 51 h 51"/>
              <a:gd name="T62" fmla="*/ 84 w 112"/>
              <a:gd name="T63" fmla="*/ 49 h 51"/>
              <a:gd name="T64" fmla="*/ 79 w 112"/>
              <a:gd name="T65" fmla="*/ 47 h 51"/>
              <a:gd name="T66" fmla="*/ 71 w 112"/>
              <a:gd name="T67" fmla="*/ 44 h 51"/>
              <a:gd name="T68" fmla="*/ 63 w 112"/>
              <a:gd name="T69" fmla="*/ 42 h 51"/>
              <a:gd name="T70" fmla="*/ 53 w 112"/>
              <a:gd name="T71" fmla="*/ 38 h 51"/>
              <a:gd name="T72" fmla="*/ 43 w 112"/>
              <a:gd name="T73" fmla="*/ 32 h 51"/>
              <a:gd name="T74" fmla="*/ 33 w 112"/>
              <a:gd name="T75" fmla="*/ 28 h 51"/>
              <a:gd name="T76" fmla="*/ 24 w 112"/>
              <a:gd name="T77" fmla="*/ 24 h 51"/>
              <a:gd name="T78" fmla="*/ 18 w 112"/>
              <a:gd name="T79" fmla="*/ 20 h 51"/>
              <a:gd name="T80" fmla="*/ 12 w 112"/>
              <a:gd name="T81" fmla="*/ 18 h 51"/>
              <a:gd name="T82" fmla="*/ 6 w 112"/>
              <a:gd name="T83" fmla="*/ 16 h 51"/>
              <a:gd name="T84" fmla="*/ 4 w 112"/>
              <a:gd name="T85" fmla="*/ 14 h 51"/>
              <a:gd name="T86" fmla="*/ 2 w 112"/>
              <a:gd name="T87" fmla="*/ 12 h 51"/>
              <a:gd name="T88" fmla="*/ 0 w 112"/>
              <a:gd name="T89" fmla="*/ 10 h 51"/>
              <a:gd name="T90" fmla="*/ 0 w 112"/>
              <a:gd name="T91" fmla="*/ 8 h 51"/>
              <a:gd name="T92" fmla="*/ 2 w 112"/>
              <a:gd name="T93" fmla="*/ 8 h 51"/>
              <a:gd name="T94" fmla="*/ 4 w 112"/>
              <a:gd name="T95" fmla="*/ 6 h 51"/>
              <a:gd name="T96" fmla="*/ 6 w 112"/>
              <a:gd name="T97" fmla="*/ 4 h 51"/>
              <a:gd name="T98" fmla="*/ 6 w 112"/>
              <a:gd name="T99" fmla="*/ 4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2" h="51">
                <a:moveTo>
                  <a:pt x="6" y="4"/>
                </a:moveTo>
                <a:lnTo>
                  <a:pt x="6" y="4"/>
                </a:lnTo>
                <a:lnTo>
                  <a:pt x="8" y="2"/>
                </a:lnTo>
                <a:lnTo>
                  <a:pt x="10" y="2"/>
                </a:lnTo>
                <a:lnTo>
                  <a:pt x="14" y="2"/>
                </a:lnTo>
                <a:lnTo>
                  <a:pt x="20" y="0"/>
                </a:lnTo>
                <a:lnTo>
                  <a:pt x="28" y="0"/>
                </a:lnTo>
                <a:lnTo>
                  <a:pt x="35" y="0"/>
                </a:lnTo>
                <a:lnTo>
                  <a:pt x="43" y="0"/>
                </a:lnTo>
                <a:lnTo>
                  <a:pt x="51" y="2"/>
                </a:lnTo>
                <a:lnTo>
                  <a:pt x="59" y="2"/>
                </a:lnTo>
                <a:lnTo>
                  <a:pt x="67" y="4"/>
                </a:lnTo>
                <a:lnTo>
                  <a:pt x="77" y="6"/>
                </a:lnTo>
                <a:lnTo>
                  <a:pt x="84" y="8"/>
                </a:lnTo>
                <a:lnTo>
                  <a:pt x="92" y="12"/>
                </a:lnTo>
                <a:lnTo>
                  <a:pt x="96" y="14"/>
                </a:lnTo>
                <a:lnTo>
                  <a:pt x="100" y="16"/>
                </a:lnTo>
                <a:lnTo>
                  <a:pt x="102" y="20"/>
                </a:lnTo>
                <a:lnTo>
                  <a:pt x="106" y="22"/>
                </a:lnTo>
                <a:lnTo>
                  <a:pt x="108" y="28"/>
                </a:lnTo>
                <a:lnTo>
                  <a:pt x="110" y="36"/>
                </a:lnTo>
                <a:lnTo>
                  <a:pt x="112" y="40"/>
                </a:lnTo>
                <a:lnTo>
                  <a:pt x="112" y="44"/>
                </a:lnTo>
                <a:lnTo>
                  <a:pt x="110" y="45"/>
                </a:lnTo>
                <a:lnTo>
                  <a:pt x="110" y="47"/>
                </a:lnTo>
                <a:lnTo>
                  <a:pt x="108" y="49"/>
                </a:lnTo>
                <a:lnTo>
                  <a:pt x="106" y="51"/>
                </a:lnTo>
                <a:lnTo>
                  <a:pt x="102" y="51"/>
                </a:lnTo>
                <a:lnTo>
                  <a:pt x="100" y="51"/>
                </a:lnTo>
                <a:lnTo>
                  <a:pt x="96" y="51"/>
                </a:lnTo>
                <a:lnTo>
                  <a:pt x="90" y="51"/>
                </a:lnTo>
                <a:lnTo>
                  <a:pt x="84" y="49"/>
                </a:lnTo>
                <a:lnTo>
                  <a:pt x="79" y="47"/>
                </a:lnTo>
                <a:lnTo>
                  <a:pt x="71" y="44"/>
                </a:lnTo>
                <a:lnTo>
                  <a:pt x="63" y="42"/>
                </a:lnTo>
                <a:lnTo>
                  <a:pt x="53" y="38"/>
                </a:lnTo>
                <a:lnTo>
                  <a:pt x="43" y="32"/>
                </a:lnTo>
                <a:lnTo>
                  <a:pt x="33" y="28"/>
                </a:lnTo>
                <a:lnTo>
                  <a:pt x="24" y="24"/>
                </a:lnTo>
                <a:lnTo>
                  <a:pt x="18" y="20"/>
                </a:lnTo>
                <a:lnTo>
                  <a:pt x="12" y="18"/>
                </a:lnTo>
                <a:lnTo>
                  <a:pt x="6" y="16"/>
                </a:lnTo>
                <a:lnTo>
                  <a:pt x="4" y="14"/>
                </a:lnTo>
                <a:lnTo>
                  <a:pt x="2" y="12"/>
                </a:lnTo>
                <a:lnTo>
                  <a:pt x="0" y="10"/>
                </a:lnTo>
                <a:lnTo>
                  <a:pt x="0" y="8"/>
                </a:lnTo>
                <a:lnTo>
                  <a:pt x="2" y="8"/>
                </a:lnTo>
                <a:lnTo>
                  <a:pt x="4" y="6"/>
                </a:lnTo>
                <a:lnTo>
                  <a:pt x="6" y="4"/>
                </a:lnTo>
                <a:lnTo>
                  <a:pt x="6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450">
            <a:extLst>
              <a:ext uri="{FF2B5EF4-FFF2-40B4-BE49-F238E27FC236}">
                <a16:creationId xmlns:a16="http://schemas.microsoft.com/office/drawing/2014/main" xmlns="" id="{117D1398-E950-4A5E-A9CF-36575BA95797}"/>
              </a:ext>
            </a:extLst>
          </p:cNvPr>
          <p:cNvSpPr>
            <a:spLocks/>
          </p:cNvSpPr>
          <p:nvPr/>
        </p:nvSpPr>
        <p:spPr bwMode="auto">
          <a:xfrm>
            <a:off x="9431919" y="4881439"/>
            <a:ext cx="263736" cy="520745"/>
          </a:xfrm>
          <a:custGeom>
            <a:avLst/>
            <a:gdLst>
              <a:gd name="T0" fmla="*/ 39 w 59"/>
              <a:gd name="T1" fmla="*/ 0 h 79"/>
              <a:gd name="T2" fmla="*/ 43 w 59"/>
              <a:gd name="T3" fmla="*/ 2 h 79"/>
              <a:gd name="T4" fmla="*/ 47 w 59"/>
              <a:gd name="T5" fmla="*/ 4 h 79"/>
              <a:gd name="T6" fmla="*/ 51 w 59"/>
              <a:gd name="T7" fmla="*/ 8 h 79"/>
              <a:gd name="T8" fmla="*/ 53 w 59"/>
              <a:gd name="T9" fmla="*/ 12 h 79"/>
              <a:gd name="T10" fmla="*/ 55 w 59"/>
              <a:gd name="T11" fmla="*/ 16 h 79"/>
              <a:gd name="T12" fmla="*/ 57 w 59"/>
              <a:gd name="T13" fmla="*/ 20 h 79"/>
              <a:gd name="T14" fmla="*/ 59 w 59"/>
              <a:gd name="T15" fmla="*/ 24 h 79"/>
              <a:gd name="T16" fmla="*/ 59 w 59"/>
              <a:gd name="T17" fmla="*/ 28 h 79"/>
              <a:gd name="T18" fmla="*/ 57 w 59"/>
              <a:gd name="T19" fmla="*/ 38 h 79"/>
              <a:gd name="T20" fmla="*/ 55 w 59"/>
              <a:gd name="T21" fmla="*/ 47 h 79"/>
              <a:gd name="T22" fmla="*/ 51 w 59"/>
              <a:gd name="T23" fmla="*/ 55 h 79"/>
              <a:gd name="T24" fmla="*/ 47 w 59"/>
              <a:gd name="T25" fmla="*/ 63 h 79"/>
              <a:gd name="T26" fmla="*/ 41 w 59"/>
              <a:gd name="T27" fmla="*/ 69 h 79"/>
              <a:gd name="T28" fmla="*/ 35 w 59"/>
              <a:gd name="T29" fmla="*/ 75 h 79"/>
              <a:gd name="T30" fmla="*/ 30 w 59"/>
              <a:gd name="T31" fmla="*/ 77 h 79"/>
              <a:gd name="T32" fmla="*/ 26 w 59"/>
              <a:gd name="T33" fmla="*/ 79 h 79"/>
              <a:gd name="T34" fmla="*/ 20 w 59"/>
              <a:gd name="T35" fmla="*/ 77 h 79"/>
              <a:gd name="T36" fmla="*/ 16 w 59"/>
              <a:gd name="T37" fmla="*/ 75 h 79"/>
              <a:gd name="T38" fmla="*/ 12 w 59"/>
              <a:gd name="T39" fmla="*/ 73 h 79"/>
              <a:gd name="T40" fmla="*/ 10 w 59"/>
              <a:gd name="T41" fmla="*/ 69 h 79"/>
              <a:gd name="T42" fmla="*/ 4 w 59"/>
              <a:gd name="T43" fmla="*/ 63 h 79"/>
              <a:gd name="T44" fmla="*/ 2 w 59"/>
              <a:gd name="T45" fmla="*/ 59 h 79"/>
              <a:gd name="T46" fmla="*/ 0 w 59"/>
              <a:gd name="T47" fmla="*/ 55 h 79"/>
              <a:gd name="T48" fmla="*/ 0 w 59"/>
              <a:gd name="T49" fmla="*/ 53 h 79"/>
              <a:gd name="T50" fmla="*/ 0 w 59"/>
              <a:gd name="T51" fmla="*/ 51 h 79"/>
              <a:gd name="T52" fmla="*/ 2 w 59"/>
              <a:gd name="T53" fmla="*/ 49 h 79"/>
              <a:gd name="T54" fmla="*/ 4 w 59"/>
              <a:gd name="T55" fmla="*/ 45 h 79"/>
              <a:gd name="T56" fmla="*/ 10 w 59"/>
              <a:gd name="T57" fmla="*/ 42 h 79"/>
              <a:gd name="T58" fmla="*/ 12 w 59"/>
              <a:gd name="T59" fmla="*/ 40 h 79"/>
              <a:gd name="T60" fmla="*/ 14 w 59"/>
              <a:gd name="T61" fmla="*/ 36 h 79"/>
              <a:gd name="T62" fmla="*/ 16 w 59"/>
              <a:gd name="T63" fmla="*/ 32 h 79"/>
              <a:gd name="T64" fmla="*/ 20 w 59"/>
              <a:gd name="T65" fmla="*/ 28 h 79"/>
              <a:gd name="T66" fmla="*/ 24 w 59"/>
              <a:gd name="T67" fmla="*/ 22 h 79"/>
              <a:gd name="T68" fmla="*/ 28 w 59"/>
              <a:gd name="T69" fmla="*/ 16 h 79"/>
              <a:gd name="T70" fmla="*/ 33 w 59"/>
              <a:gd name="T71" fmla="*/ 8 h 79"/>
              <a:gd name="T72" fmla="*/ 39 w 59"/>
              <a:gd name="T73" fmla="*/ 0 h 79"/>
              <a:gd name="T74" fmla="*/ 39 w 59"/>
              <a:gd name="T75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9" h="79">
                <a:moveTo>
                  <a:pt x="39" y="0"/>
                </a:moveTo>
                <a:lnTo>
                  <a:pt x="43" y="2"/>
                </a:lnTo>
                <a:lnTo>
                  <a:pt x="47" y="4"/>
                </a:lnTo>
                <a:lnTo>
                  <a:pt x="51" y="8"/>
                </a:lnTo>
                <a:lnTo>
                  <a:pt x="53" y="12"/>
                </a:lnTo>
                <a:lnTo>
                  <a:pt x="55" y="16"/>
                </a:lnTo>
                <a:lnTo>
                  <a:pt x="57" y="20"/>
                </a:lnTo>
                <a:lnTo>
                  <a:pt x="59" y="24"/>
                </a:lnTo>
                <a:lnTo>
                  <a:pt x="59" y="28"/>
                </a:lnTo>
                <a:lnTo>
                  <a:pt x="57" y="38"/>
                </a:lnTo>
                <a:lnTo>
                  <a:pt x="55" y="47"/>
                </a:lnTo>
                <a:lnTo>
                  <a:pt x="51" y="55"/>
                </a:lnTo>
                <a:lnTo>
                  <a:pt x="47" y="63"/>
                </a:lnTo>
                <a:lnTo>
                  <a:pt x="41" y="69"/>
                </a:lnTo>
                <a:lnTo>
                  <a:pt x="35" y="75"/>
                </a:lnTo>
                <a:lnTo>
                  <a:pt x="30" y="77"/>
                </a:lnTo>
                <a:lnTo>
                  <a:pt x="26" y="79"/>
                </a:lnTo>
                <a:lnTo>
                  <a:pt x="20" y="77"/>
                </a:lnTo>
                <a:lnTo>
                  <a:pt x="16" y="75"/>
                </a:lnTo>
                <a:lnTo>
                  <a:pt x="12" y="73"/>
                </a:lnTo>
                <a:lnTo>
                  <a:pt x="10" y="69"/>
                </a:lnTo>
                <a:lnTo>
                  <a:pt x="4" y="63"/>
                </a:lnTo>
                <a:lnTo>
                  <a:pt x="2" y="59"/>
                </a:lnTo>
                <a:lnTo>
                  <a:pt x="0" y="55"/>
                </a:lnTo>
                <a:lnTo>
                  <a:pt x="0" y="53"/>
                </a:lnTo>
                <a:lnTo>
                  <a:pt x="0" y="51"/>
                </a:lnTo>
                <a:lnTo>
                  <a:pt x="2" y="49"/>
                </a:lnTo>
                <a:lnTo>
                  <a:pt x="4" y="45"/>
                </a:lnTo>
                <a:lnTo>
                  <a:pt x="10" y="42"/>
                </a:lnTo>
                <a:lnTo>
                  <a:pt x="12" y="40"/>
                </a:lnTo>
                <a:lnTo>
                  <a:pt x="14" y="36"/>
                </a:lnTo>
                <a:lnTo>
                  <a:pt x="16" y="32"/>
                </a:lnTo>
                <a:lnTo>
                  <a:pt x="20" y="28"/>
                </a:lnTo>
                <a:lnTo>
                  <a:pt x="24" y="22"/>
                </a:lnTo>
                <a:lnTo>
                  <a:pt x="28" y="16"/>
                </a:lnTo>
                <a:lnTo>
                  <a:pt x="33" y="8"/>
                </a:lnTo>
                <a:lnTo>
                  <a:pt x="39" y="0"/>
                </a:lnTo>
                <a:lnTo>
                  <a:pt x="39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451">
            <a:extLst>
              <a:ext uri="{FF2B5EF4-FFF2-40B4-BE49-F238E27FC236}">
                <a16:creationId xmlns:a16="http://schemas.microsoft.com/office/drawing/2014/main" xmlns="" id="{5810F6D0-659C-49AB-97BE-14273E1A5D6B}"/>
              </a:ext>
            </a:extLst>
          </p:cNvPr>
          <p:cNvSpPr>
            <a:spLocks/>
          </p:cNvSpPr>
          <p:nvPr/>
        </p:nvSpPr>
        <p:spPr bwMode="auto">
          <a:xfrm>
            <a:off x="9322788" y="3986839"/>
            <a:ext cx="700259" cy="948018"/>
          </a:xfrm>
          <a:custGeom>
            <a:avLst/>
            <a:gdLst>
              <a:gd name="T0" fmla="*/ 0 w 154"/>
              <a:gd name="T1" fmla="*/ 137 h 141"/>
              <a:gd name="T2" fmla="*/ 2 w 154"/>
              <a:gd name="T3" fmla="*/ 133 h 141"/>
              <a:gd name="T4" fmla="*/ 7 w 154"/>
              <a:gd name="T5" fmla="*/ 126 h 141"/>
              <a:gd name="T6" fmla="*/ 19 w 154"/>
              <a:gd name="T7" fmla="*/ 118 h 141"/>
              <a:gd name="T8" fmla="*/ 39 w 154"/>
              <a:gd name="T9" fmla="*/ 102 h 141"/>
              <a:gd name="T10" fmla="*/ 62 w 154"/>
              <a:gd name="T11" fmla="*/ 78 h 141"/>
              <a:gd name="T12" fmla="*/ 82 w 154"/>
              <a:gd name="T13" fmla="*/ 55 h 141"/>
              <a:gd name="T14" fmla="*/ 96 w 154"/>
              <a:gd name="T15" fmla="*/ 35 h 141"/>
              <a:gd name="T16" fmla="*/ 102 w 154"/>
              <a:gd name="T17" fmla="*/ 24 h 141"/>
              <a:gd name="T18" fmla="*/ 102 w 154"/>
              <a:gd name="T19" fmla="*/ 12 h 141"/>
              <a:gd name="T20" fmla="*/ 98 w 154"/>
              <a:gd name="T21" fmla="*/ 8 h 141"/>
              <a:gd name="T22" fmla="*/ 98 w 154"/>
              <a:gd name="T23" fmla="*/ 4 h 141"/>
              <a:gd name="T24" fmla="*/ 98 w 154"/>
              <a:gd name="T25" fmla="*/ 2 h 141"/>
              <a:gd name="T26" fmla="*/ 103 w 154"/>
              <a:gd name="T27" fmla="*/ 0 h 141"/>
              <a:gd name="T28" fmla="*/ 117 w 154"/>
              <a:gd name="T29" fmla="*/ 2 h 141"/>
              <a:gd name="T30" fmla="*/ 135 w 154"/>
              <a:gd name="T31" fmla="*/ 8 h 141"/>
              <a:gd name="T32" fmla="*/ 145 w 154"/>
              <a:gd name="T33" fmla="*/ 12 h 141"/>
              <a:gd name="T34" fmla="*/ 151 w 154"/>
              <a:gd name="T35" fmla="*/ 16 h 141"/>
              <a:gd name="T36" fmla="*/ 154 w 154"/>
              <a:gd name="T37" fmla="*/ 20 h 141"/>
              <a:gd name="T38" fmla="*/ 154 w 154"/>
              <a:gd name="T39" fmla="*/ 24 h 141"/>
              <a:gd name="T40" fmla="*/ 152 w 154"/>
              <a:gd name="T41" fmla="*/ 31 h 141"/>
              <a:gd name="T42" fmla="*/ 145 w 154"/>
              <a:gd name="T43" fmla="*/ 45 h 141"/>
              <a:gd name="T44" fmla="*/ 137 w 154"/>
              <a:gd name="T45" fmla="*/ 55 h 141"/>
              <a:gd name="T46" fmla="*/ 125 w 154"/>
              <a:gd name="T47" fmla="*/ 65 h 141"/>
              <a:gd name="T48" fmla="*/ 113 w 154"/>
              <a:gd name="T49" fmla="*/ 76 h 141"/>
              <a:gd name="T50" fmla="*/ 98 w 154"/>
              <a:gd name="T51" fmla="*/ 90 h 141"/>
              <a:gd name="T52" fmla="*/ 64 w 154"/>
              <a:gd name="T53" fmla="*/ 114 h 141"/>
              <a:gd name="T54" fmla="*/ 49 w 154"/>
              <a:gd name="T55" fmla="*/ 124 h 141"/>
              <a:gd name="T56" fmla="*/ 35 w 154"/>
              <a:gd name="T57" fmla="*/ 129 h 141"/>
              <a:gd name="T58" fmla="*/ 21 w 154"/>
              <a:gd name="T59" fmla="*/ 137 h 141"/>
              <a:gd name="T60" fmla="*/ 11 w 154"/>
              <a:gd name="T61" fmla="*/ 139 h 141"/>
              <a:gd name="T62" fmla="*/ 4 w 154"/>
              <a:gd name="T63" fmla="*/ 141 h 141"/>
              <a:gd name="T64" fmla="*/ 2 w 154"/>
              <a:gd name="T65" fmla="*/ 139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4" h="141">
                <a:moveTo>
                  <a:pt x="2" y="139"/>
                </a:moveTo>
                <a:lnTo>
                  <a:pt x="0" y="137"/>
                </a:lnTo>
                <a:lnTo>
                  <a:pt x="2" y="135"/>
                </a:lnTo>
                <a:lnTo>
                  <a:pt x="2" y="133"/>
                </a:lnTo>
                <a:lnTo>
                  <a:pt x="6" y="129"/>
                </a:lnTo>
                <a:lnTo>
                  <a:pt x="7" y="126"/>
                </a:lnTo>
                <a:lnTo>
                  <a:pt x="13" y="122"/>
                </a:lnTo>
                <a:lnTo>
                  <a:pt x="19" y="118"/>
                </a:lnTo>
                <a:lnTo>
                  <a:pt x="25" y="112"/>
                </a:lnTo>
                <a:lnTo>
                  <a:pt x="39" y="102"/>
                </a:lnTo>
                <a:lnTo>
                  <a:pt x="51" y="90"/>
                </a:lnTo>
                <a:lnTo>
                  <a:pt x="62" y="78"/>
                </a:lnTo>
                <a:lnTo>
                  <a:pt x="72" y="67"/>
                </a:lnTo>
                <a:lnTo>
                  <a:pt x="82" y="55"/>
                </a:lnTo>
                <a:lnTo>
                  <a:pt x="90" y="45"/>
                </a:lnTo>
                <a:lnTo>
                  <a:pt x="96" y="35"/>
                </a:lnTo>
                <a:lnTo>
                  <a:pt x="100" y="29"/>
                </a:lnTo>
                <a:lnTo>
                  <a:pt x="102" y="24"/>
                </a:lnTo>
                <a:lnTo>
                  <a:pt x="103" y="18"/>
                </a:lnTo>
                <a:lnTo>
                  <a:pt x="102" y="12"/>
                </a:lnTo>
                <a:lnTo>
                  <a:pt x="100" y="8"/>
                </a:lnTo>
                <a:lnTo>
                  <a:pt x="98" y="8"/>
                </a:lnTo>
                <a:lnTo>
                  <a:pt x="98" y="6"/>
                </a:lnTo>
                <a:lnTo>
                  <a:pt x="98" y="4"/>
                </a:lnTo>
                <a:lnTo>
                  <a:pt x="98" y="4"/>
                </a:lnTo>
                <a:lnTo>
                  <a:pt x="98" y="2"/>
                </a:lnTo>
                <a:lnTo>
                  <a:pt x="100" y="2"/>
                </a:lnTo>
                <a:lnTo>
                  <a:pt x="103" y="0"/>
                </a:lnTo>
                <a:lnTo>
                  <a:pt x="109" y="0"/>
                </a:lnTo>
                <a:lnTo>
                  <a:pt x="117" y="2"/>
                </a:lnTo>
                <a:lnTo>
                  <a:pt x="125" y="4"/>
                </a:lnTo>
                <a:lnTo>
                  <a:pt x="135" y="8"/>
                </a:lnTo>
                <a:lnTo>
                  <a:pt x="141" y="10"/>
                </a:lnTo>
                <a:lnTo>
                  <a:pt x="145" y="12"/>
                </a:lnTo>
                <a:lnTo>
                  <a:pt x="147" y="14"/>
                </a:lnTo>
                <a:lnTo>
                  <a:pt x="151" y="16"/>
                </a:lnTo>
                <a:lnTo>
                  <a:pt x="152" y="18"/>
                </a:lnTo>
                <a:lnTo>
                  <a:pt x="154" y="20"/>
                </a:lnTo>
                <a:lnTo>
                  <a:pt x="154" y="22"/>
                </a:lnTo>
                <a:lnTo>
                  <a:pt x="154" y="24"/>
                </a:lnTo>
                <a:lnTo>
                  <a:pt x="154" y="27"/>
                </a:lnTo>
                <a:lnTo>
                  <a:pt x="152" y="31"/>
                </a:lnTo>
                <a:lnTo>
                  <a:pt x="149" y="37"/>
                </a:lnTo>
                <a:lnTo>
                  <a:pt x="145" y="45"/>
                </a:lnTo>
                <a:lnTo>
                  <a:pt x="141" y="49"/>
                </a:lnTo>
                <a:lnTo>
                  <a:pt x="137" y="55"/>
                </a:lnTo>
                <a:lnTo>
                  <a:pt x="131" y="59"/>
                </a:lnTo>
                <a:lnTo>
                  <a:pt x="125" y="65"/>
                </a:lnTo>
                <a:lnTo>
                  <a:pt x="119" y="71"/>
                </a:lnTo>
                <a:lnTo>
                  <a:pt x="113" y="76"/>
                </a:lnTo>
                <a:lnTo>
                  <a:pt x="105" y="82"/>
                </a:lnTo>
                <a:lnTo>
                  <a:pt x="98" y="90"/>
                </a:lnTo>
                <a:lnTo>
                  <a:pt x="80" y="102"/>
                </a:lnTo>
                <a:lnTo>
                  <a:pt x="64" y="114"/>
                </a:lnTo>
                <a:lnTo>
                  <a:pt x="56" y="118"/>
                </a:lnTo>
                <a:lnTo>
                  <a:pt x="49" y="124"/>
                </a:lnTo>
                <a:lnTo>
                  <a:pt x="43" y="127"/>
                </a:lnTo>
                <a:lnTo>
                  <a:pt x="35" y="129"/>
                </a:lnTo>
                <a:lnTo>
                  <a:pt x="27" y="133"/>
                </a:lnTo>
                <a:lnTo>
                  <a:pt x="21" y="137"/>
                </a:lnTo>
                <a:lnTo>
                  <a:pt x="15" y="139"/>
                </a:lnTo>
                <a:lnTo>
                  <a:pt x="11" y="139"/>
                </a:lnTo>
                <a:lnTo>
                  <a:pt x="7" y="141"/>
                </a:lnTo>
                <a:lnTo>
                  <a:pt x="4" y="141"/>
                </a:lnTo>
                <a:lnTo>
                  <a:pt x="2" y="139"/>
                </a:lnTo>
                <a:lnTo>
                  <a:pt x="2" y="139"/>
                </a:lnTo>
                <a:lnTo>
                  <a:pt x="2" y="13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454">
            <a:extLst>
              <a:ext uri="{FF2B5EF4-FFF2-40B4-BE49-F238E27FC236}">
                <a16:creationId xmlns:a16="http://schemas.microsoft.com/office/drawing/2014/main" xmlns="" id="{2BC23607-3081-4053-8E76-BBBF1A6FC007}"/>
              </a:ext>
            </a:extLst>
          </p:cNvPr>
          <p:cNvSpPr>
            <a:spLocks/>
          </p:cNvSpPr>
          <p:nvPr/>
        </p:nvSpPr>
        <p:spPr bwMode="auto">
          <a:xfrm>
            <a:off x="10168549" y="4921500"/>
            <a:ext cx="400147" cy="400570"/>
          </a:xfrm>
          <a:custGeom>
            <a:avLst/>
            <a:gdLst>
              <a:gd name="T0" fmla="*/ 88 w 88"/>
              <a:gd name="T1" fmla="*/ 39 h 61"/>
              <a:gd name="T2" fmla="*/ 88 w 88"/>
              <a:gd name="T3" fmla="*/ 45 h 61"/>
              <a:gd name="T4" fmla="*/ 88 w 88"/>
              <a:gd name="T5" fmla="*/ 49 h 61"/>
              <a:gd name="T6" fmla="*/ 88 w 88"/>
              <a:gd name="T7" fmla="*/ 53 h 61"/>
              <a:gd name="T8" fmla="*/ 86 w 88"/>
              <a:gd name="T9" fmla="*/ 55 h 61"/>
              <a:gd name="T10" fmla="*/ 84 w 88"/>
              <a:gd name="T11" fmla="*/ 57 h 61"/>
              <a:gd name="T12" fmla="*/ 80 w 88"/>
              <a:gd name="T13" fmla="*/ 59 h 61"/>
              <a:gd name="T14" fmla="*/ 76 w 88"/>
              <a:gd name="T15" fmla="*/ 61 h 61"/>
              <a:gd name="T16" fmla="*/ 72 w 88"/>
              <a:gd name="T17" fmla="*/ 61 h 61"/>
              <a:gd name="T18" fmla="*/ 70 w 88"/>
              <a:gd name="T19" fmla="*/ 59 h 61"/>
              <a:gd name="T20" fmla="*/ 66 w 88"/>
              <a:gd name="T21" fmla="*/ 59 h 61"/>
              <a:gd name="T22" fmla="*/ 62 w 88"/>
              <a:gd name="T23" fmla="*/ 57 h 61"/>
              <a:gd name="T24" fmla="*/ 57 w 88"/>
              <a:gd name="T25" fmla="*/ 55 h 61"/>
              <a:gd name="T26" fmla="*/ 53 w 88"/>
              <a:gd name="T27" fmla="*/ 51 h 61"/>
              <a:gd name="T28" fmla="*/ 47 w 88"/>
              <a:gd name="T29" fmla="*/ 47 h 61"/>
              <a:gd name="T30" fmla="*/ 39 w 88"/>
              <a:gd name="T31" fmla="*/ 43 h 61"/>
              <a:gd name="T32" fmla="*/ 33 w 88"/>
              <a:gd name="T33" fmla="*/ 37 h 61"/>
              <a:gd name="T34" fmla="*/ 25 w 88"/>
              <a:gd name="T35" fmla="*/ 32 h 61"/>
              <a:gd name="T36" fmla="*/ 19 w 88"/>
              <a:gd name="T37" fmla="*/ 26 h 61"/>
              <a:gd name="T38" fmla="*/ 13 w 88"/>
              <a:gd name="T39" fmla="*/ 22 h 61"/>
              <a:gd name="T40" fmla="*/ 10 w 88"/>
              <a:gd name="T41" fmla="*/ 16 h 61"/>
              <a:gd name="T42" fmla="*/ 6 w 88"/>
              <a:gd name="T43" fmla="*/ 12 h 61"/>
              <a:gd name="T44" fmla="*/ 2 w 88"/>
              <a:gd name="T45" fmla="*/ 8 h 61"/>
              <a:gd name="T46" fmla="*/ 2 w 88"/>
              <a:gd name="T47" fmla="*/ 4 h 61"/>
              <a:gd name="T48" fmla="*/ 0 w 88"/>
              <a:gd name="T49" fmla="*/ 0 h 61"/>
              <a:gd name="T50" fmla="*/ 12 w 88"/>
              <a:gd name="T51" fmla="*/ 0 h 61"/>
              <a:gd name="T52" fmla="*/ 21 w 88"/>
              <a:gd name="T53" fmla="*/ 2 h 61"/>
              <a:gd name="T54" fmla="*/ 31 w 88"/>
              <a:gd name="T55" fmla="*/ 4 h 61"/>
              <a:gd name="T56" fmla="*/ 39 w 88"/>
              <a:gd name="T57" fmla="*/ 6 h 61"/>
              <a:gd name="T58" fmla="*/ 47 w 88"/>
              <a:gd name="T59" fmla="*/ 8 h 61"/>
              <a:gd name="T60" fmla="*/ 55 w 88"/>
              <a:gd name="T61" fmla="*/ 10 h 61"/>
              <a:gd name="T62" fmla="*/ 61 w 88"/>
              <a:gd name="T63" fmla="*/ 12 h 61"/>
              <a:gd name="T64" fmla="*/ 66 w 88"/>
              <a:gd name="T65" fmla="*/ 14 h 61"/>
              <a:gd name="T66" fmla="*/ 70 w 88"/>
              <a:gd name="T67" fmla="*/ 18 h 61"/>
              <a:gd name="T68" fmla="*/ 74 w 88"/>
              <a:gd name="T69" fmla="*/ 20 h 61"/>
              <a:gd name="T70" fmla="*/ 78 w 88"/>
              <a:gd name="T71" fmla="*/ 24 h 61"/>
              <a:gd name="T72" fmla="*/ 80 w 88"/>
              <a:gd name="T73" fmla="*/ 26 h 61"/>
              <a:gd name="T74" fmla="*/ 84 w 88"/>
              <a:gd name="T75" fmla="*/ 30 h 61"/>
              <a:gd name="T76" fmla="*/ 86 w 88"/>
              <a:gd name="T77" fmla="*/ 34 h 61"/>
              <a:gd name="T78" fmla="*/ 88 w 88"/>
              <a:gd name="T79" fmla="*/ 39 h 61"/>
              <a:gd name="T80" fmla="*/ 88 w 88"/>
              <a:gd name="T81" fmla="*/ 39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8" h="61">
                <a:moveTo>
                  <a:pt x="88" y="39"/>
                </a:moveTo>
                <a:lnTo>
                  <a:pt x="88" y="45"/>
                </a:lnTo>
                <a:lnTo>
                  <a:pt x="88" y="49"/>
                </a:lnTo>
                <a:lnTo>
                  <a:pt x="88" y="53"/>
                </a:lnTo>
                <a:lnTo>
                  <a:pt x="86" y="55"/>
                </a:lnTo>
                <a:lnTo>
                  <a:pt x="84" y="57"/>
                </a:lnTo>
                <a:lnTo>
                  <a:pt x="80" y="59"/>
                </a:lnTo>
                <a:lnTo>
                  <a:pt x="76" y="61"/>
                </a:lnTo>
                <a:lnTo>
                  <a:pt x="72" y="61"/>
                </a:lnTo>
                <a:lnTo>
                  <a:pt x="70" y="59"/>
                </a:lnTo>
                <a:lnTo>
                  <a:pt x="66" y="59"/>
                </a:lnTo>
                <a:lnTo>
                  <a:pt x="62" y="57"/>
                </a:lnTo>
                <a:lnTo>
                  <a:pt x="57" y="55"/>
                </a:lnTo>
                <a:lnTo>
                  <a:pt x="53" y="51"/>
                </a:lnTo>
                <a:lnTo>
                  <a:pt x="47" y="47"/>
                </a:lnTo>
                <a:lnTo>
                  <a:pt x="39" y="43"/>
                </a:lnTo>
                <a:lnTo>
                  <a:pt x="33" y="37"/>
                </a:lnTo>
                <a:lnTo>
                  <a:pt x="25" y="32"/>
                </a:lnTo>
                <a:lnTo>
                  <a:pt x="19" y="26"/>
                </a:lnTo>
                <a:lnTo>
                  <a:pt x="13" y="22"/>
                </a:lnTo>
                <a:lnTo>
                  <a:pt x="10" y="16"/>
                </a:lnTo>
                <a:lnTo>
                  <a:pt x="6" y="12"/>
                </a:lnTo>
                <a:lnTo>
                  <a:pt x="2" y="8"/>
                </a:lnTo>
                <a:lnTo>
                  <a:pt x="2" y="4"/>
                </a:lnTo>
                <a:lnTo>
                  <a:pt x="0" y="0"/>
                </a:lnTo>
                <a:lnTo>
                  <a:pt x="12" y="0"/>
                </a:lnTo>
                <a:lnTo>
                  <a:pt x="21" y="2"/>
                </a:lnTo>
                <a:lnTo>
                  <a:pt x="31" y="4"/>
                </a:lnTo>
                <a:lnTo>
                  <a:pt x="39" y="6"/>
                </a:lnTo>
                <a:lnTo>
                  <a:pt x="47" y="8"/>
                </a:lnTo>
                <a:lnTo>
                  <a:pt x="55" y="10"/>
                </a:lnTo>
                <a:lnTo>
                  <a:pt x="61" y="12"/>
                </a:lnTo>
                <a:lnTo>
                  <a:pt x="66" y="14"/>
                </a:lnTo>
                <a:lnTo>
                  <a:pt x="70" y="18"/>
                </a:lnTo>
                <a:lnTo>
                  <a:pt x="74" y="20"/>
                </a:lnTo>
                <a:lnTo>
                  <a:pt x="78" y="24"/>
                </a:lnTo>
                <a:lnTo>
                  <a:pt x="80" y="26"/>
                </a:lnTo>
                <a:lnTo>
                  <a:pt x="84" y="30"/>
                </a:lnTo>
                <a:lnTo>
                  <a:pt x="86" y="34"/>
                </a:lnTo>
                <a:lnTo>
                  <a:pt x="88" y="39"/>
                </a:lnTo>
                <a:lnTo>
                  <a:pt x="88" y="3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455">
            <a:extLst>
              <a:ext uri="{FF2B5EF4-FFF2-40B4-BE49-F238E27FC236}">
                <a16:creationId xmlns:a16="http://schemas.microsoft.com/office/drawing/2014/main" xmlns="" id="{17903E43-A485-4590-BC4F-A373509EE0C7}"/>
              </a:ext>
            </a:extLst>
          </p:cNvPr>
          <p:cNvSpPr>
            <a:spLocks/>
          </p:cNvSpPr>
          <p:nvPr/>
        </p:nvSpPr>
        <p:spPr bwMode="auto">
          <a:xfrm>
            <a:off x="8595249" y="4026892"/>
            <a:ext cx="863955" cy="1134950"/>
          </a:xfrm>
          <a:custGeom>
            <a:avLst/>
            <a:gdLst>
              <a:gd name="T0" fmla="*/ 118 w 190"/>
              <a:gd name="T1" fmla="*/ 51 h 170"/>
              <a:gd name="T2" fmla="*/ 125 w 190"/>
              <a:gd name="T3" fmla="*/ 43 h 170"/>
              <a:gd name="T4" fmla="*/ 129 w 190"/>
              <a:gd name="T5" fmla="*/ 35 h 170"/>
              <a:gd name="T6" fmla="*/ 133 w 190"/>
              <a:gd name="T7" fmla="*/ 29 h 170"/>
              <a:gd name="T8" fmla="*/ 135 w 190"/>
              <a:gd name="T9" fmla="*/ 20 h 170"/>
              <a:gd name="T10" fmla="*/ 133 w 190"/>
              <a:gd name="T11" fmla="*/ 10 h 170"/>
              <a:gd name="T12" fmla="*/ 131 w 190"/>
              <a:gd name="T13" fmla="*/ 6 h 170"/>
              <a:gd name="T14" fmla="*/ 131 w 190"/>
              <a:gd name="T15" fmla="*/ 2 h 170"/>
              <a:gd name="T16" fmla="*/ 135 w 190"/>
              <a:gd name="T17" fmla="*/ 0 h 170"/>
              <a:gd name="T18" fmla="*/ 139 w 190"/>
              <a:gd name="T19" fmla="*/ 0 h 170"/>
              <a:gd name="T20" fmla="*/ 153 w 190"/>
              <a:gd name="T21" fmla="*/ 2 h 170"/>
              <a:gd name="T22" fmla="*/ 170 w 190"/>
              <a:gd name="T23" fmla="*/ 10 h 170"/>
              <a:gd name="T24" fmla="*/ 180 w 190"/>
              <a:gd name="T25" fmla="*/ 14 h 170"/>
              <a:gd name="T26" fmla="*/ 186 w 190"/>
              <a:gd name="T27" fmla="*/ 20 h 170"/>
              <a:gd name="T28" fmla="*/ 190 w 190"/>
              <a:gd name="T29" fmla="*/ 23 h 170"/>
              <a:gd name="T30" fmla="*/ 190 w 190"/>
              <a:gd name="T31" fmla="*/ 27 h 170"/>
              <a:gd name="T32" fmla="*/ 186 w 190"/>
              <a:gd name="T33" fmla="*/ 33 h 170"/>
              <a:gd name="T34" fmla="*/ 180 w 190"/>
              <a:gd name="T35" fmla="*/ 41 h 170"/>
              <a:gd name="T36" fmla="*/ 172 w 190"/>
              <a:gd name="T37" fmla="*/ 51 h 170"/>
              <a:gd name="T38" fmla="*/ 163 w 190"/>
              <a:gd name="T39" fmla="*/ 63 h 170"/>
              <a:gd name="T40" fmla="*/ 137 w 190"/>
              <a:gd name="T41" fmla="*/ 88 h 170"/>
              <a:gd name="T42" fmla="*/ 108 w 190"/>
              <a:gd name="T43" fmla="*/ 114 h 170"/>
              <a:gd name="T44" fmla="*/ 78 w 190"/>
              <a:gd name="T45" fmla="*/ 137 h 170"/>
              <a:gd name="T46" fmla="*/ 43 w 190"/>
              <a:gd name="T47" fmla="*/ 157 h 170"/>
              <a:gd name="T48" fmla="*/ 27 w 190"/>
              <a:gd name="T49" fmla="*/ 165 h 170"/>
              <a:gd name="T50" fmla="*/ 14 w 190"/>
              <a:gd name="T51" fmla="*/ 169 h 170"/>
              <a:gd name="T52" fmla="*/ 6 w 190"/>
              <a:gd name="T53" fmla="*/ 170 h 170"/>
              <a:gd name="T54" fmla="*/ 2 w 190"/>
              <a:gd name="T55" fmla="*/ 169 h 170"/>
              <a:gd name="T56" fmla="*/ 2 w 190"/>
              <a:gd name="T57" fmla="*/ 165 h 170"/>
              <a:gd name="T58" fmla="*/ 4 w 190"/>
              <a:gd name="T59" fmla="*/ 161 h 170"/>
              <a:gd name="T60" fmla="*/ 12 w 190"/>
              <a:gd name="T61" fmla="*/ 153 h 170"/>
              <a:gd name="T62" fmla="*/ 23 w 190"/>
              <a:gd name="T63" fmla="*/ 143 h 170"/>
              <a:gd name="T64" fmla="*/ 70 w 190"/>
              <a:gd name="T65" fmla="*/ 104 h 170"/>
              <a:gd name="T66" fmla="*/ 90 w 190"/>
              <a:gd name="T67" fmla="*/ 84 h 170"/>
              <a:gd name="T68" fmla="*/ 108 w 190"/>
              <a:gd name="T69" fmla="*/ 63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0" h="170">
                <a:moveTo>
                  <a:pt x="108" y="63"/>
                </a:moveTo>
                <a:lnTo>
                  <a:pt x="118" y="51"/>
                </a:lnTo>
                <a:lnTo>
                  <a:pt x="121" y="47"/>
                </a:lnTo>
                <a:lnTo>
                  <a:pt x="125" y="43"/>
                </a:lnTo>
                <a:lnTo>
                  <a:pt x="127" y="39"/>
                </a:lnTo>
                <a:lnTo>
                  <a:pt x="129" y="35"/>
                </a:lnTo>
                <a:lnTo>
                  <a:pt x="131" y="31"/>
                </a:lnTo>
                <a:lnTo>
                  <a:pt x="133" y="29"/>
                </a:lnTo>
                <a:lnTo>
                  <a:pt x="135" y="23"/>
                </a:lnTo>
                <a:lnTo>
                  <a:pt x="135" y="20"/>
                </a:lnTo>
                <a:lnTo>
                  <a:pt x="135" y="14"/>
                </a:lnTo>
                <a:lnTo>
                  <a:pt x="133" y="10"/>
                </a:lnTo>
                <a:lnTo>
                  <a:pt x="131" y="8"/>
                </a:lnTo>
                <a:lnTo>
                  <a:pt x="131" y="6"/>
                </a:lnTo>
                <a:lnTo>
                  <a:pt x="131" y="4"/>
                </a:lnTo>
                <a:lnTo>
                  <a:pt x="131" y="2"/>
                </a:lnTo>
                <a:lnTo>
                  <a:pt x="133" y="0"/>
                </a:lnTo>
                <a:lnTo>
                  <a:pt x="135" y="0"/>
                </a:lnTo>
                <a:lnTo>
                  <a:pt x="137" y="0"/>
                </a:lnTo>
                <a:lnTo>
                  <a:pt x="139" y="0"/>
                </a:lnTo>
                <a:lnTo>
                  <a:pt x="145" y="0"/>
                </a:lnTo>
                <a:lnTo>
                  <a:pt x="153" y="2"/>
                </a:lnTo>
                <a:lnTo>
                  <a:pt x="161" y="6"/>
                </a:lnTo>
                <a:lnTo>
                  <a:pt x="170" y="10"/>
                </a:lnTo>
                <a:lnTo>
                  <a:pt x="176" y="12"/>
                </a:lnTo>
                <a:lnTo>
                  <a:pt x="180" y="14"/>
                </a:lnTo>
                <a:lnTo>
                  <a:pt x="184" y="18"/>
                </a:lnTo>
                <a:lnTo>
                  <a:pt x="186" y="20"/>
                </a:lnTo>
                <a:lnTo>
                  <a:pt x="188" y="21"/>
                </a:lnTo>
                <a:lnTo>
                  <a:pt x="190" y="23"/>
                </a:lnTo>
                <a:lnTo>
                  <a:pt x="190" y="25"/>
                </a:lnTo>
                <a:lnTo>
                  <a:pt x="190" y="27"/>
                </a:lnTo>
                <a:lnTo>
                  <a:pt x="188" y="29"/>
                </a:lnTo>
                <a:lnTo>
                  <a:pt x="186" y="33"/>
                </a:lnTo>
                <a:lnTo>
                  <a:pt x="184" y="37"/>
                </a:lnTo>
                <a:lnTo>
                  <a:pt x="180" y="41"/>
                </a:lnTo>
                <a:lnTo>
                  <a:pt x="176" y="45"/>
                </a:lnTo>
                <a:lnTo>
                  <a:pt x="172" y="51"/>
                </a:lnTo>
                <a:lnTo>
                  <a:pt x="168" y="57"/>
                </a:lnTo>
                <a:lnTo>
                  <a:pt x="163" y="63"/>
                </a:lnTo>
                <a:lnTo>
                  <a:pt x="151" y="74"/>
                </a:lnTo>
                <a:lnTo>
                  <a:pt x="137" y="88"/>
                </a:lnTo>
                <a:lnTo>
                  <a:pt x="123" y="100"/>
                </a:lnTo>
                <a:lnTo>
                  <a:pt x="108" y="114"/>
                </a:lnTo>
                <a:lnTo>
                  <a:pt x="94" y="125"/>
                </a:lnTo>
                <a:lnTo>
                  <a:pt x="78" y="137"/>
                </a:lnTo>
                <a:lnTo>
                  <a:pt x="61" y="149"/>
                </a:lnTo>
                <a:lnTo>
                  <a:pt x="43" y="157"/>
                </a:lnTo>
                <a:lnTo>
                  <a:pt x="35" y="161"/>
                </a:lnTo>
                <a:lnTo>
                  <a:pt x="27" y="165"/>
                </a:lnTo>
                <a:lnTo>
                  <a:pt x="20" y="167"/>
                </a:lnTo>
                <a:lnTo>
                  <a:pt x="14" y="169"/>
                </a:lnTo>
                <a:lnTo>
                  <a:pt x="10" y="170"/>
                </a:lnTo>
                <a:lnTo>
                  <a:pt x="6" y="170"/>
                </a:lnTo>
                <a:lnTo>
                  <a:pt x="2" y="170"/>
                </a:lnTo>
                <a:lnTo>
                  <a:pt x="2" y="169"/>
                </a:lnTo>
                <a:lnTo>
                  <a:pt x="0" y="167"/>
                </a:lnTo>
                <a:lnTo>
                  <a:pt x="2" y="165"/>
                </a:lnTo>
                <a:lnTo>
                  <a:pt x="2" y="163"/>
                </a:lnTo>
                <a:lnTo>
                  <a:pt x="4" y="161"/>
                </a:lnTo>
                <a:lnTo>
                  <a:pt x="8" y="157"/>
                </a:lnTo>
                <a:lnTo>
                  <a:pt x="12" y="153"/>
                </a:lnTo>
                <a:lnTo>
                  <a:pt x="18" y="147"/>
                </a:lnTo>
                <a:lnTo>
                  <a:pt x="23" y="143"/>
                </a:lnTo>
                <a:lnTo>
                  <a:pt x="47" y="123"/>
                </a:lnTo>
                <a:lnTo>
                  <a:pt x="70" y="104"/>
                </a:lnTo>
                <a:lnTo>
                  <a:pt x="80" y="94"/>
                </a:lnTo>
                <a:lnTo>
                  <a:pt x="90" y="84"/>
                </a:lnTo>
                <a:lnTo>
                  <a:pt x="100" y="72"/>
                </a:lnTo>
                <a:lnTo>
                  <a:pt x="108" y="63"/>
                </a:lnTo>
                <a:lnTo>
                  <a:pt x="108" y="6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456">
            <a:extLst>
              <a:ext uri="{FF2B5EF4-FFF2-40B4-BE49-F238E27FC236}">
                <a16:creationId xmlns:a16="http://schemas.microsoft.com/office/drawing/2014/main" xmlns="" id="{25B650A8-976E-47FA-8582-D75C59A36792}"/>
              </a:ext>
            </a:extLst>
          </p:cNvPr>
          <p:cNvSpPr>
            <a:spLocks/>
          </p:cNvSpPr>
          <p:nvPr/>
        </p:nvSpPr>
        <p:spPr bwMode="auto">
          <a:xfrm>
            <a:off x="9031773" y="4587688"/>
            <a:ext cx="236450" cy="1041480"/>
          </a:xfrm>
          <a:custGeom>
            <a:avLst/>
            <a:gdLst>
              <a:gd name="T0" fmla="*/ 8 w 51"/>
              <a:gd name="T1" fmla="*/ 141 h 155"/>
              <a:gd name="T2" fmla="*/ 4 w 51"/>
              <a:gd name="T3" fmla="*/ 136 h 155"/>
              <a:gd name="T4" fmla="*/ 2 w 51"/>
              <a:gd name="T5" fmla="*/ 130 h 155"/>
              <a:gd name="T6" fmla="*/ 0 w 51"/>
              <a:gd name="T7" fmla="*/ 126 h 155"/>
              <a:gd name="T8" fmla="*/ 0 w 51"/>
              <a:gd name="T9" fmla="*/ 122 h 155"/>
              <a:gd name="T10" fmla="*/ 0 w 51"/>
              <a:gd name="T11" fmla="*/ 120 h 155"/>
              <a:gd name="T12" fmla="*/ 0 w 51"/>
              <a:gd name="T13" fmla="*/ 118 h 155"/>
              <a:gd name="T14" fmla="*/ 0 w 51"/>
              <a:gd name="T15" fmla="*/ 116 h 155"/>
              <a:gd name="T16" fmla="*/ 0 w 51"/>
              <a:gd name="T17" fmla="*/ 112 h 155"/>
              <a:gd name="T18" fmla="*/ 2 w 51"/>
              <a:gd name="T19" fmla="*/ 108 h 155"/>
              <a:gd name="T20" fmla="*/ 2 w 51"/>
              <a:gd name="T21" fmla="*/ 104 h 155"/>
              <a:gd name="T22" fmla="*/ 2 w 51"/>
              <a:gd name="T23" fmla="*/ 100 h 155"/>
              <a:gd name="T24" fmla="*/ 4 w 51"/>
              <a:gd name="T25" fmla="*/ 94 h 155"/>
              <a:gd name="T26" fmla="*/ 4 w 51"/>
              <a:gd name="T27" fmla="*/ 88 h 155"/>
              <a:gd name="T28" fmla="*/ 6 w 51"/>
              <a:gd name="T29" fmla="*/ 81 h 155"/>
              <a:gd name="T30" fmla="*/ 6 w 51"/>
              <a:gd name="T31" fmla="*/ 71 h 155"/>
              <a:gd name="T32" fmla="*/ 6 w 51"/>
              <a:gd name="T33" fmla="*/ 59 h 155"/>
              <a:gd name="T34" fmla="*/ 8 w 51"/>
              <a:gd name="T35" fmla="*/ 47 h 155"/>
              <a:gd name="T36" fmla="*/ 8 w 51"/>
              <a:gd name="T37" fmla="*/ 34 h 155"/>
              <a:gd name="T38" fmla="*/ 8 w 51"/>
              <a:gd name="T39" fmla="*/ 18 h 155"/>
              <a:gd name="T40" fmla="*/ 8 w 51"/>
              <a:gd name="T41" fmla="*/ 0 h 155"/>
              <a:gd name="T42" fmla="*/ 18 w 51"/>
              <a:gd name="T43" fmla="*/ 4 h 155"/>
              <a:gd name="T44" fmla="*/ 27 w 51"/>
              <a:gd name="T45" fmla="*/ 8 h 155"/>
              <a:gd name="T46" fmla="*/ 33 w 51"/>
              <a:gd name="T47" fmla="*/ 10 h 155"/>
              <a:gd name="T48" fmla="*/ 39 w 51"/>
              <a:gd name="T49" fmla="*/ 14 h 155"/>
              <a:gd name="T50" fmla="*/ 45 w 51"/>
              <a:gd name="T51" fmla="*/ 16 h 155"/>
              <a:gd name="T52" fmla="*/ 47 w 51"/>
              <a:gd name="T53" fmla="*/ 18 h 155"/>
              <a:gd name="T54" fmla="*/ 49 w 51"/>
              <a:gd name="T55" fmla="*/ 20 h 155"/>
              <a:gd name="T56" fmla="*/ 51 w 51"/>
              <a:gd name="T57" fmla="*/ 20 h 155"/>
              <a:gd name="T58" fmla="*/ 49 w 51"/>
              <a:gd name="T59" fmla="*/ 24 h 155"/>
              <a:gd name="T60" fmla="*/ 49 w 51"/>
              <a:gd name="T61" fmla="*/ 26 h 155"/>
              <a:gd name="T62" fmla="*/ 47 w 51"/>
              <a:gd name="T63" fmla="*/ 30 h 155"/>
              <a:gd name="T64" fmla="*/ 47 w 51"/>
              <a:gd name="T65" fmla="*/ 32 h 155"/>
              <a:gd name="T66" fmla="*/ 45 w 51"/>
              <a:gd name="T67" fmla="*/ 34 h 155"/>
              <a:gd name="T68" fmla="*/ 45 w 51"/>
              <a:gd name="T69" fmla="*/ 37 h 155"/>
              <a:gd name="T70" fmla="*/ 45 w 51"/>
              <a:gd name="T71" fmla="*/ 41 h 155"/>
              <a:gd name="T72" fmla="*/ 45 w 51"/>
              <a:gd name="T73" fmla="*/ 45 h 155"/>
              <a:gd name="T74" fmla="*/ 43 w 51"/>
              <a:gd name="T75" fmla="*/ 49 h 155"/>
              <a:gd name="T76" fmla="*/ 43 w 51"/>
              <a:gd name="T77" fmla="*/ 55 h 155"/>
              <a:gd name="T78" fmla="*/ 43 w 51"/>
              <a:gd name="T79" fmla="*/ 63 h 155"/>
              <a:gd name="T80" fmla="*/ 43 w 51"/>
              <a:gd name="T81" fmla="*/ 71 h 155"/>
              <a:gd name="T82" fmla="*/ 43 w 51"/>
              <a:gd name="T83" fmla="*/ 86 h 155"/>
              <a:gd name="T84" fmla="*/ 43 w 51"/>
              <a:gd name="T85" fmla="*/ 100 h 155"/>
              <a:gd name="T86" fmla="*/ 43 w 51"/>
              <a:gd name="T87" fmla="*/ 114 h 155"/>
              <a:gd name="T88" fmla="*/ 41 w 51"/>
              <a:gd name="T89" fmla="*/ 128 h 155"/>
              <a:gd name="T90" fmla="*/ 41 w 51"/>
              <a:gd name="T91" fmla="*/ 134 h 155"/>
              <a:gd name="T92" fmla="*/ 39 w 51"/>
              <a:gd name="T93" fmla="*/ 139 h 155"/>
              <a:gd name="T94" fmla="*/ 37 w 51"/>
              <a:gd name="T95" fmla="*/ 143 h 155"/>
              <a:gd name="T96" fmla="*/ 37 w 51"/>
              <a:gd name="T97" fmla="*/ 147 h 155"/>
              <a:gd name="T98" fmla="*/ 35 w 51"/>
              <a:gd name="T99" fmla="*/ 151 h 155"/>
              <a:gd name="T100" fmla="*/ 33 w 51"/>
              <a:gd name="T101" fmla="*/ 153 h 155"/>
              <a:gd name="T102" fmla="*/ 31 w 51"/>
              <a:gd name="T103" fmla="*/ 155 h 155"/>
              <a:gd name="T104" fmla="*/ 27 w 51"/>
              <a:gd name="T105" fmla="*/ 155 h 155"/>
              <a:gd name="T106" fmla="*/ 25 w 51"/>
              <a:gd name="T107" fmla="*/ 155 h 155"/>
              <a:gd name="T108" fmla="*/ 23 w 51"/>
              <a:gd name="T109" fmla="*/ 155 h 155"/>
              <a:gd name="T110" fmla="*/ 20 w 51"/>
              <a:gd name="T111" fmla="*/ 155 h 155"/>
              <a:gd name="T112" fmla="*/ 18 w 51"/>
              <a:gd name="T113" fmla="*/ 153 h 155"/>
              <a:gd name="T114" fmla="*/ 16 w 51"/>
              <a:gd name="T115" fmla="*/ 151 h 155"/>
              <a:gd name="T116" fmla="*/ 14 w 51"/>
              <a:gd name="T117" fmla="*/ 149 h 155"/>
              <a:gd name="T118" fmla="*/ 10 w 51"/>
              <a:gd name="T119" fmla="*/ 145 h 155"/>
              <a:gd name="T120" fmla="*/ 8 w 51"/>
              <a:gd name="T121" fmla="*/ 141 h 155"/>
              <a:gd name="T122" fmla="*/ 8 w 51"/>
              <a:gd name="T123" fmla="*/ 141 h 1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1" h="155">
                <a:moveTo>
                  <a:pt x="8" y="141"/>
                </a:moveTo>
                <a:lnTo>
                  <a:pt x="4" y="136"/>
                </a:lnTo>
                <a:lnTo>
                  <a:pt x="2" y="130"/>
                </a:lnTo>
                <a:lnTo>
                  <a:pt x="0" y="126"/>
                </a:lnTo>
                <a:lnTo>
                  <a:pt x="0" y="122"/>
                </a:lnTo>
                <a:lnTo>
                  <a:pt x="0" y="120"/>
                </a:lnTo>
                <a:lnTo>
                  <a:pt x="0" y="118"/>
                </a:lnTo>
                <a:lnTo>
                  <a:pt x="0" y="116"/>
                </a:lnTo>
                <a:lnTo>
                  <a:pt x="0" y="112"/>
                </a:lnTo>
                <a:lnTo>
                  <a:pt x="2" y="108"/>
                </a:lnTo>
                <a:lnTo>
                  <a:pt x="2" y="104"/>
                </a:lnTo>
                <a:lnTo>
                  <a:pt x="2" y="100"/>
                </a:lnTo>
                <a:lnTo>
                  <a:pt x="4" y="94"/>
                </a:lnTo>
                <a:lnTo>
                  <a:pt x="4" y="88"/>
                </a:lnTo>
                <a:lnTo>
                  <a:pt x="6" y="81"/>
                </a:lnTo>
                <a:lnTo>
                  <a:pt x="6" y="71"/>
                </a:lnTo>
                <a:lnTo>
                  <a:pt x="6" y="59"/>
                </a:lnTo>
                <a:lnTo>
                  <a:pt x="8" y="47"/>
                </a:lnTo>
                <a:lnTo>
                  <a:pt x="8" y="34"/>
                </a:lnTo>
                <a:lnTo>
                  <a:pt x="8" y="18"/>
                </a:lnTo>
                <a:lnTo>
                  <a:pt x="8" y="0"/>
                </a:lnTo>
                <a:lnTo>
                  <a:pt x="18" y="4"/>
                </a:lnTo>
                <a:lnTo>
                  <a:pt x="27" y="8"/>
                </a:lnTo>
                <a:lnTo>
                  <a:pt x="33" y="10"/>
                </a:lnTo>
                <a:lnTo>
                  <a:pt x="39" y="14"/>
                </a:lnTo>
                <a:lnTo>
                  <a:pt x="45" y="16"/>
                </a:lnTo>
                <a:lnTo>
                  <a:pt x="47" y="18"/>
                </a:lnTo>
                <a:lnTo>
                  <a:pt x="49" y="20"/>
                </a:lnTo>
                <a:lnTo>
                  <a:pt x="51" y="20"/>
                </a:lnTo>
                <a:lnTo>
                  <a:pt x="49" y="24"/>
                </a:lnTo>
                <a:lnTo>
                  <a:pt x="49" y="26"/>
                </a:lnTo>
                <a:lnTo>
                  <a:pt x="47" y="30"/>
                </a:lnTo>
                <a:lnTo>
                  <a:pt x="47" y="32"/>
                </a:lnTo>
                <a:lnTo>
                  <a:pt x="45" y="34"/>
                </a:lnTo>
                <a:lnTo>
                  <a:pt x="45" y="37"/>
                </a:lnTo>
                <a:lnTo>
                  <a:pt x="45" y="41"/>
                </a:lnTo>
                <a:lnTo>
                  <a:pt x="45" y="45"/>
                </a:lnTo>
                <a:lnTo>
                  <a:pt x="43" y="49"/>
                </a:lnTo>
                <a:lnTo>
                  <a:pt x="43" y="55"/>
                </a:lnTo>
                <a:lnTo>
                  <a:pt x="43" y="63"/>
                </a:lnTo>
                <a:lnTo>
                  <a:pt x="43" y="71"/>
                </a:lnTo>
                <a:lnTo>
                  <a:pt x="43" y="86"/>
                </a:lnTo>
                <a:lnTo>
                  <a:pt x="43" y="100"/>
                </a:lnTo>
                <a:lnTo>
                  <a:pt x="43" y="114"/>
                </a:lnTo>
                <a:lnTo>
                  <a:pt x="41" y="128"/>
                </a:lnTo>
                <a:lnTo>
                  <a:pt x="41" y="134"/>
                </a:lnTo>
                <a:lnTo>
                  <a:pt x="39" y="139"/>
                </a:lnTo>
                <a:lnTo>
                  <a:pt x="37" y="143"/>
                </a:lnTo>
                <a:lnTo>
                  <a:pt x="37" y="147"/>
                </a:lnTo>
                <a:lnTo>
                  <a:pt x="35" y="151"/>
                </a:lnTo>
                <a:lnTo>
                  <a:pt x="33" y="153"/>
                </a:lnTo>
                <a:lnTo>
                  <a:pt x="31" y="155"/>
                </a:lnTo>
                <a:lnTo>
                  <a:pt x="27" y="155"/>
                </a:lnTo>
                <a:lnTo>
                  <a:pt x="25" y="155"/>
                </a:lnTo>
                <a:lnTo>
                  <a:pt x="23" y="155"/>
                </a:lnTo>
                <a:lnTo>
                  <a:pt x="20" y="155"/>
                </a:lnTo>
                <a:lnTo>
                  <a:pt x="18" y="153"/>
                </a:lnTo>
                <a:lnTo>
                  <a:pt x="16" y="151"/>
                </a:lnTo>
                <a:lnTo>
                  <a:pt x="14" y="149"/>
                </a:lnTo>
                <a:lnTo>
                  <a:pt x="10" y="145"/>
                </a:lnTo>
                <a:lnTo>
                  <a:pt x="8" y="141"/>
                </a:lnTo>
                <a:lnTo>
                  <a:pt x="8" y="14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9">
            <a:extLst>
              <a:ext uri="{FF2B5EF4-FFF2-40B4-BE49-F238E27FC236}">
                <a16:creationId xmlns:a16="http://schemas.microsoft.com/office/drawing/2014/main" xmlns="" id="{63DC2789-4F2C-4685-AF49-F83C8671A0BE}"/>
              </a:ext>
            </a:extLst>
          </p:cNvPr>
          <p:cNvSpPr>
            <a:spLocks/>
          </p:cNvSpPr>
          <p:nvPr/>
        </p:nvSpPr>
        <p:spPr bwMode="auto">
          <a:xfrm>
            <a:off x="5201226" y="966291"/>
            <a:ext cx="609836" cy="834910"/>
          </a:xfrm>
          <a:custGeom>
            <a:avLst/>
            <a:gdLst>
              <a:gd name="T0" fmla="*/ 0 w 84"/>
              <a:gd name="T1" fmla="*/ 119 h 121"/>
              <a:gd name="T2" fmla="*/ 0 w 84"/>
              <a:gd name="T3" fmla="*/ 115 h 121"/>
              <a:gd name="T4" fmla="*/ 3 w 84"/>
              <a:gd name="T5" fmla="*/ 108 h 121"/>
              <a:gd name="T6" fmla="*/ 7 w 84"/>
              <a:gd name="T7" fmla="*/ 100 h 121"/>
              <a:gd name="T8" fmla="*/ 13 w 84"/>
              <a:gd name="T9" fmla="*/ 91 h 121"/>
              <a:gd name="T10" fmla="*/ 21 w 84"/>
              <a:gd name="T11" fmla="*/ 79 h 121"/>
              <a:gd name="T12" fmla="*/ 28 w 84"/>
              <a:gd name="T13" fmla="*/ 67 h 121"/>
              <a:gd name="T14" fmla="*/ 34 w 84"/>
              <a:gd name="T15" fmla="*/ 53 h 121"/>
              <a:gd name="T16" fmla="*/ 41 w 84"/>
              <a:gd name="T17" fmla="*/ 39 h 121"/>
              <a:gd name="T18" fmla="*/ 45 w 84"/>
              <a:gd name="T19" fmla="*/ 29 h 121"/>
              <a:gd name="T20" fmla="*/ 46 w 84"/>
              <a:gd name="T21" fmla="*/ 20 h 121"/>
              <a:gd name="T22" fmla="*/ 45 w 84"/>
              <a:gd name="T23" fmla="*/ 14 h 121"/>
              <a:gd name="T24" fmla="*/ 42 w 84"/>
              <a:gd name="T25" fmla="*/ 10 h 121"/>
              <a:gd name="T26" fmla="*/ 41 w 84"/>
              <a:gd name="T27" fmla="*/ 8 h 121"/>
              <a:gd name="T28" fmla="*/ 41 w 84"/>
              <a:gd name="T29" fmla="*/ 6 h 121"/>
              <a:gd name="T30" fmla="*/ 43 w 84"/>
              <a:gd name="T31" fmla="*/ 3 h 121"/>
              <a:gd name="T32" fmla="*/ 47 w 84"/>
              <a:gd name="T33" fmla="*/ 1 h 121"/>
              <a:gd name="T34" fmla="*/ 52 w 84"/>
              <a:gd name="T35" fmla="*/ 0 h 121"/>
              <a:gd name="T36" fmla="*/ 63 w 84"/>
              <a:gd name="T37" fmla="*/ 1 h 121"/>
              <a:gd name="T38" fmla="*/ 72 w 84"/>
              <a:gd name="T39" fmla="*/ 6 h 121"/>
              <a:gd name="T40" fmla="*/ 80 w 84"/>
              <a:gd name="T41" fmla="*/ 10 h 121"/>
              <a:gd name="T42" fmla="*/ 82 w 84"/>
              <a:gd name="T43" fmla="*/ 16 h 121"/>
              <a:gd name="T44" fmla="*/ 82 w 84"/>
              <a:gd name="T45" fmla="*/ 23 h 121"/>
              <a:gd name="T46" fmla="*/ 80 w 84"/>
              <a:gd name="T47" fmla="*/ 30 h 121"/>
              <a:gd name="T48" fmla="*/ 75 w 84"/>
              <a:gd name="T49" fmla="*/ 38 h 121"/>
              <a:gd name="T50" fmla="*/ 69 w 84"/>
              <a:gd name="T51" fmla="*/ 49 h 121"/>
              <a:gd name="T52" fmla="*/ 65 w 84"/>
              <a:gd name="T53" fmla="*/ 56 h 121"/>
              <a:gd name="T54" fmla="*/ 60 w 84"/>
              <a:gd name="T55" fmla="*/ 65 h 121"/>
              <a:gd name="T56" fmla="*/ 54 w 84"/>
              <a:gd name="T57" fmla="*/ 75 h 121"/>
              <a:gd name="T58" fmla="*/ 42 w 84"/>
              <a:gd name="T59" fmla="*/ 89 h 121"/>
              <a:gd name="T60" fmla="*/ 25 w 84"/>
              <a:gd name="T61" fmla="*/ 106 h 121"/>
              <a:gd name="T62" fmla="*/ 17 w 84"/>
              <a:gd name="T63" fmla="*/ 113 h 121"/>
              <a:gd name="T64" fmla="*/ 11 w 84"/>
              <a:gd name="T65" fmla="*/ 117 h 121"/>
              <a:gd name="T66" fmla="*/ 6 w 84"/>
              <a:gd name="T67" fmla="*/ 120 h 121"/>
              <a:gd name="T68" fmla="*/ 2 w 84"/>
              <a:gd name="T69" fmla="*/ 120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4" h="121">
                <a:moveTo>
                  <a:pt x="2" y="120"/>
                </a:moveTo>
                <a:lnTo>
                  <a:pt x="0" y="119"/>
                </a:lnTo>
                <a:lnTo>
                  <a:pt x="0" y="117"/>
                </a:lnTo>
                <a:lnTo>
                  <a:pt x="0" y="115"/>
                </a:lnTo>
                <a:lnTo>
                  <a:pt x="2" y="112"/>
                </a:lnTo>
                <a:lnTo>
                  <a:pt x="3" y="108"/>
                </a:lnTo>
                <a:lnTo>
                  <a:pt x="6" y="105"/>
                </a:lnTo>
                <a:lnTo>
                  <a:pt x="7" y="100"/>
                </a:lnTo>
                <a:lnTo>
                  <a:pt x="11" y="95"/>
                </a:lnTo>
                <a:lnTo>
                  <a:pt x="13" y="91"/>
                </a:lnTo>
                <a:lnTo>
                  <a:pt x="17" y="85"/>
                </a:lnTo>
                <a:lnTo>
                  <a:pt x="21" y="79"/>
                </a:lnTo>
                <a:lnTo>
                  <a:pt x="24" y="73"/>
                </a:lnTo>
                <a:lnTo>
                  <a:pt x="28" y="67"/>
                </a:lnTo>
                <a:lnTo>
                  <a:pt x="30" y="60"/>
                </a:lnTo>
                <a:lnTo>
                  <a:pt x="34" y="53"/>
                </a:lnTo>
                <a:lnTo>
                  <a:pt x="38" y="46"/>
                </a:lnTo>
                <a:lnTo>
                  <a:pt x="41" y="39"/>
                </a:lnTo>
                <a:lnTo>
                  <a:pt x="43" y="34"/>
                </a:lnTo>
                <a:lnTo>
                  <a:pt x="45" y="29"/>
                </a:lnTo>
                <a:lnTo>
                  <a:pt x="46" y="24"/>
                </a:lnTo>
                <a:lnTo>
                  <a:pt x="46" y="20"/>
                </a:lnTo>
                <a:lnTo>
                  <a:pt x="46" y="16"/>
                </a:lnTo>
                <a:lnTo>
                  <a:pt x="45" y="14"/>
                </a:lnTo>
                <a:lnTo>
                  <a:pt x="43" y="11"/>
                </a:lnTo>
                <a:lnTo>
                  <a:pt x="42" y="10"/>
                </a:lnTo>
                <a:lnTo>
                  <a:pt x="41" y="9"/>
                </a:lnTo>
                <a:lnTo>
                  <a:pt x="41" y="8"/>
                </a:lnTo>
                <a:lnTo>
                  <a:pt x="41" y="7"/>
                </a:lnTo>
                <a:lnTo>
                  <a:pt x="41" y="6"/>
                </a:lnTo>
                <a:lnTo>
                  <a:pt x="42" y="4"/>
                </a:lnTo>
                <a:lnTo>
                  <a:pt x="43" y="3"/>
                </a:lnTo>
                <a:lnTo>
                  <a:pt x="45" y="2"/>
                </a:lnTo>
                <a:lnTo>
                  <a:pt x="47" y="1"/>
                </a:lnTo>
                <a:lnTo>
                  <a:pt x="49" y="1"/>
                </a:lnTo>
                <a:lnTo>
                  <a:pt x="52" y="0"/>
                </a:lnTo>
                <a:lnTo>
                  <a:pt x="58" y="0"/>
                </a:lnTo>
                <a:lnTo>
                  <a:pt x="63" y="1"/>
                </a:lnTo>
                <a:lnTo>
                  <a:pt x="68" y="3"/>
                </a:lnTo>
                <a:lnTo>
                  <a:pt x="72" y="6"/>
                </a:lnTo>
                <a:lnTo>
                  <a:pt x="76" y="8"/>
                </a:lnTo>
                <a:lnTo>
                  <a:pt x="80" y="10"/>
                </a:lnTo>
                <a:lnTo>
                  <a:pt x="81" y="14"/>
                </a:lnTo>
                <a:lnTo>
                  <a:pt x="82" y="16"/>
                </a:lnTo>
                <a:lnTo>
                  <a:pt x="84" y="20"/>
                </a:lnTo>
                <a:lnTo>
                  <a:pt x="82" y="23"/>
                </a:lnTo>
                <a:lnTo>
                  <a:pt x="81" y="27"/>
                </a:lnTo>
                <a:lnTo>
                  <a:pt x="80" y="30"/>
                </a:lnTo>
                <a:lnTo>
                  <a:pt x="79" y="34"/>
                </a:lnTo>
                <a:lnTo>
                  <a:pt x="75" y="38"/>
                </a:lnTo>
                <a:lnTo>
                  <a:pt x="72" y="45"/>
                </a:lnTo>
                <a:lnTo>
                  <a:pt x="69" y="49"/>
                </a:lnTo>
                <a:lnTo>
                  <a:pt x="67" y="52"/>
                </a:lnTo>
                <a:lnTo>
                  <a:pt x="65" y="56"/>
                </a:lnTo>
                <a:lnTo>
                  <a:pt x="63" y="60"/>
                </a:lnTo>
                <a:lnTo>
                  <a:pt x="60" y="65"/>
                </a:lnTo>
                <a:lnTo>
                  <a:pt x="58" y="70"/>
                </a:lnTo>
                <a:lnTo>
                  <a:pt x="54" y="75"/>
                </a:lnTo>
                <a:lnTo>
                  <a:pt x="50" y="80"/>
                </a:lnTo>
                <a:lnTo>
                  <a:pt x="42" y="89"/>
                </a:lnTo>
                <a:lnTo>
                  <a:pt x="34" y="98"/>
                </a:lnTo>
                <a:lnTo>
                  <a:pt x="25" y="106"/>
                </a:lnTo>
                <a:lnTo>
                  <a:pt x="21" y="109"/>
                </a:lnTo>
                <a:lnTo>
                  <a:pt x="17" y="113"/>
                </a:lnTo>
                <a:lnTo>
                  <a:pt x="13" y="116"/>
                </a:lnTo>
                <a:lnTo>
                  <a:pt x="11" y="117"/>
                </a:lnTo>
                <a:lnTo>
                  <a:pt x="8" y="120"/>
                </a:lnTo>
                <a:lnTo>
                  <a:pt x="6" y="120"/>
                </a:lnTo>
                <a:lnTo>
                  <a:pt x="3" y="121"/>
                </a:lnTo>
                <a:lnTo>
                  <a:pt x="2" y="120"/>
                </a:lnTo>
                <a:lnTo>
                  <a:pt x="2" y="1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10">
            <a:extLst>
              <a:ext uri="{FF2B5EF4-FFF2-40B4-BE49-F238E27FC236}">
                <a16:creationId xmlns:a16="http://schemas.microsoft.com/office/drawing/2014/main" xmlns="" id="{A2A0B532-3A3A-42FC-8123-668B44CC7060}"/>
              </a:ext>
            </a:extLst>
          </p:cNvPr>
          <p:cNvSpPr>
            <a:spLocks/>
          </p:cNvSpPr>
          <p:nvPr/>
        </p:nvSpPr>
        <p:spPr bwMode="auto">
          <a:xfrm>
            <a:off x="5949004" y="517784"/>
            <a:ext cx="370260" cy="2663428"/>
          </a:xfrm>
          <a:custGeom>
            <a:avLst/>
            <a:gdLst>
              <a:gd name="T0" fmla="*/ 47 w 51"/>
              <a:gd name="T1" fmla="*/ 35 h 386"/>
              <a:gd name="T2" fmla="*/ 47 w 51"/>
              <a:gd name="T3" fmla="*/ 39 h 386"/>
              <a:gd name="T4" fmla="*/ 46 w 51"/>
              <a:gd name="T5" fmla="*/ 47 h 386"/>
              <a:gd name="T6" fmla="*/ 46 w 51"/>
              <a:gd name="T7" fmla="*/ 59 h 386"/>
              <a:gd name="T8" fmla="*/ 45 w 51"/>
              <a:gd name="T9" fmla="*/ 73 h 386"/>
              <a:gd name="T10" fmla="*/ 45 w 51"/>
              <a:gd name="T11" fmla="*/ 92 h 386"/>
              <a:gd name="T12" fmla="*/ 45 w 51"/>
              <a:gd name="T13" fmla="*/ 111 h 386"/>
              <a:gd name="T14" fmla="*/ 45 w 51"/>
              <a:gd name="T15" fmla="*/ 136 h 386"/>
              <a:gd name="T16" fmla="*/ 45 w 51"/>
              <a:gd name="T17" fmla="*/ 163 h 386"/>
              <a:gd name="T18" fmla="*/ 45 w 51"/>
              <a:gd name="T19" fmla="*/ 187 h 386"/>
              <a:gd name="T20" fmla="*/ 45 w 51"/>
              <a:gd name="T21" fmla="*/ 210 h 386"/>
              <a:gd name="T22" fmla="*/ 45 w 51"/>
              <a:gd name="T23" fmla="*/ 231 h 386"/>
              <a:gd name="T24" fmla="*/ 45 w 51"/>
              <a:gd name="T25" fmla="*/ 250 h 386"/>
              <a:gd name="T26" fmla="*/ 45 w 51"/>
              <a:gd name="T27" fmla="*/ 266 h 386"/>
              <a:gd name="T28" fmla="*/ 43 w 51"/>
              <a:gd name="T29" fmla="*/ 281 h 386"/>
              <a:gd name="T30" fmla="*/ 43 w 51"/>
              <a:gd name="T31" fmla="*/ 294 h 386"/>
              <a:gd name="T32" fmla="*/ 42 w 51"/>
              <a:gd name="T33" fmla="*/ 310 h 386"/>
              <a:gd name="T34" fmla="*/ 41 w 51"/>
              <a:gd name="T35" fmla="*/ 330 h 386"/>
              <a:gd name="T36" fmla="*/ 39 w 51"/>
              <a:gd name="T37" fmla="*/ 347 h 386"/>
              <a:gd name="T38" fmla="*/ 37 w 51"/>
              <a:gd name="T39" fmla="*/ 359 h 386"/>
              <a:gd name="T40" fmla="*/ 34 w 51"/>
              <a:gd name="T41" fmla="*/ 371 h 386"/>
              <a:gd name="T42" fmla="*/ 32 w 51"/>
              <a:gd name="T43" fmla="*/ 378 h 386"/>
              <a:gd name="T44" fmla="*/ 29 w 51"/>
              <a:gd name="T45" fmla="*/ 383 h 386"/>
              <a:gd name="T46" fmla="*/ 26 w 51"/>
              <a:gd name="T47" fmla="*/ 386 h 386"/>
              <a:gd name="T48" fmla="*/ 24 w 51"/>
              <a:gd name="T49" fmla="*/ 385 h 386"/>
              <a:gd name="T50" fmla="*/ 20 w 51"/>
              <a:gd name="T51" fmla="*/ 381 h 386"/>
              <a:gd name="T52" fmla="*/ 19 w 51"/>
              <a:gd name="T53" fmla="*/ 373 h 386"/>
              <a:gd name="T54" fmla="*/ 16 w 51"/>
              <a:gd name="T55" fmla="*/ 360 h 386"/>
              <a:gd name="T56" fmla="*/ 16 w 51"/>
              <a:gd name="T57" fmla="*/ 348 h 386"/>
              <a:gd name="T58" fmla="*/ 15 w 51"/>
              <a:gd name="T59" fmla="*/ 337 h 386"/>
              <a:gd name="T60" fmla="*/ 15 w 51"/>
              <a:gd name="T61" fmla="*/ 322 h 386"/>
              <a:gd name="T62" fmla="*/ 15 w 51"/>
              <a:gd name="T63" fmla="*/ 306 h 386"/>
              <a:gd name="T64" fmla="*/ 13 w 51"/>
              <a:gd name="T65" fmla="*/ 286 h 386"/>
              <a:gd name="T66" fmla="*/ 13 w 51"/>
              <a:gd name="T67" fmla="*/ 264 h 386"/>
              <a:gd name="T68" fmla="*/ 13 w 51"/>
              <a:gd name="T69" fmla="*/ 238 h 386"/>
              <a:gd name="T70" fmla="*/ 15 w 51"/>
              <a:gd name="T71" fmla="*/ 211 h 386"/>
              <a:gd name="T72" fmla="*/ 15 w 51"/>
              <a:gd name="T73" fmla="*/ 181 h 386"/>
              <a:gd name="T74" fmla="*/ 15 w 51"/>
              <a:gd name="T75" fmla="*/ 153 h 386"/>
              <a:gd name="T76" fmla="*/ 15 w 51"/>
              <a:gd name="T77" fmla="*/ 129 h 386"/>
              <a:gd name="T78" fmla="*/ 15 w 51"/>
              <a:gd name="T79" fmla="*/ 107 h 386"/>
              <a:gd name="T80" fmla="*/ 15 w 51"/>
              <a:gd name="T81" fmla="*/ 88 h 386"/>
              <a:gd name="T82" fmla="*/ 13 w 51"/>
              <a:gd name="T83" fmla="*/ 73 h 386"/>
              <a:gd name="T84" fmla="*/ 13 w 51"/>
              <a:gd name="T85" fmla="*/ 60 h 386"/>
              <a:gd name="T86" fmla="*/ 13 w 51"/>
              <a:gd name="T87" fmla="*/ 51 h 386"/>
              <a:gd name="T88" fmla="*/ 12 w 51"/>
              <a:gd name="T89" fmla="*/ 40 h 386"/>
              <a:gd name="T90" fmla="*/ 11 w 51"/>
              <a:gd name="T91" fmla="*/ 30 h 386"/>
              <a:gd name="T92" fmla="*/ 8 w 51"/>
              <a:gd name="T93" fmla="*/ 23 h 386"/>
              <a:gd name="T94" fmla="*/ 7 w 51"/>
              <a:gd name="T95" fmla="*/ 18 h 386"/>
              <a:gd name="T96" fmla="*/ 3 w 51"/>
              <a:gd name="T97" fmla="*/ 16 h 386"/>
              <a:gd name="T98" fmla="*/ 0 w 51"/>
              <a:gd name="T99" fmla="*/ 9 h 386"/>
              <a:gd name="T100" fmla="*/ 2 w 51"/>
              <a:gd name="T101" fmla="*/ 3 h 386"/>
              <a:gd name="T102" fmla="*/ 6 w 51"/>
              <a:gd name="T103" fmla="*/ 0 h 386"/>
              <a:gd name="T104" fmla="*/ 11 w 51"/>
              <a:gd name="T105" fmla="*/ 0 h 386"/>
              <a:gd name="T106" fmla="*/ 20 w 51"/>
              <a:gd name="T107" fmla="*/ 2 h 386"/>
              <a:gd name="T108" fmla="*/ 30 w 51"/>
              <a:gd name="T109" fmla="*/ 5 h 386"/>
              <a:gd name="T110" fmla="*/ 39 w 51"/>
              <a:gd name="T111" fmla="*/ 9 h 386"/>
              <a:gd name="T112" fmla="*/ 46 w 51"/>
              <a:gd name="T113" fmla="*/ 12 h 386"/>
              <a:gd name="T114" fmla="*/ 50 w 51"/>
              <a:gd name="T115" fmla="*/ 16 h 386"/>
              <a:gd name="T116" fmla="*/ 51 w 51"/>
              <a:gd name="T117" fmla="*/ 21 h 386"/>
              <a:gd name="T118" fmla="*/ 50 w 51"/>
              <a:gd name="T119" fmla="*/ 29 h 386"/>
              <a:gd name="T120" fmla="*/ 47 w 51"/>
              <a:gd name="T121" fmla="*/ 33 h 3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51" h="386">
                <a:moveTo>
                  <a:pt x="47" y="33"/>
                </a:moveTo>
                <a:lnTo>
                  <a:pt x="47" y="35"/>
                </a:lnTo>
                <a:lnTo>
                  <a:pt x="47" y="37"/>
                </a:lnTo>
                <a:lnTo>
                  <a:pt x="47" y="39"/>
                </a:lnTo>
                <a:lnTo>
                  <a:pt x="46" y="43"/>
                </a:lnTo>
                <a:lnTo>
                  <a:pt x="46" y="47"/>
                </a:lnTo>
                <a:lnTo>
                  <a:pt x="46" y="53"/>
                </a:lnTo>
                <a:lnTo>
                  <a:pt x="46" y="59"/>
                </a:lnTo>
                <a:lnTo>
                  <a:pt x="46" y="66"/>
                </a:lnTo>
                <a:lnTo>
                  <a:pt x="45" y="73"/>
                </a:lnTo>
                <a:lnTo>
                  <a:pt x="45" y="82"/>
                </a:lnTo>
                <a:lnTo>
                  <a:pt x="45" y="92"/>
                </a:lnTo>
                <a:lnTo>
                  <a:pt x="45" y="101"/>
                </a:lnTo>
                <a:lnTo>
                  <a:pt x="45" y="111"/>
                </a:lnTo>
                <a:lnTo>
                  <a:pt x="45" y="123"/>
                </a:lnTo>
                <a:lnTo>
                  <a:pt x="45" y="136"/>
                </a:lnTo>
                <a:lnTo>
                  <a:pt x="45" y="149"/>
                </a:lnTo>
                <a:lnTo>
                  <a:pt x="45" y="163"/>
                </a:lnTo>
                <a:lnTo>
                  <a:pt x="45" y="175"/>
                </a:lnTo>
                <a:lnTo>
                  <a:pt x="45" y="187"/>
                </a:lnTo>
                <a:lnTo>
                  <a:pt x="45" y="199"/>
                </a:lnTo>
                <a:lnTo>
                  <a:pt x="45" y="210"/>
                </a:lnTo>
                <a:lnTo>
                  <a:pt x="45" y="221"/>
                </a:lnTo>
                <a:lnTo>
                  <a:pt x="45" y="231"/>
                </a:lnTo>
                <a:lnTo>
                  <a:pt x="45" y="241"/>
                </a:lnTo>
                <a:lnTo>
                  <a:pt x="45" y="250"/>
                </a:lnTo>
                <a:lnTo>
                  <a:pt x="45" y="258"/>
                </a:lnTo>
                <a:lnTo>
                  <a:pt x="45" y="266"/>
                </a:lnTo>
                <a:lnTo>
                  <a:pt x="43" y="274"/>
                </a:lnTo>
                <a:lnTo>
                  <a:pt x="43" y="281"/>
                </a:lnTo>
                <a:lnTo>
                  <a:pt x="43" y="288"/>
                </a:lnTo>
                <a:lnTo>
                  <a:pt x="43" y="294"/>
                </a:lnTo>
                <a:lnTo>
                  <a:pt x="43" y="300"/>
                </a:lnTo>
                <a:lnTo>
                  <a:pt x="42" y="310"/>
                </a:lnTo>
                <a:lnTo>
                  <a:pt x="42" y="321"/>
                </a:lnTo>
                <a:lnTo>
                  <a:pt x="41" y="330"/>
                </a:lnTo>
                <a:lnTo>
                  <a:pt x="39" y="338"/>
                </a:lnTo>
                <a:lnTo>
                  <a:pt x="39" y="347"/>
                </a:lnTo>
                <a:lnTo>
                  <a:pt x="38" y="354"/>
                </a:lnTo>
                <a:lnTo>
                  <a:pt x="37" y="359"/>
                </a:lnTo>
                <a:lnTo>
                  <a:pt x="35" y="365"/>
                </a:lnTo>
                <a:lnTo>
                  <a:pt x="34" y="371"/>
                </a:lnTo>
                <a:lnTo>
                  <a:pt x="33" y="374"/>
                </a:lnTo>
                <a:lnTo>
                  <a:pt x="32" y="378"/>
                </a:lnTo>
                <a:lnTo>
                  <a:pt x="30" y="381"/>
                </a:lnTo>
                <a:lnTo>
                  <a:pt x="29" y="383"/>
                </a:lnTo>
                <a:lnTo>
                  <a:pt x="28" y="385"/>
                </a:lnTo>
                <a:lnTo>
                  <a:pt x="26" y="386"/>
                </a:lnTo>
                <a:lnTo>
                  <a:pt x="25" y="386"/>
                </a:lnTo>
                <a:lnTo>
                  <a:pt x="24" y="385"/>
                </a:lnTo>
                <a:lnTo>
                  <a:pt x="21" y="384"/>
                </a:lnTo>
                <a:lnTo>
                  <a:pt x="20" y="381"/>
                </a:lnTo>
                <a:lnTo>
                  <a:pt x="20" y="378"/>
                </a:lnTo>
                <a:lnTo>
                  <a:pt x="19" y="373"/>
                </a:lnTo>
                <a:lnTo>
                  <a:pt x="17" y="367"/>
                </a:lnTo>
                <a:lnTo>
                  <a:pt x="16" y="360"/>
                </a:lnTo>
                <a:lnTo>
                  <a:pt x="16" y="352"/>
                </a:lnTo>
                <a:lnTo>
                  <a:pt x="16" y="348"/>
                </a:lnTo>
                <a:lnTo>
                  <a:pt x="16" y="343"/>
                </a:lnTo>
                <a:lnTo>
                  <a:pt x="15" y="337"/>
                </a:lnTo>
                <a:lnTo>
                  <a:pt x="15" y="330"/>
                </a:lnTo>
                <a:lnTo>
                  <a:pt x="15" y="322"/>
                </a:lnTo>
                <a:lnTo>
                  <a:pt x="15" y="314"/>
                </a:lnTo>
                <a:lnTo>
                  <a:pt x="15" y="306"/>
                </a:lnTo>
                <a:lnTo>
                  <a:pt x="15" y="296"/>
                </a:lnTo>
                <a:lnTo>
                  <a:pt x="13" y="286"/>
                </a:lnTo>
                <a:lnTo>
                  <a:pt x="13" y="276"/>
                </a:lnTo>
                <a:lnTo>
                  <a:pt x="13" y="264"/>
                </a:lnTo>
                <a:lnTo>
                  <a:pt x="13" y="252"/>
                </a:lnTo>
                <a:lnTo>
                  <a:pt x="13" y="238"/>
                </a:lnTo>
                <a:lnTo>
                  <a:pt x="13" y="225"/>
                </a:lnTo>
                <a:lnTo>
                  <a:pt x="15" y="211"/>
                </a:lnTo>
                <a:lnTo>
                  <a:pt x="15" y="196"/>
                </a:lnTo>
                <a:lnTo>
                  <a:pt x="15" y="181"/>
                </a:lnTo>
                <a:lnTo>
                  <a:pt x="15" y="167"/>
                </a:lnTo>
                <a:lnTo>
                  <a:pt x="15" y="153"/>
                </a:lnTo>
                <a:lnTo>
                  <a:pt x="15" y="140"/>
                </a:lnTo>
                <a:lnTo>
                  <a:pt x="15" y="129"/>
                </a:lnTo>
                <a:lnTo>
                  <a:pt x="15" y="117"/>
                </a:lnTo>
                <a:lnTo>
                  <a:pt x="15" y="107"/>
                </a:lnTo>
                <a:lnTo>
                  <a:pt x="15" y="97"/>
                </a:lnTo>
                <a:lnTo>
                  <a:pt x="15" y="88"/>
                </a:lnTo>
                <a:lnTo>
                  <a:pt x="13" y="80"/>
                </a:lnTo>
                <a:lnTo>
                  <a:pt x="13" y="73"/>
                </a:lnTo>
                <a:lnTo>
                  <a:pt x="13" y="66"/>
                </a:lnTo>
                <a:lnTo>
                  <a:pt x="13" y="60"/>
                </a:lnTo>
                <a:lnTo>
                  <a:pt x="13" y="56"/>
                </a:lnTo>
                <a:lnTo>
                  <a:pt x="13" y="51"/>
                </a:lnTo>
                <a:lnTo>
                  <a:pt x="13" y="47"/>
                </a:lnTo>
                <a:lnTo>
                  <a:pt x="12" y="40"/>
                </a:lnTo>
                <a:lnTo>
                  <a:pt x="12" y="36"/>
                </a:lnTo>
                <a:lnTo>
                  <a:pt x="11" y="30"/>
                </a:lnTo>
                <a:lnTo>
                  <a:pt x="9" y="26"/>
                </a:lnTo>
                <a:lnTo>
                  <a:pt x="8" y="23"/>
                </a:lnTo>
                <a:lnTo>
                  <a:pt x="8" y="21"/>
                </a:lnTo>
                <a:lnTo>
                  <a:pt x="7" y="18"/>
                </a:lnTo>
                <a:lnTo>
                  <a:pt x="6" y="17"/>
                </a:lnTo>
                <a:lnTo>
                  <a:pt x="3" y="16"/>
                </a:lnTo>
                <a:lnTo>
                  <a:pt x="0" y="12"/>
                </a:lnTo>
                <a:lnTo>
                  <a:pt x="0" y="9"/>
                </a:lnTo>
                <a:lnTo>
                  <a:pt x="0" y="4"/>
                </a:lnTo>
                <a:lnTo>
                  <a:pt x="2" y="3"/>
                </a:lnTo>
                <a:lnTo>
                  <a:pt x="3" y="1"/>
                </a:lnTo>
                <a:lnTo>
                  <a:pt x="6" y="0"/>
                </a:lnTo>
                <a:lnTo>
                  <a:pt x="8" y="0"/>
                </a:lnTo>
                <a:lnTo>
                  <a:pt x="11" y="0"/>
                </a:lnTo>
                <a:lnTo>
                  <a:pt x="15" y="1"/>
                </a:lnTo>
                <a:lnTo>
                  <a:pt x="20" y="2"/>
                </a:lnTo>
                <a:lnTo>
                  <a:pt x="25" y="3"/>
                </a:lnTo>
                <a:lnTo>
                  <a:pt x="30" y="5"/>
                </a:lnTo>
                <a:lnTo>
                  <a:pt x="35" y="7"/>
                </a:lnTo>
                <a:lnTo>
                  <a:pt x="39" y="9"/>
                </a:lnTo>
                <a:lnTo>
                  <a:pt x="43" y="10"/>
                </a:lnTo>
                <a:lnTo>
                  <a:pt x="46" y="12"/>
                </a:lnTo>
                <a:lnTo>
                  <a:pt x="49" y="14"/>
                </a:lnTo>
                <a:lnTo>
                  <a:pt x="50" y="16"/>
                </a:lnTo>
                <a:lnTo>
                  <a:pt x="51" y="17"/>
                </a:lnTo>
                <a:lnTo>
                  <a:pt x="51" y="21"/>
                </a:lnTo>
                <a:lnTo>
                  <a:pt x="51" y="25"/>
                </a:lnTo>
                <a:lnTo>
                  <a:pt x="50" y="29"/>
                </a:lnTo>
                <a:lnTo>
                  <a:pt x="47" y="33"/>
                </a:lnTo>
                <a:lnTo>
                  <a:pt x="47" y="3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11">
            <a:extLst>
              <a:ext uri="{FF2B5EF4-FFF2-40B4-BE49-F238E27FC236}">
                <a16:creationId xmlns:a16="http://schemas.microsoft.com/office/drawing/2014/main" xmlns="" id="{F14B0996-7D1E-41DC-A58D-AD77E7B29222}"/>
              </a:ext>
            </a:extLst>
          </p:cNvPr>
          <p:cNvSpPr>
            <a:spLocks/>
          </p:cNvSpPr>
          <p:nvPr/>
        </p:nvSpPr>
        <p:spPr bwMode="auto">
          <a:xfrm>
            <a:off x="5513406" y="1090492"/>
            <a:ext cx="1328575" cy="358803"/>
          </a:xfrm>
          <a:custGeom>
            <a:avLst/>
            <a:gdLst>
              <a:gd name="T0" fmla="*/ 174 w 183"/>
              <a:gd name="T1" fmla="*/ 24 h 52"/>
              <a:gd name="T2" fmla="*/ 170 w 183"/>
              <a:gd name="T3" fmla="*/ 25 h 52"/>
              <a:gd name="T4" fmla="*/ 165 w 183"/>
              <a:gd name="T5" fmla="*/ 26 h 52"/>
              <a:gd name="T6" fmla="*/ 157 w 183"/>
              <a:gd name="T7" fmla="*/ 28 h 52"/>
              <a:gd name="T8" fmla="*/ 146 w 183"/>
              <a:gd name="T9" fmla="*/ 31 h 52"/>
              <a:gd name="T10" fmla="*/ 135 w 183"/>
              <a:gd name="T11" fmla="*/ 33 h 52"/>
              <a:gd name="T12" fmla="*/ 120 w 183"/>
              <a:gd name="T13" fmla="*/ 35 h 52"/>
              <a:gd name="T14" fmla="*/ 105 w 183"/>
              <a:gd name="T15" fmla="*/ 38 h 52"/>
              <a:gd name="T16" fmla="*/ 86 w 183"/>
              <a:gd name="T17" fmla="*/ 41 h 52"/>
              <a:gd name="T18" fmla="*/ 69 w 183"/>
              <a:gd name="T19" fmla="*/ 44 h 52"/>
              <a:gd name="T20" fmla="*/ 54 w 183"/>
              <a:gd name="T21" fmla="*/ 46 h 52"/>
              <a:gd name="T22" fmla="*/ 41 w 183"/>
              <a:gd name="T23" fmla="*/ 48 h 52"/>
              <a:gd name="T24" fmla="*/ 29 w 183"/>
              <a:gd name="T25" fmla="*/ 49 h 52"/>
              <a:gd name="T26" fmla="*/ 19 w 183"/>
              <a:gd name="T27" fmla="*/ 51 h 52"/>
              <a:gd name="T28" fmla="*/ 11 w 183"/>
              <a:gd name="T29" fmla="*/ 52 h 52"/>
              <a:gd name="T30" fmla="*/ 3 w 183"/>
              <a:gd name="T31" fmla="*/ 52 h 52"/>
              <a:gd name="T32" fmla="*/ 0 w 183"/>
              <a:gd name="T33" fmla="*/ 32 h 52"/>
              <a:gd name="T34" fmla="*/ 6 w 183"/>
              <a:gd name="T35" fmla="*/ 32 h 52"/>
              <a:gd name="T36" fmla="*/ 12 w 183"/>
              <a:gd name="T37" fmla="*/ 31 h 52"/>
              <a:gd name="T38" fmla="*/ 20 w 183"/>
              <a:gd name="T39" fmla="*/ 30 h 52"/>
              <a:gd name="T40" fmla="*/ 29 w 183"/>
              <a:gd name="T41" fmla="*/ 28 h 52"/>
              <a:gd name="T42" fmla="*/ 39 w 183"/>
              <a:gd name="T43" fmla="*/ 26 h 52"/>
              <a:gd name="T44" fmla="*/ 52 w 183"/>
              <a:gd name="T45" fmla="*/ 23 h 52"/>
              <a:gd name="T46" fmla="*/ 67 w 183"/>
              <a:gd name="T47" fmla="*/ 20 h 52"/>
              <a:gd name="T48" fmla="*/ 82 w 183"/>
              <a:gd name="T49" fmla="*/ 16 h 52"/>
              <a:gd name="T50" fmla="*/ 97 w 183"/>
              <a:gd name="T51" fmla="*/ 12 h 52"/>
              <a:gd name="T52" fmla="*/ 111 w 183"/>
              <a:gd name="T53" fmla="*/ 9 h 52"/>
              <a:gd name="T54" fmla="*/ 123 w 183"/>
              <a:gd name="T55" fmla="*/ 6 h 52"/>
              <a:gd name="T56" fmla="*/ 133 w 183"/>
              <a:gd name="T57" fmla="*/ 4 h 52"/>
              <a:gd name="T58" fmla="*/ 141 w 183"/>
              <a:gd name="T59" fmla="*/ 3 h 52"/>
              <a:gd name="T60" fmla="*/ 149 w 183"/>
              <a:gd name="T61" fmla="*/ 2 h 52"/>
              <a:gd name="T62" fmla="*/ 154 w 183"/>
              <a:gd name="T63" fmla="*/ 0 h 52"/>
              <a:gd name="T64" fmla="*/ 157 w 183"/>
              <a:gd name="T65" fmla="*/ 0 h 52"/>
              <a:gd name="T66" fmla="*/ 166 w 183"/>
              <a:gd name="T67" fmla="*/ 0 h 52"/>
              <a:gd name="T68" fmla="*/ 175 w 183"/>
              <a:gd name="T69" fmla="*/ 2 h 52"/>
              <a:gd name="T70" fmla="*/ 180 w 183"/>
              <a:gd name="T71" fmla="*/ 5 h 52"/>
              <a:gd name="T72" fmla="*/ 183 w 183"/>
              <a:gd name="T73" fmla="*/ 11 h 52"/>
              <a:gd name="T74" fmla="*/ 180 w 183"/>
              <a:gd name="T75" fmla="*/ 18 h 52"/>
              <a:gd name="T76" fmla="*/ 175 w 183"/>
              <a:gd name="T77" fmla="*/ 24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3" h="52">
                <a:moveTo>
                  <a:pt x="175" y="24"/>
                </a:moveTo>
                <a:lnTo>
                  <a:pt x="174" y="24"/>
                </a:lnTo>
                <a:lnTo>
                  <a:pt x="172" y="25"/>
                </a:lnTo>
                <a:lnTo>
                  <a:pt x="170" y="25"/>
                </a:lnTo>
                <a:lnTo>
                  <a:pt x="167" y="26"/>
                </a:lnTo>
                <a:lnTo>
                  <a:pt x="165" y="26"/>
                </a:lnTo>
                <a:lnTo>
                  <a:pt x="161" y="27"/>
                </a:lnTo>
                <a:lnTo>
                  <a:pt x="157" y="28"/>
                </a:lnTo>
                <a:lnTo>
                  <a:pt x="152" y="30"/>
                </a:lnTo>
                <a:lnTo>
                  <a:pt x="146" y="31"/>
                </a:lnTo>
                <a:lnTo>
                  <a:pt x="141" y="31"/>
                </a:lnTo>
                <a:lnTo>
                  <a:pt x="135" y="33"/>
                </a:lnTo>
                <a:lnTo>
                  <a:pt x="128" y="34"/>
                </a:lnTo>
                <a:lnTo>
                  <a:pt x="120" y="35"/>
                </a:lnTo>
                <a:lnTo>
                  <a:pt x="112" y="37"/>
                </a:lnTo>
                <a:lnTo>
                  <a:pt x="105" y="38"/>
                </a:lnTo>
                <a:lnTo>
                  <a:pt x="95" y="39"/>
                </a:lnTo>
                <a:lnTo>
                  <a:pt x="86" y="41"/>
                </a:lnTo>
                <a:lnTo>
                  <a:pt x="77" y="42"/>
                </a:lnTo>
                <a:lnTo>
                  <a:pt x="69" y="44"/>
                </a:lnTo>
                <a:lnTo>
                  <a:pt x="62" y="45"/>
                </a:lnTo>
                <a:lnTo>
                  <a:pt x="54" y="46"/>
                </a:lnTo>
                <a:lnTo>
                  <a:pt x="47" y="47"/>
                </a:lnTo>
                <a:lnTo>
                  <a:pt x="41" y="48"/>
                </a:lnTo>
                <a:lnTo>
                  <a:pt x="34" y="48"/>
                </a:lnTo>
                <a:lnTo>
                  <a:pt x="29" y="49"/>
                </a:lnTo>
                <a:lnTo>
                  <a:pt x="24" y="51"/>
                </a:lnTo>
                <a:lnTo>
                  <a:pt x="19" y="51"/>
                </a:lnTo>
                <a:lnTo>
                  <a:pt x="15" y="52"/>
                </a:lnTo>
                <a:lnTo>
                  <a:pt x="11" y="52"/>
                </a:lnTo>
                <a:lnTo>
                  <a:pt x="7" y="52"/>
                </a:lnTo>
                <a:lnTo>
                  <a:pt x="3" y="52"/>
                </a:lnTo>
                <a:lnTo>
                  <a:pt x="0" y="52"/>
                </a:lnTo>
                <a:lnTo>
                  <a:pt x="0" y="32"/>
                </a:lnTo>
                <a:lnTo>
                  <a:pt x="3" y="32"/>
                </a:lnTo>
                <a:lnTo>
                  <a:pt x="6" y="32"/>
                </a:lnTo>
                <a:lnTo>
                  <a:pt x="8" y="31"/>
                </a:lnTo>
                <a:lnTo>
                  <a:pt x="12" y="31"/>
                </a:lnTo>
                <a:lnTo>
                  <a:pt x="16" y="31"/>
                </a:lnTo>
                <a:lnTo>
                  <a:pt x="20" y="30"/>
                </a:lnTo>
                <a:lnTo>
                  <a:pt x="24" y="28"/>
                </a:lnTo>
                <a:lnTo>
                  <a:pt x="29" y="28"/>
                </a:lnTo>
                <a:lnTo>
                  <a:pt x="34" y="27"/>
                </a:lnTo>
                <a:lnTo>
                  <a:pt x="39" y="26"/>
                </a:lnTo>
                <a:lnTo>
                  <a:pt x="46" y="25"/>
                </a:lnTo>
                <a:lnTo>
                  <a:pt x="52" y="23"/>
                </a:lnTo>
                <a:lnTo>
                  <a:pt x="59" y="21"/>
                </a:lnTo>
                <a:lnTo>
                  <a:pt x="67" y="20"/>
                </a:lnTo>
                <a:lnTo>
                  <a:pt x="73" y="18"/>
                </a:lnTo>
                <a:lnTo>
                  <a:pt x="82" y="16"/>
                </a:lnTo>
                <a:lnTo>
                  <a:pt x="90" y="13"/>
                </a:lnTo>
                <a:lnTo>
                  <a:pt x="97" y="12"/>
                </a:lnTo>
                <a:lnTo>
                  <a:pt x="105" y="10"/>
                </a:lnTo>
                <a:lnTo>
                  <a:pt x="111" y="9"/>
                </a:lnTo>
                <a:lnTo>
                  <a:pt x="118" y="7"/>
                </a:lnTo>
                <a:lnTo>
                  <a:pt x="123" y="6"/>
                </a:lnTo>
                <a:lnTo>
                  <a:pt x="128" y="5"/>
                </a:lnTo>
                <a:lnTo>
                  <a:pt x="133" y="4"/>
                </a:lnTo>
                <a:lnTo>
                  <a:pt x="137" y="3"/>
                </a:lnTo>
                <a:lnTo>
                  <a:pt x="141" y="3"/>
                </a:lnTo>
                <a:lnTo>
                  <a:pt x="145" y="2"/>
                </a:lnTo>
                <a:lnTo>
                  <a:pt x="149" y="2"/>
                </a:lnTo>
                <a:lnTo>
                  <a:pt x="152" y="0"/>
                </a:lnTo>
                <a:lnTo>
                  <a:pt x="154" y="0"/>
                </a:lnTo>
                <a:lnTo>
                  <a:pt x="155" y="0"/>
                </a:lnTo>
                <a:lnTo>
                  <a:pt x="157" y="0"/>
                </a:lnTo>
                <a:lnTo>
                  <a:pt x="162" y="0"/>
                </a:lnTo>
                <a:lnTo>
                  <a:pt x="166" y="0"/>
                </a:lnTo>
                <a:lnTo>
                  <a:pt x="171" y="0"/>
                </a:lnTo>
                <a:lnTo>
                  <a:pt x="175" y="2"/>
                </a:lnTo>
                <a:lnTo>
                  <a:pt x="179" y="3"/>
                </a:lnTo>
                <a:lnTo>
                  <a:pt x="180" y="5"/>
                </a:lnTo>
                <a:lnTo>
                  <a:pt x="183" y="7"/>
                </a:lnTo>
                <a:lnTo>
                  <a:pt x="183" y="11"/>
                </a:lnTo>
                <a:lnTo>
                  <a:pt x="183" y="14"/>
                </a:lnTo>
                <a:lnTo>
                  <a:pt x="180" y="18"/>
                </a:lnTo>
                <a:lnTo>
                  <a:pt x="179" y="21"/>
                </a:lnTo>
                <a:lnTo>
                  <a:pt x="175" y="24"/>
                </a:lnTo>
                <a:lnTo>
                  <a:pt x="175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12">
            <a:extLst>
              <a:ext uri="{FF2B5EF4-FFF2-40B4-BE49-F238E27FC236}">
                <a16:creationId xmlns:a16="http://schemas.microsoft.com/office/drawing/2014/main" xmlns="" id="{A9071D97-18A2-4219-BBB5-2F2F62238471}"/>
              </a:ext>
            </a:extLst>
          </p:cNvPr>
          <p:cNvSpPr>
            <a:spLocks/>
          </p:cNvSpPr>
          <p:nvPr/>
        </p:nvSpPr>
        <p:spPr bwMode="auto">
          <a:xfrm>
            <a:off x="4860010" y="1628698"/>
            <a:ext cx="2475648" cy="476107"/>
          </a:xfrm>
          <a:custGeom>
            <a:avLst/>
            <a:gdLst>
              <a:gd name="T0" fmla="*/ 170 w 341"/>
              <a:gd name="T1" fmla="*/ 18 h 69"/>
              <a:gd name="T2" fmla="*/ 196 w 341"/>
              <a:gd name="T3" fmla="*/ 13 h 69"/>
              <a:gd name="T4" fmla="*/ 218 w 341"/>
              <a:gd name="T5" fmla="*/ 10 h 69"/>
              <a:gd name="T6" fmla="*/ 239 w 341"/>
              <a:gd name="T7" fmla="*/ 6 h 69"/>
              <a:gd name="T8" fmla="*/ 256 w 341"/>
              <a:gd name="T9" fmla="*/ 4 h 69"/>
              <a:gd name="T10" fmla="*/ 270 w 341"/>
              <a:gd name="T11" fmla="*/ 3 h 69"/>
              <a:gd name="T12" fmla="*/ 281 w 341"/>
              <a:gd name="T13" fmla="*/ 2 h 69"/>
              <a:gd name="T14" fmla="*/ 290 w 341"/>
              <a:gd name="T15" fmla="*/ 0 h 69"/>
              <a:gd name="T16" fmla="*/ 298 w 341"/>
              <a:gd name="T17" fmla="*/ 0 h 69"/>
              <a:gd name="T18" fmla="*/ 307 w 341"/>
              <a:gd name="T19" fmla="*/ 2 h 69"/>
              <a:gd name="T20" fmla="*/ 316 w 341"/>
              <a:gd name="T21" fmla="*/ 5 h 69"/>
              <a:gd name="T22" fmla="*/ 324 w 341"/>
              <a:gd name="T23" fmla="*/ 9 h 69"/>
              <a:gd name="T24" fmla="*/ 330 w 341"/>
              <a:gd name="T25" fmla="*/ 14 h 69"/>
              <a:gd name="T26" fmla="*/ 335 w 341"/>
              <a:gd name="T27" fmla="*/ 19 h 69"/>
              <a:gd name="T28" fmla="*/ 338 w 341"/>
              <a:gd name="T29" fmla="*/ 23 h 69"/>
              <a:gd name="T30" fmla="*/ 341 w 341"/>
              <a:gd name="T31" fmla="*/ 25 h 69"/>
              <a:gd name="T32" fmla="*/ 341 w 341"/>
              <a:gd name="T33" fmla="*/ 28 h 69"/>
              <a:gd name="T34" fmla="*/ 338 w 341"/>
              <a:gd name="T35" fmla="*/ 32 h 69"/>
              <a:gd name="T36" fmla="*/ 335 w 341"/>
              <a:gd name="T37" fmla="*/ 34 h 69"/>
              <a:gd name="T38" fmla="*/ 330 w 341"/>
              <a:gd name="T39" fmla="*/ 37 h 69"/>
              <a:gd name="T40" fmla="*/ 328 w 341"/>
              <a:gd name="T41" fmla="*/ 37 h 69"/>
              <a:gd name="T42" fmla="*/ 322 w 341"/>
              <a:gd name="T43" fmla="*/ 37 h 69"/>
              <a:gd name="T44" fmla="*/ 313 w 341"/>
              <a:gd name="T45" fmla="*/ 35 h 69"/>
              <a:gd name="T46" fmla="*/ 303 w 341"/>
              <a:gd name="T47" fmla="*/ 34 h 69"/>
              <a:gd name="T48" fmla="*/ 287 w 341"/>
              <a:gd name="T49" fmla="*/ 33 h 69"/>
              <a:gd name="T50" fmla="*/ 271 w 341"/>
              <a:gd name="T51" fmla="*/ 33 h 69"/>
              <a:gd name="T52" fmla="*/ 253 w 341"/>
              <a:gd name="T53" fmla="*/ 33 h 69"/>
              <a:gd name="T54" fmla="*/ 225 w 341"/>
              <a:gd name="T55" fmla="*/ 35 h 69"/>
              <a:gd name="T56" fmla="*/ 205 w 341"/>
              <a:gd name="T57" fmla="*/ 38 h 69"/>
              <a:gd name="T58" fmla="*/ 187 w 341"/>
              <a:gd name="T59" fmla="*/ 40 h 69"/>
              <a:gd name="T60" fmla="*/ 172 w 341"/>
              <a:gd name="T61" fmla="*/ 42 h 69"/>
              <a:gd name="T62" fmla="*/ 162 w 341"/>
              <a:gd name="T63" fmla="*/ 45 h 69"/>
              <a:gd name="T64" fmla="*/ 149 w 341"/>
              <a:gd name="T65" fmla="*/ 47 h 69"/>
              <a:gd name="T66" fmla="*/ 132 w 341"/>
              <a:gd name="T67" fmla="*/ 50 h 69"/>
              <a:gd name="T68" fmla="*/ 111 w 341"/>
              <a:gd name="T69" fmla="*/ 54 h 69"/>
              <a:gd name="T70" fmla="*/ 88 w 341"/>
              <a:gd name="T71" fmla="*/ 59 h 69"/>
              <a:gd name="T72" fmla="*/ 76 w 341"/>
              <a:gd name="T73" fmla="*/ 61 h 69"/>
              <a:gd name="T74" fmla="*/ 64 w 341"/>
              <a:gd name="T75" fmla="*/ 63 h 69"/>
              <a:gd name="T76" fmla="*/ 55 w 341"/>
              <a:gd name="T77" fmla="*/ 66 h 69"/>
              <a:gd name="T78" fmla="*/ 47 w 341"/>
              <a:gd name="T79" fmla="*/ 67 h 69"/>
              <a:gd name="T80" fmla="*/ 42 w 341"/>
              <a:gd name="T81" fmla="*/ 68 h 69"/>
              <a:gd name="T82" fmla="*/ 37 w 341"/>
              <a:gd name="T83" fmla="*/ 69 h 69"/>
              <a:gd name="T84" fmla="*/ 34 w 341"/>
              <a:gd name="T85" fmla="*/ 69 h 69"/>
              <a:gd name="T86" fmla="*/ 32 w 341"/>
              <a:gd name="T87" fmla="*/ 69 h 69"/>
              <a:gd name="T88" fmla="*/ 25 w 341"/>
              <a:gd name="T89" fmla="*/ 68 h 69"/>
              <a:gd name="T90" fmla="*/ 13 w 341"/>
              <a:gd name="T91" fmla="*/ 62 h 69"/>
              <a:gd name="T92" fmla="*/ 8 w 341"/>
              <a:gd name="T93" fmla="*/ 59 h 69"/>
              <a:gd name="T94" fmla="*/ 4 w 341"/>
              <a:gd name="T95" fmla="*/ 55 h 69"/>
              <a:gd name="T96" fmla="*/ 2 w 341"/>
              <a:gd name="T97" fmla="*/ 53 h 69"/>
              <a:gd name="T98" fmla="*/ 0 w 341"/>
              <a:gd name="T99" fmla="*/ 49 h 69"/>
              <a:gd name="T100" fmla="*/ 2 w 341"/>
              <a:gd name="T101" fmla="*/ 47 h 69"/>
              <a:gd name="T102" fmla="*/ 6 w 341"/>
              <a:gd name="T103" fmla="*/ 46 h 69"/>
              <a:gd name="T104" fmla="*/ 11 w 341"/>
              <a:gd name="T105" fmla="*/ 45 h 69"/>
              <a:gd name="T106" fmla="*/ 20 w 341"/>
              <a:gd name="T107" fmla="*/ 44 h 69"/>
              <a:gd name="T108" fmla="*/ 26 w 341"/>
              <a:gd name="T109" fmla="*/ 42 h 69"/>
              <a:gd name="T110" fmla="*/ 36 w 341"/>
              <a:gd name="T111" fmla="*/ 41 h 69"/>
              <a:gd name="T112" fmla="*/ 49 w 341"/>
              <a:gd name="T113" fmla="*/ 39 h 69"/>
              <a:gd name="T114" fmla="*/ 64 w 341"/>
              <a:gd name="T115" fmla="*/ 37 h 69"/>
              <a:gd name="T116" fmla="*/ 83 w 341"/>
              <a:gd name="T117" fmla="*/ 34 h 69"/>
              <a:gd name="T118" fmla="*/ 103 w 341"/>
              <a:gd name="T119" fmla="*/ 31 h 69"/>
              <a:gd name="T120" fmla="*/ 128 w 341"/>
              <a:gd name="T121" fmla="*/ 26 h 69"/>
              <a:gd name="T122" fmla="*/ 156 w 341"/>
              <a:gd name="T123" fmla="*/ 21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41" h="69">
                <a:moveTo>
                  <a:pt x="156" y="21"/>
                </a:moveTo>
                <a:lnTo>
                  <a:pt x="170" y="18"/>
                </a:lnTo>
                <a:lnTo>
                  <a:pt x="183" y="16"/>
                </a:lnTo>
                <a:lnTo>
                  <a:pt x="196" y="13"/>
                </a:lnTo>
                <a:lnTo>
                  <a:pt x="208" y="12"/>
                </a:lnTo>
                <a:lnTo>
                  <a:pt x="218" y="10"/>
                </a:lnTo>
                <a:lnTo>
                  <a:pt x="228" y="9"/>
                </a:lnTo>
                <a:lnTo>
                  <a:pt x="239" y="6"/>
                </a:lnTo>
                <a:lnTo>
                  <a:pt x="248" y="5"/>
                </a:lnTo>
                <a:lnTo>
                  <a:pt x="256" y="4"/>
                </a:lnTo>
                <a:lnTo>
                  <a:pt x="264" y="3"/>
                </a:lnTo>
                <a:lnTo>
                  <a:pt x="270" y="3"/>
                </a:lnTo>
                <a:lnTo>
                  <a:pt x="275" y="2"/>
                </a:lnTo>
                <a:lnTo>
                  <a:pt x="281" y="2"/>
                </a:lnTo>
                <a:lnTo>
                  <a:pt x="286" y="0"/>
                </a:lnTo>
                <a:lnTo>
                  <a:pt x="290" y="0"/>
                </a:lnTo>
                <a:lnTo>
                  <a:pt x="292" y="0"/>
                </a:lnTo>
                <a:lnTo>
                  <a:pt x="298" y="0"/>
                </a:lnTo>
                <a:lnTo>
                  <a:pt x="303" y="2"/>
                </a:lnTo>
                <a:lnTo>
                  <a:pt x="307" y="2"/>
                </a:lnTo>
                <a:lnTo>
                  <a:pt x="312" y="3"/>
                </a:lnTo>
                <a:lnTo>
                  <a:pt x="316" y="5"/>
                </a:lnTo>
                <a:lnTo>
                  <a:pt x="320" y="6"/>
                </a:lnTo>
                <a:lnTo>
                  <a:pt x="324" y="9"/>
                </a:lnTo>
                <a:lnTo>
                  <a:pt x="328" y="12"/>
                </a:lnTo>
                <a:lnTo>
                  <a:pt x="330" y="14"/>
                </a:lnTo>
                <a:lnTo>
                  <a:pt x="333" y="17"/>
                </a:lnTo>
                <a:lnTo>
                  <a:pt x="335" y="19"/>
                </a:lnTo>
                <a:lnTo>
                  <a:pt x="337" y="21"/>
                </a:lnTo>
                <a:lnTo>
                  <a:pt x="338" y="23"/>
                </a:lnTo>
                <a:lnTo>
                  <a:pt x="339" y="24"/>
                </a:lnTo>
                <a:lnTo>
                  <a:pt x="341" y="25"/>
                </a:lnTo>
                <a:lnTo>
                  <a:pt x="341" y="26"/>
                </a:lnTo>
                <a:lnTo>
                  <a:pt x="341" y="28"/>
                </a:lnTo>
                <a:lnTo>
                  <a:pt x="339" y="31"/>
                </a:lnTo>
                <a:lnTo>
                  <a:pt x="338" y="32"/>
                </a:lnTo>
                <a:lnTo>
                  <a:pt x="338" y="33"/>
                </a:lnTo>
                <a:lnTo>
                  <a:pt x="335" y="34"/>
                </a:lnTo>
                <a:lnTo>
                  <a:pt x="333" y="35"/>
                </a:lnTo>
                <a:lnTo>
                  <a:pt x="330" y="37"/>
                </a:lnTo>
                <a:lnTo>
                  <a:pt x="329" y="37"/>
                </a:lnTo>
                <a:lnTo>
                  <a:pt x="328" y="37"/>
                </a:lnTo>
                <a:lnTo>
                  <a:pt x="325" y="37"/>
                </a:lnTo>
                <a:lnTo>
                  <a:pt x="322" y="37"/>
                </a:lnTo>
                <a:lnTo>
                  <a:pt x="318" y="35"/>
                </a:lnTo>
                <a:lnTo>
                  <a:pt x="313" y="35"/>
                </a:lnTo>
                <a:lnTo>
                  <a:pt x="308" y="34"/>
                </a:lnTo>
                <a:lnTo>
                  <a:pt x="303" y="34"/>
                </a:lnTo>
                <a:lnTo>
                  <a:pt x="295" y="33"/>
                </a:lnTo>
                <a:lnTo>
                  <a:pt x="287" y="33"/>
                </a:lnTo>
                <a:lnTo>
                  <a:pt x="279" y="33"/>
                </a:lnTo>
                <a:lnTo>
                  <a:pt x="271" y="33"/>
                </a:lnTo>
                <a:lnTo>
                  <a:pt x="262" y="33"/>
                </a:lnTo>
                <a:lnTo>
                  <a:pt x="253" y="33"/>
                </a:lnTo>
                <a:lnTo>
                  <a:pt x="244" y="34"/>
                </a:lnTo>
                <a:lnTo>
                  <a:pt x="225" y="35"/>
                </a:lnTo>
                <a:lnTo>
                  <a:pt x="214" y="37"/>
                </a:lnTo>
                <a:lnTo>
                  <a:pt x="205" y="38"/>
                </a:lnTo>
                <a:lnTo>
                  <a:pt x="196" y="39"/>
                </a:lnTo>
                <a:lnTo>
                  <a:pt x="187" y="40"/>
                </a:lnTo>
                <a:lnTo>
                  <a:pt x="180" y="41"/>
                </a:lnTo>
                <a:lnTo>
                  <a:pt x="172" y="42"/>
                </a:lnTo>
                <a:lnTo>
                  <a:pt x="167" y="44"/>
                </a:lnTo>
                <a:lnTo>
                  <a:pt x="162" y="45"/>
                </a:lnTo>
                <a:lnTo>
                  <a:pt x="156" y="46"/>
                </a:lnTo>
                <a:lnTo>
                  <a:pt x="149" y="47"/>
                </a:lnTo>
                <a:lnTo>
                  <a:pt x="141" y="48"/>
                </a:lnTo>
                <a:lnTo>
                  <a:pt x="132" y="50"/>
                </a:lnTo>
                <a:lnTo>
                  <a:pt x="122" y="52"/>
                </a:lnTo>
                <a:lnTo>
                  <a:pt x="111" y="54"/>
                </a:lnTo>
                <a:lnTo>
                  <a:pt x="99" y="56"/>
                </a:lnTo>
                <a:lnTo>
                  <a:pt x="88" y="59"/>
                </a:lnTo>
                <a:lnTo>
                  <a:pt x="81" y="60"/>
                </a:lnTo>
                <a:lnTo>
                  <a:pt x="76" y="61"/>
                </a:lnTo>
                <a:lnTo>
                  <a:pt x="69" y="62"/>
                </a:lnTo>
                <a:lnTo>
                  <a:pt x="64" y="63"/>
                </a:lnTo>
                <a:lnTo>
                  <a:pt x="60" y="64"/>
                </a:lnTo>
                <a:lnTo>
                  <a:pt x="55" y="66"/>
                </a:lnTo>
                <a:lnTo>
                  <a:pt x="51" y="67"/>
                </a:lnTo>
                <a:lnTo>
                  <a:pt x="47" y="67"/>
                </a:lnTo>
                <a:lnTo>
                  <a:pt x="45" y="68"/>
                </a:lnTo>
                <a:lnTo>
                  <a:pt x="42" y="68"/>
                </a:lnTo>
                <a:lnTo>
                  <a:pt x="40" y="69"/>
                </a:lnTo>
                <a:lnTo>
                  <a:pt x="37" y="69"/>
                </a:lnTo>
                <a:lnTo>
                  <a:pt x="36" y="69"/>
                </a:lnTo>
                <a:lnTo>
                  <a:pt x="34" y="69"/>
                </a:lnTo>
                <a:lnTo>
                  <a:pt x="33" y="69"/>
                </a:lnTo>
                <a:lnTo>
                  <a:pt x="32" y="69"/>
                </a:lnTo>
                <a:lnTo>
                  <a:pt x="29" y="69"/>
                </a:lnTo>
                <a:lnTo>
                  <a:pt x="25" y="68"/>
                </a:lnTo>
                <a:lnTo>
                  <a:pt x="20" y="64"/>
                </a:lnTo>
                <a:lnTo>
                  <a:pt x="13" y="62"/>
                </a:lnTo>
                <a:lnTo>
                  <a:pt x="11" y="60"/>
                </a:lnTo>
                <a:lnTo>
                  <a:pt x="8" y="59"/>
                </a:lnTo>
                <a:lnTo>
                  <a:pt x="6" y="56"/>
                </a:lnTo>
                <a:lnTo>
                  <a:pt x="4" y="55"/>
                </a:lnTo>
                <a:lnTo>
                  <a:pt x="2" y="54"/>
                </a:lnTo>
                <a:lnTo>
                  <a:pt x="2" y="53"/>
                </a:lnTo>
                <a:lnTo>
                  <a:pt x="0" y="50"/>
                </a:lnTo>
                <a:lnTo>
                  <a:pt x="0" y="49"/>
                </a:lnTo>
                <a:lnTo>
                  <a:pt x="0" y="48"/>
                </a:lnTo>
                <a:lnTo>
                  <a:pt x="2" y="47"/>
                </a:lnTo>
                <a:lnTo>
                  <a:pt x="3" y="46"/>
                </a:lnTo>
                <a:lnTo>
                  <a:pt x="6" y="46"/>
                </a:lnTo>
                <a:lnTo>
                  <a:pt x="8" y="45"/>
                </a:lnTo>
                <a:lnTo>
                  <a:pt x="11" y="45"/>
                </a:lnTo>
                <a:lnTo>
                  <a:pt x="15" y="44"/>
                </a:lnTo>
                <a:lnTo>
                  <a:pt x="20" y="44"/>
                </a:lnTo>
                <a:lnTo>
                  <a:pt x="23" y="42"/>
                </a:lnTo>
                <a:lnTo>
                  <a:pt x="26" y="42"/>
                </a:lnTo>
                <a:lnTo>
                  <a:pt x="30" y="41"/>
                </a:lnTo>
                <a:lnTo>
                  <a:pt x="36" y="41"/>
                </a:lnTo>
                <a:lnTo>
                  <a:pt x="42" y="40"/>
                </a:lnTo>
                <a:lnTo>
                  <a:pt x="49" y="39"/>
                </a:lnTo>
                <a:lnTo>
                  <a:pt x="56" y="38"/>
                </a:lnTo>
                <a:lnTo>
                  <a:pt x="64" y="37"/>
                </a:lnTo>
                <a:lnTo>
                  <a:pt x="73" y="35"/>
                </a:lnTo>
                <a:lnTo>
                  <a:pt x="83" y="34"/>
                </a:lnTo>
                <a:lnTo>
                  <a:pt x="93" y="32"/>
                </a:lnTo>
                <a:lnTo>
                  <a:pt x="103" y="31"/>
                </a:lnTo>
                <a:lnTo>
                  <a:pt x="115" y="28"/>
                </a:lnTo>
                <a:lnTo>
                  <a:pt x="128" y="26"/>
                </a:lnTo>
                <a:lnTo>
                  <a:pt x="141" y="24"/>
                </a:lnTo>
                <a:lnTo>
                  <a:pt x="156" y="21"/>
                </a:lnTo>
                <a:lnTo>
                  <a:pt x="156" y="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14">
            <a:extLst>
              <a:ext uri="{FF2B5EF4-FFF2-40B4-BE49-F238E27FC236}">
                <a16:creationId xmlns:a16="http://schemas.microsoft.com/office/drawing/2014/main" xmlns="" id="{BA3E8C18-85AE-40D7-86D2-981B2CCC28A1}"/>
              </a:ext>
            </a:extLst>
          </p:cNvPr>
          <p:cNvSpPr>
            <a:spLocks/>
          </p:cNvSpPr>
          <p:nvPr/>
        </p:nvSpPr>
        <p:spPr bwMode="auto">
          <a:xfrm>
            <a:off x="8480513" y="1680020"/>
            <a:ext cx="1045434" cy="303603"/>
          </a:xfrm>
          <a:custGeom>
            <a:avLst/>
            <a:gdLst>
              <a:gd name="T0" fmla="*/ 12 w 144"/>
              <a:gd name="T1" fmla="*/ 26 h 44"/>
              <a:gd name="T2" fmla="*/ 13 w 144"/>
              <a:gd name="T3" fmla="*/ 26 h 44"/>
              <a:gd name="T4" fmla="*/ 16 w 144"/>
              <a:gd name="T5" fmla="*/ 26 h 44"/>
              <a:gd name="T6" fmla="*/ 17 w 144"/>
              <a:gd name="T7" fmla="*/ 26 h 44"/>
              <a:gd name="T8" fmla="*/ 21 w 144"/>
              <a:gd name="T9" fmla="*/ 24 h 44"/>
              <a:gd name="T10" fmla="*/ 24 w 144"/>
              <a:gd name="T11" fmla="*/ 24 h 44"/>
              <a:gd name="T12" fmla="*/ 26 w 144"/>
              <a:gd name="T13" fmla="*/ 23 h 44"/>
              <a:gd name="T14" fmla="*/ 34 w 144"/>
              <a:gd name="T15" fmla="*/ 22 h 44"/>
              <a:gd name="T16" fmla="*/ 43 w 144"/>
              <a:gd name="T17" fmla="*/ 21 h 44"/>
              <a:gd name="T18" fmla="*/ 54 w 144"/>
              <a:gd name="T19" fmla="*/ 19 h 44"/>
              <a:gd name="T20" fmla="*/ 64 w 144"/>
              <a:gd name="T21" fmla="*/ 16 h 44"/>
              <a:gd name="T22" fmla="*/ 77 w 144"/>
              <a:gd name="T23" fmla="*/ 13 h 44"/>
              <a:gd name="T24" fmla="*/ 89 w 144"/>
              <a:gd name="T25" fmla="*/ 10 h 44"/>
              <a:gd name="T26" fmla="*/ 101 w 144"/>
              <a:gd name="T27" fmla="*/ 8 h 44"/>
              <a:gd name="T28" fmla="*/ 111 w 144"/>
              <a:gd name="T29" fmla="*/ 6 h 44"/>
              <a:gd name="T30" fmla="*/ 119 w 144"/>
              <a:gd name="T31" fmla="*/ 3 h 44"/>
              <a:gd name="T32" fmla="*/ 127 w 144"/>
              <a:gd name="T33" fmla="*/ 2 h 44"/>
              <a:gd name="T34" fmla="*/ 133 w 144"/>
              <a:gd name="T35" fmla="*/ 1 h 44"/>
              <a:gd name="T36" fmla="*/ 138 w 144"/>
              <a:gd name="T37" fmla="*/ 1 h 44"/>
              <a:gd name="T38" fmla="*/ 144 w 144"/>
              <a:gd name="T39" fmla="*/ 0 h 44"/>
              <a:gd name="T40" fmla="*/ 144 w 144"/>
              <a:gd name="T41" fmla="*/ 5 h 44"/>
              <a:gd name="T42" fmla="*/ 141 w 144"/>
              <a:gd name="T43" fmla="*/ 6 h 44"/>
              <a:gd name="T44" fmla="*/ 137 w 144"/>
              <a:gd name="T45" fmla="*/ 6 h 44"/>
              <a:gd name="T46" fmla="*/ 133 w 144"/>
              <a:gd name="T47" fmla="*/ 7 h 44"/>
              <a:gd name="T48" fmla="*/ 127 w 144"/>
              <a:gd name="T49" fmla="*/ 8 h 44"/>
              <a:gd name="T50" fmla="*/ 120 w 144"/>
              <a:gd name="T51" fmla="*/ 10 h 44"/>
              <a:gd name="T52" fmla="*/ 112 w 144"/>
              <a:gd name="T53" fmla="*/ 13 h 44"/>
              <a:gd name="T54" fmla="*/ 103 w 144"/>
              <a:gd name="T55" fmla="*/ 15 h 44"/>
              <a:gd name="T56" fmla="*/ 93 w 144"/>
              <a:gd name="T57" fmla="*/ 17 h 44"/>
              <a:gd name="T58" fmla="*/ 82 w 144"/>
              <a:gd name="T59" fmla="*/ 21 h 44"/>
              <a:gd name="T60" fmla="*/ 73 w 144"/>
              <a:gd name="T61" fmla="*/ 23 h 44"/>
              <a:gd name="T62" fmla="*/ 66 w 144"/>
              <a:gd name="T63" fmla="*/ 26 h 44"/>
              <a:gd name="T64" fmla="*/ 58 w 144"/>
              <a:gd name="T65" fmla="*/ 28 h 44"/>
              <a:gd name="T66" fmla="*/ 50 w 144"/>
              <a:gd name="T67" fmla="*/ 30 h 44"/>
              <a:gd name="T68" fmla="*/ 45 w 144"/>
              <a:gd name="T69" fmla="*/ 33 h 44"/>
              <a:gd name="T70" fmla="*/ 39 w 144"/>
              <a:gd name="T71" fmla="*/ 35 h 44"/>
              <a:gd name="T72" fmla="*/ 34 w 144"/>
              <a:gd name="T73" fmla="*/ 36 h 44"/>
              <a:gd name="T74" fmla="*/ 30 w 144"/>
              <a:gd name="T75" fmla="*/ 38 h 44"/>
              <a:gd name="T76" fmla="*/ 28 w 144"/>
              <a:gd name="T77" fmla="*/ 40 h 44"/>
              <a:gd name="T78" fmla="*/ 25 w 144"/>
              <a:gd name="T79" fmla="*/ 41 h 44"/>
              <a:gd name="T80" fmla="*/ 22 w 144"/>
              <a:gd name="T81" fmla="*/ 42 h 44"/>
              <a:gd name="T82" fmla="*/ 20 w 144"/>
              <a:gd name="T83" fmla="*/ 43 h 44"/>
              <a:gd name="T84" fmla="*/ 19 w 144"/>
              <a:gd name="T85" fmla="*/ 44 h 44"/>
              <a:gd name="T86" fmla="*/ 17 w 144"/>
              <a:gd name="T87" fmla="*/ 44 h 44"/>
              <a:gd name="T88" fmla="*/ 17 w 144"/>
              <a:gd name="T89" fmla="*/ 44 h 44"/>
              <a:gd name="T90" fmla="*/ 15 w 144"/>
              <a:gd name="T91" fmla="*/ 44 h 44"/>
              <a:gd name="T92" fmla="*/ 13 w 144"/>
              <a:gd name="T93" fmla="*/ 42 h 44"/>
              <a:gd name="T94" fmla="*/ 11 w 144"/>
              <a:gd name="T95" fmla="*/ 40 h 44"/>
              <a:gd name="T96" fmla="*/ 8 w 144"/>
              <a:gd name="T97" fmla="*/ 36 h 44"/>
              <a:gd name="T98" fmla="*/ 4 w 144"/>
              <a:gd name="T99" fmla="*/ 34 h 44"/>
              <a:gd name="T100" fmla="*/ 2 w 144"/>
              <a:gd name="T101" fmla="*/ 30 h 44"/>
              <a:gd name="T102" fmla="*/ 0 w 144"/>
              <a:gd name="T103" fmla="*/ 29 h 44"/>
              <a:gd name="T104" fmla="*/ 0 w 144"/>
              <a:gd name="T105" fmla="*/ 27 h 44"/>
              <a:gd name="T106" fmla="*/ 0 w 144"/>
              <a:gd name="T107" fmla="*/ 27 h 44"/>
              <a:gd name="T108" fmla="*/ 0 w 144"/>
              <a:gd name="T109" fmla="*/ 27 h 44"/>
              <a:gd name="T110" fmla="*/ 2 w 144"/>
              <a:gd name="T111" fmla="*/ 26 h 44"/>
              <a:gd name="T112" fmla="*/ 3 w 144"/>
              <a:gd name="T113" fmla="*/ 26 h 44"/>
              <a:gd name="T114" fmla="*/ 6 w 144"/>
              <a:gd name="T115" fmla="*/ 26 h 44"/>
              <a:gd name="T116" fmla="*/ 7 w 144"/>
              <a:gd name="T117" fmla="*/ 26 h 44"/>
              <a:gd name="T118" fmla="*/ 12 w 144"/>
              <a:gd name="T119" fmla="*/ 26 h 44"/>
              <a:gd name="T120" fmla="*/ 12 w 144"/>
              <a:gd name="T121" fmla="*/ 2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44" h="44">
                <a:moveTo>
                  <a:pt x="12" y="26"/>
                </a:moveTo>
                <a:lnTo>
                  <a:pt x="13" y="26"/>
                </a:lnTo>
                <a:lnTo>
                  <a:pt x="16" y="26"/>
                </a:lnTo>
                <a:lnTo>
                  <a:pt x="17" y="26"/>
                </a:lnTo>
                <a:lnTo>
                  <a:pt x="21" y="24"/>
                </a:lnTo>
                <a:lnTo>
                  <a:pt x="24" y="24"/>
                </a:lnTo>
                <a:lnTo>
                  <a:pt x="26" y="23"/>
                </a:lnTo>
                <a:lnTo>
                  <a:pt x="34" y="22"/>
                </a:lnTo>
                <a:lnTo>
                  <a:pt x="43" y="21"/>
                </a:lnTo>
                <a:lnTo>
                  <a:pt x="54" y="19"/>
                </a:lnTo>
                <a:lnTo>
                  <a:pt x="64" y="16"/>
                </a:lnTo>
                <a:lnTo>
                  <a:pt x="77" y="13"/>
                </a:lnTo>
                <a:lnTo>
                  <a:pt x="89" y="10"/>
                </a:lnTo>
                <a:lnTo>
                  <a:pt x="101" y="8"/>
                </a:lnTo>
                <a:lnTo>
                  <a:pt x="111" y="6"/>
                </a:lnTo>
                <a:lnTo>
                  <a:pt x="119" y="3"/>
                </a:lnTo>
                <a:lnTo>
                  <a:pt x="127" y="2"/>
                </a:lnTo>
                <a:lnTo>
                  <a:pt x="133" y="1"/>
                </a:lnTo>
                <a:lnTo>
                  <a:pt x="138" y="1"/>
                </a:lnTo>
                <a:lnTo>
                  <a:pt x="144" y="0"/>
                </a:lnTo>
                <a:lnTo>
                  <a:pt x="144" y="5"/>
                </a:lnTo>
                <a:lnTo>
                  <a:pt x="141" y="6"/>
                </a:lnTo>
                <a:lnTo>
                  <a:pt x="137" y="6"/>
                </a:lnTo>
                <a:lnTo>
                  <a:pt x="133" y="7"/>
                </a:lnTo>
                <a:lnTo>
                  <a:pt x="127" y="8"/>
                </a:lnTo>
                <a:lnTo>
                  <a:pt x="120" y="10"/>
                </a:lnTo>
                <a:lnTo>
                  <a:pt x="112" y="13"/>
                </a:lnTo>
                <a:lnTo>
                  <a:pt x="103" y="15"/>
                </a:lnTo>
                <a:lnTo>
                  <a:pt x="93" y="17"/>
                </a:lnTo>
                <a:lnTo>
                  <a:pt x="82" y="21"/>
                </a:lnTo>
                <a:lnTo>
                  <a:pt x="73" y="23"/>
                </a:lnTo>
                <a:lnTo>
                  <a:pt x="66" y="26"/>
                </a:lnTo>
                <a:lnTo>
                  <a:pt x="58" y="28"/>
                </a:lnTo>
                <a:lnTo>
                  <a:pt x="50" y="30"/>
                </a:lnTo>
                <a:lnTo>
                  <a:pt x="45" y="33"/>
                </a:lnTo>
                <a:lnTo>
                  <a:pt x="39" y="35"/>
                </a:lnTo>
                <a:lnTo>
                  <a:pt x="34" y="36"/>
                </a:lnTo>
                <a:lnTo>
                  <a:pt x="30" y="38"/>
                </a:lnTo>
                <a:lnTo>
                  <a:pt x="28" y="40"/>
                </a:lnTo>
                <a:lnTo>
                  <a:pt x="25" y="41"/>
                </a:lnTo>
                <a:lnTo>
                  <a:pt x="22" y="42"/>
                </a:lnTo>
                <a:lnTo>
                  <a:pt x="20" y="43"/>
                </a:lnTo>
                <a:lnTo>
                  <a:pt x="19" y="44"/>
                </a:lnTo>
                <a:lnTo>
                  <a:pt x="17" y="44"/>
                </a:lnTo>
                <a:lnTo>
                  <a:pt x="17" y="44"/>
                </a:lnTo>
                <a:lnTo>
                  <a:pt x="15" y="44"/>
                </a:lnTo>
                <a:lnTo>
                  <a:pt x="13" y="42"/>
                </a:lnTo>
                <a:lnTo>
                  <a:pt x="11" y="40"/>
                </a:lnTo>
                <a:lnTo>
                  <a:pt x="8" y="36"/>
                </a:lnTo>
                <a:lnTo>
                  <a:pt x="4" y="34"/>
                </a:lnTo>
                <a:lnTo>
                  <a:pt x="2" y="30"/>
                </a:lnTo>
                <a:lnTo>
                  <a:pt x="0" y="29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2" y="26"/>
                </a:lnTo>
                <a:lnTo>
                  <a:pt x="3" y="26"/>
                </a:lnTo>
                <a:lnTo>
                  <a:pt x="6" y="26"/>
                </a:lnTo>
                <a:lnTo>
                  <a:pt x="7" y="26"/>
                </a:lnTo>
                <a:lnTo>
                  <a:pt x="12" y="26"/>
                </a:lnTo>
                <a:lnTo>
                  <a:pt x="12" y="2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6" name="Freeform 15">
            <a:extLst>
              <a:ext uri="{FF2B5EF4-FFF2-40B4-BE49-F238E27FC236}">
                <a16:creationId xmlns:a16="http://schemas.microsoft.com/office/drawing/2014/main" xmlns="" id="{8CEA94BE-B4C4-4483-A529-F77520C2F5CE}"/>
              </a:ext>
            </a:extLst>
          </p:cNvPr>
          <p:cNvSpPr>
            <a:spLocks/>
          </p:cNvSpPr>
          <p:nvPr/>
        </p:nvSpPr>
        <p:spPr bwMode="auto">
          <a:xfrm>
            <a:off x="9003230" y="734713"/>
            <a:ext cx="631618" cy="1966523"/>
          </a:xfrm>
          <a:custGeom>
            <a:avLst/>
            <a:gdLst>
              <a:gd name="T0" fmla="*/ 23 w 87"/>
              <a:gd name="T1" fmla="*/ 0 h 285"/>
              <a:gd name="T2" fmla="*/ 31 w 87"/>
              <a:gd name="T3" fmla="*/ 1 h 285"/>
              <a:gd name="T4" fmla="*/ 43 w 87"/>
              <a:gd name="T5" fmla="*/ 4 h 285"/>
              <a:gd name="T6" fmla="*/ 52 w 87"/>
              <a:gd name="T7" fmla="*/ 11 h 285"/>
              <a:gd name="T8" fmla="*/ 57 w 87"/>
              <a:gd name="T9" fmla="*/ 16 h 285"/>
              <a:gd name="T10" fmla="*/ 59 w 87"/>
              <a:gd name="T11" fmla="*/ 24 h 285"/>
              <a:gd name="T12" fmla="*/ 57 w 87"/>
              <a:gd name="T13" fmla="*/ 31 h 285"/>
              <a:gd name="T14" fmla="*/ 56 w 87"/>
              <a:gd name="T15" fmla="*/ 42 h 285"/>
              <a:gd name="T16" fmla="*/ 55 w 87"/>
              <a:gd name="T17" fmla="*/ 50 h 285"/>
              <a:gd name="T18" fmla="*/ 52 w 87"/>
              <a:gd name="T19" fmla="*/ 61 h 285"/>
              <a:gd name="T20" fmla="*/ 50 w 87"/>
              <a:gd name="T21" fmla="*/ 75 h 285"/>
              <a:gd name="T22" fmla="*/ 44 w 87"/>
              <a:gd name="T23" fmla="*/ 93 h 285"/>
              <a:gd name="T24" fmla="*/ 40 w 87"/>
              <a:gd name="T25" fmla="*/ 114 h 285"/>
              <a:gd name="T26" fmla="*/ 34 w 87"/>
              <a:gd name="T27" fmla="*/ 137 h 285"/>
              <a:gd name="T28" fmla="*/ 30 w 87"/>
              <a:gd name="T29" fmla="*/ 157 h 285"/>
              <a:gd name="T30" fmla="*/ 27 w 87"/>
              <a:gd name="T31" fmla="*/ 172 h 285"/>
              <a:gd name="T32" fmla="*/ 25 w 87"/>
              <a:gd name="T33" fmla="*/ 181 h 285"/>
              <a:gd name="T34" fmla="*/ 25 w 87"/>
              <a:gd name="T35" fmla="*/ 188 h 285"/>
              <a:gd name="T36" fmla="*/ 25 w 87"/>
              <a:gd name="T37" fmla="*/ 190 h 285"/>
              <a:gd name="T38" fmla="*/ 29 w 87"/>
              <a:gd name="T39" fmla="*/ 195 h 285"/>
              <a:gd name="T40" fmla="*/ 39 w 87"/>
              <a:gd name="T41" fmla="*/ 204 h 285"/>
              <a:gd name="T42" fmla="*/ 63 w 87"/>
              <a:gd name="T43" fmla="*/ 223 h 285"/>
              <a:gd name="T44" fmla="*/ 81 w 87"/>
              <a:gd name="T45" fmla="*/ 245 h 285"/>
              <a:gd name="T46" fmla="*/ 86 w 87"/>
              <a:gd name="T47" fmla="*/ 256 h 285"/>
              <a:gd name="T48" fmla="*/ 87 w 87"/>
              <a:gd name="T49" fmla="*/ 267 h 285"/>
              <a:gd name="T50" fmla="*/ 85 w 87"/>
              <a:gd name="T51" fmla="*/ 278 h 285"/>
              <a:gd name="T52" fmla="*/ 82 w 87"/>
              <a:gd name="T53" fmla="*/ 284 h 285"/>
              <a:gd name="T54" fmla="*/ 77 w 87"/>
              <a:gd name="T55" fmla="*/ 285 h 285"/>
              <a:gd name="T56" fmla="*/ 69 w 87"/>
              <a:gd name="T57" fmla="*/ 279 h 285"/>
              <a:gd name="T58" fmla="*/ 59 w 87"/>
              <a:gd name="T59" fmla="*/ 266 h 285"/>
              <a:gd name="T60" fmla="*/ 47 w 87"/>
              <a:gd name="T61" fmla="*/ 248 h 285"/>
              <a:gd name="T62" fmla="*/ 20 w 87"/>
              <a:gd name="T63" fmla="*/ 216 h 285"/>
              <a:gd name="T64" fmla="*/ 8 w 87"/>
              <a:gd name="T65" fmla="*/ 204 h 285"/>
              <a:gd name="T66" fmla="*/ 1 w 87"/>
              <a:gd name="T67" fmla="*/ 197 h 285"/>
              <a:gd name="T68" fmla="*/ 0 w 87"/>
              <a:gd name="T69" fmla="*/ 193 h 285"/>
              <a:gd name="T70" fmla="*/ 1 w 87"/>
              <a:gd name="T71" fmla="*/ 187 h 285"/>
              <a:gd name="T72" fmla="*/ 3 w 87"/>
              <a:gd name="T73" fmla="*/ 179 h 285"/>
              <a:gd name="T74" fmla="*/ 4 w 87"/>
              <a:gd name="T75" fmla="*/ 171 h 285"/>
              <a:gd name="T76" fmla="*/ 5 w 87"/>
              <a:gd name="T77" fmla="*/ 163 h 285"/>
              <a:gd name="T78" fmla="*/ 7 w 87"/>
              <a:gd name="T79" fmla="*/ 152 h 285"/>
              <a:gd name="T80" fmla="*/ 9 w 87"/>
              <a:gd name="T81" fmla="*/ 138 h 285"/>
              <a:gd name="T82" fmla="*/ 10 w 87"/>
              <a:gd name="T83" fmla="*/ 122 h 285"/>
              <a:gd name="T84" fmla="*/ 14 w 87"/>
              <a:gd name="T85" fmla="*/ 96 h 285"/>
              <a:gd name="T86" fmla="*/ 18 w 87"/>
              <a:gd name="T87" fmla="*/ 66 h 285"/>
              <a:gd name="T88" fmla="*/ 21 w 87"/>
              <a:gd name="T89" fmla="*/ 45 h 285"/>
              <a:gd name="T90" fmla="*/ 22 w 87"/>
              <a:gd name="T91" fmla="*/ 25 h 285"/>
              <a:gd name="T92" fmla="*/ 18 w 87"/>
              <a:gd name="T93" fmla="*/ 14 h 285"/>
              <a:gd name="T94" fmla="*/ 16 w 87"/>
              <a:gd name="T95" fmla="*/ 9 h 285"/>
              <a:gd name="T96" fmla="*/ 17 w 87"/>
              <a:gd name="T97" fmla="*/ 3 h 285"/>
              <a:gd name="T98" fmla="*/ 20 w 87"/>
              <a:gd name="T99" fmla="*/ 1 h 2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7" h="285">
                <a:moveTo>
                  <a:pt x="20" y="1"/>
                </a:moveTo>
                <a:lnTo>
                  <a:pt x="22" y="0"/>
                </a:lnTo>
                <a:lnTo>
                  <a:pt x="23" y="0"/>
                </a:lnTo>
                <a:lnTo>
                  <a:pt x="26" y="0"/>
                </a:lnTo>
                <a:lnTo>
                  <a:pt x="29" y="0"/>
                </a:lnTo>
                <a:lnTo>
                  <a:pt x="31" y="1"/>
                </a:lnTo>
                <a:lnTo>
                  <a:pt x="35" y="1"/>
                </a:lnTo>
                <a:lnTo>
                  <a:pt x="39" y="3"/>
                </a:lnTo>
                <a:lnTo>
                  <a:pt x="43" y="4"/>
                </a:lnTo>
                <a:lnTo>
                  <a:pt x="46" y="7"/>
                </a:lnTo>
                <a:lnTo>
                  <a:pt x="50" y="9"/>
                </a:lnTo>
                <a:lnTo>
                  <a:pt x="52" y="11"/>
                </a:lnTo>
                <a:lnTo>
                  <a:pt x="55" y="12"/>
                </a:lnTo>
                <a:lnTo>
                  <a:pt x="56" y="15"/>
                </a:lnTo>
                <a:lnTo>
                  <a:pt x="57" y="16"/>
                </a:lnTo>
                <a:lnTo>
                  <a:pt x="59" y="18"/>
                </a:lnTo>
                <a:lnTo>
                  <a:pt x="59" y="19"/>
                </a:lnTo>
                <a:lnTo>
                  <a:pt x="59" y="24"/>
                </a:lnTo>
                <a:lnTo>
                  <a:pt x="59" y="26"/>
                </a:lnTo>
                <a:lnTo>
                  <a:pt x="59" y="29"/>
                </a:lnTo>
                <a:lnTo>
                  <a:pt x="57" y="31"/>
                </a:lnTo>
                <a:lnTo>
                  <a:pt x="57" y="35"/>
                </a:lnTo>
                <a:lnTo>
                  <a:pt x="56" y="38"/>
                </a:lnTo>
                <a:lnTo>
                  <a:pt x="56" y="42"/>
                </a:lnTo>
                <a:lnTo>
                  <a:pt x="56" y="44"/>
                </a:lnTo>
                <a:lnTo>
                  <a:pt x="55" y="46"/>
                </a:lnTo>
                <a:lnTo>
                  <a:pt x="55" y="50"/>
                </a:lnTo>
                <a:lnTo>
                  <a:pt x="53" y="53"/>
                </a:lnTo>
                <a:lnTo>
                  <a:pt x="53" y="57"/>
                </a:lnTo>
                <a:lnTo>
                  <a:pt x="52" y="61"/>
                </a:lnTo>
                <a:lnTo>
                  <a:pt x="51" y="65"/>
                </a:lnTo>
                <a:lnTo>
                  <a:pt x="51" y="69"/>
                </a:lnTo>
                <a:lnTo>
                  <a:pt x="50" y="75"/>
                </a:lnTo>
                <a:lnTo>
                  <a:pt x="48" y="81"/>
                </a:lnTo>
                <a:lnTo>
                  <a:pt x="47" y="87"/>
                </a:lnTo>
                <a:lnTo>
                  <a:pt x="44" y="93"/>
                </a:lnTo>
                <a:lnTo>
                  <a:pt x="43" y="100"/>
                </a:lnTo>
                <a:lnTo>
                  <a:pt x="42" y="107"/>
                </a:lnTo>
                <a:lnTo>
                  <a:pt x="40" y="114"/>
                </a:lnTo>
                <a:lnTo>
                  <a:pt x="38" y="122"/>
                </a:lnTo>
                <a:lnTo>
                  <a:pt x="37" y="130"/>
                </a:lnTo>
                <a:lnTo>
                  <a:pt x="34" y="137"/>
                </a:lnTo>
                <a:lnTo>
                  <a:pt x="33" y="144"/>
                </a:lnTo>
                <a:lnTo>
                  <a:pt x="31" y="151"/>
                </a:lnTo>
                <a:lnTo>
                  <a:pt x="30" y="157"/>
                </a:lnTo>
                <a:lnTo>
                  <a:pt x="29" y="163"/>
                </a:lnTo>
                <a:lnTo>
                  <a:pt x="27" y="167"/>
                </a:lnTo>
                <a:lnTo>
                  <a:pt x="27" y="172"/>
                </a:lnTo>
                <a:lnTo>
                  <a:pt x="26" y="175"/>
                </a:lnTo>
                <a:lnTo>
                  <a:pt x="25" y="179"/>
                </a:lnTo>
                <a:lnTo>
                  <a:pt x="25" y="181"/>
                </a:lnTo>
                <a:lnTo>
                  <a:pt x="25" y="185"/>
                </a:lnTo>
                <a:lnTo>
                  <a:pt x="25" y="186"/>
                </a:lnTo>
                <a:lnTo>
                  <a:pt x="25" y="188"/>
                </a:lnTo>
                <a:lnTo>
                  <a:pt x="25" y="188"/>
                </a:lnTo>
                <a:lnTo>
                  <a:pt x="25" y="189"/>
                </a:lnTo>
                <a:lnTo>
                  <a:pt x="25" y="190"/>
                </a:lnTo>
                <a:lnTo>
                  <a:pt x="26" y="192"/>
                </a:lnTo>
                <a:lnTo>
                  <a:pt x="27" y="193"/>
                </a:lnTo>
                <a:lnTo>
                  <a:pt x="29" y="195"/>
                </a:lnTo>
                <a:lnTo>
                  <a:pt x="31" y="197"/>
                </a:lnTo>
                <a:lnTo>
                  <a:pt x="35" y="201"/>
                </a:lnTo>
                <a:lnTo>
                  <a:pt x="39" y="204"/>
                </a:lnTo>
                <a:lnTo>
                  <a:pt x="44" y="208"/>
                </a:lnTo>
                <a:lnTo>
                  <a:pt x="53" y="216"/>
                </a:lnTo>
                <a:lnTo>
                  <a:pt x="63" y="223"/>
                </a:lnTo>
                <a:lnTo>
                  <a:pt x="69" y="231"/>
                </a:lnTo>
                <a:lnTo>
                  <a:pt x="76" y="238"/>
                </a:lnTo>
                <a:lnTo>
                  <a:pt x="81" y="245"/>
                </a:lnTo>
                <a:lnTo>
                  <a:pt x="82" y="249"/>
                </a:lnTo>
                <a:lnTo>
                  <a:pt x="85" y="252"/>
                </a:lnTo>
                <a:lnTo>
                  <a:pt x="86" y="256"/>
                </a:lnTo>
                <a:lnTo>
                  <a:pt x="87" y="259"/>
                </a:lnTo>
                <a:lnTo>
                  <a:pt x="87" y="264"/>
                </a:lnTo>
                <a:lnTo>
                  <a:pt x="87" y="267"/>
                </a:lnTo>
                <a:lnTo>
                  <a:pt x="87" y="272"/>
                </a:lnTo>
                <a:lnTo>
                  <a:pt x="86" y="275"/>
                </a:lnTo>
                <a:lnTo>
                  <a:pt x="85" y="278"/>
                </a:lnTo>
                <a:lnTo>
                  <a:pt x="85" y="280"/>
                </a:lnTo>
                <a:lnTo>
                  <a:pt x="83" y="282"/>
                </a:lnTo>
                <a:lnTo>
                  <a:pt x="82" y="284"/>
                </a:lnTo>
                <a:lnTo>
                  <a:pt x="81" y="285"/>
                </a:lnTo>
                <a:lnTo>
                  <a:pt x="78" y="285"/>
                </a:lnTo>
                <a:lnTo>
                  <a:pt x="77" y="285"/>
                </a:lnTo>
                <a:lnTo>
                  <a:pt x="74" y="284"/>
                </a:lnTo>
                <a:lnTo>
                  <a:pt x="72" y="281"/>
                </a:lnTo>
                <a:lnTo>
                  <a:pt x="69" y="279"/>
                </a:lnTo>
                <a:lnTo>
                  <a:pt x="65" y="275"/>
                </a:lnTo>
                <a:lnTo>
                  <a:pt x="63" y="271"/>
                </a:lnTo>
                <a:lnTo>
                  <a:pt x="59" y="266"/>
                </a:lnTo>
                <a:lnTo>
                  <a:pt x="55" y="259"/>
                </a:lnTo>
                <a:lnTo>
                  <a:pt x="51" y="253"/>
                </a:lnTo>
                <a:lnTo>
                  <a:pt x="47" y="248"/>
                </a:lnTo>
                <a:lnTo>
                  <a:pt x="38" y="236"/>
                </a:lnTo>
                <a:lnTo>
                  <a:pt x="29" y="225"/>
                </a:lnTo>
                <a:lnTo>
                  <a:pt x="20" y="216"/>
                </a:lnTo>
                <a:lnTo>
                  <a:pt x="16" y="211"/>
                </a:lnTo>
                <a:lnTo>
                  <a:pt x="12" y="208"/>
                </a:lnTo>
                <a:lnTo>
                  <a:pt x="8" y="204"/>
                </a:lnTo>
                <a:lnTo>
                  <a:pt x="5" y="202"/>
                </a:lnTo>
                <a:lnTo>
                  <a:pt x="3" y="200"/>
                </a:lnTo>
                <a:lnTo>
                  <a:pt x="1" y="197"/>
                </a:lnTo>
                <a:lnTo>
                  <a:pt x="0" y="195"/>
                </a:lnTo>
                <a:lnTo>
                  <a:pt x="0" y="194"/>
                </a:lnTo>
                <a:lnTo>
                  <a:pt x="0" y="193"/>
                </a:lnTo>
                <a:lnTo>
                  <a:pt x="0" y="190"/>
                </a:lnTo>
                <a:lnTo>
                  <a:pt x="1" y="189"/>
                </a:lnTo>
                <a:lnTo>
                  <a:pt x="1" y="187"/>
                </a:lnTo>
                <a:lnTo>
                  <a:pt x="1" y="185"/>
                </a:lnTo>
                <a:lnTo>
                  <a:pt x="3" y="181"/>
                </a:lnTo>
                <a:lnTo>
                  <a:pt x="3" y="179"/>
                </a:lnTo>
                <a:lnTo>
                  <a:pt x="4" y="175"/>
                </a:lnTo>
                <a:lnTo>
                  <a:pt x="4" y="173"/>
                </a:lnTo>
                <a:lnTo>
                  <a:pt x="4" y="171"/>
                </a:lnTo>
                <a:lnTo>
                  <a:pt x="4" y="168"/>
                </a:lnTo>
                <a:lnTo>
                  <a:pt x="5" y="166"/>
                </a:lnTo>
                <a:lnTo>
                  <a:pt x="5" y="163"/>
                </a:lnTo>
                <a:lnTo>
                  <a:pt x="5" y="159"/>
                </a:lnTo>
                <a:lnTo>
                  <a:pt x="7" y="156"/>
                </a:lnTo>
                <a:lnTo>
                  <a:pt x="7" y="152"/>
                </a:lnTo>
                <a:lnTo>
                  <a:pt x="8" y="147"/>
                </a:lnTo>
                <a:lnTo>
                  <a:pt x="8" y="143"/>
                </a:lnTo>
                <a:lnTo>
                  <a:pt x="9" y="138"/>
                </a:lnTo>
                <a:lnTo>
                  <a:pt x="9" y="132"/>
                </a:lnTo>
                <a:lnTo>
                  <a:pt x="10" y="128"/>
                </a:lnTo>
                <a:lnTo>
                  <a:pt x="10" y="122"/>
                </a:lnTo>
                <a:lnTo>
                  <a:pt x="12" y="116"/>
                </a:lnTo>
                <a:lnTo>
                  <a:pt x="12" y="109"/>
                </a:lnTo>
                <a:lnTo>
                  <a:pt x="14" y="96"/>
                </a:lnTo>
                <a:lnTo>
                  <a:pt x="16" y="86"/>
                </a:lnTo>
                <a:lnTo>
                  <a:pt x="17" y="75"/>
                </a:lnTo>
                <a:lnTo>
                  <a:pt x="18" y="66"/>
                </a:lnTo>
                <a:lnTo>
                  <a:pt x="20" y="58"/>
                </a:lnTo>
                <a:lnTo>
                  <a:pt x="20" y="51"/>
                </a:lnTo>
                <a:lnTo>
                  <a:pt x="21" y="45"/>
                </a:lnTo>
                <a:lnTo>
                  <a:pt x="21" y="40"/>
                </a:lnTo>
                <a:lnTo>
                  <a:pt x="22" y="32"/>
                </a:lnTo>
                <a:lnTo>
                  <a:pt x="22" y="25"/>
                </a:lnTo>
                <a:lnTo>
                  <a:pt x="21" y="19"/>
                </a:lnTo>
                <a:lnTo>
                  <a:pt x="20" y="16"/>
                </a:lnTo>
                <a:lnTo>
                  <a:pt x="18" y="14"/>
                </a:lnTo>
                <a:lnTo>
                  <a:pt x="17" y="11"/>
                </a:lnTo>
                <a:lnTo>
                  <a:pt x="16" y="10"/>
                </a:lnTo>
                <a:lnTo>
                  <a:pt x="16" y="9"/>
                </a:lnTo>
                <a:lnTo>
                  <a:pt x="16" y="7"/>
                </a:lnTo>
                <a:lnTo>
                  <a:pt x="16" y="5"/>
                </a:lnTo>
                <a:lnTo>
                  <a:pt x="17" y="3"/>
                </a:lnTo>
                <a:lnTo>
                  <a:pt x="18" y="2"/>
                </a:lnTo>
                <a:lnTo>
                  <a:pt x="20" y="1"/>
                </a:lnTo>
                <a:lnTo>
                  <a:pt x="20" y="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16">
            <a:extLst>
              <a:ext uri="{FF2B5EF4-FFF2-40B4-BE49-F238E27FC236}">
                <a16:creationId xmlns:a16="http://schemas.microsoft.com/office/drawing/2014/main" xmlns="" id="{41CC4CA2-7746-4DEB-8187-10A9D63F1A93}"/>
              </a:ext>
            </a:extLst>
          </p:cNvPr>
          <p:cNvSpPr>
            <a:spLocks/>
          </p:cNvSpPr>
          <p:nvPr/>
        </p:nvSpPr>
        <p:spPr bwMode="auto">
          <a:xfrm>
            <a:off x="8669272" y="1404018"/>
            <a:ext cx="1023657" cy="1324814"/>
          </a:xfrm>
          <a:custGeom>
            <a:avLst/>
            <a:gdLst>
              <a:gd name="T0" fmla="*/ 105 w 141"/>
              <a:gd name="T1" fmla="*/ 45 h 192"/>
              <a:gd name="T2" fmla="*/ 107 w 141"/>
              <a:gd name="T3" fmla="*/ 32 h 192"/>
              <a:gd name="T4" fmla="*/ 109 w 141"/>
              <a:gd name="T5" fmla="*/ 22 h 192"/>
              <a:gd name="T6" fmla="*/ 109 w 141"/>
              <a:gd name="T7" fmla="*/ 16 h 192"/>
              <a:gd name="T8" fmla="*/ 107 w 141"/>
              <a:gd name="T9" fmla="*/ 11 h 192"/>
              <a:gd name="T10" fmla="*/ 107 w 141"/>
              <a:gd name="T11" fmla="*/ 6 h 192"/>
              <a:gd name="T12" fmla="*/ 109 w 141"/>
              <a:gd name="T13" fmla="*/ 2 h 192"/>
              <a:gd name="T14" fmla="*/ 112 w 141"/>
              <a:gd name="T15" fmla="*/ 0 h 192"/>
              <a:gd name="T16" fmla="*/ 120 w 141"/>
              <a:gd name="T17" fmla="*/ 2 h 192"/>
              <a:gd name="T18" fmla="*/ 128 w 141"/>
              <a:gd name="T19" fmla="*/ 6 h 192"/>
              <a:gd name="T20" fmla="*/ 135 w 141"/>
              <a:gd name="T21" fmla="*/ 12 h 192"/>
              <a:gd name="T22" fmla="*/ 140 w 141"/>
              <a:gd name="T23" fmla="*/ 18 h 192"/>
              <a:gd name="T24" fmla="*/ 141 w 141"/>
              <a:gd name="T25" fmla="*/ 24 h 192"/>
              <a:gd name="T26" fmla="*/ 141 w 141"/>
              <a:gd name="T27" fmla="*/ 27 h 192"/>
              <a:gd name="T28" fmla="*/ 139 w 141"/>
              <a:gd name="T29" fmla="*/ 34 h 192"/>
              <a:gd name="T30" fmla="*/ 137 w 141"/>
              <a:gd name="T31" fmla="*/ 42 h 192"/>
              <a:gd name="T32" fmla="*/ 133 w 141"/>
              <a:gd name="T33" fmla="*/ 55 h 192"/>
              <a:gd name="T34" fmla="*/ 124 w 141"/>
              <a:gd name="T35" fmla="*/ 82 h 192"/>
              <a:gd name="T36" fmla="*/ 112 w 141"/>
              <a:gd name="T37" fmla="*/ 106 h 192"/>
              <a:gd name="T38" fmla="*/ 106 w 141"/>
              <a:gd name="T39" fmla="*/ 119 h 192"/>
              <a:gd name="T40" fmla="*/ 98 w 141"/>
              <a:gd name="T41" fmla="*/ 131 h 192"/>
              <a:gd name="T42" fmla="*/ 80 w 141"/>
              <a:gd name="T43" fmla="*/ 152 h 192"/>
              <a:gd name="T44" fmla="*/ 68 w 141"/>
              <a:gd name="T45" fmla="*/ 162 h 192"/>
              <a:gd name="T46" fmla="*/ 58 w 141"/>
              <a:gd name="T47" fmla="*/ 170 h 192"/>
              <a:gd name="T48" fmla="*/ 45 w 141"/>
              <a:gd name="T49" fmla="*/ 178 h 192"/>
              <a:gd name="T50" fmla="*/ 24 w 141"/>
              <a:gd name="T51" fmla="*/ 188 h 192"/>
              <a:gd name="T52" fmla="*/ 13 w 141"/>
              <a:gd name="T53" fmla="*/ 191 h 192"/>
              <a:gd name="T54" fmla="*/ 6 w 141"/>
              <a:gd name="T55" fmla="*/ 192 h 192"/>
              <a:gd name="T56" fmla="*/ 2 w 141"/>
              <a:gd name="T57" fmla="*/ 191 h 192"/>
              <a:gd name="T58" fmla="*/ 0 w 141"/>
              <a:gd name="T59" fmla="*/ 188 h 192"/>
              <a:gd name="T60" fmla="*/ 2 w 141"/>
              <a:gd name="T61" fmla="*/ 184 h 192"/>
              <a:gd name="T62" fmla="*/ 6 w 141"/>
              <a:gd name="T63" fmla="*/ 181 h 192"/>
              <a:gd name="T64" fmla="*/ 10 w 141"/>
              <a:gd name="T65" fmla="*/ 177 h 192"/>
              <a:gd name="T66" fmla="*/ 17 w 141"/>
              <a:gd name="T67" fmla="*/ 174 h 192"/>
              <a:gd name="T68" fmla="*/ 25 w 141"/>
              <a:gd name="T69" fmla="*/ 168 h 192"/>
              <a:gd name="T70" fmla="*/ 34 w 141"/>
              <a:gd name="T71" fmla="*/ 161 h 192"/>
              <a:gd name="T72" fmla="*/ 45 w 141"/>
              <a:gd name="T73" fmla="*/ 152 h 192"/>
              <a:gd name="T74" fmla="*/ 56 w 141"/>
              <a:gd name="T75" fmla="*/ 141 h 192"/>
              <a:gd name="T76" fmla="*/ 68 w 141"/>
              <a:gd name="T77" fmla="*/ 131 h 192"/>
              <a:gd name="T78" fmla="*/ 76 w 141"/>
              <a:gd name="T79" fmla="*/ 119 h 192"/>
              <a:gd name="T80" fmla="*/ 84 w 141"/>
              <a:gd name="T81" fmla="*/ 109 h 192"/>
              <a:gd name="T82" fmla="*/ 92 w 141"/>
              <a:gd name="T83" fmla="*/ 92 h 192"/>
              <a:gd name="T84" fmla="*/ 98 w 141"/>
              <a:gd name="T85" fmla="*/ 73 h 192"/>
              <a:gd name="T86" fmla="*/ 102 w 141"/>
              <a:gd name="T87" fmla="*/ 59 h 192"/>
              <a:gd name="T88" fmla="*/ 103 w 141"/>
              <a:gd name="T89" fmla="*/ 5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1" h="192">
                <a:moveTo>
                  <a:pt x="103" y="52"/>
                </a:moveTo>
                <a:lnTo>
                  <a:pt x="105" y="45"/>
                </a:lnTo>
                <a:lnTo>
                  <a:pt x="106" y="38"/>
                </a:lnTo>
                <a:lnTo>
                  <a:pt x="107" y="32"/>
                </a:lnTo>
                <a:lnTo>
                  <a:pt x="109" y="27"/>
                </a:lnTo>
                <a:lnTo>
                  <a:pt x="109" y="22"/>
                </a:lnTo>
                <a:lnTo>
                  <a:pt x="109" y="19"/>
                </a:lnTo>
                <a:lnTo>
                  <a:pt x="109" y="16"/>
                </a:lnTo>
                <a:lnTo>
                  <a:pt x="109" y="14"/>
                </a:lnTo>
                <a:lnTo>
                  <a:pt x="107" y="11"/>
                </a:lnTo>
                <a:lnTo>
                  <a:pt x="107" y="9"/>
                </a:lnTo>
                <a:lnTo>
                  <a:pt x="107" y="6"/>
                </a:lnTo>
                <a:lnTo>
                  <a:pt x="109" y="3"/>
                </a:lnTo>
                <a:lnTo>
                  <a:pt x="109" y="2"/>
                </a:lnTo>
                <a:lnTo>
                  <a:pt x="110" y="2"/>
                </a:lnTo>
                <a:lnTo>
                  <a:pt x="112" y="0"/>
                </a:lnTo>
                <a:lnTo>
                  <a:pt x="116" y="0"/>
                </a:lnTo>
                <a:lnTo>
                  <a:pt x="120" y="2"/>
                </a:lnTo>
                <a:lnTo>
                  <a:pt x="124" y="4"/>
                </a:lnTo>
                <a:lnTo>
                  <a:pt x="128" y="6"/>
                </a:lnTo>
                <a:lnTo>
                  <a:pt x="132" y="9"/>
                </a:lnTo>
                <a:lnTo>
                  <a:pt x="135" y="12"/>
                </a:lnTo>
                <a:lnTo>
                  <a:pt x="139" y="16"/>
                </a:lnTo>
                <a:lnTo>
                  <a:pt x="140" y="18"/>
                </a:lnTo>
                <a:lnTo>
                  <a:pt x="141" y="21"/>
                </a:lnTo>
                <a:lnTo>
                  <a:pt x="141" y="24"/>
                </a:lnTo>
                <a:lnTo>
                  <a:pt x="141" y="25"/>
                </a:lnTo>
                <a:lnTo>
                  <a:pt x="141" y="27"/>
                </a:lnTo>
                <a:lnTo>
                  <a:pt x="140" y="29"/>
                </a:lnTo>
                <a:lnTo>
                  <a:pt x="139" y="34"/>
                </a:lnTo>
                <a:lnTo>
                  <a:pt x="139" y="38"/>
                </a:lnTo>
                <a:lnTo>
                  <a:pt x="137" y="42"/>
                </a:lnTo>
                <a:lnTo>
                  <a:pt x="135" y="48"/>
                </a:lnTo>
                <a:lnTo>
                  <a:pt x="133" y="55"/>
                </a:lnTo>
                <a:lnTo>
                  <a:pt x="129" y="68"/>
                </a:lnTo>
                <a:lnTo>
                  <a:pt x="124" y="82"/>
                </a:lnTo>
                <a:lnTo>
                  <a:pt x="118" y="95"/>
                </a:lnTo>
                <a:lnTo>
                  <a:pt x="112" y="106"/>
                </a:lnTo>
                <a:lnTo>
                  <a:pt x="110" y="112"/>
                </a:lnTo>
                <a:lnTo>
                  <a:pt x="106" y="119"/>
                </a:lnTo>
                <a:lnTo>
                  <a:pt x="102" y="125"/>
                </a:lnTo>
                <a:lnTo>
                  <a:pt x="98" y="131"/>
                </a:lnTo>
                <a:lnTo>
                  <a:pt x="89" y="141"/>
                </a:lnTo>
                <a:lnTo>
                  <a:pt x="80" y="152"/>
                </a:lnTo>
                <a:lnTo>
                  <a:pt x="75" y="158"/>
                </a:lnTo>
                <a:lnTo>
                  <a:pt x="68" y="162"/>
                </a:lnTo>
                <a:lnTo>
                  <a:pt x="63" y="167"/>
                </a:lnTo>
                <a:lnTo>
                  <a:pt x="58" y="170"/>
                </a:lnTo>
                <a:lnTo>
                  <a:pt x="51" y="175"/>
                </a:lnTo>
                <a:lnTo>
                  <a:pt x="45" y="178"/>
                </a:lnTo>
                <a:lnTo>
                  <a:pt x="32" y="184"/>
                </a:lnTo>
                <a:lnTo>
                  <a:pt x="24" y="188"/>
                </a:lnTo>
                <a:lnTo>
                  <a:pt x="19" y="189"/>
                </a:lnTo>
                <a:lnTo>
                  <a:pt x="13" y="191"/>
                </a:lnTo>
                <a:lnTo>
                  <a:pt x="10" y="192"/>
                </a:lnTo>
                <a:lnTo>
                  <a:pt x="6" y="192"/>
                </a:lnTo>
                <a:lnTo>
                  <a:pt x="4" y="191"/>
                </a:lnTo>
                <a:lnTo>
                  <a:pt x="2" y="191"/>
                </a:lnTo>
                <a:lnTo>
                  <a:pt x="2" y="189"/>
                </a:lnTo>
                <a:lnTo>
                  <a:pt x="0" y="188"/>
                </a:lnTo>
                <a:lnTo>
                  <a:pt x="2" y="185"/>
                </a:lnTo>
                <a:lnTo>
                  <a:pt x="2" y="184"/>
                </a:lnTo>
                <a:lnTo>
                  <a:pt x="3" y="182"/>
                </a:lnTo>
                <a:lnTo>
                  <a:pt x="6" y="181"/>
                </a:lnTo>
                <a:lnTo>
                  <a:pt x="7" y="178"/>
                </a:lnTo>
                <a:lnTo>
                  <a:pt x="10" y="177"/>
                </a:lnTo>
                <a:lnTo>
                  <a:pt x="13" y="175"/>
                </a:lnTo>
                <a:lnTo>
                  <a:pt x="17" y="174"/>
                </a:lnTo>
                <a:lnTo>
                  <a:pt x="20" y="170"/>
                </a:lnTo>
                <a:lnTo>
                  <a:pt x="25" y="168"/>
                </a:lnTo>
                <a:lnTo>
                  <a:pt x="29" y="165"/>
                </a:lnTo>
                <a:lnTo>
                  <a:pt x="34" y="161"/>
                </a:lnTo>
                <a:lnTo>
                  <a:pt x="40" y="156"/>
                </a:lnTo>
                <a:lnTo>
                  <a:pt x="45" y="152"/>
                </a:lnTo>
                <a:lnTo>
                  <a:pt x="51" y="147"/>
                </a:lnTo>
                <a:lnTo>
                  <a:pt x="56" y="141"/>
                </a:lnTo>
                <a:lnTo>
                  <a:pt x="63" y="137"/>
                </a:lnTo>
                <a:lnTo>
                  <a:pt x="68" y="131"/>
                </a:lnTo>
                <a:lnTo>
                  <a:pt x="72" y="125"/>
                </a:lnTo>
                <a:lnTo>
                  <a:pt x="76" y="119"/>
                </a:lnTo>
                <a:lnTo>
                  <a:pt x="80" y="114"/>
                </a:lnTo>
                <a:lnTo>
                  <a:pt x="84" y="109"/>
                </a:lnTo>
                <a:lnTo>
                  <a:pt x="86" y="103"/>
                </a:lnTo>
                <a:lnTo>
                  <a:pt x="92" y="92"/>
                </a:lnTo>
                <a:lnTo>
                  <a:pt x="97" y="80"/>
                </a:lnTo>
                <a:lnTo>
                  <a:pt x="98" y="73"/>
                </a:lnTo>
                <a:lnTo>
                  <a:pt x="101" y="66"/>
                </a:lnTo>
                <a:lnTo>
                  <a:pt x="102" y="59"/>
                </a:lnTo>
                <a:lnTo>
                  <a:pt x="103" y="52"/>
                </a:lnTo>
                <a:lnTo>
                  <a:pt x="103" y="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17">
            <a:extLst>
              <a:ext uri="{FF2B5EF4-FFF2-40B4-BE49-F238E27FC236}">
                <a16:creationId xmlns:a16="http://schemas.microsoft.com/office/drawing/2014/main" xmlns="" id="{E491B790-10D3-4D1E-BAE5-EF5FA92BD242}"/>
              </a:ext>
            </a:extLst>
          </p:cNvPr>
          <p:cNvSpPr>
            <a:spLocks/>
          </p:cNvSpPr>
          <p:nvPr/>
        </p:nvSpPr>
        <p:spPr bwMode="auto">
          <a:xfrm>
            <a:off x="9605804" y="1272919"/>
            <a:ext cx="602578" cy="1297214"/>
          </a:xfrm>
          <a:custGeom>
            <a:avLst/>
            <a:gdLst>
              <a:gd name="T0" fmla="*/ 2 w 83"/>
              <a:gd name="T1" fmla="*/ 187 h 188"/>
              <a:gd name="T2" fmla="*/ 0 w 83"/>
              <a:gd name="T3" fmla="*/ 184 h 188"/>
              <a:gd name="T4" fmla="*/ 0 w 83"/>
              <a:gd name="T5" fmla="*/ 179 h 188"/>
              <a:gd name="T6" fmla="*/ 3 w 83"/>
              <a:gd name="T7" fmla="*/ 174 h 188"/>
              <a:gd name="T8" fmla="*/ 8 w 83"/>
              <a:gd name="T9" fmla="*/ 165 h 188"/>
              <a:gd name="T10" fmla="*/ 12 w 83"/>
              <a:gd name="T11" fmla="*/ 158 h 188"/>
              <a:gd name="T12" fmla="*/ 17 w 83"/>
              <a:gd name="T13" fmla="*/ 150 h 188"/>
              <a:gd name="T14" fmla="*/ 23 w 83"/>
              <a:gd name="T15" fmla="*/ 139 h 188"/>
              <a:gd name="T16" fmla="*/ 32 w 83"/>
              <a:gd name="T17" fmla="*/ 117 h 188"/>
              <a:gd name="T18" fmla="*/ 36 w 83"/>
              <a:gd name="T19" fmla="*/ 103 h 188"/>
              <a:gd name="T20" fmla="*/ 41 w 83"/>
              <a:gd name="T21" fmla="*/ 89 h 188"/>
              <a:gd name="T22" fmla="*/ 43 w 83"/>
              <a:gd name="T23" fmla="*/ 72 h 188"/>
              <a:gd name="T24" fmla="*/ 47 w 83"/>
              <a:gd name="T25" fmla="*/ 52 h 188"/>
              <a:gd name="T26" fmla="*/ 50 w 83"/>
              <a:gd name="T27" fmla="*/ 28 h 188"/>
              <a:gd name="T28" fmla="*/ 51 w 83"/>
              <a:gd name="T29" fmla="*/ 0 h 188"/>
              <a:gd name="T30" fmla="*/ 64 w 83"/>
              <a:gd name="T31" fmla="*/ 5 h 188"/>
              <a:gd name="T32" fmla="*/ 73 w 83"/>
              <a:gd name="T33" fmla="*/ 10 h 188"/>
              <a:gd name="T34" fmla="*/ 80 w 83"/>
              <a:gd name="T35" fmla="*/ 15 h 188"/>
              <a:gd name="T36" fmla="*/ 83 w 83"/>
              <a:gd name="T37" fmla="*/ 17 h 188"/>
              <a:gd name="T38" fmla="*/ 83 w 83"/>
              <a:gd name="T39" fmla="*/ 22 h 188"/>
              <a:gd name="T40" fmla="*/ 81 w 83"/>
              <a:gd name="T41" fmla="*/ 29 h 188"/>
              <a:gd name="T42" fmla="*/ 80 w 83"/>
              <a:gd name="T43" fmla="*/ 39 h 188"/>
              <a:gd name="T44" fmla="*/ 77 w 83"/>
              <a:gd name="T45" fmla="*/ 53 h 188"/>
              <a:gd name="T46" fmla="*/ 69 w 83"/>
              <a:gd name="T47" fmla="*/ 85 h 188"/>
              <a:gd name="T48" fmla="*/ 59 w 83"/>
              <a:gd name="T49" fmla="*/ 117 h 188"/>
              <a:gd name="T50" fmla="*/ 53 w 83"/>
              <a:gd name="T51" fmla="*/ 133 h 188"/>
              <a:gd name="T52" fmla="*/ 46 w 83"/>
              <a:gd name="T53" fmla="*/ 147 h 188"/>
              <a:gd name="T54" fmla="*/ 37 w 83"/>
              <a:gd name="T55" fmla="*/ 159 h 188"/>
              <a:gd name="T56" fmla="*/ 29 w 83"/>
              <a:gd name="T57" fmla="*/ 171 h 188"/>
              <a:gd name="T58" fmla="*/ 20 w 83"/>
              <a:gd name="T59" fmla="*/ 180 h 188"/>
              <a:gd name="T60" fmla="*/ 12 w 83"/>
              <a:gd name="T61" fmla="*/ 186 h 188"/>
              <a:gd name="T62" fmla="*/ 7 w 83"/>
              <a:gd name="T63" fmla="*/ 188 h 188"/>
              <a:gd name="T64" fmla="*/ 3 w 83"/>
              <a:gd name="T65" fmla="*/ 188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3" h="188">
                <a:moveTo>
                  <a:pt x="3" y="188"/>
                </a:moveTo>
                <a:lnTo>
                  <a:pt x="2" y="187"/>
                </a:lnTo>
                <a:lnTo>
                  <a:pt x="0" y="185"/>
                </a:lnTo>
                <a:lnTo>
                  <a:pt x="0" y="184"/>
                </a:lnTo>
                <a:lnTo>
                  <a:pt x="0" y="181"/>
                </a:lnTo>
                <a:lnTo>
                  <a:pt x="0" y="179"/>
                </a:lnTo>
                <a:lnTo>
                  <a:pt x="2" y="177"/>
                </a:lnTo>
                <a:lnTo>
                  <a:pt x="3" y="174"/>
                </a:lnTo>
                <a:lnTo>
                  <a:pt x="4" y="171"/>
                </a:lnTo>
                <a:lnTo>
                  <a:pt x="8" y="165"/>
                </a:lnTo>
                <a:lnTo>
                  <a:pt x="11" y="161"/>
                </a:lnTo>
                <a:lnTo>
                  <a:pt x="12" y="158"/>
                </a:lnTo>
                <a:lnTo>
                  <a:pt x="15" y="153"/>
                </a:lnTo>
                <a:lnTo>
                  <a:pt x="17" y="150"/>
                </a:lnTo>
                <a:lnTo>
                  <a:pt x="20" y="145"/>
                </a:lnTo>
                <a:lnTo>
                  <a:pt x="23" y="139"/>
                </a:lnTo>
                <a:lnTo>
                  <a:pt x="28" y="129"/>
                </a:lnTo>
                <a:lnTo>
                  <a:pt x="32" y="117"/>
                </a:lnTo>
                <a:lnTo>
                  <a:pt x="34" y="110"/>
                </a:lnTo>
                <a:lnTo>
                  <a:pt x="36" y="103"/>
                </a:lnTo>
                <a:lnTo>
                  <a:pt x="38" y="96"/>
                </a:lnTo>
                <a:lnTo>
                  <a:pt x="41" y="89"/>
                </a:lnTo>
                <a:lnTo>
                  <a:pt x="42" y="81"/>
                </a:lnTo>
                <a:lnTo>
                  <a:pt x="43" y="72"/>
                </a:lnTo>
                <a:lnTo>
                  <a:pt x="46" y="62"/>
                </a:lnTo>
                <a:lnTo>
                  <a:pt x="47" y="52"/>
                </a:lnTo>
                <a:lnTo>
                  <a:pt x="49" y="40"/>
                </a:lnTo>
                <a:lnTo>
                  <a:pt x="50" y="28"/>
                </a:lnTo>
                <a:lnTo>
                  <a:pt x="50" y="14"/>
                </a:lnTo>
                <a:lnTo>
                  <a:pt x="51" y="0"/>
                </a:lnTo>
                <a:lnTo>
                  <a:pt x="58" y="3"/>
                </a:lnTo>
                <a:lnTo>
                  <a:pt x="64" y="5"/>
                </a:lnTo>
                <a:lnTo>
                  <a:pt x="69" y="8"/>
                </a:lnTo>
                <a:lnTo>
                  <a:pt x="73" y="10"/>
                </a:lnTo>
                <a:lnTo>
                  <a:pt x="77" y="12"/>
                </a:lnTo>
                <a:lnTo>
                  <a:pt x="80" y="15"/>
                </a:lnTo>
                <a:lnTo>
                  <a:pt x="83" y="16"/>
                </a:lnTo>
                <a:lnTo>
                  <a:pt x="83" y="17"/>
                </a:lnTo>
                <a:lnTo>
                  <a:pt x="83" y="18"/>
                </a:lnTo>
                <a:lnTo>
                  <a:pt x="83" y="22"/>
                </a:lnTo>
                <a:lnTo>
                  <a:pt x="83" y="24"/>
                </a:lnTo>
                <a:lnTo>
                  <a:pt x="81" y="29"/>
                </a:lnTo>
                <a:lnTo>
                  <a:pt x="81" y="33"/>
                </a:lnTo>
                <a:lnTo>
                  <a:pt x="80" y="39"/>
                </a:lnTo>
                <a:lnTo>
                  <a:pt x="79" y="46"/>
                </a:lnTo>
                <a:lnTo>
                  <a:pt x="77" y="53"/>
                </a:lnTo>
                <a:lnTo>
                  <a:pt x="73" y="68"/>
                </a:lnTo>
                <a:lnTo>
                  <a:pt x="69" y="85"/>
                </a:lnTo>
                <a:lnTo>
                  <a:pt x="64" y="101"/>
                </a:lnTo>
                <a:lnTo>
                  <a:pt x="59" y="117"/>
                </a:lnTo>
                <a:lnTo>
                  <a:pt x="56" y="125"/>
                </a:lnTo>
                <a:lnTo>
                  <a:pt x="53" y="133"/>
                </a:lnTo>
                <a:lnTo>
                  <a:pt x="49" y="140"/>
                </a:lnTo>
                <a:lnTo>
                  <a:pt x="46" y="147"/>
                </a:lnTo>
                <a:lnTo>
                  <a:pt x="42" y="153"/>
                </a:lnTo>
                <a:lnTo>
                  <a:pt x="37" y="159"/>
                </a:lnTo>
                <a:lnTo>
                  <a:pt x="33" y="165"/>
                </a:lnTo>
                <a:lnTo>
                  <a:pt x="29" y="171"/>
                </a:lnTo>
                <a:lnTo>
                  <a:pt x="24" y="175"/>
                </a:lnTo>
                <a:lnTo>
                  <a:pt x="20" y="180"/>
                </a:lnTo>
                <a:lnTo>
                  <a:pt x="16" y="184"/>
                </a:lnTo>
                <a:lnTo>
                  <a:pt x="12" y="186"/>
                </a:lnTo>
                <a:lnTo>
                  <a:pt x="10" y="187"/>
                </a:lnTo>
                <a:lnTo>
                  <a:pt x="7" y="188"/>
                </a:lnTo>
                <a:lnTo>
                  <a:pt x="6" y="188"/>
                </a:lnTo>
                <a:lnTo>
                  <a:pt x="3" y="188"/>
                </a:lnTo>
                <a:lnTo>
                  <a:pt x="3" y="1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xmlns="" id="{DF131B38-67E1-408B-9D7E-B816A3F139DB}"/>
              </a:ext>
            </a:extLst>
          </p:cNvPr>
          <p:cNvSpPr/>
          <p:nvPr/>
        </p:nvSpPr>
        <p:spPr>
          <a:xfrm rot="21356099">
            <a:off x="10238391" y="1199099"/>
            <a:ext cx="599812" cy="565774"/>
          </a:xfrm>
          <a:custGeom>
            <a:avLst/>
            <a:gdLst>
              <a:gd name="connsiteX0" fmla="*/ 593358 w 599812"/>
              <a:gd name="connsiteY0" fmla="*/ 0 h 565774"/>
              <a:gd name="connsiteX1" fmla="*/ 593059 w 599812"/>
              <a:gd name="connsiteY1" fmla="*/ 4198 h 565774"/>
              <a:gd name="connsiteX2" fmla="*/ 599812 w 599812"/>
              <a:gd name="connsiteY2" fmla="*/ 11596 h 565774"/>
              <a:gd name="connsiteX3" fmla="*/ 599323 w 599812"/>
              <a:gd name="connsiteY3" fmla="*/ 18478 h 565774"/>
              <a:gd name="connsiteX4" fmla="*/ 597366 w 599812"/>
              <a:gd name="connsiteY4" fmla="*/ 46009 h 565774"/>
              <a:gd name="connsiteX5" fmla="*/ 589146 w 599812"/>
              <a:gd name="connsiteY5" fmla="*/ 59260 h 565774"/>
              <a:gd name="connsiteX6" fmla="*/ 580926 w 599812"/>
              <a:gd name="connsiteY6" fmla="*/ 72510 h 565774"/>
              <a:gd name="connsiteX7" fmla="*/ 550492 w 599812"/>
              <a:gd name="connsiteY7" fmla="*/ 91101 h 565774"/>
              <a:gd name="connsiteX8" fmla="*/ 535030 w 599812"/>
              <a:gd name="connsiteY8" fmla="*/ 103837 h 565774"/>
              <a:gd name="connsiteX9" fmla="*/ 519569 w 599812"/>
              <a:gd name="connsiteY9" fmla="*/ 116573 h 565774"/>
              <a:gd name="connsiteX10" fmla="*/ 496376 w 599812"/>
              <a:gd name="connsiteY10" fmla="*/ 135676 h 565774"/>
              <a:gd name="connsiteX11" fmla="*/ 479936 w 599812"/>
              <a:gd name="connsiteY11" fmla="*/ 162179 h 565774"/>
              <a:gd name="connsiteX12" fmla="*/ 448523 w 599812"/>
              <a:gd name="connsiteY12" fmla="*/ 194533 h 565774"/>
              <a:gd name="connsiteX13" fmla="*/ 424352 w 599812"/>
              <a:gd name="connsiteY13" fmla="*/ 227403 h 565774"/>
              <a:gd name="connsiteX14" fmla="*/ 391962 w 599812"/>
              <a:gd name="connsiteY14" fmla="*/ 273523 h 565774"/>
              <a:gd name="connsiteX15" fmla="*/ 359572 w 599812"/>
              <a:gd name="connsiteY15" fmla="*/ 319643 h 565774"/>
              <a:gd name="connsiteX16" fmla="*/ 327670 w 599812"/>
              <a:gd name="connsiteY16" fmla="*/ 358882 h 565774"/>
              <a:gd name="connsiteX17" fmla="*/ 310252 w 599812"/>
              <a:gd name="connsiteY17" fmla="*/ 399148 h 565774"/>
              <a:gd name="connsiteX18" fmla="*/ 278350 w 599812"/>
              <a:gd name="connsiteY18" fmla="*/ 438386 h 565774"/>
              <a:gd name="connsiteX19" fmla="*/ 269152 w 599812"/>
              <a:gd name="connsiteY19" fmla="*/ 465402 h 565774"/>
              <a:gd name="connsiteX20" fmla="*/ 245959 w 599812"/>
              <a:gd name="connsiteY20" fmla="*/ 484506 h 565774"/>
              <a:gd name="connsiteX21" fmla="*/ 237739 w 599812"/>
              <a:gd name="connsiteY21" fmla="*/ 497757 h 565774"/>
              <a:gd name="connsiteX22" fmla="*/ 236930 w 599812"/>
              <a:gd name="connsiteY22" fmla="*/ 509146 h 565774"/>
              <a:gd name="connsiteX23" fmla="*/ 0 w 599812"/>
              <a:gd name="connsiteY23" fmla="*/ 565774 h 565774"/>
              <a:gd name="connsiteX24" fmla="*/ 135 w 599812"/>
              <a:gd name="connsiteY24" fmla="*/ 563881 h 565774"/>
              <a:gd name="connsiteX25" fmla="*/ 15107 w 599812"/>
              <a:gd name="connsiteY25" fmla="*/ 558028 h 565774"/>
              <a:gd name="connsiteX26" fmla="*/ 15597 w 599812"/>
              <a:gd name="connsiteY26" fmla="*/ 551145 h 565774"/>
              <a:gd name="connsiteX27" fmla="*/ 24306 w 599812"/>
              <a:gd name="connsiteY27" fmla="*/ 531012 h 565774"/>
              <a:gd name="connsiteX28" fmla="*/ 32526 w 599812"/>
              <a:gd name="connsiteY28" fmla="*/ 517761 h 565774"/>
              <a:gd name="connsiteX29" fmla="*/ 47987 w 599812"/>
              <a:gd name="connsiteY29" fmla="*/ 505025 h 565774"/>
              <a:gd name="connsiteX30" fmla="*/ 72647 w 599812"/>
              <a:gd name="connsiteY30" fmla="*/ 465272 h 565774"/>
              <a:gd name="connsiteX31" fmla="*/ 88109 w 599812"/>
              <a:gd name="connsiteY31" fmla="*/ 452536 h 565774"/>
              <a:gd name="connsiteX32" fmla="*/ 104549 w 599812"/>
              <a:gd name="connsiteY32" fmla="*/ 426035 h 565774"/>
              <a:gd name="connsiteX33" fmla="*/ 120500 w 599812"/>
              <a:gd name="connsiteY33" fmla="*/ 406415 h 565774"/>
              <a:gd name="connsiteX34" fmla="*/ 137429 w 599812"/>
              <a:gd name="connsiteY34" fmla="*/ 373031 h 565774"/>
              <a:gd name="connsiteX35" fmla="*/ 161600 w 599812"/>
              <a:gd name="connsiteY35" fmla="*/ 340162 h 565774"/>
              <a:gd name="connsiteX36" fmla="*/ 170798 w 599812"/>
              <a:gd name="connsiteY36" fmla="*/ 313145 h 565774"/>
              <a:gd name="connsiteX37" fmla="*/ 195457 w 599812"/>
              <a:gd name="connsiteY37" fmla="*/ 273393 h 565774"/>
              <a:gd name="connsiteX38" fmla="*/ 213365 w 599812"/>
              <a:gd name="connsiteY38" fmla="*/ 226243 h 565774"/>
              <a:gd name="connsiteX39" fmla="*/ 230783 w 599812"/>
              <a:gd name="connsiteY39" fmla="*/ 185977 h 565774"/>
              <a:gd name="connsiteX40" fmla="*/ 240471 w 599812"/>
              <a:gd name="connsiteY40" fmla="*/ 152078 h 565774"/>
              <a:gd name="connsiteX41" fmla="*/ 249669 w 599812"/>
              <a:gd name="connsiteY41" fmla="*/ 125061 h 565774"/>
              <a:gd name="connsiteX42" fmla="*/ 266109 w 599812"/>
              <a:gd name="connsiteY42" fmla="*/ 98560 h 565774"/>
              <a:gd name="connsiteX43" fmla="*/ 274329 w 599812"/>
              <a:gd name="connsiteY43" fmla="*/ 85309 h 565774"/>
              <a:gd name="connsiteX44" fmla="*/ 274984 w 599812"/>
              <a:gd name="connsiteY44" fmla="*/ 76094 h 565774"/>
              <a:gd name="connsiteX45" fmla="*/ 593358 w 599812"/>
              <a:gd name="connsiteY45" fmla="*/ 0 h 5657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599812" h="565774">
                <a:moveTo>
                  <a:pt x="593358" y="0"/>
                </a:moveTo>
                <a:lnTo>
                  <a:pt x="593059" y="4198"/>
                </a:lnTo>
                <a:lnTo>
                  <a:pt x="599812" y="11596"/>
                </a:lnTo>
                <a:lnTo>
                  <a:pt x="599323" y="18478"/>
                </a:lnTo>
                <a:lnTo>
                  <a:pt x="597366" y="46009"/>
                </a:lnTo>
                <a:lnTo>
                  <a:pt x="589146" y="59260"/>
                </a:lnTo>
                <a:lnTo>
                  <a:pt x="580926" y="72510"/>
                </a:lnTo>
                <a:lnTo>
                  <a:pt x="550492" y="91101"/>
                </a:lnTo>
                <a:lnTo>
                  <a:pt x="535030" y="103837"/>
                </a:lnTo>
                <a:lnTo>
                  <a:pt x="519569" y="116573"/>
                </a:lnTo>
                <a:lnTo>
                  <a:pt x="496376" y="135676"/>
                </a:lnTo>
                <a:lnTo>
                  <a:pt x="479936" y="162179"/>
                </a:lnTo>
                <a:lnTo>
                  <a:pt x="448523" y="194533"/>
                </a:lnTo>
                <a:lnTo>
                  <a:pt x="424352" y="227403"/>
                </a:lnTo>
                <a:lnTo>
                  <a:pt x="391962" y="273523"/>
                </a:lnTo>
                <a:lnTo>
                  <a:pt x="359572" y="319643"/>
                </a:lnTo>
                <a:lnTo>
                  <a:pt x="327670" y="358882"/>
                </a:lnTo>
                <a:lnTo>
                  <a:pt x="310252" y="399148"/>
                </a:lnTo>
                <a:lnTo>
                  <a:pt x="278350" y="438386"/>
                </a:lnTo>
                <a:lnTo>
                  <a:pt x="269152" y="465402"/>
                </a:lnTo>
                <a:lnTo>
                  <a:pt x="245959" y="484506"/>
                </a:lnTo>
                <a:lnTo>
                  <a:pt x="237739" y="497757"/>
                </a:lnTo>
                <a:lnTo>
                  <a:pt x="236930" y="509146"/>
                </a:lnTo>
                <a:lnTo>
                  <a:pt x="0" y="565774"/>
                </a:lnTo>
                <a:lnTo>
                  <a:pt x="135" y="563881"/>
                </a:lnTo>
                <a:lnTo>
                  <a:pt x="15107" y="558028"/>
                </a:lnTo>
                <a:lnTo>
                  <a:pt x="15597" y="551145"/>
                </a:lnTo>
                <a:lnTo>
                  <a:pt x="24306" y="531012"/>
                </a:lnTo>
                <a:lnTo>
                  <a:pt x="32526" y="517761"/>
                </a:lnTo>
                <a:lnTo>
                  <a:pt x="47987" y="505025"/>
                </a:lnTo>
                <a:lnTo>
                  <a:pt x="72647" y="465272"/>
                </a:lnTo>
                <a:lnTo>
                  <a:pt x="88109" y="452536"/>
                </a:lnTo>
                <a:lnTo>
                  <a:pt x="104549" y="426035"/>
                </a:lnTo>
                <a:lnTo>
                  <a:pt x="120500" y="406415"/>
                </a:lnTo>
                <a:lnTo>
                  <a:pt x="137429" y="373031"/>
                </a:lnTo>
                <a:lnTo>
                  <a:pt x="161600" y="340162"/>
                </a:lnTo>
                <a:lnTo>
                  <a:pt x="170798" y="313145"/>
                </a:lnTo>
                <a:lnTo>
                  <a:pt x="195457" y="273393"/>
                </a:lnTo>
                <a:lnTo>
                  <a:pt x="213365" y="226243"/>
                </a:lnTo>
                <a:lnTo>
                  <a:pt x="230783" y="185977"/>
                </a:lnTo>
                <a:lnTo>
                  <a:pt x="240471" y="152078"/>
                </a:lnTo>
                <a:lnTo>
                  <a:pt x="249669" y="125061"/>
                </a:lnTo>
                <a:lnTo>
                  <a:pt x="266109" y="98560"/>
                </a:lnTo>
                <a:lnTo>
                  <a:pt x="274329" y="85309"/>
                </a:lnTo>
                <a:lnTo>
                  <a:pt x="274984" y="76094"/>
                </a:lnTo>
                <a:lnTo>
                  <a:pt x="59335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xmlns="" id="{B0723466-75B5-4C25-BBB6-86A2550F7D9D}"/>
              </a:ext>
            </a:extLst>
          </p:cNvPr>
          <p:cNvSpPr/>
          <p:nvPr/>
        </p:nvSpPr>
        <p:spPr>
          <a:xfrm rot="21356099">
            <a:off x="10459920" y="1871544"/>
            <a:ext cx="515938" cy="998552"/>
          </a:xfrm>
          <a:custGeom>
            <a:avLst/>
            <a:gdLst>
              <a:gd name="connsiteX0" fmla="*/ 506042 w 515938"/>
              <a:gd name="connsiteY0" fmla="*/ 0 h 998552"/>
              <a:gd name="connsiteX1" fmla="*/ 510164 w 515938"/>
              <a:gd name="connsiteY1" fmla="*/ 4514 h 998552"/>
              <a:gd name="connsiteX2" fmla="*/ 515938 w 515938"/>
              <a:gd name="connsiteY2" fmla="*/ 25677 h 998552"/>
              <a:gd name="connsiteX3" fmla="*/ 515449 w 515938"/>
              <a:gd name="connsiteY3" fmla="*/ 32559 h 998552"/>
              <a:gd name="connsiteX4" fmla="*/ 514960 w 515938"/>
              <a:gd name="connsiteY4" fmla="*/ 39443 h 998552"/>
              <a:gd name="connsiteX5" fmla="*/ 506251 w 515938"/>
              <a:gd name="connsiteY5" fmla="*/ 59576 h 998552"/>
              <a:gd name="connsiteX6" fmla="*/ 498520 w 515938"/>
              <a:gd name="connsiteY6" fmla="*/ 65944 h 998552"/>
              <a:gd name="connsiteX7" fmla="*/ 483547 w 515938"/>
              <a:gd name="connsiteY7" fmla="*/ 71798 h 998552"/>
              <a:gd name="connsiteX8" fmla="*/ 483058 w 515938"/>
              <a:gd name="connsiteY8" fmla="*/ 78680 h 998552"/>
              <a:gd name="connsiteX9" fmla="*/ 474349 w 515938"/>
              <a:gd name="connsiteY9" fmla="*/ 98814 h 998552"/>
              <a:gd name="connsiteX10" fmla="*/ 466129 w 515938"/>
              <a:gd name="connsiteY10" fmla="*/ 112064 h 998552"/>
              <a:gd name="connsiteX11" fmla="*/ 450667 w 515938"/>
              <a:gd name="connsiteY11" fmla="*/ 124801 h 998552"/>
              <a:gd name="connsiteX12" fmla="*/ 440980 w 515938"/>
              <a:gd name="connsiteY12" fmla="*/ 158700 h 998552"/>
              <a:gd name="connsiteX13" fmla="*/ 431781 w 515938"/>
              <a:gd name="connsiteY13" fmla="*/ 185716 h 998552"/>
              <a:gd name="connsiteX14" fmla="*/ 414852 w 515938"/>
              <a:gd name="connsiteY14" fmla="*/ 219101 h 998552"/>
              <a:gd name="connsiteX15" fmla="*/ 404188 w 515938"/>
              <a:gd name="connsiteY15" fmla="*/ 266765 h 998552"/>
              <a:gd name="connsiteX16" fmla="*/ 383345 w 515938"/>
              <a:gd name="connsiteY16" fmla="*/ 355211 h 998552"/>
              <a:gd name="connsiteX17" fmla="*/ 354283 w 515938"/>
              <a:gd name="connsiteY17" fmla="*/ 456907 h 998552"/>
              <a:gd name="connsiteX18" fmla="*/ 317979 w 515938"/>
              <a:gd name="connsiteY18" fmla="*/ 558089 h 998552"/>
              <a:gd name="connsiteX19" fmla="*/ 273455 w 515938"/>
              <a:gd name="connsiteY19" fmla="*/ 672523 h 998552"/>
              <a:gd name="connsiteX20" fmla="*/ 247817 w 515938"/>
              <a:gd name="connsiteY20" fmla="*/ 726040 h 998552"/>
              <a:gd name="connsiteX21" fmla="*/ 215426 w 515938"/>
              <a:gd name="connsiteY21" fmla="*/ 772161 h 998552"/>
              <a:gd name="connsiteX22" fmla="*/ 197519 w 515938"/>
              <a:gd name="connsiteY22" fmla="*/ 819310 h 998552"/>
              <a:gd name="connsiteX23" fmla="*/ 173348 w 515938"/>
              <a:gd name="connsiteY23" fmla="*/ 852180 h 998552"/>
              <a:gd name="connsiteX24" fmla="*/ 141446 w 515938"/>
              <a:gd name="connsiteY24" fmla="*/ 891418 h 998552"/>
              <a:gd name="connsiteX25" fmla="*/ 110034 w 515938"/>
              <a:gd name="connsiteY25" fmla="*/ 923773 h 998552"/>
              <a:gd name="connsiteX26" fmla="*/ 94083 w 515938"/>
              <a:gd name="connsiteY26" fmla="*/ 943392 h 998552"/>
              <a:gd name="connsiteX27" fmla="*/ 63160 w 515938"/>
              <a:gd name="connsiteY27" fmla="*/ 968864 h 998552"/>
              <a:gd name="connsiteX28" fmla="*/ 39967 w 515938"/>
              <a:gd name="connsiteY28" fmla="*/ 987968 h 998552"/>
              <a:gd name="connsiteX29" fmla="*/ 22640 w 515938"/>
              <a:gd name="connsiteY29" fmla="*/ 998552 h 998552"/>
              <a:gd name="connsiteX30" fmla="*/ 0 w 515938"/>
              <a:gd name="connsiteY30" fmla="*/ 677461 h 998552"/>
              <a:gd name="connsiteX31" fmla="*/ 4045 w 515938"/>
              <a:gd name="connsiteY31" fmla="*/ 674129 h 998552"/>
              <a:gd name="connsiteX32" fmla="*/ 19506 w 515938"/>
              <a:gd name="connsiteY32" fmla="*/ 661393 h 998552"/>
              <a:gd name="connsiteX33" fmla="*/ 27237 w 515938"/>
              <a:gd name="connsiteY33" fmla="*/ 655025 h 998552"/>
              <a:gd name="connsiteX34" fmla="*/ 35946 w 515938"/>
              <a:gd name="connsiteY34" fmla="*/ 634892 h 998552"/>
              <a:gd name="connsiteX35" fmla="*/ 51897 w 515938"/>
              <a:gd name="connsiteY35" fmla="*/ 615272 h 998552"/>
              <a:gd name="connsiteX36" fmla="*/ 68826 w 515938"/>
              <a:gd name="connsiteY36" fmla="*/ 581888 h 998552"/>
              <a:gd name="connsiteX37" fmla="*/ 79003 w 515938"/>
              <a:gd name="connsiteY37" fmla="*/ 541106 h 998552"/>
              <a:gd name="connsiteX38" fmla="*/ 96421 w 515938"/>
              <a:gd name="connsiteY38" fmla="*/ 500839 h 998552"/>
              <a:gd name="connsiteX39" fmla="*/ 107087 w 515938"/>
              <a:gd name="connsiteY39" fmla="*/ 453175 h 998552"/>
              <a:gd name="connsiteX40" fmla="*/ 132725 w 515938"/>
              <a:gd name="connsiteY40" fmla="*/ 399657 h 998552"/>
              <a:gd name="connsiteX41" fmla="*/ 144369 w 515938"/>
              <a:gd name="connsiteY41" fmla="*/ 338227 h 998552"/>
              <a:gd name="connsiteX42" fmla="*/ 155035 w 515938"/>
              <a:gd name="connsiteY42" fmla="*/ 290563 h 998552"/>
              <a:gd name="connsiteX43" fmla="*/ 172942 w 515938"/>
              <a:gd name="connsiteY43" fmla="*/ 243413 h 998552"/>
              <a:gd name="connsiteX44" fmla="*/ 183119 w 515938"/>
              <a:gd name="connsiteY44" fmla="*/ 202632 h 998552"/>
              <a:gd name="connsiteX45" fmla="*/ 193294 w 515938"/>
              <a:gd name="connsiteY45" fmla="*/ 161850 h 998552"/>
              <a:gd name="connsiteX46" fmla="*/ 194762 w 515938"/>
              <a:gd name="connsiteY46" fmla="*/ 141202 h 998552"/>
              <a:gd name="connsiteX47" fmla="*/ 204449 w 515938"/>
              <a:gd name="connsiteY47" fmla="*/ 107303 h 998552"/>
              <a:gd name="connsiteX48" fmla="*/ 220400 w 515938"/>
              <a:gd name="connsiteY48" fmla="*/ 87684 h 998552"/>
              <a:gd name="connsiteX49" fmla="*/ 222357 w 515938"/>
              <a:gd name="connsiteY49" fmla="*/ 60153 h 998552"/>
              <a:gd name="connsiteX50" fmla="*/ 223824 w 515938"/>
              <a:gd name="connsiteY50" fmla="*/ 39505 h 998552"/>
              <a:gd name="connsiteX51" fmla="*/ 225224 w 515938"/>
              <a:gd name="connsiteY51" fmla="*/ 19800 h 998552"/>
              <a:gd name="connsiteX52" fmla="*/ 506042 w 515938"/>
              <a:gd name="connsiteY52" fmla="*/ 0 h 998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515938" h="998552">
                <a:moveTo>
                  <a:pt x="506042" y="0"/>
                </a:moveTo>
                <a:lnTo>
                  <a:pt x="510164" y="4514"/>
                </a:lnTo>
                <a:lnTo>
                  <a:pt x="515938" y="25677"/>
                </a:lnTo>
                <a:lnTo>
                  <a:pt x="515449" y="32559"/>
                </a:lnTo>
                <a:lnTo>
                  <a:pt x="514960" y="39443"/>
                </a:lnTo>
                <a:lnTo>
                  <a:pt x="506251" y="59576"/>
                </a:lnTo>
                <a:lnTo>
                  <a:pt x="498520" y="65944"/>
                </a:lnTo>
                <a:lnTo>
                  <a:pt x="483547" y="71798"/>
                </a:lnTo>
                <a:lnTo>
                  <a:pt x="483058" y="78680"/>
                </a:lnTo>
                <a:lnTo>
                  <a:pt x="474349" y="98814"/>
                </a:lnTo>
                <a:lnTo>
                  <a:pt x="466129" y="112064"/>
                </a:lnTo>
                <a:lnTo>
                  <a:pt x="450667" y="124801"/>
                </a:lnTo>
                <a:lnTo>
                  <a:pt x="440980" y="158700"/>
                </a:lnTo>
                <a:lnTo>
                  <a:pt x="431781" y="185716"/>
                </a:lnTo>
                <a:lnTo>
                  <a:pt x="414852" y="219101"/>
                </a:lnTo>
                <a:lnTo>
                  <a:pt x="404188" y="266765"/>
                </a:lnTo>
                <a:lnTo>
                  <a:pt x="383345" y="355211"/>
                </a:lnTo>
                <a:lnTo>
                  <a:pt x="354283" y="456907"/>
                </a:lnTo>
                <a:lnTo>
                  <a:pt x="317979" y="558089"/>
                </a:lnTo>
                <a:lnTo>
                  <a:pt x="273455" y="672523"/>
                </a:lnTo>
                <a:lnTo>
                  <a:pt x="247817" y="726040"/>
                </a:lnTo>
                <a:lnTo>
                  <a:pt x="215426" y="772161"/>
                </a:lnTo>
                <a:lnTo>
                  <a:pt x="197519" y="819310"/>
                </a:lnTo>
                <a:lnTo>
                  <a:pt x="173348" y="852180"/>
                </a:lnTo>
                <a:lnTo>
                  <a:pt x="141446" y="891418"/>
                </a:lnTo>
                <a:lnTo>
                  <a:pt x="110034" y="923773"/>
                </a:lnTo>
                <a:lnTo>
                  <a:pt x="94083" y="943392"/>
                </a:lnTo>
                <a:lnTo>
                  <a:pt x="63160" y="968864"/>
                </a:lnTo>
                <a:lnTo>
                  <a:pt x="39967" y="987968"/>
                </a:lnTo>
                <a:lnTo>
                  <a:pt x="22640" y="998552"/>
                </a:lnTo>
                <a:lnTo>
                  <a:pt x="0" y="677461"/>
                </a:lnTo>
                <a:lnTo>
                  <a:pt x="4045" y="674129"/>
                </a:lnTo>
                <a:lnTo>
                  <a:pt x="19506" y="661393"/>
                </a:lnTo>
                <a:lnTo>
                  <a:pt x="27237" y="655025"/>
                </a:lnTo>
                <a:lnTo>
                  <a:pt x="35946" y="634892"/>
                </a:lnTo>
                <a:lnTo>
                  <a:pt x="51897" y="615272"/>
                </a:lnTo>
                <a:lnTo>
                  <a:pt x="68826" y="581888"/>
                </a:lnTo>
                <a:lnTo>
                  <a:pt x="79003" y="541106"/>
                </a:lnTo>
                <a:lnTo>
                  <a:pt x="96421" y="500839"/>
                </a:lnTo>
                <a:lnTo>
                  <a:pt x="107087" y="453175"/>
                </a:lnTo>
                <a:lnTo>
                  <a:pt x="132725" y="399657"/>
                </a:lnTo>
                <a:lnTo>
                  <a:pt x="144369" y="338227"/>
                </a:lnTo>
                <a:lnTo>
                  <a:pt x="155035" y="290563"/>
                </a:lnTo>
                <a:lnTo>
                  <a:pt x="172942" y="243413"/>
                </a:lnTo>
                <a:lnTo>
                  <a:pt x="183119" y="202632"/>
                </a:lnTo>
                <a:lnTo>
                  <a:pt x="193294" y="161850"/>
                </a:lnTo>
                <a:lnTo>
                  <a:pt x="194762" y="141202"/>
                </a:lnTo>
                <a:lnTo>
                  <a:pt x="204449" y="107303"/>
                </a:lnTo>
                <a:lnTo>
                  <a:pt x="220400" y="87684"/>
                </a:lnTo>
                <a:lnTo>
                  <a:pt x="222357" y="60153"/>
                </a:lnTo>
                <a:lnTo>
                  <a:pt x="223824" y="39505"/>
                </a:lnTo>
                <a:lnTo>
                  <a:pt x="225224" y="19800"/>
                </a:lnTo>
                <a:lnTo>
                  <a:pt x="50604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xmlns="" id="{8883F06B-D99B-4794-859F-6F52E351A8A7}"/>
              </a:ext>
            </a:extLst>
          </p:cNvPr>
          <p:cNvSpPr/>
          <p:nvPr/>
        </p:nvSpPr>
        <p:spPr>
          <a:xfrm rot="21356099">
            <a:off x="2088564" y="4150260"/>
            <a:ext cx="898064" cy="259398"/>
          </a:xfrm>
          <a:custGeom>
            <a:avLst/>
            <a:gdLst>
              <a:gd name="connsiteX0" fmla="*/ 619670 w 898064"/>
              <a:gd name="connsiteY0" fmla="*/ 0 h 259398"/>
              <a:gd name="connsiteX1" fmla="*/ 646885 w 898064"/>
              <a:gd name="connsiteY1" fmla="*/ 1934 h 259398"/>
              <a:gd name="connsiteX2" fmla="*/ 665027 w 898064"/>
              <a:gd name="connsiteY2" fmla="*/ 3224 h 259398"/>
              <a:gd name="connsiteX3" fmla="*/ 686755 w 898064"/>
              <a:gd name="connsiteY3" fmla="*/ 18220 h 259398"/>
              <a:gd name="connsiteX4" fmla="*/ 722564 w 898064"/>
              <a:gd name="connsiteY4" fmla="*/ 27490 h 259398"/>
              <a:gd name="connsiteX5" fmla="*/ 766019 w 898064"/>
              <a:gd name="connsiteY5" fmla="*/ 57482 h 259398"/>
              <a:gd name="connsiteX6" fmla="*/ 818544 w 898064"/>
              <a:gd name="connsiteY6" fmla="*/ 88120 h 259398"/>
              <a:gd name="connsiteX7" fmla="*/ 835735 w 898064"/>
              <a:gd name="connsiteY7" fmla="*/ 102793 h 259398"/>
              <a:gd name="connsiteX8" fmla="*/ 852927 w 898064"/>
              <a:gd name="connsiteY8" fmla="*/ 117467 h 259398"/>
              <a:gd name="connsiteX9" fmla="*/ 870118 w 898064"/>
              <a:gd name="connsiteY9" fmla="*/ 132141 h 259398"/>
              <a:gd name="connsiteX10" fmla="*/ 873703 w 898064"/>
              <a:gd name="connsiteY10" fmla="*/ 145847 h 259398"/>
              <a:gd name="connsiteX11" fmla="*/ 881824 w 898064"/>
              <a:gd name="connsiteY11" fmla="*/ 159876 h 259398"/>
              <a:gd name="connsiteX12" fmla="*/ 889944 w 898064"/>
              <a:gd name="connsiteY12" fmla="*/ 173905 h 259398"/>
              <a:gd name="connsiteX13" fmla="*/ 898064 w 898064"/>
              <a:gd name="connsiteY13" fmla="*/ 187934 h 259398"/>
              <a:gd name="connsiteX14" fmla="*/ 897856 w 898064"/>
              <a:gd name="connsiteY14" fmla="*/ 190850 h 259398"/>
              <a:gd name="connsiteX15" fmla="*/ 528813 w 898064"/>
              <a:gd name="connsiteY15" fmla="*/ 232975 h 259398"/>
              <a:gd name="connsiteX16" fmla="*/ 530454 w 898064"/>
              <a:gd name="connsiteY16" fmla="*/ 229069 h 259398"/>
              <a:gd name="connsiteX17" fmla="*/ 540476 w 898064"/>
              <a:gd name="connsiteY17" fmla="*/ 216330 h 259398"/>
              <a:gd name="connsiteX18" fmla="*/ 531405 w 898064"/>
              <a:gd name="connsiteY18" fmla="*/ 215685 h 259398"/>
              <a:gd name="connsiteX19" fmla="*/ 513263 w 898064"/>
              <a:gd name="connsiteY19" fmla="*/ 214396 h 259398"/>
              <a:gd name="connsiteX20" fmla="*/ 504191 w 898064"/>
              <a:gd name="connsiteY20" fmla="*/ 213751 h 259398"/>
              <a:gd name="connsiteX21" fmla="*/ 486048 w 898064"/>
              <a:gd name="connsiteY21" fmla="*/ 212462 h 259398"/>
              <a:gd name="connsiteX22" fmla="*/ 476977 w 898064"/>
              <a:gd name="connsiteY22" fmla="*/ 211817 h 259398"/>
              <a:gd name="connsiteX23" fmla="*/ 457883 w 898064"/>
              <a:gd name="connsiteY23" fmla="*/ 223912 h 259398"/>
              <a:gd name="connsiteX24" fmla="*/ 417062 w 898064"/>
              <a:gd name="connsiteY24" fmla="*/ 221011 h 259398"/>
              <a:gd name="connsiteX25" fmla="*/ 370754 w 898064"/>
              <a:gd name="connsiteY25" fmla="*/ 231172 h 259398"/>
              <a:gd name="connsiteX26" fmla="*/ 315375 w 898064"/>
              <a:gd name="connsiteY26" fmla="*/ 240688 h 259398"/>
              <a:gd name="connsiteX27" fmla="*/ 250924 w 898064"/>
              <a:gd name="connsiteY27" fmla="*/ 249559 h 259398"/>
              <a:gd name="connsiteX28" fmla="*/ 223710 w 898064"/>
              <a:gd name="connsiteY28" fmla="*/ 247625 h 259398"/>
              <a:gd name="connsiteX29" fmla="*/ 200081 w 898064"/>
              <a:gd name="connsiteY29" fmla="*/ 259398 h 259398"/>
              <a:gd name="connsiteX30" fmla="*/ 172866 w 898064"/>
              <a:gd name="connsiteY30" fmla="*/ 257464 h 259398"/>
              <a:gd name="connsiteX31" fmla="*/ 154724 w 898064"/>
              <a:gd name="connsiteY31" fmla="*/ 256174 h 259398"/>
              <a:gd name="connsiteX32" fmla="*/ 136581 w 898064"/>
              <a:gd name="connsiteY32" fmla="*/ 254885 h 259398"/>
              <a:gd name="connsiteX33" fmla="*/ 118439 w 898064"/>
              <a:gd name="connsiteY33" fmla="*/ 253596 h 259398"/>
              <a:gd name="connsiteX34" fmla="*/ 109366 w 898064"/>
              <a:gd name="connsiteY34" fmla="*/ 252951 h 259398"/>
              <a:gd name="connsiteX35" fmla="*/ 100295 w 898064"/>
              <a:gd name="connsiteY35" fmla="*/ 252306 h 259398"/>
              <a:gd name="connsiteX36" fmla="*/ 83104 w 898064"/>
              <a:gd name="connsiteY36" fmla="*/ 237633 h 259398"/>
              <a:gd name="connsiteX37" fmla="*/ 57792 w 898064"/>
              <a:gd name="connsiteY37" fmla="*/ 208930 h 259398"/>
              <a:gd name="connsiteX38" fmla="*/ 49672 w 898064"/>
              <a:gd name="connsiteY38" fmla="*/ 194901 h 259398"/>
              <a:gd name="connsiteX39" fmla="*/ 33431 w 898064"/>
              <a:gd name="connsiteY39" fmla="*/ 166843 h 259398"/>
              <a:gd name="connsiteX40" fmla="*/ 16240 w 898064"/>
              <a:gd name="connsiteY40" fmla="*/ 152170 h 259398"/>
              <a:gd name="connsiteX41" fmla="*/ 0 w 898064"/>
              <a:gd name="connsiteY41" fmla="*/ 124111 h 259398"/>
              <a:gd name="connsiteX42" fmla="*/ 92616 w 898064"/>
              <a:gd name="connsiteY42" fmla="*/ 103789 h 259398"/>
              <a:gd name="connsiteX43" fmla="*/ 184280 w 898064"/>
              <a:gd name="connsiteY43" fmla="*/ 96852 h 259398"/>
              <a:gd name="connsiteX44" fmla="*/ 271409 w 898064"/>
              <a:gd name="connsiteY44" fmla="*/ 89592 h 259398"/>
              <a:gd name="connsiteX45" fmla="*/ 354003 w 898064"/>
              <a:gd name="connsiteY45" fmla="*/ 82010 h 259398"/>
              <a:gd name="connsiteX46" fmla="*/ 400310 w 898064"/>
              <a:gd name="connsiteY46" fmla="*/ 71849 h 259398"/>
              <a:gd name="connsiteX47" fmla="*/ 436596 w 898064"/>
              <a:gd name="connsiteY47" fmla="*/ 74428 h 259398"/>
              <a:gd name="connsiteX48" fmla="*/ 460226 w 898064"/>
              <a:gd name="connsiteY48" fmla="*/ 62655 h 259398"/>
              <a:gd name="connsiteX49" fmla="*/ 496511 w 898064"/>
              <a:gd name="connsiteY49" fmla="*/ 65234 h 259398"/>
              <a:gd name="connsiteX50" fmla="*/ 515605 w 898064"/>
              <a:gd name="connsiteY50" fmla="*/ 53139 h 259398"/>
              <a:gd name="connsiteX51" fmla="*/ 543770 w 898064"/>
              <a:gd name="connsiteY51" fmla="*/ 41688 h 259398"/>
              <a:gd name="connsiteX52" fmla="*/ 562864 w 898064"/>
              <a:gd name="connsiteY52" fmla="*/ 29593 h 259398"/>
              <a:gd name="connsiteX53" fmla="*/ 571936 w 898064"/>
              <a:gd name="connsiteY53" fmla="*/ 30238 h 259398"/>
              <a:gd name="connsiteX54" fmla="*/ 600576 w 898064"/>
              <a:gd name="connsiteY54" fmla="*/ 12095 h 259398"/>
              <a:gd name="connsiteX55" fmla="*/ 619670 w 898064"/>
              <a:gd name="connsiteY55" fmla="*/ 0 h 259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898064" h="259398">
                <a:moveTo>
                  <a:pt x="619670" y="0"/>
                </a:moveTo>
                <a:lnTo>
                  <a:pt x="646885" y="1934"/>
                </a:lnTo>
                <a:lnTo>
                  <a:pt x="665027" y="3224"/>
                </a:lnTo>
                <a:lnTo>
                  <a:pt x="686755" y="18220"/>
                </a:lnTo>
                <a:lnTo>
                  <a:pt x="722564" y="27490"/>
                </a:lnTo>
                <a:lnTo>
                  <a:pt x="766019" y="57482"/>
                </a:lnTo>
                <a:lnTo>
                  <a:pt x="818544" y="88120"/>
                </a:lnTo>
                <a:lnTo>
                  <a:pt x="835735" y="102793"/>
                </a:lnTo>
                <a:lnTo>
                  <a:pt x="852927" y="117467"/>
                </a:lnTo>
                <a:lnTo>
                  <a:pt x="870118" y="132141"/>
                </a:lnTo>
                <a:lnTo>
                  <a:pt x="873703" y="145847"/>
                </a:lnTo>
                <a:lnTo>
                  <a:pt x="881824" y="159876"/>
                </a:lnTo>
                <a:lnTo>
                  <a:pt x="889944" y="173905"/>
                </a:lnTo>
                <a:lnTo>
                  <a:pt x="898064" y="187934"/>
                </a:lnTo>
                <a:lnTo>
                  <a:pt x="897856" y="190850"/>
                </a:lnTo>
                <a:lnTo>
                  <a:pt x="528813" y="232975"/>
                </a:lnTo>
                <a:lnTo>
                  <a:pt x="530454" y="229069"/>
                </a:lnTo>
                <a:lnTo>
                  <a:pt x="540476" y="216330"/>
                </a:lnTo>
                <a:lnTo>
                  <a:pt x="531405" y="215685"/>
                </a:lnTo>
                <a:lnTo>
                  <a:pt x="513263" y="214396"/>
                </a:lnTo>
                <a:lnTo>
                  <a:pt x="504191" y="213751"/>
                </a:lnTo>
                <a:lnTo>
                  <a:pt x="486048" y="212462"/>
                </a:lnTo>
                <a:lnTo>
                  <a:pt x="476977" y="211817"/>
                </a:lnTo>
                <a:lnTo>
                  <a:pt x="457883" y="223912"/>
                </a:lnTo>
                <a:lnTo>
                  <a:pt x="417062" y="221011"/>
                </a:lnTo>
                <a:lnTo>
                  <a:pt x="370754" y="231172"/>
                </a:lnTo>
                <a:lnTo>
                  <a:pt x="315375" y="240688"/>
                </a:lnTo>
                <a:lnTo>
                  <a:pt x="250924" y="249559"/>
                </a:lnTo>
                <a:lnTo>
                  <a:pt x="223710" y="247625"/>
                </a:lnTo>
                <a:lnTo>
                  <a:pt x="200081" y="259398"/>
                </a:lnTo>
                <a:lnTo>
                  <a:pt x="172866" y="257464"/>
                </a:lnTo>
                <a:lnTo>
                  <a:pt x="154724" y="256174"/>
                </a:lnTo>
                <a:lnTo>
                  <a:pt x="136581" y="254885"/>
                </a:lnTo>
                <a:lnTo>
                  <a:pt x="118439" y="253596"/>
                </a:lnTo>
                <a:lnTo>
                  <a:pt x="109366" y="252951"/>
                </a:lnTo>
                <a:lnTo>
                  <a:pt x="100295" y="252306"/>
                </a:lnTo>
                <a:lnTo>
                  <a:pt x="83104" y="237633"/>
                </a:lnTo>
                <a:lnTo>
                  <a:pt x="57792" y="208930"/>
                </a:lnTo>
                <a:lnTo>
                  <a:pt x="49672" y="194901"/>
                </a:lnTo>
                <a:lnTo>
                  <a:pt x="33431" y="166843"/>
                </a:lnTo>
                <a:lnTo>
                  <a:pt x="16240" y="152170"/>
                </a:lnTo>
                <a:lnTo>
                  <a:pt x="0" y="124111"/>
                </a:lnTo>
                <a:lnTo>
                  <a:pt x="92616" y="103789"/>
                </a:lnTo>
                <a:lnTo>
                  <a:pt x="184280" y="96852"/>
                </a:lnTo>
                <a:lnTo>
                  <a:pt x="271409" y="89592"/>
                </a:lnTo>
                <a:lnTo>
                  <a:pt x="354003" y="82010"/>
                </a:lnTo>
                <a:lnTo>
                  <a:pt x="400310" y="71849"/>
                </a:lnTo>
                <a:lnTo>
                  <a:pt x="436596" y="74428"/>
                </a:lnTo>
                <a:lnTo>
                  <a:pt x="460226" y="62655"/>
                </a:lnTo>
                <a:lnTo>
                  <a:pt x="496511" y="65234"/>
                </a:lnTo>
                <a:lnTo>
                  <a:pt x="515605" y="53139"/>
                </a:lnTo>
                <a:lnTo>
                  <a:pt x="543770" y="41688"/>
                </a:lnTo>
                <a:lnTo>
                  <a:pt x="562864" y="29593"/>
                </a:lnTo>
                <a:lnTo>
                  <a:pt x="571936" y="30238"/>
                </a:lnTo>
                <a:lnTo>
                  <a:pt x="600576" y="12095"/>
                </a:lnTo>
                <a:lnTo>
                  <a:pt x="61967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xmlns="" id="{2429A17F-1684-47DB-A4B0-E10905CE44EF}"/>
              </a:ext>
            </a:extLst>
          </p:cNvPr>
          <p:cNvSpPr/>
          <p:nvPr/>
        </p:nvSpPr>
        <p:spPr>
          <a:xfrm rot="21356099">
            <a:off x="6464380" y="4290568"/>
            <a:ext cx="577581" cy="753603"/>
          </a:xfrm>
          <a:custGeom>
            <a:avLst/>
            <a:gdLst>
              <a:gd name="connsiteX0" fmla="*/ 569617 w 577581"/>
              <a:gd name="connsiteY0" fmla="*/ 0 h 753603"/>
              <a:gd name="connsiteX1" fmla="*/ 569422 w 577581"/>
              <a:gd name="connsiteY1" fmla="*/ 2746 h 753603"/>
              <a:gd name="connsiteX2" fmla="*/ 577581 w 577581"/>
              <a:gd name="connsiteY2" fmla="*/ 16623 h 753603"/>
              <a:gd name="connsiteX3" fmla="*/ 566601 w 577581"/>
              <a:gd name="connsiteY3" fmla="*/ 42437 h 753603"/>
              <a:gd name="connsiteX4" fmla="*/ 556562 w 577581"/>
              <a:gd name="connsiteY4" fmla="*/ 55021 h 753603"/>
              <a:gd name="connsiteX5" fmla="*/ 536483 w 577581"/>
              <a:gd name="connsiteY5" fmla="*/ 80189 h 753603"/>
              <a:gd name="connsiteX6" fmla="*/ 517345 w 577581"/>
              <a:gd name="connsiteY6" fmla="*/ 92127 h 753603"/>
              <a:gd name="connsiteX7" fmla="*/ 499147 w 577581"/>
              <a:gd name="connsiteY7" fmla="*/ 90833 h 753603"/>
              <a:gd name="connsiteX8" fmla="*/ 479068 w 577581"/>
              <a:gd name="connsiteY8" fmla="*/ 116001 h 753603"/>
              <a:gd name="connsiteX9" fmla="*/ 449891 w 577581"/>
              <a:gd name="connsiteY9" fmla="*/ 140522 h 753603"/>
              <a:gd name="connsiteX10" fmla="*/ 428872 w 577581"/>
              <a:gd name="connsiteY10" fmla="*/ 178920 h 753603"/>
              <a:gd name="connsiteX11" fmla="*/ 393733 w 577581"/>
              <a:gd name="connsiteY11" fmla="*/ 222964 h 753603"/>
              <a:gd name="connsiteX12" fmla="*/ 361735 w 577581"/>
              <a:gd name="connsiteY12" fmla="*/ 287178 h 753603"/>
              <a:gd name="connsiteX13" fmla="*/ 329736 w 577581"/>
              <a:gd name="connsiteY13" fmla="*/ 351390 h 753603"/>
              <a:gd name="connsiteX14" fmla="*/ 287698 w 577581"/>
              <a:gd name="connsiteY14" fmla="*/ 428187 h 753603"/>
              <a:gd name="connsiteX15" fmla="*/ 244721 w 577581"/>
              <a:gd name="connsiteY15" fmla="*/ 518214 h 753603"/>
              <a:gd name="connsiteX16" fmla="*/ 213192 w 577581"/>
              <a:gd name="connsiteY16" fmla="*/ 575812 h 753603"/>
              <a:gd name="connsiteX17" fmla="*/ 182134 w 577581"/>
              <a:gd name="connsiteY17" fmla="*/ 626794 h 753603"/>
              <a:gd name="connsiteX18" fmla="*/ 151075 w 577581"/>
              <a:gd name="connsiteY18" fmla="*/ 677777 h 753603"/>
              <a:gd name="connsiteX19" fmla="*/ 134605 w 577581"/>
              <a:gd name="connsiteY19" fmla="*/ 716498 h 753603"/>
              <a:gd name="connsiteX20" fmla="*/ 114527 w 577581"/>
              <a:gd name="connsiteY20" fmla="*/ 741666 h 753603"/>
              <a:gd name="connsiteX21" fmla="*/ 95388 w 577581"/>
              <a:gd name="connsiteY21" fmla="*/ 753603 h 753603"/>
              <a:gd name="connsiteX22" fmla="*/ 86289 w 577581"/>
              <a:gd name="connsiteY22" fmla="*/ 752956 h 753603"/>
              <a:gd name="connsiteX23" fmla="*/ 58992 w 577581"/>
              <a:gd name="connsiteY23" fmla="*/ 751016 h 753603"/>
              <a:gd name="connsiteX24" fmla="*/ 40794 w 577581"/>
              <a:gd name="connsiteY24" fmla="*/ 749723 h 753603"/>
              <a:gd name="connsiteX25" fmla="*/ 23536 w 577581"/>
              <a:gd name="connsiteY25" fmla="*/ 735199 h 753603"/>
              <a:gd name="connsiteX26" fmla="*/ 16318 w 577581"/>
              <a:gd name="connsiteY26" fmla="*/ 708091 h 753603"/>
              <a:gd name="connsiteX27" fmla="*/ 0 w 577581"/>
              <a:gd name="connsiteY27" fmla="*/ 680338 h 753603"/>
              <a:gd name="connsiteX28" fmla="*/ 940 w 577581"/>
              <a:gd name="connsiteY28" fmla="*/ 667107 h 753603"/>
              <a:gd name="connsiteX29" fmla="*/ 1881 w 577581"/>
              <a:gd name="connsiteY29" fmla="*/ 653877 h 753603"/>
              <a:gd name="connsiteX30" fmla="*/ 3761 w 577581"/>
              <a:gd name="connsiteY30" fmla="*/ 627415 h 753603"/>
              <a:gd name="connsiteX31" fmla="*/ 13801 w 577581"/>
              <a:gd name="connsiteY31" fmla="*/ 614831 h 753603"/>
              <a:gd name="connsiteX32" fmla="*/ 24780 w 577581"/>
              <a:gd name="connsiteY32" fmla="*/ 589017 h 753603"/>
              <a:gd name="connsiteX33" fmla="*/ 35760 w 577581"/>
              <a:gd name="connsiteY33" fmla="*/ 563202 h 753603"/>
              <a:gd name="connsiteX34" fmla="*/ 46739 w 577581"/>
              <a:gd name="connsiteY34" fmla="*/ 537387 h 753603"/>
              <a:gd name="connsiteX35" fmla="*/ 57249 w 577581"/>
              <a:gd name="connsiteY35" fmla="*/ 518188 h 753603"/>
              <a:gd name="connsiteX36" fmla="*/ 69168 w 577581"/>
              <a:gd name="connsiteY36" fmla="*/ 479144 h 753603"/>
              <a:gd name="connsiteX37" fmla="*/ 81088 w 577581"/>
              <a:gd name="connsiteY37" fmla="*/ 440099 h 753603"/>
              <a:gd name="connsiteX38" fmla="*/ 102107 w 577581"/>
              <a:gd name="connsiteY38" fmla="*/ 401700 h 753603"/>
              <a:gd name="connsiteX39" fmla="*/ 114967 w 577581"/>
              <a:gd name="connsiteY39" fmla="*/ 349424 h 753603"/>
              <a:gd name="connsiteX40" fmla="*/ 136926 w 577581"/>
              <a:gd name="connsiteY40" fmla="*/ 297796 h 753603"/>
              <a:gd name="connsiteX41" fmla="*/ 159826 w 577581"/>
              <a:gd name="connsiteY41" fmla="*/ 232936 h 753603"/>
              <a:gd name="connsiteX42" fmla="*/ 181315 w 577581"/>
              <a:gd name="connsiteY42" fmla="*/ 187922 h 753603"/>
              <a:gd name="connsiteX43" fmla="*/ 189625 w 577581"/>
              <a:gd name="connsiteY43" fmla="*/ 135323 h 753603"/>
              <a:gd name="connsiteX44" fmla="*/ 202485 w 577581"/>
              <a:gd name="connsiteY44" fmla="*/ 83048 h 753603"/>
              <a:gd name="connsiteX45" fmla="*/ 204366 w 577581"/>
              <a:gd name="connsiteY45" fmla="*/ 56587 h 753603"/>
              <a:gd name="connsiteX46" fmla="*/ 216286 w 577581"/>
              <a:gd name="connsiteY46" fmla="*/ 17542 h 753603"/>
              <a:gd name="connsiteX47" fmla="*/ 217226 w 577581"/>
              <a:gd name="connsiteY47" fmla="*/ 4311 h 753603"/>
              <a:gd name="connsiteX48" fmla="*/ 217518 w 577581"/>
              <a:gd name="connsiteY48" fmla="*/ 207 h 753603"/>
              <a:gd name="connsiteX49" fmla="*/ 569617 w 577581"/>
              <a:gd name="connsiteY49" fmla="*/ 0 h 7536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577581" h="753603">
                <a:moveTo>
                  <a:pt x="569617" y="0"/>
                </a:moveTo>
                <a:lnTo>
                  <a:pt x="569422" y="2746"/>
                </a:lnTo>
                <a:lnTo>
                  <a:pt x="577581" y="16623"/>
                </a:lnTo>
                <a:lnTo>
                  <a:pt x="566601" y="42437"/>
                </a:lnTo>
                <a:lnTo>
                  <a:pt x="556562" y="55021"/>
                </a:lnTo>
                <a:lnTo>
                  <a:pt x="536483" y="80189"/>
                </a:lnTo>
                <a:lnTo>
                  <a:pt x="517345" y="92127"/>
                </a:lnTo>
                <a:lnTo>
                  <a:pt x="499147" y="90833"/>
                </a:lnTo>
                <a:lnTo>
                  <a:pt x="479068" y="116001"/>
                </a:lnTo>
                <a:lnTo>
                  <a:pt x="449891" y="140522"/>
                </a:lnTo>
                <a:lnTo>
                  <a:pt x="428872" y="178920"/>
                </a:lnTo>
                <a:lnTo>
                  <a:pt x="393733" y="222964"/>
                </a:lnTo>
                <a:lnTo>
                  <a:pt x="361735" y="287178"/>
                </a:lnTo>
                <a:lnTo>
                  <a:pt x="329736" y="351390"/>
                </a:lnTo>
                <a:lnTo>
                  <a:pt x="287698" y="428187"/>
                </a:lnTo>
                <a:lnTo>
                  <a:pt x="244721" y="518214"/>
                </a:lnTo>
                <a:lnTo>
                  <a:pt x="213192" y="575812"/>
                </a:lnTo>
                <a:lnTo>
                  <a:pt x="182134" y="626794"/>
                </a:lnTo>
                <a:lnTo>
                  <a:pt x="151075" y="677777"/>
                </a:lnTo>
                <a:lnTo>
                  <a:pt x="134605" y="716498"/>
                </a:lnTo>
                <a:lnTo>
                  <a:pt x="114527" y="741666"/>
                </a:lnTo>
                <a:lnTo>
                  <a:pt x="95388" y="753603"/>
                </a:lnTo>
                <a:lnTo>
                  <a:pt x="86289" y="752956"/>
                </a:lnTo>
                <a:lnTo>
                  <a:pt x="58992" y="751016"/>
                </a:lnTo>
                <a:lnTo>
                  <a:pt x="40794" y="749723"/>
                </a:lnTo>
                <a:lnTo>
                  <a:pt x="23536" y="735199"/>
                </a:lnTo>
                <a:lnTo>
                  <a:pt x="16318" y="708091"/>
                </a:lnTo>
                <a:lnTo>
                  <a:pt x="0" y="680338"/>
                </a:lnTo>
                <a:lnTo>
                  <a:pt x="940" y="667107"/>
                </a:lnTo>
                <a:lnTo>
                  <a:pt x="1881" y="653877"/>
                </a:lnTo>
                <a:lnTo>
                  <a:pt x="3761" y="627415"/>
                </a:lnTo>
                <a:lnTo>
                  <a:pt x="13801" y="614831"/>
                </a:lnTo>
                <a:lnTo>
                  <a:pt x="24780" y="589017"/>
                </a:lnTo>
                <a:lnTo>
                  <a:pt x="35760" y="563202"/>
                </a:lnTo>
                <a:lnTo>
                  <a:pt x="46739" y="537387"/>
                </a:lnTo>
                <a:lnTo>
                  <a:pt x="57249" y="518188"/>
                </a:lnTo>
                <a:lnTo>
                  <a:pt x="69168" y="479144"/>
                </a:lnTo>
                <a:lnTo>
                  <a:pt x="81088" y="440099"/>
                </a:lnTo>
                <a:lnTo>
                  <a:pt x="102107" y="401700"/>
                </a:lnTo>
                <a:lnTo>
                  <a:pt x="114967" y="349424"/>
                </a:lnTo>
                <a:lnTo>
                  <a:pt x="136926" y="297796"/>
                </a:lnTo>
                <a:lnTo>
                  <a:pt x="159826" y="232936"/>
                </a:lnTo>
                <a:lnTo>
                  <a:pt x="181315" y="187922"/>
                </a:lnTo>
                <a:lnTo>
                  <a:pt x="189625" y="135323"/>
                </a:lnTo>
                <a:lnTo>
                  <a:pt x="202485" y="83048"/>
                </a:lnTo>
                <a:lnTo>
                  <a:pt x="204366" y="56587"/>
                </a:lnTo>
                <a:lnTo>
                  <a:pt x="216286" y="17542"/>
                </a:lnTo>
                <a:lnTo>
                  <a:pt x="217226" y="4311"/>
                </a:lnTo>
                <a:lnTo>
                  <a:pt x="217518" y="207"/>
                </a:lnTo>
                <a:lnTo>
                  <a:pt x="56961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xmlns="" id="{B3C0F22C-F4B8-43AD-B7C0-0CDFAB98EA2F}"/>
              </a:ext>
            </a:extLst>
          </p:cNvPr>
          <p:cNvSpPr/>
          <p:nvPr/>
        </p:nvSpPr>
        <p:spPr>
          <a:xfrm rot="21356099">
            <a:off x="10219996" y="4485645"/>
            <a:ext cx="443402" cy="239229"/>
          </a:xfrm>
          <a:custGeom>
            <a:avLst/>
            <a:gdLst>
              <a:gd name="connsiteX0" fmla="*/ 386067 w 443402"/>
              <a:gd name="connsiteY0" fmla="*/ 0 h 239229"/>
              <a:gd name="connsiteX1" fmla="*/ 401896 w 443402"/>
              <a:gd name="connsiteY1" fmla="*/ 17026 h 239229"/>
              <a:gd name="connsiteX2" fmla="*/ 419076 w 443402"/>
              <a:gd name="connsiteY2" fmla="*/ 31859 h 239229"/>
              <a:gd name="connsiteX3" fmla="*/ 427185 w 443402"/>
              <a:gd name="connsiteY3" fmla="*/ 46048 h 239229"/>
              <a:gd name="connsiteX4" fmla="*/ 435294 w 443402"/>
              <a:gd name="connsiteY4" fmla="*/ 60238 h 239229"/>
              <a:gd name="connsiteX5" fmla="*/ 443402 w 443402"/>
              <a:gd name="connsiteY5" fmla="*/ 74426 h 239229"/>
              <a:gd name="connsiteX6" fmla="*/ 442440 w 443402"/>
              <a:gd name="connsiteY6" fmla="*/ 87971 h 239229"/>
              <a:gd name="connsiteX7" fmla="*/ 441477 w 443402"/>
              <a:gd name="connsiteY7" fmla="*/ 101516 h 239229"/>
              <a:gd name="connsiteX8" fmla="*/ 440515 w 443402"/>
              <a:gd name="connsiteY8" fmla="*/ 115060 h 239229"/>
              <a:gd name="connsiteX9" fmla="*/ 430481 w 443402"/>
              <a:gd name="connsiteY9" fmla="*/ 127960 h 239229"/>
              <a:gd name="connsiteX10" fmla="*/ 420447 w 443402"/>
              <a:gd name="connsiteY10" fmla="*/ 140859 h 239229"/>
              <a:gd name="connsiteX11" fmla="*/ 411375 w 443402"/>
              <a:gd name="connsiteY11" fmla="*/ 140215 h 239229"/>
              <a:gd name="connsiteX12" fmla="*/ 402304 w 443402"/>
              <a:gd name="connsiteY12" fmla="*/ 139570 h 239229"/>
              <a:gd name="connsiteX13" fmla="*/ 384162 w 443402"/>
              <a:gd name="connsiteY13" fmla="*/ 138281 h 239229"/>
              <a:gd name="connsiteX14" fmla="*/ 366019 w 443402"/>
              <a:gd name="connsiteY14" fmla="*/ 136991 h 239229"/>
              <a:gd name="connsiteX15" fmla="*/ 329733 w 443402"/>
              <a:gd name="connsiteY15" fmla="*/ 134413 h 239229"/>
              <a:gd name="connsiteX16" fmla="*/ 283414 w 443402"/>
              <a:gd name="connsiteY16" fmla="*/ 144734 h 239229"/>
              <a:gd name="connsiteX17" fmla="*/ 236132 w 443402"/>
              <a:gd name="connsiteY17" fmla="*/ 168599 h 239229"/>
              <a:gd name="connsiteX18" fmla="*/ 184315 w 443402"/>
              <a:gd name="connsiteY18" fmla="*/ 192143 h 239229"/>
              <a:gd name="connsiteX19" fmla="*/ 156138 w 443402"/>
              <a:gd name="connsiteY19" fmla="*/ 203753 h 239229"/>
              <a:gd name="connsiteX20" fmla="*/ 126998 w 443402"/>
              <a:gd name="connsiteY20" fmla="*/ 228909 h 239229"/>
              <a:gd name="connsiteX21" fmla="*/ 99785 w 443402"/>
              <a:gd name="connsiteY21" fmla="*/ 226975 h 239229"/>
              <a:gd name="connsiteX22" fmla="*/ 80679 w 443402"/>
              <a:gd name="connsiteY22" fmla="*/ 239229 h 239229"/>
              <a:gd name="connsiteX23" fmla="*/ 53465 w 443402"/>
              <a:gd name="connsiteY23" fmla="*/ 237295 h 239229"/>
              <a:gd name="connsiteX24" fmla="*/ 35323 w 443402"/>
              <a:gd name="connsiteY24" fmla="*/ 236006 h 239229"/>
              <a:gd name="connsiteX25" fmla="*/ 18142 w 443402"/>
              <a:gd name="connsiteY25" fmla="*/ 221173 h 239229"/>
              <a:gd name="connsiteX26" fmla="*/ 0 w 443402"/>
              <a:gd name="connsiteY26" fmla="*/ 219883 h 239229"/>
              <a:gd name="connsiteX27" fmla="*/ 31064 w 443402"/>
              <a:gd name="connsiteY27" fmla="*/ 167639 h 239229"/>
              <a:gd name="connsiteX28" fmla="*/ 52094 w 443402"/>
              <a:gd name="connsiteY28" fmla="*/ 128295 h 239229"/>
              <a:gd name="connsiteX29" fmla="*/ 72163 w 443402"/>
              <a:gd name="connsiteY29" fmla="*/ 102496 h 239229"/>
              <a:gd name="connsiteX30" fmla="*/ 92230 w 443402"/>
              <a:gd name="connsiteY30" fmla="*/ 76696 h 239229"/>
              <a:gd name="connsiteX31" fmla="*/ 103226 w 443402"/>
              <a:gd name="connsiteY31" fmla="*/ 50251 h 239229"/>
              <a:gd name="connsiteX32" fmla="*/ 112896 w 443402"/>
              <a:gd name="connsiteY32" fmla="*/ 37822 h 239229"/>
              <a:gd name="connsiteX33" fmla="*/ 386067 w 443402"/>
              <a:gd name="connsiteY33" fmla="*/ 0 h 239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443402" h="239229">
                <a:moveTo>
                  <a:pt x="386067" y="0"/>
                </a:moveTo>
                <a:lnTo>
                  <a:pt x="401896" y="17026"/>
                </a:lnTo>
                <a:lnTo>
                  <a:pt x="419076" y="31859"/>
                </a:lnTo>
                <a:lnTo>
                  <a:pt x="427185" y="46048"/>
                </a:lnTo>
                <a:lnTo>
                  <a:pt x="435294" y="60238"/>
                </a:lnTo>
                <a:lnTo>
                  <a:pt x="443402" y="74426"/>
                </a:lnTo>
                <a:lnTo>
                  <a:pt x="442440" y="87971"/>
                </a:lnTo>
                <a:lnTo>
                  <a:pt x="441477" y="101516"/>
                </a:lnTo>
                <a:lnTo>
                  <a:pt x="440515" y="115060"/>
                </a:lnTo>
                <a:lnTo>
                  <a:pt x="430481" y="127960"/>
                </a:lnTo>
                <a:lnTo>
                  <a:pt x="420447" y="140859"/>
                </a:lnTo>
                <a:lnTo>
                  <a:pt x="411375" y="140215"/>
                </a:lnTo>
                <a:lnTo>
                  <a:pt x="402304" y="139570"/>
                </a:lnTo>
                <a:lnTo>
                  <a:pt x="384162" y="138281"/>
                </a:lnTo>
                <a:lnTo>
                  <a:pt x="366019" y="136991"/>
                </a:lnTo>
                <a:lnTo>
                  <a:pt x="329733" y="134413"/>
                </a:lnTo>
                <a:lnTo>
                  <a:pt x="283414" y="144734"/>
                </a:lnTo>
                <a:lnTo>
                  <a:pt x="236132" y="168599"/>
                </a:lnTo>
                <a:lnTo>
                  <a:pt x="184315" y="192143"/>
                </a:lnTo>
                <a:lnTo>
                  <a:pt x="156138" y="203753"/>
                </a:lnTo>
                <a:lnTo>
                  <a:pt x="126998" y="228909"/>
                </a:lnTo>
                <a:lnTo>
                  <a:pt x="99785" y="226975"/>
                </a:lnTo>
                <a:lnTo>
                  <a:pt x="80679" y="239229"/>
                </a:lnTo>
                <a:lnTo>
                  <a:pt x="53465" y="237295"/>
                </a:lnTo>
                <a:lnTo>
                  <a:pt x="35323" y="236006"/>
                </a:lnTo>
                <a:lnTo>
                  <a:pt x="18142" y="221173"/>
                </a:lnTo>
                <a:lnTo>
                  <a:pt x="0" y="219883"/>
                </a:lnTo>
                <a:lnTo>
                  <a:pt x="31064" y="167639"/>
                </a:lnTo>
                <a:lnTo>
                  <a:pt x="52094" y="128295"/>
                </a:lnTo>
                <a:lnTo>
                  <a:pt x="72163" y="102496"/>
                </a:lnTo>
                <a:lnTo>
                  <a:pt x="92230" y="76696"/>
                </a:lnTo>
                <a:lnTo>
                  <a:pt x="103226" y="50251"/>
                </a:lnTo>
                <a:lnTo>
                  <a:pt x="112896" y="37822"/>
                </a:lnTo>
                <a:lnTo>
                  <a:pt x="38606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xmlns="" id="{7275AA06-371F-49D2-973E-3B7F5F90FBE3}"/>
              </a:ext>
            </a:extLst>
          </p:cNvPr>
          <p:cNvSpPr/>
          <p:nvPr/>
        </p:nvSpPr>
        <p:spPr>
          <a:xfrm rot="21356099">
            <a:off x="6445127" y="5358958"/>
            <a:ext cx="486108" cy="975234"/>
          </a:xfrm>
          <a:custGeom>
            <a:avLst/>
            <a:gdLst>
              <a:gd name="connsiteX0" fmla="*/ 474406 w 486108"/>
              <a:gd name="connsiteY0" fmla="*/ 0 h 975234"/>
              <a:gd name="connsiteX1" fmla="*/ 478005 w 486108"/>
              <a:gd name="connsiteY1" fmla="*/ 6171 h 975234"/>
              <a:gd name="connsiteX2" fmla="*/ 486108 w 486108"/>
              <a:gd name="connsiteY2" fmla="*/ 20061 h 975234"/>
              <a:gd name="connsiteX3" fmla="*/ 485167 w 486108"/>
              <a:gd name="connsiteY3" fmla="*/ 33308 h 975234"/>
              <a:gd name="connsiteX4" fmla="*/ 483284 w 486108"/>
              <a:gd name="connsiteY4" fmla="*/ 59803 h 975234"/>
              <a:gd name="connsiteX5" fmla="*/ 473298 w 486108"/>
              <a:gd name="connsiteY5" fmla="*/ 72408 h 975234"/>
              <a:gd name="connsiteX6" fmla="*/ 463311 w 486108"/>
              <a:gd name="connsiteY6" fmla="*/ 85012 h 975234"/>
              <a:gd name="connsiteX7" fmla="*/ 444282 w 486108"/>
              <a:gd name="connsiteY7" fmla="*/ 96974 h 975234"/>
              <a:gd name="connsiteX8" fmla="*/ 429772 w 486108"/>
              <a:gd name="connsiteY8" fmla="*/ 109258 h 975234"/>
              <a:gd name="connsiteX9" fmla="*/ 419787 w 486108"/>
              <a:gd name="connsiteY9" fmla="*/ 121863 h 975234"/>
              <a:gd name="connsiteX10" fmla="*/ 409801 w 486108"/>
              <a:gd name="connsiteY10" fmla="*/ 134468 h 975234"/>
              <a:gd name="connsiteX11" fmla="*/ 399344 w 486108"/>
              <a:gd name="connsiteY11" fmla="*/ 153697 h 975234"/>
              <a:gd name="connsiteX12" fmla="*/ 388417 w 486108"/>
              <a:gd name="connsiteY12" fmla="*/ 179548 h 975234"/>
              <a:gd name="connsiteX13" fmla="*/ 386534 w 486108"/>
              <a:gd name="connsiteY13" fmla="*/ 206043 h 975234"/>
              <a:gd name="connsiteX14" fmla="*/ 374664 w 486108"/>
              <a:gd name="connsiteY14" fmla="*/ 245143 h 975234"/>
              <a:gd name="connsiteX15" fmla="*/ 371840 w 486108"/>
              <a:gd name="connsiteY15" fmla="*/ 284886 h 975234"/>
              <a:gd name="connsiteX16" fmla="*/ 347160 w 486108"/>
              <a:gd name="connsiteY16" fmla="*/ 376333 h 975234"/>
              <a:gd name="connsiteX17" fmla="*/ 313436 w 486108"/>
              <a:gd name="connsiteY17" fmla="*/ 467137 h 975234"/>
              <a:gd name="connsiteX18" fmla="*/ 288286 w 486108"/>
              <a:gd name="connsiteY18" fmla="*/ 565208 h 975234"/>
              <a:gd name="connsiteX19" fmla="*/ 244576 w 486108"/>
              <a:gd name="connsiteY19" fmla="*/ 668618 h 975234"/>
              <a:gd name="connsiteX20" fmla="*/ 222721 w 486108"/>
              <a:gd name="connsiteY20" fmla="*/ 720323 h 975234"/>
              <a:gd name="connsiteX21" fmla="*/ 200866 w 486108"/>
              <a:gd name="connsiteY21" fmla="*/ 772027 h 975234"/>
              <a:gd name="connsiteX22" fmla="*/ 179481 w 486108"/>
              <a:gd name="connsiteY22" fmla="*/ 817108 h 975234"/>
              <a:gd name="connsiteX23" fmla="*/ 154046 w 486108"/>
              <a:gd name="connsiteY23" fmla="*/ 855244 h 975234"/>
              <a:gd name="connsiteX24" fmla="*/ 134074 w 486108"/>
              <a:gd name="connsiteY24" fmla="*/ 880453 h 975234"/>
              <a:gd name="connsiteX25" fmla="*/ 113160 w 486108"/>
              <a:gd name="connsiteY25" fmla="*/ 918911 h 975234"/>
              <a:gd name="connsiteX26" fmla="*/ 84143 w 486108"/>
              <a:gd name="connsiteY26" fmla="*/ 943477 h 975234"/>
              <a:gd name="connsiteX27" fmla="*/ 55126 w 486108"/>
              <a:gd name="connsiteY27" fmla="*/ 968043 h 975234"/>
              <a:gd name="connsiteX28" fmla="*/ 37291 w 486108"/>
              <a:gd name="connsiteY28" fmla="*/ 975234 h 975234"/>
              <a:gd name="connsiteX29" fmla="*/ 0 w 486108"/>
              <a:gd name="connsiteY29" fmla="*/ 645702 h 975234"/>
              <a:gd name="connsiteX30" fmla="*/ 5835 w 486108"/>
              <a:gd name="connsiteY30" fmla="*/ 638337 h 975234"/>
              <a:gd name="connsiteX31" fmla="*/ 15821 w 486108"/>
              <a:gd name="connsiteY31" fmla="*/ 625732 h 975234"/>
              <a:gd name="connsiteX32" fmla="*/ 26749 w 486108"/>
              <a:gd name="connsiteY32" fmla="*/ 599879 h 975234"/>
              <a:gd name="connsiteX33" fmla="*/ 27691 w 486108"/>
              <a:gd name="connsiteY33" fmla="*/ 586632 h 975234"/>
              <a:gd name="connsiteX34" fmla="*/ 38618 w 486108"/>
              <a:gd name="connsiteY34" fmla="*/ 560779 h 975234"/>
              <a:gd name="connsiteX35" fmla="*/ 50487 w 486108"/>
              <a:gd name="connsiteY35" fmla="*/ 521680 h 975234"/>
              <a:gd name="connsiteX36" fmla="*/ 62356 w 486108"/>
              <a:gd name="connsiteY36" fmla="*/ 482580 h 975234"/>
              <a:gd name="connsiteX37" fmla="*/ 83740 w 486108"/>
              <a:gd name="connsiteY37" fmla="*/ 437499 h 975234"/>
              <a:gd name="connsiteX38" fmla="*/ 96550 w 486108"/>
              <a:gd name="connsiteY38" fmla="*/ 385152 h 975234"/>
              <a:gd name="connsiteX39" fmla="*/ 110303 w 486108"/>
              <a:gd name="connsiteY39" fmla="*/ 319557 h 975234"/>
              <a:gd name="connsiteX40" fmla="*/ 123113 w 486108"/>
              <a:gd name="connsiteY40" fmla="*/ 267210 h 975234"/>
              <a:gd name="connsiteX41" fmla="*/ 135924 w 486108"/>
              <a:gd name="connsiteY41" fmla="*/ 214862 h 975234"/>
              <a:gd name="connsiteX42" fmla="*/ 148734 w 486108"/>
              <a:gd name="connsiteY42" fmla="*/ 162514 h 975234"/>
              <a:gd name="connsiteX43" fmla="*/ 160132 w 486108"/>
              <a:gd name="connsiteY43" fmla="*/ 130039 h 975234"/>
              <a:gd name="connsiteX44" fmla="*/ 171060 w 486108"/>
              <a:gd name="connsiteY44" fmla="*/ 104186 h 975234"/>
              <a:gd name="connsiteX45" fmla="*/ 172943 w 486108"/>
              <a:gd name="connsiteY45" fmla="*/ 77691 h 975234"/>
              <a:gd name="connsiteX46" fmla="*/ 173884 w 486108"/>
              <a:gd name="connsiteY46" fmla="*/ 64444 h 975234"/>
              <a:gd name="connsiteX47" fmla="*/ 174826 w 486108"/>
              <a:gd name="connsiteY47" fmla="*/ 51196 h 975234"/>
              <a:gd name="connsiteX48" fmla="*/ 156736 w 486108"/>
              <a:gd name="connsiteY48" fmla="*/ 49910 h 975234"/>
              <a:gd name="connsiteX49" fmla="*/ 142204 w 486108"/>
              <a:gd name="connsiteY49" fmla="*/ 37594 h 975234"/>
              <a:gd name="connsiteX50" fmla="*/ 474406 w 486108"/>
              <a:gd name="connsiteY50" fmla="*/ 0 h 975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486108" h="975234">
                <a:moveTo>
                  <a:pt x="474406" y="0"/>
                </a:moveTo>
                <a:lnTo>
                  <a:pt x="478005" y="6171"/>
                </a:lnTo>
                <a:lnTo>
                  <a:pt x="486108" y="20061"/>
                </a:lnTo>
                <a:lnTo>
                  <a:pt x="485167" y="33308"/>
                </a:lnTo>
                <a:lnTo>
                  <a:pt x="483284" y="59803"/>
                </a:lnTo>
                <a:lnTo>
                  <a:pt x="473298" y="72408"/>
                </a:lnTo>
                <a:lnTo>
                  <a:pt x="463311" y="85012"/>
                </a:lnTo>
                <a:lnTo>
                  <a:pt x="444282" y="96974"/>
                </a:lnTo>
                <a:lnTo>
                  <a:pt x="429772" y="109258"/>
                </a:lnTo>
                <a:lnTo>
                  <a:pt x="419787" y="121863"/>
                </a:lnTo>
                <a:lnTo>
                  <a:pt x="409801" y="134468"/>
                </a:lnTo>
                <a:lnTo>
                  <a:pt x="399344" y="153697"/>
                </a:lnTo>
                <a:lnTo>
                  <a:pt x="388417" y="179548"/>
                </a:lnTo>
                <a:lnTo>
                  <a:pt x="386534" y="206043"/>
                </a:lnTo>
                <a:lnTo>
                  <a:pt x="374664" y="245143"/>
                </a:lnTo>
                <a:lnTo>
                  <a:pt x="371840" y="284886"/>
                </a:lnTo>
                <a:lnTo>
                  <a:pt x="347160" y="376333"/>
                </a:lnTo>
                <a:lnTo>
                  <a:pt x="313436" y="467137"/>
                </a:lnTo>
                <a:lnTo>
                  <a:pt x="288286" y="565208"/>
                </a:lnTo>
                <a:lnTo>
                  <a:pt x="244576" y="668618"/>
                </a:lnTo>
                <a:lnTo>
                  <a:pt x="222721" y="720323"/>
                </a:lnTo>
                <a:lnTo>
                  <a:pt x="200866" y="772027"/>
                </a:lnTo>
                <a:lnTo>
                  <a:pt x="179481" y="817108"/>
                </a:lnTo>
                <a:lnTo>
                  <a:pt x="154046" y="855244"/>
                </a:lnTo>
                <a:lnTo>
                  <a:pt x="134074" y="880453"/>
                </a:lnTo>
                <a:lnTo>
                  <a:pt x="113160" y="918911"/>
                </a:lnTo>
                <a:lnTo>
                  <a:pt x="84143" y="943477"/>
                </a:lnTo>
                <a:lnTo>
                  <a:pt x="55126" y="968043"/>
                </a:lnTo>
                <a:lnTo>
                  <a:pt x="37291" y="975234"/>
                </a:lnTo>
                <a:lnTo>
                  <a:pt x="0" y="645702"/>
                </a:lnTo>
                <a:lnTo>
                  <a:pt x="5835" y="638337"/>
                </a:lnTo>
                <a:lnTo>
                  <a:pt x="15821" y="625732"/>
                </a:lnTo>
                <a:lnTo>
                  <a:pt x="26749" y="599879"/>
                </a:lnTo>
                <a:lnTo>
                  <a:pt x="27691" y="586632"/>
                </a:lnTo>
                <a:lnTo>
                  <a:pt x="38618" y="560779"/>
                </a:lnTo>
                <a:lnTo>
                  <a:pt x="50487" y="521680"/>
                </a:lnTo>
                <a:lnTo>
                  <a:pt x="62356" y="482580"/>
                </a:lnTo>
                <a:lnTo>
                  <a:pt x="83740" y="437499"/>
                </a:lnTo>
                <a:lnTo>
                  <a:pt x="96550" y="385152"/>
                </a:lnTo>
                <a:lnTo>
                  <a:pt x="110303" y="319557"/>
                </a:lnTo>
                <a:lnTo>
                  <a:pt x="123113" y="267210"/>
                </a:lnTo>
                <a:lnTo>
                  <a:pt x="135924" y="214862"/>
                </a:lnTo>
                <a:lnTo>
                  <a:pt x="148734" y="162514"/>
                </a:lnTo>
                <a:lnTo>
                  <a:pt x="160132" y="130039"/>
                </a:lnTo>
                <a:lnTo>
                  <a:pt x="171060" y="104186"/>
                </a:lnTo>
                <a:lnTo>
                  <a:pt x="172943" y="77691"/>
                </a:lnTo>
                <a:lnTo>
                  <a:pt x="173884" y="64444"/>
                </a:lnTo>
                <a:lnTo>
                  <a:pt x="174826" y="51196"/>
                </a:lnTo>
                <a:lnTo>
                  <a:pt x="156736" y="49910"/>
                </a:lnTo>
                <a:lnTo>
                  <a:pt x="142204" y="37594"/>
                </a:lnTo>
                <a:lnTo>
                  <a:pt x="47440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xmlns="" id="{2701F646-39A4-4BBC-912A-25BD802005D0}"/>
              </a:ext>
            </a:extLst>
          </p:cNvPr>
          <p:cNvSpPr/>
          <p:nvPr/>
        </p:nvSpPr>
        <p:spPr>
          <a:xfrm rot="21356099">
            <a:off x="10078113" y="5824002"/>
            <a:ext cx="406785" cy="349326"/>
          </a:xfrm>
          <a:custGeom>
            <a:avLst/>
            <a:gdLst>
              <a:gd name="connsiteX0" fmla="*/ 20509 w 406785"/>
              <a:gd name="connsiteY0" fmla="*/ 0 h 349326"/>
              <a:gd name="connsiteX1" fmla="*/ 38178 w 406785"/>
              <a:gd name="connsiteY1" fmla="*/ 7949 h 349326"/>
              <a:gd name="connsiteX2" fmla="*/ 56321 w 406785"/>
              <a:gd name="connsiteY2" fmla="*/ 9238 h 349326"/>
              <a:gd name="connsiteX3" fmla="*/ 82588 w 406785"/>
              <a:gd name="connsiteY3" fmla="*/ 24492 h 349326"/>
              <a:gd name="connsiteX4" fmla="*/ 107910 w 406785"/>
              <a:gd name="connsiteY4" fmla="*/ 53062 h 349326"/>
              <a:gd name="connsiteX5" fmla="*/ 133231 w 406785"/>
              <a:gd name="connsiteY5" fmla="*/ 81634 h 349326"/>
              <a:gd name="connsiteX6" fmla="*/ 172159 w 406785"/>
              <a:gd name="connsiteY6" fmla="*/ 111173 h 349326"/>
              <a:gd name="connsiteX7" fmla="*/ 205605 w 406785"/>
              <a:gd name="connsiteY7" fmla="*/ 153708 h 349326"/>
              <a:gd name="connsiteX8" fmla="*/ 248122 w 406785"/>
              <a:gd name="connsiteY8" fmla="*/ 196888 h 349326"/>
              <a:gd name="connsiteX9" fmla="*/ 281568 w 406785"/>
              <a:gd name="connsiteY9" fmla="*/ 239424 h 349326"/>
              <a:gd name="connsiteX10" fmla="*/ 315960 w 406785"/>
              <a:gd name="connsiteY10" fmla="*/ 268639 h 349326"/>
              <a:gd name="connsiteX11" fmla="*/ 341280 w 406785"/>
              <a:gd name="connsiteY11" fmla="*/ 297211 h 349326"/>
              <a:gd name="connsiteX12" fmla="*/ 371137 w 406785"/>
              <a:gd name="connsiteY12" fmla="*/ 326105 h 349326"/>
              <a:gd name="connsiteX13" fmla="*/ 397405 w 406785"/>
              <a:gd name="connsiteY13" fmla="*/ 341358 h 349326"/>
              <a:gd name="connsiteX14" fmla="*/ 406785 w 406785"/>
              <a:gd name="connsiteY14" fmla="*/ 349326 h 349326"/>
              <a:gd name="connsiteX15" fmla="*/ 114207 w 406785"/>
              <a:gd name="connsiteY15" fmla="*/ 349326 h 349326"/>
              <a:gd name="connsiteX16" fmla="*/ 114773 w 406785"/>
              <a:gd name="connsiteY16" fmla="*/ 341351 h 349326"/>
              <a:gd name="connsiteX17" fmla="*/ 115247 w 406785"/>
              <a:gd name="connsiteY17" fmla="*/ 334692 h 349326"/>
              <a:gd name="connsiteX18" fmla="*/ 107122 w 406785"/>
              <a:gd name="connsiteY18" fmla="*/ 320728 h 349326"/>
              <a:gd name="connsiteX19" fmla="*/ 99943 w 406785"/>
              <a:gd name="connsiteY19" fmla="*/ 293446 h 349326"/>
              <a:gd name="connsiteX20" fmla="*/ 93712 w 406785"/>
              <a:gd name="connsiteY20" fmla="*/ 252845 h 349326"/>
              <a:gd name="connsiteX21" fmla="*/ 77462 w 406785"/>
              <a:gd name="connsiteY21" fmla="*/ 224918 h 349326"/>
              <a:gd name="connsiteX22" fmla="*/ 62159 w 406785"/>
              <a:gd name="connsiteY22" fmla="*/ 183672 h 349326"/>
              <a:gd name="connsiteX23" fmla="*/ 45909 w 406785"/>
              <a:gd name="connsiteY23" fmla="*/ 155746 h 349326"/>
              <a:gd name="connsiteX24" fmla="*/ 30606 w 406785"/>
              <a:gd name="connsiteY24" fmla="*/ 114499 h 349326"/>
              <a:gd name="connsiteX25" fmla="*/ 14357 w 406785"/>
              <a:gd name="connsiteY25" fmla="*/ 86573 h 349326"/>
              <a:gd name="connsiteX26" fmla="*/ 7178 w 406785"/>
              <a:gd name="connsiteY26" fmla="*/ 59290 h 349326"/>
              <a:gd name="connsiteX27" fmla="*/ 8124 w 406785"/>
              <a:gd name="connsiteY27" fmla="*/ 45971 h 349326"/>
              <a:gd name="connsiteX28" fmla="*/ 0 w 406785"/>
              <a:gd name="connsiteY28" fmla="*/ 32008 h 349326"/>
              <a:gd name="connsiteX29" fmla="*/ 10017 w 406785"/>
              <a:gd name="connsiteY29" fmla="*/ 19334 h 349326"/>
              <a:gd name="connsiteX30" fmla="*/ 10964 w 406785"/>
              <a:gd name="connsiteY30" fmla="*/ 6015 h 349326"/>
              <a:gd name="connsiteX31" fmla="*/ 20509 w 406785"/>
              <a:gd name="connsiteY31" fmla="*/ 0 h 349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406785" h="349326">
                <a:moveTo>
                  <a:pt x="20509" y="0"/>
                </a:moveTo>
                <a:lnTo>
                  <a:pt x="38178" y="7949"/>
                </a:lnTo>
                <a:lnTo>
                  <a:pt x="56321" y="9238"/>
                </a:lnTo>
                <a:lnTo>
                  <a:pt x="82588" y="24492"/>
                </a:lnTo>
                <a:lnTo>
                  <a:pt x="107910" y="53062"/>
                </a:lnTo>
                <a:lnTo>
                  <a:pt x="133231" y="81634"/>
                </a:lnTo>
                <a:lnTo>
                  <a:pt x="172159" y="111173"/>
                </a:lnTo>
                <a:lnTo>
                  <a:pt x="205605" y="153708"/>
                </a:lnTo>
                <a:lnTo>
                  <a:pt x="248122" y="196888"/>
                </a:lnTo>
                <a:lnTo>
                  <a:pt x="281568" y="239424"/>
                </a:lnTo>
                <a:lnTo>
                  <a:pt x="315960" y="268639"/>
                </a:lnTo>
                <a:lnTo>
                  <a:pt x="341280" y="297211"/>
                </a:lnTo>
                <a:lnTo>
                  <a:pt x="371137" y="326105"/>
                </a:lnTo>
                <a:lnTo>
                  <a:pt x="397405" y="341358"/>
                </a:lnTo>
                <a:lnTo>
                  <a:pt x="406785" y="349326"/>
                </a:lnTo>
                <a:lnTo>
                  <a:pt x="114207" y="349326"/>
                </a:lnTo>
                <a:lnTo>
                  <a:pt x="114773" y="341351"/>
                </a:lnTo>
                <a:lnTo>
                  <a:pt x="115247" y="334692"/>
                </a:lnTo>
                <a:lnTo>
                  <a:pt x="107122" y="320728"/>
                </a:lnTo>
                <a:lnTo>
                  <a:pt x="99943" y="293446"/>
                </a:lnTo>
                <a:lnTo>
                  <a:pt x="93712" y="252845"/>
                </a:lnTo>
                <a:lnTo>
                  <a:pt x="77462" y="224918"/>
                </a:lnTo>
                <a:lnTo>
                  <a:pt x="62159" y="183672"/>
                </a:lnTo>
                <a:lnTo>
                  <a:pt x="45909" y="155746"/>
                </a:lnTo>
                <a:lnTo>
                  <a:pt x="30606" y="114499"/>
                </a:lnTo>
                <a:lnTo>
                  <a:pt x="14357" y="86573"/>
                </a:lnTo>
                <a:lnTo>
                  <a:pt x="7178" y="59290"/>
                </a:lnTo>
                <a:lnTo>
                  <a:pt x="8124" y="45971"/>
                </a:lnTo>
                <a:lnTo>
                  <a:pt x="0" y="32008"/>
                </a:lnTo>
                <a:lnTo>
                  <a:pt x="10017" y="19334"/>
                </a:lnTo>
                <a:lnTo>
                  <a:pt x="10964" y="6015"/>
                </a:lnTo>
                <a:lnTo>
                  <a:pt x="2050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xmlns="" id="{F22A1248-27E4-4BE6-A1C2-6EEE3702FD7A}"/>
              </a:ext>
            </a:extLst>
          </p:cNvPr>
          <p:cNvSpPr/>
          <p:nvPr/>
        </p:nvSpPr>
        <p:spPr>
          <a:xfrm rot="21356099">
            <a:off x="2061659" y="6178285"/>
            <a:ext cx="238097" cy="333909"/>
          </a:xfrm>
          <a:custGeom>
            <a:avLst/>
            <a:gdLst>
              <a:gd name="connsiteX0" fmla="*/ 12007 w 238097"/>
              <a:gd name="connsiteY0" fmla="*/ 0 h 333909"/>
              <a:gd name="connsiteX1" fmla="*/ 21161 w 238097"/>
              <a:gd name="connsiteY1" fmla="*/ 651 h 333909"/>
              <a:gd name="connsiteX2" fmla="*/ 30316 w 238097"/>
              <a:gd name="connsiteY2" fmla="*/ 1301 h 333909"/>
              <a:gd name="connsiteX3" fmla="*/ 44049 w 238097"/>
              <a:gd name="connsiteY3" fmla="*/ 2277 h 333909"/>
              <a:gd name="connsiteX4" fmla="*/ 71512 w 238097"/>
              <a:gd name="connsiteY4" fmla="*/ 4229 h 333909"/>
              <a:gd name="connsiteX5" fmla="*/ 89821 w 238097"/>
              <a:gd name="connsiteY5" fmla="*/ 5530 h 333909"/>
              <a:gd name="connsiteX6" fmla="*/ 125489 w 238097"/>
              <a:gd name="connsiteY6" fmla="*/ 21512 h 333909"/>
              <a:gd name="connsiteX7" fmla="*/ 152953 w 238097"/>
              <a:gd name="connsiteY7" fmla="*/ 23464 h 333909"/>
              <a:gd name="connsiteX8" fmla="*/ 180416 w 238097"/>
              <a:gd name="connsiteY8" fmla="*/ 25416 h 333909"/>
              <a:gd name="connsiteX9" fmla="*/ 198726 w 238097"/>
              <a:gd name="connsiteY9" fmla="*/ 26717 h 333909"/>
              <a:gd name="connsiteX10" fmla="*/ 217035 w 238097"/>
              <a:gd name="connsiteY10" fmla="*/ 28018 h 333909"/>
              <a:gd name="connsiteX11" fmla="*/ 235345 w 238097"/>
              <a:gd name="connsiteY11" fmla="*/ 29319 h 333909"/>
              <a:gd name="connsiteX12" fmla="*/ 238097 w 238097"/>
              <a:gd name="connsiteY12" fmla="*/ 29515 h 333909"/>
              <a:gd name="connsiteX13" fmla="*/ 216465 w 238097"/>
              <a:gd name="connsiteY13" fmla="*/ 333909 h 333909"/>
              <a:gd name="connsiteX14" fmla="*/ 214427 w 238097"/>
              <a:gd name="connsiteY14" fmla="*/ 323658 h 333909"/>
              <a:gd name="connsiteX15" fmla="*/ 206223 w 238097"/>
              <a:gd name="connsiteY15" fmla="*/ 309628 h 333909"/>
              <a:gd name="connsiteX16" fmla="*/ 198970 w 238097"/>
              <a:gd name="connsiteY16" fmla="*/ 282220 h 333909"/>
              <a:gd name="connsiteX17" fmla="*/ 191717 w 238097"/>
              <a:gd name="connsiteY17" fmla="*/ 254811 h 333909"/>
              <a:gd name="connsiteX18" fmla="*/ 174358 w 238097"/>
              <a:gd name="connsiteY18" fmla="*/ 240131 h 333909"/>
              <a:gd name="connsiteX19" fmla="*/ 157951 w 238097"/>
              <a:gd name="connsiteY19" fmla="*/ 212072 h 333909"/>
              <a:gd name="connsiteX20" fmla="*/ 140592 w 238097"/>
              <a:gd name="connsiteY20" fmla="*/ 197391 h 333909"/>
              <a:gd name="connsiteX21" fmla="*/ 115030 w 238097"/>
              <a:gd name="connsiteY21" fmla="*/ 168682 h 333909"/>
              <a:gd name="connsiteX22" fmla="*/ 88517 w 238097"/>
              <a:gd name="connsiteY22" fmla="*/ 153351 h 333909"/>
              <a:gd name="connsiteX23" fmla="*/ 62955 w 238097"/>
              <a:gd name="connsiteY23" fmla="*/ 124640 h 333909"/>
              <a:gd name="connsiteX24" fmla="*/ 45597 w 238097"/>
              <a:gd name="connsiteY24" fmla="*/ 109961 h 333909"/>
              <a:gd name="connsiteX25" fmla="*/ 28238 w 238097"/>
              <a:gd name="connsiteY25" fmla="*/ 95281 h 333909"/>
              <a:gd name="connsiteX26" fmla="*/ 25562 w 238097"/>
              <a:gd name="connsiteY26" fmla="*/ 68197 h 333909"/>
              <a:gd name="connsiteX27" fmla="*/ 8204 w 238097"/>
              <a:gd name="connsiteY27" fmla="*/ 53517 h 333909"/>
              <a:gd name="connsiteX28" fmla="*/ 0 w 238097"/>
              <a:gd name="connsiteY28" fmla="*/ 39487 h 333909"/>
              <a:gd name="connsiteX29" fmla="*/ 951 w 238097"/>
              <a:gd name="connsiteY29" fmla="*/ 26108 h 333909"/>
              <a:gd name="connsiteX30" fmla="*/ 1902 w 238097"/>
              <a:gd name="connsiteY30" fmla="*/ 12729 h 333909"/>
              <a:gd name="connsiteX31" fmla="*/ 12007 w 238097"/>
              <a:gd name="connsiteY31" fmla="*/ 0 h 3339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38097" h="333909">
                <a:moveTo>
                  <a:pt x="12007" y="0"/>
                </a:moveTo>
                <a:lnTo>
                  <a:pt x="21161" y="651"/>
                </a:lnTo>
                <a:lnTo>
                  <a:pt x="30316" y="1301"/>
                </a:lnTo>
                <a:lnTo>
                  <a:pt x="44049" y="2277"/>
                </a:lnTo>
                <a:lnTo>
                  <a:pt x="71512" y="4229"/>
                </a:lnTo>
                <a:lnTo>
                  <a:pt x="89821" y="5530"/>
                </a:lnTo>
                <a:lnTo>
                  <a:pt x="125489" y="21512"/>
                </a:lnTo>
                <a:lnTo>
                  <a:pt x="152953" y="23464"/>
                </a:lnTo>
                <a:lnTo>
                  <a:pt x="180416" y="25416"/>
                </a:lnTo>
                <a:lnTo>
                  <a:pt x="198726" y="26717"/>
                </a:lnTo>
                <a:lnTo>
                  <a:pt x="217035" y="28018"/>
                </a:lnTo>
                <a:lnTo>
                  <a:pt x="235345" y="29319"/>
                </a:lnTo>
                <a:lnTo>
                  <a:pt x="238097" y="29515"/>
                </a:lnTo>
                <a:lnTo>
                  <a:pt x="216465" y="333909"/>
                </a:lnTo>
                <a:lnTo>
                  <a:pt x="214427" y="323658"/>
                </a:lnTo>
                <a:lnTo>
                  <a:pt x="206223" y="309628"/>
                </a:lnTo>
                <a:lnTo>
                  <a:pt x="198970" y="282220"/>
                </a:lnTo>
                <a:lnTo>
                  <a:pt x="191717" y="254811"/>
                </a:lnTo>
                <a:lnTo>
                  <a:pt x="174358" y="240131"/>
                </a:lnTo>
                <a:lnTo>
                  <a:pt x="157951" y="212072"/>
                </a:lnTo>
                <a:lnTo>
                  <a:pt x="140592" y="197391"/>
                </a:lnTo>
                <a:lnTo>
                  <a:pt x="115030" y="168682"/>
                </a:lnTo>
                <a:lnTo>
                  <a:pt x="88517" y="153351"/>
                </a:lnTo>
                <a:lnTo>
                  <a:pt x="62955" y="124640"/>
                </a:lnTo>
                <a:lnTo>
                  <a:pt x="45597" y="109961"/>
                </a:lnTo>
                <a:lnTo>
                  <a:pt x="28238" y="95281"/>
                </a:lnTo>
                <a:lnTo>
                  <a:pt x="25562" y="68197"/>
                </a:lnTo>
                <a:lnTo>
                  <a:pt x="8204" y="53517"/>
                </a:lnTo>
                <a:lnTo>
                  <a:pt x="0" y="39487"/>
                </a:lnTo>
                <a:lnTo>
                  <a:pt x="951" y="26108"/>
                </a:lnTo>
                <a:lnTo>
                  <a:pt x="1902" y="12729"/>
                </a:lnTo>
                <a:lnTo>
                  <a:pt x="1200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xmlns="" id="{576A7F65-8282-42B4-8CF7-AE914ECD6746}"/>
              </a:ext>
            </a:extLst>
          </p:cNvPr>
          <p:cNvSpPr/>
          <p:nvPr/>
        </p:nvSpPr>
        <p:spPr>
          <a:xfrm rot="21356099">
            <a:off x="9689762" y="1059376"/>
            <a:ext cx="1124516" cy="339628"/>
          </a:xfrm>
          <a:custGeom>
            <a:avLst/>
            <a:gdLst>
              <a:gd name="connsiteX0" fmla="*/ 865377 w 1124516"/>
              <a:gd name="connsiteY0" fmla="*/ 0 h 339628"/>
              <a:gd name="connsiteX1" fmla="*/ 887102 w 1124516"/>
              <a:gd name="connsiteY1" fmla="*/ 1544 h 339628"/>
              <a:gd name="connsiteX2" fmla="*/ 916069 w 1124516"/>
              <a:gd name="connsiteY2" fmla="*/ 3603 h 339628"/>
              <a:gd name="connsiteX3" fmla="*/ 945036 w 1124516"/>
              <a:gd name="connsiteY3" fmla="*/ 5661 h 339628"/>
              <a:gd name="connsiteX4" fmla="*/ 951788 w 1124516"/>
              <a:gd name="connsiteY4" fmla="*/ 13058 h 339628"/>
              <a:gd name="connsiteX5" fmla="*/ 973024 w 1124516"/>
              <a:gd name="connsiteY5" fmla="*/ 21485 h 339628"/>
              <a:gd name="connsiteX6" fmla="*/ 987018 w 1124516"/>
              <a:gd name="connsiteY6" fmla="*/ 29397 h 339628"/>
              <a:gd name="connsiteX7" fmla="*/ 1008254 w 1124516"/>
              <a:gd name="connsiteY7" fmla="*/ 37824 h 339628"/>
              <a:gd name="connsiteX8" fmla="*/ 1028512 w 1124516"/>
              <a:gd name="connsiteY8" fmla="*/ 60016 h 339628"/>
              <a:gd name="connsiteX9" fmla="*/ 1049259 w 1124516"/>
              <a:gd name="connsiteY9" fmla="*/ 75326 h 339628"/>
              <a:gd name="connsiteX10" fmla="*/ 1090753 w 1124516"/>
              <a:gd name="connsiteY10" fmla="*/ 105944 h 339628"/>
              <a:gd name="connsiteX11" fmla="*/ 1097016 w 1124516"/>
              <a:gd name="connsiteY11" fmla="*/ 120224 h 339628"/>
              <a:gd name="connsiteX12" fmla="*/ 1103280 w 1124516"/>
              <a:gd name="connsiteY12" fmla="*/ 134504 h 339628"/>
              <a:gd name="connsiteX13" fmla="*/ 1124516 w 1124516"/>
              <a:gd name="connsiteY13" fmla="*/ 142931 h 339628"/>
              <a:gd name="connsiteX14" fmla="*/ 1123347 w 1124516"/>
              <a:gd name="connsiteY14" fmla="*/ 159381 h 339628"/>
              <a:gd name="connsiteX15" fmla="*/ 804973 w 1124516"/>
              <a:gd name="connsiteY15" fmla="*/ 235475 h 339628"/>
              <a:gd name="connsiteX16" fmla="*/ 805296 w 1124516"/>
              <a:gd name="connsiteY16" fmla="*/ 230925 h 339628"/>
              <a:gd name="connsiteX17" fmla="*/ 806274 w 1124516"/>
              <a:gd name="connsiteY17" fmla="*/ 217160 h 339628"/>
              <a:gd name="connsiteX18" fmla="*/ 799033 w 1124516"/>
              <a:gd name="connsiteY18" fmla="*/ 216645 h 339628"/>
              <a:gd name="connsiteX19" fmla="*/ 784549 w 1124516"/>
              <a:gd name="connsiteY19" fmla="*/ 215616 h 339628"/>
              <a:gd name="connsiteX20" fmla="*/ 776329 w 1124516"/>
              <a:gd name="connsiteY20" fmla="*/ 228866 h 339628"/>
              <a:gd name="connsiteX21" fmla="*/ 754604 w 1124516"/>
              <a:gd name="connsiteY21" fmla="*/ 227322 h 339628"/>
              <a:gd name="connsiteX22" fmla="*/ 746873 w 1124516"/>
              <a:gd name="connsiteY22" fmla="*/ 233690 h 339628"/>
              <a:gd name="connsiteX23" fmla="*/ 717907 w 1124516"/>
              <a:gd name="connsiteY23" fmla="*/ 231632 h 339628"/>
              <a:gd name="connsiteX24" fmla="*/ 702935 w 1124516"/>
              <a:gd name="connsiteY24" fmla="*/ 237485 h 339628"/>
              <a:gd name="connsiteX25" fmla="*/ 630028 w 1124516"/>
              <a:gd name="connsiteY25" fmla="*/ 239221 h 339628"/>
              <a:gd name="connsiteX26" fmla="*/ 563874 w 1124516"/>
              <a:gd name="connsiteY26" fmla="*/ 248355 h 339628"/>
              <a:gd name="connsiteX27" fmla="*/ 489501 w 1124516"/>
              <a:gd name="connsiteY27" fmla="*/ 270739 h 339628"/>
              <a:gd name="connsiteX28" fmla="*/ 401133 w 1124516"/>
              <a:gd name="connsiteY28" fmla="*/ 285212 h 339628"/>
              <a:gd name="connsiteX29" fmla="*/ 356215 w 1124516"/>
              <a:gd name="connsiteY29" fmla="*/ 302772 h 339628"/>
              <a:gd name="connsiteX30" fmla="*/ 304546 w 1124516"/>
              <a:gd name="connsiteY30" fmla="*/ 312935 h 339628"/>
              <a:gd name="connsiteX31" fmla="*/ 275090 w 1124516"/>
              <a:gd name="connsiteY31" fmla="*/ 317759 h 339628"/>
              <a:gd name="connsiteX32" fmla="*/ 238392 w 1124516"/>
              <a:gd name="connsiteY32" fmla="*/ 322068 h 339628"/>
              <a:gd name="connsiteX33" fmla="*/ 208447 w 1124516"/>
              <a:gd name="connsiteY33" fmla="*/ 333775 h 339628"/>
              <a:gd name="connsiteX34" fmla="*/ 193474 w 1124516"/>
              <a:gd name="connsiteY34" fmla="*/ 339628 h 339628"/>
              <a:gd name="connsiteX35" fmla="*/ 171749 w 1124516"/>
              <a:gd name="connsiteY35" fmla="*/ 338084 h 339628"/>
              <a:gd name="connsiteX36" fmla="*/ 150024 w 1124516"/>
              <a:gd name="connsiteY36" fmla="*/ 336540 h 339628"/>
              <a:gd name="connsiteX37" fmla="*/ 142782 w 1124516"/>
              <a:gd name="connsiteY37" fmla="*/ 336026 h 339628"/>
              <a:gd name="connsiteX38" fmla="*/ 121546 w 1124516"/>
              <a:gd name="connsiteY38" fmla="*/ 327599 h 339628"/>
              <a:gd name="connsiteX39" fmla="*/ 108041 w 1124516"/>
              <a:gd name="connsiteY39" fmla="*/ 312805 h 339628"/>
              <a:gd name="connsiteX40" fmla="*/ 87295 w 1124516"/>
              <a:gd name="connsiteY40" fmla="*/ 297495 h 339628"/>
              <a:gd name="connsiteX41" fmla="*/ 73789 w 1124516"/>
              <a:gd name="connsiteY41" fmla="*/ 282701 h 339628"/>
              <a:gd name="connsiteX42" fmla="*/ 54021 w 1124516"/>
              <a:gd name="connsiteY42" fmla="*/ 253626 h 339628"/>
              <a:gd name="connsiteX43" fmla="*/ 26521 w 1124516"/>
              <a:gd name="connsiteY43" fmla="*/ 230919 h 339628"/>
              <a:gd name="connsiteX44" fmla="*/ 0 w 1124516"/>
              <a:gd name="connsiteY44" fmla="*/ 194447 h 339628"/>
              <a:gd name="connsiteX45" fmla="*/ 51181 w 1124516"/>
              <a:gd name="connsiteY45" fmla="*/ 191167 h 339628"/>
              <a:gd name="connsiteX46" fmla="*/ 102852 w 1124516"/>
              <a:gd name="connsiteY46" fmla="*/ 181004 h 339628"/>
              <a:gd name="connsiteX47" fmla="*/ 161763 w 1124516"/>
              <a:gd name="connsiteY47" fmla="*/ 171356 h 339628"/>
              <a:gd name="connsiteX48" fmla="*/ 220675 w 1124516"/>
              <a:gd name="connsiteY48" fmla="*/ 161707 h 339628"/>
              <a:gd name="connsiteX49" fmla="*/ 286829 w 1124516"/>
              <a:gd name="connsiteY49" fmla="*/ 152573 h 339628"/>
              <a:gd name="connsiteX50" fmla="*/ 353471 w 1124516"/>
              <a:gd name="connsiteY50" fmla="*/ 136557 h 339628"/>
              <a:gd name="connsiteX51" fmla="*/ 419625 w 1124516"/>
              <a:gd name="connsiteY51" fmla="*/ 127424 h 339628"/>
              <a:gd name="connsiteX52" fmla="*/ 500751 w 1124516"/>
              <a:gd name="connsiteY52" fmla="*/ 112437 h 339628"/>
              <a:gd name="connsiteX53" fmla="*/ 567393 w 1124516"/>
              <a:gd name="connsiteY53" fmla="*/ 96420 h 339628"/>
              <a:gd name="connsiteX54" fmla="*/ 626795 w 1124516"/>
              <a:gd name="connsiteY54" fmla="*/ 79889 h 339628"/>
              <a:gd name="connsiteX55" fmla="*/ 686196 w 1124516"/>
              <a:gd name="connsiteY55" fmla="*/ 63359 h 339628"/>
              <a:gd name="connsiteX56" fmla="*/ 723383 w 1124516"/>
              <a:gd name="connsiteY56" fmla="*/ 52167 h 339628"/>
              <a:gd name="connsiteX57" fmla="*/ 760569 w 1124516"/>
              <a:gd name="connsiteY57" fmla="*/ 40974 h 339628"/>
              <a:gd name="connsiteX58" fmla="*/ 790025 w 1124516"/>
              <a:gd name="connsiteY58" fmla="*/ 36150 h 339628"/>
              <a:gd name="connsiteX59" fmla="*/ 813218 w 1124516"/>
              <a:gd name="connsiteY59" fmla="*/ 17045 h 339628"/>
              <a:gd name="connsiteX60" fmla="*/ 820948 w 1124516"/>
              <a:gd name="connsiteY60" fmla="*/ 10677 h 339628"/>
              <a:gd name="connsiteX61" fmla="*/ 843163 w 1124516"/>
              <a:gd name="connsiteY61" fmla="*/ 5339 h 339628"/>
              <a:gd name="connsiteX62" fmla="*/ 865377 w 1124516"/>
              <a:gd name="connsiteY62" fmla="*/ 0 h 3396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124516" h="339628">
                <a:moveTo>
                  <a:pt x="865377" y="0"/>
                </a:moveTo>
                <a:lnTo>
                  <a:pt x="887102" y="1544"/>
                </a:lnTo>
                <a:lnTo>
                  <a:pt x="916069" y="3603"/>
                </a:lnTo>
                <a:lnTo>
                  <a:pt x="945036" y="5661"/>
                </a:lnTo>
                <a:lnTo>
                  <a:pt x="951788" y="13058"/>
                </a:lnTo>
                <a:lnTo>
                  <a:pt x="973024" y="21485"/>
                </a:lnTo>
                <a:lnTo>
                  <a:pt x="987018" y="29397"/>
                </a:lnTo>
                <a:lnTo>
                  <a:pt x="1008254" y="37824"/>
                </a:lnTo>
                <a:lnTo>
                  <a:pt x="1028512" y="60016"/>
                </a:lnTo>
                <a:lnTo>
                  <a:pt x="1049259" y="75326"/>
                </a:lnTo>
                <a:lnTo>
                  <a:pt x="1090753" y="105944"/>
                </a:lnTo>
                <a:lnTo>
                  <a:pt x="1097016" y="120224"/>
                </a:lnTo>
                <a:lnTo>
                  <a:pt x="1103280" y="134504"/>
                </a:lnTo>
                <a:lnTo>
                  <a:pt x="1124516" y="142931"/>
                </a:lnTo>
                <a:lnTo>
                  <a:pt x="1123347" y="159381"/>
                </a:lnTo>
                <a:lnTo>
                  <a:pt x="804973" y="235475"/>
                </a:lnTo>
                <a:lnTo>
                  <a:pt x="805296" y="230925"/>
                </a:lnTo>
                <a:lnTo>
                  <a:pt x="806274" y="217160"/>
                </a:lnTo>
                <a:lnTo>
                  <a:pt x="799033" y="216645"/>
                </a:lnTo>
                <a:lnTo>
                  <a:pt x="784549" y="215616"/>
                </a:lnTo>
                <a:lnTo>
                  <a:pt x="776329" y="228866"/>
                </a:lnTo>
                <a:lnTo>
                  <a:pt x="754604" y="227322"/>
                </a:lnTo>
                <a:lnTo>
                  <a:pt x="746873" y="233690"/>
                </a:lnTo>
                <a:lnTo>
                  <a:pt x="717907" y="231632"/>
                </a:lnTo>
                <a:lnTo>
                  <a:pt x="702935" y="237485"/>
                </a:lnTo>
                <a:lnTo>
                  <a:pt x="630028" y="239221"/>
                </a:lnTo>
                <a:lnTo>
                  <a:pt x="563874" y="248355"/>
                </a:lnTo>
                <a:lnTo>
                  <a:pt x="489501" y="270739"/>
                </a:lnTo>
                <a:lnTo>
                  <a:pt x="401133" y="285212"/>
                </a:lnTo>
                <a:lnTo>
                  <a:pt x="356215" y="302772"/>
                </a:lnTo>
                <a:lnTo>
                  <a:pt x="304546" y="312935"/>
                </a:lnTo>
                <a:lnTo>
                  <a:pt x="275090" y="317759"/>
                </a:lnTo>
                <a:lnTo>
                  <a:pt x="238392" y="322068"/>
                </a:lnTo>
                <a:lnTo>
                  <a:pt x="208447" y="333775"/>
                </a:lnTo>
                <a:lnTo>
                  <a:pt x="193474" y="339628"/>
                </a:lnTo>
                <a:lnTo>
                  <a:pt x="171749" y="338084"/>
                </a:lnTo>
                <a:lnTo>
                  <a:pt x="150024" y="336540"/>
                </a:lnTo>
                <a:lnTo>
                  <a:pt x="142782" y="336026"/>
                </a:lnTo>
                <a:lnTo>
                  <a:pt x="121546" y="327599"/>
                </a:lnTo>
                <a:lnTo>
                  <a:pt x="108041" y="312805"/>
                </a:lnTo>
                <a:lnTo>
                  <a:pt x="87295" y="297495"/>
                </a:lnTo>
                <a:lnTo>
                  <a:pt x="73789" y="282701"/>
                </a:lnTo>
                <a:lnTo>
                  <a:pt x="54021" y="253626"/>
                </a:lnTo>
                <a:lnTo>
                  <a:pt x="26521" y="230919"/>
                </a:lnTo>
                <a:lnTo>
                  <a:pt x="0" y="194447"/>
                </a:lnTo>
                <a:lnTo>
                  <a:pt x="51181" y="191167"/>
                </a:lnTo>
                <a:lnTo>
                  <a:pt x="102852" y="181004"/>
                </a:lnTo>
                <a:lnTo>
                  <a:pt x="161763" y="171356"/>
                </a:lnTo>
                <a:lnTo>
                  <a:pt x="220675" y="161707"/>
                </a:lnTo>
                <a:lnTo>
                  <a:pt x="286829" y="152573"/>
                </a:lnTo>
                <a:lnTo>
                  <a:pt x="353471" y="136557"/>
                </a:lnTo>
                <a:lnTo>
                  <a:pt x="419625" y="127424"/>
                </a:lnTo>
                <a:lnTo>
                  <a:pt x="500751" y="112437"/>
                </a:lnTo>
                <a:lnTo>
                  <a:pt x="567393" y="96420"/>
                </a:lnTo>
                <a:lnTo>
                  <a:pt x="626795" y="79889"/>
                </a:lnTo>
                <a:lnTo>
                  <a:pt x="686196" y="63359"/>
                </a:lnTo>
                <a:lnTo>
                  <a:pt x="723383" y="52167"/>
                </a:lnTo>
                <a:lnTo>
                  <a:pt x="760569" y="40974"/>
                </a:lnTo>
                <a:lnTo>
                  <a:pt x="790025" y="36150"/>
                </a:lnTo>
                <a:lnTo>
                  <a:pt x="813218" y="17045"/>
                </a:lnTo>
                <a:lnTo>
                  <a:pt x="820948" y="10677"/>
                </a:lnTo>
                <a:lnTo>
                  <a:pt x="843163" y="5339"/>
                </a:lnTo>
                <a:lnTo>
                  <a:pt x="86537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xmlns="" id="{EC9D11BB-20B0-498C-9951-18F52C7E9573}"/>
              </a:ext>
            </a:extLst>
          </p:cNvPr>
          <p:cNvSpPr/>
          <p:nvPr/>
        </p:nvSpPr>
        <p:spPr>
          <a:xfrm rot="21356099">
            <a:off x="10260370" y="1705185"/>
            <a:ext cx="664954" cy="193593"/>
          </a:xfrm>
          <a:custGeom>
            <a:avLst/>
            <a:gdLst>
              <a:gd name="connsiteX0" fmla="*/ 237773 w 664954"/>
              <a:gd name="connsiteY0" fmla="*/ 0 h 193593"/>
              <a:gd name="connsiteX1" fmla="*/ 237604 w 664954"/>
              <a:gd name="connsiteY1" fmla="*/ 2377 h 193593"/>
              <a:gd name="connsiteX2" fmla="*/ 237115 w 664954"/>
              <a:gd name="connsiteY2" fmla="*/ 9260 h 193593"/>
              <a:gd name="connsiteX3" fmla="*/ 236625 w 664954"/>
              <a:gd name="connsiteY3" fmla="*/ 16143 h 193593"/>
              <a:gd name="connsiteX4" fmla="*/ 243867 w 664954"/>
              <a:gd name="connsiteY4" fmla="*/ 16657 h 193593"/>
              <a:gd name="connsiteX5" fmla="*/ 251109 w 664954"/>
              <a:gd name="connsiteY5" fmla="*/ 17172 h 193593"/>
              <a:gd name="connsiteX6" fmla="*/ 265592 w 664954"/>
              <a:gd name="connsiteY6" fmla="*/ 18201 h 193593"/>
              <a:gd name="connsiteX7" fmla="*/ 272834 w 664954"/>
              <a:gd name="connsiteY7" fmla="*/ 18716 h 193593"/>
              <a:gd name="connsiteX8" fmla="*/ 287318 w 664954"/>
              <a:gd name="connsiteY8" fmla="*/ 19745 h 193593"/>
              <a:gd name="connsiteX9" fmla="*/ 330768 w 664954"/>
              <a:gd name="connsiteY9" fmla="*/ 22833 h 193593"/>
              <a:gd name="connsiteX10" fmla="*/ 359735 w 664954"/>
              <a:gd name="connsiteY10" fmla="*/ 24892 h 193593"/>
              <a:gd name="connsiteX11" fmla="*/ 395943 w 664954"/>
              <a:gd name="connsiteY11" fmla="*/ 27465 h 193593"/>
              <a:gd name="connsiteX12" fmla="*/ 410915 w 664954"/>
              <a:gd name="connsiteY12" fmla="*/ 21611 h 193593"/>
              <a:gd name="connsiteX13" fmla="*/ 433130 w 664954"/>
              <a:gd name="connsiteY13" fmla="*/ 16273 h 193593"/>
              <a:gd name="connsiteX14" fmla="*/ 440371 w 664954"/>
              <a:gd name="connsiteY14" fmla="*/ 16787 h 193593"/>
              <a:gd name="connsiteX15" fmla="*/ 462096 w 664954"/>
              <a:gd name="connsiteY15" fmla="*/ 18331 h 193593"/>
              <a:gd name="connsiteX16" fmla="*/ 491063 w 664954"/>
              <a:gd name="connsiteY16" fmla="*/ 20390 h 193593"/>
              <a:gd name="connsiteX17" fmla="*/ 497816 w 664954"/>
              <a:gd name="connsiteY17" fmla="*/ 27787 h 193593"/>
              <a:gd name="connsiteX18" fmla="*/ 505058 w 664954"/>
              <a:gd name="connsiteY18" fmla="*/ 28302 h 193593"/>
              <a:gd name="connsiteX19" fmla="*/ 519052 w 664954"/>
              <a:gd name="connsiteY19" fmla="*/ 36214 h 193593"/>
              <a:gd name="connsiteX20" fmla="*/ 526294 w 664954"/>
              <a:gd name="connsiteY20" fmla="*/ 36729 h 193593"/>
              <a:gd name="connsiteX21" fmla="*/ 547041 w 664954"/>
              <a:gd name="connsiteY21" fmla="*/ 52038 h 193593"/>
              <a:gd name="connsiteX22" fmla="*/ 561035 w 664954"/>
              <a:gd name="connsiteY22" fmla="*/ 59950 h 193593"/>
              <a:gd name="connsiteX23" fmla="*/ 574051 w 664954"/>
              <a:gd name="connsiteY23" fmla="*/ 81627 h 193593"/>
              <a:gd name="connsiteX24" fmla="*/ 587556 w 664954"/>
              <a:gd name="connsiteY24" fmla="*/ 96421 h 193593"/>
              <a:gd name="connsiteX25" fmla="*/ 608302 w 664954"/>
              <a:gd name="connsiteY25" fmla="*/ 111731 h 193593"/>
              <a:gd name="connsiteX26" fmla="*/ 621808 w 664954"/>
              <a:gd name="connsiteY26" fmla="*/ 126526 h 193593"/>
              <a:gd name="connsiteX27" fmla="*/ 642554 w 664954"/>
              <a:gd name="connsiteY27" fmla="*/ 141835 h 193593"/>
              <a:gd name="connsiteX28" fmla="*/ 648818 w 664954"/>
              <a:gd name="connsiteY28" fmla="*/ 156115 h 193593"/>
              <a:gd name="connsiteX29" fmla="*/ 664954 w 664954"/>
              <a:gd name="connsiteY29" fmla="*/ 173793 h 193593"/>
              <a:gd name="connsiteX30" fmla="*/ 384136 w 664954"/>
              <a:gd name="connsiteY30" fmla="*/ 193593 h 193593"/>
              <a:gd name="connsiteX31" fmla="*/ 384203 w 664954"/>
              <a:gd name="connsiteY31" fmla="*/ 192650 h 193593"/>
              <a:gd name="connsiteX32" fmla="*/ 384693 w 664954"/>
              <a:gd name="connsiteY32" fmla="*/ 185767 h 193593"/>
              <a:gd name="connsiteX33" fmla="*/ 363456 w 664954"/>
              <a:gd name="connsiteY33" fmla="*/ 177340 h 193593"/>
              <a:gd name="connsiteX34" fmla="*/ 356216 w 664954"/>
              <a:gd name="connsiteY34" fmla="*/ 176825 h 193593"/>
              <a:gd name="connsiteX35" fmla="*/ 327738 w 664954"/>
              <a:gd name="connsiteY35" fmla="*/ 167884 h 193593"/>
              <a:gd name="connsiteX36" fmla="*/ 299260 w 664954"/>
              <a:gd name="connsiteY36" fmla="*/ 158943 h 193593"/>
              <a:gd name="connsiteX37" fmla="*/ 277535 w 664954"/>
              <a:gd name="connsiteY37" fmla="*/ 157399 h 193593"/>
              <a:gd name="connsiteX38" fmla="*/ 263051 w 664954"/>
              <a:gd name="connsiteY38" fmla="*/ 156370 h 193593"/>
              <a:gd name="connsiteX39" fmla="*/ 226843 w 664954"/>
              <a:gd name="connsiteY39" fmla="*/ 153796 h 193593"/>
              <a:gd name="connsiteX40" fmla="*/ 197387 w 664954"/>
              <a:gd name="connsiteY40" fmla="*/ 158620 h 193593"/>
              <a:gd name="connsiteX41" fmla="*/ 153448 w 664954"/>
              <a:gd name="connsiteY41" fmla="*/ 162415 h 193593"/>
              <a:gd name="connsiteX42" fmla="*/ 131234 w 664954"/>
              <a:gd name="connsiteY42" fmla="*/ 167754 h 193593"/>
              <a:gd name="connsiteX43" fmla="*/ 100799 w 664954"/>
              <a:gd name="connsiteY43" fmla="*/ 186344 h 193593"/>
              <a:gd name="connsiteX44" fmla="*/ 79074 w 664954"/>
              <a:gd name="connsiteY44" fmla="*/ 184800 h 193593"/>
              <a:gd name="connsiteX45" fmla="*/ 72811 w 664954"/>
              <a:gd name="connsiteY45" fmla="*/ 170520 h 193593"/>
              <a:gd name="connsiteX46" fmla="*/ 51085 w 664954"/>
              <a:gd name="connsiteY46" fmla="*/ 168976 h 193593"/>
              <a:gd name="connsiteX47" fmla="*/ 44333 w 664954"/>
              <a:gd name="connsiteY47" fmla="*/ 161578 h 193593"/>
              <a:gd name="connsiteX48" fmla="*/ 23097 w 664954"/>
              <a:gd name="connsiteY48" fmla="*/ 153152 h 193593"/>
              <a:gd name="connsiteX49" fmla="*/ 17323 w 664954"/>
              <a:gd name="connsiteY49" fmla="*/ 131989 h 193593"/>
              <a:gd name="connsiteX50" fmla="*/ 19279 w 664954"/>
              <a:gd name="connsiteY50" fmla="*/ 104458 h 193593"/>
              <a:gd name="connsiteX51" fmla="*/ 13016 w 664954"/>
              <a:gd name="connsiteY51" fmla="*/ 90178 h 193593"/>
              <a:gd name="connsiteX52" fmla="*/ 0 w 664954"/>
              <a:gd name="connsiteY52" fmla="*/ 68500 h 193593"/>
              <a:gd name="connsiteX53" fmla="*/ 489 w 664954"/>
              <a:gd name="connsiteY53" fmla="*/ 61618 h 193593"/>
              <a:gd name="connsiteX54" fmla="*/ 843 w 664954"/>
              <a:gd name="connsiteY54" fmla="*/ 56628 h 193593"/>
              <a:gd name="connsiteX55" fmla="*/ 237773 w 664954"/>
              <a:gd name="connsiteY55" fmla="*/ 0 h 193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664954" h="193593">
                <a:moveTo>
                  <a:pt x="237773" y="0"/>
                </a:moveTo>
                <a:lnTo>
                  <a:pt x="237604" y="2377"/>
                </a:lnTo>
                <a:lnTo>
                  <a:pt x="237115" y="9260"/>
                </a:lnTo>
                <a:lnTo>
                  <a:pt x="236625" y="16143"/>
                </a:lnTo>
                <a:lnTo>
                  <a:pt x="243867" y="16657"/>
                </a:lnTo>
                <a:lnTo>
                  <a:pt x="251109" y="17172"/>
                </a:lnTo>
                <a:lnTo>
                  <a:pt x="265592" y="18201"/>
                </a:lnTo>
                <a:lnTo>
                  <a:pt x="272834" y="18716"/>
                </a:lnTo>
                <a:lnTo>
                  <a:pt x="287318" y="19745"/>
                </a:lnTo>
                <a:lnTo>
                  <a:pt x="330768" y="22833"/>
                </a:lnTo>
                <a:lnTo>
                  <a:pt x="359735" y="24892"/>
                </a:lnTo>
                <a:lnTo>
                  <a:pt x="395943" y="27465"/>
                </a:lnTo>
                <a:lnTo>
                  <a:pt x="410915" y="21611"/>
                </a:lnTo>
                <a:lnTo>
                  <a:pt x="433130" y="16273"/>
                </a:lnTo>
                <a:lnTo>
                  <a:pt x="440371" y="16787"/>
                </a:lnTo>
                <a:lnTo>
                  <a:pt x="462096" y="18331"/>
                </a:lnTo>
                <a:lnTo>
                  <a:pt x="491063" y="20390"/>
                </a:lnTo>
                <a:lnTo>
                  <a:pt x="497816" y="27787"/>
                </a:lnTo>
                <a:lnTo>
                  <a:pt x="505058" y="28302"/>
                </a:lnTo>
                <a:lnTo>
                  <a:pt x="519052" y="36214"/>
                </a:lnTo>
                <a:lnTo>
                  <a:pt x="526294" y="36729"/>
                </a:lnTo>
                <a:lnTo>
                  <a:pt x="547041" y="52038"/>
                </a:lnTo>
                <a:lnTo>
                  <a:pt x="561035" y="59950"/>
                </a:lnTo>
                <a:lnTo>
                  <a:pt x="574051" y="81627"/>
                </a:lnTo>
                <a:lnTo>
                  <a:pt x="587556" y="96421"/>
                </a:lnTo>
                <a:lnTo>
                  <a:pt x="608302" y="111731"/>
                </a:lnTo>
                <a:lnTo>
                  <a:pt x="621808" y="126526"/>
                </a:lnTo>
                <a:lnTo>
                  <a:pt x="642554" y="141835"/>
                </a:lnTo>
                <a:lnTo>
                  <a:pt x="648818" y="156115"/>
                </a:lnTo>
                <a:lnTo>
                  <a:pt x="664954" y="173793"/>
                </a:lnTo>
                <a:lnTo>
                  <a:pt x="384136" y="193593"/>
                </a:lnTo>
                <a:lnTo>
                  <a:pt x="384203" y="192650"/>
                </a:lnTo>
                <a:lnTo>
                  <a:pt x="384693" y="185767"/>
                </a:lnTo>
                <a:lnTo>
                  <a:pt x="363456" y="177340"/>
                </a:lnTo>
                <a:lnTo>
                  <a:pt x="356216" y="176825"/>
                </a:lnTo>
                <a:lnTo>
                  <a:pt x="327738" y="167884"/>
                </a:lnTo>
                <a:lnTo>
                  <a:pt x="299260" y="158943"/>
                </a:lnTo>
                <a:lnTo>
                  <a:pt x="277535" y="157399"/>
                </a:lnTo>
                <a:lnTo>
                  <a:pt x="263051" y="156370"/>
                </a:lnTo>
                <a:lnTo>
                  <a:pt x="226843" y="153796"/>
                </a:lnTo>
                <a:lnTo>
                  <a:pt x="197387" y="158620"/>
                </a:lnTo>
                <a:lnTo>
                  <a:pt x="153448" y="162415"/>
                </a:lnTo>
                <a:lnTo>
                  <a:pt x="131234" y="167754"/>
                </a:lnTo>
                <a:lnTo>
                  <a:pt x="100799" y="186344"/>
                </a:lnTo>
                <a:lnTo>
                  <a:pt x="79074" y="184800"/>
                </a:lnTo>
                <a:lnTo>
                  <a:pt x="72811" y="170520"/>
                </a:lnTo>
                <a:lnTo>
                  <a:pt x="51085" y="168976"/>
                </a:lnTo>
                <a:lnTo>
                  <a:pt x="44333" y="161578"/>
                </a:lnTo>
                <a:lnTo>
                  <a:pt x="23097" y="153152"/>
                </a:lnTo>
                <a:lnTo>
                  <a:pt x="17323" y="131989"/>
                </a:lnTo>
                <a:lnTo>
                  <a:pt x="19279" y="104458"/>
                </a:lnTo>
                <a:lnTo>
                  <a:pt x="13016" y="90178"/>
                </a:lnTo>
                <a:lnTo>
                  <a:pt x="0" y="68500"/>
                </a:lnTo>
                <a:lnTo>
                  <a:pt x="489" y="61618"/>
                </a:lnTo>
                <a:lnTo>
                  <a:pt x="843" y="56628"/>
                </a:lnTo>
                <a:lnTo>
                  <a:pt x="23777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xmlns="" id="{2E7B9A9B-3569-4F0C-ADC3-E64619225789}"/>
              </a:ext>
            </a:extLst>
          </p:cNvPr>
          <p:cNvSpPr/>
          <p:nvPr/>
        </p:nvSpPr>
        <p:spPr>
          <a:xfrm rot="21356099">
            <a:off x="10191574" y="2497570"/>
            <a:ext cx="315015" cy="450594"/>
          </a:xfrm>
          <a:custGeom>
            <a:avLst/>
            <a:gdLst>
              <a:gd name="connsiteX0" fmla="*/ 17907 w 315015"/>
              <a:gd name="connsiteY0" fmla="*/ 0 h 450594"/>
              <a:gd name="connsiteX1" fmla="*/ 32390 w 315015"/>
              <a:gd name="connsiteY1" fmla="*/ 1029 h 450594"/>
              <a:gd name="connsiteX2" fmla="*/ 39631 w 315015"/>
              <a:gd name="connsiteY2" fmla="*/ 1543 h 450594"/>
              <a:gd name="connsiteX3" fmla="*/ 54115 w 315015"/>
              <a:gd name="connsiteY3" fmla="*/ 2573 h 450594"/>
              <a:gd name="connsiteX4" fmla="*/ 75351 w 315015"/>
              <a:gd name="connsiteY4" fmla="*/ 10999 h 450594"/>
              <a:gd name="connsiteX5" fmla="*/ 97076 w 315015"/>
              <a:gd name="connsiteY5" fmla="*/ 12543 h 450594"/>
              <a:gd name="connsiteX6" fmla="*/ 111070 w 315015"/>
              <a:gd name="connsiteY6" fmla="*/ 20456 h 450594"/>
              <a:gd name="connsiteX7" fmla="*/ 131328 w 315015"/>
              <a:gd name="connsiteY7" fmla="*/ 42648 h 450594"/>
              <a:gd name="connsiteX8" fmla="*/ 166069 w 315015"/>
              <a:gd name="connsiteY8" fmla="*/ 65869 h 450594"/>
              <a:gd name="connsiteX9" fmla="*/ 194058 w 315015"/>
              <a:gd name="connsiteY9" fmla="*/ 81693 h 450594"/>
              <a:gd name="connsiteX10" fmla="*/ 222536 w 315015"/>
              <a:gd name="connsiteY10" fmla="*/ 90634 h 450594"/>
              <a:gd name="connsiteX11" fmla="*/ 236041 w 315015"/>
              <a:gd name="connsiteY11" fmla="*/ 105429 h 450594"/>
              <a:gd name="connsiteX12" fmla="*/ 251502 w 315015"/>
              <a:gd name="connsiteY12" fmla="*/ 92693 h 450594"/>
              <a:gd name="connsiteX13" fmla="*/ 266474 w 315015"/>
              <a:gd name="connsiteY13" fmla="*/ 86840 h 450594"/>
              <a:gd name="connsiteX14" fmla="*/ 288689 w 315015"/>
              <a:gd name="connsiteY14" fmla="*/ 81501 h 450594"/>
              <a:gd name="connsiteX15" fmla="*/ 292375 w 315015"/>
              <a:gd name="connsiteY15" fmla="*/ 78465 h 450594"/>
              <a:gd name="connsiteX16" fmla="*/ 315015 w 315015"/>
              <a:gd name="connsiteY16" fmla="*/ 399556 h 450594"/>
              <a:gd name="connsiteX17" fmla="*/ 301908 w 315015"/>
              <a:gd name="connsiteY17" fmla="*/ 407562 h 450594"/>
              <a:gd name="connsiteX18" fmla="*/ 286446 w 315015"/>
              <a:gd name="connsiteY18" fmla="*/ 420298 h 450594"/>
              <a:gd name="connsiteX19" fmla="*/ 263743 w 315015"/>
              <a:gd name="connsiteY19" fmla="*/ 432520 h 450594"/>
              <a:gd name="connsiteX20" fmla="*/ 241039 w 315015"/>
              <a:gd name="connsiteY20" fmla="*/ 444741 h 450594"/>
              <a:gd name="connsiteX21" fmla="*/ 226067 w 315015"/>
              <a:gd name="connsiteY21" fmla="*/ 450594 h 450594"/>
              <a:gd name="connsiteX22" fmla="*/ 204342 w 315015"/>
              <a:gd name="connsiteY22" fmla="*/ 449050 h 450594"/>
              <a:gd name="connsiteX23" fmla="*/ 189859 w 315015"/>
              <a:gd name="connsiteY23" fmla="*/ 448021 h 450594"/>
              <a:gd name="connsiteX24" fmla="*/ 168623 w 315015"/>
              <a:gd name="connsiteY24" fmla="*/ 439594 h 450594"/>
              <a:gd name="connsiteX25" fmla="*/ 162359 w 315015"/>
              <a:gd name="connsiteY25" fmla="*/ 425315 h 450594"/>
              <a:gd name="connsiteX26" fmla="*/ 148365 w 315015"/>
              <a:gd name="connsiteY26" fmla="*/ 417403 h 450594"/>
              <a:gd name="connsiteX27" fmla="*/ 148854 w 315015"/>
              <a:gd name="connsiteY27" fmla="*/ 410520 h 450594"/>
              <a:gd name="connsiteX28" fmla="*/ 142102 w 315015"/>
              <a:gd name="connsiteY28" fmla="*/ 403123 h 450594"/>
              <a:gd name="connsiteX29" fmla="*/ 143080 w 315015"/>
              <a:gd name="connsiteY29" fmla="*/ 389357 h 450594"/>
              <a:gd name="connsiteX30" fmla="*/ 144547 w 315015"/>
              <a:gd name="connsiteY30" fmla="*/ 368708 h 450594"/>
              <a:gd name="connsiteX31" fmla="*/ 145526 w 315015"/>
              <a:gd name="connsiteY31" fmla="*/ 354943 h 450594"/>
              <a:gd name="connsiteX32" fmla="*/ 154724 w 315015"/>
              <a:gd name="connsiteY32" fmla="*/ 327927 h 450594"/>
              <a:gd name="connsiteX33" fmla="*/ 148460 w 315015"/>
              <a:gd name="connsiteY33" fmla="*/ 313647 h 450594"/>
              <a:gd name="connsiteX34" fmla="*/ 149928 w 315015"/>
              <a:gd name="connsiteY34" fmla="*/ 292999 h 450594"/>
              <a:gd name="connsiteX35" fmla="*/ 144154 w 315015"/>
              <a:gd name="connsiteY35" fmla="*/ 271836 h 450594"/>
              <a:gd name="connsiteX36" fmla="*/ 123896 w 315015"/>
              <a:gd name="connsiteY36" fmla="*/ 249644 h 450594"/>
              <a:gd name="connsiteX37" fmla="*/ 118610 w 315015"/>
              <a:gd name="connsiteY37" fmla="*/ 221599 h 450594"/>
              <a:gd name="connsiteX38" fmla="*/ 91600 w 315015"/>
              <a:gd name="connsiteY38" fmla="*/ 192009 h 450594"/>
              <a:gd name="connsiteX39" fmla="*/ 71831 w 315015"/>
              <a:gd name="connsiteY39" fmla="*/ 162934 h 450594"/>
              <a:gd name="connsiteX40" fmla="*/ 44332 w 315015"/>
              <a:gd name="connsiteY40" fmla="*/ 140228 h 450594"/>
              <a:gd name="connsiteX41" fmla="*/ 32294 w 315015"/>
              <a:gd name="connsiteY41" fmla="*/ 104785 h 450594"/>
              <a:gd name="connsiteX42" fmla="*/ 11548 w 315015"/>
              <a:gd name="connsiteY42" fmla="*/ 89475 h 450594"/>
              <a:gd name="connsiteX43" fmla="*/ 6263 w 315015"/>
              <a:gd name="connsiteY43" fmla="*/ 61430 h 450594"/>
              <a:gd name="connsiteX44" fmla="*/ 0 w 315015"/>
              <a:gd name="connsiteY44" fmla="*/ 47150 h 450594"/>
              <a:gd name="connsiteX45" fmla="*/ 978 w 315015"/>
              <a:gd name="connsiteY45" fmla="*/ 33384 h 450594"/>
              <a:gd name="connsiteX46" fmla="*/ 2445 w 315015"/>
              <a:gd name="connsiteY46" fmla="*/ 12737 h 450594"/>
              <a:gd name="connsiteX47" fmla="*/ 10176 w 315015"/>
              <a:gd name="connsiteY47" fmla="*/ 6368 h 450594"/>
              <a:gd name="connsiteX48" fmla="*/ 17907 w 315015"/>
              <a:gd name="connsiteY48" fmla="*/ 0 h 4505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315015" h="450594">
                <a:moveTo>
                  <a:pt x="17907" y="0"/>
                </a:moveTo>
                <a:lnTo>
                  <a:pt x="32390" y="1029"/>
                </a:lnTo>
                <a:lnTo>
                  <a:pt x="39631" y="1543"/>
                </a:lnTo>
                <a:lnTo>
                  <a:pt x="54115" y="2573"/>
                </a:lnTo>
                <a:lnTo>
                  <a:pt x="75351" y="10999"/>
                </a:lnTo>
                <a:lnTo>
                  <a:pt x="97076" y="12543"/>
                </a:lnTo>
                <a:lnTo>
                  <a:pt x="111070" y="20456"/>
                </a:lnTo>
                <a:lnTo>
                  <a:pt x="131328" y="42648"/>
                </a:lnTo>
                <a:lnTo>
                  <a:pt x="166069" y="65869"/>
                </a:lnTo>
                <a:lnTo>
                  <a:pt x="194058" y="81693"/>
                </a:lnTo>
                <a:lnTo>
                  <a:pt x="222536" y="90634"/>
                </a:lnTo>
                <a:lnTo>
                  <a:pt x="236041" y="105429"/>
                </a:lnTo>
                <a:lnTo>
                  <a:pt x="251502" y="92693"/>
                </a:lnTo>
                <a:lnTo>
                  <a:pt x="266474" y="86840"/>
                </a:lnTo>
                <a:lnTo>
                  <a:pt x="288689" y="81501"/>
                </a:lnTo>
                <a:lnTo>
                  <a:pt x="292375" y="78465"/>
                </a:lnTo>
                <a:lnTo>
                  <a:pt x="315015" y="399556"/>
                </a:lnTo>
                <a:lnTo>
                  <a:pt x="301908" y="407562"/>
                </a:lnTo>
                <a:lnTo>
                  <a:pt x="286446" y="420298"/>
                </a:lnTo>
                <a:lnTo>
                  <a:pt x="263743" y="432520"/>
                </a:lnTo>
                <a:lnTo>
                  <a:pt x="241039" y="444741"/>
                </a:lnTo>
                <a:lnTo>
                  <a:pt x="226067" y="450594"/>
                </a:lnTo>
                <a:lnTo>
                  <a:pt x="204342" y="449050"/>
                </a:lnTo>
                <a:lnTo>
                  <a:pt x="189859" y="448021"/>
                </a:lnTo>
                <a:lnTo>
                  <a:pt x="168623" y="439594"/>
                </a:lnTo>
                <a:lnTo>
                  <a:pt x="162359" y="425315"/>
                </a:lnTo>
                <a:lnTo>
                  <a:pt x="148365" y="417403"/>
                </a:lnTo>
                <a:lnTo>
                  <a:pt x="148854" y="410520"/>
                </a:lnTo>
                <a:lnTo>
                  <a:pt x="142102" y="403123"/>
                </a:lnTo>
                <a:lnTo>
                  <a:pt x="143080" y="389357"/>
                </a:lnTo>
                <a:lnTo>
                  <a:pt x="144547" y="368708"/>
                </a:lnTo>
                <a:lnTo>
                  <a:pt x="145526" y="354943"/>
                </a:lnTo>
                <a:lnTo>
                  <a:pt x="154724" y="327927"/>
                </a:lnTo>
                <a:lnTo>
                  <a:pt x="148460" y="313647"/>
                </a:lnTo>
                <a:lnTo>
                  <a:pt x="149928" y="292999"/>
                </a:lnTo>
                <a:lnTo>
                  <a:pt x="144154" y="271836"/>
                </a:lnTo>
                <a:lnTo>
                  <a:pt x="123896" y="249644"/>
                </a:lnTo>
                <a:lnTo>
                  <a:pt x="118610" y="221599"/>
                </a:lnTo>
                <a:lnTo>
                  <a:pt x="91600" y="192009"/>
                </a:lnTo>
                <a:lnTo>
                  <a:pt x="71831" y="162934"/>
                </a:lnTo>
                <a:lnTo>
                  <a:pt x="44332" y="140228"/>
                </a:lnTo>
                <a:lnTo>
                  <a:pt x="32294" y="104785"/>
                </a:lnTo>
                <a:lnTo>
                  <a:pt x="11548" y="89475"/>
                </a:lnTo>
                <a:lnTo>
                  <a:pt x="6263" y="61430"/>
                </a:lnTo>
                <a:lnTo>
                  <a:pt x="0" y="47150"/>
                </a:lnTo>
                <a:lnTo>
                  <a:pt x="978" y="33384"/>
                </a:lnTo>
                <a:lnTo>
                  <a:pt x="2445" y="12737"/>
                </a:lnTo>
                <a:lnTo>
                  <a:pt x="10176" y="6368"/>
                </a:lnTo>
                <a:lnTo>
                  <a:pt x="1790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944000CD-0AE2-4A64-9002-38D4B58883A0}"/>
              </a:ext>
            </a:extLst>
          </p:cNvPr>
          <p:cNvSpPr/>
          <p:nvPr/>
        </p:nvSpPr>
        <p:spPr>
          <a:xfrm rot="21356099">
            <a:off x="5516430" y="4084011"/>
            <a:ext cx="1484244" cy="240662"/>
          </a:xfrm>
          <a:custGeom>
            <a:avLst/>
            <a:gdLst>
              <a:gd name="connsiteX0" fmla="*/ 1148503 w 1484244"/>
              <a:gd name="connsiteY0" fmla="*/ 0 h 240662"/>
              <a:gd name="connsiteX1" fmla="*/ 1166702 w 1484244"/>
              <a:gd name="connsiteY1" fmla="*/ 1294 h 240662"/>
              <a:gd name="connsiteX2" fmla="*/ 1175801 w 1484244"/>
              <a:gd name="connsiteY2" fmla="*/ 1940 h 240662"/>
              <a:gd name="connsiteX3" fmla="*/ 1193059 w 1484244"/>
              <a:gd name="connsiteY3" fmla="*/ 16464 h 240662"/>
              <a:gd name="connsiteX4" fmla="*/ 1211257 w 1484244"/>
              <a:gd name="connsiteY4" fmla="*/ 17757 h 240662"/>
              <a:gd name="connsiteX5" fmla="*/ 1237614 w 1484244"/>
              <a:gd name="connsiteY5" fmla="*/ 32928 h 240662"/>
              <a:gd name="connsiteX6" fmla="*/ 1263971 w 1484244"/>
              <a:gd name="connsiteY6" fmla="*/ 48099 h 240662"/>
              <a:gd name="connsiteX7" fmla="*/ 1290328 w 1484244"/>
              <a:gd name="connsiteY7" fmla="*/ 63269 h 240662"/>
              <a:gd name="connsiteX8" fmla="*/ 1325784 w 1484244"/>
              <a:gd name="connsiteY8" fmla="*/ 79086 h 240662"/>
              <a:gd name="connsiteX9" fmla="*/ 1355751 w 1484244"/>
              <a:gd name="connsiteY9" fmla="*/ 107811 h 240662"/>
              <a:gd name="connsiteX10" fmla="*/ 1381638 w 1484244"/>
              <a:gd name="connsiteY10" fmla="*/ 129597 h 240662"/>
              <a:gd name="connsiteX11" fmla="*/ 1407994 w 1484244"/>
              <a:gd name="connsiteY11" fmla="*/ 144766 h 240662"/>
              <a:gd name="connsiteX12" fmla="*/ 1433411 w 1484244"/>
              <a:gd name="connsiteY12" fmla="*/ 173168 h 240662"/>
              <a:gd name="connsiteX13" fmla="*/ 1450669 w 1484244"/>
              <a:gd name="connsiteY13" fmla="*/ 187691 h 240662"/>
              <a:gd name="connsiteX14" fmla="*/ 1466987 w 1484244"/>
              <a:gd name="connsiteY14" fmla="*/ 215446 h 240662"/>
              <a:gd name="connsiteX15" fmla="*/ 1484244 w 1484244"/>
              <a:gd name="connsiteY15" fmla="*/ 229970 h 240662"/>
              <a:gd name="connsiteX16" fmla="*/ 1483499 w 1484244"/>
              <a:gd name="connsiteY16" fmla="*/ 240455 h 240662"/>
              <a:gd name="connsiteX17" fmla="*/ 1131400 w 1484244"/>
              <a:gd name="connsiteY17" fmla="*/ 240662 h 240662"/>
              <a:gd name="connsiteX18" fmla="*/ 1132048 w 1484244"/>
              <a:gd name="connsiteY18" fmla="*/ 231535 h 240662"/>
              <a:gd name="connsiteX19" fmla="*/ 1132989 w 1484244"/>
              <a:gd name="connsiteY19" fmla="*/ 218305 h 240662"/>
              <a:gd name="connsiteX20" fmla="*/ 1123890 w 1484244"/>
              <a:gd name="connsiteY20" fmla="*/ 217658 h 240662"/>
              <a:gd name="connsiteX21" fmla="*/ 1115731 w 1484244"/>
              <a:gd name="connsiteY21" fmla="*/ 203781 h 240662"/>
              <a:gd name="connsiteX22" fmla="*/ 1111181 w 1484244"/>
              <a:gd name="connsiteY22" fmla="*/ 203457 h 240662"/>
              <a:gd name="connsiteX23" fmla="*/ 1092983 w 1484244"/>
              <a:gd name="connsiteY23" fmla="*/ 202164 h 240662"/>
              <a:gd name="connsiteX24" fmla="*/ 1074785 w 1484244"/>
              <a:gd name="connsiteY24" fmla="*/ 200871 h 240662"/>
              <a:gd name="connsiteX25" fmla="*/ 1048428 w 1484244"/>
              <a:gd name="connsiteY25" fmla="*/ 185700 h 240662"/>
              <a:gd name="connsiteX26" fmla="*/ 1030230 w 1484244"/>
              <a:gd name="connsiteY26" fmla="*/ 184407 h 240662"/>
              <a:gd name="connsiteX27" fmla="*/ 1002933 w 1484244"/>
              <a:gd name="connsiteY27" fmla="*/ 182467 h 240662"/>
              <a:gd name="connsiteX28" fmla="*/ 984735 w 1484244"/>
              <a:gd name="connsiteY28" fmla="*/ 181174 h 240662"/>
              <a:gd name="connsiteX29" fmla="*/ 957438 w 1484244"/>
              <a:gd name="connsiteY29" fmla="*/ 179234 h 240662"/>
              <a:gd name="connsiteX30" fmla="*/ 929200 w 1484244"/>
              <a:gd name="connsiteY30" fmla="*/ 190525 h 240662"/>
              <a:gd name="connsiteX31" fmla="*/ 897353 w 1484244"/>
              <a:gd name="connsiteY31" fmla="*/ 188261 h 240662"/>
              <a:gd name="connsiteX32" fmla="*/ 860956 w 1484244"/>
              <a:gd name="connsiteY32" fmla="*/ 185675 h 240662"/>
              <a:gd name="connsiteX33" fmla="*/ 806362 w 1484244"/>
              <a:gd name="connsiteY33" fmla="*/ 181795 h 240662"/>
              <a:gd name="connsiteX34" fmla="*/ 750827 w 1484244"/>
              <a:gd name="connsiteY34" fmla="*/ 191146 h 240662"/>
              <a:gd name="connsiteX35" fmla="*/ 696232 w 1484244"/>
              <a:gd name="connsiteY35" fmla="*/ 187266 h 240662"/>
              <a:gd name="connsiteX36" fmla="*/ 627049 w 1484244"/>
              <a:gd name="connsiteY36" fmla="*/ 195646 h 240662"/>
              <a:gd name="connsiteX37" fmla="*/ 554257 w 1484244"/>
              <a:gd name="connsiteY37" fmla="*/ 190473 h 240662"/>
              <a:gd name="connsiteX38" fmla="*/ 471424 w 1484244"/>
              <a:gd name="connsiteY38" fmla="*/ 197884 h 240662"/>
              <a:gd name="connsiteX39" fmla="*/ 394082 w 1484244"/>
              <a:gd name="connsiteY39" fmla="*/ 192388 h 240662"/>
              <a:gd name="connsiteX40" fmla="*/ 302151 w 1484244"/>
              <a:gd name="connsiteY40" fmla="*/ 199152 h 240662"/>
              <a:gd name="connsiteX41" fmla="*/ 205670 w 1484244"/>
              <a:gd name="connsiteY41" fmla="*/ 205592 h 240662"/>
              <a:gd name="connsiteX42" fmla="*/ 105580 w 1484244"/>
              <a:gd name="connsiteY42" fmla="*/ 198479 h 240662"/>
              <a:gd name="connsiteX43" fmla="*/ 0 w 1484244"/>
              <a:gd name="connsiteY43" fmla="*/ 204274 h 240662"/>
              <a:gd name="connsiteX44" fmla="*/ 10343 w 1484244"/>
              <a:gd name="connsiteY44" fmla="*/ 58738 h 240662"/>
              <a:gd name="connsiteX45" fmla="*/ 114983 w 1484244"/>
              <a:gd name="connsiteY45" fmla="*/ 66174 h 240662"/>
              <a:gd name="connsiteX46" fmla="*/ 225112 w 1484244"/>
              <a:gd name="connsiteY46" fmla="*/ 60702 h 240662"/>
              <a:gd name="connsiteX47" fmla="*/ 312494 w 1484244"/>
              <a:gd name="connsiteY47" fmla="*/ 53616 h 240662"/>
              <a:gd name="connsiteX48" fmla="*/ 403485 w 1484244"/>
              <a:gd name="connsiteY48" fmla="*/ 60082 h 240662"/>
              <a:gd name="connsiteX49" fmla="*/ 449450 w 1484244"/>
              <a:gd name="connsiteY49" fmla="*/ 56700 h 240662"/>
              <a:gd name="connsiteX50" fmla="*/ 490396 w 1484244"/>
              <a:gd name="connsiteY50" fmla="*/ 59610 h 240662"/>
              <a:gd name="connsiteX51" fmla="*/ 535892 w 1484244"/>
              <a:gd name="connsiteY51" fmla="*/ 62843 h 240662"/>
              <a:gd name="connsiteX52" fmla="*/ 582327 w 1484244"/>
              <a:gd name="connsiteY52" fmla="*/ 52846 h 240662"/>
              <a:gd name="connsiteX53" fmla="*/ 636922 w 1484244"/>
              <a:gd name="connsiteY53" fmla="*/ 56726 h 240662"/>
              <a:gd name="connsiteX54" fmla="*/ 687907 w 1484244"/>
              <a:gd name="connsiteY54" fmla="*/ 47052 h 240662"/>
              <a:gd name="connsiteX55" fmla="*/ 751601 w 1484244"/>
              <a:gd name="connsiteY55" fmla="*/ 51578 h 240662"/>
              <a:gd name="connsiteX56" fmla="*/ 816235 w 1484244"/>
              <a:gd name="connsiteY56" fmla="*/ 42874 h 240662"/>
              <a:gd name="connsiteX57" fmla="*/ 879928 w 1484244"/>
              <a:gd name="connsiteY57" fmla="*/ 47401 h 240662"/>
              <a:gd name="connsiteX58" fmla="*/ 930914 w 1484244"/>
              <a:gd name="connsiteY58" fmla="*/ 37727 h 240662"/>
              <a:gd name="connsiteX59" fmla="*/ 976409 w 1484244"/>
              <a:gd name="connsiteY59" fmla="*/ 40960 h 240662"/>
              <a:gd name="connsiteX60" fmla="*/ 1012806 w 1484244"/>
              <a:gd name="connsiteY60" fmla="*/ 43546 h 240662"/>
              <a:gd name="connsiteX61" fmla="*/ 1050142 w 1484244"/>
              <a:gd name="connsiteY61" fmla="*/ 32902 h 240662"/>
              <a:gd name="connsiteX62" fmla="*/ 1068340 w 1484244"/>
              <a:gd name="connsiteY62" fmla="*/ 34196 h 240662"/>
              <a:gd name="connsiteX63" fmla="*/ 1087479 w 1484244"/>
              <a:gd name="connsiteY63" fmla="*/ 22258 h 240662"/>
              <a:gd name="connsiteX64" fmla="*/ 1096578 w 1484244"/>
              <a:gd name="connsiteY64" fmla="*/ 22905 h 240662"/>
              <a:gd name="connsiteX65" fmla="*/ 1124815 w 1484244"/>
              <a:gd name="connsiteY65" fmla="*/ 11614 h 240662"/>
              <a:gd name="connsiteX66" fmla="*/ 1148503 w 1484244"/>
              <a:gd name="connsiteY66" fmla="*/ 0 h 2406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1484244" h="240662">
                <a:moveTo>
                  <a:pt x="1148503" y="0"/>
                </a:moveTo>
                <a:lnTo>
                  <a:pt x="1166702" y="1294"/>
                </a:lnTo>
                <a:lnTo>
                  <a:pt x="1175801" y="1940"/>
                </a:lnTo>
                <a:lnTo>
                  <a:pt x="1193059" y="16464"/>
                </a:lnTo>
                <a:lnTo>
                  <a:pt x="1211257" y="17757"/>
                </a:lnTo>
                <a:lnTo>
                  <a:pt x="1237614" y="32928"/>
                </a:lnTo>
                <a:lnTo>
                  <a:pt x="1263971" y="48099"/>
                </a:lnTo>
                <a:lnTo>
                  <a:pt x="1290328" y="63269"/>
                </a:lnTo>
                <a:lnTo>
                  <a:pt x="1325784" y="79086"/>
                </a:lnTo>
                <a:lnTo>
                  <a:pt x="1355751" y="107811"/>
                </a:lnTo>
                <a:lnTo>
                  <a:pt x="1381638" y="129597"/>
                </a:lnTo>
                <a:lnTo>
                  <a:pt x="1407994" y="144766"/>
                </a:lnTo>
                <a:lnTo>
                  <a:pt x="1433411" y="173168"/>
                </a:lnTo>
                <a:lnTo>
                  <a:pt x="1450669" y="187691"/>
                </a:lnTo>
                <a:lnTo>
                  <a:pt x="1466987" y="215446"/>
                </a:lnTo>
                <a:lnTo>
                  <a:pt x="1484244" y="229970"/>
                </a:lnTo>
                <a:lnTo>
                  <a:pt x="1483499" y="240455"/>
                </a:lnTo>
                <a:lnTo>
                  <a:pt x="1131400" y="240662"/>
                </a:lnTo>
                <a:lnTo>
                  <a:pt x="1132048" y="231535"/>
                </a:lnTo>
                <a:lnTo>
                  <a:pt x="1132989" y="218305"/>
                </a:lnTo>
                <a:lnTo>
                  <a:pt x="1123890" y="217658"/>
                </a:lnTo>
                <a:lnTo>
                  <a:pt x="1115731" y="203781"/>
                </a:lnTo>
                <a:lnTo>
                  <a:pt x="1111181" y="203457"/>
                </a:lnTo>
                <a:lnTo>
                  <a:pt x="1092983" y="202164"/>
                </a:lnTo>
                <a:lnTo>
                  <a:pt x="1074785" y="200871"/>
                </a:lnTo>
                <a:lnTo>
                  <a:pt x="1048428" y="185700"/>
                </a:lnTo>
                <a:lnTo>
                  <a:pt x="1030230" y="184407"/>
                </a:lnTo>
                <a:lnTo>
                  <a:pt x="1002933" y="182467"/>
                </a:lnTo>
                <a:lnTo>
                  <a:pt x="984735" y="181174"/>
                </a:lnTo>
                <a:lnTo>
                  <a:pt x="957438" y="179234"/>
                </a:lnTo>
                <a:lnTo>
                  <a:pt x="929200" y="190525"/>
                </a:lnTo>
                <a:lnTo>
                  <a:pt x="897353" y="188261"/>
                </a:lnTo>
                <a:lnTo>
                  <a:pt x="860956" y="185675"/>
                </a:lnTo>
                <a:lnTo>
                  <a:pt x="806362" y="181795"/>
                </a:lnTo>
                <a:lnTo>
                  <a:pt x="750827" y="191146"/>
                </a:lnTo>
                <a:lnTo>
                  <a:pt x="696232" y="187266"/>
                </a:lnTo>
                <a:lnTo>
                  <a:pt x="627049" y="195646"/>
                </a:lnTo>
                <a:lnTo>
                  <a:pt x="554257" y="190473"/>
                </a:lnTo>
                <a:lnTo>
                  <a:pt x="471424" y="197884"/>
                </a:lnTo>
                <a:lnTo>
                  <a:pt x="394082" y="192388"/>
                </a:lnTo>
                <a:lnTo>
                  <a:pt x="302151" y="199152"/>
                </a:lnTo>
                <a:lnTo>
                  <a:pt x="205670" y="205592"/>
                </a:lnTo>
                <a:lnTo>
                  <a:pt x="105580" y="198479"/>
                </a:lnTo>
                <a:lnTo>
                  <a:pt x="0" y="204274"/>
                </a:lnTo>
                <a:lnTo>
                  <a:pt x="10343" y="58738"/>
                </a:lnTo>
                <a:lnTo>
                  <a:pt x="114983" y="66174"/>
                </a:lnTo>
                <a:lnTo>
                  <a:pt x="225112" y="60702"/>
                </a:lnTo>
                <a:lnTo>
                  <a:pt x="312494" y="53616"/>
                </a:lnTo>
                <a:lnTo>
                  <a:pt x="403485" y="60082"/>
                </a:lnTo>
                <a:lnTo>
                  <a:pt x="449450" y="56700"/>
                </a:lnTo>
                <a:lnTo>
                  <a:pt x="490396" y="59610"/>
                </a:lnTo>
                <a:lnTo>
                  <a:pt x="535892" y="62843"/>
                </a:lnTo>
                <a:lnTo>
                  <a:pt x="582327" y="52846"/>
                </a:lnTo>
                <a:lnTo>
                  <a:pt x="636922" y="56726"/>
                </a:lnTo>
                <a:lnTo>
                  <a:pt x="687907" y="47052"/>
                </a:lnTo>
                <a:lnTo>
                  <a:pt x="751601" y="51578"/>
                </a:lnTo>
                <a:lnTo>
                  <a:pt x="816235" y="42874"/>
                </a:lnTo>
                <a:lnTo>
                  <a:pt x="879928" y="47401"/>
                </a:lnTo>
                <a:lnTo>
                  <a:pt x="930914" y="37727"/>
                </a:lnTo>
                <a:lnTo>
                  <a:pt x="976409" y="40960"/>
                </a:lnTo>
                <a:lnTo>
                  <a:pt x="1012806" y="43546"/>
                </a:lnTo>
                <a:lnTo>
                  <a:pt x="1050142" y="32902"/>
                </a:lnTo>
                <a:lnTo>
                  <a:pt x="1068340" y="34196"/>
                </a:lnTo>
                <a:lnTo>
                  <a:pt x="1087479" y="22258"/>
                </a:lnTo>
                <a:lnTo>
                  <a:pt x="1096578" y="22905"/>
                </a:lnTo>
                <a:lnTo>
                  <a:pt x="1124815" y="11614"/>
                </a:lnTo>
                <a:lnTo>
                  <a:pt x="114850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xmlns="" id="{C73813C5-1393-4367-872C-024AC0DBD3B1}"/>
              </a:ext>
            </a:extLst>
          </p:cNvPr>
          <p:cNvSpPr/>
          <p:nvPr/>
        </p:nvSpPr>
        <p:spPr>
          <a:xfrm rot="21356099">
            <a:off x="1205160" y="4372469"/>
            <a:ext cx="1824721" cy="1070959"/>
          </a:xfrm>
          <a:custGeom>
            <a:avLst/>
            <a:gdLst>
              <a:gd name="connsiteX0" fmla="*/ 1824721 w 1824721"/>
              <a:gd name="connsiteY0" fmla="*/ 0 h 1070959"/>
              <a:gd name="connsiteX1" fmla="*/ 1823977 w 1824721"/>
              <a:gd name="connsiteY1" fmla="*/ 10468 h 1070959"/>
              <a:gd name="connsiteX2" fmla="*/ 1813004 w 1824721"/>
              <a:gd name="connsiteY2" fmla="*/ 36593 h 1070959"/>
              <a:gd name="connsiteX3" fmla="*/ 1802981 w 1824721"/>
              <a:gd name="connsiteY3" fmla="*/ 49333 h 1070959"/>
              <a:gd name="connsiteX4" fmla="*/ 1792958 w 1824721"/>
              <a:gd name="connsiteY4" fmla="*/ 62072 h 1070959"/>
              <a:gd name="connsiteX5" fmla="*/ 1769329 w 1824721"/>
              <a:gd name="connsiteY5" fmla="*/ 73845 h 1070959"/>
              <a:gd name="connsiteX6" fmla="*/ 1759307 w 1824721"/>
              <a:gd name="connsiteY6" fmla="*/ 86584 h 1070959"/>
              <a:gd name="connsiteX7" fmla="*/ 1740212 w 1824721"/>
              <a:gd name="connsiteY7" fmla="*/ 98679 h 1070959"/>
              <a:gd name="connsiteX8" fmla="*/ 1712048 w 1824721"/>
              <a:gd name="connsiteY8" fmla="*/ 110129 h 1070959"/>
              <a:gd name="connsiteX9" fmla="*/ 1692002 w 1824721"/>
              <a:gd name="connsiteY9" fmla="*/ 135608 h 1070959"/>
              <a:gd name="connsiteX10" fmla="*/ 1653814 w 1824721"/>
              <a:gd name="connsiteY10" fmla="*/ 159798 h 1070959"/>
              <a:gd name="connsiteX11" fmla="*/ 1624222 w 1824721"/>
              <a:gd name="connsiteY11" fmla="*/ 191326 h 1070959"/>
              <a:gd name="connsiteX12" fmla="*/ 1585084 w 1824721"/>
              <a:gd name="connsiteY12" fmla="*/ 228900 h 1070959"/>
              <a:gd name="connsiteX13" fmla="*/ 1541409 w 1824721"/>
              <a:gd name="connsiteY13" fmla="*/ 266152 h 1070959"/>
              <a:gd name="connsiteX14" fmla="*/ 1443086 w 1824721"/>
              <a:gd name="connsiteY14" fmla="*/ 366780 h 1070959"/>
              <a:gd name="connsiteX15" fmla="*/ 1393924 w 1824721"/>
              <a:gd name="connsiteY15" fmla="*/ 417093 h 1070959"/>
              <a:gd name="connsiteX16" fmla="*/ 1336643 w 1824721"/>
              <a:gd name="connsiteY16" fmla="*/ 453379 h 1070959"/>
              <a:gd name="connsiteX17" fmla="*/ 1292493 w 1824721"/>
              <a:gd name="connsiteY17" fmla="*/ 497323 h 1070959"/>
              <a:gd name="connsiteX18" fmla="*/ 1234259 w 1824721"/>
              <a:gd name="connsiteY18" fmla="*/ 546992 h 1070959"/>
              <a:gd name="connsiteX19" fmla="*/ 1166956 w 1824721"/>
              <a:gd name="connsiteY19" fmla="*/ 596017 h 1070959"/>
              <a:gd name="connsiteX20" fmla="*/ 1109674 w 1824721"/>
              <a:gd name="connsiteY20" fmla="*/ 632302 h 1070959"/>
              <a:gd name="connsiteX21" fmla="*/ 1037834 w 1824721"/>
              <a:gd name="connsiteY21" fmla="*/ 681004 h 1070959"/>
              <a:gd name="connsiteX22" fmla="*/ 970530 w 1824721"/>
              <a:gd name="connsiteY22" fmla="*/ 730029 h 1070959"/>
              <a:gd name="connsiteX23" fmla="*/ 851906 w 1824721"/>
              <a:gd name="connsiteY23" fmla="*/ 795584 h 1070959"/>
              <a:gd name="connsiteX24" fmla="*/ 729223 w 1824721"/>
              <a:gd name="connsiteY24" fmla="*/ 854124 h 1070959"/>
              <a:gd name="connsiteX25" fmla="*/ 620146 w 1824721"/>
              <a:gd name="connsiteY25" fmla="*/ 913633 h 1070959"/>
              <a:gd name="connsiteX26" fmla="*/ 507486 w 1824721"/>
              <a:gd name="connsiteY26" fmla="*/ 959434 h 1070959"/>
              <a:gd name="connsiteX27" fmla="*/ 409382 w 1824721"/>
              <a:gd name="connsiteY27" fmla="*/ 992818 h 1070959"/>
              <a:gd name="connsiteX28" fmla="*/ 306744 w 1824721"/>
              <a:gd name="connsiteY28" fmla="*/ 1025879 h 1070959"/>
              <a:gd name="connsiteX29" fmla="*/ 205057 w 1824721"/>
              <a:gd name="connsiteY29" fmla="*/ 1045556 h 1070959"/>
              <a:gd name="connsiteX30" fmla="*/ 162333 w 1824721"/>
              <a:gd name="connsiteY30" fmla="*/ 1069424 h 1070959"/>
              <a:gd name="connsiteX31" fmla="*/ 126048 w 1824721"/>
              <a:gd name="connsiteY31" fmla="*/ 1066845 h 1070959"/>
              <a:gd name="connsiteX32" fmla="*/ 89287 w 1824721"/>
              <a:gd name="connsiteY32" fmla="*/ 1070959 h 1070959"/>
              <a:gd name="connsiteX33" fmla="*/ 62073 w 1824721"/>
              <a:gd name="connsiteY33" fmla="*/ 1069025 h 1070959"/>
              <a:gd name="connsiteX34" fmla="*/ 34859 w 1824721"/>
              <a:gd name="connsiteY34" fmla="*/ 1067091 h 1070959"/>
              <a:gd name="connsiteX35" fmla="*/ 16717 w 1824721"/>
              <a:gd name="connsiteY35" fmla="*/ 1065801 h 1070959"/>
              <a:gd name="connsiteX36" fmla="*/ 8120 w 1824721"/>
              <a:gd name="connsiteY36" fmla="*/ 1058464 h 1070959"/>
              <a:gd name="connsiteX37" fmla="*/ 0 w 1824721"/>
              <a:gd name="connsiteY37" fmla="*/ 1044436 h 1070959"/>
              <a:gd name="connsiteX38" fmla="*/ 952 w 1824721"/>
              <a:gd name="connsiteY38" fmla="*/ 1031051 h 1070959"/>
              <a:gd name="connsiteX39" fmla="*/ 10974 w 1824721"/>
              <a:gd name="connsiteY39" fmla="*/ 1018312 h 1070959"/>
              <a:gd name="connsiteX40" fmla="*/ 30068 w 1824721"/>
              <a:gd name="connsiteY40" fmla="*/ 1006217 h 1070959"/>
              <a:gd name="connsiteX41" fmla="*/ 58233 w 1824721"/>
              <a:gd name="connsiteY41" fmla="*/ 994767 h 1070959"/>
              <a:gd name="connsiteX42" fmla="*/ 96421 w 1824721"/>
              <a:gd name="connsiteY42" fmla="*/ 970577 h 1070959"/>
              <a:gd name="connsiteX43" fmla="*/ 133657 w 1824721"/>
              <a:gd name="connsiteY43" fmla="*/ 959770 h 1070959"/>
              <a:gd name="connsiteX44" fmla="*/ 189988 w 1824721"/>
              <a:gd name="connsiteY44" fmla="*/ 936870 h 1070959"/>
              <a:gd name="connsiteX45" fmla="*/ 241783 w 1824721"/>
              <a:gd name="connsiteY45" fmla="*/ 913647 h 1070959"/>
              <a:gd name="connsiteX46" fmla="*/ 364466 w 1824721"/>
              <a:gd name="connsiteY46" fmla="*/ 855107 h 1070959"/>
              <a:gd name="connsiteX47" fmla="*/ 492637 w 1824721"/>
              <a:gd name="connsiteY47" fmla="*/ 783503 h 1070959"/>
              <a:gd name="connsiteX48" fmla="*/ 633938 w 1824721"/>
              <a:gd name="connsiteY48" fmla="*/ 719560 h 1070959"/>
              <a:gd name="connsiteX49" fmla="*/ 695756 w 1824721"/>
              <a:gd name="connsiteY49" fmla="*/ 683597 h 1070959"/>
              <a:gd name="connsiteX50" fmla="*/ 772132 w 1824721"/>
              <a:gd name="connsiteY50" fmla="*/ 635217 h 1070959"/>
              <a:gd name="connsiteX51" fmla="*/ 848507 w 1824721"/>
              <a:gd name="connsiteY51" fmla="*/ 586838 h 1070959"/>
              <a:gd name="connsiteX52" fmla="*/ 911275 w 1824721"/>
              <a:gd name="connsiteY52" fmla="*/ 537490 h 1070959"/>
              <a:gd name="connsiteX53" fmla="*/ 978580 w 1824721"/>
              <a:gd name="connsiteY53" fmla="*/ 488466 h 1070959"/>
              <a:gd name="connsiteX54" fmla="*/ 1045408 w 1824721"/>
              <a:gd name="connsiteY54" fmla="*/ 446134 h 1070959"/>
              <a:gd name="connsiteX55" fmla="*/ 1112713 w 1824721"/>
              <a:gd name="connsiteY55" fmla="*/ 397108 h 1070959"/>
              <a:gd name="connsiteX56" fmla="*/ 1166410 w 1824721"/>
              <a:gd name="connsiteY56" fmla="*/ 347117 h 1070959"/>
              <a:gd name="connsiteX57" fmla="*/ 1224643 w 1824721"/>
              <a:gd name="connsiteY57" fmla="*/ 297448 h 1070959"/>
              <a:gd name="connsiteX58" fmla="*/ 1274756 w 1824721"/>
              <a:gd name="connsiteY58" fmla="*/ 233749 h 1070959"/>
              <a:gd name="connsiteX59" fmla="*/ 1323917 w 1824721"/>
              <a:gd name="connsiteY59" fmla="*/ 183436 h 1070959"/>
              <a:gd name="connsiteX60" fmla="*/ 1358520 w 1824721"/>
              <a:gd name="connsiteY60" fmla="*/ 145539 h 1070959"/>
              <a:gd name="connsiteX61" fmla="*/ 1397184 w 1824721"/>
              <a:gd name="connsiteY61" fmla="*/ 114657 h 1070959"/>
              <a:gd name="connsiteX62" fmla="*/ 1426300 w 1824721"/>
              <a:gd name="connsiteY62" fmla="*/ 89822 h 1070959"/>
              <a:gd name="connsiteX63" fmla="*/ 1446345 w 1824721"/>
              <a:gd name="connsiteY63" fmla="*/ 64343 h 1070959"/>
              <a:gd name="connsiteX64" fmla="*/ 1455678 w 1824721"/>
              <a:gd name="connsiteY64" fmla="*/ 42125 h 1070959"/>
              <a:gd name="connsiteX65" fmla="*/ 1824721 w 1824721"/>
              <a:gd name="connsiteY65" fmla="*/ 0 h 10709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1824721" h="1070959">
                <a:moveTo>
                  <a:pt x="1824721" y="0"/>
                </a:moveTo>
                <a:lnTo>
                  <a:pt x="1823977" y="10468"/>
                </a:lnTo>
                <a:lnTo>
                  <a:pt x="1813004" y="36593"/>
                </a:lnTo>
                <a:lnTo>
                  <a:pt x="1802981" y="49333"/>
                </a:lnTo>
                <a:lnTo>
                  <a:pt x="1792958" y="62072"/>
                </a:lnTo>
                <a:lnTo>
                  <a:pt x="1769329" y="73845"/>
                </a:lnTo>
                <a:lnTo>
                  <a:pt x="1759307" y="86584"/>
                </a:lnTo>
                <a:lnTo>
                  <a:pt x="1740212" y="98679"/>
                </a:lnTo>
                <a:lnTo>
                  <a:pt x="1712048" y="110129"/>
                </a:lnTo>
                <a:lnTo>
                  <a:pt x="1692002" y="135608"/>
                </a:lnTo>
                <a:lnTo>
                  <a:pt x="1653814" y="159798"/>
                </a:lnTo>
                <a:lnTo>
                  <a:pt x="1624222" y="191326"/>
                </a:lnTo>
                <a:lnTo>
                  <a:pt x="1585084" y="228900"/>
                </a:lnTo>
                <a:lnTo>
                  <a:pt x="1541409" y="266152"/>
                </a:lnTo>
                <a:lnTo>
                  <a:pt x="1443086" y="366780"/>
                </a:lnTo>
                <a:lnTo>
                  <a:pt x="1393924" y="417093"/>
                </a:lnTo>
                <a:lnTo>
                  <a:pt x="1336643" y="453379"/>
                </a:lnTo>
                <a:lnTo>
                  <a:pt x="1292493" y="497323"/>
                </a:lnTo>
                <a:lnTo>
                  <a:pt x="1234259" y="546992"/>
                </a:lnTo>
                <a:lnTo>
                  <a:pt x="1166956" y="596017"/>
                </a:lnTo>
                <a:lnTo>
                  <a:pt x="1109674" y="632302"/>
                </a:lnTo>
                <a:lnTo>
                  <a:pt x="1037834" y="681004"/>
                </a:lnTo>
                <a:lnTo>
                  <a:pt x="970530" y="730029"/>
                </a:lnTo>
                <a:lnTo>
                  <a:pt x="851906" y="795584"/>
                </a:lnTo>
                <a:lnTo>
                  <a:pt x="729223" y="854124"/>
                </a:lnTo>
                <a:lnTo>
                  <a:pt x="620146" y="913633"/>
                </a:lnTo>
                <a:lnTo>
                  <a:pt x="507486" y="959434"/>
                </a:lnTo>
                <a:lnTo>
                  <a:pt x="409382" y="992818"/>
                </a:lnTo>
                <a:lnTo>
                  <a:pt x="306744" y="1025879"/>
                </a:lnTo>
                <a:lnTo>
                  <a:pt x="205057" y="1045556"/>
                </a:lnTo>
                <a:lnTo>
                  <a:pt x="162333" y="1069424"/>
                </a:lnTo>
                <a:lnTo>
                  <a:pt x="126048" y="1066845"/>
                </a:lnTo>
                <a:lnTo>
                  <a:pt x="89287" y="1070959"/>
                </a:lnTo>
                <a:lnTo>
                  <a:pt x="62073" y="1069025"/>
                </a:lnTo>
                <a:lnTo>
                  <a:pt x="34859" y="1067091"/>
                </a:lnTo>
                <a:lnTo>
                  <a:pt x="16717" y="1065801"/>
                </a:lnTo>
                <a:lnTo>
                  <a:pt x="8120" y="1058464"/>
                </a:lnTo>
                <a:lnTo>
                  <a:pt x="0" y="1044436"/>
                </a:lnTo>
                <a:lnTo>
                  <a:pt x="952" y="1031051"/>
                </a:lnTo>
                <a:lnTo>
                  <a:pt x="10974" y="1018312"/>
                </a:lnTo>
                <a:lnTo>
                  <a:pt x="30068" y="1006217"/>
                </a:lnTo>
                <a:lnTo>
                  <a:pt x="58233" y="994767"/>
                </a:lnTo>
                <a:lnTo>
                  <a:pt x="96421" y="970577"/>
                </a:lnTo>
                <a:lnTo>
                  <a:pt x="133657" y="959770"/>
                </a:lnTo>
                <a:lnTo>
                  <a:pt x="189988" y="936870"/>
                </a:lnTo>
                <a:lnTo>
                  <a:pt x="241783" y="913647"/>
                </a:lnTo>
                <a:lnTo>
                  <a:pt x="364466" y="855107"/>
                </a:lnTo>
                <a:lnTo>
                  <a:pt x="492637" y="783503"/>
                </a:lnTo>
                <a:lnTo>
                  <a:pt x="633938" y="719560"/>
                </a:lnTo>
                <a:lnTo>
                  <a:pt x="695756" y="683597"/>
                </a:lnTo>
                <a:lnTo>
                  <a:pt x="772132" y="635217"/>
                </a:lnTo>
                <a:lnTo>
                  <a:pt x="848507" y="586838"/>
                </a:lnTo>
                <a:lnTo>
                  <a:pt x="911275" y="537490"/>
                </a:lnTo>
                <a:lnTo>
                  <a:pt x="978580" y="488466"/>
                </a:lnTo>
                <a:lnTo>
                  <a:pt x="1045408" y="446134"/>
                </a:lnTo>
                <a:lnTo>
                  <a:pt x="1112713" y="397108"/>
                </a:lnTo>
                <a:lnTo>
                  <a:pt x="1166410" y="347117"/>
                </a:lnTo>
                <a:lnTo>
                  <a:pt x="1224643" y="297448"/>
                </a:lnTo>
                <a:lnTo>
                  <a:pt x="1274756" y="233749"/>
                </a:lnTo>
                <a:lnTo>
                  <a:pt x="1323917" y="183436"/>
                </a:lnTo>
                <a:lnTo>
                  <a:pt x="1358520" y="145539"/>
                </a:lnTo>
                <a:lnTo>
                  <a:pt x="1397184" y="114657"/>
                </a:lnTo>
                <a:lnTo>
                  <a:pt x="1426300" y="89822"/>
                </a:lnTo>
                <a:lnTo>
                  <a:pt x="1446345" y="64343"/>
                </a:lnTo>
                <a:lnTo>
                  <a:pt x="1455678" y="42125"/>
                </a:lnTo>
                <a:lnTo>
                  <a:pt x="182472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E8A5C2C9-B27E-4B82-8217-43A57AAE6AF7}"/>
              </a:ext>
            </a:extLst>
          </p:cNvPr>
          <p:cNvSpPr/>
          <p:nvPr/>
        </p:nvSpPr>
        <p:spPr>
          <a:xfrm rot="21356099">
            <a:off x="9632029" y="4350791"/>
            <a:ext cx="963469" cy="234146"/>
          </a:xfrm>
          <a:custGeom>
            <a:avLst/>
            <a:gdLst>
              <a:gd name="connsiteX0" fmla="*/ 722763 w 963469"/>
              <a:gd name="connsiteY0" fmla="*/ 0 h 234146"/>
              <a:gd name="connsiteX1" fmla="*/ 731834 w 963469"/>
              <a:gd name="connsiteY1" fmla="*/ 644 h 234146"/>
              <a:gd name="connsiteX2" fmla="*/ 749977 w 963469"/>
              <a:gd name="connsiteY2" fmla="*/ 1934 h 234146"/>
              <a:gd name="connsiteX3" fmla="*/ 776228 w 963469"/>
              <a:gd name="connsiteY3" fmla="*/ 17413 h 234146"/>
              <a:gd name="connsiteX4" fmla="*/ 811551 w 963469"/>
              <a:gd name="connsiteY4" fmla="*/ 33536 h 234146"/>
              <a:gd name="connsiteX5" fmla="*/ 842338 w 963469"/>
              <a:gd name="connsiteY5" fmla="*/ 49336 h 234146"/>
              <a:gd name="connsiteX6" fmla="*/ 876698 w 963469"/>
              <a:gd name="connsiteY6" fmla="*/ 79004 h 234146"/>
              <a:gd name="connsiteX7" fmla="*/ 911059 w 963469"/>
              <a:gd name="connsiteY7" fmla="*/ 108672 h 234146"/>
              <a:gd name="connsiteX8" fmla="*/ 945419 w 963469"/>
              <a:gd name="connsiteY8" fmla="*/ 138339 h 234146"/>
              <a:gd name="connsiteX9" fmla="*/ 963469 w 963469"/>
              <a:gd name="connsiteY9" fmla="*/ 157754 h 234146"/>
              <a:gd name="connsiteX10" fmla="*/ 690298 w 963469"/>
              <a:gd name="connsiteY10" fmla="*/ 195576 h 234146"/>
              <a:gd name="connsiteX11" fmla="*/ 690663 w 963469"/>
              <a:gd name="connsiteY11" fmla="*/ 195106 h 234146"/>
              <a:gd name="connsiteX12" fmla="*/ 691626 w 963469"/>
              <a:gd name="connsiteY12" fmla="*/ 181561 h 234146"/>
              <a:gd name="connsiteX13" fmla="*/ 682554 w 963469"/>
              <a:gd name="connsiteY13" fmla="*/ 180916 h 234146"/>
              <a:gd name="connsiteX14" fmla="*/ 664411 w 963469"/>
              <a:gd name="connsiteY14" fmla="*/ 179627 h 234146"/>
              <a:gd name="connsiteX15" fmla="*/ 646268 w 963469"/>
              <a:gd name="connsiteY15" fmla="*/ 178338 h 234146"/>
              <a:gd name="connsiteX16" fmla="*/ 628126 w 963469"/>
              <a:gd name="connsiteY16" fmla="*/ 177048 h 234146"/>
              <a:gd name="connsiteX17" fmla="*/ 609983 w 963469"/>
              <a:gd name="connsiteY17" fmla="*/ 175759 h 234146"/>
              <a:gd name="connsiteX18" fmla="*/ 586342 w 963469"/>
              <a:gd name="connsiteY18" fmla="*/ 187692 h 234146"/>
              <a:gd name="connsiteX19" fmla="*/ 559128 w 963469"/>
              <a:gd name="connsiteY19" fmla="*/ 185758 h 234146"/>
              <a:gd name="connsiteX20" fmla="*/ 522842 w 963469"/>
              <a:gd name="connsiteY20" fmla="*/ 183179 h 234146"/>
              <a:gd name="connsiteX21" fmla="*/ 476523 w 963469"/>
              <a:gd name="connsiteY21" fmla="*/ 193500 h 234146"/>
              <a:gd name="connsiteX22" fmla="*/ 430204 w 963469"/>
              <a:gd name="connsiteY22" fmla="*/ 203821 h 234146"/>
              <a:gd name="connsiteX23" fmla="*/ 374814 w 963469"/>
              <a:gd name="connsiteY23" fmla="*/ 213498 h 234146"/>
              <a:gd name="connsiteX24" fmla="*/ 278601 w 963469"/>
              <a:gd name="connsiteY24" fmla="*/ 220273 h 234146"/>
              <a:gd name="connsiteX25" fmla="*/ 177854 w 963469"/>
              <a:gd name="connsiteY25" fmla="*/ 226726 h 234146"/>
              <a:gd name="connsiteX26" fmla="*/ 90713 w 963469"/>
              <a:gd name="connsiteY26" fmla="*/ 234146 h 234146"/>
              <a:gd name="connsiteX27" fmla="*/ 0 w 963469"/>
              <a:gd name="connsiteY27" fmla="*/ 227699 h 234146"/>
              <a:gd name="connsiteX28" fmla="*/ 9144 w 963469"/>
              <a:gd name="connsiteY28" fmla="*/ 99027 h 234146"/>
              <a:gd name="connsiteX29" fmla="*/ 36359 w 963469"/>
              <a:gd name="connsiteY29" fmla="*/ 100961 h 234146"/>
              <a:gd name="connsiteX30" fmla="*/ 72644 w 963469"/>
              <a:gd name="connsiteY30" fmla="*/ 103539 h 234146"/>
              <a:gd name="connsiteX31" fmla="*/ 109892 w 963469"/>
              <a:gd name="connsiteY31" fmla="*/ 92574 h 234146"/>
              <a:gd name="connsiteX32" fmla="*/ 155249 w 963469"/>
              <a:gd name="connsiteY32" fmla="*/ 95798 h 234146"/>
              <a:gd name="connsiteX33" fmla="*/ 206104 w 963469"/>
              <a:gd name="connsiteY33" fmla="*/ 85798 h 234146"/>
              <a:gd name="connsiteX34" fmla="*/ 261494 w 963469"/>
              <a:gd name="connsiteY34" fmla="*/ 76122 h 234146"/>
              <a:gd name="connsiteX35" fmla="*/ 315923 w 963469"/>
              <a:gd name="connsiteY35" fmla="*/ 79990 h 234146"/>
              <a:gd name="connsiteX36" fmla="*/ 380384 w 963469"/>
              <a:gd name="connsiteY36" fmla="*/ 70959 h 234146"/>
              <a:gd name="connsiteX37" fmla="*/ 440311 w 963469"/>
              <a:gd name="connsiteY37" fmla="*/ 61604 h 234146"/>
              <a:gd name="connsiteX38" fmla="*/ 495701 w 963469"/>
              <a:gd name="connsiteY38" fmla="*/ 51927 h 234146"/>
              <a:gd name="connsiteX39" fmla="*/ 542020 w 963469"/>
              <a:gd name="connsiteY39" fmla="*/ 41607 h 234146"/>
              <a:gd name="connsiteX40" fmla="*/ 587378 w 963469"/>
              <a:gd name="connsiteY40" fmla="*/ 44830 h 234146"/>
              <a:gd name="connsiteX41" fmla="*/ 611018 w 963469"/>
              <a:gd name="connsiteY41" fmla="*/ 32897 h 234146"/>
              <a:gd name="connsiteX42" fmla="*/ 639195 w 963469"/>
              <a:gd name="connsiteY42" fmla="*/ 21287 h 234146"/>
              <a:gd name="connsiteX43" fmla="*/ 657338 w 963469"/>
              <a:gd name="connsiteY43" fmla="*/ 22577 h 234146"/>
              <a:gd name="connsiteX44" fmla="*/ 666410 w 963469"/>
              <a:gd name="connsiteY44" fmla="*/ 23221 h 234146"/>
              <a:gd name="connsiteX45" fmla="*/ 676443 w 963469"/>
              <a:gd name="connsiteY45" fmla="*/ 10321 h 234146"/>
              <a:gd name="connsiteX46" fmla="*/ 694586 w 963469"/>
              <a:gd name="connsiteY46" fmla="*/ 11610 h 234146"/>
              <a:gd name="connsiteX47" fmla="*/ 703658 w 963469"/>
              <a:gd name="connsiteY47" fmla="*/ 12255 h 234146"/>
              <a:gd name="connsiteX48" fmla="*/ 722763 w 963469"/>
              <a:gd name="connsiteY48" fmla="*/ 0 h 234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963469" h="234146">
                <a:moveTo>
                  <a:pt x="722763" y="0"/>
                </a:moveTo>
                <a:lnTo>
                  <a:pt x="731834" y="644"/>
                </a:lnTo>
                <a:lnTo>
                  <a:pt x="749977" y="1934"/>
                </a:lnTo>
                <a:lnTo>
                  <a:pt x="776228" y="17413"/>
                </a:lnTo>
                <a:lnTo>
                  <a:pt x="811551" y="33536"/>
                </a:lnTo>
                <a:lnTo>
                  <a:pt x="842338" y="49336"/>
                </a:lnTo>
                <a:lnTo>
                  <a:pt x="876698" y="79004"/>
                </a:lnTo>
                <a:lnTo>
                  <a:pt x="911059" y="108672"/>
                </a:lnTo>
                <a:lnTo>
                  <a:pt x="945419" y="138339"/>
                </a:lnTo>
                <a:lnTo>
                  <a:pt x="963469" y="157754"/>
                </a:lnTo>
                <a:lnTo>
                  <a:pt x="690298" y="195576"/>
                </a:lnTo>
                <a:lnTo>
                  <a:pt x="690663" y="195106"/>
                </a:lnTo>
                <a:lnTo>
                  <a:pt x="691626" y="181561"/>
                </a:lnTo>
                <a:lnTo>
                  <a:pt x="682554" y="180916"/>
                </a:lnTo>
                <a:lnTo>
                  <a:pt x="664411" y="179627"/>
                </a:lnTo>
                <a:lnTo>
                  <a:pt x="646268" y="178338"/>
                </a:lnTo>
                <a:lnTo>
                  <a:pt x="628126" y="177048"/>
                </a:lnTo>
                <a:lnTo>
                  <a:pt x="609983" y="175759"/>
                </a:lnTo>
                <a:lnTo>
                  <a:pt x="586342" y="187692"/>
                </a:lnTo>
                <a:lnTo>
                  <a:pt x="559128" y="185758"/>
                </a:lnTo>
                <a:lnTo>
                  <a:pt x="522842" y="183179"/>
                </a:lnTo>
                <a:lnTo>
                  <a:pt x="476523" y="193500"/>
                </a:lnTo>
                <a:lnTo>
                  <a:pt x="430204" y="203821"/>
                </a:lnTo>
                <a:lnTo>
                  <a:pt x="374814" y="213498"/>
                </a:lnTo>
                <a:lnTo>
                  <a:pt x="278601" y="220273"/>
                </a:lnTo>
                <a:lnTo>
                  <a:pt x="177854" y="226726"/>
                </a:lnTo>
                <a:lnTo>
                  <a:pt x="90713" y="234146"/>
                </a:lnTo>
                <a:lnTo>
                  <a:pt x="0" y="227699"/>
                </a:lnTo>
                <a:lnTo>
                  <a:pt x="9144" y="99027"/>
                </a:lnTo>
                <a:lnTo>
                  <a:pt x="36359" y="100961"/>
                </a:lnTo>
                <a:lnTo>
                  <a:pt x="72644" y="103539"/>
                </a:lnTo>
                <a:lnTo>
                  <a:pt x="109892" y="92574"/>
                </a:lnTo>
                <a:lnTo>
                  <a:pt x="155249" y="95798"/>
                </a:lnTo>
                <a:lnTo>
                  <a:pt x="206104" y="85798"/>
                </a:lnTo>
                <a:lnTo>
                  <a:pt x="261494" y="76122"/>
                </a:lnTo>
                <a:lnTo>
                  <a:pt x="315923" y="79990"/>
                </a:lnTo>
                <a:lnTo>
                  <a:pt x="380384" y="70959"/>
                </a:lnTo>
                <a:lnTo>
                  <a:pt x="440311" y="61604"/>
                </a:lnTo>
                <a:lnTo>
                  <a:pt x="495701" y="51927"/>
                </a:lnTo>
                <a:lnTo>
                  <a:pt x="542020" y="41607"/>
                </a:lnTo>
                <a:lnTo>
                  <a:pt x="587378" y="44830"/>
                </a:lnTo>
                <a:lnTo>
                  <a:pt x="611018" y="32897"/>
                </a:lnTo>
                <a:lnTo>
                  <a:pt x="639195" y="21287"/>
                </a:lnTo>
                <a:lnTo>
                  <a:pt x="657338" y="22577"/>
                </a:lnTo>
                <a:lnTo>
                  <a:pt x="666410" y="23221"/>
                </a:lnTo>
                <a:lnTo>
                  <a:pt x="676443" y="10321"/>
                </a:lnTo>
                <a:lnTo>
                  <a:pt x="694586" y="11610"/>
                </a:lnTo>
                <a:lnTo>
                  <a:pt x="703658" y="12255"/>
                </a:lnTo>
                <a:lnTo>
                  <a:pt x="72276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438298EA-06C3-4214-8F1A-2843CDEE4B13}"/>
              </a:ext>
            </a:extLst>
          </p:cNvPr>
          <p:cNvSpPr/>
          <p:nvPr/>
        </p:nvSpPr>
        <p:spPr>
          <a:xfrm rot="21356099">
            <a:off x="2242481" y="5092335"/>
            <a:ext cx="353297" cy="1483262"/>
          </a:xfrm>
          <a:custGeom>
            <a:avLst/>
            <a:gdLst>
              <a:gd name="connsiteX0" fmla="*/ 96846 w 353297"/>
              <a:gd name="connsiteY0" fmla="*/ 0 h 1483262"/>
              <a:gd name="connsiteX1" fmla="*/ 119733 w 353297"/>
              <a:gd name="connsiteY1" fmla="*/ 1627 h 1483262"/>
              <a:gd name="connsiteX2" fmla="*/ 155400 w 353297"/>
              <a:gd name="connsiteY2" fmla="*/ 17608 h 1483262"/>
              <a:gd name="connsiteX3" fmla="*/ 192019 w 353297"/>
              <a:gd name="connsiteY3" fmla="*/ 20211 h 1483262"/>
              <a:gd name="connsiteX4" fmla="*/ 227686 w 353297"/>
              <a:gd name="connsiteY4" fmla="*/ 36192 h 1483262"/>
              <a:gd name="connsiteX5" fmla="*/ 254200 w 353297"/>
              <a:gd name="connsiteY5" fmla="*/ 51523 h 1483262"/>
              <a:gd name="connsiteX6" fmla="*/ 290342 w 353297"/>
              <a:gd name="connsiteY6" fmla="*/ 60815 h 1483262"/>
              <a:gd name="connsiteX7" fmla="*/ 316855 w 353297"/>
              <a:gd name="connsiteY7" fmla="*/ 76146 h 1483262"/>
              <a:gd name="connsiteX8" fmla="*/ 328686 w 353297"/>
              <a:gd name="connsiteY8" fmla="*/ 103879 h 1483262"/>
              <a:gd name="connsiteX9" fmla="*/ 346044 w 353297"/>
              <a:gd name="connsiteY9" fmla="*/ 118560 h 1483262"/>
              <a:gd name="connsiteX10" fmla="*/ 353297 w 353297"/>
              <a:gd name="connsiteY10" fmla="*/ 145969 h 1483262"/>
              <a:gd name="connsiteX11" fmla="*/ 351395 w 353297"/>
              <a:gd name="connsiteY11" fmla="*/ 172726 h 1483262"/>
              <a:gd name="connsiteX12" fmla="*/ 350445 w 353297"/>
              <a:gd name="connsiteY12" fmla="*/ 186105 h 1483262"/>
              <a:gd name="connsiteX13" fmla="*/ 339388 w 353297"/>
              <a:gd name="connsiteY13" fmla="*/ 212212 h 1483262"/>
              <a:gd name="connsiteX14" fmla="*/ 337486 w 353297"/>
              <a:gd name="connsiteY14" fmla="*/ 238971 h 1483262"/>
              <a:gd name="connsiteX15" fmla="*/ 327382 w 353297"/>
              <a:gd name="connsiteY15" fmla="*/ 251700 h 1483262"/>
              <a:gd name="connsiteX16" fmla="*/ 316325 w 353297"/>
              <a:gd name="connsiteY16" fmla="*/ 277806 h 1483262"/>
              <a:gd name="connsiteX17" fmla="*/ 310797 w 353297"/>
              <a:gd name="connsiteY17" fmla="*/ 290860 h 1483262"/>
              <a:gd name="connsiteX18" fmla="*/ 308895 w 353297"/>
              <a:gd name="connsiteY18" fmla="*/ 317619 h 1483262"/>
              <a:gd name="connsiteX19" fmla="*/ 306994 w 353297"/>
              <a:gd name="connsiteY19" fmla="*/ 344376 h 1483262"/>
              <a:gd name="connsiteX20" fmla="*/ 305092 w 353297"/>
              <a:gd name="connsiteY20" fmla="*/ 371135 h 1483262"/>
              <a:gd name="connsiteX21" fmla="*/ 294036 w 353297"/>
              <a:gd name="connsiteY21" fmla="*/ 397242 h 1483262"/>
              <a:gd name="connsiteX22" fmla="*/ 290708 w 353297"/>
              <a:gd name="connsiteY22" fmla="*/ 444069 h 1483262"/>
              <a:gd name="connsiteX23" fmla="*/ 286904 w 353297"/>
              <a:gd name="connsiteY23" fmla="*/ 497585 h 1483262"/>
              <a:gd name="connsiteX24" fmla="*/ 292256 w 353297"/>
              <a:gd name="connsiteY24" fmla="*/ 551751 h 1483262"/>
              <a:gd name="connsiteX25" fmla="*/ 286551 w 353297"/>
              <a:gd name="connsiteY25" fmla="*/ 632026 h 1483262"/>
              <a:gd name="connsiteX26" fmla="*/ 280846 w 353297"/>
              <a:gd name="connsiteY26" fmla="*/ 712300 h 1483262"/>
              <a:gd name="connsiteX27" fmla="*/ 275617 w 353297"/>
              <a:gd name="connsiteY27" fmla="*/ 785884 h 1483262"/>
              <a:gd name="connsiteX28" fmla="*/ 269912 w 353297"/>
              <a:gd name="connsiteY28" fmla="*/ 866158 h 1483262"/>
              <a:gd name="connsiteX29" fmla="*/ 265158 w 353297"/>
              <a:gd name="connsiteY29" fmla="*/ 933054 h 1483262"/>
              <a:gd name="connsiteX30" fmla="*/ 261355 w 353297"/>
              <a:gd name="connsiteY30" fmla="*/ 986570 h 1483262"/>
              <a:gd name="connsiteX31" fmla="*/ 262129 w 353297"/>
              <a:gd name="connsiteY31" fmla="*/ 1040411 h 1483262"/>
              <a:gd name="connsiteX32" fmla="*/ 258801 w 353297"/>
              <a:gd name="connsiteY32" fmla="*/ 1087238 h 1483262"/>
              <a:gd name="connsiteX33" fmla="*/ 256900 w 353297"/>
              <a:gd name="connsiteY33" fmla="*/ 1113996 h 1483262"/>
              <a:gd name="connsiteX34" fmla="*/ 254047 w 353297"/>
              <a:gd name="connsiteY34" fmla="*/ 1154133 h 1483262"/>
              <a:gd name="connsiteX35" fmla="*/ 261300 w 353297"/>
              <a:gd name="connsiteY35" fmla="*/ 1181541 h 1483262"/>
              <a:gd name="connsiteX36" fmla="*/ 258448 w 353297"/>
              <a:gd name="connsiteY36" fmla="*/ 1221678 h 1483262"/>
              <a:gd name="connsiteX37" fmla="*/ 247391 w 353297"/>
              <a:gd name="connsiteY37" fmla="*/ 1247786 h 1483262"/>
              <a:gd name="connsiteX38" fmla="*/ 245490 w 353297"/>
              <a:gd name="connsiteY38" fmla="*/ 1274544 h 1483262"/>
              <a:gd name="connsiteX39" fmla="*/ 239011 w 353297"/>
              <a:gd name="connsiteY39" fmla="*/ 1300977 h 1483262"/>
              <a:gd name="connsiteX40" fmla="*/ 218800 w 353297"/>
              <a:gd name="connsiteY40" fmla="*/ 1326434 h 1483262"/>
              <a:gd name="connsiteX41" fmla="*/ 207744 w 353297"/>
              <a:gd name="connsiteY41" fmla="*/ 1352541 h 1483262"/>
              <a:gd name="connsiteX42" fmla="*/ 186583 w 353297"/>
              <a:gd name="connsiteY42" fmla="*/ 1391377 h 1483262"/>
              <a:gd name="connsiteX43" fmla="*/ 157693 w 353297"/>
              <a:gd name="connsiteY43" fmla="*/ 1409494 h 1483262"/>
              <a:gd name="connsiteX44" fmla="*/ 138432 w 353297"/>
              <a:gd name="connsiteY44" fmla="*/ 1421571 h 1483262"/>
              <a:gd name="connsiteX45" fmla="*/ 127375 w 353297"/>
              <a:gd name="connsiteY45" fmla="*/ 1447679 h 1483262"/>
              <a:gd name="connsiteX46" fmla="*/ 108116 w 353297"/>
              <a:gd name="connsiteY46" fmla="*/ 1459757 h 1483262"/>
              <a:gd name="connsiteX47" fmla="*/ 88856 w 353297"/>
              <a:gd name="connsiteY47" fmla="*/ 1471834 h 1483262"/>
              <a:gd name="connsiteX48" fmla="*/ 79701 w 353297"/>
              <a:gd name="connsiteY48" fmla="*/ 1471184 h 1483262"/>
              <a:gd name="connsiteX49" fmla="*/ 60441 w 353297"/>
              <a:gd name="connsiteY49" fmla="*/ 1483262 h 1483262"/>
              <a:gd name="connsiteX50" fmla="*/ 51287 w 353297"/>
              <a:gd name="connsiteY50" fmla="*/ 1482611 h 1483262"/>
              <a:gd name="connsiteX51" fmla="*/ 33928 w 353297"/>
              <a:gd name="connsiteY51" fmla="*/ 1467931 h 1483262"/>
              <a:gd name="connsiteX52" fmla="*/ 16570 w 353297"/>
              <a:gd name="connsiteY52" fmla="*/ 1453251 h 1483262"/>
              <a:gd name="connsiteX53" fmla="*/ 4739 w 353297"/>
              <a:gd name="connsiteY53" fmla="*/ 1425517 h 1483262"/>
              <a:gd name="connsiteX54" fmla="*/ 0 w 353297"/>
              <a:gd name="connsiteY54" fmla="*/ 1401670 h 1483262"/>
              <a:gd name="connsiteX55" fmla="*/ 21632 w 353297"/>
              <a:gd name="connsiteY55" fmla="*/ 1097276 h 1483262"/>
              <a:gd name="connsiteX56" fmla="*/ 37189 w 353297"/>
              <a:gd name="connsiteY56" fmla="*/ 1098381 h 1483262"/>
              <a:gd name="connsiteX57" fmla="*/ 41766 w 353297"/>
              <a:gd name="connsiteY57" fmla="*/ 1098707 h 1483262"/>
              <a:gd name="connsiteX58" fmla="*/ 50921 w 353297"/>
              <a:gd name="connsiteY58" fmla="*/ 1099357 h 1483262"/>
              <a:gd name="connsiteX59" fmla="*/ 51872 w 353297"/>
              <a:gd name="connsiteY59" fmla="*/ 1085978 h 1483262"/>
              <a:gd name="connsiteX60" fmla="*/ 52823 w 353297"/>
              <a:gd name="connsiteY60" fmla="*/ 1072600 h 1483262"/>
              <a:gd name="connsiteX61" fmla="*/ 53773 w 353297"/>
              <a:gd name="connsiteY61" fmla="*/ 1059220 h 1483262"/>
              <a:gd name="connsiteX62" fmla="*/ 64354 w 353297"/>
              <a:gd name="connsiteY62" fmla="*/ 1039803 h 1483262"/>
              <a:gd name="connsiteX63" fmla="*/ 65304 w 353297"/>
              <a:gd name="connsiteY63" fmla="*/ 1026423 h 1483262"/>
              <a:gd name="connsiteX64" fmla="*/ 67206 w 353297"/>
              <a:gd name="connsiteY64" fmla="*/ 999666 h 1483262"/>
              <a:gd name="connsiteX65" fmla="*/ 69108 w 353297"/>
              <a:gd name="connsiteY65" fmla="*/ 972907 h 1483262"/>
              <a:gd name="connsiteX66" fmla="*/ 71960 w 353297"/>
              <a:gd name="connsiteY66" fmla="*/ 932771 h 1483262"/>
              <a:gd name="connsiteX67" fmla="*/ 74813 w 353297"/>
              <a:gd name="connsiteY67" fmla="*/ 892633 h 1483262"/>
              <a:gd name="connsiteX68" fmla="*/ 77665 w 353297"/>
              <a:gd name="connsiteY68" fmla="*/ 852496 h 1483262"/>
              <a:gd name="connsiteX69" fmla="*/ 80517 w 353297"/>
              <a:gd name="connsiteY69" fmla="*/ 812359 h 1483262"/>
              <a:gd name="connsiteX70" fmla="*/ 83370 w 353297"/>
              <a:gd name="connsiteY70" fmla="*/ 772221 h 1483262"/>
              <a:gd name="connsiteX71" fmla="*/ 86698 w 353297"/>
              <a:gd name="connsiteY71" fmla="*/ 725396 h 1483262"/>
              <a:gd name="connsiteX72" fmla="*/ 90501 w 353297"/>
              <a:gd name="connsiteY72" fmla="*/ 671880 h 1483262"/>
              <a:gd name="connsiteX73" fmla="*/ 94304 w 353297"/>
              <a:gd name="connsiteY73" fmla="*/ 618364 h 1483262"/>
              <a:gd name="connsiteX74" fmla="*/ 92757 w 353297"/>
              <a:gd name="connsiteY74" fmla="*/ 510680 h 1483262"/>
              <a:gd name="connsiteX75" fmla="*/ 99412 w 353297"/>
              <a:gd name="connsiteY75" fmla="*/ 417027 h 1483262"/>
              <a:gd name="connsiteX76" fmla="*/ 96438 w 353297"/>
              <a:gd name="connsiteY76" fmla="*/ 329413 h 1483262"/>
              <a:gd name="connsiteX77" fmla="*/ 101192 w 353297"/>
              <a:gd name="connsiteY77" fmla="*/ 262518 h 1483262"/>
              <a:gd name="connsiteX78" fmla="*/ 100418 w 353297"/>
              <a:gd name="connsiteY78" fmla="*/ 208676 h 1483262"/>
              <a:gd name="connsiteX79" fmla="*/ 94115 w 353297"/>
              <a:gd name="connsiteY79" fmla="*/ 167889 h 1483262"/>
              <a:gd name="connsiteX80" fmla="*/ 87814 w 353297"/>
              <a:gd name="connsiteY80" fmla="*/ 127102 h 1483262"/>
              <a:gd name="connsiteX81" fmla="*/ 79609 w 353297"/>
              <a:gd name="connsiteY81" fmla="*/ 113072 h 1483262"/>
              <a:gd name="connsiteX82" fmla="*/ 71405 w 353297"/>
              <a:gd name="connsiteY82" fmla="*/ 99042 h 1483262"/>
              <a:gd name="connsiteX83" fmla="*/ 63202 w 353297"/>
              <a:gd name="connsiteY83" fmla="*/ 85012 h 1483262"/>
              <a:gd name="connsiteX84" fmla="*/ 54998 w 353297"/>
              <a:gd name="connsiteY84" fmla="*/ 70982 h 1483262"/>
              <a:gd name="connsiteX85" fmla="*/ 56900 w 353297"/>
              <a:gd name="connsiteY85" fmla="*/ 44225 h 1483262"/>
              <a:gd name="connsiteX86" fmla="*/ 67481 w 353297"/>
              <a:gd name="connsiteY86" fmla="*/ 24807 h 1483262"/>
              <a:gd name="connsiteX87" fmla="*/ 77586 w 353297"/>
              <a:gd name="connsiteY87" fmla="*/ 12078 h 1483262"/>
              <a:gd name="connsiteX88" fmla="*/ 96846 w 353297"/>
              <a:gd name="connsiteY88" fmla="*/ 0 h 14832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353297" h="1483262">
                <a:moveTo>
                  <a:pt x="96846" y="0"/>
                </a:moveTo>
                <a:lnTo>
                  <a:pt x="119733" y="1627"/>
                </a:lnTo>
                <a:lnTo>
                  <a:pt x="155400" y="17608"/>
                </a:lnTo>
                <a:lnTo>
                  <a:pt x="192019" y="20211"/>
                </a:lnTo>
                <a:lnTo>
                  <a:pt x="227686" y="36192"/>
                </a:lnTo>
                <a:lnTo>
                  <a:pt x="254200" y="51523"/>
                </a:lnTo>
                <a:lnTo>
                  <a:pt x="290342" y="60815"/>
                </a:lnTo>
                <a:lnTo>
                  <a:pt x="316855" y="76146"/>
                </a:lnTo>
                <a:lnTo>
                  <a:pt x="328686" y="103879"/>
                </a:lnTo>
                <a:lnTo>
                  <a:pt x="346044" y="118560"/>
                </a:lnTo>
                <a:lnTo>
                  <a:pt x="353297" y="145969"/>
                </a:lnTo>
                <a:lnTo>
                  <a:pt x="351395" y="172726"/>
                </a:lnTo>
                <a:lnTo>
                  <a:pt x="350445" y="186105"/>
                </a:lnTo>
                <a:lnTo>
                  <a:pt x="339388" y="212212"/>
                </a:lnTo>
                <a:lnTo>
                  <a:pt x="337486" y="238971"/>
                </a:lnTo>
                <a:lnTo>
                  <a:pt x="327382" y="251700"/>
                </a:lnTo>
                <a:lnTo>
                  <a:pt x="316325" y="277806"/>
                </a:lnTo>
                <a:lnTo>
                  <a:pt x="310797" y="290860"/>
                </a:lnTo>
                <a:lnTo>
                  <a:pt x="308895" y="317619"/>
                </a:lnTo>
                <a:lnTo>
                  <a:pt x="306994" y="344376"/>
                </a:lnTo>
                <a:lnTo>
                  <a:pt x="305092" y="371135"/>
                </a:lnTo>
                <a:lnTo>
                  <a:pt x="294036" y="397242"/>
                </a:lnTo>
                <a:lnTo>
                  <a:pt x="290708" y="444069"/>
                </a:lnTo>
                <a:lnTo>
                  <a:pt x="286904" y="497585"/>
                </a:lnTo>
                <a:lnTo>
                  <a:pt x="292256" y="551751"/>
                </a:lnTo>
                <a:lnTo>
                  <a:pt x="286551" y="632026"/>
                </a:lnTo>
                <a:lnTo>
                  <a:pt x="280846" y="712300"/>
                </a:lnTo>
                <a:lnTo>
                  <a:pt x="275617" y="785884"/>
                </a:lnTo>
                <a:lnTo>
                  <a:pt x="269912" y="866158"/>
                </a:lnTo>
                <a:lnTo>
                  <a:pt x="265158" y="933054"/>
                </a:lnTo>
                <a:lnTo>
                  <a:pt x="261355" y="986570"/>
                </a:lnTo>
                <a:lnTo>
                  <a:pt x="262129" y="1040411"/>
                </a:lnTo>
                <a:lnTo>
                  <a:pt x="258801" y="1087238"/>
                </a:lnTo>
                <a:lnTo>
                  <a:pt x="256900" y="1113996"/>
                </a:lnTo>
                <a:lnTo>
                  <a:pt x="254047" y="1154133"/>
                </a:lnTo>
                <a:lnTo>
                  <a:pt x="261300" y="1181541"/>
                </a:lnTo>
                <a:lnTo>
                  <a:pt x="258448" y="1221678"/>
                </a:lnTo>
                <a:lnTo>
                  <a:pt x="247391" y="1247786"/>
                </a:lnTo>
                <a:lnTo>
                  <a:pt x="245490" y="1274544"/>
                </a:lnTo>
                <a:lnTo>
                  <a:pt x="239011" y="1300977"/>
                </a:lnTo>
                <a:lnTo>
                  <a:pt x="218800" y="1326434"/>
                </a:lnTo>
                <a:lnTo>
                  <a:pt x="207744" y="1352541"/>
                </a:lnTo>
                <a:lnTo>
                  <a:pt x="186583" y="1391377"/>
                </a:lnTo>
                <a:lnTo>
                  <a:pt x="157693" y="1409494"/>
                </a:lnTo>
                <a:lnTo>
                  <a:pt x="138432" y="1421571"/>
                </a:lnTo>
                <a:lnTo>
                  <a:pt x="127375" y="1447679"/>
                </a:lnTo>
                <a:lnTo>
                  <a:pt x="108116" y="1459757"/>
                </a:lnTo>
                <a:lnTo>
                  <a:pt x="88856" y="1471834"/>
                </a:lnTo>
                <a:lnTo>
                  <a:pt x="79701" y="1471184"/>
                </a:lnTo>
                <a:lnTo>
                  <a:pt x="60441" y="1483262"/>
                </a:lnTo>
                <a:lnTo>
                  <a:pt x="51287" y="1482611"/>
                </a:lnTo>
                <a:lnTo>
                  <a:pt x="33928" y="1467931"/>
                </a:lnTo>
                <a:lnTo>
                  <a:pt x="16570" y="1453251"/>
                </a:lnTo>
                <a:lnTo>
                  <a:pt x="4739" y="1425517"/>
                </a:lnTo>
                <a:lnTo>
                  <a:pt x="0" y="1401670"/>
                </a:lnTo>
                <a:lnTo>
                  <a:pt x="21632" y="1097276"/>
                </a:lnTo>
                <a:lnTo>
                  <a:pt x="37189" y="1098381"/>
                </a:lnTo>
                <a:lnTo>
                  <a:pt x="41766" y="1098707"/>
                </a:lnTo>
                <a:lnTo>
                  <a:pt x="50921" y="1099357"/>
                </a:lnTo>
                <a:lnTo>
                  <a:pt x="51872" y="1085978"/>
                </a:lnTo>
                <a:lnTo>
                  <a:pt x="52823" y="1072600"/>
                </a:lnTo>
                <a:lnTo>
                  <a:pt x="53773" y="1059220"/>
                </a:lnTo>
                <a:lnTo>
                  <a:pt x="64354" y="1039803"/>
                </a:lnTo>
                <a:lnTo>
                  <a:pt x="65304" y="1026423"/>
                </a:lnTo>
                <a:lnTo>
                  <a:pt x="67206" y="999666"/>
                </a:lnTo>
                <a:lnTo>
                  <a:pt x="69108" y="972907"/>
                </a:lnTo>
                <a:lnTo>
                  <a:pt x="71960" y="932771"/>
                </a:lnTo>
                <a:lnTo>
                  <a:pt x="74813" y="892633"/>
                </a:lnTo>
                <a:lnTo>
                  <a:pt x="77665" y="852496"/>
                </a:lnTo>
                <a:lnTo>
                  <a:pt x="80517" y="812359"/>
                </a:lnTo>
                <a:lnTo>
                  <a:pt x="83370" y="772221"/>
                </a:lnTo>
                <a:lnTo>
                  <a:pt x="86698" y="725396"/>
                </a:lnTo>
                <a:lnTo>
                  <a:pt x="90501" y="671880"/>
                </a:lnTo>
                <a:lnTo>
                  <a:pt x="94304" y="618364"/>
                </a:lnTo>
                <a:lnTo>
                  <a:pt x="92757" y="510680"/>
                </a:lnTo>
                <a:lnTo>
                  <a:pt x="99412" y="417027"/>
                </a:lnTo>
                <a:lnTo>
                  <a:pt x="96438" y="329413"/>
                </a:lnTo>
                <a:lnTo>
                  <a:pt x="101192" y="262518"/>
                </a:lnTo>
                <a:lnTo>
                  <a:pt x="100418" y="208676"/>
                </a:lnTo>
                <a:lnTo>
                  <a:pt x="94115" y="167889"/>
                </a:lnTo>
                <a:lnTo>
                  <a:pt x="87814" y="127102"/>
                </a:lnTo>
                <a:lnTo>
                  <a:pt x="79609" y="113072"/>
                </a:lnTo>
                <a:lnTo>
                  <a:pt x="71405" y="99042"/>
                </a:lnTo>
                <a:lnTo>
                  <a:pt x="63202" y="85012"/>
                </a:lnTo>
                <a:lnTo>
                  <a:pt x="54998" y="70982"/>
                </a:lnTo>
                <a:lnTo>
                  <a:pt x="56900" y="44225"/>
                </a:lnTo>
                <a:lnTo>
                  <a:pt x="67481" y="24807"/>
                </a:lnTo>
                <a:lnTo>
                  <a:pt x="77586" y="12078"/>
                </a:lnTo>
                <a:lnTo>
                  <a:pt x="9684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A56402AB-2492-4745-A944-9AF98B590BB1}"/>
              </a:ext>
            </a:extLst>
          </p:cNvPr>
          <p:cNvSpPr/>
          <p:nvPr/>
        </p:nvSpPr>
        <p:spPr>
          <a:xfrm rot="21356099">
            <a:off x="5358219" y="5196797"/>
            <a:ext cx="1525125" cy="318812"/>
          </a:xfrm>
          <a:custGeom>
            <a:avLst/>
            <a:gdLst>
              <a:gd name="connsiteX0" fmla="*/ 1234388 w 1525125"/>
              <a:gd name="connsiteY0" fmla="*/ 0 h 318812"/>
              <a:gd name="connsiteX1" fmla="*/ 1252477 w 1525125"/>
              <a:gd name="connsiteY1" fmla="*/ 1286 h 318812"/>
              <a:gd name="connsiteX2" fmla="*/ 1270566 w 1525125"/>
              <a:gd name="connsiteY2" fmla="*/ 2571 h 318812"/>
              <a:gd name="connsiteX3" fmla="*/ 1292237 w 1525125"/>
              <a:gd name="connsiteY3" fmla="*/ 17426 h 318812"/>
              <a:gd name="connsiteX4" fmla="*/ 1309385 w 1525125"/>
              <a:gd name="connsiteY4" fmla="*/ 31959 h 318812"/>
              <a:gd name="connsiteX5" fmla="*/ 1327473 w 1525125"/>
              <a:gd name="connsiteY5" fmla="*/ 33244 h 318812"/>
              <a:gd name="connsiteX6" fmla="*/ 1344621 w 1525125"/>
              <a:gd name="connsiteY6" fmla="*/ 47777 h 318812"/>
              <a:gd name="connsiteX7" fmla="*/ 1370813 w 1525125"/>
              <a:gd name="connsiteY7" fmla="*/ 62953 h 318812"/>
              <a:gd name="connsiteX8" fmla="*/ 1397006 w 1525125"/>
              <a:gd name="connsiteY8" fmla="*/ 78129 h 318812"/>
              <a:gd name="connsiteX9" fmla="*/ 1422257 w 1525125"/>
              <a:gd name="connsiteY9" fmla="*/ 106553 h 318812"/>
              <a:gd name="connsiteX10" fmla="*/ 1457494 w 1525125"/>
              <a:gd name="connsiteY10" fmla="*/ 122372 h 318812"/>
              <a:gd name="connsiteX11" fmla="*/ 1473701 w 1525125"/>
              <a:gd name="connsiteY11" fmla="*/ 150152 h 318812"/>
              <a:gd name="connsiteX12" fmla="*/ 1499893 w 1525125"/>
              <a:gd name="connsiteY12" fmla="*/ 165328 h 318812"/>
              <a:gd name="connsiteX13" fmla="*/ 1512518 w 1525125"/>
              <a:gd name="connsiteY13" fmla="*/ 179540 h 318812"/>
              <a:gd name="connsiteX14" fmla="*/ 1520621 w 1525125"/>
              <a:gd name="connsiteY14" fmla="*/ 193430 h 318812"/>
              <a:gd name="connsiteX15" fmla="*/ 1525125 w 1525125"/>
              <a:gd name="connsiteY15" fmla="*/ 201150 h 318812"/>
              <a:gd name="connsiteX16" fmla="*/ 1192923 w 1525125"/>
              <a:gd name="connsiteY16" fmla="*/ 238744 h 318812"/>
              <a:gd name="connsiteX17" fmla="*/ 1190308 w 1525125"/>
              <a:gd name="connsiteY17" fmla="*/ 236527 h 318812"/>
              <a:gd name="connsiteX18" fmla="*/ 1163174 w 1525125"/>
              <a:gd name="connsiteY18" fmla="*/ 234599 h 318812"/>
              <a:gd name="connsiteX19" fmla="*/ 1126995 w 1525125"/>
              <a:gd name="connsiteY19" fmla="*/ 232028 h 318812"/>
              <a:gd name="connsiteX20" fmla="*/ 1118893 w 1525125"/>
              <a:gd name="connsiteY20" fmla="*/ 218138 h 318812"/>
              <a:gd name="connsiteX21" fmla="*/ 1109847 w 1525125"/>
              <a:gd name="connsiteY21" fmla="*/ 217495 h 318812"/>
              <a:gd name="connsiteX22" fmla="*/ 1091759 w 1525125"/>
              <a:gd name="connsiteY22" fmla="*/ 216209 h 318812"/>
              <a:gd name="connsiteX23" fmla="*/ 1073670 w 1525125"/>
              <a:gd name="connsiteY23" fmla="*/ 214924 h 318812"/>
              <a:gd name="connsiteX24" fmla="*/ 1050116 w 1525125"/>
              <a:gd name="connsiteY24" fmla="*/ 226564 h 318812"/>
              <a:gd name="connsiteX25" fmla="*/ 1022983 w 1525125"/>
              <a:gd name="connsiteY25" fmla="*/ 224636 h 318812"/>
              <a:gd name="connsiteX26" fmla="*/ 995849 w 1525125"/>
              <a:gd name="connsiteY26" fmla="*/ 222708 h 318812"/>
              <a:gd name="connsiteX27" fmla="*/ 967773 w 1525125"/>
              <a:gd name="connsiteY27" fmla="*/ 234027 h 318812"/>
              <a:gd name="connsiteX28" fmla="*/ 931595 w 1525125"/>
              <a:gd name="connsiteY28" fmla="*/ 231456 h 318812"/>
              <a:gd name="connsiteX29" fmla="*/ 895416 w 1525125"/>
              <a:gd name="connsiteY29" fmla="*/ 228885 h 318812"/>
              <a:gd name="connsiteX30" fmla="*/ 849252 w 1525125"/>
              <a:gd name="connsiteY30" fmla="*/ 238918 h 318812"/>
              <a:gd name="connsiteX31" fmla="*/ 816654 w 1525125"/>
              <a:gd name="connsiteY31" fmla="*/ 249916 h 318812"/>
              <a:gd name="connsiteX32" fmla="*/ 771431 w 1525125"/>
              <a:gd name="connsiteY32" fmla="*/ 246702 h 318812"/>
              <a:gd name="connsiteX33" fmla="*/ 725267 w 1525125"/>
              <a:gd name="connsiteY33" fmla="*/ 256736 h 318812"/>
              <a:gd name="connsiteX34" fmla="*/ 670057 w 1525125"/>
              <a:gd name="connsiteY34" fmla="*/ 266127 h 318812"/>
              <a:gd name="connsiteX35" fmla="*/ 620312 w 1525125"/>
              <a:gd name="connsiteY35" fmla="*/ 262592 h 318812"/>
              <a:gd name="connsiteX36" fmla="*/ 565103 w 1525125"/>
              <a:gd name="connsiteY36" fmla="*/ 271983 h 318812"/>
              <a:gd name="connsiteX37" fmla="*/ 518939 w 1525125"/>
              <a:gd name="connsiteY37" fmla="*/ 282016 h 318812"/>
              <a:gd name="connsiteX38" fmla="*/ 473245 w 1525125"/>
              <a:gd name="connsiteY38" fmla="*/ 285427 h 318812"/>
              <a:gd name="connsiteX39" fmla="*/ 428021 w 1525125"/>
              <a:gd name="connsiteY39" fmla="*/ 282213 h 318812"/>
              <a:gd name="connsiteX40" fmla="*/ 395425 w 1525125"/>
              <a:gd name="connsiteY40" fmla="*/ 293210 h 318812"/>
              <a:gd name="connsiteX41" fmla="*/ 350201 w 1525125"/>
              <a:gd name="connsiteY41" fmla="*/ 289996 h 318812"/>
              <a:gd name="connsiteX42" fmla="*/ 322126 w 1525125"/>
              <a:gd name="connsiteY42" fmla="*/ 301315 h 318812"/>
              <a:gd name="connsiteX43" fmla="*/ 285947 w 1525125"/>
              <a:gd name="connsiteY43" fmla="*/ 298744 h 318812"/>
              <a:gd name="connsiteX44" fmla="*/ 257872 w 1525125"/>
              <a:gd name="connsiteY44" fmla="*/ 310063 h 318812"/>
              <a:gd name="connsiteX45" fmla="*/ 239783 w 1525125"/>
              <a:gd name="connsiteY45" fmla="*/ 308778 h 318812"/>
              <a:gd name="connsiteX46" fmla="*/ 212649 w 1525125"/>
              <a:gd name="connsiteY46" fmla="*/ 306850 h 318812"/>
              <a:gd name="connsiteX47" fmla="*/ 193618 w 1525125"/>
              <a:gd name="connsiteY47" fmla="*/ 318812 h 318812"/>
              <a:gd name="connsiteX48" fmla="*/ 184574 w 1525125"/>
              <a:gd name="connsiteY48" fmla="*/ 318169 h 318812"/>
              <a:gd name="connsiteX49" fmla="*/ 171007 w 1525125"/>
              <a:gd name="connsiteY49" fmla="*/ 317205 h 318812"/>
              <a:gd name="connsiteX50" fmla="*/ 161962 w 1525125"/>
              <a:gd name="connsiteY50" fmla="*/ 316562 h 318812"/>
              <a:gd name="connsiteX51" fmla="*/ 143873 w 1525125"/>
              <a:gd name="connsiteY51" fmla="*/ 315276 h 318812"/>
              <a:gd name="connsiteX52" fmla="*/ 117681 w 1525125"/>
              <a:gd name="connsiteY52" fmla="*/ 300100 h 318812"/>
              <a:gd name="connsiteX53" fmla="*/ 100533 w 1525125"/>
              <a:gd name="connsiteY53" fmla="*/ 285567 h 318812"/>
              <a:gd name="connsiteX54" fmla="*/ 66238 w 1525125"/>
              <a:gd name="connsiteY54" fmla="*/ 256502 h 318812"/>
              <a:gd name="connsiteX55" fmla="*/ 48619 w 1525125"/>
              <a:gd name="connsiteY55" fmla="*/ 248592 h 318812"/>
              <a:gd name="connsiteX56" fmla="*/ 40515 w 1525125"/>
              <a:gd name="connsiteY56" fmla="*/ 234702 h 318812"/>
              <a:gd name="connsiteX57" fmla="*/ 23368 w 1525125"/>
              <a:gd name="connsiteY57" fmla="*/ 220169 h 318812"/>
              <a:gd name="connsiteX58" fmla="*/ 14323 w 1525125"/>
              <a:gd name="connsiteY58" fmla="*/ 219526 h 318812"/>
              <a:gd name="connsiteX59" fmla="*/ 6221 w 1525125"/>
              <a:gd name="connsiteY59" fmla="*/ 205636 h 318812"/>
              <a:gd name="connsiteX60" fmla="*/ 7162 w 1525125"/>
              <a:gd name="connsiteY60" fmla="*/ 192388 h 318812"/>
              <a:gd name="connsiteX61" fmla="*/ 0 w 1525125"/>
              <a:gd name="connsiteY61" fmla="*/ 165250 h 318812"/>
              <a:gd name="connsiteX62" fmla="*/ 9045 w 1525125"/>
              <a:gd name="connsiteY62" fmla="*/ 165893 h 318812"/>
              <a:gd name="connsiteX63" fmla="*/ 9986 w 1525125"/>
              <a:gd name="connsiteY63" fmla="*/ 152645 h 318812"/>
              <a:gd name="connsiteX64" fmla="*/ 19031 w 1525125"/>
              <a:gd name="connsiteY64" fmla="*/ 153288 h 318812"/>
              <a:gd name="connsiteX65" fmla="*/ 38061 w 1525125"/>
              <a:gd name="connsiteY65" fmla="*/ 141326 h 318812"/>
              <a:gd name="connsiteX66" fmla="*/ 56151 w 1525125"/>
              <a:gd name="connsiteY66" fmla="*/ 142611 h 318812"/>
              <a:gd name="connsiteX67" fmla="*/ 75182 w 1525125"/>
              <a:gd name="connsiteY67" fmla="*/ 130649 h 318812"/>
              <a:gd name="connsiteX68" fmla="*/ 93270 w 1525125"/>
              <a:gd name="connsiteY68" fmla="*/ 131935 h 318812"/>
              <a:gd name="connsiteX69" fmla="*/ 120405 w 1525125"/>
              <a:gd name="connsiteY69" fmla="*/ 133863 h 318812"/>
              <a:gd name="connsiteX70" fmla="*/ 174672 w 1525125"/>
              <a:gd name="connsiteY70" fmla="*/ 137720 h 318812"/>
              <a:gd name="connsiteX71" fmla="*/ 234403 w 1525125"/>
              <a:gd name="connsiteY71" fmla="*/ 128651 h 318812"/>
              <a:gd name="connsiteX72" fmla="*/ 288671 w 1525125"/>
              <a:gd name="connsiteY72" fmla="*/ 132508 h 318812"/>
              <a:gd name="connsiteX73" fmla="*/ 343881 w 1525125"/>
              <a:gd name="connsiteY73" fmla="*/ 123117 h 318812"/>
              <a:gd name="connsiteX74" fmla="*/ 371014 w 1525125"/>
              <a:gd name="connsiteY74" fmla="*/ 125045 h 318812"/>
              <a:gd name="connsiteX75" fmla="*/ 408134 w 1525125"/>
              <a:gd name="connsiteY75" fmla="*/ 114369 h 318812"/>
              <a:gd name="connsiteX76" fmla="*/ 439790 w 1525125"/>
              <a:gd name="connsiteY76" fmla="*/ 116619 h 318812"/>
              <a:gd name="connsiteX77" fmla="*/ 475968 w 1525125"/>
              <a:gd name="connsiteY77" fmla="*/ 119190 h 318812"/>
              <a:gd name="connsiteX78" fmla="*/ 513089 w 1525125"/>
              <a:gd name="connsiteY78" fmla="*/ 108513 h 318812"/>
              <a:gd name="connsiteX79" fmla="*/ 549267 w 1525125"/>
              <a:gd name="connsiteY79" fmla="*/ 111084 h 318812"/>
              <a:gd name="connsiteX80" fmla="*/ 636132 w 1525125"/>
              <a:gd name="connsiteY80" fmla="*/ 103943 h 318812"/>
              <a:gd name="connsiteX81" fmla="*/ 727519 w 1525125"/>
              <a:gd name="connsiteY81" fmla="*/ 97123 h 318812"/>
              <a:gd name="connsiteX82" fmla="*/ 818907 w 1525125"/>
              <a:gd name="connsiteY82" fmla="*/ 90303 h 318812"/>
              <a:gd name="connsiteX83" fmla="*/ 905773 w 1525125"/>
              <a:gd name="connsiteY83" fmla="*/ 83162 h 318812"/>
              <a:gd name="connsiteX84" fmla="*/ 987174 w 1525125"/>
              <a:gd name="connsiteY84" fmla="*/ 88947 h 318812"/>
              <a:gd name="connsiteX85" fmla="*/ 1033339 w 1525125"/>
              <a:gd name="connsiteY85" fmla="*/ 78914 h 318812"/>
              <a:gd name="connsiteX86" fmla="*/ 1069517 w 1525125"/>
              <a:gd name="connsiteY86" fmla="*/ 81485 h 318812"/>
              <a:gd name="connsiteX87" fmla="*/ 1093070 w 1525125"/>
              <a:gd name="connsiteY87" fmla="*/ 69844 h 318812"/>
              <a:gd name="connsiteX88" fmla="*/ 1120203 w 1525125"/>
              <a:gd name="connsiteY88" fmla="*/ 71772 h 318812"/>
              <a:gd name="connsiteX89" fmla="*/ 1148279 w 1525125"/>
              <a:gd name="connsiteY89" fmla="*/ 60453 h 318812"/>
              <a:gd name="connsiteX90" fmla="*/ 1167309 w 1525125"/>
              <a:gd name="connsiteY90" fmla="*/ 48491 h 318812"/>
              <a:gd name="connsiteX91" fmla="*/ 1186340 w 1525125"/>
              <a:gd name="connsiteY91" fmla="*/ 36529 h 318812"/>
              <a:gd name="connsiteX92" fmla="*/ 1196327 w 1525125"/>
              <a:gd name="connsiteY92" fmla="*/ 23924 h 318812"/>
              <a:gd name="connsiteX93" fmla="*/ 1215358 w 1525125"/>
              <a:gd name="connsiteY93" fmla="*/ 11962 h 318812"/>
              <a:gd name="connsiteX94" fmla="*/ 1234388 w 1525125"/>
              <a:gd name="connsiteY94" fmla="*/ 0 h 3188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</a:cxnLst>
            <a:rect l="l" t="t" r="r" b="b"/>
            <a:pathLst>
              <a:path w="1525125" h="318812">
                <a:moveTo>
                  <a:pt x="1234388" y="0"/>
                </a:moveTo>
                <a:lnTo>
                  <a:pt x="1252477" y="1286"/>
                </a:lnTo>
                <a:lnTo>
                  <a:pt x="1270566" y="2571"/>
                </a:lnTo>
                <a:lnTo>
                  <a:pt x="1292237" y="17426"/>
                </a:lnTo>
                <a:lnTo>
                  <a:pt x="1309385" y="31959"/>
                </a:lnTo>
                <a:lnTo>
                  <a:pt x="1327473" y="33244"/>
                </a:lnTo>
                <a:lnTo>
                  <a:pt x="1344621" y="47777"/>
                </a:lnTo>
                <a:lnTo>
                  <a:pt x="1370813" y="62953"/>
                </a:lnTo>
                <a:lnTo>
                  <a:pt x="1397006" y="78129"/>
                </a:lnTo>
                <a:lnTo>
                  <a:pt x="1422257" y="106553"/>
                </a:lnTo>
                <a:lnTo>
                  <a:pt x="1457494" y="122372"/>
                </a:lnTo>
                <a:lnTo>
                  <a:pt x="1473701" y="150152"/>
                </a:lnTo>
                <a:lnTo>
                  <a:pt x="1499893" y="165328"/>
                </a:lnTo>
                <a:lnTo>
                  <a:pt x="1512518" y="179540"/>
                </a:lnTo>
                <a:lnTo>
                  <a:pt x="1520621" y="193430"/>
                </a:lnTo>
                <a:lnTo>
                  <a:pt x="1525125" y="201150"/>
                </a:lnTo>
                <a:lnTo>
                  <a:pt x="1192923" y="238744"/>
                </a:lnTo>
                <a:lnTo>
                  <a:pt x="1190308" y="236527"/>
                </a:lnTo>
                <a:lnTo>
                  <a:pt x="1163174" y="234599"/>
                </a:lnTo>
                <a:lnTo>
                  <a:pt x="1126995" y="232028"/>
                </a:lnTo>
                <a:lnTo>
                  <a:pt x="1118893" y="218138"/>
                </a:lnTo>
                <a:lnTo>
                  <a:pt x="1109847" y="217495"/>
                </a:lnTo>
                <a:lnTo>
                  <a:pt x="1091759" y="216209"/>
                </a:lnTo>
                <a:lnTo>
                  <a:pt x="1073670" y="214924"/>
                </a:lnTo>
                <a:lnTo>
                  <a:pt x="1050116" y="226564"/>
                </a:lnTo>
                <a:lnTo>
                  <a:pt x="1022983" y="224636"/>
                </a:lnTo>
                <a:lnTo>
                  <a:pt x="995849" y="222708"/>
                </a:lnTo>
                <a:lnTo>
                  <a:pt x="967773" y="234027"/>
                </a:lnTo>
                <a:lnTo>
                  <a:pt x="931595" y="231456"/>
                </a:lnTo>
                <a:lnTo>
                  <a:pt x="895416" y="228885"/>
                </a:lnTo>
                <a:lnTo>
                  <a:pt x="849252" y="238918"/>
                </a:lnTo>
                <a:lnTo>
                  <a:pt x="816654" y="249916"/>
                </a:lnTo>
                <a:lnTo>
                  <a:pt x="771431" y="246702"/>
                </a:lnTo>
                <a:lnTo>
                  <a:pt x="725267" y="256736"/>
                </a:lnTo>
                <a:lnTo>
                  <a:pt x="670057" y="266127"/>
                </a:lnTo>
                <a:lnTo>
                  <a:pt x="620312" y="262592"/>
                </a:lnTo>
                <a:lnTo>
                  <a:pt x="565103" y="271983"/>
                </a:lnTo>
                <a:lnTo>
                  <a:pt x="518939" y="282016"/>
                </a:lnTo>
                <a:lnTo>
                  <a:pt x="473245" y="285427"/>
                </a:lnTo>
                <a:lnTo>
                  <a:pt x="428021" y="282213"/>
                </a:lnTo>
                <a:lnTo>
                  <a:pt x="395425" y="293210"/>
                </a:lnTo>
                <a:lnTo>
                  <a:pt x="350201" y="289996"/>
                </a:lnTo>
                <a:lnTo>
                  <a:pt x="322126" y="301315"/>
                </a:lnTo>
                <a:lnTo>
                  <a:pt x="285947" y="298744"/>
                </a:lnTo>
                <a:lnTo>
                  <a:pt x="257872" y="310063"/>
                </a:lnTo>
                <a:lnTo>
                  <a:pt x="239783" y="308778"/>
                </a:lnTo>
                <a:lnTo>
                  <a:pt x="212649" y="306850"/>
                </a:lnTo>
                <a:lnTo>
                  <a:pt x="193618" y="318812"/>
                </a:lnTo>
                <a:lnTo>
                  <a:pt x="184574" y="318169"/>
                </a:lnTo>
                <a:lnTo>
                  <a:pt x="171007" y="317205"/>
                </a:lnTo>
                <a:lnTo>
                  <a:pt x="161962" y="316562"/>
                </a:lnTo>
                <a:lnTo>
                  <a:pt x="143873" y="315276"/>
                </a:lnTo>
                <a:lnTo>
                  <a:pt x="117681" y="300100"/>
                </a:lnTo>
                <a:lnTo>
                  <a:pt x="100533" y="285567"/>
                </a:lnTo>
                <a:lnTo>
                  <a:pt x="66238" y="256502"/>
                </a:lnTo>
                <a:lnTo>
                  <a:pt x="48619" y="248592"/>
                </a:lnTo>
                <a:lnTo>
                  <a:pt x="40515" y="234702"/>
                </a:lnTo>
                <a:lnTo>
                  <a:pt x="23368" y="220169"/>
                </a:lnTo>
                <a:lnTo>
                  <a:pt x="14323" y="219526"/>
                </a:lnTo>
                <a:lnTo>
                  <a:pt x="6221" y="205636"/>
                </a:lnTo>
                <a:lnTo>
                  <a:pt x="7162" y="192388"/>
                </a:lnTo>
                <a:lnTo>
                  <a:pt x="0" y="165250"/>
                </a:lnTo>
                <a:lnTo>
                  <a:pt x="9045" y="165893"/>
                </a:lnTo>
                <a:lnTo>
                  <a:pt x="9986" y="152645"/>
                </a:lnTo>
                <a:lnTo>
                  <a:pt x="19031" y="153288"/>
                </a:lnTo>
                <a:lnTo>
                  <a:pt x="38061" y="141326"/>
                </a:lnTo>
                <a:lnTo>
                  <a:pt x="56151" y="142611"/>
                </a:lnTo>
                <a:lnTo>
                  <a:pt x="75182" y="130649"/>
                </a:lnTo>
                <a:lnTo>
                  <a:pt x="93270" y="131935"/>
                </a:lnTo>
                <a:lnTo>
                  <a:pt x="120405" y="133863"/>
                </a:lnTo>
                <a:lnTo>
                  <a:pt x="174672" y="137720"/>
                </a:lnTo>
                <a:lnTo>
                  <a:pt x="234403" y="128651"/>
                </a:lnTo>
                <a:lnTo>
                  <a:pt x="288671" y="132508"/>
                </a:lnTo>
                <a:lnTo>
                  <a:pt x="343881" y="123117"/>
                </a:lnTo>
                <a:lnTo>
                  <a:pt x="371014" y="125045"/>
                </a:lnTo>
                <a:lnTo>
                  <a:pt x="408134" y="114369"/>
                </a:lnTo>
                <a:lnTo>
                  <a:pt x="439790" y="116619"/>
                </a:lnTo>
                <a:lnTo>
                  <a:pt x="475968" y="119190"/>
                </a:lnTo>
                <a:lnTo>
                  <a:pt x="513089" y="108513"/>
                </a:lnTo>
                <a:lnTo>
                  <a:pt x="549267" y="111084"/>
                </a:lnTo>
                <a:lnTo>
                  <a:pt x="636132" y="103943"/>
                </a:lnTo>
                <a:lnTo>
                  <a:pt x="727519" y="97123"/>
                </a:lnTo>
                <a:lnTo>
                  <a:pt x="818907" y="90303"/>
                </a:lnTo>
                <a:lnTo>
                  <a:pt x="905773" y="83162"/>
                </a:lnTo>
                <a:lnTo>
                  <a:pt x="987174" y="88947"/>
                </a:lnTo>
                <a:lnTo>
                  <a:pt x="1033339" y="78914"/>
                </a:lnTo>
                <a:lnTo>
                  <a:pt x="1069517" y="81485"/>
                </a:lnTo>
                <a:lnTo>
                  <a:pt x="1093070" y="69844"/>
                </a:lnTo>
                <a:lnTo>
                  <a:pt x="1120203" y="71772"/>
                </a:lnTo>
                <a:lnTo>
                  <a:pt x="1148279" y="60453"/>
                </a:lnTo>
                <a:lnTo>
                  <a:pt x="1167309" y="48491"/>
                </a:lnTo>
                <a:lnTo>
                  <a:pt x="1186340" y="36529"/>
                </a:lnTo>
                <a:lnTo>
                  <a:pt x="1196327" y="23924"/>
                </a:lnTo>
                <a:lnTo>
                  <a:pt x="1215358" y="11962"/>
                </a:lnTo>
                <a:lnTo>
                  <a:pt x="123438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71B05965-BB2E-4235-BB66-D9811190CDD1}"/>
              </a:ext>
            </a:extLst>
          </p:cNvPr>
          <p:cNvSpPr/>
          <p:nvPr/>
        </p:nvSpPr>
        <p:spPr>
          <a:xfrm rot="21356099">
            <a:off x="9223417" y="5688240"/>
            <a:ext cx="1369540" cy="764562"/>
          </a:xfrm>
          <a:custGeom>
            <a:avLst/>
            <a:gdLst>
              <a:gd name="connsiteX0" fmla="*/ 24768 w 1369540"/>
              <a:gd name="connsiteY0" fmla="*/ 0 h 764562"/>
              <a:gd name="connsiteX1" fmla="*/ 51036 w 1369540"/>
              <a:gd name="connsiteY1" fmla="*/ 15254 h 764562"/>
              <a:gd name="connsiteX2" fmla="*/ 77304 w 1369540"/>
              <a:gd name="connsiteY2" fmla="*/ 30506 h 764562"/>
              <a:gd name="connsiteX3" fmla="*/ 101679 w 1369540"/>
              <a:gd name="connsiteY3" fmla="*/ 72396 h 764562"/>
              <a:gd name="connsiteX4" fmla="*/ 118874 w 1369540"/>
              <a:gd name="connsiteY4" fmla="*/ 87005 h 764562"/>
              <a:gd name="connsiteX5" fmla="*/ 135598 w 1369540"/>
              <a:gd name="connsiteY5" fmla="*/ 108272 h 764562"/>
              <a:gd name="connsiteX6" fmla="*/ 154490 w 1369540"/>
              <a:gd name="connsiteY6" fmla="*/ 163159 h 764562"/>
              <a:gd name="connsiteX7" fmla="*/ 178864 w 1369540"/>
              <a:gd name="connsiteY7" fmla="*/ 205050 h 764562"/>
              <a:gd name="connsiteX8" fmla="*/ 212310 w 1369540"/>
              <a:gd name="connsiteY8" fmla="*/ 247585 h 764562"/>
              <a:gd name="connsiteX9" fmla="*/ 254827 w 1369540"/>
              <a:gd name="connsiteY9" fmla="*/ 290764 h 764562"/>
              <a:gd name="connsiteX10" fmla="*/ 289220 w 1369540"/>
              <a:gd name="connsiteY10" fmla="*/ 319981 h 764562"/>
              <a:gd name="connsiteX11" fmla="*/ 331737 w 1369540"/>
              <a:gd name="connsiteY11" fmla="*/ 363160 h 764562"/>
              <a:gd name="connsiteX12" fmla="*/ 379736 w 1369540"/>
              <a:gd name="connsiteY12" fmla="*/ 393344 h 764562"/>
              <a:gd name="connsiteX13" fmla="*/ 431325 w 1369540"/>
              <a:gd name="connsiteY13" fmla="*/ 437168 h 764562"/>
              <a:gd name="connsiteX14" fmla="*/ 493404 w 1369540"/>
              <a:gd name="connsiteY14" fmla="*/ 461659 h 764562"/>
              <a:gd name="connsiteX15" fmla="*/ 555957 w 1369540"/>
              <a:gd name="connsiteY15" fmla="*/ 479491 h 764562"/>
              <a:gd name="connsiteX16" fmla="*/ 603956 w 1369540"/>
              <a:gd name="connsiteY16" fmla="*/ 509674 h 764562"/>
              <a:gd name="connsiteX17" fmla="*/ 667456 w 1369540"/>
              <a:gd name="connsiteY17" fmla="*/ 514187 h 764562"/>
              <a:gd name="connsiteX18" fmla="*/ 720938 w 1369540"/>
              <a:gd name="connsiteY18" fmla="*/ 531373 h 764562"/>
              <a:gd name="connsiteX19" fmla="*/ 766294 w 1369540"/>
              <a:gd name="connsiteY19" fmla="*/ 534597 h 764562"/>
              <a:gd name="connsiteX20" fmla="*/ 816187 w 1369540"/>
              <a:gd name="connsiteY20" fmla="*/ 538142 h 764562"/>
              <a:gd name="connsiteX21" fmla="*/ 862490 w 1369540"/>
              <a:gd name="connsiteY21" fmla="*/ 528047 h 764562"/>
              <a:gd name="connsiteX22" fmla="*/ 898776 w 1369540"/>
              <a:gd name="connsiteY22" fmla="*/ 530626 h 764562"/>
              <a:gd name="connsiteX23" fmla="*/ 935061 w 1369540"/>
              <a:gd name="connsiteY23" fmla="*/ 533205 h 764562"/>
              <a:gd name="connsiteX24" fmla="*/ 944133 w 1369540"/>
              <a:gd name="connsiteY24" fmla="*/ 533849 h 764562"/>
              <a:gd name="connsiteX25" fmla="*/ 954150 w 1369540"/>
              <a:gd name="connsiteY25" fmla="*/ 521176 h 764562"/>
              <a:gd name="connsiteX26" fmla="*/ 963222 w 1369540"/>
              <a:gd name="connsiteY26" fmla="*/ 521820 h 764562"/>
              <a:gd name="connsiteX27" fmla="*/ 972293 w 1369540"/>
              <a:gd name="connsiteY27" fmla="*/ 522465 h 764562"/>
              <a:gd name="connsiteX28" fmla="*/ 973240 w 1369540"/>
              <a:gd name="connsiteY28" fmla="*/ 509146 h 764562"/>
              <a:gd name="connsiteX29" fmla="*/ 973620 w 1369540"/>
              <a:gd name="connsiteY29" fmla="*/ 503802 h 764562"/>
              <a:gd name="connsiteX30" fmla="*/ 1266198 w 1369540"/>
              <a:gd name="connsiteY30" fmla="*/ 503802 h 764562"/>
              <a:gd name="connsiteX31" fmla="*/ 1274014 w 1369540"/>
              <a:gd name="connsiteY31" fmla="*/ 510442 h 764562"/>
              <a:gd name="connsiteX32" fmla="*/ 1301228 w 1369540"/>
              <a:gd name="connsiteY32" fmla="*/ 512376 h 764562"/>
              <a:gd name="connsiteX33" fmla="*/ 1309826 w 1369540"/>
              <a:gd name="connsiteY33" fmla="*/ 519680 h 764562"/>
              <a:gd name="connsiteX34" fmla="*/ 1327969 w 1369540"/>
              <a:gd name="connsiteY34" fmla="*/ 520970 h 764562"/>
              <a:gd name="connsiteX35" fmla="*/ 1345165 w 1369540"/>
              <a:gd name="connsiteY35" fmla="*/ 535577 h 764562"/>
              <a:gd name="connsiteX36" fmla="*/ 1354237 w 1369540"/>
              <a:gd name="connsiteY36" fmla="*/ 536222 h 764562"/>
              <a:gd name="connsiteX37" fmla="*/ 1353290 w 1369540"/>
              <a:gd name="connsiteY37" fmla="*/ 549541 h 764562"/>
              <a:gd name="connsiteX38" fmla="*/ 1361415 w 1369540"/>
              <a:gd name="connsiteY38" fmla="*/ 563505 h 764562"/>
              <a:gd name="connsiteX39" fmla="*/ 1369540 w 1369540"/>
              <a:gd name="connsiteY39" fmla="*/ 577468 h 764562"/>
              <a:gd name="connsiteX40" fmla="*/ 1359522 w 1369540"/>
              <a:gd name="connsiteY40" fmla="*/ 590142 h 764562"/>
              <a:gd name="connsiteX41" fmla="*/ 1358576 w 1369540"/>
              <a:gd name="connsiteY41" fmla="*/ 603461 h 764562"/>
              <a:gd name="connsiteX42" fmla="*/ 1348558 w 1369540"/>
              <a:gd name="connsiteY42" fmla="*/ 616136 h 764562"/>
              <a:gd name="connsiteX43" fmla="*/ 1337593 w 1369540"/>
              <a:gd name="connsiteY43" fmla="*/ 642128 h 764562"/>
              <a:gd name="connsiteX44" fmla="*/ 1327575 w 1369540"/>
              <a:gd name="connsiteY44" fmla="*/ 654802 h 764562"/>
              <a:gd name="connsiteX45" fmla="*/ 1308486 w 1369540"/>
              <a:gd name="connsiteY45" fmla="*/ 666831 h 764562"/>
              <a:gd name="connsiteX46" fmla="*/ 1270308 w 1369540"/>
              <a:gd name="connsiteY46" fmla="*/ 690891 h 764562"/>
              <a:gd name="connsiteX47" fmla="*/ 1251218 w 1369540"/>
              <a:gd name="connsiteY47" fmla="*/ 702920 h 764562"/>
              <a:gd name="connsiteX48" fmla="*/ 1223057 w 1369540"/>
              <a:gd name="connsiteY48" fmla="*/ 714305 h 764562"/>
              <a:gd name="connsiteX49" fmla="*/ 1203968 w 1369540"/>
              <a:gd name="connsiteY49" fmla="*/ 726334 h 764562"/>
              <a:gd name="connsiteX50" fmla="*/ 1171272 w 1369540"/>
              <a:gd name="connsiteY50" fmla="*/ 737397 h 764562"/>
              <a:gd name="connsiteX51" fmla="*/ 1143112 w 1369540"/>
              <a:gd name="connsiteY51" fmla="*/ 748781 h 764562"/>
              <a:gd name="connsiteX52" fmla="*/ 1106826 w 1369540"/>
              <a:gd name="connsiteY52" fmla="*/ 746203 h 764562"/>
              <a:gd name="connsiteX53" fmla="*/ 1033309 w 1369540"/>
              <a:gd name="connsiteY53" fmla="*/ 754364 h 764562"/>
              <a:gd name="connsiteX54" fmla="*/ 955256 w 1369540"/>
              <a:gd name="connsiteY54" fmla="*/ 762203 h 764562"/>
              <a:gd name="connsiteX55" fmla="*/ 882685 w 1369540"/>
              <a:gd name="connsiteY55" fmla="*/ 757046 h 764562"/>
              <a:gd name="connsiteX56" fmla="*/ 800096 w 1369540"/>
              <a:gd name="connsiteY56" fmla="*/ 764562 h 764562"/>
              <a:gd name="connsiteX57" fmla="*/ 723936 w 1369540"/>
              <a:gd name="connsiteY57" fmla="*/ 745764 h 764562"/>
              <a:gd name="connsiteX58" fmla="*/ 634169 w 1369540"/>
              <a:gd name="connsiteY58" fmla="*/ 725998 h 764562"/>
              <a:gd name="connsiteX59" fmla="*/ 562545 w 1369540"/>
              <a:gd name="connsiteY59" fmla="*/ 707522 h 764562"/>
              <a:gd name="connsiteX60" fmla="*/ 486385 w 1369540"/>
              <a:gd name="connsiteY60" fmla="*/ 688724 h 764562"/>
              <a:gd name="connsiteX61" fmla="*/ 415707 w 1369540"/>
              <a:gd name="connsiteY61" fmla="*/ 656929 h 764562"/>
              <a:gd name="connsiteX62" fmla="*/ 355047 w 1369540"/>
              <a:gd name="connsiteY62" fmla="*/ 612460 h 764562"/>
              <a:gd name="connsiteX63" fmla="*/ 289851 w 1369540"/>
              <a:gd name="connsiteY63" fmla="*/ 567668 h 764562"/>
              <a:gd name="connsiteX64" fmla="*/ 229192 w 1369540"/>
              <a:gd name="connsiteY64" fmla="*/ 523199 h 764562"/>
              <a:gd name="connsiteX65" fmla="*/ 169478 w 1369540"/>
              <a:gd name="connsiteY65" fmla="*/ 465411 h 764562"/>
              <a:gd name="connsiteX66" fmla="*/ 114774 w 1369540"/>
              <a:gd name="connsiteY66" fmla="*/ 401286 h 764562"/>
              <a:gd name="connsiteX67" fmla="*/ 89453 w 1369540"/>
              <a:gd name="connsiteY67" fmla="*/ 372714 h 764562"/>
              <a:gd name="connsiteX68" fmla="*/ 74149 w 1369540"/>
              <a:gd name="connsiteY68" fmla="*/ 331469 h 764562"/>
              <a:gd name="connsiteX69" fmla="*/ 49776 w 1369540"/>
              <a:gd name="connsiteY69" fmla="*/ 289578 h 764562"/>
              <a:gd name="connsiteX70" fmla="*/ 34472 w 1369540"/>
              <a:gd name="connsiteY70" fmla="*/ 248333 h 764562"/>
              <a:gd name="connsiteX71" fmla="*/ 28240 w 1369540"/>
              <a:gd name="connsiteY71" fmla="*/ 207731 h 764562"/>
              <a:gd name="connsiteX72" fmla="*/ 12937 w 1369540"/>
              <a:gd name="connsiteY72" fmla="*/ 166485 h 764562"/>
              <a:gd name="connsiteX73" fmla="*/ 6705 w 1369540"/>
              <a:gd name="connsiteY73" fmla="*/ 125884 h 764562"/>
              <a:gd name="connsiteX74" fmla="*/ 0 w 1369540"/>
              <a:gd name="connsiteY74" fmla="*/ 91943 h 764562"/>
              <a:gd name="connsiteX75" fmla="*/ 1893 w 1369540"/>
              <a:gd name="connsiteY75" fmla="*/ 65305 h 764562"/>
              <a:gd name="connsiteX76" fmla="*/ 2840 w 1369540"/>
              <a:gd name="connsiteY76" fmla="*/ 51986 h 764562"/>
              <a:gd name="connsiteX77" fmla="*/ 4733 w 1369540"/>
              <a:gd name="connsiteY77" fmla="*/ 25349 h 764562"/>
              <a:gd name="connsiteX78" fmla="*/ 5680 w 1369540"/>
              <a:gd name="connsiteY78" fmla="*/ 12030 h 764562"/>
              <a:gd name="connsiteX79" fmla="*/ 14751 w 1369540"/>
              <a:gd name="connsiteY79" fmla="*/ 12675 h 764562"/>
              <a:gd name="connsiteX80" fmla="*/ 24768 w 1369540"/>
              <a:gd name="connsiteY80" fmla="*/ 0 h 764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1369540" h="764562">
                <a:moveTo>
                  <a:pt x="24768" y="0"/>
                </a:moveTo>
                <a:lnTo>
                  <a:pt x="51036" y="15254"/>
                </a:lnTo>
                <a:lnTo>
                  <a:pt x="77304" y="30506"/>
                </a:lnTo>
                <a:lnTo>
                  <a:pt x="101679" y="72396"/>
                </a:lnTo>
                <a:lnTo>
                  <a:pt x="118874" y="87005"/>
                </a:lnTo>
                <a:lnTo>
                  <a:pt x="135598" y="108272"/>
                </a:lnTo>
                <a:lnTo>
                  <a:pt x="154490" y="163159"/>
                </a:lnTo>
                <a:lnTo>
                  <a:pt x="178864" y="205050"/>
                </a:lnTo>
                <a:lnTo>
                  <a:pt x="212310" y="247585"/>
                </a:lnTo>
                <a:lnTo>
                  <a:pt x="254827" y="290764"/>
                </a:lnTo>
                <a:lnTo>
                  <a:pt x="289220" y="319981"/>
                </a:lnTo>
                <a:lnTo>
                  <a:pt x="331737" y="363160"/>
                </a:lnTo>
                <a:lnTo>
                  <a:pt x="379736" y="393344"/>
                </a:lnTo>
                <a:lnTo>
                  <a:pt x="431325" y="437168"/>
                </a:lnTo>
                <a:lnTo>
                  <a:pt x="493404" y="461659"/>
                </a:lnTo>
                <a:lnTo>
                  <a:pt x="555957" y="479491"/>
                </a:lnTo>
                <a:lnTo>
                  <a:pt x="603956" y="509674"/>
                </a:lnTo>
                <a:lnTo>
                  <a:pt x="667456" y="514187"/>
                </a:lnTo>
                <a:lnTo>
                  <a:pt x="720938" y="531373"/>
                </a:lnTo>
                <a:lnTo>
                  <a:pt x="766294" y="534597"/>
                </a:lnTo>
                <a:lnTo>
                  <a:pt x="816187" y="538142"/>
                </a:lnTo>
                <a:lnTo>
                  <a:pt x="862490" y="528047"/>
                </a:lnTo>
                <a:lnTo>
                  <a:pt x="898776" y="530626"/>
                </a:lnTo>
                <a:lnTo>
                  <a:pt x="935061" y="533205"/>
                </a:lnTo>
                <a:lnTo>
                  <a:pt x="944133" y="533849"/>
                </a:lnTo>
                <a:lnTo>
                  <a:pt x="954150" y="521176"/>
                </a:lnTo>
                <a:lnTo>
                  <a:pt x="963222" y="521820"/>
                </a:lnTo>
                <a:lnTo>
                  <a:pt x="972293" y="522465"/>
                </a:lnTo>
                <a:lnTo>
                  <a:pt x="973240" y="509146"/>
                </a:lnTo>
                <a:lnTo>
                  <a:pt x="973620" y="503802"/>
                </a:lnTo>
                <a:lnTo>
                  <a:pt x="1266198" y="503802"/>
                </a:lnTo>
                <a:lnTo>
                  <a:pt x="1274014" y="510442"/>
                </a:lnTo>
                <a:lnTo>
                  <a:pt x="1301228" y="512376"/>
                </a:lnTo>
                <a:lnTo>
                  <a:pt x="1309826" y="519680"/>
                </a:lnTo>
                <a:lnTo>
                  <a:pt x="1327969" y="520970"/>
                </a:lnTo>
                <a:lnTo>
                  <a:pt x="1345165" y="535577"/>
                </a:lnTo>
                <a:lnTo>
                  <a:pt x="1354237" y="536222"/>
                </a:lnTo>
                <a:lnTo>
                  <a:pt x="1353290" y="549541"/>
                </a:lnTo>
                <a:lnTo>
                  <a:pt x="1361415" y="563505"/>
                </a:lnTo>
                <a:lnTo>
                  <a:pt x="1369540" y="577468"/>
                </a:lnTo>
                <a:lnTo>
                  <a:pt x="1359522" y="590142"/>
                </a:lnTo>
                <a:lnTo>
                  <a:pt x="1358576" y="603461"/>
                </a:lnTo>
                <a:lnTo>
                  <a:pt x="1348558" y="616136"/>
                </a:lnTo>
                <a:lnTo>
                  <a:pt x="1337593" y="642128"/>
                </a:lnTo>
                <a:lnTo>
                  <a:pt x="1327575" y="654802"/>
                </a:lnTo>
                <a:lnTo>
                  <a:pt x="1308486" y="666831"/>
                </a:lnTo>
                <a:lnTo>
                  <a:pt x="1270308" y="690891"/>
                </a:lnTo>
                <a:lnTo>
                  <a:pt x="1251218" y="702920"/>
                </a:lnTo>
                <a:lnTo>
                  <a:pt x="1223057" y="714305"/>
                </a:lnTo>
                <a:lnTo>
                  <a:pt x="1203968" y="726334"/>
                </a:lnTo>
                <a:lnTo>
                  <a:pt x="1171272" y="737397"/>
                </a:lnTo>
                <a:lnTo>
                  <a:pt x="1143112" y="748781"/>
                </a:lnTo>
                <a:lnTo>
                  <a:pt x="1106826" y="746203"/>
                </a:lnTo>
                <a:lnTo>
                  <a:pt x="1033309" y="754364"/>
                </a:lnTo>
                <a:lnTo>
                  <a:pt x="955256" y="762203"/>
                </a:lnTo>
                <a:lnTo>
                  <a:pt x="882685" y="757046"/>
                </a:lnTo>
                <a:lnTo>
                  <a:pt x="800096" y="764562"/>
                </a:lnTo>
                <a:lnTo>
                  <a:pt x="723936" y="745764"/>
                </a:lnTo>
                <a:lnTo>
                  <a:pt x="634169" y="725998"/>
                </a:lnTo>
                <a:lnTo>
                  <a:pt x="562545" y="707522"/>
                </a:lnTo>
                <a:lnTo>
                  <a:pt x="486385" y="688724"/>
                </a:lnTo>
                <a:lnTo>
                  <a:pt x="415707" y="656929"/>
                </a:lnTo>
                <a:lnTo>
                  <a:pt x="355047" y="612460"/>
                </a:lnTo>
                <a:lnTo>
                  <a:pt x="289851" y="567668"/>
                </a:lnTo>
                <a:lnTo>
                  <a:pt x="229192" y="523199"/>
                </a:lnTo>
                <a:lnTo>
                  <a:pt x="169478" y="465411"/>
                </a:lnTo>
                <a:lnTo>
                  <a:pt x="114774" y="401286"/>
                </a:lnTo>
                <a:lnTo>
                  <a:pt x="89453" y="372714"/>
                </a:lnTo>
                <a:lnTo>
                  <a:pt x="74149" y="331469"/>
                </a:lnTo>
                <a:lnTo>
                  <a:pt x="49776" y="289578"/>
                </a:lnTo>
                <a:lnTo>
                  <a:pt x="34472" y="248333"/>
                </a:lnTo>
                <a:lnTo>
                  <a:pt x="28240" y="207731"/>
                </a:lnTo>
                <a:lnTo>
                  <a:pt x="12937" y="166485"/>
                </a:lnTo>
                <a:lnTo>
                  <a:pt x="6705" y="125884"/>
                </a:lnTo>
                <a:lnTo>
                  <a:pt x="0" y="91943"/>
                </a:lnTo>
                <a:lnTo>
                  <a:pt x="1893" y="65305"/>
                </a:lnTo>
                <a:lnTo>
                  <a:pt x="2840" y="51986"/>
                </a:lnTo>
                <a:lnTo>
                  <a:pt x="4733" y="25349"/>
                </a:lnTo>
                <a:lnTo>
                  <a:pt x="5680" y="12030"/>
                </a:lnTo>
                <a:lnTo>
                  <a:pt x="14751" y="12675"/>
                </a:lnTo>
                <a:lnTo>
                  <a:pt x="2476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89BE343E-0EBD-4043-961B-0914FE6EFFF3}"/>
              </a:ext>
            </a:extLst>
          </p:cNvPr>
          <p:cNvSpPr/>
          <p:nvPr/>
        </p:nvSpPr>
        <p:spPr>
          <a:xfrm rot="21356099">
            <a:off x="6166169" y="5976701"/>
            <a:ext cx="339914" cy="432403"/>
          </a:xfrm>
          <a:custGeom>
            <a:avLst/>
            <a:gdLst>
              <a:gd name="connsiteX0" fmla="*/ 29958 w 339914"/>
              <a:gd name="connsiteY0" fmla="*/ 0 h 432403"/>
              <a:gd name="connsiteX1" fmla="*/ 48048 w 339914"/>
              <a:gd name="connsiteY1" fmla="*/ 1286 h 432403"/>
              <a:gd name="connsiteX2" fmla="*/ 61614 w 339914"/>
              <a:gd name="connsiteY2" fmla="*/ 2250 h 432403"/>
              <a:gd name="connsiteX3" fmla="*/ 87807 w 339914"/>
              <a:gd name="connsiteY3" fmla="*/ 17426 h 432403"/>
              <a:gd name="connsiteX4" fmla="*/ 114940 w 339914"/>
              <a:gd name="connsiteY4" fmla="*/ 19354 h 432403"/>
              <a:gd name="connsiteX5" fmla="*/ 150177 w 339914"/>
              <a:gd name="connsiteY5" fmla="*/ 35173 h 432403"/>
              <a:gd name="connsiteX6" fmla="*/ 177311 w 339914"/>
              <a:gd name="connsiteY6" fmla="*/ 37101 h 432403"/>
              <a:gd name="connsiteX7" fmla="*/ 203504 w 339914"/>
              <a:gd name="connsiteY7" fmla="*/ 52277 h 432403"/>
              <a:gd name="connsiteX8" fmla="*/ 220651 w 339914"/>
              <a:gd name="connsiteY8" fmla="*/ 66810 h 432403"/>
              <a:gd name="connsiteX9" fmla="*/ 238740 w 339914"/>
              <a:gd name="connsiteY9" fmla="*/ 68096 h 432403"/>
              <a:gd name="connsiteX10" fmla="*/ 256830 w 339914"/>
              <a:gd name="connsiteY10" fmla="*/ 69382 h 432403"/>
              <a:gd name="connsiteX11" fmla="*/ 264933 w 339914"/>
              <a:gd name="connsiteY11" fmla="*/ 83272 h 432403"/>
              <a:gd name="connsiteX12" fmla="*/ 269455 w 339914"/>
              <a:gd name="connsiteY12" fmla="*/ 83593 h 432403"/>
              <a:gd name="connsiteX13" fmla="*/ 278500 w 339914"/>
              <a:gd name="connsiteY13" fmla="*/ 84236 h 432403"/>
              <a:gd name="connsiteX14" fmla="*/ 288486 w 339914"/>
              <a:gd name="connsiteY14" fmla="*/ 71631 h 432403"/>
              <a:gd name="connsiteX15" fmla="*/ 302623 w 339914"/>
              <a:gd name="connsiteY15" fmla="*/ 53787 h 432403"/>
              <a:gd name="connsiteX16" fmla="*/ 339914 w 339914"/>
              <a:gd name="connsiteY16" fmla="*/ 383319 h 432403"/>
              <a:gd name="connsiteX17" fmla="*/ 329674 w 339914"/>
              <a:gd name="connsiteY17" fmla="*/ 387448 h 432403"/>
              <a:gd name="connsiteX18" fmla="*/ 310643 w 339914"/>
              <a:gd name="connsiteY18" fmla="*/ 399410 h 432403"/>
              <a:gd name="connsiteX19" fmla="*/ 282568 w 339914"/>
              <a:gd name="connsiteY19" fmla="*/ 410729 h 432403"/>
              <a:gd name="connsiteX20" fmla="*/ 264479 w 339914"/>
              <a:gd name="connsiteY20" fmla="*/ 409443 h 432403"/>
              <a:gd name="connsiteX21" fmla="*/ 240926 w 339914"/>
              <a:gd name="connsiteY21" fmla="*/ 421084 h 432403"/>
              <a:gd name="connsiteX22" fmla="*/ 212850 w 339914"/>
              <a:gd name="connsiteY22" fmla="*/ 432403 h 432403"/>
              <a:gd name="connsiteX23" fmla="*/ 195702 w 339914"/>
              <a:gd name="connsiteY23" fmla="*/ 417870 h 432403"/>
              <a:gd name="connsiteX24" fmla="*/ 178555 w 339914"/>
              <a:gd name="connsiteY24" fmla="*/ 403337 h 432403"/>
              <a:gd name="connsiteX25" fmla="*/ 180438 w 339914"/>
              <a:gd name="connsiteY25" fmla="*/ 376842 h 432403"/>
              <a:gd name="connsiteX26" fmla="*/ 173276 w 339914"/>
              <a:gd name="connsiteY26" fmla="*/ 349704 h 432403"/>
              <a:gd name="connsiteX27" fmla="*/ 175159 w 339914"/>
              <a:gd name="connsiteY27" fmla="*/ 323210 h 432403"/>
              <a:gd name="connsiteX28" fmla="*/ 177042 w 339914"/>
              <a:gd name="connsiteY28" fmla="*/ 296714 h 432403"/>
              <a:gd name="connsiteX29" fmla="*/ 169881 w 339914"/>
              <a:gd name="connsiteY29" fmla="*/ 269576 h 432403"/>
              <a:gd name="connsiteX30" fmla="*/ 161777 w 339914"/>
              <a:gd name="connsiteY30" fmla="*/ 255686 h 432403"/>
              <a:gd name="connsiteX31" fmla="*/ 145571 w 339914"/>
              <a:gd name="connsiteY31" fmla="*/ 227905 h 432403"/>
              <a:gd name="connsiteX32" fmla="*/ 128423 w 339914"/>
              <a:gd name="connsiteY32" fmla="*/ 213372 h 432403"/>
              <a:gd name="connsiteX33" fmla="*/ 112217 w 339914"/>
              <a:gd name="connsiteY33" fmla="*/ 185592 h 432403"/>
              <a:gd name="connsiteX34" fmla="*/ 86496 w 339914"/>
              <a:gd name="connsiteY34" fmla="*/ 163792 h 432403"/>
              <a:gd name="connsiteX35" fmla="*/ 60303 w 339914"/>
              <a:gd name="connsiteY35" fmla="*/ 148616 h 432403"/>
              <a:gd name="connsiteX36" fmla="*/ 44096 w 339914"/>
              <a:gd name="connsiteY36" fmla="*/ 120836 h 432403"/>
              <a:gd name="connsiteX37" fmla="*/ 31471 w 339914"/>
              <a:gd name="connsiteY37" fmla="*/ 106624 h 432403"/>
              <a:gd name="connsiteX38" fmla="*/ 14323 w 339914"/>
              <a:gd name="connsiteY38" fmla="*/ 92091 h 432403"/>
              <a:gd name="connsiteX39" fmla="*/ 6220 w 339914"/>
              <a:gd name="connsiteY39" fmla="*/ 78200 h 432403"/>
              <a:gd name="connsiteX40" fmla="*/ 8103 w 339914"/>
              <a:gd name="connsiteY40" fmla="*/ 51705 h 432403"/>
              <a:gd name="connsiteX41" fmla="*/ 0 w 339914"/>
              <a:gd name="connsiteY41" fmla="*/ 37815 h 432403"/>
              <a:gd name="connsiteX42" fmla="*/ 9986 w 339914"/>
              <a:gd name="connsiteY42" fmla="*/ 25210 h 432403"/>
              <a:gd name="connsiteX43" fmla="*/ 10927 w 339914"/>
              <a:gd name="connsiteY43" fmla="*/ 11962 h 432403"/>
              <a:gd name="connsiteX44" fmla="*/ 19972 w 339914"/>
              <a:gd name="connsiteY44" fmla="*/ 12605 h 432403"/>
              <a:gd name="connsiteX45" fmla="*/ 29958 w 339914"/>
              <a:gd name="connsiteY45" fmla="*/ 0 h 432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39914" h="432403">
                <a:moveTo>
                  <a:pt x="29958" y="0"/>
                </a:moveTo>
                <a:lnTo>
                  <a:pt x="48048" y="1286"/>
                </a:lnTo>
                <a:lnTo>
                  <a:pt x="61614" y="2250"/>
                </a:lnTo>
                <a:lnTo>
                  <a:pt x="87807" y="17426"/>
                </a:lnTo>
                <a:lnTo>
                  <a:pt x="114940" y="19354"/>
                </a:lnTo>
                <a:lnTo>
                  <a:pt x="150177" y="35173"/>
                </a:lnTo>
                <a:lnTo>
                  <a:pt x="177311" y="37101"/>
                </a:lnTo>
                <a:lnTo>
                  <a:pt x="203504" y="52277"/>
                </a:lnTo>
                <a:lnTo>
                  <a:pt x="220651" y="66810"/>
                </a:lnTo>
                <a:lnTo>
                  <a:pt x="238740" y="68096"/>
                </a:lnTo>
                <a:lnTo>
                  <a:pt x="256830" y="69382"/>
                </a:lnTo>
                <a:lnTo>
                  <a:pt x="264933" y="83272"/>
                </a:lnTo>
                <a:lnTo>
                  <a:pt x="269455" y="83593"/>
                </a:lnTo>
                <a:lnTo>
                  <a:pt x="278500" y="84236"/>
                </a:lnTo>
                <a:lnTo>
                  <a:pt x="288486" y="71631"/>
                </a:lnTo>
                <a:lnTo>
                  <a:pt x="302623" y="53787"/>
                </a:lnTo>
                <a:lnTo>
                  <a:pt x="339914" y="383319"/>
                </a:lnTo>
                <a:lnTo>
                  <a:pt x="329674" y="387448"/>
                </a:lnTo>
                <a:lnTo>
                  <a:pt x="310643" y="399410"/>
                </a:lnTo>
                <a:lnTo>
                  <a:pt x="282568" y="410729"/>
                </a:lnTo>
                <a:lnTo>
                  <a:pt x="264479" y="409443"/>
                </a:lnTo>
                <a:lnTo>
                  <a:pt x="240926" y="421084"/>
                </a:lnTo>
                <a:lnTo>
                  <a:pt x="212850" y="432403"/>
                </a:lnTo>
                <a:lnTo>
                  <a:pt x="195702" y="417870"/>
                </a:lnTo>
                <a:lnTo>
                  <a:pt x="178555" y="403337"/>
                </a:lnTo>
                <a:lnTo>
                  <a:pt x="180438" y="376842"/>
                </a:lnTo>
                <a:lnTo>
                  <a:pt x="173276" y="349704"/>
                </a:lnTo>
                <a:lnTo>
                  <a:pt x="175159" y="323210"/>
                </a:lnTo>
                <a:lnTo>
                  <a:pt x="177042" y="296714"/>
                </a:lnTo>
                <a:lnTo>
                  <a:pt x="169881" y="269576"/>
                </a:lnTo>
                <a:lnTo>
                  <a:pt x="161777" y="255686"/>
                </a:lnTo>
                <a:lnTo>
                  <a:pt x="145571" y="227905"/>
                </a:lnTo>
                <a:lnTo>
                  <a:pt x="128423" y="213372"/>
                </a:lnTo>
                <a:lnTo>
                  <a:pt x="112217" y="185592"/>
                </a:lnTo>
                <a:lnTo>
                  <a:pt x="86496" y="163792"/>
                </a:lnTo>
                <a:lnTo>
                  <a:pt x="60303" y="148616"/>
                </a:lnTo>
                <a:lnTo>
                  <a:pt x="44096" y="120836"/>
                </a:lnTo>
                <a:lnTo>
                  <a:pt x="31471" y="106624"/>
                </a:lnTo>
                <a:lnTo>
                  <a:pt x="14323" y="92091"/>
                </a:lnTo>
                <a:lnTo>
                  <a:pt x="6220" y="78200"/>
                </a:lnTo>
                <a:lnTo>
                  <a:pt x="8103" y="51705"/>
                </a:lnTo>
                <a:lnTo>
                  <a:pt x="0" y="37815"/>
                </a:lnTo>
                <a:lnTo>
                  <a:pt x="9986" y="25210"/>
                </a:lnTo>
                <a:lnTo>
                  <a:pt x="10927" y="11962"/>
                </a:lnTo>
                <a:lnTo>
                  <a:pt x="19972" y="12605"/>
                </a:lnTo>
                <a:lnTo>
                  <a:pt x="2995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A2C57B33-BAC3-40D7-9642-C6B10C7689F4}"/>
              </a:ext>
            </a:extLst>
          </p:cNvPr>
          <p:cNvSpPr/>
          <p:nvPr/>
        </p:nvSpPr>
        <p:spPr>
          <a:xfrm rot="216236">
            <a:off x="9669717" y="5289479"/>
            <a:ext cx="176600" cy="303286"/>
          </a:xfrm>
          <a:custGeom>
            <a:avLst/>
            <a:gdLst>
              <a:gd name="connsiteX0" fmla="*/ 25551 w 176600"/>
              <a:gd name="connsiteY0" fmla="*/ 2858 h 303286"/>
              <a:gd name="connsiteX1" fmla="*/ 43703 w 176600"/>
              <a:gd name="connsiteY1" fmla="*/ 1715 h 303286"/>
              <a:gd name="connsiteX2" fmla="*/ 52779 w 176600"/>
              <a:gd name="connsiteY2" fmla="*/ 1143 h 303286"/>
              <a:gd name="connsiteX3" fmla="*/ 70932 w 176600"/>
              <a:gd name="connsiteY3" fmla="*/ 0 h 303286"/>
              <a:gd name="connsiteX4" fmla="*/ 112614 w 176600"/>
              <a:gd name="connsiteY4" fmla="*/ 10754 h 303286"/>
              <a:gd name="connsiteX5" fmla="*/ 148919 w 176600"/>
              <a:gd name="connsiteY5" fmla="*/ 8467 h 303286"/>
              <a:gd name="connsiteX6" fmla="*/ 176600 w 176600"/>
              <a:gd name="connsiteY6" fmla="*/ 19917 h 303286"/>
              <a:gd name="connsiteX7" fmla="*/ 176600 w 176600"/>
              <a:gd name="connsiteY7" fmla="*/ 303286 h 303286"/>
              <a:gd name="connsiteX8" fmla="*/ 176041 w 176600"/>
              <a:gd name="connsiteY8" fmla="*/ 294403 h 303286"/>
              <a:gd name="connsiteX9" fmla="*/ 174362 w 176600"/>
              <a:gd name="connsiteY9" fmla="*/ 267751 h 303286"/>
              <a:gd name="connsiteX10" fmla="*/ 163607 w 176600"/>
              <a:gd name="connsiteY10" fmla="*/ 241671 h 303286"/>
              <a:gd name="connsiteX11" fmla="*/ 153692 w 176600"/>
              <a:gd name="connsiteY11" fmla="*/ 228916 h 303286"/>
              <a:gd name="connsiteX12" fmla="*/ 142937 w 176600"/>
              <a:gd name="connsiteY12" fmla="*/ 202836 h 303286"/>
              <a:gd name="connsiteX13" fmla="*/ 133441 w 176600"/>
              <a:gd name="connsiteY13" fmla="*/ 196745 h 303286"/>
              <a:gd name="connsiteX14" fmla="*/ 118148 w 176600"/>
              <a:gd name="connsiteY14" fmla="*/ 170951 h 303286"/>
              <a:gd name="connsiteX15" fmla="*/ 88401 w 176600"/>
              <a:gd name="connsiteY15" fmla="*/ 132688 h 303286"/>
              <a:gd name="connsiteX16" fmla="*/ 60333 w 176600"/>
              <a:gd name="connsiteY16" fmla="*/ 121076 h 303286"/>
              <a:gd name="connsiteX17" fmla="*/ 40502 w 176600"/>
              <a:gd name="connsiteY17" fmla="*/ 95568 h 303286"/>
              <a:gd name="connsiteX18" fmla="*/ 30587 w 176600"/>
              <a:gd name="connsiteY18" fmla="*/ 82813 h 303286"/>
              <a:gd name="connsiteX19" fmla="*/ 20671 w 176600"/>
              <a:gd name="connsiteY19" fmla="*/ 70059 h 303286"/>
              <a:gd name="connsiteX20" fmla="*/ 10755 w 176600"/>
              <a:gd name="connsiteY20" fmla="*/ 57306 h 303286"/>
              <a:gd name="connsiteX21" fmla="*/ 840 w 176600"/>
              <a:gd name="connsiteY21" fmla="*/ 44551 h 303286"/>
              <a:gd name="connsiteX22" fmla="*/ 0 w 176600"/>
              <a:gd name="connsiteY22" fmla="*/ 31225 h 303286"/>
              <a:gd name="connsiteX23" fmla="*/ 9076 w 176600"/>
              <a:gd name="connsiteY23" fmla="*/ 30653 h 303286"/>
              <a:gd name="connsiteX24" fmla="*/ 8237 w 176600"/>
              <a:gd name="connsiteY24" fmla="*/ 17328 h 303286"/>
              <a:gd name="connsiteX25" fmla="*/ 17314 w 176600"/>
              <a:gd name="connsiteY25" fmla="*/ 16756 h 303286"/>
              <a:gd name="connsiteX26" fmla="*/ 25551 w 176600"/>
              <a:gd name="connsiteY26" fmla="*/ 2858 h 303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76600" h="303286">
                <a:moveTo>
                  <a:pt x="25551" y="2858"/>
                </a:moveTo>
                <a:lnTo>
                  <a:pt x="43703" y="1715"/>
                </a:lnTo>
                <a:lnTo>
                  <a:pt x="52779" y="1143"/>
                </a:lnTo>
                <a:lnTo>
                  <a:pt x="70932" y="0"/>
                </a:lnTo>
                <a:lnTo>
                  <a:pt x="112614" y="10754"/>
                </a:lnTo>
                <a:lnTo>
                  <a:pt x="148919" y="8467"/>
                </a:lnTo>
                <a:lnTo>
                  <a:pt x="176600" y="19917"/>
                </a:lnTo>
                <a:lnTo>
                  <a:pt x="176600" y="303286"/>
                </a:lnTo>
                <a:lnTo>
                  <a:pt x="176041" y="294403"/>
                </a:lnTo>
                <a:lnTo>
                  <a:pt x="174362" y="267751"/>
                </a:lnTo>
                <a:lnTo>
                  <a:pt x="163607" y="241671"/>
                </a:lnTo>
                <a:lnTo>
                  <a:pt x="153692" y="228916"/>
                </a:lnTo>
                <a:lnTo>
                  <a:pt x="142937" y="202836"/>
                </a:lnTo>
                <a:lnTo>
                  <a:pt x="133441" y="196745"/>
                </a:lnTo>
                <a:lnTo>
                  <a:pt x="118148" y="170951"/>
                </a:lnTo>
                <a:lnTo>
                  <a:pt x="88401" y="132688"/>
                </a:lnTo>
                <a:lnTo>
                  <a:pt x="60333" y="121076"/>
                </a:lnTo>
                <a:lnTo>
                  <a:pt x="40502" y="95568"/>
                </a:lnTo>
                <a:lnTo>
                  <a:pt x="30587" y="82813"/>
                </a:lnTo>
                <a:lnTo>
                  <a:pt x="20671" y="70059"/>
                </a:lnTo>
                <a:lnTo>
                  <a:pt x="10755" y="57306"/>
                </a:lnTo>
                <a:lnTo>
                  <a:pt x="840" y="44551"/>
                </a:lnTo>
                <a:lnTo>
                  <a:pt x="0" y="31225"/>
                </a:lnTo>
                <a:lnTo>
                  <a:pt x="9076" y="30653"/>
                </a:lnTo>
                <a:lnTo>
                  <a:pt x="8237" y="17328"/>
                </a:lnTo>
                <a:lnTo>
                  <a:pt x="17314" y="16756"/>
                </a:lnTo>
                <a:lnTo>
                  <a:pt x="25551" y="285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A8750139-97E1-40D3-AF19-24AD552501BA}"/>
              </a:ext>
            </a:extLst>
          </p:cNvPr>
          <p:cNvSpPr/>
          <p:nvPr/>
        </p:nvSpPr>
        <p:spPr>
          <a:xfrm rot="216236">
            <a:off x="9817342" y="4488289"/>
            <a:ext cx="273304" cy="1183151"/>
          </a:xfrm>
          <a:custGeom>
            <a:avLst/>
            <a:gdLst>
              <a:gd name="connsiteX0" fmla="*/ 0 w 273304"/>
              <a:gd name="connsiteY0" fmla="*/ 0 h 1183151"/>
              <a:gd name="connsiteX1" fmla="*/ 55717 w 273304"/>
              <a:gd name="connsiteY1" fmla="*/ 16560 h 1183151"/>
              <a:gd name="connsiteX2" fmla="*/ 102777 w 273304"/>
              <a:gd name="connsiteY2" fmla="*/ 40352 h 1183151"/>
              <a:gd name="connsiteX3" fmla="*/ 140761 w 273304"/>
              <a:gd name="connsiteY3" fmla="*/ 64718 h 1183151"/>
              <a:gd name="connsiteX4" fmla="*/ 173366 w 273304"/>
              <a:gd name="connsiteY4" fmla="*/ 76044 h 1183151"/>
              <a:gd name="connsiteX5" fmla="*/ 201435 w 273304"/>
              <a:gd name="connsiteY5" fmla="*/ 87654 h 1183151"/>
              <a:gd name="connsiteX6" fmla="*/ 220427 w 273304"/>
              <a:gd name="connsiteY6" fmla="*/ 99837 h 1183151"/>
              <a:gd name="connsiteX7" fmla="*/ 230342 w 273304"/>
              <a:gd name="connsiteY7" fmla="*/ 112592 h 1183151"/>
              <a:gd name="connsiteX8" fmla="*/ 231182 w 273304"/>
              <a:gd name="connsiteY8" fmla="*/ 125917 h 1183151"/>
              <a:gd name="connsiteX9" fmla="*/ 232021 w 273304"/>
              <a:gd name="connsiteY9" fmla="*/ 139243 h 1183151"/>
              <a:gd name="connsiteX10" fmla="*/ 233700 w 273304"/>
              <a:gd name="connsiteY10" fmla="*/ 165895 h 1183151"/>
              <a:gd name="connsiteX11" fmla="*/ 235378 w 273304"/>
              <a:gd name="connsiteY11" fmla="*/ 192547 h 1183151"/>
              <a:gd name="connsiteX12" fmla="*/ 227981 w 273304"/>
              <a:gd name="connsiteY12" fmla="*/ 219770 h 1183151"/>
              <a:gd name="connsiteX13" fmla="*/ 222262 w 273304"/>
              <a:gd name="connsiteY13" fmla="*/ 273646 h 1183151"/>
              <a:gd name="connsiteX14" fmla="*/ 226039 w 273304"/>
              <a:gd name="connsiteY14" fmla="*/ 333612 h 1183151"/>
              <a:gd name="connsiteX15" fmla="*/ 230236 w 273304"/>
              <a:gd name="connsiteY15" fmla="*/ 400242 h 1183151"/>
              <a:gd name="connsiteX16" fmla="*/ 245187 w 273304"/>
              <a:gd name="connsiteY16" fmla="*/ 492952 h 1183151"/>
              <a:gd name="connsiteX17" fmla="*/ 251062 w 273304"/>
              <a:gd name="connsiteY17" fmla="*/ 586234 h 1183151"/>
              <a:gd name="connsiteX18" fmla="*/ 255678 w 273304"/>
              <a:gd name="connsiteY18" fmla="*/ 659527 h 1183151"/>
              <a:gd name="connsiteX19" fmla="*/ 259875 w 273304"/>
              <a:gd name="connsiteY19" fmla="*/ 726157 h 1183151"/>
              <a:gd name="connsiteX20" fmla="*/ 264071 w 273304"/>
              <a:gd name="connsiteY20" fmla="*/ 792786 h 1183151"/>
              <a:gd name="connsiteX21" fmla="*/ 267429 w 273304"/>
              <a:gd name="connsiteY21" fmla="*/ 846090 h 1183151"/>
              <a:gd name="connsiteX22" fmla="*/ 270786 w 273304"/>
              <a:gd name="connsiteY22" fmla="*/ 899393 h 1183151"/>
              <a:gd name="connsiteX23" fmla="*/ 273304 w 273304"/>
              <a:gd name="connsiteY23" fmla="*/ 939371 h 1183151"/>
              <a:gd name="connsiteX24" fmla="*/ 266746 w 273304"/>
              <a:gd name="connsiteY24" fmla="*/ 979921 h 1183151"/>
              <a:gd name="connsiteX25" fmla="*/ 259767 w 273304"/>
              <a:gd name="connsiteY25" fmla="*/ 1013807 h 1183151"/>
              <a:gd name="connsiteX26" fmla="*/ 244133 w 273304"/>
              <a:gd name="connsiteY26" fmla="*/ 1054928 h 1183151"/>
              <a:gd name="connsiteX27" fmla="*/ 227659 w 273304"/>
              <a:gd name="connsiteY27" fmla="*/ 1082724 h 1183151"/>
              <a:gd name="connsiteX28" fmla="*/ 215723 w 273304"/>
              <a:gd name="connsiteY28" fmla="*/ 1110232 h 1183151"/>
              <a:gd name="connsiteX29" fmla="*/ 190173 w 273304"/>
              <a:gd name="connsiteY29" fmla="*/ 1138600 h 1183151"/>
              <a:gd name="connsiteX30" fmla="*/ 163783 w 273304"/>
              <a:gd name="connsiteY30" fmla="*/ 1153640 h 1183151"/>
              <a:gd name="connsiteX31" fmla="*/ 137394 w 273304"/>
              <a:gd name="connsiteY31" fmla="*/ 1168682 h 1183151"/>
              <a:gd name="connsiteX32" fmla="*/ 120081 w 273304"/>
              <a:gd name="connsiteY32" fmla="*/ 1183151 h 1183151"/>
              <a:gd name="connsiteX33" fmla="*/ 92012 w 273304"/>
              <a:gd name="connsiteY33" fmla="*/ 1171540 h 1183151"/>
              <a:gd name="connsiteX34" fmla="*/ 63945 w 273304"/>
              <a:gd name="connsiteY34" fmla="*/ 1159928 h 1183151"/>
              <a:gd name="connsiteX35" fmla="*/ 53189 w 273304"/>
              <a:gd name="connsiteY35" fmla="*/ 1133849 h 1183151"/>
              <a:gd name="connsiteX36" fmla="*/ 52070 w 273304"/>
              <a:gd name="connsiteY36" fmla="*/ 1116080 h 1183151"/>
              <a:gd name="connsiteX37" fmla="*/ 52070 w 273304"/>
              <a:gd name="connsiteY37" fmla="*/ 832711 h 1183151"/>
              <a:gd name="connsiteX38" fmla="*/ 52458 w 273304"/>
              <a:gd name="connsiteY38" fmla="*/ 832872 h 1183151"/>
              <a:gd name="connsiteX39" fmla="*/ 70610 w 273304"/>
              <a:gd name="connsiteY39" fmla="*/ 831728 h 1183151"/>
              <a:gd name="connsiteX40" fmla="*/ 80526 w 273304"/>
              <a:gd name="connsiteY40" fmla="*/ 844482 h 1183151"/>
              <a:gd name="connsiteX41" fmla="*/ 79687 w 273304"/>
              <a:gd name="connsiteY41" fmla="*/ 831157 h 1183151"/>
              <a:gd name="connsiteX42" fmla="*/ 87923 w 273304"/>
              <a:gd name="connsiteY42" fmla="*/ 817259 h 1183151"/>
              <a:gd name="connsiteX43" fmla="*/ 86245 w 273304"/>
              <a:gd name="connsiteY43" fmla="*/ 790607 h 1183151"/>
              <a:gd name="connsiteX44" fmla="*/ 92803 w 273304"/>
              <a:gd name="connsiteY44" fmla="*/ 750058 h 1183151"/>
              <a:gd name="connsiteX45" fmla="*/ 89446 w 273304"/>
              <a:gd name="connsiteY45" fmla="*/ 696754 h 1183151"/>
              <a:gd name="connsiteX46" fmla="*/ 95584 w 273304"/>
              <a:gd name="connsiteY46" fmla="*/ 649541 h 1183151"/>
              <a:gd name="connsiteX47" fmla="*/ 93905 w 273304"/>
              <a:gd name="connsiteY47" fmla="*/ 622890 h 1183151"/>
              <a:gd name="connsiteX48" fmla="*/ 91387 w 273304"/>
              <a:gd name="connsiteY48" fmla="*/ 582912 h 1183151"/>
              <a:gd name="connsiteX49" fmla="*/ 88869 w 273304"/>
              <a:gd name="connsiteY49" fmla="*/ 542934 h 1183151"/>
              <a:gd name="connsiteX50" fmla="*/ 86352 w 273304"/>
              <a:gd name="connsiteY50" fmla="*/ 502956 h 1183151"/>
              <a:gd name="connsiteX51" fmla="*/ 82994 w 273304"/>
              <a:gd name="connsiteY51" fmla="*/ 449652 h 1183151"/>
              <a:gd name="connsiteX52" fmla="*/ 70561 w 273304"/>
              <a:gd name="connsiteY52" fmla="*/ 396921 h 1183151"/>
              <a:gd name="connsiteX53" fmla="*/ 67204 w 273304"/>
              <a:gd name="connsiteY53" fmla="*/ 343616 h 1183151"/>
              <a:gd name="connsiteX54" fmla="*/ 54351 w 273304"/>
              <a:gd name="connsiteY54" fmla="*/ 284222 h 1183151"/>
              <a:gd name="connsiteX55" fmla="*/ 41078 w 273304"/>
              <a:gd name="connsiteY55" fmla="*/ 218163 h 1183151"/>
              <a:gd name="connsiteX56" fmla="*/ 27805 w 273304"/>
              <a:gd name="connsiteY56" fmla="*/ 152105 h 1183151"/>
              <a:gd name="connsiteX57" fmla="*/ 13693 w 273304"/>
              <a:gd name="connsiteY57" fmla="*/ 72721 h 1183151"/>
              <a:gd name="connsiteX58" fmla="*/ 0 w 273304"/>
              <a:gd name="connsiteY58" fmla="*/ 0 h 1183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273304" h="1183151">
                <a:moveTo>
                  <a:pt x="0" y="0"/>
                </a:moveTo>
                <a:lnTo>
                  <a:pt x="55717" y="16560"/>
                </a:lnTo>
                <a:lnTo>
                  <a:pt x="102777" y="40352"/>
                </a:lnTo>
                <a:lnTo>
                  <a:pt x="140761" y="64718"/>
                </a:lnTo>
                <a:lnTo>
                  <a:pt x="173366" y="76044"/>
                </a:lnTo>
                <a:lnTo>
                  <a:pt x="201435" y="87654"/>
                </a:lnTo>
                <a:lnTo>
                  <a:pt x="220427" y="99837"/>
                </a:lnTo>
                <a:lnTo>
                  <a:pt x="230342" y="112592"/>
                </a:lnTo>
                <a:lnTo>
                  <a:pt x="231182" y="125917"/>
                </a:lnTo>
                <a:lnTo>
                  <a:pt x="232021" y="139243"/>
                </a:lnTo>
                <a:lnTo>
                  <a:pt x="233700" y="165895"/>
                </a:lnTo>
                <a:lnTo>
                  <a:pt x="235378" y="192547"/>
                </a:lnTo>
                <a:lnTo>
                  <a:pt x="227981" y="219770"/>
                </a:lnTo>
                <a:lnTo>
                  <a:pt x="222262" y="273646"/>
                </a:lnTo>
                <a:lnTo>
                  <a:pt x="226039" y="333612"/>
                </a:lnTo>
                <a:lnTo>
                  <a:pt x="230236" y="400242"/>
                </a:lnTo>
                <a:lnTo>
                  <a:pt x="245187" y="492952"/>
                </a:lnTo>
                <a:lnTo>
                  <a:pt x="251062" y="586234"/>
                </a:lnTo>
                <a:lnTo>
                  <a:pt x="255678" y="659527"/>
                </a:lnTo>
                <a:lnTo>
                  <a:pt x="259875" y="726157"/>
                </a:lnTo>
                <a:lnTo>
                  <a:pt x="264071" y="792786"/>
                </a:lnTo>
                <a:lnTo>
                  <a:pt x="267429" y="846090"/>
                </a:lnTo>
                <a:lnTo>
                  <a:pt x="270786" y="899393"/>
                </a:lnTo>
                <a:lnTo>
                  <a:pt x="273304" y="939371"/>
                </a:lnTo>
                <a:lnTo>
                  <a:pt x="266746" y="979921"/>
                </a:lnTo>
                <a:lnTo>
                  <a:pt x="259767" y="1013807"/>
                </a:lnTo>
                <a:lnTo>
                  <a:pt x="244133" y="1054928"/>
                </a:lnTo>
                <a:lnTo>
                  <a:pt x="227659" y="1082724"/>
                </a:lnTo>
                <a:lnTo>
                  <a:pt x="215723" y="1110232"/>
                </a:lnTo>
                <a:lnTo>
                  <a:pt x="190173" y="1138600"/>
                </a:lnTo>
                <a:lnTo>
                  <a:pt x="163783" y="1153640"/>
                </a:lnTo>
                <a:lnTo>
                  <a:pt x="137394" y="1168682"/>
                </a:lnTo>
                <a:lnTo>
                  <a:pt x="120081" y="1183151"/>
                </a:lnTo>
                <a:lnTo>
                  <a:pt x="92012" y="1171540"/>
                </a:lnTo>
                <a:lnTo>
                  <a:pt x="63945" y="1159928"/>
                </a:lnTo>
                <a:lnTo>
                  <a:pt x="53189" y="1133849"/>
                </a:lnTo>
                <a:lnTo>
                  <a:pt x="52070" y="1116080"/>
                </a:lnTo>
                <a:lnTo>
                  <a:pt x="52070" y="832711"/>
                </a:lnTo>
                <a:lnTo>
                  <a:pt x="52458" y="832872"/>
                </a:lnTo>
                <a:lnTo>
                  <a:pt x="70610" y="831728"/>
                </a:lnTo>
                <a:lnTo>
                  <a:pt x="80526" y="844482"/>
                </a:lnTo>
                <a:lnTo>
                  <a:pt x="79687" y="831157"/>
                </a:lnTo>
                <a:lnTo>
                  <a:pt x="87923" y="817259"/>
                </a:lnTo>
                <a:lnTo>
                  <a:pt x="86245" y="790607"/>
                </a:lnTo>
                <a:lnTo>
                  <a:pt x="92803" y="750058"/>
                </a:lnTo>
                <a:lnTo>
                  <a:pt x="89446" y="696754"/>
                </a:lnTo>
                <a:lnTo>
                  <a:pt x="95584" y="649541"/>
                </a:lnTo>
                <a:lnTo>
                  <a:pt x="93905" y="622890"/>
                </a:lnTo>
                <a:lnTo>
                  <a:pt x="91387" y="582912"/>
                </a:lnTo>
                <a:lnTo>
                  <a:pt x="88869" y="542934"/>
                </a:lnTo>
                <a:lnTo>
                  <a:pt x="86352" y="502956"/>
                </a:lnTo>
                <a:lnTo>
                  <a:pt x="82994" y="449652"/>
                </a:lnTo>
                <a:lnTo>
                  <a:pt x="70561" y="396921"/>
                </a:lnTo>
                <a:lnTo>
                  <a:pt x="67204" y="343616"/>
                </a:lnTo>
                <a:lnTo>
                  <a:pt x="54351" y="284222"/>
                </a:lnTo>
                <a:lnTo>
                  <a:pt x="41078" y="218163"/>
                </a:lnTo>
                <a:lnTo>
                  <a:pt x="27805" y="152105"/>
                </a:lnTo>
                <a:lnTo>
                  <a:pt x="13693" y="72721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7472521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2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2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3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5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6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80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9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1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0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25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4000"/>
                            </p:stCondLst>
                            <p:childTnLst>
                              <p:par>
                                <p:cTn id="5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2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000"/>
                            </p:stCondLst>
                            <p:childTnLst>
                              <p:par>
                                <p:cTn id="5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3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5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1" fill="hold" grpId="0" nodeType="withEffect">
                                  <p:stCondLst>
                                    <p:cond delay="29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22" presetClass="entr" presetSubtype="2" fill="hold" grpId="0" nodeType="withEffect">
                                  <p:stCondLst>
                                    <p:cond delay="37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1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9700"/>
                            </p:stCondLst>
                            <p:childTnLst>
                              <p:par>
                                <p:cTn id="8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6" fill="hold">
                      <p:stCondLst>
                        <p:cond delay="indefinite"/>
                      </p:stCondLst>
                      <p:childTnLst>
                        <p:par>
                          <p:cTn id="87" fill="hold">
                            <p:stCondLst>
                              <p:cond delay="0"/>
                            </p:stCondLst>
                            <p:childTnLst>
                              <p:par>
                                <p:cTn id="8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0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3300"/>
                            </p:stCondLst>
                            <p:childTnLst>
                              <p:par>
                                <p:cTn id="9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4800"/>
                            </p:stCondLst>
                            <p:childTnLst>
                              <p:par>
                                <p:cTn id="10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>
                            <p:stCondLst>
                              <p:cond delay="6300"/>
                            </p:stCondLst>
                            <p:childTnLst>
                              <p:par>
                                <p:cTn id="10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9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0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2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8700"/>
                            </p:stCondLst>
                            <p:childTnLst>
                              <p:par>
                                <p:cTn id="11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6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0200"/>
                            </p:stCondLst>
                            <p:childTnLst>
                              <p:par>
                                <p:cTn id="11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5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10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2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33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4800"/>
                            </p:stCondLst>
                            <p:childTnLst>
                              <p:par>
                                <p:cTn id="13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0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6300"/>
                            </p:stCondLst>
                            <p:childTnLst>
                              <p:par>
                                <p:cTn id="14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4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7800"/>
                            </p:stCondLst>
                            <p:childTnLst>
                              <p:par>
                                <p:cTn id="14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8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1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2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4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10900"/>
                            </p:stCondLst>
                            <p:childTnLst>
                              <p:par>
                                <p:cTn id="15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8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3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1000"/>
                            </p:stCondLst>
                            <p:childTnLst>
                              <p:par>
                                <p:cTn id="16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7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2500"/>
                            </p:stCondLst>
                            <p:childTnLst>
                              <p:par>
                                <p:cTn id="16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1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4000"/>
                            </p:stCondLst>
                            <p:childTnLst>
                              <p:par>
                                <p:cTn id="1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5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8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6300"/>
                            </p:stCondLst>
                            <p:childTnLst>
                              <p:par>
                                <p:cTn id="18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2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5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>
                            <p:stCondLst>
                              <p:cond delay="8700"/>
                            </p:stCondLst>
                            <p:childTnLst>
                              <p:par>
                                <p:cTn id="18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9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0" fill="hold">
                            <p:stCondLst>
                              <p:cond delay="10200"/>
                            </p:stCondLst>
                            <p:childTnLst>
                              <p:par>
                                <p:cTn id="19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3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11700"/>
                            </p:stCondLst>
                            <p:childTnLst>
                              <p:par>
                                <p:cTn id="19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8" fill="hold">
                            <p:stCondLst>
                              <p:cond delay="13200"/>
                            </p:stCondLst>
                            <p:childTnLst>
                              <p:par>
                                <p:cTn id="19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1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22" presetClass="entr" presetSubtype="4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4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15600"/>
                            </p:stCondLst>
                            <p:childTnLst>
                              <p:par>
                                <p:cTn id="20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8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17100"/>
                            </p:stCondLst>
                            <p:childTnLst>
                              <p:par>
                                <p:cTn id="21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2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57" grpId="0" animBg="1"/>
      <p:bldP spid="62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Freeform 24"/>
          <p:cNvSpPr>
            <a:spLocks/>
          </p:cNvSpPr>
          <p:nvPr/>
        </p:nvSpPr>
        <p:spPr bwMode="auto">
          <a:xfrm>
            <a:off x="1302869" y="4830665"/>
            <a:ext cx="348478" cy="648607"/>
          </a:xfrm>
          <a:custGeom>
            <a:avLst/>
            <a:gdLst>
              <a:gd name="T0" fmla="*/ 8 w 48"/>
              <a:gd name="T1" fmla="*/ 56 h 94"/>
              <a:gd name="T2" fmla="*/ 9 w 48"/>
              <a:gd name="T3" fmla="*/ 55 h 94"/>
              <a:gd name="T4" fmla="*/ 9 w 48"/>
              <a:gd name="T5" fmla="*/ 54 h 94"/>
              <a:gd name="T6" fmla="*/ 11 w 48"/>
              <a:gd name="T7" fmla="*/ 52 h 94"/>
              <a:gd name="T8" fmla="*/ 12 w 48"/>
              <a:gd name="T9" fmla="*/ 49 h 94"/>
              <a:gd name="T10" fmla="*/ 13 w 48"/>
              <a:gd name="T11" fmla="*/ 47 h 94"/>
              <a:gd name="T12" fmla="*/ 15 w 48"/>
              <a:gd name="T13" fmla="*/ 45 h 94"/>
              <a:gd name="T14" fmla="*/ 15 w 48"/>
              <a:gd name="T15" fmla="*/ 41 h 94"/>
              <a:gd name="T16" fmla="*/ 16 w 48"/>
              <a:gd name="T17" fmla="*/ 38 h 94"/>
              <a:gd name="T18" fmla="*/ 17 w 48"/>
              <a:gd name="T19" fmla="*/ 34 h 94"/>
              <a:gd name="T20" fmla="*/ 20 w 48"/>
              <a:gd name="T21" fmla="*/ 31 h 94"/>
              <a:gd name="T22" fmla="*/ 21 w 48"/>
              <a:gd name="T23" fmla="*/ 26 h 94"/>
              <a:gd name="T24" fmla="*/ 22 w 48"/>
              <a:gd name="T25" fmla="*/ 21 h 94"/>
              <a:gd name="T26" fmla="*/ 24 w 48"/>
              <a:gd name="T27" fmla="*/ 17 h 94"/>
              <a:gd name="T28" fmla="*/ 25 w 48"/>
              <a:gd name="T29" fmla="*/ 11 h 94"/>
              <a:gd name="T30" fmla="*/ 28 w 48"/>
              <a:gd name="T31" fmla="*/ 6 h 94"/>
              <a:gd name="T32" fmla="*/ 29 w 48"/>
              <a:gd name="T33" fmla="*/ 0 h 94"/>
              <a:gd name="T34" fmla="*/ 34 w 48"/>
              <a:gd name="T35" fmla="*/ 4 h 94"/>
              <a:gd name="T36" fmla="*/ 38 w 48"/>
              <a:gd name="T37" fmla="*/ 9 h 94"/>
              <a:gd name="T38" fmla="*/ 41 w 48"/>
              <a:gd name="T39" fmla="*/ 12 h 94"/>
              <a:gd name="T40" fmla="*/ 45 w 48"/>
              <a:gd name="T41" fmla="*/ 16 h 94"/>
              <a:gd name="T42" fmla="*/ 46 w 48"/>
              <a:gd name="T43" fmla="*/ 19 h 94"/>
              <a:gd name="T44" fmla="*/ 47 w 48"/>
              <a:gd name="T45" fmla="*/ 23 h 94"/>
              <a:gd name="T46" fmla="*/ 48 w 48"/>
              <a:gd name="T47" fmla="*/ 26 h 94"/>
              <a:gd name="T48" fmla="*/ 48 w 48"/>
              <a:gd name="T49" fmla="*/ 29 h 94"/>
              <a:gd name="T50" fmla="*/ 48 w 48"/>
              <a:gd name="T51" fmla="*/ 34 h 94"/>
              <a:gd name="T52" fmla="*/ 48 w 48"/>
              <a:gd name="T53" fmla="*/ 38 h 94"/>
              <a:gd name="T54" fmla="*/ 47 w 48"/>
              <a:gd name="T55" fmla="*/ 42 h 94"/>
              <a:gd name="T56" fmla="*/ 46 w 48"/>
              <a:gd name="T57" fmla="*/ 47 h 94"/>
              <a:gd name="T58" fmla="*/ 45 w 48"/>
              <a:gd name="T59" fmla="*/ 52 h 94"/>
              <a:gd name="T60" fmla="*/ 43 w 48"/>
              <a:gd name="T61" fmla="*/ 56 h 94"/>
              <a:gd name="T62" fmla="*/ 41 w 48"/>
              <a:gd name="T63" fmla="*/ 62 h 94"/>
              <a:gd name="T64" fmla="*/ 38 w 48"/>
              <a:gd name="T65" fmla="*/ 68 h 94"/>
              <a:gd name="T66" fmla="*/ 35 w 48"/>
              <a:gd name="T67" fmla="*/ 74 h 94"/>
              <a:gd name="T68" fmla="*/ 33 w 48"/>
              <a:gd name="T69" fmla="*/ 78 h 94"/>
              <a:gd name="T70" fmla="*/ 30 w 48"/>
              <a:gd name="T71" fmla="*/ 83 h 94"/>
              <a:gd name="T72" fmla="*/ 28 w 48"/>
              <a:gd name="T73" fmla="*/ 87 h 94"/>
              <a:gd name="T74" fmla="*/ 25 w 48"/>
              <a:gd name="T75" fmla="*/ 89 h 94"/>
              <a:gd name="T76" fmla="*/ 24 w 48"/>
              <a:gd name="T77" fmla="*/ 91 h 94"/>
              <a:gd name="T78" fmla="*/ 21 w 48"/>
              <a:gd name="T79" fmla="*/ 92 h 94"/>
              <a:gd name="T80" fmla="*/ 18 w 48"/>
              <a:gd name="T81" fmla="*/ 92 h 94"/>
              <a:gd name="T82" fmla="*/ 16 w 48"/>
              <a:gd name="T83" fmla="*/ 94 h 94"/>
              <a:gd name="T84" fmla="*/ 15 w 48"/>
              <a:gd name="T85" fmla="*/ 94 h 94"/>
              <a:gd name="T86" fmla="*/ 12 w 48"/>
              <a:gd name="T87" fmla="*/ 92 h 94"/>
              <a:gd name="T88" fmla="*/ 11 w 48"/>
              <a:gd name="T89" fmla="*/ 92 h 94"/>
              <a:gd name="T90" fmla="*/ 9 w 48"/>
              <a:gd name="T91" fmla="*/ 90 h 94"/>
              <a:gd name="T92" fmla="*/ 8 w 48"/>
              <a:gd name="T93" fmla="*/ 89 h 94"/>
              <a:gd name="T94" fmla="*/ 7 w 48"/>
              <a:gd name="T95" fmla="*/ 88 h 94"/>
              <a:gd name="T96" fmla="*/ 5 w 48"/>
              <a:gd name="T97" fmla="*/ 85 h 94"/>
              <a:gd name="T98" fmla="*/ 3 w 48"/>
              <a:gd name="T99" fmla="*/ 82 h 94"/>
              <a:gd name="T100" fmla="*/ 0 w 48"/>
              <a:gd name="T101" fmla="*/ 78 h 94"/>
              <a:gd name="T102" fmla="*/ 0 w 48"/>
              <a:gd name="T103" fmla="*/ 75 h 94"/>
              <a:gd name="T104" fmla="*/ 0 w 48"/>
              <a:gd name="T105" fmla="*/ 70 h 94"/>
              <a:gd name="T106" fmla="*/ 2 w 48"/>
              <a:gd name="T107" fmla="*/ 68 h 94"/>
              <a:gd name="T108" fmla="*/ 3 w 48"/>
              <a:gd name="T109" fmla="*/ 64 h 94"/>
              <a:gd name="T110" fmla="*/ 5 w 48"/>
              <a:gd name="T111" fmla="*/ 61 h 94"/>
              <a:gd name="T112" fmla="*/ 8 w 48"/>
              <a:gd name="T113" fmla="*/ 56 h 94"/>
              <a:gd name="T114" fmla="*/ 8 w 48"/>
              <a:gd name="T115" fmla="*/ 5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8" h="94">
                <a:moveTo>
                  <a:pt x="8" y="56"/>
                </a:moveTo>
                <a:lnTo>
                  <a:pt x="9" y="55"/>
                </a:lnTo>
                <a:lnTo>
                  <a:pt x="9" y="54"/>
                </a:lnTo>
                <a:lnTo>
                  <a:pt x="11" y="52"/>
                </a:lnTo>
                <a:lnTo>
                  <a:pt x="12" y="49"/>
                </a:lnTo>
                <a:lnTo>
                  <a:pt x="13" y="47"/>
                </a:lnTo>
                <a:lnTo>
                  <a:pt x="15" y="45"/>
                </a:lnTo>
                <a:lnTo>
                  <a:pt x="15" y="41"/>
                </a:lnTo>
                <a:lnTo>
                  <a:pt x="16" y="38"/>
                </a:lnTo>
                <a:lnTo>
                  <a:pt x="17" y="34"/>
                </a:lnTo>
                <a:lnTo>
                  <a:pt x="20" y="31"/>
                </a:lnTo>
                <a:lnTo>
                  <a:pt x="21" y="26"/>
                </a:lnTo>
                <a:lnTo>
                  <a:pt x="22" y="21"/>
                </a:lnTo>
                <a:lnTo>
                  <a:pt x="24" y="17"/>
                </a:lnTo>
                <a:lnTo>
                  <a:pt x="25" y="11"/>
                </a:lnTo>
                <a:lnTo>
                  <a:pt x="28" y="6"/>
                </a:lnTo>
                <a:lnTo>
                  <a:pt x="29" y="0"/>
                </a:lnTo>
                <a:lnTo>
                  <a:pt x="34" y="4"/>
                </a:lnTo>
                <a:lnTo>
                  <a:pt x="38" y="9"/>
                </a:lnTo>
                <a:lnTo>
                  <a:pt x="41" y="12"/>
                </a:lnTo>
                <a:lnTo>
                  <a:pt x="45" y="16"/>
                </a:lnTo>
                <a:lnTo>
                  <a:pt x="46" y="19"/>
                </a:lnTo>
                <a:lnTo>
                  <a:pt x="47" y="23"/>
                </a:lnTo>
                <a:lnTo>
                  <a:pt x="48" y="26"/>
                </a:lnTo>
                <a:lnTo>
                  <a:pt x="48" y="29"/>
                </a:lnTo>
                <a:lnTo>
                  <a:pt x="48" y="34"/>
                </a:lnTo>
                <a:lnTo>
                  <a:pt x="48" y="38"/>
                </a:lnTo>
                <a:lnTo>
                  <a:pt x="47" y="42"/>
                </a:lnTo>
                <a:lnTo>
                  <a:pt x="46" y="47"/>
                </a:lnTo>
                <a:lnTo>
                  <a:pt x="45" y="52"/>
                </a:lnTo>
                <a:lnTo>
                  <a:pt x="43" y="56"/>
                </a:lnTo>
                <a:lnTo>
                  <a:pt x="41" y="62"/>
                </a:lnTo>
                <a:lnTo>
                  <a:pt x="38" y="68"/>
                </a:lnTo>
                <a:lnTo>
                  <a:pt x="35" y="74"/>
                </a:lnTo>
                <a:lnTo>
                  <a:pt x="33" y="78"/>
                </a:lnTo>
                <a:lnTo>
                  <a:pt x="30" y="83"/>
                </a:lnTo>
                <a:lnTo>
                  <a:pt x="28" y="87"/>
                </a:lnTo>
                <a:lnTo>
                  <a:pt x="25" y="89"/>
                </a:lnTo>
                <a:lnTo>
                  <a:pt x="24" y="91"/>
                </a:lnTo>
                <a:lnTo>
                  <a:pt x="21" y="92"/>
                </a:lnTo>
                <a:lnTo>
                  <a:pt x="18" y="92"/>
                </a:lnTo>
                <a:lnTo>
                  <a:pt x="16" y="94"/>
                </a:lnTo>
                <a:lnTo>
                  <a:pt x="15" y="94"/>
                </a:lnTo>
                <a:lnTo>
                  <a:pt x="12" y="92"/>
                </a:lnTo>
                <a:lnTo>
                  <a:pt x="11" y="92"/>
                </a:lnTo>
                <a:lnTo>
                  <a:pt x="9" y="90"/>
                </a:lnTo>
                <a:lnTo>
                  <a:pt x="8" y="89"/>
                </a:lnTo>
                <a:lnTo>
                  <a:pt x="7" y="88"/>
                </a:lnTo>
                <a:lnTo>
                  <a:pt x="5" y="85"/>
                </a:lnTo>
                <a:lnTo>
                  <a:pt x="3" y="82"/>
                </a:lnTo>
                <a:lnTo>
                  <a:pt x="0" y="78"/>
                </a:lnTo>
                <a:lnTo>
                  <a:pt x="0" y="75"/>
                </a:lnTo>
                <a:lnTo>
                  <a:pt x="0" y="70"/>
                </a:lnTo>
                <a:lnTo>
                  <a:pt x="2" y="68"/>
                </a:lnTo>
                <a:lnTo>
                  <a:pt x="3" y="64"/>
                </a:lnTo>
                <a:lnTo>
                  <a:pt x="5" y="61"/>
                </a:lnTo>
                <a:lnTo>
                  <a:pt x="8" y="56"/>
                </a:lnTo>
                <a:lnTo>
                  <a:pt x="8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" name="Freeform 25"/>
          <p:cNvSpPr>
            <a:spLocks/>
          </p:cNvSpPr>
          <p:nvPr/>
        </p:nvSpPr>
        <p:spPr bwMode="auto">
          <a:xfrm>
            <a:off x="2050643" y="4554662"/>
            <a:ext cx="297660" cy="317403"/>
          </a:xfrm>
          <a:custGeom>
            <a:avLst/>
            <a:gdLst>
              <a:gd name="T0" fmla="*/ 34 w 41"/>
              <a:gd name="T1" fmla="*/ 44 h 46"/>
              <a:gd name="T2" fmla="*/ 31 w 41"/>
              <a:gd name="T3" fmla="*/ 45 h 46"/>
              <a:gd name="T4" fmla="*/ 29 w 41"/>
              <a:gd name="T5" fmla="*/ 45 h 46"/>
              <a:gd name="T6" fmla="*/ 28 w 41"/>
              <a:gd name="T7" fmla="*/ 46 h 46"/>
              <a:gd name="T8" fmla="*/ 25 w 41"/>
              <a:gd name="T9" fmla="*/ 46 h 46"/>
              <a:gd name="T10" fmla="*/ 25 w 41"/>
              <a:gd name="T11" fmla="*/ 46 h 46"/>
              <a:gd name="T12" fmla="*/ 24 w 41"/>
              <a:gd name="T13" fmla="*/ 46 h 46"/>
              <a:gd name="T14" fmla="*/ 24 w 41"/>
              <a:gd name="T15" fmla="*/ 45 h 46"/>
              <a:gd name="T16" fmla="*/ 22 w 41"/>
              <a:gd name="T17" fmla="*/ 44 h 46"/>
              <a:gd name="T18" fmla="*/ 21 w 41"/>
              <a:gd name="T19" fmla="*/ 42 h 46"/>
              <a:gd name="T20" fmla="*/ 20 w 41"/>
              <a:gd name="T21" fmla="*/ 40 h 46"/>
              <a:gd name="T22" fmla="*/ 18 w 41"/>
              <a:gd name="T23" fmla="*/ 38 h 46"/>
              <a:gd name="T24" fmla="*/ 17 w 41"/>
              <a:gd name="T25" fmla="*/ 35 h 46"/>
              <a:gd name="T26" fmla="*/ 15 w 41"/>
              <a:gd name="T27" fmla="*/ 32 h 46"/>
              <a:gd name="T28" fmla="*/ 13 w 41"/>
              <a:gd name="T29" fmla="*/ 29 h 46"/>
              <a:gd name="T30" fmla="*/ 11 w 41"/>
              <a:gd name="T31" fmla="*/ 24 h 46"/>
              <a:gd name="T32" fmla="*/ 9 w 41"/>
              <a:gd name="T33" fmla="*/ 21 h 46"/>
              <a:gd name="T34" fmla="*/ 7 w 41"/>
              <a:gd name="T35" fmla="*/ 16 h 46"/>
              <a:gd name="T36" fmla="*/ 4 w 41"/>
              <a:gd name="T37" fmla="*/ 10 h 46"/>
              <a:gd name="T38" fmla="*/ 3 w 41"/>
              <a:gd name="T39" fmla="*/ 5 h 46"/>
              <a:gd name="T40" fmla="*/ 0 w 41"/>
              <a:gd name="T41" fmla="*/ 0 h 46"/>
              <a:gd name="T42" fmla="*/ 7 w 41"/>
              <a:gd name="T43" fmla="*/ 1 h 46"/>
              <a:gd name="T44" fmla="*/ 12 w 41"/>
              <a:gd name="T45" fmla="*/ 2 h 46"/>
              <a:gd name="T46" fmla="*/ 17 w 41"/>
              <a:gd name="T47" fmla="*/ 3 h 46"/>
              <a:gd name="T48" fmla="*/ 22 w 41"/>
              <a:gd name="T49" fmla="*/ 4 h 46"/>
              <a:gd name="T50" fmla="*/ 26 w 41"/>
              <a:gd name="T51" fmla="*/ 5 h 46"/>
              <a:gd name="T52" fmla="*/ 30 w 41"/>
              <a:gd name="T53" fmla="*/ 7 h 46"/>
              <a:gd name="T54" fmla="*/ 33 w 41"/>
              <a:gd name="T55" fmla="*/ 9 h 46"/>
              <a:gd name="T56" fmla="*/ 34 w 41"/>
              <a:gd name="T57" fmla="*/ 10 h 46"/>
              <a:gd name="T58" fmla="*/ 38 w 41"/>
              <a:gd name="T59" fmla="*/ 15 h 46"/>
              <a:gd name="T60" fmla="*/ 39 w 41"/>
              <a:gd name="T61" fmla="*/ 18 h 46"/>
              <a:gd name="T62" fmla="*/ 41 w 41"/>
              <a:gd name="T63" fmla="*/ 24 h 46"/>
              <a:gd name="T64" fmla="*/ 41 w 41"/>
              <a:gd name="T65" fmla="*/ 29 h 46"/>
              <a:gd name="T66" fmla="*/ 41 w 41"/>
              <a:gd name="T67" fmla="*/ 35 h 46"/>
              <a:gd name="T68" fmla="*/ 39 w 41"/>
              <a:gd name="T69" fmla="*/ 38 h 46"/>
              <a:gd name="T70" fmla="*/ 38 w 41"/>
              <a:gd name="T71" fmla="*/ 42 h 46"/>
              <a:gd name="T72" fmla="*/ 34 w 41"/>
              <a:gd name="T73" fmla="*/ 44 h 46"/>
              <a:gd name="T74" fmla="*/ 34 w 41"/>
              <a:gd name="T75" fmla="*/ 44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1" h="46">
                <a:moveTo>
                  <a:pt x="34" y="44"/>
                </a:moveTo>
                <a:lnTo>
                  <a:pt x="31" y="45"/>
                </a:lnTo>
                <a:lnTo>
                  <a:pt x="29" y="45"/>
                </a:lnTo>
                <a:lnTo>
                  <a:pt x="28" y="46"/>
                </a:lnTo>
                <a:lnTo>
                  <a:pt x="25" y="46"/>
                </a:lnTo>
                <a:lnTo>
                  <a:pt x="25" y="46"/>
                </a:lnTo>
                <a:lnTo>
                  <a:pt x="24" y="46"/>
                </a:lnTo>
                <a:lnTo>
                  <a:pt x="24" y="45"/>
                </a:lnTo>
                <a:lnTo>
                  <a:pt x="22" y="44"/>
                </a:lnTo>
                <a:lnTo>
                  <a:pt x="21" y="42"/>
                </a:lnTo>
                <a:lnTo>
                  <a:pt x="20" y="40"/>
                </a:lnTo>
                <a:lnTo>
                  <a:pt x="18" y="38"/>
                </a:lnTo>
                <a:lnTo>
                  <a:pt x="17" y="35"/>
                </a:lnTo>
                <a:lnTo>
                  <a:pt x="15" y="32"/>
                </a:lnTo>
                <a:lnTo>
                  <a:pt x="13" y="29"/>
                </a:lnTo>
                <a:lnTo>
                  <a:pt x="11" y="24"/>
                </a:lnTo>
                <a:lnTo>
                  <a:pt x="9" y="21"/>
                </a:lnTo>
                <a:lnTo>
                  <a:pt x="7" y="16"/>
                </a:lnTo>
                <a:lnTo>
                  <a:pt x="4" y="10"/>
                </a:lnTo>
                <a:lnTo>
                  <a:pt x="3" y="5"/>
                </a:lnTo>
                <a:lnTo>
                  <a:pt x="0" y="0"/>
                </a:lnTo>
                <a:lnTo>
                  <a:pt x="7" y="1"/>
                </a:lnTo>
                <a:lnTo>
                  <a:pt x="12" y="2"/>
                </a:lnTo>
                <a:lnTo>
                  <a:pt x="17" y="3"/>
                </a:lnTo>
                <a:lnTo>
                  <a:pt x="22" y="4"/>
                </a:lnTo>
                <a:lnTo>
                  <a:pt x="26" y="5"/>
                </a:lnTo>
                <a:lnTo>
                  <a:pt x="30" y="7"/>
                </a:lnTo>
                <a:lnTo>
                  <a:pt x="33" y="9"/>
                </a:lnTo>
                <a:lnTo>
                  <a:pt x="34" y="10"/>
                </a:lnTo>
                <a:lnTo>
                  <a:pt x="38" y="15"/>
                </a:lnTo>
                <a:lnTo>
                  <a:pt x="39" y="18"/>
                </a:lnTo>
                <a:lnTo>
                  <a:pt x="41" y="24"/>
                </a:lnTo>
                <a:lnTo>
                  <a:pt x="41" y="29"/>
                </a:lnTo>
                <a:lnTo>
                  <a:pt x="41" y="35"/>
                </a:lnTo>
                <a:lnTo>
                  <a:pt x="39" y="38"/>
                </a:lnTo>
                <a:lnTo>
                  <a:pt x="38" y="42"/>
                </a:lnTo>
                <a:lnTo>
                  <a:pt x="34" y="44"/>
                </a:lnTo>
                <a:lnTo>
                  <a:pt x="34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" name="Freeform 26"/>
          <p:cNvSpPr>
            <a:spLocks/>
          </p:cNvSpPr>
          <p:nvPr/>
        </p:nvSpPr>
        <p:spPr bwMode="auto">
          <a:xfrm>
            <a:off x="1506148" y="4658166"/>
            <a:ext cx="2192507" cy="469204"/>
          </a:xfrm>
          <a:custGeom>
            <a:avLst/>
            <a:gdLst>
              <a:gd name="T0" fmla="*/ 242 w 302"/>
              <a:gd name="T1" fmla="*/ 65 h 68"/>
              <a:gd name="T2" fmla="*/ 234 w 302"/>
              <a:gd name="T3" fmla="*/ 68 h 68"/>
              <a:gd name="T4" fmla="*/ 230 w 302"/>
              <a:gd name="T5" fmla="*/ 67 h 68"/>
              <a:gd name="T6" fmla="*/ 229 w 302"/>
              <a:gd name="T7" fmla="*/ 63 h 68"/>
              <a:gd name="T8" fmla="*/ 232 w 302"/>
              <a:gd name="T9" fmla="*/ 54 h 68"/>
              <a:gd name="T10" fmla="*/ 235 w 302"/>
              <a:gd name="T11" fmla="*/ 44 h 68"/>
              <a:gd name="T12" fmla="*/ 239 w 302"/>
              <a:gd name="T13" fmla="*/ 36 h 68"/>
              <a:gd name="T14" fmla="*/ 239 w 302"/>
              <a:gd name="T15" fmla="*/ 32 h 68"/>
              <a:gd name="T16" fmla="*/ 235 w 302"/>
              <a:gd name="T17" fmla="*/ 30 h 68"/>
              <a:gd name="T18" fmla="*/ 229 w 302"/>
              <a:gd name="T19" fmla="*/ 30 h 68"/>
              <a:gd name="T20" fmla="*/ 215 w 302"/>
              <a:gd name="T21" fmla="*/ 31 h 68"/>
              <a:gd name="T22" fmla="*/ 195 w 302"/>
              <a:gd name="T23" fmla="*/ 34 h 68"/>
              <a:gd name="T24" fmla="*/ 174 w 302"/>
              <a:gd name="T25" fmla="*/ 37 h 68"/>
              <a:gd name="T26" fmla="*/ 146 w 302"/>
              <a:gd name="T27" fmla="*/ 42 h 68"/>
              <a:gd name="T28" fmla="*/ 110 w 302"/>
              <a:gd name="T29" fmla="*/ 48 h 68"/>
              <a:gd name="T30" fmla="*/ 80 w 302"/>
              <a:gd name="T31" fmla="*/ 53 h 68"/>
              <a:gd name="T32" fmla="*/ 56 w 302"/>
              <a:gd name="T33" fmla="*/ 58 h 68"/>
              <a:gd name="T34" fmla="*/ 26 w 302"/>
              <a:gd name="T35" fmla="*/ 63 h 68"/>
              <a:gd name="T36" fmla="*/ 0 w 302"/>
              <a:gd name="T37" fmla="*/ 45 h 68"/>
              <a:gd name="T38" fmla="*/ 26 w 302"/>
              <a:gd name="T39" fmla="*/ 42 h 68"/>
              <a:gd name="T40" fmla="*/ 49 w 302"/>
              <a:gd name="T41" fmla="*/ 38 h 68"/>
              <a:gd name="T42" fmla="*/ 87 w 302"/>
              <a:gd name="T43" fmla="*/ 32 h 68"/>
              <a:gd name="T44" fmla="*/ 116 w 302"/>
              <a:gd name="T45" fmla="*/ 27 h 68"/>
              <a:gd name="T46" fmla="*/ 143 w 302"/>
              <a:gd name="T47" fmla="*/ 22 h 68"/>
              <a:gd name="T48" fmla="*/ 174 w 302"/>
              <a:gd name="T49" fmla="*/ 16 h 68"/>
              <a:gd name="T50" fmla="*/ 198 w 302"/>
              <a:gd name="T51" fmla="*/ 13 h 68"/>
              <a:gd name="T52" fmla="*/ 212 w 302"/>
              <a:gd name="T53" fmla="*/ 10 h 68"/>
              <a:gd name="T54" fmla="*/ 222 w 302"/>
              <a:gd name="T55" fmla="*/ 8 h 68"/>
              <a:gd name="T56" fmla="*/ 230 w 302"/>
              <a:gd name="T57" fmla="*/ 7 h 68"/>
              <a:gd name="T58" fmla="*/ 235 w 302"/>
              <a:gd name="T59" fmla="*/ 4 h 68"/>
              <a:gd name="T60" fmla="*/ 243 w 302"/>
              <a:gd name="T61" fmla="*/ 0 h 68"/>
              <a:gd name="T62" fmla="*/ 250 w 302"/>
              <a:gd name="T63" fmla="*/ 0 h 68"/>
              <a:gd name="T64" fmla="*/ 256 w 302"/>
              <a:gd name="T65" fmla="*/ 3 h 68"/>
              <a:gd name="T66" fmla="*/ 268 w 302"/>
              <a:gd name="T67" fmla="*/ 9 h 68"/>
              <a:gd name="T68" fmla="*/ 285 w 302"/>
              <a:gd name="T69" fmla="*/ 20 h 68"/>
              <a:gd name="T70" fmla="*/ 298 w 302"/>
              <a:gd name="T71" fmla="*/ 29 h 68"/>
              <a:gd name="T72" fmla="*/ 302 w 302"/>
              <a:gd name="T73" fmla="*/ 36 h 68"/>
              <a:gd name="T74" fmla="*/ 299 w 302"/>
              <a:gd name="T75" fmla="*/ 43 h 68"/>
              <a:gd name="T76" fmla="*/ 293 w 302"/>
              <a:gd name="T77" fmla="*/ 45 h 68"/>
              <a:gd name="T78" fmla="*/ 284 w 302"/>
              <a:gd name="T79" fmla="*/ 46 h 68"/>
              <a:gd name="T80" fmla="*/ 271 w 302"/>
              <a:gd name="T81" fmla="*/ 49 h 68"/>
              <a:gd name="T82" fmla="*/ 256 w 302"/>
              <a:gd name="T83" fmla="*/ 57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2" h="68">
                <a:moveTo>
                  <a:pt x="251" y="59"/>
                </a:moveTo>
                <a:lnTo>
                  <a:pt x="246" y="63"/>
                </a:lnTo>
                <a:lnTo>
                  <a:pt x="242" y="65"/>
                </a:lnTo>
                <a:lnTo>
                  <a:pt x="239" y="66"/>
                </a:lnTo>
                <a:lnTo>
                  <a:pt x="235" y="67"/>
                </a:lnTo>
                <a:lnTo>
                  <a:pt x="234" y="68"/>
                </a:lnTo>
                <a:lnTo>
                  <a:pt x="232" y="68"/>
                </a:lnTo>
                <a:lnTo>
                  <a:pt x="230" y="68"/>
                </a:lnTo>
                <a:lnTo>
                  <a:pt x="230" y="67"/>
                </a:lnTo>
                <a:lnTo>
                  <a:pt x="229" y="66"/>
                </a:lnTo>
                <a:lnTo>
                  <a:pt x="229" y="65"/>
                </a:lnTo>
                <a:lnTo>
                  <a:pt x="229" y="63"/>
                </a:lnTo>
                <a:lnTo>
                  <a:pt x="230" y="60"/>
                </a:lnTo>
                <a:lnTo>
                  <a:pt x="230" y="58"/>
                </a:lnTo>
                <a:lnTo>
                  <a:pt x="232" y="54"/>
                </a:lnTo>
                <a:lnTo>
                  <a:pt x="233" y="51"/>
                </a:lnTo>
                <a:lnTo>
                  <a:pt x="234" y="48"/>
                </a:lnTo>
                <a:lnTo>
                  <a:pt x="235" y="44"/>
                </a:lnTo>
                <a:lnTo>
                  <a:pt x="237" y="41"/>
                </a:lnTo>
                <a:lnTo>
                  <a:pt x="238" y="38"/>
                </a:lnTo>
                <a:lnTo>
                  <a:pt x="239" y="36"/>
                </a:lnTo>
                <a:lnTo>
                  <a:pt x="239" y="35"/>
                </a:lnTo>
                <a:lnTo>
                  <a:pt x="239" y="34"/>
                </a:lnTo>
                <a:lnTo>
                  <a:pt x="239" y="32"/>
                </a:lnTo>
                <a:lnTo>
                  <a:pt x="239" y="31"/>
                </a:lnTo>
                <a:lnTo>
                  <a:pt x="238" y="30"/>
                </a:lnTo>
                <a:lnTo>
                  <a:pt x="235" y="30"/>
                </a:lnTo>
                <a:lnTo>
                  <a:pt x="234" y="30"/>
                </a:lnTo>
                <a:lnTo>
                  <a:pt x="232" y="30"/>
                </a:lnTo>
                <a:lnTo>
                  <a:pt x="229" y="30"/>
                </a:lnTo>
                <a:lnTo>
                  <a:pt x="226" y="30"/>
                </a:lnTo>
                <a:lnTo>
                  <a:pt x="221" y="31"/>
                </a:lnTo>
                <a:lnTo>
                  <a:pt x="215" y="31"/>
                </a:lnTo>
                <a:lnTo>
                  <a:pt x="208" y="32"/>
                </a:lnTo>
                <a:lnTo>
                  <a:pt x="200" y="34"/>
                </a:lnTo>
                <a:lnTo>
                  <a:pt x="195" y="34"/>
                </a:lnTo>
                <a:lnTo>
                  <a:pt x="189" y="35"/>
                </a:lnTo>
                <a:lnTo>
                  <a:pt x="182" y="36"/>
                </a:lnTo>
                <a:lnTo>
                  <a:pt x="174" y="37"/>
                </a:lnTo>
                <a:lnTo>
                  <a:pt x="165" y="39"/>
                </a:lnTo>
                <a:lnTo>
                  <a:pt x="156" y="41"/>
                </a:lnTo>
                <a:lnTo>
                  <a:pt x="146" y="42"/>
                </a:lnTo>
                <a:lnTo>
                  <a:pt x="134" y="44"/>
                </a:lnTo>
                <a:lnTo>
                  <a:pt x="122" y="46"/>
                </a:lnTo>
                <a:lnTo>
                  <a:pt x="110" y="48"/>
                </a:lnTo>
                <a:lnTo>
                  <a:pt x="100" y="50"/>
                </a:lnTo>
                <a:lnTo>
                  <a:pt x="90" y="51"/>
                </a:lnTo>
                <a:lnTo>
                  <a:pt x="80" y="53"/>
                </a:lnTo>
                <a:lnTo>
                  <a:pt x="71" y="54"/>
                </a:lnTo>
                <a:lnTo>
                  <a:pt x="63" y="57"/>
                </a:lnTo>
                <a:lnTo>
                  <a:pt x="56" y="58"/>
                </a:lnTo>
                <a:lnTo>
                  <a:pt x="48" y="60"/>
                </a:lnTo>
                <a:lnTo>
                  <a:pt x="40" y="61"/>
                </a:lnTo>
                <a:lnTo>
                  <a:pt x="26" y="63"/>
                </a:lnTo>
                <a:lnTo>
                  <a:pt x="13" y="64"/>
                </a:lnTo>
                <a:lnTo>
                  <a:pt x="0" y="65"/>
                </a:lnTo>
                <a:lnTo>
                  <a:pt x="0" y="45"/>
                </a:lnTo>
                <a:lnTo>
                  <a:pt x="9" y="44"/>
                </a:lnTo>
                <a:lnTo>
                  <a:pt x="18" y="43"/>
                </a:lnTo>
                <a:lnTo>
                  <a:pt x="26" y="42"/>
                </a:lnTo>
                <a:lnTo>
                  <a:pt x="33" y="41"/>
                </a:lnTo>
                <a:lnTo>
                  <a:pt x="41" y="39"/>
                </a:lnTo>
                <a:lnTo>
                  <a:pt x="49" y="38"/>
                </a:lnTo>
                <a:lnTo>
                  <a:pt x="63" y="36"/>
                </a:lnTo>
                <a:lnTo>
                  <a:pt x="76" y="34"/>
                </a:lnTo>
                <a:lnTo>
                  <a:pt x="87" y="32"/>
                </a:lnTo>
                <a:lnTo>
                  <a:pt x="97" y="30"/>
                </a:lnTo>
                <a:lnTo>
                  <a:pt x="106" y="29"/>
                </a:lnTo>
                <a:lnTo>
                  <a:pt x="116" y="27"/>
                </a:lnTo>
                <a:lnTo>
                  <a:pt x="125" y="25"/>
                </a:lnTo>
                <a:lnTo>
                  <a:pt x="134" y="23"/>
                </a:lnTo>
                <a:lnTo>
                  <a:pt x="143" y="22"/>
                </a:lnTo>
                <a:lnTo>
                  <a:pt x="153" y="20"/>
                </a:lnTo>
                <a:lnTo>
                  <a:pt x="164" y="17"/>
                </a:lnTo>
                <a:lnTo>
                  <a:pt x="174" y="16"/>
                </a:lnTo>
                <a:lnTo>
                  <a:pt x="186" y="14"/>
                </a:lnTo>
                <a:lnTo>
                  <a:pt x="192" y="14"/>
                </a:lnTo>
                <a:lnTo>
                  <a:pt x="198" y="13"/>
                </a:lnTo>
                <a:lnTo>
                  <a:pt x="203" y="11"/>
                </a:lnTo>
                <a:lnTo>
                  <a:pt x="207" y="11"/>
                </a:lnTo>
                <a:lnTo>
                  <a:pt x="212" y="10"/>
                </a:lnTo>
                <a:lnTo>
                  <a:pt x="216" y="9"/>
                </a:lnTo>
                <a:lnTo>
                  <a:pt x="220" y="9"/>
                </a:lnTo>
                <a:lnTo>
                  <a:pt x="222" y="8"/>
                </a:lnTo>
                <a:lnTo>
                  <a:pt x="225" y="8"/>
                </a:lnTo>
                <a:lnTo>
                  <a:pt x="228" y="7"/>
                </a:lnTo>
                <a:lnTo>
                  <a:pt x="230" y="7"/>
                </a:lnTo>
                <a:lnTo>
                  <a:pt x="233" y="6"/>
                </a:lnTo>
                <a:lnTo>
                  <a:pt x="234" y="6"/>
                </a:lnTo>
                <a:lnTo>
                  <a:pt x="235" y="4"/>
                </a:lnTo>
                <a:lnTo>
                  <a:pt x="238" y="3"/>
                </a:lnTo>
                <a:lnTo>
                  <a:pt x="239" y="1"/>
                </a:lnTo>
                <a:lnTo>
                  <a:pt x="243" y="0"/>
                </a:lnTo>
                <a:lnTo>
                  <a:pt x="246" y="0"/>
                </a:lnTo>
                <a:lnTo>
                  <a:pt x="247" y="0"/>
                </a:lnTo>
                <a:lnTo>
                  <a:pt x="250" y="0"/>
                </a:lnTo>
                <a:lnTo>
                  <a:pt x="251" y="1"/>
                </a:lnTo>
                <a:lnTo>
                  <a:pt x="254" y="2"/>
                </a:lnTo>
                <a:lnTo>
                  <a:pt x="256" y="3"/>
                </a:lnTo>
                <a:lnTo>
                  <a:pt x="260" y="4"/>
                </a:lnTo>
                <a:lnTo>
                  <a:pt x="264" y="7"/>
                </a:lnTo>
                <a:lnTo>
                  <a:pt x="268" y="9"/>
                </a:lnTo>
                <a:lnTo>
                  <a:pt x="273" y="13"/>
                </a:lnTo>
                <a:lnTo>
                  <a:pt x="280" y="16"/>
                </a:lnTo>
                <a:lnTo>
                  <a:pt x="285" y="20"/>
                </a:lnTo>
                <a:lnTo>
                  <a:pt x="290" y="23"/>
                </a:lnTo>
                <a:lnTo>
                  <a:pt x="294" y="25"/>
                </a:lnTo>
                <a:lnTo>
                  <a:pt x="298" y="29"/>
                </a:lnTo>
                <a:lnTo>
                  <a:pt x="301" y="31"/>
                </a:lnTo>
                <a:lnTo>
                  <a:pt x="302" y="34"/>
                </a:lnTo>
                <a:lnTo>
                  <a:pt x="302" y="36"/>
                </a:lnTo>
                <a:lnTo>
                  <a:pt x="302" y="38"/>
                </a:lnTo>
                <a:lnTo>
                  <a:pt x="301" y="41"/>
                </a:lnTo>
                <a:lnTo>
                  <a:pt x="299" y="43"/>
                </a:lnTo>
                <a:lnTo>
                  <a:pt x="298" y="44"/>
                </a:lnTo>
                <a:lnTo>
                  <a:pt x="295" y="44"/>
                </a:lnTo>
                <a:lnTo>
                  <a:pt x="293" y="45"/>
                </a:lnTo>
                <a:lnTo>
                  <a:pt x="290" y="45"/>
                </a:lnTo>
                <a:lnTo>
                  <a:pt x="288" y="45"/>
                </a:lnTo>
                <a:lnTo>
                  <a:pt x="284" y="46"/>
                </a:lnTo>
                <a:lnTo>
                  <a:pt x="278" y="46"/>
                </a:lnTo>
                <a:lnTo>
                  <a:pt x="275" y="48"/>
                </a:lnTo>
                <a:lnTo>
                  <a:pt x="271" y="49"/>
                </a:lnTo>
                <a:lnTo>
                  <a:pt x="265" y="51"/>
                </a:lnTo>
                <a:lnTo>
                  <a:pt x="262" y="53"/>
                </a:lnTo>
                <a:lnTo>
                  <a:pt x="256" y="57"/>
                </a:lnTo>
                <a:lnTo>
                  <a:pt x="251" y="59"/>
                </a:lnTo>
                <a:lnTo>
                  <a:pt x="251" y="5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3" name="Freeform 27"/>
          <p:cNvSpPr>
            <a:spLocks/>
          </p:cNvSpPr>
          <p:nvPr/>
        </p:nvSpPr>
        <p:spPr bwMode="auto">
          <a:xfrm>
            <a:off x="2232144" y="3912958"/>
            <a:ext cx="457380" cy="331203"/>
          </a:xfrm>
          <a:custGeom>
            <a:avLst/>
            <a:gdLst>
              <a:gd name="T0" fmla="*/ 0 w 63"/>
              <a:gd name="T1" fmla="*/ 0 h 48"/>
              <a:gd name="T2" fmla="*/ 9 w 63"/>
              <a:gd name="T3" fmla="*/ 1 h 48"/>
              <a:gd name="T4" fmla="*/ 18 w 63"/>
              <a:gd name="T5" fmla="*/ 2 h 48"/>
              <a:gd name="T6" fmla="*/ 29 w 63"/>
              <a:gd name="T7" fmla="*/ 3 h 48"/>
              <a:gd name="T8" fmla="*/ 34 w 63"/>
              <a:gd name="T9" fmla="*/ 4 h 48"/>
              <a:gd name="T10" fmla="*/ 38 w 63"/>
              <a:gd name="T11" fmla="*/ 7 h 48"/>
              <a:gd name="T12" fmla="*/ 43 w 63"/>
              <a:gd name="T13" fmla="*/ 8 h 48"/>
              <a:gd name="T14" fmla="*/ 47 w 63"/>
              <a:gd name="T15" fmla="*/ 10 h 48"/>
              <a:gd name="T16" fmla="*/ 49 w 63"/>
              <a:gd name="T17" fmla="*/ 11 h 48"/>
              <a:gd name="T18" fmla="*/ 52 w 63"/>
              <a:gd name="T19" fmla="*/ 12 h 48"/>
              <a:gd name="T20" fmla="*/ 55 w 63"/>
              <a:gd name="T21" fmla="*/ 14 h 48"/>
              <a:gd name="T22" fmla="*/ 57 w 63"/>
              <a:gd name="T23" fmla="*/ 16 h 48"/>
              <a:gd name="T24" fmla="*/ 59 w 63"/>
              <a:gd name="T25" fmla="*/ 17 h 48"/>
              <a:gd name="T26" fmla="*/ 59 w 63"/>
              <a:gd name="T27" fmla="*/ 19 h 48"/>
              <a:gd name="T28" fmla="*/ 60 w 63"/>
              <a:gd name="T29" fmla="*/ 22 h 48"/>
              <a:gd name="T30" fmla="*/ 61 w 63"/>
              <a:gd name="T31" fmla="*/ 25 h 48"/>
              <a:gd name="T32" fmla="*/ 63 w 63"/>
              <a:gd name="T33" fmla="*/ 27 h 48"/>
              <a:gd name="T34" fmla="*/ 63 w 63"/>
              <a:gd name="T35" fmla="*/ 29 h 48"/>
              <a:gd name="T36" fmla="*/ 63 w 63"/>
              <a:gd name="T37" fmla="*/ 30 h 48"/>
              <a:gd name="T38" fmla="*/ 63 w 63"/>
              <a:gd name="T39" fmla="*/ 31 h 48"/>
              <a:gd name="T40" fmla="*/ 63 w 63"/>
              <a:gd name="T41" fmla="*/ 31 h 48"/>
              <a:gd name="T42" fmla="*/ 61 w 63"/>
              <a:gd name="T43" fmla="*/ 34 h 48"/>
              <a:gd name="T44" fmla="*/ 60 w 63"/>
              <a:gd name="T45" fmla="*/ 37 h 48"/>
              <a:gd name="T46" fmla="*/ 59 w 63"/>
              <a:gd name="T47" fmla="*/ 40 h 48"/>
              <a:gd name="T48" fmla="*/ 57 w 63"/>
              <a:gd name="T49" fmla="*/ 44 h 48"/>
              <a:gd name="T50" fmla="*/ 55 w 63"/>
              <a:gd name="T51" fmla="*/ 46 h 48"/>
              <a:gd name="T52" fmla="*/ 52 w 63"/>
              <a:gd name="T53" fmla="*/ 48 h 48"/>
              <a:gd name="T54" fmla="*/ 51 w 63"/>
              <a:gd name="T55" fmla="*/ 48 h 48"/>
              <a:gd name="T56" fmla="*/ 48 w 63"/>
              <a:gd name="T57" fmla="*/ 48 h 48"/>
              <a:gd name="T58" fmla="*/ 47 w 63"/>
              <a:gd name="T59" fmla="*/ 48 h 48"/>
              <a:gd name="T60" fmla="*/ 43 w 63"/>
              <a:gd name="T61" fmla="*/ 47 h 48"/>
              <a:gd name="T62" fmla="*/ 40 w 63"/>
              <a:gd name="T63" fmla="*/ 46 h 48"/>
              <a:gd name="T64" fmla="*/ 38 w 63"/>
              <a:gd name="T65" fmla="*/ 45 h 48"/>
              <a:gd name="T66" fmla="*/ 34 w 63"/>
              <a:gd name="T67" fmla="*/ 43 h 48"/>
              <a:gd name="T68" fmla="*/ 30 w 63"/>
              <a:gd name="T69" fmla="*/ 40 h 48"/>
              <a:gd name="T70" fmla="*/ 25 w 63"/>
              <a:gd name="T71" fmla="*/ 37 h 48"/>
              <a:gd name="T72" fmla="*/ 20 w 63"/>
              <a:gd name="T73" fmla="*/ 33 h 48"/>
              <a:gd name="T74" fmla="*/ 16 w 63"/>
              <a:gd name="T75" fmla="*/ 29 h 48"/>
              <a:gd name="T76" fmla="*/ 12 w 63"/>
              <a:gd name="T77" fmla="*/ 25 h 48"/>
              <a:gd name="T78" fmla="*/ 8 w 63"/>
              <a:gd name="T79" fmla="*/ 20 h 48"/>
              <a:gd name="T80" fmla="*/ 5 w 63"/>
              <a:gd name="T81" fmla="*/ 16 h 48"/>
              <a:gd name="T82" fmla="*/ 4 w 63"/>
              <a:gd name="T83" fmla="*/ 12 h 48"/>
              <a:gd name="T84" fmla="*/ 1 w 63"/>
              <a:gd name="T85" fmla="*/ 8 h 48"/>
              <a:gd name="T86" fmla="*/ 1 w 63"/>
              <a:gd name="T87" fmla="*/ 4 h 48"/>
              <a:gd name="T88" fmla="*/ 0 w 63"/>
              <a:gd name="T89" fmla="*/ 0 h 48"/>
              <a:gd name="T90" fmla="*/ 0 w 63"/>
              <a:gd name="T91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3" h="48">
                <a:moveTo>
                  <a:pt x="0" y="0"/>
                </a:moveTo>
                <a:lnTo>
                  <a:pt x="9" y="1"/>
                </a:lnTo>
                <a:lnTo>
                  <a:pt x="18" y="2"/>
                </a:lnTo>
                <a:lnTo>
                  <a:pt x="29" y="3"/>
                </a:lnTo>
                <a:lnTo>
                  <a:pt x="34" y="4"/>
                </a:lnTo>
                <a:lnTo>
                  <a:pt x="38" y="7"/>
                </a:lnTo>
                <a:lnTo>
                  <a:pt x="43" y="8"/>
                </a:lnTo>
                <a:lnTo>
                  <a:pt x="47" y="10"/>
                </a:lnTo>
                <a:lnTo>
                  <a:pt x="49" y="11"/>
                </a:lnTo>
                <a:lnTo>
                  <a:pt x="52" y="12"/>
                </a:lnTo>
                <a:lnTo>
                  <a:pt x="55" y="14"/>
                </a:lnTo>
                <a:lnTo>
                  <a:pt x="57" y="16"/>
                </a:lnTo>
                <a:lnTo>
                  <a:pt x="59" y="17"/>
                </a:lnTo>
                <a:lnTo>
                  <a:pt x="59" y="19"/>
                </a:lnTo>
                <a:lnTo>
                  <a:pt x="60" y="22"/>
                </a:lnTo>
                <a:lnTo>
                  <a:pt x="61" y="25"/>
                </a:lnTo>
                <a:lnTo>
                  <a:pt x="63" y="27"/>
                </a:lnTo>
                <a:lnTo>
                  <a:pt x="63" y="29"/>
                </a:lnTo>
                <a:lnTo>
                  <a:pt x="63" y="30"/>
                </a:lnTo>
                <a:lnTo>
                  <a:pt x="63" y="31"/>
                </a:lnTo>
                <a:lnTo>
                  <a:pt x="63" y="31"/>
                </a:lnTo>
                <a:lnTo>
                  <a:pt x="61" y="34"/>
                </a:lnTo>
                <a:lnTo>
                  <a:pt x="60" y="37"/>
                </a:lnTo>
                <a:lnTo>
                  <a:pt x="59" y="40"/>
                </a:lnTo>
                <a:lnTo>
                  <a:pt x="57" y="44"/>
                </a:lnTo>
                <a:lnTo>
                  <a:pt x="55" y="46"/>
                </a:lnTo>
                <a:lnTo>
                  <a:pt x="52" y="48"/>
                </a:lnTo>
                <a:lnTo>
                  <a:pt x="51" y="48"/>
                </a:lnTo>
                <a:lnTo>
                  <a:pt x="48" y="48"/>
                </a:lnTo>
                <a:lnTo>
                  <a:pt x="47" y="48"/>
                </a:lnTo>
                <a:lnTo>
                  <a:pt x="43" y="47"/>
                </a:lnTo>
                <a:lnTo>
                  <a:pt x="40" y="46"/>
                </a:lnTo>
                <a:lnTo>
                  <a:pt x="38" y="45"/>
                </a:lnTo>
                <a:lnTo>
                  <a:pt x="34" y="43"/>
                </a:lnTo>
                <a:lnTo>
                  <a:pt x="30" y="40"/>
                </a:lnTo>
                <a:lnTo>
                  <a:pt x="25" y="37"/>
                </a:lnTo>
                <a:lnTo>
                  <a:pt x="20" y="33"/>
                </a:lnTo>
                <a:lnTo>
                  <a:pt x="16" y="29"/>
                </a:lnTo>
                <a:lnTo>
                  <a:pt x="12" y="25"/>
                </a:lnTo>
                <a:lnTo>
                  <a:pt x="8" y="20"/>
                </a:lnTo>
                <a:lnTo>
                  <a:pt x="5" y="16"/>
                </a:lnTo>
                <a:lnTo>
                  <a:pt x="4" y="12"/>
                </a:lnTo>
                <a:lnTo>
                  <a:pt x="1" y="8"/>
                </a:lnTo>
                <a:lnTo>
                  <a:pt x="1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4" name="Freeform 28"/>
          <p:cNvSpPr>
            <a:spLocks/>
          </p:cNvSpPr>
          <p:nvPr/>
        </p:nvSpPr>
        <p:spPr bwMode="auto">
          <a:xfrm>
            <a:off x="1789284" y="4161360"/>
            <a:ext cx="1321312" cy="365706"/>
          </a:xfrm>
          <a:custGeom>
            <a:avLst/>
            <a:gdLst>
              <a:gd name="T0" fmla="*/ 165 w 182"/>
              <a:gd name="T1" fmla="*/ 25 h 53"/>
              <a:gd name="T2" fmla="*/ 150 w 182"/>
              <a:gd name="T3" fmla="*/ 29 h 53"/>
              <a:gd name="T4" fmla="*/ 137 w 182"/>
              <a:gd name="T5" fmla="*/ 33 h 53"/>
              <a:gd name="T6" fmla="*/ 125 w 182"/>
              <a:gd name="T7" fmla="*/ 37 h 53"/>
              <a:gd name="T8" fmla="*/ 110 w 182"/>
              <a:gd name="T9" fmla="*/ 40 h 53"/>
              <a:gd name="T10" fmla="*/ 92 w 182"/>
              <a:gd name="T11" fmla="*/ 44 h 53"/>
              <a:gd name="T12" fmla="*/ 73 w 182"/>
              <a:gd name="T13" fmla="*/ 47 h 53"/>
              <a:gd name="T14" fmla="*/ 56 w 182"/>
              <a:gd name="T15" fmla="*/ 50 h 53"/>
              <a:gd name="T16" fmla="*/ 43 w 182"/>
              <a:gd name="T17" fmla="*/ 52 h 53"/>
              <a:gd name="T18" fmla="*/ 34 w 182"/>
              <a:gd name="T19" fmla="*/ 53 h 53"/>
              <a:gd name="T20" fmla="*/ 27 w 182"/>
              <a:gd name="T21" fmla="*/ 53 h 53"/>
              <a:gd name="T22" fmla="*/ 21 w 182"/>
              <a:gd name="T23" fmla="*/ 51 h 53"/>
              <a:gd name="T24" fmla="*/ 13 w 182"/>
              <a:gd name="T25" fmla="*/ 46 h 53"/>
              <a:gd name="T26" fmla="*/ 4 w 182"/>
              <a:gd name="T27" fmla="*/ 40 h 53"/>
              <a:gd name="T28" fmla="*/ 22 w 182"/>
              <a:gd name="T29" fmla="*/ 32 h 53"/>
              <a:gd name="T30" fmla="*/ 69 w 182"/>
              <a:gd name="T31" fmla="*/ 21 h 53"/>
              <a:gd name="T32" fmla="*/ 101 w 182"/>
              <a:gd name="T33" fmla="*/ 12 h 53"/>
              <a:gd name="T34" fmla="*/ 113 w 182"/>
              <a:gd name="T35" fmla="*/ 9 h 53"/>
              <a:gd name="T36" fmla="*/ 122 w 182"/>
              <a:gd name="T37" fmla="*/ 7 h 53"/>
              <a:gd name="T38" fmla="*/ 131 w 182"/>
              <a:gd name="T39" fmla="*/ 4 h 53"/>
              <a:gd name="T40" fmla="*/ 139 w 182"/>
              <a:gd name="T41" fmla="*/ 3 h 53"/>
              <a:gd name="T42" fmla="*/ 146 w 182"/>
              <a:gd name="T43" fmla="*/ 2 h 53"/>
              <a:gd name="T44" fmla="*/ 150 w 182"/>
              <a:gd name="T45" fmla="*/ 1 h 53"/>
              <a:gd name="T46" fmla="*/ 155 w 182"/>
              <a:gd name="T47" fmla="*/ 0 h 53"/>
              <a:gd name="T48" fmla="*/ 164 w 182"/>
              <a:gd name="T49" fmla="*/ 1 h 53"/>
              <a:gd name="T50" fmla="*/ 173 w 182"/>
              <a:gd name="T51" fmla="*/ 4 h 53"/>
              <a:gd name="T52" fmla="*/ 180 w 182"/>
              <a:gd name="T53" fmla="*/ 9 h 53"/>
              <a:gd name="T54" fmla="*/ 182 w 182"/>
              <a:gd name="T55" fmla="*/ 14 h 53"/>
              <a:gd name="T56" fmla="*/ 181 w 182"/>
              <a:gd name="T57" fmla="*/ 18 h 53"/>
              <a:gd name="T58" fmla="*/ 178 w 182"/>
              <a:gd name="T59" fmla="*/ 21 h 53"/>
              <a:gd name="T60" fmla="*/ 174 w 182"/>
              <a:gd name="T61" fmla="*/ 23 h 53"/>
              <a:gd name="T62" fmla="*/ 172 w 182"/>
              <a:gd name="T63" fmla="*/ 24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82" h="53">
                <a:moveTo>
                  <a:pt x="172" y="24"/>
                </a:moveTo>
                <a:lnTo>
                  <a:pt x="165" y="25"/>
                </a:lnTo>
                <a:lnTo>
                  <a:pt x="157" y="26"/>
                </a:lnTo>
                <a:lnTo>
                  <a:pt x="150" y="29"/>
                </a:lnTo>
                <a:lnTo>
                  <a:pt x="142" y="31"/>
                </a:lnTo>
                <a:lnTo>
                  <a:pt x="137" y="33"/>
                </a:lnTo>
                <a:lnTo>
                  <a:pt x="131" y="35"/>
                </a:lnTo>
                <a:lnTo>
                  <a:pt x="125" y="37"/>
                </a:lnTo>
                <a:lnTo>
                  <a:pt x="117" y="38"/>
                </a:lnTo>
                <a:lnTo>
                  <a:pt x="110" y="40"/>
                </a:lnTo>
                <a:lnTo>
                  <a:pt x="101" y="42"/>
                </a:lnTo>
                <a:lnTo>
                  <a:pt x="92" y="44"/>
                </a:lnTo>
                <a:lnTo>
                  <a:pt x="83" y="45"/>
                </a:lnTo>
                <a:lnTo>
                  <a:pt x="73" y="47"/>
                </a:lnTo>
                <a:lnTo>
                  <a:pt x="64" y="49"/>
                </a:lnTo>
                <a:lnTo>
                  <a:pt x="56" y="50"/>
                </a:lnTo>
                <a:lnTo>
                  <a:pt x="48" y="51"/>
                </a:lnTo>
                <a:lnTo>
                  <a:pt x="43" y="52"/>
                </a:lnTo>
                <a:lnTo>
                  <a:pt x="37" y="53"/>
                </a:lnTo>
                <a:lnTo>
                  <a:pt x="34" y="53"/>
                </a:lnTo>
                <a:lnTo>
                  <a:pt x="30" y="53"/>
                </a:lnTo>
                <a:lnTo>
                  <a:pt x="27" y="53"/>
                </a:lnTo>
                <a:lnTo>
                  <a:pt x="23" y="52"/>
                </a:lnTo>
                <a:lnTo>
                  <a:pt x="21" y="51"/>
                </a:lnTo>
                <a:lnTo>
                  <a:pt x="17" y="49"/>
                </a:lnTo>
                <a:lnTo>
                  <a:pt x="13" y="46"/>
                </a:lnTo>
                <a:lnTo>
                  <a:pt x="9" y="44"/>
                </a:lnTo>
                <a:lnTo>
                  <a:pt x="4" y="40"/>
                </a:lnTo>
                <a:lnTo>
                  <a:pt x="0" y="36"/>
                </a:lnTo>
                <a:lnTo>
                  <a:pt x="22" y="32"/>
                </a:lnTo>
                <a:lnTo>
                  <a:pt x="45" y="26"/>
                </a:lnTo>
                <a:lnTo>
                  <a:pt x="69" y="21"/>
                </a:lnTo>
                <a:lnTo>
                  <a:pt x="95" y="14"/>
                </a:lnTo>
                <a:lnTo>
                  <a:pt x="101" y="12"/>
                </a:lnTo>
                <a:lnTo>
                  <a:pt x="107" y="11"/>
                </a:lnTo>
                <a:lnTo>
                  <a:pt x="113" y="9"/>
                </a:lnTo>
                <a:lnTo>
                  <a:pt x="118" y="8"/>
                </a:lnTo>
                <a:lnTo>
                  <a:pt x="122" y="7"/>
                </a:lnTo>
                <a:lnTo>
                  <a:pt x="127" y="5"/>
                </a:lnTo>
                <a:lnTo>
                  <a:pt x="131" y="4"/>
                </a:lnTo>
                <a:lnTo>
                  <a:pt x="135" y="3"/>
                </a:lnTo>
                <a:lnTo>
                  <a:pt x="139" y="3"/>
                </a:lnTo>
                <a:lnTo>
                  <a:pt x="142" y="2"/>
                </a:lnTo>
                <a:lnTo>
                  <a:pt x="146" y="2"/>
                </a:lnTo>
                <a:lnTo>
                  <a:pt x="148" y="1"/>
                </a:lnTo>
                <a:lnTo>
                  <a:pt x="150" y="1"/>
                </a:lnTo>
                <a:lnTo>
                  <a:pt x="152" y="1"/>
                </a:lnTo>
                <a:lnTo>
                  <a:pt x="155" y="0"/>
                </a:lnTo>
                <a:lnTo>
                  <a:pt x="159" y="1"/>
                </a:lnTo>
                <a:lnTo>
                  <a:pt x="164" y="1"/>
                </a:lnTo>
                <a:lnTo>
                  <a:pt x="168" y="3"/>
                </a:lnTo>
                <a:lnTo>
                  <a:pt x="173" y="4"/>
                </a:lnTo>
                <a:lnTo>
                  <a:pt x="177" y="7"/>
                </a:lnTo>
                <a:lnTo>
                  <a:pt x="180" y="9"/>
                </a:lnTo>
                <a:lnTo>
                  <a:pt x="181" y="11"/>
                </a:lnTo>
                <a:lnTo>
                  <a:pt x="182" y="14"/>
                </a:lnTo>
                <a:lnTo>
                  <a:pt x="181" y="17"/>
                </a:lnTo>
                <a:lnTo>
                  <a:pt x="181" y="18"/>
                </a:lnTo>
                <a:lnTo>
                  <a:pt x="180" y="19"/>
                </a:lnTo>
                <a:lnTo>
                  <a:pt x="178" y="21"/>
                </a:lnTo>
                <a:lnTo>
                  <a:pt x="176" y="22"/>
                </a:lnTo>
                <a:lnTo>
                  <a:pt x="174" y="23"/>
                </a:lnTo>
                <a:lnTo>
                  <a:pt x="172" y="24"/>
                </a:lnTo>
                <a:lnTo>
                  <a:pt x="172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" name="Freeform 29"/>
          <p:cNvSpPr>
            <a:spLocks/>
          </p:cNvSpPr>
          <p:nvPr/>
        </p:nvSpPr>
        <p:spPr bwMode="auto">
          <a:xfrm>
            <a:off x="2544320" y="4389061"/>
            <a:ext cx="246839" cy="476107"/>
          </a:xfrm>
          <a:custGeom>
            <a:avLst/>
            <a:gdLst>
              <a:gd name="T0" fmla="*/ 0 w 34"/>
              <a:gd name="T1" fmla="*/ 69 h 69"/>
              <a:gd name="T2" fmla="*/ 4 w 34"/>
              <a:gd name="T3" fmla="*/ 59 h 69"/>
              <a:gd name="T4" fmla="*/ 6 w 34"/>
              <a:gd name="T5" fmla="*/ 49 h 69"/>
              <a:gd name="T6" fmla="*/ 9 w 34"/>
              <a:gd name="T7" fmla="*/ 40 h 69"/>
              <a:gd name="T8" fmla="*/ 12 w 34"/>
              <a:gd name="T9" fmla="*/ 32 h 69"/>
              <a:gd name="T10" fmla="*/ 14 w 34"/>
              <a:gd name="T11" fmla="*/ 22 h 69"/>
              <a:gd name="T12" fmla="*/ 16 w 34"/>
              <a:gd name="T13" fmla="*/ 14 h 69"/>
              <a:gd name="T14" fmla="*/ 16 w 34"/>
              <a:gd name="T15" fmla="*/ 7 h 69"/>
              <a:gd name="T16" fmla="*/ 16 w 34"/>
              <a:gd name="T17" fmla="*/ 0 h 69"/>
              <a:gd name="T18" fmla="*/ 21 w 34"/>
              <a:gd name="T19" fmla="*/ 3 h 69"/>
              <a:gd name="T20" fmla="*/ 25 w 34"/>
              <a:gd name="T21" fmla="*/ 5 h 69"/>
              <a:gd name="T22" fmla="*/ 27 w 34"/>
              <a:gd name="T23" fmla="*/ 7 h 69"/>
              <a:gd name="T24" fmla="*/ 30 w 34"/>
              <a:gd name="T25" fmla="*/ 10 h 69"/>
              <a:gd name="T26" fmla="*/ 31 w 34"/>
              <a:gd name="T27" fmla="*/ 11 h 69"/>
              <a:gd name="T28" fmla="*/ 33 w 34"/>
              <a:gd name="T29" fmla="*/ 12 h 69"/>
              <a:gd name="T30" fmla="*/ 34 w 34"/>
              <a:gd name="T31" fmla="*/ 13 h 69"/>
              <a:gd name="T32" fmla="*/ 34 w 34"/>
              <a:gd name="T33" fmla="*/ 14 h 69"/>
              <a:gd name="T34" fmla="*/ 34 w 34"/>
              <a:gd name="T35" fmla="*/ 14 h 69"/>
              <a:gd name="T36" fmla="*/ 34 w 34"/>
              <a:gd name="T37" fmla="*/ 16 h 69"/>
              <a:gd name="T38" fmla="*/ 33 w 34"/>
              <a:gd name="T39" fmla="*/ 17 h 69"/>
              <a:gd name="T40" fmla="*/ 33 w 34"/>
              <a:gd name="T41" fmla="*/ 18 h 69"/>
              <a:gd name="T42" fmla="*/ 31 w 34"/>
              <a:gd name="T43" fmla="*/ 20 h 69"/>
              <a:gd name="T44" fmla="*/ 30 w 34"/>
              <a:gd name="T45" fmla="*/ 22 h 69"/>
              <a:gd name="T46" fmla="*/ 29 w 34"/>
              <a:gd name="T47" fmla="*/ 25 h 69"/>
              <a:gd name="T48" fmla="*/ 26 w 34"/>
              <a:gd name="T49" fmla="*/ 28 h 69"/>
              <a:gd name="T50" fmla="*/ 25 w 34"/>
              <a:gd name="T51" fmla="*/ 32 h 69"/>
              <a:gd name="T52" fmla="*/ 22 w 34"/>
              <a:gd name="T53" fmla="*/ 35 h 69"/>
              <a:gd name="T54" fmla="*/ 20 w 34"/>
              <a:gd name="T55" fmla="*/ 40 h 69"/>
              <a:gd name="T56" fmla="*/ 17 w 34"/>
              <a:gd name="T57" fmla="*/ 45 h 69"/>
              <a:gd name="T58" fmla="*/ 14 w 34"/>
              <a:gd name="T59" fmla="*/ 49 h 69"/>
              <a:gd name="T60" fmla="*/ 10 w 34"/>
              <a:gd name="T61" fmla="*/ 55 h 69"/>
              <a:gd name="T62" fmla="*/ 8 w 34"/>
              <a:gd name="T63" fmla="*/ 61 h 69"/>
              <a:gd name="T64" fmla="*/ 4 w 34"/>
              <a:gd name="T65" fmla="*/ 68 h 69"/>
              <a:gd name="T66" fmla="*/ 0 w 34"/>
              <a:gd name="T67" fmla="*/ 69 h 69"/>
              <a:gd name="T68" fmla="*/ 0 w 34"/>
              <a:gd name="T69" fmla="*/ 69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" h="69">
                <a:moveTo>
                  <a:pt x="0" y="69"/>
                </a:moveTo>
                <a:lnTo>
                  <a:pt x="4" y="59"/>
                </a:lnTo>
                <a:lnTo>
                  <a:pt x="6" y="49"/>
                </a:lnTo>
                <a:lnTo>
                  <a:pt x="9" y="40"/>
                </a:lnTo>
                <a:lnTo>
                  <a:pt x="12" y="32"/>
                </a:lnTo>
                <a:lnTo>
                  <a:pt x="14" y="22"/>
                </a:lnTo>
                <a:lnTo>
                  <a:pt x="16" y="14"/>
                </a:lnTo>
                <a:lnTo>
                  <a:pt x="16" y="7"/>
                </a:lnTo>
                <a:lnTo>
                  <a:pt x="16" y="0"/>
                </a:lnTo>
                <a:lnTo>
                  <a:pt x="21" y="3"/>
                </a:lnTo>
                <a:lnTo>
                  <a:pt x="25" y="5"/>
                </a:lnTo>
                <a:lnTo>
                  <a:pt x="27" y="7"/>
                </a:lnTo>
                <a:lnTo>
                  <a:pt x="30" y="10"/>
                </a:lnTo>
                <a:lnTo>
                  <a:pt x="31" y="11"/>
                </a:lnTo>
                <a:lnTo>
                  <a:pt x="33" y="12"/>
                </a:lnTo>
                <a:lnTo>
                  <a:pt x="34" y="13"/>
                </a:lnTo>
                <a:lnTo>
                  <a:pt x="34" y="14"/>
                </a:lnTo>
                <a:lnTo>
                  <a:pt x="34" y="14"/>
                </a:lnTo>
                <a:lnTo>
                  <a:pt x="34" y="16"/>
                </a:lnTo>
                <a:lnTo>
                  <a:pt x="33" y="17"/>
                </a:lnTo>
                <a:lnTo>
                  <a:pt x="33" y="18"/>
                </a:lnTo>
                <a:lnTo>
                  <a:pt x="31" y="20"/>
                </a:lnTo>
                <a:lnTo>
                  <a:pt x="30" y="22"/>
                </a:lnTo>
                <a:lnTo>
                  <a:pt x="29" y="25"/>
                </a:lnTo>
                <a:lnTo>
                  <a:pt x="26" y="28"/>
                </a:lnTo>
                <a:lnTo>
                  <a:pt x="25" y="32"/>
                </a:lnTo>
                <a:lnTo>
                  <a:pt x="22" y="35"/>
                </a:lnTo>
                <a:lnTo>
                  <a:pt x="20" y="40"/>
                </a:lnTo>
                <a:lnTo>
                  <a:pt x="17" y="45"/>
                </a:lnTo>
                <a:lnTo>
                  <a:pt x="14" y="49"/>
                </a:lnTo>
                <a:lnTo>
                  <a:pt x="10" y="55"/>
                </a:lnTo>
                <a:lnTo>
                  <a:pt x="8" y="61"/>
                </a:lnTo>
                <a:lnTo>
                  <a:pt x="4" y="68"/>
                </a:lnTo>
                <a:lnTo>
                  <a:pt x="0" y="69"/>
                </a:lnTo>
                <a:lnTo>
                  <a:pt x="0" y="6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6" name="Freeform 30"/>
          <p:cNvSpPr>
            <a:spLocks/>
          </p:cNvSpPr>
          <p:nvPr/>
        </p:nvSpPr>
        <p:spPr bwMode="auto">
          <a:xfrm>
            <a:off x="2210361" y="4961768"/>
            <a:ext cx="333958" cy="303603"/>
          </a:xfrm>
          <a:custGeom>
            <a:avLst/>
            <a:gdLst>
              <a:gd name="T0" fmla="*/ 0 w 46"/>
              <a:gd name="T1" fmla="*/ 0 h 44"/>
              <a:gd name="T2" fmla="*/ 6 w 46"/>
              <a:gd name="T3" fmla="*/ 0 h 44"/>
              <a:gd name="T4" fmla="*/ 11 w 46"/>
              <a:gd name="T5" fmla="*/ 0 h 44"/>
              <a:gd name="T6" fmla="*/ 16 w 46"/>
              <a:gd name="T7" fmla="*/ 1 h 44"/>
              <a:gd name="T8" fmla="*/ 20 w 46"/>
              <a:gd name="T9" fmla="*/ 1 h 44"/>
              <a:gd name="T10" fmla="*/ 24 w 46"/>
              <a:gd name="T11" fmla="*/ 1 h 44"/>
              <a:gd name="T12" fmla="*/ 26 w 46"/>
              <a:gd name="T13" fmla="*/ 2 h 44"/>
              <a:gd name="T14" fmla="*/ 29 w 46"/>
              <a:gd name="T15" fmla="*/ 2 h 44"/>
              <a:gd name="T16" fmla="*/ 32 w 46"/>
              <a:gd name="T17" fmla="*/ 4 h 44"/>
              <a:gd name="T18" fmla="*/ 37 w 46"/>
              <a:gd name="T19" fmla="*/ 6 h 44"/>
              <a:gd name="T20" fmla="*/ 39 w 46"/>
              <a:gd name="T21" fmla="*/ 8 h 44"/>
              <a:gd name="T22" fmla="*/ 42 w 46"/>
              <a:gd name="T23" fmla="*/ 10 h 44"/>
              <a:gd name="T24" fmla="*/ 45 w 46"/>
              <a:gd name="T25" fmla="*/ 13 h 44"/>
              <a:gd name="T26" fmla="*/ 45 w 46"/>
              <a:gd name="T27" fmla="*/ 16 h 44"/>
              <a:gd name="T28" fmla="*/ 46 w 46"/>
              <a:gd name="T29" fmla="*/ 20 h 44"/>
              <a:gd name="T30" fmla="*/ 46 w 46"/>
              <a:gd name="T31" fmla="*/ 23 h 44"/>
              <a:gd name="T32" fmla="*/ 46 w 46"/>
              <a:gd name="T33" fmla="*/ 28 h 44"/>
              <a:gd name="T34" fmla="*/ 46 w 46"/>
              <a:gd name="T35" fmla="*/ 33 h 44"/>
              <a:gd name="T36" fmla="*/ 45 w 46"/>
              <a:gd name="T37" fmla="*/ 36 h 44"/>
              <a:gd name="T38" fmla="*/ 43 w 46"/>
              <a:gd name="T39" fmla="*/ 40 h 44"/>
              <a:gd name="T40" fmla="*/ 43 w 46"/>
              <a:gd name="T41" fmla="*/ 40 h 44"/>
              <a:gd name="T42" fmla="*/ 42 w 46"/>
              <a:gd name="T43" fmla="*/ 41 h 44"/>
              <a:gd name="T44" fmla="*/ 41 w 46"/>
              <a:gd name="T45" fmla="*/ 42 h 44"/>
              <a:gd name="T46" fmla="*/ 38 w 46"/>
              <a:gd name="T47" fmla="*/ 43 h 44"/>
              <a:gd name="T48" fmla="*/ 37 w 46"/>
              <a:gd name="T49" fmla="*/ 44 h 44"/>
              <a:gd name="T50" fmla="*/ 36 w 46"/>
              <a:gd name="T51" fmla="*/ 44 h 44"/>
              <a:gd name="T52" fmla="*/ 34 w 46"/>
              <a:gd name="T53" fmla="*/ 44 h 44"/>
              <a:gd name="T54" fmla="*/ 33 w 46"/>
              <a:gd name="T55" fmla="*/ 43 h 44"/>
              <a:gd name="T56" fmla="*/ 32 w 46"/>
              <a:gd name="T57" fmla="*/ 42 h 44"/>
              <a:gd name="T58" fmla="*/ 29 w 46"/>
              <a:gd name="T59" fmla="*/ 41 h 44"/>
              <a:gd name="T60" fmla="*/ 26 w 46"/>
              <a:gd name="T61" fmla="*/ 38 h 44"/>
              <a:gd name="T62" fmla="*/ 24 w 46"/>
              <a:gd name="T63" fmla="*/ 35 h 44"/>
              <a:gd name="T64" fmla="*/ 21 w 46"/>
              <a:gd name="T65" fmla="*/ 33 h 44"/>
              <a:gd name="T66" fmla="*/ 17 w 46"/>
              <a:gd name="T67" fmla="*/ 28 h 44"/>
              <a:gd name="T68" fmla="*/ 13 w 46"/>
              <a:gd name="T69" fmla="*/ 24 h 44"/>
              <a:gd name="T70" fmla="*/ 9 w 46"/>
              <a:gd name="T71" fmla="*/ 20 h 44"/>
              <a:gd name="T72" fmla="*/ 7 w 46"/>
              <a:gd name="T73" fmla="*/ 16 h 44"/>
              <a:gd name="T74" fmla="*/ 4 w 46"/>
              <a:gd name="T75" fmla="*/ 13 h 44"/>
              <a:gd name="T76" fmla="*/ 3 w 46"/>
              <a:gd name="T77" fmla="*/ 9 h 44"/>
              <a:gd name="T78" fmla="*/ 2 w 46"/>
              <a:gd name="T79" fmla="*/ 6 h 44"/>
              <a:gd name="T80" fmla="*/ 0 w 46"/>
              <a:gd name="T81" fmla="*/ 4 h 44"/>
              <a:gd name="T82" fmla="*/ 0 w 46"/>
              <a:gd name="T83" fmla="*/ 0 h 44"/>
              <a:gd name="T84" fmla="*/ 0 w 46"/>
              <a:gd name="T85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6" h="44">
                <a:moveTo>
                  <a:pt x="0" y="0"/>
                </a:moveTo>
                <a:lnTo>
                  <a:pt x="6" y="0"/>
                </a:lnTo>
                <a:lnTo>
                  <a:pt x="11" y="0"/>
                </a:lnTo>
                <a:lnTo>
                  <a:pt x="16" y="1"/>
                </a:lnTo>
                <a:lnTo>
                  <a:pt x="20" y="1"/>
                </a:lnTo>
                <a:lnTo>
                  <a:pt x="24" y="1"/>
                </a:lnTo>
                <a:lnTo>
                  <a:pt x="26" y="2"/>
                </a:lnTo>
                <a:lnTo>
                  <a:pt x="29" y="2"/>
                </a:lnTo>
                <a:lnTo>
                  <a:pt x="32" y="4"/>
                </a:lnTo>
                <a:lnTo>
                  <a:pt x="37" y="6"/>
                </a:lnTo>
                <a:lnTo>
                  <a:pt x="39" y="8"/>
                </a:lnTo>
                <a:lnTo>
                  <a:pt x="42" y="10"/>
                </a:lnTo>
                <a:lnTo>
                  <a:pt x="45" y="13"/>
                </a:lnTo>
                <a:lnTo>
                  <a:pt x="45" y="16"/>
                </a:lnTo>
                <a:lnTo>
                  <a:pt x="46" y="20"/>
                </a:lnTo>
                <a:lnTo>
                  <a:pt x="46" y="23"/>
                </a:lnTo>
                <a:lnTo>
                  <a:pt x="46" y="28"/>
                </a:lnTo>
                <a:lnTo>
                  <a:pt x="46" y="33"/>
                </a:lnTo>
                <a:lnTo>
                  <a:pt x="45" y="36"/>
                </a:lnTo>
                <a:lnTo>
                  <a:pt x="43" y="40"/>
                </a:lnTo>
                <a:lnTo>
                  <a:pt x="43" y="40"/>
                </a:lnTo>
                <a:lnTo>
                  <a:pt x="42" y="41"/>
                </a:lnTo>
                <a:lnTo>
                  <a:pt x="41" y="42"/>
                </a:lnTo>
                <a:lnTo>
                  <a:pt x="38" y="43"/>
                </a:lnTo>
                <a:lnTo>
                  <a:pt x="37" y="44"/>
                </a:lnTo>
                <a:lnTo>
                  <a:pt x="36" y="44"/>
                </a:lnTo>
                <a:lnTo>
                  <a:pt x="34" y="44"/>
                </a:lnTo>
                <a:lnTo>
                  <a:pt x="33" y="43"/>
                </a:lnTo>
                <a:lnTo>
                  <a:pt x="32" y="42"/>
                </a:lnTo>
                <a:lnTo>
                  <a:pt x="29" y="41"/>
                </a:lnTo>
                <a:lnTo>
                  <a:pt x="26" y="38"/>
                </a:lnTo>
                <a:lnTo>
                  <a:pt x="24" y="35"/>
                </a:lnTo>
                <a:lnTo>
                  <a:pt x="21" y="33"/>
                </a:lnTo>
                <a:lnTo>
                  <a:pt x="17" y="28"/>
                </a:lnTo>
                <a:lnTo>
                  <a:pt x="13" y="24"/>
                </a:lnTo>
                <a:lnTo>
                  <a:pt x="9" y="20"/>
                </a:lnTo>
                <a:lnTo>
                  <a:pt x="7" y="16"/>
                </a:lnTo>
                <a:lnTo>
                  <a:pt x="4" y="13"/>
                </a:lnTo>
                <a:lnTo>
                  <a:pt x="3" y="9"/>
                </a:lnTo>
                <a:lnTo>
                  <a:pt x="2" y="6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" name="Freeform 31"/>
          <p:cNvSpPr>
            <a:spLocks/>
          </p:cNvSpPr>
          <p:nvPr/>
        </p:nvSpPr>
        <p:spPr bwMode="auto">
          <a:xfrm>
            <a:off x="1636827" y="5154970"/>
            <a:ext cx="1597191" cy="400204"/>
          </a:xfrm>
          <a:custGeom>
            <a:avLst/>
            <a:gdLst>
              <a:gd name="T0" fmla="*/ 5 w 220"/>
              <a:gd name="T1" fmla="*/ 51 h 58"/>
              <a:gd name="T2" fmla="*/ 0 w 220"/>
              <a:gd name="T3" fmla="*/ 45 h 58"/>
              <a:gd name="T4" fmla="*/ 0 w 220"/>
              <a:gd name="T5" fmla="*/ 41 h 58"/>
              <a:gd name="T6" fmla="*/ 2 w 220"/>
              <a:gd name="T7" fmla="*/ 37 h 58"/>
              <a:gd name="T8" fmla="*/ 8 w 220"/>
              <a:gd name="T9" fmla="*/ 36 h 58"/>
              <a:gd name="T10" fmla="*/ 15 w 220"/>
              <a:gd name="T11" fmla="*/ 35 h 58"/>
              <a:gd name="T12" fmla="*/ 29 w 220"/>
              <a:gd name="T13" fmla="*/ 33 h 58"/>
              <a:gd name="T14" fmla="*/ 38 w 220"/>
              <a:gd name="T15" fmla="*/ 30 h 58"/>
              <a:gd name="T16" fmla="*/ 47 w 220"/>
              <a:gd name="T17" fmla="*/ 28 h 58"/>
              <a:gd name="T18" fmla="*/ 58 w 220"/>
              <a:gd name="T19" fmla="*/ 26 h 58"/>
              <a:gd name="T20" fmla="*/ 102 w 220"/>
              <a:gd name="T21" fmla="*/ 16 h 58"/>
              <a:gd name="T22" fmla="*/ 139 w 220"/>
              <a:gd name="T23" fmla="*/ 8 h 58"/>
              <a:gd name="T24" fmla="*/ 155 w 220"/>
              <a:gd name="T25" fmla="*/ 5 h 58"/>
              <a:gd name="T26" fmla="*/ 168 w 220"/>
              <a:gd name="T27" fmla="*/ 2 h 58"/>
              <a:gd name="T28" fmla="*/ 177 w 220"/>
              <a:gd name="T29" fmla="*/ 1 h 58"/>
              <a:gd name="T30" fmla="*/ 182 w 220"/>
              <a:gd name="T31" fmla="*/ 0 h 58"/>
              <a:gd name="T32" fmla="*/ 190 w 220"/>
              <a:gd name="T33" fmla="*/ 1 h 58"/>
              <a:gd name="T34" fmla="*/ 203 w 220"/>
              <a:gd name="T35" fmla="*/ 3 h 58"/>
              <a:gd name="T36" fmla="*/ 212 w 220"/>
              <a:gd name="T37" fmla="*/ 7 h 58"/>
              <a:gd name="T38" fmla="*/ 220 w 220"/>
              <a:gd name="T39" fmla="*/ 13 h 58"/>
              <a:gd name="T40" fmla="*/ 220 w 220"/>
              <a:gd name="T41" fmla="*/ 20 h 58"/>
              <a:gd name="T42" fmla="*/ 220 w 220"/>
              <a:gd name="T43" fmla="*/ 23 h 58"/>
              <a:gd name="T44" fmla="*/ 216 w 220"/>
              <a:gd name="T45" fmla="*/ 26 h 58"/>
              <a:gd name="T46" fmla="*/ 211 w 220"/>
              <a:gd name="T47" fmla="*/ 28 h 58"/>
              <a:gd name="T48" fmla="*/ 206 w 220"/>
              <a:gd name="T49" fmla="*/ 28 h 58"/>
              <a:gd name="T50" fmla="*/ 197 w 220"/>
              <a:gd name="T51" fmla="*/ 29 h 58"/>
              <a:gd name="T52" fmla="*/ 188 w 220"/>
              <a:gd name="T53" fmla="*/ 29 h 58"/>
              <a:gd name="T54" fmla="*/ 176 w 220"/>
              <a:gd name="T55" fmla="*/ 29 h 58"/>
              <a:gd name="T56" fmla="*/ 163 w 220"/>
              <a:gd name="T57" fmla="*/ 31 h 58"/>
              <a:gd name="T58" fmla="*/ 147 w 220"/>
              <a:gd name="T59" fmla="*/ 34 h 58"/>
              <a:gd name="T60" fmla="*/ 122 w 220"/>
              <a:gd name="T61" fmla="*/ 37 h 58"/>
              <a:gd name="T62" fmla="*/ 104 w 220"/>
              <a:gd name="T63" fmla="*/ 41 h 58"/>
              <a:gd name="T64" fmla="*/ 85 w 220"/>
              <a:gd name="T65" fmla="*/ 45 h 58"/>
              <a:gd name="T66" fmla="*/ 64 w 220"/>
              <a:gd name="T67" fmla="*/ 50 h 58"/>
              <a:gd name="T68" fmla="*/ 47 w 220"/>
              <a:gd name="T69" fmla="*/ 55 h 58"/>
              <a:gd name="T70" fmla="*/ 34 w 220"/>
              <a:gd name="T71" fmla="*/ 57 h 58"/>
              <a:gd name="T72" fmla="*/ 26 w 220"/>
              <a:gd name="T73" fmla="*/ 58 h 58"/>
              <a:gd name="T74" fmla="*/ 21 w 220"/>
              <a:gd name="T75" fmla="*/ 58 h 58"/>
              <a:gd name="T76" fmla="*/ 13 w 220"/>
              <a:gd name="T77" fmla="*/ 56 h 58"/>
              <a:gd name="T78" fmla="*/ 9 w 220"/>
              <a:gd name="T79" fmla="*/ 53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0" h="58">
                <a:moveTo>
                  <a:pt x="9" y="53"/>
                </a:moveTo>
                <a:lnTo>
                  <a:pt x="5" y="51"/>
                </a:lnTo>
                <a:lnTo>
                  <a:pt x="2" y="49"/>
                </a:lnTo>
                <a:lnTo>
                  <a:pt x="0" y="45"/>
                </a:lnTo>
                <a:lnTo>
                  <a:pt x="0" y="43"/>
                </a:lnTo>
                <a:lnTo>
                  <a:pt x="0" y="41"/>
                </a:lnTo>
                <a:lnTo>
                  <a:pt x="1" y="38"/>
                </a:lnTo>
                <a:lnTo>
                  <a:pt x="2" y="37"/>
                </a:lnTo>
                <a:lnTo>
                  <a:pt x="6" y="36"/>
                </a:lnTo>
                <a:lnTo>
                  <a:pt x="8" y="36"/>
                </a:lnTo>
                <a:lnTo>
                  <a:pt x="12" y="36"/>
                </a:lnTo>
                <a:lnTo>
                  <a:pt x="15" y="35"/>
                </a:lnTo>
                <a:lnTo>
                  <a:pt x="22" y="34"/>
                </a:lnTo>
                <a:lnTo>
                  <a:pt x="29" y="33"/>
                </a:lnTo>
                <a:lnTo>
                  <a:pt x="34" y="31"/>
                </a:lnTo>
                <a:lnTo>
                  <a:pt x="38" y="30"/>
                </a:lnTo>
                <a:lnTo>
                  <a:pt x="43" y="29"/>
                </a:lnTo>
                <a:lnTo>
                  <a:pt x="47" y="28"/>
                </a:lnTo>
                <a:lnTo>
                  <a:pt x="53" y="27"/>
                </a:lnTo>
                <a:lnTo>
                  <a:pt x="58" y="26"/>
                </a:lnTo>
                <a:lnTo>
                  <a:pt x="81" y="21"/>
                </a:lnTo>
                <a:lnTo>
                  <a:pt x="102" y="16"/>
                </a:lnTo>
                <a:lnTo>
                  <a:pt x="121" y="12"/>
                </a:lnTo>
                <a:lnTo>
                  <a:pt x="139" y="8"/>
                </a:lnTo>
                <a:lnTo>
                  <a:pt x="148" y="7"/>
                </a:lnTo>
                <a:lnTo>
                  <a:pt x="155" y="5"/>
                </a:lnTo>
                <a:lnTo>
                  <a:pt x="161" y="3"/>
                </a:lnTo>
                <a:lnTo>
                  <a:pt x="168" y="2"/>
                </a:lnTo>
                <a:lnTo>
                  <a:pt x="172" y="1"/>
                </a:lnTo>
                <a:lnTo>
                  <a:pt x="177" y="1"/>
                </a:lnTo>
                <a:lnTo>
                  <a:pt x="180" y="0"/>
                </a:lnTo>
                <a:lnTo>
                  <a:pt x="182" y="0"/>
                </a:lnTo>
                <a:lnTo>
                  <a:pt x="186" y="1"/>
                </a:lnTo>
                <a:lnTo>
                  <a:pt x="190" y="1"/>
                </a:lnTo>
                <a:lnTo>
                  <a:pt x="197" y="2"/>
                </a:lnTo>
                <a:lnTo>
                  <a:pt x="203" y="3"/>
                </a:lnTo>
                <a:lnTo>
                  <a:pt x="208" y="5"/>
                </a:lnTo>
                <a:lnTo>
                  <a:pt x="212" y="7"/>
                </a:lnTo>
                <a:lnTo>
                  <a:pt x="216" y="9"/>
                </a:lnTo>
                <a:lnTo>
                  <a:pt x="220" y="13"/>
                </a:lnTo>
                <a:lnTo>
                  <a:pt x="220" y="16"/>
                </a:lnTo>
                <a:lnTo>
                  <a:pt x="220" y="20"/>
                </a:lnTo>
                <a:lnTo>
                  <a:pt x="220" y="22"/>
                </a:lnTo>
                <a:lnTo>
                  <a:pt x="220" y="23"/>
                </a:lnTo>
                <a:lnTo>
                  <a:pt x="217" y="24"/>
                </a:lnTo>
                <a:lnTo>
                  <a:pt x="216" y="26"/>
                </a:lnTo>
                <a:lnTo>
                  <a:pt x="214" y="27"/>
                </a:lnTo>
                <a:lnTo>
                  <a:pt x="211" y="28"/>
                </a:lnTo>
                <a:lnTo>
                  <a:pt x="208" y="28"/>
                </a:lnTo>
                <a:lnTo>
                  <a:pt x="206" y="28"/>
                </a:lnTo>
                <a:lnTo>
                  <a:pt x="202" y="28"/>
                </a:lnTo>
                <a:lnTo>
                  <a:pt x="197" y="29"/>
                </a:lnTo>
                <a:lnTo>
                  <a:pt x="193" y="29"/>
                </a:lnTo>
                <a:lnTo>
                  <a:pt x="188" y="29"/>
                </a:lnTo>
                <a:lnTo>
                  <a:pt x="181" y="29"/>
                </a:lnTo>
                <a:lnTo>
                  <a:pt x="176" y="29"/>
                </a:lnTo>
                <a:lnTo>
                  <a:pt x="169" y="30"/>
                </a:lnTo>
                <a:lnTo>
                  <a:pt x="163" y="31"/>
                </a:lnTo>
                <a:lnTo>
                  <a:pt x="155" y="33"/>
                </a:lnTo>
                <a:lnTo>
                  <a:pt x="147" y="34"/>
                </a:lnTo>
                <a:lnTo>
                  <a:pt x="131" y="36"/>
                </a:lnTo>
                <a:lnTo>
                  <a:pt x="122" y="37"/>
                </a:lnTo>
                <a:lnTo>
                  <a:pt x="113" y="40"/>
                </a:lnTo>
                <a:lnTo>
                  <a:pt x="104" y="41"/>
                </a:lnTo>
                <a:lnTo>
                  <a:pt x="94" y="43"/>
                </a:lnTo>
                <a:lnTo>
                  <a:pt x="85" y="45"/>
                </a:lnTo>
                <a:lnTo>
                  <a:pt x="74" y="48"/>
                </a:lnTo>
                <a:lnTo>
                  <a:pt x="64" y="50"/>
                </a:lnTo>
                <a:lnTo>
                  <a:pt x="55" y="52"/>
                </a:lnTo>
                <a:lnTo>
                  <a:pt x="47" y="55"/>
                </a:lnTo>
                <a:lnTo>
                  <a:pt x="40" y="56"/>
                </a:lnTo>
                <a:lnTo>
                  <a:pt x="34" y="57"/>
                </a:lnTo>
                <a:lnTo>
                  <a:pt x="30" y="58"/>
                </a:lnTo>
                <a:lnTo>
                  <a:pt x="26" y="58"/>
                </a:lnTo>
                <a:lnTo>
                  <a:pt x="23" y="58"/>
                </a:lnTo>
                <a:lnTo>
                  <a:pt x="21" y="58"/>
                </a:lnTo>
                <a:lnTo>
                  <a:pt x="17" y="57"/>
                </a:lnTo>
                <a:lnTo>
                  <a:pt x="13" y="56"/>
                </a:lnTo>
                <a:lnTo>
                  <a:pt x="9" y="53"/>
                </a:lnTo>
                <a:lnTo>
                  <a:pt x="9" y="5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8" name="Freeform 32"/>
          <p:cNvSpPr>
            <a:spLocks/>
          </p:cNvSpPr>
          <p:nvPr/>
        </p:nvSpPr>
        <p:spPr bwMode="auto">
          <a:xfrm>
            <a:off x="1360948" y="5313669"/>
            <a:ext cx="1176113" cy="1048811"/>
          </a:xfrm>
          <a:custGeom>
            <a:avLst/>
            <a:gdLst>
              <a:gd name="T0" fmla="*/ 106 w 162"/>
              <a:gd name="T1" fmla="*/ 98 h 152"/>
              <a:gd name="T2" fmla="*/ 95 w 162"/>
              <a:gd name="T3" fmla="*/ 108 h 152"/>
              <a:gd name="T4" fmla="*/ 83 w 162"/>
              <a:gd name="T5" fmla="*/ 117 h 152"/>
              <a:gd name="T6" fmla="*/ 73 w 162"/>
              <a:gd name="T7" fmla="*/ 125 h 152"/>
              <a:gd name="T8" fmla="*/ 57 w 162"/>
              <a:gd name="T9" fmla="*/ 134 h 152"/>
              <a:gd name="T10" fmla="*/ 35 w 162"/>
              <a:gd name="T11" fmla="*/ 145 h 152"/>
              <a:gd name="T12" fmla="*/ 18 w 162"/>
              <a:gd name="T13" fmla="*/ 149 h 152"/>
              <a:gd name="T14" fmla="*/ 10 w 162"/>
              <a:gd name="T15" fmla="*/ 152 h 152"/>
              <a:gd name="T16" fmla="*/ 4 w 162"/>
              <a:gd name="T17" fmla="*/ 152 h 152"/>
              <a:gd name="T18" fmla="*/ 1 w 162"/>
              <a:gd name="T19" fmla="*/ 150 h 152"/>
              <a:gd name="T20" fmla="*/ 0 w 162"/>
              <a:gd name="T21" fmla="*/ 148 h 152"/>
              <a:gd name="T22" fmla="*/ 3 w 162"/>
              <a:gd name="T23" fmla="*/ 145 h 152"/>
              <a:gd name="T24" fmla="*/ 9 w 162"/>
              <a:gd name="T25" fmla="*/ 140 h 152"/>
              <a:gd name="T26" fmla="*/ 20 w 162"/>
              <a:gd name="T27" fmla="*/ 133 h 152"/>
              <a:gd name="T28" fmla="*/ 33 w 162"/>
              <a:gd name="T29" fmla="*/ 125 h 152"/>
              <a:gd name="T30" fmla="*/ 46 w 162"/>
              <a:gd name="T31" fmla="*/ 115 h 152"/>
              <a:gd name="T32" fmla="*/ 60 w 162"/>
              <a:gd name="T33" fmla="*/ 104 h 152"/>
              <a:gd name="T34" fmla="*/ 74 w 162"/>
              <a:gd name="T35" fmla="*/ 91 h 152"/>
              <a:gd name="T36" fmla="*/ 89 w 162"/>
              <a:gd name="T37" fmla="*/ 76 h 152"/>
              <a:gd name="T38" fmla="*/ 103 w 162"/>
              <a:gd name="T39" fmla="*/ 58 h 152"/>
              <a:gd name="T40" fmla="*/ 117 w 162"/>
              <a:gd name="T41" fmla="*/ 37 h 152"/>
              <a:gd name="T42" fmla="*/ 130 w 162"/>
              <a:gd name="T43" fmla="*/ 14 h 152"/>
              <a:gd name="T44" fmla="*/ 143 w 162"/>
              <a:gd name="T45" fmla="*/ 5 h 152"/>
              <a:gd name="T46" fmla="*/ 153 w 162"/>
              <a:gd name="T47" fmla="*/ 12 h 152"/>
              <a:gd name="T48" fmla="*/ 158 w 162"/>
              <a:gd name="T49" fmla="*/ 18 h 152"/>
              <a:gd name="T50" fmla="*/ 160 w 162"/>
              <a:gd name="T51" fmla="*/ 22 h 152"/>
              <a:gd name="T52" fmla="*/ 160 w 162"/>
              <a:gd name="T53" fmla="*/ 26 h 152"/>
              <a:gd name="T54" fmla="*/ 159 w 162"/>
              <a:gd name="T55" fmla="*/ 30 h 152"/>
              <a:gd name="T56" fmla="*/ 156 w 162"/>
              <a:gd name="T57" fmla="*/ 37 h 152"/>
              <a:gd name="T58" fmla="*/ 151 w 162"/>
              <a:gd name="T59" fmla="*/ 44 h 152"/>
              <a:gd name="T60" fmla="*/ 141 w 162"/>
              <a:gd name="T61" fmla="*/ 60 h 152"/>
              <a:gd name="T62" fmla="*/ 123 w 162"/>
              <a:gd name="T63" fmla="*/ 81 h 152"/>
              <a:gd name="T64" fmla="*/ 112 w 162"/>
              <a:gd name="T65" fmla="*/ 9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2" h="152">
                <a:moveTo>
                  <a:pt x="112" y="92"/>
                </a:moveTo>
                <a:lnTo>
                  <a:pt x="106" y="98"/>
                </a:lnTo>
                <a:lnTo>
                  <a:pt x="100" y="103"/>
                </a:lnTo>
                <a:lnTo>
                  <a:pt x="95" y="108"/>
                </a:lnTo>
                <a:lnTo>
                  <a:pt x="89" y="113"/>
                </a:lnTo>
                <a:lnTo>
                  <a:pt x="83" y="117"/>
                </a:lnTo>
                <a:lnTo>
                  <a:pt x="78" y="121"/>
                </a:lnTo>
                <a:lnTo>
                  <a:pt x="73" y="125"/>
                </a:lnTo>
                <a:lnTo>
                  <a:pt x="68" y="128"/>
                </a:lnTo>
                <a:lnTo>
                  <a:pt x="57" y="134"/>
                </a:lnTo>
                <a:lnTo>
                  <a:pt x="47" y="139"/>
                </a:lnTo>
                <a:lnTo>
                  <a:pt x="35" y="145"/>
                </a:lnTo>
                <a:lnTo>
                  <a:pt x="25" y="148"/>
                </a:lnTo>
                <a:lnTo>
                  <a:pt x="18" y="149"/>
                </a:lnTo>
                <a:lnTo>
                  <a:pt x="14" y="150"/>
                </a:lnTo>
                <a:lnTo>
                  <a:pt x="10" y="152"/>
                </a:lnTo>
                <a:lnTo>
                  <a:pt x="7" y="152"/>
                </a:lnTo>
                <a:lnTo>
                  <a:pt x="4" y="152"/>
                </a:lnTo>
                <a:lnTo>
                  <a:pt x="3" y="152"/>
                </a:lnTo>
                <a:lnTo>
                  <a:pt x="1" y="150"/>
                </a:lnTo>
                <a:lnTo>
                  <a:pt x="0" y="149"/>
                </a:lnTo>
                <a:lnTo>
                  <a:pt x="0" y="148"/>
                </a:lnTo>
                <a:lnTo>
                  <a:pt x="1" y="147"/>
                </a:lnTo>
                <a:lnTo>
                  <a:pt x="3" y="145"/>
                </a:lnTo>
                <a:lnTo>
                  <a:pt x="5" y="142"/>
                </a:lnTo>
                <a:lnTo>
                  <a:pt x="9" y="140"/>
                </a:lnTo>
                <a:lnTo>
                  <a:pt x="14" y="136"/>
                </a:lnTo>
                <a:lnTo>
                  <a:pt x="20" y="133"/>
                </a:lnTo>
                <a:lnTo>
                  <a:pt x="26" y="129"/>
                </a:lnTo>
                <a:lnTo>
                  <a:pt x="33" y="125"/>
                </a:lnTo>
                <a:lnTo>
                  <a:pt x="39" y="120"/>
                </a:lnTo>
                <a:lnTo>
                  <a:pt x="46" y="115"/>
                </a:lnTo>
                <a:lnTo>
                  <a:pt x="52" y="110"/>
                </a:lnTo>
                <a:lnTo>
                  <a:pt x="60" y="104"/>
                </a:lnTo>
                <a:lnTo>
                  <a:pt x="67" y="98"/>
                </a:lnTo>
                <a:lnTo>
                  <a:pt x="74" y="91"/>
                </a:lnTo>
                <a:lnTo>
                  <a:pt x="81" y="84"/>
                </a:lnTo>
                <a:lnTo>
                  <a:pt x="89" y="76"/>
                </a:lnTo>
                <a:lnTo>
                  <a:pt x="95" y="68"/>
                </a:lnTo>
                <a:lnTo>
                  <a:pt x="103" y="58"/>
                </a:lnTo>
                <a:lnTo>
                  <a:pt x="110" y="48"/>
                </a:lnTo>
                <a:lnTo>
                  <a:pt x="117" y="37"/>
                </a:lnTo>
                <a:lnTo>
                  <a:pt x="124" y="26"/>
                </a:lnTo>
                <a:lnTo>
                  <a:pt x="130" y="14"/>
                </a:lnTo>
                <a:lnTo>
                  <a:pt x="137" y="0"/>
                </a:lnTo>
                <a:lnTo>
                  <a:pt x="143" y="5"/>
                </a:lnTo>
                <a:lnTo>
                  <a:pt x="147" y="8"/>
                </a:lnTo>
                <a:lnTo>
                  <a:pt x="153" y="12"/>
                </a:lnTo>
                <a:lnTo>
                  <a:pt x="155" y="15"/>
                </a:lnTo>
                <a:lnTo>
                  <a:pt x="158" y="18"/>
                </a:lnTo>
                <a:lnTo>
                  <a:pt x="160" y="20"/>
                </a:lnTo>
                <a:lnTo>
                  <a:pt x="160" y="22"/>
                </a:lnTo>
                <a:lnTo>
                  <a:pt x="162" y="25"/>
                </a:lnTo>
                <a:lnTo>
                  <a:pt x="160" y="26"/>
                </a:lnTo>
                <a:lnTo>
                  <a:pt x="160" y="28"/>
                </a:lnTo>
                <a:lnTo>
                  <a:pt x="159" y="30"/>
                </a:lnTo>
                <a:lnTo>
                  <a:pt x="158" y="34"/>
                </a:lnTo>
                <a:lnTo>
                  <a:pt x="156" y="37"/>
                </a:lnTo>
                <a:lnTo>
                  <a:pt x="154" y="41"/>
                </a:lnTo>
                <a:lnTo>
                  <a:pt x="151" y="44"/>
                </a:lnTo>
                <a:lnTo>
                  <a:pt x="147" y="49"/>
                </a:lnTo>
                <a:lnTo>
                  <a:pt x="141" y="60"/>
                </a:lnTo>
                <a:lnTo>
                  <a:pt x="132" y="69"/>
                </a:lnTo>
                <a:lnTo>
                  <a:pt x="123" y="81"/>
                </a:lnTo>
                <a:lnTo>
                  <a:pt x="112" y="92"/>
                </a:lnTo>
                <a:lnTo>
                  <a:pt x="112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33"/>
          <p:cNvSpPr>
            <a:spLocks/>
          </p:cNvSpPr>
          <p:nvPr/>
        </p:nvSpPr>
        <p:spPr bwMode="auto">
          <a:xfrm>
            <a:off x="2159544" y="5520671"/>
            <a:ext cx="863937" cy="1014313"/>
          </a:xfrm>
          <a:custGeom>
            <a:avLst/>
            <a:gdLst>
              <a:gd name="T0" fmla="*/ 5 w 119"/>
              <a:gd name="T1" fmla="*/ 102 h 147"/>
              <a:gd name="T2" fmla="*/ 1 w 119"/>
              <a:gd name="T3" fmla="*/ 96 h 147"/>
              <a:gd name="T4" fmla="*/ 1 w 119"/>
              <a:gd name="T5" fmla="*/ 90 h 147"/>
              <a:gd name="T6" fmla="*/ 5 w 119"/>
              <a:gd name="T7" fmla="*/ 88 h 147"/>
              <a:gd name="T8" fmla="*/ 13 w 119"/>
              <a:gd name="T9" fmla="*/ 90 h 147"/>
              <a:gd name="T10" fmla="*/ 24 w 119"/>
              <a:gd name="T11" fmla="*/ 95 h 147"/>
              <a:gd name="T12" fmla="*/ 39 w 119"/>
              <a:gd name="T13" fmla="*/ 98 h 147"/>
              <a:gd name="T14" fmla="*/ 43 w 119"/>
              <a:gd name="T15" fmla="*/ 97 h 147"/>
              <a:gd name="T16" fmla="*/ 49 w 119"/>
              <a:gd name="T17" fmla="*/ 94 h 147"/>
              <a:gd name="T18" fmla="*/ 57 w 119"/>
              <a:gd name="T19" fmla="*/ 82 h 147"/>
              <a:gd name="T20" fmla="*/ 62 w 119"/>
              <a:gd name="T21" fmla="*/ 70 h 147"/>
              <a:gd name="T22" fmla="*/ 69 w 119"/>
              <a:gd name="T23" fmla="*/ 55 h 147"/>
              <a:gd name="T24" fmla="*/ 74 w 119"/>
              <a:gd name="T25" fmla="*/ 42 h 147"/>
              <a:gd name="T26" fmla="*/ 75 w 119"/>
              <a:gd name="T27" fmla="*/ 34 h 147"/>
              <a:gd name="T28" fmla="*/ 75 w 119"/>
              <a:gd name="T29" fmla="*/ 30 h 147"/>
              <a:gd name="T30" fmla="*/ 71 w 119"/>
              <a:gd name="T31" fmla="*/ 27 h 147"/>
              <a:gd name="T32" fmla="*/ 63 w 119"/>
              <a:gd name="T33" fmla="*/ 25 h 147"/>
              <a:gd name="T34" fmla="*/ 53 w 119"/>
              <a:gd name="T35" fmla="*/ 23 h 147"/>
              <a:gd name="T36" fmla="*/ 39 w 119"/>
              <a:gd name="T37" fmla="*/ 19 h 147"/>
              <a:gd name="T38" fmla="*/ 20 w 119"/>
              <a:gd name="T39" fmla="*/ 17 h 147"/>
              <a:gd name="T40" fmla="*/ 36 w 119"/>
              <a:gd name="T41" fmla="*/ 0 h 147"/>
              <a:gd name="T42" fmla="*/ 56 w 119"/>
              <a:gd name="T43" fmla="*/ 3 h 147"/>
              <a:gd name="T44" fmla="*/ 73 w 119"/>
              <a:gd name="T45" fmla="*/ 4 h 147"/>
              <a:gd name="T46" fmla="*/ 82 w 119"/>
              <a:gd name="T47" fmla="*/ 5 h 147"/>
              <a:gd name="T48" fmla="*/ 88 w 119"/>
              <a:gd name="T49" fmla="*/ 3 h 147"/>
              <a:gd name="T50" fmla="*/ 96 w 119"/>
              <a:gd name="T51" fmla="*/ 5 h 147"/>
              <a:gd name="T52" fmla="*/ 101 w 119"/>
              <a:gd name="T53" fmla="*/ 10 h 147"/>
              <a:gd name="T54" fmla="*/ 108 w 119"/>
              <a:gd name="T55" fmla="*/ 17 h 147"/>
              <a:gd name="T56" fmla="*/ 116 w 119"/>
              <a:gd name="T57" fmla="*/ 24 h 147"/>
              <a:gd name="T58" fmla="*/ 118 w 119"/>
              <a:gd name="T59" fmla="*/ 30 h 147"/>
              <a:gd name="T60" fmla="*/ 118 w 119"/>
              <a:gd name="T61" fmla="*/ 38 h 147"/>
              <a:gd name="T62" fmla="*/ 113 w 119"/>
              <a:gd name="T63" fmla="*/ 42 h 147"/>
              <a:gd name="T64" fmla="*/ 108 w 119"/>
              <a:gd name="T65" fmla="*/ 51 h 147"/>
              <a:gd name="T66" fmla="*/ 100 w 119"/>
              <a:gd name="T67" fmla="*/ 67 h 147"/>
              <a:gd name="T68" fmla="*/ 89 w 119"/>
              <a:gd name="T69" fmla="*/ 89 h 147"/>
              <a:gd name="T70" fmla="*/ 80 w 119"/>
              <a:gd name="T71" fmla="*/ 105 h 147"/>
              <a:gd name="T72" fmla="*/ 71 w 119"/>
              <a:gd name="T73" fmla="*/ 118 h 147"/>
              <a:gd name="T74" fmla="*/ 53 w 119"/>
              <a:gd name="T75" fmla="*/ 136 h 147"/>
              <a:gd name="T76" fmla="*/ 39 w 119"/>
              <a:gd name="T77" fmla="*/ 145 h 147"/>
              <a:gd name="T78" fmla="*/ 31 w 119"/>
              <a:gd name="T79" fmla="*/ 147 h 147"/>
              <a:gd name="T80" fmla="*/ 26 w 119"/>
              <a:gd name="T81" fmla="*/ 146 h 147"/>
              <a:gd name="T82" fmla="*/ 22 w 119"/>
              <a:gd name="T83" fmla="*/ 143 h 147"/>
              <a:gd name="T84" fmla="*/ 20 w 119"/>
              <a:gd name="T85" fmla="*/ 137 h 147"/>
              <a:gd name="T86" fmla="*/ 22 w 119"/>
              <a:gd name="T87" fmla="*/ 129 h 147"/>
              <a:gd name="T88" fmla="*/ 19 w 119"/>
              <a:gd name="T89" fmla="*/ 119 h 147"/>
              <a:gd name="T90" fmla="*/ 13 w 119"/>
              <a:gd name="T91" fmla="*/ 110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19" h="147">
                <a:moveTo>
                  <a:pt x="13" y="110"/>
                </a:moveTo>
                <a:lnTo>
                  <a:pt x="7" y="105"/>
                </a:lnTo>
                <a:lnTo>
                  <a:pt x="5" y="102"/>
                </a:lnTo>
                <a:lnTo>
                  <a:pt x="3" y="99"/>
                </a:lnTo>
                <a:lnTo>
                  <a:pt x="2" y="97"/>
                </a:lnTo>
                <a:lnTo>
                  <a:pt x="1" y="96"/>
                </a:lnTo>
                <a:lnTo>
                  <a:pt x="1" y="94"/>
                </a:lnTo>
                <a:lnTo>
                  <a:pt x="0" y="91"/>
                </a:lnTo>
                <a:lnTo>
                  <a:pt x="1" y="90"/>
                </a:lnTo>
                <a:lnTo>
                  <a:pt x="1" y="89"/>
                </a:lnTo>
                <a:lnTo>
                  <a:pt x="2" y="88"/>
                </a:lnTo>
                <a:lnTo>
                  <a:pt x="5" y="88"/>
                </a:lnTo>
                <a:lnTo>
                  <a:pt x="7" y="88"/>
                </a:lnTo>
                <a:lnTo>
                  <a:pt x="10" y="89"/>
                </a:lnTo>
                <a:lnTo>
                  <a:pt x="13" y="90"/>
                </a:lnTo>
                <a:lnTo>
                  <a:pt x="16" y="91"/>
                </a:lnTo>
                <a:lnTo>
                  <a:pt x="20" y="94"/>
                </a:lnTo>
                <a:lnTo>
                  <a:pt x="24" y="95"/>
                </a:lnTo>
                <a:lnTo>
                  <a:pt x="30" y="96"/>
                </a:lnTo>
                <a:lnTo>
                  <a:pt x="35" y="97"/>
                </a:lnTo>
                <a:lnTo>
                  <a:pt x="39" y="98"/>
                </a:lnTo>
                <a:lnTo>
                  <a:pt x="40" y="98"/>
                </a:lnTo>
                <a:lnTo>
                  <a:pt x="41" y="98"/>
                </a:lnTo>
                <a:lnTo>
                  <a:pt x="43" y="97"/>
                </a:lnTo>
                <a:lnTo>
                  <a:pt x="45" y="97"/>
                </a:lnTo>
                <a:lnTo>
                  <a:pt x="46" y="95"/>
                </a:lnTo>
                <a:lnTo>
                  <a:pt x="49" y="94"/>
                </a:lnTo>
                <a:lnTo>
                  <a:pt x="50" y="91"/>
                </a:lnTo>
                <a:lnTo>
                  <a:pt x="53" y="89"/>
                </a:lnTo>
                <a:lnTo>
                  <a:pt x="57" y="82"/>
                </a:lnTo>
                <a:lnTo>
                  <a:pt x="58" y="78"/>
                </a:lnTo>
                <a:lnTo>
                  <a:pt x="61" y="74"/>
                </a:lnTo>
                <a:lnTo>
                  <a:pt x="62" y="70"/>
                </a:lnTo>
                <a:lnTo>
                  <a:pt x="65" y="66"/>
                </a:lnTo>
                <a:lnTo>
                  <a:pt x="67" y="61"/>
                </a:lnTo>
                <a:lnTo>
                  <a:pt x="69" y="55"/>
                </a:lnTo>
                <a:lnTo>
                  <a:pt x="71" y="51"/>
                </a:lnTo>
                <a:lnTo>
                  <a:pt x="73" y="46"/>
                </a:lnTo>
                <a:lnTo>
                  <a:pt x="74" y="42"/>
                </a:lnTo>
                <a:lnTo>
                  <a:pt x="74" y="39"/>
                </a:lnTo>
                <a:lnTo>
                  <a:pt x="75" y="37"/>
                </a:lnTo>
                <a:lnTo>
                  <a:pt x="75" y="34"/>
                </a:lnTo>
                <a:lnTo>
                  <a:pt x="75" y="32"/>
                </a:lnTo>
                <a:lnTo>
                  <a:pt x="75" y="31"/>
                </a:lnTo>
                <a:lnTo>
                  <a:pt x="75" y="30"/>
                </a:lnTo>
                <a:lnTo>
                  <a:pt x="74" y="30"/>
                </a:lnTo>
                <a:lnTo>
                  <a:pt x="73" y="28"/>
                </a:lnTo>
                <a:lnTo>
                  <a:pt x="71" y="27"/>
                </a:lnTo>
                <a:lnTo>
                  <a:pt x="69" y="27"/>
                </a:lnTo>
                <a:lnTo>
                  <a:pt x="66" y="26"/>
                </a:lnTo>
                <a:lnTo>
                  <a:pt x="63" y="25"/>
                </a:lnTo>
                <a:lnTo>
                  <a:pt x="61" y="25"/>
                </a:lnTo>
                <a:lnTo>
                  <a:pt x="57" y="24"/>
                </a:lnTo>
                <a:lnTo>
                  <a:pt x="53" y="23"/>
                </a:lnTo>
                <a:lnTo>
                  <a:pt x="49" y="21"/>
                </a:lnTo>
                <a:lnTo>
                  <a:pt x="44" y="20"/>
                </a:lnTo>
                <a:lnTo>
                  <a:pt x="39" y="19"/>
                </a:lnTo>
                <a:lnTo>
                  <a:pt x="33" y="19"/>
                </a:lnTo>
                <a:lnTo>
                  <a:pt x="27" y="18"/>
                </a:lnTo>
                <a:lnTo>
                  <a:pt x="20" y="17"/>
                </a:lnTo>
                <a:lnTo>
                  <a:pt x="24" y="0"/>
                </a:lnTo>
                <a:lnTo>
                  <a:pt x="30" y="0"/>
                </a:lnTo>
                <a:lnTo>
                  <a:pt x="36" y="0"/>
                </a:lnTo>
                <a:lnTo>
                  <a:pt x="43" y="2"/>
                </a:lnTo>
                <a:lnTo>
                  <a:pt x="49" y="2"/>
                </a:lnTo>
                <a:lnTo>
                  <a:pt x="56" y="3"/>
                </a:lnTo>
                <a:lnTo>
                  <a:pt x="62" y="4"/>
                </a:lnTo>
                <a:lnTo>
                  <a:pt x="67" y="4"/>
                </a:lnTo>
                <a:lnTo>
                  <a:pt x="73" y="4"/>
                </a:lnTo>
                <a:lnTo>
                  <a:pt x="75" y="5"/>
                </a:lnTo>
                <a:lnTo>
                  <a:pt x="79" y="5"/>
                </a:lnTo>
                <a:lnTo>
                  <a:pt x="82" y="5"/>
                </a:lnTo>
                <a:lnTo>
                  <a:pt x="84" y="4"/>
                </a:lnTo>
                <a:lnTo>
                  <a:pt x="86" y="3"/>
                </a:lnTo>
                <a:lnTo>
                  <a:pt x="88" y="3"/>
                </a:lnTo>
                <a:lnTo>
                  <a:pt x="91" y="3"/>
                </a:lnTo>
                <a:lnTo>
                  <a:pt x="93" y="4"/>
                </a:lnTo>
                <a:lnTo>
                  <a:pt x="96" y="5"/>
                </a:lnTo>
                <a:lnTo>
                  <a:pt x="97" y="6"/>
                </a:lnTo>
                <a:lnTo>
                  <a:pt x="99" y="7"/>
                </a:lnTo>
                <a:lnTo>
                  <a:pt x="101" y="10"/>
                </a:lnTo>
                <a:lnTo>
                  <a:pt x="104" y="11"/>
                </a:lnTo>
                <a:lnTo>
                  <a:pt x="105" y="13"/>
                </a:lnTo>
                <a:lnTo>
                  <a:pt x="108" y="17"/>
                </a:lnTo>
                <a:lnTo>
                  <a:pt x="110" y="19"/>
                </a:lnTo>
                <a:lnTo>
                  <a:pt x="113" y="21"/>
                </a:lnTo>
                <a:lnTo>
                  <a:pt x="116" y="24"/>
                </a:lnTo>
                <a:lnTo>
                  <a:pt x="117" y="26"/>
                </a:lnTo>
                <a:lnTo>
                  <a:pt x="118" y="27"/>
                </a:lnTo>
                <a:lnTo>
                  <a:pt x="118" y="30"/>
                </a:lnTo>
                <a:lnTo>
                  <a:pt x="119" y="32"/>
                </a:lnTo>
                <a:lnTo>
                  <a:pt x="118" y="35"/>
                </a:lnTo>
                <a:lnTo>
                  <a:pt x="118" y="38"/>
                </a:lnTo>
                <a:lnTo>
                  <a:pt x="117" y="40"/>
                </a:lnTo>
                <a:lnTo>
                  <a:pt x="114" y="41"/>
                </a:lnTo>
                <a:lnTo>
                  <a:pt x="113" y="42"/>
                </a:lnTo>
                <a:lnTo>
                  <a:pt x="112" y="45"/>
                </a:lnTo>
                <a:lnTo>
                  <a:pt x="110" y="47"/>
                </a:lnTo>
                <a:lnTo>
                  <a:pt x="108" y="51"/>
                </a:lnTo>
                <a:lnTo>
                  <a:pt x="105" y="55"/>
                </a:lnTo>
                <a:lnTo>
                  <a:pt x="102" y="61"/>
                </a:lnTo>
                <a:lnTo>
                  <a:pt x="100" y="67"/>
                </a:lnTo>
                <a:lnTo>
                  <a:pt x="96" y="74"/>
                </a:lnTo>
                <a:lnTo>
                  <a:pt x="93" y="82"/>
                </a:lnTo>
                <a:lnTo>
                  <a:pt x="89" y="89"/>
                </a:lnTo>
                <a:lnTo>
                  <a:pt x="87" y="95"/>
                </a:lnTo>
                <a:lnTo>
                  <a:pt x="83" y="101"/>
                </a:lnTo>
                <a:lnTo>
                  <a:pt x="80" y="105"/>
                </a:lnTo>
                <a:lnTo>
                  <a:pt x="76" y="110"/>
                </a:lnTo>
                <a:lnTo>
                  <a:pt x="74" y="115"/>
                </a:lnTo>
                <a:lnTo>
                  <a:pt x="71" y="118"/>
                </a:lnTo>
                <a:lnTo>
                  <a:pt x="65" y="125"/>
                </a:lnTo>
                <a:lnTo>
                  <a:pt x="58" y="131"/>
                </a:lnTo>
                <a:lnTo>
                  <a:pt x="53" y="136"/>
                </a:lnTo>
                <a:lnTo>
                  <a:pt x="46" y="140"/>
                </a:lnTo>
                <a:lnTo>
                  <a:pt x="41" y="144"/>
                </a:lnTo>
                <a:lnTo>
                  <a:pt x="39" y="145"/>
                </a:lnTo>
                <a:lnTo>
                  <a:pt x="36" y="146"/>
                </a:lnTo>
                <a:lnTo>
                  <a:pt x="33" y="146"/>
                </a:lnTo>
                <a:lnTo>
                  <a:pt x="31" y="147"/>
                </a:lnTo>
                <a:lnTo>
                  <a:pt x="30" y="147"/>
                </a:lnTo>
                <a:lnTo>
                  <a:pt x="27" y="146"/>
                </a:lnTo>
                <a:lnTo>
                  <a:pt x="26" y="146"/>
                </a:lnTo>
                <a:lnTo>
                  <a:pt x="23" y="145"/>
                </a:lnTo>
                <a:lnTo>
                  <a:pt x="22" y="144"/>
                </a:lnTo>
                <a:lnTo>
                  <a:pt x="22" y="143"/>
                </a:lnTo>
                <a:lnTo>
                  <a:pt x="20" y="141"/>
                </a:lnTo>
                <a:lnTo>
                  <a:pt x="20" y="139"/>
                </a:lnTo>
                <a:lnTo>
                  <a:pt x="20" y="137"/>
                </a:lnTo>
                <a:lnTo>
                  <a:pt x="20" y="134"/>
                </a:lnTo>
                <a:lnTo>
                  <a:pt x="22" y="131"/>
                </a:lnTo>
                <a:lnTo>
                  <a:pt x="22" y="129"/>
                </a:lnTo>
                <a:lnTo>
                  <a:pt x="20" y="125"/>
                </a:lnTo>
                <a:lnTo>
                  <a:pt x="20" y="123"/>
                </a:lnTo>
                <a:lnTo>
                  <a:pt x="19" y="119"/>
                </a:lnTo>
                <a:lnTo>
                  <a:pt x="16" y="116"/>
                </a:lnTo>
                <a:lnTo>
                  <a:pt x="15" y="113"/>
                </a:lnTo>
                <a:lnTo>
                  <a:pt x="13" y="110"/>
                </a:lnTo>
                <a:lnTo>
                  <a:pt x="13" y="1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Freeform 35"/>
          <p:cNvSpPr>
            <a:spLocks/>
          </p:cNvSpPr>
          <p:nvPr/>
        </p:nvSpPr>
        <p:spPr bwMode="auto">
          <a:xfrm>
            <a:off x="5104431" y="4329137"/>
            <a:ext cx="471900" cy="372603"/>
          </a:xfrm>
          <a:custGeom>
            <a:avLst/>
            <a:gdLst>
              <a:gd name="T0" fmla="*/ 52 w 65"/>
              <a:gd name="T1" fmla="*/ 54 h 54"/>
              <a:gd name="T2" fmla="*/ 48 w 65"/>
              <a:gd name="T3" fmla="*/ 54 h 54"/>
              <a:gd name="T4" fmla="*/ 45 w 65"/>
              <a:gd name="T5" fmla="*/ 53 h 54"/>
              <a:gd name="T6" fmla="*/ 41 w 65"/>
              <a:gd name="T7" fmla="*/ 52 h 54"/>
              <a:gd name="T8" fmla="*/ 37 w 65"/>
              <a:gd name="T9" fmla="*/ 50 h 54"/>
              <a:gd name="T10" fmla="*/ 33 w 65"/>
              <a:gd name="T11" fmla="*/ 47 h 54"/>
              <a:gd name="T12" fmla="*/ 30 w 65"/>
              <a:gd name="T13" fmla="*/ 44 h 54"/>
              <a:gd name="T14" fmla="*/ 24 w 65"/>
              <a:gd name="T15" fmla="*/ 40 h 54"/>
              <a:gd name="T16" fmla="*/ 19 w 65"/>
              <a:gd name="T17" fmla="*/ 36 h 54"/>
              <a:gd name="T18" fmla="*/ 15 w 65"/>
              <a:gd name="T19" fmla="*/ 31 h 54"/>
              <a:gd name="T20" fmla="*/ 11 w 65"/>
              <a:gd name="T21" fmla="*/ 28 h 54"/>
              <a:gd name="T22" fmla="*/ 7 w 65"/>
              <a:gd name="T23" fmla="*/ 24 h 54"/>
              <a:gd name="T24" fmla="*/ 5 w 65"/>
              <a:gd name="T25" fmla="*/ 21 h 54"/>
              <a:gd name="T26" fmla="*/ 2 w 65"/>
              <a:gd name="T27" fmla="*/ 18 h 54"/>
              <a:gd name="T28" fmla="*/ 1 w 65"/>
              <a:gd name="T29" fmla="*/ 16 h 54"/>
              <a:gd name="T30" fmla="*/ 1 w 65"/>
              <a:gd name="T31" fmla="*/ 14 h 54"/>
              <a:gd name="T32" fmla="*/ 0 w 65"/>
              <a:gd name="T33" fmla="*/ 13 h 54"/>
              <a:gd name="T34" fmla="*/ 0 w 65"/>
              <a:gd name="T35" fmla="*/ 3 h 54"/>
              <a:gd name="T36" fmla="*/ 1 w 65"/>
              <a:gd name="T37" fmla="*/ 2 h 54"/>
              <a:gd name="T38" fmla="*/ 1 w 65"/>
              <a:gd name="T39" fmla="*/ 2 h 54"/>
              <a:gd name="T40" fmla="*/ 2 w 65"/>
              <a:gd name="T41" fmla="*/ 1 h 54"/>
              <a:gd name="T42" fmla="*/ 3 w 65"/>
              <a:gd name="T43" fmla="*/ 1 h 54"/>
              <a:gd name="T44" fmla="*/ 5 w 65"/>
              <a:gd name="T45" fmla="*/ 1 h 54"/>
              <a:gd name="T46" fmla="*/ 7 w 65"/>
              <a:gd name="T47" fmla="*/ 0 h 54"/>
              <a:gd name="T48" fmla="*/ 13 w 65"/>
              <a:gd name="T49" fmla="*/ 0 h 54"/>
              <a:gd name="T50" fmla="*/ 18 w 65"/>
              <a:gd name="T51" fmla="*/ 0 h 54"/>
              <a:gd name="T52" fmla="*/ 24 w 65"/>
              <a:gd name="T53" fmla="*/ 1 h 54"/>
              <a:gd name="T54" fmla="*/ 31 w 65"/>
              <a:gd name="T55" fmla="*/ 2 h 54"/>
              <a:gd name="T56" fmla="*/ 37 w 65"/>
              <a:gd name="T57" fmla="*/ 3 h 54"/>
              <a:gd name="T58" fmla="*/ 44 w 65"/>
              <a:gd name="T59" fmla="*/ 6 h 54"/>
              <a:gd name="T60" fmla="*/ 50 w 65"/>
              <a:gd name="T61" fmla="*/ 9 h 54"/>
              <a:gd name="T62" fmla="*/ 54 w 65"/>
              <a:gd name="T63" fmla="*/ 14 h 54"/>
              <a:gd name="T64" fmla="*/ 57 w 65"/>
              <a:gd name="T65" fmla="*/ 16 h 54"/>
              <a:gd name="T66" fmla="*/ 58 w 65"/>
              <a:gd name="T67" fmla="*/ 18 h 54"/>
              <a:gd name="T68" fmla="*/ 62 w 65"/>
              <a:gd name="T69" fmla="*/ 24 h 54"/>
              <a:gd name="T70" fmla="*/ 63 w 65"/>
              <a:gd name="T71" fmla="*/ 30 h 54"/>
              <a:gd name="T72" fmla="*/ 65 w 65"/>
              <a:gd name="T73" fmla="*/ 33 h 54"/>
              <a:gd name="T74" fmla="*/ 65 w 65"/>
              <a:gd name="T75" fmla="*/ 37 h 54"/>
              <a:gd name="T76" fmla="*/ 65 w 65"/>
              <a:gd name="T77" fmla="*/ 39 h 54"/>
              <a:gd name="T78" fmla="*/ 65 w 65"/>
              <a:gd name="T79" fmla="*/ 43 h 54"/>
              <a:gd name="T80" fmla="*/ 63 w 65"/>
              <a:gd name="T81" fmla="*/ 45 h 54"/>
              <a:gd name="T82" fmla="*/ 63 w 65"/>
              <a:gd name="T83" fmla="*/ 47 h 54"/>
              <a:gd name="T84" fmla="*/ 62 w 65"/>
              <a:gd name="T85" fmla="*/ 50 h 54"/>
              <a:gd name="T86" fmla="*/ 61 w 65"/>
              <a:gd name="T87" fmla="*/ 51 h 54"/>
              <a:gd name="T88" fmla="*/ 58 w 65"/>
              <a:gd name="T89" fmla="*/ 52 h 54"/>
              <a:gd name="T90" fmla="*/ 57 w 65"/>
              <a:gd name="T91" fmla="*/ 53 h 54"/>
              <a:gd name="T92" fmla="*/ 52 w 65"/>
              <a:gd name="T93" fmla="*/ 54 h 54"/>
              <a:gd name="T94" fmla="*/ 52 w 65"/>
              <a:gd name="T95" fmla="*/ 54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5" h="54">
                <a:moveTo>
                  <a:pt x="52" y="54"/>
                </a:moveTo>
                <a:lnTo>
                  <a:pt x="48" y="54"/>
                </a:lnTo>
                <a:lnTo>
                  <a:pt x="45" y="53"/>
                </a:lnTo>
                <a:lnTo>
                  <a:pt x="41" y="52"/>
                </a:lnTo>
                <a:lnTo>
                  <a:pt x="37" y="50"/>
                </a:lnTo>
                <a:lnTo>
                  <a:pt x="33" y="47"/>
                </a:lnTo>
                <a:lnTo>
                  <a:pt x="30" y="44"/>
                </a:lnTo>
                <a:lnTo>
                  <a:pt x="24" y="40"/>
                </a:lnTo>
                <a:lnTo>
                  <a:pt x="19" y="36"/>
                </a:lnTo>
                <a:lnTo>
                  <a:pt x="15" y="31"/>
                </a:lnTo>
                <a:lnTo>
                  <a:pt x="11" y="28"/>
                </a:lnTo>
                <a:lnTo>
                  <a:pt x="7" y="24"/>
                </a:lnTo>
                <a:lnTo>
                  <a:pt x="5" y="21"/>
                </a:lnTo>
                <a:lnTo>
                  <a:pt x="2" y="18"/>
                </a:lnTo>
                <a:lnTo>
                  <a:pt x="1" y="16"/>
                </a:lnTo>
                <a:lnTo>
                  <a:pt x="1" y="14"/>
                </a:lnTo>
                <a:lnTo>
                  <a:pt x="0" y="1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7" y="0"/>
                </a:lnTo>
                <a:lnTo>
                  <a:pt x="13" y="0"/>
                </a:lnTo>
                <a:lnTo>
                  <a:pt x="18" y="0"/>
                </a:lnTo>
                <a:lnTo>
                  <a:pt x="24" y="1"/>
                </a:lnTo>
                <a:lnTo>
                  <a:pt x="31" y="2"/>
                </a:lnTo>
                <a:lnTo>
                  <a:pt x="37" y="3"/>
                </a:lnTo>
                <a:lnTo>
                  <a:pt x="44" y="6"/>
                </a:lnTo>
                <a:lnTo>
                  <a:pt x="50" y="9"/>
                </a:lnTo>
                <a:lnTo>
                  <a:pt x="54" y="14"/>
                </a:lnTo>
                <a:lnTo>
                  <a:pt x="57" y="16"/>
                </a:lnTo>
                <a:lnTo>
                  <a:pt x="58" y="18"/>
                </a:lnTo>
                <a:lnTo>
                  <a:pt x="62" y="24"/>
                </a:lnTo>
                <a:lnTo>
                  <a:pt x="63" y="30"/>
                </a:lnTo>
                <a:lnTo>
                  <a:pt x="65" y="33"/>
                </a:lnTo>
                <a:lnTo>
                  <a:pt x="65" y="37"/>
                </a:lnTo>
                <a:lnTo>
                  <a:pt x="65" y="39"/>
                </a:lnTo>
                <a:lnTo>
                  <a:pt x="65" y="43"/>
                </a:lnTo>
                <a:lnTo>
                  <a:pt x="63" y="45"/>
                </a:lnTo>
                <a:lnTo>
                  <a:pt x="63" y="47"/>
                </a:lnTo>
                <a:lnTo>
                  <a:pt x="62" y="50"/>
                </a:lnTo>
                <a:lnTo>
                  <a:pt x="61" y="51"/>
                </a:lnTo>
                <a:lnTo>
                  <a:pt x="58" y="52"/>
                </a:lnTo>
                <a:lnTo>
                  <a:pt x="57" y="53"/>
                </a:lnTo>
                <a:lnTo>
                  <a:pt x="52" y="54"/>
                </a:lnTo>
                <a:lnTo>
                  <a:pt x="52" y="5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36"/>
          <p:cNvSpPr>
            <a:spLocks/>
          </p:cNvSpPr>
          <p:nvPr/>
        </p:nvSpPr>
        <p:spPr bwMode="auto">
          <a:xfrm>
            <a:off x="4864854" y="4977744"/>
            <a:ext cx="696957" cy="986713"/>
          </a:xfrm>
          <a:custGeom>
            <a:avLst/>
            <a:gdLst>
              <a:gd name="T0" fmla="*/ 29 w 96"/>
              <a:gd name="T1" fmla="*/ 40 h 143"/>
              <a:gd name="T2" fmla="*/ 22 w 96"/>
              <a:gd name="T3" fmla="*/ 38 h 143"/>
              <a:gd name="T4" fmla="*/ 14 w 96"/>
              <a:gd name="T5" fmla="*/ 35 h 143"/>
              <a:gd name="T6" fmla="*/ 5 w 96"/>
              <a:gd name="T7" fmla="*/ 31 h 143"/>
              <a:gd name="T8" fmla="*/ 5 w 96"/>
              <a:gd name="T9" fmla="*/ 26 h 143"/>
              <a:gd name="T10" fmla="*/ 16 w 96"/>
              <a:gd name="T11" fmla="*/ 22 h 143"/>
              <a:gd name="T12" fmla="*/ 23 w 96"/>
              <a:gd name="T13" fmla="*/ 19 h 143"/>
              <a:gd name="T14" fmla="*/ 33 w 96"/>
              <a:gd name="T15" fmla="*/ 14 h 143"/>
              <a:gd name="T16" fmla="*/ 43 w 96"/>
              <a:gd name="T17" fmla="*/ 9 h 143"/>
              <a:gd name="T18" fmla="*/ 50 w 96"/>
              <a:gd name="T19" fmla="*/ 5 h 143"/>
              <a:gd name="T20" fmla="*/ 55 w 96"/>
              <a:gd name="T21" fmla="*/ 1 h 143"/>
              <a:gd name="T22" fmla="*/ 61 w 96"/>
              <a:gd name="T23" fmla="*/ 0 h 143"/>
              <a:gd name="T24" fmla="*/ 70 w 96"/>
              <a:gd name="T25" fmla="*/ 1 h 143"/>
              <a:gd name="T26" fmla="*/ 79 w 96"/>
              <a:gd name="T27" fmla="*/ 5 h 143"/>
              <a:gd name="T28" fmla="*/ 86 w 96"/>
              <a:gd name="T29" fmla="*/ 8 h 143"/>
              <a:gd name="T30" fmla="*/ 91 w 96"/>
              <a:gd name="T31" fmla="*/ 12 h 143"/>
              <a:gd name="T32" fmla="*/ 94 w 96"/>
              <a:gd name="T33" fmla="*/ 15 h 143"/>
              <a:gd name="T34" fmla="*/ 96 w 96"/>
              <a:gd name="T35" fmla="*/ 17 h 143"/>
              <a:gd name="T36" fmla="*/ 95 w 96"/>
              <a:gd name="T37" fmla="*/ 22 h 143"/>
              <a:gd name="T38" fmla="*/ 91 w 96"/>
              <a:gd name="T39" fmla="*/ 28 h 143"/>
              <a:gd name="T40" fmla="*/ 85 w 96"/>
              <a:gd name="T41" fmla="*/ 35 h 143"/>
              <a:gd name="T42" fmla="*/ 78 w 96"/>
              <a:gd name="T43" fmla="*/ 44 h 143"/>
              <a:gd name="T44" fmla="*/ 73 w 96"/>
              <a:gd name="T45" fmla="*/ 56 h 143"/>
              <a:gd name="T46" fmla="*/ 70 w 96"/>
              <a:gd name="T47" fmla="*/ 61 h 143"/>
              <a:gd name="T48" fmla="*/ 69 w 96"/>
              <a:gd name="T49" fmla="*/ 64 h 143"/>
              <a:gd name="T50" fmla="*/ 69 w 96"/>
              <a:gd name="T51" fmla="*/ 66 h 143"/>
              <a:gd name="T52" fmla="*/ 70 w 96"/>
              <a:gd name="T53" fmla="*/ 69 h 143"/>
              <a:gd name="T54" fmla="*/ 72 w 96"/>
              <a:gd name="T55" fmla="*/ 75 h 143"/>
              <a:gd name="T56" fmla="*/ 73 w 96"/>
              <a:gd name="T57" fmla="*/ 80 h 143"/>
              <a:gd name="T58" fmla="*/ 77 w 96"/>
              <a:gd name="T59" fmla="*/ 87 h 143"/>
              <a:gd name="T60" fmla="*/ 79 w 96"/>
              <a:gd name="T61" fmla="*/ 98 h 143"/>
              <a:gd name="T62" fmla="*/ 81 w 96"/>
              <a:gd name="T63" fmla="*/ 111 h 143"/>
              <a:gd name="T64" fmla="*/ 81 w 96"/>
              <a:gd name="T65" fmla="*/ 126 h 143"/>
              <a:gd name="T66" fmla="*/ 79 w 96"/>
              <a:gd name="T67" fmla="*/ 143 h 143"/>
              <a:gd name="T68" fmla="*/ 63 w 96"/>
              <a:gd name="T69" fmla="*/ 140 h 143"/>
              <a:gd name="T70" fmla="*/ 63 w 96"/>
              <a:gd name="T71" fmla="*/ 132 h 143"/>
              <a:gd name="T72" fmla="*/ 60 w 96"/>
              <a:gd name="T73" fmla="*/ 121 h 143"/>
              <a:gd name="T74" fmla="*/ 57 w 96"/>
              <a:gd name="T75" fmla="*/ 108 h 143"/>
              <a:gd name="T76" fmla="*/ 53 w 96"/>
              <a:gd name="T77" fmla="*/ 93 h 143"/>
              <a:gd name="T78" fmla="*/ 50 w 96"/>
              <a:gd name="T79" fmla="*/ 80 h 143"/>
              <a:gd name="T80" fmla="*/ 48 w 96"/>
              <a:gd name="T81" fmla="*/ 72 h 143"/>
              <a:gd name="T82" fmla="*/ 47 w 96"/>
              <a:gd name="T83" fmla="*/ 66 h 143"/>
              <a:gd name="T84" fmla="*/ 47 w 96"/>
              <a:gd name="T85" fmla="*/ 63 h 143"/>
              <a:gd name="T86" fmla="*/ 47 w 96"/>
              <a:gd name="T87" fmla="*/ 59 h 143"/>
              <a:gd name="T88" fmla="*/ 48 w 96"/>
              <a:gd name="T89" fmla="*/ 55 h 143"/>
              <a:gd name="T90" fmla="*/ 50 w 96"/>
              <a:gd name="T91" fmla="*/ 48 h 143"/>
              <a:gd name="T92" fmla="*/ 52 w 96"/>
              <a:gd name="T93" fmla="*/ 40 h 143"/>
              <a:gd name="T94" fmla="*/ 52 w 96"/>
              <a:gd name="T95" fmla="*/ 34 h 143"/>
              <a:gd name="T96" fmla="*/ 53 w 96"/>
              <a:gd name="T97" fmla="*/ 30 h 143"/>
              <a:gd name="T98" fmla="*/ 53 w 96"/>
              <a:gd name="T99" fmla="*/ 28 h 143"/>
              <a:gd name="T100" fmla="*/ 53 w 96"/>
              <a:gd name="T101" fmla="*/ 29 h 143"/>
              <a:gd name="T102" fmla="*/ 50 w 96"/>
              <a:gd name="T103" fmla="*/ 31 h 143"/>
              <a:gd name="T104" fmla="*/ 42 w 96"/>
              <a:gd name="T105" fmla="*/ 35 h 143"/>
              <a:gd name="T106" fmla="*/ 34 w 96"/>
              <a:gd name="T107" fmla="*/ 38 h 143"/>
              <a:gd name="T108" fmla="*/ 30 w 96"/>
              <a:gd name="T109" fmla="*/ 40 h 1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6" h="143">
                <a:moveTo>
                  <a:pt x="30" y="40"/>
                </a:moveTo>
                <a:lnTo>
                  <a:pt x="29" y="40"/>
                </a:lnTo>
                <a:lnTo>
                  <a:pt x="26" y="38"/>
                </a:lnTo>
                <a:lnTo>
                  <a:pt x="22" y="38"/>
                </a:lnTo>
                <a:lnTo>
                  <a:pt x="18" y="37"/>
                </a:lnTo>
                <a:lnTo>
                  <a:pt x="14" y="35"/>
                </a:lnTo>
                <a:lnTo>
                  <a:pt x="10" y="34"/>
                </a:lnTo>
                <a:lnTo>
                  <a:pt x="5" y="31"/>
                </a:lnTo>
                <a:lnTo>
                  <a:pt x="0" y="28"/>
                </a:lnTo>
                <a:lnTo>
                  <a:pt x="5" y="26"/>
                </a:lnTo>
                <a:lnTo>
                  <a:pt x="10" y="23"/>
                </a:lnTo>
                <a:lnTo>
                  <a:pt x="16" y="22"/>
                </a:lnTo>
                <a:lnTo>
                  <a:pt x="20" y="20"/>
                </a:lnTo>
                <a:lnTo>
                  <a:pt x="23" y="19"/>
                </a:lnTo>
                <a:lnTo>
                  <a:pt x="27" y="16"/>
                </a:lnTo>
                <a:lnTo>
                  <a:pt x="33" y="14"/>
                </a:lnTo>
                <a:lnTo>
                  <a:pt x="38" y="12"/>
                </a:lnTo>
                <a:lnTo>
                  <a:pt x="43" y="9"/>
                </a:lnTo>
                <a:lnTo>
                  <a:pt x="46" y="7"/>
                </a:lnTo>
                <a:lnTo>
                  <a:pt x="50" y="5"/>
                </a:lnTo>
                <a:lnTo>
                  <a:pt x="52" y="2"/>
                </a:lnTo>
                <a:lnTo>
                  <a:pt x="55" y="1"/>
                </a:lnTo>
                <a:lnTo>
                  <a:pt x="59" y="0"/>
                </a:lnTo>
                <a:lnTo>
                  <a:pt x="61" y="0"/>
                </a:lnTo>
                <a:lnTo>
                  <a:pt x="65" y="0"/>
                </a:lnTo>
                <a:lnTo>
                  <a:pt x="70" y="1"/>
                </a:lnTo>
                <a:lnTo>
                  <a:pt x="77" y="4"/>
                </a:lnTo>
                <a:lnTo>
                  <a:pt x="79" y="5"/>
                </a:lnTo>
                <a:lnTo>
                  <a:pt x="82" y="6"/>
                </a:lnTo>
                <a:lnTo>
                  <a:pt x="86" y="8"/>
                </a:lnTo>
                <a:lnTo>
                  <a:pt x="89" y="9"/>
                </a:lnTo>
                <a:lnTo>
                  <a:pt x="91" y="12"/>
                </a:lnTo>
                <a:lnTo>
                  <a:pt x="93" y="13"/>
                </a:lnTo>
                <a:lnTo>
                  <a:pt x="94" y="15"/>
                </a:lnTo>
                <a:lnTo>
                  <a:pt x="95" y="16"/>
                </a:lnTo>
                <a:lnTo>
                  <a:pt x="96" y="17"/>
                </a:lnTo>
                <a:lnTo>
                  <a:pt x="96" y="19"/>
                </a:lnTo>
                <a:lnTo>
                  <a:pt x="95" y="22"/>
                </a:lnTo>
                <a:lnTo>
                  <a:pt x="94" y="26"/>
                </a:lnTo>
                <a:lnTo>
                  <a:pt x="91" y="28"/>
                </a:lnTo>
                <a:lnTo>
                  <a:pt x="89" y="31"/>
                </a:lnTo>
                <a:lnTo>
                  <a:pt x="85" y="35"/>
                </a:lnTo>
                <a:lnTo>
                  <a:pt x="82" y="40"/>
                </a:lnTo>
                <a:lnTo>
                  <a:pt x="78" y="44"/>
                </a:lnTo>
                <a:lnTo>
                  <a:pt x="76" y="50"/>
                </a:lnTo>
                <a:lnTo>
                  <a:pt x="73" y="56"/>
                </a:lnTo>
                <a:lnTo>
                  <a:pt x="72" y="58"/>
                </a:lnTo>
                <a:lnTo>
                  <a:pt x="70" y="61"/>
                </a:lnTo>
                <a:lnTo>
                  <a:pt x="70" y="63"/>
                </a:lnTo>
                <a:lnTo>
                  <a:pt x="69" y="64"/>
                </a:lnTo>
                <a:lnTo>
                  <a:pt x="69" y="65"/>
                </a:lnTo>
                <a:lnTo>
                  <a:pt x="69" y="66"/>
                </a:lnTo>
                <a:lnTo>
                  <a:pt x="69" y="68"/>
                </a:lnTo>
                <a:lnTo>
                  <a:pt x="70" y="69"/>
                </a:lnTo>
                <a:lnTo>
                  <a:pt x="70" y="71"/>
                </a:lnTo>
                <a:lnTo>
                  <a:pt x="72" y="75"/>
                </a:lnTo>
                <a:lnTo>
                  <a:pt x="73" y="77"/>
                </a:lnTo>
                <a:lnTo>
                  <a:pt x="73" y="80"/>
                </a:lnTo>
                <a:lnTo>
                  <a:pt x="76" y="84"/>
                </a:lnTo>
                <a:lnTo>
                  <a:pt x="77" y="87"/>
                </a:lnTo>
                <a:lnTo>
                  <a:pt x="78" y="92"/>
                </a:lnTo>
                <a:lnTo>
                  <a:pt x="79" y="98"/>
                </a:lnTo>
                <a:lnTo>
                  <a:pt x="79" y="104"/>
                </a:lnTo>
                <a:lnTo>
                  <a:pt x="81" y="111"/>
                </a:lnTo>
                <a:lnTo>
                  <a:pt x="81" y="118"/>
                </a:lnTo>
                <a:lnTo>
                  <a:pt x="81" y="126"/>
                </a:lnTo>
                <a:lnTo>
                  <a:pt x="81" y="134"/>
                </a:lnTo>
                <a:lnTo>
                  <a:pt x="79" y="143"/>
                </a:lnTo>
                <a:lnTo>
                  <a:pt x="63" y="143"/>
                </a:lnTo>
                <a:lnTo>
                  <a:pt x="63" y="140"/>
                </a:lnTo>
                <a:lnTo>
                  <a:pt x="63" y="136"/>
                </a:lnTo>
                <a:lnTo>
                  <a:pt x="63" y="132"/>
                </a:lnTo>
                <a:lnTo>
                  <a:pt x="61" y="126"/>
                </a:lnTo>
                <a:lnTo>
                  <a:pt x="60" y="121"/>
                </a:lnTo>
                <a:lnTo>
                  <a:pt x="59" y="114"/>
                </a:lnTo>
                <a:lnTo>
                  <a:pt x="57" y="108"/>
                </a:lnTo>
                <a:lnTo>
                  <a:pt x="56" y="100"/>
                </a:lnTo>
                <a:lnTo>
                  <a:pt x="53" y="93"/>
                </a:lnTo>
                <a:lnTo>
                  <a:pt x="52" y="86"/>
                </a:lnTo>
                <a:lnTo>
                  <a:pt x="50" y="80"/>
                </a:lnTo>
                <a:lnTo>
                  <a:pt x="50" y="76"/>
                </a:lnTo>
                <a:lnTo>
                  <a:pt x="48" y="72"/>
                </a:lnTo>
                <a:lnTo>
                  <a:pt x="47" y="69"/>
                </a:lnTo>
                <a:lnTo>
                  <a:pt x="47" y="66"/>
                </a:lnTo>
                <a:lnTo>
                  <a:pt x="47" y="64"/>
                </a:lnTo>
                <a:lnTo>
                  <a:pt x="47" y="63"/>
                </a:lnTo>
                <a:lnTo>
                  <a:pt x="47" y="62"/>
                </a:lnTo>
                <a:lnTo>
                  <a:pt x="47" y="59"/>
                </a:lnTo>
                <a:lnTo>
                  <a:pt x="48" y="57"/>
                </a:lnTo>
                <a:lnTo>
                  <a:pt x="48" y="55"/>
                </a:lnTo>
                <a:lnTo>
                  <a:pt x="50" y="51"/>
                </a:lnTo>
                <a:lnTo>
                  <a:pt x="50" y="48"/>
                </a:lnTo>
                <a:lnTo>
                  <a:pt x="51" y="44"/>
                </a:lnTo>
                <a:lnTo>
                  <a:pt x="52" y="40"/>
                </a:lnTo>
                <a:lnTo>
                  <a:pt x="52" y="37"/>
                </a:lnTo>
                <a:lnTo>
                  <a:pt x="52" y="34"/>
                </a:lnTo>
                <a:lnTo>
                  <a:pt x="53" y="31"/>
                </a:lnTo>
                <a:lnTo>
                  <a:pt x="53" y="30"/>
                </a:lnTo>
                <a:lnTo>
                  <a:pt x="53" y="29"/>
                </a:lnTo>
                <a:lnTo>
                  <a:pt x="53" y="28"/>
                </a:lnTo>
                <a:lnTo>
                  <a:pt x="55" y="28"/>
                </a:lnTo>
                <a:lnTo>
                  <a:pt x="53" y="29"/>
                </a:lnTo>
                <a:lnTo>
                  <a:pt x="52" y="29"/>
                </a:lnTo>
                <a:lnTo>
                  <a:pt x="50" y="31"/>
                </a:lnTo>
                <a:lnTo>
                  <a:pt x="47" y="33"/>
                </a:lnTo>
                <a:lnTo>
                  <a:pt x="42" y="35"/>
                </a:lnTo>
                <a:lnTo>
                  <a:pt x="38" y="37"/>
                </a:lnTo>
                <a:lnTo>
                  <a:pt x="34" y="38"/>
                </a:lnTo>
                <a:lnTo>
                  <a:pt x="30" y="40"/>
                </a:lnTo>
                <a:lnTo>
                  <a:pt x="30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37"/>
          <p:cNvSpPr>
            <a:spLocks/>
          </p:cNvSpPr>
          <p:nvPr/>
        </p:nvSpPr>
        <p:spPr bwMode="auto">
          <a:xfrm>
            <a:off x="4806775" y="5874755"/>
            <a:ext cx="2591810" cy="510606"/>
          </a:xfrm>
          <a:custGeom>
            <a:avLst/>
            <a:gdLst>
              <a:gd name="T0" fmla="*/ 266 w 357"/>
              <a:gd name="T1" fmla="*/ 34 h 74"/>
              <a:gd name="T2" fmla="*/ 278 w 357"/>
              <a:gd name="T3" fmla="*/ 34 h 74"/>
              <a:gd name="T4" fmla="*/ 292 w 357"/>
              <a:gd name="T5" fmla="*/ 33 h 74"/>
              <a:gd name="T6" fmla="*/ 309 w 357"/>
              <a:gd name="T7" fmla="*/ 32 h 74"/>
              <a:gd name="T8" fmla="*/ 327 w 357"/>
              <a:gd name="T9" fmla="*/ 31 h 74"/>
              <a:gd name="T10" fmla="*/ 342 w 357"/>
              <a:gd name="T11" fmla="*/ 31 h 74"/>
              <a:gd name="T12" fmla="*/ 352 w 357"/>
              <a:gd name="T13" fmla="*/ 32 h 74"/>
              <a:gd name="T14" fmla="*/ 356 w 357"/>
              <a:gd name="T15" fmla="*/ 33 h 74"/>
              <a:gd name="T16" fmla="*/ 357 w 357"/>
              <a:gd name="T17" fmla="*/ 36 h 74"/>
              <a:gd name="T18" fmla="*/ 353 w 357"/>
              <a:gd name="T19" fmla="*/ 41 h 74"/>
              <a:gd name="T20" fmla="*/ 348 w 357"/>
              <a:gd name="T21" fmla="*/ 46 h 74"/>
              <a:gd name="T22" fmla="*/ 339 w 357"/>
              <a:gd name="T23" fmla="*/ 50 h 74"/>
              <a:gd name="T24" fmla="*/ 327 w 357"/>
              <a:gd name="T25" fmla="*/ 56 h 74"/>
              <a:gd name="T26" fmla="*/ 310 w 357"/>
              <a:gd name="T27" fmla="*/ 63 h 74"/>
              <a:gd name="T28" fmla="*/ 289 w 357"/>
              <a:gd name="T29" fmla="*/ 69 h 74"/>
              <a:gd name="T30" fmla="*/ 271 w 357"/>
              <a:gd name="T31" fmla="*/ 73 h 74"/>
              <a:gd name="T32" fmla="*/ 254 w 357"/>
              <a:gd name="T33" fmla="*/ 74 h 74"/>
              <a:gd name="T34" fmla="*/ 250 w 357"/>
              <a:gd name="T35" fmla="*/ 74 h 74"/>
              <a:gd name="T36" fmla="*/ 244 w 357"/>
              <a:gd name="T37" fmla="*/ 73 h 74"/>
              <a:gd name="T38" fmla="*/ 235 w 357"/>
              <a:gd name="T39" fmla="*/ 70 h 74"/>
              <a:gd name="T40" fmla="*/ 224 w 357"/>
              <a:gd name="T41" fmla="*/ 67 h 74"/>
              <a:gd name="T42" fmla="*/ 213 w 357"/>
              <a:gd name="T43" fmla="*/ 63 h 74"/>
              <a:gd name="T44" fmla="*/ 200 w 357"/>
              <a:gd name="T45" fmla="*/ 59 h 74"/>
              <a:gd name="T46" fmla="*/ 184 w 357"/>
              <a:gd name="T47" fmla="*/ 54 h 74"/>
              <a:gd name="T48" fmla="*/ 166 w 357"/>
              <a:gd name="T49" fmla="*/ 47 h 74"/>
              <a:gd name="T50" fmla="*/ 149 w 357"/>
              <a:gd name="T51" fmla="*/ 41 h 74"/>
              <a:gd name="T52" fmla="*/ 132 w 357"/>
              <a:gd name="T53" fmla="*/ 35 h 74"/>
              <a:gd name="T54" fmla="*/ 119 w 357"/>
              <a:gd name="T55" fmla="*/ 31 h 74"/>
              <a:gd name="T56" fmla="*/ 107 w 357"/>
              <a:gd name="T57" fmla="*/ 27 h 74"/>
              <a:gd name="T58" fmla="*/ 97 w 357"/>
              <a:gd name="T59" fmla="*/ 25 h 74"/>
              <a:gd name="T60" fmla="*/ 89 w 357"/>
              <a:gd name="T61" fmla="*/ 22 h 74"/>
              <a:gd name="T62" fmla="*/ 82 w 357"/>
              <a:gd name="T63" fmla="*/ 21 h 74"/>
              <a:gd name="T64" fmla="*/ 78 w 357"/>
              <a:gd name="T65" fmla="*/ 20 h 74"/>
              <a:gd name="T66" fmla="*/ 63 w 357"/>
              <a:gd name="T67" fmla="*/ 22 h 74"/>
              <a:gd name="T68" fmla="*/ 44 w 357"/>
              <a:gd name="T69" fmla="*/ 28 h 74"/>
              <a:gd name="T70" fmla="*/ 34 w 357"/>
              <a:gd name="T71" fmla="*/ 32 h 74"/>
              <a:gd name="T72" fmla="*/ 26 w 357"/>
              <a:gd name="T73" fmla="*/ 33 h 74"/>
              <a:gd name="T74" fmla="*/ 18 w 357"/>
              <a:gd name="T75" fmla="*/ 32 h 74"/>
              <a:gd name="T76" fmla="*/ 12 w 357"/>
              <a:gd name="T77" fmla="*/ 27 h 74"/>
              <a:gd name="T78" fmla="*/ 5 w 357"/>
              <a:gd name="T79" fmla="*/ 20 h 74"/>
              <a:gd name="T80" fmla="*/ 3 w 357"/>
              <a:gd name="T81" fmla="*/ 16 h 74"/>
              <a:gd name="T82" fmla="*/ 0 w 357"/>
              <a:gd name="T83" fmla="*/ 11 h 74"/>
              <a:gd name="T84" fmla="*/ 13 w 357"/>
              <a:gd name="T85" fmla="*/ 6 h 74"/>
              <a:gd name="T86" fmla="*/ 34 w 357"/>
              <a:gd name="T87" fmla="*/ 4 h 74"/>
              <a:gd name="T88" fmla="*/ 50 w 357"/>
              <a:gd name="T89" fmla="*/ 2 h 74"/>
              <a:gd name="T90" fmla="*/ 63 w 357"/>
              <a:gd name="T91" fmla="*/ 0 h 74"/>
              <a:gd name="T92" fmla="*/ 71 w 357"/>
              <a:gd name="T93" fmla="*/ 0 h 74"/>
              <a:gd name="T94" fmla="*/ 81 w 357"/>
              <a:gd name="T95" fmla="*/ 0 h 74"/>
              <a:gd name="T96" fmla="*/ 93 w 357"/>
              <a:gd name="T97" fmla="*/ 3 h 74"/>
              <a:gd name="T98" fmla="*/ 106 w 357"/>
              <a:gd name="T99" fmla="*/ 5 h 74"/>
              <a:gd name="T100" fmla="*/ 121 w 357"/>
              <a:gd name="T101" fmla="*/ 9 h 74"/>
              <a:gd name="T102" fmla="*/ 138 w 357"/>
              <a:gd name="T103" fmla="*/ 12 h 74"/>
              <a:gd name="T104" fmla="*/ 159 w 357"/>
              <a:gd name="T105" fmla="*/ 17 h 74"/>
              <a:gd name="T106" fmla="*/ 181 w 357"/>
              <a:gd name="T107" fmla="*/ 21 h 74"/>
              <a:gd name="T108" fmla="*/ 207 w 357"/>
              <a:gd name="T109" fmla="*/ 26 h 74"/>
              <a:gd name="T110" fmla="*/ 228 w 357"/>
              <a:gd name="T111" fmla="*/ 29 h 74"/>
              <a:gd name="T112" fmla="*/ 245 w 357"/>
              <a:gd name="T113" fmla="*/ 32 h 74"/>
              <a:gd name="T114" fmla="*/ 258 w 357"/>
              <a:gd name="T115" fmla="*/ 33 h 74"/>
              <a:gd name="T116" fmla="*/ 262 w 357"/>
              <a:gd name="T117" fmla="*/ 33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7" h="74">
                <a:moveTo>
                  <a:pt x="262" y="33"/>
                </a:moveTo>
                <a:lnTo>
                  <a:pt x="266" y="34"/>
                </a:lnTo>
                <a:lnTo>
                  <a:pt x="271" y="34"/>
                </a:lnTo>
                <a:lnTo>
                  <a:pt x="278" y="34"/>
                </a:lnTo>
                <a:lnTo>
                  <a:pt x="284" y="33"/>
                </a:lnTo>
                <a:lnTo>
                  <a:pt x="292" y="33"/>
                </a:lnTo>
                <a:lnTo>
                  <a:pt x="300" y="33"/>
                </a:lnTo>
                <a:lnTo>
                  <a:pt x="309" y="32"/>
                </a:lnTo>
                <a:lnTo>
                  <a:pt x="318" y="32"/>
                </a:lnTo>
                <a:lnTo>
                  <a:pt x="327" y="31"/>
                </a:lnTo>
                <a:lnTo>
                  <a:pt x="335" y="31"/>
                </a:lnTo>
                <a:lnTo>
                  <a:pt x="342" y="31"/>
                </a:lnTo>
                <a:lnTo>
                  <a:pt x="347" y="31"/>
                </a:lnTo>
                <a:lnTo>
                  <a:pt x="352" y="32"/>
                </a:lnTo>
                <a:lnTo>
                  <a:pt x="355" y="32"/>
                </a:lnTo>
                <a:lnTo>
                  <a:pt x="356" y="33"/>
                </a:lnTo>
                <a:lnTo>
                  <a:pt x="357" y="34"/>
                </a:lnTo>
                <a:lnTo>
                  <a:pt x="357" y="36"/>
                </a:lnTo>
                <a:lnTo>
                  <a:pt x="356" y="39"/>
                </a:lnTo>
                <a:lnTo>
                  <a:pt x="353" y="41"/>
                </a:lnTo>
                <a:lnTo>
                  <a:pt x="351" y="43"/>
                </a:lnTo>
                <a:lnTo>
                  <a:pt x="348" y="46"/>
                </a:lnTo>
                <a:lnTo>
                  <a:pt x="344" y="48"/>
                </a:lnTo>
                <a:lnTo>
                  <a:pt x="339" y="50"/>
                </a:lnTo>
                <a:lnTo>
                  <a:pt x="332" y="54"/>
                </a:lnTo>
                <a:lnTo>
                  <a:pt x="327" y="56"/>
                </a:lnTo>
                <a:lnTo>
                  <a:pt x="321" y="59"/>
                </a:lnTo>
                <a:lnTo>
                  <a:pt x="310" y="63"/>
                </a:lnTo>
                <a:lnTo>
                  <a:pt x="300" y="67"/>
                </a:lnTo>
                <a:lnTo>
                  <a:pt x="289" y="69"/>
                </a:lnTo>
                <a:lnTo>
                  <a:pt x="280" y="71"/>
                </a:lnTo>
                <a:lnTo>
                  <a:pt x="271" y="73"/>
                </a:lnTo>
                <a:lnTo>
                  <a:pt x="262" y="74"/>
                </a:lnTo>
                <a:lnTo>
                  <a:pt x="254" y="74"/>
                </a:lnTo>
                <a:lnTo>
                  <a:pt x="253" y="74"/>
                </a:lnTo>
                <a:lnTo>
                  <a:pt x="250" y="74"/>
                </a:lnTo>
                <a:lnTo>
                  <a:pt x="246" y="73"/>
                </a:lnTo>
                <a:lnTo>
                  <a:pt x="244" y="73"/>
                </a:lnTo>
                <a:lnTo>
                  <a:pt x="240" y="71"/>
                </a:lnTo>
                <a:lnTo>
                  <a:pt x="235" y="70"/>
                </a:lnTo>
                <a:lnTo>
                  <a:pt x="231" y="69"/>
                </a:lnTo>
                <a:lnTo>
                  <a:pt x="224" y="67"/>
                </a:lnTo>
                <a:lnTo>
                  <a:pt x="219" y="66"/>
                </a:lnTo>
                <a:lnTo>
                  <a:pt x="213" y="63"/>
                </a:lnTo>
                <a:lnTo>
                  <a:pt x="206" y="61"/>
                </a:lnTo>
                <a:lnTo>
                  <a:pt x="200" y="59"/>
                </a:lnTo>
                <a:lnTo>
                  <a:pt x="192" y="56"/>
                </a:lnTo>
                <a:lnTo>
                  <a:pt x="184" y="54"/>
                </a:lnTo>
                <a:lnTo>
                  <a:pt x="175" y="50"/>
                </a:lnTo>
                <a:lnTo>
                  <a:pt x="166" y="47"/>
                </a:lnTo>
                <a:lnTo>
                  <a:pt x="157" y="45"/>
                </a:lnTo>
                <a:lnTo>
                  <a:pt x="149" y="41"/>
                </a:lnTo>
                <a:lnTo>
                  <a:pt x="140" y="39"/>
                </a:lnTo>
                <a:lnTo>
                  <a:pt x="132" y="35"/>
                </a:lnTo>
                <a:lnTo>
                  <a:pt x="125" y="33"/>
                </a:lnTo>
                <a:lnTo>
                  <a:pt x="119" y="31"/>
                </a:lnTo>
                <a:lnTo>
                  <a:pt x="112" y="29"/>
                </a:lnTo>
                <a:lnTo>
                  <a:pt x="107" y="27"/>
                </a:lnTo>
                <a:lnTo>
                  <a:pt x="102" y="26"/>
                </a:lnTo>
                <a:lnTo>
                  <a:pt x="97" y="25"/>
                </a:lnTo>
                <a:lnTo>
                  <a:pt x="93" y="24"/>
                </a:lnTo>
                <a:lnTo>
                  <a:pt x="89" y="22"/>
                </a:lnTo>
                <a:lnTo>
                  <a:pt x="85" y="21"/>
                </a:lnTo>
                <a:lnTo>
                  <a:pt x="82" y="21"/>
                </a:lnTo>
                <a:lnTo>
                  <a:pt x="81" y="20"/>
                </a:lnTo>
                <a:lnTo>
                  <a:pt x="78" y="20"/>
                </a:lnTo>
                <a:lnTo>
                  <a:pt x="72" y="21"/>
                </a:lnTo>
                <a:lnTo>
                  <a:pt x="63" y="22"/>
                </a:lnTo>
                <a:lnTo>
                  <a:pt x="54" y="25"/>
                </a:lnTo>
                <a:lnTo>
                  <a:pt x="44" y="28"/>
                </a:lnTo>
                <a:lnTo>
                  <a:pt x="39" y="31"/>
                </a:lnTo>
                <a:lnTo>
                  <a:pt x="34" y="32"/>
                </a:lnTo>
                <a:lnTo>
                  <a:pt x="30" y="33"/>
                </a:lnTo>
                <a:lnTo>
                  <a:pt x="26" y="33"/>
                </a:lnTo>
                <a:lnTo>
                  <a:pt x="22" y="33"/>
                </a:lnTo>
                <a:lnTo>
                  <a:pt x="18" y="32"/>
                </a:lnTo>
                <a:lnTo>
                  <a:pt x="16" y="29"/>
                </a:lnTo>
                <a:lnTo>
                  <a:pt x="12" y="27"/>
                </a:lnTo>
                <a:lnTo>
                  <a:pt x="8" y="22"/>
                </a:lnTo>
                <a:lnTo>
                  <a:pt x="5" y="20"/>
                </a:lnTo>
                <a:lnTo>
                  <a:pt x="4" y="18"/>
                </a:lnTo>
                <a:lnTo>
                  <a:pt x="3" y="16"/>
                </a:lnTo>
                <a:lnTo>
                  <a:pt x="1" y="13"/>
                </a:lnTo>
                <a:lnTo>
                  <a:pt x="0" y="11"/>
                </a:lnTo>
                <a:lnTo>
                  <a:pt x="0" y="9"/>
                </a:lnTo>
                <a:lnTo>
                  <a:pt x="13" y="6"/>
                </a:lnTo>
                <a:lnTo>
                  <a:pt x="24" y="5"/>
                </a:lnTo>
                <a:lnTo>
                  <a:pt x="34" y="4"/>
                </a:lnTo>
                <a:lnTo>
                  <a:pt x="43" y="3"/>
                </a:lnTo>
                <a:lnTo>
                  <a:pt x="50" y="2"/>
                </a:lnTo>
                <a:lnTo>
                  <a:pt x="56" y="0"/>
                </a:lnTo>
                <a:lnTo>
                  <a:pt x="63" y="0"/>
                </a:lnTo>
                <a:lnTo>
                  <a:pt x="67" y="0"/>
                </a:lnTo>
                <a:lnTo>
                  <a:pt x="71" y="0"/>
                </a:lnTo>
                <a:lnTo>
                  <a:pt x="76" y="0"/>
                </a:lnTo>
                <a:lnTo>
                  <a:pt x="81" y="0"/>
                </a:lnTo>
                <a:lnTo>
                  <a:pt x="86" y="2"/>
                </a:lnTo>
                <a:lnTo>
                  <a:pt x="93" y="3"/>
                </a:lnTo>
                <a:lnTo>
                  <a:pt x="99" y="4"/>
                </a:lnTo>
                <a:lnTo>
                  <a:pt x="106" y="5"/>
                </a:lnTo>
                <a:lnTo>
                  <a:pt x="114" y="6"/>
                </a:lnTo>
                <a:lnTo>
                  <a:pt x="121" y="9"/>
                </a:lnTo>
                <a:lnTo>
                  <a:pt x="129" y="11"/>
                </a:lnTo>
                <a:lnTo>
                  <a:pt x="138" y="12"/>
                </a:lnTo>
                <a:lnTo>
                  <a:pt x="149" y="14"/>
                </a:lnTo>
                <a:lnTo>
                  <a:pt x="159" y="17"/>
                </a:lnTo>
                <a:lnTo>
                  <a:pt x="170" y="19"/>
                </a:lnTo>
                <a:lnTo>
                  <a:pt x="181" y="21"/>
                </a:lnTo>
                <a:lnTo>
                  <a:pt x="194" y="24"/>
                </a:lnTo>
                <a:lnTo>
                  <a:pt x="207" y="26"/>
                </a:lnTo>
                <a:lnTo>
                  <a:pt x="218" y="28"/>
                </a:lnTo>
                <a:lnTo>
                  <a:pt x="228" y="29"/>
                </a:lnTo>
                <a:lnTo>
                  <a:pt x="237" y="31"/>
                </a:lnTo>
                <a:lnTo>
                  <a:pt x="245" y="32"/>
                </a:lnTo>
                <a:lnTo>
                  <a:pt x="252" y="33"/>
                </a:lnTo>
                <a:lnTo>
                  <a:pt x="258" y="33"/>
                </a:lnTo>
                <a:lnTo>
                  <a:pt x="262" y="33"/>
                </a:lnTo>
                <a:lnTo>
                  <a:pt x="262" y="3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38"/>
          <p:cNvSpPr>
            <a:spLocks/>
          </p:cNvSpPr>
          <p:nvPr/>
        </p:nvSpPr>
        <p:spPr bwMode="auto">
          <a:xfrm>
            <a:off x="5641669" y="4591341"/>
            <a:ext cx="1263234" cy="1352415"/>
          </a:xfrm>
          <a:custGeom>
            <a:avLst/>
            <a:gdLst>
              <a:gd name="T0" fmla="*/ 85 w 174"/>
              <a:gd name="T1" fmla="*/ 155 h 196"/>
              <a:gd name="T2" fmla="*/ 79 w 174"/>
              <a:gd name="T3" fmla="*/ 147 h 196"/>
              <a:gd name="T4" fmla="*/ 79 w 174"/>
              <a:gd name="T5" fmla="*/ 142 h 196"/>
              <a:gd name="T6" fmla="*/ 85 w 174"/>
              <a:gd name="T7" fmla="*/ 140 h 196"/>
              <a:gd name="T8" fmla="*/ 90 w 174"/>
              <a:gd name="T9" fmla="*/ 141 h 196"/>
              <a:gd name="T10" fmla="*/ 103 w 174"/>
              <a:gd name="T11" fmla="*/ 146 h 196"/>
              <a:gd name="T12" fmla="*/ 112 w 174"/>
              <a:gd name="T13" fmla="*/ 149 h 196"/>
              <a:gd name="T14" fmla="*/ 116 w 174"/>
              <a:gd name="T15" fmla="*/ 149 h 196"/>
              <a:gd name="T16" fmla="*/ 118 w 174"/>
              <a:gd name="T17" fmla="*/ 143 h 196"/>
              <a:gd name="T18" fmla="*/ 121 w 174"/>
              <a:gd name="T19" fmla="*/ 134 h 196"/>
              <a:gd name="T20" fmla="*/ 126 w 174"/>
              <a:gd name="T21" fmla="*/ 117 h 196"/>
              <a:gd name="T22" fmla="*/ 130 w 174"/>
              <a:gd name="T23" fmla="*/ 91 h 196"/>
              <a:gd name="T24" fmla="*/ 134 w 174"/>
              <a:gd name="T25" fmla="*/ 68 h 196"/>
              <a:gd name="T26" fmla="*/ 135 w 174"/>
              <a:gd name="T27" fmla="*/ 51 h 196"/>
              <a:gd name="T28" fmla="*/ 134 w 174"/>
              <a:gd name="T29" fmla="*/ 40 h 196"/>
              <a:gd name="T30" fmla="*/ 134 w 174"/>
              <a:gd name="T31" fmla="*/ 33 h 196"/>
              <a:gd name="T32" fmla="*/ 134 w 174"/>
              <a:gd name="T33" fmla="*/ 29 h 196"/>
              <a:gd name="T34" fmla="*/ 130 w 174"/>
              <a:gd name="T35" fmla="*/ 29 h 196"/>
              <a:gd name="T36" fmla="*/ 121 w 174"/>
              <a:gd name="T37" fmla="*/ 30 h 196"/>
              <a:gd name="T38" fmla="*/ 101 w 174"/>
              <a:gd name="T39" fmla="*/ 36 h 196"/>
              <a:gd name="T40" fmla="*/ 62 w 174"/>
              <a:gd name="T41" fmla="*/ 47 h 196"/>
              <a:gd name="T42" fmla="*/ 44 w 174"/>
              <a:gd name="T43" fmla="*/ 51 h 196"/>
              <a:gd name="T44" fmla="*/ 30 w 174"/>
              <a:gd name="T45" fmla="*/ 54 h 196"/>
              <a:gd name="T46" fmla="*/ 23 w 174"/>
              <a:gd name="T47" fmla="*/ 53 h 196"/>
              <a:gd name="T48" fmla="*/ 15 w 174"/>
              <a:gd name="T49" fmla="*/ 48 h 196"/>
              <a:gd name="T50" fmla="*/ 4 w 174"/>
              <a:gd name="T51" fmla="*/ 37 h 196"/>
              <a:gd name="T52" fmla="*/ 36 w 174"/>
              <a:gd name="T53" fmla="*/ 27 h 196"/>
              <a:gd name="T54" fmla="*/ 86 w 174"/>
              <a:gd name="T55" fmla="*/ 18 h 196"/>
              <a:gd name="T56" fmla="*/ 109 w 174"/>
              <a:gd name="T57" fmla="*/ 13 h 196"/>
              <a:gd name="T58" fmla="*/ 124 w 174"/>
              <a:gd name="T59" fmla="*/ 7 h 196"/>
              <a:gd name="T60" fmla="*/ 130 w 174"/>
              <a:gd name="T61" fmla="*/ 2 h 196"/>
              <a:gd name="T62" fmla="*/ 141 w 174"/>
              <a:gd name="T63" fmla="*/ 0 h 196"/>
              <a:gd name="T64" fmla="*/ 147 w 174"/>
              <a:gd name="T65" fmla="*/ 1 h 196"/>
              <a:gd name="T66" fmla="*/ 155 w 174"/>
              <a:gd name="T67" fmla="*/ 6 h 196"/>
              <a:gd name="T68" fmla="*/ 164 w 174"/>
              <a:gd name="T69" fmla="*/ 13 h 196"/>
              <a:gd name="T70" fmla="*/ 171 w 174"/>
              <a:gd name="T71" fmla="*/ 21 h 196"/>
              <a:gd name="T72" fmla="*/ 174 w 174"/>
              <a:gd name="T73" fmla="*/ 27 h 196"/>
              <a:gd name="T74" fmla="*/ 173 w 174"/>
              <a:gd name="T75" fmla="*/ 33 h 196"/>
              <a:gd name="T76" fmla="*/ 169 w 174"/>
              <a:gd name="T77" fmla="*/ 41 h 196"/>
              <a:gd name="T78" fmla="*/ 167 w 174"/>
              <a:gd name="T79" fmla="*/ 49 h 196"/>
              <a:gd name="T80" fmla="*/ 165 w 174"/>
              <a:gd name="T81" fmla="*/ 61 h 196"/>
              <a:gd name="T82" fmla="*/ 164 w 174"/>
              <a:gd name="T83" fmla="*/ 79 h 196"/>
              <a:gd name="T84" fmla="*/ 160 w 174"/>
              <a:gd name="T85" fmla="*/ 101 h 196"/>
              <a:gd name="T86" fmla="*/ 156 w 174"/>
              <a:gd name="T87" fmla="*/ 128 h 196"/>
              <a:gd name="T88" fmla="*/ 150 w 174"/>
              <a:gd name="T89" fmla="*/ 153 h 196"/>
              <a:gd name="T90" fmla="*/ 142 w 174"/>
              <a:gd name="T91" fmla="*/ 171 h 196"/>
              <a:gd name="T92" fmla="*/ 131 w 174"/>
              <a:gd name="T93" fmla="*/ 185 h 196"/>
              <a:gd name="T94" fmla="*/ 124 w 174"/>
              <a:gd name="T95" fmla="*/ 193 h 196"/>
              <a:gd name="T96" fmla="*/ 116 w 174"/>
              <a:gd name="T97" fmla="*/ 196 h 196"/>
              <a:gd name="T98" fmla="*/ 111 w 174"/>
              <a:gd name="T99" fmla="*/ 195 h 196"/>
              <a:gd name="T100" fmla="*/ 107 w 174"/>
              <a:gd name="T101" fmla="*/ 190 h 196"/>
              <a:gd name="T102" fmla="*/ 104 w 174"/>
              <a:gd name="T103" fmla="*/ 182 h 196"/>
              <a:gd name="T104" fmla="*/ 100 w 174"/>
              <a:gd name="T105" fmla="*/ 172 h 196"/>
              <a:gd name="T106" fmla="*/ 90 w 174"/>
              <a:gd name="T107" fmla="*/ 161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4" h="196">
                <a:moveTo>
                  <a:pt x="90" y="161"/>
                </a:moveTo>
                <a:lnTo>
                  <a:pt x="87" y="157"/>
                </a:lnTo>
                <a:lnTo>
                  <a:pt x="85" y="155"/>
                </a:lnTo>
                <a:lnTo>
                  <a:pt x="82" y="151"/>
                </a:lnTo>
                <a:lnTo>
                  <a:pt x="81" y="149"/>
                </a:lnTo>
                <a:lnTo>
                  <a:pt x="79" y="147"/>
                </a:lnTo>
                <a:lnTo>
                  <a:pt x="79" y="146"/>
                </a:lnTo>
                <a:lnTo>
                  <a:pt x="79" y="143"/>
                </a:lnTo>
                <a:lnTo>
                  <a:pt x="79" y="142"/>
                </a:lnTo>
                <a:lnTo>
                  <a:pt x="81" y="141"/>
                </a:lnTo>
                <a:lnTo>
                  <a:pt x="82" y="140"/>
                </a:lnTo>
                <a:lnTo>
                  <a:pt x="85" y="140"/>
                </a:lnTo>
                <a:lnTo>
                  <a:pt x="86" y="140"/>
                </a:lnTo>
                <a:lnTo>
                  <a:pt x="88" y="141"/>
                </a:lnTo>
                <a:lnTo>
                  <a:pt x="90" y="141"/>
                </a:lnTo>
                <a:lnTo>
                  <a:pt x="94" y="142"/>
                </a:lnTo>
                <a:lnTo>
                  <a:pt x="99" y="144"/>
                </a:lnTo>
                <a:lnTo>
                  <a:pt x="103" y="146"/>
                </a:lnTo>
                <a:lnTo>
                  <a:pt x="108" y="147"/>
                </a:lnTo>
                <a:lnTo>
                  <a:pt x="111" y="148"/>
                </a:lnTo>
                <a:lnTo>
                  <a:pt x="112" y="149"/>
                </a:lnTo>
                <a:lnTo>
                  <a:pt x="113" y="149"/>
                </a:lnTo>
                <a:lnTo>
                  <a:pt x="115" y="149"/>
                </a:lnTo>
                <a:lnTo>
                  <a:pt x="116" y="149"/>
                </a:lnTo>
                <a:lnTo>
                  <a:pt x="117" y="148"/>
                </a:lnTo>
                <a:lnTo>
                  <a:pt x="117" y="147"/>
                </a:lnTo>
                <a:lnTo>
                  <a:pt x="118" y="143"/>
                </a:lnTo>
                <a:lnTo>
                  <a:pt x="120" y="142"/>
                </a:lnTo>
                <a:lnTo>
                  <a:pt x="120" y="139"/>
                </a:lnTo>
                <a:lnTo>
                  <a:pt x="121" y="134"/>
                </a:lnTo>
                <a:lnTo>
                  <a:pt x="122" y="129"/>
                </a:lnTo>
                <a:lnTo>
                  <a:pt x="125" y="124"/>
                </a:lnTo>
                <a:lnTo>
                  <a:pt x="126" y="117"/>
                </a:lnTo>
                <a:lnTo>
                  <a:pt x="128" y="108"/>
                </a:lnTo>
                <a:lnTo>
                  <a:pt x="129" y="100"/>
                </a:lnTo>
                <a:lnTo>
                  <a:pt x="130" y="91"/>
                </a:lnTo>
                <a:lnTo>
                  <a:pt x="131" y="83"/>
                </a:lnTo>
                <a:lnTo>
                  <a:pt x="133" y="75"/>
                </a:lnTo>
                <a:lnTo>
                  <a:pt x="134" y="68"/>
                </a:lnTo>
                <a:lnTo>
                  <a:pt x="134" y="62"/>
                </a:lnTo>
                <a:lnTo>
                  <a:pt x="135" y="56"/>
                </a:lnTo>
                <a:lnTo>
                  <a:pt x="135" y="51"/>
                </a:lnTo>
                <a:lnTo>
                  <a:pt x="135" y="47"/>
                </a:lnTo>
                <a:lnTo>
                  <a:pt x="134" y="43"/>
                </a:lnTo>
                <a:lnTo>
                  <a:pt x="134" y="40"/>
                </a:lnTo>
                <a:lnTo>
                  <a:pt x="134" y="37"/>
                </a:lnTo>
                <a:lnTo>
                  <a:pt x="134" y="35"/>
                </a:lnTo>
                <a:lnTo>
                  <a:pt x="134" y="33"/>
                </a:lnTo>
                <a:lnTo>
                  <a:pt x="134" y="32"/>
                </a:lnTo>
                <a:lnTo>
                  <a:pt x="134" y="30"/>
                </a:lnTo>
                <a:lnTo>
                  <a:pt x="134" y="29"/>
                </a:lnTo>
                <a:lnTo>
                  <a:pt x="133" y="29"/>
                </a:lnTo>
                <a:lnTo>
                  <a:pt x="131" y="29"/>
                </a:lnTo>
                <a:lnTo>
                  <a:pt x="130" y="29"/>
                </a:lnTo>
                <a:lnTo>
                  <a:pt x="128" y="29"/>
                </a:lnTo>
                <a:lnTo>
                  <a:pt x="125" y="29"/>
                </a:lnTo>
                <a:lnTo>
                  <a:pt x="121" y="30"/>
                </a:lnTo>
                <a:lnTo>
                  <a:pt x="117" y="32"/>
                </a:lnTo>
                <a:lnTo>
                  <a:pt x="113" y="33"/>
                </a:lnTo>
                <a:lnTo>
                  <a:pt x="101" y="36"/>
                </a:lnTo>
                <a:lnTo>
                  <a:pt x="90" y="40"/>
                </a:lnTo>
                <a:lnTo>
                  <a:pt x="77" y="43"/>
                </a:lnTo>
                <a:lnTo>
                  <a:pt x="62" y="47"/>
                </a:lnTo>
                <a:lnTo>
                  <a:pt x="56" y="48"/>
                </a:lnTo>
                <a:lnTo>
                  <a:pt x="49" y="50"/>
                </a:lnTo>
                <a:lnTo>
                  <a:pt x="44" y="51"/>
                </a:lnTo>
                <a:lnTo>
                  <a:pt x="39" y="53"/>
                </a:lnTo>
                <a:lnTo>
                  <a:pt x="34" y="53"/>
                </a:lnTo>
                <a:lnTo>
                  <a:pt x="30" y="54"/>
                </a:lnTo>
                <a:lnTo>
                  <a:pt x="27" y="54"/>
                </a:lnTo>
                <a:lnTo>
                  <a:pt x="26" y="53"/>
                </a:lnTo>
                <a:lnTo>
                  <a:pt x="23" y="53"/>
                </a:lnTo>
                <a:lnTo>
                  <a:pt x="21" y="51"/>
                </a:lnTo>
                <a:lnTo>
                  <a:pt x="18" y="50"/>
                </a:lnTo>
                <a:lnTo>
                  <a:pt x="15" y="48"/>
                </a:lnTo>
                <a:lnTo>
                  <a:pt x="12" y="46"/>
                </a:lnTo>
                <a:lnTo>
                  <a:pt x="8" y="42"/>
                </a:lnTo>
                <a:lnTo>
                  <a:pt x="4" y="37"/>
                </a:lnTo>
                <a:lnTo>
                  <a:pt x="0" y="33"/>
                </a:lnTo>
                <a:lnTo>
                  <a:pt x="17" y="30"/>
                </a:lnTo>
                <a:lnTo>
                  <a:pt x="36" y="27"/>
                </a:lnTo>
                <a:lnTo>
                  <a:pt x="56" y="23"/>
                </a:lnTo>
                <a:lnTo>
                  <a:pt x="77" y="20"/>
                </a:lnTo>
                <a:lnTo>
                  <a:pt x="86" y="18"/>
                </a:lnTo>
                <a:lnTo>
                  <a:pt x="95" y="16"/>
                </a:lnTo>
                <a:lnTo>
                  <a:pt x="103" y="14"/>
                </a:lnTo>
                <a:lnTo>
                  <a:pt x="109" y="13"/>
                </a:lnTo>
                <a:lnTo>
                  <a:pt x="115" y="11"/>
                </a:lnTo>
                <a:lnTo>
                  <a:pt x="120" y="9"/>
                </a:lnTo>
                <a:lnTo>
                  <a:pt x="124" y="7"/>
                </a:lnTo>
                <a:lnTo>
                  <a:pt x="126" y="6"/>
                </a:lnTo>
                <a:lnTo>
                  <a:pt x="129" y="5"/>
                </a:lnTo>
                <a:lnTo>
                  <a:pt x="130" y="2"/>
                </a:lnTo>
                <a:lnTo>
                  <a:pt x="134" y="1"/>
                </a:lnTo>
                <a:lnTo>
                  <a:pt x="138" y="0"/>
                </a:lnTo>
                <a:lnTo>
                  <a:pt x="141" y="0"/>
                </a:lnTo>
                <a:lnTo>
                  <a:pt x="143" y="0"/>
                </a:lnTo>
                <a:lnTo>
                  <a:pt x="144" y="0"/>
                </a:lnTo>
                <a:lnTo>
                  <a:pt x="147" y="1"/>
                </a:lnTo>
                <a:lnTo>
                  <a:pt x="150" y="2"/>
                </a:lnTo>
                <a:lnTo>
                  <a:pt x="152" y="4"/>
                </a:lnTo>
                <a:lnTo>
                  <a:pt x="155" y="6"/>
                </a:lnTo>
                <a:lnTo>
                  <a:pt x="158" y="8"/>
                </a:lnTo>
                <a:lnTo>
                  <a:pt x="161" y="11"/>
                </a:lnTo>
                <a:lnTo>
                  <a:pt x="164" y="13"/>
                </a:lnTo>
                <a:lnTo>
                  <a:pt x="167" y="16"/>
                </a:lnTo>
                <a:lnTo>
                  <a:pt x="169" y="19"/>
                </a:lnTo>
                <a:lnTo>
                  <a:pt x="171" y="21"/>
                </a:lnTo>
                <a:lnTo>
                  <a:pt x="172" y="23"/>
                </a:lnTo>
                <a:lnTo>
                  <a:pt x="173" y="25"/>
                </a:lnTo>
                <a:lnTo>
                  <a:pt x="174" y="27"/>
                </a:lnTo>
                <a:lnTo>
                  <a:pt x="174" y="28"/>
                </a:lnTo>
                <a:lnTo>
                  <a:pt x="174" y="30"/>
                </a:lnTo>
                <a:lnTo>
                  <a:pt x="173" y="33"/>
                </a:lnTo>
                <a:lnTo>
                  <a:pt x="172" y="37"/>
                </a:lnTo>
                <a:lnTo>
                  <a:pt x="171" y="39"/>
                </a:lnTo>
                <a:lnTo>
                  <a:pt x="169" y="41"/>
                </a:lnTo>
                <a:lnTo>
                  <a:pt x="168" y="43"/>
                </a:lnTo>
                <a:lnTo>
                  <a:pt x="168" y="46"/>
                </a:lnTo>
                <a:lnTo>
                  <a:pt x="167" y="49"/>
                </a:lnTo>
                <a:lnTo>
                  <a:pt x="167" y="53"/>
                </a:lnTo>
                <a:lnTo>
                  <a:pt x="165" y="56"/>
                </a:lnTo>
                <a:lnTo>
                  <a:pt x="165" y="61"/>
                </a:lnTo>
                <a:lnTo>
                  <a:pt x="165" y="66"/>
                </a:lnTo>
                <a:lnTo>
                  <a:pt x="164" y="72"/>
                </a:lnTo>
                <a:lnTo>
                  <a:pt x="164" y="79"/>
                </a:lnTo>
                <a:lnTo>
                  <a:pt x="163" y="85"/>
                </a:lnTo>
                <a:lnTo>
                  <a:pt x="161" y="93"/>
                </a:lnTo>
                <a:lnTo>
                  <a:pt x="160" y="101"/>
                </a:lnTo>
                <a:lnTo>
                  <a:pt x="159" y="110"/>
                </a:lnTo>
                <a:lnTo>
                  <a:pt x="158" y="119"/>
                </a:lnTo>
                <a:lnTo>
                  <a:pt x="156" y="128"/>
                </a:lnTo>
                <a:lnTo>
                  <a:pt x="154" y="137"/>
                </a:lnTo>
                <a:lnTo>
                  <a:pt x="152" y="146"/>
                </a:lnTo>
                <a:lnTo>
                  <a:pt x="150" y="153"/>
                </a:lnTo>
                <a:lnTo>
                  <a:pt x="147" y="160"/>
                </a:lnTo>
                <a:lnTo>
                  <a:pt x="144" y="167"/>
                </a:lnTo>
                <a:lnTo>
                  <a:pt x="142" y="171"/>
                </a:lnTo>
                <a:lnTo>
                  <a:pt x="138" y="177"/>
                </a:lnTo>
                <a:lnTo>
                  <a:pt x="135" y="182"/>
                </a:lnTo>
                <a:lnTo>
                  <a:pt x="131" y="185"/>
                </a:lnTo>
                <a:lnTo>
                  <a:pt x="129" y="189"/>
                </a:lnTo>
                <a:lnTo>
                  <a:pt x="126" y="191"/>
                </a:lnTo>
                <a:lnTo>
                  <a:pt x="124" y="193"/>
                </a:lnTo>
                <a:lnTo>
                  <a:pt x="121" y="195"/>
                </a:lnTo>
                <a:lnTo>
                  <a:pt x="118" y="196"/>
                </a:lnTo>
                <a:lnTo>
                  <a:pt x="116" y="196"/>
                </a:lnTo>
                <a:lnTo>
                  <a:pt x="113" y="196"/>
                </a:lnTo>
                <a:lnTo>
                  <a:pt x="112" y="195"/>
                </a:lnTo>
                <a:lnTo>
                  <a:pt x="111" y="195"/>
                </a:lnTo>
                <a:lnTo>
                  <a:pt x="109" y="193"/>
                </a:lnTo>
                <a:lnTo>
                  <a:pt x="108" y="191"/>
                </a:lnTo>
                <a:lnTo>
                  <a:pt x="107" y="190"/>
                </a:lnTo>
                <a:lnTo>
                  <a:pt x="105" y="188"/>
                </a:lnTo>
                <a:lnTo>
                  <a:pt x="105" y="185"/>
                </a:lnTo>
                <a:lnTo>
                  <a:pt x="104" y="182"/>
                </a:lnTo>
                <a:lnTo>
                  <a:pt x="103" y="178"/>
                </a:lnTo>
                <a:lnTo>
                  <a:pt x="101" y="176"/>
                </a:lnTo>
                <a:lnTo>
                  <a:pt x="100" y="172"/>
                </a:lnTo>
                <a:lnTo>
                  <a:pt x="95" y="167"/>
                </a:lnTo>
                <a:lnTo>
                  <a:pt x="90" y="161"/>
                </a:lnTo>
                <a:lnTo>
                  <a:pt x="90" y="16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5" name="Freeform 39"/>
          <p:cNvSpPr>
            <a:spLocks/>
          </p:cNvSpPr>
          <p:nvPr/>
        </p:nvSpPr>
        <p:spPr bwMode="auto">
          <a:xfrm>
            <a:off x="5561812" y="4066935"/>
            <a:ext cx="914755" cy="1835420"/>
          </a:xfrm>
          <a:custGeom>
            <a:avLst/>
            <a:gdLst>
              <a:gd name="T0" fmla="*/ 51 w 126"/>
              <a:gd name="T1" fmla="*/ 183 h 266"/>
              <a:gd name="T2" fmla="*/ 66 w 126"/>
              <a:gd name="T3" fmla="*/ 151 h 266"/>
              <a:gd name="T4" fmla="*/ 76 w 126"/>
              <a:gd name="T5" fmla="*/ 116 h 266"/>
              <a:gd name="T6" fmla="*/ 83 w 126"/>
              <a:gd name="T7" fmla="*/ 83 h 266"/>
              <a:gd name="T8" fmla="*/ 85 w 126"/>
              <a:gd name="T9" fmla="*/ 60 h 266"/>
              <a:gd name="T10" fmla="*/ 85 w 126"/>
              <a:gd name="T11" fmla="*/ 47 h 266"/>
              <a:gd name="T12" fmla="*/ 85 w 126"/>
              <a:gd name="T13" fmla="*/ 37 h 266"/>
              <a:gd name="T14" fmla="*/ 85 w 126"/>
              <a:gd name="T15" fmla="*/ 26 h 266"/>
              <a:gd name="T16" fmla="*/ 84 w 126"/>
              <a:gd name="T17" fmla="*/ 18 h 266"/>
              <a:gd name="T18" fmla="*/ 83 w 126"/>
              <a:gd name="T19" fmla="*/ 12 h 266"/>
              <a:gd name="T20" fmla="*/ 84 w 126"/>
              <a:gd name="T21" fmla="*/ 6 h 266"/>
              <a:gd name="T22" fmla="*/ 86 w 126"/>
              <a:gd name="T23" fmla="*/ 3 h 266"/>
              <a:gd name="T24" fmla="*/ 89 w 126"/>
              <a:gd name="T25" fmla="*/ 0 h 266"/>
              <a:gd name="T26" fmla="*/ 94 w 126"/>
              <a:gd name="T27" fmla="*/ 0 h 266"/>
              <a:gd name="T28" fmla="*/ 99 w 126"/>
              <a:gd name="T29" fmla="*/ 2 h 266"/>
              <a:gd name="T30" fmla="*/ 106 w 126"/>
              <a:gd name="T31" fmla="*/ 4 h 266"/>
              <a:gd name="T32" fmla="*/ 114 w 126"/>
              <a:gd name="T33" fmla="*/ 10 h 266"/>
              <a:gd name="T34" fmla="*/ 119 w 126"/>
              <a:gd name="T35" fmla="*/ 14 h 266"/>
              <a:gd name="T36" fmla="*/ 123 w 126"/>
              <a:gd name="T37" fmla="*/ 18 h 266"/>
              <a:gd name="T38" fmla="*/ 126 w 126"/>
              <a:gd name="T39" fmla="*/ 21 h 266"/>
              <a:gd name="T40" fmla="*/ 126 w 126"/>
              <a:gd name="T41" fmla="*/ 26 h 266"/>
              <a:gd name="T42" fmla="*/ 122 w 126"/>
              <a:gd name="T43" fmla="*/ 37 h 266"/>
              <a:gd name="T44" fmla="*/ 119 w 126"/>
              <a:gd name="T45" fmla="*/ 45 h 266"/>
              <a:gd name="T46" fmla="*/ 118 w 126"/>
              <a:gd name="T47" fmla="*/ 54 h 266"/>
              <a:gd name="T48" fmla="*/ 116 w 126"/>
              <a:gd name="T49" fmla="*/ 60 h 266"/>
              <a:gd name="T50" fmla="*/ 114 w 126"/>
              <a:gd name="T51" fmla="*/ 69 h 266"/>
              <a:gd name="T52" fmla="*/ 111 w 126"/>
              <a:gd name="T53" fmla="*/ 82 h 266"/>
              <a:gd name="T54" fmla="*/ 109 w 126"/>
              <a:gd name="T55" fmla="*/ 97 h 266"/>
              <a:gd name="T56" fmla="*/ 101 w 126"/>
              <a:gd name="T57" fmla="*/ 132 h 266"/>
              <a:gd name="T58" fmla="*/ 93 w 126"/>
              <a:gd name="T59" fmla="*/ 154 h 266"/>
              <a:gd name="T60" fmla="*/ 88 w 126"/>
              <a:gd name="T61" fmla="*/ 169 h 266"/>
              <a:gd name="T62" fmla="*/ 77 w 126"/>
              <a:gd name="T63" fmla="*/ 190 h 266"/>
              <a:gd name="T64" fmla="*/ 62 w 126"/>
              <a:gd name="T65" fmla="*/ 217 h 266"/>
              <a:gd name="T66" fmla="*/ 53 w 126"/>
              <a:gd name="T67" fmla="*/ 229 h 266"/>
              <a:gd name="T68" fmla="*/ 43 w 126"/>
              <a:gd name="T69" fmla="*/ 239 h 266"/>
              <a:gd name="T70" fmla="*/ 34 w 126"/>
              <a:gd name="T71" fmla="*/ 247 h 266"/>
              <a:gd name="T72" fmla="*/ 25 w 126"/>
              <a:gd name="T73" fmla="*/ 254 h 266"/>
              <a:gd name="T74" fmla="*/ 17 w 126"/>
              <a:gd name="T75" fmla="*/ 260 h 266"/>
              <a:gd name="T76" fmla="*/ 10 w 126"/>
              <a:gd name="T77" fmla="*/ 264 h 266"/>
              <a:gd name="T78" fmla="*/ 4 w 126"/>
              <a:gd name="T79" fmla="*/ 266 h 266"/>
              <a:gd name="T80" fmla="*/ 2 w 126"/>
              <a:gd name="T81" fmla="*/ 266 h 266"/>
              <a:gd name="T82" fmla="*/ 0 w 126"/>
              <a:gd name="T83" fmla="*/ 264 h 266"/>
              <a:gd name="T84" fmla="*/ 2 w 126"/>
              <a:gd name="T85" fmla="*/ 259 h 266"/>
              <a:gd name="T86" fmla="*/ 6 w 126"/>
              <a:gd name="T87" fmla="*/ 253 h 266"/>
              <a:gd name="T88" fmla="*/ 12 w 126"/>
              <a:gd name="T89" fmla="*/ 245 h 266"/>
              <a:gd name="T90" fmla="*/ 20 w 126"/>
              <a:gd name="T91" fmla="*/ 236 h 266"/>
              <a:gd name="T92" fmla="*/ 28 w 126"/>
              <a:gd name="T93" fmla="*/ 225 h 266"/>
              <a:gd name="T94" fmla="*/ 36 w 126"/>
              <a:gd name="T95" fmla="*/ 212 h 266"/>
              <a:gd name="T96" fmla="*/ 43 w 126"/>
              <a:gd name="T97" fmla="*/ 198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6" h="266">
                <a:moveTo>
                  <a:pt x="43" y="198"/>
                </a:moveTo>
                <a:lnTo>
                  <a:pt x="51" y="183"/>
                </a:lnTo>
                <a:lnTo>
                  <a:pt x="59" y="168"/>
                </a:lnTo>
                <a:lnTo>
                  <a:pt x="66" y="151"/>
                </a:lnTo>
                <a:lnTo>
                  <a:pt x="71" y="133"/>
                </a:lnTo>
                <a:lnTo>
                  <a:pt x="76" y="116"/>
                </a:lnTo>
                <a:lnTo>
                  <a:pt x="80" y="99"/>
                </a:lnTo>
                <a:lnTo>
                  <a:pt x="83" y="83"/>
                </a:lnTo>
                <a:lnTo>
                  <a:pt x="85" y="68"/>
                </a:lnTo>
                <a:lnTo>
                  <a:pt x="85" y="60"/>
                </a:lnTo>
                <a:lnTo>
                  <a:pt x="85" y="54"/>
                </a:lnTo>
                <a:lnTo>
                  <a:pt x="85" y="47"/>
                </a:lnTo>
                <a:lnTo>
                  <a:pt x="85" y="41"/>
                </a:lnTo>
                <a:lnTo>
                  <a:pt x="85" y="37"/>
                </a:lnTo>
                <a:lnTo>
                  <a:pt x="85" y="31"/>
                </a:lnTo>
                <a:lnTo>
                  <a:pt x="85" y="26"/>
                </a:lnTo>
                <a:lnTo>
                  <a:pt x="85" y="23"/>
                </a:lnTo>
                <a:lnTo>
                  <a:pt x="84" y="18"/>
                </a:lnTo>
                <a:lnTo>
                  <a:pt x="83" y="14"/>
                </a:lnTo>
                <a:lnTo>
                  <a:pt x="83" y="12"/>
                </a:lnTo>
                <a:lnTo>
                  <a:pt x="84" y="9"/>
                </a:lnTo>
                <a:lnTo>
                  <a:pt x="84" y="6"/>
                </a:lnTo>
                <a:lnTo>
                  <a:pt x="85" y="5"/>
                </a:lnTo>
                <a:lnTo>
                  <a:pt x="86" y="3"/>
                </a:lnTo>
                <a:lnTo>
                  <a:pt x="88" y="2"/>
                </a:lnTo>
                <a:lnTo>
                  <a:pt x="89" y="0"/>
                </a:lnTo>
                <a:lnTo>
                  <a:pt x="92" y="0"/>
                </a:lnTo>
                <a:lnTo>
                  <a:pt x="94" y="0"/>
                </a:lnTo>
                <a:lnTo>
                  <a:pt x="97" y="0"/>
                </a:lnTo>
                <a:lnTo>
                  <a:pt x="99" y="2"/>
                </a:lnTo>
                <a:lnTo>
                  <a:pt x="103" y="3"/>
                </a:lnTo>
                <a:lnTo>
                  <a:pt x="106" y="4"/>
                </a:lnTo>
                <a:lnTo>
                  <a:pt x="110" y="6"/>
                </a:lnTo>
                <a:lnTo>
                  <a:pt x="114" y="10"/>
                </a:lnTo>
                <a:lnTo>
                  <a:pt x="116" y="12"/>
                </a:lnTo>
                <a:lnTo>
                  <a:pt x="119" y="14"/>
                </a:lnTo>
                <a:lnTo>
                  <a:pt x="122" y="17"/>
                </a:lnTo>
                <a:lnTo>
                  <a:pt x="123" y="18"/>
                </a:lnTo>
                <a:lnTo>
                  <a:pt x="124" y="19"/>
                </a:lnTo>
                <a:lnTo>
                  <a:pt x="126" y="21"/>
                </a:lnTo>
                <a:lnTo>
                  <a:pt x="126" y="23"/>
                </a:lnTo>
                <a:lnTo>
                  <a:pt x="126" y="26"/>
                </a:lnTo>
                <a:lnTo>
                  <a:pt x="124" y="30"/>
                </a:lnTo>
                <a:lnTo>
                  <a:pt x="122" y="37"/>
                </a:lnTo>
                <a:lnTo>
                  <a:pt x="120" y="40"/>
                </a:lnTo>
                <a:lnTo>
                  <a:pt x="119" y="45"/>
                </a:lnTo>
                <a:lnTo>
                  <a:pt x="118" y="49"/>
                </a:lnTo>
                <a:lnTo>
                  <a:pt x="118" y="54"/>
                </a:lnTo>
                <a:lnTo>
                  <a:pt x="116" y="56"/>
                </a:lnTo>
                <a:lnTo>
                  <a:pt x="116" y="60"/>
                </a:lnTo>
                <a:lnTo>
                  <a:pt x="115" y="65"/>
                </a:lnTo>
                <a:lnTo>
                  <a:pt x="114" y="69"/>
                </a:lnTo>
                <a:lnTo>
                  <a:pt x="112" y="75"/>
                </a:lnTo>
                <a:lnTo>
                  <a:pt x="111" y="82"/>
                </a:lnTo>
                <a:lnTo>
                  <a:pt x="110" y="89"/>
                </a:lnTo>
                <a:lnTo>
                  <a:pt x="109" y="97"/>
                </a:lnTo>
                <a:lnTo>
                  <a:pt x="105" y="115"/>
                </a:lnTo>
                <a:lnTo>
                  <a:pt x="101" y="132"/>
                </a:lnTo>
                <a:lnTo>
                  <a:pt x="96" y="147"/>
                </a:lnTo>
                <a:lnTo>
                  <a:pt x="93" y="154"/>
                </a:lnTo>
                <a:lnTo>
                  <a:pt x="90" y="162"/>
                </a:lnTo>
                <a:lnTo>
                  <a:pt x="88" y="169"/>
                </a:lnTo>
                <a:lnTo>
                  <a:pt x="85" y="176"/>
                </a:lnTo>
                <a:lnTo>
                  <a:pt x="77" y="190"/>
                </a:lnTo>
                <a:lnTo>
                  <a:pt x="71" y="204"/>
                </a:lnTo>
                <a:lnTo>
                  <a:pt x="62" y="217"/>
                </a:lnTo>
                <a:lnTo>
                  <a:pt x="58" y="223"/>
                </a:lnTo>
                <a:lnTo>
                  <a:pt x="53" y="229"/>
                </a:lnTo>
                <a:lnTo>
                  <a:pt x="49" y="234"/>
                </a:lnTo>
                <a:lnTo>
                  <a:pt x="43" y="239"/>
                </a:lnTo>
                <a:lnTo>
                  <a:pt x="40" y="244"/>
                </a:lnTo>
                <a:lnTo>
                  <a:pt x="34" y="247"/>
                </a:lnTo>
                <a:lnTo>
                  <a:pt x="30" y="251"/>
                </a:lnTo>
                <a:lnTo>
                  <a:pt x="25" y="254"/>
                </a:lnTo>
                <a:lnTo>
                  <a:pt x="21" y="258"/>
                </a:lnTo>
                <a:lnTo>
                  <a:pt x="17" y="260"/>
                </a:lnTo>
                <a:lnTo>
                  <a:pt x="13" y="262"/>
                </a:lnTo>
                <a:lnTo>
                  <a:pt x="10" y="264"/>
                </a:lnTo>
                <a:lnTo>
                  <a:pt x="7" y="265"/>
                </a:lnTo>
                <a:lnTo>
                  <a:pt x="4" y="266"/>
                </a:lnTo>
                <a:lnTo>
                  <a:pt x="3" y="266"/>
                </a:lnTo>
                <a:lnTo>
                  <a:pt x="2" y="266"/>
                </a:lnTo>
                <a:lnTo>
                  <a:pt x="0" y="265"/>
                </a:lnTo>
                <a:lnTo>
                  <a:pt x="0" y="264"/>
                </a:lnTo>
                <a:lnTo>
                  <a:pt x="0" y="261"/>
                </a:lnTo>
                <a:lnTo>
                  <a:pt x="2" y="259"/>
                </a:lnTo>
                <a:lnTo>
                  <a:pt x="3" y="255"/>
                </a:lnTo>
                <a:lnTo>
                  <a:pt x="6" y="253"/>
                </a:lnTo>
                <a:lnTo>
                  <a:pt x="8" y="248"/>
                </a:lnTo>
                <a:lnTo>
                  <a:pt x="12" y="245"/>
                </a:lnTo>
                <a:lnTo>
                  <a:pt x="16" y="240"/>
                </a:lnTo>
                <a:lnTo>
                  <a:pt x="20" y="236"/>
                </a:lnTo>
                <a:lnTo>
                  <a:pt x="24" y="231"/>
                </a:lnTo>
                <a:lnTo>
                  <a:pt x="28" y="225"/>
                </a:lnTo>
                <a:lnTo>
                  <a:pt x="32" y="219"/>
                </a:lnTo>
                <a:lnTo>
                  <a:pt x="36" y="212"/>
                </a:lnTo>
                <a:lnTo>
                  <a:pt x="40" y="205"/>
                </a:lnTo>
                <a:lnTo>
                  <a:pt x="43" y="198"/>
                </a:lnTo>
                <a:lnTo>
                  <a:pt x="43" y="19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7" name="Freeform 41"/>
          <p:cNvSpPr>
            <a:spLocks/>
          </p:cNvSpPr>
          <p:nvPr/>
        </p:nvSpPr>
        <p:spPr bwMode="auto">
          <a:xfrm>
            <a:off x="8624466" y="5228914"/>
            <a:ext cx="188759" cy="648606"/>
          </a:xfrm>
          <a:custGeom>
            <a:avLst/>
            <a:gdLst>
              <a:gd name="T0" fmla="*/ 4 w 26"/>
              <a:gd name="T1" fmla="*/ 3 h 94"/>
              <a:gd name="T2" fmla="*/ 1 w 26"/>
              <a:gd name="T3" fmla="*/ 3 h 94"/>
              <a:gd name="T4" fmla="*/ 0 w 26"/>
              <a:gd name="T5" fmla="*/ 2 h 94"/>
              <a:gd name="T6" fmla="*/ 0 w 26"/>
              <a:gd name="T7" fmla="*/ 1 h 94"/>
              <a:gd name="T8" fmla="*/ 0 w 26"/>
              <a:gd name="T9" fmla="*/ 0 h 94"/>
              <a:gd name="T10" fmla="*/ 0 w 26"/>
              <a:gd name="T11" fmla="*/ 0 h 94"/>
              <a:gd name="T12" fmla="*/ 1 w 26"/>
              <a:gd name="T13" fmla="*/ 0 h 94"/>
              <a:gd name="T14" fmla="*/ 1 w 26"/>
              <a:gd name="T15" fmla="*/ 0 h 94"/>
              <a:gd name="T16" fmla="*/ 2 w 26"/>
              <a:gd name="T17" fmla="*/ 0 h 94"/>
              <a:gd name="T18" fmla="*/ 5 w 26"/>
              <a:gd name="T19" fmla="*/ 0 h 94"/>
              <a:gd name="T20" fmla="*/ 6 w 26"/>
              <a:gd name="T21" fmla="*/ 1 h 94"/>
              <a:gd name="T22" fmla="*/ 11 w 26"/>
              <a:gd name="T23" fmla="*/ 2 h 94"/>
              <a:gd name="T24" fmla="*/ 14 w 26"/>
              <a:gd name="T25" fmla="*/ 2 h 94"/>
              <a:gd name="T26" fmla="*/ 17 w 26"/>
              <a:gd name="T27" fmla="*/ 3 h 94"/>
              <a:gd name="T28" fmla="*/ 18 w 26"/>
              <a:gd name="T29" fmla="*/ 4 h 94"/>
              <a:gd name="T30" fmla="*/ 21 w 26"/>
              <a:gd name="T31" fmla="*/ 4 h 94"/>
              <a:gd name="T32" fmla="*/ 22 w 26"/>
              <a:gd name="T33" fmla="*/ 7 h 94"/>
              <a:gd name="T34" fmla="*/ 23 w 26"/>
              <a:gd name="T35" fmla="*/ 8 h 94"/>
              <a:gd name="T36" fmla="*/ 25 w 26"/>
              <a:gd name="T37" fmla="*/ 9 h 94"/>
              <a:gd name="T38" fmla="*/ 26 w 26"/>
              <a:gd name="T39" fmla="*/ 11 h 94"/>
              <a:gd name="T40" fmla="*/ 26 w 26"/>
              <a:gd name="T41" fmla="*/ 14 h 94"/>
              <a:gd name="T42" fmla="*/ 26 w 26"/>
              <a:gd name="T43" fmla="*/ 17 h 94"/>
              <a:gd name="T44" fmla="*/ 25 w 26"/>
              <a:gd name="T45" fmla="*/ 19 h 94"/>
              <a:gd name="T46" fmla="*/ 25 w 26"/>
              <a:gd name="T47" fmla="*/ 22 h 94"/>
              <a:gd name="T48" fmla="*/ 25 w 26"/>
              <a:gd name="T49" fmla="*/ 24 h 94"/>
              <a:gd name="T50" fmla="*/ 25 w 26"/>
              <a:gd name="T51" fmla="*/ 28 h 94"/>
              <a:gd name="T52" fmla="*/ 25 w 26"/>
              <a:gd name="T53" fmla="*/ 31 h 94"/>
              <a:gd name="T54" fmla="*/ 25 w 26"/>
              <a:gd name="T55" fmla="*/ 35 h 94"/>
              <a:gd name="T56" fmla="*/ 25 w 26"/>
              <a:gd name="T57" fmla="*/ 39 h 94"/>
              <a:gd name="T58" fmla="*/ 26 w 26"/>
              <a:gd name="T59" fmla="*/ 44 h 94"/>
              <a:gd name="T60" fmla="*/ 26 w 26"/>
              <a:gd name="T61" fmla="*/ 54 h 94"/>
              <a:gd name="T62" fmla="*/ 26 w 26"/>
              <a:gd name="T63" fmla="*/ 60 h 94"/>
              <a:gd name="T64" fmla="*/ 26 w 26"/>
              <a:gd name="T65" fmla="*/ 67 h 94"/>
              <a:gd name="T66" fmla="*/ 26 w 26"/>
              <a:gd name="T67" fmla="*/ 73 h 94"/>
              <a:gd name="T68" fmla="*/ 26 w 26"/>
              <a:gd name="T69" fmla="*/ 80 h 94"/>
              <a:gd name="T70" fmla="*/ 26 w 26"/>
              <a:gd name="T71" fmla="*/ 87 h 94"/>
              <a:gd name="T72" fmla="*/ 26 w 26"/>
              <a:gd name="T73" fmla="*/ 94 h 94"/>
              <a:gd name="T74" fmla="*/ 22 w 26"/>
              <a:gd name="T75" fmla="*/ 94 h 94"/>
              <a:gd name="T76" fmla="*/ 22 w 26"/>
              <a:gd name="T77" fmla="*/ 92 h 94"/>
              <a:gd name="T78" fmla="*/ 22 w 26"/>
              <a:gd name="T79" fmla="*/ 87 h 94"/>
              <a:gd name="T80" fmla="*/ 22 w 26"/>
              <a:gd name="T81" fmla="*/ 82 h 94"/>
              <a:gd name="T82" fmla="*/ 21 w 26"/>
              <a:gd name="T83" fmla="*/ 76 h 94"/>
              <a:gd name="T84" fmla="*/ 21 w 26"/>
              <a:gd name="T85" fmla="*/ 69 h 94"/>
              <a:gd name="T86" fmla="*/ 19 w 26"/>
              <a:gd name="T87" fmla="*/ 62 h 94"/>
              <a:gd name="T88" fmla="*/ 18 w 26"/>
              <a:gd name="T89" fmla="*/ 53 h 94"/>
              <a:gd name="T90" fmla="*/ 17 w 26"/>
              <a:gd name="T91" fmla="*/ 44 h 94"/>
              <a:gd name="T92" fmla="*/ 15 w 26"/>
              <a:gd name="T93" fmla="*/ 39 h 94"/>
              <a:gd name="T94" fmla="*/ 15 w 26"/>
              <a:gd name="T95" fmla="*/ 35 h 94"/>
              <a:gd name="T96" fmla="*/ 14 w 26"/>
              <a:gd name="T97" fmla="*/ 30 h 94"/>
              <a:gd name="T98" fmla="*/ 13 w 26"/>
              <a:gd name="T99" fmla="*/ 26 h 94"/>
              <a:gd name="T100" fmla="*/ 13 w 26"/>
              <a:gd name="T101" fmla="*/ 23 h 94"/>
              <a:gd name="T102" fmla="*/ 11 w 26"/>
              <a:gd name="T103" fmla="*/ 19 h 94"/>
              <a:gd name="T104" fmla="*/ 11 w 26"/>
              <a:gd name="T105" fmla="*/ 16 h 94"/>
              <a:gd name="T106" fmla="*/ 10 w 26"/>
              <a:gd name="T107" fmla="*/ 14 h 94"/>
              <a:gd name="T108" fmla="*/ 10 w 26"/>
              <a:gd name="T109" fmla="*/ 11 h 94"/>
              <a:gd name="T110" fmla="*/ 9 w 26"/>
              <a:gd name="T111" fmla="*/ 9 h 94"/>
              <a:gd name="T112" fmla="*/ 8 w 26"/>
              <a:gd name="T113" fmla="*/ 8 h 94"/>
              <a:gd name="T114" fmla="*/ 8 w 26"/>
              <a:gd name="T115" fmla="*/ 5 h 94"/>
              <a:gd name="T116" fmla="*/ 6 w 26"/>
              <a:gd name="T117" fmla="*/ 4 h 94"/>
              <a:gd name="T118" fmla="*/ 6 w 26"/>
              <a:gd name="T119" fmla="*/ 4 h 94"/>
              <a:gd name="T120" fmla="*/ 5 w 26"/>
              <a:gd name="T121" fmla="*/ 3 h 94"/>
              <a:gd name="T122" fmla="*/ 4 w 26"/>
              <a:gd name="T123" fmla="*/ 3 h 94"/>
              <a:gd name="T124" fmla="*/ 4 w 26"/>
              <a:gd name="T125" fmla="*/ 3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" h="94">
                <a:moveTo>
                  <a:pt x="4" y="3"/>
                </a:move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1" y="0"/>
                </a:ln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  <a:lnTo>
                  <a:pt x="6" y="1"/>
                </a:lnTo>
                <a:lnTo>
                  <a:pt x="11" y="2"/>
                </a:lnTo>
                <a:lnTo>
                  <a:pt x="14" y="2"/>
                </a:lnTo>
                <a:lnTo>
                  <a:pt x="17" y="3"/>
                </a:lnTo>
                <a:lnTo>
                  <a:pt x="18" y="4"/>
                </a:lnTo>
                <a:lnTo>
                  <a:pt x="21" y="4"/>
                </a:lnTo>
                <a:lnTo>
                  <a:pt x="22" y="7"/>
                </a:lnTo>
                <a:lnTo>
                  <a:pt x="23" y="8"/>
                </a:lnTo>
                <a:lnTo>
                  <a:pt x="25" y="9"/>
                </a:lnTo>
                <a:lnTo>
                  <a:pt x="26" y="11"/>
                </a:lnTo>
                <a:lnTo>
                  <a:pt x="26" y="14"/>
                </a:lnTo>
                <a:lnTo>
                  <a:pt x="26" y="17"/>
                </a:lnTo>
                <a:lnTo>
                  <a:pt x="25" y="19"/>
                </a:lnTo>
                <a:lnTo>
                  <a:pt x="25" y="22"/>
                </a:lnTo>
                <a:lnTo>
                  <a:pt x="25" y="24"/>
                </a:lnTo>
                <a:lnTo>
                  <a:pt x="25" y="28"/>
                </a:lnTo>
                <a:lnTo>
                  <a:pt x="25" y="31"/>
                </a:lnTo>
                <a:lnTo>
                  <a:pt x="25" y="35"/>
                </a:lnTo>
                <a:lnTo>
                  <a:pt x="25" y="39"/>
                </a:lnTo>
                <a:lnTo>
                  <a:pt x="26" y="44"/>
                </a:lnTo>
                <a:lnTo>
                  <a:pt x="26" y="54"/>
                </a:lnTo>
                <a:lnTo>
                  <a:pt x="26" y="60"/>
                </a:lnTo>
                <a:lnTo>
                  <a:pt x="26" y="67"/>
                </a:lnTo>
                <a:lnTo>
                  <a:pt x="26" y="73"/>
                </a:lnTo>
                <a:lnTo>
                  <a:pt x="26" y="80"/>
                </a:lnTo>
                <a:lnTo>
                  <a:pt x="26" y="87"/>
                </a:lnTo>
                <a:lnTo>
                  <a:pt x="26" y="94"/>
                </a:lnTo>
                <a:lnTo>
                  <a:pt x="22" y="94"/>
                </a:lnTo>
                <a:lnTo>
                  <a:pt x="22" y="92"/>
                </a:lnTo>
                <a:lnTo>
                  <a:pt x="22" y="87"/>
                </a:lnTo>
                <a:lnTo>
                  <a:pt x="22" y="82"/>
                </a:lnTo>
                <a:lnTo>
                  <a:pt x="21" y="76"/>
                </a:lnTo>
                <a:lnTo>
                  <a:pt x="21" y="69"/>
                </a:lnTo>
                <a:lnTo>
                  <a:pt x="19" y="62"/>
                </a:lnTo>
                <a:lnTo>
                  <a:pt x="18" y="53"/>
                </a:lnTo>
                <a:lnTo>
                  <a:pt x="17" y="44"/>
                </a:lnTo>
                <a:lnTo>
                  <a:pt x="15" y="39"/>
                </a:lnTo>
                <a:lnTo>
                  <a:pt x="15" y="35"/>
                </a:lnTo>
                <a:lnTo>
                  <a:pt x="14" y="30"/>
                </a:lnTo>
                <a:lnTo>
                  <a:pt x="13" y="26"/>
                </a:lnTo>
                <a:lnTo>
                  <a:pt x="13" y="23"/>
                </a:lnTo>
                <a:lnTo>
                  <a:pt x="11" y="19"/>
                </a:lnTo>
                <a:lnTo>
                  <a:pt x="11" y="16"/>
                </a:lnTo>
                <a:lnTo>
                  <a:pt x="10" y="14"/>
                </a:lnTo>
                <a:lnTo>
                  <a:pt x="10" y="11"/>
                </a:lnTo>
                <a:lnTo>
                  <a:pt x="9" y="9"/>
                </a:lnTo>
                <a:lnTo>
                  <a:pt x="8" y="8"/>
                </a:lnTo>
                <a:lnTo>
                  <a:pt x="8" y="5"/>
                </a:lnTo>
                <a:lnTo>
                  <a:pt x="6" y="4"/>
                </a:lnTo>
                <a:lnTo>
                  <a:pt x="6" y="4"/>
                </a:lnTo>
                <a:lnTo>
                  <a:pt x="5" y="3"/>
                </a:lnTo>
                <a:lnTo>
                  <a:pt x="4" y="3"/>
                </a:lnTo>
                <a:lnTo>
                  <a:pt x="4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" name="Freeform 42"/>
          <p:cNvSpPr>
            <a:spLocks/>
          </p:cNvSpPr>
          <p:nvPr/>
        </p:nvSpPr>
        <p:spPr bwMode="auto">
          <a:xfrm>
            <a:off x="9089104" y="5001213"/>
            <a:ext cx="94381" cy="779710"/>
          </a:xfrm>
          <a:custGeom>
            <a:avLst/>
            <a:gdLst>
              <a:gd name="T0" fmla="*/ 11 w 13"/>
              <a:gd name="T1" fmla="*/ 28 h 113"/>
              <a:gd name="T2" fmla="*/ 11 w 13"/>
              <a:gd name="T3" fmla="*/ 29 h 113"/>
              <a:gd name="T4" fmla="*/ 10 w 13"/>
              <a:gd name="T5" fmla="*/ 31 h 113"/>
              <a:gd name="T6" fmla="*/ 10 w 13"/>
              <a:gd name="T7" fmla="*/ 34 h 113"/>
              <a:gd name="T8" fmla="*/ 10 w 13"/>
              <a:gd name="T9" fmla="*/ 36 h 113"/>
              <a:gd name="T10" fmla="*/ 10 w 13"/>
              <a:gd name="T11" fmla="*/ 40 h 113"/>
              <a:gd name="T12" fmla="*/ 9 w 13"/>
              <a:gd name="T13" fmla="*/ 43 h 113"/>
              <a:gd name="T14" fmla="*/ 9 w 13"/>
              <a:gd name="T15" fmla="*/ 48 h 113"/>
              <a:gd name="T16" fmla="*/ 9 w 13"/>
              <a:gd name="T17" fmla="*/ 52 h 113"/>
              <a:gd name="T18" fmla="*/ 9 w 13"/>
              <a:gd name="T19" fmla="*/ 58 h 113"/>
              <a:gd name="T20" fmla="*/ 9 w 13"/>
              <a:gd name="T21" fmla="*/ 64 h 113"/>
              <a:gd name="T22" fmla="*/ 9 w 13"/>
              <a:gd name="T23" fmla="*/ 71 h 113"/>
              <a:gd name="T24" fmla="*/ 9 w 13"/>
              <a:gd name="T25" fmla="*/ 78 h 113"/>
              <a:gd name="T26" fmla="*/ 9 w 13"/>
              <a:gd name="T27" fmla="*/ 85 h 113"/>
              <a:gd name="T28" fmla="*/ 7 w 13"/>
              <a:gd name="T29" fmla="*/ 93 h 113"/>
              <a:gd name="T30" fmla="*/ 7 w 13"/>
              <a:gd name="T31" fmla="*/ 102 h 113"/>
              <a:gd name="T32" fmla="*/ 7 w 13"/>
              <a:gd name="T33" fmla="*/ 112 h 113"/>
              <a:gd name="T34" fmla="*/ 2 w 13"/>
              <a:gd name="T35" fmla="*/ 113 h 113"/>
              <a:gd name="T36" fmla="*/ 2 w 13"/>
              <a:gd name="T37" fmla="*/ 104 h 113"/>
              <a:gd name="T38" fmla="*/ 2 w 13"/>
              <a:gd name="T39" fmla="*/ 93 h 113"/>
              <a:gd name="T40" fmla="*/ 2 w 13"/>
              <a:gd name="T41" fmla="*/ 85 h 113"/>
              <a:gd name="T42" fmla="*/ 2 w 13"/>
              <a:gd name="T43" fmla="*/ 76 h 113"/>
              <a:gd name="T44" fmla="*/ 2 w 13"/>
              <a:gd name="T45" fmla="*/ 68 h 113"/>
              <a:gd name="T46" fmla="*/ 1 w 13"/>
              <a:gd name="T47" fmla="*/ 59 h 113"/>
              <a:gd name="T48" fmla="*/ 1 w 13"/>
              <a:gd name="T49" fmla="*/ 52 h 113"/>
              <a:gd name="T50" fmla="*/ 1 w 13"/>
              <a:gd name="T51" fmla="*/ 44 h 113"/>
              <a:gd name="T52" fmla="*/ 1 w 13"/>
              <a:gd name="T53" fmla="*/ 38 h 113"/>
              <a:gd name="T54" fmla="*/ 1 w 13"/>
              <a:gd name="T55" fmla="*/ 31 h 113"/>
              <a:gd name="T56" fmla="*/ 1 w 13"/>
              <a:gd name="T57" fmla="*/ 26 h 113"/>
              <a:gd name="T58" fmla="*/ 0 w 13"/>
              <a:gd name="T59" fmla="*/ 20 h 113"/>
              <a:gd name="T60" fmla="*/ 0 w 13"/>
              <a:gd name="T61" fmla="*/ 14 h 113"/>
              <a:gd name="T62" fmla="*/ 0 w 13"/>
              <a:gd name="T63" fmla="*/ 9 h 113"/>
              <a:gd name="T64" fmla="*/ 0 w 13"/>
              <a:gd name="T65" fmla="*/ 5 h 113"/>
              <a:gd name="T66" fmla="*/ 0 w 13"/>
              <a:gd name="T67" fmla="*/ 0 h 113"/>
              <a:gd name="T68" fmla="*/ 2 w 13"/>
              <a:gd name="T69" fmla="*/ 2 h 113"/>
              <a:gd name="T70" fmla="*/ 4 w 13"/>
              <a:gd name="T71" fmla="*/ 6 h 113"/>
              <a:gd name="T72" fmla="*/ 7 w 13"/>
              <a:gd name="T73" fmla="*/ 9 h 113"/>
              <a:gd name="T74" fmla="*/ 11 w 13"/>
              <a:gd name="T75" fmla="*/ 13 h 113"/>
              <a:gd name="T76" fmla="*/ 13 w 13"/>
              <a:gd name="T77" fmla="*/ 15 h 113"/>
              <a:gd name="T78" fmla="*/ 13 w 13"/>
              <a:gd name="T79" fmla="*/ 19 h 113"/>
              <a:gd name="T80" fmla="*/ 13 w 13"/>
              <a:gd name="T81" fmla="*/ 21 h 113"/>
              <a:gd name="T82" fmla="*/ 13 w 13"/>
              <a:gd name="T83" fmla="*/ 24 h 113"/>
              <a:gd name="T84" fmla="*/ 11 w 13"/>
              <a:gd name="T85" fmla="*/ 28 h 113"/>
              <a:gd name="T86" fmla="*/ 11 w 13"/>
              <a:gd name="T87" fmla="*/ 28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" h="113">
                <a:moveTo>
                  <a:pt x="11" y="28"/>
                </a:moveTo>
                <a:lnTo>
                  <a:pt x="11" y="29"/>
                </a:lnTo>
                <a:lnTo>
                  <a:pt x="10" y="31"/>
                </a:lnTo>
                <a:lnTo>
                  <a:pt x="10" y="34"/>
                </a:lnTo>
                <a:lnTo>
                  <a:pt x="10" y="36"/>
                </a:lnTo>
                <a:lnTo>
                  <a:pt x="10" y="40"/>
                </a:lnTo>
                <a:lnTo>
                  <a:pt x="9" y="43"/>
                </a:lnTo>
                <a:lnTo>
                  <a:pt x="9" y="48"/>
                </a:lnTo>
                <a:lnTo>
                  <a:pt x="9" y="52"/>
                </a:lnTo>
                <a:lnTo>
                  <a:pt x="9" y="58"/>
                </a:lnTo>
                <a:lnTo>
                  <a:pt x="9" y="64"/>
                </a:lnTo>
                <a:lnTo>
                  <a:pt x="9" y="71"/>
                </a:lnTo>
                <a:lnTo>
                  <a:pt x="9" y="78"/>
                </a:lnTo>
                <a:lnTo>
                  <a:pt x="9" y="85"/>
                </a:lnTo>
                <a:lnTo>
                  <a:pt x="7" y="93"/>
                </a:lnTo>
                <a:lnTo>
                  <a:pt x="7" y="102"/>
                </a:lnTo>
                <a:lnTo>
                  <a:pt x="7" y="112"/>
                </a:lnTo>
                <a:lnTo>
                  <a:pt x="2" y="113"/>
                </a:lnTo>
                <a:lnTo>
                  <a:pt x="2" y="104"/>
                </a:lnTo>
                <a:lnTo>
                  <a:pt x="2" y="93"/>
                </a:lnTo>
                <a:lnTo>
                  <a:pt x="2" y="85"/>
                </a:lnTo>
                <a:lnTo>
                  <a:pt x="2" y="76"/>
                </a:lnTo>
                <a:lnTo>
                  <a:pt x="2" y="68"/>
                </a:lnTo>
                <a:lnTo>
                  <a:pt x="1" y="59"/>
                </a:lnTo>
                <a:lnTo>
                  <a:pt x="1" y="52"/>
                </a:lnTo>
                <a:lnTo>
                  <a:pt x="1" y="44"/>
                </a:lnTo>
                <a:lnTo>
                  <a:pt x="1" y="38"/>
                </a:lnTo>
                <a:lnTo>
                  <a:pt x="1" y="31"/>
                </a:lnTo>
                <a:lnTo>
                  <a:pt x="1" y="26"/>
                </a:lnTo>
                <a:lnTo>
                  <a:pt x="0" y="20"/>
                </a:lnTo>
                <a:lnTo>
                  <a:pt x="0" y="14"/>
                </a:lnTo>
                <a:lnTo>
                  <a:pt x="0" y="9"/>
                </a:lnTo>
                <a:lnTo>
                  <a:pt x="0" y="5"/>
                </a:lnTo>
                <a:lnTo>
                  <a:pt x="0" y="0"/>
                </a:lnTo>
                <a:lnTo>
                  <a:pt x="2" y="2"/>
                </a:lnTo>
                <a:lnTo>
                  <a:pt x="4" y="6"/>
                </a:lnTo>
                <a:lnTo>
                  <a:pt x="7" y="9"/>
                </a:lnTo>
                <a:lnTo>
                  <a:pt x="11" y="13"/>
                </a:lnTo>
                <a:lnTo>
                  <a:pt x="13" y="15"/>
                </a:lnTo>
                <a:lnTo>
                  <a:pt x="13" y="19"/>
                </a:lnTo>
                <a:lnTo>
                  <a:pt x="13" y="21"/>
                </a:lnTo>
                <a:lnTo>
                  <a:pt x="13" y="24"/>
                </a:lnTo>
                <a:lnTo>
                  <a:pt x="11" y="28"/>
                </a:lnTo>
                <a:lnTo>
                  <a:pt x="11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9" name="Freeform 43"/>
          <p:cNvSpPr>
            <a:spLocks/>
          </p:cNvSpPr>
          <p:nvPr/>
        </p:nvSpPr>
        <p:spPr bwMode="auto">
          <a:xfrm>
            <a:off x="9524701" y="5084014"/>
            <a:ext cx="1451992" cy="1283413"/>
          </a:xfrm>
          <a:custGeom>
            <a:avLst/>
            <a:gdLst>
              <a:gd name="T0" fmla="*/ 0 w 200"/>
              <a:gd name="T1" fmla="*/ 11 h 186"/>
              <a:gd name="T2" fmla="*/ 1 w 200"/>
              <a:gd name="T3" fmla="*/ 3 h 186"/>
              <a:gd name="T4" fmla="*/ 6 w 200"/>
              <a:gd name="T5" fmla="*/ 0 h 186"/>
              <a:gd name="T6" fmla="*/ 14 w 200"/>
              <a:gd name="T7" fmla="*/ 2 h 186"/>
              <a:gd name="T8" fmla="*/ 26 w 200"/>
              <a:gd name="T9" fmla="*/ 8 h 186"/>
              <a:gd name="T10" fmla="*/ 31 w 200"/>
              <a:gd name="T11" fmla="*/ 14 h 186"/>
              <a:gd name="T12" fmla="*/ 31 w 200"/>
              <a:gd name="T13" fmla="*/ 26 h 186"/>
              <a:gd name="T14" fmla="*/ 30 w 200"/>
              <a:gd name="T15" fmla="*/ 47 h 186"/>
              <a:gd name="T16" fmla="*/ 28 w 200"/>
              <a:gd name="T17" fmla="*/ 71 h 186"/>
              <a:gd name="T18" fmla="*/ 27 w 200"/>
              <a:gd name="T19" fmla="*/ 92 h 186"/>
              <a:gd name="T20" fmla="*/ 28 w 200"/>
              <a:gd name="T21" fmla="*/ 110 h 186"/>
              <a:gd name="T22" fmla="*/ 31 w 200"/>
              <a:gd name="T23" fmla="*/ 124 h 186"/>
              <a:gd name="T24" fmla="*/ 35 w 200"/>
              <a:gd name="T25" fmla="*/ 136 h 186"/>
              <a:gd name="T26" fmla="*/ 41 w 200"/>
              <a:gd name="T27" fmla="*/ 144 h 186"/>
              <a:gd name="T28" fmla="*/ 52 w 200"/>
              <a:gd name="T29" fmla="*/ 150 h 186"/>
              <a:gd name="T30" fmla="*/ 66 w 200"/>
              <a:gd name="T31" fmla="*/ 152 h 186"/>
              <a:gd name="T32" fmla="*/ 96 w 200"/>
              <a:gd name="T33" fmla="*/ 157 h 186"/>
              <a:gd name="T34" fmla="*/ 117 w 200"/>
              <a:gd name="T35" fmla="*/ 154 h 186"/>
              <a:gd name="T36" fmla="*/ 134 w 200"/>
              <a:gd name="T37" fmla="*/ 152 h 186"/>
              <a:gd name="T38" fmla="*/ 146 w 200"/>
              <a:gd name="T39" fmla="*/ 147 h 186"/>
              <a:gd name="T40" fmla="*/ 157 w 200"/>
              <a:gd name="T41" fmla="*/ 138 h 186"/>
              <a:gd name="T42" fmla="*/ 161 w 200"/>
              <a:gd name="T43" fmla="*/ 130 h 186"/>
              <a:gd name="T44" fmla="*/ 164 w 200"/>
              <a:gd name="T45" fmla="*/ 115 h 186"/>
              <a:gd name="T46" fmla="*/ 168 w 200"/>
              <a:gd name="T47" fmla="*/ 96 h 186"/>
              <a:gd name="T48" fmla="*/ 172 w 200"/>
              <a:gd name="T49" fmla="*/ 82 h 186"/>
              <a:gd name="T50" fmla="*/ 178 w 200"/>
              <a:gd name="T51" fmla="*/ 76 h 186"/>
              <a:gd name="T52" fmla="*/ 183 w 200"/>
              <a:gd name="T53" fmla="*/ 78 h 186"/>
              <a:gd name="T54" fmla="*/ 187 w 200"/>
              <a:gd name="T55" fmla="*/ 88 h 186"/>
              <a:gd name="T56" fmla="*/ 190 w 200"/>
              <a:gd name="T57" fmla="*/ 107 h 186"/>
              <a:gd name="T58" fmla="*/ 192 w 200"/>
              <a:gd name="T59" fmla="*/ 128 h 186"/>
              <a:gd name="T60" fmla="*/ 196 w 200"/>
              <a:gd name="T61" fmla="*/ 143 h 186"/>
              <a:gd name="T62" fmla="*/ 200 w 200"/>
              <a:gd name="T63" fmla="*/ 152 h 186"/>
              <a:gd name="T64" fmla="*/ 196 w 200"/>
              <a:gd name="T65" fmla="*/ 161 h 186"/>
              <a:gd name="T66" fmla="*/ 182 w 200"/>
              <a:gd name="T67" fmla="*/ 170 h 186"/>
              <a:gd name="T68" fmla="*/ 160 w 200"/>
              <a:gd name="T69" fmla="*/ 179 h 186"/>
              <a:gd name="T70" fmla="*/ 134 w 200"/>
              <a:gd name="T71" fmla="*/ 184 h 186"/>
              <a:gd name="T72" fmla="*/ 103 w 200"/>
              <a:gd name="T73" fmla="*/ 186 h 186"/>
              <a:gd name="T74" fmla="*/ 73 w 200"/>
              <a:gd name="T75" fmla="*/ 185 h 186"/>
              <a:gd name="T76" fmla="*/ 52 w 200"/>
              <a:gd name="T77" fmla="*/ 182 h 186"/>
              <a:gd name="T78" fmla="*/ 33 w 200"/>
              <a:gd name="T79" fmla="*/ 175 h 186"/>
              <a:gd name="T80" fmla="*/ 23 w 200"/>
              <a:gd name="T81" fmla="*/ 167 h 186"/>
              <a:gd name="T82" fmla="*/ 14 w 200"/>
              <a:gd name="T83" fmla="*/ 156 h 186"/>
              <a:gd name="T84" fmla="*/ 10 w 200"/>
              <a:gd name="T85" fmla="*/ 149 h 186"/>
              <a:gd name="T86" fmla="*/ 7 w 200"/>
              <a:gd name="T87" fmla="*/ 138 h 186"/>
              <a:gd name="T88" fmla="*/ 6 w 200"/>
              <a:gd name="T89" fmla="*/ 125 h 186"/>
              <a:gd name="T90" fmla="*/ 5 w 200"/>
              <a:gd name="T91" fmla="*/ 109 h 186"/>
              <a:gd name="T92" fmla="*/ 3 w 200"/>
              <a:gd name="T93" fmla="*/ 90 h 186"/>
              <a:gd name="T94" fmla="*/ 3 w 200"/>
              <a:gd name="T95" fmla="*/ 71 h 186"/>
              <a:gd name="T96" fmla="*/ 3 w 200"/>
              <a:gd name="T97" fmla="*/ 53 h 186"/>
              <a:gd name="T98" fmla="*/ 2 w 200"/>
              <a:gd name="T99" fmla="*/ 39 h 186"/>
              <a:gd name="T100" fmla="*/ 2 w 200"/>
              <a:gd name="T101" fmla="*/ 28 h 186"/>
              <a:gd name="T102" fmla="*/ 1 w 200"/>
              <a:gd name="T103" fmla="*/ 19 h 186"/>
              <a:gd name="T104" fmla="*/ 1 w 200"/>
              <a:gd name="T105" fmla="*/ 16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00" h="186">
                <a:moveTo>
                  <a:pt x="1" y="16"/>
                </a:moveTo>
                <a:lnTo>
                  <a:pt x="0" y="14"/>
                </a:lnTo>
                <a:lnTo>
                  <a:pt x="0" y="11"/>
                </a:lnTo>
                <a:lnTo>
                  <a:pt x="0" y="7"/>
                </a:lnTo>
                <a:lnTo>
                  <a:pt x="1" y="4"/>
                </a:lnTo>
                <a:lnTo>
                  <a:pt x="1" y="3"/>
                </a:lnTo>
                <a:lnTo>
                  <a:pt x="2" y="2"/>
                </a:lnTo>
                <a:lnTo>
                  <a:pt x="3" y="1"/>
                </a:lnTo>
                <a:lnTo>
                  <a:pt x="6" y="0"/>
                </a:lnTo>
                <a:lnTo>
                  <a:pt x="7" y="1"/>
                </a:lnTo>
                <a:lnTo>
                  <a:pt x="11" y="1"/>
                </a:lnTo>
                <a:lnTo>
                  <a:pt x="14" y="2"/>
                </a:lnTo>
                <a:lnTo>
                  <a:pt x="18" y="3"/>
                </a:lnTo>
                <a:lnTo>
                  <a:pt x="22" y="5"/>
                </a:lnTo>
                <a:lnTo>
                  <a:pt x="26" y="8"/>
                </a:lnTo>
                <a:lnTo>
                  <a:pt x="31" y="10"/>
                </a:lnTo>
                <a:lnTo>
                  <a:pt x="31" y="11"/>
                </a:lnTo>
                <a:lnTo>
                  <a:pt x="31" y="14"/>
                </a:lnTo>
                <a:lnTo>
                  <a:pt x="31" y="17"/>
                </a:lnTo>
                <a:lnTo>
                  <a:pt x="31" y="22"/>
                </a:lnTo>
                <a:lnTo>
                  <a:pt x="31" y="26"/>
                </a:lnTo>
                <a:lnTo>
                  <a:pt x="30" y="33"/>
                </a:lnTo>
                <a:lnTo>
                  <a:pt x="30" y="40"/>
                </a:lnTo>
                <a:lnTo>
                  <a:pt x="30" y="47"/>
                </a:lnTo>
                <a:lnTo>
                  <a:pt x="28" y="56"/>
                </a:lnTo>
                <a:lnTo>
                  <a:pt x="28" y="64"/>
                </a:lnTo>
                <a:lnTo>
                  <a:pt x="28" y="71"/>
                </a:lnTo>
                <a:lnTo>
                  <a:pt x="27" y="79"/>
                </a:lnTo>
                <a:lnTo>
                  <a:pt x="27" y="85"/>
                </a:lnTo>
                <a:lnTo>
                  <a:pt x="27" y="92"/>
                </a:lnTo>
                <a:lnTo>
                  <a:pt x="27" y="99"/>
                </a:lnTo>
                <a:lnTo>
                  <a:pt x="28" y="104"/>
                </a:lnTo>
                <a:lnTo>
                  <a:pt x="28" y="110"/>
                </a:lnTo>
                <a:lnTo>
                  <a:pt x="30" y="115"/>
                </a:lnTo>
                <a:lnTo>
                  <a:pt x="30" y="120"/>
                </a:lnTo>
                <a:lnTo>
                  <a:pt x="31" y="124"/>
                </a:lnTo>
                <a:lnTo>
                  <a:pt x="32" y="129"/>
                </a:lnTo>
                <a:lnTo>
                  <a:pt x="33" y="132"/>
                </a:lnTo>
                <a:lnTo>
                  <a:pt x="35" y="136"/>
                </a:lnTo>
                <a:lnTo>
                  <a:pt x="37" y="138"/>
                </a:lnTo>
                <a:lnTo>
                  <a:pt x="39" y="142"/>
                </a:lnTo>
                <a:lnTo>
                  <a:pt x="41" y="144"/>
                </a:lnTo>
                <a:lnTo>
                  <a:pt x="44" y="146"/>
                </a:lnTo>
                <a:lnTo>
                  <a:pt x="48" y="147"/>
                </a:lnTo>
                <a:lnTo>
                  <a:pt x="52" y="150"/>
                </a:lnTo>
                <a:lnTo>
                  <a:pt x="56" y="151"/>
                </a:lnTo>
                <a:lnTo>
                  <a:pt x="61" y="152"/>
                </a:lnTo>
                <a:lnTo>
                  <a:pt x="66" y="152"/>
                </a:lnTo>
                <a:lnTo>
                  <a:pt x="75" y="154"/>
                </a:lnTo>
                <a:lnTo>
                  <a:pt x="86" y="156"/>
                </a:lnTo>
                <a:lnTo>
                  <a:pt x="96" y="157"/>
                </a:lnTo>
                <a:lnTo>
                  <a:pt x="103" y="157"/>
                </a:lnTo>
                <a:lnTo>
                  <a:pt x="108" y="156"/>
                </a:lnTo>
                <a:lnTo>
                  <a:pt x="117" y="154"/>
                </a:lnTo>
                <a:lnTo>
                  <a:pt x="126" y="153"/>
                </a:lnTo>
                <a:lnTo>
                  <a:pt x="130" y="152"/>
                </a:lnTo>
                <a:lnTo>
                  <a:pt x="134" y="152"/>
                </a:lnTo>
                <a:lnTo>
                  <a:pt x="138" y="151"/>
                </a:lnTo>
                <a:lnTo>
                  <a:pt x="140" y="150"/>
                </a:lnTo>
                <a:lnTo>
                  <a:pt x="146" y="147"/>
                </a:lnTo>
                <a:lnTo>
                  <a:pt x="151" y="145"/>
                </a:lnTo>
                <a:lnTo>
                  <a:pt x="155" y="142"/>
                </a:lnTo>
                <a:lnTo>
                  <a:pt x="157" y="138"/>
                </a:lnTo>
                <a:lnTo>
                  <a:pt x="159" y="137"/>
                </a:lnTo>
                <a:lnTo>
                  <a:pt x="160" y="134"/>
                </a:lnTo>
                <a:lnTo>
                  <a:pt x="161" y="130"/>
                </a:lnTo>
                <a:lnTo>
                  <a:pt x="161" y="125"/>
                </a:lnTo>
                <a:lnTo>
                  <a:pt x="162" y="121"/>
                </a:lnTo>
                <a:lnTo>
                  <a:pt x="164" y="115"/>
                </a:lnTo>
                <a:lnTo>
                  <a:pt x="165" y="109"/>
                </a:lnTo>
                <a:lnTo>
                  <a:pt x="166" y="102"/>
                </a:lnTo>
                <a:lnTo>
                  <a:pt x="168" y="96"/>
                </a:lnTo>
                <a:lnTo>
                  <a:pt x="169" y="92"/>
                </a:lnTo>
                <a:lnTo>
                  <a:pt x="170" y="87"/>
                </a:lnTo>
                <a:lnTo>
                  <a:pt x="172" y="82"/>
                </a:lnTo>
                <a:lnTo>
                  <a:pt x="174" y="80"/>
                </a:lnTo>
                <a:lnTo>
                  <a:pt x="175" y="78"/>
                </a:lnTo>
                <a:lnTo>
                  <a:pt x="178" y="76"/>
                </a:lnTo>
                <a:lnTo>
                  <a:pt x="179" y="75"/>
                </a:lnTo>
                <a:lnTo>
                  <a:pt x="182" y="76"/>
                </a:lnTo>
                <a:lnTo>
                  <a:pt x="183" y="78"/>
                </a:lnTo>
                <a:lnTo>
                  <a:pt x="185" y="80"/>
                </a:lnTo>
                <a:lnTo>
                  <a:pt x="186" y="83"/>
                </a:lnTo>
                <a:lnTo>
                  <a:pt x="187" y="88"/>
                </a:lnTo>
                <a:lnTo>
                  <a:pt x="189" y="94"/>
                </a:lnTo>
                <a:lnTo>
                  <a:pt x="190" y="100"/>
                </a:lnTo>
                <a:lnTo>
                  <a:pt x="190" y="107"/>
                </a:lnTo>
                <a:lnTo>
                  <a:pt x="191" y="115"/>
                </a:lnTo>
                <a:lnTo>
                  <a:pt x="191" y="122"/>
                </a:lnTo>
                <a:lnTo>
                  <a:pt x="192" y="128"/>
                </a:lnTo>
                <a:lnTo>
                  <a:pt x="194" y="134"/>
                </a:lnTo>
                <a:lnTo>
                  <a:pt x="195" y="138"/>
                </a:lnTo>
                <a:lnTo>
                  <a:pt x="196" y="143"/>
                </a:lnTo>
                <a:lnTo>
                  <a:pt x="198" y="146"/>
                </a:lnTo>
                <a:lnTo>
                  <a:pt x="199" y="150"/>
                </a:lnTo>
                <a:lnTo>
                  <a:pt x="200" y="152"/>
                </a:lnTo>
                <a:lnTo>
                  <a:pt x="199" y="156"/>
                </a:lnTo>
                <a:lnTo>
                  <a:pt x="198" y="158"/>
                </a:lnTo>
                <a:lnTo>
                  <a:pt x="196" y="161"/>
                </a:lnTo>
                <a:lnTo>
                  <a:pt x="192" y="164"/>
                </a:lnTo>
                <a:lnTo>
                  <a:pt x="187" y="167"/>
                </a:lnTo>
                <a:lnTo>
                  <a:pt x="182" y="170"/>
                </a:lnTo>
                <a:lnTo>
                  <a:pt x="175" y="173"/>
                </a:lnTo>
                <a:lnTo>
                  <a:pt x="168" y="175"/>
                </a:lnTo>
                <a:lnTo>
                  <a:pt x="160" y="179"/>
                </a:lnTo>
                <a:lnTo>
                  <a:pt x="152" y="180"/>
                </a:lnTo>
                <a:lnTo>
                  <a:pt x="143" y="182"/>
                </a:lnTo>
                <a:lnTo>
                  <a:pt x="134" y="184"/>
                </a:lnTo>
                <a:lnTo>
                  <a:pt x="123" y="185"/>
                </a:lnTo>
                <a:lnTo>
                  <a:pt x="113" y="186"/>
                </a:lnTo>
                <a:lnTo>
                  <a:pt x="103" y="186"/>
                </a:lnTo>
                <a:lnTo>
                  <a:pt x="92" y="186"/>
                </a:lnTo>
                <a:lnTo>
                  <a:pt x="82" y="186"/>
                </a:lnTo>
                <a:lnTo>
                  <a:pt x="73" y="185"/>
                </a:lnTo>
                <a:lnTo>
                  <a:pt x="65" y="185"/>
                </a:lnTo>
                <a:lnTo>
                  <a:pt x="57" y="184"/>
                </a:lnTo>
                <a:lnTo>
                  <a:pt x="52" y="182"/>
                </a:lnTo>
                <a:lnTo>
                  <a:pt x="45" y="181"/>
                </a:lnTo>
                <a:lnTo>
                  <a:pt x="41" y="179"/>
                </a:lnTo>
                <a:lnTo>
                  <a:pt x="33" y="175"/>
                </a:lnTo>
                <a:lnTo>
                  <a:pt x="30" y="173"/>
                </a:lnTo>
                <a:lnTo>
                  <a:pt x="27" y="170"/>
                </a:lnTo>
                <a:lnTo>
                  <a:pt x="23" y="167"/>
                </a:lnTo>
                <a:lnTo>
                  <a:pt x="20" y="164"/>
                </a:lnTo>
                <a:lnTo>
                  <a:pt x="16" y="160"/>
                </a:lnTo>
                <a:lnTo>
                  <a:pt x="14" y="156"/>
                </a:lnTo>
                <a:lnTo>
                  <a:pt x="13" y="153"/>
                </a:lnTo>
                <a:lnTo>
                  <a:pt x="11" y="151"/>
                </a:lnTo>
                <a:lnTo>
                  <a:pt x="10" y="149"/>
                </a:lnTo>
                <a:lnTo>
                  <a:pt x="10" y="145"/>
                </a:lnTo>
                <a:lnTo>
                  <a:pt x="9" y="142"/>
                </a:lnTo>
                <a:lnTo>
                  <a:pt x="7" y="138"/>
                </a:lnTo>
                <a:lnTo>
                  <a:pt x="7" y="134"/>
                </a:lnTo>
                <a:lnTo>
                  <a:pt x="6" y="130"/>
                </a:lnTo>
                <a:lnTo>
                  <a:pt x="6" y="125"/>
                </a:lnTo>
                <a:lnTo>
                  <a:pt x="5" y="121"/>
                </a:lnTo>
                <a:lnTo>
                  <a:pt x="5" y="115"/>
                </a:lnTo>
                <a:lnTo>
                  <a:pt x="5" y="109"/>
                </a:lnTo>
                <a:lnTo>
                  <a:pt x="3" y="103"/>
                </a:lnTo>
                <a:lnTo>
                  <a:pt x="3" y="97"/>
                </a:lnTo>
                <a:lnTo>
                  <a:pt x="3" y="90"/>
                </a:lnTo>
                <a:lnTo>
                  <a:pt x="3" y="83"/>
                </a:lnTo>
                <a:lnTo>
                  <a:pt x="3" y="76"/>
                </a:lnTo>
                <a:lnTo>
                  <a:pt x="3" y="71"/>
                </a:lnTo>
                <a:lnTo>
                  <a:pt x="3" y="64"/>
                </a:lnTo>
                <a:lnTo>
                  <a:pt x="3" y="58"/>
                </a:lnTo>
                <a:lnTo>
                  <a:pt x="3" y="53"/>
                </a:lnTo>
                <a:lnTo>
                  <a:pt x="3" y="47"/>
                </a:lnTo>
                <a:lnTo>
                  <a:pt x="3" y="43"/>
                </a:lnTo>
                <a:lnTo>
                  <a:pt x="2" y="39"/>
                </a:lnTo>
                <a:lnTo>
                  <a:pt x="2" y="35"/>
                </a:lnTo>
                <a:lnTo>
                  <a:pt x="2" y="31"/>
                </a:lnTo>
                <a:lnTo>
                  <a:pt x="2" y="28"/>
                </a:lnTo>
                <a:lnTo>
                  <a:pt x="2" y="25"/>
                </a:lnTo>
                <a:lnTo>
                  <a:pt x="1" y="22"/>
                </a:lnTo>
                <a:lnTo>
                  <a:pt x="1" y="19"/>
                </a:lnTo>
                <a:lnTo>
                  <a:pt x="1" y="18"/>
                </a:lnTo>
                <a:lnTo>
                  <a:pt x="1" y="16"/>
                </a:lnTo>
                <a:lnTo>
                  <a:pt x="1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0" name="Freeform 44"/>
          <p:cNvSpPr>
            <a:spLocks/>
          </p:cNvSpPr>
          <p:nvPr/>
        </p:nvSpPr>
        <p:spPr bwMode="auto">
          <a:xfrm>
            <a:off x="8813226" y="4449208"/>
            <a:ext cx="660660" cy="434707"/>
          </a:xfrm>
          <a:custGeom>
            <a:avLst/>
            <a:gdLst>
              <a:gd name="T0" fmla="*/ 61 w 91"/>
              <a:gd name="T1" fmla="*/ 2 h 63"/>
              <a:gd name="T2" fmla="*/ 65 w 91"/>
              <a:gd name="T3" fmla="*/ 1 h 63"/>
              <a:gd name="T4" fmla="*/ 69 w 91"/>
              <a:gd name="T5" fmla="*/ 1 h 63"/>
              <a:gd name="T6" fmla="*/ 75 w 91"/>
              <a:gd name="T7" fmla="*/ 4 h 63"/>
              <a:gd name="T8" fmla="*/ 81 w 91"/>
              <a:gd name="T9" fmla="*/ 8 h 63"/>
              <a:gd name="T10" fmla="*/ 86 w 91"/>
              <a:gd name="T11" fmla="*/ 11 h 63"/>
              <a:gd name="T12" fmla="*/ 88 w 91"/>
              <a:gd name="T13" fmla="*/ 13 h 63"/>
              <a:gd name="T14" fmla="*/ 91 w 91"/>
              <a:gd name="T15" fmla="*/ 15 h 63"/>
              <a:gd name="T16" fmla="*/ 91 w 91"/>
              <a:gd name="T17" fmla="*/ 17 h 63"/>
              <a:gd name="T18" fmla="*/ 88 w 91"/>
              <a:gd name="T19" fmla="*/ 19 h 63"/>
              <a:gd name="T20" fmla="*/ 85 w 91"/>
              <a:gd name="T21" fmla="*/ 21 h 63"/>
              <a:gd name="T22" fmla="*/ 82 w 91"/>
              <a:gd name="T23" fmla="*/ 23 h 63"/>
              <a:gd name="T24" fmla="*/ 81 w 91"/>
              <a:gd name="T25" fmla="*/ 25 h 63"/>
              <a:gd name="T26" fmla="*/ 78 w 91"/>
              <a:gd name="T27" fmla="*/ 30 h 63"/>
              <a:gd name="T28" fmla="*/ 75 w 91"/>
              <a:gd name="T29" fmla="*/ 35 h 63"/>
              <a:gd name="T30" fmla="*/ 73 w 91"/>
              <a:gd name="T31" fmla="*/ 42 h 63"/>
              <a:gd name="T32" fmla="*/ 70 w 91"/>
              <a:gd name="T33" fmla="*/ 49 h 63"/>
              <a:gd name="T34" fmla="*/ 68 w 91"/>
              <a:gd name="T35" fmla="*/ 58 h 63"/>
              <a:gd name="T36" fmla="*/ 62 w 91"/>
              <a:gd name="T37" fmla="*/ 63 h 63"/>
              <a:gd name="T38" fmla="*/ 65 w 91"/>
              <a:gd name="T39" fmla="*/ 47 h 63"/>
              <a:gd name="T40" fmla="*/ 68 w 91"/>
              <a:gd name="T41" fmla="*/ 36 h 63"/>
              <a:gd name="T42" fmla="*/ 69 w 91"/>
              <a:gd name="T43" fmla="*/ 28 h 63"/>
              <a:gd name="T44" fmla="*/ 69 w 91"/>
              <a:gd name="T45" fmla="*/ 22 h 63"/>
              <a:gd name="T46" fmla="*/ 66 w 91"/>
              <a:gd name="T47" fmla="*/ 16 h 63"/>
              <a:gd name="T48" fmla="*/ 64 w 91"/>
              <a:gd name="T49" fmla="*/ 13 h 63"/>
              <a:gd name="T50" fmla="*/ 61 w 91"/>
              <a:gd name="T51" fmla="*/ 11 h 63"/>
              <a:gd name="T52" fmla="*/ 55 w 91"/>
              <a:gd name="T53" fmla="*/ 11 h 63"/>
              <a:gd name="T54" fmla="*/ 47 w 91"/>
              <a:gd name="T55" fmla="*/ 13 h 63"/>
              <a:gd name="T56" fmla="*/ 35 w 91"/>
              <a:gd name="T57" fmla="*/ 14 h 63"/>
              <a:gd name="T58" fmla="*/ 23 w 91"/>
              <a:gd name="T59" fmla="*/ 16 h 63"/>
              <a:gd name="T60" fmla="*/ 14 w 91"/>
              <a:gd name="T61" fmla="*/ 17 h 63"/>
              <a:gd name="T62" fmla="*/ 6 w 91"/>
              <a:gd name="T63" fmla="*/ 18 h 63"/>
              <a:gd name="T64" fmla="*/ 0 w 91"/>
              <a:gd name="T65" fmla="*/ 19 h 63"/>
              <a:gd name="T66" fmla="*/ 12 w 91"/>
              <a:gd name="T67" fmla="*/ 14 h 63"/>
              <a:gd name="T68" fmla="*/ 31 w 91"/>
              <a:gd name="T69" fmla="*/ 11 h 63"/>
              <a:gd name="T70" fmla="*/ 44 w 91"/>
              <a:gd name="T71" fmla="*/ 9 h 63"/>
              <a:gd name="T72" fmla="*/ 51 w 91"/>
              <a:gd name="T73" fmla="*/ 7 h 63"/>
              <a:gd name="T74" fmla="*/ 55 w 91"/>
              <a:gd name="T75" fmla="*/ 6 h 63"/>
              <a:gd name="T76" fmla="*/ 60 w 91"/>
              <a:gd name="T77" fmla="*/ 3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1" h="63">
                <a:moveTo>
                  <a:pt x="60" y="3"/>
                </a:moveTo>
                <a:lnTo>
                  <a:pt x="61" y="2"/>
                </a:lnTo>
                <a:lnTo>
                  <a:pt x="62" y="1"/>
                </a:lnTo>
                <a:lnTo>
                  <a:pt x="65" y="1"/>
                </a:lnTo>
                <a:lnTo>
                  <a:pt x="68" y="0"/>
                </a:lnTo>
                <a:lnTo>
                  <a:pt x="69" y="1"/>
                </a:lnTo>
                <a:lnTo>
                  <a:pt x="71" y="3"/>
                </a:lnTo>
                <a:lnTo>
                  <a:pt x="75" y="4"/>
                </a:lnTo>
                <a:lnTo>
                  <a:pt x="78" y="7"/>
                </a:lnTo>
                <a:lnTo>
                  <a:pt x="81" y="8"/>
                </a:lnTo>
                <a:lnTo>
                  <a:pt x="83" y="9"/>
                </a:lnTo>
                <a:lnTo>
                  <a:pt x="86" y="11"/>
                </a:lnTo>
                <a:lnTo>
                  <a:pt x="87" y="13"/>
                </a:lnTo>
                <a:lnTo>
                  <a:pt x="88" y="13"/>
                </a:lnTo>
                <a:lnTo>
                  <a:pt x="90" y="14"/>
                </a:lnTo>
                <a:lnTo>
                  <a:pt x="91" y="15"/>
                </a:lnTo>
                <a:lnTo>
                  <a:pt x="91" y="16"/>
                </a:lnTo>
                <a:lnTo>
                  <a:pt x="91" y="17"/>
                </a:lnTo>
                <a:lnTo>
                  <a:pt x="90" y="18"/>
                </a:lnTo>
                <a:lnTo>
                  <a:pt x="88" y="19"/>
                </a:lnTo>
                <a:lnTo>
                  <a:pt x="85" y="21"/>
                </a:lnTo>
                <a:lnTo>
                  <a:pt x="85" y="21"/>
                </a:lnTo>
                <a:lnTo>
                  <a:pt x="83" y="22"/>
                </a:lnTo>
                <a:lnTo>
                  <a:pt x="82" y="23"/>
                </a:lnTo>
                <a:lnTo>
                  <a:pt x="82" y="24"/>
                </a:lnTo>
                <a:lnTo>
                  <a:pt x="81" y="25"/>
                </a:lnTo>
                <a:lnTo>
                  <a:pt x="79" y="28"/>
                </a:lnTo>
                <a:lnTo>
                  <a:pt x="78" y="30"/>
                </a:lnTo>
                <a:lnTo>
                  <a:pt x="77" y="32"/>
                </a:lnTo>
                <a:lnTo>
                  <a:pt x="75" y="35"/>
                </a:lnTo>
                <a:lnTo>
                  <a:pt x="74" y="38"/>
                </a:lnTo>
                <a:lnTo>
                  <a:pt x="73" y="42"/>
                </a:lnTo>
                <a:lnTo>
                  <a:pt x="71" y="45"/>
                </a:lnTo>
                <a:lnTo>
                  <a:pt x="70" y="49"/>
                </a:lnTo>
                <a:lnTo>
                  <a:pt x="69" y="53"/>
                </a:lnTo>
                <a:lnTo>
                  <a:pt x="68" y="58"/>
                </a:lnTo>
                <a:lnTo>
                  <a:pt x="65" y="63"/>
                </a:lnTo>
                <a:lnTo>
                  <a:pt x="62" y="63"/>
                </a:lnTo>
                <a:lnTo>
                  <a:pt x="64" y="54"/>
                </a:lnTo>
                <a:lnTo>
                  <a:pt x="65" y="47"/>
                </a:lnTo>
                <a:lnTo>
                  <a:pt x="66" y="42"/>
                </a:lnTo>
                <a:lnTo>
                  <a:pt x="68" y="36"/>
                </a:lnTo>
                <a:lnTo>
                  <a:pt x="68" y="31"/>
                </a:lnTo>
                <a:lnTo>
                  <a:pt x="69" y="28"/>
                </a:lnTo>
                <a:lnTo>
                  <a:pt x="69" y="24"/>
                </a:lnTo>
                <a:lnTo>
                  <a:pt x="69" y="22"/>
                </a:lnTo>
                <a:lnTo>
                  <a:pt x="68" y="18"/>
                </a:lnTo>
                <a:lnTo>
                  <a:pt x="66" y="16"/>
                </a:lnTo>
                <a:lnTo>
                  <a:pt x="65" y="14"/>
                </a:lnTo>
                <a:lnTo>
                  <a:pt x="64" y="13"/>
                </a:lnTo>
                <a:lnTo>
                  <a:pt x="62" y="13"/>
                </a:lnTo>
                <a:lnTo>
                  <a:pt x="61" y="11"/>
                </a:lnTo>
                <a:lnTo>
                  <a:pt x="58" y="11"/>
                </a:lnTo>
                <a:lnTo>
                  <a:pt x="55" y="11"/>
                </a:lnTo>
                <a:lnTo>
                  <a:pt x="51" y="11"/>
                </a:lnTo>
                <a:lnTo>
                  <a:pt x="47" y="13"/>
                </a:lnTo>
                <a:lnTo>
                  <a:pt x="42" y="14"/>
                </a:lnTo>
                <a:lnTo>
                  <a:pt x="35" y="14"/>
                </a:lnTo>
                <a:lnTo>
                  <a:pt x="30" y="15"/>
                </a:lnTo>
                <a:lnTo>
                  <a:pt x="23" y="16"/>
                </a:lnTo>
                <a:lnTo>
                  <a:pt x="19" y="17"/>
                </a:lnTo>
                <a:lnTo>
                  <a:pt x="14" y="17"/>
                </a:lnTo>
                <a:lnTo>
                  <a:pt x="10" y="18"/>
                </a:lnTo>
                <a:lnTo>
                  <a:pt x="6" y="18"/>
                </a:lnTo>
                <a:lnTo>
                  <a:pt x="2" y="18"/>
                </a:lnTo>
                <a:lnTo>
                  <a:pt x="0" y="19"/>
                </a:lnTo>
                <a:lnTo>
                  <a:pt x="0" y="14"/>
                </a:lnTo>
                <a:lnTo>
                  <a:pt x="12" y="14"/>
                </a:lnTo>
                <a:lnTo>
                  <a:pt x="22" y="13"/>
                </a:lnTo>
                <a:lnTo>
                  <a:pt x="31" y="11"/>
                </a:lnTo>
                <a:lnTo>
                  <a:pt x="40" y="9"/>
                </a:lnTo>
                <a:lnTo>
                  <a:pt x="44" y="9"/>
                </a:lnTo>
                <a:lnTo>
                  <a:pt x="47" y="8"/>
                </a:lnTo>
                <a:lnTo>
                  <a:pt x="51" y="7"/>
                </a:lnTo>
                <a:lnTo>
                  <a:pt x="52" y="7"/>
                </a:lnTo>
                <a:lnTo>
                  <a:pt x="55" y="6"/>
                </a:lnTo>
                <a:lnTo>
                  <a:pt x="57" y="4"/>
                </a:lnTo>
                <a:lnTo>
                  <a:pt x="60" y="3"/>
                </a:lnTo>
                <a:lnTo>
                  <a:pt x="60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" name="Freeform 45"/>
          <p:cNvSpPr>
            <a:spLocks/>
          </p:cNvSpPr>
          <p:nvPr/>
        </p:nvSpPr>
        <p:spPr bwMode="auto">
          <a:xfrm>
            <a:off x="8922127" y="4883911"/>
            <a:ext cx="406557" cy="110401"/>
          </a:xfrm>
          <a:custGeom>
            <a:avLst/>
            <a:gdLst>
              <a:gd name="T0" fmla="*/ 0 w 56"/>
              <a:gd name="T1" fmla="*/ 12 h 16"/>
              <a:gd name="T2" fmla="*/ 8 w 56"/>
              <a:gd name="T3" fmla="*/ 12 h 16"/>
              <a:gd name="T4" fmla="*/ 16 w 56"/>
              <a:gd name="T5" fmla="*/ 11 h 16"/>
              <a:gd name="T6" fmla="*/ 24 w 56"/>
              <a:gd name="T7" fmla="*/ 9 h 16"/>
              <a:gd name="T8" fmla="*/ 27 w 56"/>
              <a:gd name="T9" fmla="*/ 8 h 16"/>
              <a:gd name="T10" fmla="*/ 30 w 56"/>
              <a:gd name="T11" fmla="*/ 7 h 16"/>
              <a:gd name="T12" fmla="*/ 34 w 56"/>
              <a:gd name="T13" fmla="*/ 4 h 16"/>
              <a:gd name="T14" fmla="*/ 38 w 56"/>
              <a:gd name="T15" fmla="*/ 3 h 16"/>
              <a:gd name="T16" fmla="*/ 41 w 56"/>
              <a:gd name="T17" fmla="*/ 2 h 16"/>
              <a:gd name="T18" fmla="*/ 43 w 56"/>
              <a:gd name="T19" fmla="*/ 1 h 16"/>
              <a:gd name="T20" fmla="*/ 46 w 56"/>
              <a:gd name="T21" fmla="*/ 1 h 16"/>
              <a:gd name="T22" fmla="*/ 47 w 56"/>
              <a:gd name="T23" fmla="*/ 0 h 16"/>
              <a:gd name="T24" fmla="*/ 50 w 56"/>
              <a:gd name="T25" fmla="*/ 0 h 16"/>
              <a:gd name="T26" fmla="*/ 53 w 56"/>
              <a:gd name="T27" fmla="*/ 0 h 16"/>
              <a:gd name="T28" fmla="*/ 54 w 56"/>
              <a:gd name="T29" fmla="*/ 1 h 16"/>
              <a:gd name="T30" fmla="*/ 55 w 56"/>
              <a:gd name="T31" fmla="*/ 2 h 16"/>
              <a:gd name="T32" fmla="*/ 56 w 56"/>
              <a:gd name="T33" fmla="*/ 3 h 16"/>
              <a:gd name="T34" fmla="*/ 56 w 56"/>
              <a:gd name="T35" fmla="*/ 3 h 16"/>
              <a:gd name="T36" fmla="*/ 56 w 56"/>
              <a:gd name="T37" fmla="*/ 4 h 16"/>
              <a:gd name="T38" fmla="*/ 55 w 56"/>
              <a:gd name="T39" fmla="*/ 4 h 16"/>
              <a:gd name="T40" fmla="*/ 54 w 56"/>
              <a:gd name="T41" fmla="*/ 4 h 16"/>
              <a:gd name="T42" fmla="*/ 53 w 56"/>
              <a:gd name="T43" fmla="*/ 5 h 16"/>
              <a:gd name="T44" fmla="*/ 50 w 56"/>
              <a:gd name="T45" fmla="*/ 5 h 16"/>
              <a:gd name="T46" fmla="*/ 47 w 56"/>
              <a:gd name="T47" fmla="*/ 7 h 16"/>
              <a:gd name="T48" fmla="*/ 45 w 56"/>
              <a:gd name="T49" fmla="*/ 8 h 16"/>
              <a:gd name="T50" fmla="*/ 41 w 56"/>
              <a:gd name="T51" fmla="*/ 8 h 16"/>
              <a:gd name="T52" fmla="*/ 37 w 56"/>
              <a:gd name="T53" fmla="*/ 9 h 16"/>
              <a:gd name="T54" fmla="*/ 32 w 56"/>
              <a:gd name="T55" fmla="*/ 10 h 16"/>
              <a:gd name="T56" fmla="*/ 27 w 56"/>
              <a:gd name="T57" fmla="*/ 11 h 16"/>
              <a:gd name="T58" fmla="*/ 21 w 56"/>
              <a:gd name="T59" fmla="*/ 12 h 16"/>
              <a:gd name="T60" fmla="*/ 16 w 56"/>
              <a:gd name="T61" fmla="*/ 14 h 16"/>
              <a:gd name="T62" fmla="*/ 10 w 56"/>
              <a:gd name="T63" fmla="*/ 15 h 16"/>
              <a:gd name="T64" fmla="*/ 2 w 56"/>
              <a:gd name="T65" fmla="*/ 16 h 16"/>
              <a:gd name="T66" fmla="*/ 0 w 56"/>
              <a:gd name="T67" fmla="*/ 12 h 16"/>
              <a:gd name="T68" fmla="*/ 0 w 56"/>
              <a:gd name="T69" fmla="*/ 12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" h="16">
                <a:moveTo>
                  <a:pt x="0" y="12"/>
                </a:moveTo>
                <a:lnTo>
                  <a:pt x="8" y="12"/>
                </a:lnTo>
                <a:lnTo>
                  <a:pt x="16" y="11"/>
                </a:lnTo>
                <a:lnTo>
                  <a:pt x="24" y="9"/>
                </a:lnTo>
                <a:lnTo>
                  <a:pt x="27" y="8"/>
                </a:lnTo>
                <a:lnTo>
                  <a:pt x="30" y="7"/>
                </a:lnTo>
                <a:lnTo>
                  <a:pt x="34" y="4"/>
                </a:lnTo>
                <a:lnTo>
                  <a:pt x="38" y="3"/>
                </a:lnTo>
                <a:lnTo>
                  <a:pt x="41" y="2"/>
                </a:lnTo>
                <a:lnTo>
                  <a:pt x="43" y="1"/>
                </a:lnTo>
                <a:lnTo>
                  <a:pt x="46" y="1"/>
                </a:lnTo>
                <a:lnTo>
                  <a:pt x="47" y="0"/>
                </a:lnTo>
                <a:lnTo>
                  <a:pt x="50" y="0"/>
                </a:lnTo>
                <a:lnTo>
                  <a:pt x="53" y="0"/>
                </a:lnTo>
                <a:lnTo>
                  <a:pt x="54" y="1"/>
                </a:lnTo>
                <a:lnTo>
                  <a:pt x="55" y="2"/>
                </a:lnTo>
                <a:lnTo>
                  <a:pt x="56" y="3"/>
                </a:lnTo>
                <a:lnTo>
                  <a:pt x="56" y="3"/>
                </a:lnTo>
                <a:lnTo>
                  <a:pt x="56" y="4"/>
                </a:lnTo>
                <a:lnTo>
                  <a:pt x="55" y="4"/>
                </a:lnTo>
                <a:lnTo>
                  <a:pt x="54" y="4"/>
                </a:lnTo>
                <a:lnTo>
                  <a:pt x="53" y="5"/>
                </a:lnTo>
                <a:lnTo>
                  <a:pt x="50" y="5"/>
                </a:lnTo>
                <a:lnTo>
                  <a:pt x="47" y="7"/>
                </a:lnTo>
                <a:lnTo>
                  <a:pt x="45" y="8"/>
                </a:lnTo>
                <a:lnTo>
                  <a:pt x="41" y="8"/>
                </a:lnTo>
                <a:lnTo>
                  <a:pt x="37" y="9"/>
                </a:lnTo>
                <a:lnTo>
                  <a:pt x="32" y="10"/>
                </a:lnTo>
                <a:lnTo>
                  <a:pt x="27" y="11"/>
                </a:lnTo>
                <a:lnTo>
                  <a:pt x="21" y="12"/>
                </a:lnTo>
                <a:lnTo>
                  <a:pt x="16" y="14"/>
                </a:lnTo>
                <a:lnTo>
                  <a:pt x="10" y="15"/>
                </a:lnTo>
                <a:lnTo>
                  <a:pt x="2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2" name="Freeform 46"/>
          <p:cNvSpPr>
            <a:spLocks/>
          </p:cNvSpPr>
          <p:nvPr/>
        </p:nvSpPr>
        <p:spPr bwMode="auto">
          <a:xfrm>
            <a:off x="9118144" y="5242714"/>
            <a:ext cx="362998" cy="200104"/>
          </a:xfrm>
          <a:custGeom>
            <a:avLst/>
            <a:gdLst>
              <a:gd name="T0" fmla="*/ 43 w 50"/>
              <a:gd name="T1" fmla="*/ 5 h 29"/>
              <a:gd name="T2" fmla="*/ 46 w 50"/>
              <a:gd name="T3" fmla="*/ 6 h 29"/>
              <a:gd name="T4" fmla="*/ 49 w 50"/>
              <a:gd name="T5" fmla="*/ 8 h 29"/>
              <a:gd name="T6" fmla="*/ 50 w 50"/>
              <a:gd name="T7" fmla="*/ 9 h 29"/>
              <a:gd name="T8" fmla="*/ 50 w 50"/>
              <a:gd name="T9" fmla="*/ 12 h 29"/>
              <a:gd name="T10" fmla="*/ 50 w 50"/>
              <a:gd name="T11" fmla="*/ 14 h 29"/>
              <a:gd name="T12" fmla="*/ 50 w 50"/>
              <a:gd name="T13" fmla="*/ 15 h 29"/>
              <a:gd name="T14" fmla="*/ 49 w 50"/>
              <a:gd name="T15" fmla="*/ 16 h 29"/>
              <a:gd name="T16" fmla="*/ 46 w 50"/>
              <a:gd name="T17" fmla="*/ 19 h 29"/>
              <a:gd name="T18" fmla="*/ 45 w 50"/>
              <a:gd name="T19" fmla="*/ 20 h 29"/>
              <a:gd name="T20" fmla="*/ 43 w 50"/>
              <a:gd name="T21" fmla="*/ 21 h 29"/>
              <a:gd name="T22" fmla="*/ 40 w 50"/>
              <a:gd name="T23" fmla="*/ 22 h 29"/>
              <a:gd name="T24" fmla="*/ 36 w 50"/>
              <a:gd name="T25" fmla="*/ 23 h 29"/>
              <a:gd name="T26" fmla="*/ 32 w 50"/>
              <a:gd name="T27" fmla="*/ 24 h 29"/>
              <a:gd name="T28" fmla="*/ 27 w 50"/>
              <a:gd name="T29" fmla="*/ 26 h 29"/>
              <a:gd name="T30" fmla="*/ 19 w 50"/>
              <a:gd name="T31" fmla="*/ 28 h 29"/>
              <a:gd name="T32" fmla="*/ 10 w 50"/>
              <a:gd name="T33" fmla="*/ 29 h 29"/>
              <a:gd name="T34" fmla="*/ 0 w 50"/>
              <a:gd name="T35" fmla="*/ 29 h 29"/>
              <a:gd name="T36" fmla="*/ 0 w 50"/>
              <a:gd name="T37" fmla="*/ 7 h 29"/>
              <a:gd name="T38" fmla="*/ 5 w 50"/>
              <a:gd name="T39" fmla="*/ 7 h 29"/>
              <a:gd name="T40" fmla="*/ 10 w 50"/>
              <a:gd name="T41" fmla="*/ 6 h 29"/>
              <a:gd name="T42" fmla="*/ 14 w 50"/>
              <a:gd name="T43" fmla="*/ 5 h 29"/>
              <a:gd name="T44" fmla="*/ 19 w 50"/>
              <a:gd name="T45" fmla="*/ 2 h 29"/>
              <a:gd name="T46" fmla="*/ 23 w 50"/>
              <a:gd name="T47" fmla="*/ 1 h 29"/>
              <a:gd name="T48" fmla="*/ 26 w 50"/>
              <a:gd name="T49" fmla="*/ 0 h 29"/>
              <a:gd name="T50" fmla="*/ 29 w 50"/>
              <a:gd name="T51" fmla="*/ 0 h 29"/>
              <a:gd name="T52" fmla="*/ 32 w 50"/>
              <a:gd name="T53" fmla="*/ 0 h 29"/>
              <a:gd name="T54" fmla="*/ 35 w 50"/>
              <a:gd name="T55" fmla="*/ 0 h 29"/>
              <a:gd name="T56" fmla="*/ 37 w 50"/>
              <a:gd name="T57" fmla="*/ 1 h 29"/>
              <a:gd name="T58" fmla="*/ 40 w 50"/>
              <a:gd name="T59" fmla="*/ 2 h 29"/>
              <a:gd name="T60" fmla="*/ 43 w 50"/>
              <a:gd name="T61" fmla="*/ 5 h 29"/>
              <a:gd name="T62" fmla="*/ 43 w 50"/>
              <a:gd name="T63" fmla="*/ 5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0" h="29">
                <a:moveTo>
                  <a:pt x="43" y="5"/>
                </a:moveTo>
                <a:lnTo>
                  <a:pt x="46" y="6"/>
                </a:lnTo>
                <a:lnTo>
                  <a:pt x="49" y="8"/>
                </a:lnTo>
                <a:lnTo>
                  <a:pt x="50" y="9"/>
                </a:lnTo>
                <a:lnTo>
                  <a:pt x="50" y="12"/>
                </a:lnTo>
                <a:lnTo>
                  <a:pt x="50" y="14"/>
                </a:lnTo>
                <a:lnTo>
                  <a:pt x="50" y="15"/>
                </a:lnTo>
                <a:lnTo>
                  <a:pt x="49" y="16"/>
                </a:lnTo>
                <a:lnTo>
                  <a:pt x="46" y="19"/>
                </a:lnTo>
                <a:lnTo>
                  <a:pt x="45" y="20"/>
                </a:lnTo>
                <a:lnTo>
                  <a:pt x="43" y="21"/>
                </a:lnTo>
                <a:lnTo>
                  <a:pt x="40" y="22"/>
                </a:lnTo>
                <a:lnTo>
                  <a:pt x="36" y="23"/>
                </a:lnTo>
                <a:lnTo>
                  <a:pt x="32" y="24"/>
                </a:lnTo>
                <a:lnTo>
                  <a:pt x="27" y="26"/>
                </a:lnTo>
                <a:lnTo>
                  <a:pt x="19" y="28"/>
                </a:lnTo>
                <a:lnTo>
                  <a:pt x="10" y="29"/>
                </a:lnTo>
                <a:lnTo>
                  <a:pt x="0" y="29"/>
                </a:lnTo>
                <a:lnTo>
                  <a:pt x="0" y="7"/>
                </a:lnTo>
                <a:lnTo>
                  <a:pt x="5" y="7"/>
                </a:lnTo>
                <a:lnTo>
                  <a:pt x="10" y="6"/>
                </a:lnTo>
                <a:lnTo>
                  <a:pt x="14" y="5"/>
                </a:lnTo>
                <a:lnTo>
                  <a:pt x="19" y="2"/>
                </a:lnTo>
                <a:lnTo>
                  <a:pt x="23" y="1"/>
                </a:lnTo>
                <a:lnTo>
                  <a:pt x="26" y="0"/>
                </a:lnTo>
                <a:lnTo>
                  <a:pt x="29" y="0"/>
                </a:lnTo>
                <a:lnTo>
                  <a:pt x="32" y="0"/>
                </a:lnTo>
                <a:lnTo>
                  <a:pt x="35" y="0"/>
                </a:lnTo>
                <a:lnTo>
                  <a:pt x="37" y="1"/>
                </a:lnTo>
                <a:lnTo>
                  <a:pt x="40" y="2"/>
                </a:lnTo>
                <a:lnTo>
                  <a:pt x="43" y="5"/>
                </a:lnTo>
                <a:lnTo>
                  <a:pt x="43" y="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3" name="Freeform 47"/>
          <p:cNvSpPr>
            <a:spLocks/>
          </p:cNvSpPr>
          <p:nvPr/>
        </p:nvSpPr>
        <p:spPr bwMode="auto">
          <a:xfrm>
            <a:off x="8413929" y="5636020"/>
            <a:ext cx="1067217" cy="455404"/>
          </a:xfrm>
          <a:custGeom>
            <a:avLst/>
            <a:gdLst>
              <a:gd name="T0" fmla="*/ 85 w 147"/>
              <a:gd name="T1" fmla="*/ 43 h 66"/>
              <a:gd name="T2" fmla="*/ 73 w 147"/>
              <a:gd name="T3" fmla="*/ 49 h 66"/>
              <a:gd name="T4" fmla="*/ 61 w 147"/>
              <a:gd name="T5" fmla="*/ 54 h 66"/>
              <a:gd name="T6" fmla="*/ 51 w 147"/>
              <a:gd name="T7" fmla="*/ 58 h 66"/>
              <a:gd name="T8" fmla="*/ 43 w 147"/>
              <a:gd name="T9" fmla="*/ 62 h 66"/>
              <a:gd name="T10" fmla="*/ 37 w 147"/>
              <a:gd name="T11" fmla="*/ 64 h 66"/>
              <a:gd name="T12" fmla="*/ 31 w 147"/>
              <a:gd name="T13" fmla="*/ 65 h 66"/>
              <a:gd name="T14" fmla="*/ 29 w 147"/>
              <a:gd name="T15" fmla="*/ 66 h 66"/>
              <a:gd name="T16" fmla="*/ 25 w 147"/>
              <a:gd name="T17" fmla="*/ 66 h 66"/>
              <a:gd name="T18" fmla="*/ 21 w 147"/>
              <a:gd name="T19" fmla="*/ 64 h 66"/>
              <a:gd name="T20" fmla="*/ 17 w 147"/>
              <a:gd name="T21" fmla="*/ 62 h 66"/>
              <a:gd name="T22" fmla="*/ 12 w 147"/>
              <a:gd name="T23" fmla="*/ 57 h 66"/>
              <a:gd name="T24" fmla="*/ 7 w 147"/>
              <a:gd name="T25" fmla="*/ 51 h 66"/>
              <a:gd name="T26" fmla="*/ 3 w 147"/>
              <a:gd name="T27" fmla="*/ 45 h 66"/>
              <a:gd name="T28" fmla="*/ 1 w 147"/>
              <a:gd name="T29" fmla="*/ 41 h 66"/>
              <a:gd name="T30" fmla="*/ 1 w 147"/>
              <a:gd name="T31" fmla="*/ 37 h 66"/>
              <a:gd name="T32" fmla="*/ 3 w 147"/>
              <a:gd name="T33" fmla="*/ 34 h 66"/>
              <a:gd name="T34" fmla="*/ 5 w 147"/>
              <a:gd name="T35" fmla="*/ 31 h 66"/>
              <a:gd name="T36" fmla="*/ 9 w 147"/>
              <a:gd name="T37" fmla="*/ 31 h 66"/>
              <a:gd name="T38" fmla="*/ 13 w 147"/>
              <a:gd name="T39" fmla="*/ 31 h 66"/>
              <a:gd name="T40" fmla="*/ 20 w 147"/>
              <a:gd name="T41" fmla="*/ 34 h 66"/>
              <a:gd name="T42" fmla="*/ 25 w 147"/>
              <a:gd name="T43" fmla="*/ 35 h 66"/>
              <a:gd name="T44" fmla="*/ 27 w 147"/>
              <a:gd name="T45" fmla="*/ 35 h 66"/>
              <a:gd name="T46" fmla="*/ 33 w 147"/>
              <a:gd name="T47" fmla="*/ 33 h 66"/>
              <a:gd name="T48" fmla="*/ 42 w 147"/>
              <a:gd name="T49" fmla="*/ 30 h 66"/>
              <a:gd name="T50" fmla="*/ 55 w 147"/>
              <a:gd name="T51" fmla="*/ 27 h 66"/>
              <a:gd name="T52" fmla="*/ 82 w 147"/>
              <a:gd name="T53" fmla="*/ 19 h 66"/>
              <a:gd name="T54" fmla="*/ 115 w 147"/>
              <a:gd name="T55" fmla="*/ 7 h 66"/>
              <a:gd name="T56" fmla="*/ 128 w 147"/>
              <a:gd name="T57" fmla="*/ 2 h 66"/>
              <a:gd name="T58" fmla="*/ 138 w 147"/>
              <a:gd name="T59" fmla="*/ 0 h 66"/>
              <a:gd name="T60" fmla="*/ 145 w 147"/>
              <a:gd name="T61" fmla="*/ 1 h 66"/>
              <a:gd name="T62" fmla="*/ 147 w 147"/>
              <a:gd name="T63" fmla="*/ 3 h 66"/>
              <a:gd name="T64" fmla="*/ 147 w 147"/>
              <a:gd name="T65" fmla="*/ 6 h 66"/>
              <a:gd name="T66" fmla="*/ 145 w 147"/>
              <a:gd name="T67" fmla="*/ 9 h 66"/>
              <a:gd name="T68" fmla="*/ 140 w 147"/>
              <a:gd name="T69" fmla="*/ 13 h 66"/>
              <a:gd name="T70" fmla="*/ 134 w 147"/>
              <a:gd name="T71" fmla="*/ 17 h 66"/>
              <a:gd name="T72" fmla="*/ 126 w 147"/>
              <a:gd name="T73" fmla="*/ 22 h 66"/>
              <a:gd name="T74" fmla="*/ 116 w 147"/>
              <a:gd name="T75" fmla="*/ 28 h 66"/>
              <a:gd name="T76" fmla="*/ 106 w 147"/>
              <a:gd name="T77" fmla="*/ 34 h 66"/>
              <a:gd name="T78" fmla="*/ 93 w 147"/>
              <a:gd name="T79" fmla="*/ 4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7" h="66">
                <a:moveTo>
                  <a:pt x="93" y="40"/>
                </a:moveTo>
                <a:lnTo>
                  <a:pt x="85" y="43"/>
                </a:lnTo>
                <a:lnTo>
                  <a:pt x="78" y="47"/>
                </a:lnTo>
                <a:lnTo>
                  <a:pt x="73" y="49"/>
                </a:lnTo>
                <a:lnTo>
                  <a:pt x="67" y="51"/>
                </a:lnTo>
                <a:lnTo>
                  <a:pt x="61" y="54"/>
                </a:lnTo>
                <a:lnTo>
                  <a:pt x="56" y="56"/>
                </a:lnTo>
                <a:lnTo>
                  <a:pt x="51" y="58"/>
                </a:lnTo>
                <a:lnTo>
                  <a:pt x="47" y="59"/>
                </a:lnTo>
                <a:lnTo>
                  <a:pt x="43" y="62"/>
                </a:lnTo>
                <a:lnTo>
                  <a:pt x="39" y="63"/>
                </a:lnTo>
                <a:lnTo>
                  <a:pt x="37" y="64"/>
                </a:lnTo>
                <a:lnTo>
                  <a:pt x="34" y="65"/>
                </a:lnTo>
                <a:lnTo>
                  <a:pt x="31" y="65"/>
                </a:lnTo>
                <a:lnTo>
                  <a:pt x="30" y="66"/>
                </a:lnTo>
                <a:lnTo>
                  <a:pt x="29" y="66"/>
                </a:lnTo>
                <a:lnTo>
                  <a:pt x="27" y="66"/>
                </a:lnTo>
                <a:lnTo>
                  <a:pt x="25" y="66"/>
                </a:lnTo>
                <a:lnTo>
                  <a:pt x="24" y="65"/>
                </a:lnTo>
                <a:lnTo>
                  <a:pt x="21" y="64"/>
                </a:lnTo>
                <a:lnTo>
                  <a:pt x="20" y="63"/>
                </a:lnTo>
                <a:lnTo>
                  <a:pt x="17" y="62"/>
                </a:lnTo>
                <a:lnTo>
                  <a:pt x="14" y="59"/>
                </a:lnTo>
                <a:lnTo>
                  <a:pt x="12" y="57"/>
                </a:lnTo>
                <a:lnTo>
                  <a:pt x="9" y="54"/>
                </a:lnTo>
                <a:lnTo>
                  <a:pt x="7" y="51"/>
                </a:lnTo>
                <a:lnTo>
                  <a:pt x="4" y="49"/>
                </a:lnTo>
                <a:lnTo>
                  <a:pt x="3" y="45"/>
                </a:lnTo>
                <a:lnTo>
                  <a:pt x="1" y="43"/>
                </a:lnTo>
                <a:lnTo>
                  <a:pt x="1" y="41"/>
                </a:lnTo>
                <a:lnTo>
                  <a:pt x="0" y="38"/>
                </a:lnTo>
                <a:lnTo>
                  <a:pt x="1" y="37"/>
                </a:lnTo>
                <a:lnTo>
                  <a:pt x="1" y="35"/>
                </a:lnTo>
                <a:lnTo>
                  <a:pt x="3" y="34"/>
                </a:lnTo>
                <a:lnTo>
                  <a:pt x="4" y="33"/>
                </a:lnTo>
                <a:lnTo>
                  <a:pt x="5" y="31"/>
                </a:lnTo>
                <a:lnTo>
                  <a:pt x="7" y="31"/>
                </a:lnTo>
                <a:lnTo>
                  <a:pt x="9" y="31"/>
                </a:lnTo>
                <a:lnTo>
                  <a:pt x="11" y="31"/>
                </a:lnTo>
                <a:lnTo>
                  <a:pt x="13" y="31"/>
                </a:lnTo>
                <a:lnTo>
                  <a:pt x="17" y="33"/>
                </a:lnTo>
                <a:lnTo>
                  <a:pt x="20" y="34"/>
                </a:lnTo>
                <a:lnTo>
                  <a:pt x="22" y="35"/>
                </a:lnTo>
                <a:lnTo>
                  <a:pt x="25" y="35"/>
                </a:lnTo>
                <a:lnTo>
                  <a:pt x="25" y="35"/>
                </a:lnTo>
                <a:lnTo>
                  <a:pt x="27" y="35"/>
                </a:lnTo>
                <a:lnTo>
                  <a:pt x="30" y="34"/>
                </a:lnTo>
                <a:lnTo>
                  <a:pt x="33" y="33"/>
                </a:lnTo>
                <a:lnTo>
                  <a:pt x="38" y="31"/>
                </a:lnTo>
                <a:lnTo>
                  <a:pt x="42" y="30"/>
                </a:lnTo>
                <a:lnTo>
                  <a:pt x="48" y="29"/>
                </a:lnTo>
                <a:lnTo>
                  <a:pt x="55" y="27"/>
                </a:lnTo>
                <a:lnTo>
                  <a:pt x="68" y="23"/>
                </a:lnTo>
                <a:lnTo>
                  <a:pt x="82" y="19"/>
                </a:lnTo>
                <a:lnTo>
                  <a:pt x="98" y="13"/>
                </a:lnTo>
                <a:lnTo>
                  <a:pt x="115" y="7"/>
                </a:lnTo>
                <a:lnTo>
                  <a:pt x="123" y="5"/>
                </a:lnTo>
                <a:lnTo>
                  <a:pt x="128" y="2"/>
                </a:lnTo>
                <a:lnTo>
                  <a:pt x="134" y="1"/>
                </a:lnTo>
                <a:lnTo>
                  <a:pt x="138" y="0"/>
                </a:lnTo>
                <a:lnTo>
                  <a:pt x="142" y="0"/>
                </a:lnTo>
                <a:lnTo>
                  <a:pt x="145" y="1"/>
                </a:lnTo>
                <a:lnTo>
                  <a:pt x="146" y="2"/>
                </a:lnTo>
                <a:lnTo>
                  <a:pt x="147" y="3"/>
                </a:lnTo>
                <a:lnTo>
                  <a:pt x="147" y="5"/>
                </a:lnTo>
                <a:lnTo>
                  <a:pt x="147" y="6"/>
                </a:lnTo>
                <a:lnTo>
                  <a:pt x="146" y="8"/>
                </a:lnTo>
                <a:lnTo>
                  <a:pt x="145" y="9"/>
                </a:lnTo>
                <a:lnTo>
                  <a:pt x="142" y="12"/>
                </a:lnTo>
                <a:lnTo>
                  <a:pt x="140" y="13"/>
                </a:lnTo>
                <a:lnTo>
                  <a:pt x="137" y="15"/>
                </a:lnTo>
                <a:lnTo>
                  <a:pt x="134" y="17"/>
                </a:lnTo>
                <a:lnTo>
                  <a:pt x="130" y="20"/>
                </a:lnTo>
                <a:lnTo>
                  <a:pt x="126" y="22"/>
                </a:lnTo>
                <a:lnTo>
                  <a:pt x="121" y="24"/>
                </a:lnTo>
                <a:lnTo>
                  <a:pt x="116" y="28"/>
                </a:lnTo>
                <a:lnTo>
                  <a:pt x="111" y="30"/>
                </a:lnTo>
                <a:lnTo>
                  <a:pt x="106" y="34"/>
                </a:lnTo>
                <a:lnTo>
                  <a:pt x="99" y="36"/>
                </a:lnTo>
                <a:lnTo>
                  <a:pt x="93" y="40"/>
                </a:lnTo>
                <a:lnTo>
                  <a:pt x="93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4" name="Freeform 48"/>
          <p:cNvSpPr>
            <a:spLocks/>
          </p:cNvSpPr>
          <p:nvPr/>
        </p:nvSpPr>
        <p:spPr bwMode="auto">
          <a:xfrm>
            <a:off x="9691683" y="5097814"/>
            <a:ext cx="479158" cy="407106"/>
          </a:xfrm>
          <a:custGeom>
            <a:avLst/>
            <a:gdLst>
              <a:gd name="T0" fmla="*/ 39 w 66"/>
              <a:gd name="T1" fmla="*/ 5 h 59"/>
              <a:gd name="T2" fmla="*/ 42 w 66"/>
              <a:gd name="T3" fmla="*/ 2 h 59"/>
              <a:gd name="T4" fmla="*/ 44 w 66"/>
              <a:gd name="T5" fmla="*/ 1 h 59"/>
              <a:gd name="T6" fmla="*/ 46 w 66"/>
              <a:gd name="T7" fmla="*/ 0 h 59"/>
              <a:gd name="T8" fmla="*/ 47 w 66"/>
              <a:gd name="T9" fmla="*/ 0 h 59"/>
              <a:gd name="T10" fmla="*/ 48 w 66"/>
              <a:gd name="T11" fmla="*/ 1 h 59"/>
              <a:gd name="T12" fmla="*/ 51 w 66"/>
              <a:gd name="T13" fmla="*/ 2 h 59"/>
              <a:gd name="T14" fmla="*/ 53 w 66"/>
              <a:gd name="T15" fmla="*/ 5 h 59"/>
              <a:gd name="T16" fmla="*/ 57 w 66"/>
              <a:gd name="T17" fmla="*/ 7 h 59"/>
              <a:gd name="T18" fmla="*/ 61 w 66"/>
              <a:gd name="T19" fmla="*/ 8 h 59"/>
              <a:gd name="T20" fmla="*/ 64 w 66"/>
              <a:gd name="T21" fmla="*/ 10 h 59"/>
              <a:gd name="T22" fmla="*/ 66 w 66"/>
              <a:gd name="T23" fmla="*/ 12 h 59"/>
              <a:gd name="T24" fmla="*/ 66 w 66"/>
              <a:gd name="T25" fmla="*/ 13 h 59"/>
              <a:gd name="T26" fmla="*/ 65 w 66"/>
              <a:gd name="T27" fmla="*/ 14 h 59"/>
              <a:gd name="T28" fmla="*/ 64 w 66"/>
              <a:gd name="T29" fmla="*/ 16 h 59"/>
              <a:gd name="T30" fmla="*/ 63 w 66"/>
              <a:gd name="T31" fmla="*/ 17 h 59"/>
              <a:gd name="T32" fmla="*/ 60 w 66"/>
              <a:gd name="T33" fmla="*/ 19 h 59"/>
              <a:gd name="T34" fmla="*/ 60 w 66"/>
              <a:gd name="T35" fmla="*/ 20 h 59"/>
              <a:gd name="T36" fmla="*/ 59 w 66"/>
              <a:gd name="T37" fmla="*/ 20 h 59"/>
              <a:gd name="T38" fmla="*/ 57 w 66"/>
              <a:gd name="T39" fmla="*/ 22 h 59"/>
              <a:gd name="T40" fmla="*/ 55 w 66"/>
              <a:gd name="T41" fmla="*/ 26 h 59"/>
              <a:gd name="T42" fmla="*/ 52 w 66"/>
              <a:gd name="T43" fmla="*/ 30 h 59"/>
              <a:gd name="T44" fmla="*/ 50 w 66"/>
              <a:gd name="T45" fmla="*/ 36 h 59"/>
              <a:gd name="T46" fmla="*/ 46 w 66"/>
              <a:gd name="T47" fmla="*/ 43 h 59"/>
              <a:gd name="T48" fmla="*/ 42 w 66"/>
              <a:gd name="T49" fmla="*/ 51 h 59"/>
              <a:gd name="T50" fmla="*/ 38 w 66"/>
              <a:gd name="T51" fmla="*/ 59 h 59"/>
              <a:gd name="T52" fmla="*/ 36 w 66"/>
              <a:gd name="T53" fmla="*/ 59 h 59"/>
              <a:gd name="T54" fmla="*/ 38 w 66"/>
              <a:gd name="T55" fmla="*/ 55 h 59"/>
              <a:gd name="T56" fmla="*/ 38 w 66"/>
              <a:gd name="T57" fmla="*/ 50 h 59"/>
              <a:gd name="T58" fmla="*/ 39 w 66"/>
              <a:gd name="T59" fmla="*/ 47 h 59"/>
              <a:gd name="T60" fmla="*/ 39 w 66"/>
              <a:gd name="T61" fmla="*/ 42 h 59"/>
              <a:gd name="T62" fmla="*/ 40 w 66"/>
              <a:gd name="T63" fmla="*/ 35 h 59"/>
              <a:gd name="T64" fmla="*/ 40 w 66"/>
              <a:gd name="T65" fmla="*/ 29 h 59"/>
              <a:gd name="T66" fmla="*/ 42 w 66"/>
              <a:gd name="T67" fmla="*/ 24 h 59"/>
              <a:gd name="T68" fmla="*/ 42 w 66"/>
              <a:gd name="T69" fmla="*/ 20 h 59"/>
              <a:gd name="T70" fmla="*/ 42 w 66"/>
              <a:gd name="T71" fmla="*/ 17 h 59"/>
              <a:gd name="T72" fmla="*/ 40 w 66"/>
              <a:gd name="T73" fmla="*/ 16 h 59"/>
              <a:gd name="T74" fmla="*/ 40 w 66"/>
              <a:gd name="T75" fmla="*/ 15 h 59"/>
              <a:gd name="T76" fmla="*/ 38 w 66"/>
              <a:gd name="T77" fmla="*/ 14 h 59"/>
              <a:gd name="T78" fmla="*/ 34 w 66"/>
              <a:gd name="T79" fmla="*/ 14 h 59"/>
              <a:gd name="T80" fmla="*/ 30 w 66"/>
              <a:gd name="T81" fmla="*/ 14 h 59"/>
              <a:gd name="T82" fmla="*/ 23 w 66"/>
              <a:gd name="T83" fmla="*/ 14 h 59"/>
              <a:gd name="T84" fmla="*/ 17 w 66"/>
              <a:gd name="T85" fmla="*/ 14 h 59"/>
              <a:gd name="T86" fmla="*/ 9 w 66"/>
              <a:gd name="T87" fmla="*/ 15 h 59"/>
              <a:gd name="T88" fmla="*/ 0 w 66"/>
              <a:gd name="T89" fmla="*/ 16 h 59"/>
              <a:gd name="T90" fmla="*/ 0 w 66"/>
              <a:gd name="T91" fmla="*/ 13 h 59"/>
              <a:gd name="T92" fmla="*/ 8 w 66"/>
              <a:gd name="T93" fmla="*/ 12 h 59"/>
              <a:gd name="T94" fmla="*/ 16 w 66"/>
              <a:gd name="T95" fmla="*/ 12 h 59"/>
              <a:gd name="T96" fmla="*/ 22 w 66"/>
              <a:gd name="T97" fmla="*/ 10 h 59"/>
              <a:gd name="T98" fmla="*/ 27 w 66"/>
              <a:gd name="T99" fmla="*/ 9 h 59"/>
              <a:gd name="T100" fmla="*/ 31 w 66"/>
              <a:gd name="T101" fmla="*/ 8 h 59"/>
              <a:gd name="T102" fmla="*/ 35 w 66"/>
              <a:gd name="T103" fmla="*/ 7 h 59"/>
              <a:gd name="T104" fmla="*/ 38 w 66"/>
              <a:gd name="T105" fmla="*/ 6 h 59"/>
              <a:gd name="T106" fmla="*/ 39 w 66"/>
              <a:gd name="T107" fmla="*/ 5 h 59"/>
              <a:gd name="T108" fmla="*/ 39 w 66"/>
              <a:gd name="T109" fmla="*/ 5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6" h="59">
                <a:moveTo>
                  <a:pt x="39" y="5"/>
                </a:moveTo>
                <a:lnTo>
                  <a:pt x="42" y="2"/>
                </a:lnTo>
                <a:lnTo>
                  <a:pt x="44" y="1"/>
                </a:lnTo>
                <a:lnTo>
                  <a:pt x="46" y="0"/>
                </a:lnTo>
                <a:lnTo>
                  <a:pt x="47" y="0"/>
                </a:lnTo>
                <a:lnTo>
                  <a:pt x="48" y="1"/>
                </a:lnTo>
                <a:lnTo>
                  <a:pt x="51" y="2"/>
                </a:lnTo>
                <a:lnTo>
                  <a:pt x="53" y="5"/>
                </a:lnTo>
                <a:lnTo>
                  <a:pt x="57" y="7"/>
                </a:lnTo>
                <a:lnTo>
                  <a:pt x="61" y="8"/>
                </a:lnTo>
                <a:lnTo>
                  <a:pt x="64" y="10"/>
                </a:lnTo>
                <a:lnTo>
                  <a:pt x="66" y="12"/>
                </a:lnTo>
                <a:lnTo>
                  <a:pt x="66" y="13"/>
                </a:lnTo>
                <a:lnTo>
                  <a:pt x="65" y="14"/>
                </a:lnTo>
                <a:lnTo>
                  <a:pt x="64" y="16"/>
                </a:lnTo>
                <a:lnTo>
                  <a:pt x="63" y="17"/>
                </a:lnTo>
                <a:lnTo>
                  <a:pt x="60" y="19"/>
                </a:lnTo>
                <a:lnTo>
                  <a:pt x="60" y="20"/>
                </a:lnTo>
                <a:lnTo>
                  <a:pt x="59" y="20"/>
                </a:lnTo>
                <a:lnTo>
                  <a:pt x="57" y="22"/>
                </a:lnTo>
                <a:lnTo>
                  <a:pt x="55" y="26"/>
                </a:lnTo>
                <a:lnTo>
                  <a:pt x="52" y="30"/>
                </a:lnTo>
                <a:lnTo>
                  <a:pt x="50" y="36"/>
                </a:lnTo>
                <a:lnTo>
                  <a:pt x="46" y="43"/>
                </a:lnTo>
                <a:lnTo>
                  <a:pt x="42" y="51"/>
                </a:lnTo>
                <a:lnTo>
                  <a:pt x="38" y="59"/>
                </a:lnTo>
                <a:lnTo>
                  <a:pt x="36" y="59"/>
                </a:lnTo>
                <a:lnTo>
                  <a:pt x="38" y="55"/>
                </a:lnTo>
                <a:lnTo>
                  <a:pt x="38" y="50"/>
                </a:lnTo>
                <a:lnTo>
                  <a:pt x="39" y="47"/>
                </a:lnTo>
                <a:lnTo>
                  <a:pt x="39" y="42"/>
                </a:lnTo>
                <a:lnTo>
                  <a:pt x="40" y="35"/>
                </a:lnTo>
                <a:lnTo>
                  <a:pt x="40" y="29"/>
                </a:lnTo>
                <a:lnTo>
                  <a:pt x="42" y="24"/>
                </a:lnTo>
                <a:lnTo>
                  <a:pt x="42" y="20"/>
                </a:lnTo>
                <a:lnTo>
                  <a:pt x="42" y="17"/>
                </a:lnTo>
                <a:lnTo>
                  <a:pt x="40" y="16"/>
                </a:lnTo>
                <a:lnTo>
                  <a:pt x="40" y="15"/>
                </a:lnTo>
                <a:lnTo>
                  <a:pt x="38" y="14"/>
                </a:lnTo>
                <a:lnTo>
                  <a:pt x="34" y="14"/>
                </a:lnTo>
                <a:lnTo>
                  <a:pt x="30" y="14"/>
                </a:lnTo>
                <a:lnTo>
                  <a:pt x="23" y="14"/>
                </a:lnTo>
                <a:lnTo>
                  <a:pt x="17" y="14"/>
                </a:lnTo>
                <a:lnTo>
                  <a:pt x="9" y="15"/>
                </a:lnTo>
                <a:lnTo>
                  <a:pt x="0" y="16"/>
                </a:lnTo>
                <a:lnTo>
                  <a:pt x="0" y="13"/>
                </a:lnTo>
                <a:lnTo>
                  <a:pt x="8" y="12"/>
                </a:lnTo>
                <a:lnTo>
                  <a:pt x="16" y="12"/>
                </a:lnTo>
                <a:lnTo>
                  <a:pt x="22" y="10"/>
                </a:lnTo>
                <a:lnTo>
                  <a:pt x="27" y="9"/>
                </a:lnTo>
                <a:lnTo>
                  <a:pt x="31" y="8"/>
                </a:lnTo>
                <a:lnTo>
                  <a:pt x="35" y="7"/>
                </a:lnTo>
                <a:lnTo>
                  <a:pt x="38" y="6"/>
                </a:lnTo>
                <a:lnTo>
                  <a:pt x="39" y="5"/>
                </a:lnTo>
                <a:lnTo>
                  <a:pt x="39" y="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5" name="Freeform 49"/>
          <p:cNvSpPr>
            <a:spLocks/>
          </p:cNvSpPr>
          <p:nvPr/>
        </p:nvSpPr>
        <p:spPr bwMode="auto">
          <a:xfrm>
            <a:off x="9597302" y="5470419"/>
            <a:ext cx="493678" cy="234602"/>
          </a:xfrm>
          <a:custGeom>
            <a:avLst/>
            <a:gdLst>
              <a:gd name="T0" fmla="*/ 60 w 68"/>
              <a:gd name="T1" fmla="*/ 0 h 34"/>
              <a:gd name="T2" fmla="*/ 61 w 68"/>
              <a:gd name="T3" fmla="*/ 0 h 34"/>
              <a:gd name="T4" fmla="*/ 63 w 68"/>
              <a:gd name="T5" fmla="*/ 0 h 34"/>
              <a:gd name="T6" fmla="*/ 64 w 68"/>
              <a:gd name="T7" fmla="*/ 1 h 34"/>
              <a:gd name="T8" fmla="*/ 65 w 68"/>
              <a:gd name="T9" fmla="*/ 2 h 34"/>
              <a:gd name="T10" fmla="*/ 66 w 68"/>
              <a:gd name="T11" fmla="*/ 3 h 34"/>
              <a:gd name="T12" fmla="*/ 66 w 68"/>
              <a:gd name="T13" fmla="*/ 4 h 34"/>
              <a:gd name="T14" fmla="*/ 68 w 68"/>
              <a:gd name="T15" fmla="*/ 7 h 34"/>
              <a:gd name="T16" fmla="*/ 68 w 68"/>
              <a:gd name="T17" fmla="*/ 9 h 34"/>
              <a:gd name="T18" fmla="*/ 66 w 68"/>
              <a:gd name="T19" fmla="*/ 11 h 34"/>
              <a:gd name="T20" fmla="*/ 66 w 68"/>
              <a:gd name="T21" fmla="*/ 15 h 34"/>
              <a:gd name="T22" fmla="*/ 64 w 68"/>
              <a:gd name="T23" fmla="*/ 17 h 34"/>
              <a:gd name="T24" fmla="*/ 61 w 68"/>
              <a:gd name="T25" fmla="*/ 18 h 34"/>
              <a:gd name="T26" fmla="*/ 59 w 68"/>
              <a:gd name="T27" fmla="*/ 20 h 34"/>
              <a:gd name="T28" fmla="*/ 55 w 68"/>
              <a:gd name="T29" fmla="*/ 23 h 34"/>
              <a:gd name="T30" fmla="*/ 49 w 68"/>
              <a:gd name="T31" fmla="*/ 24 h 34"/>
              <a:gd name="T32" fmla="*/ 43 w 68"/>
              <a:gd name="T33" fmla="*/ 26 h 34"/>
              <a:gd name="T34" fmla="*/ 31 w 68"/>
              <a:gd name="T35" fmla="*/ 30 h 34"/>
              <a:gd name="T36" fmla="*/ 20 w 68"/>
              <a:gd name="T37" fmla="*/ 32 h 34"/>
              <a:gd name="T38" fmla="*/ 9 w 68"/>
              <a:gd name="T39" fmla="*/ 33 h 34"/>
              <a:gd name="T40" fmla="*/ 0 w 68"/>
              <a:gd name="T41" fmla="*/ 34 h 34"/>
              <a:gd name="T42" fmla="*/ 0 w 68"/>
              <a:gd name="T43" fmla="*/ 10 h 34"/>
              <a:gd name="T44" fmla="*/ 9 w 68"/>
              <a:gd name="T45" fmla="*/ 10 h 34"/>
              <a:gd name="T46" fmla="*/ 20 w 68"/>
              <a:gd name="T47" fmla="*/ 9 h 34"/>
              <a:gd name="T48" fmla="*/ 27 w 68"/>
              <a:gd name="T49" fmla="*/ 8 h 34"/>
              <a:gd name="T50" fmla="*/ 31 w 68"/>
              <a:gd name="T51" fmla="*/ 5 h 34"/>
              <a:gd name="T52" fmla="*/ 36 w 68"/>
              <a:gd name="T53" fmla="*/ 4 h 34"/>
              <a:gd name="T54" fmla="*/ 43 w 68"/>
              <a:gd name="T55" fmla="*/ 2 h 34"/>
              <a:gd name="T56" fmla="*/ 49 w 68"/>
              <a:gd name="T57" fmla="*/ 1 h 34"/>
              <a:gd name="T58" fmla="*/ 55 w 68"/>
              <a:gd name="T59" fmla="*/ 0 h 34"/>
              <a:gd name="T60" fmla="*/ 60 w 68"/>
              <a:gd name="T61" fmla="*/ 0 h 34"/>
              <a:gd name="T62" fmla="*/ 60 w 68"/>
              <a:gd name="T6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8" h="34">
                <a:moveTo>
                  <a:pt x="60" y="0"/>
                </a:moveTo>
                <a:lnTo>
                  <a:pt x="61" y="0"/>
                </a:lnTo>
                <a:lnTo>
                  <a:pt x="63" y="0"/>
                </a:lnTo>
                <a:lnTo>
                  <a:pt x="64" y="1"/>
                </a:lnTo>
                <a:lnTo>
                  <a:pt x="65" y="2"/>
                </a:lnTo>
                <a:lnTo>
                  <a:pt x="66" y="3"/>
                </a:lnTo>
                <a:lnTo>
                  <a:pt x="66" y="4"/>
                </a:lnTo>
                <a:lnTo>
                  <a:pt x="68" y="7"/>
                </a:lnTo>
                <a:lnTo>
                  <a:pt x="68" y="9"/>
                </a:lnTo>
                <a:lnTo>
                  <a:pt x="66" y="11"/>
                </a:lnTo>
                <a:lnTo>
                  <a:pt x="66" y="15"/>
                </a:lnTo>
                <a:lnTo>
                  <a:pt x="64" y="17"/>
                </a:lnTo>
                <a:lnTo>
                  <a:pt x="61" y="18"/>
                </a:lnTo>
                <a:lnTo>
                  <a:pt x="59" y="20"/>
                </a:lnTo>
                <a:lnTo>
                  <a:pt x="55" y="23"/>
                </a:lnTo>
                <a:lnTo>
                  <a:pt x="49" y="24"/>
                </a:lnTo>
                <a:lnTo>
                  <a:pt x="43" y="26"/>
                </a:lnTo>
                <a:lnTo>
                  <a:pt x="31" y="30"/>
                </a:lnTo>
                <a:lnTo>
                  <a:pt x="20" y="32"/>
                </a:lnTo>
                <a:lnTo>
                  <a:pt x="9" y="33"/>
                </a:lnTo>
                <a:lnTo>
                  <a:pt x="0" y="34"/>
                </a:lnTo>
                <a:lnTo>
                  <a:pt x="0" y="10"/>
                </a:lnTo>
                <a:lnTo>
                  <a:pt x="9" y="10"/>
                </a:lnTo>
                <a:lnTo>
                  <a:pt x="20" y="9"/>
                </a:lnTo>
                <a:lnTo>
                  <a:pt x="27" y="8"/>
                </a:lnTo>
                <a:lnTo>
                  <a:pt x="31" y="5"/>
                </a:lnTo>
                <a:lnTo>
                  <a:pt x="36" y="4"/>
                </a:lnTo>
                <a:lnTo>
                  <a:pt x="43" y="2"/>
                </a:lnTo>
                <a:lnTo>
                  <a:pt x="49" y="1"/>
                </a:lnTo>
                <a:lnTo>
                  <a:pt x="55" y="0"/>
                </a:lnTo>
                <a:lnTo>
                  <a:pt x="60" y="0"/>
                </a:lnTo>
                <a:lnTo>
                  <a:pt x="6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6" name="Freeform 50"/>
          <p:cNvSpPr>
            <a:spLocks/>
          </p:cNvSpPr>
          <p:nvPr/>
        </p:nvSpPr>
        <p:spPr bwMode="auto">
          <a:xfrm>
            <a:off x="9415804" y="4076605"/>
            <a:ext cx="813116" cy="1055712"/>
          </a:xfrm>
          <a:custGeom>
            <a:avLst/>
            <a:gdLst>
              <a:gd name="T0" fmla="*/ 0 w 112"/>
              <a:gd name="T1" fmla="*/ 150 h 153"/>
              <a:gd name="T2" fmla="*/ 2 w 112"/>
              <a:gd name="T3" fmla="*/ 146 h 153"/>
              <a:gd name="T4" fmla="*/ 5 w 112"/>
              <a:gd name="T5" fmla="*/ 140 h 153"/>
              <a:gd name="T6" fmla="*/ 12 w 112"/>
              <a:gd name="T7" fmla="*/ 132 h 153"/>
              <a:gd name="T8" fmla="*/ 24 w 112"/>
              <a:gd name="T9" fmla="*/ 115 h 153"/>
              <a:gd name="T10" fmla="*/ 31 w 112"/>
              <a:gd name="T11" fmla="*/ 104 h 153"/>
              <a:gd name="T12" fmla="*/ 41 w 112"/>
              <a:gd name="T13" fmla="*/ 91 h 153"/>
              <a:gd name="T14" fmla="*/ 48 w 112"/>
              <a:gd name="T15" fmla="*/ 76 h 153"/>
              <a:gd name="T16" fmla="*/ 56 w 112"/>
              <a:gd name="T17" fmla="*/ 62 h 153"/>
              <a:gd name="T18" fmla="*/ 64 w 112"/>
              <a:gd name="T19" fmla="*/ 50 h 153"/>
              <a:gd name="T20" fmla="*/ 69 w 112"/>
              <a:gd name="T21" fmla="*/ 40 h 153"/>
              <a:gd name="T22" fmla="*/ 73 w 112"/>
              <a:gd name="T23" fmla="*/ 32 h 153"/>
              <a:gd name="T24" fmla="*/ 76 w 112"/>
              <a:gd name="T25" fmla="*/ 26 h 153"/>
              <a:gd name="T26" fmla="*/ 77 w 112"/>
              <a:gd name="T27" fmla="*/ 20 h 153"/>
              <a:gd name="T28" fmla="*/ 77 w 112"/>
              <a:gd name="T29" fmla="*/ 16 h 153"/>
              <a:gd name="T30" fmla="*/ 76 w 112"/>
              <a:gd name="T31" fmla="*/ 13 h 153"/>
              <a:gd name="T32" fmla="*/ 76 w 112"/>
              <a:gd name="T33" fmla="*/ 9 h 153"/>
              <a:gd name="T34" fmla="*/ 77 w 112"/>
              <a:gd name="T35" fmla="*/ 7 h 153"/>
              <a:gd name="T36" fmla="*/ 80 w 112"/>
              <a:gd name="T37" fmla="*/ 4 h 153"/>
              <a:gd name="T38" fmla="*/ 84 w 112"/>
              <a:gd name="T39" fmla="*/ 1 h 153"/>
              <a:gd name="T40" fmla="*/ 88 w 112"/>
              <a:gd name="T41" fmla="*/ 0 h 153"/>
              <a:gd name="T42" fmla="*/ 93 w 112"/>
              <a:gd name="T43" fmla="*/ 2 h 153"/>
              <a:gd name="T44" fmla="*/ 99 w 112"/>
              <a:gd name="T45" fmla="*/ 5 h 153"/>
              <a:gd name="T46" fmla="*/ 104 w 112"/>
              <a:gd name="T47" fmla="*/ 9 h 153"/>
              <a:gd name="T48" fmla="*/ 108 w 112"/>
              <a:gd name="T49" fmla="*/ 15 h 153"/>
              <a:gd name="T50" fmla="*/ 111 w 112"/>
              <a:gd name="T51" fmla="*/ 19 h 153"/>
              <a:gd name="T52" fmla="*/ 112 w 112"/>
              <a:gd name="T53" fmla="*/ 25 h 153"/>
              <a:gd name="T54" fmla="*/ 110 w 112"/>
              <a:gd name="T55" fmla="*/ 30 h 153"/>
              <a:gd name="T56" fmla="*/ 104 w 112"/>
              <a:gd name="T57" fmla="*/ 41 h 153"/>
              <a:gd name="T58" fmla="*/ 97 w 112"/>
              <a:gd name="T59" fmla="*/ 55 h 153"/>
              <a:gd name="T60" fmla="*/ 84 w 112"/>
              <a:gd name="T61" fmla="*/ 75 h 153"/>
              <a:gd name="T62" fmla="*/ 69 w 112"/>
              <a:gd name="T63" fmla="*/ 96 h 153"/>
              <a:gd name="T64" fmla="*/ 55 w 112"/>
              <a:gd name="T65" fmla="*/ 112 h 153"/>
              <a:gd name="T66" fmla="*/ 42 w 112"/>
              <a:gd name="T67" fmla="*/ 126 h 153"/>
              <a:gd name="T68" fmla="*/ 29 w 112"/>
              <a:gd name="T69" fmla="*/ 138 h 153"/>
              <a:gd name="T70" fmla="*/ 18 w 112"/>
              <a:gd name="T71" fmla="*/ 146 h 153"/>
              <a:gd name="T72" fmla="*/ 9 w 112"/>
              <a:gd name="T73" fmla="*/ 151 h 153"/>
              <a:gd name="T74" fmla="*/ 3 w 112"/>
              <a:gd name="T75" fmla="*/ 153 h 153"/>
              <a:gd name="T76" fmla="*/ 0 w 112"/>
              <a:gd name="T77" fmla="*/ 151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12" h="153">
                <a:moveTo>
                  <a:pt x="0" y="151"/>
                </a:moveTo>
                <a:lnTo>
                  <a:pt x="0" y="150"/>
                </a:lnTo>
                <a:lnTo>
                  <a:pt x="2" y="148"/>
                </a:lnTo>
                <a:lnTo>
                  <a:pt x="2" y="146"/>
                </a:lnTo>
                <a:lnTo>
                  <a:pt x="4" y="143"/>
                </a:lnTo>
                <a:lnTo>
                  <a:pt x="5" y="140"/>
                </a:lnTo>
                <a:lnTo>
                  <a:pt x="9" y="135"/>
                </a:lnTo>
                <a:lnTo>
                  <a:pt x="12" y="132"/>
                </a:lnTo>
                <a:lnTo>
                  <a:pt x="16" y="126"/>
                </a:lnTo>
                <a:lnTo>
                  <a:pt x="24" y="115"/>
                </a:lnTo>
                <a:lnTo>
                  <a:pt x="28" y="110"/>
                </a:lnTo>
                <a:lnTo>
                  <a:pt x="31" y="104"/>
                </a:lnTo>
                <a:lnTo>
                  <a:pt x="35" y="97"/>
                </a:lnTo>
                <a:lnTo>
                  <a:pt x="41" y="91"/>
                </a:lnTo>
                <a:lnTo>
                  <a:pt x="45" y="84"/>
                </a:lnTo>
                <a:lnTo>
                  <a:pt x="48" y="76"/>
                </a:lnTo>
                <a:lnTo>
                  <a:pt x="54" y="69"/>
                </a:lnTo>
                <a:lnTo>
                  <a:pt x="56" y="62"/>
                </a:lnTo>
                <a:lnTo>
                  <a:pt x="60" y="56"/>
                </a:lnTo>
                <a:lnTo>
                  <a:pt x="64" y="50"/>
                </a:lnTo>
                <a:lnTo>
                  <a:pt x="67" y="44"/>
                </a:lnTo>
                <a:lnTo>
                  <a:pt x="69" y="40"/>
                </a:lnTo>
                <a:lnTo>
                  <a:pt x="71" y="36"/>
                </a:lnTo>
                <a:lnTo>
                  <a:pt x="73" y="32"/>
                </a:lnTo>
                <a:lnTo>
                  <a:pt x="74" y="29"/>
                </a:lnTo>
                <a:lnTo>
                  <a:pt x="76" y="26"/>
                </a:lnTo>
                <a:lnTo>
                  <a:pt x="76" y="22"/>
                </a:lnTo>
                <a:lnTo>
                  <a:pt x="77" y="20"/>
                </a:lnTo>
                <a:lnTo>
                  <a:pt x="77" y="18"/>
                </a:lnTo>
                <a:lnTo>
                  <a:pt x="77" y="16"/>
                </a:lnTo>
                <a:lnTo>
                  <a:pt x="76" y="14"/>
                </a:lnTo>
                <a:lnTo>
                  <a:pt x="76" y="13"/>
                </a:lnTo>
                <a:lnTo>
                  <a:pt x="76" y="11"/>
                </a:lnTo>
                <a:lnTo>
                  <a:pt x="76" y="9"/>
                </a:lnTo>
                <a:lnTo>
                  <a:pt x="76" y="8"/>
                </a:lnTo>
                <a:lnTo>
                  <a:pt x="77" y="7"/>
                </a:lnTo>
                <a:lnTo>
                  <a:pt x="78" y="6"/>
                </a:lnTo>
                <a:lnTo>
                  <a:pt x="80" y="4"/>
                </a:lnTo>
                <a:lnTo>
                  <a:pt x="82" y="2"/>
                </a:lnTo>
                <a:lnTo>
                  <a:pt x="84" y="1"/>
                </a:lnTo>
                <a:lnTo>
                  <a:pt x="86" y="1"/>
                </a:lnTo>
                <a:lnTo>
                  <a:pt x="88" y="0"/>
                </a:lnTo>
                <a:lnTo>
                  <a:pt x="90" y="1"/>
                </a:lnTo>
                <a:lnTo>
                  <a:pt x="93" y="2"/>
                </a:lnTo>
                <a:lnTo>
                  <a:pt x="95" y="4"/>
                </a:lnTo>
                <a:lnTo>
                  <a:pt x="99" y="5"/>
                </a:lnTo>
                <a:lnTo>
                  <a:pt x="102" y="7"/>
                </a:lnTo>
                <a:lnTo>
                  <a:pt x="104" y="9"/>
                </a:lnTo>
                <a:lnTo>
                  <a:pt x="106" y="13"/>
                </a:lnTo>
                <a:lnTo>
                  <a:pt x="108" y="15"/>
                </a:lnTo>
                <a:lnTo>
                  <a:pt x="110" y="16"/>
                </a:lnTo>
                <a:lnTo>
                  <a:pt x="111" y="19"/>
                </a:lnTo>
                <a:lnTo>
                  <a:pt x="111" y="21"/>
                </a:lnTo>
                <a:lnTo>
                  <a:pt x="112" y="25"/>
                </a:lnTo>
                <a:lnTo>
                  <a:pt x="111" y="27"/>
                </a:lnTo>
                <a:lnTo>
                  <a:pt x="110" y="30"/>
                </a:lnTo>
                <a:lnTo>
                  <a:pt x="108" y="35"/>
                </a:lnTo>
                <a:lnTo>
                  <a:pt x="104" y="41"/>
                </a:lnTo>
                <a:lnTo>
                  <a:pt x="101" y="48"/>
                </a:lnTo>
                <a:lnTo>
                  <a:pt x="97" y="55"/>
                </a:lnTo>
                <a:lnTo>
                  <a:pt x="90" y="64"/>
                </a:lnTo>
                <a:lnTo>
                  <a:pt x="84" y="75"/>
                </a:lnTo>
                <a:lnTo>
                  <a:pt x="76" y="85"/>
                </a:lnTo>
                <a:lnTo>
                  <a:pt x="69" y="96"/>
                </a:lnTo>
                <a:lnTo>
                  <a:pt x="61" y="104"/>
                </a:lnTo>
                <a:lnTo>
                  <a:pt x="55" y="112"/>
                </a:lnTo>
                <a:lnTo>
                  <a:pt x="48" y="120"/>
                </a:lnTo>
                <a:lnTo>
                  <a:pt x="42" y="126"/>
                </a:lnTo>
                <a:lnTo>
                  <a:pt x="35" y="132"/>
                </a:lnTo>
                <a:lnTo>
                  <a:pt x="29" y="138"/>
                </a:lnTo>
                <a:lnTo>
                  <a:pt x="24" y="142"/>
                </a:lnTo>
                <a:lnTo>
                  <a:pt x="18" y="146"/>
                </a:lnTo>
                <a:lnTo>
                  <a:pt x="13" y="149"/>
                </a:lnTo>
                <a:lnTo>
                  <a:pt x="9" y="151"/>
                </a:lnTo>
                <a:lnTo>
                  <a:pt x="5" y="153"/>
                </a:lnTo>
                <a:lnTo>
                  <a:pt x="3" y="153"/>
                </a:lnTo>
                <a:lnTo>
                  <a:pt x="2" y="153"/>
                </a:lnTo>
                <a:lnTo>
                  <a:pt x="0" y="151"/>
                </a:lnTo>
                <a:lnTo>
                  <a:pt x="0" y="15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7" name="Freeform 51"/>
          <p:cNvSpPr>
            <a:spLocks/>
          </p:cNvSpPr>
          <p:nvPr/>
        </p:nvSpPr>
        <p:spPr bwMode="auto">
          <a:xfrm>
            <a:off x="9742500" y="4580308"/>
            <a:ext cx="972836" cy="1152313"/>
          </a:xfrm>
          <a:custGeom>
            <a:avLst/>
            <a:gdLst>
              <a:gd name="T0" fmla="*/ 87 w 134"/>
              <a:gd name="T1" fmla="*/ 80 h 167"/>
              <a:gd name="T2" fmla="*/ 91 w 134"/>
              <a:gd name="T3" fmla="*/ 48 h 167"/>
              <a:gd name="T4" fmla="*/ 92 w 134"/>
              <a:gd name="T5" fmla="*/ 38 h 167"/>
              <a:gd name="T6" fmla="*/ 91 w 134"/>
              <a:gd name="T7" fmla="*/ 31 h 167"/>
              <a:gd name="T8" fmla="*/ 88 w 134"/>
              <a:gd name="T9" fmla="*/ 27 h 167"/>
              <a:gd name="T10" fmla="*/ 80 w 134"/>
              <a:gd name="T11" fmla="*/ 28 h 167"/>
              <a:gd name="T12" fmla="*/ 67 w 134"/>
              <a:gd name="T13" fmla="*/ 31 h 167"/>
              <a:gd name="T14" fmla="*/ 48 w 134"/>
              <a:gd name="T15" fmla="*/ 35 h 167"/>
              <a:gd name="T16" fmla="*/ 26 w 134"/>
              <a:gd name="T17" fmla="*/ 39 h 167"/>
              <a:gd name="T18" fmla="*/ 0 w 134"/>
              <a:gd name="T19" fmla="*/ 19 h 167"/>
              <a:gd name="T20" fmla="*/ 40 w 134"/>
              <a:gd name="T21" fmla="*/ 16 h 167"/>
              <a:gd name="T22" fmla="*/ 62 w 134"/>
              <a:gd name="T23" fmla="*/ 11 h 167"/>
              <a:gd name="T24" fmla="*/ 78 w 134"/>
              <a:gd name="T25" fmla="*/ 7 h 167"/>
              <a:gd name="T26" fmla="*/ 87 w 134"/>
              <a:gd name="T27" fmla="*/ 4 h 167"/>
              <a:gd name="T28" fmla="*/ 93 w 134"/>
              <a:gd name="T29" fmla="*/ 0 h 167"/>
              <a:gd name="T30" fmla="*/ 102 w 134"/>
              <a:gd name="T31" fmla="*/ 0 h 167"/>
              <a:gd name="T32" fmla="*/ 109 w 134"/>
              <a:gd name="T33" fmla="*/ 4 h 167"/>
              <a:gd name="T34" fmla="*/ 119 w 134"/>
              <a:gd name="T35" fmla="*/ 10 h 167"/>
              <a:gd name="T36" fmla="*/ 127 w 134"/>
              <a:gd name="T37" fmla="*/ 17 h 167"/>
              <a:gd name="T38" fmla="*/ 132 w 134"/>
              <a:gd name="T39" fmla="*/ 23 h 167"/>
              <a:gd name="T40" fmla="*/ 132 w 134"/>
              <a:gd name="T41" fmla="*/ 30 h 167"/>
              <a:gd name="T42" fmla="*/ 129 w 134"/>
              <a:gd name="T43" fmla="*/ 38 h 167"/>
              <a:gd name="T44" fmla="*/ 125 w 134"/>
              <a:gd name="T45" fmla="*/ 42 h 167"/>
              <a:gd name="T46" fmla="*/ 122 w 134"/>
              <a:gd name="T47" fmla="*/ 52 h 167"/>
              <a:gd name="T48" fmla="*/ 121 w 134"/>
              <a:gd name="T49" fmla="*/ 67 h 167"/>
              <a:gd name="T50" fmla="*/ 117 w 134"/>
              <a:gd name="T51" fmla="*/ 84 h 167"/>
              <a:gd name="T52" fmla="*/ 113 w 134"/>
              <a:gd name="T53" fmla="*/ 105 h 167"/>
              <a:gd name="T54" fmla="*/ 106 w 134"/>
              <a:gd name="T55" fmla="*/ 127 h 167"/>
              <a:gd name="T56" fmla="*/ 101 w 134"/>
              <a:gd name="T57" fmla="*/ 144 h 167"/>
              <a:gd name="T58" fmla="*/ 95 w 134"/>
              <a:gd name="T59" fmla="*/ 155 h 167"/>
              <a:gd name="T60" fmla="*/ 87 w 134"/>
              <a:gd name="T61" fmla="*/ 162 h 167"/>
              <a:gd name="T62" fmla="*/ 80 w 134"/>
              <a:gd name="T63" fmla="*/ 166 h 167"/>
              <a:gd name="T64" fmla="*/ 73 w 134"/>
              <a:gd name="T65" fmla="*/ 165 h 167"/>
              <a:gd name="T66" fmla="*/ 70 w 134"/>
              <a:gd name="T67" fmla="*/ 159 h 167"/>
              <a:gd name="T68" fmla="*/ 70 w 134"/>
              <a:gd name="T69" fmla="*/ 151 h 167"/>
              <a:gd name="T70" fmla="*/ 66 w 134"/>
              <a:gd name="T71" fmla="*/ 141 h 167"/>
              <a:gd name="T72" fmla="*/ 59 w 134"/>
              <a:gd name="T73" fmla="*/ 130 h 167"/>
              <a:gd name="T74" fmla="*/ 53 w 134"/>
              <a:gd name="T75" fmla="*/ 120 h 167"/>
              <a:gd name="T76" fmla="*/ 52 w 134"/>
              <a:gd name="T77" fmla="*/ 115 h 167"/>
              <a:gd name="T78" fmla="*/ 56 w 134"/>
              <a:gd name="T79" fmla="*/ 110 h 167"/>
              <a:gd name="T80" fmla="*/ 66 w 134"/>
              <a:gd name="T81" fmla="*/ 112 h 167"/>
              <a:gd name="T82" fmla="*/ 75 w 134"/>
              <a:gd name="T83" fmla="*/ 117 h 167"/>
              <a:gd name="T84" fmla="*/ 78 w 134"/>
              <a:gd name="T85" fmla="*/ 117 h 167"/>
              <a:gd name="T86" fmla="*/ 79 w 134"/>
              <a:gd name="T87" fmla="*/ 111 h 167"/>
              <a:gd name="T88" fmla="*/ 82 w 134"/>
              <a:gd name="T89" fmla="*/ 98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34" h="167">
                <a:moveTo>
                  <a:pt x="83" y="92"/>
                </a:moveTo>
                <a:lnTo>
                  <a:pt x="86" y="87"/>
                </a:lnTo>
                <a:lnTo>
                  <a:pt x="87" y="80"/>
                </a:lnTo>
                <a:lnTo>
                  <a:pt x="88" y="69"/>
                </a:lnTo>
                <a:lnTo>
                  <a:pt x="89" y="59"/>
                </a:lnTo>
                <a:lnTo>
                  <a:pt x="91" y="48"/>
                </a:lnTo>
                <a:lnTo>
                  <a:pt x="92" y="45"/>
                </a:lnTo>
                <a:lnTo>
                  <a:pt x="92" y="41"/>
                </a:lnTo>
                <a:lnTo>
                  <a:pt x="92" y="38"/>
                </a:lnTo>
                <a:lnTo>
                  <a:pt x="92" y="34"/>
                </a:lnTo>
                <a:lnTo>
                  <a:pt x="91" y="32"/>
                </a:lnTo>
                <a:lnTo>
                  <a:pt x="91" y="31"/>
                </a:lnTo>
                <a:lnTo>
                  <a:pt x="91" y="28"/>
                </a:lnTo>
                <a:lnTo>
                  <a:pt x="89" y="28"/>
                </a:lnTo>
                <a:lnTo>
                  <a:pt x="88" y="27"/>
                </a:lnTo>
                <a:lnTo>
                  <a:pt x="86" y="27"/>
                </a:lnTo>
                <a:lnTo>
                  <a:pt x="83" y="27"/>
                </a:lnTo>
                <a:lnTo>
                  <a:pt x="80" y="28"/>
                </a:lnTo>
                <a:lnTo>
                  <a:pt x="76" y="28"/>
                </a:lnTo>
                <a:lnTo>
                  <a:pt x="73" y="30"/>
                </a:lnTo>
                <a:lnTo>
                  <a:pt x="67" y="31"/>
                </a:lnTo>
                <a:lnTo>
                  <a:pt x="61" y="33"/>
                </a:lnTo>
                <a:lnTo>
                  <a:pt x="54" y="34"/>
                </a:lnTo>
                <a:lnTo>
                  <a:pt x="48" y="35"/>
                </a:lnTo>
                <a:lnTo>
                  <a:pt x="40" y="37"/>
                </a:lnTo>
                <a:lnTo>
                  <a:pt x="33" y="38"/>
                </a:lnTo>
                <a:lnTo>
                  <a:pt x="26" y="39"/>
                </a:lnTo>
                <a:lnTo>
                  <a:pt x="16" y="39"/>
                </a:lnTo>
                <a:lnTo>
                  <a:pt x="0" y="39"/>
                </a:lnTo>
                <a:lnTo>
                  <a:pt x="0" y="19"/>
                </a:lnTo>
                <a:lnTo>
                  <a:pt x="13" y="18"/>
                </a:lnTo>
                <a:lnTo>
                  <a:pt x="27" y="17"/>
                </a:lnTo>
                <a:lnTo>
                  <a:pt x="40" y="16"/>
                </a:lnTo>
                <a:lnTo>
                  <a:pt x="48" y="14"/>
                </a:lnTo>
                <a:lnTo>
                  <a:pt x="56" y="12"/>
                </a:lnTo>
                <a:lnTo>
                  <a:pt x="62" y="11"/>
                </a:lnTo>
                <a:lnTo>
                  <a:pt x="69" y="10"/>
                </a:lnTo>
                <a:lnTo>
                  <a:pt x="74" y="9"/>
                </a:lnTo>
                <a:lnTo>
                  <a:pt x="78" y="7"/>
                </a:lnTo>
                <a:lnTo>
                  <a:pt x="82" y="6"/>
                </a:lnTo>
                <a:lnTo>
                  <a:pt x="84" y="5"/>
                </a:lnTo>
                <a:lnTo>
                  <a:pt x="87" y="4"/>
                </a:lnTo>
                <a:lnTo>
                  <a:pt x="88" y="3"/>
                </a:lnTo>
                <a:lnTo>
                  <a:pt x="91" y="2"/>
                </a:lnTo>
                <a:lnTo>
                  <a:pt x="93" y="0"/>
                </a:lnTo>
                <a:lnTo>
                  <a:pt x="96" y="0"/>
                </a:lnTo>
                <a:lnTo>
                  <a:pt x="99" y="0"/>
                </a:lnTo>
                <a:lnTo>
                  <a:pt x="102" y="0"/>
                </a:lnTo>
                <a:lnTo>
                  <a:pt x="105" y="2"/>
                </a:lnTo>
                <a:lnTo>
                  <a:pt x="106" y="2"/>
                </a:lnTo>
                <a:lnTo>
                  <a:pt x="109" y="4"/>
                </a:lnTo>
                <a:lnTo>
                  <a:pt x="113" y="5"/>
                </a:lnTo>
                <a:lnTo>
                  <a:pt x="116" y="7"/>
                </a:lnTo>
                <a:lnTo>
                  <a:pt x="119" y="10"/>
                </a:lnTo>
                <a:lnTo>
                  <a:pt x="123" y="12"/>
                </a:lnTo>
                <a:lnTo>
                  <a:pt x="126" y="14"/>
                </a:lnTo>
                <a:lnTo>
                  <a:pt x="127" y="17"/>
                </a:lnTo>
                <a:lnTo>
                  <a:pt x="130" y="19"/>
                </a:lnTo>
                <a:lnTo>
                  <a:pt x="131" y="20"/>
                </a:lnTo>
                <a:lnTo>
                  <a:pt x="132" y="23"/>
                </a:lnTo>
                <a:lnTo>
                  <a:pt x="132" y="25"/>
                </a:lnTo>
                <a:lnTo>
                  <a:pt x="134" y="26"/>
                </a:lnTo>
                <a:lnTo>
                  <a:pt x="132" y="30"/>
                </a:lnTo>
                <a:lnTo>
                  <a:pt x="132" y="33"/>
                </a:lnTo>
                <a:lnTo>
                  <a:pt x="131" y="35"/>
                </a:lnTo>
                <a:lnTo>
                  <a:pt x="129" y="38"/>
                </a:lnTo>
                <a:lnTo>
                  <a:pt x="127" y="39"/>
                </a:lnTo>
                <a:lnTo>
                  <a:pt x="126" y="40"/>
                </a:lnTo>
                <a:lnTo>
                  <a:pt x="125" y="42"/>
                </a:lnTo>
                <a:lnTo>
                  <a:pt x="123" y="45"/>
                </a:lnTo>
                <a:lnTo>
                  <a:pt x="123" y="48"/>
                </a:lnTo>
                <a:lnTo>
                  <a:pt x="122" y="52"/>
                </a:lnTo>
                <a:lnTo>
                  <a:pt x="122" y="56"/>
                </a:lnTo>
                <a:lnTo>
                  <a:pt x="121" y="61"/>
                </a:lnTo>
                <a:lnTo>
                  <a:pt x="121" y="67"/>
                </a:lnTo>
                <a:lnTo>
                  <a:pt x="119" y="73"/>
                </a:lnTo>
                <a:lnTo>
                  <a:pt x="118" y="78"/>
                </a:lnTo>
                <a:lnTo>
                  <a:pt x="117" y="84"/>
                </a:lnTo>
                <a:lnTo>
                  <a:pt x="116" y="91"/>
                </a:lnTo>
                <a:lnTo>
                  <a:pt x="114" y="98"/>
                </a:lnTo>
                <a:lnTo>
                  <a:pt x="113" y="105"/>
                </a:lnTo>
                <a:lnTo>
                  <a:pt x="110" y="112"/>
                </a:lnTo>
                <a:lnTo>
                  <a:pt x="109" y="120"/>
                </a:lnTo>
                <a:lnTo>
                  <a:pt x="106" y="127"/>
                </a:lnTo>
                <a:lnTo>
                  <a:pt x="105" y="133"/>
                </a:lnTo>
                <a:lnTo>
                  <a:pt x="102" y="139"/>
                </a:lnTo>
                <a:lnTo>
                  <a:pt x="101" y="144"/>
                </a:lnTo>
                <a:lnTo>
                  <a:pt x="99" y="148"/>
                </a:lnTo>
                <a:lnTo>
                  <a:pt x="96" y="152"/>
                </a:lnTo>
                <a:lnTo>
                  <a:pt x="95" y="155"/>
                </a:lnTo>
                <a:lnTo>
                  <a:pt x="91" y="158"/>
                </a:lnTo>
                <a:lnTo>
                  <a:pt x="88" y="160"/>
                </a:lnTo>
                <a:lnTo>
                  <a:pt x="87" y="162"/>
                </a:lnTo>
                <a:lnTo>
                  <a:pt x="84" y="165"/>
                </a:lnTo>
                <a:lnTo>
                  <a:pt x="82" y="166"/>
                </a:lnTo>
                <a:lnTo>
                  <a:pt x="80" y="166"/>
                </a:lnTo>
                <a:lnTo>
                  <a:pt x="78" y="167"/>
                </a:lnTo>
                <a:lnTo>
                  <a:pt x="76" y="166"/>
                </a:lnTo>
                <a:lnTo>
                  <a:pt x="73" y="165"/>
                </a:lnTo>
                <a:lnTo>
                  <a:pt x="71" y="162"/>
                </a:lnTo>
                <a:lnTo>
                  <a:pt x="70" y="161"/>
                </a:lnTo>
                <a:lnTo>
                  <a:pt x="70" y="159"/>
                </a:lnTo>
                <a:lnTo>
                  <a:pt x="70" y="158"/>
                </a:lnTo>
                <a:lnTo>
                  <a:pt x="70" y="155"/>
                </a:lnTo>
                <a:lnTo>
                  <a:pt x="70" y="151"/>
                </a:lnTo>
                <a:lnTo>
                  <a:pt x="69" y="147"/>
                </a:lnTo>
                <a:lnTo>
                  <a:pt x="67" y="145"/>
                </a:lnTo>
                <a:lnTo>
                  <a:pt x="66" y="141"/>
                </a:lnTo>
                <a:lnTo>
                  <a:pt x="65" y="138"/>
                </a:lnTo>
                <a:lnTo>
                  <a:pt x="62" y="134"/>
                </a:lnTo>
                <a:lnTo>
                  <a:pt x="59" y="130"/>
                </a:lnTo>
                <a:lnTo>
                  <a:pt x="57" y="126"/>
                </a:lnTo>
                <a:lnTo>
                  <a:pt x="56" y="124"/>
                </a:lnTo>
                <a:lnTo>
                  <a:pt x="53" y="120"/>
                </a:lnTo>
                <a:lnTo>
                  <a:pt x="53" y="118"/>
                </a:lnTo>
                <a:lnTo>
                  <a:pt x="52" y="116"/>
                </a:lnTo>
                <a:lnTo>
                  <a:pt x="52" y="115"/>
                </a:lnTo>
                <a:lnTo>
                  <a:pt x="53" y="112"/>
                </a:lnTo>
                <a:lnTo>
                  <a:pt x="53" y="111"/>
                </a:lnTo>
                <a:lnTo>
                  <a:pt x="56" y="110"/>
                </a:lnTo>
                <a:lnTo>
                  <a:pt x="59" y="110"/>
                </a:lnTo>
                <a:lnTo>
                  <a:pt x="63" y="111"/>
                </a:lnTo>
                <a:lnTo>
                  <a:pt x="66" y="112"/>
                </a:lnTo>
                <a:lnTo>
                  <a:pt x="69" y="112"/>
                </a:lnTo>
                <a:lnTo>
                  <a:pt x="73" y="115"/>
                </a:lnTo>
                <a:lnTo>
                  <a:pt x="75" y="117"/>
                </a:lnTo>
                <a:lnTo>
                  <a:pt x="76" y="117"/>
                </a:lnTo>
                <a:lnTo>
                  <a:pt x="78" y="118"/>
                </a:lnTo>
                <a:lnTo>
                  <a:pt x="78" y="117"/>
                </a:lnTo>
                <a:lnTo>
                  <a:pt x="78" y="116"/>
                </a:lnTo>
                <a:lnTo>
                  <a:pt x="78" y="115"/>
                </a:lnTo>
                <a:lnTo>
                  <a:pt x="79" y="111"/>
                </a:lnTo>
                <a:lnTo>
                  <a:pt x="79" y="108"/>
                </a:lnTo>
                <a:lnTo>
                  <a:pt x="80" y="104"/>
                </a:lnTo>
                <a:lnTo>
                  <a:pt x="82" y="98"/>
                </a:lnTo>
                <a:lnTo>
                  <a:pt x="83" y="92"/>
                </a:lnTo>
                <a:lnTo>
                  <a:pt x="83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8" name="Freeform 52"/>
          <p:cNvSpPr>
            <a:spLocks/>
          </p:cNvSpPr>
          <p:nvPr/>
        </p:nvSpPr>
        <p:spPr bwMode="auto">
          <a:xfrm>
            <a:off x="8668026" y="4476809"/>
            <a:ext cx="275879" cy="614108"/>
          </a:xfrm>
          <a:custGeom>
            <a:avLst/>
            <a:gdLst>
              <a:gd name="T0" fmla="*/ 17 w 38"/>
              <a:gd name="T1" fmla="*/ 57 h 89"/>
              <a:gd name="T2" fmla="*/ 16 w 38"/>
              <a:gd name="T3" fmla="*/ 50 h 89"/>
              <a:gd name="T4" fmla="*/ 15 w 38"/>
              <a:gd name="T5" fmla="*/ 43 h 89"/>
              <a:gd name="T6" fmla="*/ 13 w 38"/>
              <a:gd name="T7" fmla="*/ 38 h 89"/>
              <a:gd name="T8" fmla="*/ 12 w 38"/>
              <a:gd name="T9" fmla="*/ 33 h 89"/>
              <a:gd name="T10" fmla="*/ 11 w 38"/>
              <a:gd name="T11" fmla="*/ 29 h 89"/>
              <a:gd name="T12" fmla="*/ 9 w 38"/>
              <a:gd name="T13" fmla="*/ 26 h 89"/>
              <a:gd name="T14" fmla="*/ 7 w 38"/>
              <a:gd name="T15" fmla="*/ 24 h 89"/>
              <a:gd name="T16" fmla="*/ 5 w 38"/>
              <a:gd name="T17" fmla="*/ 21 h 89"/>
              <a:gd name="T18" fmla="*/ 3 w 38"/>
              <a:gd name="T19" fmla="*/ 18 h 89"/>
              <a:gd name="T20" fmla="*/ 2 w 38"/>
              <a:gd name="T21" fmla="*/ 14 h 89"/>
              <a:gd name="T22" fmla="*/ 0 w 38"/>
              <a:gd name="T23" fmla="*/ 10 h 89"/>
              <a:gd name="T24" fmla="*/ 2 w 38"/>
              <a:gd name="T25" fmla="*/ 5 h 89"/>
              <a:gd name="T26" fmla="*/ 3 w 38"/>
              <a:gd name="T27" fmla="*/ 4 h 89"/>
              <a:gd name="T28" fmla="*/ 4 w 38"/>
              <a:gd name="T29" fmla="*/ 3 h 89"/>
              <a:gd name="T30" fmla="*/ 7 w 38"/>
              <a:gd name="T31" fmla="*/ 2 h 89"/>
              <a:gd name="T32" fmla="*/ 11 w 38"/>
              <a:gd name="T33" fmla="*/ 2 h 89"/>
              <a:gd name="T34" fmla="*/ 16 w 38"/>
              <a:gd name="T35" fmla="*/ 0 h 89"/>
              <a:gd name="T36" fmla="*/ 21 w 38"/>
              <a:gd name="T37" fmla="*/ 0 h 89"/>
              <a:gd name="T38" fmla="*/ 28 w 38"/>
              <a:gd name="T39" fmla="*/ 2 h 89"/>
              <a:gd name="T40" fmla="*/ 34 w 38"/>
              <a:gd name="T41" fmla="*/ 3 h 89"/>
              <a:gd name="T42" fmla="*/ 35 w 38"/>
              <a:gd name="T43" fmla="*/ 13 h 89"/>
              <a:gd name="T44" fmla="*/ 35 w 38"/>
              <a:gd name="T45" fmla="*/ 22 h 89"/>
              <a:gd name="T46" fmla="*/ 37 w 38"/>
              <a:gd name="T47" fmla="*/ 32 h 89"/>
              <a:gd name="T48" fmla="*/ 37 w 38"/>
              <a:gd name="T49" fmla="*/ 40 h 89"/>
              <a:gd name="T50" fmla="*/ 37 w 38"/>
              <a:gd name="T51" fmla="*/ 48 h 89"/>
              <a:gd name="T52" fmla="*/ 37 w 38"/>
              <a:gd name="T53" fmla="*/ 55 h 89"/>
              <a:gd name="T54" fmla="*/ 38 w 38"/>
              <a:gd name="T55" fmla="*/ 62 h 89"/>
              <a:gd name="T56" fmla="*/ 38 w 38"/>
              <a:gd name="T57" fmla="*/ 67 h 89"/>
              <a:gd name="T58" fmla="*/ 37 w 38"/>
              <a:gd name="T59" fmla="*/ 73 h 89"/>
              <a:gd name="T60" fmla="*/ 37 w 38"/>
              <a:gd name="T61" fmla="*/ 76 h 89"/>
              <a:gd name="T62" fmla="*/ 37 w 38"/>
              <a:gd name="T63" fmla="*/ 81 h 89"/>
              <a:gd name="T64" fmla="*/ 37 w 38"/>
              <a:gd name="T65" fmla="*/ 83 h 89"/>
              <a:gd name="T66" fmla="*/ 35 w 38"/>
              <a:gd name="T67" fmla="*/ 85 h 89"/>
              <a:gd name="T68" fmla="*/ 35 w 38"/>
              <a:gd name="T69" fmla="*/ 88 h 89"/>
              <a:gd name="T70" fmla="*/ 34 w 38"/>
              <a:gd name="T71" fmla="*/ 88 h 89"/>
              <a:gd name="T72" fmla="*/ 33 w 38"/>
              <a:gd name="T73" fmla="*/ 89 h 89"/>
              <a:gd name="T74" fmla="*/ 30 w 38"/>
              <a:gd name="T75" fmla="*/ 88 h 89"/>
              <a:gd name="T76" fmla="*/ 28 w 38"/>
              <a:gd name="T77" fmla="*/ 86 h 89"/>
              <a:gd name="T78" fmla="*/ 25 w 38"/>
              <a:gd name="T79" fmla="*/ 84 h 89"/>
              <a:gd name="T80" fmla="*/ 24 w 38"/>
              <a:gd name="T81" fmla="*/ 81 h 89"/>
              <a:gd name="T82" fmla="*/ 22 w 38"/>
              <a:gd name="T83" fmla="*/ 76 h 89"/>
              <a:gd name="T84" fmla="*/ 20 w 38"/>
              <a:gd name="T85" fmla="*/ 70 h 89"/>
              <a:gd name="T86" fmla="*/ 19 w 38"/>
              <a:gd name="T87" fmla="*/ 64 h 89"/>
              <a:gd name="T88" fmla="*/ 17 w 38"/>
              <a:gd name="T89" fmla="*/ 57 h 89"/>
              <a:gd name="T90" fmla="*/ 17 w 38"/>
              <a:gd name="T91" fmla="*/ 57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8" h="89">
                <a:moveTo>
                  <a:pt x="17" y="57"/>
                </a:moveTo>
                <a:lnTo>
                  <a:pt x="16" y="50"/>
                </a:lnTo>
                <a:lnTo>
                  <a:pt x="15" y="43"/>
                </a:lnTo>
                <a:lnTo>
                  <a:pt x="13" y="38"/>
                </a:lnTo>
                <a:lnTo>
                  <a:pt x="12" y="33"/>
                </a:lnTo>
                <a:lnTo>
                  <a:pt x="11" y="29"/>
                </a:lnTo>
                <a:lnTo>
                  <a:pt x="9" y="26"/>
                </a:lnTo>
                <a:lnTo>
                  <a:pt x="7" y="24"/>
                </a:lnTo>
                <a:lnTo>
                  <a:pt x="5" y="21"/>
                </a:lnTo>
                <a:lnTo>
                  <a:pt x="3" y="18"/>
                </a:lnTo>
                <a:lnTo>
                  <a:pt x="2" y="14"/>
                </a:lnTo>
                <a:lnTo>
                  <a:pt x="0" y="10"/>
                </a:lnTo>
                <a:lnTo>
                  <a:pt x="2" y="5"/>
                </a:lnTo>
                <a:lnTo>
                  <a:pt x="3" y="4"/>
                </a:lnTo>
                <a:lnTo>
                  <a:pt x="4" y="3"/>
                </a:lnTo>
                <a:lnTo>
                  <a:pt x="7" y="2"/>
                </a:lnTo>
                <a:lnTo>
                  <a:pt x="11" y="2"/>
                </a:lnTo>
                <a:lnTo>
                  <a:pt x="16" y="0"/>
                </a:lnTo>
                <a:lnTo>
                  <a:pt x="21" y="0"/>
                </a:lnTo>
                <a:lnTo>
                  <a:pt x="28" y="2"/>
                </a:lnTo>
                <a:lnTo>
                  <a:pt x="34" y="3"/>
                </a:lnTo>
                <a:lnTo>
                  <a:pt x="35" y="13"/>
                </a:lnTo>
                <a:lnTo>
                  <a:pt x="35" y="22"/>
                </a:lnTo>
                <a:lnTo>
                  <a:pt x="37" y="32"/>
                </a:lnTo>
                <a:lnTo>
                  <a:pt x="37" y="40"/>
                </a:lnTo>
                <a:lnTo>
                  <a:pt x="37" y="48"/>
                </a:lnTo>
                <a:lnTo>
                  <a:pt x="37" y="55"/>
                </a:lnTo>
                <a:lnTo>
                  <a:pt x="38" y="62"/>
                </a:lnTo>
                <a:lnTo>
                  <a:pt x="38" y="67"/>
                </a:lnTo>
                <a:lnTo>
                  <a:pt x="37" y="73"/>
                </a:lnTo>
                <a:lnTo>
                  <a:pt x="37" y="76"/>
                </a:lnTo>
                <a:lnTo>
                  <a:pt x="37" y="81"/>
                </a:lnTo>
                <a:lnTo>
                  <a:pt x="37" y="83"/>
                </a:lnTo>
                <a:lnTo>
                  <a:pt x="35" y="85"/>
                </a:lnTo>
                <a:lnTo>
                  <a:pt x="35" y="88"/>
                </a:lnTo>
                <a:lnTo>
                  <a:pt x="34" y="88"/>
                </a:lnTo>
                <a:lnTo>
                  <a:pt x="33" y="89"/>
                </a:lnTo>
                <a:lnTo>
                  <a:pt x="30" y="88"/>
                </a:lnTo>
                <a:lnTo>
                  <a:pt x="28" y="86"/>
                </a:lnTo>
                <a:lnTo>
                  <a:pt x="25" y="84"/>
                </a:lnTo>
                <a:lnTo>
                  <a:pt x="24" y="81"/>
                </a:lnTo>
                <a:lnTo>
                  <a:pt x="22" y="76"/>
                </a:lnTo>
                <a:lnTo>
                  <a:pt x="20" y="70"/>
                </a:lnTo>
                <a:lnTo>
                  <a:pt x="19" y="64"/>
                </a:lnTo>
                <a:lnTo>
                  <a:pt x="17" y="57"/>
                </a:lnTo>
                <a:lnTo>
                  <a:pt x="17" y="5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54">
            <a:extLst>
              <a:ext uri="{FF2B5EF4-FFF2-40B4-BE49-F238E27FC236}">
                <a16:creationId xmlns:a16="http://schemas.microsoft.com/office/drawing/2014/main" xmlns="" id="{5C3B8623-404A-46BB-8E06-DA9EB3CF08D5}"/>
              </a:ext>
            </a:extLst>
          </p:cNvPr>
          <p:cNvSpPr>
            <a:spLocks/>
          </p:cNvSpPr>
          <p:nvPr/>
        </p:nvSpPr>
        <p:spPr bwMode="auto">
          <a:xfrm>
            <a:off x="1755911" y="1788137"/>
            <a:ext cx="363472" cy="567854"/>
          </a:xfrm>
          <a:custGeom>
            <a:avLst/>
            <a:gdLst>
              <a:gd name="T0" fmla="*/ 5 w 50"/>
              <a:gd name="T1" fmla="*/ 82 h 91"/>
              <a:gd name="T2" fmla="*/ 4 w 50"/>
              <a:gd name="T3" fmla="*/ 79 h 91"/>
              <a:gd name="T4" fmla="*/ 3 w 50"/>
              <a:gd name="T5" fmla="*/ 77 h 91"/>
              <a:gd name="T6" fmla="*/ 1 w 50"/>
              <a:gd name="T7" fmla="*/ 72 h 91"/>
              <a:gd name="T8" fmla="*/ 0 w 50"/>
              <a:gd name="T9" fmla="*/ 69 h 91"/>
              <a:gd name="T10" fmla="*/ 1 w 50"/>
              <a:gd name="T11" fmla="*/ 65 h 91"/>
              <a:gd name="T12" fmla="*/ 1 w 50"/>
              <a:gd name="T13" fmla="*/ 62 h 91"/>
              <a:gd name="T14" fmla="*/ 3 w 50"/>
              <a:gd name="T15" fmla="*/ 57 h 91"/>
              <a:gd name="T16" fmla="*/ 7 w 50"/>
              <a:gd name="T17" fmla="*/ 54 h 91"/>
              <a:gd name="T18" fmla="*/ 11 w 50"/>
              <a:gd name="T19" fmla="*/ 49 h 91"/>
              <a:gd name="T20" fmla="*/ 12 w 50"/>
              <a:gd name="T21" fmla="*/ 47 h 91"/>
              <a:gd name="T22" fmla="*/ 14 w 50"/>
              <a:gd name="T23" fmla="*/ 43 h 91"/>
              <a:gd name="T24" fmla="*/ 17 w 50"/>
              <a:gd name="T25" fmla="*/ 39 h 91"/>
              <a:gd name="T26" fmla="*/ 20 w 50"/>
              <a:gd name="T27" fmla="*/ 33 h 91"/>
              <a:gd name="T28" fmla="*/ 22 w 50"/>
              <a:gd name="T29" fmla="*/ 26 h 91"/>
              <a:gd name="T30" fmla="*/ 25 w 50"/>
              <a:gd name="T31" fmla="*/ 19 h 91"/>
              <a:gd name="T32" fmla="*/ 27 w 50"/>
              <a:gd name="T33" fmla="*/ 11 h 91"/>
              <a:gd name="T34" fmla="*/ 31 w 50"/>
              <a:gd name="T35" fmla="*/ 0 h 91"/>
              <a:gd name="T36" fmla="*/ 35 w 50"/>
              <a:gd name="T37" fmla="*/ 4 h 91"/>
              <a:gd name="T38" fmla="*/ 39 w 50"/>
              <a:gd name="T39" fmla="*/ 6 h 91"/>
              <a:gd name="T40" fmla="*/ 42 w 50"/>
              <a:gd name="T41" fmla="*/ 9 h 91"/>
              <a:gd name="T42" fmla="*/ 44 w 50"/>
              <a:gd name="T43" fmla="*/ 13 h 91"/>
              <a:gd name="T44" fmla="*/ 47 w 50"/>
              <a:gd name="T45" fmla="*/ 16 h 91"/>
              <a:gd name="T46" fmla="*/ 48 w 50"/>
              <a:gd name="T47" fmla="*/ 20 h 91"/>
              <a:gd name="T48" fmla="*/ 50 w 50"/>
              <a:gd name="T49" fmla="*/ 23 h 91"/>
              <a:gd name="T50" fmla="*/ 50 w 50"/>
              <a:gd name="T51" fmla="*/ 27 h 91"/>
              <a:gd name="T52" fmla="*/ 50 w 50"/>
              <a:gd name="T53" fmla="*/ 35 h 91"/>
              <a:gd name="T54" fmla="*/ 48 w 50"/>
              <a:gd name="T55" fmla="*/ 42 h 91"/>
              <a:gd name="T56" fmla="*/ 47 w 50"/>
              <a:gd name="T57" fmla="*/ 49 h 91"/>
              <a:gd name="T58" fmla="*/ 46 w 50"/>
              <a:gd name="T59" fmla="*/ 56 h 91"/>
              <a:gd name="T60" fmla="*/ 43 w 50"/>
              <a:gd name="T61" fmla="*/ 62 h 91"/>
              <a:gd name="T62" fmla="*/ 41 w 50"/>
              <a:gd name="T63" fmla="*/ 69 h 91"/>
              <a:gd name="T64" fmla="*/ 34 w 50"/>
              <a:gd name="T65" fmla="*/ 80 h 91"/>
              <a:gd name="T66" fmla="*/ 33 w 50"/>
              <a:gd name="T67" fmla="*/ 83 h 91"/>
              <a:gd name="T68" fmla="*/ 30 w 50"/>
              <a:gd name="T69" fmla="*/ 85 h 91"/>
              <a:gd name="T70" fmla="*/ 27 w 50"/>
              <a:gd name="T71" fmla="*/ 87 h 91"/>
              <a:gd name="T72" fmla="*/ 26 w 50"/>
              <a:gd name="T73" fmla="*/ 89 h 91"/>
              <a:gd name="T74" fmla="*/ 25 w 50"/>
              <a:gd name="T75" fmla="*/ 90 h 91"/>
              <a:gd name="T76" fmla="*/ 22 w 50"/>
              <a:gd name="T77" fmla="*/ 91 h 91"/>
              <a:gd name="T78" fmla="*/ 21 w 50"/>
              <a:gd name="T79" fmla="*/ 91 h 91"/>
              <a:gd name="T80" fmla="*/ 20 w 50"/>
              <a:gd name="T81" fmla="*/ 91 h 91"/>
              <a:gd name="T82" fmla="*/ 17 w 50"/>
              <a:gd name="T83" fmla="*/ 91 h 91"/>
              <a:gd name="T84" fmla="*/ 16 w 50"/>
              <a:gd name="T85" fmla="*/ 91 h 91"/>
              <a:gd name="T86" fmla="*/ 14 w 50"/>
              <a:gd name="T87" fmla="*/ 90 h 91"/>
              <a:gd name="T88" fmla="*/ 12 w 50"/>
              <a:gd name="T89" fmla="*/ 89 h 91"/>
              <a:gd name="T90" fmla="*/ 11 w 50"/>
              <a:gd name="T91" fmla="*/ 87 h 91"/>
              <a:gd name="T92" fmla="*/ 9 w 50"/>
              <a:gd name="T93" fmla="*/ 86 h 91"/>
              <a:gd name="T94" fmla="*/ 8 w 50"/>
              <a:gd name="T95" fmla="*/ 84 h 91"/>
              <a:gd name="T96" fmla="*/ 5 w 50"/>
              <a:gd name="T97" fmla="*/ 82 h 91"/>
              <a:gd name="T98" fmla="*/ 5 w 50"/>
              <a:gd name="T99" fmla="*/ 82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0" h="91">
                <a:moveTo>
                  <a:pt x="5" y="82"/>
                </a:moveTo>
                <a:lnTo>
                  <a:pt x="4" y="79"/>
                </a:lnTo>
                <a:lnTo>
                  <a:pt x="3" y="77"/>
                </a:lnTo>
                <a:lnTo>
                  <a:pt x="1" y="72"/>
                </a:lnTo>
                <a:lnTo>
                  <a:pt x="0" y="69"/>
                </a:lnTo>
                <a:lnTo>
                  <a:pt x="1" y="65"/>
                </a:lnTo>
                <a:lnTo>
                  <a:pt x="1" y="62"/>
                </a:lnTo>
                <a:lnTo>
                  <a:pt x="3" y="57"/>
                </a:lnTo>
                <a:lnTo>
                  <a:pt x="7" y="54"/>
                </a:lnTo>
                <a:lnTo>
                  <a:pt x="11" y="49"/>
                </a:lnTo>
                <a:lnTo>
                  <a:pt x="12" y="47"/>
                </a:lnTo>
                <a:lnTo>
                  <a:pt x="14" y="43"/>
                </a:lnTo>
                <a:lnTo>
                  <a:pt x="17" y="39"/>
                </a:lnTo>
                <a:lnTo>
                  <a:pt x="20" y="33"/>
                </a:lnTo>
                <a:lnTo>
                  <a:pt x="22" y="26"/>
                </a:lnTo>
                <a:lnTo>
                  <a:pt x="25" y="19"/>
                </a:lnTo>
                <a:lnTo>
                  <a:pt x="27" y="11"/>
                </a:lnTo>
                <a:lnTo>
                  <a:pt x="31" y="0"/>
                </a:lnTo>
                <a:lnTo>
                  <a:pt x="35" y="4"/>
                </a:lnTo>
                <a:lnTo>
                  <a:pt x="39" y="6"/>
                </a:lnTo>
                <a:lnTo>
                  <a:pt x="42" y="9"/>
                </a:lnTo>
                <a:lnTo>
                  <a:pt x="44" y="13"/>
                </a:lnTo>
                <a:lnTo>
                  <a:pt x="47" y="16"/>
                </a:lnTo>
                <a:lnTo>
                  <a:pt x="48" y="20"/>
                </a:lnTo>
                <a:lnTo>
                  <a:pt x="50" y="23"/>
                </a:lnTo>
                <a:lnTo>
                  <a:pt x="50" y="27"/>
                </a:lnTo>
                <a:lnTo>
                  <a:pt x="50" y="35"/>
                </a:lnTo>
                <a:lnTo>
                  <a:pt x="48" y="42"/>
                </a:lnTo>
                <a:lnTo>
                  <a:pt x="47" y="49"/>
                </a:lnTo>
                <a:lnTo>
                  <a:pt x="46" y="56"/>
                </a:lnTo>
                <a:lnTo>
                  <a:pt x="43" y="62"/>
                </a:lnTo>
                <a:lnTo>
                  <a:pt x="41" y="69"/>
                </a:lnTo>
                <a:lnTo>
                  <a:pt x="34" y="80"/>
                </a:lnTo>
                <a:lnTo>
                  <a:pt x="33" y="83"/>
                </a:lnTo>
                <a:lnTo>
                  <a:pt x="30" y="85"/>
                </a:lnTo>
                <a:lnTo>
                  <a:pt x="27" y="87"/>
                </a:lnTo>
                <a:lnTo>
                  <a:pt x="26" y="89"/>
                </a:lnTo>
                <a:lnTo>
                  <a:pt x="25" y="90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7" y="91"/>
                </a:lnTo>
                <a:lnTo>
                  <a:pt x="16" y="91"/>
                </a:lnTo>
                <a:lnTo>
                  <a:pt x="14" y="90"/>
                </a:lnTo>
                <a:lnTo>
                  <a:pt x="12" y="89"/>
                </a:lnTo>
                <a:lnTo>
                  <a:pt x="11" y="87"/>
                </a:lnTo>
                <a:lnTo>
                  <a:pt x="9" y="86"/>
                </a:lnTo>
                <a:lnTo>
                  <a:pt x="8" y="84"/>
                </a:lnTo>
                <a:lnTo>
                  <a:pt x="5" y="82"/>
                </a:lnTo>
                <a:lnTo>
                  <a:pt x="5" y="8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55">
            <a:extLst>
              <a:ext uri="{FF2B5EF4-FFF2-40B4-BE49-F238E27FC236}">
                <a16:creationId xmlns:a16="http://schemas.microsoft.com/office/drawing/2014/main" xmlns="" id="{7AEE0554-9EA8-41AC-B40F-C603C06CA34E}"/>
              </a:ext>
            </a:extLst>
          </p:cNvPr>
          <p:cNvSpPr>
            <a:spLocks/>
          </p:cNvSpPr>
          <p:nvPr/>
        </p:nvSpPr>
        <p:spPr bwMode="auto">
          <a:xfrm>
            <a:off x="1559640" y="1657092"/>
            <a:ext cx="1744664" cy="1379071"/>
          </a:xfrm>
          <a:custGeom>
            <a:avLst/>
            <a:gdLst>
              <a:gd name="T0" fmla="*/ 199 w 240"/>
              <a:gd name="T1" fmla="*/ 1 h 221"/>
              <a:gd name="T2" fmla="*/ 203 w 240"/>
              <a:gd name="T3" fmla="*/ 0 h 221"/>
              <a:gd name="T4" fmla="*/ 207 w 240"/>
              <a:gd name="T5" fmla="*/ 1 h 221"/>
              <a:gd name="T6" fmla="*/ 212 w 240"/>
              <a:gd name="T7" fmla="*/ 3 h 221"/>
              <a:gd name="T8" fmla="*/ 220 w 240"/>
              <a:gd name="T9" fmla="*/ 8 h 221"/>
              <a:gd name="T10" fmla="*/ 230 w 240"/>
              <a:gd name="T11" fmla="*/ 16 h 221"/>
              <a:gd name="T12" fmla="*/ 237 w 240"/>
              <a:gd name="T13" fmla="*/ 25 h 221"/>
              <a:gd name="T14" fmla="*/ 240 w 240"/>
              <a:gd name="T15" fmla="*/ 32 h 221"/>
              <a:gd name="T16" fmla="*/ 238 w 240"/>
              <a:gd name="T17" fmla="*/ 39 h 221"/>
              <a:gd name="T18" fmla="*/ 234 w 240"/>
              <a:gd name="T19" fmla="*/ 44 h 221"/>
              <a:gd name="T20" fmla="*/ 229 w 240"/>
              <a:gd name="T21" fmla="*/ 49 h 221"/>
              <a:gd name="T22" fmla="*/ 225 w 240"/>
              <a:gd name="T23" fmla="*/ 54 h 221"/>
              <a:gd name="T24" fmla="*/ 221 w 240"/>
              <a:gd name="T25" fmla="*/ 60 h 221"/>
              <a:gd name="T26" fmla="*/ 216 w 240"/>
              <a:gd name="T27" fmla="*/ 68 h 221"/>
              <a:gd name="T28" fmla="*/ 210 w 240"/>
              <a:gd name="T29" fmla="*/ 79 h 221"/>
              <a:gd name="T30" fmla="*/ 202 w 240"/>
              <a:gd name="T31" fmla="*/ 91 h 221"/>
              <a:gd name="T32" fmla="*/ 193 w 240"/>
              <a:gd name="T33" fmla="*/ 105 h 221"/>
              <a:gd name="T34" fmla="*/ 181 w 240"/>
              <a:gd name="T35" fmla="*/ 121 h 221"/>
              <a:gd name="T36" fmla="*/ 167 w 240"/>
              <a:gd name="T37" fmla="*/ 139 h 221"/>
              <a:gd name="T38" fmla="*/ 151 w 240"/>
              <a:gd name="T39" fmla="*/ 154 h 221"/>
              <a:gd name="T40" fmla="*/ 135 w 240"/>
              <a:gd name="T41" fmla="*/ 168 h 221"/>
              <a:gd name="T42" fmla="*/ 118 w 240"/>
              <a:gd name="T43" fmla="*/ 181 h 221"/>
              <a:gd name="T44" fmla="*/ 100 w 240"/>
              <a:gd name="T45" fmla="*/ 191 h 221"/>
              <a:gd name="T46" fmla="*/ 82 w 240"/>
              <a:gd name="T47" fmla="*/ 200 h 221"/>
              <a:gd name="T48" fmla="*/ 64 w 240"/>
              <a:gd name="T49" fmla="*/ 209 h 221"/>
              <a:gd name="T50" fmla="*/ 45 w 240"/>
              <a:gd name="T51" fmla="*/ 214 h 221"/>
              <a:gd name="T52" fmla="*/ 28 w 240"/>
              <a:gd name="T53" fmla="*/ 218 h 221"/>
              <a:gd name="T54" fmla="*/ 15 w 240"/>
              <a:gd name="T55" fmla="*/ 220 h 221"/>
              <a:gd name="T56" fmla="*/ 6 w 240"/>
              <a:gd name="T57" fmla="*/ 221 h 221"/>
              <a:gd name="T58" fmla="*/ 1 w 240"/>
              <a:gd name="T59" fmla="*/ 220 h 221"/>
              <a:gd name="T60" fmla="*/ 0 w 240"/>
              <a:gd name="T61" fmla="*/ 218 h 221"/>
              <a:gd name="T62" fmla="*/ 4 w 240"/>
              <a:gd name="T63" fmla="*/ 213 h 221"/>
              <a:gd name="T64" fmla="*/ 11 w 240"/>
              <a:gd name="T65" fmla="*/ 209 h 221"/>
              <a:gd name="T66" fmla="*/ 25 w 240"/>
              <a:gd name="T67" fmla="*/ 203 h 221"/>
              <a:gd name="T68" fmla="*/ 49 w 240"/>
              <a:gd name="T69" fmla="*/ 191 h 221"/>
              <a:gd name="T70" fmla="*/ 66 w 240"/>
              <a:gd name="T71" fmla="*/ 182 h 221"/>
              <a:gd name="T72" fmla="*/ 83 w 240"/>
              <a:gd name="T73" fmla="*/ 172 h 221"/>
              <a:gd name="T74" fmla="*/ 99 w 240"/>
              <a:gd name="T75" fmla="*/ 161 h 221"/>
              <a:gd name="T76" fmla="*/ 127 w 240"/>
              <a:gd name="T77" fmla="*/ 138 h 221"/>
              <a:gd name="T78" fmla="*/ 146 w 240"/>
              <a:gd name="T79" fmla="*/ 118 h 221"/>
              <a:gd name="T80" fmla="*/ 161 w 240"/>
              <a:gd name="T81" fmla="*/ 97 h 221"/>
              <a:gd name="T82" fmla="*/ 178 w 240"/>
              <a:gd name="T83" fmla="*/ 68 h 221"/>
              <a:gd name="T84" fmla="*/ 189 w 240"/>
              <a:gd name="T85" fmla="*/ 46 h 221"/>
              <a:gd name="T86" fmla="*/ 194 w 240"/>
              <a:gd name="T87" fmla="*/ 34 h 221"/>
              <a:gd name="T88" fmla="*/ 197 w 240"/>
              <a:gd name="T89" fmla="*/ 25 h 221"/>
              <a:gd name="T90" fmla="*/ 197 w 240"/>
              <a:gd name="T91" fmla="*/ 18 h 221"/>
              <a:gd name="T92" fmla="*/ 195 w 240"/>
              <a:gd name="T93" fmla="*/ 12 h 221"/>
              <a:gd name="T94" fmla="*/ 197 w 240"/>
              <a:gd name="T95" fmla="*/ 5 h 221"/>
              <a:gd name="T96" fmla="*/ 198 w 240"/>
              <a:gd name="T97" fmla="*/ 3 h 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40" h="221">
                <a:moveTo>
                  <a:pt x="198" y="3"/>
                </a:moveTo>
                <a:lnTo>
                  <a:pt x="199" y="1"/>
                </a:lnTo>
                <a:lnTo>
                  <a:pt x="200" y="1"/>
                </a:lnTo>
                <a:lnTo>
                  <a:pt x="203" y="0"/>
                </a:lnTo>
                <a:lnTo>
                  <a:pt x="204" y="0"/>
                </a:lnTo>
                <a:lnTo>
                  <a:pt x="207" y="1"/>
                </a:lnTo>
                <a:lnTo>
                  <a:pt x="210" y="1"/>
                </a:lnTo>
                <a:lnTo>
                  <a:pt x="212" y="3"/>
                </a:lnTo>
                <a:lnTo>
                  <a:pt x="215" y="5"/>
                </a:lnTo>
                <a:lnTo>
                  <a:pt x="220" y="8"/>
                </a:lnTo>
                <a:lnTo>
                  <a:pt x="225" y="12"/>
                </a:lnTo>
                <a:lnTo>
                  <a:pt x="230" y="16"/>
                </a:lnTo>
                <a:lnTo>
                  <a:pt x="234" y="20"/>
                </a:lnTo>
                <a:lnTo>
                  <a:pt x="237" y="25"/>
                </a:lnTo>
                <a:lnTo>
                  <a:pt x="238" y="28"/>
                </a:lnTo>
                <a:lnTo>
                  <a:pt x="240" y="32"/>
                </a:lnTo>
                <a:lnTo>
                  <a:pt x="238" y="35"/>
                </a:lnTo>
                <a:lnTo>
                  <a:pt x="238" y="39"/>
                </a:lnTo>
                <a:lnTo>
                  <a:pt x="236" y="42"/>
                </a:lnTo>
                <a:lnTo>
                  <a:pt x="234" y="44"/>
                </a:lnTo>
                <a:lnTo>
                  <a:pt x="232" y="47"/>
                </a:lnTo>
                <a:lnTo>
                  <a:pt x="229" y="49"/>
                </a:lnTo>
                <a:lnTo>
                  <a:pt x="228" y="50"/>
                </a:lnTo>
                <a:lnTo>
                  <a:pt x="225" y="54"/>
                </a:lnTo>
                <a:lnTo>
                  <a:pt x="224" y="56"/>
                </a:lnTo>
                <a:lnTo>
                  <a:pt x="221" y="60"/>
                </a:lnTo>
                <a:lnTo>
                  <a:pt x="219" y="64"/>
                </a:lnTo>
                <a:lnTo>
                  <a:pt x="216" y="68"/>
                </a:lnTo>
                <a:lnTo>
                  <a:pt x="213" y="74"/>
                </a:lnTo>
                <a:lnTo>
                  <a:pt x="210" y="79"/>
                </a:lnTo>
                <a:lnTo>
                  <a:pt x="207" y="85"/>
                </a:lnTo>
                <a:lnTo>
                  <a:pt x="202" y="91"/>
                </a:lnTo>
                <a:lnTo>
                  <a:pt x="198" y="98"/>
                </a:lnTo>
                <a:lnTo>
                  <a:pt x="193" y="105"/>
                </a:lnTo>
                <a:lnTo>
                  <a:pt x="186" y="113"/>
                </a:lnTo>
                <a:lnTo>
                  <a:pt x="181" y="121"/>
                </a:lnTo>
                <a:lnTo>
                  <a:pt x="174" y="129"/>
                </a:lnTo>
                <a:lnTo>
                  <a:pt x="167" y="139"/>
                </a:lnTo>
                <a:lnTo>
                  <a:pt x="159" y="147"/>
                </a:lnTo>
                <a:lnTo>
                  <a:pt x="151" y="154"/>
                </a:lnTo>
                <a:lnTo>
                  <a:pt x="143" y="162"/>
                </a:lnTo>
                <a:lnTo>
                  <a:pt x="135" y="168"/>
                </a:lnTo>
                <a:lnTo>
                  <a:pt x="127" y="175"/>
                </a:lnTo>
                <a:lnTo>
                  <a:pt x="118" y="181"/>
                </a:lnTo>
                <a:lnTo>
                  <a:pt x="109" y="186"/>
                </a:lnTo>
                <a:lnTo>
                  <a:pt x="100" y="191"/>
                </a:lnTo>
                <a:lnTo>
                  <a:pt x="91" y="196"/>
                </a:lnTo>
                <a:lnTo>
                  <a:pt x="82" y="200"/>
                </a:lnTo>
                <a:lnTo>
                  <a:pt x="73" y="205"/>
                </a:lnTo>
                <a:lnTo>
                  <a:pt x="64" y="209"/>
                </a:lnTo>
                <a:lnTo>
                  <a:pt x="54" y="211"/>
                </a:lnTo>
                <a:lnTo>
                  <a:pt x="45" y="214"/>
                </a:lnTo>
                <a:lnTo>
                  <a:pt x="38" y="216"/>
                </a:lnTo>
                <a:lnTo>
                  <a:pt x="28" y="218"/>
                </a:lnTo>
                <a:lnTo>
                  <a:pt x="22" y="219"/>
                </a:lnTo>
                <a:lnTo>
                  <a:pt x="15" y="220"/>
                </a:lnTo>
                <a:lnTo>
                  <a:pt x="10" y="220"/>
                </a:lnTo>
                <a:lnTo>
                  <a:pt x="6" y="221"/>
                </a:lnTo>
                <a:lnTo>
                  <a:pt x="2" y="220"/>
                </a:lnTo>
                <a:lnTo>
                  <a:pt x="1" y="220"/>
                </a:lnTo>
                <a:lnTo>
                  <a:pt x="0" y="219"/>
                </a:lnTo>
                <a:lnTo>
                  <a:pt x="0" y="218"/>
                </a:lnTo>
                <a:lnTo>
                  <a:pt x="1" y="216"/>
                </a:lnTo>
                <a:lnTo>
                  <a:pt x="4" y="213"/>
                </a:lnTo>
                <a:lnTo>
                  <a:pt x="8" y="211"/>
                </a:lnTo>
                <a:lnTo>
                  <a:pt x="11" y="209"/>
                </a:lnTo>
                <a:lnTo>
                  <a:pt x="18" y="205"/>
                </a:lnTo>
                <a:lnTo>
                  <a:pt x="25" y="203"/>
                </a:lnTo>
                <a:lnTo>
                  <a:pt x="32" y="199"/>
                </a:lnTo>
                <a:lnTo>
                  <a:pt x="49" y="191"/>
                </a:lnTo>
                <a:lnTo>
                  <a:pt x="58" y="186"/>
                </a:lnTo>
                <a:lnTo>
                  <a:pt x="66" y="182"/>
                </a:lnTo>
                <a:lnTo>
                  <a:pt x="74" y="177"/>
                </a:lnTo>
                <a:lnTo>
                  <a:pt x="83" y="172"/>
                </a:lnTo>
                <a:lnTo>
                  <a:pt x="91" y="167"/>
                </a:lnTo>
                <a:lnTo>
                  <a:pt x="99" y="161"/>
                </a:lnTo>
                <a:lnTo>
                  <a:pt x="113" y="150"/>
                </a:lnTo>
                <a:lnTo>
                  <a:pt x="127" y="138"/>
                </a:lnTo>
                <a:lnTo>
                  <a:pt x="139" y="125"/>
                </a:lnTo>
                <a:lnTo>
                  <a:pt x="146" y="118"/>
                </a:lnTo>
                <a:lnTo>
                  <a:pt x="151" y="111"/>
                </a:lnTo>
                <a:lnTo>
                  <a:pt x="161" y="97"/>
                </a:lnTo>
                <a:lnTo>
                  <a:pt x="170" y="83"/>
                </a:lnTo>
                <a:lnTo>
                  <a:pt x="178" y="68"/>
                </a:lnTo>
                <a:lnTo>
                  <a:pt x="186" y="53"/>
                </a:lnTo>
                <a:lnTo>
                  <a:pt x="189" y="46"/>
                </a:lnTo>
                <a:lnTo>
                  <a:pt x="191" y="40"/>
                </a:lnTo>
                <a:lnTo>
                  <a:pt x="194" y="34"/>
                </a:lnTo>
                <a:lnTo>
                  <a:pt x="195" y="29"/>
                </a:lnTo>
                <a:lnTo>
                  <a:pt x="197" y="25"/>
                </a:lnTo>
                <a:lnTo>
                  <a:pt x="197" y="21"/>
                </a:lnTo>
                <a:lnTo>
                  <a:pt x="197" y="18"/>
                </a:lnTo>
                <a:lnTo>
                  <a:pt x="197" y="15"/>
                </a:lnTo>
                <a:lnTo>
                  <a:pt x="195" y="12"/>
                </a:lnTo>
                <a:lnTo>
                  <a:pt x="195" y="8"/>
                </a:lnTo>
                <a:lnTo>
                  <a:pt x="197" y="5"/>
                </a:lnTo>
                <a:lnTo>
                  <a:pt x="198" y="3"/>
                </a:lnTo>
                <a:lnTo>
                  <a:pt x="198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56">
            <a:extLst>
              <a:ext uri="{FF2B5EF4-FFF2-40B4-BE49-F238E27FC236}">
                <a16:creationId xmlns:a16="http://schemas.microsoft.com/office/drawing/2014/main" xmlns="" id="{10CF69AA-C80E-4294-A763-95263DAD89A3}"/>
              </a:ext>
            </a:extLst>
          </p:cNvPr>
          <p:cNvSpPr>
            <a:spLocks/>
          </p:cNvSpPr>
          <p:nvPr/>
        </p:nvSpPr>
        <p:spPr bwMode="auto">
          <a:xfrm>
            <a:off x="1312478" y="1370046"/>
            <a:ext cx="2369836" cy="405611"/>
          </a:xfrm>
          <a:custGeom>
            <a:avLst/>
            <a:gdLst>
              <a:gd name="T0" fmla="*/ 75 w 326"/>
              <a:gd name="T1" fmla="*/ 31 h 65"/>
              <a:gd name="T2" fmla="*/ 104 w 326"/>
              <a:gd name="T3" fmla="*/ 26 h 65"/>
              <a:gd name="T4" fmla="*/ 135 w 326"/>
              <a:gd name="T5" fmla="*/ 22 h 65"/>
              <a:gd name="T6" fmla="*/ 168 w 326"/>
              <a:gd name="T7" fmla="*/ 16 h 65"/>
              <a:gd name="T8" fmla="*/ 194 w 326"/>
              <a:gd name="T9" fmla="*/ 11 h 65"/>
              <a:gd name="T10" fmla="*/ 210 w 326"/>
              <a:gd name="T11" fmla="*/ 9 h 65"/>
              <a:gd name="T12" fmla="*/ 225 w 326"/>
              <a:gd name="T13" fmla="*/ 7 h 65"/>
              <a:gd name="T14" fmla="*/ 238 w 326"/>
              <a:gd name="T15" fmla="*/ 4 h 65"/>
              <a:gd name="T16" fmla="*/ 251 w 326"/>
              <a:gd name="T17" fmla="*/ 3 h 65"/>
              <a:gd name="T18" fmla="*/ 262 w 326"/>
              <a:gd name="T19" fmla="*/ 2 h 65"/>
              <a:gd name="T20" fmla="*/ 271 w 326"/>
              <a:gd name="T21" fmla="*/ 1 h 65"/>
              <a:gd name="T22" fmla="*/ 279 w 326"/>
              <a:gd name="T23" fmla="*/ 0 h 65"/>
              <a:gd name="T24" fmla="*/ 288 w 326"/>
              <a:gd name="T25" fmla="*/ 0 h 65"/>
              <a:gd name="T26" fmla="*/ 298 w 326"/>
              <a:gd name="T27" fmla="*/ 1 h 65"/>
              <a:gd name="T28" fmla="*/ 306 w 326"/>
              <a:gd name="T29" fmla="*/ 2 h 65"/>
              <a:gd name="T30" fmla="*/ 314 w 326"/>
              <a:gd name="T31" fmla="*/ 4 h 65"/>
              <a:gd name="T32" fmla="*/ 320 w 326"/>
              <a:gd name="T33" fmla="*/ 10 h 65"/>
              <a:gd name="T34" fmla="*/ 324 w 326"/>
              <a:gd name="T35" fmla="*/ 16 h 65"/>
              <a:gd name="T36" fmla="*/ 326 w 326"/>
              <a:gd name="T37" fmla="*/ 22 h 65"/>
              <a:gd name="T38" fmla="*/ 323 w 326"/>
              <a:gd name="T39" fmla="*/ 26 h 65"/>
              <a:gd name="T40" fmla="*/ 320 w 326"/>
              <a:gd name="T41" fmla="*/ 30 h 65"/>
              <a:gd name="T42" fmla="*/ 315 w 326"/>
              <a:gd name="T43" fmla="*/ 31 h 65"/>
              <a:gd name="T44" fmla="*/ 305 w 326"/>
              <a:gd name="T45" fmla="*/ 32 h 65"/>
              <a:gd name="T46" fmla="*/ 292 w 326"/>
              <a:gd name="T47" fmla="*/ 32 h 65"/>
              <a:gd name="T48" fmla="*/ 274 w 326"/>
              <a:gd name="T49" fmla="*/ 31 h 65"/>
              <a:gd name="T50" fmla="*/ 255 w 326"/>
              <a:gd name="T51" fmla="*/ 31 h 65"/>
              <a:gd name="T52" fmla="*/ 234 w 326"/>
              <a:gd name="T53" fmla="*/ 32 h 65"/>
              <a:gd name="T54" fmla="*/ 212 w 326"/>
              <a:gd name="T55" fmla="*/ 33 h 65"/>
              <a:gd name="T56" fmla="*/ 189 w 326"/>
              <a:gd name="T57" fmla="*/ 37 h 65"/>
              <a:gd name="T58" fmla="*/ 163 w 326"/>
              <a:gd name="T59" fmla="*/ 40 h 65"/>
              <a:gd name="T60" fmla="*/ 124 w 326"/>
              <a:gd name="T61" fmla="*/ 47 h 65"/>
              <a:gd name="T62" fmla="*/ 88 w 326"/>
              <a:gd name="T63" fmla="*/ 54 h 65"/>
              <a:gd name="T64" fmla="*/ 75 w 326"/>
              <a:gd name="T65" fmla="*/ 58 h 65"/>
              <a:gd name="T66" fmla="*/ 65 w 326"/>
              <a:gd name="T67" fmla="*/ 60 h 65"/>
              <a:gd name="T68" fmla="*/ 56 w 326"/>
              <a:gd name="T69" fmla="*/ 61 h 65"/>
              <a:gd name="T70" fmla="*/ 47 w 326"/>
              <a:gd name="T71" fmla="*/ 64 h 65"/>
              <a:gd name="T72" fmla="*/ 42 w 326"/>
              <a:gd name="T73" fmla="*/ 64 h 65"/>
              <a:gd name="T74" fmla="*/ 36 w 326"/>
              <a:gd name="T75" fmla="*/ 65 h 65"/>
              <a:gd name="T76" fmla="*/ 32 w 326"/>
              <a:gd name="T77" fmla="*/ 65 h 65"/>
              <a:gd name="T78" fmla="*/ 29 w 326"/>
              <a:gd name="T79" fmla="*/ 64 h 65"/>
              <a:gd name="T80" fmla="*/ 21 w 326"/>
              <a:gd name="T81" fmla="*/ 62 h 65"/>
              <a:gd name="T82" fmla="*/ 13 w 326"/>
              <a:gd name="T83" fmla="*/ 60 h 65"/>
              <a:gd name="T84" fmla="*/ 5 w 326"/>
              <a:gd name="T85" fmla="*/ 57 h 65"/>
              <a:gd name="T86" fmla="*/ 2 w 326"/>
              <a:gd name="T87" fmla="*/ 53 h 65"/>
              <a:gd name="T88" fmla="*/ 0 w 326"/>
              <a:gd name="T89" fmla="*/ 51 h 65"/>
              <a:gd name="T90" fmla="*/ 0 w 326"/>
              <a:gd name="T91" fmla="*/ 45 h 65"/>
              <a:gd name="T92" fmla="*/ 1 w 326"/>
              <a:gd name="T93" fmla="*/ 43 h 65"/>
              <a:gd name="T94" fmla="*/ 4 w 326"/>
              <a:gd name="T95" fmla="*/ 40 h 65"/>
              <a:gd name="T96" fmla="*/ 6 w 326"/>
              <a:gd name="T97" fmla="*/ 40 h 65"/>
              <a:gd name="T98" fmla="*/ 9 w 326"/>
              <a:gd name="T99" fmla="*/ 40 h 65"/>
              <a:gd name="T100" fmla="*/ 14 w 326"/>
              <a:gd name="T101" fmla="*/ 39 h 65"/>
              <a:gd name="T102" fmla="*/ 22 w 326"/>
              <a:gd name="T103" fmla="*/ 39 h 65"/>
              <a:gd name="T104" fmla="*/ 30 w 326"/>
              <a:gd name="T105" fmla="*/ 38 h 65"/>
              <a:gd name="T106" fmla="*/ 39 w 326"/>
              <a:gd name="T107" fmla="*/ 37 h 65"/>
              <a:gd name="T108" fmla="*/ 49 w 326"/>
              <a:gd name="T109" fmla="*/ 35 h 65"/>
              <a:gd name="T110" fmla="*/ 62 w 326"/>
              <a:gd name="T111" fmla="*/ 33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26" h="65">
                <a:moveTo>
                  <a:pt x="62" y="33"/>
                </a:moveTo>
                <a:lnTo>
                  <a:pt x="75" y="31"/>
                </a:lnTo>
                <a:lnTo>
                  <a:pt x="90" y="29"/>
                </a:lnTo>
                <a:lnTo>
                  <a:pt x="104" y="26"/>
                </a:lnTo>
                <a:lnTo>
                  <a:pt x="120" y="24"/>
                </a:lnTo>
                <a:lnTo>
                  <a:pt x="135" y="22"/>
                </a:lnTo>
                <a:lnTo>
                  <a:pt x="151" y="18"/>
                </a:lnTo>
                <a:lnTo>
                  <a:pt x="168" y="16"/>
                </a:lnTo>
                <a:lnTo>
                  <a:pt x="185" y="12"/>
                </a:lnTo>
                <a:lnTo>
                  <a:pt x="194" y="11"/>
                </a:lnTo>
                <a:lnTo>
                  <a:pt x="202" y="10"/>
                </a:lnTo>
                <a:lnTo>
                  <a:pt x="210" y="9"/>
                </a:lnTo>
                <a:lnTo>
                  <a:pt x="218" y="8"/>
                </a:lnTo>
                <a:lnTo>
                  <a:pt x="225" y="7"/>
                </a:lnTo>
                <a:lnTo>
                  <a:pt x="232" y="5"/>
                </a:lnTo>
                <a:lnTo>
                  <a:pt x="238" y="4"/>
                </a:lnTo>
                <a:lnTo>
                  <a:pt x="245" y="3"/>
                </a:lnTo>
                <a:lnTo>
                  <a:pt x="251" y="3"/>
                </a:lnTo>
                <a:lnTo>
                  <a:pt x="257" y="2"/>
                </a:lnTo>
                <a:lnTo>
                  <a:pt x="262" y="2"/>
                </a:lnTo>
                <a:lnTo>
                  <a:pt x="266" y="1"/>
                </a:lnTo>
                <a:lnTo>
                  <a:pt x="271" y="1"/>
                </a:lnTo>
                <a:lnTo>
                  <a:pt x="275" y="1"/>
                </a:lnTo>
                <a:lnTo>
                  <a:pt x="279" y="0"/>
                </a:lnTo>
                <a:lnTo>
                  <a:pt x="281" y="0"/>
                </a:lnTo>
                <a:lnTo>
                  <a:pt x="288" y="0"/>
                </a:lnTo>
                <a:lnTo>
                  <a:pt x="293" y="1"/>
                </a:lnTo>
                <a:lnTo>
                  <a:pt x="298" y="1"/>
                </a:lnTo>
                <a:lnTo>
                  <a:pt x="302" y="2"/>
                </a:lnTo>
                <a:lnTo>
                  <a:pt x="306" y="2"/>
                </a:lnTo>
                <a:lnTo>
                  <a:pt x="310" y="3"/>
                </a:lnTo>
                <a:lnTo>
                  <a:pt x="314" y="4"/>
                </a:lnTo>
                <a:lnTo>
                  <a:pt x="317" y="7"/>
                </a:lnTo>
                <a:lnTo>
                  <a:pt x="320" y="10"/>
                </a:lnTo>
                <a:lnTo>
                  <a:pt x="323" y="14"/>
                </a:lnTo>
                <a:lnTo>
                  <a:pt x="324" y="16"/>
                </a:lnTo>
                <a:lnTo>
                  <a:pt x="326" y="19"/>
                </a:lnTo>
                <a:lnTo>
                  <a:pt x="326" y="22"/>
                </a:lnTo>
                <a:lnTo>
                  <a:pt x="324" y="25"/>
                </a:lnTo>
                <a:lnTo>
                  <a:pt x="323" y="26"/>
                </a:lnTo>
                <a:lnTo>
                  <a:pt x="323" y="29"/>
                </a:lnTo>
                <a:lnTo>
                  <a:pt x="320" y="30"/>
                </a:lnTo>
                <a:lnTo>
                  <a:pt x="318" y="30"/>
                </a:lnTo>
                <a:lnTo>
                  <a:pt x="315" y="31"/>
                </a:lnTo>
                <a:lnTo>
                  <a:pt x="310" y="32"/>
                </a:lnTo>
                <a:lnTo>
                  <a:pt x="305" y="32"/>
                </a:lnTo>
                <a:lnTo>
                  <a:pt x="298" y="32"/>
                </a:lnTo>
                <a:lnTo>
                  <a:pt x="292" y="32"/>
                </a:lnTo>
                <a:lnTo>
                  <a:pt x="284" y="31"/>
                </a:lnTo>
                <a:lnTo>
                  <a:pt x="274" y="31"/>
                </a:lnTo>
                <a:lnTo>
                  <a:pt x="264" y="31"/>
                </a:lnTo>
                <a:lnTo>
                  <a:pt x="255" y="31"/>
                </a:lnTo>
                <a:lnTo>
                  <a:pt x="245" y="31"/>
                </a:lnTo>
                <a:lnTo>
                  <a:pt x="234" y="32"/>
                </a:lnTo>
                <a:lnTo>
                  <a:pt x="224" y="32"/>
                </a:lnTo>
                <a:lnTo>
                  <a:pt x="212" y="33"/>
                </a:lnTo>
                <a:lnTo>
                  <a:pt x="201" y="35"/>
                </a:lnTo>
                <a:lnTo>
                  <a:pt x="189" y="37"/>
                </a:lnTo>
                <a:lnTo>
                  <a:pt x="176" y="38"/>
                </a:lnTo>
                <a:lnTo>
                  <a:pt x="163" y="40"/>
                </a:lnTo>
                <a:lnTo>
                  <a:pt x="150" y="43"/>
                </a:lnTo>
                <a:lnTo>
                  <a:pt x="124" y="47"/>
                </a:lnTo>
                <a:lnTo>
                  <a:pt x="95" y="53"/>
                </a:lnTo>
                <a:lnTo>
                  <a:pt x="88" y="54"/>
                </a:lnTo>
                <a:lnTo>
                  <a:pt x="82" y="57"/>
                </a:lnTo>
                <a:lnTo>
                  <a:pt x="75" y="58"/>
                </a:lnTo>
                <a:lnTo>
                  <a:pt x="70" y="59"/>
                </a:lnTo>
                <a:lnTo>
                  <a:pt x="65" y="60"/>
                </a:lnTo>
                <a:lnTo>
                  <a:pt x="60" y="61"/>
                </a:lnTo>
                <a:lnTo>
                  <a:pt x="56" y="61"/>
                </a:lnTo>
                <a:lnTo>
                  <a:pt x="51" y="62"/>
                </a:lnTo>
                <a:lnTo>
                  <a:pt x="47" y="64"/>
                </a:lnTo>
                <a:lnTo>
                  <a:pt x="44" y="64"/>
                </a:lnTo>
                <a:lnTo>
                  <a:pt x="42" y="64"/>
                </a:lnTo>
                <a:lnTo>
                  <a:pt x="39" y="65"/>
                </a:lnTo>
                <a:lnTo>
                  <a:pt x="36" y="65"/>
                </a:lnTo>
                <a:lnTo>
                  <a:pt x="35" y="65"/>
                </a:lnTo>
                <a:lnTo>
                  <a:pt x="32" y="65"/>
                </a:lnTo>
                <a:lnTo>
                  <a:pt x="32" y="65"/>
                </a:lnTo>
                <a:lnTo>
                  <a:pt x="29" y="64"/>
                </a:lnTo>
                <a:lnTo>
                  <a:pt x="25" y="64"/>
                </a:lnTo>
                <a:lnTo>
                  <a:pt x="21" y="62"/>
                </a:lnTo>
                <a:lnTo>
                  <a:pt x="16" y="61"/>
                </a:lnTo>
                <a:lnTo>
                  <a:pt x="13" y="60"/>
                </a:lnTo>
                <a:lnTo>
                  <a:pt x="10" y="59"/>
                </a:lnTo>
                <a:lnTo>
                  <a:pt x="5" y="57"/>
                </a:lnTo>
                <a:lnTo>
                  <a:pt x="4" y="56"/>
                </a:lnTo>
                <a:lnTo>
                  <a:pt x="2" y="53"/>
                </a:lnTo>
                <a:lnTo>
                  <a:pt x="1" y="52"/>
                </a:lnTo>
                <a:lnTo>
                  <a:pt x="0" y="51"/>
                </a:lnTo>
                <a:lnTo>
                  <a:pt x="0" y="47"/>
                </a:lnTo>
                <a:lnTo>
                  <a:pt x="0" y="45"/>
                </a:lnTo>
                <a:lnTo>
                  <a:pt x="0" y="44"/>
                </a:lnTo>
                <a:lnTo>
                  <a:pt x="1" y="43"/>
                </a:lnTo>
                <a:lnTo>
                  <a:pt x="2" y="42"/>
                </a:lnTo>
                <a:lnTo>
                  <a:pt x="4" y="40"/>
                </a:lnTo>
                <a:lnTo>
                  <a:pt x="5" y="40"/>
                </a:lnTo>
                <a:lnTo>
                  <a:pt x="6" y="40"/>
                </a:lnTo>
                <a:lnTo>
                  <a:pt x="8" y="40"/>
                </a:lnTo>
                <a:lnTo>
                  <a:pt x="9" y="40"/>
                </a:lnTo>
                <a:lnTo>
                  <a:pt x="12" y="40"/>
                </a:lnTo>
                <a:lnTo>
                  <a:pt x="14" y="39"/>
                </a:lnTo>
                <a:lnTo>
                  <a:pt x="18" y="39"/>
                </a:lnTo>
                <a:lnTo>
                  <a:pt x="22" y="39"/>
                </a:lnTo>
                <a:lnTo>
                  <a:pt x="25" y="38"/>
                </a:lnTo>
                <a:lnTo>
                  <a:pt x="30" y="38"/>
                </a:lnTo>
                <a:lnTo>
                  <a:pt x="34" y="37"/>
                </a:lnTo>
                <a:lnTo>
                  <a:pt x="39" y="37"/>
                </a:lnTo>
                <a:lnTo>
                  <a:pt x="44" y="36"/>
                </a:lnTo>
                <a:lnTo>
                  <a:pt x="49" y="35"/>
                </a:lnTo>
                <a:lnTo>
                  <a:pt x="56" y="33"/>
                </a:lnTo>
                <a:lnTo>
                  <a:pt x="62" y="33"/>
                </a:lnTo>
                <a:lnTo>
                  <a:pt x="62" y="3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7" name="Freeform 57">
            <a:extLst>
              <a:ext uri="{FF2B5EF4-FFF2-40B4-BE49-F238E27FC236}">
                <a16:creationId xmlns:a16="http://schemas.microsoft.com/office/drawing/2014/main" xmlns="" id="{7149DFE6-2596-4386-9941-DF3AFCE5B6D8}"/>
              </a:ext>
            </a:extLst>
          </p:cNvPr>
          <p:cNvSpPr>
            <a:spLocks/>
          </p:cNvSpPr>
          <p:nvPr/>
        </p:nvSpPr>
        <p:spPr bwMode="auto">
          <a:xfrm>
            <a:off x="1872223" y="983157"/>
            <a:ext cx="312588" cy="661454"/>
          </a:xfrm>
          <a:custGeom>
            <a:avLst/>
            <a:gdLst>
              <a:gd name="T0" fmla="*/ 4 w 43"/>
              <a:gd name="T1" fmla="*/ 15 h 106"/>
              <a:gd name="T2" fmla="*/ 1 w 43"/>
              <a:gd name="T3" fmla="*/ 14 h 106"/>
              <a:gd name="T4" fmla="*/ 1 w 43"/>
              <a:gd name="T5" fmla="*/ 12 h 106"/>
              <a:gd name="T6" fmla="*/ 0 w 43"/>
              <a:gd name="T7" fmla="*/ 10 h 106"/>
              <a:gd name="T8" fmla="*/ 0 w 43"/>
              <a:gd name="T9" fmla="*/ 9 h 106"/>
              <a:gd name="T10" fmla="*/ 0 w 43"/>
              <a:gd name="T11" fmla="*/ 7 h 106"/>
              <a:gd name="T12" fmla="*/ 1 w 43"/>
              <a:gd name="T13" fmla="*/ 6 h 106"/>
              <a:gd name="T14" fmla="*/ 1 w 43"/>
              <a:gd name="T15" fmla="*/ 5 h 106"/>
              <a:gd name="T16" fmla="*/ 4 w 43"/>
              <a:gd name="T17" fmla="*/ 2 h 106"/>
              <a:gd name="T18" fmla="*/ 5 w 43"/>
              <a:gd name="T19" fmla="*/ 1 h 106"/>
              <a:gd name="T20" fmla="*/ 6 w 43"/>
              <a:gd name="T21" fmla="*/ 1 h 106"/>
              <a:gd name="T22" fmla="*/ 10 w 43"/>
              <a:gd name="T23" fmla="*/ 0 h 106"/>
              <a:gd name="T24" fmla="*/ 15 w 43"/>
              <a:gd name="T25" fmla="*/ 0 h 106"/>
              <a:gd name="T26" fmla="*/ 21 w 43"/>
              <a:gd name="T27" fmla="*/ 1 h 106"/>
              <a:gd name="T28" fmla="*/ 27 w 43"/>
              <a:gd name="T29" fmla="*/ 3 h 106"/>
              <a:gd name="T30" fmla="*/ 32 w 43"/>
              <a:gd name="T31" fmla="*/ 6 h 106"/>
              <a:gd name="T32" fmla="*/ 38 w 43"/>
              <a:gd name="T33" fmla="*/ 9 h 106"/>
              <a:gd name="T34" fmla="*/ 40 w 43"/>
              <a:gd name="T35" fmla="*/ 12 h 106"/>
              <a:gd name="T36" fmla="*/ 43 w 43"/>
              <a:gd name="T37" fmla="*/ 16 h 106"/>
              <a:gd name="T38" fmla="*/ 43 w 43"/>
              <a:gd name="T39" fmla="*/ 21 h 106"/>
              <a:gd name="T40" fmla="*/ 43 w 43"/>
              <a:gd name="T41" fmla="*/ 27 h 106"/>
              <a:gd name="T42" fmla="*/ 43 w 43"/>
              <a:gd name="T43" fmla="*/ 33 h 106"/>
              <a:gd name="T44" fmla="*/ 41 w 43"/>
              <a:gd name="T45" fmla="*/ 35 h 106"/>
              <a:gd name="T46" fmla="*/ 41 w 43"/>
              <a:gd name="T47" fmla="*/ 36 h 106"/>
              <a:gd name="T48" fmla="*/ 41 w 43"/>
              <a:gd name="T49" fmla="*/ 40 h 106"/>
              <a:gd name="T50" fmla="*/ 41 w 43"/>
              <a:gd name="T51" fmla="*/ 42 h 106"/>
              <a:gd name="T52" fmla="*/ 41 w 43"/>
              <a:gd name="T53" fmla="*/ 45 h 106"/>
              <a:gd name="T54" fmla="*/ 40 w 43"/>
              <a:gd name="T55" fmla="*/ 49 h 106"/>
              <a:gd name="T56" fmla="*/ 40 w 43"/>
              <a:gd name="T57" fmla="*/ 52 h 106"/>
              <a:gd name="T58" fmla="*/ 40 w 43"/>
              <a:gd name="T59" fmla="*/ 57 h 106"/>
              <a:gd name="T60" fmla="*/ 40 w 43"/>
              <a:gd name="T61" fmla="*/ 62 h 106"/>
              <a:gd name="T62" fmla="*/ 40 w 43"/>
              <a:gd name="T63" fmla="*/ 66 h 106"/>
              <a:gd name="T64" fmla="*/ 40 w 43"/>
              <a:gd name="T65" fmla="*/ 71 h 106"/>
              <a:gd name="T66" fmla="*/ 40 w 43"/>
              <a:gd name="T67" fmla="*/ 77 h 106"/>
              <a:gd name="T68" fmla="*/ 40 w 43"/>
              <a:gd name="T69" fmla="*/ 83 h 106"/>
              <a:gd name="T70" fmla="*/ 40 w 43"/>
              <a:gd name="T71" fmla="*/ 88 h 106"/>
              <a:gd name="T72" fmla="*/ 40 w 43"/>
              <a:gd name="T73" fmla="*/ 94 h 106"/>
              <a:gd name="T74" fmla="*/ 40 w 43"/>
              <a:gd name="T75" fmla="*/ 101 h 106"/>
              <a:gd name="T76" fmla="*/ 17 w 43"/>
              <a:gd name="T77" fmla="*/ 106 h 106"/>
              <a:gd name="T78" fmla="*/ 17 w 43"/>
              <a:gd name="T79" fmla="*/ 98 h 106"/>
              <a:gd name="T80" fmla="*/ 15 w 43"/>
              <a:gd name="T81" fmla="*/ 88 h 106"/>
              <a:gd name="T82" fmla="*/ 15 w 43"/>
              <a:gd name="T83" fmla="*/ 81 h 106"/>
              <a:gd name="T84" fmla="*/ 15 w 43"/>
              <a:gd name="T85" fmla="*/ 73 h 106"/>
              <a:gd name="T86" fmla="*/ 14 w 43"/>
              <a:gd name="T87" fmla="*/ 67 h 106"/>
              <a:gd name="T88" fmla="*/ 14 w 43"/>
              <a:gd name="T89" fmla="*/ 60 h 106"/>
              <a:gd name="T90" fmla="*/ 14 w 43"/>
              <a:gd name="T91" fmla="*/ 55 h 106"/>
              <a:gd name="T92" fmla="*/ 13 w 43"/>
              <a:gd name="T93" fmla="*/ 50 h 106"/>
              <a:gd name="T94" fmla="*/ 13 w 43"/>
              <a:gd name="T95" fmla="*/ 45 h 106"/>
              <a:gd name="T96" fmla="*/ 13 w 43"/>
              <a:gd name="T97" fmla="*/ 41 h 106"/>
              <a:gd name="T98" fmla="*/ 13 w 43"/>
              <a:gd name="T99" fmla="*/ 37 h 106"/>
              <a:gd name="T100" fmla="*/ 11 w 43"/>
              <a:gd name="T101" fmla="*/ 34 h 106"/>
              <a:gd name="T102" fmla="*/ 11 w 43"/>
              <a:gd name="T103" fmla="*/ 31 h 106"/>
              <a:gd name="T104" fmla="*/ 11 w 43"/>
              <a:gd name="T105" fmla="*/ 29 h 106"/>
              <a:gd name="T106" fmla="*/ 11 w 43"/>
              <a:gd name="T107" fmla="*/ 27 h 106"/>
              <a:gd name="T108" fmla="*/ 10 w 43"/>
              <a:gd name="T109" fmla="*/ 26 h 106"/>
              <a:gd name="T110" fmla="*/ 9 w 43"/>
              <a:gd name="T111" fmla="*/ 23 h 106"/>
              <a:gd name="T112" fmla="*/ 8 w 43"/>
              <a:gd name="T113" fmla="*/ 20 h 106"/>
              <a:gd name="T114" fmla="*/ 4 w 43"/>
              <a:gd name="T115" fmla="*/ 15 h 106"/>
              <a:gd name="T116" fmla="*/ 4 w 43"/>
              <a:gd name="T117" fmla="*/ 15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3" h="106">
                <a:moveTo>
                  <a:pt x="4" y="15"/>
                </a:moveTo>
                <a:lnTo>
                  <a:pt x="1" y="14"/>
                </a:lnTo>
                <a:lnTo>
                  <a:pt x="1" y="12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10" y="0"/>
                </a:lnTo>
                <a:lnTo>
                  <a:pt x="15" y="0"/>
                </a:lnTo>
                <a:lnTo>
                  <a:pt x="21" y="1"/>
                </a:lnTo>
                <a:lnTo>
                  <a:pt x="27" y="3"/>
                </a:lnTo>
                <a:lnTo>
                  <a:pt x="32" y="6"/>
                </a:lnTo>
                <a:lnTo>
                  <a:pt x="38" y="9"/>
                </a:lnTo>
                <a:lnTo>
                  <a:pt x="40" y="12"/>
                </a:lnTo>
                <a:lnTo>
                  <a:pt x="43" y="16"/>
                </a:lnTo>
                <a:lnTo>
                  <a:pt x="43" y="21"/>
                </a:lnTo>
                <a:lnTo>
                  <a:pt x="43" y="27"/>
                </a:lnTo>
                <a:lnTo>
                  <a:pt x="43" y="33"/>
                </a:lnTo>
                <a:lnTo>
                  <a:pt x="41" y="35"/>
                </a:lnTo>
                <a:lnTo>
                  <a:pt x="41" y="36"/>
                </a:lnTo>
                <a:lnTo>
                  <a:pt x="41" y="40"/>
                </a:lnTo>
                <a:lnTo>
                  <a:pt x="41" y="42"/>
                </a:lnTo>
                <a:lnTo>
                  <a:pt x="41" y="45"/>
                </a:lnTo>
                <a:lnTo>
                  <a:pt x="40" y="49"/>
                </a:lnTo>
                <a:lnTo>
                  <a:pt x="40" y="52"/>
                </a:lnTo>
                <a:lnTo>
                  <a:pt x="40" y="57"/>
                </a:lnTo>
                <a:lnTo>
                  <a:pt x="40" y="62"/>
                </a:lnTo>
                <a:lnTo>
                  <a:pt x="40" y="66"/>
                </a:lnTo>
                <a:lnTo>
                  <a:pt x="40" y="71"/>
                </a:lnTo>
                <a:lnTo>
                  <a:pt x="40" y="77"/>
                </a:lnTo>
                <a:lnTo>
                  <a:pt x="40" y="83"/>
                </a:lnTo>
                <a:lnTo>
                  <a:pt x="40" y="88"/>
                </a:lnTo>
                <a:lnTo>
                  <a:pt x="40" y="94"/>
                </a:lnTo>
                <a:lnTo>
                  <a:pt x="40" y="101"/>
                </a:lnTo>
                <a:lnTo>
                  <a:pt x="17" y="106"/>
                </a:lnTo>
                <a:lnTo>
                  <a:pt x="17" y="98"/>
                </a:lnTo>
                <a:lnTo>
                  <a:pt x="15" y="88"/>
                </a:lnTo>
                <a:lnTo>
                  <a:pt x="15" y="81"/>
                </a:lnTo>
                <a:lnTo>
                  <a:pt x="15" y="73"/>
                </a:lnTo>
                <a:lnTo>
                  <a:pt x="14" y="67"/>
                </a:lnTo>
                <a:lnTo>
                  <a:pt x="14" y="60"/>
                </a:lnTo>
                <a:lnTo>
                  <a:pt x="14" y="55"/>
                </a:lnTo>
                <a:lnTo>
                  <a:pt x="13" y="50"/>
                </a:lnTo>
                <a:lnTo>
                  <a:pt x="13" y="45"/>
                </a:lnTo>
                <a:lnTo>
                  <a:pt x="13" y="41"/>
                </a:lnTo>
                <a:lnTo>
                  <a:pt x="13" y="37"/>
                </a:lnTo>
                <a:lnTo>
                  <a:pt x="11" y="34"/>
                </a:lnTo>
                <a:lnTo>
                  <a:pt x="11" y="31"/>
                </a:lnTo>
                <a:lnTo>
                  <a:pt x="11" y="29"/>
                </a:lnTo>
                <a:lnTo>
                  <a:pt x="11" y="27"/>
                </a:lnTo>
                <a:lnTo>
                  <a:pt x="10" y="26"/>
                </a:lnTo>
                <a:lnTo>
                  <a:pt x="9" y="23"/>
                </a:lnTo>
                <a:lnTo>
                  <a:pt x="8" y="20"/>
                </a:lnTo>
                <a:lnTo>
                  <a:pt x="4" y="15"/>
                </a:lnTo>
                <a:lnTo>
                  <a:pt x="4" y="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58">
            <a:extLst>
              <a:ext uri="{FF2B5EF4-FFF2-40B4-BE49-F238E27FC236}">
                <a16:creationId xmlns:a16="http://schemas.microsoft.com/office/drawing/2014/main" xmlns="" id="{9EFA09D6-11D0-44AF-9780-6D20D6CC8FC8}"/>
              </a:ext>
            </a:extLst>
          </p:cNvPr>
          <p:cNvSpPr>
            <a:spLocks/>
          </p:cNvSpPr>
          <p:nvPr/>
        </p:nvSpPr>
        <p:spPr bwMode="auto">
          <a:xfrm>
            <a:off x="2373816" y="664913"/>
            <a:ext cx="319855" cy="911059"/>
          </a:xfrm>
          <a:custGeom>
            <a:avLst/>
            <a:gdLst>
              <a:gd name="T0" fmla="*/ 1 w 44"/>
              <a:gd name="T1" fmla="*/ 2 h 146"/>
              <a:gd name="T2" fmla="*/ 5 w 44"/>
              <a:gd name="T3" fmla="*/ 0 h 146"/>
              <a:gd name="T4" fmla="*/ 9 w 44"/>
              <a:gd name="T5" fmla="*/ 0 h 146"/>
              <a:gd name="T6" fmla="*/ 17 w 44"/>
              <a:gd name="T7" fmla="*/ 0 h 146"/>
              <a:gd name="T8" fmla="*/ 23 w 44"/>
              <a:gd name="T9" fmla="*/ 1 h 146"/>
              <a:gd name="T10" fmla="*/ 30 w 44"/>
              <a:gd name="T11" fmla="*/ 4 h 146"/>
              <a:gd name="T12" fmla="*/ 38 w 44"/>
              <a:gd name="T13" fmla="*/ 8 h 146"/>
              <a:gd name="T14" fmla="*/ 43 w 44"/>
              <a:gd name="T15" fmla="*/ 13 h 146"/>
              <a:gd name="T16" fmla="*/ 44 w 44"/>
              <a:gd name="T17" fmla="*/ 17 h 146"/>
              <a:gd name="T18" fmla="*/ 44 w 44"/>
              <a:gd name="T19" fmla="*/ 22 h 146"/>
              <a:gd name="T20" fmla="*/ 43 w 44"/>
              <a:gd name="T21" fmla="*/ 28 h 146"/>
              <a:gd name="T22" fmla="*/ 42 w 44"/>
              <a:gd name="T23" fmla="*/ 33 h 146"/>
              <a:gd name="T24" fmla="*/ 42 w 44"/>
              <a:gd name="T25" fmla="*/ 39 h 146"/>
              <a:gd name="T26" fmla="*/ 40 w 44"/>
              <a:gd name="T27" fmla="*/ 49 h 146"/>
              <a:gd name="T28" fmla="*/ 39 w 44"/>
              <a:gd name="T29" fmla="*/ 60 h 146"/>
              <a:gd name="T30" fmla="*/ 39 w 44"/>
              <a:gd name="T31" fmla="*/ 74 h 146"/>
              <a:gd name="T32" fmla="*/ 39 w 44"/>
              <a:gd name="T33" fmla="*/ 91 h 146"/>
              <a:gd name="T34" fmla="*/ 38 w 44"/>
              <a:gd name="T35" fmla="*/ 110 h 146"/>
              <a:gd name="T36" fmla="*/ 38 w 44"/>
              <a:gd name="T37" fmla="*/ 132 h 146"/>
              <a:gd name="T38" fmla="*/ 12 w 44"/>
              <a:gd name="T39" fmla="*/ 146 h 146"/>
              <a:gd name="T40" fmla="*/ 10 w 44"/>
              <a:gd name="T41" fmla="*/ 121 h 146"/>
              <a:gd name="T42" fmla="*/ 10 w 44"/>
              <a:gd name="T43" fmla="*/ 99 h 146"/>
              <a:gd name="T44" fmla="*/ 10 w 44"/>
              <a:gd name="T45" fmla="*/ 80 h 146"/>
              <a:gd name="T46" fmla="*/ 9 w 44"/>
              <a:gd name="T47" fmla="*/ 64 h 146"/>
              <a:gd name="T48" fmla="*/ 9 w 44"/>
              <a:gd name="T49" fmla="*/ 51 h 146"/>
              <a:gd name="T50" fmla="*/ 9 w 44"/>
              <a:gd name="T51" fmla="*/ 40 h 146"/>
              <a:gd name="T52" fmla="*/ 9 w 44"/>
              <a:gd name="T53" fmla="*/ 33 h 146"/>
              <a:gd name="T54" fmla="*/ 8 w 44"/>
              <a:gd name="T55" fmla="*/ 30 h 146"/>
              <a:gd name="T56" fmla="*/ 5 w 44"/>
              <a:gd name="T57" fmla="*/ 22 h 146"/>
              <a:gd name="T58" fmla="*/ 2 w 44"/>
              <a:gd name="T59" fmla="*/ 15 h 146"/>
              <a:gd name="T60" fmla="*/ 0 w 44"/>
              <a:gd name="T61" fmla="*/ 9 h 146"/>
              <a:gd name="T62" fmla="*/ 0 w 44"/>
              <a:gd name="T63" fmla="*/ 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" h="146">
                <a:moveTo>
                  <a:pt x="0" y="3"/>
                </a:moveTo>
                <a:lnTo>
                  <a:pt x="1" y="2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9" y="0"/>
                </a:lnTo>
                <a:lnTo>
                  <a:pt x="13" y="0"/>
                </a:lnTo>
                <a:lnTo>
                  <a:pt x="17" y="0"/>
                </a:lnTo>
                <a:lnTo>
                  <a:pt x="19" y="0"/>
                </a:lnTo>
                <a:lnTo>
                  <a:pt x="23" y="1"/>
                </a:lnTo>
                <a:lnTo>
                  <a:pt x="27" y="2"/>
                </a:lnTo>
                <a:lnTo>
                  <a:pt x="30" y="4"/>
                </a:lnTo>
                <a:lnTo>
                  <a:pt x="32" y="6"/>
                </a:lnTo>
                <a:lnTo>
                  <a:pt x="38" y="8"/>
                </a:lnTo>
                <a:lnTo>
                  <a:pt x="42" y="11"/>
                </a:lnTo>
                <a:lnTo>
                  <a:pt x="43" y="13"/>
                </a:lnTo>
                <a:lnTo>
                  <a:pt x="44" y="15"/>
                </a:lnTo>
                <a:lnTo>
                  <a:pt x="44" y="17"/>
                </a:lnTo>
                <a:lnTo>
                  <a:pt x="44" y="20"/>
                </a:lnTo>
                <a:lnTo>
                  <a:pt x="44" y="22"/>
                </a:lnTo>
                <a:lnTo>
                  <a:pt x="44" y="25"/>
                </a:lnTo>
                <a:lnTo>
                  <a:pt x="43" y="28"/>
                </a:lnTo>
                <a:lnTo>
                  <a:pt x="43" y="31"/>
                </a:lnTo>
                <a:lnTo>
                  <a:pt x="42" y="33"/>
                </a:lnTo>
                <a:lnTo>
                  <a:pt x="42" y="37"/>
                </a:lnTo>
                <a:lnTo>
                  <a:pt x="42" y="39"/>
                </a:lnTo>
                <a:lnTo>
                  <a:pt x="40" y="44"/>
                </a:lnTo>
                <a:lnTo>
                  <a:pt x="40" y="49"/>
                </a:lnTo>
                <a:lnTo>
                  <a:pt x="40" y="54"/>
                </a:lnTo>
                <a:lnTo>
                  <a:pt x="39" y="60"/>
                </a:lnTo>
                <a:lnTo>
                  <a:pt x="39" y="67"/>
                </a:lnTo>
                <a:lnTo>
                  <a:pt x="39" y="74"/>
                </a:lnTo>
                <a:lnTo>
                  <a:pt x="39" y="82"/>
                </a:lnTo>
                <a:lnTo>
                  <a:pt x="39" y="91"/>
                </a:lnTo>
                <a:lnTo>
                  <a:pt x="38" y="100"/>
                </a:lnTo>
                <a:lnTo>
                  <a:pt x="38" y="110"/>
                </a:lnTo>
                <a:lnTo>
                  <a:pt x="38" y="121"/>
                </a:lnTo>
                <a:lnTo>
                  <a:pt x="38" y="132"/>
                </a:lnTo>
                <a:lnTo>
                  <a:pt x="38" y="144"/>
                </a:lnTo>
                <a:lnTo>
                  <a:pt x="12" y="146"/>
                </a:lnTo>
                <a:lnTo>
                  <a:pt x="10" y="134"/>
                </a:lnTo>
                <a:lnTo>
                  <a:pt x="10" y="121"/>
                </a:lnTo>
                <a:lnTo>
                  <a:pt x="10" y="109"/>
                </a:lnTo>
                <a:lnTo>
                  <a:pt x="10" y="99"/>
                </a:lnTo>
                <a:lnTo>
                  <a:pt x="10" y="89"/>
                </a:lnTo>
                <a:lnTo>
                  <a:pt x="10" y="80"/>
                </a:lnTo>
                <a:lnTo>
                  <a:pt x="9" y="72"/>
                </a:lnTo>
                <a:lnTo>
                  <a:pt x="9" y="64"/>
                </a:lnTo>
                <a:lnTo>
                  <a:pt x="9" y="57"/>
                </a:lnTo>
                <a:lnTo>
                  <a:pt x="9" y="51"/>
                </a:lnTo>
                <a:lnTo>
                  <a:pt x="9" y="45"/>
                </a:lnTo>
                <a:lnTo>
                  <a:pt x="9" y="40"/>
                </a:lnTo>
                <a:lnTo>
                  <a:pt x="9" y="37"/>
                </a:lnTo>
                <a:lnTo>
                  <a:pt x="9" y="33"/>
                </a:lnTo>
                <a:lnTo>
                  <a:pt x="8" y="31"/>
                </a:lnTo>
                <a:lnTo>
                  <a:pt x="8" y="30"/>
                </a:lnTo>
                <a:lnTo>
                  <a:pt x="6" y="25"/>
                </a:lnTo>
                <a:lnTo>
                  <a:pt x="5" y="22"/>
                </a:lnTo>
                <a:lnTo>
                  <a:pt x="4" y="18"/>
                </a:lnTo>
                <a:lnTo>
                  <a:pt x="2" y="15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59">
            <a:extLst>
              <a:ext uri="{FF2B5EF4-FFF2-40B4-BE49-F238E27FC236}">
                <a16:creationId xmlns:a16="http://schemas.microsoft.com/office/drawing/2014/main" xmlns="" id="{0246ED8E-449F-4299-B475-16B09A87D7AA}"/>
              </a:ext>
            </a:extLst>
          </p:cNvPr>
          <p:cNvSpPr>
            <a:spLocks/>
          </p:cNvSpPr>
          <p:nvPr/>
        </p:nvSpPr>
        <p:spPr bwMode="auto">
          <a:xfrm>
            <a:off x="2562822" y="933237"/>
            <a:ext cx="719677" cy="230887"/>
          </a:xfrm>
          <a:custGeom>
            <a:avLst/>
            <a:gdLst>
              <a:gd name="T0" fmla="*/ 0 w 99"/>
              <a:gd name="T1" fmla="*/ 20 h 37"/>
              <a:gd name="T2" fmla="*/ 8 w 99"/>
              <a:gd name="T3" fmla="*/ 17 h 37"/>
              <a:gd name="T4" fmla="*/ 16 w 99"/>
              <a:gd name="T5" fmla="*/ 15 h 37"/>
              <a:gd name="T6" fmla="*/ 22 w 99"/>
              <a:gd name="T7" fmla="*/ 13 h 37"/>
              <a:gd name="T8" fmla="*/ 30 w 99"/>
              <a:gd name="T9" fmla="*/ 10 h 37"/>
              <a:gd name="T10" fmla="*/ 35 w 99"/>
              <a:gd name="T11" fmla="*/ 9 h 37"/>
              <a:gd name="T12" fmla="*/ 42 w 99"/>
              <a:gd name="T13" fmla="*/ 7 h 37"/>
              <a:gd name="T14" fmla="*/ 47 w 99"/>
              <a:gd name="T15" fmla="*/ 6 h 37"/>
              <a:gd name="T16" fmla="*/ 52 w 99"/>
              <a:gd name="T17" fmla="*/ 4 h 37"/>
              <a:gd name="T18" fmla="*/ 56 w 99"/>
              <a:gd name="T19" fmla="*/ 3 h 37"/>
              <a:gd name="T20" fmla="*/ 60 w 99"/>
              <a:gd name="T21" fmla="*/ 2 h 37"/>
              <a:gd name="T22" fmla="*/ 64 w 99"/>
              <a:gd name="T23" fmla="*/ 1 h 37"/>
              <a:gd name="T24" fmla="*/ 66 w 99"/>
              <a:gd name="T25" fmla="*/ 1 h 37"/>
              <a:gd name="T26" fmla="*/ 69 w 99"/>
              <a:gd name="T27" fmla="*/ 0 h 37"/>
              <a:gd name="T28" fmla="*/ 72 w 99"/>
              <a:gd name="T29" fmla="*/ 0 h 37"/>
              <a:gd name="T30" fmla="*/ 73 w 99"/>
              <a:gd name="T31" fmla="*/ 0 h 37"/>
              <a:gd name="T32" fmla="*/ 74 w 99"/>
              <a:gd name="T33" fmla="*/ 0 h 37"/>
              <a:gd name="T34" fmla="*/ 77 w 99"/>
              <a:gd name="T35" fmla="*/ 0 h 37"/>
              <a:gd name="T36" fmla="*/ 82 w 99"/>
              <a:gd name="T37" fmla="*/ 1 h 37"/>
              <a:gd name="T38" fmla="*/ 86 w 99"/>
              <a:gd name="T39" fmla="*/ 2 h 37"/>
              <a:gd name="T40" fmla="*/ 90 w 99"/>
              <a:gd name="T41" fmla="*/ 4 h 37"/>
              <a:gd name="T42" fmla="*/ 94 w 99"/>
              <a:gd name="T43" fmla="*/ 7 h 37"/>
              <a:gd name="T44" fmla="*/ 98 w 99"/>
              <a:gd name="T45" fmla="*/ 9 h 37"/>
              <a:gd name="T46" fmla="*/ 99 w 99"/>
              <a:gd name="T47" fmla="*/ 11 h 37"/>
              <a:gd name="T48" fmla="*/ 99 w 99"/>
              <a:gd name="T49" fmla="*/ 14 h 37"/>
              <a:gd name="T50" fmla="*/ 99 w 99"/>
              <a:gd name="T51" fmla="*/ 15 h 37"/>
              <a:gd name="T52" fmla="*/ 98 w 99"/>
              <a:gd name="T53" fmla="*/ 17 h 37"/>
              <a:gd name="T54" fmla="*/ 95 w 99"/>
              <a:gd name="T55" fmla="*/ 18 h 37"/>
              <a:gd name="T56" fmla="*/ 92 w 99"/>
              <a:gd name="T57" fmla="*/ 21 h 37"/>
              <a:gd name="T58" fmla="*/ 89 w 99"/>
              <a:gd name="T59" fmla="*/ 22 h 37"/>
              <a:gd name="T60" fmla="*/ 85 w 99"/>
              <a:gd name="T61" fmla="*/ 24 h 37"/>
              <a:gd name="T62" fmla="*/ 78 w 99"/>
              <a:gd name="T63" fmla="*/ 25 h 37"/>
              <a:gd name="T64" fmla="*/ 73 w 99"/>
              <a:gd name="T65" fmla="*/ 28 h 37"/>
              <a:gd name="T66" fmla="*/ 65 w 99"/>
              <a:gd name="T67" fmla="*/ 30 h 37"/>
              <a:gd name="T68" fmla="*/ 57 w 99"/>
              <a:gd name="T69" fmla="*/ 32 h 37"/>
              <a:gd name="T70" fmla="*/ 49 w 99"/>
              <a:gd name="T71" fmla="*/ 34 h 37"/>
              <a:gd name="T72" fmla="*/ 40 w 99"/>
              <a:gd name="T73" fmla="*/ 35 h 37"/>
              <a:gd name="T74" fmla="*/ 31 w 99"/>
              <a:gd name="T75" fmla="*/ 36 h 37"/>
              <a:gd name="T76" fmla="*/ 22 w 99"/>
              <a:gd name="T77" fmla="*/ 37 h 37"/>
              <a:gd name="T78" fmla="*/ 12 w 99"/>
              <a:gd name="T79" fmla="*/ 37 h 37"/>
              <a:gd name="T80" fmla="*/ 0 w 99"/>
              <a:gd name="T81" fmla="*/ 37 h 37"/>
              <a:gd name="T82" fmla="*/ 0 w 99"/>
              <a:gd name="T83" fmla="*/ 20 h 37"/>
              <a:gd name="T84" fmla="*/ 0 w 99"/>
              <a:gd name="T85" fmla="*/ 2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9" h="37">
                <a:moveTo>
                  <a:pt x="0" y="20"/>
                </a:moveTo>
                <a:lnTo>
                  <a:pt x="8" y="17"/>
                </a:lnTo>
                <a:lnTo>
                  <a:pt x="16" y="15"/>
                </a:lnTo>
                <a:lnTo>
                  <a:pt x="22" y="13"/>
                </a:lnTo>
                <a:lnTo>
                  <a:pt x="30" y="10"/>
                </a:lnTo>
                <a:lnTo>
                  <a:pt x="35" y="9"/>
                </a:lnTo>
                <a:lnTo>
                  <a:pt x="42" y="7"/>
                </a:lnTo>
                <a:lnTo>
                  <a:pt x="47" y="6"/>
                </a:lnTo>
                <a:lnTo>
                  <a:pt x="52" y="4"/>
                </a:lnTo>
                <a:lnTo>
                  <a:pt x="56" y="3"/>
                </a:lnTo>
                <a:lnTo>
                  <a:pt x="60" y="2"/>
                </a:lnTo>
                <a:lnTo>
                  <a:pt x="64" y="1"/>
                </a:lnTo>
                <a:lnTo>
                  <a:pt x="66" y="1"/>
                </a:lnTo>
                <a:lnTo>
                  <a:pt x="69" y="0"/>
                </a:lnTo>
                <a:lnTo>
                  <a:pt x="72" y="0"/>
                </a:lnTo>
                <a:lnTo>
                  <a:pt x="73" y="0"/>
                </a:lnTo>
                <a:lnTo>
                  <a:pt x="74" y="0"/>
                </a:lnTo>
                <a:lnTo>
                  <a:pt x="77" y="0"/>
                </a:lnTo>
                <a:lnTo>
                  <a:pt x="82" y="1"/>
                </a:lnTo>
                <a:lnTo>
                  <a:pt x="86" y="2"/>
                </a:lnTo>
                <a:lnTo>
                  <a:pt x="90" y="4"/>
                </a:lnTo>
                <a:lnTo>
                  <a:pt x="94" y="7"/>
                </a:lnTo>
                <a:lnTo>
                  <a:pt x="98" y="9"/>
                </a:lnTo>
                <a:lnTo>
                  <a:pt x="99" y="11"/>
                </a:lnTo>
                <a:lnTo>
                  <a:pt x="99" y="14"/>
                </a:lnTo>
                <a:lnTo>
                  <a:pt x="99" y="15"/>
                </a:lnTo>
                <a:lnTo>
                  <a:pt x="98" y="17"/>
                </a:lnTo>
                <a:lnTo>
                  <a:pt x="95" y="18"/>
                </a:lnTo>
                <a:lnTo>
                  <a:pt x="92" y="21"/>
                </a:lnTo>
                <a:lnTo>
                  <a:pt x="89" y="22"/>
                </a:lnTo>
                <a:lnTo>
                  <a:pt x="85" y="24"/>
                </a:lnTo>
                <a:lnTo>
                  <a:pt x="78" y="25"/>
                </a:lnTo>
                <a:lnTo>
                  <a:pt x="73" y="28"/>
                </a:lnTo>
                <a:lnTo>
                  <a:pt x="65" y="30"/>
                </a:lnTo>
                <a:lnTo>
                  <a:pt x="57" y="32"/>
                </a:lnTo>
                <a:lnTo>
                  <a:pt x="49" y="34"/>
                </a:lnTo>
                <a:lnTo>
                  <a:pt x="40" y="35"/>
                </a:lnTo>
                <a:lnTo>
                  <a:pt x="31" y="36"/>
                </a:lnTo>
                <a:lnTo>
                  <a:pt x="22" y="37"/>
                </a:lnTo>
                <a:lnTo>
                  <a:pt x="12" y="37"/>
                </a:lnTo>
                <a:lnTo>
                  <a:pt x="0" y="37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60">
            <a:extLst>
              <a:ext uri="{FF2B5EF4-FFF2-40B4-BE49-F238E27FC236}">
                <a16:creationId xmlns:a16="http://schemas.microsoft.com/office/drawing/2014/main" xmlns="" id="{70F8BB00-B600-4C6E-A70A-2B8479029064}"/>
              </a:ext>
            </a:extLst>
          </p:cNvPr>
          <p:cNvSpPr>
            <a:spLocks/>
          </p:cNvSpPr>
          <p:nvPr/>
        </p:nvSpPr>
        <p:spPr bwMode="auto">
          <a:xfrm>
            <a:off x="2322928" y="1532289"/>
            <a:ext cx="334394" cy="836177"/>
          </a:xfrm>
          <a:custGeom>
            <a:avLst/>
            <a:gdLst>
              <a:gd name="T0" fmla="*/ 7 w 46"/>
              <a:gd name="T1" fmla="*/ 3 h 134"/>
              <a:gd name="T2" fmla="*/ 20 w 46"/>
              <a:gd name="T3" fmla="*/ 5 h 134"/>
              <a:gd name="T4" fmla="*/ 29 w 46"/>
              <a:gd name="T5" fmla="*/ 9 h 134"/>
              <a:gd name="T6" fmla="*/ 37 w 46"/>
              <a:gd name="T7" fmla="*/ 12 h 134"/>
              <a:gd name="T8" fmla="*/ 42 w 46"/>
              <a:gd name="T9" fmla="*/ 16 h 134"/>
              <a:gd name="T10" fmla="*/ 46 w 46"/>
              <a:gd name="T11" fmla="*/ 20 h 134"/>
              <a:gd name="T12" fmla="*/ 46 w 46"/>
              <a:gd name="T13" fmla="*/ 27 h 134"/>
              <a:gd name="T14" fmla="*/ 46 w 46"/>
              <a:gd name="T15" fmla="*/ 36 h 134"/>
              <a:gd name="T16" fmla="*/ 43 w 46"/>
              <a:gd name="T17" fmla="*/ 53 h 134"/>
              <a:gd name="T18" fmla="*/ 42 w 46"/>
              <a:gd name="T19" fmla="*/ 64 h 134"/>
              <a:gd name="T20" fmla="*/ 41 w 46"/>
              <a:gd name="T21" fmla="*/ 77 h 134"/>
              <a:gd name="T22" fmla="*/ 41 w 46"/>
              <a:gd name="T23" fmla="*/ 91 h 134"/>
              <a:gd name="T24" fmla="*/ 39 w 46"/>
              <a:gd name="T25" fmla="*/ 105 h 134"/>
              <a:gd name="T26" fmla="*/ 38 w 46"/>
              <a:gd name="T27" fmla="*/ 117 h 134"/>
              <a:gd name="T28" fmla="*/ 36 w 46"/>
              <a:gd name="T29" fmla="*/ 125 h 134"/>
              <a:gd name="T30" fmla="*/ 32 w 46"/>
              <a:gd name="T31" fmla="*/ 131 h 134"/>
              <a:gd name="T32" fmla="*/ 28 w 46"/>
              <a:gd name="T33" fmla="*/ 134 h 134"/>
              <a:gd name="T34" fmla="*/ 24 w 46"/>
              <a:gd name="T35" fmla="*/ 134 h 134"/>
              <a:gd name="T36" fmla="*/ 20 w 46"/>
              <a:gd name="T37" fmla="*/ 132 h 134"/>
              <a:gd name="T38" fmla="*/ 16 w 46"/>
              <a:gd name="T39" fmla="*/ 126 h 134"/>
              <a:gd name="T40" fmla="*/ 12 w 46"/>
              <a:gd name="T41" fmla="*/ 112 h 134"/>
              <a:gd name="T42" fmla="*/ 12 w 46"/>
              <a:gd name="T43" fmla="*/ 98 h 134"/>
              <a:gd name="T44" fmla="*/ 13 w 46"/>
              <a:gd name="T45" fmla="*/ 90 h 134"/>
              <a:gd name="T46" fmla="*/ 13 w 46"/>
              <a:gd name="T47" fmla="*/ 82 h 134"/>
              <a:gd name="T48" fmla="*/ 13 w 46"/>
              <a:gd name="T49" fmla="*/ 71 h 134"/>
              <a:gd name="T50" fmla="*/ 13 w 46"/>
              <a:gd name="T51" fmla="*/ 59 h 134"/>
              <a:gd name="T52" fmla="*/ 13 w 46"/>
              <a:gd name="T53" fmla="*/ 48 h 134"/>
              <a:gd name="T54" fmla="*/ 13 w 46"/>
              <a:gd name="T55" fmla="*/ 39 h 134"/>
              <a:gd name="T56" fmla="*/ 13 w 46"/>
              <a:gd name="T57" fmla="*/ 32 h 134"/>
              <a:gd name="T58" fmla="*/ 13 w 46"/>
              <a:gd name="T59" fmla="*/ 27 h 134"/>
              <a:gd name="T60" fmla="*/ 12 w 46"/>
              <a:gd name="T61" fmla="*/ 24 h 134"/>
              <a:gd name="T62" fmla="*/ 9 w 46"/>
              <a:gd name="T63" fmla="*/ 18 h 134"/>
              <a:gd name="T64" fmla="*/ 6 w 46"/>
              <a:gd name="T65" fmla="*/ 10 h 134"/>
              <a:gd name="T66" fmla="*/ 0 w 46"/>
              <a:gd name="T67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6" h="134">
                <a:moveTo>
                  <a:pt x="0" y="0"/>
                </a:moveTo>
                <a:lnTo>
                  <a:pt x="7" y="3"/>
                </a:lnTo>
                <a:lnTo>
                  <a:pt x="13" y="4"/>
                </a:lnTo>
                <a:lnTo>
                  <a:pt x="20" y="5"/>
                </a:lnTo>
                <a:lnTo>
                  <a:pt x="25" y="7"/>
                </a:lnTo>
                <a:lnTo>
                  <a:pt x="29" y="9"/>
                </a:lnTo>
                <a:lnTo>
                  <a:pt x="34" y="10"/>
                </a:lnTo>
                <a:lnTo>
                  <a:pt x="37" y="12"/>
                </a:lnTo>
                <a:lnTo>
                  <a:pt x="41" y="13"/>
                </a:lnTo>
                <a:lnTo>
                  <a:pt x="42" y="16"/>
                </a:lnTo>
                <a:lnTo>
                  <a:pt x="45" y="18"/>
                </a:lnTo>
                <a:lnTo>
                  <a:pt x="46" y="20"/>
                </a:lnTo>
                <a:lnTo>
                  <a:pt x="46" y="24"/>
                </a:lnTo>
                <a:lnTo>
                  <a:pt x="46" y="27"/>
                </a:lnTo>
                <a:lnTo>
                  <a:pt x="46" y="32"/>
                </a:lnTo>
                <a:lnTo>
                  <a:pt x="46" y="36"/>
                </a:lnTo>
                <a:lnTo>
                  <a:pt x="45" y="41"/>
                </a:lnTo>
                <a:lnTo>
                  <a:pt x="43" y="53"/>
                </a:lnTo>
                <a:lnTo>
                  <a:pt x="42" y="59"/>
                </a:lnTo>
                <a:lnTo>
                  <a:pt x="42" y="64"/>
                </a:lnTo>
                <a:lnTo>
                  <a:pt x="41" y="70"/>
                </a:lnTo>
                <a:lnTo>
                  <a:pt x="41" y="77"/>
                </a:lnTo>
                <a:lnTo>
                  <a:pt x="41" y="84"/>
                </a:lnTo>
                <a:lnTo>
                  <a:pt x="41" y="91"/>
                </a:lnTo>
                <a:lnTo>
                  <a:pt x="41" y="99"/>
                </a:lnTo>
                <a:lnTo>
                  <a:pt x="39" y="105"/>
                </a:lnTo>
                <a:lnTo>
                  <a:pt x="39" y="111"/>
                </a:lnTo>
                <a:lnTo>
                  <a:pt x="38" y="117"/>
                </a:lnTo>
                <a:lnTo>
                  <a:pt x="37" y="121"/>
                </a:lnTo>
                <a:lnTo>
                  <a:pt x="36" y="125"/>
                </a:lnTo>
                <a:lnTo>
                  <a:pt x="34" y="128"/>
                </a:lnTo>
                <a:lnTo>
                  <a:pt x="32" y="131"/>
                </a:lnTo>
                <a:lnTo>
                  <a:pt x="29" y="133"/>
                </a:lnTo>
                <a:lnTo>
                  <a:pt x="28" y="134"/>
                </a:lnTo>
                <a:lnTo>
                  <a:pt x="25" y="134"/>
                </a:lnTo>
                <a:lnTo>
                  <a:pt x="24" y="134"/>
                </a:lnTo>
                <a:lnTo>
                  <a:pt x="21" y="133"/>
                </a:lnTo>
                <a:lnTo>
                  <a:pt x="20" y="132"/>
                </a:lnTo>
                <a:lnTo>
                  <a:pt x="19" y="130"/>
                </a:lnTo>
                <a:lnTo>
                  <a:pt x="16" y="126"/>
                </a:lnTo>
                <a:lnTo>
                  <a:pt x="13" y="119"/>
                </a:lnTo>
                <a:lnTo>
                  <a:pt x="12" y="112"/>
                </a:lnTo>
                <a:lnTo>
                  <a:pt x="11" y="105"/>
                </a:lnTo>
                <a:lnTo>
                  <a:pt x="12" y="98"/>
                </a:lnTo>
                <a:lnTo>
                  <a:pt x="12" y="95"/>
                </a:lnTo>
                <a:lnTo>
                  <a:pt x="13" y="90"/>
                </a:lnTo>
                <a:lnTo>
                  <a:pt x="13" y="87"/>
                </a:lnTo>
                <a:lnTo>
                  <a:pt x="13" y="82"/>
                </a:lnTo>
                <a:lnTo>
                  <a:pt x="13" y="76"/>
                </a:lnTo>
                <a:lnTo>
                  <a:pt x="13" y="71"/>
                </a:lnTo>
                <a:lnTo>
                  <a:pt x="13" y="66"/>
                </a:lnTo>
                <a:lnTo>
                  <a:pt x="13" y="59"/>
                </a:lnTo>
                <a:lnTo>
                  <a:pt x="13" y="53"/>
                </a:lnTo>
                <a:lnTo>
                  <a:pt x="13" y="48"/>
                </a:lnTo>
                <a:lnTo>
                  <a:pt x="13" y="43"/>
                </a:lnTo>
                <a:lnTo>
                  <a:pt x="13" y="39"/>
                </a:lnTo>
                <a:lnTo>
                  <a:pt x="13" y="35"/>
                </a:lnTo>
                <a:lnTo>
                  <a:pt x="13" y="32"/>
                </a:lnTo>
                <a:lnTo>
                  <a:pt x="13" y="30"/>
                </a:lnTo>
                <a:lnTo>
                  <a:pt x="13" y="27"/>
                </a:lnTo>
                <a:lnTo>
                  <a:pt x="12" y="26"/>
                </a:lnTo>
                <a:lnTo>
                  <a:pt x="12" y="24"/>
                </a:lnTo>
                <a:lnTo>
                  <a:pt x="11" y="20"/>
                </a:lnTo>
                <a:lnTo>
                  <a:pt x="9" y="18"/>
                </a:lnTo>
                <a:lnTo>
                  <a:pt x="7" y="14"/>
                </a:lnTo>
                <a:lnTo>
                  <a:pt x="6" y="10"/>
                </a:lnTo>
                <a:lnTo>
                  <a:pt x="3" y="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2" name="Freeform 62">
            <a:extLst>
              <a:ext uri="{FF2B5EF4-FFF2-40B4-BE49-F238E27FC236}">
                <a16:creationId xmlns:a16="http://schemas.microsoft.com/office/drawing/2014/main" xmlns="" id="{DDA9DF45-A3ED-4347-A73A-1A674F7D825C}"/>
              </a:ext>
            </a:extLst>
          </p:cNvPr>
          <p:cNvSpPr>
            <a:spLocks/>
          </p:cNvSpPr>
          <p:nvPr/>
        </p:nvSpPr>
        <p:spPr bwMode="auto">
          <a:xfrm>
            <a:off x="4727102" y="843953"/>
            <a:ext cx="988643" cy="1166907"/>
          </a:xfrm>
          <a:custGeom>
            <a:avLst/>
            <a:gdLst>
              <a:gd name="T0" fmla="*/ 97 w 136"/>
              <a:gd name="T1" fmla="*/ 9 h 187"/>
              <a:gd name="T2" fmla="*/ 97 w 136"/>
              <a:gd name="T3" fmla="*/ 5 h 187"/>
              <a:gd name="T4" fmla="*/ 99 w 136"/>
              <a:gd name="T5" fmla="*/ 3 h 187"/>
              <a:gd name="T6" fmla="*/ 103 w 136"/>
              <a:gd name="T7" fmla="*/ 1 h 187"/>
              <a:gd name="T8" fmla="*/ 107 w 136"/>
              <a:gd name="T9" fmla="*/ 0 h 187"/>
              <a:gd name="T10" fmla="*/ 112 w 136"/>
              <a:gd name="T11" fmla="*/ 1 h 187"/>
              <a:gd name="T12" fmla="*/ 118 w 136"/>
              <a:gd name="T13" fmla="*/ 3 h 187"/>
              <a:gd name="T14" fmla="*/ 124 w 136"/>
              <a:gd name="T15" fmla="*/ 9 h 187"/>
              <a:gd name="T16" fmla="*/ 131 w 136"/>
              <a:gd name="T17" fmla="*/ 17 h 187"/>
              <a:gd name="T18" fmla="*/ 134 w 136"/>
              <a:gd name="T19" fmla="*/ 20 h 187"/>
              <a:gd name="T20" fmla="*/ 136 w 136"/>
              <a:gd name="T21" fmla="*/ 24 h 187"/>
              <a:gd name="T22" fmla="*/ 136 w 136"/>
              <a:gd name="T23" fmla="*/ 30 h 187"/>
              <a:gd name="T24" fmla="*/ 132 w 136"/>
              <a:gd name="T25" fmla="*/ 39 h 187"/>
              <a:gd name="T26" fmla="*/ 127 w 136"/>
              <a:gd name="T27" fmla="*/ 48 h 187"/>
              <a:gd name="T28" fmla="*/ 119 w 136"/>
              <a:gd name="T29" fmla="*/ 59 h 187"/>
              <a:gd name="T30" fmla="*/ 111 w 136"/>
              <a:gd name="T31" fmla="*/ 73 h 187"/>
              <a:gd name="T32" fmla="*/ 99 w 136"/>
              <a:gd name="T33" fmla="*/ 90 h 187"/>
              <a:gd name="T34" fmla="*/ 88 w 136"/>
              <a:gd name="T35" fmla="*/ 111 h 187"/>
              <a:gd name="T36" fmla="*/ 73 w 136"/>
              <a:gd name="T37" fmla="*/ 130 h 187"/>
              <a:gd name="T38" fmla="*/ 59 w 136"/>
              <a:gd name="T39" fmla="*/ 146 h 187"/>
              <a:gd name="T40" fmla="*/ 43 w 136"/>
              <a:gd name="T41" fmla="*/ 160 h 187"/>
              <a:gd name="T42" fmla="*/ 28 w 136"/>
              <a:gd name="T43" fmla="*/ 172 h 187"/>
              <a:gd name="T44" fmla="*/ 15 w 136"/>
              <a:gd name="T45" fmla="*/ 181 h 187"/>
              <a:gd name="T46" fmla="*/ 7 w 136"/>
              <a:gd name="T47" fmla="*/ 186 h 187"/>
              <a:gd name="T48" fmla="*/ 2 w 136"/>
              <a:gd name="T49" fmla="*/ 187 h 187"/>
              <a:gd name="T50" fmla="*/ 0 w 136"/>
              <a:gd name="T51" fmla="*/ 185 h 187"/>
              <a:gd name="T52" fmla="*/ 2 w 136"/>
              <a:gd name="T53" fmla="*/ 180 h 187"/>
              <a:gd name="T54" fmla="*/ 5 w 136"/>
              <a:gd name="T55" fmla="*/ 174 h 187"/>
              <a:gd name="T56" fmla="*/ 12 w 136"/>
              <a:gd name="T57" fmla="*/ 166 h 187"/>
              <a:gd name="T58" fmla="*/ 24 w 136"/>
              <a:gd name="T59" fmla="*/ 150 h 187"/>
              <a:gd name="T60" fmla="*/ 39 w 136"/>
              <a:gd name="T61" fmla="*/ 131 h 187"/>
              <a:gd name="T62" fmla="*/ 50 w 136"/>
              <a:gd name="T63" fmla="*/ 117 h 187"/>
              <a:gd name="T64" fmla="*/ 56 w 136"/>
              <a:gd name="T65" fmla="*/ 107 h 187"/>
              <a:gd name="T66" fmla="*/ 64 w 136"/>
              <a:gd name="T67" fmla="*/ 95 h 187"/>
              <a:gd name="T68" fmla="*/ 72 w 136"/>
              <a:gd name="T69" fmla="*/ 82 h 187"/>
              <a:gd name="T70" fmla="*/ 80 w 136"/>
              <a:gd name="T71" fmla="*/ 67 h 187"/>
              <a:gd name="T72" fmla="*/ 86 w 136"/>
              <a:gd name="T73" fmla="*/ 54 h 187"/>
              <a:gd name="T74" fmla="*/ 90 w 136"/>
              <a:gd name="T75" fmla="*/ 44 h 187"/>
              <a:gd name="T76" fmla="*/ 94 w 136"/>
              <a:gd name="T77" fmla="*/ 36 h 187"/>
              <a:gd name="T78" fmla="*/ 97 w 136"/>
              <a:gd name="T79" fmla="*/ 26 h 187"/>
              <a:gd name="T80" fmla="*/ 98 w 136"/>
              <a:gd name="T81" fmla="*/ 16 h 187"/>
              <a:gd name="T82" fmla="*/ 97 w 136"/>
              <a:gd name="T83" fmla="*/ 11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6" h="187">
                <a:moveTo>
                  <a:pt x="97" y="11"/>
                </a:moveTo>
                <a:lnTo>
                  <a:pt x="97" y="9"/>
                </a:lnTo>
                <a:lnTo>
                  <a:pt x="97" y="7"/>
                </a:lnTo>
                <a:lnTo>
                  <a:pt x="97" y="5"/>
                </a:lnTo>
                <a:lnTo>
                  <a:pt x="98" y="4"/>
                </a:lnTo>
                <a:lnTo>
                  <a:pt x="99" y="3"/>
                </a:lnTo>
                <a:lnTo>
                  <a:pt x="101" y="2"/>
                </a:lnTo>
                <a:lnTo>
                  <a:pt x="103" y="1"/>
                </a:lnTo>
                <a:lnTo>
                  <a:pt x="105" y="0"/>
                </a:lnTo>
                <a:lnTo>
                  <a:pt x="107" y="0"/>
                </a:lnTo>
                <a:lnTo>
                  <a:pt x="110" y="0"/>
                </a:lnTo>
                <a:lnTo>
                  <a:pt x="112" y="1"/>
                </a:lnTo>
                <a:lnTo>
                  <a:pt x="115" y="2"/>
                </a:lnTo>
                <a:lnTo>
                  <a:pt x="118" y="3"/>
                </a:lnTo>
                <a:lnTo>
                  <a:pt x="120" y="5"/>
                </a:lnTo>
                <a:lnTo>
                  <a:pt x="124" y="9"/>
                </a:lnTo>
                <a:lnTo>
                  <a:pt x="129" y="13"/>
                </a:lnTo>
                <a:lnTo>
                  <a:pt x="131" y="17"/>
                </a:lnTo>
                <a:lnTo>
                  <a:pt x="133" y="19"/>
                </a:lnTo>
                <a:lnTo>
                  <a:pt x="134" y="20"/>
                </a:lnTo>
                <a:lnTo>
                  <a:pt x="136" y="23"/>
                </a:lnTo>
                <a:lnTo>
                  <a:pt x="136" y="24"/>
                </a:lnTo>
                <a:lnTo>
                  <a:pt x="136" y="25"/>
                </a:lnTo>
                <a:lnTo>
                  <a:pt x="136" y="30"/>
                </a:lnTo>
                <a:lnTo>
                  <a:pt x="134" y="34"/>
                </a:lnTo>
                <a:lnTo>
                  <a:pt x="132" y="39"/>
                </a:lnTo>
                <a:lnTo>
                  <a:pt x="128" y="45"/>
                </a:lnTo>
                <a:lnTo>
                  <a:pt x="127" y="48"/>
                </a:lnTo>
                <a:lnTo>
                  <a:pt x="123" y="53"/>
                </a:lnTo>
                <a:lnTo>
                  <a:pt x="119" y="59"/>
                </a:lnTo>
                <a:lnTo>
                  <a:pt x="115" y="66"/>
                </a:lnTo>
                <a:lnTo>
                  <a:pt x="111" y="73"/>
                </a:lnTo>
                <a:lnTo>
                  <a:pt x="106" y="81"/>
                </a:lnTo>
                <a:lnTo>
                  <a:pt x="99" y="90"/>
                </a:lnTo>
                <a:lnTo>
                  <a:pt x="94" y="101"/>
                </a:lnTo>
                <a:lnTo>
                  <a:pt x="88" y="111"/>
                </a:lnTo>
                <a:lnTo>
                  <a:pt x="80" y="121"/>
                </a:lnTo>
                <a:lnTo>
                  <a:pt x="73" y="130"/>
                </a:lnTo>
                <a:lnTo>
                  <a:pt x="65" y="138"/>
                </a:lnTo>
                <a:lnTo>
                  <a:pt x="59" y="146"/>
                </a:lnTo>
                <a:lnTo>
                  <a:pt x="51" y="154"/>
                </a:lnTo>
                <a:lnTo>
                  <a:pt x="43" y="160"/>
                </a:lnTo>
                <a:lnTo>
                  <a:pt x="35" y="167"/>
                </a:lnTo>
                <a:lnTo>
                  <a:pt x="28" y="172"/>
                </a:lnTo>
                <a:lnTo>
                  <a:pt x="21" y="176"/>
                </a:lnTo>
                <a:lnTo>
                  <a:pt x="15" y="181"/>
                </a:lnTo>
                <a:lnTo>
                  <a:pt x="11" y="183"/>
                </a:lnTo>
                <a:lnTo>
                  <a:pt x="7" y="186"/>
                </a:lnTo>
                <a:lnTo>
                  <a:pt x="3" y="186"/>
                </a:lnTo>
                <a:lnTo>
                  <a:pt x="2" y="187"/>
                </a:lnTo>
                <a:lnTo>
                  <a:pt x="0" y="186"/>
                </a:lnTo>
                <a:lnTo>
                  <a:pt x="0" y="185"/>
                </a:lnTo>
                <a:lnTo>
                  <a:pt x="0" y="182"/>
                </a:lnTo>
                <a:lnTo>
                  <a:pt x="2" y="180"/>
                </a:lnTo>
                <a:lnTo>
                  <a:pt x="3" y="178"/>
                </a:lnTo>
                <a:lnTo>
                  <a:pt x="5" y="174"/>
                </a:lnTo>
                <a:lnTo>
                  <a:pt x="8" y="171"/>
                </a:lnTo>
                <a:lnTo>
                  <a:pt x="12" y="166"/>
                </a:lnTo>
                <a:lnTo>
                  <a:pt x="16" y="160"/>
                </a:lnTo>
                <a:lnTo>
                  <a:pt x="24" y="150"/>
                </a:lnTo>
                <a:lnTo>
                  <a:pt x="32" y="140"/>
                </a:lnTo>
                <a:lnTo>
                  <a:pt x="39" y="131"/>
                </a:lnTo>
                <a:lnTo>
                  <a:pt x="46" y="122"/>
                </a:lnTo>
                <a:lnTo>
                  <a:pt x="50" y="117"/>
                </a:lnTo>
                <a:lnTo>
                  <a:pt x="52" y="112"/>
                </a:lnTo>
                <a:lnTo>
                  <a:pt x="56" y="107"/>
                </a:lnTo>
                <a:lnTo>
                  <a:pt x="60" y="101"/>
                </a:lnTo>
                <a:lnTo>
                  <a:pt x="64" y="95"/>
                </a:lnTo>
                <a:lnTo>
                  <a:pt x="68" y="89"/>
                </a:lnTo>
                <a:lnTo>
                  <a:pt x="72" y="82"/>
                </a:lnTo>
                <a:lnTo>
                  <a:pt x="76" y="74"/>
                </a:lnTo>
                <a:lnTo>
                  <a:pt x="80" y="67"/>
                </a:lnTo>
                <a:lnTo>
                  <a:pt x="82" y="60"/>
                </a:lnTo>
                <a:lnTo>
                  <a:pt x="86" y="54"/>
                </a:lnTo>
                <a:lnTo>
                  <a:pt x="89" y="48"/>
                </a:lnTo>
                <a:lnTo>
                  <a:pt x="90" y="44"/>
                </a:lnTo>
                <a:lnTo>
                  <a:pt x="93" y="39"/>
                </a:lnTo>
                <a:lnTo>
                  <a:pt x="94" y="36"/>
                </a:lnTo>
                <a:lnTo>
                  <a:pt x="95" y="32"/>
                </a:lnTo>
                <a:lnTo>
                  <a:pt x="97" y="26"/>
                </a:lnTo>
                <a:lnTo>
                  <a:pt x="98" y="20"/>
                </a:lnTo>
                <a:lnTo>
                  <a:pt x="98" y="16"/>
                </a:lnTo>
                <a:lnTo>
                  <a:pt x="98" y="13"/>
                </a:lnTo>
                <a:lnTo>
                  <a:pt x="97" y="11"/>
                </a:lnTo>
                <a:lnTo>
                  <a:pt x="97" y="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63">
            <a:extLst>
              <a:ext uri="{FF2B5EF4-FFF2-40B4-BE49-F238E27FC236}">
                <a16:creationId xmlns:a16="http://schemas.microsoft.com/office/drawing/2014/main" xmlns="" id="{B32994A7-0452-46C4-B076-C4B85006D73D}"/>
              </a:ext>
            </a:extLst>
          </p:cNvPr>
          <p:cNvSpPr>
            <a:spLocks/>
          </p:cNvSpPr>
          <p:nvPr/>
        </p:nvSpPr>
        <p:spPr bwMode="auto">
          <a:xfrm>
            <a:off x="5185074" y="1443005"/>
            <a:ext cx="247160" cy="1441472"/>
          </a:xfrm>
          <a:custGeom>
            <a:avLst/>
            <a:gdLst>
              <a:gd name="T0" fmla="*/ 2 w 34"/>
              <a:gd name="T1" fmla="*/ 175 h 231"/>
              <a:gd name="T2" fmla="*/ 4 w 34"/>
              <a:gd name="T3" fmla="*/ 165 h 231"/>
              <a:gd name="T4" fmla="*/ 5 w 34"/>
              <a:gd name="T5" fmla="*/ 154 h 231"/>
              <a:gd name="T6" fmla="*/ 6 w 34"/>
              <a:gd name="T7" fmla="*/ 141 h 231"/>
              <a:gd name="T8" fmla="*/ 8 w 34"/>
              <a:gd name="T9" fmla="*/ 126 h 231"/>
              <a:gd name="T10" fmla="*/ 8 w 34"/>
              <a:gd name="T11" fmla="*/ 111 h 231"/>
              <a:gd name="T12" fmla="*/ 8 w 34"/>
              <a:gd name="T13" fmla="*/ 94 h 231"/>
              <a:gd name="T14" fmla="*/ 9 w 34"/>
              <a:gd name="T15" fmla="*/ 77 h 231"/>
              <a:gd name="T16" fmla="*/ 9 w 34"/>
              <a:gd name="T17" fmla="*/ 58 h 231"/>
              <a:gd name="T18" fmla="*/ 8 w 34"/>
              <a:gd name="T19" fmla="*/ 43 h 231"/>
              <a:gd name="T20" fmla="*/ 8 w 34"/>
              <a:gd name="T21" fmla="*/ 32 h 231"/>
              <a:gd name="T22" fmla="*/ 8 w 34"/>
              <a:gd name="T23" fmla="*/ 22 h 231"/>
              <a:gd name="T24" fmla="*/ 6 w 34"/>
              <a:gd name="T25" fmla="*/ 14 h 231"/>
              <a:gd name="T26" fmla="*/ 6 w 34"/>
              <a:gd name="T27" fmla="*/ 7 h 231"/>
              <a:gd name="T28" fmla="*/ 9 w 34"/>
              <a:gd name="T29" fmla="*/ 2 h 231"/>
              <a:gd name="T30" fmla="*/ 14 w 34"/>
              <a:gd name="T31" fmla="*/ 5 h 231"/>
              <a:gd name="T32" fmla="*/ 22 w 34"/>
              <a:gd name="T33" fmla="*/ 12 h 231"/>
              <a:gd name="T34" fmla="*/ 28 w 34"/>
              <a:gd name="T35" fmla="*/ 16 h 231"/>
              <a:gd name="T36" fmla="*/ 31 w 34"/>
              <a:gd name="T37" fmla="*/ 21 h 231"/>
              <a:gd name="T38" fmla="*/ 32 w 34"/>
              <a:gd name="T39" fmla="*/ 23 h 231"/>
              <a:gd name="T40" fmla="*/ 34 w 34"/>
              <a:gd name="T41" fmla="*/ 30 h 231"/>
              <a:gd name="T42" fmla="*/ 34 w 34"/>
              <a:gd name="T43" fmla="*/ 41 h 231"/>
              <a:gd name="T44" fmla="*/ 34 w 34"/>
              <a:gd name="T45" fmla="*/ 55 h 231"/>
              <a:gd name="T46" fmla="*/ 34 w 34"/>
              <a:gd name="T47" fmla="*/ 82 h 231"/>
              <a:gd name="T48" fmla="*/ 34 w 34"/>
              <a:gd name="T49" fmla="*/ 121 h 231"/>
              <a:gd name="T50" fmla="*/ 32 w 34"/>
              <a:gd name="T51" fmla="*/ 151 h 231"/>
              <a:gd name="T52" fmla="*/ 31 w 34"/>
              <a:gd name="T53" fmla="*/ 169 h 231"/>
              <a:gd name="T54" fmla="*/ 31 w 34"/>
              <a:gd name="T55" fmla="*/ 185 h 231"/>
              <a:gd name="T56" fmla="*/ 30 w 34"/>
              <a:gd name="T57" fmla="*/ 199 h 231"/>
              <a:gd name="T58" fmla="*/ 28 w 34"/>
              <a:gd name="T59" fmla="*/ 212 h 231"/>
              <a:gd name="T60" fmla="*/ 27 w 34"/>
              <a:gd name="T61" fmla="*/ 221 h 231"/>
              <a:gd name="T62" fmla="*/ 26 w 34"/>
              <a:gd name="T63" fmla="*/ 227 h 231"/>
              <a:gd name="T64" fmla="*/ 23 w 34"/>
              <a:gd name="T65" fmla="*/ 231 h 231"/>
              <a:gd name="T66" fmla="*/ 21 w 34"/>
              <a:gd name="T67" fmla="*/ 231 h 231"/>
              <a:gd name="T68" fmla="*/ 17 w 34"/>
              <a:gd name="T69" fmla="*/ 229 h 231"/>
              <a:gd name="T70" fmla="*/ 13 w 34"/>
              <a:gd name="T71" fmla="*/ 226 h 231"/>
              <a:gd name="T72" fmla="*/ 10 w 34"/>
              <a:gd name="T73" fmla="*/ 221 h 231"/>
              <a:gd name="T74" fmla="*/ 5 w 34"/>
              <a:gd name="T75" fmla="*/ 213 h 231"/>
              <a:gd name="T76" fmla="*/ 1 w 34"/>
              <a:gd name="T77" fmla="*/ 204 h 231"/>
              <a:gd name="T78" fmla="*/ 0 w 34"/>
              <a:gd name="T79" fmla="*/ 198 h 231"/>
              <a:gd name="T80" fmla="*/ 0 w 34"/>
              <a:gd name="T81" fmla="*/ 195 h 231"/>
              <a:gd name="T82" fmla="*/ 1 w 34"/>
              <a:gd name="T83" fmla="*/ 190 h 231"/>
              <a:gd name="T84" fmla="*/ 1 w 34"/>
              <a:gd name="T85" fmla="*/ 183 h 231"/>
              <a:gd name="T86" fmla="*/ 2 w 34"/>
              <a:gd name="T87" fmla="*/ 179 h 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" h="231">
                <a:moveTo>
                  <a:pt x="2" y="179"/>
                </a:moveTo>
                <a:lnTo>
                  <a:pt x="2" y="175"/>
                </a:lnTo>
                <a:lnTo>
                  <a:pt x="4" y="170"/>
                </a:lnTo>
                <a:lnTo>
                  <a:pt x="4" y="165"/>
                </a:lnTo>
                <a:lnTo>
                  <a:pt x="5" y="160"/>
                </a:lnTo>
                <a:lnTo>
                  <a:pt x="5" y="154"/>
                </a:lnTo>
                <a:lnTo>
                  <a:pt x="6" y="148"/>
                </a:lnTo>
                <a:lnTo>
                  <a:pt x="6" y="141"/>
                </a:lnTo>
                <a:lnTo>
                  <a:pt x="6" y="134"/>
                </a:lnTo>
                <a:lnTo>
                  <a:pt x="8" y="126"/>
                </a:lnTo>
                <a:lnTo>
                  <a:pt x="8" y="119"/>
                </a:lnTo>
                <a:lnTo>
                  <a:pt x="8" y="111"/>
                </a:lnTo>
                <a:lnTo>
                  <a:pt x="8" y="103"/>
                </a:lnTo>
                <a:lnTo>
                  <a:pt x="8" y="94"/>
                </a:lnTo>
                <a:lnTo>
                  <a:pt x="9" y="86"/>
                </a:lnTo>
                <a:lnTo>
                  <a:pt x="9" y="77"/>
                </a:lnTo>
                <a:lnTo>
                  <a:pt x="9" y="68"/>
                </a:lnTo>
                <a:lnTo>
                  <a:pt x="9" y="58"/>
                </a:lnTo>
                <a:lnTo>
                  <a:pt x="9" y="50"/>
                </a:lnTo>
                <a:lnTo>
                  <a:pt x="8" y="43"/>
                </a:lnTo>
                <a:lnTo>
                  <a:pt x="8" y="37"/>
                </a:lnTo>
                <a:lnTo>
                  <a:pt x="8" y="32"/>
                </a:lnTo>
                <a:lnTo>
                  <a:pt x="8" y="27"/>
                </a:lnTo>
                <a:lnTo>
                  <a:pt x="8" y="22"/>
                </a:lnTo>
                <a:lnTo>
                  <a:pt x="6" y="19"/>
                </a:lnTo>
                <a:lnTo>
                  <a:pt x="6" y="14"/>
                </a:lnTo>
                <a:lnTo>
                  <a:pt x="6" y="9"/>
                </a:lnTo>
                <a:lnTo>
                  <a:pt x="6" y="7"/>
                </a:lnTo>
                <a:lnTo>
                  <a:pt x="8" y="5"/>
                </a:lnTo>
                <a:lnTo>
                  <a:pt x="9" y="2"/>
                </a:lnTo>
                <a:lnTo>
                  <a:pt x="10" y="0"/>
                </a:lnTo>
                <a:lnTo>
                  <a:pt x="14" y="5"/>
                </a:lnTo>
                <a:lnTo>
                  <a:pt x="19" y="8"/>
                </a:lnTo>
                <a:lnTo>
                  <a:pt x="22" y="12"/>
                </a:lnTo>
                <a:lnTo>
                  <a:pt x="26" y="14"/>
                </a:lnTo>
                <a:lnTo>
                  <a:pt x="28" y="16"/>
                </a:lnTo>
                <a:lnTo>
                  <a:pt x="30" y="19"/>
                </a:lnTo>
                <a:lnTo>
                  <a:pt x="31" y="21"/>
                </a:lnTo>
                <a:lnTo>
                  <a:pt x="32" y="22"/>
                </a:lnTo>
                <a:lnTo>
                  <a:pt x="32" y="23"/>
                </a:lnTo>
                <a:lnTo>
                  <a:pt x="34" y="27"/>
                </a:lnTo>
                <a:lnTo>
                  <a:pt x="34" y="30"/>
                </a:lnTo>
                <a:lnTo>
                  <a:pt x="34" y="35"/>
                </a:lnTo>
                <a:lnTo>
                  <a:pt x="34" y="41"/>
                </a:lnTo>
                <a:lnTo>
                  <a:pt x="34" y="47"/>
                </a:lnTo>
                <a:lnTo>
                  <a:pt x="34" y="55"/>
                </a:lnTo>
                <a:lnTo>
                  <a:pt x="34" y="63"/>
                </a:lnTo>
                <a:lnTo>
                  <a:pt x="34" y="82"/>
                </a:lnTo>
                <a:lnTo>
                  <a:pt x="34" y="101"/>
                </a:lnTo>
                <a:lnTo>
                  <a:pt x="34" y="121"/>
                </a:lnTo>
                <a:lnTo>
                  <a:pt x="32" y="141"/>
                </a:lnTo>
                <a:lnTo>
                  <a:pt x="32" y="151"/>
                </a:lnTo>
                <a:lnTo>
                  <a:pt x="31" y="161"/>
                </a:lnTo>
                <a:lnTo>
                  <a:pt x="31" y="169"/>
                </a:lnTo>
                <a:lnTo>
                  <a:pt x="31" y="178"/>
                </a:lnTo>
                <a:lnTo>
                  <a:pt x="31" y="185"/>
                </a:lnTo>
                <a:lnTo>
                  <a:pt x="30" y="192"/>
                </a:lnTo>
                <a:lnTo>
                  <a:pt x="30" y="199"/>
                </a:lnTo>
                <a:lnTo>
                  <a:pt x="30" y="206"/>
                </a:lnTo>
                <a:lnTo>
                  <a:pt x="28" y="212"/>
                </a:lnTo>
                <a:lnTo>
                  <a:pt x="28" y="217"/>
                </a:lnTo>
                <a:lnTo>
                  <a:pt x="27" y="221"/>
                </a:lnTo>
                <a:lnTo>
                  <a:pt x="27" y="225"/>
                </a:lnTo>
                <a:lnTo>
                  <a:pt x="26" y="227"/>
                </a:lnTo>
                <a:lnTo>
                  <a:pt x="25" y="229"/>
                </a:lnTo>
                <a:lnTo>
                  <a:pt x="23" y="231"/>
                </a:lnTo>
                <a:lnTo>
                  <a:pt x="22" y="231"/>
                </a:lnTo>
                <a:lnTo>
                  <a:pt x="21" y="231"/>
                </a:lnTo>
                <a:lnTo>
                  <a:pt x="18" y="229"/>
                </a:lnTo>
                <a:lnTo>
                  <a:pt x="17" y="229"/>
                </a:lnTo>
                <a:lnTo>
                  <a:pt x="15" y="227"/>
                </a:lnTo>
                <a:lnTo>
                  <a:pt x="13" y="226"/>
                </a:lnTo>
                <a:lnTo>
                  <a:pt x="12" y="224"/>
                </a:lnTo>
                <a:lnTo>
                  <a:pt x="10" y="221"/>
                </a:lnTo>
                <a:lnTo>
                  <a:pt x="9" y="218"/>
                </a:lnTo>
                <a:lnTo>
                  <a:pt x="5" y="213"/>
                </a:lnTo>
                <a:lnTo>
                  <a:pt x="2" y="207"/>
                </a:lnTo>
                <a:lnTo>
                  <a:pt x="1" y="204"/>
                </a:lnTo>
                <a:lnTo>
                  <a:pt x="1" y="199"/>
                </a:lnTo>
                <a:lnTo>
                  <a:pt x="0" y="198"/>
                </a:lnTo>
                <a:lnTo>
                  <a:pt x="0" y="197"/>
                </a:lnTo>
                <a:lnTo>
                  <a:pt x="0" y="195"/>
                </a:lnTo>
                <a:lnTo>
                  <a:pt x="0" y="192"/>
                </a:lnTo>
                <a:lnTo>
                  <a:pt x="1" y="190"/>
                </a:lnTo>
                <a:lnTo>
                  <a:pt x="1" y="186"/>
                </a:lnTo>
                <a:lnTo>
                  <a:pt x="1" y="183"/>
                </a:lnTo>
                <a:lnTo>
                  <a:pt x="2" y="179"/>
                </a:lnTo>
                <a:lnTo>
                  <a:pt x="2" y="17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64">
            <a:extLst>
              <a:ext uri="{FF2B5EF4-FFF2-40B4-BE49-F238E27FC236}">
                <a16:creationId xmlns:a16="http://schemas.microsoft.com/office/drawing/2014/main" xmlns="" id="{8CA61F83-157D-45E8-B2A7-BCC617FB1768}"/>
              </a:ext>
            </a:extLst>
          </p:cNvPr>
          <p:cNvSpPr>
            <a:spLocks/>
          </p:cNvSpPr>
          <p:nvPr/>
        </p:nvSpPr>
        <p:spPr bwMode="auto">
          <a:xfrm>
            <a:off x="5853862" y="868914"/>
            <a:ext cx="988643" cy="312007"/>
          </a:xfrm>
          <a:custGeom>
            <a:avLst/>
            <a:gdLst>
              <a:gd name="T0" fmla="*/ 19 w 136"/>
              <a:gd name="T1" fmla="*/ 28 h 50"/>
              <a:gd name="T2" fmla="*/ 22 w 136"/>
              <a:gd name="T3" fmla="*/ 27 h 50"/>
              <a:gd name="T4" fmla="*/ 28 w 136"/>
              <a:gd name="T5" fmla="*/ 26 h 50"/>
              <a:gd name="T6" fmla="*/ 34 w 136"/>
              <a:gd name="T7" fmla="*/ 25 h 50"/>
              <a:gd name="T8" fmla="*/ 39 w 136"/>
              <a:gd name="T9" fmla="*/ 22 h 50"/>
              <a:gd name="T10" fmla="*/ 46 w 136"/>
              <a:gd name="T11" fmla="*/ 20 h 50"/>
              <a:gd name="T12" fmla="*/ 54 w 136"/>
              <a:gd name="T13" fmla="*/ 18 h 50"/>
              <a:gd name="T14" fmla="*/ 62 w 136"/>
              <a:gd name="T15" fmla="*/ 15 h 50"/>
              <a:gd name="T16" fmla="*/ 69 w 136"/>
              <a:gd name="T17" fmla="*/ 12 h 50"/>
              <a:gd name="T18" fmla="*/ 79 w 136"/>
              <a:gd name="T19" fmla="*/ 9 h 50"/>
              <a:gd name="T20" fmla="*/ 85 w 136"/>
              <a:gd name="T21" fmla="*/ 7 h 50"/>
              <a:gd name="T22" fmla="*/ 92 w 136"/>
              <a:gd name="T23" fmla="*/ 5 h 50"/>
              <a:gd name="T24" fmla="*/ 97 w 136"/>
              <a:gd name="T25" fmla="*/ 3 h 50"/>
              <a:gd name="T26" fmla="*/ 102 w 136"/>
              <a:gd name="T27" fmla="*/ 1 h 50"/>
              <a:gd name="T28" fmla="*/ 106 w 136"/>
              <a:gd name="T29" fmla="*/ 0 h 50"/>
              <a:gd name="T30" fmla="*/ 108 w 136"/>
              <a:gd name="T31" fmla="*/ 0 h 50"/>
              <a:gd name="T32" fmla="*/ 111 w 136"/>
              <a:gd name="T33" fmla="*/ 0 h 50"/>
              <a:gd name="T34" fmla="*/ 114 w 136"/>
              <a:gd name="T35" fmla="*/ 0 h 50"/>
              <a:gd name="T36" fmla="*/ 118 w 136"/>
              <a:gd name="T37" fmla="*/ 1 h 50"/>
              <a:gd name="T38" fmla="*/ 123 w 136"/>
              <a:gd name="T39" fmla="*/ 3 h 50"/>
              <a:gd name="T40" fmla="*/ 127 w 136"/>
              <a:gd name="T41" fmla="*/ 5 h 50"/>
              <a:gd name="T42" fmla="*/ 131 w 136"/>
              <a:gd name="T43" fmla="*/ 7 h 50"/>
              <a:gd name="T44" fmla="*/ 133 w 136"/>
              <a:gd name="T45" fmla="*/ 9 h 50"/>
              <a:gd name="T46" fmla="*/ 136 w 136"/>
              <a:gd name="T47" fmla="*/ 12 h 50"/>
              <a:gd name="T48" fmla="*/ 136 w 136"/>
              <a:gd name="T49" fmla="*/ 14 h 50"/>
              <a:gd name="T50" fmla="*/ 136 w 136"/>
              <a:gd name="T51" fmla="*/ 15 h 50"/>
              <a:gd name="T52" fmla="*/ 135 w 136"/>
              <a:gd name="T53" fmla="*/ 16 h 50"/>
              <a:gd name="T54" fmla="*/ 132 w 136"/>
              <a:gd name="T55" fmla="*/ 18 h 50"/>
              <a:gd name="T56" fmla="*/ 129 w 136"/>
              <a:gd name="T57" fmla="*/ 20 h 50"/>
              <a:gd name="T58" fmla="*/ 125 w 136"/>
              <a:gd name="T59" fmla="*/ 22 h 50"/>
              <a:gd name="T60" fmla="*/ 120 w 136"/>
              <a:gd name="T61" fmla="*/ 25 h 50"/>
              <a:gd name="T62" fmla="*/ 114 w 136"/>
              <a:gd name="T63" fmla="*/ 27 h 50"/>
              <a:gd name="T64" fmla="*/ 107 w 136"/>
              <a:gd name="T65" fmla="*/ 29 h 50"/>
              <a:gd name="T66" fmla="*/ 101 w 136"/>
              <a:gd name="T67" fmla="*/ 33 h 50"/>
              <a:gd name="T68" fmla="*/ 93 w 136"/>
              <a:gd name="T69" fmla="*/ 35 h 50"/>
              <a:gd name="T70" fmla="*/ 79 w 136"/>
              <a:gd name="T71" fmla="*/ 40 h 50"/>
              <a:gd name="T72" fmla="*/ 64 w 136"/>
              <a:gd name="T73" fmla="*/ 42 h 50"/>
              <a:gd name="T74" fmla="*/ 52 w 136"/>
              <a:gd name="T75" fmla="*/ 46 h 50"/>
              <a:gd name="T76" fmla="*/ 46 w 136"/>
              <a:gd name="T77" fmla="*/ 47 h 50"/>
              <a:gd name="T78" fmla="*/ 41 w 136"/>
              <a:gd name="T79" fmla="*/ 47 h 50"/>
              <a:gd name="T80" fmla="*/ 36 w 136"/>
              <a:gd name="T81" fmla="*/ 48 h 50"/>
              <a:gd name="T82" fmla="*/ 32 w 136"/>
              <a:gd name="T83" fmla="*/ 49 h 50"/>
              <a:gd name="T84" fmla="*/ 28 w 136"/>
              <a:gd name="T85" fmla="*/ 49 h 50"/>
              <a:gd name="T86" fmla="*/ 25 w 136"/>
              <a:gd name="T87" fmla="*/ 49 h 50"/>
              <a:gd name="T88" fmla="*/ 24 w 136"/>
              <a:gd name="T89" fmla="*/ 50 h 50"/>
              <a:gd name="T90" fmla="*/ 21 w 136"/>
              <a:gd name="T91" fmla="*/ 50 h 50"/>
              <a:gd name="T92" fmla="*/ 19 w 136"/>
              <a:gd name="T93" fmla="*/ 49 h 50"/>
              <a:gd name="T94" fmla="*/ 16 w 136"/>
              <a:gd name="T95" fmla="*/ 49 h 50"/>
              <a:gd name="T96" fmla="*/ 13 w 136"/>
              <a:gd name="T97" fmla="*/ 48 h 50"/>
              <a:gd name="T98" fmla="*/ 9 w 136"/>
              <a:gd name="T99" fmla="*/ 47 h 50"/>
              <a:gd name="T100" fmla="*/ 6 w 136"/>
              <a:gd name="T101" fmla="*/ 46 h 50"/>
              <a:gd name="T102" fmla="*/ 3 w 136"/>
              <a:gd name="T103" fmla="*/ 43 h 50"/>
              <a:gd name="T104" fmla="*/ 2 w 136"/>
              <a:gd name="T105" fmla="*/ 41 h 50"/>
              <a:gd name="T106" fmla="*/ 0 w 136"/>
              <a:gd name="T107" fmla="*/ 37 h 50"/>
              <a:gd name="T108" fmla="*/ 0 w 136"/>
              <a:gd name="T109" fmla="*/ 35 h 50"/>
              <a:gd name="T110" fmla="*/ 2 w 136"/>
              <a:gd name="T111" fmla="*/ 34 h 50"/>
              <a:gd name="T112" fmla="*/ 3 w 136"/>
              <a:gd name="T113" fmla="*/ 33 h 50"/>
              <a:gd name="T114" fmla="*/ 6 w 136"/>
              <a:gd name="T115" fmla="*/ 32 h 50"/>
              <a:gd name="T116" fmla="*/ 8 w 136"/>
              <a:gd name="T117" fmla="*/ 30 h 50"/>
              <a:gd name="T118" fmla="*/ 11 w 136"/>
              <a:gd name="T119" fmla="*/ 29 h 50"/>
              <a:gd name="T120" fmla="*/ 15 w 136"/>
              <a:gd name="T121" fmla="*/ 28 h 50"/>
              <a:gd name="T122" fmla="*/ 19 w 136"/>
              <a:gd name="T123" fmla="*/ 28 h 50"/>
              <a:gd name="T124" fmla="*/ 19 w 136"/>
              <a:gd name="T125" fmla="*/ 28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6" h="50">
                <a:moveTo>
                  <a:pt x="19" y="28"/>
                </a:moveTo>
                <a:lnTo>
                  <a:pt x="22" y="27"/>
                </a:lnTo>
                <a:lnTo>
                  <a:pt x="28" y="26"/>
                </a:lnTo>
                <a:lnTo>
                  <a:pt x="34" y="25"/>
                </a:lnTo>
                <a:lnTo>
                  <a:pt x="39" y="22"/>
                </a:lnTo>
                <a:lnTo>
                  <a:pt x="46" y="20"/>
                </a:lnTo>
                <a:lnTo>
                  <a:pt x="54" y="18"/>
                </a:lnTo>
                <a:lnTo>
                  <a:pt x="62" y="15"/>
                </a:lnTo>
                <a:lnTo>
                  <a:pt x="69" y="12"/>
                </a:lnTo>
                <a:lnTo>
                  <a:pt x="79" y="9"/>
                </a:lnTo>
                <a:lnTo>
                  <a:pt x="85" y="7"/>
                </a:lnTo>
                <a:lnTo>
                  <a:pt x="92" y="5"/>
                </a:lnTo>
                <a:lnTo>
                  <a:pt x="97" y="3"/>
                </a:lnTo>
                <a:lnTo>
                  <a:pt x="102" y="1"/>
                </a:lnTo>
                <a:lnTo>
                  <a:pt x="106" y="0"/>
                </a:lnTo>
                <a:lnTo>
                  <a:pt x="108" y="0"/>
                </a:lnTo>
                <a:lnTo>
                  <a:pt x="111" y="0"/>
                </a:lnTo>
                <a:lnTo>
                  <a:pt x="114" y="0"/>
                </a:lnTo>
                <a:lnTo>
                  <a:pt x="118" y="1"/>
                </a:lnTo>
                <a:lnTo>
                  <a:pt x="123" y="3"/>
                </a:lnTo>
                <a:lnTo>
                  <a:pt x="127" y="5"/>
                </a:lnTo>
                <a:lnTo>
                  <a:pt x="131" y="7"/>
                </a:lnTo>
                <a:lnTo>
                  <a:pt x="133" y="9"/>
                </a:lnTo>
                <a:lnTo>
                  <a:pt x="136" y="12"/>
                </a:lnTo>
                <a:lnTo>
                  <a:pt x="136" y="14"/>
                </a:lnTo>
                <a:lnTo>
                  <a:pt x="136" y="15"/>
                </a:lnTo>
                <a:lnTo>
                  <a:pt x="135" y="16"/>
                </a:lnTo>
                <a:lnTo>
                  <a:pt x="132" y="18"/>
                </a:lnTo>
                <a:lnTo>
                  <a:pt x="129" y="20"/>
                </a:lnTo>
                <a:lnTo>
                  <a:pt x="125" y="22"/>
                </a:lnTo>
                <a:lnTo>
                  <a:pt x="120" y="25"/>
                </a:lnTo>
                <a:lnTo>
                  <a:pt x="114" y="27"/>
                </a:lnTo>
                <a:lnTo>
                  <a:pt x="107" y="29"/>
                </a:lnTo>
                <a:lnTo>
                  <a:pt x="101" y="33"/>
                </a:lnTo>
                <a:lnTo>
                  <a:pt x="93" y="35"/>
                </a:lnTo>
                <a:lnTo>
                  <a:pt x="79" y="40"/>
                </a:lnTo>
                <a:lnTo>
                  <a:pt x="64" y="42"/>
                </a:lnTo>
                <a:lnTo>
                  <a:pt x="52" y="46"/>
                </a:lnTo>
                <a:lnTo>
                  <a:pt x="46" y="47"/>
                </a:lnTo>
                <a:lnTo>
                  <a:pt x="41" y="47"/>
                </a:lnTo>
                <a:lnTo>
                  <a:pt x="36" y="48"/>
                </a:lnTo>
                <a:lnTo>
                  <a:pt x="32" y="49"/>
                </a:lnTo>
                <a:lnTo>
                  <a:pt x="28" y="49"/>
                </a:lnTo>
                <a:lnTo>
                  <a:pt x="25" y="49"/>
                </a:lnTo>
                <a:lnTo>
                  <a:pt x="24" y="50"/>
                </a:lnTo>
                <a:lnTo>
                  <a:pt x="21" y="50"/>
                </a:lnTo>
                <a:lnTo>
                  <a:pt x="19" y="49"/>
                </a:lnTo>
                <a:lnTo>
                  <a:pt x="16" y="49"/>
                </a:lnTo>
                <a:lnTo>
                  <a:pt x="13" y="48"/>
                </a:lnTo>
                <a:lnTo>
                  <a:pt x="9" y="47"/>
                </a:lnTo>
                <a:lnTo>
                  <a:pt x="6" y="46"/>
                </a:lnTo>
                <a:lnTo>
                  <a:pt x="3" y="43"/>
                </a:lnTo>
                <a:lnTo>
                  <a:pt x="2" y="41"/>
                </a:lnTo>
                <a:lnTo>
                  <a:pt x="0" y="37"/>
                </a:lnTo>
                <a:lnTo>
                  <a:pt x="0" y="35"/>
                </a:lnTo>
                <a:lnTo>
                  <a:pt x="2" y="34"/>
                </a:lnTo>
                <a:lnTo>
                  <a:pt x="3" y="33"/>
                </a:lnTo>
                <a:lnTo>
                  <a:pt x="6" y="32"/>
                </a:lnTo>
                <a:lnTo>
                  <a:pt x="8" y="30"/>
                </a:lnTo>
                <a:lnTo>
                  <a:pt x="11" y="29"/>
                </a:lnTo>
                <a:lnTo>
                  <a:pt x="15" y="28"/>
                </a:lnTo>
                <a:lnTo>
                  <a:pt x="19" y="28"/>
                </a:lnTo>
                <a:lnTo>
                  <a:pt x="19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65">
            <a:extLst>
              <a:ext uri="{FF2B5EF4-FFF2-40B4-BE49-F238E27FC236}">
                <a16:creationId xmlns:a16="http://schemas.microsoft.com/office/drawing/2014/main" xmlns="" id="{A7DC310A-A6A0-49D3-BB1F-EFD2170C25D3}"/>
              </a:ext>
            </a:extLst>
          </p:cNvPr>
          <p:cNvSpPr>
            <a:spLocks/>
          </p:cNvSpPr>
          <p:nvPr/>
        </p:nvSpPr>
        <p:spPr bwMode="auto">
          <a:xfrm>
            <a:off x="5526740" y="2023335"/>
            <a:ext cx="1948208" cy="848657"/>
          </a:xfrm>
          <a:custGeom>
            <a:avLst/>
            <a:gdLst>
              <a:gd name="T0" fmla="*/ 1 w 268"/>
              <a:gd name="T1" fmla="*/ 5 h 136"/>
              <a:gd name="T2" fmla="*/ 2 w 268"/>
              <a:gd name="T3" fmla="*/ 1 h 136"/>
              <a:gd name="T4" fmla="*/ 6 w 268"/>
              <a:gd name="T5" fmla="*/ 0 h 136"/>
              <a:gd name="T6" fmla="*/ 11 w 268"/>
              <a:gd name="T7" fmla="*/ 0 h 136"/>
              <a:gd name="T8" fmla="*/ 21 w 268"/>
              <a:gd name="T9" fmla="*/ 0 h 136"/>
              <a:gd name="T10" fmla="*/ 31 w 268"/>
              <a:gd name="T11" fmla="*/ 1 h 136"/>
              <a:gd name="T12" fmla="*/ 34 w 268"/>
              <a:gd name="T13" fmla="*/ 3 h 136"/>
              <a:gd name="T14" fmla="*/ 45 w 268"/>
              <a:gd name="T15" fmla="*/ 7 h 136"/>
              <a:gd name="T16" fmla="*/ 61 w 268"/>
              <a:gd name="T17" fmla="*/ 17 h 136"/>
              <a:gd name="T18" fmla="*/ 82 w 268"/>
              <a:gd name="T19" fmla="*/ 29 h 136"/>
              <a:gd name="T20" fmla="*/ 107 w 268"/>
              <a:gd name="T21" fmla="*/ 46 h 136"/>
              <a:gd name="T22" fmla="*/ 129 w 268"/>
              <a:gd name="T23" fmla="*/ 58 h 136"/>
              <a:gd name="T24" fmla="*/ 148 w 268"/>
              <a:gd name="T25" fmla="*/ 70 h 136"/>
              <a:gd name="T26" fmla="*/ 167 w 268"/>
              <a:gd name="T27" fmla="*/ 78 h 136"/>
              <a:gd name="T28" fmla="*/ 189 w 268"/>
              <a:gd name="T29" fmla="*/ 86 h 136"/>
              <a:gd name="T30" fmla="*/ 219 w 268"/>
              <a:gd name="T31" fmla="*/ 97 h 136"/>
              <a:gd name="T32" fmla="*/ 243 w 268"/>
              <a:gd name="T33" fmla="*/ 102 h 136"/>
              <a:gd name="T34" fmla="*/ 255 w 268"/>
              <a:gd name="T35" fmla="*/ 106 h 136"/>
              <a:gd name="T36" fmla="*/ 264 w 268"/>
              <a:gd name="T37" fmla="*/ 110 h 136"/>
              <a:gd name="T38" fmla="*/ 268 w 268"/>
              <a:gd name="T39" fmla="*/ 114 h 136"/>
              <a:gd name="T40" fmla="*/ 268 w 268"/>
              <a:gd name="T41" fmla="*/ 118 h 136"/>
              <a:gd name="T42" fmla="*/ 264 w 268"/>
              <a:gd name="T43" fmla="*/ 121 h 136"/>
              <a:gd name="T44" fmla="*/ 255 w 268"/>
              <a:gd name="T45" fmla="*/ 125 h 136"/>
              <a:gd name="T46" fmla="*/ 243 w 268"/>
              <a:gd name="T47" fmla="*/ 128 h 136"/>
              <a:gd name="T48" fmla="*/ 228 w 268"/>
              <a:gd name="T49" fmla="*/ 132 h 136"/>
              <a:gd name="T50" fmla="*/ 213 w 268"/>
              <a:gd name="T51" fmla="*/ 134 h 136"/>
              <a:gd name="T52" fmla="*/ 202 w 268"/>
              <a:gd name="T53" fmla="*/ 135 h 136"/>
              <a:gd name="T54" fmla="*/ 194 w 268"/>
              <a:gd name="T55" fmla="*/ 136 h 136"/>
              <a:gd name="T56" fmla="*/ 187 w 268"/>
              <a:gd name="T57" fmla="*/ 135 h 136"/>
              <a:gd name="T58" fmla="*/ 178 w 268"/>
              <a:gd name="T59" fmla="*/ 131 h 136"/>
              <a:gd name="T60" fmla="*/ 165 w 268"/>
              <a:gd name="T61" fmla="*/ 124 h 136"/>
              <a:gd name="T62" fmla="*/ 150 w 268"/>
              <a:gd name="T63" fmla="*/ 112 h 136"/>
              <a:gd name="T64" fmla="*/ 131 w 268"/>
              <a:gd name="T65" fmla="*/ 97 h 136"/>
              <a:gd name="T66" fmla="*/ 114 w 268"/>
              <a:gd name="T67" fmla="*/ 84 h 136"/>
              <a:gd name="T68" fmla="*/ 99 w 268"/>
              <a:gd name="T69" fmla="*/ 72 h 136"/>
              <a:gd name="T70" fmla="*/ 86 w 268"/>
              <a:gd name="T71" fmla="*/ 62 h 136"/>
              <a:gd name="T72" fmla="*/ 70 w 268"/>
              <a:gd name="T73" fmla="*/ 50 h 136"/>
              <a:gd name="T74" fmla="*/ 52 w 268"/>
              <a:gd name="T75" fmla="*/ 36 h 136"/>
              <a:gd name="T76" fmla="*/ 36 w 268"/>
              <a:gd name="T77" fmla="*/ 27 h 136"/>
              <a:gd name="T78" fmla="*/ 22 w 268"/>
              <a:gd name="T79" fmla="*/ 21 h 136"/>
              <a:gd name="T80" fmla="*/ 10 w 268"/>
              <a:gd name="T81" fmla="*/ 18 h 136"/>
              <a:gd name="T82" fmla="*/ 5 w 268"/>
              <a:gd name="T83" fmla="*/ 15 h 136"/>
              <a:gd name="T84" fmla="*/ 1 w 268"/>
              <a:gd name="T85" fmla="*/ 12 h 136"/>
              <a:gd name="T86" fmla="*/ 0 w 268"/>
              <a:gd name="T87" fmla="*/ 10 h 136"/>
              <a:gd name="T88" fmla="*/ 1 w 268"/>
              <a:gd name="T89" fmla="*/ 7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68" h="136">
                <a:moveTo>
                  <a:pt x="1" y="7"/>
                </a:moveTo>
                <a:lnTo>
                  <a:pt x="1" y="5"/>
                </a:lnTo>
                <a:lnTo>
                  <a:pt x="2" y="3"/>
                </a:lnTo>
                <a:lnTo>
                  <a:pt x="2" y="1"/>
                </a:lnTo>
                <a:lnTo>
                  <a:pt x="5" y="1"/>
                </a:lnTo>
                <a:lnTo>
                  <a:pt x="6" y="0"/>
                </a:lnTo>
                <a:lnTo>
                  <a:pt x="9" y="0"/>
                </a:lnTo>
                <a:lnTo>
                  <a:pt x="11" y="0"/>
                </a:lnTo>
                <a:lnTo>
                  <a:pt x="15" y="0"/>
                </a:lnTo>
                <a:lnTo>
                  <a:pt x="21" y="0"/>
                </a:lnTo>
                <a:lnTo>
                  <a:pt x="26" y="0"/>
                </a:lnTo>
                <a:lnTo>
                  <a:pt x="31" y="1"/>
                </a:lnTo>
                <a:lnTo>
                  <a:pt x="32" y="1"/>
                </a:lnTo>
                <a:lnTo>
                  <a:pt x="34" y="3"/>
                </a:lnTo>
                <a:lnTo>
                  <a:pt x="39" y="5"/>
                </a:lnTo>
                <a:lnTo>
                  <a:pt x="45" y="7"/>
                </a:lnTo>
                <a:lnTo>
                  <a:pt x="52" y="12"/>
                </a:lnTo>
                <a:lnTo>
                  <a:pt x="61" y="17"/>
                </a:lnTo>
                <a:lnTo>
                  <a:pt x="70" y="22"/>
                </a:lnTo>
                <a:lnTo>
                  <a:pt x="82" y="29"/>
                </a:lnTo>
                <a:lnTo>
                  <a:pt x="94" y="37"/>
                </a:lnTo>
                <a:lnTo>
                  <a:pt x="107" y="46"/>
                </a:lnTo>
                <a:lnTo>
                  <a:pt x="118" y="53"/>
                </a:lnTo>
                <a:lnTo>
                  <a:pt x="129" y="58"/>
                </a:lnTo>
                <a:lnTo>
                  <a:pt x="139" y="64"/>
                </a:lnTo>
                <a:lnTo>
                  <a:pt x="148" y="70"/>
                </a:lnTo>
                <a:lnTo>
                  <a:pt x="157" y="75"/>
                </a:lnTo>
                <a:lnTo>
                  <a:pt x="167" y="78"/>
                </a:lnTo>
                <a:lnTo>
                  <a:pt x="173" y="82"/>
                </a:lnTo>
                <a:lnTo>
                  <a:pt x="189" y="86"/>
                </a:lnTo>
                <a:lnTo>
                  <a:pt x="203" y="92"/>
                </a:lnTo>
                <a:lnTo>
                  <a:pt x="219" y="97"/>
                </a:lnTo>
                <a:lnTo>
                  <a:pt x="236" y="100"/>
                </a:lnTo>
                <a:lnTo>
                  <a:pt x="243" y="102"/>
                </a:lnTo>
                <a:lnTo>
                  <a:pt x="250" y="104"/>
                </a:lnTo>
                <a:lnTo>
                  <a:pt x="255" y="106"/>
                </a:lnTo>
                <a:lnTo>
                  <a:pt x="260" y="108"/>
                </a:lnTo>
                <a:lnTo>
                  <a:pt x="264" y="110"/>
                </a:lnTo>
                <a:lnTo>
                  <a:pt x="267" y="112"/>
                </a:lnTo>
                <a:lnTo>
                  <a:pt x="268" y="114"/>
                </a:lnTo>
                <a:lnTo>
                  <a:pt x="268" y="115"/>
                </a:lnTo>
                <a:lnTo>
                  <a:pt x="268" y="118"/>
                </a:lnTo>
                <a:lnTo>
                  <a:pt x="267" y="119"/>
                </a:lnTo>
                <a:lnTo>
                  <a:pt x="264" y="121"/>
                </a:lnTo>
                <a:lnTo>
                  <a:pt x="260" y="122"/>
                </a:lnTo>
                <a:lnTo>
                  <a:pt x="255" y="125"/>
                </a:lnTo>
                <a:lnTo>
                  <a:pt x="250" y="126"/>
                </a:lnTo>
                <a:lnTo>
                  <a:pt x="243" y="128"/>
                </a:lnTo>
                <a:lnTo>
                  <a:pt x="236" y="129"/>
                </a:lnTo>
                <a:lnTo>
                  <a:pt x="228" y="132"/>
                </a:lnTo>
                <a:lnTo>
                  <a:pt x="220" y="133"/>
                </a:lnTo>
                <a:lnTo>
                  <a:pt x="213" y="134"/>
                </a:lnTo>
                <a:lnTo>
                  <a:pt x="207" y="135"/>
                </a:lnTo>
                <a:lnTo>
                  <a:pt x="202" y="135"/>
                </a:lnTo>
                <a:lnTo>
                  <a:pt x="198" y="136"/>
                </a:lnTo>
                <a:lnTo>
                  <a:pt x="194" y="136"/>
                </a:lnTo>
                <a:lnTo>
                  <a:pt x="190" y="136"/>
                </a:lnTo>
                <a:lnTo>
                  <a:pt x="187" y="135"/>
                </a:lnTo>
                <a:lnTo>
                  <a:pt x="182" y="134"/>
                </a:lnTo>
                <a:lnTo>
                  <a:pt x="178" y="131"/>
                </a:lnTo>
                <a:lnTo>
                  <a:pt x="172" y="127"/>
                </a:lnTo>
                <a:lnTo>
                  <a:pt x="165" y="124"/>
                </a:lnTo>
                <a:lnTo>
                  <a:pt x="157" y="118"/>
                </a:lnTo>
                <a:lnTo>
                  <a:pt x="150" y="112"/>
                </a:lnTo>
                <a:lnTo>
                  <a:pt x="140" y="105"/>
                </a:lnTo>
                <a:lnTo>
                  <a:pt x="131" y="97"/>
                </a:lnTo>
                <a:lnTo>
                  <a:pt x="122" y="90"/>
                </a:lnTo>
                <a:lnTo>
                  <a:pt x="114" y="84"/>
                </a:lnTo>
                <a:lnTo>
                  <a:pt x="105" y="78"/>
                </a:lnTo>
                <a:lnTo>
                  <a:pt x="99" y="72"/>
                </a:lnTo>
                <a:lnTo>
                  <a:pt x="92" y="67"/>
                </a:lnTo>
                <a:lnTo>
                  <a:pt x="86" y="62"/>
                </a:lnTo>
                <a:lnTo>
                  <a:pt x="81" y="57"/>
                </a:lnTo>
                <a:lnTo>
                  <a:pt x="70" y="50"/>
                </a:lnTo>
                <a:lnTo>
                  <a:pt x="61" y="42"/>
                </a:lnTo>
                <a:lnTo>
                  <a:pt x="52" y="36"/>
                </a:lnTo>
                <a:lnTo>
                  <a:pt x="44" y="32"/>
                </a:lnTo>
                <a:lnTo>
                  <a:pt x="36" y="27"/>
                </a:lnTo>
                <a:lnTo>
                  <a:pt x="30" y="25"/>
                </a:lnTo>
                <a:lnTo>
                  <a:pt x="22" y="21"/>
                </a:lnTo>
                <a:lnTo>
                  <a:pt x="14" y="19"/>
                </a:lnTo>
                <a:lnTo>
                  <a:pt x="10" y="18"/>
                </a:lnTo>
                <a:lnTo>
                  <a:pt x="8" y="17"/>
                </a:lnTo>
                <a:lnTo>
                  <a:pt x="5" y="15"/>
                </a:lnTo>
                <a:lnTo>
                  <a:pt x="2" y="14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1" y="7"/>
                </a:lnTo>
                <a:lnTo>
                  <a:pt x="1" y="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66">
            <a:extLst>
              <a:ext uri="{FF2B5EF4-FFF2-40B4-BE49-F238E27FC236}">
                <a16:creationId xmlns:a16="http://schemas.microsoft.com/office/drawing/2014/main" xmlns="" id="{8460E8FA-EE9B-4496-B6DB-1D2123CC16E6}"/>
              </a:ext>
            </a:extLst>
          </p:cNvPr>
          <p:cNvSpPr>
            <a:spLocks/>
          </p:cNvSpPr>
          <p:nvPr/>
        </p:nvSpPr>
        <p:spPr bwMode="auto">
          <a:xfrm>
            <a:off x="5570356" y="1074836"/>
            <a:ext cx="814177" cy="1722276"/>
          </a:xfrm>
          <a:custGeom>
            <a:avLst/>
            <a:gdLst>
              <a:gd name="T0" fmla="*/ 98 w 112"/>
              <a:gd name="T1" fmla="*/ 187 h 276"/>
              <a:gd name="T2" fmla="*/ 93 w 112"/>
              <a:gd name="T3" fmla="*/ 200 h 276"/>
              <a:gd name="T4" fmla="*/ 84 w 112"/>
              <a:gd name="T5" fmla="*/ 213 h 276"/>
              <a:gd name="T6" fmla="*/ 75 w 112"/>
              <a:gd name="T7" fmla="*/ 224 h 276"/>
              <a:gd name="T8" fmla="*/ 61 w 112"/>
              <a:gd name="T9" fmla="*/ 236 h 276"/>
              <a:gd name="T10" fmla="*/ 50 w 112"/>
              <a:gd name="T11" fmla="*/ 245 h 276"/>
              <a:gd name="T12" fmla="*/ 39 w 112"/>
              <a:gd name="T13" fmla="*/ 254 h 276"/>
              <a:gd name="T14" fmla="*/ 28 w 112"/>
              <a:gd name="T15" fmla="*/ 260 h 276"/>
              <a:gd name="T16" fmla="*/ 17 w 112"/>
              <a:gd name="T17" fmla="*/ 266 h 276"/>
              <a:gd name="T18" fmla="*/ 9 w 112"/>
              <a:gd name="T19" fmla="*/ 270 h 276"/>
              <a:gd name="T20" fmla="*/ 4 w 112"/>
              <a:gd name="T21" fmla="*/ 273 h 276"/>
              <a:gd name="T22" fmla="*/ 2 w 112"/>
              <a:gd name="T23" fmla="*/ 274 h 276"/>
              <a:gd name="T24" fmla="*/ 2 w 112"/>
              <a:gd name="T25" fmla="*/ 276 h 276"/>
              <a:gd name="T26" fmla="*/ 5 w 112"/>
              <a:gd name="T27" fmla="*/ 272 h 276"/>
              <a:gd name="T28" fmla="*/ 15 w 112"/>
              <a:gd name="T29" fmla="*/ 266 h 276"/>
              <a:gd name="T30" fmla="*/ 28 w 112"/>
              <a:gd name="T31" fmla="*/ 257 h 276"/>
              <a:gd name="T32" fmla="*/ 43 w 112"/>
              <a:gd name="T33" fmla="*/ 244 h 276"/>
              <a:gd name="T34" fmla="*/ 58 w 112"/>
              <a:gd name="T35" fmla="*/ 231 h 276"/>
              <a:gd name="T36" fmla="*/ 69 w 112"/>
              <a:gd name="T37" fmla="*/ 217 h 276"/>
              <a:gd name="T38" fmla="*/ 80 w 112"/>
              <a:gd name="T39" fmla="*/ 203 h 276"/>
              <a:gd name="T40" fmla="*/ 86 w 112"/>
              <a:gd name="T41" fmla="*/ 188 h 276"/>
              <a:gd name="T42" fmla="*/ 93 w 112"/>
              <a:gd name="T43" fmla="*/ 171 h 276"/>
              <a:gd name="T44" fmla="*/ 97 w 112"/>
              <a:gd name="T45" fmla="*/ 151 h 276"/>
              <a:gd name="T46" fmla="*/ 101 w 112"/>
              <a:gd name="T47" fmla="*/ 130 h 276"/>
              <a:gd name="T48" fmla="*/ 102 w 112"/>
              <a:gd name="T49" fmla="*/ 108 h 276"/>
              <a:gd name="T50" fmla="*/ 103 w 112"/>
              <a:gd name="T51" fmla="*/ 88 h 276"/>
              <a:gd name="T52" fmla="*/ 103 w 112"/>
              <a:gd name="T53" fmla="*/ 73 h 276"/>
              <a:gd name="T54" fmla="*/ 103 w 112"/>
              <a:gd name="T55" fmla="*/ 60 h 276"/>
              <a:gd name="T56" fmla="*/ 102 w 112"/>
              <a:gd name="T57" fmla="*/ 50 h 276"/>
              <a:gd name="T58" fmla="*/ 101 w 112"/>
              <a:gd name="T59" fmla="*/ 38 h 276"/>
              <a:gd name="T60" fmla="*/ 98 w 112"/>
              <a:gd name="T61" fmla="*/ 24 h 276"/>
              <a:gd name="T62" fmla="*/ 95 w 112"/>
              <a:gd name="T63" fmla="*/ 8 h 276"/>
              <a:gd name="T64" fmla="*/ 95 w 112"/>
              <a:gd name="T65" fmla="*/ 0 h 276"/>
              <a:gd name="T66" fmla="*/ 99 w 112"/>
              <a:gd name="T67" fmla="*/ 2 h 276"/>
              <a:gd name="T68" fmla="*/ 106 w 112"/>
              <a:gd name="T69" fmla="*/ 8 h 276"/>
              <a:gd name="T70" fmla="*/ 111 w 112"/>
              <a:gd name="T71" fmla="*/ 16 h 276"/>
              <a:gd name="T72" fmla="*/ 112 w 112"/>
              <a:gd name="T73" fmla="*/ 20 h 276"/>
              <a:gd name="T74" fmla="*/ 112 w 112"/>
              <a:gd name="T75" fmla="*/ 24 h 276"/>
              <a:gd name="T76" fmla="*/ 112 w 112"/>
              <a:gd name="T77" fmla="*/ 30 h 276"/>
              <a:gd name="T78" fmla="*/ 112 w 112"/>
              <a:gd name="T79" fmla="*/ 39 h 276"/>
              <a:gd name="T80" fmla="*/ 112 w 112"/>
              <a:gd name="T81" fmla="*/ 51 h 276"/>
              <a:gd name="T82" fmla="*/ 112 w 112"/>
              <a:gd name="T83" fmla="*/ 65 h 276"/>
              <a:gd name="T84" fmla="*/ 111 w 112"/>
              <a:gd name="T85" fmla="*/ 80 h 276"/>
              <a:gd name="T86" fmla="*/ 110 w 112"/>
              <a:gd name="T87" fmla="*/ 114 h 276"/>
              <a:gd name="T88" fmla="*/ 106 w 112"/>
              <a:gd name="T89" fmla="*/ 149 h 276"/>
              <a:gd name="T90" fmla="*/ 99 w 112"/>
              <a:gd name="T91" fmla="*/ 180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12" h="276">
                <a:moveTo>
                  <a:pt x="99" y="180"/>
                </a:moveTo>
                <a:lnTo>
                  <a:pt x="98" y="187"/>
                </a:lnTo>
                <a:lnTo>
                  <a:pt x="95" y="194"/>
                </a:lnTo>
                <a:lnTo>
                  <a:pt x="93" y="200"/>
                </a:lnTo>
                <a:lnTo>
                  <a:pt x="89" y="207"/>
                </a:lnTo>
                <a:lnTo>
                  <a:pt x="84" y="213"/>
                </a:lnTo>
                <a:lnTo>
                  <a:pt x="80" y="219"/>
                </a:lnTo>
                <a:lnTo>
                  <a:pt x="75" y="224"/>
                </a:lnTo>
                <a:lnTo>
                  <a:pt x="68" y="230"/>
                </a:lnTo>
                <a:lnTo>
                  <a:pt x="61" y="236"/>
                </a:lnTo>
                <a:lnTo>
                  <a:pt x="56" y="241"/>
                </a:lnTo>
                <a:lnTo>
                  <a:pt x="50" y="245"/>
                </a:lnTo>
                <a:lnTo>
                  <a:pt x="45" y="250"/>
                </a:lnTo>
                <a:lnTo>
                  <a:pt x="39" y="254"/>
                </a:lnTo>
                <a:lnTo>
                  <a:pt x="34" y="257"/>
                </a:lnTo>
                <a:lnTo>
                  <a:pt x="28" y="260"/>
                </a:lnTo>
                <a:lnTo>
                  <a:pt x="24" y="263"/>
                </a:lnTo>
                <a:lnTo>
                  <a:pt x="17" y="266"/>
                </a:lnTo>
                <a:lnTo>
                  <a:pt x="13" y="269"/>
                </a:lnTo>
                <a:lnTo>
                  <a:pt x="9" y="270"/>
                </a:lnTo>
                <a:lnTo>
                  <a:pt x="7" y="272"/>
                </a:lnTo>
                <a:lnTo>
                  <a:pt x="4" y="273"/>
                </a:lnTo>
                <a:lnTo>
                  <a:pt x="2" y="274"/>
                </a:lnTo>
                <a:lnTo>
                  <a:pt x="2" y="274"/>
                </a:lnTo>
                <a:lnTo>
                  <a:pt x="0" y="276"/>
                </a:lnTo>
                <a:lnTo>
                  <a:pt x="2" y="276"/>
                </a:lnTo>
                <a:lnTo>
                  <a:pt x="3" y="274"/>
                </a:lnTo>
                <a:lnTo>
                  <a:pt x="5" y="272"/>
                </a:lnTo>
                <a:lnTo>
                  <a:pt x="9" y="270"/>
                </a:lnTo>
                <a:lnTo>
                  <a:pt x="15" y="266"/>
                </a:lnTo>
                <a:lnTo>
                  <a:pt x="20" y="262"/>
                </a:lnTo>
                <a:lnTo>
                  <a:pt x="28" y="257"/>
                </a:lnTo>
                <a:lnTo>
                  <a:pt x="35" y="250"/>
                </a:lnTo>
                <a:lnTo>
                  <a:pt x="43" y="244"/>
                </a:lnTo>
                <a:lnTo>
                  <a:pt x="51" y="237"/>
                </a:lnTo>
                <a:lnTo>
                  <a:pt x="58" y="231"/>
                </a:lnTo>
                <a:lnTo>
                  <a:pt x="64" y="224"/>
                </a:lnTo>
                <a:lnTo>
                  <a:pt x="69" y="217"/>
                </a:lnTo>
                <a:lnTo>
                  <a:pt x="75" y="210"/>
                </a:lnTo>
                <a:lnTo>
                  <a:pt x="80" y="203"/>
                </a:lnTo>
                <a:lnTo>
                  <a:pt x="84" y="195"/>
                </a:lnTo>
                <a:lnTo>
                  <a:pt x="86" y="188"/>
                </a:lnTo>
                <a:lnTo>
                  <a:pt x="89" y="179"/>
                </a:lnTo>
                <a:lnTo>
                  <a:pt x="93" y="171"/>
                </a:lnTo>
                <a:lnTo>
                  <a:pt x="94" y="162"/>
                </a:lnTo>
                <a:lnTo>
                  <a:pt x="97" y="151"/>
                </a:lnTo>
                <a:lnTo>
                  <a:pt x="98" y="142"/>
                </a:lnTo>
                <a:lnTo>
                  <a:pt x="101" y="130"/>
                </a:lnTo>
                <a:lnTo>
                  <a:pt x="102" y="118"/>
                </a:lnTo>
                <a:lnTo>
                  <a:pt x="102" y="108"/>
                </a:lnTo>
                <a:lnTo>
                  <a:pt x="102" y="98"/>
                </a:lnTo>
                <a:lnTo>
                  <a:pt x="103" y="88"/>
                </a:lnTo>
                <a:lnTo>
                  <a:pt x="103" y="80"/>
                </a:lnTo>
                <a:lnTo>
                  <a:pt x="103" y="73"/>
                </a:lnTo>
                <a:lnTo>
                  <a:pt x="103" y="66"/>
                </a:lnTo>
                <a:lnTo>
                  <a:pt x="103" y="60"/>
                </a:lnTo>
                <a:lnTo>
                  <a:pt x="103" y="54"/>
                </a:lnTo>
                <a:lnTo>
                  <a:pt x="102" y="50"/>
                </a:lnTo>
                <a:lnTo>
                  <a:pt x="102" y="44"/>
                </a:lnTo>
                <a:lnTo>
                  <a:pt x="101" y="38"/>
                </a:lnTo>
                <a:lnTo>
                  <a:pt x="99" y="31"/>
                </a:lnTo>
                <a:lnTo>
                  <a:pt x="98" y="24"/>
                </a:lnTo>
                <a:lnTo>
                  <a:pt x="97" y="16"/>
                </a:lnTo>
                <a:lnTo>
                  <a:pt x="95" y="8"/>
                </a:lnTo>
                <a:lnTo>
                  <a:pt x="94" y="0"/>
                </a:lnTo>
                <a:lnTo>
                  <a:pt x="95" y="0"/>
                </a:lnTo>
                <a:lnTo>
                  <a:pt x="97" y="0"/>
                </a:lnTo>
                <a:lnTo>
                  <a:pt x="99" y="2"/>
                </a:lnTo>
                <a:lnTo>
                  <a:pt x="102" y="4"/>
                </a:lnTo>
                <a:lnTo>
                  <a:pt x="106" y="8"/>
                </a:lnTo>
                <a:lnTo>
                  <a:pt x="108" y="11"/>
                </a:lnTo>
                <a:lnTo>
                  <a:pt x="111" y="16"/>
                </a:lnTo>
                <a:lnTo>
                  <a:pt x="111" y="18"/>
                </a:lnTo>
                <a:lnTo>
                  <a:pt x="112" y="20"/>
                </a:lnTo>
                <a:lnTo>
                  <a:pt x="112" y="22"/>
                </a:lnTo>
                <a:lnTo>
                  <a:pt x="112" y="24"/>
                </a:lnTo>
                <a:lnTo>
                  <a:pt x="112" y="27"/>
                </a:lnTo>
                <a:lnTo>
                  <a:pt x="112" y="30"/>
                </a:lnTo>
                <a:lnTo>
                  <a:pt x="112" y="35"/>
                </a:lnTo>
                <a:lnTo>
                  <a:pt x="112" y="39"/>
                </a:lnTo>
                <a:lnTo>
                  <a:pt x="112" y="45"/>
                </a:lnTo>
                <a:lnTo>
                  <a:pt x="112" y="51"/>
                </a:lnTo>
                <a:lnTo>
                  <a:pt x="112" y="58"/>
                </a:lnTo>
                <a:lnTo>
                  <a:pt x="112" y="65"/>
                </a:lnTo>
                <a:lnTo>
                  <a:pt x="112" y="73"/>
                </a:lnTo>
                <a:lnTo>
                  <a:pt x="111" y="80"/>
                </a:lnTo>
                <a:lnTo>
                  <a:pt x="111" y="96"/>
                </a:lnTo>
                <a:lnTo>
                  <a:pt x="110" y="114"/>
                </a:lnTo>
                <a:lnTo>
                  <a:pt x="108" y="131"/>
                </a:lnTo>
                <a:lnTo>
                  <a:pt x="106" y="149"/>
                </a:lnTo>
                <a:lnTo>
                  <a:pt x="103" y="164"/>
                </a:lnTo>
                <a:lnTo>
                  <a:pt x="99" y="180"/>
                </a:lnTo>
                <a:lnTo>
                  <a:pt x="99" y="1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67">
            <a:extLst>
              <a:ext uri="{FF2B5EF4-FFF2-40B4-BE49-F238E27FC236}">
                <a16:creationId xmlns:a16="http://schemas.microsoft.com/office/drawing/2014/main" xmlns="" id="{8D15AB42-248C-439C-A439-4B6D0EA211AC}"/>
              </a:ext>
            </a:extLst>
          </p:cNvPr>
          <p:cNvSpPr>
            <a:spLocks/>
          </p:cNvSpPr>
          <p:nvPr/>
        </p:nvSpPr>
        <p:spPr bwMode="auto">
          <a:xfrm>
            <a:off x="5635779" y="1411803"/>
            <a:ext cx="356205" cy="686414"/>
          </a:xfrm>
          <a:custGeom>
            <a:avLst/>
            <a:gdLst>
              <a:gd name="T0" fmla="*/ 29 w 49"/>
              <a:gd name="T1" fmla="*/ 105 h 110"/>
              <a:gd name="T2" fmla="*/ 29 w 49"/>
              <a:gd name="T3" fmla="*/ 105 h 110"/>
              <a:gd name="T4" fmla="*/ 28 w 49"/>
              <a:gd name="T5" fmla="*/ 104 h 110"/>
              <a:gd name="T6" fmla="*/ 28 w 49"/>
              <a:gd name="T7" fmla="*/ 103 h 110"/>
              <a:gd name="T8" fmla="*/ 26 w 49"/>
              <a:gd name="T9" fmla="*/ 102 h 110"/>
              <a:gd name="T10" fmla="*/ 26 w 49"/>
              <a:gd name="T11" fmla="*/ 101 h 110"/>
              <a:gd name="T12" fmla="*/ 25 w 49"/>
              <a:gd name="T13" fmla="*/ 98 h 110"/>
              <a:gd name="T14" fmla="*/ 24 w 49"/>
              <a:gd name="T15" fmla="*/ 96 h 110"/>
              <a:gd name="T16" fmla="*/ 24 w 49"/>
              <a:gd name="T17" fmla="*/ 94 h 110"/>
              <a:gd name="T18" fmla="*/ 23 w 49"/>
              <a:gd name="T19" fmla="*/ 91 h 110"/>
              <a:gd name="T20" fmla="*/ 23 w 49"/>
              <a:gd name="T21" fmla="*/ 88 h 110"/>
              <a:gd name="T22" fmla="*/ 21 w 49"/>
              <a:gd name="T23" fmla="*/ 84 h 110"/>
              <a:gd name="T24" fmla="*/ 20 w 49"/>
              <a:gd name="T25" fmla="*/ 81 h 110"/>
              <a:gd name="T26" fmla="*/ 20 w 49"/>
              <a:gd name="T27" fmla="*/ 77 h 110"/>
              <a:gd name="T28" fmla="*/ 19 w 49"/>
              <a:gd name="T29" fmla="*/ 73 h 110"/>
              <a:gd name="T30" fmla="*/ 17 w 49"/>
              <a:gd name="T31" fmla="*/ 68 h 110"/>
              <a:gd name="T32" fmla="*/ 17 w 49"/>
              <a:gd name="T33" fmla="*/ 63 h 110"/>
              <a:gd name="T34" fmla="*/ 16 w 49"/>
              <a:gd name="T35" fmla="*/ 59 h 110"/>
              <a:gd name="T36" fmla="*/ 16 w 49"/>
              <a:gd name="T37" fmla="*/ 54 h 110"/>
              <a:gd name="T38" fmla="*/ 13 w 49"/>
              <a:gd name="T39" fmla="*/ 46 h 110"/>
              <a:gd name="T40" fmla="*/ 12 w 49"/>
              <a:gd name="T41" fmla="*/ 39 h 110"/>
              <a:gd name="T42" fmla="*/ 11 w 49"/>
              <a:gd name="T43" fmla="*/ 32 h 110"/>
              <a:gd name="T44" fmla="*/ 8 w 49"/>
              <a:gd name="T45" fmla="*/ 27 h 110"/>
              <a:gd name="T46" fmla="*/ 7 w 49"/>
              <a:gd name="T47" fmla="*/ 23 h 110"/>
              <a:gd name="T48" fmla="*/ 6 w 49"/>
              <a:gd name="T49" fmla="*/ 20 h 110"/>
              <a:gd name="T50" fmla="*/ 3 w 49"/>
              <a:gd name="T51" fmla="*/ 18 h 110"/>
              <a:gd name="T52" fmla="*/ 2 w 49"/>
              <a:gd name="T53" fmla="*/ 16 h 110"/>
              <a:gd name="T54" fmla="*/ 0 w 49"/>
              <a:gd name="T55" fmla="*/ 14 h 110"/>
              <a:gd name="T56" fmla="*/ 0 w 49"/>
              <a:gd name="T57" fmla="*/ 12 h 110"/>
              <a:gd name="T58" fmla="*/ 0 w 49"/>
              <a:gd name="T59" fmla="*/ 11 h 110"/>
              <a:gd name="T60" fmla="*/ 0 w 49"/>
              <a:gd name="T61" fmla="*/ 7 h 110"/>
              <a:gd name="T62" fmla="*/ 0 w 49"/>
              <a:gd name="T63" fmla="*/ 4 h 110"/>
              <a:gd name="T64" fmla="*/ 2 w 49"/>
              <a:gd name="T65" fmla="*/ 2 h 110"/>
              <a:gd name="T66" fmla="*/ 3 w 49"/>
              <a:gd name="T67" fmla="*/ 0 h 110"/>
              <a:gd name="T68" fmla="*/ 7 w 49"/>
              <a:gd name="T69" fmla="*/ 0 h 110"/>
              <a:gd name="T70" fmla="*/ 11 w 49"/>
              <a:gd name="T71" fmla="*/ 0 h 110"/>
              <a:gd name="T72" fmla="*/ 15 w 49"/>
              <a:gd name="T73" fmla="*/ 0 h 110"/>
              <a:gd name="T74" fmla="*/ 21 w 49"/>
              <a:gd name="T75" fmla="*/ 2 h 110"/>
              <a:gd name="T76" fmla="*/ 28 w 49"/>
              <a:gd name="T77" fmla="*/ 3 h 110"/>
              <a:gd name="T78" fmla="*/ 36 w 49"/>
              <a:gd name="T79" fmla="*/ 5 h 110"/>
              <a:gd name="T80" fmla="*/ 42 w 49"/>
              <a:gd name="T81" fmla="*/ 58 h 110"/>
              <a:gd name="T82" fmla="*/ 49 w 49"/>
              <a:gd name="T83" fmla="*/ 110 h 110"/>
              <a:gd name="T84" fmla="*/ 45 w 49"/>
              <a:gd name="T85" fmla="*/ 110 h 110"/>
              <a:gd name="T86" fmla="*/ 42 w 49"/>
              <a:gd name="T87" fmla="*/ 109 h 110"/>
              <a:gd name="T88" fmla="*/ 38 w 49"/>
              <a:gd name="T89" fmla="*/ 109 h 110"/>
              <a:gd name="T90" fmla="*/ 36 w 49"/>
              <a:gd name="T91" fmla="*/ 108 h 110"/>
              <a:gd name="T92" fmla="*/ 34 w 49"/>
              <a:gd name="T93" fmla="*/ 108 h 110"/>
              <a:gd name="T94" fmla="*/ 32 w 49"/>
              <a:gd name="T95" fmla="*/ 106 h 110"/>
              <a:gd name="T96" fmla="*/ 29 w 49"/>
              <a:gd name="T97" fmla="*/ 105 h 110"/>
              <a:gd name="T98" fmla="*/ 29 w 49"/>
              <a:gd name="T99" fmla="*/ 10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9" h="110">
                <a:moveTo>
                  <a:pt x="29" y="105"/>
                </a:moveTo>
                <a:lnTo>
                  <a:pt x="29" y="105"/>
                </a:lnTo>
                <a:lnTo>
                  <a:pt x="28" y="104"/>
                </a:lnTo>
                <a:lnTo>
                  <a:pt x="28" y="103"/>
                </a:lnTo>
                <a:lnTo>
                  <a:pt x="26" y="102"/>
                </a:lnTo>
                <a:lnTo>
                  <a:pt x="26" y="101"/>
                </a:lnTo>
                <a:lnTo>
                  <a:pt x="25" y="98"/>
                </a:lnTo>
                <a:lnTo>
                  <a:pt x="24" y="96"/>
                </a:lnTo>
                <a:lnTo>
                  <a:pt x="24" y="94"/>
                </a:lnTo>
                <a:lnTo>
                  <a:pt x="23" y="91"/>
                </a:lnTo>
                <a:lnTo>
                  <a:pt x="23" y="88"/>
                </a:lnTo>
                <a:lnTo>
                  <a:pt x="21" y="84"/>
                </a:lnTo>
                <a:lnTo>
                  <a:pt x="20" y="81"/>
                </a:lnTo>
                <a:lnTo>
                  <a:pt x="20" y="77"/>
                </a:lnTo>
                <a:lnTo>
                  <a:pt x="19" y="73"/>
                </a:lnTo>
                <a:lnTo>
                  <a:pt x="17" y="68"/>
                </a:lnTo>
                <a:lnTo>
                  <a:pt x="17" y="63"/>
                </a:lnTo>
                <a:lnTo>
                  <a:pt x="16" y="59"/>
                </a:lnTo>
                <a:lnTo>
                  <a:pt x="16" y="54"/>
                </a:lnTo>
                <a:lnTo>
                  <a:pt x="13" y="46"/>
                </a:lnTo>
                <a:lnTo>
                  <a:pt x="12" y="39"/>
                </a:lnTo>
                <a:lnTo>
                  <a:pt x="11" y="32"/>
                </a:lnTo>
                <a:lnTo>
                  <a:pt x="8" y="27"/>
                </a:lnTo>
                <a:lnTo>
                  <a:pt x="7" y="23"/>
                </a:lnTo>
                <a:lnTo>
                  <a:pt x="6" y="20"/>
                </a:lnTo>
                <a:lnTo>
                  <a:pt x="3" y="18"/>
                </a:lnTo>
                <a:lnTo>
                  <a:pt x="2" y="16"/>
                </a:lnTo>
                <a:lnTo>
                  <a:pt x="0" y="14"/>
                </a:lnTo>
                <a:lnTo>
                  <a:pt x="0" y="12"/>
                </a:lnTo>
                <a:lnTo>
                  <a:pt x="0" y="11"/>
                </a:lnTo>
                <a:lnTo>
                  <a:pt x="0" y="7"/>
                </a:ln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7" y="0"/>
                </a:lnTo>
                <a:lnTo>
                  <a:pt x="11" y="0"/>
                </a:lnTo>
                <a:lnTo>
                  <a:pt x="15" y="0"/>
                </a:lnTo>
                <a:lnTo>
                  <a:pt x="21" y="2"/>
                </a:lnTo>
                <a:lnTo>
                  <a:pt x="28" y="3"/>
                </a:lnTo>
                <a:lnTo>
                  <a:pt x="36" y="5"/>
                </a:lnTo>
                <a:lnTo>
                  <a:pt x="42" y="58"/>
                </a:lnTo>
                <a:lnTo>
                  <a:pt x="49" y="110"/>
                </a:lnTo>
                <a:lnTo>
                  <a:pt x="45" y="110"/>
                </a:lnTo>
                <a:lnTo>
                  <a:pt x="42" y="109"/>
                </a:lnTo>
                <a:lnTo>
                  <a:pt x="38" y="109"/>
                </a:lnTo>
                <a:lnTo>
                  <a:pt x="36" y="108"/>
                </a:lnTo>
                <a:lnTo>
                  <a:pt x="34" y="108"/>
                </a:lnTo>
                <a:lnTo>
                  <a:pt x="32" y="106"/>
                </a:lnTo>
                <a:lnTo>
                  <a:pt x="29" y="105"/>
                </a:lnTo>
                <a:lnTo>
                  <a:pt x="29" y="10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68">
            <a:extLst>
              <a:ext uri="{FF2B5EF4-FFF2-40B4-BE49-F238E27FC236}">
                <a16:creationId xmlns:a16="http://schemas.microsoft.com/office/drawing/2014/main" xmlns="" id="{C30C0275-3015-4B24-A147-C05E08FECDE5}"/>
              </a:ext>
            </a:extLst>
          </p:cNvPr>
          <p:cNvSpPr>
            <a:spLocks/>
          </p:cNvSpPr>
          <p:nvPr/>
        </p:nvSpPr>
        <p:spPr bwMode="auto">
          <a:xfrm>
            <a:off x="5759361" y="1262040"/>
            <a:ext cx="1301231" cy="823698"/>
          </a:xfrm>
          <a:custGeom>
            <a:avLst/>
            <a:gdLst>
              <a:gd name="T0" fmla="*/ 133 w 179"/>
              <a:gd name="T1" fmla="*/ 1 h 132"/>
              <a:gd name="T2" fmla="*/ 140 w 179"/>
              <a:gd name="T3" fmla="*/ 0 h 132"/>
              <a:gd name="T4" fmla="*/ 145 w 179"/>
              <a:gd name="T5" fmla="*/ 0 h 132"/>
              <a:gd name="T6" fmla="*/ 149 w 179"/>
              <a:gd name="T7" fmla="*/ 1 h 132"/>
              <a:gd name="T8" fmla="*/ 154 w 179"/>
              <a:gd name="T9" fmla="*/ 5 h 132"/>
              <a:gd name="T10" fmla="*/ 161 w 179"/>
              <a:gd name="T11" fmla="*/ 9 h 132"/>
              <a:gd name="T12" fmla="*/ 168 w 179"/>
              <a:gd name="T13" fmla="*/ 15 h 132"/>
              <a:gd name="T14" fmla="*/ 174 w 179"/>
              <a:gd name="T15" fmla="*/ 20 h 132"/>
              <a:gd name="T16" fmla="*/ 178 w 179"/>
              <a:gd name="T17" fmla="*/ 24 h 132"/>
              <a:gd name="T18" fmla="*/ 179 w 179"/>
              <a:gd name="T19" fmla="*/ 28 h 132"/>
              <a:gd name="T20" fmla="*/ 179 w 179"/>
              <a:gd name="T21" fmla="*/ 33 h 132"/>
              <a:gd name="T22" fmla="*/ 176 w 179"/>
              <a:gd name="T23" fmla="*/ 37 h 132"/>
              <a:gd name="T24" fmla="*/ 171 w 179"/>
              <a:gd name="T25" fmla="*/ 43 h 132"/>
              <a:gd name="T26" fmla="*/ 167 w 179"/>
              <a:gd name="T27" fmla="*/ 50 h 132"/>
              <a:gd name="T28" fmla="*/ 162 w 179"/>
              <a:gd name="T29" fmla="*/ 62 h 132"/>
              <a:gd name="T30" fmla="*/ 157 w 179"/>
              <a:gd name="T31" fmla="*/ 75 h 132"/>
              <a:gd name="T32" fmla="*/ 154 w 179"/>
              <a:gd name="T33" fmla="*/ 84 h 132"/>
              <a:gd name="T34" fmla="*/ 150 w 179"/>
              <a:gd name="T35" fmla="*/ 94 h 132"/>
              <a:gd name="T36" fmla="*/ 148 w 179"/>
              <a:gd name="T37" fmla="*/ 104 h 132"/>
              <a:gd name="T38" fmla="*/ 145 w 179"/>
              <a:gd name="T39" fmla="*/ 112 h 132"/>
              <a:gd name="T40" fmla="*/ 142 w 179"/>
              <a:gd name="T41" fmla="*/ 118 h 132"/>
              <a:gd name="T42" fmla="*/ 140 w 179"/>
              <a:gd name="T43" fmla="*/ 123 h 132"/>
              <a:gd name="T44" fmla="*/ 138 w 179"/>
              <a:gd name="T45" fmla="*/ 127 h 132"/>
              <a:gd name="T46" fmla="*/ 137 w 179"/>
              <a:gd name="T47" fmla="*/ 129 h 132"/>
              <a:gd name="T48" fmla="*/ 136 w 179"/>
              <a:gd name="T49" fmla="*/ 132 h 132"/>
              <a:gd name="T50" fmla="*/ 133 w 179"/>
              <a:gd name="T51" fmla="*/ 130 h 132"/>
              <a:gd name="T52" fmla="*/ 128 w 179"/>
              <a:gd name="T53" fmla="*/ 128 h 132"/>
              <a:gd name="T54" fmla="*/ 125 w 179"/>
              <a:gd name="T55" fmla="*/ 125 h 132"/>
              <a:gd name="T56" fmla="*/ 120 w 179"/>
              <a:gd name="T57" fmla="*/ 119 h 132"/>
              <a:gd name="T58" fmla="*/ 118 w 179"/>
              <a:gd name="T59" fmla="*/ 112 h 132"/>
              <a:gd name="T60" fmla="*/ 118 w 179"/>
              <a:gd name="T61" fmla="*/ 108 h 132"/>
              <a:gd name="T62" fmla="*/ 120 w 179"/>
              <a:gd name="T63" fmla="*/ 100 h 132"/>
              <a:gd name="T64" fmla="*/ 123 w 179"/>
              <a:gd name="T65" fmla="*/ 87 h 132"/>
              <a:gd name="T66" fmla="*/ 128 w 179"/>
              <a:gd name="T67" fmla="*/ 72 h 132"/>
              <a:gd name="T68" fmla="*/ 132 w 179"/>
              <a:gd name="T69" fmla="*/ 56 h 132"/>
              <a:gd name="T70" fmla="*/ 135 w 179"/>
              <a:gd name="T71" fmla="*/ 43 h 132"/>
              <a:gd name="T72" fmla="*/ 136 w 179"/>
              <a:gd name="T73" fmla="*/ 35 h 132"/>
              <a:gd name="T74" fmla="*/ 136 w 179"/>
              <a:gd name="T75" fmla="*/ 29 h 132"/>
              <a:gd name="T76" fmla="*/ 132 w 179"/>
              <a:gd name="T77" fmla="*/ 28 h 132"/>
              <a:gd name="T78" fmla="*/ 125 w 179"/>
              <a:gd name="T79" fmla="*/ 29 h 132"/>
              <a:gd name="T80" fmla="*/ 115 w 179"/>
              <a:gd name="T81" fmla="*/ 29 h 132"/>
              <a:gd name="T82" fmla="*/ 99 w 179"/>
              <a:gd name="T83" fmla="*/ 31 h 132"/>
              <a:gd name="T84" fmla="*/ 81 w 179"/>
              <a:gd name="T85" fmla="*/ 34 h 132"/>
              <a:gd name="T86" fmla="*/ 58 w 179"/>
              <a:gd name="T87" fmla="*/ 38 h 132"/>
              <a:gd name="T88" fmla="*/ 30 w 179"/>
              <a:gd name="T89" fmla="*/ 43 h 132"/>
              <a:gd name="T90" fmla="*/ 0 w 179"/>
              <a:gd name="T91" fmla="*/ 48 h 132"/>
              <a:gd name="T92" fmla="*/ 3 w 179"/>
              <a:gd name="T93" fmla="*/ 28 h 132"/>
              <a:gd name="T94" fmla="*/ 11 w 179"/>
              <a:gd name="T95" fmla="*/ 27 h 132"/>
              <a:gd name="T96" fmla="*/ 20 w 179"/>
              <a:gd name="T97" fmla="*/ 26 h 132"/>
              <a:gd name="T98" fmla="*/ 33 w 179"/>
              <a:gd name="T99" fmla="*/ 23 h 132"/>
              <a:gd name="T100" fmla="*/ 52 w 179"/>
              <a:gd name="T101" fmla="*/ 19 h 132"/>
              <a:gd name="T102" fmla="*/ 81 w 179"/>
              <a:gd name="T103" fmla="*/ 13 h 132"/>
              <a:gd name="T104" fmla="*/ 102 w 179"/>
              <a:gd name="T105" fmla="*/ 9 h 132"/>
              <a:gd name="T106" fmla="*/ 112 w 179"/>
              <a:gd name="T107" fmla="*/ 8 h 132"/>
              <a:gd name="T108" fmla="*/ 121 w 179"/>
              <a:gd name="T109" fmla="*/ 6 h 132"/>
              <a:gd name="T110" fmla="*/ 128 w 179"/>
              <a:gd name="T111" fmla="*/ 4 h 132"/>
              <a:gd name="T112" fmla="*/ 129 w 179"/>
              <a:gd name="T113" fmla="*/ 2 h 1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9" h="132">
                <a:moveTo>
                  <a:pt x="129" y="2"/>
                </a:moveTo>
                <a:lnTo>
                  <a:pt x="133" y="1"/>
                </a:lnTo>
                <a:lnTo>
                  <a:pt x="136" y="0"/>
                </a:lnTo>
                <a:lnTo>
                  <a:pt x="140" y="0"/>
                </a:lnTo>
                <a:lnTo>
                  <a:pt x="144" y="0"/>
                </a:lnTo>
                <a:lnTo>
                  <a:pt x="145" y="0"/>
                </a:lnTo>
                <a:lnTo>
                  <a:pt x="146" y="0"/>
                </a:lnTo>
                <a:lnTo>
                  <a:pt x="149" y="1"/>
                </a:lnTo>
                <a:lnTo>
                  <a:pt x="151" y="2"/>
                </a:lnTo>
                <a:lnTo>
                  <a:pt x="154" y="5"/>
                </a:lnTo>
                <a:lnTo>
                  <a:pt x="157" y="7"/>
                </a:lnTo>
                <a:lnTo>
                  <a:pt x="161" y="9"/>
                </a:lnTo>
                <a:lnTo>
                  <a:pt x="164" y="12"/>
                </a:lnTo>
                <a:lnTo>
                  <a:pt x="168" y="15"/>
                </a:lnTo>
                <a:lnTo>
                  <a:pt x="171" y="17"/>
                </a:lnTo>
                <a:lnTo>
                  <a:pt x="174" y="20"/>
                </a:lnTo>
                <a:lnTo>
                  <a:pt x="176" y="22"/>
                </a:lnTo>
                <a:lnTo>
                  <a:pt x="178" y="24"/>
                </a:lnTo>
                <a:lnTo>
                  <a:pt x="179" y="27"/>
                </a:lnTo>
                <a:lnTo>
                  <a:pt x="179" y="28"/>
                </a:lnTo>
                <a:lnTo>
                  <a:pt x="179" y="29"/>
                </a:lnTo>
                <a:lnTo>
                  <a:pt x="179" y="33"/>
                </a:lnTo>
                <a:lnTo>
                  <a:pt x="178" y="35"/>
                </a:lnTo>
                <a:lnTo>
                  <a:pt x="176" y="37"/>
                </a:lnTo>
                <a:lnTo>
                  <a:pt x="174" y="41"/>
                </a:lnTo>
                <a:lnTo>
                  <a:pt x="171" y="43"/>
                </a:lnTo>
                <a:lnTo>
                  <a:pt x="170" y="45"/>
                </a:lnTo>
                <a:lnTo>
                  <a:pt x="167" y="50"/>
                </a:lnTo>
                <a:lnTo>
                  <a:pt x="164" y="56"/>
                </a:lnTo>
                <a:lnTo>
                  <a:pt x="162" y="62"/>
                </a:lnTo>
                <a:lnTo>
                  <a:pt x="158" y="70"/>
                </a:lnTo>
                <a:lnTo>
                  <a:pt x="157" y="75"/>
                </a:lnTo>
                <a:lnTo>
                  <a:pt x="155" y="79"/>
                </a:lnTo>
                <a:lnTo>
                  <a:pt x="154" y="84"/>
                </a:lnTo>
                <a:lnTo>
                  <a:pt x="153" y="88"/>
                </a:lnTo>
                <a:lnTo>
                  <a:pt x="150" y="94"/>
                </a:lnTo>
                <a:lnTo>
                  <a:pt x="149" y="99"/>
                </a:lnTo>
                <a:lnTo>
                  <a:pt x="148" y="104"/>
                </a:lnTo>
                <a:lnTo>
                  <a:pt x="146" y="107"/>
                </a:lnTo>
                <a:lnTo>
                  <a:pt x="145" y="112"/>
                </a:lnTo>
                <a:lnTo>
                  <a:pt x="144" y="114"/>
                </a:lnTo>
                <a:lnTo>
                  <a:pt x="142" y="118"/>
                </a:lnTo>
                <a:lnTo>
                  <a:pt x="141" y="121"/>
                </a:lnTo>
                <a:lnTo>
                  <a:pt x="140" y="123"/>
                </a:lnTo>
                <a:lnTo>
                  <a:pt x="140" y="126"/>
                </a:lnTo>
                <a:lnTo>
                  <a:pt x="138" y="127"/>
                </a:lnTo>
                <a:lnTo>
                  <a:pt x="137" y="128"/>
                </a:lnTo>
                <a:lnTo>
                  <a:pt x="137" y="129"/>
                </a:lnTo>
                <a:lnTo>
                  <a:pt x="136" y="130"/>
                </a:lnTo>
                <a:lnTo>
                  <a:pt x="136" y="132"/>
                </a:lnTo>
                <a:lnTo>
                  <a:pt x="136" y="132"/>
                </a:lnTo>
                <a:lnTo>
                  <a:pt x="133" y="130"/>
                </a:lnTo>
                <a:lnTo>
                  <a:pt x="131" y="129"/>
                </a:lnTo>
                <a:lnTo>
                  <a:pt x="128" y="128"/>
                </a:lnTo>
                <a:lnTo>
                  <a:pt x="127" y="127"/>
                </a:lnTo>
                <a:lnTo>
                  <a:pt x="125" y="125"/>
                </a:lnTo>
                <a:lnTo>
                  <a:pt x="121" y="121"/>
                </a:lnTo>
                <a:lnTo>
                  <a:pt x="120" y="119"/>
                </a:lnTo>
                <a:lnTo>
                  <a:pt x="118" y="115"/>
                </a:lnTo>
                <a:lnTo>
                  <a:pt x="118" y="112"/>
                </a:lnTo>
                <a:lnTo>
                  <a:pt x="118" y="111"/>
                </a:lnTo>
                <a:lnTo>
                  <a:pt x="118" y="108"/>
                </a:lnTo>
                <a:lnTo>
                  <a:pt x="119" y="105"/>
                </a:lnTo>
                <a:lnTo>
                  <a:pt x="120" y="100"/>
                </a:lnTo>
                <a:lnTo>
                  <a:pt x="121" y="94"/>
                </a:lnTo>
                <a:lnTo>
                  <a:pt x="123" y="87"/>
                </a:lnTo>
                <a:lnTo>
                  <a:pt x="125" y="80"/>
                </a:lnTo>
                <a:lnTo>
                  <a:pt x="128" y="72"/>
                </a:lnTo>
                <a:lnTo>
                  <a:pt x="131" y="63"/>
                </a:lnTo>
                <a:lnTo>
                  <a:pt x="132" y="56"/>
                </a:lnTo>
                <a:lnTo>
                  <a:pt x="135" y="49"/>
                </a:lnTo>
                <a:lnTo>
                  <a:pt x="135" y="43"/>
                </a:lnTo>
                <a:lnTo>
                  <a:pt x="136" y="38"/>
                </a:lnTo>
                <a:lnTo>
                  <a:pt x="136" y="35"/>
                </a:lnTo>
                <a:lnTo>
                  <a:pt x="136" y="31"/>
                </a:lnTo>
                <a:lnTo>
                  <a:pt x="136" y="29"/>
                </a:lnTo>
                <a:lnTo>
                  <a:pt x="135" y="29"/>
                </a:lnTo>
                <a:lnTo>
                  <a:pt x="132" y="28"/>
                </a:lnTo>
                <a:lnTo>
                  <a:pt x="129" y="28"/>
                </a:lnTo>
                <a:lnTo>
                  <a:pt x="125" y="29"/>
                </a:lnTo>
                <a:lnTo>
                  <a:pt x="120" y="29"/>
                </a:lnTo>
                <a:lnTo>
                  <a:pt x="115" y="29"/>
                </a:lnTo>
                <a:lnTo>
                  <a:pt x="107" y="30"/>
                </a:lnTo>
                <a:lnTo>
                  <a:pt x="99" y="31"/>
                </a:lnTo>
                <a:lnTo>
                  <a:pt x="90" y="33"/>
                </a:lnTo>
                <a:lnTo>
                  <a:pt x="81" y="34"/>
                </a:lnTo>
                <a:lnTo>
                  <a:pt x="69" y="36"/>
                </a:lnTo>
                <a:lnTo>
                  <a:pt x="58" y="38"/>
                </a:lnTo>
                <a:lnTo>
                  <a:pt x="45" y="40"/>
                </a:lnTo>
                <a:lnTo>
                  <a:pt x="30" y="43"/>
                </a:lnTo>
                <a:lnTo>
                  <a:pt x="16" y="45"/>
                </a:lnTo>
                <a:lnTo>
                  <a:pt x="0" y="48"/>
                </a:lnTo>
                <a:lnTo>
                  <a:pt x="0" y="28"/>
                </a:lnTo>
                <a:lnTo>
                  <a:pt x="3" y="28"/>
                </a:lnTo>
                <a:lnTo>
                  <a:pt x="7" y="28"/>
                </a:lnTo>
                <a:lnTo>
                  <a:pt x="11" y="27"/>
                </a:lnTo>
                <a:lnTo>
                  <a:pt x="15" y="27"/>
                </a:lnTo>
                <a:lnTo>
                  <a:pt x="20" y="26"/>
                </a:lnTo>
                <a:lnTo>
                  <a:pt x="26" y="24"/>
                </a:lnTo>
                <a:lnTo>
                  <a:pt x="33" y="23"/>
                </a:lnTo>
                <a:lnTo>
                  <a:pt x="39" y="21"/>
                </a:lnTo>
                <a:lnTo>
                  <a:pt x="52" y="19"/>
                </a:lnTo>
                <a:lnTo>
                  <a:pt x="67" y="15"/>
                </a:lnTo>
                <a:lnTo>
                  <a:pt x="81" y="13"/>
                </a:lnTo>
                <a:lnTo>
                  <a:pt x="95" y="11"/>
                </a:lnTo>
                <a:lnTo>
                  <a:pt x="102" y="9"/>
                </a:lnTo>
                <a:lnTo>
                  <a:pt x="107" y="9"/>
                </a:lnTo>
                <a:lnTo>
                  <a:pt x="112" y="8"/>
                </a:lnTo>
                <a:lnTo>
                  <a:pt x="118" y="7"/>
                </a:lnTo>
                <a:lnTo>
                  <a:pt x="121" y="6"/>
                </a:lnTo>
                <a:lnTo>
                  <a:pt x="125" y="5"/>
                </a:lnTo>
                <a:lnTo>
                  <a:pt x="128" y="4"/>
                </a:lnTo>
                <a:lnTo>
                  <a:pt x="129" y="2"/>
                </a:lnTo>
                <a:lnTo>
                  <a:pt x="129" y="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69">
            <a:extLst>
              <a:ext uri="{FF2B5EF4-FFF2-40B4-BE49-F238E27FC236}">
                <a16:creationId xmlns:a16="http://schemas.microsoft.com/office/drawing/2014/main" xmlns="" id="{406B91B2-378E-4F27-A7FA-0EDC14036E18}"/>
              </a:ext>
            </a:extLst>
          </p:cNvPr>
          <p:cNvSpPr>
            <a:spLocks/>
          </p:cNvSpPr>
          <p:nvPr/>
        </p:nvSpPr>
        <p:spPr bwMode="auto">
          <a:xfrm>
            <a:off x="5977444" y="1561566"/>
            <a:ext cx="690599" cy="187204"/>
          </a:xfrm>
          <a:custGeom>
            <a:avLst/>
            <a:gdLst>
              <a:gd name="T0" fmla="*/ 0 w 95"/>
              <a:gd name="T1" fmla="*/ 18 h 30"/>
              <a:gd name="T2" fmla="*/ 8 w 95"/>
              <a:gd name="T3" fmla="*/ 16 h 30"/>
              <a:gd name="T4" fmla="*/ 15 w 95"/>
              <a:gd name="T5" fmla="*/ 15 h 30"/>
              <a:gd name="T6" fmla="*/ 22 w 95"/>
              <a:gd name="T7" fmla="*/ 13 h 30"/>
              <a:gd name="T8" fmla="*/ 29 w 95"/>
              <a:gd name="T9" fmla="*/ 10 h 30"/>
              <a:gd name="T10" fmla="*/ 34 w 95"/>
              <a:gd name="T11" fmla="*/ 9 h 30"/>
              <a:gd name="T12" fmla="*/ 39 w 95"/>
              <a:gd name="T13" fmla="*/ 7 h 30"/>
              <a:gd name="T14" fmla="*/ 45 w 95"/>
              <a:gd name="T15" fmla="*/ 6 h 30"/>
              <a:gd name="T16" fmla="*/ 50 w 95"/>
              <a:gd name="T17" fmla="*/ 4 h 30"/>
              <a:gd name="T18" fmla="*/ 54 w 95"/>
              <a:gd name="T19" fmla="*/ 3 h 30"/>
              <a:gd name="T20" fmla="*/ 58 w 95"/>
              <a:gd name="T21" fmla="*/ 2 h 30"/>
              <a:gd name="T22" fmla="*/ 62 w 95"/>
              <a:gd name="T23" fmla="*/ 2 h 30"/>
              <a:gd name="T24" fmla="*/ 64 w 95"/>
              <a:gd name="T25" fmla="*/ 1 h 30"/>
              <a:gd name="T26" fmla="*/ 67 w 95"/>
              <a:gd name="T27" fmla="*/ 1 h 30"/>
              <a:gd name="T28" fmla="*/ 69 w 95"/>
              <a:gd name="T29" fmla="*/ 1 h 30"/>
              <a:gd name="T30" fmla="*/ 71 w 95"/>
              <a:gd name="T31" fmla="*/ 0 h 30"/>
              <a:gd name="T32" fmla="*/ 72 w 95"/>
              <a:gd name="T33" fmla="*/ 0 h 30"/>
              <a:gd name="T34" fmla="*/ 77 w 95"/>
              <a:gd name="T35" fmla="*/ 1 h 30"/>
              <a:gd name="T36" fmla="*/ 81 w 95"/>
              <a:gd name="T37" fmla="*/ 1 h 30"/>
              <a:gd name="T38" fmla="*/ 85 w 95"/>
              <a:gd name="T39" fmla="*/ 3 h 30"/>
              <a:gd name="T40" fmla="*/ 89 w 95"/>
              <a:gd name="T41" fmla="*/ 4 h 30"/>
              <a:gd name="T42" fmla="*/ 91 w 95"/>
              <a:gd name="T43" fmla="*/ 7 h 30"/>
              <a:gd name="T44" fmla="*/ 94 w 95"/>
              <a:gd name="T45" fmla="*/ 9 h 30"/>
              <a:gd name="T46" fmla="*/ 95 w 95"/>
              <a:gd name="T47" fmla="*/ 10 h 30"/>
              <a:gd name="T48" fmla="*/ 95 w 95"/>
              <a:gd name="T49" fmla="*/ 11 h 30"/>
              <a:gd name="T50" fmla="*/ 95 w 95"/>
              <a:gd name="T51" fmla="*/ 13 h 30"/>
              <a:gd name="T52" fmla="*/ 95 w 95"/>
              <a:gd name="T53" fmla="*/ 14 h 30"/>
              <a:gd name="T54" fmla="*/ 94 w 95"/>
              <a:gd name="T55" fmla="*/ 15 h 30"/>
              <a:gd name="T56" fmla="*/ 91 w 95"/>
              <a:gd name="T57" fmla="*/ 17 h 30"/>
              <a:gd name="T58" fmla="*/ 88 w 95"/>
              <a:gd name="T59" fmla="*/ 18 h 30"/>
              <a:gd name="T60" fmla="*/ 84 w 95"/>
              <a:gd name="T61" fmla="*/ 20 h 30"/>
              <a:gd name="T62" fmla="*/ 77 w 95"/>
              <a:gd name="T63" fmla="*/ 22 h 30"/>
              <a:gd name="T64" fmla="*/ 71 w 95"/>
              <a:gd name="T65" fmla="*/ 23 h 30"/>
              <a:gd name="T66" fmla="*/ 63 w 95"/>
              <a:gd name="T67" fmla="*/ 25 h 30"/>
              <a:gd name="T68" fmla="*/ 52 w 95"/>
              <a:gd name="T69" fmla="*/ 27 h 30"/>
              <a:gd name="T70" fmla="*/ 43 w 95"/>
              <a:gd name="T71" fmla="*/ 29 h 30"/>
              <a:gd name="T72" fmla="*/ 34 w 95"/>
              <a:gd name="T73" fmla="*/ 30 h 30"/>
              <a:gd name="T74" fmla="*/ 25 w 95"/>
              <a:gd name="T75" fmla="*/ 30 h 30"/>
              <a:gd name="T76" fmla="*/ 19 w 95"/>
              <a:gd name="T77" fmla="*/ 29 h 30"/>
              <a:gd name="T78" fmla="*/ 12 w 95"/>
              <a:gd name="T79" fmla="*/ 28 h 30"/>
              <a:gd name="T80" fmla="*/ 8 w 95"/>
              <a:gd name="T81" fmla="*/ 25 h 30"/>
              <a:gd name="T82" fmla="*/ 3 w 95"/>
              <a:gd name="T83" fmla="*/ 23 h 30"/>
              <a:gd name="T84" fmla="*/ 0 w 95"/>
              <a:gd name="T85" fmla="*/ 18 h 30"/>
              <a:gd name="T86" fmla="*/ 0 w 95"/>
              <a:gd name="T87" fmla="*/ 18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5" h="30">
                <a:moveTo>
                  <a:pt x="0" y="18"/>
                </a:moveTo>
                <a:lnTo>
                  <a:pt x="8" y="16"/>
                </a:lnTo>
                <a:lnTo>
                  <a:pt x="15" y="15"/>
                </a:lnTo>
                <a:lnTo>
                  <a:pt x="22" y="13"/>
                </a:lnTo>
                <a:lnTo>
                  <a:pt x="29" y="10"/>
                </a:lnTo>
                <a:lnTo>
                  <a:pt x="34" y="9"/>
                </a:lnTo>
                <a:lnTo>
                  <a:pt x="39" y="7"/>
                </a:lnTo>
                <a:lnTo>
                  <a:pt x="45" y="6"/>
                </a:lnTo>
                <a:lnTo>
                  <a:pt x="50" y="4"/>
                </a:lnTo>
                <a:lnTo>
                  <a:pt x="54" y="3"/>
                </a:lnTo>
                <a:lnTo>
                  <a:pt x="58" y="2"/>
                </a:lnTo>
                <a:lnTo>
                  <a:pt x="62" y="2"/>
                </a:lnTo>
                <a:lnTo>
                  <a:pt x="64" y="1"/>
                </a:lnTo>
                <a:lnTo>
                  <a:pt x="67" y="1"/>
                </a:lnTo>
                <a:lnTo>
                  <a:pt x="69" y="1"/>
                </a:lnTo>
                <a:lnTo>
                  <a:pt x="71" y="0"/>
                </a:lnTo>
                <a:lnTo>
                  <a:pt x="72" y="0"/>
                </a:lnTo>
                <a:lnTo>
                  <a:pt x="77" y="1"/>
                </a:lnTo>
                <a:lnTo>
                  <a:pt x="81" y="1"/>
                </a:lnTo>
                <a:lnTo>
                  <a:pt x="85" y="3"/>
                </a:lnTo>
                <a:lnTo>
                  <a:pt x="89" y="4"/>
                </a:lnTo>
                <a:lnTo>
                  <a:pt x="91" y="7"/>
                </a:lnTo>
                <a:lnTo>
                  <a:pt x="94" y="9"/>
                </a:lnTo>
                <a:lnTo>
                  <a:pt x="95" y="10"/>
                </a:lnTo>
                <a:lnTo>
                  <a:pt x="95" y="11"/>
                </a:lnTo>
                <a:lnTo>
                  <a:pt x="95" y="13"/>
                </a:lnTo>
                <a:lnTo>
                  <a:pt x="95" y="14"/>
                </a:lnTo>
                <a:lnTo>
                  <a:pt x="94" y="15"/>
                </a:lnTo>
                <a:lnTo>
                  <a:pt x="91" y="17"/>
                </a:lnTo>
                <a:lnTo>
                  <a:pt x="88" y="18"/>
                </a:lnTo>
                <a:lnTo>
                  <a:pt x="84" y="20"/>
                </a:lnTo>
                <a:lnTo>
                  <a:pt x="77" y="22"/>
                </a:lnTo>
                <a:lnTo>
                  <a:pt x="71" y="23"/>
                </a:lnTo>
                <a:lnTo>
                  <a:pt x="63" y="25"/>
                </a:lnTo>
                <a:lnTo>
                  <a:pt x="52" y="27"/>
                </a:lnTo>
                <a:lnTo>
                  <a:pt x="43" y="29"/>
                </a:lnTo>
                <a:lnTo>
                  <a:pt x="34" y="30"/>
                </a:lnTo>
                <a:lnTo>
                  <a:pt x="25" y="30"/>
                </a:lnTo>
                <a:lnTo>
                  <a:pt x="19" y="29"/>
                </a:lnTo>
                <a:lnTo>
                  <a:pt x="12" y="28"/>
                </a:lnTo>
                <a:lnTo>
                  <a:pt x="8" y="25"/>
                </a:lnTo>
                <a:lnTo>
                  <a:pt x="3" y="23"/>
                </a:lnTo>
                <a:lnTo>
                  <a:pt x="0" y="18"/>
                </a:lnTo>
                <a:lnTo>
                  <a:pt x="0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70">
            <a:extLst>
              <a:ext uri="{FF2B5EF4-FFF2-40B4-BE49-F238E27FC236}">
                <a16:creationId xmlns:a16="http://schemas.microsoft.com/office/drawing/2014/main" xmlns="" id="{22D46FCE-A0B0-46CE-9F30-183FCC85D6A0}"/>
              </a:ext>
            </a:extLst>
          </p:cNvPr>
          <p:cNvSpPr>
            <a:spLocks/>
          </p:cNvSpPr>
          <p:nvPr/>
        </p:nvSpPr>
        <p:spPr bwMode="auto">
          <a:xfrm>
            <a:off x="5933828" y="1898533"/>
            <a:ext cx="734215" cy="124803"/>
          </a:xfrm>
          <a:custGeom>
            <a:avLst/>
            <a:gdLst>
              <a:gd name="T0" fmla="*/ 0 w 101"/>
              <a:gd name="T1" fmla="*/ 16 h 20"/>
              <a:gd name="T2" fmla="*/ 1 w 101"/>
              <a:gd name="T3" fmla="*/ 16 h 20"/>
              <a:gd name="T4" fmla="*/ 4 w 101"/>
              <a:gd name="T5" fmla="*/ 14 h 20"/>
              <a:gd name="T6" fmla="*/ 6 w 101"/>
              <a:gd name="T7" fmla="*/ 14 h 20"/>
              <a:gd name="T8" fmla="*/ 9 w 101"/>
              <a:gd name="T9" fmla="*/ 14 h 20"/>
              <a:gd name="T10" fmla="*/ 13 w 101"/>
              <a:gd name="T11" fmla="*/ 13 h 20"/>
              <a:gd name="T12" fmla="*/ 18 w 101"/>
              <a:gd name="T13" fmla="*/ 13 h 20"/>
              <a:gd name="T14" fmla="*/ 23 w 101"/>
              <a:gd name="T15" fmla="*/ 12 h 20"/>
              <a:gd name="T16" fmla="*/ 28 w 101"/>
              <a:gd name="T17" fmla="*/ 12 h 20"/>
              <a:gd name="T18" fmla="*/ 35 w 101"/>
              <a:gd name="T19" fmla="*/ 11 h 20"/>
              <a:gd name="T20" fmla="*/ 43 w 101"/>
              <a:gd name="T21" fmla="*/ 10 h 20"/>
              <a:gd name="T22" fmla="*/ 51 w 101"/>
              <a:gd name="T23" fmla="*/ 9 h 20"/>
              <a:gd name="T24" fmla="*/ 60 w 101"/>
              <a:gd name="T25" fmla="*/ 7 h 20"/>
              <a:gd name="T26" fmla="*/ 69 w 101"/>
              <a:gd name="T27" fmla="*/ 6 h 20"/>
              <a:gd name="T28" fmla="*/ 79 w 101"/>
              <a:gd name="T29" fmla="*/ 4 h 20"/>
              <a:gd name="T30" fmla="*/ 90 w 101"/>
              <a:gd name="T31" fmla="*/ 3 h 20"/>
              <a:gd name="T32" fmla="*/ 101 w 101"/>
              <a:gd name="T33" fmla="*/ 0 h 20"/>
              <a:gd name="T34" fmla="*/ 101 w 101"/>
              <a:gd name="T35" fmla="*/ 7 h 20"/>
              <a:gd name="T36" fmla="*/ 4 w 101"/>
              <a:gd name="T37" fmla="*/ 20 h 20"/>
              <a:gd name="T38" fmla="*/ 0 w 101"/>
              <a:gd name="T39" fmla="*/ 16 h 20"/>
              <a:gd name="T40" fmla="*/ 0 w 101"/>
              <a:gd name="T41" fmla="*/ 16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1" h="20">
                <a:moveTo>
                  <a:pt x="0" y="16"/>
                </a:moveTo>
                <a:lnTo>
                  <a:pt x="1" y="16"/>
                </a:lnTo>
                <a:lnTo>
                  <a:pt x="4" y="14"/>
                </a:lnTo>
                <a:lnTo>
                  <a:pt x="6" y="14"/>
                </a:lnTo>
                <a:lnTo>
                  <a:pt x="9" y="14"/>
                </a:lnTo>
                <a:lnTo>
                  <a:pt x="13" y="13"/>
                </a:lnTo>
                <a:lnTo>
                  <a:pt x="18" y="13"/>
                </a:lnTo>
                <a:lnTo>
                  <a:pt x="23" y="12"/>
                </a:lnTo>
                <a:lnTo>
                  <a:pt x="28" y="12"/>
                </a:lnTo>
                <a:lnTo>
                  <a:pt x="35" y="11"/>
                </a:lnTo>
                <a:lnTo>
                  <a:pt x="43" y="10"/>
                </a:lnTo>
                <a:lnTo>
                  <a:pt x="51" y="9"/>
                </a:lnTo>
                <a:lnTo>
                  <a:pt x="60" y="7"/>
                </a:lnTo>
                <a:lnTo>
                  <a:pt x="69" y="6"/>
                </a:lnTo>
                <a:lnTo>
                  <a:pt x="79" y="4"/>
                </a:lnTo>
                <a:lnTo>
                  <a:pt x="90" y="3"/>
                </a:lnTo>
                <a:lnTo>
                  <a:pt x="101" y="0"/>
                </a:lnTo>
                <a:lnTo>
                  <a:pt x="101" y="7"/>
                </a:lnTo>
                <a:lnTo>
                  <a:pt x="4" y="20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72">
            <a:extLst>
              <a:ext uri="{FF2B5EF4-FFF2-40B4-BE49-F238E27FC236}">
                <a16:creationId xmlns:a16="http://schemas.microsoft.com/office/drawing/2014/main" xmlns="" id="{EF6FA5C1-FD82-4591-B7C3-3FFC9D137774}"/>
              </a:ext>
            </a:extLst>
          </p:cNvPr>
          <p:cNvSpPr>
            <a:spLocks/>
          </p:cNvSpPr>
          <p:nvPr/>
        </p:nvSpPr>
        <p:spPr bwMode="auto">
          <a:xfrm>
            <a:off x="9223887" y="1614807"/>
            <a:ext cx="225355" cy="1166907"/>
          </a:xfrm>
          <a:custGeom>
            <a:avLst/>
            <a:gdLst>
              <a:gd name="T0" fmla="*/ 1 w 31"/>
              <a:gd name="T1" fmla="*/ 42 h 187"/>
              <a:gd name="T2" fmla="*/ 1 w 31"/>
              <a:gd name="T3" fmla="*/ 34 h 187"/>
              <a:gd name="T4" fmla="*/ 0 w 31"/>
              <a:gd name="T5" fmla="*/ 25 h 187"/>
              <a:gd name="T6" fmla="*/ 0 w 31"/>
              <a:gd name="T7" fmla="*/ 20 h 187"/>
              <a:gd name="T8" fmla="*/ 0 w 31"/>
              <a:gd name="T9" fmla="*/ 14 h 187"/>
              <a:gd name="T10" fmla="*/ 1 w 31"/>
              <a:gd name="T11" fmla="*/ 9 h 187"/>
              <a:gd name="T12" fmla="*/ 1 w 31"/>
              <a:gd name="T13" fmla="*/ 6 h 187"/>
              <a:gd name="T14" fmla="*/ 1 w 31"/>
              <a:gd name="T15" fmla="*/ 2 h 187"/>
              <a:gd name="T16" fmla="*/ 3 w 31"/>
              <a:gd name="T17" fmla="*/ 1 h 187"/>
              <a:gd name="T18" fmla="*/ 4 w 31"/>
              <a:gd name="T19" fmla="*/ 0 h 187"/>
              <a:gd name="T20" fmla="*/ 6 w 31"/>
              <a:gd name="T21" fmla="*/ 0 h 187"/>
              <a:gd name="T22" fmla="*/ 9 w 31"/>
              <a:gd name="T23" fmla="*/ 0 h 187"/>
              <a:gd name="T24" fmla="*/ 12 w 31"/>
              <a:gd name="T25" fmla="*/ 0 h 187"/>
              <a:gd name="T26" fmla="*/ 16 w 31"/>
              <a:gd name="T27" fmla="*/ 0 h 187"/>
              <a:gd name="T28" fmla="*/ 21 w 31"/>
              <a:gd name="T29" fmla="*/ 1 h 187"/>
              <a:gd name="T30" fmla="*/ 26 w 31"/>
              <a:gd name="T31" fmla="*/ 2 h 187"/>
              <a:gd name="T32" fmla="*/ 31 w 31"/>
              <a:gd name="T33" fmla="*/ 3 h 187"/>
              <a:gd name="T34" fmla="*/ 31 w 31"/>
              <a:gd name="T35" fmla="*/ 187 h 187"/>
              <a:gd name="T36" fmla="*/ 5 w 31"/>
              <a:gd name="T37" fmla="*/ 187 h 187"/>
              <a:gd name="T38" fmla="*/ 5 w 31"/>
              <a:gd name="T39" fmla="*/ 173 h 187"/>
              <a:gd name="T40" fmla="*/ 5 w 31"/>
              <a:gd name="T41" fmla="*/ 161 h 187"/>
              <a:gd name="T42" fmla="*/ 5 w 31"/>
              <a:gd name="T43" fmla="*/ 149 h 187"/>
              <a:gd name="T44" fmla="*/ 5 w 31"/>
              <a:gd name="T45" fmla="*/ 137 h 187"/>
              <a:gd name="T46" fmla="*/ 5 w 31"/>
              <a:gd name="T47" fmla="*/ 126 h 187"/>
              <a:gd name="T48" fmla="*/ 5 w 31"/>
              <a:gd name="T49" fmla="*/ 115 h 187"/>
              <a:gd name="T50" fmla="*/ 5 w 31"/>
              <a:gd name="T51" fmla="*/ 105 h 187"/>
              <a:gd name="T52" fmla="*/ 5 w 31"/>
              <a:gd name="T53" fmla="*/ 95 h 187"/>
              <a:gd name="T54" fmla="*/ 4 w 31"/>
              <a:gd name="T55" fmla="*/ 87 h 187"/>
              <a:gd name="T56" fmla="*/ 4 w 31"/>
              <a:gd name="T57" fmla="*/ 79 h 187"/>
              <a:gd name="T58" fmla="*/ 4 w 31"/>
              <a:gd name="T59" fmla="*/ 71 h 187"/>
              <a:gd name="T60" fmla="*/ 4 w 31"/>
              <a:gd name="T61" fmla="*/ 64 h 187"/>
              <a:gd name="T62" fmla="*/ 3 w 31"/>
              <a:gd name="T63" fmla="*/ 57 h 187"/>
              <a:gd name="T64" fmla="*/ 3 w 31"/>
              <a:gd name="T65" fmla="*/ 51 h 187"/>
              <a:gd name="T66" fmla="*/ 1 w 31"/>
              <a:gd name="T67" fmla="*/ 46 h 187"/>
              <a:gd name="T68" fmla="*/ 1 w 31"/>
              <a:gd name="T69" fmla="*/ 42 h 187"/>
              <a:gd name="T70" fmla="*/ 1 w 31"/>
              <a:gd name="T71" fmla="*/ 42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1" h="187">
                <a:moveTo>
                  <a:pt x="1" y="42"/>
                </a:moveTo>
                <a:lnTo>
                  <a:pt x="1" y="34"/>
                </a:lnTo>
                <a:lnTo>
                  <a:pt x="0" y="25"/>
                </a:lnTo>
                <a:lnTo>
                  <a:pt x="0" y="20"/>
                </a:lnTo>
                <a:lnTo>
                  <a:pt x="0" y="14"/>
                </a:lnTo>
                <a:lnTo>
                  <a:pt x="1" y="9"/>
                </a:lnTo>
                <a:lnTo>
                  <a:pt x="1" y="6"/>
                </a:lnTo>
                <a:lnTo>
                  <a:pt x="1" y="2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9" y="0"/>
                </a:lnTo>
                <a:lnTo>
                  <a:pt x="12" y="0"/>
                </a:lnTo>
                <a:lnTo>
                  <a:pt x="16" y="0"/>
                </a:lnTo>
                <a:lnTo>
                  <a:pt x="21" y="1"/>
                </a:lnTo>
                <a:lnTo>
                  <a:pt x="26" y="2"/>
                </a:lnTo>
                <a:lnTo>
                  <a:pt x="31" y="3"/>
                </a:lnTo>
                <a:lnTo>
                  <a:pt x="31" y="187"/>
                </a:lnTo>
                <a:lnTo>
                  <a:pt x="5" y="187"/>
                </a:lnTo>
                <a:lnTo>
                  <a:pt x="5" y="173"/>
                </a:lnTo>
                <a:lnTo>
                  <a:pt x="5" y="161"/>
                </a:lnTo>
                <a:lnTo>
                  <a:pt x="5" y="149"/>
                </a:lnTo>
                <a:lnTo>
                  <a:pt x="5" y="137"/>
                </a:lnTo>
                <a:lnTo>
                  <a:pt x="5" y="126"/>
                </a:lnTo>
                <a:lnTo>
                  <a:pt x="5" y="115"/>
                </a:lnTo>
                <a:lnTo>
                  <a:pt x="5" y="105"/>
                </a:lnTo>
                <a:lnTo>
                  <a:pt x="5" y="95"/>
                </a:lnTo>
                <a:lnTo>
                  <a:pt x="4" y="87"/>
                </a:lnTo>
                <a:lnTo>
                  <a:pt x="4" y="79"/>
                </a:lnTo>
                <a:lnTo>
                  <a:pt x="4" y="71"/>
                </a:lnTo>
                <a:lnTo>
                  <a:pt x="4" y="64"/>
                </a:lnTo>
                <a:lnTo>
                  <a:pt x="3" y="57"/>
                </a:lnTo>
                <a:lnTo>
                  <a:pt x="3" y="51"/>
                </a:lnTo>
                <a:lnTo>
                  <a:pt x="1" y="46"/>
                </a:lnTo>
                <a:lnTo>
                  <a:pt x="1" y="42"/>
                </a:lnTo>
                <a:lnTo>
                  <a:pt x="1" y="4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73">
            <a:extLst>
              <a:ext uri="{FF2B5EF4-FFF2-40B4-BE49-F238E27FC236}">
                <a16:creationId xmlns:a16="http://schemas.microsoft.com/office/drawing/2014/main" xmlns="" id="{41DC0292-0735-498A-A02A-3A9CC20504DD}"/>
              </a:ext>
            </a:extLst>
          </p:cNvPr>
          <p:cNvSpPr>
            <a:spLocks/>
          </p:cNvSpPr>
          <p:nvPr/>
        </p:nvSpPr>
        <p:spPr bwMode="auto">
          <a:xfrm>
            <a:off x="9369276" y="1583604"/>
            <a:ext cx="792372" cy="1085782"/>
          </a:xfrm>
          <a:custGeom>
            <a:avLst/>
            <a:gdLst>
              <a:gd name="T0" fmla="*/ 102 w 109"/>
              <a:gd name="T1" fmla="*/ 12 h 174"/>
              <a:gd name="T2" fmla="*/ 106 w 109"/>
              <a:gd name="T3" fmla="*/ 14 h 174"/>
              <a:gd name="T4" fmla="*/ 109 w 109"/>
              <a:gd name="T5" fmla="*/ 17 h 174"/>
              <a:gd name="T6" fmla="*/ 109 w 109"/>
              <a:gd name="T7" fmla="*/ 19 h 174"/>
              <a:gd name="T8" fmla="*/ 108 w 109"/>
              <a:gd name="T9" fmla="*/ 21 h 174"/>
              <a:gd name="T10" fmla="*/ 104 w 109"/>
              <a:gd name="T11" fmla="*/ 25 h 174"/>
              <a:gd name="T12" fmla="*/ 101 w 109"/>
              <a:gd name="T13" fmla="*/ 28 h 174"/>
              <a:gd name="T14" fmla="*/ 100 w 109"/>
              <a:gd name="T15" fmla="*/ 36 h 174"/>
              <a:gd name="T16" fmla="*/ 99 w 109"/>
              <a:gd name="T17" fmla="*/ 48 h 174"/>
              <a:gd name="T18" fmla="*/ 97 w 109"/>
              <a:gd name="T19" fmla="*/ 64 h 174"/>
              <a:gd name="T20" fmla="*/ 97 w 109"/>
              <a:gd name="T21" fmla="*/ 85 h 174"/>
              <a:gd name="T22" fmla="*/ 96 w 109"/>
              <a:gd name="T23" fmla="*/ 111 h 174"/>
              <a:gd name="T24" fmla="*/ 96 w 109"/>
              <a:gd name="T25" fmla="*/ 140 h 174"/>
              <a:gd name="T26" fmla="*/ 96 w 109"/>
              <a:gd name="T27" fmla="*/ 174 h 174"/>
              <a:gd name="T28" fmla="*/ 87 w 109"/>
              <a:gd name="T29" fmla="*/ 172 h 174"/>
              <a:gd name="T30" fmla="*/ 87 w 109"/>
              <a:gd name="T31" fmla="*/ 168 h 174"/>
              <a:gd name="T32" fmla="*/ 87 w 109"/>
              <a:gd name="T33" fmla="*/ 159 h 174"/>
              <a:gd name="T34" fmla="*/ 88 w 109"/>
              <a:gd name="T35" fmla="*/ 146 h 174"/>
              <a:gd name="T36" fmla="*/ 88 w 109"/>
              <a:gd name="T37" fmla="*/ 129 h 174"/>
              <a:gd name="T38" fmla="*/ 89 w 109"/>
              <a:gd name="T39" fmla="*/ 115 h 174"/>
              <a:gd name="T40" fmla="*/ 89 w 109"/>
              <a:gd name="T41" fmla="*/ 104 h 174"/>
              <a:gd name="T42" fmla="*/ 89 w 109"/>
              <a:gd name="T43" fmla="*/ 96 h 174"/>
              <a:gd name="T44" fmla="*/ 89 w 109"/>
              <a:gd name="T45" fmla="*/ 89 h 174"/>
              <a:gd name="T46" fmla="*/ 89 w 109"/>
              <a:gd name="T47" fmla="*/ 81 h 174"/>
              <a:gd name="T48" fmla="*/ 89 w 109"/>
              <a:gd name="T49" fmla="*/ 70 h 174"/>
              <a:gd name="T50" fmla="*/ 88 w 109"/>
              <a:gd name="T51" fmla="*/ 58 h 174"/>
              <a:gd name="T52" fmla="*/ 88 w 109"/>
              <a:gd name="T53" fmla="*/ 46 h 174"/>
              <a:gd name="T54" fmla="*/ 87 w 109"/>
              <a:gd name="T55" fmla="*/ 34 h 174"/>
              <a:gd name="T56" fmla="*/ 84 w 109"/>
              <a:gd name="T57" fmla="*/ 26 h 174"/>
              <a:gd name="T58" fmla="*/ 82 w 109"/>
              <a:gd name="T59" fmla="*/ 20 h 174"/>
              <a:gd name="T60" fmla="*/ 79 w 109"/>
              <a:gd name="T61" fmla="*/ 17 h 174"/>
              <a:gd name="T62" fmla="*/ 72 w 109"/>
              <a:gd name="T63" fmla="*/ 15 h 174"/>
              <a:gd name="T64" fmla="*/ 63 w 109"/>
              <a:gd name="T65" fmla="*/ 14 h 174"/>
              <a:gd name="T66" fmla="*/ 52 w 109"/>
              <a:gd name="T67" fmla="*/ 15 h 174"/>
              <a:gd name="T68" fmla="*/ 37 w 109"/>
              <a:gd name="T69" fmla="*/ 18 h 174"/>
              <a:gd name="T70" fmla="*/ 23 w 109"/>
              <a:gd name="T71" fmla="*/ 20 h 174"/>
              <a:gd name="T72" fmla="*/ 13 w 109"/>
              <a:gd name="T73" fmla="*/ 21 h 174"/>
              <a:gd name="T74" fmla="*/ 3 w 109"/>
              <a:gd name="T75" fmla="*/ 21 h 174"/>
              <a:gd name="T76" fmla="*/ 0 w 109"/>
              <a:gd name="T77" fmla="*/ 19 h 174"/>
              <a:gd name="T78" fmla="*/ 20 w 109"/>
              <a:gd name="T79" fmla="*/ 17 h 174"/>
              <a:gd name="T80" fmla="*/ 39 w 109"/>
              <a:gd name="T81" fmla="*/ 14 h 174"/>
              <a:gd name="T82" fmla="*/ 50 w 109"/>
              <a:gd name="T83" fmla="*/ 11 h 174"/>
              <a:gd name="T84" fmla="*/ 59 w 109"/>
              <a:gd name="T85" fmla="*/ 7 h 174"/>
              <a:gd name="T86" fmla="*/ 67 w 109"/>
              <a:gd name="T87" fmla="*/ 5 h 174"/>
              <a:gd name="T88" fmla="*/ 71 w 109"/>
              <a:gd name="T89" fmla="*/ 4 h 174"/>
              <a:gd name="T90" fmla="*/ 72 w 109"/>
              <a:gd name="T91" fmla="*/ 1 h 174"/>
              <a:gd name="T92" fmla="*/ 76 w 109"/>
              <a:gd name="T93" fmla="*/ 0 h 174"/>
              <a:gd name="T94" fmla="*/ 79 w 109"/>
              <a:gd name="T95" fmla="*/ 1 h 174"/>
              <a:gd name="T96" fmla="*/ 87 w 109"/>
              <a:gd name="T97" fmla="*/ 4 h 174"/>
              <a:gd name="T98" fmla="*/ 95 w 109"/>
              <a:gd name="T99" fmla="*/ 7 h 174"/>
              <a:gd name="T100" fmla="*/ 97 w 109"/>
              <a:gd name="T101" fmla="*/ 8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9" h="174">
                <a:moveTo>
                  <a:pt x="97" y="8"/>
                </a:moveTo>
                <a:lnTo>
                  <a:pt x="102" y="12"/>
                </a:lnTo>
                <a:lnTo>
                  <a:pt x="104" y="13"/>
                </a:lnTo>
                <a:lnTo>
                  <a:pt x="106" y="14"/>
                </a:lnTo>
                <a:lnTo>
                  <a:pt x="108" y="15"/>
                </a:lnTo>
                <a:lnTo>
                  <a:pt x="109" y="17"/>
                </a:lnTo>
                <a:lnTo>
                  <a:pt x="109" y="18"/>
                </a:lnTo>
                <a:lnTo>
                  <a:pt x="109" y="19"/>
                </a:lnTo>
                <a:lnTo>
                  <a:pt x="109" y="20"/>
                </a:lnTo>
                <a:lnTo>
                  <a:pt x="108" y="21"/>
                </a:lnTo>
                <a:lnTo>
                  <a:pt x="106" y="22"/>
                </a:lnTo>
                <a:lnTo>
                  <a:pt x="104" y="25"/>
                </a:lnTo>
                <a:lnTo>
                  <a:pt x="102" y="26"/>
                </a:lnTo>
                <a:lnTo>
                  <a:pt x="101" y="28"/>
                </a:lnTo>
                <a:lnTo>
                  <a:pt x="101" y="32"/>
                </a:lnTo>
                <a:lnTo>
                  <a:pt x="100" y="36"/>
                </a:lnTo>
                <a:lnTo>
                  <a:pt x="100" y="41"/>
                </a:lnTo>
                <a:lnTo>
                  <a:pt x="99" y="48"/>
                </a:lnTo>
                <a:lnTo>
                  <a:pt x="99" y="56"/>
                </a:lnTo>
                <a:lnTo>
                  <a:pt x="97" y="64"/>
                </a:lnTo>
                <a:lnTo>
                  <a:pt x="97" y="75"/>
                </a:lnTo>
                <a:lnTo>
                  <a:pt x="97" y="85"/>
                </a:lnTo>
                <a:lnTo>
                  <a:pt x="96" y="97"/>
                </a:lnTo>
                <a:lnTo>
                  <a:pt x="96" y="111"/>
                </a:lnTo>
                <a:lnTo>
                  <a:pt x="96" y="125"/>
                </a:lnTo>
                <a:lnTo>
                  <a:pt x="96" y="140"/>
                </a:lnTo>
                <a:lnTo>
                  <a:pt x="96" y="156"/>
                </a:lnTo>
                <a:lnTo>
                  <a:pt x="96" y="174"/>
                </a:lnTo>
                <a:lnTo>
                  <a:pt x="87" y="174"/>
                </a:lnTo>
                <a:lnTo>
                  <a:pt x="87" y="172"/>
                </a:lnTo>
                <a:lnTo>
                  <a:pt x="87" y="170"/>
                </a:lnTo>
                <a:lnTo>
                  <a:pt x="87" y="168"/>
                </a:lnTo>
                <a:lnTo>
                  <a:pt x="87" y="164"/>
                </a:lnTo>
                <a:lnTo>
                  <a:pt x="87" y="159"/>
                </a:lnTo>
                <a:lnTo>
                  <a:pt x="87" y="153"/>
                </a:lnTo>
                <a:lnTo>
                  <a:pt x="88" y="146"/>
                </a:lnTo>
                <a:lnTo>
                  <a:pt x="88" y="138"/>
                </a:lnTo>
                <a:lnTo>
                  <a:pt x="88" y="129"/>
                </a:lnTo>
                <a:lnTo>
                  <a:pt x="89" y="122"/>
                </a:lnTo>
                <a:lnTo>
                  <a:pt x="89" y="115"/>
                </a:lnTo>
                <a:lnTo>
                  <a:pt x="89" y="110"/>
                </a:lnTo>
                <a:lnTo>
                  <a:pt x="89" y="104"/>
                </a:lnTo>
                <a:lnTo>
                  <a:pt x="89" y="99"/>
                </a:lnTo>
                <a:lnTo>
                  <a:pt x="89" y="96"/>
                </a:lnTo>
                <a:lnTo>
                  <a:pt x="89" y="92"/>
                </a:lnTo>
                <a:lnTo>
                  <a:pt x="89" y="89"/>
                </a:lnTo>
                <a:lnTo>
                  <a:pt x="89" y="85"/>
                </a:lnTo>
                <a:lnTo>
                  <a:pt x="89" y="81"/>
                </a:lnTo>
                <a:lnTo>
                  <a:pt x="89" y="76"/>
                </a:lnTo>
                <a:lnTo>
                  <a:pt x="89" y="70"/>
                </a:lnTo>
                <a:lnTo>
                  <a:pt x="89" y="64"/>
                </a:lnTo>
                <a:lnTo>
                  <a:pt x="88" y="58"/>
                </a:lnTo>
                <a:lnTo>
                  <a:pt x="88" y="51"/>
                </a:lnTo>
                <a:lnTo>
                  <a:pt x="88" y="46"/>
                </a:lnTo>
                <a:lnTo>
                  <a:pt x="87" y="40"/>
                </a:lnTo>
                <a:lnTo>
                  <a:pt x="87" y="34"/>
                </a:lnTo>
                <a:lnTo>
                  <a:pt x="86" y="30"/>
                </a:lnTo>
                <a:lnTo>
                  <a:pt x="84" y="26"/>
                </a:lnTo>
                <a:lnTo>
                  <a:pt x="83" y="24"/>
                </a:lnTo>
                <a:lnTo>
                  <a:pt x="82" y="20"/>
                </a:lnTo>
                <a:lnTo>
                  <a:pt x="80" y="19"/>
                </a:lnTo>
                <a:lnTo>
                  <a:pt x="79" y="17"/>
                </a:lnTo>
                <a:lnTo>
                  <a:pt x="76" y="15"/>
                </a:lnTo>
                <a:lnTo>
                  <a:pt x="72" y="15"/>
                </a:lnTo>
                <a:lnTo>
                  <a:pt x="69" y="14"/>
                </a:lnTo>
                <a:lnTo>
                  <a:pt x="63" y="14"/>
                </a:lnTo>
                <a:lnTo>
                  <a:pt x="58" y="15"/>
                </a:lnTo>
                <a:lnTo>
                  <a:pt x="52" y="15"/>
                </a:lnTo>
                <a:lnTo>
                  <a:pt x="45" y="17"/>
                </a:lnTo>
                <a:lnTo>
                  <a:pt x="37" y="18"/>
                </a:lnTo>
                <a:lnTo>
                  <a:pt x="29" y="19"/>
                </a:lnTo>
                <a:lnTo>
                  <a:pt x="23" y="20"/>
                </a:lnTo>
                <a:lnTo>
                  <a:pt x="18" y="20"/>
                </a:lnTo>
                <a:lnTo>
                  <a:pt x="13" y="21"/>
                </a:lnTo>
                <a:lnTo>
                  <a:pt x="7" y="21"/>
                </a:lnTo>
                <a:lnTo>
                  <a:pt x="3" y="21"/>
                </a:lnTo>
                <a:lnTo>
                  <a:pt x="0" y="21"/>
                </a:lnTo>
                <a:lnTo>
                  <a:pt x="0" y="19"/>
                </a:lnTo>
                <a:lnTo>
                  <a:pt x="10" y="18"/>
                </a:lnTo>
                <a:lnTo>
                  <a:pt x="20" y="17"/>
                </a:lnTo>
                <a:lnTo>
                  <a:pt x="32" y="15"/>
                </a:lnTo>
                <a:lnTo>
                  <a:pt x="39" y="14"/>
                </a:lnTo>
                <a:lnTo>
                  <a:pt x="45" y="12"/>
                </a:lnTo>
                <a:lnTo>
                  <a:pt x="50" y="11"/>
                </a:lnTo>
                <a:lnTo>
                  <a:pt x="56" y="8"/>
                </a:lnTo>
                <a:lnTo>
                  <a:pt x="59" y="7"/>
                </a:lnTo>
                <a:lnTo>
                  <a:pt x="63" y="6"/>
                </a:lnTo>
                <a:lnTo>
                  <a:pt x="67" y="5"/>
                </a:lnTo>
                <a:lnTo>
                  <a:pt x="69" y="4"/>
                </a:lnTo>
                <a:lnTo>
                  <a:pt x="71" y="4"/>
                </a:lnTo>
                <a:lnTo>
                  <a:pt x="71" y="3"/>
                </a:lnTo>
                <a:lnTo>
                  <a:pt x="72" y="1"/>
                </a:lnTo>
                <a:lnTo>
                  <a:pt x="74" y="0"/>
                </a:lnTo>
                <a:lnTo>
                  <a:pt x="76" y="0"/>
                </a:lnTo>
                <a:lnTo>
                  <a:pt x="78" y="0"/>
                </a:lnTo>
                <a:lnTo>
                  <a:pt x="79" y="1"/>
                </a:lnTo>
                <a:lnTo>
                  <a:pt x="83" y="3"/>
                </a:lnTo>
                <a:lnTo>
                  <a:pt x="87" y="4"/>
                </a:lnTo>
                <a:lnTo>
                  <a:pt x="92" y="6"/>
                </a:lnTo>
                <a:lnTo>
                  <a:pt x="95" y="7"/>
                </a:lnTo>
                <a:lnTo>
                  <a:pt x="97" y="8"/>
                </a:lnTo>
                <a:lnTo>
                  <a:pt x="97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74">
            <a:extLst>
              <a:ext uri="{FF2B5EF4-FFF2-40B4-BE49-F238E27FC236}">
                <a16:creationId xmlns:a16="http://schemas.microsoft.com/office/drawing/2014/main" xmlns="" id="{654E4421-608C-423F-8F40-16F5B0EC571B}"/>
              </a:ext>
            </a:extLst>
          </p:cNvPr>
          <p:cNvSpPr>
            <a:spLocks/>
          </p:cNvSpPr>
          <p:nvPr/>
        </p:nvSpPr>
        <p:spPr bwMode="auto">
          <a:xfrm>
            <a:off x="9354738" y="2276260"/>
            <a:ext cx="523399" cy="156005"/>
          </a:xfrm>
          <a:custGeom>
            <a:avLst/>
            <a:gdLst>
              <a:gd name="T0" fmla="*/ 26 w 72"/>
              <a:gd name="T1" fmla="*/ 3 h 25"/>
              <a:gd name="T2" fmla="*/ 33 w 72"/>
              <a:gd name="T3" fmla="*/ 2 h 25"/>
              <a:gd name="T4" fmla="*/ 38 w 72"/>
              <a:gd name="T5" fmla="*/ 1 h 25"/>
              <a:gd name="T6" fmla="*/ 43 w 72"/>
              <a:gd name="T7" fmla="*/ 0 h 25"/>
              <a:gd name="T8" fmla="*/ 48 w 72"/>
              <a:gd name="T9" fmla="*/ 0 h 25"/>
              <a:gd name="T10" fmla="*/ 52 w 72"/>
              <a:gd name="T11" fmla="*/ 0 h 25"/>
              <a:gd name="T12" fmla="*/ 58 w 72"/>
              <a:gd name="T13" fmla="*/ 1 h 25"/>
              <a:gd name="T14" fmla="*/ 61 w 72"/>
              <a:gd name="T15" fmla="*/ 2 h 25"/>
              <a:gd name="T16" fmla="*/ 64 w 72"/>
              <a:gd name="T17" fmla="*/ 3 h 25"/>
              <a:gd name="T18" fmla="*/ 68 w 72"/>
              <a:gd name="T19" fmla="*/ 4 h 25"/>
              <a:gd name="T20" fmla="*/ 71 w 72"/>
              <a:gd name="T21" fmla="*/ 7 h 25"/>
              <a:gd name="T22" fmla="*/ 72 w 72"/>
              <a:gd name="T23" fmla="*/ 9 h 25"/>
              <a:gd name="T24" fmla="*/ 72 w 72"/>
              <a:gd name="T25" fmla="*/ 13 h 25"/>
              <a:gd name="T26" fmla="*/ 72 w 72"/>
              <a:gd name="T27" fmla="*/ 14 h 25"/>
              <a:gd name="T28" fmla="*/ 71 w 72"/>
              <a:gd name="T29" fmla="*/ 16 h 25"/>
              <a:gd name="T30" fmla="*/ 69 w 72"/>
              <a:gd name="T31" fmla="*/ 17 h 25"/>
              <a:gd name="T32" fmla="*/ 68 w 72"/>
              <a:gd name="T33" fmla="*/ 18 h 25"/>
              <a:gd name="T34" fmla="*/ 65 w 72"/>
              <a:gd name="T35" fmla="*/ 20 h 25"/>
              <a:gd name="T36" fmla="*/ 61 w 72"/>
              <a:gd name="T37" fmla="*/ 21 h 25"/>
              <a:gd name="T38" fmla="*/ 59 w 72"/>
              <a:gd name="T39" fmla="*/ 21 h 25"/>
              <a:gd name="T40" fmla="*/ 54 w 72"/>
              <a:gd name="T41" fmla="*/ 22 h 25"/>
              <a:gd name="T42" fmla="*/ 50 w 72"/>
              <a:gd name="T43" fmla="*/ 22 h 25"/>
              <a:gd name="T44" fmla="*/ 45 w 72"/>
              <a:gd name="T45" fmla="*/ 23 h 25"/>
              <a:gd name="T46" fmla="*/ 38 w 72"/>
              <a:gd name="T47" fmla="*/ 23 h 25"/>
              <a:gd name="T48" fmla="*/ 31 w 72"/>
              <a:gd name="T49" fmla="*/ 24 h 25"/>
              <a:gd name="T50" fmla="*/ 25 w 72"/>
              <a:gd name="T51" fmla="*/ 24 h 25"/>
              <a:gd name="T52" fmla="*/ 17 w 72"/>
              <a:gd name="T53" fmla="*/ 24 h 25"/>
              <a:gd name="T54" fmla="*/ 8 w 72"/>
              <a:gd name="T55" fmla="*/ 24 h 25"/>
              <a:gd name="T56" fmla="*/ 0 w 72"/>
              <a:gd name="T57" fmla="*/ 25 h 25"/>
              <a:gd name="T58" fmla="*/ 0 w 72"/>
              <a:gd name="T59" fmla="*/ 6 h 25"/>
              <a:gd name="T60" fmla="*/ 8 w 72"/>
              <a:gd name="T61" fmla="*/ 6 h 25"/>
              <a:gd name="T62" fmla="*/ 15 w 72"/>
              <a:gd name="T63" fmla="*/ 6 h 25"/>
              <a:gd name="T64" fmla="*/ 21 w 72"/>
              <a:gd name="T65" fmla="*/ 4 h 25"/>
              <a:gd name="T66" fmla="*/ 26 w 72"/>
              <a:gd name="T67" fmla="*/ 3 h 25"/>
              <a:gd name="T68" fmla="*/ 26 w 72"/>
              <a:gd name="T69" fmla="*/ 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2" h="25">
                <a:moveTo>
                  <a:pt x="26" y="3"/>
                </a:moveTo>
                <a:lnTo>
                  <a:pt x="33" y="2"/>
                </a:lnTo>
                <a:lnTo>
                  <a:pt x="38" y="1"/>
                </a:lnTo>
                <a:lnTo>
                  <a:pt x="43" y="0"/>
                </a:lnTo>
                <a:lnTo>
                  <a:pt x="48" y="0"/>
                </a:lnTo>
                <a:lnTo>
                  <a:pt x="52" y="0"/>
                </a:lnTo>
                <a:lnTo>
                  <a:pt x="58" y="1"/>
                </a:lnTo>
                <a:lnTo>
                  <a:pt x="61" y="2"/>
                </a:lnTo>
                <a:lnTo>
                  <a:pt x="64" y="3"/>
                </a:lnTo>
                <a:lnTo>
                  <a:pt x="68" y="4"/>
                </a:lnTo>
                <a:lnTo>
                  <a:pt x="71" y="7"/>
                </a:lnTo>
                <a:lnTo>
                  <a:pt x="72" y="9"/>
                </a:lnTo>
                <a:lnTo>
                  <a:pt x="72" y="13"/>
                </a:lnTo>
                <a:lnTo>
                  <a:pt x="72" y="14"/>
                </a:lnTo>
                <a:lnTo>
                  <a:pt x="71" y="16"/>
                </a:lnTo>
                <a:lnTo>
                  <a:pt x="69" y="17"/>
                </a:lnTo>
                <a:lnTo>
                  <a:pt x="68" y="18"/>
                </a:lnTo>
                <a:lnTo>
                  <a:pt x="65" y="20"/>
                </a:lnTo>
                <a:lnTo>
                  <a:pt x="61" y="21"/>
                </a:lnTo>
                <a:lnTo>
                  <a:pt x="59" y="21"/>
                </a:lnTo>
                <a:lnTo>
                  <a:pt x="54" y="22"/>
                </a:lnTo>
                <a:lnTo>
                  <a:pt x="50" y="22"/>
                </a:lnTo>
                <a:lnTo>
                  <a:pt x="45" y="23"/>
                </a:lnTo>
                <a:lnTo>
                  <a:pt x="38" y="23"/>
                </a:lnTo>
                <a:lnTo>
                  <a:pt x="31" y="24"/>
                </a:lnTo>
                <a:lnTo>
                  <a:pt x="25" y="24"/>
                </a:lnTo>
                <a:lnTo>
                  <a:pt x="17" y="24"/>
                </a:lnTo>
                <a:lnTo>
                  <a:pt x="8" y="24"/>
                </a:lnTo>
                <a:lnTo>
                  <a:pt x="0" y="25"/>
                </a:lnTo>
                <a:lnTo>
                  <a:pt x="0" y="6"/>
                </a:lnTo>
                <a:lnTo>
                  <a:pt x="8" y="6"/>
                </a:lnTo>
                <a:lnTo>
                  <a:pt x="15" y="6"/>
                </a:lnTo>
                <a:lnTo>
                  <a:pt x="21" y="4"/>
                </a:lnTo>
                <a:lnTo>
                  <a:pt x="26" y="3"/>
                </a:lnTo>
                <a:lnTo>
                  <a:pt x="26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75">
            <a:extLst>
              <a:ext uri="{FF2B5EF4-FFF2-40B4-BE49-F238E27FC236}">
                <a16:creationId xmlns:a16="http://schemas.microsoft.com/office/drawing/2014/main" xmlns="" id="{EA26907E-A842-4116-BC45-DF5D56620AE8}"/>
              </a:ext>
            </a:extLst>
          </p:cNvPr>
          <p:cNvSpPr>
            <a:spLocks/>
          </p:cNvSpPr>
          <p:nvPr/>
        </p:nvSpPr>
        <p:spPr bwMode="auto">
          <a:xfrm>
            <a:off x="8605983" y="2557064"/>
            <a:ext cx="2202642" cy="355690"/>
          </a:xfrm>
          <a:custGeom>
            <a:avLst/>
            <a:gdLst>
              <a:gd name="T0" fmla="*/ 279 w 303"/>
              <a:gd name="T1" fmla="*/ 36 h 57"/>
              <a:gd name="T2" fmla="*/ 261 w 303"/>
              <a:gd name="T3" fmla="*/ 36 h 57"/>
              <a:gd name="T4" fmla="*/ 245 w 303"/>
              <a:gd name="T5" fmla="*/ 34 h 57"/>
              <a:gd name="T6" fmla="*/ 232 w 303"/>
              <a:gd name="T7" fmla="*/ 34 h 57"/>
              <a:gd name="T8" fmla="*/ 219 w 303"/>
              <a:gd name="T9" fmla="*/ 34 h 57"/>
              <a:gd name="T10" fmla="*/ 204 w 303"/>
              <a:gd name="T11" fmla="*/ 34 h 57"/>
              <a:gd name="T12" fmla="*/ 177 w 303"/>
              <a:gd name="T13" fmla="*/ 36 h 57"/>
              <a:gd name="T14" fmla="*/ 145 w 303"/>
              <a:gd name="T15" fmla="*/ 39 h 57"/>
              <a:gd name="T16" fmla="*/ 115 w 303"/>
              <a:gd name="T17" fmla="*/ 42 h 57"/>
              <a:gd name="T18" fmla="*/ 84 w 303"/>
              <a:gd name="T19" fmla="*/ 47 h 57"/>
              <a:gd name="T20" fmla="*/ 60 w 303"/>
              <a:gd name="T21" fmla="*/ 53 h 57"/>
              <a:gd name="T22" fmla="*/ 48 w 303"/>
              <a:gd name="T23" fmla="*/ 55 h 57"/>
              <a:gd name="T24" fmla="*/ 39 w 303"/>
              <a:gd name="T25" fmla="*/ 56 h 57"/>
              <a:gd name="T26" fmla="*/ 34 w 303"/>
              <a:gd name="T27" fmla="*/ 57 h 57"/>
              <a:gd name="T28" fmla="*/ 30 w 303"/>
              <a:gd name="T29" fmla="*/ 56 h 57"/>
              <a:gd name="T30" fmla="*/ 25 w 303"/>
              <a:gd name="T31" fmla="*/ 54 h 57"/>
              <a:gd name="T32" fmla="*/ 17 w 303"/>
              <a:gd name="T33" fmla="*/ 48 h 57"/>
              <a:gd name="T34" fmla="*/ 7 w 303"/>
              <a:gd name="T35" fmla="*/ 39 h 57"/>
              <a:gd name="T36" fmla="*/ 25 w 303"/>
              <a:gd name="T37" fmla="*/ 30 h 57"/>
              <a:gd name="T38" fmla="*/ 71 w 303"/>
              <a:gd name="T39" fmla="*/ 25 h 57"/>
              <a:gd name="T40" fmla="*/ 114 w 303"/>
              <a:gd name="T41" fmla="*/ 19 h 57"/>
              <a:gd name="T42" fmla="*/ 154 w 303"/>
              <a:gd name="T43" fmla="*/ 13 h 57"/>
              <a:gd name="T44" fmla="*/ 183 w 303"/>
              <a:gd name="T45" fmla="*/ 8 h 57"/>
              <a:gd name="T46" fmla="*/ 200 w 303"/>
              <a:gd name="T47" fmla="*/ 6 h 57"/>
              <a:gd name="T48" fmla="*/ 214 w 303"/>
              <a:gd name="T49" fmla="*/ 5 h 57"/>
              <a:gd name="T50" fmla="*/ 226 w 303"/>
              <a:gd name="T51" fmla="*/ 4 h 57"/>
              <a:gd name="T52" fmla="*/ 236 w 303"/>
              <a:gd name="T53" fmla="*/ 3 h 57"/>
              <a:gd name="T54" fmla="*/ 244 w 303"/>
              <a:gd name="T55" fmla="*/ 1 h 57"/>
              <a:gd name="T56" fmla="*/ 250 w 303"/>
              <a:gd name="T57" fmla="*/ 0 h 57"/>
              <a:gd name="T58" fmla="*/ 254 w 303"/>
              <a:gd name="T59" fmla="*/ 0 h 57"/>
              <a:gd name="T60" fmla="*/ 257 w 303"/>
              <a:gd name="T61" fmla="*/ 0 h 57"/>
              <a:gd name="T62" fmla="*/ 262 w 303"/>
              <a:gd name="T63" fmla="*/ 1 h 57"/>
              <a:gd name="T64" fmla="*/ 269 w 303"/>
              <a:gd name="T65" fmla="*/ 4 h 57"/>
              <a:gd name="T66" fmla="*/ 277 w 303"/>
              <a:gd name="T67" fmla="*/ 6 h 57"/>
              <a:gd name="T68" fmla="*/ 287 w 303"/>
              <a:gd name="T69" fmla="*/ 11 h 57"/>
              <a:gd name="T70" fmla="*/ 295 w 303"/>
              <a:gd name="T71" fmla="*/ 15 h 57"/>
              <a:gd name="T72" fmla="*/ 299 w 303"/>
              <a:gd name="T73" fmla="*/ 20 h 57"/>
              <a:gd name="T74" fmla="*/ 303 w 303"/>
              <a:gd name="T75" fmla="*/ 23 h 57"/>
              <a:gd name="T76" fmla="*/ 303 w 303"/>
              <a:gd name="T77" fmla="*/ 28 h 57"/>
              <a:gd name="T78" fmla="*/ 301 w 303"/>
              <a:gd name="T79" fmla="*/ 32 h 57"/>
              <a:gd name="T80" fmla="*/ 297 w 303"/>
              <a:gd name="T81" fmla="*/ 34 h 57"/>
              <a:gd name="T82" fmla="*/ 292 w 303"/>
              <a:gd name="T83" fmla="*/ 35 h 57"/>
              <a:gd name="T84" fmla="*/ 288 w 303"/>
              <a:gd name="T85" fmla="*/ 36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03" h="57">
                <a:moveTo>
                  <a:pt x="288" y="36"/>
                </a:moveTo>
                <a:lnTo>
                  <a:pt x="279" y="36"/>
                </a:lnTo>
                <a:lnTo>
                  <a:pt x="270" y="36"/>
                </a:lnTo>
                <a:lnTo>
                  <a:pt x="261" y="36"/>
                </a:lnTo>
                <a:lnTo>
                  <a:pt x="250" y="35"/>
                </a:lnTo>
                <a:lnTo>
                  <a:pt x="245" y="34"/>
                </a:lnTo>
                <a:lnTo>
                  <a:pt x="239" y="34"/>
                </a:lnTo>
                <a:lnTo>
                  <a:pt x="232" y="34"/>
                </a:lnTo>
                <a:lnTo>
                  <a:pt x="226" y="34"/>
                </a:lnTo>
                <a:lnTo>
                  <a:pt x="219" y="34"/>
                </a:lnTo>
                <a:lnTo>
                  <a:pt x="211" y="34"/>
                </a:lnTo>
                <a:lnTo>
                  <a:pt x="204" y="34"/>
                </a:lnTo>
                <a:lnTo>
                  <a:pt x="194" y="35"/>
                </a:lnTo>
                <a:lnTo>
                  <a:pt x="177" y="36"/>
                </a:lnTo>
                <a:lnTo>
                  <a:pt x="161" y="37"/>
                </a:lnTo>
                <a:lnTo>
                  <a:pt x="145" y="39"/>
                </a:lnTo>
                <a:lnTo>
                  <a:pt x="129" y="41"/>
                </a:lnTo>
                <a:lnTo>
                  <a:pt x="115" y="42"/>
                </a:lnTo>
                <a:lnTo>
                  <a:pt x="99" y="44"/>
                </a:lnTo>
                <a:lnTo>
                  <a:pt x="84" y="47"/>
                </a:lnTo>
                <a:lnTo>
                  <a:pt x="68" y="50"/>
                </a:lnTo>
                <a:lnTo>
                  <a:pt x="60" y="53"/>
                </a:lnTo>
                <a:lnTo>
                  <a:pt x="54" y="54"/>
                </a:lnTo>
                <a:lnTo>
                  <a:pt x="48" y="55"/>
                </a:lnTo>
                <a:lnTo>
                  <a:pt x="43" y="55"/>
                </a:lnTo>
                <a:lnTo>
                  <a:pt x="39" y="56"/>
                </a:lnTo>
                <a:lnTo>
                  <a:pt x="35" y="56"/>
                </a:lnTo>
                <a:lnTo>
                  <a:pt x="34" y="57"/>
                </a:lnTo>
                <a:lnTo>
                  <a:pt x="32" y="57"/>
                </a:lnTo>
                <a:lnTo>
                  <a:pt x="30" y="56"/>
                </a:lnTo>
                <a:lnTo>
                  <a:pt x="29" y="55"/>
                </a:lnTo>
                <a:lnTo>
                  <a:pt x="25" y="54"/>
                </a:lnTo>
                <a:lnTo>
                  <a:pt x="22" y="51"/>
                </a:lnTo>
                <a:lnTo>
                  <a:pt x="17" y="48"/>
                </a:lnTo>
                <a:lnTo>
                  <a:pt x="12" y="43"/>
                </a:lnTo>
                <a:lnTo>
                  <a:pt x="7" y="39"/>
                </a:lnTo>
                <a:lnTo>
                  <a:pt x="0" y="33"/>
                </a:lnTo>
                <a:lnTo>
                  <a:pt x="25" y="30"/>
                </a:lnTo>
                <a:lnTo>
                  <a:pt x="48" y="27"/>
                </a:lnTo>
                <a:lnTo>
                  <a:pt x="71" y="25"/>
                </a:lnTo>
                <a:lnTo>
                  <a:pt x="93" y="21"/>
                </a:lnTo>
                <a:lnTo>
                  <a:pt x="114" y="19"/>
                </a:lnTo>
                <a:lnTo>
                  <a:pt x="134" y="15"/>
                </a:lnTo>
                <a:lnTo>
                  <a:pt x="154" y="13"/>
                </a:lnTo>
                <a:lnTo>
                  <a:pt x="174" y="10"/>
                </a:lnTo>
                <a:lnTo>
                  <a:pt x="183" y="8"/>
                </a:lnTo>
                <a:lnTo>
                  <a:pt x="191" y="7"/>
                </a:lnTo>
                <a:lnTo>
                  <a:pt x="200" y="6"/>
                </a:lnTo>
                <a:lnTo>
                  <a:pt x="206" y="6"/>
                </a:lnTo>
                <a:lnTo>
                  <a:pt x="214" y="5"/>
                </a:lnTo>
                <a:lnTo>
                  <a:pt x="221" y="4"/>
                </a:lnTo>
                <a:lnTo>
                  <a:pt x="226" y="4"/>
                </a:lnTo>
                <a:lnTo>
                  <a:pt x="231" y="3"/>
                </a:lnTo>
                <a:lnTo>
                  <a:pt x="236" y="3"/>
                </a:lnTo>
                <a:lnTo>
                  <a:pt x="240" y="1"/>
                </a:lnTo>
                <a:lnTo>
                  <a:pt x="244" y="1"/>
                </a:lnTo>
                <a:lnTo>
                  <a:pt x="248" y="1"/>
                </a:lnTo>
                <a:lnTo>
                  <a:pt x="250" y="0"/>
                </a:lnTo>
                <a:lnTo>
                  <a:pt x="252" y="0"/>
                </a:lnTo>
                <a:lnTo>
                  <a:pt x="254" y="0"/>
                </a:lnTo>
                <a:lnTo>
                  <a:pt x="254" y="0"/>
                </a:lnTo>
                <a:lnTo>
                  <a:pt x="257" y="0"/>
                </a:lnTo>
                <a:lnTo>
                  <a:pt x="260" y="1"/>
                </a:lnTo>
                <a:lnTo>
                  <a:pt x="262" y="1"/>
                </a:lnTo>
                <a:lnTo>
                  <a:pt x="265" y="3"/>
                </a:lnTo>
                <a:lnTo>
                  <a:pt x="269" y="4"/>
                </a:lnTo>
                <a:lnTo>
                  <a:pt x="273" y="5"/>
                </a:lnTo>
                <a:lnTo>
                  <a:pt x="277" y="6"/>
                </a:lnTo>
                <a:lnTo>
                  <a:pt x="282" y="8"/>
                </a:lnTo>
                <a:lnTo>
                  <a:pt x="287" y="11"/>
                </a:lnTo>
                <a:lnTo>
                  <a:pt x="291" y="13"/>
                </a:lnTo>
                <a:lnTo>
                  <a:pt x="295" y="15"/>
                </a:lnTo>
                <a:lnTo>
                  <a:pt x="297" y="18"/>
                </a:lnTo>
                <a:lnTo>
                  <a:pt x="299" y="20"/>
                </a:lnTo>
                <a:lnTo>
                  <a:pt x="301" y="21"/>
                </a:lnTo>
                <a:lnTo>
                  <a:pt x="303" y="23"/>
                </a:lnTo>
                <a:lnTo>
                  <a:pt x="303" y="26"/>
                </a:lnTo>
                <a:lnTo>
                  <a:pt x="303" y="28"/>
                </a:lnTo>
                <a:lnTo>
                  <a:pt x="303" y="29"/>
                </a:lnTo>
                <a:lnTo>
                  <a:pt x="301" y="32"/>
                </a:lnTo>
                <a:lnTo>
                  <a:pt x="300" y="33"/>
                </a:lnTo>
                <a:lnTo>
                  <a:pt x="297" y="34"/>
                </a:lnTo>
                <a:lnTo>
                  <a:pt x="295" y="35"/>
                </a:lnTo>
                <a:lnTo>
                  <a:pt x="292" y="35"/>
                </a:lnTo>
                <a:lnTo>
                  <a:pt x="288" y="36"/>
                </a:lnTo>
                <a:lnTo>
                  <a:pt x="288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76">
            <a:extLst>
              <a:ext uri="{FF2B5EF4-FFF2-40B4-BE49-F238E27FC236}">
                <a16:creationId xmlns:a16="http://schemas.microsoft.com/office/drawing/2014/main" xmlns="" id="{D43E4651-37A9-402D-B81F-086BEC013FB8}"/>
              </a:ext>
            </a:extLst>
          </p:cNvPr>
          <p:cNvSpPr>
            <a:spLocks/>
          </p:cNvSpPr>
          <p:nvPr/>
        </p:nvSpPr>
        <p:spPr bwMode="auto">
          <a:xfrm>
            <a:off x="8671411" y="1221677"/>
            <a:ext cx="370744" cy="592814"/>
          </a:xfrm>
          <a:custGeom>
            <a:avLst/>
            <a:gdLst>
              <a:gd name="T0" fmla="*/ 10 w 51"/>
              <a:gd name="T1" fmla="*/ 52 h 95"/>
              <a:gd name="T2" fmla="*/ 12 w 51"/>
              <a:gd name="T3" fmla="*/ 50 h 95"/>
              <a:gd name="T4" fmla="*/ 15 w 51"/>
              <a:gd name="T5" fmla="*/ 45 h 95"/>
              <a:gd name="T6" fmla="*/ 17 w 51"/>
              <a:gd name="T7" fmla="*/ 41 h 95"/>
              <a:gd name="T8" fmla="*/ 20 w 51"/>
              <a:gd name="T9" fmla="*/ 35 h 95"/>
              <a:gd name="T10" fmla="*/ 23 w 51"/>
              <a:gd name="T11" fmla="*/ 28 h 95"/>
              <a:gd name="T12" fmla="*/ 26 w 51"/>
              <a:gd name="T13" fmla="*/ 20 h 95"/>
              <a:gd name="T14" fmla="*/ 28 w 51"/>
              <a:gd name="T15" fmla="*/ 15 h 95"/>
              <a:gd name="T16" fmla="*/ 30 w 51"/>
              <a:gd name="T17" fmla="*/ 11 h 95"/>
              <a:gd name="T18" fmla="*/ 32 w 51"/>
              <a:gd name="T19" fmla="*/ 5 h 95"/>
              <a:gd name="T20" fmla="*/ 34 w 51"/>
              <a:gd name="T21" fmla="*/ 0 h 95"/>
              <a:gd name="T22" fmla="*/ 38 w 51"/>
              <a:gd name="T23" fmla="*/ 2 h 95"/>
              <a:gd name="T24" fmla="*/ 42 w 51"/>
              <a:gd name="T25" fmla="*/ 6 h 95"/>
              <a:gd name="T26" fmla="*/ 45 w 51"/>
              <a:gd name="T27" fmla="*/ 9 h 95"/>
              <a:gd name="T28" fmla="*/ 47 w 51"/>
              <a:gd name="T29" fmla="*/ 12 h 95"/>
              <a:gd name="T30" fmla="*/ 49 w 51"/>
              <a:gd name="T31" fmla="*/ 15 h 95"/>
              <a:gd name="T32" fmla="*/ 51 w 51"/>
              <a:gd name="T33" fmla="*/ 19 h 95"/>
              <a:gd name="T34" fmla="*/ 51 w 51"/>
              <a:gd name="T35" fmla="*/ 22 h 95"/>
              <a:gd name="T36" fmla="*/ 51 w 51"/>
              <a:gd name="T37" fmla="*/ 24 h 95"/>
              <a:gd name="T38" fmla="*/ 51 w 51"/>
              <a:gd name="T39" fmla="*/ 31 h 95"/>
              <a:gd name="T40" fmla="*/ 50 w 51"/>
              <a:gd name="T41" fmla="*/ 38 h 95"/>
              <a:gd name="T42" fmla="*/ 49 w 51"/>
              <a:gd name="T43" fmla="*/ 47 h 95"/>
              <a:gd name="T44" fmla="*/ 47 w 51"/>
              <a:gd name="T45" fmla="*/ 55 h 95"/>
              <a:gd name="T46" fmla="*/ 43 w 51"/>
              <a:gd name="T47" fmla="*/ 62 h 95"/>
              <a:gd name="T48" fmla="*/ 41 w 51"/>
              <a:gd name="T49" fmla="*/ 70 h 95"/>
              <a:gd name="T50" fmla="*/ 37 w 51"/>
              <a:gd name="T51" fmla="*/ 77 h 95"/>
              <a:gd name="T52" fmla="*/ 32 w 51"/>
              <a:gd name="T53" fmla="*/ 83 h 95"/>
              <a:gd name="T54" fmla="*/ 30 w 51"/>
              <a:gd name="T55" fmla="*/ 85 h 95"/>
              <a:gd name="T56" fmla="*/ 28 w 51"/>
              <a:gd name="T57" fmla="*/ 87 h 95"/>
              <a:gd name="T58" fmla="*/ 26 w 51"/>
              <a:gd name="T59" fmla="*/ 90 h 95"/>
              <a:gd name="T60" fmla="*/ 24 w 51"/>
              <a:gd name="T61" fmla="*/ 92 h 95"/>
              <a:gd name="T62" fmla="*/ 23 w 51"/>
              <a:gd name="T63" fmla="*/ 93 h 95"/>
              <a:gd name="T64" fmla="*/ 21 w 51"/>
              <a:gd name="T65" fmla="*/ 94 h 95"/>
              <a:gd name="T66" fmla="*/ 20 w 51"/>
              <a:gd name="T67" fmla="*/ 94 h 95"/>
              <a:gd name="T68" fmla="*/ 19 w 51"/>
              <a:gd name="T69" fmla="*/ 95 h 95"/>
              <a:gd name="T70" fmla="*/ 16 w 51"/>
              <a:gd name="T71" fmla="*/ 94 h 95"/>
              <a:gd name="T72" fmla="*/ 13 w 51"/>
              <a:gd name="T73" fmla="*/ 94 h 95"/>
              <a:gd name="T74" fmla="*/ 12 w 51"/>
              <a:gd name="T75" fmla="*/ 93 h 95"/>
              <a:gd name="T76" fmla="*/ 11 w 51"/>
              <a:gd name="T77" fmla="*/ 92 h 95"/>
              <a:gd name="T78" fmla="*/ 10 w 51"/>
              <a:gd name="T79" fmla="*/ 90 h 95"/>
              <a:gd name="T80" fmla="*/ 8 w 51"/>
              <a:gd name="T81" fmla="*/ 88 h 95"/>
              <a:gd name="T82" fmla="*/ 7 w 51"/>
              <a:gd name="T83" fmla="*/ 86 h 95"/>
              <a:gd name="T84" fmla="*/ 4 w 51"/>
              <a:gd name="T85" fmla="*/ 82 h 95"/>
              <a:gd name="T86" fmla="*/ 2 w 51"/>
              <a:gd name="T87" fmla="*/ 77 h 95"/>
              <a:gd name="T88" fmla="*/ 0 w 51"/>
              <a:gd name="T89" fmla="*/ 72 h 95"/>
              <a:gd name="T90" fmla="*/ 0 w 51"/>
              <a:gd name="T91" fmla="*/ 69 h 95"/>
              <a:gd name="T92" fmla="*/ 2 w 51"/>
              <a:gd name="T93" fmla="*/ 65 h 95"/>
              <a:gd name="T94" fmla="*/ 3 w 51"/>
              <a:gd name="T95" fmla="*/ 62 h 95"/>
              <a:gd name="T96" fmla="*/ 6 w 51"/>
              <a:gd name="T97" fmla="*/ 57 h 95"/>
              <a:gd name="T98" fmla="*/ 10 w 51"/>
              <a:gd name="T99" fmla="*/ 52 h 95"/>
              <a:gd name="T100" fmla="*/ 10 w 51"/>
              <a:gd name="T101" fmla="*/ 52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1" h="95">
                <a:moveTo>
                  <a:pt x="10" y="52"/>
                </a:moveTo>
                <a:lnTo>
                  <a:pt x="12" y="50"/>
                </a:lnTo>
                <a:lnTo>
                  <a:pt x="15" y="45"/>
                </a:lnTo>
                <a:lnTo>
                  <a:pt x="17" y="41"/>
                </a:lnTo>
                <a:lnTo>
                  <a:pt x="20" y="35"/>
                </a:lnTo>
                <a:lnTo>
                  <a:pt x="23" y="28"/>
                </a:lnTo>
                <a:lnTo>
                  <a:pt x="26" y="20"/>
                </a:lnTo>
                <a:lnTo>
                  <a:pt x="28" y="15"/>
                </a:lnTo>
                <a:lnTo>
                  <a:pt x="30" y="11"/>
                </a:lnTo>
                <a:lnTo>
                  <a:pt x="32" y="5"/>
                </a:lnTo>
                <a:lnTo>
                  <a:pt x="34" y="0"/>
                </a:lnTo>
                <a:lnTo>
                  <a:pt x="38" y="2"/>
                </a:lnTo>
                <a:lnTo>
                  <a:pt x="42" y="6"/>
                </a:lnTo>
                <a:lnTo>
                  <a:pt x="45" y="9"/>
                </a:lnTo>
                <a:lnTo>
                  <a:pt x="47" y="12"/>
                </a:lnTo>
                <a:lnTo>
                  <a:pt x="49" y="15"/>
                </a:lnTo>
                <a:lnTo>
                  <a:pt x="51" y="19"/>
                </a:lnTo>
                <a:lnTo>
                  <a:pt x="51" y="22"/>
                </a:lnTo>
                <a:lnTo>
                  <a:pt x="51" y="24"/>
                </a:lnTo>
                <a:lnTo>
                  <a:pt x="51" y="31"/>
                </a:lnTo>
                <a:lnTo>
                  <a:pt x="50" y="38"/>
                </a:lnTo>
                <a:lnTo>
                  <a:pt x="49" y="47"/>
                </a:lnTo>
                <a:lnTo>
                  <a:pt x="47" y="55"/>
                </a:lnTo>
                <a:lnTo>
                  <a:pt x="43" y="62"/>
                </a:lnTo>
                <a:lnTo>
                  <a:pt x="41" y="70"/>
                </a:lnTo>
                <a:lnTo>
                  <a:pt x="37" y="77"/>
                </a:lnTo>
                <a:lnTo>
                  <a:pt x="32" y="83"/>
                </a:lnTo>
                <a:lnTo>
                  <a:pt x="30" y="85"/>
                </a:lnTo>
                <a:lnTo>
                  <a:pt x="28" y="87"/>
                </a:lnTo>
                <a:lnTo>
                  <a:pt x="26" y="90"/>
                </a:lnTo>
                <a:lnTo>
                  <a:pt x="24" y="92"/>
                </a:lnTo>
                <a:lnTo>
                  <a:pt x="23" y="93"/>
                </a:lnTo>
                <a:lnTo>
                  <a:pt x="21" y="94"/>
                </a:lnTo>
                <a:lnTo>
                  <a:pt x="20" y="94"/>
                </a:lnTo>
                <a:lnTo>
                  <a:pt x="19" y="95"/>
                </a:lnTo>
                <a:lnTo>
                  <a:pt x="16" y="94"/>
                </a:lnTo>
                <a:lnTo>
                  <a:pt x="13" y="94"/>
                </a:lnTo>
                <a:lnTo>
                  <a:pt x="12" y="93"/>
                </a:lnTo>
                <a:lnTo>
                  <a:pt x="11" y="92"/>
                </a:lnTo>
                <a:lnTo>
                  <a:pt x="10" y="90"/>
                </a:lnTo>
                <a:lnTo>
                  <a:pt x="8" y="88"/>
                </a:lnTo>
                <a:lnTo>
                  <a:pt x="7" y="86"/>
                </a:lnTo>
                <a:lnTo>
                  <a:pt x="4" y="82"/>
                </a:lnTo>
                <a:lnTo>
                  <a:pt x="2" y="77"/>
                </a:lnTo>
                <a:lnTo>
                  <a:pt x="0" y="72"/>
                </a:lnTo>
                <a:lnTo>
                  <a:pt x="0" y="69"/>
                </a:lnTo>
                <a:lnTo>
                  <a:pt x="2" y="65"/>
                </a:lnTo>
                <a:lnTo>
                  <a:pt x="3" y="62"/>
                </a:lnTo>
                <a:lnTo>
                  <a:pt x="6" y="57"/>
                </a:lnTo>
                <a:lnTo>
                  <a:pt x="10" y="52"/>
                </a:lnTo>
                <a:lnTo>
                  <a:pt x="10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77">
            <a:extLst>
              <a:ext uri="{FF2B5EF4-FFF2-40B4-BE49-F238E27FC236}">
                <a16:creationId xmlns:a16="http://schemas.microsoft.com/office/drawing/2014/main" xmlns="" id="{25052C99-4235-4B1E-86EA-25D1DA751C4D}"/>
              </a:ext>
            </a:extLst>
          </p:cNvPr>
          <p:cNvSpPr>
            <a:spLocks/>
          </p:cNvSpPr>
          <p:nvPr/>
        </p:nvSpPr>
        <p:spPr bwMode="auto">
          <a:xfrm>
            <a:off x="9485588" y="784868"/>
            <a:ext cx="436167" cy="399369"/>
          </a:xfrm>
          <a:custGeom>
            <a:avLst/>
            <a:gdLst>
              <a:gd name="T0" fmla="*/ 17 w 60"/>
              <a:gd name="T1" fmla="*/ 36 h 64"/>
              <a:gd name="T2" fmla="*/ 13 w 60"/>
              <a:gd name="T3" fmla="*/ 30 h 64"/>
              <a:gd name="T4" fmla="*/ 10 w 60"/>
              <a:gd name="T5" fmla="*/ 25 h 64"/>
              <a:gd name="T6" fmla="*/ 6 w 60"/>
              <a:gd name="T7" fmla="*/ 20 h 64"/>
              <a:gd name="T8" fmla="*/ 3 w 60"/>
              <a:gd name="T9" fmla="*/ 15 h 64"/>
              <a:gd name="T10" fmla="*/ 2 w 60"/>
              <a:gd name="T11" fmla="*/ 12 h 64"/>
              <a:gd name="T12" fmla="*/ 0 w 60"/>
              <a:gd name="T13" fmla="*/ 10 h 64"/>
              <a:gd name="T14" fmla="*/ 0 w 60"/>
              <a:gd name="T15" fmla="*/ 7 h 64"/>
              <a:gd name="T16" fmla="*/ 2 w 60"/>
              <a:gd name="T17" fmla="*/ 5 h 64"/>
              <a:gd name="T18" fmla="*/ 2 w 60"/>
              <a:gd name="T19" fmla="*/ 4 h 64"/>
              <a:gd name="T20" fmla="*/ 3 w 60"/>
              <a:gd name="T21" fmla="*/ 4 h 64"/>
              <a:gd name="T22" fmla="*/ 4 w 60"/>
              <a:gd name="T23" fmla="*/ 3 h 64"/>
              <a:gd name="T24" fmla="*/ 7 w 60"/>
              <a:gd name="T25" fmla="*/ 1 h 64"/>
              <a:gd name="T26" fmla="*/ 11 w 60"/>
              <a:gd name="T27" fmla="*/ 0 h 64"/>
              <a:gd name="T28" fmla="*/ 16 w 60"/>
              <a:gd name="T29" fmla="*/ 0 h 64"/>
              <a:gd name="T30" fmla="*/ 23 w 60"/>
              <a:gd name="T31" fmla="*/ 1 h 64"/>
              <a:gd name="T32" fmla="*/ 25 w 60"/>
              <a:gd name="T33" fmla="*/ 1 h 64"/>
              <a:gd name="T34" fmla="*/ 29 w 60"/>
              <a:gd name="T35" fmla="*/ 3 h 64"/>
              <a:gd name="T36" fmla="*/ 33 w 60"/>
              <a:gd name="T37" fmla="*/ 4 h 64"/>
              <a:gd name="T38" fmla="*/ 36 w 60"/>
              <a:gd name="T39" fmla="*/ 6 h 64"/>
              <a:gd name="T40" fmla="*/ 40 w 60"/>
              <a:gd name="T41" fmla="*/ 7 h 64"/>
              <a:gd name="T42" fmla="*/ 43 w 60"/>
              <a:gd name="T43" fmla="*/ 10 h 64"/>
              <a:gd name="T44" fmla="*/ 47 w 60"/>
              <a:gd name="T45" fmla="*/ 12 h 64"/>
              <a:gd name="T46" fmla="*/ 50 w 60"/>
              <a:gd name="T47" fmla="*/ 15 h 64"/>
              <a:gd name="T48" fmla="*/ 53 w 60"/>
              <a:gd name="T49" fmla="*/ 18 h 64"/>
              <a:gd name="T50" fmla="*/ 55 w 60"/>
              <a:gd name="T51" fmla="*/ 21 h 64"/>
              <a:gd name="T52" fmla="*/ 56 w 60"/>
              <a:gd name="T53" fmla="*/ 23 h 64"/>
              <a:gd name="T54" fmla="*/ 58 w 60"/>
              <a:gd name="T55" fmla="*/ 27 h 64"/>
              <a:gd name="T56" fmla="*/ 59 w 60"/>
              <a:gd name="T57" fmla="*/ 30 h 64"/>
              <a:gd name="T58" fmla="*/ 60 w 60"/>
              <a:gd name="T59" fmla="*/ 35 h 64"/>
              <a:gd name="T60" fmla="*/ 60 w 60"/>
              <a:gd name="T61" fmla="*/ 39 h 64"/>
              <a:gd name="T62" fmla="*/ 60 w 60"/>
              <a:gd name="T63" fmla="*/ 42 h 64"/>
              <a:gd name="T64" fmla="*/ 60 w 60"/>
              <a:gd name="T65" fmla="*/ 46 h 64"/>
              <a:gd name="T66" fmla="*/ 60 w 60"/>
              <a:gd name="T67" fmla="*/ 48 h 64"/>
              <a:gd name="T68" fmla="*/ 59 w 60"/>
              <a:gd name="T69" fmla="*/ 50 h 64"/>
              <a:gd name="T70" fmla="*/ 58 w 60"/>
              <a:gd name="T71" fmla="*/ 53 h 64"/>
              <a:gd name="T72" fmla="*/ 55 w 60"/>
              <a:gd name="T73" fmla="*/ 57 h 64"/>
              <a:gd name="T74" fmla="*/ 53 w 60"/>
              <a:gd name="T75" fmla="*/ 60 h 64"/>
              <a:gd name="T76" fmla="*/ 49 w 60"/>
              <a:gd name="T77" fmla="*/ 63 h 64"/>
              <a:gd name="T78" fmla="*/ 46 w 60"/>
              <a:gd name="T79" fmla="*/ 64 h 64"/>
              <a:gd name="T80" fmla="*/ 45 w 60"/>
              <a:gd name="T81" fmla="*/ 64 h 64"/>
              <a:gd name="T82" fmla="*/ 43 w 60"/>
              <a:gd name="T83" fmla="*/ 64 h 64"/>
              <a:gd name="T84" fmla="*/ 42 w 60"/>
              <a:gd name="T85" fmla="*/ 64 h 64"/>
              <a:gd name="T86" fmla="*/ 40 w 60"/>
              <a:gd name="T87" fmla="*/ 63 h 64"/>
              <a:gd name="T88" fmla="*/ 38 w 60"/>
              <a:gd name="T89" fmla="*/ 61 h 64"/>
              <a:gd name="T90" fmla="*/ 34 w 60"/>
              <a:gd name="T91" fmla="*/ 57 h 64"/>
              <a:gd name="T92" fmla="*/ 32 w 60"/>
              <a:gd name="T93" fmla="*/ 54 h 64"/>
              <a:gd name="T94" fmla="*/ 28 w 60"/>
              <a:gd name="T95" fmla="*/ 49 h 64"/>
              <a:gd name="T96" fmla="*/ 23 w 60"/>
              <a:gd name="T97" fmla="*/ 43 h 64"/>
              <a:gd name="T98" fmla="*/ 17 w 60"/>
              <a:gd name="T99" fmla="*/ 36 h 64"/>
              <a:gd name="T100" fmla="*/ 17 w 60"/>
              <a:gd name="T101" fmla="*/ 36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0" h="64">
                <a:moveTo>
                  <a:pt x="17" y="36"/>
                </a:moveTo>
                <a:lnTo>
                  <a:pt x="13" y="30"/>
                </a:lnTo>
                <a:lnTo>
                  <a:pt x="10" y="25"/>
                </a:lnTo>
                <a:lnTo>
                  <a:pt x="6" y="20"/>
                </a:lnTo>
                <a:lnTo>
                  <a:pt x="3" y="15"/>
                </a:lnTo>
                <a:lnTo>
                  <a:pt x="2" y="12"/>
                </a:lnTo>
                <a:lnTo>
                  <a:pt x="0" y="10"/>
                </a:lnTo>
                <a:lnTo>
                  <a:pt x="0" y="7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7" y="1"/>
                </a:lnTo>
                <a:lnTo>
                  <a:pt x="11" y="0"/>
                </a:lnTo>
                <a:lnTo>
                  <a:pt x="16" y="0"/>
                </a:lnTo>
                <a:lnTo>
                  <a:pt x="23" y="1"/>
                </a:lnTo>
                <a:lnTo>
                  <a:pt x="25" y="1"/>
                </a:lnTo>
                <a:lnTo>
                  <a:pt x="29" y="3"/>
                </a:lnTo>
                <a:lnTo>
                  <a:pt x="33" y="4"/>
                </a:lnTo>
                <a:lnTo>
                  <a:pt x="36" y="6"/>
                </a:lnTo>
                <a:lnTo>
                  <a:pt x="40" y="7"/>
                </a:lnTo>
                <a:lnTo>
                  <a:pt x="43" y="10"/>
                </a:lnTo>
                <a:lnTo>
                  <a:pt x="47" y="12"/>
                </a:lnTo>
                <a:lnTo>
                  <a:pt x="50" y="15"/>
                </a:lnTo>
                <a:lnTo>
                  <a:pt x="53" y="18"/>
                </a:lnTo>
                <a:lnTo>
                  <a:pt x="55" y="21"/>
                </a:lnTo>
                <a:lnTo>
                  <a:pt x="56" y="23"/>
                </a:lnTo>
                <a:lnTo>
                  <a:pt x="58" y="27"/>
                </a:lnTo>
                <a:lnTo>
                  <a:pt x="59" y="30"/>
                </a:lnTo>
                <a:lnTo>
                  <a:pt x="60" y="35"/>
                </a:lnTo>
                <a:lnTo>
                  <a:pt x="60" y="39"/>
                </a:lnTo>
                <a:lnTo>
                  <a:pt x="60" y="42"/>
                </a:lnTo>
                <a:lnTo>
                  <a:pt x="60" y="46"/>
                </a:lnTo>
                <a:lnTo>
                  <a:pt x="60" y="48"/>
                </a:lnTo>
                <a:lnTo>
                  <a:pt x="59" y="50"/>
                </a:lnTo>
                <a:lnTo>
                  <a:pt x="58" y="53"/>
                </a:lnTo>
                <a:lnTo>
                  <a:pt x="55" y="57"/>
                </a:lnTo>
                <a:lnTo>
                  <a:pt x="53" y="60"/>
                </a:lnTo>
                <a:lnTo>
                  <a:pt x="49" y="63"/>
                </a:lnTo>
                <a:lnTo>
                  <a:pt x="46" y="64"/>
                </a:lnTo>
                <a:lnTo>
                  <a:pt x="45" y="64"/>
                </a:lnTo>
                <a:lnTo>
                  <a:pt x="43" y="64"/>
                </a:lnTo>
                <a:lnTo>
                  <a:pt x="42" y="64"/>
                </a:lnTo>
                <a:lnTo>
                  <a:pt x="40" y="63"/>
                </a:lnTo>
                <a:lnTo>
                  <a:pt x="38" y="61"/>
                </a:lnTo>
                <a:lnTo>
                  <a:pt x="34" y="57"/>
                </a:lnTo>
                <a:lnTo>
                  <a:pt x="32" y="54"/>
                </a:lnTo>
                <a:lnTo>
                  <a:pt x="28" y="49"/>
                </a:lnTo>
                <a:lnTo>
                  <a:pt x="23" y="43"/>
                </a:lnTo>
                <a:lnTo>
                  <a:pt x="17" y="36"/>
                </a:lnTo>
                <a:lnTo>
                  <a:pt x="17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78">
            <a:extLst>
              <a:ext uri="{FF2B5EF4-FFF2-40B4-BE49-F238E27FC236}">
                <a16:creationId xmlns:a16="http://schemas.microsoft.com/office/drawing/2014/main" xmlns="" id="{FB57D319-67E6-4E6F-87AE-C42BADBE94AC}"/>
              </a:ext>
            </a:extLst>
          </p:cNvPr>
          <p:cNvSpPr>
            <a:spLocks/>
          </p:cNvSpPr>
          <p:nvPr/>
        </p:nvSpPr>
        <p:spPr bwMode="auto">
          <a:xfrm>
            <a:off x="9354738" y="1920571"/>
            <a:ext cx="494322" cy="180966"/>
          </a:xfrm>
          <a:custGeom>
            <a:avLst/>
            <a:gdLst>
              <a:gd name="T0" fmla="*/ 26 w 68"/>
              <a:gd name="T1" fmla="*/ 6 h 29"/>
              <a:gd name="T2" fmla="*/ 34 w 68"/>
              <a:gd name="T3" fmla="*/ 3 h 29"/>
              <a:gd name="T4" fmla="*/ 38 w 68"/>
              <a:gd name="T5" fmla="*/ 2 h 29"/>
              <a:gd name="T6" fmla="*/ 41 w 68"/>
              <a:gd name="T7" fmla="*/ 1 h 29"/>
              <a:gd name="T8" fmla="*/ 43 w 68"/>
              <a:gd name="T9" fmla="*/ 1 h 29"/>
              <a:gd name="T10" fmla="*/ 45 w 68"/>
              <a:gd name="T11" fmla="*/ 1 h 29"/>
              <a:gd name="T12" fmla="*/ 47 w 68"/>
              <a:gd name="T13" fmla="*/ 1 h 29"/>
              <a:gd name="T14" fmla="*/ 48 w 68"/>
              <a:gd name="T15" fmla="*/ 0 h 29"/>
              <a:gd name="T16" fmla="*/ 51 w 68"/>
              <a:gd name="T17" fmla="*/ 1 h 29"/>
              <a:gd name="T18" fmla="*/ 54 w 68"/>
              <a:gd name="T19" fmla="*/ 1 h 29"/>
              <a:gd name="T20" fmla="*/ 60 w 68"/>
              <a:gd name="T21" fmla="*/ 3 h 29"/>
              <a:gd name="T22" fmla="*/ 63 w 68"/>
              <a:gd name="T23" fmla="*/ 4 h 29"/>
              <a:gd name="T24" fmla="*/ 65 w 68"/>
              <a:gd name="T25" fmla="*/ 7 h 29"/>
              <a:gd name="T26" fmla="*/ 67 w 68"/>
              <a:gd name="T27" fmla="*/ 10 h 29"/>
              <a:gd name="T28" fmla="*/ 68 w 68"/>
              <a:gd name="T29" fmla="*/ 13 h 29"/>
              <a:gd name="T30" fmla="*/ 67 w 68"/>
              <a:gd name="T31" fmla="*/ 16 h 29"/>
              <a:gd name="T32" fmla="*/ 67 w 68"/>
              <a:gd name="T33" fmla="*/ 17 h 29"/>
              <a:gd name="T34" fmla="*/ 65 w 68"/>
              <a:gd name="T35" fmla="*/ 18 h 29"/>
              <a:gd name="T36" fmla="*/ 64 w 68"/>
              <a:gd name="T37" fmla="*/ 21 h 29"/>
              <a:gd name="T38" fmla="*/ 61 w 68"/>
              <a:gd name="T39" fmla="*/ 22 h 29"/>
              <a:gd name="T40" fmla="*/ 60 w 68"/>
              <a:gd name="T41" fmla="*/ 23 h 29"/>
              <a:gd name="T42" fmla="*/ 58 w 68"/>
              <a:gd name="T43" fmla="*/ 24 h 29"/>
              <a:gd name="T44" fmla="*/ 54 w 68"/>
              <a:gd name="T45" fmla="*/ 25 h 29"/>
              <a:gd name="T46" fmla="*/ 50 w 68"/>
              <a:gd name="T47" fmla="*/ 27 h 29"/>
              <a:gd name="T48" fmla="*/ 43 w 68"/>
              <a:gd name="T49" fmla="*/ 27 h 29"/>
              <a:gd name="T50" fmla="*/ 37 w 68"/>
              <a:gd name="T51" fmla="*/ 28 h 29"/>
              <a:gd name="T52" fmla="*/ 29 w 68"/>
              <a:gd name="T53" fmla="*/ 28 h 29"/>
              <a:gd name="T54" fmla="*/ 21 w 68"/>
              <a:gd name="T55" fmla="*/ 29 h 29"/>
              <a:gd name="T56" fmla="*/ 11 w 68"/>
              <a:gd name="T57" fmla="*/ 29 h 29"/>
              <a:gd name="T58" fmla="*/ 0 w 68"/>
              <a:gd name="T59" fmla="*/ 29 h 29"/>
              <a:gd name="T60" fmla="*/ 0 w 68"/>
              <a:gd name="T61" fmla="*/ 8 h 29"/>
              <a:gd name="T62" fmla="*/ 5 w 68"/>
              <a:gd name="T63" fmla="*/ 8 h 29"/>
              <a:gd name="T64" fmla="*/ 12 w 68"/>
              <a:gd name="T65" fmla="*/ 7 h 29"/>
              <a:gd name="T66" fmla="*/ 20 w 68"/>
              <a:gd name="T67" fmla="*/ 7 h 29"/>
              <a:gd name="T68" fmla="*/ 26 w 68"/>
              <a:gd name="T69" fmla="*/ 6 h 29"/>
              <a:gd name="T70" fmla="*/ 26 w 68"/>
              <a:gd name="T71" fmla="*/ 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8" h="29">
                <a:moveTo>
                  <a:pt x="26" y="6"/>
                </a:moveTo>
                <a:lnTo>
                  <a:pt x="34" y="3"/>
                </a:lnTo>
                <a:lnTo>
                  <a:pt x="38" y="2"/>
                </a:lnTo>
                <a:lnTo>
                  <a:pt x="41" y="1"/>
                </a:lnTo>
                <a:lnTo>
                  <a:pt x="43" y="1"/>
                </a:lnTo>
                <a:lnTo>
                  <a:pt x="45" y="1"/>
                </a:lnTo>
                <a:lnTo>
                  <a:pt x="47" y="1"/>
                </a:lnTo>
                <a:lnTo>
                  <a:pt x="48" y="0"/>
                </a:lnTo>
                <a:lnTo>
                  <a:pt x="51" y="1"/>
                </a:lnTo>
                <a:lnTo>
                  <a:pt x="54" y="1"/>
                </a:lnTo>
                <a:lnTo>
                  <a:pt x="60" y="3"/>
                </a:lnTo>
                <a:lnTo>
                  <a:pt x="63" y="4"/>
                </a:lnTo>
                <a:lnTo>
                  <a:pt x="65" y="7"/>
                </a:lnTo>
                <a:lnTo>
                  <a:pt x="67" y="10"/>
                </a:lnTo>
                <a:lnTo>
                  <a:pt x="68" y="13"/>
                </a:lnTo>
                <a:lnTo>
                  <a:pt x="67" y="16"/>
                </a:lnTo>
                <a:lnTo>
                  <a:pt x="67" y="17"/>
                </a:lnTo>
                <a:lnTo>
                  <a:pt x="65" y="18"/>
                </a:lnTo>
                <a:lnTo>
                  <a:pt x="64" y="21"/>
                </a:lnTo>
                <a:lnTo>
                  <a:pt x="61" y="22"/>
                </a:lnTo>
                <a:lnTo>
                  <a:pt x="60" y="23"/>
                </a:lnTo>
                <a:lnTo>
                  <a:pt x="58" y="24"/>
                </a:lnTo>
                <a:lnTo>
                  <a:pt x="54" y="25"/>
                </a:lnTo>
                <a:lnTo>
                  <a:pt x="50" y="27"/>
                </a:lnTo>
                <a:lnTo>
                  <a:pt x="43" y="27"/>
                </a:lnTo>
                <a:lnTo>
                  <a:pt x="37" y="28"/>
                </a:lnTo>
                <a:lnTo>
                  <a:pt x="29" y="28"/>
                </a:lnTo>
                <a:lnTo>
                  <a:pt x="21" y="29"/>
                </a:lnTo>
                <a:lnTo>
                  <a:pt x="11" y="29"/>
                </a:lnTo>
                <a:lnTo>
                  <a:pt x="0" y="29"/>
                </a:lnTo>
                <a:lnTo>
                  <a:pt x="0" y="8"/>
                </a:lnTo>
                <a:lnTo>
                  <a:pt x="5" y="8"/>
                </a:lnTo>
                <a:lnTo>
                  <a:pt x="12" y="7"/>
                </a:lnTo>
                <a:lnTo>
                  <a:pt x="20" y="7"/>
                </a:lnTo>
                <a:lnTo>
                  <a:pt x="26" y="6"/>
                </a:lnTo>
                <a:lnTo>
                  <a:pt x="26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79">
            <a:extLst>
              <a:ext uri="{FF2B5EF4-FFF2-40B4-BE49-F238E27FC236}">
                <a16:creationId xmlns:a16="http://schemas.microsoft.com/office/drawing/2014/main" xmlns="" id="{6F1B9453-59E8-4AC4-AF9F-DD61E759E292}"/>
              </a:ext>
            </a:extLst>
          </p:cNvPr>
          <p:cNvSpPr>
            <a:spLocks/>
          </p:cNvSpPr>
          <p:nvPr/>
        </p:nvSpPr>
        <p:spPr bwMode="auto">
          <a:xfrm>
            <a:off x="8918572" y="1084394"/>
            <a:ext cx="1897325" cy="436809"/>
          </a:xfrm>
          <a:custGeom>
            <a:avLst/>
            <a:gdLst>
              <a:gd name="T0" fmla="*/ 185 w 261"/>
              <a:gd name="T1" fmla="*/ 66 h 70"/>
              <a:gd name="T2" fmla="*/ 188 w 261"/>
              <a:gd name="T3" fmla="*/ 59 h 70"/>
              <a:gd name="T4" fmla="*/ 194 w 261"/>
              <a:gd name="T5" fmla="*/ 48 h 70"/>
              <a:gd name="T6" fmla="*/ 201 w 261"/>
              <a:gd name="T7" fmla="*/ 38 h 70"/>
              <a:gd name="T8" fmla="*/ 205 w 261"/>
              <a:gd name="T9" fmla="*/ 33 h 70"/>
              <a:gd name="T10" fmla="*/ 205 w 261"/>
              <a:gd name="T11" fmla="*/ 31 h 70"/>
              <a:gd name="T12" fmla="*/ 197 w 261"/>
              <a:gd name="T13" fmla="*/ 31 h 70"/>
              <a:gd name="T14" fmla="*/ 183 w 261"/>
              <a:gd name="T15" fmla="*/ 31 h 70"/>
              <a:gd name="T16" fmla="*/ 174 w 261"/>
              <a:gd name="T17" fmla="*/ 34 h 70"/>
              <a:gd name="T18" fmla="*/ 164 w 261"/>
              <a:gd name="T19" fmla="*/ 35 h 70"/>
              <a:gd name="T20" fmla="*/ 150 w 261"/>
              <a:gd name="T21" fmla="*/ 37 h 70"/>
              <a:gd name="T22" fmla="*/ 133 w 261"/>
              <a:gd name="T23" fmla="*/ 39 h 70"/>
              <a:gd name="T24" fmla="*/ 111 w 261"/>
              <a:gd name="T25" fmla="*/ 43 h 70"/>
              <a:gd name="T26" fmla="*/ 85 w 261"/>
              <a:gd name="T27" fmla="*/ 46 h 70"/>
              <a:gd name="T28" fmla="*/ 62 w 261"/>
              <a:gd name="T29" fmla="*/ 50 h 70"/>
              <a:gd name="T30" fmla="*/ 41 w 261"/>
              <a:gd name="T31" fmla="*/ 52 h 70"/>
              <a:gd name="T32" fmla="*/ 24 w 261"/>
              <a:gd name="T33" fmla="*/ 55 h 70"/>
              <a:gd name="T34" fmla="*/ 9 w 261"/>
              <a:gd name="T35" fmla="*/ 56 h 70"/>
              <a:gd name="T36" fmla="*/ 0 w 261"/>
              <a:gd name="T37" fmla="*/ 56 h 70"/>
              <a:gd name="T38" fmla="*/ 11 w 261"/>
              <a:gd name="T39" fmla="*/ 34 h 70"/>
              <a:gd name="T40" fmla="*/ 34 w 261"/>
              <a:gd name="T41" fmla="*/ 30 h 70"/>
              <a:gd name="T42" fmla="*/ 69 w 261"/>
              <a:gd name="T43" fmla="*/ 27 h 70"/>
              <a:gd name="T44" fmla="*/ 106 w 261"/>
              <a:gd name="T45" fmla="*/ 21 h 70"/>
              <a:gd name="T46" fmla="*/ 140 w 261"/>
              <a:gd name="T47" fmla="*/ 17 h 70"/>
              <a:gd name="T48" fmla="*/ 168 w 261"/>
              <a:gd name="T49" fmla="*/ 13 h 70"/>
              <a:gd name="T50" fmla="*/ 188 w 261"/>
              <a:gd name="T51" fmla="*/ 9 h 70"/>
              <a:gd name="T52" fmla="*/ 200 w 261"/>
              <a:gd name="T53" fmla="*/ 6 h 70"/>
              <a:gd name="T54" fmla="*/ 207 w 261"/>
              <a:gd name="T55" fmla="*/ 1 h 70"/>
              <a:gd name="T56" fmla="*/ 215 w 261"/>
              <a:gd name="T57" fmla="*/ 1 h 70"/>
              <a:gd name="T58" fmla="*/ 223 w 261"/>
              <a:gd name="T59" fmla="*/ 5 h 70"/>
              <a:gd name="T60" fmla="*/ 235 w 261"/>
              <a:gd name="T61" fmla="*/ 13 h 70"/>
              <a:gd name="T62" fmla="*/ 248 w 261"/>
              <a:gd name="T63" fmla="*/ 24 h 70"/>
              <a:gd name="T64" fmla="*/ 257 w 261"/>
              <a:gd name="T65" fmla="*/ 34 h 70"/>
              <a:gd name="T66" fmla="*/ 261 w 261"/>
              <a:gd name="T67" fmla="*/ 42 h 70"/>
              <a:gd name="T68" fmla="*/ 261 w 261"/>
              <a:gd name="T69" fmla="*/ 46 h 70"/>
              <a:gd name="T70" fmla="*/ 256 w 261"/>
              <a:gd name="T71" fmla="*/ 50 h 70"/>
              <a:gd name="T72" fmla="*/ 248 w 261"/>
              <a:gd name="T73" fmla="*/ 50 h 70"/>
              <a:gd name="T74" fmla="*/ 236 w 261"/>
              <a:gd name="T75" fmla="*/ 51 h 70"/>
              <a:gd name="T76" fmla="*/ 223 w 261"/>
              <a:gd name="T77" fmla="*/ 56 h 70"/>
              <a:gd name="T78" fmla="*/ 209 w 261"/>
              <a:gd name="T79" fmla="*/ 64 h 70"/>
              <a:gd name="T80" fmla="*/ 197 w 261"/>
              <a:gd name="T81" fmla="*/ 69 h 70"/>
              <a:gd name="T82" fmla="*/ 188 w 261"/>
              <a:gd name="T83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61" h="70">
                <a:moveTo>
                  <a:pt x="187" y="69"/>
                </a:moveTo>
                <a:lnTo>
                  <a:pt x="185" y="67"/>
                </a:lnTo>
                <a:lnTo>
                  <a:pt x="185" y="66"/>
                </a:lnTo>
                <a:lnTo>
                  <a:pt x="185" y="64"/>
                </a:lnTo>
                <a:lnTo>
                  <a:pt x="187" y="62"/>
                </a:lnTo>
                <a:lnTo>
                  <a:pt x="188" y="59"/>
                </a:lnTo>
                <a:lnTo>
                  <a:pt x="189" y="56"/>
                </a:lnTo>
                <a:lnTo>
                  <a:pt x="192" y="52"/>
                </a:lnTo>
                <a:lnTo>
                  <a:pt x="194" y="48"/>
                </a:lnTo>
                <a:lnTo>
                  <a:pt x="197" y="44"/>
                </a:lnTo>
                <a:lnTo>
                  <a:pt x="198" y="41"/>
                </a:lnTo>
                <a:lnTo>
                  <a:pt x="201" y="38"/>
                </a:lnTo>
                <a:lnTo>
                  <a:pt x="202" y="36"/>
                </a:lnTo>
                <a:lnTo>
                  <a:pt x="204" y="34"/>
                </a:lnTo>
                <a:lnTo>
                  <a:pt x="205" y="33"/>
                </a:lnTo>
                <a:lnTo>
                  <a:pt x="206" y="31"/>
                </a:lnTo>
                <a:lnTo>
                  <a:pt x="206" y="31"/>
                </a:lnTo>
                <a:lnTo>
                  <a:pt x="205" y="31"/>
                </a:lnTo>
                <a:lnTo>
                  <a:pt x="202" y="31"/>
                </a:lnTo>
                <a:lnTo>
                  <a:pt x="200" y="31"/>
                </a:lnTo>
                <a:lnTo>
                  <a:pt x="197" y="31"/>
                </a:lnTo>
                <a:lnTo>
                  <a:pt x="193" y="31"/>
                </a:lnTo>
                <a:lnTo>
                  <a:pt x="188" y="31"/>
                </a:lnTo>
                <a:lnTo>
                  <a:pt x="183" y="31"/>
                </a:lnTo>
                <a:lnTo>
                  <a:pt x="178" y="33"/>
                </a:lnTo>
                <a:lnTo>
                  <a:pt x="176" y="33"/>
                </a:lnTo>
                <a:lnTo>
                  <a:pt x="174" y="34"/>
                </a:lnTo>
                <a:lnTo>
                  <a:pt x="171" y="34"/>
                </a:lnTo>
                <a:lnTo>
                  <a:pt x="167" y="34"/>
                </a:lnTo>
                <a:lnTo>
                  <a:pt x="164" y="35"/>
                </a:lnTo>
                <a:lnTo>
                  <a:pt x="161" y="35"/>
                </a:lnTo>
                <a:lnTo>
                  <a:pt x="155" y="36"/>
                </a:lnTo>
                <a:lnTo>
                  <a:pt x="150" y="37"/>
                </a:lnTo>
                <a:lnTo>
                  <a:pt x="145" y="37"/>
                </a:lnTo>
                <a:lnTo>
                  <a:pt x="140" y="38"/>
                </a:lnTo>
                <a:lnTo>
                  <a:pt x="133" y="39"/>
                </a:lnTo>
                <a:lnTo>
                  <a:pt x="127" y="41"/>
                </a:lnTo>
                <a:lnTo>
                  <a:pt x="119" y="42"/>
                </a:lnTo>
                <a:lnTo>
                  <a:pt x="111" y="43"/>
                </a:lnTo>
                <a:lnTo>
                  <a:pt x="103" y="44"/>
                </a:lnTo>
                <a:lnTo>
                  <a:pt x="94" y="45"/>
                </a:lnTo>
                <a:lnTo>
                  <a:pt x="85" y="46"/>
                </a:lnTo>
                <a:lnTo>
                  <a:pt x="77" y="48"/>
                </a:lnTo>
                <a:lnTo>
                  <a:pt x="69" y="49"/>
                </a:lnTo>
                <a:lnTo>
                  <a:pt x="62" y="50"/>
                </a:lnTo>
                <a:lnTo>
                  <a:pt x="54" y="51"/>
                </a:lnTo>
                <a:lnTo>
                  <a:pt x="47" y="52"/>
                </a:lnTo>
                <a:lnTo>
                  <a:pt x="41" y="52"/>
                </a:lnTo>
                <a:lnTo>
                  <a:pt x="34" y="53"/>
                </a:lnTo>
                <a:lnTo>
                  <a:pt x="29" y="55"/>
                </a:lnTo>
                <a:lnTo>
                  <a:pt x="24" y="55"/>
                </a:lnTo>
                <a:lnTo>
                  <a:pt x="19" y="55"/>
                </a:lnTo>
                <a:lnTo>
                  <a:pt x="15" y="56"/>
                </a:lnTo>
                <a:lnTo>
                  <a:pt x="9" y="56"/>
                </a:lnTo>
                <a:lnTo>
                  <a:pt x="5" y="56"/>
                </a:lnTo>
                <a:lnTo>
                  <a:pt x="3" y="56"/>
                </a:lnTo>
                <a:lnTo>
                  <a:pt x="0" y="56"/>
                </a:lnTo>
                <a:lnTo>
                  <a:pt x="0" y="34"/>
                </a:lnTo>
                <a:lnTo>
                  <a:pt x="4" y="34"/>
                </a:lnTo>
                <a:lnTo>
                  <a:pt x="11" y="34"/>
                </a:lnTo>
                <a:lnTo>
                  <a:pt x="17" y="33"/>
                </a:lnTo>
                <a:lnTo>
                  <a:pt x="25" y="31"/>
                </a:lnTo>
                <a:lnTo>
                  <a:pt x="34" y="30"/>
                </a:lnTo>
                <a:lnTo>
                  <a:pt x="45" y="29"/>
                </a:lnTo>
                <a:lnTo>
                  <a:pt x="56" y="28"/>
                </a:lnTo>
                <a:lnTo>
                  <a:pt x="69" y="27"/>
                </a:lnTo>
                <a:lnTo>
                  <a:pt x="81" y="24"/>
                </a:lnTo>
                <a:lnTo>
                  <a:pt x="94" y="23"/>
                </a:lnTo>
                <a:lnTo>
                  <a:pt x="106" y="21"/>
                </a:lnTo>
                <a:lnTo>
                  <a:pt x="118" y="20"/>
                </a:lnTo>
                <a:lnTo>
                  <a:pt x="128" y="19"/>
                </a:lnTo>
                <a:lnTo>
                  <a:pt x="140" y="17"/>
                </a:lnTo>
                <a:lnTo>
                  <a:pt x="149" y="15"/>
                </a:lnTo>
                <a:lnTo>
                  <a:pt x="159" y="14"/>
                </a:lnTo>
                <a:lnTo>
                  <a:pt x="168" y="13"/>
                </a:lnTo>
                <a:lnTo>
                  <a:pt x="175" y="12"/>
                </a:lnTo>
                <a:lnTo>
                  <a:pt x="181" y="10"/>
                </a:lnTo>
                <a:lnTo>
                  <a:pt x="188" y="9"/>
                </a:lnTo>
                <a:lnTo>
                  <a:pt x="192" y="8"/>
                </a:lnTo>
                <a:lnTo>
                  <a:pt x="196" y="7"/>
                </a:lnTo>
                <a:lnTo>
                  <a:pt x="200" y="6"/>
                </a:lnTo>
                <a:lnTo>
                  <a:pt x="201" y="5"/>
                </a:lnTo>
                <a:lnTo>
                  <a:pt x="204" y="2"/>
                </a:lnTo>
                <a:lnTo>
                  <a:pt x="207" y="1"/>
                </a:lnTo>
                <a:lnTo>
                  <a:pt x="210" y="0"/>
                </a:lnTo>
                <a:lnTo>
                  <a:pt x="213" y="1"/>
                </a:lnTo>
                <a:lnTo>
                  <a:pt x="215" y="1"/>
                </a:lnTo>
                <a:lnTo>
                  <a:pt x="217" y="2"/>
                </a:lnTo>
                <a:lnTo>
                  <a:pt x="221" y="3"/>
                </a:lnTo>
                <a:lnTo>
                  <a:pt x="223" y="5"/>
                </a:lnTo>
                <a:lnTo>
                  <a:pt x="227" y="7"/>
                </a:lnTo>
                <a:lnTo>
                  <a:pt x="230" y="9"/>
                </a:lnTo>
                <a:lnTo>
                  <a:pt x="235" y="13"/>
                </a:lnTo>
                <a:lnTo>
                  <a:pt x="239" y="16"/>
                </a:lnTo>
                <a:lnTo>
                  <a:pt x="244" y="20"/>
                </a:lnTo>
                <a:lnTo>
                  <a:pt x="248" y="24"/>
                </a:lnTo>
                <a:lnTo>
                  <a:pt x="252" y="28"/>
                </a:lnTo>
                <a:lnTo>
                  <a:pt x="254" y="31"/>
                </a:lnTo>
                <a:lnTo>
                  <a:pt x="257" y="34"/>
                </a:lnTo>
                <a:lnTo>
                  <a:pt x="260" y="37"/>
                </a:lnTo>
                <a:lnTo>
                  <a:pt x="261" y="39"/>
                </a:lnTo>
                <a:lnTo>
                  <a:pt x="261" y="42"/>
                </a:lnTo>
                <a:lnTo>
                  <a:pt x="261" y="43"/>
                </a:lnTo>
                <a:lnTo>
                  <a:pt x="261" y="45"/>
                </a:lnTo>
                <a:lnTo>
                  <a:pt x="261" y="46"/>
                </a:lnTo>
                <a:lnTo>
                  <a:pt x="260" y="48"/>
                </a:lnTo>
                <a:lnTo>
                  <a:pt x="258" y="49"/>
                </a:lnTo>
                <a:lnTo>
                  <a:pt x="256" y="50"/>
                </a:lnTo>
                <a:lnTo>
                  <a:pt x="254" y="50"/>
                </a:lnTo>
                <a:lnTo>
                  <a:pt x="252" y="50"/>
                </a:lnTo>
                <a:lnTo>
                  <a:pt x="248" y="50"/>
                </a:lnTo>
                <a:lnTo>
                  <a:pt x="244" y="50"/>
                </a:lnTo>
                <a:lnTo>
                  <a:pt x="240" y="50"/>
                </a:lnTo>
                <a:lnTo>
                  <a:pt x="236" y="51"/>
                </a:lnTo>
                <a:lnTo>
                  <a:pt x="232" y="52"/>
                </a:lnTo>
                <a:lnTo>
                  <a:pt x="227" y="53"/>
                </a:lnTo>
                <a:lnTo>
                  <a:pt x="223" y="56"/>
                </a:lnTo>
                <a:lnTo>
                  <a:pt x="218" y="58"/>
                </a:lnTo>
                <a:lnTo>
                  <a:pt x="214" y="60"/>
                </a:lnTo>
                <a:lnTo>
                  <a:pt x="209" y="64"/>
                </a:lnTo>
                <a:lnTo>
                  <a:pt x="204" y="66"/>
                </a:lnTo>
                <a:lnTo>
                  <a:pt x="200" y="67"/>
                </a:lnTo>
                <a:lnTo>
                  <a:pt x="197" y="69"/>
                </a:lnTo>
                <a:lnTo>
                  <a:pt x="193" y="70"/>
                </a:lnTo>
                <a:lnTo>
                  <a:pt x="191" y="70"/>
                </a:lnTo>
                <a:lnTo>
                  <a:pt x="188" y="70"/>
                </a:lnTo>
                <a:lnTo>
                  <a:pt x="187" y="69"/>
                </a:lnTo>
                <a:lnTo>
                  <a:pt x="187" y="6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24">
            <a:extLst>
              <a:ext uri="{FF2B5EF4-FFF2-40B4-BE49-F238E27FC236}">
                <a16:creationId xmlns:a16="http://schemas.microsoft.com/office/drawing/2014/main" xmlns="" id="{223C152C-B7E5-4FD3-A91F-3D34A7139F3B}"/>
              </a:ext>
            </a:extLst>
          </p:cNvPr>
          <p:cNvSpPr>
            <a:spLocks/>
          </p:cNvSpPr>
          <p:nvPr/>
        </p:nvSpPr>
        <p:spPr bwMode="auto">
          <a:xfrm>
            <a:off x="1302869" y="4830665"/>
            <a:ext cx="348478" cy="648607"/>
          </a:xfrm>
          <a:custGeom>
            <a:avLst/>
            <a:gdLst>
              <a:gd name="T0" fmla="*/ 8 w 48"/>
              <a:gd name="T1" fmla="*/ 56 h 94"/>
              <a:gd name="T2" fmla="*/ 9 w 48"/>
              <a:gd name="T3" fmla="*/ 55 h 94"/>
              <a:gd name="T4" fmla="*/ 9 w 48"/>
              <a:gd name="T5" fmla="*/ 54 h 94"/>
              <a:gd name="T6" fmla="*/ 11 w 48"/>
              <a:gd name="T7" fmla="*/ 52 h 94"/>
              <a:gd name="T8" fmla="*/ 12 w 48"/>
              <a:gd name="T9" fmla="*/ 49 h 94"/>
              <a:gd name="T10" fmla="*/ 13 w 48"/>
              <a:gd name="T11" fmla="*/ 47 h 94"/>
              <a:gd name="T12" fmla="*/ 15 w 48"/>
              <a:gd name="T13" fmla="*/ 45 h 94"/>
              <a:gd name="T14" fmla="*/ 15 w 48"/>
              <a:gd name="T15" fmla="*/ 41 h 94"/>
              <a:gd name="T16" fmla="*/ 16 w 48"/>
              <a:gd name="T17" fmla="*/ 38 h 94"/>
              <a:gd name="T18" fmla="*/ 17 w 48"/>
              <a:gd name="T19" fmla="*/ 34 h 94"/>
              <a:gd name="T20" fmla="*/ 20 w 48"/>
              <a:gd name="T21" fmla="*/ 31 h 94"/>
              <a:gd name="T22" fmla="*/ 21 w 48"/>
              <a:gd name="T23" fmla="*/ 26 h 94"/>
              <a:gd name="T24" fmla="*/ 22 w 48"/>
              <a:gd name="T25" fmla="*/ 21 h 94"/>
              <a:gd name="T26" fmla="*/ 24 w 48"/>
              <a:gd name="T27" fmla="*/ 17 h 94"/>
              <a:gd name="T28" fmla="*/ 25 w 48"/>
              <a:gd name="T29" fmla="*/ 11 h 94"/>
              <a:gd name="T30" fmla="*/ 28 w 48"/>
              <a:gd name="T31" fmla="*/ 6 h 94"/>
              <a:gd name="T32" fmla="*/ 29 w 48"/>
              <a:gd name="T33" fmla="*/ 0 h 94"/>
              <a:gd name="T34" fmla="*/ 34 w 48"/>
              <a:gd name="T35" fmla="*/ 4 h 94"/>
              <a:gd name="T36" fmla="*/ 38 w 48"/>
              <a:gd name="T37" fmla="*/ 9 h 94"/>
              <a:gd name="T38" fmla="*/ 41 w 48"/>
              <a:gd name="T39" fmla="*/ 12 h 94"/>
              <a:gd name="T40" fmla="*/ 45 w 48"/>
              <a:gd name="T41" fmla="*/ 16 h 94"/>
              <a:gd name="T42" fmla="*/ 46 w 48"/>
              <a:gd name="T43" fmla="*/ 19 h 94"/>
              <a:gd name="T44" fmla="*/ 47 w 48"/>
              <a:gd name="T45" fmla="*/ 23 h 94"/>
              <a:gd name="T46" fmla="*/ 48 w 48"/>
              <a:gd name="T47" fmla="*/ 26 h 94"/>
              <a:gd name="T48" fmla="*/ 48 w 48"/>
              <a:gd name="T49" fmla="*/ 29 h 94"/>
              <a:gd name="T50" fmla="*/ 48 w 48"/>
              <a:gd name="T51" fmla="*/ 34 h 94"/>
              <a:gd name="T52" fmla="*/ 48 w 48"/>
              <a:gd name="T53" fmla="*/ 38 h 94"/>
              <a:gd name="T54" fmla="*/ 47 w 48"/>
              <a:gd name="T55" fmla="*/ 42 h 94"/>
              <a:gd name="T56" fmla="*/ 46 w 48"/>
              <a:gd name="T57" fmla="*/ 47 h 94"/>
              <a:gd name="T58" fmla="*/ 45 w 48"/>
              <a:gd name="T59" fmla="*/ 52 h 94"/>
              <a:gd name="T60" fmla="*/ 43 w 48"/>
              <a:gd name="T61" fmla="*/ 56 h 94"/>
              <a:gd name="T62" fmla="*/ 41 w 48"/>
              <a:gd name="T63" fmla="*/ 62 h 94"/>
              <a:gd name="T64" fmla="*/ 38 w 48"/>
              <a:gd name="T65" fmla="*/ 68 h 94"/>
              <a:gd name="T66" fmla="*/ 35 w 48"/>
              <a:gd name="T67" fmla="*/ 74 h 94"/>
              <a:gd name="T68" fmla="*/ 33 w 48"/>
              <a:gd name="T69" fmla="*/ 78 h 94"/>
              <a:gd name="T70" fmla="*/ 30 w 48"/>
              <a:gd name="T71" fmla="*/ 83 h 94"/>
              <a:gd name="T72" fmla="*/ 28 w 48"/>
              <a:gd name="T73" fmla="*/ 87 h 94"/>
              <a:gd name="T74" fmla="*/ 25 w 48"/>
              <a:gd name="T75" fmla="*/ 89 h 94"/>
              <a:gd name="T76" fmla="*/ 24 w 48"/>
              <a:gd name="T77" fmla="*/ 91 h 94"/>
              <a:gd name="T78" fmla="*/ 21 w 48"/>
              <a:gd name="T79" fmla="*/ 92 h 94"/>
              <a:gd name="T80" fmla="*/ 18 w 48"/>
              <a:gd name="T81" fmla="*/ 92 h 94"/>
              <a:gd name="T82" fmla="*/ 16 w 48"/>
              <a:gd name="T83" fmla="*/ 94 h 94"/>
              <a:gd name="T84" fmla="*/ 15 w 48"/>
              <a:gd name="T85" fmla="*/ 94 h 94"/>
              <a:gd name="T86" fmla="*/ 12 w 48"/>
              <a:gd name="T87" fmla="*/ 92 h 94"/>
              <a:gd name="T88" fmla="*/ 11 w 48"/>
              <a:gd name="T89" fmla="*/ 92 h 94"/>
              <a:gd name="T90" fmla="*/ 9 w 48"/>
              <a:gd name="T91" fmla="*/ 90 h 94"/>
              <a:gd name="T92" fmla="*/ 8 w 48"/>
              <a:gd name="T93" fmla="*/ 89 h 94"/>
              <a:gd name="T94" fmla="*/ 7 w 48"/>
              <a:gd name="T95" fmla="*/ 88 h 94"/>
              <a:gd name="T96" fmla="*/ 5 w 48"/>
              <a:gd name="T97" fmla="*/ 85 h 94"/>
              <a:gd name="T98" fmla="*/ 3 w 48"/>
              <a:gd name="T99" fmla="*/ 82 h 94"/>
              <a:gd name="T100" fmla="*/ 0 w 48"/>
              <a:gd name="T101" fmla="*/ 78 h 94"/>
              <a:gd name="T102" fmla="*/ 0 w 48"/>
              <a:gd name="T103" fmla="*/ 75 h 94"/>
              <a:gd name="T104" fmla="*/ 0 w 48"/>
              <a:gd name="T105" fmla="*/ 70 h 94"/>
              <a:gd name="T106" fmla="*/ 2 w 48"/>
              <a:gd name="T107" fmla="*/ 68 h 94"/>
              <a:gd name="T108" fmla="*/ 3 w 48"/>
              <a:gd name="T109" fmla="*/ 64 h 94"/>
              <a:gd name="T110" fmla="*/ 5 w 48"/>
              <a:gd name="T111" fmla="*/ 61 h 94"/>
              <a:gd name="T112" fmla="*/ 8 w 48"/>
              <a:gd name="T113" fmla="*/ 56 h 94"/>
              <a:gd name="T114" fmla="*/ 8 w 48"/>
              <a:gd name="T115" fmla="*/ 56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8" h="94">
                <a:moveTo>
                  <a:pt x="8" y="56"/>
                </a:moveTo>
                <a:lnTo>
                  <a:pt x="9" y="55"/>
                </a:lnTo>
                <a:lnTo>
                  <a:pt x="9" y="54"/>
                </a:lnTo>
                <a:lnTo>
                  <a:pt x="11" y="52"/>
                </a:lnTo>
                <a:lnTo>
                  <a:pt x="12" y="49"/>
                </a:lnTo>
                <a:lnTo>
                  <a:pt x="13" y="47"/>
                </a:lnTo>
                <a:lnTo>
                  <a:pt x="15" y="45"/>
                </a:lnTo>
                <a:lnTo>
                  <a:pt x="15" y="41"/>
                </a:lnTo>
                <a:lnTo>
                  <a:pt x="16" y="38"/>
                </a:lnTo>
                <a:lnTo>
                  <a:pt x="17" y="34"/>
                </a:lnTo>
                <a:lnTo>
                  <a:pt x="20" y="31"/>
                </a:lnTo>
                <a:lnTo>
                  <a:pt x="21" y="26"/>
                </a:lnTo>
                <a:lnTo>
                  <a:pt x="22" y="21"/>
                </a:lnTo>
                <a:lnTo>
                  <a:pt x="24" y="17"/>
                </a:lnTo>
                <a:lnTo>
                  <a:pt x="25" y="11"/>
                </a:lnTo>
                <a:lnTo>
                  <a:pt x="28" y="6"/>
                </a:lnTo>
                <a:lnTo>
                  <a:pt x="29" y="0"/>
                </a:lnTo>
                <a:lnTo>
                  <a:pt x="34" y="4"/>
                </a:lnTo>
                <a:lnTo>
                  <a:pt x="38" y="9"/>
                </a:lnTo>
                <a:lnTo>
                  <a:pt x="41" y="12"/>
                </a:lnTo>
                <a:lnTo>
                  <a:pt x="45" y="16"/>
                </a:lnTo>
                <a:lnTo>
                  <a:pt x="46" y="19"/>
                </a:lnTo>
                <a:lnTo>
                  <a:pt x="47" y="23"/>
                </a:lnTo>
                <a:lnTo>
                  <a:pt x="48" y="26"/>
                </a:lnTo>
                <a:lnTo>
                  <a:pt x="48" y="29"/>
                </a:lnTo>
                <a:lnTo>
                  <a:pt x="48" y="34"/>
                </a:lnTo>
                <a:lnTo>
                  <a:pt x="48" y="38"/>
                </a:lnTo>
                <a:lnTo>
                  <a:pt x="47" y="42"/>
                </a:lnTo>
                <a:lnTo>
                  <a:pt x="46" y="47"/>
                </a:lnTo>
                <a:lnTo>
                  <a:pt x="45" y="52"/>
                </a:lnTo>
                <a:lnTo>
                  <a:pt x="43" y="56"/>
                </a:lnTo>
                <a:lnTo>
                  <a:pt x="41" y="62"/>
                </a:lnTo>
                <a:lnTo>
                  <a:pt x="38" y="68"/>
                </a:lnTo>
                <a:lnTo>
                  <a:pt x="35" y="74"/>
                </a:lnTo>
                <a:lnTo>
                  <a:pt x="33" y="78"/>
                </a:lnTo>
                <a:lnTo>
                  <a:pt x="30" y="83"/>
                </a:lnTo>
                <a:lnTo>
                  <a:pt x="28" y="87"/>
                </a:lnTo>
                <a:lnTo>
                  <a:pt x="25" y="89"/>
                </a:lnTo>
                <a:lnTo>
                  <a:pt x="24" y="91"/>
                </a:lnTo>
                <a:lnTo>
                  <a:pt x="21" y="92"/>
                </a:lnTo>
                <a:lnTo>
                  <a:pt x="18" y="92"/>
                </a:lnTo>
                <a:lnTo>
                  <a:pt x="16" y="94"/>
                </a:lnTo>
                <a:lnTo>
                  <a:pt x="15" y="94"/>
                </a:lnTo>
                <a:lnTo>
                  <a:pt x="12" y="92"/>
                </a:lnTo>
                <a:lnTo>
                  <a:pt x="11" y="92"/>
                </a:lnTo>
                <a:lnTo>
                  <a:pt x="9" y="90"/>
                </a:lnTo>
                <a:lnTo>
                  <a:pt x="8" y="89"/>
                </a:lnTo>
                <a:lnTo>
                  <a:pt x="7" y="88"/>
                </a:lnTo>
                <a:lnTo>
                  <a:pt x="5" y="85"/>
                </a:lnTo>
                <a:lnTo>
                  <a:pt x="3" y="82"/>
                </a:lnTo>
                <a:lnTo>
                  <a:pt x="0" y="78"/>
                </a:lnTo>
                <a:lnTo>
                  <a:pt x="0" y="75"/>
                </a:lnTo>
                <a:lnTo>
                  <a:pt x="0" y="70"/>
                </a:lnTo>
                <a:lnTo>
                  <a:pt x="2" y="68"/>
                </a:lnTo>
                <a:lnTo>
                  <a:pt x="3" y="64"/>
                </a:lnTo>
                <a:lnTo>
                  <a:pt x="5" y="61"/>
                </a:lnTo>
                <a:lnTo>
                  <a:pt x="8" y="56"/>
                </a:lnTo>
                <a:lnTo>
                  <a:pt x="8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25">
            <a:extLst>
              <a:ext uri="{FF2B5EF4-FFF2-40B4-BE49-F238E27FC236}">
                <a16:creationId xmlns:a16="http://schemas.microsoft.com/office/drawing/2014/main" xmlns="" id="{4B624177-0B4D-402F-9FE9-22254DC26D5C}"/>
              </a:ext>
            </a:extLst>
          </p:cNvPr>
          <p:cNvSpPr>
            <a:spLocks/>
          </p:cNvSpPr>
          <p:nvPr/>
        </p:nvSpPr>
        <p:spPr bwMode="auto">
          <a:xfrm>
            <a:off x="2050643" y="4554662"/>
            <a:ext cx="297660" cy="317403"/>
          </a:xfrm>
          <a:custGeom>
            <a:avLst/>
            <a:gdLst>
              <a:gd name="T0" fmla="*/ 34 w 41"/>
              <a:gd name="T1" fmla="*/ 44 h 46"/>
              <a:gd name="T2" fmla="*/ 31 w 41"/>
              <a:gd name="T3" fmla="*/ 45 h 46"/>
              <a:gd name="T4" fmla="*/ 29 w 41"/>
              <a:gd name="T5" fmla="*/ 45 h 46"/>
              <a:gd name="T6" fmla="*/ 28 w 41"/>
              <a:gd name="T7" fmla="*/ 46 h 46"/>
              <a:gd name="T8" fmla="*/ 25 w 41"/>
              <a:gd name="T9" fmla="*/ 46 h 46"/>
              <a:gd name="T10" fmla="*/ 25 w 41"/>
              <a:gd name="T11" fmla="*/ 46 h 46"/>
              <a:gd name="T12" fmla="*/ 24 w 41"/>
              <a:gd name="T13" fmla="*/ 46 h 46"/>
              <a:gd name="T14" fmla="*/ 24 w 41"/>
              <a:gd name="T15" fmla="*/ 45 h 46"/>
              <a:gd name="T16" fmla="*/ 22 w 41"/>
              <a:gd name="T17" fmla="*/ 44 h 46"/>
              <a:gd name="T18" fmla="*/ 21 w 41"/>
              <a:gd name="T19" fmla="*/ 42 h 46"/>
              <a:gd name="T20" fmla="*/ 20 w 41"/>
              <a:gd name="T21" fmla="*/ 40 h 46"/>
              <a:gd name="T22" fmla="*/ 18 w 41"/>
              <a:gd name="T23" fmla="*/ 38 h 46"/>
              <a:gd name="T24" fmla="*/ 17 w 41"/>
              <a:gd name="T25" fmla="*/ 35 h 46"/>
              <a:gd name="T26" fmla="*/ 15 w 41"/>
              <a:gd name="T27" fmla="*/ 32 h 46"/>
              <a:gd name="T28" fmla="*/ 13 w 41"/>
              <a:gd name="T29" fmla="*/ 29 h 46"/>
              <a:gd name="T30" fmla="*/ 11 w 41"/>
              <a:gd name="T31" fmla="*/ 24 h 46"/>
              <a:gd name="T32" fmla="*/ 9 w 41"/>
              <a:gd name="T33" fmla="*/ 21 h 46"/>
              <a:gd name="T34" fmla="*/ 7 w 41"/>
              <a:gd name="T35" fmla="*/ 16 h 46"/>
              <a:gd name="T36" fmla="*/ 4 w 41"/>
              <a:gd name="T37" fmla="*/ 10 h 46"/>
              <a:gd name="T38" fmla="*/ 3 w 41"/>
              <a:gd name="T39" fmla="*/ 5 h 46"/>
              <a:gd name="T40" fmla="*/ 0 w 41"/>
              <a:gd name="T41" fmla="*/ 0 h 46"/>
              <a:gd name="T42" fmla="*/ 7 w 41"/>
              <a:gd name="T43" fmla="*/ 1 h 46"/>
              <a:gd name="T44" fmla="*/ 12 w 41"/>
              <a:gd name="T45" fmla="*/ 2 h 46"/>
              <a:gd name="T46" fmla="*/ 17 w 41"/>
              <a:gd name="T47" fmla="*/ 3 h 46"/>
              <a:gd name="T48" fmla="*/ 22 w 41"/>
              <a:gd name="T49" fmla="*/ 4 h 46"/>
              <a:gd name="T50" fmla="*/ 26 w 41"/>
              <a:gd name="T51" fmla="*/ 5 h 46"/>
              <a:gd name="T52" fmla="*/ 30 w 41"/>
              <a:gd name="T53" fmla="*/ 7 h 46"/>
              <a:gd name="T54" fmla="*/ 33 w 41"/>
              <a:gd name="T55" fmla="*/ 9 h 46"/>
              <a:gd name="T56" fmla="*/ 34 w 41"/>
              <a:gd name="T57" fmla="*/ 10 h 46"/>
              <a:gd name="T58" fmla="*/ 38 w 41"/>
              <a:gd name="T59" fmla="*/ 15 h 46"/>
              <a:gd name="T60" fmla="*/ 39 w 41"/>
              <a:gd name="T61" fmla="*/ 18 h 46"/>
              <a:gd name="T62" fmla="*/ 41 w 41"/>
              <a:gd name="T63" fmla="*/ 24 h 46"/>
              <a:gd name="T64" fmla="*/ 41 w 41"/>
              <a:gd name="T65" fmla="*/ 29 h 46"/>
              <a:gd name="T66" fmla="*/ 41 w 41"/>
              <a:gd name="T67" fmla="*/ 35 h 46"/>
              <a:gd name="T68" fmla="*/ 39 w 41"/>
              <a:gd name="T69" fmla="*/ 38 h 46"/>
              <a:gd name="T70" fmla="*/ 38 w 41"/>
              <a:gd name="T71" fmla="*/ 42 h 46"/>
              <a:gd name="T72" fmla="*/ 34 w 41"/>
              <a:gd name="T73" fmla="*/ 44 h 46"/>
              <a:gd name="T74" fmla="*/ 34 w 41"/>
              <a:gd name="T75" fmla="*/ 44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1" h="46">
                <a:moveTo>
                  <a:pt x="34" y="44"/>
                </a:moveTo>
                <a:lnTo>
                  <a:pt x="31" y="45"/>
                </a:lnTo>
                <a:lnTo>
                  <a:pt x="29" y="45"/>
                </a:lnTo>
                <a:lnTo>
                  <a:pt x="28" y="46"/>
                </a:lnTo>
                <a:lnTo>
                  <a:pt x="25" y="46"/>
                </a:lnTo>
                <a:lnTo>
                  <a:pt x="25" y="46"/>
                </a:lnTo>
                <a:lnTo>
                  <a:pt x="24" y="46"/>
                </a:lnTo>
                <a:lnTo>
                  <a:pt x="24" y="45"/>
                </a:lnTo>
                <a:lnTo>
                  <a:pt x="22" y="44"/>
                </a:lnTo>
                <a:lnTo>
                  <a:pt x="21" y="42"/>
                </a:lnTo>
                <a:lnTo>
                  <a:pt x="20" y="40"/>
                </a:lnTo>
                <a:lnTo>
                  <a:pt x="18" y="38"/>
                </a:lnTo>
                <a:lnTo>
                  <a:pt x="17" y="35"/>
                </a:lnTo>
                <a:lnTo>
                  <a:pt x="15" y="32"/>
                </a:lnTo>
                <a:lnTo>
                  <a:pt x="13" y="29"/>
                </a:lnTo>
                <a:lnTo>
                  <a:pt x="11" y="24"/>
                </a:lnTo>
                <a:lnTo>
                  <a:pt x="9" y="21"/>
                </a:lnTo>
                <a:lnTo>
                  <a:pt x="7" y="16"/>
                </a:lnTo>
                <a:lnTo>
                  <a:pt x="4" y="10"/>
                </a:lnTo>
                <a:lnTo>
                  <a:pt x="3" y="5"/>
                </a:lnTo>
                <a:lnTo>
                  <a:pt x="0" y="0"/>
                </a:lnTo>
                <a:lnTo>
                  <a:pt x="7" y="1"/>
                </a:lnTo>
                <a:lnTo>
                  <a:pt x="12" y="2"/>
                </a:lnTo>
                <a:lnTo>
                  <a:pt x="17" y="3"/>
                </a:lnTo>
                <a:lnTo>
                  <a:pt x="22" y="4"/>
                </a:lnTo>
                <a:lnTo>
                  <a:pt x="26" y="5"/>
                </a:lnTo>
                <a:lnTo>
                  <a:pt x="30" y="7"/>
                </a:lnTo>
                <a:lnTo>
                  <a:pt x="33" y="9"/>
                </a:lnTo>
                <a:lnTo>
                  <a:pt x="34" y="10"/>
                </a:lnTo>
                <a:lnTo>
                  <a:pt x="38" y="15"/>
                </a:lnTo>
                <a:lnTo>
                  <a:pt x="39" y="18"/>
                </a:lnTo>
                <a:lnTo>
                  <a:pt x="41" y="24"/>
                </a:lnTo>
                <a:lnTo>
                  <a:pt x="41" y="29"/>
                </a:lnTo>
                <a:lnTo>
                  <a:pt x="41" y="35"/>
                </a:lnTo>
                <a:lnTo>
                  <a:pt x="39" y="38"/>
                </a:lnTo>
                <a:lnTo>
                  <a:pt x="38" y="42"/>
                </a:lnTo>
                <a:lnTo>
                  <a:pt x="34" y="44"/>
                </a:lnTo>
                <a:lnTo>
                  <a:pt x="34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27">
            <a:extLst>
              <a:ext uri="{FF2B5EF4-FFF2-40B4-BE49-F238E27FC236}">
                <a16:creationId xmlns:a16="http://schemas.microsoft.com/office/drawing/2014/main" xmlns="" id="{E1CFD4B5-7952-4B05-AC7B-1D4FFA3A5650}"/>
              </a:ext>
            </a:extLst>
          </p:cNvPr>
          <p:cNvSpPr>
            <a:spLocks/>
          </p:cNvSpPr>
          <p:nvPr/>
        </p:nvSpPr>
        <p:spPr bwMode="auto">
          <a:xfrm>
            <a:off x="2232144" y="3912958"/>
            <a:ext cx="457380" cy="331203"/>
          </a:xfrm>
          <a:custGeom>
            <a:avLst/>
            <a:gdLst>
              <a:gd name="T0" fmla="*/ 0 w 63"/>
              <a:gd name="T1" fmla="*/ 0 h 48"/>
              <a:gd name="T2" fmla="*/ 9 w 63"/>
              <a:gd name="T3" fmla="*/ 1 h 48"/>
              <a:gd name="T4" fmla="*/ 18 w 63"/>
              <a:gd name="T5" fmla="*/ 2 h 48"/>
              <a:gd name="T6" fmla="*/ 29 w 63"/>
              <a:gd name="T7" fmla="*/ 3 h 48"/>
              <a:gd name="T8" fmla="*/ 34 w 63"/>
              <a:gd name="T9" fmla="*/ 4 h 48"/>
              <a:gd name="T10" fmla="*/ 38 w 63"/>
              <a:gd name="T11" fmla="*/ 7 h 48"/>
              <a:gd name="T12" fmla="*/ 43 w 63"/>
              <a:gd name="T13" fmla="*/ 8 h 48"/>
              <a:gd name="T14" fmla="*/ 47 w 63"/>
              <a:gd name="T15" fmla="*/ 10 h 48"/>
              <a:gd name="T16" fmla="*/ 49 w 63"/>
              <a:gd name="T17" fmla="*/ 11 h 48"/>
              <a:gd name="T18" fmla="*/ 52 w 63"/>
              <a:gd name="T19" fmla="*/ 12 h 48"/>
              <a:gd name="T20" fmla="*/ 55 w 63"/>
              <a:gd name="T21" fmla="*/ 14 h 48"/>
              <a:gd name="T22" fmla="*/ 57 w 63"/>
              <a:gd name="T23" fmla="*/ 16 h 48"/>
              <a:gd name="T24" fmla="*/ 59 w 63"/>
              <a:gd name="T25" fmla="*/ 17 h 48"/>
              <a:gd name="T26" fmla="*/ 59 w 63"/>
              <a:gd name="T27" fmla="*/ 19 h 48"/>
              <a:gd name="T28" fmla="*/ 60 w 63"/>
              <a:gd name="T29" fmla="*/ 22 h 48"/>
              <a:gd name="T30" fmla="*/ 61 w 63"/>
              <a:gd name="T31" fmla="*/ 25 h 48"/>
              <a:gd name="T32" fmla="*/ 63 w 63"/>
              <a:gd name="T33" fmla="*/ 27 h 48"/>
              <a:gd name="T34" fmla="*/ 63 w 63"/>
              <a:gd name="T35" fmla="*/ 29 h 48"/>
              <a:gd name="T36" fmla="*/ 63 w 63"/>
              <a:gd name="T37" fmla="*/ 30 h 48"/>
              <a:gd name="T38" fmla="*/ 63 w 63"/>
              <a:gd name="T39" fmla="*/ 31 h 48"/>
              <a:gd name="T40" fmla="*/ 63 w 63"/>
              <a:gd name="T41" fmla="*/ 31 h 48"/>
              <a:gd name="T42" fmla="*/ 61 w 63"/>
              <a:gd name="T43" fmla="*/ 34 h 48"/>
              <a:gd name="T44" fmla="*/ 60 w 63"/>
              <a:gd name="T45" fmla="*/ 37 h 48"/>
              <a:gd name="T46" fmla="*/ 59 w 63"/>
              <a:gd name="T47" fmla="*/ 40 h 48"/>
              <a:gd name="T48" fmla="*/ 57 w 63"/>
              <a:gd name="T49" fmla="*/ 44 h 48"/>
              <a:gd name="T50" fmla="*/ 55 w 63"/>
              <a:gd name="T51" fmla="*/ 46 h 48"/>
              <a:gd name="T52" fmla="*/ 52 w 63"/>
              <a:gd name="T53" fmla="*/ 48 h 48"/>
              <a:gd name="T54" fmla="*/ 51 w 63"/>
              <a:gd name="T55" fmla="*/ 48 h 48"/>
              <a:gd name="T56" fmla="*/ 48 w 63"/>
              <a:gd name="T57" fmla="*/ 48 h 48"/>
              <a:gd name="T58" fmla="*/ 47 w 63"/>
              <a:gd name="T59" fmla="*/ 48 h 48"/>
              <a:gd name="T60" fmla="*/ 43 w 63"/>
              <a:gd name="T61" fmla="*/ 47 h 48"/>
              <a:gd name="T62" fmla="*/ 40 w 63"/>
              <a:gd name="T63" fmla="*/ 46 h 48"/>
              <a:gd name="T64" fmla="*/ 38 w 63"/>
              <a:gd name="T65" fmla="*/ 45 h 48"/>
              <a:gd name="T66" fmla="*/ 34 w 63"/>
              <a:gd name="T67" fmla="*/ 43 h 48"/>
              <a:gd name="T68" fmla="*/ 30 w 63"/>
              <a:gd name="T69" fmla="*/ 40 h 48"/>
              <a:gd name="T70" fmla="*/ 25 w 63"/>
              <a:gd name="T71" fmla="*/ 37 h 48"/>
              <a:gd name="T72" fmla="*/ 20 w 63"/>
              <a:gd name="T73" fmla="*/ 33 h 48"/>
              <a:gd name="T74" fmla="*/ 16 w 63"/>
              <a:gd name="T75" fmla="*/ 29 h 48"/>
              <a:gd name="T76" fmla="*/ 12 w 63"/>
              <a:gd name="T77" fmla="*/ 25 h 48"/>
              <a:gd name="T78" fmla="*/ 8 w 63"/>
              <a:gd name="T79" fmla="*/ 20 h 48"/>
              <a:gd name="T80" fmla="*/ 5 w 63"/>
              <a:gd name="T81" fmla="*/ 16 h 48"/>
              <a:gd name="T82" fmla="*/ 4 w 63"/>
              <a:gd name="T83" fmla="*/ 12 h 48"/>
              <a:gd name="T84" fmla="*/ 1 w 63"/>
              <a:gd name="T85" fmla="*/ 8 h 48"/>
              <a:gd name="T86" fmla="*/ 1 w 63"/>
              <a:gd name="T87" fmla="*/ 4 h 48"/>
              <a:gd name="T88" fmla="*/ 0 w 63"/>
              <a:gd name="T89" fmla="*/ 0 h 48"/>
              <a:gd name="T90" fmla="*/ 0 w 63"/>
              <a:gd name="T91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3" h="48">
                <a:moveTo>
                  <a:pt x="0" y="0"/>
                </a:moveTo>
                <a:lnTo>
                  <a:pt x="9" y="1"/>
                </a:lnTo>
                <a:lnTo>
                  <a:pt x="18" y="2"/>
                </a:lnTo>
                <a:lnTo>
                  <a:pt x="29" y="3"/>
                </a:lnTo>
                <a:lnTo>
                  <a:pt x="34" y="4"/>
                </a:lnTo>
                <a:lnTo>
                  <a:pt x="38" y="7"/>
                </a:lnTo>
                <a:lnTo>
                  <a:pt x="43" y="8"/>
                </a:lnTo>
                <a:lnTo>
                  <a:pt x="47" y="10"/>
                </a:lnTo>
                <a:lnTo>
                  <a:pt x="49" y="11"/>
                </a:lnTo>
                <a:lnTo>
                  <a:pt x="52" y="12"/>
                </a:lnTo>
                <a:lnTo>
                  <a:pt x="55" y="14"/>
                </a:lnTo>
                <a:lnTo>
                  <a:pt x="57" y="16"/>
                </a:lnTo>
                <a:lnTo>
                  <a:pt x="59" y="17"/>
                </a:lnTo>
                <a:lnTo>
                  <a:pt x="59" y="19"/>
                </a:lnTo>
                <a:lnTo>
                  <a:pt x="60" y="22"/>
                </a:lnTo>
                <a:lnTo>
                  <a:pt x="61" y="25"/>
                </a:lnTo>
                <a:lnTo>
                  <a:pt x="63" y="27"/>
                </a:lnTo>
                <a:lnTo>
                  <a:pt x="63" y="29"/>
                </a:lnTo>
                <a:lnTo>
                  <a:pt x="63" y="30"/>
                </a:lnTo>
                <a:lnTo>
                  <a:pt x="63" y="31"/>
                </a:lnTo>
                <a:lnTo>
                  <a:pt x="63" y="31"/>
                </a:lnTo>
                <a:lnTo>
                  <a:pt x="61" y="34"/>
                </a:lnTo>
                <a:lnTo>
                  <a:pt x="60" y="37"/>
                </a:lnTo>
                <a:lnTo>
                  <a:pt x="59" y="40"/>
                </a:lnTo>
                <a:lnTo>
                  <a:pt x="57" y="44"/>
                </a:lnTo>
                <a:lnTo>
                  <a:pt x="55" y="46"/>
                </a:lnTo>
                <a:lnTo>
                  <a:pt x="52" y="48"/>
                </a:lnTo>
                <a:lnTo>
                  <a:pt x="51" y="48"/>
                </a:lnTo>
                <a:lnTo>
                  <a:pt x="48" y="48"/>
                </a:lnTo>
                <a:lnTo>
                  <a:pt x="47" y="48"/>
                </a:lnTo>
                <a:lnTo>
                  <a:pt x="43" y="47"/>
                </a:lnTo>
                <a:lnTo>
                  <a:pt x="40" y="46"/>
                </a:lnTo>
                <a:lnTo>
                  <a:pt x="38" y="45"/>
                </a:lnTo>
                <a:lnTo>
                  <a:pt x="34" y="43"/>
                </a:lnTo>
                <a:lnTo>
                  <a:pt x="30" y="40"/>
                </a:lnTo>
                <a:lnTo>
                  <a:pt x="25" y="37"/>
                </a:lnTo>
                <a:lnTo>
                  <a:pt x="20" y="33"/>
                </a:lnTo>
                <a:lnTo>
                  <a:pt x="16" y="29"/>
                </a:lnTo>
                <a:lnTo>
                  <a:pt x="12" y="25"/>
                </a:lnTo>
                <a:lnTo>
                  <a:pt x="8" y="20"/>
                </a:lnTo>
                <a:lnTo>
                  <a:pt x="5" y="16"/>
                </a:lnTo>
                <a:lnTo>
                  <a:pt x="4" y="12"/>
                </a:lnTo>
                <a:lnTo>
                  <a:pt x="1" y="8"/>
                </a:lnTo>
                <a:lnTo>
                  <a:pt x="1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28">
            <a:extLst>
              <a:ext uri="{FF2B5EF4-FFF2-40B4-BE49-F238E27FC236}">
                <a16:creationId xmlns:a16="http://schemas.microsoft.com/office/drawing/2014/main" xmlns="" id="{799A4258-D14E-40DA-850B-598D3C251626}"/>
              </a:ext>
            </a:extLst>
          </p:cNvPr>
          <p:cNvSpPr>
            <a:spLocks/>
          </p:cNvSpPr>
          <p:nvPr/>
        </p:nvSpPr>
        <p:spPr bwMode="auto">
          <a:xfrm>
            <a:off x="1789284" y="4161360"/>
            <a:ext cx="1321312" cy="365706"/>
          </a:xfrm>
          <a:custGeom>
            <a:avLst/>
            <a:gdLst>
              <a:gd name="T0" fmla="*/ 165 w 182"/>
              <a:gd name="T1" fmla="*/ 25 h 53"/>
              <a:gd name="T2" fmla="*/ 150 w 182"/>
              <a:gd name="T3" fmla="*/ 29 h 53"/>
              <a:gd name="T4" fmla="*/ 137 w 182"/>
              <a:gd name="T5" fmla="*/ 33 h 53"/>
              <a:gd name="T6" fmla="*/ 125 w 182"/>
              <a:gd name="T7" fmla="*/ 37 h 53"/>
              <a:gd name="T8" fmla="*/ 110 w 182"/>
              <a:gd name="T9" fmla="*/ 40 h 53"/>
              <a:gd name="T10" fmla="*/ 92 w 182"/>
              <a:gd name="T11" fmla="*/ 44 h 53"/>
              <a:gd name="T12" fmla="*/ 73 w 182"/>
              <a:gd name="T13" fmla="*/ 47 h 53"/>
              <a:gd name="T14" fmla="*/ 56 w 182"/>
              <a:gd name="T15" fmla="*/ 50 h 53"/>
              <a:gd name="T16" fmla="*/ 43 w 182"/>
              <a:gd name="T17" fmla="*/ 52 h 53"/>
              <a:gd name="T18" fmla="*/ 34 w 182"/>
              <a:gd name="T19" fmla="*/ 53 h 53"/>
              <a:gd name="T20" fmla="*/ 27 w 182"/>
              <a:gd name="T21" fmla="*/ 53 h 53"/>
              <a:gd name="T22" fmla="*/ 21 w 182"/>
              <a:gd name="T23" fmla="*/ 51 h 53"/>
              <a:gd name="T24" fmla="*/ 13 w 182"/>
              <a:gd name="T25" fmla="*/ 46 h 53"/>
              <a:gd name="T26" fmla="*/ 4 w 182"/>
              <a:gd name="T27" fmla="*/ 40 h 53"/>
              <a:gd name="T28" fmla="*/ 22 w 182"/>
              <a:gd name="T29" fmla="*/ 32 h 53"/>
              <a:gd name="T30" fmla="*/ 69 w 182"/>
              <a:gd name="T31" fmla="*/ 21 h 53"/>
              <a:gd name="T32" fmla="*/ 101 w 182"/>
              <a:gd name="T33" fmla="*/ 12 h 53"/>
              <a:gd name="T34" fmla="*/ 113 w 182"/>
              <a:gd name="T35" fmla="*/ 9 h 53"/>
              <a:gd name="T36" fmla="*/ 122 w 182"/>
              <a:gd name="T37" fmla="*/ 7 h 53"/>
              <a:gd name="T38" fmla="*/ 131 w 182"/>
              <a:gd name="T39" fmla="*/ 4 h 53"/>
              <a:gd name="T40" fmla="*/ 139 w 182"/>
              <a:gd name="T41" fmla="*/ 3 h 53"/>
              <a:gd name="T42" fmla="*/ 146 w 182"/>
              <a:gd name="T43" fmla="*/ 2 h 53"/>
              <a:gd name="T44" fmla="*/ 150 w 182"/>
              <a:gd name="T45" fmla="*/ 1 h 53"/>
              <a:gd name="T46" fmla="*/ 155 w 182"/>
              <a:gd name="T47" fmla="*/ 0 h 53"/>
              <a:gd name="T48" fmla="*/ 164 w 182"/>
              <a:gd name="T49" fmla="*/ 1 h 53"/>
              <a:gd name="T50" fmla="*/ 173 w 182"/>
              <a:gd name="T51" fmla="*/ 4 h 53"/>
              <a:gd name="T52" fmla="*/ 180 w 182"/>
              <a:gd name="T53" fmla="*/ 9 h 53"/>
              <a:gd name="T54" fmla="*/ 182 w 182"/>
              <a:gd name="T55" fmla="*/ 14 h 53"/>
              <a:gd name="T56" fmla="*/ 181 w 182"/>
              <a:gd name="T57" fmla="*/ 18 h 53"/>
              <a:gd name="T58" fmla="*/ 178 w 182"/>
              <a:gd name="T59" fmla="*/ 21 h 53"/>
              <a:gd name="T60" fmla="*/ 174 w 182"/>
              <a:gd name="T61" fmla="*/ 23 h 53"/>
              <a:gd name="T62" fmla="*/ 172 w 182"/>
              <a:gd name="T63" fmla="*/ 24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82" h="53">
                <a:moveTo>
                  <a:pt x="172" y="24"/>
                </a:moveTo>
                <a:lnTo>
                  <a:pt x="165" y="25"/>
                </a:lnTo>
                <a:lnTo>
                  <a:pt x="157" y="26"/>
                </a:lnTo>
                <a:lnTo>
                  <a:pt x="150" y="29"/>
                </a:lnTo>
                <a:lnTo>
                  <a:pt x="142" y="31"/>
                </a:lnTo>
                <a:lnTo>
                  <a:pt x="137" y="33"/>
                </a:lnTo>
                <a:lnTo>
                  <a:pt x="131" y="35"/>
                </a:lnTo>
                <a:lnTo>
                  <a:pt x="125" y="37"/>
                </a:lnTo>
                <a:lnTo>
                  <a:pt x="117" y="38"/>
                </a:lnTo>
                <a:lnTo>
                  <a:pt x="110" y="40"/>
                </a:lnTo>
                <a:lnTo>
                  <a:pt x="101" y="42"/>
                </a:lnTo>
                <a:lnTo>
                  <a:pt x="92" y="44"/>
                </a:lnTo>
                <a:lnTo>
                  <a:pt x="83" y="45"/>
                </a:lnTo>
                <a:lnTo>
                  <a:pt x="73" y="47"/>
                </a:lnTo>
                <a:lnTo>
                  <a:pt x="64" y="49"/>
                </a:lnTo>
                <a:lnTo>
                  <a:pt x="56" y="50"/>
                </a:lnTo>
                <a:lnTo>
                  <a:pt x="48" y="51"/>
                </a:lnTo>
                <a:lnTo>
                  <a:pt x="43" y="52"/>
                </a:lnTo>
                <a:lnTo>
                  <a:pt x="37" y="53"/>
                </a:lnTo>
                <a:lnTo>
                  <a:pt x="34" y="53"/>
                </a:lnTo>
                <a:lnTo>
                  <a:pt x="30" y="53"/>
                </a:lnTo>
                <a:lnTo>
                  <a:pt x="27" y="53"/>
                </a:lnTo>
                <a:lnTo>
                  <a:pt x="23" y="52"/>
                </a:lnTo>
                <a:lnTo>
                  <a:pt x="21" y="51"/>
                </a:lnTo>
                <a:lnTo>
                  <a:pt x="17" y="49"/>
                </a:lnTo>
                <a:lnTo>
                  <a:pt x="13" y="46"/>
                </a:lnTo>
                <a:lnTo>
                  <a:pt x="9" y="44"/>
                </a:lnTo>
                <a:lnTo>
                  <a:pt x="4" y="40"/>
                </a:lnTo>
                <a:lnTo>
                  <a:pt x="0" y="36"/>
                </a:lnTo>
                <a:lnTo>
                  <a:pt x="22" y="32"/>
                </a:lnTo>
                <a:lnTo>
                  <a:pt x="45" y="26"/>
                </a:lnTo>
                <a:lnTo>
                  <a:pt x="69" y="21"/>
                </a:lnTo>
                <a:lnTo>
                  <a:pt x="95" y="14"/>
                </a:lnTo>
                <a:lnTo>
                  <a:pt x="101" y="12"/>
                </a:lnTo>
                <a:lnTo>
                  <a:pt x="107" y="11"/>
                </a:lnTo>
                <a:lnTo>
                  <a:pt x="113" y="9"/>
                </a:lnTo>
                <a:lnTo>
                  <a:pt x="118" y="8"/>
                </a:lnTo>
                <a:lnTo>
                  <a:pt x="122" y="7"/>
                </a:lnTo>
                <a:lnTo>
                  <a:pt x="127" y="5"/>
                </a:lnTo>
                <a:lnTo>
                  <a:pt x="131" y="4"/>
                </a:lnTo>
                <a:lnTo>
                  <a:pt x="135" y="3"/>
                </a:lnTo>
                <a:lnTo>
                  <a:pt x="139" y="3"/>
                </a:lnTo>
                <a:lnTo>
                  <a:pt x="142" y="2"/>
                </a:lnTo>
                <a:lnTo>
                  <a:pt x="146" y="2"/>
                </a:lnTo>
                <a:lnTo>
                  <a:pt x="148" y="1"/>
                </a:lnTo>
                <a:lnTo>
                  <a:pt x="150" y="1"/>
                </a:lnTo>
                <a:lnTo>
                  <a:pt x="152" y="1"/>
                </a:lnTo>
                <a:lnTo>
                  <a:pt x="155" y="0"/>
                </a:lnTo>
                <a:lnTo>
                  <a:pt x="159" y="1"/>
                </a:lnTo>
                <a:lnTo>
                  <a:pt x="164" y="1"/>
                </a:lnTo>
                <a:lnTo>
                  <a:pt x="168" y="3"/>
                </a:lnTo>
                <a:lnTo>
                  <a:pt x="173" y="4"/>
                </a:lnTo>
                <a:lnTo>
                  <a:pt x="177" y="7"/>
                </a:lnTo>
                <a:lnTo>
                  <a:pt x="180" y="9"/>
                </a:lnTo>
                <a:lnTo>
                  <a:pt x="181" y="11"/>
                </a:lnTo>
                <a:lnTo>
                  <a:pt x="182" y="14"/>
                </a:lnTo>
                <a:lnTo>
                  <a:pt x="181" y="17"/>
                </a:lnTo>
                <a:lnTo>
                  <a:pt x="181" y="18"/>
                </a:lnTo>
                <a:lnTo>
                  <a:pt x="180" y="19"/>
                </a:lnTo>
                <a:lnTo>
                  <a:pt x="178" y="21"/>
                </a:lnTo>
                <a:lnTo>
                  <a:pt x="176" y="22"/>
                </a:lnTo>
                <a:lnTo>
                  <a:pt x="174" y="23"/>
                </a:lnTo>
                <a:lnTo>
                  <a:pt x="172" y="24"/>
                </a:lnTo>
                <a:lnTo>
                  <a:pt x="172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29">
            <a:extLst>
              <a:ext uri="{FF2B5EF4-FFF2-40B4-BE49-F238E27FC236}">
                <a16:creationId xmlns:a16="http://schemas.microsoft.com/office/drawing/2014/main" xmlns="" id="{D4151FBD-A86A-4730-8ECE-47B062C94214}"/>
              </a:ext>
            </a:extLst>
          </p:cNvPr>
          <p:cNvSpPr>
            <a:spLocks/>
          </p:cNvSpPr>
          <p:nvPr/>
        </p:nvSpPr>
        <p:spPr bwMode="auto">
          <a:xfrm>
            <a:off x="2544320" y="4389061"/>
            <a:ext cx="246839" cy="476107"/>
          </a:xfrm>
          <a:custGeom>
            <a:avLst/>
            <a:gdLst>
              <a:gd name="T0" fmla="*/ 0 w 34"/>
              <a:gd name="T1" fmla="*/ 69 h 69"/>
              <a:gd name="T2" fmla="*/ 4 w 34"/>
              <a:gd name="T3" fmla="*/ 59 h 69"/>
              <a:gd name="T4" fmla="*/ 6 w 34"/>
              <a:gd name="T5" fmla="*/ 49 h 69"/>
              <a:gd name="T6" fmla="*/ 9 w 34"/>
              <a:gd name="T7" fmla="*/ 40 h 69"/>
              <a:gd name="T8" fmla="*/ 12 w 34"/>
              <a:gd name="T9" fmla="*/ 32 h 69"/>
              <a:gd name="T10" fmla="*/ 14 w 34"/>
              <a:gd name="T11" fmla="*/ 22 h 69"/>
              <a:gd name="T12" fmla="*/ 16 w 34"/>
              <a:gd name="T13" fmla="*/ 14 h 69"/>
              <a:gd name="T14" fmla="*/ 16 w 34"/>
              <a:gd name="T15" fmla="*/ 7 h 69"/>
              <a:gd name="T16" fmla="*/ 16 w 34"/>
              <a:gd name="T17" fmla="*/ 0 h 69"/>
              <a:gd name="T18" fmla="*/ 21 w 34"/>
              <a:gd name="T19" fmla="*/ 3 h 69"/>
              <a:gd name="T20" fmla="*/ 25 w 34"/>
              <a:gd name="T21" fmla="*/ 5 h 69"/>
              <a:gd name="T22" fmla="*/ 27 w 34"/>
              <a:gd name="T23" fmla="*/ 7 h 69"/>
              <a:gd name="T24" fmla="*/ 30 w 34"/>
              <a:gd name="T25" fmla="*/ 10 h 69"/>
              <a:gd name="T26" fmla="*/ 31 w 34"/>
              <a:gd name="T27" fmla="*/ 11 h 69"/>
              <a:gd name="T28" fmla="*/ 33 w 34"/>
              <a:gd name="T29" fmla="*/ 12 h 69"/>
              <a:gd name="T30" fmla="*/ 34 w 34"/>
              <a:gd name="T31" fmla="*/ 13 h 69"/>
              <a:gd name="T32" fmla="*/ 34 w 34"/>
              <a:gd name="T33" fmla="*/ 14 h 69"/>
              <a:gd name="T34" fmla="*/ 34 w 34"/>
              <a:gd name="T35" fmla="*/ 14 h 69"/>
              <a:gd name="T36" fmla="*/ 34 w 34"/>
              <a:gd name="T37" fmla="*/ 16 h 69"/>
              <a:gd name="T38" fmla="*/ 33 w 34"/>
              <a:gd name="T39" fmla="*/ 17 h 69"/>
              <a:gd name="T40" fmla="*/ 33 w 34"/>
              <a:gd name="T41" fmla="*/ 18 h 69"/>
              <a:gd name="T42" fmla="*/ 31 w 34"/>
              <a:gd name="T43" fmla="*/ 20 h 69"/>
              <a:gd name="T44" fmla="*/ 30 w 34"/>
              <a:gd name="T45" fmla="*/ 22 h 69"/>
              <a:gd name="T46" fmla="*/ 29 w 34"/>
              <a:gd name="T47" fmla="*/ 25 h 69"/>
              <a:gd name="T48" fmla="*/ 26 w 34"/>
              <a:gd name="T49" fmla="*/ 28 h 69"/>
              <a:gd name="T50" fmla="*/ 25 w 34"/>
              <a:gd name="T51" fmla="*/ 32 h 69"/>
              <a:gd name="T52" fmla="*/ 22 w 34"/>
              <a:gd name="T53" fmla="*/ 35 h 69"/>
              <a:gd name="T54" fmla="*/ 20 w 34"/>
              <a:gd name="T55" fmla="*/ 40 h 69"/>
              <a:gd name="T56" fmla="*/ 17 w 34"/>
              <a:gd name="T57" fmla="*/ 45 h 69"/>
              <a:gd name="T58" fmla="*/ 14 w 34"/>
              <a:gd name="T59" fmla="*/ 49 h 69"/>
              <a:gd name="T60" fmla="*/ 10 w 34"/>
              <a:gd name="T61" fmla="*/ 55 h 69"/>
              <a:gd name="T62" fmla="*/ 8 w 34"/>
              <a:gd name="T63" fmla="*/ 61 h 69"/>
              <a:gd name="T64" fmla="*/ 4 w 34"/>
              <a:gd name="T65" fmla="*/ 68 h 69"/>
              <a:gd name="T66" fmla="*/ 0 w 34"/>
              <a:gd name="T67" fmla="*/ 69 h 69"/>
              <a:gd name="T68" fmla="*/ 0 w 34"/>
              <a:gd name="T69" fmla="*/ 69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" h="69">
                <a:moveTo>
                  <a:pt x="0" y="69"/>
                </a:moveTo>
                <a:lnTo>
                  <a:pt x="4" y="59"/>
                </a:lnTo>
                <a:lnTo>
                  <a:pt x="6" y="49"/>
                </a:lnTo>
                <a:lnTo>
                  <a:pt x="9" y="40"/>
                </a:lnTo>
                <a:lnTo>
                  <a:pt x="12" y="32"/>
                </a:lnTo>
                <a:lnTo>
                  <a:pt x="14" y="22"/>
                </a:lnTo>
                <a:lnTo>
                  <a:pt x="16" y="14"/>
                </a:lnTo>
                <a:lnTo>
                  <a:pt x="16" y="7"/>
                </a:lnTo>
                <a:lnTo>
                  <a:pt x="16" y="0"/>
                </a:lnTo>
                <a:lnTo>
                  <a:pt x="21" y="3"/>
                </a:lnTo>
                <a:lnTo>
                  <a:pt x="25" y="5"/>
                </a:lnTo>
                <a:lnTo>
                  <a:pt x="27" y="7"/>
                </a:lnTo>
                <a:lnTo>
                  <a:pt x="30" y="10"/>
                </a:lnTo>
                <a:lnTo>
                  <a:pt x="31" y="11"/>
                </a:lnTo>
                <a:lnTo>
                  <a:pt x="33" y="12"/>
                </a:lnTo>
                <a:lnTo>
                  <a:pt x="34" y="13"/>
                </a:lnTo>
                <a:lnTo>
                  <a:pt x="34" y="14"/>
                </a:lnTo>
                <a:lnTo>
                  <a:pt x="34" y="14"/>
                </a:lnTo>
                <a:lnTo>
                  <a:pt x="34" y="16"/>
                </a:lnTo>
                <a:lnTo>
                  <a:pt x="33" y="17"/>
                </a:lnTo>
                <a:lnTo>
                  <a:pt x="33" y="18"/>
                </a:lnTo>
                <a:lnTo>
                  <a:pt x="31" y="20"/>
                </a:lnTo>
                <a:lnTo>
                  <a:pt x="30" y="22"/>
                </a:lnTo>
                <a:lnTo>
                  <a:pt x="29" y="25"/>
                </a:lnTo>
                <a:lnTo>
                  <a:pt x="26" y="28"/>
                </a:lnTo>
                <a:lnTo>
                  <a:pt x="25" y="32"/>
                </a:lnTo>
                <a:lnTo>
                  <a:pt x="22" y="35"/>
                </a:lnTo>
                <a:lnTo>
                  <a:pt x="20" y="40"/>
                </a:lnTo>
                <a:lnTo>
                  <a:pt x="17" y="45"/>
                </a:lnTo>
                <a:lnTo>
                  <a:pt x="14" y="49"/>
                </a:lnTo>
                <a:lnTo>
                  <a:pt x="10" y="55"/>
                </a:lnTo>
                <a:lnTo>
                  <a:pt x="8" y="61"/>
                </a:lnTo>
                <a:lnTo>
                  <a:pt x="4" y="68"/>
                </a:lnTo>
                <a:lnTo>
                  <a:pt x="0" y="69"/>
                </a:lnTo>
                <a:lnTo>
                  <a:pt x="0" y="6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30">
            <a:extLst>
              <a:ext uri="{FF2B5EF4-FFF2-40B4-BE49-F238E27FC236}">
                <a16:creationId xmlns:a16="http://schemas.microsoft.com/office/drawing/2014/main" xmlns="" id="{FBFBD632-7066-46D5-A82A-1BF2A4473B33}"/>
              </a:ext>
            </a:extLst>
          </p:cNvPr>
          <p:cNvSpPr>
            <a:spLocks/>
          </p:cNvSpPr>
          <p:nvPr/>
        </p:nvSpPr>
        <p:spPr bwMode="auto">
          <a:xfrm>
            <a:off x="2210361" y="4961768"/>
            <a:ext cx="333958" cy="303603"/>
          </a:xfrm>
          <a:custGeom>
            <a:avLst/>
            <a:gdLst>
              <a:gd name="T0" fmla="*/ 0 w 46"/>
              <a:gd name="T1" fmla="*/ 0 h 44"/>
              <a:gd name="T2" fmla="*/ 6 w 46"/>
              <a:gd name="T3" fmla="*/ 0 h 44"/>
              <a:gd name="T4" fmla="*/ 11 w 46"/>
              <a:gd name="T5" fmla="*/ 0 h 44"/>
              <a:gd name="T6" fmla="*/ 16 w 46"/>
              <a:gd name="T7" fmla="*/ 1 h 44"/>
              <a:gd name="T8" fmla="*/ 20 w 46"/>
              <a:gd name="T9" fmla="*/ 1 h 44"/>
              <a:gd name="T10" fmla="*/ 24 w 46"/>
              <a:gd name="T11" fmla="*/ 1 h 44"/>
              <a:gd name="T12" fmla="*/ 26 w 46"/>
              <a:gd name="T13" fmla="*/ 2 h 44"/>
              <a:gd name="T14" fmla="*/ 29 w 46"/>
              <a:gd name="T15" fmla="*/ 2 h 44"/>
              <a:gd name="T16" fmla="*/ 32 w 46"/>
              <a:gd name="T17" fmla="*/ 4 h 44"/>
              <a:gd name="T18" fmla="*/ 37 w 46"/>
              <a:gd name="T19" fmla="*/ 6 h 44"/>
              <a:gd name="T20" fmla="*/ 39 w 46"/>
              <a:gd name="T21" fmla="*/ 8 h 44"/>
              <a:gd name="T22" fmla="*/ 42 w 46"/>
              <a:gd name="T23" fmla="*/ 10 h 44"/>
              <a:gd name="T24" fmla="*/ 45 w 46"/>
              <a:gd name="T25" fmla="*/ 13 h 44"/>
              <a:gd name="T26" fmla="*/ 45 w 46"/>
              <a:gd name="T27" fmla="*/ 16 h 44"/>
              <a:gd name="T28" fmla="*/ 46 w 46"/>
              <a:gd name="T29" fmla="*/ 20 h 44"/>
              <a:gd name="T30" fmla="*/ 46 w 46"/>
              <a:gd name="T31" fmla="*/ 23 h 44"/>
              <a:gd name="T32" fmla="*/ 46 w 46"/>
              <a:gd name="T33" fmla="*/ 28 h 44"/>
              <a:gd name="T34" fmla="*/ 46 w 46"/>
              <a:gd name="T35" fmla="*/ 33 h 44"/>
              <a:gd name="T36" fmla="*/ 45 w 46"/>
              <a:gd name="T37" fmla="*/ 36 h 44"/>
              <a:gd name="T38" fmla="*/ 43 w 46"/>
              <a:gd name="T39" fmla="*/ 40 h 44"/>
              <a:gd name="T40" fmla="*/ 43 w 46"/>
              <a:gd name="T41" fmla="*/ 40 h 44"/>
              <a:gd name="T42" fmla="*/ 42 w 46"/>
              <a:gd name="T43" fmla="*/ 41 h 44"/>
              <a:gd name="T44" fmla="*/ 41 w 46"/>
              <a:gd name="T45" fmla="*/ 42 h 44"/>
              <a:gd name="T46" fmla="*/ 38 w 46"/>
              <a:gd name="T47" fmla="*/ 43 h 44"/>
              <a:gd name="T48" fmla="*/ 37 w 46"/>
              <a:gd name="T49" fmla="*/ 44 h 44"/>
              <a:gd name="T50" fmla="*/ 36 w 46"/>
              <a:gd name="T51" fmla="*/ 44 h 44"/>
              <a:gd name="T52" fmla="*/ 34 w 46"/>
              <a:gd name="T53" fmla="*/ 44 h 44"/>
              <a:gd name="T54" fmla="*/ 33 w 46"/>
              <a:gd name="T55" fmla="*/ 43 h 44"/>
              <a:gd name="T56" fmla="*/ 32 w 46"/>
              <a:gd name="T57" fmla="*/ 42 h 44"/>
              <a:gd name="T58" fmla="*/ 29 w 46"/>
              <a:gd name="T59" fmla="*/ 41 h 44"/>
              <a:gd name="T60" fmla="*/ 26 w 46"/>
              <a:gd name="T61" fmla="*/ 38 h 44"/>
              <a:gd name="T62" fmla="*/ 24 w 46"/>
              <a:gd name="T63" fmla="*/ 35 h 44"/>
              <a:gd name="T64" fmla="*/ 21 w 46"/>
              <a:gd name="T65" fmla="*/ 33 h 44"/>
              <a:gd name="T66" fmla="*/ 17 w 46"/>
              <a:gd name="T67" fmla="*/ 28 h 44"/>
              <a:gd name="T68" fmla="*/ 13 w 46"/>
              <a:gd name="T69" fmla="*/ 24 h 44"/>
              <a:gd name="T70" fmla="*/ 9 w 46"/>
              <a:gd name="T71" fmla="*/ 20 h 44"/>
              <a:gd name="T72" fmla="*/ 7 w 46"/>
              <a:gd name="T73" fmla="*/ 16 h 44"/>
              <a:gd name="T74" fmla="*/ 4 w 46"/>
              <a:gd name="T75" fmla="*/ 13 h 44"/>
              <a:gd name="T76" fmla="*/ 3 w 46"/>
              <a:gd name="T77" fmla="*/ 9 h 44"/>
              <a:gd name="T78" fmla="*/ 2 w 46"/>
              <a:gd name="T79" fmla="*/ 6 h 44"/>
              <a:gd name="T80" fmla="*/ 0 w 46"/>
              <a:gd name="T81" fmla="*/ 4 h 44"/>
              <a:gd name="T82" fmla="*/ 0 w 46"/>
              <a:gd name="T83" fmla="*/ 0 h 44"/>
              <a:gd name="T84" fmla="*/ 0 w 46"/>
              <a:gd name="T85" fmla="*/ 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6" h="44">
                <a:moveTo>
                  <a:pt x="0" y="0"/>
                </a:moveTo>
                <a:lnTo>
                  <a:pt x="6" y="0"/>
                </a:lnTo>
                <a:lnTo>
                  <a:pt x="11" y="0"/>
                </a:lnTo>
                <a:lnTo>
                  <a:pt x="16" y="1"/>
                </a:lnTo>
                <a:lnTo>
                  <a:pt x="20" y="1"/>
                </a:lnTo>
                <a:lnTo>
                  <a:pt x="24" y="1"/>
                </a:lnTo>
                <a:lnTo>
                  <a:pt x="26" y="2"/>
                </a:lnTo>
                <a:lnTo>
                  <a:pt x="29" y="2"/>
                </a:lnTo>
                <a:lnTo>
                  <a:pt x="32" y="4"/>
                </a:lnTo>
                <a:lnTo>
                  <a:pt x="37" y="6"/>
                </a:lnTo>
                <a:lnTo>
                  <a:pt x="39" y="8"/>
                </a:lnTo>
                <a:lnTo>
                  <a:pt x="42" y="10"/>
                </a:lnTo>
                <a:lnTo>
                  <a:pt x="45" y="13"/>
                </a:lnTo>
                <a:lnTo>
                  <a:pt x="45" y="16"/>
                </a:lnTo>
                <a:lnTo>
                  <a:pt x="46" y="20"/>
                </a:lnTo>
                <a:lnTo>
                  <a:pt x="46" y="23"/>
                </a:lnTo>
                <a:lnTo>
                  <a:pt x="46" y="28"/>
                </a:lnTo>
                <a:lnTo>
                  <a:pt x="46" y="33"/>
                </a:lnTo>
                <a:lnTo>
                  <a:pt x="45" y="36"/>
                </a:lnTo>
                <a:lnTo>
                  <a:pt x="43" y="40"/>
                </a:lnTo>
                <a:lnTo>
                  <a:pt x="43" y="40"/>
                </a:lnTo>
                <a:lnTo>
                  <a:pt x="42" y="41"/>
                </a:lnTo>
                <a:lnTo>
                  <a:pt x="41" y="42"/>
                </a:lnTo>
                <a:lnTo>
                  <a:pt x="38" y="43"/>
                </a:lnTo>
                <a:lnTo>
                  <a:pt x="37" y="44"/>
                </a:lnTo>
                <a:lnTo>
                  <a:pt x="36" y="44"/>
                </a:lnTo>
                <a:lnTo>
                  <a:pt x="34" y="44"/>
                </a:lnTo>
                <a:lnTo>
                  <a:pt x="33" y="43"/>
                </a:lnTo>
                <a:lnTo>
                  <a:pt x="32" y="42"/>
                </a:lnTo>
                <a:lnTo>
                  <a:pt x="29" y="41"/>
                </a:lnTo>
                <a:lnTo>
                  <a:pt x="26" y="38"/>
                </a:lnTo>
                <a:lnTo>
                  <a:pt x="24" y="35"/>
                </a:lnTo>
                <a:lnTo>
                  <a:pt x="21" y="33"/>
                </a:lnTo>
                <a:lnTo>
                  <a:pt x="17" y="28"/>
                </a:lnTo>
                <a:lnTo>
                  <a:pt x="13" y="24"/>
                </a:lnTo>
                <a:lnTo>
                  <a:pt x="9" y="20"/>
                </a:lnTo>
                <a:lnTo>
                  <a:pt x="7" y="16"/>
                </a:lnTo>
                <a:lnTo>
                  <a:pt x="4" y="13"/>
                </a:lnTo>
                <a:lnTo>
                  <a:pt x="3" y="9"/>
                </a:lnTo>
                <a:lnTo>
                  <a:pt x="2" y="6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31">
            <a:extLst>
              <a:ext uri="{FF2B5EF4-FFF2-40B4-BE49-F238E27FC236}">
                <a16:creationId xmlns:a16="http://schemas.microsoft.com/office/drawing/2014/main" xmlns="" id="{E6055329-001E-4539-B7F5-3E7B2C5F2AD6}"/>
              </a:ext>
            </a:extLst>
          </p:cNvPr>
          <p:cNvSpPr>
            <a:spLocks/>
          </p:cNvSpPr>
          <p:nvPr/>
        </p:nvSpPr>
        <p:spPr bwMode="auto">
          <a:xfrm>
            <a:off x="1636827" y="5154970"/>
            <a:ext cx="1597191" cy="400204"/>
          </a:xfrm>
          <a:custGeom>
            <a:avLst/>
            <a:gdLst>
              <a:gd name="T0" fmla="*/ 5 w 220"/>
              <a:gd name="T1" fmla="*/ 51 h 58"/>
              <a:gd name="T2" fmla="*/ 0 w 220"/>
              <a:gd name="T3" fmla="*/ 45 h 58"/>
              <a:gd name="T4" fmla="*/ 0 w 220"/>
              <a:gd name="T5" fmla="*/ 41 h 58"/>
              <a:gd name="T6" fmla="*/ 2 w 220"/>
              <a:gd name="T7" fmla="*/ 37 h 58"/>
              <a:gd name="T8" fmla="*/ 8 w 220"/>
              <a:gd name="T9" fmla="*/ 36 h 58"/>
              <a:gd name="T10" fmla="*/ 15 w 220"/>
              <a:gd name="T11" fmla="*/ 35 h 58"/>
              <a:gd name="T12" fmla="*/ 29 w 220"/>
              <a:gd name="T13" fmla="*/ 33 h 58"/>
              <a:gd name="T14" fmla="*/ 38 w 220"/>
              <a:gd name="T15" fmla="*/ 30 h 58"/>
              <a:gd name="T16" fmla="*/ 47 w 220"/>
              <a:gd name="T17" fmla="*/ 28 h 58"/>
              <a:gd name="T18" fmla="*/ 58 w 220"/>
              <a:gd name="T19" fmla="*/ 26 h 58"/>
              <a:gd name="T20" fmla="*/ 102 w 220"/>
              <a:gd name="T21" fmla="*/ 16 h 58"/>
              <a:gd name="T22" fmla="*/ 139 w 220"/>
              <a:gd name="T23" fmla="*/ 8 h 58"/>
              <a:gd name="T24" fmla="*/ 155 w 220"/>
              <a:gd name="T25" fmla="*/ 5 h 58"/>
              <a:gd name="T26" fmla="*/ 168 w 220"/>
              <a:gd name="T27" fmla="*/ 2 h 58"/>
              <a:gd name="T28" fmla="*/ 177 w 220"/>
              <a:gd name="T29" fmla="*/ 1 h 58"/>
              <a:gd name="T30" fmla="*/ 182 w 220"/>
              <a:gd name="T31" fmla="*/ 0 h 58"/>
              <a:gd name="T32" fmla="*/ 190 w 220"/>
              <a:gd name="T33" fmla="*/ 1 h 58"/>
              <a:gd name="T34" fmla="*/ 203 w 220"/>
              <a:gd name="T35" fmla="*/ 3 h 58"/>
              <a:gd name="T36" fmla="*/ 212 w 220"/>
              <a:gd name="T37" fmla="*/ 7 h 58"/>
              <a:gd name="T38" fmla="*/ 220 w 220"/>
              <a:gd name="T39" fmla="*/ 13 h 58"/>
              <a:gd name="T40" fmla="*/ 220 w 220"/>
              <a:gd name="T41" fmla="*/ 20 h 58"/>
              <a:gd name="T42" fmla="*/ 220 w 220"/>
              <a:gd name="T43" fmla="*/ 23 h 58"/>
              <a:gd name="T44" fmla="*/ 216 w 220"/>
              <a:gd name="T45" fmla="*/ 26 h 58"/>
              <a:gd name="T46" fmla="*/ 211 w 220"/>
              <a:gd name="T47" fmla="*/ 28 h 58"/>
              <a:gd name="T48" fmla="*/ 206 w 220"/>
              <a:gd name="T49" fmla="*/ 28 h 58"/>
              <a:gd name="T50" fmla="*/ 197 w 220"/>
              <a:gd name="T51" fmla="*/ 29 h 58"/>
              <a:gd name="T52" fmla="*/ 188 w 220"/>
              <a:gd name="T53" fmla="*/ 29 h 58"/>
              <a:gd name="T54" fmla="*/ 176 w 220"/>
              <a:gd name="T55" fmla="*/ 29 h 58"/>
              <a:gd name="T56" fmla="*/ 163 w 220"/>
              <a:gd name="T57" fmla="*/ 31 h 58"/>
              <a:gd name="T58" fmla="*/ 147 w 220"/>
              <a:gd name="T59" fmla="*/ 34 h 58"/>
              <a:gd name="T60" fmla="*/ 122 w 220"/>
              <a:gd name="T61" fmla="*/ 37 h 58"/>
              <a:gd name="T62" fmla="*/ 104 w 220"/>
              <a:gd name="T63" fmla="*/ 41 h 58"/>
              <a:gd name="T64" fmla="*/ 85 w 220"/>
              <a:gd name="T65" fmla="*/ 45 h 58"/>
              <a:gd name="T66" fmla="*/ 64 w 220"/>
              <a:gd name="T67" fmla="*/ 50 h 58"/>
              <a:gd name="T68" fmla="*/ 47 w 220"/>
              <a:gd name="T69" fmla="*/ 55 h 58"/>
              <a:gd name="T70" fmla="*/ 34 w 220"/>
              <a:gd name="T71" fmla="*/ 57 h 58"/>
              <a:gd name="T72" fmla="*/ 26 w 220"/>
              <a:gd name="T73" fmla="*/ 58 h 58"/>
              <a:gd name="T74" fmla="*/ 21 w 220"/>
              <a:gd name="T75" fmla="*/ 58 h 58"/>
              <a:gd name="T76" fmla="*/ 13 w 220"/>
              <a:gd name="T77" fmla="*/ 56 h 58"/>
              <a:gd name="T78" fmla="*/ 9 w 220"/>
              <a:gd name="T79" fmla="*/ 53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0" h="58">
                <a:moveTo>
                  <a:pt x="9" y="53"/>
                </a:moveTo>
                <a:lnTo>
                  <a:pt x="5" y="51"/>
                </a:lnTo>
                <a:lnTo>
                  <a:pt x="2" y="49"/>
                </a:lnTo>
                <a:lnTo>
                  <a:pt x="0" y="45"/>
                </a:lnTo>
                <a:lnTo>
                  <a:pt x="0" y="43"/>
                </a:lnTo>
                <a:lnTo>
                  <a:pt x="0" y="41"/>
                </a:lnTo>
                <a:lnTo>
                  <a:pt x="1" y="38"/>
                </a:lnTo>
                <a:lnTo>
                  <a:pt x="2" y="37"/>
                </a:lnTo>
                <a:lnTo>
                  <a:pt x="6" y="36"/>
                </a:lnTo>
                <a:lnTo>
                  <a:pt x="8" y="36"/>
                </a:lnTo>
                <a:lnTo>
                  <a:pt x="12" y="36"/>
                </a:lnTo>
                <a:lnTo>
                  <a:pt x="15" y="35"/>
                </a:lnTo>
                <a:lnTo>
                  <a:pt x="22" y="34"/>
                </a:lnTo>
                <a:lnTo>
                  <a:pt x="29" y="33"/>
                </a:lnTo>
                <a:lnTo>
                  <a:pt x="34" y="31"/>
                </a:lnTo>
                <a:lnTo>
                  <a:pt x="38" y="30"/>
                </a:lnTo>
                <a:lnTo>
                  <a:pt x="43" y="29"/>
                </a:lnTo>
                <a:lnTo>
                  <a:pt x="47" y="28"/>
                </a:lnTo>
                <a:lnTo>
                  <a:pt x="53" y="27"/>
                </a:lnTo>
                <a:lnTo>
                  <a:pt x="58" y="26"/>
                </a:lnTo>
                <a:lnTo>
                  <a:pt x="81" y="21"/>
                </a:lnTo>
                <a:lnTo>
                  <a:pt x="102" y="16"/>
                </a:lnTo>
                <a:lnTo>
                  <a:pt x="121" y="12"/>
                </a:lnTo>
                <a:lnTo>
                  <a:pt x="139" y="8"/>
                </a:lnTo>
                <a:lnTo>
                  <a:pt x="148" y="7"/>
                </a:lnTo>
                <a:lnTo>
                  <a:pt x="155" y="5"/>
                </a:lnTo>
                <a:lnTo>
                  <a:pt x="161" y="3"/>
                </a:lnTo>
                <a:lnTo>
                  <a:pt x="168" y="2"/>
                </a:lnTo>
                <a:lnTo>
                  <a:pt x="172" y="1"/>
                </a:lnTo>
                <a:lnTo>
                  <a:pt x="177" y="1"/>
                </a:lnTo>
                <a:lnTo>
                  <a:pt x="180" y="0"/>
                </a:lnTo>
                <a:lnTo>
                  <a:pt x="182" y="0"/>
                </a:lnTo>
                <a:lnTo>
                  <a:pt x="186" y="1"/>
                </a:lnTo>
                <a:lnTo>
                  <a:pt x="190" y="1"/>
                </a:lnTo>
                <a:lnTo>
                  <a:pt x="197" y="2"/>
                </a:lnTo>
                <a:lnTo>
                  <a:pt x="203" y="3"/>
                </a:lnTo>
                <a:lnTo>
                  <a:pt x="208" y="5"/>
                </a:lnTo>
                <a:lnTo>
                  <a:pt x="212" y="7"/>
                </a:lnTo>
                <a:lnTo>
                  <a:pt x="216" y="9"/>
                </a:lnTo>
                <a:lnTo>
                  <a:pt x="220" y="13"/>
                </a:lnTo>
                <a:lnTo>
                  <a:pt x="220" y="16"/>
                </a:lnTo>
                <a:lnTo>
                  <a:pt x="220" y="20"/>
                </a:lnTo>
                <a:lnTo>
                  <a:pt x="220" y="22"/>
                </a:lnTo>
                <a:lnTo>
                  <a:pt x="220" y="23"/>
                </a:lnTo>
                <a:lnTo>
                  <a:pt x="217" y="24"/>
                </a:lnTo>
                <a:lnTo>
                  <a:pt x="216" y="26"/>
                </a:lnTo>
                <a:lnTo>
                  <a:pt x="214" y="27"/>
                </a:lnTo>
                <a:lnTo>
                  <a:pt x="211" y="28"/>
                </a:lnTo>
                <a:lnTo>
                  <a:pt x="208" y="28"/>
                </a:lnTo>
                <a:lnTo>
                  <a:pt x="206" y="28"/>
                </a:lnTo>
                <a:lnTo>
                  <a:pt x="202" y="28"/>
                </a:lnTo>
                <a:lnTo>
                  <a:pt x="197" y="29"/>
                </a:lnTo>
                <a:lnTo>
                  <a:pt x="193" y="29"/>
                </a:lnTo>
                <a:lnTo>
                  <a:pt x="188" y="29"/>
                </a:lnTo>
                <a:lnTo>
                  <a:pt x="181" y="29"/>
                </a:lnTo>
                <a:lnTo>
                  <a:pt x="176" y="29"/>
                </a:lnTo>
                <a:lnTo>
                  <a:pt x="169" y="30"/>
                </a:lnTo>
                <a:lnTo>
                  <a:pt x="163" y="31"/>
                </a:lnTo>
                <a:lnTo>
                  <a:pt x="155" y="33"/>
                </a:lnTo>
                <a:lnTo>
                  <a:pt x="147" y="34"/>
                </a:lnTo>
                <a:lnTo>
                  <a:pt x="131" y="36"/>
                </a:lnTo>
                <a:lnTo>
                  <a:pt x="122" y="37"/>
                </a:lnTo>
                <a:lnTo>
                  <a:pt x="113" y="40"/>
                </a:lnTo>
                <a:lnTo>
                  <a:pt x="104" y="41"/>
                </a:lnTo>
                <a:lnTo>
                  <a:pt x="94" y="43"/>
                </a:lnTo>
                <a:lnTo>
                  <a:pt x="85" y="45"/>
                </a:lnTo>
                <a:lnTo>
                  <a:pt x="74" y="48"/>
                </a:lnTo>
                <a:lnTo>
                  <a:pt x="64" y="50"/>
                </a:lnTo>
                <a:lnTo>
                  <a:pt x="55" y="52"/>
                </a:lnTo>
                <a:lnTo>
                  <a:pt x="47" y="55"/>
                </a:lnTo>
                <a:lnTo>
                  <a:pt x="40" y="56"/>
                </a:lnTo>
                <a:lnTo>
                  <a:pt x="34" y="57"/>
                </a:lnTo>
                <a:lnTo>
                  <a:pt x="30" y="58"/>
                </a:lnTo>
                <a:lnTo>
                  <a:pt x="26" y="58"/>
                </a:lnTo>
                <a:lnTo>
                  <a:pt x="23" y="58"/>
                </a:lnTo>
                <a:lnTo>
                  <a:pt x="21" y="58"/>
                </a:lnTo>
                <a:lnTo>
                  <a:pt x="17" y="57"/>
                </a:lnTo>
                <a:lnTo>
                  <a:pt x="13" y="56"/>
                </a:lnTo>
                <a:lnTo>
                  <a:pt x="9" y="53"/>
                </a:lnTo>
                <a:lnTo>
                  <a:pt x="9" y="5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32">
            <a:extLst>
              <a:ext uri="{FF2B5EF4-FFF2-40B4-BE49-F238E27FC236}">
                <a16:creationId xmlns:a16="http://schemas.microsoft.com/office/drawing/2014/main" xmlns="" id="{EFD1D858-B1CD-40DE-8777-8E63C8E2649B}"/>
              </a:ext>
            </a:extLst>
          </p:cNvPr>
          <p:cNvSpPr>
            <a:spLocks/>
          </p:cNvSpPr>
          <p:nvPr/>
        </p:nvSpPr>
        <p:spPr bwMode="auto">
          <a:xfrm>
            <a:off x="1360948" y="5313669"/>
            <a:ext cx="1176113" cy="1048811"/>
          </a:xfrm>
          <a:custGeom>
            <a:avLst/>
            <a:gdLst>
              <a:gd name="T0" fmla="*/ 106 w 162"/>
              <a:gd name="T1" fmla="*/ 98 h 152"/>
              <a:gd name="T2" fmla="*/ 95 w 162"/>
              <a:gd name="T3" fmla="*/ 108 h 152"/>
              <a:gd name="T4" fmla="*/ 83 w 162"/>
              <a:gd name="T5" fmla="*/ 117 h 152"/>
              <a:gd name="T6" fmla="*/ 73 w 162"/>
              <a:gd name="T7" fmla="*/ 125 h 152"/>
              <a:gd name="T8" fmla="*/ 57 w 162"/>
              <a:gd name="T9" fmla="*/ 134 h 152"/>
              <a:gd name="T10" fmla="*/ 35 w 162"/>
              <a:gd name="T11" fmla="*/ 145 h 152"/>
              <a:gd name="T12" fmla="*/ 18 w 162"/>
              <a:gd name="T13" fmla="*/ 149 h 152"/>
              <a:gd name="T14" fmla="*/ 10 w 162"/>
              <a:gd name="T15" fmla="*/ 152 h 152"/>
              <a:gd name="T16" fmla="*/ 4 w 162"/>
              <a:gd name="T17" fmla="*/ 152 h 152"/>
              <a:gd name="T18" fmla="*/ 1 w 162"/>
              <a:gd name="T19" fmla="*/ 150 h 152"/>
              <a:gd name="T20" fmla="*/ 0 w 162"/>
              <a:gd name="T21" fmla="*/ 148 h 152"/>
              <a:gd name="T22" fmla="*/ 3 w 162"/>
              <a:gd name="T23" fmla="*/ 145 h 152"/>
              <a:gd name="T24" fmla="*/ 9 w 162"/>
              <a:gd name="T25" fmla="*/ 140 h 152"/>
              <a:gd name="T26" fmla="*/ 20 w 162"/>
              <a:gd name="T27" fmla="*/ 133 h 152"/>
              <a:gd name="T28" fmla="*/ 33 w 162"/>
              <a:gd name="T29" fmla="*/ 125 h 152"/>
              <a:gd name="T30" fmla="*/ 46 w 162"/>
              <a:gd name="T31" fmla="*/ 115 h 152"/>
              <a:gd name="T32" fmla="*/ 60 w 162"/>
              <a:gd name="T33" fmla="*/ 104 h 152"/>
              <a:gd name="T34" fmla="*/ 74 w 162"/>
              <a:gd name="T35" fmla="*/ 91 h 152"/>
              <a:gd name="T36" fmla="*/ 89 w 162"/>
              <a:gd name="T37" fmla="*/ 76 h 152"/>
              <a:gd name="T38" fmla="*/ 103 w 162"/>
              <a:gd name="T39" fmla="*/ 58 h 152"/>
              <a:gd name="T40" fmla="*/ 117 w 162"/>
              <a:gd name="T41" fmla="*/ 37 h 152"/>
              <a:gd name="T42" fmla="*/ 130 w 162"/>
              <a:gd name="T43" fmla="*/ 14 h 152"/>
              <a:gd name="T44" fmla="*/ 143 w 162"/>
              <a:gd name="T45" fmla="*/ 5 h 152"/>
              <a:gd name="T46" fmla="*/ 153 w 162"/>
              <a:gd name="T47" fmla="*/ 12 h 152"/>
              <a:gd name="T48" fmla="*/ 158 w 162"/>
              <a:gd name="T49" fmla="*/ 18 h 152"/>
              <a:gd name="T50" fmla="*/ 160 w 162"/>
              <a:gd name="T51" fmla="*/ 22 h 152"/>
              <a:gd name="T52" fmla="*/ 160 w 162"/>
              <a:gd name="T53" fmla="*/ 26 h 152"/>
              <a:gd name="T54" fmla="*/ 159 w 162"/>
              <a:gd name="T55" fmla="*/ 30 h 152"/>
              <a:gd name="T56" fmla="*/ 156 w 162"/>
              <a:gd name="T57" fmla="*/ 37 h 152"/>
              <a:gd name="T58" fmla="*/ 151 w 162"/>
              <a:gd name="T59" fmla="*/ 44 h 152"/>
              <a:gd name="T60" fmla="*/ 141 w 162"/>
              <a:gd name="T61" fmla="*/ 60 h 152"/>
              <a:gd name="T62" fmla="*/ 123 w 162"/>
              <a:gd name="T63" fmla="*/ 81 h 152"/>
              <a:gd name="T64" fmla="*/ 112 w 162"/>
              <a:gd name="T65" fmla="*/ 92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62" h="152">
                <a:moveTo>
                  <a:pt x="112" y="92"/>
                </a:moveTo>
                <a:lnTo>
                  <a:pt x="106" y="98"/>
                </a:lnTo>
                <a:lnTo>
                  <a:pt x="100" y="103"/>
                </a:lnTo>
                <a:lnTo>
                  <a:pt x="95" y="108"/>
                </a:lnTo>
                <a:lnTo>
                  <a:pt x="89" y="113"/>
                </a:lnTo>
                <a:lnTo>
                  <a:pt x="83" y="117"/>
                </a:lnTo>
                <a:lnTo>
                  <a:pt x="78" y="121"/>
                </a:lnTo>
                <a:lnTo>
                  <a:pt x="73" y="125"/>
                </a:lnTo>
                <a:lnTo>
                  <a:pt x="68" y="128"/>
                </a:lnTo>
                <a:lnTo>
                  <a:pt x="57" y="134"/>
                </a:lnTo>
                <a:lnTo>
                  <a:pt x="47" y="139"/>
                </a:lnTo>
                <a:lnTo>
                  <a:pt x="35" y="145"/>
                </a:lnTo>
                <a:lnTo>
                  <a:pt x="25" y="148"/>
                </a:lnTo>
                <a:lnTo>
                  <a:pt x="18" y="149"/>
                </a:lnTo>
                <a:lnTo>
                  <a:pt x="14" y="150"/>
                </a:lnTo>
                <a:lnTo>
                  <a:pt x="10" y="152"/>
                </a:lnTo>
                <a:lnTo>
                  <a:pt x="7" y="152"/>
                </a:lnTo>
                <a:lnTo>
                  <a:pt x="4" y="152"/>
                </a:lnTo>
                <a:lnTo>
                  <a:pt x="3" y="152"/>
                </a:lnTo>
                <a:lnTo>
                  <a:pt x="1" y="150"/>
                </a:lnTo>
                <a:lnTo>
                  <a:pt x="0" y="149"/>
                </a:lnTo>
                <a:lnTo>
                  <a:pt x="0" y="148"/>
                </a:lnTo>
                <a:lnTo>
                  <a:pt x="1" y="147"/>
                </a:lnTo>
                <a:lnTo>
                  <a:pt x="3" y="145"/>
                </a:lnTo>
                <a:lnTo>
                  <a:pt x="5" y="142"/>
                </a:lnTo>
                <a:lnTo>
                  <a:pt x="9" y="140"/>
                </a:lnTo>
                <a:lnTo>
                  <a:pt x="14" y="136"/>
                </a:lnTo>
                <a:lnTo>
                  <a:pt x="20" y="133"/>
                </a:lnTo>
                <a:lnTo>
                  <a:pt x="26" y="129"/>
                </a:lnTo>
                <a:lnTo>
                  <a:pt x="33" y="125"/>
                </a:lnTo>
                <a:lnTo>
                  <a:pt x="39" y="120"/>
                </a:lnTo>
                <a:lnTo>
                  <a:pt x="46" y="115"/>
                </a:lnTo>
                <a:lnTo>
                  <a:pt x="52" y="110"/>
                </a:lnTo>
                <a:lnTo>
                  <a:pt x="60" y="104"/>
                </a:lnTo>
                <a:lnTo>
                  <a:pt x="67" y="98"/>
                </a:lnTo>
                <a:lnTo>
                  <a:pt x="74" y="91"/>
                </a:lnTo>
                <a:lnTo>
                  <a:pt x="81" y="84"/>
                </a:lnTo>
                <a:lnTo>
                  <a:pt x="89" y="76"/>
                </a:lnTo>
                <a:lnTo>
                  <a:pt x="95" y="68"/>
                </a:lnTo>
                <a:lnTo>
                  <a:pt x="103" y="58"/>
                </a:lnTo>
                <a:lnTo>
                  <a:pt x="110" y="48"/>
                </a:lnTo>
                <a:lnTo>
                  <a:pt x="117" y="37"/>
                </a:lnTo>
                <a:lnTo>
                  <a:pt x="124" y="26"/>
                </a:lnTo>
                <a:lnTo>
                  <a:pt x="130" y="14"/>
                </a:lnTo>
                <a:lnTo>
                  <a:pt x="137" y="0"/>
                </a:lnTo>
                <a:lnTo>
                  <a:pt x="143" y="5"/>
                </a:lnTo>
                <a:lnTo>
                  <a:pt x="147" y="8"/>
                </a:lnTo>
                <a:lnTo>
                  <a:pt x="153" y="12"/>
                </a:lnTo>
                <a:lnTo>
                  <a:pt x="155" y="15"/>
                </a:lnTo>
                <a:lnTo>
                  <a:pt x="158" y="18"/>
                </a:lnTo>
                <a:lnTo>
                  <a:pt x="160" y="20"/>
                </a:lnTo>
                <a:lnTo>
                  <a:pt x="160" y="22"/>
                </a:lnTo>
                <a:lnTo>
                  <a:pt x="162" y="25"/>
                </a:lnTo>
                <a:lnTo>
                  <a:pt x="160" y="26"/>
                </a:lnTo>
                <a:lnTo>
                  <a:pt x="160" y="28"/>
                </a:lnTo>
                <a:lnTo>
                  <a:pt x="159" y="30"/>
                </a:lnTo>
                <a:lnTo>
                  <a:pt x="158" y="34"/>
                </a:lnTo>
                <a:lnTo>
                  <a:pt x="156" y="37"/>
                </a:lnTo>
                <a:lnTo>
                  <a:pt x="154" y="41"/>
                </a:lnTo>
                <a:lnTo>
                  <a:pt x="151" y="44"/>
                </a:lnTo>
                <a:lnTo>
                  <a:pt x="147" y="49"/>
                </a:lnTo>
                <a:lnTo>
                  <a:pt x="141" y="60"/>
                </a:lnTo>
                <a:lnTo>
                  <a:pt x="132" y="69"/>
                </a:lnTo>
                <a:lnTo>
                  <a:pt x="123" y="81"/>
                </a:lnTo>
                <a:lnTo>
                  <a:pt x="112" y="92"/>
                </a:lnTo>
                <a:lnTo>
                  <a:pt x="112" y="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35">
            <a:extLst>
              <a:ext uri="{FF2B5EF4-FFF2-40B4-BE49-F238E27FC236}">
                <a16:creationId xmlns:a16="http://schemas.microsoft.com/office/drawing/2014/main" xmlns="" id="{52577F74-B1E4-4389-815B-812B7F3E970E}"/>
              </a:ext>
            </a:extLst>
          </p:cNvPr>
          <p:cNvSpPr>
            <a:spLocks/>
          </p:cNvSpPr>
          <p:nvPr/>
        </p:nvSpPr>
        <p:spPr bwMode="auto">
          <a:xfrm>
            <a:off x="5104431" y="4329137"/>
            <a:ext cx="471900" cy="372603"/>
          </a:xfrm>
          <a:custGeom>
            <a:avLst/>
            <a:gdLst>
              <a:gd name="T0" fmla="*/ 52 w 65"/>
              <a:gd name="T1" fmla="*/ 54 h 54"/>
              <a:gd name="T2" fmla="*/ 48 w 65"/>
              <a:gd name="T3" fmla="*/ 54 h 54"/>
              <a:gd name="T4" fmla="*/ 45 w 65"/>
              <a:gd name="T5" fmla="*/ 53 h 54"/>
              <a:gd name="T6" fmla="*/ 41 w 65"/>
              <a:gd name="T7" fmla="*/ 52 h 54"/>
              <a:gd name="T8" fmla="*/ 37 w 65"/>
              <a:gd name="T9" fmla="*/ 50 h 54"/>
              <a:gd name="T10" fmla="*/ 33 w 65"/>
              <a:gd name="T11" fmla="*/ 47 h 54"/>
              <a:gd name="T12" fmla="*/ 30 w 65"/>
              <a:gd name="T13" fmla="*/ 44 h 54"/>
              <a:gd name="T14" fmla="*/ 24 w 65"/>
              <a:gd name="T15" fmla="*/ 40 h 54"/>
              <a:gd name="T16" fmla="*/ 19 w 65"/>
              <a:gd name="T17" fmla="*/ 36 h 54"/>
              <a:gd name="T18" fmla="*/ 15 w 65"/>
              <a:gd name="T19" fmla="*/ 31 h 54"/>
              <a:gd name="T20" fmla="*/ 11 w 65"/>
              <a:gd name="T21" fmla="*/ 28 h 54"/>
              <a:gd name="T22" fmla="*/ 7 w 65"/>
              <a:gd name="T23" fmla="*/ 24 h 54"/>
              <a:gd name="T24" fmla="*/ 5 w 65"/>
              <a:gd name="T25" fmla="*/ 21 h 54"/>
              <a:gd name="T26" fmla="*/ 2 w 65"/>
              <a:gd name="T27" fmla="*/ 18 h 54"/>
              <a:gd name="T28" fmla="*/ 1 w 65"/>
              <a:gd name="T29" fmla="*/ 16 h 54"/>
              <a:gd name="T30" fmla="*/ 1 w 65"/>
              <a:gd name="T31" fmla="*/ 14 h 54"/>
              <a:gd name="T32" fmla="*/ 0 w 65"/>
              <a:gd name="T33" fmla="*/ 13 h 54"/>
              <a:gd name="T34" fmla="*/ 0 w 65"/>
              <a:gd name="T35" fmla="*/ 3 h 54"/>
              <a:gd name="T36" fmla="*/ 1 w 65"/>
              <a:gd name="T37" fmla="*/ 2 h 54"/>
              <a:gd name="T38" fmla="*/ 1 w 65"/>
              <a:gd name="T39" fmla="*/ 2 h 54"/>
              <a:gd name="T40" fmla="*/ 2 w 65"/>
              <a:gd name="T41" fmla="*/ 1 h 54"/>
              <a:gd name="T42" fmla="*/ 3 w 65"/>
              <a:gd name="T43" fmla="*/ 1 h 54"/>
              <a:gd name="T44" fmla="*/ 5 w 65"/>
              <a:gd name="T45" fmla="*/ 1 h 54"/>
              <a:gd name="T46" fmla="*/ 7 w 65"/>
              <a:gd name="T47" fmla="*/ 0 h 54"/>
              <a:gd name="T48" fmla="*/ 13 w 65"/>
              <a:gd name="T49" fmla="*/ 0 h 54"/>
              <a:gd name="T50" fmla="*/ 18 w 65"/>
              <a:gd name="T51" fmla="*/ 0 h 54"/>
              <a:gd name="T52" fmla="*/ 24 w 65"/>
              <a:gd name="T53" fmla="*/ 1 h 54"/>
              <a:gd name="T54" fmla="*/ 31 w 65"/>
              <a:gd name="T55" fmla="*/ 2 h 54"/>
              <a:gd name="T56" fmla="*/ 37 w 65"/>
              <a:gd name="T57" fmla="*/ 3 h 54"/>
              <a:gd name="T58" fmla="*/ 44 w 65"/>
              <a:gd name="T59" fmla="*/ 6 h 54"/>
              <a:gd name="T60" fmla="*/ 50 w 65"/>
              <a:gd name="T61" fmla="*/ 9 h 54"/>
              <a:gd name="T62" fmla="*/ 54 w 65"/>
              <a:gd name="T63" fmla="*/ 14 h 54"/>
              <a:gd name="T64" fmla="*/ 57 w 65"/>
              <a:gd name="T65" fmla="*/ 16 h 54"/>
              <a:gd name="T66" fmla="*/ 58 w 65"/>
              <a:gd name="T67" fmla="*/ 18 h 54"/>
              <a:gd name="T68" fmla="*/ 62 w 65"/>
              <a:gd name="T69" fmla="*/ 24 h 54"/>
              <a:gd name="T70" fmla="*/ 63 w 65"/>
              <a:gd name="T71" fmla="*/ 30 h 54"/>
              <a:gd name="T72" fmla="*/ 65 w 65"/>
              <a:gd name="T73" fmla="*/ 33 h 54"/>
              <a:gd name="T74" fmla="*/ 65 w 65"/>
              <a:gd name="T75" fmla="*/ 37 h 54"/>
              <a:gd name="T76" fmla="*/ 65 w 65"/>
              <a:gd name="T77" fmla="*/ 39 h 54"/>
              <a:gd name="T78" fmla="*/ 65 w 65"/>
              <a:gd name="T79" fmla="*/ 43 h 54"/>
              <a:gd name="T80" fmla="*/ 63 w 65"/>
              <a:gd name="T81" fmla="*/ 45 h 54"/>
              <a:gd name="T82" fmla="*/ 63 w 65"/>
              <a:gd name="T83" fmla="*/ 47 h 54"/>
              <a:gd name="T84" fmla="*/ 62 w 65"/>
              <a:gd name="T85" fmla="*/ 50 h 54"/>
              <a:gd name="T86" fmla="*/ 61 w 65"/>
              <a:gd name="T87" fmla="*/ 51 h 54"/>
              <a:gd name="T88" fmla="*/ 58 w 65"/>
              <a:gd name="T89" fmla="*/ 52 h 54"/>
              <a:gd name="T90" fmla="*/ 57 w 65"/>
              <a:gd name="T91" fmla="*/ 53 h 54"/>
              <a:gd name="T92" fmla="*/ 52 w 65"/>
              <a:gd name="T93" fmla="*/ 54 h 54"/>
              <a:gd name="T94" fmla="*/ 52 w 65"/>
              <a:gd name="T95" fmla="*/ 54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5" h="54">
                <a:moveTo>
                  <a:pt x="52" y="54"/>
                </a:moveTo>
                <a:lnTo>
                  <a:pt x="48" y="54"/>
                </a:lnTo>
                <a:lnTo>
                  <a:pt x="45" y="53"/>
                </a:lnTo>
                <a:lnTo>
                  <a:pt x="41" y="52"/>
                </a:lnTo>
                <a:lnTo>
                  <a:pt x="37" y="50"/>
                </a:lnTo>
                <a:lnTo>
                  <a:pt x="33" y="47"/>
                </a:lnTo>
                <a:lnTo>
                  <a:pt x="30" y="44"/>
                </a:lnTo>
                <a:lnTo>
                  <a:pt x="24" y="40"/>
                </a:lnTo>
                <a:lnTo>
                  <a:pt x="19" y="36"/>
                </a:lnTo>
                <a:lnTo>
                  <a:pt x="15" y="31"/>
                </a:lnTo>
                <a:lnTo>
                  <a:pt x="11" y="28"/>
                </a:lnTo>
                <a:lnTo>
                  <a:pt x="7" y="24"/>
                </a:lnTo>
                <a:lnTo>
                  <a:pt x="5" y="21"/>
                </a:lnTo>
                <a:lnTo>
                  <a:pt x="2" y="18"/>
                </a:lnTo>
                <a:lnTo>
                  <a:pt x="1" y="16"/>
                </a:lnTo>
                <a:lnTo>
                  <a:pt x="1" y="14"/>
                </a:lnTo>
                <a:lnTo>
                  <a:pt x="0" y="13"/>
                </a:lnTo>
                <a:lnTo>
                  <a:pt x="0" y="3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3" y="1"/>
                </a:lnTo>
                <a:lnTo>
                  <a:pt x="5" y="1"/>
                </a:lnTo>
                <a:lnTo>
                  <a:pt x="7" y="0"/>
                </a:lnTo>
                <a:lnTo>
                  <a:pt x="13" y="0"/>
                </a:lnTo>
                <a:lnTo>
                  <a:pt x="18" y="0"/>
                </a:lnTo>
                <a:lnTo>
                  <a:pt x="24" y="1"/>
                </a:lnTo>
                <a:lnTo>
                  <a:pt x="31" y="2"/>
                </a:lnTo>
                <a:lnTo>
                  <a:pt x="37" y="3"/>
                </a:lnTo>
                <a:lnTo>
                  <a:pt x="44" y="6"/>
                </a:lnTo>
                <a:lnTo>
                  <a:pt x="50" y="9"/>
                </a:lnTo>
                <a:lnTo>
                  <a:pt x="54" y="14"/>
                </a:lnTo>
                <a:lnTo>
                  <a:pt x="57" y="16"/>
                </a:lnTo>
                <a:lnTo>
                  <a:pt x="58" y="18"/>
                </a:lnTo>
                <a:lnTo>
                  <a:pt x="62" y="24"/>
                </a:lnTo>
                <a:lnTo>
                  <a:pt x="63" y="30"/>
                </a:lnTo>
                <a:lnTo>
                  <a:pt x="65" y="33"/>
                </a:lnTo>
                <a:lnTo>
                  <a:pt x="65" y="37"/>
                </a:lnTo>
                <a:lnTo>
                  <a:pt x="65" y="39"/>
                </a:lnTo>
                <a:lnTo>
                  <a:pt x="65" y="43"/>
                </a:lnTo>
                <a:lnTo>
                  <a:pt x="63" y="45"/>
                </a:lnTo>
                <a:lnTo>
                  <a:pt x="63" y="47"/>
                </a:lnTo>
                <a:lnTo>
                  <a:pt x="62" y="50"/>
                </a:lnTo>
                <a:lnTo>
                  <a:pt x="61" y="51"/>
                </a:lnTo>
                <a:lnTo>
                  <a:pt x="58" y="52"/>
                </a:lnTo>
                <a:lnTo>
                  <a:pt x="57" y="53"/>
                </a:lnTo>
                <a:lnTo>
                  <a:pt x="52" y="54"/>
                </a:lnTo>
                <a:lnTo>
                  <a:pt x="52" y="5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37">
            <a:extLst>
              <a:ext uri="{FF2B5EF4-FFF2-40B4-BE49-F238E27FC236}">
                <a16:creationId xmlns:a16="http://schemas.microsoft.com/office/drawing/2014/main" xmlns="" id="{5FCD4541-01DB-498D-AA4E-58E6D88F6B98}"/>
              </a:ext>
            </a:extLst>
          </p:cNvPr>
          <p:cNvSpPr>
            <a:spLocks/>
          </p:cNvSpPr>
          <p:nvPr/>
        </p:nvSpPr>
        <p:spPr bwMode="auto">
          <a:xfrm>
            <a:off x="4806775" y="5874755"/>
            <a:ext cx="2591810" cy="510606"/>
          </a:xfrm>
          <a:custGeom>
            <a:avLst/>
            <a:gdLst>
              <a:gd name="T0" fmla="*/ 266 w 357"/>
              <a:gd name="T1" fmla="*/ 34 h 74"/>
              <a:gd name="T2" fmla="*/ 278 w 357"/>
              <a:gd name="T3" fmla="*/ 34 h 74"/>
              <a:gd name="T4" fmla="*/ 292 w 357"/>
              <a:gd name="T5" fmla="*/ 33 h 74"/>
              <a:gd name="T6" fmla="*/ 309 w 357"/>
              <a:gd name="T7" fmla="*/ 32 h 74"/>
              <a:gd name="T8" fmla="*/ 327 w 357"/>
              <a:gd name="T9" fmla="*/ 31 h 74"/>
              <a:gd name="T10" fmla="*/ 342 w 357"/>
              <a:gd name="T11" fmla="*/ 31 h 74"/>
              <a:gd name="T12" fmla="*/ 352 w 357"/>
              <a:gd name="T13" fmla="*/ 32 h 74"/>
              <a:gd name="T14" fmla="*/ 356 w 357"/>
              <a:gd name="T15" fmla="*/ 33 h 74"/>
              <a:gd name="T16" fmla="*/ 357 w 357"/>
              <a:gd name="T17" fmla="*/ 36 h 74"/>
              <a:gd name="T18" fmla="*/ 353 w 357"/>
              <a:gd name="T19" fmla="*/ 41 h 74"/>
              <a:gd name="T20" fmla="*/ 348 w 357"/>
              <a:gd name="T21" fmla="*/ 46 h 74"/>
              <a:gd name="T22" fmla="*/ 339 w 357"/>
              <a:gd name="T23" fmla="*/ 50 h 74"/>
              <a:gd name="T24" fmla="*/ 327 w 357"/>
              <a:gd name="T25" fmla="*/ 56 h 74"/>
              <a:gd name="T26" fmla="*/ 310 w 357"/>
              <a:gd name="T27" fmla="*/ 63 h 74"/>
              <a:gd name="T28" fmla="*/ 289 w 357"/>
              <a:gd name="T29" fmla="*/ 69 h 74"/>
              <a:gd name="T30" fmla="*/ 271 w 357"/>
              <a:gd name="T31" fmla="*/ 73 h 74"/>
              <a:gd name="T32" fmla="*/ 254 w 357"/>
              <a:gd name="T33" fmla="*/ 74 h 74"/>
              <a:gd name="T34" fmla="*/ 250 w 357"/>
              <a:gd name="T35" fmla="*/ 74 h 74"/>
              <a:gd name="T36" fmla="*/ 244 w 357"/>
              <a:gd name="T37" fmla="*/ 73 h 74"/>
              <a:gd name="T38" fmla="*/ 235 w 357"/>
              <a:gd name="T39" fmla="*/ 70 h 74"/>
              <a:gd name="T40" fmla="*/ 224 w 357"/>
              <a:gd name="T41" fmla="*/ 67 h 74"/>
              <a:gd name="T42" fmla="*/ 213 w 357"/>
              <a:gd name="T43" fmla="*/ 63 h 74"/>
              <a:gd name="T44" fmla="*/ 200 w 357"/>
              <a:gd name="T45" fmla="*/ 59 h 74"/>
              <a:gd name="T46" fmla="*/ 184 w 357"/>
              <a:gd name="T47" fmla="*/ 54 h 74"/>
              <a:gd name="T48" fmla="*/ 166 w 357"/>
              <a:gd name="T49" fmla="*/ 47 h 74"/>
              <a:gd name="T50" fmla="*/ 149 w 357"/>
              <a:gd name="T51" fmla="*/ 41 h 74"/>
              <a:gd name="T52" fmla="*/ 132 w 357"/>
              <a:gd name="T53" fmla="*/ 35 h 74"/>
              <a:gd name="T54" fmla="*/ 119 w 357"/>
              <a:gd name="T55" fmla="*/ 31 h 74"/>
              <a:gd name="T56" fmla="*/ 107 w 357"/>
              <a:gd name="T57" fmla="*/ 27 h 74"/>
              <a:gd name="T58" fmla="*/ 97 w 357"/>
              <a:gd name="T59" fmla="*/ 25 h 74"/>
              <a:gd name="T60" fmla="*/ 89 w 357"/>
              <a:gd name="T61" fmla="*/ 22 h 74"/>
              <a:gd name="T62" fmla="*/ 82 w 357"/>
              <a:gd name="T63" fmla="*/ 21 h 74"/>
              <a:gd name="T64" fmla="*/ 78 w 357"/>
              <a:gd name="T65" fmla="*/ 20 h 74"/>
              <a:gd name="T66" fmla="*/ 63 w 357"/>
              <a:gd name="T67" fmla="*/ 22 h 74"/>
              <a:gd name="T68" fmla="*/ 44 w 357"/>
              <a:gd name="T69" fmla="*/ 28 h 74"/>
              <a:gd name="T70" fmla="*/ 34 w 357"/>
              <a:gd name="T71" fmla="*/ 32 h 74"/>
              <a:gd name="T72" fmla="*/ 26 w 357"/>
              <a:gd name="T73" fmla="*/ 33 h 74"/>
              <a:gd name="T74" fmla="*/ 18 w 357"/>
              <a:gd name="T75" fmla="*/ 32 h 74"/>
              <a:gd name="T76" fmla="*/ 12 w 357"/>
              <a:gd name="T77" fmla="*/ 27 h 74"/>
              <a:gd name="T78" fmla="*/ 5 w 357"/>
              <a:gd name="T79" fmla="*/ 20 h 74"/>
              <a:gd name="T80" fmla="*/ 3 w 357"/>
              <a:gd name="T81" fmla="*/ 16 h 74"/>
              <a:gd name="T82" fmla="*/ 0 w 357"/>
              <a:gd name="T83" fmla="*/ 11 h 74"/>
              <a:gd name="T84" fmla="*/ 13 w 357"/>
              <a:gd name="T85" fmla="*/ 6 h 74"/>
              <a:gd name="T86" fmla="*/ 34 w 357"/>
              <a:gd name="T87" fmla="*/ 4 h 74"/>
              <a:gd name="T88" fmla="*/ 50 w 357"/>
              <a:gd name="T89" fmla="*/ 2 h 74"/>
              <a:gd name="T90" fmla="*/ 63 w 357"/>
              <a:gd name="T91" fmla="*/ 0 h 74"/>
              <a:gd name="T92" fmla="*/ 71 w 357"/>
              <a:gd name="T93" fmla="*/ 0 h 74"/>
              <a:gd name="T94" fmla="*/ 81 w 357"/>
              <a:gd name="T95" fmla="*/ 0 h 74"/>
              <a:gd name="T96" fmla="*/ 93 w 357"/>
              <a:gd name="T97" fmla="*/ 3 h 74"/>
              <a:gd name="T98" fmla="*/ 106 w 357"/>
              <a:gd name="T99" fmla="*/ 5 h 74"/>
              <a:gd name="T100" fmla="*/ 121 w 357"/>
              <a:gd name="T101" fmla="*/ 9 h 74"/>
              <a:gd name="T102" fmla="*/ 138 w 357"/>
              <a:gd name="T103" fmla="*/ 12 h 74"/>
              <a:gd name="T104" fmla="*/ 159 w 357"/>
              <a:gd name="T105" fmla="*/ 17 h 74"/>
              <a:gd name="T106" fmla="*/ 181 w 357"/>
              <a:gd name="T107" fmla="*/ 21 h 74"/>
              <a:gd name="T108" fmla="*/ 207 w 357"/>
              <a:gd name="T109" fmla="*/ 26 h 74"/>
              <a:gd name="T110" fmla="*/ 228 w 357"/>
              <a:gd name="T111" fmla="*/ 29 h 74"/>
              <a:gd name="T112" fmla="*/ 245 w 357"/>
              <a:gd name="T113" fmla="*/ 32 h 74"/>
              <a:gd name="T114" fmla="*/ 258 w 357"/>
              <a:gd name="T115" fmla="*/ 33 h 74"/>
              <a:gd name="T116" fmla="*/ 262 w 357"/>
              <a:gd name="T117" fmla="*/ 33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7" h="74">
                <a:moveTo>
                  <a:pt x="262" y="33"/>
                </a:moveTo>
                <a:lnTo>
                  <a:pt x="266" y="34"/>
                </a:lnTo>
                <a:lnTo>
                  <a:pt x="271" y="34"/>
                </a:lnTo>
                <a:lnTo>
                  <a:pt x="278" y="34"/>
                </a:lnTo>
                <a:lnTo>
                  <a:pt x="284" y="33"/>
                </a:lnTo>
                <a:lnTo>
                  <a:pt x="292" y="33"/>
                </a:lnTo>
                <a:lnTo>
                  <a:pt x="300" y="33"/>
                </a:lnTo>
                <a:lnTo>
                  <a:pt x="309" y="32"/>
                </a:lnTo>
                <a:lnTo>
                  <a:pt x="318" y="32"/>
                </a:lnTo>
                <a:lnTo>
                  <a:pt x="327" y="31"/>
                </a:lnTo>
                <a:lnTo>
                  <a:pt x="335" y="31"/>
                </a:lnTo>
                <a:lnTo>
                  <a:pt x="342" y="31"/>
                </a:lnTo>
                <a:lnTo>
                  <a:pt x="347" y="31"/>
                </a:lnTo>
                <a:lnTo>
                  <a:pt x="352" y="32"/>
                </a:lnTo>
                <a:lnTo>
                  <a:pt x="355" y="32"/>
                </a:lnTo>
                <a:lnTo>
                  <a:pt x="356" y="33"/>
                </a:lnTo>
                <a:lnTo>
                  <a:pt x="357" y="34"/>
                </a:lnTo>
                <a:lnTo>
                  <a:pt x="357" y="36"/>
                </a:lnTo>
                <a:lnTo>
                  <a:pt x="356" y="39"/>
                </a:lnTo>
                <a:lnTo>
                  <a:pt x="353" y="41"/>
                </a:lnTo>
                <a:lnTo>
                  <a:pt x="351" y="43"/>
                </a:lnTo>
                <a:lnTo>
                  <a:pt x="348" y="46"/>
                </a:lnTo>
                <a:lnTo>
                  <a:pt x="344" y="48"/>
                </a:lnTo>
                <a:lnTo>
                  <a:pt x="339" y="50"/>
                </a:lnTo>
                <a:lnTo>
                  <a:pt x="332" y="54"/>
                </a:lnTo>
                <a:lnTo>
                  <a:pt x="327" y="56"/>
                </a:lnTo>
                <a:lnTo>
                  <a:pt x="321" y="59"/>
                </a:lnTo>
                <a:lnTo>
                  <a:pt x="310" y="63"/>
                </a:lnTo>
                <a:lnTo>
                  <a:pt x="300" y="67"/>
                </a:lnTo>
                <a:lnTo>
                  <a:pt x="289" y="69"/>
                </a:lnTo>
                <a:lnTo>
                  <a:pt x="280" y="71"/>
                </a:lnTo>
                <a:lnTo>
                  <a:pt x="271" y="73"/>
                </a:lnTo>
                <a:lnTo>
                  <a:pt x="262" y="74"/>
                </a:lnTo>
                <a:lnTo>
                  <a:pt x="254" y="74"/>
                </a:lnTo>
                <a:lnTo>
                  <a:pt x="253" y="74"/>
                </a:lnTo>
                <a:lnTo>
                  <a:pt x="250" y="74"/>
                </a:lnTo>
                <a:lnTo>
                  <a:pt x="246" y="73"/>
                </a:lnTo>
                <a:lnTo>
                  <a:pt x="244" y="73"/>
                </a:lnTo>
                <a:lnTo>
                  <a:pt x="240" y="71"/>
                </a:lnTo>
                <a:lnTo>
                  <a:pt x="235" y="70"/>
                </a:lnTo>
                <a:lnTo>
                  <a:pt x="231" y="69"/>
                </a:lnTo>
                <a:lnTo>
                  <a:pt x="224" y="67"/>
                </a:lnTo>
                <a:lnTo>
                  <a:pt x="219" y="66"/>
                </a:lnTo>
                <a:lnTo>
                  <a:pt x="213" y="63"/>
                </a:lnTo>
                <a:lnTo>
                  <a:pt x="206" y="61"/>
                </a:lnTo>
                <a:lnTo>
                  <a:pt x="200" y="59"/>
                </a:lnTo>
                <a:lnTo>
                  <a:pt x="192" y="56"/>
                </a:lnTo>
                <a:lnTo>
                  <a:pt x="184" y="54"/>
                </a:lnTo>
                <a:lnTo>
                  <a:pt x="175" y="50"/>
                </a:lnTo>
                <a:lnTo>
                  <a:pt x="166" y="47"/>
                </a:lnTo>
                <a:lnTo>
                  <a:pt x="157" y="45"/>
                </a:lnTo>
                <a:lnTo>
                  <a:pt x="149" y="41"/>
                </a:lnTo>
                <a:lnTo>
                  <a:pt x="140" y="39"/>
                </a:lnTo>
                <a:lnTo>
                  <a:pt x="132" y="35"/>
                </a:lnTo>
                <a:lnTo>
                  <a:pt x="125" y="33"/>
                </a:lnTo>
                <a:lnTo>
                  <a:pt x="119" y="31"/>
                </a:lnTo>
                <a:lnTo>
                  <a:pt x="112" y="29"/>
                </a:lnTo>
                <a:lnTo>
                  <a:pt x="107" y="27"/>
                </a:lnTo>
                <a:lnTo>
                  <a:pt x="102" y="26"/>
                </a:lnTo>
                <a:lnTo>
                  <a:pt x="97" y="25"/>
                </a:lnTo>
                <a:lnTo>
                  <a:pt x="93" y="24"/>
                </a:lnTo>
                <a:lnTo>
                  <a:pt x="89" y="22"/>
                </a:lnTo>
                <a:lnTo>
                  <a:pt x="85" y="21"/>
                </a:lnTo>
                <a:lnTo>
                  <a:pt x="82" y="21"/>
                </a:lnTo>
                <a:lnTo>
                  <a:pt x="81" y="20"/>
                </a:lnTo>
                <a:lnTo>
                  <a:pt x="78" y="20"/>
                </a:lnTo>
                <a:lnTo>
                  <a:pt x="72" y="21"/>
                </a:lnTo>
                <a:lnTo>
                  <a:pt x="63" y="22"/>
                </a:lnTo>
                <a:lnTo>
                  <a:pt x="54" y="25"/>
                </a:lnTo>
                <a:lnTo>
                  <a:pt x="44" y="28"/>
                </a:lnTo>
                <a:lnTo>
                  <a:pt x="39" y="31"/>
                </a:lnTo>
                <a:lnTo>
                  <a:pt x="34" y="32"/>
                </a:lnTo>
                <a:lnTo>
                  <a:pt x="30" y="33"/>
                </a:lnTo>
                <a:lnTo>
                  <a:pt x="26" y="33"/>
                </a:lnTo>
                <a:lnTo>
                  <a:pt x="22" y="33"/>
                </a:lnTo>
                <a:lnTo>
                  <a:pt x="18" y="32"/>
                </a:lnTo>
                <a:lnTo>
                  <a:pt x="16" y="29"/>
                </a:lnTo>
                <a:lnTo>
                  <a:pt x="12" y="27"/>
                </a:lnTo>
                <a:lnTo>
                  <a:pt x="8" y="22"/>
                </a:lnTo>
                <a:lnTo>
                  <a:pt x="5" y="20"/>
                </a:lnTo>
                <a:lnTo>
                  <a:pt x="4" y="18"/>
                </a:lnTo>
                <a:lnTo>
                  <a:pt x="3" y="16"/>
                </a:lnTo>
                <a:lnTo>
                  <a:pt x="1" y="13"/>
                </a:lnTo>
                <a:lnTo>
                  <a:pt x="0" y="11"/>
                </a:lnTo>
                <a:lnTo>
                  <a:pt x="0" y="9"/>
                </a:lnTo>
                <a:lnTo>
                  <a:pt x="13" y="6"/>
                </a:lnTo>
                <a:lnTo>
                  <a:pt x="24" y="5"/>
                </a:lnTo>
                <a:lnTo>
                  <a:pt x="34" y="4"/>
                </a:lnTo>
                <a:lnTo>
                  <a:pt x="43" y="3"/>
                </a:lnTo>
                <a:lnTo>
                  <a:pt x="50" y="2"/>
                </a:lnTo>
                <a:lnTo>
                  <a:pt x="56" y="0"/>
                </a:lnTo>
                <a:lnTo>
                  <a:pt x="63" y="0"/>
                </a:lnTo>
                <a:lnTo>
                  <a:pt x="67" y="0"/>
                </a:lnTo>
                <a:lnTo>
                  <a:pt x="71" y="0"/>
                </a:lnTo>
                <a:lnTo>
                  <a:pt x="76" y="0"/>
                </a:lnTo>
                <a:lnTo>
                  <a:pt x="81" y="0"/>
                </a:lnTo>
                <a:lnTo>
                  <a:pt x="86" y="2"/>
                </a:lnTo>
                <a:lnTo>
                  <a:pt x="93" y="3"/>
                </a:lnTo>
                <a:lnTo>
                  <a:pt x="99" y="4"/>
                </a:lnTo>
                <a:lnTo>
                  <a:pt x="106" y="5"/>
                </a:lnTo>
                <a:lnTo>
                  <a:pt x="114" y="6"/>
                </a:lnTo>
                <a:lnTo>
                  <a:pt x="121" y="9"/>
                </a:lnTo>
                <a:lnTo>
                  <a:pt x="129" y="11"/>
                </a:lnTo>
                <a:lnTo>
                  <a:pt x="138" y="12"/>
                </a:lnTo>
                <a:lnTo>
                  <a:pt x="149" y="14"/>
                </a:lnTo>
                <a:lnTo>
                  <a:pt x="159" y="17"/>
                </a:lnTo>
                <a:lnTo>
                  <a:pt x="170" y="19"/>
                </a:lnTo>
                <a:lnTo>
                  <a:pt x="181" y="21"/>
                </a:lnTo>
                <a:lnTo>
                  <a:pt x="194" y="24"/>
                </a:lnTo>
                <a:lnTo>
                  <a:pt x="207" y="26"/>
                </a:lnTo>
                <a:lnTo>
                  <a:pt x="218" y="28"/>
                </a:lnTo>
                <a:lnTo>
                  <a:pt x="228" y="29"/>
                </a:lnTo>
                <a:lnTo>
                  <a:pt x="237" y="31"/>
                </a:lnTo>
                <a:lnTo>
                  <a:pt x="245" y="32"/>
                </a:lnTo>
                <a:lnTo>
                  <a:pt x="252" y="33"/>
                </a:lnTo>
                <a:lnTo>
                  <a:pt x="258" y="33"/>
                </a:lnTo>
                <a:lnTo>
                  <a:pt x="262" y="33"/>
                </a:lnTo>
                <a:lnTo>
                  <a:pt x="262" y="3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39">
            <a:extLst>
              <a:ext uri="{FF2B5EF4-FFF2-40B4-BE49-F238E27FC236}">
                <a16:creationId xmlns:a16="http://schemas.microsoft.com/office/drawing/2014/main" xmlns="" id="{D4342FED-B88E-4C5E-89C1-F895CD268B42}"/>
              </a:ext>
            </a:extLst>
          </p:cNvPr>
          <p:cNvSpPr>
            <a:spLocks/>
          </p:cNvSpPr>
          <p:nvPr/>
        </p:nvSpPr>
        <p:spPr bwMode="auto">
          <a:xfrm>
            <a:off x="5561812" y="4066935"/>
            <a:ext cx="914755" cy="1835420"/>
          </a:xfrm>
          <a:custGeom>
            <a:avLst/>
            <a:gdLst>
              <a:gd name="T0" fmla="*/ 51 w 126"/>
              <a:gd name="T1" fmla="*/ 183 h 266"/>
              <a:gd name="T2" fmla="*/ 66 w 126"/>
              <a:gd name="T3" fmla="*/ 151 h 266"/>
              <a:gd name="T4" fmla="*/ 76 w 126"/>
              <a:gd name="T5" fmla="*/ 116 h 266"/>
              <a:gd name="T6" fmla="*/ 83 w 126"/>
              <a:gd name="T7" fmla="*/ 83 h 266"/>
              <a:gd name="T8" fmla="*/ 85 w 126"/>
              <a:gd name="T9" fmla="*/ 60 h 266"/>
              <a:gd name="T10" fmla="*/ 85 w 126"/>
              <a:gd name="T11" fmla="*/ 47 h 266"/>
              <a:gd name="T12" fmla="*/ 85 w 126"/>
              <a:gd name="T13" fmla="*/ 37 h 266"/>
              <a:gd name="T14" fmla="*/ 85 w 126"/>
              <a:gd name="T15" fmla="*/ 26 h 266"/>
              <a:gd name="T16" fmla="*/ 84 w 126"/>
              <a:gd name="T17" fmla="*/ 18 h 266"/>
              <a:gd name="T18" fmla="*/ 83 w 126"/>
              <a:gd name="T19" fmla="*/ 12 h 266"/>
              <a:gd name="T20" fmla="*/ 84 w 126"/>
              <a:gd name="T21" fmla="*/ 6 h 266"/>
              <a:gd name="T22" fmla="*/ 86 w 126"/>
              <a:gd name="T23" fmla="*/ 3 h 266"/>
              <a:gd name="T24" fmla="*/ 89 w 126"/>
              <a:gd name="T25" fmla="*/ 0 h 266"/>
              <a:gd name="T26" fmla="*/ 94 w 126"/>
              <a:gd name="T27" fmla="*/ 0 h 266"/>
              <a:gd name="T28" fmla="*/ 99 w 126"/>
              <a:gd name="T29" fmla="*/ 2 h 266"/>
              <a:gd name="T30" fmla="*/ 106 w 126"/>
              <a:gd name="T31" fmla="*/ 4 h 266"/>
              <a:gd name="T32" fmla="*/ 114 w 126"/>
              <a:gd name="T33" fmla="*/ 10 h 266"/>
              <a:gd name="T34" fmla="*/ 119 w 126"/>
              <a:gd name="T35" fmla="*/ 14 h 266"/>
              <a:gd name="T36" fmla="*/ 123 w 126"/>
              <a:gd name="T37" fmla="*/ 18 h 266"/>
              <a:gd name="T38" fmla="*/ 126 w 126"/>
              <a:gd name="T39" fmla="*/ 21 h 266"/>
              <a:gd name="T40" fmla="*/ 126 w 126"/>
              <a:gd name="T41" fmla="*/ 26 h 266"/>
              <a:gd name="T42" fmla="*/ 122 w 126"/>
              <a:gd name="T43" fmla="*/ 37 h 266"/>
              <a:gd name="T44" fmla="*/ 119 w 126"/>
              <a:gd name="T45" fmla="*/ 45 h 266"/>
              <a:gd name="T46" fmla="*/ 118 w 126"/>
              <a:gd name="T47" fmla="*/ 54 h 266"/>
              <a:gd name="T48" fmla="*/ 116 w 126"/>
              <a:gd name="T49" fmla="*/ 60 h 266"/>
              <a:gd name="T50" fmla="*/ 114 w 126"/>
              <a:gd name="T51" fmla="*/ 69 h 266"/>
              <a:gd name="T52" fmla="*/ 111 w 126"/>
              <a:gd name="T53" fmla="*/ 82 h 266"/>
              <a:gd name="T54" fmla="*/ 109 w 126"/>
              <a:gd name="T55" fmla="*/ 97 h 266"/>
              <a:gd name="T56" fmla="*/ 101 w 126"/>
              <a:gd name="T57" fmla="*/ 132 h 266"/>
              <a:gd name="T58" fmla="*/ 93 w 126"/>
              <a:gd name="T59" fmla="*/ 154 h 266"/>
              <a:gd name="T60" fmla="*/ 88 w 126"/>
              <a:gd name="T61" fmla="*/ 169 h 266"/>
              <a:gd name="T62" fmla="*/ 77 w 126"/>
              <a:gd name="T63" fmla="*/ 190 h 266"/>
              <a:gd name="T64" fmla="*/ 62 w 126"/>
              <a:gd name="T65" fmla="*/ 217 h 266"/>
              <a:gd name="T66" fmla="*/ 53 w 126"/>
              <a:gd name="T67" fmla="*/ 229 h 266"/>
              <a:gd name="T68" fmla="*/ 43 w 126"/>
              <a:gd name="T69" fmla="*/ 239 h 266"/>
              <a:gd name="T70" fmla="*/ 34 w 126"/>
              <a:gd name="T71" fmla="*/ 247 h 266"/>
              <a:gd name="T72" fmla="*/ 25 w 126"/>
              <a:gd name="T73" fmla="*/ 254 h 266"/>
              <a:gd name="T74" fmla="*/ 17 w 126"/>
              <a:gd name="T75" fmla="*/ 260 h 266"/>
              <a:gd name="T76" fmla="*/ 10 w 126"/>
              <a:gd name="T77" fmla="*/ 264 h 266"/>
              <a:gd name="T78" fmla="*/ 4 w 126"/>
              <a:gd name="T79" fmla="*/ 266 h 266"/>
              <a:gd name="T80" fmla="*/ 2 w 126"/>
              <a:gd name="T81" fmla="*/ 266 h 266"/>
              <a:gd name="T82" fmla="*/ 0 w 126"/>
              <a:gd name="T83" fmla="*/ 264 h 266"/>
              <a:gd name="T84" fmla="*/ 2 w 126"/>
              <a:gd name="T85" fmla="*/ 259 h 266"/>
              <a:gd name="T86" fmla="*/ 6 w 126"/>
              <a:gd name="T87" fmla="*/ 253 h 266"/>
              <a:gd name="T88" fmla="*/ 12 w 126"/>
              <a:gd name="T89" fmla="*/ 245 h 266"/>
              <a:gd name="T90" fmla="*/ 20 w 126"/>
              <a:gd name="T91" fmla="*/ 236 h 266"/>
              <a:gd name="T92" fmla="*/ 28 w 126"/>
              <a:gd name="T93" fmla="*/ 225 h 266"/>
              <a:gd name="T94" fmla="*/ 36 w 126"/>
              <a:gd name="T95" fmla="*/ 212 h 266"/>
              <a:gd name="T96" fmla="*/ 43 w 126"/>
              <a:gd name="T97" fmla="*/ 198 h 2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6" h="266">
                <a:moveTo>
                  <a:pt x="43" y="198"/>
                </a:moveTo>
                <a:lnTo>
                  <a:pt x="51" y="183"/>
                </a:lnTo>
                <a:lnTo>
                  <a:pt x="59" y="168"/>
                </a:lnTo>
                <a:lnTo>
                  <a:pt x="66" y="151"/>
                </a:lnTo>
                <a:lnTo>
                  <a:pt x="71" y="133"/>
                </a:lnTo>
                <a:lnTo>
                  <a:pt x="76" y="116"/>
                </a:lnTo>
                <a:lnTo>
                  <a:pt x="80" y="99"/>
                </a:lnTo>
                <a:lnTo>
                  <a:pt x="83" y="83"/>
                </a:lnTo>
                <a:lnTo>
                  <a:pt x="85" y="68"/>
                </a:lnTo>
                <a:lnTo>
                  <a:pt x="85" y="60"/>
                </a:lnTo>
                <a:lnTo>
                  <a:pt x="85" y="54"/>
                </a:lnTo>
                <a:lnTo>
                  <a:pt x="85" y="47"/>
                </a:lnTo>
                <a:lnTo>
                  <a:pt x="85" y="41"/>
                </a:lnTo>
                <a:lnTo>
                  <a:pt x="85" y="37"/>
                </a:lnTo>
                <a:lnTo>
                  <a:pt x="85" y="31"/>
                </a:lnTo>
                <a:lnTo>
                  <a:pt x="85" y="26"/>
                </a:lnTo>
                <a:lnTo>
                  <a:pt x="85" y="23"/>
                </a:lnTo>
                <a:lnTo>
                  <a:pt x="84" y="18"/>
                </a:lnTo>
                <a:lnTo>
                  <a:pt x="83" y="14"/>
                </a:lnTo>
                <a:lnTo>
                  <a:pt x="83" y="12"/>
                </a:lnTo>
                <a:lnTo>
                  <a:pt x="84" y="9"/>
                </a:lnTo>
                <a:lnTo>
                  <a:pt x="84" y="6"/>
                </a:lnTo>
                <a:lnTo>
                  <a:pt x="85" y="5"/>
                </a:lnTo>
                <a:lnTo>
                  <a:pt x="86" y="3"/>
                </a:lnTo>
                <a:lnTo>
                  <a:pt x="88" y="2"/>
                </a:lnTo>
                <a:lnTo>
                  <a:pt x="89" y="0"/>
                </a:lnTo>
                <a:lnTo>
                  <a:pt x="92" y="0"/>
                </a:lnTo>
                <a:lnTo>
                  <a:pt x="94" y="0"/>
                </a:lnTo>
                <a:lnTo>
                  <a:pt x="97" y="0"/>
                </a:lnTo>
                <a:lnTo>
                  <a:pt x="99" y="2"/>
                </a:lnTo>
                <a:lnTo>
                  <a:pt x="103" y="3"/>
                </a:lnTo>
                <a:lnTo>
                  <a:pt x="106" y="4"/>
                </a:lnTo>
                <a:lnTo>
                  <a:pt x="110" y="6"/>
                </a:lnTo>
                <a:lnTo>
                  <a:pt x="114" y="10"/>
                </a:lnTo>
                <a:lnTo>
                  <a:pt x="116" y="12"/>
                </a:lnTo>
                <a:lnTo>
                  <a:pt x="119" y="14"/>
                </a:lnTo>
                <a:lnTo>
                  <a:pt x="122" y="17"/>
                </a:lnTo>
                <a:lnTo>
                  <a:pt x="123" y="18"/>
                </a:lnTo>
                <a:lnTo>
                  <a:pt x="124" y="19"/>
                </a:lnTo>
                <a:lnTo>
                  <a:pt x="126" y="21"/>
                </a:lnTo>
                <a:lnTo>
                  <a:pt x="126" y="23"/>
                </a:lnTo>
                <a:lnTo>
                  <a:pt x="126" y="26"/>
                </a:lnTo>
                <a:lnTo>
                  <a:pt x="124" y="30"/>
                </a:lnTo>
                <a:lnTo>
                  <a:pt x="122" y="37"/>
                </a:lnTo>
                <a:lnTo>
                  <a:pt x="120" y="40"/>
                </a:lnTo>
                <a:lnTo>
                  <a:pt x="119" y="45"/>
                </a:lnTo>
                <a:lnTo>
                  <a:pt x="118" y="49"/>
                </a:lnTo>
                <a:lnTo>
                  <a:pt x="118" y="54"/>
                </a:lnTo>
                <a:lnTo>
                  <a:pt x="116" y="56"/>
                </a:lnTo>
                <a:lnTo>
                  <a:pt x="116" y="60"/>
                </a:lnTo>
                <a:lnTo>
                  <a:pt x="115" y="65"/>
                </a:lnTo>
                <a:lnTo>
                  <a:pt x="114" y="69"/>
                </a:lnTo>
                <a:lnTo>
                  <a:pt x="112" y="75"/>
                </a:lnTo>
                <a:lnTo>
                  <a:pt x="111" y="82"/>
                </a:lnTo>
                <a:lnTo>
                  <a:pt x="110" y="89"/>
                </a:lnTo>
                <a:lnTo>
                  <a:pt x="109" y="97"/>
                </a:lnTo>
                <a:lnTo>
                  <a:pt x="105" y="115"/>
                </a:lnTo>
                <a:lnTo>
                  <a:pt x="101" y="132"/>
                </a:lnTo>
                <a:lnTo>
                  <a:pt x="96" y="147"/>
                </a:lnTo>
                <a:lnTo>
                  <a:pt x="93" y="154"/>
                </a:lnTo>
                <a:lnTo>
                  <a:pt x="90" y="162"/>
                </a:lnTo>
                <a:lnTo>
                  <a:pt x="88" y="169"/>
                </a:lnTo>
                <a:lnTo>
                  <a:pt x="85" y="176"/>
                </a:lnTo>
                <a:lnTo>
                  <a:pt x="77" y="190"/>
                </a:lnTo>
                <a:lnTo>
                  <a:pt x="71" y="204"/>
                </a:lnTo>
                <a:lnTo>
                  <a:pt x="62" y="217"/>
                </a:lnTo>
                <a:lnTo>
                  <a:pt x="58" y="223"/>
                </a:lnTo>
                <a:lnTo>
                  <a:pt x="53" y="229"/>
                </a:lnTo>
                <a:lnTo>
                  <a:pt x="49" y="234"/>
                </a:lnTo>
                <a:lnTo>
                  <a:pt x="43" y="239"/>
                </a:lnTo>
                <a:lnTo>
                  <a:pt x="40" y="244"/>
                </a:lnTo>
                <a:lnTo>
                  <a:pt x="34" y="247"/>
                </a:lnTo>
                <a:lnTo>
                  <a:pt x="30" y="251"/>
                </a:lnTo>
                <a:lnTo>
                  <a:pt x="25" y="254"/>
                </a:lnTo>
                <a:lnTo>
                  <a:pt x="21" y="258"/>
                </a:lnTo>
                <a:lnTo>
                  <a:pt x="17" y="260"/>
                </a:lnTo>
                <a:lnTo>
                  <a:pt x="13" y="262"/>
                </a:lnTo>
                <a:lnTo>
                  <a:pt x="10" y="264"/>
                </a:lnTo>
                <a:lnTo>
                  <a:pt x="7" y="265"/>
                </a:lnTo>
                <a:lnTo>
                  <a:pt x="4" y="266"/>
                </a:lnTo>
                <a:lnTo>
                  <a:pt x="3" y="266"/>
                </a:lnTo>
                <a:lnTo>
                  <a:pt x="2" y="266"/>
                </a:lnTo>
                <a:lnTo>
                  <a:pt x="0" y="265"/>
                </a:lnTo>
                <a:lnTo>
                  <a:pt x="0" y="264"/>
                </a:lnTo>
                <a:lnTo>
                  <a:pt x="0" y="261"/>
                </a:lnTo>
                <a:lnTo>
                  <a:pt x="2" y="259"/>
                </a:lnTo>
                <a:lnTo>
                  <a:pt x="3" y="255"/>
                </a:lnTo>
                <a:lnTo>
                  <a:pt x="6" y="253"/>
                </a:lnTo>
                <a:lnTo>
                  <a:pt x="8" y="248"/>
                </a:lnTo>
                <a:lnTo>
                  <a:pt x="12" y="245"/>
                </a:lnTo>
                <a:lnTo>
                  <a:pt x="16" y="240"/>
                </a:lnTo>
                <a:lnTo>
                  <a:pt x="20" y="236"/>
                </a:lnTo>
                <a:lnTo>
                  <a:pt x="24" y="231"/>
                </a:lnTo>
                <a:lnTo>
                  <a:pt x="28" y="225"/>
                </a:lnTo>
                <a:lnTo>
                  <a:pt x="32" y="219"/>
                </a:lnTo>
                <a:lnTo>
                  <a:pt x="36" y="212"/>
                </a:lnTo>
                <a:lnTo>
                  <a:pt x="40" y="205"/>
                </a:lnTo>
                <a:lnTo>
                  <a:pt x="43" y="198"/>
                </a:lnTo>
                <a:lnTo>
                  <a:pt x="43" y="19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41">
            <a:extLst>
              <a:ext uri="{FF2B5EF4-FFF2-40B4-BE49-F238E27FC236}">
                <a16:creationId xmlns:a16="http://schemas.microsoft.com/office/drawing/2014/main" xmlns="" id="{7D40F592-4A2E-408C-BB4E-528E075B59FD}"/>
              </a:ext>
            </a:extLst>
          </p:cNvPr>
          <p:cNvSpPr>
            <a:spLocks/>
          </p:cNvSpPr>
          <p:nvPr/>
        </p:nvSpPr>
        <p:spPr bwMode="auto">
          <a:xfrm>
            <a:off x="8624466" y="5228914"/>
            <a:ext cx="188759" cy="648606"/>
          </a:xfrm>
          <a:custGeom>
            <a:avLst/>
            <a:gdLst>
              <a:gd name="T0" fmla="*/ 4 w 26"/>
              <a:gd name="T1" fmla="*/ 3 h 94"/>
              <a:gd name="T2" fmla="*/ 1 w 26"/>
              <a:gd name="T3" fmla="*/ 3 h 94"/>
              <a:gd name="T4" fmla="*/ 0 w 26"/>
              <a:gd name="T5" fmla="*/ 2 h 94"/>
              <a:gd name="T6" fmla="*/ 0 w 26"/>
              <a:gd name="T7" fmla="*/ 1 h 94"/>
              <a:gd name="T8" fmla="*/ 0 w 26"/>
              <a:gd name="T9" fmla="*/ 0 h 94"/>
              <a:gd name="T10" fmla="*/ 0 w 26"/>
              <a:gd name="T11" fmla="*/ 0 h 94"/>
              <a:gd name="T12" fmla="*/ 1 w 26"/>
              <a:gd name="T13" fmla="*/ 0 h 94"/>
              <a:gd name="T14" fmla="*/ 1 w 26"/>
              <a:gd name="T15" fmla="*/ 0 h 94"/>
              <a:gd name="T16" fmla="*/ 2 w 26"/>
              <a:gd name="T17" fmla="*/ 0 h 94"/>
              <a:gd name="T18" fmla="*/ 5 w 26"/>
              <a:gd name="T19" fmla="*/ 0 h 94"/>
              <a:gd name="T20" fmla="*/ 6 w 26"/>
              <a:gd name="T21" fmla="*/ 1 h 94"/>
              <a:gd name="T22" fmla="*/ 11 w 26"/>
              <a:gd name="T23" fmla="*/ 2 h 94"/>
              <a:gd name="T24" fmla="*/ 14 w 26"/>
              <a:gd name="T25" fmla="*/ 2 h 94"/>
              <a:gd name="T26" fmla="*/ 17 w 26"/>
              <a:gd name="T27" fmla="*/ 3 h 94"/>
              <a:gd name="T28" fmla="*/ 18 w 26"/>
              <a:gd name="T29" fmla="*/ 4 h 94"/>
              <a:gd name="T30" fmla="*/ 21 w 26"/>
              <a:gd name="T31" fmla="*/ 4 h 94"/>
              <a:gd name="T32" fmla="*/ 22 w 26"/>
              <a:gd name="T33" fmla="*/ 7 h 94"/>
              <a:gd name="T34" fmla="*/ 23 w 26"/>
              <a:gd name="T35" fmla="*/ 8 h 94"/>
              <a:gd name="T36" fmla="*/ 25 w 26"/>
              <a:gd name="T37" fmla="*/ 9 h 94"/>
              <a:gd name="T38" fmla="*/ 26 w 26"/>
              <a:gd name="T39" fmla="*/ 11 h 94"/>
              <a:gd name="T40" fmla="*/ 26 w 26"/>
              <a:gd name="T41" fmla="*/ 14 h 94"/>
              <a:gd name="T42" fmla="*/ 26 w 26"/>
              <a:gd name="T43" fmla="*/ 17 h 94"/>
              <a:gd name="T44" fmla="*/ 25 w 26"/>
              <a:gd name="T45" fmla="*/ 19 h 94"/>
              <a:gd name="T46" fmla="*/ 25 w 26"/>
              <a:gd name="T47" fmla="*/ 22 h 94"/>
              <a:gd name="T48" fmla="*/ 25 w 26"/>
              <a:gd name="T49" fmla="*/ 24 h 94"/>
              <a:gd name="T50" fmla="*/ 25 w 26"/>
              <a:gd name="T51" fmla="*/ 28 h 94"/>
              <a:gd name="T52" fmla="*/ 25 w 26"/>
              <a:gd name="T53" fmla="*/ 31 h 94"/>
              <a:gd name="T54" fmla="*/ 25 w 26"/>
              <a:gd name="T55" fmla="*/ 35 h 94"/>
              <a:gd name="T56" fmla="*/ 25 w 26"/>
              <a:gd name="T57" fmla="*/ 39 h 94"/>
              <a:gd name="T58" fmla="*/ 26 w 26"/>
              <a:gd name="T59" fmla="*/ 44 h 94"/>
              <a:gd name="T60" fmla="*/ 26 w 26"/>
              <a:gd name="T61" fmla="*/ 54 h 94"/>
              <a:gd name="T62" fmla="*/ 26 w 26"/>
              <a:gd name="T63" fmla="*/ 60 h 94"/>
              <a:gd name="T64" fmla="*/ 26 w 26"/>
              <a:gd name="T65" fmla="*/ 67 h 94"/>
              <a:gd name="T66" fmla="*/ 26 w 26"/>
              <a:gd name="T67" fmla="*/ 73 h 94"/>
              <a:gd name="T68" fmla="*/ 26 w 26"/>
              <a:gd name="T69" fmla="*/ 80 h 94"/>
              <a:gd name="T70" fmla="*/ 26 w 26"/>
              <a:gd name="T71" fmla="*/ 87 h 94"/>
              <a:gd name="T72" fmla="*/ 26 w 26"/>
              <a:gd name="T73" fmla="*/ 94 h 94"/>
              <a:gd name="T74" fmla="*/ 22 w 26"/>
              <a:gd name="T75" fmla="*/ 94 h 94"/>
              <a:gd name="T76" fmla="*/ 22 w 26"/>
              <a:gd name="T77" fmla="*/ 92 h 94"/>
              <a:gd name="T78" fmla="*/ 22 w 26"/>
              <a:gd name="T79" fmla="*/ 87 h 94"/>
              <a:gd name="T80" fmla="*/ 22 w 26"/>
              <a:gd name="T81" fmla="*/ 82 h 94"/>
              <a:gd name="T82" fmla="*/ 21 w 26"/>
              <a:gd name="T83" fmla="*/ 76 h 94"/>
              <a:gd name="T84" fmla="*/ 21 w 26"/>
              <a:gd name="T85" fmla="*/ 69 h 94"/>
              <a:gd name="T86" fmla="*/ 19 w 26"/>
              <a:gd name="T87" fmla="*/ 62 h 94"/>
              <a:gd name="T88" fmla="*/ 18 w 26"/>
              <a:gd name="T89" fmla="*/ 53 h 94"/>
              <a:gd name="T90" fmla="*/ 17 w 26"/>
              <a:gd name="T91" fmla="*/ 44 h 94"/>
              <a:gd name="T92" fmla="*/ 15 w 26"/>
              <a:gd name="T93" fmla="*/ 39 h 94"/>
              <a:gd name="T94" fmla="*/ 15 w 26"/>
              <a:gd name="T95" fmla="*/ 35 h 94"/>
              <a:gd name="T96" fmla="*/ 14 w 26"/>
              <a:gd name="T97" fmla="*/ 30 h 94"/>
              <a:gd name="T98" fmla="*/ 13 w 26"/>
              <a:gd name="T99" fmla="*/ 26 h 94"/>
              <a:gd name="T100" fmla="*/ 13 w 26"/>
              <a:gd name="T101" fmla="*/ 23 h 94"/>
              <a:gd name="T102" fmla="*/ 11 w 26"/>
              <a:gd name="T103" fmla="*/ 19 h 94"/>
              <a:gd name="T104" fmla="*/ 11 w 26"/>
              <a:gd name="T105" fmla="*/ 16 h 94"/>
              <a:gd name="T106" fmla="*/ 10 w 26"/>
              <a:gd name="T107" fmla="*/ 14 h 94"/>
              <a:gd name="T108" fmla="*/ 10 w 26"/>
              <a:gd name="T109" fmla="*/ 11 h 94"/>
              <a:gd name="T110" fmla="*/ 9 w 26"/>
              <a:gd name="T111" fmla="*/ 9 h 94"/>
              <a:gd name="T112" fmla="*/ 8 w 26"/>
              <a:gd name="T113" fmla="*/ 8 h 94"/>
              <a:gd name="T114" fmla="*/ 8 w 26"/>
              <a:gd name="T115" fmla="*/ 5 h 94"/>
              <a:gd name="T116" fmla="*/ 6 w 26"/>
              <a:gd name="T117" fmla="*/ 4 h 94"/>
              <a:gd name="T118" fmla="*/ 6 w 26"/>
              <a:gd name="T119" fmla="*/ 4 h 94"/>
              <a:gd name="T120" fmla="*/ 5 w 26"/>
              <a:gd name="T121" fmla="*/ 3 h 94"/>
              <a:gd name="T122" fmla="*/ 4 w 26"/>
              <a:gd name="T123" fmla="*/ 3 h 94"/>
              <a:gd name="T124" fmla="*/ 4 w 26"/>
              <a:gd name="T125" fmla="*/ 3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" h="94">
                <a:moveTo>
                  <a:pt x="4" y="3"/>
                </a:moveTo>
                <a:lnTo>
                  <a:pt x="1" y="3"/>
                </a:lnTo>
                <a:lnTo>
                  <a:pt x="0" y="2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1" y="0"/>
                </a:lnTo>
                <a:lnTo>
                  <a:pt x="1" y="0"/>
                </a:lnTo>
                <a:lnTo>
                  <a:pt x="2" y="0"/>
                </a:lnTo>
                <a:lnTo>
                  <a:pt x="5" y="0"/>
                </a:lnTo>
                <a:lnTo>
                  <a:pt x="6" y="1"/>
                </a:lnTo>
                <a:lnTo>
                  <a:pt x="11" y="2"/>
                </a:lnTo>
                <a:lnTo>
                  <a:pt x="14" y="2"/>
                </a:lnTo>
                <a:lnTo>
                  <a:pt x="17" y="3"/>
                </a:lnTo>
                <a:lnTo>
                  <a:pt x="18" y="4"/>
                </a:lnTo>
                <a:lnTo>
                  <a:pt x="21" y="4"/>
                </a:lnTo>
                <a:lnTo>
                  <a:pt x="22" y="7"/>
                </a:lnTo>
                <a:lnTo>
                  <a:pt x="23" y="8"/>
                </a:lnTo>
                <a:lnTo>
                  <a:pt x="25" y="9"/>
                </a:lnTo>
                <a:lnTo>
                  <a:pt x="26" y="11"/>
                </a:lnTo>
                <a:lnTo>
                  <a:pt x="26" y="14"/>
                </a:lnTo>
                <a:lnTo>
                  <a:pt x="26" y="17"/>
                </a:lnTo>
                <a:lnTo>
                  <a:pt x="25" y="19"/>
                </a:lnTo>
                <a:lnTo>
                  <a:pt x="25" y="22"/>
                </a:lnTo>
                <a:lnTo>
                  <a:pt x="25" y="24"/>
                </a:lnTo>
                <a:lnTo>
                  <a:pt x="25" y="28"/>
                </a:lnTo>
                <a:lnTo>
                  <a:pt x="25" y="31"/>
                </a:lnTo>
                <a:lnTo>
                  <a:pt x="25" y="35"/>
                </a:lnTo>
                <a:lnTo>
                  <a:pt x="25" y="39"/>
                </a:lnTo>
                <a:lnTo>
                  <a:pt x="26" y="44"/>
                </a:lnTo>
                <a:lnTo>
                  <a:pt x="26" y="54"/>
                </a:lnTo>
                <a:lnTo>
                  <a:pt x="26" y="60"/>
                </a:lnTo>
                <a:lnTo>
                  <a:pt x="26" y="67"/>
                </a:lnTo>
                <a:lnTo>
                  <a:pt x="26" y="73"/>
                </a:lnTo>
                <a:lnTo>
                  <a:pt x="26" y="80"/>
                </a:lnTo>
                <a:lnTo>
                  <a:pt x="26" y="87"/>
                </a:lnTo>
                <a:lnTo>
                  <a:pt x="26" y="94"/>
                </a:lnTo>
                <a:lnTo>
                  <a:pt x="22" y="94"/>
                </a:lnTo>
                <a:lnTo>
                  <a:pt x="22" y="92"/>
                </a:lnTo>
                <a:lnTo>
                  <a:pt x="22" y="87"/>
                </a:lnTo>
                <a:lnTo>
                  <a:pt x="22" y="82"/>
                </a:lnTo>
                <a:lnTo>
                  <a:pt x="21" y="76"/>
                </a:lnTo>
                <a:lnTo>
                  <a:pt x="21" y="69"/>
                </a:lnTo>
                <a:lnTo>
                  <a:pt x="19" y="62"/>
                </a:lnTo>
                <a:lnTo>
                  <a:pt x="18" y="53"/>
                </a:lnTo>
                <a:lnTo>
                  <a:pt x="17" y="44"/>
                </a:lnTo>
                <a:lnTo>
                  <a:pt x="15" y="39"/>
                </a:lnTo>
                <a:lnTo>
                  <a:pt x="15" y="35"/>
                </a:lnTo>
                <a:lnTo>
                  <a:pt x="14" y="30"/>
                </a:lnTo>
                <a:lnTo>
                  <a:pt x="13" y="26"/>
                </a:lnTo>
                <a:lnTo>
                  <a:pt x="13" y="23"/>
                </a:lnTo>
                <a:lnTo>
                  <a:pt x="11" y="19"/>
                </a:lnTo>
                <a:lnTo>
                  <a:pt x="11" y="16"/>
                </a:lnTo>
                <a:lnTo>
                  <a:pt x="10" y="14"/>
                </a:lnTo>
                <a:lnTo>
                  <a:pt x="10" y="11"/>
                </a:lnTo>
                <a:lnTo>
                  <a:pt x="9" y="9"/>
                </a:lnTo>
                <a:lnTo>
                  <a:pt x="8" y="8"/>
                </a:lnTo>
                <a:lnTo>
                  <a:pt x="8" y="5"/>
                </a:lnTo>
                <a:lnTo>
                  <a:pt x="6" y="4"/>
                </a:lnTo>
                <a:lnTo>
                  <a:pt x="6" y="4"/>
                </a:lnTo>
                <a:lnTo>
                  <a:pt x="5" y="3"/>
                </a:lnTo>
                <a:lnTo>
                  <a:pt x="4" y="3"/>
                </a:lnTo>
                <a:lnTo>
                  <a:pt x="4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42">
            <a:extLst>
              <a:ext uri="{FF2B5EF4-FFF2-40B4-BE49-F238E27FC236}">
                <a16:creationId xmlns:a16="http://schemas.microsoft.com/office/drawing/2014/main" xmlns="" id="{D9235556-05B9-4E0F-AFD0-0A3359522202}"/>
              </a:ext>
            </a:extLst>
          </p:cNvPr>
          <p:cNvSpPr>
            <a:spLocks/>
          </p:cNvSpPr>
          <p:nvPr/>
        </p:nvSpPr>
        <p:spPr bwMode="auto">
          <a:xfrm>
            <a:off x="9089104" y="5001213"/>
            <a:ext cx="94381" cy="779710"/>
          </a:xfrm>
          <a:custGeom>
            <a:avLst/>
            <a:gdLst>
              <a:gd name="T0" fmla="*/ 11 w 13"/>
              <a:gd name="T1" fmla="*/ 28 h 113"/>
              <a:gd name="T2" fmla="*/ 11 w 13"/>
              <a:gd name="T3" fmla="*/ 29 h 113"/>
              <a:gd name="T4" fmla="*/ 10 w 13"/>
              <a:gd name="T5" fmla="*/ 31 h 113"/>
              <a:gd name="T6" fmla="*/ 10 w 13"/>
              <a:gd name="T7" fmla="*/ 34 h 113"/>
              <a:gd name="T8" fmla="*/ 10 w 13"/>
              <a:gd name="T9" fmla="*/ 36 h 113"/>
              <a:gd name="T10" fmla="*/ 10 w 13"/>
              <a:gd name="T11" fmla="*/ 40 h 113"/>
              <a:gd name="T12" fmla="*/ 9 w 13"/>
              <a:gd name="T13" fmla="*/ 43 h 113"/>
              <a:gd name="T14" fmla="*/ 9 w 13"/>
              <a:gd name="T15" fmla="*/ 48 h 113"/>
              <a:gd name="T16" fmla="*/ 9 w 13"/>
              <a:gd name="T17" fmla="*/ 52 h 113"/>
              <a:gd name="T18" fmla="*/ 9 w 13"/>
              <a:gd name="T19" fmla="*/ 58 h 113"/>
              <a:gd name="T20" fmla="*/ 9 w 13"/>
              <a:gd name="T21" fmla="*/ 64 h 113"/>
              <a:gd name="T22" fmla="*/ 9 w 13"/>
              <a:gd name="T23" fmla="*/ 71 h 113"/>
              <a:gd name="T24" fmla="*/ 9 w 13"/>
              <a:gd name="T25" fmla="*/ 78 h 113"/>
              <a:gd name="T26" fmla="*/ 9 w 13"/>
              <a:gd name="T27" fmla="*/ 85 h 113"/>
              <a:gd name="T28" fmla="*/ 7 w 13"/>
              <a:gd name="T29" fmla="*/ 93 h 113"/>
              <a:gd name="T30" fmla="*/ 7 w 13"/>
              <a:gd name="T31" fmla="*/ 102 h 113"/>
              <a:gd name="T32" fmla="*/ 7 w 13"/>
              <a:gd name="T33" fmla="*/ 112 h 113"/>
              <a:gd name="T34" fmla="*/ 2 w 13"/>
              <a:gd name="T35" fmla="*/ 113 h 113"/>
              <a:gd name="T36" fmla="*/ 2 w 13"/>
              <a:gd name="T37" fmla="*/ 104 h 113"/>
              <a:gd name="T38" fmla="*/ 2 w 13"/>
              <a:gd name="T39" fmla="*/ 93 h 113"/>
              <a:gd name="T40" fmla="*/ 2 w 13"/>
              <a:gd name="T41" fmla="*/ 85 h 113"/>
              <a:gd name="T42" fmla="*/ 2 w 13"/>
              <a:gd name="T43" fmla="*/ 76 h 113"/>
              <a:gd name="T44" fmla="*/ 2 w 13"/>
              <a:gd name="T45" fmla="*/ 68 h 113"/>
              <a:gd name="T46" fmla="*/ 1 w 13"/>
              <a:gd name="T47" fmla="*/ 59 h 113"/>
              <a:gd name="T48" fmla="*/ 1 w 13"/>
              <a:gd name="T49" fmla="*/ 52 h 113"/>
              <a:gd name="T50" fmla="*/ 1 w 13"/>
              <a:gd name="T51" fmla="*/ 44 h 113"/>
              <a:gd name="T52" fmla="*/ 1 w 13"/>
              <a:gd name="T53" fmla="*/ 38 h 113"/>
              <a:gd name="T54" fmla="*/ 1 w 13"/>
              <a:gd name="T55" fmla="*/ 31 h 113"/>
              <a:gd name="T56" fmla="*/ 1 w 13"/>
              <a:gd name="T57" fmla="*/ 26 h 113"/>
              <a:gd name="T58" fmla="*/ 0 w 13"/>
              <a:gd name="T59" fmla="*/ 20 h 113"/>
              <a:gd name="T60" fmla="*/ 0 w 13"/>
              <a:gd name="T61" fmla="*/ 14 h 113"/>
              <a:gd name="T62" fmla="*/ 0 w 13"/>
              <a:gd name="T63" fmla="*/ 9 h 113"/>
              <a:gd name="T64" fmla="*/ 0 w 13"/>
              <a:gd name="T65" fmla="*/ 5 h 113"/>
              <a:gd name="T66" fmla="*/ 0 w 13"/>
              <a:gd name="T67" fmla="*/ 0 h 113"/>
              <a:gd name="T68" fmla="*/ 2 w 13"/>
              <a:gd name="T69" fmla="*/ 2 h 113"/>
              <a:gd name="T70" fmla="*/ 4 w 13"/>
              <a:gd name="T71" fmla="*/ 6 h 113"/>
              <a:gd name="T72" fmla="*/ 7 w 13"/>
              <a:gd name="T73" fmla="*/ 9 h 113"/>
              <a:gd name="T74" fmla="*/ 11 w 13"/>
              <a:gd name="T75" fmla="*/ 13 h 113"/>
              <a:gd name="T76" fmla="*/ 13 w 13"/>
              <a:gd name="T77" fmla="*/ 15 h 113"/>
              <a:gd name="T78" fmla="*/ 13 w 13"/>
              <a:gd name="T79" fmla="*/ 19 h 113"/>
              <a:gd name="T80" fmla="*/ 13 w 13"/>
              <a:gd name="T81" fmla="*/ 21 h 113"/>
              <a:gd name="T82" fmla="*/ 13 w 13"/>
              <a:gd name="T83" fmla="*/ 24 h 113"/>
              <a:gd name="T84" fmla="*/ 11 w 13"/>
              <a:gd name="T85" fmla="*/ 28 h 113"/>
              <a:gd name="T86" fmla="*/ 11 w 13"/>
              <a:gd name="T87" fmla="*/ 28 h 1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" h="113">
                <a:moveTo>
                  <a:pt x="11" y="28"/>
                </a:moveTo>
                <a:lnTo>
                  <a:pt x="11" y="29"/>
                </a:lnTo>
                <a:lnTo>
                  <a:pt x="10" y="31"/>
                </a:lnTo>
                <a:lnTo>
                  <a:pt x="10" y="34"/>
                </a:lnTo>
                <a:lnTo>
                  <a:pt x="10" y="36"/>
                </a:lnTo>
                <a:lnTo>
                  <a:pt x="10" y="40"/>
                </a:lnTo>
                <a:lnTo>
                  <a:pt x="9" y="43"/>
                </a:lnTo>
                <a:lnTo>
                  <a:pt x="9" y="48"/>
                </a:lnTo>
                <a:lnTo>
                  <a:pt x="9" y="52"/>
                </a:lnTo>
                <a:lnTo>
                  <a:pt x="9" y="58"/>
                </a:lnTo>
                <a:lnTo>
                  <a:pt x="9" y="64"/>
                </a:lnTo>
                <a:lnTo>
                  <a:pt x="9" y="71"/>
                </a:lnTo>
                <a:lnTo>
                  <a:pt x="9" y="78"/>
                </a:lnTo>
                <a:lnTo>
                  <a:pt x="9" y="85"/>
                </a:lnTo>
                <a:lnTo>
                  <a:pt x="7" y="93"/>
                </a:lnTo>
                <a:lnTo>
                  <a:pt x="7" y="102"/>
                </a:lnTo>
                <a:lnTo>
                  <a:pt x="7" y="112"/>
                </a:lnTo>
                <a:lnTo>
                  <a:pt x="2" y="113"/>
                </a:lnTo>
                <a:lnTo>
                  <a:pt x="2" y="104"/>
                </a:lnTo>
                <a:lnTo>
                  <a:pt x="2" y="93"/>
                </a:lnTo>
                <a:lnTo>
                  <a:pt x="2" y="85"/>
                </a:lnTo>
                <a:lnTo>
                  <a:pt x="2" y="76"/>
                </a:lnTo>
                <a:lnTo>
                  <a:pt x="2" y="68"/>
                </a:lnTo>
                <a:lnTo>
                  <a:pt x="1" y="59"/>
                </a:lnTo>
                <a:lnTo>
                  <a:pt x="1" y="52"/>
                </a:lnTo>
                <a:lnTo>
                  <a:pt x="1" y="44"/>
                </a:lnTo>
                <a:lnTo>
                  <a:pt x="1" y="38"/>
                </a:lnTo>
                <a:lnTo>
                  <a:pt x="1" y="31"/>
                </a:lnTo>
                <a:lnTo>
                  <a:pt x="1" y="26"/>
                </a:lnTo>
                <a:lnTo>
                  <a:pt x="0" y="20"/>
                </a:lnTo>
                <a:lnTo>
                  <a:pt x="0" y="14"/>
                </a:lnTo>
                <a:lnTo>
                  <a:pt x="0" y="9"/>
                </a:lnTo>
                <a:lnTo>
                  <a:pt x="0" y="5"/>
                </a:lnTo>
                <a:lnTo>
                  <a:pt x="0" y="0"/>
                </a:lnTo>
                <a:lnTo>
                  <a:pt x="2" y="2"/>
                </a:lnTo>
                <a:lnTo>
                  <a:pt x="4" y="6"/>
                </a:lnTo>
                <a:lnTo>
                  <a:pt x="7" y="9"/>
                </a:lnTo>
                <a:lnTo>
                  <a:pt x="11" y="13"/>
                </a:lnTo>
                <a:lnTo>
                  <a:pt x="13" y="15"/>
                </a:lnTo>
                <a:lnTo>
                  <a:pt x="13" y="19"/>
                </a:lnTo>
                <a:lnTo>
                  <a:pt x="13" y="21"/>
                </a:lnTo>
                <a:lnTo>
                  <a:pt x="13" y="24"/>
                </a:lnTo>
                <a:lnTo>
                  <a:pt x="11" y="28"/>
                </a:lnTo>
                <a:lnTo>
                  <a:pt x="11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45">
            <a:extLst>
              <a:ext uri="{FF2B5EF4-FFF2-40B4-BE49-F238E27FC236}">
                <a16:creationId xmlns:a16="http://schemas.microsoft.com/office/drawing/2014/main" xmlns="" id="{8C4490E5-3EDE-4FC3-948B-8608AF60C656}"/>
              </a:ext>
            </a:extLst>
          </p:cNvPr>
          <p:cNvSpPr>
            <a:spLocks/>
          </p:cNvSpPr>
          <p:nvPr/>
        </p:nvSpPr>
        <p:spPr bwMode="auto">
          <a:xfrm>
            <a:off x="8922127" y="4883911"/>
            <a:ext cx="406557" cy="110401"/>
          </a:xfrm>
          <a:custGeom>
            <a:avLst/>
            <a:gdLst>
              <a:gd name="T0" fmla="*/ 0 w 56"/>
              <a:gd name="T1" fmla="*/ 12 h 16"/>
              <a:gd name="T2" fmla="*/ 8 w 56"/>
              <a:gd name="T3" fmla="*/ 12 h 16"/>
              <a:gd name="T4" fmla="*/ 16 w 56"/>
              <a:gd name="T5" fmla="*/ 11 h 16"/>
              <a:gd name="T6" fmla="*/ 24 w 56"/>
              <a:gd name="T7" fmla="*/ 9 h 16"/>
              <a:gd name="T8" fmla="*/ 27 w 56"/>
              <a:gd name="T9" fmla="*/ 8 h 16"/>
              <a:gd name="T10" fmla="*/ 30 w 56"/>
              <a:gd name="T11" fmla="*/ 7 h 16"/>
              <a:gd name="T12" fmla="*/ 34 w 56"/>
              <a:gd name="T13" fmla="*/ 4 h 16"/>
              <a:gd name="T14" fmla="*/ 38 w 56"/>
              <a:gd name="T15" fmla="*/ 3 h 16"/>
              <a:gd name="T16" fmla="*/ 41 w 56"/>
              <a:gd name="T17" fmla="*/ 2 h 16"/>
              <a:gd name="T18" fmla="*/ 43 w 56"/>
              <a:gd name="T19" fmla="*/ 1 h 16"/>
              <a:gd name="T20" fmla="*/ 46 w 56"/>
              <a:gd name="T21" fmla="*/ 1 h 16"/>
              <a:gd name="T22" fmla="*/ 47 w 56"/>
              <a:gd name="T23" fmla="*/ 0 h 16"/>
              <a:gd name="T24" fmla="*/ 50 w 56"/>
              <a:gd name="T25" fmla="*/ 0 h 16"/>
              <a:gd name="T26" fmla="*/ 53 w 56"/>
              <a:gd name="T27" fmla="*/ 0 h 16"/>
              <a:gd name="T28" fmla="*/ 54 w 56"/>
              <a:gd name="T29" fmla="*/ 1 h 16"/>
              <a:gd name="T30" fmla="*/ 55 w 56"/>
              <a:gd name="T31" fmla="*/ 2 h 16"/>
              <a:gd name="T32" fmla="*/ 56 w 56"/>
              <a:gd name="T33" fmla="*/ 3 h 16"/>
              <a:gd name="T34" fmla="*/ 56 w 56"/>
              <a:gd name="T35" fmla="*/ 3 h 16"/>
              <a:gd name="T36" fmla="*/ 56 w 56"/>
              <a:gd name="T37" fmla="*/ 4 h 16"/>
              <a:gd name="T38" fmla="*/ 55 w 56"/>
              <a:gd name="T39" fmla="*/ 4 h 16"/>
              <a:gd name="T40" fmla="*/ 54 w 56"/>
              <a:gd name="T41" fmla="*/ 4 h 16"/>
              <a:gd name="T42" fmla="*/ 53 w 56"/>
              <a:gd name="T43" fmla="*/ 5 h 16"/>
              <a:gd name="T44" fmla="*/ 50 w 56"/>
              <a:gd name="T45" fmla="*/ 5 h 16"/>
              <a:gd name="T46" fmla="*/ 47 w 56"/>
              <a:gd name="T47" fmla="*/ 7 h 16"/>
              <a:gd name="T48" fmla="*/ 45 w 56"/>
              <a:gd name="T49" fmla="*/ 8 h 16"/>
              <a:gd name="T50" fmla="*/ 41 w 56"/>
              <a:gd name="T51" fmla="*/ 8 h 16"/>
              <a:gd name="T52" fmla="*/ 37 w 56"/>
              <a:gd name="T53" fmla="*/ 9 h 16"/>
              <a:gd name="T54" fmla="*/ 32 w 56"/>
              <a:gd name="T55" fmla="*/ 10 h 16"/>
              <a:gd name="T56" fmla="*/ 27 w 56"/>
              <a:gd name="T57" fmla="*/ 11 h 16"/>
              <a:gd name="T58" fmla="*/ 21 w 56"/>
              <a:gd name="T59" fmla="*/ 12 h 16"/>
              <a:gd name="T60" fmla="*/ 16 w 56"/>
              <a:gd name="T61" fmla="*/ 14 h 16"/>
              <a:gd name="T62" fmla="*/ 10 w 56"/>
              <a:gd name="T63" fmla="*/ 15 h 16"/>
              <a:gd name="T64" fmla="*/ 2 w 56"/>
              <a:gd name="T65" fmla="*/ 16 h 16"/>
              <a:gd name="T66" fmla="*/ 0 w 56"/>
              <a:gd name="T67" fmla="*/ 12 h 16"/>
              <a:gd name="T68" fmla="*/ 0 w 56"/>
              <a:gd name="T69" fmla="*/ 12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" h="16">
                <a:moveTo>
                  <a:pt x="0" y="12"/>
                </a:moveTo>
                <a:lnTo>
                  <a:pt x="8" y="12"/>
                </a:lnTo>
                <a:lnTo>
                  <a:pt x="16" y="11"/>
                </a:lnTo>
                <a:lnTo>
                  <a:pt x="24" y="9"/>
                </a:lnTo>
                <a:lnTo>
                  <a:pt x="27" y="8"/>
                </a:lnTo>
                <a:lnTo>
                  <a:pt x="30" y="7"/>
                </a:lnTo>
                <a:lnTo>
                  <a:pt x="34" y="4"/>
                </a:lnTo>
                <a:lnTo>
                  <a:pt x="38" y="3"/>
                </a:lnTo>
                <a:lnTo>
                  <a:pt x="41" y="2"/>
                </a:lnTo>
                <a:lnTo>
                  <a:pt x="43" y="1"/>
                </a:lnTo>
                <a:lnTo>
                  <a:pt x="46" y="1"/>
                </a:lnTo>
                <a:lnTo>
                  <a:pt x="47" y="0"/>
                </a:lnTo>
                <a:lnTo>
                  <a:pt x="50" y="0"/>
                </a:lnTo>
                <a:lnTo>
                  <a:pt x="53" y="0"/>
                </a:lnTo>
                <a:lnTo>
                  <a:pt x="54" y="1"/>
                </a:lnTo>
                <a:lnTo>
                  <a:pt x="55" y="2"/>
                </a:lnTo>
                <a:lnTo>
                  <a:pt x="56" y="3"/>
                </a:lnTo>
                <a:lnTo>
                  <a:pt x="56" y="3"/>
                </a:lnTo>
                <a:lnTo>
                  <a:pt x="56" y="4"/>
                </a:lnTo>
                <a:lnTo>
                  <a:pt x="55" y="4"/>
                </a:lnTo>
                <a:lnTo>
                  <a:pt x="54" y="4"/>
                </a:lnTo>
                <a:lnTo>
                  <a:pt x="53" y="5"/>
                </a:lnTo>
                <a:lnTo>
                  <a:pt x="50" y="5"/>
                </a:lnTo>
                <a:lnTo>
                  <a:pt x="47" y="7"/>
                </a:lnTo>
                <a:lnTo>
                  <a:pt x="45" y="8"/>
                </a:lnTo>
                <a:lnTo>
                  <a:pt x="41" y="8"/>
                </a:lnTo>
                <a:lnTo>
                  <a:pt x="37" y="9"/>
                </a:lnTo>
                <a:lnTo>
                  <a:pt x="32" y="10"/>
                </a:lnTo>
                <a:lnTo>
                  <a:pt x="27" y="11"/>
                </a:lnTo>
                <a:lnTo>
                  <a:pt x="21" y="12"/>
                </a:lnTo>
                <a:lnTo>
                  <a:pt x="16" y="14"/>
                </a:lnTo>
                <a:lnTo>
                  <a:pt x="10" y="15"/>
                </a:lnTo>
                <a:lnTo>
                  <a:pt x="2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46">
            <a:extLst>
              <a:ext uri="{FF2B5EF4-FFF2-40B4-BE49-F238E27FC236}">
                <a16:creationId xmlns:a16="http://schemas.microsoft.com/office/drawing/2014/main" xmlns="" id="{E457E3DA-B019-468A-BAD0-A9ED5DDD48C7}"/>
              </a:ext>
            </a:extLst>
          </p:cNvPr>
          <p:cNvSpPr>
            <a:spLocks/>
          </p:cNvSpPr>
          <p:nvPr/>
        </p:nvSpPr>
        <p:spPr bwMode="auto">
          <a:xfrm>
            <a:off x="9118144" y="5242714"/>
            <a:ext cx="362998" cy="200104"/>
          </a:xfrm>
          <a:custGeom>
            <a:avLst/>
            <a:gdLst>
              <a:gd name="T0" fmla="*/ 43 w 50"/>
              <a:gd name="T1" fmla="*/ 5 h 29"/>
              <a:gd name="T2" fmla="*/ 46 w 50"/>
              <a:gd name="T3" fmla="*/ 6 h 29"/>
              <a:gd name="T4" fmla="*/ 49 w 50"/>
              <a:gd name="T5" fmla="*/ 8 h 29"/>
              <a:gd name="T6" fmla="*/ 50 w 50"/>
              <a:gd name="T7" fmla="*/ 9 h 29"/>
              <a:gd name="T8" fmla="*/ 50 w 50"/>
              <a:gd name="T9" fmla="*/ 12 h 29"/>
              <a:gd name="T10" fmla="*/ 50 w 50"/>
              <a:gd name="T11" fmla="*/ 14 h 29"/>
              <a:gd name="T12" fmla="*/ 50 w 50"/>
              <a:gd name="T13" fmla="*/ 15 h 29"/>
              <a:gd name="T14" fmla="*/ 49 w 50"/>
              <a:gd name="T15" fmla="*/ 16 h 29"/>
              <a:gd name="T16" fmla="*/ 46 w 50"/>
              <a:gd name="T17" fmla="*/ 19 h 29"/>
              <a:gd name="T18" fmla="*/ 45 w 50"/>
              <a:gd name="T19" fmla="*/ 20 h 29"/>
              <a:gd name="T20" fmla="*/ 43 w 50"/>
              <a:gd name="T21" fmla="*/ 21 h 29"/>
              <a:gd name="T22" fmla="*/ 40 w 50"/>
              <a:gd name="T23" fmla="*/ 22 h 29"/>
              <a:gd name="T24" fmla="*/ 36 w 50"/>
              <a:gd name="T25" fmla="*/ 23 h 29"/>
              <a:gd name="T26" fmla="*/ 32 w 50"/>
              <a:gd name="T27" fmla="*/ 24 h 29"/>
              <a:gd name="T28" fmla="*/ 27 w 50"/>
              <a:gd name="T29" fmla="*/ 26 h 29"/>
              <a:gd name="T30" fmla="*/ 19 w 50"/>
              <a:gd name="T31" fmla="*/ 28 h 29"/>
              <a:gd name="T32" fmla="*/ 10 w 50"/>
              <a:gd name="T33" fmla="*/ 29 h 29"/>
              <a:gd name="T34" fmla="*/ 0 w 50"/>
              <a:gd name="T35" fmla="*/ 29 h 29"/>
              <a:gd name="T36" fmla="*/ 0 w 50"/>
              <a:gd name="T37" fmla="*/ 7 h 29"/>
              <a:gd name="T38" fmla="*/ 5 w 50"/>
              <a:gd name="T39" fmla="*/ 7 h 29"/>
              <a:gd name="T40" fmla="*/ 10 w 50"/>
              <a:gd name="T41" fmla="*/ 6 h 29"/>
              <a:gd name="T42" fmla="*/ 14 w 50"/>
              <a:gd name="T43" fmla="*/ 5 h 29"/>
              <a:gd name="T44" fmla="*/ 19 w 50"/>
              <a:gd name="T45" fmla="*/ 2 h 29"/>
              <a:gd name="T46" fmla="*/ 23 w 50"/>
              <a:gd name="T47" fmla="*/ 1 h 29"/>
              <a:gd name="T48" fmla="*/ 26 w 50"/>
              <a:gd name="T49" fmla="*/ 0 h 29"/>
              <a:gd name="T50" fmla="*/ 29 w 50"/>
              <a:gd name="T51" fmla="*/ 0 h 29"/>
              <a:gd name="T52" fmla="*/ 32 w 50"/>
              <a:gd name="T53" fmla="*/ 0 h 29"/>
              <a:gd name="T54" fmla="*/ 35 w 50"/>
              <a:gd name="T55" fmla="*/ 0 h 29"/>
              <a:gd name="T56" fmla="*/ 37 w 50"/>
              <a:gd name="T57" fmla="*/ 1 h 29"/>
              <a:gd name="T58" fmla="*/ 40 w 50"/>
              <a:gd name="T59" fmla="*/ 2 h 29"/>
              <a:gd name="T60" fmla="*/ 43 w 50"/>
              <a:gd name="T61" fmla="*/ 5 h 29"/>
              <a:gd name="T62" fmla="*/ 43 w 50"/>
              <a:gd name="T63" fmla="*/ 5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0" h="29">
                <a:moveTo>
                  <a:pt x="43" y="5"/>
                </a:moveTo>
                <a:lnTo>
                  <a:pt x="46" y="6"/>
                </a:lnTo>
                <a:lnTo>
                  <a:pt x="49" y="8"/>
                </a:lnTo>
                <a:lnTo>
                  <a:pt x="50" y="9"/>
                </a:lnTo>
                <a:lnTo>
                  <a:pt x="50" y="12"/>
                </a:lnTo>
                <a:lnTo>
                  <a:pt x="50" y="14"/>
                </a:lnTo>
                <a:lnTo>
                  <a:pt x="50" y="15"/>
                </a:lnTo>
                <a:lnTo>
                  <a:pt x="49" y="16"/>
                </a:lnTo>
                <a:lnTo>
                  <a:pt x="46" y="19"/>
                </a:lnTo>
                <a:lnTo>
                  <a:pt x="45" y="20"/>
                </a:lnTo>
                <a:lnTo>
                  <a:pt x="43" y="21"/>
                </a:lnTo>
                <a:lnTo>
                  <a:pt x="40" y="22"/>
                </a:lnTo>
                <a:lnTo>
                  <a:pt x="36" y="23"/>
                </a:lnTo>
                <a:lnTo>
                  <a:pt x="32" y="24"/>
                </a:lnTo>
                <a:lnTo>
                  <a:pt x="27" y="26"/>
                </a:lnTo>
                <a:lnTo>
                  <a:pt x="19" y="28"/>
                </a:lnTo>
                <a:lnTo>
                  <a:pt x="10" y="29"/>
                </a:lnTo>
                <a:lnTo>
                  <a:pt x="0" y="29"/>
                </a:lnTo>
                <a:lnTo>
                  <a:pt x="0" y="7"/>
                </a:lnTo>
                <a:lnTo>
                  <a:pt x="5" y="7"/>
                </a:lnTo>
                <a:lnTo>
                  <a:pt x="10" y="6"/>
                </a:lnTo>
                <a:lnTo>
                  <a:pt x="14" y="5"/>
                </a:lnTo>
                <a:lnTo>
                  <a:pt x="19" y="2"/>
                </a:lnTo>
                <a:lnTo>
                  <a:pt x="23" y="1"/>
                </a:lnTo>
                <a:lnTo>
                  <a:pt x="26" y="0"/>
                </a:lnTo>
                <a:lnTo>
                  <a:pt x="29" y="0"/>
                </a:lnTo>
                <a:lnTo>
                  <a:pt x="32" y="0"/>
                </a:lnTo>
                <a:lnTo>
                  <a:pt x="35" y="0"/>
                </a:lnTo>
                <a:lnTo>
                  <a:pt x="37" y="1"/>
                </a:lnTo>
                <a:lnTo>
                  <a:pt x="40" y="2"/>
                </a:lnTo>
                <a:lnTo>
                  <a:pt x="43" y="5"/>
                </a:lnTo>
                <a:lnTo>
                  <a:pt x="43" y="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47">
            <a:extLst>
              <a:ext uri="{FF2B5EF4-FFF2-40B4-BE49-F238E27FC236}">
                <a16:creationId xmlns:a16="http://schemas.microsoft.com/office/drawing/2014/main" xmlns="" id="{8E7FBCB7-8B57-4737-AE57-A1272C4555E4}"/>
              </a:ext>
            </a:extLst>
          </p:cNvPr>
          <p:cNvSpPr>
            <a:spLocks/>
          </p:cNvSpPr>
          <p:nvPr/>
        </p:nvSpPr>
        <p:spPr bwMode="auto">
          <a:xfrm>
            <a:off x="8413929" y="5636020"/>
            <a:ext cx="1067217" cy="455404"/>
          </a:xfrm>
          <a:custGeom>
            <a:avLst/>
            <a:gdLst>
              <a:gd name="T0" fmla="*/ 85 w 147"/>
              <a:gd name="T1" fmla="*/ 43 h 66"/>
              <a:gd name="T2" fmla="*/ 73 w 147"/>
              <a:gd name="T3" fmla="*/ 49 h 66"/>
              <a:gd name="T4" fmla="*/ 61 w 147"/>
              <a:gd name="T5" fmla="*/ 54 h 66"/>
              <a:gd name="T6" fmla="*/ 51 w 147"/>
              <a:gd name="T7" fmla="*/ 58 h 66"/>
              <a:gd name="T8" fmla="*/ 43 w 147"/>
              <a:gd name="T9" fmla="*/ 62 h 66"/>
              <a:gd name="T10" fmla="*/ 37 w 147"/>
              <a:gd name="T11" fmla="*/ 64 h 66"/>
              <a:gd name="T12" fmla="*/ 31 w 147"/>
              <a:gd name="T13" fmla="*/ 65 h 66"/>
              <a:gd name="T14" fmla="*/ 29 w 147"/>
              <a:gd name="T15" fmla="*/ 66 h 66"/>
              <a:gd name="T16" fmla="*/ 25 w 147"/>
              <a:gd name="T17" fmla="*/ 66 h 66"/>
              <a:gd name="T18" fmla="*/ 21 w 147"/>
              <a:gd name="T19" fmla="*/ 64 h 66"/>
              <a:gd name="T20" fmla="*/ 17 w 147"/>
              <a:gd name="T21" fmla="*/ 62 h 66"/>
              <a:gd name="T22" fmla="*/ 12 w 147"/>
              <a:gd name="T23" fmla="*/ 57 h 66"/>
              <a:gd name="T24" fmla="*/ 7 w 147"/>
              <a:gd name="T25" fmla="*/ 51 h 66"/>
              <a:gd name="T26" fmla="*/ 3 w 147"/>
              <a:gd name="T27" fmla="*/ 45 h 66"/>
              <a:gd name="T28" fmla="*/ 1 w 147"/>
              <a:gd name="T29" fmla="*/ 41 h 66"/>
              <a:gd name="T30" fmla="*/ 1 w 147"/>
              <a:gd name="T31" fmla="*/ 37 h 66"/>
              <a:gd name="T32" fmla="*/ 3 w 147"/>
              <a:gd name="T33" fmla="*/ 34 h 66"/>
              <a:gd name="T34" fmla="*/ 5 w 147"/>
              <a:gd name="T35" fmla="*/ 31 h 66"/>
              <a:gd name="T36" fmla="*/ 9 w 147"/>
              <a:gd name="T37" fmla="*/ 31 h 66"/>
              <a:gd name="T38" fmla="*/ 13 w 147"/>
              <a:gd name="T39" fmla="*/ 31 h 66"/>
              <a:gd name="T40" fmla="*/ 20 w 147"/>
              <a:gd name="T41" fmla="*/ 34 h 66"/>
              <a:gd name="T42" fmla="*/ 25 w 147"/>
              <a:gd name="T43" fmla="*/ 35 h 66"/>
              <a:gd name="T44" fmla="*/ 27 w 147"/>
              <a:gd name="T45" fmla="*/ 35 h 66"/>
              <a:gd name="T46" fmla="*/ 33 w 147"/>
              <a:gd name="T47" fmla="*/ 33 h 66"/>
              <a:gd name="T48" fmla="*/ 42 w 147"/>
              <a:gd name="T49" fmla="*/ 30 h 66"/>
              <a:gd name="T50" fmla="*/ 55 w 147"/>
              <a:gd name="T51" fmla="*/ 27 h 66"/>
              <a:gd name="T52" fmla="*/ 82 w 147"/>
              <a:gd name="T53" fmla="*/ 19 h 66"/>
              <a:gd name="T54" fmla="*/ 115 w 147"/>
              <a:gd name="T55" fmla="*/ 7 h 66"/>
              <a:gd name="T56" fmla="*/ 128 w 147"/>
              <a:gd name="T57" fmla="*/ 2 h 66"/>
              <a:gd name="T58" fmla="*/ 138 w 147"/>
              <a:gd name="T59" fmla="*/ 0 h 66"/>
              <a:gd name="T60" fmla="*/ 145 w 147"/>
              <a:gd name="T61" fmla="*/ 1 h 66"/>
              <a:gd name="T62" fmla="*/ 147 w 147"/>
              <a:gd name="T63" fmla="*/ 3 h 66"/>
              <a:gd name="T64" fmla="*/ 147 w 147"/>
              <a:gd name="T65" fmla="*/ 6 h 66"/>
              <a:gd name="T66" fmla="*/ 145 w 147"/>
              <a:gd name="T67" fmla="*/ 9 h 66"/>
              <a:gd name="T68" fmla="*/ 140 w 147"/>
              <a:gd name="T69" fmla="*/ 13 h 66"/>
              <a:gd name="T70" fmla="*/ 134 w 147"/>
              <a:gd name="T71" fmla="*/ 17 h 66"/>
              <a:gd name="T72" fmla="*/ 126 w 147"/>
              <a:gd name="T73" fmla="*/ 22 h 66"/>
              <a:gd name="T74" fmla="*/ 116 w 147"/>
              <a:gd name="T75" fmla="*/ 28 h 66"/>
              <a:gd name="T76" fmla="*/ 106 w 147"/>
              <a:gd name="T77" fmla="*/ 34 h 66"/>
              <a:gd name="T78" fmla="*/ 93 w 147"/>
              <a:gd name="T79" fmla="*/ 4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7" h="66">
                <a:moveTo>
                  <a:pt x="93" y="40"/>
                </a:moveTo>
                <a:lnTo>
                  <a:pt x="85" y="43"/>
                </a:lnTo>
                <a:lnTo>
                  <a:pt x="78" y="47"/>
                </a:lnTo>
                <a:lnTo>
                  <a:pt x="73" y="49"/>
                </a:lnTo>
                <a:lnTo>
                  <a:pt x="67" y="51"/>
                </a:lnTo>
                <a:lnTo>
                  <a:pt x="61" y="54"/>
                </a:lnTo>
                <a:lnTo>
                  <a:pt x="56" y="56"/>
                </a:lnTo>
                <a:lnTo>
                  <a:pt x="51" y="58"/>
                </a:lnTo>
                <a:lnTo>
                  <a:pt x="47" y="59"/>
                </a:lnTo>
                <a:lnTo>
                  <a:pt x="43" y="62"/>
                </a:lnTo>
                <a:lnTo>
                  <a:pt x="39" y="63"/>
                </a:lnTo>
                <a:lnTo>
                  <a:pt x="37" y="64"/>
                </a:lnTo>
                <a:lnTo>
                  <a:pt x="34" y="65"/>
                </a:lnTo>
                <a:lnTo>
                  <a:pt x="31" y="65"/>
                </a:lnTo>
                <a:lnTo>
                  <a:pt x="30" y="66"/>
                </a:lnTo>
                <a:lnTo>
                  <a:pt x="29" y="66"/>
                </a:lnTo>
                <a:lnTo>
                  <a:pt x="27" y="66"/>
                </a:lnTo>
                <a:lnTo>
                  <a:pt x="25" y="66"/>
                </a:lnTo>
                <a:lnTo>
                  <a:pt x="24" y="65"/>
                </a:lnTo>
                <a:lnTo>
                  <a:pt x="21" y="64"/>
                </a:lnTo>
                <a:lnTo>
                  <a:pt x="20" y="63"/>
                </a:lnTo>
                <a:lnTo>
                  <a:pt x="17" y="62"/>
                </a:lnTo>
                <a:lnTo>
                  <a:pt x="14" y="59"/>
                </a:lnTo>
                <a:lnTo>
                  <a:pt x="12" y="57"/>
                </a:lnTo>
                <a:lnTo>
                  <a:pt x="9" y="54"/>
                </a:lnTo>
                <a:lnTo>
                  <a:pt x="7" y="51"/>
                </a:lnTo>
                <a:lnTo>
                  <a:pt x="4" y="49"/>
                </a:lnTo>
                <a:lnTo>
                  <a:pt x="3" y="45"/>
                </a:lnTo>
                <a:lnTo>
                  <a:pt x="1" y="43"/>
                </a:lnTo>
                <a:lnTo>
                  <a:pt x="1" y="41"/>
                </a:lnTo>
                <a:lnTo>
                  <a:pt x="0" y="38"/>
                </a:lnTo>
                <a:lnTo>
                  <a:pt x="1" y="37"/>
                </a:lnTo>
                <a:lnTo>
                  <a:pt x="1" y="35"/>
                </a:lnTo>
                <a:lnTo>
                  <a:pt x="3" y="34"/>
                </a:lnTo>
                <a:lnTo>
                  <a:pt x="4" y="33"/>
                </a:lnTo>
                <a:lnTo>
                  <a:pt x="5" y="31"/>
                </a:lnTo>
                <a:lnTo>
                  <a:pt x="7" y="31"/>
                </a:lnTo>
                <a:lnTo>
                  <a:pt x="9" y="31"/>
                </a:lnTo>
                <a:lnTo>
                  <a:pt x="11" y="31"/>
                </a:lnTo>
                <a:lnTo>
                  <a:pt x="13" y="31"/>
                </a:lnTo>
                <a:lnTo>
                  <a:pt x="17" y="33"/>
                </a:lnTo>
                <a:lnTo>
                  <a:pt x="20" y="34"/>
                </a:lnTo>
                <a:lnTo>
                  <a:pt x="22" y="35"/>
                </a:lnTo>
                <a:lnTo>
                  <a:pt x="25" y="35"/>
                </a:lnTo>
                <a:lnTo>
                  <a:pt x="25" y="35"/>
                </a:lnTo>
                <a:lnTo>
                  <a:pt x="27" y="35"/>
                </a:lnTo>
                <a:lnTo>
                  <a:pt x="30" y="34"/>
                </a:lnTo>
                <a:lnTo>
                  <a:pt x="33" y="33"/>
                </a:lnTo>
                <a:lnTo>
                  <a:pt x="38" y="31"/>
                </a:lnTo>
                <a:lnTo>
                  <a:pt x="42" y="30"/>
                </a:lnTo>
                <a:lnTo>
                  <a:pt x="48" y="29"/>
                </a:lnTo>
                <a:lnTo>
                  <a:pt x="55" y="27"/>
                </a:lnTo>
                <a:lnTo>
                  <a:pt x="68" y="23"/>
                </a:lnTo>
                <a:lnTo>
                  <a:pt x="82" y="19"/>
                </a:lnTo>
                <a:lnTo>
                  <a:pt x="98" y="13"/>
                </a:lnTo>
                <a:lnTo>
                  <a:pt x="115" y="7"/>
                </a:lnTo>
                <a:lnTo>
                  <a:pt x="123" y="5"/>
                </a:lnTo>
                <a:lnTo>
                  <a:pt x="128" y="2"/>
                </a:lnTo>
                <a:lnTo>
                  <a:pt x="134" y="1"/>
                </a:lnTo>
                <a:lnTo>
                  <a:pt x="138" y="0"/>
                </a:lnTo>
                <a:lnTo>
                  <a:pt x="142" y="0"/>
                </a:lnTo>
                <a:lnTo>
                  <a:pt x="145" y="1"/>
                </a:lnTo>
                <a:lnTo>
                  <a:pt x="146" y="2"/>
                </a:lnTo>
                <a:lnTo>
                  <a:pt x="147" y="3"/>
                </a:lnTo>
                <a:lnTo>
                  <a:pt x="147" y="5"/>
                </a:lnTo>
                <a:lnTo>
                  <a:pt x="147" y="6"/>
                </a:lnTo>
                <a:lnTo>
                  <a:pt x="146" y="8"/>
                </a:lnTo>
                <a:lnTo>
                  <a:pt x="145" y="9"/>
                </a:lnTo>
                <a:lnTo>
                  <a:pt x="142" y="12"/>
                </a:lnTo>
                <a:lnTo>
                  <a:pt x="140" y="13"/>
                </a:lnTo>
                <a:lnTo>
                  <a:pt x="137" y="15"/>
                </a:lnTo>
                <a:lnTo>
                  <a:pt x="134" y="17"/>
                </a:lnTo>
                <a:lnTo>
                  <a:pt x="130" y="20"/>
                </a:lnTo>
                <a:lnTo>
                  <a:pt x="126" y="22"/>
                </a:lnTo>
                <a:lnTo>
                  <a:pt x="121" y="24"/>
                </a:lnTo>
                <a:lnTo>
                  <a:pt x="116" y="28"/>
                </a:lnTo>
                <a:lnTo>
                  <a:pt x="111" y="30"/>
                </a:lnTo>
                <a:lnTo>
                  <a:pt x="106" y="34"/>
                </a:lnTo>
                <a:lnTo>
                  <a:pt x="99" y="36"/>
                </a:lnTo>
                <a:lnTo>
                  <a:pt x="93" y="40"/>
                </a:lnTo>
                <a:lnTo>
                  <a:pt x="93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49">
            <a:extLst>
              <a:ext uri="{FF2B5EF4-FFF2-40B4-BE49-F238E27FC236}">
                <a16:creationId xmlns:a16="http://schemas.microsoft.com/office/drawing/2014/main" xmlns="" id="{EE052FBF-2C08-4E73-8CDA-83392B535D0D}"/>
              </a:ext>
            </a:extLst>
          </p:cNvPr>
          <p:cNvSpPr>
            <a:spLocks/>
          </p:cNvSpPr>
          <p:nvPr/>
        </p:nvSpPr>
        <p:spPr bwMode="auto">
          <a:xfrm>
            <a:off x="9597302" y="5470419"/>
            <a:ext cx="493678" cy="234602"/>
          </a:xfrm>
          <a:custGeom>
            <a:avLst/>
            <a:gdLst>
              <a:gd name="T0" fmla="*/ 60 w 68"/>
              <a:gd name="T1" fmla="*/ 0 h 34"/>
              <a:gd name="T2" fmla="*/ 61 w 68"/>
              <a:gd name="T3" fmla="*/ 0 h 34"/>
              <a:gd name="T4" fmla="*/ 63 w 68"/>
              <a:gd name="T5" fmla="*/ 0 h 34"/>
              <a:gd name="T6" fmla="*/ 64 w 68"/>
              <a:gd name="T7" fmla="*/ 1 h 34"/>
              <a:gd name="T8" fmla="*/ 65 w 68"/>
              <a:gd name="T9" fmla="*/ 2 h 34"/>
              <a:gd name="T10" fmla="*/ 66 w 68"/>
              <a:gd name="T11" fmla="*/ 3 h 34"/>
              <a:gd name="T12" fmla="*/ 66 w 68"/>
              <a:gd name="T13" fmla="*/ 4 h 34"/>
              <a:gd name="T14" fmla="*/ 68 w 68"/>
              <a:gd name="T15" fmla="*/ 7 h 34"/>
              <a:gd name="T16" fmla="*/ 68 w 68"/>
              <a:gd name="T17" fmla="*/ 9 h 34"/>
              <a:gd name="T18" fmla="*/ 66 w 68"/>
              <a:gd name="T19" fmla="*/ 11 h 34"/>
              <a:gd name="T20" fmla="*/ 66 w 68"/>
              <a:gd name="T21" fmla="*/ 15 h 34"/>
              <a:gd name="T22" fmla="*/ 64 w 68"/>
              <a:gd name="T23" fmla="*/ 17 h 34"/>
              <a:gd name="T24" fmla="*/ 61 w 68"/>
              <a:gd name="T25" fmla="*/ 18 h 34"/>
              <a:gd name="T26" fmla="*/ 59 w 68"/>
              <a:gd name="T27" fmla="*/ 20 h 34"/>
              <a:gd name="T28" fmla="*/ 55 w 68"/>
              <a:gd name="T29" fmla="*/ 23 h 34"/>
              <a:gd name="T30" fmla="*/ 49 w 68"/>
              <a:gd name="T31" fmla="*/ 24 h 34"/>
              <a:gd name="T32" fmla="*/ 43 w 68"/>
              <a:gd name="T33" fmla="*/ 26 h 34"/>
              <a:gd name="T34" fmla="*/ 31 w 68"/>
              <a:gd name="T35" fmla="*/ 30 h 34"/>
              <a:gd name="T36" fmla="*/ 20 w 68"/>
              <a:gd name="T37" fmla="*/ 32 h 34"/>
              <a:gd name="T38" fmla="*/ 9 w 68"/>
              <a:gd name="T39" fmla="*/ 33 h 34"/>
              <a:gd name="T40" fmla="*/ 0 w 68"/>
              <a:gd name="T41" fmla="*/ 34 h 34"/>
              <a:gd name="T42" fmla="*/ 0 w 68"/>
              <a:gd name="T43" fmla="*/ 10 h 34"/>
              <a:gd name="T44" fmla="*/ 9 w 68"/>
              <a:gd name="T45" fmla="*/ 10 h 34"/>
              <a:gd name="T46" fmla="*/ 20 w 68"/>
              <a:gd name="T47" fmla="*/ 9 h 34"/>
              <a:gd name="T48" fmla="*/ 27 w 68"/>
              <a:gd name="T49" fmla="*/ 8 h 34"/>
              <a:gd name="T50" fmla="*/ 31 w 68"/>
              <a:gd name="T51" fmla="*/ 5 h 34"/>
              <a:gd name="T52" fmla="*/ 36 w 68"/>
              <a:gd name="T53" fmla="*/ 4 h 34"/>
              <a:gd name="T54" fmla="*/ 43 w 68"/>
              <a:gd name="T55" fmla="*/ 2 h 34"/>
              <a:gd name="T56" fmla="*/ 49 w 68"/>
              <a:gd name="T57" fmla="*/ 1 h 34"/>
              <a:gd name="T58" fmla="*/ 55 w 68"/>
              <a:gd name="T59" fmla="*/ 0 h 34"/>
              <a:gd name="T60" fmla="*/ 60 w 68"/>
              <a:gd name="T61" fmla="*/ 0 h 34"/>
              <a:gd name="T62" fmla="*/ 60 w 68"/>
              <a:gd name="T63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8" h="34">
                <a:moveTo>
                  <a:pt x="60" y="0"/>
                </a:moveTo>
                <a:lnTo>
                  <a:pt x="61" y="0"/>
                </a:lnTo>
                <a:lnTo>
                  <a:pt x="63" y="0"/>
                </a:lnTo>
                <a:lnTo>
                  <a:pt x="64" y="1"/>
                </a:lnTo>
                <a:lnTo>
                  <a:pt x="65" y="2"/>
                </a:lnTo>
                <a:lnTo>
                  <a:pt x="66" y="3"/>
                </a:lnTo>
                <a:lnTo>
                  <a:pt x="66" y="4"/>
                </a:lnTo>
                <a:lnTo>
                  <a:pt x="68" y="7"/>
                </a:lnTo>
                <a:lnTo>
                  <a:pt x="68" y="9"/>
                </a:lnTo>
                <a:lnTo>
                  <a:pt x="66" y="11"/>
                </a:lnTo>
                <a:lnTo>
                  <a:pt x="66" y="15"/>
                </a:lnTo>
                <a:lnTo>
                  <a:pt x="64" y="17"/>
                </a:lnTo>
                <a:lnTo>
                  <a:pt x="61" y="18"/>
                </a:lnTo>
                <a:lnTo>
                  <a:pt x="59" y="20"/>
                </a:lnTo>
                <a:lnTo>
                  <a:pt x="55" y="23"/>
                </a:lnTo>
                <a:lnTo>
                  <a:pt x="49" y="24"/>
                </a:lnTo>
                <a:lnTo>
                  <a:pt x="43" y="26"/>
                </a:lnTo>
                <a:lnTo>
                  <a:pt x="31" y="30"/>
                </a:lnTo>
                <a:lnTo>
                  <a:pt x="20" y="32"/>
                </a:lnTo>
                <a:lnTo>
                  <a:pt x="9" y="33"/>
                </a:lnTo>
                <a:lnTo>
                  <a:pt x="0" y="34"/>
                </a:lnTo>
                <a:lnTo>
                  <a:pt x="0" y="10"/>
                </a:lnTo>
                <a:lnTo>
                  <a:pt x="9" y="10"/>
                </a:lnTo>
                <a:lnTo>
                  <a:pt x="20" y="9"/>
                </a:lnTo>
                <a:lnTo>
                  <a:pt x="27" y="8"/>
                </a:lnTo>
                <a:lnTo>
                  <a:pt x="31" y="5"/>
                </a:lnTo>
                <a:lnTo>
                  <a:pt x="36" y="4"/>
                </a:lnTo>
                <a:lnTo>
                  <a:pt x="43" y="2"/>
                </a:lnTo>
                <a:lnTo>
                  <a:pt x="49" y="1"/>
                </a:lnTo>
                <a:lnTo>
                  <a:pt x="55" y="0"/>
                </a:lnTo>
                <a:lnTo>
                  <a:pt x="60" y="0"/>
                </a:lnTo>
                <a:lnTo>
                  <a:pt x="6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50">
            <a:extLst>
              <a:ext uri="{FF2B5EF4-FFF2-40B4-BE49-F238E27FC236}">
                <a16:creationId xmlns:a16="http://schemas.microsoft.com/office/drawing/2014/main" xmlns="" id="{1709D0FB-6027-40DC-A80E-79B6E5CFEFC7}"/>
              </a:ext>
            </a:extLst>
          </p:cNvPr>
          <p:cNvSpPr>
            <a:spLocks/>
          </p:cNvSpPr>
          <p:nvPr/>
        </p:nvSpPr>
        <p:spPr bwMode="auto">
          <a:xfrm>
            <a:off x="9415804" y="4076605"/>
            <a:ext cx="813116" cy="1055712"/>
          </a:xfrm>
          <a:custGeom>
            <a:avLst/>
            <a:gdLst>
              <a:gd name="T0" fmla="*/ 0 w 112"/>
              <a:gd name="T1" fmla="*/ 150 h 153"/>
              <a:gd name="T2" fmla="*/ 2 w 112"/>
              <a:gd name="T3" fmla="*/ 146 h 153"/>
              <a:gd name="T4" fmla="*/ 5 w 112"/>
              <a:gd name="T5" fmla="*/ 140 h 153"/>
              <a:gd name="T6" fmla="*/ 12 w 112"/>
              <a:gd name="T7" fmla="*/ 132 h 153"/>
              <a:gd name="T8" fmla="*/ 24 w 112"/>
              <a:gd name="T9" fmla="*/ 115 h 153"/>
              <a:gd name="T10" fmla="*/ 31 w 112"/>
              <a:gd name="T11" fmla="*/ 104 h 153"/>
              <a:gd name="T12" fmla="*/ 41 w 112"/>
              <a:gd name="T13" fmla="*/ 91 h 153"/>
              <a:gd name="T14" fmla="*/ 48 w 112"/>
              <a:gd name="T15" fmla="*/ 76 h 153"/>
              <a:gd name="T16" fmla="*/ 56 w 112"/>
              <a:gd name="T17" fmla="*/ 62 h 153"/>
              <a:gd name="T18" fmla="*/ 64 w 112"/>
              <a:gd name="T19" fmla="*/ 50 h 153"/>
              <a:gd name="T20" fmla="*/ 69 w 112"/>
              <a:gd name="T21" fmla="*/ 40 h 153"/>
              <a:gd name="T22" fmla="*/ 73 w 112"/>
              <a:gd name="T23" fmla="*/ 32 h 153"/>
              <a:gd name="T24" fmla="*/ 76 w 112"/>
              <a:gd name="T25" fmla="*/ 26 h 153"/>
              <a:gd name="T26" fmla="*/ 77 w 112"/>
              <a:gd name="T27" fmla="*/ 20 h 153"/>
              <a:gd name="T28" fmla="*/ 77 w 112"/>
              <a:gd name="T29" fmla="*/ 16 h 153"/>
              <a:gd name="T30" fmla="*/ 76 w 112"/>
              <a:gd name="T31" fmla="*/ 13 h 153"/>
              <a:gd name="T32" fmla="*/ 76 w 112"/>
              <a:gd name="T33" fmla="*/ 9 h 153"/>
              <a:gd name="T34" fmla="*/ 77 w 112"/>
              <a:gd name="T35" fmla="*/ 7 h 153"/>
              <a:gd name="T36" fmla="*/ 80 w 112"/>
              <a:gd name="T37" fmla="*/ 4 h 153"/>
              <a:gd name="T38" fmla="*/ 84 w 112"/>
              <a:gd name="T39" fmla="*/ 1 h 153"/>
              <a:gd name="T40" fmla="*/ 88 w 112"/>
              <a:gd name="T41" fmla="*/ 0 h 153"/>
              <a:gd name="T42" fmla="*/ 93 w 112"/>
              <a:gd name="T43" fmla="*/ 2 h 153"/>
              <a:gd name="T44" fmla="*/ 99 w 112"/>
              <a:gd name="T45" fmla="*/ 5 h 153"/>
              <a:gd name="T46" fmla="*/ 104 w 112"/>
              <a:gd name="T47" fmla="*/ 9 h 153"/>
              <a:gd name="T48" fmla="*/ 108 w 112"/>
              <a:gd name="T49" fmla="*/ 15 h 153"/>
              <a:gd name="T50" fmla="*/ 111 w 112"/>
              <a:gd name="T51" fmla="*/ 19 h 153"/>
              <a:gd name="T52" fmla="*/ 112 w 112"/>
              <a:gd name="T53" fmla="*/ 25 h 153"/>
              <a:gd name="T54" fmla="*/ 110 w 112"/>
              <a:gd name="T55" fmla="*/ 30 h 153"/>
              <a:gd name="T56" fmla="*/ 104 w 112"/>
              <a:gd name="T57" fmla="*/ 41 h 153"/>
              <a:gd name="T58" fmla="*/ 97 w 112"/>
              <a:gd name="T59" fmla="*/ 55 h 153"/>
              <a:gd name="T60" fmla="*/ 84 w 112"/>
              <a:gd name="T61" fmla="*/ 75 h 153"/>
              <a:gd name="T62" fmla="*/ 69 w 112"/>
              <a:gd name="T63" fmla="*/ 96 h 153"/>
              <a:gd name="T64" fmla="*/ 55 w 112"/>
              <a:gd name="T65" fmla="*/ 112 h 153"/>
              <a:gd name="T66" fmla="*/ 42 w 112"/>
              <a:gd name="T67" fmla="*/ 126 h 153"/>
              <a:gd name="T68" fmla="*/ 29 w 112"/>
              <a:gd name="T69" fmla="*/ 138 h 153"/>
              <a:gd name="T70" fmla="*/ 18 w 112"/>
              <a:gd name="T71" fmla="*/ 146 h 153"/>
              <a:gd name="T72" fmla="*/ 9 w 112"/>
              <a:gd name="T73" fmla="*/ 151 h 153"/>
              <a:gd name="T74" fmla="*/ 3 w 112"/>
              <a:gd name="T75" fmla="*/ 153 h 153"/>
              <a:gd name="T76" fmla="*/ 0 w 112"/>
              <a:gd name="T77" fmla="*/ 151 h 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12" h="153">
                <a:moveTo>
                  <a:pt x="0" y="151"/>
                </a:moveTo>
                <a:lnTo>
                  <a:pt x="0" y="150"/>
                </a:lnTo>
                <a:lnTo>
                  <a:pt x="2" y="148"/>
                </a:lnTo>
                <a:lnTo>
                  <a:pt x="2" y="146"/>
                </a:lnTo>
                <a:lnTo>
                  <a:pt x="4" y="143"/>
                </a:lnTo>
                <a:lnTo>
                  <a:pt x="5" y="140"/>
                </a:lnTo>
                <a:lnTo>
                  <a:pt x="9" y="135"/>
                </a:lnTo>
                <a:lnTo>
                  <a:pt x="12" y="132"/>
                </a:lnTo>
                <a:lnTo>
                  <a:pt x="16" y="126"/>
                </a:lnTo>
                <a:lnTo>
                  <a:pt x="24" y="115"/>
                </a:lnTo>
                <a:lnTo>
                  <a:pt x="28" y="110"/>
                </a:lnTo>
                <a:lnTo>
                  <a:pt x="31" y="104"/>
                </a:lnTo>
                <a:lnTo>
                  <a:pt x="35" y="97"/>
                </a:lnTo>
                <a:lnTo>
                  <a:pt x="41" y="91"/>
                </a:lnTo>
                <a:lnTo>
                  <a:pt x="45" y="84"/>
                </a:lnTo>
                <a:lnTo>
                  <a:pt x="48" y="76"/>
                </a:lnTo>
                <a:lnTo>
                  <a:pt x="54" y="69"/>
                </a:lnTo>
                <a:lnTo>
                  <a:pt x="56" y="62"/>
                </a:lnTo>
                <a:lnTo>
                  <a:pt x="60" y="56"/>
                </a:lnTo>
                <a:lnTo>
                  <a:pt x="64" y="50"/>
                </a:lnTo>
                <a:lnTo>
                  <a:pt x="67" y="44"/>
                </a:lnTo>
                <a:lnTo>
                  <a:pt x="69" y="40"/>
                </a:lnTo>
                <a:lnTo>
                  <a:pt x="71" y="36"/>
                </a:lnTo>
                <a:lnTo>
                  <a:pt x="73" y="32"/>
                </a:lnTo>
                <a:lnTo>
                  <a:pt x="74" y="29"/>
                </a:lnTo>
                <a:lnTo>
                  <a:pt x="76" y="26"/>
                </a:lnTo>
                <a:lnTo>
                  <a:pt x="76" y="22"/>
                </a:lnTo>
                <a:lnTo>
                  <a:pt x="77" y="20"/>
                </a:lnTo>
                <a:lnTo>
                  <a:pt x="77" y="18"/>
                </a:lnTo>
                <a:lnTo>
                  <a:pt x="77" y="16"/>
                </a:lnTo>
                <a:lnTo>
                  <a:pt x="76" y="14"/>
                </a:lnTo>
                <a:lnTo>
                  <a:pt x="76" y="13"/>
                </a:lnTo>
                <a:lnTo>
                  <a:pt x="76" y="11"/>
                </a:lnTo>
                <a:lnTo>
                  <a:pt x="76" y="9"/>
                </a:lnTo>
                <a:lnTo>
                  <a:pt x="76" y="8"/>
                </a:lnTo>
                <a:lnTo>
                  <a:pt x="77" y="7"/>
                </a:lnTo>
                <a:lnTo>
                  <a:pt x="78" y="6"/>
                </a:lnTo>
                <a:lnTo>
                  <a:pt x="80" y="4"/>
                </a:lnTo>
                <a:lnTo>
                  <a:pt x="82" y="2"/>
                </a:lnTo>
                <a:lnTo>
                  <a:pt x="84" y="1"/>
                </a:lnTo>
                <a:lnTo>
                  <a:pt x="86" y="1"/>
                </a:lnTo>
                <a:lnTo>
                  <a:pt x="88" y="0"/>
                </a:lnTo>
                <a:lnTo>
                  <a:pt x="90" y="1"/>
                </a:lnTo>
                <a:lnTo>
                  <a:pt x="93" y="2"/>
                </a:lnTo>
                <a:lnTo>
                  <a:pt x="95" y="4"/>
                </a:lnTo>
                <a:lnTo>
                  <a:pt x="99" y="5"/>
                </a:lnTo>
                <a:lnTo>
                  <a:pt x="102" y="7"/>
                </a:lnTo>
                <a:lnTo>
                  <a:pt x="104" y="9"/>
                </a:lnTo>
                <a:lnTo>
                  <a:pt x="106" y="13"/>
                </a:lnTo>
                <a:lnTo>
                  <a:pt x="108" y="15"/>
                </a:lnTo>
                <a:lnTo>
                  <a:pt x="110" y="16"/>
                </a:lnTo>
                <a:lnTo>
                  <a:pt x="111" y="19"/>
                </a:lnTo>
                <a:lnTo>
                  <a:pt x="111" y="21"/>
                </a:lnTo>
                <a:lnTo>
                  <a:pt x="112" y="25"/>
                </a:lnTo>
                <a:lnTo>
                  <a:pt x="111" y="27"/>
                </a:lnTo>
                <a:lnTo>
                  <a:pt x="110" y="30"/>
                </a:lnTo>
                <a:lnTo>
                  <a:pt x="108" y="35"/>
                </a:lnTo>
                <a:lnTo>
                  <a:pt x="104" y="41"/>
                </a:lnTo>
                <a:lnTo>
                  <a:pt x="101" y="48"/>
                </a:lnTo>
                <a:lnTo>
                  <a:pt x="97" y="55"/>
                </a:lnTo>
                <a:lnTo>
                  <a:pt x="90" y="64"/>
                </a:lnTo>
                <a:lnTo>
                  <a:pt x="84" y="75"/>
                </a:lnTo>
                <a:lnTo>
                  <a:pt x="76" y="85"/>
                </a:lnTo>
                <a:lnTo>
                  <a:pt x="69" y="96"/>
                </a:lnTo>
                <a:lnTo>
                  <a:pt x="61" y="104"/>
                </a:lnTo>
                <a:lnTo>
                  <a:pt x="55" y="112"/>
                </a:lnTo>
                <a:lnTo>
                  <a:pt x="48" y="120"/>
                </a:lnTo>
                <a:lnTo>
                  <a:pt x="42" y="126"/>
                </a:lnTo>
                <a:lnTo>
                  <a:pt x="35" y="132"/>
                </a:lnTo>
                <a:lnTo>
                  <a:pt x="29" y="138"/>
                </a:lnTo>
                <a:lnTo>
                  <a:pt x="24" y="142"/>
                </a:lnTo>
                <a:lnTo>
                  <a:pt x="18" y="146"/>
                </a:lnTo>
                <a:lnTo>
                  <a:pt x="13" y="149"/>
                </a:lnTo>
                <a:lnTo>
                  <a:pt x="9" y="151"/>
                </a:lnTo>
                <a:lnTo>
                  <a:pt x="5" y="153"/>
                </a:lnTo>
                <a:lnTo>
                  <a:pt x="3" y="153"/>
                </a:lnTo>
                <a:lnTo>
                  <a:pt x="2" y="153"/>
                </a:lnTo>
                <a:lnTo>
                  <a:pt x="0" y="151"/>
                </a:lnTo>
                <a:lnTo>
                  <a:pt x="0" y="15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52">
            <a:extLst>
              <a:ext uri="{FF2B5EF4-FFF2-40B4-BE49-F238E27FC236}">
                <a16:creationId xmlns:a16="http://schemas.microsoft.com/office/drawing/2014/main" xmlns="" id="{555C8801-2E0E-475F-ADFE-CA43D13B6BD9}"/>
              </a:ext>
            </a:extLst>
          </p:cNvPr>
          <p:cNvSpPr>
            <a:spLocks/>
          </p:cNvSpPr>
          <p:nvPr/>
        </p:nvSpPr>
        <p:spPr bwMode="auto">
          <a:xfrm>
            <a:off x="8668026" y="4476809"/>
            <a:ext cx="275879" cy="614108"/>
          </a:xfrm>
          <a:custGeom>
            <a:avLst/>
            <a:gdLst>
              <a:gd name="T0" fmla="*/ 17 w 38"/>
              <a:gd name="T1" fmla="*/ 57 h 89"/>
              <a:gd name="T2" fmla="*/ 16 w 38"/>
              <a:gd name="T3" fmla="*/ 50 h 89"/>
              <a:gd name="T4" fmla="*/ 15 w 38"/>
              <a:gd name="T5" fmla="*/ 43 h 89"/>
              <a:gd name="T6" fmla="*/ 13 w 38"/>
              <a:gd name="T7" fmla="*/ 38 h 89"/>
              <a:gd name="T8" fmla="*/ 12 w 38"/>
              <a:gd name="T9" fmla="*/ 33 h 89"/>
              <a:gd name="T10" fmla="*/ 11 w 38"/>
              <a:gd name="T11" fmla="*/ 29 h 89"/>
              <a:gd name="T12" fmla="*/ 9 w 38"/>
              <a:gd name="T13" fmla="*/ 26 h 89"/>
              <a:gd name="T14" fmla="*/ 7 w 38"/>
              <a:gd name="T15" fmla="*/ 24 h 89"/>
              <a:gd name="T16" fmla="*/ 5 w 38"/>
              <a:gd name="T17" fmla="*/ 21 h 89"/>
              <a:gd name="T18" fmla="*/ 3 w 38"/>
              <a:gd name="T19" fmla="*/ 18 h 89"/>
              <a:gd name="T20" fmla="*/ 2 w 38"/>
              <a:gd name="T21" fmla="*/ 14 h 89"/>
              <a:gd name="T22" fmla="*/ 0 w 38"/>
              <a:gd name="T23" fmla="*/ 10 h 89"/>
              <a:gd name="T24" fmla="*/ 2 w 38"/>
              <a:gd name="T25" fmla="*/ 5 h 89"/>
              <a:gd name="T26" fmla="*/ 3 w 38"/>
              <a:gd name="T27" fmla="*/ 4 h 89"/>
              <a:gd name="T28" fmla="*/ 4 w 38"/>
              <a:gd name="T29" fmla="*/ 3 h 89"/>
              <a:gd name="T30" fmla="*/ 7 w 38"/>
              <a:gd name="T31" fmla="*/ 2 h 89"/>
              <a:gd name="T32" fmla="*/ 11 w 38"/>
              <a:gd name="T33" fmla="*/ 2 h 89"/>
              <a:gd name="T34" fmla="*/ 16 w 38"/>
              <a:gd name="T35" fmla="*/ 0 h 89"/>
              <a:gd name="T36" fmla="*/ 21 w 38"/>
              <a:gd name="T37" fmla="*/ 0 h 89"/>
              <a:gd name="T38" fmla="*/ 28 w 38"/>
              <a:gd name="T39" fmla="*/ 2 h 89"/>
              <a:gd name="T40" fmla="*/ 34 w 38"/>
              <a:gd name="T41" fmla="*/ 3 h 89"/>
              <a:gd name="T42" fmla="*/ 35 w 38"/>
              <a:gd name="T43" fmla="*/ 13 h 89"/>
              <a:gd name="T44" fmla="*/ 35 w 38"/>
              <a:gd name="T45" fmla="*/ 22 h 89"/>
              <a:gd name="T46" fmla="*/ 37 w 38"/>
              <a:gd name="T47" fmla="*/ 32 h 89"/>
              <a:gd name="T48" fmla="*/ 37 w 38"/>
              <a:gd name="T49" fmla="*/ 40 h 89"/>
              <a:gd name="T50" fmla="*/ 37 w 38"/>
              <a:gd name="T51" fmla="*/ 48 h 89"/>
              <a:gd name="T52" fmla="*/ 37 w 38"/>
              <a:gd name="T53" fmla="*/ 55 h 89"/>
              <a:gd name="T54" fmla="*/ 38 w 38"/>
              <a:gd name="T55" fmla="*/ 62 h 89"/>
              <a:gd name="T56" fmla="*/ 38 w 38"/>
              <a:gd name="T57" fmla="*/ 67 h 89"/>
              <a:gd name="T58" fmla="*/ 37 w 38"/>
              <a:gd name="T59" fmla="*/ 73 h 89"/>
              <a:gd name="T60" fmla="*/ 37 w 38"/>
              <a:gd name="T61" fmla="*/ 76 h 89"/>
              <a:gd name="T62" fmla="*/ 37 w 38"/>
              <a:gd name="T63" fmla="*/ 81 h 89"/>
              <a:gd name="T64" fmla="*/ 37 w 38"/>
              <a:gd name="T65" fmla="*/ 83 h 89"/>
              <a:gd name="T66" fmla="*/ 35 w 38"/>
              <a:gd name="T67" fmla="*/ 85 h 89"/>
              <a:gd name="T68" fmla="*/ 35 w 38"/>
              <a:gd name="T69" fmla="*/ 88 h 89"/>
              <a:gd name="T70" fmla="*/ 34 w 38"/>
              <a:gd name="T71" fmla="*/ 88 h 89"/>
              <a:gd name="T72" fmla="*/ 33 w 38"/>
              <a:gd name="T73" fmla="*/ 89 h 89"/>
              <a:gd name="T74" fmla="*/ 30 w 38"/>
              <a:gd name="T75" fmla="*/ 88 h 89"/>
              <a:gd name="T76" fmla="*/ 28 w 38"/>
              <a:gd name="T77" fmla="*/ 86 h 89"/>
              <a:gd name="T78" fmla="*/ 25 w 38"/>
              <a:gd name="T79" fmla="*/ 84 h 89"/>
              <a:gd name="T80" fmla="*/ 24 w 38"/>
              <a:gd name="T81" fmla="*/ 81 h 89"/>
              <a:gd name="T82" fmla="*/ 22 w 38"/>
              <a:gd name="T83" fmla="*/ 76 h 89"/>
              <a:gd name="T84" fmla="*/ 20 w 38"/>
              <a:gd name="T85" fmla="*/ 70 h 89"/>
              <a:gd name="T86" fmla="*/ 19 w 38"/>
              <a:gd name="T87" fmla="*/ 64 h 89"/>
              <a:gd name="T88" fmla="*/ 17 w 38"/>
              <a:gd name="T89" fmla="*/ 57 h 89"/>
              <a:gd name="T90" fmla="*/ 17 w 38"/>
              <a:gd name="T91" fmla="*/ 57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8" h="89">
                <a:moveTo>
                  <a:pt x="17" y="57"/>
                </a:moveTo>
                <a:lnTo>
                  <a:pt x="16" y="50"/>
                </a:lnTo>
                <a:lnTo>
                  <a:pt x="15" y="43"/>
                </a:lnTo>
                <a:lnTo>
                  <a:pt x="13" y="38"/>
                </a:lnTo>
                <a:lnTo>
                  <a:pt x="12" y="33"/>
                </a:lnTo>
                <a:lnTo>
                  <a:pt x="11" y="29"/>
                </a:lnTo>
                <a:lnTo>
                  <a:pt x="9" y="26"/>
                </a:lnTo>
                <a:lnTo>
                  <a:pt x="7" y="24"/>
                </a:lnTo>
                <a:lnTo>
                  <a:pt x="5" y="21"/>
                </a:lnTo>
                <a:lnTo>
                  <a:pt x="3" y="18"/>
                </a:lnTo>
                <a:lnTo>
                  <a:pt x="2" y="14"/>
                </a:lnTo>
                <a:lnTo>
                  <a:pt x="0" y="10"/>
                </a:lnTo>
                <a:lnTo>
                  <a:pt x="2" y="5"/>
                </a:lnTo>
                <a:lnTo>
                  <a:pt x="3" y="4"/>
                </a:lnTo>
                <a:lnTo>
                  <a:pt x="4" y="3"/>
                </a:lnTo>
                <a:lnTo>
                  <a:pt x="7" y="2"/>
                </a:lnTo>
                <a:lnTo>
                  <a:pt x="11" y="2"/>
                </a:lnTo>
                <a:lnTo>
                  <a:pt x="16" y="0"/>
                </a:lnTo>
                <a:lnTo>
                  <a:pt x="21" y="0"/>
                </a:lnTo>
                <a:lnTo>
                  <a:pt x="28" y="2"/>
                </a:lnTo>
                <a:lnTo>
                  <a:pt x="34" y="3"/>
                </a:lnTo>
                <a:lnTo>
                  <a:pt x="35" y="13"/>
                </a:lnTo>
                <a:lnTo>
                  <a:pt x="35" y="22"/>
                </a:lnTo>
                <a:lnTo>
                  <a:pt x="37" y="32"/>
                </a:lnTo>
                <a:lnTo>
                  <a:pt x="37" y="40"/>
                </a:lnTo>
                <a:lnTo>
                  <a:pt x="37" y="48"/>
                </a:lnTo>
                <a:lnTo>
                  <a:pt x="37" y="55"/>
                </a:lnTo>
                <a:lnTo>
                  <a:pt x="38" y="62"/>
                </a:lnTo>
                <a:lnTo>
                  <a:pt x="38" y="67"/>
                </a:lnTo>
                <a:lnTo>
                  <a:pt x="37" y="73"/>
                </a:lnTo>
                <a:lnTo>
                  <a:pt x="37" y="76"/>
                </a:lnTo>
                <a:lnTo>
                  <a:pt x="37" y="81"/>
                </a:lnTo>
                <a:lnTo>
                  <a:pt x="37" y="83"/>
                </a:lnTo>
                <a:lnTo>
                  <a:pt x="35" y="85"/>
                </a:lnTo>
                <a:lnTo>
                  <a:pt x="35" y="88"/>
                </a:lnTo>
                <a:lnTo>
                  <a:pt x="34" y="88"/>
                </a:lnTo>
                <a:lnTo>
                  <a:pt x="33" y="89"/>
                </a:lnTo>
                <a:lnTo>
                  <a:pt x="30" y="88"/>
                </a:lnTo>
                <a:lnTo>
                  <a:pt x="28" y="86"/>
                </a:lnTo>
                <a:lnTo>
                  <a:pt x="25" y="84"/>
                </a:lnTo>
                <a:lnTo>
                  <a:pt x="24" y="81"/>
                </a:lnTo>
                <a:lnTo>
                  <a:pt x="22" y="76"/>
                </a:lnTo>
                <a:lnTo>
                  <a:pt x="20" y="70"/>
                </a:lnTo>
                <a:lnTo>
                  <a:pt x="19" y="64"/>
                </a:lnTo>
                <a:lnTo>
                  <a:pt x="17" y="57"/>
                </a:lnTo>
                <a:lnTo>
                  <a:pt x="17" y="5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6" name="Freeform 54">
            <a:extLst>
              <a:ext uri="{FF2B5EF4-FFF2-40B4-BE49-F238E27FC236}">
                <a16:creationId xmlns:a16="http://schemas.microsoft.com/office/drawing/2014/main" xmlns="" id="{B4A76B06-51EB-4C00-A198-CFC965D9D32C}"/>
              </a:ext>
            </a:extLst>
          </p:cNvPr>
          <p:cNvSpPr>
            <a:spLocks/>
          </p:cNvSpPr>
          <p:nvPr/>
        </p:nvSpPr>
        <p:spPr bwMode="auto">
          <a:xfrm>
            <a:off x="1755911" y="1788137"/>
            <a:ext cx="363472" cy="567854"/>
          </a:xfrm>
          <a:custGeom>
            <a:avLst/>
            <a:gdLst>
              <a:gd name="T0" fmla="*/ 5 w 50"/>
              <a:gd name="T1" fmla="*/ 82 h 91"/>
              <a:gd name="T2" fmla="*/ 4 w 50"/>
              <a:gd name="T3" fmla="*/ 79 h 91"/>
              <a:gd name="T4" fmla="*/ 3 w 50"/>
              <a:gd name="T5" fmla="*/ 77 h 91"/>
              <a:gd name="T6" fmla="*/ 1 w 50"/>
              <a:gd name="T7" fmla="*/ 72 h 91"/>
              <a:gd name="T8" fmla="*/ 0 w 50"/>
              <a:gd name="T9" fmla="*/ 69 h 91"/>
              <a:gd name="T10" fmla="*/ 1 w 50"/>
              <a:gd name="T11" fmla="*/ 65 h 91"/>
              <a:gd name="T12" fmla="*/ 1 w 50"/>
              <a:gd name="T13" fmla="*/ 62 h 91"/>
              <a:gd name="T14" fmla="*/ 3 w 50"/>
              <a:gd name="T15" fmla="*/ 57 h 91"/>
              <a:gd name="T16" fmla="*/ 7 w 50"/>
              <a:gd name="T17" fmla="*/ 54 h 91"/>
              <a:gd name="T18" fmla="*/ 11 w 50"/>
              <a:gd name="T19" fmla="*/ 49 h 91"/>
              <a:gd name="T20" fmla="*/ 12 w 50"/>
              <a:gd name="T21" fmla="*/ 47 h 91"/>
              <a:gd name="T22" fmla="*/ 14 w 50"/>
              <a:gd name="T23" fmla="*/ 43 h 91"/>
              <a:gd name="T24" fmla="*/ 17 w 50"/>
              <a:gd name="T25" fmla="*/ 39 h 91"/>
              <a:gd name="T26" fmla="*/ 20 w 50"/>
              <a:gd name="T27" fmla="*/ 33 h 91"/>
              <a:gd name="T28" fmla="*/ 22 w 50"/>
              <a:gd name="T29" fmla="*/ 26 h 91"/>
              <a:gd name="T30" fmla="*/ 25 w 50"/>
              <a:gd name="T31" fmla="*/ 19 h 91"/>
              <a:gd name="T32" fmla="*/ 27 w 50"/>
              <a:gd name="T33" fmla="*/ 11 h 91"/>
              <a:gd name="T34" fmla="*/ 31 w 50"/>
              <a:gd name="T35" fmla="*/ 0 h 91"/>
              <a:gd name="T36" fmla="*/ 35 w 50"/>
              <a:gd name="T37" fmla="*/ 4 h 91"/>
              <a:gd name="T38" fmla="*/ 39 w 50"/>
              <a:gd name="T39" fmla="*/ 6 h 91"/>
              <a:gd name="T40" fmla="*/ 42 w 50"/>
              <a:gd name="T41" fmla="*/ 9 h 91"/>
              <a:gd name="T42" fmla="*/ 44 w 50"/>
              <a:gd name="T43" fmla="*/ 13 h 91"/>
              <a:gd name="T44" fmla="*/ 47 w 50"/>
              <a:gd name="T45" fmla="*/ 16 h 91"/>
              <a:gd name="T46" fmla="*/ 48 w 50"/>
              <a:gd name="T47" fmla="*/ 20 h 91"/>
              <a:gd name="T48" fmla="*/ 50 w 50"/>
              <a:gd name="T49" fmla="*/ 23 h 91"/>
              <a:gd name="T50" fmla="*/ 50 w 50"/>
              <a:gd name="T51" fmla="*/ 27 h 91"/>
              <a:gd name="T52" fmla="*/ 50 w 50"/>
              <a:gd name="T53" fmla="*/ 35 h 91"/>
              <a:gd name="T54" fmla="*/ 48 w 50"/>
              <a:gd name="T55" fmla="*/ 42 h 91"/>
              <a:gd name="T56" fmla="*/ 47 w 50"/>
              <a:gd name="T57" fmla="*/ 49 h 91"/>
              <a:gd name="T58" fmla="*/ 46 w 50"/>
              <a:gd name="T59" fmla="*/ 56 h 91"/>
              <a:gd name="T60" fmla="*/ 43 w 50"/>
              <a:gd name="T61" fmla="*/ 62 h 91"/>
              <a:gd name="T62" fmla="*/ 41 w 50"/>
              <a:gd name="T63" fmla="*/ 69 h 91"/>
              <a:gd name="T64" fmla="*/ 34 w 50"/>
              <a:gd name="T65" fmla="*/ 80 h 91"/>
              <a:gd name="T66" fmla="*/ 33 w 50"/>
              <a:gd name="T67" fmla="*/ 83 h 91"/>
              <a:gd name="T68" fmla="*/ 30 w 50"/>
              <a:gd name="T69" fmla="*/ 85 h 91"/>
              <a:gd name="T70" fmla="*/ 27 w 50"/>
              <a:gd name="T71" fmla="*/ 87 h 91"/>
              <a:gd name="T72" fmla="*/ 26 w 50"/>
              <a:gd name="T73" fmla="*/ 89 h 91"/>
              <a:gd name="T74" fmla="*/ 25 w 50"/>
              <a:gd name="T75" fmla="*/ 90 h 91"/>
              <a:gd name="T76" fmla="*/ 22 w 50"/>
              <a:gd name="T77" fmla="*/ 91 h 91"/>
              <a:gd name="T78" fmla="*/ 21 w 50"/>
              <a:gd name="T79" fmla="*/ 91 h 91"/>
              <a:gd name="T80" fmla="*/ 20 w 50"/>
              <a:gd name="T81" fmla="*/ 91 h 91"/>
              <a:gd name="T82" fmla="*/ 17 w 50"/>
              <a:gd name="T83" fmla="*/ 91 h 91"/>
              <a:gd name="T84" fmla="*/ 16 w 50"/>
              <a:gd name="T85" fmla="*/ 91 h 91"/>
              <a:gd name="T86" fmla="*/ 14 w 50"/>
              <a:gd name="T87" fmla="*/ 90 h 91"/>
              <a:gd name="T88" fmla="*/ 12 w 50"/>
              <a:gd name="T89" fmla="*/ 89 h 91"/>
              <a:gd name="T90" fmla="*/ 11 w 50"/>
              <a:gd name="T91" fmla="*/ 87 h 91"/>
              <a:gd name="T92" fmla="*/ 9 w 50"/>
              <a:gd name="T93" fmla="*/ 86 h 91"/>
              <a:gd name="T94" fmla="*/ 8 w 50"/>
              <a:gd name="T95" fmla="*/ 84 h 91"/>
              <a:gd name="T96" fmla="*/ 5 w 50"/>
              <a:gd name="T97" fmla="*/ 82 h 91"/>
              <a:gd name="T98" fmla="*/ 5 w 50"/>
              <a:gd name="T99" fmla="*/ 82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0" h="91">
                <a:moveTo>
                  <a:pt x="5" y="82"/>
                </a:moveTo>
                <a:lnTo>
                  <a:pt x="4" y="79"/>
                </a:lnTo>
                <a:lnTo>
                  <a:pt x="3" y="77"/>
                </a:lnTo>
                <a:lnTo>
                  <a:pt x="1" y="72"/>
                </a:lnTo>
                <a:lnTo>
                  <a:pt x="0" y="69"/>
                </a:lnTo>
                <a:lnTo>
                  <a:pt x="1" y="65"/>
                </a:lnTo>
                <a:lnTo>
                  <a:pt x="1" y="62"/>
                </a:lnTo>
                <a:lnTo>
                  <a:pt x="3" y="57"/>
                </a:lnTo>
                <a:lnTo>
                  <a:pt x="7" y="54"/>
                </a:lnTo>
                <a:lnTo>
                  <a:pt x="11" y="49"/>
                </a:lnTo>
                <a:lnTo>
                  <a:pt x="12" y="47"/>
                </a:lnTo>
                <a:lnTo>
                  <a:pt x="14" y="43"/>
                </a:lnTo>
                <a:lnTo>
                  <a:pt x="17" y="39"/>
                </a:lnTo>
                <a:lnTo>
                  <a:pt x="20" y="33"/>
                </a:lnTo>
                <a:lnTo>
                  <a:pt x="22" y="26"/>
                </a:lnTo>
                <a:lnTo>
                  <a:pt x="25" y="19"/>
                </a:lnTo>
                <a:lnTo>
                  <a:pt x="27" y="11"/>
                </a:lnTo>
                <a:lnTo>
                  <a:pt x="31" y="0"/>
                </a:lnTo>
                <a:lnTo>
                  <a:pt x="35" y="4"/>
                </a:lnTo>
                <a:lnTo>
                  <a:pt x="39" y="6"/>
                </a:lnTo>
                <a:lnTo>
                  <a:pt x="42" y="9"/>
                </a:lnTo>
                <a:lnTo>
                  <a:pt x="44" y="13"/>
                </a:lnTo>
                <a:lnTo>
                  <a:pt x="47" y="16"/>
                </a:lnTo>
                <a:lnTo>
                  <a:pt x="48" y="20"/>
                </a:lnTo>
                <a:lnTo>
                  <a:pt x="50" y="23"/>
                </a:lnTo>
                <a:lnTo>
                  <a:pt x="50" y="27"/>
                </a:lnTo>
                <a:lnTo>
                  <a:pt x="50" y="35"/>
                </a:lnTo>
                <a:lnTo>
                  <a:pt x="48" y="42"/>
                </a:lnTo>
                <a:lnTo>
                  <a:pt x="47" y="49"/>
                </a:lnTo>
                <a:lnTo>
                  <a:pt x="46" y="56"/>
                </a:lnTo>
                <a:lnTo>
                  <a:pt x="43" y="62"/>
                </a:lnTo>
                <a:lnTo>
                  <a:pt x="41" y="69"/>
                </a:lnTo>
                <a:lnTo>
                  <a:pt x="34" y="80"/>
                </a:lnTo>
                <a:lnTo>
                  <a:pt x="33" y="83"/>
                </a:lnTo>
                <a:lnTo>
                  <a:pt x="30" y="85"/>
                </a:lnTo>
                <a:lnTo>
                  <a:pt x="27" y="87"/>
                </a:lnTo>
                <a:lnTo>
                  <a:pt x="26" y="89"/>
                </a:lnTo>
                <a:lnTo>
                  <a:pt x="25" y="90"/>
                </a:lnTo>
                <a:lnTo>
                  <a:pt x="22" y="91"/>
                </a:lnTo>
                <a:lnTo>
                  <a:pt x="21" y="91"/>
                </a:lnTo>
                <a:lnTo>
                  <a:pt x="20" y="91"/>
                </a:lnTo>
                <a:lnTo>
                  <a:pt x="17" y="91"/>
                </a:lnTo>
                <a:lnTo>
                  <a:pt x="16" y="91"/>
                </a:lnTo>
                <a:lnTo>
                  <a:pt x="14" y="90"/>
                </a:lnTo>
                <a:lnTo>
                  <a:pt x="12" y="89"/>
                </a:lnTo>
                <a:lnTo>
                  <a:pt x="11" y="87"/>
                </a:lnTo>
                <a:lnTo>
                  <a:pt x="9" y="86"/>
                </a:lnTo>
                <a:lnTo>
                  <a:pt x="8" y="84"/>
                </a:lnTo>
                <a:lnTo>
                  <a:pt x="5" y="82"/>
                </a:lnTo>
                <a:lnTo>
                  <a:pt x="5" y="8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55">
            <a:extLst>
              <a:ext uri="{FF2B5EF4-FFF2-40B4-BE49-F238E27FC236}">
                <a16:creationId xmlns:a16="http://schemas.microsoft.com/office/drawing/2014/main" xmlns="" id="{02290463-9E21-443E-B01C-BEA87BFD9725}"/>
              </a:ext>
            </a:extLst>
          </p:cNvPr>
          <p:cNvSpPr>
            <a:spLocks/>
          </p:cNvSpPr>
          <p:nvPr/>
        </p:nvSpPr>
        <p:spPr bwMode="auto">
          <a:xfrm>
            <a:off x="1559640" y="1657092"/>
            <a:ext cx="1744664" cy="1379071"/>
          </a:xfrm>
          <a:custGeom>
            <a:avLst/>
            <a:gdLst>
              <a:gd name="T0" fmla="*/ 199 w 240"/>
              <a:gd name="T1" fmla="*/ 1 h 221"/>
              <a:gd name="T2" fmla="*/ 203 w 240"/>
              <a:gd name="T3" fmla="*/ 0 h 221"/>
              <a:gd name="T4" fmla="*/ 207 w 240"/>
              <a:gd name="T5" fmla="*/ 1 h 221"/>
              <a:gd name="T6" fmla="*/ 212 w 240"/>
              <a:gd name="T7" fmla="*/ 3 h 221"/>
              <a:gd name="T8" fmla="*/ 220 w 240"/>
              <a:gd name="T9" fmla="*/ 8 h 221"/>
              <a:gd name="T10" fmla="*/ 230 w 240"/>
              <a:gd name="T11" fmla="*/ 16 h 221"/>
              <a:gd name="T12" fmla="*/ 237 w 240"/>
              <a:gd name="T13" fmla="*/ 25 h 221"/>
              <a:gd name="T14" fmla="*/ 240 w 240"/>
              <a:gd name="T15" fmla="*/ 32 h 221"/>
              <a:gd name="T16" fmla="*/ 238 w 240"/>
              <a:gd name="T17" fmla="*/ 39 h 221"/>
              <a:gd name="T18" fmla="*/ 234 w 240"/>
              <a:gd name="T19" fmla="*/ 44 h 221"/>
              <a:gd name="T20" fmla="*/ 229 w 240"/>
              <a:gd name="T21" fmla="*/ 49 h 221"/>
              <a:gd name="T22" fmla="*/ 225 w 240"/>
              <a:gd name="T23" fmla="*/ 54 h 221"/>
              <a:gd name="T24" fmla="*/ 221 w 240"/>
              <a:gd name="T25" fmla="*/ 60 h 221"/>
              <a:gd name="T26" fmla="*/ 216 w 240"/>
              <a:gd name="T27" fmla="*/ 68 h 221"/>
              <a:gd name="T28" fmla="*/ 210 w 240"/>
              <a:gd name="T29" fmla="*/ 79 h 221"/>
              <a:gd name="T30" fmla="*/ 202 w 240"/>
              <a:gd name="T31" fmla="*/ 91 h 221"/>
              <a:gd name="T32" fmla="*/ 193 w 240"/>
              <a:gd name="T33" fmla="*/ 105 h 221"/>
              <a:gd name="T34" fmla="*/ 181 w 240"/>
              <a:gd name="T35" fmla="*/ 121 h 221"/>
              <a:gd name="T36" fmla="*/ 167 w 240"/>
              <a:gd name="T37" fmla="*/ 139 h 221"/>
              <a:gd name="T38" fmla="*/ 151 w 240"/>
              <a:gd name="T39" fmla="*/ 154 h 221"/>
              <a:gd name="T40" fmla="*/ 135 w 240"/>
              <a:gd name="T41" fmla="*/ 168 h 221"/>
              <a:gd name="T42" fmla="*/ 118 w 240"/>
              <a:gd name="T43" fmla="*/ 181 h 221"/>
              <a:gd name="T44" fmla="*/ 100 w 240"/>
              <a:gd name="T45" fmla="*/ 191 h 221"/>
              <a:gd name="T46" fmla="*/ 82 w 240"/>
              <a:gd name="T47" fmla="*/ 200 h 221"/>
              <a:gd name="T48" fmla="*/ 64 w 240"/>
              <a:gd name="T49" fmla="*/ 209 h 221"/>
              <a:gd name="T50" fmla="*/ 45 w 240"/>
              <a:gd name="T51" fmla="*/ 214 h 221"/>
              <a:gd name="T52" fmla="*/ 28 w 240"/>
              <a:gd name="T53" fmla="*/ 218 h 221"/>
              <a:gd name="T54" fmla="*/ 15 w 240"/>
              <a:gd name="T55" fmla="*/ 220 h 221"/>
              <a:gd name="T56" fmla="*/ 6 w 240"/>
              <a:gd name="T57" fmla="*/ 221 h 221"/>
              <a:gd name="T58" fmla="*/ 1 w 240"/>
              <a:gd name="T59" fmla="*/ 220 h 221"/>
              <a:gd name="T60" fmla="*/ 0 w 240"/>
              <a:gd name="T61" fmla="*/ 218 h 221"/>
              <a:gd name="T62" fmla="*/ 4 w 240"/>
              <a:gd name="T63" fmla="*/ 213 h 221"/>
              <a:gd name="T64" fmla="*/ 11 w 240"/>
              <a:gd name="T65" fmla="*/ 209 h 221"/>
              <a:gd name="T66" fmla="*/ 25 w 240"/>
              <a:gd name="T67" fmla="*/ 203 h 221"/>
              <a:gd name="T68" fmla="*/ 49 w 240"/>
              <a:gd name="T69" fmla="*/ 191 h 221"/>
              <a:gd name="T70" fmla="*/ 66 w 240"/>
              <a:gd name="T71" fmla="*/ 182 h 221"/>
              <a:gd name="T72" fmla="*/ 83 w 240"/>
              <a:gd name="T73" fmla="*/ 172 h 221"/>
              <a:gd name="T74" fmla="*/ 99 w 240"/>
              <a:gd name="T75" fmla="*/ 161 h 221"/>
              <a:gd name="T76" fmla="*/ 127 w 240"/>
              <a:gd name="T77" fmla="*/ 138 h 221"/>
              <a:gd name="T78" fmla="*/ 146 w 240"/>
              <a:gd name="T79" fmla="*/ 118 h 221"/>
              <a:gd name="T80" fmla="*/ 161 w 240"/>
              <a:gd name="T81" fmla="*/ 97 h 221"/>
              <a:gd name="T82" fmla="*/ 178 w 240"/>
              <a:gd name="T83" fmla="*/ 68 h 221"/>
              <a:gd name="T84" fmla="*/ 189 w 240"/>
              <a:gd name="T85" fmla="*/ 46 h 221"/>
              <a:gd name="T86" fmla="*/ 194 w 240"/>
              <a:gd name="T87" fmla="*/ 34 h 221"/>
              <a:gd name="T88" fmla="*/ 197 w 240"/>
              <a:gd name="T89" fmla="*/ 25 h 221"/>
              <a:gd name="T90" fmla="*/ 197 w 240"/>
              <a:gd name="T91" fmla="*/ 18 h 221"/>
              <a:gd name="T92" fmla="*/ 195 w 240"/>
              <a:gd name="T93" fmla="*/ 12 h 221"/>
              <a:gd name="T94" fmla="*/ 197 w 240"/>
              <a:gd name="T95" fmla="*/ 5 h 221"/>
              <a:gd name="T96" fmla="*/ 198 w 240"/>
              <a:gd name="T97" fmla="*/ 3 h 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40" h="221">
                <a:moveTo>
                  <a:pt x="198" y="3"/>
                </a:moveTo>
                <a:lnTo>
                  <a:pt x="199" y="1"/>
                </a:lnTo>
                <a:lnTo>
                  <a:pt x="200" y="1"/>
                </a:lnTo>
                <a:lnTo>
                  <a:pt x="203" y="0"/>
                </a:lnTo>
                <a:lnTo>
                  <a:pt x="204" y="0"/>
                </a:lnTo>
                <a:lnTo>
                  <a:pt x="207" y="1"/>
                </a:lnTo>
                <a:lnTo>
                  <a:pt x="210" y="1"/>
                </a:lnTo>
                <a:lnTo>
                  <a:pt x="212" y="3"/>
                </a:lnTo>
                <a:lnTo>
                  <a:pt x="215" y="5"/>
                </a:lnTo>
                <a:lnTo>
                  <a:pt x="220" y="8"/>
                </a:lnTo>
                <a:lnTo>
                  <a:pt x="225" y="12"/>
                </a:lnTo>
                <a:lnTo>
                  <a:pt x="230" y="16"/>
                </a:lnTo>
                <a:lnTo>
                  <a:pt x="234" y="20"/>
                </a:lnTo>
                <a:lnTo>
                  <a:pt x="237" y="25"/>
                </a:lnTo>
                <a:lnTo>
                  <a:pt x="238" y="28"/>
                </a:lnTo>
                <a:lnTo>
                  <a:pt x="240" y="32"/>
                </a:lnTo>
                <a:lnTo>
                  <a:pt x="238" y="35"/>
                </a:lnTo>
                <a:lnTo>
                  <a:pt x="238" y="39"/>
                </a:lnTo>
                <a:lnTo>
                  <a:pt x="236" y="42"/>
                </a:lnTo>
                <a:lnTo>
                  <a:pt x="234" y="44"/>
                </a:lnTo>
                <a:lnTo>
                  <a:pt x="232" y="47"/>
                </a:lnTo>
                <a:lnTo>
                  <a:pt x="229" y="49"/>
                </a:lnTo>
                <a:lnTo>
                  <a:pt x="228" y="50"/>
                </a:lnTo>
                <a:lnTo>
                  <a:pt x="225" y="54"/>
                </a:lnTo>
                <a:lnTo>
                  <a:pt x="224" y="56"/>
                </a:lnTo>
                <a:lnTo>
                  <a:pt x="221" y="60"/>
                </a:lnTo>
                <a:lnTo>
                  <a:pt x="219" y="64"/>
                </a:lnTo>
                <a:lnTo>
                  <a:pt x="216" y="68"/>
                </a:lnTo>
                <a:lnTo>
                  <a:pt x="213" y="74"/>
                </a:lnTo>
                <a:lnTo>
                  <a:pt x="210" y="79"/>
                </a:lnTo>
                <a:lnTo>
                  <a:pt x="207" y="85"/>
                </a:lnTo>
                <a:lnTo>
                  <a:pt x="202" y="91"/>
                </a:lnTo>
                <a:lnTo>
                  <a:pt x="198" y="98"/>
                </a:lnTo>
                <a:lnTo>
                  <a:pt x="193" y="105"/>
                </a:lnTo>
                <a:lnTo>
                  <a:pt x="186" y="113"/>
                </a:lnTo>
                <a:lnTo>
                  <a:pt x="181" y="121"/>
                </a:lnTo>
                <a:lnTo>
                  <a:pt x="174" y="129"/>
                </a:lnTo>
                <a:lnTo>
                  <a:pt x="167" y="139"/>
                </a:lnTo>
                <a:lnTo>
                  <a:pt x="159" y="147"/>
                </a:lnTo>
                <a:lnTo>
                  <a:pt x="151" y="154"/>
                </a:lnTo>
                <a:lnTo>
                  <a:pt x="143" y="162"/>
                </a:lnTo>
                <a:lnTo>
                  <a:pt x="135" y="168"/>
                </a:lnTo>
                <a:lnTo>
                  <a:pt x="127" y="175"/>
                </a:lnTo>
                <a:lnTo>
                  <a:pt x="118" y="181"/>
                </a:lnTo>
                <a:lnTo>
                  <a:pt x="109" y="186"/>
                </a:lnTo>
                <a:lnTo>
                  <a:pt x="100" y="191"/>
                </a:lnTo>
                <a:lnTo>
                  <a:pt x="91" y="196"/>
                </a:lnTo>
                <a:lnTo>
                  <a:pt x="82" y="200"/>
                </a:lnTo>
                <a:lnTo>
                  <a:pt x="73" y="205"/>
                </a:lnTo>
                <a:lnTo>
                  <a:pt x="64" y="209"/>
                </a:lnTo>
                <a:lnTo>
                  <a:pt x="54" y="211"/>
                </a:lnTo>
                <a:lnTo>
                  <a:pt x="45" y="214"/>
                </a:lnTo>
                <a:lnTo>
                  <a:pt x="38" y="216"/>
                </a:lnTo>
                <a:lnTo>
                  <a:pt x="28" y="218"/>
                </a:lnTo>
                <a:lnTo>
                  <a:pt x="22" y="219"/>
                </a:lnTo>
                <a:lnTo>
                  <a:pt x="15" y="220"/>
                </a:lnTo>
                <a:lnTo>
                  <a:pt x="10" y="220"/>
                </a:lnTo>
                <a:lnTo>
                  <a:pt x="6" y="221"/>
                </a:lnTo>
                <a:lnTo>
                  <a:pt x="2" y="220"/>
                </a:lnTo>
                <a:lnTo>
                  <a:pt x="1" y="220"/>
                </a:lnTo>
                <a:lnTo>
                  <a:pt x="0" y="219"/>
                </a:lnTo>
                <a:lnTo>
                  <a:pt x="0" y="218"/>
                </a:lnTo>
                <a:lnTo>
                  <a:pt x="1" y="216"/>
                </a:lnTo>
                <a:lnTo>
                  <a:pt x="4" y="213"/>
                </a:lnTo>
                <a:lnTo>
                  <a:pt x="8" y="211"/>
                </a:lnTo>
                <a:lnTo>
                  <a:pt x="11" y="209"/>
                </a:lnTo>
                <a:lnTo>
                  <a:pt x="18" y="205"/>
                </a:lnTo>
                <a:lnTo>
                  <a:pt x="25" y="203"/>
                </a:lnTo>
                <a:lnTo>
                  <a:pt x="32" y="199"/>
                </a:lnTo>
                <a:lnTo>
                  <a:pt x="49" y="191"/>
                </a:lnTo>
                <a:lnTo>
                  <a:pt x="58" y="186"/>
                </a:lnTo>
                <a:lnTo>
                  <a:pt x="66" y="182"/>
                </a:lnTo>
                <a:lnTo>
                  <a:pt x="74" y="177"/>
                </a:lnTo>
                <a:lnTo>
                  <a:pt x="83" y="172"/>
                </a:lnTo>
                <a:lnTo>
                  <a:pt x="91" y="167"/>
                </a:lnTo>
                <a:lnTo>
                  <a:pt x="99" y="161"/>
                </a:lnTo>
                <a:lnTo>
                  <a:pt x="113" y="150"/>
                </a:lnTo>
                <a:lnTo>
                  <a:pt x="127" y="138"/>
                </a:lnTo>
                <a:lnTo>
                  <a:pt x="139" y="125"/>
                </a:lnTo>
                <a:lnTo>
                  <a:pt x="146" y="118"/>
                </a:lnTo>
                <a:lnTo>
                  <a:pt x="151" y="111"/>
                </a:lnTo>
                <a:lnTo>
                  <a:pt x="161" y="97"/>
                </a:lnTo>
                <a:lnTo>
                  <a:pt x="170" y="83"/>
                </a:lnTo>
                <a:lnTo>
                  <a:pt x="178" y="68"/>
                </a:lnTo>
                <a:lnTo>
                  <a:pt x="186" y="53"/>
                </a:lnTo>
                <a:lnTo>
                  <a:pt x="189" y="46"/>
                </a:lnTo>
                <a:lnTo>
                  <a:pt x="191" y="40"/>
                </a:lnTo>
                <a:lnTo>
                  <a:pt x="194" y="34"/>
                </a:lnTo>
                <a:lnTo>
                  <a:pt x="195" y="29"/>
                </a:lnTo>
                <a:lnTo>
                  <a:pt x="197" y="25"/>
                </a:lnTo>
                <a:lnTo>
                  <a:pt x="197" y="21"/>
                </a:lnTo>
                <a:lnTo>
                  <a:pt x="197" y="18"/>
                </a:lnTo>
                <a:lnTo>
                  <a:pt x="197" y="15"/>
                </a:lnTo>
                <a:lnTo>
                  <a:pt x="195" y="12"/>
                </a:lnTo>
                <a:lnTo>
                  <a:pt x="195" y="8"/>
                </a:lnTo>
                <a:lnTo>
                  <a:pt x="197" y="5"/>
                </a:lnTo>
                <a:lnTo>
                  <a:pt x="198" y="3"/>
                </a:lnTo>
                <a:lnTo>
                  <a:pt x="198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56">
            <a:extLst>
              <a:ext uri="{FF2B5EF4-FFF2-40B4-BE49-F238E27FC236}">
                <a16:creationId xmlns:a16="http://schemas.microsoft.com/office/drawing/2014/main" xmlns="" id="{CDE66EFC-F9D6-4622-BF1A-6E18805C34CB}"/>
              </a:ext>
            </a:extLst>
          </p:cNvPr>
          <p:cNvSpPr>
            <a:spLocks/>
          </p:cNvSpPr>
          <p:nvPr/>
        </p:nvSpPr>
        <p:spPr bwMode="auto">
          <a:xfrm>
            <a:off x="1312478" y="1370046"/>
            <a:ext cx="2369836" cy="405611"/>
          </a:xfrm>
          <a:custGeom>
            <a:avLst/>
            <a:gdLst>
              <a:gd name="T0" fmla="*/ 75 w 326"/>
              <a:gd name="T1" fmla="*/ 31 h 65"/>
              <a:gd name="T2" fmla="*/ 104 w 326"/>
              <a:gd name="T3" fmla="*/ 26 h 65"/>
              <a:gd name="T4" fmla="*/ 135 w 326"/>
              <a:gd name="T5" fmla="*/ 22 h 65"/>
              <a:gd name="T6" fmla="*/ 168 w 326"/>
              <a:gd name="T7" fmla="*/ 16 h 65"/>
              <a:gd name="T8" fmla="*/ 194 w 326"/>
              <a:gd name="T9" fmla="*/ 11 h 65"/>
              <a:gd name="T10" fmla="*/ 210 w 326"/>
              <a:gd name="T11" fmla="*/ 9 h 65"/>
              <a:gd name="T12" fmla="*/ 225 w 326"/>
              <a:gd name="T13" fmla="*/ 7 h 65"/>
              <a:gd name="T14" fmla="*/ 238 w 326"/>
              <a:gd name="T15" fmla="*/ 4 h 65"/>
              <a:gd name="T16" fmla="*/ 251 w 326"/>
              <a:gd name="T17" fmla="*/ 3 h 65"/>
              <a:gd name="T18" fmla="*/ 262 w 326"/>
              <a:gd name="T19" fmla="*/ 2 h 65"/>
              <a:gd name="T20" fmla="*/ 271 w 326"/>
              <a:gd name="T21" fmla="*/ 1 h 65"/>
              <a:gd name="T22" fmla="*/ 279 w 326"/>
              <a:gd name="T23" fmla="*/ 0 h 65"/>
              <a:gd name="T24" fmla="*/ 288 w 326"/>
              <a:gd name="T25" fmla="*/ 0 h 65"/>
              <a:gd name="T26" fmla="*/ 298 w 326"/>
              <a:gd name="T27" fmla="*/ 1 h 65"/>
              <a:gd name="T28" fmla="*/ 306 w 326"/>
              <a:gd name="T29" fmla="*/ 2 h 65"/>
              <a:gd name="T30" fmla="*/ 314 w 326"/>
              <a:gd name="T31" fmla="*/ 4 h 65"/>
              <a:gd name="T32" fmla="*/ 320 w 326"/>
              <a:gd name="T33" fmla="*/ 10 h 65"/>
              <a:gd name="T34" fmla="*/ 324 w 326"/>
              <a:gd name="T35" fmla="*/ 16 h 65"/>
              <a:gd name="T36" fmla="*/ 326 w 326"/>
              <a:gd name="T37" fmla="*/ 22 h 65"/>
              <a:gd name="T38" fmla="*/ 323 w 326"/>
              <a:gd name="T39" fmla="*/ 26 h 65"/>
              <a:gd name="T40" fmla="*/ 320 w 326"/>
              <a:gd name="T41" fmla="*/ 30 h 65"/>
              <a:gd name="T42" fmla="*/ 315 w 326"/>
              <a:gd name="T43" fmla="*/ 31 h 65"/>
              <a:gd name="T44" fmla="*/ 305 w 326"/>
              <a:gd name="T45" fmla="*/ 32 h 65"/>
              <a:gd name="T46" fmla="*/ 292 w 326"/>
              <a:gd name="T47" fmla="*/ 32 h 65"/>
              <a:gd name="T48" fmla="*/ 274 w 326"/>
              <a:gd name="T49" fmla="*/ 31 h 65"/>
              <a:gd name="T50" fmla="*/ 255 w 326"/>
              <a:gd name="T51" fmla="*/ 31 h 65"/>
              <a:gd name="T52" fmla="*/ 234 w 326"/>
              <a:gd name="T53" fmla="*/ 32 h 65"/>
              <a:gd name="T54" fmla="*/ 212 w 326"/>
              <a:gd name="T55" fmla="*/ 33 h 65"/>
              <a:gd name="T56" fmla="*/ 189 w 326"/>
              <a:gd name="T57" fmla="*/ 37 h 65"/>
              <a:gd name="T58" fmla="*/ 163 w 326"/>
              <a:gd name="T59" fmla="*/ 40 h 65"/>
              <a:gd name="T60" fmla="*/ 124 w 326"/>
              <a:gd name="T61" fmla="*/ 47 h 65"/>
              <a:gd name="T62" fmla="*/ 88 w 326"/>
              <a:gd name="T63" fmla="*/ 54 h 65"/>
              <a:gd name="T64" fmla="*/ 75 w 326"/>
              <a:gd name="T65" fmla="*/ 58 h 65"/>
              <a:gd name="T66" fmla="*/ 65 w 326"/>
              <a:gd name="T67" fmla="*/ 60 h 65"/>
              <a:gd name="T68" fmla="*/ 56 w 326"/>
              <a:gd name="T69" fmla="*/ 61 h 65"/>
              <a:gd name="T70" fmla="*/ 47 w 326"/>
              <a:gd name="T71" fmla="*/ 64 h 65"/>
              <a:gd name="T72" fmla="*/ 42 w 326"/>
              <a:gd name="T73" fmla="*/ 64 h 65"/>
              <a:gd name="T74" fmla="*/ 36 w 326"/>
              <a:gd name="T75" fmla="*/ 65 h 65"/>
              <a:gd name="T76" fmla="*/ 32 w 326"/>
              <a:gd name="T77" fmla="*/ 65 h 65"/>
              <a:gd name="T78" fmla="*/ 29 w 326"/>
              <a:gd name="T79" fmla="*/ 64 h 65"/>
              <a:gd name="T80" fmla="*/ 21 w 326"/>
              <a:gd name="T81" fmla="*/ 62 h 65"/>
              <a:gd name="T82" fmla="*/ 13 w 326"/>
              <a:gd name="T83" fmla="*/ 60 h 65"/>
              <a:gd name="T84" fmla="*/ 5 w 326"/>
              <a:gd name="T85" fmla="*/ 57 h 65"/>
              <a:gd name="T86" fmla="*/ 2 w 326"/>
              <a:gd name="T87" fmla="*/ 53 h 65"/>
              <a:gd name="T88" fmla="*/ 0 w 326"/>
              <a:gd name="T89" fmla="*/ 51 h 65"/>
              <a:gd name="T90" fmla="*/ 0 w 326"/>
              <a:gd name="T91" fmla="*/ 45 h 65"/>
              <a:gd name="T92" fmla="*/ 1 w 326"/>
              <a:gd name="T93" fmla="*/ 43 h 65"/>
              <a:gd name="T94" fmla="*/ 4 w 326"/>
              <a:gd name="T95" fmla="*/ 40 h 65"/>
              <a:gd name="T96" fmla="*/ 6 w 326"/>
              <a:gd name="T97" fmla="*/ 40 h 65"/>
              <a:gd name="T98" fmla="*/ 9 w 326"/>
              <a:gd name="T99" fmla="*/ 40 h 65"/>
              <a:gd name="T100" fmla="*/ 14 w 326"/>
              <a:gd name="T101" fmla="*/ 39 h 65"/>
              <a:gd name="T102" fmla="*/ 22 w 326"/>
              <a:gd name="T103" fmla="*/ 39 h 65"/>
              <a:gd name="T104" fmla="*/ 30 w 326"/>
              <a:gd name="T105" fmla="*/ 38 h 65"/>
              <a:gd name="T106" fmla="*/ 39 w 326"/>
              <a:gd name="T107" fmla="*/ 37 h 65"/>
              <a:gd name="T108" fmla="*/ 49 w 326"/>
              <a:gd name="T109" fmla="*/ 35 h 65"/>
              <a:gd name="T110" fmla="*/ 62 w 326"/>
              <a:gd name="T111" fmla="*/ 33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326" h="65">
                <a:moveTo>
                  <a:pt x="62" y="33"/>
                </a:moveTo>
                <a:lnTo>
                  <a:pt x="75" y="31"/>
                </a:lnTo>
                <a:lnTo>
                  <a:pt x="90" y="29"/>
                </a:lnTo>
                <a:lnTo>
                  <a:pt x="104" y="26"/>
                </a:lnTo>
                <a:lnTo>
                  <a:pt x="120" y="24"/>
                </a:lnTo>
                <a:lnTo>
                  <a:pt x="135" y="22"/>
                </a:lnTo>
                <a:lnTo>
                  <a:pt x="151" y="18"/>
                </a:lnTo>
                <a:lnTo>
                  <a:pt x="168" y="16"/>
                </a:lnTo>
                <a:lnTo>
                  <a:pt x="185" y="12"/>
                </a:lnTo>
                <a:lnTo>
                  <a:pt x="194" y="11"/>
                </a:lnTo>
                <a:lnTo>
                  <a:pt x="202" y="10"/>
                </a:lnTo>
                <a:lnTo>
                  <a:pt x="210" y="9"/>
                </a:lnTo>
                <a:lnTo>
                  <a:pt x="218" y="8"/>
                </a:lnTo>
                <a:lnTo>
                  <a:pt x="225" y="7"/>
                </a:lnTo>
                <a:lnTo>
                  <a:pt x="232" y="5"/>
                </a:lnTo>
                <a:lnTo>
                  <a:pt x="238" y="4"/>
                </a:lnTo>
                <a:lnTo>
                  <a:pt x="245" y="3"/>
                </a:lnTo>
                <a:lnTo>
                  <a:pt x="251" y="3"/>
                </a:lnTo>
                <a:lnTo>
                  <a:pt x="257" y="2"/>
                </a:lnTo>
                <a:lnTo>
                  <a:pt x="262" y="2"/>
                </a:lnTo>
                <a:lnTo>
                  <a:pt x="266" y="1"/>
                </a:lnTo>
                <a:lnTo>
                  <a:pt x="271" y="1"/>
                </a:lnTo>
                <a:lnTo>
                  <a:pt x="275" y="1"/>
                </a:lnTo>
                <a:lnTo>
                  <a:pt x="279" y="0"/>
                </a:lnTo>
                <a:lnTo>
                  <a:pt x="281" y="0"/>
                </a:lnTo>
                <a:lnTo>
                  <a:pt x="288" y="0"/>
                </a:lnTo>
                <a:lnTo>
                  <a:pt x="293" y="1"/>
                </a:lnTo>
                <a:lnTo>
                  <a:pt x="298" y="1"/>
                </a:lnTo>
                <a:lnTo>
                  <a:pt x="302" y="2"/>
                </a:lnTo>
                <a:lnTo>
                  <a:pt x="306" y="2"/>
                </a:lnTo>
                <a:lnTo>
                  <a:pt x="310" y="3"/>
                </a:lnTo>
                <a:lnTo>
                  <a:pt x="314" y="4"/>
                </a:lnTo>
                <a:lnTo>
                  <a:pt x="317" y="7"/>
                </a:lnTo>
                <a:lnTo>
                  <a:pt x="320" y="10"/>
                </a:lnTo>
                <a:lnTo>
                  <a:pt x="323" y="14"/>
                </a:lnTo>
                <a:lnTo>
                  <a:pt x="324" y="16"/>
                </a:lnTo>
                <a:lnTo>
                  <a:pt x="326" y="19"/>
                </a:lnTo>
                <a:lnTo>
                  <a:pt x="326" y="22"/>
                </a:lnTo>
                <a:lnTo>
                  <a:pt x="324" y="25"/>
                </a:lnTo>
                <a:lnTo>
                  <a:pt x="323" y="26"/>
                </a:lnTo>
                <a:lnTo>
                  <a:pt x="323" y="29"/>
                </a:lnTo>
                <a:lnTo>
                  <a:pt x="320" y="30"/>
                </a:lnTo>
                <a:lnTo>
                  <a:pt x="318" y="30"/>
                </a:lnTo>
                <a:lnTo>
                  <a:pt x="315" y="31"/>
                </a:lnTo>
                <a:lnTo>
                  <a:pt x="310" y="32"/>
                </a:lnTo>
                <a:lnTo>
                  <a:pt x="305" y="32"/>
                </a:lnTo>
                <a:lnTo>
                  <a:pt x="298" y="32"/>
                </a:lnTo>
                <a:lnTo>
                  <a:pt x="292" y="32"/>
                </a:lnTo>
                <a:lnTo>
                  <a:pt x="284" y="31"/>
                </a:lnTo>
                <a:lnTo>
                  <a:pt x="274" y="31"/>
                </a:lnTo>
                <a:lnTo>
                  <a:pt x="264" y="31"/>
                </a:lnTo>
                <a:lnTo>
                  <a:pt x="255" y="31"/>
                </a:lnTo>
                <a:lnTo>
                  <a:pt x="245" y="31"/>
                </a:lnTo>
                <a:lnTo>
                  <a:pt x="234" y="32"/>
                </a:lnTo>
                <a:lnTo>
                  <a:pt x="224" y="32"/>
                </a:lnTo>
                <a:lnTo>
                  <a:pt x="212" y="33"/>
                </a:lnTo>
                <a:lnTo>
                  <a:pt x="201" y="35"/>
                </a:lnTo>
                <a:lnTo>
                  <a:pt x="189" y="37"/>
                </a:lnTo>
                <a:lnTo>
                  <a:pt x="176" y="38"/>
                </a:lnTo>
                <a:lnTo>
                  <a:pt x="163" y="40"/>
                </a:lnTo>
                <a:lnTo>
                  <a:pt x="150" y="43"/>
                </a:lnTo>
                <a:lnTo>
                  <a:pt x="124" y="47"/>
                </a:lnTo>
                <a:lnTo>
                  <a:pt x="95" y="53"/>
                </a:lnTo>
                <a:lnTo>
                  <a:pt x="88" y="54"/>
                </a:lnTo>
                <a:lnTo>
                  <a:pt x="82" y="57"/>
                </a:lnTo>
                <a:lnTo>
                  <a:pt x="75" y="58"/>
                </a:lnTo>
                <a:lnTo>
                  <a:pt x="70" y="59"/>
                </a:lnTo>
                <a:lnTo>
                  <a:pt x="65" y="60"/>
                </a:lnTo>
                <a:lnTo>
                  <a:pt x="60" y="61"/>
                </a:lnTo>
                <a:lnTo>
                  <a:pt x="56" y="61"/>
                </a:lnTo>
                <a:lnTo>
                  <a:pt x="51" y="62"/>
                </a:lnTo>
                <a:lnTo>
                  <a:pt x="47" y="64"/>
                </a:lnTo>
                <a:lnTo>
                  <a:pt x="44" y="64"/>
                </a:lnTo>
                <a:lnTo>
                  <a:pt x="42" y="64"/>
                </a:lnTo>
                <a:lnTo>
                  <a:pt x="39" y="65"/>
                </a:lnTo>
                <a:lnTo>
                  <a:pt x="36" y="65"/>
                </a:lnTo>
                <a:lnTo>
                  <a:pt x="35" y="65"/>
                </a:lnTo>
                <a:lnTo>
                  <a:pt x="32" y="65"/>
                </a:lnTo>
                <a:lnTo>
                  <a:pt x="32" y="65"/>
                </a:lnTo>
                <a:lnTo>
                  <a:pt x="29" y="64"/>
                </a:lnTo>
                <a:lnTo>
                  <a:pt x="25" y="64"/>
                </a:lnTo>
                <a:lnTo>
                  <a:pt x="21" y="62"/>
                </a:lnTo>
                <a:lnTo>
                  <a:pt x="16" y="61"/>
                </a:lnTo>
                <a:lnTo>
                  <a:pt x="13" y="60"/>
                </a:lnTo>
                <a:lnTo>
                  <a:pt x="10" y="59"/>
                </a:lnTo>
                <a:lnTo>
                  <a:pt x="5" y="57"/>
                </a:lnTo>
                <a:lnTo>
                  <a:pt x="4" y="56"/>
                </a:lnTo>
                <a:lnTo>
                  <a:pt x="2" y="53"/>
                </a:lnTo>
                <a:lnTo>
                  <a:pt x="1" y="52"/>
                </a:lnTo>
                <a:lnTo>
                  <a:pt x="0" y="51"/>
                </a:lnTo>
                <a:lnTo>
                  <a:pt x="0" y="47"/>
                </a:lnTo>
                <a:lnTo>
                  <a:pt x="0" y="45"/>
                </a:lnTo>
                <a:lnTo>
                  <a:pt x="0" y="44"/>
                </a:lnTo>
                <a:lnTo>
                  <a:pt x="1" y="43"/>
                </a:lnTo>
                <a:lnTo>
                  <a:pt x="2" y="42"/>
                </a:lnTo>
                <a:lnTo>
                  <a:pt x="4" y="40"/>
                </a:lnTo>
                <a:lnTo>
                  <a:pt x="5" y="40"/>
                </a:lnTo>
                <a:lnTo>
                  <a:pt x="6" y="40"/>
                </a:lnTo>
                <a:lnTo>
                  <a:pt x="8" y="40"/>
                </a:lnTo>
                <a:lnTo>
                  <a:pt x="9" y="40"/>
                </a:lnTo>
                <a:lnTo>
                  <a:pt x="12" y="40"/>
                </a:lnTo>
                <a:lnTo>
                  <a:pt x="14" y="39"/>
                </a:lnTo>
                <a:lnTo>
                  <a:pt x="18" y="39"/>
                </a:lnTo>
                <a:lnTo>
                  <a:pt x="22" y="39"/>
                </a:lnTo>
                <a:lnTo>
                  <a:pt x="25" y="38"/>
                </a:lnTo>
                <a:lnTo>
                  <a:pt x="30" y="38"/>
                </a:lnTo>
                <a:lnTo>
                  <a:pt x="34" y="37"/>
                </a:lnTo>
                <a:lnTo>
                  <a:pt x="39" y="37"/>
                </a:lnTo>
                <a:lnTo>
                  <a:pt x="44" y="36"/>
                </a:lnTo>
                <a:lnTo>
                  <a:pt x="49" y="35"/>
                </a:lnTo>
                <a:lnTo>
                  <a:pt x="56" y="33"/>
                </a:lnTo>
                <a:lnTo>
                  <a:pt x="62" y="33"/>
                </a:lnTo>
                <a:lnTo>
                  <a:pt x="62" y="3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57">
            <a:extLst>
              <a:ext uri="{FF2B5EF4-FFF2-40B4-BE49-F238E27FC236}">
                <a16:creationId xmlns:a16="http://schemas.microsoft.com/office/drawing/2014/main" xmlns="" id="{2E77A035-7627-4566-BF9D-99512B9F1AB4}"/>
              </a:ext>
            </a:extLst>
          </p:cNvPr>
          <p:cNvSpPr>
            <a:spLocks/>
          </p:cNvSpPr>
          <p:nvPr/>
        </p:nvSpPr>
        <p:spPr bwMode="auto">
          <a:xfrm>
            <a:off x="1872223" y="983157"/>
            <a:ext cx="312588" cy="661454"/>
          </a:xfrm>
          <a:custGeom>
            <a:avLst/>
            <a:gdLst>
              <a:gd name="T0" fmla="*/ 4 w 43"/>
              <a:gd name="T1" fmla="*/ 15 h 106"/>
              <a:gd name="T2" fmla="*/ 1 w 43"/>
              <a:gd name="T3" fmla="*/ 14 h 106"/>
              <a:gd name="T4" fmla="*/ 1 w 43"/>
              <a:gd name="T5" fmla="*/ 12 h 106"/>
              <a:gd name="T6" fmla="*/ 0 w 43"/>
              <a:gd name="T7" fmla="*/ 10 h 106"/>
              <a:gd name="T8" fmla="*/ 0 w 43"/>
              <a:gd name="T9" fmla="*/ 9 h 106"/>
              <a:gd name="T10" fmla="*/ 0 w 43"/>
              <a:gd name="T11" fmla="*/ 7 h 106"/>
              <a:gd name="T12" fmla="*/ 1 w 43"/>
              <a:gd name="T13" fmla="*/ 6 h 106"/>
              <a:gd name="T14" fmla="*/ 1 w 43"/>
              <a:gd name="T15" fmla="*/ 5 h 106"/>
              <a:gd name="T16" fmla="*/ 4 w 43"/>
              <a:gd name="T17" fmla="*/ 2 h 106"/>
              <a:gd name="T18" fmla="*/ 5 w 43"/>
              <a:gd name="T19" fmla="*/ 1 h 106"/>
              <a:gd name="T20" fmla="*/ 6 w 43"/>
              <a:gd name="T21" fmla="*/ 1 h 106"/>
              <a:gd name="T22" fmla="*/ 10 w 43"/>
              <a:gd name="T23" fmla="*/ 0 h 106"/>
              <a:gd name="T24" fmla="*/ 15 w 43"/>
              <a:gd name="T25" fmla="*/ 0 h 106"/>
              <a:gd name="T26" fmla="*/ 21 w 43"/>
              <a:gd name="T27" fmla="*/ 1 h 106"/>
              <a:gd name="T28" fmla="*/ 27 w 43"/>
              <a:gd name="T29" fmla="*/ 3 h 106"/>
              <a:gd name="T30" fmla="*/ 32 w 43"/>
              <a:gd name="T31" fmla="*/ 6 h 106"/>
              <a:gd name="T32" fmla="*/ 38 w 43"/>
              <a:gd name="T33" fmla="*/ 9 h 106"/>
              <a:gd name="T34" fmla="*/ 40 w 43"/>
              <a:gd name="T35" fmla="*/ 12 h 106"/>
              <a:gd name="T36" fmla="*/ 43 w 43"/>
              <a:gd name="T37" fmla="*/ 16 h 106"/>
              <a:gd name="T38" fmla="*/ 43 w 43"/>
              <a:gd name="T39" fmla="*/ 21 h 106"/>
              <a:gd name="T40" fmla="*/ 43 w 43"/>
              <a:gd name="T41" fmla="*/ 27 h 106"/>
              <a:gd name="T42" fmla="*/ 43 w 43"/>
              <a:gd name="T43" fmla="*/ 33 h 106"/>
              <a:gd name="T44" fmla="*/ 41 w 43"/>
              <a:gd name="T45" fmla="*/ 35 h 106"/>
              <a:gd name="T46" fmla="*/ 41 w 43"/>
              <a:gd name="T47" fmla="*/ 36 h 106"/>
              <a:gd name="T48" fmla="*/ 41 w 43"/>
              <a:gd name="T49" fmla="*/ 40 h 106"/>
              <a:gd name="T50" fmla="*/ 41 w 43"/>
              <a:gd name="T51" fmla="*/ 42 h 106"/>
              <a:gd name="T52" fmla="*/ 41 w 43"/>
              <a:gd name="T53" fmla="*/ 45 h 106"/>
              <a:gd name="T54" fmla="*/ 40 w 43"/>
              <a:gd name="T55" fmla="*/ 49 h 106"/>
              <a:gd name="T56" fmla="*/ 40 w 43"/>
              <a:gd name="T57" fmla="*/ 52 h 106"/>
              <a:gd name="T58" fmla="*/ 40 w 43"/>
              <a:gd name="T59" fmla="*/ 57 h 106"/>
              <a:gd name="T60" fmla="*/ 40 w 43"/>
              <a:gd name="T61" fmla="*/ 62 h 106"/>
              <a:gd name="T62" fmla="*/ 40 w 43"/>
              <a:gd name="T63" fmla="*/ 66 h 106"/>
              <a:gd name="T64" fmla="*/ 40 w 43"/>
              <a:gd name="T65" fmla="*/ 71 h 106"/>
              <a:gd name="T66" fmla="*/ 40 w 43"/>
              <a:gd name="T67" fmla="*/ 77 h 106"/>
              <a:gd name="T68" fmla="*/ 40 w 43"/>
              <a:gd name="T69" fmla="*/ 83 h 106"/>
              <a:gd name="T70" fmla="*/ 40 w 43"/>
              <a:gd name="T71" fmla="*/ 88 h 106"/>
              <a:gd name="T72" fmla="*/ 40 w 43"/>
              <a:gd name="T73" fmla="*/ 94 h 106"/>
              <a:gd name="T74" fmla="*/ 40 w 43"/>
              <a:gd name="T75" fmla="*/ 101 h 106"/>
              <a:gd name="T76" fmla="*/ 17 w 43"/>
              <a:gd name="T77" fmla="*/ 106 h 106"/>
              <a:gd name="T78" fmla="*/ 17 w 43"/>
              <a:gd name="T79" fmla="*/ 98 h 106"/>
              <a:gd name="T80" fmla="*/ 15 w 43"/>
              <a:gd name="T81" fmla="*/ 88 h 106"/>
              <a:gd name="T82" fmla="*/ 15 w 43"/>
              <a:gd name="T83" fmla="*/ 81 h 106"/>
              <a:gd name="T84" fmla="*/ 15 w 43"/>
              <a:gd name="T85" fmla="*/ 73 h 106"/>
              <a:gd name="T86" fmla="*/ 14 w 43"/>
              <a:gd name="T87" fmla="*/ 67 h 106"/>
              <a:gd name="T88" fmla="*/ 14 w 43"/>
              <a:gd name="T89" fmla="*/ 60 h 106"/>
              <a:gd name="T90" fmla="*/ 14 w 43"/>
              <a:gd name="T91" fmla="*/ 55 h 106"/>
              <a:gd name="T92" fmla="*/ 13 w 43"/>
              <a:gd name="T93" fmla="*/ 50 h 106"/>
              <a:gd name="T94" fmla="*/ 13 w 43"/>
              <a:gd name="T95" fmla="*/ 45 h 106"/>
              <a:gd name="T96" fmla="*/ 13 w 43"/>
              <a:gd name="T97" fmla="*/ 41 h 106"/>
              <a:gd name="T98" fmla="*/ 13 w 43"/>
              <a:gd name="T99" fmla="*/ 37 h 106"/>
              <a:gd name="T100" fmla="*/ 11 w 43"/>
              <a:gd name="T101" fmla="*/ 34 h 106"/>
              <a:gd name="T102" fmla="*/ 11 w 43"/>
              <a:gd name="T103" fmla="*/ 31 h 106"/>
              <a:gd name="T104" fmla="*/ 11 w 43"/>
              <a:gd name="T105" fmla="*/ 29 h 106"/>
              <a:gd name="T106" fmla="*/ 11 w 43"/>
              <a:gd name="T107" fmla="*/ 27 h 106"/>
              <a:gd name="T108" fmla="*/ 10 w 43"/>
              <a:gd name="T109" fmla="*/ 26 h 106"/>
              <a:gd name="T110" fmla="*/ 9 w 43"/>
              <a:gd name="T111" fmla="*/ 23 h 106"/>
              <a:gd name="T112" fmla="*/ 8 w 43"/>
              <a:gd name="T113" fmla="*/ 20 h 106"/>
              <a:gd name="T114" fmla="*/ 4 w 43"/>
              <a:gd name="T115" fmla="*/ 15 h 106"/>
              <a:gd name="T116" fmla="*/ 4 w 43"/>
              <a:gd name="T117" fmla="*/ 15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3" h="106">
                <a:moveTo>
                  <a:pt x="4" y="15"/>
                </a:moveTo>
                <a:lnTo>
                  <a:pt x="1" y="14"/>
                </a:lnTo>
                <a:lnTo>
                  <a:pt x="1" y="12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1" y="6"/>
                </a:lnTo>
                <a:lnTo>
                  <a:pt x="1" y="5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10" y="0"/>
                </a:lnTo>
                <a:lnTo>
                  <a:pt x="15" y="0"/>
                </a:lnTo>
                <a:lnTo>
                  <a:pt x="21" y="1"/>
                </a:lnTo>
                <a:lnTo>
                  <a:pt x="27" y="3"/>
                </a:lnTo>
                <a:lnTo>
                  <a:pt x="32" y="6"/>
                </a:lnTo>
                <a:lnTo>
                  <a:pt x="38" y="9"/>
                </a:lnTo>
                <a:lnTo>
                  <a:pt x="40" y="12"/>
                </a:lnTo>
                <a:lnTo>
                  <a:pt x="43" y="16"/>
                </a:lnTo>
                <a:lnTo>
                  <a:pt x="43" y="21"/>
                </a:lnTo>
                <a:lnTo>
                  <a:pt x="43" y="27"/>
                </a:lnTo>
                <a:lnTo>
                  <a:pt x="43" y="33"/>
                </a:lnTo>
                <a:lnTo>
                  <a:pt x="41" y="35"/>
                </a:lnTo>
                <a:lnTo>
                  <a:pt x="41" y="36"/>
                </a:lnTo>
                <a:lnTo>
                  <a:pt x="41" y="40"/>
                </a:lnTo>
                <a:lnTo>
                  <a:pt x="41" y="42"/>
                </a:lnTo>
                <a:lnTo>
                  <a:pt x="41" y="45"/>
                </a:lnTo>
                <a:lnTo>
                  <a:pt x="40" y="49"/>
                </a:lnTo>
                <a:lnTo>
                  <a:pt x="40" y="52"/>
                </a:lnTo>
                <a:lnTo>
                  <a:pt x="40" y="57"/>
                </a:lnTo>
                <a:lnTo>
                  <a:pt x="40" y="62"/>
                </a:lnTo>
                <a:lnTo>
                  <a:pt x="40" y="66"/>
                </a:lnTo>
                <a:lnTo>
                  <a:pt x="40" y="71"/>
                </a:lnTo>
                <a:lnTo>
                  <a:pt x="40" y="77"/>
                </a:lnTo>
                <a:lnTo>
                  <a:pt x="40" y="83"/>
                </a:lnTo>
                <a:lnTo>
                  <a:pt x="40" y="88"/>
                </a:lnTo>
                <a:lnTo>
                  <a:pt x="40" y="94"/>
                </a:lnTo>
                <a:lnTo>
                  <a:pt x="40" y="101"/>
                </a:lnTo>
                <a:lnTo>
                  <a:pt x="17" y="106"/>
                </a:lnTo>
                <a:lnTo>
                  <a:pt x="17" y="98"/>
                </a:lnTo>
                <a:lnTo>
                  <a:pt x="15" y="88"/>
                </a:lnTo>
                <a:lnTo>
                  <a:pt x="15" y="81"/>
                </a:lnTo>
                <a:lnTo>
                  <a:pt x="15" y="73"/>
                </a:lnTo>
                <a:lnTo>
                  <a:pt x="14" y="67"/>
                </a:lnTo>
                <a:lnTo>
                  <a:pt x="14" y="60"/>
                </a:lnTo>
                <a:lnTo>
                  <a:pt x="14" y="55"/>
                </a:lnTo>
                <a:lnTo>
                  <a:pt x="13" y="50"/>
                </a:lnTo>
                <a:lnTo>
                  <a:pt x="13" y="45"/>
                </a:lnTo>
                <a:lnTo>
                  <a:pt x="13" y="41"/>
                </a:lnTo>
                <a:lnTo>
                  <a:pt x="13" y="37"/>
                </a:lnTo>
                <a:lnTo>
                  <a:pt x="11" y="34"/>
                </a:lnTo>
                <a:lnTo>
                  <a:pt x="11" y="31"/>
                </a:lnTo>
                <a:lnTo>
                  <a:pt x="11" y="29"/>
                </a:lnTo>
                <a:lnTo>
                  <a:pt x="11" y="27"/>
                </a:lnTo>
                <a:lnTo>
                  <a:pt x="10" y="26"/>
                </a:lnTo>
                <a:lnTo>
                  <a:pt x="9" y="23"/>
                </a:lnTo>
                <a:lnTo>
                  <a:pt x="8" y="20"/>
                </a:lnTo>
                <a:lnTo>
                  <a:pt x="4" y="15"/>
                </a:lnTo>
                <a:lnTo>
                  <a:pt x="4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58">
            <a:extLst>
              <a:ext uri="{FF2B5EF4-FFF2-40B4-BE49-F238E27FC236}">
                <a16:creationId xmlns:a16="http://schemas.microsoft.com/office/drawing/2014/main" xmlns="" id="{5CFDABDC-1C5F-4B5F-A638-FD565E93C16D}"/>
              </a:ext>
            </a:extLst>
          </p:cNvPr>
          <p:cNvSpPr>
            <a:spLocks/>
          </p:cNvSpPr>
          <p:nvPr/>
        </p:nvSpPr>
        <p:spPr bwMode="auto">
          <a:xfrm>
            <a:off x="2373816" y="664913"/>
            <a:ext cx="319855" cy="911059"/>
          </a:xfrm>
          <a:custGeom>
            <a:avLst/>
            <a:gdLst>
              <a:gd name="T0" fmla="*/ 1 w 44"/>
              <a:gd name="T1" fmla="*/ 2 h 146"/>
              <a:gd name="T2" fmla="*/ 5 w 44"/>
              <a:gd name="T3" fmla="*/ 0 h 146"/>
              <a:gd name="T4" fmla="*/ 9 w 44"/>
              <a:gd name="T5" fmla="*/ 0 h 146"/>
              <a:gd name="T6" fmla="*/ 17 w 44"/>
              <a:gd name="T7" fmla="*/ 0 h 146"/>
              <a:gd name="T8" fmla="*/ 23 w 44"/>
              <a:gd name="T9" fmla="*/ 1 h 146"/>
              <a:gd name="T10" fmla="*/ 30 w 44"/>
              <a:gd name="T11" fmla="*/ 4 h 146"/>
              <a:gd name="T12" fmla="*/ 38 w 44"/>
              <a:gd name="T13" fmla="*/ 8 h 146"/>
              <a:gd name="T14" fmla="*/ 43 w 44"/>
              <a:gd name="T15" fmla="*/ 13 h 146"/>
              <a:gd name="T16" fmla="*/ 44 w 44"/>
              <a:gd name="T17" fmla="*/ 17 h 146"/>
              <a:gd name="T18" fmla="*/ 44 w 44"/>
              <a:gd name="T19" fmla="*/ 22 h 146"/>
              <a:gd name="T20" fmla="*/ 43 w 44"/>
              <a:gd name="T21" fmla="*/ 28 h 146"/>
              <a:gd name="T22" fmla="*/ 42 w 44"/>
              <a:gd name="T23" fmla="*/ 33 h 146"/>
              <a:gd name="T24" fmla="*/ 42 w 44"/>
              <a:gd name="T25" fmla="*/ 39 h 146"/>
              <a:gd name="T26" fmla="*/ 40 w 44"/>
              <a:gd name="T27" fmla="*/ 49 h 146"/>
              <a:gd name="T28" fmla="*/ 39 w 44"/>
              <a:gd name="T29" fmla="*/ 60 h 146"/>
              <a:gd name="T30" fmla="*/ 39 w 44"/>
              <a:gd name="T31" fmla="*/ 74 h 146"/>
              <a:gd name="T32" fmla="*/ 39 w 44"/>
              <a:gd name="T33" fmla="*/ 91 h 146"/>
              <a:gd name="T34" fmla="*/ 38 w 44"/>
              <a:gd name="T35" fmla="*/ 110 h 146"/>
              <a:gd name="T36" fmla="*/ 38 w 44"/>
              <a:gd name="T37" fmla="*/ 132 h 146"/>
              <a:gd name="T38" fmla="*/ 12 w 44"/>
              <a:gd name="T39" fmla="*/ 146 h 146"/>
              <a:gd name="T40" fmla="*/ 10 w 44"/>
              <a:gd name="T41" fmla="*/ 121 h 146"/>
              <a:gd name="T42" fmla="*/ 10 w 44"/>
              <a:gd name="T43" fmla="*/ 99 h 146"/>
              <a:gd name="T44" fmla="*/ 10 w 44"/>
              <a:gd name="T45" fmla="*/ 80 h 146"/>
              <a:gd name="T46" fmla="*/ 9 w 44"/>
              <a:gd name="T47" fmla="*/ 64 h 146"/>
              <a:gd name="T48" fmla="*/ 9 w 44"/>
              <a:gd name="T49" fmla="*/ 51 h 146"/>
              <a:gd name="T50" fmla="*/ 9 w 44"/>
              <a:gd name="T51" fmla="*/ 40 h 146"/>
              <a:gd name="T52" fmla="*/ 9 w 44"/>
              <a:gd name="T53" fmla="*/ 33 h 146"/>
              <a:gd name="T54" fmla="*/ 8 w 44"/>
              <a:gd name="T55" fmla="*/ 30 h 146"/>
              <a:gd name="T56" fmla="*/ 5 w 44"/>
              <a:gd name="T57" fmla="*/ 22 h 146"/>
              <a:gd name="T58" fmla="*/ 2 w 44"/>
              <a:gd name="T59" fmla="*/ 15 h 146"/>
              <a:gd name="T60" fmla="*/ 0 w 44"/>
              <a:gd name="T61" fmla="*/ 9 h 146"/>
              <a:gd name="T62" fmla="*/ 0 w 44"/>
              <a:gd name="T63" fmla="*/ 3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4" h="146">
                <a:moveTo>
                  <a:pt x="0" y="3"/>
                </a:moveTo>
                <a:lnTo>
                  <a:pt x="1" y="2"/>
                </a:lnTo>
                <a:lnTo>
                  <a:pt x="2" y="1"/>
                </a:lnTo>
                <a:lnTo>
                  <a:pt x="5" y="0"/>
                </a:lnTo>
                <a:lnTo>
                  <a:pt x="6" y="0"/>
                </a:lnTo>
                <a:lnTo>
                  <a:pt x="9" y="0"/>
                </a:lnTo>
                <a:lnTo>
                  <a:pt x="13" y="0"/>
                </a:lnTo>
                <a:lnTo>
                  <a:pt x="17" y="0"/>
                </a:lnTo>
                <a:lnTo>
                  <a:pt x="19" y="0"/>
                </a:lnTo>
                <a:lnTo>
                  <a:pt x="23" y="1"/>
                </a:lnTo>
                <a:lnTo>
                  <a:pt x="27" y="2"/>
                </a:lnTo>
                <a:lnTo>
                  <a:pt x="30" y="4"/>
                </a:lnTo>
                <a:lnTo>
                  <a:pt x="32" y="6"/>
                </a:lnTo>
                <a:lnTo>
                  <a:pt x="38" y="8"/>
                </a:lnTo>
                <a:lnTo>
                  <a:pt x="42" y="11"/>
                </a:lnTo>
                <a:lnTo>
                  <a:pt x="43" y="13"/>
                </a:lnTo>
                <a:lnTo>
                  <a:pt x="44" y="15"/>
                </a:lnTo>
                <a:lnTo>
                  <a:pt x="44" y="17"/>
                </a:lnTo>
                <a:lnTo>
                  <a:pt x="44" y="20"/>
                </a:lnTo>
                <a:lnTo>
                  <a:pt x="44" y="22"/>
                </a:lnTo>
                <a:lnTo>
                  <a:pt x="44" y="25"/>
                </a:lnTo>
                <a:lnTo>
                  <a:pt x="43" y="28"/>
                </a:lnTo>
                <a:lnTo>
                  <a:pt x="43" y="31"/>
                </a:lnTo>
                <a:lnTo>
                  <a:pt x="42" y="33"/>
                </a:lnTo>
                <a:lnTo>
                  <a:pt x="42" y="37"/>
                </a:lnTo>
                <a:lnTo>
                  <a:pt x="42" y="39"/>
                </a:lnTo>
                <a:lnTo>
                  <a:pt x="40" y="44"/>
                </a:lnTo>
                <a:lnTo>
                  <a:pt x="40" y="49"/>
                </a:lnTo>
                <a:lnTo>
                  <a:pt x="40" y="54"/>
                </a:lnTo>
                <a:lnTo>
                  <a:pt x="39" y="60"/>
                </a:lnTo>
                <a:lnTo>
                  <a:pt x="39" y="67"/>
                </a:lnTo>
                <a:lnTo>
                  <a:pt x="39" y="74"/>
                </a:lnTo>
                <a:lnTo>
                  <a:pt x="39" y="82"/>
                </a:lnTo>
                <a:lnTo>
                  <a:pt x="39" y="91"/>
                </a:lnTo>
                <a:lnTo>
                  <a:pt x="38" y="100"/>
                </a:lnTo>
                <a:lnTo>
                  <a:pt x="38" y="110"/>
                </a:lnTo>
                <a:lnTo>
                  <a:pt x="38" y="121"/>
                </a:lnTo>
                <a:lnTo>
                  <a:pt x="38" y="132"/>
                </a:lnTo>
                <a:lnTo>
                  <a:pt x="38" y="144"/>
                </a:lnTo>
                <a:lnTo>
                  <a:pt x="12" y="146"/>
                </a:lnTo>
                <a:lnTo>
                  <a:pt x="10" y="134"/>
                </a:lnTo>
                <a:lnTo>
                  <a:pt x="10" y="121"/>
                </a:lnTo>
                <a:lnTo>
                  <a:pt x="10" y="109"/>
                </a:lnTo>
                <a:lnTo>
                  <a:pt x="10" y="99"/>
                </a:lnTo>
                <a:lnTo>
                  <a:pt x="10" y="89"/>
                </a:lnTo>
                <a:lnTo>
                  <a:pt x="10" y="80"/>
                </a:lnTo>
                <a:lnTo>
                  <a:pt x="9" y="72"/>
                </a:lnTo>
                <a:lnTo>
                  <a:pt x="9" y="64"/>
                </a:lnTo>
                <a:lnTo>
                  <a:pt x="9" y="57"/>
                </a:lnTo>
                <a:lnTo>
                  <a:pt x="9" y="51"/>
                </a:lnTo>
                <a:lnTo>
                  <a:pt x="9" y="45"/>
                </a:lnTo>
                <a:lnTo>
                  <a:pt x="9" y="40"/>
                </a:lnTo>
                <a:lnTo>
                  <a:pt x="9" y="37"/>
                </a:lnTo>
                <a:lnTo>
                  <a:pt x="9" y="33"/>
                </a:lnTo>
                <a:lnTo>
                  <a:pt x="8" y="31"/>
                </a:lnTo>
                <a:lnTo>
                  <a:pt x="8" y="30"/>
                </a:lnTo>
                <a:lnTo>
                  <a:pt x="6" y="25"/>
                </a:lnTo>
                <a:lnTo>
                  <a:pt x="5" y="22"/>
                </a:lnTo>
                <a:lnTo>
                  <a:pt x="4" y="18"/>
                </a:lnTo>
                <a:lnTo>
                  <a:pt x="2" y="15"/>
                </a:lnTo>
                <a:lnTo>
                  <a:pt x="0" y="11"/>
                </a:lnTo>
                <a:lnTo>
                  <a:pt x="0" y="9"/>
                </a:lnTo>
                <a:lnTo>
                  <a:pt x="0" y="7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59">
            <a:extLst>
              <a:ext uri="{FF2B5EF4-FFF2-40B4-BE49-F238E27FC236}">
                <a16:creationId xmlns:a16="http://schemas.microsoft.com/office/drawing/2014/main" xmlns="" id="{FBBA96C9-B511-46A2-A17D-1D4C4D8781D3}"/>
              </a:ext>
            </a:extLst>
          </p:cNvPr>
          <p:cNvSpPr>
            <a:spLocks/>
          </p:cNvSpPr>
          <p:nvPr/>
        </p:nvSpPr>
        <p:spPr bwMode="auto">
          <a:xfrm>
            <a:off x="2562822" y="933237"/>
            <a:ext cx="719677" cy="230887"/>
          </a:xfrm>
          <a:custGeom>
            <a:avLst/>
            <a:gdLst>
              <a:gd name="T0" fmla="*/ 0 w 99"/>
              <a:gd name="T1" fmla="*/ 20 h 37"/>
              <a:gd name="T2" fmla="*/ 8 w 99"/>
              <a:gd name="T3" fmla="*/ 17 h 37"/>
              <a:gd name="T4" fmla="*/ 16 w 99"/>
              <a:gd name="T5" fmla="*/ 15 h 37"/>
              <a:gd name="T6" fmla="*/ 22 w 99"/>
              <a:gd name="T7" fmla="*/ 13 h 37"/>
              <a:gd name="T8" fmla="*/ 30 w 99"/>
              <a:gd name="T9" fmla="*/ 10 h 37"/>
              <a:gd name="T10" fmla="*/ 35 w 99"/>
              <a:gd name="T11" fmla="*/ 9 h 37"/>
              <a:gd name="T12" fmla="*/ 42 w 99"/>
              <a:gd name="T13" fmla="*/ 7 h 37"/>
              <a:gd name="T14" fmla="*/ 47 w 99"/>
              <a:gd name="T15" fmla="*/ 6 h 37"/>
              <a:gd name="T16" fmla="*/ 52 w 99"/>
              <a:gd name="T17" fmla="*/ 4 h 37"/>
              <a:gd name="T18" fmla="*/ 56 w 99"/>
              <a:gd name="T19" fmla="*/ 3 h 37"/>
              <a:gd name="T20" fmla="*/ 60 w 99"/>
              <a:gd name="T21" fmla="*/ 2 h 37"/>
              <a:gd name="T22" fmla="*/ 64 w 99"/>
              <a:gd name="T23" fmla="*/ 1 h 37"/>
              <a:gd name="T24" fmla="*/ 66 w 99"/>
              <a:gd name="T25" fmla="*/ 1 h 37"/>
              <a:gd name="T26" fmla="*/ 69 w 99"/>
              <a:gd name="T27" fmla="*/ 0 h 37"/>
              <a:gd name="T28" fmla="*/ 72 w 99"/>
              <a:gd name="T29" fmla="*/ 0 h 37"/>
              <a:gd name="T30" fmla="*/ 73 w 99"/>
              <a:gd name="T31" fmla="*/ 0 h 37"/>
              <a:gd name="T32" fmla="*/ 74 w 99"/>
              <a:gd name="T33" fmla="*/ 0 h 37"/>
              <a:gd name="T34" fmla="*/ 77 w 99"/>
              <a:gd name="T35" fmla="*/ 0 h 37"/>
              <a:gd name="T36" fmla="*/ 82 w 99"/>
              <a:gd name="T37" fmla="*/ 1 h 37"/>
              <a:gd name="T38" fmla="*/ 86 w 99"/>
              <a:gd name="T39" fmla="*/ 2 h 37"/>
              <a:gd name="T40" fmla="*/ 90 w 99"/>
              <a:gd name="T41" fmla="*/ 4 h 37"/>
              <a:gd name="T42" fmla="*/ 94 w 99"/>
              <a:gd name="T43" fmla="*/ 7 h 37"/>
              <a:gd name="T44" fmla="*/ 98 w 99"/>
              <a:gd name="T45" fmla="*/ 9 h 37"/>
              <a:gd name="T46" fmla="*/ 99 w 99"/>
              <a:gd name="T47" fmla="*/ 11 h 37"/>
              <a:gd name="T48" fmla="*/ 99 w 99"/>
              <a:gd name="T49" fmla="*/ 14 h 37"/>
              <a:gd name="T50" fmla="*/ 99 w 99"/>
              <a:gd name="T51" fmla="*/ 15 h 37"/>
              <a:gd name="T52" fmla="*/ 98 w 99"/>
              <a:gd name="T53" fmla="*/ 17 h 37"/>
              <a:gd name="T54" fmla="*/ 95 w 99"/>
              <a:gd name="T55" fmla="*/ 18 h 37"/>
              <a:gd name="T56" fmla="*/ 92 w 99"/>
              <a:gd name="T57" fmla="*/ 21 h 37"/>
              <a:gd name="T58" fmla="*/ 89 w 99"/>
              <a:gd name="T59" fmla="*/ 22 h 37"/>
              <a:gd name="T60" fmla="*/ 85 w 99"/>
              <a:gd name="T61" fmla="*/ 24 h 37"/>
              <a:gd name="T62" fmla="*/ 78 w 99"/>
              <a:gd name="T63" fmla="*/ 25 h 37"/>
              <a:gd name="T64" fmla="*/ 73 w 99"/>
              <a:gd name="T65" fmla="*/ 28 h 37"/>
              <a:gd name="T66" fmla="*/ 65 w 99"/>
              <a:gd name="T67" fmla="*/ 30 h 37"/>
              <a:gd name="T68" fmla="*/ 57 w 99"/>
              <a:gd name="T69" fmla="*/ 32 h 37"/>
              <a:gd name="T70" fmla="*/ 49 w 99"/>
              <a:gd name="T71" fmla="*/ 34 h 37"/>
              <a:gd name="T72" fmla="*/ 40 w 99"/>
              <a:gd name="T73" fmla="*/ 35 h 37"/>
              <a:gd name="T74" fmla="*/ 31 w 99"/>
              <a:gd name="T75" fmla="*/ 36 h 37"/>
              <a:gd name="T76" fmla="*/ 22 w 99"/>
              <a:gd name="T77" fmla="*/ 37 h 37"/>
              <a:gd name="T78" fmla="*/ 12 w 99"/>
              <a:gd name="T79" fmla="*/ 37 h 37"/>
              <a:gd name="T80" fmla="*/ 0 w 99"/>
              <a:gd name="T81" fmla="*/ 37 h 37"/>
              <a:gd name="T82" fmla="*/ 0 w 99"/>
              <a:gd name="T83" fmla="*/ 20 h 37"/>
              <a:gd name="T84" fmla="*/ 0 w 99"/>
              <a:gd name="T85" fmla="*/ 2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9" h="37">
                <a:moveTo>
                  <a:pt x="0" y="20"/>
                </a:moveTo>
                <a:lnTo>
                  <a:pt x="8" y="17"/>
                </a:lnTo>
                <a:lnTo>
                  <a:pt x="16" y="15"/>
                </a:lnTo>
                <a:lnTo>
                  <a:pt x="22" y="13"/>
                </a:lnTo>
                <a:lnTo>
                  <a:pt x="30" y="10"/>
                </a:lnTo>
                <a:lnTo>
                  <a:pt x="35" y="9"/>
                </a:lnTo>
                <a:lnTo>
                  <a:pt x="42" y="7"/>
                </a:lnTo>
                <a:lnTo>
                  <a:pt x="47" y="6"/>
                </a:lnTo>
                <a:lnTo>
                  <a:pt x="52" y="4"/>
                </a:lnTo>
                <a:lnTo>
                  <a:pt x="56" y="3"/>
                </a:lnTo>
                <a:lnTo>
                  <a:pt x="60" y="2"/>
                </a:lnTo>
                <a:lnTo>
                  <a:pt x="64" y="1"/>
                </a:lnTo>
                <a:lnTo>
                  <a:pt x="66" y="1"/>
                </a:lnTo>
                <a:lnTo>
                  <a:pt x="69" y="0"/>
                </a:lnTo>
                <a:lnTo>
                  <a:pt x="72" y="0"/>
                </a:lnTo>
                <a:lnTo>
                  <a:pt x="73" y="0"/>
                </a:lnTo>
                <a:lnTo>
                  <a:pt x="74" y="0"/>
                </a:lnTo>
                <a:lnTo>
                  <a:pt x="77" y="0"/>
                </a:lnTo>
                <a:lnTo>
                  <a:pt x="82" y="1"/>
                </a:lnTo>
                <a:lnTo>
                  <a:pt x="86" y="2"/>
                </a:lnTo>
                <a:lnTo>
                  <a:pt x="90" y="4"/>
                </a:lnTo>
                <a:lnTo>
                  <a:pt x="94" y="7"/>
                </a:lnTo>
                <a:lnTo>
                  <a:pt x="98" y="9"/>
                </a:lnTo>
                <a:lnTo>
                  <a:pt x="99" y="11"/>
                </a:lnTo>
                <a:lnTo>
                  <a:pt x="99" y="14"/>
                </a:lnTo>
                <a:lnTo>
                  <a:pt x="99" y="15"/>
                </a:lnTo>
                <a:lnTo>
                  <a:pt x="98" y="17"/>
                </a:lnTo>
                <a:lnTo>
                  <a:pt x="95" y="18"/>
                </a:lnTo>
                <a:lnTo>
                  <a:pt x="92" y="21"/>
                </a:lnTo>
                <a:lnTo>
                  <a:pt x="89" y="22"/>
                </a:lnTo>
                <a:lnTo>
                  <a:pt x="85" y="24"/>
                </a:lnTo>
                <a:lnTo>
                  <a:pt x="78" y="25"/>
                </a:lnTo>
                <a:lnTo>
                  <a:pt x="73" y="28"/>
                </a:lnTo>
                <a:lnTo>
                  <a:pt x="65" y="30"/>
                </a:lnTo>
                <a:lnTo>
                  <a:pt x="57" y="32"/>
                </a:lnTo>
                <a:lnTo>
                  <a:pt x="49" y="34"/>
                </a:lnTo>
                <a:lnTo>
                  <a:pt x="40" y="35"/>
                </a:lnTo>
                <a:lnTo>
                  <a:pt x="31" y="36"/>
                </a:lnTo>
                <a:lnTo>
                  <a:pt x="22" y="37"/>
                </a:lnTo>
                <a:lnTo>
                  <a:pt x="12" y="37"/>
                </a:lnTo>
                <a:lnTo>
                  <a:pt x="0" y="37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60">
            <a:extLst>
              <a:ext uri="{FF2B5EF4-FFF2-40B4-BE49-F238E27FC236}">
                <a16:creationId xmlns:a16="http://schemas.microsoft.com/office/drawing/2014/main" xmlns="" id="{7EF367E9-92C6-4D57-AE45-1ED0D12E21BB}"/>
              </a:ext>
            </a:extLst>
          </p:cNvPr>
          <p:cNvSpPr>
            <a:spLocks/>
          </p:cNvSpPr>
          <p:nvPr/>
        </p:nvSpPr>
        <p:spPr bwMode="auto">
          <a:xfrm>
            <a:off x="2322928" y="1532289"/>
            <a:ext cx="334394" cy="836177"/>
          </a:xfrm>
          <a:custGeom>
            <a:avLst/>
            <a:gdLst>
              <a:gd name="T0" fmla="*/ 7 w 46"/>
              <a:gd name="T1" fmla="*/ 3 h 134"/>
              <a:gd name="T2" fmla="*/ 20 w 46"/>
              <a:gd name="T3" fmla="*/ 5 h 134"/>
              <a:gd name="T4" fmla="*/ 29 w 46"/>
              <a:gd name="T5" fmla="*/ 9 h 134"/>
              <a:gd name="T6" fmla="*/ 37 w 46"/>
              <a:gd name="T7" fmla="*/ 12 h 134"/>
              <a:gd name="T8" fmla="*/ 42 w 46"/>
              <a:gd name="T9" fmla="*/ 16 h 134"/>
              <a:gd name="T10" fmla="*/ 46 w 46"/>
              <a:gd name="T11" fmla="*/ 20 h 134"/>
              <a:gd name="T12" fmla="*/ 46 w 46"/>
              <a:gd name="T13" fmla="*/ 27 h 134"/>
              <a:gd name="T14" fmla="*/ 46 w 46"/>
              <a:gd name="T15" fmla="*/ 36 h 134"/>
              <a:gd name="T16" fmla="*/ 43 w 46"/>
              <a:gd name="T17" fmla="*/ 53 h 134"/>
              <a:gd name="T18" fmla="*/ 42 w 46"/>
              <a:gd name="T19" fmla="*/ 64 h 134"/>
              <a:gd name="T20" fmla="*/ 41 w 46"/>
              <a:gd name="T21" fmla="*/ 77 h 134"/>
              <a:gd name="T22" fmla="*/ 41 w 46"/>
              <a:gd name="T23" fmla="*/ 91 h 134"/>
              <a:gd name="T24" fmla="*/ 39 w 46"/>
              <a:gd name="T25" fmla="*/ 105 h 134"/>
              <a:gd name="T26" fmla="*/ 38 w 46"/>
              <a:gd name="T27" fmla="*/ 117 h 134"/>
              <a:gd name="T28" fmla="*/ 36 w 46"/>
              <a:gd name="T29" fmla="*/ 125 h 134"/>
              <a:gd name="T30" fmla="*/ 32 w 46"/>
              <a:gd name="T31" fmla="*/ 131 h 134"/>
              <a:gd name="T32" fmla="*/ 28 w 46"/>
              <a:gd name="T33" fmla="*/ 134 h 134"/>
              <a:gd name="T34" fmla="*/ 24 w 46"/>
              <a:gd name="T35" fmla="*/ 134 h 134"/>
              <a:gd name="T36" fmla="*/ 20 w 46"/>
              <a:gd name="T37" fmla="*/ 132 h 134"/>
              <a:gd name="T38" fmla="*/ 16 w 46"/>
              <a:gd name="T39" fmla="*/ 126 h 134"/>
              <a:gd name="T40" fmla="*/ 12 w 46"/>
              <a:gd name="T41" fmla="*/ 112 h 134"/>
              <a:gd name="T42" fmla="*/ 12 w 46"/>
              <a:gd name="T43" fmla="*/ 98 h 134"/>
              <a:gd name="T44" fmla="*/ 13 w 46"/>
              <a:gd name="T45" fmla="*/ 90 h 134"/>
              <a:gd name="T46" fmla="*/ 13 w 46"/>
              <a:gd name="T47" fmla="*/ 82 h 134"/>
              <a:gd name="T48" fmla="*/ 13 w 46"/>
              <a:gd name="T49" fmla="*/ 71 h 134"/>
              <a:gd name="T50" fmla="*/ 13 w 46"/>
              <a:gd name="T51" fmla="*/ 59 h 134"/>
              <a:gd name="T52" fmla="*/ 13 w 46"/>
              <a:gd name="T53" fmla="*/ 48 h 134"/>
              <a:gd name="T54" fmla="*/ 13 w 46"/>
              <a:gd name="T55" fmla="*/ 39 h 134"/>
              <a:gd name="T56" fmla="*/ 13 w 46"/>
              <a:gd name="T57" fmla="*/ 32 h 134"/>
              <a:gd name="T58" fmla="*/ 13 w 46"/>
              <a:gd name="T59" fmla="*/ 27 h 134"/>
              <a:gd name="T60" fmla="*/ 12 w 46"/>
              <a:gd name="T61" fmla="*/ 24 h 134"/>
              <a:gd name="T62" fmla="*/ 9 w 46"/>
              <a:gd name="T63" fmla="*/ 18 h 134"/>
              <a:gd name="T64" fmla="*/ 6 w 46"/>
              <a:gd name="T65" fmla="*/ 10 h 134"/>
              <a:gd name="T66" fmla="*/ 0 w 46"/>
              <a:gd name="T67" fmla="*/ 0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6" h="134">
                <a:moveTo>
                  <a:pt x="0" y="0"/>
                </a:moveTo>
                <a:lnTo>
                  <a:pt x="7" y="3"/>
                </a:lnTo>
                <a:lnTo>
                  <a:pt x="13" y="4"/>
                </a:lnTo>
                <a:lnTo>
                  <a:pt x="20" y="5"/>
                </a:lnTo>
                <a:lnTo>
                  <a:pt x="25" y="7"/>
                </a:lnTo>
                <a:lnTo>
                  <a:pt x="29" y="9"/>
                </a:lnTo>
                <a:lnTo>
                  <a:pt x="34" y="10"/>
                </a:lnTo>
                <a:lnTo>
                  <a:pt x="37" y="12"/>
                </a:lnTo>
                <a:lnTo>
                  <a:pt x="41" y="13"/>
                </a:lnTo>
                <a:lnTo>
                  <a:pt x="42" y="16"/>
                </a:lnTo>
                <a:lnTo>
                  <a:pt x="45" y="18"/>
                </a:lnTo>
                <a:lnTo>
                  <a:pt x="46" y="20"/>
                </a:lnTo>
                <a:lnTo>
                  <a:pt x="46" y="24"/>
                </a:lnTo>
                <a:lnTo>
                  <a:pt x="46" y="27"/>
                </a:lnTo>
                <a:lnTo>
                  <a:pt x="46" y="32"/>
                </a:lnTo>
                <a:lnTo>
                  <a:pt x="46" y="36"/>
                </a:lnTo>
                <a:lnTo>
                  <a:pt x="45" y="41"/>
                </a:lnTo>
                <a:lnTo>
                  <a:pt x="43" y="53"/>
                </a:lnTo>
                <a:lnTo>
                  <a:pt x="42" y="59"/>
                </a:lnTo>
                <a:lnTo>
                  <a:pt x="42" y="64"/>
                </a:lnTo>
                <a:lnTo>
                  <a:pt x="41" y="70"/>
                </a:lnTo>
                <a:lnTo>
                  <a:pt x="41" y="77"/>
                </a:lnTo>
                <a:lnTo>
                  <a:pt x="41" y="84"/>
                </a:lnTo>
                <a:lnTo>
                  <a:pt x="41" y="91"/>
                </a:lnTo>
                <a:lnTo>
                  <a:pt x="41" y="99"/>
                </a:lnTo>
                <a:lnTo>
                  <a:pt x="39" y="105"/>
                </a:lnTo>
                <a:lnTo>
                  <a:pt x="39" y="111"/>
                </a:lnTo>
                <a:lnTo>
                  <a:pt x="38" y="117"/>
                </a:lnTo>
                <a:lnTo>
                  <a:pt x="37" y="121"/>
                </a:lnTo>
                <a:lnTo>
                  <a:pt x="36" y="125"/>
                </a:lnTo>
                <a:lnTo>
                  <a:pt x="34" y="128"/>
                </a:lnTo>
                <a:lnTo>
                  <a:pt x="32" y="131"/>
                </a:lnTo>
                <a:lnTo>
                  <a:pt x="29" y="133"/>
                </a:lnTo>
                <a:lnTo>
                  <a:pt x="28" y="134"/>
                </a:lnTo>
                <a:lnTo>
                  <a:pt x="25" y="134"/>
                </a:lnTo>
                <a:lnTo>
                  <a:pt x="24" y="134"/>
                </a:lnTo>
                <a:lnTo>
                  <a:pt x="21" y="133"/>
                </a:lnTo>
                <a:lnTo>
                  <a:pt x="20" y="132"/>
                </a:lnTo>
                <a:lnTo>
                  <a:pt x="19" y="130"/>
                </a:lnTo>
                <a:lnTo>
                  <a:pt x="16" y="126"/>
                </a:lnTo>
                <a:lnTo>
                  <a:pt x="13" y="119"/>
                </a:lnTo>
                <a:lnTo>
                  <a:pt x="12" y="112"/>
                </a:lnTo>
                <a:lnTo>
                  <a:pt x="11" y="105"/>
                </a:lnTo>
                <a:lnTo>
                  <a:pt x="12" y="98"/>
                </a:lnTo>
                <a:lnTo>
                  <a:pt x="12" y="95"/>
                </a:lnTo>
                <a:lnTo>
                  <a:pt x="13" y="90"/>
                </a:lnTo>
                <a:lnTo>
                  <a:pt x="13" y="87"/>
                </a:lnTo>
                <a:lnTo>
                  <a:pt x="13" y="82"/>
                </a:lnTo>
                <a:lnTo>
                  <a:pt x="13" y="76"/>
                </a:lnTo>
                <a:lnTo>
                  <a:pt x="13" y="71"/>
                </a:lnTo>
                <a:lnTo>
                  <a:pt x="13" y="66"/>
                </a:lnTo>
                <a:lnTo>
                  <a:pt x="13" y="59"/>
                </a:lnTo>
                <a:lnTo>
                  <a:pt x="13" y="53"/>
                </a:lnTo>
                <a:lnTo>
                  <a:pt x="13" y="48"/>
                </a:lnTo>
                <a:lnTo>
                  <a:pt x="13" y="43"/>
                </a:lnTo>
                <a:lnTo>
                  <a:pt x="13" y="39"/>
                </a:lnTo>
                <a:lnTo>
                  <a:pt x="13" y="35"/>
                </a:lnTo>
                <a:lnTo>
                  <a:pt x="13" y="32"/>
                </a:lnTo>
                <a:lnTo>
                  <a:pt x="13" y="30"/>
                </a:lnTo>
                <a:lnTo>
                  <a:pt x="13" y="27"/>
                </a:lnTo>
                <a:lnTo>
                  <a:pt x="12" y="26"/>
                </a:lnTo>
                <a:lnTo>
                  <a:pt x="12" y="24"/>
                </a:lnTo>
                <a:lnTo>
                  <a:pt x="11" y="20"/>
                </a:lnTo>
                <a:lnTo>
                  <a:pt x="9" y="18"/>
                </a:lnTo>
                <a:lnTo>
                  <a:pt x="7" y="14"/>
                </a:lnTo>
                <a:lnTo>
                  <a:pt x="6" y="10"/>
                </a:lnTo>
                <a:lnTo>
                  <a:pt x="3" y="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62">
            <a:extLst>
              <a:ext uri="{FF2B5EF4-FFF2-40B4-BE49-F238E27FC236}">
                <a16:creationId xmlns:a16="http://schemas.microsoft.com/office/drawing/2014/main" xmlns="" id="{2E081D83-D13A-4B4B-82A7-97D317D6D50B}"/>
              </a:ext>
            </a:extLst>
          </p:cNvPr>
          <p:cNvSpPr>
            <a:spLocks/>
          </p:cNvSpPr>
          <p:nvPr/>
        </p:nvSpPr>
        <p:spPr bwMode="auto">
          <a:xfrm>
            <a:off x="4727102" y="843953"/>
            <a:ext cx="988643" cy="1166907"/>
          </a:xfrm>
          <a:custGeom>
            <a:avLst/>
            <a:gdLst>
              <a:gd name="T0" fmla="*/ 97 w 136"/>
              <a:gd name="T1" fmla="*/ 9 h 187"/>
              <a:gd name="T2" fmla="*/ 97 w 136"/>
              <a:gd name="T3" fmla="*/ 5 h 187"/>
              <a:gd name="T4" fmla="*/ 99 w 136"/>
              <a:gd name="T5" fmla="*/ 3 h 187"/>
              <a:gd name="T6" fmla="*/ 103 w 136"/>
              <a:gd name="T7" fmla="*/ 1 h 187"/>
              <a:gd name="T8" fmla="*/ 107 w 136"/>
              <a:gd name="T9" fmla="*/ 0 h 187"/>
              <a:gd name="T10" fmla="*/ 112 w 136"/>
              <a:gd name="T11" fmla="*/ 1 h 187"/>
              <a:gd name="T12" fmla="*/ 118 w 136"/>
              <a:gd name="T13" fmla="*/ 3 h 187"/>
              <a:gd name="T14" fmla="*/ 124 w 136"/>
              <a:gd name="T15" fmla="*/ 9 h 187"/>
              <a:gd name="T16" fmla="*/ 131 w 136"/>
              <a:gd name="T17" fmla="*/ 17 h 187"/>
              <a:gd name="T18" fmla="*/ 134 w 136"/>
              <a:gd name="T19" fmla="*/ 20 h 187"/>
              <a:gd name="T20" fmla="*/ 136 w 136"/>
              <a:gd name="T21" fmla="*/ 24 h 187"/>
              <a:gd name="T22" fmla="*/ 136 w 136"/>
              <a:gd name="T23" fmla="*/ 30 h 187"/>
              <a:gd name="T24" fmla="*/ 132 w 136"/>
              <a:gd name="T25" fmla="*/ 39 h 187"/>
              <a:gd name="T26" fmla="*/ 127 w 136"/>
              <a:gd name="T27" fmla="*/ 48 h 187"/>
              <a:gd name="T28" fmla="*/ 119 w 136"/>
              <a:gd name="T29" fmla="*/ 59 h 187"/>
              <a:gd name="T30" fmla="*/ 111 w 136"/>
              <a:gd name="T31" fmla="*/ 73 h 187"/>
              <a:gd name="T32" fmla="*/ 99 w 136"/>
              <a:gd name="T33" fmla="*/ 90 h 187"/>
              <a:gd name="T34" fmla="*/ 88 w 136"/>
              <a:gd name="T35" fmla="*/ 111 h 187"/>
              <a:gd name="T36" fmla="*/ 73 w 136"/>
              <a:gd name="T37" fmla="*/ 130 h 187"/>
              <a:gd name="T38" fmla="*/ 59 w 136"/>
              <a:gd name="T39" fmla="*/ 146 h 187"/>
              <a:gd name="T40" fmla="*/ 43 w 136"/>
              <a:gd name="T41" fmla="*/ 160 h 187"/>
              <a:gd name="T42" fmla="*/ 28 w 136"/>
              <a:gd name="T43" fmla="*/ 172 h 187"/>
              <a:gd name="T44" fmla="*/ 15 w 136"/>
              <a:gd name="T45" fmla="*/ 181 h 187"/>
              <a:gd name="T46" fmla="*/ 7 w 136"/>
              <a:gd name="T47" fmla="*/ 186 h 187"/>
              <a:gd name="T48" fmla="*/ 2 w 136"/>
              <a:gd name="T49" fmla="*/ 187 h 187"/>
              <a:gd name="T50" fmla="*/ 0 w 136"/>
              <a:gd name="T51" fmla="*/ 185 h 187"/>
              <a:gd name="T52" fmla="*/ 2 w 136"/>
              <a:gd name="T53" fmla="*/ 180 h 187"/>
              <a:gd name="T54" fmla="*/ 5 w 136"/>
              <a:gd name="T55" fmla="*/ 174 h 187"/>
              <a:gd name="T56" fmla="*/ 12 w 136"/>
              <a:gd name="T57" fmla="*/ 166 h 187"/>
              <a:gd name="T58" fmla="*/ 24 w 136"/>
              <a:gd name="T59" fmla="*/ 150 h 187"/>
              <a:gd name="T60" fmla="*/ 39 w 136"/>
              <a:gd name="T61" fmla="*/ 131 h 187"/>
              <a:gd name="T62" fmla="*/ 50 w 136"/>
              <a:gd name="T63" fmla="*/ 117 h 187"/>
              <a:gd name="T64" fmla="*/ 56 w 136"/>
              <a:gd name="T65" fmla="*/ 107 h 187"/>
              <a:gd name="T66" fmla="*/ 64 w 136"/>
              <a:gd name="T67" fmla="*/ 95 h 187"/>
              <a:gd name="T68" fmla="*/ 72 w 136"/>
              <a:gd name="T69" fmla="*/ 82 h 187"/>
              <a:gd name="T70" fmla="*/ 80 w 136"/>
              <a:gd name="T71" fmla="*/ 67 h 187"/>
              <a:gd name="T72" fmla="*/ 86 w 136"/>
              <a:gd name="T73" fmla="*/ 54 h 187"/>
              <a:gd name="T74" fmla="*/ 90 w 136"/>
              <a:gd name="T75" fmla="*/ 44 h 187"/>
              <a:gd name="T76" fmla="*/ 94 w 136"/>
              <a:gd name="T77" fmla="*/ 36 h 187"/>
              <a:gd name="T78" fmla="*/ 97 w 136"/>
              <a:gd name="T79" fmla="*/ 26 h 187"/>
              <a:gd name="T80" fmla="*/ 98 w 136"/>
              <a:gd name="T81" fmla="*/ 16 h 187"/>
              <a:gd name="T82" fmla="*/ 97 w 136"/>
              <a:gd name="T83" fmla="*/ 11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6" h="187">
                <a:moveTo>
                  <a:pt x="97" y="11"/>
                </a:moveTo>
                <a:lnTo>
                  <a:pt x="97" y="9"/>
                </a:lnTo>
                <a:lnTo>
                  <a:pt x="97" y="7"/>
                </a:lnTo>
                <a:lnTo>
                  <a:pt x="97" y="5"/>
                </a:lnTo>
                <a:lnTo>
                  <a:pt x="98" y="4"/>
                </a:lnTo>
                <a:lnTo>
                  <a:pt x="99" y="3"/>
                </a:lnTo>
                <a:lnTo>
                  <a:pt x="101" y="2"/>
                </a:lnTo>
                <a:lnTo>
                  <a:pt x="103" y="1"/>
                </a:lnTo>
                <a:lnTo>
                  <a:pt x="105" y="0"/>
                </a:lnTo>
                <a:lnTo>
                  <a:pt x="107" y="0"/>
                </a:lnTo>
                <a:lnTo>
                  <a:pt x="110" y="0"/>
                </a:lnTo>
                <a:lnTo>
                  <a:pt x="112" y="1"/>
                </a:lnTo>
                <a:lnTo>
                  <a:pt x="115" y="2"/>
                </a:lnTo>
                <a:lnTo>
                  <a:pt x="118" y="3"/>
                </a:lnTo>
                <a:lnTo>
                  <a:pt x="120" y="5"/>
                </a:lnTo>
                <a:lnTo>
                  <a:pt x="124" y="9"/>
                </a:lnTo>
                <a:lnTo>
                  <a:pt x="129" y="13"/>
                </a:lnTo>
                <a:lnTo>
                  <a:pt x="131" y="17"/>
                </a:lnTo>
                <a:lnTo>
                  <a:pt x="133" y="19"/>
                </a:lnTo>
                <a:lnTo>
                  <a:pt x="134" y="20"/>
                </a:lnTo>
                <a:lnTo>
                  <a:pt x="136" y="23"/>
                </a:lnTo>
                <a:lnTo>
                  <a:pt x="136" y="24"/>
                </a:lnTo>
                <a:lnTo>
                  <a:pt x="136" y="25"/>
                </a:lnTo>
                <a:lnTo>
                  <a:pt x="136" y="30"/>
                </a:lnTo>
                <a:lnTo>
                  <a:pt x="134" y="34"/>
                </a:lnTo>
                <a:lnTo>
                  <a:pt x="132" y="39"/>
                </a:lnTo>
                <a:lnTo>
                  <a:pt x="128" y="45"/>
                </a:lnTo>
                <a:lnTo>
                  <a:pt x="127" y="48"/>
                </a:lnTo>
                <a:lnTo>
                  <a:pt x="123" y="53"/>
                </a:lnTo>
                <a:lnTo>
                  <a:pt x="119" y="59"/>
                </a:lnTo>
                <a:lnTo>
                  <a:pt x="115" y="66"/>
                </a:lnTo>
                <a:lnTo>
                  <a:pt x="111" y="73"/>
                </a:lnTo>
                <a:lnTo>
                  <a:pt x="106" y="81"/>
                </a:lnTo>
                <a:lnTo>
                  <a:pt x="99" y="90"/>
                </a:lnTo>
                <a:lnTo>
                  <a:pt x="94" y="101"/>
                </a:lnTo>
                <a:lnTo>
                  <a:pt x="88" y="111"/>
                </a:lnTo>
                <a:lnTo>
                  <a:pt x="80" y="121"/>
                </a:lnTo>
                <a:lnTo>
                  <a:pt x="73" y="130"/>
                </a:lnTo>
                <a:lnTo>
                  <a:pt x="65" y="138"/>
                </a:lnTo>
                <a:lnTo>
                  <a:pt x="59" y="146"/>
                </a:lnTo>
                <a:lnTo>
                  <a:pt x="51" y="154"/>
                </a:lnTo>
                <a:lnTo>
                  <a:pt x="43" y="160"/>
                </a:lnTo>
                <a:lnTo>
                  <a:pt x="35" y="167"/>
                </a:lnTo>
                <a:lnTo>
                  <a:pt x="28" y="172"/>
                </a:lnTo>
                <a:lnTo>
                  <a:pt x="21" y="176"/>
                </a:lnTo>
                <a:lnTo>
                  <a:pt x="15" y="181"/>
                </a:lnTo>
                <a:lnTo>
                  <a:pt x="11" y="183"/>
                </a:lnTo>
                <a:lnTo>
                  <a:pt x="7" y="186"/>
                </a:lnTo>
                <a:lnTo>
                  <a:pt x="3" y="186"/>
                </a:lnTo>
                <a:lnTo>
                  <a:pt x="2" y="187"/>
                </a:lnTo>
                <a:lnTo>
                  <a:pt x="0" y="186"/>
                </a:lnTo>
                <a:lnTo>
                  <a:pt x="0" y="185"/>
                </a:lnTo>
                <a:lnTo>
                  <a:pt x="0" y="182"/>
                </a:lnTo>
                <a:lnTo>
                  <a:pt x="2" y="180"/>
                </a:lnTo>
                <a:lnTo>
                  <a:pt x="3" y="178"/>
                </a:lnTo>
                <a:lnTo>
                  <a:pt x="5" y="174"/>
                </a:lnTo>
                <a:lnTo>
                  <a:pt x="8" y="171"/>
                </a:lnTo>
                <a:lnTo>
                  <a:pt x="12" y="166"/>
                </a:lnTo>
                <a:lnTo>
                  <a:pt x="16" y="160"/>
                </a:lnTo>
                <a:lnTo>
                  <a:pt x="24" y="150"/>
                </a:lnTo>
                <a:lnTo>
                  <a:pt x="32" y="140"/>
                </a:lnTo>
                <a:lnTo>
                  <a:pt x="39" y="131"/>
                </a:lnTo>
                <a:lnTo>
                  <a:pt x="46" y="122"/>
                </a:lnTo>
                <a:lnTo>
                  <a:pt x="50" y="117"/>
                </a:lnTo>
                <a:lnTo>
                  <a:pt x="52" y="112"/>
                </a:lnTo>
                <a:lnTo>
                  <a:pt x="56" y="107"/>
                </a:lnTo>
                <a:lnTo>
                  <a:pt x="60" y="101"/>
                </a:lnTo>
                <a:lnTo>
                  <a:pt x="64" y="95"/>
                </a:lnTo>
                <a:lnTo>
                  <a:pt x="68" y="89"/>
                </a:lnTo>
                <a:lnTo>
                  <a:pt x="72" y="82"/>
                </a:lnTo>
                <a:lnTo>
                  <a:pt x="76" y="74"/>
                </a:lnTo>
                <a:lnTo>
                  <a:pt x="80" y="67"/>
                </a:lnTo>
                <a:lnTo>
                  <a:pt x="82" y="60"/>
                </a:lnTo>
                <a:lnTo>
                  <a:pt x="86" y="54"/>
                </a:lnTo>
                <a:lnTo>
                  <a:pt x="89" y="48"/>
                </a:lnTo>
                <a:lnTo>
                  <a:pt x="90" y="44"/>
                </a:lnTo>
                <a:lnTo>
                  <a:pt x="93" y="39"/>
                </a:lnTo>
                <a:lnTo>
                  <a:pt x="94" y="36"/>
                </a:lnTo>
                <a:lnTo>
                  <a:pt x="95" y="32"/>
                </a:lnTo>
                <a:lnTo>
                  <a:pt x="97" y="26"/>
                </a:lnTo>
                <a:lnTo>
                  <a:pt x="98" y="20"/>
                </a:lnTo>
                <a:lnTo>
                  <a:pt x="98" y="16"/>
                </a:lnTo>
                <a:lnTo>
                  <a:pt x="98" y="13"/>
                </a:lnTo>
                <a:lnTo>
                  <a:pt x="97" y="11"/>
                </a:lnTo>
                <a:lnTo>
                  <a:pt x="97" y="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63">
            <a:extLst>
              <a:ext uri="{FF2B5EF4-FFF2-40B4-BE49-F238E27FC236}">
                <a16:creationId xmlns:a16="http://schemas.microsoft.com/office/drawing/2014/main" xmlns="" id="{76B42548-FA11-44AA-832F-7461652C3489}"/>
              </a:ext>
            </a:extLst>
          </p:cNvPr>
          <p:cNvSpPr>
            <a:spLocks/>
          </p:cNvSpPr>
          <p:nvPr/>
        </p:nvSpPr>
        <p:spPr bwMode="auto">
          <a:xfrm>
            <a:off x="5185074" y="1443005"/>
            <a:ext cx="247160" cy="1441472"/>
          </a:xfrm>
          <a:custGeom>
            <a:avLst/>
            <a:gdLst>
              <a:gd name="T0" fmla="*/ 2 w 34"/>
              <a:gd name="T1" fmla="*/ 175 h 231"/>
              <a:gd name="T2" fmla="*/ 4 w 34"/>
              <a:gd name="T3" fmla="*/ 165 h 231"/>
              <a:gd name="T4" fmla="*/ 5 w 34"/>
              <a:gd name="T5" fmla="*/ 154 h 231"/>
              <a:gd name="T6" fmla="*/ 6 w 34"/>
              <a:gd name="T7" fmla="*/ 141 h 231"/>
              <a:gd name="T8" fmla="*/ 8 w 34"/>
              <a:gd name="T9" fmla="*/ 126 h 231"/>
              <a:gd name="T10" fmla="*/ 8 w 34"/>
              <a:gd name="T11" fmla="*/ 111 h 231"/>
              <a:gd name="T12" fmla="*/ 8 w 34"/>
              <a:gd name="T13" fmla="*/ 94 h 231"/>
              <a:gd name="T14" fmla="*/ 9 w 34"/>
              <a:gd name="T15" fmla="*/ 77 h 231"/>
              <a:gd name="T16" fmla="*/ 9 w 34"/>
              <a:gd name="T17" fmla="*/ 58 h 231"/>
              <a:gd name="T18" fmla="*/ 8 w 34"/>
              <a:gd name="T19" fmla="*/ 43 h 231"/>
              <a:gd name="T20" fmla="*/ 8 w 34"/>
              <a:gd name="T21" fmla="*/ 32 h 231"/>
              <a:gd name="T22" fmla="*/ 8 w 34"/>
              <a:gd name="T23" fmla="*/ 22 h 231"/>
              <a:gd name="T24" fmla="*/ 6 w 34"/>
              <a:gd name="T25" fmla="*/ 14 h 231"/>
              <a:gd name="T26" fmla="*/ 6 w 34"/>
              <a:gd name="T27" fmla="*/ 7 h 231"/>
              <a:gd name="T28" fmla="*/ 9 w 34"/>
              <a:gd name="T29" fmla="*/ 2 h 231"/>
              <a:gd name="T30" fmla="*/ 14 w 34"/>
              <a:gd name="T31" fmla="*/ 5 h 231"/>
              <a:gd name="T32" fmla="*/ 22 w 34"/>
              <a:gd name="T33" fmla="*/ 12 h 231"/>
              <a:gd name="T34" fmla="*/ 28 w 34"/>
              <a:gd name="T35" fmla="*/ 16 h 231"/>
              <a:gd name="T36" fmla="*/ 31 w 34"/>
              <a:gd name="T37" fmla="*/ 21 h 231"/>
              <a:gd name="T38" fmla="*/ 32 w 34"/>
              <a:gd name="T39" fmla="*/ 23 h 231"/>
              <a:gd name="T40" fmla="*/ 34 w 34"/>
              <a:gd name="T41" fmla="*/ 30 h 231"/>
              <a:gd name="T42" fmla="*/ 34 w 34"/>
              <a:gd name="T43" fmla="*/ 41 h 231"/>
              <a:gd name="T44" fmla="*/ 34 w 34"/>
              <a:gd name="T45" fmla="*/ 55 h 231"/>
              <a:gd name="T46" fmla="*/ 34 w 34"/>
              <a:gd name="T47" fmla="*/ 82 h 231"/>
              <a:gd name="T48" fmla="*/ 34 w 34"/>
              <a:gd name="T49" fmla="*/ 121 h 231"/>
              <a:gd name="T50" fmla="*/ 32 w 34"/>
              <a:gd name="T51" fmla="*/ 151 h 231"/>
              <a:gd name="T52" fmla="*/ 31 w 34"/>
              <a:gd name="T53" fmla="*/ 169 h 231"/>
              <a:gd name="T54" fmla="*/ 31 w 34"/>
              <a:gd name="T55" fmla="*/ 185 h 231"/>
              <a:gd name="T56" fmla="*/ 30 w 34"/>
              <a:gd name="T57" fmla="*/ 199 h 231"/>
              <a:gd name="T58" fmla="*/ 28 w 34"/>
              <a:gd name="T59" fmla="*/ 212 h 231"/>
              <a:gd name="T60" fmla="*/ 27 w 34"/>
              <a:gd name="T61" fmla="*/ 221 h 231"/>
              <a:gd name="T62" fmla="*/ 26 w 34"/>
              <a:gd name="T63" fmla="*/ 227 h 231"/>
              <a:gd name="T64" fmla="*/ 23 w 34"/>
              <a:gd name="T65" fmla="*/ 231 h 231"/>
              <a:gd name="T66" fmla="*/ 21 w 34"/>
              <a:gd name="T67" fmla="*/ 231 h 231"/>
              <a:gd name="T68" fmla="*/ 17 w 34"/>
              <a:gd name="T69" fmla="*/ 229 h 231"/>
              <a:gd name="T70" fmla="*/ 13 w 34"/>
              <a:gd name="T71" fmla="*/ 226 h 231"/>
              <a:gd name="T72" fmla="*/ 10 w 34"/>
              <a:gd name="T73" fmla="*/ 221 h 231"/>
              <a:gd name="T74" fmla="*/ 5 w 34"/>
              <a:gd name="T75" fmla="*/ 213 h 231"/>
              <a:gd name="T76" fmla="*/ 1 w 34"/>
              <a:gd name="T77" fmla="*/ 204 h 231"/>
              <a:gd name="T78" fmla="*/ 0 w 34"/>
              <a:gd name="T79" fmla="*/ 198 h 231"/>
              <a:gd name="T80" fmla="*/ 0 w 34"/>
              <a:gd name="T81" fmla="*/ 195 h 231"/>
              <a:gd name="T82" fmla="*/ 1 w 34"/>
              <a:gd name="T83" fmla="*/ 190 h 231"/>
              <a:gd name="T84" fmla="*/ 1 w 34"/>
              <a:gd name="T85" fmla="*/ 183 h 231"/>
              <a:gd name="T86" fmla="*/ 2 w 34"/>
              <a:gd name="T87" fmla="*/ 179 h 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4" h="231">
                <a:moveTo>
                  <a:pt x="2" y="179"/>
                </a:moveTo>
                <a:lnTo>
                  <a:pt x="2" y="175"/>
                </a:lnTo>
                <a:lnTo>
                  <a:pt x="4" y="170"/>
                </a:lnTo>
                <a:lnTo>
                  <a:pt x="4" y="165"/>
                </a:lnTo>
                <a:lnTo>
                  <a:pt x="5" y="160"/>
                </a:lnTo>
                <a:lnTo>
                  <a:pt x="5" y="154"/>
                </a:lnTo>
                <a:lnTo>
                  <a:pt x="6" y="148"/>
                </a:lnTo>
                <a:lnTo>
                  <a:pt x="6" y="141"/>
                </a:lnTo>
                <a:lnTo>
                  <a:pt x="6" y="134"/>
                </a:lnTo>
                <a:lnTo>
                  <a:pt x="8" y="126"/>
                </a:lnTo>
                <a:lnTo>
                  <a:pt x="8" y="119"/>
                </a:lnTo>
                <a:lnTo>
                  <a:pt x="8" y="111"/>
                </a:lnTo>
                <a:lnTo>
                  <a:pt x="8" y="103"/>
                </a:lnTo>
                <a:lnTo>
                  <a:pt x="8" y="94"/>
                </a:lnTo>
                <a:lnTo>
                  <a:pt x="9" y="86"/>
                </a:lnTo>
                <a:lnTo>
                  <a:pt x="9" y="77"/>
                </a:lnTo>
                <a:lnTo>
                  <a:pt x="9" y="68"/>
                </a:lnTo>
                <a:lnTo>
                  <a:pt x="9" y="58"/>
                </a:lnTo>
                <a:lnTo>
                  <a:pt x="9" y="50"/>
                </a:lnTo>
                <a:lnTo>
                  <a:pt x="8" y="43"/>
                </a:lnTo>
                <a:lnTo>
                  <a:pt x="8" y="37"/>
                </a:lnTo>
                <a:lnTo>
                  <a:pt x="8" y="32"/>
                </a:lnTo>
                <a:lnTo>
                  <a:pt x="8" y="27"/>
                </a:lnTo>
                <a:lnTo>
                  <a:pt x="8" y="22"/>
                </a:lnTo>
                <a:lnTo>
                  <a:pt x="6" y="19"/>
                </a:lnTo>
                <a:lnTo>
                  <a:pt x="6" y="14"/>
                </a:lnTo>
                <a:lnTo>
                  <a:pt x="6" y="9"/>
                </a:lnTo>
                <a:lnTo>
                  <a:pt x="6" y="7"/>
                </a:lnTo>
                <a:lnTo>
                  <a:pt x="8" y="5"/>
                </a:lnTo>
                <a:lnTo>
                  <a:pt x="9" y="2"/>
                </a:lnTo>
                <a:lnTo>
                  <a:pt x="10" y="0"/>
                </a:lnTo>
                <a:lnTo>
                  <a:pt x="14" y="5"/>
                </a:lnTo>
                <a:lnTo>
                  <a:pt x="19" y="8"/>
                </a:lnTo>
                <a:lnTo>
                  <a:pt x="22" y="12"/>
                </a:lnTo>
                <a:lnTo>
                  <a:pt x="26" y="14"/>
                </a:lnTo>
                <a:lnTo>
                  <a:pt x="28" y="16"/>
                </a:lnTo>
                <a:lnTo>
                  <a:pt x="30" y="19"/>
                </a:lnTo>
                <a:lnTo>
                  <a:pt x="31" y="21"/>
                </a:lnTo>
                <a:lnTo>
                  <a:pt x="32" y="22"/>
                </a:lnTo>
                <a:lnTo>
                  <a:pt x="32" y="23"/>
                </a:lnTo>
                <a:lnTo>
                  <a:pt x="34" y="27"/>
                </a:lnTo>
                <a:lnTo>
                  <a:pt x="34" y="30"/>
                </a:lnTo>
                <a:lnTo>
                  <a:pt x="34" y="35"/>
                </a:lnTo>
                <a:lnTo>
                  <a:pt x="34" y="41"/>
                </a:lnTo>
                <a:lnTo>
                  <a:pt x="34" y="47"/>
                </a:lnTo>
                <a:lnTo>
                  <a:pt x="34" y="55"/>
                </a:lnTo>
                <a:lnTo>
                  <a:pt x="34" y="63"/>
                </a:lnTo>
                <a:lnTo>
                  <a:pt x="34" y="82"/>
                </a:lnTo>
                <a:lnTo>
                  <a:pt x="34" y="101"/>
                </a:lnTo>
                <a:lnTo>
                  <a:pt x="34" y="121"/>
                </a:lnTo>
                <a:lnTo>
                  <a:pt x="32" y="141"/>
                </a:lnTo>
                <a:lnTo>
                  <a:pt x="32" y="151"/>
                </a:lnTo>
                <a:lnTo>
                  <a:pt x="31" y="161"/>
                </a:lnTo>
                <a:lnTo>
                  <a:pt x="31" y="169"/>
                </a:lnTo>
                <a:lnTo>
                  <a:pt x="31" y="178"/>
                </a:lnTo>
                <a:lnTo>
                  <a:pt x="31" y="185"/>
                </a:lnTo>
                <a:lnTo>
                  <a:pt x="30" y="192"/>
                </a:lnTo>
                <a:lnTo>
                  <a:pt x="30" y="199"/>
                </a:lnTo>
                <a:lnTo>
                  <a:pt x="30" y="206"/>
                </a:lnTo>
                <a:lnTo>
                  <a:pt x="28" y="212"/>
                </a:lnTo>
                <a:lnTo>
                  <a:pt x="28" y="217"/>
                </a:lnTo>
                <a:lnTo>
                  <a:pt x="27" y="221"/>
                </a:lnTo>
                <a:lnTo>
                  <a:pt x="27" y="225"/>
                </a:lnTo>
                <a:lnTo>
                  <a:pt x="26" y="227"/>
                </a:lnTo>
                <a:lnTo>
                  <a:pt x="25" y="229"/>
                </a:lnTo>
                <a:lnTo>
                  <a:pt x="23" y="231"/>
                </a:lnTo>
                <a:lnTo>
                  <a:pt x="22" y="231"/>
                </a:lnTo>
                <a:lnTo>
                  <a:pt x="21" y="231"/>
                </a:lnTo>
                <a:lnTo>
                  <a:pt x="18" y="229"/>
                </a:lnTo>
                <a:lnTo>
                  <a:pt x="17" y="229"/>
                </a:lnTo>
                <a:lnTo>
                  <a:pt x="15" y="227"/>
                </a:lnTo>
                <a:lnTo>
                  <a:pt x="13" y="226"/>
                </a:lnTo>
                <a:lnTo>
                  <a:pt x="12" y="224"/>
                </a:lnTo>
                <a:lnTo>
                  <a:pt x="10" y="221"/>
                </a:lnTo>
                <a:lnTo>
                  <a:pt x="9" y="218"/>
                </a:lnTo>
                <a:lnTo>
                  <a:pt x="5" y="213"/>
                </a:lnTo>
                <a:lnTo>
                  <a:pt x="2" y="207"/>
                </a:lnTo>
                <a:lnTo>
                  <a:pt x="1" y="204"/>
                </a:lnTo>
                <a:lnTo>
                  <a:pt x="1" y="199"/>
                </a:lnTo>
                <a:lnTo>
                  <a:pt x="0" y="198"/>
                </a:lnTo>
                <a:lnTo>
                  <a:pt x="0" y="197"/>
                </a:lnTo>
                <a:lnTo>
                  <a:pt x="0" y="195"/>
                </a:lnTo>
                <a:lnTo>
                  <a:pt x="0" y="192"/>
                </a:lnTo>
                <a:lnTo>
                  <a:pt x="1" y="190"/>
                </a:lnTo>
                <a:lnTo>
                  <a:pt x="1" y="186"/>
                </a:lnTo>
                <a:lnTo>
                  <a:pt x="1" y="183"/>
                </a:lnTo>
                <a:lnTo>
                  <a:pt x="2" y="179"/>
                </a:lnTo>
                <a:lnTo>
                  <a:pt x="2" y="17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64">
            <a:extLst>
              <a:ext uri="{FF2B5EF4-FFF2-40B4-BE49-F238E27FC236}">
                <a16:creationId xmlns:a16="http://schemas.microsoft.com/office/drawing/2014/main" xmlns="" id="{D979571A-E036-42DE-9EBE-AD163C238745}"/>
              </a:ext>
            </a:extLst>
          </p:cNvPr>
          <p:cNvSpPr>
            <a:spLocks/>
          </p:cNvSpPr>
          <p:nvPr/>
        </p:nvSpPr>
        <p:spPr bwMode="auto">
          <a:xfrm>
            <a:off x="5853862" y="868914"/>
            <a:ext cx="988643" cy="312007"/>
          </a:xfrm>
          <a:custGeom>
            <a:avLst/>
            <a:gdLst>
              <a:gd name="T0" fmla="*/ 19 w 136"/>
              <a:gd name="T1" fmla="*/ 28 h 50"/>
              <a:gd name="T2" fmla="*/ 22 w 136"/>
              <a:gd name="T3" fmla="*/ 27 h 50"/>
              <a:gd name="T4" fmla="*/ 28 w 136"/>
              <a:gd name="T5" fmla="*/ 26 h 50"/>
              <a:gd name="T6" fmla="*/ 34 w 136"/>
              <a:gd name="T7" fmla="*/ 25 h 50"/>
              <a:gd name="T8" fmla="*/ 39 w 136"/>
              <a:gd name="T9" fmla="*/ 22 h 50"/>
              <a:gd name="T10" fmla="*/ 46 w 136"/>
              <a:gd name="T11" fmla="*/ 20 h 50"/>
              <a:gd name="T12" fmla="*/ 54 w 136"/>
              <a:gd name="T13" fmla="*/ 18 h 50"/>
              <a:gd name="T14" fmla="*/ 62 w 136"/>
              <a:gd name="T15" fmla="*/ 15 h 50"/>
              <a:gd name="T16" fmla="*/ 69 w 136"/>
              <a:gd name="T17" fmla="*/ 12 h 50"/>
              <a:gd name="T18" fmla="*/ 79 w 136"/>
              <a:gd name="T19" fmla="*/ 9 h 50"/>
              <a:gd name="T20" fmla="*/ 85 w 136"/>
              <a:gd name="T21" fmla="*/ 7 h 50"/>
              <a:gd name="T22" fmla="*/ 92 w 136"/>
              <a:gd name="T23" fmla="*/ 5 h 50"/>
              <a:gd name="T24" fmla="*/ 97 w 136"/>
              <a:gd name="T25" fmla="*/ 3 h 50"/>
              <a:gd name="T26" fmla="*/ 102 w 136"/>
              <a:gd name="T27" fmla="*/ 1 h 50"/>
              <a:gd name="T28" fmla="*/ 106 w 136"/>
              <a:gd name="T29" fmla="*/ 0 h 50"/>
              <a:gd name="T30" fmla="*/ 108 w 136"/>
              <a:gd name="T31" fmla="*/ 0 h 50"/>
              <a:gd name="T32" fmla="*/ 111 w 136"/>
              <a:gd name="T33" fmla="*/ 0 h 50"/>
              <a:gd name="T34" fmla="*/ 114 w 136"/>
              <a:gd name="T35" fmla="*/ 0 h 50"/>
              <a:gd name="T36" fmla="*/ 118 w 136"/>
              <a:gd name="T37" fmla="*/ 1 h 50"/>
              <a:gd name="T38" fmla="*/ 123 w 136"/>
              <a:gd name="T39" fmla="*/ 3 h 50"/>
              <a:gd name="T40" fmla="*/ 127 w 136"/>
              <a:gd name="T41" fmla="*/ 5 h 50"/>
              <a:gd name="T42" fmla="*/ 131 w 136"/>
              <a:gd name="T43" fmla="*/ 7 h 50"/>
              <a:gd name="T44" fmla="*/ 133 w 136"/>
              <a:gd name="T45" fmla="*/ 9 h 50"/>
              <a:gd name="T46" fmla="*/ 136 w 136"/>
              <a:gd name="T47" fmla="*/ 12 h 50"/>
              <a:gd name="T48" fmla="*/ 136 w 136"/>
              <a:gd name="T49" fmla="*/ 14 h 50"/>
              <a:gd name="T50" fmla="*/ 136 w 136"/>
              <a:gd name="T51" fmla="*/ 15 h 50"/>
              <a:gd name="T52" fmla="*/ 135 w 136"/>
              <a:gd name="T53" fmla="*/ 16 h 50"/>
              <a:gd name="T54" fmla="*/ 132 w 136"/>
              <a:gd name="T55" fmla="*/ 18 h 50"/>
              <a:gd name="T56" fmla="*/ 129 w 136"/>
              <a:gd name="T57" fmla="*/ 20 h 50"/>
              <a:gd name="T58" fmla="*/ 125 w 136"/>
              <a:gd name="T59" fmla="*/ 22 h 50"/>
              <a:gd name="T60" fmla="*/ 120 w 136"/>
              <a:gd name="T61" fmla="*/ 25 h 50"/>
              <a:gd name="T62" fmla="*/ 114 w 136"/>
              <a:gd name="T63" fmla="*/ 27 h 50"/>
              <a:gd name="T64" fmla="*/ 107 w 136"/>
              <a:gd name="T65" fmla="*/ 29 h 50"/>
              <a:gd name="T66" fmla="*/ 101 w 136"/>
              <a:gd name="T67" fmla="*/ 33 h 50"/>
              <a:gd name="T68" fmla="*/ 93 w 136"/>
              <a:gd name="T69" fmla="*/ 35 h 50"/>
              <a:gd name="T70" fmla="*/ 79 w 136"/>
              <a:gd name="T71" fmla="*/ 40 h 50"/>
              <a:gd name="T72" fmla="*/ 64 w 136"/>
              <a:gd name="T73" fmla="*/ 42 h 50"/>
              <a:gd name="T74" fmla="*/ 52 w 136"/>
              <a:gd name="T75" fmla="*/ 46 h 50"/>
              <a:gd name="T76" fmla="*/ 46 w 136"/>
              <a:gd name="T77" fmla="*/ 47 h 50"/>
              <a:gd name="T78" fmla="*/ 41 w 136"/>
              <a:gd name="T79" fmla="*/ 47 h 50"/>
              <a:gd name="T80" fmla="*/ 36 w 136"/>
              <a:gd name="T81" fmla="*/ 48 h 50"/>
              <a:gd name="T82" fmla="*/ 32 w 136"/>
              <a:gd name="T83" fmla="*/ 49 h 50"/>
              <a:gd name="T84" fmla="*/ 28 w 136"/>
              <a:gd name="T85" fmla="*/ 49 h 50"/>
              <a:gd name="T86" fmla="*/ 25 w 136"/>
              <a:gd name="T87" fmla="*/ 49 h 50"/>
              <a:gd name="T88" fmla="*/ 24 w 136"/>
              <a:gd name="T89" fmla="*/ 50 h 50"/>
              <a:gd name="T90" fmla="*/ 21 w 136"/>
              <a:gd name="T91" fmla="*/ 50 h 50"/>
              <a:gd name="T92" fmla="*/ 19 w 136"/>
              <a:gd name="T93" fmla="*/ 49 h 50"/>
              <a:gd name="T94" fmla="*/ 16 w 136"/>
              <a:gd name="T95" fmla="*/ 49 h 50"/>
              <a:gd name="T96" fmla="*/ 13 w 136"/>
              <a:gd name="T97" fmla="*/ 48 h 50"/>
              <a:gd name="T98" fmla="*/ 9 w 136"/>
              <a:gd name="T99" fmla="*/ 47 h 50"/>
              <a:gd name="T100" fmla="*/ 6 w 136"/>
              <a:gd name="T101" fmla="*/ 46 h 50"/>
              <a:gd name="T102" fmla="*/ 3 w 136"/>
              <a:gd name="T103" fmla="*/ 43 h 50"/>
              <a:gd name="T104" fmla="*/ 2 w 136"/>
              <a:gd name="T105" fmla="*/ 41 h 50"/>
              <a:gd name="T106" fmla="*/ 0 w 136"/>
              <a:gd name="T107" fmla="*/ 37 h 50"/>
              <a:gd name="T108" fmla="*/ 0 w 136"/>
              <a:gd name="T109" fmla="*/ 35 h 50"/>
              <a:gd name="T110" fmla="*/ 2 w 136"/>
              <a:gd name="T111" fmla="*/ 34 h 50"/>
              <a:gd name="T112" fmla="*/ 3 w 136"/>
              <a:gd name="T113" fmla="*/ 33 h 50"/>
              <a:gd name="T114" fmla="*/ 6 w 136"/>
              <a:gd name="T115" fmla="*/ 32 h 50"/>
              <a:gd name="T116" fmla="*/ 8 w 136"/>
              <a:gd name="T117" fmla="*/ 30 h 50"/>
              <a:gd name="T118" fmla="*/ 11 w 136"/>
              <a:gd name="T119" fmla="*/ 29 h 50"/>
              <a:gd name="T120" fmla="*/ 15 w 136"/>
              <a:gd name="T121" fmla="*/ 28 h 50"/>
              <a:gd name="T122" fmla="*/ 19 w 136"/>
              <a:gd name="T123" fmla="*/ 28 h 50"/>
              <a:gd name="T124" fmla="*/ 19 w 136"/>
              <a:gd name="T125" fmla="*/ 28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6" h="50">
                <a:moveTo>
                  <a:pt x="19" y="28"/>
                </a:moveTo>
                <a:lnTo>
                  <a:pt x="22" y="27"/>
                </a:lnTo>
                <a:lnTo>
                  <a:pt x="28" y="26"/>
                </a:lnTo>
                <a:lnTo>
                  <a:pt x="34" y="25"/>
                </a:lnTo>
                <a:lnTo>
                  <a:pt x="39" y="22"/>
                </a:lnTo>
                <a:lnTo>
                  <a:pt x="46" y="20"/>
                </a:lnTo>
                <a:lnTo>
                  <a:pt x="54" y="18"/>
                </a:lnTo>
                <a:lnTo>
                  <a:pt x="62" y="15"/>
                </a:lnTo>
                <a:lnTo>
                  <a:pt x="69" y="12"/>
                </a:lnTo>
                <a:lnTo>
                  <a:pt x="79" y="9"/>
                </a:lnTo>
                <a:lnTo>
                  <a:pt x="85" y="7"/>
                </a:lnTo>
                <a:lnTo>
                  <a:pt x="92" y="5"/>
                </a:lnTo>
                <a:lnTo>
                  <a:pt x="97" y="3"/>
                </a:lnTo>
                <a:lnTo>
                  <a:pt x="102" y="1"/>
                </a:lnTo>
                <a:lnTo>
                  <a:pt x="106" y="0"/>
                </a:lnTo>
                <a:lnTo>
                  <a:pt x="108" y="0"/>
                </a:lnTo>
                <a:lnTo>
                  <a:pt x="111" y="0"/>
                </a:lnTo>
                <a:lnTo>
                  <a:pt x="114" y="0"/>
                </a:lnTo>
                <a:lnTo>
                  <a:pt x="118" y="1"/>
                </a:lnTo>
                <a:lnTo>
                  <a:pt x="123" y="3"/>
                </a:lnTo>
                <a:lnTo>
                  <a:pt x="127" y="5"/>
                </a:lnTo>
                <a:lnTo>
                  <a:pt x="131" y="7"/>
                </a:lnTo>
                <a:lnTo>
                  <a:pt x="133" y="9"/>
                </a:lnTo>
                <a:lnTo>
                  <a:pt x="136" y="12"/>
                </a:lnTo>
                <a:lnTo>
                  <a:pt x="136" y="14"/>
                </a:lnTo>
                <a:lnTo>
                  <a:pt x="136" y="15"/>
                </a:lnTo>
                <a:lnTo>
                  <a:pt x="135" y="16"/>
                </a:lnTo>
                <a:lnTo>
                  <a:pt x="132" y="18"/>
                </a:lnTo>
                <a:lnTo>
                  <a:pt x="129" y="20"/>
                </a:lnTo>
                <a:lnTo>
                  <a:pt x="125" y="22"/>
                </a:lnTo>
                <a:lnTo>
                  <a:pt x="120" y="25"/>
                </a:lnTo>
                <a:lnTo>
                  <a:pt x="114" y="27"/>
                </a:lnTo>
                <a:lnTo>
                  <a:pt x="107" y="29"/>
                </a:lnTo>
                <a:lnTo>
                  <a:pt x="101" y="33"/>
                </a:lnTo>
                <a:lnTo>
                  <a:pt x="93" y="35"/>
                </a:lnTo>
                <a:lnTo>
                  <a:pt x="79" y="40"/>
                </a:lnTo>
                <a:lnTo>
                  <a:pt x="64" y="42"/>
                </a:lnTo>
                <a:lnTo>
                  <a:pt x="52" y="46"/>
                </a:lnTo>
                <a:lnTo>
                  <a:pt x="46" y="47"/>
                </a:lnTo>
                <a:lnTo>
                  <a:pt x="41" y="47"/>
                </a:lnTo>
                <a:lnTo>
                  <a:pt x="36" y="48"/>
                </a:lnTo>
                <a:lnTo>
                  <a:pt x="32" y="49"/>
                </a:lnTo>
                <a:lnTo>
                  <a:pt x="28" y="49"/>
                </a:lnTo>
                <a:lnTo>
                  <a:pt x="25" y="49"/>
                </a:lnTo>
                <a:lnTo>
                  <a:pt x="24" y="50"/>
                </a:lnTo>
                <a:lnTo>
                  <a:pt x="21" y="50"/>
                </a:lnTo>
                <a:lnTo>
                  <a:pt x="19" y="49"/>
                </a:lnTo>
                <a:lnTo>
                  <a:pt x="16" y="49"/>
                </a:lnTo>
                <a:lnTo>
                  <a:pt x="13" y="48"/>
                </a:lnTo>
                <a:lnTo>
                  <a:pt x="9" y="47"/>
                </a:lnTo>
                <a:lnTo>
                  <a:pt x="6" y="46"/>
                </a:lnTo>
                <a:lnTo>
                  <a:pt x="3" y="43"/>
                </a:lnTo>
                <a:lnTo>
                  <a:pt x="2" y="41"/>
                </a:lnTo>
                <a:lnTo>
                  <a:pt x="0" y="37"/>
                </a:lnTo>
                <a:lnTo>
                  <a:pt x="0" y="35"/>
                </a:lnTo>
                <a:lnTo>
                  <a:pt x="2" y="34"/>
                </a:lnTo>
                <a:lnTo>
                  <a:pt x="3" y="33"/>
                </a:lnTo>
                <a:lnTo>
                  <a:pt x="6" y="32"/>
                </a:lnTo>
                <a:lnTo>
                  <a:pt x="8" y="30"/>
                </a:lnTo>
                <a:lnTo>
                  <a:pt x="11" y="29"/>
                </a:lnTo>
                <a:lnTo>
                  <a:pt x="15" y="28"/>
                </a:lnTo>
                <a:lnTo>
                  <a:pt x="19" y="28"/>
                </a:lnTo>
                <a:lnTo>
                  <a:pt x="19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65">
            <a:extLst>
              <a:ext uri="{FF2B5EF4-FFF2-40B4-BE49-F238E27FC236}">
                <a16:creationId xmlns:a16="http://schemas.microsoft.com/office/drawing/2014/main" xmlns="" id="{F517B78F-4822-42A2-975A-949D5A4BED7B}"/>
              </a:ext>
            </a:extLst>
          </p:cNvPr>
          <p:cNvSpPr>
            <a:spLocks/>
          </p:cNvSpPr>
          <p:nvPr/>
        </p:nvSpPr>
        <p:spPr bwMode="auto">
          <a:xfrm>
            <a:off x="5526740" y="2023335"/>
            <a:ext cx="1948208" cy="848657"/>
          </a:xfrm>
          <a:custGeom>
            <a:avLst/>
            <a:gdLst>
              <a:gd name="T0" fmla="*/ 1 w 268"/>
              <a:gd name="T1" fmla="*/ 5 h 136"/>
              <a:gd name="T2" fmla="*/ 2 w 268"/>
              <a:gd name="T3" fmla="*/ 1 h 136"/>
              <a:gd name="T4" fmla="*/ 6 w 268"/>
              <a:gd name="T5" fmla="*/ 0 h 136"/>
              <a:gd name="T6" fmla="*/ 11 w 268"/>
              <a:gd name="T7" fmla="*/ 0 h 136"/>
              <a:gd name="T8" fmla="*/ 21 w 268"/>
              <a:gd name="T9" fmla="*/ 0 h 136"/>
              <a:gd name="T10" fmla="*/ 31 w 268"/>
              <a:gd name="T11" fmla="*/ 1 h 136"/>
              <a:gd name="T12" fmla="*/ 34 w 268"/>
              <a:gd name="T13" fmla="*/ 3 h 136"/>
              <a:gd name="T14" fmla="*/ 45 w 268"/>
              <a:gd name="T15" fmla="*/ 7 h 136"/>
              <a:gd name="T16" fmla="*/ 61 w 268"/>
              <a:gd name="T17" fmla="*/ 17 h 136"/>
              <a:gd name="T18" fmla="*/ 82 w 268"/>
              <a:gd name="T19" fmla="*/ 29 h 136"/>
              <a:gd name="T20" fmla="*/ 107 w 268"/>
              <a:gd name="T21" fmla="*/ 46 h 136"/>
              <a:gd name="T22" fmla="*/ 129 w 268"/>
              <a:gd name="T23" fmla="*/ 58 h 136"/>
              <a:gd name="T24" fmla="*/ 148 w 268"/>
              <a:gd name="T25" fmla="*/ 70 h 136"/>
              <a:gd name="T26" fmla="*/ 167 w 268"/>
              <a:gd name="T27" fmla="*/ 78 h 136"/>
              <a:gd name="T28" fmla="*/ 189 w 268"/>
              <a:gd name="T29" fmla="*/ 86 h 136"/>
              <a:gd name="T30" fmla="*/ 219 w 268"/>
              <a:gd name="T31" fmla="*/ 97 h 136"/>
              <a:gd name="T32" fmla="*/ 243 w 268"/>
              <a:gd name="T33" fmla="*/ 102 h 136"/>
              <a:gd name="T34" fmla="*/ 255 w 268"/>
              <a:gd name="T35" fmla="*/ 106 h 136"/>
              <a:gd name="T36" fmla="*/ 264 w 268"/>
              <a:gd name="T37" fmla="*/ 110 h 136"/>
              <a:gd name="T38" fmla="*/ 268 w 268"/>
              <a:gd name="T39" fmla="*/ 114 h 136"/>
              <a:gd name="T40" fmla="*/ 268 w 268"/>
              <a:gd name="T41" fmla="*/ 118 h 136"/>
              <a:gd name="T42" fmla="*/ 264 w 268"/>
              <a:gd name="T43" fmla="*/ 121 h 136"/>
              <a:gd name="T44" fmla="*/ 255 w 268"/>
              <a:gd name="T45" fmla="*/ 125 h 136"/>
              <a:gd name="T46" fmla="*/ 243 w 268"/>
              <a:gd name="T47" fmla="*/ 128 h 136"/>
              <a:gd name="T48" fmla="*/ 228 w 268"/>
              <a:gd name="T49" fmla="*/ 132 h 136"/>
              <a:gd name="T50" fmla="*/ 213 w 268"/>
              <a:gd name="T51" fmla="*/ 134 h 136"/>
              <a:gd name="T52" fmla="*/ 202 w 268"/>
              <a:gd name="T53" fmla="*/ 135 h 136"/>
              <a:gd name="T54" fmla="*/ 194 w 268"/>
              <a:gd name="T55" fmla="*/ 136 h 136"/>
              <a:gd name="T56" fmla="*/ 187 w 268"/>
              <a:gd name="T57" fmla="*/ 135 h 136"/>
              <a:gd name="T58" fmla="*/ 178 w 268"/>
              <a:gd name="T59" fmla="*/ 131 h 136"/>
              <a:gd name="T60" fmla="*/ 165 w 268"/>
              <a:gd name="T61" fmla="*/ 124 h 136"/>
              <a:gd name="T62" fmla="*/ 150 w 268"/>
              <a:gd name="T63" fmla="*/ 112 h 136"/>
              <a:gd name="T64" fmla="*/ 131 w 268"/>
              <a:gd name="T65" fmla="*/ 97 h 136"/>
              <a:gd name="T66" fmla="*/ 114 w 268"/>
              <a:gd name="T67" fmla="*/ 84 h 136"/>
              <a:gd name="T68" fmla="*/ 99 w 268"/>
              <a:gd name="T69" fmla="*/ 72 h 136"/>
              <a:gd name="T70" fmla="*/ 86 w 268"/>
              <a:gd name="T71" fmla="*/ 62 h 136"/>
              <a:gd name="T72" fmla="*/ 70 w 268"/>
              <a:gd name="T73" fmla="*/ 50 h 136"/>
              <a:gd name="T74" fmla="*/ 52 w 268"/>
              <a:gd name="T75" fmla="*/ 36 h 136"/>
              <a:gd name="T76" fmla="*/ 36 w 268"/>
              <a:gd name="T77" fmla="*/ 27 h 136"/>
              <a:gd name="T78" fmla="*/ 22 w 268"/>
              <a:gd name="T79" fmla="*/ 21 h 136"/>
              <a:gd name="T80" fmla="*/ 10 w 268"/>
              <a:gd name="T81" fmla="*/ 18 h 136"/>
              <a:gd name="T82" fmla="*/ 5 w 268"/>
              <a:gd name="T83" fmla="*/ 15 h 136"/>
              <a:gd name="T84" fmla="*/ 1 w 268"/>
              <a:gd name="T85" fmla="*/ 12 h 136"/>
              <a:gd name="T86" fmla="*/ 0 w 268"/>
              <a:gd name="T87" fmla="*/ 10 h 136"/>
              <a:gd name="T88" fmla="*/ 1 w 268"/>
              <a:gd name="T89" fmla="*/ 7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68" h="136">
                <a:moveTo>
                  <a:pt x="1" y="7"/>
                </a:moveTo>
                <a:lnTo>
                  <a:pt x="1" y="5"/>
                </a:lnTo>
                <a:lnTo>
                  <a:pt x="2" y="3"/>
                </a:lnTo>
                <a:lnTo>
                  <a:pt x="2" y="1"/>
                </a:lnTo>
                <a:lnTo>
                  <a:pt x="5" y="1"/>
                </a:lnTo>
                <a:lnTo>
                  <a:pt x="6" y="0"/>
                </a:lnTo>
                <a:lnTo>
                  <a:pt x="9" y="0"/>
                </a:lnTo>
                <a:lnTo>
                  <a:pt x="11" y="0"/>
                </a:lnTo>
                <a:lnTo>
                  <a:pt x="15" y="0"/>
                </a:lnTo>
                <a:lnTo>
                  <a:pt x="21" y="0"/>
                </a:lnTo>
                <a:lnTo>
                  <a:pt x="26" y="0"/>
                </a:lnTo>
                <a:lnTo>
                  <a:pt x="31" y="1"/>
                </a:lnTo>
                <a:lnTo>
                  <a:pt x="32" y="1"/>
                </a:lnTo>
                <a:lnTo>
                  <a:pt x="34" y="3"/>
                </a:lnTo>
                <a:lnTo>
                  <a:pt x="39" y="5"/>
                </a:lnTo>
                <a:lnTo>
                  <a:pt x="45" y="7"/>
                </a:lnTo>
                <a:lnTo>
                  <a:pt x="52" y="12"/>
                </a:lnTo>
                <a:lnTo>
                  <a:pt x="61" y="17"/>
                </a:lnTo>
                <a:lnTo>
                  <a:pt x="70" y="22"/>
                </a:lnTo>
                <a:lnTo>
                  <a:pt x="82" y="29"/>
                </a:lnTo>
                <a:lnTo>
                  <a:pt x="94" y="37"/>
                </a:lnTo>
                <a:lnTo>
                  <a:pt x="107" y="46"/>
                </a:lnTo>
                <a:lnTo>
                  <a:pt x="118" y="53"/>
                </a:lnTo>
                <a:lnTo>
                  <a:pt x="129" y="58"/>
                </a:lnTo>
                <a:lnTo>
                  <a:pt x="139" y="64"/>
                </a:lnTo>
                <a:lnTo>
                  <a:pt x="148" y="70"/>
                </a:lnTo>
                <a:lnTo>
                  <a:pt x="157" y="75"/>
                </a:lnTo>
                <a:lnTo>
                  <a:pt x="167" y="78"/>
                </a:lnTo>
                <a:lnTo>
                  <a:pt x="173" y="82"/>
                </a:lnTo>
                <a:lnTo>
                  <a:pt x="189" y="86"/>
                </a:lnTo>
                <a:lnTo>
                  <a:pt x="203" y="92"/>
                </a:lnTo>
                <a:lnTo>
                  <a:pt x="219" y="97"/>
                </a:lnTo>
                <a:lnTo>
                  <a:pt x="236" y="100"/>
                </a:lnTo>
                <a:lnTo>
                  <a:pt x="243" y="102"/>
                </a:lnTo>
                <a:lnTo>
                  <a:pt x="250" y="104"/>
                </a:lnTo>
                <a:lnTo>
                  <a:pt x="255" y="106"/>
                </a:lnTo>
                <a:lnTo>
                  <a:pt x="260" y="108"/>
                </a:lnTo>
                <a:lnTo>
                  <a:pt x="264" y="110"/>
                </a:lnTo>
                <a:lnTo>
                  <a:pt x="267" y="112"/>
                </a:lnTo>
                <a:lnTo>
                  <a:pt x="268" y="114"/>
                </a:lnTo>
                <a:lnTo>
                  <a:pt x="268" y="115"/>
                </a:lnTo>
                <a:lnTo>
                  <a:pt x="268" y="118"/>
                </a:lnTo>
                <a:lnTo>
                  <a:pt x="267" y="119"/>
                </a:lnTo>
                <a:lnTo>
                  <a:pt x="264" y="121"/>
                </a:lnTo>
                <a:lnTo>
                  <a:pt x="260" y="122"/>
                </a:lnTo>
                <a:lnTo>
                  <a:pt x="255" y="125"/>
                </a:lnTo>
                <a:lnTo>
                  <a:pt x="250" y="126"/>
                </a:lnTo>
                <a:lnTo>
                  <a:pt x="243" y="128"/>
                </a:lnTo>
                <a:lnTo>
                  <a:pt x="236" y="129"/>
                </a:lnTo>
                <a:lnTo>
                  <a:pt x="228" y="132"/>
                </a:lnTo>
                <a:lnTo>
                  <a:pt x="220" y="133"/>
                </a:lnTo>
                <a:lnTo>
                  <a:pt x="213" y="134"/>
                </a:lnTo>
                <a:lnTo>
                  <a:pt x="207" y="135"/>
                </a:lnTo>
                <a:lnTo>
                  <a:pt x="202" y="135"/>
                </a:lnTo>
                <a:lnTo>
                  <a:pt x="198" y="136"/>
                </a:lnTo>
                <a:lnTo>
                  <a:pt x="194" y="136"/>
                </a:lnTo>
                <a:lnTo>
                  <a:pt x="190" y="136"/>
                </a:lnTo>
                <a:lnTo>
                  <a:pt x="187" y="135"/>
                </a:lnTo>
                <a:lnTo>
                  <a:pt x="182" y="134"/>
                </a:lnTo>
                <a:lnTo>
                  <a:pt x="178" y="131"/>
                </a:lnTo>
                <a:lnTo>
                  <a:pt x="172" y="127"/>
                </a:lnTo>
                <a:lnTo>
                  <a:pt x="165" y="124"/>
                </a:lnTo>
                <a:lnTo>
                  <a:pt x="157" y="118"/>
                </a:lnTo>
                <a:lnTo>
                  <a:pt x="150" y="112"/>
                </a:lnTo>
                <a:lnTo>
                  <a:pt x="140" y="105"/>
                </a:lnTo>
                <a:lnTo>
                  <a:pt x="131" y="97"/>
                </a:lnTo>
                <a:lnTo>
                  <a:pt x="122" y="90"/>
                </a:lnTo>
                <a:lnTo>
                  <a:pt x="114" y="84"/>
                </a:lnTo>
                <a:lnTo>
                  <a:pt x="105" y="78"/>
                </a:lnTo>
                <a:lnTo>
                  <a:pt x="99" y="72"/>
                </a:lnTo>
                <a:lnTo>
                  <a:pt x="92" y="67"/>
                </a:lnTo>
                <a:lnTo>
                  <a:pt x="86" y="62"/>
                </a:lnTo>
                <a:lnTo>
                  <a:pt x="81" y="57"/>
                </a:lnTo>
                <a:lnTo>
                  <a:pt x="70" y="50"/>
                </a:lnTo>
                <a:lnTo>
                  <a:pt x="61" y="42"/>
                </a:lnTo>
                <a:lnTo>
                  <a:pt x="52" y="36"/>
                </a:lnTo>
                <a:lnTo>
                  <a:pt x="44" y="32"/>
                </a:lnTo>
                <a:lnTo>
                  <a:pt x="36" y="27"/>
                </a:lnTo>
                <a:lnTo>
                  <a:pt x="30" y="25"/>
                </a:lnTo>
                <a:lnTo>
                  <a:pt x="22" y="21"/>
                </a:lnTo>
                <a:lnTo>
                  <a:pt x="14" y="19"/>
                </a:lnTo>
                <a:lnTo>
                  <a:pt x="10" y="18"/>
                </a:lnTo>
                <a:lnTo>
                  <a:pt x="8" y="17"/>
                </a:lnTo>
                <a:lnTo>
                  <a:pt x="5" y="15"/>
                </a:lnTo>
                <a:lnTo>
                  <a:pt x="2" y="14"/>
                </a:lnTo>
                <a:lnTo>
                  <a:pt x="1" y="12"/>
                </a:lnTo>
                <a:lnTo>
                  <a:pt x="1" y="11"/>
                </a:lnTo>
                <a:lnTo>
                  <a:pt x="0" y="10"/>
                </a:lnTo>
                <a:lnTo>
                  <a:pt x="1" y="7"/>
                </a:lnTo>
                <a:lnTo>
                  <a:pt x="1" y="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66">
            <a:extLst>
              <a:ext uri="{FF2B5EF4-FFF2-40B4-BE49-F238E27FC236}">
                <a16:creationId xmlns:a16="http://schemas.microsoft.com/office/drawing/2014/main" xmlns="" id="{180C2834-9B8C-42A7-92CF-F2E378A895A6}"/>
              </a:ext>
            </a:extLst>
          </p:cNvPr>
          <p:cNvSpPr>
            <a:spLocks/>
          </p:cNvSpPr>
          <p:nvPr/>
        </p:nvSpPr>
        <p:spPr bwMode="auto">
          <a:xfrm>
            <a:off x="5570356" y="1074836"/>
            <a:ext cx="814177" cy="1722276"/>
          </a:xfrm>
          <a:custGeom>
            <a:avLst/>
            <a:gdLst>
              <a:gd name="T0" fmla="*/ 98 w 112"/>
              <a:gd name="T1" fmla="*/ 187 h 276"/>
              <a:gd name="T2" fmla="*/ 93 w 112"/>
              <a:gd name="T3" fmla="*/ 200 h 276"/>
              <a:gd name="T4" fmla="*/ 84 w 112"/>
              <a:gd name="T5" fmla="*/ 213 h 276"/>
              <a:gd name="T6" fmla="*/ 75 w 112"/>
              <a:gd name="T7" fmla="*/ 224 h 276"/>
              <a:gd name="T8" fmla="*/ 61 w 112"/>
              <a:gd name="T9" fmla="*/ 236 h 276"/>
              <a:gd name="T10" fmla="*/ 50 w 112"/>
              <a:gd name="T11" fmla="*/ 245 h 276"/>
              <a:gd name="T12" fmla="*/ 39 w 112"/>
              <a:gd name="T13" fmla="*/ 254 h 276"/>
              <a:gd name="T14" fmla="*/ 28 w 112"/>
              <a:gd name="T15" fmla="*/ 260 h 276"/>
              <a:gd name="T16" fmla="*/ 17 w 112"/>
              <a:gd name="T17" fmla="*/ 266 h 276"/>
              <a:gd name="T18" fmla="*/ 9 w 112"/>
              <a:gd name="T19" fmla="*/ 270 h 276"/>
              <a:gd name="T20" fmla="*/ 4 w 112"/>
              <a:gd name="T21" fmla="*/ 273 h 276"/>
              <a:gd name="T22" fmla="*/ 2 w 112"/>
              <a:gd name="T23" fmla="*/ 274 h 276"/>
              <a:gd name="T24" fmla="*/ 2 w 112"/>
              <a:gd name="T25" fmla="*/ 276 h 276"/>
              <a:gd name="T26" fmla="*/ 5 w 112"/>
              <a:gd name="T27" fmla="*/ 272 h 276"/>
              <a:gd name="T28" fmla="*/ 15 w 112"/>
              <a:gd name="T29" fmla="*/ 266 h 276"/>
              <a:gd name="T30" fmla="*/ 28 w 112"/>
              <a:gd name="T31" fmla="*/ 257 h 276"/>
              <a:gd name="T32" fmla="*/ 43 w 112"/>
              <a:gd name="T33" fmla="*/ 244 h 276"/>
              <a:gd name="T34" fmla="*/ 58 w 112"/>
              <a:gd name="T35" fmla="*/ 231 h 276"/>
              <a:gd name="T36" fmla="*/ 69 w 112"/>
              <a:gd name="T37" fmla="*/ 217 h 276"/>
              <a:gd name="T38" fmla="*/ 80 w 112"/>
              <a:gd name="T39" fmla="*/ 203 h 276"/>
              <a:gd name="T40" fmla="*/ 86 w 112"/>
              <a:gd name="T41" fmla="*/ 188 h 276"/>
              <a:gd name="T42" fmla="*/ 93 w 112"/>
              <a:gd name="T43" fmla="*/ 171 h 276"/>
              <a:gd name="T44" fmla="*/ 97 w 112"/>
              <a:gd name="T45" fmla="*/ 151 h 276"/>
              <a:gd name="T46" fmla="*/ 101 w 112"/>
              <a:gd name="T47" fmla="*/ 130 h 276"/>
              <a:gd name="T48" fmla="*/ 102 w 112"/>
              <a:gd name="T49" fmla="*/ 108 h 276"/>
              <a:gd name="T50" fmla="*/ 103 w 112"/>
              <a:gd name="T51" fmla="*/ 88 h 276"/>
              <a:gd name="T52" fmla="*/ 103 w 112"/>
              <a:gd name="T53" fmla="*/ 73 h 276"/>
              <a:gd name="T54" fmla="*/ 103 w 112"/>
              <a:gd name="T55" fmla="*/ 60 h 276"/>
              <a:gd name="T56" fmla="*/ 102 w 112"/>
              <a:gd name="T57" fmla="*/ 50 h 276"/>
              <a:gd name="T58" fmla="*/ 101 w 112"/>
              <a:gd name="T59" fmla="*/ 38 h 276"/>
              <a:gd name="T60" fmla="*/ 98 w 112"/>
              <a:gd name="T61" fmla="*/ 24 h 276"/>
              <a:gd name="T62" fmla="*/ 95 w 112"/>
              <a:gd name="T63" fmla="*/ 8 h 276"/>
              <a:gd name="T64" fmla="*/ 95 w 112"/>
              <a:gd name="T65" fmla="*/ 0 h 276"/>
              <a:gd name="T66" fmla="*/ 99 w 112"/>
              <a:gd name="T67" fmla="*/ 2 h 276"/>
              <a:gd name="T68" fmla="*/ 106 w 112"/>
              <a:gd name="T69" fmla="*/ 8 h 276"/>
              <a:gd name="T70" fmla="*/ 111 w 112"/>
              <a:gd name="T71" fmla="*/ 16 h 276"/>
              <a:gd name="T72" fmla="*/ 112 w 112"/>
              <a:gd name="T73" fmla="*/ 20 h 276"/>
              <a:gd name="T74" fmla="*/ 112 w 112"/>
              <a:gd name="T75" fmla="*/ 24 h 276"/>
              <a:gd name="T76" fmla="*/ 112 w 112"/>
              <a:gd name="T77" fmla="*/ 30 h 276"/>
              <a:gd name="T78" fmla="*/ 112 w 112"/>
              <a:gd name="T79" fmla="*/ 39 h 276"/>
              <a:gd name="T80" fmla="*/ 112 w 112"/>
              <a:gd name="T81" fmla="*/ 51 h 276"/>
              <a:gd name="T82" fmla="*/ 112 w 112"/>
              <a:gd name="T83" fmla="*/ 65 h 276"/>
              <a:gd name="T84" fmla="*/ 111 w 112"/>
              <a:gd name="T85" fmla="*/ 80 h 276"/>
              <a:gd name="T86" fmla="*/ 110 w 112"/>
              <a:gd name="T87" fmla="*/ 114 h 276"/>
              <a:gd name="T88" fmla="*/ 106 w 112"/>
              <a:gd name="T89" fmla="*/ 149 h 276"/>
              <a:gd name="T90" fmla="*/ 99 w 112"/>
              <a:gd name="T91" fmla="*/ 180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12" h="276">
                <a:moveTo>
                  <a:pt x="99" y="180"/>
                </a:moveTo>
                <a:lnTo>
                  <a:pt x="98" y="187"/>
                </a:lnTo>
                <a:lnTo>
                  <a:pt x="95" y="194"/>
                </a:lnTo>
                <a:lnTo>
                  <a:pt x="93" y="200"/>
                </a:lnTo>
                <a:lnTo>
                  <a:pt x="89" y="207"/>
                </a:lnTo>
                <a:lnTo>
                  <a:pt x="84" y="213"/>
                </a:lnTo>
                <a:lnTo>
                  <a:pt x="80" y="219"/>
                </a:lnTo>
                <a:lnTo>
                  <a:pt x="75" y="224"/>
                </a:lnTo>
                <a:lnTo>
                  <a:pt x="68" y="230"/>
                </a:lnTo>
                <a:lnTo>
                  <a:pt x="61" y="236"/>
                </a:lnTo>
                <a:lnTo>
                  <a:pt x="56" y="241"/>
                </a:lnTo>
                <a:lnTo>
                  <a:pt x="50" y="245"/>
                </a:lnTo>
                <a:lnTo>
                  <a:pt x="45" y="250"/>
                </a:lnTo>
                <a:lnTo>
                  <a:pt x="39" y="254"/>
                </a:lnTo>
                <a:lnTo>
                  <a:pt x="34" y="257"/>
                </a:lnTo>
                <a:lnTo>
                  <a:pt x="28" y="260"/>
                </a:lnTo>
                <a:lnTo>
                  <a:pt x="24" y="263"/>
                </a:lnTo>
                <a:lnTo>
                  <a:pt x="17" y="266"/>
                </a:lnTo>
                <a:lnTo>
                  <a:pt x="13" y="269"/>
                </a:lnTo>
                <a:lnTo>
                  <a:pt x="9" y="270"/>
                </a:lnTo>
                <a:lnTo>
                  <a:pt x="7" y="272"/>
                </a:lnTo>
                <a:lnTo>
                  <a:pt x="4" y="273"/>
                </a:lnTo>
                <a:lnTo>
                  <a:pt x="2" y="274"/>
                </a:lnTo>
                <a:lnTo>
                  <a:pt x="2" y="274"/>
                </a:lnTo>
                <a:lnTo>
                  <a:pt x="0" y="276"/>
                </a:lnTo>
                <a:lnTo>
                  <a:pt x="2" y="276"/>
                </a:lnTo>
                <a:lnTo>
                  <a:pt x="3" y="274"/>
                </a:lnTo>
                <a:lnTo>
                  <a:pt x="5" y="272"/>
                </a:lnTo>
                <a:lnTo>
                  <a:pt x="9" y="270"/>
                </a:lnTo>
                <a:lnTo>
                  <a:pt x="15" y="266"/>
                </a:lnTo>
                <a:lnTo>
                  <a:pt x="20" y="262"/>
                </a:lnTo>
                <a:lnTo>
                  <a:pt x="28" y="257"/>
                </a:lnTo>
                <a:lnTo>
                  <a:pt x="35" y="250"/>
                </a:lnTo>
                <a:lnTo>
                  <a:pt x="43" y="244"/>
                </a:lnTo>
                <a:lnTo>
                  <a:pt x="51" y="237"/>
                </a:lnTo>
                <a:lnTo>
                  <a:pt x="58" y="231"/>
                </a:lnTo>
                <a:lnTo>
                  <a:pt x="64" y="224"/>
                </a:lnTo>
                <a:lnTo>
                  <a:pt x="69" y="217"/>
                </a:lnTo>
                <a:lnTo>
                  <a:pt x="75" y="210"/>
                </a:lnTo>
                <a:lnTo>
                  <a:pt x="80" y="203"/>
                </a:lnTo>
                <a:lnTo>
                  <a:pt x="84" y="195"/>
                </a:lnTo>
                <a:lnTo>
                  <a:pt x="86" y="188"/>
                </a:lnTo>
                <a:lnTo>
                  <a:pt x="89" y="179"/>
                </a:lnTo>
                <a:lnTo>
                  <a:pt x="93" y="171"/>
                </a:lnTo>
                <a:lnTo>
                  <a:pt x="94" y="162"/>
                </a:lnTo>
                <a:lnTo>
                  <a:pt x="97" y="151"/>
                </a:lnTo>
                <a:lnTo>
                  <a:pt x="98" y="142"/>
                </a:lnTo>
                <a:lnTo>
                  <a:pt x="101" y="130"/>
                </a:lnTo>
                <a:lnTo>
                  <a:pt x="102" y="118"/>
                </a:lnTo>
                <a:lnTo>
                  <a:pt x="102" y="108"/>
                </a:lnTo>
                <a:lnTo>
                  <a:pt x="102" y="98"/>
                </a:lnTo>
                <a:lnTo>
                  <a:pt x="103" y="88"/>
                </a:lnTo>
                <a:lnTo>
                  <a:pt x="103" y="80"/>
                </a:lnTo>
                <a:lnTo>
                  <a:pt x="103" y="73"/>
                </a:lnTo>
                <a:lnTo>
                  <a:pt x="103" y="66"/>
                </a:lnTo>
                <a:lnTo>
                  <a:pt x="103" y="60"/>
                </a:lnTo>
                <a:lnTo>
                  <a:pt x="103" y="54"/>
                </a:lnTo>
                <a:lnTo>
                  <a:pt x="102" y="50"/>
                </a:lnTo>
                <a:lnTo>
                  <a:pt x="102" y="44"/>
                </a:lnTo>
                <a:lnTo>
                  <a:pt x="101" y="38"/>
                </a:lnTo>
                <a:lnTo>
                  <a:pt x="99" y="31"/>
                </a:lnTo>
                <a:lnTo>
                  <a:pt x="98" y="24"/>
                </a:lnTo>
                <a:lnTo>
                  <a:pt x="97" y="16"/>
                </a:lnTo>
                <a:lnTo>
                  <a:pt x="95" y="8"/>
                </a:lnTo>
                <a:lnTo>
                  <a:pt x="94" y="0"/>
                </a:lnTo>
                <a:lnTo>
                  <a:pt x="95" y="0"/>
                </a:lnTo>
                <a:lnTo>
                  <a:pt x="97" y="0"/>
                </a:lnTo>
                <a:lnTo>
                  <a:pt x="99" y="2"/>
                </a:lnTo>
                <a:lnTo>
                  <a:pt x="102" y="4"/>
                </a:lnTo>
                <a:lnTo>
                  <a:pt x="106" y="8"/>
                </a:lnTo>
                <a:lnTo>
                  <a:pt x="108" y="11"/>
                </a:lnTo>
                <a:lnTo>
                  <a:pt x="111" y="16"/>
                </a:lnTo>
                <a:lnTo>
                  <a:pt x="111" y="18"/>
                </a:lnTo>
                <a:lnTo>
                  <a:pt x="112" y="20"/>
                </a:lnTo>
                <a:lnTo>
                  <a:pt x="112" y="22"/>
                </a:lnTo>
                <a:lnTo>
                  <a:pt x="112" y="24"/>
                </a:lnTo>
                <a:lnTo>
                  <a:pt x="112" y="27"/>
                </a:lnTo>
                <a:lnTo>
                  <a:pt x="112" y="30"/>
                </a:lnTo>
                <a:lnTo>
                  <a:pt x="112" y="35"/>
                </a:lnTo>
                <a:lnTo>
                  <a:pt x="112" y="39"/>
                </a:lnTo>
                <a:lnTo>
                  <a:pt x="112" y="45"/>
                </a:lnTo>
                <a:lnTo>
                  <a:pt x="112" y="51"/>
                </a:lnTo>
                <a:lnTo>
                  <a:pt x="112" y="58"/>
                </a:lnTo>
                <a:lnTo>
                  <a:pt x="112" y="65"/>
                </a:lnTo>
                <a:lnTo>
                  <a:pt x="112" y="73"/>
                </a:lnTo>
                <a:lnTo>
                  <a:pt x="111" y="80"/>
                </a:lnTo>
                <a:lnTo>
                  <a:pt x="111" y="96"/>
                </a:lnTo>
                <a:lnTo>
                  <a:pt x="110" y="114"/>
                </a:lnTo>
                <a:lnTo>
                  <a:pt x="108" y="131"/>
                </a:lnTo>
                <a:lnTo>
                  <a:pt x="106" y="149"/>
                </a:lnTo>
                <a:lnTo>
                  <a:pt x="103" y="164"/>
                </a:lnTo>
                <a:lnTo>
                  <a:pt x="99" y="180"/>
                </a:lnTo>
                <a:lnTo>
                  <a:pt x="99" y="1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Freeform 67">
            <a:extLst>
              <a:ext uri="{FF2B5EF4-FFF2-40B4-BE49-F238E27FC236}">
                <a16:creationId xmlns:a16="http://schemas.microsoft.com/office/drawing/2014/main" xmlns="" id="{45C90C93-C834-4214-AFB3-04ED0EEE0E08}"/>
              </a:ext>
            </a:extLst>
          </p:cNvPr>
          <p:cNvSpPr>
            <a:spLocks/>
          </p:cNvSpPr>
          <p:nvPr/>
        </p:nvSpPr>
        <p:spPr bwMode="auto">
          <a:xfrm>
            <a:off x="5635779" y="1411803"/>
            <a:ext cx="356205" cy="686414"/>
          </a:xfrm>
          <a:custGeom>
            <a:avLst/>
            <a:gdLst>
              <a:gd name="T0" fmla="*/ 29 w 49"/>
              <a:gd name="T1" fmla="*/ 105 h 110"/>
              <a:gd name="T2" fmla="*/ 29 w 49"/>
              <a:gd name="T3" fmla="*/ 105 h 110"/>
              <a:gd name="T4" fmla="*/ 28 w 49"/>
              <a:gd name="T5" fmla="*/ 104 h 110"/>
              <a:gd name="T6" fmla="*/ 28 w 49"/>
              <a:gd name="T7" fmla="*/ 103 h 110"/>
              <a:gd name="T8" fmla="*/ 26 w 49"/>
              <a:gd name="T9" fmla="*/ 102 h 110"/>
              <a:gd name="T10" fmla="*/ 26 w 49"/>
              <a:gd name="T11" fmla="*/ 101 h 110"/>
              <a:gd name="T12" fmla="*/ 25 w 49"/>
              <a:gd name="T13" fmla="*/ 98 h 110"/>
              <a:gd name="T14" fmla="*/ 24 w 49"/>
              <a:gd name="T15" fmla="*/ 96 h 110"/>
              <a:gd name="T16" fmla="*/ 24 w 49"/>
              <a:gd name="T17" fmla="*/ 94 h 110"/>
              <a:gd name="T18" fmla="*/ 23 w 49"/>
              <a:gd name="T19" fmla="*/ 91 h 110"/>
              <a:gd name="T20" fmla="*/ 23 w 49"/>
              <a:gd name="T21" fmla="*/ 88 h 110"/>
              <a:gd name="T22" fmla="*/ 21 w 49"/>
              <a:gd name="T23" fmla="*/ 84 h 110"/>
              <a:gd name="T24" fmla="*/ 20 w 49"/>
              <a:gd name="T25" fmla="*/ 81 h 110"/>
              <a:gd name="T26" fmla="*/ 20 w 49"/>
              <a:gd name="T27" fmla="*/ 77 h 110"/>
              <a:gd name="T28" fmla="*/ 19 w 49"/>
              <a:gd name="T29" fmla="*/ 73 h 110"/>
              <a:gd name="T30" fmla="*/ 17 w 49"/>
              <a:gd name="T31" fmla="*/ 68 h 110"/>
              <a:gd name="T32" fmla="*/ 17 w 49"/>
              <a:gd name="T33" fmla="*/ 63 h 110"/>
              <a:gd name="T34" fmla="*/ 16 w 49"/>
              <a:gd name="T35" fmla="*/ 59 h 110"/>
              <a:gd name="T36" fmla="*/ 16 w 49"/>
              <a:gd name="T37" fmla="*/ 54 h 110"/>
              <a:gd name="T38" fmla="*/ 13 w 49"/>
              <a:gd name="T39" fmla="*/ 46 h 110"/>
              <a:gd name="T40" fmla="*/ 12 w 49"/>
              <a:gd name="T41" fmla="*/ 39 h 110"/>
              <a:gd name="T42" fmla="*/ 11 w 49"/>
              <a:gd name="T43" fmla="*/ 32 h 110"/>
              <a:gd name="T44" fmla="*/ 8 w 49"/>
              <a:gd name="T45" fmla="*/ 27 h 110"/>
              <a:gd name="T46" fmla="*/ 7 w 49"/>
              <a:gd name="T47" fmla="*/ 23 h 110"/>
              <a:gd name="T48" fmla="*/ 6 w 49"/>
              <a:gd name="T49" fmla="*/ 20 h 110"/>
              <a:gd name="T50" fmla="*/ 3 w 49"/>
              <a:gd name="T51" fmla="*/ 18 h 110"/>
              <a:gd name="T52" fmla="*/ 2 w 49"/>
              <a:gd name="T53" fmla="*/ 16 h 110"/>
              <a:gd name="T54" fmla="*/ 0 w 49"/>
              <a:gd name="T55" fmla="*/ 14 h 110"/>
              <a:gd name="T56" fmla="*/ 0 w 49"/>
              <a:gd name="T57" fmla="*/ 12 h 110"/>
              <a:gd name="T58" fmla="*/ 0 w 49"/>
              <a:gd name="T59" fmla="*/ 11 h 110"/>
              <a:gd name="T60" fmla="*/ 0 w 49"/>
              <a:gd name="T61" fmla="*/ 7 h 110"/>
              <a:gd name="T62" fmla="*/ 0 w 49"/>
              <a:gd name="T63" fmla="*/ 4 h 110"/>
              <a:gd name="T64" fmla="*/ 2 w 49"/>
              <a:gd name="T65" fmla="*/ 2 h 110"/>
              <a:gd name="T66" fmla="*/ 3 w 49"/>
              <a:gd name="T67" fmla="*/ 0 h 110"/>
              <a:gd name="T68" fmla="*/ 7 w 49"/>
              <a:gd name="T69" fmla="*/ 0 h 110"/>
              <a:gd name="T70" fmla="*/ 11 w 49"/>
              <a:gd name="T71" fmla="*/ 0 h 110"/>
              <a:gd name="T72" fmla="*/ 15 w 49"/>
              <a:gd name="T73" fmla="*/ 0 h 110"/>
              <a:gd name="T74" fmla="*/ 21 w 49"/>
              <a:gd name="T75" fmla="*/ 2 h 110"/>
              <a:gd name="T76" fmla="*/ 28 w 49"/>
              <a:gd name="T77" fmla="*/ 3 h 110"/>
              <a:gd name="T78" fmla="*/ 36 w 49"/>
              <a:gd name="T79" fmla="*/ 5 h 110"/>
              <a:gd name="T80" fmla="*/ 42 w 49"/>
              <a:gd name="T81" fmla="*/ 58 h 110"/>
              <a:gd name="T82" fmla="*/ 49 w 49"/>
              <a:gd name="T83" fmla="*/ 110 h 110"/>
              <a:gd name="T84" fmla="*/ 45 w 49"/>
              <a:gd name="T85" fmla="*/ 110 h 110"/>
              <a:gd name="T86" fmla="*/ 42 w 49"/>
              <a:gd name="T87" fmla="*/ 109 h 110"/>
              <a:gd name="T88" fmla="*/ 38 w 49"/>
              <a:gd name="T89" fmla="*/ 109 h 110"/>
              <a:gd name="T90" fmla="*/ 36 w 49"/>
              <a:gd name="T91" fmla="*/ 108 h 110"/>
              <a:gd name="T92" fmla="*/ 34 w 49"/>
              <a:gd name="T93" fmla="*/ 108 h 110"/>
              <a:gd name="T94" fmla="*/ 32 w 49"/>
              <a:gd name="T95" fmla="*/ 106 h 110"/>
              <a:gd name="T96" fmla="*/ 29 w 49"/>
              <a:gd name="T97" fmla="*/ 105 h 110"/>
              <a:gd name="T98" fmla="*/ 29 w 49"/>
              <a:gd name="T99" fmla="*/ 105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9" h="110">
                <a:moveTo>
                  <a:pt x="29" y="105"/>
                </a:moveTo>
                <a:lnTo>
                  <a:pt x="29" y="105"/>
                </a:lnTo>
                <a:lnTo>
                  <a:pt x="28" y="104"/>
                </a:lnTo>
                <a:lnTo>
                  <a:pt x="28" y="103"/>
                </a:lnTo>
                <a:lnTo>
                  <a:pt x="26" y="102"/>
                </a:lnTo>
                <a:lnTo>
                  <a:pt x="26" y="101"/>
                </a:lnTo>
                <a:lnTo>
                  <a:pt x="25" y="98"/>
                </a:lnTo>
                <a:lnTo>
                  <a:pt x="24" y="96"/>
                </a:lnTo>
                <a:lnTo>
                  <a:pt x="24" y="94"/>
                </a:lnTo>
                <a:lnTo>
                  <a:pt x="23" y="91"/>
                </a:lnTo>
                <a:lnTo>
                  <a:pt x="23" y="88"/>
                </a:lnTo>
                <a:lnTo>
                  <a:pt x="21" y="84"/>
                </a:lnTo>
                <a:lnTo>
                  <a:pt x="20" y="81"/>
                </a:lnTo>
                <a:lnTo>
                  <a:pt x="20" y="77"/>
                </a:lnTo>
                <a:lnTo>
                  <a:pt x="19" y="73"/>
                </a:lnTo>
                <a:lnTo>
                  <a:pt x="17" y="68"/>
                </a:lnTo>
                <a:lnTo>
                  <a:pt x="17" y="63"/>
                </a:lnTo>
                <a:lnTo>
                  <a:pt x="16" y="59"/>
                </a:lnTo>
                <a:lnTo>
                  <a:pt x="16" y="54"/>
                </a:lnTo>
                <a:lnTo>
                  <a:pt x="13" y="46"/>
                </a:lnTo>
                <a:lnTo>
                  <a:pt x="12" y="39"/>
                </a:lnTo>
                <a:lnTo>
                  <a:pt x="11" y="32"/>
                </a:lnTo>
                <a:lnTo>
                  <a:pt x="8" y="27"/>
                </a:lnTo>
                <a:lnTo>
                  <a:pt x="7" y="23"/>
                </a:lnTo>
                <a:lnTo>
                  <a:pt x="6" y="20"/>
                </a:lnTo>
                <a:lnTo>
                  <a:pt x="3" y="18"/>
                </a:lnTo>
                <a:lnTo>
                  <a:pt x="2" y="16"/>
                </a:lnTo>
                <a:lnTo>
                  <a:pt x="0" y="14"/>
                </a:lnTo>
                <a:lnTo>
                  <a:pt x="0" y="12"/>
                </a:lnTo>
                <a:lnTo>
                  <a:pt x="0" y="11"/>
                </a:lnTo>
                <a:lnTo>
                  <a:pt x="0" y="7"/>
                </a:lnTo>
                <a:lnTo>
                  <a:pt x="0" y="4"/>
                </a:lnTo>
                <a:lnTo>
                  <a:pt x="2" y="2"/>
                </a:lnTo>
                <a:lnTo>
                  <a:pt x="3" y="0"/>
                </a:lnTo>
                <a:lnTo>
                  <a:pt x="7" y="0"/>
                </a:lnTo>
                <a:lnTo>
                  <a:pt x="11" y="0"/>
                </a:lnTo>
                <a:lnTo>
                  <a:pt x="15" y="0"/>
                </a:lnTo>
                <a:lnTo>
                  <a:pt x="21" y="2"/>
                </a:lnTo>
                <a:lnTo>
                  <a:pt x="28" y="3"/>
                </a:lnTo>
                <a:lnTo>
                  <a:pt x="36" y="5"/>
                </a:lnTo>
                <a:lnTo>
                  <a:pt x="42" y="58"/>
                </a:lnTo>
                <a:lnTo>
                  <a:pt x="49" y="110"/>
                </a:lnTo>
                <a:lnTo>
                  <a:pt x="45" y="110"/>
                </a:lnTo>
                <a:lnTo>
                  <a:pt x="42" y="109"/>
                </a:lnTo>
                <a:lnTo>
                  <a:pt x="38" y="109"/>
                </a:lnTo>
                <a:lnTo>
                  <a:pt x="36" y="108"/>
                </a:lnTo>
                <a:lnTo>
                  <a:pt x="34" y="108"/>
                </a:lnTo>
                <a:lnTo>
                  <a:pt x="32" y="106"/>
                </a:lnTo>
                <a:lnTo>
                  <a:pt x="29" y="105"/>
                </a:lnTo>
                <a:lnTo>
                  <a:pt x="29" y="10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9" name="Freeform 69">
            <a:extLst>
              <a:ext uri="{FF2B5EF4-FFF2-40B4-BE49-F238E27FC236}">
                <a16:creationId xmlns:a16="http://schemas.microsoft.com/office/drawing/2014/main" xmlns="" id="{23D0A9B0-50C7-4A72-99C6-CD2C11429C4C}"/>
              </a:ext>
            </a:extLst>
          </p:cNvPr>
          <p:cNvSpPr>
            <a:spLocks/>
          </p:cNvSpPr>
          <p:nvPr/>
        </p:nvSpPr>
        <p:spPr bwMode="auto">
          <a:xfrm>
            <a:off x="5977444" y="1561566"/>
            <a:ext cx="690599" cy="187204"/>
          </a:xfrm>
          <a:custGeom>
            <a:avLst/>
            <a:gdLst>
              <a:gd name="T0" fmla="*/ 0 w 95"/>
              <a:gd name="T1" fmla="*/ 18 h 30"/>
              <a:gd name="T2" fmla="*/ 8 w 95"/>
              <a:gd name="T3" fmla="*/ 16 h 30"/>
              <a:gd name="T4" fmla="*/ 15 w 95"/>
              <a:gd name="T5" fmla="*/ 15 h 30"/>
              <a:gd name="T6" fmla="*/ 22 w 95"/>
              <a:gd name="T7" fmla="*/ 13 h 30"/>
              <a:gd name="T8" fmla="*/ 29 w 95"/>
              <a:gd name="T9" fmla="*/ 10 h 30"/>
              <a:gd name="T10" fmla="*/ 34 w 95"/>
              <a:gd name="T11" fmla="*/ 9 h 30"/>
              <a:gd name="T12" fmla="*/ 39 w 95"/>
              <a:gd name="T13" fmla="*/ 7 h 30"/>
              <a:gd name="T14" fmla="*/ 45 w 95"/>
              <a:gd name="T15" fmla="*/ 6 h 30"/>
              <a:gd name="T16" fmla="*/ 50 w 95"/>
              <a:gd name="T17" fmla="*/ 4 h 30"/>
              <a:gd name="T18" fmla="*/ 54 w 95"/>
              <a:gd name="T19" fmla="*/ 3 h 30"/>
              <a:gd name="T20" fmla="*/ 58 w 95"/>
              <a:gd name="T21" fmla="*/ 2 h 30"/>
              <a:gd name="T22" fmla="*/ 62 w 95"/>
              <a:gd name="T23" fmla="*/ 2 h 30"/>
              <a:gd name="T24" fmla="*/ 64 w 95"/>
              <a:gd name="T25" fmla="*/ 1 h 30"/>
              <a:gd name="T26" fmla="*/ 67 w 95"/>
              <a:gd name="T27" fmla="*/ 1 h 30"/>
              <a:gd name="T28" fmla="*/ 69 w 95"/>
              <a:gd name="T29" fmla="*/ 1 h 30"/>
              <a:gd name="T30" fmla="*/ 71 w 95"/>
              <a:gd name="T31" fmla="*/ 0 h 30"/>
              <a:gd name="T32" fmla="*/ 72 w 95"/>
              <a:gd name="T33" fmla="*/ 0 h 30"/>
              <a:gd name="T34" fmla="*/ 77 w 95"/>
              <a:gd name="T35" fmla="*/ 1 h 30"/>
              <a:gd name="T36" fmla="*/ 81 w 95"/>
              <a:gd name="T37" fmla="*/ 1 h 30"/>
              <a:gd name="T38" fmla="*/ 85 w 95"/>
              <a:gd name="T39" fmla="*/ 3 h 30"/>
              <a:gd name="T40" fmla="*/ 89 w 95"/>
              <a:gd name="T41" fmla="*/ 4 h 30"/>
              <a:gd name="T42" fmla="*/ 91 w 95"/>
              <a:gd name="T43" fmla="*/ 7 h 30"/>
              <a:gd name="T44" fmla="*/ 94 w 95"/>
              <a:gd name="T45" fmla="*/ 9 h 30"/>
              <a:gd name="T46" fmla="*/ 95 w 95"/>
              <a:gd name="T47" fmla="*/ 10 h 30"/>
              <a:gd name="T48" fmla="*/ 95 w 95"/>
              <a:gd name="T49" fmla="*/ 11 h 30"/>
              <a:gd name="T50" fmla="*/ 95 w 95"/>
              <a:gd name="T51" fmla="*/ 13 h 30"/>
              <a:gd name="T52" fmla="*/ 95 w 95"/>
              <a:gd name="T53" fmla="*/ 14 h 30"/>
              <a:gd name="T54" fmla="*/ 94 w 95"/>
              <a:gd name="T55" fmla="*/ 15 h 30"/>
              <a:gd name="T56" fmla="*/ 91 w 95"/>
              <a:gd name="T57" fmla="*/ 17 h 30"/>
              <a:gd name="T58" fmla="*/ 88 w 95"/>
              <a:gd name="T59" fmla="*/ 18 h 30"/>
              <a:gd name="T60" fmla="*/ 84 w 95"/>
              <a:gd name="T61" fmla="*/ 20 h 30"/>
              <a:gd name="T62" fmla="*/ 77 w 95"/>
              <a:gd name="T63" fmla="*/ 22 h 30"/>
              <a:gd name="T64" fmla="*/ 71 w 95"/>
              <a:gd name="T65" fmla="*/ 23 h 30"/>
              <a:gd name="T66" fmla="*/ 63 w 95"/>
              <a:gd name="T67" fmla="*/ 25 h 30"/>
              <a:gd name="T68" fmla="*/ 52 w 95"/>
              <a:gd name="T69" fmla="*/ 27 h 30"/>
              <a:gd name="T70" fmla="*/ 43 w 95"/>
              <a:gd name="T71" fmla="*/ 29 h 30"/>
              <a:gd name="T72" fmla="*/ 34 w 95"/>
              <a:gd name="T73" fmla="*/ 30 h 30"/>
              <a:gd name="T74" fmla="*/ 25 w 95"/>
              <a:gd name="T75" fmla="*/ 30 h 30"/>
              <a:gd name="T76" fmla="*/ 19 w 95"/>
              <a:gd name="T77" fmla="*/ 29 h 30"/>
              <a:gd name="T78" fmla="*/ 12 w 95"/>
              <a:gd name="T79" fmla="*/ 28 h 30"/>
              <a:gd name="T80" fmla="*/ 8 w 95"/>
              <a:gd name="T81" fmla="*/ 25 h 30"/>
              <a:gd name="T82" fmla="*/ 3 w 95"/>
              <a:gd name="T83" fmla="*/ 23 h 30"/>
              <a:gd name="T84" fmla="*/ 0 w 95"/>
              <a:gd name="T85" fmla="*/ 18 h 30"/>
              <a:gd name="T86" fmla="*/ 0 w 95"/>
              <a:gd name="T87" fmla="*/ 18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5" h="30">
                <a:moveTo>
                  <a:pt x="0" y="18"/>
                </a:moveTo>
                <a:lnTo>
                  <a:pt x="8" y="16"/>
                </a:lnTo>
                <a:lnTo>
                  <a:pt x="15" y="15"/>
                </a:lnTo>
                <a:lnTo>
                  <a:pt x="22" y="13"/>
                </a:lnTo>
                <a:lnTo>
                  <a:pt x="29" y="10"/>
                </a:lnTo>
                <a:lnTo>
                  <a:pt x="34" y="9"/>
                </a:lnTo>
                <a:lnTo>
                  <a:pt x="39" y="7"/>
                </a:lnTo>
                <a:lnTo>
                  <a:pt x="45" y="6"/>
                </a:lnTo>
                <a:lnTo>
                  <a:pt x="50" y="4"/>
                </a:lnTo>
                <a:lnTo>
                  <a:pt x="54" y="3"/>
                </a:lnTo>
                <a:lnTo>
                  <a:pt x="58" y="2"/>
                </a:lnTo>
                <a:lnTo>
                  <a:pt x="62" y="2"/>
                </a:lnTo>
                <a:lnTo>
                  <a:pt x="64" y="1"/>
                </a:lnTo>
                <a:lnTo>
                  <a:pt x="67" y="1"/>
                </a:lnTo>
                <a:lnTo>
                  <a:pt x="69" y="1"/>
                </a:lnTo>
                <a:lnTo>
                  <a:pt x="71" y="0"/>
                </a:lnTo>
                <a:lnTo>
                  <a:pt x="72" y="0"/>
                </a:lnTo>
                <a:lnTo>
                  <a:pt x="77" y="1"/>
                </a:lnTo>
                <a:lnTo>
                  <a:pt x="81" y="1"/>
                </a:lnTo>
                <a:lnTo>
                  <a:pt x="85" y="3"/>
                </a:lnTo>
                <a:lnTo>
                  <a:pt x="89" y="4"/>
                </a:lnTo>
                <a:lnTo>
                  <a:pt x="91" y="7"/>
                </a:lnTo>
                <a:lnTo>
                  <a:pt x="94" y="9"/>
                </a:lnTo>
                <a:lnTo>
                  <a:pt x="95" y="10"/>
                </a:lnTo>
                <a:lnTo>
                  <a:pt x="95" y="11"/>
                </a:lnTo>
                <a:lnTo>
                  <a:pt x="95" y="13"/>
                </a:lnTo>
                <a:lnTo>
                  <a:pt x="95" y="14"/>
                </a:lnTo>
                <a:lnTo>
                  <a:pt x="94" y="15"/>
                </a:lnTo>
                <a:lnTo>
                  <a:pt x="91" y="17"/>
                </a:lnTo>
                <a:lnTo>
                  <a:pt x="88" y="18"/>
                </a:lnTo>
                <a:lnTo>
                  <a:pt x="84" y="20"/>
                </a:lnTo>
                <a:lnTo>
                  <a:pt x="77" y="22"/>
                </a:lnTo>
                <a:lnTo>
                  <a:pt x="71" y="23"/>
                </a:lnTo>
                <a:lnTo>
                  <a:pt x="63" y="25"/>
                </a:lnTo>
                <a:lnTo>
                  <a:pt x="52" y="27"/>
                </a:lnTo>
                <a:lnTo>
                  <a:pt x="43" y="29"/>
                </a:lnTo>
                <a:lnTo>
                  <a:pt x="34" y="30"/>
                </a:lnTo>
                <a:lnTo>
                  <a:pt x="25" y="30"/>
                </a:lnTo>
                <a:lnTo>
                  <a:pt x="19" y="29"/>
                </a:lnTo>
                <a:lnTo>
                  <a:pt x="12" y="28"/>
                </a:lnTo>
                <a:lnTo>
                  <a:pt x="8" y="25"/>
                </a:lnTo>
                <a:lnTo>
                  <a:pt x="3" y="23"/>
                </a:lnTo>
                <a:lnTo>
                  <a:pt x="0" y="18"/>
                </a:lnTo>
                <a:lnTo>
                  <a:pt x="0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0" name="Freeform 70">
            <a:extLst>
              <a:ext uri="{FF2B5EF4-FFF2-40B4-BE49-F238E27FC236}">
                <a16:creationId xmlns:a16="http://schemas.microsoft.com/office/drawing/2014/main" xmlns="" id="{7E0151CD-95E3-49F2-97F5-C5DB6C0265BE}"/>
              </a:ext>
            </a:extLst>
          </p:cNvPr>
          <p:cNvSpPr>
            <a:spLocks/>
          </p:cNvSpPr>
          <p:nvPr/>
        </p:nvSpPr>
        <p:spPr bwMode="auto">
          <a:xfrm>
            <a:off x="5933828" y="1898533"/>
            <a:ext cx="734215" cy="124803"/>
          </a:xfrm>
          <a:custGeom>
            <a:avLst/>
            <a:gdLst>
              <a:gd name="T0" fmla="*/ 0 w 101"/>
              <a:gd name="T1" fmla="*/ 16 h 20"/>
              <a:gd name="T2" fmla="*/ 1 w 101"/>
              <a:gd name="T3" fmla="*/ 16 h 20"/>
              <a:gd name="T4" fmla="*/ 4 w 101"/>
              <a:gd name="T5" fmla="*/ 14 h 20"/>
              <a:gd name="T6" fmla="*/ 6 w 101"/>
              <a:gd name="T7" fmla="*/ 14 h 20"/>
              <a:gd name="T8" fmla="*/ 9 w 101"/>
              <a:gd name="T9" fmla="*/ 14 h 20"/>
              <a:gd name="T10" fmla="*/ 13 w 101"/>
              <a:gd name="T11" fmla="*/ 13 h 20"/>
              <a:gd name="T12" fmla="*/ 18 w 101"/>
              <a:gd name="T13" fmla="*/ 13 h 20"/>
              <a:gd name="T14" fmla="*/ 23 w 101"/>
              <a:gd name="T15" fmla="*/ 12 h 20"/>
              <a:gd name="T16" fmla="*/ 28 w 101"/>
              <a:gd name="T17" fmla="*/ 12 h 20"/>
              <a:gd name="T18" fmla="*/ 35 w 101"/>
              <a:gd name="T19" fmla="*/ 11 h 20"/>
              <a:gd name="T20" fmla="*/ 43 w 101"/>
              <a:gd name="T21" fmla="*/ 10 h 20"/>
              <a:gd name="T22" fmla="*/ 51 w 101"/>
              <a:gd name="T23" fmla="*/ 9 h 20"/>
              <a:gd name="T24" fmla="*/ 60 w 101"/>
              <a:gd name="T25" fmla="*/ 7 h 20"/>
              <a:gd name="T26" fmla="*/ 69 w 101"/>
              <a:gd name="T27" fmla="*/ 6 h 20"/>
              <a:gd name="T28" fmla="*/ 79 w 101"/>
              <a:gd name="T29" fmla="*/ 4 h 20"/>
              <a:gd name="T30" fmla="*/ 90 w 101"/>
              <a:gd name="T31" fmla="*/ 3 h 20"/>
              <a:gd name="T32" fmla="*/ 101 w 101"/>
              <a:gd name="T33" fmla="*/ 0 h 20"/>
              <a:gd name="T34" fmla="*/ 101 w 101"/>
              <a:gd name="T35" fmla="*/ 7 h 20"/>
              <a:gd name="T36" fmla="*/ 4 w 101"/>
              <a:gd name="T37" fmla="*/ 20 h 20"/>
              <a:gd name="T38" fmla="*/ 0 w 101"/>
              <a:gd name="T39" fmla="*/ 16 h 20"/>
              <a:gd name="T40" fmla="*/ 0 w 101"/>
              <a:gd name="T41" fmla="*/ 16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1" h="20">
                <a:moveTo>
                  <a:pt x="0" y="16"/>
                </a:moveTo>
                <a:lnTo>
                  <a:pt x="1" y="16"/>
                </a:lnTo>
                <a:lnTo>
                  <a:pt x="4" y="14"/>
                </a:lnTo>
                <a:lnTo>
                  <a:pt x="6" y="14"/>
                </a:lnTo>
                <a:lnTo>
                  <a:pt x="9" y="14"/>
                </a:lnTo>
                <a:lnTo>
                  <a:pt x="13" y="13"/>
                </a:lnTo>
                <a:lnTo>
                  <a:pt x="18" y="13"/>
                </a:lnTo>
                <a:lnTo>
                  <a:pt x="23" y="12"/>
                </a:lnTo>
                <a:lnTo>
                  <a:pt x="28" y="12"/>
                </a:lnTo>
                <a:lnTo>
                  <a:pt x="35" y="11"/>
                </a:lnTo>
                <a:lnTo>
                  <a:pt x="43" y="10"/>
                </a:lnTo>
                <a:lnTo>
                  <a:pt x="51" y="9"/>
                </a:lnTo>
                <a:lnTo>
                  <a:pt x="60" y="7"/>
                </a:lnTo>
                <a:lnTo>
                  <a:pt x="69" y="6"/>
                </a:lnTo>
                <a:lnTo>
                  <a:pt x="79" y="4"/>
                </a:lnTo>
                <a:lnTo>
                  <a:pt x="90" y="3"/>
                </a:lnTo>
                <a:lnTo>
                  <a:pt x="101" y="0"/>
                </a:lnTo>
                <a:lnTo>
                  <a:pt x="101" y="7"/>
                </a:lnTo>
                <a:lnTo>
                  <a:pt x="4" y="20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1" name="Freeform 72">
            <a:extLst>
              <a:ext uri="{FF2B5EF4-FFF2-40B4-BE49-F238E27FC236}">
                <a16:creationId xmlns:a16="http://schemas.microsoft.com/office/drawing/2014/main" xmlns="" id="{D1F7C8B1-DFFA-4176-A39D-29B53498F937}"/>
              </a:ext>
            </a:extLst>
          </p:cNvPr>
          <p:cNvSpPr>
            <a:spLocks/>
          </p:cNvSpPr>
          <p:nvPr/>
        </p:nvSpPr>
        <p:spPr bwMode="auto">
          <a:xfrm>
            <a:off x="9223887" y="1614807"/>
            <a:ext cx="225355" cy="1166907"/>
          </a:xfrm>
          <a:custGeom>
            <a:avLst/>
            <a:gdLst>
              <a:gd name="T0" fmla="*/ 1 w 31"/>
              <a:gd name="T1" fmla="*/ 42 h 187"/>
              <a:gd name="T2" fmla="*/ 1 w 31"/>
              <a:gd name="T3" fmla="*/ 34 h 187"/>
              <a:gd name="T4" fmla="*/ 0 w 31"/>
              <a:gd name="T5" fmla="*/ 25 h 187"/>
              <a:gd name="T6" fmla="*/ 0 w 31"/>
              <a:gd name="T7" fmla="*/ 20 h 187"/>
              <a:gd name="T8" fmla="*/ 0 w 31"/>
              <a:gd name="T9" fmla="*/ 14 h 187"/>
              <a:gd name="T10" fmla="*/ 1 w 31"/>
              <a:gd name="T11" fmla="*/ 9 h 187"/>
              <a:gd name="T12" fmla="*/ 1 w 31"/>
              <a:gd name="T13" fmla="*/ 6 h 187"/>
              <a:gd name="T14" fmla="*/ 1 w 31"/>
              <a:gd name="T15" fmla="*/ 2 h 187"/>
              <a:gd name="T16" fmla="*/ 3 w 31"/>
              <a:gd name="T17" fmla="*/ 1 h 187"/>
              <a:gd name="T18" fmla="*/ 4 w 31"/>
              <a:gd name="T19" fmla="*/ 0 h 187"/>
              <a:gd name="T20" fmla="*/ 6 w 31"/>
              <a:gd name="T21" fmla="*/ 0 h 187"/>
              <a:gd name="T22" fmla="*/ 9 w 31"/>
              <a:gd name="T23" fmla="*/ 0 h 187"/>
              <a:gd name="T24" fmla="*/ 12 w 31"/>
              <a:gd name="T25" fmla="*/ 0 h 187"/>
              <a:gd name="T26" fmla="*/ 16 w 31"/>
              <a:gd name="T27" fmla="*/ 0 h 187"/>
              <a:gd name="T28" fmla="*/ 21 w 31"/>
              <a:gd name="T29" fmla="*/ 1 h 187"/>
              <a:gd name="T30" fmla="*/ 26 w 31"/>
              <a:gd name="T31" fmla="*/ 2 h 187"/>
              <a:gd name="T32" fmla="*/ 31 w 31"/>
              <a:gd name="T33" fmla="*/ 3 h 187"/>
              <a:gd name="T34" fmla="*/ 31 w 31"/>
              <a:gd name="T35" fmla="*/ 187 h 187"/>
              <a:gd name="T36" fmla="*/ 5 w 31"/>
              <a:gd name="T37" fmla="*/ 187 h 187"/>
              <a:gd name="T38" fmla="*/ 5 w 31"/>
              <a:gd name="T39" fmla="*/ 173 h 187"/>
              <a:gd name="T40" fmla="*/ 5 w 31"/>
              <a:gd name="T41" fmla="*/ 161 h 187"/>
              <a:gd name="T42" fmla="*/ 5 w 31"/>
              <a:gd name="T43" fmla="*/ 149 h 187"/>
              <a:gd name="T44" fmla="*/ 5 w 31"/>
              <a:gd name="T45" fmla="*/ 137 h 187"/>
              <a:gd name="T46" fmla="*/ 5 w 31"/>
              <a:gd name="T47" fmla="*/ 126 h 187"/>
              <a:gd name="T48" fmla="*/ 5 w 31"/>
              <a:gd name="T49" fmla="*/ 115 h 187"/>
              <a:gd name="T50" fmla="*/ 5 w 31"/>
              <a:gd name="T51" fmla="*/ 105 h 187"/>
              <a:gd name="T52" fmla="*/ 5 w 31"/>
              <a:gd name="T53" fmla="*/ 95 h 187"/>
              <a:gd name="T54" fmla="*/ 4 w 31"/>
              <a:gd name="T55" fmla="*/ 87 h 187"/>
              <a:gd name="T56" fmla="*/ 4 w 31"/>
              <a:gd name="T57" fmla="*/ 79 h 187"/>
              <a:gd name="T58" fmla="*/ 4 w 31"/>
              <a:gd name="T59" fmla="*/ 71 h 187"/>
              <a:gd name="T60" fmla="*/ 4 w 31"/>
              <a:gd name="T61" fmla="*/ 64 h 187"/>
              <a:gd name="T62" fmla="*/ 3 w 31"/>
              <a:gd name="T63" fmla="*/ 57 h 187"/>
              <a:gd name="T64" fmla="*/ 3 w 31"/>
              <a:gd name="T65" fmla="*/ 51 h 187"/>
              <a:gd name="T66" fmla="*/ 1 w 31"/>
              <a:gd name="T67" fmla="*/ 46 h 187"/>
              <a:gd name="T68" fmla="*/ 1 w 31"/>
              <a:gd name="T69" fmla="*/ 42 h 187"/>
              <a:gd name="T70" fmla="*/ 1 w 31"/>
              <a:gd name="T71" fmla="*/ 42 h 1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1" h="187">
                <a:moveTo>
                  <a:pt x="1" y="42"/>
                </a:moveTo>
                <a:lnTo>
                  <a:pt x="1" y="34"/>
                </a:lnTo>
                <a:lnTo>
                  <a:pt x="0" y="25"/>
                </a:lnTo>
                <a:lnTo>
                  <a:pt x="0" y="20"/>
                </a:lnTo>
                <a:lnTo>
                  <a:pt x="0" y="14"/>
                </a:lnTo>
                <a:lnTo>
                  <a:pt x="1" y="9"/>
                </a:lnTo>
                <a:lnTo>
                  <a:pt x="1" y="6"/>
                </a:lnTo>
                <a:lnTo>
                  <a:pt x="1" y="2"/>
                </a:lnTo>
                <a:lnTo>
                  <a:pt x="3" y="1"/>
                </a:lnTo>
                <a:lnTo>
                  <a:pt x="4" y="0"/>
                </a:lnTo>
                <a:lnTo>
                  <a:pt x="6" y="0"/>
                </a:lnTo>
                <a:lnTo>
                  <a:pt x="9" y="0"/>
                </a:lnTo>
                <a:lnTo>
                  <a:pt x="12" y="0"/>
                </a:lnTo>
                <a:lnTo>
                  <a:pt x="16" y="0"/>
                </a:lnTo>
                <a:lnTo>
                  <a:pt x="21" y="1"/>
                </a:lnTo>
                <a:lnTo>
                  <a:pt x="26" y="2"/>
                </a:lnTo>
                <a:lnTo>
                  <a:pt x="31" y="3"/>
                </a:lnTo>
                <a:lnTo>
                  <a:pt x="31" y="187"/>
                </a:lnTo>
                <a:lnTo>
                  <a:pt x="5" y="187"/>
                </a:lnTo>
                <a:lnTo>
                  <a:pt x="5" y="173"/>
                </a:lnTo>
                <a:lnTo>
                  <a:pt x="5" y="161"/>
                </a:lnTo>
                <a:lnTo>
                  <a:pt x="5" y="149"/>
                </a:lnTo>
                <a:lnTo>
                  <a:pt x="5" y="137"/>
                </a:lnTo>
                <a:lnTo>
                  <a:pt x="5" y="126"/>
                </a:lnTo>
                <a:lnTo>
                  <a:pt x="5" y="115"/>
                </a:lnTo>
                <a:lnTo>
                  <a:pt x="5" y="105"/>
                </a:lnTo>
                <a:lnTo>
                  <a:pt x="5" y="95"/>
                </a:lnTo>
                <a:lnTo>
                  <a:pt x="4" y="87"/>
                </a:lnTo>
                <a:lnTo>
                  <a:pt x="4" y="79"/>
                </a:lnTo>
                <a:lnTo>
                  <a:pt x="4" y="71"/>
                </a:lnTo>
                <a:lnTo>
                  <a:pt x="4" y="64"/>
                </a:lnTo>
                <a:lnTo>
                  <a:pt x="3" y="57"/>
                </a:lnTo>
                <a:lnTo>
                  <a:pt x="3" y="51"/>
                </a:lnTo>
                <a:lnTo>
                  <a:pt x="1" y="46"/>
                </a:lnTo>
                <a:lnTo>
                  <a:pt x="1" y="42"/>
                </a:lnTo>
                <a:lnTo>
                  <a:pt x="1" y="4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2" name="Freeform 74">
            <a:extLst>
              <a:ext uri="{FF2B5EF4-FFF2-40B4-BE49-F238E27FC236}">
                <a16:creationId xmlns:a16="http://schemas.microsoft.com/office/drawing/2014/main" xmlns="" id="{D2B0C3C6-EC69-44AC-91EB-1B7439502AA0}"/>
              </a:ext>
            </a:extLst>
          </p:cNvPr>
          <p:cNvSpPr>
            <a:spLocks/>
          </p:cNvSpPr>
          <p:nvPr/>
        </p:nvSpPr>
        <p:spPr bwMode="auto">
          <a:xfrm>
            <a:off x="9354738" y="2276260"/>
            <a:ext cx="523399" cy="156005"/>
          </a:xfrm>
          <a:custGeom>
            <a:avLst/>
            <a:gdLst>
              <a:gd name="T0" fmla="*/ 26 w 72"/>
              <a:gd name="T1" fmla="*/ 3 h 25"/>
              <a:gd name="T2" fmla="*/ 33 w 72"/>
              <a:gd name="T3" fmla="*/ 2 h 25"/>
              <a:gd name="T4" fmla="*/ 38 w 72"/>
              <a:gd name="T5" fmla="*/ 1 h 25"/>
              <a:gd name="T6" fmla="*/ 43 w 72"/>
              <a:gd name="T7" fmla="*/ 0 h 25"/>
              <a:gd name="T8" fmla="*/ 48 w 72"/>
              <a:gd name="T9" fmla="*/ 0 h 25"/>
              <a:gd name="T10" fmla="*/ 52 w 72"/>
              <a:gd name="T11" fmla="*/ 0 h 25"/>
              <a:gd name="T12" fmla="*/ 58 w 72"/>
              <a:gd name="T13" fmla="*/ 1 h 25"/>
              <a:gd name="T14" fmla="*/ 61 w 72"/>
              <a:gd name="T15" fmla="*/ 2 h 25"/>
              <a:gd name="T16" fmla="*/ 64 w 72"/>
              <a:gd name="T17" fmla="*/ 3 h 25"/>
              <a:gd name="T18" fmla="*/ 68 w 72"/>
              <a:gd name="T19" fmla="*/ 4 h 25"/>
              <a:gd name="T20" fmla="*/ 71 w 72"/>
              <a:gd name="T21" fmla="*/ 7 h 25"/>
              <a:gd name="T22" fmla="*/ 72 w 72"/>
              <a:gd name="T23" fmla="*/ 9 h 25"/>
              <a:gd name="T24" fmla="*/ 72 w 72"/>
              <a:gd name="T25" fmla="*/ 13 h 25"/>
              <a:gd name="T26" fmla="*/ 72 w 72"/>
              <a:gd name="T27" fmla="*/ 14 h 25"/>
              <a:gd name="T28" fmla="*/ 71 w 72"/>
              <a:gd name="T29" fmla="*/ 16 h 25"/>
              <a:gd name="T30" fmla="*/ 69 w 72"/>
              <a:gd name="T31" fmla="*/ 17 h 25"/>
              <a:gd name="T32" fmla="*/ 68 w 72"/>
              <a:gd name="T33" fmla="*/ 18 h 25"/>
              <a:gd name="T34" fmla="*/ 65 w 72"/>
              <a:gd name="T35" fmla="*/ 20 h 25"/>
              <a:gd name="T36" fmla="*/ 61 w 72"/>
              <a:gd name="T37" fmla="*/ 21 h 25"/>
              <a:gd name="T38" fmla="*/ 59 w 72"/>
              <a:gd name="T39" fmla="*/ 21 h 25"/>
              <a:gd name="T40" fmla="*/ 54 w 72"/>
              <a:gd name="T41" fmla="*/ 22 h 25"/>
              <a:gd name="T42" fmla="*/ 50 w 72"/>
              <a:gd name="T43" fmla="*/ 22 h 25"/>
              <a:gd name="T44" fmla="*/ 45 w 72"/>
              <a:gd name="T45" fmla="*/ 23 h 25"/>
              <a:gd name="T46" fmla="*/ 38 w 72"/>
              <a:gd name="T47" fmla="*/ 23 h 25"/>
              <a:gd name="T48" fmla="*/ 31 w 72"/>
              <a:gd name="T49" fmla="*/ 24 h 25"/>
              <a:gd name="T50" fmla="*/ 25 w 72"/>
              <a:gd name="T51" fmla="*/ 24 h 25"/>
              <a:gd name="T52" fmla="*/ 17 w 72"/>
              <a:gd name="T53" fmla="*/ 24 h 25"/>
              <a:gd name="T54" fmla="*/ 8 w 72"/>
              <a:gd name="T55" fmla="*/ 24 h 25"/>
              <a:gd name="T56" fmla="*/ 0 w 72"/>
              <a:gd name="T57" fmla="*/ 25 h 25"/>
              <a:gd name="T58" fmla="*/ 0 w 72"/>
              <a:gd name="T59" fmla="*/ 6 h 25"/>
              <a:gd name="T60" fmla="*/ 8 w 72"/>
              <a:gd name="T61" fmla="*/ 6 h 25"/>
              <a:gd name="T62" fmla="*/ 15 w 72"/>
              <a:gd name="T63" fmla="*/ 6 h 25"/>
              <a:gd name="T64" fmla="*/ 21 w 72"/>
              <a:gd name="T65" fmla="*/ 4 h 25"/>
              <a:gd name="T66" fmla="*/ 26 w 72"/>
              <a:gd name="T67" fmla="*/ 3 h 25"/>
              <a:gd name="T68" fmla="*/ 26 w 72"/>
              <a:gd name="T69" fmla="*/ 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2" h="25">
                <a:moveTo>
                  <a:pt x="26" y="3"/>
                </a:moveTo>
                <a:lnTo>
                  <a:pt x="33" y="2"/>
                </a:lnTo>
                <a:lnTo>
                  <a:pt x="38" y="1"/>
                </a:lnTo>
                <a:lnTo>
                  <a:pt x="43" y="0"/>
                </a:lnTo>
                <a:lnTo>
                  <a:pt x="48" y="0"/>
                </a:lnTo>
                <a:lnTo>
                  <a:pt x="52" y="0"/>
                </a:lnTo>
                <a:lnTo>
                  <a:pt x="58" y="1"/>
                </a:lnTo>
                <a:lnTo>
                  <a:pt x="61" y="2"/>
                </a:lnTo>
                <a:lnTo>
                  <a:pt x="64" y="3"/>
                </a:lnTo>
                <a:lnTo>
                  <a:pt x="68" y="4"/>
                </a:lnTo>
                <a:lnTo>
                  <a:pt x="71" y="7"/>
                </a:lnTo>
                <a:lnTo>
                  <a:pt x="72" y="9"/>
                </a:lnTo>
                <a:lnTo>
                  <a:pt x="72" y="13"/>
                </a:lnTo>
                <a:lnTo>
                  <a:pt x="72" y="14"/>
                </a:lnTo>
                <a:lnTo>
                  <a:pt x="71" y="16"/>
                </a:lnTo>
                <a:lnTo>
                  <a:pt x="69" y="17"/>
                </a:lnTo>
                <a:lnTo>
                  <a:pt x="68" y="18"/>
                </a:lnTo>
                <a:lnTo>
                  <a:pt x="65" y="20"/>
                </a:lnTo>
                <a:lnTo>
                  <a:pt x="61" y="21"/>
                </a:lnTo>
                <a:lnTo>
                  <a:pt x="59" y="21"/>
                </a:lnTo>
                <a:lnTo>
                  <a:pt x="54" y="22"/>
                </a:lnTo>
                <a:lnTo>
                  <a:pt x="50" y="22"/>
                </a:lnTo>
                <a:lnTo>
                  <a:pt x="45" y="23"/>
                </a:lnTo>
                <a:lnTo>
                  <a:pt x="38" y="23"/>
                </a:lnTo>
                <a:lnTo>
                  <a:pt x="31" y="24"/>
                </a:lnTo>
                <a:lnTo>
                  <a:pt x="25" y="24"/>
                </a:lnTo>
                <a:lnTo>
                  <a:pt x="17" y="24"/>
                </a:lnTo>
                <a:lnTo>
                  <a:pt x="8" y="24"/>
                </a:lnTo>
                <a:lnTo>
                  <a:pt x="0" y="25"/>
                </a:lnTo>
                <a:lnTo>
                  <a:pt x="0" y="6"/>
                </a:lnTo>
                <a:lnTo>
                  <a:pt x="8" y="6"/>
                </a:lnTo>
                <a:lnTo>
                  <a:pt x="15" y="6"/>
                </a:lnTo>
                <a:lnTo>
                  <a:pt x="21" y="4"/>
                </a:lnTo>
                <a:lnTo>
                  <a:pt x="26" y="3"/>
                </a:lnTo>
                <a:lnTo>
                  <a:pt x="26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3" name="Freeform 75">
            <a:extLst>
              <a:ext uri="{FF2B5EF4-FFF2-40B4-BE49-F238E27FC236}">
                <a16:creationId xmlns:a16="http://schemas.microsoft.com/office/drawing/2014/main" xmlns="" id="{08158AF1-2E1B-413A-98AF-5B7019F083A5}"/>
              </a:ext>
            </a:extLst>
          </p:cNvPr>
          <p:cNvSpPr>
            <a:spLocks/>
          </p:cNvSpPr>
          <p:nvPr/>
        </p:nvSpPr>
        <p:spPr bwMode="auto">
          <a:xfrm>
            <a:off x="8605983" y="2557064"/>
            <a:ext cx="2202642" cy="355690"/>
          </a:xfrm>
          <a:custGeom>
            <a:avLst/>
            <a:gdLst>
              <a:gd name="T0" fmla="*/ 279 w 303"/>
              <a:gd name="T1" fmla="*/ 36 h 57"/>
              <a:gd name="T2" fmla="*/ 261 w 303"/>
              <a:gd name="T3" fmla="*/ 36 h 57"/>
              <a:gd name="T4" fmla="*/ 245 w 303"/>
              <a:gd name="T5" fmla="*/ 34 h 57"/>
              <a:gd name="T6" fmla="*/ 232 w 303"/>
              <a:gd name="T7" fmla="*/ 34 h 57"/>
              <a:gd name="T8" fmla="*/ 219 w 303"/>
              <a:gd name="T9" fmla="*/ 34 h 57"/>
              <a:gd name="T10" fmla="*/ 204 w 303"/>
              <a:gd name="T11" fmla="*/ 34 h 57"/>
              <a:gd name="T12" fmla="*/ 177 w 303"/>
              <a:gd name="T13" fmla="*/ 36 h 57"/>
              <a:gd name="T14" fmla="*/ 145 w 303"/>
              <a:gd name="T15" fmla="*/ 39 h 57"/>
              <a:gd name="T16" fmla="*/ 115 w 303"/>
              <a:gd name="T17" fmla="*/ 42 h 57"/>
              <a:gd name="T18" fmla="*/ 84 w 303"/>
              <a:gd name="T19" fmla="*/ 47 h 57"/>
              <a:gd name="T20" fmla="*/ 60 w 303"/>
              <a:gd name="T21" fmla="*/ 53 h 57"/>
              <a:gd name="T22" fmla="*/ 48 w 303"/>
              <a:gd name="T23" fmla="*/ 55 h 57"/>
              <a:gd name="T24" fmla="*/ 39 w 303"/>
              <a:gd name="T25" fmla="*/ 56 h 57"/>
              <a:gd name="T26" fmla="*/ 34 w 303"/>
              <a:gd name="T27" fmla="*/ 57 h 57"/>
              <a:gd name="T28" fmla="*/ 30 w 303"/>
              <a:gd name="T29" fmla="*/ 56 h 57"/>
              <a:gd name="T30" fmla="*/ 25 w 303"/>
              <a:gd name="T31" fmla="*/ 54 h 57"/>
              <a:gd name="T32" fmla="*/ 17 w 303"/>
              <a:gd name="T33" fmla="*/ 48 h 57"/>
              <a:gd name="T34" fmla="*/ 7 w 303"/>
              <a:gd name="T35" fmla="*/ 39 h 57"/>
              <a:gd name="T36" fmla="*/ 25 w 303"/>
              <a:gd name="T37" fmla="*/ 30 h 57"/>
              <a:gd name="T38" fmla="*/ 71 w 303"/>
              <a:gd name="T39" fmla="*/ 25 h 57"/>
              <a:gd name="T40" fmla="*/ 114 w 303"/>
              <a:gd name="T41" fmla="*/ 19 h 57"/>
              <a:gd name="T42" fmla="*/ 154 w 303"/>
              <a:gd name="T43" fmla="*/ 13 h 57"/>
              <a:gd name="T44" fmla="*/ 183 w 303"/>
              <a:gd name="T45" fmla="*/ 8 h 57"/>
              <a:gd name="T46" fmla="*/ 200 w 303"/>
              <a:gd name="T47" fmla="*/ 6 h 57"/>
              <a:gd name="T48" fmla="*/ 214 w 303"/>
              <a:gd name="T49" fmla="*/ 5 h 57"/>
              <a:gd name="T50" fmla="*/ 226 w 303"/>
              <a:gd name="T51" fmla="*/ 4 h 57"/>
              <a:gd name="T52" fmla="*/ 236 w 303"/>
              <a:gd name="T53" fmla="*/ 3 h 57"/>
              <a:gd name="T54" fmla="*/ 244 w 303"/>
              <a:gd name="T55" fmla="*/ 1 h 57"/>
              <a:gd name="T56" fmla="*/ 250 w 303"/>
              <a:gd name="T57" fmla="*/ 0 h 57"/>
              <a:gd name="T58" fmla="*/ 254 w 303"/>
              <a:gd name="T59" fmla="*/ 0 h 57"/>
              <a:gd name="T60" fmla="*/ 257 w 303"/>
              <a:gd name="T61" fmla="*/ 0 h 57"/>
              <a:gd name="T62" fmla="*/ 262 w 303"/>
              <a:gd name="T63" fmla="*/ 1 h 57"/>
              <a:gd name="T64" fmla="*/ 269 w 303"/>
              <a:gd name="T65" fmla="*/ 4 h 57"/>
              <a:gd name="T66" fmla="*/ 277 w 303"/>
              <a:gd name="T67" fmla="*/ 6 h 57"/>
              <a:gd name="T68" fmla="*/ 287 w 303"/>
              <a:gd name="T69" fmla="*/ 11 h 57"/>
              <a:gd name="T70" fmla="*/ 295 w 303"/>
              <a:gd name="T71" fmla="*/ 15 h 57"/>
              <a:gd name="T72" fmla="*/ 299 w 303"/>
              <a:gd name="T73" fmla="*/ 20 h 57"/>
              <a:gd name="T74" fmla="*/ 303 w 303"/>
              <a:gd name="T75" fmla="*/ 23 h 57"/>
              <a:gd name="T76" fmla="*/ 303 w 303"/>
              <a:gd name="T77" fmla="*/ 28 h 57"/>
              <a:gd name="T78" fmla="*/ 301 w 303"/>
              <a:gd name="T79" fmla="*/ 32 h 57"/>
              <a:gd name="T80" fmla="*/ 297 w 303"/>
              <a:gd name="T81" fmla="*/ 34 h 57"/>
              <a:gd name="T82" fmla="*/ 292 w 303"/>
              <a:gd name="T83" fmla="*/ 35 h 57"/>
              <a:gd name="T84" fmla="*/ 288 w 303"/>
              <a:gd name="T85" fmla="*/ 36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03" h="57">
                <a:moveTo>
                  <a:pt x="288" y="36"/>
                </a:moveTo>
                <a:lnTo>
                  <a:pt x="279" y="36"/>
                </a:lnTo>
                <a:lnTo>
                  <a:pt x="270" y="36"/>
                </a:lnTo>
                <a:lnTo>
                  <a:pt x="261" y="36"/>
                </a:lnTo>
                <a:lnTo>
                  <a:pt x="250" y="35"/>
                </a:lnTo>
                <a:lnTo>
                  <a:pt x="245" y="34"/>
                </a:lnTo>
                <a:lnTo>
                  <a:pt x="239" y="34"/>
                </a:lnTo>
                <a:lnTo>
                  <a:pt x="232" y="34"/>
                </a:lnTo>
                <a:lnTo>
                  <a:pt x="226" y="34"/>
                </a:lnTo>
                <a:lnTo>
                  <a:pt x="219" y="34"/>
                </a:lnTo>
                <a:lnTo>
                  <a:pt x="211" y="34"/>
                </a:lnTo>
                <a:lnTo>
                  <a:pt x="204" y="34"/>
                </a:lnTo>
                <a:lnTo>
                  <a:pt x="194" y="35"/>
                </a:lnTo>
                <a:lnTo>
                  <a:pt x="177" y="36"/>
                </a:lnTo>
                <a:lnTo>
                  <a:pt x="161" y="37"/>
                </a:lnTo>
                <a:lnTo>
                  <a:pt x="145" y="39"/>
                </a:lnTo>
                <a:lnTo>
                  <a:pt x="129" y="41"/>
                </a:lnTo>
                <a:lnTo>
                  <a:pt x="115" y="42"/>
                </a:lnTo>
                <a:lnTo>
                  <a:pt x="99" y="44"/>
                </a:lnTo>
                <a:lnTo>
                  <a:pt x="84" y="47"/>
                </a:lnTo>
                <a:lnTo>
                  <a:pt x="68" y="50"/>
                </a:lnTo>
                <a:lnTo>
                  <a:pt x="60" y="53"/>
                </a:lnTo>
                <a:lnTo>
                  <a:pt x="54" y="54"/>
                </a:lnTo>
                <a:lnTo>
                  <a:pt x="48" y="55"/>
                </a:lnTo>
                <a:lnTo>
                  <a:pt x="43" y="55"/>
                </a:lnTo>
                <a:lnTo>
                  <a:pt x="39" y="56"/>
                </a:lnTo>
                <a:lnTo>
                  <a:pt x="35" y="56"/>
                </a:lnTo>
                <a:lnTo>
                  <a:pt x="34" y="57"/>
                </a:lnTo>
                <a:lnTo>
                  <a:pt x="32" y="57"/>
                </a:lnTo>
                <a:lnTo>
                  <a:pt x="30" y="56"/>
                </a:lnTo>
                <a:lnTo>
                  <a:pt x="29" y="55"/>
                </a:lnTo>
                <a:lnTo>
                  <a:pt x="25" y="54"/>
                </a:lnTo>
                <a:lnTo>
                  <a:pt x="22" y="51"/>
                </a:lnTo>
                <a:lnTo>
                  <a:pt x="17" y="48"/>
                </a:lnTo>
                <a:lnTo>
                  <a:pt x="12" y="43"/>
                </a:lnTo>
                <a:lnTo>
                  <a:pt x="7" y="39"/>
                </a:lnTo>
                <a:lnTo>
                  <a:pt x="0" y="33"/>
                </a:lnTo>
                <a:lnTo>
                  <a:pt x="25" y="30"/>
                </a:lnTo>
                <a:lnTo>
                  <a:pt x="48" y="27"/>
                </a:lnTo>
                <a:lnTo>
                  <a:pt x="71" y="25"/>
                </a:lnTo>
                <a:lnTo>
                  <a:pt x="93" y="21"/>
                </a:lnTo>
                <a:lnTo>
                  <a:pt x="114" y="19"/>
                </a:lnTo>
                <a:lnTo>
                  <a:pt x="134" y="15"/>
                </a:lnTo>
                <a:lnTo>
                  <a:pt x="154" y="13"/>
                </a:lnTo>
                <a:lnTo>
                  <a:pt x="174" y="10"/>
                </a:lnTo>
                <a:lnTo>
                  <a:pt x="183" y="8"/>
                </a:lnTo>
                <a:lnTo>
                  <a:pt x="191" y="7"/>
                </a:lnTo>
                <a:lnTo>
                  <a:pt x="200" y="6"/>
                </a:lnTo>
                <a:lnTo>
                  <a:pt x="206" y="6"/>
                </a:lnTo>
                <a:lnTo>
                  <a:pt x="214" y="5"/>
                </a:lnTo>
                <a:lnTo>
                  <a:pt x="221" y="4"/>
                </a:lnTo>
                <a:lnTo>
                  <a:pt x="226" y="4"/>
                </a:lnTo>
                <a:lnTo>
                  <a:pt x="231" y="3"/>
                </a:lnTo>
                <a:lnTo>
                  <a:pt x="236" y="3"/>
                </a:lnTo>
                <a:lnTo>
                  <a:pt x="240" y="1"/>
                </a:lnTo>
                <a:lnTo>
                  <a:pt x="244" y="1"/>
                </a:lnTo>
                <a:lnTo>
                  <a:pt x="248" y="1"/>
                </a:lnTo>
                <a:lnTo>
                  <a:pt x="250" y="0"/>
                </a:lnTo>
                <a:lnTo>
                  <a:pt x="252" y="0"/>
                </a:lnTo>
                <a:lnTo>
                  <a:pt x="254" y="0"/>
                </a:lnTo>
                <a:lnTo>
                  <a:pt x="254" y="0"/>
                </a:lnTo>
                <a:lnTo>
                  <a:pt x="257" y="0"/>
                </a:lnTo>
                <a:lnTo>
                  <a:pt x="260" y="1"/>
                </a:lnTo>
                <a:lnTo>
                  <a:pt x="262" y="1"/>
                </a:lnTo>
                <a:lnTo>
                  <a:pt x="265" y="3"/>
                </a:lnTo>
                <a:lnTo>
                  <a:pt x="269" y="4"/>
                </a:lnTo>
                <a:lnTo>
                  <a:pt x="273" y="5"/>
                </a:lnTo>
                <a:lnTo>
                  <a:pt x="277" y="6"/>
                </a:lnTo>
                <a:lnTo>
                  <a:pt x="282" y="8"/>
                </a:lnTo>
                <a:lnTo>
                  <a:pt x="287" y="11"/>
                </a:lnTo>
                <a:lnTo>
                  <a:pt x="291" y="13"/>
                </a:lnTo>
                <a:lnTo>
                  <a:pt x="295" y="15"/>
                </a:lnTo>
                <a:lnTo>
                  <a:pt x="297" y="18"/>
                </a:lnTo>
                <a:lnTo>
                  <a:pt x="299" y="20"/>
                </a:lnTo>
                <a:lnTo>
                  <a:pt x="301" y="21"/>
                </a:lnTo>
                <a:lnTo>
                  <a:pt x="303" y="23"/>
                </a:lnTo>
                <a:lnTo>
                  <a:pt x="303" y="26"/>
                </a:lnTo>
                <a:lnTo>
                  <a:pt x="303" y="28"/>
                </a:lnTo>
                <a:lnTo>
                  <a:pt x="303" y="29"/>
                </a:lnTo>
                <a:lnTo>
                  <a:pt x="301" y="32"/>
                </a:lnTo>
                <a:lnTo>
                  <a:pt x="300" y="33"/>
                </a:lnTo>
                <a:lnTo>
                  <a:pt x="297" y="34"/>
                </a:lnTo>
                <a:lnTo>
                  <a:pt x="295" y="35"/>
                </a:lnTo>
                <a:lnTo>
                  <a:pt x="292" y="35"/>
                </a:lnTo>
                <a:lnTo>
                  <a:pt x="288" y="36"/>
                </a:lnTo>
                <a:lnTo>
                  <a:pt x="288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4" name="Freeform 76">
            <a:extLst>
              <a:ext uri="{FF2B5EF4-FFF2-40B4-BE49-F238E27FC236}">
                <a16:creationId xmlns:a16="http://schemas.microsoft.com/office/drawing/2014/main" xmlns="" id="{D259D567-23FC-49B1-B702-02B777721FA9}"/>
              </a:ext>
            </a:extLst>
          </p:cNvPr>
          <p:cNvSpPr>
            <a:spLocks/>
          </p:cNvSpPr>
          <p:nvPr/>
        </p:nvSpPr>
        <p:spPr bwMode="auto">
          <a:xfrm>
            <a:off x="8671411" y="1221677"/>
            <a:ext cx="370744" cy="592814"/>
          </a:xfrm>
          <a:custGeom>
            <a:avLst/>
            <a:gdLst>
              <a:gd name="T0" fmla="*/ 10 w 51"/>
              <a:gd name="T1" fmla="*/ 52 h 95"/>
              <a:gd name="T2" fmla="*/ 12 w 51"/>
              <a:gd name="T3" fmla="*/ 50 h 95"/>
              <a:gd name="T4" fmla="*/ 15 w 51"/>
              <a:gd name="T5" fmla="*/ 45 h 95"/>
              <a:gd name="T6" fmla="*/ 17 w 51"/>
              <a:gd name="T7" fmla="*/ 41 h 95"/>
              <a:gd name="T8" fmla="*/ 20 w 51"/>
              <a:gd name="T9" fmla="*/ 35 h 95"/>
              <a:gd name="T10" fmla="*/ 23 w 51"/>
              <a:gd name="T11" fmla="*/ 28 h 95"/>
              <a:gd name="T12" fmla="*/ 26 w 51"/>
              <a:gd name="T13" fmla="*/ 20 h 95"/>
              <a:gd name="T14" fmla="*/ 28 w 51"/>
              <a:gd name="T15" fmla="*/ 15 h 95"/>
              <a:gd name="T16" fmla="*/ 30 w 51"/>
              <a:gd name="T17" fmla="*/ 11 h 95"/>
              <a:gd name="T18" fmla="*/ 32 w 51"/>
              <a:gd name="T19" fmla="*/ 5 h 95"/>
              <a:gd name="T20" fmla="*/ 34 w 51"/>
              <a:gd name="T21" fmla="*/ 0 h 95"/>
              <a:gd name="T22" fmla="*/ 38 w 51"/>
              <a:gd name="T23" fmla="*/ 2 h 95"/>
              <a:gd name="T24" fmla="*/ 42 w 51"/>
              <a:gd name="T25" fmla="*/ 6 h 95"/>
              <a:gd name="T26" fmla="*/ 45 w 51"/>
              <a:gd name="T27" fmla="*/ 9 h 95"/>
              <a:gd name="T28" fmla="*/ 47 w 51"/>
              <a:gd name="T29" fmla="*/ 12 h 95"/>
              <a:gd name="T30" fmla="*/ 49 w 51"/>
              <a:gd name="T31" fmla="*/ 15 h 95"/>
              <a:gd name="T32" fmla="*/ 51 w 51"/>
              <a:gd name="T33" fmla="*/ 19 h 95"/>
              <a:gd name="T34" fmla="*/ 51 w 51"/>
              <a:gd name="T35" fmla="*/ 22 h 95"/>
              <a:gd name="T36" fmla="*/ 51 w 51"/>
              <a:gd name="T37" fmla="*/ 24 h 95"/>
              <a:gd name="T38" fmla="*/ 51 w 51"/>
              <a:gd name="T39" fmla="*/ 31 h 95"/>
              <a:gd name="T40" fmla="*/ 50 w 51"/>
              <a:gd name="T41" fmla="*/ 38 h 95"/>
              <a:gd name="T42" fmla="*/ 49 w 51"/>
              <a:gd name="T43" fmla="*/ 47 h 95"/>
              <a:gd name="T44" fmla="*/ 47 w 51"/>
              <a:gd name="T45" fmla="*/ 55 h 95"/>
              <a:gd name="T46" fmla="*/ 43 w 51"/>
              <a:gd name="T47" fmla="*/ 62 h 95"/>
              <a:gd name="T48" fmla="*/ 41 w 51"/>
              <a:gd name="T49" fmla="*/ 70 h 95"/>
              <a:gd name="T50" fmla="*/ 37 w 51"/>
              <a:gd name="T51" fmla="*/ 77 h 95"/>
              <a:gd name="T52" fmla="*/ 32 w 51"/>
              <a:gd name="T53" fmla="*/ 83 h 95"/>
              <a:gd name="T54" fmla="*/ 30 w 51"/>
              <a:gd name="T55" fmla="*/ 85 h 95"/>
              <a:gd name="T56" fmla="*/ 28 w 51"/>
              <a:gd name="T57" fmla="*/ 87 h 95"/>
              <a:gd name="T58" fmla="*/ 26 w 51"/>
              <a:gd name="T59" fmla="*/ 90 h 95"/>
              <a:gd name="T60" fmla="*/ 24 w 51"/>
              <a:gd name="T61" fmla="*/ 92 h 95"/>
              <a:gd name="T62" fmla="*/ 23 w 51"/>
              <a:gd name="T63" fmla="*/ 93 h 95"/>
              <a:gd name="T64" fmla="*/ 21 w 51"/>
              <a:gd name="T65" fmla="*/ 94 h 95"/>
              <a:gd name="T66" fmla="*/ 20 w 51"/>
              <a:gd name="T67" fmla="*/ 94 h 95"/>
              <a:gd name="T68" fmla="*/ 19 w 51"/>
              <a:gd name="T69" fmla="*/ 95 h 95"/>
              <a:gd name="T70" fmla="*/ 16 w 51"/>
              <a:gd name="T71" fmla="*/ 94 h 95"/>
              <a:gd name="T72" fmla="*/ 13 w 51"/>
              <a:gd name="T73" fmla="*/ 94 h 95"/>
              <a:gd name="T74" fmla="*/ 12 w 51"/>
              <a:gd name="T75" fmla="*/ 93 h 95"/>
              <a:gd name="T76" fmla="*/ 11 w 51"/>
              <a:gd name="T77" fmla="*/ 92 h 95"/>
              <a:gd name="T78" fmla="*/ 10 w 51"/>
              <a:gd name="T79" fmla="*/ 90 h 95"/>
              <a:gd name="T80" fmla="*/ 8 w 51"/>
              <a:gd name="T81" fmla="*/ 88 h 95"/>
              <a:gd name="T82" fmla="*/ 7 w 51"/>
              <a:gd name="T83" fmla="*/ 86 h 95"/>
              <a:gd name="T84" fmla="*/ 4 w 51"/>
              <a:gd name="T85" fmla="*/ 82 h 95"/>
              <a:gd name="T86" fmla="*/ 2 w 51"/>
              <a:gd name="T87" fmla="*/ 77 h 95"/>
              <a:gd name="T88" fmla="*/ 0 w 51"/>
              <a:gd name="T89" fmla="*/ 72 h 95"/>
              <a:gd name="T90" fmla="*/ 0 w 51"/>
              <a:gd name="T91" fmla="*/ 69 h 95"/>
              <a:gd name="T92" fmla="*/ 2 w 51"/>
              <a:gd name="T93" fmla="*/ 65 h 95"/>
              <a:gd name="T94" fmla="*/ 3 w 51"/>
              <a:gd name="T95" fmla="*/ 62 h 95"/>
              <a:gd name="T96" fmla="*/ 6 w 51"/>
              <a:gd name="T97" fmla="*/ 57 h 95"/>
              <a:gd name="T98" fmla="*/ 10 w 51"/>
              <a:gd name="T99" fmla="*/ 52 h 95"/>
              <a:gd name="T100" fmla="*/ 10 w 51"/>
              <a:gd name="T101" fmla="*/ 52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1" h="95">
                <a:moveTo>
                  <a:pt x="10" y="52"/>
                </a:moveTo>
                <a:lnTo>
                  <a:pt x="12" y="50"/>
                </a:lnTo>
                <a:lnTo>
                  <a:pt x="15" y="45"/>
                </a:lnTo>
                <a:lnTo>
                  <a:pt x="17" y="41"/>
                </a:lnTo>
                <a:lnTo>
                  <a:pt x="20" y="35"/>
                </a:lnTo>
                <a:lnTo>
                  <a:pt x="23" y="28"/>
                </a:lnTo>
                <a:lnTo>
                  <a:pt x="26" y="20"/>
                </a:lnTo>
                <a:lnTo>
                  <a:pt x="28" y="15"/>
                </a:lnTo>
                <a:lnTo>
                  <a:pt x="30" y="11"/>
                </a:lnTo>
                <a:lnTo>
                  <a:pt x="32" y="5"/>
                </a:lnTo>
                <a:lnTo>
                  <a:pt x="34" y="0"/>
                </a:lnTo>
                <a:lnTo>
                  <a:pt x="38" y="2"/>
                </a:lnTo>
                <a:lnTo>
                  <a:pt x="42" y="6"/>
                </a:lnTo>
                <a:lnTo>
                  <a:pt x="45" y="9"/>
                </a:lnTo>
                <a:lnTo>
                  <a:pt x="47" y="12"/>
                </a:lnTo>
                <a:lnTo>
                  <a:pt x="49" y="15"/>
                </a:lnTo>
                <a:lnTo>
                  <a:pt x="51" y="19"/>
                </a:lnTo>
                <a:lnTo>
                  <a:pt x="51" y="22"/>
                </a:lnTo>
                <a:lnTo>
                  <a:pt x="51" y="24"/>
                </a:lnTo>
                <a:lnTo>
                  <a:pt x="51" y="31"/>
                </a:lnTo>
                <a:lnTo>
                  <a:pt x="50" y="38"/>
                </a:lnTo>
                <a:lnTo>
                  <a:pt x="49" y="47"/>
                </a:lnTo>
                <a:lnTo>
                  <a:pt x="47" y="55"/>
                </a:lnTo>
                <a:lnTo>
                  <a:pt x="43" y="62"/>
                </a:lnTo>
                <a:lnTo>
                  <a:pt x="41" y="70"/>
                </a:lnTo>
                <a:lnTo>
                  <a:pt x="37" y="77"/>
                </a:lnTo>
                <a:lnTo>
                  <a:pt x="32" y="83"/>
                </a:lnTo>
                <a:lnTo>
                  <a:pt x="30" y="85"/>
                </a:lnTo>
                <a:lnTo>
                  <a:pt x="28" y="87"/>
                </a:lnTo>
                <a:lnTo>
                  <a:pt x="26" y="90"/>
                </a:lnTo>
                <a:lnTo>
                  <a:pt x="24" y="92"/>
                </a:lnTo>
                <a:lnTo>
                  <a:pt x="23" y="93"/>
                </a:lnTo>
                <a:lnTo>
                  <a:pt x="21" y="94"/>
                </a:lnTo>
                <a:lnTo>
                  <a:pt x="20" y="94"/>
                </a:lnTo>
                <a:lnTo>
                  <a:pt x="19" y="95"/>
                </a:lnTo>
                <a:lnTo>
                  <a:pt x="16" y="94"/>
                </a:lnTo>
                <a:lnTo>
                  <a:pt x="13" y="94"/>
                </a:lnTo>
                <a:lnTo>
                  <a:pt x="12" y="93"/>
                </a:lnTo>
                <a:lnTo>
                  <a:pt x="11" y="92"/>
                </a:lnTo>
                <a:lnTo>
                  <a:pt x="10" y="90"/>
                </a:lnTo>
                <a:lnTo>
                  <a:pt x="8" y="88"/>
                </a:lnTo>
                <a:lnTo>
                  <a:pt x="7" y="86"/>
                </a:lnTo>
                <a:lnTo>
                  <a:pt x="4" y="82"/>
                </a:lnTo>
                <a:lnTo>
                  <a:pt x="2" y="77"/>
                </a:lnTo>
                <a:lnTo>
                  <a:pt x="0" y="72"/>
                </a:lnTo>
                <a:lnTo>
                  <a:pt x="0" y="69"/>
                </a:lnTo>
                <a:lnTo>
                  <a:pt x="2" y="65"/>
                </a:lnTo>
                <a:lnTo>
                  <a:pt x="3" y="62"/>
                </a:lnTo>
                <a:lnTo>
                  <a:pt x="6" y="57"/>
                </a:lnTo>
                <a:lnTo>
                  <a:pt x="10" y="52"/>
                </a:lnTo>
                <a:lnTo>
                  <a:pt x="10" y="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5" name="Freeform 77">
            <a:extLst>
              <a:ext uri="{FF2B5EF4-FFF2-40B4-BE49-F238E27FC236}">
                <a16:creationId xmlns:a16="http://schemas.microsoft.com/office/drawing/2014/main" xmlns="" id="{5C1D2DCB-8417-4226-B491-A7F7954A0FB3}"/>
              </a:ext>
            </a:extLst>
          </p:cNvPr>
          <p:cNvSpPr>
            <a:spLocks/>
          </p:cNvSpPr>
          <p:nvPr/>
        </p:nvSpPr>
        <p:spPr bwMode="auto">
          <a:xfrm>
            <a:off x="9485588" y="784868"/>
            <a:ext cx="436167" cy="399369"/>
          </a:xfrm>
          <a:custGeom>
            <a:avLst/>
            <a:gdLst>
              <a:gd name="T0" fmla="*/ 17 w 60"/>
              <a:gd name="T1" fmla="*/ 36 h 64"/>
              <a:gd name="T2" fmla="*/ 13 w 60"/>
              <a:gd name="T3" fmla="*/ 30 h 64"/>
              <a:gd name="T4" fmla="*/ 10 w 60"/>
              <a:gd name="T5" fmla="*/ 25 h 64"/>
              <a:gd name="T6" fmla="*/ 6 w 60"/>
              <a:gd name="T7" fmla="*/ 20 h 64"/>
              <a:gd name="T8" fmla="*/ 3 w 60"/>
              <a:gd name="T9" fmla="*/ 15 h 64"/>
              <a:gd name="T10" fmla="*/ 2 w 60"/>
              <a:gd name="T11" fmla="*/ 12 h 64"/>
              <a:gd name="T12" fmla="*/ 0 w 60"/>
              <a:gd name="T13" fmla="*/ 10 h 64"/>
              <a:gd name="T14" fmla="*/ 0 w 60"/>
              <a:gd name="T15" fmla="*/ 7 h 64"/>
              <a:gd name="T16" fmla="*/ 2 w 60"/>
              <a:gd name="T17" fmla="*/ 5 h 64"/>
              <a:gd name="T18" fmla="*/ 2 w 60"/>
              <a:gd name="T19" fmla="*/ 4 h 64"/>
              <a:gd name="T20" fmla="*/ 3 w 60"/>
              <a:gd name="T21" fmla="*/ 4 h 64"/>
              <a:gd name="T22" fmla="*/ 4 w 60"/>
              <a:gd name="T23" fmla="*/ 3 h 64"/>
              <a:gd name="T24" fmla="*/ 7 w 60"/>
              <a:gd name="T25" fmla="*/ 1 h 64"/>
              <a:gd name="T26" fmla="*/ 11 w 60"/>
              <a:gd name="T27" fmla="*/ 0 h 64"/>
              <a:gd name="T28" fmla="*/ 16 w 60"/>
              <a:gd name="T29" fmla="*/ 0 h 64"/>
              <a:gd name="T30" fmla="*/ 23 w 60"/>
              <a:gd name="T31" fmla="*/ 1 h 64"/>
              <a:gd name="T32" fmla="*/ 25 w 60"/>
              <a:gd name="T33" fmla="*/ 1 h 64"/>
              <a:gd name="T34" fmla="*/ 29 w 60"/>
              <a:gd name="T35" fmla="*/ 3 h 64"/>
              <a:gd name="T36" fmla="*/ 33 w 60"/>
              <a:gd name="T37" fmla="*/ 4 h 64"/>
              <a:gd name="T38" fmla="*/ 36 w 60"/>
              <a:gd name="T39" fmla="*/ 6 h 64"/>
              <a:gd name="T40" fmla="*/ 40 w 60"/>
              <a:gd name="T41" fmla="*/ 7 h 64"/>
              <a:gd name="T42" fmla="*/ 43 w 60"/>
              <a:gd name="T43" fmla="*/ 10 h 64"/>
              <a:gd name="T44" fmla="*/ 47 w 60"/>
              <a:gd name="T45" fmla="*/ 12 h 64"/>
              <a:gd name="T46" fmla="*/ 50 w 60"/>
              <a:gd name="T47" fmla="*/ 15 h 64"/>
              <a:gd name="T48" fmla="*/ 53 w 60"/>
              <a:gd name="T49" fmla="*/ 18 h 64"/>
              <a:gd name="T50" fmla="*/ 55 w 60"/>
              <a:gd name="T51" fmla="*/ 21 h 64"/>
              <a:gd name="T52" fmla="*/ 56 w 60"/>
              <a:gd name="T53" fmla="*/ 23 h 64"/>
              <a:gd name="T54" fmla="*/ 58 w 60"/>
              <a:gd name="T55" fmla="*/ 27 h 64"/>
              <a:gd name="T56" fmla="*/ 59 w 60"/>
              <a:gd name="T57" fmla="*/ 30 h 64"/>
              <a:gd name="T58" fmla="*/ 60 w 60"/>
              <a:gd name="T59" fmla="*/ 35 h 64"/>
              <a:gd name="T60" fmla="*/ 60 w 60"/>
              <a:gd name="T61" fmla="*/ 39 h 64"/>
              <a:gd name="T62" fmla="*/ 60 w 60"/>
              <a:gd name="T63" fmla="*/ 42 h 64"/>
              <a:gd name="T64" fmla="*/ 60 w 60"/>
              <a:gd name="T65" fmla="*/ 46 h 64"/>
              <a:gd name="T66" fmla="*/ 60 w 60"/>
              <a:gd name="T67" fmla="*/ 48 h 64"/>
              <a:gd name="T68" fmla="*/ 59 w 60"/>
              <a:gd name="T69" fmla="*/ 50 h 64"/>
              <a:gd name="T70" fmla="*/ 58 w 60"/>
              <a:gd name="T71" fmla="*/ 53 h 64"/>
              <a:gd name="T72" fmla="*/ 55 w 60"/>
              <a:gd name="T73" fmla="*/ 57 h 64"/>
              <a:gd name="T74" fmla="*/ 53 w 60"/>
              <a:gd name="T75" fmla="*/ 60 h 64"/>
              <a:gd name="T76" fmla="*/ 49 w 60"/>
              <a:gd name="T77" fmla="*/ 63 h 64"/>
              <a:gd name="T78" fmla="*/ 46 w 60"/>
              <a:gd name="T79" fmla="*/ 64 h 64"/>
              <a:gd name="T80" fmla="*/ 45 w 60"/>
              <a:gd name="T81" fmla="*/ 64 h 64"/>
              <a:gd name="T82" fmla="*/ 43 w 60"/>
              <a:gd name="T83" fmla="*/ 64 h 64"/>
              <a:gd name="T84" fmla="*/ 42 w 60"/>
              <a:gd name="T85" fmla="*/ 64 h 64"/>
              <a:gd name="T86" fmla="*/ 40 w 60"/>
              <a:gd name="T87" fmla="*/ 63 h 64"/>
              <a:gd name="T88" fmla="*/ 38 w 60"/>
              <a:gd name="T89" fmla="*/ 61 h 64"/>
              <a:gd name="T90" fmla="*/ 34 w 60"/>
              <a:gd name="T91" fmla="*/ 57 h 64"/>
              <a:gd name="T92" fmla="*/ 32 w 60"/>
              <a:gd name="T93" fmla="*/ 54 h 64"/>
              <a:gd name="T94" fmla="*/ 28 w 60"/>
              <a:gd name="T95" fmla="*/ 49 h 64"/>
              <a:gd name="T96" fmla="*/ 23 w 60"/>
              <a:gd name="T97" fmla="*/ 43 h 64"/>
              <a:gd name="T98" fmla="*/ 17 w 60"/>
              <a:gd name="T99" fmla="*/ 36 h 64"/>
              <a:gd name="T100" fmla="*/ 17 w 60"/>
              <a:gd name="T101" fmla="*/ 36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0" h="64">
                <a:moveTo>
                  <a:pt x="17" y="36"/>
                </a:moveTo>
                <a:lnTo>
                  <a:pt x="13" y="30"/>
                </a:lnTo>
                <a:lnTo>
                  <a:pt x="10" y="25"/>
                </a:lnTo>
                <a:lnTo>
                  <a:pt x="6" y="20"/>
                </a:lnTo>
                <a:lnTo>
                  <a:pt x="3" y="15"/>
                </a:lnTo>
                <a:lnTo>
                  <a:pt x="2" y="12"/>
                </a:lnTo>
                <a:lnTo>
                  <a:pt x="0" y="10"/>
                </a:lnTo>
                <a:lnTo>
                  <a:pt x="0" y="7"/>
                </a:lnTo>
                <a:lnTo>
                  <a:pt x="2" y="5"/>
                </a:lnTo>
                <a:lnTo>
                  <a:pt x="2" y="4"/>
                </a:lnTo>
                <a:lnTo>
                  <a:pt x="3" y="4"/>
                </a:lnTo>
                <a:lnTo>
                  <a:pt x="4" y="3"/>
                </a:lnTo>
                <a:lnTo>
                  <a:pt x="7" y="1"/>
                </a:lnTo>
                <a:lnTo>
                  <a:pt x="11" y="0"/>
                </a:lnTo>
                <a:lnTo>
                  <a:pt x="16" y="0"/>
                </a:lnTo>
                <a:lnTo>
                  <a:pt x="23" y="1"/>
                </a:lnTo>
                <a:lnTo>
                  <a:pt x="25" y="1"/>
                </a:lnTo>
                <a:lnTo>
                  <a:pt x="29" y="3"/>
                </a:lnTo>
                <a:lnTo>
                  <a:pt x="33" y="4"/>
                </a:lnTo>
                <a:lnTo>
                  <a:pt x="36" y="6"/>
                </a:lnTo>
                <a:lnTo>
                  <a:pt x="40" y="7"/>
                </a:lnTo>
                <a:lnTo>
                  <a:pt x="43" y="10"/>
                </a:lnTo>
                <a:lnTo>
                  <a:pt x="47" y="12"/>
                </a:lnTo>
                <a:lnTo>
                  <a:pt x="50" y="15"/>
                </a:lnTo>
                <a:lnTo>
                  <a:pt x="53" y="18"/>
                </a:lnTo>
                <a:lnTo>
                  <a:pt x="55" y="21"/>
                </a:lnTo>
                <a:lnTo>
                  <a:pt x="56" y="23"/>
                </a:lnTo>
                <a:lnTo>
                  <a:pt x="58" y="27"/>
                </a:lnTo>
                <a:lnTo>
                  <a:pt x="59" y="30"/>
                </a:lnTo>
                <a:lnTo>
                  <a:pt x="60" y="35"/>
                </a:lnTo>
                <a:lnTo>
                  <a:pt x="60" y="39"/>
                </a:lnTo>
                <a:lnTo>
                  <a:pt x="60" y="42"/>
                </a:lnTo>
                <a:lnTo>
                  <a:pt x="60" y="46"/>
                </a:lnTo>
                <a:lnTo>
                  <a:pt x="60" y="48"/>
                </a:lnTo>
                <a:lnTo>
                  <a:pt x="59" y="50"/>
                </a:lnTo>
                <a:lnTo>
                  <a:pt x="58" y="53"/>
                </a:lnTo>
                <a:lnTo>
                  <a:pt x="55" y="57"/>
                </a:lnTo>
                <a:lnTo>
                  <a:pt x="53" y="60"/>
                </a:lnTo>
                <a:lnTo>
                  <a:pt x="49" y="63"/>
                </a:lnTo>
                <a:lnTo>
                  <a:pt x="46" y="64"/>
                </a:lnTo>
                <a:lnTo>
                  <a:pt x="45" y="64"/>
                </a:lnTo>
                <a:lnTo>
                  <a:pt x="43" y="64"/>
                </a:lnTo>
                <a:lnTo>
                  <a:pt x="42" y="64"/>
                </a:lnTo>
                <a:lnTo>
                  <a:pt x="40" y="63"/>
                </a:lnTo>
                <a:lnTo>
                  <a:pt x="38" y="61"/>
                </a:lnTo>
                <a:lnTo>
                  <a:pt x="34" y="57"/>
                </a:lnTo>
                <a:lnTo>
                  <a:pt x="32" y="54"/>
                </a:lnTo>
                <a:lnTo>
                  <a:pt x="28" y="49"/>
                </a:lnTo>
                <a:lnTo>
                  <a:pt x="23" y="43"/>
                </a:lnTo>
                <a:lnTo>
                  <a:pt x="17" y="36"/>
                </a:lnTo>
                <a:lnTo>
                  <a:pt x="17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6" name="Freeform 78">
            <a:extLst>
              <a:ext uri="{FF2B5EF4-FFF2-40B4-BE49-F238E27FC236}">
                <a16:creationId xmlns:a16="http://schemas.microsoft.com/office/drawing/2014/main" xmlns="" id="{76CD350A-F675-459C-8B7F-FFBED141784D}"/>
              </a:ext>
            </a:extLst>
          </p:cNvPr>
          <p:cNvSpPr>
            <a:spLocks/>
          </p:cNvSpPr>
          <p:nvPr/>
        </p:nvSpPr>
        <p:spPr bwMode="auto">
          <a:xfrm>
            <a:off x="9354738" y="1920571"/>
            <a:ext cx="494322" cy="180966"/>
          </a:xfrm>
          <a:custGeom>
            <a:avLst/>
            <a:gdLst>
              <a:gd name="T0" fmla="*/ 26 w 68"/>
              <a:gd name="T1" fmla="*/ 6 h 29"/>
              <a:gd name="T2" fmla="*/ 34 w 68"/>
              <a:gd name="T3" fmla="*/ 3 h 29"/>
              <a:gd name="T4" fmla="*/ 38 w 68"/>
              <a:gd name="T5" fmla="*/ 2 h 29"/>
              <a:gd name="T6" fmla="*/ 41 w 68"/>
              <a:gd name="T7" fmla="*/ 1 h 29"/>
              <a:gd name="T8" fmla="*/ 43 w 68"/>
              <a:gd name="T9" fmla="*/ 1 h 29"/>
              <a:gd name="T10" fmla="*/ 45 w 68"/>
              <a:gd name="T11" fmla="*/ 1 h 29"/>
              <a:gd name="T12" fmla="*/ 47 w 68"/>
              <a:gd name="T13" fmla="*/ 1 h 29"/>
              <a:gd name="T14" fmla="*/ 48 w 68"/>
              <a:gd name="T15" fmla="*/ 0 h 29"/>
              <a:gd name="T16" fmla="*/ 51 w 68"/>
              <a:gd name="T17" fmla="*/ 1 h 29"/>
              <a:gd name="T18" fmla="*/ 54 w 68"/>
              <a:gd name="T19" fmla="*/ 1 h 29"/>
              <a:gd name="T20" fmla="*/ 60 w 68"/>
              <a:gd name="T21" fmla="*/ 3 h 29"/>
              <a:gd name="T22" fmla="*/ 63 w 68"/>
              <a:gd name="T23" fmla="*/ 4 h 29"/>
              <a:gd name="T24" fmla="*/ 65 w 68"/>
              <a:gd name="T25" fmla="*/ 7 h 29"/>
              <a:gd name="T26" fmla="*/ 67 w 68"/>
              <a:gd name="T27" fmla="*/ 10 h 29"/>
              <a:gd name="T28" fmla="*/ 68 w 68"/>
              <a:gd name="T29" fmla="*/ 13 h 29"/>
              <a:gd name="T30" fmla="*/ 67 w 68"/>
              <a:gd name="T31" fmla="*/ 16 h 29"/>
              <a:gd name="T32" fmla="*/ 67 w 68"/>
              <a:gd name="T33" fmla="*/ 17 h 29"/>
              <a:gd name="T34" fmla="*/ 65 w 68"/>
              <a:gd name="T35" fmla="*/ 18 h 29"/>
              <a:gd name="T36" fmla="*/ 64 w 68"/>
              <a:gd name="T37" fmla="*/ 21 h 29"/>
              <a:gd name="T38" fmla="*/ 61 w 68"/>
              <a:gd name="T39" fmla="*/ 22 h 29"/>
              <a:gd name="T40" fmla="*/ 60 w 68"/>
              <a:gd name="T41" fmla="*/ 23 h 29"/>
              <a:gd name="T42" fmla="*/ 58 w 68"/>
              <a:gd name="T43" fmla="*/ 24 h 29"/>
              <a:gd name="T44" fmla="*/ 54 w 68"/>
              <a:gd name="T45" fmla="*/ 25 h 29"/>
              <a:gd name="T46" fmla="*/ 50 w 68"/>
              <a:gd name="T47" fmla="*/ 27 h 29"/>
              <a:gd name="T48" fmla="*/ 43 w 68"/>
              <a:gd name="T49" fmla="*/ 27 h 29"/>
              <a:gd name="T50" fmla="*/ 37 w 68"/>
              <a:gd name="T51" fmla="*/ 28 h 29"/>
              <a:gd name="T52" fmla="*/ 29 w 68"/>
              <a:gd name="T53" fmla="*/ 28 h 29"/>
              <a:gd name="T54" fmla="*/ 21 w 68"/>
              <a:gd name="T55" fmla="*/ 29 h 29"/>
              <a:gd name="T56" fmla="*/ 11 w 68"/>
              <a:gd name="T57" fmla="*/ 29 h 29"/>
              <a:gd name="T58" fmla="*/ 0 w 68"/>
              <a:gd name="T59" fmla="*/ 29 h 29"/>
              <a:gd name="T60" fmla="*/ 0 w 68"/>
              <a:gd name="T61" fmla="*/ 8 h 29"/>
              <a:gd name="T62" fmla="*/ 5 w 68"/>
              <a:gd name="T63" fmla="*/ 8 h 29"/>
              <a:gd name="T64" fmla="*/ 12 w 68"/>
              <a:gd name="T65" fmla="*/ 7 h 29"/>
              <a:gd name="T66" fmla="*/ 20 w 68"/>
              <a:gd name="T67" fmla="*/ 7 h 29"/>
              <a:gd name="T68" fmla="*/ 26 w 68"/>
              <a:gd name="T69" fmla="*/ 6 h 29"/>
              <a:gd name="T70" fmla="*/ 26 w 68"/>
              <a:gd name="T71" fmla="*/ 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8" h="29">
                <a:moveTo>
                  <a:pt x="26" y="6"/>
                </a:moveTo>
                <a:lnTo>
                  <a:pt x="34" y="3"/>
                </a:lnTo>
                <a:lnTo>
                  <a:pt x="38" y="2"/>
                </a:lnTo>
                <a:lnTo>
                  <a:pt x="41" y="1"/>
                </a:lnTo>
                <a:lnTo>
                  <a:pt x="43" y="1"/>
                </a:lnTo>
                <a:lnTo>
                  <a:pt x="45" y="1"/>
                </a:lnTo>
                <a:lnTo>
                  <a:pt x="47" y="1"/>
                </a:lnTo>
                <a:lnTo>
                  <a:pt x="48" y="0"/>
                </a:lnTo>
                <a:lnTo>
                  <a:pt x="51" y="1"/>
                </a:lnTo>
                <a:lnTo>
                  <a:pt x="54" y="1"/>
                </a:lnTo>
                <a:lnTo>
                  <a:pt x="60" y="3"/>
                </a:lnTo>
                <a:lnTo>
                  <a:pt x="63" y="4"/>
                </a:lnTo>
                <a:lnTo>
                  <a:pt x="65" y="7"/>
                </a:lnTo>
                <a:lnTo>
                  <a:pt x="67" y="10"/>
                </a:lnTo>
                <a:lnTo>
                  <a:pt x="68" y="13"/>
                </a:lnTo>
                <a:lnTo>
                  <a:pt x="67" y="16"/>
                </a:lnTo>
                <a:lnTo>
                  <a:pt x="67" y="17"/>
                </a:lnTo>
                <a:lnTo>
                  <a:pt x="65" y="18"/>
                </a:lnTo>
                <a:lnTo>
                  <a:pt x="64" y="21"/>
                </a:lnTo>
                <a:lnTo>
                  <a:pt x="61" y="22"/>
                </a:lnTo>
                <a:lnTo>
                  <a:pt x="60" y="23"/>
                </a:lnTo>
                <a:lnTo>
                  <a:pt x="58" y="24"/>
                </a:lnTo>
                <a:lnTo>
                  <a:pt x="54" y="25"/>
                </a:lnTo>
                <a:lnTo>
                  <a:pt x="50" y="27"/>
                </a:lnTo>
                <a:lnTo>
                  <a:pt x="43" y="27"/>
                </a:lnTo>
                <a:lnTo>
                  <a:pt x="37" y="28"/>
                </a:lnTo>
                <a:lnTo>
                  <a:pt x="29" y="28"/>
                </a:lnTo>
                <a:lnTo>
                  <a:pt x="21" y="29"/>
                </a:lnTo>
                <a:lnTo>
                  <a:pt x="11" y="29"/>
                </a:lnTo>
                <a:lnTo>
                  <a:pt x="0" y="29"/>
                </a:lnTo>
                <a:lnTo>
                  <a:pt x="0" y="8"/>
                </a:lnTo>
                <a:lnTo>
                  <a:pt x="5" y="8"/>
                </a:lnTo>
                <a:lnTo>
                  <a:pt x="12" y="7"/>
                </a:lnTo>
                <a:lnTo>
                  <a:pt x="20" y="7"/>
                </a:lnTo>
                <a:lnTo>
                  <a:pt x="26" y="6"/>
                </a:lnTo>
                <a:lnTo>
                  <a:pt x="26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8D176876-BEE1-41A8-9D83-976808847D35}"/>
              </a:ext>
            </a:extLst>
          </p:cNvPr>
          <p:cNvSpPr/>
          <p:nvPr/>
        </p:nvSpPr>
        <p:spPr>
          <a:xfrm rot="21355986">
            <a:off x="6601624" y="1427094"/>
            <a:ext cx="481265" cy="651123"/>
          </a:xfrm>
          <a:custGeom>
            <a:avLst/>
            <a:gdLst>
              <a:gd name="connsiteX0" fmla="*/ 474798 w 481265"/>
              <a:gd name="connsiteY0" fmla="*/ 0 h 651123"/>
              <a:gd name="connsiteX1" fmla="*/ 475342 w 481265"/>
              <a:gd name="connsiteY1" fmla="*/ 538 h 651123"/>
              <a:gd name="connsiteX2" fmla="*/ 481265 w 481265"/>
              <a:gd name="connsiteY2" fmla="*/ 19727 h 651123"/>
              <a:gd name="connsiteX3" fmla="*/ 480822 w 481265"/>
              <a:gd name="connsiteY3" fmla="*/ 25952 h 651123"/>
              <a:gd name="connsiteX4" fmla="*/ 480380 w 481265"/>
              <a:gd name="connsiteY4" fmla="*/ 32176 h 651123"/>
              <a:gd name="connsiteX5" fmla="*/ 478610 w 481265"/>
              <a:gd name="connsiteY5" fmla="*/ 57074 h 651123"/>
              <a:gd name="connsiteX6" fmla="*/ 470474 w 481265"/>
              <a:gd name="connsiteY6" fmla="*/ 69007 h 651123"/>
              <a:gd name="connsiteX7" fmla="*/ 455086 w 481265"/>
              <a:gd name="connsiteY7" fmla="*/ 80425 h 651123"/>
              <a:gd name="connsiteX8" fmla="*/ 438814 w 481265"/>
              <a:gd name="connsiteY8" fmla="*/ 104292 h 651123"/>
              <a:gd name="connsiteX9" fmla="*/ 416175 w 481265"/>
              <a:gd name="connsiteY9" fmla="*/ 115194 h 651123"/>
              <a:gd name="connsiteX10" fmla="*/ 408039 w 481265"/>
              <a:gd name="connsiteY10" fmla="*/ 127127 h 651123"/>
              <a:gd name="connsiteX11" fmla="*/ 384073 w 481265"/>
              <a:gd name="connsiteY11" fmla="*/ 156702 h 651123"/>
              <a:gd name="connsiteX12" fmla="*/ 359663 w 481265"/>
              <a:gd name="connsiteY12" fmla="*/ 192502 h 651123"/>
              <a:gd name="connsiteX13" fmla="*/ 342507 w 481265"/>
              <a:gd name="connsiteY13" fmla="*/ 228818 h 651123"/>
              <a:gd name="connsiteX14" fmla="*/ 309961 w 481265"/>
              <a:gd name="connsiteY14" fmla="*/ 276551 h 651123"/>
              <a:gd name="connsiteX15" fmla="*/ 300497 w 481265"/>
              <a:gd name="connsiteY15" fmla="*/ 307157 h 651123"/>
              <a:gd name="connsiteX16" fmla="*/ 284224 w 481265"/>
              <a:gd name="connsiteY16" fmla="*/ 331024 h 651123"/>
              <a:gd name="connsiteX17" fmla="*/ 274761 w 481265"/>
              <a:gd name="connsiteY17" fmla="*/ 361631 h 651123"/>
              <a:gd name="connsiteX18" fmla="*/ 265740 w 481265"/>
              <a:gd name="connsiteY18" fmla="*/ 386012 h 651123"/>
              <a:gd name="connsiteX19" fmla="*/ 241330 w 481265"/>
              <a:gd name="connsiteY19" fmla="*/ 421812 h 651123"/>
              <a:gd name="connsiteX20" fmla="*/ 231867 w 481265"/>
              <a:gd name="connsiteY20" fmla="*/ 452419 h 651123"/>
              <a:gd name="connsiteX21" fmla="*/ 222402 w 481265"/>
              <a:gd name="connsiteY21" fmla="*/ 483025 h 651123"/>
              <a:gd name="connsiteX22" fmla="*/ 206572 w 481265"/>
              <a:gd name="connsiteY22" fmla="*/ 500668 h 651123"/>
              <a:gd name="connsiteX23" fmla="*/ 197109 w 481265"/>
              <a:gd name="connsiteY23" fmla="*/ 531274 h 651123"/>
              <a:gd name="connsiteX24" fmla="*/ 188973 w 481265"/>
              <a:gd name="connsiteY24" fmla="*/ 543208 h 651123"/>
              <a:gd name="connsiteX25" fmla="*/ 172700 w 481265"/>
              <a:gd name="connsiteY25" fmla="*/ 567074 h 651123"/>
              <a:gd name="connsiteX26" fmla="*/ 164121 w 481265"/>
              <a:gd name="connsiteY26" fmla="*/ 585232 h 651123"/>
              <a:gd name="connsiteX27" fmla="*/ 155985 w 481265"/>
              <a:gd name="connsiteY27" fmla="*/ 597165 h 651123"/>
              <a:gd name="connsiteX28" fmla="*/ 154658 w 481265"/>
              <a:gd name="connsiteY28" fmla="*/ 615838 h 651123"/>
              <a:gd name="connsiteX29" fmla="*/ 139713 w 481265"/>
              <a:gd name="connsiteY29" fmla="*/ 621031 h 651123"/>
              <a:gd name="connsiteX30" fmla="*/ 132018 w 481265"/>
              <a:gd name="connsiteY30" fmla="*/ 626741 h 651123"/>
              <a:gd name="connsiteX31" fmla="*/ 131576 w 481265"/>
              <a:gd name="connsiteY31" fmla="*/ 632965 h 651123"/>
              <a:gd name="connsiteX32" fmla="*/ 123883 w 481265"/>
              <a:gd name="connsiteY32" fmla="*/ 638674 h 651123"/>
              <a:gd name="connsiteX33" fmla="*/ 122997 w 481265"/>
              <a:gd name="connsiteY33" fmla="*/ 651123 h 651123"/>
              <a:gd name="connsiteX34" fmla="*/ 102129 w 481265"/>
              <a:gd name="connsiteY34" fmla="*/ 637127 h 651123"/>
              <a:gd name="connsiteX35" fmla="*/ 88070 w 481265"/>
              <a:gd name="connsiteY35" fmla="*/ 629872 h 651123"/>
              <a:gd name="connsiteX36" fmla="*/ 66758 w 481265"/>
              <a:gd name="connsiteY36" fmla="*/ 622101 h 651123"/>
              <a:gd name="connsiteX37" fmla="*/ 59950 w 481265"/>
              <a:gd name="connsiteY37" fmla="*/ 615360 h 651123"/>
              <a:gd name="connsiteX38" fmla="*/ 46333 w 481265"/>
              <a:gd name="connsiteY38" fmla="*/ 601880 h 651123"/>
              <a:gd name="connsiteX39" fmla="*/ 19098 w 481265"/>
              <a:gd name="connsiteY39" fmla="*/ 574921 h 651123"/>
              <a:gd name="connsiteX40" fmla="*/ 12733 w 481265"/>
              <a:gd name="connsiteY40" fmla="*/ 561956 h 651123"/>
              <a:gd name="connsiteX41" fmla="*/ 0 w 481265"/>
              <a:gd name="connsiteY41" fmla="*/ 536028 h 651123"/>
              <a:gd name="connsiteX42" fmla="*/ 1328 w 481265"/>
              <a:gd name="connsiteY42" fmla="*/ 517354 h 651123"/>
              <a:gd name="connsiteX43" fmla="*/ 1771 w 481265"/>
              <a:gd name="connsiteY43" fmla="*/ 511129 h 651123"/>
              <a:gd name="connsiteX44" fmla="*/ 3098 w 481265"/>
              <a:gd name="connsiteY44" fmla="*/ 492457 h 651123"/>
              <a:gd name="connsiteX45" fmla="*/ 11677 w 481265"/>
              <a:gd name="connsiteY45" fmla="*/ 474298 h 651123"/>
              <a:gd name="connsiteX46" fmla="*/ 21141 w 481265"/>
              <a:gd name="connsiteY46" fmla="*/ 443692 h 651123"/>
              <a:gd name="connsiteX47" fmla="*/ 31047 w 481265"/>
              <a:gd name="connsiteY47" fmla="*/ 406861 h 651123"/>
              <a:gd name="connsiteX48" fmla="*/ 48648 w 481265"/>
              <a:gd name="connsiteY48" fmla="*/ 364321 h 651123"/>
              <a:gd name="connsiteX49" fmla="*/ 66248 w 481265"/>
              <a:gd name="connsiteY49" fmla="*/ 321781 h 651123"/>
              <a:gd name="connsiteX50" fmla="*/ 91541 w 481265"/>
              <a:gd name="connsiteY50" fmla="*/ 273533 h 651123"/>
              <a:gd name="connsiteX51" fmla="*/ 117278 w 481265"/>
              <a:gd name="connsiteY51" fmla="*/ 219060 h 651123"/>
              <a:gd name="connsiteX52" fmla="*/ 127627 w 481265"/>
              <a:gd name="connsiteY52" fmla="*/ 176005 h 651123"/>
              <a:gd name="connsiteX53" fmla="*/ 152479 w 481265"/>
              <a:gd name="connsiteY53" fmla="*/ 133980 h 651123"/>
              <a:gd name="connsiteX54" fmla="*/ 155134 w 481265"/>
              <a:gd name="connsiteY54" fmla="*/ 96634 h 651123"/>
              <a:gd name="connsiteX55" fmla="*/ 164598 w 481265"/>
              <a:gd name="connsiteY55" fmla="*/ 66027 h 651123"/>
              <a:gd name="connsiteX56" fmla="*/ 165926 w 481265"/>
              <a:gd name="connsiteY56" fmla="*/ 47354 h 651123"/>
              <a:gd name="connsiteX57" fmla="*/ 167696 w 481265"/>
              <a:gd name="connsiteY57" fmla="*/ 22456 h 651123"/>
              <a:gd name="connsiteX58" fmla="*/ 167855 w 481265"/>
              <a:gd name="connsiteY58" fmla="*/ 20215 h 651123"/>
              <a:gd name="connsiteX59" fmla="*/ 474798 w 481265"/>
              <a:gd name="connsiteY59" fmla="*/ 0 h 65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481265" h="651123">
                <a:moveTo>
                  <a:pt x="474798" y="0"/>
                </a:moveTo>
                <a:lnTo>
                  <a:pt x="475342" y="538"/>
                </a:lnTo>
                <a:lnTo>
                  <a:pt x="481265" y="19727"/>
                </a:lnTo>
                <a:lnTo>
                  <a:pt x="480822" y="25952"/>
                </a:lnTo>
                <a:lnTo>
                  <a:pt x="480380" y="32176"/>
                </a:lnTo>
                <a:lnTo>
                  <a:pt x="478610" y="57074"/>
                </a:lnTo>
                <a:lnTo>
                  <a:pt x="470474" y="69007"/>
                </a:lnTo>
                <a:lnTo>
                  <a:pt x="455086" y="80425"/>
                </a:lnTo>
                <a:lnTo>
                  <a:pt x="438814" y="104292"/>
                </a:lnTo>
                <a:lnTo>
                  <a:pt x="416175" y="115194"/>
                </a:lnTo>
                <a:lnTo>
                  <a:pt x="408039" y="127127"/>
                </a:lnTo>
                <a:lnTo>
                  <a:pt x="384073" y="156702"/>
                </a:lnTo>
                <a:lnTo>
                  <a:pt x="359663" y="192502"/>
                </a:lnTo>
                <a:lnTo>
                  <a:pt x="342507" y="228818"/>
                </a:lnTo>
                <a:lnTo>
                  <a:pt x="309961" y="276551"/>
                </a:lnTo>
                <a:lnTo>
                  <a:pt x="300497" y="307157"/>
                </a:lnTo>
                <a:lnTo>
                  <a:pt x="284224" y="331024"/>
                </a:lnTo>
                <a:lnTo>
                  <a:pt x="274761" y="361631"/>
                </a:lnTo>
                <a:lnTo>
                  <a:pt x="265740" y="386012"/>
                </a:lnTo>
                <a:lnTo>
                  <a:pt x="241330" y="421812"/>
                </a:lnTo>
                <a:lnTo>
                  <a:pt x="231867" y="452419"/>
                </a:lnTo>
                <a:lnTo>
                  <a:pt x="222402" y="483025"/>
                </a:lnTo>
                <a:lnTo>
                  <a:pt x="206572" y="500668"/>
                </a:lnTo>
                <a:lnTo>
                  <a:pt x="197109" y="531274"/>
                </a:lnTo>
                <a:lnTo>
                  <a:pt x="188973" y="543208"/>
                </a:lnTo>
                <a:lnTo>
                  <a:pt x="172700" y="567074"/>
                </a:lnTo>
                <a:lnTo>
                  <a:pt x="164121" y="585232"/>
                </a:lnTo>
                <a:lnTo>
                  <a:pt x="155985" y="597165"/>
                </a:lnTo>
                <a:lnTo>
                  <a:pt x="154658" y="615838"/>
                </a:lnTo>
                <a:lnTo>
                  <a:pt x="139713" y="621031"/>
                </a:lnTo>
                <a:lnTo>
                  <a:pt x="132018" y="626741"/>
                </a:lnTo>
                <a:lnTo>
                  <a:pt x="131576" y="632965"/>
                </a:lnTo>
                <a:lnTo>
                  <a:pt x="123883" y="638674"/>
                </a:lnTo>
                <a:lnTo>
                  <a:pt x="122997" y="651123"/>
                </a:lnTo>
                <a:lnTo>
                  <a:pt x="102129" y="637127"/>
                </a:lnTo>
                <a:lnTo>
                  <a:pt x="88070" y="629872"/>
                </a:lnTo>
                <a:lnTo>
                  <a:pt x="66758" y="622101"/>
                </a:lnTo>
                <a:lnTo>
                  <a:pt x="59950" y="615360"/>
                </a:lnTo>
                <a:lnTo>
                  <a:pt x="46333" y="601880"/>
                </a:lnTo>
                <a:lnTo>
                  <a:pt x="19098" y="574921"/>
                </a:lnTo>
                <a:lnTo>
                  <a:pt x="12733" y="561956"/>
                </a:lnTo>
                <a:lnTo>
                  <a:pt x="0" y="536028"/>
                </a:lnTo>
                <a:lnTo>
                  <a:pt x="1328" y="517354"/>
                </a:lnTo>
                <a:lnTo>
                  <a:pt x="1771" y="511129"/>
                </a:lnTo>
                <a:lnTo>
                  <a:pt x="3098" y="492457"/>
                </a:lnTo>
                <a:lnTo>
                  <a:pt x="11677" y="474298"/>
                </a:lnTo>
                <a:lnTo>
                  <a:pt x="21141" y="443692"/>
                </a:lnTo>
                <a:lnTo>
                  <a:pt x="31047" y="406861"/>
                </a:lnTo>
                <a:lnTo>
                  <a:pt x="48648" y="364321"/>
                </a:lnTo>
                <a:lnTo>
                  <a:pt x="66248" y="321781"/>
                </a:lnTo>
                <a:lnTo>
                  <a:pt x="91541" y="273533"/>
                </a:lnTo>
                <a:lnTo>
                  <a:pt x="117278" y="219060"/>
                </a:lnTo>
                <a:lnTo>
                  <a:pt x="127627" y="176005"/>
                </a:lnTo>
                <a:lnTo>
                  <a:pt x="152479" y="133980"/>
                </a:lnTo>
                <a:lnTo>
                  <a:pt x="155134" y="96634"/>
                </a:lnTo>
                <a:lnTo>
                  <a:pt x="164598" y="66027"/>
                </a:lnTo>
                <a:lnTo>
                  <a:pt x="165926" y="47354"/>
                </a:lnTo>
                <a:lnTo>
                  <a:pt x="167696" y="22456"/>
                </a:lnTo>
                <a:lnTo>
                  <a:pt x="167855" y="20215"/>
                </a:lnTo>
                <a:lnTo>
                  <a:pt x="47479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82286010-1A58-4103-9794-F0737579DE5B}"/>
              </a:ext>
            </a:extLst>
          </p:cNvPr>
          <p:cNvSpPr/>
          <p:nvPr/>
        </p:nvSpPr>
        <p:spPr>
          <a:xfrm rot="21355986">
            <a:off x="9966588" y="1675242"/>
            <a:ext cx="229007" cy="991900"/>
          </a:xfrm>
          <a:custGeom>
            <a:avLst/>
            <a:gdLst>
              <a:gd name="connsiteX0" fmla="*/ 206354 w 229007"/>
              <a:gd name="connsiteY0" fmla="*/ 0 h 991900"/>
              <a:gd name="connsiteX1" fmla="*/ 208582 w 229007"/>
              <a:gd name="connsiteY1" fmla="*/ 1150 h 991900"/>
              <a:gd name="connsiteX2" fmla="*/ 222642 w 229007"/>
              <a:gd name="connsiteY2" fmla="*/ 8405 h 991900"/>
              <a:gd name="connsiteX3" fmla="*/ 229007 w 229007"/>
              <a:gd name="connsiteY3" fmla="*/ 21369 h 991900"/>
              <a:gd name="connsiteX4" fmla="*/ 228565 w 229007"/>
              <a:gd name="connsiteY4" fmla="*/ 27594 h 991900"/>
              <a:gd name="connsiteX5" fmla="*/ 228122 w 229007"/>
              <a:gd name="connsiteY5" fmla="*/ 33818 h 991900"/>
              <a:gd name="connsiteX6" fmla="*/ 227679 w 229007"/>
              <a:gd name="connsiteY6" fmla="*/ 40043 h 991900"/>
              <a:gd name="connsiteX7" fmla="*/ 219986 w 229007"/>
              <a:gd name="connsiteY7" fmla="*/ 45752 h 991900"/>
              <a:gd name="connsiteX8" fmla="*/ 205041 w 229007"/>
              <a:gd name="connsiteY8" fmla="*/ 50945 h 991900"/>
              <a:gd name="connsiteX9" fmla="*/ 189211 w 229007"/>
              <a:gd name="connsiteY9" fmla="*/ 68587 h 991900"/>
              <a:gd name="connsiteX10" fmla="*/ 174266 w 229007"/>
              <a:gd name="connsiteY10" fmla="*/ 73780 h 991900"/>
              <a:gd name="connsiteX11" fmla="*/ 166129 w 229007"/>
              <a:gd name="connsiteY11" fmla="*/ 85714 h 991900"/>
              <a:gd name="connsiteX12" fmla="*/ 164359 w 229007"/>
              <a:gd name="connsiteY12" fmla="*/ 110611 h 991900"/>
              <a:gd name="connsiteX13" fmla="*/ 155338 w 229007"/>
              <a:gd name="connsiteY13" fmla="*/ 134994 h 991900"/>
              <a:gd name="connsiteX14" fmla="*/ 153125 w 229007"/>
              <a:gd name="connsiteY14" fmla="*/ 166115 h 991900"/>
              <a:gd name="connsiteX15" fmla="*/ 142776 w 229007"/>
              <a:gd name="connsiteY15" fmla="*/ 209171 h 991900"/>
              <a:gd name="connsiteX16" fmla="*/ 139235 w 229007"/>
              <a:gd name="connsiteY16" fmla="*/ 258966 h 991900"/>
              <a:gd name="connsiteX17" fmla="*/ 121193 w 229007"/>
              <a:gd name="connsiteY17" fmla="*/ 307730 h 991900"/>
              <a:gd name="connsiteX18" fmla="*/ 116324 w 229007"/>
              <a:gd name="connsiteY18" fmla="*/ 376199 h 991900"/>
              <a:gd name="connsiteX19" fmla="*/ 111899 w 229007"/>
              <a:gd name="connsiteY19" fmla="*/ 438443 h 991900"/>
              <a:gd name="connsiteX20" fmla="*/ 99338 w 229007"/>
              <a:gd name="connsiteY20" fmla="*/ 512620 h 991900"/>
              <a:gd name="connsiteX21" fmla="*/ 93142 w 229007"/>
              <a:gd name="connsiteY21" fmla="*/ 599762 h 991900"/>
              <a:gd name="connsiteX22" fmla="*/ 86946 w 229007"/>
              <a:gd name="connsiteY22" fmla="*/ 686904 h 991900"/>
              <a:gd name="connsiteX23" fmla="*/ 80308 w 229007"/>
              <a:gd name="connsiteY23" fmla="*/ 780270 h 991900"/>
              <a:gd name="connsiteX24" fmla="*/ 73227 w 229007"/>
              <a:gd name="connsiteY24" fmla="*/ 879861 h 991900"/>
              <a:gd name="connsiteX25" fmla="*/ 65261 w 229007"/>
              <a:gd name="connsiteY25" fmla="*/ 991900 h 991900"/>
              <a:gd name="connsiteX26" fmla="*/ 0 w 229007"/>
              <a:gd name="connsiteY26" fmla="*/ 987260 h 991900"/>
              <a:gd name="connsiteX27" fmla="*/ 885 w 229007"/>
              <a:gd name="connsiteY27" fmla="*/ 974812 h 991900"/>
              <a:gd name="connsiteX28" fmla="*/ 1771 w 229007"/>
              <a:gd name="connsiteY28" fmla="*/ 962363 h 991900"/>
              <a:gd name="connsiteX29" fmla="*/ 2656 w 229007"/>
              <a:gd name="connsiteY29" fmla="*/ 949913 h 991900"/>
              <a:gd name="connsiteX30" fmla="*/ 4426 w 229007"/>
              <a:gd name="connsiteY30" fmla="*/ 925016 h 991900"/>
              <a:gd name="connsiteX31" fmla="*/ 6639 w 229007"/>
              <a:gd name="connsiteY31" fmla="*/ 893894 h 991900"/>
              <a:gd name="connsiteX32" fmla="*/ 9294 w 229007"/>
              <a:gd name="connsiteY32" fmla="*/ 856548 h 991900"/>
              <a:gd name="connsiteX33" fmla="*/ 19643 w 229007"/>
              <a:gd name="connsiteY33" fmla="*/ 813493 h 991900"/>
              <a:gd name="connsiteX34" fmla="*/ 23183 w 229007"/>
              <a:gd name="connsiteY34" fmla="*/ 763697 h 991900"/>
              <a:gd name="connsiteX35" fmla="*/ 27166 w 229007"/>
              <a:gd name="connsiteY35" fmla="*/ 707677 h 991900"/>
              <a:gd name="connsiteX36" fmla="*/ 37516 w 229007"/>
              <a:gd name="connsiteY36" fmla="*/ 664622 h 991900"/>
              <a:gd name="connsiteX37" fmla="*/ 40614 w 229007"/>
              <a:gd name="connsiteY37" fmla="*/ 621051 h 991900"/>
              <a:gd name="connsiteX38" fmla="*/ 42826 w 229007"/>
              <a:gd name="connsiteY38" fmla="*/ 589929 h 991900"/>
              <a:gd name="connsiteX39" fmla="*/ 45482 w 229007"/>
              <a:gd name="connsiteY39" fmla="*/ 552582 h 991900"/>
              <a:gd name="connsiteX40" fmla="*/ 47694 w 229007"/>
              <a:gd name="connsiteY40" fmla="*/ 521461 h 991900"/>
              <a:gd name="connsiteX41" fmla="*/ 49022 w 229007"/>
              <a:gd name="connsiteY41" fmla="*/ 502787 h 991900"/>
              <a:gd name="connsiteX42" fmla="*/ 50792 w 229007"/>
              <a:gd name="connsiteY42" fmla="*/ 477890 h 991900"/>
              <a:gd name="connsiteX43" fmla="*/ 52120 w 229007"/>
              <a:gd name="connsiteY43" fmla="*/ 459216 h 991900"/>
              <a:gd name="connsiteX44" fmla="*/ 53890 w 229007"/>
              <a:gd name="connsiteY44" fmla="*/ 434319 h 991900"/>
              <a:gd name="connsiteX45" fmla="*/ 55661 w 229007"/>
              <a:gd name="connsiteY45" fmla="*/ 409421 h 991900"/>
              <a:gd name="connsiteX46" fmla="*/ 57873 w 229007"/>
              <a:gd name="connsiteY46" fmla="*/ 378299 h 991900"/>
              <a:gd name="connsiteX47" fmla="*/ 60529 w 229007"/>
              <a:gd name="connsiteY47" fmla="*/ 340952 h 991900"/>
              <a:gd name="connsiteX48" fmla="*/ 63184 w 229007"/>
              <a:gd name="connsiteY48" fmla="*/ 303606 h 991900"/>
              <a:gd name="connsiteX49" fmla="*/ 58588 w 229007"/>
              <a:gd name="connsiteY49" fmla="*/ 265743 h 991900"/>
              <a:gd name="connsiteX50" fmla="*/ 61686 w 229007"/>
              <a:gd name="connsiteY50" fmla="*/ 222173 h 991900"/>
              <a:gd name="connsiteX51" fmla="*/ 63898 w 229007"/>
              <a:gd name="connsiteY51" fmla="*/ 191051 h 991900"/>
              <a:gd name="connsiteX52" fmla="*/ 59303 w 229007"/>
              <a:gd name="connsiteY52" fmla="*/ 153189 h 991900"/>
              <a:gd name="connsiteX53" fmla="*/ 61958 w 229007"/>
              <a:gd name="connsiteY53" fmla="*/ 115842 h 991900"/>
              <a:gd name="connsiteX54" fmla="*/ 56477 w 229007"/>
              <a:gd name="connsiteY54" fmla="*/ 90429 h 991900"/>
              <a:gd name="connsiteX55" fmla="*/ 43745 w 229007"/>
              <a:gd name="connsiteY55" fmla="*/ 64500 h 991900"/>
              <a:gd name="connsiteX56" fmla="*/ 37379 w 229007"/>
              <a:gd name="connsiteY56" fmla="*/ 51536 h 991900"/>
              <a:gd name="connsiteX57" fmla="*/ 31898 w 229007"/>
              <a:gd name="connsiteY57" fmla="*/ 26123 h 991900"/>
              <a:gd name="connsiteX58" fmla="*/ 17838 w 229007"/>
              <a:gd name="connsiteY58" fmla="*/ 18867 h 991900"/>
              <a:gd name="connsiteX59" fmla="*/ 12760 w 229007"/>
              <a:gd name="connsiteY59" fmla="*/ 8524 h 991900"/>
              <a:gd name="connsiteX60" fmla="*/ 206354 w 229007"/>
              <a:gd name="connsiteY60" fmla="*/ 0 h 991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229007" h="991900">
                <a:moveTo>
                  <a:pt x="206354" y="0"/>
                </a:moveTo>
                <a:lnTo>
                  <a:pt x="208582" y="1150"/>
                </a:lnTo>
                <a:lnTo>
                  <a:pt x="222642" y="8405"/>
                </a:lnTo>
                <a:lnTo>
                  <a:pt x="229007" y="21369"/>
                </a:lnTo>
                <a:lnTo>
                  <a:pt x="228565" y="27594"/>
                </a:lnTo>
                <a:lnTo>
                  <a:pt x="228122" y="33818"/>
                </a:lnTo>
                <a:lnTo>
                  <a:pt x="227679" y="40043"/>
                </a:lnTo>
                <a:lnTo>
                  <a:pt x="219986" y="45752"/>
                </a:lnTo>
                <a:lnTo>
                  <a:pt x="205041" y="50945"/>
                </a:lnTo>
                <a:lnTo>
                  <a:pt x="189211" y="68587"/>
                </a:lnTo>
                <a:lnTo>
                  <a:pt x="174266" y="73780"/>
                </a:lnTo>
                <a:lnTo>
                  <a:pt x="166129" y="85714"/>
                </a:lnTo>
                <a:lnTo>
                  <a:pt x="164359" y="110611"/>
                </a:lnTo>
                <a:lnTo>
                  <a:pt x="155338" y="134994"/>
                </a:lnTo>
                <a:lnTo>
                  <a:pt x="153125" y="166115"/>
                </a:lnTo>
                <a:lnTo>
                  <a:pt x="142776" y="209171"/>
                </a:lnTo>
                <a:lnTo>
                  <a:pt x="139235" y="258966"/>
                </a:lnTo>
                <a:lnTo>
                  <a:pt x="121193" y="307730"/>
                </a:lnTo>
                <a:lnTo>
                  <a:pt x="116324" y="376199"/>
                </a:lnTo>
                <a:lnTo>
                  <a:pt x="111899" y="438443"/>
                </a:lnTo>
                <a:lnTo>
                  <a:pt x="99338" y="512620"/>
                </a:lnTo>
                <a:lnTo>
                  <a:pt x="93142" y="599762"/>
                </a:lnTo>
                <a:lnTo>
                  <a:pt x="86946" y="686904"/>
                </a:lnTo>
                <a:lnTo>
                  <a:pt x="80308" y="780270"/>
                </a:lnTo>
                <a:lnTo>
                  <a:pt x="73227" y="879861"/>
                </a:lnTo>
                <a:lnTo>
                  <a:pt x="65261" y="991900"/>
                </a:lnTo>
                <a:lnTo>
                  <a:pt x="0" y="987260"/>
                </a:lnTo>
                <a:lnTo>
                  <a:pt x="885" y="974812"/>
                </a:lnTo>
                <a:lnTo>
                  <a:pt x="1771" y="962363"/>
                </a:lnTo>
                <a:lnTo>
                  <a:pt x="2656" y="949913"/>
                </a:lnTo>
                <a:lnTo>
                  <a:pt x="4426" y="925016"/>
                </a:lnTo>
                <a:lnTo>
                  <a:pt x="6639" y="893894"/>
                </a:lnTo>
                <a:lnTo>
                  <a:pt x="9294" y="856548"/>
                </a:lnTo>
                <a:lnTo>
                  <a:pt x="19643" y="813493"/>
                </a:lnTo>
                <a:lnTo>
                  <a:pt x="23183" y="763697"/>
                </a:lnTo>
                <a:lnTo>
                  <a:pt x="27166" y="707677"/>
                </a:lnTo>
                <a:lnTo>
                  <a:pt x="37516" y="664622"/>
                </a:lnTo>
                <a:lnTo>
                  <a:pt x="40614" y="621051"/>
                </a:lnTo>
                <a:lnTo>
                  <a:pt x="42826" y="589929"/>
                </a:lnTo>
                <a:lnTo>
                  <a:pt x="45482" y="552582"/>
                </a:lnTo>
                <a:lnTo>
                  <a:pt x="47694" y="521461"/>
                </a:lnTo>
                <a:lnTo>
                  <a:pt x="49022" y="502787"/>
                </a:lnTo>
                <a:lnTo>
                  <a:pt x="50792" y="477890"/>
                </a:lnTo>
                <a:lnTo>
                  <a:pt x="52120" y="459216"/>
                </a:lnTo>
                <a:lnTo>
                  <a:pt x="53890" y="434319"/>
                </a:lnTo>
                <a:lnTo>
                  <a:pt x="55661" y="409421"/>
                </a:lnTo>
                <a:lnTo>
                  <a:pt x="57873" y="378299"/>
                </a:lnTo>
                <a:lnTo>
                  <a:pt x="60529" y="340952"/>
                </a:lnTo>
                <a:lnTo>
                  <a:pt x="63184" y="303606"/>
                </a:lnTo>
                <a:lnTo>
                  <a:pt x="58588" y="265743"/>
                </a:lnTo>
                <a:lnTo>
                  <a:pt x="61686" y="222173"/>
                </a:lnTo>
                <a:lnTo>
                  <a:pt x="63898" y="191051"/>
                </a:lnTo>
                <a:lnTo>
                  <a:pt x="59303" y="153189"/>
                </a:lnTo>
                <a:lnTo>
                  <a:pt x="61958" y="115842"/>
                </a:lnTo>
                <a:lnTo>
                  <a:pt x="56477" y="90429"/>
                </a:lnTo>
                <a:lnTo>
                  <a:pt x="43745" y="64500"/>
                </a:lnTo>
                <a:lnTo>
                  <a:pt x="37379" y="51536"/>
                </a:lnTo>
                <a:lnTo>
                  <a:pt x="31898" y="26123"/>
                </a:lnTo>
                <a:lnTo>
                  <a:pt x="17838" y="18867"/>
                </a:lnTo>
                <a:lnTo>
                  <a:pt x="12760" y="8524"/>
                </a:lnTo>
                <a:lnTo>
                  <a:pt x="20635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CADE1BF3-4B1E-482F-8CE5-286268C09039}"/>
              </a:ext>
            </a:extLst>
          </p:cNvPr>
          <p:cNvSpPr/>
          <p:nvPr/>
        </p:nvSpPr>
        <p:spPr>
          <a:xfrm rot="21355986">
            <a:off x="9250397" y="4517615"/>
            <a:ext cx="233499" cy="360014"/>
          </a:xfrm>
          <a:custGeom>
            <a:avLst/>
            <a:gdLst>
              <a:gd name="connsiteX0" fmla="*/ 181734 w 233499"/>
              <a:gd name="connsiteY0" fmla="*/ 0 h 360014"/>
              <a:gd name="connsiteX1" fmla="*/ 199248 w 233499"/>
              <a:gd name="connsiteY1" fmla="*/ 12924 h 360014"/>
              <a:gd name="connsiteX2" fmla="*/ 205511 w 233499"/>
              <a:gd name="connsiteY2" fmla="*/ 27205 h 360014"/>
              <a:gd name="connsiteX3" fmla="*/ 212752 w 233499"/>
              <a:gd name="connsiteY3" fmla="*/ 27720 h 360014"/>
              <a:gd name="connsiteX4" fmla="*/ 226746 w 233499"/>
              <a:gd name="connsiteY4" fmla="*/ 35633 h 360014"/>
              <a:gd name="connsiteX5" fmla="*/ 233499 w 233499"/>
              <a:gd name="connsiteY5" fmla="*/ 43030 h 360014"/>
              <a:gd name="connsiteX6" fmla="*/ 233009 w 233499"/>
              <a:gd name="connsiteY6" fmla="*/ 49913 h 360014"/>
              <a:gd name="connsiteX7" fmla="*/ 232520 w 233499"/>
              <a:gd name="connsiteY7" fmla="*/ 56795 h 360014"/>
              <a:gd name="connsiteX8" fmla="*/ 224789 w 233499"/>
              <a:gd name="connsiteY8" fmla="*/ 63163 h 360014"/>
              <a:gd name="connsiteX9" fmla="*/ 209816 w 233499"/>
              <a:gd name="connsiteY9" fmla="*/ 69016 h 360014"/>
              <a:gd name="connsiteX10" fmla="*/ 187112 w 233499"/>
              <a:gd name="connsiteY10" fmla="*/ 81238 h 360014"/>
              <a:gd name="connsiteX11" fmla="*/ 172140 w 233499"/>
              <a:gd name="connsiteY11" fmla="*/ 87090 h 360014"/>
              <a:gd name="connsiteX12" fmla="*/ 164408 w 233499"/>
              <a:gd name="connsiteY12" fmla="*/ 93458 h 360014"/>
              <a:gd name="connsiteX13" fmla="*/ 163919 w 233499"/>
              <a:gd name="connsiteY13" fmla="*/ 100341 h 360014"/>
              <a:gd name="connsiteX14" fmla="*/ 156188 w 233499"/>
              <a:gd name="connsiteY14" fmla="*/ 106709 h 360014"/>
              <a:gd name="connsiteX15" fmla="*/ 140237 w 233499"/>
              <a:gd name="connsiteY15" fmla="*/ 126327 h 360014"/>
              <a:gd name="connsiteX16" fmla="*/ 132016 w 233499"/>
              <a:gd name="connsiteY16" fmla="*/ 139578 h 360014"/>
              <a:gd name="connsiteX17" fmla="*/ 123796 w 233499"/>
              <a:gd name="connsiteY17" fmla="*/ 152828 h 360014"/>
              <a:gd name="connsiteX18" fmla="*/ 107844 w 233499"/>
              <a:gd name="connsiteY18" fmla="*/ 172447 h 360014"/>
              <a:gd name="connsiteX19" fmla="*/ 99134 w 233499"/>
              <a:gd name="connsiteY19" fmla="*/ 192580 h 360014"/>
              <a:gd name="connsiteX20" fmla="*/ 89935 w 233499"/>
              <a:gd name="connsiteY20" fmla="*/ 219596 h 360014"/>
              <a:gd name="connsiteX21" fmla="*/ 73984 w 233499"/>
              <a:gd name="connsiteY21" fmla="*/ 239214 h 360014"/>
              <a:gd name="connsiteX22" fmla="*/ 64784 w 233499"/>
              <a:gd name="connsiteY22" fmla="*/ 266231 h 360014"/>
              <a:gd name="connsiteX23" fmla="*/ 55585 w 233499"/>
              <a:gd name="connsiteY23" fmla="*/ 293246 h 360014"/>
              <a:gd name="connsiteX24" fmla="*/ 45897 w 233499"/>
              <a:gd name="connsiteY24" fmla="*/ 327146 h 360014"/>
              <a:gd name="connsiteX25" fmla="*/ 21725 w 233499"/>
              <a:gd name="connsiteY25" fmla="*/ 360014 h 360014"/>
              <a:gd name="connsiteX26" fmla="*/ 0 w 233499"/>
              <a:gd name="connsiteY26" fmla="*/ 358469 h 360014"/>
              <a:gd name="connsiteX27" fmla="*/ 18887 w 233499"/>
              <a:gd name="connsiteY27" fmla="*/ 297555 h 360014"/>
              <a:gd name="connsiteX28" fmla="*/ 29555 w 233499"/>
              <a:gd name="connsiteY28" fmla="*/ 249890 h 360014"/>
              <a:gd name="connsiteX29" fmla="*/ 39243 w 233499"/>
              <a:gd name="connsiteY29" fmla="*/ 215992 h 360014"/>
              <a:gd name="connsiteX30" fmla="*/ 56663 w 233499"/>
              <a:gd name="connsiteY30" fmla="*/ 175725 h 360014"/>
              <a:gd name="connsiteX31" fmla="*/ 59109 w 233499"/>
              <a:gd name="connsiteY31" fmla="*/ 141312 h 360014"/>
              <a:gd name="connsiteX32" fmla="*/ 67819 w 233499"/>
              <a:gd name="connsiteY32" fmla="*/ 121178 h 360014"/>
              <a:gd name="connsiteX33" fmla="*/ 69777 w 233499"/>
              <a:gd name="connsiteY33" fmla="*/ 93647 h 360014"/>
              <a:gd name="connsiteX34" fmla="*/ 70755 w 233499"/>
              <a:gd name="connsiteY34" fmla="*/ 79882 h 360014"/>
              <a:gd name="connsiteX35" fmla="*/ 65471 w 233499"/>
              <a:gd name="connsiteY35" fmla="*/ 51836 h 360014"/>
              <a:gd name="connsiteX36" fmla="*/ 51967 w 233499"/>
              <a:gd name="connsiteY36" fmla="*/ 37041 h 360014"/>
              <a:gd name="connsiteX37" fmla="*/ 45704 w 233499"/>
              <a:gd name="connsiteY37" fmla="*/ 22761 h 360014"/>
              <a:gd name="connsiteX38" fmla="*/ 41373 w 233499"/>
              <a:gd name="connsiteY38" fmla="*/ 18016 h 360014"/>
              <a:gd name="connsiteX39" fmla="*/ 181734 w 233499"/>
              <a:gd name="connsiteY39" fmla="*/ 0 h 360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233499" h="360014">
                <a:moveTo>
                  <a:pt x="181734" y="0"/>
                </a:moveTo>
                <a:lnTo>
                  <a:pt x="199248" y="12924"/>
                </a:lnTo>
                <a:lnTo>
                  <a:pt x="205511" y="27205"/>
                </a:lnTo>
                <a:lnTo>
                  <a:pt x="212752" y="27720"/>
                </a:lnTo>
                <a:lnTo>
                  <a:pt x="226746" y="35633"/>
                </a:lnTo>
                <a:lnTo>
                  <a:pt x="233499" y="43030"/>
                </a:lnTo>
                <a:lnTo>
                  <a:pt x="233009" y="49913"/>
                </a:lnTo>
                <a:lnTo>
                  <a:pt x="232520" y="56795"/>
                </a:lnTo>
                <a:lnTo>
                  <a:pt x="224789" y="63163"/>
                </a:lnTo>
                <a:lnTo>
                  <a:pt x="209816" y="69016"/>
                </a:lnTo>
                <a:lnTo>
                  <a:pt x="187112" y="81238"/>
                </a:lnTo>
                <a:lnTo>
                  <a:pt x="172140" y="87090"/>
                </a:lnTo>
                <a:lnTo>
                  <a:pt x="164408" y="93458"/>
                </a:lnTo>
                <a:lnTo>
                  <a:pt x="163919" y="100341"/>
                </a:lnTo>
                <a:lnTo>
                  <a:pt x="156188" y="106709"/>
                </a:lnTo>
                <a:lnTo>
                  <a:pt x="140237" y="126327"/>
                </a:lnTo>
                <a:lnTo>
                  <a:pt x="132016" y="139578"/>
                </a:lnTo>
                <a:lnTo>
                  <a:pt x="123796" y="152828"/>
                </a:lnTo>
                <a:lnTo>
                  <a:pt x="107844" y="172447"/>
                </a:lnTo>
                <a:lnTo>
                  <a:pt x="99134" y="192580"/>
                </a:lnTo>
                <a:lnTo>
                  <a:pt x="89935" y="219596"/>
                </a:lnTo>
                <a:lnTo>
                  <a:pt x="73984" y="239214"/>
                </a:lnTo>
                <a:lnTo>
                  <a:pt x="64784" y="266231"/>
                </a:lnTo>
                <a:lnTo>
                  <a:pt x="55585" y="293246"/>
                </a:lnTo>
                <a:lnTo>
                  <a:pt x="45897" y="327146"/>
                </a:lnTo>
                <a:lnTo>
                  <a:pt x="21725" y="360014"/>
                </a:lnTo>
                <a:lnTo>
                  <a:pt x="0" y="358469"/>
                </a:lnTo>
                <a:lnTo>
                  <a:pt x="18887" y="297555"/>
                </a:lnTo>
                <a:lnTo>
                  <a:pt x="29555" y="249890"/>
                </a:lnTo>
                <a:lnTo>
                  <a:pt x="39243" y="215992"/>
                </a:lnTo>
                <a:lnTo>
                  <a:pt x="56663" y="175725"/>
                </a:lnTo>
                <a:lnTo>
                  <a:pt x="59109" y="141312"/>
                </a:lnTo>
                <a:lnTo>
                  <a:pt x="67819" y="121178"/>
                </a:lnTo>
                <a:lnTo>
                  <a:pt x="69777" y="93647"/>
                </a:lnTo>
                <a:lnTo>
                  <a:pt x="70755" y="79882"/>
                </a:lnTo>
                <a:lnTo>
                  <a:pt x="65471" y="51836"/>
                </a:lnTo>
                <a:lnTo>
                  <a:pt x="51967" y="37041"/>
                </a:lnTo>
                <a:lnTo>
                  <a:pt x="45704" y="22761"/>
                </a:lnTo>
                <a:lnTo>
                  <a:pt x="41373" y="18016"/>
                </a:lnTo>
                <a:lnTo>
                  <a:pt x="18173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7488F624-F0E9-42C6-BF92-F388015E92C6}"/>
              </a:ext>
            </a:extLst>
          </p:cNvPr>
          <p:cNvSpPr/>
          <p:nvPr/>
        </p:nvSpPr>
        <p:spPr>
          <a:xfrm rot="21355986">
            <a:off x="10304797" y="4728826"/>
            <a:ext cx="440804" cy="928747"/>
          </a:xfrm>
          <a:custGeom>
            <a:avLst/>
            <a:gdLst>
              <a:gd name="connsiteX0" fmla="*/ 419624 w 440804"/>
              <a:gd name="connsiteY0" fmla="*/ 0 h 928747"/>
              <a:gd name="connsiteX1" fmla="*/ 422015 w 440804"/>
              <a:gd name="connsiteY1" fmla="*/ 2620 h 928747"/>
              <a:gd name="connsiteX2" fmla="*/ 427789 w 440804"/>
              <a:gd name="connsiteY2" fmla="*/ 23782 h 928747"/>
              <a:gd name="connsiteX3" fmla="*/ 426810 w 440804"/>
              <a:gd name="connsiteY3" fmla="*/ 37548 h 928747"/>
              <a:gd name="connsiteX4" fmla="*/ 440804 w 440804"/>
              <a:gd name="connsiteY4" fmla="*/ 45460 h 928747"/>
              <a:gd name="connsiteX5" fmla="*/ 424363 w 440804"/>
              <a:gd name="connsiteY5" fmla="*/ 71962 h 928747"/>
              <a:gd name="connsiteX6" fmla="*/ 422895 w 440804"/>
              <a:gd name="connsiteY6" fmla="*/ 92610 h 928747"/>
              <a:gd name="connsiteX7" fmla="*/ 414675 w 440804"/>
              <a:gd name="connsiteY7" fmla="*/ 105860 h 928747"/>
              <a:gd name="connsiteX8" fmla="*/ 398723 w 440804"/>
              <a:gd name="connsiteY8" fmla="*/ 125478 h 928747"/>
              <a:gd name="connsiteX9" fmla="*/ 383750 w 440804"/>
              <a:gd name="connsiteY9" fmla="*/ 131331 h 928747"/>
              <a:gd name="connsiteX10" fmla="*/ 376019 w 440804"/>
              <a:gd name="connsiteY10" fmla="*/ 137699 h 928747"/>
              <a:gd name="connsiteX11" fmla="*/ 367799 w 440804"/>
              <a:gd name="connsiteY11" fmla="*/ 150950 h 928747"/>
              <a:gd name="connsiteX12" fmla="*/ 351847 w 440804"/>
              <a:gd name="connsiteY12" fmla="*/ 170568 h 928747"/>
              <a:gd name="connsiteX13" fmla="*/ 350379 w 440804"/>
              <a:gd name="connsiteY13" fmla="*/ 191216 h 928747"/>
              <a:gd name="connsiteX14" fmla="*/ 341180 w 440804"/>
              <a:gd name="connsiteY14" fmla="*/ 218232 h 928747"/>
              <a:gd name="connsiteX15" fmla="*/ 339223 w 440804"/>
              <a:gd name="connsiteY15" fmla="*/ 245763 h 928747"/>
              <a:gd name="connsiteX16" fmla="*/ 329534 w 440804"/>
              <a:gd name="connsiteY16" fmla="*/ 279661 h 928747"/>
              <a:gd name="connsiteX17" fmla="*/ 326598 w 440804"/>
              <a:gd name="connsiteY17" fmla="*/ 320957 h 928747"/>
              <a:gd name="connsiteX18" fmla="*/ 309178 w 440804"/>
              <a:gd name="connsiteY18" fmla="*/ 361224 h 928747"/>
              <a:gd name="connsiteX19" fmla="*/ 299490 w 440804"/>
              <a:gd name="connsiteY19" fmla="*/ 395122 h 928747"/>
              <a:gd name="connsiteX20" fmla="*/ 289312 w 440804"/>
              <a:gd name="connsiteY20" fmla="*/ 435904 h 928747"/>
              <a:gd name="connsiteX21" fmla="*/ 278646 w 440804"/>
              <a:gd name="connsiteY21" fmla="*/ 483568 h 928747"/>
              <a:gd name="connsiteX22" fmla="*/ 260737 w 440804"/>
              <a:gd name="connsiteY22" fmla="*/ 530717 h 928747"/>
              <a:gd name="connsiteX23" fmla="*/ 250069 w 440804"/>
              <a:gd name="connsiteY23" fmla="*/ 578381 h 928747"/>
              <a:gd name="connsiteX24" fmla="*/ 224919 w 440804"/>
              <a:gd name="connsiteY24" fmla="*/ 625016 h 928747"/>
              <a:gd name="connsiteX25" fmla="*/ 213762 w 440804"/>
              <a:gd name="connsiteY25" fmla="*/ 679563 h 928747"/>
              <a:gd name="connsiteX26" fmla="*/ 188611 w 440804"/>
              <a:gd name="connsiteY26" fmla="*/ 726196 h 928747"/>
              <a:gd name="connsiteX27" fmla="*/ 178433 w 440804"/>
              <a:gd name="connsiteY27" fmla="*/ 766978 h 928747"/>
              <a:gd name="connsiteX28" fmla="*/ 153772 w 440804"/>
              <a:gd name="connsiteY28" fmla="*/ 806729 h 928747"/>
              <a:gd name="connsiteX29" fmla="*/ 144084 w 440804"/>
              <a:gd name="connsiteY29" fmla="*/ 840628 h 928747"/>
              <a:gd name="connsiteX30" fmla="*/ 127643 w 440804"/>
              <a:gd name="connsiteY30" fmla="*/ 867129 h 928747"/>
              <a:gd name="connsiteX31" fmla="*/ 103960 w 440804"/>
              <a:gd name="connsiteY31" fmla="*/ 893115 h 928747"/>
              <a:gd name="connsiteX32" fmla="*/ 95250 w 440804"/>
              <a:gd name="connsiteY32" fmla="*/ 913248 h 928747"/>
              <a:gd name="connsiteX33" fmla="*/ 69873 w 440804"/>
              <a:gd name="connsiteY33" fmla="*/ 928747 h 928747"/>
              <a:gd name="connsiteX34" fmla="*/ 0 w 440804"/>
              <a:gd name="connsiteY34" fmla="*/ 604863 h 928747"/>
              <a:gd name="connsiteX35" fmla="*/ 916 w 440804"/>
              <a:gd name="connsiteY35" fmla="*/ 602172 h 928747"/>
              <a:gd name="connsiteX36" fmla="*/ 2384 w 440804"/>
              <a:gd name="connsiteY36" fmla="*/ 581524 h 928747"/>
              <a:gd name="connsiteX37" fmla="*/ 11583 w 440804"/>
              <a:gd name="connsiteY37" fmla="*/ 554507 h 928747"/>
              <a:gd name="connsiteX38" fmla="*/ 29003 w 440804"/>
              <a:gd name="connsiteY38" fmla="*/ 514241 h 928747"/>
              <a:gd name="connsiteX39" fmla="*/ 39181 w 440804"/>
              <a:gd name="connsiteY39" fmla="*/ 473459 h 928747"/>
              <a:gd name="connsiteX40" fmla="*/ 63351 w 440804"/>
              <a:gd name="connsiteY40" fmla="*/ 440591 h 928747"/>
              <a:gd name="connsiteX41" fmla="*/ 74019 w 440804"/>
              <a:gd name="connsiteY41" fmla="*/ 392926 h 928747"/>
              <a:gd name="connsiteX42" fmla="*/ 86643 w 440804"/>
              <a:gd name="connsiteY42" fmla="*/ 317732 h 928747"/>
              <a:gd name="connsiteX43" fmla="*/ 98779 w 440804"/>
              <a:gd name="connsiteY43" fmla="*/ 249420 h 928747"/>
              <a:gd name="connsiteX44" fmla="*/ 118645 w 440804"/>
              <a:gd name="connsiteY44" fmla="*/ 174740 h 928747"/>
              <a:gd name="connsiteX45" fmla="*/ 127355 w 440804"/>
              <a:gd name="connsiteY45" fmla="*/ 154607 h 928747"/>
              <a:gd name="connsiteX46" fmla="*/ 129312 w 440804"/>
              <a:gd name="connsiteY46" fmla="*/ 127075 h 928747"/>
              <a:gd name="connsiteX47" fmla="*/ 130781 w 440804"/>
              <a:gd name="connsiteY47" fmla="*/ 106427 h 928747"/>
              <a:gd name="connsiteX48" fmla="*/ 132738 w 440804"/>
              <a:gd name="connsiteY48" fmla="*/ 78897 h 928747"/>
              <a:gd name="connsiteX49" fmla="*/ 126475 w 440804"/>
              <a:gd name="connsiteY49" fmla="*/ 64617 h 928747"/>
              <a:gd name="connsiteX50" fmla="*/ 126574 w 440804"/>
              <a:gd name="connsiteY50" fmla="*/ 63222 h 928747"/>
              <a:gd name="connsiteX51" fmla="*/ 419624 w 440804"/>
              <a:gd name="connsiteY51" fmla="*/ 0 h 928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440804" h="928747">
                <a:moveTo>
                  <a:pt x="419624" y="0"/>
                </a:moveTo>
                <a:lnTo>
                  <a:pt x="422015" y="2620"/>
                </a:lnTo>
                <a:lnTo>
                  <a:pt x="427789" y="23782"/>
                </a:lnTo>
                <a:lnTo>
                  <a:pt x="426810" y="37548"/>
                </a:lnTo>
                <a:lnTo>
                  <a:pt x="440804" y="45460"/>
                </a:lnTo>
                <a:lnTo>
                  <a:pt x="424363" y="71962"/>
                </a:lnTo>
                <a:lnTo>
                  <a:pt x="422895" y="92610"/>
                </a:lnTo>
                <a:lnTo>
                  <a:pt x="414675" y="105860"/>
                </a:lnTo>
                <a:lnTo>
                  <a:pt x="398723" y="125478"/>
                </a:lnTo>
                <a:lnTo>
                  <a:pt x="383750" y="131331"/>
                </a:lnTo>
                <a:lnTo>
                  <a:pt x="376019" y="137699"/>
                </a:lnTo>
                <a:lnTo>
                  <a:pt x="367799" y="150950"/>
                </a:lnTo>
                <a:lnTo>
                  <a:pt x="351847" y="170568"/>
                </a:lnTo>
                <a:lnTo>
                  <a:pt x="350379" y="191216"/>
                </a:lnTo>
                <a:lnTo>
                  <a:pt x="341180" y="218232"/>
                </a:lnTo>
                <a:lnTo>
                  <a:pt x="339223" y="245763"/>
                </a:lnTo>
                <a:lnTo>
                  <a:pt x="329534" y="279661"/>
                </a:lnTo>
                <a:lnTo>
                  <a:pt x="326598" y="320957"/>
                </a:lnTo>
                <a:lnTo>
                  <a:pt x="309178" y="361224"/>
                </a:lnTo>
                <a:lnTo>
                  <a:pt x="299490" y="395122"/>
                </a:lnTo>
                <a:lnTo>
                  <a:pt x="289312" y="435904"/>
                </a:lnTo>
                <a:lnTo>
                  <a:pt x="278646" y="483568"/>
                </a:lnTo>
                <a:lnTo>
                  <a:pt x="260737" y="530717"/>
                </a:lnTo>
                <a:lnTo>
                  <a:pt x="250069" y="578381"/>
                </a:lnTo>
                <a:lnTo>
                  <a:pt x="224919" y="625016"/>
                </a:lnTo>
                <a:lnTo>
                  <a:pt x="213762" y="679563"/>
                </a:lnTo>
                <a:lnTo>
                  <a:pt x="188611" y="726196"/>
                </a:lnTo>
                <a:lnTo>
                  <a:pt x="178433" y="766978"/>
                </a:lnTo>
                <a:lnTo>
                  <a:pt x="153772" y="806729"/>
                </a:lnTo>
                <a:lnTo>
                  <a:pt x="144084" y="840628"/>
                </a:lnTo>
                <a:lnTo>
                  <a:pt x="127643" y="867129"/>
                </a:lnTo>
                <a:lnTo>
                  <a:pt x="103960" y="893115"/>
                </a:lnTo>
                <a:lnTo>
                  <a:pt x="95250" y="913248"/>
                </a:lnTo>
                <a:lnTo>
                  <a:pt x="69873" y="928747"/>
                </a:lnTo>
                <a:lnTo>
                  <a:pt x="0" y="604863"/>
                </a:lnTo>
                <a:lnTo>
                  <a:pt x="916" y="602172"/>
                </a:lnTo>
                <a:lnTo>
                  <a:pt x="2384" y="581524"/>
                </a:lnTo>
                <a:lnTo>
                  <a:pt x="11583" y="554507"/>
                </a:lnTo>
                <a:lnTo>
                  <a:pt x="29003" y="514241"/>
                </a:lnTo>
                <a:lnTo>
                  <a:pt x="39181" y="473459"/>
                </a:lnTo>
                <a:lnTo>
                  <a:pt x="63351" y="440591"/>
                </a:lnTo>
                <a:lnTo>
                  <a:pt x="74019" y="392926"/>
                </a:lnTo>
                <a:lnTo>
                  <a:pt x="86643" y="317732"/>
                </a:lnTo>
                <a:lnTo>
                  <a:pt x="98779" y="249420"/>
                </a:lnTo>
                <a:lnTo>
                  <a:pt x="118645" y="174740"/>
                </a:lnTo>
                <a:lnTo>
                  <a:pt x="127355" y="154607"/>
                </a:lnTo>
                <a:lnTo>
                  <a:pt x="129312" y="127075"/>
                </a:lnTo>
                <a:lnTo>
                  <a:pt x="130781" y="106427"/>
                </a:lnTo>
                <a:lnTo>
                  <a:pt x="132738" y="78897"/>
                </a:lnTo>
                <a:lnTo>
                  <a:pt x="126475" y="64617"/>
                </a:lnTo>
                <a:lnTo>
                  <a:pt x="126574" y="63222"/>
                </a:lnTo>
                <a:lnTo>
                  <a:pt x="41962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5E436422-F382-4F80-8BC0-FAB66CAE3765}"/>
              </a:ext>
            </a:extLst>
          </p:cNvPr>
          <p:cNvSpPr/>
          <p:nvPr/>
        </p:nvSpPr>
        <p:spPr>
          <a:xfrm rot="21355986">
            <a:off x="6443644" y="4742747"/>
            <a:ext cx="499182" cy="1154258"/>
          </a:xfrm>
          <a:custGeom>
            <a:avLst/>
            <a:gdLst>
              <a:gd name="connsiteX0" fmla="*/ 472695 w 499182"/>
              <a:gd name="connsiteY0" fmla="*/ 0 h 1154258"/>
              <a:gd name="connsiteX1" fmla="*/ 480393 w 499182"/>
              <a:gd name="connsiteY1" fmla="*/ 8433 h 1154258"/>
              <a:gd name="connsiteX2" fmla="*/ 486656 w 499182"/>
              <a:gd name="connsiteY2" fmla="*/ 22713 h 1154258"/>
              <a:gd name="connsiteX3" fmla="*/ 492919 w 499182"/>
              <a:gd name="connsiteY3" fmla="*/ 36993 h 1154258"/>
              <a:gd name="connsiteX4" fmla="*/ 499182 w 499182"/>
              <a:gd name="connsiteY4" fmla="*/ 51273 h 1154258"/>
              <a:gd name="connsiteX5" fmla="*/ 498693 w 499182"/>
              <a:gd name="connsiteY5" fmla="*/ 58156 h 1154258"/>
              <a:gd name="connsiteX6" fmla="*/ 497714 w 499182"/>
              <a:gd name="connsiteY6" fmla="*/ 71922 h 1154258"/>
              <a:gd name="connsiteX7" fmla="*/ 489004 w 499182"/>
              <a:gd name="connsiteY7" fmla="*/ 92055 h 1154258"/>
              <a:gd name="connsiteX8" fmla="*/ 479805 w 499182"/>
              <a:gd name="connsiteY8" fmla="*/ 119071 h 1154258"/>
              <a:gd name="connsiteX9" fmla="*/ 471585 w 499182"/>
              <a:gd name="connsiteY9" fmla="*/ 132321 h 1154258"/>
              <a:gd name="connsiteX10" fmla="*/ 456123 w 499182"/>
              <a:gd name="connsiteY10" fmla="*/ 145057 h 1154258"/>
              <a:gd name="connsiteX11" fmla="*/ 447902 w 499182"/>
              <a:gd name="connsiteY11" fmla="*/ 158308 h 1154258"/>
              <a:gd name="connsiteX12" fmla="*/ 446434 w 499182"/>
              <a:gd name="connsiteY12" fmla="*/ 178956 h 1154258"/>
              <a:gd name="connsiteX13" fmla="*/ 437724 w 499182"/>
              <a:gd name="connsiteY13" fmla="*/ 199089 h 1154258"/>
              <a:gd name="connsiteX14" fmla="*/ 435767 w 499182"/>
              <a:gd name="connsiteY14" fmla="*/ 226619 h 1154258"/>
              <a:gd name="connsiteX15" fmla="*/ 419815 w 499182"/>
              <a:gd name="connsiteY15" fmla="*/ 246239 h 1154258"/>
              <a:gd name="connsiteX16" fmla="*/ 417368 w 499182"/>
              <a:gd name="connsiteY16" fmla="*/ 280652 h 1154258"/>
              <a:gd name="connsiteX17" fmla="*/ 414922 w 499182"/>
              <a:gd name="connsiteY17" fmla="*/ 315065 h 1154258"/>
              <a:gd name="connsiteX18" fmla="*/ 404745 w 499182"/>
              <a:gd name="connsiteY18" fmla="*/ 355847 h 1154258"/>
              <a:gd name="connsiteX19" fmla="*/ 401319 w 499182"/>
              <a:gd name="connsiteY19" fmla="*/ 404025 h 1154258"/>
              <a:gd name="connsiteX20" fmla="*/ 391141 w 499182"/>
              <a:gd name="connsiteY20" fmla="*/ 444807 h 1154258"/>
              <a:gd name="connsiteX21" fmla="*/ 372743 w 499182"/>
              <a:gd name="connsiteY21" fmla="*/ 498838 h 1154258"/>
              <a:gd name="connsiteX22" fmla="*/ 361586 w 499182"/>
              <a:gd name="connsiteY22" fmla="*/ 553385 h 1154258"/>
              <a:gd name="connsiteX23" fmla="*/ 349940 w 499182"/>
              <a:gd name="connsiteY23" fmla="*/ 614815 h 1154258"/>
              <a:gd name="connsiteX24" fmla="*/ 338294 w 499182"/>
              <a:gd name="connsiteY24" fmla="*/ 676244 h 1154258"/>
              <a:gd name="connsiteX25" fmla="*/ 319407 w 499182"/>
              <a:gd name="connsiteY25" fmla="*/ 737159 h 1154258"/>
              <a:gd name="connsiteX26" fmla="*/ 300519 w 499182"/>
              <a:gd name="connsiteY26" fmla="*/ 798074 h 1154258"/>
              <a:gd name="connsiteX27" fmla="*/ 281631 w 499182"/>
              <a:gd name="connsiteY27" fmla="*/ 858987 h 1154258"/>
              <a:gd name="connsiteX28" fmla="*/ 263722 w 499182"/>
              <a:gd name="connsiteY28" fmla="*/ 906137 h 1154258"/>
              <a:gd name="connsiteX29" fmla="*/ 238572 w 499182"/>
              <a:gd name="connsiteY29" fmla="*/ 952771 h 1154258"/>
              <a:gd name="connsiteX30" fmla="*/ 213421 w 499182"/>
              <a:gd name="connsiteY30" fmla="*/ 999405 h 1154258"/>
              <a:gd name="connsiteX31" fmla="*/ 196980 w 499182"/>
              <a:gd name="connsiteY31" fmla="*/ 1025906 h 1154258"/>
              <a:gd name="connsiteX32" fmla="*/ 165077 w 499182"/>
              <a:gd name="connsiteY32" fmla="*/ 1065143 h 1154258"/>
              <a:gd name="connsiteX33" fmla="*/ 140906 w 499182"/>
              <a:gd name="connsiteY33" fmla="*/ 1098012 h 1154258"/>
              <a:gd name="connsiteX34" fmla="*/ 110471 w 499182"/>
              <a:gd name="connsiteY34" fmla="*/ 1116600 h 1154258"/>
              <a:gd name="connsiteX35" fmla="*/ 94030 w 499182"/>
              <a:gd name="connsiteY35" fmla="*/ 1143102 h 1154258"/>
              <a:gd name="connsiteX36" fmla="*/ 73303 w 499182"/>
              <a:gd name="connsiteY36" fmla="*/ 1154258 h 1154258"/>
              <a:gd name="connsiteX37" fmla="*/ 0 w 499182"/>
              <a:gd name="connsiteY37" fmla="*/ 859717 h 1154258"/>
              <a:gd name="connsiteX38" fmla="*/ 12221 w 499182"/>
              <a:gd name="connsiteY38" fmla="*/ 860585 h 1154258"/>
              <a:gd name="connsiteX39" fmla="*/ 19462 w 499182"/>
              <a:gd name="connsiteY39" fmla="*/ 861100 h 1154258"/>
              <a:gd name="connsiteX40" fmla="*/ 27193 w 499182"/>
              <a:gd name="connsiteY40" fmla="*/ 854733 h 1154258"/>
              <a:gd name="connsiteX41" fmla="*/ 27683 w 499182"/>
              <a:gd name="connsiteY41" fmla="*/ 847849 h 1154258"/>
              <a:gd name="connsiteX42" fmla="*/ 36882 w 499182"/>
              <a:gd name="connsiteY42" fmla="*/ 820833 h 1154258"/>
              <a:gd name="connsiteX43" fmla="*/ 51855 w 499182"/>
              <a:gd name="connsiteY43" fmla="*/ 814981 h 1154258"/>
              <a:gd name="connsiteX44" fmla="*/ 53323 w 499182"/>
              <a:gd name="connsiteY44" fmla="*/ 794333 h 1154258"/>
              <a:gd name="connsiteX45" fmla="*/ 63011 w 499182"/>
              <a:gd name="connsiteY45" fmla="*/ 760433 h 1154258"/>
              <a:gd name="connsiteX46" fmla="*/ 72700 w 499182"/>
              <a:gd name="connsiteY46" fmla="*/ 726535 h 1154258"/>
              <a:gd name="connsiteX47" fmla="*/ 96872 w 499182"/>
              <a:gd name="connsiteY47" fmla="*/ 693667 h 1154258"/>
              <a:gd name="connsiteX48" fmla="*/ 107539 w 499182"/>
              <a:gd name="connsiteY48" fmla="*/ 646002 h 1154258"/>
              <a:gd name="connsiteX49" fmla="*/ 126427 w 499182"/>
              <a:gd name="connsiteY49" fmla="*/ 585087 h 1154258"/>
              <a:gd name="connsiteX50" fmla="*/ 137583 w 499182"/>
              <a:gd name="connsiteY50" fmla="*/ 530541 h 1154258"/>
              <a:gd name="connsiteX51" fmla="*/ 149229 w 499182"/>
              <a:gd name="connsiteY51" fmla="*/ 469112 h 1154258"/>
              <a:gd name="connsiteX52" fmla="*/ 160386 w 499182"/>
              <a:gd name="connsiteY52" fmla="*/ 414565 h 1154258"/>
              <a:gd name="connsiteX53" fmla="*/ 178784 w 499182"/>
              <a:gd name="connsiteY53" fmla="*/ 360533 h 1154258"/>
              <a:gd name="connsiteX54" fmla="*/ 189452 w 499182"/>
              <a:gd name="connsiteY54" fmla="*/ 312869 h 1154258"/>
              <a:gd name="connsiteX55" fmla="*/ 192388 w 499182"/>
              <a:gd name="connsiteY55" fmla="*/ 271573 h 1154258"/>
              <a:gd name="connsiteX56" fmla="*/ 202566 w 499182"/>
              <a:gd name="connsiteY56" fmla="*/ 230792 h 1154258"/>
              <a:gd name="connsiteX57" fmla="*/ 205012 w 499182"/>
              <a:gd name="connsiteY57" fmla="*/ 196378 h 1154258"/>
              <a:gd name="connsiteX58" fmla="*/ 206970 w 499182"/>
              <a:gd name="connsiteY58" fmla="*/ 168847 h 1154258"/>
              <a:gd name="connsiteX59" fmla="*/ 201686 w 499182"/>
              <a:gd name="connsiteY59" fmla="*/ 140802 h 1154258"/>
              <a:gd name="connsiteX60" fmla="*/ 203154 w 499182"/>
              <a:gd name="connsiteY60" fmla="*/ 120153 h 1154258"/>
              <a:gd name="connsiteX61" fmla="*/ 204622 w 499182"/>
              <a:gd name="connsiteY61" fmla="*/ 99505 h 1154258"/>
              <a:gd name="connsiteX62" fmla="*/ 205601 w 499182"/>
              <a:gd name="connsiteY62" fmla="*/ 85740 h 1154258"/>
              <a:gd name="connsiteX63" fmla="*/ 206579 w 499182"/>
              <a:gd name="connsiteY63" fmla="*/ 71975 h 1154258"/>
              <a:gd name="connsiteX64" fmla="*/ 206995 w 499182"/>
              <a:gd name="connsiteY64" fmla="*/ 66124 h 1154258"/>
              <a:gd name="connsiteX65" fmla="*/ 472695 w 499182"/>
              <a:gd name="connsiteY65" fmla="*/ 0 h 1154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499182" h="1154258">
                <a:moveTo>
                  <a:pt x="472695" y="0"/>
                </a:moveTo>
                <a:lnTo>
                  <a:pt x="480393" y="8433"/>
                </a:lnTo>
                <a:lnTo>
                  <a:pt x="486656" y="22713"/>
                </a:lnTo>
                <a:lnTo>
                  <a:pt x="492919" y="36993"/>
                </a:lnTo>
                <a:lnTo>
                  <a:pt x="499182" y="51273"/>
                </a:lnTo>
                <a:lnTo>
                  <a:pt x="498693" y="58156"/>
                </a:lnTo>
                <a:lnTo>
                  <a:pt x="497714" y="71922"/>
                </a:lnTo>
                <a:lnTo>
                  <a:pt x="489004" y="92055"/>
                </a:lnTo>
                <a:lnTo>
                  <a:pt x="479805" y="119071"/>
                </a:lnTo>
                <a:lnTo>
                  <a:pt x="471585" y="132321"/>
                </a:lnTo>
                <a:lnTo>
                  <a:pt x="456123" y="145057"/>
                </a:lnTo>
                <a:lnTo>
                  <a:pt x="447902" y="158308"/>
                </a:lnTo>
                <a:lnTo>
                  <a:pt x="446434" y="178956"/>
                </a:lnTo>
                <a:lnTo>
                  <a:pt x="437724" y="199089"/>
                </a:lnTo>
                <a:lnTo>
                  <a:pt x="435767" y="226619"/>
                </a:lnTo>
                <a:lnTo>
                  <a:pt x="419815" y="246239"/>
                </a:lnTo>
                <a:lnTo>
                  <a:pt x="417368" y="280652"/>
                </a:lnTo>
                <a:lnTo>
                  <a:pt x="414922" y="315065"/>
                </a:lnTo>
                <a:lnTo>
                  <a:pt x="404745" y="355847"/>
                </a:lnTo>
                <a:lnTo>
                  <a:pt x="401319" y="404025"/>
                </a:lnTo>
                <a:lnTo>
                  <a:pt x="391141" y="444807"/>
                </a:lnTo>
                <a:lnTo>
                  <a:pt x="372743" y="498838"/>
                </a:lnTo>
                <a:lnTo>
                  <a:pt x="361586" y="553385"/>
                </a:lnTo>
                <a:lnTo>
                  <a:pt x="349940" y="614815"/>
                </a:lnTo>
                <a:lnTo>
                  <a:pt x="338294" y="676244"/>
                </a:lnTo>
                <a:lnTo>
                  <a:pt x="319407" y="737159"/>
                </a:lnTo>
                <a:lnTo>
                  <a:pt x="300519" y="798074"/>
                </a:lnTo>
                <a:lnTo>
                  <a:pt x="281631" y="858987"/>
                </a:lnTo>
                <a:lnTo>
                  <a:pt x="263722" y="906137"/>
                </a:lnTo>
                <a:lnTo>
                  <a:pt x="238572" y="952771"/>
                </a:lnTo>
                <a:lnTo>
                  <a:pt x="213421" y="999405"/>
                </a:lnTo>
                <a:lnTo>
                  <a:pt x="196980" y="1025906"/>
                </a:lnTo>
                <a:lnTo>
                  <a:pt x="165077" y="1065143"/>
                </a:lnTo>
                <a:lnTo>
                  <a:pt x="140906" y="1098012"/>
                </a:lnTo>
                <a:lnTo>
                  <a:pt x="110471" y="1116600"/>
                </a:lnTo>
                <a:lnTo>
                  <a:pt x="94030" y="1143102"/>
                </a:lnTo>
                <a:lnTo>
                  <a:pt x="73303" y="1154258"/>
                </a:lnTo>
                <a:lnTo>
                  <a:pt x="0" y="859717"/>
                </a:lnTo>
                <a:lnTo>
                  <a:pt x="12221" y="860585"/>
                </a:lnTo>
                <a:lnTo>
                  <a:pt x="19462" y="861100"/>
                </a:lnTo>
                <a:lnTo>
                  <a:pt x="27193" y="854733"/>
                </a:lnTo>
                <a:lnTo>
                  <a:pt x="27683" y="847849"/>
                </a:lnTo>
                <a:lnTo>
                  <a:pt x="36882" y="820833"/>
                </a:lnTo>
                <a:lnTo>
                  <a:pt x="51855" y="814981"/>
                </a:lnTo>
                <a:lnTo>
                  <a:pt x="53323" y="794333"/>
                </a:lnTo>
                <a:lnTo>
                  <a:pt x="63011" y="760433"/>
                </a:lnTo>
                <a:lnTo>
                  <a:pt x="72700" y="726535"/>
                </a:lnTo>
                <a:lnTo>
                  <a:pt x="96872" y="693667"/>
                </a:lnTo>
                <a:lnTo>
                  <a:pt x="107539" y="646002"/>
                </a:lnTo>
                <a:lnTo>
                  <a:pt x="126427" y="585087"/>
                </a:lnTo>
                <a:lnTo>
                  <a:pt x="137583" y="530541"/>
                </a:lnTo>
                <a:lnTo>
                  <a:pt x="149229" y="469112"/>
                </a:lnTo>
                <a:lnTo>
                  <a:pt x="160386" y="414565"/>
                </a:lnTo>
                <a:lnTo>
                  <a:pt x="178784" y="360533"/>
                </a:lnTo>
                <a:lnTo>
                  <a:pt x="189452" y="312869"/>
                </a:lnTo>
                <a:lnTo>
                  <a:pt x="192388" y="271573"/>
                </a:lnTo>
                <a:lnTo>
                  <a:pt x="202566" y="230792"/>
                </a:lnTo>
                <a:lnTo>
                  <a:pt x="205012" y="196378"/>
                </a:lnTo>
                <a:lnTo>
                  <a:pt x="206970" y="168847"/>
                </a:lnTo>
                <a:lnTo>
                  <a:pt x="201686" y="140802"/>
                </a:lnTo>
                <a:lnTo>
                  <a:pt x="203154" y="120153"/>
                </a:lnTo>
                <a:lnTo>
                  <a:pt x="204622" y="99505"/>
                </a:lnTo>
                <a:lnTo>
                  <a:pt x="205601" y="85740"/>
                </a:lnTo>
                <a:lnTo>
                  <a:pt x="206579" y="71975"/>
                </a:lnTo>
                <a:lnTo>
                  <a:pt x="206995" y="66124"/>
                </a:lnTo>
                <a:lnTo>
                  <a:pt x="47269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xmlns="" id="{A9395D34-6CD1-469B-9B34-023F15CDA1F0}"/>
              </a:ext>
            </a:extLst>
          </p:cNvPr>
          <p:cNvSpPr/>
          <p:nvPr/>
        </p:nvSpPr>
        <p:spPr>
          <a:xfrm rot="21355986">
            <a:off x="3159274" y="4832356"/>
            <a:ext cx="544302" cy="278563"/>
          </a:xfrm>
          <a:custGeom>
            <a:avLst/>
            <a:gdLst>
              <a:gd name="connsiteX0" fmla="*/ 466895 w 544302"/>
              <a:gd name="connsiteY0" fmla="*/ 0 h 278563"/>
              <a:gd name="connsiteX1" fmla="*/ 490772 w 544302"/>
              <a:gd name="connsiteY1" fmla="*/ 13501 h 278563"/>
              <a:gd name="connsiteX2" fmla="*/ 517782 w 544302"/>
              <a:gd name="connsiteY2" fmla="*/ 43091 h 278563"/>
              <a:gd name="connsiteX3" fmla="*/ 538528 w 544302"/>
              <a:gd name="connsiteY3" fmla="*/ 58401 h 278563"/>
              <a:gd name="connsiteX4" fmla="*/ 544302 w 544302"/>
              <a:gd name="connsiteY4" fmla="*/ 79564 h 278563"/>
              <a:gd name="connsiteX5" fmla="*/ 543323 w 544302"/>
              <a:gd name="connsiteY5" fmla="*/ 93329 h 278563"/>
              <a:gd name="connsiteX6" fmla="*/ 542345 w 544302"/>
              <a:gd name="connsiteY6" fmla="*/ 107094 h 278563"/>
              <a:gd name="connsiteX7" fmla="*/ 533635 w 544302"/>
              <a:gd name="connsiteY7" fmla="*/ 127228 h 278563"/>
              <a:gd name="connsiteX8" fmla="*/ 518173 w 544302"/>
              <a:gd name="connsiteY8" fmla="*/ 139964 h 278563"/>
              <a:gd name="connsiteX9" fmla="*/ 510441 w 544302"/>
              <a:gd name="connsiteY9" fmla="*/ 146331 h 278563"/>
              <a:gd name="connsiteX10" fmla="*/ 488716 w 544302"/>
              <a:gd name="connsiteY10" fmla="*/ 144787 h 278563"/>
              <a:gd name="connsiteX11" fmla="*/ 473745 w 544302"/>
              <a:gd name="connsiteY11" fmla="*/ 150640 h 278563"/>
              <a:gd name="connsiteX12" fmla="*/ 452019 w 544302"/>
              <a:gd name="connsiteY12" fmla="*/ 149095 h 278563"/>
              <a:gd name="connsiteX13" fmla="*/ 437536 w 544302"/>
              <a:gd name="connsiteY13" fmla="*/ 148065 h 278563"/>
              <a:gd name="connsiteX14" fmla="*/ 408080 w 544302"/>
              <a:gd name="connsiteY14" fmla="*/ 152888 h 278563"/>
              <a:gd name="connsiteX15" fmla="*/ 364629 w 544302"/>
              <a:gd name="connsiteY15" fmla="*/ 149799 h 278563"/>
              <a:gd name="connsiteX16" fmla="*/ 341926 w 544302"/>
              <a:gd name="connsiteY16" fmla="*/ 162019 h 278563"/>
              <a:gd name="connsiteX17" fmla="*/ 312470 w 544302"/>
              <a:gd name="connsiteY17" fmla="*/ 166843 h 278563"/>
              <a:gd name="connsiteX18" fmla="*/ 268041 w 544302"/>
              <a:gd name="connsiteY18" fmla="*/ 177518 h 278563"/>
              <a:gd name="connsiteX19" fmla="*/ 245337 w 544302"/>
              <a:gd name="connsiteY19" fmla="*/ 189739 h 278563"/>
              <a:gd name="connsiteX20" fmla="*/ 199930 w 544302"/>
              <a:gd name="connsiteY20" fmla="*/ 214181 h 278563"/>
              <a:gd name="connsiteX21" fmla="*/ 162742 w 544302"/>
              <a:gd name="connsiteY21" fmla="*/ 225372 h 278563"/>
              <a:gd name="connsiteX22" fmla="*/ 124577 w 544302"/>
              <a:gd name="connsiteY22" fmla="*/ 250328 h 278563"/>
              <a:gd name="connsiteX23" fmla="*/ 94632 w 544302"/>
              <a:gd name="connsiteY23" fmla="*/ 262034 h 278563"/>
              <a:gd name="connsiteX24" fmla="*/ 72417 w 544302"/>
              <a:gd name="connsiteY24" fmla="*/ 267372 h 278563"/>
              <a:gd name="connsiteX25" fmla="*/ 42961 w 544302"/>
              <a:gd name="connsiteY25" fmla="*/ 272195 h 278563"/>
              <a:gd name="connsiteX26" fmla="*/ 35230 w 544302"/>
              <a:gd name="connsiteY26" fmla="*/ 278563 h 278563"/>
              <a:gd name="connsiteX27" fmla="*/ 20746 w 544302"/>
              <a:gd name="connsiteY27" fmla="*/ 277533 h 278563"/>
              <a:gd name="connsiteX28" fmla="*/ 6263 w 544302"/>
              <a:gd name="connsiteY28" fmla="*/ 276503 h 278563"/>
              <a:gd name="connsiteX29" fmla="*/ 6752 w 544302"/>
              <a:gd name="connsiteY29" fmla="*/ 269620 h 278563"/>
              <a:gd name="connsiteX30" fmla="*/ 0 w 544302"/>
              <a:gd name="connsiteY30" fmla="*/ 262223 h 278563"/>
              <a:gd name="connsiteX31" fmla="*/ 489 w 544302"/>
              <a:gd name="connsiteY31" fmla="*/ 255340 h 278563"/>
              <a:gd name="connsiteX32" fmla="*/ 1468 w 544302"/>
              <a:gd name="connsiteY32" fmla="*/ 241575 h 278563"/>
              <a:gd name="connsiteX33" fmla="*/ 10178 w 544302"/>
              <a:gd name="connsiteY33" fmla="*/ 221442 h 278563"/>
              <a:gd name="connsiteX34" fmla="*/ 11157 w 544302"/>
              <a:gd name="connsiteY34" fmla="*/ 207677 h 278563"/>
              <a:gd name="connsiteX35" fmla="*/ 27597 w 544302"/>
              <a:gd name="connsiteY35" fmla="*/ 181175 h 278563"/>
              <a:gd name="connsiteX36" fmla="*/ 36307 w 544302"/>
              <a:gd name="connsiteY36" fmla="*/ 161042 h 278563"/>
              <a:gd name="connsiteX37" fmla="*/ 45017 w 544302"/>
              <a:gd name="connsiteY37" fmla="*/ 140909 h 278563"/>
              <a:gd name="connsiteX38" fmla="*/ 54216 w 544302"/>
              <a:gd name="connsiteY38" fmla="*/ 113894 h 278563"/>
              <a:gd name="connsiteX39" fmla="*/ 70168 w 544302"/>
              <a:gd name="connsiteY39" fmla="*/ 94275 h 278563"/>
              <a:gd name="connsiteX40" fmla="*/ 78878 w 544302"/>
              <a:gd name="connsiteY40" fmla="*/ 74141 h 278563"/>
              <a:gd name="connsiteX41" fmla="*/ 87098 w 544302"/>
              <a:gd name="connsiteY41" fmla="*/ 60891 h 278563"/>
              <a:gd name="connsiteX42" fmla="*/ 87587 w 544302"/>
              <a:gd name="connsiteY42" fmla="*/ 54008 h 278563"/>
              <a:gd name="connsiteX43" fmla="*/ 88077 w 544302"/>
              <a:gd name="connsiteY43" fmla="*/ 47126 h 278563"/>
              <a:gd name="connsiteX44" fmla="*/ 88886 w 544302"/>
              <a:gd name="connsiteY44" fmla="*/ 35747 h 278563"/>
              <a:gd name="connsiteX45" fmla="*/ 466895 w 544302"/>
              <a:gd name="connsiteY45" fmla="*/ 0 h 278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544302" h="278563">
                <a:moveTo>
                  <a:pt x="466895" y="0"/>
                </a:moveTo>
                <a:lnTo>
                  <a:pt x="490772" y="13501"/>
                </a:lnTo>
                <a:lnTo>
                  <a:pt x="517782" y="43091"/>
                </a:lnTo>
                <a:lnTo>
                  <a:pt x="538528" y="58401"/>
                </a:lnTo>
                <a:lnTo>
                  <a:pt x="544302" y="79564"/>
                </a:lnTo>
                <a:lnTo>
                  <a:pt x="543323" y="93329"/>
                </a:lnTo>
                <a:lnTo>
                  <a:pt x="542345" y="107094"/>
                </a:lnTo>
                <a:lnTo>
                  <a:pt x="533635" y="127228"/>
                </a:lnTo>
                <a:lnTo>
                  <a:pt x="518173" y="139964"/>
                </a:lnTo>
                <a:lnTo>
                  <a:pt x="510441" y="146331"/>
                </a:lnTo>
                <a:lnTo>
                  <a:pt x="488716" y="144787"/>
                </a:lnTo>
                <a:lnTo>
                  <a:pt x="473745" y="150640"/>
                </a:lnTo>
                <a:lnTo>
                  <a:pt x="452019" y="149095"/>
                </a:lnTo>
                <a:lnTo>
                  <a:pt x="437536" y="148065"/>
                </a:lnTo>
                <a:lnTo>
                  <a:pt x="408080" y="152888"/>
                </a:lnTo>
                <a:lnTo>
                  <a:pt x="364629" y="149799"/>
                </a:lnTo>
                <a:lnTo>
                  <a:pt x="341926" y="162019"/>
                </a:lnTo>
                <a:lnTo>
                  <a:pt x="312470" y="166843"/>
                </a:lnTo>
                <a:lnTo>
                  <a:pt x="268041" y="177518"/>
                </a:lnTo>
                <a:lnTo>
                  <a:pt x="245337" y="189739"/>
                </a:lnTo>
                <a:lnTo>
                  <a:pt x="199930" y="214181"/>
                </a:lnTo>
                <a:lnTo>
                  <a:pt x="162742" y="225372"/>
                </a:lnTo>
                <a:lnTo>
                  <a:pt x="124577" y="250328"/>
                </a:lnTo>
                <a:lnTo>
                  <a:pt x="94632" y="262034"/>
                </a:lnTo>
                <a:lnTo>
                  <a:pt x="72417" y="267372"/>
                </a:lnTo>
                <a:lnTo>
                  <a:pt x="42961" y="272195"/>
                </a:lnTo>
                <a:lnTo>
                  <a:pt x="35230" y="278563"/>
                </a:lnTo>
                <a:lnTo>
                  <a:pt x="20746" y="277533"/>
                </a:lnTo>
                <a:lnTo>
                  <a:pt x="6263" y="276503"/>
                </a:lnTo>
                <a:lnTo>
                  <a:pt x="6752" y="269620"/>
                </a:lnTo>
                <a:lnTo>
                  <a:pt x="0" y="262223"/>
                </a:lnTo>
                <a:lnTo>
                  <a:pt x="489" y="255340"/>
                </a:lnTo>
                <a:lnTo>
                  <a:pt x="1468" y="241575"/>
                </a:lnTo>
                <a:lnTo>
                  <a:pt x="10178" y="221442"/>
                </a:lnTo>
                <a:lnTo>
                  <a:pt x="11157" y="207677"/>
                </a:lnTo>
                <a:lnTo>
                  <a:pt x="27597" y="181175"/>
                </a:lnTo>
                <a:lnTo>
                  <a:pt x="36307" y="161042"/>
                </a:lnTo>
                <a:lnTo>
                  <a:pt x="45017" y="140909"/>
                </a:lnTo>
                <a:lnTo>
                  <a:pt x="54216" y="113894"/>
                </a:lnTo>
                <a:lnTo>
                  <a:pt x="70168" y="94275"/>
                </a:lnTo>
                <a:lnTo>
                  <a:pt x="78878" y="74141"/>
                </a:lnTo>
                <a:lnTo>
                  <a:pt x="87098" y="60891"/>
                </a:lnTo>
                <a:lnTo>
                  <a:pt x="87587" y="54008"/>
                </a:lnTo>
                <a:lnTo>
                  <a:pt x="88077" y="47126"/>
                </a:lnTo>
                <a:lnTo>
                  <a:pt x="88886" y="35747"/>
                </a:lnTo>
                <a:lnTo>
                  <a:pt x="46689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C50DB12D-FD62-457A-8FE1-952016B80D74}"/>
              </a:ext>
            </a:extLst>
          </p:cNvPr>
          <p:cNvSpPr/>
          <p:nvPr/>
        </p:nvSpPr>
        <p:spPr>
          <a:xfrm rot="21355986">
            <a:off x="4861711" y="4984376"/>
            <a:ext cx="685674" cy="260377"/>
          </a:xfrm>
          <a:custGeom>
            <a:avLst/>
            <a:gdLst>
              <a:gd name="connsiteX0" fmla="*/ 440961 w 685674"/>
              <a:gd name="connsiteY0" fmla="*/ 0 h 260377"/>
              <a:gd name="connsiteX1" fmla="*/ 455445 w 685674"/>
              <a:gd name="connsiteY1" fmla="*/ 1030 h 260377"/>
              <a:gd name="connsiteX2" fmla="*/ 484412 w 685674"/>
              <a:gd name="connsiteY2" fmla="*/ 3089 h 260377"/>
              <a:gd name="connsiteX3" fmla="*/ 520131 w 685674"/>
              <a:gd name="connsiteY3" fmla="*/ 12546 h 260377"/>
              <a:gd name="connsiteX4" fmla="*/ 569355 w 685674"/>
              <a:gd name="connsiteY4" fmla="*/ 36800 h 260377"/>
              <a:gd name="connsiteX5" fmla="*/ 583349 w 685674"/>
              <a:gd name="connsiteY5" fmla="*/ 44712 h 260377"/>
              <a:gd name="connsiteX6" fmla="*/ 604585 w 685674"/>
              <a:gd name="connsiteY6" fmla="*/ 53139 h 260377"/>
              <a:gd name="connsiteX7" fmla="*/ 632573 w 685674"/>
              <a:gd name="connsiteY7" fmla="*/ 68964 h 260377"/>
              <a:gd name="connsiteX8" fmla="*/ 653808 w 685674"/>
              <a:gd name="connsiteY8" fmla="*/ 77391 h 260377"/>
              <a:gd name="connsiteX9" fmla="*/ 666823 w 685674"/>
              <a:gd name="connsiteY9" fmla="*/ 99069 h 260377"/>
              <a:gd name="connsiteX10" fmla="*/ 680817 w 685674"/>
              <a:gd name="connsiteY10" fmla="*/ 106981 h 260377"/>
              <a:gd name="connsiteX11" fmla="*/ 685674 w 685674"/>
              <a:gd name="connsiteY11" fmla="*/ 118056 h 260377"/>
              <a:gd name="connsiteX12" fmla="*/ 378847 w 685674"/>
              <a:gd name="connsiteY12" fmla="*/ 218354 h 260377"/>
              <a:gd name="connsiteX13" fmla="*/ 382342 w 685674"/>
              <a:gd name="connsiteY13" fmla="*/ 210275 h 260377"/>
              <a:gd name="connsiteX14" fmla="*/ 382831 w 685674"/>
              <a:gd name="connsiteY14" fmla="*/ 203393 h 260377"/>
              <a:gd name="connsiteX15" fmla="*/ 383320 w 685674"/>
              <a:gd name="connsiteY15" fmla="*/ 196510 h 260377"/>
              <a:gd name="connsiteX16" fmla="*/ 398293 w 685674"/>
              <a:gd name="connsiteY16" fmla="*/ 190657 h 260377"/>
              <a:gd name="connsiteX17" fmla="*/ 383810 w 685674"/>
              <a:gd name="connsiteY17" fmla="*/ 189627 h 260377"/>
              <a:gd name="connsiteX18" fmla="*/ 383320 w 685674"/>
              <a:gd name="connsiteY18" fmla="*/ 196510 h 260377"/>
              <a:gd name="connsiteX19" fmla="*/ 376079 w 685674"/>
              <a:gd name="connsiteY19" fmla="*/ 195995 h 260377"/>
              <a:gd name="connsiteX20" fmla="*/ 360617 w 685674"/>
              <a:gd name="connsiteY20" fmla="*/ 208731 h 260377"/>
              <a:gd name="connsiteX21" fmla="*/ 337913 w 685674"/>
              <a:gd name="connsiteY21" fmla="*/ 220951 h 260377"/>
              <a:gd name="connsiteX22" fmla="*/ 300725 w 685674"/>
              <a:gd name="connsiteY22" fmla="*/ 232142 h 260377"/>
              <a:gd name="connsiteX23" fmla="*/ 270780 w 685674"/>
              <a:gd name="connsiteY23" fmla="*/ 243849 h 260377"/>
              <a:gd name="connsiteX24" fmla="*/ 241323 w 685674"/>
              <a:gd name="connsiteY24" fmla="*/ 248672 h 260377"/>
              <a:gd name="connsiteX25" fmla="*/ 211378 w 685674"/>
              <a:gd name="connsiteY25" fmla="*/ 260377 h 260377"/>
              <a:gd name="connsiteX26" fmla="*/ 204136 w 685674"/>
              <a:gd name="connsiteY26" fmla="*/ 259863 h 260377"/>
              <a:gd name="connsiteX27" fmla="*/ 183390 w 685674"/>
              <a:gd name="connsiteY27" fmla="*/ 244553 h 260377"/>
              <a:gd name="connsiteX28" fmla="*/ 154424 w 685674"/>
              <a:gd name="connsiteY28" fmla="*/ 242493 h 260377"/>
              <a:gd name="connsiteX29" fmla="*/ 125946 w 685674"/>
              <a:gd name="connsiteY29" fmla="*/ 233551 h 260377"/>
              <a:gd name="connsiteX30" fmla="*/ 97958 w 685674"/>
              <a:gd name="connsiteY30" fmla="*/ 217725 h 260377"/>
              <a:gd name="connsiteX31" fmla="*/ 69481 w 685674"/>
              <a:gd name="connsiteY31" fmla="*/ 208783 h 260377"/>
              <a:gd name="connsiteX32" fmla="*/ 34740 w 685674"/>
              <a:gd name="connsiteY32" fmla="*/ 185561 h 260377"/>
              <a:gd name="connsiteX33" fmla="*/ 0 w 685674"/>
              <a:gd name="connsiteY33" fmla="*/ 162338 h 260377"/>
              <a:gd name="connsiteX34" fmla="*/ 37187 w 685674"/>
              <a:gd name="connsiteY34" fmla="*/ 151148 h 260377"/>
              <a:gd name="connsiteX35" fmla="*/ 74864 w 685674"/>
              <a:gd name="connsiteY35" fmla="*/ 133073 h 260377"/>
              <a:gd name="connsiteX36" fmla="*/ 118803 w 685674"/>
              <a:gd name="connsiteY36" fmla="*/ 129280 h 260377"/>
              <a:gd name="connsiteX37" fmla="*/ 148749 w 685674"/>
              <a:gd name="connsiteY37" fmla="*/ 117574 h 260377"/>
              <a:gd name="connsiteX38" fmla="*/ 170963 w 685674"/>
              <a:gd name="connsiteY38" fmla="*/ 112236 h 260377"/>
              <a:gd name="connsiteX39" fmla="*/ 201397 w 685674"/>
              <a:gd name="connsiteY39" fmla="*/ 93648 h 260377"/>
              <a:gd name="connsiteX40" fmla="*/ 245826 w 685674"/>
              <a:gd name="connsiteY40" fmla="*/ 82972 h 260377"/>
              <a:gd name="connsiteX41" fmla="*/ 283014 w 685674"/>
              <a:gd name="connsiteY41" fmla="*/ 71780 h 260377"/>
              <a:gd name="connsiteX42" fmla="*/ 320690 w 685674"/>
              <a:gd name="connsiteY42" fmla="*/ 53707 h 260377"/>
              <a:gd name="connsiteX43" fmla="*/ 343394 w 685674"/>
              <a:gd name="connsiteY43" fmla="*/ 41486 h 260377"/>
              <a:gd name="connsiteX44" fmla="*/ 373340 w 685674"/>
              <a:gd name="connsiteY44" fmla="*/ 29780 h 260377"/>
              <a:gd name="connsiteX45" fmla="*/ 389291 w 685674"/>
              <a:gd name="connsiteY45" fmla="*/ 10161 h 260377"/>
              <a:gd name="connsiteX46" fmla="*/ 411506 w 685674"/>
              <a:gd name="connsiteY46" fmla="*/ 4823 h 260377"/>
              <a:gd name="connsiteX47" fmla="*/ 440961 w 685674"/>
              <a:gd name="connsiteY47" fmla="*/ 0 h 260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685674" h="260377">
                <a:moveTo>
                  <a:pt x="440961" y="0"/>
                </a:moveTo>
                <a:lnTo>
                  <a:pt x="455445" y="1030"/>
                </a:lnTo>
                <a:lnTo>
                  <a:pt x="484412" y="3089"/>
                </a:lnTo>
                <a:lnTo>
                  <a:pt x="520131" y="12546"/>
                </a:lnTo>
                <a:lnTo>
                  <a:pt x="569355" y="36800"/>
                </a:lnTo>
                <a:lnTo>
                  <a:pt x="583349" y="44712"/>
                </a:lnTo>
                <a:lnTo>
                  <a:pt x="604585" y="53139"/>
                </a:lnTo>
                <a:lnTo>
                  <a:pt x="632573" y="68964"/>
                </a:lnTo>
                <a:lnTo>
                  <a:pt x="653808" y="77391"/>
                </a:lnTo>
                <a:lnTo>
                  <a:pt x="666823" y="99069"/>
                </a:lnTo>
                <a:lnTo>
                  <a:pt x="680817" y="106981"/>
                </a:lnTo>
                <a:lnTo>
                  <a:pt x="685674" y="118056"/>
                </a:lnTo>
                <a:lnTo>
                  <a:pt x="378847" y="218354"/>
                </a:lnTo>
                <a:lnTo>
                  <a:pt x="382342" y="210275"/>
                </a:lnTo>
                <a:lnTo>
                  <a:pt x="382831" y="203393"/>
                </a:lnTo>
                <a:lnTo>
                  <a:pt x="383320" y="196510"/>
                </a:lnTo>
                <a:lnTo>
                  <a:pt x="398293" y="190657"/>
                </a:lnTo>
                <a:lnTo>
                  <a:pt x="383810" y="189627"/>
                </a:lnTo>
                <a:lnTo>
                  <a:pt x="383320" y="196510"/>
                </a:lnTo>
                <a:lnTo>
                  <a:pt x="376079" y="195995"/>
                </a:lnTo>
                <a:lnTo>
                  <a:pt x="360617" y="208731"/>
                </a:lnTo>
                <a:lnTo>
                  <a:pt x="337913" y="220951"/>
                </a:lnTo>
                <a:lnTo>
                  <a:pt x="300725" y="232142"/>
                </a:lnTo>
                <a:lnTo>
                  <a:pt x="270780" y="243849"/>
                </a:lnTo>
                <a:lnTo>
                  <a:pt x="241323" y="248672"/>
                </a:lnTo>
                <a:lnTo>
                  <a:pt x="211378" y="260377"/>
                </a:lnTo>
                <a:lnTo>
                  <a:pt x="204136" y="259863"/>
                </a:lnTo>
                <a:lnTo>
                  <a:pt x="183390" y="244553"/>
                </a:lnTo>
                <a:lnTo>
                  <a:pt x="154424" y="242493"/>
                </a:lnTo>
                <a:lnTo>
                  <a:pt x="125946" y="233551"/>
                </a:lnTo>
                <a:lnTo>
                  <a:pt x="97958" y="217725"/>
                </a:lnTo>
                <a:lnTo>
                  <a:pt x="69481" y="208783"/>
                </a:lnTo>
                <a:lnTo>
                  <a:pt x="34740" y="185561"/>
                </a:lnTo>
                <a:lnTo>
                  <a:pt x="0" y="162338"/>
                </a:lnTo>
                <a:lnTo>
                  <a:pt x="37187" y="151148"/>
                </a:lnTo>
                <a:lnTo>
                  <a:pt x="74864" y="133073"/>
                </a:lnTo>
                <a:lnTo>
                  <a:pt x="118803" y="129280"/>
                </a:lnTo>
                <a:lnTo>
                  <a:pt x="148749" y="117574"/>
                </a:lnTo>
                <a:lnTo>
                  <a:pt x="170963" y="112236"/>
                </a:lnTo>
                <a:lnTo>
                  <a:pt x="201397" y="93648"/>
                </a:lnTo>
                <a:lnTo>
                  <a:pt x="245826" y="82972"/>
                </a:lnTo>
                <a:lnTo>
                  <a:pt x="283014" y="71780"/>
                </a:lnTo>
                <a:lnTo>
                  <a:pt x="320690" y="53707"/>
                </a:lnTo>
                <a:lnTo>
                  <a:pt x="343394" y="41486"/>
                </a:lnTo>
                <a:lnTo>
                  <a:pt x="373340" y="29780"/>
                </a:lnTo>
                <a:lnTo>
                  <a:pt x="389291" y="10161"/>
                </a:lnTo>
                <a:lnTo>
                  <a:pt x="411506" y="4823"/>
                </a:lnTo>
                <a:lnTo>
                  <a:pt x="44096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C25DB27F-D4D8-459D-9BC7-CB8EB5BB19A0}"/>
              </a:ext>
            </a:extLst>
          </p:cNvPr>
          <p:cNvSpPr/>
          <p:nvPr/>
        </p:nvSpPr>
        <p:spPr>
          <a:xfrm rot="21355986">
            <a:off x="2291622" y="5740941"/>
            <a:ext cx="736413" cy="773498"/>
          </a:xfrm>
          <a:custGeom>
            <a:avLst/>
            <a:gdLst>
              <a:gd name="connsiteX0" fmla="*/ 440030 w 736413"/>
              <a:gd name="connsiteY0" fmla="*/ 0 h 773498"/>
              <a:gd name="connsiteX1" fmla="*/ 736413 w 736413"/>
              <a:gd name="connsiteY1" fmla="*/ 82175 h 773498"/>
              <a:gd name="connsiteX2" fmla="*/ 717722 w 736413"/>
              <a:gd name="connsiteY2" fmla="*/ 86667 h 773498"/>
              <a:gd name="connsiteX3" fmla="*/ 709991 w 736413"/>
              <a:gd name="connsiteY3" fmla="*/ 93034 h 773498"/>
              <a:gd name="connsiteX4" fmla="*/ 701281 w 736413"/>
              <a:gd name="connsiteY4" fmla="*/ 113167 h 773498"/>
              <a:gd name="connsiteX5" fmla="*/ 685819 w 736413"/>
              <a:gd name="connsiteY5" fmla="*/ 125903 h 773498"/>
              <a:gd name="connsiteX6" fmla="*/ 669378 w 736413"/>
              <a:gd name="connsiteY6" fmla="*/ 152404 h 773498"/>
              <a:gd name="connsiteX7" fmla="*/ 645696 w 736413"/>
              <a:gd name="connsiteY7" fmla="*/ 178390 h 773498"/>
              <a:gd name="connsiteX8" fmla="*/ 621035 w 736413"/>
              <a:gd name="connsiteY8" fmla="*/ 218142 h 773498"/>
              <a:gd name="connsiteX9" fmla="*/ 603616 w 736413"/>
              <a:gd name="connsiteY9" fmla="*/ 258408 h 773498"/>
              <a:gd name="connsiteX10" fmla="*/ 571223 w 736413"/>
              <a:gd name="connsiteY10" fmla="*/ 304528 h 773498"/>
              <a:gd name="connsiteX11" fmla="*/ 545583 w 736413"/>
              <a:gd name="connsiteY11" fmla="*/ 358045 h 773498"/>
              <a:gd name="connsiteX12" fmla="*/ 513191 w 736413"/>
              <a:gd name="connsiteY12" fmla="*/ 404164 h 773498"/>
              <a:gd name="connsiteX13" fmla="*/ 495771 w 736413"/>
              <a:gd name="connsiteY13" fmla="*/ 444431 h 773498"/>
              <a:gd name="connsiteX14" fmla="*/ 463868 w 736413"/>
              <a:gd name="connsiteY14" fmla="*/ 483668 h 773498"/>
              <a:gd name="connsiteX15" fmla="*/ 440185 w 736413"/>
              <a:gd name="connsiteY15" fmla="*/ 509654 h 773498"/>
              <a:gd name="connsiteX16" fmla="*/ 408772 w 736413"/>
              <a:gd name="connsiteY16" fmla="*/ 542008 h 773498"/>
              <a:gd name="connsiteX17" fmla="*/ 391841 w 736413"/>
              <a:gd name="connsiteY17" fmla="*/ 575391 h 773498"/>
              <a:gd name="connsiteX18" fmla="*/ 368648 w 736413"/>
              <a:gd name="connsiteY18" fmla="*/ 594496 h 773498"/>
              <a:gd name="connsiteX19" fmla="*/ 321773 w 736413"/>
              <a:gd name="connsiteY19" fmla="*/ 639585 h 773498"/>
              <a:gd name="connsiteX20" fmla="*/ 268145 w 736413"/>
              <a:gd name="connsiteY20" fmla="*/ 677277 h 773498"/>
              <a:gd name="connsiteX21" fmla="*/ 229490 w 736413"/>
              <a:gd name="connsiteY21" fmla="*/ 709116 h 773498"/>
              <a:gd name="connsiteX22" fmla="*/ 176840 w 736413"/>
              <a:gd name="connsiteY22" fmla="*/ 733043 h 773498"/>
              <a:gd name="connsiteX23" fmla="*/ 138674 w 736413"/>
              <a:gd name="connsiteY23" fmla="*/ 757999 h 773498"/>
              <a:gd name="connsiteX24" fmla="*/ 123701 w 736413"/>
              <a:gd name="connsiteY24" fmla="*/ 763852 h 773498"/>
              <a:gd name="connsiteX25" fmla="*/ 101487 w 736413"/>
              <a:gd name="connsiteY25" fmla="*/ 769190 h 773498"/>
              <a:gd name="connsiteX26" fmla="*/ 79762 w 736413"/>
              <a:gd name="connsiteY26" fmla="*/ 767645 h 773498"/>
              <a:gd name="connsiteX27" fmla="*/ 64789 w 736413"/>
              <a:gd name="connsiteY27" fmla="*/ 773498 h 773498"/>
              <a:gd name="connsiteX28" fmla="*/ 57547 w 736413"/>
              <a:gd name="connsiteY28" fmla="*/ 772983 h 773498"/>
              <a:gd name="connsiteX29" fmla="*/ 36311 w 736413"/>
              <a:gd name="connsiteY29" fmla="*/ 764556 h 773498"/>
              <a:gd name="connsiteX30" fmla="*/ 29070 w 736413"/>
              <a:gd name="connsiteY30" fmla="*/ 764041 h 773498"/>
              <a:gd name="connsiteX31" fmla="*/ 7835 w 736413"/>
              <a:gd name="connsiteY31" fmla="*/ 755614 h 773498"/>
              <a:gd name="connsiteX32" fmla="*/ 1083 w 736413"/>
              <a:gd name="connsiteY32" fmla="*/ 748216 h 773498"/>
              <a:gd name="connsiteX33" fmla="*/ 1572 w 736413"/>
              <a:gd name="connsiteY33" fmla="*/ 741334 h 773498"/>
              <a:gd name="connsiteX34" fmla="*/ 0 w 736413"/>
              <a:gd name="connsiteY34" fmla="*/ 739611 h 773498"/>
              <a:gd name="connsiteX35" fmla="*/ 87690 w 736413"/>
              <a:gd name="connsiteY35" fmla="*/ 423338 h 773498"/>
              <a:gd name="connsiteX36" fmla="*/ 118224 w 736413"/>
              <a:gd name="connsiteY36" fmla="*/ 431422 h 773498"/>
              <a:gd name="connsiteX37" fmla="*/ 146701 w 736413"/>
              <a:gd name="connsiteY37" fmla="*/ 440365 h 773498"/>
              <a:gd name="connsiteX38" fmla="*/ 153943 w 736413"/>
              <a:gd name="connsiteY38" fmla="*/ 440880 h 773498"/>
              <a:gd name="connsiteX39" fmla="*/ 161185 w 736413"/>
              <a:gd name="connsiteY39" fmla="*/ 441394 h 773498"/>
              <a:gd name="connsiteX40" fmla="*/ 176158 w 736413"/>
              <a:gd name="connsiteY40" fmla="*/ 435542 h 773498"/>
              <a:gd name="connsiteX41" fmla="*/ 190641 w 736413"/>
              <a:gd name="connsiteY41" fmla="*/ 436571 h 773498"/>
              <a:gd name="connsiteX42" fmla="*/ 198862 w 736413"/>
              <a:gd name="connsiteY42" fmla="*/ 423321 h 773498"/>
              <a:gd name="connsiteX43" fmla="*/ 221076 w 736413"/>
              <a:gd name="connsiteY43" fmla="*/ 417983 h 773498"/>
              <a:gd name="connsiteX44" fmla="*/ 229786 w 736413"/>
              <a:gd name="connsiteY44" fmla="*/ 397849 h 773498"/>
              <a:gd name="connsiteX45" fmla="*/ 252490 w 736413"/>
              <a:gd name="connsiteY45" fmla="*/ 385628 h 773498"/>
              <a:gd name="connsiteX46" fmla="*/ 284882 w 736413"/>
              <a:gd name="connsiteY46" fmla="*/ 339509 h 773498"/>
              <a:gd name="connsiteX47" fmla="*/ 294081 w 736413"/>
              <a:gd name="connsiteY47" fmla="*/ 312493 h 773498"/>
              <a:gd name="connsiteX48" fmla="*/ 317764 w 736413"/>
              <a:gd name="connsiteY48" fmla="*/ 286507 h 773498"/>
              <a:gd name="connsiteX49" fmla="*/ 326963 w 736413"/>
              <a:gd name="connsiteY49" fmla="*/ 259491 h 773498"/>
              <a:gd name="connsiteX50" fmla="*/ 350646 w 736413"/>
              <a:gd name="connsiteY50" fmla="*/ 233505 h 773498"/>
              <a:gd name="connsiteX51" fmla="*/ 367575 w 736413"/>
              <a:gd name="connsiteY51" fmla="*/ 200121 h 773498"/>
              <a:gd name="connsiteX52" fmla="*/ 384995 w 736413"/>
              <a:gd name="connsiteY52" fmla="*/ 159854 h 773498"/>
              <a:gd name="connsiteX53" fmla="*/ 401435 w 736413"/>
              <a:gd name="connsiteY53" fmla="*/ 133354 h 773498"/>
              <a:gd name="connsiteX54" fmla="*/ 418366 w 736413"/>
              <a:gd name="connsiteY54" fmla="*/ 99969 h 773498"/>
              <a:gd name="connsiteX55" fmla="*/ 427565 w 736413"/>
              <a:gd name="connsiteY55" fmla="*/ 72954 h 773498"/>
              <a:gd name="connsiteX56" fmla="*/ 429033 w 736413"/>
              <a:gd name="connsiteY56" fmla="*/ 52306 h 773498"/>
              <a:gd name="connsiteX57" fmla="*/ 437253 w 736413"/>
              <a:gd name="connsiteY57" fmla="*/ 39055 h 773498"/>
              <a:gd name="connsiteX58" fmla="*/ 438722 w 736413"/>
              <a:gd name="connsiteY58" fmla="*/ 18407 h 773498"/>
              <a:gd name="connsiteX59" fmla="*/ 439700 w 736413"/>
              <a:gd name="connsiteY59" fmla="*/ 4641 h 773498"/>
              <a:gd name="connsiteX60" fmla="*/ 440030 w 736413"/>
              <a:gd name="connsiteY60" fmla="*/ 0 h 773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736413" h="773498">
                <a:moveTo>
                  <a:pt x="440030" y="0"/>
                </a:moveTo>
                <a:lnTo>
                  <a:pt x="736413" y="82175"/>
                </a:lnTo>
                <a:lnTo>
                  <a:pt x="717722" y="86667"/>
                </a:lnTo>
                <a:lnTo>
                  <a:pt x="709991" y="93034"/>
                </a:lnTo>
                <a:lnTo>
                  <a:pt x="701281" y="113167"/>
                </a:lnTo>
                <a:lnTo>
                  <a:pt x="685819" y="125903"/>
                </a:lnTo>
                <a:lnTo>
                  <a:pt x="669378" y="152404"/>
                </a:lnTo>
                <a:lnTo>
                  <a:pt x="645696" y="178390"/>
                </a:lnTo>
                <a:lnTo>
                  <a:pt x="621035" y="218142"/>
                </a:lnTo>
                <a:lnTo>
                  <a:pt x="603616" y="258408"/>
                </a:lnTo>
                <a:lnTo>
                  <a:pt x="571223" y="304528"/>
                </a:lnTo>
                <a:lnTo>
                  <a:pt x="545583" y="358045"/>
                </a:lnTo>
                <a:lnTo>
                  <a:pt x="513191" y="404164"/>
                </a:lnTo>
                <a:lnTo>
                  <a:pt x="495771" y="444431"/>
                </a:lnTo>
                <a:lnTo>
                  <a:pt x="463868" y="483668"/>
                </a:lnTo>
                <a:lnTo>
                  <a:pt x="440185" y="509654"/>
                </a:lnTo>
                <a:lnTo>
                  <a:pt x="408772" y="542008"/>
                </a:lnTo>
                <a:lnTo>
                  <a:pt x="391841" y="575391"/>
                </a:lnTo>
                <a:lnTo>
                  <a:pt x="368648" y="594496"/>
                </a:lnTo>
                <a:lnTo>
                  <a:pt x="321773" y="639585"/>
                </a:lnTo>
                <a:lnTo>
                  <a:pt x="268145" y="677277"/>
                </a:lnTo>
                <a:lnTo>
                  <a:pt x="229490" y="709116"/>
                </a:lnTo>
                <a:lnTo>
                  <a:pt x="176840" y="733043"/>
                </a:lnTo>
                <a:lnTo>
                  <a:pt x="138674" y="757999"/>
                </a:lnTo>
                <a:lnTo>
                  <a:pt x="123701" y="763852"/>
                </a:lnTo>
                <a:lnTo>
                  <a:pt x="101487" y="769190"/>
                </a:lnTo>
                <a:lnTo>
                  <a:pt x="79762" y="767645"/>
                </a:lnTo>
                <a:lnTo>
                  <a:pt x="64789" y="773498"/>
                </a:lnTo>
                <a:lnTo>
                  <a:pt x="57547" y="772983"/>
                </a:lnTo>
                <a:lnTo>
                  <a:pt x="36311" y="764556"/>
                </a:lnTo>
                <a:lnTo>
                  <a:pt x="29070" y="764041"/>
                </a:lnTo>
                <a:lnTo>
                  <a:pt x="7835" y="755614"/>
                </a:lnTo>
                <a:lnTo>
                  <a:pt x="1083" y="748216"/>
                </a:lnTo>
                <a:lnTo>
                  <a:pt x="1572" y="741334"/>
                </a:lnTo>
                <a:lnTo>
                  <a:pt x="0" y="739611"/>
                </a:lnTo>
                <a:lnTo>
                  <a:pt x="87690" y="423338"/>
                </a:lnTo>
                <a:lnTo>
                  <a:pt x="118224" y="431422"/>
                </a:lnTo>
                <a:lnTo>
                  <a:pt x="146701" y="440365"/>
                </a:lnTo>
                <a:lnTo>
                  <a:pt x="153943" y="440880"/>
                </a:lnTo>
                <a:lnTo>
                  <a:pt x="161185" y="441394"/>
                </a:lnTo>
                <a:lnTo>
                  <a:pt x="176158" y="435542"/>
                </a:lnTo>
                <a:lnTo>
                  <a:pt x="190641" y="436571"/>
                </a:lnTo>
                <a:lnTo>
                  <a:pt x="198862" y="423321"/>
                </a:lnTo>
                <a:lnTo>
                  <a:pt x="221076" y="417983"/>
                </a:lnTo>
                <a:lnTo>
                  <a:pt x="229786" y="397849"/>
                </a:lnTo>
                <a:lnTo>
                  <a:pt x="252490" y="385628"/>
                </a:lnTo>
                <a:lnTo>
                  <a:pt x="284882" y="339509"/>
                </a:lnTo>
                <a:lnTo>
                  <a:pt x="294081" y="312493"/>
                </a:lnTo>
                <a:lnTo>
                  <a:pt x="317764" y="286507"/>
                </a:lnTo>
                <a:lnTo>
                  <a:pt x="326963" y="259491"/>
                </a:lnTo>
                <a:lnTo>
                  <a:pt x="350646" y="233505"/>
                </a:lnTo>
                <a:lnTo>
                  <a:pt x="367575" y="200121"/>
                </a:lnTo>
                <a:lnTo>
                  <a:pt x="384995" y="159854"/>
                </a:lnTo>
                <a:lnTo>
                  <a:pt x="401435" y="133354"/>
                </a:lnTo>
                <a:lnTo>
                  <a:pt x="418366" y="99969"/>
                </a:lnTo>
                <a:lnTo>
                  <a:pt x="427565" y="72954"/>
                </a:lnTo>
                <a:lnTo>
                  <a:pt x="429033" y="52306"/>
                </a:lnTo>
                <a:lnTo>
                  <a:pt x="437253" y="39055"/>
                </a:lnTo>
                <a:lnTo>
                  <a:pt x="438722" y="18407"/>
                </a:lnTo>
                <a:lnTo>
                  <a:pt x="439700" y="4641"/>
                </a:lnTo>
                <a:lnTo>
                  <a:pt x="44003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E9531D94-F0A9-4316-85A6-15927D52CBFF}"/>
              </a:ext>
            </a:extLst>
          </p:cNvPr>
          <p:cNvSpPr/>
          <p:nvPr/>
        </p:nvSpPr>
        <p:spPr>
          <a:xfrm rot="21355986">
            <a:off x="5749615" y="1287073"/>
            <a:ext cx="1300781" cy="228657"/>
          </a:xfrm>
          <a:custGeom>
            <a:avLst/>
            <a:gdLst>
              <a:gd name="connsiteX0" fmla="*/ 1007398 w 1300781"/>
              <a:gd name="connsiteY0" fmla="*/ 0 h 228657"/>
              <a:gd name="connsiteX1" fmla="*/ 1036403 w 1300781"/>
              <a:gd name="connsiteY1" fmla="*/ 2062 h 228657"/>
              <a:gd name="connsiteX2" fmla="*/ 1065408 w 1300781"/>
              <a:gd name="connsiteY2" fmla="*/ 4124 h 228657"/>
              <a:gd name="connsiteX3" fmla="*/ 1072658 w 1300781"/>
              <a:gd name="connsiteY3" fmla="*/ 4640 h 228657"/>
              <a:gd name="connsiteX4" fmla="*/ 1079909 w 1300781"/>
              <a:gd name="connsiteY4" fmla="*/ 5155 h 228657"/>
              <a:gd name="connsiteX5" fmla="*/ 1101221 w 1300781"/>
              <a:gd name="connsiteY5" fmla="*/ 12926 h 228657"/>
              <a:gd name="connsiteX6" fmla="*/ 1115280 w 1300781"/>
              <a:gd name="connsiteY6" fmla="*/ 20182 h 228657"/>
              <a:gd name="connsiteX7" fmla="*/ 1135706 w 1300781"/>
              <a:gd name="connsiteY7" fmla="*/ 40402 h 228657"/>
              <a:gd name="connsiteX8" fmla="*/ 1156574 w 1300781"/>
              <a:gd name="connsiteY8" fmla="*/ 54397 h 228657"/>
              <a:gd name="connsiteX9" fmla="*/ 1184693 w 1300781"/>
              <a:gd name="connsiteY9" fmla="*/ 68908 h 228657"/>
              <a:gd name="connsiteX10" fmla="*/ 1205119 w 1300781"/>
              <a:gd name="connsiteY10" fmla="*/ 89129 h 228657"/>
              <a:gd name="connsiteX11" fmla="*/ 1232796 w 1300781"/>
              <a:gd name="connsiteY11" fmla="*/ 109864 h 228657"/>
              <a:gd name="connsiteX12" fmla="*/ 1253665 w 1300781"/>
              <a:gd name="connsiteY12" fmla="*/ 123859 h 228657"/>
              <a:gd name="connsiteX13" fmla="*/ 1274090 w 1300781"/>
              <a:gd name="connsiteY13" fmla="*/ 144080 h 228657"/>
              <a:gd name="connsiteX14" fmla="*/ 1287708 w 1300781"/>
              <a:gd name="connsiteY14" fmla="*/ 157559 h 228657"/>
              <a:gd name="connsiteX15" fmla="*/ 1300781 w 1300781"/>
              <a:gd name="connsiteY15" fmla="*/ 170501 h 228657"/>
              <a:gd name="connsiteX16" fmla="*/ 993838 w 1300781"/>
              <a:gd name="connsiteY16" fmla="*/ 190716 h 228657"/>
              <a:gd name="connsiteX17" fmla="*/ 994564 w 1300781"/>
              <a:gd name="connsiteY17" fmla="*/ 180508 h 228657"/>
              <a:gd name="connsiteX18" fmla="*/ 987313 w 1300781"/>
              <a:gd name="connsiteY18" fmla="*/ 179992 h 228657"/>
              <a:gd name="connsiteX19" fmla="*/ 966002 w 1300781"/>
              <a:gd name="connsiteY19" fmla="*/ 172221 h 228657"/>
              <a:gd name="connsiteX20" fmla="*/ 944249 w 1300781"/>
              <a:gd name="connsiteY20" fmla="*/ 170675 h 228657"/>
              <a:gd name="connsiteX21" fmla="*/ 914801 w 1300781"/>
              <a:gd name="connsiteY21" fmla="*/ 174837 h 228657"/>
              <a:gd name="connsiteX22" fmla="*/ 878546 w 1300781"/>
              <a:gd name="connsiteY22" fmla="*/ 172259 h 228657"/>
              <a:gd name="connsiteX23" fmla="*/ 842290 w 1300781"/>
              <a:gd name="connsiteY23" fmla="*/ 169681 h 228657"/>
              <a:gd name="connsiteX24" fmla="*/ 783838 w 1300781"/>
              <a:gd name="connsiteY24" fmla="*/ 171781 h 228657"/>
              <a:gd name="connsiteX25" fmla="*/ 725386 w 1300781"/>
              <a:gd name="connsiteY25" fmla="*/ 173881 h 228657"/>
              <a:gd name="connsiteX26" fmla="*/ 659241 w 1300781"/>
              <a:gd name="connsiteY26" fmla="*/ 181690 h 228657"/>
              <a:gd name="connsiteX27" fmla="*/ 593538 w 1300781"/>
              <a:gd name="connsiteY27" fmla="*/ 183275 h 228657"/>
              <a:gd name="connsiteX28" fmla="*/ 505639 w 1300781"/>
              <a:gd name="connsiteY28" fmla="*/ 189537 h 228657"/>
              <a:gd name="connsiteX29" fmla="*/ 424992 w 1300781"/>
              <a:gd name="connsiteY29" fmla="*/ 196314 h 228657"/>
              <a:gd name="connsiteX30" fmla="*/ 329842 w 1300781"/>
              <a:gd name="connsiteY30" fmla="*/ 202061 h 228657"/>
              <a:gd name="connsiteX31" fmla="*/ 219747 w 1300781"/>
              <a:gd name="connsiteY31" fmla="*/ 213001 h 228657"/>
              <a:gd name="connsiteX32" fmla="*/ 117346 w 1300781"/>
              <a:gd name="connsiteY32" fmla="*/ 218232 h 228657"/>
              <a:gd name="connsiteX33" fmla="*/ 0 w 1300781"/>
              <a:gd name="connsiteY33" fmla="*/ 228657 h 228657"/>
              <a:gd name="connsiteX34" fmla="*/ 8851 w 1300781"/>
              <a:gd name="connsiteY34" fmla="*/ 104168 h 228657"/>
              <a:gd name="connsiteX35" fmla="*/ 30605 w 1300781"/>
              <a:gd name="connsiteY35" fmla="*/ 105715 h 228657"/>
              <a:gd name="connsiteX36" fmla="*/ 59609 w 1300781"/>
              <a:gd name="connsiteY36" fmla="*/ 107777 h 228657"/>
              <a:gd name="connsiteX37" fmla="*/ 89056 w 1300781"/>
              <a:gd name="connsiteY37" fmla="*/ 103615 h 228657"/>
              <a:gd name="connsiteX38" fmla="*/ 118061 w 1300781"/>
              <a:gd name="connsiteY38" fmla="*/ 105677 h 228657"/>
              <a:gd name="connsiteX39" fmla="*/ 154759 w 1300781"/>
              <a:gd name="connsiteY39" fmla="*/ 102030 h 228657"/>
              <a:gd name="connsiteX40" fmla="*/ 199151 w 1300781"/>
              <a:gd name="connsiteY40" fmla="*/ 92674 h 228657"/>
              <a:gd name="connsiteX41" fmla="*/ 250352 w 1300781"/>
              <a:gd name="connsiteY41" fmla="*/ 90059 h 228657"/>
              <a:gd name="connsiteX42" fmla="*/ 294744 w 1300781"/>
              <a:gd name="connsiteY42" fmla="*/ 80704 h 228657"/>
              <a:gd name="connsiteX43" fmla="*/ 389893 w 1300781"/>
              <a:gd name="connsiteY43" fmla="*/ 74957 h 228657"/>
              <a:gd name="connsiteX44" fmla="*/ 500431 w 1300781"/>
              <a:gd name="connsiteY44" fmla="*/ 57792 h 228657"/>
              <a:gd name="connsiteX45" fmla="*/ 602832 w 1300781"/>
              <a:gd name="connsiteY45" fmla="*/ 52562 h 228657"/>
              <a:gd name="connsiteX46" fmla="*/ 705233 w 1300781"/>
              <a:gd name="connsiteY46" fmla="*/ 47331 h 228657"/>
              <a:gd name="connsiteX47" fmla="*/ 756876 w 1300781"/>
              <a:gd name="connsiteY47" fmla="*/ 38490 h 228657"/>
              <a:gd name="connsiteX48" fmla="*/ 793132 w 1300781"/>
              <a:gd name="connsiteY48" fmla="*/ 41068 h 228657"/>
              <a:gd name="connsiteX49" fmla="*/ 829830 w 1300781"/>
              <a:gd name="connsiteY49" fmla="*/ 37422 h 228657"/>
              <a:gd name="connsiteX50" fmla="*/ 873780 w 1300781"/>
              <a:gd name="connsiteY50" fmla="*/ 34291 h 228657"/>
              <a:gd name="connsiteX51" fmla="*/ 895975 w 1300781"/>
              <a:gd name="connsiteY51" fmla="*/ 29613 h 228657"/>
              <a:gd name="connsiteX52" fmla="*/ 925423 w 1300781"/>
              <a:gd name="connsiteY52" fmla="*/ 25451 h 228657"/>
              <a:gd name="connsiteX53" fmla="*/ 947618 w 1300781"/>
              <a:gd name="connsiteY53" fmla="*/ 20773 h 228657"/>
              <a:gd name="connsiteX54" fmla="*/ 955755 w 1300781"/>
              <a:gd name="connsiteY54" fmla="*/ 8839 h 228657"/>
              <a:gd name="connsiteX55" fmla="*/ 985202 w 1300781"/>
              <a:gd name="connsiteY55" fmla="*/ 4677 h 228657"/>
              <a:gd name="connsiteX56" fmla="*/ 1007398 w 1300781"/>
              <a:gd name="connsiteY56" fmla="*/ 0 h 2286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1300781" h="228657">
                <a:moveTo>
                  <a:pt x="1007398" y="0"/>
                </a:moveTo>
                <a:lnTo>
                  <a:pt x="1036403" y="2062"/>
                </a:lnTo>
                <a:lnTo>
                  <a:pt x="1065408" y="4124"/>
                </a:lnTo>
                <a:lnTo>
                  <a:pt x="1072658" y="4640"/>
                </a:lnTo>
                <a:lnTo>
                  <a:pt x="1079909" y="5155"/>
                </a:lnTo>
                <a:lnTo>
                  <a:pt x="1101221" y="12926"/>
                </a:lnTo>
                <a:lnTo>
                  <a:pt x="1115280" y="20182"/>
                </a:lnTo>
                <a:lnTo>
                  <a:pt x="1135706" y="40402"/>
                </a:lnTo>
                <a:lnTo>
                  <a:pt x="1156574" y="54397"/>
                </a:lnTo>
                <a:lnTo>
                  <a:pt x="1184693" y="68908"/>
                </a:lnTo>
                <a:lnTo>
                  <a:pt x="1205119" y="89129"/>
                </a:lnTo>
                <a:lnTo>
                  <a:pt x="1232796" y="109864"/>
                </a:lnTo>
                <a:lnTo>
                  <a:pt x="1253665" y="123859"/>
                </a:lnTo>
                <a:lnTo>
                  <a:pt x="1274090" y="144080"/>
                </a:lnTo>
                <a:lnTo>
                  <a:pt x="1287708" y="157559"/>
                </a:lnTo>
                <a:lnTo>
                  <a:pt x="1300781" y="170501"/>
                </a:lnTo>
                <a:lnTo>
                  <a:pt x="993838" y="190716"/>
                </a:lnTo>
                <a:lnTo>
                  <a:pt x="994564" y="180508"/>
                </a:lnTo>
                <a:lnTo>
                  <a:pt x="987313" y="179992"/>
                </a:lnTo>
                <a:lnTo>
                  <a:pt x="966002" y="172221"/>
                </a:lnTo>
                <a:lnTo>
                  <a:pt x="944249" y="170675"/>
                </a:lnTo>
                <a:lnTo>
                  <a:pt x="914801" y="174837"/>
                </a:lnTo>
                <a:lnTo>
                  <a:pt x="878546" y="172259"/>
                </a:lnTo>
                <a:lnTo>
                  <a:pt x="842290" y="169681"/>
                </a:lnTo>
                <a:lnTo>
                  <a:pt x="783838" y="171781"/>
                </a:lnTo>
                <a:lnTo>
                  <a:pt x="725386" y="173881"/>
                </a:lnTo>
                <a:lnTo>
                  <a:pt x="659241" y="181690"/>
                </a:lnTo>
                <a:lnTo>
                  <a:pt x="593538" y="183275"/>
                </a:lnTo>
                <a:lnTo>
                  <a:pt x="505639" y="189537"/>
                </a:lnTo>
                <a:lnTo>
                  <a:pt x="424992" y="196314"/>
                </a:lnTo>
                <a:lnTo>
                  <a:pt x="329842" y="202061"/>
                </a:lnTo>
                <a:lnTo>
                  <a:pt x="219747" y="213001"/>
                </a:lnTo>
                <a:lnTo>
                  <a:pt x="117346" y="218232"/>
                </a:lnTo>
                <a:lnTo>
                  <a:pt x="0" y="228657"/>
                </a:lnTo>
                <a:lnTo>
                  <a:pt x="8851" y="104168"/>
                </a:lnTo>
                <a:lnTo>
                  <a:pt x="30605" y="105715"/>
                </a:lnTo>
                <a:lnTo>
                  <a:pt x="59609" y="107777"/>
                </a:lnTo>
                <a:lnTo>
                  <a:pt x="89056" y="103615"/>
                </a:lnTo>
                <a:lnTo>
                  <a:pt x="118061" y="105677"/>
                </a:lnTo>
                <a:lnTo>
                  <a:pt x="154759" y="102030"/>
                </a:lnTo>
                <a:lnTo>
                  <a:pt x="199151" y="92674"/>
                </a:lnTo>
                <a:lnTo>
                  <a:pt x="250352" y="90059"/>
                </a:lnTo>
                <a:lnTo>
                  <a:pt x="294744" y="80704"/>
                </a:lnTo>
                <a:lnTo>
                  <a:pt x="389893" y="74957"/>
                </a:lnTo>
                <a:lnTo>
                  <a:pt x="500431" y="57792"/>
                </a:lnTo>
                <a:lnTo>
                  <a:pt x="602832" y="52562"/>
                </a:lnTo>
                <a:lnTo>
                  <a:pt x="705233" y="47331"/>
                </a:lnTo>
                <a:lnTo>
                  <a:pt x="756876" y="38490"/>
                </a:lnTo>
                <a:lnTo>
                  <a:pt x="793132" y="41068"/>
                </a:lnTo>
                <a:lnTo>
                  <a:pt x="829830" y="37422"/>
                </a:lnTo>
                <a:lnTo>
                  <a:pt x="873780" y="34291"/>
                </a:lnTo>
                <a:lnTo>
                  <a:pt x="895975" y="29613"/>
                </a:lnTo>
                <a:lnTo>
                  <a:pt x="925423" y="25451"/>
                </a:lnTo>
                <a:lnTo>
                  <a:pt x="947618" y="20773"/>
                </a:lnTo>
                <a:lnTo>
                  <a:pt x="955755" y="8839"/>
                </a:lnTo>
                <a:lnTo>
                  <a:pt x="985202" y="4677"/>
                </a:lnTo>
                <a:lnTo>
                  <a:pt x="100739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0D808EC4-42E7-4A2F-B590-8DF698BA12ED}"/>
              </a:ext>
            </a:extLst>
          </p:cNvPr>
          <p:cNvSpPr/>
          <p:nvPr/>
        </p:nvSpPr>
        <p:spPr>
          <a:xfrm rot="21355986">
            <a:off x="9365679" y="1594892"/>
            <a:ext cx="769494" cy="111014"/>
          </a:xfrm>
          <a:custGeom>
            <a:avLst/>
            <a:gdLst>
              <a:gd name="connsiteX0" fmla="*/ 545880 w 769494"/>
              <a:gd name="connsiteY0" fmla="*/ 0 h 111014"/>
              <a:gd name="connsiteX1" fmla="*/ 560383 w 769494"/>
              <a:gd name="connsiteY1" fmla="*/ 1031 h 111014"/>
              <a:gd name="connsiteX2" fmla="*/ 574884 w 769494"/>
              <a:gd name="connsiteY2" fmla="*/ 2062 h 111014"/>
              <a:gd name="connsiteX3" fmla="*/ 581693 w 769494"/>
              <a:gd name="connsiteY3" fmla="*/ 8802 h 111014"/>
              <a:gd name="connsiteX4" fmla="*/ 609813 w 769494"/>
              <a:gd name="connsiteY4" fmla="*/ 23313 h 111014"/>
              <a:gd name="connsiteX5" fmla="*/ 638375 w 769494"/>
              <a:gd name="connsiteY5" fmla="*/ 31600 h 111014"/>
              <a:gd name="connsiteX6" fmla="*/ 673745 w 769494"/>
              <a:gd name="connsiteY6" fmla="*/ 46627 h 111014"/>
              <a:gd name="connsiteX7" fmla="*/ 695056 w 769494"/>
              <a:gd name="connsiteY7" fmla="*/ 54398 h 111014"/>
              <a:gd name="connsiteX8" fmla="*/ 709116 w 769494"/>
              <a:gd name="connsiteY8" fmla="*/ 61653 h 111014"/>
              <a:gd name="connsiteX9" fmla="*/ 743602 w 769494"/>
              <a:gd name="connsiteY9" fmla="*/ 89129 h 111014"/>
              <a:gd name="connsiteX10" fmla="*/ 757662 w 769494"/>
              <a:gd name="connsiteY10" fmla="*/ 96385 h 111014"/>
              <a:gd name="connsiteX11" fmla="*/ 769494 w 769494"/>
              <a:gd name="connsiteY11" fmla="*/ 102490 h 111014"/>
              <a:gd name="connsiteX12" fmla="*/ 575900 w 769494"/>
              <a:gd name="connsiteY12" fmla="*/ 111014 h 111014"/>
              <a:gd name="connsiteX13" fmla="*/ 574612 w 769494"/>
              <a:gd name="connsiteY13" fmla="*/ 108393 h 111014"/>
              <a:gd name="connsiteX14" fmla="*/ 553744 w 769494"/>
              <a:gd name="connsiteY14" fmla="*/ 94397 h 111014"/>
              <a:gd name="connsiteX15" fmla="*/ 524740 w 769494"/>
              <a:gd name="connsiteY15" fmla="*/ 92335 h 111014"/>
              <a:gd name="connsiteX16" fmla="*/ 503428 w 769494"/>
              <a:gd name="connsiteY16" fmla="*/ 84564 h 111014"/>
              <a:gd name="connsiteX17" fmla="*/ 459921 w 769494"/>
              <a:gd name="connsiteY17" fmla="*/ 81471 h 111014"/>
              <a:gd name="connsiteX18" fmla="*/ 423223 w 769494"/>
              <a:gd name="connsiteY18" fmla="*/ 85117 h 111014"/>
              <a:gd name="connsiteX19" fmla="*/ 379716 w 769494"/>
              <a:gd name="connsiteY19" fmla="*/ 82024 h 111014"/>
              <a:gd name="connsiteX20" fmla="*/ 328073 w 769494"/>
              <a:gd name="connsiteY20" fmla="*/ 90864 h 111014"/>
              <a:gd name="connsiteX21" fmla="*/ 269621 w 769494"/>
              <a:gd name="connsiteY21" fmla="*/ 92963 h 111014"/>
              <a:gd name="connsiteX22" fmla="*/ 211169 w 769494"/>
              <a:gd name="connsiteY22" fmla="*/ 95063 h 111014"/>
              <a:gd name="connsiteX23" fmla="*/ 167220 w 769494"/>
              <a:gd name="connsiteY23" fmla="*/ 98195 h 111014"/>
              <a:gd name="connsiteX24" fmla="*/ 130963 w 769494"/>
              <a:gd name="connsiteY24" fmla="*/ 95617 h 111014"/>
              <a:gd name="connsiteX25" fmla="*/ 94265 w 769494"/>
              <a:gd name="connsiteY25" fmla="*/ 99264 h 111014"/>
              <a:gd name="connsiteX26" fmla="*/ 50758 w 769494"/>
              <a:gd name="connsiteY26" fmla="*/ 96171 h 111014"/>
              <a:gd name="connsiteX27" fmla="*/ 21753 w 769494"/>
              <a:gd name="connsiteY27" fmla="*/ 94108 h 111014"/>
              <a:gd name="connsiteX28" fmla="*/ 0 w 769494"/>
              <a:gd name="connsiteY28" fmla="*/ 92562 h 111014"/>
              <a:gd name="connsiteX29" fmla="*/ 885 w 769494"/>
              <a:gd name="connsiteY29" fmla="*/ 80112 h 111014"/>
              <a:gd name="connsiteX30" fmla="*/ 73840 w 769494"/>
              <a:gd name="connsiteY30" fmla="*/ 79043 h 111014"/>
              <a:gd name="connsiteX31" fmla="*/ 146793 w 769494"/>
              <a:gd name="connsiteY31" fmla="*/ 77975 h 111014"/>
              <a:gd name="connsiteX32" fmla="*/ 234693 w 769494"/>
              <a:gd name="connsiteY32" fmla="*/ 71713 h 111014"/>
              <a:gd name="connsiteX33" fmla="*/ 285893 w 769494"/>
              <a:gd name="connsiteY33" fmla="*/ 69097 h 111014"/>
              <a:gd name="connsiteX34" fmla="*/ 330285 w 769494"/>
              <a:gd name="connsiteY34" fmla="*/ 59742 h 111014"/>
              <a:gd name="connsiteX35" fmla="*/ 366983 w 769494"/>
              <a:gd name="connsiteY35" fmla="*/ 56095 h 111014"/>
              <a:gd name="connsiteX36" fmla="*/ 411818 w 769494"/>
              <a:gd name="connsiteY36" fmla="*/ 40515 h 111014"/>
              <a:gd name="connsiteX37" fmla="*/ 434015 w 769494"/>
              <a:gd name="connsiteY37" fmla="*/ 35838 h 111014"/>
              <a:gd name="connsiteX38" fmla="*/ 463461 w 769494"/>
              <a:gd name="connsiteY38" fmla="*/ 31676 h 111014"/>
              <a:gd name="connsiteX39" fmla="*/ 492909 w 769494"/>
              <a:gd name="connsiteY39" fmla="*/ 27513 h 111014"/>
              <a:gd name="connsiteX40" fmla="*/ 507854 w 769494"/>
              <a:gd name="connsiteY40" fmla="*/ 22320 h 111014"/>
              <a:gd name="connsiteX41" fmla="*/ 522356 w 769494"/>
              <a:gd name="connsiteY41" fmla="*/ 23351 h 111014"/>
              <a:gd name="connsiteX42" fmla="*/ 522799 w 769494"/>
              <a:gd name="connsiteY42" fmla="*/ 17126 h 111014"/>
              <a:gd name="connsiteX43" fmla="*/ 530935 w 769494"/>
              <a:gd name="connsiteY43" fmla="*/ 5193 h 111014"/>
              <a:gd name="connsiteX44" fmla="*/ 545880 w 769494"/>
              <a:gd name="connsiteY44" fmla="*/ 0 h 1110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769494" h="111014">
                <a:moveTo>
                  <a:pt x="545880" y="0"/>
                </a:moveTo>
                <a:lnTo>
                  <a:pt x="560383" y="1031"/>
                </a:lnTo>
                <a:lnTo>
                  <a:pt x="574884" y="2062"/>
                </a:lnTo>
                <a:lnTo>
                  <a:pt x="581693" y="8802"/>
                </a:lnTo>
                <a:lnTo>
                  <a:pt x="609813" y="23313"/>
                </a:lnTo>
                <a:lnTo>
                  <a:pt x="638375" y="31600"/>
                </a:lnTo>
                <a:lnTo>
                  <a:pt x="673745" y="46627"/>
                </a:lnTo>
                <a:lnTo>
                  <a:pt x="695056" y="54398"/>
                </a:lnTo>
                <a:lnTo>
                  <a:pt x="709116" y="61653"/>
                </a:lnTo>
                <a:lnTo>
                  <a:pt x="743602" y="89129"/>
                </a:lnTo>
                <a:lnTo>
                  <a:pt x="757662" y="96385"/>
                </a:lnTo>
                <a:lnTo>
                  <a:pt x="769494" y="102490"/>
                </a:lnTo>
                <a:lnTo>
                  <a:pt x="575900" y="111014"/>
                </a:lnTo>
                <a:lnTo>
                  <a:pt x="574612" y="108393"/>
                </a:lnTo>
                <a:lnTo>
                  <a:pt x="553744" y="94397"/>
                </a:lnTo>
                <a:lnTo>
                  <a:pt x="524740" y="92335"/>
                </a:lnTo>
                <a:lnTo>
                  <a:pt x="503428" y="84564"/>
                </a:lnTo>
                <a:lnTo>
                  <a:pt x="459921" y="81471"/>
                </a:lnTo>
                <a:lnTo>
                  <a:pt x="423223" y="85117"/>
                </a:lnTo>
                <a:lnTo>
                  <a:pt x="379716" y="82024"/>
                </a:lnTo>
                <a:lnTo>
                  <a:pt x="328073" y="90864"/>
                </a:lnTo>
                <a:lnTo>
                  <a:pt x="269621" y="92963"/>
                </a:lnTo>
                <a:lnTo>
                  <a:pt x="211169" y="95063"/>
                </a:lnTo>
                <a:lnTo>
                  <a:pt x="167220" y="98195"/>
                </a:lnTo>
                <a:lnTo>
                  <a:pt x="130963" y="95617"/>
                </a:lnTo>
                <a:lnTo>
                  <a:pt x="94265" y="99264"/>
                </a:lnTo>
                <a:lnTo>
                  <a:pt x="50758" y="96171"/>
                </a:lnTo>
                <a:lnTo>
                  <a:pt x="21753" y="94108"/>
                </a:lnTo>
                <a:lnTo>
                  <a:pt x="0" y="92562"/>
                </a:lnTo>
                <a:lnTo>
                  <a:pt x="885" y="80112"/>
                </a:lnTo>
                <a:lnTo>
                  <a:pt x="73840" y="79043"/>
                </a:lnTo>
                <a:lnTo>
                  <a:pt x="146793" y="77975"/>
                </a:lnTo>
                <a:lnTo>
                  <a:pt x="234693" y="71713"/>
                </a:lnTo>
                <a:lnTo>
                  <a:pt x="285893" y="69097"/>
                </a:lnTo>
                <a:lnTo>
                  <a:pt x="330285" y="59742"/>
                </a:lnTo>
                <a:lnTo>
                  <a:pt x="366983" y="56095"/>
                </a:lnTo>
                <a:lnTo>
                  <a:pt x="411818" y="40515"/>
                </a:lnTo>
                <a:lnTo>
                  <a:pt x="434015" y="35838"/>
                </a:lnTo>
                <a:lnTo>
                  <a:pt x="463461" y="31676"/>
                </a:lnTo>
                <a:lnTo>
                  <a:pt x="492909" y="27513"/>
                </a:lnTo>
                <a:lnTo>
                  <a:pt x="507854" y="22320"/>
                </a:lnTo>
                <a:lnTo>
                  <a:pt x="522356" y="23351"/>
                </a:lnTo>
                <a:lnTo>
                  <a:pt x="522799" y="17126"/>
                </a:lnTo>
                <a:lnTo>
                  <a:pt x="530935" y="5193"/>
                </a:lnTo>
                <a:lnTo>
                  <a:pt x="54588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B7D333F3-B0EF-464C-9BF2-DB126D963E68}"/>
              </a:ext>
            </a:extLst>
          </p:cNvPr>
          <p:cNvSpPr/>
          <p:nvPr/>
        </p:nvSpPr>
        <p:spPr>
          <a:xfrm rot="21355986">
            <a:off x="8809065" y="4463069"/>
            <a:ext cx="609189" cy="95760"/>
          </a:xfrm>
          <a:custGeom>
            <a:avLst/>
            <a:gdLst>
              <a:gd name="connsiteX0" fmla="*/ 501735 w 609189"/>
              <a:gd name="connsiteY0" fmla="*/ 0 h 95760"/>
              <a:gd name="connsiteX1" fmla="*/ 508487 w 609189"/>
              <a:gd name="connsiteY1" fmla="*/ 7398 h 95760"/>
              <a:gd name="connsiteX2" fmla="*/ 521992 w 609189"/>
              <a:gd name="connsiteY2" fmla="*/ 22194 h 95760"/>
              <a:gd name="connsiteX3" fmla="*/ 550469 w 609189"/>
              <a:gd name="connsiteY3" fmla="*/ 31136 h 95760"/>
              <a:gd name="connsiteX4" fmla="*/ 570726 w 609189"/>
              <a:gd name="connsiteY4" fmla="*/ 53329 h 95760"/>
              <a:gd name="connsiteX5" fmla="*/ 591962 w 609189"/>
              <a:gd name="connsiteY5" fmla="*/ 61756 h 95760"/>
              <a:gd name="connsiteX6" fmla="*/ 605956 w 609189"/>
              <a:gd name="connsiteY6" fmla="*/ 69668 h 95760"/>
              <a:gd name="connsiteX7" fmla="*/ 609189 w 609189"/>
              <a:gd name="connsiteY7" fmla="*/ 72054 h 95760"/>
              <a:gd name="connsiteX8" fmla="*/ 468828 w 609189"/>
              <a:gd name="connsiteY8" fmla="*/ 90070 h 95760"/>
              <a:gd name="connsiteX9" fmla="*/ 466406 w 609189"/>
              <a:gd name="connsiteY9" fmla="*/ 87417 h 95760"/>
              <a:gd name="connsiteX10" fmla="*/ 451923 w 609189"/>
              <a:gd name="connsiteY10" fmla="*/ 86387 h 95760"/>
              <a:gd name="connsiteX11" fmla="*/ 445660 w 609189"/>
              <a:gd name="connsiteY11" fmla="*/ 72106 h 95760"/>
              <a:gd name="connsiteX12" fmla="*/ 423935 w 609189"/>
              <a:gd name="connsiteY12" fmla="*/ 70561 h 95760"/>
              <a:gd name="connsiteX13" fmla="*/ 402209 w 609189"/>
              <a:gd name="connsiteY13" fmla="*/ 69017 h 95760"/>
              <a:gd name="connsiteX14" fmla="*/ 373243 w 609189"/>
              <a:gd name="connsiteY14" fmla="*/ 66957 h 95760"/>
              <a:gd name="connsiteX15" fmla="*/ 343297 w 609189"/>
              <a:gd name="connsiteY15" fmla="*/ 78664 h 95760"/>
              <a:gd name="connsiteX16" fmla="*/ 306599 w 609189"/>
              <a:gd name="connsiteY16" fmla="*/ 82972 h 95760"/>
              <a:gd name="connsiteX17" fmla="*/ 255907 w 609189"/>
              <a:gd name="connsiteY17" fmla="*/ 79368 h 95760"/>
              <a:gd name="connsiteX18" fmla="*/ 219209 w 609189"/>
              <a:gd name="connsiteY18" fmla="*/ 83676 h 95760"/>
              <a:gd name="connsiteX19" fmla="*/ 168028 w 609189"/>
              <a:gd name="connsiteY19" fmla="*/ 86954 h 95760"/>
              <a:gd name="connsiteX20" fmla="*/ 138571 w 609189"/>
              <a:gd name="connsiteY20" fmla="*/ 91778 h 95760"/>
              <a:gd name="connsiteX21" fmla="*/ 102363 w 609189"/>
              <a:gd name="connsiteY21" fmla="*/ 89203 h 95760"/>
              <a:gd name="connsiteX22" fmla="*/ 72907 w 609189"/>
              <a:gd name="connsiteY22" fmla="*/ 94026 h 95760"/>
              <a:gd name="connsiteX23" fmla="*/ 43940 w 609189"/>
              <a:gd name="connsiteY23" fmla="*/ 91967 h 95760"/>
              <a:gd name="connsiteX24" fmla="*/ 14973 w 609189"/>
              <a:gd name="connsiteY24" fmla="*/ 89907 h 95760"/>
              <a:gd name="connsiteX25" fmla="*/ 0 w 609189"/>
              <a:gd name="connsiteY25" fmla="*/ 95760 h 95760"/>
              <a:gd name="connsiteX26" fmla="*/ 2447 w 609189"/>
              <a:gd name="connsiteY26" fmla="*/ 61347 h 95760"/>
              <a:gd name="connsiteX27" fmla="*/ 89347 w 609189"/>
              <a:gd name="connsiteY27" fmla="*/ 67525 h 95760"/>
              <a:gd name="connsiteX28" fmla="*/ 162254 w 609189"/>
              <a:gd name="connsiteY28" fmla="*/ 65792 h 95760"/>
              <a:gd name="connsiteX29" fmla="*/ 228408 w 609189"/>
              <a:gd name="connsiteY29" fmla="*/ 56659 h 95760"/>
              <a:gd name="connsiteX30" fmla="*/ 294562 w 609189"/>
              <a:gd name="connsiteY30" fmla="*/ 47528 h 95760"/>
              <a:gd name="connsiteX31" fmla="*/ 323529 w 609189"/>
              <a:gd name="connsiteY31" fmla="*/ 49588 h 95760"/>
              <a:gd name="connsiteX32" fmla="*/ 345744 w 609189"/>
              <a:gd name="connsiteY32" fmla="*/ 44250 h 95760"/>
              <a:gd name="connsiteX33" fmla="*/ 375200 w 609189"/>
              <a:gd name="connsiteY33" fmla="*/ 39427 h 95760"/>
              <a:gd name="connsiteX34" fmla="*/ 382442 w 609189"/>
              <a:gd name="connsiteY34" fmla="*/ 39942 h 95760"/>
              <a:gd name="connsiteX35" fmla="*/ 404656 w 609189"/>
              <a:gd name="connsiteY35" fmla="*/ 34604 h 95760"/>
              <a:gd name="connsiteX36" fmla="*/ 420118 w 609189"/>
              <a:gd name="connsiteY36" fmla="*/ 21868 h 95760"/>
              <a:gd name="connsiteX37" fmla="*/ 442333 w 609189"/>
              <a:gd name="connsiteY37" fmla="*/ 16530 h 95760"/>
              <a:gd name="connsiteX38" fmla="*/ 450064 w 609189"/>
              <a:gd name="connsiteY38" fmla="*/ 10161 h 95760"/>
              <a:gd name="connsiteX39" fmla="*/ 457795 w 609189"/>
              <a:gd name="connsiteY39" fmla="*/ 3794 h 95760"/>
              <a:gd name="connsiteX40" fmla="*/ 479520 w 609189"/>
              <a:gd name="connsiteY40" fmla="*/ 5338 h 95760"/>
              <a:gd name="connsiteX41" fmla="*/ 501735 w 609189"/>
              <a:gd name="connsiteY41" fmla="*/ 0 h 95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609189" h="95760">
                <a:moveTo>
                  <a:pt x="501735" y="0"/>
                </a:moveTo>
                <a:lnTo>
                  <a:pt x="508487" y="7398"/>
                </a:lnTo>
                <a:lnTo>
                  <a:pt x="521992" y="22194"/>
                </a:lnTo>
                <a:lnTo>
                  <a:pt x="550469" y="31136"/>
                </a:lnTo>
                <a:lnTo>
                  <a:pt x="570726" y="53329"/>
                </a:lnTo>
                <a:lnTo>
                  <a:pt x="591962" y="61756"/>
                </a:lnTo>
                <a:lnTo>
                  <a:pt x="605956" y="69668"/>
                </a:lnTo>
                <a:lnTo>
                  <a:pt x="609189" y="72054"/>
                </a:lnTo>
                <a:lnTo>
                  <a:pt x="468828" y="90070"/>
                </a:lnTo>
                <a:lnTo>
                  <a:pt x="466406" y="87417"/>
                </a:lnTo>
                <a:lnTo>
                  <a:pt x="451923" y="86387"/>
                </a:lnTo>
                <a:lnTo>
                  <a:pt x="445660" y="72106"/>
                </a:lnTo>
                <a:lnTo>
                  <a:pt x="423935" y="70561"/>
                </a:lnTo>
                <a:lnTo>
                  <a:pt x="402209" y="69017"/>
                </a:lnTo>
                <a:lnTo>
                  <a:pt x="373243" y="66957"/>
                </a:lnTo>
                <a:lnTo>
                  <a:pt x="343297" y="78664"/>
                </a:lnTo>
                <a:lnTo>
                  <a:pt x="306599" y="82972"/>
                </a:lnTo>
                <a:lnTo>
                  <a:pt x="255907" y="79368"/>
                </a:lnTo>
                <a:lnTo>
                  <a:pt x="219209" y="83676"/>
                </a:lnTo>
                <a:lnTo>
                  <a:pt x="168028" y="86954"/>
                </a:lnTo>
                <a:lnTo>
                  <a:pt x="138571" y="91778"/>
                </a:lnTo>
                <a:lnTo>
                  <a:pt x="102363" y="89203"/>
                </a:lnTo>
                <a:lnTo>
                  <a:pt x="72907" y="94026"/>
                </a:lnTo>
                <a:lnTo>
                  <a:pt x="43940" y="91967"/>
                </a:lnTo>
                <a:lnTo>
                  <a:pt x="14973" y="89907"/>
                </a:lnTo>
                <a:lnTo>
                  <a:pt x="0" y="95760"/>
                </a:lnTo>
                <a:lnTo>
                  <a:pt x="2447" y="61347"/>
                </a:lnTo>
                <a:lnTo>
                  <a:pt x="89347" y="67525"/>
                </a:lnTo>
                <a:lnTo>
                  <a:pt x="162254" y="65792"/>
                </a:lnTo>
                <a:lnTo>
                  <a:pt x="228408" y="56659"/>
                </a:lnTo>
                <a:lnTo>
                  <a:pt x="294562" y="47528"/>
                </a:lnTo>
                <a:lnTo>
                  <a:pt x="323529" y="49588"/>
                </a:lnTo>
                <a:lnTo>
                  <a:pt x="345744" y="44250"/>
                </a:lnTo>
                <a:lnTo>
                  <a:pt x="375200" y="39427"/>
                </a:lnTo>
                <a:lnTo>
                  <a:pt x="382442" y="39942"/>
                </a:lnTo>
                <a:lnTo>
                  <a:pt x="404656" y="34604"/>
                </a:lnTo>
                <a:lnTo>
                  <a:pt x="420118" y="21868"/>
                </a:lnTo>
                <a:lnTo>
                  <a:pt x="442333" y="16530"/>
                </a:lnTo>
                <a:lnTo>
                  <a:pt x="450064" y="10161"/>
                </a:lnTo>
                <a:lnTo>
                  <a:pt x="457795" y="3794"/>
                </a:lnTo>
                <a:lnTo>
                  <a:pt x="479520" y="5338"/>
                </a:lnTo>
                <a:lnTo>
                  <a:pt x="50173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018ED553-40B9-4EF1-995F-BAC9082D494E}"/>
              </a:ext>
            </a:extLst>
          </p:cNvPr>
          <p:cNvSpPr/>
          <p:nvPr/>
        </p:nvSpPr>
        <p:spPr>
          <a:xfrm rot="21355986">
            <a:off x="9733951" y="4595246"/>
            <a:ext cx="955568" cy="233928"/>
          </a:xfrm>
          <a:custGeom>
            <a:avLst/>
            <a:gdLst>
              <a:gd name="connsiteX0" fmla="*/ 692562 w 955568"/>
              <a:gd name="connsiteY0" fmla="*/ 0 h 233928"/>
              <a:gd name="connsiteX1" fmla="*/ 714287 w 955568"/>
              <a:gd name="connsiteY1" fmla="*/ 1544 h 233928"/>
              <a:gd name="connsiteX2" fmla="*/ 736012 w 955568"/>
              <a:gd name="connsiteY2" fmla="*/ 3089 h 233928"/>
              <a:gd name="connsiteX3" fmla="*/ 757737 w 955568"/>
              <a:gd name="connsiteY3" fmla="*/ 4634 h 233928"/>
              <a:gd name="connsiteX4" fmla="*/ 778484 w 955568"/>
              <a:gd name="connsiteY4" fmla="*/ 19943 h 233928"/>
              <a:gd name="connsiteX5" fmla="*/ 785726 w 955568"/>
              <a:gd name="connsiteY5" fmla="*/ 20458 h 233928"/>
              <a:gd name="connsiteX6" fmla="*/ 806472 w 955568"/>
              <a:gd name="connsiteY6" fmla="*/ 35769 h 233928"/>
              <a:gd name="connsiteX7" fmla="*/ 834950 w 955568"/>
              <a:gd name="connsiteY7" fmla="*/ 44711 h 233928"/>
              <a:gd name="connsiteX8" fmla="*/ 855696 w 955568"/>
              <a:gd name="connsiteY8" fmla="*/ 60021 h 233928"/>
              <a:gd name="connsiteX9" fmla="*/ 875952 w 955568"/>
              <a:gd name="connsiteY9" fmla="*/ 82214 h 233928"/>
              <a:gd name="connsiteX10" fmla="*/ 903940 w 955568"/>
              <a:gd name="connsiteY10" fmla="*/ 98039 h 233928"/>
              <a:gd name="connsiteX11" fmla="*/ 924687 w 955568"/>
              <a:gd name="connsiteY11" fmla="*/ 113349 h 233928"/>
              <a:gd name="connsiteX12" fmla="*/ 930460 w 955568"/>
              <a:gd name="connsiteY12" fmla="*/ 134512 h 233928"/>
              <a:gd name="connsiteX13" fmla="*/ 951207 w 955568"/>
              <a:gd name="connsiteY13" fmla="*/ 149822 h 233928"/>
              <a:gd name="connsiteX14" fmla="*/ 955568 w 955568"/>
              <a:gd name="connsiteY14" fmla="*/ 154600 h 233928"/>
              <a:gd name="connsiteX15" fmla="*/ 662518 w 955568"/>
              <a:gd name="connsiteY15" fmla="*/ 217822 h 233928"/>
              <a:gd name="connsiteX16" fmla="*/ 662908 w 955568"/>
              <a:gd name="connsiteY16" fmla="*/ 212334 h 233928"/>
              <a:gd name="connsiteX17" fmla="*/ 664376 w 955568"/>
              <a:gd name="connsiteY17" fmla="*/ 191685 h 233928"/>
              <a:gd name="connsiteX18" fmla="*/ 649893 w 955568"/>
              <a:gd name="connsiteY18" fmla="*/ 190655 h 233928"/>
              <a:gd name="connsiteX19" fmla="*/ 643141 w 955568"/>
              <a:gd name="connsiteY19" fmla="*/ 183258 h 233928"/>
              <a:gd name="connsiteX20" fmla="*/ 628657 w 955568"/>
              <a:gd name="connsiteY20" fmla="*/ 182228 h 233928"/>
              <a:gd name="connsiteX21" fmla="*/ 606933 w 955568"/>
              <a:gd name="connsiteY21" fmla="*/ 180684 h 233928"/>
              <a:gd name="connsiteX22" fmla="*/ 584719 w 955568"/>
              <a:gd name="connsiteY22" fmla="*/ 186022 h 233928"/>
              <a:gd name="connsiteX23" fmla="*/ 555752 w 955568"/>
              <a:gd name="connsiteY23" fmla="*/ 183962 h 233928"/>
              <a:gd name="connsiteX24" fmla="*/ 533048 w 955568"/>
              <a:gd name="connsiteY24" fmla="*/ 196184 h 233928"/>
              <a:gd name="connsiteX25" fmla="*/ 489108 w 955568"/>
              <a:gd name="connsiteY25" fmla="*/ 199977 h 233928"/>
              <a:gd name="connsiteX26" fmla="*/ 444679 w 955568"/>
              <a:gd name="connsiteY26" fmla="*/ 210653 h 233928"/>
              <a:gd name="connsiteX27" fmla="*/ 393498 w 955568"/>
              <a:gd name="connsiteY27" fmla="*/ 213931 h 233928"/>
              <a:gd name="connsiteX28" fmla="*/ 349559 w 955568"/>
              <a:gd name="connsiteY28" fmla="*/ 217725 h 233928"/>
              <a:gd name="connsiteX29" fmla="*/ 290647 w 955568"/>
              <a:gd name="connsiteY29" fmla="*/ 227371 h 233928"/>
              <a:gd name="connsiteX30" fmla="*/ 239465 w 955568"/>
              <a:gd name="connsiteY30" fmla="*/ 230649 h 233928"/>
              <a:gd name="connsiteX31" fmla="*/ 188284 w 955568"/>
              <a:gd name="connsiteY31" fmla="*/ 233928 h 233928"/>
              <a:gd name="connsiteX32" fmla="*/ 115868 w 955568"/>
              <a:gd name="connsiteY32" fmla="*/ 228779 h 233928"/>
              <a:gd name="connsiteX33" fmla="*/ 0 w 955568"/>
              <a:gd name="connsiteY33" fmla="*/ 220541 h 233928"/>
              <a:gd name="connsiteX34" fmla="*/ 9787 w 955568"/>
              <a:gd name="connsiteY34" fmla="*/ 82887 h 233928"/>
              <a:gd name="connsiteX35" fmla="*/ 104419 w 955568"/>
              <a:gd name="connsiteY35" fmla="*/ 82698 h 233928"/>
              <a:gd name="connsiteX36" fmla="*/ 206291 w 955568"/>
              <a:gd name="connsiteY36" fmla="*/ 83024 h 233928"/>
              <a:gd name="connsiteX37" fmla="*/ 300923 w 955568"/>
              <a:gd name="connsiteY37" fmla="*/ 82834 h 233928"/>
              <a:gd name="connsiteX38" fmla="*/ 359836 w 955568"/>
              <a:gd name="connsiteY38" fmla="*/ 73187 h 233928"/>
              <a:gd name="connsiteX39" fmla="*/ 418747 w 955568"/>
              <a:gd name="connsiteY39" fmla="*/ 63541 h 233928"/>
              <a:gd name="connsiteX40" fmla="*/ 462687 w 955568"/>
              <a:gd name="connsiteY40" fmla="*/ 59748 h 233928"/>
              <a:gd name="connsiteX41" fmla="*/ 513868 w 955568"/>
              <a:gd name="connsiteY41" fmla="*/ 56470 h 233928"/>
              <a:gd name="connsiteX42" fmla="*/ 550566 w 955568"/>
              <a:gd name="connsiteY42" fmla="*/ 52161 h 233928"/>
              <a:gd name="connsiteX43" fmla="*/ 580512 w 955568"/>
              <a:gd name="connsiteY43" fmla="*/ 40456 h 233928"/>
              <a:gd name="connsiteX44" fmla="*/ 609968 w 955568"/>
              <a:gd name="connsiteY44" fmla="*/ 35633 h 233928"/>
              <a:gd name="connsiteX45" fmla="*/ 624941 w 955568"/>
              <a:gd name="connsiteY45" fmla="*/ 29780 h 233928"/>
              <a:gd name="connsiteX46" fmla="*/ 647154 w 955568"/>
              <a:gd name="connsiteY46" fmla="*/ 24442 h 233928"/>
              <a:gd name="connsiteX47" fmla="*/ 654885 w 955568"/>
              <a:gd name="connsiteY47" fmla="*/ 18073 h 233928"/>
              <a:gd name="connsiteX48" fmla="*/ 677100 w 955568"/>
              <a:gd name="connsiteY48" fmla="*/ 12735 h 233928"/>
              <a:gd name="connsiteX49" fmla="*/ 692562 w 955568"/>
              <a:gd name="connsiteY49" fmla="*/ 0 h 233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955568" h="233928">
                <a:moveTo>
                  <a:pt x="692562" y="0"/>
                </a:moveTo>
                <a:lnTo>
                  <a:pt x="714287" y="1544"/>
                </a:lnTo>
                <a:lnTo>
                  <a:pt x="736012" y="3089"/>
                </a:lnTo>
                <a:lnTo>
                  <a:pt x="757737" y="4634"/>
                </a:lnTo>
                <a:lnTo>
                  <a:pt x="778484" y="19943"/>
                </a:lnTo>
                <a:lnTo>
                  <a:pt x="785726" y="20458"/>
                </a:lnTo>
                <a:lnTo>
                  <a:pt x="806472" y="35769"/>
                </a:lnTo>
                <a:lnTo>
                  <a:pt x="834950" y="44711"/>
                </a:lnTo>
                <a:lnTo>
                  <a:pt x="855696" y="60021"/>
                </a:lnTo>
                <a:lnTo>
                  <a:pt x="875952" y="82214"/>
                </a:lnTo>
                <a:lnTo>
                  <a:pt x="903940" y="98039"/>
                </a:lnTo>
                <a:lnTo>
                  <a:pt x="924687" y="113349"/>
                </a:lnTo>
                <a:lnTo>
                  <a:pt x="930460" y="134512"/>
                </a:lnTo>
                <a:lnTo>
                  <a:pt x="951207" y="149822"/>
                </a:lnTo>
                <a:lnTo>
                  <a:pt x="955568" y="154600"/>
                </a:lnTo>
                <a:lnTo>
                  <a:pt x="662518" y="217822"/>
                </a:lnTo>
                <a:lnTo>
                  <a:pt x="662908" y="212334"/>
                </a:lnTo>
                <a:lnTo>
                  <a:pt x="664376" y="191685"/>
                </a:lnTo>
                <a:lnTo>
                  <a:pt x="649893" y="190655"/>
                </a:lnTo>
                <a:lnTo>
                  <a:pt x="643141" y="183258"/>
                </a:lnTo>
                <a:lnTo>
                  <a:pt x="628657" y="182228"/>
                </a:lnTo>
                <a:lnTo>
                  <a:pt x="606933" y="180684"/>
                </a:lnTo>
                <a:lnTo>
                  <a:pt x="584719" y="186022"/>
                </a:lnTo>
                <a:lnTo>
                  <a:pt x="555752" y="183962"/>
                </a:lnTo>
                <a:lnTo>
                  <a:pt x="533048" y="196184"/>
                </a:lnTo>
                <a:lnTo>
                  <a:pt x="489108" y="199977"/>
                </a:lnTo>
                <a:lnTo>
                  <a:pt x="444679" y="210653"/>
                </a:lnTo>
                <a:lnTo>
                  <a:pt x="393498" y="213931"/>
                </a:lnTo>
                <a:lnTo>
                  <a:pt x="349559" y="217725"/>
                </a:lnTo>
                <a:lnTo>
                  <a:pt x="290647" y="227371"/>
                </a:lnTo>
                <a:lnTo>
                  <a:pt x="239465" y="230649"/>
                </a:lnTo>
                <a:lnTo>
                  <a:pt x="188284" y="233928"/>
                </a:lnTo>
                <a:lnTo>
                  <a:pt x="115868" y="228779"/>
                </a:lnTo>
                <a:lnTo>
                  <a:pt x="0" y="220541"/>
                </a:lnTo>
                <a:lnTo>
                  <a:pt x="9787" y="82887"/>
                </a:lnTo>
                <a:lnTo>
                  <a:pt x="104419" y="82698"/>
                </a:lnTo>
                <a:lnTo>
                  <a:pt x="206291" y="83024"/>
                </a:lnTo>
                <a:lnTo>
                  <a:pt x="300923" y="82834"/>
                </a:lnTo>
                <a:lnTo>
                  <a:pt x="359836" y="73187"/>
                </a:lnTo>
                <a:lnTo>
                  <a:pt x="418747" y="63541"/>
                </a:lnTo>
                <a:lnTo>
                  <a:pt x="462687" y="59748"/>
                </a:lnTo>
                <a:lnTo>
                  <a:pt x="513868" y="56470"/>
                </a:lnTo>
                <a:lnTo>
                  <a:pt x="550566" y="52161"/>
                </a:lnTo>
                <a:lnTo>
                  <a:pt x="580512" y="40456"/>
                </a:lnTo>
                <a:lnTo>
                  <a:pt x="609968" y="35633"/>
                </a:lnTo>
                <a:lnTo>
                  <a:pt x="624941" y="29780"/>
                </a:lnTo>
                <a:lnTo>
                  <a:pt x="647154" y="24442"/>
                </a:lnTo>
                <a:lnTo>
                  <a:pt x="654885" y="18073"/>
                </a:lnTo>
                <a:lnTo>
                  <a:pt x="677100" y="12735"/>
                </a:lnTo>
                <a:lnTo>
                  <a:pt x="69256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D20ECFFA-72CF-46F9-8811-E91D85DE8B35}"/>
              </a:ext>
            </a:extLst>
          </p:cNvPr>
          <p:cNvSpPr/>
          <p:nvPr/>
        </p:nvSpPr>
        <p:spPr>
          <a:xfrm rot="21355986">
            <a:off x="5640251" y="4619116"/>
            <a:ext cx="1236502" cy="316058"/>
          </a:xfrm>
          <a:custGeom>
            <a:avLst/>
            <a:gdLst>
              <a:gd name="connsiteX0" fmla="*/ 1015501 w 1236502"/>
              <a:gd name="connsiteY0" fmla="*/ 0 h 316058"/>
              <a:gd name="connsiteX1" fmla="*/ 1037226 w 1236502"/>
              <a:gd name="connsiteY1" fmla="*/ 1544 h 316058"/>
              <a:gd name="connsiteX2" fmla="*/ 1051710 w 1236502"/>
              <a:gd name="connsiteY2" fmla="*/ 2574 h 316058"/>
              <a:gd name="connsiteX3" fmla="*/ 1058951 w 1236502"/>
              <a:gd name="connsiteY3" fmla="*/ 3089 h 316058"/>
              <a:gd name="connsiteX4" fmla="*/ 1080187 w 1236502"/>
              <a:gd name="connsiteY4" fmla="*/ 11516 h 316058"/>
              <a:gd name="connsiteX5" fmla="*/ 1101423 w 1236502"/>
              <a:gd name="connsiteY5" fmla="*/ 19944 h 316058"/>
              <a:gd name="connsiteX6" fmla="*/ 1114928 w 1236502"/>
              <a:gd name="connsiteY6" fmla="*/ 34740 h 316058"/>
              <a:gd name="connsiteX7" fmla="*/ 1135674 w 1236502"/>
              <a:gd name="connsiteY7" fmla="*/ 50050 h 316058"/>
              <a:gd name="connsiteX8" fmla="*/ 1156421 w 1236502"/>
              <a:gd name="connsiteY8" fmla="*/ 65359 h 316058"/>
              <a:gd name="connsiteX9" fmla="*/ 1176678 w 1236502"/>
              <a:gd name="connsiteY9" fmla="*/ 87552 h 316058"/>
              <a:gd name="connsiteX10" fmla="*/ 1197424 w 1236502"/>
              <a:gd name="connsiteY10" fmla="*/ 102862 h 316058"/>
              <a:gd name="connsiteX11" fmla="*/ 1217680 w 1236502"/>
              <a:gd name="connsiteY11" fmla="*/ 125054 h 316058"/>
              <a:gd name="connsiteX12" fmla="*/ 1230695 w 1236502"/>
              <a:gd name="connsiteY12" fmla="*/ 146733 h 316058"/>
              <a:gd name="connsiteX13" fmla="*/ 1236502 w 1236502"/>
              <a:gd name="connsiteY13" fmla="*/ 153095 h 316058"/>
              <a:gd name="connsiteX14" fmla="*/ 970802 w 1236502"/>
              <a:gd name="connsiteY14" fmla="*/ 219219 h 316058"/>
              <a:gd name="connsiteX15" fmla="*/ 970876 w 1236502"/>
              <a:gd name="connsiteY15" fmla="*/ 218187 h 316058"/>
              <a:gd name="connsiteX16" fmla="*/ 971854 w 1236502"/>
              <a:gd name="connsiteY16" fmla="*/ 204422 h 316058"/>
              <a:gd name="connsiteX17" fmla="*/ 972344 w 1236502"/>
              <a:gd name="connsiteY17" fmla="*/ 197538 h 316058"/>
              <a:gd name="connsiteX18" fmla="*/ 965102 w 1236502"/>
              <a:gd name="connsiteY18" fmla="*/ 197023 h 316058"/>
              <a:gd name="connsiteX19" fmla="*/ 950619 w 1236502"/>
              <a:gd name="connsiteY19" fmla="*/ 195994 h 316058"/>
              <a:gd name="connsiteX20" fmla="*/ 943377 w 1236502"/>
              <a:gd name="connsiteY20" fmla="*/ 195479 h 316058"/>
              <a:gd name="connsiteX21" fmla="*/ 928893 w 1236502"/>
              <a:gd name="connsiteY21" fmla="*/ 194449 h 316058"/>
              <a:gd name="connsiteX22" fmla="*/ 907168 w 1236502"/>
              <a:gd name="connsiteY22" fmla="*/ 192904 h 316058"/>
              <a:gd name="connsiteX23" fmla="*/ 877712 w 1236502"/>
              <a:gd name="connsiteY23" fmla="*/ 197728 h 316058"/>
              <a:gd name="connsiteX24" fmla="*/ 847766 w 1236502"/>
              <a:gd name="connsiteY24" fmla="*/ 209434 h 316058"/>
              <a:gd name="connsiteX25" fmla="*/ 818310 w 1236502"/>
              <a:gd name="connsiteY25" fmla="*/ 214257 h 316058"/>
              <a:gd name="connsiteX26" fmla="*/ 729942 w 1236502"/>
              <a:gd name="connsiteY26" fmla="*/ 228726 h 316058"/>
              <a:gd name="connsiteX27" fmla="*/ 648326 w 1236502"/>
              <a:gd name="connsiteY27" fmla="*/ 250593 h 316058"/>
              <a:gd name="connsiteX28" fmla="*/ 552717 w 1236502"/>
              <a:gd name="connsiteY28" fmla="*/ 264549 h 316058"/>
              <a:gd name="connsiteX29" fmla="*/ 442133 w 1236502"/>
              <a:gd name="connsiteY29" fmla="*/ 284356 h 316058"/>
              <a:gd name="connsiteX30" fmla="*/ 398194 w 1236502"/>
              <a:gd name="connsiteY30" fmla="*/ 288149 h 316058"/>
              <a:gd name="connsiteX31" fmla="*/ 346524 w 1236502"/>
              <a:gd name="connsiteY31" fmla="*/ 298310 h 316058"/>
              <a:gd name="connsiteX32" fmla="*/ 309826 w 1236502"/>
              <a:gd name="connsiteY32" fmla="*/ 302618 h 316058"/>
              <a:gd name="connsiteX33" fmla="*/ 272639 w 1236502"/>
              <a:gd name="connsiteY33" fmla="*/ 313809 h 316058"/>
              <a:gd name="connsiteX34" fmla="*/ 236430 w 1236502"/>
              <a:gd name="connsiteY34" fmla="*/ 311235 h 316058"/>
              <a:gd name="connsiteX35" fmla="*/ 206974 w 1236502"/>
              <a:gd name="connsiteY35" fmla="*/ 316058 h 316058"/>
              <a:gd name="connsiteX36" fmla="*/ 185249 w 1236502"/>
              <a:gd name="connsiteY36" fmla="*/ 314513 h 316058"/>
              <a:gd name="connsiteX37" fmla="*/ 178496 w 1236502"/>
              <a:gd name="connsiteY37" fmla="*/ 307116 h 316058"/>
              <a:gd name="connsiteX38" fmla="*/ 156771 w 1236502"/>
              <a:gd name="connsiteY38" fmla="*/ 305571 h 316058"/>
              <a:gd name="connsiteX39" fmla="*/ 143268 w 1236502"/>
              <a:gd name="connsiteY39" fmla="*/ 290776 h 316058"/>
              <a:gd name="connsiteX40" fmla="*/ 122032 w 1236502"/>
              <a:gd name="connsiteY40" fmla="*/ 282349 h 316058"/>
              <a:gd name="connsiteX41" fmla="*/ 101285 w 1236502"/>
              <a:gd name="connsiteY41" fmla="*/ 267039 h 316058"/>
              <a:gd name="connsiteX42" fmla="*/ 80539 w 1236502"/>
              <a:gd name="connsiteY42" fmla="*/ 251729 h 316058"/>
              <a:gd name="connsiteX43" fmla="*/ 53529 w 1236502"/>
              <a:gd name="connsiteY43" fmla="*/ 222138 h 316058"/>
              <a:gd name="connsiteX44" fmla="*/ 27009 w 1236502"/>
              <a:gd name="connsiteY44" fmla="*/ 185665 h 316058"/>
              <a:gd name="connsiteX45" fmla="*/ 0 w 1236502"/>
              <a:gd name="connsiteY45" fmla="*/ 156075 h 316058"/>
              <a:gd name="connsiteX46" fmla="*/ 124577 w 1236502"/>
              <a:gd name="connsiteY46" fmla="*/ 144180 h 316058"/>
              <a:gd name="connsiteX47" fmla="*/ 263637 w 1236502"/>
              <a:gd name="connsiteY47" fmla="*/ 133314 h 316058"/>
              <a:gd name="connsiteX48" fmla="*/ 410428 w 1236502"/>
              <a:gd name="connsiteY48" fmla="*/ 116081 h 316058"/>
              <a:gd name="connsiteX49" fmla="*/ 563972 w 1236502"/>
              <a:gd name="connsiteY49" fmla="*/ 106246 h 316058"/>
              <a:gd name="connsiteX50" fmla="*/ 630125 w 1236502"/>
              <a:gd name="connsiteY50" fmla="*/ 97115 h 316058"/>
              <a:gd name="connsiteX51" fmla="*/ 696279 w 1236502"/>
              <a:gd name="connsiteY51" fmla="*/ 87983 h 316058"/>
              <a:gd name="connsiteX52" fmla="*/ 755192 w 1236502"/>
              <a:gd name="connsiteY52" fmla="*/ 78336 h 316058"/>
              <a:gd name="connsiteX53" fmla="*/ 799131 w 1236502"/>
              <a:gd name="connsiteY53" fmla="*/ 74543 h 316058"/>
              <a:gd name="connsiteX54" fmla="*/ 843560 w 1236502"/>
              <a:gd name="connsiteY54" fmla="*/ 63867 h 316058"/>
              <a:gd name="connsiteX55" fmla="*/ 880747 w 1236502"/>
              <a:gd name="connsiteY55" fmla="*/ 52676 h 316058"/>
              <a:gd name="connsiteX56" fmla="*/ 910692 w 1236502"/>
              <a:gd name="connsiteY56" fmla="*/ 40971 h 316058"/>
              <a:gd name="connsiteX57" fmla="*/ 925665 w 1236502"/>
              <a:gd name="connsiteY57" fmla="*/ 35118 h 316058"/>
              <a:gd name="connsiteX58" fmla="*/ 947880 w 1236502"/>
              <a:gd name="connsiteY58" fmla="*/ 29780 h 316058"/>
              <a:gd name="connsiteX59" fmla="*/ 956590 w 1236502"/>
              <a:gd name="connsiteY59" fmla="*/ 9646 h 316058"/>
              <a:gd name="connsiteX60" fmla="*/ 986046 w 1236502"/>
              <a:gd name="connsiteY60" fmla="*/ 4823 h 316058"/>
              <a:gd name="connsiteX61" fmla="*/ 1015501 w 1236502"/>
              <a:gd name="connsiteY61" fmla="*/ 0 h 3160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236502" h="316058">
                <a:moveTo>
                  <a:pt x="1015501" y="0"/>
                </a:moveTo>
                <a:lnTo>
                  <a:pt x="1037226" y="1544"/>
                </a:lnTo>
                <a:lnTo>
                  <a:pt x="1051710" y="2574"/>
                </a:lnTo>
                <a:lnTo>
                  <a:pt x="1058951" y="3089"/>
                </a:lnTo>
                <a:lnTo>
                  <a:pt x="1080187" y="11516"/>
                </a:lnTo>
                <a:lnTo>
                  <a:pt x="1101423" y="19944"/>
                </a:lnTo>
                <a:lnTo>
                  <a:pt x="1114928" y="34740"/>
                </a:lnTo>
                <a:lnTo>
                  <a:pt x="1135674" y="50050"/>
                </a:lnTo>
                <a:lnTo>
                  <a:pt x="1156421" y="65359"/>
                </a:lnTo>
                <a:lnTo>
                  <a:pt x="1176678" y="87552"/>
                </a:lnTo>
                <a:lnTo>
                  <a:pt x="1197424" y="102862"/>
                </a:lnTo>
                <a:lnTo>
                  <a:pt x="1217680" y="125054"/>
                </a:lnTo>
                <a:lnTo>
                  <a:pt x="1230695" y="146733"/>
                </a:lnTo>
                <a:lnTo>
                  <a:pt x="1236502" y="153095"/>
                </a:lnTo>
                <a:lnTo>
                  <a:pt x="970802" y="219219"/>
                </a:lnTo>
                <a:lnTo>
                  <a:pt x="970876" y="218187"/>
                </a:lnTo>
                <a:lnTo>
                  <a:pt x="971854" y="204422"/>
                </a:lnTo>
                <a:lnTo>
                  <a:pt x="972344" y="197538"/>
                </a:lnTo>
                <a:lnTo>
                  <a:pt x="965102" y="197023"/>
                </a:lnTo>
                <a:lnTo>
                  <a:pt x="950619" y="195994"/>
                </a:lnTo>
                <a:lnTo>
                  <a:pt x="943377" y="195479"/>
                </a:lnTo>
                <a:lnTo>
                  <a:pt x="928893" y="194449"/>
                </a:lnTo>
                <a:lnTo>
                  <a:pt x="907168" y="192904"/>
                </a:lnTo>
                <a:lnTo>
                  <a:pt x="877712" y="197728"/>
                </a:lnTo>
                <a:lnTo>
                  <a:pt x="847766" y="209434"/>
                </a:lnTo>
                <a:lnTo>
                  <a:pt x="818310" y="214257"/>
                </a:lnTo>
                <a:lnTo>
                  <a:pt x="729942" y="228726"/>
                </a:lnTo>
                <a:lnTo>
                  <a:pt x="648326" y="250593"/>
                </a:lnTo>
                <a:lnTo>
                  <a:pt x="552717" y="264549"/>
                </a:lnTo>
                <a:lnTo>
                  <a:pt x="442133" y="284356"/>
                </a:lnTo>
                <a:lnTo>
                  <a:pt x="398194" y="288149"/>
                </a:lnTo>
                <a:lnTo>
                  <a:pt x="346524" y="298310"/>
                </a:lnTo>
                <a:lnTo>
                  <a:pt x="309826" y="302618"/>
                </a:lnTo>
                <a:lnTo>
                  <a:pt x="272639" y="313809"/>
                </a:lnTo>
                <a:lnTo>
                  <a:pt x="236430" y="311235"/>
                </a:lnTo>
                <a:lnTo>
                  <a:pt x="206974" y="316058"/>
                </a:lnTo>
                <a:lnTo>
                  <a:pt x="185249" y="314513"/>
                </a:lnTo>
                <a:lnTo>
                  <a:pt x="178496" y="307116"/>
                </a:lnTo>
                <a:lnTo>
                  <a:pt x="156771" y="305571"/>
                </a:lnTo>
                <a:lnTo>
                  <a:pt x="143268" y="290776"/>
                </a:lnTo>
                <a:lnTo>
                  <a:pt x="122032" y="282349"/>
                </a:lnTo>
                <a:lnTo>
                  <a:pt x="101285" y="267039"/>
                </a:lnTo>
                <a:lnTo>
                  <a:pt x="80539" y="251729"/>
                </a:lnTo>
                <a:lnTo>
                  <a:pt x="53529" y="222138"/>
                </a:lnTo>
                <a:lnTo>
                  <a:pt x="27009" y="185665"/>
                </a:lnTo>
                <a:lnTo>
                  <a:pt x="0" y="156075"/>
                </a:lnTo>
                <a:lnTo>
                  <a:pt x="124577" y="144180"/>
                </a:lnTo>
                <a:lnTo>
                  <a:pt x="263637" y="133314"/>
                </a:lnTo>
                <a:lnTo>
                  <a:pt x="410428" y="116081"/>
                </a:lnTo>
                <a:lnTo>
                  <a:pt x="563972" y="106246"/>
                </a:lnTo>
                <a:lnTo>
                  <a:pt x="630125" y="97115"/>
                </a:lnTo>
                <a:lnTo>
                  <a:pt x="696279" y="87983"/>
                </a:lnTo>
                <a:lnTo>
                  <a:pt x="755192" y="78336"/>
                </a:lnTo>
                <a:lnTo>
                  <a:pt x="799131" y="74543"/>
                </a:lnTo>
                <a:lnTo>
                  <a:pt x="843560" y="63867"/>
                </a:lnTo>
                <a:lnTo>
                  <a:pt x="880747" y="52676"/>
                </a:lnTo>
                <a:lnTo>
                  <a:pt x="910692" y="40971"/>
                </a:lnTo>
                <a:lnTo>
                  <a:pt x="925665" y="35118"/>
                </a:lnTo>
                <a:lnTo>
                  <a:pt x="947880" y="29780"/>
                </a:lnTo>
                <a:lnTo>
                  <a:pt x="956590" y="9646"/>
                </a:lnTo>
                <a:lnTo>
                  <a:pt x="986046" y="4823"/>
                </a:lnTo>
                <a:lnTo>
                  <a:pt x="101550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01CD8104-7DC3-403B-A04C-23CD9ABFE8D5}"/>
              </a:ext>
            </a:extLst>
          </p:cNvPr>
          <p:cNvSpPr/>
          <p:nvPr/>
        </p:nvSpPr>
        <p:spPr>
          <a:xfrm rot="21355986">
            <a:off x="1492045" y="4709473"/>
            <a:ext cx="2124749" cy="322258"/>
          </a:xfrm>
          <a:custGeom>
            <a:avLst/>
            <a:gdLst>
              <a:gd name="connsiteX0" fmla="*/ 1791536 w 2124749"/>
              <a:gd name="connsiteY0" fmla="*/ 0 h 322258"/>
              <a:gd name="connsiteX1" fmla="*/ 1813261 w 2124749"/>
              <a:gd name="connsiteY1" fmla="*/ 1545 h 322258"/>
              <a:gd name="connsiteX2" fmla="*/ 1820503 w 2124749"/>
              <a:gd name="connsiteY2" fmla="*/ 2060 h 322258"/>
              <a:gd name="connsiteX3" fmla="*/ 1842227 w 2124749"/>
              <a:gd name="connsiteY3" fmla="*/ 3604 h 322258"/>
              <a:gd name="connsiteX4" fmla="*/ 1848979 w 2124749"/>
              <a:gd name="connsiteY4" fmla="*/ 11002 h 322258"/>
              <a:gd name="connsiteX5" fmla="*/ 1870215 w 2124749"/>
              <a:gd name="connsiteY5" fmla="*/ 19429 h 322258"/>
              <a:gd name="connsiteX6" fmla="*/ 1884209 w 2124749"/>
              <a:gd name="connsiteY6" fmla="*/ 27341 h 322258"/>
              <a:gd name="connsiteX7" fmla="*/ 1912687 w 2124749"/>
              <a:gd name="connsiteY7" fmla="*/ 36284 h 322258"/>
              <a:gd name="connsiteX8" fmla="*/ 1940185 w 2124749"/>
              <a:gd name="connsiteY8" fmla="*/ 58992 h 322258"/>
              <a:gd name="connsiteX9" fmla="*/ 1968174 w 2124749"/>
              <a:gd name="connsiteY9" fmla="*/ 74817 h 322258"/>
              <a:gd name="connsiteX10" fmla="*/ 2002424 w 2124749"/>
              <a:gd name="connsiteY10" fmla="*/ 104922 h 322258"/>
              <a:gd name="connsiteX11" fmla="*/ 2051648 w 2124749"/>
              <a:gd name="connsiteY11" fmla="*/ 129174 h 322258"/>
              <a:gd name="connsiteX12" fmla="*/ 2085899 w 2124749"/>
              <a:gd name="connsiteY12" fmla="*/ 159279 h 322258"/>
              <a:gd name="connsiteX13" fmla="*/ 2120639 w 2124749"/>
              <a:gd name="connsiteY13" fmla="*/ 182502 h 322258"/>
              <a:gd name="connsiteX14" fmla="*/ 2124749 w 2124749"/>
              <a:gd name="connsiteY14" fmla="*/ 184826 h 322258"/>
              <a:gd name="connsiteX15" fmla="*/ 1746740 w 2124749"/>
              <a:gd name="connsiteY15" fmla="*/ 220573 h 322258"/>
              <a:gd name="connsiteX16" fmla="*/ 1746909 w 2124749"/>
              <a:gd name="connsiteY16" fmla="*/ 218187 h 322258"/>
              <a:gd name="connsiteX17" fmla="*/ 1747399 w 2124749"/>
              <a:gd name="connsiteY17" fmla="*/ 211304 h 322258"/>
              <a:gd name="connsiteX18" fmla="*/ 1740646 w 2124749"/>
              <a:gd name="connsiteY18" fmla="*/ 203906 h 322258"/>
              <a:gd name="connsiteX19" fmla="*/ 1718921 w 2124749"/>
              <a:gd name="connsiteY19" fmla="*/ 202362 h 322258"/>
              <a:gd name="connsiteX20" fmla="*/ 1711680 w 2124749"/>
              <a:gd name="connsiteY20" fmla="*/ 201847 h 322258"/>
              <a:gd name="connsiteX21" fmla="*/ 1697196 w 2124749"/>
              <a:gd name="connsiteY21" fmla="*/ 200817 h 322258"/>
              <a:gd name="connsiteX22" fmla="*/ 1675471 w 2124749"/>
              <a:gd name="connsiteY22" fmla="*/ 199272 h 322258"/>
              <a:gd name="connsiteX23" fmla="*/ 1653746 w 2124749"/>
              <a:gd name="connsiteY23" fmla="*/ 197728 h 322258"/>
              <a:gd name="connsiteX24" fmla="*/ 1617049 w 2124749"/>
              <a:gd name="connsiteY24" fmla="*/ 202036 h 322258"/>
              <a:gd name="connsiteX25" fmla="*/ 1573599 w 2124749"/>
              <a:gd name="connsiteY25" fmla="*/ 198947 h 322258"/>
              <a:gd name="connsiteX26" fmla="*/ 1522417 w 2124749"/>
              <a:gd name="connsiteY26" fmla="*/ 202225 h 322258"/>
              <a:gd name="connsiteX27" fmla="*/ 1463506 w 2124749"/>
              <a:gd name="connsiteY27" fmla="*/ 211871 h 322258"/>
              <a:gd name="connsiteX28" fmla="*/ 1427297 w 2124749"/>
              <a:gd name="connsiteY28" fmla="*/ 209297 h 322258"/>
              <a:gd name="connsiteX29" fmla="*/ 1383357 w 2124749"/>
              <a:gd name="connsiteY29" fmla="*/ 213090 h 322258"/>
              <a:gd name="connsiteX30" fmla="*/ 1332176 w 2124749"/>
              <a:gd name="connsiteY30" fmla="*/ 216369 h 322258"/>
              <a:gd name="connsiteX31" fmla="*/ 1273754 w 2124749"/>
              <a:gd name="connsiteY31" fmla="*/ 219132 h 322258"/>
              <a:gd name="connsiteX32" fmla="*/ 1207600 w 2124749"/>
              <a:gd name="connsiteY32" fmla="*/ 228264 h 322258"/>
              <a:gd name="connsiteX33" fmla="*/ 1141445 w 2124749"/>
              <a:gd name="connsiteY33" fmla="*/ 237396 h 322258"/>
              <a:gd name="connsiteX34" fmla="*/ 1068540 w 2124749"/>
              <a:gd name="connsiteY34" fmla="*/ 239130 h 322258"/>
              <a:gd name="connsiteX35" fmla="*/ 980661 w 2124749"/>
              <a:gd name="connsiteY35" fmla="*/ 246716 h 322258"/>
              <a:gd name="connsiteX36" fmla="*/ 892782 w 2124749"/>
              <a:gd name="connsiteY36" fmla="*/ 254303 h 322258"/>
              <a:gd name="connsiteX37" fmla="*/ 804903 w 2124749"/>
              <a:gd name="connsiteY37" fmla="*/ 261889 h 322258"/>
              <a:gd name="connsiteX38" fmla="*/ 731508 w 2124749"/>
              <a:gd name="connsiteY38" fmla="*/ 270506 h 322258"/>
              <a:gd name="connsiteX39" fmla="*/ 658601 w 2124749"/>
              <a:gd name="connsiteY39" fmla="*/ 272240 h 322258"/>
              <a:gd name="connsiteX40" fmla="*/ 585207 w 2124749"/>
              <a:gd name="connsiteY40" fmla="*/ 280856 h 322258"/>
              <a:gd name="connsiteX41" fmla="*/ 519542 w 2124749"/>
              <a:gd name="connsiteY41" fmla="*/ 283105 h 322258"/>
              <a:gd name="connsiteX42" fmla="*/ 460140 w 2124749"/>
              <a:gd name="connsiteY42" fmla="*/ 299634 h 322258"/>
              <a:gd name="connsiteX43" fmla="*/ 408959 w 2124749"/>
              <a:gd name="connsiteY43" fmla="*/ 302913 h 322258"/>
              <a:gd name="connsiteX44" fmla="*/ 350047 w 2124749"/>
              <a:gd name="connsiteY44" fmla="*/ 312559 h 322258"/>
              <a:gd name="connsiteX45" fmla="*/ 291624 w 2124749"/>
              <a:gd name="connsiteY45" fmla="*/ 315323 h 322258"/>
              <a:gd name="connsiteX46" fmla="*/ 189262 w 2124749"/>
              <a:gd name="connsiteY46" fmla="*/ 321879 h 322258"/>
              <a:gd name="connsiteX47" fmla="*/ 94631 w 2124749"/>
              <a:gd name="connsiteY47" fmla="*/ 322069 h 322258"/>
              <a:gd name="connsiteX48" fmla="*/ 0 w 2124749"/>
              <a:gd name="connsiteY48" fmla="*/ 322258 h 322258"/>
              <a:gd name="connsiteX49" fmla="*/ 9787 w 2124749"/>
              <a:gd name="connsiteY49" fmla="*/ 184604 h 322258"/>
              <a:gd name="connsiteX50" fmla="*/ 75452 w 2124749"/>
              <a:gd name="connsiteY50" fmla="*/ 182356 h 322258"/>
              <a:gd name="connsiteX51" fmla="*/ 141116 w 2124749"/>
              <a:gd name="connsiteY51" fmla="*/ 180107 h 322258"/>
              <a:gd name="connsiteX52" fmla="*/ 199539 w 2124749"/>
              <a:gd name="connsiteY52" fmla="*/ 177343 h 322258"/>
              <a:gd name="connsiteX53" fmla="*/ 250720 w 2124749"/>
              <a:gd name="connsiteY53" fmla="*/ 174065 h 322258"/>
              <a:gd name="connsiteX54" fmla="*/ 309632 w 2124749"/>
              <a:gd name="connsiteY54" fmla="*/ 164419 h 322258"/>
              <a:gd name="connsiteX55" fmla="*/ 368055 w 2124749"/>
              <a:gd name="connsiteY55" fmla="*/ 161654 h 322258"/>
              <a:gd name="connsiteX56" fmla="*/ 470416 w 2124749"/>
              <a:gd name="connsiteY56" fmla="*/ 155097 h 322258"/>
              <a:gd name="connsiteX57" fmla="*/ 565538 w 2124749"/>
              <a:gd name="connsiteY57" fmla="*/ 148026 h 322258"/>
              <a:gd name="connsiteX58" fmla="*/ 646174 w 2124749"/>
              <a:gd name="connsiteY58" fmla="*/ 139924 h 322258"/>
              <a:gd name="connsiteX59" fmla="*/ 719570 w 2124749"/>
              <a:gd name="connsiteY59" fmla="*/ 131308 h 322258"/>
              <a:gd name="connsiteX60" fmla="*/ 785235 w 2124749"/>
              <a:gd name="connsiteY60" fmla="*/ 129059 h 322258"/>
              <a:gd name="connsiteX61" fmla="*/ 858630 w 2124749"/>
              <a:gd name="connsiteY61" fmla="*/ 120443 h 322258"/>
              <a:gd name="connsiteX62" fmla="*/ 924784 w 2124749"/>
              <a:gd name="connsiteY62" fmla="*/ 111311 h 322258"/>
              <a:gd name="connsiteX63" fmla="*/ 990937 w 2124749"/>
              <a:gd name="connsiteY63" fmla="*/ 102180 h 322258"/>
              <a:gd name="connsiteX64" fmla="*/ 1056602 w 2124749"/>
              <a:gd name="connsiteY64" fmla="*/ 99931 h 322258"/>
              <a:gd name="connsiteX65" fmla="*/ 1129998 w 2124749"/>
              <a:gd name="connsiteY65" fmla="*/ 91314 h 322258"/>
              <a:gd name="connsiteX66" fmla="*/ 1211124 w 2124749"/>
              <a:gd name="connsiteY66" fmla="*/ 76330 h 322258"/>
              <a:gd name="connsiteX67" fmla="*/ 1284030 w 2124749"/>
              <a:gd name="connsiteY67" fmla="*/ 74596 h 322258"/>
              <a:gd name="connsiteX68" fmla="*/ 1371909 w 2124749"/>
              <a:gd name="connsiteY68" fmla="*/ 67009 h 322258"/>
              <a:gd name="connsiteX69" fmla="*/ 1415359 w 2124749"/>
              <a:gd name="connsiteY69" fmla="*/ 70099 h 322258"/>
              <a:gd name="connsiteX70" fmla="*/ 1459299 w 2124749"/>
              <a:gd name="connsiteY70" fmla="*/ 66305 h 322258"/>
              <a:gd name="connsiteX71" fmla="*/ 1496485 w 2124749"/>
              <a:gd name="connsiteY71" fmla="*/ 55115 h 322258"/>
              <a:gd name="connsiteX72" fmla="*/ 1525452 w 2124749"/>
              <a:gd name="connsiteY72" fmla="*/ 57174 h 322258"/>
              <a:gd name="connsiteX73" fmla="*/ 1562150 w 2124749"/>
              <a:gd name="connsiteY73" fmla="*/ 52866 h 322258"/>
              <a:gd name="connsiteX74" fmla="*/ 1591606 w 2124749"/>
              <a:gd name="connsiteY74" fmla="*/ 48043 h 322258"/>
              <a:gd name="connsiteX75" fmla="*/ 1620573 w 2124749"/>
              <a:gd name="connsiteY75" fmla="*/ 50102 h 322258"/>
              <a:gd name="connsiteX76" fmla="*/ 1635546 w 2124749"/>
              <a:gd name="connsiteY76" fmla="*/ 44250 h 322258"/>
              <a:gd name="connsiteX77" fmla="*/ 1657271 w 2124749"/>
              <a:gd name="connsiteY77" fmla="*/ 45794 h 322258"/>
              <a:gd name="connsiteX78" fmla="*/ 1679485 w 2124749"/>
              <a:gd name="connsiteY78" fmla="*/ 40456 h 322258"/>
              <a:gd name="connsiteX79" fmla="*/ 1693968 w 2124749"/>
              <a:gd name="connsiteY79" fmla="*/ 41486 h 322258"/>
              <a:gd name="connsiteX80" fmla="*/ 1716182 w 2124749"/>
              <a:gd name="connsiteY80" fmla="*/ 36148 h 322258"/>
              <a:gd name="connsiteX81" fmla="*/ 1723424 w 2124749"/>
              <a:gd name="connsiteY81" fmla="*/ 36663 h 322258"/>
              <a:gd name="connsiteX82" fmla="*/ 1731645 w 2124749"/>
              <a:gd name="connsiteY82" fmla="*/ 23412 h 322258"/>
              <a:gd name="connsiteX83" fmla="*/ 1753859 w 2124749"/>
              <a:gd name="connsiteY83" fmla="*/ 18074 h 322258"/>
              <a:gd name="connsiteX84" fmla="*/ 1762080 w 2124749"/>
              <a:gd name="connsiteY84" fmla="*/ 4823 h 322258"/>
              <a:gd name="connsiteX85" fmla="*/ 1791536 w 2124749"/>
              <a:gd name="connsiteY85" fmla="*/ 0 h 322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2124749" h="322258">
                <a:moveTo>
                  <a:pt x="1791536" y="0"/>
                </a:moveTo>
                <a:lnTo>
                  <a:pt x="1813261" y="1545"/>
                </a:lnTo>
                <a:lnTo>
                  <a:pt x="1820503" y="2060"/>
                </a:lnTo>
                <a:lnTo>
                  <a:pt x="1842227" y="3604"/>
                </a:lnTo>
                <a:lnTo>
                  <a:pt x="1848979" y="11002"/>
                </a:lnTo>
                <a:lnTo>
                  <a:pt x="1870215" y="19429"/>
                </a:lnTo>
                <a:lnTo>
                  <a:pt x="1884209" y="27341"/>
                </a:lnTo>
                <a:lnTo>
                  <a:pt x="1912687" y="36284"/>
                </a:lnTo>
                <a:lnTo>
                  <a:pt x="1940185" y="58992"/>
                </a:lnTo>
                <a:lnTo>
                  <a:pt x="1968174" y="74817"/>
                </a:lnTo>
                <a:lnTo>
                  <a:pt x="2002424" y="104922"/>
                </a:lnTo>
                <a:lnTo>
                  <a:pt x="2051648" y="129174"/>
                </a:lnTo>
                <a:lnTo>
                  <a:pt x="2085899" y="159279"/>
                </a:lnTo>
                <a:lnTo>
                  <a:pt x="2120639" y="182502"/>
                </a:lnTo>
                <a:lnTo>
                  <a:pt x="2124749" y="184826"/>
                </a:lnTo>
                <a:lnTo>
                  <a:pt x="1746740" y="220573"/>
                </a:lnTo>
                <a:lnTo>
                  <a:pt x="1746909" y="218187"/>
                </a:lnTo>
                <a:lnTo>
                  <a:pt x="1747399" y="211304"/>
                </a:lnTo>
                <a:lnTo>
                  <a:pt x="1740646" y="203906"/>
                </a:lnTo>
                <a:lnTo>
                  <a:pt x="1718921" y="202362"/>
                </a:lnTo>
                <a:lnTo>
                  <a:pt x="1711680" y="201847"/>
                </a:lnTo>
                <a:lnTo>
                  <a:pt x="1697196" y="200817"/>
                </a:lnTo>
                <a:lnTo>
                  <a:pt x="1675471" y="199272"/>
                </a:lnTo>
                <a:lnTo>
                  <a:pt x="1653746" y="197728"/>
                </a:lnTo>
                <a:lnTo>
                  <a:pt x="1617049" y="202036"/>
                </a:lnTo>
                <a:lnTo>
                  <a:pt x="1573599" y="198947"/>
                </a:lnTo>
                <a:lnTo>
                  <a:pt x="1522417" y="202225"/>
                </a:lnTo>
                <a:lnTo>
                  <a:pt x="1463506" y="211871"/>
                </a:lnTo>
                <a:lnTo>
                  <a:pt x="1427297" y="209297"/>
                </a:lnTo>
                <a:lnTo>
                  <a:pt x="1383357" y="213090"/>
                </a:lnTo>
                <a:lnTo>
                  <a:pt x="1332176" y="216369"/>
                </a:lnTo>
                <a:lnTo>
                  <a:pt x="1273754" y="219132"/>
                </a:lnTo>
                <a:lnTo>
                  <a:pt x="1207600" y="228264"/>
                </a:lnTo>
                <a:lnTo>
                  <a:pt x="1141445" y="237396"/>
                </a:lnTo>
                <a:lnTo>
                  <a:pt x="1068540" y="239130"/>
                </a:lnTo>
                <a:lnTo>
                  <a:pt x="980661" y="246716"/>
                </a:lnTo>
                <a:lnTo>
                  <a:pt x="892782" y="254303"/>
                </a:lnTo>
                <a:lnTo>
                  <a:pt x="804903" y="261889"/>
                </a:lnTo>
                <a:lnTo>
                  <a:pt x="731508" y="270506"/>
                </a:lnTo>
                <a:lnTo>
                  <a:pt x="658601" y="272240"/>
                </a:lnTo>
                <a:lnTo>
                  <a:pt x="585207" y="280856"/>
                </a:lnTo>
                <a:lnTo>
                  <a:pt x="519542" y="283105"/>
                </a:lnTo>
                <a:lnTo>
                  <a:pt x="460140" y="299634"/>
                </a:lnTo>
                <a:lnTo>
                  <a:pt x="408959" y="302913"/>
                </a:lnTo>
                <a:lnTo>
                  <a:pt x="350047" y="312559"/>
                </a:lnTo>
                <a:lnTo>
                  <a:pt x="291624" y="315323"/>
                </a:lnTo>
                <a:lnTo>
                  <a:pt x="189262" y="321879"/>
                </a:lnTo>
                <a:lnTo>
                  <a:pt x="94631" y="322069"/>
                </a:lnTo>
                <a:lnTo>
                  <a:pt x="0" y="322258"/>
                </a:lnTo>
                <a:lnTo>
                  <a:pt x="9787" y="184604"/>
                </a:lnTo>
                <a:lnTo>
                  <a:pt x="75452" y="182356"/>
                </a:lnTo>
                <a:lnTo>
                  <a:pt x="141116" y="180107"/>
                </a:lnTo>
                <a:lnTo>
                  <a:pt x="199539" y="177343"/>
                </a:lnTo>
                <a:lnTo>
                  <a:pt x="250720" y="174065"/>
                </a:lnTo>
                <a:lnTo>
                  <a:pt x="309632" y="164419"/>
                </a:lnTo>
                <a:lnTo>
                  <a:pt x="368055" y="161654"/>
                </a:lnTo>
                <a:lnTo>
                  <a:pt x="470416" y="155097"/>
                </a:lnTo>
                <a:lnTo>
                  <a:pt x="565538" y="148026"/>
                </a:lnTo>
                <a:lnTo>
                  <a:pt x="646174" y="139924"/>
                </a:lnTo>
                <a:lnTo>
                  <a:pt x="719570" y="131308"/>
                </a:lnTo>
                <a:lnTo>
                  <a:pt x="785235" y="129059"/>
                </a:lnTo>
                <a:lnTo>
                  <a:pt x="858630" y="120443"/>
                </a:lnTo>
                <a:lnTo>
                  <a:pt x="924784" y="111311"/>
                </a:lnTo>
                <a:lnTo>
                  <a:pt x="990937" y="102180"/>
                </a:lnTo>
                <a:lnTo>
                  <a:pt x="1056602" y="99931"/>
                </a:lnTo>
                <a:lnTo>
                  <a:pt x="1129998" y="91314"/>
                </a:lnTo>
                <a:lnTo>
                  <a:pt x="1211124" y="76330"/>
                </a:lnTo>
                <a:lnTo>
                  <a:pt x="1284030" y="74596"/>
                </a:lnTo>
                <a:lnTo>
                  <a:pt x="1371909" y="67009"/>
                </a:lnTo>
                <a:lnTo>
                  <a:pt x="1415359" y="70099"/>
                </a:lnTo>
                <a:lnTo>
                  <a:pt x="1459299" y="66305"/>
                </a:lnTo>
                <a:lnTo>
                  <a:pt x="1496485" y="55115"/>
                </a:lnTo>
                <a:lnTo>
                  <a:pt x="1525452" y="57174"/>
                </a:lnTo>
                <a:lnTo>
                  <a:pt x="1562150" y="52866"/>
                </a:lnTo>
                <a:lnTo>
                  <a:pt x="1591606" y="48043"/>
                </a:lnTo>
                <a:lnTo>
                  <a:pt x="1620573" y="50102"/>
                </a:lnTo>
                <a:lnTo>
                  <a:pt x="1635546" y="44250"/>
                </a:lnTo>
                <a:lnTo>
                  <a:pt x="1657271" y="45794"/>
                </a:lnTo>
                <a:lnTo>
                  <a:pt x="1679485" y="40456"/>
                </a:lnTo>
                <a:lnTo>
                  <a:pt x="1693968" y="41486"/>
                </a:lnTo>
                <a:lnTo>
                  <a:pt x="1716182" y="36148"/>
                </a:lnTo>
                <a:lnTo>
                  <a:pt x="1723424" y="36663"/>
                </a:lnTo>
                <a:lnTo>
                  <a:pt x="1731645" y="23412"/>
                </a:lnTo>
                <a:lnTo>
                  <a:pt x="1753859" y="18074"/>
                </a:lnTo>
                <a:lnTo>
                  <a:pt x="1762080" y="4823"/>
                </a:lnTo>
                <a:lnTo>
                  <a:pt x="179153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CB0B7975-B5A6-4A7C-8092-7F05979E6C36}"/>
              </a:ext>
            </a:extLst>
          </p:cNvPr>
          <p:cNvSpPr/>
          <p:nvPr/>
        </p:nvSpPr>
        <p:spPr>
          <a:xfrm rot="21355986">
            <a:off x="5211805" y="5089472"/>
            <a:ext cx="380289" cy="876470"/>
          </a:xfrm>
          <a:custGeom>
            <a:avLst/>
            <a:gdLst>
              <a:gd name="connsiteX0" fmla="*/ 365378 w 380289"/>
              <a:gd name="connsiteY0" fmla="*/ 0 h 876470"/>
              <a:gd name="connsiteX1" fmla="*/ 366784 w 380289"/>
              <a:gd name="connsiteY1" fmla="*/ 3206 h 876470"/>
              <a:gd name="connsiteX2" fmla="*/ 373536 w 380289"/>
              <a:gd name="connsiteY2" fmla="*/ 10604 h 876470"/>
              <a:gd name="connsiteX3" fmla="*/ 380289 w 380289"/>
              <a:gd name="connsiteY3" fmla="*/ 18002 h 876470"/>
              <a:gd name="connsiteX4" fmla="*/ 379310 w 380289"/>
              <a:gd name="connsiteY4" fmla="*/ 31767 h 876470"/>
              <a:gd name="connsiteX5" fmla="*/ 370600 w 380289"/>
              <a:gd name="connsiteY5" fmla="*/ 51900 h 876470"/>
              <a:gd name="connsiteX6" fmla="*/ 361401 w 380289"/>
              <a:gd name="connsiteY6" fmla="*/ 78916 h 876470"/>
              <a:gd name="connsiteX7" fmla="*/ 338697 w 380289"/>
              <a:gd name="connsiteY7" fmla="*/ 91137 h 876470"/>
              <a:gd name="connsiteX8" fmla="*/ 322746 w 380289"/>
              <a:gd name="connsiteY8" fmla="*/ 110755 h 876470"/>
              <a:gd name="connsiteX9" fmla="*/ 291822 w 380289"/>
              <a:gd name="connsiteY9" fmla="*/ 136226 h 876470"/>
              <a:gd name="connsiteX10" fmla="*/ 267650 w 380289"/>
              <a:gd name="connsiteY10" fmla="*/ 169096 h 876470"/>
              <a:gd name="connsiteX11" fmla="*/ 236726 w 380289"/>
              <a:gd name="connsiteY11" fmla="*/ 194566 h 876470"/>
              <a:gd name="connsiteX12" fmla="*/ 219306 w 380289"/>
              <a:gd name="connsiteY12" fmla="*/ 234833 h 876470"/>
              <a:gd name="connsiteX13" fmla="*/ 194645 w 380289"/>
              <a:gd name="connsiteY13" fmla="*/ 274585 h 876470"/>
              <a:gd name="connsiteX14" fmla="*/ 186424 w 380289"/>
              <a:gd name="connsiteY14" fmla="*/ 287836 h 876470"/>
              <a:gd name="connsiteX15" fmla="*/ 170473 w 380289"/>
              <a:gd name="connsiteY15" fmla="*/ 307454 h 876470"/>
              <a:gd name="connsiteX16" fmla="*/ 169494 w 380289"/>
              <a:gd name="connsiteY16" fmla="*/ 321219 h 876470"/>
              <a:gd name="connsiteX17" fmla="*/ 161763 w 380289"/>
              <a:gd name="connsiteY17" fmla="*/ 327587 h 876470"/>
              <a:gd name="connsiteX18" fmla="*/ 161274 w 380289"/>
              <a:gd name="connsiteY18" fmla="*/ 334470 h 876470"/>
              <a:gd name="connsiteX19" fmla="*/ 160784 w 380289"/>
              <a:gd name="connsiteY19" fmla="*/ 341352 h 876470"/>
              <a:gd name="connsiteX20" fmla="*/ 159806 w 380289"/>
              <a:gd name="connsiteY20" fmla="*/ 355117 h 876470"/>
              <a:gd name="connsiteX21" fmla="*/ 166558 w 380289"/>
              <a:gd name="connsiteY21" fmla="*/ 362516 h 876470"/>
              <a:gd name="connsiteX22" fmla="*/ 165579 w 380289"/>
              <a:gd name="connsiteY22" fmla="*/ 376281 h 876470"/>
              <a:gd name="connsiteX23" fmla="*/ 178105 w 380289"/>
              <a:gd name="connsiteY23" fmla="*/ 404842 h 876470"/>
              <a:gd name="connsiteX24" fmla="*/ 184368 w 380289"/>
              <a:gd name="connsiteY24" fmla="*/ 419122 h 876470"/>
              <a:gd name="connsiteX25" fmla="*/ 182900 w 380289"/>
              <a:gd name="connsiteY25" fmla="*/ 439770 h 876470"/>
              <a:gd name="connsiteX26" fmla="*/ 202668 w 380289"/>
              <a:gd name="connsiteY26" fmla="*/ 468846 h 876470"/>
              <a:gd name="connsiteX27" fmla="*/ 208442 w 380289"/>
              <a:gd name="connsiteY27" fmla="*/ 490008 h 876470"/>
              <a:gd name="connsiteX28" fmla="*/ 213236 w 380289"/>
              <a:gd name="connsiteY28" fmla="*/ 524937 h 876470"/>
              <a:gd name="connsiteX29" fmla="*/ 217542 w 380289"/>
              <a:gd name="connsiteY29" fmla="*/ 566748 h 876470"/>
              <a:gd name="connsiteX30" fmla="*/ 214606 w 380289"/>
              <a:gd name="connsiteY30" fmla="*/ 608045 h 876470"/>
              <a:gd name="connsiteX31" fmla="*/ 225664 w 380289"/>
              <a:gd name="connsiteY31" fmla="*/ 657253 h 876470"/>
              <a:gd name="connsiteX32" fmla="*/ 222238 w 380289"/>
              <a:gd name="connsiteY32" fmla="*/ 705432 h 876470"/>
              <a:gd name="connsiteX33" fmla="*/ 218323 w 380289"/>
              <a:gd name="connsiteY33" fmla="*/ 760494 h 876470"/>
              <a:gd name="connsiteX34" fmla="*/ 214408 w 380289"/>
              <a:gd name="connsiteY34" fmla="*/ 815555 h 876470"/>
              <a:gd name="connsiteX35" fmla="*/ 195521 w 380289"/>
              <a:gd name="connsiteY35" fmla="*/ 876470 h 876470"/>
              <a:gd name="connsiteX36" fmla="*/ 79653 w 380289"/>
              <a:gd name="connsiteY36" fmla="*/ 868232 h 876470"/>
              <a:gd name="connsiteX37" fmla="*/ 81121 w 380289"/>
              <a:gd name="connsiteY37" fmla="*/ 847584 h 876470"/>
              <a:gd name="connsiteX38" fmla="*/ 83079 w 380289"/>
              <a:gd name="connsiteY38" fmla="*/ 820054 h 876470"/>
              <a:gd name="connsiteX39" fmla="*/ 85036 w 380289"/>
              <a:gd name="connsiteY39" fmla="*/ 792522 h 876470"/>
              <a:gd name="connsiteX40" fmla="*/ 73489 w 380289"/>
              <a:gd name="connsiteY40" fmla="*/ 750197 h 876470"/>
              <a:gd name="connsiteX41" fmla="*/ 68694 w 380289"/>
              <a:gd name="connsiteY41" fmla="*/ 715268 h 876470"/>
              <a:gd name="connsiteX42" fmla="*/ 64878 w 380289"/>
              <a:gd name="connsiteY42" fmla="*/ 666574 h 876470"/>
              <a:gd name="connsiteX43" fmla="*/ 53331 w 380289"/>
              <a:gd name="connsiteY43" fmla="*/ 624248 h 876470"/>
              <a:gd name="connsiteX44" fmla="*/ 50004 w 380289"/>
              <a:gd name="connsiteY44" fmla="*/ 568671 h 876470"/>
              <a:gd name="connsiteX45" fmla="*/ 31705 w 380289"/>
              <a:gd name="connsiteY45" fmla="*/ 518948 h 876470"/>
              <a:gd name="connsiteX46" fmla="*/ 27889 w 380289"/>
              <a:gd name="connsiteY46" fmla="*/ 470254 h 876470"/>
              <a:gd name="connsiteX47" fmla="*/ 16342 w 380289"/>
              <a:gd name="connsiteY47" fmla="*/ 427927 h 876470"/>
              <a:gd name="connsiteX48" fmla="*/ 18299 w 380289"/>
              <a:gd name="connsiteY48" fmla="*/ 400397 h 876470"/>
              <a:gd name="connsiteX49" fmla="*/ 5773 w 380289"/>
              <a:gd name="connsiteY49" fmla="*/ 371836 h 876470"/>
              <a:gd name="connsiteX50" fmla="*/ 0 w 380289"/>
              <a:gd name="connsiteY50" fmla="*/ 350674 h 876470"/>
              <a:gd name="connsiteX51" fmla="*/ 1468 w 380289"/>
              <a:gd name="connsiteY51" fmla="*/ 330025 h 876470"/>
              <a:gd name="connsiteX52" fmla="*/ 2446 w 380289"/>
              <a:gd name="connsiteY52" fmla="*/ 316260 h 876470"/>
              <a:gd name="connsiteX53" fmla="*/ 2936 w 380289"/>
              <a:gd name="connsiteY53" fmla="*/ 309377 h 876470"/>
              <a:gd name="connsiteX54" fmla="*/ 3425 w 380289"/>
              <a:gd name="connsiteY54" fmla="*/ 302494 h 876470"/>
              <a:gd name="connsiteX55" fmla="*/ 4893 w 380289"/>
              <a:gd name="connsiteY55" fmla="*/ 281846 h 876470"/>
              <a:gd name="connsiteX56" fmla="*/ 13114 w 380289"/>
              <a:gd name="connsiteY56" fmla="*/ 268595 h 876470"/>
              <a:gd name="connsiteX57" fmla="*/ 14092 w 380289"/>
              <a:gd name="connsiteY57" fmla="*/ 254830 h 876470"/>
              <a:gd name="connsiteX58" fmla="*/ 30533 w 380289"/>
              <a:gd name="connsiteY58" fmla="*/ 228329 h 876470"/>
              <a:gd name="connsiteX59" fmla="*/ 32001 w 380289"/>
              <a:gd name="connsiteY59" fmla="*/ 207681 h 876470"/>
              <a:gd name="connsiteX60" fmla="*/ 41201 w 380289"/>
              <a:gd name="connsiteY60" fmla="*/ 180665 h 876470"/>
              <a:gd name="connsiteX61" fmla="*/ 50400 w 380289"/>
              <a:gd name="connsiteY61" fmla="*/ 153649 h 876470"/>
              <a:gd name="connsiteX62" fmla="*/ 51868 w 380289"/>
              <a:gd name="connsiteY62" fmla="*/ 133001 h 876470"/>
              <a:gd name="connsiteX63" fmla="*/ 53336 w 380289"/>
              <a:gd name="connsiteY63" fmla="*/ 112352 h 876470"/>
              <a:gd name="connsiteX64" fmla="*/ 58551 w 380289"/>
              <a:gd name="connsiteY64" fmla="*/ 100298 h 876470"/>
              <a:gd name="connsiteX65" fmla="*/ 365378 w 380289"/>
              <a:gd name="connsiteY65" fmla="*/ 0 h 876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380289" h="876470">
                <a:moveTo>
                  <a:pt x="365378" y="0"/>
                </a:moveTo>
                <a:lnTo>
                  <a:pt x="366784" y="3206"/>
                </a:lnTo>
                <a:lnTo>
                  <a:pt x="373536" y="10604"/>
                </a:lnTo>
                <a:lnTo>
                  <a:pt x="380289" y="18002"/>
                </a:lnTo>
                <a:lnTo>
                  <a:pt x="379310" y="31767"/>
                </a:lnTo>
                <a:lnTo>
                  <a:pt x="370600" y="51900"/>
                </a:lnTo>
                <a:lnTo>
                  <a:pt x="361401" y="78916"/>
                </a:lnTo>
                <a:lnTo>
                  <a:pt x="338697" y="91137"/>
                </a:lnTo>
                <a:lnTo>
                  <a:pt x="322746" y="110755"/>
                </a:lnTo>
                <a:lnTo>
                  <a:pt x="291822" y="136226"/>
                </a:lnTo>
                <a:lnTo>
                  <a:pt x="267650" y="169096"/>
                </a:lnTo>
                <a:lnTo>
                  <a:pt x="236726" y="194566"/>
                </a:lnTo>
                <a:lnTo>
                  <a:pt x="219306" y="234833"/>
                </a:lnTo>
                <a:lnTo>
                  <a:pt x="194645" y="274585"/>
                </a:lnTo>
                <a:lnTo>
                  <a:pt x="186424" y="287836"/>
                </a:lnTo>
                <a:lnTo>
                  <a:pt x="170473" y="307454"/>
                </a:lnTo>
                <a:lnTo>
                  <a:pt x="169494" y="321219"/>
                </a:lnTo>
                <a:lnTo>
                  <a:pt x="161763" y="327587"/>
                </a:lnTo>
                <a:lnTo>
                  <a:pt x="161274" y="334470"/>
                </a:lnTo>
                <a:lnTo>
                  <a:pt x="160784" y="341352"/>
                </a:lnTo>
                <a:lnTo>
                  <a:pt x="159806" y="355117"/>
                </a:lnTo>
                <a:lnTo>
                  <a:pt x="166558" y="362516"/>
                </a:lnTo>
                <a:lnTo>
                  <a:pt x="165579" y="376281"/>
                </a:lnTo>
                <a:lnTo>
                  <a:pt x="178105" y="404842"/>
                </a:lnTo>
                <a:lnTo>
                  <a:pt x="184368" y="419122"/>
                </a:lnTo>
                <a:lnTo>
                  <a:pt x="182900" y="439770"/>
                </a:lnTo>
                <a:lnTo>
                  <a:pt x="202668" y="468846"/>
                </a:lnTo>
                <a:lnTo>
                  <a:pt x="208442" y="490008"/>
                </a:lnTo>
                <a:lnTo>
                  <a:pt x="213236" y="524937"/>
                </a:lnTo>
                <a:lnTo>
                  <a:pt x="217542" y="566748"/>
                </a:lnTo>
                <a:lnTo>
                  <a:pt x="214606" y="608045"/>
                </a:lnTo>
                <a:lnTo>
                  <a:pt x="225664" y="657253"/>
                </a:lnTo>
                <a:lnTo>
                  <a:pt x="222238" y="705432"/>
                </a:lnTo>
                <a:lnTo>
                  <a:pt x="218323" y="760494"/>
                </a:lnTo>
                <a:lnTo>
                  <a:pt x="214408" y="815555"/>
                </a:lnTo>
                <a:lnTo>
                  <a:pt x="195521" y="876470"/>
                </a:lnTo>
                <a:lnTo>
                  <a:pt x="79653" y="868232"/>
                </a:lnTo>
                <a:lnTo>
                  <a:pt x="81121" y="847584"/>
                </a:lnTo>
                <a:lnTo>
                  <a:pt x="83079" y="820054"/>
                </a:lnTo>
                <a:lnTo>
                  <a:pt x="85036" y="792522"/>
                </a:lnTo>
                <a:lnTo>
                  <a:pt x="73489" y="750197"/>
                </a:lnTo>
                <a:lnTo>
                  <a:pt x="68694" y="715268"/>
                </a:lnTo>
                <a:lnTo>
                  <a:pt x="64878" y="666574"/>
                </a:lnTo>
                <a:lnTo>
                  <a:pt x="53331" y="624248"/>
                </a:lnTo>
                <a:lnTo>
                  <a:pt x="50004" y="568671"/>
                </a:lnTo>
                <a:lnTo>
                  <a:pt x="31705" y="518948"/>
                </a:lnTo>
                <a:lnTo>
                  <a:pt x="27889" y="470254"/>
                </a:lnTo>
                <a:lnTo>
                  <a:pt x="16342" y="427927"/>
                </a:lnTo>
                <a:lnTo>
                  <a:pt x="18299" y="400397"/>
                </a:lnTo>
                <a:lnTo>
                  <a:pt x="5773" y="371836"/>
                </a:lnTo>
                <a:lnTo>
                  <a:pt x="0" y="350674"/>
                </a:lnTo>
                <a:lnTo>
                  <a:pt x="1468" y="330025"/>
                </a:lnTo>
                <a:lnTo>
                  <a:pt x="2446" y="316260"/>
                </a:lnTo>
                <a:lnTo>
                  <a:pt x="2936" y="309377"/>
                </a:lnTo>
                <a:lnTo>
                  <a:pt x="3425" y="302494"/>
                </a:lnTo>
                <a:lnTo>
                  <a:pt x="4893" y="281846"/>
                </a:lnTo>
                <a:lnTo>
                  <a:pt x="13114" y="268595"/>
                </a:lnTo>
                <a:lnTo>
                  <a:pt x="14092" y="254830"/>
                </a:lnTo>
                <a:lnTo>
                  <a:pt x="30533" y="228329"/>
                </a:lnTo>
                <a:lnTo>
                  <a:pt x="32001" y="207681"/>
                </a:lnTo>
                <a:lnTo>
                  <a:pt x="41201" y="180665"/>
                </a:lnTo>
                <a:lnTo>
                  <a:pt x="50400" y="153649"/>
                </a:lnTo>
                <a:lnTo>
                  <a:pt x="51868" y="133001"/>
                </a:lnTo>
                <a:lnTo>
                  <a:pt x="53336" y="112352"/>
                </a:lnTo>
                <a:lnTo>
                  <a:pt x="58551" y="100298"/>
                </a:lnTo>
                <a:lnTo>
                  <a:pt x="36537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F718E607-A9CF-4C86-81BA-D496FC92A96F}"/>
              </a:ext>
            </a:extLst>
          </p:cNvPr>
          <p:cNvSpPr/>
          <p:nvPr/>
        </p:nvSpPr>
        <p:spPr>
          <a:xfrm rot="21355986">
            <a:off x="5249371" y="5170443"/>
            <a:ext cx="14973" cy="6883"/>
          </a:xfrm>
          <a:custGeom>
            <a:avLst/>
            <a:gdLst>
              <a:gd name="connsiteX0" fmla="*/ 490 w 14973"/>
              <a:gd name="connsiteY0" fmla="*/ 0 h 6883"/>
              <a:gd name="connsiteX1" fmla="*/ 14973 w 14973"/>
              <a:gd name="connsiteY1" fmla="*/ 1030 h 6883"/>
              <a:gd name="connsiteX2" fmla="*/ 0 w 14973"/>
              <a:gd name="connsiteY2" fmla="*/ 6883 h 6883"/>
              <a:gd name="connsiteX3" fmla="*/ 490 w 14973"/>
              <a:gd name="connsiteY3" fmla="*/ 0 h 6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73" h="6883">
                <a:moveTo>
                  <a:pt x="490" y="0"/>
                </a:moveTo>
                <a:lnTo>
                  <a:pt x="14973" y="1030"/>
                </a:lnTo>
                <a:lnTo>
                  <a:pt x="0" y="6883"/>
                </a:lnTo>
                <a:lnTo>
                  <a:pt x="49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CF75FE05-4C40-4B25-9C97-331E39DCCEEC}"/>
              </a:ext>
            </a:extLst>
          </p:cNvPr>
          <p:cNvSpPr/>
          <p:nvPr/>
        </p:nvSpPr>
        <p:spPr>
          <a:xfrm rot="21355986">
            <a:off x="10131213" y="5331608"/>
            <a:ext cx="266930" cy="403641"/>
          </a:xfrm>
          <a:custGeom>
            <a:avLst/>
            <a:gdLst>
              <a:gd name="connsiteX0" fmla="*/ 31903 w 266930"/>
              <a:gd name="connsiteY0" fmla="*/ 0 h 403641"/>
              <a:gd name="connsiteX1" fmla="*/ 53628 w 266930"/>
              <a:gd name="connsiteY1" fmla="*/ 1544 h 403641"/>
              <a:gd name="connsiteX2" fmla="*/ 82105 w 266930"/>
              <a:gd name="connsiteY2" fmla="*/ 10486 h 403641"/>
              <a:gd name="connsiteX3" fmla="*/ 103341 w 266930"/>
              <a:gd name="connsiteY3" fmla="*/ 18914 h 403641"/>
              <a:gd name="connsiteX4" fmla="*/ 125066 w 266930"/>
              <a:gd name="connsiteY4" fmla="*/ 20458 h 403641"/>
              <a:gd name="connsiteX5" fmla="*/ 152565 w 266930"/>
              <a:gd name="connsiteY5" fmla="*/ 43166 h 403641"/>
              <a:gd name="connsiteX6" fmla="*/ 166070 w 266930"/>
              <a:gd name="connsiteY6" fmla="*/ 57961 h 403641"/>
              <a:gd name="connsiteX7" fmla="*/ 173311 w 266930"/>
              <a:gd name="connsiteY7" fmla="*/ 58476 h 403641"/>
              <a:gd name="connsiteX8" fmla="*/ 187306 w 266930"/>
              <a:gd name="connsiteY8" fmla="*/ 66388 h 403641"/>
              <a:gd name="connsiteX9" fmla="*/ 187795 w 266930"/>
              <a:gd name="connsiteY9" fmla="*/ 59505 h 403641"/>
              <a:gd name="connsiteX10" fmla="*/ 188284 w 266930"/>
              <a:gd name="connsiteY10" fmla="*/ 52623 h 403641"/>
              <a:gd name="connsiteX11" fmla="*/ 188774 w 266930"/>
              <a:gd name="connsiteY11" fmla="*/ 45740 h 403641"/>
              <a:gd name="connsiteX12" fmla="*/ 197057 w 266930"/>
              <a:gd name="connsiteY12" fmla="*/ 21416 h 403641"/>
              <a:gd name="connsiteX13" fmla="*/ 266930 w 266930"/>
              <a:gd name="connsiteY13" fmla="*/ 345300 h 403641"/>
              <a:gd name="connsiteX14" fmla="*/ 261872 w 266930"/>
              <a:gd name="connsiteY14" fmla="*/ 348390 h 403641"/>
              <a:gd name="connsiteX15" fmla="*/ 239168 w 266930"/>
              <a:gd name="connsiteY15" fmla="*/ 360611 h 403641"/>
              <a:gd name="connsiteX16" fmla="*/ 230948 w 266930"/>
              <a:gd name="connsiteY16" fmla="*/ 373861 h 403641"/>
              <a:gd name="connsiteX17" fmla="*/ 207756 w 266930"/>
              <a:gd name="connsiteY17" fmla="*/ 392965 h 403641"/>
              <a:gd name="connsiteX18" fmla="*/ 192783 w 266930"/>
              <a:gd name="connsiteY18" fmla="*/ 398818 h 403641"/>
              <a:gd name="connsiteX19" fmla="*/ 178300 w 266930"/>
              <a:gd name="connsiteY19" fmla="*/ 397788 h 403641"/>
              <a:gd name="connsiteX20" fmla="*/ 163327 w 266930"/>
              <a:gd name="connsiteY20" fmla="*/ 403641 h 403641"/>
              <a:gd name="connsiteX21" fmla="*/ 149333 w 266930"/>
              <a:gd name="connsiteY21" fmla="*/ 395728 h 403641"/>
              <a:gd name="connsiteX22" fmla="*/ 128097 w 266930"/>
              <a:gd name="connsiteY22" fmla="*/ 387301 h 403641"/>
              <a:gd name="connsiteX23" fmla="*/ 115082 w 266930"/>
              <a:gd name="connsiteY23" fmla="*/ 365623 h 403641"/>
              <a:gd name="connsiteX24" fmla="*/ 108329 w 266930"/>
              <a:gd name="connsiteY24" fmla="*/ 358226 h 403641"/>
              <a:gd name="connsiteX25" fmla="*/ 109308 w 266930"/>
              <a:gd name="connsiteY25" fmla="*/ 344461 h 403641"/>
              <a:gd name="connsiteX26" fmla="*/ 109797 w 266930"/>
              <a:gd name="connsiteY26" fmla="*/ 337577 h 403641"/>
              <a:gd name="connsiteX27" fmla="*/ 111265 w 266930"/>
              <a:gd name="connsiteY27" fmla="*/ 316929 h 403641"/>
              <a:gd name="connsiteX28" fmla="*/ 113223 w 266930"/>
              <a:gd name="connsiteY28" fmla="*/ 289399 h 403641"/>
              <a:gd name="connsiteX29" fmla="*/ 107939 w 266930"/>
              <a:gd name="connsiteY29" fmla="*/ 261353 h 403641"/>
              <a:gd name="connsiteX30" fmla="*/ 94434 w 266930"/>
              <a:gd name="connsiteY30" fmla="*/ 246558 h 403641"/>
              <a:gd name="connsiteX31" fmla="*/ 89150 w 266930"/>
              <a:gd name="connsiteY31" fmla="*/ 218512 h 403641"/>
              <a:gd name="connsiteX32" fmla="*/ 83376 w 266930"/>
              <a:gd name="connsiteY32" fmla="*/ 197349 h 403641"/>
              <a:gd name="connsiteX33" fmla="*/ 63608 w 266930"/>
              <a:gd name="connsiteY33" fmla="*/ 168274 h 403641"/>
              <a:gd name="connsiteX34" fmla="*/ 43841 w 266930"/>
              <a:gd name="connsiteY34" fmla="*/ 139198 h 403641"/>
              <a:gd name="connsiteX35" fmla="*/ 31315 w 266930"/>
              <a:gd name="connsiteY35" fmla="*/ 110637 h 403641"/>
              <a:gd name="connsiteX36" fmla="*/ 25052 w 266930"/>
              <a:gd name="connsiteY36" fmla="*/ 96357 h 403641"/>
              <a:gd name="connsiteX37" fmla="*/ 5284 w 266930"/>
              <a:gd name="connsiteY37" fmla="*/ 67282 h 403641"/>
              <a:gd name="connsiteX38" fmla="*/ 6263 w 266930"/>
              <a:gd name="connsiteY38" fmla="*/ 53516 h 403641"/>
              <a:gd name="connsiteX39" fmla="*/ 0 w 266930"/>
              <a:gd name="connsiteY39" fmla="*/ 39236 h 403641"/>
              <a:gd name="connsiteX40" fmla="*/ 489 w 266930"/>
              <a:gd name="connsiteY40" fmla="*/ 32353 h 403641"/>
              <a:gd name="connsiteX41" fmla="*/ 9199 w 266930"/>
              <a:gd name="connsiteY41" fmla="*/ 12220 h 403641"/>
              <a:gd name="connsiteX42" fmla="*/ 9688 w 266930"/>
              <a:gd name="connsiteY42" fmla="*/ 5337 h 403641"/>
              <a:gd name="connsiteX43" fmla="*/ 31903 w 266930"/>
              <a:gd name="connsiteY43" fmla="*/ 0 h 4036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266930" h="403641">
                <a:moveTo>
                  <a:pt x="31903" y="0"/>
                </a:moveTo>
                <a:lnTo>
                  <a:pt x="53628" y="1544"/>
                </a:lnTo>
                <a:lnTo>
                  <a:pt x="82105" y="10486"/>
                </a:lnTo>
                <a:lnTo>
                  <a:pt x="103341" y="18914"/>
                </a:lnTo>
                <a:lnTo>
                  <a:pt x="125066" y="20458"/>
                </a:lnTo>
                <a:lnTo>
                  <a:pt x="152565" y="43166"/>
                </a:lnTo>
                <a:lnTo>
                  <a:pt x="166070" y="57961"/>
                </a:lnTo>
                <a:lnTo>
                  <a:pt x="173311" y="58476"/>
                </a:lnTo>
                <a:lnTo>
                  <a:pt x="187306" y="66388"/>
                </a:lnTo>
                <a:lnTo>
                  <a:pt x="187795" y="59505"/>
                </a:lnTo>
                <a:lnTo>
                  <a:pt x="188284" y="52623"/>
                </a:lnTo>
                <a:lnTo>
                  <a:pt x="188774" y="45740"/>
                </a:lnTo>
                <a:lnTo>
                  <a:pt x="197057" y="21416"/>
                </a:lnTo>
                <a:lnTo>
                  <a:pt x="266930" y="345300"/>
                </a:lnTo>
                <a:lnTo>
                  <a:pt x="261872" y="348390"/>
                </a:lnTo>
                <a:lnTo>
                  <a:pt x="239168" y="360611"/>
                </a:lnTo>
                <a:lnTo>
                  <a:pt x="230948" y="373861"/>
                </a:lnTo>
                <a:lnTo>
                  <a:pt x="207756" y="392965"/>
                </a:lnTo>
                <a:lnTo>
                  <a:pt x="192783" y="398818"/>
                </a:lnTo>
                <a:lnTo>
                  <a:pt x="178300" y="397788"/>
                </a:lnTo>
                <a:lnTo>
                  <a:pt x="163327" y="403641"/>
                </a:lnTo>
                <a:lnTo>
                  <a:pt x="149333" y="395728"/>
                </a:lnTo>
                <a:lnTo>
                  <a:pt x="128097" y="387301"/>
                </a:lnTo>
                <a:lnTo>
                  <a:pt x="115082" y="365623"/>
                </a:lnTo>
                <a:lnTo>
                  <a:pt x="108329" y="358226"/>
                </a:lnTo>
                <a:lnTo>
                  <a:pt x="109308" y="344461"/>
                </a:lnTo>
                <a:lnTo>
                  <a:pt x="109797" y="337577"/>
                </a:lnTo>
                <a:lnTo>
                  <a:pt x="111265" y="316929"/>
                </a:lnTo>
                <a:lnTo>
                  <a:pt x="113223" y="289399"/>
                </a:lnTo>
                <a:lnTo>
                  <a:pt x="107939" y="261353"/>
                </a:lnTo>
                <a:lnTo>
                  <a:pt x="94434" y="246558"/>
                </a:lnTo>
                <a:lnTo>
                  <a:pt x="89150" y="218512"/>
                </a:lnTo>
                <a:lnTo>
                  <a:pt x="83376" y="197349"/>
                </a:lnTo>
                <a:lnTo>
                  <a:pt x="63608" y="168274"/>
                </a:lnTo>
                <a:lnTo>
                  <a:pt x="43841" y="139198"/>
                </a:lnTo>
                <a:lnTo>
                  <a:pt x="31315" y="110637"/>
                </a:lnTo>
                <a:lnTo>
                  <a:pt x="25052" y="96357"/>
                </a:lnTo>
                <a:lnTo>
                  <a:pt x="5284" y="67282"/>
                </a:lnTo>
                <a:lnTo>
                  <a:pt x="6263" y="53516"/>
                </a:lnTo>
                <a:lnTo>
                  <a:pt x="0" y="39236"/>
                </a:lnTo>
                <a:lnTo>
                  <a:pt x="489" y="32353"/>
                </a:lnTo>
                <a:lnTo>
                  <a:pt x="9199" y="12220"/>
                </a:lnTo>
                <a:lnTo>
                  <a:pt x="9688" y="5337"/>
                </a:lnTo>
                <a:lnTo>
                  <a:pt x="3190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6" name="任意多边形: 形状 135">
            <a:extLst>
              <a:ext uri="{FF2B5EF4-FFF2-40B4-BE49-F238E27FC236}">
                <a16:creationId xmlns:a16="http://schemas.microsoft.com/office/drawing/2014/main" xmlns="" id="{259BFD8E-A10E-41C2-951E-CF6813C59B9E}"/>
              </a:ext>
            </a:extLst>
          </p:cNvPr>
          <p:cNvSpPr/>
          <p:nvPr/>
        </p:nvSpPr>
        <p:spPr>
          <a:xfrm rot="21355986">
            <a:off x="2307190" y="5497745"/>
            <a:ext cx="709587" cy="324040"/>
          </a:xfrm>
          <a:custGeom>
            <a:avLst/>
            <a:gdLst>
              <a:gd name="connsiteX0" fmla="*/ 37286 w 709587"/>
              <a:gd name="connsiteY0" fmla="*/ 0 h 324040"/>
              <a:gd name="connsiteX1" fmla="*/ 80736 w 709587"/>
              <a:gd name="connsiteY1" fmla="*/ 3089 h 324040"/>
              <a:gd name="connsiteX2" fmla="*/ 124186 w 709587"/>
              <a:gd name="connsiteY2" fmla="*/ 6179 h 324040"/>
              <a:gd name="connsiteX3" fmla="*/ 173899 w 709587"/>
              <a:gd name="connsiteY3" fmla="*/ 23548 h 324040"/>
              <a:gd name="connsiteX4" fmla="*/ 217349 w 709587"/>
              <a:gd name="connsiteY4" fmla="*/ 26638 h 324040"/>
              <a:gd name="connsiteX5" fmla="*/ 267552 w 709587"/>
              <a:gd name="connsiteY5" fmla="*/ 37125 h 324040"/>
              <a:gd name="connsiteX6" fmla="*/ 310513 w 709587"/>
              <a:gd name="connsiteY6" fmla="*/ 47097 h 324040"/>
              <a:gd name="connsiteX7" fmla="*/ 346721 w 709587"/>
              <a:gd name="connsiteY7" fmla="*/ 49672 h 324040"/>
              <a:gd name="connsiteX8" fmla="*/ 390171 w 709587"/>
              <a:gd name="connsiteY8" fmla="*/ 52761 h 324040"/>
              <a:gd name="connsiteX9" fmla="*/ 404165 w 709587"/>
              <a:gd name="connsiteY9" fmla="*/ 60673 h 324040"/>
              <a:gd name="connsiteX10" fmla="*/ 433132 w 709587"/>
              <a:gd name="connsiteY10" fmla="*/ 62733 h 324040"/>
              <a:gd name="connsiteX11" fmla="*/ 454857 w 709587"/>
              <a:gd name="connsiteY11" fmla="*/ 64278 h 324040"/>
              <a:gd name="connsiteX12" fmla="*/ 469830 w 709587"/>
              <a:gd name="connsiteY12" fmla="*/ 58425 h 324040"/>
              <a:gd name="connsiteX13" fmla="*/ 484803 w 709587"/>
              <a:gd name="connsiteY13" fmla="*/ 52572 h 324040"/>
              <a:gd name="connsiteX14" fmla="*/ 499286 w 709587"/>
              <a:gd name="connsiteY14" fmla="*/ 53602 h 324040"/>
              <a:gd name="connsiteX15" fmla="*/ 521011 w 709587"/>
              <a:gd name="connsiteY15" fmla="*/ 55146 h 324040"/>
              <a:gd name="connsiteX16" fmla="*/ 535005 w 709587"/>
              <a:gd name="connsiteY16" fmla="*/ 63059 h 324040"/>
              <a:gd name="connsiteX17" fmla="*/ 556241 w 709587"/>
              <a:gd name="connsiteY17" fmla="*/ 71486 h 324040"/>
              <a:gd name="connsiteX18" fmla="*/ 562993 w 709587"/>
              <a:gd name="connsiteY18" fmla="*/ 78884 h 324040"/>
              <a:gd name="connsiteX19" fmla="*/ 576988 w 709587"/>
              <a:gd name="connsiteY19" fmla="*/ 86796 h 324040"/>
              <a:gd name="connsiteX20" fmla="*/ 590003 w 709587"/>
              <a:gd name="connsiteY20" fmla="*/ 108474 h 324040"/>
              <a:gd name="connsiteX21" fmla="*/ 611239 w 709587"/>
              <a:gd name="connsiteY21" fmla="*/ 116901 h 324040"/>
              <a:gd name="connsiteX22" fmla="*/ 617502 w 709587"/>
              <a:gd name="connsiteY22" fmla="*/ 131181 h 324040"/>
              <a:gd name="connsiteX23" fmla="*/ 637268 w 709587"/>
              <a:gd name="connsiteY23" fmla="*/ 160257 h 324040"/>
              <a:gd name="connsiteX24" fmla="*/ 650773 w 709587"/>
              <a:gd name="connsiteY24" fmla="*/ 175052 h 324040"/>
              <a:gd name="connsiteX25" fmla="*/ 671520 w 709587"/>
              <a:gd name="connsiteY25" fmla="*/ 190362 h 324040"/>
              <a:gd name="connsiteX26" fmla="*/ 691777 w 709587"/>
              <a:gd name="connsiteY26" fmla="*/ 212555 h 324040"/>
              <a:gd name="connsiteX27" fmla="*/ 698040 w 709587"/>
              <a:gd name="connsiteY27" fmla="*/ 226836 h 324040"/>
              <a:gd name="connsiteX28" fmla="*/ 704792 w 709587"/>
              <a:gd name="connsiteY28" fmla="*/ 234233 h 324040"/>
              <a:gd name="connsiteX29" fmla="*/ 703324 w 709587"/>
              <a:gd name="connsiteY29" fmla="*/ 254881 h 324040"/>
              <a:gd name="connsiteX30" fmla="*/ 709587 w 709587"/>
              <a:gd name="connsiteY30" fmla="*/ 269161 h 324040"/>
              <a:gd name="connsiteX31" fmla="*/ 700877 w 709587"/>
              <a:gd name="connsiteY31" fmla="*/ 289294 h 324040"/>
              <a:gd name="connsiteX32" fmla="*/ 699409 w 709587"/>
              <a:gd name="connsiteY32" fmla="*/ 309943 h 324040"/>
              <a:gd name="connsiteX33" fmla="*/ 691189 w 709587"/>
              <a:gd name="connsiteY33" fmla="*/ 323194 h 324040"/>
              <a:gd name="connsiteX34" fmla="*/ 687665 w 709587"/>
              <a:gd name="connsiteY34" fmla="*/ 324040 h 324040"/>
              <a:gd name="connsiteX35" fmla="*/ 391282 w 709587"/>
              <a:gd name="connsiteY35" fmla="*/ 241865 h 324040"/>
              <a:gd name="connsiteX36" fmla="*/ 391442 w 709587"/>
              <a:gd name="connsiteY36" fmla="*/ 239624 h 324040"/>
              <a:gd name="connsiteX37" fmla="*/ 391931 w 709587"/>
              <a:gd name="connsiteY37" fmla="*/ 232741 h 324040"/>
              <a:gd name="connsiteX38" fmla="*/ 384689 w 709587"/>
              <a:gd name="connsiteY38" fmla="*/ 232226 h 324040"/>
              <a:gd name="connsiteX39" fmla="*/ 378426 w 709587"/>
              <a:gd name="connsiteY39" fmla="*/ 217946 h 324040"/>
              <a:gd name="connsiteX40" fmla="*/ 364432 w 709587"/>
              <a:gd name="connsiteY40" fmla="*/ 210034 h 324040"/>
              <a:gd name="connsiteX41" fmla="*/ 349949 w 709587"/>
              <a:gd name="connsiteY41" fmla="*/ 209004 h 324040"/>
              <a:gd name="connsiteX42" fmla="*/ 328713 w 709587"/>
              <a:gd name="connsiteY42" fmla="*/ 200577 h 324040"/>
              <a:gd name="connsiteX43" fmla="*/ 307478 w 709587"/>
              <a:gd name="connsiteY43" fmla="*/ 192148 h 324040"/>
              <a:gd name="connsiteX44" fmla="*/ 292995 w 709587"/>
              <a:gd name="connsiteY44" fmla="*/ 191119 h 324040"/>
              <a:gd name="connsiteX45" fmla="*/ 264517 w 709587"/>
              <a:gd name="connsiteY45" fmla="*/ 182176 h 324040"/>
              <a:gd name="connsiteX46" fmla="*/ 236040 w 709587"/>
              <a:gd name="connsiteY46" fmla="*/ 173234 h 324040"/>
              <a:gd name="connsiteX47" fmla="*/ 208052 w 709587"/>
              <a:gd name="connsiteY47" fmla="*/ 157409 h 324040"/>
              <a:gd name="connsiteX48" fmla="*/ 172332 w 709587"/>
              <a:gd name="connsiteY48" fmla="*/ 147952 h 324040"/>
              <a:gd name="connsiteX49" fmla="*/ 136613 w 709587"/>
              <a:gd name="connsiteY49" fmla="*/ 138495 h 324040"/>
              <a:gd name="connsiteX50" fmla="*/ 93163 w 709587"/>
              <a:gd name="connsiteY50" fmla="*/ 135406 h 324040"/>
              <a:gd name="connsiteX51" fmla="*/ 50202 w 709587"/>
              <a:gd name="connsiteY51" fmla="*/ 125434 h 324040"/>
              <a:gd name="connsiteX52" fmla="*/ 0 w 709587"/>
              <a:gd name="connsiteY52" fmla="*/ 114947 h 324040"/>
              <a:gd name="connsiteX53" fmla="*/ 37286 w 709587"/>
              <a:gd name="connsiteY53" fmla="*/ 0 h 324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09587" h="324040">
                <a:moveTo>
                  <a:pt x="37286" y="0"/>
                </a:moveTo>
                <a:lnTo>
                  <a:pt x="80736" y="3089"/>
                </a:lnTo>
                <a:lnTo>
                  <a:pt x="124186" y="6179"/>
                </a:lnTo>
                <a:lnTo>
                  <a:pt x="173899" y="23548"/>
                </a:lnTo>
                <a:lnTo>
                  <a:pt x="217349" y="26638"/>
                </a:lnTo>
                <a:lnTo>
                  <a:pt x="267552" y="37125"/>
                </a:lnTo>
                <a:lnTo>
                  <a:pt x="310513" y="47097"/>
                </a:lnTo>
                <a:lnTo>
                  <a:pt x="346721" y="49672"/>
                </a:lnTo>
                <a:lnTo>
                  <a:pt x="390171" y="52761"/>
                </a:lnTo>
                <a:lnTo>
                  <a:pt x="404165" y="60673"/>
                </a:lnTo>
                <a:lnTo>
                  <a:pt x="433132" y="62733"/>
                </a:lnTo>
                <a:lnTo>
                  <a:pt x="454857" y="64278"/>
                </a:lnTo>
                <a:lnTo>
                  <a:pt x="469830" y="58425"/>
                </a:lnTo>
                <a:lnTo>
                  <a:pt x="484803" y="52572"/>
                </a:lnTo>
                <a:lnTo>
                  <a:pt x="499286" y="53602"/>
                </a:lnTo>
                <a:lnTo>
                  <a:pt x="521011" y="55146"/>
                </a:lnTo>
                <a:lnTo>
                  <a:pt x="535005" y="63059"/>
                </a:lnTo>
                <a:lnTo>
                  <a:pt x="556241" y="71486"/>
                </a:lnTo>
                <a:lnTo>
                  <a:pt x="562993" y="78884"/>
                </a:lnTo>
                <a:lnTo>
                  <a:pt x="576988" y="86796"/>
                </a:lnTo>
                <a:lnTo>
                  <a:pt x="590003" y="108474"/>
                </a:lnTo>
                <a:lnTo>
                  <a:pt x="611239" y="116901"/>
                </a:lnTo>
                <a:lnTo>
                  <a:pt x="617502" y="131181"/>
                </a:lnTo>
                <a:lnTo>
                  <a:pt x="637268" y="160257"/>
                </a:lnTo>
                <a:lnTo>
                  <a:pt x="650773" y="175052"/>
                </a:lnTo>
                <a:lnTo>
                  <a:pt x="671520" y="190362"/>
                </a:lnTo>
                <a:lnTo>
                  <a:pt x="691777" y="212555"/>
                </a:lnTo>
                <a:lnTo>
                  <a:pt x="698040" y="226836"/>
                </a:lnTo>
                <a:lnTo>
                  <a:pt x="704792" y="234233"/>
                </a:lnTo>
                <a:lnTo>
                  <a:pt x="703324" y="254881"/>
                </a:lnTo>
                <a:lnTo>
                  <a:pt x="709587" y="269161"/>
                </a:lnTo>
                <a:lnTo>
                  <a:pt x="700877" y="289294"/>
                </a:lnTo>
                <a:lnTo>
                  <a:pt x="699409" y="309943"/>
                </a:lnTo>
                <a:lnTo>
                  <a:pt x="691189" y="323194"/>
                </a:lnTo>
                <a:lnTo>
                  <a:pt x="687665" y="324040"/>
                </a:lnTo>
                <a:lnTo>
                  <a:pt x="391282" y="241865"/>
                </a:lnTo>
                <a:lnTo>
                  <a:pt x="391442" y="239624"/>
                </a:lnTo>
                <a:lnTo>
                  <a:pt x="391931" y="232741"/>
                </a:lnTo>
                <a:lnTo>
                  <a:pt x="384689" y="232226"/>
                </a:lnTo>
                <a:lnTo>
                  <a:pt x="378426" y="217946"/>
                </a:lnTo>
                <a:lnTo>
                  <a:pt x="364432" y="210034"/>
                </a:lnTo>
                <a:lnTo>
                  <a:pt x="349949" y="209004"/>
                </a:lnTo>
                <a:lnTo>
                  <a:pt x="328713" y="200577"/>
                </a:lnTo>
                <a:lnTo>
                  <a:pt x="307478" y="192148"/>
                </a:lnTo>
                <a:lnTo>
                  <a:pt x="292995" y="191119"/>
                </a:lnTo>
                <a:lnTo>
                  <a:pt x="264517" y="182176"/>
                </a:lnTo>
                <a:lnTo>
                  <a:pt x="236040" y="173234"/>
                </a:lnTo>
                <a:lnTo>
                  <a:pt x="208052" y="157409"/>
                </a:lnTo>
                <a:lnTo>
                  <a:pt x="172332" y="147952"/>
                </a:lnTo>
                <a:lnTo>
                  <a:pt x="136613" y="138495"/>
                </a:lnTo>
                <a:lnTo>
                  <a:pt x="93163" y="135406"/>
                </a:lnTo>
                <a:lnTo>
                  <a:pt x="50202" y="125434"/>
                </a:lnTo>
                <a:lnTo>
                  <a:pt x="0" y="114947"/>
                </a:lnTo>
                <a:lnTo>
                  <a:pt x="3728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7" name="任意多边形: 形状 136">
            <a:extLst>
              <a:ext uri="{FF2B5EF4-FFF2-40B4-BE49-F238E27FC236}">
                <a16:creationId xmlns:a16="http://schemas.microsoft.com/office/drawing/2014/main" xmlns="" id="{9B05B19C-ABCB-42A7-966F-BC949222171C}"/>
              </a:ext>
            </a:extLst>
          </p:cNvPr>
          <p:cNvSpPr/>
          <p:nvPr/>
        </p:nvSpPr>
        <p:spPr>
          <a:xfrm rot="21355986">
            <a:off x="6225820" y="5547253"/>
            <a:ext cx="320804" cy="403967"/>
          </a:xfrm>
          <a:custGeom>
            <a:avLst/>
            <a:gdLst>
              <a:gd name="connsiteX0" fmla="*/ 25150 w 320804"/>
              <a:gd name="connsiteY0" fmla="*/ 0 h 403967"/>
              <a:gd name="connsiteX1" fmla="*/ 46875 w 320804"/>
              <a:gd name="connsiteY1" fmla="*/ 1544 h 403967"/>
              <a:gd name="connsiteX2" fmla="*/ 54117 w 320804"/>
              <a:gd name="connsiteY2" fmla="*/ 2059 h 403967"/>
              <a:gd name="connsiteX3" fmla="*/ 68111 w 320804"/>
              <a:gd name="connsiteY3" fmla="*/ 9972 h 403967"/>
              <a:gd name="connsiteX4" fmla="*/ 82595 w 320804"/>
              <a:gd name="connsiteY4" fmla="*/ 11001 h 403967"/>
              <a:gd name="connsiteX5" fmla="*/ 111072 w 320804"/>
              <a:gd name="connsiteY5" fmla="*/ 19944 h 403967"/>
              <a:gd name="connsiteX6" fmla="*/ 146302 w 320804"/>
              <a:gd name="connsiteY6" fmla="*/ 36283 h 403967"/>
              <a:gd name="connsiteX7" fmla="*/ 174290 w 320804"/>
              <a:gd name="connsiteY7" fmla="*/ 52108 h 403967"/>
              <a:gd name="connsiteX8" fmla="*/ 210008 w 320804"/>
              <a:gd name="connsiteY8" fmla="*/ 61565 h 403967"/>
              <a:gd name="connsiteX9" fmla="*/ 231244 w 320804"/>
              <a:gd name="connsiteY9" fmla="*/ 69993 h 403967"/>
              <a:gd name="connsiteX10" fmla="*/ 237996 w 320804"/>
              <a:gd name="connsiteY10" fmla="*/ 77391 h 403967"/>
              <a:gd name="connsiteX11" fmla="*/ 245238 w 320804"/>
              <a:gd name="connsiteY11" fmla="*/ 77906 h 403967"/>
              <a:gd name="connsiteX12" fmla="*/ 247501 w 320804"/>
              <a:gd name="connsiteY12" fmla="*/ 78067 h 403967"/>
              <a:gd name="connsiteX13" fmla="*/ 320804 w 320804"/>
              <a:gd name="connsiteY13" fmla="*/ 372608 h 403967"/>
              <a:gd name="connsiteX14" fmla="*/ 318827 w 320804"/>
              <a:gd name="connsiteY14" fmla="*/ 373672 h 403967"/>
              <a:gd name="connsiteX15" fmla="*/ 303365 w 320804"/>
              <a:gd name="connsiteY15" fmla="*/ 386408 h 403967"/>
              <a:gd name="connsiteX16" fmla="*/ 280661 w 320804"/>
              <a:gd name="connsiteY16" fmla="*/ 398629 h 403967"/>
              <a:gd name="connsiteX17" fmla="*/ 258447 w 320804"/>
              <a:gd name="connsiteY17" fmla="*/ 403967 h 403967"/>
              <a:gd name="connsiteX18" fmla="*/ 243963 w 320804"/>
              <a:gd name="connsiteY18" fmla="*/ 402937 h 403967"/>
              <a:gd name="connsiteX19" fmla="*/ 222238 w 320804"/>
              <a:gd name="connsiteY19" fmla="*/ 401392 h 403967"/>
              <a:gd name="connsiteX20" fmla="*/ 215486 w 320804"/>
              <a:gd name="connsiteY20" fmla="*/ 393995 h 403967"/>
              <a:gd name="connsiteX21" fmla="*/ 208244 w 320804"/>
              <a:gd name="connsiteY21" fmla="*/ 393480 h 403967"/>
              <a:gd name="connsiteX22" fmla="*/ 194739 w 320804"/>
              <a:gd name="connsiteY22" fmla="*/ 378685 h 403967"/>
              <a:gd name="connsiteX23" fmla="*/ 188476 w 320804"/>
              <a:gd name="connsiteY23" fmla="*/ 364404 h 403967"/>
              <a:gd name="connsiteX24" fmla="*/ 181725 w 320804"/>
              <a:gd name="connsiteY24" fmla="*/ 357007 h 403967"/>
              <a:gd name="connsiteX25" fmla="*/ 168220 w 320804"/>
              <a:gd name="connsiteY25" fmla="*/ 342212 h 403967"/>
              <a:gd name="connsiteX26" fmla="*/ 169688 w 320804"/>
              <a:gd name="connsiteY26" fmla="*/ 321563 h 403967"/>
              <a:gd name="connsiteX27" fmla="*/ 163915 w 320804"/>
              <a:gd name="connsiteY27" fmla="*/ 300400 h 403967"/>
              <a:gd name="connsiteX28" fmla="*/ 158631 w 320804"/>
              <a:gd name="connsiteY28" fmla="*/ 272355 h 403967"/>
              <a:gd name="connsiteX29" fmla="*/ 145126 w 320804"/>
              <a:gd name="connsiteY29" fmla="*/ 257560 h 403967"/>
              <a:gd name="connsiteX30" fmla="*/ 139842 w 320804"/>
              <a:gd name="connsiteY30" fmla="*/ 229514 h 403967"/>
              <a:gd name="connsiteX31" fmla="*/ 106080 w 320804"/>
              <a:gd name="connsiteY31" fmla="*/ 192526 h 403967"/>
              <a:gd name="connsiteX32" fmla="*/ 72807 w 320804"/>
              <a:gd name="connsiteY32" fmla="*/ 148656 h 403967"/>
              <a:gd name="connsiteX33" fmla="*/ 53040 w 320804"/>
              <a:gd name="connsiteY33" fmla="*/ 119580 h 403967"/>
              <a:gd name="connsiteX34" fmla="*/ 39535 w 320804"/>
              <a:gd name="connsiteY34" fmla="*/ 104785 h 403967"/>
              <a:gd name="connsiteX35" fmla="*/ 19767 w 320804"/>
              <a:gd name="connsiteY35" fmla="*/ 75709 h 403967"/>
              <a:gd name="connsiteX36" fmla="*/ 13504 w 320804"/>
              <a:gd name="connsiteY36" fmla="*/ 61429 h 403967"/>
              <a:gd name="connsiteX37" fmla="*/ 0 w 320804"/>
              <a:gd name="connsiteY37" fmla="*/ 46633 h 403967"/>
              <a:gd name="connsiteX38" fmla="*/ 489 w 320804"/>
              <a:gd name="connsiteY38" fmla="*/ 39751 h 403967"/>
              <a:gd name="connsiteX39" fmla="*/ 1957 w 320804"/>
              <a:gd name="connsiteY39" fmla="*/ 19103 h 403967"/>
              <a:gd name="connsiteX40" fmla="*/ 2446 w 320804"/>
              <a:gd name="connsiteY40" fmla="*/ 12220 h 403967"/>
              <a:gd name="connsiteX41" fmla="*/ 17419 w 320804"/>
              <a:gd name="connsiteY41" fmla="*/ 6367 h 403967"/>
              <a:gd name="connsiteX42" fmla="*/ 25150 w 320804"/>
              <a:gd name="connsiteY42" fmla="*/ 0 h 40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20804" h="403967">
                <a:moveTo>
                  <a:pt x="25150" y="0"/>
                </a:moveTo>
                <a:lnTo>
                  <a:pt x="46875" y="1544"/>
                </a:lnTo>
                <a:lnTo>
                  <a:pt x="54117" y="2059"/>
                </a:lnTo>
                <a:lnTo>
                  <a:pt x="68111" y="9972"/>
                </a:lnTo>
                <a:lnTo>
                  <a:pt x="82595" y="11001"/>
                </a:lnTo>
                <a:lnTo>
                  <a:pt x="111072" y="19944"/>
                </a:lnTo>
                <a:lnTo>
                  <a:pt x="146302" y="36283"/>
                </a:lnTo>
                <a:lnTo>
                  <a:pt x="174290" y="52108"/>
                </a:lnTo>
                <a:lnTo>
                  <a:pt x="210008" y="61565"/>
                </a:lnTo>
                <a:lnTo>
                  <a:pt x="231244" y="69993"/>
                </a:lnTo>
                <a:lnTo>
                  <a:pt x="237996" y="77391"/>
                </a:lnTo>
                <a:lnTo>
                  <a:pt x="245238" y="77906"/>
                </a:lnTo>
                <a:lnTo>
                  <a:pt x="247501" y="78067"/>
                </a:lnTo>
                <a:lnTo>
                  <a:pt x="320804" y="372608"/>
                </a:lnTo>
                <a:lnTo>
                  <a:pt x="318827" y="373672"/>
                </a:lnTo>
                <a:lnTo>
                  <a:pt x="303365" y="386408"/>
                </a:lnTo>
                <a:lnTo>
                  <a:pt x="280661" y="398629"/>
                </a:lnTo>
                <a:lnTo>
                  <a:pt x="258447" y="403967"/>
                </a:lnTo>
                <a:lnTo>
                  <a:pt x="243963" y="402937"/>
                </a:lnTo>
                <a:lnTo>
                  <a:pt x="222238" y="401392"/>
                </a:lnTo>
                <a:lnTo>
                  <a:pt x="215486" y="393995"/>
                </a:lnTo>
                <a:lnTo>
                  <a:pt x="208244" y="393480"/>
                </a:lnTo>
                <a:lnTo>
                  <a:pt x="194739" y="378685"/>
                </a:lnTo>
                <a:lnTo>
                  <a:pt x="188476" y="364404"/>
                </a:lnTo>
                <a:lnTo>
                  <a:pt x="181725" y="357007"/>
                </a:lnTo>
                <a:lnTo>
                  <a:pt x="168220" y="342212"/>
                </a:lnTo>
                <a:lnTo>
                  <a:pt x="169688" y="321563"/>
                </a:lnTo>
                <a:lnTo>
                  <a:pt x="163915" y="300400"/>
                </a:lnTo>
                <a:lnTo>
                  <a:pt x="158631" y="272355"/>
                </a:lnTo>
                <a:lnTo>
                  <a:pt x="145126" y="257560"/>
                </a:lnTo>
                <a:lnTo>
                  <a:pt x="139842" y="229514"/>
                </a:lnTo>
                <a:lnTo>
                  <a:pt x="106080" y="192526"/>
                </a:lnTo>
                <a:lnTo>
                  <a:pt x="72807" y="148656"/>
                </a:lnTo>
                <a:lnTo>
                  <a:pt x="53040" y="119580"/>
                </a:lnTo>
                <a:lnTo>
                  <a:pt x="39535" y="104785"/>
                </a:lnTo>
                <a:lnTo>
                  <a:pt x="19767" y="75709"/>
                </a:lnTo>
                <a:lnTo>
                  <a:pt x="13504" y="61429"/>
                </a:lnTo>
                <a:lnTo>
                  <a:pt x="0" y="46633"/>
                </a:lnTo>
                <a:lnTo>
                  <a:pt x="489" y="39751"/>
                </a:lnTo>
                <a:lnTo>
                  <a:pt x="1957" y="19103"/>
                </a:lnTo>
                <a:lnTo>
                  <a:pt x="2446" y="12220"/>
                </a:lnTo>
                <a:lnTo>
                  <a:pt x="17419" y="6367"/>
                </a:lnTo>
                <a:lnTo>
                  <a:pt x="2515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9" name="任意多边形: 形状 138">
            <a:extLst>
              <a:ext uri="{FF2B5EF4-FFF2-40B4-BE49-F238E27FC236}">
                <a16:creationId xmlns:a16="http://schemas.microsoft.com/office/drawing/2014/main" xmlns="" id="{9ECAAC42-F51F-456A-850C-E7A8A4227B91}"/>
              </a:ext>
            </a:extLst>
          </p:cNvPr>
          <p:cNvSpPr/>
          <p:nvPr/>
        </p:nvSpPr>
        <p:spPr>
          <a:xfrm rot="21355986">
            <a:off x="2171605" y="6120722"/>
            <a:ext cx="219989" cy="387124"/>
          </a:xfrm>
          <a:custGeom>
            <a:avLst/>
            <a:gdLst>
              <a:gd name="connsiteX0" fmla="*/ 15951 w 219989"/>
              <a:gd name="connsiteY0" fmla="*/ 0 h 387124"/>
              <a:gd name="connsiteX1" fmla="*/ 37677 w 219989"/>
              <a:gd name="connsiteY1" fmla="*/ 1544 h 387124"/>
              <a:gd name="connsiteX2" fmla="*/ 52160 w 219989"/>
              <a:gd name="connsiteY2" fmla="*/ 2574 h 387124"/>
              <a:gd name="connsiteX3" fmla="*/ 73396 w 219989"/>
              <a:gd name="connsiteY3" fmla="*/ 11001 h 387124"/>
              <a:gd name="connsiteX4" fmla="*/ 94632 w 219989"/>
              <a:gd name="connsiteY4" fmla="*/ 19429 h 387124"/>
              <a:gd name="connsiteX5" fmla="*/ 115867 w 219989"/>
              <a:gd name="connsiteY5" fmla="*/ 27856 h 387124"/>
              <a:gd name="connsiteX6" fmla="*/ 143366 w 219989"/>
              <a:gd name="connsiteY6" fmla="*/ 50564 h 387124"/>
              <a:gd name="connsiteX7" fmla="*/ 171844 w 219989"/>
              <a:gd name="connsiteY7" fmla="*/ 59507 h 387124"/>
              <a:gd name="connsiteX8" fmla="*/ 214804 w 219989"/>
              <a:gd name="connsiteY8" fmla="*/ 69478 h 387124"/>
              <a:gd name="connsiteX9" fmla="*/ 219989 w 219989"/>
              <a:gd name="connsiteY9" fmla="*/ 70851 h 387124"/>
              <a:gd name="connsiteX10" fmla="*/ 132299 w 219989"/>
              <a:gd name="connsiteY10" fmla="*/ 387124 h 387124"/>
              <a:gd name="connsiteX11" fmla="*/ 120366 w 219989"/>
              <a:gd name="connsiteY11" fmla="*/ 374052 h 387124"/>
              <a:gd name="connsiteX12" fmla="*/ 121345 w 219989"/>
              <a:gd name="connsiteY12" fmla="*/ 360286 h 387124"/>
              <a:gd name="connsiteX13" fmla="*/ 122324 w 219989"/>
              <a:gd name="connsiteY13" fmla="*/ 346520 h 387124"/>
              <a:gd name="connsiteX14" fmla="*/ 123792 w 219989"/>
              <a:gd name="connsiteY14" fmla="*/ 325872 h 387124"/>
              <a:gd name="connsiteX15" fmla="*/ 139743 w 219989"/>
              <a:gd name="connsiteY15" fmla="*/ 306254 h 387124"/>
              <a:gd name="connsiteX16" fmla="*/ 140722 w 219989"/>
              <a:gd name="connsiteY16" fmla="*/ 292489 h 387124"/>
              <a:gd name="connsiteX17" fmla="*/ 128196 w 219989"/>
              <a:gd name="connsiteY17" fmla="*/ 263928 h 387124"/>
              <a:gd name="connsiteX18" fmla="*/ 129175 w 219989"/>
              <a:gd name="connsiteY18" fmla="*/ 250162 h 387124"/>
              <a:gd name="connsiteX19" fmla="*/ 123890 w 219989"/>
              <a:gd name="connsiteY19" fmla="*/ 222117 h 387124"/>
              <a:gd name="connsiteX20" fmla="*/ 103633 w 219989"/>
              <a:gd name="connsiteY20" fmla="*/ 199924 h 387124"/>
              <a:gd name="connsiteX21" fmla="*/ 97860 w 219989"/>
              <a:gd name="connsiteY21" fmla="*/ 178761 h 387124"/>
              <a:gd name="connsiteX22" fmla="*/ 84844 w 219989"/>
              <a:gd name="connsiteY22" fmla="*/ 157083 h 387124"/>
              <a:gd name="connsiteX23" fmla="*/ 43841 w 219989"/>
              <a:gd name="connsiteY23" fmla="*/ 119581 h 387124"/>
              <a:gd name="connsiteX24" fmla="*/ 30826 w 219989"/>
              <a:gd name="connsiteY24" fmla="*/ 97902 h 387124"/>
              <a:gd name="connsiteX25" fmla="*/ 17810 w 219989"/>
              <a:gd name="connsiteY25" fmla="*/ 76224 h 387124"/>
              <a:gd name="connsiteX26" fmla="*/ 11547 w 219989"/>
              <a:gd name="connsiteY26" fmla="*/ 61944 h 387124"/>
              <a:gd name="connsiteX27" fmla="*/ 4795 w 219989"/>
              <a:gd name="connsiteY27" fmla="*/ 54547 h 387124"/>
              <a:gd name="connsiteX28" fmla="*/ 5774 w 219989"/>
              <a:gd name="connsiteY28" fmla="*/ 40782 h 387124"/>
              <a:gd name="connsiteX29" fmla="*/ 0 w 219989"/>
              <a:gd name="connsiteY29" fmla="*/ 19618 h 387124"/>
              <a:gd name="connsiteX30" fmla="*/ 7731 w 219989"/>
              <a:gd name="connsiteY30" fmla="*/ 13250 h 387124"/>
              <a:gd name="connsiteX31" fmla="*/ 8220 w 219989"/>
              <a:gd name="connsiteY31" fmla="*/ 6367 h 387124"/>
              <a:gd name="connsiteX32" fmla="*/ 15951 w 219989"/>
              <a:gd name="connsiteY32" fmla="*/ 0 h 387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19989" h="387124">
                <a:moveTo>
                  <a:pt x="15951" y="0"/>
                </a:moveTo>
                <a:lnTo>
                  <a:pt x="37677" y="1544"/>
                </a:lnTo>
                <a:lnTo>
                  <a:pt x="52160" y="2574"/>
                </a:lnTo>
                <a:lnTo>
                  <a:pt x="73396" y="11001"/>
                </a:lnTo>
                <a:lnTo>
                  <a:pt x="94632" y="19429"/>
                </a:lnTo>
                <a:lnTo>
                  <a:pt x="115867" y="27856"/>
                </a:lnTo>
                <a:lnTo>
                  <a:pt x="143366" y="50564"/>
                </a:lnTo>
                <a:lnTo>
                  <a:pt x="171844" y="59507"/>
                </a:lnTo>
                <a:lnTo>
                  <a:pt x="214804" y="69478"/>
                </a:lnTo>
                <a:lnTo>
                  <a:pt x="219989" y="70851"/>
                </a:lnTo>
                <a:lnTo>
                  <a:pt x="132299" y="387124"/>
                </a:lnTo>
                <a:lnTo>
                  <a:pt x="120366" y="374052"/>
                </a:lnTo>
                <a:lnTo>
                  <a:pt x="121345" y="360286"/>
                </a:lnTo>
                <a:lnTo>
                  <a:pt x="122324" y="346520"/>
                </a:lnTo>
                <a:lnTo>
                  <a:pt x="123792" y="325872"/>
                </a:lnTo>
                <a:lnTo>
                  <a:pt x="139743" y="306254"/>
                </a:lnTo>
                <a:lnTo>
                  <a:pt x="140722" y="292489"/>
                </a:lnTo>
                <a:lnTo>
                  <a:pt x="128196" y="263928"/>
                </a:lnTo>
                <a:lnTo>
                  <a:pt x="129175" y="250162"/>
                </a:lnTo>
                <a:lnTo>
                  <a:pt x="123890" y="222117"/>
                </a:lnTo>
                <a:lnTo>
                  <a:pt x="103633" y="199924"/>
                </a:lnTo>
                <a:lnTo>
                  <a:pt x="97860" y="178761"/>
                </a:lnTo>
                <a:lnTo>
                  <a:pt x="84844" y="157083"/>
                </a:lnTo>
                <a:lnTo>
                  <a:pt x="43841" y="119581"/>
                </a:lnTo>
                <a:lnTo>
                  <a:pt x="30826" y="97902"/>
                </a:lnTo>
                <a:lnTo>
                  <a:pt x="17810" y="76224"/>
                </a:lnTo>
                <a:lnTo>
                  <a:pt x="11547" y="61944"/>
                </a:lnTo>
                <a:lnTo>
                  <a:pt x="4795" y="54547"/>
                </a:lnTo>
                <a:lnTo>
                  <a:pt x="5774" y="40782"/>
                </a:lnTo>
                <a:lnTo>
                  <a:pt x="0" y="19618"/>
                </a:lnTo>
                <a:lnTo>
                  <a:pt x="7731" y="13250"/>
                </a:lnTo>
                <a:lnTo>
                  <a:pt x="8220" y="6367"/>
                </a:lnTo>
                <a:lnTo>
                  <a:pt x="1595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0" name="任意多边形: 形状 139">
            <a:extLst>
              <a:ext uri="{FF2B5EF4-FFF2-40B4-BE49-F238E27FC236}">
                <a16:creationId xmlns:a16="http://schemas.microsoft.com/office/drawing/2014/main" xmlns="" id="{6BDAF011-215E-4F33-97E8-28A001EA7FC7}"/>
              </a:ext>
            </a:extLst>
          </p:cNvPr>
          <p:cNvSpPr/>
          <p:nvPr/>
        </p:nvSpPr>
        <p:spPr>
          <a:xfrm rot="21359254">
            <a:off x="9943093" y="5219872"/>
            <a:ext cx="218675" cy="278753"/>
          </a:xfrm>
          <a:custGeom>
            <a:avLst/>
            <a:gdLst>
              <a:gd name="connsiteX0" fmla="*/ 218675 w 218675"/>
              <a:gd name="connsiteY0" fmla="*/ 1 h 278753"/>
              <a:gd name="connsiteX1" fmla="*/ 215817 w 218675"/>
              <a:gd name="connsiteY1" fmla="*/ 2359 h 278753"/>
              <a:gd name="connsiteX2" fmla="*/ 193125 w 218675"/>
              <a:gd name="connsiteY2" fmla="*/ 14601 h 278753"/>
              <a:gd name="connsiteX3" fmla="*/ 192642 w 218675"/>
              <a:gd name="connsiteY3" fmla="*/ 21485 h 278753"/>
              <a:gd name="connsiteX4" fmla="*/ 185400 w 218675"/>
              <a:gd name="connsiteY4" fmla="*/ 20977 h 278753"/>
              <a:gd name="connsiteX5" fmla="*/ 169950 w 218675"/>
              <a:gd name="connsiteY5" fmla="*/ 33727 h 278753"/>
              <a:gd name="connsiteX6" fmla="*/ 153534 w 218675"/>
              <a:gd name="connsiteY6" fmla="*/ 60244 h 278753"/>
              <a:gd name="connsiteX7" fmla="*/ 129876 w 218675"/>
              <a:gd name="connsiteY7" fmla="*/ 86252 h 278753"/>
              <a:gd name="connsiteX8" fmla="*/ 112496 w 218675"/>
              <a:gd name="connsiteY8" fmla="*/ 126536 h 278753"/>
              <a:gd name="connsiteX9" fmla="*/ 80147 w 218675"/>
              <a:gd name="connsiteY9" fmla="*/ 172687 h 278753"/>
              <a:gd name="connsiteX10" fmla="*/ 47316 w 218675"/>
              <a:gd name="connsiteY10" fmla="*/ 225719 h 278753"/>
              <a:gd name="connsiteX11" fmla="*/ 14484 w 218675"/>
              <a:gd name="connsiteY11" fmla="*/ 278753 h 278753"/>
              <a:gd name="connsiteX12" fmla="*/ 0 w 218675"/>
              <a:gd name="connsiteY12" fmla="*/ 277737 h 278753"/>
              <a:gd name="connsiteX13" fmla="*/ 16416 w 218675"/>
              <a:gd name="connsiteY13" fmla="*/ 251221 h 278753"/>
              <a:gd name="connsiteX14" fmla="*/ 18830 w 218675"/>
              <a:gd name="connsiteY14" fmla="*/ 216804 h 278753"/>
              <a:gd name="connsiteX15" fmla="*/ 27520 w 218675"/>
              <a:gd name="connsiteY15" fmla="*/ 196663 h 278753"/>
              <a:gd name="connsiteX16" fmla="*/ 29934 w 218675"/>
              <a:gd name="connsiteY16" fmla="*/ 162247 h 278753"/>
              <a:gd name="connsiteX17" fmla="*/ 40556 w 218675"/>
              <a:gd name="connsiteY17" fmla="*/ 114573 h 278753"/>
              <a:gd name="connsiteX18" fmla="*/ 43453 w 218675"/>
              <a:gd name="connsiteY18" fmla="*/ 73273 h 278753"/>
              <a:gd name="connsiteX19" fmla="*/ 60352 w 218675"/>
              <a:gd name="connsiteY19" fmla="*/ 39874 h 278753"/>
              <a:gd name="connsiteX20" fmla="*/ 62283 w 218675"/>
              <a:gd name="connsiteY20" fmla="*/ 12341 h 278753"/>
              <a:gd name="connsiteX21" fmla="*/ 63149 w 218675"/>
              <a:gd name="connsiteY21" fmla="*/ 0 h 278753"/>
              <a:gd name="connsiteX22" fmla="*/ 218675 w 218675"/>
              <a:gd name="connsiteY22" fmla="*/ 1 h 2787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18675" h="278753">
                <a:moveTo>
                  <a:pt x="218675" y="1"/>
                </a:moveTo>
                <a:lnTo>
                  <a:pt x="215817" y="2359"/>
                </a:lnTo>
                <a:lnTo>
                  <a:pt x="193125" y="14601"/>
                </a:lnTo>
                <a:lnTo>
                  <a:pt x="192642" y="21485"/>
                </a:lnTo>
                <a:lnTo>
                  <a:pt x="185400" y="20977"/>
                </a:lnTo>
                <a:lnTo>
                  <a:pt x="169950" y="33727"/>
                </a:lnTo>
                <a:lnTo>
                  <a:pt x="153534" y="60244"/>
                </a:lnTo>
                <a:lnTo>
                  <a:pt x="129876" y="86252"/>
                </a:lnTo>
                <a:lnTo>
                  <a:pt x="112496" y="126536"/>
                </a:lnTo>
                <a:lnTo>
                  <a:pt x="80147" y="172687"/>
                </a:lnTo>
                <a:lnTo>
                  <a:pt x="47316" y="225719"/>
                </a:lnTo>
                <a:lnTo>
                  <a:pt x="14484" y="278753"/>
                </a:lnTo>
                <a:lnTo>
                  <a:pt x="0" y="277737"/>
                </a:lnTo>
                <a:lnTo>
                  <a:pt x="16416" y="251221"/>
                </a:lnTo>
                <a:lnTo>
                  <a:pt x="18830" y="216804"/>
                </a:lnTo>
                <a:lnTo>
                  <a:pt x="27520" y="196663"/>
                </a:lnTo>
                <a:lnTo>
                  <a:pt x="29934" y="162247"/>
                </a:lnTo>
                <a:lnTo>
                  <a:pt x="40556" y="114573"/>
                </a:lnTo>
                <a:lnTo>
                  <a:pt x="43453" y="73273"/>
                </a:lnTo>
                <a:lnTo>
                  <a:pt x="60352" y="39874"/>
                </a:lnTo>
                <a:lnTo>
                  <a:pt x="62283" y="12341"/>
                </a:lnTo>
                <a:lnTo>
                  <a:pt x="63149" y="0"/>
                </a:lnTo>
                <a:lnTo>
                  <a:pt x="218675" y="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1" name="任意多边形: 形状 140">
            <a:extLst>
              <a:ext uri="{FF2B5EF4-FFF2-40B4-BE49-F238E27FC236}">
                <a16:creationId xmlns:a16="http://schemas.microsoft.com/office/drawing/2014/main" xmlns="" id="{5CA0CDE4-72EB-44A9-84A5-4D4492C35DEB}"/>
              </a:ext>
            </a:extLst>
          </p:cNvPr>
          <p:cNvSpPr/>
          <p:nvPr/>
        </p:nvSpPr>
        <p:spPr>
          <a:xfrm rot="21359254">
            <a:off x="9689337" y="5104724"/>
            <a:ext cx="479915" cy="123292"/>
          </a:xfrm>
          <a:custGeom>
            <a:avLst/>
            <a:gdLst>
              <a:gd name="connsiteX0" fmla="*/ 340865 w 479915"/>
              <a:gd name="connsiteY0" fmla="*/ 0 h 123292"/>
              <a:gd name="connsiteX1" fmla="*/ 348108 w 479915"/>
              <a:gd name="connsiteY1" fmla="*/ 508 h 123292"/>
              <a:gd name="connsiteX2" fmla="*/ 354867 w 479915"/>
              <a:gd name="connsiteY2" fmla="*/ 7899 h 123292"/>
              <a:gd name="connsiteX3" fmla="*/ 376110 w 479915"/>
              <a:gd name="connsiteY3" fmla="*/ 16306 h 123292"/>
              <a:gd name="connsiteX4" fmla="*/ 389146 w 479915"/>
              <a:gd name="connsiteY4" fmla="*/ 37972 h 123292"/>
              <a:gd name="connsiteX5" fmla="*/ 417149 w 479915"/>
              <a:gd name="connsiteY5" fmla="*/ 53770 h 123292"/>
              <a:gd name="connsiteX6" fmla="*/ 445635 w 479915"/>
              <a:gd name="connsiteY6" fmla="*/ 62686 h 123292"/>
              <a:gd name="connsiteX7" fmla="*/ 466396 w 479915"/>
              <a:gd name="connsiteY7" fmla="*/ 77976 h 123292"/>
              <a:gd name="connsiteX8" fmla="*/ 479915 w 479915"/>
              <a:gd name="connsiteY8" fmla="*/ 92758 h 123292"/>
              <a:gd name="connsiteX9" fmla="*/ 479432 w 479915"/>
              <a:gd name="connsiteY9" fmla="*/ 99642 h 123292"/>
              <a:gd name="connsiteX10" fmla="*/ 471707 w 479915"/>
              <a:gd name="connsiteY10" fmla="*/ 106017 h 123292"/>
              <a:gd name="connsiteX11" fmla="*/ 463499 w 479915"/>
              <a:gd name="connsiteY11" fmla="*/ 119275 h 123292"/>
              <a:gd name="connsiteX12" fmla="*/ 458632 w 479915"/>
              <a:gd name="connsiteY12" fmla="*/ 123292 h 123292"/>
              <a:gd name="connsiteX13" fmla="*/ 303106 w 479915"/>
              <a:gd name="connsiteY13" fmla="*/ 123291 h 123292"/>
              <a:gd name="connsiteX14" fmla="*/ 303689 w 479915"/>
              <a:gd name="connsiteY14" fmla="*/ 114982 h 123292"/>
              <a:gd name="connsiteX15" fmla="*/ 289687 w 479915"/>
              <a:gd name="connsiteY15" fmla="*/ 107083 h 123292"/>
              <a:gd name="connsiteX16" fmla="*/ 290170 w 479915"/>
              <a:gd name="connsiteY16" fmla="*/ 100200 h 123292"/>
              <a:gd name="connsiteX17" fmla="*/ 276168 w 479915"/>
              <a:gd name="connsiteY17" fmla="*/ 92301 h 123292"/>
              <a:gd name="connsiteX18" fmla="*/ 247199 w 479915"/>
              <a:gd name="connsiteY18" fmla="*/ 90269 h 123292"/>
              <a:gd name="connsiteX19" fmla="*/ 218231 w 479915"/>
              <a:gd name="connsiteY19" fmla="*/ 88237 h 123292"/>
              <a:gd name="connsiteX20" fmla="*/ 167535 w 479915"/>
              <a:gd name="connsiteY20" fmla="*/ 84681 h 123292"/>
              <a:gd name="connsiteX21" fmla="*/ 124082 w 479915"/>
              <a:gd name="connsiteY21" fmla="*/ 81633 h 123292"/>
              <a:gd name="connsiteX22" fmla="*/ 65662 w 479915"/>
              <a:gd name="connsiteY22" fmla="*/ 84452 h 123292"/>
              <a:gd name="connsiteX23" fmla="*/ 0 w 479915"/>
              <a:gd name="connsiteY23" fmla="*/ 86763 h 123292"/>
              <a:gd name="connsiteX24" fmla="*/ 1448 w 479915"/>
              <a:gd name="connsiteY24" fmla="*/ 66114 h 123292"/>
              <a:gd name="connsiteX25" fmla="*/ 59869 w 479915"/>
              <a:gd name="connsiteY25" fmla="*/ 63294 h 123292"/>
              <a:gd name="connsiteX26" fmla="*/ 117806 w 479915"/>
              <a:gd name="connsiteY26" fmla="*/ 67358 h 123292"/>
              <a:gd name="connsiteX27" fmla="*/ 162224 w 479915"/>
              <a:gd name="connsiteY27" fmla="*/ 56640 h 123292"/>
              <a:gd name="connsiteX28" fmla="*/ 198918 w 479915"/>
              <a:gd name="connsiteY28" fmla="*/ 52297 h 123292"/>
              <a:gd name="connsiteX29" fmla="*/ 228370 w 479915"/>
              <a:gd name="connsiteY29" fmla="*/ 47445 h 123292"/>
              <a:gd name="connsiteX30" fmla="*/ 257821 w 479915"/>
              <a:gd name="connsiteY30" fmla="*/ 42594 h 123292"/>
              <a:gd name="connsiteX31" fmla="*/ 280031 w 479915"/>
              <a:gd name="connsiteY31" fmla="*/ 37235 h 123292"/>
              <a:gd name="connsiteX32" fmla="*/ 287756 w 479915"/>
              <a:gd name="connsiteY32" fmla="*/ 30860 h 123292"/>
              <a:gd name="connsiteX33" fmla="*/ 310931 w 479915"/>
              <a:gd name="connsiteY33" fmla="*/ 11734 h 123292"/>
              <a:gd name="connsiteX34" fmla="*/ 325898 w 479915"/>
              <a:gd name="connsiteY34" fmla="*/ 5867 h 123292"/>
              <a:gd name="connsiteX35" fmla="*/ 340865 w 479915"/>
              <a:gd name="connsiteY35" fmla="*/ 0 h 123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479915" h="123292">
                <a:moveTo>
                  <a:pt x="340865" y="0"/>
                </a:moveTo>
                <a:lnTo>
                  <a:pt x="348108" y="508"/>
                </a:lnTo>
                <a:lnTo>
                  <a:pt x="354867" y="7899"/>
                </a:lnTo>
                <a:lnTo>
                  <a:pt x="376110" y="16306"/>
                </a:lnTo>
                <a:lnTo>
                  <a:pt x="389146" y="37972"/>
                </a:lnTo>
                <a:lnTo>
                  <a:pt x="417149" y="53770"/>
                </a:lnTo>
                <a:lnTo>
                  <a:pt x="445635" y="62686"/>
                </a:lnTo>
                <a:lnTo>
                  <a:pt x="466396" y="77976"/>
                </a:lnTo>
                <a:lnTo>
                  <a:pt x="479915" y="92758"/>
                </a:lnTo>
                <a:lnTo>
                  <a:pt x="479432" y="99642"/>
                </a:lnTo>
                <a:lnTo>
                  <a:pt x="471707" y="106017"/>
                </a:lnTo>
                <a:lnTo>
                  <a:pt x="463499" y="119275"/>
                </a:lnTo>
                <a:lnTo>
                  <a:pt x="458632" y="123292"/>
                </a:lnTo>
                <a:lnTo>
                  <a:pt x="303106" y="123291"/>
                </a:lnTo>
                <a:lnTo>
                  <a:pt x="303689" y="114982"/>
                </a:lnTo>
                <a:lnTo>
                  <a:pt x="289687" y="107083"/>
                </a:lnTo>
                <a:lnTo>
                  <a:pt x="290170" y="100200"/>
                </a:lnTo>
                <a:lnTo>
                  <a:pt x="276168" y="92301"/>
                </a:lnTo>
                <a:lnTo>
                  <a:pt x="247199" y="90269"/>
                </a:lnTo>
                <a:lnTo>
                  <a:pt x="218231" y="88237"/>
                </a:lnTo>
                <a:lnTo>
                  <a:pt x="167535" y="84681"/>
                </a:lnTo>
                <a:lnTo>
                  <a:pt x="124082" y="81633"/>
                </a:lnTo>
                <a:lnTo>
                  <a:pt x="65662" y="84452"/>
                </a:lnTo>
                <a:lnTo>
                  <a:pt x="0" y="86763"/>
                </a:lnTo>
                <a:lnTo>
                  <a:pt x="1448" y="66114"/>
                </a:lnTo>
                <a:lnTo>
                  <a:pt x="59869" y="63294"/>
                </a:lnTo>
                <a:lnTo>
                  <a:pt x="117806" y="67358"/>
                </a:lnTo>
                <a:lnTo>
                  <a:pt x="162224" y="56640"/>
                </a:lnTo>
                <a:lnTo>
                  <a:pt x="198918" y="52297"/>
                </a:lnTo>
                <a:lnTo>
                  <a:pt x="228370" y="47445"/>
                </a:lnTo>
                <a:lnTo>
                  <a:pt x="257821" y="42594"/>
                </a:lnTo>
                <a:lnTo>
                  <a:pt x="280031" y="37235"/>
                </a:lnTo>
                <a:lnTo>
                  <a:pt x="287756" y="30860"/>
                </a:lnTo>
                <a:lnTo>
                  <a:pt x="310931" y="11734"/>
                </a:lnTo>
                <a:lnTo>
                  <a:pt x="325898" y="5867"/>
                </a:lnTo>
                <a:lnTo>
                  <a:pt x="34086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2" name="任意多边形: 形状 141">
            <a:extLst>
              <a:ext uri="{FF2B5EF4-FFF2-40B4-BE49-F238E27FC236}">
                <a16:creationId xmlns:a16="http://schemas.microsoft.com/office/drawing/2014/main" xmlns="" id="{BA2BCAE1-331A-426B-9B4E-3CF367E2F414}"/>
              </a:ext>
            </a:extLst>
          </p:cNvPr>
          <p:cNvSpPr/>
          <p:nvPr/>
        </p:nvSpPr>
        <p:spPr>
          <a:xfrm rot="21014952">
            <a:off x="10245477" y="1262874"/>
            <a:ext cx="574007" cy="220470"/>
          </a:xfrm>
          <a:custGeom>
            <a:avLst/>
            <a:gdLst>
              <a:gd name="connsiteX0" fmla="*/ 492349 w 574007"/>
              <a:gd name="connsiteY0" fmla="*/ 0 h 220470"/>
              <a:gd name="connsiteX1" fmla="*/ 496722 w 574007"/>
              <a:gd name="connsiteY1" fmla="*/ 5285 h 220470"/>
              <a:gd name="connsiteX2" fmla="*/ 521153 w 574007"/>
              <a:gd name="connsiteY2" fmla="*/ 34810 h 220470"/>
              <a:gd name="connsiteX3" fmla="*/ 532311 w 574007"/>
              <a:gd name="connsiteY3" fmla="*/ 55722 h 220470"/>
              <a:gd name="connsiteX4" fmla="*/ 550634 w 574007"/>
              <a:gd name="connsiteY4" fmla="*/ 77865 h 220470"/>
              <a:gd name="connsiteX5" fmla="*/ 568957 w 574007"/>
              <a:gd name="connsiteY5" fmla="*/ 100009 h 220470"/>
              <a:gd name="connsiteX6" fmla="*/ 574007 w 574007"/>
              <a:gd name="connsiteY6" fmla="*/ 113540 h 220470"/>
              <a:gd name="connsiteX7" fmla="*/ 570837 w 574007"/>
              <a:gd name="connsiteY7" fmla="*/ 131990 h 220470"/>
              <a:gd name="connsiteX8" fmla="*/ 569780 w 574007"/>
              <a:gd name="connsiteY8" fmla="*/ 138141 h 220470"/>
              <a:gd name="connsiteX9" fmla="*/ 567666 w 574007"/>
              <a:gd name="connsiteY9" fmla="*/ 150440 h 220470"/>
              <a:gd name="connsiteX10" fmla="*/ 566609 w 574007"/>
              <a:gd name="connsiteY10" fmla="*/ 156590 h 220470"/>
              <a:gd name="connsiteX11" fmla="*/ 557332 w 574007"/>
              <a:gd name="connsiteY11" fmla="*/ 167659 h 220470"/>
              <a:gd name="connsiteX12" fmla="*/ 541946 w 574007"/>
              <a:gd name="connsiteY12" fmla="*/ 171346 h 220470"/>
              <a:gd name="connsiteX13" fmla="*/ 526560 w 574007"/>
              <a:gd name="connsiteY13" fmla="*/ 175035 h 220470"/>
              <a:gd name="connsiteX14" fmla="*/ 512231 w 574007"/>
              <a:gd name="connsiteY14" fmla="*/ 172572 h 220470"/>
              <a:gd name="connsiteX15" fmla="*/ 497902 w 574007"/>
              <a:gd name="connsiteY15" fmla="*/ 170110 h 220470"/>
              <a:gd name="connsiteX16" fmla="*/ 469244 w 574007"/>
              <a:gd name="connsiteY16" fmla="*/ 165185 h 220470"/>
              <a:gd name="connsiteX17" fmla="*/ 440586 w 574007"/>
              <a:gd name="connsiteY17" fmla="*/ 160261 h 220470"/>
              <a:gd name="connsiteX18" fmla="*/ 411929 w 574007"/>
              <a:gd name="connsiteY18" fmla="*/ 155336 h 220470"/>
              <a:gd name="connsiteX19" fmla="*/ 382214 w 574007"/>
              <a:gd name="connsiteY19" fmla="*/ 156561 h 220470"/>
              <a:gd name="connsiteX20" fmla="*/ 352500 w 574007"/>
              <a:gd name="connsiteY20" fmla="*/ 157786 h 220470"/>
              <a:gd name="connsiteX21" fmla="*/ 315621 w 574007"/>
              <a:gd name="connsiteY21" fmla="*/ 157780 h 220470"/>
              <a:gd name="connsiteX22" fmla="*/ 283793 w 574007"/>
              <a:gd name="connsiteY22" fmla="*/ 171305 h 220470"/>
              <a:gd name="connsiteX23" fmla="*/ 245857 w 574007"/>
              <a:gd name="connsiteY23" fmla="*/ 177450 h 220470"/>
              <a:gd name="connsiteX24" fmla="*/ 215085 w 574007"/>
              <a:gd name="connsiteY24" fmla="*/ 184825 h 220470"/>
              <a:gd name="connsiteX25" fmla="*/ 175036 w 574007"/>
              <a:gd name="connsiteY25" fmla="*/ 203268 h 220470"/>
              <a:gd name="connsiteX26" fmla="*/ 137100 w 574007"/>
              <a:gd name="connsiteY26" fmla="*/ 209413 h 220470"/>
              <a:gd name="connsiteX27" fmla="*/ 107385 w 574007"/>
              <a:gd name="connsiteY27" fmla="*/ 210638 h 220470"/>
              <a:gd name="connsiteX28" fmla="*/ 83778 w 574007"/>
              <a:gd name="connsiteY28" fmla="*/ 219244 h 220470"/>
              <a:gd name="connsiteX29" fmla="*/ 54064 w 574007"/>
              <a:gd name="connsiteY29" fmla="*/ 220470 h 220470"/>
              <a:gd name="connsiteX30" fmla="*/ 39735 w 574007"/>
              <a:gd name="connsiteY30" fmla="*/ 218007 h 220470"/>
              <a:gd name="connsiteX31" fmla="*/ 18242 w 574007"/>
              <a:gd name="connsiteY31" fmla="*/ 214314 h 220470"/>
              <a:gd name="connsiteX32" fmla="*/ 12134 w 574007"/>
              <a:gd name="connsiteY32" fmla="*/ 206933 h 220470"/>
              <a:gd name="connsiteX33" fmla="*/ 0 w 574007"/>
              <a:gd name="connsiteY33" fmla="*/ 192270 h 220470"/>
              <a:gd name="connsiteX34" fmla="*/ 1 w 574007"/>
              <a:gd name="connsiteY34" fmla="*/ 191694 h 220470"/>
              <a:gd name="connsiteX35" fmla="*/ 976 w 574007"/>
              <a:gd name="connsiteY35" fmla="*/ 186021 h 220470"/>
              <a:gd name="connsiteX36" fmla="*/ 3089 w 574007"/>
              <a:gd name="connsiteY36" fmla="*/ 173720 h 220470"/>
              <a:gd name="connsiteX37" fmla="*/ 19532 w 574007"/>
              <a:gd name="connsiteY37" fmla="*/ 163883 h 220470"/>
              <a:gd name="connsiteX38" fmla="*/ 29867 w 574007"/>
              <a:gd name="connsiteY38" fmla="*/ 146665 h 220470"/>
              <a:gd name="connsiteX39" fmla="*/ 40202 w 574007"/>
              <a:gd name="connsiteY39" fmla="*/ 129445 h 220470"/>
              <a:gd name="connsiteX40" fmla="*/ 65922 w 574007"/>
              <a:gd name="connsiteY40" fmla="*/ 108539 h 220470"/>
              <a:gd name="connsiteX41" fmla="*/ 84479 w 574007"/>
              <a:gd name="connsiteY41" fmla="*/ 86401 h 220470"/>
              <a:gd name="connsiteX42" fmla="*/ 110199 w 574007"/>
              <a:gd name="connsiteY42" fmla="*/ 65495 h 220470"/>
              <a:gd name="connsiteX43" fmla="*/ 120535 w 574007"/>
              <a:gd name="connsiteY43" fmla="*/ 48276 h 220470"/>
              <a:gd name="connsiteX44" fmla="*/ 145198 w 574007"/>
              <a:gd name="connsiteY44" fmla="*/ 33520 h 220470"/>
              <a:gd name="connsiteX45" fmla="*/ 154477 w 574007"/>
              <a:gd name="connsiteY45" fmla="*/ 22451 h 220470"/>
              <a:gd name="connsiteX46" fmla="*/ 170920 w 574007"/>
              <a:gd name="connsiteY46" fmla="*/ 12613 h 220470"/>
              <a:gd name="connsiteX47" fmla="*/ 179140 w 574007"/>
              <a:gd name="connsiteY47" fmla="*/ 7694 h 220470"/>
              <a:gd name="connsiteX48" fmla="*/ 185591 w 574007"/>
              <a:gd name="connsiteY48" fmla="*/ 1 h 220470"/>
              <a:gd name="connsiteX49" fmla="*/ 492349 w 574007"/>
              <a:gd name="connsiteY49" fmla="*/ 0 h 220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574007" h="220470">
                <a:moveTo>
                  <a:pt x="492349" y="0"/>
                </a:moveTo>
                <a:lnTo>
                  <a:pt x="496722" y="5285"/>
                </a:lnTo>
                <a:lnTo>
                  <a:pt x="521153" y="34810"/>
                </a:lnTo>
                <a:lnTo>
                  <a:pt x="532311" y="55722"/>
                </a:lnTo>
                <a:lnTo>
                  <a:pt x="550634" y="77865"/>
                </a:lnTo>
                <a:lnTo>
                  <a:pt x="568957" y="100009"/>
                </a:lnTo>
                <a:lnTo>
                  <a:pt x="574007" y="113540"/>
                </a:lnTo>
                <a:lnTo>
                  <a:pt x="570837" y="131990"/>
                </a:lnTo>
                <a:lnTo>
                  <a:pt x="569780" y="138141"/>
                </a:lnTo>
                <a:lnTo>
                  <a:pt x="567666" y="150440"/>
                </a:lnTo>
                <a:lnTo>
                  <a:pt x="566609" y="156590"/>
                </a:lnTo>
                <a:lnTo>
                  <a:pt x="557332" y="167659"/>
                </a:lnTo>
                <a:lnTo>
                  <a:pt x="541946" y="171346"/>
                </a:lnTo>
                <a:lnTo>
                  <a:pt x="526560" y="175035"/>
                </a:lnTo>
                <a:lnTo>
                  <a:pt x="512231" y="172572"/>
                </a:lnTo>
                <a:lnTo>
                  <a:pt x="497902" y="170110"/>
                </a:lnTo>
                <a:lnTo>
                  <a:pt x="469244" y="165185"/>
                </a:lnTo>
                <a:lnTo>
                  <a:pt x="440586" y="160261"/>
                </a:lnTo>
                <a:lnTo>
                  <a:pt x="411929" y="155336"/>
                </a:lnTo>
                <a:lnTo>
                  <a:pt x="382214" y="156561"/>
                </a:lnTo>
                <a:lnTo>
                  <a:pt x="352500" y="157786"/>
                </a:lnTo>
                <a:lnTo>
                  <a:pt x="315621" y="157780"/>
                </a:lnTo>
                <a:lnTo>
                  <a:pt x="283793" y="171305"/>
                </a:lnTo>
                <a:lnTo>
                  <a:pt x="245857" y="177450"/>
                </a:lnTo>
                <a:lnTo>
                  <a:pt x="215085" y="184825"/>
                </a:lnTo>
                <a:lnTo>
                  <a:pt x="175036" y="203268"/>
                </a:lnTo>
                <a:lnTo>
                  <a:pt x="137100" y="209413"/>
                </a:lnTo>
                <a:lnTo>
                  <a:pt x="107385" y="210638"/>
                </a:lnTo>
                <a:lnTo>
                  <a:pt x="83778" y="219244"/>
                </a:lnTo>
                <a:lnTo>
                  <a:pt x="54064" y="220470"/>
                </a:lnTo>
                <a:lnTo>
                  <a:pt x="39735" y="218007"/>
                </a:lnTo>
                <a:lnTo>
                  <a:pt x="18242" y="214314"/>
                </a:lnTo>
                <a:lnTo>
                  <a:pt x="12134" y="206933"/>
                </a:lnTo>
                <a:lnTo>
                  <a:pt x="0" y="192270"/>
                </a:lnTo>
                <a:lnTo>
                  <a:pt x="1" y="191694"/>
                </a:lnTo>
                <a:lnTo>
                  <a:pt x="976" y="186021"/>
                </a:lnTo>
                <a:lnTo>
                  <a:pt x="3089" y="173720"/>
                </a:lnTo>
                <a:lnTo>
                  <a:pt x="19532" y="163883"/>
                </a:lnTo>
                <a:lnTo>
                  <a:pt x="29867" y="146665"/>
                </a:lnTo>
                <a:lnTo>
                  <a:pt x="40202" y="129445"/>
                </a:lnTo>
                <a:lnTo>
                  <a:pt x="65922" y="108539"/>
                </a:lnTo>
                <a:lnTo>
                  <a:pt x="84479" y="86401"/>
                </a:lnTo>
                <a:lnTo>
                  <a:pt x="110199" y="65495"/>
                </a:lnTo>
                <a:lnTo>
                  <a:pt x="120535" y="48276"/>
                </a:lnTo>
                <a:lnTo>
                  <a:pt x="145198" y="33520"/>
                </a:lnTo>
                <a:lnTo>
                  <a:pt x="154477" y="22451"/>
                </a:lnTo>
                <a:lnTo>
                  <a:pt x="170920" y="12613"/>
                </a:lnTo>
                <a:lnTo>
                  <a:pt x="179140" y="7694"/>
                </a:lnTo>
                <a:lnTo>
                  <a:pt x="185591" y="1"/>
                </a:lnTo>
                <a:lnTo>
                  <a:pt x="49234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3" name="任意多边形: 形状 142">
            <a:extLst>
              <a:ext uri="{FF2B5EF4-FFF2-40B4-BE49-F238E27FC236}">
                <a16:creationId xmlns:a16="http://schemas.microsoft.com/office/drawing/2014/main" xmlns="" id="{F29E1D34-332F-4758-9595-C99ABEA5AE19}"/>
              </a:ext>
            </a:extLst>
          </p:cNvPr>
          <p:cNvSpPr/>
          <p:nvPr/>
        </p:nvSpPr>
        <p:spPr>
          <a:xfrm rot="21014952">
            <a:off x="8902811" y="1145818"/>
            <a:ext cx="1806224" cy="238548"/>
          </a:xfrm>
          <a:custGeom>
            <a:avLst/>
            <a:gdLst>
              <a:gd name="connsiteX0" fmla="*/ 1563713 w 1806224"/>
              <a:gd name="connsiteY0" fmla="*/ 49448 h 238548"/>
              <a:gd name="connsiteX1" fmla="*/ 1584150 w 1806224"/>
              <a:gd name="connsiteY1" fmla="*/ 59291 h 238548"/>
              <a:gd name="connsiteX2" fmla="*/ 1598478 w 1806224"/>
              <a:gd name="connsiteY2" fmla="*/ 61754 h 238548"/>
              <a:gd name="connsiteX3" fmla="*/ 1611751 w 1806224"/>
              <a:gd name="connsiteY3" fmla="*/ 70366 h 238548"/>
              <a:gd name="connsiteX4" fmla="*/ 1639352 w 1806224"/>
              <a:gd name="connsiteY4" fmla="*/ 81440 h 238548"/>
              <a:gd name="connsiteX5" fmla="*/ 1651567 w 1806224"/>
              <a:gd name="connsiteY5" fmla="*/ 96204 h 238548"/>
              <a:gd name="connsiteX6" fmla="*/ 1678111 w 1806224"/>
              <a:gd name="connsiteY6" fmla="*/ 113428 h 238548"/>
              <a:gd name="connsiteX7" fmla="*/ 1697490 w 1806224"/>
              <a:gd name="connsiteY7" fmla="*/ 129421 h 238548"/>
              <a:gd name="connsiteX8" fmla="*/ 1729086 w 1806224"/>
              <a:gd name="connsiteY8" fmla="*/ 160178 h 238548"/>
              <a:gd name="connsiteX9" fmla="*/ 1754572 w 1806224"/>
              <a:gd name="connsiteY9" fmla="*/ 183552 h 238548"/>
              <a:gd name="connsiteX10" fmla="*/ 1786167 w 1806224"/>
              <a:gd name="connsiteY10" fmla="*/ 214308 h 238548"/>
              <a:gd name="connsiteX11" fmla="*/ 1806224 w 1806224"/>
              <a:gd name="connsiteY11" fmla="*/ 238547 h 238548"/>
              <a:gd name="connsiteX12" fmla="*/ 1499466 w 1806224"/>
              <a:gd name="connsiteY12" fmla="*/ 238548 h 238548"/>
              <a:gd name="connsiteX13" fmla="*/ 1502294 w 1806224"/>
              <a:gd name="connsiteY13" fmla="*/ 235173 h 238548"/>
              <a:gd name="connsiteX14" fmla="*/ 1495129 w 1806224"/>
              <a:gd name="connsiteY14" fmla="*/ 233942 h 238548"/>
              <a:gd name="connsiteX15" fmla="*/ 1473636 w 1806224"/>
              <a:gd name="connsiteY15" fmla="*/ 230248 h 238548"/>
              <a:gd name="connsiteX16" fmla="*/ 1459307 w 1806224"/>
              <a:gd name="connsiteY16" fmla="*/ 227786 h 238548"/>
              <a:gd name="connsiteX17" fmla="*/ 1437813 w 1806224"/>
              <a:gd name="connsiteY17" fmla="*/ 224092 h 238548"/>
              <a:gd name="connsiteX18" fmla="*/ 1409156 w 1806224"/>
              <a:gd name="connsiteY18" fmla="*/ 219167 h 238548"/>
              <a:gd name="connsiteX19" fmla="*/ 1373334 w 1806224"/>
              <a:gd name="connsiteY19" fmla="*/ 213012 h 238548"/>
              <a:gd name="connsiteX20" fmla="*/ 1337511 w 1806224"/>
              <a:gd name="connsiteY20" fmla="*/ 206856 h 238548"/>
              <a:gd name="connsiteX21" fmla="*/ 1299576 w 1806224"/>
              <a:gd name="connsiteY21" fmla="*/ 212999 h 238548"/>
              <a:gd name="connsiteX22" fmla="*/ 1285247 w 1806224"/>
              <a:gd name="connsiteY22" fmla="*/ 210537 h 238548"/>
              <a:gd name="connsiteX23" fmla="*/ 1269861 w 1806224"/>
              <a:gd name="connsiteY23" fmla="*/ 214225 h 238548"/>
              <a:gd name="connsiteX24" fmla="*/ 1248368 w 1806224"/>
              <a:gd name="connsiteY24" fmla="*/ 210531 h 238548"/>
              <a:gd name="connsiteX25" fmla="*/ 1219710 w 1806224"/>
              <a:gd name="connsiteY25" fmla="*/ 205606 h 238548"/>
              <a:gd name="connsiteX26" fmla="*/ 1197160 w 1806224"/>
              <a:gd name="connsiteY26" fmla="*/ 208064 h 238548"/>
              <a:gd name="connsiteX27" fmla="*/ 1175666 w 1806224"/>
              <a:gd name="connsiteY27" fmla="*/ 204370 h 238548"/>
              <a:gd name="connsiteX28" fmla="*/ 1131624 w 1806224"/>
              <a:gd name="connsiteY28" fmla="*/ 203133 h 238548"/>
              <a:gd name="connsiteX29" fmla="*/ 1094745 w 1806224"/>
              <a:gd name="connsiteY29" fmla="*/ 203127 h 238548"/>
              <a:gd name="connsiteX30" fmla="*/ 1058923 w 1806224"/>
              <a:gd name="connsiteY30" fmla="*/ 196971 h 238548"/>
              <a:gd name="connsiteX31" fmla="*/ 1022043 w 1806224"/>
              <a:gd name="connsiteY31" fmla="*/ 196965 h 238548"/>
              <a:gd name="connsiteX32" fmla="*/ 970835 w 1806224"/>
              <a:gd name="connsiteY32" fmla="*/ 194497 h 238548"/>
              <a:gd name="connsiteX33" fmla="*/ 925735 w 1806224"/>
              <a:gd name="connsiteY33" fmla="*/ 199409 h 238548"/>
              <a:gd name="connsiteX34" fmla="*/ 867363 w 1806224"/>
              <a:gd name="connsiteY34" fmla="*/ 195710 h 238548"/>
              <a:gd name="connsiteX35" fmla="*/ 808990 w 1806224"/>
              <a:gd name="connsiteY35" fmla="*/ 192011 h 238548"/>
              <a:gd name="connsiteX36" fmla="*/ 750619 w 1806224"/>
              <a:gd name="connsiteY36" fmla="*/ 188312 h 238548"/>
              <a:gd name="connsiteX37" fmla="*/ 685082 w 1806224"/>
              <a:gd name="connsiteY37" fmla="*/ 183381 h 238548"/>
              <a:gd name="connsiteX38" fmla="*/ 619545 w 1806224"/>
              <a:gd name="connsiteY38" fmla="*/ 178450 h 238548"/>
              <a:gd name="connsiteX39" fmla="*/ 560116 w 1806224"/>
              <a:gd name="connsiteY39" fmla="*/ 180900 h 238548"/>
              <a:gd name="connsiteX40" fmla="*/ 501744 w 1806224"/>
              <a:gd name="connsiteY40" fmla="*/ 177201 h 238548"/>
              <a:gd name="connsiteX41" fmla="*/ 450536 w 1806224"/>
              <a:gd name="connsiteY41" fmla="*/ 174734 h 238548"/>
              <a:gd name="connsiteX42" fmla="*/ 392163 w 1806224"/>
              <a:gd name="connsiteY42" fmla="*/ 171034 h 238548"/>
              <a:gd name="connsiteX43" fmla="*/ 340956 w 1806224"/>
              <a:gd name="connsiteY43" fmla="*/ 168566 h 238548"/>
              <a:gd name="connsiteX44" fmla="*/ 297969 w 1806224"/>
              <a:gd name="connsiteY44" fmla="*/ 161178 h 238548"/>
              <a:gd name="connsiteX45" fmla="*/ 246761 w 1806224"/>
              <a:gd name="connsiteY45" fmla="*/ 158710 h 238548"/>
              <a:gd name="connsiteX46" fmla="*/ 208826 w 1806224"/>
              <a:gd name="connsiteY46" fmla="*/ 164854 h 238548"/>
              <a:gd name="connsiteX47" fmla="*/ 173004 w 1806224"/>
              <a:gd name="connsiteY47" fmla="*/ 158698 h 238548"/>
              <a:gd name="connsiteX48" fmla="*/ 137181 w 1806224"/>
              <a:gd name="connsiteY48" fmla="*/ 152542 h 238548"/>
              <a:gd name="connsiteX49" fmla="*/ 107467 w 1806224"/>
              <a:gd name="connsiteY49" fmla="*/ 153767 h 238548"/>
              <a:gd name="connsiteX50" fmla="*/ 64480 w 1806224"/>
              <a:gd name="connsiteY50" fmla="*/ 146380 h 238548"/>
              <a:gd name="connsiteX51" fmla="*/ 35822 w 1806224"/>
              <a:gd name="connsiteY51" fmla="*/ 141455 h 238548"/>
              <a:gd name="connsiteX52" fmla="*/ 21493 w 1806224"/>
              <a:gd name="connsiteY52" fmla="*/ 138993 h 238548"/>
              <a:gd name="connsiteX53" fmla="*/ 0 w 1806224"/>
              <a:gd name="connsiteY53" fmla="*/ 135300 h 238548"/>
              <a:gd name="connsiteX54" fmla="*/ 23251 w 1806224"/>
              <a:gd name="connsiteY54" fmla="*/ 0 h 238548"/>
              <a:gd name="connsiteX55" fmla="*/ 51909 w 1806224"/>
              <a:gd name="connsiteY55" fmla="*/ 4925 h 238548"/>
              <a:gd name="connsiteX56" fmla="*/ 102060 w 1806224"/>
              <a:gd name="connsiteY56" fmla="*/ 13543 h 238548"/>
              <a:gd name="connsiteX57" fmla="*/ 146103 w 1806224"/>
              <a:gd name="connsiteY57" fmla="*/ 14780 h 238548"/>
              <a:gd name="connsiteX58" fmla="*/ 205532 w 1806224"/>
              <a:gd name="connsiteY58" fmla="*/ 12330 h 238548"/>
              <a:gd name="connsiteX59" fmla="*/ 271069 w 1806224"/>
              <a:gd name="connsiteY59" fmla="*/ 17260 h 238548"/>
              <a:gd name="connsiteX60" fmla="*/ 350934 w 1806224"/>
              <a:gd name="connsiteY60" fmla="*/ 24654 h 238548"/>
              <a:gd name="connsiteX61" fmla="*/ 430800 w 1806224"/>
              <a:gd name="connsiteY61" fmla="*/ 32047 h 238548"/>
              <a:gd name="connsiteX62" fmla="*/ 524995 w 1806224"/>
              <a:gd name="connsiteY62" fmla="*/ 41902 h 238548"/>
              <a:gd name="connsiteX63" fmla="*/ 614138 w 1806224"/>
              <a:gd name="connsiteY63" fmla="*/ 38226 h 238548"/>
              <a:gd name="connsiteX64" fmla="*/ 708333 w 1806224"/>
              <a:gd name="connsiteY64" fmla="*/ 48081 h 238548"/>
              <a:gd name="connsiteX65" fmla="*/ 796419 w 1806224"/>
              <a:gd name="connsiteY65" fmla="*/ 50555 h 238548"/>
              <a:gd name="connsiteX66" fmla="*/ 883449 w 1806224"/>
              <a:gd name="connsiteY66" fmla="*/ 59180 h 238548"/>
              <a:gd name="connsiteX67" fmla="*/ 956150 w 1806224"/>
              <a:gd name="connsiteY67" fmla="*/ 65342 h 238548"/>
              <a:gd name="connsiteX68" fmla="*/ 1044237 w 1806224"/>
              <a:gd name="connsiteY68" fmla="*/ 67815 h 238548"/>
              <a:gd name="connsiteX69" fmla="*/ 1110830 w 1806224"/>
              <a:gd name="connsiteY69" fmla="*/ 66596 h 238548"/>
              <a:gd name="connsiteX70" fmla="*/ 1183532 w 1806224"/>
              <a:gd name="connsiteY70" fmla="*/ 72758 h 238548"/>
              <a:gd name="connsiteX71" fmla="*/ 1249069 w 1806224"/>
              <a:gd name="connsiteY71" fmla="*/ 77689 h 238548"/>
              <a:gd name="connsiteX72" fmla="*/ 1300277 w 1806224"/>
              <a:gd name="connsiteY72" fmla="*/ 80157 h 238548"/>
              <a:gd name="connsiteX73" fmla="*/ 1345377 w 1806224"/>
              <a:gd name="connsiteY73" fmla="*/ 75243 h 238548"/>
              <a:gd name="connsiteX74" fmla="*/ 1396585 w 1806224"/>
              <a:gd name="connsiteY74" fmla="*/ 77712 h 238548"/>
              <a:gd name="connsiteX75" fmla="*/ 1426299 w 1806224"/>
              <a:gd name="connsiteY75" fmla="*/ 76487 h 238548"/>
              <a:gd name="connsiteX76" fmla="*/ 1456013 w 1806224"/>
              <a:gd name="connsiteY76" fmla="*/ 75261 h 238548"/>
              <a:gd name="connsiteX77" fmla="*/ 1485728 w 1806224"/>
              <a:gd name="connsiteY77" fmla="*/ 74036 h 238548"/>
              <a:gd name="connsiteX78" fmla="*/ 1493949 w 1806224"/>
              <a:gd name="connsiteY78" fmla="*/ 69118 h 238548"/>
              <a:gd name="connsiteX79" fmla="*/ 1518614 w 1806224"/>
              <a:gd name="connsiteY79" fmla="*/ 54361 h 238548"/>
              <a:gd name="connsiteX80" fmla="*/ 1541163 w 1806224"/>
              <a:gd name="connsiteY80" fmla="*/ 51904 h 238548"/>
              <a:gd name="connsiteX81" fmla="*/ 1563713 w 1806224"/>
              <a:gd name="connsiteY81" fmla="*/ 49448 h 238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</a:cxnLst>
            <a:rect l="l" t="t" r="r" b="b"/>
            <a:pathLst>
              <a:path w="1806224" h="238548">
                <a:moveTo>
                  <a:pt x="1563713" y="49448"/>
                </a:moveTo>
                <a:lnTo>
                  <a:pt x="1584150" y="59291"/>
                </a:lnTo>
                <a:lnTo>
                  <a:pt x="1598478" y="61754"/>
                </a:lnTo>
                <a:lnTo>
                  <a:pt x="1611751" y="70366"/>
                </a:lnTo>
                <a:lnTo>
                  <a:pt x="1639352" y="81440"/>
                </a:lnTo>
                <a:lnTo>
                  <a:pt x="1651567" y="96204"/>
                </a:lnTo>
                <a:lnTo>
                  <a:pt x="1678111" y="113428"/>
                </a:lnTo>
                <a:lnTo>
                  <a:pt x="1697490" y="129421"/>
                </a:lnTo>
                <a:lnTo>
                  <a:pt x="1729086" y="160178"/>
                </a:lnTo>
                <a:lnTo>
                  <a:pt x="1754572" y="183552"/>
                </a:lnTo>
                <a:lnTo>
                  <a:pt x="1786167" y="214308"/>
                </a:lnTo>
                <a:lnTo>
                  <a:pt x="1806224" y="238547"/>
                </a:lnTo>
                <a:lnTo>
                  <a:pt x="1499466" y="238548"/>
                </a:lnTo>
                <a:lnTo>
                  <a:pt x="1502294" y="235173"/>
                </a:lnTo>
                <a:lnTo>
                  <a:pt x="1495129" y="233942"/>
                </a:lnTo>
                <a:lnTo>
                  <a:pt x="1473636" y="230248"/>
                </a:lnTo>
                <a:lnTo>
                  <a:pt x="1459307" y="227786"/>
                </a:lnTo>
                <a:lnTo>
                  <a:pt x="1437813" y="224092"/>
                </a:lnTo>
                <a:lnTo>
                  <a:pt x="1409156" y="219167"/>
                </a:lnTo>
                <a:lnTo>
                  <a:pt x="1373334" y="213012"/>
                </a:lnTo>
                <a:lnTo>
                  <a:pt x="1337511" y="206856"/>
                </a:lnTo>
                <a:lnTo>
                  <a:pt x="1299576" y="212999"/>
                </a:lnTo>
                <a:lnTo>
                  <a:pt x="1285247" y="210537"/>
                </a:lnTo>
                <a:lnTo>
                  <a:pt x="1269861" y="214225"/>
                </a:lnTo>
                <a:lnTo>
                  <a:pt x="1248368" y="210531"/>
                </a:lnTo>
                <a:lnTo>
                  <a:pt x="1219710" y="205606"/>
                </a:lnTo>
                <a:lnTo>
                  <a:pt x="1197160" y="208064"/>
                </a:lnTo>
                <a:lnTo>
                  <a:pt x="1175666" y="204370"/>
                </a:lnTo>
                <a:lnTo>
                  <a:pt x="1131624" y="203133"/>
                </a:lnTo>
                <a:lnTo>
                  <a:pt x="1094745" y="203127"/>
                </a:lnTo>
                <a:lnTo>
                  <a:pt x="1058923" y="196971"/>
                </a:lnTo>
                <a:lnTo>
                  <a:pt x="1022043" y="196965"/>
                </a:lnTo>
                <a:lnTo>
                  <a:pt x="970835" y="194497"/>
                </a:lnTo>
                <a:lnTo>
                  <a:pt x="925735" y="199409"/>
                </a:lnTo>
                <a:lnTo>
                  <a:pt x="867363" y="195710"/>
                </a:lnTo>
                <a:lnTo>
                  <a:pt x="808990" y="192011"/>
                </a:lnTo>
                <a:lnTo>
                  <a:pt x="750619" y="188312"/>
                </a:lnTo>
                <a:lnTo>
                  <a:pt x="685082" y="183381"/>
                </a:lnTo>
                <a:lnTo>
                  <a:pt x="619545" y="178450"/>
                </a:lnTo>
                <a:lnTo>
                  <a:pt x="560116" y="180900"/>
                </a:lnTo>
                <a:lnTo>
                  <a:pt x="501744" y="177201"/>
                </a:lnTo>
                <a:lnTo>
                  <a:pt x="450536" y="174734"/>
                </a:lnTo>
                <a:lnTo>
                  <a:pt x="392163" y="171034"/>
                </a:lnTo>
                <a:lnTo>
                  <a:pt x="340956" y="168566"/>
                </a:lnTo>
                <a:lnTo>
                  <a:pt x="297969" y="161178"/>
                </a:lnTo>
                <a:lnTo>
                  <a:pt x="246761" y="158710"/>
                </a:lnTo>
                <a:lnTo>
                  <a:pt x="208826" y="164854"/>
                </a:lnTo>
                <a:lnTo>
                  <a:pt x="173004" y="158698"/>
                </a:lnTo>
                <a:lnTo>
                  <a:pt x="137181" y="152542"/>
                </a:lnTo>
                <a:lnTo>
                  <a:pt x="107467" y="153767"/>
                </a:lnTo>
                <a:lnTo>
                  <a:pt x="64480" y="146380"/>
                </a:lnTo>
                <a:lnTo>
                  <a:pt x="35822" y="141455"/>
                </a:lnTo>
                <a:lnTo>
                  <a:pt x="21493" y="138993"/>
                </a:lnTo>
                <a:lnTo>
                  <a:pt x="0" y="135300"/>
                </a:lnTo>
                <a:lnTo>
                  <a:pt x="23251" y="0"/>
                </a:lnTo>
                <a:lnTo>
                  <a:pt x="51909" y="4925"/>
                </a:lnTo>
                <a:lnTo>
                  <a:pt x="102060" y="13543"/>
                </a:lnTo>
                <a:lnTo>
                  <a:pt x="146103" y="14780"/>
                </a:lnTo>
                <a:lnTo>
                  <a:pt x="205532" y="12330"/>
                </a:lnTo>
                <a:lnTo>
                  <a:pt x="271069" y="17260"/>
                </a:lnTo>
                <a:lnTo>
                  <a:pt x="350934" y="24654"/>
                </a:lnTo>
                <a:lnTo>
                  <a:pt x="430800" y="32047"/>
                </a:lnTo>
                <a:lnTo>
                  <a:pt x="524995" y="41902"/>
                </a:lnTo>
                <a:lnTo>
                  <a:pt x="614138" y="38226"/>
                </a:lnTo>
                <a:lnTo>
                  <a:pt x="708333" y="48081"/>
                </a:lnTo>
                <a:lnTo>
                  <a:pt x="796419" y="50555"/>
                </a:lnTo>
                <a:lnTo>
                  <a:pt x="883449" y="59180"/>
                </a:lnTo>
                <a:lnTo>
                  <a:pt x="956150" y="65342"/>
                </a:lnTo>
                <a:lnTo>
                  <a:pt x="1044237" y="67815"/>
                </a:lnTo>
                <a:lnTo>
                  <a:pt x="1110830" y="66596"/>
                </a:lnTo>
                <a:lnTo>
                  <a:pt x="1183532" y="72758"/>
                </a:lnTo>
                <a:lnTo>
                  <a:pt x="1249069" y="77689"/>
                </a:lnTo>
                <a:lnTo>
                  <a:pt x="1300277" y="80157"/>
                </a:lnTo>
                <a:lnTo>
                  <a:pt x="1345377" y="75243"/>
                </a:lnTo>
                <a:lnTo>
                  <a:pt x="1396585" y="77712"/>
                </a:lnTo>
                <a:lnTo>
                  <a:pt x="1426299" y="76487"/>
                </a:lnTo>
                <a:lnTo>
                  <a:pt x="1456013" y="75261"/>
                </a:lnTo>
                <a:lnTo>
                  <a:pt x="1485728" y="74036"/>
                </a:lnTo>
                <a:lnTo>
                  <a:pt x="1493949" y="69118"/>
                </a:lnTo>
                <a:lnTo>
                  <a:pt x="1518614" y="54361"/>
                </a:lnTo>
                <a:lnTo>
                  <a:pt x="1541163" y="51904"/>
                </a:lnTo>
                <a:lnTo>
                  <a:pt x="1563713" y="4944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4" name="任意多边形: 形状 143">
            <a:extLst>
              <a:ext uri="{FF2B5EF4-FFF2-40B4-BE49-F238E27FC236}">
                <a16:creationId xmlns:a16="http://schemas.microsoft.com/office/drawing/2014/main" xmlns="" id="{E9A825F1-A7F6-4B2A-84A1-37A3B7C46AE3}"/>
              </a:ext>
            </a:extLst>
          </p:cNvPr>
          <p:cNvSpPr/>
          <p:nvPr/>
        </p:nvSpPr>
        <p:spPr>
          <a:xfrm>
            <a:off x="9837337" y="6079253"/>
            <a:ext cx="1139356" cy="288174"/>
          </a:xfrm>
          <a:custGeom>
            <a:avLst/>
            <a:gdLst>
              <a:gd name="connsiteX0" fmla="*/ 791013 w 1139356"/>
              <a:gd name="connsiteY0" fmla="*/ 0 h 288174"/>
              <a:gd name="connsiteX1" fmla="*/ 1116299 w 1139356"/>
              <a:gd name="connsiteY1" fmla="*/ 0 h 288174"/>
              <a:gd name="connsiteX2" fmla="*/ 1124836 w 1139356"/>
              <a:gd name="connsiteY2" fmla="*/ 12171 h 288174"/>
              <a:gd name="connsiteX3" fmla="*/ 1132096 w 1139356"/>
              <a:gd name="connsiteY3" fmla="*/ 39772 h 288174"/>
              <a:gd name="connsiteX4" fmla="*/ 1139356 w 1139356"/>
              <a:gd name="connsiteY4" fmla="*/ 53572 h 288174"/>
              <a:gd name="connsiteX5" fmla="*/ 1132096 w 1139356"/>
              <a:gd name="connsiteY5" fmla="*/ 81172 h 288174"/>
              <a:gd name="connsiteX6" fmla="*/ 1124836 w 1139356"/>
              <a:gd name="connsiteY6" fmla="*/ 94972 h 288174"/>
              <a:gd name="connsiteX7" fmla="*/ 1110316 w 1139356"/>
              <a:gd name="connsiteY7" fmla="*/ 115672 h 288174"/>
              <a:gd name="connsiteX8" fmla="*/ 1081276 w 1139356"/>
              <a:gd name="connsiteY8" fmla="*/ 136373 h 288174"/>
              <a:gd name="connsiteX9" fmla="*/ 1044977 w 1139356"/>
              <a:gd name="connsiteY9" fmla="*/ 157073 h 288174"/>
              <a:gd name="connsiteX10" fmla="*/ 1008677 w 1139356"/>
              <a:gd name="connsiteY10" fmla="*/ 177773 h 288174"/>
              <a:gd name="connsiteX11" fmla="*/ 957857 w 1139356"/>
              <a:gd name="connsiteY11" fmla="*/ 198473 h 288174"/>
              <a:gd name="connsiteX12" fmla="*/ 907037 w 1139356"/>
              <a:gd name="connsiteY12" fmla="*/ 212273 h 288174"/>
              <a:gd name="connsiteX13" fmla="*/ 848958 w 1139356"/>
              <a:gd name="connsiteY13" fmla="*/ 239874 h 288174"/>
              <a:gd name="connsiteX14" fmla="*/ 790878 w 1139356"/>
              <a:gd name="connsiteY14" fmla="*/ 246774 h 288174"/>
              <a:gd name="connsiteX15" fmla="*/ 725538 w 1139356"/>
              <a:gd name="connsiteY15" fmla="*/ 260574 h 288174"/>
              <a:gd name="connsiteX16" fmla="*/ 660199 w 1139356"/>
              <a:gd name="connsiteY16" fmla="*/ 274374 h 288174"/>
              <a:gd name="connsiteX17" fmla="*/ 580339 w 1139356"/>
              <a:gd name="connsiteY17" fmla="*/ 281274 h 288174"/>
              <a:gd name="connsiteX18" fmla="*/ 507739 w 1139356"/>
              <a:gd name="connsiteY18" fmla="*/ 288174 h 288174"/>
              <a:gd name="connsiteX19" fmla="*/ 435140 w 1139356"/>
              <a:gd name="connsiteY19" fmla="*/ 288174 h 288174"/>
              <a:gd name="connsiteX20" fmla="*/ 355280 w 1139356"/>
              <a:gd name="connsiteY20" fmla="*/ 288174 h 288174"/>
              <a:gd name="connsiteX21" fmla="*/ 282681 w 1139356"/>
              <a:gd name="connsiteY21" fmla="*/ 288174 h 288174"/>
              <a:gd name="connsiteX22" fmla="*/ 217341 w 1139356"/>
              <a:gd name="connsiteY22" fmla="*/ 281274 h 288174"/>
              <a:gd name="connsiteX23" fmla="*/ 159261 w 1139356"/>
              <a:gd name="connsiteY23" fmla="*/ 281274 h 288174"/>
              <a:gd name="connsiteX24" fmla="*/ 101182 w 1139356"/>
              <a:gd name="connsiteY24" fmla="*/ 274374 h 288174"/>
              <a:gd name="connsiteX25" fmla="*/ 64882 w 1139356"/>
              <a:gd name="connsiteY25" fmla="*/ 260574 h 288174"/>
              <a:gd name="connsiteX26" fmla="*/ 14062 w 1139356"/>
              <a:gd name="connsiteY26" fmla="*/ 253674 h 288174"/>
              <a:gd name="connsiteX27" fmla="*/ 0 w 1139356"/>
              <a:gd name="connsiteY27" fmla="*/ 246992 h 288174"/>
              <a:gd name="connsiteX28" fmla="*/ 0 w 1139356"/>
              <a:gd name="connsiteY28" fmla="*/ 7861 h 288174"/>
              <a:gd name="connsiteX29" fmla="*/ 6802 w 1139356"/>
              <a:gd name="connsiteY29" fmla="*/ 12171 h 288174"/>
              <a:gd name="connsiteX30" fmla="*/ 35842 w 1139356"/>
              <a:gd name="connsiteY30" fmla="*/ 19071 h 288174"/>
              <a:gd name="connsiteX31" fmla="*/ 64882 w 1139356"/>
              <a:gd name="connsiteY31" fmla="*/ 39772 h 288174"/>
              <a:gd name="connsiteX32" fmla="*/ 93922 w 1139356"/>
              <a:gd name="connsiteY32" fmla="*/ 46672 h 288174"/>
              <a:gd name="connsiteX33" fmla="*/ 130222 w 1139356"/>
              <a:gd name="connsiteY33" fmla="*/ 53572 h 288174"/>
              <a:gd name="connsiteX34" fmla="*/ 166521 w 1139356"/>
              <a:gd name="connsiteY34" fmla="*/ 53572 h 288174"/>
              <a:gd name="connsiteX35" fmla="*/ 231861 w 1139356"/>
              <a:gd name="connsiteY35" fmla="*/ 67372 h 288174"/>
              <a:gd name="connsiteX36" fmla="*/ 311721 w 1139356"/>
              <a:gd name="connsiteY36" fmla="*/ 81172 h 288174"/>
              <a:gd name="connsiteX37" fmla="*/ 384320 w 1139356"/>
              <a:gd name="connsiteY37" fmla="*/ 88072 h 288174"/>
              <a:gd name="connsiteX38" fmla="*/ 435140 w 1139356"/>
              <a:gd name="connsiteY38" fmla="*/ 88072 h 288174"/>
              <a:gd name="connsiteX39" fmla="*/ 471440 w 1139356"/>
              <a:gd name="connsiteY39" fmla="*/ 81172 h 288174"/>
              <a:gd name="connsiteX40" fmla="*/ 536779 w 1139356"/>
              <a:gd name="connsiteY40" fmla="*/ 67372 h 288174"/>
              <a:gd name="connsiteX41" fmla="*/ 602119 w 1139356"/>
              <a:gd name="connsiteY41" fmla="*/ 60472 h 288174"/>
              <a:gd name="connsiteX42" fmla="*/ 631159 w 1139356"/>
              <a:gd name="connsiteY42" fmla="*/ 53572 h 288174"/>
              <a:gd name="connsiteX43" fmla="*/ 660199 w 1139356"/>
              <a:gd name="connsiteY43" fmla="*/ 53572 h 288174"/>
              <a:gd name="connsiteX44" fmla="*/ 689239 w 1139356"/>
              <a:gd name="connsiteY44" fmla="*/ 46672 h 288174"/>
              <a:gd name="connsiteX45" fmla="*/ 703758 w 1139356"/>
              <a:gd name="connsiteY45" fmla="*/ 39772 h 288174"/>
              <a:gd name="connsiteX46" fmla="*/ 747318 w 1139356"/>
              <a:gd name="connsiteY46" fmla="*/ 19071 h 288174"/>
              <a:gd name="connsiteX47" fmla="*/ 783618 w 1139356"/>
              <a:gd name="connsiteY47" fmla="*/ 5271 h 288174"/>
              <a:gd name="connsiteX48" fmla="*/ 791013 w 1139356"/>
              <a:gd name="connsiteY48" fmla="*/ 0 h 288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1139356" h="288174">
                <a:moveTo>
                  <a:pt x="791013" y="0"/>
                </a:moveTo>
                <a:lnTo>
                  <a:pt x="1116299" y="0"/>
                </a:lnTo>
                <a:lnTo>
                  <a:pt x="1124836" y="12171"/>
                </a:lnTo>
                <a:lnTo>
                  <a:pt x="1132096" y="39772"/>
                </a:lnTo>
                <a:lnTo>
                  <a:pt x="1139356" y="53572"/>
                </a:lnTo>
                <a:lnTo>
                  <a:pt x="1132096" y="81172"/>
                </a:lnTo>
                <a:lnTo>
                  <a:pt x="1124836" y="94972"/>
                </a:lnTo>
                <a:lnTo>
                  <a:pt x="1110316" y="115672"/>
                </a:lnTo>
                <a:lnTo>
                  <a:pt x="1081276" y="136373"/>
                </a:lnTo>
                <a:lnTo>
                  <a:pt x="1044977" y="157073"/>
                </a:lnTo>
                <a:lnTo>
                  <a:pt x="1008677" y="177773"/>
                </a:lnTo>
                <a:lnTo>
                  <a:pt x="957857" y="198473"/>
                </a:lnTo>
                <a:lnTo>
                  <a:pt x="907037" y="212273"/>
                </a:lnTo>
                <a:lnTo>
                  <a:pt x="848958" y="239874"/>
                </a:lnTo>
                <a:lnTo>
                  <a:pt x="790878" y="246774"/>
                </a:lnTo>
                <a:lnTo>
                  <a:pt x="725538" y="260574"/>
                </a:lnTo>
                <a:lnTo>
                  <a:pt x="660199" y="274374"/>
                </a:lnTo>
                <a:lnTo>
                  <a:pt x="580339" y="281274"/>
                </a:lnTo>
                <a:lnTo>
                  <a:pt x="507739" y="288174"/>
                </a:lnTo>
                <a:lnTo>
                  <a:pt x="435140" y="288174"/>
                </a:lnTo>
                <a:lnTo>
                  <a:pt x="355280" y="288174"/>
                </a:lnTo>
                <a:lnTo>
                  <a:pt x="282681" y="288174"/>
                </a:lnTo>
                <a:lnTo>
                  <a:pt x="217341" y="281274"/>
                </a:lnTo>
                <a:lnTo>
                  <a:pt x="159261" y="281274"/>
                </a:lnTo>
                <a:lnTo>
                  <a:pt x="101182" y="274374"/>
                </a:lnTo>
                <a:lnTo>
                  <a:pt x="64882" y="260574"/>
                </a:lnTo>
                <a:lnTo>
                  <a:pt x="14062" y="253674"/>
                </a:lnTo>
                <a:lnTo>
                  <a:pt x="0" y="246992"/>
                </a:lnTo>
                <a:lnTo>
                  <a:pt x="0" y="7861"/>
                </a:lnTo>
                <a:lnTo>
                  <a:pt x="6802" y="12171"/>
                </a:lnTo>
                <a:lnTo>
                  <a:pt x="35842" y="19071"/>
                </a:lnTo>
                <a:lnTo>
                  <a:pt x="64882" y="39772"/>
                </a:lnTo>
                <a:lnTo>
                  <a:pt x="93922" y="46672"/>
                </a:lnTo>
                <a:lnTo>
                  <a:pt x="130222" y="53572"/>
                </a:lnTo>
                <a:lnTo>
                  <a:pt x="166521" y="53572"/>
                </a:lnTo>
                <a:lnTo>
                  <a:pt x="231861" y="67372"/>
                </a:lnTo>
                <a:lnTo>
                  <a:pt x="311721" y="81172"/>
                </a:lnTo>
                <a:lnTo>
                  <a:pt x="384320" y="88072"/>
                </a:lnTo>
                <a:lnTo>
                  <a:pt x="435140" y="88072"/>
                </a:lnTo>
                <a:lnTo>
                  <a:pt x="471440" y="81172"/>
                </a:lnTo>
                <a:lnTo>
                  <a:pt x="536779" y="67372"/>
                </a:lnTo>
                <a:lnTo>
                  <a:pt x="602119" y="60472"/>
                </a:lnTo>
                <a:lnTo>
                  <a:pt x="631159" y="53572"/>
                </a:lnTo>
                <a:lnTo>
                  <a:pt x="660199" y="53572"/>
                </a:lnTo>
                <a:lnTo>
                  <a:pt x="689239" y="46672"/>
                </a:lnTo>
                <a:lnTo>
                  <a:pt x="703758" y="39772"/>
                </a:lnTo>
                <a:lnTo>
                  <a:pt x="747318" y="19071"/>
                </a:lnTo>
                <a:lnTo>
                  <a:pt x="783618" y="5271"/>
                </a:lnTo>
                <a:lnTo>
                  <a:pt x="79101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5" name="任意多边形: 形状 144">
            <a:extLst>
              <a:ext uri="{FF2B5EF4-FFF2-40B4-BE49-F238E27FC236}">
                <a16:creationId xmlns:a16="http://schemas.microsoft.com/office/drawing/2014/main" xmlns="" id="{86C7929E-6697-4C77-A945-E6F048183812}"/>
              </a:ext>
            </a:extLst>
          </p:cNvPr>
          <p:cNvSpPr/>
          <p:nvPr/>
        </p:nvSpPr>
        <p:spPr>
          <a:xfrm>
            <a:off x="9524701" y="5084014"/>
            <a:ext cx="312636" cy="1242231"/>
          </a:xfrm>
          <a:custGeom>
            <a:avLst/>
            <a:gdLst>
              <a:gd name="connsiteX0" fmla="*/ 43560 w 312636"/>
              <a:gd name="connsiteY0" fmla="*/ 0 h 1242231"/>
              <a:gd name="connsiteX1" fmla="*/ 50820 w 312636"/>
              <a:gd name="connsiteY1" fmla="*/ 6900 h 1242231"/>
              <a:gd name="connsiteX2" fmla="*/ 79860 w 312636"/>
              <a:gd name="connsiteY2" fmla="*/ 6900 h 1242231"/>
              <a:gd name="connsiteX3" fmla="*/ 101639 w 312636"/>
              <a:gd name="connsiteY3" fmla="*/ 13800 h 1242231"/>
              <a:gd name="connsiteX4" fmla="*/ 130679 w 312636"/>
              <a:gd name="connsiteY4" fmla="*/ 20700 h 1242231"/>
              <a:gd name="connsiteX5" fmla="*/ 159719 w 312636"/>
              <a:gd name="connsiteY5" fmla="*/ 34501 h 1242231"/>
              <a:gd name="connsiteX6" fmla="*/ 188759 w 312636"/>
              <a:gd name="connsiteY6" fmla="*/ 55201 h 1242231"/>
              <a:gd name="connsiteX7" fmla="*/ 225059 w 312636"/>
              <a:gd name="connsiteY7" fmla="*/ 69001 h 1242231"/>
              <a:gd name="connsiteX8" fmla="*/ 225059 w 312636"/>
              <a:gd name="connsiteY8" fmla="*/ 75901 h 1242231"/>
              <a:gd name="connsiteX9" fmla="*/ 225059 w 312636"/>
              <a:gd name="connsiteY9" fmla="*/ 96601 h 1242231"/>
              <a:gd name="connsiteX10" fmla="*/ 225059 w 312636"/>
              <a:gd name="connsiteY10" fmla="*/ 117301 h 1242231"/>
              <a:gd name="connsiteX11" fmla="*/ 225059 w 312636"/>
              <a:gd name="connsiteY11" fmla="*/ 151802 h 1242231"/>
              <a:gd name="connsiteX12" fmla="*/ 225059 w 312636"/>
              <a:gd name="connsiteY12" fmla="*/ 179402 h 1242231"/>
              <a:gd name="connsiteX13" fmla="*/ 217799 w 312636"/>
              <a:gd name="connsiteY13" fmla="*/ 227703 h 1242231"/>
              <a:gd name="connsiteX14" fmla="*/ 217799 w 312636"/>
              <a:gd name="connsiteY14" fmla="*/ 276003 h 1242231"/>
              <a:gd name="connsiteX15" fmla="*/ 217799 w 312636"/>
              <a:gd name="connsiteY15" fmla="*/ 324304 h 1242231"/>
              <a:gd name="connsiteX16" fmla="*/ 203279 w 312636"/>
              <a:gd name="connsiteY16" fmla="*/ 386404 h 1242231"/>
              <a:gd name="connsiteX17" fmla="*/ 203279 w 312636"/>
              <a:gd name="connsiteY17" fmla="*/ 441605 h 1242231"/>
              <a:gd name="connsiteX18" fmla="*/ 203279 w 312636"/>
              <a:gd name="connsiteY18" fmla="*/ 489905 h 1242231"/>
              <a:gd name="connsiteX19" fmla="*/ 196019 w 312636"/>
              <a:gd name="connsiteY19" fmla="*/ 545106 h 1242231"/>
              <a:gd name="connsiteX20" fmla="*/ 196019 w 312636"/>
              <a:gd name="connsiteY20" fmla="*/ 586506 h 1242231"/>
              <a:gd name="connsiteX21" fmla="*/ 196019 w 312636"/>
              <a:gd name="connsiteY21" fmla="*/ 634807 h 1242231"/>
              <a:gd name="connsiteX22" fmla="*/ 196019 w 312636"/>
              <a:gd name="connsiteY22" fmla="*/ 683107 h 1242231"/>
              <a:gd name="connsiteX23" fmla="*/ 203279 w 312636"/>
              <a:gd name="connsiteY23" fmla="*/ 717607 h 1242231"/>
              <a:gd name="connsiteX24" fmla="*/ 203279 w 312636"/>
              <a:gd name="connsiteY24" fmla="*/ 759008 h 1242231"/>
              <a:gd name="connsiteX25" fmla="*/ 217799 w 312636"/>
              <a:gd name="connsiteY25" fmla="*/ 793508 h 1242231"/>
              <a:gd name="connsiteX26" fmla="*/ 217799 w 312636"/>
              <a:gd name="connsiteY26" fmla="*/ 828009 h 1242231"/>
              <a:gd name="connsiteX27" fmla="*/ 225059 w 312636"/>
              <a:gd name="connsiteY27" fmla="*/ 855609 h 1242231"/>
              <a:gd name="connsiteX28" fmla="*/ 232319 w 312636"/>
              <a:gd name="connsiteY28" fmla="*/ 890109 h 1242231"/>
              <a:gd name="connsiteX29" fmla="*/ 239579 w 312636"/>
              <a:gd name="connsiteY29" fmla="*/ 910809 h 1242231"/>
              <a:gd name="connsiteX30" fmla="*/ 254099 w 312636"/>
              <a:gd name="connsiteY30" fmla="*/ 938410 h 1242231"/>
              <a:gd name="connsiteX31" fmla="*/ 268619 w 312636"/>
              <a:gd name="connsiteY31" fmla="*/ 952210 h 1242231"/>
              <a:gd name="connsiteX32" fmla="*/ 283138 w 312636"/>
              <a:gd name="connsiteY32" fmla="*/ 979810 h 1242231"/>
              <a:gd name="connsiteX33" fmla="*/ 297658 w 312636"/>
              <a:gd name="connsiteY33" fmla="*/ 993610 h 1242231"/>
              <a:gd name="connsiteX34" fmla="*/ 312636 w 312636"/>
              <a:gd name="connsiteY34" fmla="*/ 1003100 h 1242231"/>
              <a:gd name="connsiteX35" fmla="*/ 312636 w 312636"/>
              <a:gd name="connsiteY35" fmla="*/ 1242231 h 1242231"/>
              <a:gd name="connsiteX36" fmla="*/ 297658 w 312636"/>
              <a:gd name="connsiteY36" fmla="*/ 1235113 h 1242231"/>
              <a:gd name="connsiteX37" fmla="*/ 239579 w 312636"/>
              <a:gd name="connsiteY37" fmla="*/ 1207512 h 1242231"/>
              <a:gd name="connsiteX38" fmla="*/ 217799 w 312636"/>
              <a:gd name="connsiteY38" fmla="*/ 1193712 h 1242231"/>
              <a:gd name="connsiteX39" fmla="*/ 196019 w 312636"/>
              <a:gd name="connsiteY39" fmla="*/ 1173012 h 1242231"/>
              <a:gd name="connsiteX40" fmla="*/ 166979 w 312636"/>
              <a:gd name="connsiteY40" fmla="*/ 1152312 h 1242231"/>
              <a:gd name="connsiteX41" fmla="*/ 145199 w 312636"/>
              <a:gd name="connsiteY41" fmla="*/ 1131612 h 1242231"/>
              <a:gd name="connsiteX42" fmla="*/ 116159 w 312636"/>
              <a:gd name="connsiteY42" fmla="*/ 1104011 h 1242231"/>
              <a:gd name="connsiteX43" fmla="*/ 101639 w 312636"/>
              <a:gd name="connsiteY43" fmla="*/ 1076411 h 1242231"/>
              <a:gd name="connsiteX44" fmla="*/ 94379 w 312636"/>
              <a:gd name="connsiteY44" fmla="*/ 1055711 h 1242231"/>
              <a:gd name="connsiteX45" fmla="*/ 79860 w 312636"/>
              <a:gd name="connsiteY45" fmla="*/ 1041911 h 1242231"/>
              <a:gd name="connsiteX46" fmla="*/ 72600 w 312636"/>
              <a:gd name="connsiteY46" fmla="*/ 1028111 h 1242231"/>
              <a:gd name="connsiteX47" fmla="*/ 72600 w 312636"/>
              <a:gd name="connsiteY47" fmla="*/ 1000510 h 1242231"/>
              <a:gd name="connsiteX48" fmla="*/ 65340 w 312636"/>
              <a:gd name="connsiteY48" fmla="*/ 979810 h 1242231"/>
              <a:gd name="connsiteX49" fmla="*/ 50820 w 312636"/>
              <a:gd name="connsiteY49" fmla="*/ 952210 h 1242231"/>
              <a:gd name="connsiteX50" fmla="*/ 50820 w 312636"/>
              <a:gd name="connsiteY50" fmla="*/ 924610 h 1242231"/>
              <a:gd name="connsiteX51" fmla="*/ 43560 w 312636"/>
              <a:gd name="connsiteY51" fmla="*/ 897009 h 1242231"/>
              <a:gd name="connsiteX52" fmla="*/ 43560 w 312636"/>
              <a:gd name="connsiteY52" fmla="*/ 862509 h 1242231"/>
              <a:gd name="connsiteX53" fmla="*/ 36300 w 312636"/>
              <a:gd name="connsiteY53" fmla="*/ 834909 h 1242231"/>
              <a:gd name="connsiteX54" fmla="*/ 36300 w 312636"/>
              <a:gd name="connsiteY54" fmla="*/ 793508 h 1242231"/>
              <a:gd name="connsiteX55" fmla="*/ 36300 w 312636"/>
              <a:gd name="connsiteY55" fmla="*/ 752108 h 1242231"/>
              <a:gd name="connsiteX56" fmla="*/ 21780 w 312636"/>
              <a:gd name="connsiteY56" fmla="*/ 710707 h 1242231"/>
              <a:gd name="connsiteX57" fmla="*/ 21780 w 312636"/>
              <a:gd name="connsiteY57" fmla="*/ 669307 h 1242231"/>
              <a:gd name="connsiteX58" fmla="*/ 21780 w 312636"/>
              <a:gd name="connsiteY58" fmla="*/ 621007 h 1242231"/>
              <a:gd name="connsiteX59" fmla="*/ 21780 w 312636"/>
              <a:gd name="connsiteY59" fmla="*/ 572706 h 1242231"/>
              <a:gd name="connsiteX60" fmla="*/ 21780 w 312636"/>
              <a:gd name="connsiteY60" fmla="*/ 524406 h 1242231"/>
              <a:gd name="connsiteX61" fmla="*/ 21780 w 312636"/>
              <a:gd name="connsiteY61" fmla="*/ 489905 h 1242231"/>
              <a:gd name="connsiteX62" fmla="*/ 21780 w 312636"/>
              <a:gd name="connsiteY62" fmla="*/ 441605 h 1242231"/>
              <a:gd name="connsiteX63" fmla="*/ 21780 w 312636"/>
              <a:gd name="connsiteY63" fmla="*/ 400204 h 1242231"/>
              <a:gd name="connsiteX64" fmla="*/ 21780 w 312636"/>
              <a:gd name="connsiteY64" fmla="*/ 365704 h 1242231"/>
              <a:gd name="connsiteX65" fmla="*/ 21780 w 312636"/>
              <a:gd name="connsiteY65" fmla="*/ 324304 h 1242231"/>
              <a:gd name="connsiteX66" fmla="*/ 21780 w 312636"/>
              <a:gd name="connsiteY66" fmla="*/ 296703 h 1242231"/>
              <a:gd name="connsiteX67" fmla="*/ 14520 w 312636"/>
              <a:gd name="connsiteY67" fmla="*/ 269103 h 1242231"/>
              <a:gd name="connsiteX68" fmla="*/ 14520 w 312636"/>
              <a:gd name="connsiteY68" fmla="*/ 241503 h 1242231"/>
              <a:gd name="connsiteX69" fmla="*/ 14520 w 312636"/>
              <a:gd name="connsiteY69" fmla="*/ 213902 h 1242231"/>
              <a:gd name="connsiteX70" fmla="*/ 14520 w 312636"/>
              <a:gd name="connsiteY70" fmla="*/ 193202 h 1242231"/>
              <a:gd name="connsiteX71" fmla="*/ 14520 w 312636"/>
              <a:gd name="connsiteY71" fmla="*/ 172502 h 1242231"/>
              <a:gd name="connsiteX72" fmla="*/ 7260 w 312636"/>
              <a:gd name="connsiteY72" fmla="*/ 151802 h 1242231"/>
              <a:gd name="connsiteX73" fmla="*/ 7260 w 312636"/>
              <a:gd name="connsiteY73" fmla="*/ 131102 h 1242231"/>
              <a:gd name="connsiteX74" fmla="*/ 7260 w 312636"/>
              <a:gd name="connsiteY74" fmla="*/ 124202 h 1242231"/>
              <a:gd name="connsiteX75" fmla="*/ 7260 w 312636"/>
              <a:gd name="connsiteY75" fmla="*/ 110401 h 1242231"/>
              <a:gd name="connsiteX76" fmla="*/ 0 w 312636"/>
              <a:gd name="connsiteY76" fmla="*/ 96601 h 1242231"/>
              <a:gd name="connsiteX77" fmla="*/ 0 w 312636"/>
              <a:gd name="connsiteY77" fmla="*/ 75901 h 1242231"/>
              <a:gd name="connsiteX78" fmla="*/ 0 w 312636"/>
              <a:gd name="connsiteY78" fmla="*/ 48301 h 1242231"/>
              <a:gd name="connsiteX79" fmla="*/ 7260 w 312636"/>
              <a:gd name="connsiteY79" fmla="*/ 27601 h 1242231"/>
              <a:gd name="connsiteX80" fmla="*/ 7260 w 312636"/>
              <a:gd name="connsiteY80" fmla="*/ 20700 h 1242231"/>
              <a:gd name="connsiteX81" fmla="*/ 14520 w 312636"/>
              <a:gd name="connsiteY81" fmla="*/ 13800 h 1242231"/>
              <a:gd name="connsiteX82" fmla="*/ 21780 w 312636"/>
              <a:gd name="connsiteY82" fmla="*/ 6900 h 1242231"/>
              <a:gd name="connsiteX83" fmla="*/ 43560 w 312636"/>
              <a:gd name="connsiteY83" fmla="*/ 0 h 12422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312636" h="1242231">
                <a:moveTo>
                  <a:pt x="43560" y="0"/>
                </a:moveTo>
                <a:lnTo>
                  <a:pt x="50820" y="6900"/>
                </a:lnTo>
                <a:lnTo>
                  <a:pt x="79860" y="6900"/>
                </a:lnTo>
                <a:lnTo>
                  <a:pt x="101639" y="13800"/>
                </a:lnTo>
                <a:lnTo>
                  <a:pt x="130679" y="20700"/>
                </a:lnTo>
                <a:lnTo>
                  <a:pt x="159719" y="34501"/>
                </a:lnTo>
                <a:lnTo>
                  <a:pt x="188759" y="55201"/>
                </a:lnTo>
                <a:lnTo>
                  <a:pt x="225059" y="69001"/>
                </a:lnTo>
                <a:lnTo>
                  <a:pt x="225059" y="75901"/>
                </a:lnTo>
                <a:lnTo>
                  <a:pt x="225059" y="96601"/>
                </a:lnTo>
                <a:lnTo>
                  <a:pt x="225059" y="117301"/>
                </a:lnTo>
                <a:lnTo>
                  <a:pt x="225059" y="151802"/>
                </a:lnTo>
                <a:lnTo>
                  <a:pt x="225059" y="179402"/>
                </a:lnTo>
                <a:lnTo>
                  <a:pt x="217799" y="227703"/>
                </a:lnTo>
                <a:lnTo>
                  <a:pt x="217799" y="276003"/>
                </a:lnTo>
                <a:lnTo>
                  <a:pt x="217799" y="324304"/>
                </a:lnTo>
                <a:lnTo>
                  <a:pt x="203279" y="386404"/>
                </a:lnTo>
                <a:lnTo>
                  <a:pt x="203279" y="441605"/>
                </a:lnTo>
                <a:lnTo>
                  <a:pt x="203279" y="489905"/>
                </a:lnTo>
                <a:lnTo>
                  <a:pt x="196019" y="545106"/>
                </a:lnTo>
                <a:lnTo>
                  <a:pt x="196019" y="586506"/>
                </a:lnTo>
                <a:lnTo>
                  <a:pt x="196019" y="634807"/>
                </a:lnTo>
                <a:lnTo>
                  <a:pt x="196019" y="683107"/>
                </a:lnTo>
                <a:lnTo>
                  <a:pt x="203279" y="717607"/>
                </a:lnTo>
                <a:lnTo>
                  <a:pt x="203279" y="759008"/>
                </a:lnTo>
                <a:lnTo>
                  <a:pt x="217799" y="793508"/>
                </a:lnTo>
                <a:lnTo>
                  <a:pt x="217799" y="828009"/>
                </a:lnTo>
                <a:lnTo>
                  <a:pt x="225059" y="855609"/>
                </a:lnTo>
                <a:lnTo>
                  <a:pt x="232319" y="890109"/>
                </a:lnTo>
                <a:lnTo>
                  <a:pt x="239579" y="910809"/>
                </a:lnTo>
                <a:lnTo>
                  <a:pt x="254099" y="938410"/>
                </a:lnTo>
                <a:lnTo>
                  <a:pt x="268619" y="952210"/>
                </a:lnTo>
                <a:lnTo>
                  <a:pt x="283138" y="979810"/>
                </a:lnTo>
                <a:lnTo>
                  <a:pt x="297658" y="993610"/>
                </a:lnTo>
                <a:lnTo>
                  <a:pt x="312636" y="1003100"/>
                </a:lnTo>
                <a:lnTo>
                  <a:pt x="312636" y="1242231"/>
                </a:lnTo>
                <a:lnTo>
                  <a:pt x="297658" y="1235113"/>
                </a:lnTo>
                <a:lnTo>
                  <a:pt x="239579" y="1207512"/>
                </a:lnTo>
                <a:lnTo>
                  <a:pt x="217799" y="1193712"/>
                </a:lnTo>
                <a:lnTo>
                  <a:pt x="196019" y="1173012"/>
                </a:lnTo>
                <a:lnTo>
                  <a:pt x="166979" y="1152312"/>
                </a:lnTo>
                <a:lnTo>
                  <a:pt x="145199" y="1131612"/>
                </a:lnTo>
                <a:lnTo>
                  <a:pt x="116159" y="1104011"/>
                </a:lnTo>
                <a:lnTo>
                  <a:pt x="101639" y="1076411"/>
                </a:lnTo>
                <a:lnTo>
                  <a:pt x="94379" y="1055711"/>
                </a:lnTo>
                <a:lnTo>
                  <a:pt x="79860" y="1041911"/>
                </a:lnTo>
                <a:lnTo>
                  <a:pt x="72600" y="1028111"/>
                </a:lnTo>
                <a:lnTo>
                  <a:pt x="72600" y="1000510"/>
                </a:lnTo>
                <a:lnTo>
                  <a:pt x="65340" y="979810"/>
                </a:lnTo>
                <a:lnTo>
                  <a:pt x="50820" y="952210"/>
                </a:lnTo>
                <a:lnTo>
                  <a:pt x="50820" y="924610"/>
                </a:lnTo>
                <a:lnTo>
                  <a:pt x="43560" y="897009"/>
                </a:lnTo>
                <a:lnTo>
                  <a:pt x="43560" y="862509"/>
                </a:lnTo>
                <a:lnTo>
                  <a:pt x="36300" y="834909"/>
                </a:lnTo>
                <a:lnTo>
                  <a:pt x="36300" y="793508"/>
                </a:lnTo>
                <a:lnTo>
                  <a:pt x="36300" y="752108"/>
                </a:lnTo>
                <a:lnTo>
                  <a:pt x="21780" y="710707"/>
                </a:lnTo>
                <a:lnTo>
                  <a:pt x="21780" y="669307"/>
                </a:lnTo>
                <a:lnTo>
                  <a:pt x="21780" y="621007"/>
                </a:lnTo>
                <a:lnTo>
                  <a:pt x="21780" y="572706"/>
                </a:lnTo>
                <a:lnTo>
                  <a:pt x="21780" y="524406"/>
                </a:lnTo>
                <a:lnTo>
                  <a:pt x="21780" y="489905"/>
                </a:lnTo>
                <a:lnTo>
                  <a:pt x="21780" y="441605"/>
                </a:lnTo>
                <a:lnTo>
                  <a:pt x="21780" y="400204"/>
                </a:lnTo>
                <a:lnTo>
                  <a:pt x="21780" y="365704"/>
                </a:lnTo>
                <a:lnTo>
                  <a:pt x="21780" y="324304"/>
                </a:lnTo>
                <a:lnTo>
                  <a:pt x="21780" y="296703"/>
                </a:lnTo>
                <a:lnTo>
                  <a:pt x="14520" y="269103"/>
                </a:lnTo>
                <a:lnTo>
                  <a:pt x="14520" y="241503"/>
                </a:lnTo>
                <a:lnTo>
                  <a:pt x="14520" y="213902"/>
                </a:lnTo>
                <a:lnTo>
                  <a:pt x="14520" y="193202"/>
                </a:lnTo>
                <a:lnTo>
                  <a:pt x="14520" y="172502"/>
                </a:lnTo>
                <a:lnTo>
                  <a:pt x="7260" y="151802"/>
                </a:lnTo>
                <a:lnTo>
                  <a:pt x="7260" y="131102"/>
                </a:lnTo>
                <a:lnTo>
                  <a:pt x="7260" y="124202"/>
                </a:lnTo>
                <a:lnTo>
                  <a:pt x="7260" y="110401"/>
                </a:lnTo>
                <a:lnTo>
                  <a:pt x="0" y="96601"/>
                </a:lnTo>
                <a:lnTo>
                  <a:pt x="0" y="75901"/>
                </a:lnTo>
                <a:lnTo>
                  <a:pt x="0" y="48301"/>
                </a:lnTo>
                <a:lnTo>
                  <a:pt x="7260" y="27601"/>
                </a:lnTo>
                <a:lnTo>
                  <a:pt x="7260" y="20700"/>
                </a:lnTo>
                <a:lnTo>
                  <a:pt x="14520" y="13800"/>
                </a:lnTo>
                <a:lnTo>
                  <a:pt x="21780" y="6900"/>
                </a:lnTo>
                <a:lnTo>
                  <a:pt x="4356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6" name="任意多边形: 形状 145">
            <a:extLst>
              <a:ext uri="{FF2B5EF4-FFF2-40B4-BE49-F238E27FC236}">
                <a16:creationId xmlns:a16="http://schemas.microsoft.com/office/drawing/2014/main" xmlns="" id="{F3EBF90A-6612-410D-9407-B0E99D22A653}"/>
              </a:ext>
            </a:extLst>
          </p:cNvPr>
          <p:cNvSpPr/>
          <p:nvPr/>
        </p:nvSpPr>
        <p:spPr>
          <a:xfrm>
            <a:off x="10628350" y="5601518"/>
            <a:ext cx="325286" cy="477734"/>
          </a:xfrm>
          <a:custGeom>
            <a:avLst/>
            <a:gdLst>
              <a:gd name="connsiteX0" fmla="*/ 195884 w 325286"/>
              <a:gd name="connsiteY0" fmla="*/ 0 h 477734"/>
              <a:gd name="connsiteX1" fmla="*/ 217664 w 325286"/>
              <a:gd name="connsiteY1" fmla="*/ 6901 h 477734"/>
              <a:gd name="connsiteX2" fmla="*/ 224924 w 325286"/>
              <a:gd name="connsiteY2" fmla="*/ 20701 h 477734"/>
              <a:gd name="connsiteX3" fmla="*/ 239444 w 325286"/>
              <a:gd name="connsiteY3" fmla="*/ 34501 h 477734"/>
              <a:gd name="connsiteX4" fmla="*/ 246704 w 325286"/>
              <a:gd name="connsiteY4" fmla="*/ 55201 h 477734"/>
              <a:gd name="connsiteX5" fmla="*/ 253964 w 325286"/>
              <a:gd name="connsiteY5" fmla="*/ 89701 h 477734"/>
              <a:gd name="connsiteX6" fmla="*/ 268484 w 325286"/>
              <a:gd name="connsiteY6" fmla="*/ 131102 h 477734"/>
              <a:gd name="connsiteX7" fmla="*/ 275743 w 325286"/>
              <a:gd name="connsiteY7" fmla="*/ 172502 h 477734"/>
              <a:gd name="connsiteX8" fmla="*/ 275743 w 325286"/>
              <a:gd name="connsiteY8" fmla="*/ 220803 h 477734"/>
              <a:gd name="connsiteX9" fmla="*/ 283003 w 325286"/>
              <a:gd name="connsiteY9" fmla="*/ 276003 h 477734"/>
              <a:gd name="connsiteX10" fmla="*/ 283003 w 325286"/>
              <a:gd name="connsiteY10" fmla="*/ 324304 h 477734"/>
              <a:gd name="connsiteX11" fmla="*/ 290263 w 325286"/>
              <a:gd name="connsiteY11" fmla="*/ 365704 h 477734"/>
              <a:gd name="connsiteX12" fmla="*/ 304783 w 325286"/>
              <a:gd name="connsiteY12" fmla="*/ 407105 h 477734"/>
              <a:gd name="connsiteX13" fmla="*/ 312043 w 325286"/>
              <a:gd name="connsiteY13" fmla="*/ 434705 h 477734"/>
              <a:gd name="connsiteX14" fmla="*/ 319303 w 325286"/>
              <a:gd name="connsiteY14" fmla="*/ 469205 h 477734"/>
              <a:gd name="connsiteX15" fmla="*/ 325286 w 325286"/>
              <a:gd name="connsiteY15" fmla="*/ 477734 h 477734"/>
              <a:gd name="connsiteX16" fmla="*/ 0 w 325286"/>
              <a:gd name="connsiteY16" fmla="*/ 477734 h 477734"/>
              <a:gd name="connsiteX17" fmla="*/ 21645 w 325286"/>
              <a:gd name="connsiteY17" fmla="*/ 462305 h 477734"/>
              <a:gd name="connsiteX18" fmla="*/ 36165 w 325286"/>
              <a:gd name="connsiteY18" fmla="*/ 434705 h 477734"/>
              <a:gd name="connsiteX19" fmla="*/ 50685 w 325286"/>
              <a:gd name="connsiteY19" fmla="*/ 427805 h 477734"/>
              <a:gd name="connsiteX20" fmla="*/ 57945 w 325286"/>
              <a:gd name="connsiteY20" fmla="*/ 407105 h 477734"/>
              <a:gd name="connsiteX21" fmla="*/ 65204 w 325286"/>
              <a:gd name="connsiteY21" fmla="*/ 379504 h 477734"/>
              <a:gd name="connsiteX22" fmla="*/ 65204 w 325286"/>
              <a:gd name="connsiteY22" fmla="*/ 345004 h 477734"/>
              <a:gd name="connsiteX23" fmla="*/ 72464 w 325286"/>
              <a:gd name="connsiteY23" fmla="*/ 317404 h 477734"/>
              <a:gd name="connsiteX24" fmla="*/ 86984 w 325286"/>
              <a:gd name="connsiteY24" fmla="*/ 276003 h 477734"/>
              <a:gd name="connsiteX25" fmla="*/ 94244 w 325286"/>
              <a:gd name="connsiteY25" fmla="*/ 234603 h 477734"/>
              <a:gd name="connsiteX26" fmla="*/ 101504 w 325286"/>
              <a:gd name="connsiteY26" fmla="*/ 186302 h 477734"/>
              <a:gd name="connsiteX27" fmla="*/ 116024 w 325286"/>
              <a:gd name="connsiteY27" fmla="*/ 144902 h 477734"/>
              <a:gd name="connsiteX28" fmla="*/ 123284 w 325286"/>
              <a:gd name="connsiteY28" fmla="*/ 117302 h 477734"/>
              <a:gd name="connsiteX29" fmla="*/ 130544 w 325286"/>
              <a:gd name="connsiteY29" fmla="*/ 82801 h 477734"/>
              <a:gd name="connsiteX30" fmla="*/ 145064 w 325286"/>
              <a:gd name="connsiteY30" fmla="*/ 48301 h 477734"/>
              <a:gd name="connsiteX31" fmla="*/ 159584 w 325286"/>
              <a:gd name="connsiteY31" fmla="*/ 34501 h 477734"/>
              <a:gd name="connsiteX32" fmla="*/ 166844 w 325286"/>
              <a:gd name="connsiteY32" fmla="*/ 20701 h 477734"/>
              <a:gd name="connsiteX33" fmla="*/ 188624 w 325286"/>
              <a:gd name="connsiteY33" fmla="*/ 6901 h 477734"/>
              <a:gd name="connsiteX34" fmla="*/ 195884 w 325286"/>
              <a:gd name="connsiteY34" fmla="*/ 0 h 477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25286" h="477734">
                <a:moveTo>
                  <a:pt x="195884" y="0"/>
                </a:moveTo>
                <a:lnTo>
                  <a:pt x="217664" y="6901"/>
                </a:lnTo>
                <a:lnTo>
                  <a:pt x="224924" y="20701"/>
                </a:lnTo>
                <a:lnTo>
                  <a:pt x="239444" y="34501"/>
                </a:lnTo>
                <a:lnTo>
                  <a:pt x="246704" y="55201"/>
                </a:lnTo>
                <a:lnTo>
                  <a:pt x="253964" y="89701"/>
                </a:lnTo>
                <a:lnTo>
                  <a:pt x="268484" y="131102"/>
                </a:lnTo>
                <a:lnTo>
                  <a:pt x="275743" y="172502"/>
                </a:lnTo>
                <a:lnTo>
                  <a:pt x="275743" y="220803"/>
                </a:lnTo>
                <a:lnTo>
                  <a:pt x="283003" y="276003"/>
                </a:lnTo>
                <a:lnTo>
                  <a:pt x="283003" y="324304"/>
                </a:lnTo>
                <a:lnTo>
                  <a:pt x="290263" y="365704"/>
                </a:lnTo>
                <a:lnTo>
                  <a:pt x="304783" y="407105"/>
                </a:lnTo>
                <a:lnTo>
                  <a:pt x="312043" y="434705"/>
                </a:lnTo>
                <a:lnTo>
                  <a:pt x="319303" y="469205"/>
                </a:lnTo>
                <a:lnTo>
                  <a:pt x="325286" y="477734"/>
                </a:lnTo>
                <a:lnTo>
                  <a:pt x="0" y="477734"/>
                </a:lnTo>
                <a:lnTo>
                  <a:pt x="21645" y="462305"/>
                </a:lnTo>
                <a:lnTo>
                  <a:pt x="36165" y="434705"/>
                </a:lnTo>
                <a:lnTo>
                  <a:pt x="50685" y="427805"/>
                </a:lnTo>
                <a:lnTo>
                  <a:pt x="57945" y="407105"/>
                </a:lnTo>
                <a:lnTo>
                  <a:pt x="65204" y="379504"/>
                </a:lnTo>
                <a:lnTo>
                  <a:pt x="65204" y="345004"/>
                </a:lnTo>
                <a:lnTo>
                  <a:pt x="72464" y="317404"/>
                </a:lnTo>
                <a:lnTo>
                  <a:pt x="86984" y="276003"/>
                </a:lnTo>
                <a:lnTo>
                  <a:pt x="94244" y="234603"/>
                </a:lnTo>
                <a:lnTo>
                  <a:pt x="101504" y="186302"/>
                </a:lnTo>
                <a:lnTo>
                  <a:pt x="116024" y="144902"/>
                </a:lnTo>
                <a:lnTo>
                  <a:pt x="123284" y="117302"/>
                </a:lnTo>
                <a:lnTo>
                  <a:pt x="130544" y="82801"/>
                </a:lnTo>
                <a:lnTo>
                  <a:pt x="145064" y="48301"/>
                </a:lnTo>
                <a:lnTo>
                  <a:pt x="159584" y="34501"/>
                </a:lnTo>
                <a:lnTo>
                  <a:pt x="166844" y="20701"/>
                </a:lnTo>
                <a:lnTo>
                  <a:pt x="188624" y="6901"/>
                </a:lnTo>
                <a:lnTo>
                  <a:pt x="19588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942683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0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6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0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2500"/>
                            </p:stCondLst>
                            <p:childTnLst>
                              <p:par>
                                <p:cTn id="4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4000"/>
                            </p:stCondLst>
                            <p:childTnLst>
                              <p:par>
                                <p:cTn id="4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5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8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93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800"/>
                            </p:stCondLst>
                            <p:childTnLst>
                              <p:par>
                                <p:cTn id="6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23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2" fill="hold">
                      <p:stCondLst>
                        <p:cond delay="indefinite"/>
                      </p:stCondLst>
                      <p:childTnLst>
                        <p:par>
                          <p:cTn id="73" fill="hold">
                            <p:stCondLst>
                              <p:cond delay="0"/>
                            </p:stCondLst>
                            <p:childTnLst>
                              <p:par>
                                <p:cTn id="7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6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1000"/>
                            </p:stCondLst>
                            <p:childTnLst>
                              <p:par>
                                <p:cTn id="7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0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25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4800"/>
                            </p:stCondLst>
                            <p:childTnLst>
                              <p:par>
                                <p:cTn id="8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63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8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8600"/>
                            </p:stCondLst>
                            <p:childTnLst>
                              <p:par>
                                <p:cTn id="10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0100"/>
                            </p:stCondLst>
                            <p:childTnLst>
                              <p:par>
                                <p:cTn id="10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11600"/>
                            </p:stCondLst>
                            <p:childTnLst>
                              <p:par>
                                <p:cTn id="10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2500"/>
                            </p:stCondLst>
                            <p:childTnLst>
                              <p:par>
                                <p:cTn id="1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3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"/>
                            </p:stCondLst>
                            <p:childTnLst>
                              <p:par>
                                <p:cTn id="1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5500"/>
                            </p:stCondLst>
                            <p:childTnLst>
                              <p:par>
                                <p:cTn id="12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7000"/>
                            </p:stCondLst>
                            <p:childTnLst>
                              <p:par>
                                <p:cTn id="13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8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9300"/>
                            </p:stCondLst>
                            <p:childTnLst>
                              <p:par>
                                <p:cTn id="14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2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10800"/>
                            </p:stCondLst>
                            <p:childTnLst>
                              <p:par>
                                <p:cTn id="14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2300"/>
                            </p:stCondLst>
                            <p:childTnLst>
                              <p:par>
                                <p:cTn id="14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3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6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15500"/>
                            </p:stCondLst>
                            <p:childTnLst>
                              <p:par>
                                <p:cTn id="15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0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5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8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3200"/>
                            </p:stCondLst>
                            <p:childTnLst>
                              <p:par>
                                <p:cTn id="17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5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4700"/>
                            </p:stCondLst>
                            <p:childTnLst>
                              <p:par>
                                <p:cTn id="1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6200"/>
                            </p:stCondLst>
                            <p:childTnLst>
                              <p:par>
                                <p:cTn id="18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3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6" dur="2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9500"/>
                            </p:stCondLst>
                            <p:childTnLst>
                              <p:par>
                                <p:cTn id="18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0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5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1000"/>
                            </p:stCondLst>
                            <p:childTnLst>
                              <p:par>
                                <p:cTn id="19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2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3300"/>
                            </p:stCondLst>
                            <p:childTnLst>
                              <p:par>
                                <p:cTn id="20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6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" fill="hold">
                            <p:stCondLst>
                              <p:cond delay="4800"/>
                            </p:stCondLst>
                            <p:childTnLst>
                              <p:par>
                                <p:cTn id="20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0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1" fill="hold">
                            <p:stCondLst>
                              <p:cond delay="6300"/>
                            </p:stCondLst>
                            <p:childTnLst>
                              <p:par>
                                <p:cTn id="21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4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5" fill="hold">
                            <p:stCondLst>
                              <p:cond delay="7800"/>
                            </p:stCondLst>
                            <p:childTnLst>
                              <p:par>
                                <p:cTn id="21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8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9300"/>
                            </p:stCondLst>
                            <p:childTnLst>
                              <p:par>
                                <p:cTn id="2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2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10800"/>
                            </p:stCondLst>
                            <p:childTnLst>
                              <p:par>
                                <p:cTn id="22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6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" fill="hold">
                            <p:stCondLst>
                              <p:cond delay="12300"/>
                            </p:stCondLst>
                            <p:childTnLst>
                              <p:par>
                                <p:cTn id="2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0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4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6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7" fill="hold">
                            <p:stCondLst>
                              <p:cond delay="15500"/>
                            </p:stCondLst>
                            <p:childTnLst>
                              <p:par>
                                <p:cTn id="23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0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3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4" fill="hold">
                            <p:stCondLst>
                              <p:cond delay="17800"/>
                            </p:stCondLst>
                            <p:childTnLst>
                              <p:par>
                                <p:cTn id="24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19300"/>
                            </p:stCondLst>
                            <p:childTnLst>
                              <p:par>
                                <p:cTn id="24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1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2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4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5" presetID="22" presetClass="entr" presetSubtype="4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7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  <p:bldP spid="61" grpId="0" animBg="1"/>
      <p:bldP spid="71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5" grpId="0" animBg="1"/>
      <p:bldP spid="136" grpId="0" animBg="1"/>
      <p:bldP spid="137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Freeform 112">
            <a:extLst>
              <a:ext uri="{FF2B5EF4-FFF2-40B4-BE49-F238E27FC236}">
                <a16:creationId xmlns:a16="http://schemas.microsoft.com/office/drawing/2014/main" xmlns="" id="{37954143-A93D-410B-8884-23638CFCBA77}"/>
              </a:ext>
            </a:extLst>
          </p:cNvPr>
          <p:cNvSpPr>
            <a:spLocks/>
          </p:cNvSpPr>
          <p:nvPr/>
        </p:nvSpPr>
        <p:spPr bwMode="auto">
          <a:xfrm>
            <a:off x="1630478" y="545872"/>
            <a:ext cx="568425" cy="2501357"/>
          </a:xfrm>
          <a:custGeom>
            <a:avLst/>
            <a:gdLst>
              <a:gd name="T0" fmla="*/ 64 w 148"/>
              <a:gd name="T1" fmla="*/ 4 h 480"/>
              <a:gd name="T2" fmla="*/ 80 w 148"/>
              <a:gd name="T3" fmla="*/ 0 h 480"/>
              <a:gd name="T4" fmla="*/ 108 w 148"/>
              <a:gd name="T5" fmla="*/ 4 h 480"/>
              <a:gd name="T6" fmla="*/ 128 w 148"/>
              <a:gd name="T7" fmla="*/ 8 h 480"/>
              <a:gd name="T8" fmla="*/ 144 w 148"/>
              <a:gd name="T9" fmla="*/ 20 h 480"/>
              <a:gd name="T10" fmla="*/ 148 w 148"/>
              <a:gd name="T11" fmla="*/ 36 h 480"/>
              <a:gd name="T12" fmla="*/ 148 w 148"/>
              <a:gd name="T13" fmla="*/ 56 h 480"/>
              <a:gd name="T14" fmla="*/ 148 w 148"/>
              <a:gd name="T15" fmla="*/ 72 h 480"/>
              <a:gd name="T16" fmla="*/ 144 w 148"/>
              <a:gd name="T17" fmla="*/ 92 h 480"/>
              <a:gd name="T18" fmla="*/ 140 w 148"/>
              <a:gd name="T19" fmla="*/ 120 h 480"/>
              <a:gd name="T20" fmla="*/ 140 w 148"/>
              <a:gd name="T21" fmla="*/ 156 h 480"/>
              <a:gd name="T22" fmla="*/ 140 w 148"/>
              <a:gd name="T23" fmla="*/ 196 h 480"/>
              <a:gd name="T24" fmla="*/ 140 w 148"/>
              <a:gd name="T25" fmla="*/ 240 h 480"/>
              <a:gd name="T26" fmla="*/ 140 w 148"/>
              <a:gd name="T27" fmla="*/ 292 h 480"/>
              <a:gd name="T28" fmla="*/ 140 w 148"/>
              <a:gd name="T29" fmla="*/ 344 h 480"/>
              <a:gd name="T30" fmla="*/ 140 w 148"/>
              <a:gd name="T31" fmla="*/ 388 h 480"/>
              <a:gd name="T32" fmla="*/ 136 w 148"/>
              <a:gd name="T33" fmla="*/ 424 h 480"/>
              <a:gd name="T34" fmla="*/ 132 w 148"/>
              <a:gd name="T35" fmla="*/ 448 h 480"/>
              <a:gd name="T36" fmla="*/ 116 w 148"/>
              <a:gd name="T37" fmla="*/ 468 h 480"/>
              <a:gd name="T38" fmla="*/ 96 w 148"/>
              <a:gd name="T39" fmla="*/ 480 h 480"/>
              <a:gd name="T40" fmla="*/ 84 w 148"/>
              <a:gd name="T41" fmla="*/ 480 h 480"/>
              <a:gd name="T42" fmla="*/ 72 w 148"/>
              <a:gd name="T43" fmla="*/ 472 h 480"/>
              <a:gd name="T44" fmla="*/ 64 w 148"/>
              <a:gd name="T45" fmla="*/ 456 h 480"/>
              <a:gd name="T46" fmla="*/ 44 w 148"/>
              <a:gd name="T47" fmla="*/ 444 h 480"/>
              <a:gd name="T48" fmla="*/ 20 w 148"/>
              <a:gd name="T49" fmla="*/ 428 h 480"/>
              <a:gd name="T50" fmla="*/ 4 w 148"/>
              <a:gd name="T51" fmla="*/ 416 h 480"/>
              <a:gd name="T52" fmla="*/ 0 w 148"/>
              <a:gd name="T53" fmla="*/ 412 h 480"/>
              <a:gd name="T54" fmla="*/ 0 w 148"/>
              <a:gd name="T55" fmla="*/ 408 h 480"/>
              <a:gd name="T56" fmla="*/ 4 w 148"/>
              <a:gd name="T57" fmla="*/ 404 h 480"/>
              <a:gd name="T58" fmla="*/ 16 w 148"/>
              <a:gd name="T59" fmla="*/ 404 h 480"/>
              <a:gd name="T60" fmla="*/ 32 w 148"/>
              <a:gd name="T61" fmla="*/ 404 h 480"/>
              <a:gd name="T62" fmla="*/ 52 w 148"/>
              <a:gd name="T63" fmla="*/ 404 h 480"/>
              <a:gd name="T64" fmla="*/ 64 w 148"/>
              <a:gd name="T65" fmla="*/ 408 h 480"/>
              <a:gd name="T66" fmla="*/ 76 w 148"/>
              <a:gd name="T67" fmla="*/ 408 h 480"/>
              <a:gd name="T68" fmla="*/ 84 w 148"/>
              <a:gd name="T69" fmla="*/ 404 h 480"/>
              <a:gd name="T70" fmla="*/ 84 w 148"/>
              <a:gd name="T71" fmla="*/ 404 h 480"/>
              <a:gd name="T72" fmla="*/ 88 w 148"/>
              <a:gd name="T73" fmla="*/ 392 h 480"/>
              <a:gd name="T74" fmla="*/ 88 w 148"/>
              <a:gd name="T75" fmla="*/ 372 h 480"/>
              <a:gd name="T76" fmla="*/ 88 w 148"/>
              <a:gd name="T77" fmla="*/ 340 h 480"/>
              <a:gd name="T78" fmla="*/ 92 w 148"/>
              <a:gd name="T79" fmla="*/ 284 h 480"/>
              <a:gd name="T80" fmla="*/ 92 w 148"/>
              <a:gd name="T81" fmla="*/ 204 h 480"/>
              <a:gd name="T82" fmla="*/ 88 w 148"/>
              <a:gd name="T83" fmla="*/ 144 h 480"/>
              <a:gd name="T84" fmla="*/ 88 w 148"/>
              <a:gd name="T85" fmla="*/ 112 h 480"/>
              <a:gd name="T86" fmla="*/ 88 w 148"/>
              <a:gd name="T87" fmla="*/ 88 h 480"/>
              <a:gd name="T88" fmla="*/ 84 w 148"/>
              <a:gd name="T89" fmla="*/ 68 h 480"/>
              <a:gd name="T90" fmla="*/ 84 w 148"/>
              <a:gd name="T91" fmla="*/ 48 h 480"/>
              <a:gd name="T92" fmla="*/ 72 w 148"/>
              <a:gd name="T93" fmla="*/ 32 h 480"/>
              <a:gd name="T94" fmla="*/ 64 w 148"/>
              <a:gd name="T95" fmla="*/ 20 h 480"/>
              <a:gd name="T96" fmla="*/ 60 w 148"/>
              <a:gd name="T97" fmla="*/ 16 h 480"/>
              <a:gd name="T98" fmla="*/ 60 w 148"/>
              <a:gd name="T99" fmla="*/ 8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8" h="480">
                <a:moveTo>
                  <a:pt x="60" y="8"/>
                </a:moveTo>
                <a:lnTo>
                  <a:pt x="64" y="4"/>
                </a:lnTo>
                <a:lnTo>
                  <a:pt x="72" y="0"/>
                </a:lnTo>
                <a:lnTo>
                  <a:pt x="80" y="0"/>
                </a:lnTo>
                <a:lnTo>
                  <a:pt x="92" y="0"/>
                </a:lnTo>
                <a:lnTo>
                  <a:pt x="108" y="4"/>
                </a:lnTo>
                <a:lnTo>
                  <a:pt x="116" y="4"/>
                </a:lnTo>
                <a:lnTo>
                  <a:pt x="128" y="8"/>
                </a:lnTo>
                <a:lnTo>
                  <a:pt x="136" y="16"/>
                </a:lnTo>
                <a:lnTo>
                  <a:pt x="144" y="20"/>
                </a:lnTo>
                <a:lnTo>
                  <a:pt x="148" y="28"/>
                </a:lnTo>
                <a:lnTo>
                  <a:pt x="148" y="36"/>
                </a:lnTo>
                <a:lnTo>
                  <a:pt x="148" y="48"/>
                </a:lnTo>
                <a:lnTo>
                  <a:pt x="148" y="56"/>
                </a:lnTo>
                <a:lnTo>
                  <a:pt x="148" y="60"/>
                </a:lnTo>
                <a:lnTo>
                  <a:pt x="148" y="72"/>
                </a:lnTo>
                <a:lnTo>
                  <a:pt x="144" y="80"/>
                </a:lnTo>
                <a:lnTo>
                  <a:pt x="144" y="92"/>
                </a:lnTo>
                <a:lnTo>
                  <a:pt x="144" y="108"/>
                </a:lnTo>
                <a:lnTo>
                  <a:pt x="140" y="120"/>
                </a:lnTo>
                <a:lnTo>
                  <a:pt x="140" y="136"/>
                </a:lnTo>
                <a:lnTo>
                  <a:pt x="140" y="156"/>
                </a:lnTo>
                <a:lnTo>
                  <a:pt x="140" y="176"/>
                </a:lnTo>
                <a:lnTo>
                  <a:pt x="140" y="196"/>
                </a:lnTo>
                <a:lnTo>
                  <a:pt x="140" y="216"/>
                </a:lnTo>
                <a:lnTo>
                  <a:pt x="140" y="240"/>
                </a:lnTo>
                <a:lnTo>
                  <a:pt x="140" y="264"/>
                </a:lnTo>
                <a:lnTo>
                  <a:pt x="140" y="292"/>
                </a:lnTo>
                <a:lnTo>
                  <a:pt x="140" y="320"/>
                </a:lnTo>
                <a:lnTo>
                  <a:pt x="140" y="344"/>
                </a:lnTo>
                <a:lnTo>
                  <a:pt x="140" y="368"/>
                </a:lnTo>
                <a:lnTo>
                  <a:pt x="140" y="388"/>
                </a:lnTo>
                <a:lnTo>
                  <a:pt x="140" y="408"/>
                </a:lnTo>
                <a:lnTo>
                  <a:pt x="136" y="424"/>
                </a:lnTo>
                <a:lnTo>
                  <a:pt x="132" y="436"/>
                </a:lnTo>
                <a:lnTo>
                  <a:pt x="132" y="448"/>
                </a:lnTo>
                <a:lnTo>
                  <a:pt x="124" y="456"/>
                </a:lnTo>
                <a:lnTo>
                  <a:pt x="116" y="468"/>
                </a:lnTo>
                <a:lnTo>
                  <a:pt x="108" y="476"/>
                </a:lnTo>
                <a:lnTo>
                  <a:pt x="96" y="480"/>
                </a:lnTo>
                <a:lnTo>
                  <a:pt x="92" y="480"/>
                </a:lnTo>
                <a:lnTo>
                  <a:pt x="84" y="480"/>
                </a:lnTo>
                <a:lnTo>
                  <a:pt x="76" y="476"/>
                </a:lnTo>
                <a:lnTo>
                  <a:pt x="72" y="472"/>
                </a:lnTo>
                <a:lnTo>
                  <a:pt x="68" y="464"/>
                </a:lnTo>
                <a:lnTo>
                  <a:pt x="64" y="456"/>
                </a:lnTo>
                <a:lnTo>
                  <a:pt x="56" y="452"/>
                </a:lnTo>
                <a:lnTo>
                  <a:pt x="44" y="444"/>
                </a:lnTo>
                <a:lnTo>
                  <a:pt x="32" y="436"/>
                </a:lnTo>
                <a:lnTo>
                  <a:pt x="20" y="428"/>
                </a:lnTo>
                <a:lnTo>
                  <a:pt x="8" y="420"/>
                </a:lnTo>
                <a:lnTo>
                  <a:pt x="4" y="416"/>
                </a:lnTo>
                <a:lnTo>
                  <a:pt x="4" y="416"/>
                </a:lnTo>
                <a:lnTo>
                  <a:pt x="0" y="412"/>
                </a:lnTo>
                <a:lnTo>
                  <a:pt x="0" y="408"/>
                </a:lnTo>
                <a:lnTo>
                  <a:pt x="0" y="408"/>
                </a:lnTo>
                <a:lnTo>
                  <a:pt x="4" y="404"/>
                </a:lnTo>
                <a:lnTo>
                  <a:pt x="4" y="404"/>
                </a:lnTo>
                <a:lnTo>
                  <a:pt x="12" y="404"/>
                </a:lnTo>
                <a:lnTo>
                  <a:pt x="16" y="404"/>
                </a:lnTo>
                <a:lnTo>
                  <a:pt x="24" y="404"/>
                </a:lnTo>
                <a:lnTo>
                  <a:pt x="32" y="404"/>
                </a:lnTo>
                <a:lnTo>
                  <a:pt x="40" y="404"/>
                </a:lnTo>
                <a:lnTo>
                  <a:pt x="52" y="404"/>
                </a:lnTo>
                <a:lnTo>
                  <a:pt x="60" y="408"/>
                </a:lnTo>
                <a:lnTo>
                  <a:pt x="64" y="408"/>
                </a:lnTo>
                <a:lnTo>
                  <a:pt x="72" y="408"/>
                </a:lnTo>
                <a:lnTo>
                  <a:pt x="76" y="408"/>
                </a:lnTo>
                <a:lnTo>
                  <a:pt x="80" y="408"/>
                </a:lnTo>
                <a:lnTo>
                  <a:pt x="84" y="404"/>
                </a:lnTo>
                <a:lnTo>
                  <a:pt x="84" y="404"/>
                </a:lnTo>
                <a:lnTo>
                  <a:pt x="84" y="404"/>
                </a:lnTo>
                <a:lnTo>
                  <a:pt x="88" y="400"/>
                </a:lnTo>
                <a:lnTo>
                  <a:pt x="88" y="392"/>
                </a:lnTo>
                <a:lnTo>
                  <a:pt x="88" y="384"/>
                </a:lnTo>
                <a:lnTo>
                  <a:pt x="88" y="372"/>
                </a:lnTo>
                <a:lnTo>
                  <a:pt x="88" y="356"/>
                </a:lnTo>
                <a:lnTo>
                  <a:pt x="88" y="340"/>
                </a:lnTo>
                <a:lnTo>
                  <a:pt x="92" y="324"/>
                </a:lnTo>
                <a:lnTo>
                  <a:pt x="92" y="284"/>
                </a:lnTo>
                <a:lnTo>
                  <a:pt x="92" y="244"/>
                </a:lnTo>
                <a:lnTo>
                  <a:pt x="92" y="204"/>
                </a:lnTo>
                <a:lnTo>
                  <a:pt x="92" y="164"/>
                </a:lnTo>
                <a:lnTo>
                  <a:pt x="88" y="144"/>
                </a:lnTo>
                <a:lnTo>
                  <a:pt x="88" y="128"/>
                </a:lnTo>
                <a:lnTo>
                  <a:pt x="88" y="112"/>
                </a:lnTo>
                <a:lnTo>
                  <a:pt x="88" y="100"/>
                </a:lnTo>
                <a:lnTo>
                  <a:pt x="88" y="88"/>
                </a:lnTo>
                <a:lnTo>
                  <a:pt x="88" y="76"/>
                </a:lnTo>
                <a:lnTo>
                  <a:pt x="84" y="68"/>
                </a:lnTo>
                <a:lnTo>
                  <a:pt x="84" y="60"/>
                </a:lnTo>
                <a:lnTo>
                  <a:pt x="84" y="48"/>
                </a:lnTo>
                <a:lnTo>
                  <a:pt x="80" y="40"/>
                </a:lnTo>
                <a:lnTo>
                  <a:pt x="72" y="32"/>
                </a:lnTo>
                <a:lnTo>
                  <a:pt x="68" y="24"/>
                </a:lnTo>
                <a:lnTo>
                  <a:pt x="64" y="20"/>
                </a:lnTo>
                <a:lnTo>
                  <a:pt x="60" y="20"/>
                </a:lnTo>
                <a:lnTo>
                  <a:pt x="60" y="16"/>
                </a:lnTo>
                <a:lnTo>
                  <a:pt x="60" y="8"/>
                </a:lnTo>
                <a:lnTo>
                  <a:pt x="6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2" name="Freeform 113">
            <a:extLst>
              <a:ext uri="{FF2B5EF4-FFF2-40B4-BE49-F238E27FC236}">
                <a16:creationId xmlns:a16="http://schemas.microsoft.com/office/drawing/2014/main" xmlns="" id="{5EB56A7C-1F0F-4B03-8A42-ED1E2F76E0AA}"/>
              </a:ext>
            </a:extLst>
          </p:cNvPr>
          <p:cNvSpPr>
            <a:spLocks/>
          </p:cNvSpPr>
          <p:nvPr/>
        </p:nvSpPr>
        <p:spPr bwMode="auto">
          <a:xfrm>
            <a:off x="2398620" y="1192056"/>
            <a:ext cx="1382656" cy="354358"/>
          </a:xfrm>
          <a:custGeom>
            <a:avLst/>
            <a:gdLst>
              <a:gd name="T0" fmla="*/ 296 w 360"/>
              <a:gd name="T1" fmla="*/ 0 h 68"/>
              <a:gd name="T2" fmla="*/ 304 w 360"/>
              <a:gd name="T3" fmla="*/ 0 h 68"/>
              <a:gd name="T4" fmla="*/ 316 w 360"/>
              <a:gd name="T5" fmla="*/ 0 h 68"/>
              <a:gd name="T6" fmla="*/ 324 w 360"/>
              <a:gd name="T7" fmla="*/ 4 h 68"/>
              <a:gd name="T8" fmla="*/ 336 w 360"/>
              <a:gd name="T9" fmla="*/ 8 h 68"/>
              <a:gd name="T10" fmla="*/ 344 w 360"/>
              <a:gd name="T11" fmla="*/ 12 h 68"/>
              <a:gd name="T12" fmla="*/ 352 w 360"/>
              <a:gd name="T13" fmla="*/ 16 h 68"/>
              <a:gd name="T14" fmla="*/ 356 w 360"/>
              <a:gd name="T15" fmla="*/ 20 h 68"/>
              <a:gd name="T16" fmla="*/ 360 w 360"/>
              <a:gd name="T17" fmla="*/ 28 h 68"/>
              <a:gd name="T18" fmla="*/ 360 w 360"/>
              <a:gd name="T19" fmla="*/ 32 h 68"/>
              <a:gd name="T20" fmla="*/ 356 w 360"/>
              <a:gd name="T21" fmla="*/ 36 h 68"/>
              <a:gd name="T22" fmla="*/ 352 w 360"/>
              <a:gd name="T23" fmla="*/ 36 h 68"/>
              <a:gd name="T24" fmla="*/ 348 w 360"/>
              <a:gd name="T25" fmla="*/ 36 h 68"/>
              <a:gd name="T26" fmla="*/ 344 w 360"/>
              <a:gd name="T27" fmla="*/ 40 h 68"/>
              <a:gd name="T28" fmla="*/ 336 w 360"/>
              <a:gd name="T29" fmla="*/ 40 h 68"/>
              <a:gd name="T30" fmla="*/ 328 w 360"/>
              <a:gd name="T31" fmla="*/ 40 h 68"/>
              <a:gd name="T32" fmla="*/ 320 w 360"/>
              <a:gd name="T33" fmla="*/ 40 h 68"/>
              <a:gd name="T34" fmla="*/ 308 w 360"/>
              <a:gd name="T35" fmla="*/ 40 h 68"/>
              <a:gd name="T36" fmla="*/ 292 w 360"/>
              <a:gd name="T37" fmla="*/ 44 h 68"/>
              <a:gd name="T38" fmla="*/ 276 w 360"/>
              <a:gd name="T39" fmla="*/ 44 h 68"/>
              <a:gd name="T40" fmla="*/ 256 w 360"/>
              <a:gd name="T41" fmla="*/ 44 h 68"/>
              <a:gd name="T42" fmla="*/ 220 w 360"/>
              <a:gd name="T43" fmla="*/ 48 h 68"/>
              <a:gd name="T44" fmla="*/ 180 w 360"/>
              <a:gd name="T45" fmla="*/ 48 h 68"/>
              <a:gd name="T46" fmla="*/ 144 w 360"/>
              <a:gd name="T47" fmla="*/ 52 h 68"/>
              <a:gd name="T48" fmla="*/ 112 w 360"/>
              <a:gd name="T49" fmla="*/ 56 h 68"/>
              <a:gd name="T50" fmla="*/ 96 w 360"/>
              <a:gd name="T51" fmla="*/ 60 h 68"/>
              <a:gd name="T52" fmla="*/ 80 w 360"/>
              <a:gd name="T53" fmla="*/ 60 h 68"/>
              <a:gd name="T54" fmla="*/ 68 w 360"/>
              <a:gd name="T55" fmla="*/ 64 h 68"/>
              <a:gd name="T56" fmla="*/ 60 w 360"/>
              <a:gd name="T57" fmla="*/ 64 h 68"/>
              <a:gd name="T58" fmla="*/ 48 w 360"/>
              <a:gd name="T59" fmla="*/ 64 h 68"/>
              <a:gd name="T60" fmla="*/ 44 w 360"/>
              <a:gd name="T61" fmla="*/ 68 h 68"/>
              <a:gd name="T62" fmla="*/ 36 w 360"/>
              <a:gd name="T63" fmla="*/ 68 h 68"/>
              <a:gd name="T64" fmla="*/ 36 w 360"/>
              <a:gd name="T65" fmla="*/ 68 h 68"/>
              <a:gd name="T66" fmla="*/ 28 w 360"/>
              <a:gd name="T67" fmla="*/ 64 h 68"/>
              <a:gd name="T68" fmla="*/ 24 w 360"/>
              <a:gd name="T69" fmla="*/ 64 h 68"/>
              <a:gd name="T70" fmla="*/ 16 w 360"/>
              <a:gd name="T71" fmla="*/ 60 h 68"/>
              <a:gd name="T72" fmla="*/ 8 w 360"/>
              <a:gd name="T73" fmla="*/ 52 h 68"/>
              <a:gd name="T74" fmla="*/ 4 w 360"/>
              <a:gd name="T75" fmla="*/ 48 h 68"/>
              <a:gd name="T76" fmla="*/ 0 w 360"/>
              <a:gd name="T77" fmla="*/ 44 h 68"/>
              <a:gd name="T78" fmla="*/ 0 w 360"/>
              <a:gd name="T79" fmla="*/ 44 h 68"/>
              <a:gd name="T80" fmla="*/ 4 w 360"/>
              <a:gd name="T81" fmla="*/ 40 h 68"/>
              <a:gd name="T82" fmla="*/ 8 w 360"/>
              <a:gd name="T83" fmla="*/ 36 h 68"/>
              <a:gd name="T84" fmla="*/ 12 w 360"/>
              <a:gd name="T85" fmla="*/ 36 h 68"/>
              <a:gd name="T86" fmla="*/ 20 w 360"/>
              <a:gd name="T87" fmla="*/ 36 h 68"/>
              <a:gd name="T88" fmla="*/ 32 w 360"/>
              <a:gd name="T89" fmla="*/ 32 h 68"/>
              <a:gd name="T90" fmla="*/ 52 w 360"/>
              <a:gd name="T91" fmla="*/ 32 h 68"/>
              <a:gd name="T92" fmla="*/ 76 w 360"/>
              <a:gd name="T93" fmla="*/ 28 h 68"/>
              <a:gd name="T94" fmla="*/ 104 w 360"/>
              <a:gd name="T95" fmla="*/ 24 h 68"/>
              <a:gd name="T96" fmla="*/ 136 w 360"/>
              <a:gd name="T97" fmla="*/ 20 h 68"/>
              <a:gd name="T98" fmla="*/ 168 w 360"/>
              <a:gd name="T99" fmla="*/ 16 h 68"/>
              <a:gd name="T100" fmla="*/ 196 w 360"/>
              <a:gd name="T101" fmla="*/ 12 h 68"/>
              <a:gd name="T102" fmla="*/ 224 w 360"/>
              <a:gd name="T103" fmla="*/ 8 h 68"/>
              <a:gd name="T104" fmla="*/ 244 w 360"/>
              <a:gd name="T105" fmla="*/ 4 h 68"/>
              <a:gd name="T106" fmla="*/ 264 w 360"/>
              <a:gd name="T107" fmla="*/ 4 h 68"/>
              <a:gd name="T108" fmla="*/ 280 w 360"/>
              <a:gd name="T109" fmla="*/ 0 h 68"/>
              <a:gd name="T110" fmla="*/ 288 w 360"/>
              <a:gd name="T111" fmla="*/ 0 h 68"/>
              <a:gd name="T112" fmla="*/ 296 w 360"/>
              <a:gd name="T113" fmla="*/ 0 h 68"/>
              <a:gd name="T114" fmla="*/ 296 w 360"/>
              <a:gd name="T115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60" h="68">
                <a:moveTo>
                  <a:pt x="296" y="0"/>
                </a:moveTo>
                <a:lnTo>
                  <a:pt x="304" y="0"/>
                </a:lnTo>
                <a:lnTo>
                  <a:pt x="316" y="0"/>
                </a:lnTo>
                <a:lnTo>
                  <a:pt x="324" y="4"/>
                </a:lnTo>
                <a:lnTo>
                  <a:pt x="336" y="8"/>
                </a:lnTo>
                <a:lnTo>
                  <a:pt x="344" y="12"/>
                </a:lnTo>
                <a:lnTo>
                  <a:pt x="352" y="16"/>
                </a:lnTo>
                <a:lnTo>
                  <a:pt x="356" y="20"/>
                </a:lnTo>
                <a:lnTo>
                  <a:pt x="360" y="28"/>
                </a:lnTo>
                <a:lnTo>
                  <a:pt x="360" y="32"/>
                </a:lnTo>
                <a:lnTo>
                  <a:pt x="356" y="36"/>
                </a:lnTo>
                <a:lnTo>
                  <a:pt x="352" y="36"/>
                </a:lnTo>
                <a:lnTo>
                  <a:pt x="348" y="36"/>
                </a:lnTo>
                <a:lnTo>
                  <a:pt x="344" y="40"/>
                </a:lnTo>
                <a:lnTo>
                  <a:pt x="336" y="40"/>
                </a:lnTo>
                <a:lnTo>
                  <a:pt x="328" y="40"/>
                </a:lnTo>
                <a:lnTo>
                  <a:pt x="320" y="40"/>
                </a:lnTo>
                <a:lnTo>
                  <a:pt x="308" y="40"/>
                </a:lnTo>
                <a:lnTo>
                  <a:pt x="292" y="44"/>
                </a:lnTo>
                <a:lnTo>
                  <a:pt x="276" y="44"/>
                </a:lnTo>
                <a:lnTo>
                  <a:pt x="256" y="44"/>
                </a:lnTo>
                <a:lnTo>
                  <a:pt x="220" y="48"/>
                </a:lnTo>
                <a:lnTo>
                  <a:pt x="180" y="48"/>
                </a:lnTo>
                <a:lnTo>
                  <a:pt x="144" y="52"/>
                </a:lnTo>
                <a:lnTo>
                  <a:pt x="112" y="56"/>
                </a:lnTo>
                <a:lnTo>
                  <a:pt x="96" y="60"/>
                </a:lnTo>
                <a:lnTo>
                  <a:pt x="80" y="60"/>
                </a:lnTo>
                <a:lnTo>
                  <a:pt x="68" y="64"/>
                </a:lnTo>
                <a:lnTo>
                  <a:pt x="60" y="64"/>
                </a:lnTo>
                <a:lnTo>
                  <a:pt x="48" y="64"/>
                </a:lnTo>
                <a:lnTo>
                  <a:pt x="44" y="68"/>
                </a:lnTo>
                <a:lnTo>
                  <a:pt x="36" y="68"/>
                </a:lnTo>
                <a:lnTo>
                  <a:pt x="36" y="68"/>
                </a:lnTo>
                <a:lnTo>
                  <a:pt x="28" y="64"/>
                </a:lnTo>
                <a:lnTo>
                  <a:pt x="24" y="64"/>
                </a:lnTo>
                <a:lnTo>
                  <a:pt x="16" y="60"/>
                </a:lnTo>
                <a:lnTo>
                  <a:pt x="8" y="52"/>
                </a:lnTo>
                <a:lnTo>
                  <a:pt x="4" y="48"/>
                </a:lnTo>
                <a:lnTo>
                  <a:pt x="0" y="44"/>
                </a:lnTo>
                <a:lnTo>
                  <a:pt x="0" y="44"/>
                </a:lnTo>
                <a:lnTo>
                  <a:pt x="4" y="40"/>
                </a:lnTo>
                <a:lnTo>
                  <a:pt x="8" y="36"/>
                </a:lnTo>
                <a:lnTo>
                  <a:pt x="12" y="36"/>
                </a:lnTo>
                <a:lnTo>
                  <a:pt x="20" y="36"/>
                </a:lnTo>
                <a:lnTo>
                  <a:pt x="32" y="32"/>
                </a:lnTo>
                <a:lnTo>
                  <a:pt x="52" y="32"/>
                </a:lnTo>
                <a:lnTo>
                  <a:pt x="76" y="28"/>
                </a:lnTo>
                <a:lnTo>
                  <a:pt x="104" y="24"/>
                </a:lnTo>
                <a:lnTo>
                  <a:pt x="136" y="20"/>
                </a:lnTo>
                <a:lnTo>
                  <a:pt x="168" y="16"/>
                </a:lnTo>
                <a:lnTo>
                  <a:pt x="196" y="12"/>
                </a:lnTo>
                <a:lnTo>
                  <a:pt x="224" y="8"/>
                </a:lnTo>
                <a:lnTo>
                  <a:pt x="244" y="4"/>
                </a:lnTo>
                <a:lnTo>
                  <a:pt x="264" y="4"/>
                </a:lnTo>
                <a:lnTo>
                  <a:pt x="280" y="0"/>
                </a:lnTo>
                <a:lnTo>
                  <a:pt x="288" y="0"/>
                </a:lnTo>
                <a:lnTo>
                  <a:pt x="296" y="0"/>
                </a:lnTo>
                <a:lnTo>
                  <a:pt x="296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3" name="Freeform 114">
            <a:extLst>
              <a:ext uri="{FF2B5EF4-FFF2-40B4-BE49-F238E27FC236}">
                <a16:creationId xmlns:a16="http://schemas.microsoft.com/office/drawing/2014/main" xmlns="" id="{8B9BB2FF-0A09-4489-8191-7876FA3528BE}"/>
              </a:ext>
            </a:extLst>
          </p:cNvPr>
          <p:cNvSpPr>
            <a:spLocks/>
          </p:cNvSpPr>
          <p:nvPr/>
        </p:nvSpPr>
        <p:spPr bwMode="auto">
          <a:xfrm>
            <a:off x="2690514" y="1358814"/>
            <a:ext cx="568425" cy="1834328"/>
          </a:xfrm>
          <a:custGeom>
            <a:avLst/>
            <a:gdLst>
              <a:gd name="T0" fmla="*/ 144 w 148"/>
              <a:gd name="T1" fmla="*/ 268 h 352"/>
              <a:gd name="T2" fmla="*/ 136 w 148"/>
              <a:gd name="T3" fmla="*/ 304 h 352"/>
              <a:gd name="T4" fmla="*/ 128 w 148"/>
              <a:gd name="T5" fmla="*/ 324 h 352"/>
              <a:gd name="T6" fmla="*/ 112 w 148"/>
              <a:gd name="T7" fmla="*/ 340 h 352"/>
              <a:gd name="T8" fmla="*/ 100 w 148"/>
              <a:gd name="T9" fmla="*/ 348 h 352"/>
              <a:gd name="T10" fmla="*/ 88 w 148"/>
              <a:gd name="T11" fmla="*/ 352 h 352"/>
              <a:gd name="T12" fmla="*/ 76 w 148"/>
              <a:gd name="T13" fmla="*/ 348 h 352"/>
              <a:gd name="T14" fmla="*/ 68 w 148"/>
              <a:gd name="T15" fmla="*/ 332 h 352"/>
              <a:gd name="T16" fmla="*/ 56 w 148"/>
              <a:gd name="T17" fmla="*/ 312 h 352"/>
              <a:gd name="T18" fmla="*/ 32 w 148"/>
              <a:gd name="T19" fmla="*/ 300 h 352"/>
              <a:gd name="T20" fmla="*/ 8 w 148"/>
              <a:gd name="T21" fmla="*/ 288 h 352"/>
              <a:gd name="T22" fmla="*/ 0 w 148"/>
              <a:gd name="T23" fmla="*/ 280 h 352"/>
              <a:gd name="T24" fmla="*/ 0 w 148"/>
              <a:gd name="T25" fmla="*/ 276 h 352"/>
              <a:gd name="T26" fmla="*/ 4 w 148"/>
              <a:gd name="T27" fmla="*/ 272 h 352"/>
              <a:gd name="T28" fmla="*/ 8 w 148"/>
              <a:gd name="T29" fmla="*/ 272 h 352"/>
              <a:gd name="T30" fmla="*/ 24 w 148"/>
              <a:gd name="T31" fmla="*/ 272 h 352"/>
              <a:gd name="T32" fmla="*/ 40 w 148"/>
              <a:gd name="T33" fmla="*/ 272 h 352"/>
              <a:gd name="T34" fmla="*/ 56 w 148"/>
              <a:gd name="T35" fmla="*/ 272 h 352"/>
              <a:gd name="T36" fmla="*/ 68 w 148"/>
              <a:gd name="T37" fmla="*/ 272 h 352"/>
              <a:gd name="T38" fmla="*/ 76 w 148"/>
              <a:gd name="T39" fmla="*/ 272 h 352"/>
              <a:gd name="T40" fmla="*/ 84 w 148"/>
              <a:gd name="T41" fmla="*/ 268 h 352"/>
              <a:gd name="T42" fmla="*/ 84 w 148"/>
              <a:gd name="T43" fmla="*/ 260 h 352"/>
              <a:gd name="T44" fmla="*/ 84 w 148"/>
              <a:gd name="T45" fmla="*/ 244 h 352"/>
              <a:gd name="T46" fmla="*/ 88 w 148"/>
              <a:gd name="T47" fmla="*/ 220 h 352"/>
              <a:gd name="T48" fmla="*/ 88 w 148"/>
              <a:gd name="T49" fmla="*/ 172 h 352"/>
              <a:gd name="T50" fmla="*/ 88 w 148"/>
              <a:gd name="T51" fmla="*/ 116 h 352"/>
              <a:gd name="T52" fmla="*/ 88 w 148"/>
              <a:gd name="T53" fmla="*/ 96 h 352"/>
              <a:gd name="T54" fmla="*/ 84 w 148"/>
              <a:gd name="T55" fmla="*/ 64 h 352"/>
              <a:gd name="T56" fmla="*/ 76 w 148"/>
              <a:gd name="T57" fmla="*/ 44 h 352"/>
              <a:gd name="T58" fmla="*/ 68 w 148"/>
              <a:gd name="T59" fmla="*/ 28 h 352"/>
              <a:gd name="T60" fmla="*/ 68 w 148"/>
              <a:gd name="T61" fmla="*/ 0 h 352"/>
              <a:gd name="T62" fmla="*/ 96 w 148"/>
              <a:gd name="T63" fmla="*/ 16 h 352"/>
              <a:gd name="T64" fmla="*/ 120 w 148"/>
              <a:gd name="T65" fmla="*/ 24 h 352"/>
              <a:gd name="T66" fmla="*/ 132 w 148"/>
              <a:gd name="T67" fmla="*/ 32 h 352"/>
              <a:gd name="T68" fmla="*/ 140 w 148"/>
              <a:gd name="T69" fmla="*/ 40 h 352"/>
              <a:gd name="T70" fmla="*/ 148 w 148"/>
              <a:gd name="T71" fmla="*/ 48 h 352"/>
              <a:gd name="T72" fmla="*/ 144 w 148"/>
              <a:gd name="T73" fmla="*/ 56 h 352"/>
              <a:gd name="T74" fmla="*/ 144 w 148"/>
              <a:gd name="T75" fmla="*/ 64 h 352"/>
              <a:gd name="T76" fmla="*/ 144 w 148"/>
              <a:gd name="T77" fmla="*/ 76 h 352"/>
              <a:gd name="T78" fmla="*/ 144 w 148"/>
              <a:gd name="T79" fmla="*/ 92 h 352"/>
              <a:gd name="T80" fmla="*/ 144 w 148"/>
              <a:gd name="T81" fmla="*/ 112 h 352"/>
              <a:gd name="T82" fmla="*/ 140 w 148"/>
              <a:gd name="T83" fmla="*/ 152 h 352"/>
              <a:gd name="T84" fmla="*/ 144 w 148"/>
              <a:gd name="T85" fmla="*/ 192 h 352"/>
              <a:gd name="T86" fmla="*/ 144 w 148"/>
              <a:gd name="T87" fmla="*/ 228 h 352"/>
              <a:gd name="T88" fmla="*/ 144 w 148"/>
              <a:gd name="T89" fmla="*/ 256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48" h="352">
                <a:moveTo>
                  <a:pt x="144" y="256"/>
                </a:moveTo>
                <a:lnTo>
                  <a:pt x="144" y="268"/>
                </a:lnTo>
                <a:lnTo>
                  <a:pt x="140" y="280"/>
                </a:lnTo>
                <a:lnTo>
                  <a:pt x="136" y="304"/>
                </a:lnTo>
                <a:lnTo>
                  <a:pt x="132" y="316"/>
                </a:lnTo>
                <a:lnTo>
                  <a:pt x="128" y="324"/>
                </a:lnTo>
                <a:lnTo>
                  <a:pt x="120" y="332"/>
                </a:lnTo>
                <a:lnTo>
                  <a:pt x="112" y="340"/>
                </a:lnTo>
                <a:lnTo>
                  <a:pt x="108" y="344"/>
                </a:lnTo>
                <a:lnTo>
                  <a:pt x="100" y="348"/>
                </a:lnTo>
                <a:lnTo>
                  <a:pt x="92" y="352"/>
                </a:lnTo>
                <a:lnTo>
                  <a:pt x="88" y="352"/>
                </a:lnTo>
                <a:lnTo>
                  <a:pt x="80" y="352"/>
                </a:lnTo>
                <a:lnTo>
                  <a:pt x="76" y="348"/>
                </a:lnTo>
                <a:lnTo>
                  <a:pt x="72" y="340"/>
                </a:lnTo>
                <a:lnTo>
                  <a:pt x="68" y="332"/>
                </a:lnTo>
                <a:lnTo>
                  <a:pt x="64" y="324"/>
                </a:lnTo>
                <a:lnTo>
                  <a:pt x="56" y="312"/>
                </a:lnTo>
                <a:lnTo>
                  <a:pt x="44" y="304"/>
                </a:lnTo>
                <a:lnTo>
                  <a:pt x="32" y="300"/>
                </a:lnTo>
                <a:lnTo>
                  <a:pt x="16" y="292"/>
                </a:lnTo>
                <a:lnTo>
                  <a:pt x="8" y="288"/>
                </a:lnTo>
                <a:lnTo>
                  <a:pt x="4" y="284"/>
                </a:lnTo>
                <a:lnTo>
                  <a:pt x="0" y="280"/>
                </a:lnTo>
                <a:lnTo>
                  <a:pt x="0" y="280"/>
                </a:lnTo>
                <a:lnTo>
                  <a:pt x="0" y="276"/>
                </a:lnTo>
                <a:lnTo>
                  <a:pt x="0" y="272"/>
                </a:lnTo>
                <a:lnTo>
                  <a:pt x="4" y="272"/>
                </a:lnTo>
                <a:lnTo>
                  <a:pt x="4" y="272"/>
                </a:lnTo>
                <a:lnTo>
                  <a:pt x="8" y="272"/>
                </a:lnTo>
                <a:lnTo>
                  <a:pt x="16" y="272"/>
                </a:lnTo>
                <a:lnTo>
                  <a:pt x="24" y="272"/>
                </a:lnTo>
                <a:lnTo>
                  <a:pt x="32" y="272"/>
                </a:lnTo>
                <a:lnTo>
                  <a:pt x="40" y="272"/>
                </a:lnTo>
                <a:lnTo>
                  <a:pt x="48" y="272"/>
                </a:lnTo>
                <a:lnTo>
                  <a:pt x="56" y="272"/>
                </a:lnTo>
                <a:lnTo>
                  <a:pt x="64" y="272"/>
                </a:lnTo>
                <a:lnTo>
                  <a:pt x="68" y="272"/>
                </a:lnTo>
                <a:lnTo>
                  <a:pt x="76" y="272"/>
                </a:lnTo>
                <a:lnTo>
                  <a:pt x="76" y="272"/>
                </a:lnTo>
                <a:lnTo>
                  <a:pt x="80" y="272"/>
                </a:lnTo>
                <a:lnTo>
                  <a:pt x="84" y="268"/>
                </a:lnTo>
                <a:lnTo>
                  <a:pt x="84" y="268"/>
                </a:lnTo>
                <a:lnTo>
                  <a:pt x="84" y="260"/>
                </a:lnTo>
                <a:lnTo>
                  <a:pt x="84" y="252"/>
                </a:lnTo>
                <a:lnTo>
                  <a:pt x="84" y="244"/>
                </a:lnTo>
                <a:lnTo>
                  <a:pt x="84" y="232"/>
                </a:lnTo>
                <a:lnTo>
                  <a:pt x="88" y="220"/>
                </a:lnTo>
                <a:lnTo>
                  <a:pt x="88" y="204"/>
                </a:lnTo>
                <a:lnTo>
                  <a:pt x="88" y="172"/>
                </a:lnTo>
                <a:lnTo>
                  <a:pt x="88" y="144"/>
                </a:lnTo>
                <a:lnTo>
                  <a:pt x="88" y="116"/>
                </a:lnTo>
                <a:lnTo>
                  <a:pt x="88" y="108"/>
                </a:lnTo>
                <a:lnTo>
                  <a:pt x="88" y="96"/>
                </a:lnTo>
                <a:lnTo>
                  <a:pt x="84" y="80"/>
                </a:lnTo>
                <a:lnTo>
                  <a:pt x="84" y="64"/>
                </a:lnTo>
                <a:lnTo>
                  <a:pt x="80" y="56"/>
                </a:lnTo>
                <a:lnTo>
                  <a:pt x="76" y="44"/>
                </a:lnTo>
                <a:lnTo>
                  <a:pt x="72" y="40"/>
                </a:lnTo>
                <a:lnTo>
                  <a:pt x="68" y="28"/>
                </a:lnTo>
                <a:lnTo>
                  <a:pt x="68" y="16"/>
                </a:lnTo>
                <a:lnTo>
                  <a:pt x="68" y="0"/>
                </a:lnTo>
                <a:lnTo>
                  <a:pt x="84" y="8"/>
                </a:lnTo>
                <a:lnTo>
                  <a:pt x="96" y="16"/>
                </a:lnTo>
                <a:lnTo>
                  <a:pt x="108" y="20"/>
                </a:lnTo>
                <a:lnTo>
                  <a:pt x="120" y="24"/>
                </a:lnTo>
                <a:lnTo>
                  <a:pt x="128" y="28"/>
                </a:lnTo>
                <a:lnTo>
                  <a:pt x="132" y="32"/>
                </a:lnTo>
                <a:lnTo>
                  <a:pt x="136" y="36"/>
                </a:lnTo>
                <a:lnTo>
                  <a:pt x="140" y="40"/>
                </a:lnTo>
                <a:lnTo>
                  <a:pt x="144" y="44"/>
                </a:lnTo>
                <a:lnTo>
                  <a:pt x="148" y="48"/>
                </a:lnTo>
                <a:lnTo>
                  <a:pt x="148" y="52"/>
                </a:lnTo>
                <a:lnTo>
                  <a:pt x="144" y="56"/>
                </a:lnTo>
                <a:lnTo>
                  <a:pt x="144" y="60"/>
                </a:lnTo>
                <a:lnTo>
                  <a:pt x="144" y="64"/>
                </a:lnTo>
                <a:lnTo>
                  <a:pt x="144" y="68"/>
                </a:lnTo>
                <a:lnTo>
                  <a:pt x="144" y="76"/>
                </a:lnTo>
                <a:lnTo>
                  <a:pt x="144" y="84"/>
                </a:lnTo>
                <a:lnTo>
                  <a:pt x="144" y="92"/>
                </a:lnTo>
                <a:lnTo>
                  <a:pt x="144" y="100"/>
                </a:lnTo>
                <a:lnTo>
                  <a:pt x="144" y="112"/>
                </a:lnTo>
                <a:lnTo>
                  <a:pt x="140" y="132"/>
                </a:lnTo>
                <a:lnTo>
                  <a:pt x="140" y="152"/>
                </a:lnTo>
                <a:lnTo>
                  <a:pt x="140" y="172"/>
                </a:lnTo>
                <a:lnTo>
                  <a:pt x="144" y="192"/>
                </a:lnTo>
                <a:lnTo>
                  <a:pt x="144" y="208"/>
                </a:lnTo>
                <a:lnTo>
                  <a:pt x="144" y="228"/>
                </a:lnTo>
                <a:lnTo>
                  <a:pt x="144" y="240"/>
                </a:lnTo>
                <a:lnTo>
                  <a:pt x="144" y="256"/>
                </a:lnTo>
                <a:lnTo>
                  <a:pt x="144" y="2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4" name="Freeform 115">
            <a:extLst>
              <a:ext uri="{FF2B5EF4-FFF2-40B4-BE49-F238E27FC236}">
                <a16:creationId xmlns:a16="http://schemas.microsoft.com/office/drawing/2014/main" xmlns="" id="{8D81A7A9-7C26-4FD1-9785-6DC6C424D83B}"/>
              </a:ext>
            </a:extLst>
          </p:cNvPr>
          <p:cNvSpPr>
            <a:spLocks/>
          </p:cNvSpPr>
          <p:nvPr/>
        </p:nvSpPr>
        <p:spPr bwMode="auto">
          <a:xfrm>
            <a:off x="1430760" y="1254591"/>
            <a:ext cx="1013949" cy="396048"/>
          </a:xfrm>
          <a:custGeom>
            <a:avLst/>
            <a:gdLst>
              <a:gd name="T0" fmla="*/ 12 w 264"/>
              <a:gd name="T1" fmla="*/ 64 h 76"/>
              <a:gd name="T2" fmla="*/ 8 w 264"/>
              <a:gd name="T3" fmla="*/ 60 h 76"/>
              <a:gd name="T4" fmla="*/ 4 w 264"/>
              <a:gd name="T5" fmla="*/ 52 h 76"/>
              <a:gd name="T6" fmla="*/ 0 w 264"/>
              <a:gd name="T7" fmla="*/ 52 h 76"/>
              <a:gd name="T8" fmla="*/ 4 w 264"/>
              <a:gd name="T9" fmla="*/ 48 h 76"/>
              <a:gd name="T10" fmla="*/ 4 w 264"/>
              <a:gd name="T11" fmla="*/ 48 h 76"/>
              <a:gd name="T12" fmla="*/ 8 w 264"/>
              <a:gd name="T13" fmla="*/ 44 h 76"/>
              <a:gd name="T14" fmla="*/ 12 w 264"/>
              <a:gd name="T15" fmla="*/ 44 h 76"/>
              <a:gd name="T16" fmla="*/ 20 w 264"/>
              <a:gd name="T17" fmla="*/ 44 h 76"/>
              <a:gd name="T18" fmla="*/ 32 w 264"/>
              <a:gd name="T19" fmla="*/ 40 h 76"/>
              <a:gd name="T20" fmla="*/ 44 w 264"/>
              <a:gd name="T21" fmla="*/ 40 h 76"/>
              <a:gd name="T22" fmla="*/ 56 w 264"/>
              <a:gd name="T23" fmla="*/ 36 h 76"/>
              <a:gd name="T24" fmla="*/ 68 w 264"/>
              <a:gd name="T25" fmla="*/ 36 h 76"/>
              <a:gd name="T26" fmla="*/ 100 w 264"/>
              <a:gd name="T27" fmla="*/ 28 h 76"/>
              <a:gd name="T28" fmla="*/ 128 w 264"/>
              <a:gd name="T29" fmla="*/ 24 h 76"/>
              <a:gd name="T30" fmla="*/ 152 w 264"/>
              <a:gd name="T31" fmla="*/ 20 h 76"/>
              <a:gd name="T32" fmla="*/ 176 w 264"/>
              <a:gd name="T33" fmla="*/ 12 h 76"/>
              <a:gd name="T34" fmla="*/ 184 w 264"/>
              <a:gd name="T35" fmla="*/ 8 h 76"/>
              <a:gd name="T36" fmla="*/ 196 w 264"/>
              <a:gd name="T37" fmla="*/ 8 h 76"/>
              <a:gd name="T38" fmla="*/ 204 w 264"/>
              <a:gd name="T39" fmla="*/ 4 h 76"/>
              <a:gd name="T40" fmla="*/ 212 w 264"/>
              <a:gd name="T41" fmla="*/ 4 h 76"/>
              <a:gd name="T42" fmla="*/ 216 w 264"/>
              <a:gd name="T43" fmla="*/ 4 h 76"/>
              <a:gd name="T44" fmla="*/ 220 w 264"/>
              <a:gd name="T45" fmla="*/ 0 h 76"/>
              <a:gd name="T46" fmla="*/ 224 w 264"/>
              <a:gd name="T47" fmla="*/ 0 h 76"/>
              <a:gd name="T48" fmla="*/ 228 w 264"/>
              <a:gd name="T49" fmla="*/ 0 h 76"/>
              <a:gd name="T50" fmla="*/ 232 w 264"/>
              <a:gd name="T51" fmla="*/ 0 h 76"/>
              <a:gd name="T52" fmla="*/ 240 w 264"/>
              <a:gd name="T53" fmla="*/ 4 h 76"/>
              <a:gd name="T54" fmla="*/ 252 w 264"/>
              <a:gd name="T55" fmla="*/ 4 h 76"/>
              <a:gd name="T56" fmla="*/ 256 w 264"/>
              <a:gd name="T57" fmla="*/ 8 h 76"/>
              <a:gd name="T58" fmla="*/ 260 w 264"/>
              <a:gd name="T59" fmla="*/ 16 h 76"/>
              <a:gd name="T60" fmla="*/ 264 w 264"/>
              <a:gd name="T61" fmla="*/ 24 h 76"/>
              <a:gd name="T62" fmla="*/ 264 w 264"/>
              <a:gd name="T63" fmla="*/ 32 h 76"/>
              <a:gd name="T64" fmla="*/ 240 w 264"/>
              <a:gd name="T65" fmla="*/ 36 h 76"/>
              <a:gd name="T66" fmla="*/ 220 w 264"/>
              <a:gd name="T67" fmla="*/ 44 h 76"/>
              <a:gd name="T68" fmla="*/ 196 w 264"/>
              <a:gd name="T69" fmla="*/ 48 h 76"/>
              <a:gd name="T70" fmla="*/ 176 w 264"/>
              <a:gd name="T71" fmla="*/ 52 h 76"/>
              <a:gd name="T72" fmla="*/ 156 w 264"/>
              <a:gd name="T73" fmla="*/ 56 h 76"/>
              <a:gd name="T74" fmla="*/ 140 w 264"/>
              <a:gd name="T75" fmla="*/ 60 h 76"/>
              <a:gd name="T76" fmla="*/ 124 w 264"/>
              <a:gd name="T77" fmla="*/ 64 h 76"/>
              <a:gd name="T78" fmla="*/ 112 w 264"/>
              <a:gd name="T79" fmla="*/ 64 h 76"/>
              <a:gd name="T80" fmla="*/ 96 w 264"/>
              <a:gd name="T81" fmla="*/ 68 h 76"/>
              <a:gd name="T82" fmla="*/ 84 w 264"/>
              <a:gd name="T83" fmla="*/ 72 h 76"/>
              <a:gd name="T84" fmla="*/ 76 w 264"/>
              <a:gd name="T85" fmla="*/ 72 h 76"/>
              <a:gd name="T86" fmla="*/ 68 w 264"/>
              <a:gd name="T87" fmla="*/ 72 h 76"/>
              <a:gd name="T88" fmla="*/ 60 w 264"/>
              <a:gd name="T89" fmla="*/ 76 h 76"/>
              <a:gd name="T90" fmla="*/ 56 w 264"/>
              <a:gd name="T91" fmla="*/ 76 h 76"/>
              <a:gd name="T92" fmla="*/ 52 w 264"/>
              <a:gd name="T93" fmla="*/ 76 h 76"/>
              <a:gd name="T94" fmla="*/ 48 w 264"/>
              <a:gd name="T95" fmla="*/ 76 h 76"/>
              <a:gd name="T96" fmla="*/ 40 w 264"/>
              <a:gd name="T97" fmla="*/ 72 h 76"/>
              <a:gd name="T98" fmla="*/ 32 w 264"/>
              <a:gd name="T99" fmla="*/ 72 h 76"/>
              <a:gd name="T100" fmla="*/ 24 w 264"/>
              <a:gd name="T101" fmla="*/ 68 h 76"/>
              <a:gd name="T102" fmla="*/ 12 w 264"/>
              <a:gd name="T103" fmla="*/ 64 h 76"/>
              <a:gd name="T104" fmla="*/ 12 w 264"/>
              <a:gd name="T105" fmla="*/ 6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64" h="76">
                <a:moveTo>
                  <a:pt x="12" y="64"/>
                </a:moveTo>
                <a:lnTo>
                  <a:pt x="8" y="60"/>
                </a:lnTo>
                <a:lnTo>
                  <a:pt x="4" y="52"/>
                </a:lnTo>
                <a:lnTo>
                  <a:pt x="0" y="52"/>
                </a:lnTo>
                <a:lnTo>
                  <a:pt x="4" y="48"/>
                </a:lnTo>
                <a:lnTo>
                  <a:pt x="4" y="48"/>
                </a:lnTo>
                <a:lnTo>
                  <a:pt x="8" y="44"/>
                </a:lnTo>
                <a:lnTo>
                  <a:pt x="12" y="44"/>
                </a:lnTo>
                <a:lnTo>
                  <a:pt x="20" y="44"/>
                </a:lnTo>
                <a:lnTo>
                  <a:pt x="32" y="40"/>
                </a:lnTo>
                <a:lnTo>
                  <a:pt x="44" y="40"/>
                </a:lnTo>
                <a:lnTo>
                  <a:pt x="56" y="36"/>
                </a:lnTo>
                <a:lnTo>
                  <a:pt x="68" y="36"/>
                </a:lnTo>
                <a:lnTo>
                  <a:pt x="100" y="28"/>
                </a:lnTo>
                <a:lnTo>
                  <a:pt x="128" y="24"/>
                </a:lnTo>
                <a:lnTo>
                  <a:pt x="152" y="20"/>
                </a:lnTo>
                <a:lnTo>
                  <a:pt x="176" y="12"/>
                </a:lnTo>
                <a:lnTo>
                  <a:pt x="184" y="8"/>
                </a:lnTo>
                <a:lnTo>
                  <a:pt x="196" y="8"/>
                </a:lnTo>
                <a:lnTo>
                  <a:pt x="204" y="4"/>
                </a:lnTo>
                <a:lnTo>
                  <a:pt x="212" y="4"/>
                </a:lnTo>
                <a:lnTo>
                  <a:pt x="216" y="4"/>
                </a:lnTo>
                <a:lnTo>
                  <a:pt x="220" y="0"/>
                </a:lnTo>
                <a:lnTo>
                  <a:pt x="224" y="0"/>
                </a:lnTo>
                <a:lnTo>
                  <a:pt x="228" y="0"/>
                </a:lnTo>
                <a:lnTo>
                  <a:pt x="232" y="0"/>
                </a:lnTo>
                <a:lnTo>
                  <a:pt x="240" y="4"/>
                </a:lnTo>
                <a:lnTo>
                  <a:pt x="252" y="4"/>
                </a:lnTo>
                <a:lnTo>
                  <a:pt x="256" y="8"/>
                </a:lnTo>
                <a:lnTo>
                  <a:pt x="260" y="16"/>
                </a:lnTo>
                <a:lnTo>
                  <a:pt x="264" y="24"/>
                </a:lnTo>
                <a:lnTo>
                  <a:pt x="264" y="32"/>
                </a:lnTo>
                <a:lnTo>
                  <a:pt x="240" y="36"/>
                </a:lnTo>
                <a:lnTo>
                  <a:pt x="220" y="44"/>
                </a:lnTo>
                <a:lnTo>
                  <a:pt x="196" y="48"/>
                </a:lnTo>
                <a:lnTo>
                  <a:pt x="176" y="52"/>
                </a:lnTo>
                <a:lnTo>
                  <a:pt x="156" y="56"/>
                </a:lnTo>
                <a:lnTo>
                  <a:pt x="140" y="60"/>
                </a:lnTo>
                <a:lnTo>
                  <a:pt x="124" y="64"/>
                </a:lnTo>
                <a:lnTo>
                  <a:pt x="112" y="64"/>
                </a:lnTo>
                <a:lnTo>
                  <a:pt x="96" y="68"/>
                </a:lnTo>
                <a:lnTo>
                  <a:pt x="84" y="72"/>
                </a:lnTo>
                <a:lnTo>
                  <a:pt x="76" y="72"/>
                </a:lnTo>
                <a:lnTo>
                  <a:pt x="68" y="72"/>
                </a:lnTo>
                <a:lnTo>
                  <a:pt x="60" y="76"/>
                </a:lnTo>
                <a:lnTo>
                  <a:pt x="56" y="76"/>
                </a:lnTo>
                <a:lnTo>
                  <a:pt x="52" y="76"/>
                </a:lnTo>
                <a:lnTo>
                  <a:pt x="48" y="76"/>
                </a:lnTo>
                <a:lnTo>
                  <a:pt x="40" y="72"/>
                </a:lnTo>
                <a:lnTo>
                  <a:pt x="32" y="72"/>
                </a:lnTo>
                <a:lnTo>
                  <a:pt x="24" y="68"/>
                </a:lnTo>
                <a:lnTo>
                  <a:pt x="12" y="64"/>
                </a:lnTo>
                <a:lnTo>
                  <a:pt x="12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5" name="Freeform 116">
            <a:extLst>
              <a:ext uri="{FF2B5EF4-FFF2-40B4-BE49-F238E27FC236}">
                <a16:creationId xmlns:a16="http://schemas.microsoft.com/office/drawing/2014/main" xmlns="" id="{A42EF9B9-F4BD-44D6-AD55-41276576E250}"/>
              </a:ext>
            </a:extLst>
          </p:cNvPr>
          <p:cNvSpPr>
            <a:spLocks/>
          </p:cNvSpPr>
          <p:nvPr/>
        </p:nvSpPr>
        <p:spPr bwMode="auto">
          <a:xfrm>
            <a:off x="1184955" y="1775706"/>
            <a:ext cx="1213665" cy="771252"/>
          </a:xfrm>
          <a:custGeom>
            <a:avLst/>
            <a:gdLst>
              <a:gd name="T0" fmla="*/ 116 w 316"/>
              <a:gd name="T1" fmla="*/ 72 h 148"/>
              <a:gd name="T2" fmla="*/ 160 w 316"/>
              <a:gd name="T3" fmla="*/ 52 h 148"/>
              <a:gd name="T4" fmla="*/ 232 w 316"/>
              <a:gd name="T5" fmla="*/ 24 h 148"/>
              <a:gd name="T6" fmla="*/ 264 w 316"/>
              <a:gd name="T7" fmla="*/ 12 h 148"/>
              <a:gd name="T8" fmla="*/ 288 w 316"/>
              <a:gd name="T9" fmla="*/ 4 h 148"/>
              <a:gd name="T10" fmla="*/ 308 w 316"/>
              <a:gd name="T11" fmla="*/ 0 h 148"/>
              <a:gd name="T12" fmla="*/ 316 w 316"/>
              <a:gd name="T13" fmla="*/ 0 h 148"/>
              <a:gd name="T14" fmla="*/ 316 w 316"/>
              <a:gd name="T15" fmla="*/ 4 h 148"/>
              <a:gd name="T16" fmla="*/ 308 w 316"/>
              <a:gd name="T17" fmla="*/ 12 h 148"/>
              <a:gd name="T18" fmla="*/ 296 w 316"/>
              <a:gd name="T19" fmla="*/ 24 h 148"/>
              <a:gd name="T20" fmla="*/ 276 w 316"/>
              <a:gd name="T21" fmla="*/ 36 h 148"/>
              <a:gd name="T22" fmla="*/ 224 w 316"/>
              <a:gd name="T23" fmla="*/ 68 h 148"/>
              <a:gd name="T24" fmla="*/ 172 w 316"/>
              <a:gd name="T25" fmla="*/ 92 h 148"/>
              <a:gd name="T26" fmla="*/ 124 w 316"/>
              <a:gd name="T27" fmla="*/ 116 h 148"/>
              <a:gd name="T28" fmla="*/ 108 w 316"/>
              <a:gd name="T29" fmla="*/ 124 h 148"/>
              <a:gd name="T30" fmla="*/ 96 w 316"/>
              <a:gd name="T31" fmla="*/ 132 h 148"/>
              <a:gd name="T32" fmla="*/ 76 w 316"/>
              <a:gd name="T33" fmla="*/ 144 h 148"/>
              <a:gd name="T34" fmla="*/ 56 w 316"/>
              <a:gd name="T35" fmla="*/ 148 h 148"/>
              <a:gd name="T36" fmla="*/ 44 w 316"/>
              <a:gd name="T37" fmla="*/ 148 h 148"/>
              <a:gd name="T38" fmla="*/ 28 w 316"/>
              <a:gd name="T39" fmla="*/ 136 h 148"/>
              <a:gd name="T40" fmla="*/ 12 w 316"/>
              <a:gd name="T41" fmla="*/ 128 h 148"/>
              <a:gd name="T42" fmla="*/ 4 w 316"/>
              <a:gd name="T43" fmla="*/ 116 h 148"/>
              <a:gd name="T44" fmla="*/ 0 w 316"/>
              <a:gd name="T45" fmla="*/ 108 h 148"/>
              <a:gd name="T46" fmla="*/ 0 w 316"/>
              <a:gd name="T47" fmla="*/ 96 h 148"/>
              <a:gd name="T48" fmla="*/ 8 w 316"/>
              <a:gd name="T49" fmla="*/ 92 h 148"/>
              <a:gd name="T50" fmla="*/ 24 w 316"/>
              <a:gd name="T51" fmla="*/ 92 h 148"/>
              <a:gd name="T52" fmla="*/ 40 w 316"/>
              <a:gd name="T53" fmla="*/ 92 h 148"/>
              <a:gd name="T54" fmla="*/ 52 w 316"/>
              <a:gd name="T55" fmla="*/ 92 h 148"/>
              <a:gd name="T56" fmla="*/ 56 w 316"/>
              <a:gd name="T57" fmla="*/ 92 h 148"/>
              <a:gd name="T58" fmla="*/ 68 w 316"/>
              <a:gd name="T59" fmla="*/ 88 h 148"/>
              <a:gd name="T60" fmla="*/ 84 w 316"/>
              <a:gd name="T61" fmla="*/ 84 h 148"/>
              <a:gd name="T62" fmla="*/ 104 w 316"/>
              <a:gd name="T63" fmla="*/ 76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16" h="148">
                <a:moveTo>
                  <a:pt x="104" y="76"/>
                </a:moveTo>
                <a:lnTo>
                  <a:pt x="116" y="72"/>
                </a:lnTo>
                <a:lnTo>
                  <a:pt x="132" y="64"/>
                </a:lnTo>
                <a:lnTo>
                  <a:pt x="160" y="52"/>
                </a:lnTo>
                <a:lnTo>
                  <a:pt x="196" y="40"/>
                </a:lnTo>
                <a:lnTo>
                  <a:pt x="232" y="24"/>
                </a:lnTo>
                <a:lnTo>
                  <a:pt x="248" y="16"/>
                </a:lnTo>
                <a:lnTo>
                  <a:pt x="264" y="12"/>
                </a:lnTo>
                <a:lnTo>
                  <a:pt x="276" y="8"/>
                </a:lnTo>
                <a:lnTo>
                  <a:pt x="288" y="4"/>
                </a:lnTo>
                <a:lnTo>
                  <a:pt x="300" y="0"/>
                </a:lnTo>
                <a:lnTo>
                  <a:pt x="308" y="0"/>
                </a:lnTo>
                <a:lnTo>
                  <a:pt x="312" y="0"/>
                </a:lnTo>
                <a:lnTo>
                  <a:pt x="316" y="0"/>
                </a:lnTo>
                <a:lnTo>
                  <a:pt x="316" y="0"/>
                </a:lnTo>
                <a:lnTo>
                  <a:pt x="316" y="4"/>
                </a:lnTo>
                <a:lnTo>
                  <a:pt x="312" y="8"/>
                </a:lnTo>
                <a:lnTo>
                  <a:pt x="308" y="12"/>
                </a:lnTo>
                <a:lnTo>
                  <a:pt x="300" y="16"/>
                </a:lnTo>
                <a:lnTo>
                  <a:pt x="296" y="24"/>
                </a:lnTo>
                <a:lnTo>
                  <a:pt x="284" y="32"/>
                </a:lnTo>
                <a:lnTo>
                  <a:pt x="276" y="36"/>
                </a:lnTo>
                <a:lnTo>
                  <a:pt x="248" y="52"/>
                </a:lnTo>
                <a:lnTo>
                  <a:pt x="224" y="68"/>
                </a:lnTo>
                <a:lnTo>
                  <a:pt x="196" y="80"/>
                </a:lnTo>
                <a:lnTo>
                  <a:pt x="172" y="92"/>
                </a:lnTo>
                <a:lnTo>
                  <a:pt x="148" y="104"/>
                </a:lnTo>
                <a:lnTo>
                  <a:pt x="124" y="116"/>
                </a:lnTo>
                <a:lnTo>
                  <a:pt x="116" y="120"/>
                </a:lnTo>
                <a:lnTo>
                  <a:pt x="108" y="124"/>
                </a:lnTo>
                <a:lnTo>
                  <a:pt x="100" y="128"/>
                </a:lnTo>
                <a:lnTo>
                  <a:pt x="96" y="132"/>
                </a:lnTo>
                <a:lnTo>
                  <a:pt x="84" y="140"/>
                </a:lnTo>
                <a:lnTo>
                  <a:pt x="76" y="144"/>
                </a:lnTo>
                <a:lnTo>
                  <a:pt x="64" y="148"/>
                </a:lnTo>
                <a:lnTo>
                  <a:pt x="56" y="148"/>
                </a:lnTo>
                <a:lnTo>
                  <a:pt x="52" y="148"/>
                </a:lnTo>
                <a:lnTo>
                  <a:pt x="44" y="148"/>
                </a:lnTo>
                <a:lnTo>
                  <a:pt x="36" y="144"/>
                </a:lnTo>
                <a:lnTo>
                  <a:pt x="28" y="136"/>
                </a:lnTo>
                <a:lnTo>
                  <a:pt x="20" y="132"/>
                </a:lnTo>
                <a:lnTo>
                  <a:pt x="12" y="128"/>
                </a:lnTo>
                <a:lnTo>
                  <a:pt x="8" y="124"/>
                </a:lnTo>
                <a:lnTo>
                  <a:pt x="4" y="116"/>
                </a:lnTo>
                <a:lnTo>
                  <a:pt x="0" y="112"/>
                </a:lnTo>
                <a:lnTo>
                  <a:pt x="0" y="108"/>
                </a:lnTo>
                <a:lnTo>
                  <a:pt x="0" y="104"/>
                </a:lnTo>
                <a:lnTo>
                  <a:pt x="0" y="96"/>
                </a:lnTo>
                <a:lnTo>
                  <a:pt x="4" y="92"/>
                </a:lnTo>
                <a:lnTo>
                  <a:pt x="8" y="92"/>
                </a:lnTo>
                <a:lnTo>
                  <a:pt x="16" y="92"/>
                </a:lnTo>
                <a:lnTo>
                  <a:pt x="24" y="92"/>
                </a:lnTo>
                <a:lnTo>
                  <a:pt x="32" y="92"/>
                </a:lnTo>
                <a:lnTo>
                  <a:pt x="40" y="92"/>
                </a:lnTo>
                <a:lnTo>
                  <a:pt x="48" y="92"/>
                </a:lnTo>
                <a:lnTo>
                  <a:pt x="52" y="92"/>
                </a:lnTo>
                <a:lnTo>
                  <a:pt x="52" y="92"/>
                </a:lnTo>
                <a:lnTo>
                  <a:pt x="56" y="92"/>
                </a:lnTo>
                <a:lnTo>
                  <a:pt x="60" y="88"/>
                </a:lnTo>
                <a:lnTo>
                  <a:pt x="68" y="88"/>
                </a:lnTo>
                <a:lnTo>
                  <a:pt x="76" y="84"/>
                </a:lnTo>
                <a:lnTo>
                  <a:pt x="84" y="84"/>
                </a:lnTo>
                <a:lnTo>
                  <a:pt x="92" y="80"/>
                </a:lnTo>
                <a:lnTo>
                  <a:pt x="104" y="76"/>
                </a:lnTo>
                <a:lnTo>
                  <a:pt x="104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6" name="Freeform 118">
            <a:extLst>
              <a:ext uri="{FF2B5EF4-FFF2-40B4-BE49-F238E27FC236}">
                <a16:creationId xmlns:a16="http://schemas.microsoft.com/office/drawing/2014/main" xmlns="" id="{92B2DB75-1428-4D2C-92D7-7FBDB2E8329C}"/>
              </a:ext>
            </a:extLst>
          </p:cNvPr>
          <p:cNvSpPr>
            <a:spLocks/>
          </p:cNvSpPr>
          <p:nvPr/>
        </p:nvSpPr>
        <p:spPr bwMode="auto">
          <a:xfrm>
            <a:off x="5049654" y="1369236"/>
            <a:ext cx="414798" cy="1125611"/>
          </a:xfrm>
          <a:custGeom>
            <a:avLst/>
            <a:gdLst>
              <a:gd name="T0" fmla="*/ 8 w 108"/>
              <a:gd name="T1" fmla="*/ 36 h 216"/>
              <a:gd name="T2" fmla="*/ 4 w 108"/>
              <a:gd name="T3" fmla="*/ 32 h 216"/>
              <a:gd name="T4" fmla="*/ 0 w 108"/>
              <a:gd name="T5" fmla="*/ 24 h 216"/>
              <a:gd name="T6" fmla="*/ 0 w 108"/>
              <a:gd name="T7" fmla="*/ 20 h 216"/>
              <a:gd name="T8" fmla="*/ 0 w 108"/>
              <a:gd name="T9" fmla="*/ 16 h 216"/>
              <a:gd name="T10" fmla="*/ 0 w 108"/>
              <a:gd name="T11" fmla="*/ 12 h 216"/>
              <a:gd name="T12" fmla="*/ 4 w 108"/>
              <a:gd name="T13" fmla="*/ 8 h 216"/>
              <a:gd name="T14" fmla="*/ 8 w 108"/>
              <a:gd name="T15" fmla="*/ 4 h 216"/>
              <a:gd name="T16" fmla="*/ 16 w 108"/>
              <a:gd name="T17" fmla="*/ 0 h 216"/>
              <a:gd name="T18" fmla="*/ 28 w 108"/>
              <a:gd name="T19" fmla="*/ 0 h 216"/>
              <a:gd name="T20" fmla="*/ 36 w 108"/>
              <a:gd name="T21" fmla="*/ 0 h 216"/>
              <a:gd name="T22" fmla="*/ 40 w 108"/>
              <a:gd name="T23" fmla="*/ 0 h 216"/>
              <a:gd name="T24" fmla="*/ 44 w 108"/>
              <a:gd name="T25" fmla="*/ 4 h 216"/>
              <a:gd name="T26" fmla="*/ 52 w 108"/>
              <a:gd name="T27" fmla="*/ 4 h 216"/>
              <a:gd name="T28" fmla="*/ 64 w 108"/>
              <a:gd name="T29" fmla="*/ 8 h 216"/>
              <a:gd name="T30" fmla="*/ 76 w 108"/>
              <a:gd name="T31" fmla="*/ 8 h 216"/>
              <a:gd name="T32" fmla="*/ 80 w 108"/>
              <a:gd name="T33" fmla="*/ 28 h 216"/>
              <a:gd name="T34" fmla="*/ 80 w 108"/>
              <a:gd name="T35" fmla="*/ 48 h 216"/>
              <a:gd name="T36" fmla="*/ 84 w 108"/>
              <a:gd name="T37" fmla="*/ 64 h 216"/>
              <a:gd name="T38" fmla="*/ 88 w 108"/>
              <a:gd name="T39" fmla="*/ 84 h 216"/>
              <a:gd name="T40" fmla="*/ 92 w 108"/>
              <a:gd name="T41" fmla="*/ 100 h 216"/>
              <a:gd name="T42" fmla="*/ 92 w 108"/>
              <a:gd name="T43" fmla="*/ 112 h 216"/>
              <a:gd name="T44" fmla="*/ 96 w 108"/>
              <a:gd name="T45" fmla="*/ 128 h 216"/>
              <a:gd name="T46" fmla="*/ 96 w 108"/>
              <a:gd name="T47" fmla="*/ 140 h 216"/>
              <a:gd name="T48" fmla="*/ 100 w 108"/>
              <a:gd name="T49" fmla="*/ 152 h 216"/>
              <a:gd name="T50" fmla="*/ 100 w 108"/>
              <a:gd name="T51" fmla="*/ 160 h 216"/>
              <a:gd name="T52" fmla="*/ 100 w 108"/>
              <a:gd name="T53" fmla="*/ 168 h 216"/>
              <a:gd name="T54" fmla="*/ 104 w 108"/>
              <a:gd name="T55" fmla="*/ 176 h 216"/>
              <a:gd name="T56" fmla="*/ 104 w 108"/>
              <a:gd name="T57" fmla="*/ 180 h 216"/>
              <a:gd name="T58" fmla="*/ 104 w 108"/>
              <a:gd name="T59" fmla="*/ 188 h 216"/>
              <a:gd name="T60" fmla="*/ 104 w 108"/>
              <a:gd name="T61" fmla="*/ 192 h 216"/>
              <a:gd name="T62" fmla="*/ 108 w 108"/>
              <a:gd name="T63" fmla="*/ 192 h 216"/>
              <a:gd name="T64" fmla="*/ 104 w 108"/>
              <a:gd name="T65" fmla="*/ 200 h 216"/>
              <a:gd name="T66" fmla="*/ 104 w 108"/>
              <a:gd name="T67" fmla="*/ 204 h 216"/>
              <a:gd name="T68" fmla="*/ 100 w 108"/>
              <a:gd name="T69" fmla="*/ 212 h 216"/>
              <a:gd name="T70" fmla="*/ 96 w 108"/>
              <a:gd name="T71" fmla="*/ 212 h 216"/>
              <a:gd name="T72" fmla="*/ 88 w 108"/>
              <a:gd name="T73" fmla="*/ 216 h 216"/>
              <a:gd name="T74" fmla="*/ 84 w 108"/>
              <a:gd name="T75" fmla="*/ 216 h 216"/>
              <a:gd name="T76" fmla="*/ 80 w 108"/>
              <a:gd name="T77" fmla="*/ 216 h 216"/>
              <a:gd name="T78" fmla="*/ 76 w 108"/>
              <a:gd name="T79" fmla="*/ 216 h 216"/>
              <a:gd name="T80" fmla="*/ 76 w 108"/>
              <a:gd name="T81" fmla="*/ 212 h 216"/>
              <a:gd name="T82" fmla="*/ 72 w 108"/>
              <a:gd name="T83" fmla="*/ 212 h 216"/>
              <a:gd name="T84" fmla="*/ 68 w 108"/>
              <a:gd name="T85" fmla="*/ 208 h 216"/>
              <a:gd name="T86" fmla="*/ 64 w 108"/>
              <a:gd name="T87" fmla="*/ 200 h 216"/>
              <a:gd name="T88" fmla="*/ 60 w 108"/>
              <a:gd name="T89" fmla="*/ 196 h 216"/>
              <a:gd name="T90" fmla="*/ 56 w 108"/>
              <a:gd name="T91" fmla="*/ 188 h 216"/>
              <a:gd name="T92" fmla="*/ 56 w 108"/>
              <a:gd name="T93" fmla="*/ 180 h 216"/>
              <a:gd name="T94" fmla="*/ 52 w 108"/>
              <a:gd name="T95" fmla="*/ 172 h 216"/>
              <a:gd name="T96" fmla="*/ 48 w 108"/>
              <a:gd name="T97" fmla="*/ 160 h 216"/>
              <a:gd name="T98" fmla="*/ 44 w 108"/>
              <a:gd name="T99" fmla="*/ 144 h 216"/>
              <a:gd name="T100" fmla="*/ 40 w 108"/>
              <a:gd name="T101" fmla="*/ 132 h 216"/>
              <a:gd name="T102" fmla="*/ 36 w 108"/>
              <a:gd name="T103" fmla="*/ 116 h 216"/>
              <a:gd name="T104" fmla="*/ 32 w 108"/>
              <a:gd name="T105" fmla="*/ 96 h 216"/>
              <a:gd name="T106" fmla="*/ 28 w 108"/>
              <a:gd name="T107" fmla="*/ 84 h 216"/>
              <a:gd name="T108" fmla="*/ 24 w 108"/>
              <a:gd name="T109" fmla="*/ 72 h 216"/>
              <a:gd name="T110" fmla="*/ 20 w 108"/>
              <a:gd name="T111" fmla="*/ 60 h 216"/>
              <a:gd name="T112" fmla="*/ 16 w 108"/>
              <a:gd name="T113" fmla="*/ 52 h 216"/>
              <a:gd name="T114" fmla="*/ 12 w 108"/>
              <a:gd name="T115" fmla="*/ 44 h 216"/>
              <a:gd name="T116" fmla="*/ 12 w 108"/>
              <a:gd name="T117" fmla="*/ 40 h 216"/>
              <a:gd name="T118" fmla="*/ 8 w 108"/>
              <a:gd name="T119" fmla="*/ 36 h 216"/>
              <a:gd name="T120" fmla="*/ 8 w 108"/>
              <a:gd name="T121" fmla="*/ 3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8" h="216">
                <a:moveTo>
                  <a:pt x="8" y="36"/>
                </a:moveTo>
                <a:lnTo>
                  <a:pt x="4" y="32"/>
                </a:lnTo>
                <a:lnTo>
                  <a:pt x="0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0" y="0"/>
                </a:lnTo>
                <a:lnTo>
                  <a:pt x="44" y="4"/>
                </a:lnTo>
                <a:lnTo>
                  <a:pt x="52" y="4"/>
                </a:lnTo>
                <a:lnTo>
                  <a:pt x="64" y="8"/>
                </a:lnTo>
                <a:lnTo>
                  <a:pt x="76" y="8"/>
                </a:lnTo>
                <a:lnTo>
                  <a:pt x="80" y="28"/>
                </a:lnTo>
                <a:lnTo>
                  <a:pt x="80" y="48"/>
                </a:lnTo>
                <a:lnTo>
                  <a:pt x="84" y="64"/>
                </a:lnTo>
                <a:lnTo>
                  <a:pt x="88" y="84"/>
                </a:lnTo>
                <a:lnTo>
                  <a:pt x="92" y="100"/>
                </a:lnTo>
                <a:lnTo>
                  <a:pt x="92" y="112"/>
                </a:lnTo>
                <a:lnTo>
                  <a:pt x="96" y="128"/>
                </a:lnTo>
                <a:lnTo>
                  <a:pt x="96" y="140"/>
                </a:lnTo>
                <a:lnTo>
                  <a:pt x="100" y="152"/>
                </a:lnTo>
                <a:lnTo>
                  <a:pt x="100" y="160"/>
                </a:lnTo>
                <a:lnTo>
                  <a:pt x="100" y="168"/>
                </a:lnTo>
                <a:lnTo>
                  <a:pt x="104" y="176"/>
                </a:lnTo>
                <a:lnTo>
                  <a:pt x="104" y="180"/>
                </a:lnTo>
                <a:lnTo>
                  <a:pt x="104" y="188"/>
                </a:lnTo>
                <a:lnTo>
                  <a:pt x="104" y="192"/>
                </a:lnTo>
                <a:lnTo>
                  <a:pt x="108" y="192"/>
                </a:lnTo>
                <a:lnTo>
                  <a:pt x="104" y="200"/>
                </a:lnTo>
                <a:lnTo>
                  <a:pt x="104" y="204"/>
                </a:lnTo>
                <a:lnTo>
                  <a:pt x="100" y="212"/>
                </a:lnTo>
                <a:lnTo>
                  <a:pt x="96" y="212"/>
                </a:lnTo>
                <a:lnTo>
                  <a:pt x="88" y="216"/>
                </a:lnTo>
                <a:lnTo>
                  <a:pt x="84" y="216"/>
                </a:lnTo>
                <a:lnTo>
                  <a:pt x="80" y="216"/>
                </a:lnTo>
                <a:lnTo>
                  <a:pt x="76" y="216"/>
                </a:lnTo>
                <a:lnTo>
                  <a:pt x="76" y="212"/>
                </a:lnTo>
                <a:lnTo>
                  <a:pt x="72" y="212"/>
                </a:lnTo>
                <a:lnTo>
                  <a:pt x="68" y="208"/>
                </a:lnTo>
                <a:lnTo>
                  <a:pt x="64" y="200"/>
                </a:lnTo>
                <a:lnTo>
                  <a:pt x="60" y="196"/>
                </a:lnTo>
                <a:lnTo>
                  <a:pt x="56" y="188"/>
                </a:lnTo>
                <a:lnTo>
                  <a:pt x="56" y="180"/>
                </a:lnTo>
                <a:lnTo>
                  <a:pt x="52" y="172"/>
                </a:lnTo>
                <a:lnTo>
                  <a:pt x="48" y="160"/>
                </a:lnTo>
                <a:lnTo>
                  <a:pt x="44" y="144"/>
                </a:lnTo>
                <a:lnTo>
                  <a:pt x="40" y="132"/>
                </a:lnTo>
                <a:lnTo>
                  <a:pt x="36" y="116"/>
                </a:lnTo>
                <a:lnTo>
                  <a:pt x="32" y="96"/>
                </a:lnTo>
                <a:lnTo>
                  <a:pt x="28" y="84"/>
                </a:lnTo>
                <a:lnTo>
                  <a:pt x="24" y="72"/>
                </a:lnTo>
                <a:lnTo>
                  <a:pt x="20" y="60"/>
                </a:lnTo>
                <a:lnTo>
                  <a:pt x="16" y="52"/>
                </a:lnTo>
                <a:lnTo>
                  <a:pt x="12" y="44"/>
                </a:lnTo>
                <a:lnTo>
                  <a:pt x="12" y="40"/>
                </a:lnTo>
                <a:lnTo>
                  <a:pt x="8" y="36"/>
                </a:lnTo>
                <a:lnTo>
                  <a:pt x="8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7" name="Freeform 119">
            <a:extLst>
              <a:ext uri="{FF2B5EF4-FFF2-40B4-BE49-F238E27FC236}">
                <a16:creationId xmlns:a16="http://schemas.microsoft.com/office/drawing/2014/main" xmlns="" id="{B63AEFDA-9F46-4B54-A545-1F592E76731E}"/>
              </a:ext>
            </a:extLst>
          </p:cNvPr>
          <p:cNvSpPr>
            <a:spLocks/>
          </p:cNvSpPr>
          <p:nvPr/>
        </p:nvSpPr>
        <p:spPr bwMode="auto">
          <a:xfrm>
            <a:off x="5187918" y="1202479"/>
            <a:ext cx="1628461" cy="1229834"/>
          </a:xfrm>
          <a:custGeom>
            <a:avLst/>
            <a:gdLst>
              <a:gd name="T0" fmla="*/ 376 w 424"/>
              <a:gd name="T1" fmla="*/ 144 h 236"/>
              <a:gd name="T2" fmla="*/ 368 w 424"/>
              <a:gd name="T3" fmla="*/ 172 h 236"/>
              <a:gd name="T4" fmla="*/ 360 w 424"/>
              <a:gd name="T5" fmla="*/ 192 h 236"/>
              <a:gd name="T6" fmla="*/ 356 w 424"/>
              <a:gd name="T7" fmla="*/ 208 h 236"/>
              <a:gd name="T8" fmla="*/ 344 w 424"/>
              <a:gd name="T9" fmla="*/ 224 h 236"/>
              <a:gd name="T10" fmla="*/ 328 w 424"/>
              <a:gd name="T11" fmla="*/ 236 h 236"/>
              <a:gd name="T12" fmla="*/ 316 w 424"/>
              <a:gd name="T13" fmla="*/ 236 h 236"/>
              <a:gd name="T14" fmla="*/ 296 w 424"/>
              <a:gd name="T15" fmla="*/ 228 h 236"/>
              <a:gd name="T16" fmla="*/ 276 w 424"/>
              <a:gd name="T17" fmla="*/ 212 h 236"/>
              <a:gd name="T18" fmla="*/ 264 w 424"/>
              <a:gd name="T19" fmla="*/ 196 h 236"/>
              <a:gd name="T20" fmla="*/ 276 w 424"/>
              <a:gd name="T21" fmla="*/ 188 h 236"/>
              <a:gd name="T22" fmla="*/ 292 w 424"/>
              <a:gd name="T23" fmla="*/ 184 h 236"/>
              <a:gd name="T24" fmla="*/ 300 w 424"/>
              <a:gd name="T25" fmla="*/ 176 h 236"/>
              <a:gd name="T26" fmla="*/ 304 w 424"/>
              <a:gd name="T27" fmla="*/ 168 h 236"/>
              <a:gd name="T28" fmla="*/ 308 w 424"/>
              <a:gd name="T29" fmla="*/ 152 h 236"/>
              <a:gd name="T30" fmla="*/ 312 w 424"/>
              <a:gd name="T31" fmla="*/ 132 h 236"/>
              <a:gd name="T32" fmla="*/ 320 w 424"/>
              <a:gd name="T33" fmla="*/ 108 h 236"/>
              <a:gd name="T34" fmla="*/ 324 w 424"/>
              <a:gd name="T35" fmla="*/ 88 h 236"/>
              <a:gd name="T36" fmla="*/ 328 w 424"/>
              <a:gd name="T37" fmla="*/ 72 h 236"/>
              <a:gd name="T38" fmla="*/ 328 w 424"/>
              <a:gd name="T39" fmla="*/ 64 h 236"/>
              <a:gd name="T40" fmla="*/ 328 w 424"/>
              <a:gd name="T41" fmla="*/ 56 h 236"/>
              <a:gd name="T42" fmla="*/ 324 w 424"/>
              <a:gd name="T43" fmla="*/ 44 h 236"/>
              <a:gd name="T44" fmla="*/ 320 w 424"/>
              <a:gd name="T45" fmla="*/ 44 h 236"/>
              <a:gd name="T46" fmla="*/ 312 w 424"/>
              <a:gd name="T47" fmla="*/ 44 h 236"/>
              <a:gd name="T48" fmla="*/ 296 w 424"/>
              <a:gd name="T49" fmla="*/ 44 h 236"/>
              <a:gd name="T50" fmla="*/ 280 w 424"/>
              <a:gd name="T51" fmla="*/ 44 h 236"/>
              <a:gd name="T52" fmla="*/ 256 w 424"/>
              <a:gd name="T53" fmla="*/ 48 h 236"/>
              <a:gd name="T54" fmla="*/ 232 w 424"/>
              <a:gd name="T55" fmla="*/ 52 h 236"/>
              <a:gd name="T56" fmla="*/ 200 w 424"/>
              <a:gd name="T57" fmla="*/ 52 h 236"/>
              <a:gd name="T58" fmla="*/ 160 w 424"/>
              <a:gd name="T59" fmla="*/ 56 h 236"/>
              <a:gd name="T60" fmla="*/ 100 w 424"/>
              <a:gd name="T61" fmla="*/ 64 h 236"/>
              <a:gd name="T62" fmla="*/ 32 w 424"/>
              <a:gd name="T63" fmla="*/ 68 h 236"/>
              <a:gd name="T64" fmla="*/ 0 w 424"/>
              <a:gd name="T65" fmla="*/ 40 h 236"/>
              <a:gd name="T66" fmla="*/ 60 w 424"/>
              <a:gd name="T67" fmla="*/ 36 h 236"/>
              <a:gd name="T68" fmla="*/ 96 w 424"/>
              <a:gd name="T69" fmla="*/ 32 h 236"/>
              <a:gd name="T70" fmla="*/ 136 w 424"/>
              <a:gd name="T71" fmla="*/ 28 h 236"/>
              <a:gd name="T72" fmla="*/ 172 w 424"/>
              <a:gd name="T73" fmla="*/ 24 h 236"/>
              <a:gd name="T74" fmla="*/ 204 w 424"/>
              <a:gd name="T75" fmla="*/ 20 h 236"/>
              <a:gd name="T76" fmla="*/ 232 w 424"/>
              <a:gd name="T77" fmla="*/ 16 h 236"/>
              <a:gd name="T78" fmla="*/ 260 w 424"/>
              <a:gd name="T79" fmla="*/ 16 h 236"/>
              <a:gd name="T80" fmla="*/ 296 w 424"/>
              <a:gd name="T81" fmla="*/ 8 h 236"/>
              <a:gd name="T82" fmla="*/ 308 w 424"/>
              <a:gd name="T83" fmla="*/ 8 h 236"/>
              <a:gd name="T84" fmla="*/ 316 w 424"/>
              <a:gd name="T85" fmla="*/ 4 h 236"/>
              <a:gd name="T86" fmla="*/ 332 w 424"/>
              <a:gd name="T87" fmla="*/ 0 h 236"/>
              <a:gd name="T88" fmla="*/ 344 w 424"/>
              <a:gd name="T89" fmla="*/ 0 h 236"/>
              <a:gd name="T90" fmla="*/ 364 w 424"/>
              <a:gd name="T91" fmla="*/ 8 h 236"/>
              <a:gd name="T92" fmla="*/ 392 w 424"/>
              <a:gd name="T93" fmla="*/ 20 h 236"/>
              <a:gd name="T94" fmla="*/ 404 w 424"/>
              <a:gd name="T95" fmla="*/ 24 h 236"/>
              <a:gd name="T96" fmla="*/ 416 w 424"/>
              <a:gd name="T97" fmla="*/ 32 h 236"/>
              <a:gd name="T98" fmla="*/ 424 w 424"/>
              <a:gd name="T99" fmla="*/ 40 h 236"/>
              <a:gd name="T100" fmla="*/ 420 w 424"/>
              <a:gd name="T101" fmla="*/ 48 h 236"/>
              <a:gd name="T102" fmla="*/ 412 w 424"/>
              <a:gd name="T103" fmla="*/ 56 h 236"/>
              <a:gd name="T104" fmla="*/ 408 w 424"/>
              <a:gd name="T105" fmla="*/ 64 h 236"/>
              <a:gd name="T106" fmla="*/ 400 w 424"/>
              <a:gd name="T107" fmla="*/ 80 h 236"/>
              <a:gd name="T108" fmla="*/ 392 w 424"/>
              <a:gd name="T109" fmla="*/ 100 h 236"/>
              <a:gd name="T110" fmla="*/ 380 w 424"/>
              <a:gd name="T111" fmla="*/ 128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24" h="236">
                <a:moveTo>
                  <a:pt x="380" y="128"/>
                </a:moveTo>
                <a:lnTo>
                  <a:pt x="376" y="144"/>
                </a:lnTo>
                <a:lnTo>
                  <a:pt x="372" y="156"/>
                </a:lnTo>
                <a:lnTo>
                  <a:pt x="368" y="172"/>
                </a:lnTo>
                <a:lnTo>
                  <a:pt x="364" y="180"/>
                </a:lnTo>
                <a:lnTo>
                  <a:pt x="360" y="192"/>
                </a:lnTo>
                <a:lnTo>
                  <a:pt x="360" y="200"/>
                </a:lnTo>
                <a:lnTo>
                  <a:pt x="356" y="208"/>
                </a:lnTo>
                <a:lnTo>
                  <a:pt x="352" y="216"/>
                </a:lnTo>
                <a:lnTo>
                  <a:pt x="344" y="224"/>
                </a:lnTo>
                <a:lnTo>
                  <a:pt x="336" y="232"/>
                </a:lnTo>
                <a:lnTo>
                  <a:pt x="328" y="236"/>
                </a:lnTo>
                <a:lnTo>
                  <a:pt x="324" y="236"/>
                </a:lnTo>
                <a:lnTo>
                  <a:pt x="316" y="236"/>
                </a:lnTo>
                <a:lnTo>
                  <a:pt x="308" y="236"/>
                </a:lnTo>
                <a:lnTo>
                  <a:pt x="296" y="228"/>
                </a:lnTo>
                <a:lnTo>
                  <a:pt x="288" y="224"/>
                </a:lnTo>
                <a:lnTo>
                  <a:pt x="276" y="212"/>
                </a:lnTo>
                <a:lnTo>
                  <a:pt x="272" y="204"/>
                </a:lnTo>
                <a:lnTo>
                  <a:pt x="264" y="196"/>
                </a:lnTo>
                <a:lnTo>
                  <a:pt x="264" y="188"/>
                </a:lnTo>
                <a:lnTo>
                  <a:pt x="276" y="188"/>
                </a:lnTo>
                <a:lnTo>
                  <a:pt x="284" y="188"/>
                </a:lnTo>
                <a:lnTo>
                  <a:pt x="292" y="184"/>
                </a:lnTo>
                <a:lnTo>
                  <a:pt x="300" y="180"/>
                </a:lnTo>
                <a:lnTo>
                  <a:pt x="300" y="176"/>
                </a:lnTo>
                <a:lnTo>
                  <a:pt x="300" y="172"/>
                </a:lnTo>
                <a:lnTo>
                  <a:pt x="304" y="168"/>
                </a:lnTo>
                <a:lnTo>
                  <a:pt x="304" y="160"/>
                </a:lnTo>
                <a:lnTo>
                  <a:pt x="308" y="152"/>
                </a:lnTo>
                <a:lnTo>
                  <a:pt x="312" y="144"/>
                </a:lnTo>
                <a:lnTo>
                  <a:pt x="312" y="132"/>
                </a:lnTo>
                <a:lnTo>
                  <a:pt x="316" y="120"/>
                </a:lnTo>
                <a:lnTo>
                  <a:pt x="320" y="108"/>
                </a:lnTo>
                <a:lnTo>
                  <a:pt x="324" y="100"/>
                </a:lnTo>
                <a:lnTo>
                  <a:pt x="324" y="88"/>
                </a:lnTo>
                <a:lnTo>
                  <a:pt x="324" y="80"/>
                </a:lnTo>
                <a:lnTo>
                  <a:pt x="328" y="72"/>
                </a:lnTo>
                <a:lnTo>
                  <a:pt x="328" y="68"/>
                </a:lnTo>
                <a:lnTo>
                  <a:pt x="328" y="64"/>
                </a:lnTo>
                <a:lnTo>
                  <a:pt x="328" y="60"/>
                </a:lnTo>
                <a:lnTo>
                  <a:pt x="328" y="56"/>
                </a:lnTo>
                <a:lnTo>
                  <a:pt x="328" y="48"/>
                </a:lnTo>
                <a:lnTo>
                  <a:pt x="324" y="44"/>
                </a:lnTo>
                <a:lnTo>
                  <a:pt x="324" y="44"/>
                </a:lnTo>
                <a:lnTo>
                  <a:pt x="320" y="44"/>
                </a:lnTo>
                <a:lnTo>
                  <a:pt x="316" y="44"/>
                </a:lnTo>
                <a:lnTo>
                  <a:pt x="312" y="44"/>
                </a:lnTo>
                <a:lnTo>
                  <a:pt x="304" y="44"/>
                </a:lnTo>
                <a:lnTo>
                  <a:pt x="296" y="44"/>
                </a:lnTo>
                <a:lnTo>
                  <a:pt x="288" y="44"/>
                </a:lnTo>
                <a:lnTo>
                  <a:pt x="280" y="44"/>
                </a:lnTo>
                <a:lnTo>
                  <a:pt x="268" y="44"/>
                </a:lnTo>
                <a:lnTo>
                  <a:pt x="256" y="48"/>
                </a:lnTo>
                <a:lnTo>
                  <a:pt x="244" y="48"/>
                </a:lnTo>
                <a:lnTo>
                  <a:pt x="232" y="52"/>
                </a:lnTo>
                <a:lnTo>
                  <a:pt x="216" y="52"/>
                </a:lnTo>
                <a:lnTo>
                  <a:pt x="200" y="52"/>
                </a:lnTo>
                <a:lnTo>
                  <a:pt x="180" y="56"/>
                </a:lnTo>
                <a:lnTo>
                  <a:pt x="160" y="56"/>
                </a:lnTo>
                <a:lnTo>
                  <a:pt x="140" y="60"/>
                </a:lnTo>
                <a:lnTo>
                  <a:pt x="100" y="64"/>
                </a:lnTo>
                <a:lnTo>
                  <a:pt x="64" y="68"/>
                </a:lnTo>
                <a:lnTo>
                  <a:pt x="32" y="68"/>
                </a:lnTo>
                <a:lnTo>
                  <a:pt x="0" y="68"/>
                </a:lnTo>
                <a:lnTo>
                  <a:pt x="0" y="40"/>
                </a:lnTo>
                <a:lnTo>
                  <a:pt x="28" y="36"/>
                </a:lnTo>
                <a:lnTo>
                  <a:pt x="60" y="36"/>
                </a:lnTo>
                <a:lnTo>
                  <a:pt x="76" y="32"/>
                </a:lnTo>
                <a:lnTo>
                  <a:pt x="96" y="32"/>
                </a:lnTo>
                <a:lnTo>
                  <a:pt x="116" y="28"/>
                </a:lnTo>
                <a:lnTo>
                  <a:pt x="136" y="28"/>
                </a:lnTo>
                <a:lnTo>
                  <a:pt x="156" y="24"/>
                </a:lnTo>
                <a:lnTo>
                  <a:pt x="172" y="24"/>
                </a:lnTo>
                <a:lnTo>
                  <a:pt x="188" y="24"/>
                </a:lnTo>
                <a:lnTo>
                  <a:pt x="204" y="20"/>
                </a:lnTo>
                <a:lnTo>
                  <a:pt x="220" y="20"/>
                </a:lnTo>
                <a:lnTo>
                  <a:pt x="232" y="16"/>
                </a:lnTo>
                <a:lnTo>
                  <a:pt x="248" y="16"/>
                </a:lnTo>
                <a:lnTo>
                  <a:pt x="260" y="16"/>
                </a:lnTo>
                <a:lnTo>
                  <a:pt x="280" y="12"/>
                </a:lnTo>
                <a:lnTo>
                  <a:pt x="296" y="8"/>
                </a:lnTo>
                <a:lnTo>
                  <a:pt x="300" y="8"/>
                </a:lnTo>
                <a:lnTo>
                  <a:pt x="308" y="8"/>
                </a:lnTo>
                <a:lnTo>
                  <a:pt x="312" y="4"/>
                </a:lnTo>
                <a:lnTo>
                  <a:pt x="316" y="4"/>
                </a:lnTo>
                <a:lnTo>
                  <a:pt x="324" y="0"/>
                </a:lnTo>
                <a:lnTo>
                  <a:pt x="332" y="0"/>
                </a:lnTo>
                <a:lnTo>
                  <a:pt x="340" y="0"/>
                </a:lnTo>
                <a:lnTo>
                  <a:pt x="344" y="0"/>
                </a:lnTo>
                <a:lnTo>
                  <a:pt x="356" y="4"/>
                </a:lnTo>
                <a:lnTo>
                  <a:pt x="364" y="8"/>
                </a:lnTo>
                <a:lnTo>
                  <a:pt x="380" y="12"/>
                </a:lnTo>
                <a:lnTo>
                  <a:pt x="392" y="20"/>
                </a:lnTo>
                <a:lnTo>
                  <a:pt x="400" y="20"/>
                </a:lnTo>
                <a:lnTo>
                  <a:pt x="404" y="24"/>
                </a:lnTo>
                <a:lnTo>
                  <a:pt x="412" y="28"/>
                </a:lnTo>
                <a:lnTo>
                  <a:pt x="416" y="32"/>
                </a:lnTo>
                <a:lnTo>
                  <a:pt x="420" y="36"/>
                </a:lnTo>
                <a:lnTo>
                  <a:pt x="424" y="40"/>
                </a:lnTo>
                <a:lnTo>
                  <a:pt x="420" y="44"/>
                </a:lnTo>
                <a:lnTo>
                  <a:pt x="420" y="48"/>
                </a:lnTo>
                <a:lnTo>
                  <a:pt x="416" y="52"/>
                </a:lnTo>
                <a:lnTo>
                  <a:pt x="412" y="56"/>
                </a:lnTo>
                <a:lnTo>
                  <a:pt x="412" y="60"/>
                </a:lnTo>
                <a:lnTo>
                  <a:pt x="408" y="64"/>
                </a:lnTo>
                <a:lnTo>
                  <a:pt x="404" y="72"/>
                </a:lnTo>
                <a:lnTo>
                  <a:pt x="400" y="80"/>
                </a:lnTo>
                <a:lnTo>
                  <a:pt x="396" y="88"/>
                </a:lnTo>
                <a:lnTo>
                  <a:pt x="392" y="100"/>
                </a:lnTo>
                <a:lnTo>
                  <a:pt x="388" y="112"/>
                </a:lnTo>
                <a:lnTo>
                  <a:pt x="380" y="128"/>
                </a:lnTo>
                <a:lnTo>
                  <a:pt x="380" y="1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248" name="Freeform 120">
            <a:extLst>
              <a:ext uri="{FF2B5EF4-FFF2-40B4-BE49-F238E27FC236}">
                <a16:creationId xmlns:a16="http://schemas.microsoft.com/office/drawing/2014/main" xmlns="" id="{A62690C9-F630-4A63-88FF-3D0B33EC0BDB}"/>
              </a:ext>
            </a:extLst>
          </p:cNvPr>
          <p:cNvSpPr>
            <a:spLocks/>
          </p:cNvSpPr>
          <p:nvPr/>
        </p:nvSpPr>
        <p:spPr bwMode="auto">
          <a:xfrm>
            <a:off x="5479813" y="1702750"/>
            <a:ext cx="814231" cy="270980"/>
          </a:xfrm>
          <a:custGeom>
            <a:avLst/>
            <a:gdLst>
              <a:gd name="T0" fmla="*/ 132 w 212"/>
              <a:gd name="T1" fmla="*/ 40 h 52"/>
              <a:gd name="T2" fmla="*/ 112 w 212"/>
              <a:gd name="T3" fmla="*/ 40 h 52"/>
              <a:gd name="T4" fmla="*/ 96 w 212"/>
              <a:gd name="T5" fmla="*/ 44 h 52"/>
              <a:gd name="T6" fmla="*/ 84 w 212"/>
              <a:gd name="T7" fmla="*/ 44 h 52"/>
              <a:gd name="T8" fmla="*/ 72 w 212"/>
              <a:gd name="T9" fmla="*/ 48 h 52"/>
              <a:gd name="T10" fmla="*/ 60 w 212"/>
              <a:gd name="T11" fmla="*/ 48 h 52"/>
              <a:gd name="T12" fmla="*/ 52 w 212"/>
              <a:gd name="T13" fmla="*/ 48 h 52"/>
              <a:gd name="T14" fmla="*/ 44 w 212"/>
              <a:gd name="T15" fmla="*/ 48 h 52"/>
              <a:gd name="T16" fmla="*/ 40 w 212"/>
              <a:gd name="T17" fmla="*/ 52 h 52"/>
              <a:gd name="T18" fmla="*/ 28 w 212"/>
              <a:gd name="T19" fmla="*/ 48 h 52"/>
              <a:gd name="T20" fmla="*/ 16 w 212"/>
              <a:gd name="T21" fmla="*/ 44 h 52"/>
              <a:gd name="T22" fmla="*/ 8 w 212"/>
              <a:gd name="T23" fmla="*/ 44 h 52"/>
              <a:gd name="T24" fmla="*/ 4 w 212"/>
              <a:gd name="T25" fmla="*/ 40 h 52"/>
              <a:gd name="T26" fmla="*/ 0 w 212"/>
              <a:gd name="T27" fmla="*/ 32 h 52"/>
              <a:gd name="T28" fmla="*/ 0 w 212"/>
              <a:gd name="T29" fmla="*/ 24 h 52"/>
              <a:gd name="T30" fmla="*/ 36 w 212"/>
              <a:gd name="T31" fmla="*/ 20 h 52"/>
              <a:gd name="T32" fmla="*/ 64 w 212"/>
              <a:gd name="T33" fmla="*/ 16 h 52"/>
              <a:gd name="T34" fmla="*/ 92 w 212"/>
              <a:gd name="T35" fmla="*/ 12 h 52"/>
              <a:gd name="T36" fmla="*/ 116 w 212"/>
              <a:gd name="T37" fmla="*/ 8 h 52"/>
              <a:gd name="T38" fmla="*/ 124 w 212"/>
              <a:gd name="T39" fmla="*/ 4 h 52"/>
              <a:gd name="T40" fmla="*/ 132 w 212"/>
              <a:gd name="T41" fmla="*/ 4 h 52"/>
              <a:gd name="T42" fmla="*/ 140 w 212"/>
              <a:gd name="T43" fmla="*/ 4 h 52"/>
              <a:gd name="T44" fmla="*/ 148 w 212"/>
              <a:gd name="T45" fmla="*/ 4 h 52"/>
              <a:gd name="T46" fmla="*/ 152 w 212"/>
              <a:gd name="T47" fmla="*/ 0 h 52"/>
              <a:gd name="T48" fmla="*/ 156 w 212"/>
              <a:gd name="T49" fmla="*/ 0 h 52"/>
              <a:gd name="T50" fmla="*/ 160 w 212"/>
              <a:gd name="T51" fmla="*/ 0 h 52"/>
              <a:gd name="T52" fmla="*/ 164 w 212"/>
              <a:gd name="T53" fmla="*/ 0 h 52"/>
              <a:gd name="T54" fmla="*/ 180 w 212"/>
              <a:gd name="T55" fmla="*/ 0 h 52"/>
              <a:gd name="T56" fmla="*/ 188 w 212"/>
              <a:gd name="T57" fmla="*/ 4 h 52"/>
              <a:gd name="T58" fmla="*/ 196 w 212"/>
              <a:gd name="T59" fmla="*/ 4 h 52"/>
              <a:gd name="T60" fmla="*/ 204 w 212"/>
              <a:gd name="T61" fmla="*/ 4 h 52"/>
              <a:gd name="T62" fmla="*/ 208 w 212"/>
              <a:gd name="T63" fmla="*/ 8 h 52"/>
              <a:gd name="T64" fmla="*/ 212 w 212"/>
              <a:gd name="T65" fmla="*/ 12 h 52"/>
              <a:gd name="T66" fmla="*/ 212 w 212"/>
              <a:gd name="T67" fmla="*/ 16 h 52"/>
              <a:gd name="T68" fmla="*/ 212 w 212"/>
              <a:gd name="T69" fmla="*/ 20 h 52"/>
              <a:gd name="T70" fmla="*/ 208 w 212"/>
              <a:gd name="T71" fmla="*/ 20 h 52"/>
              <a:gd name="T72" fmla="*/ 200 w 212"/>
              <a:gd name="T73" fmla="*/ 24 h 52"/>
              <a:gd name="T74" fmla="*/ 192 w 212"/>
              <a:gd name="T75" fmla="*/ 28 h 52"/>
              <a:gd name="T76" fmla="*/ 180 w 212"/>
              <a:gd name="T77" fmla="*/ 32 h 52"/>
              <a:gd name="T78" fmla="*/ 168 w 212"/>
              <a:gd name="T79" fmla="*/ 32 h 52"/>
              <a:gd name="T80" fmla="*/ 152 w 212"/>
              <a:gd name="T81" fmla="*/ 36 h 52"/>
              <a:gd name="T82" fmla="*/ 132 w 212"/>
              <a:gd name="T83" fmla="*/ 40 h 52"/>
              <a:gd name="T84" fmla="*/ 132 w 212"/>
              <a:gd name="T85" fmla="*/ 4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12" h="52">
                <a:moveTo>
                  <a:pt x="132" y="40"/>
                </a:moveTo>
                <a:lnTo>
                  <a:pt x="112" y="40"/>
                </a:lnTo>
                <a:lnTo>
                  <a:pt x="96" y="44"/>
                </a:lnTo>
                <a:lnTo>
                  <a:pt x="84" y="44"/>
                </a:lnTo>
                <a:lnTo>
                  <a:pt x="72" y="48"/>
                </a:lnTo>
                <a:lnTo>
                  <a:pt x="60" y="48"/>
                </a:lnTo>
                <a:lnTo>
                  <a:pt x="52" y="48"/>
                </a:lnTo>
                <a:lnTo>
                  <a:pt x="44" y="48"/>
                </a:lnTo>
                <a:lnTo>
                  <a:pt x="40" y="52"/>
                </a:lnTo>
                <a:lnTo>
                  <a:pt x="28" y="48"/>
                </a:lnTo>
                <a:lnTo>
                  <a:pt x="16" y="44"/>
                </a:lnTo>
                <a:lnTo>
                  <a:pt x="8" y="44"/>
                </a:lnTo>
                <a:lnTo>
                  <a:pt x="4" y="40"/>
                </a:lnTo>
                <a:lnTo>
                  <a:pt x="0" y="32"/>
                </a:lnTo>
                <a:lnTo>
                  <a:pt x="0" y="24"/>
                </a:lnTo>
                <a:lnTo>
                  <a:pt x="36" y="20"/>
                </a:lnTo>
                <a:lnTo>
                  <a:pt x="64" y="16"/>
                </a:lnTo>
                <a:lnTo>
                  <a:pt x="92" y="12"/>
                </a:lnTo>
                <a:lnTo>
                  <a:pt x="116" y="8"/>
                </a:lnTo>
                <a:lnTo>
                  <a:pt x="124" y="4"/>
                </a:lnTo>
                <a:lnTo>
                  <a:pt x="132" y="4"/>
                </a:lnTo>
                <a:lnTo>
                  <a:pt x="140" y="4"/>
                </a:lnTo>
                <a:lnTo>
                  <a:pt x="148" y="4"/>
                </a:lnTo>
                <a:lnTo>
                  <a:pt x="152" y="0"/>
                </a:lnTo>
                <a:lnTo>
                  <a:pt x="156" y="0"/>
                </a:lnTo>
                <a:lnTo>
                  <a:pt x="160" y="0"/>
                </a:lnTo>
                <a:lnTo>
                  <a:pt x="164" y="0"/>
                </a:lnTo>
                <a:lnTo>
                  <a:pt x="180" y="0"/>
                </a:lnTo>
                <a:lnTo>
                  <a:pt x="188" y="4"/>
                </a:lnTo>
                <a:lnTo>
                  <a:pt x="196" y="4"/>
                </a:lnTo>
                <a:lnTo>
                  <a:pt x="204" y="4"/>
                </a:lnTo>
                <a:lnTo>
                  <a:pt x="208" y="8"/>
                </a:lnTo>
                <a:lnTo>
                  <a:pt x="212" y="12"/>
                </a:lnTo>
                <a:lnTo>
                  <a:pt x="212" y="16"/>
                </a:lnTo>
                <a:lnTo>
                  <a:pt x="212" y="20"/>
                </a:lnTo>
                <a:lnTo>
                  <a:pt x="208" y="20"/>
                </a:lnTo>
                <a:lnTo>
                  <a:pt x="200" y="24"/>
                </a:lnTo>
                <a:lnTo>
                  <a:pt x="192" y="28"/>
                </a:lnTo>
                <a:lnTo>
                  <a:pt x="180" y="32"/>
                </a:lnTo>
                <a:lnTo>
                  <a:pt x="168" y="32"/>
                </a:lnTo>
                <a:lnTo>
                  <a:pt x="152" y="36"/>
                </a:lnTo>
                <a:lnTo>
                  <a:pt x="132" y="40"/>
                </a:lnTo>
                <a:lnTo>
                  <a:pt x="132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9" name="Freeform 121">
            <a:extLst>
              <a:ext uri="{FF2B5EF4-FFF2-40B4-BE49-F238E27FC236}">
                <a16:creationId xmlns:a16="http://schemas.microsoft.com/office/drawing/2014/main" xmlns="" id="{B2477257-466A-4AC2-AAB2-D9B906F0596D}"/>
              </a:ext>
            </a:extLst>
          </p:cNvPr>
          <p:cNvSpPr>
            <a:spLocks/>
          </p:cNvSpPr>
          <p:nvPr/>
        </p:nvSpPr>
        <p:spPr bwMode="auto">
          <a:xfrm>
            <a:off x="5679529" y="639673"/>
            <a:ext cx="1536285" cy="2459668"/>
          </a:xfrm>
          <a:custGeom>
            <a:avLst/>
            <a:gdLst>
              <a:gd name="T0" fmla="*/ 76 w 400"/>
              <a:gd name="T1" fmla="*/ 204 h 472"/>
              <a:gd name="T2" fmla="*/ 72 w 400"/>
              <a:gd name="T3" fmla="*/ 260 h 472"/>
              <a:gd name="T4" fmla="*/ 72 w 400"/>
              <a:gd name="T5" fmla="*/ 300 h 472"/>
              <a:gd name="T6" fmla="*/ 72 w 400"/>
              <a:gd name="T7" fmla="*/ 360 h 472"/>
              <a:gd name="T8" fmla="*/ 84 w 400"/>
              <a:gd name="T9" fmla="*/ 400 h 472"/>
              <a:gd name="T10" fmla="*/ 112 w 400"/>
              <a:gd name="T11" fmla="*/ 420 h 472"/>
              <a:gd name="T12" fmla="*/ 172 w 400"/>
              <a:gd name="T13" fmla="*/ 428 h 472"/>
              <a:gd name="T14" fmla="*/ 232 w 400"/>
              <a:gd name="T15" fmla="*/ 424 h 472"/>
              <a:gd name="T16" fmla="*/ 276 w 400"/>
              <a:gd name="T17" fmla="*/ 420 h 472"/>
              <a:gd name="T18" fmla="*/ 304 w 400"/>
              <a:gd name="T19" fmla="*/ 408 h 472"/>
              <a:gd name="T20" fmla="*/ 320 w 400"/>
              <a:gd name="T21" fmla="*/ 392 h 472"/>
              <a:gd name="T22" fmla="*/ 328 w 400"/>
              <a:gd name="T23" fmla="*/ 364 h 472"/>
              <a:gd name="T24" fmla="*/ 336 w 400"/>
              <a:gd name="T25" fmla="*/ 336 h 472"/>
              <a:gd name="T26" fmla="*/ 344 w 400"/>
              <a:gd name="T27" fmla="*/ 316 h 472"/>
              <a:gd name="T28" fmla="*/ 356 w 400"/>
              <a:gd name="T29" fmla="*/ 312 h 472"/>
              <a:gd name="T30" fmla="*/ 364 w 400"/>
              <a:gd name="T31" fmla="*/ 316 h 472"/>
              <a:gd name="T32" fmla="*/ 372 w 400"/>
              <a:gd name="T33" fmla="*/ 332 h 472"/>
              <a:gd name="T34" fmla="*/ 380 w 400"/>
              <a:gd name="T35" fmla="*/ 364 h 472"/>
              <a:gd name="T36" fmla="*/ 392 w 400"/>
              <a:gd name="T37" fmla="*/ 408 h 472"/>
              <a:gd name="T38" fmla="*/ 400 w 400"/>
              <a:gd name="T39" fmla="*/ 424 h 472"/>
              <a:gd name="T40" fmla="*/ 392 w 400"/>
              <a:gd name="T41" fmla="*/ 436 h 472"/>
              <a:gd name="T42" fmla="*/ 364 w 400"/>
              <a:gd name="T43" fmla="*/ 452 h 472"/>
              <a:gd name="T44" fmla="*/ 308 w 400"/>
              <a:gd name="T45" fmla="*/ 464 h 472"/>
              <a:gd name="T46" fmla="*/ 228 w 400"/>
              <a:gd name="T47" fmla="*/ 472 h 472"/>
              <a:gd name="T48" fmla="*/ 160 w 400"/>
              <a:gd name="T49" fmla="*/ 472 h 472"/>
              <a:gd name="T50" fmla="*/ 120 w 400"/>
              <a:gd name="T51" fmla="*/ 468 h 472"/>
              <a:gd name="T52" fmla="*/ 88 w 400"/>
              <a:gd name="T53" fmla="*/ 460 h 472"/>
              <a:gd name="T54" fmla="*/ 44 w 400"/>
              <a:gd name="T55" fmla="*/ 432 h 472"/>
              <a:gd name="T56" fmla="*/ 24 w 400"/>
              <a:gd name="T57" fmla="*/ 388 h 472"/>
              <a:gd name="T58" fmla="*/ 20 w 400"/>
              <a:gd name="T59" fmla="*/ 324 h 472"/>
              <a:gd name="T60" fmla="*/ 20 w 400"/>
              <a:gd name="T61" fmla="*/ 276 h 472"/>
              <a:gd name="T62" fmla="*/ 20 w 400"/>
              <a:gd name="T63" fmla="*/ 220 h 472"/>
              <a:gd name="T64" fmla="*/ 20 w 400"/>
              <a:gd name="T65" fmla="*/ 160 h 472"/>
              <a:gd name="T66" fmla="*/ 20 w 400"/>
              <a:gd name="T67" fmla="*/ 108 h 472"/>
              <a:gd name="T68" fmla="*/ 20 w 400"/>
              <a:gd name="T69" fmla="*/ 72 h 472"/>
              <a:gd name="T70" fmla="*/ 12 w 400"/>
              <a:gd name="T71" fmla="*/ 40 h 472"/>
              <a:gd name="T72" fmla="*/ 4 w 400"/>
              <a:gd name="T73" fmla="*/ 20 h 472"/>
              <a:gd name="T74" fmla="*/ 4 w 400"/>
              <a:gd name="T75" fmla="*/ 8 h 472"/>
              <a:gd name="T76" fmla="*/ 28 w 400"/>
              <a:gd name="T77" fmla="*/ 0 h 472"/>
              <a:gd name="T78" fmla="*/ 52 w 400"/>
              <a:gd name="T79" fmla="*/ 8 h 472"/>
              <a:gd name="T80" fmla="*/ 76 w 400"/>
              <a:gd name="T81" fmla="*/ 16 h 472"/>
              <a:gd name="T82" fmla="*/ 88 w 400"/>
              <a:gd name="T83" fmla="*/ 24 h 472"/>
              <a:gd name="T84" fmla="*/ 88 w 400"/>
              <a:gd name="T85" fmla="*/ 36 h 472"/>
              <a:gd name="T86" fmla="*/ 84 w 400"/>
              <a:gd name="T87" fmla="*/ 52 h 472"/>
              <a:gd name="T88" fmla="*/ 80 w 400"/>
              <a:gd name="T89" fmla="*/ 80 h 472"/>
              <a:gd name="T90" fmla="*/ 80 w 400"/>
              <a:gd name="T91" fmla="*/ 136 h 4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00" h="472">
                <a:moveTo>
                  <a:pt x="76" y="160"/>
                </a:moveTo>
                <a:lnTo>
                  <a:pt x="76" y="180"/>
                </a:lnTo>
                <a:lnTo>
                  <a:pt x="76" y="204"/>
                </a:lnTo>
                <a:lnTo>
                  <a:pt x="76" y="224"/>
                </a:lnTo>
                <a:lnTo>
                  <a:pt x="72" y="244"/>
                </a:lnTo>
                <a:lnTo>
                  <a:pt x="72" y="260"/>
                </a:lnTo>
                <a:lnTo>
                  <a:pt x="72" y="276"/>
                </a:lnTo>
                <a:lnTo>
                  <a:pt x="72" y="288"/>
                </a:lnTo>
                <a:lnTo>
                  <a:pt x="72" y="300"/>
                </a:lnTo>
                <a:lnTo>
                  <a:pt x="72" y="320"/>
                </a:lnTo>
                <a:lnTo>
                  <a:pt x="72" y="340"/>
                </a:lnTo>
                <a:lnTo>
                  <a:pt x="72" y="360"/>
                </a:lnTo>
                <a:lnTo>
                  <a:pt x="76" y="376"/>
                </a:lnTo>
                <a:lnTo>
                  <a:pt x="76" y="388"/>
                </a:lnTo>
                <a:lnTo>
                  <a:pt x="84" y="400"/>
                </a:lnTo>
                <a:lnTo>
                  <a:pt x="92" y="408"/>
                </a:lnTo>
                <a:lnTo>
                  <a:pt x="100" y="416"/>
                </a:lnTo>
                <a:lnTo>
                  <a:pt x="112" y="420"/>
                </a:lnTo>
                <a:lnTo>
                  <a:pt x="128" y="424"/>
                </a:lnTo>
                <a:lnTo>
                  <a:pt x="148" y="424"/>
                </a:lnTo>
                <a:lnTo>
                  <a:pt x="172" y="428"/>
                </a:lnTo>
                <a:lnTo>
                  <a:pt x="192" y="428"/>
                </a:lnTo>
                <a:lnTo>
                  <a:pt x="212" y="428"/>
                </a:lnTo>
                <a:lnTo>
                  <a:pt x="232" y="424"/>
                </a:lnTo>
                <a:lnTo>
                  <a:pt x="248" y="424"/>
                </a:lnTo>
                <a:lnTo>
                  <a:pt x="260" y="420"/>
                </a:lnTo>
                <a:lnTo>
                  <a:pt x="276" y="420"/>
                </a:lnTo>
                <a:lnTo>
                  <a:pt x="288" y="416"/>
                </a:lnTo>
                <a:lnTo>
                  <a:pt x="300" y="412"/>
                </a:lnTo>
                <a:lnTo>
                  <a:pt x="304" y="408"/>
                </a:lnTo>
                <a:lnTo>
                  <a:pt x="312" y="404"/>
                </a:lnTo>
                <a:lnTo>
                  <a:pt x="316" y="400"/>
                </a:lnTo>
                <a:lnTo>
                  <a:pt x="320" y="392"/>
                </a:lnTo>
                <a:lnTo>
                  <a:pt x="324" y="384"/>
                </a:lnTo>
                <a:lnTo>
                  <a:pt x="328" y="376"/>
                </a:lnTo>
                <a:lnTo>
                  <a:pt x="328" y="364"/>
                </a:lnTo>
                <a:lnTo>
                  <a:pt x="332" y="356"/>
                </a:lnTo>
                <a:lnTo>
                  <a:pt x="332" y="344"/>
                </a:lnTo>
                <a:lnTo>
                  <a:pt x="336" y="336"/>
                </a:lnTo>
                <a:lnTo>
                  <a:pt x="336" y="328"/>
                </a:lnTo>
                <a:lnTo>
                  <a:pt x="340" y="320"/>
                </a:lnTo>
                <a:lnTo>
                  <a:pt x="344" y="316"/>
                </a:lnTo>
                <a:lnTo>
                  <a:pt x="348" y="312"/>
                </a:lnTo>
                <a:lnTo>
                  <a:pt x="352" y="312"/>
                </a:lnTo>
                <a:lnTo>
                  <a:pt x="356" y="312"/>
                </a:lnTo>
                <a:lnTo>
                  <a:pt x="360" y="312"/>
                </a:lnTo>
                <a:lnTo>
                  <a:pt x="364" y="312"/>
                </a:lnTo>
                <a:lnTo>
                  <a:pt x="364" y="316"/>
                </a:lnTo>
                <a:lnTo>
                  <a:pt x="368" y="320"/>
                </a:lnTo>
                <a:lnTo>
                  <a:pt x="372" y="324"/>
                </a:lnTo>
                <a:lnTo>
                  <a:pt x="372" y="332"/>
                </a:lnTo>
                <a:lnTo>
                  <a:pt x="376" y="340"/>
                </a:lnTo>
                <a:lnTo>
                  <a:pt x="376" y="348"/>
                </a:lnTo>
                <a:lnTo>
                  <a:pt x="380" y="364"/>
                </a:lnTo>
                <a:lnTo>
                  <a:pt x="384" y="380"/>
                </a:lnTo>
                <a:lnTo>
                  <a:pt x="388" y="396"/>
                </a:lnTo>
                <a:lnTo>
                  <a:pt x="392" y="408"/>
                </a:lnTo>
                <a:lnTo>
                  <a:pt x="396" y="416"/>
                </a:lnTo>
                <a:lnTo>
                  <a:pt x="400" y="420"/>
                </a:lnTo>
                <a:lnTo>
                  <a:pt x="400" y="424"/>
                </a:lnTo>
                <a:lnTo>
                  <a:pt x="396" y="428"/>
                </a:lnTo>
                <a:lnTo>
                  <a:pt x="396" y="432"/>
                </a:lnTo>
                <a:lnTo>
                  <a:pt x="392" y="436"/>
                </a:lnTo>
                <a:lnTo>
                  <a:pt x="384" y="440"/>
                </a:lnTo>
                <a:lnTo>
                  <a:pt x="380" y="444"/>
                </a:lnTo>
                <a:lnTo>
                  <a:pt x="364" y="452"/>
                </a:lnTo>
                <a:lnTo>
                  <a:pt x="348" y="456"/>
                </a:lnTo>
                <a:lnTo>
                  <a:pt x="328" y="460"/>
                </a:lnTo>
                <a:lnTo>
                  <a:pt x="308" y="464"/>
                </a:lnTo>
                <a:lnTo>
                  <a:pt x="284" y="468"/>
                </a:lnTo>
                <a:lnTo>
                  <a:pt x="260" y="468"/>
                </a:lnTo>
                <a:lnTo>
                  <a:pt x="228" y="472"/>
                </a:lnTo>
                <a:lnTo>
                  <a:pt x="196" y="472"/>
                </a:lnTo>
                <a:lnTo>
                  <a:pt x="176" y="472"/>
                </a:lnTo>
                <a:lnTo>
                  <a:pt x="160" y="472"/>
                </a:lnTo>
                <a:lnTo>
                  <a:pt x="148" y="468"/>
                </a:lnTo>
                <a:lnTo>
                  <a:pt x="132" y="468"/>
                </a:lnTo>
                <a:lnTo>
                  <a:pt x="120" y="468"/>
                </a:lnTo>
                <a:lnTo>
                  <a:pt x="108" y="464"/>
                </a:lnTo>
                <a:lnTo>
                  <a:pt x="100" y="464"/>
                </a:lnTo>
                <a:lnTo>
                  <a:pt x="88" y="460"/>
                </a:lnTo>
                <a:lnTo>
                  <a:pt x="72" y="452"/>
                </a:lnTo>
                <a:lnTo>
                  <a:pt x="56" y="444"/>
                </a:lnTo>
                <a:lnTo>
                  <a:pt x="44" y="432"/>
                </a:lnTo>
                <a:lnTo>
                  <a:pt x="36" y="420"/>
                </a:lnTo>
                <a:lnTo>
                  <a:pt x="28" y="404"/>
                </a:lnTo>
                <a:lnTo>
                  <a:pt x="24" y="388"/>
                </a:lnTo>
                <a:lnTo>
                  <a:pt x="20" y="364"/>
                </a:lnTo>
                <a:lnTo>
                  <a:pt x="20" y="340"/>
                </a:lnTo>
                <a:lnTo>
                  <a:pt x="20" y="324"/>
                </a:lnTo>
                <a:lnTo>
                  <a:pt x="20" y="312"/>
                </a:lnTo>
                <a:lnTo>
                  <a:pt x="20" y="296"/>
                </a:lnTo>
                <a:lnTo>
                  <a:pt x="20" y="276"/>
                </a:lnTo>
                <a:lnTo>
                  <a:pt x="20" y="260"/>
                </a:lnTo>
                <a:lnTo>
                  <a:pt x="20" y="240"/>
                </a:lnTo>
                <a:lnTo>
                  <a:pt x="20" y="220"/>
                </a:lnTo>
                <a:lnTo>
                  <a:pt x="20" y="200"/>
                </a:lnTo>
                <a:lnTo>
                  <a:pt x="20" y="180"/>
                </a:lnTo>
                <a:lnTo>
                  <a:pt x="20" y="160"/>
                </a:lnTo>
                <a:lnTo>
                  <a:pt x="20" y="140"/>
                </a:lnTo>
                <a:lnTo>
                  <a:pt x="20" y="124"/>
                </a:lnTo>
                <a:lnTo>
                  <a:pt x="20" y="108"/>
                </a:lnTo>
                <a:lnTo>
                  <a:pt x="20" y="96"/>
                </a:lnTo>
                <a:lnTo>
                  <a:pt x="20" y="84"/>
                </a:lnTo>
                <a:lnTo>
                  <a:pt x="20" y="72"/>
                </a:lnTo>
                <a:lnTo>
                  <a:pt x="16" y="64"/>
                </a:lnTo>
                <a:lnTo>
                  <a:pt x="16" y="56"/>
                </a:lnTo>
                <a:lnTo>
                  <a:pt x="12" y="40"/>
                </a:lnTo>
                <a:lnTo>
                  <a:pt x="12" y="32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12" y="4"/>
                </a:lnTo>
                <a:lnTo>
                  <a:pt x="20" y="0"/>
                </a:lnTo>
                <a:lnTo>
                  <a:pt x="28" y="0"/>
                </a:lnTo>
                <a:lnTo>
                  <a:pt x="32" y="4"/>
                </a:lnTo>
                <a:lnTo>
                  <a:pt x="40" y="4"/>
                </a:lnTo>
                <a:lnTo>
                  <a:pt x="52" y="8"/>
                </a:lnTo>
                <a:lnTo>
                  <a:pt x="60" y="8"/>
                </a:lnTo>
                <a:lnTo>
                  <a:pt x="68" y="12"/>
                </a:lnTo>
                <a:lnTo>
                  <a:pt x="76" y="16"/>
                </a:lnTo>
                <a:lnTo>
                  <a:pt x="80" y="16"/>
                </a:lnTo>
                <a:lnTo>
                  <a:pt x="84" y="20"/>
                </a:lnTo>
                <a:lnTo>
                  <a:pt x="88" y="24"/>
                </a:lnTo>
                <a:lnTo>
                  <a:pt x="88" y="24"/>
                </a:lnTo>
                <a:lnTo>
                  <a:pt x="88" y="28"/>
                </a:lnTo>
                <a:lnTo>
                  <a:pt x="88" y="36"/>
                </a:lnTo>
                <a:lnTo>
                  <a:pt x="88" y="40"/>
                </a:lnTo>
                <a:lnTo>
                  <a:pt x="88" y="48"/>
                </a:lnTo>
                <a:lnTo>
                  <a:pt x="84" y="52"/>
                </a:lnTo>
                <a:lnTo>
                  <a:pt x="84" y="60"/>
                </a:lnTo>
                <a:lnTo>
                  <a:pt x="84" y="68"/>
                </a:lnTo>
                <a:lnTo>
                  <a:pt x="80" y="80"/>
                </a:lnTo>
                <a:lnTo>
                  <a:pt x="80" y="96"/>
                </a:lnTo>
                <a:lnTo>
                  <a:pt x="80" y="116"/>
                </a:lnTo>
                <a:lnTo>
                  <a:pt x="80" y="136"/>
                </a:lnTo>
                <a:lnTo>
                  <a:pt x="76" y="160"/>
                </a:lnTo>
                <a:lnTo>
                  <a:pt x="76" y="1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0" name="Freeform 122">
            <a:extLst>
              <a:ext uri="{FF2B5EF4-FFF2-40B4-BE49-F238E27FC236}">
                <a16:creationId xmlns:a16="http://schemas.microsoft.com/office/drawing/2014/main" xmlns="" id="{F7BBCA0E-FC63-4D82-9F97-E6BCF74AEEFA}"/>
              </a:ext>
            </a:extLst>
          </p:cNvPr>
          <p:cNvSpPr>
            <a:spLocks/>
          </p:cNvSpPr>
          <p:nvPr/>
        </p:nvSpPr>
        <p:spPr bwMode="auto">
          <a:xfrm>
            <a:off x="5387637" y="2203022"/>
            <a:ext cx="967859" cy="187602"/>
          </a:xfrm>
          <a:custGeom>
            <a:avLst/>
            <a:gdLst>
              <a:gd name="T0" fmla="*/ 252 w 252"/>
              <a:gd name="T1" fmla="*/ 12 h 36"/>
              <a:gd name="T2" fmla="*/ 240 w 252"/>
              <a:gd name="T3" fmla="*/ 12 h 36"/>
              <a:gd name="T4" fmla="*/ 228 w 252"/>
              <a:gd name="T5" fmla="*/ 16 h 36"/>
              <a:gd name="T6" fmla="*/ 212 w 252"/>
              <a:gd name="T7" fmla="*/ 16 h 36"/>
              <a:gd name="T8" fmla="*/ 196 w 252"/>
              <a:gd name="T9" fmla="*/ 16 h 36"/>
              <a:gd name="T10" fmla="*/ 176 w 252"/>
              <a:gd name="T11" fmla="*/ 20 h 36"/>
              <a:gd name="T12" fmla="*/ 160 w 252"/>
              <a:gd name="T13" fmla="*/ 20 h 36"/>
              <a:gd name="T14" fmla="*/ 136 w 252"/>
              <a:gd name="T15" fmla="*/ 24 h 36"/>
              <a:gd name="T16" fmla="*/ 116 w 252"/>
              <a:gd name="T17" fmla="*/ 24 h 36"/>
              <a:gd name="T18" fmla="*/ 92 w 252"/>
              <a:gd name="T19" fmla="*/ 28 h 36"/>
              <a:gd name="T20" fmla="*/ 72 w 252"/>
              <a:gd name="T21" fmla="*/ 28 h 36"/>
              <a:gd name="T22" fmla="*/ 56 w 252"/>
              <a:gd name="T23" fmla="*/ 32 h 36"/>
              <a:gd name="T24" fmla="*/ 40 w 252"/>
              <a:gd name="T25" fmla="*/ 32 h 36"/>
              <a:gd name="T26" fmla="*/ 28 w 252"/>
              <a:gd name="T27" fmla="*/ 32 h 36"/>
              <a:gd name="T28" fmla="*/ 16 w 252"/>
              <a:gd name="T29" fmla="*/ 36 h 36"/>
              <a:gd name="T30" fmla="*/ 8 w 252"/>
              <a:gd name="T31" fmla="*/ 36 h 36"/>
              <a:gd name="T32" fmla="*/ 0 w 252"/>
              <a:gd name="T33" fmla="*/ 36 h 36"/>
              <a:gd name="T34" fmla="*/ 0 w 252"/>
              <a:gd name="T35" fmla="*/ 24 h 36"/>
              <a:gd name="T36" fmla="*/ 44 w 252"/>
              <a:gd name="T37" fmla="*/ 20 h 36"/>
              <a:gd name="T38" fmla="*/ 88 w 252"/>
              <a:gd name="T39" fmla="*/ 16 h 36"/>
              <a:gd name="T40" fmla="*/ 124 w 252"/>
              <a:gd name="T41" fmla="*/ 12 h 36"/>
              <a:gd name="T42" fmla="*/ 156 w 252"/>
              <a:gd name="T43" fmla="*/ 8 h 36"/>
              <a:gd name="T44" fmla="*/ 188 w 252"/>
              <a:gd name="T45" fmla="*/ 8 h 36"/>
              <a:gd name="T46" fmla="*/ 212 w 252"/>
              <a:gd name="T47" fmla="*/ 4 h 36"/>
              <a:gd name="T48" fmla="*/ 236 w 252"/>
              <a:gd name="T49" fmla="*/ 4 h 36"/>
              <a:gd name="T50" fmla="*/ 252 w 252"/>
              <a:gd name="T51" fmla="*/ 0 h 36"/>
              <a:gd name="T52" fmla="*/ 252 w 252"/>
              <a:gd name="T53" fmla="*/ 12 h 36"/>
              <a:gd name="T54" fmla="*/ 252 w 252"/>
              <a:gd name="T55" fmla="*/ 1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52" h="36">
                <a:moveTo>
                  <a:pt x="252" y="12"/>
                </a:moveTo>
                <a:lnTo>
                  <a:pt x="240" y="12"/>
                </a:lnTo>
                <a:lnTo>
                  <a:pt x="228" y="16"/>
                </a:lnTo>
                <a:lnTo>
                  <a:pt x="212" y="16"/>
                </a:lnTo>
                <a:lnTo>
                  <a:pt x="196" y="16"/>
                </a:lnTo>
                <a:lnTo>
                  <a:pt x="176" y="20"/>
                </a:lnTo>
                <a:lnTo>
                  <a:pt x="160" y="20"/>
                </a:lnTo>
                <a:lnTo>
                  <a:pt x="136" y="24"/>
                </a:lnTo>
                <a:lnTo>
                  <a:pt x="116" y="24"/>
                </a:lnTo>
                <a:lnTo>
                  <a:pt x="92" y="28"/>
                </a:lnTo>
                <a:lnTo>
                  <a:pt x="72" y="28"/>
                </a:lnTo>
                <a:lnTo>
                  <a:pt x="56" y="32"/>
                </a:lnTo>
                <a:lnTo>
                  <a:pt x="40" y="32"/>
                </a:lnTo>
                <a:lnTo>
                  <a:pt x="28" y="32"/>
                </a:lnTo>
                <a:lnTo>
                  <a:pt x="16" y="36"/>
                </a:lnTo>
                <a:lnTo>
                  <a:pt x="8" y="36"/>
                </a:lnTo>
                <a:lnTo>
                  <a:pt x="0" y="36"/>
                </a:lnTo>
                <a:lnTo>
                  <a:pt x="0" y="24"/>
                </a:lnTo>
                <a:lnTo>
                  <a:pt x="44" y="20"/>
                </a:lnTo>
                <a:lnTo>
                  <a:pt x="88" y="16"/>
                </a:lnTo>
                <a:lnTo>
                  <a:pt x="124" y="12"/>
                </a:lnTo>
                <a:lnTo>
                  <a:pt x="156" y="8"/>
                </a:lnTo>
                <a:lnTo>
                  <a:pt x="188" y="8"/>
                </a:lnTo>
                <a:lnTo>
                  <a:pt x="212" y="4"/>
                </a:lnTo>
                <a:lnTo>
                  <a:pt x="236" y="4"/>
                </a:lnTo>
                <a:lnTo>
                  <a:pt x="252" y="0"/>
                </a:lnTo>
                <a:lnTo>
                  <a:pt x="252" y="12"/>
                </a:lnTo>
                <a:lnTo>
                  <a:pt x="252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1" name="Freeform 124">
            <a:extLst>
              <a:ext uri="{FF2B5EF4-FFF2-40B4-BE49-F238E27FC236}">
                <a16:creationId xmlns:a16="http://schemas.microsoft.com/office/drawing/2014/main" xmlns="" id="{8465941D-96FB-4DF6-A51D-EF07BE11D40A}"/>
              </a:ext>
            </a:extLst>
          </p:cNvPr>
          <p:cNvSpPr>
            <a:spLocks/>
          </p:cNvSpPr>
          <p:nvPr/>
        </p:nvSpPr>
        <p:spPr bwMode="auto">
          <a:xfrm>
            <a:off x="8311632" y="1546415"/>
            <a:ext cx="1106125" cy="1438281"/>
          </a:xfrm>
          <a:custGeom>
            <a:avLst/>
            <a:gdLst>
              <a:gd name="T0" fmla="*/ 112 w 288"/>
              <a:gd name="T1" fmla="*/ 224 h 276"/>
              <a:gd name="T2" fmla="*/ 116 w 288"/>
              <a:gd name="T3" fmla="*/ 212 h 276"/>
              <a:gd name="T4" fmla="*/ 124 w 288"/>
              <a:gd name="T5" fmla="*/ 204 h 276"/>
              <a:gd name="T6" fmla="*/ 132 w 288"/>
              <a:gd name="T7" fmla="*/ 192 h 276"/>
              <a:gd name="T8" fmla="*/ 136 w 288"/>
              <a:gd name="T9" fmla="*/ 172 h 276"/>
              <a:gd name="T10" fmla="*/ 140 w 288"/>
              <a:gd name="T11" fmla="*/ 140 h 276"/>
              <a:gd name="T12" fmla="*/ 148 w 288"/>
              <a:gd name="T13" fmla="*/ 108 h 276"/>
              <a:gd name="T14" fmla="*/ 152 w 288"/>
              <a:gd name="T15" fmla="*/ 80 h 276"/>
              <a:gd name="T16" fmla="*/ 152 w 288"/>
              <a:gd name="T17" fmla="*/ 64 h 276"/>
              <a:gd name="T18" fmla="*/ 152 w 288"/>
              <a:gd name="T19" fmla="*/ 52 h 276"/>
              <a:gd name="T20" fmla="*/ 152 w 288"/>
              <a:gd name="T21" fmla="*/ 52 h 276"/>
              <a:gd name="T22" fmla="*/ 148 w 288"/>
              <a:gd name="T23" fmla="*/ 52 h 276"/>
              <a:gd name="T24" fmla="*/ 136 w 288"/>
              <a:gd name="T25" fmla="*/ 52 h 276"/>
              <a:gd name="T26" fmla="*/ 120 w 288"/>
              <a:gd name="T27" fmla="*/ 60 h 276"/>
              <a:gd name="T28" fmla="*/ 88 w 288"/>
              <a:gd name="T29" fmla="*/ 68 h 276"/>
              <a:gd name="T30" fmla="*/ 64 w 288"/>
              <a:gd name="T31" fmla="*/ 72 h 276"/>
              <a:gd name="T32" fmla="*/ 56 w 288"/>
              <a:gd name="T33" fmla="*/ 72 h 276"/>
              <a:gd name="T34" fmla="*/ 44 w 288"/>
              <a:gd name="T35" fmla="*/ 72 h 276"/>
              <a:gd name="T36" fmla="*/ 24 w 288"/>
              <a:gd name="T37" fmla="*/ 68 h 276"/>
              <a:gd name="T38" fmla="*/ 12 w 288"/>
              <a:gd name="T39" fmla="*/ 60 h 276"/>
              <a:gd name="T40" fmla="*/ 4 w 288"/>
              <a:gd name="T41" fmla="*/ 48 h 276"/>
              <a:gd name="T42" fmla="*/ 20 w 288"/>
              <a:gd name="T43" fmla="*/ 40 h 276"/>
              <a:gd name="T44" fmla="*/ 52 w 288"/>
              <a:gd name="T45" fmla="*/ 36 h 276"/>
              <a:gd name="T46" fmla="*/ 76 w 288"/>
              <a:gd name="T47" fmla="*/ 32 h 276"/>
              <a:gd name="T48" fmla="*/ 100 w 288"/>
              <a:gd name="T49" fmla="*/ 28 h 276"/>
              <a:gd name="T50" fmla="*/ 120 w 288"/>
              <a:gd name="T51" fmla="*/ 24 h 276"/>
              <a:gd name="T52" fmla="*/ 140 w 288"/>
              <a:gd name="T53" fmla="*/ 12 h 276"/>
              <a:gd name="T54" fmla="*/ 156 w 288"/>
              <a:gd name="T55" fmla="*/ 4 h 276"/>
              <a:gd name="T56" fmla="*/ 168 w 288"/>
              <a:gd name="T57" fmla="*/ 0 h 276"/>
              <a:gd name="T58" fmla="*/ 180 w 288"/>
              <a:gd name="T59" fmla="*/ 0 h 276"/>
              <a:gd name="T60" fmla="*/ 200 w 288"/>
              <a:gd name="T61" fmla="*/ 4 h 276"/>
              <a:gd name="T62" fmla="*/ 228 w 288"/>
              <a:gd name="T63" fmla="*/ 12 h 276"/>
              <a:gd name="T64" fmla="*/ 240 w 288"/>
              <a:gd name="T65" fmla="*/ 20 h 276"/>
              <a:gd name="T66" fmla="*/ 240 w 288"/>
              <a:gd name="T67" fmla="*/ 28 h 276"/>
              <a:gd name="T68" fmla="*/ 236 w 288"/>
              <a:gd name="T69" fmla="*/ 40 h 276"/>
              <a:gd name="T70" fmla="*/ 224 w 288"/>
              <a:gd name="T71" fmla="*/ 52 h 276"/>
              <a:gd name="T72" fmla="*/ 212 w 288"/>
              <a:gd name="T73" fmla="*/ 80 h 276"/>
              <a:gd name="T74" fmla="*/ 200 w 288"/>
              <a:gd name="T75" fmla="*/ 116 h 276"/>
              <a:gd name="T76" fmla="*/ 196 w 288"/>
              <a:gd name="T77" fmla="*/ 148 h 276"/>
              <a:gd name="T78" fmla="*/ 188 w 288"/>
              <a:gd name="T79" fmla="*/ 172 h 276"/>
              <a:gd name="T80" fmla="*/ 188 w 288"/>
              <a:gd name="T81" fmla="*/ 184 h 276"/>
              <a:gd name="T82" fmla="*/ 188 w 288"/>
              <a:gd name="T83" fmla="*/ 184 h 276"/>
              <a:gd name="T84" fmla="*/ 196 w 288"/>
              <a:gd name="T85" fmla="*/ 180 h 276"/>
              <a:gd name="T86" fmla="*/ 208 w 288"/>
              <a:gd name="T87" fmla="*/ 176 h 276"/>
              <a:gd name="T88" fmla="*/ 224 w 288"/>
              <a:gd name="T89" fmla="*/ 168 h 276"/>
              <a:gd name="T90" fmla="*/ 248 w 288"/>
              <a:gd name="T91" fmla="*/ 156 h 276"/>
              <a:gd name="T92" fmla="*/ 264 w 288"/>
              <a:gd name="T93" fmla="*/ 152 h 276"/>
              <a:gd name="T94" fmla="*/ 280 w 288"/>
              <a:gd name="T95" fmla="*/ 148 h 276"/>
              <a:gd name="T96" fmla="*/ 288 w 288"/>
              <a:gd name="T97" fmla="*/ 148 h 276"/>
              <a:gd name="T98" fmla="*/ 288 w 288"/>
              <a:gd name="T99" fmla="*/ 156 h 276"/>
              <a:gd name="T100" fmla="*/ 284 w 288"/>
              <a:gd name="T101" fmla="*/ 164 h 276"/>
              <a:gd name="T102" fmla="*/ 276 w 288"/>
              <a:gd name="T103" fmla="*/ 172 h 276"/>
              <a:gd name="T104" fmla="*/ 260 w 288"/>
              <a:gd name="T105" fmla="*/ 188 h 276"/>
              <a:gd name="T106" fmla="*/ 236 w 288"/>
              <a:gd name="T107" fmla="*/ 204 h 276"/>
              <a:gd name="T108" fmla="*/ 216 w 288"/>
              <a:gd name="T109" fmla="*/ 220 h 276"/>
              <a:gd name="T110" fmla="*/ 192 w 288"/>
              <a:gd name="T111" fmla="*/ 240 h 276"/>
              <a:gd name="T112" fmla="*/ 172 w 288"/>
              <a:gd name="T113" fmla="*/ 260 h 276"/>
              <a:gd name="T114" fmla="*/ 156 w 288"/>
              <a:gd name="T115" fmla="*/ 272 h 276"/>
              <a:gd name="T116" fmla="*/ 140 w 288"/>
              <a:gd name="T117" fmla="*/ 272 h 276"/>
              <a:gd name="T118" fmla="*/ 128 w 288"/>
              <a:gd name="T119" fmla="*/ 264 h 276"/>
              <a:gd name="T120" fmla="*/ 116 w 288"/>
              <a:gd name="T121" fmla="*/ 244 h 276"/>
              <a:gd name="T122" fmla="*/ 112 w 288"/>
              <a:gd name="T123" fmla="*/ 232 h 276"/>
              <a:gd name="T124" fmla="*/ 108 w 288"/>
              <a:gd name="T125" fmla="*/ 228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8" h="276">
                <a:moveTo>
                  <a:pt x="108" y="228"/>
                </a:moveTo>
                <a:lnTo>
                  <a:pt x="112" y="224"/>
                </a:lnTo>
                <a:lnTo>
                  <a:pt x="112" y="216"/>
                </a:lnTo>
                <a:lnTo>
                  <a:pt x="116" y="212"/>
                </a:lnTo>
                <a:lnTo>
                  <a:pt x="120" y="208"/>
                </a:lnTo>
                <a:lnTo>
                  <a:pt x="124" y="204"/>
                </a:lnTo>
                <a:lnTo>
                  <a:pt x="128" y="200"/>
                </a:lnTo>
                <a:lnTo>
                  <a:pt x="132" y="192"/>
                </a:lnTo>
                <a:lnTo>
                  <a:pt x="132" y="180"/>
                </a:lnTo>
                <a:lnTo>
                  <a:pt x="136" y="172"/>
                </a:lnTo>
                <a:lnTo>
                  <a:pt x="140" y="156"/>
                </a:lnTo>
                <a:lnTo>
                  <a:pt x="140" y="140"/>
                </a:lnTo>
                <a:lnTo>
                  <a:pt x="144" y="124"/>
                </a:lnTo>
                <a:lnTo>
                  <a:pt x="148" y="108"/>
                </a:lnTo>
                <a:lnTo>
                  <a:pt x="148" y="92"/>
                </a:lnTo>
                <a:lnTo>
                  <a:pt x="152" y="80"/>
                </a:lnTo>
                <a:lnTo>
                  <a:pt x="152" y="72"/>
                </a:lnTo>
                <a:lnTo>
                  <a:pt x="152" y="64"/>
                </a:lnTo>
                <a:lnTo>
                  <a:pt x="152" y="56"/>
                </a:lnTo>
                <a:lnTo>
                  <a:pt x="152" y="52"/>
                </a:lnTo>
                <a:lnTo>
                  <a:pt x="152" y="52"/>
                </a:lnTo>
                <a:lnTo>
                  <a:pt x="152" y="52"/>
                </a:lnTo>
                <a:lnTo>
                  <a:pt x="152" y="52"/>
                </a:lnTo>
                <a:lnTo>
                  <a:pt x="148" y="52"/>
                </a:lnTo>
                <a:lnTo>
                  <a:pt x="144" y="52"/>
                </a:lnTo>
                <a:lnTo>
                  <a:pt x="136" y="52"/>
                </a:lnTo>
                <a:lnTo>
                  <a:pt x="128" y="56"/>
                </a:lnTo>
                <a:lnTo>
                  <a:pt x="120" y="60"/>
                </a:lnTo>
                <a:lnTo>
                  <a:pt x="108" y="60"/>
                </a:lnTo>
                <a:lnTo>
                  <a:pt x="88" y="68"/>
                </a:lnTo>
                <a:lnTo>
                  <a:pt x="72" y="72"/>
                </a:lnTo>
                <a:lnTo>
                  <a:pt x="64" y="72"/>
                </a:lnTo>
                <a:lnTo>
                  <a:pt x="60" y="72"/>
                </a:lnTo>
                <a:lnTo>
                  <a:pt x="56" y="72"/>
                </a:lnTo>
                <a:lnTo>
                  <a:pt x="52" y="72"/>
                </a:lnTo>
                <a:lnTo>
                  <a:pt x="44" y="72"/>
                </a:lnTo>
                <a:lnTo>
                  <a:pt x="32" y="72"/>
                </a:lnTo>
                <a:lnTo>
                  <a:pt x="24" y="68"/>
                </a:lnTo>
                <a:lnTo>
                  <a:pt x="20" y="64"/>
                </a:lnTo>
                <a:lnTo>
                  <a:pt x="12" y="60"/>
                </a:lnTo>
                <a:lnTo>
                  <a:pt x="4" y="52"/>
                </a:lnTo>
                <a:lnTo>
                  <a:pt x="4" y="48"/>
                </a:lnTo>
                <a:lnTo>
                  <a:pt x="0" y="40"/>
                </a:lnTo>
                <a:lnTo>
                  <a:pt x="20" y="40"/>
                </a:lnTo>
                <a:lnTo>
                  <a:pt x="36" y="40"/>
                </a:lnTo>
                <a:lnTo>
                  <a:pt x="52" y="36"/>
                </a:lnTo>
                <a:lnTo>
                  <a:pt x="64" y="36"/>
                </a:lnTo>
                <a:lnTo>
                  <a:pt x="76" y="32"/>
                </a:lnTo>
                <a:lnTo>
                  <a:pt x="88" y="32"/>
                </a:lnTo>
                <a:lnTo>
                  <a:pt x="100" y="28"/>
                </a:lnTo>
                <a:lnTo>
                  <a:pt x="108" y="28"/>
                </a:lnTo>
                <a:lnTo>
                  <a:pt x="120" y="24"/>
                </a:lnTo>
                <a:lnTo>
                  <a:pt x="132" y="16"/>
                </a:lnTo>
                <a:lnTo>
                  <a:pt x="140" y="12"/>
                </a:lnTo>
                <a:lnTo>
                  <a:pt x="148" y="8"/>
                </a:lnTo>
                <a:lnTo>
                  <a:pt x="156" y="4"/>
                </a:lnTo>
                <a:lnTo>
                  <a:pt x="160" y="0"/>
                </a:lnTo>
                <a:lnTo>
                  <a:pt x="168" y="0"/>
                </a:lnTo>
                <a:lnTo>
                  <a:pt x="176" y="0"/>
                </a:lnTo>
                <a:lnTo>
                  <a:pt x="180" y="0"/>
                </a:lnTo>
                <a:lnTo>
                  <a:pt x="192" y="0"/>
                </a:lnTo>
                <a:lnTo>
                  <a:pt x="200" y="4"/>
                </a:lnTo>
                <a:lnTo>
                  <a:pt x="216" y="8"/>
                </a:lnTo>
                <a:lnTo>
                  <a:pt x="228" y="12"/>
                </a:lnTo>
                <a:lnTo>
                  <a:pt x="236" y="16"/>
                </a:lnTo>
                <a:lnTo>
                  <a:pt x="240" y="20"/>
                </a:lnTo>
                <a:lnTo>
                  <a:pt x="240" y="24"/>
                </a:lnTo>
                <a:lnTo>
                  <a:pt x="240" y="28"/>
                </a:lnTo>
                <a:lnTo>
                  <a:pt x="240" y="32"/>
                </a:lnTo>
                <a:lnTo>
                  <a:pt x="236" y="40"/>
                </a:lnTo>
                <a:lnTo>
                  <a:pt x="228" y="44"/>
                </a:lnTo>
                <a:lnTo>
                  <a:pt x="224" y="52"/>
                </a:lnTo>
                <a:lnTo>
                  <a:pt x="216" y="64"/>
                </a:lnTo>
                <a:lnTo>
                  <a:pt x="212" y="80"/>
                </a:lnTo>
                <a:lnTo>
                  <a:pt x="208" y="96"/>
                </a:lnTo>
                <a:lnTo>
                  <a:pt x="200" y="116"/>
                </a:lnTo>
                <a:lnTo>
                  <a:pt x="196" y="132"/>
                </a:lnTo>
                <a:lnTo>
                  <a:pt x="196" y="148"/>
                </a:lnTo>
                <a:lnTo>
                  <a:pt x="192" y="160"/>
                </a:lnTo>
                <a:lnTo>
                  <a:pt x="188" y="172"/>
                </a:lnTo>
                <a:lnTo>
                  <a:pt x="188" y="180"/>
                </a:lnTo>
                <a:lnTo>
                  <a:pt x="188" y="184"/>
                </a:lnTo>
                <a:lnTo>
                  <a:pt x="188" y="184"/>
                </a:lnTo>
                <a:lnTo>
                  <a:pt x="188" y="184"/>
                </a:lnTo>
                <a:lnTo>
                  <a:pt x="192" y="184"/>
                </a:lnTo>
                <a:lnTo>
                  <a:pt x="196" y="180"/>
                </a:lnTo>
                <a:lnTo>
                  <a:pt x="200" y="180"/>
                </a:lnTo>
                <a:lnTo>
                  <a:pt x="208" y="176"/>
                </a:lnTo>
                <a:lnTo>
                  <a:pt x="216" y="172"/>
                </a:lnTo>
                <a:lnTo>
                  <a:pt x="224" y="168"/>
                </a:lnTo>
                <a:lnTo>
                  <a:pt x="236" y="164"/>
                </a:lnTo>
                <a:lnTo>
                  <a:pt x="248" y="156"/>
                </a:lnTo>
                <a:lnTo>
                  <a:pt x="256" y="152"/>
                </a:lnTo>
                <a:lnTo>
                  <a:pt x="264" y="152"/>
                </a:lnTo>
                <a:lnTo>
                  <a:pt x="272" y="148"/>
                </a:lnTo>
                <a:lnTo>
                  <a:pt x="280" y="148"/>
                </a:lnTo>
                <a:lnTo>
                  <a:pt x="284" y="148"/>
                </a:lnTo>
                <a:lnTo>
                  <a:pt x="288" y="148"/>
                </a:lnTo>
                <a:lnTo>
                  <a:pt x="288" y="152"/>
                </a:lnTo>
                <a:lnTo>
                  <a:pt x="288" y="156"/>
                </a:lnTo>
                <a:lnTo>
                  <a:pt x="288" y="156"/>
                </a:lnTo>
                <a:lnTo>
                  <a:pt x="284" y="164"/>
                </a:lnTo>
                <a:lnTo>
                  <a:pt x="280" y="168"/>
                </a:lnTo>
                <a:lnTo>
                  <a:pt x="276" y="172"/>
                </a:lnTo>
                <a:lnTo>
                  <a:pt x="268" y="180"/>
                </a:lnTo>
                <a:lnTo>
                  <a:pt x="260" y="188"/>
                </a:lnTo>
                <a:lnTo>
                  <a:pt x="248" y="196"/>
                </a:lnTo>
                <a:lnTo>
                  <a:pt x="236" y="204"/>
                </a:lnTo>
                <a:lnTo>
                  <a:pt x="224" y="212"/>
                </a:lnTo>
                <a:lnTo>
                  <a:pt x="216" y="220"/>
                </a:lnTo>
                <a:lnTo>
                  <a:pt x="208" y="228"/>
                </a:lnTo>
                <a:lnTo>
                  <a:pt x="192" y="240"/>
                </a:lnTo>
                <a:lnTo>
                  <a:pt x="184" y="252"/>
                </a:lnTo>
                <a:lnTo>
                  <a:pt x="172" y="260"/>
                </a:lnTo>
                <a:lnTo>
                  <a:pt x="164" y="268"/>
                </a:lnTo>
                <a:lnTo>
                  <a:pt x="156" y="272"/>
                </a:lnTo>
                <a:lnTo>
                  <a:pt x="148" y="276"/>
                </a:lnTo>
                <a:lnTo>
                  <a:pt x="140" y="272"/>
                </a:lnTo>
                <a:lnTo>
                  <a:pt x="136" y="268"/>
                </a:lnTo>
                <a:lnTo>
                  <a:pt x="128" y="264"/>
                </a:lnTo>
                <a:lnTo>
                  <a:pt x="120" y="252"/>
                </a:lnTo>
                <a:lnTo>
                  <a:pt x="116" y="244"/>
                </a:lnTo>
                <a:lnTo>
                  <a:pt x="112" y="240"/>
                </a:lnTo>
                <a:lnTo>
                  <a:pt x="112" y="232"/>
                </a:lnTo>
                <a:lnTo>
                  <a:pt x="108" y="228"/>
                </a:lnTo>
                <a:lnTo>
                  <a:pt x="108" y="2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2" name="Freeform 125">
            <a:extLst>
              <a:ext uri="{FF2B5EF4-FFF2-40B4-BE49-F238E27FC236}">
                <a16:creationId xmlns:a16="http://schemas.microsoft.com/office/drawing/2014/main" xmlns="" id="{680AADB3-37DD-4C0D-B7E3-1E24058AC0D9}"/>
              </a:ext>
            </a:extLst>
          </p:cNvPr>
          <p:cNvSpPr>
            <a:spLocks/>
          </p:cNvSpPr>
          <p:nvPr/>
        </p:nvSpPr>
        <p:spPr bwMode="auto">
          <a:xfrm>
            <a:off x="8864693" y="816852"/>
            <a:ext cx="537699" cy="354358"/>
          </a:xfrm>
          <a:custGeom>
            <a:avLst/>
            <a:gdLst>
              <a:gd name="T0" fmla="*/ 132 w 140"/>
              <a:gd name="T1" fmla="*/ 56 h 68"/>
              <a:gd name="T2" fmla="*/ 128 w 140"/>
              <a:gd name="T3" fmla="*/ 64 h 68"/>
              <a:gd name="T4" fmla="*/ 120 w 140"/>
              <a:gd name="T5" fmla="*/ 68 h 68"/>
              <a:gd name="T6" fmla="*/ 112 w 140"/>
              <a:gd name="T7" fmla="*/ 68 h 68"/>
              <a:gd name="T8" fmla="*/ 108 w 140"/>
              <a:gd name="T9" fmla="*/ 68 h 68"/>
              <a:gd name="T10" fmla="*/ 104 w 140"/>
              <a:gd name="T11" fmla="*/ 68 h 68"/>
              <a:gd name="T12" fmla="*/ 96 w 140"/>
              <a:gd name="T13" fmla="*/ 68 h 68"/>
              <a:gd name="T14" fmla="*/ 92 w 140"/>
              <a:gd name="T15" fmla="*/ 68 h 68"/>
              <a:gd name="T16" fmla="*/ 84 w 140"/>
              <a:gd name="T17" fmla="*/ 64 h 68"/>
              <a:gd name="T18" fmla="*/ 76 w 140"/>
              <a:gd name="T19" fmla="*/ 60 h 68"/>
              <a:gd name="T20" fmla="*/ 68 w 140"/>
              <a:gd name="T21" fmla="*/ 52 h 68"/>
              <a:gd name="T22" fmla="*/ 60 w 140"/>
              <a:gd name="T23" fmla="*/ 48 h 68"/>
              <a:gd name="T24" fmla="*/ 48 w 140"/>
              <a:gd name="T25" fmla="*/ 40 h 68"/>
              <a:gd name="T26" fmla="*/ 36 w 140"/>
              <a:gd name="T27" fmla="*/ 32 h 68"/>
              <a:gd name="T28" fmla="*/ 28 w 140"/>
              <a:gd name="T29" fmla="*/ 28 h 68"/>
              <a:gd name="T30" fmla="*/ 20 w 140"/>
              <a:gd name="T31" fmla="*/ 20 h 68"/>
              <a:gd name="T32" fmla="*/ 12 w 140"/>
              <a:gd name="T33" fmla="*/ 16 h 68"/>
              <a:gd name="T34" fmla="*/ 8 w 140"/>
              <a:gd name="T35" fmla="*/ 12 h 68"/>
              <a:gd name="T36" fmla="*/ 4 w 140"/>
              <a:gd name="T37" fmla="*/ 4 h 68"/>
              <a:gd name="T38" fmla="*/ 0 w 140"/>
              <a:gd name="T39" fmla="*/ 0 h 68"/>
              <a:gd name="T40" fmla="*/ 0 w 140"/>
              <a:gd name="T41" fmla="*/ 0 h 68"/>
              <a:gd name="T42" fmla="*/ 20 w 140"/>
              <a:gd name="T43" fmla="*/ 0 h 68"/>
              <a:gd name="T44" fmla="*/ 40 w 140"/>
              <a:gd name="T45" fmla="*/ 0 h 68"/>
              <a:gd name="T46" fmla="*/ 56 w 140"/>
              <a:gd name="T47" fmla="*/ 0 h 68"/>
              <a:gd name="T48" fmla="*/ 68 w 140"/>
              <a:gd name="T49" fmla="*/ 0 h 68"/>
              <a:gd name="T50" fmla="*/ 84 w 140"/>
              <a:gd name="T51" fmla="*/ 0 h 68"/>
              <a:gd name="T52" fmla="*/ 92 w 140"/>
              <a:gd name="T53" fmla="*/ 4 h 68"/>
              <a:gd name="T54" fmla="*/ 104 w 140"/>
              <a:gd name="T55" fmla="*/ 4 h 68"/>
              <a:gd name="T56" fmla="*/ 108 w 140"/>
              <a:gd name="T57" fmla="*/ 8 h 68"/>
              <a:gd name="T58" fmla="*/ 120 w 140"/>
              <a:gd name="T59" fmla="*/ 12 h 68"/>
              <a:gd name="T60" fmla="*/ 128 w 140"/>
              <a:gd name="T61" fmla="*/ 20 h 68"/>
              <a:gd name="T62" fmla="*/ 136 w 140"/>
              <a:gd name="T63" fmla="*/ 24 h 68"/>
              <a:gd name="T64" fmla="*/ 140 w 140"/>
              <a:gd name="T65" fmla="*/ 32 h 68"/>
              <a:gd name="T66" fmla="*/ 140 w 140"/>
              <a:gd name="T67" fmla="*/ 40 h 68"/>
              <a:gd name="T68" fmla="*/ 140 w 140"/>
              <a:gd name="T69" fmla="*/ 44 h 68"/>
              <a:gd name="T70" fmla="*/ 136 w 140"/>
              <a:gd name="T71" fmla="*/ 52 h 68"/>
              <a:gd name="T72" fmla="*/ 132 w 140"/>
              <a:gd name="T73" fmla="*/ 56 h 68"/>
              <a:gd name="T74" fmla="*/ 132 w 140"/>
              <a:gd name="T75" fmla="*/ 5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" h="68">
                <a:moveTo>
                  <a:pt x="132" y="56"/>
                </a:moveTo>
                <a:lnTo>
                  <a:pt x="128" y="64"/>
                </a:lnTo>
                <a:lnTo>
                  <a:pt x="120" y="68"/>
                </a:lnTo>
                <a:lnTo>
                  <a:pt x="112" y="68"/>
                </a:lnTo>
                <a:lnTo>
                  <a:pt x="108" y="68"/>
                </a:lnTo>
                <a:lnTo>
                  <a:pt x="104" y="68"/>
                </a:lnTo>
                <a:lnTo>
                  <a:pt x="96" y="68"/>
                </a:lnTo>
                <a:lnTo>
                  <a:pt x="92" y="68"/>
                </a:lnTo>
                <a:lnTo>
                  <a:pt x="84" y="64"/>
                </a:lnTo>
                <a:lnTo>
                  <a:pt x="76" y="60"/>
                </a:lnTo>
                <a:lnTo>
                  <a:pt x="68" y="52"/>
                </a:lnTo>
                <a:lnTo>
                  <a:pt x="60" y="48"/>
                </a:lnTo>
                <a:lnTo>
                  <a:pt x="48" y="40"/>
                </a:lnTo>
                <a:lnTo>
                  <a:pt x="36" y="32"/>
                </a:lnTo>
                <a:lnTo>
                  <a:pt x="28" y="28"/>
                </a:lnTo>
                <a:lnTo>
                  <a:pt x="20" y="20"/>
                </a:lnTo>
                <a:lnTo>
                  <a:pt x="12" y="16"/>
                </a:lnTo>
                <a:lnTo>
                  <a:pt x="8" y="12"/>
                </a:lnTo>
                <a:lnTo>
                  <a:pt x="4" y="4"/>
                </a:lnTo>
                <a:lnTo>
                  <a:pt x="0" y="0"/>
                </a:lnTo>
                <a:lnTo>
                  <a:pt x="0" y="0"/>
                </a:lnTo>
                <a:lnTo>
                  <a:pt x="20" y="0"/>
                </a:lnTo>
                <a:lnTo>
                  <a:pt x="40" y="0"/>
                </a:lnTo>
                <a:lnTo>
                  <a:pt x="56" y="0"/>
                </a:lnTo>
                <a:lnTo>
                  <a:pt x="68" y="0"/>
                </a:lnTo>
                <a:lnTo>
                  <a:pt x="84" y="0"/>
                </a:lnTo>
                <a:lnTo>
                  <a:pt x="92" y="4"/>
                </a:lnTo>
                <a:lnTo>
                  <a:pt x="104" y="4"/>
                </a:lnTo>
                <a:lnTo>
                  <a:pt x="108" y="8"/>
                </a:lnTo>
                <a:lnTo>
                  <a:pt x="120" y="12"/>
                </a:lnTo>
                <a:lnTo>
                  <a:pt x="128" y="20"/>
                </a:lnTo>
                <a:lnTo>
                  <a:pt x="136" y="24"/>
                </a:lnTo>
                <a:lnTo>
                  <a:pt x="140" y="32"/>
                </a:lnTo>
                <a:lnTo>
                  <a:pt x="140" y="40"/>
                </a:lnTo>
                <a:lnTo>
                  <a:pt x="140" y="44"/>
                </a:lnTo>
                <a:lnTo>
                  <a:pt x="136" y="52"/>
                </a:lnTo>
                <a:lnTo>
                  <a:pt x="132" y="56"/>
                </a:lnTo>
                <a:lnTo>
                  <a:pt x="132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3" name="Freeform 126">
            <a:extLst>
              <a:ext uri="{FF2B5EF4-FFF2-40B4-BE49-F238E27FC236}">
                <a16:creationId xmlns:a16="http://schemas.microsoft.com/office/drawing/2014/main" xmlns="" id="{C7F8BFD2-4919-4C24-858D-8268DF0CAEA0}"/>
              </a:ext>
            </a:extLst>
          </p:cNvPr>
          <p:cNvSpPr>
            <a:spLocks/>
          </p:cNvSpPr>
          <p:nvPr/>
        </p:nvSpPr>
        <p:spPr bwMode="auto">
          <a:xfrm>
            <a:off x="9540659" y="796007"/>
            <a:ext cx="1029311" cy="583650"/>
          </a:xfrm>
          <a:custGeom>
            <a:avLst/>
            <a:gdLst>
              <a:gd name="T0" fmla="*/ 168 w 268"/>
              <a:gd name="T1" fmla="*/ 24 h 112"/>
              <a:gd name="T2" fmla="*/ 164 w 268"/>
              <a:gd name="T3" fmla="*/ 16 h 112"/>
              <a:gd name="T4" fmla="*/ 164 w 268"/>
              <a:gd name="T5" fmla="*/ 12 h 112"/>
              <a:gd name="T6" fmla="*/ 164 w 268"/>
              <a:gd name="T7" fmla="*/ 8 h 112"/>
              <a:gd name="T8" fmla="*/ 168 w 268"/>
              <a:gd name="T9" fmla="*/ 4 h 112"/>
              <a:gd name="T10" fmla="*/ 172 w 268"/>
              <a:gd name="T11" fmla="*/ 0 h 112"/>
              <a:gd name="T12" fmla="*/ 180 w 268"/>
              <a:gd name="T13" fmla="*/ 0 h 112"/>
              <a:gd name="T14" fmla="*/ 192 w 268"/>
              <a:gd name="T15" fmla="*/ 0 h 112"/>
              <a:gd name="T16" fmla="*/ 204 w 268"/>
              <a:gd name="T17" fmla="*/ 4 h 112"/>
              <a:gd name="T18" fmla="*/ 216 w 268"/>
              <a:gd name="T19" fmla="*/ 8 h 112"/>
              <a:gd name="T20" fmla="*/ 228 w 268"/>
              <a:gd name="T21" fmla="*/ 12 h 112"/>
              <a:gd name="T22" fmla="*/ 248 w 268"/>
              <a:gd name="T23" fmla="*/ 20 h 112"/>
              <a:gd name="T24" fmla="*/ 256 w 268"/>
              <a:gd name="T25" fmla="*/ 28 h 112"/>
              <a:gd name="T26" fmla="*/ 264 w 268"/>
              <a:gd name="T27" fmla="*/ 32 h 112"/>
              <a:gd name="T28" fmla="*/ 268 w 268"/>
              <a:gd name="T29" fmla="*/ 40 h 112"/>
              <a:gd name="T30" fmla="*/ 268 w 268"/>
              <a:gd name="T31" fmla="*/ 44 h 112"/>
              <a:gd name="T32" fmla="*/ 268 w 268"/>
              <a:gd name="T33" fmla="*/ 48 h 112"/>
              <a:gd name="T34" fmla="*/ 264 w 268"/>
              <a:gd name="T35" fmla="*/ 52 h 112"/>
              <a:gd name="T36" fmla="*/ 260 w 268"/>
              <a:gd name="T37" fmla="*/ 52 h 112"/>
              <a:gd name="T38" fmla="*/ 256 w 268"/>
              <a:gd name="T39" fmla="*/ 56 h 112"/>
              <a:gd name="T40" fmla="*/ 248 w 268"/>
              <a:gd name="T41" fmla="*/ 60 h 112"/>
              <a:gd name="T42" fmla="*/ 240 w 268"/>
              <a:gd name="T43" fmla="*/ 64 h 112"/>
              <a:gd name="T44" fmla="*/ 232 w 268"/>
              <a:gd name="T45" fmla="*/ 68 h 112"/>
              <a:gd name="T46" fmla="*/ 220 w 268"/>
              <a:gd name="T47" fmla="*/ 68 h 112"/>
              <a:gd name="T48" fmla="*/ 208 w 268"/>
              <a:gd name="T49" fmla="*/ 72 h 112"/>
              <a:gd name="T50" fmla="*/ 196 w 268"/>
              <a:gd name="T51" fmla="*/ 76 h 112"/>
              <a:gd name="T52" fmla="*/ 180 w 268"/>
              <a:gd name="T53" fmla="*/ 80 h 112"/>
              <a:gd name="T54" fmla="*/ 164 w 268"/>
              <a:gd name="T55" fmla="*/ 84 h 112"/>
              <a:gd name="T56" fmla="*/ 148 w 268"/>
              <a:gd name="T57" fmla="*/ 88 h 112"/>
              <a:gd name="T58" fmla="*/ 128 w 268"/>
              <a:gd name="T59" fmla="*/ 92 h 112"/>
              <a:gd name="T60" fmla="*/ 108 w 268"/>
              <a:gd name="T61" fmla="*/ 96 h 112"/>
              <a:gd name="T62" fmla="*/ 88 w 268"/>
              <a:gd name="T63" fmla="*/ 100 h 112"/>
              <a:gd name="T64" fmla="*/ 68 w 268"/>
              <a:gd name="T65" fmla="*/ 104 h 112"/>
              <a:gd name="T66" fmla="*/ 52 w 268"/>
              <a:gd name="T67" fmla="*/ 108 h 112"/>
              <a:gd name="T68" fmla="*/ 36 w 268"/>
              <a:gd name="T69" fmla="*/ 112 h 112"/>
              <a:gd name="T70" fmla="*/ 24 w 268"/>
              <a:gd name="T71" fmla="*/ 112 h 112"/>
              <a:gd name="T72" fmla="*/ 16 w 268"/>
              <a:gd name="T73" fmla="*/ 112 h 112"/>
              <a:gd name="T74" fmla="*/ 8 w 268"/>
              <a:gd name="T75" fmla="*/ 112 h 112"/>
              <a:gd name="T76" fmla="*/ 4 w 268"/>
              <a:gd name="T77" fmla="*/ 112 h 112"/>
              <a:gd name="T78" fmla="*/ 0 w 268"/>
              <a:gd name="T79" fmla="*/ 108 h 112"/>
              <a:gd name="T80" fmla="*/ 0 w 268"/>
              <a:gd name="T81" fmla="*/ 108 h 112"/>
              <a:gd name="T82" fmla="*/ 4 w 268"/>
              <a:gd name="T83" fmla="*/ 104 h 112"/>
              <a:gd name="T84" fmla="*/ 8 w 268"/>
              <a:gd name="T85" fmla="*/ 100 h 112"/>
              <a:gd name="T86" fmla="*/ 16 w 268"/>
              <a:gd name="T87" fmla="*/ 96 h 112"/>
              <a:gd name="T88" fmla="*/ 24 w 268"/>
              <a:gd name="T89" fmla="*/ 92 h 112"/>
              <a:gd name="T90" fmla="*/ 32 w 268"/>
              <a:gd name="T91" fmla="*/ 88 h 112"/>
              <a:gd name="T92" fmla="*/ 48 w 268"/>
              <a:gd name="T93" fmla="*/ 84 h 112"/>
              <a:gd name="T94" fmla="*/ 64 w 268"/>
              <a:gd name="T95" fmla="*/ 80 h 112"/>
              <a:gd name="T96" fmla="*/ 76 w 268"/>
              <a:gd name="T97" fmla="*/ 72 h 112"/>
              <a:gd name="T98" fmla="*/ 92 w 268"/>
              <a:gd name="T99" fmla="*/ 68 h 112"/>
              <a:gd name="T100" fmla="*/ 104 w 268"/>
              <a:gd name="T101" fmla="*/ 64 h 112"/>
              <a:gd name="T102" fmla="*/ 116 w 268"/>
              <a:gd name="T103" fmla="*/ 60 h 112"/>
              <a:gd name="T104" fmla="*/ 128 w 268"/>
              <a:gd name="T105" fmla="*/ 56 h 112"/>
              <a:gd name="T106" fmla="*/ 136 w 268"/>
              <a:gd name="T107" fmla="*/ 52 h 112"/>
              <a:gd name="T108" fmla="*/ 144 w 268"/>
              <a:gd name="T109" fmla="*/ 48 h 112"/>
              <a:gd name="T110" fmla="*/ 152 w 268"/>
              <a:gd name="T111" fmla="*/ 44 h 112"/>
              <a:gd name="T112" fmla="*/ 160 w 268"/>
              <a:gd name="T113" fmla="*/ 36 h 112"/>
              <a:gd name="T114" fmla="*/ 164 w 268"/>
              <a:gd name="T115" fmla="*/ 32 h 112"/>
              <a:gd name="T116" fmla="*/ 168 w 268"/>
              <a:gd name="T117" fmla="*/ 28 h 112"/>
              <a:gd name="T118" fmla="*/ 168 w 268"/>
              <a:gd name="T119" fmla="*/ 24 h 112"/>
              <a:gd name="T120" fmla="*/ 168 w 268"/>
              <a:gd name="T121" fmla="*/ 24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68" h="112">
                <a:moveTo>
                  <a:pt x="168" y="24"/>
                </a:moveTo>
                <a:lnTo>
                  <a:pt x="164" y="16"/>
                </a:lnTo>
                <a:lnTo>
                  <a:pt x="164" y="12"/>
                </a:lnTo>
                <a:lnTo>
                  <a:pt x="164" y="8"/>
                </a:lnTo>
                <a:lnTo>
                  <a:pt x="168" y="4"/>
                </a:lnTo>
                <a:lnTo>
                  <a:pt x="172" y="0"/>
                </a:lnTo>
                <a:lnTo>
                  <a:pt x="180" y="0"/>
                </a:lnTo>
                <a:lnTo>
                  <a:pt x="192" y="0"/>
                </a:lnTo>
                <a:lnTo>
                  <a:pt x="204" y="4"/>
                </a:lnTo>
                <a:lnTo>
                  <a:pt x="216" y="8"/>
                </a:lnTo>
                <a:lnTo>
                  <a:pt x="228" y="12"/>
                </a:lnTo>
                <a:lnTo>
                  <a:pt x="248" y="20"/>
                </a:lnTo>
                <a:lnTo>
                  <a:pt x="256" y="28"/>
                </a:lnTo>
                <a:lnTo>
                  <a:pt x="264" y="32"/>
                </a:lnTo>
                <a:lnTo>
                  <a:pt x="268" y="40"/>
                </a:lnTo>
                <a:lnTo>
                  <a:pt x="268" y="44"/>
                </a:lnTo>
                <a:lnTo>
                  <a:pt x="268" y="48"/>
                </a:lnTo>
                <a:lnTo>
                  <a:pt x="264" y="52"/>
                </a:lnTo>
                <a:lnTo>
                  <a:pt x="260" y="52"/>
                </a:lnTo>
                <a:lnTo>
                  <a:pt x="256" y="56"/>
                </a:lnTo>
                <a:lnTo>
                  <a:pt x="248" y="60"/>
                </a:lnTo>
                <a:lnTo>
                  <a:pt x="240" y="64"/>
                </a:lnTo>
                <a:lnTo>
                  <a:pt x="232" y="68"/>
                </a:lnTo>
                <a:lnTo>
                  <a:pt x="220" y="68"/>
                </a:lnTo>
                <a:lnTo>
                  <a:pt x="208" y="72"/>
                </a:lnTo>
                <a:lnTo>
                  <a:pt x="196" y="76"/>
                </a:lnTo>
                <a:lnTo>
                  <a:pt x="180" y="80"/>
                </a:lnTo>
                <a:lnTo>
                  <a:pt x="164" y="84"/>
                </a:lnTo>
                <a:lnTo>
                  <a:pt x="148" y="88"/>
                </a:lnTo>
                <a:lnTo>
                  <a:pt x="128" y="92"/>
                </a:lnTo>
                <a:lnTo>
                  <a:pt x="108" y="96"/>
                </a:lnTo>
                <a:lnTo>
                  <a:pt x="88" y="100"/>
                </a:lnTo>
                <a:lnTo>
                  <a:pt x="68" y="104"/>
                </a:lnTo>
                <a:lnTo>
                  <a:pt x="52" y="108"/>
                </a:lnTo>
                <a:lnTo>
                  <a:pt x="36" y="112"/>
                </a:lnTo>
                <a:lnTo>
                  <a:pt x="24" y="112"/>
                </a:lnTo>
                <a:lnTo>
                  <a:pt x="16" y="112"/>
                </a:lnTo>
                <a:lnTo>
                  <a:pt x="8" y="112"/>
                </a:lnTo>
                <a:lnTo>
                  <a:pt x="4" y="112"/>
                </a:lnTo>
                <a:lnTo>
                  <a:pt x="0" y="108"/>
                </a:lnTo>
                <a:lnTo>
                  <a:pt x="0" y="108"/>
                </a:lnTo>
                <a:lnTo>
                  <a:pt x="4" y="104"/>
                </a:lnTo>
                <a:lnTo>
                  <a:pt x="8" y="100"/>
                </a:lnTo>
                <a:lnTo>
                  <a:pt x="16" y="96"/>
                </a:lnTo>
                <a:lnTo>
                  <a:pt x="24" y="92"/>
                </a:lnTo>
                <a:lnTo>
                  <a:pt x="32" y="88"/>
                </a:lnTo>
                <a:lnTo>
                  <a:pt x="48" y="84"/>
                </a:lnTo>
                <a:lnTo>
                  <a:pt x="64" y="80"/>
                </a:lnTo>
                <a:lnTo>
                  <a:pt x="76" y="72"/>
                </a:lnTo>
                <a:lnTo>
                  <a:pt x="92" y="68"/>
                </a:lnTo>
                <a:lnTo>
                  <a:pt x="104" y="64"/>
                </a:lnTo>
                <a:lnTo>
                  <a:pt x="116" y="60"/>
                </a:lnTo>
                <a:lnTo>
                  <a:pt x="128" y="56"/>
                </a:lnTo>
                <a:lnTo>
                  <a:pt x="136" y="52"/>
                </a:lnTo>
                <a:lnTo>
                  <a:pt x="144" y="48"/>
                </a:lnTo>
                <a:lnTo>
                  <a:pt x="152" y="44"/>
                </a:lnTo>
                <a:lnTo>
                  <a:pt x="160" y="36"/>
                </a:lnTo>
                <a:lnTo>
                  <a:pt x="164" y="32"/>
                </a:lnTo>
                <a:lnTo>
                  <a:pt x="168" y="28"/>
                </a:lnTo>
                <a:lnTo>
                  <a:pt x="168" y="24"/>
                </a:lnTo>
                <a:lnTo>
                  <a:pt x="16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4" name="Freeform 127">
            <a:extLst>
              <a:ext uri="{FF2B5EF4-FFF2-40B4-BE49-F238E27FC236}">
                <a16:creationId xmlns:a16="http://schemas.microsoft.com/office/drawing/2014/main" xmlns="" id="{DB71270F-317E-464B-A0FD-DB9107EDD3F3}"/>
              </a:ext>
            </a:extLst>
          </p:cNvPr>
          <p:cNvSpPr>
            <a:spLocks/>
          </p:cNvSpPr>
          <p:nvPr/>
        </p:nvSpPr>
        <p:spPr bwMode="auto">
          <a:xfrm>
            <a:off x="9878642" y="1212899"/>
            <a:ext cx="245805" cy="1083922"/>
          </a:xfrm>
          <a:custGeom>
            <a:avLst/>
            <a:gdLst>
              <a:gd name="T0" fmla="*/ 0 w 64"/>
              <a:gd name="T1" fmla="*/ 208 h 208"/>
              <a:gd name="T2" fmla="*/ 0 w 64"/>
              <a:gd name="T3" fmla="*/ 204 h 208"/>
              <a:gd name="T4" fmla="*/ 4 w 64"/>
              <a:gd name="T5" fmla="*/ 200 h 208"/>
              <a:gd name="T6" fmla="*/ 4 w 64"/>
              <a:gd name="T7" fmla="*/ 192 h 208"/>
              <a:gd name="T8" fmla="*/ 4 w 64"/>
              <a:gd name="T9" fmla="*/ 188 h 208"/>
              <a:gd name="T10" fmla="*/ 8 w 64"/>
              <a:gd name="T11" fmla="*/ 176 h 208"/>
              <a:gd name="T12" fmla="*/ 8 w 64"/>
              <a:gd name="T13" fmla="*/ 168 h 208"/>
              <a:gd name="T14" fmla="*/ 12 w 64"/>
              <a:gd name="T15" fmla="*/ 156 h 208"/>
              <a:gd name="T16" fmla="*/ 16 w 64"/>
              <a:gd name="T17" fmla="*/ 140 h 208"/>
              <a:gd name="T18" fmla="*/ 16 w 64"/>
              <a:gd name="T19" fmla="*/ 128 h 208"/>
              <a:gd name="T20" fmla="*/ 20 w 64"/>
              <a:gd name="T21" fmla="*/ 116 h 208"/>
              <a:gd name="T22" fmla="*/ 20 w 64"/>
              <a:gd name="T23" fmla="*/ 104 h 208"/>
              <a:gd name="T24" fmla="*/ 24 w 64"/>
              <a:gd name="T25" fmla="*/ 96 h 208"/>
              <a:gd name="T26" fmla="*/ 24 w 64"/>
              <a:gd name="T27" fmla="*/ 84 h 208"/>
              <a:gd name="T28" fmla="*/ 24 w 64"/>
              <a:gd name="T29" fmla="*/ 76 h 208"/>
              <a:gd name="T30" fmla="*/ 24 w 64"/>
              <a:gd name="T31" fmla="*/ 72 h 208"/>
              <a:gd name="T32" fmla="*/ 28 w 64"/>
              <a:gd name="T33" fmla="*/ 64 h 208"/>
              <a:gd name="T34" fmla="*/ 28 w 64"/>
              <a:gd name="T35" fmla="*/ 52 h 208"/>
              <a:gd name="T36" fmla="*/ 24 w 64"/>
              <a:gd name="T37" fmla="*/ 40 h 208"/>
              <a:gd name="T38" fmla="*/ 20 w 64"/>
              <a:gd name="T39" fmla="*/ 20 h 208"/>
              <a:gd name="T40" fmla="*/ 20 w 64"/>
              <a:gd name="T41" fmla="*/ 0 h 208"/>
              <a:gd name="T42" fmla="*/ 32 w 64"/>
              <a:gd name="T43" fmla="*/ 4 h 208"/>
              <a:gd name="T44" fmla="*/ 40 w 64"/>
              <a:gd name="T45" fmla="*/ 8 h 208"/>
              <a:gd name="T46" fmla="*/ 48 w 64"/>
              <a:gd name="T47" fmla="*/ 12 h 208"/>
              <a:gd name="T48" fmla="*/ 52 w 64"/>
              <a:gd name="T49" fmla="*/ 16 h 208"/>
              <a:gd name="T50" fmla="*/ 56 w 64"/>
              <a:gd name="T51" fmla="*/ 20 h 208"/>
              <a:gd name="T52" fmla="*/ 64 w 64"/>
              <a:gd name="T53" fmla="*/ 24 h 208"/>
              <a:gd name="T54" fmla="*/ 60 w 64"/>
              <a:gd name="T55" fmla="*/ 28 h 208"/>
              <a:gd name="T56" fmla="*/ 60 w 64"/>
              <a:gd name="T57" fmla="*/ 32 h 208"/>
              <a:gd name="T58" fmla="*/ 56 w 64"/>
              <a:gd name="T59" fmla="*/ 44 h 208"/>
              <a:gd name="T60" fmla="*/ 56 w 64"/>
              <a:gd name="T61" fmla="*/ 48 h 208"/>
              <a:gd name="T62" fmla="*/ 52 w 64"/>
              <a:gd name="T63" fmla="*/ 52 h 208"/>
              <a:gd name="T64" fmla="*/ 52 w 64"/>
              <a:gd name="T65" fmla="*/ 60 h 208"/>
              <a:gd name="T66" fmla="*/ 48 w 64"/>
              <a:gd name="T67" fmla="*/ 68 h 208"/>
              <a:gd name="T68" fmla="*/ 44 w 64"/>
              <a:gd name="T69" fmla="*/ 76 h 208"/>
              <a:gd name="T70" fmla="*/ 44 w 64"/>
              <a:gd name="T71" fmla="*/ 88 h 208"/>
              <a:gd name="T72" fmla="*/ 40 w 64"/>
              <a:gd name="T73" fmla="*/ 100 h 208"/>
              <a:gd name="T74" fmla="*/ 36 w 64"/>
              <a:gd name="T75" fmla="*/ 112 h 208"/>
              <a:gd name="T76" fmla="*/ 28 w 64"/>
              <a:gd name="T77" fmla="*/ 140 h 208"/>
              <a:gd name="T78" fmla="*/ 20 w 64"/>
              <a:gd name="T79" fmla="*/ 164 h 208"/>
              <a:gd name="T80" fmla="*/ 12 w 64"/>
              <a:gd name="T81" fmla="*/ 188 h 208"/>
              <a:gd name="T82" fmla="*/ 8 w 64"/>
              <a:gd name="T83" fmla="*/ 208 h 208"/>
              <a:gd name="T84" fmla="*/ 0 w 64"/>
              <a:gd name="T85" fmla="*/ 208 h 208"/>
              <a:gd name="T86" fmla="*/ 0 w 64"/>
              <a:gd name="T87" fmla="*/ 20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4" h="208">
                <a:moveTo>
                  <a:pt x="0" y="208"/>
                </a:moveTo>
                <a:lnTo>
                  <a:pt x="0" y="204"/>
                </a:lnTo>
                <a:lnTo>
                  <a:pt x="4" y="200"/>
                </a:lnTo>
                <a:lnTo>
                  <a:pt x="4" y="192"/>
                </a:lnTo>
                <a:lnTo>
                  <a:pt x="4" y="188"/>
                </a:lnTo>
                <a:lnTo>
                  <a:pt x="8" y="176"/>
                </a:lnTo>
                <a:lnTo>
                  <a:pt x="8" y="168"/>
                </a:lnTo>
                <a:lnTo>
                  <a:pt x="12" y="156"/>
                </a:lnTo>
                <a:lnTo>
                  <a:pt x="16" y="140"/>
                </a:lnTo>
                <a:lnTo>
                  <a:pt x="16" y="128"/>
                </a:lnTo>
                <a:lnTo>
                  <a:pt x="20" y="116"/>
                </a:lnTo>
                <a:lnTo>
                  <a:pt x="20" y="104"/>
                </a:lnTo>
                <a:lnTo>
                  <a:pt x="24" y="96"/>
                </a:lnTo>
                <a:lnTo>
                  <a:pt x="24" y="84"/>
                </a:lnTo>
                <a:lnTo>
                  <a:pt x="24" y="76"/>
                </a:lnTo>
                <a:lnTo>
                  <a:pt x="24" y="72"/>
                </a:lnTo>
                <a:lnTo>
                  <a:pt x="28" y="64"/>
                </a:lnTo>
                <a:lnTo>
                  <a:pt x="28" y="52"/>
                </a:lnTo>
                <a:lnTo>
                  <a:pt x="24" y="40"/>
                </a:lnTo>
                <a:lnTo>
                  <a:pt x="20" y="20"/>
                </a:lnTo>
                <a:lnTo>
                  <a:pt x="20" y="0"/>
                </a:lnTo>
                <a:lnTo>
                  <a:pt x="32" y="4"/>
                </a:lnTo>
                <a:lnTo>
                  <a:pt x="40" y="8"/>
                </a:lnTo>
                <a:lnTo>
                  <a:pt x="48" y="12"/>
                </a:lnTo>
                <a:lnTo>
                  <a:pt x="52" y="16"/>
                </a:lnTo>
                <a:lnTo>
                  <a:pt x="56" y="20"/>
                </a:lnTo>
                <a:lnTo>
                  <a:pt x="64" y="24"/>
                </a:lnTo>
                <a:lnTo>
                  <a:pt x="60" y="28"/>
                </a:lnTo>
                <a:lnTo>
                  <a:pt x="60" y="32"/>
                </a:lnTo>
                <a:lnTo>
                  <a:pt x="56" y="44"/>
                </a:lnTo>
                <a:lnTo>
                  <a:pt x="56" y="48"/>
                </a:lnTo>
                <a:lnTo>
                  <a:pt x="52" y="52"/>
                </a:lnTo>
                <a:lnTo>
                  <a:pt x="52" y="60"/>
                </a:lnTo>
                <a:lnTo>
                  <a:pt x="48" y="68"/>
                </a:lnTo>
                <a:lnTo>
                  <a:pt x="44" y="76"/>
                </a:lnTo>
                <a:lnTo>
                  <a:pt x="44" y="88"/>
                </a:lnTo>
                <a:lnTo>
                  <a:pt x="40" y="100"/>
                </a:lnTo>
                <a:lnTo>
                  <a:pt x="36" y="112"/>
                </a:lnTo>
                <a:lnTo>
                  <a:pt x="28" y="140"/>
                </a:lnTo>
                <a:lnTo>
                  <a:pt x="20" y="164"/>
                </a:lnTo>
                <a:lnTo>
                  <a:pt x="12" y="188"/>
                </a:lnTo>
                <a:lnTo>
                  <a:pt x="8" y="208"/>
                </a:lnTo>
                <a:lnTo>
                  <a:pt x="0" y="208"/>
                </a:lnTo>
                <a:lnTo>
                  <a:pt x="0" y="2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5" name="Freeform 128">
            <a:extLst>
              <a:ext uri="{FF2B5EF4-FFF2-40B4-BE49-F238E27FC236}">
                <a16:creationId xmlns:a16="http://schemas.microsoft.com/office/drawing/2014/main" xmlns="" id="{9A92EBC7-5028-445E-8A25-5976A655F43B}"/>
              </a:ext>
            </a:extLst>
          </p:cNvPr>
          <p:cNvSpPr>
            <a:spLocks/>
          </p:cNvSpPr>
          <p:nvPr/>
        </p:nvSpPr>
        <p:spPr bwMode="auto">
          <a:xfrm>
            <a:off x="9463845" y="2234287"/>
            <a:ext cx="322620" cy="854630"/>
          </a:xfrm>
          <a:custGeom>
            <a:avLst/>
            <a:gdLst>
              <a:gd name="T0" fmla="*/ 8 w 84"/>
              <a:gd name="T1" fmla="*/ 28 h 164"/>
              <a:gd name="T2" fmla="*/ 0 w 84"/>
              <a:gd name="T3" fmla="*/ 24 h 164"/>
              <a:gd name="T4" fmla="*/ 0 w 84"/>
              <a:gd name="T5" fmla="*/ 16 h 164"/>
              <a:gd name="T6" fmla="*/ 0 w 84"/>
              <a:gd name="T7" fmla="*/ 12 h 164"/>
              <a:gd name="T8" fmla="*/ 0 w 84"/>
              <a:gd name="T9" fmla="*/ 8 h 164"/>
              <a:gd name="T10" fmla="*/ 4 w 84"/>
              <a:gd name="T11" fmla="*/ 4 h 164"/>
              <a:gd name="T12" fmla="*/ 8 w 84"/>
              <a:gd name="T13" fmla="*/ 4 h 164"/>
              <a:gd name="T14" fmla="*/ 12 w 84"/>
              <a:gd name="T15" fmla="*/ 0 h 164"/>
              <a:gd name="T16" fmla="*/ 16 w 84"/>
              <a:gd name="T17" fmla="*/ 0 h 164"/>
              <a:gd name="T18" fmla="*/ 24 w 84"/>
              <a:gd name="T19" fmla="*/ 0 h 164"/>
              <a:gd name="T20" fmla="*/ 36 w 84"/>
              <a:gd name="T21" fmla="*/ 0 h 164"/>
              <a:gd name="T22" fmla="*/ 44 w 84"/>
              <a:gd name="T23" fmla="*/ 0 h 164"/>
              <a:gd name="T24" fmla="*/ 56 w 84"/>
              <a:gd name="T25" fmla="*/ 0 h 164"/>
              <a:gd name="T26" fmla="*/ 72 w 84"/>
              <a:gd name="T27" fmla="*/ 4 h 164"/>
              <a:gd name="T28" fmla="*/ 72 w 84"/>
              <a:gd name="T29" fmla="*/ 24 h 164"/>
              <a:gd name="T30" fmla="*/ 76 w 84"/>
              <a:gd name="T31" fmla="*/ 40 h 164"/>
              <a:gd name="T32" fmla="*/ 76 w 84"/>
              <a:gd name="T33" fmla="*/ 56 h 164"/>
              <a:gd name="T34" fmla="*/ 76 w 84"/>
              <a:gd name="T35" fmla="*/ 72 h 164"/>
              <a:gd name="T36" fmla="*/ 80 w 84"/>
              <a:gd name="T37" fmla="*/ 88 h 164"/>
              <a:gd name="T38" fmla="*/ 80 w 84"/>
              <a:gd name="T39" fmla="*/ 100 h 164"/>
              <a:gd name="T40" fmla="*/ 80 w 84"/>
              <a:gd name="T41" fmla="*/ 108 h 164"/>
              <a:gd name="T42" fmla="*/ 84 w 84"/>
              <a:gd name="T43" fmla="*/ 120 h 164"/>
              <a:gd name="T44" fmla="*/ 84 w 84"/>
              <a:gd name="T45" fmla="*/ 128 h 164"/>
              <a:gd name="T46" fmla="*/ 84 w 84"/>
              <a:gd name="T47" fmla="*/ 136 h 164"/>
              <a:gd name="T48" fmla="*/ 84 w 84"/>
              <a:gd name="T49" fmla="*/ 144 h 164"/>
              <a:gd name="T50" fmla="*/ 84 w 84"/>
              <a:gd name="T51" fmla="*/ 152 h 164"/>
              <a:gd name="T52" fmla="*/ 80 w 84"/>
              <a:gd name="T53" fmla="*/ 156 h 164"/>
              <a:gd name="T54" fmla="*/ 80 w 84"/>
              <a:gd name="T55" fmla="*/ 160 h 164"/>
              <a:gd name="T56" fmla="*/ 80 w 84"/>
              <a:gd name="T57" fmla="*/ 160 h 164"/>
              <a:gd name="T58" fmla="*/ 76 w 84"/>
              <a:gd name="T59" fmla="*/ 164 h 164"/>
              <a:gd name="T60" fmla="*/ 72 w 84"/>
              <a:gd name="T61" fmla="*/ 164 h 164"/>
              <a:gd name="T62" fmla="*/ 64 w 84"/>
              <a:gd name="T63" fmla="*/ 164 h 164"/>
              <a:gd name="T64" fmla="*/ 60 w 84"/>
              <a:gd name="T65" fmla="*/ 164 h 164"/>
              <a:gd name="T66" fmla="*/ 60 w 84"/>
              <a:gd name="T67" fmla="*/ 164 h 164"/>
              <a:gd name="T68" fmla="*/ 56 w 84"/>
              <a:gd name="T69" fmla="*/ 164 h 164"/>
              <a:gd name="T70" fmla="*/ 52 w 84"/>
              <a:gd name="T71" fmla="*/ 160 h 164"/>
              <a:gd name="T72" fmla="*/ 52 w 84"/>
              <a:gd name="T73" fmla="*/ 156 h 164"/>
              <a:gd name="T74" fmla="*/ 48 w 84"/>
              <a:gd name="T75" fmla="*/ 148 h 164"/>
              <a:gd name="T76" fmla="*/ 44 w 84"/>
              <a:gd name="T77" fmla="*/ 140 h 164"/>
              <a:gd name="T78" fmla="*/ 40 w 84"/>
              <a:gd name="T79" fmla="*/ 128 h 164"/>
              <a:gd name="T80" fmla="*/ 40 w 84"/>
              <a:gd name="T81" fmla="*/ 116 h 164"/>
              <a:gd name="T82" fmla="*/ 36 w 84"/>
              <a:gd name="T83" fmla="*/ 100 h 164"/>
              <a:gd name="T84" fmla="*/ 32 w 84"/>
              <a:gd name="T85" fmla="*/ 88 h 164"/>
              <a:gd name="T86" fmla="*/ 28 w 84"/>
              <a:gd name="T87" fmla="*/ 76 h 164"/>
              <a:gd name="T88" fmla="*/ 24 w 84"/>
              <a:gd name="T89" fmla="*/ 64 h 164"/>
              <a:gd name="T90" fmla="*/ 20 w 84"/>
              <a:gd name="T91" fmla="*/ 52 h 164"/>
              <a:gd name="T92" fmla="*/ 16 w 84"/>
              <a:gd name="T93" fmla="*/ 44 h 164"/>
              <a:gd name="T94" fmla="*/ 12 w 84"/>
              <a:gd name="T95" fmla="*/ 36 h 164"/>
              <a:gd name="T96" fmla="*/ 8 w 84"/>
              <a:gd name="T97" fmla="*/ 32 h 164"/>
              <a:gd name="T98" fmla="*/ 8 w 84"/>
              <a:gd name="T99" fmla="*/ 28 h 164"/>
              <a:gd name="T100" fmla="*/ 8 w 84"/>
              <a:gd name="T101" fmla="*/ 28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" h="164">
                <a:moveTo>
                  <a:pt x="8" y="28"/>
                </a:moveTo>
                <a:lnTo>
                  <a:pt x="0" y="24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4" y="0"/>
                </a:lnTo>
                <a:lnTo>
                  <a:pt x="56" y="0"/>
                </a:lnTo>
                <a:lnTo>
                  <a:pt x="72" y="4"/>
                </a:lnTo>
                <a:lnTo>
                  <a:pt x="72" y="24"/>
                </a:lnTo>
                <a:lnTo>
                  <a:pt x="76" y="40"/>
                </a:lnTo>
                <a:lnTo>
                  <a:pt x="76" y="56"/>
                </a:lnTo>
                <a:lnTo>
                  <a:pt x="76" y="72"/>
                </a:lnTo>
                <a:lnTo>
                  <a:pt x="80" y="88"/>
                </a:lnTo>
                <a:lnTo>
                  <a:pt x="80" y="100"/>
                </a:lnTo>
                <a:lnTo>
                  <a:pt x="80" y="108"/>
                </a:lnTo>
                <a:lnTo>
                  <a:pt x="84" y="120"/>
                </a:lnTo>
                <a:lnTo>
                  <a:pt x="84" y="128"/>
                </a:lnTo>
                <a:lnTo>
                  <a:pt x="84" y="136"/>
                </a:lnTo>
                <a:lnTo>
                  <a:pt x="84" y="144"/>
                </a:lnTo>
                <a:lnTo>
                  <a:pt x="84" y="152"/>
                </a:lnTo>
                <a:lnTo>
                  <a:pt x="80" y="156"/>
                </a:lnTo>
                <a:lnTo>
                  <a:pt x="80" y="160"/>
                </a:lnTo>
                <a:lnTo>
                  <a:pt x="80" y="160"/>
                </a:lnTo>
                <a:lnTo>
                  <a:pt x="76" y="164"/>
                </a:lnTo>
                <a:lnTo>
                  <a:pt x="72" y="164"/>
                </a:lnTo>
                <a:lnTo>
                  <a:pt x="64" y="164"/>
                </a:lnTo>
                <a:lnTo>
                  <a:pt x="60" y="164"/>
                </a:lnTo>
                <a:lnTo>
                  <a:pt x="60" y="164"/>
                </a:lnTo>
                <a:lnTo>
                  <a:pt x="56" y="164"/>
                </a:lnTo>
                <a:lnTo>
                  <a:pt x="52" y="160"/>
                </a:lnTo>
                <a:lnTo>
                  <a:pt x="52" y="156"/>
                </a:lnTo>
                <a:lnTo>
                  <a:pt x="48" y="148"/>
                </a:lnTo>
                <a:lnTo>
                  <a:pt x="44" y="140"/>
                </a:lnTo>
                <a:lnTo>
                  <a:pt x="40" y="128"/>
                </a:lnTo>
                <a:lnTo>
                  <a:pt x="40" y="116"/>
                </a:lnTo>
                <a:lnTo>
                  <a:pt x="36" y="100"/>
                </a:lnTo>
                <a:lnTo>
                  <a:pt x="32" y="88"/>
                </a:lnTo>
                <a:lnTo>
                  <a:pt x="28" y="76"/>
                </a:lnTo>
                <a:lnTo>
                  <a:pt x="24" y="64"/>
                </a:lnTo>
                <a:lnTo>
                  <a:pt x="20" y="52"/>
                </a:lnTo>
                <a:lnTo>
                  <a:pt x="16" y="44"/>
                </a:lnTo>
                <a:lnTo>
                  <a:pt x="12" y="36"/>
                </a:lnTo>
                <a:lnTo>
                  <a:pt x="8" y="32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6" name="Freeform 129">
            <a:extLst>
              <a:ext uri="{FF2B5EF4-FFF2-40B4-BE49-F238E27FC236}">
                <a16:creationId xmlns:a16="http://schemas.microsoft.com/office/drawing/2014/main" xmlns="" id="{CF629E8D-5C5E-4C4E-8C1C-F9ED985422F8}"/>
              </a:ext>
            </a:extLst>
          </p:cNvPr>
          <p:cNvSpPr>
            <a:spLocks/>
          </p:cNvSpPr>
          <p:nvPr/>
        </p:nvSpPr>
        <p:spPr bwMode="auto">
          <a:xfrm>
            <a:off x="9648199" y="2150908"/>
            <a:ext cx="998585" cy="604494"/>
          </a:xfrm>
          <a:custGeom>
            <a:avLst/>
            <a:gdLst>
              <a:gd name="T0" fmla="*/ 188 w 260"/>
              <a:gd name="T1" fmla="*/ 4 h 116"/>
              <a:gd name="T2" fmla="*/ 200 w 260"/>
              <a:gd name="T3" fmla="*/ 4 h 116"/>
              <a:gd name="T4" fmla="*/ 220 w 260"/>
              <a:gd name="T5" fmla="*/ 12 h 116"/>
              <a:gd name="T6" fmla="*/ 244 w 260"/>
              <a:gd name="T7" fmla="*/ 20 h 116"/>
              <a:gd name="T8" fmla="*/ 260 w 260"/>
              <a:gd name="T9" fmla="*/ 28 h 116"/>
              <a:gd name="T10" fmla="*/ 260 w 260"/>
              <a:gd name="T11" fmla="*/ 32 h 116"/>
              <a:gd name="T12" fmla="*/ 252 w 260"/>
              <a:gd name="T13" fmla="*/ 36 h 116"/>
              <a:gd name="T14" fmla="*/ 236 w 260"/>
              <a:gd name="T15" fmla="*/ 44 h 116"/>
              <a:gd name="T16" fmla="*/ 224 w 260"/>
              <a:gd name="T17" fmla="*/ 52 h 116"/>
              <a:gd name="T18" fmla="*/ 208 w 260"/>
              <a:gd name="T19" fmla="*/ 72 h 116"/>
              <a:gd name="T20" fmla="*/ 188 w 260"/>
              <a:gd name="T21" fmla="*/ 100 h 116"/>
              <a:gd name="T22" fmla="*/ 152 w 260"/>
              <a:gd name="T23" fmla="*/ 116 h 116"/>
              <a:gd name="T24" fmla="*/ 168 w 260"/>
              <a:gd name="T25" fmla="*/ 92 h 116"/>
              <a:gd name="T26" fmla="*/ 180 w 260"/>
              <a:gd name="T27" fmla="*/ 72 h 116"/>
              <a:gd name="T28" fmla="*/ 188 w 260"/>
              <a:gd name="T29" fmla="*/ 56 h 116"/>
              <a:gd name="T30" fmla="*/ 192 w 260"/>
              <a:gd name="T31" fmla="*/ 48 h 116"/>
              <a:gd name="T32" fmla="*/ 192 w 260"/>
              <a:gd name="T33" fmla="*/ 36 h 116"/>
              <a:gd name="T34" fmla="*/ 180 w 260"/>
              <a:gd name="T35" fmla="*/ 24 h 116"/>
              <a:gd name="T36" fmla="*/ 172 w 260"/>
              <a:gd name="T37" fmla="*/ 20 h 116"/>
              <a:gd name="T38" fmla="*/ 156 w 260"/>
              <a:gd name="T39" fmla="*/ 20 h 116"/>
              <a:gd name="T40" fmla="*/ 136 w 260"/>
              <a:gd name="T41" fmla="*/ 20 h 116"/>
              <a:gd name="T42" fmla="*/ 108 w 260"/>
              <a:gd name="T43" fmla="*/ 24 h 116"/>
              <a:gd name="T44" fmla="*/ 48 w 260"/>
              <a:gd name="T45" fmla="*/ 32 h 116"/>
              <a:gd name="T46" fmla="*/ 0 w 260"/>
              <a:gd name="T47" fmla="*/ 36 h 116"/>
              <a:gd name="T48" fmla="*/ 4 w 260"/>
              <a:gd name="T49" fmla="*/ 32 h 116"/>
              <a:gd name="T50" fmla="*/ 20 w 260"/>
              <a:gd name="T51" fmla="*/ 28 h 116"/>
              <a:gd name="T52" fmla="*/ 44 w 260"/>
              <a:gd name="T53" fmla="*/ 28 h 116"/>
              <a:gd name="T54" fmla="*/ 76 w 260"/>
              <a:gd name="T55" fmla="*/ 20 h 116"/>
              <a:gd name="T56" fmla="*/ 112 w 260"/>
              <a:gd name="T57" fmla="*/ 16 h 116"/>
              <a:gd name="T58" fmla="*/ 140 w 260"/>
              <a:gd name="T59" fmla="*/ 12 h 116"/>
              <a:gd name="T60" fmla="*/ 160 w 260"/>
              <a:gd name="T61" fmla="*/ 8 h 116"/>
              <a:gd name="T62" fmla="*/ 176 w 260"/>
              <a:gd name="T63" fmla="*/ 8 h 116"/>
              <a:gd name="T64" fmla="*/ 176 w 260"/>
              <a:gd name="T65" fmla="*/ 8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0" h="116">
                <a:moveTo>
                  <a:pt x="176" y="8"/>
                </a:moveTo>
                <a:lnTo>
                  <a:pt x="188" y="4"/>
                </a:lnTo>
                <a:lnTo>
                  <a:pt x="196" y="0"/>
                </a:lnTo>
                <a:lnTo>
                  <a:pt x="200" y="4"/>
                </a:lnTo>
                <a:lnTo>
                  <a:pt x="208" y="8"/>
                </a:lnTo>
                <a:lnTo>
                  <a:pt x="220" y="12"/>
                </a:lnTo>
                <a:lnTo>
                  <a:pt x="232" y="16"/>
                </a:lnTo>
                <a:lnTo>
                  <a:pt x="244" y="20"/>
                </a:lnTo>
                <a:lnTo>
                  <a:pt x="252" y="24"/>
                </a:lnTo>
                <a:lnTo>
                  <a:pt x="260" y="28"/>
                </a:lnTo>
                <a:lnTo>
                  <a:pt x="260" y="32"/>
                </a:lnTo>
                <a:lnTo>
                  <a:pt x="260" y="32"/>
                </a:lnTo>
                <a:lnTo>
                  <a:pt x="256" y="36"/>
                </a:lnTo>
                <a:lnTo>
                  <a:pt x="252" y="36"/>
                </a:lnTo>
                <a:lnTo>
                  <a:pt x="244" y="40"/>
                </a:lnTo>
                <a:lnTo>
                  <a:pt x="236" y="44"/>
                </a:lnTo>
                <a:lnTo>
                  <a:pt x="232" y="48"/>
                </a:lnTo>
                <a:lnTo>
                  <a:pt x="224" y="52"/>
                </a:lnTo>
                <a:lnTo>
                  <a:pt x="216" y="64"/>
                </a:lnTo>
                <a:lnTo>
                  <a:pt x="208" y="72"/>
                </a:lnTo>
                <a:lnTo>
                  <a:pt x="200" y="88"/>
                </a:lnTo>
                <a:lnTo>
                  <a:pt x="188" y="100"/>
                </a:lnTo>
                <a:lnTo>
                  <a:pt x="176" y="116"/>
                </a:lnTo>
                <a:lnTo>
                  <a:pt x="152" y="116"/>
                </a:lnTo>
                <a:lnTo>
                  <a:pt x="160" y="104"/>
                </a:lnTo>
                <a:lnTo>
                  <a:pt x="168" y="92"/>
                </a:lnTo>
                <a:lnTo>
                  <a:pt x="176" y="80"/>
                </a:lnTo>
                <a:lnTo>
                  <a:pt x="180" y="72"/>
                </a:lnTo>
                <a:lnTo>
                  <a:pt x="184" y="64"/>
                </a:lnTo>
                <a:lnTo>
                  <a:pt x="188" y="56"/>
                </a:lnTo>
                <a:lnTo>
                  <a:pt x="192" y="52"/>
                </a:lnTo>
                <a:lnTo>
                  <a:pt x="192" y="48"/>
                </a:lnTo>
                <a:lnTo>
                  <a:pt x="192" y="40"/>
                </a:lnTo>
                <a:lnTo>
                  <a:pt x="192" y="36"/>
                </a:lnTo>
                <a:lnTo>
                  <a:pt x="188" y="28"/>
                </a:lnTo>
                <a:lnTo>
                  <a:pt x="180" y="24"/>
                </a:lnTo>
                <a:lnTo>
                  <a:pt x="176" y="24"/>
                </a:lnTo>
                <a:lnTo>
                  <a:pt x="172" y="20"/>
                </a:lnTo>
                <a:lnTo>
                  <a:pt x="164" y="20"/>
                </a:lnTo>
                <a:lnTo>
                  <a:pt x="156" y="20"/>
                </a:lnTo>
                <a:lnTo>
                  <a:pt x="148" y="20"/>
                </a:lnTo>
                <a:lnTo>
                  <a:pt x="136" y="20"/>
                </a:lnTo>
                <a:lnTo>
                  <a:pt x="124" y="24"/>
                </a:lnTo>
                <a:lnTo>
                  <a:pt x="108" y="24"/>
                </a:lnTo>
                <a:lnTo>
                  <a:pt x="76" y="28"/>
                </a:lnTo>
                <a:lnTo>
                  <a:pt x="48" y="32"/>
                </a:lnTo>
                <a:lnTo>
                  <a:pt x="24" y="32"/>
                </a:lnTo>
                <a:lnTo>
                  <a:pt x="0" y="36"/>
                </a:lnTo>
                <a:lnTo>
                  <a:pt x="0" y="32"/>
                </a:lnTo>
                <a:lnTo>
                  <a:pt x="4" y="32"/>
                </a:lnTo>
                <a:lnTo>
                  <a:pt x="12" y="28"/>
                </a:lnTo>
                <a:lnTo>
                  <a:pt x="20" y="28"/>
                </a:lnTo>
                <a:lnTo>
                  <a:pt x="32" y="28"/>
                </a:lnTo>
                <a:lnTo>
                  <a:pt x="44" y="28"/>
                </a:lnTo>
                <a:lnTo>
                  <a:pt x="60" y="24"/>
                </a:lnTo>
                <a:lnTo>
                  <a:pt x="76" y="20"/>
                </a:lnTo>
                <a:lnTo>
                  <a:pt x="92" y="20"/>
                </a:lnTo>
                <a:lnTo>
                  <a:pt x="112" y="16"/>
                </a:lnTo>
                <a:lnTo>
                  <a:pt x="128" y="16"/>
                </a:lnTo>
                <a:lnTo>
                  <a:pt x="140" y="12"/>
                </a:lnTo>
                <a:lnTo>
                  <a:pt x="152" y="12"/>
                </a:lnTo>
                <a:lnTo>
                  <a:pt x="160" y="8"/>
                </a:lnTo>
                <a:lnTo>
                  <a:pt x="168" y="8"/>
                </a:lnTo>
                <a:lnTo>
                  <a:pt x="176" y="8"/>
                </a:lnTo>
                <a:lnTo>
                  <a:pt x="176" y="8"/>
                </a:lnTo>
                <a:lnTo>
                  <a:pt x="176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7" name="Freeform 130">
            <a:extLst>
              <a:ext uri="{FF2B5EF4-FFF2-40B4-BE49-F238E27FC236}">
                <a16:creationId xmlns:a16="http://schemas.microsoft.com/office/drawing/2014/main" xmlns="" id="{D22FA636-62F5-4053-90EC-A5662DF422C5}"/>
              </a:ext>
            </a:extLst>
          </p:cNvPr>
          <p:cNvSpPr>
            <a:spLocks/>
          </p:cNvSpPr>
          <p:nvPr/>
        </p:nvSpPr>
        <p:spPr bwMode="auto">
          <a:xfrm>
            <a:off x="9648199" y="2672026"/>
            <a:ext cx="891045" cy="250136"/>
          </a:xfrm>
          <a:custGeom>
            <a:avLst/>
            <a:gdLst>
              <a:gd name="T0" fmla="*/ 0 w 232"/>
              <a:gd name="T1" fmla="*/ 16 h 48"/>
              <a:gd name="T2" fmla="*/ 24 w 232"/>
              <a:gd name="T3" fmla="*/ 16 h 48"/>
              <a:gd name="T4" fmla="*/ 48 w 232"/>
              <a:gd name="T5" fmla="*/ 12 h 48"/>
              <a:gd name="T6" fmla="*/ 72 w 232"/>
              <a:gd name="T7" fmla="*/ 12 h 48"/>
              <a:gd name="T8" fmla="*/ 92 w 232"/>
              <a:gd name="T9" fmla="*/ 8 h 48"/>
              <a:gd name="T10" fmla="*/ 112 w 232"/>
              <a:gd name="T11" fmla="*/ 8 h 48"/>
              <a:gd name="T12" fmla="*/ 128 w 232"/>
              <a:gd name="T13" fmla="*/ 8 h 48"/>
              <a:gd name="T14" fmla="*/ 144 w 232"/>
              <a:gd name="T15" fmla="*/ 4 h 48"/>
              <a:gd name="T16" fmla="*/ 160 w 232"/>
              <a:gd name="T17" fmla="*/ 4 h 48"/>
              <a:gd name="T18" fmla="*/ 172 w 232"/>
              <a:gd name="T19" fmla="*/ 4 h 48"/>
              <a:gd name="T20" fmla="*/ 184 w 232"/>
              <a:gd name="T21" fmla="*/ 4 h 48"/>
              <a:gd name="T22" fmla="*/ 196 w 232"/>
              <a:gd name="T23" fmla="*/ 4 h 48"/>
              <a:gd name="T24" fmla="*/ 204 w 232"/>
              <a:gd name="T25" fmla="*/ 0 h 48"/>
              <a:gd name="T26" fmla="*/ 208 w 232"/>
              <a:gd name="T27" fmla="*/ 0 h 48"/>
              <a:gd name="T28" fmla="*/ 216 w 232"/>
              <a:gd name="T29" fmla="*/ 0 h 48"/>
              <a:gd name="T30" fmla="*/ 220 w 232"/>
              <a:gd name="T31" fmla="*/ 0 h 48"/>
              <a:gd name="T32" fmla="*/ 220 w 232"/>
              <a:gd name="T33" fmla="*/ 4 h 48"/>
              <a:gd name="T34" fmla="*/ 228 w 232"/>
              <a:gd name="T35" fmla="*/ 4 h 48"/>
              <a:gd name="T36" fmla="*/ 232 w 232"/>
              <a:gd name="T37" fmla="*/ 12 h 48"/>
              <a:gd name="T38" fmla="*/ 232 w 232"/>
              <a:gd name="T39" fmla="*/ 16 h 48"/>
              <a:gd name="T40" fmla="*/ 232 w 232"/>
              <a:gd name="T41" fmla="*/ 20 h 48"/>
              <a:gd name="T42" fmla="*/ 232 w 232"/>
              <a:gd name="T43" fmla="*/ 24 h 48"/>
              <a:gd name="T44" fmla="*/ 232 w 232"/>
              <a:gd name="T45" fmla="*/ 28 h 48"/>
              <a:gd name="T46" fmla="*/ 228 w 232"/>
              <a:gd name="T47" fmla="*/ 28 h 48"/>
              <a:gd name="T48" fmla="*/ 224 w 232"/>
              <a:gd name="T49" fmla="*/ 32 h 48"/>
              <a:gd name="T50" fmla="*/ 216 w 232"/>
              <a:gd name="T51" fmla="*/ 36 h 48"/>
              <a:gd name="T52" fmla="*/ 200 w 232"/>
              <a:gd name="T53" fmla="*/ 40 h 48"/>
              <a:gd name="T54" fmla="*/ 196 w 232"/>
              <a:gd name="T55" fmla="*/ 40 h 48"/>
              <a:gd name="T56" fmla="*/ 192 w 232"/>
              <a:gd name="T57" fmla="*/ 40 h 48"/>
              <a:gd name="T58" fmla="*/ 184 w 232"/>
              <a:gd name="T59" fmla="*/ 44 h 48"/>
              <a:gd name="T60" fmla="*/ 176 w 232"/>
              <a:gd name="T61" fmla="*/ 44 h 48"/>
              <a:gd name="T62" fmla="*/ 168 w 232"/>
              <a:gd name="T63" fmla="*/ 44 h 48"/>
              <a:gd name="T64" fmla="*/ 160 w 232"/>
              <a:gd name="T65" fmla="*/ 44 h 48"/>
              <a:gd name="T66" fmla="*/ 148 w 232"/>
              <a:gd name="T67" fmla="*/ 44 h 48"/>
              <a:gd name="T68" fmla="*/ 136 w 232"/>
              <a:gd name="T69" fmla="*/ 44 h 48"/>
              <a:gd name="T70" fmla="*/ 124 w 232"/>
              <a:gd name="T71" fmla="*/ 44 h 48"/>
              <a:gd name="T72" fmla="*/ 108 w 232"/>
              <a:gd name="T73" fmla="*/ 44 h 48"/>
              <a:gd name="T74" fmla="*/ 92 w 232"/>
              <a:gd name="T75" fmla="*/ 48 h 48"/>
              <a:gd name="T76" fmla="*/ 76 w 232"/>
              <a:gd name="T77" fmla="*/ 48 h 48"/>
              <a:gd name="T78" fmla="*/ 60 w 232"/>
              <a:gd name="T79" fmla="*/ 48 h 48"/>
              <a:gd name="T80" fmla="*/ 40 w 232"/>
              <a:gd name="T81" fmla="*/ 48 h 48"/>
              <a:gd name="T82" fmla="*/ 20 w 232"/>
              <a:gd name="T83" fmla="*/ 48 h 48"/>
              <a:gd name="T84" fmla="*/ 0 w 232"/>
              <a:gd name="T85" fmla="*/ 48 h 48"/>
              <a:gd name="T86" fmla="*/ 0 w 232"/>
              <a:gd name="T87" fmla="*/ 16 h 48"/>
              <a:gd name="T88" fmla="*/ 0 w 232"/>
              <a:gd name="T89" fmla="*/ 16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32" h="48">
                <a:moveTo>
                  <a:pt x="0" y="16"/>
                </a:moveTo>
                <a:lnTo>
                  <a:pt x="24" y="16"/>
                </a:lnTo>
                <a:lnTo>
                  <a:pt x="48" y="12"/>
                </a:lnTo>
                <a:lnTo>
                  <a:pt x="72" y="12"/>
                </a:lnTo>
                <a:lnTo>
                  <a:pt x="92" y="8"/>
                </a:lnTo>
                <a:lnTo>
                  <a:pt x="112" y="8"/>
                </a:lnTo>
                <a:lnTo>
                  <a:pt x="128" y="8"/>
                </a:lnTo>
                <a:lnTo>
                  <a:pt x="144" y="4"/>
                </a:lnTo>
                <a:lnTo>
                  <a:pt x="160" y="4"/>
                </a:lnTo>
                <a:lnTo>
                  <a:pt x="172" y="4"/>
                </a:lnTo>
                <a:lnTo>
                  <a:pt x="184" y="4"/>
                </a:lnTo>
                <a:lnTo>
                  <a:pt x="196" y="4"/>
                </a:lnTo>
                <a:lnTo>
                  <a:pt x="204" y="0"/>
                </a:lnTo>
                <a:lnTo>
                  <a:pt x="208" y="0"/>
                </a:lnTo>
                <a:lnTo>
                  <a:pt x="216" y="0"/>
                </a:lnTo>
                <a:lnTo>
                  <a:pt x="220" y="0"/>
                </a:lnTo>
                <a:lnTo>
                  <a:pt x="220" y="4"/>
                </a:lnTo>
                <a:lnTo>
                  <a:pt x="228" y="4"/>
                </a:lnTo>
                <a:lnTo>
                  <a:pt x="232" y="12"/>
                </a:lnTo>
                <a:lnTo>
                  <a:pt x="232" y="16"/>
                </a:lnTo>
                <a:lnTo>
                  <a:pt x="232" y="20"/>
                </a:lnTo>
                <a:lnTo>
                  <a:pt x="232" y="24"/>
                </a:lnTo>
                <a:lnTo>
                  <a:pt x="232" y="28"/>
                </a:lnTo>
                <a:lnTo>
                  <a:pt x="228" y="28"/>
                </a:lnTo>
                <a:lnTo>
                  <a:pt x="224" y="32"/>
                </a:lnTo>
                <a:lnTo>
                  <a:pt x="216" y="36"/>
                </a:lnTo>
                <a:lnTo>
                  <a:pt x="200" y="40"/>
                </a:lnTo>
                <a:lnTo>
                  <a:pt x="196" y="40"/>
                </a:lnTo>
                <a:lnTo>
                  <a:pt x="192" y="40"/>
                </a:lnTo>
                <a:lnTo>
                  <a:pt x="184" y="44"/>
                </a:lnTo>
                <a:lnTo>
                  <a:pt x="176" y="44"/>
                </a:lnTo>
                <a:lnTo>
                  <a:pt x="168" y="44"/>
                </a:lnTo>
                <a:lnTo>
                  <a:pt x="160" y="44"/>
                </a:lnTo>
                <a:lnTo>
                  <a:pt x="148" y="44"/>
                </a:lnTo>
                <a:lnTo>
                  <a:pt x="136" y="44"/>
                </a:lnTo>
                <a:lnTo>
                  <a:pt x="124" y="44"/>
                </a:lnTo>
                <a:lnTo>
                  <a:pt x="108" y="44"/>
                </a:lnTo>
                <a:lnTo>
                  <a:pt x="92" y="48"/>
                </a:lnTo>
                <a:lnTo>
                  <a:pt x="76" y="48"/>
                </a:lnTo>
                <a:lnTo>
                  <a:pt x="60" y="48"/>
                </a:lnTo>
                <a:lnTo>
                  <a:pt x="40" y="48"/>
                </a:lnTo>
                <a:lnTo>
                  <a:pt x="20" y="48"/>
                </a:lnTo>
                <a:lnTo>
                  <a:pt x="0" y="48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8" name="Freeform 131">
            <a:extLst>
              <a:ext uri="{FF2B5EF4-FFF2-40B4-BE49-F238E27FC236}">
                <a16:creationId xmlns:a16="http://schemas.microsoft.com/office/drawing/2014/main" xmlns="" id="{7D419EBB-33B7-4734-8266-401FEF54899F}"/>
              </a:ext>
            </a:extLst>
          </p:cNvPr>
          <p:cNvSpPr>
            <a:spLocks/>
          </p:cNvSpPr>
          <p:nvPr/>
        </p:nvSpPr>
        <p:spPr bwMode="auto">
          <a:xfrm>
            <a:off x="9233402" y="1546414"/>
            <a:ext cx="1797453" cy="375204"/>
          </a:xfrm>
          <a:custGeom>
            <a:avLst/>
            <a:gdLst>
              <a:gd name="T0" fmla="*/ 108 w 468"/>
              <a:gd name="T1" fmla="*/ 68 h 72"/>
              <a:gd name="T2" fmla="*/ 88 w 468"/>
              <a:gd name="T3" fmla="*/ 68 h 72"/>
              <a:gd name="T4" fmla="*/ 72 w 468"/>
              <a:gd name="T5" fmla="*/ 72 h 72"/>
              <a:gd name="T6" fmla="*/ 64 w 468"/>
              <a:gd name="T7" fmla="*/ 72 h 72"/>
              <a:gd name="T8" fmla="*/ 52 w 468"/>
              <a:gd name="T9" fmla="*/ 72 h 72"/>
              <a:gd name="T10" fmla="*/ 36 w 468"/>
              <a:gd name="T11" fmla="*/ 68 h 72"/>
              <a:gd name="T12" fmla="*/ 16 w 468"/>
              <a:gd name="T13" fmla="*/ 64 h 72"/>
              <a:gd name="T14" fmla="*/ 4 w 468"/>
              <a:gd name="T15" fmla="*/ 56 h 72"/>
              <a:gd name="T16" fmla="*/ 0 w 468"/>
              <a:gd name="T17" fmla="*/ 48 h 72"/>
              <a:gd name="T18" fmla="*/ 4 w 468"/>
              <a:gd name="T19" fmla="*/ 44 h 72"/>
              <a:gd name="T20" fmla="*/ 16 w 468"/>
              <a:gd name="T21" fmla="*/ 40 h 72"/>
              <a:gd name="T22" fmla="*/ 32 w 468"/>
              <a:gd name="T23" fmla="*/ 40 h 72"/>
              <a:gd name="T24" fmla="*/ 56 w 468"/>
              <a:gd name="T25" fmla="*/ 36 h 72"/>
              <a:gd name="T26" fmla="*/ 84 w 468"/>
              <a:gd name="T27" fmla="*/ 32 h 72"/>
              <a:gd name="T28" fmla="*/ 128 w 468"/>
              <a:gd name="T29" fmla="*/ 28 h 72"/>
              <a:gd name="T30" fmla="*/ 180 w 468"/>
              <a:gd name="T31" fmla="*/ 20 h 72"/>
              <a:gd name="T32" fmla="*/ 244 w 468"/>
              <a:gd name="T33" fmla="*/ 12 h 72"/>
              <a:gd name="T34" fmla="*/ 296 w 468"/>
              <a:gd name="T35" fmla="*/ 8 h 72"/>
              <a:gd name="T36" fmla="*/ 336 w 468"/>
              <a:gd name="T37" fmla="*/ 0 h 72"/>
              <a:gd name="T38" fmla="*/ 360 w 468"/>
              <a:gd name="T39" fmla="*/ 0 h 72"/>
              <a:gd name="T40" fmla="*/ 388 w 468"/>
              <a:gd name="T41" fmla="*/ 0 h 72"/>
              <a:gd name="T42" fmla="*/ 420 w 468"/>
              <a:gd name="T43" fmla="*/ 8 h 72"/>
              <a:gd name="T44" fmla="*/ 448 w 468"/>
              <a:gd name="T45" fmla="*/ 20 h 72"/>
              <a:gd name="T46" fmla="*/ 464 w 468"/>
              <a:gd name="T47" fmla="*/ 28 h 72"/>
              <a:gd name="T48" fmla="*/ 468 w 468"/>
              <a:gd name="T49" fmla="*/ 32 h 72"/>
              <a:gd name="T50" fmla="*/ 468 w 468"/>
              <a:gd name="T51" fmla="*/ 36 h 72"/>
              <a:gd name="T52" fmla="*/ 456 w 468"/>
              <a:gd name="T53" fmla="*/ 40 h 72"/>
              <a:gd name="T54" fmla="*/ 440 w 468"/>
              <a:gd name="T55" fmla="*/ 44 h 72"/>
              <a:gd name="T56" fmla="*/ 412 w 468"/>
              <a:gd name="T57" fmla="*/ 44 h 72"/>
              <a:gd name="T58" fmla="*/ 356 w 468"/>
              <a:gd name="T59" fmla="*/ 48 h 72"/>
              <a:gd name="T60" fmla="*/ 248 w 468"/>
              <a:gd name="T61" fmla="*/ 52 h 72"/>
              <a:gd name="T62" fmla="*/ 180 w 468"/>
              <a:gd name="T63" fmla="*/ 56 h 72"/>
              <a:gd name="T64" fmla="*/ 120 w 468"/>
              <a:gd name="T65" fmla="*/ 6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68" h="72">
                <a:moveTo>
                  <a:pt x="120" y="64"/>
                </a:moveTo>
                <a:lnTo>
                  <a:pt x="108" y="68"/>
                </a:lnTo>
                <a:lnTo>
                  <a:pt x="100" y="68"/>
                </a:lnTo>
                <a:lnTo>
                  <a:pt x="88" y="68"/>
                </a:lnTo>
                <a:lnTo>
                  <a:pt x="80" y="72"/>
                </a:lnTo>
                <a:lnTo>
                  <a:pt x="72" y="72"/>
                </a:lnTo>
                <a:lnTo>
                  <a:pt x="68" y="72"/>
                </a:lnTo>
                <a:lnTo>
                  <a:pt x="64" y="72"/>
                </a:lnTo>
                <a:lnTo>
                  <a:pt x="60" y="72"/>
                </a:lnTo>
                <a:lnTo>
                  <a:pt x="52" y="72"/>
                </a:lnTo>
                <a:lnTo>
                  <a:pt x="44" y="72"/>
                </a:lnTo>
                <a:lnTo>
                  <a:pt x="36" y="68"/>
                </a:lnTo>
                <a:lnTo>
                  <a:pt x="24" y="68"/>
                </a:lnTo>
                <a:lnTo>
                  <a:pt x="16" y="64"/>
                </a:lnTo>
                <a:lnTo>
                  <a:pt x="8" y="60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4" y="44"/>
                </a:lnTo>
                <a:lnTo>
                  <a:pt x="4" y="44"/>
                </a:lnTo>
                <a:lnTo>
                  <a:pt x="12" y="44"/>
                </a:lnTo>
                <a:lnTo>
                  <a:pt x="16" y="40"/>
                </a:lnTo>
                <a:lnTo>
                  <a:pt x="24" y="40"/>
                </a:lnTo>
                <a:lnTo>
                  <a:pt x="32" y="40"/>
                </a:lnTo>
                <a:lnTo>
                  <a:pt x="44" y="36"/>
                </a:lnTo>
                <a:lnTo>
                  <a:pt x="56" y="36"/>
                </a:lnTo>
                <a:lnTo>
                  <a:pt x="68" y="36"/>
                </a:lnTo>
                <a:lnTo>
                  <a:pt x="84" y="32"/>
                </a:lnTo>
                <a:lnTo>
                  <a:pt x="104" y="32"/>
                </a:lnTo>
                <a:lnTo>
                  <a:pt x="128" y="28"/>
                </a:lnTo>
                <a:lnTo>
                  <a:pt x="152" y="24"/>
                </a:lnTo>
                <a:lnTo>
                  <a:pt x="180" y="20"/>
                </a:lnTo>
                <a:lnTo>
                  <a:pt x="212" y="16"/>
                </a:lnTo>
                <a:lnTo>
                  <a:pt x="244" y="12"/>
                </a:lnTo>
                <a:lnTo>
                  <a:pt x="272" y="8"/>
                </a:lnTo>
                <a:lnTo>
                  <a:pt x="296" y="8"/>
                </a:lnTo>
                <a:lnTo>
                  <a:pt x="316" y="4"/>
                </a:lnTo>
                <a:lnTo>
                  <a:pt x="336" y="0"/>
                </a:lnTo>
                <a:lnTo>
                  <a:pt x="348" y="0"/>
                </a:lnTo>
                <a:lnTo>
                  <a:pt x="360" y="0"/>
                </a:lnTo>
                <a:lnTo>
                  <a:pt x="372" y="0"/>
                </a:lnTo>
                <a:lnTo>
                  <a:pt x="388" y="0"/>
                </a:lnTo>
                <a:lnTo>
                  <a:pt x="404" y="4"/>
                </a:lnTo>
                <a:lnTo>
                  <a:pt x="420" y="8"/>
                </a:lnTo>
                <a:lnTo>
                  <a:pt x="436" y="12"/>
                </a:lnTo>
                <a:lnTo>
                  <a:pt x="448" y="20"/>
                </a:lnTo>
                <a:lnTo>
                  <a:pt x="460" y="24"/>
                </a:lnTo>
                <a:lnTo>
                  <a:pt x="464" y="28"/>
                </a:lnTo>
                <a:lnTo>
                  <a:pt x="464" y="28"/>
                </a:lnTo>
                <a:lnTo>
                  <a:pt x="468" y="32"/>
                </a:lnTo>
                <a:lnTo>
                  <a:pt x="468" y="36"/>
                </a:lnTo>
                <a:lnTo>
                  <a:pt x="468" y="36"/>
                </a:lnTo>
                <a:lnTo>
                  <a:pt x="464" y="40"/>
                </a:lnTo>
                <a:lnTo>
                  <a:pt x="456" y="40"/>
                </a:lnTo>
                <a:lnTo>
                  <a:pt x="448" y="44"/>
                </a:lnTo>
                <a:lnTo>
                  <a:pt x="440" y="44"/>
                </a:lnTo>
                <a:lnTo>
                  <a:pt x="428" y="44"/>
                </a:lnTo>
                <a:lnTo>
                  <a:pt x="412" y="44"/>
                </a:lnTo>
                <a:lnTo>
                  <a:pt x="396" y="48"/>
                </a:lnTo>
                <a:lnTo>
                  <a:pt x="356" y="48"/>
                </a:lnTo>
                <a:lnTo>
                  <a:pt x="320" y="48"/>
                </a:lnTo>
                <a:lnTo>
                  <a:pt x="248" y="52"/>
                </a:lnTo>
                <a:lnTo>
                  <a:pt x="212" y="52"/>
                </a:lnTo>
                <a:lnTo>
                  <a:pt x="180" y="56"/>
                </a:lnTo>
                <a:lnTo>
                  <a:pt x="148" y="60"/>
                </a:lnTo>
                <a:lnTo>
                  <a:pt x="120" y="64"/>
                </a:lnTo>
                <a:lnTo>
                  <a:pt x="120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9" name="Freeform 137">
            <a:extLst>
              <a:ext uri="{FF2B5EF4-FFF2-40B4-BE49-F238E27FC236}">
                <a16:creationId xmlns:a16="http://schemas.microsoft.com/office/drawing/2014/main" xmlns="" id="{4BF06C0E-2ABA-4F15-83FC-6465F53E1568}"/>
              </a:ext>
            </a:extLst>
          </p:cNvPr>
          <p:cNvSpPr>
            <a:spLocks/>
          </p:cNvSpPr>
          <p:nvPr/>
        </p:nvSpPr>
        <p:spPr bwMode="auto">
          <a:xfrm>
            <a:off x="1636121" y="4221683"/>
            <a:ext cx="532143" cy="825420"/>
          </a:xfrm>
          <a:custGeom>
            <a:avLst/>
            <a:gdLst>
              <a:gd name="T0" fmla="*/ 36 w 148"/>
              <a:gd name="T1" fmla="*/ 172 h 172"/>
              <a:gd name="T2" fmla="*/ 0 w 148"/>
              <a:gd name="T3" fmla="*/ 172 h 172"/>
              <a:gd name="T4" fmla="*/ 12 w 148"/>
              <a:gd name="T5" fmla="*/ 152 h 172"/>
              <a:gd name="T6" fmla="*/ 24 w 148"/>
              <a:gd name="T7" fmla="*/ 132 h 172"/>
              <a:gd name="T8" fmla="*/ 32 w 148"/>
              <a:gd name="T9" fmla="*/ 116 h 172"/>
              <a:gd name="T10" fmla="*/ 40 w 148"/>
              <a:gd name="T11" fmla="*/ 104 h 172"/>
              <a:gd name="T12" fmla="*/ 44 w 148"/>
              <a:gd name="T13" fmla="*/ 92 h 172"/>
              <a:gd name="T14" fmla="*/ 52 w 148"/>
              <a:gd name="T15" fmla="*/ 80 h 172"/>
              <a:gd name="T16" fmla="*/ 56 w 148"/>
              <a:gd name="T17" fmla="*/ 68 h 172"/>
              <a:gd name="T18" fmla="*/ 60 w 148"/>
              <a:gd name="T19" fmla="*/ 64 h 172"/>
              <a:gd name="T20" fmla="*/ 64 w 148"/>
              <a:gd name="T21" fmla="*/ 52 h 172"/>
              <a:gd name="T22" fmla="*/ 68 w 148"/>
              <a:gd name="T23" fmla="*/ 40 h 172"/>
              <a:gd name="T24" fmla="*/ 72 w 148"/>
              <a:gd name="T25" fmla="*/ 32 h 172"/>
              <a:gd name="T26" fmla="*/ 68 w 148"/>
              <a:gd name="T27" fmla="*/ 24 h 172"/>
              <a:gd name="T28" fmla="*/ 68 w 148"/>
              <a:gd name="T29" fmla="*/ 20 h 172"/>
              <a:gd name="T30" fmla="*/ 64 w 148"/>
              <a:gd name="T31" fmla="*/ 16 h 172"/>
              <a:gd name="T32" fmla="*/ 68 w 148"/>
              <a:gd name="T33" fmla="*/ 8 h 172"/>
              <a:gd name="T34" fmla="*/ 72 w 148"/>
              <a:gd name="T35" fmla="*/ 4 h 172"/>
              <a:gd name="T36" fmla="*/ 80 w 148"/>
              <a:gd name="T37" fmla="*/ 0 h 172"/>
              <a:gd name="T38" fmla="*/ 88 w 148"/>
              <a:gd name="T39" fmla="*/ 0 h 172"/>
              <a:gd name="T40" fmla="*/ 100 w 148"/>
              <a:gd name="T41" fmla="*/ 4 h 172"/>
              <a:gd name="T42" fmla="*/ 112 w 148"/>
              <a:gd name="T43" fmla="*/ 8 h 172"/>
              <a:gd name="T44" fmla="*/ 124 w 148"/>
              <a:gd name="T45" fmla="*/ 12 h 172"/>
              <a:gd name="T46" fmla="*/ 136 w 148"/>
              <a:gd name="T47" fmla="*/ 16 h 172"/>
              <a:gd name="T48" fmla="*/ 144 w 148"/>
              <a:gd name="T49" fmla="*/ 20 h 172"/>
              <a:gd name="T50" fmla="*/ 148 w 148"/>
              <a:gd name="T51" fmla="*/ 28 h 172"/>
              <a:gd name="T52" fmla="*/ 148 w 148"/>
              <a:gd name="T53" fmla="*/ 32 h 172"/>
              <a:gd name="T54" fmla="*/ 148 w 148"/>
              <a:gd name="T55" fmla="*/ 40 h 172"/>
              <a:gd name="T56" fmla="*/ 144 w 148"/>
              <a:gd name="T57" fmla="*/ 52 h 172"/>
              <a:gd name="T58" fmla="*/ 140 w 148"/>
              <a:gd name="T59" fmla="*/ 56 h 172"/>
              <a:gd name="T60" fmla="*/ 132 w 148"/>
              <a:gd name="T61" fmla="*/ 64 h 172"/>
              <a:gd name="T62" fmla="*/ 128 w 148"/>
              <a:gd name="T63" fmla="*/ 68 h 172"/>
              <a:gd name="T64" fmla="*/ 120 w 148"/>
              <a:gd name="T65" fmla="*/ 80 h 172"/>
              <a:gd name="T66" fmla="*/ 108 w 148"/>
              <a:gd name="T67" fmla="*/ 88 h 172"/>
              <a:gd name="T68" fmla="*/ 100 w 148"/>
              <a:gd name="T69" fmla="*/ 104 h 172"/>
              <a:gd name="T70" fmla="*/ 84 w 148"/>
              <a:gd name="T71" fmla="*/ 116 h 172"/>
              <a:gd name="T72" fmla="*/ 68 w 148"/>
              <a:gd name="T73" fmla="*/ 132 h 172"/>
              <a:gd name="T74" fmla="*/ 52 w 148"/>
              <a:gd name="T75" fmla="*/ 152 h 172"/>
              <a:gd name="T76" fmla="*/ 36 w 148"/>
              <a:gd name="T77" fmla="*/ 172 h 172"/>
              <a:gd name="T78" fmla="*/ 36 w 148"/>
              <a:gd name="T79" fmla="*/ 172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8" h="172">
                <a:moveTo>
                  <a:pt x="36" y="172"/>
                </a:moveTo>
                <a:lnTo>
                  <a:pt x="0" y="172"/>
                </a:lnTo>
                <a:lnTo>
                  <a:pt x="12" y="152"/>
                </a:lnTo>
                <a:lnTo>
                  <a:pt x="24" y="132"/>
                </a:lnTo>
                <a:lnTo>
                  <a:pt x="32" y="116"/>
                </a:lnTo>
                <a:lnTo>
                  <a:pt x="40" y="104"/>
                </a:lnTo>
                <a:lnTo>
                  <a:pt x="44" y="92"/>
                </a:lnTo>
                <a:lnTo>
                  <a:pt x="52" y="80"/>
                </a:lnTo>
                <a:lnTo>
                  <a:pt x="56" y="68"/>
                </a:lnTo>
                <a:lnTo>
                  <a:pt x="60" y="64"/>
                </a:lnTo>
                <a:lnTo>
                  <a:pt x="64" y="52"/>
                </a:lnTo>
                <a:lnTo>
                  <a:pt x="68" y="40"/>
                </a:lnTo>
                <a:lnTo>
                  <a:pt x="72" y="32"/>
                </a:lnTo>
                <a:lnTo>
                  <a:pt x="68" y="24"/>
                </a:lnTo>
                <a:lnTo>
                  <a:pt x="68" y="20"/>
                </a:lnTo>
                <a:lnTo>
                  <a:pt x="64" y="16"/>
                </a:lnTo>
                <a:lnTo>
                  <a:pt x="68" y="8"/>
                </a:lnTo>
                <a:lnTo>
                  <a:pt x="72" y="4"/>
                </a:lnTo>
                <a:lnTo>
                  <a:pt x="80" y="0"/>
                </a:lnTo>
                <a:lnTo>
                  <a:pt x="88" y="0"/>
                </a:lnTo>
                <a:lnTo>
                  <a:pt x="100" y="4"/>
                </a:lnTo>
                <a:lnTo>
                  <a:pt x="112" y="8"/>
                </a:lnTo>
                <a:lnTo>
                  <a:pt x="124" y="12"/>
                </a:lnTo>
                <a:lnTo>
                  <a:pt x="136" y="16"/>
                </a:lnTo>
                <a:lnTo>
                  <a:pt x="144" y="20"/>
                </a:lnTo>
                <a:lnTo>
                  <a:pt x="148" y="28"/>
                </a:lnTo>
                <a:lnTo>
                  <a:pt x="148" y="32"/>
                </a:lnTo>
                <a:lnTo>
                  <a:pt x="148" y="40"/>
                </a:lnTo>
                <a:lnTo>
                  <a:pt x="144" y="52"/>
                </a:lnTo>
                <a:lnTo>
                  <a:pt x="140" y="56"/>
                </a:lnTo>
                <a:lnTo>
                  <a:pt x="132" y="64"/>
                </a:lnTo>
                <a:lnTo>
                  <a:pt x="128" y="68"/>
                </a:lnTo>
                <a:lnTo>
                  <a:pt x="120" y="80"/>
                </a:lnTo>
                <a:lnTo>
                  <a:pt x="108" y="88"/>
                </a:lnTo>
                <a:lnTo>
                  <a:pt x="100" y="104"/>
                </a:lnTo>
                <a:lnTo>
                  <a:pt x="84" y="116"/>
                </a:lnTo>
                <a:lnTo>
                  <a:pt x="68" y="132"/>
                </a:lnTo>
                <a:lnTo>
                  <a:pt x="52" y="152"/>
                </a:lnTo>
                <a:lnTo>
                  <a:pt x="36" y="172"/>
                </a:lnTo>
                <a:lnTo>
                  <a:pt x="36" y="1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0" name="Freeform 138">
            <a:extLst>
              <a:ext uri="{FF2B5EF4-FFF2-40B4-BE49-F238E27FC236}">
                <a16:creationId xmlns:a16="http://schemas.microsoft.com/office/drawing/2014/main" xmlns="" id="{6F1D6E3C-2000-4083-8426-8D25027B5EA8}"/>
              </a:ext>
            </a:extLst>
          </p:cNvPr>
          <p:cNvSpPr>
            <a:spLocks/>
          </p:cNvSpPr>
          <p:nvPr/>
        </p:nvSpPr>
        <p:spPr bwMode="auto">
          <a:xfrm>
            <a:off x="1463534" y="4951125"/>
            <a:ext cx="302027" cy="1170945"/>
          </a:xfrm>
          <a:custGeom>
            <a:avLst/>
            <a:gdLst>
              <a:gd name="T0" fmla="*/ 4 w 84"/>
              <a:gd name="T1" fmla="*/ 32 h 244"/>
              <a:gd name="T2" fmla="*/ 0 w 84"/>
              <a:gd name="T3" fmla="*/ 28 h 244"/>
              <a:gd name="T4" fmla="*/ 0 w 84"/>
              <a:gd name="T5" fmla="*/ 20 h 244"/>
              <a:gd name="T6" fmla="*/ 0 w 84"/>
              <a:gd name="T7" fmla="*/ 16 h 244"/>
              <a:gd name="T8" fmla="*/ 0 w 84"/>
              <a:gd name="T9" fmla="*/ 8 h 244"/>
              <a:gd name="T10" fmla="*/ 0 w 84"/>
              <a:gd name="T11" fmla="*/ 4 h 244"/>
              <a:gd name="T12" fmla="*/ 4 w 84"/>
              <a:gd name="T13" fmla="*/ 0 h 244"/>
              <a:gd name="T14" fmla="*/ 12 w 84"/>
              <a:gd name="T15" fmla="*/ 0 h 244"/>
              <a:gd name="T16" fmla="*/ 20 w 84"/>
              <a:gd name="T17" fmla="*/ 0 h 244"/>
              <a:gd name="T18" fmla="*/ 28 w 84"/>
              <a:gd name="T19" fmla="*/ 0 h 244"/>
              <a:gd name="T20" fmla="*/ 40 w 84"/>
              <a:gd name="T21" fmla="*/ 0 h 244"/>
              <a:gd name="T22" fmla="*/ 52 w 84"/>
              <a:gd name="T23" fmla="*/ 4 h 244"/>
              <a:gd name="T24" fmla="*/ 68 w 84"/>
              <a:gd name="T25" fmla="*/ 4 h 244"/>
              <a:gd name="T26" fmla="*/ 68 w 84"/>
              <a:gd name="T27" fmla="*/ 24 h 244"/>
              <a:gd name="T28" fmla="*/ 72 w 84"/>
              <a:gd name="T29" fmla="*/ 44 h 244"/>
              <a:gd name="T30" fmla="*/ 72 w 84"/>
              <a:gd name="T31" fmla="*/ 64 h 244"/>
              <a:gd name="T32" fmla="*/ 72 w 84"/>
              <a:gd name="T33" fmla="*/ 80 h 244"/>
              <a:gd name="T34" fmla="*/ 76 w 84"/>
              <a:gd name="T35" fmla="*/ 100 h 244"/>
              <a:gd name="T36" fmla="*/ 76 w 84"/>
              <a:gd name="T37" fmla="*/ 112 h 244"/>
              <a:gd name="T38" fmla="*/ 76 w 84"/>
              <a:gd name="T39" fmla="*/ 128 h 244"/>
              <a:gd name="T40" fmla="*/ 80 w 84"/>
              <a:gd name="T41" fmla="*/ 140 h 244"/>
              <a:gd name="T42" fmla="*/ 80 w 84"/>
              <a:gd name="T43" fmla="*/ 152 h 244"/>
              <a:gd name="T44" fmla="*/ 80 w 84"/>
              <a:gd name="T45" fmla="*/ 164 h 244"/>
              <a:gd name="T46" fmla="*/ 80 w 84"/>
              <a:gd name="T47" fmla="*/ 172 h 244"/>
              <a:gd name="T48" fmla="*/ 80 w 84"/>
              <a:gd name="T49" fmla="*/ 180 h 244"/>
              <a:gd name="T50" fmla="*/ 80 w 84"/>
              <a:gd name="T51" fmla="*/ 188 h 244"/>
              <a:gd name="T52" fmla="*/ 80 w 84"/>
              <a:gd name="T53" fmla="*/ 192 h 244"/>
              <a:gd name="T54" fmla="*/ 84 w 84"/>
              <a:gd name="T55" fmla="*/ 196 h 244"/>
              <a:gd name="T56" fmla="*/ 84 w 84"/>
              <a:gd name="T57" fmla="*/ 200 h 244"/>
              <a:gd name="T58" fmla="*/ 80 w 84"/>
              <a:gd name="T59" fmla="*/ 212 h 244"/>
              <a:gd name="T60" fmla="*/ 80 w 84"/>
              <a:gd name="T61" fmla="*/ 224 h 244"/>
              <a:gd name="T62" fmla="*/ 80 w 84"/>
              <a:gd name="T63" fmla="*/ 232 h 244"/>
              <a:gd name="T64" fmla="*/ 76 w 84"/>
              <a:gd name="T65" fmla="*/ 236 h 244"/>
              <a:gd name="T66" fmla="*/ 72 w 84"/>
              <a:gd name="T67" fmla="*/ 244 h 244"/>
              <a:gd name="T68" fmla="*/ 64 w 84"/>
              <a:gd name="T69" fmla="*/ 244 h 244"/>
              <a:gd name="T70" fmla="*/ 60 w 84"/>
              <a:gd name="T71" fmla="*/ 244 h 244"/>
              <a:gd name="T72" fmla="*/ 52 w 84"/>
              <a:gd name="T73" fmla="*/ 240 h 244"/>
              <a:gd name="T74" fmla="*/ 48 w 84"/>
              <a:gd name="T75" fmla="*/ 236 h 244"/>
              <a:gd name="T76" fmla="*/ 44 w 84"/>
              <a:gd name="T77" fmla="*/ 228 h 244"/>
              <a:gd name="T78" fmla="*/ 40 w 84"/>
              <a:gd name="T79" fmla="*/ 220 h 244"/>
              <a:gd name="T80" fmla="*/ 36 w 84"/>
              <a:gd name="T81" fmla="*/ 208 h 244"/>
              <a:gd name="T82" fmla="*/ 36 w 84"/>
              <a:gd name="T83" fmla="*/ 196 h 244"/>
              <a:gd name="T84" fmla="*/ 32 w 84"/>
              <a:gd name="T85" fmla="*/ 176 h 244"/>
              <a:gd name="T86" fmla="*/ 32 w 84"/>
              <a:gd name="T87" fmla="*/ 160 h 244"/>
              <a:gd name="T88" fmla="*/ 28 w 84"/>
              <a:gd name="T89" fmla="*/ 136 h 244"/>
              <a:gd name="T90" fmla="*/ 28 w 84"/>
              <a:gd name="T91" fmla="*/ 112 h 244"/>
              <a:gd name="T92" fmla="*/ 24 w 84"/>
              <a:gd name="T93" fmla="*/ 96 h 244"/>
              <a:gd name="T94" fmla="*/ 20 w 84"/>
              <a:gd name="T95" fmla="*/ 76 h 244"/>
              <a:gd name="T96" fmla="*/ 20 w 84"/>
              <a:gd name="T97" fmla="*/ 64 h 244"/>
              <a:gd name="T98" fmla="*/ 16 w 84"/>
              <a:gd name="T99" fmla="*/ 52 h 244"/>
              <a:gd name="T100" fmla="*/ 12 w 84"/>
              <a:gd name="T101" fmla="*/ 40 h 244"/>
              <a:gd name="T102" fmla="*/ 8 w 84"/>
              <a:gd name="T103" fmla="*/ 36 h 244"/>
              <a:gd name="T104" fmla="*/ 4 w 84"/>
              <a:gd name="T105" fmla="*/ 32 h 244"/>
              <a:gd name="T106" fmla="*/ 4 w 84"/>
              <a:gd name="T107" fmla="*/ 32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4" h="244">
                <a:moveTo>
                  <a:pt x="4" y="32"/>
                </a:moveTo>
                <a:lnTo>
                  <a:pt x="0" y="28"/>
                </a:lnTo>
                <a:lnTo>
                  <a:pt x="0" y="20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40" y="0"/>
                </a:lnTo>
                <a:lnTo>
                  <a:pt x="52" y="4"/>
                </a:lnTo>
                <a:lnTo>
                  <a:pt x="68" y="4"/>
                </a:lnTo>
                <a:lnTo>
                  <a:pt x="68" y="24"/>
                </a:lnTo>
                <a:lnTo>
                  <a:pt x="72" y="44"/>
                </a:lnTo>
                <a:lnTo>
                  <a:pt x="72" y="64"/>
                </a:lnTo>
                <a:lnTo>
                  <a:pt x="72" y="80"/>
                </a:lnTo>
                <a:lnTo>
                  <a:pt x="76" y="100"/>
                </a:lnTo>
                <a:lnTo>
                  <a:pt x="76" y="112"/>
                </a:lnTo>
                <a:lnTo>
                  <a:pt x="76" y="128"/>
                </a:lnTo>
                <a:lnTo>
                  <a:pt x="80" y="140"/>
                </a:lnTo>
                <a:lnTo>
                  <a:pt x="80" y="152"/>
                </a:lnTo>
                <a:lnTo>
                  <a:pt x="80" y="164"/>
                </a:lnTo>
                <a:lnTo>
                  <a:pt x="80" y="172"/>
                </a:lnTo>
                <a:lnTo>
                  <a:pt x="80" y="180"/>
                </a:lnTo>
                <a:lnTo>
                  <a:pt x="80" y="188"/>
                </a:lnTo>
                <a:lnTo>
                  <a:pt x="80" y="192"/>
                </a:lnTo>
                <a:lnTo>
                  <a:pt x="84" y="196"/>
                </a:lnTo>
                <a:lnTo>
                  <a:pt x="84" y="200"/>
                </a:lnTo>
                <a:lnTo>
                  <a:pt x="80" y="212"/>
                </a:lnTo>
                <a:lnTo>
                  <a:pt x="80" y="224"/>
                </a:lnTo>
                <a:lnTo>
                  <a:pt x="80" y="232"/>
                </a:lnTo>
                <a:lnTo>
                  <a:pt x="76" y="236"/>
                </a:lnTo>
                <a:lnTo>
                  <a:pt x="72" y="244"/>
                </a:lnTo>
                <a:lnTo>
                  <a:pt x="64" y="244"/>
                </a:lnTo>
                <a:lnTo>
                  <a:pt x="60" y="244"/>
                </a:lnTo>
                <a:lnTo>
                  <a:pt x="52" y="240"/>
                </a:lnTo>
                <a:lnTo>
                  <a:pt x="48" y="236"/>
                </a:lnTo>
                <a:lnTo>
                  <a:pt x="44" y="228"/>
                </a:lnTo>
                <a:lnTo>
                  <a:pt x="40" y="220"/>
                </a:lnTo>
                <a:lnTo>
                  <a:pt x="36" y="208"/>
                </a:lnTo>
                <a:lnTo>
                  <a:pt x="36" y="196"/>
                </a:lnTo>
                <a:lnTo>
                  <a:pt x="32" y="176"/>
                </a:lnTo>
                <a:lnTo>
                  <a:pt x="32" y="160"/>
                </a:lnTo>
                <a:lnTo>
                  <a:pt x="28" y="136"/>
                </a:lnTo>
                <a:lnTo>
                  <a:pt x="28" y="112"/>
                </a:lnTo>
                <a:lnTo>
                  <a:pt x="24" y="96"/>
                </a:lnTo>
                <a:lnTo>
                  <a:pt x="20" y="76"/>
                </a:lnTo>
                <a:lnTo>
                  <a:pt x="20" y="64"/>
                </a:lnTo>
                <a:lnTo>
                  <a:pt x="16" y="52"/>
                </a:lnTo>
                <a:lnTo>
                  <a:pt x="12" y="40"/>
                </a:lnTo>
                <a:lnTo>
                  <a:pt x="8" y="36"/>
                </a:lnTo>
                <a:lnTo>
                  <a:pt x="4" y="32"/>
                </a:lnTo>
                <a:lnTo>
                  <a:pt x="4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1" name="Freeform 139">
            <a:extLst>
              <a:ext uri="{FF2B5EF4-FFF2-40B4-BE49-F238E27FC236}">
                <a16:creationId xmlns:a16="http://schemas.microsoft.com/office/drawing/2014/main" xmlns="" id="{ED97BA95-8988-4816-99C4-3676C10CCFC7}"/>
              </a:ext>
            </a:extLst>
          </p:cNvPr>
          <p:cNvSpPr>
            <a:spLocks/>
          </p:cNvSpPr>
          <p:nvPr/>
        </p:nvSpPr>
        <p:spPr bwMode="auto">
          <a:xfrm>
            <a:off x="1578592" y="4797558"/>
            <a:ext cx="805405" cy="1362904"/>
          </a:xfrm>
          <a:custGeom>
            <a:avLst/>
            <a:gdLst>
              <a:gd name="T0" fmla="*/ 204 w 224"/>
              <a:gd name="T1" fmla="*/ 136 h 284"/>
              <a:gd name="T2" fmla="*/ 204 w 224"/>
              <a:gd name="T3" fmla="*/ 160 h 284"/>
              <a:gd name="T4" fmla="*/ 204 w 224"/>
              <a:gd name="T5" fmla="*/ 180 h 284"/>
              <a:gd name="T6" fmla="*/ 204 w 224"/>
              <a:gd name="T7" fmla="*/ 196 h 284"/>
              <a:gd name="T8" fmla="*/ 204 w 224"/>
              <a:gd name="T9" fmla="*/ 208 h 284"/>
              <a:gd name="T10" fmla="*/ 196 w 224"/>
              <a:gd name="T11" fmla="*/ 232 h 284"/>
              <a:gd name="T12" fmla="*/ 192 w 224"/>
              <a:gd name="T13" fmla="*/ 256 h 284"/>
              <a:gd name="T14" fmla="*/ 184 w 224"/>
              <a:gd name="T15" fmla="*/ 268 h 284"/>
              <a:gd name="T16" fmla="*/ 176 w 224"/>
              <a:gd name="T17" fmla="*/ 276 h 284"/>
              <a:gd name="T18" fmla="*/ 168 w 224"/>
              <a:gd name="T19" fmla="*/ 280 h 284"/>
              <a:gd name="T20" fmla="*/ 156 w 224"/>
              <a:gd name="T21" fmla="*/ 280 h 284"/>
              <a:gd name="T22" fmla="*/ 144 w 224"/>
              <a:gd name="T23" fmla="*/ 272 h 284"/>
              <a:gd name="T24" fmla="*/ 140 w 224"/>
              <a:gd name="T25" fmla="*/ 256 h 284"/>
              <a:gd name="T26" fmla="*/ 140 w 224"/>
              <a:gd name="T27" fmla="*/ 244 h 284"/>
              <a:gd name="T28" fmla="*/ 140 w 224"/>
              <a:gd name="T29" fmla="*/ 224 h 284"/>
              <a:gd name="T30" fmla="*/ 140 w 224"/>
              <a:gd name="T31" fmla="*/ 196 h 284"/>
              <a:gd name="T32" fmla="*/ 148 w 224"/>
              <a:gd name="T33" fmla="*/ 152 h 284"/>
              <a:gd name="T34" fmla="*/ 152 w 224"/>
              <a:gd name="T35" fmla="*/ 104 h 284"/>
              <a:gd name="T36" fmla="*/ 148 w 224"/>
              <a:gd name="T37" fmla="*/ 76 h 284"/>
              <a:gd name="T38" fmla="*/ 148 w 224"/>
              <a:gd name="T39" fmla="*/ 64 h 284"/>
              <a:gd name="T40" fmla="*/ 148 w 224"/>
              <a:gd name="T41" fmla="*/ 52 h 284"/>
              <a:gd name="T42" fmla="*/ 144 w 224"/>
              <a:gd name="T43" fmla="*/ 48 h 284"/>
              <a:gd name="T44" fmla="*/ 144 w 224"/>
              <a:gd name="T45" fmla="*/ 44 h 284"/>
              <a:gd name="T46" fmla="*/ 136 w 224"/>
              <a:gd name="T47" fmla="*/ 44 h 284"/>
              <a:gd name="T48" fmla="*/ 124 w 224"/>
              <a:gd name="T49" fmla="*/ 48 h 284"/>
              <a:gd name="T50" fmla="*/ 108 w 224"/>
              <a:gd name="T51" fmla="*/ 52 h 284"/>
              <a:gd name="T52" fmla="*/ 76 w 224"/>
              <a:gd name="T53" fmla="*/ 60 h 284"/>
              <a:gd name="T54" fmla="*/ 28 w 224"/>
              <a:gd name="T55" fmla="*/ 64 h 284"/>
              <a:gd name="T56" fmla="*/ 0 w 224"/>
              <a:gd name="T57" fmla="*/ 36 h 284"/>
              <a:gd name="T58" fmla="*/ 44 w 224"/>
              <a:gd name="T59" fmla="*/ 32 h 284"/>
              <a:gd name="T60" fmla="*/ 88 w 224"/>
              <a:gd name="T61" fmla="*/ 24 h 284"/>
              <a:gd name="T62" fmla="*/ 120 w 224"/>
              <a:gd name="T63" fmla="*/ 16 h 284"/>
              <a:gd name="T64" fmla="*/ 140 w 224"/>
              <a:gd name="T65" fmla="*/ 4 h 284"/>
              <a:gd name="T66" fmla="*/ 156 w 224"/>
              <a:gd name="T67" fmla="*/ 0 h 284"/>
              <a:gd name="T68" fmla="*/ 176 w 224"/>
              <a:gd name="T69" fmla="*/ 4 h 284"/>
              <a:gd name="T70" fmla="*/ 196 w 224"/>
              <a:gd name="T71" fmla="*/ 12 h 284"/>
              <a:gd name="T72" fmla="*/ 212 w 224"/>
              <a:gd name="T73" fmla="*/ 20 h 284"/>
              <a:gd name="T74" fmla="*/ 220 w 224"/>
              <a:gd name="T75" fmla="*/ 28 h 284"/>
              <a:gd name="T76" fmla="*/ 224 w 224"/>
              <a:gd name="T77" fmla="*/ 36 h 284"/>
              <a:gd name="T78" fmla="*/ 224 w 224"/>
              <a:gd name="T79" fmla="*/ 44 h 284"/>
              <a:gd name="T80" fmla="*/ 216 w 224"/>
              <a:gd name="T81" fmla="*/ 48 h 284"/>
              <a:gd name="T82" fmla="*/ 212 w 224"/>
              <a:gd name="T83" fmla="*/ 56 h 284"/>
              <a:gd name="T84" fmla="*/ 212 w 224"/>
              <a:gd name="T85" fmla="*/ 68 h 284"/>
              <a:gd name="T86" fmla="*/ 208 w 224"/>
              <a:gd name="T87" fmla="*/ 92 h 284"/>
              <a:gd name="T88" fmla="*/ 204 w 224"/>
              <a:gd name="T89" fmla="*/ 120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24" h="284">
                <a:moveTo>
                  <a:pt x="204" y="120"/>
                </a:moveTo>
                <a:lnTo>
                  <a:pt x="204" y="136"/>
                </a:lnTo>
                <a:lnTo>
                  <a:pt x="204" y="148"/>
                </a:lnTo>
                <a:lnTo>
                  <a:pt x="204" y="160"/>
                </a:lnTo>
                <a:lnTo>
                  <a:pt x="204" y="172"/>
                </a:lnTo>
                <a:lnTo>
                  <a:pt x="204" y="180"/>
                </a:lnTo>
                <a:lnTo>
                  <a:pt x="204" y="188"/>
                </a:lnTo>
                <a:lnTo>
                  <a:pt x="204" y="196"/>
                </a:lnTo>
                <a:lnTo>
                  <a:pt x="204" y="200"/>
                </a:lnTo>
                <a:lnTo>
                  <a:pt x="204" y="208"/>
                </a:lnTo>
                <a:lnTo>
                  <a:pt x="200" y="220"/>
                </a:lnTo>
                <a:lnTo>
                  <a:pt x="196" y="232"/>
                </a:lnTo>
                <a:lnTo>
                  <a:pt x="192" y="248"/>
                </a:lnTo>
                <a:lnTo>
                  <a:pt x="192" y="256"/>
                </a:lnTo>
                <a:lnTo>
                  <a:pt x="188" y="264"/>
                </a:lnTo>
                <a:lnTo>
                  <a:pt x="184" y="268"/>
                </a:lnTo>
                <a:lnTo>
                  <a:pt x="180" y="272"/>
                </a:lnTo>
                <a:lnTo>
                  <a:pt x="176" y="276"/>
                </a:lnTo>
                <a:lnTo>
                  <a:pt x="172" y="280"/>
                </a:lnTo>
                <a:lnTo>
                  <a:pt x="168" y="280"/>
                </a:lnTo>
                <a:lnTo>
                  <a:pt x="164" y="284"/>
                </a:lnTo>
                <a:lnTo>
                  <a:pt x="156" y="280"/>
                </a:lnTo>
                <a:lnTo>
                  <a:pt x="148" y="276"/>
                </a:lnTo>
                <a:lnTo>
                  <a:pt x="144" y="272"/>
                </a:lnTo>
                <a:lnTo>
                  <a:pt x="140" y="264"/>
                </a:lnTo>
                <a:lnTo>
                  <a:pt x="140" y="256"/>
                </a:lnTo>
                <a:lnTo>
                  <a:pt x="140" y="252"/>
                </a:lnTo>
                <a:lnTo>
                  <a:pt x="140" y="244"/>
                </a:lnTo>
                <a:lnTo>
                  <a:pt x="140" y="232"/>
                </a:lnTo>
                <a:lnTo>
                  <a:pt x="140" y="224"/>
                </a:lnTo>
                <a:lnTo>
                  <a:pt x="140" y="212"/>
                </a:lnTo>
                <a:lnTo>
                  <a:pt x="140" y="196"/>
                </a:lnTo>
                <a:lnTo>
                  <a:pt x="144" y="180"/>
                </a:lnTo>
                <a:lnTo>
                  <a:pt x="148" y="152"/>
                </a:lnTo>
                <a:lnTo>
                  <a:pt x="152" y="128"/>
                </a:lnTo>
                <a:lnTo>
                  <a:pt x="152" y="104"/>
                </a:lnTo>
                <a:lnTo>
                  <a:pt x="148" y="84"/>
                </a:lnTo>
                <a:lnTo>
                  <a:pt x="148" y="76"/>
                </a:lnTo>
                <a:lnTo>
                  <a:pt x="148" y="68"/>
                </a:lnTo>
                <a:lnTo>
                  <a:pt x="148" y="64"/>
                </a:lnTo>
                <a:lnTo>
                  <a:pt x="148" y="56"/>
                </a:lnTo>
                <a:lnTo>
                  <a:pt x="148" y="52"/>
                </a:lnTo>
                <a:lnTo>
                  <a:pt x="144" y="48"/>
                </a:lnTo>
                <a:lnTo>
                  <a:pt x="144" y="48"/>
                </a:lnTo>
                <a:lnTo>
                  <a:pt x="144" y="44"/>
                </a:lnTo>
                <a:lnTo>
                  <a:pt x="144" y="44"/>
                </a:lnTo>
                <a:lnTo>
                  <a:pt x="140" y="44"/>
                </a:lnTo>
                <a:lnTo>
                  <a:pt x="136" y="44"/>
                </a:lnTo>
                <a:lnTo>
                  <a:pt x="132" y="48"/>
                </a:lnTo>
                <a:lnTo>
                  <a:pt x="124" y="48"/>
                </a:lnTo>
                <a:lnTo>
                  <a:pt x="116" y="48"/>
                </a:lnTo>
                <a:lnTo>
                  <a:pt x="108" y="52"/>
                </a:lnTo>
                <a:lnTo>
                  <a:pt x="96" y="56"/>
                </a:lnTo>
                <a:lnTo>
                  <a:pt x="76" y="60"/>
                </a:lnTo>
                <a:lnTo>
                  <a:pt x="52" y="64"/>
                </a:lnTo>
                <a:lnTo>
                  <a:pt x="28" y="64"/>
                </a:lnTo>
                <a:lnTo>
                  <a:pt x="0" y="64"/>
                </a:lnTo>
                <a:lnTo>
                  <a:pt x="0" y="36"/>
                </a:lnTo>
                <a:lnTo>
                  <a:pt x="24" y="36"/>
                </a:lnTo>
                <a:lnTo>
                  <a:pt x="44" y="32"/>
                </a:lnTo>
                <a:lnTo>
                  <a:pt x="68" y="28"/>
                </a:lnTo>
                <a:lnTo>
                  <a:pt x="88" y="24"/>
                </a:lnTo>
                <a:lnTo>
                  <a:pt x="108" y="20"/>
                </a:lnTo>
                <a:lnTo>
                  <a:pt x="120" y="16"/>
                </a:lnTo>
                <a:lnTo>
                  <a:pt x="132" y="12"/>
                </a:lnTo>
                <a:lnTo>
                  <a:pt x="140" y="4"/>
                </a:lnTo>
                <a:lnTo>
                  <a:pt x="148" y="4"/>
                </a:lnTo>
                <a:lnTo>
                  <a:pt x="156" y="0"/>
                </a:lnTo>
                <a:lnTo>
                  <a:pt x="164" y="4"/>
                </a:lnTo>
                <a:lnTo>
                  <a:pt x="176" y="4"/>
                </a:lnTo>
                <a:lnTo>
                  <a:pt x="188" y="8"/>
                </a:lnTo>
                <a:lnTo>
                  <a:pt x="196" y="12"/>
                </a:lnTo>
                <a:lnTo>
                  <a:pt x="204" y="16"/>
                </a:lnTo>
                <a:lnTo>
                  <a:pt x="212" y="20"/>
                </a:lnTo>
                <a:lnTo>
                  <a:pt x="216" y="24"/>
                </a:lnTo>
                <a:lnTo>
                  <a:pt x="220" y="28"/>
                </a:lnTo>
                <a:lnTo>
                  <a:pt x="224" y="32"/>
                </a:lnTo>
                <a:lnTo>
                  <a:pt x="224" y="36"/>
                </a:lnTo>
                <a:lnTo>
                  <a:pt x="224" y="40"/>
                </a:lnTo>
                <a:lnTo>
                  <a:pt x="224" y="44"/>
                </a:lnTo>
                <a:lnTo>
                  <a:pt x="220" y="44"/>
                </a:lnTo>
                <a:lnTo>
                  <a:pt x="216" y="48"/>
                </a:lnTo>
                <a:lnTo>
                  <a:pt x="216" y="52"/>
                </a:lnTo>
                <a:lnTo>
                  <a:pt x="212" y="56"/>
                </a:lnTo>
                <a:lnTo>
                  <a:pt x="212" y="60"/>
                </a:lnTo>
                <a:lnTo>
                  <a:pt x="212" y="68"/>
                </a:lnTo>
                <a:lnTo>
                  <a:pt x="208" y="80"/>
                </a:lnTo>
                <a:lnTo>
                  <a:pt x="208" y="92"/>
                </a:lnTo>
                <a:lnTo>
                  <a:pt x="208" y="104"/>
                </a:lnTo>
                <a:lnTo>
                  <a:pt x="204" y="120"/>
                </a:lnTo>
                <a:lnTo>
                  <a:pt x="204" y="1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2" name="Freeform 140">
            <a:extLst>
              <a:ext uri="{FF2B5EF4-FFF2-40B4-BE49-F238E27FC236}">
                <a16:creationId xmlns:a16="http://schemas.microsoft.com/office/drawing/2014/main" xmlns="" id="{22A306CA-C567-4FEB-A786-EA3CD1DF0A87}"/>
              </a:ext>
            </a:extLst>
          </p:cNvPr>
          <p:cNvSpPr>
            <a:spLocks/>
          </p:cNvSpPr>
          <p:nvPr/>
        </p:nvSpPr>
        <p:spPr bwMode="auto">
          <a:xfrm>
            <a:off x="1607356" y="5296650"/>
            <a:ext cx="445849" cy="191958"/>
          </a:xfrm>
          <a:custGeom>
            <a:avLst/>
            <a:gdLst>
              <a:gd name="T0" fmla="*/ 0 w 124"/>
              <a:gd name="T1" fmla="*/ 20 h 40"/>
              <a:gd name="T2" fmla="*/ 16 w 124"/>
              <a:gd name="T3" fmla="*/ 16 h 40"/>
              <a:gd name="T4" fmla="*/ 32 w 124"/>
              <a:gd name="T5" fmla="*/ 12 h 40"/>
              <a:gd name="T6" fmla="*/ 44 w 124"/>
              <a:gd name="T7" fmla="*/ 8 h 40"/>
              <a:gd name="T8" fmla="*/ 60 w 124"/>
              <a:gd name="T9" fmla="*/ 8 h 40"/>
              <a:gd name="T10" fmla="*/ 68 w 124"/>
              <a:gd name="T11" fmla="*/ 4 h 40"/>
              <a:gd name="T12" fmla="*/ 80 w 124"/>
              <a:gd name="T13" fmla="*/ 4 h 40"/>
              <a:gd name="T14" fmla="*/ 88 w 124"/>
              <a:gd name="T15" fmla="*/ 0 h 40"/>
              <a:gd name="T16" fmla="*/ 96 w 124"/>
              <a:gd name="T17" fmla="*/ 0 h 40"/>
              <a:gd name="T18" fmla="*/ 108 w 124"/>
              <a:gd name="T19" fmla="*/ 4 h 40"/>
              <a:gd name="T20" fmla="*/ 116 w 124"/>
              <a:gd name="T21" fmla="*/ 4 h 40"/>
              <a:gd name="T22" fmla="*/ 124 w 124"/>
              <a:gd name="T23" fmla="*/ 8 h 40"/>
              <a:gd name="T24" fmla="*/ 124 w 124"/>
              <a:gd name="T25" fmla="*/ 16 h 40"/>
              <a:gd name="T26" fmla="*/ 124 w 124"/>
              <a:gd name="T27" fmla="*/ 20 h 40"/>
              <a:gd name="T28" fmla="*/ 116 w 124"/>
              <a:gd name="T29" fmla="*/ 28 h 40"/>
              <a:gd name="T30" fmla="*/ 112 w 124"/>
              <a:gd name="T31" fmla="*/ 28 h 40"/>
              <a:gd name="T32" fmla="*/ 108 w 124"/>
              <a:gd name="T33" fmla="*/ 32 h 40"/>
              <a:gd name="T34" fmla="*/ 104 w 124"/>
              <a:gd name="T35" fmla="*/ 32 h 40"/>
              <a:gd name="T36" fmla="*/ 96 w 124"/>
              <a:gd name="T37" fmla="*/ 36 h 40"/>
              <a:gd name="T38" fmla="*/ 76 w 124"/>
              <a:gd name="T39" fmla="*/ 40 h 40"/>
              <a:gd name="T40" fmla="*/ 68 w 124"/>
              <a:gd name="T41" fmla="*/ 40 h 40"/>
              <a:gd name="T42" fmla="*/ 56 w 124"/>
              <a:gd name="T43" fmla="*/ 40 h 40"/>
              <a:gd name="T44" fmla="*/ 44 w 124"/>
              <a:gd name="T45" fmla="*/ 40 h 40"/>
              <a:gd name="T46" fmla="*/ 32 w 124"/>
              <a:gd name="T47" fmla="*/ 40 h 40"/>
              <a:gd name="T48" fmla="*/ 16 w 124"/>
              <a:gd name="T49" fmla="*/ 40 h 40"/>
              <a:gd name="T50" fmla="*/ 0 w 124"/>
              <a:gd name="T51" fmla="*/ 40 h 40"/>
              <a:gd name="T52" fmla="*/ 0 w 124"/>
              <a:gd name="T53" fmla="*/ 20 h 40"/>
              <a:gd name="T54" fmla="*/ 0 w 124"/>
              <a:gd name="T55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4" h="40">
                <a:moveTo>
                  <a:pt x="0" y="20"/>
                </a:moveTo>
                <a:lnTo>
                  <a:pt x="16" y="16"/>
                </a:lnTo>
                <a:lnTo>
                  <a:pt x="32" y="12"/>
                </a:lnTo>
                <a:lnTo>
                  <a:pt x="44" y="8"/>
                </a:lnTo>
                <a:lnTo>
                  <a:pt x="60" y="8"/>
                </a:lnTo>
                <a:lnTo>
                  <a:pt x="68" y="4"/>
                </a:lnTo>
                <a:lnTo>
                  <a:pt x="80" y="4"/>
                </a:lnTo>
                <a:lnTo>
                  <a:pt x="88" y="0"/>
                </a:lnTo>
                <a:lnTo>
                  <a:pt x="96" y="0"/>
                </a:lnTo>
                <a:lnTo>
                  <a:pt x="108" y="4"/>
                </a:lnTo>
                <a:lnTo>
                  <a:pt x="116" y="4"/>
                </a:lnTo>
                <a:lnTo>
                  <a:pt x="124" y="8"/>
                </a:lnTo>
                <a:lnTo>
                  <a:pt x="124" y="16"/>
                </a:lnTo>
                <a:lnTo>
                  <a:pt x="124" y="20"/>
                </a:lnTo>
                <a:lnTo>
                  <a:pt x="116" y="28"/>
                </a:lnTo>
                <a:lnTo>
                  <a:pt x="112" y="28"/>
                </a:lnTo>
                <a:lnTo>
                  <a:pt x="108" y="32"/>
                </a:lnTo>
                <a:lnTo>
                  <a:pt x="104" y="32"/>
                </a:lnTo>
                <a:lnTo>
                  <a:pt x="96" y="36"/>
                </a:lnTo>
                <a:lnTo>
                  <a:pt x="76" y="40"/>
                </a:lnTo>
                <a:lnTo>
                  <a:pt x="68" y="40"/>
                </a:lnTo>
                <a:lnTo>
                  <a:pt x="56" y="40"/>
                </a:lnTo>
                <a:lnTo>
                  <a:pt x="44" y="40"/>
                </a:lnTo>
                <a:lnTo>
                  <a:pt x="32" y="40"/>
                </a:lnTo>
                <a:lnTo>
                  <a:pt x="16" y="40"/>
                </a:lnTo>
                <a:lnTo>
                  <a:pt x="0" y="40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3" name="Freeform 141">
            <a:extLst>
              <a:ext uri="{FF2B5EF4-FFF2-40B4-BE49-F238E27FC236}">
                <a16:creationId xmlns:a16="http://schemas.microsoft.com/office/drawing/2014/main" xmlns="" id="{81F6A32C-0CDB-4D85-910E-EFD429DEC351}"/>
              </a:ext>
            </a:extLst>
          </p:cNvPr>
          <p:cNvSpPr>
            <a:spLocks/>
          </p:cNvSpPr>
          <p:nvPr/>
        </p:nvSpPr>
        <p:spPr bwMode="auto">
          <a:xfrm>
            <a:off x="1708032" y="5834133"/>
            <a:ext cx="460231" cy="76783"/>
          </a:xfrm>
          <a:custGeom>
            <a:avLst/>
            <a:gdLst>
              <a:gd name="T0" fmla="*/ 64 w 128"/>
              <a:gd name="T1" fmla="*/ 16 h 16"/>
              <a:gd name="T2" fmla="*/ 44 w 128"/>
              <a:gd name="T3" fmla="*/ 16 h 16"/>
              <a:gd name="T4" fmla="*/ 28 w 128"/>
              <a:gd name="T5" fmla="*/ 16 h 16"/>
              <a:gd name="T6" fmla="*/ 12 w 128"/>
              <a:gd name="T7" fmla="*/ 16 h 16"/>
              <a:gd name="T8" fmla="*/ 0 w 128"/>
              <a:gd name="T9" fmla="*/ 16 h 16"/>
              <a:gd name="T10" fmla="*/ 0 w 128"/>
              <a:gd name="T11" fmla="*/ 4 h 16"/>
              <a:gd name="T12" fmla="*/ 28 w 128"/>
              <a:gd name="T13" fmla="*/ 4 h 16"/>
              <a:gd name="T14" fmla="*/ 52 w 128"/>
              <a:gd name="T15" fmla="*/ 4 h 16"/>
              <a:gd name="T16" fmla="*/ 72 w 128"/>
              <a:gd name="T17" fmla="*/ 0 h 16"/>
              <a:gd name="T18" fmla="*/ 88 w 128"/>
              <a:gd name="T19" fmla="*/ 0 h 16"/>
              <a:gd name="T20" fmla="*/ 104 w 128"/>
              <a:gd name="T21" fmla="*/ 0 h 16"/>
              <a:gd name="T22" fmla="*/ 116 w 128"/>
              <a:gd name="T23" fmla="*/ 0 h 16"/>
              <a:gd name="T24" fmla="*/ 124 w 128"/>
              <a:gd name="T25" fmla="*/ 0 h 16"/>
              <a:gd name="T26" fmla="*/ 128 w 128"/>
              <a:gd name="T27" fmla="*/ 0 h 16"/>
              <a:gd name="T28" fmla="*/ 128 w 128"/>
              <a:gd name="T29" fmla="*/ 4 h 16"/>
              <a:gd name="T30" fmla="*/ 96 w 128"/>
              <a:gd name="T31" fmla="*/ 12 h 16"/>
              <a:gd name="T32" fmla="*/ 80 w 128"/>
              <a:gd name="T33" fmla="*/ 12 h 16"/>
              <a:gd name="T34" fmla="*/ 64 w 128"/>
              <a:gd name="T35" fmla="*/ 16 h 16"/>
              <a:gd name="T36" fmla="*/ 64 w 128"/>
              <a:gd name="T37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8" h="16">
                <a:moveTo>
                  <a:pt x="64" y="16"/>
                </a:moveTo>
                <a:lnTo>
                  <a:pt x="44" y="16"/>
                </a:lnTo>
                <a:lnTo>
                  <a:pt x="28" y="16"/>
                </a:lnTo>
                <a:lnTo>
                  <a:pt x="12" y="16"/>
                </a:lnTo>
                <a:lnTo>
                  <a:pt x="0" y="16"/>
                </a:lnTo>
                <a:lnTo>
                  <a:pt x="0" y="4"/>
                </a:lnTo>
                <a:lnTo>
                  <a:pt x="28" y="4"/>
                </a:lnTo>
                <a:lnTo>
                  <a:pt x="52" y="4"/>
                </a:lnTo>
                <a:lnTo>
                  <a:pt x="72" y="0"/>
                </a:lnTo>
                <a:lnTo>
                  <a:pt x="88" y="0"/>
                </a:lnTo>
                <a:lnTo>
                  <a:pt x="104" y="0"/>
                </a:lnTo>
                <a:lnTo>
                  <a:pt x="116" y="0"/>
                </a:lnTo>
                <a:lnTo>
                  <a:pt x="124" y="0"/>
                </a:lnTo>
                <a:lnTo>
                  <a:pt x="128" y="0"/>
                </a:lnTo>
                <a:lnTo>
                  <a:pt x="128" y="4"/>
                </a:lnTo>
                <a:lnTo>
                  <a:pt x="96" y="12"/>
                </a:lnTo>
                <a:lnTo>
                  <a:pt x="80" y="12"/>
                </a:lnTo>
                <a:lnTo>
                  <a:pt x="64" y="16"/>
                </a:lnTo>
                <a:lnTo>
                  <a:pt x="6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Freeform 142">
            <a:extLst>
              <a:ext uri="{FF2B5EF4-FFF2-40B4-BE49-F238E27FC236}">
                <a16:creationId xmlns:a16="http://schemas.microsoft.com/office/drawing/2014/main" xmlns="" id="{EFCFE7FD-D8A3-4366-83B4-D572FA216F4E}"/>
              </a:ext>
            </a:extLst>
          </p:cNvPr>
          <p:cNvSpPr>
            <a:spLocks/>
          </p:cNvSpPr>
          <p:nvPr/>
        </p:nvSpPr>
        <p:spPr bwMode="auto">
          <a:xfrm>
            <a:off x="2570966" y="5162279"/>
            <a:ext cx="359556" cy="460700"/>
          </a:xfrm>
          <a:custGeom>
            <a:avLst/>
            <a:gdLst>
              <a:gd name="T0" fmla="*/ 0 w 100"/>
              <a:gd name="T1" fmla="*/ 16 h 96"/>
              <a:gd name="T2" fmla="*/ 0 w 100"/>
              <a:gd name="T3" fmla="*/ 12 h 96"/>
              <a:gd name="T4" fmla="*/ 0 w 100"/>
              <a:gd name="T5" fmla="*/ 8 h 96"/>
              <a:gd name="T6" fmla="*/ 4 w 100"/>
              <a:gd name="T7" fmla="*/ 4 h 96"/>
              <a:gd name="T8" fmla="*/ 8 w 100"/>
              <a:gd name="T9" fmla="*/ 0 h 96"/>
              <a:gd name="T10" fmla="*/ 16 w 100"/>
              <a:gd name="T11" fmla="*/ 0 h 96"/>
              <a:gd name="T12" fmla="*/ 24 w 100"/>
              <a:gd name="T13" fmla="*/ 4 h 96"/>
              <a:gd name="T14" fmla="*/ 36 w 100"/>
              <a:gd name="T15" fmla="*/ 4 h 96"/>
              <a:gd name="T16" fmla="*/ 80 w 100"/>
              <a:gd name="T17" fmla="*/ 24 h 96"/>
              <a:gd name="T18" fmla="*/ 88 w 100"/>
              <a:gd name="T19" fmla="*/ 32 h 96"/>
              <a:gd name="T20" fmla="*/ 96 w 100"/>
              <a:gd name="T21" fmla="*/ 40 h 96"/>
              <a:gd name="T22" fmla="*/ 100 w 100"/>
              <a:gd name="T23" fmla="*/ 48 h 96"/>
              <a:gd name="T24" fmla="*/ 100 w 100"/>
              <a:gd name="T25" fmla="*/ 60 h 96"/>
              <a:gd name="T26" fmla="*/ 100 w 100"/>
              <a:gd name="T27" fmla="*/ 68 h 96"/>
              <a:gd name="T28" fmla="*/ 100 w 100"/>
              <a:gd name="T29" fmla="*/ 80 h 96"/>
              <a:gd name="T30" fmla="*/ 100 w 100"/>
              <a:gd name="T31" fmla="*/ 84 h 96"/>
              <a:gd name="T32" fmla="*/ 96 w 100"/>
              <a:gd name="T33" fmla="*/ 88 h 96"/>
              <a:gd name="T34" fmla="*/ 92 w 100"/>
              <a:gd name="T35" fmla="*/ 92 h 96"/>
              <a:gd name="T36" fmla="*/ 88 w 100"/>
              <a:gd name="T37" fmla="*/ 92 h 96"/>
              <a:gd name="T38" fmla="*/ 84 w 100"/>
              <a:gd name="T39" fmla="*/ 96 h 96"/>
              <a:gd name="T40" fmla="*/ 80 w 100"/>
              <a:gd name="T41" fmla="*/ 96 h 96"/>
              <a:gd name="T42" fmla="*/ 76 w 100"/>
              <a:gd name="T43" fmla="*/ 92 h 96"/>
              <a:gd name="T44" fmla="*/ 72 w 100"/>
              <a:gd name="T45" fmla="*/ 92 h 96"/>
              <a:gd name="T46" fmla="*/ 64 w 100"/>
              <a:gd name="T47" fmla="*/ 88 h 96"/>
              <a:gd name="T48" fmla="*/ 60 w 100"/>
              <a:gd name="T49" fmla="*/ 84 h 96"/>
              <a:gd name="T50" fmla="*/ 52 w 100"/>
              <a:gd name="T51" fmla="*/ 80 h 96"/>
              <a:gd name="T52" fmla="*/ 48 w 100"/>
              <a:gd name="T53" fmla="*/ 76 h 96"/>
              <a:gd name="T54" fmla="*/ 40 w 100"/>
              <a:gd name="T55" fmla="*/ 68 h 96"/>
              <a:gd name="T56" fmla="*/ 32 w 100"/>
              <a:gd name="T57" fmla="*/ 60 h 96"/>
              <a:gd name="T58" fmla="*/ 24 w 100"/>
              <a:gd name="T59" fmla="*/ 52 h 96"/>
              <a:gd name="T60" fmla="*/ 20 w 100"/>
              <a:gd name="T61" fmla="*/ 44 h 96"/>
              <a:gd name="T62" fmla="*/ 12 w 100"/>
              <a:gd name="T63" fmla="*/ 36 h 96"/>
              <a:gd name="T64" fmla="*/ 8 w 100"/>
              <a:gd name="T65" fmla="*/ 28 h 96"/>
              <a:gd name="T66" fmla="*/ 4 w 100"/>
              <a:gd name="T67" fmla="*/ 24 h 96"/>
              <a:gd name="T68" fmla="*/ 4 w 100"/>
              <a:gd name="T69" fmla="*/ 20 h 96"/>
              <a:gd name="T70" fmla="*/ 0 w 100"/>
              <a:gd name="T71" fmla="*/ 20 h 96"/>
              <a:gd name="T72" fmla="*/ 0 w 100"/>
              <a:gd name="T73" fmla="*/ 16 h 96"/>
              <a:gd name="T74" fmla="*/ 0 w 100"/>
              <a:gd name="T75" fmla="*/ 1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0" h="96">
                <a:moveTo>
                  <a:pt x="0" y="16"/>
                </a:move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4"/>
                </a:lnTo>
                <a:lnTo>
                  <a:pt x="36" y="4"/>
                </a:lnTo>
                <a:lnTo>
                  <a:pt x="80" y="24"/>
                </a:lnTo>
                <a:lnTo>
                  <a:pt x="88" y="32"/>
                </a:lnTo>
                <a:lnTo>
                  <a:pt x="96" y="40"/>
                </a:lnTo>
                <a:lnTo>
                  <a:pt x="100" y="48"/>
                </a:lnTo>
                <a:lnTo>
                  <a:pt x="100" y="60"/>
                </a:lnTo>
                <a:lnTo>
                  <a:pt x="100" y="68"/>
                </a:lnTo>
                <a:lnTo>
                  <a:pt x="100" y="80"/>
                </a:lnTo>
                <a:lnTo>
                  <a:pt x="100" y="84"/>
                </a:lnTo>
                <a:lnTo>
                  <a:pt x="96" y="88"/>
                </a:lnTo>
                <a:lnTo>
                  <a:pt x="92" y="92"/>
                </a:lnTo>
                <a:lnTo>
                  <a:pt x="88" y="92"/>
                </a:lnTo>
                <a:lnTo>
                  <a:pt x="84" y="96"/>
                </a:lnTo>
                <a:lnTo>
                  <a:pt x="80" y="96"/>
                </a:lnTo>
                <a:lnTo>
                  <a:pt x="76" y="92"/>
                </a:lnTo>
                <a:lnTo>
                  <a:pt x="72" y="92"/>
                </a:lnTo>
                <a:lnTo>
                  <a:pt x="64" y="88"/>
                </a:lnTo>
                <a:lnTo>
                  <a:pt x="60" y="84"/>
                </a:lnTo>
                <a:lnTo>
                  <a:pt x="52" y="80"/>
                </a:lnTo>
                <a:lnTo>
                  <a:pt x="48" y="76"/>
                </a:lnTo>
                <a:lnTo>
                  <a:pt x="40" y="68"/>
                </a:lnTo>
                <a:lnTo>
                  <a:pt x="32" y="60"/>
                </a:lnTo>
                <a:lnTo>
                  <a:pt x="24" y="52"/>
                </a:lnTo>
                <a:lnTo>
                  <a:pt x="20" y="44"/>
                </a:lnTo>
                <a:lnTo>
                  <a:pt x="12" y="36"/>
                </a:lnTo>
                <a:lnTo>
                  <a:pt x="8" y="28"/>
                </a:lnTo>
                <a:lnTo>
                  <a:pt x="4" y="24"/>
                </a:lnTo>
                <a:lnTo>
                  <a:pt x="4" y="20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5" name="Freeform 143">
            <a:extLst>
              <a:ext uri="{FF2B5EF4-FFF2-40B4-BE49-F238E27FC236}">
                <a16:creationId xmlns:a16="http://schemas.microsoft.com/office/drawing/2014/main" xmlns="" id="{B8835730-F8C9-4A79-8DA3-D5D8B947C614}"/>
              </a:ext>
            </a:extLst>
          </p:cNvPr>
          <p:cNvSpPr>
            <a:spLocks/>
          </p:cNvSpPr>
          <p:nvPr/>
        </p:nvSpPr>
        <p:spPr bwMode="auto">
          <a:xfrm>
            <a:off x="2355232" y="4048921"/>
            <a:ext cx="791023" cy="1209337"/>
          </a:xfrm>
          <a:custGeom>
            <a:avLst/>
            <a:gdLst>
              <a:gd name="T0" fmla="*/ 96 w 220"/>
              <a:gd name="T1" fmla="*/ 124 h 252"/>
              <a:gd name="T2" fmla="*/ 108 w 220"/>
              <a:gd name="T3" fmla="*/ 104 h 252"/>
              <a:gd name="T4" fmla="*/ 116 w 220"/>
              <a:gd name="T5" fmla="*/ 88 h 252"/>
              <a:gd name="T6" fmla="*/ 124 w 220"/>
              <a:gd name="T7" fmla="*/ 72 h 252"/>
              <a:gd name="T8" fmla="*/ 132 w 220"/>
              <a:gd name="T9" fmla="*/ 56 h 252"/>
              <a:gd name="T10" fmla="*/ 132 w 220"/>
              <a:gd name="T11" fmla="*/ 44 h 252"/>
              <a:gd name="T12" fmla="*/ 136 w 220"/>
              <a:gd name="T13" fmla="*/ 36 h 252"/>
              <a:gd name="T14" fmla="*/ 136 w 220"/>
              <a:gd name="T15" fmla="*/ 28 h 252"/>
              <a:gd name="T16" fmla="*/ 132 w 220"/>
              <a:gd name="T17" fmla="*/ 20 h 252"/>
              <a:gd name="T18" fmla="*/ 128 w 220"/>
              <a:gd name="T19" fmla="*/ 16 h 252"/>
              <a:gd name="T20" fmla="*/ 128 w 220"/>
              <a:gd name="T21" fmla="*/ 12 h 252"/>
              <a:gd name="T22" fmla="*/ 132 w 220"/>
              <a:gd name="T23" fmla="*/ 8 h 252"/>
              <a:gd name="T24" fmla="*/ 136 w 220"/>
              <a:gd name="T25" fmla="*/ 4 h 252"/>
              <a:gd name="T26" fmla="*/ 144 w 220"/>
              <a:gd name="T27" fmla="*/ 0 h 252"/>
              <a:gd name="T28" fmla="*/ 148 w 220"/>
              <a:gd name="T29" fmla="*/ 0 h 252"/>
              <a:gd name="T30" fmla="*/ 160 w 220"/>
              <a:gd name="T31" fmla="*/ 0 h 252"/>
              <a:gd name="T32" fmla="*/ 168 w 220"/>
              <a:gd name="T33" fmla="*/ 4 h 252"/>
              <a:gd name="T34" fmla="*/ 184 w 220"/>
              <a:gd name="T35" fmla="*/ 8 h 252"/>
              <a:gd name="T36" fmla="*/ 204 w 220"/>
              <a:gd name="T37" fmla="*/ 12 h 252"/>
              <a:gd name="T38" fmla="*/ 212 w 220"/>
              <a:gd name="T39" fmla="*/ 20 h 252"/>
              <a:gd name="T40" fmla="*/ 216 w 220"/>
              <a:gd name="T41" fmla="*/ 24 h 252"/>
              <a:gd name="T42" fmla="*/ 220 w 220"/>
              <a:gd name="T43" fmla="*/ 28 h 252"/>
              <a:gd name="T44" fmla="*/ 220 w 220"/>
              <a:gd name="T45" fmla="*/ 32 h 252"/>
              <a:gd name="T46" fmla="*/ 220 w 220"/>
              <a:gd name="T47" fmla="*/ 36 h 252"/>
              <a:gd name="T48" fmla="*/ 220 w 220"/>
              <a:gd name="T49" fmla="*/ 40 h 252"/>
              <a:gd name="T50" fmla="*/ 216 w 220"/>
              <a:gd name="T51" fmla="*/ 48 h 252"/>
              <a:gd name="T52" fmla="*/ 208 w 220"/>
              <a:gd name="T53" fmla="*/ 56 h 252"/>
              <a:gd name="T54" fmla="*/ 204 w 220"/>
              <a:gd name="T55" fmla="*/ 64 h 252"/>
              <a:gd name="T56" fmla="*/ 196 w 220"/>
              <a:gd name="T57" fmla="*/ 76 h 252"/>
              <a:gd name="T58" fmla="*/ 184 w 220"/>
              <a:gd name="T59" fmla="*/ 88 h 252"/>
              <a:gd name="T60" fmla="*/ 176 w 220"/>
              <a:gd name="T61" fmla="*/ 104 h 252"/>
              <a:gd name="T62" fmla="*/ 148 w 220"/>
              <a:gd name="T63" fmla="*/ 132 h 252"/>
              <a:gd name="T64" fmla="*/ 124 w 220"/>
              <a:gd name="T65" fmla="*/ 160 h 252"/>
              <a:gd name="T66" fmla="*/ 100 w 220"/>
              <a:gd name="T67" fmla="*/ 184 h 252"/>
              <a:gd name="T68" fmla="*/ 76 w 220"/>
              <a:gd name="T69" fmla="*/ 208 h 252"/>
              <a:gd name="T70" fmla="*/ 60 w 220"/>
              <a:gd name="T71" fmla="*/ 220 h 252"/>
              <a:gd name="T72" fmla="*/ 48 w 220"/>
              <a:gd name="T73" fmla="*/ 228 h 252"/>
              <a:gd name="T74" fmla="*/ 36 w 220"/>
              <a:gd name="T75" fmla="*/ 236 h 252"/>
              <a:gd name="T76" fmla="*/ 28 w 220"/>
              <a:gd name="T77" fmla="*/ 240 h 252"/>
              <a:gd name="T78" fmla="*/ 20 w 220"/>
              <a:gd name="T79" fmla="*/ 248 h 252"/>
              <a:gd name="T80" fmla="*/ 12 w 220"/>
              <a:gd name="T81" fmla="*/ 252 h 252"/>
              <a:gd name="T82" fmla="*/ 8 w 220"/>
              <a:gd name="T83" fmla="*/ 252 h 252"/>
              <a:gd name="T84" fmla="*/ 4 w 220"/>
              <a:gd name="T85" fmla="*/ 252 h 252"/>
              <a:gd name="T86" fmla="*/ 0 w 220"/>
              <a:gd name="T87" fmla="*/ 252 h 252"/>
              <a:gd name="T88" fmla="*/ 0 w 220"/>
              <a:gd name="T89" fmla="*/ 252 h 252"/>
              <a:gd name="T90" fmla="*/ 0 w 220"/>
              <a:gd name="T91" fmla="*/ 248 h 252"/>
              <a:gd name="T92" fmla="*/ 4 w 220"/>
              <a:gd name="T93" fmla="*/ 240 h 252"/>
              <a:gd name="T94" fmla="*/ 8 w 220"/>
              <a:gd name="T95" fmla="*/ 236 h 252"/>
              <a:gd name="T96" fmla="*/ 16 w 220"/>
              <a:gd name="T97" fmla="*/ 228 h 252"/>
              <a:gd name="T98" fmla="*/ 20 w 220"/>
              <a:gd name="T99" fmla="*/ 216 h 252"/>
              <a:gd name="T100" fmla="*/ 32 w 220"/>
              <a:gd name="T101" fmla="*/ 204 h 252"/>
              <a:gd name="T102" fmla="*/ 48 w 220"/>
              <a:gd name="T103" fmla="*/ 184 h 252"/>
              <a:gd name="T104" fmla="*/ 68 w 220"/>
              <a:gd name="T105" fmla="*/ 164 h 252"/>
              <a:gd name="T106" fmla="*/ 80 w 220"/>
              <a:gd name="T107" fmla="*/ 144 h 252"/>
              <a:gd name="T108" fmla="*/ 96 w 220"/>
              <a:gd name="T109" fmla="*/ 124 h 252"/>
              <a:gd name="T110" fmla="*/ 96 w 220"/>
              <a:gd name="T111" fmla="*/ 124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20" h="252">
                <a:moveTo>
                  <a:pt x="96" y="124"/>
                </a:moveTo>
                <a:lnTo>
                  <a:pt x="108" y="104"/>
                </a:lnTo>
                <a:lnTo>
                  <a:pt x="116" y="88"/>
                </a:lnTo>
                <a:lnTo>
                  <a:pt x="124" y="72"/>
                </a:lnTo>
                <a:lnTo>
                  <a:pt x="132" y="56"/>
                </a:lnTo>
                <a:lnTo>
                  <a:pt x="132" y="44"/>
                </a:lnTo>
                <a:lnTo>
                  <a:pt x="136" y="36"/>
                </a:lnTo>
                <a:lnTo>
                  <a:pt x="136" y="28"/>
                </a:lnTo>
                <a:lnTo>
                  <a:pt x="132" y="20"/>
                </a:lnTo>
                <a:lnTo>
                  <a:pt x="128" y="16"/>
                </a:lnTo>
                <a:lnTo>
                  <a:pt x="128" y="12"/>
                </a:lnTo>
                <a:lnTo>
                  <a:pt x="132" y="8"/>
                </a:lnTo>
                <a:lnTo>
                  <a:pt x="136" y="4"/>
                </a:lnTo>
                <a:lnTo>
                  <a:pt x="144" y="0"/>
                </a:lnTo>
                <a:lnTo>
                  <a:pt x="148" y="0"/>
                </a:lnTo>
                <a:lnTo>
                  <a:pt x="160" y="0"/>
                </a:lnTo>
                <a:lnTo>
                  <a:pt x="168" y="4"/>
                </a:lnTo>
                <a:lnTo>
                  <a:pt x="184" y="8"/>
                </a:lnTo>
                <a:lnTo>
                  <a:pt x="204" y="12"/>
                </a:lnTo>
                <a:lnTo>
                  <a:pt x="212" y="20"/>
                </a:lnTo>
                <a:lnTo>
                  <a:pt x="216" y="24"/>
                </a:lnTo>
                <a:lnTo>
                  <a:pt x="220" y="28"/>
                </a:lnTo>
                <a:lnTo>
                  <a:pt x="220" y="32"/>
                </a:lnTo>
                <a:lnTo>
                  <a:pt x="220" y="36"/>
                </a:lnTo>
                <a:lnTo>
                  <a:pt x="220" y="40"/>
                </a:lnTo>
                <a:lnTo>
                  <a:pt x="216" y="48"/>
                </a:lnTo>
                <a:lnTo>
                  <a:pt x="208" y="56"/>
                </a:lnTo>
                <a:lnTo>
                  <a:pt x="204" y="64"/>
                </a:lnTo>
                <a:lnTo>
                  <a:pt x="196" y="76"/>
                </a:lnTo>
                <a:lnTo>
                  <a:pt x="184" y="88"/>
                </a:lnTo>
                <a:lnTo>
                  <a:pt x="176" y="104"/>
                </a:lnTo>
                <a:lnTo>
                  <a:pt x="148" y="132"/>
                </a:lnTo>
                <a:lnTo>
                  <a:pt x="124" y="160"/>
                </a:lnTo>
                <a:lnTo>
                  <a:pt x="100" y="184"/>
                </a:lnTo>
                <a:lnTo>
                  <a:pt x="76" y="208"/>
                </a:lnTo>
                <a:lnTo>
                  <a:pt x="60" y="220"/>
                </a:lnTo>
                <a:lnTo>
                  <a:pt x="48" y="228"/>
                </a:lnTo>
                <a:lnTo>
                  <a:pt x="36" y="236"/>
                </a:lnTo>
                <a:lnTo>
                  <a:pt x="28" y="240"/>
                </a:lnTo>
                <a:lnTo>
                  <a:pt x="20" y="248"/>
                </a:lnTo>
                <a:lnTo>
                  <a:pt x="12" y="252"/>
                </a:lnTo>
                <a:lnTo>
                  <a:pt x="8" y="252"/>
                </a:lnTo>
                <a:lnTo>
                  <a:pt x="4" y="252"/>
                </a:lnTo>
                <a:lnTo>
                  <a:pt x="0" y="252"/>
                </a:lnTo>
                <a:lnTo>
                  <a:pt x="0" y="252"/>
                </a:lnTo>
                <a:lnTo>
                  <a:pt x="0" y="248"/>
                </a:lnTo>
                <a:lnTo>
                  <a:pt x="4" y="240"/>
                </a:lnTo>
                <a:lnTo>
                  <a:pt x="8" y="236"/>
                </a:lnTo>
                <a:lnTo>
                  <a:pt x="16" y="228"/>
                </a:lnTo>
                <a:lnTo>
                  <a:pt x="20" y="216"/>
                </a:lnTo>
                <a:lnTo>
                  <a:pt x="32" y="204"/>
                </a:lnTo>
                <a:lnTo>
                  <a:pt x="48" y="184"/>
                </a:lnTo>
                <a:lnTo>
                  <a:pt x="68" y="164"/>
                </a:lnTo>
                <a:lnTo>
                  <a:pt x="80" y="144"/>
                </a:lnTo>
                <a:lnTo>
                  <a:pt x="96" y="124"/>
                </a:lnTo>
                <a:lnTo>
                  <a:pt x="96" y="1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6" name="Freeform 144">
            <a:extLst>
              <a:ext uri="{FF2B5EF4-FFF2-40B4-BE49-F238E27FC236}">
                <a16:creationId xmlns:a16="http://schemas.microsoft.com/office/drawing/2014/main" xmlns="" id="{40EC2AFE-CB22-43F7-958C-2203A05B2925}"/>
              </a:ext>
            </a:extLst>
          </p:cNvPr>
          <p:cNvSpPr>
            <a:spLocks/>
          </p:cNvSpPr>
          <p:nvPr/>
        </p:nvSpPr>
        <p:spPr bwMode="auto">
          <a:xfrm>
            <a:off x="2628495" y="4682383"/>
            <a:ext cx="949227" cy="1766016"/>
          </a:xfrm>
          <a:custGeom>
            <a:avLst/>
            <a:gdLst>
              <a:gd name="T0" fmla="*/ 168 w 264"/>
              <a:gd name="T1" fmla="*/ 4 h 368"/>
              <a:gd name="T2" fmla="*/ 180 w 264"/>
              <a:gd name="T3" fmla="*/ 0 h 368"/>
              <a:gd name="T4" fmla="*/ 200 w 264"/>
              <a:gd name="T5" fmla="*/ 0 h 368"/>
              <a:gd name="T6" fmla="*/ 216 w 264"/>
              <a:gd name="T7" fmla="*/ 8 h 368"/>
              <a:gd name="T8" fmla="*/ 240 w 264"/>
              <a:gd name="T9" fmla="*/ 20 h 368"/>
              <a:gd name="T10" fmla="*/ 252 w 264"/>
              <a:gd name="T11" fmla="*/ 28 h 368"/>
              <a:gd name="T12" fmla="*/ 264 w 264"/>
              <a:gd name="T13" fmla="*/ 36 h 368"/>
              <a:gd name="T14" fmla="*/ 264 w 264"/>
              <a:gd name="T15" fmla="*/ 44 h 368"/>
              <a:gd name="T16" fmla="*/ 260 w 264"/>
              <a:gd name="T17" fmla="*/ 52 h 368"/>
              <a:gd name="T18" fmla="*/ 252 w 264"/>
              <a:gd name="T19" fmla="*/ 60 h 368"/>
              <a:gd name="T20" fmla="*/ 244 w 264"/>
              <a:gd name="T21" fmla="*/ 64 h 368"/>
              <a:gd name="T22" fmla="*/ 244 w 264"/>
              <a:gd name="T23" fmla="*/ 76 h 368"/>
              <a:gd name="T24" fmla="*/ 240 w 264"/>
              <a:gd name="T25" fmla="*/ 92 h 368"/>
              <a:gd name="T26" fmla="*/ 240 w 264"/>
              <a:gd name="T27" fmla="*/ 124 h 368"/>
              <a:gd name="T28" fmla="*/ 236 w 264"/>
              <a:gd name="T29" fmla="*/ 176 h 368"/>
              <a:gd name="T30" fmla="*/ 228 w 264"/>
              <a:gd name="T31" fmla="*/ 232 h 368"/>
              <a:gd name="T32" fmla="*/ 216 w 264"/>
              <a:gd name="T33" fmla="*/ 280 h 368"/>
              <a:gd name="T34" fmla="*/ 204 w 264"/>
              <a:gd name="T35" fmla="*/ 308 h 368"/>
              <a:gd name="T36" fmla="*/ 192 w 264"/>
              <a:gd name="T37" fmla="*/ 332 h 368"/>
              <a:gd name="T38" fmla="*/ 172 w 264"/>
              <a:gd name="T39" fmla="*/ 352 h 368"/>
              <a:gd name="T40" fmla="*/ 152 w 264"/>
              <a:gd name="T41" fmla="*/ 364 h 368"/>
              <a:gd name="T42" fmla="*/ 136 w 264"/>
              <a:gd name="T43" fmla="*/ 368 h 368"/>
              <a:gd name="T44" fmla="*/ 124 w 264"/>
              <a:gd name="T45" fmla="*/ 364 h 368"/>
              <a:gd name="T46" fmla="*/ 116 w 264"/>
              <a:gd name="T47" fmla="*/ 348 h 368"/>
              <a:gd name="T48" fmla="*/ 104 w 264"/>
              <a:gd name="T49" fmla="*/ 324 h 368"/>
              <a:gd name="T50" fmla="*/ 76 w 264"/>
              <a:gd name="T51" fmla="*/ 304 h 368"/>
              <a:gd name="T52" fmla="*/ 64 w 264"/>
              <a:gd name="T53" fmla="*/ 296 h 368"/>
              <a:gd name="T54" fmla="*/ 56 w 264"/>
              <a:gd name="T55" fmla="*/ 288 h 368"/>
              <a:gd name="T56" fmla="*/ 52 w 264"/>
              <a:gd name="T57" fmla="*/ 280 h 368"/>
              <a:gd name="T58" fmla="*/ 56 w 264"/>
              <a:gd name="T59" fmla="*/ 272 h 368"/>
              <a:gd name="T60" fmla="*/ 68 w 264"/>
              <a:gd name="T61" fmla="*/ 268 h 368"/>
              <a:gd name="T62" fmla="*/ 92 w 264"/>
              <a:gd name="T63" fmla="*/ 276 h 368"/>
              <a:gd name="T64" fmla="*/ 120 w 264"/>
              <a:gd name="T65" fmla="*/ 284 h 368"/>
              <a:gd name="T66" fmla="*/ 132 w 264"/>
              <a:gd name="T67" fmla="*/ 288 h 368"/>
              <a:gd name="T68" fmla="*/ 140 w 264"/>
              <a:gd name="T69" fmla="*/ 284 h 368"/>
              <a:gd name="T70" fmla="*/ 152 w 264"/>
              <a:gd name="T71" fmla="*/ 276 h 368"/>
              <a:gd name="T72" fmla="*/ 156 w 264"/>
              <a:gd name="T73" fmla="*/ 260 h 368"/>
              <a:gd name="T74" fmla="*/ 164 w 264"/>
              <a:gd name="T75" fmla="*/ 236 h 368"/>
              <a:gd name="T76" fmla="*/ 168 w 264"/>
              <a:gd name="T77" fmla="*/ 200 h 368"/>
              <a:gd name="T78" fmla="*/ 172 w 264"/>
              <a:gd name="T79" fmla="*/ 164 h 368"/>
              <a:gd name="T80" fmla="*/ 176 w 264"/>
              <a:gd name="T81" fmla="*/ 144 h 368"/>
              <a:gd name="T82" fmla="*/ 176 w 264"/>
              <a:gd name="T83" fmla="*/ 128 h 368"/>
              <a:gd name="T84" fmla="*/ 176 w 264"/>
              <a:gd name="T85" fmla="*/ 116 h 368"/>
              <a:gd name="T86" fmla="*/ 176 w 264"/>
              <a:gd name="T87" fmla="*/ 92 h 368"/>
              <a:gd name="T88" fmla="*/ 176 w 264"/>
              <a:gd name="T89" fmla="*/ 64 h 368"/>
              <a:gd name="T90" fmla="*/ 176 w 264"/>
              <a:gd name="T91" fmla="*/ 52 h 368"/>
              <a:gd name="T92" fmla="*/ 172 w 264"/>
              <a:gd name="T93" fmla="*/ 48 h 368"/>
              <a:gd name="T94" fmla="*/ 168 w 264"/>
              <a:gd name="T95" fmla="*/ 48 h 368"/>
              <a:gd name="T96" fmla="*/ 156 w 264"/>
              <a:gd name="T97" fmla="*/ 48 h 368"/>
              <a:gd name="T98" fmla="*/ 140 w 264"/>
              <a:gd name="T99" fmla="*/ 52 h 368"/>
              <a:gd name="T100" fmla="*/ 120 w 264"/>
              <a:gd name="T101" fmla="*/ 52 h 368"/>
              <a:gd name="T102" fmla="*/ 96 w 264"/>
              <a:gd name="T103" fmla="*/ 56 h 368"/>
              <a:gd name="T104" fmla="*/ 64 w 264"/>
              <a:gd name="T105" fmla="*/ 56 h 368"/>
              <a:gd name="T106" fmla="*/ 24 w 264"/>
              <a:gd name="T107" fmla="*/ 56 h 368"/>
              <a:gd name="T108" fmla="*/ 0 w 264"/>
              <a:gd name="T109" fmla="*/ 28 h 368"/>
              <a:gd name="T110" fmla="*/ 40 w 264"/>
              <a:gd name="T111" fmla="*/ 24 h 368"/>
              <a:gd name="T112" fmla="*/ 72 w 264"/>
              <a:gd name="T113" fmla="*/ 24 h 368"/>
              <a:gd name="T114" fmla="*/ 100 w 264"/>
              <a:gd name="T115" fmla="*/ 20 h 368"/>
              <a:gd name="T116" fmla="*/ 120 w 264"/>
              <a:gd name="T117" fmla="*/ 16 h 368"/>
              <a:gd name="T118" fmla="*/ 140 w 264"/>
              <a:gd name="T119" fmla="*/ 16 h 368"/>
              <a:gd name="T120" fmla="*/ 152 w 264"/>
              <a:gd name="T121" fmla="*/ 12 h 368"/>
              <a:gd name="T122" fmla="*/ 160 w 264"/>
              <a:gd name="T123" fmla="*/ 12 h 368"/>
              <a:gd name="T124" fmla="*/ 164 w 264"/>
              <a:gd name="T125" fmla="*/ 8 h 3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4" h="368">
                <a:moveTo>
                  <a:pt x="164" y="8"/>
                </a:moveTo>
                <a:lnTo>
                  <a:pt x="168" y="4"/>
                </a:lnTo>
                <a:lnTo>
                  <a:pt x="176" y="0"/>
                </a:lnTo>
                <a:lnTo>
                  <a:pt x="180" y="0"/>
                </a:lnTo>
                <a:lnTo>
                  <a:pt x="184" y="0"/>
                </a:lnTo>
                <a:lnTo>
                  <a:pt x="200" y="0"/>
                </a:lnTo>
                <a:lnTo>
                  <a:pt x="208" y="4"/>
                </a:lnTo>
                <a:lnTo>
                  <a:pt x="216" y="8"/>
                </a:lnTo>
                <a:lnTo>
                  <a:pt x="232" y="16"/>
                </a:lnTo>
                <a:lnTo>
                  <a:pt x="240" y="20"/>
                </a:lnTo>
                <a:lnTo>
                  <a:pt x="248" y="24"/>
                </a:lnTo>
                <a:lnTo>
                  <a:pt x="252" y="28"/>
                </a:lnTo>
                <a:lnTo>
                  <a:pt x="260" y="32"/>
                </a:lnTo>
                <a:lnTo>
                  <a:pt x="264" y="36"/>
                </a:lnTo>
                <a:lnTo>
                  <a:pt x="264" y="40"/>
                </a:lnTo>
                <a:lnTo>
                  <a:pt x="264" y="44"/>
                </a:lnTo>
                <a:lnTo>
                  <a:pt x="264" y="48"/>
                </a:lnTo>
                <a:lnTo>
                  <a:pt x="260" y="52"/>
                </a:lnTo>
                <a:lnTo>
                  <a:pt x="252" y="56"/>
                </a:lnTo>
                <a:lnTo>
                  <a:pt x="252" y="60"/>
                </a:lnTo>
                <a:lnTo>
                  <a:pt x="248" y="60"/>
                </a:lnTo>
                <a:lnTo>
                  <a:pt x="244" y="64"/>
                </a:lnTo>
                <a:lnTo>
                  <a:pt x="244" y="72"/>
                </a:lnTo>
                <a:lnTo>
                  <a:pt x="244" y="76"/>
                </a:lnTo>
                <a:lnTo>
                  <a:pt x="244" y="84"/>
                </a:lnTo>
                <a:lnTo>
                  <a:pt x="240" y="92"/>
                </a:lnTo>
                <a:lnTo>
                  <a:pt x="240" y="104"/>
                </a:lnTo>
                <a:lnTo>
                  <a:pt x="240" y="124"/>
                </a:lnTo>
                <a:lnTo>
                  <a:pt x="236" y="148"/>
                </a:lnTo>
                <a:lnTo>
                  <a:pt x="236" y="176"/>
                </a:lnTo>
                <a:lnTo>
                  <a:pt x="232" y="204"/>
                </a:lnTo>
                <a:lnTo>
                  <a:pt x="228" y="232"/>
                </a:lnTo>
                <a:lnTo>
                  <a:pt x="224" y="256"/>
                </a:lnTo>
                <a:lnTo>
                  <a:pt x="216" y="280"/>
                </a:lnTo>
                <a:lnTo>
                  <a:pt x="208" y="300"/>
                </a:lnTo>
                <a:lnTo>
                  <a:pt x="204" y="308"/>
                </a:lnTo>
                <a:lnTo>
                  <a:pt x="200" y="316"/>
                </a:lnTo>
                <a:lnTo>
                  <a:pt x="192" y="332"/>
                </a:lnTo>
                <a:lnTo>
                  <a:pt x="184" y="344"/>
                </a:lnTo>
                <a:lnTo>
                  <a:pt x="172" y="352"/>
                </a:lnTo>
                <a:lnTo>
                  <a:pt x="160" y="360"/>
                </a:lnTo>
                <a:lnTo>
                  <a:pt x="152" y="364"/>
                </a:lnTo>
                <a:lnTo>
                  <a:pt x="144" y="368"/>
                </a:lnTo>
                <a:lnTo>
                  <a:pt x="136" y="368"/>
                </a:lnTo>
                <a:lnTo>
                  <a:pt x="128" y="368"/>
                </a:lnTo>
                <a:lnTo>
                  <a:pt x="124" y="364"/>
                </a:lnTo>
                <a:lnTo>
                  <a:pt x="120" y="356"/>
                </a:lnTo>
                <a:lnTo>
                  <a:pt x="116" y="348"/>
                </a:lnTo>
                <a:lnTo>
                  <a:pt x="112" y="336"/>
                </a:lnTo>
                <a:lnTo>
                  <a:pt x="104" y="324"/>
                </a:lnTo>
                <a:lnTo>
                  <a:pt x="92" y="316"/>
                </a:lnTo>
                <a:lnTo>
                  <a:pt x="76" y="304"/>
                </a:lnTo>
                <a:lnTo>
                  <a:pt x="72" y="300"/>
                </a:lnTo>
                <a:lnTo>
                  <a:pt x="64" y="296"/>
                </a:lnTo>
                <a:lnTo>
                  <a:pt x="60" y="292"/>
                </a:lnTo>
                <a:lnTo>
                  <a:pt x="56" y="288"/>
                </a:lnTo>
                <a:lnTo>
                  <a:pt x="56" y="284"/>
                </a:lnTo>
                <a:lnTo>
                  <a:pt x="52" y="280"/>
                </a:lnTo>
                <a:lnTo>
                  <a:pt x="56" y="276"/>
                </a:lnTo>
                <a:lnTo>
                  <a:pt x="56" y="272"/>
                </a:lnTo>
                <a:lnTo>
                  <a:pt x="60" y="272"/>
                </a:lnTo>
                <a:lnTo>
                  <a:pt x="68" y="268"/>
                </a:lnTo>
                <a:lnTo>
                  <a:pt x="76" y="272"/>
                </a:lnTo>
                <a:lnTo>
                  <a:pt x="92" y="276"/>
                </a:lnTo>
                <a:lnTo>
                  <a:pt x="108" y="280"/>
                </a:lnTo>
                <a:lnTo>
                  <a:pt x="120" y="284"/>
                </a:lnTo>
                <a:lnTo>
                  <a:pt x="128" y="284"/>
                </a:lnTo>
                <a:lnTo>
                  <a:pt x="132" y="288"/>
                </a:lnTo>
                <a:lnTo>
                  <a:pt x="136" y="284"/>
                </a:lnTo>
                <a:lnTo>
                  <a:pt x="140" y="284"/>
                </a:lnTo>
                <a:lnTo>
                  <a:pt x="148" y="280"/>
                </a:lnTo>
                <a:lnTo>
                  <a:pt x="152" y="276"/>
                </a:lnTo>
                <a:lnTo>
                  <a:pt x="152" y="268"/>
                </a:lnTo>
                <a:lnTo>
                  <a:pt x="156" y="260"/>
                </a:lnTo>
                <a:lnTo>
                  <a:pt x="160" y="252"/>
                </a:lnTo>
                <a:lnTo>
                  <a:pt x="164" y="236"/>
                </a:lnTo>
                <a:lnTo>
                  <a:pt x="164" y="220"/>
                </a:lnTo>
                <a:lnTo>
                  <a:pt x="168" y="200"/>
                </a:lnTo>
                <a:lnTo>
                  <a:pt x="172" y="176"/>
                </a:lnTo>
                <a:lnTo>
                  <a:pt x="172" y="164"/>
                </a:lnTo>
                <a:lnTo>
                  <a:pt x="172" y="152"/>
                </a:lnTo>
                <a:lnTo>
                  <a:pt x="176" y="144"/>
                </a:lnTo>
                <a:lnTo>
                  <a:pt x="176" y="136"/>
                </a:lnTo>
                <a:lnTo>
                  <a:pt x="176" y="128"/>
                </a:lnTo>
                <a:lnTo>
                  <a:pt x="176" y="120"/>
                </a:lnTo>
                <a:lnTo>
                  <a:pt x="176" y="116"/>
                </a:lnTo>
                <a:lnTo>
                  <a:pt x="176" y="108"/>
                </a:lnTo>
                <a:lnTo>
                  <a:pt x="176" y="92"/>
                </a:lnTo>
                <a:lnTo>
                  <a:pt x="176" y="72"/>
                </a:lnTo>
                <a:lnTo>
                  <a:pt x="176" y="64"/>
                </a:lnTo>
                <a:lnTo>
                  <a:pt x="176" y="56"/>
                </a:lnTo>
                <a:lnTo>
                  <a:pt x="176" y="52"/>
                </a:lnTo>
                <a:lnTo>
                  <a:pt x="176" y="48"/>
                </a:lnTo>
                <a:lnTo>
                  <a:pt x="172" y="48"/>
                </a:lnTo>
                <a:lnTo>
                  <a:pt x="168" y="48"/>
                </a:lnTo>
                <a:lnTo>
                  <a:pt x="168" y="48"/>
                </a:lnTo>
                <a:lnTo>
                  <a:pt x="160" y="48"/>
                </a:lnTo>
                <a:lnTo>
                  <a:pt x="156" y="48"/>
                </a:lnTo>
                <a:lnTo>
                  <a:pt x="148" y="48"/>
                </a:lnTo>
                <a:lnTo>
                  <a:pt x="140" y="52"/>
                </a:lnTo>
                <a:lnTo>
                  <a:pt x="132" y="52"/>
                </a:lnTo>
                <a:lnTo>
                  <a:pt x="120" y="52"/>
                </a:lnTo>
                <a:lnTo>
                  <a:pt x="108" y="56"/>
                </a:lnTo>
                <a:lnTo>
                  <a:pt x="96" y="56"/>
                </a:lnTo>
                <a:lnTo>
                  <a:pt x="80" y="56"/>
                </a:lnTo>
                <a:lnTo>
                  <a:pt x="64" y="56"/>
                </a:lnTo>
                <a:lnTo>
                  <a:pt x="44" y="56"/>
                </a:lnTo>
                <a:lnTo>
                  <a:pt x="24" y="56"/>
                </a:lnTo>
                <a:lnTo>
                  <a:pt x="0" y="60"/>
                </a:lnTo>
                <a:lnTo>
                  <a:pt x="0" y="28"/>
                </a:lnTo>
                <a:lnTo>
                  <a:pt x="20" y="28"/>
                </a:lnTo>
                <a:lnTo>
                  <a:pt x="40" y="24"/>
                </a:lnTo>
                <a:lnTo>
                  <a:pt x="56" y="24"/>
                </a:lnTo>
                <a:lnTo>
                  <a:pt x="72" y="24"/>
                </a:lnTo>
                <a:lnTo>
                  <a:pt x="84" y="20"/>
                </a:lnTo>
                <a:lnTo>
                  <a:pt x="100" y="20"/>
                </a:lnTo>
                <a:lnTo>
                  <a:pt x="112" y="20"/>
                </a:lnTo>
                <a:lnTo>
                  <a:pt x="120" y="16"/>
                </a:lnTo>
                <a:lnTo>
                  <a:pt x="132" y="16"/>
                </a:lnTo>
                <a:lnTo>
                  <a:pt x="140" y="16"/>
                </a:lnTo>
                <a:lnTo>
                  <a:pt x="148" y="12"/>
                </a:lnTo>
                <a:lnTo>
                  <a:pt x="152" y="12"/>
                </a:lnTo>
                <a:lnTo>
                  <a:pt x="160" y="12"/>
                </a:lnTo>
                <a:lnTo>
                  <a:pt x="160" y="12"/>
                </a:lnTo>
                <a:lnTo>
                  <a:pt x="164" y="8"/>
                </a:lnTo>
                <a:lnTo>
                  <a:pt x="164" y="8"/>
                </a:lnTo>
                <a:lnTo>
                  <a:pt x="164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7" name="Freeform 162">
            <a:extLst>
              <a:ext uri="{FF2B5EF4-FFF2-40B4-BE49-F238E27FC236}">
                <a16:creationId xmlns:a16="http://schemas.microsoft.com/office/drawing/2014/main" xmlns="" id="{B23E56E8-A0ED-4A73-8F1D-827DC4A422E0}"/>
              </a:ext>
            </a:extLst>
          </p:cNvPr>
          <p:cNvSpPr>
            <a:spLocks/>
          </p:cNvSpPr>
          <p:nvPr/>
        </p:nvSpPr>
        <p:spPr bwMode="auto">
          <a:xfrm>
            <a:off x="4898534" y="4325901"/>
            <a:ext cx="488996" cy="2034758"/>
          </a:xfrm>
          <a:custGeom>
            <a:avLst/>
            <a:gdLst>
              <a:gd name="T0" fmla="*/ 136 w 136"/>
              <a:gd name="T1" fmla="*/ 12 h 424"/>
              <a:gd name="T2" fmla="*/ 136 w 136"/>
              <a:gd name="T3" fmla="*/ 40 h 424"/>
              <a:gd name="T4" fmla="*/ 136 w 136"/>
              <a:gd name="T5" fmla="*/ 64 h 424"/>
              <a:gd name="T6" fmla="*/ 132 w 136"/>
              <a:gd name="T7" fmla="*/ 92 h 424"/>
              <a:gd name="T8" fmla="*/ 132 w 136"/>
              <a:gd name="T9" fmla="*/ 116 h 424"/>
              <a:gd name="T10" fmla="*/ 132 w 136"/>
              <a:gd name="T11" fmla="*/ 136 h 424"/>
              <a:gd name="T12" fmla="*/ 128 w 136"/>
              <a:gd name="T13" fmla="*/ 160 h 424"/>
              <a:gd name="T14" fmla="*/ 128 w 136"/>
              <a:gd name="T15" fmla="*/ 180 h 424"/>
              <a:gd name="T16" fmla="*/ 128 w 136"/>
              <a:gd name="T17" fmla="*/ 196 h 424"/>
              <a:gd name="T18" fmla="*/ 124 w 136"/>
              <a:gd name="T19" fmla="*/ 216 h 424"/>
              <a:gd name="T20" fmla="*/ 124 w 136"/>
              <a:gd name="T21" fmla="*/ 232 h 424"/>
              <a:gd name="T22" fmla="*/ 120 w 136"/>
              <a:gd name="T23" fmla="*/ 244 h 424"/>
              <a:gd name="T24" fmla="*/ 116 w 136"/>
              <a:gd name="T25" fmla="*/ 260 h 424"/>
              <a:gd name="T26" fmla="*/ 116 w 136"/>
              <a:gd name="T27" fmla="*/ 272 h 424"/>
              <a:gd name="T28" fmla="*/ 112 w 136"/>
              <a:gd name="T29" fmla="*/ 280 h 424"/>
              <a:gd name="T30" fmla="*/ 112 w 136"/>
              <a:gd name="T31" fmla="*/ 292 h 424"/>
              <a:gd name="T32" fmla="*/ 108 w 136"/>
              <a:gd name="T33" fmla="*/ 300 h 424"/>
              <a:gd name="T34" fmla="*/ 92 w 136"/>
              <a:gd name="T35" fmla="*/ 328 h 424"/>
              <a:gd name="T36" fmla="*/ 80 w 136"/>
              <a:gd name="T37" fmla="*/ 352 h 424"/>
              <a:gd name="T38" fmla="*/ 64 w 136"/>
              <a:gd name="T39" fmla="*/ 372 h 424"/>
              <a:gd name="T40" fmla="*/ 48 w 136"/>
              <a:gd name="T41" fmla="*/ 392 h 424"/>
              <a:gd name="T42" fmla="*/ 40 w 136"/>
              <a:gd name="T43" fmla="*/ 400 h 424"/>
              <a:gd name="T44" fmla="*/ 32 w 136"/>
              <a:gd name="T45" fmla="*/ 408 h 424"/>
              <a:gd name="T46" fmla="*/ 24 w 136"/>
              <a:gd name="T47" fmla="*/ 412 h 424"/>
              <a:gd name="T48" fmla="*/ 20 w 136"/>
              <a:gd name="T49" fmla="*/ 420 h 424"/>
              <a:gd name="T50" fmla="*/ 16 w 136"/>
              <a:gd name="T51" fmla="*/ 420 h 424"/>
              <a:gd name="T52" fmla="*/ 8 w 136"/>
              <a:gd name="T53" fmla="*/ 424 h 424"/>
              <a:gd name="T54" fmla="*/ 4 w 136"/>
              <a:gd name="T55" fmla="*/ 424 h 424"/>
              <a:gd name="T56" fmla="*/ 0 w 136"/>
              <a:gd name="T57" fmla="*/ 424 h 424"/>
              <a:gd name="T58" fmla="*/ 0 w 136"/>
              <a:gd name="T59" fmla="*/ 420 h 424"/>
              <a:gd name="T60" fmla="*/ 0 w 136"/>
              <a:gd name="T61" fmla="*/ 416 h 424"/>
              <a:gd name="T62" fmla="*/ 0 w 136"/>
              <a:gd name="T63" fmla="*/ 412 h 424"/>
              <a:gd name="T64" fmla="*/ 0 w 136"/>
              <a:gd name="T65" fmla="*/ 404 h 424"/>
              <a:gd name="T66" fmla="*/ 4 w 136"/>
              <a:gd name="T67" fmla="*/ 396 h 424"/>
              <a:gd name="T68" fmla="*/ 12 w 136"/>
              <a:gd name="T69" fmla="*/ 388 h 424"/>
              <a:gd name="T70" fmla="*/ 16 w 136"/>
              <a:gd name="T71" fmla="*/ 376 h 424"/>
              <a:gd name="T72" fmla="*/ 24 w 136"/>
              <a:gd name="T73" fmla="*/ 364 h 424"/>
              <a:gd name="T74" fmla="*/ 40 w 136"/>
              <a:gd name="T75" fmla="*/ 336 h 424"/>
              <a:gd name="T76" fmla="*/ 52 w 136"/>
              <a:gd name="T77" fmla="*/ 308 h 424"/>
              <a:gd name="T78" fmla="*/ 64 w 136"/>
              <a:gd name="T79" fmla="*/ 280 h 424"/>
              <a:gd name="T80" fmla="*/ 72 w 136"/>
              <a:gd name="T81" fmla="*/ 248 h 424"/>
              <a:gd name="T82" fmla="*/ 76 w 136"/>
              <a:gd name="T83" fmla="*/ 216 h 424"/>
              <a:gd name="T84" fmla="*/ 80 w 136"/>
              <a:gd name="T85" fmla="*/ 184 h 424"/>
              <a:gd name="T86" fmla="*/ 84 w 136"/>
              <a:gd name="T87" fmla="*/ 148 h 424"/>
              <a:gd name="T88" fmla="*/ 84 w 136"/>
              <a:gd name="T89" fmla="*/ 112 h 424"/>
              <a:gd name="T90" fmla="*/ 84 w 136"/>
              <a:gd name="T91" fmla="*/ 92 h 424"/>
              <a:gd name="T92" fmla="*/ 84 w 136"/>
              <a:gd name="T93" fmla="*/ 76 h 424"/>
              <a:gd name="T94" fmla="*/ 84 w 136"/>
              <a:gd name="T95" fmla="*/ 60 h 424"/>
              <a:gd name="T96" fmla="*/ 80 w 136"/>
              <a:gd name="T97" fmla="*/ 48 h 424"/>
              <a:gd name="T98" fmla="*/ 80 w 136"/>
              <a:gd name="T99" fmla="*/ 40 h 424"/>
              <a:gd name="T100" fmla="*/ 80 w 136"/>
              <a:gd name="T101" fmla="*/ 32 h 424"/>
              <a:gd name="T102" fmla="*/ 76 w 136"/>
              <a:gd name="T103" fmla="*/ 24 h 424"/>
              <a:gd name="T104" fmla="*/ 76 w 136"/>
              <a:gd name="T105" fmla="*/ 20 h 424"/>
              <a:gd name="T106" fmla="*/ 72 w 136"/>
              <a:gd name="T107" fmla="*/ 12 h 424"/>
              <a:gd name="T108" fmla="*/ 72 w 136"/>
              <a:gd name="T109" fmla="*/ 8 h 424"/>
              <a:gd name="T110" fmla="*/ 76 w 136"/>
              <a:gd name="T111" fmla="*/ 4 h 424"/>
              <a:gd name="T112" fmla="*/ 80 w 136"/>
              <a:gd name="T113" fmla="*/ 0 h 424"/>
              <a:gd name="T114" fmla="*/ 84 w 136"/>
              <a:gd name="T115" fmla="*/ 0 h 424"/>
              <a:gd name="T116" fmla="*/ 88 w 136"/>
              <a:gd name="T117" fmla="*/ 0 h 424"/>
              <a:gd name="T118" fmla="*/ 104 w 136"/>
              <a:gd name="T119" fmla="*/ 0 h 424"/>
              <a:gd name="T120" fmla="*/ 120 w 136"/>
              <a:gd name="T121" fmla="*/ 4 h 424"/>
              <a:gd name="T122" fmla="*/ 136 w 136"/>
              <a:gd name="T123" fmla="*/ 12 h 424"/>
              <a:gd name="T124" fmla="*/ 136 w 136"/>
              <a:gd name="T125" fmla="*/ 12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6" h="424">
                <a:moveTo>
                  <a:pt x="136" y="12"/>
                </a:moveTo>
                <a:lnTo>
                  <a:pt x="136" y="40"/>
                </a:lnTo>
                <a:lnTo>
                  <a:pt x="136" y="64"/>
                </a:lnTo>
                <a:lnTo>
                  <a:pt x="132" y="92"/>
                </a:lnTo>
                <a:lnTo>
                  <a:pt x="132" y="116"/>
                </a:lnTo>
                <a:lnTo>
                  <a:pt x="132" y="136"/>
                </a:lnTo>
                <a:lnTo>
                  <a:pt x="128" y="160"/>
                </a:lnTo>
                <a:lnTo>
                  <a:pt x="128" y="180"/>
                </a:lnTo>
                <a:lnTo>
                  <a:pt x="128" y="196"/>
                </a:lnTo>
                <a:lnTo>
                  <a:pt x="124" y="216"/>
                </a:lnTo>
                <a:lnTo>
                  <a:pt x="124" y="232"/>
                </a:lnTo>
                <a:lnTo>
                  <a:pt x="120" y="244"/>
                </a:lnTo>
                <a:lnTo>
                  <a:pt x="116" y="260"/>
                </a:lnTo>
                <a:lnTo>
                  <a:pt x="116" y="272"/>
                </a:lnTo>
                <a:lnTo>
                  <a:pt x="112" y="280"/>
                </a:lnTo>
                <a:lnTo>
                  <a:pt x="112" y="292"/>
                </a:lnTo>
                <a:lnTo>
                  <a:pt x="108" y="300"/>
                </a:lnTo>
                <a:lnTo>
                  <a:pt x="92" y="328"/>
                </a:lnTo>
                <a:lnTo>
                  <a:pt x="80" y="352"/>
                </a:lnTo>
                <a:lnTo>
                  <a:pt x="64" y="372"/>
                </a:lnTo>
                <a:lnTo>
                  <a:pt x="48" y="392"/>
                </a:lnTo>
                <a:lnTo>
                  <a:pt x="40" y="400"/>
                </a:lnTo>
                <a:lnTo>
                  <a:pt x="32" y="408"/>
                </a:lnTo>
                <a:lnTo>
                  <a:pt x="24" y="412"/>
                </a:lnTo>
                <a:lnTo>
                  <a:pt x="20" y="420"/>
                </a:lnTo>
                <a:lnTo>
                  <a:pt x="16" y="420"/>
                </a:lnTo>
                <a:lnTo>
                  <a:pt x="8" y="424"/>
                </a:lnTo>
                <a:lnTo>
                  <a:pt x="4" y="424"/>
                </a:lnTo>
                <a:lnTo>
                  <a:pt x="0" y="424"/>
                </a:lnTo>
                <a:lnTo>
                  <a:pt x="0" y="420"/>
                </a:lnTo>
                <a:lnTo>
                  <a:pt x="0" y="416"/>
                </a:lnTo>
                <a:lnTo>
                  <a:pt x="0" y="412"/>
                </a:lnTo>
                <a:lnTo>
                  <a:pt x="0" y="404"/>
                </a:lnTo>
                <a:lnTo>
                  <a:pt x="4" y="396"/>
                </a:lnTo>
                <a:lnTo>
                  <a:pt x="12" y="388"/>
                </a:lnTo>
                <a:lnTo>
                  <a:pt x="16" y="376"/>
                </a:lnTo>
                <a:lnTo>
                  <a:pt x="24" y="364"/>
                </a:lnTo>
                <a:lnTo>
                  <a:pt x="40" y="336"/>
                </a:lnTo>
                <a:lnTo>
                  <a:pt x="52" y="308"/>
                </a:lnTo>
                <a:lnTo>
                  <a:pt x="64" y="280"/>
                </a:lnTo>
                <a:lnTo>
                  <a:pt x="72" y="248"/>
                </a:lnTo>
                <a:lnTo>
                  <a:pt x="76" y="216"/>
                </a:lnTo>
                <a:lnTo>
                  <a:pt x="80" y="184"/>
                </a:lnTo>
                <a:lnTo>
                  <a:pt x="84" y="148"/>
                </a:lnTo>
                <a:lnTo>
                  <a:pt x="84" y="112"/>
                </a:lnTo>
                <a:lnTo>
                  <a:pt x="84" y="92"/>
                </a:lnTo>
                <a:lnTo>
                  <a:pt x="84" y="76"/>
                </a:lnTo>
                <a:lnTo>
                  <a:pt x="84" y="60"/>
                </a:lnTo>
                <a:lnTo>
                  <a:pt x="80" y="48"/>
                </a:lnTo>
                <a:lnTo>
                  <a:pt x="80" y="40"/>
                </a:lnTo>
                <a:lnTo>
                  <a:pt x="80" y="32"/>
                </a:lnTo>
                <a:lnTo>
                  <a:pt x="76" y="24"/>
                </a:lnTo>
                <a:lnTo>
                  <a:pt x="76" y="20"/>
                </a:lnTo>
                <a:lnTo>
                  <a:pt x="72" y="12"/>
                </a:lnTo>
                <a:lnTo>
                  <a:pt x="72" y="8"/>
                </a:lnTo>
                <a:lnTo>
                  <a:pt x="76" y="4"/>
                </a:lnTo>
                <a:lnTo>
                  <a:pt x="80" y="0"/>
                </a:lnTo>
                <a:lnTo>
                  <a:pt x="84" y="0"/>
                </a:lnTo>
                <a:lnTo>
                  <a:pt x="88" y="0"/>
                </a:lnTo>
                <a:lnTo>
                  <a:pt x="104" y="0"/>
                </a:lnTo>
                <a:lnTo>
                  <a:pt x="120" y="4"/>
                </a:lnTo>
                <a:lnTo>
                  <a:pt x="136" y="12"/>
                </a:lnTo>
                <a:lnTo>
                  <a:pt x="13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8" name="Freeform 163">
            <a:extLst>
              <a:ext uri="{FF2B5EF4-FFF2-40B4-BE49-F238E27FC236}">
                <a16:creationId xmlns:a16="http://schemas.microsoft.com/office/drawing/2014/main" xmlns="" id="{7A37F64A-0A26-4579-BBE5-23083DBC25DC}"/>
              </a:ext>
            </a:extLst>
          </p:cNvPr>
          <p:cNvSpPr>
            <a:spLocks/>
          </p:cNvSpPr>
          <p:nvPr/>
        </p:nvSpPr>
        <p:spPr bwMode="auto">
          <a:xfrm>
            <a:off x="5258090" y="4882580"/>
            <a:ext cx="359556" cy="172763"/>
          </a:xfrm>
          <a:custGeom>
            <a:avLst/>
            <a:gdLst>
              <a:gd name="T0" fmla="*/ 44 w 100"/>
              <a:gd name="T1" fmla="*/ 4 h 36"/>
              <a:gd name="T2" fmla="*/ 52 w 100"/>
              <a:gd name="T3" fmla="*/ 4 h 36"/>
              <a:gd name="T4" fmla="*/ 56 w 100"/>
              <a:gd name="T5" fmla="*/ 0 h 36"/>
              <a:gd name="T6" fmla="*/ 64 w 100"/>
              <a:gd name="T7" fmla="*/ 0 h 36"/>
              <a:gd name="T8" fmla="*/ 64 w 100"/>
              <a:gd name="T9" fmla="*/ 0 h 36"/>
              <a:gd name="T10" fmla="*/ 68 w 100"/>
              <a:gd name="T11" fmla="*/ 0 h 36"/>
              <a:gd name="T12" fmla="*/ 76 w 100"/>
              <a:gd name="T13" fmla="*/ 4 h 36"/>
              <a:gd name="T14" fmla="*/ 84 w 100"/>
              <a:gd name="T15" fmla="*/ 8 h 36"/>
              <a:gd name="T16" fmla="*/ 92 w 100"/>
              <a:gd name="T17" fmla="*/ 8 h 36"/>
              <a:gd name="T18" fmla="*/ 100 w 100"/>
              <a:gd name="T19" fmla="*/ 12 h 36"/>
              <a:gd name="T20" fmla="*/ 96 w 100"/>
              <a:gd name="T21" fmla="*/ 16 h 36"/>
              <a:gd name="T22" fmla="*/ 96 w 100"/>
              <a:gd name="T23" fmla="*/ 24 h 36"/>
              <a:gd name="T24" fmla="*/ 92 w 100"/>
              <a:gd name="T25" fmla="*/ 28 h 36"/>
              <a:gd name="T26" fmla="*/ 88 w 100"/>
              <a:gd name="T27" fmla="*/ 32 h 36"/>
              <a:gd name="T28" fmla="*/ 84 w 100"/>
              <a:gd name="T29" fmla="*/ 32 h 36"/>
              <a:gd name="T30" fmla="*/ 80 w 100"/>
              <a:gd name="T31" fmla="*/ 32 h 36"/>
              <a:gd name="T32" fmla="*/ 72 w 100"/>
              <a:gd name="T33" fmla="*/ 36 h 36"/>
              <a:gd name="T34" fmla="*/ 60 w 100"/>
              <a:gd name="T35" fmla="*/ 36 h 36"/>
              <a:gd name="T36" fmla="*/ 48 w 100"/>
              <a:gd name="T37" fmla="*/ 36 h 36"/>
              <a:gd name="T38" fmla="*/ 32 w 100"/>
              <a:gd name="T39" fmla="*/ 36 h 36"/>
              <a:gd name="T40" fmla="*/ 16 w 100"/>
              <a:gd name="T41" fmla="*/ 36 h 36"/>
              <a:gd name="T42" fmla="*/ 0 w 100"/>
              <a:gd name="T43" fmla="*/ 36 h 36"/>
              <a:gd name="T44" fmla="*/ 0 w 100"/>
              <a:gd name="T45" fmla="*/ 12 h 36"/>
              <a:gd name="T46" fmla="*/ 16 w 100"/>
              <a:gd name="T47" fmla="*/ 8 h 36"/>
              <a:gd name="T48" fmla="*/ 28 w 100"/>
              <a:gd name="T49" fmla="*/ 8 h 36"/>
              <a:gd name="T50" fmla="*/ 36 w 100"/>
              <a:gd name="T51" fmla="*/ 4 h 36"/>
              <a:gd name="T52" fmla="*/ 44 w 100"/>
              <a:gd name="T53" fmla="*/ 4 h 36"/>
              <a:gd name="T54" fmla="*/ 44 w 100"/>
              <a:gd name="T55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00" h="36">
                <a:moveTo>
                  <a:pt x="44" y="4"/>
                </a:moveTo>
                <a:lnTo>
                  <a:pt x="52" y="4"/>
                </a:lnTo>
                <a:lnTo>
                  <a:pt x="56" y="0"/>
                </a:lnTo>
                <a:lnTo>
                  <a:pt x="64" y="0"/>
                </a:lnTo>
                <a:lnTo>
                  <a:pt x="64" y="0"/>
                </a:lnTo>
                <a:lnTo>
                  <a:pt x="68" y="0"/>
                </a:lnTo>
                <a:lnTo>
                  <a:pt x="76" y="4"/>
                </a:lnTo>
                <a:lnTo>
                  <a:pt x="84" y="8"/>
                </a:lnTo>
                <a:lnTo>
                  <a:pt x="92" y="8"/>
                </a:lnTo>
                <a:lnTo>
                  <a:pt x="100" y="12"/>
                </a:lnTo>
                <a:lnTo>
                  <a:pt x="96" y="16"/>
                </a:lnTo>
                <a:lnTo>
                  <a:pt x="96" y="24"/>
                </a:lnTo>
                <a:lnTo>
                  <a:pt x="92" y="28"/>
                </a:lnTo>
                <a:lnTo>
                  <a:pt x="88" y="32"/>
                </a:lnTo>
                <a:lnTo>
                  <a:pt x="84" y="32"/>
                </a:lnTo>
                <a:lnTo>
                  <a:pt x="80" y="32"/>
                </a:lnTo>
                <a:lnTo>
                  <a:pt x="72" y="36"/>
                </a:lnTo>
                <a:lnTo>
                  <a:pt x="60" y="36"/>
                </a:lnTo>
                <a:lnTo>
                  <a:pt x="48" y="36"/>
                </a:lnTo>
                <a:lnTo>
                  <a:pt x="32" y="36"/>
                </a:lnTo>
                <a:lnTo>
                  <a:pt x="16" y="36"/>
                </a:lnTo>
                <a:lnTo>
                  <a:pt x="0" y="36"/>
                </a:lnTo>
                <a:lnTo>
                  <a:pt x="0" y="12"/>
                </a:lnTo>
                <a:lnTo>
                  <a:pt x="16" y="8"/>
                </a:lnTo>
                <a:lnTo>
                  <a:pt x="28" y="8"/>
                </a:lnTo>
                <a:lnTo>
                  <a:pt x="36" y="4"/>
                </a:lnTo>
                <a:lnTo>
                  <a:pt x="44" y="4"/>
                </a:lnTo>
                <a:lnTo>
                  <a:pt x="4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9" name="Freeform 164">
            <a:extLst>
              <a:ext uri="{FF2B5EF4-FFF2-40B4-BE49-F238E27FC236}">
                <a16:creationId xmlns:a16="http://schemas.microsoft.com/office/drawing/2014/main" xmlns="" id="{81A3E2EE-0FD6-4780-9548-70CD57D6B954}"/>
              </a:ext>
            </a:extLst>
          </p:cNvPr>
          <p:cNvSpPr>
            <a:spLocks/>
          </p:cNvSpPr>
          <p:nvPr/>
        </p:nvSpPr>
        <p:spPr bwMode="auto">
          <a:xfrm>
            <a:off x="5258090" y="5304889"/>
            <a:ext cx="330791" cy="172763"/>
          </a:xfrm>
          <a:custGeom>
            <a:avLst/>
            <a:gdLst>
              <a:gd name="T0" fmla="*/ 92 w 92"/>
              <a:gd name="T1" fmla="*/ 12 h 36"/>
              <a:gd name="T2" fmla="*/ 92 w 92"/>
              <a:gd name="T3" fmla="*/ 20 h 36"/>
              <a:gd name="T4" fmla="*/ 88 w 92"/>
              <a:gd name="T5" fmla="*/ 24 h 36"/>
              <a:gd name="T6" fmla="*/ 84 w 92"/>
              <a:gd name="T7" fmla="*/ 28 h 36"/>
              <a:gd name="T8" fmla="*/ 76 w 92"/>
              <a:gd name="T9" fmla="*/ 32 h 36"/>
              <a:gd name="T10" fmla="*/ 72 w 92"/>
              <a:gd name="T11" fmla="*/ 32 h 36"/>
              <a:gd name="T12" fmla="*/ 68 w 92"/>
              <a:gd name="T13" fmla="*/ 32 h 36"/>
              <a:gd name="T14" fmla="*/ 60 w 92"/>
              <a:gd name="T15" fmla="*/ 36 h 36"/>
              <a:gd name="T16" fmla="*/ 52 w 92"/>
              <a:gd name="T17" fmla="*/ 36 h 36"/>
              <a:gd name="T18" fmla="*/ 40 w 92"/>
              <a:gd name="T19" fmla="*/ 36 h 36"/>
              <a:gd name="T20" fmla="*/ 28 w 92"/>
              <a:gd name="T21" fmla="*/ 36 h 36"/>
              <a:gd name="T22" fmla="*/ 16 w 92"/>
              <a:gd name="T23" fmla="*/ 36 h 36"/>
              <a:gd name="T24" fmla="*/ 0 w 92"/>
              <a:gd name="T25" fmla="*/ 36 h 36"/>
              <a:gd name="T26" fmla="*/ 0 w 92"/>
              <a:gd name="T27" fmla="*/ 4 h 36"/>
              <a:gd name="T28" fmla="*/ 12 w 92"/>
              <a:gd name="T29" fmla="*/ 4 h 36"/>
              <a:gd name="T30" fmla="*/ 24 w 92"/>
              <a:gd name="T31" fmla="*/ 4 h 36"/>
              <a:gd name="T32" fmla="*/ 32 w 92"/>
              <a:gd name="T33" fmla="*/ 4 h 36"/>
              <a:gd name="T34" fmla="*/ 40 w 92"/>
              <a:gd name="T35" fmla="*/ 0 h 36"/>
              <a:gd name="T36" fmla="*/ 48 w 92"/>
              <a:gd name="T37" fmla="*/ 0 h 36"/>
              <a:gd name="T38" fmla="*/ 52 w 92"/>
              <a:gd name="T39" fmla="*/ 0 h 36"/>
              <a:gd name="T40" fmla="*/ 60 w 92"/>
              <a:gd name="T41" fmla="*/ 0 h 36"/>
              <a:gd name="T42" fmla="*/ 72 w 92"/>
              <a:gd name="T43" fmla="*/ 0 h 36"/>
              <a:gd name="T44" fmla="*/ 80 w 92"/>
              <a:gd name="T45" fmla="*/ 0 h 36"/>
              <a:gd name="T46" fmla="*/ 88 w 92"/>
              <a:gd name="T47" fmla="*/ 4 h 36"/>
              <a:gd name="T48" fmla="*/ 92 w 92"/>
              <a:gd name="T49" fmla="*/ 8 h 36"/>
              <a:gd name="T50" fmla="*/ 92 w 92"/>
              <a:gd name="T51" fmla="*/ 12 h 36"/>
              <a:gd name="T52" fmla="*/ 92 w 92"/>
              <a:gd name="T53" fmla="*/ 1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92" h="36">
                <a:moveTo>
                  <a:pt x="92" y="12"/>
                </a:moveTo>
                <a:lnTo>
                  <a:pt x="92" y="20"/>
                </a:lnTo>
                <a:lnTo>
                  <a:pt x="88" y="24"/>
                </a:lnTo>
                <a:lnTo>
                  <a:pt x="84" y="28"/>
                </a:lnTo>
                <a:lnTo>
                  <a:pt x="76" y="32"/>
                </a:lnTo>
                <a:lnTo>
                  <a:pt x="72" y="32"/>
                </a:lnTo>
                <a:lnTo>
                  <a:pt x="68" y="32"/>
                </a:lnTo>
                <a:lnTo>
                  <a:pt x="60" y="36"/>
                </a:lnTo>
                <a:lnTo>
                  <a:pt x="52" y="36"/>
                </a:lnTo>
                <a:lnTo>
                  <a:pt x="40" y="36"/>
                </a:lnTo>
                <a:lnTo>
                  <a:pt x="28" y="36"/>
                </a:lnTo>
                <a:lnTo>
                  <a:pt x="16" y="36"/>
                </a:lnTo>
                <a:lnTo>
                  <a:pt x="0" y="36"/>
                </a:lnTo>
                <a:lnTo>
                  <a:pt x="0" y="4"/>
                </a:lnTo>
                <a:lnTo>
                  <a:pt x="12" y="4"/>
                </a:lnTo>
                <a:lnTo>
                  <a:pt x="24" y="4"/>
                </a:lnTo>
                <a:lnTo>
                  <a:pt x="32" y="4"/>
                </a:lnTo>
                <a:lnTo>
                  <a:pt x="40" y="0"/>
                </a:lnTo>
                <a:lnTo>
                  <a:pt x="48" y="0"/>
                </a:lnTo>
                <a:lnTo>
                  <a:pt x="52" y="0"/>
                </a:lnTo>
                <a:lnTo>
                  <a:pt x="60" y="0"/>
                </a:lnTo>
                <a:lnTo>
                  <a:pt x="72" y="0"/>
                </a:lnTo>
                <a:lnTo>
                  <a:pt x="80" y="0"/>
                </a:lnTo>
                <a:lnTo>
                  <a:pt x="88" y="4"/>
                </a:lnTo>
                <a:lnTo>
                  <a:pt x="92" y="8"/>
                </a:lnTo>
                <a:lnTo>
                  <a:pt x="92" y="12"/>
                </a:lnTo>
                <a:lnTo>
                  <a:pt x="92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0" name="Freeform 165">
            <a:extLst>
              <a:ext uri="{FF2B5EF4-FFF2-40B4-BE49-F238E27FC236}">
                <a16:creationId xmlns:a16="http://schemas.microsoft.com/office/drawing/2014/main" xmlns="" id="{2276BD55-6838-4121-B85F-9AD1D29A1CF3}"/>
              </a:ext>
            </a:extLst>
          </p:cNvPr>
          <p:cNvSpPr>
            <a:spLocks/>
          </p:cNvSpPr>
          <p:nvPr/>
        </p:nvSpPr>
        <p:spPr bwMode="auto">
          <a:xfrm>
            <a:off x="5258090" y="4268314"/>
            <a:ext cx="618436" cy="2130738"/>
          </a:xfrm>
          <a:custGeom>
            <a:avLst/>
            <a:gdLst>
              <a:gd name="T0" fmla="*/ 148 w 172"/>
              <a:gd name="T1" fmla="*/ 72 h 444"/>
              <a:gd name="T2" fmla="*/ 148 w 172"/>
              <a:gd name="T3" fmla="*/ 96 h 444"/>
              <a:gd name="T4" fmla="*/ 148 w 172"/>
              <a:gd name="T5" fmla="*/ 132 h 444"/>
              <a:gd name="T6" fmla="*/ 148 w 172"/>
              <a:gd name="T7" fmla="*/ 184 h 444"/>
              <a:gd name="T8" fmla="*/ 148 w 172"/>
              <a:gd name="T9" fmla="*/ 248 h 444"/>
              <a:gd name="T10" fmla="*/ 148 w 172"/>
              <a:gd name="T11" fmla="*/ 304 h 444"/>
              <a:gd name="T12" fmla="*/ 144 w 172"/>
              <a:gd name="T13" fmla="*/ 348 h 444"/>
              <a:gd name="T14" fmla="*/ 144 w 172"/>
              <a:gd name="T15" fmla="*/ 376 h 444"/>
              <a:gd name="T16" fmla="*/ 140 w 172"/>
              <a:gd name="T17" fmla="*/ 400 h 444"/>
              <a:gd name="T18" fmla="*/ 128 w 172"/>
              <a:gd name="T19" fmla="*/ 424 h 444"/>
              <a:gd name="T20" fmla="*/ 104 w 172"/>
              <a:gd name="T21" fmla="*/ 440 h 444"/>
              <a:gd name="T22" fmla="*/ 88 w 172"/>
              <a:gd name="T23" fmla="*/ 444 h 444"/>
              <a:gd name="T24" fmla="*/ 80 w 172"/>
              <a:gd name="T25" fmla="*/ 440 h 444"/>
              <a:gd name="T26" fmla="*/ 76 w 172"/>
              <a:gd name="T27" fmla="*/ 428 h 444"/>
              <a:gd name="T28" fmla="*/ 64 w 172"/>
              <a:gd name="T29" fmla="*/ 408 h 444"/>
              <a:gd name="T30" fmla="*/ 44 w 172"/>
              <a:gd name="T31" fmla="*/ 392 h 444"/>
              <a:gd name="T32" fmla="*/ 32 w 172"/>
              <a:gd name="T33" fmla="*/ 384 h 444"/>
              <a:gd name="T34" fmla="*/ 24 w 172"/>
              <a:gd name="T35" fmla="*/ 376 h 444"/>
              <a:gd name="T36" fmla="*/ 20 w 172"/>
              <a:gd name="T37" fmla="*/ 372 h 444"/>
              <a:gd name="T38" fmla="*/ 20 w 172"/>
              <a:gd name="T39" fmla="*/ 368 h 444"/>
              <a:gd name="T40" fmla="*/ 28 w 172"/>
              <a:gd name="T41" fmla="*/ 360 h 444"/>
              <a:gd name="T42" fmla="*/ 44 w 172"/>
              <a:gd name="T43" fmla="*/ 360 h 444"/>
              <a:gd name="T44" fmla="*/ 64 w 172"/>
              <a:gd name="T45" fmla="*/ 364 h 444"/>
              <a:gd name="T46" fmla="*/ 80 w 172"/>
              <a:gd name="T47" fmla="*/ 368 h 444"/>
              <a:gd name="T48" fmla="*/ 84 w 172"/>
              <a:gd name="T49" fmla="*/ 364 h 444"/>
              <a:gd name="T50" fmla="*/ 88 w 172"/>
              <a:gd name="T51" fmla="*/ 356 h 444"/>
              <a:gd name="T52" fmla="*/ 92 w 172"/>
              <a:gd name="T53" fmla="*/ 344 h 444"/>
              <a:gd name="T54" fmla="*/ 96 w 172"/>
              <a:gd name="T55" fmla="*/ 324 h 444"/>
              <a:gd name="T56" fmla="*/ 96 w 172"/>
              <a:gd name="T57" fmla="*/ 300 h 444"/>
              <a:gd name="T58" fmla="*/ 96 w 172"/>
              <a:gd name="T59" fmla="*/ 268 h 444"/>
              <a:gd name="T60" fmla="*/ 96 w 172"/>
              <a:gd name="T61" fmla="*/ 228 h 444"/>
              <a:gd name="T62" fmla="*/ 100 w 172"/>
              <a:gd name="T63" fmla="*/ 180 h 444"/>
              <a:gd name="T64" fmla="*/ 96 w 172"/>
              <a:gd name="T65" fmla="*/ 128 h 444"/>
              <a:gd name="T66" fmla="*/ 96 w 172"/>
              <a:gd name="T67" fmla="*/ 88 h 444"/>
              <a:gd name="T68" fmla="*/ 96 w 172"/>
              <a:gd name="T69" fmla="*/ 60 h 444"/>
              <a:gd name="T70" fmla="*/ 92 w 172"/>
              <a:gd name="T71" fmla="*/ 44 h 444"/>
              <a:gd name="T72" fmla="*/ 92 w 172"/>
              <a:gd name="T73" fmla="*/ 40 h 444"/>
              <a:gd name="T74" fmla="*/ 80 w 172"/>
              <a:gd name="T75" fmla="*/ 40 h 444"/>
              <a:gd name="T76" fmla="*/ 56 w 172"/>
              <a:gd name="T77" fmla="*/ 44 h 444"/>
              <a:gd name="T78" fmla="*/ 24 w 172"/>
              <a:gd name="T79" fmla="*/ 44 h 444"/>
              <a:gd name="T80" fmla="*/ 0 w 172"/>
              <a:gd name="T81" fmla="*/ 48 h 444"/>
              <a:gd name="T82" fmla="*/ 16 w 172"/>
              <a:gd name="T83" fmla="*/ 16 h 444"/>
              <a:gd name="T84" fmla="*/ 48 w 172"/>
              <a:gd name="T85" fmla="*/ 16 h 444"/>
              <a:gd name="T86" fmla="*/ 68 w 172"/>
              <a:gd name="T87" fmla="*/ 12 h 444"/>
              <a:gd name="T88" fmla="*/ 84 w 172"/>
              <a:gd name="T89" fmla="*/ 8 h 444"/>
              <a:gd name="T90" fmla="*/ 92 w 172"/>
              <a:gd name="T91" fmla="*/ 4 h 444"/>
              <a:gd name="T92" fmla="*/ 104 w 172"/>
              <a:gd name="T93" fmla="*/ 0 h 444"/>
              <a:gd name="T94" fmla="*/ 116 w 172"/>
              <a:gd name="T95" fmla="*/ 0 h 444"/>
              <a:gd name="T96" fmla="*/ 136 w 172"/>
              <a:gd name="T97" fmla="*/ 8 h 444"/>
              <a:gd name="T98" fmla="*/ 156 w 172"/>
              <a:gd name="T99" fmla="*/ 16 h 444"/>
              <a:gd name="T100" fmla="*/ 168 w 172"/>
              <a:gd name="T101" fmla="*/ 28 h 444"/>
              <a:gd name="T102" fmla="*/ 172 w 172"/>
              <a:gd name="T103" fmla="*/ 36 h 444"/>
              <a:gd name="T104" fmla="*/ 168 w 172"/>
              <a:gd name="T105" fmla="*/ 44 h 444"/>
              <a:gd name="T106" fmla="*/ 156 w 172"/>
              <a:gd name="T107" fmla="*/ 48 h 444"/>
              <a:gd name="T108" fmla="*/ 152 w 172"/>
              <a:gd name="T109" fmla="*/ 60 h 444"/>
              <a:gd name="T110" fmla="*/ 148 w 172"/>
              <a:gd name="T111" fmla="*/ 68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2" h="444">
                <a:moveTo>
                  <a:pt x="148" y="68"/>
                </a:moveTo>
                <a:lnTo>
                  <a:pt x="148" y="72"/>
                </a:lnTo>
                <a:lnTo>
                  <a:pt x="148" y="80"/>
                </a:lnTo>
                <a:lnTo>
                  <a:pt x="148" y="96"/>
                </a:lnTo>
                <a:lnTo>
                  <a:pt x="148" y="112"/>
                </a:lnTo>
                <a:lnTo>
                  <a:pt x="148" y="132"/>
                </a:lnTo>
                <a:lnTo>
                  <a:pt x="148" y="156"/>
                </a:lnTo>
                <a:lnTo>
                  <a:pt x="148" y="184"/>
                </a:lnTo>
                <a:lnTo>
                  <a:pt x="148" y="216"/>
                </a:lnTo>
                <a:lnTo>
                  <a:pt x="148" y="248"/>
                </a:lnTo>
                <a:lnTo>
                  <a:pt x="148" y="280"/>
                </a:lnTo>
                <a:lnTo>
                  <a:pt x="148" y="304"/>
                </a:lnTo>
                <a:lnTo>
                  <a:pt x="148" y="328"/>
                </a:lnTo>
                <a:lnTo>
                  <a:pt x="144" y="348"/>
                </a:lnTo>
                <a:lnTo>
                  <a:pt x="144" y="364"/>
                </a:lnTo>
                <a:lnTo>
                  <a:pt x="144" y="376"/>
                </a:lnTo>
                <a:lnTo>
                  <a:pt x="144" y="388"/>
                </a:lnTo>
                <a:lnTo>
                  <a:pt x="140" y="400"/>
                </a:lnTo>
                <a:lnTo>
                  <a:pt x="136" y="412"/>
                </a:lnTo>
                <a:lnTo>
                  <a:pt x="128" y="424"/>
                </a:lnTo>
                <a:lnTo>
                  <a:pt x="120" y="432"/>
                </a:lnTo>
                <a:lnTo>
                  <a:pt x="104" y="440"/>
                </a:lnTo>
                <a:lnTo>
                  <a:pt x="96" y="444"/>
                </a:lnTo>
                <a:lnTo>
                  <a:pt x="88" y="444"/>
                </a:lnTo>
                <a:lnTo>
                  <a:pt x="84" y="444"/>
                </a:lnTo>
                <a:lnTo>
                  <a:pt x="80" y="440"/>
                </a:lnTo>
                <a:lnTo>
                  <a:pt x="76" y="436"/>
                </a:lnTo>
                <a:lnTo>
                  <a:pt x="76" y="428"/>
                </a:lnTo>
                <a:lnTo>
                  <a:pt x="72" y="416"/>
                </a:lnTo>
                <a:lnTo>
                  <a:pt x="64" y="408"/>
                </a:lnTo>
                <a:lnTo>
                  <a:pt x="56" y="400"/>
                </a:lnTo>
                <a:lnTo>
                  <a:pt x="44" y="392"/>
                </a:lnTo>
                <a:lnTo>
                  <a:pt x="40" y="388"/>
                </a:lnTo>
                <a:lnTo>
                  <a:pt x="32" y="384"/>
                </a:lnTo>
                <a:lnTo>
                  <a:pt x="28" y="380"/>
                </a:lnTo>
                <a:lnTo>
                  <a:pt x="24" y="376"/>
                </a:lnTo>
                <a:lnTo>
                  <a:pt x="20" y="376"/>
                </a:lnTo>
                <a:lnTo>
                  <a:pt x="20" y="372"/>
                </a:lnTo>
                <a:lnTo>
                  <a:pt x="20" y="368"/>
                </a:lnTo>
                <a:lnTo>
                  <a:pt x="20" y="368"/>
                </a:lnTo>
                <a:lnTo>
                  <a:pt x="24" y="364"/>
                </a:lnTo>
                <a:lnTo>
                  <a:pt x="28" y="360"/>
                </a:lnTo>
                <a:lnTo>
                  <a:pt x="36" y="360"/>
                </a:lnTo>
                <a:lnTo>
                  <a:pt x="44" y="360"/>
                </a:lnTo>
                <a:lnTo>
                  <a:pt x="52" y="360"/>
                </a:lnTo>
                <a:lnTo>
                  <a:pt x="64" y="364"/>
                </a:lnTo>
                <a:lnTo>
                  <a:pt x="72" y="368"/>
                </a:lnTo>
                <a:lnTo>
                  <a:pt x="80" y="368"/>
                </a:lnTo>
                <a:lnTo>
                  <a:pt x="84" y="368"/>
                </a:lnTo>
                <a:lnTo>
                  <a:pt x="84" y="364"/>
                </a:lnTo>
                <a:lnTo>
                  <a:pt x="88" y="360"/>
                </a:lnTo>
                <a:lnTo>
                  <a:pt x="88" y="356"/>
                </a:lnTo>
                <a:lnTo>
                  <a:pt x="88" y="352"/>
                </a:lnTo>
                <a:lnTo>
                  <a:pt x="92" y="344"/>
                </a:lnTo>
                <a:lnTo>
                  <a:pt x="92" y="336"/>
                </a:lnTo>
                <a:lnTo>
                  <a:pt x="96" y="324"/>
                </a:lnTo>
                <a:lnTo>
                  <a:pt x="96" y="312"/>
                </a:lnTo>
                <a:lnTo>
                  <a:pt x="96" y="300"/>
                </a:lnTo>
                <a:lnTo>
                  <a:pt x="96" y="284"/>
                </a:lnTo>
                <a:lnTo>
                  <a:pt x="96" y="268"/>
                </a:lnTo>
                <a:lnTo>
                  <a:pt x="96" y="248"/>
                </a:lnTo>
                <a:lnTo>
                  <a:pt x="96" y="228"/>
                </a:lnTo>
                <a:lnTo>
                  <a:pt x="100" y="204"/>
                </a:lnTo>
                <a:lnTo>
                  <a:pt x="100" y="180"/>
                </a:lnTo>
                <a:lnTo>
                  <a:pt x="100" y="152"/>
                </a:lnTo>
                <a:lnTo>
                  <a:pt x="96" y="128"/>
                </a:lnTo>
                <a:lnTo>
                  <a:pt x="96" y="104"/>
                </a:lnTo>
                <a:lnTo>
                  <a:pt x="96" y="88"/>
                </a:lnTo>
                <a:lnTo>
                  <a:pt x="96" y="72"/>
                </a:lnTo>
                <a:lnTo>
                  <a:pt x="96" y="60"/>
                </a:lnTo>
                <a:lnTo>
                  <a:pt x="96" y="52"/>
                </a:lnTo>
                <a:lnTo>
                  <a:pt x="92" y="44"/>
                </a:lnTo>
                <a:lnTo>
                  <a:pt x="92" y="44"/>
                </a:lnTo>
                <a:lnTo>
                  <a:pt x="92" y="40"/>
                </a:lnTo>
                <a:lnTo>
                  <a:pt x="88" y="40"/>
                </a:lnTo>
                <a:lnTo>
                  <a:pt x="80" y="40"/>
                </a:lnTo>
                <a:lnTo>
                  <a:pt x="68" y="40"/>
                </a:lnTo>
                <a:lnTo>
                  <a:pt x="56" y="44"/>
                </a:lnTo>
                <a:lnTo>
                  <a:pt x="40" y="44"/>
                </a:lnTo>
                <a:lnTo>
                  <a:pt x="24" y="44"/>
                </a:lnTo>
                <a:lnTo>
                  <a:pt x="12" y="48"/>
                </a:lnTo>
                <a:lnTo>
                  <a:pt x="0" y="48"/>
                </a:lnTo>
                <a:lnTo>
                  <a:pt x="0" y="16"/>
                </a:lnTo>
                <a:lnTo>
                  <a:pt x="16" y="16"/>
                </a:lnTo>
                <a:lnTo>
                  <a:pt x="32" y="16"/>
                </a:lnTo>
                <a:lnTo>
                  <a:pt x="48" y="16"/>
                </a:lnTo>
                <a:lnTo>
                  <a:pt x="60" y="12"/>
                </a:lnTo>
                <a:lnTo>
                  <a:pt x="68" y="12"/>
                </a:lnTo>
                <a:lnTo>
                  <a:pt x="80" y="8"/>
                </a:lnTo>
                <a:lnTo>
                  <a:pt x="84" y="8"/>
                </a:lnTo>
                <a:lnTo>
                  <a:pt x="88" y="4"/>
                </a:lnTo>
                <a:lnTo>
                  <a:pt x="92" y="4"/>
                </a:lnTo>
                <a:lnTo>
                  <a:pt x="96" y="0"/>
                </a:lnTo>
                <a:lnTo>
                  <a:pt x="104" y="0"/>
                </a:lnTo>
                <a:lnTo>
                  <a:pt x="108" y="0"/>
                </a:lnTo>
                <a:lnTo>
                  <a:pt x="116" y="0"/>
                </a:lnTo>
                <a:lnTo>
                  <a:pt x="124" y="4"/>
                </a:lnTo>
                <a:lnTo>
                  <a:pt x="136" y="8"/>
                </a:lnTo>
                <a:lnTo>
                  <a:pt x="144" y="12"/>
                </a:lnTo>
                <a:lnTo>
                  <a:pt x="156" y="16"/>
                </a:lnTo>
                <a:lnTo>
                  <a:pt x="164" y="24"/>
                </a:lnTo>
                <a:lnTo>
                  <a:pt x="168" y="28"/>
                </a:lnTo>
                <a:lnTo>
                  <a:pt x="172" y="32"/>
                </a:lnTo>
                <a:lnTo>
                  <a:pt x="172" y="36"/>
                </a:lnTo>
                <a:lnTo>
                  <a:pt x="172" y="40"/>
                </a:lnTo>
                <a:lnTo>
                  <a:pt x="168" y="44"/>
                </a:lnTo>
                <a:lnTo>
                  <a:pt x="164" y="44"/>
                </a:lnTo>
                <a:lnTo>
                  <a:pt x="156" y="48"/>
                </a:lnTo>
                <a:lnTo>
                  <a:pt x="152" y="52"/>
                </a:lnTo>
                <a:lnTo>
                  <a:pt x="152" y="60"/>
                </a:lnTo>
                <a:lnTo>
                  <a:pt x="148" y="68"/>
                </a:lnTo>
                <a:lnTo>
                  <a:pt x="148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1" name="Freeform 166">
            <a:extLst>
              <a:ext uri="{FF2B5EF4-FFF2-40B4-BE49-F238E27FC236}">
                <a16:creationId xmlns:a16="http://schemas.microsoft.com/office/drawing/2014/main" xmlns="" id="{0B84F529-A0A7-4673-89B7-F176E33BB219}"/>
              </a:ext>
            </a:extLst>
          </p:cNvPr>
          <p:cNvSpPr>
            <a:spLocks/>
          </p:cNvSpPr>
          <p:nvPr/>
        </p:nvSpPr>
        <p:spPr bwMode="auto">
          <a:xfrm>
            <a:off x="6307992" y="4095551"/>
            <a:ext cx="402702" cy="422308"/>
          </a:xfrm>
          <a:custGeom>
            <a:avLst/>
            <a:gdLst>
              <a:gd name="T0" fmla="*/ 100 w 112"/>
              <a:gd name="T1" fmla="*/ 80 h 88"/>
              <a:gd name="T2" fmla="*/ 92 w 112"/>
              <a:gd name="T3" fmla="*/ 84 h 88"/>
              <a:gd name="T4" fmla="*/ 88 w 112"/>
              <a:gd name="T5" fmla="*/ 88 h 88"/>
              <a:gd name="T6" fmla="*/ 84 w 112"/>
              <a:gd name="T7" fmla="*/ 88 h 88"/>
              <a:gd name="T8" fmla="*/ 80 w 112"/>
              <a:gd name="T9" fmla="*/ 88 h 88"/>
              <a:gd name="T10" fmla="*/ 76 w 112"/>
              <a:gd name="T11" fmla="*/ 88 h 88"/>
              <a:gd name="T12" fmla="*/ 72 w 112"/>
              <a:gd name="T13" fmla="*/ 88 h 88"/>
              <a:gd name="T14" fmla="*/ 68 w 112"/>
              <a:gd name="T15" fmla="*/ 84 h 88"/>
              <a:gd name="T16" fmla="*/ 64 w 112"/>
              <a:gd name="T17" fmla="*/ 80 h 88"/>
              <a:gd name="T18" fmla="*/ 56 w 112"/>
              <a:gd name="T19" fmla="*/ 76 h 88"/>
              <a:gd name="T20" fmla="*/ 52 w 112"/>
              <a:gd name="T21" fmla="*/ 68 h 88"/>
              <a:gd name="T22" fmla="*/ 44 w 112"/>
              <a:gd name="T23" fmla="*/ 64 h 88"/>
              <a:gd name="T24" fmla="*/ 36 w 112"/>
              <a:gd name="T25" fmla="*/ 52 h 88"/>
              <a:gd name="T26" fmla="*/ 28 w 112"/>
              <a:gd name="T27" fmla="*/ 44 h 88"/>
              <a:gd name="T28" fmla="*/ 20 w 112"/>
              <a:gd name="T29" fmla="*/ 36 h 88"/>
              <a:gd name="T30" fmla="*/ 12 w 112"/>
              <a:gd name="T31" fmla="*/ 28 h 88"/>
              <a:gd name="T32" fmla="*/ 8 w 112"/>
              <a:gd name="T33" fmla="*/ 20 h 88"/>
              <a:gd name="T34" fmla="*/ 4 w 112"/>
              <a:gd name="T35" fmla="*/ 16 h 88"/>
              <a:gd name="T36" fmla="*/ 0 w 112"/>
              <a:gd name="T37" fmla="*/ 8 h 88"/>
              <a:gd name="T38" fmla="*/ 0 w 112"/>
              <a:gd name="T39" fmla="*/ 4 h 88"/>
              <a:gd name="T40" fmla="*/ 0 w 112"/>
              <a:gd name="T41" fmla="*/ 0 h 88"/>
              <a:gd name="T42" fmla="*/ 16 w 112"/>
              <a:gd name="T43" fmla="*/ 0 h 88"/>
              <a:gd name="T44" fmla="*/ 28 w 112"/>
              <a:gd name="T45" fmla="*/ 0 h 88"/>
              <a:gd name="T46" fmla="*/ 44 w 112"/>
              <a:gd name="T47" fmla="*/ 4 h 88"/>
              <a:gd name="T48" fmla="*/ 56 w 112"/>
              <a:gd name="T49" fmla="*/ 8 h 88"/>
              <a:gd name="T50" fmla="*/ 68 w 112"/>
              <a:gd name="T51" fmla="*/ 12 h 88"/>
              <a:gd name="T52" fmla="*/ 76 w 112"/>
              <a:gd name="T53" fmla="*/ 16 h 88"/>
              <a:gd name="T54" fmla="*/ 88 w 112"/>
              <a:gd name="T55" fmla="*/ 24 h 88"/>
              <a:gd name="T56" fmla="*/ 96 w 112"/>
              <a:gd name="T57" fmla="*/ 32 h 88"/>
              <a:gd name="T58" fmla="*/ 104 w 112"/>
              <a:gd name="T59" fmla="*/ 40 h 88"/>
              <a:gd name="T60" fmla="*/ 108 w 112"/>
              <a:gd name="T61" fmla="*/ 48 h 88"/>
              <a:gd name="T62" fmla="*/ 112 w 112"/>
              <a:gd name="T63" fmla="*/ 56 h 88"/>
              <a:gd name="T64" fmla="*/ 112 w 112"/>
              <a:gd name="T65" fmla="*/ 60 h 88"/>
              <a:gd name="T66" fmla="*/ 112 w 112"/>
              <a:gd name="T67" fmla="*/ 64 h 88"/>
              <a:gd name="T68" fmla="*/ 108 w 112"/>
              <a:gd name="T69" fmla="*/ 72 h 88"/>
              <a:gd name="T70" fmla="*/ 104 w 112"/>
              <a:gd name="T71" fmla="*/ 76 h 88"/>
              <a:gd name="T72" fmla="*/ 100 w 112"/>
              <a:gd name="T73" fmla="*/ 80 h 88"/>
              <a:gd name="T74" fmla="*/ 100 w 112"/>
              <a:gd name="T75" fmla="*/ 8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2" h="88">
                <a:moveTo>
                  <a:pt x="100" y="80"/>
                </a:moveTo>
                <a:lnTo>
                  <a:pt x="92" y="84"/>
                </a:lnTo>
                <a:lnTo>
                  <a:pt x="88" y="88"/>
                </a:lnTo>
                <a:lnTo>
                  <a:pt x="84" y="88"/>
                </a:lnTo>
                <a:lnTo>
                  <a:pt x="80" y="88"/>
                </a:lnTo>
                <a:lnTo>
                  <a:pt x="76" y="88"/>
                </a:lnTo>
                <a:lnTo>
                  <a:pt x="72" y="88"/>
                </a:lnTo>
                <a:lnTo>
                  <a:pt x="68" y="84"/>
                </a:lnTo>
                <a:lnTo>
                  <a:pt x="64" y="80"/>
                </a:lnTo>
                <a:lnTo>
                  <a:pt x="56" y="76"/>
                </a:lnTo>
                <a:lnTo>
                  <a:pt x="52" y="68"/>
                </a:lnTo>
                <a:lnTo>
                  <a:pt x="44" y="64"/>
                </a:lnTo>
                <a:lnTo>
                  <a:pt x="36" y="52"/>
                </a:lnTo>
                <a:lnTo>
                  <a:pt x="28" y="44"/>
                </a:lnTo>
                <a:lnTo>
                  <a:pt x="20" y="36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16" y="0"/>
                </a:lnTo>
                <a:lnTo>
                  <a:pt x="28" y="0"/>
                </a:lnTo>
                <a:lnTo>
                  <a:pt x="44" y="4"/>
                </a:lnTo>
                <a:lnTo>
                  <a:pt x="56" y="8"/>
                </a:lnTo>
                <a:lnTo>
                  <a:pt x="68" y="12"/>
                </a:lnTo>
                <a:lnTo>
                  <a:pt x="76" y="16"/>
                </a:lnTo>
                <a:lnTo>
                  <a:pt x="88" y="24"/>
                </a:lnTo>
                <a:lnTo>
                  <a:pt x="96" y="32"/>
                </a:lnTo>
                <a:lnTo>
                  <a:pt x="104" y="40"/>
                </a:lnTo>
                <a:lnTo>
                  <a:pt x="108" y="48"/>
                </a:lnTo>
                <a:lnTo>
                  <a:pt x="112" y="56"/>
                </a:lnTo>
                <a:lnTo>
                  <a:pt x="112" y="60"/>
                </a:lnTo>
                <a:lnTo>
                  <a:pt x="112" y="64"/>
                </a:lnTo>
                <a:lnTo>
                  <a:pt x="108" y="72"/>
                </a:lnTo>
                <a:lnTo>
                  <a:pt x="104" y="76"/>
                </a:lnTo>
                <a:lnTo>
                  <a:pt x="100" y="80"/>
                </a:lnTo>
                <a:lnTo>
                  <a:pt x="100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2" name="Freeform 167">
            <a:extLst>
              <a:ext uri="{FF2B5EF4-FFF2-40B4-BE49-F238E27FC236}">
                <a16:creationId xmlns:a16="http://schemas.microsoft.com/office/drawing/2014/main" xmlns="" id="{5BAA80B8-B522-4C3D-9662-5398CE0AE62D}"/>
              </a:ext>
            </a:extLst>
          </p:cNvPr>
          <p:cNvSpPr>
            <a:spLocks/>
          </p:cNvSpPr>
          <p:nvPr/>
        </p:nvSpPr>
        <p:spPr bwMode="auto">
          <a:xfrm>
            <a:off x="5804614" y="4556251"/>
            <a:ext cx="1495752" cy="345525"/>
          </a:xfrm>
          <a:custGeom>
            <a:avLst/>
            <a:gdLst>
              <a:gd name="T0" fmla="*/ 416 w 416"/>
              <a:gd name="T1" fmla="*/ 24 h 72"/>
              <a:gd name="T2" fmla="*/ 416 w 416"/>
              <a:gd name="T3" fmla="*/ 28 h 72"/>
              <a:gd name="T4" fmla="*/ 416 w 416"/>
              <a:gd name="T5" fmla="*/ 28 h 72"/>
              <a:gd name="T6" fmla="*/ 408 w 416"/>
              <a:gd name="T7" fmla="*/ 32 h 72"/>
              <a:gd name="T8" fmla="*/ 404 w 416"/>
              <a:gd name="T9" fmla="*/ 32 h 72"/>
              <a:gd name="T10" fmla="*/ 392 w 416"/>
              <a:gd name="T11" fmla="*/ 36 h 72"/>
              <a:gd name="T12" fmla="*/ 384 w 416"/>
              <a:gd name="T13" fmla="*/ 36 h 72"/>
              <a:gd name="T14" fmla="*/ 368 w 416"/>
              <a:gd name="T15" fmla="*/ 36 h 72"/>
              <a:gd name="T16" fmla="*/ 352 w 416"/>
              <a:gd name="T17" fmla="*/ 40 h 72"/>
              <a:gd name="T18" fmla="*/ 320 w 416"/>
              <a:gd name="T19" fmla="*/ 40 h 72"/>
              <a:gd name="T20" fmla="*/ 288 w 416"/>
              <a:gd name="T21" fmla="*/ 44 h 72"/>
              <a:gd name="T22" fmla="*/ 260 w 416"/>
              <a:gd name="T23" fmla="*/ 48 h 72"/>
              <a:gd name="T24" fmla="*/ 232 w 416"/>
              <a:gd name="T25" fmla="*/ 48 h 72"/>
              <a:gd name="T26" fmla="*/ 176 w 416"/>
              <a:gd name="T27" fmla="*/ 56 h 72"/>
              <a:gd name="T28" fmla="*/ 124 w 416"/>
              <a:gd name="T29" fmla="*/ 64 h 72"/>
              <a:gd name="T30" fmla="*/ 108 w 416"/>
              <a:gd name="T31" fmla="*/ 68 h 72"/>
              <a:gd name="T32" fmla="*/ 100 w 416"/>
              <a:gd name="T33" fmla="*/ 68 h 72"/>
              <a:gd name="T34" fmla="*/ 88 w 416"/>
              <a:gd name="T35" fmla="*/ 72 h 72"/>
              <a:gd name="T36" fmla="*/ 80 w 416"/>
              <a:gd name="T37" fmla="*/ 72 h 72"/>
              <a:gd name="T38" fmla="*/ 72 w 416"/>
              <a:gd name="T39" fmla="*/ 72 h 72"/>
              <a:gd name="T40" fmla="*/ 68 w 416"/>
              <a:gd name="T41" fmla="*/ 72 h 72"/>
              <a:gd name="T42" fmla="*/ 60 w 416"/>
              <a:gd name="T43" fmla="*/ 72 h 72"/>
              <a:gd name="T44" fmla="*/ 56 w 416"/>
              <a:gd name="T45" fmla="*/ 72 h 72"/>
              <a:gd name="T46" fmla="*/ 52 w 416"/>
              <a:gd name="T47" fmla="*/ 72 h 72"/>
              <a:gd name="T48" fmla="*/ 44 w 416"/>
              <a:gd name="T49" fmla="*/ 72 h 72"/>
              <a:gd name="T50" fmla="*/ 32 w 416"/>
              <a:gd name="T51" fmla="*/ 72 h 72"/>
              <a:gd name="T52" fmla="*/ 24 w 416"/>
              <a:gd name="T53" fmla="*/ 68 h 72"/>
              <a:gd name="T54" fmla="*/ 12 w 416"/>
              <a:gd name="T55" fmla="*/ 64 h 72"/>
              <a:gd name="T56" fmla="*/ 8 w 416"/>
              <a:gd name="T57" fmla="*/ 60 h 72"/>
              <a:gd name="T58" fmla="*/ 4 w 416"/>
              <a:gd name="T59" fmla="*/ 56 h 72"/>
              <a:gd name="T60" fmla="*/ 0 w 416"/>
              <a:gd name="T61" fmla="*/ 52 h 72"/>
              <a:gd name="T62" fmla="*/ 4 w 416"/>
              <a:gd name="T63" fmla="*/ 52 h 72"/>
              <a:gd name="T64" fmla="*/ 8 w 416"/>
              <a:gd name="T65" fmla="*/ 48 h 72"/>
              <a:gd name="T66" fmla="*/ 16 w 416"/>
              <a:gd name="T67" fmla="*/ 44 h 72"/>
              <a:gd name="T68" fmla="*/ 24 w 416"/>
              <a:gd name="T69" fmla="*/ 44 h 72"/>
              <a:gd name="T70" fmla="*/ 32 w 416"/>
              <a:gd name="T71" fmla="*/ 40 h 72"/>
              <a:gd name="T72" fmla="*/ 44 w 416"/>
              <a:gd name="T73" fmla="*/ 40 h 72"/>
              <a:gd name="T74" fmla="*/ 56 w 416"/>
              <a:gd name="T75" fmla="*/ 40 h 72"/>
              <a:gd name="T76" fmla="*/ 76 w 416"/>
              <a:gd name="T77" fmla="*/ 36 h 72"/>
              <a:gd name="T78" fmla="*/ 96 w 416"/>
              <a:gd name="T79" fmla="*/ 32 h 72"/>
              <a:gd name="T80" fmla="*/ 120 w 416"/>
              <a:gd name="T81" fmla="*/ 28 h 72"/>
              <a:gd name="T82" fmla="*/ 148 w 416"/>
              <a:gd name="T83" fmla="*/ 24 h 72"/>
              <a:gd name="T84" fmla="*/ 180 w 416"/>
              <a:gd name="T85" fmla="*/ 20 h 72"/>
              <a:gd name="T86" fmla="*/ 212 w 416"/>
              <a:gd name="T87" fmla="*/ 16 h 72"/>
              <a:gd name="T88" fmla="*/ 244 w 416"/>
              <a:gd name="T89" fmla="*/ 12 h 72"/>
              <a:gd name="T90" fmla="*/ 268 w 416"/>
              <a:gd name="T91" fmla="*/ 8 h 72"/>
              <a:gd name="T92" fmla="*/ 292 w 416"/>
              <a:gd name="T93" fmla="*/ 4 h 72"/>
              <a:gd name="T94" fmla="*/ 308 w 416"/>
              <a:gd name="T95" fmla="*/ 4 h 72"/>
              <a:gd name="T96" fmla="*/ 324 w 416"/>
              <a:gd name="T97" fmla="*/ 0 h 72"/>
              <a:gd name="T98" fmla="*/ 340 w 416"/>
              <a:gd name="T99" fmla="*/ 0 h 72"/>
              <a:gd name="T100" fmla="*/ 348 w 416"/>
              <a:gd name="T101" fmla="*/ 0 h 72"/>
              <a:gd name="T102" fmla="*/ 364 w 416"/>
              <a:gd name="T103" fmla="*/ 0 h 72"/>
              <a:gd name="T104" fmla="*/ 376 w 416"/>
              <a:gd name="T105" fmla="*/ 0 h 72"/>
              <a:gd name="T106" fmla="*/ 388 w 416"/>
              <a:gd name="T107" fmla="*/ 4 h 72"/>
              <a:gd name="T108" fmla="*/ 400 w 416"/>
              <a:gd name="T109" fmla="*/ 8 h 72"/>
              <a:gd name="T110" fmla="*/ 408 w 416"/>
              <a:gd name="T111" fmla="*/ 12 h 72"/>
              <a:gd name="T112" fmla="*/ 412 w 416"/>
              <a:gd name="T113" fmla="*/ 16 h 72"/>
              <a:gd name="T114" fmla="*/ 416 w 416"/>
              <a:gd name="T115" fmla="*/ 20 h 72"/>
              <a:gd name="T116" fmla="*/ 416 w 416"/>
              <a:gd name="T117" fmla="*/ 24 h 72"/>
              <a:gd name="T118" fmla="*/ 416 w 416"/>
              <a:gd name="T119" fmla="*/ 2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16" h="72">
                <a:moveTo>
                  <a:pt x="416" y="24"/>
                </a:moveTo>
                <a:lnTo>
                  <a:pt x="416" y="28"/>
                </a:lnTo>
                <a:lnTo>
                  <a:pt x="416" y="28"/>
                </a:lnTo>
                <a:lnTo>
                  <a:pt x="408" y="32"/>
                </a:lnTo>
                <a:lnTo>
                  <a:pt x="404" y="32"/>
                </a:lnTo>
                <a:lnTo>
                  <a:pt x="392" y="36"/>
                </a:lnTo>
                <a:lnTo>
                  <a:pt x="384" y="36"/>
                </a:lnTo>
                <a:lnTo>
                  <a:pt x="368" y="36"/>
                </a:lnTo>
                <a:lnTo>
                  <a:pt x="352" y="40"/>
                </a:lnTo>
                <a:lnTo>
                  <a:pt x="320" y="40"/>
                </a:lnTo>
                <a:lnTo>
                  <a:pt x="288" y="44"/>
                </a:lnTo>
                <a:lnTo>
                  <a:pt x="260" y="48"/>
                </a:lnTo>
                <a:lnTo>
                  <a:pt x="232" y="48"/>
                </a:lnTo>
                <a:lnTo>
                  <a:pt x="176" y="56"/>
                </a:lnTo>
                <a:lnTo>
                  <a:pt x="124" y="64"/>
                </a:lnTo>
                <a:lnTo>
                  <a:pt x="108" y="68"/>
                </a:lnTo>
                <a:lnTo>
                  <a:pt x="100" y="68"/>
                </a:lnTo>
                <a:lnTo>
                  <a:pt x="88" y="72"/>
                </a:lnTo>
                <a:lnTo>
                  <a:pt x="80" y="72"/>
                </a:lnTo>
                <a:lnTo>
                  <a:pt x="72" y="72"/>
                </a:lnTo>
                <a:lnTo>
                  <a:pt x="68" y="72"/>
                </a:lnTo>
                <a:lnTo>
                  <a:pt x="60" y="72"/>
                </a:lnTo>
                <a:lnTo>
                  <a:pt x="56" y="72"/>
                </a:lnTo>
                <a:lnTo>
                  <a:pt x="52" y="72"/>
                </a:lnTo>
                <a:lnTo>
                  <a:pt x="44" y="72"/>
                </a:lnTo>
                <a:lnTo>
                  <a:pt x="32" y="72"/>
                </a:lnTo>
                <a:lnTo>
                  <a:pt x="24" y="68"/>
                </a:lnTo>
                <a:lnTo>
                  <a:pt x="12" y="64"/>
                </a:lnTo>
                <a:lnTo>
                  <a:pt x="8" y="60"/>
                </a:lnTo>
                <a:lnTo>
                  <a:pt x="4" y="56"/>
                </a:lnTo>
                <a:lnTo>
                  <a:pt x="0" y="52"/>
                </a:lnTo>
                <a:lnTo>
                  <a:pt x="4" y="52"/>
                </a:lnTo>
                <a:lnTo>
                  <a:pt x="8" y="48"/>
                </a:lnTo>
                <a:lnTo>
                  <a:pt x="16" y="44"/>
                </a:lnTo>
                <a:lnTo>
                  <a:pt x="24" y="44"/>
                </a:lnTo>
                <a:lnTo>
                  <a:pt x="32" y="40"/>
                </a:lnTo>
                <a:lnTo>
                  <a:pt x="44" y="40"/>
                </a:lnTo>
                <a:lnTo>
                  <a:pt x="56" y="40"/>
                </a:lnTo>
                <a:lnTo>
                  <a:pt x="76" y="36"/>
                </a:lnTo>
                <a:lnTo>
                  <a:pt x="96" y="32"/>
                </a:lnTo>
                <a:lnTo>
                  <a:pt x="120" y="28"/>
                </a:lnTo>
                <a:lnTo>
                  <a:pt x="148" y="24"/>
                </a:lnTo>
                <a:lnTo>
                  <a:pt x="180" y="20"/>
                </a:lnTo>
                <a:lnTo>
                  <a:pt x="212" y="16"/>
                </a:lnTo>
                <a:lnTo>
                  <a:pt x="244" y="12"/>
                </a:lnTo>
                <a:lnTo>
                  <a:pt x="268" y="8"/>
                </a:lnTo>
                <a:lnTo>
                  <a:pt x="292" y="4"/>
                </a:lnTo>
                <a:lnTo>
                  <a:pt x="308" y="4"/>
                </a:lnTo>
                <a:lnTo>
                  <a:pt x="324" y="0"/>
                </a:lnTo>
                <a:lnTo>
                  <a:pt x="340" y="0"/>
                </a:lnTo>
                <a:lnTo>
                  <a:pt x="348" y="0"/>
                </a:lnTo>
                <a:lnTo>
                  <a:pt x="364" y="0"/>
                </a:lnTo>
                <a:lnTo>
                  <a:pt x="376" y="0"/>
                </a:lnTo>
                <a:lnTo>
                  <a:pt x="388" y="4"/>
                </a:lnTo>
                <a:lnTo>
                  <a:pt x="400" y="8"/>
                </a:lnTo>
                <a:lnTo>
                  <a:pt x="408" y="12"/>
                </a:lnTo>
                <a:lnTo>
                  <a:pt x="412" y="16"/>
                </a:lnTo>
                <a:lnTo>
                  <a:pt x="416" y="20"/>
                </a:lnTo>
                <a:lnTo>
                  <a:pt x="416" y="24"/>
                </a:lnTo>
                <a:lnTo>
                  <a:pt x="416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3" name="Freeform 168">
            <a:extLst>
              <a:ext uri="{FF2B5EF4-FFF2-40B4-BE49-F238E27FC236}">
                <a16:creationId xmlns:a16="http://schemas.microsoft.com/office/drawing/2014/main" xmlns="" id="{8622640B-B2A7-4ED8-8C23-356A681F3B17}"/>
              </a:ext>
            </a:extLst>
          </p:cNvPr>
          <p:cNvSpPr>
            <a:spLocks/>
          </p:cNvSpPr>
          <p:nvPr/>
        </p:nvSpPr>
        <p:spPr bwMode="auto">
          <a:xfrm>
            <a:off x="6164170" y="5036147"/>
            <a:ext cx="690347" cy="691050"/>
          </a:xfrm>
          <a:custGeom>
            <a:avLst/>
            <a:gdLst>
              <a:gd name="T0" fmla="*/ 164 w 192"/>
              <a:gd name="T1" fmla="*/ 76 h 144"/>
              <a:gd name="T2" fmla="*/ 176 w 192"/>
              <a:gd name="T3" fmla="*/ 88 h 144"/>
              <a:gd name="T4" fmla="*/ 184 w 192"/>
              <a:gd name="T5" fmla="*/ 100 h 144"/>
              <a:gd name="T6" fmla="*/ 188 w 192"/>
              <a:gd name="T7" fmla="*/ 108 h 144"/>
              <a:gd name="T8" fmla="*/ 192 w 192"/>
              <a:gd name="T9" fmla="*/ 120 h 144"/>
              <a:gd name="T10" fmla="*/ 192 w 192"/>
              <a:gd name="T11" fmla="*/ 128 h 144"/>
              <a:gd name="T12" fmla="*/ 188 w 192"/>
              <a:gd name="T13" fmla="*/ 136 h 144"/>
              <a:gd name="T14" fmla="*/ 184 w 192"/>
              <a:gd name="T15" fmla="*/ 140 h 144"/>
              <a:gd name="T16" fmla="*/ 180 w 192"/>
              <a:gd name="T17" fmla="*/ 144 h 144"/>
              <a:gd name="T18" fmla="*/ 172 w 192"/>
              <a:gd name="T19" fmla="*/ 144 h 144"/>
              <a:gd name="T20" fmla="*/ 164 w 192"/>
              <a:gd name="T21" fmla="*/ 140 h 144"/>
              <a:gd name="T22" fmla="*/ 152 w 192"/>
              <a:gd name="T23" fmla="*/ 132 h 144"/>
              <a:gd name="T24" fmla="*/ 140 w 192"/>
              <a:gd name="T25" fmla="*/ 124 h 144"/>
              <a:gd name="T26" fmla="*/ 124 w 192"/>
              <a:gd name="T27" fmla="*/ 112 h 144"/>
              <a:gd name="T28" fmla="*/ 104 w 192"/>
              <a:gd name="T29" fmla="*/ 96 h 144"/>
              <a:gd name="T30" fmla="*/ 80 w 192"/>
              <a:gd name="T31" fmla="*/ 76 h 144"/>
              <a:gd name="T32" fmla="*/ 68 w 192"/>
              <a:gd name="T33" fmla="*/ 68 h 144"/>
              <a:gd name="T34" fmla="*/ 56 w 192"/>
              <a:gd name="T35" fmla="*/ 56 h 144"/>
              <a:gd name="T36" fmla="*/ 40 w 192"/>
              <a:gd name="T37" fmla="*/ 48 h 144"/>
              <a:gd name="T38" fmla="*/ 28 w 192"/>
              <a:gd name="T39" fmla="*/ 36 h 144"/>
              <a:gd name="T40" fmla="*/ 20 w 192"/>
              <a:gd name="T41" fmla="*/ 28 h 144"/>
              <a:gd name="T42" fmla="*/ 12 w 192"/>
              <a:gd name="T43" fmla="*/ 24 h 144"/>
              <a:gd name="T44" fmla="*/ 4 w 192"/>
              <a:gd name="T45" fmla="*/ 16 h 144"/>
              <a:gd name="T46" fmla="*/ 0 w 192"/>
              <a:gd name="T47" fmla="*/ 12 h 144"/>
              <a:gd name="T48" fmla="*/ 0 w 192"/>
              <a:gd name="T49" fmla="*/ 8 h 144"/>
              <a:gd name="T50" fmla="*/ 0 w 192"/>
              <a:gd name="T51" fmla="*/ 4 h 144"/>
              <a:gd name="T52" fmla="*/ 0 w 192"/>
              <a:gd name="T53" fmla="*/ 4 h 144"/>
              <a:gd name="T54" fmla="*/ 4 w 192"/>
              <a:gd name="T55" fmla="*/ 0 h 144"/>
              <a:gd name="T56" fmla="*/ 8 w 192"/>
              <a:gd name="T57" fmla="*/ 0 h 144"/>
              <a:gd name="T58" fmla="*/ 12 w 192"/>
              <a:gd name="T59" fmla="*/ 0 h 144"/>
              <a:gd name="T60" fmla="*/ 16 w 192"/>
              <a:gd name="T61" fmla="*/ 0 h 144"/>
              <a:gd name="T62" fmla="*/ 24 w 192"/>
              <a:gd name="T63" fmla="*/ 0 h 144"/>
              <a:gd name="T64" fmla="*/ 28 w 192"/>
              <a:gd name="T65" fmla="*/ 4 h 144"/>
              <a:gd name="T66" fmla="*/ 36 w 192"/>
              <a:gd name="T67" fmla="*/ 4 h 144"/>
              <a:gd name="T68" fmla="*/ 48 w 192"/>
              <a:gd name="T69" fmla="*/ 8 h 144"/>
              <a:gd name="T70" fmla="*/ 56 w 192"/>
              <a:gd name="T71" fmla="*/ 12 h 144"/>
              <a:gd name="T72" fmla="*/ 68 w 192"/>
              <a:gd name="T73" fmla="*/ 20 h 144"/>
              <a:gd name="T74" fmla="*/ 80 w 192"/>
              <a:gd name="T75" fmla="*/ 24 h 144"/>
              <a:gd name="T76" fmla="*/ 104 w 192"/>
              <a:gd name="T77" fmla="*/ 40 h 144"/>
              <a:gd name="T78" fmla="*/ 128 w 192"/>
              <a:gd name="T79" fmla="*/ 52 h 144"/>
              <a:gd name="T80" fmla="*/ 148 w 192"/>
              <a:gd name="T81" fmla="*/ 64 h 144"/>
              <a:gd name="T82" fmla="*/ 164 w 192"/>
              <a:gd name="T83" fmla="*/ 76 h 144"/>
              <a:gd name="T84" fmla="*/ 164 w 192"/>
              <a:gd name="T85" fmla="*/ 7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92" h="144">
                <a:moveTo>
                  <a:pt x="164" y="76"/>
                </a:moveTo>
                <a:lnTo>
                  <a:pt x="176" y="88"/>
                </a:lnTo>
                <a:lnTo>
                  <a:pt x="184" y="100"/>
                </a:lnTo>
                <a:lnTo>
                  <a:pt x="188" y="108"/>
                </a:lnTo>
                <a:lnTo>
                  <a:pt x="192" y="120"/>
                </a:lnTo>
                <a:lnTo>
                  <a:pt x="192" y="128"/>
                </a:lnTo>
                <a:lnTo>
                  <a:pt x="188" y="136"/>
                </a:lnTo>
                <a:lnTo>
                  <a:pt x="184" y="140"/>
                </a:lnTo>
                <a:lnTo>
                  <a:pt x="180" y="144"/>
                </a:lnTo>
                <a:lnTo>
                  <a:pt x="172" y="144"/>
                </a:lnTo>
                <a:lnTo>
                  <a:pt x="164" y="140"/>
                </a:lnTo>
                <a:lnTo>
                  <a:pt x="152" y="132"/>
                </a:lnTo>
                <a:lnTo>
                  <a:pt x="140" y="124"/>
                </a:lnTo>
                <a:lnTo>
                  <a:pt x="124" y="112"/>
                </a:lnTo>
                <a:lnTo>
                  <a:pt x="104" y="96"/>
                </a:lnTo>
                <a:lnTo>
                  <a:pt x="80" y="76"/>
                </a:lnTo>
                <a:lnTo>
                  <a:pt x="68" y="68"/>
                </a:lnTo>
                <a:lnTo>
                  <a:pt x="56" y="56"/>
                </a:lnTo>
                <a:lnTo>
                  <a:pt x="40" y="48"/>
                </a:lnTo>
                <a:lnTo>
                  <a:pt x="28" y="36"/>
                </a:lnTo>
                <a:lnTo>
                  <a:pt x="20" y="28"/>
                </a:lnTo>
                <a:lnTo>
                  <a:pt x="12" y="24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28" y="4"/>
                </a:lnTo>
                <a:lnTo>
                  <a:pt x="36" y="4"/>
                </a:lnTo>
                <a:lnTo>
                  <a:pt x="48" y="8"/>
                </a:lnTo>
                <a:lnTo>
                  <a:pt x="56" y="12"/>
                </a:lnTo>
                <a:lnTo>
                  <a:pt x="68" y="20"/>
                </a:lnTo>
                <a:lnTo>
                  <a:pt x="80" y="24"/>
                </a:lnTo>
                <a:lnTo>
                  <a:pt x="104" y="40"/>
                </a:lnTo>
                <a:lnTo>
                  <a:pt x="128" y="52"/>
                </a:lnTo>
                <a:lnTo>
                  <a:pt x="148" y="64"/>
                </a:lnTo>
                <a:lnTo>
                  <a:pt x="164" y="76"/>
                </a:lnTo>
                <a:lnTo>
                  <a:pt x="164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4" name="Freeform 169">
            <a:extLst>
              <a:ext uri="{FF2B5EF4-FFF2-40B4-BE49-F238E27FC236}">
                <a16:creationId xmlns:a16="http://schemas.microsoft.com/office/drawing/2014/main" xmlns="" id="{4F14ED7C-7D19-41AA-928A-96971372FD07}"/>
              </a:ext>
            </a:extLst>
          </p:cNvPr>
          <p:cNvSpPr>
            <a:spLocks/>
          </p:cNvSpPr>
          <p:nvPr/>
        </p:nvSpPr>
        <p:spPr bwMode="auto">
          <a:xfrm>
            <a:off x="6178552" y="4844189"/>
            <a:ext cx="661582" cy="998183"/>
          </a:xfrm>
          <a:custGeom>
            <a:avLst/>
            <a:gdLst>
              <a:gd name="T0" fmla="*/ 0 w 184"/>
              <a:gd name="T1" fmla="*/ 208 h 208"/>
              <a:gd name="T2" fmla="*/ 0 w 184"/>
              <a:gd name="T3" fmla="*/ 204 h 208"/>
              <a:gd name="T4" fmla="*/ 0 w 184"/>
              <a:gd name="T5" fmla="*/ 200 h 208"/>
              <a:gd name="T6" fmla="*/ 0 w 184"/>
              <a:gd name="T7" fmla="*/ 196 h 208"/>
              <a:gd name="T8" fmla="*/ 4 w 184"/>
              <a:gd name="T9" fmla="*/ 192 h 208"/>
              <a:gd name="T10" fmla="*/ 12 w 184"/>
              <a:gd name="T11" fmla="*/ 184 h 208"/>
              <a:gd name="T12" fmla="*/ 16 w 184"/>
              <a:gd name="T13" fmla="*/ 176 h 208"/>
              <a:gd name="T14" fmla="*/ 24 w 184"/>
              <a:gd name="T15" fmla="*/ 168 h 208"/>
              <a:gd name="T16" fmla="*/ 36 w 184"/>
              <a:gd name="T17" fmla="*/ 156 h 208"/>
              <a:gd name="T18" fmla="*/ 56 w 184"/>
              <a:gd name="T19" fmla="*/ 136 h 208"/>
              <a:gd name="T20" fmla="*/ 72 w 184"/>
              <a:gd name="T21" fmla="*/ 120 h 208"/>
              <a:gd name="T22" fmla="*/ 80 w 184"/>
              <a:gd name="T23" fmla="*/ 108 h 208"/>
              <a:gd name="T24" fmla="*/ 84 w 184"/>
              <a:gd name="T25" fmla="*/ 100 h 208"/>
              <a:gd name="T26" fmla="*/ 92 w 184"/>
              <a:gd name="T27" fmla="*/ 96 h 208"/>
              <a:gd name="T28" fmla="*/ 96 w 184"/>
              <a:gd name="T29" fmla="*/ 88 h 208"/>
              <a:gd name="T30" fmla="*/ 100 w 184"/>
              <a:gd name="T31" fmla="*/ 76 h 208"/>
              <a:gd name="T32" fmla="*/ 108 w 184"/>
              <a:gd name="T33" fmla="*/ 64 h 208"/>
              <a:gd name="T34" fmla="*/ 112 w 184"/>
              <a:gd name="T35" fmla="*/ 52 h 208"/>
              <a:gd name="T36" fmla="*/ 116 w 184"/>
              <a:gd name="T37" fmla="*/ 44 h 208"/>
              <a:gd name="T38" fmla="*/ 116 w 184"/>
              <a:gd name="T39" fmla="*/ 36 h 208"/>
              <a:gd name="T40" fmla="*/ 116 w 184"/>
              <a:gd name="T41" fmla="*/ 28 h 208"/>
              <a:gd name="T42" fmla="*/ 116 w 184"/>
              <a:gd name="T43" fmla="*/ 24 h 208"/>
              <a:gd name="T44" fmla="*/ 116 w 184"/>
              <a:gd name="T45" fmla="*/ 20 h 208"/>
              <a:gd name="T46" fmla="*/ 112 w 184"/>
              <a:gd name="T47" fmla="*/ 20 h 208"/>
              <a:gd name="T48" fmla="*/ 112 w 184"/>
              <a:gd name="T49" fmla="*/ 16 h 208"/>
              <a:gd name="T50" fmla="*/ 112 w 184"/>
              <a:gd name="T51" fmla="*/ 8 h 208"/>
              <a:gd name="T52" fmla="*/ 116 w 184"/>
              <a:gd name="T53" fmla="*/ 4 h 208"/>
              <a:gd name="T54" fmla="*/ 120 w 184"/>
              <a:gd name="T55" fmla="*/ 0 h 208"/>
              <a:gd name="T56" fmla="*/ 128 w 184"/>
              <a:gd name="T57" fmla="*/ 0 h 208"/>
              <a:gd name="T58" fmla="*/ 140 w 184"/>
              <a:gd name="T59" fmla="*/ 4 h 208"/>
              <a:gd name="T60" fmla="*/ 152 w 184"/>
              <a:gd name="T61" fmla="*/ 8 h 208"/>
              <a:gd name="T62" fmla="*/ 160 w 184"/>
              <a:gd name="T63" fmla="*/ 8 h 208"/>
              <a:gd name="T64" fmla="*/ 164 w 184"/>
              <a:gd name="T65" fmla="*/ 12 h 208"/>
              <a:gd name="T66" fmla="*/ 176 w 184"/>
              <a:gd name="T67" fmla="*/ 20 h 208"/>
              <a:gd name="T68" fmla="*/ 180 w 184"/>
              <a:gd name="T69" fmla="*/ 24 h 208"/>
              <a:gd name="T70" fmla="*/ 184 w 184"/>
              <a:gd name="T71" fmla="*/ 28 h 208"/>
              <a:gd name="T72" fmla="*/ 180 w 184"/>
              <a:gd name="T73" fmla="*/ 32 h 208"/>
              <a:gd name="T74" fmla="*/ 180 w 184"/>
              <a:gd name="T75" fmla="*/ 36 h 208"/>
              <a:gd name="T76" fmla="*/ 176 w 184"/>
              <a:gd name="T77" fmla="*/ 44 h 208"/>
              <a:gd name="T78" fmla="*/ 172 w 184"/>
              <a:gd name="T79" fmla="*/ 52 h 208"/>
              <a:gd name="T80" fmla="*/ 168 w 184"/>
              <a:gd name="T81" fmla="*/ 60 h 208"/>
              <a:gd name="T82" fmla="*/ 164 w 184"/>
              <a:gd name="T83" fmla="*/ 72 h 208"/>
              <a:gd name="T84" fmla="*/ 156 w 184"/>
              <a:gd name="T85" fmla="*/ 80 h 208"/>
              <a:gd name="T86" fmla="*/ 148 w 184"/>
              <a:gd name="T87" fmla="*/ 96 h 208"/>
              <a:gd name="T88" fmla="*/ 128 w 184"/>
              <a:gd name="T89" fmla="*/ 120 h 208"/>
              <a:gd name="T90" fmla="*/ 108 w 184"/>
              <a:gd name="T91" fmla="*/ 144 h 208"/>
              <a:gd name="T92" fmla="*/ 84 w 184"/>
              <a:gd name="T93" fmla="*/ 164 h 208"/>
              <a:gd name="T94" fmla="*/ 60 w 184"/>
              <a:gd name="T95" fmla="*/ 180 h 208"/>
              <a:gd name="T96" fmla="*/ 52 w 184"/>
              <a:gd name="T97" fmla="*/ 188 h 208"/>
              <a:gd name="T98" fmla="*/ 40 w 184"/>
              <a:gd name="T99" fmla="*/ 192 h 208"/>
              <a:gd name="T100" fmla="*/ 32 w 184"/>
              <a:gd name="T101" fmla="*/ 200 h 208"/>
              <a:gd name="T102" fmla="*/ 24 w 184"/>
              <a:gd name="T103" fmla="*/ 204 h 208"/>
              <a:gd name="T104" fmla="*/ 16 w 184"/>
              <a:gd name="T105" fmla="*/ 204 h 208"/>
              <a:gd name="T106" fmla="*/ 8 w 184"/>
              <a:gd name="T107" fmla="*/ 208 h 208"/>
              <a:gd name="T108" fmla="*/ 4 w 184"/>
              <a:gd name="T109" fmla="*/ 208 h 208"/>
              <a:gd name="T110" fmla="*/ 0 w 184"/>
              <a:gd name="T111" fmla="*/ 208 h 208"/>
              <a:gd name="T112" fmla="*/ 0 w 184"/>
              <a:gd name="T113" fmla="*/ 20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84" h="208">
                <a:moveTo>
                  <a:pt x="0" y="208"/>
                </a:moveTo>
                <a:lnTo>
                  <a:pt x="0" y="204"/>
                </a:lnTo>
                <a:lnTo>
                  <a:pt x="0" y="200"/>
                </a:lnTo>
                <a:lnTo>
                  <a:pt x="0" y="196"/>
                </a:lnTo>
                <a:lnTo>
                  <a:pt x="4" y="192"/>
                </a:lnTo>
                <a:lnTo>
                  <a:pt x="12" y="184"/>
                </a:lnTo>
                <a:lnTo>
                  <a:pt x="16" y="176"/>
                </a:lnTo>
                <a:lnTo>
                  <a:pt x="24" y="168"/>
                </a:lnTo>
                <a:lnTo>
                  <a:pt x="36" y="156"/>
                </a:lnTo>
                <a:lnTo>
                  <a:pt x="56" y="136"/>
                </a:lnTo>
                <a:lnTo>
                  <a:pt x="72" y="120"/>
                </a:lnTo>
                <a:lnTo>
                  <a:pt x="80" y="108"/>
                </a:lnTo>
                <a:lnTo>
                  <a:pt x="84" y="100"/>
                </a:lnTo>
                <a:lnTo>
                  <a:pt x="92" y="96"/>
                </a:lnTo>
                <a:lnTo>
                  <a:pt x="96" y="88"/>
                </a:lnTo>
                <a:lnTo>
                  <a:pt x="100" y="76"/>
                </a:lnTo>
                <a:lnTo>
                  <a:pt x="108" y="64"/>
                </a:lnTo>
                <a:lnTo>
                  <a:pt x="112" y="52"/>
                </a:lnTo>
                <a:lnTo>
                  <a:pt x="116" y="44"/>
                </a:lnTo>
                <a:lnTo>
                  <a:pt x="116" y="36"/>
                </a:lnTo>
                <a:lnTo>
                  <a:pt x="116" y="28"/>
                </a:lnTo>
                <a:lnTo>
                  <a:pt x="116" y="24"/>
                </a:lnTo>
                <a:lnTo>
                  <a:pt x="116" y="20"/>
                </a:lnTo>
                <a:lnTo>
                  <a:pt x="112" y="20"/>
                </a:lnTo>
                <a:lnTo>
                  <a:pt x="112" y="16"/>
                </a:lnTo>
                <a:lnTo>
                  <a:pt x="112" y="8"/>
                </a:lnTo>
                <a:lnTo>
                  <a:pt x="116" y="4"/>
                </a:lnTo>
                <a:lnTo>
                  <a:pt x="120" y="0"/>
                </a:lnTo>
                <a:lnTo>
                  <a:pt x="128" y="0"/>
                </a:lnTo>
                <a:lnTo>
                  <a:pt x="140" y="4"/>
                </a:lnTo>
                <a:lnTo>
                  <a:pt x="152" y="8"/>
                </a:lnTo>
                <a:lnTo>
                  <a:pt x="160" y="8"/>
                </a:lnTo>
                <a:lnTo>
                  <a:pt x="164" y="12"/>
                </a:lnTo>
                <a:lnTo>
                  <a:pt x="176" y="20"/>
                </a:lnTo>
                <a:lnTo>
                  <a:pt x="180" y="24"/>
                </a:lnTo>
                <a:lnTo>
                  <a:pt x="184" y="28"/>
                </a:lnTo>
                <a:lnTo>
                  <a:pt x="180" y="32"/>
                </a:lnTo>
                <a:lnTo>
                  <a:pt x="180" y="36"/>
                </a:lnTo>
                <a:lnTo>
                  <a:pt x="176" y="44"/>
                </a:lnTo>
                <a:lnTo>
                  <a:pt x="172" y="52"/>
                </a:lnTo>
                <a:lnTo>
                  <a:pt x="168" y="60"/>
                </a:lnTo>
                <a:lnTo>
                  <a:pt x="164" y="72"/>
                </a:lnTo>
                <a:lnTo>
                  <a:pt x="156" y="80"/>
                </a:lnTo>
                <a:lnTo>
                  <a:pt x="148" y="96"/>
                </a:lnTo>
                <a:lnTo>
                  <a:pt x="128" y="120"/>
                </a:lnTo>
                <a:lnTo>
                  <a:pt x="108" y="144"/>
                </a:lnTo>
                <a:lnTo>
                  <a:pt x="84" y="164"/>
                </a:lnTo>
                <a:lnTo>
                  <a:pt x="60" y="180"/>
                </a:lnTo>
                <a:lnTo>
                  <a:pt x="52" y="188"/>
                </a:lnTo>
                <a:lnTo>
                  <a:pt x="40" y="192"/>
                </a:lnTo>
                <a:lnTo>
                  <a:pt x="32" y="200"/>
                </a:lnTo>
                <a:lnTo>
                  <a:pt x="24" y="204"/>
                </a:lnTo>
                <a:lnTo>
                  <a:pt x="16" y="204"/>
                </a:lnTo>
                <a:lnTo>
                  <a:pt x="8" y="208"/>
                </a:lnTo>
                <a:lnTo>
                  <a:pt x="4" y="208"/>
                </a:lnTo>
                <a:lnTo>
                  <a:pt x="0" y="208"/>
                </a:lnTo>
                <a:lnTo>
                  <a:pt x="0" y="2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5" name="Freeform 170">
            <a:extLst>
              <a:ext uri="{FF2B5EF4-FFF2-40B4-BE49-F238E27FC236}">
                <a16:creationId xmlns:a16="http://schemas.microsoft.com/office/drawing/2014/main" xmlns="" id="{92C91C4D-0454-45D5-8A7E-CD9211A1C382}"/>
              </a:ext>
            </a:extLst>
          </p:cNvPr>
          <p:cNvSpPr>
            <a:spLocks/>
          </p:cNvSpPr>
          <p:nvPr/>
        </p:nvSpPr>
        <p:spPr bwMode="auto">
          <a:xfrm>
            <a:off x="6897664" y="5055343"/>
            <a:ext cx="258880" cy="1190142"/>
          </a:xfrm>
          <a:custGeom>
            <a:avLst/>
            <a:gdLst>
              <a:gd name="T0" fmla="*/ 4 w 72"/>
              <a:gd name="T1" fmla="*/ 20 h 248"/>
              <a:gd name="T2" fmla="*/ 0 w 72"/>
              <a:gd name="T3" fmla="*/ 12 h 248"/>
              <a:gd name="T4" fmla="*/ 4 w 72"/>
              <a:gd name="T5" fmla="*/ 4 h 248"/>
              <a:gd name="T6" fmla="*/ 12 w 72"/>
              <a:gd name="T7" fmla="*/ 0 h 248"/>
              <a:gd name="T8" fmla="*/ 28 w 72"/>
              <a:gd name="T9" fmla="*/ 0 h 248"/>
              <a:gd name="T10" fmla="*/ 48 w 72"/>
              <a:gd name="T11" fmla="*/ 8 h 248"/>
              <a:gd name="T12" fmla="*/ 64 w 72"/>
              <a:gd name="T13" fmla="*/ 20 h 248"/>
              <a:gd name="T14" fmla="*/ 72 w 72"/>
              <a:gd name="T15" fmla="*/ 28 h 248"/>
              <a:gd name="T16" fmla="*/ 72 w 72"/>
              <a:gd name="T17" fmla="*/ 44 h 248"/>
              <a:gd name="T18" fmla="*/ 68 w 72"/>
              <a:gd name="T19" fmla="*/ 60 h 248"/>
              <a:gd name="T20" fmla="*/ 68 w 72"/>
              <a:gd name="T21" fmla="*/ 76 h 248"/>
              <a:gd name="T22" fmla="*/ 64 w 72"/>
              <a:gd name="T23" fmla="*/ 100 h 248"/>
              <a:gd name="T24" fmla="*/ 64 w 72"/>
              <a:gd name="T25" fmla="*/ 128 h 248"/>
              <a:gd name="T26" fmla="*/ 64 w 72"/>
              <a:gd name="T27" fmla="*/ 156 h 248"/>
              <a:gd name="T28" fmla="*/ 64 w 72"/>
              <a:gd name="T29" fmla="*/ 184 h 248"/>
              <a:gd name="T30" fmla="*/ 60 w 72"/>
              <a:gd name="T31" fmla="*/ 204 h 248"/>
              <a:gd name="T32" fmla="*/ 56 w 72"/>
              <a:gd name="T33" fmla="*/ 228 h 248"/>
              <a:gd name="T34" fmla="*/ 48 w 72"/>
              <a:gd name="T35" fmla="*/ 244 h 248"/>
              <a:gd name="T36" fmla="*/ 36 w 72"/>
              <a:gd name="T37" fmla="*/ 248 h 248"/>
              <a:gd name="T38" fmla="*/ 28 w 72"/>
              <a:gd name="T39" fmla="*/ 244 h 248"/>
              <a:gd name="T40" fmla="*/ 16 w 72"/>
              <a:gd name="T41" fmla="*/ 228 h 248"/>
              <a:gd name="T42" fmla="*/ 12 w 72"/>
              <a:gd name="T43" fmla="*/ 208 h 248"/>
              <a:gd name="T44" fmla="*/ 8 w 72"/>
              <a:gd name="T45" fmla="*/ 180 h 248"/>
              <a:gd name="T46" fmla="*/ 8 w 72"/>
              <a:gd name="T47" fmla="*/ 156 h 248"/>
              <a:gd name="T48" fmla="*/ 12 w 72"/>
              <a:gd name="T49" fmla="*/ 136 h 248"/>
              <a:gd name="T50" fmla="*/ 12 w 72"/>
              <a:gd name="T51" fmla="*/ 112 h 248"/>
              <a:gd name="T52" fmla="*/ 16 w 72"/>
              <a:gd name="T53" fmla="*/ 84 h 248"/>
              <a:gd name="T54" fmla="*/ 12 w 72"/>
              <a:gd name="T55" fmla="*/ 60 h 248"/>
              <a:gd name="T56" fmla="*/ 12 w 72"/>
              <a:gd name="T57" fmla="*/ 44 h 248"/>
              <a:gd name="T58" fmla="*/ 8 w 72"/>
              <a:gd name="T59" fmla="*/ 32 h 248"/>
              <a:gd name="T60" fmla="*/ 8 w 72"/>
              <a:gd name="T61" fmla="*/ 24 h 248"/>
              <a:gd name="T62" fmla="*/ 4 w 72"/>
              <a:gd name="T63" fmla="*/ 2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2" h="248">
                <a:moveTo>
                  <a:pt x="4" y="20"/>
                </a:move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40" y="4"/>
                </a:lnTo>
                <a:lnTo>
                  <a:pt x="48" y="8"/>
                </a:lnTo>
                <a:lnTo>
                  <a:pt x="60" y="16"/>
                </a:lnTo>
                <a:lnTo>
                  <a:pt x="64" y="20"/>
                </a:lnTo>
                <a:lnTo>
                  <a:pt x="68" y="20"/>
                </a:lnTo>
                <a:lnTo>
                  <a:pt x="72" y="28"/>
                </a:lnTo>
                <a:lnTo>
                  <a:pt x="72" y="36"/>
                </a:lnTo>
                <a:lnTo>
                  <a:pt x="72" y="44"/>
                </a:lnTo>
                <a:lnTo>
                  <a:pt x="72" y="52"/>
                </a:lnTo>
                <a:lnTo>
                  <a:pt x="68" y="60"/>
                </a:lnTo>
                <a:lnTo>
                  <a:pt x="68" y="68"/>
                </a:lnTo>
                <a:lnTo>
                  <a:pt x="68" y="76"/>
                </a:lnTo>
                <a:lnTo>
                  <a:pt x="64" y="88"/>
                </a:lnTo>
                <a:lnTo>
                  <a:pt x="64" y="100"/>
                </a:lnTo>
                <a:lnTo>
                  <a:pt x="64" y="112"/>
                </a:lnTo>
                <a:lnTo>
                  <a:pt x="64" y="128"/>
                </a:lnTo>
                <a:lnTo>
                  <a:pt x="64" y="144"/>
                </a:lnTo>
                <a:lnTo>
                  <a:pt x="64" y="156"/>
                </a:lnTo>
                <a:lnTo>
                  <a:pt x="64" y="172"/>
                </a:lnTo>
                <a:lnTo>
                  <a:pt x="64" y="184"/>
                </a:lnTo>
                <a:lnTo>
                  <a:pt x="60" y="192"/>
                </a:lnTo>
                <a:lnTo>
                  <a:pt x="60" y="204"/>
                </a:lnTo>
                <a:lnTo>
                  <a:pt x="60" y="220"/>
                </a:lnTo>
                <a:lnTo>
                  <a:pt x="56" y="228"/>
                </a:lnTo>
                <a:lnTo>
                  <a:pt x="52" y="232"/>
                </a:lnTo>
                <a:lnTo>
                  <a:pt x="48" y="244"/>
                </a:lnTo>
                <a:lnTo>
                  <a:pt x="44" y="248"/>
                </a:lnTo>
                <a:lnTo>
                  <a:pt x="36" y="248"/>
                </a:lnTo>
                <a:lnTo>
                  <a:pt x="32" y="248"/>
                </a:lnTo>
                <a:lnTo>
                  <a:pt x="28" y="244"/>
                </a:lnTo>
                <a:lnTo>
                  <a:pt x="20" y="236"/>
                </a:lnTo>
                <a:lnTo>
                  <a:pt x="16" y="228"/>
                </a:lnTo>
                <a:lnTo>
                  <a:pt x="12" y="220"/>
                </a:lnTo>
                <a:lnTo>
                  <a:pt x="12" y="208"/>
                </a:lnTo>
                <a:lnTo>
                  <a:pt x="8" y="196"/>
                </a:lnTo>
                <a:lnTo>
                  <a:pt x="8" y="180"/>
                </a:lnTo>
                <a:lnTo>
                  <a:pt x="8" y="168"/>
                </a:lnTo>
                <a:lnTo>
                  <a:pt x="8" y="156"/>
                </a:lnTo>
                <a:lnTo>
                  <a:pt x="8" y="144"/>
                </a:lnTo>
                <a:lnTo>
                  <a:pt x="12" y="136"/>
                </a:lnTo>
                <a:lnTo>
                  <a:pt x="12" y="124"/>
                </a:lnTo>
                <a:lnTo>
                  <a:pt x="12" y="112"/>
                </a:lnTo>
                <a:lnTo>
                  <a:pt x="16" y="96"/>
                </a:lnTo>
                <a:lnTo>
                  <a:pt x="16" y="84"/>
                </a:lnTo>
                <a:lnTo>
                  <a:pt x="16" y="72"/>
                </a:lnTo>
                <a:lnTo>
                  <a:pt x="12" y="60"/>
                </a:lnTo>
                <a:lnTo>
                  <a:pt x="12" y="52"/>
                </a:lnTo>
                <a:lnTo>
                  <a:pt x="12" y="44"/>
                </a:lnTo>
                <a:lnTo>
                  <a:pt x="8" y="36"/>
                </a:lnTo>
                <a:lnTo>
                  <a:pt x="8" y="32"/>
                </a:lnTo>
                <a:lnTo>
                  <a:pt x="8" y="24"/>
                </a:lnTo>
                <a:lnTo>
                  <a:pt x="8" y="24"/>
                </a:lnTo>
                <a:lnTo>
                  <a:pt x="4" y="20"/>
                </a:lnTo>
                <a:lnTo>
                  <a:pt x="4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6" name="Freeform 171">
            <a:extLst>
              <a:ext uri="{FF2B5EF4-FFF2-40B4-BE49-F238E27FC236}">
                <a16:creationId xmlns:a16="http://schemas.microsoft.com/office/drawing/2014/main" xmlns="" id="{24A6CAC8-C8F9-4719-BE9B-8CDBDD21527F}"/>
              </a:ext>
            </a:extLst>
          </p:cNvPr>
          <p:cNvSpPr>
            <a:spLocks/>
          </p:cNvSpPr>
          <p:nvPr/>
        </p:nvSpPr>
        <p:spPr bwMode="auto">
          <a:xfrm>
            <a:off x="5890908" y="5208909"/>
            <a:ext cx="1164960" cy="978988"/>
          </a:xfrm>
          <a:custGeom>
            <a:avLst/>
            <a:gdLst>
              <a:gd name="T0" fmla="*/ 56 w 324"/>
              <a:gd name="T1" fmla="*/ 200 h 204"/>
              <a:gd name="T2" fmla="*/ 44 w 324"/>
              <a:gd name="T3" fmla="*/ 204 h 204"/>
              <a:gd name="T4" fmla="*/ 32 w 324"/>
              <a:gd name="T5" fmla="*/ 200 h 204"/>
              <a:gd name="T6" fmla="*/ 24 w 324"/>
              <a:gd name="T7" fmla="*/ 196 h 204"/>
              <a:gd name="T8" fmla="*/ 12 w 324"/>
              <a:gd name="T9" fmla="*/ 184 h 204"/>
              <a:gd name="T10" fmla="*/ 4 w 324"/>
              <a:gd name="T11" fmla="*/ 176 h 204"/>
              <a:gd name="T12" fmla="*/ 0 w 324"/>
              <a:gd name="T13" fmla="*/ 168 h 204"/>
              <a:gd name="T14" fmla="*/ 4 w 324"/>
              <a:gd name="T15" fmla="*/ 160 h 204"/>
              <a:gd name="T16" fmla="*/ 12 w 324"/>
              <a:gd name="T17" fmla="*/ 148 h 204"/>
              <a:gd name="T18" fmla="*/ 16 w 324"/>
              <a:gd name="T19" fmla="*/ 140 h 204"/>
              <a:gd name="T20" fmla="*/ 20 w 324"/>
              <a:gd name="T21" fmla="*/ 120 h 204"/>
              <a:gd name="T22" fmla="*/ 20 w 324"/>
              <a:gd name="T23" fmla="*/ 100 h 204"/>
              <a:gd name="T24" fmla="*/ 20 w 324"/>
              <a:gd name="T25" fmla="*/ 72 h 204"/>
              <a:gd name="T26" fmla="*/ 20 w 324"/>
              <a:gd name="T27" fmla="*/ 52 h 204"/>
              <a:gd name="T28" fmla="*/ 20 w 324"/>
              <a:gd name="T29" fmla="*/ 36 h 204"/>
              <a:gd name="T30" fmla="*/ 16 w 324"/>
              <a:gd name="T31" fmla="*/ 24 h 204"/>
              <a:gd name="T32" fmla="*/ 8 w 324"/>
              <a:gd name="T33" fmla="*/ 20 h 204"/>
              <a:gd name="T34" fmla="*/ 4 w 324"/>
              <a:gd name="T35" fmla="*/ 12 h 204"/>
              <a:gd name="T36" fmla="*/ 12 w 324"/>
              <a:gd name="T37" fmla="*/ 0 h 204"/>
              <a:gd name="T38" fmla="*/ 24 w 324"/>
              <a:gd name="T39" fmla="*/ 0 h 204"/>
              <a:gd name="T40" fmla="*/ 48 w 324"/>
              <a:gd name="T41" fmla="*/ 4 h 204"/>
              <a:gd name="T42" fmla="*/ 68 w 324"/>
              <a:gd name="T43" fmla="*/ 12 h 204"/>
              <a:gd name="T44" fmla="*/ 76 w 324"/>
              <a:gd name="T45" fmla="*/ 24 h 204"/>
              <a:gd name="T46" fmla="*/ 76 w 324"/>
              <a:gd name="T47" fmla="*/ 32 h 204"/>
              <a:gd name="T48" fmla="*/ 80 w 324"/>
              <a:gd name="T49" fmla="*/ 48 h 204"/>
              <a:gd name="T50" fmla="*/ 76 w 324"/>
              <a:gd name="T51" fmla="*/ 68 h 204"/>
              <a:gd name="T52" fmla="*/ 76 w 324"/>
              <a:gd name="T53" fmla="*/ 88 h 204"/>
              <a:gd name="T54" fmla="*/ 72 w 324"/>
              <a:gd name="T55" fmla="*/ 116 h 204"/>
              <a:gd name="T56" fmla="*/ 68 w 324"/>
              <a:gd name="T57" fmla="*/ 132 h 204"/>
              <a:gd name="T58" fmla="*/ 68 w 324"/>
              <a:gd name="T59" fmla="*/ 144 h 204"/>
              <a:gd name="T60" fmla="*/ 72 w 324"/>
              <a:gd name="T61" fmla="*/ 144 h 204"/>
              <a:gd name="T62" fmla="*/ 84 w 324"/>
              <a:gd name="T63" fmla="*/ 144 h 204"/>
              <a:gd name="T64" fmla="*/ 100 w 324"/>
              <a:gd name="T65" fmla="*/ 144 h 204"/>
              <a:gd name="T66" fmla="*/ 124 w 324"/>
              <a:gd name="T67" fmla="*/ 144 h 204"/>
              <a:gd name="T68" fmla="*/ 156 w 324"/>
              <a:gd name="T69" fmla="*/ 140 h 204"/>
              <a:gd name="T70" fmla="*/ 192 w 324"/>
              <a:gd name="T71" fmla="*/ 136 h 204"/>
              <a:gd name="T72" fmla="*/ 240 w 324"/>
              <a:gd name="T73" fmla="*/ 132 h 204"/>
              <a:gd name="T74" fmla="*/ 292 w 324"/>
              <a:gd name="T75" fmla="*/ 128 h 204"/>
              <a:gd name="T76" fmla="*/ 324 w 324"/>
              <a:gd name="T77" fmla="*/ 160 h 204"/>
              <a:gd name="T78" fmla="*/ 256 w 324"/>
              <a:gd name="T79" fmla="*/ 164 h 204"/>
              <a:gd name="T80" fmla="*/ 196 w 324"/>
              <a:gd name="T81" fmla="*/ 168 h 204"/>
              <a:gd name="T82" fmla="*/ 144 w 324"/>
              <a:gd name="T83" fmla="*/ 176 h 204"/>
              <a:gd name="T84" fmla="*/ 104 w 324"/>
              <a:gd name="T85" fmla="*/ 180 h 204"/>
              <a:gd name="T86" fmla="*/ 88 w 324"/>
              <a:gd name="T87" fmla="*/ 184 h 204"/>
              <a:gd name="T88" fmla="*/ 72 w 324"/>
              <a:gd name="T89" fmla="*/ 188 h 204"/>
              <a:gd name="T90" fmla="*/ 56 w 324"/>
              <a:gd name="T91" fmla="*/ 196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24" h="204">
                <a:moveTo>
                  <a:pt x="56" y="196"/>
                </a:moveTo>
                <a:lnTo>
                  <a:pt x="56" y="200"/>
                </a:lnTo>
                <a:lnTo>
                  <a:pt x="52" y="200"/>
                </a:lnTo>
                <a:lnTo>
                  <a:pt x="44" y="204"/>
                </a:lnTo>
                <a:lnTo>
                  <a:pt x="40" y="200"/>
                </a:lnTo>
                <a:lnTo>
                  <a:pt x="32" y="200"/>
                </a:lnTo>
                <a:lnTo>
                  <a:pt x="28" y="196"/>
                </a:lnTo>
                <a:lnTo>
                  <a:pt x="24" y="196"/>
                </a:lnTo>
                <a:lnTo>
                  <a:pt x="16" y="192"/>
                </a:lnTo>
                <a:lnTo>
                  <a:pt x="12" y="184"/>
                </a:lnTo>
                <a:lnTo>
                  <a:pt x="8" y="180"/>
                </a:lnTo>
                <a:lnTo>
                  <a:pt x="4" y="176"/>
                </a:lnTo>
                <a:lnTo>
                  <a:pt x="0" y="172"/>
                </a:lnTo>
                <a:lnTo>
                  <a:pt x="0" y="168"/>
                </a:lnTo>
                <a:lnTo>
                  <a:pt x="0" y="164"/>
                </a:lnTo>
                <a:lnTo>
                  <a:pt x="4" y="160"/>
                </a:lnTo>
                <a:lnTo>
                  <a:pt x="12" y="152"/>
                </a:lnTo>
                <a:lnTo>
                  <a:pt x="12" y="148"/>
                </a:lnTo>
                <a:lnTo>
                  <a:pt x="16" y="144"/>
                </a:lnTo>
                <a:lnTo>
                  <a:pt x="16" y="140"/>
                </a:lnTo>
                <a:lnTo>
                  <a:pt x="20" y="132"/>
                </a:lnTo>
                <a:lnTo>
                  <a:pt x="20" y="120"/>
                </a:lnTo>
                <a:lnTo>
                  <a:pt x="20" y="112"/>
                </a:lnTo>
                <a:lnTo>
                  <a:pt x="20" y="100"/>
                </a:lnTo>
                <a:lnTo>
                  <a:pt x="20" y="84"/>
                </a:lnTo>
                <a:lnTo>
                  <a:pt x="20" y="72"/>
                </a:lnTo>
                <a:lnTo>
                  <a:pt x="20" y="60"/>
                </a:lnTo>
                <a:lnTo>
                  <a:pt x="20" y="52"/>
                </a:lnTo>
                <a:lnTo>
                  <a:pt x="20" y="40"/>
                </a:lnTo>
                <a:lnTo>
                  <a:pt x="20" y="36"/>
                </a:lnTo>
                <a:lnTo>
                  <a:pt x="16" y="28"/>
                </a:lnTo>
                <a:lnTo>
                  <a:pt x="16" y="24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8" y="4"/>
                </a:lnTo>
                <a:lnTo>
                  <a:pt x="60" y="8"/>
                </a:lnTo>
                <a:lnTo>
                  <a:pt x="68" y="12"/>
                </a:lnTo>
                <a:lnTo>
                  <a:pt x="72" y="16"/>
                </a:lnTo>
                <a:lnTo>
                  <a:pt x="76" y="24"/>
                </a:lnTo>
                <a:lnTo>
                  <a:pt x="76" y="28"/>
                </a:lnTo>
                <a:lnTo>
                  <a:pt x="76" y="32"/>
                </a:lnTo>
                <a:lnTo>
                  <a:pt x="80" y="40"/>
                </a:lnTo>
                <a:lnTo>
                  <a:pt x="80" y="48"/>
                </a:lnTo>
                <a:lnTo>
                  <a:pt x="80" y="56"/>
                </a:lnTo>
                <a:lnTo>
                  <a:pt x="76" y="68"/>
                </a:lnTo>
                <a:lnTo>
                  <a:pt x="76" y="76"/>
                </a:lnTo>
                <a:lnTo>
                  <a:pt x="76" y="88"/>
                </a:lnTo>
                <a:lnTo>
                  <a:pt x="72" y="104"/>
                </a:lnTo>
                <a:lnTo>
                  <a:pt x="72" y="116"/>
                </a:lnTo>
                <a:lnTo>
                  <a:pt x="72" y="124"/>
                </a:lnTo>
                <a:lnTo>
                  <a:pt x="68" y="132"/>
                </a:lnTo>
                <a:lnTo>
                  <a:pt x="68" y="140"/>
                </a:lnTo>
                <a:lnTo>
                  <a:pt x="68" y="144"/>
                </a:lnTo>
                <a:lnTo>
                  <a:pt x="72" y="144"/>
                </a:lnTo>
                <a:lnTo>
                  <a:pt x="72" y="144"/>
                </a:lnTo>
                <a:lnTo>
                  <a:pt x="76" y="144"/>
                </a:lnTo>
                <a:lnTo>
                  <a:pt x="84" y="144"/>
                </a:lnTo>
                <a:lnTo>
                  <a:pt x="88" y="144"/>
                </a:lnTo>
                <a:lnTo>
                  <a:pt x="100" y="144"/>
                </a:lnTo>
                <a:lnTo>
                  <a:pt x="112" y="144"/>
                </a:lnTo>
                <a:lnTo>
                  <a:pt x="124" y="144"/>
                </a:lnTo>
                <a:lnTo>
                  <a:pt x="140" y="140"/>
                </a:lnTo>
                <a:lnTo>
                  <a:pt x="156" y="140"/>
                </a:lnTo>
                <a:lnTo>
                  <a:pt x="172" y="140"/>
                </a:lnTo>
                <a:lnTo>
                  <a:pt x="192" y="136"/>
                </a:lnTo>
                <a:lnTo>
                  <a:pt x="216" y="136"/>
                </a:lnTo>
                <a:lnTo>
                  <a:pt x="240" y="132"/>
                </a:lnTo>
                <a:lnTo>
                  <a:pt x="264" y="128"/>
                </a:lnTo>
                <a:lnTo>
                  <a:pt x="292" y="128"/>
                </a:lnTo>
                <a:lnTo>
                  <a:pt x="324" y="124"/>
                </a:lnTo>
                <a:lnTo>
                  <a:pt x="324" y="160"/>
                </a:lnTo>
                <a:lnTo>
                  <a:pt x="288" y="160"/>
                </a:lnTo>
                <a:lnTo>
                  <a:pt x="256" y="164"/>
                </a:lnTo>
                <a:lnTo>
                  <a:pt x="224" y="164"/>
                </a:lnTo>
                <a:lnTo>
                  <a:pt x="196" y="168"/>
                </a:lnTo>
                <a:lnTo>
                  <a:pt x="168" y="172"/>
                </a:lnTo>
                <a:lnTo>
                  <a:pt x="144" y="176"/>
                </a:lnTo>
                <a:lnTo>
                  <a:pt x="124" y="176"/>
                </a:lnTo>
                <a:lnTo>
                  <a:pt x="104" y="180"/>
                </a:lnTo>
                <a:lnTo>
                  <a:pt x="96" y="180"/>
                </a:lnTo>
                <a:lnTo>
                  <a:pt x="88" y="184"/>
                </a:lnTo>
                <a:lnTo>
                  <a:pt x="80" y="184"/>
                </a:lnTo>
                <a:lnTo>
                  <a:pt x="72" y="188"/>
                </a:lnTo>
                <a:lnTo>
                  <a:pt x="64" y="192"/>
                </a:lnTo>
                <a:lnTo>
                  <a:pt x="56" y="196"/>
                </a:lnTo>
                <a:lnTo>
                  <a:pt x="56" y="1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7" name="Freeform 179">
            <a:extLst>
              <a:ext uri="{FF2B5EF4-FFF2-40B4-BE49-F238E27FC236}">
                <a16:creationId xmlns:a16="http://schemas.microsoft.com/office/drawing/2014/main" xmlns="" id="{7D227F40-3DE1-4A19-B07D-2FD8D078E996}"/>
              </a:ext>
            </a:extLst>
          </p:cNvPr>
          <p:cNvSpPr>
            <a:spLocks/>
          </p:cNvSpPr>
          <p:nvPr/>
        </p:nvSpPr>
        <p:spPr bwMode="auto">
          <a:xfrm>
            <a:off x="8341115" y="4769153"/>
            <a:ext cx="1035520" cy="1151750"/>
          </a:xfrm>
          <a:custGeom>
            <a:avLst/>
            <a:gdLst>
              <a:gd name="T0" fmla="*/ 208 w 288"/>
              <a:gd name="T1" fmla="*/ 116 h 240"/>
              <a:gd name="T2" fmla="*/ 168 w 288"/>
              <a:gd name="T3" fmla="*/ 152 h 240"/>
              <a:gd name="T4" fmla="*/ 128 w 288"/>
              <a:gd name="T5" fmla="*/ 184 h 240"/>
              <a:gd name="T6" fmla="*/ 80 w 288"/>
              <a:gd name="T7" fmla="*/ 212 h 240"/>
              <a:gd name="T8" fmla="*/ 44 w 288"/>
              <a:gd name="T9" fmla="*/ 228 h 240"/>
              <a:gd name="T10" fmla="*/ 20 w 288"/>
              <a:gd name="T11" fmla="*/ 236 h 240"/>
              <a:gd name="T12" fmla="*/ 8 w 288"/>
              <a:gd name="T13" fmla="*/ 240 h 240"/>
              <a:gd name="T14" fmla="*/ 0 w 288"/>
              <a:gd name="T15" fmla="*/ 240 h 240"/>
              <a:gd name="T16" fmla="*/ 0 w 288"/>
              <a:gd name="T17" fmla="*/ 236 h 240"/>
              <a:gd name="T18" fmla="*/ 4 w 288"/>
              <a:gd name="T19" fmla="*/ 228 h 240"/>
              <a:gd name="T20" fmla="*/ 12 w 288"/>
              <a:gd name="T21" fmla="*/ 220 h 240"/>
              <a:gd name="T22" fmla="*/ 28 w 288"/>
              <a:gd name="T23" fmla="*/ 212 h 240"/>
              <a:gd name="T24" fmla="*/ 52 w 288"/>
              <a:gd name="T25" fmla="*/ 192 h 240"/>
              <a:gd name="T26" fmla="*/ 92 w 288"/>
              <a:gd name="T27" fmla="*/ 164 h 240"/>
              <a:gd name="T28" fmla="*/ 128 w 288"/>
              <a:gd name="T29" fmla="*/ 128 h 240"/>
              <a:gd name="T30" fmla="*/ 156 w 288"/>
              <a:gd name="T31" fmla="*/ 100 h 240"/>
              <a:gd name="T32" fmla="*/ 172 w 288"/>
              <a:gd name="T33" fmla="*/ 76 h 240"/>
              <a:gd name="T34" fmla="*/ 180 w 288"/>
              <a:gd name="T35" fmla="*/ 60 h 240"/>
              <a:gd name="T36" fmla="*/ 184 w 288"/>
              <a:gd name="T37" fmla="*/ 52 h 240"/>
              <a:gd name="T38" fmla="*/ 184 w 288"/>
              <a:gd name="T39" fmla="*/ 52 h 240"/>
              <a:gd name="T40" fmla="*/ 176 w 288"/>
              <a:gd name="T41" fmla="*/ 52 h 240"/>
              <a:gd name="T42" fmla="*/ 160 w 288"/>
              <a:gd name="T43" fmla="*/ 56 h 240"/>
              <a:gd name="T44" fmla="*/ 136 w 288"/>
              <a:gd name="T45" fmla="*/ 64 h 240"/>
              <a:gd name="T46" fmla="*/ 104 w 288"/>
              <a:gd name="T47" fmla="*/ 72 h 240"/>
              <a:gd name="T48" fmla="*/ 76 w 288"/>
              <a:gd name="T49" fmla="*/ 76 h 240"/>
              <a:gd name="T50" fmla="*/ 56 w 288"/>
              <a:gd name="T51" fmla="*/ 76 h 240"/>
              <a:gd name="T52" fmla="*/ 40 w 288"/>
              <a:gd name="T53" fmla="*/ 76 h 240"/>
              <a:gd name="T54" fmla="*/ 24 w 288"/>
              <a:gd name="T55" fmla="*/ 64 h 240"/>
              <a:gd name="T56" fmla="*/ 16 w 288"/>
              <a:gd name="T57" fmla="*/ 52 h 240"/>
              <a:gd name="T58" fmla="*/ 36 w 288"/>
              <a:gd name="T59" fmla="*/ 44 h 240"/>
              <a:gd name="T60" fmla="*/ 80 w 288"/>
              <a:gd name="T61" fmla="*/ 40 h 240"/>
              <a:gd name="T62" fmla="*/ 116 w 288"/>
              <a:gd name="T63" fmla="*/ 32 h 240"/>
              <a:gd name="T64" fmla="*/ 144 w 288"/>
              <a:gd name="T65" fmla="*/ 28 h 240"/>
              <a:gd name="T66" fmla="*/ 172 w 288"/>
              <a:gd name="T67" fmla="*/ 20 h 240"/>
              <a:gd name="T68" fmla="*/ 196 w 288"/>
              <a:gd name="T69" fmla="*/ 12 h 240"/>
              <a:gd name="T70" fmla="*/ 212 w 288"/>
              <a:gd name="T71" fmla="*/ 4 h 240"/>
              <a:gd name="T72" fmla="*/ 224 w 288"/>
              <a:gd name="T73" fmla="*/ 0 h 240"/>
              <a:gd name="T74" fmla="*/ 236 w 288"/>
              <a:gd name="T75" fmla="*/ 0 h 240"/>
              <a:gd name="T76" fmla="*/ 252 w 288"/>
              <a:gd name="T77" fmla="*/ 4 h 240"/>
              <a:gd name="T78" fmla="*/ 272 w 288"/>
              <a:gd name="T79" fmla="*/ 16 h 240"/>
              <a:gd name="T80" fmla="*/ 284 w 288"/>
              <a:gd name="T81" fmla="*/ 28 h 240"/>
              <a:gd name="T82" fmla="*/ 284 w 288"/>
              <a:gd name="T83" fmla="*/ 36 h 240"/>
              <a:gd name="T84" fmla="*/ 280 w 288"/>
              <a:gd name="T85" fmla="*/ 44 h 240"/>
              <a:gd name="T86" fmla="*/ 268 w 288"/>
              <a:gd name="T87" fmla="*/ 48 h 240"/>
              <a:gd name="T88" fmla="*/ 260 w 288"/>
              <a:gd name="T89" fmla="*/ 56 h 240"/>
              <a:gd name="T90" fmla="*/ 248 w 288"/>
              <a:gd name="T91" fmla="*/ 68 h 240"/>
              <a:gd name="T92" fmla="*/ 232 w 288"/>
              <a:gd name="T93" fmla="*/ 84 h 240"/>
              <a:gd name="T94" fmla="*/ 224 w 288"/>
              <a:gd name="T95" fmla="*/ 9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8" h="240">
                <a:moveTo>
                  <a:pt x="224" y="96"/>
                </a:moveTo>
                <a:lnTo>
                  <a:pt x="208" y="116"/>
                </a:lnTo>
                <a:lnTo>
                  <a:pt x="188" y="136"/>
                </a:lnTo>
                <a:lnTo>
                  <a:pt x="168" y="152"/>
                </a:lnTo>
                <a:lnTo>
                  <a:pt x="148" y="168"/>
                </a:lnTo>
                <a:lnTo>
                  <a:pt x="128" y="184"/>
                </a:lnTo>
                <a:lnTo>
                  <a:pt x="104" y="196"/>
                </a:lnTo>
                <a:lnTo>
                  <a:pt x="80" y="212"/>
                </a:lnTo>
                <a:lnTo>
                  <a:pt x="56" y="224"/>
                </a:lnTo>
                <a:lnTo>
                  <a:pt x="44" y="228"/>
                </a:lnTo>
                <a:lnTo>
                  <a:pt x="32" y="232"/>
                </a:lnTo>
                <a:lnTo>
                  <a:pt x="20" y="236"/>
                </a:lnTo>
                <a:lnTo>
                  <a:pt x="12" y="240"/>
                </a:lnTo>
                <a:lnTo>
                  <a:pt x="8" y="240"/>
                </a:lnTo>
                <a:lnTo>
                  <a:pt x="4" y="240"/>
                </a:lnTo>
                <a:lnTo>
                  <a:pt x="0" y="240"/>
                </a:lnTo>
                <a:lnTo>
                  <a:pt x="0" y="240"/>
                </a:lnTo>
                <a:lnTo>
                  <a:pt x="0" y="236"/>
                </a:lnTo>
                <a:lnTo>
                  <a:pt x="0" y="232"/>
                </a:lnTo>
                <a:lnTo>
                  <a:pt x="4" y="228"/>
                </a:lnTo>
                <a:lnTo>
                  <a:pt x="8" y="224"/>
                </a:lnTo>
                <a:lnTo>
                  <a:pt x="12" y="220"/>
                </a:lnTo>
                <a:lnTo>
                  <a:pt x="20" y="216"/>
                </a:lnTo>
                <a:lnTo>
                  <a:pt x="28" y="212"/>
                </a:lnTo>
                <a:lnTo>
                  <a:pt x="36" y="204"/>
                </a:lnTo>
                <a:lnTo>
                  <a:pt x="52" y="192"/>
                </a:lnTo>
                <a:lnTo>
                  <a:pt x="72" y="180"/>
                </a:lnTo>
                <a:lnTo>
                  <a:pt x="92" y="164"/>
                </a:lnTo>
                <a:lnTo>
                  <a:pt x="112" y="148"/>
                </a:lnTo>
                <a:lnTo>
                  <a:pt x="128" y="128"/>
                </a:lnTo>
                <a:lnTo>
                  <a:pt x="144" y="112"/>
                </a:lnTo>
                <a:lnTo>
                  <a:pt x="156" y="100"/>
                </a:lnTo>
                <a:lnTo>
                  <a:pt x="168" y="88"/>
                </a:lnTo>
                <a:lnTo>
                  <a:pt x="172" y="76"/>
                </a:lnTo>
                <a:lnTo>
                  <a:pt x="176" y="68"/>
                </a:lnTo>
                <a:lnTo>
                  <a:pt x="180" y="60"/>
                </a:lnTo>
                <a:lnTo>
                  <a:pt x="184" y="56"/>
                </a:lnTo>
                <a:lnTo>
                  <a:pt x="184" y="52"/>
                </a:lnTo>
                <a:lnTo>
                  <a:pt x="184" y="52"/>
                </a:lnTo>
                <a:lnTo>
                  <a:pt x="184" y="52"/>
                </a:lnTo>
                <a:lnTo>
                  <a:pt x="180" y="52"/>
                </a:lnTo>
                <a:lnTo>
                  <a:pt x="176" y="52"/>
                </a:lnTo>
                <a:lnTo>
                  <a:pt x="168" y="56"/>
                </a:lnTo>
                <a:lnTo>
                  <a:pt x="160" y="56"/>
                </a:lnTo>
                <a:lnTo>
                  <a:pt x="148" y="60"/>
                </a:lnTo>
                <a:lnTo>
                  <a:pt x="136" y="64"/>
                </a:lnTo>
                <a:lnTo>
                  <a:pt x="120" y="68"/>
                </a:lnTo>
                <a:lnTo>
                  <a:pt x="104" y="72"/>
                </a:lnTo>
                <a:lnTo>
                  <a:pt x="88" y="76"/>
                </a:lnTo>
                <a:lnTo>
                  <a:pt x="76" y="76"/>
                </a:lnTo>
                <a:lnTo>
                  <a:pt x="64" y="76"/>
                </a:lnTo>
                <a:lnTo>
                  <a:pt x="56" y="76"/>
                </a:lnTo>
                <a:lnTo>
                  <a:pt x="48" y="76"/>
                </a:lnTo>
                <a:lnTo>
                  <a:pt x="40" y="76"/>
                </a:lnTo>
                <a:lnTo>
                  <a:pt x="36" y="72"/>
                </a:lnTo>
                <a:lnTo>
                  <a:pt x="24" y="64"/>
                </a:lnTo>
                <a:lnTo>
                  <a:pt x="20" y="56"/>
                </a:lnTo>
                <a:lnTo>
                  <a:pt x="16" y="52"/>
                </a:lnTo>
                <a:lnTo>
                  <a:pt x="16" y="44"/>
                </a:lnTo>
                <a:lnTo>
                  <a:pt x="36" y="44"/>
                </a:lnTo>
                <a:lnTo>
                  <a:pt x="56" y="40"/>
                </a:lnTo>
                <a:lnTo>
                  <a:pt x="80" y="40"/>
                </a:lnTo>
                <a:lnTo>
                  <a:pt x="104" y="36"/>
                </a:lnTo>
                <a:lnTo>
                  <a:pt x="116" y="32"/>
                </a:lnTo>
                <a:lnTo>
                  <a:pt x="128" y="32"/>
                </a:lnTo>
                <a:lnTo>
                  <a:pt x="144" y="28"/>
                </a:lnTo>
                <a:lnTo>
                  <a:pt x="160" y="24"/>
                </a:lnTo>
                <a:lnTo>
                  <a:pt x="172" y="20"/>
                </a:lnTo>
                <a:lnTo>
                  <a:pt x="188" y="16"/>
                </a:lnTo>
                <a:lnTo>
                  <a:pt x="196" y="12"/>
                </a:lnTo>
                <a:lnTo>
                  <a:pt x="204" y="8"/>
                </a:lnTo>
                <a:lnTo>
                  <a:pt x="212" y="4"/>
                </a:lnTo>
                <a:lnTo>
                  <a:pt x="220" y="0"/>
                </a:lnTo>
                <a:lnTo>
                  <a:pt x="224" y="0"/>
                </a:lnTo>
                <a:lnTo>
                  <a:pt x="232" y="0"/>
                </a:lnTo>
                <a:lnTo>
                  <a:pt x="236" y="0"/>
                </a:lnTo>
                <a:lnTo>
                  <a:pt x="244" y="0"/>
                </a:lnTo>
                <a:lnTo>
                  <a:pt x="252" y="4"/>
                </a:lnTo>
                <a:lnTo>
                  <a:pt x="264" y="12"/>
                </a:lnTo>
                <a:lnTo>
                  <a:pt x="272" y="16"/>
                </a:lnTo>
                <a:lnTo>
                  <a:pt x="280" y="20"/>
                </a:lnTo>
                <a:lnTo>
                  <a:pt x="284" y="28"/>
                </a:lnTo>
                <a:lnTo>
                  <a:pt x="288" y="32"/>
                </a:lnTo>
                <a:lnTo>
                  <a:pt x="284" y="36"/>
                </a:lnTo>
                <a:lnTo>
                  <a:pt x="284" y="40"/>
                </a:lnTo>
                <a:lnTo>
                  <a:pt x="280" y="44"/>
                </a:lnTo>
                <a:lnTo>
                  <a:pt x="272" y="44"/>
                </a:lnTo>
                <a:lnTo>
                  <a:pt x="268" y="48"/>
                </a:lnTo>
                <a:lnTo>
                  <a:pt x="264" y="52"/>
                </a:lnTo>
                <a:lnTo>
                  <a:pt x="260" y="56"/>
                </a:lnTo>
                <a:lnTo>
                  <a:pt x="252" y="60"/>
                </a:lnTo>
                <a:lnTo>
                  <a:pt x="248" y="68"/>
                </a:lnTo>
                <a:lnTo>
                  <a:pt x="240" y="76"/>
                </a:lnTo>
                <a:lnTo>
                  <a:pt x="232" y="84"/>
                </a:lnTo>
                <a:lnTo>
                  <a:pt x="224" y="96"/>
                </a:lnTo>
                <a:lnTo>
                  <a:pt x="224" y="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8" name="Freeform 180">
            <a:extLst>
              <a:ext uri="{FF2B5EF4-FFF2-40B4-BE49-F238E27FC236}">
                <a16:creationId xmlns:a16="http://schemas.microsoft.com/office/drawing/2014/main" xmlns="" id="{1F0347C5-5A4F-4757-91C4-1BB5ED9DDAE5}"/>
              </a:ext>
            </a:extLst>
          </p:cNvPr>
          <p:cNvSpPr>
            <a:spLocks/>
          </p:cNvSpPr>
          <p:nvPr/>
        </p:nvSpPr>
        <p:spPr bwMode="auto">
          <a:xfrm>
            <a:off x="8959551" y="5268244"/>
            <a:ext cx="100676" cy="1132554"/>
          </a:xfrm>
          <a:custGeom>
            <a:avLst/>
            <a:gdLst>
              <a:gd name="T0" fmla="*/ 16 w 28"/>
              <a:gd name="T1" fmla="*/ 236 h 236"/>
              <a:gd name="T2" fmla="*/ 16 w 28"/>
              <a:gd name="T3" fmla="*/ 232 h 236"/>
              <a:gd name="T4" fmla="*/ 12 w 28"/>
              <a:gd name="T5" fmla="*/ 228 h 236"/>
              <a:gd name="T6" fmla="*/ 12 w 28"/>
              <a:gd name="T7" fmla="*/ 224 h 236"/>
              <a:gd name="T8" fmla="*/ 8 w 28"/>
              <a:gd name="T9" fmla="*/ 216 h 236"/>
              <a:gd name="T10" fmla="*/ 4 w 28"/>
              <a:gd name="T11" fmla="*/ 208 h 236"/>
              <a:gd name="T12" fmla="*/ 4 w 28"/>
              <a:gd name="T13" fmla="*/ 204 h 236"/>
              <a:gd name="T14" fmla="*/ 0 w 28"/>
              <a:gd name="T15" fmla="*/ 200 h 236"/>
              <a:gd name="T16" fmla="*/ 0 w 28"/>
              <a:gd name="T17" fmla="*/ 196 h 236"/>
              <a:gd name="T18" fmla="*/ 0 w 28"/>
              <a:gd name="T19" fmla="*/ 196 h 236"/>
              <a:gd name="T20" fmla="*/ 0 w 28"/>
              <a:gd name="T21" fmla="*/ 192 h 236"/>
              <a:gd name="T22" fmla="*/ 0 w 28"/>
              <a:gd name="T23" fmla="*/ 188 h 236"/>
              <a:gd name="T24" fmla="*/ 4 w 28"/>
              <a:gd name="T25" fmla="*/ 184 h 236"/>
              <a:gd name="T26" fmla="*/ 4 w 28"/>
              <a:gd name="T27" fmla="*/ 180 h 236"/>
              <a:gd name="T28" fmla="*/ 4 w 28"/>
              <a:gd name="T29" fmla="*/ 172 h 236"/>
              <a:gd name="T30" fmla="*/ 8 w 28"/>
              <a:gd name="T31" fmla="*/ 164 h 236"/>
              <a:gd name="T32" fmla="*/ 8 w 28"/>
              <a:gd name="T33" fmla="*/ 156 h 236"/>
              <a:gd name="T34" fmla="*/ 12 w 28"/>
              <a:gd name="T35" fmla="*/ 120 h 236"/>
              <a:gd name="T36" fmla="*/ 16 w 28"/>
              <a:gd name="T37" fmla="*/ 104 h 236"/>
              <a:gd name="T38" fmla="*/ 16 w 28"/>
              <a:gd name="T39" fmla="*/ 88 h 236"/>
              <a:gd name="T40" fmla="*/ 16 w 28"/>
              <a:gd name="T41" fmla="*/ 80 h 236"/>
              <a:gd name="T42" fmla="*/ 16 w 28"/>
              <a:gd name="T43" fmla="*/ 72 h 236"/>
              <a:gd name="T44" fmla="*/ 16 w 28"/>
              <a:gd name="T45" fmla="*/ 52 h 236"/>
              <a:gd name="T46" fmla="*/ 16 w 28"/>
              <a:gd name="T47" fmla="*/ 28 h 236"/>
              <a:gd name="T48" fmla="*/ 12 w 28"/>
              <a:gd name="T49" fmla="*/ 0 h 236"/>
              <a:gd name="T50" fmla="*/ 28 w 28"/>
              <a:gd name="T51" fmla="*/ 8 h 236"/>
              <a:gd name="T52" fmla="*/ 28 w 28"/>
              <a:gd name="T53" fmla="*/ 32 h 236"/>
              <a:gd name="T54" fmla="*/ 28 w 28"/>
              <a:gd name="T55" fmla="*/ 52 h 236"/>
              <a:gd name="T56" fmla="*/ 28 w 28"/>
              <a:gd name="T57" fmla="*/ 72 h 236"/>
              <a:gd name="T58" fmla="*/ 28 w 28"/>
              <a:gd name="T59" fmla="*/ 88 h 236"/>
              <a:gd name="T60" fmla="*/ 28 w 28"/>
              <a:gd name="T61" fmla="*/ 108 h 236"/>
              <a:gd name="T62" fmla="*/ 24 w 28"/>
              <a:gd name="T63" fmla="*/ 124 h 236"/>
              <a:gd name="T64" fmla="*/ 24 w 28"/>
              <a:gd name="T65" fmla="*/ 136 h 236"/>
              <a:gd name="T66" fmla="*/ 24 w 28"/>
              <a:gd name="T67" fmla="*/ 148 h 236"/>
              <a:gd name="T68" fmla="*/ 24 w 28"/>
              <a:gd name="T69" fmla="*/ 164 h 236"/>
              <a:gd name="T70" fmla="*/ 24 w 28"/>
              <a:gd name="T71" fmla="*/ 172 h 236"/>
              <a:gd name="T72" fmla="*/ 24 w 28"/>
              <a:gd name="T73" fmla="*/ 184 h 236"/>
              <a:gd name="T74" fmla="*/ 24 w 28"/>
              <a:gd name="T75" fmla="*/ 192 h 236"/>
              <a:gd name="T76" fmla="*/ 24 w 28"/>
              <a:gd name="T77" fmla="*/ 200 h 236"/>
              <a:gd name="T78" fmla="*/ 24 w 28"/>
              <a:gd name="T79" fmla="*/ 204 h 236"/>
              <a:gd name="T80" fmla="*/ 20 w 28"/>
              <a:gd name="T81" fmla="*/ 208 h 236"/>
              <a:gd name="T82" fmla="*/ 20 w 28"/>
              <a:gd name="T83" fmla="*/ 212 h 236"/>
              <a:gd name="T84" fmla="*/ 20 w 28"/>
              <a:gd name="T85" fmla="*/ 224 h 236"/>
              <a:gd name="T86" fmla="*/ 16 w 28"/>
              <a:gd name="T87" fmla="*/ 228 h 236"/>
              <a:gd name="T88" fmla="*/ 16 w 28"/>
              <a:gd name="T89" fmla="*/ 232 h 236"/>
              <a:gd name="T90" fmla="*/ 16 w 28"/>
              <a:gd name="T91" fmla="*/ 236 h 236"/>
              <a:gd name="T92" fmla="*/ 16 w 28"/>
              <a:gd name="T93" fmla="*/ 236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8" h="236">
                <a:moveTo>
                  <a:pt x="16" y="236"/>
                </a:moveTo>
                <a:lnTo>
                  <a:pt x="16" y="232"/>
                </a:lnTo>
                <a:lnTo>
                  <a:pt x="12" y="228"/>
                </a:lnTo>
                <a:lnTo>
                  <a:pt x="12" y="224"/>
                </a:lnTo>
                <a:lnTo>
                  <a:pt x="8" y="216"/>
                </a:lnTo>
                <a:lnTo>
                  <a:pt x="4" y="208"/>
                </a:lnTo>
                <a:lnTo>
                  <a:pt x="4" y="204"/>
                </a:lnTo>
                <a:lnTo>
                  <a:pt x="0" y="200"/>
                </a:lnTo>
                <a:lnTo>
                  <a:pt x="0" y="196"/>
                </a:lnTo>
                <a:lnTo>
                  <a:pt x="0" y="196"/>
                </a:lnTo>
                <a:lnTo>
                  <a:pt x="0" y="192"/>
                </a:lnTo>
                <a:lnTo>
                  <a:pt x="0" y="188"/>
                </a:lnTo>
                <a:lnTo>
                  <a:pt x="4" y="184"/>
                </a:lnTo>
                <a:lnTo>
                  <a:pt x="4" y="180"/>
                </a:lnTo>
                <a:lnTo>
                  <a:pt x="4" y="172"/>
                </a:lnTo>
                <a:lnTo>
                  <a:pt x="8" y="164"/>
                </a:lnTo>
                <a:lnTo>
                  <a:pt x="8" y="156"/>
                </a:lnTo>
                <a:lnTo>
                  <a:pt x="12" y="120"/>
                </a:lnTo>
                <a:lnTo>
                  <a:pt x="16" y="104"/>
                </a:lnTo>
                <a:lnTo>
                  <a:pt x="16" y="88"/>
                </a:lnTo>
                <a:lnTo>
                  <a:pt x="16" y="80"/>
                </a:lnTo>
                <a:lnTo>
                  <a:pt x="16" y="72"/>
                </a:lnTo>
                <a:lnTo>
                  <a:pt x="16" y="52"/>
                </a:lnTo>
                <a:lnTo>
                  <a:pt x="16" y="28"/>
                </a:lnTo>
                <a:lnTo>
                  <a:pt x="12" y="0"/>
                </a:lnTo>
                <a:lnTo>
                  <a:pt x="28" y="8"/>
                </a:lnTo>
                <a:lnTo>
                  <a:pt x="28" y="32"/>
                </a:lnTo>
                <a:lnTo>
                  <a:pt x="28" y="52"/>
                </a:lnTo>
                <a:lnTo>
                  <a:pt x="28" y="72"/>
                </a:lnTo>
                <a:lnTo>
                  <a:pt x="28" y="88"/>
                </a:lnTo>
                <a:lnTo>
                  <a:pt x="28" y="108"/>
                </a:lnTo>
                <a:lnTo>
                  <a:pt x="24" y="124"/>
                </a:lnTo>
                <a:lnTo>
                  <a:pt x="24" y="136"/>
                </a:lnTo>
                <a:lnTo>
                  <a:pt x="24" y="148"/>
                </a:lnTo>
                <a:lnTo>
                  <a:pt x="24" y="164"/>
                </a:lnTo>
                <a:lnTo>
                  <a:pt x="24" y="172"/>
                </a:lnTo>
                <a:lnTo>
                  <a:pt x="24" y="184"/>
                </a:lnTo>
                <a:lnTo>
                  <a:pt x="24" y="192"/>
                </a:lnTo>
                <a:lnTo>
                  <a:pt x="24" y="200"/>
                </a:lnTo>
                <a:lnTo>
                  <a:pt x="24" y="204"/>
                </a:lnTo>
                <a:lnTo>
                  <a:pt x="20" y="208"/>
                </a:lnTo>
                <a:lnTo>
                  <a:pt x="20" y="212"/>
                </a:lnTo>
                <a:lnTo>
                  <a:pt x="20" y="224"/>
                </a:lnTo>
                <a:lnTo>
                  <a:pt x="16" y="228"/>
                </a:lnTo>
                <a:lnTo>
                  <a:pt x="16" y="232"/>
                </a:lnTo>
                <a:lnTo>
                  <a:pt x="16" y="236"/>
                </a:lnTo>
                <a:lnTo>
                  <a:pt x="16" y="2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9" name="Freeform 181">
            <a:extLst>
              <a:ext uri="{FF2B5EF4-FFF2-40B4-BE49-F238E27FC236}">
                <a16:creationId xmlns:a16="http://schemas.microsoft.com/office/drawing/2014/main" xmlns="" id="{B5790912-A57D-447D-B313-22676CF8698A}"/>
              </a:ext>
            </a:extLst>
          </p:cNvPr>
          <p:cNvSpPr>
            <a:spLocks/>
          </p:cNvSpPr>
          <p:nvPr/>
        </p:nvSpPr>
        <p:spPr bwMode="auto">
          <a:xfrm>
            <a:off x="9031462" y="5249048"/>
            <a:ext cx="417085" cy="287937"/>
          </a:xfrm>
          <a:custGeom>
            <a:avLst/>
            <a:gdLst>
              <a:gd name="T0" fmla="*/ 104 w 116"/>
              <a:gd name="T1" fmla="*/ 24 h 60"/>
              <a:gd name="T2" fmla="*/ 108 w 116"/>
              <a:gd name="T3" fmla="*/ 32 h 60"/>
              <a:gd name="T4" fmla="*/ 112 w 116"/>
              <a:gd name="T5" fmla="*/ 40 h 60"/>
              <a:gd name="T6" fmla="*/ 116 w 116"/>
              <a:gd name="T7" fmla="*/ 48 h 60"/>
              <a:gd name="T8" fmla="*/ 116 w 116"/>
              <a:gd name="T9" fmla="*/ 56 h 60"/>
              <a:gd name="T10" fmla="*/ 112 w 116"/>
              <a:gd name="T11" fmla="*/ 60 h 60"/>
              <a:gd name="T12" fmla="*/ 108 w 116"/>
              <a:gd name="T13" fmla="*/ 60 h 60"/>
              <a:gd name="T14" fmla="*/ 96 w 116"/>
              <a:gd name="T15" fmla="*/ 56 h 60"/>
              <a:gd name="T16" fmla="*/ 84 w 116"/>
              <a:gd name="T17" fmla="*/ 52 h 60"/>
              <a:gd name="T18" fmla="*/ 68 w 116"/>
              <a:gd name="T19" fmla="*/ 44 h 60"/>
              <a:gd name="T20" fmla="*/ 48 w 116"/>
              <a:gd name="T21" fmla="*/ 32 h 60"/>
              <a:gd name="T22" fmla="*/ 28 w 116"/>
              <a:gd name="T23" fmla="*/ 20 h 60"/>
              <a:gd name="T24" fmla="*/ 0 w 116"/>
              <a:gd name="T25" fmla="*/ 4 h 60"/>
              <a:gd name="T26" fmla="*/ 20 w 116"/>
              <a:gd name="T27" fmla="*/ 0 h 60"/>
              <a:gd name="T28" fmla="*/ 36 w 116"/>
              <a:gd name="T29" fmla="*/ 0 h 60"/>
              <a:gd name="T30" fmla="*/ 52 w 116"/>
              <a:gd name="T31" fmla="*/ 0 h 60"/>
              <a:gd name="T32" fmla="*/ 64 w 116"/>
              <a:gd name="T33" fmla="*/ 0 h 60"/>
              <a:gd name="T34" fmla="*/ 76 w 116"/>
              <a:gd name="T35" fmla="*/ 4 h 60"/>
              <a:gd name="T36" fmla="*/ 88 w 116"/>
              <a:gd name="T37" fmla="*/ 12 h 60"/>
              <a:gd name="T38" fmla="*/ 96 w 116"/>
              <a:gd name="T39" fmla="*/ 16 h 60"/>
              <a:gd name="T40" fmla="*/ 104 w 116"/>
              <a:gd name="T41" fmla="*/ 24 h 60"/>
              <a:gd name="T42" fmla="*/ 104 w 116"/>
              <a:gd name="T43" fmla="*/ 2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6" h="60">
                <a:moveTo>
                  <a:pt x="104" y="24"/>
                </a:moveTo>
                <a:lnTo>
                  <a:pt x="108" y="32"/>
                </a:lnTo>
                <a:lnTo>
                  <a:pt x="112" y="40"/>
                </a:lnTo>
                <a:lnTo>
                  <a:pt x="116" y="48"/>
                </a:lnTo>
                <a:lnTo>
                  <a:pt x="116" y="56"/>
                </a:lnTo>
                <a:lnTo>
                  <a:pt x="112" y="60"/>
                </a:lnTo>
                <a:lnTo>
                  <a:pt x="108" y="60"/>
                </a:lnTo>
                <a:lnTo>
                  <a:pt x="96" y="56"/>
                </a:lnTo>
                <a:lnTo>
                  <a:pt x="84" y="52"/>
                </a:lnTo>
                <a:lnTo>
                  <a:pt x="68" y="44"/>
                </a:lnTo>
                <a:lnTo>
                  <a:pt x="48" y="32"/>
                </a:lnTo>
                <a:lnTo>
                  <a:pt x="28" y="20"/>
                </a:lnTo>
                <a:lnTo>
                  <a:pt x="0" y="4"/>
                </a:lnTo>
                <a:lnTo>
                  <a:pt x="20" y="0"/>
                </a:lnTo>
                <a:lnTo>
                  <a:pt x="36" y="0"/>
                </a:lnTo>
                <a:lnTo>
                  <a:pt x="52" y="0"/>
                </a:lnTo>
                <a:lnTo>
                  <a:pt x="64" y="0"/>
                </a:lnTo>
                <a:lnTo>
                  <a:pt x="76" y="4"/>
                </a:lnTo>
                <a:lnTo>
                  <a:pt x="88" y="12"/>
                </a:lnTo>
                <a:lnTo>
                  <a:pt x="96" y="16"/>
                </a:lnTo>
                <a:lnTo>
                  <a:pt x="104" y="24"/>
                </a:lnTo>
                <a:lnTo>
                  <a:pt x="10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0" name="Freeform 182">
            <a:extLst>
              <a:ext uri="{FF2B5EF4-FFF2-40B4-BE49-F238E27FC236}">
                <a16:creationId xmlns:a16="http://schemas.microsoft.com/office/drawing/2014/main" xmlns="" id="{6C3BE924-BE96-4770-A66C-EB73193EC002}"/>
              </a:ext>
            </a:extLst>
          </p:cNvPr>
          <p:cNvSpPr>
            <a:spLocks/>
          </p:cNvSpPr>
          <p:nvPr/>
        </p:nvSpPr>
        <p:spPr bwMode="auto">
          <a:xfrm>
            <a:off x="9534840" y="4423628"/>
            <a:ext cx="215733" cy="1190141"/>
          </a:xfrm>
          <a:custGeom>
            <a:avLst/>
            <a:gdLst>
              <a:gd name="T0" fmla="*/ 60 w 60"/>
              <a:gd name="T1" fmla="*/ 12 h 248"/>
              <a:gd name="T2" fmla="*/ 60 w 60"/>
              <a:gd name="T3" fmla="*/ 36 h 248"/>
              <a:gd name="T4" fmla="*/ 60 w 60"/>
              <a:gd name="T5" fmla="*/ 56 h 248"/>
              <a:gd name="T6" fmla="*/ 60 w 60"/>
              <a:gd name="T7" fmla="*/ 76 h 248"/>
              <a:gd name="T8" fmla="*/ 60 w 60"/>
              <a:gd name="T9" fmla="*/ 96 h 248"/>
              <a:gd name="T10" fmla="*/ 60 w 60"/>
              <a:gd name="T11" fmla="*/ 112 h 248"/>
              <a:gd name="T12" fmla="*/ 60 w 60"/>
              <a:gd name="T13" fmla="*/ 128 h 248"/>
              <a:gd name="T14" fmla="*/ 60 w 60"/>
              <a:gd name="T15" fmla="*/ 144 h 248"/>
              <a:gd name="T16" fmla="*/ 60 w 60"/>
              <a:gd name="T17" fmla="*/ 156 h 248"/>
              <a:gd name="T18" fmla="*/ 60 w 60"/>
              <a:gd name="T19" fmla="*/ 168 h 248"/>
              <a:gd name="T20" fmla="*/ 60 w 60"/>
              <a:gd name="T21" fmla="*/ 180 h 248"/>
              <a:gd name="T22" fmla="*/ 60 w 60"/>
              <a:gd name="T23" fmla="*/ 192 h 248"/>
              <a:gd name="T24" fmla="*/ 60 w 60"/>
              <a:gd name="T25" fmla="*/ 200 h 248"/>
              <a:gd name="T26" fmla="*/ 60 w 60"/>
              <a:gd name="T27" fmla="*/ 208 h 248"/>
              <a:gd name="T28" fmla="*/ 60 w 60"/>
              <a:gd name="T29" fmla="*/ 212 h 248"/>
              <a:gd name="T30" fmla="*/ 56 w 60"/>
              <a:gd name="T31" fmla="*/ 220 h 248"/>
              <a:gd name="T32" fmla="*/ 56 w 60"/>
              <a:gd name="T33" fmla="*/ 224 h 248"/>
              <a:gd name="T34" fmla="*/ 56 w 60"/>
              <a:gd name="T35" fmla="*/ 236 h 248"/>
              <a:gd name="T36" fmla="*/ 48 w 60"/>
              <a:gd name="T37" fmla="*/ 244 h 248"/>
              <a:gd name="T38" fmla="*/ 44 w 60"/>
              <a:gd name="T39" fmla="*/ 248 h 248"/>
              <a:gd name="T40" fmla="*/ 36 w 60"/>
              <a:gd name="T41" fmla="*/ 248 h 248"/>
              <a:gd name="T42" fmla="*/ 32 w 60"/>
              <a:gd name="T43" fmla="*/ 248 h 248"/>
              <a:gd name="T44" fmla="*/ 24 w 60"/>
              <a:gd name="T45" fmla="*/ 244 h 248"/>
              <a:gd name="T46" fmla="*/ 16 w 60"/>
              <a:gd name="T47" fmla="*/ 236 h 248"/>
              <a:gd name="T48" fmla="*/ 12 w 60"/>
              <a:gd name="T49" fmla="*/ 228 h 248"/>
              <a:gd name="T50" fmla="*/ 4 w 60"/>
              <a:gd name="T51" fmla="*/ 220 h 248"/>
              <a:gd name="T52" fmla="*/ 0 w 60"/>
              <a:gd name="T53" fmla="*/ 212 h 248"/>
              <a:gd name="T54" fmla="*/ 0 w 60"/>
              <a:gd name="T55" fmla="*/ 204 h 248"/>
              <a:gd name="T56" fmla="*/ 0 w 60"/>
              <a:gd name="T57" fmla="*/ 200 h 248"/>
              <a:gd name="T58" fmla="*/ 0 w 60"/>
              <a:gd name="T59" fmla="*/ 196 h 248"/>
              <a:gd name="T60" fmla="*/ 0 w 60"/>
              <a:gd name="T61" fmla="*/ 188 h 248"/>
              <a:gd name="T62" fmla="*/ 4 w 60"/>
              <a:gd name="T63" fmla="*/ 176 h 248"/>
              <a:gd name="T64" fmla="*/ 4 w 60"/>
              <a:gd name="T65" fmla="*/ 164 h 248"/>
              <a:gd name="T66" fmla="*/ 8 w 60"/>
              <a:gd name="T67" fmla="*/ 148 h 248"/>
              <a:gd name="T68" fmla="*/ 8 w 60"/>
              <a:gd name="T69" fmla="*/ 128 h 248"/>
              <a:gd name="T70" fmla="*/ 12 w 60"/>
              <a:gd name="T71" fmla="*/ 108 h 248"/>
              <a:gd name="T72" fmla="*/ 12 w 60"/>
              <a:gd name="T73" fmla="*/ 88 h 248"/>
              <a:gd name="T74" fmla="*/ 8 w 60"/>
              <a:gd name="T75" fmla="*/ 68 h 248"/>
              <a:gd name="T76" fmla="*/ 8 w 60"/>
              <a:gd name="T77" fmla="*/ 52 h 248"/>
              <a:gd name="T78" fmla="*/ 8 w 60"/>
              <a:gd name="T79" fmla="*/ 36 h 248"/>
              <a:gd name="T80" fmla="*/ 4 w 60"/>
              <a:gd name="T81" fmla="*/ 20 h 248"/>
              <a:gd name="T82" fmla="*/ 4 w 60"/>
              <a:gd name="T83" fmla="*/ 12 h 248"/>
              <a:gd name="T84" fmla="*/ 8 w 60"/>
              <a:gd name="T85" fmla="*/ 4 h 248"/>
              <a:gd name="T86" fmla="*/ 12 w 60"/>
              <a:gd name="T87" fmla="*/ 0 h 248"/>
              <a:gd name="T88" fmla="*/ 16 w 60"/>
              <a:gd name="T89" fmla="*/ 0 h 248"/>
              <a:gd name="T90" fmla="*/ 24 w 60"/>
              <a:gd name="T91" fmla="*/ 0 h 248"/>
              <a:gd name="T92" fmla="*/ 32 w 60"/>
              <a:gd name="T93" fmla="*/ 4 h 248"/>
              <a:gd name="T94" fmla="*/ 48 w 60"/>
              <a:gd name="T95" fmla="*/ 8 h 248"/>
              <a:gd name="T96" fmla="*/ 60 w 60"/>
              <a:gd name="T97" fmla="*/ 12 h 248"/>
              <a:gd name="T98" fmla="*/ 60 w 60"/>
              <a:gd name="T99" fmla="*/ 1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0" h="248">
                <a:moveTo>
                  <a:pt x="60" y="12"/>
                </a:moveTo>
                <a:lnTo>
                  <a:pt x="60" y="36"/>
                </a:lnTo>
                <a:lnTo>
                  <a:pt x="60" y="56"/>
                </a:lnTo>
                <a:lnTo>
                  <a:pt x="60" y="76"/>
                </a:lnTo>
                <a:lnTo>
                  <a:pt x="60" y="96"/>
                </a:lnTo>
                <a:lnTo>
                  <a:pt x="60" y="112"/>
                </a:lnTo>
                <a:lnTo>
                  <a:pt x="60" y="128"/>
                </a:lnTo>
                <a:lnTo>
                  <a:pt x="60" y="144"/>
                </a:lnTo>
                <a:lnTo>
                  <a:pt x="60" y="156"/>
                </a:lnTo>
                <a:lnTo>
                  <a:pt x="60" y="168"/>
                </a:lnTo>
                <a:lnTo>
                  <a:pt x="60" y="180"/>
                </a:lnTo>
                <a:lnTo>
                  <a:pt x="60" y="192"/>
                </a:lnTo>
                <a:lnTo>
                  <a:pt x="60" y="200"/>
                </a:lnTo>
                <a:lnTo>
                  <a:pt x="60" y="208"/>
                </a:lnTo>
                <a:lnTo>
                  <a:pt x="60" y="212"/>
                </a:lnTo>
                <a:lnTo>
                  <a:pt x="56" y="220"/>
                </a:lnTo>
                <a:lnTo>
                  <a:pt x="56" y="224"/>
                </a:lnTo>
                <a:lnTo>
                  <a:pt x="56" y="236"/>
                </a:lnTo>
                <a:lnTo>
                  <a:pt x="48" y="244"/>
                </a:lnTo>
                <a:lnTo>
                  <a:pt x="44" y="248"/>
                </a:lnTo>
                <a:lnTo>
                  <a:pt x="36" y="248"/>
                </a:lnTo>
                <a:lnTo>
                  <a:pt x="32" y="248"/>
                </a:lnTo>
                <a:lnTo>
                  <a:pt x="24" y="244"/>
                </a:lnTo>
                <a:lnTo>
                  <a:pt x="16" y="236"/>
                </a:lnTo>
                <a:lnTo>
                  <a:pt x="12" y="228"/>
                </a:lnTo>
                <a:lnTo>
                  <a:pt x="4" y="220"/>
                </a:lnTo>
                <a:lnTo>
                  <a:pt x="0" y="212"/>
                </a:lnTo>
                <a:lnTo>
                  <a:pt x="0" y="204"/>
                </a:lnTo>
                <a:lnTo>
                  <a:pt x="0" y="200"/>
                </a:lnTo>
                <a:lnTo>
                  <a:pt x="0" y="196"/>
                </a:lnTo>
                <a:lnTo>
                  <a:pt x="0" y="188"/>
                </a:lnTo>
                <a:lnTo>
                  <a:pt x="4" y="176"/>
                </a:lnTo>
                <a:lnTo>
                  <a:pt x="4" y="164"/>
                </a:lnTo>
                <a:lnTo>
                  <a:pt x="8" y="148"/>
                </a:lnTo>
                <a:lnTo>
                  <a:pt x="8" y="128"/>
                </a:lnTo>
                <a:lnTo>
                  <a:pt x="12" y="108"/>
                </a:lnTo>
                <a:lnTo>
                  <a:pt x="12" y="88"/>
                </a:lnTo>
                <a:lnTo>
                  <a:pt x="8" y="68"/>
                </a:lnTo>
                <a:lnTo>
                  <a:pt x="8" y="52"/>
                </a:lnTo>
                <a:lnTo>
                  <a:pt x="8" y="36"/>
                </a:lnTo>
                <a:lnTo>
                  <a:pt x="4" y="20"/>
                </a:lnTo>
                <a:lnTo>
                  <a:pt x="4" y="12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8" y="8"/>
                </a:lnTo>
                <a:lnTo>
                  <a:pt x="60" y="12"/>
                </a:lnTo>
                <a:lnTo>
                  <a:pt x="6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1" name="Freeform 183">
            <a:extLst>
              <a:ext uri="{FF2B5EF4-FFF2-40B4-BE49-F238E27FC236}">
                <a16:creationId xmlns:a16="http://schemas.microsoft.com/office/drawing/2014/main" xmlns="" id="{788377EC-2F03-423B-9AA0-D242A3F81255}"/>
              </a:ext>
            </a:extLst>
          </p:cNvPr>
          <p:cNvSpPr>
            <a:spLocks/>
          </p:cNvSpPr>
          <p:nvPr/>
        </p:nvSpPr>
        <p:spPr bwMode="auto">
          <a:xfrm>
            <a:off x="9635515" y="4308453"/>
            <a:ext cx="949227" cy="1305316"/>
          </a:xfrm>
          <a:custGeom>
            <a:avLst/>
            <a:gdLst>
              <a:gd name="T0" fmla="*/ 240 w 264"/>
              <a:gd name="T1" fmla="*/ 160 h 272"/>
              <a:gd name="T2" fmla="*/ 236 w 264"/>
              <a:gd name="T3" fmla="*/ 208 h 272"/>
              <a:gd name="T4" fmla="*/ 232 w 264"/>
              <a:gd name="T5" fmla="*/ 240 h 272"/>
              <a:gd name="T6" fmla="*/ 232 w 264"/>
              <a:gd name="T7" fmla="*/ 252 h 272"/>
              <a:gd name="T8" fmla="*/ 224 w 264"/>
              <a:gd name="T9" fmla="*/ 264 h 272"/>
              <a:gd name="T10" fmla="*/ 220 w 264"/>
              <a:gd name="T11" fmla="*/ 272 h 272"/>
              <a:gd name="T12" fmla="*/ 212 w 264"/>
              <a:gd name="T13" fmla="*/ 272 h 272"/>
              <a:gd name="T14" fmla="*/ 200 w 264"/>
              <a:gd name="T15" fmla="*/ 268 h 272"/>
              <a:gd name="T16" fmla="*/ 188 w 264"/>
              <a:gd name="T17" fmla="*/ 252 h 272"/>
              <a:gd name="T18" fmla="*/ 180 w 264"/>
              <a:gd name="T19" fmla="*/ 236 h 272"/>
              <a:gd name="T20" fmla="*/ 180 w 264"/>
              <a:gd name="T21" fmla="*/ 216 h 272"/>
              <a:gd name="T22" fmla="*/ 180 w 264"/>
              <a:gd name="T23" fmla="*/ 184 h 272"/>
              <a:gd name="T24" fmla="*/ 184 w 264"/>
              <a:gd name="T25" fmla="*/ 144 h 272"/>
              <a:gd name="T26" fmla="*/ 184 w 264"/>
              <a:gd name="T27" fmla="*/ 96 h 272"/>
              <a:gd name="T28" fmla="*/ 184 w 264"/>
              <a:gd name="T29" fmla="*/ 72 h 272"/>
              <a:gd name="T30" fmla="*/ 180 w 264"/>
              <a:gd name="T31" fmla="*/ 56 h 272"/>
              <a:gd name="T32" fmla="*/ 172 w 264"/>
              <a:gd name="T33" fmla="*/ 48 h 272"/>
              <a:gd name="T34" fmla="*/ 160 w 264"/>
              <a:gd name="T35" fmla="*/ 44 h 272"/>
              <a:gd name="T36" fmla="*/ 152 w 264"/>
              <a:gd name="T37" fmla="*/ 48 h 272"/>
              <a:gd name="T38" fmla="*/ 140 w 264"/>
              <a:gd name="T39" fmla="*/ 48 h 272"/>
              <a:gd name="T40" fmla="*/ 120 w 264"/>
              <a:gd name="T41" fmla="*/ 48 h 272"/>
              <a:gd name="T42" fmla="*/ 100 w 264"/>
              <a:gd name="T43" fmla="*/ 52 h 272"/>
              <a:gd name="T44" fmla="*/ 48 w 264"/>
              <a:gd name="T45" fmla="*/ 56 h 272"/>
              <a:gd name="T46" fmla="*/ 0 w 264"/>
              <a:gd name="T47" fmla="*/ 36 h 272"/>
              <a:gd name="T48" fmla="*/ 52 w 264"/>
              <a:gd name="T49" fmla="*/ 28 h 272"/>
              <a:gd name="T50" fmla="*/ 92 w 264"/>
              <a:gd name="T51" fmla="*/ 20 h 272"/>
              <a:gd name="T52" fmla="*/ 120 w 264"/>
              <a:gd name="T53" fmla="*/ 16 h 272"/>
              <a:gd name="T54" fmla="*/ 136 w 264"/>
              <a:gd name="T55" fmla="*/ 16 h 272"/>
              <a:gd name="T56" fmla="*/ 156 w 264"/>
              <a:gd name="T57" fmla="*/ 12 h 272"/>
              <a:gd name="T58" fmla="*/ 168 w 264"/>
              <a:gd name="T59" fmla="*/ 4 h 272"/>
              <a:gd name="T60" fmla="*/ 180 w 264"/>
              <a:gd name="T61" fmla="*/ 0 h 272"/>
              <a:gd name="T62" fmla="*/ 196 w 264"/>
              <a:gd name="T63" fmla="*/ 4 h 272"/>
              <a:gd name="T64" fmla="*/ 248 w 264"/>
              <a:gd name="T65" fmla="*/ 32 h 272"/>
              <a:gd name="T66" fmla="*/ 260 w 264"/>
              <a:gd name="T67" fmla="*/ 40 h 272"/>
              <a:gd name="T68" fmla="*/ 264 w 264"/>
              <a:gd name="T69" fmla="*/ 48 h 272"/>
              <a:gd name="T70" fmla="*/ 256 w 264"/>
              <a:gd name="T71" fmla="*/ 52 h 272"/>
              <a:gd name="T72" fmla="*/ 248 w 264"/>
              <a:gd name="T73" fmla="*/ 60 h 272"/>
              <a:gd name="T74" fmla="*/ 244 w 264"/>
              <a:gd name="T75" fmla="*/ 72 h 272"/>
              <a:gd name="T76" fmla="*/ 240 w 264"/>
              <a:gd name="T77" fmla="*/ 88 h 272"/>
              <a:gd name="T78" fmla="*/ 240 w 264"/>
              <a:gd name="T79" fmla="*/ 112 h 272"/>
              <a:gd name="T80" fmla="*/ 240 w 264"/>
              <a:gd name="T81" fmla="*/ 128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64" h="272">
                <a:moveTo>
                  <a:pt x="240" y="128"/>
                </a:moveTo>
                <a:lnTo>
                  <a:pt x="240" y="160"/>
                </a:lnTo>
                <a:lnTo>
                  <a:pt x="236" y="184"/>
                </a:lnTo>
                <a:lnTo>
                  <a:pt x="236" y="208"/>
                </a:lnTo>
                <a:lnTo>
                  <a:pt x="236" y="228"/>
                </a:lnTo>
                <a:lnTo>
                  <a:pt x="232" y="240"/>
                </a:lnTo>
                <a:lnTo>
                  <a:pt x="232" y="248"/>
                </a:lnTo>
                <a:lnTo>
                  <a:pt x="232" y="252"/>
                </a:lnTo>
                <a:lnTo>
                  <a:pt x="228" y="260"/>
                </a:lnTo>
                <a:lnTo>
                  <a:pt x="224" y="264"/>
                </a:lnTo>
                <a:lnTo>
                  <a:pt x="224" y="268"/>
                </a:lnTo>
                <a:lnTo>
                  <a:pt x="220" y="272"/>
                </a:lnTo>
                <a:lnTo>
                  <a:pt x="216" y="272"/>
                </a:lnTo>
                <a:lnTo>
                  <a:pt x="212" y="272"/>
                </a:lnTo>
                <a:lnTo>
                  <a:pt x="204" y="272"/>
                </a:lnTo>
                <a:lnTo>
                  <a:pt x="200" y="268"/>
                </a:lnTo>
                <a:lnTo>
                  <a:pt x="196" y="264"/>
                </a:lnTo>
                <a:lnTo>
                  <a:pt x="188" y="252"/>
                </a:lnTo>
                <a:lnTo>
                  <a:pt x="184" y="244"/>
                </a:lnTo>
                <a:lnTo>
                  <a:pt x="180" y="236"/>
                </a:lnTo>
                <a:lnTo>
                  <a:pt x="180" y="228"/>
                </a:lnTo>
                <a:lnTo>
                  <a:pt x="180" y="216"/>
                </a:lnTo>
                <a:lnTo>
                  <a:pt x="180" y="204"/>
                </a:lnTo>
                <a:lnTo>
                  <a:pt x="180" y="184"/>
                </a:lnTo>
                <a:lnTo>
                  <a:pt x="184" y="164"/>
                </a:lnTo>
                <a:lnTo>
                  <a:pt x="184" y="144"/>
                </a:lnTo>
                <a:lnTo>
                  <a:pt x="184" y="104"/>
                </a:lnTo>
                <a:lnTo>
                  <a:pt x="184" y="96"/>
                </a:lnTo>
                <a:lnTo>
                  <a:pt x="184" y="84"/>
                </a:lnTo>
                <a:lnTo>
                  <a:pt x="184" y="72"/>
                </a:lnTo>
                <a:lnTo>
                  <a:pt x="180" y="60"/>
                </a:lnTo>
                <a:lnTo>
                  <a:pt x="180" y="56"/>
                </a:lnTo>
                <a:lnTo>
                  <a:pt x="176" y="52"/>
                </a:lnTo>
                <a:lnTo>
                  <a:pt x="172" y="48"/>
                </a:lnTo>
                <a:lnTo>
                  <a:pt x="168" y="48"/>
                </a:lnTo>
                <a:lnTo>
                  <a:pt x="160" y="44"/>
                </a:lnTo>
                <a:lnTo>
                  <a:pt x="156" y="48"/>
                </a:lnTo>
                <a:lnTo>
                  <a:pt x="152" y="48"/>
                </a:lnTo>
                <a:lnTo>
                  <a:pt x="148" y="48"/>
                </a:lnTo>
                <a:lnTo>
                  <a:pt x="140" y="48"/>
                </a:lnTo>
                <a:lnTo>
                  <a:pt x="132" y="48"/>
                </a:lnTo>
                <a:lnTo>
                  <a:pt x="120" y="48"/>
                </a:lnTo>
                <a:lnTo>
                  <a:pt x="112" y="52"/>
                </a:lnTo>
                <a:lnTo>
                  <a:pt x="100" y="52"/>
                </a:lnTo>
                <a:lnTo>
                  <a:pt x="72" y="56"/>
                </a:lnTo>
                <a:lnTo>
                  <a:pt x="48" y="56"/>
                </a:lnTo>
                <a:lnTo>
                  <a:pt x="0" y="60"/>
                </a:lnTo>
                <a:lnTo>
                  <a:pt x="0" y="36"/>
                </a:lnTo>
                <a:lnTo>
                  <a:pt x="28" y="32"/>
                </a:lnTo>
                <a:lnTo>
                  <a:pt x="52" y="28"/>
                </a:lnTo>
                <a:lnTo>
                  <a:pt x="76" y="24"/>
                </a:lnTo>
                <a:lnTo>
                  <a:pt x="92" y="20"/>
                </a:lnTo>
                <a:lnTo>
                  <a:pt x="108" y="20"/>
                </a:lnTo>
                <a:lnTo>
                  <a:pt x="120" y="16"/>
                </a:lnTo>
                <a:lnTo>
                  <a:pt x="132" y="16"/>
                </a:lnTo>
                <a:lnTo>
                  <a:pt x="136" y="16"/>
                </a:lnTo>
                <a:lnTo>
                  <a:pt x="148" y="12"/>
                </a:lnTo>
                <a:lnTo>
                  <a:pt x="156" y="12"/>
                </a:lnTo>
                <a:lnTo>
                  <a:pt x="164" y="8"/>
                </a:lnTo>
                <a:lnTo>
                  <a:pt x="168" y="4"/>
                </a:lnTo>
                <a:lnTo>
                  <a:pt x="172" y="0"/>
                </a:lnTo>
                <a:lnTo>
                  <a:pt x="180" y="0"/>
                </a:lnTo>
                <a:lnTo>
                  <a:pt x="188" y="0"/>
                </a:lnTo>
                <a:lnTo>
                  <a:pt x="196" y="4"/>
                </a:lnTo>
                <a:lnTo>
                  <a:pt x="240" y="24"/>
                </a:lnTo>
                <a:lnTo>
                  <a:pt x="248" y="32"/>
                </a:lnTo>
                <a:lnTo>
                  <a:pt x="256" y="36"/>
                </a:lnTo>
                <a:lnTo>
                  <a:pt x="260" y="40"/>
                </a:lnTo>
                <a:lnTo>
                  <a:pt x="264" y="44"/>
                </a:lnTo>
                <a:lnTo>
                  <a:pt x="264" y="48"/>
                </a:lnTo>
                <a:lnTo>
                  <a:pt x="260" y="52"/>
                </a:lnTo>
                <a:lnTo>
                  <a:pt x="256" y="52"/>
                </a:lnTo>
                <a:lnTo>
                  <a:pt x="252" y="56"/>
                </a:lnTo>
                <a:lnTo>
                  <a:pt x="248" y="60"/>
                </a:lnTo>
                <a:lnTo>
                  <a:pt x="248" y="64"/>
                </a:lnTo>
                <a:lnTo>
                  <a:pt x="244" y="72"/>
                </a:lnTo>
                <a:lnTo>
                  <a:pt x="244" y="80"/>
                </a:lnTo>
                <a:lnTo>
                  <a:pt x="240" y="88"/>
                </a:lnTo>
                <a:lnTo>
                  <a:pt x="240" y="100"/>
                </a:lnTo>
                <a:lnTo>
                  <a:pt x="240" y="112"/>
                </a:lnTo>
                <a:lnTo>
                  <a:pt x="240" y="128"/>
                </a:lnTo>
                <a:lnTo>
                  <a:pt x="240" y="1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2" name="Freeform 184">
            <a:extLst>
              <a:ext uri="{FF2B5EF4-FFF2-40B4-BE49-F238E27FC236}">
                <a16:creationId xmlns:a16="http://schemas.microsoft.com/office/drawing/2014/main" xmlns="" id="{CB92EEBF-B14E-4E9D-908B-30D0E2CA212B}"/>
              </a:ext>
            </a:extLst>
          </p:cNvPr>
          <p:cNvSpPr>
            <a:spLocks/>
          </p:cNvSpPr>
          <p:nvPr/>
        </p:nvSpPr>
        <p:spPr bwMode="auto">
          <a:xfrm>
            <a:off x="9175284" y="4730761"/>
            <a:ext cx="977991" cy="1458883"/>
          </a:xfrm>
          <a:custGeom>
            <a:avLst/>
            <a:gdLst>
              <a:gd name="T0" fmla="*/ 144 w 272"/>
              <a:gd name="T1" fmla="*/ 256 h 304"/>
              <a:gd name="T2" fmla="*/ 92 w 272"/>
              <a:gd name="T3" fmla="*/ 280 h 304"/>
              <a:gd name="T4" fmla="*/ 52 w 272"/>
              <a:gd name="T5" fmla="*/ 296 h 304"/>
              <a:gd name="T6" fmla="*/ 28 w 272"/>
              <a:gd name="T7" fmla="*/ 304 h 304"/>
              <a:gd name="T8" fmla="*/ 12 w 272"/>
              <a:gd name="T9" fmla="*/ 304 h 304"/>
              <a:gd name="T10" fmla="*/ 0 w 272"/>
              <a:gd name="T11" fmla="*/ 304 h 304"/>
              <a:gd name="T12" fmla="*/ 0 w 272"/>
              <a:gd name="T13" fmla="*/ 304 h 304"/>
              <a:gd name="T14" fmla="*/ 0 w 272"/>
              <a:gd name="T15" fmla="*/ 296 h 304"/>
              <a:gd name="T16" fmla="*/ 8 w 272"/>
              <a:gd name="T17" fmla="*/ 292 h 304"/>
              <a:gd name="T18" fmla="*/ 28 w 272"/>
              <a:gd name="T19" fmla="*/ 280 h 304"/>
              <a:gd name="T20" fmla="*/ 60 w 272"/>
              <a:gd name="T21" fmla="*/ 264 h 304"/>
              <a:gd name="T22" fmla="*/ 104 w 272"/>
              <a:gd name="T23" fmla="*/ 236 h 304"/>
              <a:gd name="T24" fmla="*/ 144 w 272"/>
              <a:gd name="T25" fmla="*/ 200 h 304"/>
              <a:gd name="T26" fmla="*/ 176 w 272"/>
              <a:gd name="T27" fmla="*/ 156 h 304"/>
              <a:gd name="T28" fmla="*/ 196 w 272"/>
              <a:gd name="T29" fmla="*/ 108 h 304"/>
              <a:gd name="T30" fmla="*/ 208 w 272"/>
              <a:gd name="T31" fmla="*/ 68 h 304"/>
              <a:gd name="T32" fmla="*/ 208 w 272"/>
              <a:gd name="T33" fmla="*/ 40 h 304"/>
              <a:gd name="T34" fmla="*/ 208 w 272"/>
              <a:gd name="T35" fmla="*/ 24 h 304"/>
              <a:gd name="T36" fmla="*/ 204 w 272"/>
              <a:gd name="T37" fmla="*/ 16 h 304"/>
              <a:gd name="T38" fmla="*/ 204 w 272"/>
              <a:gd name="T39" fmla="*/ 8 h 304"/>
              <a:gd name="T40" fmla="*/ 208 w 272"/>
              <a:gd name="T41" fmla="*/ 0 h 304"/>
              <a:gd name="T42" fmla="*/ 224 w 272"/>
              <a:gd name="T43" fmla="*/ 0 h 304"/>
              <a:gd name="T44" fmla="*/ 252 w 272"/>
              <a:gd name="T45" fmla="*/ 12 h 304"/>
              <a:gd name="T46" fmla="*/ 268 w 272"/>
              <a:gd name="T47" fmla="*/ 20 h 304"/>
              <a:gd name="T48" fmla="*/ 272 w 272"/>
              <a:gd name="T49" fmla="*/ 28 h 304"/>
              <a:gd name="T50" fmla="*/ 272 w 272"/>
              <a:gd name="T51" fmla="*/ 32 h 304"/>
              <a:gd name="T52" fmla="*/ 268 w 272"/>
              <a:gd name="T53" fmla="*/ 48 h 304"/>
              <a:gd name="T54" fmla="*/ 260 w 272"/>
              <a:gd name="T55" fmla="*/ 80 h 304"/>
              <a:gd name="T56" fmla="*/ 248 w 272"/>
              <a:gd name="T57" fmla="*/ 120 h 304"/>
              <a:gd name="T58" fmla="*/ 228 w 272"/>
              <a:gd name="T59" fmla="*/ 160 h 304"/>
              <a:gd name="T60" fmla="*/ 200 w 272"/>
              <a:gd name="T61" fmla="*/ 204 h 304"/>
              <a:gd name="T62" fmla="*/ 164 w 272"/>
              <a:gd name="T63" fmla="*/ 240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72" h="304">
                <a:moveTo>
                  <a:pt x="164" y="240"/>
                </a:moveTo>
                <a:lnTo>
                  <a:pt x="144" y="256"/>
                </a:lnTo>
                <a:lnTo>
                  <a:pt x="116" y="268"/>
                </a:lnTo>
                <a:lnTo>
                  <a:pt x="92" y="280"/>
                </a:lnTo>
                <a:lnTo>
                  <a:pt x="64" y="292"/>
                </a:lnTo>
                <a:lnTo>
                  <a:pt x="52" y="296"/>
                </a:lnTo>
                <a:lnTo>
                  <a:pt x="36" y="300"/>
                </a:lnTo>
                <a:lnTo>
                  <a:pt x="28" y="304"/>
                </a:lnTo>
                <a:lnTo>
                  <a:pt x="20" y="304"/>
                </a:lnTo>
                <a:lnTo>
                  <a:pt x="12" y="304"/>
                </a:lnTo>
                <a:lnTo>
                  <a:pt x="4" y="304"/>
                </a:lnTo>
                <a:lnTo>
                  <a:pt x="0" y="304"/>
                </a:lnTo>
                <a:lnTo>
                  <a:pt x="0" y="304"/>
                </a:lnTo>
                <a:lnTo>
                  <a:pt x="0" y="304"/>
                </a:lnTo>
                <a:lnTo>
                  <a:pt x="0" y="300"/>
                </a:lnTo>
                <a:lnTo>
                  <a:pt x="0" y="296"/>
                </a:lnTo>
                <a:lnTo>
                  <a:pt x="4" y="292"/>
                </a:lnTo>
                <a:lnTo>
                  <a:pt x="8" y="292"/>
                </a:lnTo>
                <a:lnTo>
                  <a:pt x="16" y="284"/>
                </a:lnTo>
                <a:lnTo>
                  <a:pt x="28" y="280"/>
                </a:lnTo>
                <a:lnTo>
                  <a:pt x="36" y="276"/>
                </a:lnTo>
                <a:lnTo>
                  <a:pt x="60" y="264"/>
                </a:lnTo>
                <a:lnTo>
                  <a:pt x="84" y="248"/>
                </a:lnTo>
                <a:lnTo>
                  <a:pt x="104" y="236"/>
                </a:lnTo>
                <a:lnTo>
                  <a:pt x="124" y="216"/>
                </a:lnTo>
                <a:lnTo>
                  <a:pt x="144" y="200"/>
                </a:lnTo>
                <a:lnTo>
                  <a:pt x="160" y="180"/>
                </a:lnTo>
                <a:lnTo>
                  <a:pt x="176" y="156"/>
                </a:lnTo>
                <a:lnTo>
                  <a:pt x="188" y="132"/>
                </a:lnTo>
                <a:lnTo>
                  <a:pt x="196" y="108"/>
                </a:lnTo>
                <a:lnTo>
                  <a:pt x="204" y="88"/>
                </a:lnTo>
                <a:lnTo>
                  <a:pt x="208" y="68"/>
                </a:lnTo>
                <a:lnTo>
                  <a:pt x="212" y="52"/>
                </a:lnTo>
                <a:lnTo>
                  <a:pt x="208" y="40"/>
                </a:lnTo>
                <a:lnTo>
                  <a:pt x="208" y="32"/>
                </a:lnTo>
                <a:lnTo>
                  <a:pt x="208" y="24"/>
                </a:lnTo>
                <a:lnTo>
                  <a:pt x="204" y="20"/>
                </a:lnTo>
                <a:lnTo>
                  <a:pt x="204" y="16"/>
                </a:lnTo>
                <a:lnTo>
                  <a:pt x="204" y="12"/>
                </a:lnTo>
                <a:lnTo>
                  <a:pt x="204" y="8"/>
                </a:lnTo>
                <a:lnTo>
                  <a:pt x="204" y="4"/>
                </a:lnTo>
                <a:lnTo>
                  <a:pt x="208" y="0"/>
                </a:lnTo>
                <a:lnTo>
                  <a:pt x="216" y="0"/>
                </a:lnTo>
                <a:lnTo>
                  <a:pt x="224" y="0"/>
                </a:lnTo>
                <a:lnTo>
                  <a:pt x="240" y="4"/>
                </a:lnTo>
                <a:lnTo>
                  <a:pt x="252" y="12"/>
                </a:lnTo>
                <a:lnTo>
                  <a:pt x="264" y="16"/>
                </a:lnTo>
                <a:lnTo>
                  <a:pt x="268" y="20"/>
                </a:lnTo>
                <a:lnTo>
                  <a:pt x="268" y="24"/>
                </a:lnTo>
                <a:lnTo>
                  <a:pt x="272" y="28"/>
                </a:lnTo>
                <a:lnTo>
                  <a:pt x="272" y="28"/>
                </a:lnTo>
                <a:lnTo>
                  <a:pt x="272" y="32"/>
                </a:lnTo>
                <a:lnTo>
                  <a:pt x="268" y="36"/>
                </a:lnTo>
                <a:lnTo>
                  <a:pt x="268" y="48"/>
                </a:lnTo>
                <a:lnTo>
                  <a:pt x="264" y="60"/>
                </a:lnTo>
                <a:lnTo>
                  <a:pt x="260" y="80"/>
                </a:lnTo>
                <a:lnTo>
                  <a:pt x="256" y="96"/>
                </a:lnTo>
                <a:lnTo>
                  <a:pt x="248" y="120"/>
                </a:lnTo>
                <a:lnTo>
                  <a:pt x="236" y="140"/>
                </a:lnTo>
                <a:lnTo>
                  <a:pt x="228" y="160"/>
                </a:lnTo>
                <a:lnTo>
                  <a:pt x="216" y="184"/>
                </a:lnTo>
                <a:lnTo>
                  <a:pt x="200" y="204"/>
                </a:lnTo>
                <a:lnTo>
                  <a:pt x="184" y="224"/>
                </a:lnTo>
                <a:lnTo>
                  <a:pt x="164" y="240"/>
                </a:lnTo>
                <a:lnTo>
                  <a:pt x="164" y="2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3" name="Freeform 185">
            <a:extLst>
              <a:ext uri="{FF2B5EF4-FFF2-40B4-BE49-F238E27FC236}">
                <a16:creationId xmlns:a16="http://schemas.microsoft.com/office/drawing/2014/main" xmlns="" id="{DDB1C4A6-BB3E-4397-A201-5B12D9611C7B}"/>
              </a:ext>
            </a:extLst>
          </p:cNvPr>
          <p:cNvSpPr>
            <a:spLocks/>
          </p:cNvSpPr>
          <p:nvPr/>
        </p:nvSpPr>
        <p:spPr bwMode="auto">
          <a:xfrm>
            <a:off x="9995071" y="5479398"/>
            <a:ext cx="1006756" cy="921400"/>
          </a:xfrm>
          <a:custGeom>
            <a:avLst/>
            <a:gdLst>
              <a:gd name="T0" fmla="*/ 228 w 280"/>
              <a:gd name="T1" fmla="*/ 80 h 192"/>
              <a:gd name="T2" fmla="*/ 232 w 280"/>
              <a:gd name="T3" fmla="*/ 64 h 192"/>
              <a:gd name="T4" fmla="*/ 240 w 280"/>
              <a:gd name="T5" fmla="*/ 52 h 192"/>
              <a:gd name="T6" fmla="*/ 244 w 280"/>
              <a:gd name="T7" fmla="*/ 48 h 192"/>
              <a:gd name="T8" fmla="*/ 252 w 280"/>
              <a:gd name="T9" fmla="*/ 48 h 192"/>
              <a:gd name="T10" fmla="*/ 256 w 280"/>
              <a:gd name="T11" fmla="*/ 56 h 192"/>
              <a:gd name="T12" fmla="*/ 260 w 280"/>
              <a:gd name="T13" fmla="*/ 64 h 192"/>
              <a:gd name="T14" fmla="*/ 264 w 280"/>
              <a:gd name="T15" fmla="*/ 80 h 192"/>
              <a:gd name="T16" fmla="*/ 268 w 280"/>
              <a:gd name="T17" fmla="*/ 108 h 192"/>
              <a:gd name="T18" fmla="*/ 276 w 280"/>
              <a:gd name="T19" fmla="*/ 136 h 192"/>
              <a:gd name="T20" fmla="*/ 280 w 280"/>
              <a:gd name="T21" fmla="*/ 152 h 192"/>
              <a:gd name="T22" fmla="*/ 272 w 280"/>
              <a:gd name="T23" fmla="*/ 164 h 192"/>
              <a:gd name="T24" fmla="*/ 252 w 280"/>
              <a:gd name="T25" fmla="*/ 172 h 192"/>
              <a:gd name="T26" fmla="*/ 212 w 280"/>
              <a:gd name="T27" fmla="*/ 188 h 192"/>
              <a:gd name="T28" fmla="*/ 180 w 280"/>
              <a:gd name="T29" fmla="*/ 192 h 192"/>
              <a:gd name="T30" fmla="*/ 140 w 280"/>
              <a:gd name="T31" fmla="*/ 192 h 192"/>
              <a:gd name="T32" fmla="*/ 100 w 280"/>
              <a:gd name="T33" fmla="*/ 192 h 192"/>
              <a:gd name="T34" fmla="*/ 68 w 280"/>
              <a:gd name="T35" fmla="*/ 184 h 192"/>
              <a:gd name="T36" fmla="*/ 40 w 280"/>
              <a:gd name="T37" fmla="*/ 172 h 192"/>
              <a:gd name="T38" fmla="*/ 24 w 280"/>
              <a:gd name="T39" fmla="*/ 156 h 192"/>
              <a:gd name="T40" fmla="*/ 16 w 280"/>
              <a:gd name="T41" fmla="*/ 148 h 192"/>
              <a:gd name="T42" fmla="*/ 12 w 280"/>
              <a:gd name="T43" fmla="*/ 132 h 192"/>
              <a:gd name="T44" fmla="*/ 8 w 280"/>
              <a:gd name="T45" fmla="*/ 112 h 192"/>
              <a:gd name="T46" fmla="*/ 4 w 280"/>
              <a:gd name="T47" fmla="*/ 92 h 192"/>
              <a:gd name="T48" fmla="*/ 4 w 280"/>
              <a:gd name="T49" fmla="*/ 44 h 192"/>
              <a:gd name="T50" fmla="*/ 0 w 280"/>
              <a:gd name="T51" fmla="*/ 0 h 192"/>
              <a:gd name="T52" fmla="*/ 24 w 280"/>
              <a:gd name="T53" fmla="*/ 4 h 192"/>
              <a:gd name="T54" fmla="*/ 48 w 280"/>
              <a:gd name="T55" fmla="*/ 8 h 192"/>
              <a:gd name="T56" fmla="*/ 60 w 280"/>
              <a:gd name="T57" fmla="*/ 24 h 192"/>
              <a:gd name="T58" fmla="*/ 60 w 280"/>
              <a:gd name="T59" fmla="*/ 44 h 192"/>
              <a:gd name="T60" fmla="*/ 52 w 280"/>
              <a:gd name="T61" fmla="*/ 68 h 192"/>
              <a:gd name="T62" fmla="*/ 48 w 280"/>
              <a:gd name="T63" fmla="*/ 92 h 192"/>
              <a:gd name="T64" fmla="*/ 52 w 280"/>
              <a:gd name="T65" fmla="*/ 112 h 192"/>
              <a:gd name="T66" fmla="*/ 60 w 280"/>
              <a:gd name="T67" fmla="*/ 128 h 192"/>
              <a:gd name="T68" fmla="*/ 76 w 280"/>
              <a:gd name="T69" fmla="*/ 136 h 192"/>
              <a:gd name="T70" fmla="*/ 92 w 280"/>
              <a:gd name="T71" fmla="*/ 144 h 192"/>
              <a:gd name="T72" fmla="*/ 116 w 280"/>
              <a:gd name="T73" fmla="*/ 148 h 192"/>
              <a:gd name="T74" fmla="*/ 144 w 280"/>
              <a:gd name="T75" fmla="*/ 148 h 192"/>
              <a:gd name="T76" fmla="*/ 180 w 280"/>
              <a:gd name="T77" fmla="*/ 144 h 192"/>
              <a:gd name="T78" fmla="*/ 200 w 280"/>
              <a:gd name="T79" fmla="*/ 140 h 192"/>
              <a:gd name="T80" fmla="*/ 208 w 280"/>
              <a:gd name="T81" fmla="*/ 132 h 192"/>
              <a:gd name="T82" fmla="*/ 216 w 280"/>
              <a:gd name="T83" fmla="*/ 120 h 192"/>
              <a:gd name="T84" fmla="*/ 224 w 280"/>
              <a:gd name="T85" fmla="*/ 100 h 192"/>
              <a:gd name="T86" fmla="*/ 224 w 280"/>
              <a:gd name="T87" fmla="*/ 9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80" h="192">
                <a:moveTo>
                  <a:pt x="224" y="92"/>
                </a:moveTo>
                <a:lnTo>
                  <a:pt x="228" y="80"/>
                </a:lnTo>
                <a:lnTo>
                  <a:pt x="232" y="72"/>
                </a:lnTo>
                <a:lnTo>
                  <a:pt x="232" y="64"/>
                </a:lnTo>
                <a:lnTo>
                  <a:pt x="236" y="56"/>
                </a:lnTo>
                <a:lnTo>
                  <a:pt x="240" y="52"/>
                </a:lnTo>
                <a:lnTo>
                  <a:pt x="244" y="48"/>
                </a:lnTo>
                <a:lnTo>
                  <a:pt x="244" y="48"/>
                </a:lnTo>
                <a:lnTo>
                  <a:pt x="248" y="48"/>
                </a:lnTo>
                <a:lnTo>
                  <a:pt x="252" y="48"/>
                </a:lnTo>
                <a:lnTo>
                  <a:pt x="256" y="52"/>
                </a:lnTo>
                <a:lnTo>
                  <a:pt x="256" y="56"/>
                </a:lnTo>
                <a:lnTo>
                  <a:pt x="260" y="60"/>
                </a:lnTo>
                <a:lnTo>
                  <a:pt x="260" y="64"/>
                </a:lnTo>
                <a:lnTo>
                  <a:pt x="264" y="72"/>
                </a:lnTo>
                <a:lnTo>
                  <a:pt x="264" y="80"/>
                </a:lnTo>
                <a:lnTo>
                  <a:pt x="268" y="92"/>
                </a:lnTo>
                <a:lnTo>
                  <a:pt x="268" y="108"/>
                </a:lnTo>
                <a:lnTo>
                  <a:pt x="272" y="124"/>
                </a:lnTo>
                <a:lnTo>
                  <a:pt x="276" y="136"/>
                </a:lnTo>
                <a:lnTo>
                  <a:pt x="280" y="144"/>
                </a:lnTo>
                <a:lnTo>
                  <a:pt x="280" y="152"/>
                </a:lnTo>
                <a:lnTo>
                  <a:pt x="280" y="156"/>
                </a:lnTo>
                <a:lnTo>
                  <a:pt x="272" y="164"/>
                </a:lnTo>
                <a:lnTo>
                  <a:pt x="264" y="168"/>
                </a:lnTo>
                <a:lnTo>
                  <a:pt x="252" y="172"/>
                </a:lnTo>
                <a:lnTo>
                  <a:pt x="240" y="180"/>
                </a:lnTo>
                <a:lnTo>
                  <a:pt x="212" y="188"/>
                </a:lnTo>
                <a:lnTo>
                  <a:pt x="196" y="188"/>
                </a:lnTo>
                <a:lnTo>
                  <a:pt x="180" y="192"/>
                </a:lnTo>
                <a:lnTo>
                  <a:pt x="160" y="192"/>
                </a:lnTo>
                <a:lnTo>
                  <a:pt x="140" y="192"/>
                </a:lnTo>
                <a:lnTo>
                  <a:pt x="120" y="192"/>
                </a:lnTo>
                <a:lnTo>
                  <a:pt x="100" y="192"/>
                </a:lnTo>
                <a:lnTo>
                  <a:pt x="84" y="188"/>
                </a:lnTo>
                <a:lnTo>
                  <a:pt x="68" y="184"/>
                </a:lnTo>
                <a:lnTo>
                  <a:pt x="52" y="180"/>
                </a:lnTo>
                <a:lnTo>
                  <a:pt x="40" y="172"/>
                </a:lnTo>
                <a:lnTo>
                  <a:pt x="32" y="164"/>
                </a:lnTo>
                <a:lnTo>
                  <a:pt x="24" y="156"/>
                </a:lnTo>
                <a:lnTo>
                  <a:pt x="20" y="152"/>
                </a:lnTo>
                <a:lnTo>
                  <a:pt x="16" y="148"/>
                </a:lnTo>
                <a:lnTo>
                  <a:pt x="12" y="140"/>
                </a:lnTo>
                <a:lnTo>
                  <a:pt x="12" y="132"/>
                </a:lnTo>
                <a:lnTo>
                  <a:pt x="8" y="124"/>
                </a:lnTo>
                <a:lnTo>
                  <a:pt x="8" y="112"/>
                </a:lnTo>
                <a:lnTo>
                  <a:pt x="4" y="104"/>
                </a:lnTo>
                <a:lnTo>
                  <a:pt x="4" y="92"/>
                </a:lnTo>
                <a:lnTo>
                  <a:pt x="4" y="64"/>
                </a:lnTo>
                <a:lnTo>
                  <a:pt x="4" y="44"/>
                </a:lnTo>
                <a:lnTo>
                  <a:pt x="0" y="20"/>
                </a:lnTo>
                <a:lnTo>
                  <a:pt x="0" y="0"/>
                </a:lnTo>
                <a:lnTo>
                  <a:pt x="12" y="0"/>
                </a:lnTo>
                <a:lnTo>
                  <a:pt x="24" y="4"/>
                </a:lnTo>
                <a:lnTo>
                  <a:pt x="36" y="4"/>
                </a:lnTo>
                <a:lnTo>
                  <a:pt x="48" y="8"/>
                </a:lnTo>
                <a:lnTo>
                  <a:pt x="52" y="16"/>
                </a:lnTo>
                <a:lnTo>
                  <a:pt x="60" y="24"/>
                </a:lnTo>
                <a:lnTo>
                  <a:pt x="60" y="36"/>
                </a:lnTo>
                <a:lnTo>
                  <a:pt x="60" y="44"/>
                </a:lnTo>
                <a:lnTo>
                  <a:pt x="56" y="56"/>
                </a:lnTo>
                <a:lnTo>
                  <a:pt x="52" y="68"/>
                </a:lnTo>
                <a:lnTo>
                  <a:pt x="52" y="80"/>
                </a:lnTo>
                <a:lnTo>
                  <a:pt x="48" y="92"/>
                </a:lnTo>
                <a:lnTo>
                  <a:pt x="52" y="104"/>
                </a:lnTo>
                <a:lnTo>
                  <a:pt x="52" y="112"/>
                </a:lnTo>
                <a:lnTo>
                  <a:pt x="56" y="120"/>
                </a:lnTo>
                <a:lnTo>
                  <a:pt x="60" y="128"/>
                </a:lnTo>
                <a:lnTo>
                  <a:pt x="68" y="132"/>
                </a:lnTo>
                <a:lnTo>
                  <a:pt x="76" y="136"/>
                </a:lnTo>
                <a:lnTo>
                  <a:pt x="84" y="140"/>
                </a:lnTo>
                <a:lnTo>
                  <a:pt x="92" y="144"/>
                </a:lnTo>
                <a:lnTo>
                  <a:pt x="104" y="148"/>
                </a:lnTo>
                <a:lnTo>
                  <a:pt x="116" y="148"/>
                </a:lnTo>
                <a:lnTo>
                  <a:pt x="132" y="148"/>
                </a:lnTo>
                <a:lnTo>
                  <a:pt x="144" y="148"/>
                </a:lnTo>
                <a:lnTo>
                  <a:pt x="168" y="148"/>
                </a:lnTo>
                <a:lnTo>
                  <a:pt x="180" y="144"/>
                </a:lnTo>
                <a:lnTo>
                  <a:pt x="192" y="140"/>
                </a:lnTo>
                <a:lnTo>
                  <a:pt x="200" y="140"/>
                </a:lnTo>
                <a:lnTo>
                  <a:pt x="204" y="136"/>
                </a:lnTo>
                <a:lnTo>
                  <a:pt x="208" y="132"/>
                </a:lnTo>
                <a:lnTo>
                  <a:pt x="212" y="128"/>
                </a:lnTo>
                <a:lnTo>
                  <a:pt x="216" y="120"/>
                </a:lnTo>
                <a:lnTo>
                  <a:pt x="220" y="112"/>
                </a:lnTo>
                <a:lnTo>
                  <a:pt x="224" y="100"/>
                </a:lnTo>
                <a:lnTo>
                  <a:pt x="224" y="92"/>
                </a:lnTo>
                <a:lnTo>
                  <a:pt x="224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4" name="Freeform 186">
            <a:extLst>
              <a:ext uri="{FF2B5EF4-FFF2-40B4-BE49-F238E27FC236}">
                <a16:creationId xmlns:a16="http://schemas.microsoft.com/office/drawing/2014/main" xmlns="" id="{A6148A7F-7802-44AD-BCC2-96B015560D77}"/>
              </a:ext>
            </a:extLst>
          </p:cNvPr>
          <p:cNvSpPr>
            <a:spLocks/>
          </p:cNvSpPr>
          <p:nvPr/>
        </p:nvSpPr>
        <p:spPr bwMode="auto">
          <a:xfrm>
            <a:off x="8916404" y="4174082"/>
            <a:ext cx="445849" cy="383917"/>
          </a:xfrm>
          <a:custGeom>
            <a:avLst/>
            <a:gdLst>
              <a:gd name="T0" fmla="*/ 84 w 124"/>
              <a:gd name="T1" fmla="*/ 16 h 80"/>
              <a:gd name="T2" fmla="*/ 96 w 124"/>
              <a:gd name="T3" fmla="*/ 20 h 80"/>
              <a:gd name="T4" fmla="*/ 104 w 124"/>
              <a:gd name="T5" fmla="*/ 24 h 80"/>
              <a:gd name="T6" fmla="*/ 112 w 124"/>
              <a:gd name="T7" fmla="*/ 28 h 80"/>
              <a:gd name="T8" fmla="*/ 120 w 124"/>
              <a:gd name="T9" fmla="*/ 36 h 80"/>
              <a:gd name="T10" fmla="*/ 120 w 124"/>
              <a:gd name="T11" fmla="*/ 44 h 80"/>
              <a:gd name="T12" fmla="*/ 124 w 124"/>
              <a:gd name="T13" fmla="*/ 48 h 80"/>
              <a:gd name="T14" fmla="*/ 124 w 124"/>
              <a:gd name="T15" fmla="*/ 56 h 80"/>
              <a:gd name="T16" fmla="*/ 124 w 124"/>
              <a:gd name="T17" fmla="*/ 64 h 80"/>
              <a:gd name="T18" fmla="*/ 120 w 124"/>
              <a:gd name="T19" fmla="*/ 68 h 80"/>
              <a:gd name="T20" fmla="*/ 116 w 124"/>
              <a:gd name="T21" fmla="*/ 76 h 80"/>
              <a:gd name="T22" fmla="*/ 112 w 124"/>
              <a:gd name="T23" fmla="*/ 76 h 80"/>
              <a:gd name="T24" fmla="*/ 104 w 124"/>
              <a:gd name="T25" fmla="*/ 80 h 80"/>
              <a:gd name="T26" fmla="*/ 92 w 124"/>
              <a:gd name="T27" fmla="*/ 76 h 80"/>
              <a:gd name="T28" fmla="*/ 80 w 124"/>
              <a:gd name="T29" fmla="*/ 72 h 80"/>
              <a:gd name="T30" fmla="*/ 72 w 124"/>
              <a:gd name="T31" fmla="*/ 68 h 80"/>
              <a:gd name="T32" fmla="*/ 64 w 124"/>
              <a:gd name="T33" fmla="*/ 64 h 80"/>
              <a:gd name="T34" fmla="*/ 56 w 124"/>
              <a:gd name="T35" fmla="*/ 56 h 80"/>
              <a:gd name="T36" fmla="*/ 44 w 124"/>
              <a:gd name="T37" fmla="*/ 48 h 80"/>
              <a:gd name="T38" fmla="*/ 36 w 124"/>
              <a:gd name="T39" fmla="*/ 44 h 80"/>
              <a:gd name="T40" fmla="*/ 24 w 124"/>
              <a:gd name="T41" fmla="*/ 36 h 80"/>
              <a:gd name="T42" fmla="*/ 20 w 124"/>
              <a:gd name="T43" fmla="*/ 28 h 80"/>
              <a:gd name="T44" fmla="*/ 12 w 124"/>
              <a:gd name="T45" fmla="*/ 24 h 80"/>
              <a:gd name="T46" fmla="*/ 8 w 124"/>
              <a:gd name="T47" fmla="*/ 16 h 80"/>
              <a:gd name="T48" fmla="*/ 4 w 124"/>
              <a:gd name="T49" fmla="*/ 12 h 80"/>
              <a:gd name="T50" fmla="*/ 0 w 124"/>
              <a:gd name="T51" fmla="*/ 4 h 80"/>
              <a:gd name="T52" fmla="*/ 0 w 124"/>
              <a:gd name="T53" fmla="*/ 0 h 80"/>
              <a:gd name="T54" fmla="*/ 16 w 124"/>
              <a:gd name="T55" fmla="*/ 0 h 80"/>
              <a:gd name="T56" fmla="*/ 28 w 124"/>
              <a:gd name="T57" fmla="*/ 4 h 80"/>
              <a:gd name="T58" fmla="*/ 40 w 124"/>
              <a:gd name="T59" fmla="*/ 4 h 80"/>
              <a:gd name="T60" fmla="*/ 48 w 124"/>
              <a:gd name="T61" fmla="*/ 8 h 80"/>
              <a:gd name="T62" fmla="*/ 68 w 124"/>
              <a:gd name="T63" fmla="*/ 12 h 80"/>
              <a:gd name="T64" fmla="*/ 84 w 124"/>
              <a:gd name="T65" fmla="*/ 16 h 80"/>
              <a:gd name="T66" fmla="*/ 84 w 124"/>
              <a:gd name="T67" fmla="*/ 1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4" h="80">
                <a:moveTo>
                  <a:pt x="84" y="16"/>
                </a:moveTo>
                <a:lnTo>
                  <a:pt x="96" y="20"/>
                </a:lnTo>
                <a:lnTo>
                  <a:pt x="104" y="24"/>
                </a:lnTo>
                <a:lnTo>
                  <a:pt x="112" y="28"/>
                </a:lnTo>
                <a:lnTo>
                  <a:pt x="120" y="36"/>
                </a:lnTo>
                <a:lnTo>
                  <a:pt x="120" y="44"/>
                </a:lnTo>
                <a:lnTo>
                  <a:pt x="124" y="48"/>
                </a:lnTo>
                <a:lnTo>
                  <a:pt x="124" y="56"/>
                </a:lnTo>
                <a:lnTo>
                  <a:pt x="124" y="64"/>
                </a:lnTo>
                <a:lnTo>
                  <a:pt x="120" y="68"/>
                </a:lnTo>
                <a:lnTo>
                  <a:pt x="116" y="76"/>
                </a:lnTo>
                <a:lnTo>
                  <a:pt x="112" y="76"/>
                </a:lnTo>
                <a:lnTo>
                  <a:pt x="104" y="80"/>
                </a:lnTo>
                <a:lnTo>
                  <a:pt x="92" y="76"/>
                </a:lnTo>
                <a:lnTo>
                  <a:pt x="80" y="72"/>
                </a:lnTo>
                <a:lnTo>
                  <a:pt x="72" y="68"/>
                </a:lnTo>
                <a:lnTo>
                  <a:pt x="64" y="64"/>
                </a:lnTo>
                <a:lnTo>
                  <a:pt x="56" y="56"/>
                </a:lnTo>
                <a:lnTo>
                  <a:pt x="44" y="48"/>
                </a:lnTo>
                <a:lnTo>
                  <a:pt x="36" y="44"/>
                </a:lnTo>
                <a:lnTo>
                  <a:pt x="24" y="36"/>
                </a:lnTo>
                <a:lnTo>
                  <a:pt x="20" y="28"/>
                </a:lnTo>
                <a:lnTo>
                  <a:pt x="12" y="24"/>
                </a:lnTo>
                <a:lnTo>
                  <a:pt x="8" y="16"/>
                </a:lnTo>
                <a:lnTo>
                  <a:pt x="4" y="12"/>
                </a:lnTo>
                <a:lnTo>
                  <a:pt x="0" y="4"/>
                </a:lnTo>
                <a:lnTo>
                  <a:pt x="0" y="0"/>
                </a:lnTo>
                <a:lnTo>
                  <a:pt x="16" y="0"/>
                </a:lnTo>
                <a:lnTo>
                  <a:pt x="28" y="4"/>
                </a:lnTo>
                <a:lnTo>
                  <a:pt x="40" y="4"/>
                </a:lnTo>
                <a:lnTo>
                  <a:pt x="48" y="8"/>
                </a:lnTo>
                <a:lnTo>
                  <a:pt x="68" y="12"/>
                </a:lnTo>
                <a:lnTo>
                  <a:pt x="84" y="16"/>
                </a:lnTo>
                <a:lnTo>
                  <a:pt x="8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5" name="Freeform 115">
            <a:extLst>
              <a:ext uri="{FF2B5EF4-FFF2-40B4-BE49-F238E27FC236}">
                <a16:creationId xmlns:a16="http://schemas.microsoft.com/office/drawing/2014/main" xmlns="" id="{03CCB786-BCB4-42C0-AD25-B443663319B9}"/>
              </a:ext>
            </a:extLst>
          </p:cNvPr>
          <p:cNvSpPr>
            <a:spLocks/>
          </p:cNvSpPr>
          <p:nvPr/>
        </p:nvSpPr>
        <p:spPr bwMode="auto">
          <a:xfrm>
            <a:off x="1434070" y="1264251"/>
            <a:ext cx="1013949" cy="396048"/>
          </a:xfrm>
          <a:custGeom>
            <a:avLst/>
            <a:gdLst>
              <a:gd name="T0" fmla="*/ 12 w 264"/>
              <a:gd name="T1" fmla="*/ 64 h 76"/>
              <a:gd name="T2" fmla="*/ 8 w 264"/>
              <a:gd name="T3" fmla="*/ 60 h 76"/>
              <a:gd name="T4" fmla="*/ 4 w 264"/>
              <a:gd name="T5" fmla="*/ 52 h 76"/>
              <a:gd name="T6" fmla="*/ 0 w 264"/>
              <a:gd name="T7" fmla="*/ 52 h 76"/>
              <a:gd name="T8" fmla="*/ 4 w 264"/>
              <a:gd name="T9" fmla="*/ 48 h 76"/>
              <a:gd name="T10" fmla="*/ 4 w 264"/>
              <a:gd name="T11" fmla="*/ 48 h 76"/>
              <a:gd name="T12" fmla="*/ 8 w 264"/>
              <a:gd name="T13" fmla="*/ 44 h 76"/>
              <a:gd name="T14" fmla="*/ 12 w 264"/>
              <a:gd name="T15" fmla="*/ 44 h 76"/>
              <a:gd name="T16" fmla="*/ 20 w 264"/>
              <a:gd name="T17" fmla="*/ 44 h 76"/>
              <a:gd name="T18" fmla="*/ 32 w 264"/>
              <a:gd name="T19" fmla="*/ 40 h 76"/>
              <a:gd name="T20" fmla="*/ 44 w 264"/>
              <a:gd name="T21" fmla="*/ 40 h 76"/>
              <a:gd name="T22" fmla="*/ 56 w 264"/>
              <a:gd name="T23" fmla="*/ 36 h 76"/>
              <a:gd name="T24" fmla="*/ 68 w 264"/>
              <a:gd name="T25" fmla="*/ 36 h 76"/>
              <a:gd name="T26" fmla="*/ 100 w 264"/>
              <a:gd name="T27" fmla="*/ 28 h 76"/>
              <a:gd name="T28" fmla="*/ 128 w 264"/>
              <a:gd name="T29" fmla="*/ 24 h 76"/>
              <a:gd name="T30" fmla="*/ 152 w 264"/>
              <a:gd name="T31" fmla="*/ 20 h 76"/>
              <a:gd name="T32" fmla="*/ 176 w 264"/>
              <a:gd name="T33" fmla="*/ 12 h 76"/>
              <a:gd name="T34" fmla="*/ 184 w 264"/>
              <a:gd name="T35" fmla="*/ 8 h 76"/>
              <a:gd name="T36" fmla="*/ 196 w 264"/>
              <a:gd name="T37" fmla="*/ 8 h 76"/>
              <a:gd name="T38" fmla="*/ 204 w 264"/>
              <a:gd name="T39" fmla="*/ 4 h 76"/>
              <a:gd name="T40" fmla="*/ 212 w 264"/>
              <a:gd name="T41" fmla="*/ 4 h 76"/>
              <a:gd name="T42" fmla="*/ 216 w 264"/>
              <a:gd name="T43" fmla="*/ 4 h 76"/>
              <a:gd name="T44" fmla="*/ 220 w 264"/>
              <a:gd name="T45" fmla="*/ 0 h 76"/>
              <a:gd name="T46" fmla="*/ 224 w 264"/>
              <a:gd name="T47" fmla="*/ 0 h 76"/>
              <a:gd name="T48" fmla="*/ 228 w 264"/>
              <a:gd name="T49" fmla="*/ 0 h 76"/>
              <a:gd name="T50" fmla="*/ 232 w 264"/>
              <a:gd name="T51" fmla="*/ 0 h 76"/>
              <a:gd name="T52" fmla="*/ 240 w 264"/>
              <a:gd name="T53" fmla="*/ 4 h 76"/>
              <a:gd name="T54" fmla="*/ 252 w 264"/>
              <a:gd name="T55" fmla="*/ 4 h 76"/>
              <a:gd name="T56" fmla="*/ 256 w 264"/>
              <a:gd name="T57" fmla="*/ 8 h 76"/>
              <a:gd name="T58" fmla="*/ 260 w 264"/>
              <a:gd name="T59" fmla="*/ 16 h 76"/>
              <a:gd name="T60" fmla="*/ 264 w 264"/>
              <a:gd name="T61" fmla="*/ 24 h 76"/>
              <a:gd name="T62" fmla="*/ 264 w 264"/>
              <a:gd name="T63" fmla="*/ 32 h 76"/>
              <a:gd name="T64" fmla="*/ 240 w 264"/>
              <a:gd name="T65" fmla="*/ 36 h 76"/>
              <a:gd name="T66" fmla="*/ 220 w 264"/>
              <a:gd name="T67" fmla="*/ 44 h 76"/>
              <a:gd name="T68" fmla="*/ 196 w 264"/>
              <a:gd name="T69" fmla="*/ 48 h 76"/>
              <a:gd name="T70" fmla="*/ 176 w 264"/>
              <a:gd name="T71" fmla="*/ 52 h 76"/>
              <a:gd name="T72" fmla="*/ 156 w 264"/>
              <a:gd name="T73" fmla="*/ 56 h 76"/>
              <a:gd name="T74" fmla="*/ 140 w 264"/>
              <a:gd name="T75" fmla="*/ 60 h 76"/>
              <a:gd name="T76" fmla="*/ 124 w 264"/>
              <a:gd name="T77" fmla="*/ 64 h 76"/>
              <a:gd name="T78" fmla="*/ 112 w 264"/>
              <a:gd name="T79" fmla="*/ 64 h 76"/>
              <a:gd name="T80" fmla="*/ 96 w 264"/>
              <a:gd name="T81" fmla="*/ 68 h 76"/>
              <a:gd name="T82" fmla="*/ 84 w 264"/>
              <a:gd name="T83" fmla="*/ 72 h 76"/>
              <a:gd name="T84" fmla="*/ 76 w 264"/>
              <a:gd name="T85" fmla="*/ 72 h 76"/>
              <a:gd name="T86" fmla="*/ 68 w 264"/>
              <a:gd name="T87" fmla="*/ 72 h 76"/>
              <a:gd name="T88" fmla="*/ 60 w 264"/>
              <a:gd name="T89" fmla="*/ 76 h 76"/>
              <a:gd name="T90" fmla="*/ 56 w 264"/>
              <a:gd name="T91" fmla="*/ 76 h 76"/>
              <a:gd name="T92" fmla="*/ 52 w 264"/>
              <a:gd name="T93" fmla="*/ 76 h 76"/>
              <a:gd name="T94" fmla="*/ 48 w 264"/>
              <a:gd name="T95" fmla="*/ 76 h 76"/>
              <a:gd name="T96" fmla="*/ 40 w 264"/>
              <a:gd name="T97" fmla="*/ 72 h 76"/>
              <a:gd name="T98" fmla="*/ 32 w 264"/>
              <a:gd name="T99" fmla="*/ 72 h 76"/>
              <a:gd name="T100" fmla="*/ 24 w 264"/>
              <a:gd name="T101" fmla="*/ 68 h 76"/>
              <a:gd name="T102" fmla="*/ 12 w 264"/>
              <a:gd name="T103" fmla="*/ 64 h 76"/>
              <a:gd name="T104" fmla="*/ 12 w 264"/>
              <a:gd name="T105" fmla="*/ 6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64" h="76">
                <a:moveTo>
                  <a:pt x="12" y="64"/>
                </a:moveTo>
                <a:lnTo>
                  <a:pt x="8" y="60"/>
                </a:lnTo>
                <a:lnTo>
                  <a:pt x="4" y="52"/>
                </a:lnTo>
                <a:lnTo>
                  <a:pt x="0" y="52"/>
                </a:lnTo>
                <a:lnTo>
                  <a:pt x="4" y="48"/>
                </a:lnTo>
                <a:lnTo>
                  <a:pt x="4" y="48"/>
                </a:lnTo>
                <a:lnTo>
                  <a:pt x="8" y="44"/>
                </a:lnTo>
                <a:lnTo>
                  <a:pt x="12" y="44"/>
                </a:lnTo>
                <a:lnTo>
                  <a:pt x="20" y="44"/>
                </a:lnTo>
                <a:lnTo>
                  <a:pt x="32" y="40"/>
                </a:lnTo>
                <a:lnTo>
                  <a:pt x="44" y="40"/>
                </a:lnTo>
                <a:lnTo>
                  <a:pt x="56" y="36"/>
                </a:lnTo>
                <a:lnTo>
                  <a:pt x="68" y="36"/>
                </a:lnTo>
                <a:lnTo>
                  <a:pt x="100" y="28"/>
                </a:lnTo>
                <a:lnTo>
                  <a:pt x="128" y="24"/>
                </a:lnTo>
                <a:lnTo>
                  <a:pt x="152" y="20"/>
                </a:lnTo>
                <a:lnTo>
                  <a:pt x="176" y="12"/>
                </a:lnTo>
                <a:lnTo>
                  <a:pt x="184" y="8"/>
                </a:lnTo>
                <a:lnTo>
                  <a:pt x="196" y="8"/>
                </a:lnTo>
                <a:lnTo>
                  <a:pt x="204" y="4"/>
                </a:lnTo>
                <a:lnTo>
                  <a:pt x="212" y="4"/>
                </a:lnTo>
                <a:lnTo>
                  <a:pt x="216" y="4"/>
                </a:lnTo>
                <a:lnTo>
                  <a:pt x="220" y="0"/>
                </a:lnTo>
                <a:lnTo>
                  <a:pt x="224" y="0"/>
                </a:lnTo>
                <a:lnTo>
                  <a:pt x="228" y="0"/>
                </a:lnTo>
                <a:lnTo>
                  <a:pt x="232" y="0"/>
                </a:lnTo>
                <a:lnTo>
                  <a:pt x="240" y="4"/>
                </a:lnTo>
                <a:lnTo>
                  <a:pt x="252" y="4"/>
                </a:lnTo>
                <a:lnTo>
                  <a:pt x="256" y="8"/>
                </a:lnTo>
                <a:lnTo>
                  <a:pt x="260" y="16"/>
                </a:lnTo>
                <a:lnTo>
                  <a:pt x="264" y="24"/>
                </a:lnTo>
                <a:lnTo>
                  <a:pt x="264" y="32"/>
                </a:lnTo>
                <a:lnTo>
                  <a:pt x="240" y="36"/>
                </a:lnTo>
                <a:lnTo>
                  <a:pt x="220" y="44"/>
                </a:lnTo>
                <a:lnTo>
                  <a:pt x="196" y="48"/>
                </a:lnTo>
                <a:lnTo>
                  <a:pt x="176" y="52"/>
                </a:lnTo>
                <a:lnTo>
                  <a:pt x="156" y="56"/>
                </a:lnTo>
                <a:lnTo>
                  <a:pt x="140" y="60"/>
                </a:lnTo>
                <a:lnTo>
                  <a:pt x="124" y="64"/>
                </a:lnTo>
                <a:lnTo>
                  <a:pt x="112" y="64"/>
                </a:lnTo>
                <a:lnTo>
                  <a:pt x="96" y="68"/>
                </a:lnTo>
                <a:lnTo>
                  <a:pt x="84" y="72"/>
                </a:lnTo>
                <a:lnTo>
                  <a:pt x="76" y="72"/>
                </a:lnTo>
                <a:lnTo>
                  <a:pt x="68" y="72"/>
                </a:lnTo>
                <a:lnTo>
                  <a:pt x="60" y="76"/>
                </a:lnTo>
                <a:lnTo>
                  <a:pt x="56" y="76"/>
                </a:lnTo>
                <a:lnTo>
                  <a:pt x="52" y="76"/>
                </a:lnTo>
                <a:lnTo>
                  <a:pt x="48" y="76"/>
                </a:lnTo>
                <a:lnTo>
                  <a:pt x="40" y="72"/>
                </a:lnTo>
                <a:lnTo>
                  <a:pt x="32" y="72"/>
                </a:lnTo>
                <a:lnTo>
                  <a:pt x="24" y="68"/>
                </a:lnTo>
                <a:lnTo>
                  <a:pt x="12" y="64"/>
                </a:lnTo>
                <a:lnTo>
                  <a:pt x="12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286" name="任意多边形: 形状 285">
            <a:extLst>
              <a:ext uri="{FF2B5EF4-FFF2-40B4-BE49-F238E27FC236}">
                <a16:creationId xmlns:a16="http://schemas.microsoft.com/office/drawing/2014/main" xmlns="" id="{8B47AA3B-971D-4A62-B908-AD9210C874F7}"/>
              </a:ext>
            </a:extLst>
          </p:cNvPr>
          <p:cNvSpPr/>
          <p:nvPr/>
        </p:nvSpPr>
        <p:spPr>
          <a:xfrm rot="20945654">
            <a:off x="1774952" y="520805"/>
            <a:ext cx="617273" cy="2467777"/>
          </a:xfrm>
          <a:custGeom>
            <a:avLst/>
            <a:gdLst>
              <a:gd name="connsiteX0" fmla="*/ 358257 w 617273"/>
              <a:gd name="connsiteY0" fmla="*/ 0 h 2467777"/>
              <a:gd name="connsiteX1" fmla="*/ 388428 w 617273"/>
              <a:gd name="connsiteY1" fmla="*/ 5813 h 2467777"/>
              <a:gd name="connsiteX2" fmla="*/ 433684 w 617273"/>
              <a:gd name="connsiteY2" fmla="*/ 14533 h 2467777"/>
              <a:gd name="connsiteX3" fmla="*/ 490082 w 617273"/>
              <a:gd name="connsiteY3" fmla="*/ 46628 h 2467777"/>
              <a:gd name="connsiteX4" fmla="*/ 520253 w 617273"/>
              <a:gd name="connsiteY4" fmla="*/ 52441 h 2467777"/>
              <a:gd name="connsiteX5" fmla="*/ 561565 w 617273"/>
              <a:gd name="connsiteY5" fmla="*/ 81628 h 2467777"/>
              <a:gd name="connsiteX6" fmla="*/ 583849 w 617273"/>
              <a:gd name="connsiteY6" fmla="*/ 128378 h 2467777"/>
              <a:gd name="connsiteX7" fmla="*/ 610075 w 617273"/>
              <a:gd name="connsiteY7" fmla="*/ 154659 h 2467777"/>
              <a:gd name="connsiteX8" fmla="*/ 617273 w 617273"/>
              <a:gd name="connsiteY8" fmla="*/ 198502 h 2467777"/>
              <a:gd name="connsiteX9" fmla="*/ 609386 w 617273"/>
              <a:gd name="connsiteY9" fmla="*/ 239438 h 2467777"/>
              <a:gd name="connsiteX10" fmla="*/ 597555 w 617273"/>
              <a:gd name="connsiteY10" fmla="*/ 300843 h 2467777"/>
              <a:gd name="connsiteX11" fmla="*/ 589667 w 617273"/>
              <a:gd name="connsiteY11" fmla="*/ 341779 h 2467777"/>
              <a:gd name="connsiteX12" fmla="*/ 585724 w 617273"/>
              <a:gd name="connsiteY12" fmla="*/ 362248 h 2467777"/>
              <a:gd name="connsiteX13" fmla="*/ 573893 w 617273"/>
              <a:gd name="connsiteY13" fmla="*/ 423652 h 2467777"/>
              <a:gd name="connsiteX14" fmla="*/ 550920 w 617273"/>
              <a:gd name="connsiteY14" fmla="*/ 461682 h 2467777"/>
              <a:gd name="connsiteX15" fmla="*/ 539089 w 617273"/>
              <a:gd name="connsiteY15" fmla="*/ 523086 h 2467777"/>
              <a:gd name="connsiteX16" fmla="*/ 523314 w 617273"/>
              <a:gd name="connsiteY16" fmla="*/ 604959 h 2467777"/>
              <a:gd name="connsiteX17" fmla="*/ 496398 w 617273"/>
              <a:gd name="connsiteY17" fmla="*/ 663457 h 2467777"/>
              <a:gd name="connsiteX18" fmla="*/ 480624 w 617273"/>
              <a:gd name="connsiteY18" fmla="*/ 745330 h 2467777"/>
              <a:gd name="connsiteX19" fmla="*/ 460905 w 617273"/>
              <a:gd name="connsiteY19" fmla="*/ 847671 h 2467777"/>
              <a:gd name="connsiteX20" fmla="*/ 441187 w 617273"/>
              <a:gd name="connsiteY20" fmla="*/ 950011 h 2467777"/>
              <a:gd name="connsiteX21" fmla="*/ 421468 w 617273"/>
              <a:gd name="connsiteY21" fmla="*/ 1052353 h 2467777"/>
              <a:gd name="connsiteX22" fmla="*/ 401750 w 617273"/>
              <a:gd name="connsiteY22" fmla="*/ 1154694 h 2467777"/>
              <a:gd name="connsiteX23" fmla="*/ 378088 w 617273"/>
              <a:gd name="connsiteY23" fmla="*/ 1277503 h 2467777"/>
              <a:gd name="connsiteX24" fmla="*/ 354426 w 617273"/>
              <a:gd name="connsiteY24" fmla="*/ 1400311 h 2467777"/>
              <a:gd name="connsiteX25" fmla="*/ 326820 w 617273"/>
              <a:gd name="connsiteY25" fmla="*/ 1543589 h 2467777"/>
              <a:gd name="connsiteX26" fmla="*/ 299214 w 617273"/>
              <a:gd name="connsiteY26" fmla="*/ 1686866 h 2467777"/>
              <a:gd name="connsiteX27" fmla="*/ 275552 w 617273"/>
              <a:gd name="connsiteY27" fmla="*/ 1809675 h 2467777"/>
              <a:gd name="connsiteX28" fmla="*/ 251890 w 617273"/>
              <a:gd name="connsiteY28" fmla="*/ 1932484 h 2467777"/>
              <a:gd name="connsiteX29" fmla="*/ 232171 w 617273"/>
              <a:gd name="connsiteY29" fmla="*/ 2034825 h 2467777"/>
              <a:gd name="connsiteX30" fmla="*/ 212453 w 617273"/>
              <a:gd name="connsiteY30" fmla="*/ 2137167 h 2467777"/>
              <a:gd name="connsiteX31" fmla="*/ 181593 w 617273"/>
              <a:gd name="connsiteY31" fmla="*/ 2216132 h 2467777"/>
              <a:gd name="connsiteX32" fmla="*/ 154676 w 617273"/>
              <a:gd name="connsiteY32" fmla="*/ 2274630 h 2467777"/>
              <a:gd name="connsiteX33" fmla="*/ 142845 w 617273"/>
              <a:gd name="connsiteY33" fmla="*/ 2336035 h 2467777"/>
              <a:gd name="connsiteX34" fmla="*/ 104787 w 617273"/>
              <a:gd name="connsiteY34" fmla="*/ 2371158 h 2467777"/>
              <a:gd name="connsiteX35" fmla="*/ 62785 w 617273"/>
              <a:gd name="connsiteY35" fmla="*/ 2426749 h 2467777"/>
              <a:gd name="connsiteX36" fmla="*/ 24727 w 617273"/>
              <a:gd name="connsiteY36" fmla="*/ 2461872 h 2467777"/>
              <a:gd name="connsiteX37" fmla="*/ 0 w 617273"/>
              <a:gd name="connsiteY37" fmla="*/ 2467777 h 2467777"/>
              <a:gd name="connsiteX38" fmla="*/ 0 w 617273"/>
              <a:gd name="connsiteY38" fmla="*/ 2080806 h 2467777"/>
              <a:gd name="connsiteX39" fmla="*/ 5201 w 617273"/>
              <a:gd name="connsiteY39" fmla="*/ 2076006 h 2467777"/>
              <a:gd name="connsiteX40" fmla="*/ 24230 w 617273"/>
              <a:gd name="connsiteY40" fmla="*/ 2058444 h 2467777"/>
              <a:gd name="connsiteX41" fmla="*/ 32118 w 617273"/>
              <a:gd name="connsiteY41" fmla="*/ 2017508 h 2467777"/>
              <a:gd name="connsiteX42" fmla="*/ 40005 w 617273"/>
              <a:gd name="connsiteY42" fmla="*/ 1976572 h 2467777"/>
              <a:gd name="connsiteX43" fmla="*/ 51836 w 617273"/>
              <a:gd name="connsiteY43" fmla="*/ 1915167 h 2467777"/>
              <a:gd name="connsiteX44" fmla="*/ 67611 w 617273"/>
              <a:gd name="connsiteY44" fmla="*/ 1833294 h 2467777"/>
              <a:gd name="connsiteX45" fmla="*/ 83385 w 617273"/>
              <a:gd name="connsiteY45" fmla="*/ 1751422 h 2467777"/>
              <a:gd name="connsiteX46" fmla="*/ 114246 w 617273"/>
              <a:gd name="connsiteY46" fmla="*/ 1672455 h 2467777"/>
              <a:gd name="connsiteX47" fmla="*/ 153683 w 617273"/>
              <a:gd name="connsiteY47" fmla="*/ 1467774 h 2467777"/>
              <a:gd name="connsiteX48" fmla="*/ 193120 w 617273"/>
              <a:gd name="connsiteY48" fmla="*/ 1263092 h 2467777"/>
              <a:gd name="connsiteX49" fmla="*/ 232556 w 617273"/>
              <a:gd name="connsiteY49" fmla="*/ 1058410 h 2467777"/>
              <a:gd name="connsiteX50" fmla="*/ 271993 w 617273"/>
              <a:gd name="connsiteY50" fmla="*/ 853728 h 2467777"/>
              <a:gd name="connsiteX51" fmla="*/ 276626 w 617273"/>
              <a:gd name="connsiteY51" fmla="*/ 748481 h 2467777"/>
              <a:gd name="connsiteX52" fmla="*/ 292401 w 617273"/>
              <a:gd name="connsiteY52" fmla="*/ 666608 h 2467777"/>
              <a:gd name="connsiteX53" fmla="*/ 308176 w 617273"/>
              <a:gd name="connsiteY53" fmla="*/ 584735 h 2467777"/>
              <a:gd name="connsiteX54" fmla="*/ 320007 w 617273"/>
              <a:gd name="connsiteY54" fmla="*/ 523331 h 2467777"/>
              <a:gd name="connsiteX55" fmla="*/ 331838 w 617273"/>
              <a:gd name="connsiteY55" fmla="*/ 461926 h 2467777"/>
              <a:gd name="connsiteX56" fmla="*/ 343669 w 617273"/>
              <a:gd name="connsiteY56" fmla="*/ 400521 h 2467777"/>
              <a:gd name="connsiteX57" fmla="*/ 336471 w 617273"/>
              <a:gd name="connsiteY57" fmla="*/ 356679 h 2467777"/>
              <a:gd name="connsiteX58" fmla="*/ 344358 w 617273"/>
              <a:gd name="connsiteY58" fmla="*/ 315743 h 2467777"/>
              <a:gd name="connsiteX59" fmla="*/ 356189 w 617273"/>
              <a:gd name="connsiteY59" fmla="*/ 254338 h 2467777"/>
              <a:gd name="connsiteX60" fmla="*/ 348991 w 617273"/>
              <a:gd name="connsiteY60" fmla="*/ 210494 h 2467777"/>
              <a:gd name="connsiteX61" fmla="*/ 326707 w 617273"/>
              <a:gd name="connsiteY61" fmla="*/ 163745 h 2467777"/>
              <a:gd name="connsiteX62" fmla="*/ 319509 w 617273"/>
              <a:gd name="connsiteY62" fmla="*/ 119903 h 2467777"/>
              <a:gd name="connsiteX63" fmla="*/ 308368 w 617273"/>
              <a:gd name="connsiteY63" fmla="*/ 96528 h 2467777"/>
              <a:gd name="connsiteX64" fmla="*/ 293283 w 617273"/>
              <a:gd name="connsiteY64" fmla="*/ 93621 h 2467777"/>
              <a:gd name="connsiteX65" fmla="*/ 297226 w 617273"/>
              <a:gd name="connsiteY65" fmla="*/ 73153 h 2467777"/>
              <a:gd name="connsiteX66" fmla="*/ 305114 w 617273"/>
              <a:gd name="connsiteY66" fmla="*/ 32216 h 2467777"/>
              <a:gd name="connsiteX67" fmla="*/ 324143 w 617273"/>
              <a:gd name="connsiteY67" fmla="*/ 14655 h 2467777"/>
              <a:gd name="connsiteX68" fmla="*/ 358257 w 617273"/>
              <a:gd name="connsiteY68" fmla="*/ 0 h 2467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617273" h="2467777">
                <a:moveTo>
                  <a:pt x="358257" y="0"/>
                </a:moveTo>
                <a:lnTo>
                  <a:pt x="388428" y="5813"/>
                </a:lnTo>
                <a:lnTo>
                  <a:pt x="433684" y="14533"/>
                </a:lnTo>
                <a:lnTo>
                  <a:pt x="490082" y="46628"/>
                </a:lnTo>
                <a:lnTo>
                  <a:pt x="520253" y="52441"/>
                </a:lnTo>
                <a:lnTo>
                  <a:pt x="561565" y="81628"/>
                </a:lnTo>
                <a:lnTo>
                  <a:pt x="583849" y="128378"/>
                </a:lnTo>
                <a:lnTo>
                  <a:pt x="610075" y="154659"/>
                </a:lnTo>
                <a:lnTo>
                  <a:pt x="617273" y="198502"/>
                </a:lnTo>
                <a:lnTo>
                  <a:pt x="609386" y="239438"/>
                </a:lnTo>
                <a:lnTo>
                  <a:pt x="597555" y="300843"/>
                </a:lnTo>
                <a:lnTo>
                  <a:pt x="589667" y="341779"/>
                </a:lnTo>
                <a:lnTo>
                  <a:pt x="585724" y="362248"/>
                </a:lnTo>
                <a:lnTo>
                  <a:pt x="573893" y="423652"/>
                </a:lnTo>
                <a:lnTo>
                  <a:pt x="550920" y="461682"/>
                </a:lnTo>
                <a:lnTo>
                  <a:pt x="539089" y="523086"/>
                </a:lnTo>
                <a:lnTo>
                  <a:pt x="523314" y="604959"/>
                </a:lnTo>
                <a:lnTo>
                  <a:pt x="496398" y="663457"/>
                </a:lnTo>
                <a:lnTo>
                  <a:pt x="480624" y="745330"/>
                </a:lnTo>
                <a:lnTo>
                  <a:pt x="460905" y="847671"/>
                </a:lnTo>
                <a:lnTo>
                  <a:pt x="441187" y="950011"/>
                </a:lnTo>
                <a:lnTo>
                  <a:pt x="421468" y="1052353"/>
                </a:lnTo>
                <a:lnTo>
                  <a:pt x="401750" y="1154694"/>
                </a:lnTo>
                <a:lnTo>
                  <a:pt x="378088" y="1277503"/>
                </a:lnTo>
                <a:lnTo>
                  <a:pt x="354426" y="1400311"/>
                </a:lnTo>
                <a:lnTo>
                  <a:pt x="326820" y="1543589"/>
                </a:lnTo>
                <a:lnTo>
                  <a:pt x="299214" y="1686866"/>
                </a:lnTo>
                <a:lnTo>
                  <a:pt x="275552" y="1809675"/>
                </a:lnTo>
                <a:lnTo>
                  <a:pt x="251890" y="1932484"/>
                </a:lnTo>
                <a:lnTo>
                  <a:pt x="232171" y="2034825"/>
                </a:lnTo>
                <a:lnTo>
                  <a:pt x="212453" y="2137167"/>
                </a:lnTo>
                <a:lnTo>
                  <a:pt x="181593" y="2216132"/>
                </a:lnTo>
                <a:lnTo>
                  <a:pt x="154676" y="2274630"/>
                </a:lnTo>
                <a:lnTo>
                  <a:pt x="142845" y="2336035"/>
                </a:lnTo>
                <a:lnTo>
                  <a:pt x="104787" y="2371158"/>
                </a:lnTo>
                <a:lnTo>
                  <a:pt x="62785" y="2426749"/>
                </a:lnTo>
                <a:lnTo>
                  <a:pt x="24727" y="2461872"/>
                </a:lnTo>
                <a:lnTo>
                  <a:pt x="0" y="2467777"/>
                </a:lnTo>
                <a:lnTo>
                  <a:pt x="0" y="2080806"/>
                </a:lnTo>
                <a:lnTo>
                  <a:pt x="5201" y="2076006"/>
                </a:lnTo>
                <a:lnTo>
                  <a:pt x="24230" y="2058444"/>
                </a:lnTo>
                <a:lnTo>
                  <a:pt x="32118" y="2017508"/>
                </a:lnTo>
                <a:lnTo>
                  <a:pt x="40005" y="1976572"/>
                </a:lnTo>
                <a:lnTo>
                  <a:pt x="51836" y="1915167"/>
                </a:lnTo>
                <a:lnTo>
                  <a:pt x="67611" y="1833294"/>
                </a:lnTo>
                <a:lnTo>
                  <a:pt x="83385" y="1751422"/>
                </a:lnTo>
                <a:lnTo>
                  <a:pt x="114246" y="1672455"/>
                </a:lnTo>
                <a:lnTo>
                  <a:pt x="153683" y="1467774"/>
                </a:lnTo>
                <a:lnTo>
                  <a:pt x="193120" y="1263092"/>
                </a:lnTo>
                <a:lnTo>
                  <a:pt x="232556" y="1058410"/>
                </a:lnTo>
                <a:lnTo>
                  <a:pt x="271993" y="853728"/>
                </a:lnTo>
                <a:lnTo>
                  <a:pt x="276626" y="748481"/>
                </a:lnTo>
                <a:lnTo>
                  <a:pt x="292401" y="666608"/>
                </a:lnTo>
                <a:lnTo>
                  <a:pt x="308176" y="584735"/>
                </a:lnTo>
                <a:lnTo>
                  <a:pt x="320007" y="523331"/>
                </a:lnTo>
                <a:lnTo>
                  <a:pt x="331838" y="461926"/>
                </a:lnTo>
                <a:lnTo>
                  <a:pt x="343669" y="400521"/>
                </a:lnTo>
                <a:lnTo>
                  <a:pt x="336471" y="356679"/>
                </a:lnTo>
                <a:lnTo>
                  <a:pt x="344358" y="315743"/>
                </a:lnTo>
                <a:lnTo>
                  <a:pt x="356189" y="254338"/>
                </a:lnTo>
                <a:lnTo>
                  <a:pt x="348991" y="210494"/>
                </a:lnTo>
                <a:lnTo>
                  <a:pt x="326707" y="163745"/>
                </a:lnTo>
                <a:lnTo>
                  <a:pt x="319509" y="119903"/>
                </a:lnTo>
                <a:lnTo>
                  <a:pt x="308368" y="96528"/>
                </a:lnTo>
                <a:lnTo>
                  <a:pt x="293283" y="93621"/>
                </a:lnTo>
                <a:lnTo>
                  <a:pt x="297226" y="73153"/>
                </a:lnTo>
                <a:lnTo>
                  <a:pt x="305114" y="32216"/>
                </a:lnTo>
                <a:lnTo>
                  <a:pt x="324143" y="14655"/>
                </a:lnTo>
                <a:lnTo>
                  <a:pt x="35825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87" name="任意多边形: 形状 286">
            <a:extLst>
              <a:ext uri="{FF2B5EF4-FFF2-40B4-BE49-F238E27FC236}">
                <a16:creationId xmlns:a16="http://schemas.microsoft.com/office/drawing/2014/main" xmlns="" id="{267BAAAE-4E04-4AB1-A8CA-D1979CF1ECB5}"/>
              </a:ext>
            </a:extLst>
          </p:cNvPr>
          <p:cNvSpPr/>
          <p:nvPr/>
        </p:nvSpPr>
        <p:spPr>
          <a:xfrm rot="20945654">
            <a:off x="1662782" y="2608070"/>
            <a:ext cx="319480" cy="455746"/>
          </a:xfrm>
          <a:custGeom>
            <a:avLst/>
            <a:gdLst>
              <a:gd name="connsiteX0" fmla="*/ 22973 w 319480"/>
              <a:gd name="connsiteY0" fmla="*/ 0 h 455746"/>
              <a:gd name="connsiteX1" fmla="*/ 53144 w 319480"/>
              <a:gd name="connsiteY1" fmla="*/ 5813 h 455746"/>
              <a:gd name="connsiteX2" fmla="*/ 68230 w 319480"/>
              <a:gd name="connsiteY2" fmla="*/ 8720 h 455746"/>
              <a:gd name="connsiteX3" fmla="*/ 98400 w 319480"/>
              <a:gd name="connsiteY3" fmla="*/ 14533 h 455746"/>
              <a:gd name="connsiteX4" fmla="*/ 128571 w 319480"/>
              <a:gd name="connsiteY4" fmla="*/ 20346 h 455746"/>
              <a:gd name="connsiteX5" fmla="*/ 158742 w 319480"/>
              <a:gd name="connsiteY5" fmla="*/ 26159 h 455746"/>
              <a:gd name="connsiteX6" fmla="*/ 203998 w 319480"/>
              <a:gd name="connsiteY6" fmla="*/ 34879 h 455746"/>
              <a:gd name="connsiteX7" fmla="*/ 230225 w 319480"/>
              <a:gd name="connsiteY7" fmla="*/ 61160 h 455746"/>
              <a:gd name="connsiteX8" fmla="*/ 245310 w 319480"/>
              <a:gd name="connsiteY8" fmla="*/ 64067 h 455746"/>
              <a:gd name="connsiteX9" fmla="*/ 275481 w 319480"/>
              <a:gd name="connsiteY9" fmla="*/ 69880 h 455746"/>
              <a:gd name="connsiteX10" fmla="*/ 290566 w 319480"/>
              <a:gd name="connsiteY10" fmla="*/ 72786 h 455746"/>
              <a:gd name="connsiteX11" fmla="*/ 305652 w 319480"/>
              <a:gd name="connsiteY11" fmla="*/ 75693 h 455746"/>
              <a:gd name="connsiteX12" fmla="*/ 319480 w 319480"/>
              <a:gd name="connsiteY12" fmla="*/ 62931 h 455746"/>
              <a:gd name="connsiteX13" fmla="*/ 319480 w 319480"/>
              <a:gd name="connsiteY13" fmla="*/ 449902 h 455746"/>
              <a:gd name="connsiteX14" fmla="*/ 295007 w 319480"/>
              <a:gd name="connsiteY14" fmla="*/ 455746 h 455746"/>
              <a:gd name="connsiteX15" fmla="*/ 279922 w 319480"/>
              <a:gd name="connsiteY15" fmla="*/ 452840 h 455746"/>
              <a:gd name="connsiteX16" fmla="*/ 249751 w 319480"/>
              <a:gd name="connsiteY16" fmla="*/ 447026 h 455746"/>
              <a:gd name="connsiteX17" fmla="*/ 223524 w 319480"/>
              <a:gd name="connsiteY17" fmla="*/ 420745 h 455746"/>
              <a:gd name="connsiteX18" fmla="*/ 212382 w 319480"/>
              <a:gd name="connsiteY18" fmla="*/ 397370 h 455746"/>
              <a:gd name="connsiteX19" fmla="*/ 205183 w 319480"/>
              <a:gd name="connsiteY19" fmla="*/ 353528 h 455746"/>
              <a:gd name="connsiteX20" fmla="*/ 197986 w 319480"/>
              <a:gd name="connsiteY20" fmla="*/ 309684 h 455746"/>
              <a:gd name="connsiteX21" fmla="*/ 171759 w 319480"/>
              <a:gd name="connsiteY21" fmla="*/ 283404 h 455746"/>
              <a:gd name="connsiteX22" fmla="*/ 134390 w 319480"/>
              <a:gd name="connsiteY22" fmla="*/ 233747 h 455746"/>
              <a:gd name="connsiteX23" fmla="*/ 97021 w 319480"/>
              <a:gd name="connsiteY23" fmla="*/ 184091 h 455746"/>
              <a:gd name="connsiteX24" fmla="*/ 59652 w 319480"/>
              <a:gd name="connsiteY24" fmla="*/ 134435 h 455746"/>
              <a:gd name="connsiteX25" fmla="*/ 22284 w 319480"/>
              <a:gd name="connsiteY25" fmla="*/ 84780 h 455746"/>
              <a:gd name="connsiteX26" fmla="*/ 11142 w 319480"/>
              <a:gd name="connsiteY26" fmla="*/ 61404 h 455746"/>
              <a:gd name="connsiteX27" fmla="*/ 0 w 319480"/>
              <a:gd name="connsiteY27" fmla="*/ 38029 h 455746"/>
              <a:gd name="connsiteX28" fmla="*/ 3944 w 319480"/>
              <a:gd name="connsiteY28" fmla="*/ 17562 h 455746"/>
              <a:gd name="connsiteX29" fmla="*/ 22973 w 319480"/>
              <a:gd name="connsiteY29" fmla="*/ 0 h 455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19480" h="455746">
                <a:moveTo>
                  <a:pt x="22973" y="0"/>
                </a:moveTo>
                <a:lnTo>
                  <a:pt x="53144" y="5813"/>
                </a:lnTo>
                <a:lnTo>
                  <a:pt x="68230" y="8720"/>
                </a:lnTo>
                <a:lnTo>
                  <a:pt x="98400" y="14533"/>
                </a:lnTo>
                <a:lnTo>
                  <a:pt x="128571" y="20346"/>
                </a:lnTo>
                <a:lnTo>
                  <a:pt x="158742" y="26159"/>
                </a:lnTo>
                <a:lnTo>
                  <a:pt x="203998" y="34879"/>
                </a:lnTo>
                <a:lnTo>
                  <a:pt x="230225" y="61160"/>
                </a:lnTo>
                <a:lnTo>
                  <a:pt x="245310" y="64067"/>
                </a:lnTo>
                <a:lnTo>
                  <a:pt x="275481" y="69880"/>
                </a:lnTo>
                <a:lnTo>
                  <a:pt x="290566" y="72786"/>
                </a:lnTo>
                <a:lnTo>
                  <a:pt x="305652" y="75693"/>
                </a:lnTo>
                <a:lnTo>
                  <a:pt x="319480" y="62931"/>
                </a:lnTo>
                <a:lnTo>
                  <a:pt x="319480" y="449902"/>
                </a:lnTo>
                <a:lnTo>
                  <a:pt x="295007" y="455746"/>
                </a:lnTo>
                <a:lnTo>
                  <a:pt x="279922" y="452840"/>
                </a:lnTo>
                <a:lnTo>
                  <a:pt x="249751" y="447026"/>
                </a:lnTo>
                <a:lnTo>
                  <a:pt x="223524" y="420745"/>
                </a:lnTo>
                <a:lnTo>
                  <a:pt x="212382" y="397370"/>
                </a:lnTo>
                <a:lnTo>
                  <a:pt x="205183" y="353528"/>
                </a:lnTo>
                <a:lnTo>
                  <a:pt x="197986" y="309684"/>
                </a:lnTo>
                <a:lnTo>
                  <a:pt x="171759" y="283404"/>
                </a:lnTo>
                <a:lnTo>
                  <a:pt x="134390" y="233747"/>
                </a:lnTo>
                <a:lnTo>
                  <a:pt x="97021" y="184091"/>
                </a:lnTo>
                <a:lnTo>
                  <a:pt x="59652" y="134435"/>
                </a:lnTo>
                <a:lnTo>
                  <a:pt x="22284" y="84780"/>
                </a:lnTo>
                <a:lnTo>
                  <a:pt x="11142" y="61404"/>
                </a:lnTo>
                <a:lnTo>
                  <a:pt x="0" y="38029"/>
                </a:lnTo>
                <a:lnTo>
                  <a:pt x="3944" y="17562"/>
                </a:lnTo>
                <a:lnTo>
                  <a:pt x="2297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288" name="Freeform 116">
            <a:extLst>
              <a:ext uri="{FF2B5EF4-FFF2-40B4-BE49-F238E27FC236}">
                <a16:creationId xmlns:a16="http://schemas.microsoft.com/office/drawing/2014/main" xmlns="" id="{5DF25F7D-1104-49C9-A6C2-E25DB94A0488}"/>
              </a:ext>
            </a:extLst>
          </p:cNvPr>
          <p:cNvSpPr>
            <a:spLocks/>
          </p:cNvSpPr>
          <p:nvPr/>
        </p:nvSpPr>
        <p:spPr bwMode="auto">
          <a:xfrm>
            <a:off x="1173675" y="1765837"/>
            <a:ext cx="1213665" cy="771252"/>
          </a:xfrm>
          <a:custGeom>
            <a:avLst/>
            <a:gdLst>
              <a:gd name="T0" fmla="*/ 116 w 316"/>
              <a:gd name="T1" fmla="*/ 72 h 148"/>
              <a:gd name="T2" fmla="*/ 160 w 316"/>
              <a:gd name="T3" fmla="*/ 52 h 148"/>
              <a:gd name="T4" fmla="*/ 232 w 316"/>
              <a:gd name="T5" fmla="*/ 24 h 148"/>
              <a:gd name="T6" fmla="*/ 264 w 316"/>
              <a:gd name="T7" fmla="*/ 12 h 148"/>
              <a:gd name="T8" fmla="*/ 288 w 316"/>
              <a:gd name="T9" fmla="*/ 4 h 148"/>
              <a:gd name="T10" fmla="*/ 308 w 316"/>
              <a:gd name="T11" fmla="*/ 0 h 148"/>
              <a:gd name="T12" fmla="*/ 316 w 316"/>
              <a:gd name="T13" fmla="*/ 0 h 148"/>
              <a:gd name="T14" fmla="*/ 316 w 316"/>
              <a:gd name="T15" fmla="*/ 4 h 148"/>
              <a:gd name="T16" fmla="*/ 308 w 316"/>
              <a:gd name="T17" fmla="*/ 12 h 148"/>
              <a:gd name="T18" fmla="*/ 296 w 316"/>
              <a:gd name="T19" fmla="*/ 24 h 148"/>
              <a:gd name="T20" fmla="*/ 276 w 316"/>
              <a:gd name="T21" fmla="*/ 36 h 148"/>
              <a:gd name="T22" fmla="*/ 224 w 316"/>
              <a:gd name="T23" fmla="*/ 68 h 148"/>
              <a:gd name="T24" fmla="*/ 172 w 316"/>
              <a:gd name="T25" fmla="*/ 92 h 148"/>
              <a:gd name="T26" fmla="*/ 124 w 316"/>
              <a:gd name="T27" fmla="*/ 116 h 148"/>
              <a:gd name="T28" fmla="*/ 108 w 316"/>
              <a:gd name="T29" fmla="*/ 124 h 148"/>
              <a:gd name="T30" fmla="*/ 96 w 316"/>
              <a:gd name="T31" fmla="*/ 132 h 148"/>
              <a:gd name="T32" fmla="*/ 76 w 316"/>
              <a:gd name="T33" fmla="*/ 144 h 148"/>
              <a:gd name="T34" fmla="*/ 56 w 316"/>
              <a:gd name="T35" fmla="*/ 148 h 148"/>
              <a:gd name="T36" fmla="*/ 44 w 316"/>
              <a:gd name="T37" fmla="*/ 148 h 148"/>
              <a:gd name="T38" fmla="*/ 28 w 316"/>
              <a:gd name="T39" fmla="*/ 136 h 148"/>
              <a:gd name="T40" fmla="*/ 12 w 316"/>
              <a:gd name="T41" fmla="*/ 128 h 148"/>
              <a:gd name="T42" fmla="*/ 4 w 316"/>
              <a:gd name="T43" fmla="*/ 116 h 148"/>
              <a:gd name="T44" fmla="*/ 0 w 316"/>
              <a:gd name="T45" fmla="*/ 108 h 148"/>
              <a:gd name="T46" fmla="*/ 0 w 316"/>
              <a:gd name="T47" fmla="*/ 96 h 148"/>
              <a:gd name="T48" fmla="*/ 8 w 316"/>
              <a:gd name="T49" fmla="*/ 92 h 148"/>
              <a:gd name="T50" fmla="*/ 24 w 316"/>
              <a:gd name="T51" fmla="*/ 92 h 148"/>
              <a:gd name="T52" fmla="*/ 40 w 316"/>
              <a:gd name="T53" fmla="*/ 92 h 148"/>
              <a:gd name="T54" fmla="*/ 52 w 316"/>
              <a:gd name="T55" fmla="*/ 92 h 148"/>
              <a:gd name="T56" fmla="*/ 56 w 316"/>
              <a:gd name="T57" fmla="*/ 92 h 148"/>
              <a:gd name="T58" fmla="*/ 68 w 316"/>
              <a:gd name="T59" fmla="*/ 88 h 148"/>
              <a:gd name="T60" fmla="*/ 84 w 316"/>
              <a:gd name="T61" fmla="*/ 84 h 148"/>
              <a:gd name="T62" fmla="*/ 104 w 316"/>
              <a:gd name="T63" fmla="*/ 76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16" h="148">
                <a:moveTo>
                  <a:pt x="104" y="76"/>
                </a:moveTo>
                <a:lnTo>
                  <a:pt x="116" y="72"/>
                </a:lnTo>
                <a:lnTo>
                  <a:pt x="132" y="64"/>
                </a:lnTo>
                <a:lnTo>
                  <a:pt x="160" y="52"/>
                </a:lnTo>
                <a:lnTo>
                  <a:pt x="196" y="40"/>
                </a:lnTo>
                <a:lnTo>
                  <a:pt x="232" y="24"/>
                </a:lnTo>
                <a:lnTo>
                  <a:pt x="248" y="16"/>
                </a:lnTo>
                <a:lnTo>
                  <a:pt x="264" y="12"/>
                </a:lnTo>
                <a:lnTo>
                  <a:pt x="276" y="8"/>
                </a:lnTo>
                <a:lnTo>
                  <a:pt x="288" y="4"/>
                </a:lnTo>
                <a:lnTo>
                  <a:pt x="300" y="0"/>
                </a:lnTo>
                <a:lnTo>
                  <a:pt x="308" y="0"/>
                </a:lnTo>
                <a:lnTo>
                  <a:pt x="312" y="0"/>
                </a:lnTo>
                <a:lnTo>
                  <a:pt x="316" y="0"/>
                </a:lnTo>
                <a:lnTo>
                  <a:pt x="316" y="0"/>
                </a:lnTo>
                <a:lnTo>
                  <a:pt x="316" y="4"/>
                </a:lnTo>
                <a:lnTo>
                  <a:pt x="312" y="8"/>
                </a:lnTo>
                <a:lnTo>
                  <a:pt x="308" y="12"/>
                </a:lnTo>
                <a:lnTo>
                  <a:pt x="300" y="16"/>
                </a:lnTo>
                <a:lnTo>
                  <a:pt x="296" y="24"/>
                </a:lnTo>
                <a:lnTo>
                  <a:pt x="284" y="32"/>
                </a:lnTo>
                <a:lnTo>
                  <a:pt x="276" y="36"/>
                </a:lnTo>
                <a:lnTo>
                  <a:pt x="248" y="52"/>
                </a:lnTo>
                <a:lnTo>
                  <a:pt x="224" y="68"/>
                </a:lnTo>
                <a:lnTo>
                  <a:pt x="196" y="80"/>
                </a:lnTo>
                <a:lnTo>
                  <a:pt x="172" y="92"/>
                </a:lnTo>
                <a:lnTo>
                  <a:pt x="148" y="104"/>
                </a:lnTo>
                <a:lnTo>
                  <a:pt x="124" y="116"/>
                </a:lnTo>
                <a:lnTo>
                  <a:pt x="116" y="120"/>
                </a:lnTo>
                <a:lnTo>
                  <a:pt x="108" y="124"/>
                </a:lnTo>
                <a:lnTo>
                  <a:pt x="100" y="128"/>
                </a:lnTo>
                <a:lnTo>
                  <a:pt x="96" y="132"/>
                </a:lnTo>
                <a:lnTo>
                  <a:pt x="84" y="140"/>
                </a:lnTo>
                <a:lnTo>
                  <a:pt x="76" y="144"/>
                </a:lnTo>
                <a:lnTo>
                  <a:pt x="64" y="148"/>
                </a:lnTo>
                <a:lnTo>
                  <a:pt x="56" y="148"/>
                </a:lnTo>
                <a:lnTo>
                  <a:pt x="52" y="148"/>
                </a:lnTo>
                <a:lnTo>
                  <a:pt x="44" y="148"/>
                </a:lnTo>
                <a:lnTo>
                  <a:pt x="36" y="144"/>
                </a:lnTo>
                <a:lnTo>
                  <a:pt x="28" y="136"/>
                </a:lnTo>
                <a:lnTo>
                  <a:pt x="20" y="132"/>
                </a:lnTo>
                <a:lnTo>
                  <a:pt x="12" y="128"/>
                </a:lnTo>
                <a:lnTo>
                  <a:pt x="8" y="124"/>
                </a:lnTo>
                <a:lnTo>
                  <a:pt x="4" y="116"/>
                </a:lnTo>
                <a:lnTo>
                  <a:pt x="0" y="112"/>
                </a:lnTo>
                <a:lnTo>
                  <a:pt x="0" y="108"/>
                </a:lnTo>
                <a:lnTo>
                  <a:pt x="0" y="104"/>
                </a:lnTo>
                <a:lnTo>
                  <a:pt x="0" y="96"/>
                </a:lnTo>
                <a:lnTo>
                  <a:pt x="4" y="92"/>
                </a:lnTo>
                <a:lnTo>
                  <a:pt x="8" y="92"/>
                </a:lnTo>
                <a:lnTo>
                  <a:pt x="16" y="92"/>
                </a:lnTo>
                <a:lnTo>
                  <a:pt x="24" y="92"/>
                </a:lnTo>
                <a:lnTo>
                  <a:pt x="32" y="92"/>
                </a:lnTo>
                <a:lnTo>
                  <a:pt x="40" y="92"/>
                </a:lnTo>
                <a:lnTo>
                  <a:pt x="48" y="92"/>
                </a:lnTo>
                <a:lnTo>
                  <a:pt x="52" y="92"/>
                </a:lnTo>
                <a:lnTo>
                  <a:pt x="52" y="92"/>
                </a:lnTo>
                <a:lnTo>
                  <a:pt x="56" y="92"/>
                </a:lnTo>
                <a:lnTo>
                  <a:pt x="60" y="88"/>
                </a:lnTo>
                <a:lnTo>
                  <a:pt x="68" y="88"/>
                </a:lnTo>
                <a:lnTo>
                  <a:pt x="76" y="84"/>
                </a:lnTo>
                <a:lnTo>
                  <a:pt x="84" y="84"/>
                </a:lnTo>
                <a:lnTo>
                  <a:pt x="92" y="80"/>
                </a:lnTo>
                <a:lnTo>
                  <a:pt x="104" y="76"/>
                </a:lnTo>
                <a:lnTo>
                  <a:pt x="104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289" name="Freeform 113">
            <a:extLst>
              <a:ext uri="{FF2B5EF4-FFF2-40B4-BE49-F238E27FC236}">
                <a16:creationId xmlns:a16="http://schemas.microsoft.com/office/drawing/2014/main" xmlns="" id="{C7279BAB-208B-4CC3-97D2-A33A295372A7}"/>
              </a:ext>
            </a:extLst>
          </p:cNvPr>
          <p:cNvSpPr>
            <a:spLocks/>
          </p:cNvSpPr>
          <p:nvPr/>
        </p:nvSpPr>
        <p:spPr bwMode="auto">
          <a:xfrm>
            <a:off x="2394872" y="1188103"/>
            <a:ext cx="1382656" cy="354358"/>
          </a:xfrm>
          <a:custGeom>
            <a:avLst/>
            <a:gdLst>
              <a:gd name="T0" fmla="*/ 296 w 360"/>
              <a:gd name="T1" fmla="*/ 0 h 68"/>
              <a:gd name="T2" fmla="*/ 304 w 360"/>
              <a:gd name="T3" fmla="*/ 0 h 68"/>
              <a:gd name="T4" fmla="*/ 316 w 360"/>
              <a:gd name="T5" fmla="*/ 0 h 68"/>
              <a:gd name="T6" fmla="*/ 324 w 360"/>
              <a:gd name="T7" fmla="*/ 4 h 68"/>
              <a:gd name="T8" fmla="*/ 336 w 360"/>
              <a:gd name="T9" fmla="*/ 8 h 68"/>
              <a:gd name="T10" fmla="*/ 344 w 360"/>
              <a:gd name="T11" fmla="*/ 12 h 68"/>
              <a:gd name="T12" fmla="*/ 352 w 360"/>
              <a:gd name="T13" fmla="*/ 16 h 68"/>
              <a:gd name="T14" fmla="*/ 356 w 360"/>
              <a:gd name="T15" fmla="*/ 20 h 68"/>
              <a:gd name="T16" fmla="*/ 360 w 360"/>
              <a:gd name="T17" fmla="*/ 28 h 68"/>
              <a:gd name="T18" fmla="*/ 360 w 360"/>
              <a:gd name="T19" fmla="*/ 32 h 68"/>
              <a:gd name="T20" fmla="*/ 356 w 360"/>
              <a:gd name="T21" fmla="*/ 36 h 68"/>
              <a:gd name="T22" fmla="*/ 352 w 360"/>
              <a:gd name="T23" fmla="*/ 36 h 68"/>
              <a:gd name="T24" fmla="*/ 348 w 360"/>
              <a:gd name="T25" fmla="*/ 36 h 68"/>
              <a:gd name="T26" fmla="*/ 344 w 360"/>
              <a:gd name="T27" fmla="*/ 40 h 68"/>
              <a:gd name="T28" fmla="*/ 336 w 360"/>
              <a:gd name="T29" fmla="*/ 40 h 68"/>
              <a:gd name="T30" fmla="*/ 328 w 360"/>
              <a:gd name="T31" fmla="*/ 40 h 68"/>
              <a:gd name="T32" fmla="*/ 320 w 360"/>
              <a:gd name="T33" fmla="*/ 40 h 68"/>
              <a:gd name="T34" fmla="*/ 308 w 360"/>
              <a:gd name="T35" fmla="*/ 40 h 68"/>
              <a:gd name="T36" fmla="*/ 292 w 360"/>
              <a:gd name="T37" fmla="*/ 44 h 68"/>
              <a:gd name="T38" fmla="*/ 276 w 360"/>
              <a:gd name="T39" fmla="*/ 44 h 68"/>
              <a:gd name="T40" fmla="*/ 256 w 360"/>
              <a:gd name="T41" fmla="*/ 44 h 68"/>
              <a:gd name="T42" fmla="*/ 220 w 360"/>
              <a:gd name="T43" fmla="*/ 48 h 68"/>
              <a:gd name="T44" fmla="*/ 180 w 360"/>
              <a:gd name="T45" fmla="*/ 48 h 68"/>
              <a:gd name="T46" fmla="*/ 144 w 360"/>
              <a:gd name="T47" fmla="*/ 52 h 68"/>
              <a:gd name="T48" fmla="*/ 112 w 360"/>
              <a:gd name="T49" fmla="*/ 56 h 68"/>
              <a:gd name="T50" fmla="*/ 96 w 360"/>
              <a:gd name="T51" fmla="*/ 60 h 68"/>
              <a:gd name="T52" fmla="*/ 80 w 360"/>
              <a:gd name="T53" fmla="*/ 60 h 68"/>
              <a:gd name="T54" fmla="*/ 68 w 360"/>
              <a:gd name="T55" fmla="*/ 64 h 68"/>
              <a:gd name="T56" fmla="*/ 60 w 360"/>
              <a:gd name="T57" fmla="*/ 64 h 68"/>
              <a:gd name="T58" fmla="*/ 48 w 360"/>
              <a:gd name="T59" fmla="*/ 64 h 68"/>
              <a:gd name="T60" fmla="*/ 44 w 360"/>
              <a:gd name="T61" fmla="*/ 68 h 68"/>
              <a:gd name="T62" fmla="*/ 36 w 360"/>
              <a:gd name="T63" fmla="*/ 68 h 68"/>
              <a:gd name="T64" fmla="*/ 36 w 360"/>
              <a:gd name="T65" fmla="*/ 68 h 68"/>
              <a:gd name="T66" fmla="*/ 28 w 360"/>
              <a:gd name="T67" fmla="*/ 64 h 68"/>
              <a:gd name="T68" fmla="*/ 24 w 360"/>
              <a:gd name="T69" fmla="*/ 64 h 68"/>
              <a:gd name="T70" fmla="*/ 16 w 360"/>
              <a:gd name="T71" fmla="*/ 60 h 68"/>
              <a:gd name="T72" fmla="*/ 8 w 360"/>
              <a:gd name="T73" fmla="*/ 52 h 68"/>
              <a:gd name="T74" fmla="*/ 4 w 360"/>
              <a:gd name="T75" fmla="*/ 48 h 68"/>
              <a:gd name="T76" fmla="*/ 0 w 360"/>
              <a:gd name="T77" fmla="*/ 44 h 68"/>
              <a:gd name="T78" fmla="*/ 0 w 360"/>
              <a:gd name="T79" fmla="*/ 44 h 68"/>
              <a:gd name="T80" fmla="*/ 4 w 360"/>
              <a:gd name="T81" fmla="*/ 40 h 68"/>
              <a:gd name="T82" fmla="*/ 8 w 360"/>
              <a:gd name="T83" fmla="*/ 36 h 68"/>
              <a:gd name="T84" fmla="*/ 12 w 360"/>
              <a:gd name="T85" fmla="*/ 36 h 68"/>
              <a:gd name="T86" fmla="*/ 20 w 360"/>
              <a:gd name="T87" fmla="*/ 36 h 68"/>
              <a:gd name="T88" fmla="*/ 32 w 360"/>
              <a:gd name="T89" fmla="*/ 32 h 68"/>
              <a:gd name="T90" fmla="*/ 52 w 360"/>
              <a:gd name="T91" fmla="*/ 32 h 68"/>
              <a:gd name="T92" fmla="*/ 76 w 360"/>
              <a:gd name="T93" fmla="*/ 28 h 68"/>
              <a:gd name="T94" fmla="*/ 104 w 360"/>
              <a:gd name="T95" fmla="*/ 24 h 68"/>
              <a:gd name="T96" fmla="*/ 136 w 360"/>
              <a:gd name="T97" fmla="*/ 20 h 68"/>
              <a:gd name="T98" fmla="*/ 168 w 360"/>
              <a:gd name="T99" fmla="*/ 16 h 68"/>
              <a:gd name="T100" fmla="*/ 196 w 360"/>
              <a:gd name="T101" fmla="*/ 12 h 68"/>
              <a:gd name="T102" fmla="*/ 224 w 360"/>
              <a:gd name="T103" fmla="*/ 8 h 68"/>
              <a:gd name="T104" fmla="*/ 244 w 360"/>
              <a:gd name="T105" fmla="*/ 4 h 68"/>
              <a:gd name="T106" fmla="*/ 264 w 360"/>
              <a:gd name="T107" fmla="*/ 4 h 68"/>
              <a:gd name="T108" fmla="*/ 280 w 360"/>
              <a:gd name="T109" fmla="*/ 0 h 68"/>
              <a:gd name="T110" fmla="*/ 288 w 360"/>
              <a:gd name="T111" fmla="*/ 0 h 68"/>
              <a:gd name="T112" fmla="*/ 296 w 360"/>
              <a:gd name="T113" fmla="*/ 0 h 68"/>
              <a:gd name="T114" fmla="*/ 296 w 360"/>
              <a:gd name="T115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60" h="68">
                <a:moveTo>
                  <a:pt x="296" y="0"/>
                </a:moveTo>
                <a:lnTo>
                  <a:pt x="304" y="0"/>
                </a:lnTo>
                <a:lnTo>
                  <a:pt x="316" y="0"/>
                </a:lnTo>
                <a:lnTo>
                  <a:pt x="324" y="4"/>
                </a:lnTo>
                <a:lnTo>
                  <a:pt x="336" y="8"/>
                </a:lnTo>
                <a:lnTo>
                  <a:pt x="344" y="12"/>
                </a:lnTo>
                <a:lnTo>
                  <a:pt x="352" y="16"/>
                </a:lnTo>
                <a:lnTo>
                  <a:pt x="356" y="20"/>
                </a:lnTo>
                <a:lnTo>
                  <a:pt x="360" y="28"/>
                </a:lnTo>
                <a:lnTo>
                  <a:pt x="360" y="32"/>
                </a:lnTo>
                <a:lnTo>
                  <a:pt x="356" y="36"/>
                </a:lnTo>
                <a:lnTo>
                  <a:pt x="352" y="36"/>
                </a:lnTo>
                <a:lnTo>
                  <a:pt x="348" y="36"/>
                </a:lnTo>
                <a:lnTo>
                  <a:pt x="344" y="40"/>
                </a:lnTo>
                <a:lnTo>
                  <a:pt x="336" y="40"/>
                </a:lnTo>
                <a:lnTo>
                  <a:pt x="328" y="40"/>
                </a:lnTo>
                <a:lnTo>
                  <a:pt x="320" y="40"/>
                </a:lnTo>
                <a:lnTo>
                  <a:pt x="308" y="40"/>
                </a:lnTo>
                <a:lnTo>
                  <a:pt x="292" y="44"/>
                </a:lnTo>
                <a:lnTo>
                  <a:pt x="276" y="44"/>
                </a:lnTo>
                <a:lnTo>
                  <a:pt x="256" y="44"/>
                </a:lnTo>
                <a:lnTo>
                  <a:pt x="220" y="48"/>
                </a:lnTo>
                <a:lnTo>
                  <a:pt x="180" y="48"/>
                </a:lnTo>
                <a:lnTo>
                  <a:pt x="144" y="52"/>
                </a:lnTo>
                <a:lnTo>
                  <a:pt x="112" y="56"/>
                </a:lnTo>
                <a:lnTo>
                  <a:pt x="96" y="60"/>
                </a:lnTo>
                <a:lnTo>
                  <a:pt x="80" y="60"/>
                </a:lnTo>
                <a:lnTo>
                  <a:pt x="68" y="64"/>
                </a:lnTo>
                <a:lnTo>
                  <a:pt x="60" y="64"/>
                </a:lnTo>
                <a:lnTo>
                  <a:pt x="48" y="64"/>
                </a:lnTo>
                <a:lnTo>
                  <a:pt x="44" y="68"/>
                </a:lnTo>
                <a:lnTo>
                  <a:pt x="36" y="68"/>
                </a:lnTo>
                <a:lnTo>
                  <a:pt x="36" y="68"/>
                </a:lnTo>
                <a:lnTo>
                  <a:pt x="28" y="64"/>
                </a:lnTo>
                <a:lnTo>
                  <a:pt x="24" y="64"/>
                </a:lnTo>
                <a:lnTo>
                  <a:pt x="16" y="60"/>
                </a:lnTo>
                <a:lnTo>
                  <a:pt x="8" y="52"/>
                </a:lnTo>
                <a:lnTo>
                  <a:pt x="4" y="48"/>
                </a:lnTo>
                <a:lnTo>
                  <a:pt x="0" y="44"/>
                </a:lnTo>
                <a:lnTo>
                  <a:pt x="0" y="44"/>
                </a:lnTo>
                <a:lnTo>
                  <a:pt x="4" y="40"/>
                </a:lnTo>
                <a:lnTo>
                  <a:pt x="8" y="36"/>
                </a:lnTo>
                <a:lnTo>
                  <a:pt x="12" y="36"/>
                </a:lnTo>
                <a:lnTo>
                  <a:pt x="20" y="36"/>
                </a:lnTo>
                <a:lnTo>
                  <a:pt x="32" y="32"/>
                </a:lnTo>
                <a:lnTo>
                  <a:pt x="52" y="32"/>
                </a:lnTo>
                <a:lnTo>
                  <a:pt x="76" y="28"/>
                </a:lnTo>
                <a:lnTo>
                  <a:pt x="104" y="24"/>
                </a:lnTo>
                <a:lnTo>
                  <a:pt x="136" y="20"/>
                </a:lnTo>
                <a:lnTo>
                  <a:pt x="168" y="16"/>
                </a:lnTo>
                <a:lnTo>
                  <a:pt x="196" y="12"/>
                </a:lnTo>
                <a:lnTo>
                  <a:pt x="224" y="8"/>
                </a:lnTo>
                <a:lnTo>
                  <a:pt x="244" y="4"/>
                </a:lnTo>
                <a:lnTo>
                  <a:pt x="264" y="4"/>
                </a:lnTo>
                <a:lnTo>
                  <a:pt x="280" y="0"/>
                </a:lnTo>
                <a:lnTo>
                  <a:pt x="288" y="0"/>
                </a:lnTo>
                <a:lnTo>
                  <a:pt x="296" y="0"/>
                </a:lnTo>
                <a:lnTo>
                  <a:pt x="296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292" name="Freeform 118">
            <a:extLst>
              <a:ext uri="{FF2B5EF4-FFF2-40B4-BE49-F238E27FC236}">
                <a16:creationId xmlns:a16="http://schemas.microsoft.com/office/drawing/2014/main" xmlns="" id="{80028D8E-1CF1-41C0-9116-27F3D3A4CD08}"/>
              </a:ext>
            </a:extLst>
          </p:cNvPr>
          <p:cNvSpPr>
            <a:spLocks/>
          </p:cNvSpPr>
          <p:nvPr/>
        </p:nvSpPr>
        <p:spPr bwMode="auto">
          <a:xfrm>
            <a:off x="5053186" y="1360651"/>
            <a:ext cx="414798" cy="1125611"/>
          </a:xfrm>
          <a:custGeom>
            <a:avLst/>
            <a:gdLst>
              <a:gd name="T0" fmla="*/ 8 w 108"/>
              <a:gd name="T1" fmla="*/ 36 h 216"/>
              <a:gd name="T2" fmla="*/ 4 w 108"/>
              <a:gd name="T3" fmla="*/ 32 h 216"/>
              <a:gd name="T4" fmla="*/ 0 w 108"/>
              <a:gd name="T5" fmla="*/ 24 h 216"/>
              <a:gd name="T6" fmla="*/ 0 w 108"/>
              <a:gd name="T7" fmla="*/ 20 h 216"/>
              <a:gd name="T8" fmla="*/ 0 w 108"/>
              <a:gd name="T9" fmla="*/ 16 h 216"/>
              <a:gd name="T10" fmla="*/ 0 w 108"/>
              <a:gd name="T11" fmla="*/ 12 h 216"/>
              <a:gd name="T12" fmla="*/ 4 w 108"/>
              <a:gd name="T13" fmla="*/ 8 h 216"/>
              <a:gd name="T14" fmla="*/ 8 w 108"/>
              <a:gd name="T15" fmla="*/ 4 h 216"/>
              <a:gd name="T16" fmla="*/ 16 w 108"/>
              <a:gd name="T17" fmla="*/ 0 h 216"/>
              <a:gd name="T18" fmla="*/ 28 w 108"/>
              <a:gd name="T19" fmla="*/ 0 h 216"/>
              <a:gd name="T20" fmla="*/ 36 w 108"/>
              <a:gd name="T21" fmla="*/ 0 h 216"/>
              <a:gd name="T22" fmla="*/ 40 w 108"/>
              <a:gd name="T23" fmla="*/ 0 h 216"/>
              <a:gd name="T24" fmla="*/ 44 w 108"/>
              <a:gd name="T25" fmla="*/ 4 h 216"/>
              <a:gd name="T26" fmla="*/ 52 w 108"/>
              <a:gd name="T27" fmla="*/ 4 h 216"/>
              <a:gd name="T28" fmla="*/ 64 w 108"/>
              <a:gd name="T29" fmla="*/ 8 h 216"/>
              <a:gd name="T30" fmla="*/ 76 w 108"/>
              <a:gd name="T31" fmla="*/ 8 h 216"/>
              <a:gd name="T32" fmla="*/ 80 w 108"/>
              <a:gd name="T33" fmla="*/ 28 h 216"/>
              <a:gd name="T34" fmla="*/ 80 w 108"/>
              <a:gd name="T35" fmla="*/ 48 h 216"/>
              <a:gd name="T36" fmla="*/ 84 w 108"/>
              <a:gd name="T37" fmla="*/ 64 h 216"/>
              <a:gd name="T38" fmla="*/ 88 w 108"/>
              <a:gd name="T39" fmla="*/ 84 h 216"/>
              <a:gd name="T40" fmla="*/ 92 w 108"/>
              <a:gd name="T41" fmla="*/ 100 h 216"/>
              <a:gd name="T42" fmla="*/ 92 w 108"/>
              <a:gd name="T43" fmla="*/ 112 h 216"/>
              <a:gd name="T44" fmla="*/ 96 w 108"/>
              <a:gd name="T45" fmla="*/ 128 h 216"/>
              <a:gd name="T46" fmla="*/ 96 w 108"/>
              <a:gd name="T47" fmla="*/ 140 h 216"/>
              <a:gd name="T48" fmla="*/ 100 w 108"/>
              <a:gd name="T49" fmla="*/ 152 h 216"/>
              <a:gd name="T50" fmla="*/ 100 w 108"/>
              <a:gd name="T51" fmla="*/ 160 h 216"/>
              <a:gd name="T52" fmla="*/ 100 w 108"/>
              <a:gd name="T53" fmla="*/ 168 h 216"/>
              <a:gd name="T54" fmla="*/ 104 w 108"/>
              <a:gd name="T55" fmla="*/ 176 h 216"/>
              <a:gd name="T56" fmla="*/ 104 w 108"/>
              <a:gd name="T57" fmla="*/ 180 h 216"/>
              <a:gd name="T58" fmla="*/ 104 w 108"/>
              <a:gd name="T59" fmla="*/ 188 h 216"/>
              <a:gd name="T60" fmla="*/ 104 w 108"/>
              <a:gd name="T61" fmla="*/ 192 h 216"/>
              <a:gd name="T62" fmla="*/ 108 w 108"/>
              <a:gd name="T63" fmla="*/ 192 h 216"/>
              <a:gd name="T64" fmla="*/ 104 w 108"/>
              <a:gd name="T65" fmla="*/ 200 h 216"/>
              <a:gd name="T66" fmla="*/ 104 w 108"/>
              <a:gd name="T67" fmla="*/ 204 h 216"/>
              <a:gd name="T68" fmla="*/ 100 w 108"/>
              <a:gd name="T69" fmla="*/ 212 h 216"/>
              <a:gd name="T70" fmla="*/ 96 w 108"/>
              <a:gd name="T71" fmla="*/ 212 h 216"/>
              <a:gd name="T72" fmla="*/ 88 w 108"/>
              <a:gd name="T73" fmla="*/ 216 h 216"/>
              <a:gd name="T74" fmla="*/ 84 w 108"/>
              <a:gd name="T75" fmla="*/ 216 h 216"/>
              <a:gd name="T76" fmla="*/ 80 w 108"/>
              <a:gd name="T77" fmla="*/ 216 h 216"/>
              <a:gd name="T78" fmla="*/ 76 w 108"/>
              <a:gd name="T79" fmla="*/ 216 h 216"/>
              <a:gd name="T80" fmla="*/ 76 w 108"/>
              <a:gd name="T81" fmla="*/ 212 h 216"/>
              <a:gd name="T82" fmla="*/ 72 w 108"/>
              <a:gd name="T83" fmla="*/ 212 h 216"/>
              <a:gd name="T84" fmla="*/ 68 w 108"/>
              <a:gd name="T85" fmla="*/ 208 h 216"/>
              <a:gd name="T86" fmla="*/ 64 w 108"/>
              <a:gd name="T87" fmla="*/ 200 h 216"/>
              <a:gd name="T88" fmla="*/ 60 w 108"/>
              <a:gd name="T89" fmla="*/ 196 h 216"/>
              <a:gd name="T90" fmla="*/ 56 w 108"/>
              <a:gd name="T91" fmla="*/ 188 h 216"/>
              <a:gd name="T92" fmla="*/ 56 w 108"/>
              <a:gd name="T93" fmla="*/ 180 h 216"/>
              <a:gd name="T94" fmla="*/ 52 w 108"/>
              <a:gd name="T95" fmla="*/ 172 h 216"/>
              <a:gd name="T96" fmla="*/ 48 w 108"/>
              <a:gd name="T97" fmla="*/ 160 h 216"/>
              <a:gd name="T98" fmla="*/ 44 w 108"/>
              <a:gd name="T99" fmla="*/ 144 h 216"/>
              <a:gd name="T100" fmla="*/ 40 w 108"/>
              <a:gd name="T101" fmla="*/ 132 h 216"/>
              <a:gd name="T102" fmla="*/ 36 w 108"/>
              <a:gd name="T103" fmla="*/ 116 h 216"/>
              <a:gd name="T104" fmla="*/ 32 w 108"/>
              <a:gd name="T105" fmla="*/ 96 h 216"/>
              <a:gd name="T106" fmla="*/ 28 w 108"/>
              <a:gd name="T107" fmla="*/ 84 h 216"/>
              <a:gd name="T108" fmla="*/ 24 w 108"/>
              <a:gd name="T109" fmla="*/ 72 h 216"/>
              <a:gd name="T110" fmla="*/ 20 w 108"/>
              <a:gd name="T111" fmla="*/ 60 h 216"/>
              <a:gd name="T112" fmla="*/ 16 w 108"/>
              <a:gd name="T113" fmla="*/ 52 h 216"/>
              <a:gd name="T114" fmla="*/ 12 w 108"/>
              <a:gd name="T115" fmla="*/ 44 h 216"/>
              <a:gd name="T116" fmla="*/ 12 w 108"/>
              <a:gd name="T117" fmla="*/ 40 h 216"/>
              <a:gd name="T118" fmla="*/ 8 w 108"/>
              <a:gd name="T119" fmla="*/ 36 h 216"/>
              <a:gd name="T120" fmla="*/ 8 w 108"/>
              <a:gd name="T121" fmla="*/ 36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8" h="216">
                <a:moveTo>
                  <a:pt x="8" y="36"/>
                </a:moveTo>
                <a:lnTo>
                  <a:pt x="4" y="32"/>
                </a:lnTo>
                <a:lnTo>
                  <a:pt x="0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0" y="0"/>
                </a:lnTo>
                <a:lnTo>
                  <a:pt x="44" y="4"/>
                </a:lnTo>
                <a:lnTo>
                  <a:pt x="52" y="4"/>
                </a:lnTo>
                <a:lnTo>
                  <a:pt x="64" y="8"/>
                </a:lnTo>
                <a:lnTo>
                  <a:pt x="76" y="8"/>
                </a:lnTo>
                <a:lnTo>
                  <a:pt x="80" y="28"/>
                </a:lnTo>
                <a:lnTo>
                  <a:pt x="80" y="48"/>
                </a:lnTo>
                <a:lnTo>
                  <a:pt x="84" y="64"/>
                </a:lnTo>
                <a:lnTo>
                  <a:pt x="88" y="84"/>
                </a:lnTo>
                <a:lnTo>
                  <a:pt x="92" y="100"/>
                </a:lnTo>
                <a:lnTo>
                  <a:pt x="92" y="112"/>
                </a:lnTo>
                <a:lnTo>
                  <a:pt x="96" y="128"/>
                </a:lnTo>
                <a:lnTo>
                  <a:pt x="96" y="140"/>
                </a:lnTo>
                <a:lnTo>
                  <a:pt x="100" y="152"/>
                </a:lnTo>
                <a:lnTo>
                  <a:pt x="100" y="160"/>
                </a:lnTo>
                <a:lnTo>
                  <a:pt x="100" y="168"/>
                </a:lnTo>
                <a:lnTo>
                  <a:pt x="104" y="176"/>
                </a:lnTo>
                <a:lnTo>
                  <a:pt x="104" y="180"/>
                </a:lnTo>
                <a:lnTo>
                  <a:pt x="104" y="188"/>
                </a:lnTo>
                <a:lnTo>
                  <a:pt x="104" y="192"/>
                </a:lnTo>
                <a:lnTo>
                  <a:pt x="108" y="192"/>
                </a:lnTo>
                <a:lnTo>
                  <a:pt x="104" y="200"/>
                </a:lnTo>
                <a:lnTo>
                  <a:pt x="104" y="204"/>
                </a:lnTo>
                <a:lnTo>
                  <a:pt x="100" y="212"/>
                </a:lnTo>
                <a:lnTo>
                  <a:pt x="96" y="212"/>
                </a:lnTo>
                <a:lnTo>
                  <a:pt x="88" y="216"/>
                </a:lnTo>
                <a:lnTo>
                  <a:pt x="84" y="216"/>
                </a:lnTo>
                <a:lnTo>
                  <a:pt x="80" y="216"/>
                </a:lnTo>
                <a:lnTo>
                  <a:pt x="76" y="216"/>
                </a:lnTo>
                <a:lnTo>
                  <a:pt x="76" y="212"/>
                </a:lnTo>
                <a:lnTo>
                  <a:pt x="72" y="212"/>
                </a:lnTo>
                <a:lnTo>
                  <a:pt x="68" y="208"/>
                </a:lnTo>
                <a:lnTo>
                  <a:pt x="64" y="200"/>
                </a:lnTo>
                <a:lnTo>
                  <a:pt x="60" y="196"/>
                </a:lnTo>
                <a:lnTo>
                  <a:pt x="56" y="188"/>
                </a:lnTo>
                <a:lnTo>
                  <a:pt x="56" y="180"/>
                </a:lnTo>
                <a:lnTo>
                  <a:pt x="52" y="172"/>
                </a:lnTo>
                <a:lnTo>
                  <a:pt x="48" y="160"/>
                </a:lnTo>
                <a:lnTo>
                  <a:pt x="44" y="144"/>
                </a:lnTo>
                <a:lnTo>
                  <a:pt x="40" y="132"/>
                </a:lnTo>
                <a:lnTo>
                  <a:pt x="36" y="116"/>
                </a:lnTo>
                <a:lnTo>
                  <a:pt x="32" y="96"/>
                </a:lnTo>
                <a:lnTo>
                  <a:pt x="28" y="84"/>
                </a:lnTo>
                <a:lnTo>
                  <a:pt x="24" y="72"/>
                </a:lnTo>
                <a:lnTo>
                  <a:pt x="20" y="60"/>
                </a:lnTo>
                <a:lnTo>
                  <a:pt x="16" y="52"/>
                </a:lnTo>
                <a:lnTo>
                  <a:pt x="12" y="44"/>
                </a:lnTo>
                <a:lnTo>
                  <a:pt x="12" y="40"/>
                </a:lnTo>
                <a:lnTo>
                  <a:pt x="8" y="36"/>
                </a:lnTo>
                <a:lnTo>
                  <a:pt x="8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296" name="Freeform 120">
            <a:extLst>
              <a:ext uri="{FF2B5EF4-FFF2-40B4-BE49-F238E27FC236}">
                <a16:creationId xmlns:a16="http://schemas.microsoft.com/office/drawing/2014/main" xmlns="" id="{AFE95C52-B214-42F3-AE6D-E0B5F0E43386}"/>
              </a:ext>
            </a:extLst>
          </p:cNvPr>
          <p:cNvSpPr>
            <a:spLocks/>
          </p:cNvSpPr>
          <p:nvPr/>
        </p:nvSpPr>
        <p:spPr bwMode="auto">
          <a:xfrm>
            <a:off x="5485438" y="1694278"/>
            <a:ext cx="814231" cy="270980"/>
          </a:xfrm>
          <a:custGeom>
            <a:avLst/>
            <a:gdLst>
              <a:gd name="T0" fmla="*/ 132 w 212"/>
              <a:gd name="T1" fmla="*/ 40 h 52"/>
              <a:gd name="T2" fmla="*/ 112 w 212"/>
              <a:gd name="T3" fmla="*/ 40 h 52"/>
              <a:gd name="T4" fmla="*/ 96 w 212"/>
              <a:gd name="T5" fmla="*/ 44 h 52"/>
              <a:gd name="T6" fmla="*/ 84 w 212"/>
              <a:gd name="T7" fmla="*/ 44 h 52"/>
              <a:gd name="T8" fmla="*/ 72 w 212"/>
              <a:gd name="T9" fmla="*/ 48 h 52"/>
              <a:gd name="T10" fmla="*/ 60 w 212"/>
              <a:gd name="T11" fmla="*/ 48 h 52"/>
              <a:gd name="T12" fmla="*/ 52 w 212"/>
              <a:gd name="T13" fmla="*/ 48 h 52"/>
              <a:gd name="T14" fmla="*/ 44 w 212"/>
              <a:gd name="T15" fmla="*/ 48 h 52"/>
              <a:gd name="T16" fmla="*/ 40 w 212"/>
              <a:gd name="T17" fmla="*/ 52 h 52"/>
              <a:gd name="T18" fmla="*/ 28 w 212"/>
              <a:gd name="T19" fmla="*/ 48 h 52"/>
              <a:gd name="T20" fmla="*/ 16 w 212"/>
              <a:gd name="T21" fmla="*/ 44 h 52"/>
              <a:gd name="T22" fmla="*/ 8 w 212"/>
              <a:gd name="T23" fmla="*/ 44 h 52"/>
              <a:gd name="T24" fmla="*/ 4 w 212"/>
              <a:gd name="T25" fmla="*/ 40 h 52"/>
              <a:gd name="T26" fmla="*/ 0 w 212"/>
              <a:gd name="T27" fmla="*/ 32 h 52"/>
              <a:gd name="T28" fmla="*/ 0 w 212"/>
              <a:gd name="T29" fmla="*/ 24 h 52"/>
              <a:gd name="T30" fmla="*/ 36 w 212"/>
              <a:gd name="T31" fmla="*/ 20 h 52"/>
              <a:gd name="T32" fmla="*/ 64 w 212"/>
              <a:gd name="T33" fmla="*/ 16 h 52"/>
              <a:gd name="T34" fmla="*/ 92 w 212"/>
              <a:gd name="T35" fmla="*/ 12 h 52"/>
              <a:gd name="T36" fmla="*/ 116 w 212"/>
              <a:gd name="T37" fmla="*/ 8 h 52"/>
              <a:gd name="T38" fmla="*/ 124 w 212"/>
              <a:gd name="T39" fmla="*/ 4 h 52"/>
              <a:gd name="T40" fmla="*/ 132 w 212"/>
              <a:gd name="T41" fmla="*/ 4 h 52"/>
              <a:gd name="T42" fmla="*/ 140 w 212"/>
              <a:gd name="T43" fmla="*/ 4 h 52"/>
              <a:gd name="T44" fmla="*/ 148 w 212"/>
              <a:gd name="T45" fmla="*/ 4 h 52"/>
              <a:gd name="T46" fmla="*/ 152 w 212"/>
              <a:gd name="T47" fmla="*/ 0 h 52"/>
              <a:gd name="T48" fmla="*/ 156 w 212"/>
              <a:gd name="T49" fmla="*/ 0 h 52"/>
              <a:gd name="T50" fmla="*/ 160 w 212"/>
              <a:gd name="T51" fmla="*/ 0 h 52"/>
              <a:gd name="T52" fmla="*/ 164 w 212"/>
              <a:gd name="T53" fmla="*/ 0 h 52"/>
              <a:gd name="T54" fmla="*/ 180 w 212"/>
              <a:gd name="T55" fmla="*/ 0 h 52"/>
              <a:gd name="T56" fmla="*/ 188 w 212"/>
              <a:gd name="T57" fmla="*/ 4 h 52"/>
              <a:gd name="T58" fmla="*/ 196 w 212"/>
              <a:gd name="T59" fmla="*/ 4 h 52"/>
              <a:gd name="T60" fmla="*/ 204 w 212"/>
              <a:gd name="T61" fmla="*/ 4 h 52"/>
              <a:gd name="T62" fmla="*/ 208 w 212"/>
              <a:gd name="T63" fmla="*/ 8 h 52"/>
              <a:gd name="T64" fmla="*/ 212 w 212"/>
              <a:gd name="T65" fmla="*/ 12 h 52"/>
              <a:gd name="T66" fmla="*/ 212 w 212"/>
              <a:gd name="T67" fmla="*/ 16 h 52"/>
              <a:gd name="T68" fmla="*/ 212 w 212"/>
              <a:gd name="T69" fmla="*/ 20 h 52"/>
              <a:gd name="T70" fmla="*/ 208 w 212"/>
              <a:gd name="T71" fmla="*/ 20 h 52"/>
              <a:gd name="T72" fmla="*/ 200 w 212"/>
              <a:gd name="T73" fmla="*/ 24 h 52"/>
              <a:gd name="T74" fmla="*/ 192 w 212"/>
              <a:gd name="T75" fmla="*/ 28 h 52"/>
              <a:gd name="T76" fmla="*/ 180 w 212"/>
              <a:gd name="T77" fmla="*/ 32 h 52"/>
              <a:gd name="T78" fmla="*/ 168 w 212"/>
              <a:gd name="T79" fmla="*/ 32 h 52"/>
              <a:gd name="T80" fmla="*/ 152 w 212"/>
              <a:gd name="T81" fmla="*/ 36 h 52"/>
              <a:gd name="T82" fmla="*/ 132 w 212"/>
              <a:gd name="T83" fmla="*/ 40 h 52"/>
              <a:gd name="T84" fmla="*/ 132 w 212"/>
              <a:gd name="T85" fmla="*/ 4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12" h="52">
                <a:moveTo>
                  <a:pt x="132" y="40"/>
                </a:moveTo>
                <a:lnTo>
                  <a:pt x="112" y="40"/>
                </a:lnTo>
                <a:lnTo>
                  <a:pt x="96" y="44"/>
                </a:lnTo>
                <a:lnTo>
                  <a:pt x="84" y="44"/>
                </a:lnTo>
                <a:lnTo>
                  <a:pt x="72" y="48"/>
                </a:lnTo>
                <a:lnTo>
                  <a:pt x="60" y="48"/>
                </a:lnTo>
                <a:lnTo>
                  <a:pt x="52" y="48"/>
                </a:lnTo>
                <a:lnTo>
                  <a:pt x="44" y="48"/>
                </a:lnTo>
                <a:lnTo>
                  <a:pt x="40" y="52"/>
                </a:lnTo>
                <a:lnTo>
                  <a:pt x="28" y="48"/>
                </a:lnTo>
                <a:lnTo>
                  <a:pt x="16" y="44"/>
                </a:lnTo>
                <a:lnTo>
                  <a:pt x="8" y="44"/>
                </a:lnTo>
                <a:lnTo>
                  <a:pt x="4" y="40"/>
                </a:lnTo>
                <a:lnTo>
                  <a:pt x="0" y="32"/>
                </a:lnTo>
                <a:lnTo>
                  <a:pt x="0" y="24"/>
                </a:lnTo>
                <a:lnTo>
                  <a:pt x="36" y="20"/>
                </a:lnTo>
                <a:lnTo>
                  <a:pt x="64" y="16"/>
                </a:lnTo>
                <a:lnTo>
                  <a:pt x="92" y="12"/>
                </a:lnTo>
                <a:lnTo>
                  <a:pt x="116" y="8"/>
                </a:lnTo>
                <a:lnTo>
                  <a:pt x="124" y="4"/>
                </a:lnTo>
                <a:lnTo>
                  <a:pt x="132" y="4"/>
                </a:lnTo>
                <a:lnTo>
                  <a:pt x="140" y="4"/>
                </a:lnTo>
                <a:lnTo>
                  <a:pt x="148" y="4"/>
                </a:lnTo>
                <a:lnTo>
                  <a:pt x="152" y="0"/>
                </a:lnTo>
                <a:lnTo>
                  <a:pt x="156" y="0"/>
                </a:lnTo>
                <a:lnTo>
                  <a:pt x="160" y="0"/>
                </a:lnTo>
                <a:lnTo>
                  <a:pt x="164" y="0"/>
                </a:lnTo>
                <a:lnTo>
                  <a:pt x="180" y="0"/>
                </a:lnTo>
                <a:lnTo>
                  <a:pt x="188" y="4"/>
                </a:lnTo>
                <a:lnTo>
                  <a:pt x="196" y="4"/>
                </a:lnTo>
                <a:lnTo>
                  <a:pt x="204" y="4"/>
                </a:lnTo>
                <a:lnTo>
                  <a:pt x="208" y="8"/>
                </a:lnTo>
                <a:lnTo>
                  <a:pt x="212" y="12"/>
                </a:lnTo>
                <a:lnTo>
                  <a:pt x="212" y="16"/>
                </a:lnTo>
                <a:lnTo>
                  <a:pt x="212" y="20"/>
                </a:lnTo>
                <a:lnTo>
                  <a:pt x="208" y="20"/>
                </a:lnTo>
                <a:lnTo>
                  <a:pt x="200" y="24"/>
                </a:lnTo>
                <a:lnTo>
                  <a:pt x="192" y="28"/>
                </a:lnTo>
                <a:lnTo>
                  <a:pt x="180" y="32"/>
                </a:lnTo>
                <a:lnTo>
                  <a:pt x="168" y="32"/>
                </a:lnTo>
                <a:lnTo>
                  <a:pt x="152" y="36"/>
                </a:lnTo>
                <a:lnTo>
                  <a:pt x="132" y="40"/>
                </a:lnTo>
                <a:lnTo>
                  <a:pt x="132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297" name="Freeform 122">
            <a:extLst>
              <a:ext uri="{FF2B5EF4-FFF2-40B4-BE49-F238E27FC236}">
                <a16:creationId xmlns:a16="http://schemas.microsoft.com/office/drawing/2014/main" xmlns="" id="{F930F02F-956E-4BCE-BA41-55D2158C7E4E}"/>
              </a:ext>
            </a:extLst>
          </p:cNvPr>
          <p:cNvSpPr>
            <a:spLocks/>
          </p:cNvSpPr>
          <p:nvPr/>
        </p:nvSpPr>
        <p:spPr bwMode="auto">
          <a:xfrm>
            <a:off x="5469593" y="2208219"/>
            <a:ext cx="967859" cy="187602"/>
          </a:xfrm>
          <a:custGeom>
            <a:avLst/>
            <a:gdLst>
              <a:gd name="T0" fmla="*/ 252 w 252"/>
              <a:gd name="T1" fmla="*/ 12 h 36"/>
              <a:gd name="T2" fmla="*/ 240 w 252"/>
              <a:gd name="T3" fmla="*/ 12 h 36"/>
              <a:gd name="T4" fmla="*/ 228 w 252"/>
              <a:gd name="T5" fmla="*/ 16 h 36"/>
              <a:gd name="T6" fmla="*/ 212 w 252"/>
              <a:gd name="T7" fmla="*/ 16 h 36"/>
              <a:gd name="T8" fmla="*/ 196 w 252"/>
              <a:gd name="T9" fmla="*/ 16 h 36"/>
              <a:gd name="T10" fmla="*/ 176 w 252"/>
              <a:gd name="T11" fmla="*/ 20 h 36"/>
              <a:gd name="T12" fmla="*/ 160 w 252"/>
              <a:gd name="T13" fmla="*/ 20 h 36"/>
              <a:gd name="T14" fmla="*/ 136 w 252"/>
              <a:gd name="T15" fmla="*/ 24 h 36"/>
              <a:gd name="T16" fmla="*/ 116 w 252"/>
              <a:gd name="T17" fmla="*/ 24 h 36"/>
              <a:gd name="T18" fmla="*/ 92 w 252"/>
              <a:gd name="T19" fmla="*/ 28 h 36"/>
              <a:gd name="T20" fmla="*/ 72 w 252"/>
              <a:gd name="T21" fmla="*/ 28 h 36"/>
              <a:gd name="T22" fmla="*/ 56 w 252"/>
              <a:gd name="T23" fmla="*/ 32 h 36"/>
              <a:gd name="T24" fmla="*/ 40 w 252"/>
              <a:gd name="T25" fmla="*/ 32 h 36"/>
              <a:gd name="T26" fmla="*/ 28 w 252"/>
              <a:gd name="T27" fmla="*/ 32 h 36"/>
              <a:gd name="T28" fmla="*/ 16 w 252"/>
              <a:gd name="T29" fmla="*/ 36 h 36"/>
              <a:gd name="T30" fmla="*/ 8 w 252"/>
              <a:gd name="T31" fmla="*/ 36 h 36"/>
              <a:gd name="T32" fmla="*/ 0 w 252"/>
              <a:gd name="T33" fmla="*/ 36 h 36"/>
              <a:gd name="T34" fmla="*/ 0 w 252"/>
              <a:gd name="T35" fmla="*/ 24 h 36"/>
              <a:gd name="T36" fmla="*/ 44 w 252"/>
              <a:gd name="T37" fmla="*/ 20 h 36"/>
              <a:gd name="T38" fmla="*/ 88 w 252"/>
              <a:gd name="T39" fmla="*/ 16 h 36"/>
              <a:gd name="T40" fmla="*/ 124 w 252"/>
              <a:gd name="T41" fmla="*/ 12 h 36"/>
              <a:gd name="T42" fmla="*/ 156 w 252"/>
              <a:gd name="T43" fmla="*/ 8 h 36"/>
              <a:gd name="T44" fmla="*/ 188 w 252"/>
              <a:gd name="T45" fmla="*/ 8 h 36"/>
              <a:gd name="T46" fmla="*/ 212 w 252"/>
              <a:gd name="T47" fmla="*/ 4 h 36"/>
              <a:gd name="T48" fmla="*/ 236 w 252"/>
              <a:gd name="T49" fmla="*/ 4 h 36"/>
              <a:gd name="T50" fmla="*/ 252 w 252"/>
              <a:gd name="T51" fmla="*/ 0 h 36"/>
              <a:gd name="T52" fmla="*/ 252 w 252"/>
              <a:gd name="T53" fmla="*/ 12 h 36"/>
              <a:gd name="T54" fmla="*/ 252 w 252"/>
              <a:gd name="T55" fmla="*/ 1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252" h="36">
                <a:moveTo>
                  <a:pt x="252" y="12"/>
                </a:moveTo>
                <a:lnTo>
                  <a:pt x="240" y="12"/>
                </a:lnTo>
                <a:lnTo>
                  <a:pt x="228" y="16"/>
                </a:lnTo>
                <a:lnTo>
                  <a:pt x="212" y="16"/>
                </a:lnTo>
                <a:lnTo>
                  <a:pt x="196" y="16"/>
                </a:lnTo>
                <a:lnTo>
                  <a:pt x="176" y="20"/>
                </a:lnTo>
                <a:lnTo>
                  <a:pt x="160" y="20"/>
                </a:lnTo>
                <a:lnTo>
                  <a:pt x="136" y="24"/>
                </a:lnTo>
                <a:lnTo>
                  <a:pt x="116" y="24"/>
                </a:lnTo>
                <a:lnTo>
                  <a:pt x="92" y="28"/>
                </a:lnTo>
                <a:lnTo>
                  <a:pt x="72" y="28"/>
                </a:lnTo>
                <a:lnTo>
                  <a:pt x="56" y="32"/>
                </a:lnTo>
                <a:lnTo>
                  <a:pt x="40" y="32"/>
                </a:lnTo>
                <a:lnTo>
                  <a:pt x="28" y="32"/>
                </a:lnTo>
                <a:lnTo>
                  <a:pt x="16" y="36"/>
                </a:lnTo>
                <a:lnTo>
                  <a:pt x="8" y="36"/>
                </a:lnTo>
                <a:lnTo>
                  <a:pt x="0" y="36"/>
                </a:lnTo>
                <a:lnTo>
                  <a:pt x="0" y="24"/>
                </a:lnTo>
                <a:lnTo>
                  <a:pt x="44" y="20"/>
                </a:lnTo>
                <a:lnTo>
                  <a:pt x="88" y="16"/>
                </a:lnTo>
                <a:lnTo>
                  <a:pt x="124" y="12"/>
                </a:lnTo>
                <a:lnTo>
                  <a:pt x="156" y="8"/>
                </a:lnTo>
                <a:lnTo>
                  <a:pt x="188" y="8"/>
                </a:lnTo>
                <a:lnTo>
                  <a:pt x="212" y="4"/>
                </a:lnTo>
                <a:lnTo>
                  <a:pt x="236" y="4"/>
                </a:lnTo>
                <a:lnTo>
                  <a:pt x="252" y="0"/>
                </a:lnTo>
                <a:lnTo>
                  <a:pt x="252" y="12"/>
                </a:lnTo>
                <a:lnTo>
                  <a:pt x="252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01" name="Freeform 125">
            <a:extLst>
              <a:ext uri="{FF2B5EF4-FFF2-40B4-BE49-F238E27FC236}">
                <a16:creationId xmlns:a16="http://schemas.microsoft.com/office/drawing/2014/main" xmlns="" id="{544C737F-D2E9-4B79-A2C1-0CE6295C7715}"/>
              </a:ext>
            </a:extLst>
          </p:cNvPr>
          <p:cNvSpPr>
            <a:spLocks/>
          </p:cNvSpPr>
          <p:nvPr/>
        </p:nvSpPr>
        <p:spPr bwMode="auto">
          <a:xfrm>
            <a:off x="8864693" y="816852"/>
            <a:ext cx="537699" cy="354358"/>
          </a:xfrm>
          <a:custGeom>
            <a:avLst/>
            <a:gdLst>
              <a:gd name="T0" fmla="*/ 132 w 140"/>
              <a:gd name="T1" fmla="*/ 56 h 68"/>
              <a:gd name="T2" fmla="*/ 128 w 140"/>
              <a:gd name="T3" fmla="*/ 64 h 68"/>
              <a:gd name="T4" fmla="*/ 120 w 140"/>
              <a:gd name="T5" fmla="*/ 68 h 68"/>
              <a:gd name="T6" fmla="*/ 112 w 140"/>
              <a:gd name="T7" fmla="*/ 68 h 68"/>
              <a:gd name="T8" fmla="*/ 108 w 140"/>
              <a:gd name="T9" fmla="*/ 68 h 68"/>
              <a:gd name="T10" fmla="*/ 104 w 140"/>
              <a:gd name="T11" fmla="*/ 68 h 68"/>
              <a:gd name="T12" fmla="*/ 96 w 140"/>
              <a:gd name="T13" fmla="*/ 68 h 68"/>
              <a:gd name="T14" fmla="*/ 92 w 140"/>
              <a:gd name="T15" fmla="*/ 68 h 68"/>
              <a:gd name="T16" fmla="*/ 84 w 140"/>
              <a:gd name="T17" fmla="*/ 64 h 68"/>
              <a:gd name="T18" fmla="*/ 76 w 140"/>
              <a:gd name="T19" fmla="*/ 60 h 68"/>
              <a:gd name="T20" fmla="*/ 68 w 140"/>
              <a:gd name="T21" fmla="*/ 52 h 68"/>
              <a:gd name="T22" fmla="*/ 60 w 140"/>
              <a:gd name="T23" fmla="*/ 48 h 68"/>
              <a:gd name="T24" fmla="*/ 48 w 140"/>
              <a:gd name="T25" fmla="*/ 40 h 68"/>
              <a:gd name="T26" fmla="*/ 36 w 140"/>
              <a:gd name="T27" fmla="*/ 32 h 68"/>
              <a:gd name="T28" fmla="*/ 28 w 140"/>
              <a:gd name="T29" fmla="*/ 28 h 68"/>
              <a:gd name="T30" fmla="*/ 20 w 140"/>
              <a:gd name="T31" fmla="*/ 20 h 68"/>
              <a:gd name="T32" fmla="*/ 12 w 140"/>
              <a:gd name="T33" fmla="*/ 16 h 68"/>
              <a:gd name="T34" fmla="*/ 8 w 140"/>
              <a:gd name="T35" fmla="*/ 12 h 68"/>
              <a:gd name="T36" fmla="*/ 4 w 140"/>
              <a:gd name="T37" fmla="*/ 4 h 68"/>
              <a:gd name="T38" fmla="*/ 0 w 140"/>
              <a:gd name="T39" fmla="*/ 0 h 68"/>
              <a:gd name="T40" fmla="*/ 0 w 140"/>
              <a:gd name="T41" fmla="*/ 0 h 68"/>
              <a:gd name="T42" fmla="*/ 20 w 140"/>
              <a:gd name="T43" fmla="*/ 0 h 68"/>
              <a:gd name="T44" fmla="*/ 40 w 140"/>
              <a:gd name="T45" fmla="*/ 0 h 68"/>
              <a:gd name="T46" fmla="*/ 56 w 140"/>
              <a:gd name="T47" fmla="*/ 0 h 68"/>
              <a:gd name="T48" fmla="*/ 68 w 140"/>
              <a:gd name="T49" fmla="*/ 0 h 68"/>
              <a:gd name="T50" fmla="*/ 84 w 140"/>
              <a:gd name="T51" fmla="*/ 0 h 68"/>
              <a:gd name="T52" fmla="*/ 92 w 140"/>
              <a:gd name="T53" fmla="*/ 4 h 68"/>
              <a:gd name="T54" fmla="*/ 104 w 140"/>
              <a:gd name="T55" fmla="*/ 4 h 68"/>
              <a:gd name="T56" fmla="*/ 108 w 140"/>
              <a:gd name="T57" fmla="*/ 8 h 68"/>
              <a:gd name="T58" fmla="*/ 120 w 140"/>
              <a:gd name="T59" fmla="*/ 12 h 68"/>
              <a:gd name="T60" fmla="*/ 128 w 140"/>
              <a:gd name="T61" fmla="*/ 20 h 68"/>
              <a:gd name="T62" fmla="*/ 136 w 140"/>
              <a:gd name="T63" fmla="*/ 24 h 68"/>
              <a:gd name="T64" fmla="*/ 140 w 140"/>
              <a:gd name="T65" fmla="*/ 32 h 68"/>
              <a:gd name="T66" fmla="*/ 140 w 140"/>
              <a:gd name="T67" fmla="*/ 40 h 68"/>
              <a:gd name="T68" fmla="*/ 140 w 140"/>
              <a:gd name="T69" fmla="*/ 44 h 68"/>
              <a:gd name="T70" fmla="*/ 136 w 140"/>
              <a:gd name="T71" fmla="*/ 52 h 68"/>
              <a:gd name="T72" fmla="*/ 132 w 140"/>
              <a:gd name="T73" fmla="*/ 56 h 68"/>
              <a:gd name="T74" fmla="*/ 132 w 140"/>
              <a:gd name="T75" fmla="*/ 5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0" h="68">
                <a:moveTo>
                  <a:pt x="132" y="56"/>
                </a:moveTo>
                <a:lnTo>
                  <a:pt x="128" y="64"/>
                </a:lnTo>
                <a:lnTo>
                  <a:pt x="120" y="68"/>
                </a:lnTo>
                <a:lnTo>
                  <a:pt x="112" y="68"/>
                </a:lnTo>
                <a:lnTo>
                  <a:pt x="108" y="68"/>
                </a:lnTo>
                <a:lnTo>
                  <a:pt x="104" y="68"/>
                </a:lnTo>
                <a:lnTo>
                  <a:pt x="96" y="68"/>
                </a:lnTo>
                <a:lnTo>
                  <a:pt x="92" y="68"/>
                </a:lnTo>
                <a:lnTo>
                  <a:pt x="84" y="64"/>
                </a:lnTo>
                <a:lnTo>
                  <a:pt x="76" y="60"/>
                </a:lnTo>
                <a:lnTo>
                  <a:pt x="68" y="52"/>
                </a:lnTo>
                <a:lnTo>
                  <a:pt x="60" y="48"/>
                </a:lnTo>
                <a:lnTo>
                  <a:pt x="48" y="40"/>
                </a:lnTo>
                <a:lnTo>
                  <a:pt x="36" y="32"/>
                </a:lnTo>
                <a:lnTo>
                  <a:pt x="28" y="28"/>
                </a:lnTo>
                <a:lnTo>
                  <a:pt x="20" y="20"/>
                </a:lnTo>
                <a:lnTo>
                  <a:pt x="12" y="16"/>
                </a:lnTo>
                <a:lnTo>
                  <a:pt x="8" y="12"/>
                </a:lnTo>
                <a:lnTo>
                  <a:pt x="4" y="4"/>
                </a:lnTo>
                <a:lnTo>
                  <a:pt x="0" y="0"/>
                </a:lnTo>
                <a:lnTo>
                  <a:pt x="0" y="0"/>
                </a:lnTo>
                <a:lnTo>
                  <a:pt x="20" y="0"/>
                </a:lnTo>
                <a:lnTo>
                  <a:pt x="40" y="0"/>
                </a:lnTo>
                <a:lnTo>
                  <a:pt x="56" y="0"/>
                </a:lnTo>
                <a:lnTo>
                  <a:pt x="68" y="0"/>
                </a:lnTo>
                <a:lnTo>
                  <a:pt x="84" y="0"/>
                </a:lnTo>
                <a:lnTo>
                  <a:pt x="92" y="4"/>
                </a:lnTo>
                <a:lnTo>
                  <a:pt x="104" y="4"/>
                </a:lnTo>
                <a:lnTo>
                  <a:pt x="108" y="8"/>
                </a:lnTo>
                <a:lnTo>
                  <a:pt x="120" y="12"/>
                </a:lnTo>
                <a:lnTo>
                  <a:pt x="128" y="20"/>
                </a:lnTo>
                <a:lnTo>
                  <a:pt x="136" y="24"/>
                </a:lnTo>
                <a:lnTo>
                  <a:pt x="140" y="32"/>
                </a:lnTo>
                <a:lnTo>
                  <a:pt x="140" y="40"/>
                </a:lnTo>
                <a:lnTo>
                  <a:pt x="140" y="44"/>
                </a:lnTo>
                <a:lnTo>
                  <a:pt x="136" y="52"/>
                </a:lnTo>
                <a:lnTo>
                  <a:pt x="132" y="56"/>
                </a:lnTo>
                <a:lnTo>
                  <a:pt x="132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02" name="Freeform 126">
            <a:extLst>
              <a:ext uri="{FF2B5EF4-FFF2-40B4-BE49-F238E27FC236}">
                <a16:creationId xmlns:a16="http://schemas.microsoft.com/office/drawing/2014/main" xmlns="" id="{31BCF806-87FC-421F-9ED9-C9D9865C12E7}"/>
              </a:ext>
            </a:extLst>
          </p:cNvPr>
          <p:cNvSpPr>
            <a:spLocks/>
          </p:cNvSpPr>
          <p:nvPr/>
        </p:nvSpPr>
        <p:spPr bwMode="auto">
          <a:xfrm>
            <a:off x="9540659" y="796007"/>
            <a:ext cx="1029311" cy="583650"/>
          </a:xfrm>
          <a:custGeom>
            <a:avLst/>
            <a:gdLst>
              <a:gd name="T0" fmla="*/ 168 w 268"/>
              <a:gd name="T1" fmla="*/ 24 h 112"/>
              <a:gd name="T2" fmla="*/ 164 w 268"/>
              <a:gd name="T3" fmla="*/ 16 h 112"/>
              <a:gd name="T4" fmla="*/ 164 w 268"/>
              <a:gd name="T5" fmla="*/ 12 h 112"/>
              <a:gd name="T6" fmla="*/ 164 w 268"/>
              <a:gd name="T7" fmla="*/ 8 h 112"/>
              <a:gd name="T8" fmla="*/ 168 w 268"/>
              <a:gd name="T9" fmla="*/ 4 h 112"/>
              <a:gd name="T10" fmla="*/ 172 w 268"/>
              <a:gd name="T11" fmla="*/ 0 h 112"/>
              <a:gd name="T12" fmla="*/ 180 w 268"/>
              <a:gd name="T13" fmla="*/ 0 h 112"/>
              <a:gd name="T14" fmla="*/ 192 w 268"/>
              <a:gd name="T15" fmla="*/ 0 h 112"/>
              <a:gd name="T16" fmla="*/ 204 w 268"/>
              <a:gd name="T17" fmla="*/ 4 h 112"/>
              <a:gd name="T18" fmla="*/ 216 w 268"/>
              <a:gd name="T19" fmla="*/ 8 h 112"/>
              <a:gd name="T20" fmla="*/ 228 w 268"/>
              <a:gd name="T21" fmla="*/ 12 h 112"/>
              <a:gd name="T22" fmla="*/ 248 w 268"/>
              <a:gd name="T23" fmla="*/ 20 h 112"/>
              <a:gd name="T24" fmla="*/ 256 w 268"/>
              <a:gd name="T25" fmla="*/ 28 h 112"/>
              <a:gd name="T26" fmla="*/ 264 w 268"/>
              <a:gd name="T27" fmla="*/ 32 h 112"/>
              <a:gd name="T28" fmla="*/ 268 w 268"/>
              <a:gd name="T29" fmla="*/ 40 h 112"/>
              <a:gd name="T30" fmla="*/ 268 w 268"/>
              <a:gd name="T31" fmla="*/ 44 h 112"/>
              <a:gd name="T32" fmla="*/ 268 w 268"/>
              <a:gd name="T33" fmla="*/ 48 h 112"/>
              <a:gd name="T34" fmla="*/ 264 w 268"/>
              <a:gd name="T35" fmla="*/ 52 h 112"/>
              <a:gd name="T36" fmla="*/ 260 w 268"/>
              <a:gd name="T37" fmla="*/ 52 h 112"/>
              <a:gd name="T38" fmla="*/ 256 w 268"/>
              <a:gd name="T39" fmla="*/ 56 h 112"/>
              <a:gd name="T40" fmla="*/ 248 w 268"/>
              <a:gd name="T41" fmla="*/ 60 h 112"/>
              <a:gd name="T42" fmla="*/ 240 w 268"/>
              <a:gd name="T43" fmla="*/ 64 h 112"/>
              <a:gd name="T44" fmla="*/ 232 w 268"/>
              <a:gd name="T45" fmla="*/ 68 h 112"/>
              <a:gd name="T46" fmla="*/ 220 w 268"/>
              <a:gd name="T47" fmla="*/ 68 h 112"/>
              <a:gd name="T48" fmla="*/ 208 w 268"/>
              <a:gd name="T49" fmla="*/ 72 h 112"/>
              <a:gd name="T50" fmla="*/ 196 w 268"/>
              <a:gd name="T51" fmla="*/ 76 h 112"/>
              <a:gd name="T52" fmla="*/ 180 w 268"/>
              <a:gd name="T53" fmla="*/ 80 h 112"/>
              <a:gd name="T54" fmla="*/ 164 w 268"/>
              <a:gd name="T55" fmla="*/ 84 h 112"/>
              <a:gd name="T56" fmla="*/ 148 w 268"/>
              <a:gd name="T57" fmla="*/ 88 h 112"/>
              <a:gd name="T58" fmla="*/ 128 w 268"/>
              <a:gd name="T59" fmla="*/ 92 h 112"/>
              <a:gd name="T60" fmla="*/ 108 w 268"/>
              <a:gd name="T61" fmla="*/ 96 h 112"/>
              <a:gd name="T62" fmla="*/ 88 w 268"/>
              <a:gd name="T63" fmla="*/ 100 h 112"/>
              <a:gd name="T64" fmla="*/ 68 w 268"/>
              <a:gd name="T65" fmla="*/ 104 h 112"/>
              <a:gd name="T66" fmla="*/ 52 w 268"/>
              <a:gd name="T67" fmla="*/ 108 h 112"/>
              <a:gd name="T68" fmla="*/ 36 w 268"/>
              <a:gd name="T69" fmla="*/ 112 h 112"/>
              <a:gd name="T70" fmla="*/ 24 w 268"/>
              <a:gd name="T71" fmla="*/ 112 h 112"/>
              <a:gd name="T72" fmla="*/ 16 w 268"/>
              <a:gd name="T73" fmla="*/ 112 h 112"/>
              <a:gd name="T74" fmla="*/ 8 w 268"/>
              <a:gd name="T75" fmla="*/ 112 h 112"/>
              <a:gd name="T76" fmla="*/ 4 w 268"/>
              <a:gd name="T77" fmla="*/ 112 h 112"/>
              <a:gd name="T78" fmla="*/ 0 w 268"/>
              <a:gd name="T79" fmla="*/ 108 h 112"/>
              <a:gd name="T80" fmla="*/ 0 w 268"/>
              <a:gd name="T81" fmla="*/ 108 h 112"/>
              <a:gd name="T82" fmla="*/ 4 w 268"/>
              <a:gd name="T83" fmla="*/ 104 h 112"/>
              <a:gd name="T84" fmla="*/ 8 w 268"/>
              <a:gd name="T85" fmla="*/ 100 h 112"/>
              <a:gd name="T86" fmla="*/ 16 w 268"/>
              <a:gd name="T87" fmla="*/ 96 h 112"/>
              <a:gd name="T88" fmla="*/ 24 w 268"/>
              <a:gd name="T89" fmla="*/ 92 h 112"/>
              <a:gd name="T90" fmla="*/ 32 w 268"/>
              <a:gd name="T91" fmla="*/ 88 h 112"/>
              <a:gd name="T92" fmla="*/ 48 w 268"/>
              <a:gd name="T93" fmla="*/ 84 h 112"/>
              <a:gd name="T94" fmla="*/ 64 w 268"/>
              <a:gd name="T95" fmla="*/ 80 h 112"/>
              <a:gd name="T96" fmla="*/ 76 w 268"/>
              <a:gd name="T97" fmla="*/ 72 h 112"/>
              <a:gd name="T98" fmla="*/ 92 w 268"/>
              <a:gd name="T99" fmla="*/ 68 h 112"/>
              <a:gd name="T100" fmla="*/ 104 w 268"/>
              <a:gd name="T101" fmla="*/ 64 h 112"/>
              <a:gd name="T102" fmla="*/ 116 w 268"/>
              <a:gd name="T103" fmla="*/ 60 h 112"/>
              <a:gd name="T104" fmla="*/ 128 w 268"/>
              <a:gd name="T105" fmla="*/ 56 h 112"/>
              <a:gd name="T106" fmla="*/ 136 w 268"/>
              <a:gd name="T107" fmla="*/ 52 h 112"/>
              <a:gd name="T108" fmla="*/ 144 w 268"/>
              <a:gd name="T109" fmla="*/ 48 h 112"/>
              <a:gd name="T110" fmla="*/ 152 w 268"/>
              <a:gd name="T111" fmla="*/ 44 h 112"/>
              <a:gd name="T112" fmla="*/ 160 w 268"/>
              <a:gd name="T113" fmla="*/ 36 h 112"/>
              <a:gd name="T114" fmla="*/ 164 w 268"/>
              <a:gd name="T115" fmla="*/ 32 h 112"/>
              <a:gd name="T116" fmla="*/ 168 w 268"/>
              <a:gd name="T117" fmla="*/ 28 h 112"/>
              <a:gd name="T118" fmla="*/ 168 w 268"/>
              <a:gd name="T119" fmla="*/ 24 h 112"/>
              <a:gd name="T120" fmla="*/ 168 w 268"/>
              <a:gd name="T121" fmla="*/ 24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68" h="112">
                <a:moveTo>
                  <a:pt x="168" y="24"/>
                </a:moveTo>
                <a:lnTo>
                  <a:pt x="164" y="16"/>
                </a:lnTo>
                <a:lnTo>
                  <a:pt x="164" y="12"/>
                </a:lnTo>
                <a:lnTo>
                  <a:pt x="164" y="8"/>
                </a:lnTo>
                <a:lnTo>
                  <a:pt x="168" y="4"/>
                </a:lnTo>
                <a:lnTo>
                  <a:pt x="172" y="0"/>
                </a:lnTo>
                <a:lnTo>
                  <a:pt x="180" y="0"/>
                </a:lnTo>
                <a:lnTo>
                  <a:pt x="192" y="0"/>
                </a:lnTo>
                <a:lnTo>
                  <a:pt x="204" y="4"/>
                </a:lnTo>
                <a:lnTo>
                  <a:pt x="216" y="8"/>
                </a:lnTo>
                <a:lnTo>
                  <a:pt x="228" y="12"/>
                </a:lnTo>
                <a:lnTo>
                  <a:pt x="248" y="20"/>
                </a:lnTo>
                <a:lnTo>
                  <a:pt x="256" y="28"/>
                </a:lnTo>
                <a:lnTo>
                  <a:pt x="264" y="32"/>
                </a:lnTo>
                <a:lnTo>
                  <a:pt x="268" y="40"/>
                </a:lnTo>
                <a:lnTo>
                  <a:pt x="268" y="44"/>
                </a:lnTo>
                <a:lnTo>
                  <a:pt x="268" y="48"/>
                </a:lnTo>
                <a:lnTo>
                  <a:pt x="264" y="52"/>
                </a:lnTo>
                <a:lnTo>
                  <a:pt x="260" y="52"/>
                </a:lnTo>
                <a:lnTo>
                  <a:pt x="256" y="56"/>
                </a:lnTo>
                <a:lnTo>
                  <a:pt x="248" y="60"/>
                </a:lnTo>
                <a:lnTo>
                  <a:pt x="240" y="64"/>
                </a:lnTo>
                <a:lnTo>
                  <a:pt x="232" y="68"/>
                </a:lnTo>
                <a:lnTo>
                  <a:pt x="220" y="68"/>
                </a:lnTo>
                <a:lnTo>
                  <a:pt x="208" y="72"/>
                </a:lnTo>
                <a:lnTo>
                  <a:pt x="196" y="76"/>
                </a:lnTo>
                <a:lnTo>
                  <a:pt x="180" y="80"/>
                </a:lnTo>
                <a:lnTo>
                  <a:pt x="164" y="84"/>
                </a:lnTo>
                <a:lnTo>
                  <a:pt x="148" y="88"/>
                </a:lnTo>
                <a:lnTo>
                  <a:pt x="128" y="92"/>
                </a:lnTo>
                <a:lnTo>
                  <a:pt x="108" y="96"/>
                </a:lnTo>
                <a:lnTo>
                  <a:pt x="88" y="100"/>
                </a:lnTo>
                <a:lnTo>
                  <a:pt x="68" y="104"/>
                </a:lnTo>
                <a:lnTo>
                  <a:pt x="52" y="108"/>
                </a:lnTo>
                <a:lnTo>
                  <a:pt x="36" y="112"/>
                </a:lnTo>
                <a:lnTo>
                  <a:pt x="24" y="112"/>
                </a:lnTo>
                <a:lnTo>
                  <a:pt x="16" y="112"/>
                </a:lnTo>
                <a:lnTo>
                  <a:pt x="8" y="112"/>
                </a:lnTo>
                <a:lnTo>
                  <a:pt x="4" y="112"/>
                </a:lnTo>
                <a:lnTo>
                  <a:pt x="0" y="108"/>
                </a:lnTo>
                <a:lnTo>
                  <a:pt x="0" y="108"/>
                </a:lnTo>
                <a:lnTo>
                  <a:pt x="4" y="104"/>
                </a:lnTo>
                <a:lnTo>
                  <a:pt x="8" y="100"/>
                </a:lnTo>
                <a:lnTo>
                  <a:pt x="16" y="96"/>
                </a:lnTo>
                <a:lnTo>
                  <a:pt x="24" y="92"/>
                </a:lnTo>
                <a:lnTo>
                  <a:pt x="32" y="88"/>
                </a:lnTo>
                <a:lnTo>
                  <a:pt x="48" y="84"/>
                </a:lnTo>
                <a:lnTo>
                  <a:pt x="64" y="80"/>
                </a:lnTo>
                <a:lnTo>
                  <a:pt x="76" y="72"/>
                </a:lnTo>
                <a:lnTo>
                  <a:pt x="92" y="68"/>
                </a:lnTo>
                <a:lnTo>
                  <a:pt x="104" y="64"/>
                </a:lnTo>
                <a:lnTo>
                  <a:pt x="116" y="60"/>
                </a:lnTo>
                <a:lnTo>
                  <a:pt x="128" y="56"/>
                </a:lnTo>
                <a:lnTo>
                  <a:pt x="136" y="52"/>
                </a:lnTo>
                <a:lnTo>
                  <a:pt x="144" y="48"/>
                </a:lnTo>
                <a:lnTo>
                  <a:pt x="152" y="44"/>
                </a:lnTo>
                <a:lnTo>
                  <a:pt x="160" y="36"/>
                </a:lnTo>
                <a:lnTo>
                  <a:pt x="164" y="32"/>
                </a:lnTo>
                <a:lnTo>
                  <a:pt x="168" y="28"/>
                </a:lnTo>
                <a:lnTo>
                  <a:pt x="168" y="24"/>
                </a:lnTo>
                <a:lnTo>
                  <a:pt x="16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03" name="Freeform 127">
            <a:extLst>
              <a:ext uri="{FF2B5EF4-FFF2-40B4-BE49-F238E27FC236}">
                <a16:creationId xmlns:a16="http://schemas.microsoft.com/office/drawing/2014/main" xmlns="" id="{AA9267EB-67B9-464F-A470-56F83FE3EC46}"/>
              </a:ext>
            </a:extLst>
          </p:cNvPr>
          <p:cNvSpPr>
            <a:spLocks/>
          </p:cNvSpPr>
          <p:nvPr/>
        </p:nvSpPr>
        <p:spPr bwMode="auto">
          <a:xfrm>
            <a:off x="9878642" y="1212899"/>
            <a:ext cx="245805" cy="1083922"/>
          </a:xfrm>
          <a:custGeom>
            <a:avLst/>
            <a:gdLst>
              <a:gd name="T0" fmla="*/ 0 w 64"/>
              <a:gd name="T1" fmla="*/ 208 h 208"/>
              <a:gd name="T2" fmla="*/ 0 w 64"/>
              <a:gd name="T3" fmla="*/ 204 h 208"/>
              <a:gd name="T4" fmla="*/ 4 w 64"/>
              <a:gd name="T5" fmla="*/ 200 h 208"/>
              <a:gd name="T6" fmla="*/ 4 w 64"/>
              <a:gd name="T7" fmla="*/ 192 h 208"/>
              <a:gd name="T8" fmla="*/ 4 w 64"/>
              <a:gd name="T9" fmla="*/ 188 h 208"/>
              <a:gd name="T10" fmla="*/ 8 w 64"/>
              <a:gd name="T11" fmla="*/ 176 h 208"/>
              <a:gd name="T12" fmla="*/ 8 w 64"/>
              <a:gd name="T13" fmla="*/ 168 h 208"/>
              <a:gd name="T14" fmla="*/ 12 w 64"/>
              <a:gd name="T15" fmla="*/ 156 h 208"/>
              <a:gd name="T16" fmla="*/ 16 w 64"/>
              <a:gd name="T17" fmla="*/ 140 h 208"/>
              <a:gd name="T18" fmla="*/ 16 w 64"/>
              <a:gd name="T19" fmla="*/ 128 h 208"/>
              <a:gd name="T20" fmla="*/ 20 w 64"/>
              <a:gd name="T21" fmla="*/ 116 h 208"/>
              <a:gd name="T22" fmla="*/ 20 w 64"/>
              <a:gd name="T23" fmla="*/ 104 h 208"/>
              <a:gd name="T24" fmla="*/ 24 w 64"/>
              <a:gd name="T25" fmla="*/ 96 h 208"/>
              <a:gd name="T26" fmla="*/ 24 w 64"/>
              <a:gd name="T27" fmla="*/ 84 h 208"/>
              <a:gd name="T28" fmla="*/ 24 w 64"/>
              <a:gd name="T29" fmla="*/ 76 h 208"/>
              <a:gd name="T30" fmla="*/ 24 w 64"/>
              <a:gd name="T31" fmla="*/ 72 h 208"/>
              <a:gd name="T32" fmla="*/ 28 w 64"/>
              <a:gd name="T33" fmla="*/ 64 h 208"/>
              <a:gd name="T34" fmla="*/ 28 w 64"/>
              <a:gd name="T35" fmla="*/ 52 h 208"/>
              <a:gd name="T36" fmla="*/ 24 w 64"/>
              <a:gd name="T37" fmla="*/ 40 h 208"/>
              <a:gd name="T38" fmla="*/ 20 w 64"/>
              <a:gd name="T39" fmla="*/ 20 h 208"/>
              <a:gd name="T40" fmla="*/ 20 w 64"/>
              <a:gd name="T41" fmla="*/ 0 h 208"/>
              <a:gd name="T42" fmla="*/ 32 w 64"/>
              <a:gd name="T43" fmla="*/ 4 h 208"/>
              <a:gd name="T44" fmla="*/ 40 w 64"/>
              <a:gd name="T45" fmla="*/ 8 h 208"/>
              <a:gd name="T46" fmla="*/ 48 w 64"/>
              <a:gd name="T47" fmla="*/ 12 h 208"/>
              <a:gd name="T48" fmla="*/ 52 w 64"/>
              <a:gd name="T49" fmla="*/ 16 h 208"/>
              <a:gd name="T50" fmla="*/ 56 w 64"/>
              <a:gd name="T51" fmla="*/ 20 h 208"/>
              <a:gd name="T52" fmla="*/ 64 w 64"/>
              <a:gd name="T53" fmla="*/ 24 h 208"/>
              <a:gd name="T54" fmla="*/ 60 w 64"/>
              <a:gd name="T55" fmla="*/ 28 h 208"/>
              <a:gd name="T56" fmla="*/ 60 w 64"/>
              <a:gd name="T57" fmla="*/ 32 h 208"/>
              <a:gd name="T58" fmla="*/ 56 w 64"/>
              <a:gd name="T59" fmla="*/ 44 h 208"/>
              <a:gd name="T60" fmla="*/ 56 w 64"/>
              <a:gd name="T61" fmla="*/ 48 h 208"/>
              <a:gd name="T62" fmla="*/ 52 w 64"/>
              <a:gd name="T63" fmla="*/ 52 h 208"/>
              <a:gd name="T64" fmla="*/ 52 w 64"/>
              <a:gd name="T65" fmla="*/ 60 h 208"/>
              <a:gd name="T66" fmla="*/ 48 w 64"/>
              <a:gd name="T67" fmla="*/ 68 h 208"/>
              <a:gd name="T68" fmla="*/ 44 w 64"/>
              <a:gd name="T69" fmla="*/ 76 h 208"/>
              <a:gd name="T70" fmla="*/ 44 w 64"/>
              <a:gd name="T71" fmla="*/ 88 h 208"/>
              <a:gd name="T72" fmla="*/ 40 w 64"/>
              <a:gd name="T73" fmla="*/ 100 h 208"/>
              <a:gd name="T74" fmla="*/ 36 w 64"/>
              <a:gd name="T75" fmla="*/ 112 h 208"/>
              <a:gd name="T76" fmla="*/ 28 w 64"/>
              <a:gd name="T77" fmla="*/ 140 h 208"/>
              <a:gd name="T78" fmla="*/ 20 w 64"/>
              <a:gd name="T79" fmla="*/ 164 h 208"/>
              <a:gd name="T80" fmla="*/ 12 w 64"/>
              <a:gd name="T81" fmla="*/ 188 h 208"/>
              <a:gd name="T82" fmla="*/ 8 w 64"/>
              <a:gd name="T83" fmla="*/ 208 h 208"/>
              <a:gd name="T84" fmla="*/ 0 w 64"/>
              <a:gd name="T85" fmla="*/ 208 h 208"/>
              <a:gd name="T86" fmla="*/ 0 w 64"/>
              <a:gd name="T87" fmla="*/ 20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4" h="208">
                <a:moveTo>
                  <a:pt x="0" y="208"/>
                </a:moveTo>
                <a:lnTo>
                  <a:pt x="0" y="204"/>
                </a:lnTo>
                <a:lnTo>
                  <a:pt x="4" y="200"/>
                </a:lnTo>
                <a:lnTo>
                  <a:pt x="4" y="192"/>
                </a:lnTo>
                <a:lnTo>
                  <a:pt x="4" y="188"/>
                </a:lnTo>
                <a:lnTo>
                  <a:pt x="8" y="176"/>
                </a:lnTo>
                <a:lnTo>
                  <a:pt x="8" y="168"/>
                </a:lnTo>
                <a:lnTo>
                  <a:pt x="12" y="156"/>
                </a:lnTo>
                <a:lnTo>
                  <a:pt x="16" y="140"/>
                </a:lnTo>
                <a:lnTo>
                  <a:pt x="16" y="128"/>
                </a:lnTo>
                <a:lnTo>
                  <a:pt x="20" y="116"/>
                </a:lnTo>
                <a:lnTo>
                  <a:pt x="20" y="104"/>
                </a:lnTo>
                <a:lnTo>
                  <a:pt x="24" y="96"/>
                </a:lnTo>
                <a:lnTo>
                  <a:pt x="24" y="84"/>
                </a:lnTo>
                <a:lnTo>
                  <a:pt x="24" y="76"/>
                </a:lnTo>
                <a:lnTo>
                  <a:pt x="24" y="72"/>
                </a:lnTo>
                <a:lnTo>
                  <a:pt x="28" y="64"/>
                </a:lnTo>
                <a:lnTo>
                  <a:pt x="28" y="52"/>
                </a:lnTo>
                <a:lnTo>
                  <a:pt x="24" y="40"/>
                </a:lnTo>
                <a:lnTo>
                  <a:pt x="20" y="20"/>
                </a:lnTo>
                <a:lnTo>
                  <a:pt x="20" y="0"/>
                </a:lnTo>
                <a:lnTo>
                  <a:pt x="32" y="4"/>
                </a:lnTo>
                <a:lnTo>
                  <a:pt x="40" y="8"/>
                </a:lnTo>
                <a:lnTo>
                  <a:pt x="48" y="12"/>
                </a:lnTo>
                <a:lnTo>
                  <a:pt x="52" y="16"/>
                </a:lnTo>
                <a:lnTo>
                  <a:pt x="56" y="20"/>
                </a:lnTo>
                <a:lnTo>
                  <a:pt x="64" y="24"/>
                </a:lnTo>
                <a:lnTo>
                  <a:pt x="60" y="28"/>
                </a:lnTo>
                <a:lnTo>
                  <a:pt x="60" y="32"/>
                </a:lnTo>
                <a:lnTo>
                  <a:pt x="56" y="44"/>
                </a:lnTo>
                <a:lnTo>
                  <a:pt x="56" y="48"/>
                </a:lnTo>
                <a:lnTo>
                  <a:pt x="52" y="52"/>
                </a:lnTo>
                <a:lnTo>
                  <a:pt x="52" y="60"/>
                </a:lnTo>
                <a:lnTo>
                  <a:pt x="48" y="68"/>
                </a:lnTo>
                <a:lnTo>
                  <a:pt x="44" y="76"/>
                </a:lnTo>
                <a:lnTo>
                  <a:pt x="44" y="88"/>
                </a:lnTo>
                <a:lnTo>
                  <a:pt x="40" y="100"/>
                </a:lnTo>
                <a:lnTo>
                  <a:pt x="36" y="112"/>
                </a:lnTo>
                <a:lnTo>
                  <a:pt x="28" y="140"/>
                </a:lnTo>
                <a:lnTo>
                  <a:pt x="20" y="164"/>
                </a:lnTo>
                <a:lnTo>
                  <a:pt x="12" y="188"/>
                </a:lnTo>
                <a:lnTo>
                  <a:pt x="8" y="208"/>
                </a:lnTo>
                <a:lnTo>
                  <a:pt x="0" y="208"/>
                </a:lnTo>
                <a:lnTo>
                  <a:pt x="0" y="20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04" name="Freeform 128">
            <a:extLst>
              <a:ext uri="{FF2B5EF4-FFF2-40B4-BE49-F238E27FC236}">
                <a16:creationId xmlns:a16="http://schemas.microsoft.com/office/drawing/2014/main" xmlns="" id="{4CAB7CF7-06F2-4D3A-8228-DA60E98661F4}"/>
              </a:ext>
            </a:extLst>
          </p:cNvPr>
          <p:cNvSpPr>
            <a:spLocks/>
          </p:cNvSpPr>
          <p:nvPr/>
        </p:nvSpPr>
        <p:spPr bwMode="auto">
          <a:xfrm>
            <a:off x="9463845" y="2234287"/>
            <a:ext cx="322620" cy="854630"/>
          </a:xfrm>
          <a:custGeom>
            <a:avLst/>
            <a:gdLst>
              <a:gd name="T0" fmla="*/ 8 w 84"/>
              <a:gd name="T1" fmla="*/ 28 h 164"/>
              <a:gd name="T2" fmla="*/ 0 w 84"/>
              <a:gd name="T3" fmla="*/ 24 h 164"/>
              <a:gd name="T4" fmla="*/ 0 w 84"/>
              <a:gd name="T5" fmla="*/ 16 h 164"/>
              <a:gd name="T6" fmla="*/ 0 w 84"/>
              <a:gd name="T7" fmla="*/ 12 h 164"/>
              <a:gd name="T8" fmla="*/ 0 w 84"/>
              <a:gd name="T9" fmla="*/ 8 h 164"/>
              <a:gd name="T10" fmla="*/ 4 w 84"/>
              <a:gd name="T11" fmla="*/ 4 h 164"/>
              <a:gd name="T12" fmla="*/ 8 w 84"/>
              <a:gd name="T13" fmla="*/ 4 h 164"/>
              <a:gd name="T14" fmla="*/ 12 w 84"/>
              <a:gd name="T15" fmla="*/ 0 h 164"/>
              <a:gd name="T16" fmla="*/ 16 w 84"/>
              <a:gd name="T17" fmla="*/ 0 h 164"/>
              <a:gd name="T18" fmla="*/ 24 w 84"/>
              <a:gd name="T19" fmla="*/ 0 h 164"/>
              <a:gd name="T20" fmla="*/ 36 w 84"/>
              <a:gd name="T21" fmla="*/ 0 h 164"/>
              <a:gd name="T22" fmla="*/ 44 w 84"/>
              <a:gd name="T23" fmla="*/ 0 h 164"/>
              <a:gd name="T24" fmla="*/ 56 w 84"/>
              <a:gd name="T25" fmla="*/ 0 h 164"/>
              <a:gd name="T26" fmla="*/ 72 w 84"/>
              <a:gd name="T27" fmla="*/ 4 h 164"/>
              <a:gd name="T28" fmla="*/ 72 w 84"/>
              <a:gd name="T29" fmla="*/ 24 h 164"/>
              <a:gd name="T30" fmla="*/ 76 w 84"/>
              <a:gd name="T31" fmla="*/ 40 h 164"/>
              <a:gd name="T32" fmla="*/ 76 w 84"/>
              <a:gd name="T33" fmla="*/ 56 h 164"/>
              <a:gd name="T34" fmla="*/ 76 w 84"/>
              <a:gd name="T35" fmla="*/ 72 h 164"/>
              <a:gd name="T36" fmla="*/ 80 w 84"/>
              <a:gd name="T37" fmla="*/ 88 h 164"/>
              <a:gd name="T38" fmla="*/ 80 w 84"/>
              <a:gd name="T39" fmla="*/ 100 h 164"/>
              <a:gd name="T40" fmla="*/ 80 w 84"/>
              <a:gd name="T41" fmla="*/ 108 h 164"/>
              <a:gd name="T42" fmla="*/ 84 w 84"/>
              <a:gd name="T43" fmla="*/ 120 h 164"/>
              <a:gd name="T44" fmla="*/ 84 w 84"/>
              <a:gd name="T45" fmla="*/ 128 h 164"/>
              <a:gd name="T46" fmla="*/ 84 w 84"/>
              <a:gd name="T47" fmla="*/ 136 h 164"/>
              <a:gd name="T48" fmla="*/ 84 w 84"/>
              <a:gd name="T49" fmla="*/ 144 h 164"/>
              <a:gd name="T50" fmla="*/ 84 w 84"/>
              <a:gd name="T51" fmla="*/ 152 h 164"/>
              <a:gd name="T52" fmla="*/ 80 w 84"/>
              <a:gd name="T53" fmla="*/ 156 h 164"/>
              <a:gd name="T54" fmla="*/ 80 w 84"/>
              <a:gd name="T55" fmla="*/ 160 h 164"/>
              <a:gd name="T56" fmla="*/ 80 w 84"/>
              <a:gd name="T57" fmla="*/ 160 h 164"/>
              <a:gd name="T58" fmla="*/ 76 w 84"/>
              <a:gd name="T59" fmla="*/ 164 h 164"/>
              <a:gd name="T60" fmla="*/ 72 w 84"/>
              <a:gd name="T61" fmla="*/ 164 h 164"/>
              <a:gd name="T62" fmla="*/ 64 w 84"/>
              <a:gd name="T63" fmla="*/ 164 h 164"/>
              <a:gd name="T64" fmla="*/ 60 w 84"/>
              <a:gd name="T65" fmla="*/ 164 h 164"/>
              <a:gd name="T66" fmla="*/ 60 w 84"/>
              <a:gd name="T67" fmla="*/ 164 h 164"/>
              <a:gd name="T68" fmla="*/ 56 w 84"/>
              <a:gd name="T69" fmla="*/ 164 h 164"/>
              <a:gd name="T70" fmla="*/ 52 w 84"/>
              <a:gd name="T71" fmla="*/ 160 h 164"/>
              <a:gd name="T72" fmla="*/ 52 w 84"/>
              <a:gd name="T73" fmla="*/ 156 h 164"/>
              <a:gd name="T74" fmla="*/ 48 w 84"/>
              <a:gd name="T75" fmla="*/ 148 h 164"/>
              <a:gd name="T76" fmla="*/ 44 w 84"/>
              <a:gd name="T77" fmla="*/ 140 h 164"/>
              <a:gd name="T78" fmla="*/ 40 w 84"/>
              <a:gd name="T79" fmla="*/ 128 h 164"/>
              <a:gd name="T80" fmla="*/ 40 w 84"/>
              <a:gd name="T81" fmla="*/ 116 h 164"/>
              <a:gd name="T82" fmla="*/ 36 w 84"/>
              <a:gd name="T83" fmla="*/ 100 h 164"/>
              <a:gd name="T84" fmla="*/ 32 w 84"/>
              <a:gd name="T85" fmla="*/ 88 h 164"/>
              <a:gd name="T86" fmla="*/ 28 w 84"/>
              <a:gd name="T87" fmla="*/ 76 h 164"/>
              <a:gd name="T88" fmla="*/ 24 w 84"/>
              <a:gd name="T89" fmla="*/ 64 h 164"/>
              <a:gd name="T90" fmla="*/ 20 w 84"/>
              <a:gd name="T91" fmla="*/ 52 h 164"/>
              <a:gd name="T92" fmla="*/ 16 w 84"/>
              <a:gd name="T93" fmla="*/ 44 h 164"/>
              <a:gd name="T94" fmla="*/ 12 w 84"/>
              <a:gd name="T95" fmla="*/ 36 h 164"/>
              <a:gd name="T96" fmla="*/ 8 w 84"/>
              <a:gd name="T97" fmla="*/ 32 h 164"/>
              <a:gd name="T98" fmla="*/ 8 w 84"/>
              <a:gd name="T99" fmla="*/ 28 h 164"/>
              <a:gd name="T100" fmla="*/ 8 w 84"/>
              <a:gd name="T101" fmla="*/ 28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4" h="164">
                <a:moveTo>
                  <a:pt x="8" y="28"/>
                </a:moveTo>
                <a:lnTo>
                  <a:pt x="0" y="24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4" y="0"/>
                </a:lnTo>
                <a:lnTo>
                  <a:pt x="56" y="0"/>
                </a:lnTo>
                <a:lnTo>
                  <a:pt x="72" y="4"/>
                </a:lnTo>
                <a:lnTo>
                  <a:pt x="72" y="24"/>
                </a:lnTo>
                <a:lnTo>
                  <a:pt x="76" y="40"/>
                </a:lnTo>
                <a:lnTo>
                  <a:pt x="76" y="56"/>
                </a:lnTo>
                <a:lnTo>
                  <a:pt x="76" y="72"/>
                </a:lnTo>
                <a:lnTo>
                  <a:pt x="80" y="88"/>
                </a:lnTo>
                <a:lnTo>
                  <a:pt x="80" y="100"/>
                </a:lnTo>
                <a:lnTo>
                  <a:pt x="80" y="108"/>
                </a:lnTo>
                <a:lnTo>
                  <a:pt x="84" y="120"/>
                </a:lnTo>
                <a:lnTo>
                  <a:pt x="84" y="128"/>
                </a:lnTo>
                <a:lnTo>
                  <a:pt x="84" y="136"/>
                </a:lnTo>
                <a:lnTo>
                  <a:pt x="84" y="144"/>
                </a:lnTo>
                <a:lnTo>
                  <a:pt x="84" y="152"/>
                </a:lnTo>
                <a:lnTo>
                  <a:pt x="80" y="156"/>
                </a:lnTo>
                <a:lnTo>
                  <a:pt x="80" y="160"/>
                </a:lnTo>
                <a:lnTo>
                  <a:pt x="80" y="160"/>
                </a:lnTo>
                <a:lnTo>
                  <a:pt x="76" y="164"/>
                </a:lnTo>
                <a:lnTo>
                  <a:pt x="72" y="164"/>
                </a:lnTo>
                <a:lnTo>
                  <a:pt x="64" y="164"/>
                </a:lnTo>
                <a:lnTo>
                  <a:pt x="60" y="164"/>
                </a:lnTo>
                <a:lnTo>
                  <a:pt x="60" y="164"/>
                </a:lnTo>
                <a:lnTo>
                  <a:pt x="56" y="164"/>
                </a:lnTo>
                <a:lnTo>
                  <a:pt x="52" y="160"/>
                </a:lnTo>
                <a:lnTo>
                  <a:pt x="52" y="156"/>
                </a:lnTo>
                <a:lnTo>
                  <a:pt x="48" y="148"/>
                </a:lnTo>
                <a:lnTo>
                  <a:pt x="44" y="140"/>
                </a:lnTo>
                <a:lnTo>
                  <a:pt x="40" y="128"/>
                </a:lnTo>
                <a:lnTo>
                  <a:pt x="40" y="116"/>
                </a:lnTo>
                <a:lnTo>
                  <a:pt x="36" y="100"/>
                </a:lnTo>
                <a:lnTo>
                  <a:pt x="32" y="88"/>
                </a:lnTo>
                <a:lnTo>
                  <a:pt x="28" y="76"/>
                </a:lnTo>
                <a:lnTo>
                  <a:pt x="24" y="64"/>
                </a:lnTo>
                <a:lnTo>
                  <a:pt x="20" y="52"/>
                </a:lnTo>
                <a:lnTo>
                  <a:pt x="16" y="44"/>
                </a:lnTo>
                <a:lnTo>
                  <a:pt x="12" y="36"/>
                </a:lnTo>
                <a:lnTo>
                  <a:pt x="8" y="32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05" name="Freeform 130">
            <a:extLst>
              <a:ext uri="{FF2B5EF4-FFF2-40B4-BE49-F238E27FC236}">
                <a16:creationId xmlns:a16="http://schemas.microsoft.com/office/drawing/2014/main" xmlns="" id="{43E32A12-13D7-46CE-AF3E-5F499F46AA67}"/>
              </a:ext>
            </a:extLst>
          </p:cNvPr>
          <p:cNvSpPr>
            <a:spLocks/>
          </p:cNvSpPr>
          <p:nvPr/>
        </p:nvSpPr>
        <p:spPr bwMode="auto">
          <a:xfrm>
            <a:off x="9648199" y="2672026"/>
            <a:ext cx="891045" cy="250136"/>
          </a:xfrm>
          <a:custGeom>
            <a:avLst/>
            <a:gdLst>
              <a:gd name="T0" fmla="*/ 0 w 232"/>
              <a:gd name="T1" fmla="*/ 16 h 48"/>
              <a:gd name="T2" fmla="*/ 24 w 232"/>
              <a:gd name="T3" fmla="*/ 16 h 48"/>
              <a:gd name="T4" fmla="*/ 48 w 232"/>
              <a:gd name="T5" fmla="*/ 12 h 48"/>
              <a:gd name="T6" fmla="*/ 72 w 232"/>
              <a:gd name="T7" fmla="*/ 12 h 48"/>
              <a:gd name="T8" fmla="*/ 92 w 232"/>
              <a:gd name="T9" fmla="*/ 8 h 48"/>
              <a:gd name="T10" fmla="*/ 112 w 232"/>
              <a:gd name="T11" fmla="*/ 8 h 48"/>
              <a:gd name="T12" fmla="*/ 128 w 232"/>
              <a:gd name="T13" fmla="*/ 8 h 48"/>
              <a:gd name="T14" fmla="*/ 144 w 232"/>
              <a:gd name="T15" fmla="*/ 4 h 48"/>
              <a:gd name="T16" fmla="*/ 160 w 232"/>
              <a:gd name="T17" fmla="*/ 4 h 48"/>
              <a:gd name="T18" fmla="*/ 172 w 232"/>
              <a:gd name="T19" fmla="*/ 4 h 48"/>
              <a:gd name="T20" fmla="*/ 184 w 232"/>
              <a:gd name="T21" fmla="*/ 4 h 48"/>
              <a:gd name="T22" fmla="*/ 196 w 232"/>
              <a:gd name="T23" fmla="*/ 4 h 48"/>
              <a:gd name="T24" fmla="*/ 204 w 232"/>
              <a:gd name="T25" fmla="*/ 0 h 48"/>
              <a:gd name="T26" fmla="*/ 208 w 232"/>
              <a:gd name="T27" fmla="*/ 0 h 48"/>
              <a:gd name="T28" fmla="*/ 216 w 232"/>
              <a:gd name="T29" fmla="*/ 0 h 48"/>
              <a:gd name="T30" fmla="*/ 220 w 232"/>
              <a:gd name="T31" fmla="*/ 0 h 48"/>
              <a:gd name="T32" fmla="*/ 220 w 232"/>
              <a:gd name="T33" fmla="*/ 4 h 48"/>
              <a:gd name="T34" fmla="*/ 228 w 232"/>
              <a:gd name="T35" fmla="*/ 4 h 48"/>
              <a:gd name="T36" fmla="*/ 232 w 232"/>
              <a:gd name="T37" fmla="*/ 12 h 48"/>
              <a:gd name="T38" fmla="*/ 232 w 232"/>
              <a:gd name="T39" fmla="*/ 16 h 48"/>
              <a:gd name="T40" fmla="*/ 232 w 232"/>
              <a:gd name="T41" fmla="*/ 20 h 48"/>
              <a:gd name="T42" fmla="*/ 232 w 232"/>
              <a:gd name="T43" fmla="*/ 24 h 48"/>
              <a:gd name="T44" fmla="*/ 232 w 232"/>
              <a:gd name="T45" fmla="*/ 28 h 48"/>
              <a:gd name="T46" fmla="*/ 228 w 232"/>
              <a:gd name="T47" fmla="*/ 28 h 48"/>
              <a:gd name="T48" fmla="*/ 224 w 232"/>
              <a:gd name="T49" fmla="*/ 32 h 48"/>
              <a:gd name="T50" fmla="*/ 216 w 232"/>
              <a:gd name="T51" fmla="*/ 36 h 48"/>
              <a:gd name="T52" fmla="*/ 200 w 232"/>
              <a:gd name="T53" fmla="*/ 40 h 48"/>
              <a:gd name="T54" fmla="*/ 196 w 232"/>
              <a:gd name="T55" fmla="*/ 40 h 48"/>
              <a:gd name="T56" fmla="*/ 192 w 232"/>
              <a:gd name="T57" fmla="*/ 40 h 48"/>
              <a:gd name="T58" fmla="*/ 184 w 232"/>
              <a:gd name="T59" fmla="*/ 44 h 48"/>
              <a:gd name="T60" fmla="*/ 176 w 232"/>
              <a:gd name="T61" fmla="*/ 44 h 48"/>
              <a:gd name="T62" fmla="*/ 168 w 232"/>
              <a:gd name="T63" fmla="*/ 44 h 48"/>
              <a:gd name="T64" fmla="*/ 160 w 232"/>
              <a:gd name="T65" fmla="*/ 44 h 48"/>
              <a:gd name="T66" fmla="*/ 148 w 232"/>
              <a:gd name="T67" fmla="*/ 44 h 48"/>
              <a:gd name="T68" fmla="*/ 136 w 232"/>
              <a:gd name="T69" fmla="*/ 44 h 48"/>
              <a:gd name="T70" fmla="*/ 124 w 232"/>
              <a:gd name="T71" fmla="*/ 44 h 48"/>
              <a:gd name="T72" fmla="*/ 108 w 232"/>
              <a:gd name="T73" fmla="*/ 44 h 48"/>
              <a:gd name="T74" fmla="*/ 92 w 232"/>
              <a:gd name="T75" fmla="*/ 48 h 48"/>
              <a:gd name="T76" fmla="*/ 76 w 232"/>
              <a:gd name="T77" fmla="*/ 48 h 48"/>
              <a:gd name="T78" fmla="*/ 60 w 232"/>
              <a:gd name="T79" fmla="*/ 48 h 48"/>
              <a:gd name="T80" fmla="*/ 40 w 232"/>
              <a:gd name="T81" fmla="*/ 48 h 48"/>
              <a:gd name="T82" fmla="*/ 20 w 232"/>
              <a:gd name="T83" fmla="*/ 48 h 48"/>
              <a:gd name="T84" fmla="*/ 0 w 232"/>
              <a:gd name="T85" fmla="*/ 48 h 48"/>
              <a:gd name="T86" fmla="*/ 0 w 232"/>
              <a:gd name="T87" fmla="*/ 16 h 48"/>
              <a:gd name="T88" fmla="*/ 0 w 232"/>
              <a:gd name="T89" fmla="*/ 16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32" h="48">
                <a:moveTo>
                  <a:pt x="0" y="16"/>
                </a:moveTo>
                <a:lnTo>
                  <a:pt x="24" y="16"/>
                </a:lnTo>
                <a:lnTo>
                  <a:pt x="48" y="12"/>
                </a:lnTo>
                <a:lnTo>
                  <a:pt x="72" y="12"/>
                </a:lnTo>
                <a:lnTo>
                  <a:pt x="92" y="8"/>
                </a:lnTo>
                <a:lnTo>
                  <a:pt x="112" y="8"/>
                </a:lnTo>
                <a:lnTo>
                  <a:pt x="128" y="8"/>
                </a:lnTo>
                <a:lnTo>
                  <a:pt x="144" y="4"/>
                </a:lnTo>
                <a:lnTo>
                  <a:pt x="160" y="4"/>
                </a:lnTo>
                <a:lnTo>
                  <a:pt x="172" y="4"/>
                </a:lnTo>
                <a:lnTo>
                  <a:pt x="184" y="4"/>
                </a:lnTo>
                <a:lnTo>
                  <a:pt x="196" y="4"/>
                </a:lnTo>
                <a:lnTo>
                  <a:pt x="204" y="0"/>
                </a:lnTo>
                <a:lnTo>
                  <a:pt x="208" y="0"/>
                </a:lnTo>
                <a:lnTo>
                  <a:pt x="216" y="0"/>
                </a:lnTo>
                <a:lnTo>
                  <a:pt x="220" y="0"/>
                </a:lnTo>
                <a:lnTo>
                  <a:pt x="220" y="4"/>
                </a:lnTo>
                <a:lnTo>
                  <a:pt x="228" y="4"/>
                </a:lnTo>
                <a:lnTo>
                  <a:pt x="232" y="12"/>
                </a:lnTo>
                <a:lnTo>
                  <a:pt x="232" y="16"/>
                </a:lnTo>
                <a:lnTo>
                  <a:pt x="232" y="20"/>
                </a:lnTo>
                <a:lnTo>
                  <a:pt x="232" y="24"/>
                </a:lnTo>
                <a:lnTo>
                  <a:pt x="232" y="28"/>
                </a:lnTo>
                <a:lnTo>
                  <a:pt x="228" y="28"/>
                </a:lnTo>
                <a:lnTo>
                  <a:pt x="224" y="32"/>
                </a:lnTo>
                <a:lnTo>
                  <a:pt x="216" y="36"/>
                </a:lnTo>
                <a:lnTo>
                  <a:pt x="200" y="40"/>
                </a:lnTo>
                <a:lnTo>
                  <a:pt x="196" y="40"/>
                </a:lnTo>
                <a:lnTo>
                  <a:pt x="192" y="40"/>
                </a:lnTo>
                <a:lnTo>
                  <a:pt x="184" y="44"/>
                </a:lnTo>
                <a:lnTo>
                  <a:pt x="176" y="44"/>
                </a:lnTo>
                <a:lnTo>
                  <a:pt x="168" y="44"/>
                </a:lnTo>
                <a:lnTo>
                  <a:pt x="160" y="44"/>
                </a:lnTo>
                <a:lnTo>
                  <a:pt x="148" y="44"/>
                </a:lnTo>
                <a:lnTo>
                  <a:pt x="136" y="44"/>
                </a:lnTo>
                <a:lnTo>
                  <a:pt x="124" y="44"/>
                </a:lnTo>
                <a:lnTo>
                  <a:pt x="108" y="44"/>
                </a:lnTo>
                <a:lnTo>
                  <a:pt x="92" y="48"/>
                </a:lnTo>
                <a:lnTo>
                  <a:pt x="76" y="48"/>
                </a:lnTo>
                <a:lnTo>
                  <a:pt x="60" y="48"/>
                </a:lnTo>
                <a:lnTo>
                  <a:pt x="40" y="48"/>
                </a:lnTo>
                <a:lnTo>
                  <a:pt x="20" y="48"/>
                </a:lnTo>
                <a:lnTo>
                  <a:pt x="0" y="48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06" name="Freeform 131">
            <a:extLst>
              <a:ext uri="{FF2B5EF4-FFF2-40B4-BE49-F238E27FC236}">
                <a16:creationId xmlns:a16="http://schemas.microsoft.com/office/drawing/2014/main" xmlns="" id="{62E2E8C2-F9A3-495D-BC3F-3E5DF348BF3F}"/>
              </a:ext>
            </a:extLst>
          </p:cNvPr>
          <p:cNvSpPr>
            <a:spLocks/>
          </p:cNvSpPr>
          <p:nvPr/>
        </p:nvSpPr>
        <p:spPr bwMode="auto">
          <a:xfrm>
            <a:off x="9233402" y="1546414"/>
            <a:ext cx="1797453" cy="375204"/>
          </a:xfrm>
          <a:custGeom>
            <a:avLst/>
            <a:gdLst>
              <a:gd name="T0" fmla="*/ 108 w 468"/>
              <a:gd name="T1" fmla="*/ 68 h 72"/>
              <a:gd name="T2" fmla="*/ 88 w 468"/>
              <a:gd name="T3" fmla="*/ 68 h 72"/>
              <a:gd name="T4" fmla="*/ 72 w 468"/>
              <a:gd name="T5" fmla="*/ 72 h 72"/>
              <a:gd name="T6" fmla="*/ 64 w 468"/>
              <a:gd name="T7" fmla="*/ 72 h 72"/>
              <a:gd name="T8" fmla="*/ 52 w 468"/>
              <a:gd name="T9" fmla="*/ 72 h 72"/>
              <a:gd name="T10" fmla="*/ 36 w 468"/>
              <a:gd name="T11" fmla="*/ 68 h 72"/>
              <a:gd name="T12" fmla="*/ 16 w 468"/>
              <a:gd name="T13" fmla="*/ 64 h 72"/>
              <a:gd name="T14" fmla="*/ 4 w 468"/>
              <a:gd name="T15" fmla="*/ 56 h 72"/>
              <a:gd name="T16" fmla="*/ 0 w 468"/>
              <a:gd name="T17" fmla="*/ 48 h 72"/>
              <a:gd name="T18" fmla="*/ 4 w 468"/>
              <a:gd name="T19" fmla="*/ 44 h 72"/>
              <a:gd name="T20" fmla="*/ 16 w 468"/>
              <a:gd name="T21" fmla="*/ 40 h 72"/>
              <a:gd name="T22" fmla="*/ 32 w 468"/>
              <a:gd name="T23" fmla="*/ 40 h 72"/>
              <a:gd name="T24" fmla="*/ 56 w 468"/>
              <a:gd name="T25" fmla="*/ 36 h 72"/>
              <a:gd name="T26" fmla="*/ 84 w 468"/>
              <a:gd name="T27" fmla="*/ 32 h 72"/>
              <a:gd name="T28" fmla="*/ 128 w 468"/>
              <a:gd name="T29" fmla="*/ 28 h 72"/>
              <a:gd name="T30" fmla="*/ 180 w 468"/>
              <a:gd name="T31" fmla="*/ 20 h 72"/>
              <a:gd name="T32" fmla="*/ 244 w 468"/>
              <a:gd name="T33" fmla="*/ 12 h 72"/>
              <a:gd name="T34" fmla="*/ 296 w 468"/>
              <a:gd name="T35" fmla="*/ 8 h 72"/>
              <a:gd name="T36" fmla="*/ 336 w 468"/>
              <a:gd name="T37" fmla="*/ 0 h 72"/>
              <a:gd name="T38" fmla="*/ 360 w 468"/>
              <a:gd name="T39" fmla="*/ 0 h 72"/>
              <a:gd name="T40" fmla="*/ 388 w 468"/>
              <a:gd name="T41" fmla="*/ 0 h 72"/>
              <a:gd name="T42" fmla="*/ 420 w 468"/>
              <a:gd name="T43" fmla="*/ 8 h 72"/>
              <a:gd name="T44" fmla="*/ 448 w 468"/>
              <a:gd name="T45" fmla="*/ 20 h 72"/>
              <a:gd name="T46" fmla="*/ 464 w 468"/>
              <a:gd name="T47" fmla="*/ 28 h 72"/>
              <a:gd name="T48" fmla="*/ 468 w 468"/>
              <a:gd name="T49" fmla="*/ 32 h 72"/>
              <a:gd name="T50" fmla="*/ 468 w 468"/>
              <a:gd name="T51" fmla="*/ 36 h 72"/>
              <a:gd name="T52" fmla="*/ 456 w 468"/>
              <a:gd name="T53" fmla="*/ 40 h 72"/>
              <a:gd name="T54" fmla="*/ 440 w 468"/>
              <a:gd name="T55" fmla="*/ 44 h 72"/>
              <a:gd name="T56" fmla="*/ 412 w 468"/>
              <a:gd name="T57" fmla="*/ 44 h 72"/>
              <a:gd name="T58" fmla="*/ 356 w 468"/>
              <a:gd name="T59" fmla="*/ 48 h 72"/>
              <a:gd name="T60" fmla="*/ 248 w 468"/>
              <a:gd name="T61" fmla="*/ 52 h 72"/>
              <a:gd name="T62" fmla="*/ 180 w 468"/>
              <a:gd name="T63" fmla="*/ 56 h 72"/>
              <a:gd name="T64" fmla="*/ 120 w 468"/>
              <a:gd name="T65" fmla="*/ 6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68" h="72">
                <a:moveTo>
                  <a:pt x="120" y="64"/>
                </a:moveTo>
                <a:lnTo>
                  <a:pt x="108" y="68"/>
                </a:lnTo>
                <a:lnTo>
                  <a:pt x="100" y="68"/>
                </a:lnTo>
                <a:lnTo>
                  <a:pt x="88" y="68"/>
                </a:lnTo>
                <a:lnTo>
                  <a:pt x="80" y="72"/>
                </a:lnTo>
                <a:lnTo>
                  <a:pt x="72" y="72"/>
                </a:lnTo>
                <a:lnTo>
                  <a:pt x="68" y="72"/>
                </a:lnTo>
                <a:lnTo>
                  <a:pt x="64" y="72"/>
                </a:lnTo>
                <a:lnTo>
                  <a:pt x="60" y="72"/>
                </a:lnTo>
                <a:lnTo>
                  <a:pt x="52" y="72"/>
                </a:lnTo>
                <a:lnTo>
                  <a:pt x="44" y="72"/>
                </a:lnTo>
                <a:lnTo>
                  <a:pt x="36" y="68"/>
                </a:lnTo>
                <a:lnTo>
                  <a:pt x="24" y="68"/>
                </a:lnTo>
                <a:lnTo>
                  <a:pt x="16" y="64"/>
                </a:lnTo>
                <a:lnTo>
                  <a:pt x="8" y="60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4" y="44"/>
                </a:lnTo>
                <a:lnTo>
                  <a:pt x="4" y="44"/>
                </a:lnTo>
                <a:lnTo>
                  <a:pt x="12" y="44"/>
                </a:lnTo>
                <a:lnTo>
                  <a:pt x="16" y="40"/>
                </a:lnTo>
                <a:lnTo>
                  <a:pt x="24" y="40"/>
                </a:lnTo>
                <a:lnTo>
                  <a:pt x="32" y="40"/>
                </a:lnTo>
                <a:lnTo>
                  <a:pt x="44" y="36"/>
                </a:lnTo>
                <a:lnTo>
                  <a:pt x="56" y="36"/>
                </a:lnTo>
                <a:lnTo>
                  <a:pt x="68" y="36"/>
                </a:lnTo>
                <a:lnTo>
                  <a:pt x="84" y="32"/>
                </a:lnTo>
                <a:lnTo>
                  <a:pt x="104" y="32"/>
                </a:lnTo>
                <a:lnTo>
                  <a:pt x="128" y="28"/>
                </a:lnTo>
                <a:lnTo>
                  <a:pt x="152" y="24"/>
                </a:lnTo>
                <a:lnTo>
                  <a:pt x="180" y="20"/>
                </a:lnTo>
                <a:lnTo>
                  <a:pt x="212" y="16"/>
                </a:lnTo>
                <a:lnTo>
                  <a:pt x="244" y="12"/>
                </a:lnTo>
                <a:lnTo>
                  <a:pt x="272" y="8"/>
                </a:lnTo>
                <a:lnTo>
                  <a:pt x="296" y="8"/>
                </a:lnTo>
                <a:lnTo>
                  <a:pt x="316" y="4"/>
                </a:lnTo>
                <a:lnTo>
                  <a:pt x="336" y="0"/>
                </a:lnTo>
                <a:lnTo>
                  <a:pt x="348" y="0"/>
                </a:lnTo>
                <a:lnTo>
                  <a:pt x="360" y="0"/>
                </a:lnTo>
                <a:lnTo>
                  <a:pt x="372" y="0"/>
                </a:lnTo>
                <a:lnTo>
                  <a:pt x="388" y="0"/>
                </a:lnTo>
                <a:lnTo>
                  <a:pt x="404" y="4"/>
                </a:lnTo>
                <a:lnTo>
                  <a:pt x="420" y="8"/>
                </a:lnTo>
                <a:lnTo>
                  <a:pt x="436" y="12"/>
                </a:lnTo>
                <a:lnTo>
                  <a:pt x="448" y="20"/>
                </a:lnTo>
                <a:lnTo>
                  <a:pt x="460" y="24"/>
                </a:lnTo>
                <a:lnTo>
                  <a:pt x="464" y="28"/>
                </a:lnTo>
                <a:lnTo>
                  <a:pt x="464" y="28"/>
                </a:lnTo>
                <a:lnTo>
                  <a:pt x="468" y="32"/>
                </a:lnTo>
                <a:lnTo>
                  <a:pt x="468" y="36"/>
                </a:lnTo>
                <a:lnTo>
                  <a:pt x="468" y="36"/>
                </a:lnTo>
                <a:lnTo>
                  <a:pt x="464" y="40"/>
                </a:lnTo>
                <a:lnTo>
                  <a:pt x="456" y="40"/>
                </a:lnTo>
                <a:lnTo>
                  <a:pt x="448" y="44"/>
                </a:lnTo>
                <a:lnTo>
                  <a:pt x="440" y="44"/>
                </a:lnTo>
                <a:lnTo>
                  <a:pt x="428" y="44"/>
                </a:lnTo>
                <a:lnTo>
                  <a:pt x="412" y="44"/>
                </a:lnTo>
                <a:lnTo>
                  <a:pt x="396" y="48"/>
                </a:lnTo>
                <a:lnTo>
                  <a:pt x="356" y="48"/>
                </a:lnTo>
                <a:lnTo>
                  <a:pt x="320" y="48"/>
                </a:lnTo>
                <a:lnTo>
                  <a:pt x="248" y="52"/>
                </a:lnTo>
                <a:lnTo>
                  <a:pt x="212" y="52"/>
                </a:lnTo>
                <a:lnTo>
                  <a:pt x="180" y="56"/>
                </a:lnTo>
                <a:lnTo>
                  <a:pt x="148" y="60"/>
                </a:lnTo>
                <a:lnTo>
                  <a:pt x="120" y="64"/>
                </a:lnTo>
                <a:lnTo>
                  <a:pt x="120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10" name="任意多边形: 形状 309">
            <a:extLst>
              <a:ext uri="{FF2B5EF4-FFF2-40B4-BE49-F238E27FC236}">
                <a16:creationId xmlns:a16="http://schemas.microsoft.com/office/drawing/2014/main" xmlns="" id="{7E4C1E2E-C0FB-424C-8632-66F279ED4DF0}"/>
              </a:ext>
            </a:extLst>
          </p:cNvPr>
          <p:cNvSpPr/>
          <p:nvPr/>
        </p:nvSpPr>
        <p:spPr>
          <a:xfrm rot="20145415">
            <a:off x="10119073" y="2242557"/>
            <a:ext cx="566514" cy="445193"/>
          </a:xfrm>
          <a:custGeom>
            <a:avLst/>
            <a:gdLst>
              <a:gd name="connsiteX0" fmla="*/ 442657 w 566514"/>
              <a:gd name="connsiteY0" fmla="*/ 0 h 445193"/>
              <a:gd name="connsiteX1" fmla="*/ 460670 w 566514"/>
              <a:gd name="connsiteY1" fmla="*/ 20418 h 445193"/>
              <a:gd name="connsiteX2" fmla="*/ 494135 w 566514"/>
              <a:gd name="connsiteY2" fmla="*/ 58348 h 445193"/>
              <a:gd name="connsiteX3" fmla="*/ 527600 w 566514"/>
              <a:gd name="connsiteY3" fmla="*/ 96279 h 445193"/>
              <a:gd name="connsiteX4" fmla="*/ 547057 w 566514"/>
              <a:gd name="connsiteY4" fmla="*/ 127901 h 445193"/>
              <a:gd name="connsiteX5" fmla="*/ 566514 w 566514"/>
              <a:gd name="connsiteY5" fmla="*/ 159524 h 445193"/>
              <a:gd name="connsiteX6" fmla="*/ 557955 w 566514"/>
              <a:gd name="connsiteY6" fmla="*/ 178530 h 445193"/>
              <a:gd name="connsiteX7" fmla="*/ 535388 w 566514"/>
              <a:gd name="connsiteY7" fmla="*/ 191229 h 445193"/>
              <a:gd name="connsiteX8" fmla="*/ 521380 w 566514"/>
              <a:gd name="connsiteY8" fmla="*/ 184921 h 445193"/>
              <a:gd name="connsiteX9" fmla="*/ 484806 w 566514"/>
              <a:gd name="connsiteY9" fmla="*/ 191310 h 445193"/>
              <a:gd name="connsiteX10" fmla="*/ 448230 w 566514"/>
              <a:gd name="connsiteY10" fmla="*/ 197701 h 445193"/>
              <a:gd name="connsiteX11" fmla="*/ 425663 w 566514"/>
              <a:gd name="connsiteY11" fmla="*/ 210399 h 445193"/>
              <a:gd name="connsiteX12" fmla="*/ 389089 w 566514"/>
              <a:gd name="connsiteY12" fmla="*/ 216789 h 445193"/>
              <a:gd name="connsiteX13" fmla="*/ 335395 w 566514"/>
              <a:gd name="connsiteY13" fmla="*/ 261192 h 445193"/>
              <a:gd name="connsiteX14" fmla="*/ 290261 w 566514"/>
              <a:gd name="connsiteY14" fmla="*/ 286588 h 445193"/>
              <a:gd name="connsiteX15" fmla="*/ 228010 w 566514"/>
              <a:gd name="connsiteY15" fmla="*/ 349998 h 445193"/>
              <a:gd name="connsiteX16" fmla="*/ 160308 w 566514"/>
              <a:gd name="connsiteY16" fmla="*/ 388093 h 445193"/>
              <a:gd name="connsiteX17" fmla="*/ 84048 w 566514"/>
              <a:gd name="connsiteY17" fmla="*/ 445193 h 445193"/>
              <a:gd name="connsiteX18" fmla="*/ 0 w 566514"/>
              <a:gd name="connsiteY18" fmla="*/ 407345 h 445193"/>
              <a:gd name="connsiteX19" fmla="*/ 53693 w 566514"/>
              <a:gd name="connsiteY19" fmla="*/ 362942 h 445193"/>
              <a:gd name="connsiteX20" fmla="*/ 107386 w 566514"/>
              <a:gd name="connsiteY20" fmla="*/ 318540 h 445193"/>
              <a:gd name="connsiteX21" fmla="*/ 161078 w 566514"/>
              <a:gd name="connsiteY21" fmla="*/ 274137 h 445193"/>
              <a:gd name="connsiteX22" fmla="*/ 192205 w 566514"/>
              <a:gd name="connsiteY22" fmla="*/ 242431 h 445193"/>
              <a:gd name="connsiteX23" fmla="*/ 223331 w 566514"/>
              <a:gd name="connsiteY23" fmla="*/ 210727 h 445193"/>
              <a:gd name="connsiteX24" fmla="*/ 254457 w 566514"/>
              <a:gd name="connsiteY24" fmla="*/ 179023 h 445193"/>
              <a:gd name="connsiteX25" fmla="*/ 277024 w 566514"/>
              <a:gd name="connsiteY25" fmla="*/ 166324 h 445193"/>
              <a:gd name="connsiteX26" fmla="*/ 285583 w 566514"/>
              <a:gd name="connsiteY26" fmla="*/ 147318 h 445193"/>
              <a:gd name="connsiteX27" fmla="*/ 302701 w 566514"/>
              <a:gd name="connsiteY27" fmla="*/ 109305 h 445193"/>
              <a:gd name="connsiteX28" fmla="*/ 311260 w 566514"/>
              <a:gd name="connsiteY28" fmla="*/ 90299 h 445193"/>
              <a:gd name="connsiteX29" fmla="*/ 314370 w 566514"/>
              <a:gd name="connsiteY29" fmla="*/ 45978 h 445193"/>
              <a:gd name="connsiteX30" fmla="*/ 294913 w 566514"/>
              <a:gd name="connsiteY30" fmla="*/ 14355 h 445193"/>
              <a:gd name="connsiteX31" fmla="*/ 280904 w 566514"/>
              <a:gd name="connsiteY31" fmla="*/ 8047 h 445193"/>
              <a:gd name="connsiteX32" fmla="*/ 279173 w 566514"/>
              <a:gd name="connsiteY32" fmla="*/ 1 h 445193"/>
              <a:gd name="connsiteX33" fmla="*/ 442657 w 566514"/>
              <a:gd name="connsiteY33" fmla="*/ 0 h 445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566514" h="445193">
                <a:moveTo>
                  <a:pt x="442657" y="0"/>
                </a:moveTo>
                <a:lnTo>
                  <a:pt x="460670" y="20418"/>
                </a:lnTo>
                <a:lnTo>
                  <a:pt x="494135" y="58348"/>
                </a:lnTo>
                <a:lnTo>
                  <a:pt x="527600" y="96279"/>
                </a:lnTo>
                <a:lnTo>
                  <a:pt x="547057" y="127901"/>
                </a:lnTo>
                <a:lnTo>
                  <a:pt x="566514" y="159524"/>
                </a:lnTo>
                <a:lnTo>
                  <a:pt x="557955" y="178530"/>
                </a:lnTo>
                <a:lnTo>
                  <a:pt x="535388" y="191229"/>
                </a:lnTo>
                <a:lnTo>
                  <a:pt x="521380" y="184921"/>
                </a:lnTo>
                <a:lnTo>
                  <a:pt x="484806" y="191310"/>
                </a:lnTo>
                <a:lnTo>
                  <a:pt x="448230" y="197701"/>
                </a:lnTo>
                <a:lnTo>
                  <a:pt x="425663" y="210399"/>
                </a:lnTo>
                <a:lnTo>
                  <a:pt x="389089" y="216789"/>
                </a:lnTo>
                <a:lnTo>
                  <a:pt x="335395" y="261192"/>
                </a:lnTo>
                <a:lnTo>
                  <a:pt x="290261" y="286588"/>
                </a:lnTo>
                <a:lnTo>
                  <a:pt x="228010" y="349998"/>
                </a:lnTo>
                <a:lnTo>
                  <a:pt x="160308" y="388093"/>
                </a:lnTo>
                <a:lnTo>
                  <a:pt x="84048" y="445193"/>
                </a:lnTo>
                <a:lnTo>
                  <a:pt x="0" y="407345"/>
                </a:lnTo>
                <a:lnTo>
                  <a:pt x="53693" y="362942"/>
                </a:lnTo>
                <a:lnTo>
                  <a:pt x="107386" y="318540"/>
                </a:lnTo>
                <a:lnTo>
                  <a:pt x="161078" y="274137"/>
                </a:lnTo>
                <a:lnTo>
                  <a:pt x="192205" y="242431"/>
                </a:lnTo>
                <a:lnTo>
                  <a:pt x="223331" y="210727"/>
                </a:lnTo>
                <a:lnTo>
                  <a:pt x="254457" y="179023"/>
                </a:lnTo>
                <a:lnTo>
                  <a:pt x="277024" y="166324"/>
                </a:lnTo>
                <a:lnTo>
                  <a:pt x="285583" y="147318"/>
                </a:lnTo>
                <a:lnTo>
                  <a:pt x="302701" y="109305"/>
                </a:lnTo>
                <a:lnTo>
                  <a:pt x="311260" y="90299"/>
                </a:lnTo>
                <a:lnTo>
                  <a:pt x="314370" y="45978"/>
                </a:lnTo>
                <a:lnTo>
                  <a:pt x="294913" y="14355"/>
                </a:lnTo>
                <a:lnTo>
                  <a:pt x="280904" y="8047"/>
                </a:lnTo>
                <a:lnTo>
                  <a:pt x="279173" y="1"/>
                </a:lnTo>
                <a:lnTo>
                  <a:pt x="44265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311" name="任意多边形: 形状 310">
            <a:extLst>
              <a:ext uri="{FF2B5EF4-FFF2-40B4-BE49-F238E27FC236}">
                <a16:creationId xmlns:a16="http://schemas.microsoft.com/office/drawing/2014/main" xmlns="" id="{20231909-2904-4E57-8DA9-0458EDDCAF44}"/>
              </a:ext>
            </a:extLst>
          </p:cNvPr>
          <p:cNvSpPr/>
          <p:nvPr/>
        </p:nvSpPr>
        <p:spPr>
          <a:xfrm rot="20145415">
            <a:off x="9650760" y="2139722"/>
            <a:ext cx="803782" cy="231581"/>
          </a:xfrm>
          <a:custGeom>
            <a:avLst/>
            <a:gdLst>
              <a:gd name="connsiteX0" fmla="*/ 763424 w 803782"/>
              <a:gd name="connsiteY0" fmla="*/ 157130 h 231581"/>
              <a:gd name="connsiteX1" fmla="*/ 768873 w 803782"/>
              <a:gd name="connsiteY1" fmla="*/ 182445 h 231581"/>
              <a:gd name="connsiteX2" fmla="*/ 788330 w 803782"/>
              <a:gd name="connsiteY2" fmla="*/ 214066 h 231581"/>
              <a:gd name="connsiteX3" fmla="*/ 803782 w 803782"/>
              <a:gd name="connsiteY3" fmla="*/ 231580 h 231581"/>
              <a:gd name="connsiteX4" fmla="*/ 640298 w 803782"/>
              <a:gd name="connsiteY4" fmla="*/ 231581 h 231581"/>
              <a:gd name="connsiteX5" fmla="*/ 636581 w 803782"/>
              <a:gd name="connsiteY5" fmla="*/ 214313 h 231581"/>
              <a:gd name="connsiteX6" fmla="*/ 608565 w 803782"/>
              <a:gd name="connsiteY6" fmla="*/ 201696 h 231581"/>
              <a:gd name="connsiteX7" fmla="*/ 580549 w 803782"/>
              <a:gd name="connsiteY7" fmla="*/ 189080 h 231581"/>
              <a:gd name="connsiteX8" fmla="*/ 552533 w 803782"/>
              <a:gd name="connsiteY8" fmla="*/ 176464 h 231581"/>
              <a:gd name="connsiteX9" fmla="*/ 510509 w 803782"/>
              <a:gd name="connsiteY9" fmla="*/ 157539 h 231581"/>
              <a:gd name="connsiteX10" fmla="*/ 459925 w 803782"/>
              <a:gd name="connsiteY10" fmla="*/ 157622 h 231581"/>
              <a:gd name="connsiteX11" fmla="*/ 403893 w 803782"/>
              <a:gd name="connsiteY11" fmla="*/ 132389 h 231581"/>
              <a:gd name="connsiteX12" fmla="*/ 283270 w 803782"/>
              <a:gd name="connsiteY12" fmla="*/ 100930 h 231581"/>
              <a:gd name="connsiteX13" fmla="*/ 176655 w 803782"/>
              <a:gd name="connsiteY13" fmla="*/ 75780 h 231581"/>
              <a:gd name="connsiteX14" fmla="*/ 92607 w 803782"/>
              <a:gd name="connsiteY14" fmla="*/ 37931 h 231581"/>
              <a:gd name="connsiteX15" fmla="*/ 0 w 803782"/>
              <a:gd name="connsiteY15" fmla="*/ 19089 h 231581"/>
              <a:gd name="connsiteX16" fmla="*/ 8559 w 803782"/>
              <a:gd name="connsiteY16" fmla="*/ 83 h 231581"/>
              <a:gd name="connsiteX17" fmla="*/ 22567 w 803782"/>
              <a:gd name="connsiteY17" fmla="*/ 6391 h 231581"/>
              <a:gd name="connsiteX18" fmla="*/ 59142 w 803782"/>
              <a:gd name="connsiteY18" fmla="*/ 0 h 231581"/>
              <a:gd name="connsiteX19" fmla="*/ 87158 w 803782"/>
              <a:gd name="connsiteY19" fmla="*/ 12616 h 231581"/>
              <a:gd name="connsiteX20" fmla="*/ 129182 w 803782"/>
              <a:gd name="connsiteY20" fmla="*/ 31541 h 231581"/>
              <a:gd name="connsiteX21" fmla="*/ 171207 w 803782"/>
              <a:gd name="connsiteY21" fmla="*/ 50465 h 231581"/>
              <a:gd name="connsiteX22" fmla="*/ 235797 w 803782"/>
              <a:gd name="connsiteY22" fmla="*/ 56692 h 231581"/>
              <a:gd name="connsiteX23" fmla="*/ 300388 w 803782"/>
              <a:gd name="connsiteY23" fmla="*/ 62918 h 231581"/>
              <a:gd name="connsiteX24" fmla="*/ 356421 w 803782"/>
              <a:gd name="connsiteY24" fmla="*/ 88150 h 231581"/>
              <a:gd name="connsiteX25" fmla="*/ 435019 w 803782"/>
              <a:gd name="connsiteY25" fmla="*/ 100685 h 231581"/>
              <a:gd name="connsiteX26" fmla="*/ 491051 w 803782"/>
              <a:gd name="connsiteY26" fmla="*/ 125917 h 231581"/>
              <a:gd name="connsiteX27" fmla="*/ 541635 w 803782"/>
              <a:gd name="connsiteY27" fmla="*/ 125835 h 231581"/>
              <a:gd name="connsiteX28" fmla="*/ 583658 w 803782"/>
              <a:gd name="connsiteY28" fmla="*/ 144759 h 231581"/>
              <a:gd name="connsiteX29" fmla="*/ 620234 w 803782"/>
              <a:gd name="connsiteY29" fmla="*/ 138369 h 231581"/>
              <a:gd name="connsiteX30" fmla="*/ 648250 w 803782"/>
              <a:gd name="connsiteY30" fmla="*/ 150985 h 231581"/>
              <a:gd name="connsiteX31" fmla="*/ 676265 w 803782"/>
              <a:gd name="connsiteY31" fmla="*/ 163601 h 231581"/>
              <a:gd name="connsiteX32" fmla="*/ 726849 w 803782"/>
              <a:gd name="connsiteY32" fmla="*/ 163520 h 231581"/>
              <a:gd name="connsiteX33" fmla="*/ 763424 w 803782"/>
              <a:gd name="connsiteY33" fmla="*/ 157130 h 2315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803782" h="231581">
                <a:moveTo>
                  <a:pt x="763424" y="157130"/>
                </a:moveTo>
                <a:lnTo>
                  <a:pt x="768873" y="182445"/>
                </a:lnTo>
                <a:lnTo>
                  <a:pt x="788330" y="214066"/>
                </a:lnTo>
                <a:lnTo>
                  <a:pt x="803782" y="231580"/>
                </a:lnTo>
                <a:lnTo>
                  <a:pt x="640298" y="231581"/>
                </a:lnTo>
                <a:lnTo>
                  <a:pt x="636581" y="214313"/>
                </a:lnTo>
                <a:lnTo>
                  <a:pt x="608565" y="201696"/>
                </a:lnTo>
                <a:lnTo>
                  <a:pt x="580549" y="189080"/>
                </a:lnTo>
                <a:lnTo>
                  <a:pt x="552533" y="176464"/>
                </a:lnTo>
                <a:lnTo>
                  <a:pt x="510509" y="157539"/>
                </a:lnTo>
                <a:lnTo>
                  <a:pt x="459925" y="157622"/>
                </a:lnTo>
                <a:lnTo>
                  <a:pt x="403893" y="132389"/>
                </a:lnTo>
                <a:lnTo>
                  <a:pt x="283270" y="100930"/>
                </a:lnTo>
                <a:lnTo>
                  <a:pt x="176655" y="75780"/>
                </a:lnTo>
                <a:lnTo>
                  <a:pt x="92607" y="37931"/>
                </a:lnTo>
                <a:lnTo>
                  <a:pt x="0" y="19089"/>
                </a:lnTo>
                <a:lnTo>
                  <a:pt x="8559" y="83"/>
                </a:lnTo>
                <a:lnTo>
                  <a:pt x="22567" y="6391"/>
                </a:lnTo>
                <a:lnTo>
                  <a:pt x="59142" y="0"/>
                </a:lnTo>
                <a:lnTo>
                  <a:pt x="87158" y="12616"/>
                </a:lnTo>
                <a:lnTo>
                  <a:pt x="129182" y="31541"/>
                </a:lnTo>
                <a:lnTo>
                  <a:pt x="171207" y="50465"/>
                </a:lnTo>
                <a:lnTo>
                  <a:pt x="235797" y="56692"/>
                </a:lnTo>
                <a:lnTo>
                  <a:pt x="300388" y="62918"/>
                </a:lnTo>
                <a:lnTo>
                  <a:pt x="356421" y="88150"/>
                </a:lnTo>
                <a:lnTo>
                  <a:pt x="435019" y="100685"/>
                </a:lnTo>
                <a:lnTo>
                  <a:pt x="491051" y="125917"/>
                </a:lnTo>
                <a:lnTo>
                  <a:pt x="541635" y="125835"/>
                </a:lnTo>
                <a:lnTo>
                  <a:pt x="583658" y="144759"/>
                </a:lnTo>
                <a:lnTo>
                  <a:pt x="620234" y="138369"/>
                </a:lnTo>
                <a:lnTo>
                  <a:pt x="648250" y="150985"/>
                </a:lnTo>
                <a:lnTo>
                  <a:pt x="676265" y="163601"/>
                </a:lnTo>
                <a:lnTo>
                  <a:pt x="726849" y="163520"/>
                </a:lnTo>
                <a:lnTo>
                  <a:pt x="763424" y="15713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12" name="Freeform 137">
            <a:extLst>
              <a:ext uri="{FF2B5EF4-FFF2-40B4-BE49-F238E27FC236}">
                <a16:creationId xmlns:a16="http://schemas.microsoft.com/office/drawing/2014/main" xmlns="" id="{BD1EE632-8144-45A2-9DF9-E9EE056FCFBA}"/>
              </a:ext>
            </a:extLst>
          </p:cNvPr>
          <p:cNvSpPr>
            <a:spLocks/>
          </p:cNvSpPr>
          <p:nvPr/>
        </p:nvSpPr>
        <p:spPr bwMode="auto">
          <a:xfrm>
            <a:off x="1636121" y="4221683"/>
            <a:ext cx="532143" cy="825420"/>
          </a:xfrm>
          <a:custGeom>
            <a:avLst/>
            <a:gdLst>
              <a:gd name="T0" fmla="*/ 36 w 148"/>
              <a:gd name="T1" fmla="*/ 172 h 172"/>
              <a:gd name="T2" fmla="*/ 0 w 148"/>
              <a:gd name="T3" fmla="*/ 172 h 172"/>
              <a:gd name="T4" fmla="*/ 12 w 148"/>
              <a:gd name="T5" fmla="*/ 152 h 172"/>
              <a:gd name="T6" fmla="*/ 24 w 148"/>
              <a:gd name="T7" fmla="*/ 132 h 172"/>
              <a:gd name="T8" fmla="*/ 32 w 148"/>
              <a:gd name="T9" fmla="*/ 116 h 172"/>
              <a:gd name="T10" fmla="*/ 40 w 148"/>
              <a:gd name="T11" fmla="*/ 104 h 172"/>
              <a:gd name="T12" fmla="*/ 44 w 148"/>
              <a:gd name="T13" fmla="*/ 92 h 172"/>
              <a:gd name="T14" fmla="*/ 52 w 148"/>
              <a:gd name="T15" fmla="*/ 80 h 172"/>
              <a:gd name="T16" fmla="*/ 56 w 148"/>
              <a:gd name="T17" fmla="*/ 68 h 172"/>
              <a:gd name="T18" fmla="*/ 60 w 148"/>
              <a:gd name="T19" fmla="*/ 64 h 172"/>
              <a:gd name="T20" fmla="*/ 64 w 148"/>
              <a:gd name="T21" fmla="*/ 52 h 172"/>
              <a:gd name="T22" fmla="*/ 68 w 148"/>
              <a:gd name="T23" fmla="*/ 40 h 172"/>
              <a:gd name="T24" fmla="*/ 72 w 148"/>
              <a:gd name="T25" fmla="*/ 32 h 172"/>
              <a:gd name="T26" fmla="*/ 68 w 148"/>
              <a:gd name="T27" fmla="*/ 24 h 172"/>
              <a:gd name="T28" fmla="*/ 68 w 148"/>
              <a:gd name="T29" fmla="*/ 20 h 172"/>
              <a:gd name="T30" fmla="*/ 64 w 148"/>
              <a:gd name="T31" fmla="*/ 16 h 172"/>
              <a:gd name="T32" fmla="*/ 68 w 148"/>
              <a:gd name="T33" fmla="*/ 8 h 172"/>
              <a:gd name="T34" fmla="*/ 72 w 148"/>
              <a:gd name="T35" fmla="*/ 4 h 172"/>
              <a:gd name="T36" fmla="*/ 80 w 148"/>
              <a:gd name="T37" fmla="*/ 0 h 172"/>
              <a:gd name="T38" fmla="*/ 88 w 148"/>
              <a:gd name="T39" fmla="*/ 0 h 172"/>
              <a:gd name="T40" fmla="*/ 100 w 148"/>
              <a:gd name="T41" fmla="*/ 4 h 172"/>
              <a:gd name="T42" fmla="*/ 112 w 148"/>
              <a:gd name="T43" fmla="*/ 8 h 172"/>
              <a:gd name="T44" fmla="*/ 124 w 148"/>
              <a:gd name="T45" fmla="*/ 12 h 172"/>
              <a:gd name="T46" fmla="*/ 136 w 148"/>
              <a:gd name="T47" fmla="*/ 16 h 172"/>
              <a:gd name="T48" fmla="*/ 144 w 148"/>
              <a:gd name="T49" fmla="*/ 20 h 172"/>
              <a:gd name="T50" fmla="*/ 148 w 148"/>
              <a:gd name="T51" fmla="*/ 28 h 172"/>
              <a:gd name="T52" fmla="*/ 148 w 148"/>
              <a:gd name="T53" fmla="*/ 32 h 172"/>
              <a:gd name="T54" fmla="*/ 148 w 148"/>
              <a:gd name="T55" fmla="*/ 40 h 172"/>
              <a:gd name="T56" fmla="*/ 144 w 148"/>
              <a:gd name="T57" fmla="*/ 52 h 172"/>
              <a:gd name="T58" fmla="*/ 140 w 148"/>
              <a:gd name="T59" fmla="*/ 56 h 172"/>
              <a:gd name="T60" fmla="*/ 132 w 148"/>
              <a:gd name="T61" fmla="*/ 64 h 172"/>
              <a:gd name="T62" fmla="*/ 128 w 148"/>
              <a:gd name="T63" fmla="*/ 68 h 172"/>
              <a:gd name="T64" fmla="*/ 120 w 148"/>
              <a:gd name="T65" fmla="*/ 80 h 172"/>
              <a:gd name="T66" fmla="*/ 108 w 148"/>
              <a:gd name="T67" fmla="*/ 88 h 172"/>
              <a:gd name="T68" fmla="*/ 100 w 148"/>
              <a:gd name="T69" fmla="*/ 104 h 172"/>
              <a:gd name="T70" fmla="*/ 84 w 148"/>
              <a:gd name="T71" fmla="*/ 116 h 172"/>
              <a:gd name="T72" fmla="*/ 68 w 148"/>
              <a:gd name="T73" fmla="*/ 132 h 172"/>
              <a:gd name="T74" fmla="*/ 52 w 148"/>
              <a:gd name="T75" fmla="*/ 152 h 172"/>
              <a:gd name="T76" fmla="*/ 36 w 148"/>
              <a:gd name="T77" fmla="*/ 172 h 172"/>
              <a:gd name="T78" fmla="*/ 36 w 148"/>
              <a:gd name="T79" fmla="*/ 172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8" h="172">
                <a:moveTo>
                  <a:pt x="36" y="172"/>
                </a:moveTo>
                <a:lnTo>
                  <a:pt x="0" y="172"/>
                </a:lnTo>
                <a:lnTo>
                  <a:pt x="12" y="152"/>
                </a:lnTo>
                <a:lnTo>
                  <a:pt x="24" y="132"/>
                </a:lnTo>
                <a:lnTo>
                  <a:pt x="32" y="116"/>
                </a:lnTo>
                <a:lnTo>
                  <a:pt x="40" y="104"/>
                </a:lnTo>
                <a:lnTo>
                  <a:pt x="44" y="92"/>
                </a:lnTo>
                <a:lnTo>
                  <a:pt x="52" y="80"/>
                </a:lnTo>
                <a:lnTo>
                  <a:pt x="56" y="68"/>
                </a:lnTo>
                <a:lnTo>
                  <a:pt x="60" y="64"/>
                </a:lnTo>
                <a:lnTo>
                  <a:pt x="64" y="52"/>
                </a:lnTo>
                <a:lnTo>
                  <a:pt x="68" y="40"/>
                </a:lnTo>
                <a:lnTo>
                  <a:pt x="72" y="32"/>
                </a:lnTo>
                <a:lnTo>
                  <a:pt x="68" y="24"/>
                </a:lnTo>
                <a:lnTo>
                  <a:pt x="68" y="20"/>
                </a:lnTo>
                <a:lnTo>
                  <a:pt x="64" y="16"/>
                </a:lnTo>
                <a:lnTo>
                  <a:pt x="68" y="8"/>
                </a:lnTo>
                <a:lnTo>
                  <a:pt x="72" y="4"/>
                </a:lnTo>
                <a:lnTo>
                  <a:pt x="80" y="0"/>
                </a:lnTo>
                <a:lnTo>
                  <a:pt x="88" y="0"/>
                </a:lnTo>
                <a:lnTo>
                  <a:pt x="100" y="4"/>
                </a:lnTo>
                <a:lnTo>
                  <a:pt x="112" y="8"/>
                </a:lnTo>
                <a:lnTo>
                  <a:pt x="124" y="12"/>
                </a:lnTo>
                <a:lnTo>
                  <a:pt x="136" y="16"/>
                </a:lnTo>
                <a:lnTo>
                  <a:pt x="144" y="20"/>
                </a:lnTo>
                <a:lnTo>
                  <a:pt x="148" y="28"/>
                </a:lnTo>
                <a:lnTo>
                  <a:pt x="148" y="32"/>
                </a:lnTo>
                <a:lnTo>
                  <a:pt x="148" y="40"/>
                </a:lnTo>
                <a:lnTo>
                  <a:pt x="144" y="52"/>
                </a:lnTo>
                <a:lnTo>
                  <a:pt x="140" y="56"/>
                </a:lnTo>
                <a:lnTo>
                  <a:pt x="132" y="64"/>
                </a:lnTo>
                <a:lnTo>
                  <a:pt x="128" y="68"/>
                </a:lnTo>
                <a:lnTo>
                  <a:pt x="120" y="80"/>
                </a:lnTo>
                <a:lnTo>
                  <a:pt x="108" y="88"/>
                </a:lnTo>
                <a:lnTo>
                  <a:pt x="100" y="104"/>
                </a:lnTo>
                <a:lnTo>
                  <a:pt x="84" y="116"/>
                </a:lnTo>
                <a:lnTo>
                  <a:pt x="68" y="132"/>
                </a:lnTo>
                <a:lnTo>
                  <a:pt x="52" y="152"/>
                </a:lnTo>
                <a:lnTo>
                  <a:pt x="36" y="172"/>
                </a:lnTo>
                <a:lnTo>
                  <a:pt x="36" y="1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13" name="Freeform 138">
            <a:extLst>
              <a:ext uri="{FF2B5EF4-FFF2-40B4-BE49-F238E27FC236}">
                <a16:creationId xmlns:a16="http://schemas.microsoft.com/office/drawing/2014/main" xmlns="" id="{CA54E3B4-E5C5-4262-9ED6-2A4966FB2AB7}"/>
              </a:ext>
            </a:extLst>
          </p:cNvPr>
          <p:cNvSpPr>
            <a:spLocks/>
          </p:cNvSpPr>
          <p:nvPr/>
        </p:nvSpPr>
        <p:spPr bwMode="auto">
          <a:xfrm>
            <a:off x="1463534" y="4951125"/>
            <a:ext cx="302027" cy="1170945"/>
          </a:xfrm>
          <a:custGeom>
            <a:avLst/>
            <a:gdLst>
              <a:gd name="T0" fmla="*/ 4 w 84"/>
              <a:gd name="T1" fmla="*/ 32 h 244"/>
              <a:gd name="T2" fmla="*/ 0 w 84"/>
              <a:gd name="T3" fmla="*/ 28 h 244"/>
              <a:gd name="T4" fmla="*/ 0 w 84"/>
              <a:gd name="T5" fmla="*/ 20 h 244"/>
              <a:gd name="T6" fmla="*/ 0 w 84"/>
              <a:gd name="T7" fmla="*/ 16 h 244"/>
              <a:gd name="T8" fmla="*/ 0 w 84"/>
              <a:gd name="T9" fmla="*/ 8 h 244"/>
              <a:gd name="T10" fmla="*/ 0 w 84"/>
              <a:gd name="T11" fmla="*/ 4 h 244"/>
              <a:gd name="T12" fmla="*/ 4 w 84"/>
              <a:gd name="T13" fmla="*/ 0 h 244"/>
              <a:gd name="T14" fmla="*/ 12 w 84"/>
              <a:gd name="T15" fmla="*/ 0 h 244"/>
              <a:gd name="T16" fmla="*/ 20 w 84"/>
              <a:gd name="T17" fmla="*/ 0 h 244"/>
              <a:gd name="T18" fmla="*/ 28 w 84"/>
              <a:gd name="T19" fmla="*/ 0 h 244"/>
              <a:gd name="T20" fmla="*/ 40 w 84"/>
              <a:gd name="T21" fmla="*/ 0 h 244"/>
              <a:gd name="T22" fmla="*/ 52 w 84"/>
              <a:gd name="T23" fmla="*/ 4 h 244"/>
              <a:gd name="T24" fmla="*/ 68 w 84"/>
              <a:gd name="T25" fmla="*/ 4 h 244"/>
              <a:gd name="T26" fmla="*/ 68 w 84"/>
              <a:gd name="T27" fmla="*/ 24 h 244"/>
              <a:gd name="T28" fmla="*/ 72 w 84"/>
              <a:gd name="T29" fmla="*/ 44 h 244"/>
              <a:gd name="T30" fmla="*/ 72 w 84"/>
              <a:gd name="T31" fmla="*/ 64 h 244"/>
              <a:gd name="T32" fmla="*/ 72 w 84"/>
              <a:gd name="T33" fmla="*/ 80 h 244"/>
              <a:gd name="T34" fmla="*/ 76 w 84"/>
              <a:gd name="T35" fmla="*/ 100 h 244"/>
              <a:gd name="T36" fmla="*/ 76 w 84"/>
              <a:gd name="T37" fmla="*/ 112 h 244"/>
              <a:gd name="T38" fmla="*/ 76 w 84"/>
              <a:gd name="T39" fmla="*/ 128 h 244"/>
              <a:gd name="T40" fmla="*/ 80 w 84"/>
              <a:gd name="T41" fmla="*/ 140 h 244"/>
              <a:gd name="T42" fmla="*/ 80 w 84"/>
              <a:gd name="T43" fmla="*/ 152 h 244"/>
              <a:gd name="T44" fmla="*/ 80 w 84"/>
              <a:gd name="T45" fmla="*/ 164 h 244"/>
              <a:gd name="T46" fmla="*/ 80 w 84"/>
              <a:gd name="T47" fmla="*/ 172 h 244"/>
              <a:gd name="T48" fmla="*/ 80 w 84"/>
              <a:gd name="T49" fmla="*/ 180 h 244"/>
              <a:gd name="T50" fmla="*/ 80 w 84"/>
              <a:gd name="T51" fmla="*/ 188 h 244"/>
              <a:gd name="T52" fmla="*/ 80 w 84"/>
              <a:gd name="T53" fmla="*/ 192 h 244"/>
              <a:gd name="T54" fmla="*/ 84 w 84"/>
              <a:gd name="T55" fmla="*/ 196 h 244"/>
              <a:gd name="T56" fmla="*/ 84 w 84"/>
              <a:gd name="T57" fmla="*/ 200 h 244"/>
              <a:gd name="T58" fmla="*/ 80 w 84"/>
              <a:gd name="T59" fmla="*/ 212 h 244"/>
              <a:gd name="T60" fmla="*/ 80 w 84"/>
              <a:gd name="T61" fmla="*/ 224 h 244"/>
              <a:gd name="T62" fmla="*/ 80 w 84"/>
              <a:gd name="T63" fmla="*/ 232 h 244"/>
              <a:gd name="T64" fmla="*/ 76 w 84"/>
              <a:gd name="T65" fmla="*/ 236 h 244"/>
              <a:gd name="T66" fmla="*/ 72 w 84"/>
              <a:gd name="T67" fmla="*/ 244 h 244"/>
              <a:gd name="T68" fmla="*/ 64 w 84"/>
              <a:gd name="T69" fmla="*/ 244 h 244"/>
              <a:gd name="T70" fmla="*/ 60 w 84"/>
              <a:gd name="T71" fmla="*/ 244 h 244"/>
              <a:gd name="T72" fmla="*/ 52 w 84"/>
              <a:gd name="T73" fmla="*/ 240 h 244"/>
              <a:gd name="T74" fmla="*/ 48 w 84"/>
              <a:gd name="T75" fmla="*/ 236 h 244"/>
              <a:gd name="T76" fmla="*/ 44 w 84"/>
              <a:gd name="T77" fmla="*/ 228 h 244"/>
              <a:gd name="T78" fmla="*/ 40 w 84"/>
              <a:gd name="T79" fmla="*/ 220 h 244"/>
              <a:gd name="T80" fmla="*/ 36 w 84"/>
              <a:gd name="T81" fmla="*/ 208 h 244"/>
              <a:gd name="T82" fmla="*/ 36 w 84"/>
              <a:gd name="T83" fmla="*/ 196 h 244"/>
              <a:gd name="T84" fmla="*/ 32 w 84"/>
              <a:gd name="T85" fmla="*/ 176 h 244"/>
              <a:gd name="T86" fmla="*/ 32 w 84"/>
              <a:gd name="T87" fmla="*/ 160 h 244"/>
              <a:gd name="T88" fmla="*/ 28 w 84"/>
              <a:gd name="T89" fmla="*/ 136 h 244"/>
              <a:gd name="T90" fmla="*/ 28 w 84"/>
              <a:gd name="T91" fmla="*/ 112 h 244"/>
              <a:gd name="T92" fmla="*/ 24 w 84"/>
              <a:gd name="T93" fmla="*/ 96 h 244"/>
              <a:gd name="T94" fmla="*/ 20 w 84"/>
              <a:gd name="T95" fmla="*/ 76 h 244"/>
              <a:gd name="T96" fmla="*/ 20 w 84"/>
              <a:gd name="T97" fmla="*/ 64 h 244"/>
              <a:gd name="T98" fmla="*/ 16 w 84"/>
              <a:gd name="T99" fmla="*/ 52 h 244"/>
              <a:gd name="T100" fmla="*/ 12 w 84"/>
              <a:gd name="T101" fmla="*/ 40 h 244"/>
              <a:gd name="T102" fmla="*/ 8 w 84"/>
              <a:gd name="T103" fmla="*/ 36 h 244"/>
              <a:gd name="T104" fmla="*/ 4 w 84"/>
              <a:gd name="T105" fmla="*/ 32 h 244"/>
              <a:gd name="T106" fmla="*/ 4 w 84"/>
              <a:gd name="T107" fmla="*/ 32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4" h="244">
                <a:moveTo>
                  <a:pt x="4" y="32"/>
                </a:moveTo>
                <a:lnTo>
                  <a:pt x="0" y="28"/>
                </a:lnTo>
                <a:lnTo>
                  <a:pt x="0" y="20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40" y="0"/>
                </a:lnTo>
                <a:lnTo>
                  <a:pt x="52" y="4"/>
                </a:lnTo>
                <a:lnTo>
                  <a:pt x="68" y="4"/>
                </a:lnTo>
                <a:lnTo>
                  <a:pt x="68" y="24"/>
                </a:lnTo>
                <a:lnTo>
                  <a:pt x="72" y="44"/>
                </a:lnTo>
                <a:lnTo>
                  <a:pt x="72" y="64"/>
                </a:lnTo>
                <a:lnTo>
                  <a:pt x="72" y="80"/>
                </a:lnTo>
                <a:lnTo>
                  <a:pt x="76" y="100"/>
                </a:lnTo>
                <a:lnTo>
                  <a:pt x="76" y="112"/>
                </a:lnTo>
                <a:lnTo>
                  <a:pt x="76" y="128"/>
                </a:lnTo>
                <a:lnTo>
                  <a:pt x="80" y="140"/>
                </a:lnTo>
                <a:lnTo>
                  <a:pt x="80" y="152"/>
                </a:lnTo>
                <a:lnTo>
                  <a:pt x="80" y="164"/>
                </a:lnTo>
                <a:lnTo>
                  <a:pt x="80" y="172"/>
                </a:lnTo>
                <a:lnTo>
                  <a:pt x="80" y="180"/>
                </a:lnTo>
                <a:lnTo>
                  <a:pt x="80" y="188"/>
                </a:lnTo>
                <a:lnTo>
                  <a:pt x="80" y="192"/>
                </a:lnTo>
                <a:lnTo>
                  <a:pt x="84" y="196"/>
                </a:lnTo>
                <a:lnTo>
                  <a:pt x="84" y="200"/>
                </a:lnTo>
                <a:lnTo>
                  <a:pt x="80" y="212"/>
                </a:lnTo>
                <a:lnTo>
                  <a:pt x="80" y="224"/>
                </a:lnTo>
                <a:lnTo>
                  <a:pt x="80" y="232"/>
                </a:lnTo>
                <a:lnTo>
                  <a:pt x="76" y="236"/>
                </a:lnTo>
                <a:lnTo>
                  <a:pt x="72" y="244"/>
                </a:lnTo>
                <a:lnTo>
                  <a:pt x="64" y="244"/>
                </a:lnTo>
                <a:lnTo>
                  <a:pt x="60" y="244"/>
                </a:lnTo>
                <a:lnTo>
                  <a:pt x="52" y="240"/>
                </a:lnTo>
                <a:lnTo>
                  <a:pt x="48" y="236"/>
                </a:lnTo>
                <a:lnTo>
                  <a:pt x="44" y="228"/>
                </a:lnTo>
                <a:lnTo>
                  <a:pt x="40" y="220"/>
                </a:lnTo>
                <a:lnTo>
                  <a:pt x="36" y="208"/>
                </a:lnTo>
                <a:lnTo>
                  <a:pt x="36" y="196"/>
                </a:lnTo>
                <a:lnTo>
                  <a:pt x="32" y="176"/>
                </a:lnTo>
                <a:lnTo>
                  <a:pt x="32" y="160"/>
                </a:lnTo>
                <a:lnTo>
                  <a:pt x="28" y="136"/>
                </a:lnTo>
                <a:lnTo>
                  <a:pt x="28" y="112"/>
                </a:lnTo>
                <a:lnTo>
                  <a:pt x="24" y="96"/>
                </a:lnTo>
                <a:lnTo>
                  <a:pt x="20" y="76"/>
                </a:lnTo>
                <a:lnTo>
                  <a:pt x="20" y="64"/>
                </a:lnTo>
                <a:lnTo>
                  <a:pt x="16" y="52"/>
                </a:lnTo>
                <a:lnTo>
                  <a:pt x="12" y="40"/>
                </a:lnTo>
                <a:lnTo>
                  <a:pt x="8" y="36"/>
                </a:lnTo>
                <a:lnTo>
                  <a:pt x="4" y="32"/>
                </a:lnTo>
                <a:lnTo>
                  <a:pt x="4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14" name="Freeform 140">
            <a:extLst>
              <a:ext uri="{FF2B5EF4-FFF2-40B4-BE49-F238E27FC236}">
                <a16:creationId xmlns:a16="http://schemas.microsoft.com/office/drawing/2014/main" xmlns="" id="{A0FE6687-8CB3-47F5-8D08-81E48924D841}"/>
              </a:ext>
            </a:extLst>
          </p:cNvPr>
          <p:cNvSpPr>
            <a:spLocks/>
          </p:cNvSpPr>
          <p:nvPr/>
        </p:nvSpPr>
        <p:spPr bwMode="auto">
          <a:xfrm>
            <a:off x="1607356" y="5296650"/>
            <a:ext cx="445849" cy="191958"/>
          </a:xfrm>
          <a:custGeom>
            <a:avLst/>
            <a:gdLst>
              <a:gd name="T0" fmla="*/ 0 w 124"/>
              <a:gd name="T1" fmla="*/ 20 h 40"/>
              <a:gd name="T2" fmla="*/ 16 w 124"/>
              <a:gd name="T3" fmla="*/ 16 h 40"/>
              <a:gd name="T4" fmla="*/ 32 w 124"/>
              <a:gd name="T5" fmla="*/ 12 h 40"/>
              <a:gd name="T6" fmla="*/ 44 w 124"/>
              <a:gd name="T7" fmla="*/ 8 h 40"/>
              <a:gd name="T8" fmla="*/ 60 w 124"/>
              <a:gd name="T9" fmla="*/ 8 h 40"/>
              <a:gd name="T10" fmla="*/ 68 w 124"/>
              <a:gd name="T11" fmla="*/ 4 h 40"/>
              <a:gd name="T12" fmla="*/ 80 w 124"/>
              <a:gd name="T13" fmla="*/ 4 h 40"/>
              <a:gd name="T14" fmla="*/ 88 w 124"/>
              <a:gd name="T15" fmla="*/ 0 h 40"/>
              <a:gd name="T16" fmla="*/ 96 w 124"/>
              <a:gd name="T17" fmla="*/ 0 h 40"/>
              <a:gd name="T18" fmla="*/ 108 w 124"/>
              <a:gd name="T19" fmla="*/ 4 h 40"/>
              <a:gd name="T20" fmla="*/ 116 w 124"/>
              <a:gd name="T21" fmla="*/ 4 h 40"/>
              <a:gd name="T22" fmla="*/ 124 w 124"/>
              <a:gd name="T23" fmla="*/ 8 h 40"/>
              <a:gd name="T24" fmla="*/ 124 w 124"/>
              <a:gd name="T25" fmla="*/ 16 h 40"/>
              <a:gd name="T26" fmla="*/ 124 w 124"/>
              <a:gd name="T27" fmla="*/ 20 h 40"/>
              <a:gd name="T28" fmla="*/ 116 w 124"/>
              <a:gd name="T29" fmla="*/ 28 h 40"/>
              <a:gd name="T30" fmla="*/ 112 w 124"/>
              <a:gd name="T31" fmla="*/ 28 h 40"/>
              <a:gd name="T32" fmla="*/ 108 w 124"/>
              <a:gd name="T33" fmla="*/ 32 h 40"/>
              <a:gd name="T34" fmla="*/ 104 w 124"/>
              <a:gd name="T35" fmla="*/ 32 h 40"/>
              <a:gd name="T36" fmla="*/ 96 w 124"/>
              <a:gd name="T37" fmla="*/ 36 h 40"/>
              <a:gd name="T38" fmla="*/ 76 w 124"/>
              <a:gd name="T39" fmla="*/ 40 h 40"/>
              <a:gd name="T40" fmla="*/ 68 w 124"/>
              <a:gd name="T41" fmla="*/ 40 h 40"/>
              <a:gd name="T42" fmla="*/ 56 w 124"/>
              <a:gd name="T43" fmla="*/ 40 h 40"/>
              <a:gd name="T44" fmla="*/ 44 w 124"/>
              <a:gd name="T45" fmla="*/ 40 h 40"/>
              <a:gd name="T46" fmla="*/ 32 w 124"/>
              <a:gd name="T47" fmla="*/ 40 h 40"/>
              <a:gd name="T48" fmla="*/ 16 w 124"/>
              <a:gd name="T49" fmla="*/ 40 h 40"/>
              <a:gd name="T50" fmla="*/ 0 w 124"/>
              <a:gd name="T51" fmla="*/ 40 h 40"/>
              <a:gd name="T52" fmla="*/ 0 w 124"/>
              <a:gd name="T53" fmla="*/ 20 h 40"/>
              <a:gd name="T54" fmla="*/ 0 w 124"/>
              <a:gd name="T55" fmla="*/ 20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24" h="40">
                <a:moveTo>
                  <a:pt x="0" y="20"/>
                </a:moveTo>
                <a:lnTo>
                  <a:pt x="16" y="16"/>
                </a:lnTo>
                <a:lnTo>
                  <a:pt x="32" y="12"/>
                </a:lnTo>
                <a:lnTo>
                  <a:pt x="44" y="8"/>
                </a:lnTo>
                <a:lnTo>
                  <a:pt x="60" y="8"/>
                </a:lnTo>
                <a:lnTo>
                  <a:pt x="68" y="4"/>
                </a:lnTo>
                <a:lnTo>
                  <a:pt x="80" y="4"/>
                </a:lnTo>
                <a:lnTo>
                  <a:pt x="88" y="0"/>
                </a:lnTo>
                <a:lnTo>
                  <a:pt x="96" y="0"/>
                </a:lnTo>
                <a:lnTo>
                  <a:pt x="108" y="4"/>
                </a:lnTo>
                <a:lnTo>
                  <a:pt x="116" y="4"/>
                </a:lnTo>
                <a:lnTo>
                  <a:pt x="124" y="8"/>
                </a:lnTo>
                <a:lnTo>
                  <a:pt x="124" y="16"/>
                </a:lnTo>
                <a:lnTo>
                  <a:pt x="124" y="20"/>
                </a:lnTo>
                <a:lnTo>
                  <a:pt x="116" y="28"/>
                </a:lnTo>
                <a:lnTo>
                  <a:pt x="112" y="28"/>
                </a:lnTo>
                <a:lnTo>
                  <a:pt x="108" y="32"/>
                </a:lnTo>
                <a:lnTo>
                  <a:pt x="104" y="32"/>
                </a:lnTo>
                <a:lnTo>
                  <a:pt x="96" y="36"/>
                </a:lnTo>
                <a:lnTo>
                  <a:pt x="76" y="40"/>
                </a:lnTo>
                <a:lnTo>
                  <a:pt x="68" y="40"/>
                </a:lnTo>
                <a:lnTo>
                  <a:pt x="56" y="40"/>
                </a:lnTo>
                <a:lnTo>
                  <a:pt x="44" y="40"/>
                </a:lnTo>
                <a:lnTo>
                  <a:pt x="32" y="40"/>
                </a:lnTo>
                <a:lnTo>
                  <a:pt x="16" y="40"/>
                </a:lnTo>
                <a:lnTo>
                  <a:pt x="0" y="40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15" name="Freeform 141">
            <a:extLst>
              <a:ext uri="{FF2B5EF4-FFF2-40B4-BE49-F238E27FC236}">
                <a16:creationId xmlns:a16="http://schemas.microsoft.com/office/drawing/2014/main" xmlns="" id="{6D230013-8CF8-4B52-B666-C3865FF2A402}"/>
              </a:ext>
            </a:extLst>
          </p:cNvPr>
          <p:cNvSpPr>
            <a:spLocks/>
          </p:cNvSpPr>
          <p:nvPr/>
        </p:nvSpPr>
        <p:spPr bwMode="auto">
          <a:xfrm>
            <a:off x="1708032" y="5834133"/>
            <a:ext cx="460231" cy="76783"/>
          </a:xfrm>
          <a:custGeom>
            <a:avLst/>
            <a:gdLst>
              <a:gd name="T0" fmla="*/ 64 w 128"/>
              <a:gd name="T1" fmla="*/ 16 h 16"/>
              <a:gd name="T2" fmla="*/ 44 w 128"/>
              <a:gd name="T3" fmla="*/ 16 h 16"/>
              <a:gd name="T4" fmla="*/ 28 w 128"/>
              <a:gd name="T5" fmla="*/ 16 h 16"/>
              <a:gd name="T6" fmla="*/ 12 w 128"/>
              <a:gd name="T7" fmla="*/ 16 h 16"/>
              <a:gd name="T8" fmla="*/ 0 w 128"/>
              <a:gd name="T9" fmla="*/ 16 h 16"/>
              <a:gd name="T10" fmla="*/ 0 w 128"/>
              <a:gd name="T11" fmla="*/ 4 h 16"/>
              <a:gd name="T12" fmla="*/ 28 w 128"/>
              <a:gd name="T13" fmla="*/ 4 h 16"/>
              <a:gd name="T14" fmla="*/ 52 w 128"/>
              <a:gd name="T15" fmla="*/ 4 h 16"/>
              <a:gd name="T16" fmla="*/ 72 w 128"/>
              <a:gd name="T17" fmla="*/ 0 h 16"/>
              <a:gd name="T18" fmla="*/ 88 w 128"/>
              <a:gd name="T19" fmla="*/ 0 h 16"/>
              <a:gd name="T20" fmla="*/ 104 w 128"/>
              <a:gd name="T21" fmla="*/ 0 h 16"/>
              <a:gd name="T22" fmla="*/ 116 w 128"/>
              <a:gd name="T23" fmla="*/ 0 h 16"/>
              <a:gd name="T24" fmla="*/ 124 w 128"/>
              <a:gd name="T25" fmla="*/ 0 h 16"/>
              <a:gd name="T26" fmla="*/ 128 w 128"/>
              <a:gd name="T27" fmla="*/ 0 h 16"/>
              <a:gd name="T28" fmla="*/ 128 w 128"/>
              <a:gd name="T29" fmla="*/ 4 h 16"/>
              <a:gd name="T30" fmla="*/ 96 w 128"/>
              <a:gd name="T31" fmla="*/ 12 h 16"/>
              <a:gd name="T32" fmla="*/ 80 w 128"/>
              <a:gd name="T33" fmla="*/ 12 h 16"/>
              <a:gd name="T34" fmla="*/ 64 w 128"/>
              <a:gd name="T35" fmla="*/ 16 h 16"/>
              <a:gd name="T36" fmla="*/ 64 w 128"/>
              <a:gd name="T37" fmla="*/ 1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8" h="16">
                <a:moveTo>
                  <a:pt x="64" y="16"/>
                </a:moveTo>
                <a:lnTo>
                  <a:pt x="44" y="16"/>
                </a:lnTo>
                <a:lnTo>
                  <a:pt x="28" y="16"/>
                </a:lnTo>
                <a:lnTo>
                  <a:pt x="12" y="16"/>
                </a:lnTo>
                <a:lnTo>
                  <a:pt x="0" y="16"/>
                </a:lnTo>
                <a:lnTo>
                  <a:pt x="0" y="4"/>
                </a:lnTo>
                <a:lnTo>
                  <a:pt x="28" y="4"/>
                </a:lnTo>
                <a:lnTo>
                  <a:pt x="52" y="4"/>
                </a:lnTo>
                <a:lnTo>
                  <a:pt x="72" y="0"/>
                </a:lnTo>
                <a:lnTo>
                  <a:pt x="88" y="0"/>
                </a:lnTo>
                <a:lnTo>
                  <a:pt x="104" y="0"/>
                </a:lnTo>
                <a:lnTo>
                  <a:pt x="116" y="0"/>
                </a:lnTo>
                <a:lnTo>
                  <a:pt x="124" y="0"/>
                </a:lnTo>
                <a:lnTo>
                  <a:pt x="128" y="0"/>
                </a:lnTo>
                <a:lnTo>
                  <a:pt x="128" y="4"/>
                </a:lnTo>
                <a:lnTo>
                  <a:pt x="96" y="12"/>
                </a:lnTo>
                <a:lnTo>
                  <a:pt x="80" y="12"/>
                </a:lnTo>
                <a:lnTo>
                  <a:pt x="64" y="16"/>
                </a:lnTo>
                <a:lnTo>
                  <a:pt x="6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16" name="Freeform 142">
            <a:extLst>
              <a:ext uri="{FF2B5EF4-FFF2-40B4-BE49-F238E27FC236}">
                <a16:creationId xmlns:a16="http://schemas.microsoft.com/office/drawing/2014/main" xmlns="" id="{E0B14A44-D56B-4B6A-9810-736CEF8F3F5A}"/>
              </a:ext>
            </a:extLst>
          </p:cNvPr>
          <p:cNvSpPr>
            <a:spLocks/>
          </p:cNvSpPr>
          <p:nvPr/>
        </p:nvSpPr>
        <p:spPr bwMode="auto">
          <a:xfrm>
            <a:off x="2570966" y="5162279"/>
            <a:ext cx="359556" cy="460700"/>
          </a:xfrm>
          <a:custGeom>
            <a:avLst/>
            <a:gdLst>
              <a:gd name="T0" fmla="*/ 0 w 100"/>
              <a:gd name="T1" fmla="*/ 16 h 96"/>
              <a:gd name="T2" fmla="*/ 0 w 100"/>
              <a:gd name="T3" fmla="*/ 12 h 96"/>
              <a:gd name="T4" fmla="*/ 0 w 100"/>
              <a:gd name="T5" fmla="*/ 8 h 96"/>
              <a:gd name="T6" fmla="*/ 4 w 100"/>
              <a:gd name="T7" fmla="*/ 4 h 96"/>
              <a:gd name="T8" fmla="*/ 8 w 100"/>
              <a:gd name="T9" fmla="*/ 0 h 96"/>
              <a:gd name="T10" fmla="*/ 16 w 100"/>
              <a:gd name="T11" fmla="*/ 0 h 96"/>
              <a:gd name="T12" fmla="*/ 24 w 100"/>
              <a:gd name="T13" fmla="*/ 4 h 96"/>
              <a:gd name="T14" fmla="*/ 36 w 100"/>
              <a:gd name="T15" fmla="*/ 4 h 96"/>
              <a:gd name="T16" fmla="*/ 80 w 100"/>
              <a:gd name="T17" fmla="*/ 24 h 96"/>
              <a:gd name="T18" fmla="*/ 88 w 100"/>
              <a:gd name="T19" fmla="*/ 32 h 96"/>
              <a:gd name="T20" fmla="*/ 96 w 100"/>
              <a:gd name="T21" fmla="*/ 40 h 96"/>
              <a:gd name="T22" fmla="*/ 100 w 100"/>
              <a:gd name="T23" fmla="*/ 48 h 96"/>
              <a:gd name="T24" fmla="*/ 100 w 100"/>
              <a:gd name="T25" fmla="*/ 60 h 96"/>
              <a:gd name="T26" fmla="*/ 100 w 100"/>
              <a:gd name="T27" fmla="*/ 68 h 96"/>
              <a:gd name="T28" fmla="*/ 100 w 100"/>
              <a:gd name="T29" fmla="*/ 80 h 96"/>
              <a:gd name="T30" fmla="*/ 100 w 100"/>
              <a:gd name="T31" fmla="*/ 84 h 96"/>
              <a:gd name="T32" fmla="*/ 96 w 100"/>
              <a:gd name="T33" fmla="*/ 88 h 96"/>
              <a:gd name="T34" fmla="*/ 92 w 100"/>
              <a:gd name="T35" fmla="*/ 92 h 96"/>
              <a:gd name="T36" fmla="*/ 88 w 100"/>
              <a:gd name="T37" fmla="*/ 92 h 96"/>
              <a:gd name="T38" fmla="*/ 84 w 100"/>
              <a:gd name="T39" fmla="*/ 96 h 96"/>
              <a:gd name="T40" fmla="*/ 80 w 100"/>
              <a:gd name="T41" fmla="*/ 96 h 96"/>
              <a:gd name="T42" fmla="*/ 76 w 100"/>
              <a:gd name="T43" fmla="*/ 92 h 96"/>
              <a:gd name="T44" fmla="*/ 72 w 100"/>
              <a:gd name="T45" fmla="*/ 92 h 96"/>
              <a:gd name="T46" fmla="*/ 64 w 100"/>
              <a:gd name="T47" fmla="*/ 88 h 96"/>
              <a:gd name="T48" fmla="*/ 60 w 100"/>
              <a:gd name="T49" fmla="*/ 84 h 96"/>
              <a:gd name="T50" fmla="*/ 52 w 100"/>
              <a:gd name="T51" fmla="*/ 80 h 96"/>
              <a:gd name="T52" fmla="*/ 48 w 100"/>
              <a:gd name="T53" fmla="*/ 76 h 96"/>
              <a:gd name="T54" fmla="*/ 40 w 100"/>
              <a:gd name="T55" fmla="*/ 68 h 96"/>
              <a:gd name="T56" fmla="*/ 32 w 100"/>
              <a:gd name="T57" fmla="*/ 60 h 96"/>
              <a:gd name="T58" fmla="*/ 24 w 100"/>
              <a:gd name="T59" fmla="*/ 52 h 96"/>
              <a:gd name="T60" fmla="*/ 20 w 100"/>
              <a:gd name="T61" fmla="*/ 44 h 96"/>
              <a:gd name="T62" fmla="*/ 12 w 100"/>
              <a:gd name="T63" fmla="*/ 36 h 96"/>
              <a:gd name="T64" fmla="*/ 8 w 100"/>
              <a:gd name="T65" fmla="*/ 28 h 96"/>
              <a:gd name="T66" fmla="*/ 4 w 100"/>
              <a:gd name="T67" fmla="*/ 24 h 96"/>
              <a:gd name="T68" fmla="*/ 4 w 100"/>
              <a:gd name="T69" fmla="*/ 20 h 96"/>
              <a:gd name="T70" fmla="*/ 0 w 100"/>
              <a:gd name="T71" fmla="*/ 20 h 96"/>
              <a:gd name="T72" fmla="*/ 0 w 100"/>
              <a:gd name="T73" fmla="*/ 16 h 96"/>
              <a:gd name="T74" fmla="*/ 0 w 100"/>
              <a:gd name="T75" fmla="*/ 1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0" h="96">
                <a:moveTo>
                  <a:pt x="0" y="16"/>
                </a:move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4"/>
                </a:lnTo>
                <a:lnTo>
                  <a:pt x="36" y="4"/>
                </a:lnTo>
                <a:lnTo>
                  <a:pt x="80" y="24"/>
                </a:lnTo>
                <a:lnTo>
                  <a:pt x="88" y="32"/>
                </a:lnTo>
                <a:lnTo>
                  <a:pt x="96" y="40"/>
                </a:lnTo>
                <a:lnTo>
                  <a:pt x="100" y="48"/>
                </a:lnTo>
                <a:lnTo>
                  <a:pt x="100" y="60"/>
                </a:lnTo>
                <a:lnTo>
                  <a:pt x="100" y="68"/>
                </a:lnTo>
                <a:lnTo>
                  <a:pt x="100" y="80"/>
                </a:lnTo>
                <a:lnTo>
                  <a:pt x="100" y="84"/>
                </a:lnTo>
                <a:lnTo>
                  <a:pt x="96" y="88"/>
                </a:lnTo>
                <a:lnTo>
                  <a:pt x="92" y="92"/>
                </a:lnTo>
                <a:lnTo>
                  <a:pt x="88" y="92"/>
                </a:lnTo>
                <a:lnTo>
                  <a:pt x="84" y="96"/>
                </a:lnTo>
                <a:lnTo>
                  <a:pt x="80" y="96"/>
                </a:lnTo>
                <a:lnTo>
                  <a:pt x="76" y="92"/>
                </a:lnTo>
                <a:lnTo>
                  <a:pt x="72" y="92"/>
                </a:lnTo>
                <a:lnTo>
                  <a:pt x="64" y="88"/>
                </a:lnTo>
                <a:lnTo>
                  <a:pt x="60" y="84"/>
                </a:lnTo>
                <a:lnTo>
                  <a:pt x="52" y="80"/>
                </a:lnTo>
                <a:lnTo>
                  <a:pt x="48" y="76"/>
                </a:lnTo>
                <a:lnTo>
                  <a:pt x="40" y="68"/>
                </a:lnTo>
                <a:lnTo>
                  <a:pt x="32" y="60"/>
                </a:lnTo>
                <a:lnTo>
                  <a:pt x="24" y="52"/>
                </a:lnTo>
                <a:lnTo>
                  <a:pt x="20" y="44"/>
                </a:lnTo>
                <a:lnTo>
                  <a:pt x="12" y="36"/>
                </a:lnTo>
                <a:lnTo>
                  <a:pt x="8" y="28"/>
                </a:lnTo>
                <a:lnTo>
                  <a:pt x="4" y="24"/>
                </a:lnTo>
                <a:lnTo>
                  <a:pt x="4" y="20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17" name="Freeform 143">
            <a:extLst>
              <a:ext uri="{FF2B5EF4-FFF2-40B4-BE49-F238E27FC236}">
                <a16:creationId xmlns:a16="http://schemas.microsoft.com/office/drawing/2014/main" xmlns="" id="{E172DBC5-930F-4E11-B8EB-86AD29AF1322}"/>
              </a:ext>
            </a:extLst>
          </p:cNvPr>
          <p:cNvSpPr>
            <a:spLocks/>
          </p:cNvSpPr>
          <p:nvPr/>
        </p:nvSpPr>
        <p:spPr bwMode="auto">
          <a:xfrm>
            <a:off x="2355232" y="4048921"/>
            <a:ext cx="791023" cy="1209337"/>
          </a:xfrm>
          <a:custGeom>
            <a:avLst/>
            <a:gdLst>
              <a:gd name="T0" fmla="*/ 96 w 220"/>
              <a:gd name="T1" fmla="*/ 124 h 252"/>
              <a:gd name="T2" fmla="*/ 108 w 220"/>
              <a:gd name="T3" fmla="*/ 104 h 252"/>
              <a:gd name="T4" fmla="*/ 116 w 220"/>
              <a:gd name="T5" fmla="*/ 88 h 252"/>
              <a:gd name="T6" fmla="*/ 124 w 220"/>
              <a:gd name="T7" fmla="*/ 72 h 252"/>
              <a:gd name="T8" fmla="*/ 132 w 220"/>
              <a:gd name="T9" fmla="*/ 56 h 252"/>
              <a:gd name="T10" fmla="*/ 132 w 220"/>
              <a:gd name="T11" fmla="*/ 44 h 252"/>
              <a:gd name="T12" fmla="*/ 136 w 220"/>
              <a:gd name="T13" fmla="*/ 36 h 252"/>
              <a:gd name="T14" fmla="*/ 136 w 220"/>
              <a:gd name="T15" fmla="*/ 28 h 252"/>
              <a:gd name="T16" fmla="*/ 132 w 220"/>
              <a:gd name="T17" fmla="*/ 20 h 252"/>
              <a:gd name="T18" fmla="*/ 128 w 220"/>
              <a:gd name="T19" fmla="*/ 16 h 252"/>
              <a:gd name="T20" fmla="*/ 128 w 220"/>
              <a:gd name="T21" fmla="*/ 12 h 252"/>
              <a:gd name="T22" fmla="*/ 132 w 220"/>
              <a:gd name="T23" fmla="*/ 8 h 252"/>
              <a:gd name="T24" fmla="*/ 136 w 220"/>
              <a:gd name="T25" fmla="*/ 4 h 252"/>
              <a:gd name="T26" fmla="*/ 144 w 220"/>
              <a:gd name="T27" fmla="*/ 0 h 252"/>
              <a:gd name="T28" fmla="*/ 148 w 220"/>
              <a:gd name="T29" fmla="*/ 0 h 252"/>
              <a:gd name="T30" fmla="*/ 160 w 220"/>
              <a:gd name="T31" fmla="*/ 0 h 252"/>
              <a:gd name="T32" fmla="*/ 168 w 220"/>
              <a:gd name="T33" fmla="*/ 4 h 252"/>
              <a:gd name="T34" fmla="*/ 184 w 220"/>
              <a:gd name="T35" fmla="*/ 8 h 252"/>
              <a:gd name="T36" fmla="*/ 204 w 220"/>
              <a:gd name="T37" fmla="*/ 12 h 252"/>
              <a:gd name="T38" fmla="*/ 212 w 220"/>
              <a:gd name="T39" fmla="*/ 20 h 252"/>
              <a:gd name="T40" fmla="*/ 216 w 220"/>
              <a:gd name="T41" fmla="*/ 24 h 252"/>
              <a:gd name="T42" fmla="*/ 220 w 220"/>
              <a:gd name="T43" fmla="*/ 28 h 252"/>
              <a:gd name="T44" fmla="*/ 220 w 220"/>
              <a:gd name="T45" fmla="*/ 32 h 252"/>
              <a:gd name="T46" fmla="*/ 220 w 220"/>
              <a:gd name="T47" fmla="*/ 36 h 252"/>
              <a:gd name="T48" fmla="*/ 220 w 220"/>
              <a:gd name="T49" fmla="*/ 40 h 252"/>
              <a:gd name="T50" fmla="*/ 216 w 220"/>
              <a:gd name="T51" fmla="*/ 48 h 252"/>
              <a:gd name="T52" fmla="*/ 208 w 220"/>
              <a:gd name="T53" fmla="*/ 56 h 252"/>
              <a:gd name="T54" fmla="*/ 204 w 220"/>
              <a:gd name="T55" fmla="*/ 64 h 252"/>
              <a:gd name="T56" fmla="*/ 196 w 220"/>
              <a:gd name="T57" fmla="*/ 76 h 252"/>
              <a:gd name="T58" fmla="*/ 184 w 220"/>
              <a:gd name="T59" fmla="*/ 88 h 252"/>
              <a:gd name="T60" fmla="*/ 176 w 220"/>
              <a:gd name="T61" fmla="*/ 104 h 252"/>
              <a:gd name="T62" fmla="*/ 148 w 220"/>
              <a:gd name="T63" fmla="*/ 132 h 252"/>
              <a:gd name="T64" fmla="*/ 124 w 220"/>
              <a:gd name="T65" fmla="*/ 160 h 252"/>
              <a:gd name="T66" fmla="*/ 100 w 220"/>
              <a:gd name="T67" fmla="*/ 184 h 252"/>
              <a:gd name="T68" fmla="*/ 76 w 220"/>
              <a:gd name="T69" fmla="*/ 208 h 252"/>
              <a:gd name="T70" fmla="*/ 60 w 220"/>
              <a:gd name="T71" fmla="*/ 220 h 252"/>
              <a:gd name="T72" fmla="*/ 48 w 220"/>
              <a:gd name="T73" fmla="*/ 228 h 252"/>
              <a:gd name="T74" fmla="*/ 36 w 220"/>
              <a:gd name="T75" fmla="*/ 236 h 252"/>
              <a:gd name="T76" fmla="*/ 28 w 220"/>
              <a:gd name="T77" fmla="*/ 240 h 252"/>
              <a:gd name="T78" fmla="*/ 20 w 220"/>
              <a:gd name="T79" fmla="*/ 248 h 252"/>
              <a:gd name="T80" fmla="*/ 12 w 220"/>
              <a:gd name="T81" fmla="*/ 252 h 252"/>
              <a:gd name="T82" fmla="*/ 8 w 220"/>
              <a:gd name="T83" fmla="*/ 252 h 252"/>
              <a:gd name="T84" fmla="*/ 4 w 220"/>
              <a:gd name="T85" fmla="*/ 252 h 252"/>
              <a:gd name="T86" fmla="*/ 0 w 220"/>
              <a:gd name="T87" fmla="*/ 252 h 252"/>
              <a:gd name="T88" fmla="*/ 0 w 220"/>
              <a:gd name="T89" fmla="*/ 252 h 252"/>
              <a:gd name="T90" fmla="*/ 0 w 220"/>
              <a:gd name="T91" fmla="*/ 248 h 252"/>
              <a:gd name="T92" fmla="*/ 4 w 220"/>
              <a:gd name="T93" fmla="*/ 240 h 252"/>
              <a:gd name="T94" fmla="*/ 8 w 220"/>
              <a:gd name="T95" fmla="*/ 236 h 252"/>
              <a:gd name="T96" fmla="*/ 16 w 220"/>
              <a:gd name="T97" fmla="*/ 228 h 252"/>
              <a:gd name="T98" fmla="*/ 20 w 220"/>
              <a:gd name="T99" fmla="*/ 216 h 252"/>
              <a:gd name="T100" fmla="*/ 32 w 220"/>
              <a:gd name="T101" fmla="*/ 204 h 252"/>
              <a:gd name="T102" fmla="*/ 48 w 220"/>
              <a:gd name="T103" fmla="*/ 184 h 252"/>
              <a:gd name="T104" fmla="*/ 68 w 220"/>
              <a:gd name="T105" fmla="*/ 164 h 252"/>
              <a:gd name="T106" fmla="*/ 80 w 220"/>
              <a:gd name="T107" fmla="*/ 144 h 252"/>
              <a:gd name="T108" fmla="*/ 96 w 220"/>
              <a:gd name="T109" fmla="*/ 124 h 252"/>
              <a:gd name="T110" fmla="*/ 96 w 220"/>
              <a:gd name="T111" fmla="*/ 124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20" h="252">
                <a:moveTo>
                  <a:pt x="96" y="124"/>
                </a:moveTo>
                <a:lnTo>
                  <a:pt x="108" y="104"/>
                </a:lnTo>
                <a:lnTo>
                  <a:pt x="116" y="88"/>
                </a:lnTo>
                <a:lnTo>
                  <a:pt x="124" y="72"/>
                </a:lnTo>
                <a:lnTo>
                  <a:pt x="132" y="56"/>
                </a:lnTo>
                <a:lnTo>
                  <a:pt x="132" y="44"/>
                </a:lnTo>
                <a:lnTo>
                  <a:pt x="136" y="36"/>
                </a:lnTo>
                <a:lnTo>
                  <a:pt x="136" y="28"/>
                </a:lnTo>
                <a:lnTo>
                  <a:pt x="132" y="20"/>
                </a:lnTo>
                <a:lnTo>
                  <a:pt x="128" y="16"/>
                </a:lnTo>
                <a:lnTo>
                  <a:pt x="128" y="12"/>
                </a:lnTo>
                <a:lnTo>
                  <a:pt x="132" y="8"/>
                </a:lnTo>
                <a:lnTo>
                  <a:pt x="136" y="4"/>
                </a:lnTo>
                <a:lnTo>
                  <a:pt x="144" y="0"/>
                </a:lnTo>
                <a:lnTo>
                  <a:pt x="148" y="0"/>
                </a:lnTo>
                <a:lnTo>
                  <a:pt x="160" y="0"/>
                </a:lnTo>
                <a:lnTo>
                  <a:pt x="168" y="4"/>
                </a:lnTo>
                <a:lnTo>
                  <a:pt x="184" y="8"/>
                </a:lnTo>
                <a:lnTo>
                  <a:pt x="204" y="12"/>
                </a:lnTo>
                <a:lnTo>
                  <a:pt x="212" y="20"/>
                </a:lnTo>
                <a:lnTo>
                  <a:pt x="216" y="24"/>
                </a:lnTo>
                <a:lnTo>
                  <a:pt x="220" y="28"/>
                </a:lnTo>
                <a:lnTo>
                  <a:pt x="220" y="32"/>
                </a:lnTo>
                <a:lnTo>
                  <a:pt x="220" y="36"/>
                </a:lnTo>
                <a:lnTo>
                  <a:pt x="220" y="40"/>
                </a:lnTo>
                <a:lnTo>
                  <a:pt x="216" y="48"/>
                </a:lnTo>
                <a:lnTo>
                  <a:pt x="208" y="56"/>
                </a:lnTo>
                <a:lnTo>
                  <a:pt x="204" y="64"/>
                </a:lnTo>
                <a:lnTo>
                  <a:pt x="196" y="76"/>
                </a:lnTo>
                <a:lnTo>
                  <a:pt x="184" y="88"/>
                </a:lnTo>
                <a:lnTo>
                  <a:pt x="176" y="104"/>
                </a:lnTo>
                <a:lnTo>
                  <a:pt x="148" y="132"/>
                </a:lnTo>
                <a:lnTo>
                  <a:pt x="124" y="160"/>
                </a:lnTo>
                <a:lnTo>
                  <a:pt x="100" y="184"/>
                </a:lnTo>
                <a:lnTo>
                  <a:pt x="76" y="208"/>
                </a:lnTo>
                <a:lnTo>
                  <a:pt x="60" y="220"/>
                </a:lnTo>
                <a:lnTo>
                  <a:pt x="48" y="228"/>
                </a:lnTo>
                <a:lnTo>
                  <a:pt x="36" y="236"/>
                </a:lnTo>
                <a:lnTo>
                  <a:pt x="28" y="240"/>
                </a:lnTo>
                <a:lnTo>
                  <a:pt x="20" y="248"/>
                </a:lnTo>
                <a:lnTo>
                  <a:pt x="12" y="252"/>
                </a:lnTo>
                <a:lnTo>
                  <a:pt x="8" y="252"/>
                </a:lnTo>
                <a:lnTo>
                  <a:pt x="4" y="252"/>
                </a:lnTo>
                <a:lnTo>
                  <a:pt x="0" y="252"/>
                </a:lnTo>
                <a:lnTo>
                  <a:pt x="0" y="252"/>
                </a:lnTo>
                <a:lnTo>
                  <a:pt x="0" y="248"/>
                </a:lnTo>
                <a:lnTo>
                  <a:pt x="4" y="240"/>
                </a:lnTo>
                <a:lnTo>
                  <a:pt x="8" y="236"/>
                </a:lnTo>
                <a:lnTo>
                  <a:pt x="16" y="228"/>
                </a:lnTo>
                <a:lnTo>
                  <a:pt x="20" y="216"/>
                </a:lnTo>
                <a:lnTo>
                  <a:pt x="32" y="204"/>
                </a:lnTo>
                <a:lnTo>
                  <a:pt x="48" y="184"/>
                </a:lnTo>
                <a:lnTo>
                  <a:pt x="68" y="164"/>
                </a:lnTo>
                <a:lnTo>
                  <a:pt x="80" y="144"/>
                </a:lnTo>
                <a:lnTo>
                  <a:pt x="96" y="124"/>
                </a:lnTo>
                <a:lnTo>
                  <a:pt x="96" y="1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318" name="任意多边形: 形状 317">
            <a:extLst>
              <a:ext uri="{FF2B5EF4-FFF2-40B4-BE49-F238E27FC236}">
                <a16:creationId xmlns:a16="http://schemas.microsoft.com/office/drawing/2014/main" xmlns="" id="{19F745C1-3ADB-47B4-A2C5-B89CED7D0080}"/>
              </a:ext>
            </a:extLst>
          </p:cNvPr>
          <p:cNvSpPr/>
          <p:nvPr/>
        </p:nvSpPr>
        <p:spPr>
          <a:xfrm rot="20424194">
            <a:off x="1553512" y="4855623"/>
            <a:ext cx="795523" cy="204572"/>
          </a:xfrm>
          <a:custGeom>
            <a:avLst/>
            <a:gdLst>
              <a:gd name="connsiteX0" fmla="*/ 631430 w 795523"/>
              <a:gd name="connsiteY0" fmla="*/ 25371 h 204572"/>
              <a:gd name="connsiteX1" fmla="*/ 652090 w 795523"/>
              <a:gd name="connsiteY1" fmla="*/ 53103 h 204572"/>
              <a:gd name="connsiteX2" fmla="*/ 692737 w 795523"/>
              <a:gd name="connsiteY2" fmla="*/ 67574 h 204572"/>
              <a:gd name="connsiteX3" fmla="*/ 726947 w 795523"/>
              <a:gd name="connsiteY3" fmla="*/ 100130 h 204572"/>
              <a:gd name="connsiteX4" fmla="*/ 747607 w 795523"/>
              <a:gd name="connsiteY4" fmla="*/ 127862 h 204572"/>
              <a:gd name="connsiteX5" fmla="*/ 768267 w 795523"/>
              <a:gd name="connsiteY5" fmla="*/ 155592 h 204572"/>
              <a:gd name="connsiteX6" fmla="*/ 788927 w 795523"/>
              <a:gd name="connsiteY6" fmla="*/ 183324 h 204572"/>
              <a:gd name="connsiteX7" fmla="*/ 795523 w 795523"/>
              <a:gd name="connsiteY7" fmla="*/ 204572 h 204572"/>
              <a:gd name="connsiteX8" fmla="*/ 505211 w 795523"/>
              <a:gd name="connsiteY8" fmla="*/ 204572 h 204572"/>
              <a:gd name="connsiteX9" fmla="*/ 492863 w 795523"/>
              <a:gd name="connsiteY9" fmla="*/ 200176 h 204572"/>
              <a:gd name="connsiteX10" fmla="*/ 486238 w 795523"/>
              <a:gd name="connsiteY10" fmla="*/ 204572 h 204572"/>
              <a:gd name="connsiteX11" fmla="*/ 447977 w 795523"/>
              <a:gd name="connsiteY11" fmla="*/ 204572 h 204572"/>
              <a:gd name="connsiteX12" fmla="*/ 445777 w 795523"/>
              <a:gd name="connsiteY12" fmla="*/ 203788 h 204572"/>
              <a:gd name="connsiteX13" fmla="*/ 418679 w 795523"/>
              <a:gd name="connsiteY13" fmla="*/ 194141 h 204572"/>
              <a:gd name="connsiteX14" fmla="*/ 385143 w 795523"/>
              <a:gd name="connsiteY14" fmla="*/ 202578 h 204572"/>
              <a:gd name="connsiteX15" fmla="*/ 359156 w 795523"/>
              <a:gd name="connsiteY15" fmla="*/ 204571 h 204572"/>
              <a:gd name="connsiteX16" fmla="*/ 318157 w 795523"/>
              <a:gd name="connsiteY16" fmla="*/ 204572 h 204572"/>
              <a:gd name="connsiteX17" fmla="*/ 263873 w 795523"/>
              <a:gd name="connsiteY17" fmla="*/ 200156 h 204572"/>
              <a:gd name="connsiteX18" fmla="*/ 176139 w 795523"/>
              <a:gd name="connsiteY18" fmla="*/ 189297 h 204572"/>
              <a:gd name="connsiteX19" fmla="*/ 94845 w 795523"/>
              <a:gd name="connsiteY19" fmla="*/ 160354 h 204572"/>
              <a:gd name="connsiteX20" fmla="*/ 0 w 795523"/>
              <a:gd name="connsiteY20" fmla="*/ 126588 h 204572"/>
              <a:gd name="connsiteX21" fmla="*/ 45068 w 795523"/>
              <a:gd name="connsiteY21" fmla="*/ 0 h 204572"/>
              <a:gd name="connsiteX22" fmla="*/ 126364 w 795523"/>
              <a:gd name="connsiteY22" fmla="*/ 28943 h 204572"/>
              <a:gd name="connsiteX23" fmla="*/ 200548 w 795523"/>
              <a:gd name="connsiteY23" fmla="*/ 34978 h 204572"/>
              <a:gd name="connsiteX24" fmla="*/ 288280 w 795523"/>
              <a:gd name="connsiteY24" fmla="*/ 45836 h 204572"/>
              <a:gd name="connsiteX25" fmla="*/ 362464 w 795523"/>
              <a:gd name="connsiteY25" fmla="*/ 51871 h 204572"/>
              <a:gd name="connsiteX26" fmla="*/ 436649 w 795523"/>
              <a:gd name="connsiteY26" fmla="*/ 57906 h 204572"/>
              <a:gd name="connsiteX27" fmla="*/ 483734 w 795523"/>
              <a:gd name="connsiteY27" fmla="*/ 54293 h 204572"/>
              <a:gd name="connsiteX28" fmla="*/ 530820 w 795523"/>
              <a:gd name="connsiteY28" fmla="*/ 50681 h 204572"/>
              <a:gd name="connsiteX29" fmla="*/ 570795 w 795523"/>
              <a:gd name="connsiteY29" fmla="*/ 24160 h 204572"/>
              <a:gd name="connsiteX30" fmla="*/ 597894 w 795523"/>
              <a:gd name="connsiteY30" fmla="*/ 33808 h 204572"/>
              <a:gd name="connsiteX31" fmla="*/ 631430 w 795523"/>
              <a:gd name="connsiteY31" fmla="*/ 25371 h 204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795523" h="204572">
                <a:moveTo>
                  <a:pt x="631430" y="25371"/>
                </a:moveTo>
                <a:lnTo>
                  <a:pt x="652090" y="53103"/>
                </a:lnTo>
                <a:lnTo>
                  <a:pt x="692737" y="67574"/>
                </a:lnTo>
                <a:lnTo>
                  <a:pt x="726947" y="100130"/>
                </a:lnTo>
                <a:lnTo>
                  <a:pt x="747607" y="127862"/>
                </a:lnTo>
                <a:lnTo>
                  <a:pt x="768267" y="155592"/>
                </a:lnTo>
                <a:lnTo>
                  <a:pt x="788927" y="183324"/>
                </a:lnTo>
                <a:lnTo>
                  <a:pt x="795523" y="204572"/>
                </a:lnTo>
                <a:lnTo>
                  <a:pt x="505211" y="204572"/>
                </a:lnTo>
                <a:lnTo>
                  <a:pt x="492863" y="200176"/>
                </a:lnTo>
                <a:lnTo>
                  <a:pt x="486238" y="204572"/>
                </a:lnTo>
                <a:lnTo>
                  <a:pt x="447977" y="204572"/>
                </a:lnTo>
                <a:lnTo>
                  <a:pt x="445777" y="203788"/>
                </a:lnTo>
                <a:lnTo>
                  <a:pt x="418679" y="194141"/>
                </a:lnTo>
                <a:lnTo>
                  <a:pt x="385143" y="202578"/>
                </a:lnTo>
                <a:lnTo>
                  <a:pt x="359156" y="204571"/>
                </a:lnTo>
                <a:lnTo>
                  <a:pt x="318157" y="204572"/>
                </a:lnTo>
                <a:lnTo>
                  <a:pt x="263873" y="200156"/>
                </a:lnTo>
                <a:lnTo>
                  <a:pt x="176139" y="189297"/>
                </a:lnTo>
                <a:lnTo>
                  <a:pt x="94845" y="160354"/>
                </a:lnTo>
                <a:lnTo>
                  <a:pt x="0" y="126588"/>
                </a:lnTo>
                <a:lnTo>
                  <a:pt x="45068" y="0"/>
                </a:lnTo>
                <a:lnTo>
                  <a:pt x="126364" y="28943"/>
                </a:lnTo>
                <a:lnTo>
                  <a:pt x="200548" y="34978"/>
                </a:lnTo>
                <a:lnTo>
                  <a:pt x="288280" y="45836"/>
                </a:lnTo>
                <a:lnTo>
                  <a:pt x="362464" y="51871"/>
                </a:lnTo>
                <a:lnTo>
                  <a:pt x="436649" y="57906"/>
                </a:lnTo>
                <a:lnTo>
                  <a:pt x="483734" y="54293"/>
                </a:lnTo>
                <a:lnTo>
                  <a:pt x="530820" y="50681"/>
                </a:lnTo>
                <a:lnTo>
                  <a:pt x="570795" y="24160"/>
                </a:lnTo>
                <a:lnTo>
                  <a:pt x="597894" y="33808"/>
                </a:lnTo>
                <a:lnTo>
                  <a:pt x="631430" y="2537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19" name="任意多边形: 形状 318">
            <a:extLst>
              <a:ext uri="{FF2B5EF4-FFF2-40B4-BE49-F238E27FC236}">
                <a16:creationId xmlns:a16="http://schemas.microsoft.com/office/drawing/2014/main" xmlns="" id="{3B03A14D-C562-46C7-9415-F6E43E57F402}"/>
              </a:ext>
            </a:extLst>
          </p:cNvPr>
          <p:cNvSpPr/>
          <p:nvPr/>
        </p:nvSpPr>
        <p:spPr>
          <a:xfrm rot="20424194">
            <a:off x="1907408" y="4995102"/>
            <a:ext cx="657951" cy="1114407"/>
          </a:xfrm>
          <a:custGeom>
            <a:avLst/>
            <a:gdLst>
              <a:gd name="connsiteX0" fmla="*/ 643215 w 657951"/>
              <a:gd name="connsiteY0" fmla="*/ 0 h 1114407"/>
              <a:gd name="connsiteX1" fmla="*/ 643730 w 657951"/>
              <a:gd name="connsiteY1" fmla="*/ 1660 h 1114407"/>
              <a:gd name="connsiteX2" fmla="*/ 650841 w 657951"/>
              <a:gd name="connsiteY2" fmla="*/ 24568 h 1114407"/>
              <a:gd name="connsiteX3" fmla="*/ 657951 w 657951"/>
              <a:gd name="connsiteY3" fmla="*/ 47475 h 1114407"/>
              <a:gd name="connsiteX4" fmla="*/ 651513 w 657951"/>
              <a:gd name="connsiteY4" fmla="*/ 65560 h 1114407"/>
              <a:gd name="connsiteX5" fmla="*/ 645075 w 657951"/>
              <a:gd name="connsiteY5" fmla="*/ 83643 h 1114407"/>
              <a:gd name="connsiteX6" fmla="*/ 638637 w 657951"/>
              <a:gd name="connsiteY6" fmla="*/ 101727 h 1114407"/>
              <a:gd name="connsiteX7" fmla="*/ 625088 w 657951"/>
              <a:gd name="connsiteY7" fmla="*/ 96903 h 1114407"/>
              <a:gd name="connsiteX8" fmla="*/ 605101 w 657951"/>
              <a:gd name="connsiteY8" fmla="*/ 110163 h 1114407"/>
              <a:gd name="connsiteX9" fmla="*/ 598662 w 657951"/>
              <a:gd name="connsiteY9" fmla="*/ 128248 h 1114407"/>
              <a:gd name="connsiteX10" fmla="*/ 578675 w 657951"/>
              <a:gd name="connsiteY10" fmla="*/ 141508 h 1114407"/>
              <a:gd name="connsiteX11" fmla="*/ 572237 w 657951"/>
              <a:gd name="connsiteY11" fmla="*/ 159592 h 1114407"/>
              <a:gd name="connsiteX12" fmla="*/ 559360 w 657951"/>
              <a:gd name="connsiteY12" fmla="*/ 195759 h 1114407"/>
              <a:gd name="connsiteX13" fmla="*/ 526496 w 657951"/>
              <a:gd name="connsiteY13" fmla="*/ 245188 h 1114407"/>
              <a:gd name="connsiteX14" fmla="*/ 507181 w 657951"/>
              <a:gd name="connsiteY14" fmla="*/ 299439 h 1114407"/>
              <a:gd name="connsiteX15" fmla="*/ 487866 w 657951"/>
              <a:gd name="connsiteY15" fmla="*/ 353691 h 1114407"/>
              <a:gd name="connsiteX16" fmla="*/ 448564 w 657951"/>
              <a:gd name="connsiteY16" fmla="*/ 421203 h 1114407"/>
              <a:gd name="connsiteX17" fmla="*/ 422811 w 657951"/>
              <a:gd name="connsiteY17" fmla="*/ 493538 h 1114407"/>
              <a:gd name="connsiteX18" fmla="*/ 403496 w 657951"/>
              <a:gd name="connsiteY18" fmla="*/ 547791 h 1114407"/>
              <a:gd name="connsiteX19" fmla="*/ 384182 w 657951"/>
              <a:gd name="connsiteY19" fmla="*/ 602042 h 1114407"/>
              <a:gd name="connsiteX20" fmla="*/ 364867 w 657951"/>
              <a:gd name="connsiteY20" fmla="*/ 656294 h 1114407"/>
              <a:gd name="connsiteX21" fmla="*/ 351990 w 657951"/>
              <a:gd name="connsiteY21" fmla="*/ 692463 h 1114407"/>
              <a:gd name="connsiteX22" fmla="*/ 339114 w 657951"/>
              <a:gd name="connsiteY22" fmla="*/ 728630 h 1114407"/>
              <a:gd name="connsiteX23" fmla="*/ 326237 w 657951"/>
              <a:gd name="connsiteY23" fmla="*/ 764798 h 1114407"/>
              <a:gd name="connsiteX24" fmla="*/ 319799 w 657951"/>
              <a:gd name="connsiteY24" fmla="*/ 782882 h 1114407"/>
              <a:gd name="connsiteX25" fmla="*/ 306923 w 657951"/>
              <a:gd name="connsiteY25" fmla="*/ 819049 h 1114407"/>
              <a:gd name="connsiteX26" fmla="*/ 274059 w 657951"/>
              <a:gd name="connsiteY26" fmla="*/ 868478 h 1114407"/>
              <a:gd name="connsiteX27" fmla="*/ 241195 w 657951"/>
              <a:gd name="connsiteY27" fmla="*/ 917906 h 1114407"/>
              <a:gd name="connsiteX28" fmla="*/ 201892 w 657951"/>
              <a:gd name="connsiteY28" fmla="*/ 985418 h 1114407"/>
              <a:gd name="connsiteX29" fmla="*/ 189016 w 657951"/>
              <a:gd name="connsiteY29" fmla="*/ 1021585 h 1114407"/>
              <a:gd name="connsiteX30" fmla="*/ 162591 w 657951"/>
              <a:gd name="connsiteY30" fmla="*/ 1052930 h 1114407"/>
              <a:gd name="connsiteX31" fmla="*/ 142603 w 657951"/>
              <a:gd name="connsiteY31" fmla="*/ 1066190 h 1114407"/>
              <a:gd name="connsiteX32" fmla="*/ 122616 w 657951"/>
              <a:gd name="connsiteY32" fmla="*/ 1079451 h 1114407"/>
              <a:gd name="connsiteX33" fmla="*/ 102628 w 657951"/>
              <a:gd name="connsiteY33" fmla="*/ 1092711 h 1114407"/>
              <a:gd name="connsiteX34" fmla="*/ 82641 w 657951"/>
              <a:gd name="connsiteY34" fmla="*/ 1105970 h 1114407"/>
              <a:gd name="connsiteX35" fmla="*/ 69092 w 657951"/>
              <a:gd name="connsiteY35" fmla="*/ 1101146 h 1114407"/>
              <a:gd name="connsiteX36" fmla="*/ 49105 w 657951"/>
              <a:gd name="connsiteY36" fmla="*/ 1114407 h 1114407"/>
              <a:gd name="connsiteX37" fmla="*/ 28444 w 657951"/>
              <a:gd name="connsiteY37" fmla="*/ 1086675 h 1114407"/>
              <a:gd name="connsiteX38" fmla="*/ 7784 w 657951"/>
              <a:gd name="connsiteY38" fmla="*/ 1058944 h 1114407"/>
              <a:gd name="connsiteX39" fmla="*/ 674 w 657951"/>
              <a:gd name="connsiteY39" fmla="*/ 1036037 h 1114407"/>
              <a:gd name="connsiteX40" fmla="*/ 0 w 657951"/>
              <a:gd name="connsiteY40" fmla="*/ 995044 h 1114407"/>
              <a:gd name="connsiteX41" fmla="*/ 12877 w 657951"/>
              <a:gd name="connsiteY41" fmla="*/ 958876 h 1114407"/>
              <a:gd name="connsiteX42" fmla="*/ 19315 w 657951"/>
              <a:gd name="connsiteY42" fmla="*/ 940793 h 1114407"/>
              <a:gd name="connsiteX43" fmla="*/ 32192 w 657951"/>
              <a:gd name="connsiteY43" fmla="*/ 904625 h 1114407"/>
              <a:gd name="connsiteX44" fmla="*/ 51506 w 657951"/>
              <a:gd name="connsiteY44" fmla="*/ 850372 h 1114407"/>
              <a:gd name="connsiteX45" fmla="*/ 64383 w 657951"/>
              <a:gd name="connsiteY45" fmla="*/ 814205 h 1114407"/>
              <a:gd name="connsiteX46" fmla="*/ 83698 w 657951"/>
              <a:gd name="connsiteY46" fmla="*/ 759953 h 1114407"/>
              <a:gd name="connsiteX47" fmla="*/ 109451 w 657951"/>
              <a:gd name="connsiteY47" fmla="*/ 687617 h 1114407"/>
              <a:gd name="connsiteX48" fmla="*/ 148753 w 657951"/>
              <a:gd name="connsiteY48" fmla="*/ 620106 h 1114407"/>
              <a:gd name="connsiteX49" fmla="*/ 207370 w 657951"/>
              <a:gd name="connsiteY49" fmla="*/ 498342 h 1114407"/>
              <a:gd name="connsiteX50" fmla="*/ 259549 w 657951"/>
              <a:gd name="connsiteY50" fmla="*/ 394662 h 1114407"/>
              <a:gd name="connsiteX51" fmla="*/ 298178 w 657951"/>
              <a:gd name="connsiteY51" fmla="*/ 286158 h 1114407"/>
              <a:gd name="connsiteX52" fmla="*/ 316820 w 657951"/>
              <a:gd name="connsiteY52" fmla="*/ 190915 h 1114407"/>
              <a:gd name="connsiteX53" fmla="*/ 329697 w 657951"/>
              <a:gd name="connsiteY53" fmla="*/ 154747 h 1114407"/>
              <a:gd name="connsiteX54" fmla="*/ 342574 w 657951"/>
              <a:gd name="connsiteY54" fmla="*/ 118579 h 1114407"/>
              <a:gd name="connsiteX55" fmla="*/ 349012 w 657951"/>
              <a:gd name="connsiteY55" fmla="*/ 100496 h 1114407"/>
              <a:gd name="connsiteX56" fmla="*/ 361888 w 657951"/>
              <a:gd name="connsiteY56" fmla="*/ 64327 h 1114407"/>
              <a:gd name="connsiteX57" fmla="*/ 368326 w 657951"/>
              <a:gd name="connsiteY57" fmla="*/ 46243 h 1114407"/>
              <a:gd name="connsiteX58" fmla="*/ 361216 w 657951"/>
              <a:gd name="connsiteY58" fmla="*/ 23336 h 1114407"/>
              <a:gd name="connsiteX59" fmla="*/ 367654 w 657951"/>
              <a:gd name="connsiteY59" fmla="*/ 5251 h 1114407"/>
              <a:gd name="connsiteX60" fmla="*/ 354104 w 657951"/>
              <a:gd name="connsiteY60" fmla="*/ 427 h 1114407"/>
              <a:gd name="connsiteX61" fmla="*/ 352903 w 657951"/>
              <a:gd name="connsiteY61" fmla="*/ 0 h 1114407"/>
              <a:gd name="connsiteX62" fmla="*/ 643215 w 657951"/>
              <a:gd name="connsiteY62" fmla="*/ 0 h 11144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657951" h="1114407">
                <a:moveTo>
                  <a:pt x="643215" y="0"/>
                </a:moveTo>
                <a:lnTo>
                  <a:pt x="643730" y="1660"/>
                </a:lnTo>
                <a:lnTo>
                  <a:pt x="650841" y="24568"/>
                </a:lnTo>
                <a:lnTo>
                  <a:pt x="657951" y="47475"/>
                </a:lnTo>
                <a:lnTo>
                  <a:pt x="651513" y="65560"/>
                </a:lnTo>
                <a:lnTo>
                  <a:pt x="645075" y="83643"/>
                </a:lnTo>
                <a:lnTo>
                  <a:pt x="638637" y="101727"/>
                </a:lnTo>
                <a:lnTo>
                  <a:pt x="625088" y="96903"/>
                </a:lnTo>
                <a:lnTo>
                  <a:pt x="605101" y="110163"/>
                </a:lnTo>
                <a:lnTo>
                  <a:pt x="598662" y="128248"/>
                </a:lnTo>
                <a:lnTo>
                  <a:pt x="578675" y="141508"/>
                </a:lnTo>
                <a:lnTo>
                  <a:pt x="572237" y="159592"/>
                </a:lnTo>
                <a:lnTo>
                  <a:pt x="559360" y="195759"/>
                </a:lnTo>
                <a:lnTo>
                  <a:pt x="526496" y="245188"/>
                </a:lnTo>
                <a:lnTo>
                  <a:pt x="507181" y="299439"/>
                </a:lnTo>
                <a:lnTo>
                  <a:pt x="487866" y="353691"/>
                </a:lnTo>
                <a:lnTo>
                  <a:pt x="448564" y="421203"/>
                </a:lnTo>
                <a:lnTo>
                  <a:pt x="422811" y="493538"/>
                </a:lnTo>
                <a:lnTo>
                  <a:pt x="403496" y="547791"/>
                </a:lnTo>
                <a:lnTo>
                  <a:pt x="384182" y="602042"/>
                </a:lnTo>
                <a:lnTo>
                  <a:pt x="364867" y="656294"/>
                </a:lnTo>
                <a:lnTo>
                  <a:pt x="351990" y="692463"/>
                </a:lnTo>
                <a:lnTo>
                  <a:pt x="339114" y="728630"/>
                </a:lnTo>
                <a:lnTo>
                  <a:pt x="326237" y="764798"/>
                </a:lnTo>
                <a:lnTo>
                  <a:pt x="319799" y="782882"/>
                </a:lnTo>
                <a:lnTo>
                  <a:pt x="306923" y="819049"/>
                </a:lnTo>
                <a:lnTo>
                  <a:pt x="274059" y="868478"/>
                </a:lnTo>
                <a:lnTo>
                  <a:pt x="241195" y="917906"/>
                </a:lnTo>
                <a:lnTo>
                  <a:pt x="201892" y="985418"/>
                </a:lnTo>
                <a:lnTo>
                  <a:pt x="189016" y="1021585"/>
                </a:lnTo>
                <a:lnTo>
                  <a:pt x="162591" y="1052930"/>
                </a:lnTo>
                <a:lnTo>
                  <a:pt x="142603" y="1066190"/>
                </a:lnTo>
                <a:lnTo>
                  <a:pt x="122616" y="1079451"/>
                </a:lnTo>
                <a:lnTo>
                  <a:pt x="102628" y="1092711"/>
                </a:lnTo>
                <a:lnTo>
                  <a:pt x="82641" y="1105970"/>
                </a:lnTo>
                <a:lnTo>
                  <a:pt x="69092" y="1101146"/>
                </a:lnTo>
                <a:lnTo>
                  <a:pt x="49105" y="1114407"/>
                </a:lnTo>
                <a:lnTo>
                  <a:pt x="28444" y="1086675"/>
                </a:lnTo>
                <a:lnTo>
                  <a:pt x="7784" y="1058944"/>
                </a:lnTo>
                <a:lnTo>
                  <a:pt x="674" y="1036037"/>
                </a:lnTo>
                <a:lnTo>
                  <a:pt x="0" y="995044"/>
                </a:lnTo>
                <a:lnTo>
                  <a:pt x="12877" y="958876"/>
                </a:lnTo>
                <a:lnTo>
                  <a:pt x="19315" y="940793"/>
                </a:lnTo>
                <a:lnTo>
                  <a:pt x="32192" y="904625"/>
                </a:lnTo>
                <a:lnTo>
                  <a:pt x="51506" y="850372"/>
                </a:lnTo>
                <a:lnTo>
                  <a:pt x="64383" y="814205"/>
                </a:lnTo>
                <a:lnTo>
                  <a:pt x="83698" y="759953"/>
                </a:lnTo>
                <a:lnTo>
                  <a:pt x="109451" y="687617"/>
                </a:lnTo>
                <a:lnTo>
                  <a:pt x="148753" y="620106"/>
                </a:lnTo>
                <a:lnTo>
                  <a:pt x="207370" y="498342"/>
                </a:lnTo>
                <a:lnTo>
                  <a:pt x="259549" y="394662"/>
                </a:lnTo>
                <a:lnTo>
                  <a:pt x="298178" y="286158"/>
                </a:lnTo>
                <a:lnTo>
                  <a:pt x="316820" y="190915"/>
                </a:lnTo>
                <a:lnTo>
                  <a:pt x="329697" y="154747"/>
                </a:lnTo>
                <a:lnTo>
                  <a:pt x="342574" y="118579"/>
                </a:lnTo>
                <a:lnTo>
                  <a:pt x="349012" y="100496"/>
                </a:lnTo>
                <a:lnTo>
                  <a:pt x="361888" y="64327"/>
                </a:lnTo>
                <a:lnTo>
                  <a:pt x="368326" y="46243"/>
                </a:lnTo>
                <a:lnTo>
                  <a:pt x="361216" y="23336"/>
                </a:lnTo>
                <a:lnTo>
                  <a:pt x="367654" y="5251"/>
                </a:lnTo>
                <a:lnTo>
                  <a:pt x="354104" y="427"/>
                </a:lnTo>
                <a:lnTo>
                  <a:pt x="352903" y="0"/>
                </a:lnTo>
                <a:lnTo>
                  <a:pt x="64321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323" name="任意多边形: 形状 322">
            <a:extLst>
              <a:ext uri="{FF2B5EF4-FFF2-40B4-BE49-F238E27FC236}">
                <a16:creationId xmlns:a16="http://schemas.microsoft.com/office/drawing/2014/main" xmlns="" id="{F5A77464-0889-4717-AFE5-4AD5A0E9E7CE}"/>
              </a:ext>
            </a:extLst>
          </p:cNvPr>
          <p:cNvSpPr/>
          <p:nvPr/>
        </p:nvSpPr>
        <p:spPr>
          <a:xfrm rot="20424194">
            <a:off x="1984903" y="5004646"/>
            <a:ext cx="40999" cy="1619"/>
          </a:xfrm>
          <a:custGeom>
            <a:avLst/>
            <a:gdLst>
              <a:gd name="connsiteX0" fmla="*/ 40999 w 40999"/>
              <a:gd name="connsiteY0" fmla="*/ 0 h 1619"/>
              <a:gd name="connsiteX1" fmla="*/ 19900 w 40999"/>
              <a:gd name="connsiteY1" fmla="*/ 1619 h 1619"/>
              <a:gd name="connsiteX2" fmla="*/ 0 w 40999"/>
              <a:gd name="connsiteY2" fmla="*/ 1 h 1619"/>
              <a:gd name="connsiteX3" fmla="*/ 40999 w 40999"/>
              <a:gd name="connsiteY3" fmla="*/ 0 h 1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999" h="1619">
                <a:moveTo>
                  <a:pt x="40999" y="0"/>
                </a:moveTo>
                <a:lnTo>
                  <a:pt x="19900" y="1619"/>
                </a:lnTo>
                <a:lnTo>
                  <a:pt x="0" y="1"/>
                </a:lnTo>
                <a:lnTo>
                  <a:pt x="409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27" name="Freeform 162">
            <a:extLst>
              <a:ext uri="{FF2B5EF4-FFF2-40B4-BE49-F238E27FC236}">
                <a16:creationId xmlns:a16="http://schemas.microsoft.com/office/drawing/2014/main" xmlns="" id="{394B13BA-085A-430A-89E7-4CF08DE3AE1F}"/>
              </a:ext>
            </a:extLst>
          </p:cNvPr>
          <p:cNvSpPr>
            <a:spLocks/>
          </p:cNvSpPr>
          <p:nvPr/>
        </p:nvSpPr>
        <p:spPr bwMode="auto">
          <a:xfrm>
            <a:off x="4898534" y="4325901"/>
            <a:ext cx="488996" cy="2034758"/>
          </a:xfrm>
          <a:custGeom>
            <a:avLst/>
            <a:gdLst>
              <a:gd name="T0" fmla="*/ 136 w 136"/>
              <a:gd name="T1" fmla="*/ 12 h 424"/>
              <a:gd name="T2" fmla="*/ 136 w 136"/>
              <a:gd name="T3" fmla="*/ 40 h 424"/>
              <a:gd name="T4" fmla="*/ 136 w 136"/>
              <a:gd name="T5" fmla="*/ 64 h 424"/>
              <a:gd name="T6" fmla="*/ 132 w 136"/>
              <a:gd name="T7" fmla="*/ 92 h 424"/>
              <a:gd name="T8" fmla="*/ 132 w 136"/>
              <a:gd name="T9" fmla="*/ 116 h 424"/>
              <a:gd name="T10" fmla="*/ 132 w 136"/>
              <a:gd name="T11" fmla="*/ 136 h 424"/>
              <a:gd name="T12" fmla="*/ 128 w 136"/>
              <a:gd name="T13" fmla="*/ 160 h 424"/>
              <a:gd name="T14" fmla="*/ 128 w 136"/>
              <a:gd name="T15" fmla="*/ 180 h 424"/>
              <a:gd name="T16" fmla="*/ 128 w 136"/>
              <a:gd name="T17" fmla="*/ 196 h 424"/>
              <a:gd name="T18" fmla="*/ 124 w 136"/>
              <a:gd name="T19" fmla="*/ 216 h 424"/>
              <a:gd name="T20" fmla="*/ 124 w 136"/>
              <a:gd name="T21" fmla="*/ 232 h 424"/>
              <a:gd name="T22" fmla="*/ 120 w 136"/>
              <a:gd name="T23" fmla="*/ 244 h 424"/>
              <a:gd name="T24" fmla="*/ 116 w 136"/>
              <a:gd name="T25" fmla="*/ 260 h 424"/>
              <a:gd name="T26" fmla="*/ 116 w 136"/>
              <a:gd name="T27" fmla="*/ 272 h 424"/>
              <a:gd name="T28" fmla="*/ 112 w 136"/>
              <a:gd name="T29" fmla="*/ 280 h 424"/>
              <a:gd name="T30" fmla="*/ 112 w 136"/>
              <a:gd name="T31" fmla="*/ 292 h 424"/>
              <a:gd name="T32" fmla="*/ 108 w 136"/>
              <a:gd name="T33" fmla="*/ 300 h 424"/>
              <a:gd name="T34" fmla="*/ 92 w 136"/>
              <a:gd name="T35" fmla="*/ 328 h 424"/>
              <a:gd name="T36" fmla="*/ 80 w 136"/>
              <a:gd name="T37" fmla="*/ 352 h 424"/>
              <a:gd name="T38" fmla="*/ 64 w 136"/>
              <a:gd name="T39" fmla="*/ 372 h 424"/>
              <a:gd name="T40" fmla="*/ 48 w 136"/>
              <a:gd name="T41" fmla="*/ 392 h 424"/>
              <a:gd name="T42" fmla="*/ 40 w 136"/>
              <a:gd name="T43" fmla="*/ 400 h 424"/>
              <a:gd name="T44" fmla="*/ 32 w 136"/>
              <a:gd name="T45" fmla="*/ 408 h 424"/>
              <a:gd name="T46" fmla="*/ 24 w 136"/>
              <a:gd name="T47" fmla="*/ 412 h 424"/>
              <a:gd name="T48" fmla="*/ 20 w 136"/>
              <a:gd name="T49" fmla="*/ 420 h 424"/>
              <a:gd name="T50" fmla="*/ 16 w 136"/>
              <a:gd name="T51" fmla="*/ 420 h 424"/>
              <a:gd name="T52" fmla="*/ 8 w 136"/>
              <a:gd name="T53" fmla="*/ 424 h 424"/>
              <a:gd name="T54" fmla="*/ 4 w 136"/>
              <a:gd name="T55" fmla="*/ 424 h 424"/>
              <a:gd name="T56" fmla="*/ 0 w 136"/>
              <a:gd name="T57" fmla="*/ 424 h 424"/>
              <a:gd name="T58" fmla="*/ 0 w 136"/>
              <a:gd name="T59" fmla="*/ 420 h 424"/>
              <a:gd name="T60" fmla="*/ 0 w 136"/>
              <a:gd name="T61" fmla="*/ 416 h 424"/>
              <a:gd name="T62" fmla="*/ 0 w 136"/>
              <a:gd name="T63" fmla="*/ 412 h 424"/>
              <a:gd name="T64" fmla="*/ 0 w 136"/>
              <a:gd name="T65" fmla="*/ 404 h 424"/>
              <a:gd name="T66" fmla="*/ 4 w 136"/>
              <a:gd name="T67" fmla="*/ 396 h 424"/>
              <a:gd name="T68" fmla="*/ 12 w 136"/>
              <a:gd name="T69" fmla="*/ 388 h 424"/>
              <a:gd name="T70" fmla="*/ 16 w 136"/>
              <a:gd name="T71" fmla="*/ 376 h 424"/>
              <a:gd name="T72" fmla="*/ 24 w 136"/>
              <a:gd name="T73" fmla="*/ 364 h 424"/>
              <a:gd name="T74" fmla="*/ 40 w 136"/>
              <a:gd name="T75" fmla="*/ 336 h 424"/>
              <a:gd name="T76" fmla="*/ 52 w 136"/>
              <a:gd name="T77" fmla="*/ 308 h 424"/>
              <a:gd name="T78" fmla="*/ 64 w 136"/>
              <a:gd name="T79" fmla="*/ 280 h 424"/>
              <a:gd name="T80" fmla="*/ 72 w 136"/>
              <a:gd name="T81" fmla="*/ 248 h 424"/>
              <a:gd name="T82" fmla="*/ 76 w 136"/>
              <a:gd name="T83" fmla="*/ 216 h 424"/>
              <a:gd name="T84" fmla="*/ 80 w 136"/>
              <a:gd name="T85" fmla="*/ 184 h 424"/>
              <a:gd name="T86" fmla="*/ 84 w 136"/>
              <a:gd name="T87" fmla="*/ 148 h 424"/>
              <a:gd name="T88" fmla="*/ 84 w 136"/>
              <a:gd name="T89" fmla="*/ 112 h 424"/>
              <a:gd name="T90" fmla="*/ 84 w 136"/>
              <a:gd name="T91" fmla="*/ 92 h 424"/>
              <a:gd name="T92" fmla="*/ 84 w 136"/>
              <a:gd name="T93" fmla="*/ 76 h 424"/>
              <a:gd name="T94" fmla="*/ 84 w 136"/>
              <a:gd name="T95" fmla="*/ 60 h 424"/>
              <a:gd name="T96" fmla="*/ 80 w 136"/>
              <a:gd name="T97" fmla="*/ 48 h 424"/>
              <a:gd name="T98" fmla="*/ 80 w 136"/>
              <a:gd name="T99" fmla="*/ 40 h 424"/>
              <a:gd name="T100" fmla="*/ 80 w 136"/>
              <a:gd name="T101" fmla="*/ 32 h 424"/>
              <a:gd name="T102" fmla="*/ 76 w 136"/>
              <a:gd name="T103" fmla="*/ 24 h 424"/>
              <a:gd name="T104" fmla="*/ 76 w 136"/>
              <a:gd name="T105" fmla="*/ 20 h 424"/>
              <a:gd name="T106" fmla="*/ 72 w 136"/>
              <a:gd name="T107" fmla="*/ 12 h 424"/>
              <a:gd name="T108" fmla="*/ 72 w 136"/>
              <a:gd name="T109" fmla="*/ 8 h 424"/>
              <a:gd name="T110" fmla="*/ 76 w 136"/>
              <a:gd name="T111" fmla="*/ 4 h 424"/>
              <a:gd name="T112" fmla="*/ 80 w 136"/>
              <a:gd name="T113" fmla="*/ 0 h 424"/>
              <a:gd name="T114" fmla="*/ 84 w 136"/>
              <a:gd name="T115" fmla="*/ 0 h 424"/>
              <a:gd name="T116" fmla="*/ 88 w 136"/>
              <a:gd name="T117" fmla="*/ 0 h 424"/>
              <a:gd name="T118" fmla="*/ 104 w 136"/>
              <a:gd name="T119" fmla="*/ 0 h 424"/>
              <a:gd name="T120" fmla="*/ 120 w 136"/>
              <a:gd name="T121" fmla="*/ 4 h 424"/>
              <a:gd name="T122" fmla="*/ 136 w 136"/>
              <a:gd name="T123" fmla="*/ 12 h 424"/>
              <a:gd name="T124" fmla="*/ 136 w 136"/>
              <a:gd name="T125" fmla="*/ 12 h 4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6" h="424">
                <a:moveTo>
                  <a:pt x="136" y="12"/>
                </a:moveTo>
                <a:lnTo>
                  <a:pt x="136" y="40"/>
                </a:lnTo>
                <a:lnTo>
                  <a:pt x="136" y="64"/>
                </a:lnTo>
                <a:lnTo>
                  <a:pt x="132" y="92"/>
                </a:lnTo>
                <a:lnTo>
                  <a:pt x="132" y="116"/>
                </a:lnTo>
                <a:lnTo>
                  <a:pt x="132" y="136"/>
                </a:lnTo>
                <a:lnTo>
                  <a:pt x="128" y="160"/>
                </a:lnTo>
                <a:lnTo>
                  <a:pt x="128" y="180"/>
                </a:lnTo>
                <a:lnTo>
                  <a:pt x="128" y="196"/>
                </a:lnTo>
                <a:lnTo>
                  <a:pt x="124" y="216"/>
                </a:lnTo>
                <a:lnTo>
                  <a:pt x="124" y="232"/>
                </a:lnTo>
                <a:lnTo>
                  <a:pt x="120" y="244"/>
                </a:lnTo>
                <a:lnTo>
                  <a:pt x="116" y="260"/>
                </a:lnTo>
                <a:lnTo>
                  <a:pt x="116" y="272"/>
                </a:lnTo>
                <a:lnTo>
                  <a:pt x="112" y="280"/>
                </a:lnTo>
                <a:lnTo>
                  <a:pt x="112" y="292"/>
                </a:lnTo>
                <a:lnTo>
                  <a:pt x="108" y="300"/>
                </a:lnTo>
                <a:lnTo>
                  <a:pt x="92" y="328"/>
                </a:lnTo>
                <a:lnTo>
                  <a:pt x="80" y="352"/>
                </a:lnTo>
                <a:lnTo>
                  <a:pt x="64" y="372"/>
                </a:lnTo>
                <a:lnTo>
                  <a:pt x="48" y="392"/>
                </a:lnTo>
                <a:lnTo>
                  <a:pt x="40" y="400"/>
                </a:lnTo>
                <a:lnTo>
                  <a:pt x="32" y="408"/>
                </a:lnTo>
                <a:lnTo>
                  <a:pt x="24" y="412"/>
                </a:lnTo>
                <a:lnTo>
                  <a:pt x="20" y="420"/>
                </a:lnTo>
                <a:lnTo>
                  <a:pt x="16" y="420"/>
                </a:lnTo>
                <a:lnTo>
                  <a:pt x="8" y="424"/>
                </a:lnTo>
                <a:lnTo>
                  <a:pt x="4" y="424"/>
                </a:lnTo>
                <a:lnTo>
                  <a:pt x="0" y="424"/>
                </a:lnTo>
                <a:lnTo>
                  <a:pt x="0" y="420"/>
                </a:lnTo>
                <a:lnTo>
                  <a:pt x="0" y="416"/>
                </a:lnTo>
                <a:lnTo>
                  <a:pt x="0" y="412"/>
                </a:lnTo>
                <a:lnTo>
                  <a:pt x="0" y="404"/>
                </a:lnTo>
                <a:lnTo>
                  <a:pt x="4" y="396"/>
                </a:lnTo>
                <a:lnTo>
                  <a:pt x="12" y="388"/>
                </a:lnTo>
                <a:lnTo>
                  <a:pt x="16" y="376"/>
                </a:lnTo>
                <a:lnTo>
                  <a:pt x="24" y="364"/>
                </a:lnTo>
                <a:lnTo>
                  <a:pt x="40" y="336"/>
                </a:lnTo>
                <a:lnTo>
                  <a:pt x="52" y="308"/>
                </a:lnTo>
                <a:lnTo>
                  <a:pt x="64" y="280"/>
                </a:lnTo>
                <a:lnTo>
                  <a:pt x="72" y="248"/>
                </a:lnTo>
                <a:lnTo>
                  <a:pt x="76" y="216"/>
                </a:lnTo>
                <a:lnTo>
                  <a:pt x="80" y="184"/>
                </a:lnTo>
                <a:lnTo>
                  <a:pt x="84" y="148"/>
                </a:lnTo>
                <a:lnTo>
                  <a:pt x="84" y="112"/>
                </a:lnTo>
                <a:lnTo>
                  <a:pt x="84" y="92"/>
                </a:lnTo>
                <a:lnTo>
                  <a:pt x="84" y="76"/>
                </a:lnTo>
                <a:lnTo>
                  <a:pt x="84" y="60"/>
                </a:lnTo>
                <a:lnTo>
                  <a:pt x="80" y="48"/>
                </a:lnTo>
                <a:lnTo>
                  <a:pt x="80" y="40"/>
                </a:lnTo>
                <a:lnTo>
                  <a:pt x="80" y="32"/>
                </a:lnTo>
                <a:lnTo>
                  <a:pt x="76" y="24"/>
                </a:lnTo>
                <a:lnTo>
                  <a:pt x="76" y="20"/>
                </a:lnTo>
                <a:lnTo>
                  <a:pt x="72" y="12"/>
                </a:lnTo>
                <a:lnTo>
                  <a:pt x="72" y="8"/>
                </a:lnTo>
                <a:lnTo>
                  <a:pt x="76" y="4"/>
                </a:lnTo>
                <a:lnTo>
                  <a:pt x="80" y="0"/>
                </a:lnTo>
                <a:lnTo>
                  <a:pt x="84" y="0"/>
                </a:lnTo>
                <a:lnTo>
                  <a:pt x="88" y="0"/>
                </a:lnTo>
                <a:lnTo>
                  <a:pt x="104" y="0"/>
                </a:lnTo>
                <a:lnTo>
                  <a:pt x="120" y="4"/>
                </a:lnTo>
                <a:lnTo>
                  <a:pt x="136" y="12"/>
                </a:lnTo>
                <a:lnTo>
                  <a:pt x="136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28" name="Freeform 163">
            <a:extLst>
              <a:ext uri="{FF2B5EF4-FFF2-40B4-BE49-F238E27FC236}">
                <a16:creationId xmlns:a16="http://schemas.microsoft.com/office/drawing/2014/main" xmlns="" id="{4C009D0B-0DEC-4B7D-99E2-B7FD19C3C4E5}"/>
              </a:ext>
            </a:extLst>
          </p:cNvPr>
          <p:cNvSpPr>
            <a:spLocks/>
          </p:cNvSpPr>
          <p:nvPr/>
        </p:nvSpPr>
        <p:spPr bwMode="auto">
          <a:xfrm>
            <a:off x="5258090" y="4882580"/>
            <a:ext cx="359556" cy="172763"/>
          </a:xfrm>
          <a:custGeom>
            <a:avLst/>
            <a:gdLst>
              <a:gd name="T0" fmla="*/ 44 w 100"/>
              <a:gd name="T1" fmla="*/ 4 h 36"/>
              <a:gd name="T2" fmla="*/ 52 w 100"/>
              <a:gd name="T3" fmla="*/ 4 h 36"/>
              <a:gd name="T4" fmla="*/ 56 w 100"/>
              <a:gd name="T5" fmla="*/ 0 h 36"/>
              <a:gd name="T6" fmla="*/ 64 w 100"/>
              <a:gd name="T7" fmla="*/ 0 h 36"/>
              <a:gd name="T8" fmla="*/ 64 w 100"/>
              <a:gd name="T9" fmla="*/ 0 h 36"/>
              <a:gd name="T10" fmla="*/ 68 w 100"/>
              <a:gd name="T11" fmla="*/ 0 h 36"/>
              <a:gd name="T12" fmla="*/ 76 w 100"/>
              <a:gd name="T13" fmla="*/ 4 h 36"/>
              <a:gd name="T14" fmla="*/ 84 w 100"/>
              <a:gd name="T15" fmla="*/ 8 h 36"/>
              <a:gd name="T16" fmla="*/ 92 w 100"/>
              <a:gd name="T17" fmla="*/ 8 h 36"/>
              <a:gd name="T18" fmla="*/ 100 w 100"/>
              <a:gd name="T19" fmla="*/ 12 h 36"/>
              <a:gd name="T20" fmla="*/ 96 w 100"/>
              <a:gd name="T21" fmla="*/ 16 h 36"/>
              <a:gd name="T22" fmla="*/ 96 w 100"/>
              <a:gd name="T23" fmla="*/ 24 h 36"/>
              <a:gd name="T24" fmla="*/ 92 w 100"/>
              <a:gd name="T25" fmla="*/ 28 h 36"/>
              <a:gd name="T26" fmla="*/ 88 w 100"/>
              <a:gd name="T27" fmla="*/ 32 h 36"/>
              <a:gd name="T28" fmla="*/ 84 w 100"/>
              <a:gd name="T29" fmla="*/ 32 h 36"/>
              <a:gd name="T30" fmla="*/ 80 w 100"/>
              <a:gd name="T31" fmla="*/ 32 h 36"/>
              <a:gd name="T32" fmla="*/ 72 w 100"/>
              <a:gd name="T33" fmla="*/ 36 h 36"/>
              <a:gd name="T34" fmla="*/ 60 w 100"/>
              <a:gd name="T35" fmla="*/ 36 h 36"/>
              <a:gd name="T36" fmla="*/ 48 w 100"/>
              <a:gd name="T37" fmla="*/ 36 h 36"/>
              <a:gd name="T38" fmla="*/ 32 w 100"/>
              <a:gd name="T39" fmla="*/ 36 h 36"/>
              <a:gd name="T40" fmla="*/ 16 w 100"/>
              <a:gd name="T41" fmla="*/ 36 h 36"/>
              <a:gd name="T42" fmla="*/ 0 w 100"/>
              <a:gd name="T43" fmla="*/ 36 h 36"/>
              <a:gd name="T44" fmla="*/ 0 w 100"/>
              <a:gd name="T45" fmla="*/ 12 h 36"/>
              <a:gd name="T46" fmla="*/ 16 w 100"/>
              <a:gd name="T47" fmla="*/ 8 h 36"/>
              <a:gd name="T48" fmla="*/ 28 w 100"/>
              <a:gd name="T49" fmla="*/ 8 h 36"/>
              <a:gd name="T50" fmla="*/ 36 w 100"/>
              <a:gd name="T51" fmla="*/ 4 h 36"/>
              <a:gd name="T52" fmla="*/ 44 w 100"/>
              <a:gd name="T53" fmla="*/ 4 h 36"/>
              <a:gd name="T54" fmla="*/ 44 w 100"/>
              <a:gd name="T55" fmla="*/ 4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00" h="36">
                <a:moveTo>
                  <a:pt x="44" y="4"/>
                </a:moveTo>
                <a:lnTo>
                  <a:pt x="52" y="4"/>
                </a:lnTo>
                <a:lnTo>
                  <a:pt x="56" y="0"/>
                </a:lnTo>
                <a:lnTo>
                  <a:pt x="64" y="0"/>
                </a:lnTo>
                <a:lnTo>
                  <a:pt x="64" y="0"/>
                </a:lnTo>
                <a:lnTo>
                  <a:pt x="68" y="0"/>
                </a:lnTo>
                <a:lnTo>
                  <a:pt x="76" y="4"/>
                </a:lnTo>
                <a:lnTo>
                  <a:pt x="84" y="8"/>
                </a:lnTo>
                <a:lnTo>
                  <a:pt x="92" y="8"/>
                </a:lnTo>
                <a:lnTo>
                  <a:pt x="100" y="12"/>
                </a:lnTo>
                <a:lnTo>
                  <a:pt x="96" y="16"/>
                </a:lnTo>
                <a:lnTo>
                  <a:pt x="96" y="24"/>
                </a:lnTo>
                <a:lnTo>
                  <a:pt x="92" y="28"/>
                </a:lnTo>
                <a:lnTo>
                  <a:pt x="88" y="32"/>
                </a:lnTo>
                <a:lnTo>
                  <a:pt x="84" y="32"/>
                </a:lnTo>
                <a:lnTo>
                  <a:pt x="80" y="32"/>
                </a:lnTo>
                <a:lnTo>
                  <a:pt x="72" y="36"/>
                </a:lnTo>
                <a:lnTo>
                  <a:pt x="60" y="36"/>
                </a:lnTo>
                <a:lnTo>
                  <a:pt x="48" y="36"/>
                </a:lnTo>
                <a:lnTo>
                  <a:pt x="32" y="36"/>
                </a:lnTo>
                <a:lnTo>
                  <a:pt x="16" y="36"/>
                </a:lnTo>
                <a:lnTo>
                  <a:pt x="0" y="36"/>
                </a:lnTo>
                <a:lnTo>
                  <a:pt x="0" y="12"/>
                </a:lnTo>
                <a:lnTo>
                  <a:pt x="16" y="8"/>
                </a:lnTo>
                <a:lnTo>
                  <a:pt x="28" y="8"/>
                </a:lnTo>
                <a:lnTo>
                  <a:pt x="36" y="4"/>
                </a:lnTo>
                <a:lnTo>
                  <a:pt x="44" y="4"/>
                </a:lnTo>
                <a:lnTo>
                  <a:pt x="4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29" name="Freeform 164">
            <a:extLst>
              <a:ext uri="{FF2B5EF4-FFF2-40B4-BE49-F238E27FC236}">
                <a16:creationId xmlns:a16="http://schemas.microsoft.com/office/drawing/2014/main" xmlns="" id="{C09E1E04-1771-4926-87B9-D50B18D0B8CE}"/>
              </a:ext>
            </a:extLst>
          </p:cNvPr>
          <p:cNvSpPr>
            <a:spLocks/>
          </p:cNvSpPr>
          <p:nvPr/>
        </p:nvSpPr>
        <p:spPr bwMode="auto">
          <a:xfrm>
            <a:off x="5258090" y="5304889"/>
            <a:ext cx="330791" cy="172763"/>
          </a:xfrm>
          <a:custGeom>
            <a:avLst/>
            <a:gdLst>
              <a:gd name="T0" fmla="*/ 92 w 92"/>
              <a:gd name="T1" fmla="*/ 12 h 36"/>
              <a:gd name="T2" fmla="*/ 92 w 92"/>
              <a:gd name="T3" fmla="*/ 20 h 36"/>
              <a:gd name="T4" fmla="*/ 88 w 92"/>
              <a:gd name="T5" fmla="*/ 24 h 36"/>
              <a:gd name="T6" fmla="*/ 84 w 92"/>
              <a:gd name="T7" fmla="*/ 28 h 36"/>
              <a:gd name="T8" fmla="*/ 76 w 92"/>
              <a:gd name="T9" fmla="*/ 32 h 36"/>
              <a:gd name="T10" fmla="*/ 72 w 92"/>
              <a:gd name="T11" fmla="*/ 32 h 36"/>
              <a:gd name="T12" fmla="*/ 68 w 92"/>
              <a:gd name="T13" fmla="*/ 32 h 36"/>
              <a:gd name="T14" fmla="*/ 60 w 92"/>
              <a:gd name="T15" fmla="*/ 36 h 36"/>
              <a:gd name="T16" fmla="*/ 52 w 92"/>
              <a:gd name="T17" fmla="*/ 36 h 36"/>
              <a:gd name="T18" fmla="*/ 40 w 92"/>
              <a:gd name="T19" fmla="*/ 36 h 36"/>
              <a:gd name="T20" fmla="*/ 28 w 92"/>
              <a:gd name="T21" fmla="*/ 36 h 36"/>
              <a:gd name="T22" fmla="*/ 16 w 92"/>
              <a:gd name="T23" fmla="*/ 36 h 36"/>
              <a:gd name="T24" fmla="*/ 0 w 92"/>
              <a:gd name="T25" fmla="*/ 36 h 36"/>
              <a:gd name="T26" fmla="*/ 0 w 92"/>
              <a:gd name="T27" fmla="*/ 4 h 36"/>
              <a:gd name="T28" fmla="*/ 12 w 92"/>
              <a:gd name="T29" fmla="*/ 4 h 36"/>
              <a:gd name="T30" fmla="*/ 24 w 92"/>
              <a:gd name="T31" fmla="*/ 4 h 36"/>
              <a:gd name="T32" fmla="*/ 32 w 92"/>
              <a:gd name="T33" fmla="*/ 4 h 36"/>
              <a:gd name="T34" fmla="*/ 40 w 92"/>
              <a:gd name="T35" fmla="*/ 0 h 36"/>
              <a:gd name="T36" fmla="*/ 48 w 92"/>
              <a:gd name="T37" fmla="*/ 0 h 36"/>
              <a:gd name="T38" fmla="*/ 52 w 92"/>
              <a:gd name="T39" fmla="*/ 0 h 36"/>
              <a:gd name="T40" fmla="*/ 60 w 92"/>
              <a:gd name="T41" fmla="*/ 0 h 36"/>
              <a:gd name="T42" fmla="*/ 72 w 92"/>
              <a:gd name="T43" fmla="*/ 0 h 36"/>
              <a:gd name="T44" fmla="*/ 80 w 92"/>
              <a:gd name="T45" fmla="*/ 0 h 36"/>
              <a:gd name="T46" fmla="*/ 88 w 92"/>
              <a:gd name="T47" fmla="*/ 4 h 36"/>
              <a:gd name="T48" fmla="*/ 92 w 92"/>
              <a:gd name="T49" fmla="*/ 8 h 36"/>
              <a:gd name="T50" fmla="*/ 92 w 92"/>
              <a:gd name="T51" fmla="*/ 12 h 36"/>
              <a:gd name="T52" fmla="*/ 92 w 92"/>
              <a:gd name="T53" fmla="*/ 1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92" h="36">
                <a:moveTo>
                  <a:pt x="92" y="12"/>
                </a:moveTo>
                <a:lnTo>
                  <a:pt x="92" y="20"/>
                </a:lnTo>
                <a:lnTo>
                  <a:pt x="88" y="24"/>
                </a:lnTo>
                <a:lnTo>
                  <a:pt x="84" y="28"/>
                </a:lnTo>
                <a:lnTo>
                  <a:pt x="76" y="32"/>
                </a:lnTo>
                <a:lnTo>
                  <a:pt x="72" y="32"/>
                </a:lnTo>
                <a:lnTo>
                  <a:pt x="68" y="32"/>
                </a:lnTo>
                <a:lnTo>
                  <a:pt x="60" y="36"/>
                </a:lnTo>
                <a:lnTo>
                  <a:pt x="52" y="36"/>
                </a:lnTo>
                <a:lnTo>
                  <a:pt x="40" y="36"/>
                </a:lnTo>
                <a:lnTo>
                  <a:pt x="28" y="36"/>
                </a:lnTo>
                <a:lnTo>
                  <a:pt x="16" y="36"/>
                </a:lnTo>
                <a:lnTo>
                  <a:pt x="0" y="36"/>
                </a:lnTo>
                <a:lnTo>
                  <a:pt x="0" y="4"/>
                </a:lnTo>
                <a:lnTo>
                  <a:pt x="12" y="4"/>
                </a:lnTo>
                <a:lnTo>
                  <a:pt x="24" y="4"/>
                </a:lnTo>
                <a:lnTo>
                  <a:pt x="32" y="4"/>
                </a:lnTo>
                <a:lnTo>
                  <a:pt x="40" y="0"/>
                </a:lnTo>
                <a:lnTo>
                  <a:pt x="48" y="0"/>
                </a:lnTo>
                <a:lnTo>
                  <a:pt x="52" y="0"/>
                </a:lnTo>
                <a:lnTo>
                  <a:pt x="60" y="0"/>
                </a:lnTo>
                <a:lnTo>
                  <a:pt x="72" y="0"/>
                </a:lnTo>
                <a:lnTo>
                  <a:pt x="80" y="0"/>
                </a:lnTo>
                <a:lnTo>
                  <a:pt x="88" y="4"/>
                </a:lnTo>
                <a:lnTo>
                  <a:pt x="92" y="8"/>
                </a:lnTo>
                <a:lnTo>
                  <a:pt x="92" y="12"/>
                </a:lnTo>
                <a:lnTo>
                  <a:pt x="92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30" name="Freeform 166">
            <a:extLst>
              <a:ext uri="{FF2B5EF4-FFF2-40B4-BE49-F238E27FC236}">
                <a16:creationId xmlns:a16="http://schemas.microsoft.com/office/drawing/2014/main" xmlns="" id="{E048F911-930F-4922-8BE8-03C67295BFBD}"/>
              </a:ext>
            </a:extLst>
          </p:cNvPr>
          <p:cNvSpPr>
            <a:spLocks/>
          </p:cNvSpPr>
          <p:nvPr/>
        </p:nvSpPr>
        <p:spPr bwMode="auto">
          <a:xfrm>
            <a:off x="6307992" y="4095551"/>
            <a:ext cx="402702" cy="422308"/>
          </a:xfrm>
          <a:custGeom>
            <a:avLst/>
            <a:gdLst>
              <a:gd name="T0" fmla="*/ 100 w 112"/>
              <a:gd name="T1" fmla="*/ 80 h 88"/>
              <a:gd name="T2" fmla="*/ 92 w 112"/>
              <a:gd name="T3" fmla="*/ 84 h 88"/>
              <a:gd name="T4" fmla="*/ 88 w 112"/>
              <a:gd name="T5" fmla="*/ 88 h 88"/>
              <a:gd name="T6" fmla="*/ 84 w 112"/>
              <a:gd name="T7" fmla="*/ 88 h 88"/>
              <a:gd name="T8" fmla="*/ 80 w 112"/>
              <a:gd name="T9" fmla="*/ 88 h 88"/>
              <a:gd name="T10" fmla="*/ 76 w 112"/>
              <a:gd name="T11" fmla="*/ 88 h 88"/>
              <a:gd name="T12" fmla="*/ 72 w 112"/>
              <a:gd name="T13" fmla="*/ 88 h 88"/>
              <a:gd name="T14" fmla="*/ 68 w 112"/>
              <a:gd name="T15" fmla="*/ 84 h 88"/>
              <a:gd name="T16" fmla="*/ 64 w 112"/>
              <a:gd name="T17" fmla="*/ 80 h 88"/>
              <a:gd name="T18" fmla="*/ 56 w 112"/>
              <a:gd name="T19" fmla="*/ 76 h 88"/>
              <a:gd name="T20" fmla="*/ 52 w 112"/>
              <a:gd name="T21" fmla="*/ 68 h 88"/>
              <a:gd name="T22" fmla="*/ 44 w 112"/>
              <a:gd name="T23" fmla="*/ 64 h 88"/>
              <a:gd name="T24" fmla="*/ 36 w 112"/>
              <a:gd name="T25" fmla="*/ 52 h 88"/>
              <a:gd name="T26" fmla="*/ 28 w 112"/>
              <a:gd name="T27" fmla="*/ 44 h 88"/>
              <a:gd name="T28" fmla="*/ 20 w 112"/>
              <a:gd name="T29" fmla="*/ 36 h 88"/>
              <a:gd name="T30" fmla="*/ 12 w 112"/>
              <a:gd name="T31" fmla="*/ 28 h 88"/>
              <a:gd name="T32" fmla="*/ 8 w 112"/>
              <a:gd name="T33" fmla="*/ 20 h 88"/>
              <a:gd name="T34" fmla="*/ 4 w 112"/>
              <a:gd name="T35" fmla="*/ 16 h 88"/>
              <a:gd name="T36" fmla="*/ 0 w 112"/>
              <a:gd name="T37" fmla="*/ 8 h 88"/>
              <a:gd name="T38" fmla="*/ 0 w 112"/>
              <a:gd name="T39" fmla="*/ 4 h 88"/>
              <a:gd name="T40" fmla="*/ 0 w 112"/>
              <a:gd name="T41" fmla="*/ 0 h 88"/>
              <a:gd name="T42" fmla="*/ 16 w 112"/>
              <a:gd name="T43" fmla="*/ 0 h 88"/>
              <a:gd name="T44" fmla="*/ 28 w 112"/>
              <a:gd name="T45" fmla="*/ 0 h 88"/>
              <a:gd name="T46" fmla="*/ 44 w 112"/>
              <a:gd name="T47" fmla="*/ 4 h 88"/>
              <a:gd name="T48" fmla="*/ 56 w 112"/>
              <a:gd name="T49" fmla="*/ 8 h 88"/>
              <a:gd name="T50" fmla="*/ 68 w 112"/>
              <a:gd name="T51" fmla="*/ 12 h 88"/>
              <a:gd name="T52" fmla="*/ 76 w 112"/>
              <a:gd name="T53" fmla="*/ 16 h 88"/>
              <a:gd name="T54" fmla="*/ 88 w 112"/>
              <a:gd name="T55" fmla="*/ 24 h 88"/>
              <a:gd name="T56" fmla="*/ 96 w 112"/>
              <a:gd name="T57" fmla="*/ 32 h 88"/>
              <a:gd name="T58" fmla="*/ 104 w 112"/>
              <a:gd name="T59" fmla="*/ 40 h 88"/>
              <a:gd name="T60" fmla="*/ 108 w 112"/>
              <a:gd name="T61" fmla="*/ 48 h 88"/>
              <a:gd name="T62" fmla="*/ 112 w 112"/>
              <a:gd name="T63" fmla="*/ 56 h 88"/>
              <a:gd name="T64" fmla="*/ 112 w 112"/>
              <a:gd name="T65" fmla="*/ 60 h 88"/>
              <a:gd name="T66" fmla="*/ 112 w 112"/>
              <a:gd name="T67" fmla="*/ 64 h 88"/>
              <a:gd name="T68" fmla="*/ 108 w 112"/>
              <a:gd name="T69" fmla="*/ 72 h 88"/>
              <a:gd name="T70" fmla="*/ 104 w 112"/>
              <a:gd name="T71" fmla="*/ 76 h 88"/>
              <a:gd name="T72" fmla="*/ 100 w 112"/>
              <a:gd name="T73" fmla="*/ 80 h 88"/>
              <a:gd name="T74" fmla="*/ 100 w 112"/>
              <a:gd name="T75" fmla="*/ 8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2" h="88">
                <a:moveTo>
                  <a:pt x="100" y="80"/>
                </a:moveTo>
                <a:lnTo>
                  <a:pt x="92" y="84"/>
                </a:lnTo>
                <a:lnTo>
                  <a:pt x="88" y="88"/>
                </a:lnTo>
                <a:lnTo>
                  <a:pt x="84" y="88"/>
                </a:lnTo>
                <a:lnTo>
                  <a:pt x="80" y="88"/>
                </a:lnTo>
                <a:lnTo>
                  <a:pt x="76" y="88"/>
                </a:lnTo>
                <a:lnTo>
                  <a:pt x="72" y="88"/>
                </a:lnTo>
                <a:lnTo>
                  <a:pt x="68" y="84"/>
                </a:lnTo>
                <a:lnTo>
                  <a:pt x="64" y="80"/>
                </a:lnTo>
                <a:lnTo>
                  <a:pt x="56" y="76"/>
                </a:lnTo>
                <a:lnTo>
                  <a:pt x="52" y="68"/>
                </a:lnTo>
                <a:lnTo>
                  <a:pt x="44" y="64"/>
                </a:lnTo>
                <a:lnTo>
                  <a:pt x="36" y="52"/>
                </a:lnTo>
                <a:lnTo>
                  <a:pt x="28" y="44"/>
                </a:lnTo>
                <a:lnTo>
                  <a:pt x="20" y="36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0" y="8"/>
                </a:lnTo>
                <a:lnTo>
                  <a:pt x="0" y="4"/>
                </a:lnTo>
                <a:lnTo>
                  <a:pt x="0" y="0"/>
                </a:lnTo>
                <a:lnTo>
                  <a:pt x="16" y="0"/>
                </a:lnTo>
                <a:lnTo>
                  <a:pt x="28" y="0"/>
                </a:lnTo>
                <a:lnTo>
                  <a:pt x="44" y="4"/>
                </a:lnTo>
                <a:lnTo>
                  <a:pt x="56" y="8"/>
                </a:lnTo>
                <a:lnTo>
                  <a:pt x="68" y="12"/>
                </a:lnTo>
                <a:lnTo>
                  <a:pt x="76" y="16"/>
                </a:lnTo>
                <a:lnTo>
                  <a:pt x="88" y="24"/>
                </a:lnTo>
                <a:lnTo>
                  <a:pt x="96" y="32"/>
                </a:lnTo>
                <a:lnTo>
                  <a:pt x="104" y="40"/>
                </a:lnTo>
                <a:lnTo>
                  <a:pt x="108" y="48"/>
                </a:lnTo>
                <a:lnTo>
                  <a:pt x="112" y="56"/>
                </a:lnTo>
                <a:lnTo>
                  <a:pt x="112" y="60"/>
                </a:lnTo>
                <a:lnTo>
                  <a:pt x="112" y="64"/>
                </a:lnTo>
                <a:lnTo>
                  <a:pt x="108" y="72"/>
                </a:lnTo>
                <a:lnTo>
                  <a:pt x="104" y="76"/>
                </a:lnTo>
                <a:lnTo>
                  <a:pt x="100" y="80"/>
                </a:lnTo>
                <a:lnTo>
                  <a:pt x="100" y="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31" name="Freeform 167">
            <a:extLst>
              <a:ext uri="{FF2B5EF4-FFF2-40B4-BE49-F238E27FC236}">
                <a16:creationId xmlns:a16="http://schemas.microsoft.com/office/drawing/2014/main" xmlns="" id="{BD6F8312-59D7-4567-806C-1B015311170A}"/>
              </a:ext>
            </a:extLst>
          </p:cNvPr>
          <p:cNvSpPr>
            <a:spLocks/>
          </p:cNvSpPr>
          <p:nvPr/>
        </p:nvSpPr>
        <p:spPr bwMode="auto">
          <a:xfrm>
            <a:off x="5804614" y="4556251"/>
            <a:ext cx="1495752" cy="345525"/>
          </a:xfrm>
          <a:custGeom>
            <a:avLst/>
            <a:gdLst>
              <a:gd name="T0" fmla="*/ 416 w 416"/>
              <a:gd name="T1" fmla="*/ 24 h 72"/>
              <a:gd name="T2" fmla="*/ 416 w 416"/>
              <a:gd name="T3" fmla="*/ 28 h 72"/>
              <a:gd name="T4" fmla="*/ 416 w 416"/>
              <a:gd name="T5" fmla="*/ 28 h 72"/>
              <a:gd name="T6" fmla="*/ 408 w 416"/>
              <a:gd name="T7" fmla="*/ 32 h 72"/>
              <a:gd name="T8" fmla="*/ 404 w 416"/>
              <a:gd name="T9" fmla="*/ 32 h 72"/>
              <a:gd name="T10" fmla="*/ 392 w 416"/>
              <a:gd name="T11" fmla="*/ 36 h 72"/>
              <a:gd name="T12" fmla="*/ 384 w 416"/>
              <a:gd name="T13" fmla="*/ 36 h 72"/>
              <a:gd name="T14" fmla="*/ 368 w 416"/>
              <a:gd name="T15" fmla="*/ 36 h 72"/>
              <a:gd name="T16" fmla="*/ 352 w 416"/>
              <a:gd name="T17" fmla="*/ 40 h 72"/>
              <a:gd name="T18" fmla="*/ 320 w 416"/>
              <a:gd name="T19" fmla="*/ 40 h 72"/>
              <a:gd name="T20" fmla="*/ 288 w 416"/>
              <a:gd name="T21" fmla="*/ 44 h 72"/>
              <a:gd name="T22" fmla="*/ 260 w 416"/>
              <a:gd name="T23" fmla="*/ 48 h 72"/>
              <a:gd name="T24" fmla="*/ 232 w 416"/>
              <a:gd name="T25" fmla="*/ 48 h 72"/>
              <a:gd name="T26" fmla="*/ 176 w 416"/>
              <a:gd name="T27" fmla="*/ 56 h 72"/>
              <a:gd name="T28" fmla="*/ 124 w 416"/>
              <a:gd name="T29" fmla="*/ 64 h 72"/>
              <a:gd name="T30" fmla="*/ 108 w 416"/>
              <a:gd name="T31" fmla="*/ 68 h 72"/>
              <a:gd name="T32" fmla="*/ 100 w 416"/>
              <a:gd name="T33" fmla="*/ 68 h 72"/>
              <a:gd name="T34" fmla="*/ 88 w 416"/>
              <a:gd name="T35" fmla="*/ 72 h 72"/>
              <a:gd name="T36" fmla="*/ 80 w 416"/>
              <a:gd name="T37" fmla="*/ 72 h 72"/>
              <a:gd name="T38" fmla="*/ 72 w 416"/>
              <a:gd name="T39" fmla="*/ 72 h 72"/>
              <a:gd name="T40" fmla="*/ 68 w 416"/>
              <a:gd name="T41" fmla="*/ 72 h 72"/>
              <a:gd name="T42" fmla="*/ 60 w 416"/>
              <a:gd name="T43" fmla="*/ 72 h 72"/>
              <a:gd name="T44" fmla="*/ 56 w 416"/>
              <a:gd name="T45" fmla="*/ 72 h 72"/>
              <a:gd name="T46" fmla="*/ 52 w 416"/>
              <a:gd name="T47" fmla="*/ 72 h 72"/>
              <a:gd name="T48" fmla="*/ 44 w 416"/>
              <a:gd name="T49" fmla="*/ 72 h 72"/>
              <a:gd name="T50" fmla="*/ 32 w 416"/>
              <a:gd name="T51" fmla="*/ 72 h 72"/>
              <a:gd name="T52" fmla="*/ 24 w 416"/>
              <a:gd name="T53" fmla="*/ 68 h 72"/>
              <a:gd name="T54" fmla="*/ 12 w 416"/>
              <a:gd name="T55" fmla="*/ 64 h 72"/>
              <a:gd name="T56" fmla="*/ 8 w 416"/>
              <a:gd name="T57" fmla="*/ 60 h 72"/>
              <a:gd name="T58" fmla="*/ 4 w 416"/>
              <a:gd name="T59" fmla="*/ 56 h 72"/>
              <a:gd name="T60" fmla="*/ 0 w 416"/>
              <a:gd name="T61" fmla="*/ 52 h 72"/>
              <a:gd name="T62" fmla="*/ 4 w 416"/>
              <a:gd name="T63" fmla="*/ 52 h 72"/>
              <a:gd name="T64" fmla="*/ 8 w 416"/>
              <a:gd name="T65" fmla="*/ 48 h 72"/>
              <a:gd name="T66" fmla="*/ 16 w 416"/>
              <a:gd name="T67" fmla="*/ 44 h 72"/>
              <a:gd name="T68" fmla="*/ 24 w 416"/>
              <a:gd name="T69" fmla="*/ 44 h 72"/>
              <a:gd name="T70" fmla="*/ 32 w 416"/>
              <a:gd name="T71" fmla="*/ 40 h 72"/>
              <a:gd name="T72" fmla="*/ 44 w 416"/>
              <a:gd name="T73" fmla="*/ 40 h 72"/>
              <a:gd name="T74" fmla="*/ 56 w 416"/>
              <a:gd name="T75" fmla="*/ 40 h 72"/>
              <a:gd name="T76" fmla="*/ 76 w 416"/>
              <a:gd name="T77" fmla="*/ 36 h 72"/>
              <a:gd name="T78" fmla="*/ 96 w 416"/>
              <a:gd name="T79" fmla="*/ 32 h 72"/>
              <a:gd name="T80" fmla="*/ 120 w 416"/>
              <a:gd name="T81" fmla="*/ 28 h 72"/>
              <a:gd name="T82" fmla="*/ 148 w 416"/>
              <a:gd name="T83" fmla="*/ 24 h 72"/>
              <a:gd name="T84" fmla="*/ 180 w 416"/>
              <a:gd name="T85" fmla="*/ 20 h 72"/>
              <a:gd name="T86" fmla="*/ 212 w 416"/>
              <a:gd name="T87" fmla="*/ 16 h 72"/>
              <a:gd name="T88" fmla="*/ 244 w 416"/>
              <a:gd name="T89" fmla="*/ 12 h 72"/>
              <a:gd name="T90" fmla="*/ 268 w 416"/>
              <a:gd name="T91" fmla="*/ 8 h 72"/>
              <a:gd name="T92" fmla="*/ 292 w 416"/>
              <a:gd name="T93" fmla="*/ 4 h 72"/>
              <a:gd name="T94" fmla="*/ 308 w 416"/>
              <a:gd name="T95" fmla="*/ 4 h 72"/>
              <a:gd name="T96" fmla="*/ 324 w 416"/>
              <a:gd name="T97" fmla="*/ 0 h 72"/>
              <a:gd name="T98" fmla="*/ 340 w 416"/>
              <a:gd name="T99" fmla="*/ 0 h 72"/>
              <a:gd name="T100" fmla="*/ 348 w 416"/>
              <a:gd name="T101" fmla="*/ 0 h 72"/>
              <a:gd name="T102" fmla="*/ 364 w 416"/>
              <a:gd name="T103" fmla="*/ 0 h 72"/>
              <a:gd name="T104" fmla="*/ 376 w 416"/>
              <a:gd name="T105" fmla="*/ 0 h 72"/>
              <a:gd name="T106" fmla="*/ 388 w 416"/>
              <a:gd name="T107" fmla="*/ 4 h 72"/>
              <a:gd name="T108" fmla="*/ 400 w 416"/>
              <a:gd name="T109" fmla="*/ 8 h 72"/>
              <a:gd name="T110" fmla="*/ 408 w 416"/>
              <a:gd name="T111" fmla="*/ 12 h 72"/>
              <a:gd name="T112" fmla="*/ 412 w 416"/>
              <a:gd name="T113" fmla="*/ 16 h 72"/>
              <a:gd name="T114" fmla="*/ 416 w 416"/>
              <a:gd name="T115" fmla="*/ 20 h 72"/>
              <a:gd name="T116" fmla="*/ 416 w 416"/>
              <a:gd name="T117" fmla="*/ 24 h 72"/>
              <a:gd name="T118" fmla="*/ 416 w 416"/>
              <a:gd name="T119" fmla="*/ 24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416" h="72">
                <a:moveTo>
                  <a:pt x="416" y="24"/>
                </a:moveTo>
                <a:lnTo>
                  <a:pt x="416" y="28"/>
                </a:lnTo>
                <a:lnTo>
                  <a:pt x="416" y="28"/>
                </a:lnTo>
                <a:lnTo>
                  <a:pt x="408" y="32"/>
                </a:lnTo>
                <a:lnTo>
                  <a:pt x="404" y="32"/>
                </a:lnTo>
                <a:lnTo>
                  <a:pt x="392" y="36"/>
                </a:lnTo>
                <a:lnTo>
                  <a:pt x="384" y="36"/>
                </a:lnTo>
                <a:lnTo>
                  <a:pt x="368" y="36"/>
                </a:lnTo>
                <a:lnTo>
                  <a:pt x="352" y="40"/>
                </a:lnTo>
                <a:lnTo>
                  <a:pt x="320" y="40"/>
                </a:lnTo>
                <a:lnTo>
                  <a:pt x="288" y="44"/>
                </a:lnTo>
                <a:lnTo>
                  <a:pt x="260" y="48"/>
                </a:lnTo>
                <a:lnTo>
                  <a:pt x="232" y="48"/>
                </a:lnTo>
                <a:lnTo>
                  <a:pt x="176" y="56"/>
                </a:lnTo>
                <a:lnTo>
                  <a:pt x="124" y="64"/>
                </a:lnTo>
                <a:lnTo>
                  <a:pt x="108" y="68"/>
                </a:lnTo>
                <a:lnTo>
                  <a:pt x="100" y="68"/>
                </a:lnTo>
                <a:lnTo>
                  <a:pt x="88" y="72"/>
                </a:lnTo>
                <a:lnTo>
                  <a:pt x="80" y="72"/>
                </a:lnTo>
                <a:lnTo>
                  <a:pt x="72" y="72"/>
                </a:lnTo>
                <a:lnTo>
                  <a:pt x="68" y="72"/>
                </a:lnTo>
                <a:lnTo>
                  <a:pt x="60" y="72"/>
                </a:lnTo>
                <a:lnTo>
                  <a:pt x="56" y="72"/>
                </a:lnTo>
                <a:lnTo>
                  <a:pt x="52" y="72"/>
                </a:lnTo>
                <a:lnTo>
                  <a:pt x="44" y="72"/>
                </a:lnTo>
                <a:lnTo>
                  <a:pt x="32" y="72"/>
                </a:lnTo>
                <a:lnTo>
                  <a:pt x="24" y="68"/>
                </a:lnTo>
                <a:lnTo>
                  <a:pt x="12" y="64"/>
                </a:lnTo>
                <a:lnTo>
                  <a:pt x="8" y="60"/>
                </a:lnTo>
                <a:lnTo>
                  <a:pt x="4" y="56"/>
                </a:lnTo>
                <a:lnTo>
                  <a:pt x="0" y="52"/>
                </a:lnTo>
                <a:lnTo>
                  <a:pt x="4" y="52"/>
                </a:lnTo>
                <a:lnTo>
                  <a:pt x="8" y="48"/>
                </a:lnTo>
                <a:lnTo>
                  <a:pt x="16" y="44"/>
                </a:lnTo>
                <a:lnTo>
                  <a:pt x="24" y="44"/>
                </a:lnTo>
                <a:lnTo>
                  <a:pt x="32" y="40"/>
                </a:lnTo>
                <a:lnTo>
                  <a:pt x="44" y="40"/>
                </a:lnTo>
                <a:lnTo>
                  <a:pt x="56" y="40"/>
                </a:lnTo>
                <a:lnTo>
                  <a:pt x="76" y="36"/>
                </a:lnTo>
                <a:lnTo>
                  <a:pt x="96" y="32"/>
                </a:lnTo>
                <a:lnTo>
                  <a:pt x="120" y="28"/>
                </a:lnTo>
                <a:lnTo>
                  <a:pt x="148" y="24"/>
                </a:lnTo>
                <a:lnTo>
                  <a:pt x="180" y="20"/>
                </a:lnTo>
                <a:lnTo>
                  <a:pt x="212" y="16"/>
                </a:lnTo>
                <a:lnTo>
                  <a:pt x="244" y="12"/>
                </a:lnTo>
                <a:lnTo>
                  <a:pt x="268" y="8"/>
                </a:lnTo>
                <a:lnTo>
                  <a:pt x="292" y="4"/>
                </a:lnTo>
                <a:lnTo>
                  <a:pt x="308" y="4"/>
                </a:lnTo>
                <a:lnTo>
                  <a:pt x="324" y="0"/>
                </a:lnTo>
                <a:lnTo>
                  <a:pt x="340" y="0"/>
                </a:lnTo>
                <a:lnTo>
                  <a:pt x="348" y="0"/>
                </a:lnTo>
                <a:lnTo>
                  <a:pt x="364" y="0"/>
                </a:lnTo>
                <a:lnTo>
                  <a:pt x="376" y="0"/>
                </a:lnTo>
                <a:lnTo>
                  <a:pt x="388" y="4"/>
                </a:lnTo>
                <a:lnTo>
                  <a:pt x="400" y="8"/>
                </a:lnTo>
                <a:lnTo>
                  <a:pt x="408" y="12"/>
                </a:lnTo>
                <a:lnTo>
                  <a:pt x="412" y="16"/>
                </a:lnTo>
                <a:lnTo>
                  <a:pt x="416" y="20"/>
                </a:lnTo>
                <a:lnTo>
                  <a:pt x="416" y="24"/>
                </a:lnTo>
                <a:lnTo>
                  <a:pt x="416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32" name="Freeform 168">
            <a:extLst>
              <a:ext uri="{FF2B5EF4-FFF2-40B4-BE49-F238E27FC236}">
                <a16:creationId xmlns:a16="http://schemas.microsoft.com/office/drawing/2014/main" xmlns="" id="{3EB95525-022C-4E61-B3FE-5CA2C68CBEA8}"/>
              </a:ext>
            </a:extLst>
          </p:cNvPr>
          <p:cNvSpPr>
            <a:spLocks/>
          </p:cNvSpPr>
          <p:nvPr/>
        </p:nvSpPr>
        <p:spPr bwMode="auto">
          <a:xfrm>
            <a:off x="6164170" y="5036147"/>
            <a:ext cx="690347" cy="691050"/>
          </a:xfrm>
          <a:custGeom>
            <a:avLst/>
            <a:gdLst>
              <a:gd name="T0" fmla="*/ 164 w 192"/>
              <a:gd name="T1" fmla="*/ 76 h 144"/>
              <a:gd name="T2" fmla="*/ 176 w 192"/>
              <a:gd name="T3" fmla="*/ 88 h 144"/>
              <a:gd name="T4" fmla="*/ 184 w 192"/>
              <a:gd name="T5" fmla="*/ 100 h 144"/>
              <a:gd name="T6" fmla="*/ 188 w 192"/>
              <a:gd name="T7" fmla="*/ 108 h 144"/>
              <a:gd name="T8" fmla="*/ 192 w 192"/>
              <a:gd name="T9" fmla="*/ 120 h 144"/>
              <a:gd name="T10" fmla="*/ 192 w 192"/>
              <a:gd name="T11" fmla="*/ 128 h 144"/>
              <a:gd name="T12" fmla="*/ 188 w 192"/>
              <a:gd name="T13" fmla="*/ 136 h 144"/>
              <a:gd name="T14" fmla="*/ 184 w 192"/>
              <a:gd name="T15" fmla="*/ 140 h 144"/>
              <a:gd name="T16" fmla="*/ 180 w 192"/>
              <a:gd name="T17" fmla="*/ 144 h 144"/>
              <a:gd name="T18" fmla="*/ 172 w 192"/>
              <a:gd name="T19" fmla="*/ 144 h 144"/>
              <a:gd name="T20" fmla="*/ 164 w 192"/>
              <a:gd name="T21" fmla="*/ 140 h 144"/>
              <a:gd name="T22" fmla="*/ 152 w 192"/>
              <a:gd name="T23" fmla="*/ 132 h 144"/>
              <a:gd name="T24" fmla="*/ 140 w 192"/>
              <a:gd name="T25" fmla="*/ 124 h 144"/>
              <a:gd name="T26" fmla="*/ 124 w 192"/>
              <a:gd name="T27" fmla="*/ 112 h 144"/>
              <a:gd name="T28" fmla="*/ 104 w 192"/>
              <a:gd name="T29" fmla="*/ 96 h 144"/>
              <a:gd name="T30" fmla="*/ 80 w 192"/>
              <a:gd name="T31" fmla="*/ 76 h 144"/>
              <a:gd name="T32" fmla="*/ 68 w 192"/>
              <a:gd name="T33" fmla="*/ 68 h 144"/>
              <a:gd name="T34" fmla="*/ 56 w 192"/>
              <a:gd name="T35" fmla="*/ 56 h 144"/>
              <a:gd name="T36" fmla="*/ 40 w 192"/>
              <a:gd name="T37" fmla="*/ 48 h 144"/>
              <a:gd name="T38" fmla="*/ 28 w 192"/>
              <a:gd name="T39" fmla="*/ 36 h 144"/>
              <a:gd name="T40" fmla="*/ 20 w 192"/>
              <a:gd name="T41" fmla="*/ 28 h 144"/>
              <a:gd name="T42" fmla="*/ 12 w 192"/>
              <a:gd name="T43" fmla="*/ 24 h 144"/>
              <a:gd name="T44" fmla="*/ 4 w 192"/>
              <a:gd name="T45" fmla="*/ 16 h 144"/>
              <a:gd name="T46" fmla="*/ 0 w 192"/>
              <a:gd name="T47" fmla="*/ 12 h 144"/>
              <a:gd name="T48" fmla="*/ 0 w 192"/>
              <a:gd name="T49" fmla="*/ 8 h 144"/>
              <a:gd name="T50" fmla="*/ 0 w 192"/>
              <a:gd name="T51" fmla="*/ 4 h 144"/>
              <a:gd name="T52" fmla="*/ 0 w 192"/>
              <a:gd name="T53" fmla="*/ 4 h 144"/>
              <a:gd name="T54" fmla="*/ 4 w 192"/>
              <a:gd name="T55" fmla="*/ 0 h 144"/>
              <a:gd name="T56" fmla="*/ 8 w 192"/>
              <a:gd name="T57" fmla="*/ 0 h 144"/>
              <a:gd name="T58" fmla="*/ 12 w 192"/>
              <a:gd name="T59" fmla="*/ 0 h 144"/>
              <a:gd name="T60" fmla="*/ 16 w 192"/>
              <a:gd name="T61" fmla="*/ 0 h 144"/>
              <a:gd name="T62" fmla="*/ 24 w 192"/>
              <a:gd name="T63" fmla="*/ 0 h 144"/>
              <a:gd name="T64" fmla="*/ 28 w 192"/>
              <a:gd name="T65" fmla="*/ 4 h 144"/>
              <a:gd name="T66" fmla="*/ 36 w 192"/>
              <a:gd name="T67" fmla="*/ 4 h 144"/>
              <a:gd name="T68" fmla="*/ 48 w 192"/>
              <a:gd name="T69" fmla="*/ 8 h 144"/>
              <a:gd name="T70" fmla="*/ 56 w 192"/>
              <a:gd name="T71" fmla="*/ 12 h 144"/>
              <a:gd name="T72" fmla="*/ 68 w 192"/>
              <a:gd name="T73" fmla="*/ 20 h 144"/>
              <a:gd name="T74" fmla="*/ 80 w 192"/>
              <a:gd name="T75" fmla="*/ 24 h 144"/>
              <a:gd name="T76" fmla="*/ 104 w 192"/>
              <a:gd name="T77" fmla="*/ 40 h 144"/>
              <a:gd name="T78" fmla="*/ 128 w 192"/>
              <a:gd name="T79" fmla="*/ 52 h 144"/>
              <a:gd name="T80" fmla="*/ 148 w 192"/>
              <a:gd name="T81" fmla="*/ 64 h 144"/>
              <a:gd name="T82" fmla="*/ 164 w 192"/>
              <a:gd name="T83" fmla="*/ 76 h 144"/>
              <a:gd name="T84" fmla="*/ 164 w 192"/>
              <a:gd name="T85" fmla="*/ 76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92" h="144">
                <a:moveTo>
                  <a:pt x="164" y="76"/>
                </a:moveTo>
                <a:lnTo>
                  <a:pt x="176" y="88"/>
                </a:lnTo>
                <a:lnTo>
                  <a:pt x="184" y="100"/>
                </a:lnTo>
                <a:lnTo>
                  <a:pt x="188" y="108"/>
                </a:lnTo>
                <a:lnTo>
                  <a:pt x="192" y="120"/>
                </a:lnTo>
                <a:lnTo>
                  <a:pt x="192" y="128"/>
                </a:lnTo>
                <a:lnTo>
                  <a:pt x="188" y="136"/>
                </a:lnTo>
                <a:lnTo>
                  <a:pt x="184" y="140"/>
                </a:lnTo>
                <a:lnTo>
                  <a:pt x="180" y="144"/>
                </a:lnTo>
                <a:lnTo>
                  <a:pt x="172" y="144"/>
                </a:lnTo>
                <a:lnTo>
                  <a:pt x="164" y="140"/>
                </a:lnTo>
                <a:lnTo>
                  <a:pt x="152" y="132"/>
                </a:lnTo>
                <a:lnTo>
                  <a:pt x="140" y="124"/>
                </a:lnTo>
                <a:lnTo>
                  <a:pt x="124" y="112"/>
                </a:lnTo>
                <a:lnTo>
                  <a:pt x="104" y="96"/>
                </a:lnTo>
                <a:lnTo>
                  <a:pt x="80" y="76"/>
                </a:lnTo>
                <a:lnTo>
                  <a:pt x="68" y="68"/>
                </a:lnTo>
                <a:lnTo>
                  <a:pt x="56" y="56"/>
                </a:lnTo>
                <a:lnTo>
                  <a:pt x="40" y="48"/>
                </a:lnTo>
                <a:lnTo>
                  <a:pt x="28" y="36"/>
                </a:lnTo>
                <a:lnTo>
                  <a:pt x="20" y="28"/>
                </a:lnTo>
                <a:lnTo>
                  <a:pt x="12" y="24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28" y="4"/>
                </a:lnTo>
                <a:lnTo>
                  <a:pt x="36" y="4"/>
                </a:lnTo>
                <a:lnTo>
                  <a:pt x="48" y="8"/>
                </a:lnTo>
                <a:lnTo>
                  <a:pt x="56" y="12"/>
                </a:lnTo>
                <a:lnTo>
                  <a:pt x="68" y="20"/>
                </a:lnTo>
                <a:lnTo>
                  <a:pt x="80" y="24"/>
                </a:lnTo>
                <a:lnTo>
                  <a:pt x="104" y="40"/>
                </a:lnTo>
                <a:lnTo>
                  <a:pt x="128" y="52"/>
                </a:lnTo>
                <a:lnTo>
                  <a:pt x="148" y="64"/>
                </a:lnTo>
                <a:lnTo>
                  <a:pt x="164" y="76"/>
                </a:lnTo>
                <a:lnTo>
                  <a:pt x="164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33" name="Freeform 169">
            <a:extLst>
              <a:ext uri="{FF2B5EF4-FFF2-40B4-BE49-F238E27FC236}">
                <a16:creationId xmlns:a16="http://schemas.microsoft.com/office/drawing/2014/main" xmlns="" id="{268C8D2B-3308-4C57-8B09-D0DD500A84AB}"/>
              </a:ext>
            </a:extLst>
          </p:cNvPr>
          <p:cNvSpPr>
            <a:spLocks/>
          </p:cNvSpPr>
          <p:nvPr/>
        </p:nvSpPr>
        <p:spPr bwMode="auto">
          <a:xfrm>
            <a:off x="6178552" y="4844189"/>
            <a:ext cx="661582" cy="998183"/>
          </a:xfrm>
          <a:custGeom>
            <a:avLst/>
            <a:gdLst>
              <a:gd name="T0" fmla="*/ 0 w 184"/>
              <a:gd name="T1" fmla="*/ 208 h 208"/>
              <a:gd name="T2" fmla="*/ 0 w 184"/>
              <a:gd name="T3" fmla="*/ 204 h 208"/>
              <a:gd name="T4" fmla="*/ 0 w 184"/>
              <a:gd name="T5" fmla="*/ 200 h 208"/>
              <a:gd name="T6" fmla="*/ 0 w 184"/>
              <a:gd name="T7" fmla="*/ 196 h 208"/>
              <a:gd name="T8" fmla="*/ 4 w 184"/>
              <a:gd name="T9" fmla="*/ 192 h 208"/>
              <a:gd name="T10" fmla="*/ 12 w 184"/>
              <a:gd name="T11" fmla="*/ 184 h 208"/>
              <a:gd name="T12" fmla="*/ 16 w 184"/>
              <a:gd name="T13" fmla="*/ 176 h 208"/>
              <a:gd name="T14" fmla="*/ 24 w 184"/>
              <a:gd name="T15" fmla="*/ 168 h 208"/>
              <a:gd name="T16" fmla="*/ 36 w 184"/>
              <a:gd name="T17" fmla="*/ 156 h 208"/>
              <a:gd name="T18" fmla="*/ 56 w 184"/>
              <a:gd name="T19" fmla="*/ 136 h 208"/>
              <a:gd name="T20" fmla="*/ 72 w 184"/>
              <a:gd name="T21" fmla="*/ 120 h 208"/>
              <a:gd name="T22" fmla="*/ 80 w 184"/>
              <a:gd name="T23" fmla="*/ 108 h 208"/>
              <a:gd name="T24" fmla="*/ 84 w 184"/>
              <a:gd name="T25" fmla="*/ 100 h 208"/>
              <a:gd name="T26" fmla="*/ 92 w 184"/>
              <a:gd name="T27" fmla="*/ 96 h 208"/>
              <a:gd name="T28" fmla="*/ 96 w 184"/>
              <a:gd name="T29" fmla="*/ 88 h 208"/>
              <a:gd name="T30" fmla="*/ 100 w 184"/>
              <a:gd name="T31" fmla="*/ 76 h 208"/>
              <a:gd name="T32" fmla="*/ 108 w 184"/>
              <a:gd name="T33" fmla="*/ 64 h 208"/>
              <a:gd name="T34" fmla="*/ 112 w 184"/>
              <a:gd name="T35" fmla="*/ 52 h 208"/>
              <a:gd name="T36" fmla="*/ 116 w 184"/>
              <a:gd name="T37" fmla="*/ 44 h 208"/>
              <a:gd name="T38" fmla="*/ 116 w 184"/>
              <a:gd name="T39" fmla="*/ 36 h 208"/>
              <a:gd name="T40" fmla="*/ 116 w 184"/>
              <a:gd name="T41" fmla="*/ 28 h 208"/>
              <a:gd name="T42" fmla="*/ 116 w 184"/>
              <a:gd name="T43" fmla="*/ 24 h 208"/>
              <a:gd name="T44" fmla="*/ 116 w 184"/>
              <a:gd name="T45" fmla="*/ 20 h 208"/>
              <a:gd name="T46" fmla="*/ 112 w 184"/>
              <a:gd name="T47" fmla="*/ 20 h 208"/>
              <a:gd name="T48" fmla="*/ 112 w 184"/>
              <a:gd name="T49" fmla="*/ 16 h 208"/>
              <a:gd name="T50" fmla="*/ 112 w 184"/>
              <a:gd name="T51" fmla="*/ 8 h 208"/>
              <a:gd name="T52" fmla="*/ 116 w 184"/>
              <a:gd name="T53" fmla="*/ 4 h 208"/>
              <a:gd name="T54" fmla="*/ 120 w 184"/>
              <a:gd name="T55" fmla="*/ 0 h 208"/>
              <a:gd name="T56" fmla="*/ 128 w 184"/>
              <a:gd name="T57" fmla="*/ 0 h 208"/>
              <a:gd name="T58" fmla="*/ 140 w 184"/>
              <a:gd name="T59" fmla="*/ 4 h 208"/>
              <a:gd name="T60" fmla="*/ 152 w 184"/>
              <a:gd name="T61" fmla="*/ 8 h 208"/>
              <a:gd name="T62" fmla="*/ 160 w 184"/>
              <a:gd name="T63" fmla="*/ 8 h 208"/>
              <a:gd name="T64" fmla="*/ 164 w 184"/>
              <a:gd name="T65" fmla="*/ 12 h 208"/>
              <a:gd name="T66" fmla="*/ 176 w 184"/>
              <a:gd name="T67" fmla="*/ 20 h 208"/>
              <a:gd name="T68" fmla="*/ 180 w 184"/>
              <a:gd name="T69" fmla="*/ 24 h 208"/>
              <a:gd name="T70" fmla="*/ 184 w 184"/>
              <a:gd name="T71" fmla="*/ 28 h 208"/>
              <a:gd name="T72" fmla="*/ 180 w 184"/>
              <a:gd name="T73" fmla="*/ 32 h 208"/>
              <a:gd name="T74" fmla="*/ 180 w 184"/>
              <a:gd name="T75" fmla="*/ 36 h 208"/>
              <a:gd name="T76" fmla="*/ 176 w 184"/>
              <a:gd name="T77" fmla="*/ 44 h 208"/>
              <a:gd name="T78" fmla="*/ 172 w 184"/>
              <a:gd name="T79" fmla="*/ 52 h 208"/>
              <a:gd name="T80" fmla="*/ 168 w 184"/>
              <a:gd name="T81" fmla="*/ 60 h 208"/>
              <a:gd name="T82" fmla="*/ 164 w 184"/>
              <a:gd name="T83" fmla="*/ 72 h 208"/>
              <a:gd name="T84" fmla="*/ 156 w 184"/>
              <a:gd name="T85" fmla="*/ 80 h 208"/>
              <a:gd name="T86" fmla="*/ 148 w 184"/>
              <a:gd name="T87" fmla="*/ 96 h 208"/>
              <a:gd name="T88" fmla="*/ 128 w 184"/>
              <a:gd name="T89" fmla="*/ 120 h 208"/>
              <a:gd name="T90" fmla="*/ 108 w 184"/>
              <a:gd name="T91" fmla="*/ 144 h 208"/>
              <a:gd name="T92" fmla="*/ 84 w 184"/>
              <a:gd name="T93" fmla="*/ 164 h 208"/>
              <a:gd name="T94" fmla="*/ 60 w 184"/>
              <a:gd name="T95" fmla="*/ 180 h 208"/>
              <a:gd name="T96" fmla="*/ 52 w 184"/>
              <a:gd name="T97" fmla="*/ 188 h 208"/>
              <a:gd name="T98" fmla="*/ 40 w 184"/>
              <a:gd name="T99" fmla="*/ 192 h 208"/>
              <a:gd name="T100" fmla="*/ 32 w 184"/>
              <a:gd name="T101" fmla="*/ 200 h 208"/>
              <a:gd name="T102" fmla="*/ 24 w 184"/>
              <a:gd name="T103" fmla="*/ 204 h 208"/>
              <a:gd name="T104" fmla="*/ 16 w 184"/>
              <a:gd name="T105" fmla="*/ 204 h 208"/>
              <a:gd name="T106" fmla="*/ 8 w 184"/>
              <a:gd name="T107" fmla="*/ 208 h 208"/>
              <a:gd name="T108" fmla="*/ 4 w 184"/>
              <a:gd name="T109" fmla="*/ 208 h 208"/>
              <a:gd name="T110" fmla="*/ 0 w 184"/>
              <a:gd name="T111" fmla="*/ 208 h 208"/>
              <a:gd name="T112" fmla="*/ 0 w 184"/>
              <a:gd name="T113" fmla="*/ 20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84" h="208">
                <a:moveTo>
                  <a:pt x="0" y="208"/>
                </a:moveTo>
                <a:lnTo>
                  <a:pt x="0" y="204"/>
                </a:lnTo>
                <a:lnTo>
                  <a:pt x="0" y="200"/>
                </a:lnTo>
                <a:lnTo>
                  <a:pt x="0" y="196"/>
                </a:lnTo>
                <a:lnTo>
                  <a:pt x="4" y="192"/>
                </a:lnTo>
                <a:lnTo>
                  <a:pt x="12" y="184"/>
                </a:lnTo>
                <a:lnTo>
                  <a:pt x="16" y="176"/>
                </a:lnTo>
                <a:lnTo>
                  <a:pt x="24" y="168"/>
                </a:lnTo>
                <a:lnTo>
                  <a:pt x="36" y="156"/>
                </a:lnTo>
                <a:lnTo>
                  <a:pt x="56" y="136"/>
                </a:lnTo>
                <a:lnTo>
                  <a:pt x="72" y="120"/>
                </a:lnTo>
                <a:lnTo>
                  <a:pt x="80" y="108"/>
                </a:lnTo>
                <a:lnTo>
                  <a:pt x="84" y="100"/>
                </a:lnTo>
                <a:lnTo>
                  <a:pt x="92" y="96"/>
                </a:lnTo>
                <a:lnTo>
                  <a:pt x="96" y="88"/>
                </a:lnTo>
                <a:lnTo>
                  <a:pt x="100" y="76"/>
                </a:lnTo>
                <a:lnTo>
                  <a:pt x="108" y="64"/>
                </a:lnTo>
                <a:lnTo>
                  <a:pt x="112" y="52"/>
                </a:lnTo>
                <a:lnTo>
                  <a:pt x="116" y="44"/>
                </a:lnTo>
                <a:lnTo>
                  <a:pt x="116" y="36"/>
                </a:lnTo>
                <a:lnTo>
                  <a:pt x="116" y="28"/>
                </a:lnTo>
                <a:lnTo>
                  <a:pt x="116" y="24"/>
                </a:lnTo>
                <a:lnTo>
                  <a:pt x="116" y="20"/>
                </a:lnTo>
                <a:lnTo>
                  <a:pt x="112" y="20"/>
                </a:lnTo>
                <a:lnTo>
                  <a:pt x="112" y="16"/>
                </a:lnTo>
                <a:lnTo>
                  <a:pt x="112" y="8"/>
                </a:lnTo>
                <a:lnTo>
                  <a:pt x="116" y="4"/>
                </a:lnTo>
                <a:lnTo>
                  <a:pt x="120" y="0"/>
                </a:lnTo>
                <a:lnTo>
                  <a:pt x="128" y="0"/>
                </a:lnTo>
                <a:lnTo>
                  <a:pt x="140" y="4"/>
                </a:lnTo>
                <a:lnTo>
                  <a:pt x="152" y="8"/>
                </a:lnTo>
                <a:lnTo>
                  <a:pt x="160" y="8"/>
                </a:lnTo>
                <a:lnTo>
                  <a:pt x="164" y="12"/>
                </a:lnTo>
                <a:lnTo>
                  <a:pt x="176" y="20"/>
                </a:lnTo>
                <a:lnTo>
                  <a:pt x="180" y="24"/>
                </a:lnTo>
                <a:lnTo>
                  <a:pt x="184" y="28"/>
                </a:lnTo>
                <a:lnTo>
                  <a:pt x="180" y="32"/>
                </a:lnTo>
                <a:lnTo>
                  <a:pt x="180" y="36"/>
                </a:lnTo>
                <a:lnTo>
                  <a:pt x="176" y="44"/>
                </a:lnTo>
                <a:lnTo>
                  <a:pt x="172" y="52"/>
                </a:lnTo>
                <a:lnTo>
                  <a:pt x="168" y="60"/>
                </a:lnTo>
                <a:lnTo>
                  <a:pt x="164" y="72"/>
                </a:lnTo>
                <a:lnTo>
                  <a:pt x="156" y="80"/>
                </a:lnTo>
                <a:lnTo>
                  <a:pt x="148" y="96"/>
                </a:lnTo>
                <a:lnTo>
                  <a:pt x="128" y="120"/>
                </a:lnTo>
                <a:lnTo>
                  <a:pt x="108" y="144"/>
                </a:lnTo>
                <a:lnTo>
                  <a:pt x="84" y="164"/>
                </a:lnTo>
                <a:lnTo>
                  <a:pt x="60" y="180"/>
                </a:lnTo>
                <a:lnTo>
                  <a:pt x="52" y="188"/>
                </a:lnTo>
                <a:lnTo>
                  <a:pt x="40" y="192"/>
                </a:lnTo>
                <a:lnTo>
                  <a:pt x="32" y="200"/>
                </a:lnTo>
                <a:lnTo>
                  <a:pt x="24" y="204"/>
                </a:lnTo>
                <a:lnTo>
                  <a:pt x="16" y="204"/>
                </a:lnTo>
                <a:lnTo>
                  <a:pt x="8" y="208"/>
                </a:lnTo>
                <a:lnTo>
                  <a:pt x="4" y="208"/>
                </a:lnTo>
                <a:lnTo>
                  <a:pt x="0" y="208"/>
                </a:lnTo>
                <a:lnTo>
                  <a:pt x="0" y="20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34" name="Freeform 170">
            <a:extLst>
              <a:ext uri="{FF2B5EF4-FFF2-40B4-BE49-F238E27FC236}">
                <a16:creationId xmlns:a16="http://schemas.microsoft.com/office/drawing/2014/main" xmlns="" id="{E5232A70-2CD2-4CCA-BC7C-79DF8B4C2B75}"/>
              </a:ext>
            </a:extLst>
          </p:cNvPr>
          <p:cNvSpPr>
            <a:spLocks/>
          </p:cNvSpPr>
          <p:nvPr/>
        </p:nvSpPr>
        <p:spPr bwMode="auto">
          <a:xfrm>
            <a:off x="6897664" y="5055343"/>
            <a:ext cx="258880" cy="1190142"/>
          </a:xfrm>
          <a:custGeom>
            <a:avLst/>
            <a:gdLst>
              <a:gd name="T0" fmla="*/ 4 w 72"/>
              <a:gd name="T1" fmla="*/ 20 h 248"/>
              <a:gd name="T2" fmla="*/ 0 w 72"/>
              <a:gd name="T3" fmla="*/ 12 h 248"/>
              <a:gd name="T4" fmla="*/ 4 w 72"/>
              <a:gd name="T5" fmla="*/ 4 h 248"/>
              <a:gd name="T6" fmla="*/ 12 w 72"/>
              <a:gd name="T7" fmla="*/ 0 h 248"/>
              <a:gd name="T8" fmla="*/ 28 w 72"/>
              <a:gd name="T9" fmla="*/ 0 h 248"/>
              <a:gd name="T10" fmla="*/ 48 w 72"/>
              <a:gd name="T11" fmla="*/ 8 h 248"/>
              <a:gd name="T12" fmla="*/ 64 w 72"/>
              <a:gd name="T13" fmla="*/ 20 h 248"/>
              <a:gd name="T14" fmla="*/ 72 w 72"/>
              <a:gd name="T15" fmla="*/ 28 h 248"/>
              <a:gd name="T16" fmla="*/ 72 w 72"/>
              <a:gd name="T17" fmla="*/ 44 h 248"/>
              <a:gd name="T18" fmla="*/ 68 w 72"/>
              <a:gd name="T19" fmla="*/ 60 h 248"/>
              <a:gd name="T20" fmla="*/ 68 w 72"/>
              <a:gd name="T21" fmla="*/ 76 h 248"/>
              <a:gd name="T22" fmla="*/ 64 w 72"/>
              <a:gd name="T23" fmla="*/ 100 h 248"/>
              <a:gd name="T24" fmla="*/ 64 w 72"/>
              <a:gd name="T25" fmla="*/ 128 h 248"/>
              <a:gd name="T26" fmla="*/ 64 w 72"/>
              <a:gd name="T27" fmla="*/ 156 h 248"/>
              <a:gd name="T28" fmla="*/ 64 w 72"/>
              <a:gd name="T29" fmla="*/ 184 h 248"/>
              <a:gd name="T30" fmla="*/ 60 w 72"/>
              <a:gd name="T31" fmla="*/ 204 h 248"/>
              <a:gd name="T32" fmla="*/ 56 w 72"/>
              <a:gd name="T33" fmla="*/ 228 h 248"/>
              <a:gd name="T34" fmla="*/ 48 w 72"/>
              <a:gd name="T35" fmla="*/ 244 h 248"/>
              <a:gd name="T36" fmla="*/ 36 w 72"/>
              <a:gd name="T37" fmla="*/ 248 h 248"/>
              <a:gd name="T38" fmla="*/ 28 w 72"/>
              <a:gd name="T39" fmla="*/ 244 h 248"/>
              <a:gd name="T40" fmla="*/ 16 w 72"/>
              <a:gd name="T41" fmla="*/ 228 h 248"/>
              <a:gd name="T42" fmla="*/ 12 w 72"/>
              <a:gd name="T43" fmla="*/ 208 h 248"/>
              <a:gd name="T44" fmla="*/ 8 w 72"/>
              <a:gd name="T45" fmla="*/ 180 h 248"/>
              <a:gd name="T46" fmla="*/ 8 w 72"/>
              <a:gd name="T47" fmla="*/ 156 h 248"/>
              <a:gd name="T48" fmla="*/ 12 w 72"/>
              <a:gd name="T49" fmla="*/ 136 h 248"/>
              <a:gd name="T50" fmla="*/ 12 w 72"/>
              <a:gd name="T51" fmla="*/ 112 h 248"/>
              <a:gd name="T52" fmla="*/ 16 w 72"/>
              <a:gd name="T53" fmla="*/ 84 h 248"/>
              <a:gd name="T54" fmla="*/ 12 w 72"/>
              <a:gd name="T55" fmla="*/ 60 h 248"/>
              <a:gd name="T56" fmla="*/ 12 w 72"/>
              <a:gd name="T57" fmla="*/ 44 h 248"/>
              <a:gd name="T58" fmla="*/ 8 w 72"/>
              <a:gd name="T59" fmla="*/ 32 h 248"/>
              <a:gd name="T60" fmla="*/ 8 w 72"/>
              <a:gd name="T61" fmla="*/ 24 h 248"/>
              <a:gd name="T62" fmla="*/ 4 w 72"/>
              <a:gd name="T63" fmla="*/ 20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2" h="248">
                <a:moveTo>
                  <a:pt x="4" y="20"/>
                </a:move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40" y="4"/>
                </a:lnTo>
                <a:lnTo>
                  <a:pt x="48" y="8"/>
                </a:lnTo>
                <a:lnTo>
                  <a:pt x="60" y="16"/>
                </a:lnTo>
                <a:lnTo>
                  <a:pt x="64" y="20"/>
                </a:lnTo>
                <a:lnTo>
                  <a:pt x="68" y="20"/>
                </a:lnTo>
                <a:lnTo>
                  <a:pt x="72" y="28"/>
                </a:lnTo>
                <a:lnTo>
                  <a:pt x="72" y="36"/>
                </a:lnTo>
                <a:lnTo>
                  <a:pt x="72" y="44"/>
                </a:lnTo>
                <a:lnTo>
                  <a:pt x="72" y="52"/>
                </a:lnTo>
                <a:lnTo>
                  <a:pt x="68" y="60"/>
                </a:lnTo>
                <a:lnTo>
                  <a:pt x="68" y="68"/>
                </a:lnTo>
                <a:lnTo>
                  <a:pt x="68" y="76"/>
                </a:lnTo>
                <a:lnTo>
                  <a:pt x="64" y="88"/>
                </a:lnTo>
                <a:lnTo>
                  <a:pt x="64" y="100"/>
                </a:lnTo>
                <a:lnTo>
                  <a:pt x="64" y="112"/>
                </a:lnTo>
                <a:lnTo>
                  <a:pt x="64" y="128"/>
                </a:lnTo>
                <a:lnTo>
                  <a:pt x="64" y="144"/>
                </a:lnTo>
                <a:lnTo>
                  <a:pt x="64" y="156"/>
                </a:lnTo>
                <a:lnTo>
                  <a:pt x="64" y="172"/>
                </a:lnTo>
                <a:lnTo>
                  <a:pt x="64" y="184"/>
                </a:lnTo>
                <a:lnTo>
                  <a:pt x="60" y="192"/>
                </a:lnTo>
                <a:lnTo>
                  <a:pt x="60" y="204"/>
                </a:lnTo>
                <a:lnTo>
                  <a:pt x="60" y="220"/>
                </a:lnTo>
                <a:lnTo>
                  <a:pt x="56" y="228"/>
                </a:lnTo>
                <a:lnTo>
                  <a:pt x="52" y="232"/>
                </a:lnTo>
                <a:lnTo>
                  <a:pt x="48" y="244"/>
                </a:lnTo>
                <a:lnTo>
                  <a:pt x="44" y="248"/>
                </a:lnTo>
                <a:lnTo>
                  <a:pt x="36" y="248"/>
                </a:lnTo>
                <a:lnTo>
                  <a:pt x="32" y="248"/>
                </a:lnTo>
                <a:lnTo>
                  <a:pt x="28" y="244"/>
                </a:lnTo>
                <a:lnTo>
                  <a:pt x="20" y="236"/>
                </a:lnTo>
                <a:lnTo>
                  <a:pt x="16" y="228"/>
                </a:lnTo>
                <a:lnTo>
                  <a:pt x="12" y="220"/>
                </a:lnTo>
                <a:lnTo>
                  <a:pt x="12" y="208"/>
                </a:lnTo>
                <a:lnTo>
                  <a:pt x="8" y="196"/>
                </a:lnTo>
                <a:lnTo>
                  <a:pt x="8" y="180"/>
                </a:lnTo>
                <a:lnTo>
                  <a:pt x="8" y="168"/>
                </a:lnTo>
                <a:lnTo>
                  <a:pt x="8" y="156"/>
                </a:lnTo>
                <a:lnTo>
                  <a:pt x="8" y="144"/>
                </a:lnTo>
                <a:lnTo>
                  <a:pt x="12" y="136"/>
                </a:lnTo>
                <a:lnTo>
                  <a:pt x="12" y="124"/>
                </a:lnTo>
                <a:lnTo>
                  <a:pt x="12" y="112"/>
                </a:lnTo>
                <a:lnTo>
                  <a:pt x="16" y="96"/>
                </a:lnTo>
                <a:lnTo>
                  <a:pt x="16" y="84"/>
                </a:lnTo>
                <a:lnTo>
                  <a:pt x="16" y="72"/>
                </a:lnTo>
                <a:lnTo>
                  <a:pt x="12" y="60"/>
                </a:lnTo>
                <a:lnTo>
                  <a:pt x="12" y="52"/>
                </a:lnTo>
                <a:lnTo>
                  <a:pt x="12" y="44"/>
                </a:lnTo>
                <a:lnTo>
                  <a:pt x="8" y="36"/>
                </a:lnTo>
                <a:lnTo>
                  <a:pt x="8" y="32"/>
                </a:lnTo>
                <a:lnTo>
                  <a:pt x="8" y="24"/>
                </a:lnTo>
                <a:lnTo>
                  <a:pt x="8" y="24"/>
                </a:lnTo>
                <a:lnTo>
                  <a:pt x="4" y="20"/>
                </a:lnTo>
                <a:lnTo>
                  <a:pt x="4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340" name="Freeform 180">
            <a:extLst>
              <a:ext uri="{FF2B5EF4-FFF2-40B4-BE49-F238E27FC236}">
                <a16:creationId xmlns:a16="http://schemas.microsoft.com/office/drawing/2014/main" xmlns="" id="{6BCEA0D3-F91D-45EF-A9D3-5A7F15B51FED}"/>
              </a:ext>
            </a:extLst>
          </p:cNvPr>
          <p:cNvSpPr>
            <a:spLocks/>
          </p:cNvSpPr>
          <p:nvPr/>
        </p:nvSpPr>
        <p:spPr bwMode="auto">
          <a:xfrm>
            <a:off x="8959551" y="5268244"/>
            <a:ext cx="100676" cy="1132554"/>
          </a:xfrm>
          <a:custGeom>
            <a:avLst/>
            <a:gdLst>
              <a:gd name="T0" fmla="*/ 16 w 28"/>
              <a:gd name="T1" fmla="*/ 236 h 236"/>
              <a:gd name="T2" fmla="*/ 16 w 28"/>
              <a:gd name="T3" fmla="*/ 232 h 236"/>
              <a:gd name="T4" fmla="*/ 12 w 28"/>
              <a:gd name="T5" fmla="*/ 228 h 236"/>
              <a:gd name="T6" fmla="*/ 12 w 28"/>
              <a:gd name="T7" fmla="*/ 224 h 236"/>
              <a:gd name="T8" fmla="*/ 8 w 28"/>
              <a:gd name="T9" fmla="*/ 216 h 236"/>
              <a:gd name="T10" fmla="*/ 4 w 28"/>
              <a:gd name="T11" fmla="*/ 208 h 236"/>
              <a:gd name="T12" fmla="*/ 4 w 28"/>
              <a:gd name="T13" fmla="*/ 204 h 236"/>
              <a:gd name="T14" fmla="*/ 0 w 28"/>
              <a:gd name="T15" fmla="*/ 200 h 236"/>
              <a:gd name="T16" fmla="*/ 0 w 28"/>
              <a:gd name="T17" fmla="*/ 196 h 236"/>
              <a:gd name="T18" fmla="*/ 0 w 28"/>
              <a:gd name="T19" fmla="*/ 196 h 236"/>
              <a:gd name="T20" fmla="*/ 0 w 28"/>
              <a:gd name="T21" fmla="*/ 192 h 236"/>
              <a:gd name="T22" fmla="*/ 0 w 28"/>
              <a:gd name="T23" fmla="*/ 188 h 236"/>
              <a:gd name="T24" fmla="*/ 4 w 28"/>
              <a:gd name="T25" fmla="*/ 184 h 236"/>
              <a:gd name="T26" fmla="*/ 4 w 28"/>
              <a:gd name="T27" fmla="*/ 180 h 236"/>
              <a:gd name="T28" fmla="*/ 4 w 28"/>
              <a:gd name="T29" fmla="*/ 172 h 236"/>
              <a:gd name="T30" fmla="*/ 8 w 28"/>
              <a:gd name="T31" fmla="*/ 164 h 236"/>
              <a:gd name="T32" fmla="*/ 8 w 28"/>
              <a:gd name="T33" fmla="*/ 156 h 236"/>
              <a:gd name="T34" fmla="*/ 12 w 28"/>
              <a:gd name="T35" fmla="*/ 120 h 236"/>
              <a:gd name="T36" fmla="*/ 16 w 28"/>
              <a:gd name="T37" fmla="*/ 104 h 236"/>
              <a:gd name="T38" fmla="*/ 16 w 28"/>
              <a:gd name="T39" fmla="*/ 88 h 236"/>
              <a:gd name="T40" fmla="*/ 16 w 28"/>
              <a:gd name="T41" fmla="*/ 80 h 236"/>
              <a:gd name="T42" fmla="*/ 16 w 28"/>
              <a:gd name="T43" fmla="*/ 72 h 236"/>
              <a:gd name="T44" fmla="*/ 16 w 28"/>
              <a:gd name="T45" fmla="*/ 52 h 236"/>
              <a:gd name="T46" fmla="*/ 16 w 28"/>
              <a:gd name="T47" fmla="*/ 28 h 236"/>
              <a:gd name="T48" fmla="*/ 12 w 28"/>
              <a:gd name="T49" fmla="*/ 0 h 236"/>
              <a:gd name="T50" fmla="*/ 28 w 28"/>
              <a:gd name="T51" fmla="*/ 8 h 236"/>
              <a:gd name="T52" fmla="*/ 28 w 28"/>
              <a:gd name="T53" fmla="*/ 32 h 236"/>
              <a:gd name="T54" fmla="*/ 28 w 28"/>
              <a:gd name="T55" fmla="*/ 52 h 236"/>
              <a:gd name="T56" fmla="*/ 28 w 28"/>
              <a:gd name="T57" fmla="*/ 72 h 236"/>
              <a:gd name="T58" fmla="*/ 28 w 28"/>
              <a:gd name="T59" fmla="*/ 88 h 236"/>
              <a:gd name="T60" fmla="*/ 28 w 28"/>
              <a:gd name="T61" fmla="*/ 108 h 236"/>
              <a:gd name="T62" fmla="*/ 24 w 28"/>
              <a:gd name="T63" fmla="*/ 124 h 236"/>
              <a:gd name="T64" fmla="*/ 24 w 28"/>
              <a:gd name="T65" fmla="*/ 136 h 236"/>
              <a:gd name="T66" fmla="*/ 24 w 28"/>
              <a:gd name="T67" fmla="*/ 148 h 236"/>
              <a:gd name="T68" fmla="*/ 24 w 28"/>
              <a:gd name="T69" fmla="*/ 164 h 236"/>
              <a:gd name="T70" fmla="*/ 24 w 28"/>
              <a:gd name="T71" fmla="*/ 172 h 236"/>
              <a:gd name="T72" fmla="*/ 24 w 28"/>
              <a:gd name="T73" fmla="*/ 184 h 236"/>
              <a:gd name="T74" fmla="*/ 24 w 28"/>
              <a:gd name="T75" fmla="*/ 192 h 236"/>
              <a:gd name="T76" fmla="*/ 24 w 28"/>
              <a:gd name="T77" fmla="*/ 200 h 236"/>
              <a:gd name="T78" fmla="*/ 24 w 28"/>
              <a:gd name="T79" fmla="*/ 204 h 236"/>
              <a:gd name="T80" fmla="*/ 20 w 28"/>
              <a:gd name="T81" fmla="*/ 208 h 236"/>
              <a:gd name="T82" fmla="*/ 20 w 28"/>
              <a:gd name="T83" fmla="*/ 212 h 236"/>
              <a:gd name="T84" fmla="*/ 20 w 28"/>
              <a:gd name="T85" fmla="*/ 224 h 236"/>
              <a:gd name="T86" fmla="*/ 16 w 28"/>
              <a:gd name="T87" fmla="*/ 228 h 236"/>
              <a:gd name="T88" fmla="*/ 16 w 28"/>
              <a:gd name="T89" fmla="*/ 232 h 236"/>
              <a:gd name="T90" fmla="*/ 16 w 28"/>
              <a:gd name="T91" fmla="*/ 236 h 236"/>
              <a:gd name="T92" fmla="*/ 16 w 28"/>
              <a:gd name="T93" fmla="*/ 236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8" h="236">
                <a:moveTo>
                  <a:pt x="16" y="236"/>
                </a:moveTo>
                <a:lnTo>
                  <a:pt x="16" y="232"/>
                </a:lnTo>
                <a:lnTo>
                  <a:pt x="12" y="228"/>
                </a:lnTo>
                <a:lnTo>
                  <a:pt x="12" y="224"/>
                </a:lnTo>
                <a:lnTo>
                  <a:pt x="8" y="216"/>
                </a:lnTo>
                <a:lnTo>
                  <a:pt x="4" y="208"/>
                </a:lnTo>
                <a:lnTo>
                  <a:pt x="4" y="204"/>
                </a:lnTo>
                <a:lnTo>
                  <a:pt x="0" y="200"/>
                </a:lnTo>
                <a:lnTo>
                  <a:pt x="0" y="196"/>
                </a:lnTo>
                <a:lnTo>
                  <a:pt x="0" y="196"/>
                </a:lnTo>
                <a:lnTo>
                  <a:pt x="0" y="192"/>
                </a:lnTo>
                <a:lnTo>
                  <a:pt x="0" y="188"/>
                </a:lnTo>
                <a:lnTo>
                  <a:pt x="4" y="184"/>
                </a:lnTo>
                <a:lnTo>
                  <a:pt x="4" y="180"/>
                </a:lnTo>
                <a:lnTo>
                  <a:pt x="4" y="172"/>
                </a:lnTo>
                <a:lnTo>
                  <a:pt x="8" y="164"/>
                </a:lnTo>
                <a:lnTo>
                  <a:pt x="8" y="156"/>
                </a:lnTo>
                <a:lnTo>
                  <a:pt x="12" y="120"/>
                </a:lnTo>
                <a:lnTo>
                  <a:pt x="16" y="104"/>
                </a:lnTo>
                <a:lnTo>
                  <a:pt x="16" y="88"/>
                </a:lnTo>
                <a:lnTo>
                  <a:pt x="16" y="80"/>
                </a:lnTo>
                <a:lnTo>
                  <a:pt x="16" y="72"/>
                </a:lnTo>
                <a:lnTo>
                  <a:pt x="16" y="52"/>
                </a:lnTo>
                <a:lnTo>
                  <a:pt x="16" y="28"/>
                </a:lnTo>
                <a:lnTo>
                  <a:pt x="12" y="0"/>
                </a:lnTo>
                <a:lnTo>
                  <a:pt x="28" y="8"/>
                </a:lnTo>
                <a:lnTo>
                  <a:pt x="28" y="32"/>
                </a:lnTo>
                <a:lnTo>
                  <a:pt x="28" y="52"/>
                </a:lnTo>
                <a:lnTo>
                  <a:pt x="28" y="72"/>
                </a:lnTo>
                <a:lnTo>
                  <a:pt x="28" y="88"/>
                </a:lnTo>
                <a:lnTo>
                  <a:pt x="28" y="108"/>
                </a:lnTo>
                <a:lnTo>
                  <a:pt x="24" y="124"/>
                </a:lnTo>
                <a:lnTo>
                  <a:pt x="24" y="136"/>
                </a:lnTo>
                <a:lnTo>
                  <a:pt x="24" y="148"/>
                </a:lnTo>
                <a:lnTo>
                  <a:pt x="24" y="164"/>
                </a:lnTo>
                <a:lnTo>
                  <a:pt x="24" y="172"/>
                </a:lnTo>
                <a:lnTo>
                  <a:pt x="24" y="184"/>
                </a:lnTo>
                <a:lnTo>
                  <a:pt x="24" y="192"/>
                </a:lnTo>
                <a:lnTo>
                  <a:pt x="24" y="200"/>
                </a:lnTo>
                <a:lnTo>
                  <a:pt x="24" y="204"/>
                </a:lnTo>
                <a:lnTo>
                  <a:pt x="20" y="208"/>
                </a:lnTo>
                <a:lnTo>
                  <a:pt x="20" y="212"/>
                </a:lnTo>
                <a:lnTo>
                  <a:pt x="20" y="224"/>
                </a:lnTo>
                <a:lnTo>
                  <a:pt x="16" y="228"/>
                </a:lnTo>
                <a:lnTo>
                  <a:pt x="16" y="232"/>
                </a:lnTo>
                <a:lnTo>
                  <a:pt x="16" y="236"/>
                </a:lnTo>
                <a:lnTo>
                  <a:pt x="16" y="2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41" name="Freeform 181">
            <a:extLst>
              <a:ext uri="{FF2B5EF4-FFF2-40B4-BE49-F238E27FC236}">
                <a16:creationId xmlns:a16="http://schemas.microsoft.com/office/drawing/2014/main" xmlns="" id="{2298E4D4-E231-4570-BF58-63BCD90E0FBF}"/>
              </a:ext>
            </a:extLst>
          </p:cNvPr>
          <p:cNvSpPr>
            <a:spLocks/>
          </p:cNvSpPr>
          <p:nvPr/>
        </p:nvSpPr>
        <p:spPr bwMode="auto">
          <a:xfrm>
            <a:off x="9031462" y="5249048"/>
            <a:ext cx="417085" cy="287937"/>
          </a:xfrm>
          <a:custGeom>
            <a:avLst/>
            <a:gdLst>
              <a:gd name="T0" fmla="*/ 104 w 116"/>
              <a:gd name="T1" fmla="*/ 24 h 60"/>
              <a:gd name="T2" fmla="*/ 108 w 116"/>
              <a:gd name="T3" fmla="*/ 32 h 60"/>
              <a:gd name="T4" fmla="*/ 112 w 116"/>
              <a:gd name="T5" fmla="*/ 40 h 60"/>
              <a:gd name="T6" fmla="*/ 116 w 116"/>
              <a:gd name="T7" fmla="*/ 48 h 60"/>
              <a:gd name="T8" fmla="*/ 116 w 116"/>
              <a:gd name="T9" fmla="*/ 56 h 60"/>
              <a:gd name="T10" fmla="*/ 112 w 116"/>
              <a:gd name="T11" fmla="*/ 60 h 60"/>
              <a:gd name="T12" fmla="*/ 108 w 116"/>
              <a:gd name="T13" fmla="*/ 60 h 60"/>
              <a:gd name="T14" fmla="*/ 96 w 116"/>
              <a:gd name="T15" fmla="*/ 56 h 60"/>
              <a:gd name="T16" fmla="*/ 84 w 116"/>
              <a:gd name="T17" fmla="*/ 52 h 60"/>
              <a:gd name="T18" fmla="*/ 68 w 116"/>
              <a:gd name="T19" fmla="*/ 44 h 60"/>
              <a:gd name="T20" fmla="*/ 48 w 116"/>
              <a:gd name="T21" fmla="*/ 32 h 60"/>
              <a:gd name="T22" fmla="*/ 28 w 116"/>
              <a:gd name="T23" fmla="*/ 20 h 60"/>
              <a:gd name="T24" fmla="*/ 0 w 116"/>
              <a:gd name="T25" fmla="*/ 4 h 60"/>
              <a:gd name="T26" fmla="*/ 20 w 116"/>
              <a:gd name="T27" fmla="*/ 0 h 60"/>
              <a:gd name="T28" fmla="*/ 36 w 116"/>
              <a:gd name="T29" fmla="*/ 0 h 60"/>
              <a:gd name="T30" fmla="*/ 52 w 116"/>
              <a:gd name="T31" fmla="*/ 0 h 60"/>
              <a:gd name="T32" fmla="*/ 64 w 116"/>
              <a:gd name="T33" fmla="*/ 0 h 60"/>
              <a:gd name="T34" fmla="*/ 76 w 116"/>
              <a:gd name="T35" fmla="*/ 4 h 60"/>
              <a:gd name="T36" fmla="*/ 88 w 116"/>
              <a:gd name="T37" fmla="*/ 12 h 60"/>
              <a:gd name="T38" fmla="*/ 96 w 116"/>
              <a:gd name="T39" fmla="*/ 16 h 60"/>
              <a:gd name="T40" fmla="*/ 104 w 116"/>
              <a:gd name="T41" fmla="*/ 24 h 60"/>
              <a:gd name="T42" fmla="*/ 104 w 116"/>
              <a:gd name="T43" fmla="*/ 2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116" h="60">
                <a:moveTo>
                  <a:pt x="104" y="24"/>
                </a:moveTo>
                <a:lnTo>
                  <a:pt x="108" y="32"/>
                </a:lnTo>
                <a:lnTo>
                  <a:pt x="112" y="40"/>
                </a:lnTo>
                <a:lnTo>
                  <a:pt x="116" y="48"/>
                </a:lnTo>
                <a:lnTo>
                  <a:pt x="116" y="56"/>
                </a:lnTo>
                <a:lnTo>
                  <a:pt x="112" y="60"/>
                </a:lnTo>
                <a:lnTo>
                  <a:pt x="108" y="60"/>
                </a:lnTo>
                <a:lnTo>
                  <a:pt x="96" y="56"/>
                </a:lnTo>
                <a:lnTo>
                  <a:pt x="84" y="52"/>
                </a:lnTo>
                <a:lnTo>
                  <a:pt x="68" y="44"/>
                </a:lnTo>
                <a:lnTo>
                  <a:pt x="48" y="32"/>
                </a:lnTo>
                <a:lnTo>
                  <a:pt x="28" y="20"/>
                </a:lnTo>
                <a:lnTo>
                  <a:pt x="0" y="4"/>
                </a:lnTo>
                <a:lnTo>
                  <a:pt x="20" y="0"/>
                </a:lnTo>
                <a:lnTo>
                  <a:pt x="36" y="0"/>
                </a:lnTo>
                <a:lnTo>
                  <a:pt x="52" y="0"/>
                </a:lnTo>
                <a:lnTo>
                  <a:pt x="64" y="0"/>
                </a:lnTo>
                <a:lnTo>
                  <a:pt x="76" y="4"/>
                </a:lnTo>
                <a:lnTo>
                  <a:pt x="88" y="12"/>
                </a:lnTo>
                <a:lnTo>
                  <a:pt x="96" y="16"/>
                </a:lnTo>
                <a:lnTo>
                  <a:pt x="104" y="24"/>
                </a:lnTo>
                <a:lnTo>
                  <a:pt x="10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42" name="Freeform 182">
            <a:extLst>
              <a:ext uri="{FF2B5EF4-FFF2-40B4-BE49-F238E27FC236}">
                <a16:creationId xmlns:a16="http://schemas.microsoft.com/office/drawing/2014/main" xmlns="" id="{2003E25A-73E2-46A4-8294-1FC1508339AA}"/>
              </a:ext>
            </a:extLst>
          </p:cNvPr>
          <p:cNvSpPr>
            <a:spLocks/>
          </p:cNvSpPr>
          <p:nvPr/>
        </p:nvSpPr>
        <p:spPr bwMode="auto">
          <a:xfrm>
            <a:off x="9534840" y="4423628"/>
            <a:ext cx="215733" cy="1190141"/>
          </a:xfrm>
          <a:custGeom>
            <a:avLst/>
            <a:gdLst>
              <a:gd name="T0" fmla="*/ 60 w 60"/>
              <a:gd name="T1" fmla="*/ 12 h 248"/>
              <a:gd name="T2" fmla="*/ 60 w 60"/>
              <a:gd name="T3" fmla="*/ 36 h 248"/>
              <a:gd name="T4" fmla="*/ 60 w 60"/>
              <a:gd name="T5" fmla="*/ 56 h 248"/>
              <a:gd name="T6" fmla="*/ 60 w 60"/>
              <a:gd name="T7" fmla="*/ 76 h 248"/>
              <a:gd name="T8" fmla="*/ 60 w 60"/>
              <a:gd name="T9" fmla="*/ 96 h 248"/>
              <a:gd name="T10" fmla="*/ 60 w 60"/>
              <a:gd name="T11" fmla="*/ 112 h 248"/>
              <a:gd name="T12" fmla="*/ 60 w 60"/>
              <a:gd name="T13" fmla="*/ 128 h 248"/>
              <a:gd name="T14" fmla="*/ 60 w 60"/>
              <a:gd name="T15" fmla="*/ 144 h 248"/>
              <a:gd name="T16" fmla="*/ 60 w 60"/>
              <a:gd name="T17" fmla="*/ 156 h 248"/>
              <a:gd name="T18" fmla="*/ 60 w 60"/>
              <a:gd name="T19" fmla="*/ 168 h 248"/>
              <a:gd name="T20" fmla="*/ 60 w 60"/>
              <a:gd name="T21" fmla="*/ 180 h 248"/>
              <a:gd name="T22" fmla="*/ 60 w 60"/>
              <a:gd name="T23" fmla="*/ 192 h 248"/>
              <a:gd name="T24" fmla="*/ 60 w 60"/>
              <a:gd name="T25" fmla="*/ 200 h 248"/>
              <a:gd name="T26" fmla="*/ 60 w 60"/>
              <a:gd name="T27" fmla="*/ 208 h 248"/>
              <a:gd name="T28" fmla="*/ 60 w 60"/>
              <a:gd name="T29" fmla="*/ 212 h 248"/>
              <a:gd name="T30" fmla="*/ 56 w 60"/>
              <a:gd name="T31" fmla="*/ 220 h 248"/>
              <a:gd name="T32" fmla="*/ 56 w 60"/>
              <a:gd name="T33" fmla="*/ 224 h 248"/>
              <a:gd name="T34" fmla="*/ 56 w 60"/>
              <a:gd name="T35" fmla="*/ 236 h 248"/>
              <a:gd name="T36" fmla="*/ 48 w 60"/>
              <a:gd name="T37" fmla="*/ 244 h 248"/>
              <a:gd name="T38" fmla="*/ 44 w 60"/>
              <a:gd name="T39" fmla="*/ 248 h 248"/>
              <a:gd name="T40" fmla="*/ 36 w 60"/>
              <a:gd name="T41" fmla="*/ 248 h 248"/>
              <a:gd name="T42" fmla="*/ 32 w 60"/>
              <a:gd name="T43" fmla="*/ 248 h 248"/>
              <a:gd name="T44" fmla="*/ 24 w 60"/>
              <a:gd name="T45" fmla="*/ 244 h 248"/>
              <a:gd name="T46" fmla="*/ 16 w 60"/>
              <a:gd name="T47" fmla="*/ 236 h 248"/>
              <a:gd name="T48" fmla="*/ 12 w 60"/>
              <a:gd name="T49" fmla="*/ 228 h 248"/>
              <a:gd name="T50" fmla="*/ 4 w 60"/>
              <a:gd name="T51" fmla="*/ 220 h 248"/>
              <a:gd name="T52" fmla="*/ 0 w 60"/>
              <a:gd name="T53" fmla="*/ 212 h 248"/>
              <a:gd name="T54" fmla="*/ 0 w 60"/>
              <a:gd name="T55" fmla="*/ 204 h 248"/>
              <a:gd name="T56" fmla="*/ 0 w 60"/>
              <a:gd name="T57" fmla="*/ 200 h 248"/>
              <a:gd name="T58" fmla="*/ 0 w 60"/>
              <a:gd name="T59" fmla="*/ 196 h 248"/>
              <a:gd name="T60" fmla="*/ 0 w 60"/>
              <a:gd name="T61" fmla="*/ 188 h 248"/>
              <a:gd name="T62" fmla="*/ 4 w 60"/>
              <a:gd name="T63" fmla="*/ 176 h 248"/>
              <a:gd name="T64" fmla="*/ 4 w 60"/>
              <a:gd name="T65" fmla="*/ 164 h 248"/>
              <a:gd name="T66" fmla="*/ 8 w 60"/>
              <a:gd name="T67" fmla="*/ 148 h 248"/>
              <a:gd name="T68" fmla="*/ 8 w 60"/>
              <a:gd name="T69" fmla="*/ 128 h 248"/>
              <a:gd name="T70" fmla="*/ 12 w 60"/>
              <a:gd name="T71" fmla="*/ 108 h 248"/>
              <a:gd name="T72" fmla="*/ 12 w 60"/>
              <a:gd name="T73" fmla="*/ 88 h 248"/>
              <a:gd name="T74" fmla="*/ 8 w 60"/>
              <a:gd name="T75" fmla="*/ 68 h 248"/>
              <a:gd name="T76" fmla="*/ 8 w 60"/>
              <a:gd name="T77" fmla="*/ 52 h 248"/>
              <a:gd name="T78" fmla="*/ 8 w 60"/>
              <a:gd name="T79" fmla="*/ 36 h 248"/>
              <a:gd name="T80" fmla="*/ 4 w 60"/>
              <a:gd name="T81" fmla="*/ 20 h 248"/>
              <a:gd name="T82" fmla="*/ 4 w 60"/>
              <a:gd name="T83" fmla="*/ 12 h 248"/>
              <a:gd name="T84" fmla="*/ 8 w 60"/>
              <a:gd name="T85" fmla="*/ 4 h 248"/>
              <a:gd name="T86" fmla="*/ 12 w 60"/>
              <a:gd name="T87" fmla="*/ 0 h 248"/>
              <a:gd name="T88" fmla="*/ 16 w 60"/>
              <a:gd name="T89" fmla="*/ 0 h 248"/>
              <a:gd name="T90" fmla="*/ 24 w 60"/>
              <a:gd name="T91" fmla="*/ 0 h 248"/>
              <a:gd name="T92" fmla="*/ 32 w 60"/>
              <a:gd name="T93" fmla="*/ 4 h 248"/>
              <a:gd name="T94" fmla="*/ 48 w 60"/>
              <a:gd name="T95" fmla="*/ 8 h 248"/>
              <a:gd name="T96" fmla="*/ 60 w 60"/>
              <a:gd name="T97" fmla="*/ 12 h 248"/>
              <a:gd name="T98" fmla="*/ 60 w 60"/>
              <a:gd name="T99" fmla="*/ 1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0" h="248">
                <a:moveTo>
                  <a:pt x="60" y="12"/>
                </a:moveTo>
                <a:lnTo>
                  <a:pt x="60" y="36"/>
                </a:lnTo>
                <a:lnTo>
                  <a:pt x="60" y="56"/>
                </a:lnTo>
                <a:lnTo>
                  <a:pt x="60" y="76"/>
                </a:lnTo>
                <a:lnTo>
                  <a:pt x="60" y="96"/>
                </a:lnTo>
                <a:lnTo>
                  <a:pt x="60" y="112"/>
                </a:lnTo>
                <a:lnTo>
                  <a:pt x="60" y="128"/>
                </a:lnTo>
                <a:lnTo>
                  <a:pt x="60" y="144"/>
                </a:lnTo>
                <a:lnTo>
                  <a:pt x="60" y="156"/>
                </a:lnTo>
                <a:lnTo>
                  <a:pt x="60" y="168"/>
                </a:lnTo>
                <a:lnTo>
                  <a:pt x="60" y="180"/>
                </a:lnTo>
                <a:lnTo>
                  <a:pt x="60" y="192"/>
                </a:lnTo>
                <a:lnTo>
                  <a:pt x="60" y="200"/>
                </a:lnTo>
                <a:lnTo>
                  <a:pt x="60" y="208"/>
                </a:lnTo>
                <a:lnTo>
                  <a:pt x="60" y="212"/>
                </a:lnTo>
                <a:lnTo>
                  <a:pt x="56" y="220"/>
                </a:lnTo>
                <a:lnTo>
                  <a:pt x="56" y="224"/>
                </a:lnTo>
                <a:lnTo>
                  <a:pt x="56" y="236"/>
                </a:lnTo>
                <a:lnTo>
                  <a:pt x="48" y="244"/>
                </a:lnTo>
                <a:lnTo>
                  <a:pt x="44" y="248"/>
                </a:lnTo>
                <a:lnTo>
                  <a:pt x="36" y="248"/>
                </a:lnTo>
                <a:lnTo>
                  <a:pt x="32" y="248"/>
                </a:lnTo>
                <a:lnTo>
                  <a:pt x="24" y="244"/>
                </a:lnTo>
                <a:lnTo>
                  <a:pt x="16" y="236"/>
                </a:lnTo>
                <a:lnTo>
                  <a:pt x="12" y="228"/>
                </a:lnTo>
                <a:lnTo>
                  <a:pt x="4" y="220"/>
                </a:lnTo>
                <a:lnTo>
                  <a:pt x="0" y="212"/>
                </a:lnTo>
                <a:lnTo>
                  <a:pt x="0" y="204"/>
                </a:lnTo>
                <a:lnTo>
                  <a:pt x="0" y="200"/>
                </a:lnTo>
                <a:lnTo>
                  <a:pt x="0" y="196"/>
                </a:lnTo>
                <a:lnTo>
                  <a:pt x="0" y="188"/>
                </a:lnTo>
                <a:lnTo>
                  <a:pt x="4" y="176"/>
                </a:lnTo>
                <a:lnTo>
                  <a:pt x="4" y="164"/>
                </a:lnTo>
                <a:lnTo>
                  <a:pt x="8" y="148"/>
                </a:lnTo>
                <a:lnTo>
                  <a:pt x="8" y="128"/>
                </a:lnTo>
                <a:lnTo>
                  <a:pt x="12" y="108"/>
                </a:lnTo>
                <a:lnTo>
                  <a:pt x="12" y="88"/>
                </a:lnTo>
                <a:lnTo>
                  <a:pt x="8" y="68"/>
                </a:lnTo>
                <a:lnTo>
                  <a:pt x="8" y="52"/>
                </a:lnTo>
                <a:lnTo>
                  <a:pt x="8" y="36"/>
                </a:lnTo>
                <a:lnTo>
                  <a:pt x="4" y="20"/>
                </a:lnTo>
                <a:lnTo>
                  <a:pt x="4" y="12"/>
                </a:lnTo>
                <a:lnTo>
                  <a:pt x="8" y="4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8" y="8"/>
                </a:lnTo>
                <a:lnTo>
                  <a:pt x="60" y="12"/>
                </a:lnTo>
                <a:lnTo>
                  <a:pt x="6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43" name="Freeform 184">
            <a:extLst>
              <a:ext uri="{FF2B5EF4-FFF2-40B4-BE49-F238E27FC236}">
                <a16:creationId xmlns:a16="http://schemas.microsoft.com/office/drawing/2014/main" xmlns="" id="{B6BA3B8F-4811-46F2-93B6-AF1FE2317445}"/>
              </a:ext>
            </a:extLst>
          </p:cNvPr>
          <p:cNvSpPr>
            <a:spLocks/>
          </p:cNvSpPr>
          <p:nvPr/>
        </p:nvSpPr>
        <p:spPr bwMode="auto">
          <a:xfrm>
            <a:off x="9175284" y="4730761"/>
            <a:ext cx="977991" cy="1458883"/>
          </a:xfrm>
          <a:custGeom>
            <a:avLst/>
            <a:gdLst>
              <a:gd name="T0" fmla="*/ 144 w 272"/>
              <a:gd name="T1" fmla="*/ 256 h 304"/>
              <a:gd name="T2" fmla="*/ 92 w 272"/>
              <a:gd name="T3" fmla="*/ 280 h 304"/>
              <a:gd name="T4" fmla="*/ 52 w 272"/>
              <a:gd name="T5" fmla="*/ 296 h 304"/>
              <a:gd name="T6" fmla="*/ 28 w 272"/>
              <a:gd name="T7" fmla="*/ 304 h 304"/>
              <a:gd name="T8" fmla="*/ 12 w 272"/>
              <a:gd name="T9" fmla="*/ 304 h 304"/>
              <a:gd name="T10" fmla="*/ 0 w 272"/>
              <a:gd name="T11" fmla="*/ 304 h 304"/>
              <a:gd name="T12" fmla="*/ 0 w 272"/>
              <a:gd name="T13" fmla="*/ 304 h 304"/>
              <a:gd name="T14" fmla="*/ 0 w 272"/>
              <a:gd name="T15" fmla="*/ 296 h 304"/>
              <a:gd name="T16" fmla="*/ 8 w 272"/>
              <a:gd name="T17" fmla="*/ 292 h 304"/>
              <a:gd name="T18" fmla="*/ 28 w 272"/>
              <a:gd name="T19" fmla="*/ 280 h 304"/>
              <a:gd name="T20" fmla="*/ 60 w 272"/>
              <a:gd name="T21" fmla="*/ 264 h 304"/>
              <a:gd name="T22" fmla="*/ 104 w 272"/>
              <a:gd name="T23" fmla="*/ 236 h 304"/>
              <a:gd name="T24" fmla="*/ 144 w 272"/>
              <a:gd name="T25" fmla="*/ 200 h 304"/>
              <a:gd name="T26" fmla="*/ 176 w 272"/>
              <a:gd name="T27" fmla="*/ 156 h 304"/>
              <a:gd name="T28" fmla="*/ 196 w 272"/>
              <a:gd name="T29" fmla="*/ 108 h 304"/>
              <a:gd name="T30" fmla="*/ 208 w 272"/>
              <a:gd name="T31" fmla="*/ 68 h 304"/>
              <a:gd name="T32" fmla="*/ 208 w 272"/>
              <a:gd name="T33" fmla="*/ 40 h 304"/>
              <a:gd name="T34" fmla="*/ 208 w 272"/>
              <a:gd name="T35" fmla="*/ 24 h 304"/>
              <a:gd name="T36" fmla="*/ 204 w 272"/>
              <a:gd name="T37" fmla="*/ 16 h 304"/>
              <a:gd name="T38" fmla="*/ 204 w 272"/>
              <a:gd name="T39" fmla="*/ 8 h 304"/>
              <a:gd name="T40" fmla="*/ 208 w 272"/>
              <a:gd name="T41" fmla="*/ 0 h 304"/>
              <a:gd name="T42" fmla="*/ 224 w 272"/>
              <a:gd name="T43" fmla="*/ 0 h 304"/>
              <a:gd name="T44" fmla="*/ 252 w 272"/>
              <a:gd name="T45" fmla="*/ 12 h 304"/>
              <a:gd name="T46" fmla="*/ 268 w 272"/>
              <a:gd name="T47" fmla="*/ 20 h 304"/>
              <a:gd name="T48" fmla="*/ 272 w 272"/>
              <a:gd name="T49" fmla="*/ 28 h 304"/>
              <a:gd name="T50" fmla="*/ 272 w 272"/>
              <a:gd name="T51" fmla="*/ 32 h 304"/>
              <a:gd name="T52" fmla="*/ 268 w 272"/>
              <a:gd name="T53" fmla="*/ 48 h 304"/>
              <a:gd name="T54" fmla="*/ 260 w 272"/>
              <a:gd name="T55" fmla="*/ 80 h 304"/>
              <a:gd name="T56" fmla="*/ 248 w 272"/>
              <a:gd name="T57" fmla="*/ 120 h 304"/>
              <a:gd name="T58" fmla="*/ 228 w 272"/>
              <a:gd name="T59" fmla="*/ 160 h 304"/>
              <a:gd name="T60" fmla="*/ 200 w 272"/>
              <a:gd name="T61" fmla="*/ 204 h 304"/>
              <a:gd name="T62" fmla="*/ 164 w 272"/>
              <a:gd name="T63" fmla="*/ 240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72" h="304">
                <a:moveTo>
                  <a:pt x="164" y="240"/>
                </a:moveTo>
                <a:lnTo>
                  <a:pt x="144" y="256"/>
                </a:lnTo>
                <a:lnTo>
                  <a:pt x="116" y="268"/>
                </a:lnTo>
                <a:lnTo>
                  <a:pt x="92" y="280"/>
                </a:lnTo>
                <a:lnTo>
                  <a:pt x="64" y="292"/>
                </a:lnTo>
                <a:lnTo>
                  <a:pt x="52" y="296"/>
                </a:lnTo>
                <a:lnTo>
                  <a:pt x="36" y="300"/>
                </a:lnTo>
                <a:lnTo>
                  <a:pt x="28" y="304"/>
                </a:lnTo>
                <a:lnTo>
                  <a:pt x="20" y="304"/>
                </a:lnTo>
                <a:lnTo>
                  <a:pt x="12" y="304"/>
                </a:lnTo>
                <a:lnTo>
                  <a:pt x="4" y="304"/>
                </a:lnTo>
                <a:lnTo>
                  <a:pt x="0" y="304"/>
                </a:lnTo>
                <a:lnTo>
                  <a:pt x="0" y="304"/>
                </a:lnTo>
                <a:lnTo>
                  <a:pt x="0" y="304"/>
                </a:lnTo>
                <a:lnTo>
                  <a:pt x="0" y="300"/>
                </a:lnTo>
                <a:lnTo>
                  <a:pt x="0" y="296"/>
                </a:lnTo>
                <a:lnTo>
                  <a:pt x="4" y="292"/>
                </a:lnTo>
                <a:lnTo>
                  <a:pt x="8" y="292"/>
                </a:lnTo>
                <a:lnTo>
                  <a:pt x="16" y="284"/>
                </a:lnTo>
                <a:lnTo>
                  <a:pt x="28" y="280"/>
                </a:lnTo>
                <a:lnTo>
                  <a:pt x="36" y="276"/>
                </a:lnTo>
                <a:lnTo>
                  <a:pt x="60" y="264"/>
                </a:lnTo>
                <a:lnTo>
                  <a:pt x="84" y="248"/>
                </a:lnTo>
                <a:lnTo>
                  <a:pt x="104" y="236"/>
                </a:lnTo>
                <a:lnTo>
                  <a:pt x="124" y="216"/>
                </a:lnTo>
                <a:lnTo>
                  <a:pt x="144" y="200"/>
                </a:lnTo>
                <a:lnTo>
                  <a:pt x="160" y="180"/>
                </a:lnTo>
                <a:lnTo>
                  <a:pt x="176" y="156"/>
                </a:lnTo>
                <a:lnTo>
                  <a:pt x="188" y="132"/>
                </a:lnTo>
                <a:lnTo>
                  <a:pt x="196" y="108"/>
                </a:lnTo>
                <a:lnTo>
                  <a:pt x="204" y="88"/>
                </a:lnTo>
                <a:lnTo>
                  <a:pt x="208" y="68"/>
                </a:lnTo>
                <a:lnTo>
                  <a:pt x="212" y="52"/>
                </a:lnTo>
                <a:lnTo>
                  <a:pt x="208" y="40"/>
                </a:lnTo>
                <a:lnTo>
                  <a:pt x="208" y="32"/>
                </a:lnTo>
                <a:lnTo>
                  <a:pt x="208" y="24"/>
                </a:lnTo>
                <a:lnTo>
                  <a:pt x="204" y="20"/>
                </a:lnTo>
                <a:lnTo>
                  <a:pt x="204" y="16"/>
                </a:lnTo>
                <a:lnTo>
                  <a:pt x="204" y="12"/>
                </a:lnTo>
                <a:lnTo>
                  <a:pt x="204" y="8"/>
                </a:lnTo>
                <a:lnTo>
                  <a:pt x="204" y="4"/>
                </a:lnTo>
                <a:lnTo>
                  <a:pt x="208" y="0"/>
                </a:lnTo>
                <a:lnTo>
                  <a:pt x="216" y="0"/>
                </a:lnTo>
                <a:lnTo>
                  <a:pt x="224" y="0"/>
                </a:lnTo>
                <a:lnTo>
                  <a:pt x="240" y="4"/>
                </a:lnTo>
                <a:lnTo>
                  <a:pt x="252" y="12"/>
                </a:lnTo>
                <a:lnTo>
                  <a:pt x="264" y="16"/>
                </a:lnTo>
                <a:lnTo>
                  <a:pt x="268" y="20"/>
                </a:lnTo>
                <a:lnTo>
                  <a:pt x="268" y="24"/>
                </a:lnTo>
                <a:lnTo>
                  <a:pt x="272" y="28"/>
                </a:lnTo>
                <a:lnTo>
                  <a:pt x="272" y="28"/>
                </a:lnTo>
                <a:lnTo>
                  <a:pt x="272" y="32"/>
                </a:lnTo>
                <a:lnTo>
                  <a:pt x="268" y="36"/>
                </a:lnTo>
                <a:lnTo>
                  <a:pt x="268" y="48"/>
                </a:lnTo>
                <a:lnTo>
                  <a:pt x="264" y="60"/>
                </a:lnTo>
                <a:lnTo>
                  <a:pt x="260" y="80"/>
                </a:lnTo>
                <a:lnTo>
                  <a:pt x="256" y="96"/>
                </a:lnTo>
                <a:lnTo>
                  <a:pt x="248" y="120"/>
                </a:lnTo>
                <a:lnTo>
                  <a:pt x="236" y="140"/>
                </a:lnTo>
                <a:lnTo>
                  <a:pt x="228" y="160"/>
                </a:lnTo>
                <a:lnTo>
                  <a:pt x="216" y="184"/>
                </a:lnTo>
                <a:lnTo>
                  <a:pt x="200" y="204"/>
                </a:lnTo>
                <a:lnTo>
                  <a:pt x="184" y="224"/>
                </a:lnTo>
                <a:lnTo>
                  <a:pt x="164" y="240"/>
                </a:lnTo>
                <a:lnTo>
                  <a:pt x="164" y="2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44" name="Freeform 186">
            <a:extLst>
              <a:ext uri="{FF2B5EF4-FFF2-40B4-BE49-F238E27FC236}">
                <a16:creationId xmlns:a16="http://schemas.microsoft.com/office/drawing/2014/main" xmlns="" id="{44308C7C-8D9B-435E-8311-7B3C2698462A}"/>
              </a:ext>
            </a:extLst>
          </p:cNvPr>
          <p:cNvSpPr>
            <a:spLocks/>
          </p:cNvSpPr>
          <p:nvPr/>
        </p:nvSpPr>
        <p:spPr bwMode="auto">
          <a:xfrm>
            <a:off x="8916404" y="4174082"/>
            <a:ext cx="445849" cy="383917"/>
          </a:xfrm>
          <a:custGeom>
            <a:avLst/>
            <a:gdLst>
              <a:gd name="T0" fmla="*/ 84 w 124"/>
              <a:gd name="T1" fmla="*/ 16 h 80"/>
              <a:gd name="T2" fmla="*/ 96 w 124"/>
              <a:gd name="T3" fmla="*/ 20 h 80"/>
              <a:gd name="T4" fmla="*/ 104 w 124"/>
              <a:gd name="T5" fmla="*/ 24 h 80"/>
              <a:gd name="T6" fmla="*/ 112 w 124"/>
              <a:gd name="T7" fmla="*/ 28 h 80"/>
              <a:gd name="T8" fmla="*/ 120 w 124"/>
              <a:gd name="T9" fmla="*/ 36 h 80"/>
              <a:gd name="T10" fmla="*/ 120 w 124"/>
              <a:gd name="T11" fmla="*/ 44 h 80"/>
              <a:gd name="T12" fmla="*/ 124 w 124"/>
              <a:gd name="T13" fmla="*/ 48 h 80"/>
              <a:gd name="T14" fmla="*/ 124 w 124"/>
              <a:gd name="T15" fmla="*/ 56 h 80"/>
              <a:gd name="T16" fmla="*/ 124 w 124"/>
              <a:gd name="T17" fmla="*/ 64 h 80"/>
              <a:gd name="T18" fmla="*/ 120 w 124"/>
              <a:gd name="T19" fmla="*/ 68 h 80"/>
              <a:gd name="T20" fmla="*/ 116 w 124"/>
              <a:gd name="T21" fmla="*/ 76 h 80"/>
              <a:gd name="T22" fmla="*/ 112 w 124"/>
              <a:gd name="T23" fmla="*/ 76 h 80"/>
              <a:gd name="T24" fmla="*/ 104 w 124"/>
              <a:gd name="T25" fmla="*/ 80 h 80"/>
              <a:gd name="T26" fmla="*/ 92 w 124"/>
              <a:gd name="T27" fmla="*/ 76 h 80"/>
              <a:gd name="T28" fmla="*/ 80 w 124"/>
              <a:gd name="T29" fmla="*/ 72 h 80"/>
              <a:gd name="T30" fmla="*/ 72 w 124"/>
              <a:gd name="T31" fmla="*/ 68 h 80"/>
              <a:gd name="T32" fmla="*/ 64 w 124"/>
              <a:gd name="T33" fmla="*/ 64 h 80"/>
              <a:gd name="T34" fmla="*/ 56 w 124"/>
              <a:gd name="T35" fmla="*/ 56 h 80"/>
              <a:gd name="T36" fmla="*/ 44 w 124"/>
              <a:gd name="T37" fmla="*/ 48 h 80"/>
              <a:gd name="T38" fmla="*/ 36 w 124"/>
              <a:gd name="T39" fmla="*/ 44 h 80"/>
              <a:gd name="T40" fmla="*/ 24 w 124"/>
              <a:gd name="T41" fmla="*/ 36 h 80"/>
              <a:gd name="T42" fmla="*/ 20 w 124"/>
              <a:gd name="T43" fmla="*/ 28 h 80"/>
              <a:gd name="T44" fmla="*/ 12 w 124"/>
              <a:gd name="T45" fmla="*/ 24 h 80"/>
              <a:gd name="T46" fmla="*/ 8 w 124"/>
              <a:gd name="T47" fmla="*/ 16 h 80"/>
              <a:gd name="T48" fmla="*/ 4 w 124"/>
              <a:gd name="T49" fmla="*/ 12 h 80"/>
              <a:gd name="T50" fmla="*/ 0 w 124"/>
              <a:gd name="T51" fmla="*/ 4 h 80"/>
              <a:gd name="T52" fmla="*/ 0 w 124"/>
              <a:gd name="T53" fmla="*/ 0 h 80"/>
              <a:gd name="T54" fmla="*/ 16 w 124"/>
              <a:gd name="T55" fmla="*/ 0 h 80"/>
              <a:gd name="T56" fmla="*/ 28 w 124"/>
              <a:gd name="T57" fmla="*/ 4 h 80"/>
              <a:gd name="T58" fmla="*/ 40 w 124"/>
              <a:gd name="T59" fmla="*/ 4 h 80"/>
              <a:gd name="T60" fmla="*/ 48 w 124"/>
              <a:gd name="T61" fmla="*/ 8 h 80"/>
              <a:gd name="T62" fmla="*/ 68 w 124"/>
              <a:gd name="T63" fmla="*/ 12 h 80"/>
              <a:gd name="T64" fmla="*/ 84 w 124"/>
              <a:gd name="T65" fmla="*/ 16 h 80"/>
              <a:gd name="T66" fmla="*/ 84 w 124"/>
              <a:gd name="T67" fmla="*/ 1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4" h="80">
                <a:moveTo>
                  <a:pt x="84" y="16"/>
                </a:moveTo>
                <a:lnTo>
                  <a:pt x="96" y="20"/>
                </a:lnTo>
                <a:lnTo>
                  <a:pt x="104" y="24"/>
                </a:lnTo>
                <a:lnTo>
                  <a:pt x="112" y="28"/>
                </a:lnTo>
                <a:lnTo>
                  <a:pt x="120" y="36"/>
                </a:lnTo>
                <a:lnTo>
                  <a:pt x="120" y="44"/>
                </a:lnTo>
                <a:lnTo>
                  <a:pt x="124" y="48"/>
                </a:lnTo>
                <a:lnTo>
                  <a:pt x="124" y="56"/>
                </a:lnTo>
                <a:lnTo>
                  <a:pt x="124" y="64"/>
                </a:lnTo>
                <a:lnTo>
                  <a:pt x="120" y="68"/>
                </a:lnTo>
                <a:lnTo>
                  <a:pt x="116" y="76"/>
                </a:lnTo>
                <a:lnTo>
                  <a:pt x="112" y="76"/>
                </a:lnTo>
                <a:lnTo>
                  <a:pt x="104" y="80"/>
                </a:lnTo>
                <a:lnTo>
                  <a:pt x="92" y="76"/>
                </a:lnTo>
                <a:lnTo>
                  <a:pt x="80" y="72"/>
                </a:lnTo>
                <a:lnTo>
                  <a:pt x="72" y="68"/>
                </a:lnTo>
                <a:lnTo>
                  <a:pt x="64" y="64"/>
                </a:lnTo>
                <a:lnTo>
                  <a:pt x="56" y="56"/>
                </a:lnTo>
                <a:lnTo>
                  <a:pt x="44" y="48"/>
                </a:lnTo>
                <a:lnTo>
                  <a:pt x="36" y="44"/>
                </a:lnTo>
                <a:lnTo>
                  <a:pt x="24" y="36"/>
                </a:lnTo>
                <a:lnTo>
                  <a:pt x="20" y="28"/>
                </a:lnTo>
                <a:lnTo>
                  <a:pt x="12" y="24"/>
                </a:lnTo>
                <a:lnTo>
                  <a:pt x="8" y="16"/>
                </a:lnTo>
                <a:lnTo>
                  <a:pt x="4" y="12"/>
                </a:lnTo>
                <a:lnTo>
                  <a:pt x="0" y="4"/>
                </a:lnTo>
                <a:lnTo>
                  <a:pt x="0" y="0"/>
                </a:lnTo>
                <a:lnTo>
                  <a:pt x="16" y="0"/>
                </a:lnTo>
                <a:lnTo>
                  <a:pt x="28" y="4"/>
                </a:lnTo>
                <a:lnTo>
                  <a:pt x="40" y="4"/>
                </a:lnTo>
                <a:lnTo>
                  <a:pt x="48" y="8"/>
                </a:lnTo>
                <a:lnTo>
                  <a:pt x="68" y="12"/>
                </a:lnTo>
                <a:lnTo>
                  <a:pt x="84" y="16"/>
                </a:lnTo>
                <a:lnTo>
                  <a:pt x="8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345" name="任意多边形: 形状 344">
            <a:extLst>
              <a:ext uri="{FF2B5EF4-FFF2-40B4-BE49-F238E27FC236}">
                <a16:creationId xmlns:a16="http://schemas.microsoft.com/office/drawing/2014/main" xmlns="" id="{545D0D0F-15C5-4E54-B512-0C441DA36545}"/>
              </a:ext>
            </a:extLst>
          </p:cNvPr>
          <p:cNvSpPr/>
          <p:nvPr/>
        </p:nvSpPr>
        <p:spPr>
          <a:xfrm rot="3788774">
            <a:off x="8588172" y="4722397"/>
            <a:ext cx="521713" cy="1337746"/>
          </a:xfrm>
          <a:custGeom>
            <a:avLst/>
            <a:gdLst>
              <a:gd name="connsiteX0" fmla="*/ 0 w 521713"/>
              <a:gd name="connsiteY0" fmla="*/ 6833 h 1337746"/>
              <a:gd name="connsiteX1" fmla="*/ 12110 w 521713"/>
              <a:gd name="connsiteY1" fmla="*/ 0 h 1337746"/>
              <a:gd name="connsiteX2" fmla="*/ 52859 w 521713"/>
              <a:gd name="connsiteY2" fmla="*/ 4512 h 1337746"/>
              <a:gd name="connsiteX3" fmla="*/ 76481 w 521713"/>
              <a:gd name="connsiteY3" fmla="*/ 352 h 1337746"/>
              <a:gd name="connsiteX4" fmla="*/ 87111 w 521713"/>
              <a:gd name="connsiteY4" fmla="*/ 21854 h 1337746"/>
              <a:gd name="connsiteX5" fmla="*/ 104236 w 521713"/>
              <a:gd name="connsiteY5" fmla="*/ 30524 h 1337746"/>
              <a:gd name="connsiteX6" fmla="*/ 114865 w 521713"/>
              <a:gd name="connsiteY6" fmla="*/ 52027 h 1337746"/>
              <a:gd name="connsiteX7" fmla="*/ 101872 w 521713"/>
              <a:gd name="connsiteY7" fmla="*/ 77690 h 1337746"/>
              <a:gd name="connsiteX8" fmla="*/ 112501 w 521713"/>
              <a:gd name="connsiteY8" fmla="*/ 99192 h 1337746"/>
              <a:gd name="connsiteX9" fmla="*/ 123130 w 521713"/>
              <a:gd name="connsiteY9" fmla="*/ 120694 h 1337746"/>
              <a:gd name="connsiteX10" fmla="*/ 133759 w 521713"/>
              <a:gd name="connsiteY10" fmla="*/ 142197 h 1337746"/>
              <a:gd name="connsiteX11" fmla="*/ 137892 w 521713"/>
              <a:gd name="connsiteY11" fmla="*/ 176531 h 1337746"/>
              <a:gd name="connsiteX12" fmla="*/ 165646 w 521713"/>
              <a:gd name="connsiteY12" fmla="*/ 206703 h 1337746"/>
              <a:gd name="connsiteX13" fmla="*/ 186905 w 521713"/>
              <a:gd name="connsiteY13" fmla="*/ 249709 h 1337746"/>
              <a:gd name="connsiteX14" fmla="*/ 208164 w 521713"/>
              <a:gd name="connsiteY14" fmla="*/ 292713 h 1337746"/>
              <a:gd name="connsiteX15" fmla="*/ 246547 w 521713"/>
              <a:gd name="connsiteY15" fmla="*/ 344389 h 1337746"/>
              <a:gd name="connsiteX16" fmla="*/ 306190 w 521713"/>
              <a:gd name="connsiteY16" fmla="*/ 439068 h 1337746"/>
              <a:gd name="connsiteX17" fmla="*/ 359335 w 521713"/>
              <a:gd name="connsiteY17" fmla="*/ 546581 h 1337746"/>
              <a:gd name="connsiteX18" fmla="*/ 395355 w 521713"/>
              <a:gd name="connsiteY18" fmla="*/ 645422 h 1337746"/>
              <a:gd name="connsiteX19" fmla="*/ 431375 w 521713"/>
              <a:gd name="connsiteY19" fmla="*/ 744262 h 1337746"/>
              <a:gd name="connsiteX20" fmla="*/ 467394 w 521713"/>
              <a:gd name="connsiteY20" fmla="*/ 843102 h 1337746"/>
              <a:gd name="connsiteX21" fmla="*/ 479792 w 521713"/>
              <a:gd name="connsiteY21" fmla="*/ 946103 h 1337746"/>
              <a:gd name="connsiteX22" fmla="*/ 509315 w 521713"/>
              <a:gd name="connsiteY22" fmla="*/ 1057775 h 1337746"/>
              <a:gd name="connsiteX23" fmla="*/ 521713 w 521713"/>
              <a:gd name="connsiteY23" fmla="*/ 1160776 h 1337746"/>
              <a:gd name="connsiteX24" fmla="*/ 519349 w 521713"/>
              <a:gd name="connsiteY24" fmla="*/ 1207941 h 1337746"/>
              <a:gd name="connsiteX25" fmla="*/ 516985 w 521713"/>
              <a:gd name="connsiteY25" fmla="*/ 1255106 h 1337746"/>
              <a:gd name="connsiteX26" fmla="*/ 514620 w 521713"/>
              <a:gd name="connsiteY26" fmla="*/ 1302270 h 1337746"/>
              <a:gd name="connsiteX27" fmla="*/ 518753 w 521713"/>
              <a:gd name="connsiteY27" fmla="*/ 1336604 h 1337746"/>
              <a:gd name="connsiteX28" fmla="*/ 518175 w 521713"/>
              <a:gd name="connsiteY28" fmla="*/ 1337746 h 1337746"/>
              <a:gd name="connsiteX29" fmla="*/ 455119 w 521713"/>
              <a:gd name="connsiteY29" fmla="*/ 1337746 h 1337746"/>
              <a:gd name="connsiteX30" fmla="*/ 454382 w 521713"/>
              <a:gd name="connsiteY30" fmla="*/ 1336254 h 1337746"/>
              <a:gd name="connsiteX31" fmla="*/ 443753 w 521713"/>
              <a:gd name="connsiteY31" fmla="*/ 1314752 h 1337746"/>
              <a:gd name="connsiteX32" fmla="*/ 433124 w 521713"/>
              <a:gd name="connsiteY32" fmla="*/ 1293248 h 1337746"/>
              <a:gd name="connsiteX33" fmla="*/ 428991 w 521713"/>
              <a:gd name="connsiteY33" fmla="*/ 1258915 h 1337746"/>
              <a:gd name="connsiteX34" fmla="*/ 424859 w 521713"/>
              <a:gd name="connsiteY34" fmla="*/ 1224581 h 1337746"/>
              <a:gd name="connsiteX35" fmla="*/ 403601 w 521713"/>
              <a:gd name="connsiteY35" fmla="*/ 1181577 h 1337746"/>
              <a:gd name="connsiteX36" fmla="*/ 378210 w 521713"/>
              <a:gd name="connsiteY36" fmla="*/ 1104238 h 1337746"/>
              <a:gd name="connsiteX37" fmla="*/ 359316 w 521713"/>
              <a:gd name="connsiteY37" fmla="*/ 1014069 h 1337746"/>
              <a:gd name="connsiteX38" fmla="*/ 323296 w 521713"/>
              <a:gd name="connsiteY38" fmla="*/ 915229 h 1337746"/>
              <a:gd name="connsiteX39" fmla="*/ 287276 w 521713"/>
              <a:gd name="connsiteY39" fmla="*/ 816388 h 1337746"/>
              <a:gd name="connsiteX40" fmla="*/ 227634 w 521713"/>
              <a:gd name="connsiteY40" fmla="*/ 721708 h 1337746"/>
              <a:gd name="connsiteX41" fmla="*/ 185117 w 521713"/>
              <a:gd name="connsiteY41" fmla="*/ 635698 h 1337746"/>
              <a:gd name="connsiteX42" fmla="*/ 153230 w 521713"/>
              <a:gd name="connsiteY42" fmla="*/ 571191 h 1337746"/>
              <a:gd name="connsiteX43" fmla="*/ 121342 w 521713"/>
              <a:gd name="connsiteY43" fmla="*/ 506685 h 1337746"/>
              <a:gd name="connsiteX44" fmla="*/ 76462 w 521713"/>
              <a:gd name="connsiteY44" fmla="*/ 467840 h 1337746"/>
              <a:gd name="connsiteX45" fmla="*/ 48706 w 521713"/>
              <a:gd name="connsiteY45" fmla="*/ 437666 h 1337746"/>
              <a:gd name="connsiteX46" fmla="*/ 20952 w 521713"/>
              <a:gd name="connsiteY46" fmla="*/ 407493 h 1337746"/>
              <a:gd name="connsiteX47" fmla="*/ 10323 w 521713"/>
              <a:gd name="connsiteY47" fmla="*/ 385991 h 1337746"/>
              <a:gd name="connsiteX48" fmla="*/ 0 w 521713"/>
              <a:gd name="connsiteY48" fmla="*/ 380765 h 1337746"/>
              <a:gd name="connsiteX49" fmla="*/ 0 w 521713"/>
              <a:gd name="connsiteY49" fmla="*/ 6833 h 1337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521713" h="1337746">
                <a:moveTo>
                  <a:pt x="0" y="6833"/>
                </a:moveTo>
                <a:lnTo>
                  <a:pt x="12110" y="0"/>
                </a:lnTo>
                <a:lnTo>
                  <a:pt x="52859" y="4512"/>
                </a:lnTo>
                <a:lnTo>
                  <a:pt x="76481" y="352"/>
                </a:lnTo>
                <a:lnTo>
                  <a:pt x="87111" y="21854"/>
                </a:lnTo>
                <a:lnTo>
                  <a:pt x="104236" y="30524"/>
                </a:lnTo>
                <a:lnTo>
                  <a:pt x="114865" y="52027"/>
                </a:lnTo>
                <a:lnTo>
                  <a:pt x="101872" y="77690"/>
                </a:lnTo>
                <a:lnTo>
                  <a:pt x="112501" y="99192"/>
                </a:lnTo>
                <a:lnTo>
                  <a:pt x="123130" y="120694"/>
                </a:lnTo>
                <a:lnTo>
                  <a:pt x="133759" y="142197"/>
                </a:lnTo>
                <a:lnTo>
                  <a:pt x="137892" y="176531"/>
                </a:lnTo>
                <a:lnTo>
                  <a:pt x="165646" y="206703"/>
                </a:lnTo>
                <a:lnTo>
                  <a:pt x="186905" y="249709"/>
                </a:lnTo>
                <a:lnTo>
                  <a:pt x="208164" y="292713"/>
                </a:lnTo>
                <a:lnTo>
                  <a:pt x="246547" y="344389"/>
                </a:lnTo>
                <a:lnTo>
                  <a:pt x="306190" y="439068"/>
                </a:lnTo>
                <a:lnTo>
                  <a:pt x="359335" y="546581"/>
                </a:lnTo>
                <a:lnTo>
                  <a:pt x="395355" y="645422"/>
                </a:lnTo>
                <a:lnTo>
                  <a:pt x="431375" y="744262"/>
                </a:lnTo>
                <a:lnTo>
                  <a:pt x="467394" y="843102"/>
                </a:lnTo>
                <a:lnTo>
                  <a:pt x="479792" y="946103"/>
                </a:lnTo>
                <a:lnTo>
                  <a:pt x="509315" y="1057775"/>
                </a:lnTo>
                <a:lnTo>
                  <a:pt x="521713" y="1160776"/>
                </a:lnTo>
                <a:lnTo>
                  <a:pt x="519349" y="1207941"/>
                </a:lnTo>
                <a:lnTo>
                  <a:pt x="516985" y="1255106"/>
                </a:lnTo>
                <a:lnTo>
                  <a:pt x="514620" y="1302270"/>
                </a:lnTo>
                <a:lnTo>
                  <a:pt x="518753" y="1336604"/>
                </a:lnTo>
                <a:lnTo>
                  <a:pt x="518175" y="1337746"/>
                </a:lnTo>
                <a:lnTo>
                  <a:pt x="455119" y="1337746"/>
                </a:lnTo>
                <a:lnTo>
                  <a:pt x="454382" y="1336254"/>
                </a:lnTo>
                <a:lnTo>
                  <a:pt x="443753" y="1314752"/>
                </a:lnTo>
                <a:lnTo>
                  <a:pt x="433124" y="1293248"/>
                </a:lnTo>
                <a:lnTo>
                  <a:pt x="428991" y="1258915"/>
                </a:lnTo>
                <a:lnTo>
                  <a:pt x="424859" y="1224581"/>
                </a:lnTo>
                <a:lnTo>
                  <a:pt x="403601" y="1181577"/>
                </a:lnTo>
                <a:lnTo>
                  <a:pt x="378210" y="1104238"/>
                </a:lnTo>
                <a:lnTo>
                  <a:pt x="359316" y="1014069"/>
                </a:lnTo>
                <a:lnTo>
                  <a:pt x="323296" y="915229"/>
                </a:lnTo>
                <a:lnTo>
                  <a:pt x="287276" y="816388"/>
                </a:lnTo>
                <a:lnTo>
                  <a:pt x="227634" y="721708"/>
                </a:lnTo>
                <a:lnTo>
                  <a:pt x="185117" y="635698"/>
                </a:lnTo>
                <a:lnTo>
                  <a:pt x="153230" y="571191"/>
                </a:lnTo>
                <a:lnTo>
                  <a:pt x="121342" y="506685"/>
                </a:lnTo>
                <a:lnTo>
                  <a:pt x="76462" y="467840"/>
                </a:lnTo>
                <a:lnTo>
                  <a:pt x="48706" y="437666"/>
                </a:lnTo>
                <a:lnTo>
                  <a:pt x="20952" y="407493"/>
                </a:lnTo>
                <a:lnTo>
                  <a:pt x="10323" y="385991"/>
                </a:lnTo>
                <a:lnTo>
                  <a:pt x="0" y="380765"/>
                </a:lnTo>
                <a:lnTo>
                  <a:pt x="0" y="683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rgbClr val="FF0000"/>
              </a:solidFill>
            </a:endParaRPr>
          </a:p>
        </p:txBody>
      </p:sp>
      <p:sp>
        <p:nvSpPr>
          <p:cNvPr id="346" name="任意多边形: 形状 345">
            <a:extLst>
              <a:ext uri="{FF2B5EF4-FFF2-40B4-BE49-F238E27FC236}">
                <a16:creationId xmlns:a16="http://schemas.microsoft.com/office/drawing/2014/main" xmlns="" id="{B150979D-36D4-4029-8411-7B2BF5F2A1D1}"/>
              </a:ext>
            </a:extLst>
          </p:cNvPr>
          <p:cNvSpPr/>
          <p:nvPr/>
        </p:nvSpPr>
        <p:spPr>
          <a:xfrm rot="3788774">
            <a:off x="8712824" y="4477312"/>
            <a:ext cx="313915" cy="909751"/>
          </a:xfrm>
          <a:custGeom>
            <a:avLst/>
            <a:gdLst>
              <a:gd name="connsiteX0" fmla="*/ 142946 w 313915"/>
              <a:gd name="connsiteY0" fmla="*/ 142282 h 909751"/>
              <a:gd name="connsiteX1" fmla="*/ 149443 w 313915"/>
              <a:gd name="connsiteY1" fmla="*/ 129451 h 909751"/>
              <a:gd name="connsiteX2" fmla="*/ 162436 w 313915"/>
              <a:gd name="connsiteY2" fmla="*/ 103788 h 909751"/>
              <a:gd name="connsiteX3" fmla="*/ 168933 w 313915"/>
              <a:gd name="connsiteY3" fmla="*/ 90957 h 909751"/>
              <a:gd name="connsiteX4" fmla="*/ 181926 w 313915"/>
              <a:gd name="connsiteY4" fmla="*/ 65294 h 909751"/>
              <a:gd name="connsiteX5" fmla="*/ 212046 w 313915"/>
              <a:gd name="connsiteY5" fmla="*/ 48303 h 909751"/>
              <a:gd name="connsiteX6" fmla="*/ 265788 w 313915"/>
              <a:gd name="connsiteY6" fmla="*/ 27151 h 909751"/>
              <a:gd name="connsiteX7" fmla="*/ 295906 w 313915"/>
              <a:gd name="connsiteY7" fmla="*/ 10159 h 909751"/>
              <a:gd name="connsiteX8" fmla="*/ 313915 w 313915"/>
              <a:gd name="connsiteY8" fmla="*/ 0 h 909751"/>
              <a:gd name="connsiteX9" fmla="*/ 313915 w 313915"/>
              <a:gd name="connsiteY9" fmla="*/ 373932 h 909751"/>
              <a:gd name="connsiteX10" fmla="*/ 307112 w 313915"/>
              <a:gd name="connsiteY10" fmla="*/ 370487 h 909751"/>
              <a:gd name="connsiteX11" fmla="*/ 300615 w 313915"/>
              <a:gd name="connsiteY11" fmla="*/ 383318 h 909751"/>
              <a:gd name="connsiteX12" fmla="*/ 294119 w 313915"/>
              <a:gd name="connsiteY12" fmla="*/ 396149 h 909751"/>
              <a:gd name="connsiteX13" fmla="*/ 298251 w 313915"/>
              <a:gd name="connsiteY13" fmla="*/ 430483 h 909751"/>
              <a:gd name="connsiteX14" fmla="*/ 285258 w 313915"/>
              <a:gd name="connsiteY14" fmla="*/ 456146 h 909751"/>
              <a:gd name="connsiteX15" fmla="*/ 282894 w 313915"/>
              <a:gd name="connsiteY15" fmla="*/ 503311 h 909751"/>
              <a:gd name="connsiteX16" fmla="*/ 280529 w 313915"/>
              <a:gd name="connsiteY16" fmla="*/ 550475 h 909751"/>
              <a:gd name="connsiteX17" fmla="*/ 271668 w 313915"/>
              <a:gd name="connsiteY17" fmla="*/ 610471 h 909751"/>
              <a:gd name="connsiteX18" fmla="*/ 262807 w 313915"/>
              <a:gd name="connsiteY18" fmla="*/ 670467 h 909751"/>
              <a:gd name="connsiteX19" fmla="*/ 253947 w 313915"/>
              <a:gd name="connsiteY19" fmla="*/ 730464 h 909751"/>
              <a:gd name="connsiteX20" fmla="*/ 234457 w 313915"/>
              <a:gd name="connsiteY20" fmla="*/ 768958 h 909751"/>
              <a:gd name="connsiteX21" fmla="*/ 214967 w 313915"/>
              <a:gd name="connsiteY21" fmla="*/ 807451 h 909751"/>
              <a:gd name="connsiteX22" fmla="*/ 201973 w 313915"/>
              <a:gd name="connsiteY22" fmla="*/ 833114 h 909751"/>
              <a:gd name="connsiteX23" fmla="*/ 188980 w 313915"/>
              <a:gd name="connsiteY23" fmla="*/ 858776 h 909751"/>
              <a:gd name="connsiteX24" fmla="*/ 175987 w 313915"/>
              <a:gd name="connsiteY24" fmla="*/ 884439 h 909751"/>
              <a:gd name="connsiteX25" fmla="*/ 152364 w 313915"/>
              <a:gd name="connsiteY25" fmla="*/ 888599 h 909751"/>
              <a:gd name="connsiteX26" fmla="*/ 98622 w 313915"/>
              <a:gd name="connsiteY26" fmla="*/ 909751 h 909751"/>
              <a:gd name="connsiteX27" fmla="*/ 57874 w 313915"/>
              <a:gd name="connsiteY27" fmla="*/ 905241 h 909751"/>
              <a:gd name="connsiteX28" fmla="*/ 34252 w 313915"/>
              <a:gd name="connsiteY28" fmla="*/ 909400 h 909751"/>
              <a:gd name="connsiteX29" fmla="*/ 0 w 313915"/>
              <a:gd name="connsiteY29" fmla="*/ 892058 h 909751"/>
              <a:gd name="connsiteX30" fmla="*/ 32483 w 313915"/>
              <a:gd name="connsiteY30" fmla="*/ 827902 h 909751"/>
              <a:gd name="connsiteX31" fmla="*/ 47841 w 313915"/>
              <a:gd name="connsiteY31" fmla="*/ 755075 h 909751"/>
              <a:gd name="connsiteX32" fmla="*/ 86820 w 313915"/>
              <a:gd name="connsiteY32" fmla="*/ 678087 h 909751"/>
              <a:gd name="connsiteX33" fmla="*/ 108676 w 313915"/>
              <a:gd name="connsiteY33" fmla="*/ 592428 h 909751"/>
              <a:gd name="connsiteX34" fmla="*/ 111039 w 313915"/>
              <a:gd name="connsiteY34" fmla="*/ 545264 h 909751"/>
              <a:gd name="connsiteX35" fmla="*/ 130530 w 313915"/>
              <a:gd name="connsiteY35" fmla="*/ 506770 h 909751"/>
              <a:gd name="connsiteX36" fmla="*/ 139390 w 313915"/>
              <a:gd name="connsiteY36" fmla="*/ 446773 h 909751"/>
              <a:gd name="connsiteX37" fmla="*/ 148251 w 313915"/>
              <a:gd name="connsiteY37" fmla="*/ 386777 h 909751"/>
              <a:gd name="connsiteX38" fmla="*/ 150615 w 313915"/>
              <a:gd name="connsiteY38" fmla="*/ 339612 h 909751"/>
              <a:gd name="connsiteX39" fmla="*/ 159476 w 313915"/>
              <a:gd name="connsiteY39" fmla="*/ 279616 h 909751"/>
              <a:gd name="connsiteX40" fmla="*/ 155344 w 313915"/>
              <a:gd name="connsiteY40" fmla="*/ 245283 h 909751"/>
              <a:gd name="connsiteX41" fmla="*/ 151211 w 313915"/>
              <a:gd name="connsiteY41" fmla="*/ 210949 h 909751"/>
              <a:gd name="connsiteX42" fmla="*/ 147079 w 313915"/>
              <a:gd name="connsiteY42" fmla="*/ 176615 h 909751"/>
              <a:gd name="connsiteX43" fmla="*/ 142946 w 313915"/>
              <a:gd name="connsiteY43" fmla="*/ 142282 h 909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13915" h="909751">
                <a:moveTo>
                  <a:pt x="142946" y="142282"/>
                </a:moveTo>
                <a:lnTo>
                  <a:pt x="149443" y="129451"/>
                </a:lnTo>
                <a:lnTo>
                  <a:pt x="162436" y="103788"/>
                </a:lnTo>
                <a:lnTo>
                  <a:pt x="168933" y="90957"/>
                </a:lnTo>
                <a:lnTo>
                  <a:pt x="181926" y="65294"/>
                </a:lnTo>
                <a:lnTo>
                  <a:pt x="212046" y="48303"/>
                </a:lnTo>
                <a:lnTo>
                  <a:pt x="265788" y="27151"/>
                </a:lnTo>
                <a:lnTo>
                  <a:pt x="295906" y="10159"/>
                </a:lnTo>
                <a:lnTo>
                  <a:pt x="313915" y="0"/>
                </a:lnTo>
                <a:lnTo>
                  <a:pt x="313915" y="373932"/>
                </a:lnTo>
                <a:lnTo>
                  <a:pt x="307112" y="370487"/>
                </a:lnTo>
                <a:lnTo>
                  <a:pt x="300615" y="383318"/>
                </a:lnTo>
                <a:lnTo>
                  <a:pt x="294119" y="396149"/>
                </a:lnTo>
                <a:lnTo>
                  <a:pt x="298251" y="430483"/>
                </a:lnTo>
                <a:lnTo>
                  <a:pt x="285258" y="456146"/>
                </a:lnTo>
                <a:lnTo>
                  <a:pt x="282894" y="503311"/>
                </a:lnTo>
                <a:lnTo>
                  <a:pt x="280529" y="550475"/>
                </a:lnTo>
                <a:lnTo>
                  <a:pt x="271668" y="610471"/>
                </a:lnTo>
                <a:lnTo>
                  <a:pt x="262807" y="670467"/>
                </a:lnTo>
                <a:lnTo>
                  <a:pt x="253947" y="730464"/>
                </a:lnTo>
                <a:lnTo>
                  <a:pt x="234457" y="768958"/>
                </a:lnTo>
                <a:lnTo>
                  <a:pt x="214967" y="807451"/>
                </a:lnTo>
                <a:lnTo>
                  <a:pt x="201973" y="833114"/>
                </a:lnTo>
                <a:lnTo>
                  <a:pt x="188980" y="858776"/>
                </a:lnTo>
                <a:lnTo>
                  <a:pt x="175987" y="884439"/>
                </a:lnTo>
                <a:lnTo>
                  <a:pt x="152364" y="888599"/>
                </a:lnTo>
                <a:lnTo>
                  <a:pt x="98622" y="909751"/>
                </a:lnTo>
                <a:lnTo>
                  <a:pt x="57874" y="905241"/>
                </a:lnTo>
                <a:lnTo>
                  <a:pt x="34252" y="909400"/>
                </a:lnTo>
                <a:lnTo>
                  <a:pt x="0" y="892058"/>
                </a:lnTo>
                <a:lnTo>
                  <a:pt x="32483" y="827902"/>
                </a:lnTo>
                <a:lnTo>
                  <a:pt x="47841" y="755075"/>
                </a:lnTo>
                <a:lnTo>
                  <a:pt x="86820" y="678087"/>
                </a:lnTo>
                <a:lnTo>
                  <a:pt x="108676" y="592428"/>
                </a:lnTo>
                <a:lnTo>
                  <a:pt x="111039" y="545264"/>
                </a:lnTo>
                <a:lnTo>
                  <a:pt x="130530" y="506770"/>
                </a:lnTo>
                <a:lnTo>
                  <a:pt x="139390" y="446773"/>
                </a:lnTo>
                <a:lnTo>
                  <a:pt x="148251" y="386777"/>
                </a:lnTo>
                <a:lnTo>
                  <a:pt x="150615" y="339612"/>
                </a:lnTo>
                <a:lnTo>
                  <a:pt x="159476" y="279616"/>
                </a:lnTo>
                <a:lnTo>
                  <a:pt x="155344" y="245283"/>
                </a:lnTo>
                <a:lnTo>
                  <a:pt x="151211" y="210949"/>
                </a:lnTo>
                <a:lnTo>
                  <a:pt x="147079" y="176615"/>
                </a:lnTo>
                <a:lnTo>
                  <a:pt x="142946" y="14228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>
              <a:solidFill>
                <a:srgbClr val="FF0000"/>
              </a:solidFill>
            </a:endParaRPr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149F7857-4A98-4009-AA95-B08100E612E7}"/>
              </a:ext>
            </a:extLst>
          </p:cNvPr>
          <p:cNvSpPr/>
          <p:nvPr/>
        </p:nvSpPr>
        <p:spPr>
          <a:xfrm>
            <a:off x="6308586" y="1457539"/>
            <a:ext cx="462443" cy="973593"/>
          </a:xfrm>
          <a:custGeom>
            <a:avLst/>
            <a:gdLst>
              <a:gd name="connsiteX0" fmla="*/ 139823 w 462443"/>
              <a:gd name="connsiteY0" fmla="*/ 0 h 973593"/>
              <a:gd name="connsiteX1" fmla="*/ 462443 w 462443"/>
              <a:gd name="connsiteY1" fmla="*/ 41792 h 973593"/>
              <a:gd name="connsiteX2" fmla="*/ 462443 w 462443"/>
              <a:gd name="connsiteY2" fmla="*/ 56429 h 973593"/>
              <a:gd name="connsiteX3" fmla="*/ 447080 w 462443"/>
              <a:gd name="connsiteY3" fmla="*/ 77273 h 973593"/>
              <a:gd name="connsiteX4" fmla="*/ 431717 w 462443"/>
              <a:gd name="connsiteY4" fmla="*/ 118963 h 973593"/>
              <a:gd name="connsiteX5" fmla="*/ 416354 w 462443"/>
              <a:gd name="connsiteY5" fmla="*/ 160652 h 973593"/>
              <a:gd name="connsiteX6" fmla="*/ 400991 w 462443"/>
              <a:gd name="connsiteY6" fmla="*/ 202341 h 973593"/>
              <a:gd name="connsiteX7" fmla="*/ 385628 w 462443"/>
              <a:gd name="connsiteY7" fmla="*/ 264875 h 973593"/>
              <a:gd name="connsiteX8" fmla="*/ 370266 w 462443"/>
              <a:gd name="connsiteY8" fmla="*/ 327409 h 973593"/>
              <a:gd name="connsiteX9" fmla="*/ 339540 w 462443"/>
              <a:gd name="connsiteY9" fmla="*/ 410788 h 973593"/>
              <a:gd name="connsiteX10" fmla="*/ 324177 w 462443"/>
              <a:gd name="connsiteY10" fmla="*/ 494166 h 973593"/>
              <a:gd name="connsiteX11" fmla="*/ 308814 w 462443"/>
              <a:gd name="connsiteY11" fmla="*/ 556700 h 973593"/>
              <a:gd name="connsiteX12" fmla="*/ 293451 w 462443"/>
              <a:gd name="connsiteY12" fmla="*/ 640079 h 973593"/>
              <a:gd name="connsiteX13" fmla="*/ 278089 w 462443"/>
              <a:gd name="connsiteY13" fmla="*/ 681768 h 973593"/>
              <a:gd name="connsiteX14" fmla="*/ 262726 w 462443"/>
              <a:gd name="connsiteY14" fmla="*/ 744302 h 973593"/>
              <a:gd name="connsiteX15" fmla="*/ 262726 w 462443"/>
              <a:gd name="connsiteY15" fmla="*/ 785991 h 973593"/>
              <a:gd name="connsiteX16" fmla="*/ 247363 w 462443"/>
              <a:gd name="connsiteY16" fmla="*/ 827681 h 973593"/>
              <a:gd name="connsiteX17" fmla="*/ 232000 w 462443"/>
              <a:gd name="connsiteY17" fmla="*/ 869370 h 973593"/>
              <a:gd name="connsiteX18" fmla="*/ 201274 w 462443"/>
              <a:gd name="connsiteY18" fmla="*/ 911059 h 973593"/>
              <a:gd name="connsiteX19" fmla="*/ 170549 w 462443"/>
              <a:gd name="connsiteY19" fmla="*/ 952749 h 973593"/>
              <a:gd name="connsiteX20" fmla="*/ 139823 w 462443"/>
              <a:gd name="connsiteY20" fmla="*/ 973593 h 973593"/>
              <a:gd name="connsiteX21" fmla="*/ 124460 w 462443"/>
              <a:gd name="connsiteY21" fmla="*/ 973593 h 973593"/>
              <a:gd name="connsiteX22" fmla="*/ 93735 w 462443"/>
              <a:gd name="connsiteY22" fmla="*/ 973593 h 973593"/>
              <a:gd name="connsiteX23" fmla="*/ 63009 w 462443"/>
              <a:gd name="connsiteY23" fmla="*/ 973593 h 973593"/>
              <a:gd name="connsiteX24" fmla="*/ 16920 w 462443"/>
              <a:gd name="connsiteY24" fmla="*/ 931904 h 973593"/>
              <a:gd name="connsiteX25" fmla="*/ 0 w 462443"/>
              <a:gd name="connsiteY25" fmla="*/ 920425 h 973593"/>
              <a:gd name="connsiteX26" fmla="*/ 30784 w 462443"/>
              <a:gd name="connsiteY26" fmla="*/ 682785 h 973593"/>
              <a:gd name="connsiteX27" fmla="*/ 32283 w 462443"/>
              <a:gd name="connsiteY27" fmla="*/ 681768 h 973593"/>
              <a:gd name="connsiteX28" fmla="*/ 32283 w 462443"/>
              <a:gd name="connsiteY28" fmla="*/ 671212 h 973593"/>
              <a:gd name="connsiteX29" fmla="*/ 37176 w 462443"/>
              <a:gd name="connsiteY29" fmla="*/ 633440 h 973593"/>
              <a:gd name="connsiteX30" fmla="*/ 47646 w 462443"/>
              <a:gd name="connsiteY30" fmla="*/ 619234 h 973593"/>
              <a:gd name="connsiteX31" fmla="*/ 47646 w 462443"/>
              <a:gd name="connsiteY31" fmla="*/ 577545 h 973593"/>
              <a:gd name="connsiteX32" fmla="*/ 63009 w 462443"/>
              <a:gd name="connsiteY32" fmla="*/ 535856 h 973593"/>
              <a:gd name="connsiteX33" fmla="*/ 78372 w 462443"/>
              <a:gd name="connsiteY33" fmla="*/ 494166 h 973593"/>
              <a:gd name="connsiteX34" fmla="*/ 78372 w 462443"/>
              <a:gd name="connsiteY34" fmla="*/ 431632 h 973593"/>
              <a:gd name="connsiteX35" fmla="*/ 93735 w 462443"/>
              <a:gd name="connsiteY35" fmla="*/ 369098 h 973593"/>
              <a:gd name="connsiteX36" fmla="*/ 109097 w 462443"/>
              <a:gd name="connsiteY36" fmla="*/ 306564 h 973593"/>
              <a:gd name="connsiteX37" fmla="*/ 124460 w 462443"/>
              <a:gd name="connsiteY37" fmla="*/ 264875 h 973593"/>
              <a:gd name="connsiteX38" fmla="*/ 124460 w 462443"/>
              <a:gd name="connsiteY38" fmla="*/ 202341 h 973593"/>
              <a:gd name="connsiteX39" fmla="*/ 124460 w 462443"/>
              <a:gd name="connsiteY39" fmla="*/ 160652 h 973593"/>
              <a:gd name="connsiteX40" fmla="*/ 139823 w 462443"/>
              <a:gd name="connsiteY40" fmla="*/ 118963 h 973593"/>
              <a:gd name="connsiteX41" fmla="*/ 139823 w 462443"/>
              <a:gd name="connsiteY41" fmla="*/ 98118 h 973593"/>
              <a:gd name="connsiteX42" fmla="*/ 139823 w 462443"/>
              <a:gd name="connsiteY42" fmla="*/ 77273 h 973593"/>
              <a:gd name="connsiteX43" fmla="*/ 139823 w 462443"/>
              <a:gd name="connsiteY43" fmla="*/ 56429 h 973593"/>
              <a:gd name="connsiteX44" fmla="*/ 139823 w 462443"/>
              <a:gd name="connsiteY44" fmla="*/ 35584 h 973593"/>
              <a:gd name="connsiteX45" fmla="*/ 139823 w 462443"/>
              <a:gd name="connsiteY45" fmla="*/ 0 h 973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462443" h="973593">
                <a:moveTo>
                  <a:pt x="139823" y="0"/>
                </a:moveTo>
                <a:lnTo>
                  <a:pt x="462443" y="41792"/>
                </a:lnTo>
                <a:lnTo>
                  <a:pt x="462443" y="56429"/>
                </a:lnTo>
                <a:lnTo>
                  <a:pt x="447080" y="77273"/>
                </a:lnTo>
                <a:lnTo>
                  <a:pt x="431717" y="118963"/>
                </a:lnTo>
                <a:lnTo>
                  <a:pt x="416354" y="160652"/>
                </a:lnTo>
                <a:lnTo>
                  <a:pt x="400991" y="202341"/>
                </a:lnTo>
                <a:lnTo>
                  <a:pt x="385628" y="264875"/>
                </a:lnTo>
                <a:lnTo>
                  <a:pt x="370266" y="327409"/>
                </a:lnTo>
                <a:lnTo>
                  <a:pt x="339540" y="410788"/>
                </a:lnTo>
                <a:lnTo>
                  <a:pt x="324177" y="494166"/>
                </a:lnTo>
                <a:lnTo>
                  <a:pt x="308814" y="556700"/>
                </a:lnTo>
                <a:lnTo>
                  <a:pt x="293451" y="640079"/>
                </a:lnTo>
                <a:lnTo>
                  <a:pt x="278089" y="681768"/>
                </a:lnTo>
                <a:lnTo>
                  <a:pt x="262726" y="744302"/>
                </a:lnTo>
                <a:lnTo>
                  <a:pt x="262726" y="785991"/>
                </a:lnTo>
                <a:lnTo>
                  <a:pt x="247363" y="827681"/>
                </a:lnTo>
                <a:lnTo>
                  <a:pt x="232000" y="869370"/>
                </a:lnTo>
                <a:lnTo>
                  <a:pt x="201274" y="911059"/>
                </a:lnTo>
                <a:lnTo>
                  <a:pt x="170549" y="952749"/>
                </a:lnTo>
                <a:lnTo>
                  <a:pt x="139823" y="973593"/>
                </a:lnTo>
                <a:lnTo>
                  <a:pt x="124460" y="973593"/>
                </a:lnTo>
                <a:lnTo>
                  <a:pt x="93735" y="973593"/>
                </a:lnTo>
                <a:lnTo>
                  <a:pt x="63009" y="973593"/>
                </a:lnTo>
                <a:lnTo>
                  <a:pt x="16920" y="931904"/>
                </a:lnTo>
                <a:lnTo>
                  <a:pt x="0" y="920425"/>
                </a:lnTo>
                <a:lnTo>
                  <a:pt x="30784" y="682785"/>
                </a:lnTo>
                <a:lnTo>
                  <a:pt x="32283" y="681768"/>
                </a:lnTo>
                <a:lnTo>
                  <a:pt x="32283" y="671212"/>
                </a:lnTo>
                <a:lnTo>
                  <a:pt x="37176" y="633440"/>
                </a:lnTo>
                <a:lnTo>
                  <a:pt x="47646" y="619234"/>
                </a:lnTo>
                <a:lnTo>
                  <a:pt x="47646" y="577545"/>
                </a:lnTo>
                <a:lnTo>
                  <a:pt x="63009" y="535856"/>
                </a:lnTo>
                <a:lnTo>
                  <a:pt x="78372" y="494166"/>
                </a:lnTo>
                <a:lnTo>
                  <a:pt x="78372" y="431632"/>
                </a:lnTo>
                <a:lnTo>
                  <a:pt x="93735" y="369098"/>
                </a:lnTo>
                <a:lnTo>
                  <a:pt x="109097" y="306564"/>
                </a:lnTo>
                <a:lnTo>
                  <a:pt x="124460" y="264875"/>
                </a:lnTo>
                <a:lnTo>
                  <a:pt x="124460" y="202341"/>
                </a:lnTo>
                <a:lnTo>
                  <a:pt x="124460" y="160652"/>
                </a:lnTo>
                <a:lnTo>
                  <a:pt x="139823" y="118963"/>
                </a:lnTo>
                <a:lnTo>
                  <a:pt x="139823" y="98118"/>
                </a:lnTo>
                <a:lnTo>
                  <a:pt x="139823" y="77273"/>
                </a:lnTo>
                <a:lnTo>
                  <a:pt x="139823" y="56429"/>
                </a:lnTo>
                <a:lnTo>
                  <a:pt x="139823" y="35584"/>
                </a:lnTo>
                <a:lnTo>
                  <a:pt x="13982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xmlns="" id="{2456F3D7-D285-43AC-AB6D-38ACB6ECBE80}"/>
              </a:ext>
            </a:extLst>
          </p:cNvPr>
          <p:cNvSpPr/>
          <p:nvPr/>
        </p:nvSpPr>
        <p:spPr>
          <a:xfrm>
            <a:off x="8311632" y="1546415"/>
            <a:ext cx="921771" cy="375204"/>
          </a:xfrm>
          <a:custGeom>
            <a:avLst/>
            <a:gdLst>
              <a:gd name="connsiteX0" fmla="*/ 614514 w 921771"/>
              <a:gd name="connsiteY0" fmla="*/ 0 h 375204"/>
              <a:gd name="connsiteX1" fmla="*/ 645240 w 921771"/>
              <a:gd name="connsiteY1" fmla="*/ 0 h 375204"/>
              <a:gd name="connsiteX2" fmla="*/ 675965 w 921771"/>
              <a:gd name="connsiteY2" fmla="*/ 0 h 375204"/>
              <a:gd name="connsiteX3" fmla="*/ 691328 w 921771"/>
              <a:gd name="connsiteY3" fmla="*/ 0 h 375204"/>
              <a:gd name="connsiteX4" fmla="*/ 737417 w 921771"/>
              <a:gd name="connsiteY4" fmla="*/ 0 h 375204"/>
              <a:gd name="connsiteX5" fmla="*/ 768142 w 921771"/>
              <a:gd name="connsiteY5" fmla="*/ 20845 h 375204"/>
              <a:gd name="connsiteX6" fmla="*/ 829594 w 921771"/>
              <a:gd name="connsiteY6" fmla="*/ 41689 h 375204"/>
              <a:gd name="connsiteX7" fmla="*/ 875682 w 921771"/>
              <a:gd name="connsiteY7" fmla="*/ 62534 h 375204"/>
              <a:gd name="connsiteX8" fmla="*/ 906408 w 921771"/>
              <a:gd name="connsiteY8" fmla="*/ 83379 h 375204"/>
              <a:gd name="connsiteX9" fmla="*/ 921771 w 921771"/>
              <a:gd name="connsiteY9" fmla="*/ 104223 h 375204"/>
              <a:gd name="connsiteX10" fmla="*/ 921771 w 921771"/>
              <a:gd name="connsiteY10" fmla="*/ 125068 h 375204"/>
              <a:gd name="connsiteX11" fmla="*/ 921771 w 921771"/>
              <a:gd name="connsiteY11" fmla="*/ 145913 h 375204"/>
              <a:gd name="connsiteX12" fmla="*/ 921771 w 921771"/>
              <a:gd name="connsiteY12" fmla="*/ 166757 h 375204"/>
              <a:gd name="connsiteX13" fmla="*/ 911524 w 921771"/>
              <a:gd name="connsiteY13" fmla="*/ 194565 h 375204"/>
              <a:gd name="connsiteX14" fmla="*/ 583788 w 921771"/>
              <a:gd name="connsiteY14" fmla="*/ 291067 h 375204"/>
              <a:gd name="connsiteX15" fmla="*/ 583788 w 921771"/>
              <a:gd name="connsiteY15" fmla="*/ 270981 h 375204"/>
              <a:gd name="connsiteX16" fmla="*/ 568425 w 921771"/>
              <a:gd name="connsiteY16" fmla="*/ 270981 h 375204"/>
              <a:gd name="connsiteX17" fmla="*/ 553062 w 921771"/>
              <a:gd name="connsiteY17" fmla="*/ 270981 h 375204"/>
              <a:gd name="connsiteX18" fmla="*/ 522337 w 921771"/>
              <a:gd name="connsiteY18" fmla="*/ 270981 h 375204"/>
              <a:gd name="connsiteX19" fmla="*/ 491611 w 921771"/>
              <a:gd name="connsiteY19" fmla="*/ 291825 h 375204"/>
              <a:gd name="connsiteX20" fmla="*/ 460885 w 921771"/>
              <a:gd name="connsiteY20" fmla="*/ 312670 h 375204"/>
              <a:gd name="connsiteX21" fmla="*/ 414797 w 921771"/>
              <a:gd name="connsiteY21" fmla="*/ 312670 h 375204"/>
              <a:gd name="connsiteX22" fmla="*/ 337983 w 921771"/>
              <a:gd name="connsiteY22" fmla="*/ 354359 h 375204"/>
              <a:gd name="connsiteX23" fmla="*/ 276531 w 921771"/>
              <a:gd name="connsiteY23" fmla="*/ 375204 h 375204"/>
              <a:gd name="connsiteX24" fmla="*/ 245806 w 921771"/>
              <a:gd name="connsiteY24" fmla="*/ 375204 h 375204"/>
              <a:gd name="connsiteX25" fmla="*/ 230443 w 921771"/>
              <a:gd name="connsiteY25" fmla="*/ 375204 h 375204"/>
              <a:gd name="connsiteX26" fmla="*/ 215080 w 921771"/>
              <a:gd name="connsiteY26" fmla="*/ 375204 h 375204"/>
              <a:gd name="connsiteX27" fmla="*/ 199717 w 921771"/>
              <a:gd name="connsiteY27" fmla="*/ 375204 h 375204"/>
              <a:gd name="connsiteX28" fmla="*/ 168991 w 921771"/>
              <a:gd name="connsiteY28" fmla="*/ 375204 h 375204"/>
              <a:gd name="connsiteX29" fmla="*/ 122903 w 921771"/>
              <a:gd name="connsiteY29" fmla="*/ 375204 h 375204"/>
              <a:gd name="connsiteX30" fmla="*/ 92177 w 921771"/>
              <a:gd name="connsiteY30" fmla="*/ 354359 h 375204"/>
              <a:gd name="connsiteX31" fmla="*/ 76814 w 921771"/>
              <a:gd name="connsiteY31" fmla="*/ 333515 h 375204"/>
              <a:gd name="connsiteX32" fmla="*/ 46089 w 921771"/>
              <a:gd name="connsiteY32" fmla="*/ 312670 h 375204"/>
              <a:gd name="connsiteX33" fmla="*/ 15363 w 921771"/>
              <a:gd name="connsiteY33" fmla="*/ 270981 h 375204"/>
              <a:gd name="connsiteX34" fmla="*/ 15363 w 921771"/>
              <a:gd name="connsiteY34" fmla="*/ 250136 h 375204"/>
              <a:gd name="connsiteX35" fmla="*/ 0 w 921771"/>
              <a:gd name="connsiteY35" fmla="*/ 208447 h 375204"/>
              <a:gd name="connsiteX36" fmla="*/ 76814 w 921771"/>
              <a:gd name="connsiteY36" fmla="*/ 208447 h 375204"/>
              <a:gd name="connsiteX37" fmla="*/ 138266 w 921771"/>
              <a:gd name="connsiteY37" fmla="*/ 208447 h 375204"/>
              <a:gd name="connsiteX38" fmla="*/ 199717 w 921771"/>
              <a:gd name="connsiteY38" fmla="*/ 187602 h 375204"/>
              <a:gd name="connsiteX39" fmla="*/ 245806 w 921771"/>
              <a:gd name="connsiteY39" fmla="*/ 187602 h 375204"/>
              <a:gd name="connsiteX40" fmla="*/ 291894 w 921771"/>
              <a:gd name="connsiteY40" fmla="*/ 166757 h 375204"/>
              <a:gd name="connsiteX41" fmla="*/ 337983 w 921771"/>
              <a:gd name="connsiteY41" fmla="*/ 166757 h 375204"/>
              <a:gd name="connsiteX42" fmla="*/ 384071 w 921771"/>
              <a:gd name="connsiteY42" fmla="*/ 145913 h 375204"/>
              <a:gd name="connsiteX43" fmla="*/ 414797 w 921771"/>
              <a:gd name="connsiteY43" fmla="*/ 145913 h 375204"/>
              <a:gd name="connsiteX44" fmla="*/ 460885 w 921771"/>
              <a:gd name="connsiteY44" fmla="*/ 125068 h 375204"/>
              <a:gd name="connsiteX45" fmla="*/ 506974 w 921771"/>
              <a:gd name="connsiteY45" fmla="*/ 83379 h 375204"/>
              <a:gd name="connsiteX46" fmla="*/ 537700 w 921771"/>
              <a:gd name="connsiteY46" fmla="*/ 62534 h 375204"/>
              <a:gd name="connsiteX47" fmla="*/ 568425 w 921771"/>
              <a:gd name="connsiteY47" fmla="*/ 41689 h 375204"/>
              <a:gd name="connsiteX48" fmla="*/ 599151 w 921771"/>
              <a:gd name="connsiteY48" fmla="*/ 20845 h 375204"/>
              <a:gd name="connsiteX49" fmla="*/ 614514 w 921771"/>
              <a:gd name="connsiteY49" fmla="*/ 0 h 375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921771" h="375204">
                <a:moveTo>
                  <a:pt x="614514" y="0"/>
                </a:moveTo>
                <a:lnTo>
                  <a:pt x="645240" y="0"/>
                </a:lnTo>
                <a:lnTo>
                  <a:pt x="675965" y="0"/>
                </a:lnTo>
                <a:lnTo>
                  <a:pt x="691328" y="0"/>
                </a:lnTo>
                <a:lnTo>
                  <a:pt x="737417" y="0"/>
                </a:lnTo>
                <a:lnTo>
                  <a:pt x="768142" y="20845"/>
                </a:lnTo>
                <a:lnTo>
                  <a:pt x="829594" y="41689"/>
                </a:lnTo>
                <a:lnTo>
                  <a:pt x="875682" y="62534"/>
                </a:lnTo>
                <a:lnTo>
                  <a:pt x="906408" y="83379"/>
                </a:lnTo>
                <a:lnTo>
                  <a:pt x="921771" y="104223"/>
                </a:lnTo>
                <a:lnTo>
                  <a:pt x="921771" y="125068"/>
                </a:lnTo>
                <a:lnTo>
                  <a:pt x="921771" y="145913"/>
                </a:lnTo>
                <a:lnTo>
                  <a:pt x="921771" y="166757"/>
                </a:lnTo>
                <a:lnTo>
                  <a:pt x="911524" y="194565"/>
                </a:lnTo>
                <a:lnTo>
                  <a:pt x="583788" y="291067"/>
                </a:lnTo>
                <a:lnTo>
                  <a:pt x="583788" y="270981"/>
                </a:lnTo>
                <a:lnTo>
                  <a:pt x="568425" y="270981"/>
                </a:lnTo>
                <a:lnTo>
                  <a:pt x="553062" y="270981"/>
                </a:lnTo>
                <a:lnTo>
                  <a:pt x="522337" y="270981"/>
                </a:lnTo>
                <a:lnTo>
                  <a:pt x="491611" y="291825"/>
                </a:lnTo>
                <a:lnTo>
                  <a:pt x="460885" y="312670"/>
                </a:lnTo>
                <a:lnTo>
                  <a:pt x="414797" y="312670"/>
                </a:lnTo>
                <a:lnTo>
                  <a:pt x="337983" y="354359"/>
                </a:lnTo>
                <a:lnTo>
                  <a:pt x="276531" y="375204"/>
                </a:lnTo>
                <a:lnTo>
                  <a:pt x="245806" y="375204"/>
                </a:lnTo>
                <a:lnTo>
                  <a:pt x="230443" y="375204"/>
                </a:lnTo>
                <a:lnTo>
                  <a:pt x="215080" y="375204"/>
                </a:lnTo>
                <a:lnTo>
                  <a:pt x="199717" y="375204"/>
                </a:lnTo>
                <a:lnTo>
                  <a:pt x="168991" y="375204"/>
                </a:lnTo>
                <a:lnTo>
                  <a:pt x="122903" y="375204"/>
                </a:lnTo>
                <a:lnTo>
                  <a:pt x="92177" y="354359"/>
                </a:lnTo>
                <a:lnTo>
                  <a:pt x="76814" y="333515"/>
                </a:lnTo>
                <a:lnTo>
                  <a:pt x="46089" y="312670"/>
                </a:lnTo>
                <a:lnTo>
                  <a:pt x="15363" y="270981"/>
                </a:lnTo>
                <a:lnTo>
                  <a:pt x="15363" y="250136"/>
                </a:lnTo>
                <a:lnTo>
                  <a:pt x="0" y="208447"/>
                </a:lnTo>
                <a:lnTo>
                  <a:pt x="76814" y="208447"/>
                </a:lnTo>
                <a:lnTo>
                  <a:pt x="138266" y="208447"/>
                </a:lnTo>
                <a:lnTo>
                  <a:pt x="199717" y="187602"/>
                </a:lnTo>
                <a:lnTo>
                  <a:pt x="245806" y="187602"/>
                </a:lnTo>
                <a:lnTo>
                  <a:pt x="291894" y="166757"/>
                </a:lnTo>
                <a:lnTo>
                  <a:pt x="337983" y="166757"/>
                </a:lnTo>
                <a:lnTo>
                  <a:pt x="384071" y="145913"/>
                </a:lnTo>
                <a:lnTo>
                  <a:pt x="414797" y="145913"/>
                </a:lnTo>
                <a:lnTo>
                  <a:pt x="460885" y="125068"/>
                </a:lnTo>
                <a:lnTo>
                  <a:pt x="506974" y="83379"/>
                </a:lnTo>
                <a:lnTo>
                  <a:pt x="537700" y="62534"/>
                </a:lnTo>
                <a:lnTo>
                  <a:pt x="568425" y="41689"/>
                </a:lnTo>
                <a:lnTo>
                  <a:pt x="599151" y="20845"/>
                </a:lnTo>
                <a:lnTo>
                  <a:pt x="61451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D93CC7F7-CA33-4139-99AA-DD308D6626BC}"/>
              </a:ext>
            </a:extLst>
          </p:cNvPr>
          <p:cNvSpPr/>
          <p:nvPr/>
        </p:nvSpPr>
        <p:spPr>
          <a:xfrm>
            <a:off x="8976154" y="2317666"/>
            <a:ext cx="432895" cy="572228"/>
          </a:xfrm>
          <a:custGeom>
            <a:avLst/>
            <a:gdLst>
              <a:gd name="connsiteX0" fmla="*/ 371444 w 432895"/>
              <a:gd name="connsiteY0" fmla="*/ 0 h 572228"/>
              <a:gd name="connsiteX1" fmla="*/ 402169 w 432895"/>
              <a:gd name="connsiteY1" fmla="*/ 0 h 572228"/>
              <a:gd name="connsiteX2" fmla="*/ 417532 w 432895"/>
              <a:gd name="connsiteY2" fmla="*/ 0 h 572228"/>
              <a:gd name="connsiteX3" fmla="*/ 432895 w 432895"/>
              <a:gd name="connsiteY3" fmla="*/ 0 h 572228"/>
              <a:gd name="connsiteX4" fmla="*/ 432895 w 432895"/>
              <a:gd name="connsiteY4" fmla="*/ 20845 h 572228"/>
              <a:gd name="connsiteX5" fmla="*/ 432895 w 432895"/>
              <a:gd name="connsiteY5" fmla="*/ 41690 h 572228"/>
              <a:gd name="connsiteX6" fmla="*/ 417532 w 432895"/>
              <a:gd name="connsiteY6" fmla="*/ 83379 h 572228"/>
              <a:gd name="connsiteX7" fmla="*/ 402169 w 432895"/>
              <a:gd name="connsiteY7" fmla="*/ 104224 h 572228"/>
              <a:gd name="connsiteX8" fmla="*/ 386806 w 432895"/>
              <a:gd name="connsiteY8" fmla="*/ 125068 h 572228"/>
              <a:gd name="connsiteX9" fmla="*/ 356081 w 432895"/>
              <a:gd name="connsiteY9" fmla="*/ 166758 h 572228"/>
              <a:gd name="connsiteX10" fmla="*/ 325355 w 432895"/>
              <a:gd name="connsiteY10" fmla="*/ 208447 h 572228"/>
              <a:gd name="connsiteX11" fmla="*/ 279266 w 432895"/>
              <a:gd name="connsiteY11" fmla="*/ 250136 h 572228"/>
              <a:gd name="connsiteX12" fmla="*/ 233178 w 432895"/>
              <a:gd name="connsiteY12" fmla="*/ 291825 h 572228"/>
              <a:gd name="connsiteX13" fmla="*/ 187089 w 432895"/>
              <a:gd name="connsiteY13" fmla="*/ 333515 h 572228"/>
              <a:gd name="connsiteX14" fmla="*/ 156364 w 432895"/>
              <a:gd name="connsiteY14" fmla="*/ 375204 h 572228"/>
              <a:gd name="connsiteX15" fmla="*/ 125638 w 432895"/>
              <a:gd name="connsiteY15" fmla="*/ 416893 h 572228"/>
              <a:gd name="connsiteX16" fmla="*/ 64187 w 432895"/>
              <a:gd name="connsiteY16" fmla="*/ 479427 h 572228"/>
              <a:gd name="connsiteX17" fmla="*/ 33461 w 432895"/>
              <a:gd name="connsiteY17" fmla="*/ 541961 h 572228"/>
              <a:gd name="connsiteX18" fmla="*/ 0 w 432895"/>
              <a:gd name="connsiteY18" fmla="*/ 572228 h 572228"/>
              <a:gd name="connsiteX19" fmla="*/ 63740 w 432895"/>
              <a:gd name="connsiteY19" fmla="*/ 187602 h 572228"/>
              <a:gd name="connsiteX20" fmla="*/ 64187 w 432895"/>
              <a:gd name="connsiteY20" fmla="*/ 187602 h 572228"/>
              <a:gd name="connsiteX21" fmla="*/ 79550 w 432895"/>
              <a:gd name="connsiteY21" fmla="*/ 166758 h 572228"/>
              <a:gd name="connsiteX22" fmla="*/ 94912 w 432895"/>
              <a:gd name="connsiteY22" fmla="*/ 166758 h 572228"/>
              <a:gd name="connsiteX23" fmla="*/ 125638 w 432895"/>
              <a:gd name="connsiteY23" fmla="*/ 145913 h 572228"/>
              <a:gd name="connsiteX24" fmla="*/ 156364 w 432895"/>
              <a:gd name="connsiteY24" fmla="*/ 125068 h 572228"/>
              <a:gd name="connsiteX25" fmla="*/ 187089 w 432895"/>
              <a:gd name="connsiteY25" fmla="*/ 104224 h 572228"/>
              <a:gd name="connsiteX26" fmla="*/ 233178 w 432895"/>
              <a:gd name="connsiteY26" fmla="*/ 83379 h 572228"/>
              <a:gd name="connsiteX27" fmla="*/ 279266 w 432895"/>
              <a:gd name="connsiteY27" fmla="*/ 41690 h 572228"/>
              <a:gd name="connsiteX28" fmla="*/ 309992 w 432895"/>
              <a:gd name="connsiteY28" fmla="*/ 20845 h 572228"/>
              <a:gd name="connsiteX29" fmla="*/ 340718 w 432895"/>
              <a:gd name="connsiteY29" fmla="*/ 20845 h 572228"/>
              <a:gd name="connsiteX30" fmla="*/ 371444 w 432895"/>
              <a:gd name="connsiteY30" fmla="*/ 0 h 572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32895" h="572228">
                <a:moveTo>
                  <a:pt x="371444" y="0"/>
                </a:moveTo>
                <a:lnTo>
                  <a:pt x="402169" y="0"/>
                </a:lnTo>
                <a:lnTo>
                  <a:pt x="417532" y="0"/>
                </a:lnTo>
                <a:lnTo>
                  <a:pt x="432895" y="0"/>
                </a:lnTo>
                <a:lnTo>
                  <a:pt x="432895" y="20845"/>
                </a:lnTo>
                <a:lnTo>
                  <a:pt x="432895" y="41690"/>
                </a:lnTo>
                <a:lnTo>
                  <a:pt x="417532" y="83379"/>
                </a:lnTo>
                <a:lnTo>
                  <a:pt x="402169" y="104224"/>
                </a:lnTo>
                <a:lnTo>
                  <a:pt x="386806" y="125068"/>
                </a:lnTo>
                <a:lnTo>
                  <a:pt x="356081" y="166758"/>
                </a:lnTo>
                <a:lnTo>
                  <a:pt x="325355" y="208447"/>
                </a:lnTo>
                <a:lnTo>
                  <a:pt x="279266" y="250136"/>
                </a:lnTo>
                <a:lnTo>
                  <a:pt x="233178" y="291825"/>
                </a:lnTo>
                <a:lnTo>
                  <a:pt x="187089" y="333515"/>
                </a:lnTo>
                <a:lnTo>
                  <a:pt x="156364" y="375204"/>
                </a:lnTo>
                <a:lnTo>
                  <a:pt x="125638" y="416893"/>
                </a:lnTo>
                <a:lnTo>
                  <a:pt x="64187" y="479427"/>
                </a:lnTo>
                <a:lnTo>
                  <a:pt x="33461" y="541961"/>
                </a:lnTo>
                <a:lnTo>
                  <a:pt x="0" y="572228"/>
                </a:lnTo>
                <a:lnTo>
                  <a:pt x="63740" y="187602"/>
                </a:lnTo>
                <a:lnTo>
                  <a:pt x="64187" y="187602"/>
                </a:lnTo>
                <a:lnTo>
                  <a:pt x="79550" y="166758"/>
                </a:lnTo>
                <a:lnTo>
                  <a:pt x="94912" y="166758"/>
                </a:lnTo>
                <a:lnTo>
                  <a:pt x="125638" y="145913"/>
                </a:lnTo>
                <a:lnTo>
                  <a:pt x="156364" y="125068"/>
                </a:lnTo>
                <a:lnTo>
                  <a:pt x="187089" y="104224"/>
                </a:lnTo>
                <a:lnTo>
                  <a:pt x="233178" y="83379"/>
                </a:lnTo>
                <a:lnTo>
                  <a:pt x="279266" y="41690"/>
                </a:lnTo>
                <a:lnTo>
                  <a:pt x="309992" y="20845"/>
                </a:lnTo>
                <a:lnTo>
                  <a:pt x="340718" y="20845"/>
                </a:lnTo>
                <a:lnTo>
                  <a:pt x="37144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50802123-22E1-4894-B75B-D1B2326C776C}"/>
              </a:ext>
            </a:extLst>
          </p:cNvPr>
          <p:cNvSpPr/>
          <p:nvPr/>
        </p:nvSpPr>
        <p:spPr>
          <a:xfrm>
            <a:off x="2690515" y="2776249"/>
            <a:ext cx="303895" cy="412331"/>
          </a:xfrm>
          <a:custGeom>
            <a:avLst/>
            <a:gdLst>
              <a:gd name="connsiteX0" fmla="*/ 0 w 303895"/>
              <a:gd name="connsiteY0" fmla="*/ 0 h 412331"/>
              <a:gd name="connsiteX1" fmla="*/ 15363 w 303895"/>
              <a:gd name="connsiteY1" fmla="*/ 0 h 412331"/>
              <a:gd name="connsiteX2" fmla="*/ 30726 w 303895"/>
              <a:gd name="connsiteY2" fmla="*/ 0 h 412331"/>
              <a:gd name="connsiteX3" fmla="*/ 61451 w 303895"/>
              <a:gd name="connsiteY3" fmla="*/ 0 h 412331"/>
              <a:gd name="connsiteX4" fmla="*/ 92177 w 303895"/>
              <a:gd name="connsiteY4" fmla="*/ 0 h 412331"/>
              <a:gd name="connsiteX5" fmla="*/ 122903 w 303895"/>
              <a:gd name="connsiteY5" fmla="*/ 0 h 412331"/>
              <a:gd name="connsiteX6" fmla="*/ 153629 w 303895"/>
              <a:gd name="connsiteY6" fmla="*/ 0 h 412331"/>
              <a:gd name="connsiteX7" fmla="*/ 184354 w 303895"/>
              <a:gd name="connsiteY7" fmla="*/ 0 h 412331"/>
              <a:gd name="connsiteX8" fmla="*/ 215080 w 303895"/>
              <a:gd name="connsiteY8" fmla="*/ 0 h 412331"/>
              <a:gd name="connsiteX9" fmla="*/ 245806 w 303895"/>
              <a:gd name="connsiteY9" fmla="*/ 0 h 412331"/>
              <a:gd name="connsiteX10" fmla="*/ 261168 w 303895"/>
              <a:gd name="connsiteY10" fmla="*/ 0 h 412331"/>
              <a:gd name="connsiteX11" fmla="*/ 291894 w 303895"/>
              <a:gd name="connsiteY11" fmla="*/ 0 h 412331"/>
              <a:gd name="connsiteX12" fmla="*/ 303895 w 303895"/>
              <a:gd name="connsiteY12" fmla="*/ 0 h 412331"/>
              <a:gd name="connsiteX13" fmla="*/ 303895 w 303895"/>
              <a:gd name="connsiteY13" fmla="*/ 412331 h 412331"/>
              <a:gd name="connsiteX14" fmla="*/ 291894 w 303895"/>
              <a:gd name="connsiteY14" fmla="*/ 396049 h 412331"/>
              <a:gd name="connsiteX15" fmla="*/ 276531 w 303895"/>
              <a:gd name="connsiteY15" fmla="*/ 354359 h 412331"/>
              <a:gd name="connsiteX16" fmla="*/ 261168 w 303895"/>
              <a:gd name="connsiteY16" fmla="*/ 312670 h 412331"/>
              <a:gd name="connsiteX17" fmla="*/ 245806 w 303895"/>
              <a:gd name="connsiteY17" fmla="*/ 270981 h 412331"/>
              <a:gd name="connsiteX18" fmla="*/ 215080 w 303895"/>
              <a:gd name="connsiteY18" fmla="*/ 208447 h 412331"/>
              <a:gd name="connsiteX19" fmla="*/ 168991 w 303895"/>
              <a:gd name="connsiteY19" fmla="*/ 166758 h 412331"/>
              <a:gd name="connsiteX20" fmla="*/ 122903 w 303895"/>
              <a:gd name="connsiteY20" fmla="*/ 145913 h 412331"/>
              <a:gd name="connsiteX21" fmla="*/ 61451 w 303895"/>
              <a:gd name="connsiteY21" fmla="*/ 104224 h 412331"/>
              <a:gd name="connsiteX22" fmla="*/ 30726 w 303895"/>
              <a:gd name="connsiteY22" fmla="*/ 83379 h 412331"/>
              <a:gd name="connsiteX23" fmla="*/ 15363 w 303895"/>
              <a:gd name="connsiteY23" fmla="*/ 62534 h 412331"/>
              <a:gd name="connsiteX24" fmla="*/ 0 w 303895"/>
              <a:gd name="connsiteY24" fmla="*/ 41690 h 412331"/>
              <a:gd name="connsiteX25" fmla="*/ 0 w 303895"/>
              <a:gd name="connsiteY25" fmla="*/ 20845 h 412331"/>
              <a:gd name="connsiteX26" fmla="*/ 0 w 303895"/>
              <a:gd name="connsiteY26" fmla="*/ 0 h 4123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03895" h="412331">
                <a:moveTo>
                  <a:pt x="0" y="0"/>
                </a:moveTo>
                <a:lnTo>
                  <a:pt x="15363" y="0"/>
                </a:lnTo>
                <a:lnTo>
                  <a:pt x="30726" y="0"/>
                </a:lnTo>
                <a:lnTo>
                  <a:pt x="61451" y="0"/>
                </a:lnTo>
                <a:lnTo>
                  <a:pt x="92177" y="0"/>
                </a:lnTo>
                <a:lnTo>
                  <a:pt x="122903" y="0"/>
                </a:lnTo>
                <a:lnTo>
                  <a:pt x="153629" y="0"/>
                </a:lnTo>
                <a:lnTo>
                  <a:pt x="184354" y="0"/>
                </a:lnTo>
                <a:lnTo>
                  <a:pt x="215080" y="0"/>
                </a:lnTo>
                <a:lnTo>
                  <a:pt x="245806" y="0"/>
                </a:lnTo>
                <a:lnTo>
                  <a:pt x="261168" y="0"/>
                </a:lnTo>
                <a:lnTo>
                  <a:pt x="291894" y="0"/>
                </a:lnTo>
                <a:lnTo>
                  <a:pt x="303895" y="0"/>
                </a:lnTo>
                <a:lnTo>
                  <a:pt x="303895" y="412331"/>
                </a:lnTo>
                <a:lnTo>
                  <a:pt x="291894" y="396049"/>
                </a:lnTo>
                <a:lnTo>
                  <a:pt x="276531" y="354359"/>
                </a:lnTo>
                <a:lnTo>
                  <a:pt x="261168" y="312670"/>
                </a:lnTo>
                <a:lnTo>
                  <a:pt x="245806" y="270981"/>
                </a:lnTo>
                <a:lnTo>
                  <a:pt x="215080" y="208447"/>
                </a:lnTo>
                <a:lnTo>
                  <a:pt x="168991" y="166758"/>
                </a:lnTo>
                <a:lnTo>
                  <a:pt x="122903" y="145913"/>
                </a:lnTo>
                <a:lnTo>
                  <a:pt x="61451" y="104224"/>
                </a:lnTo>
                <a:lnTo>
                  <a:pt x="30726" y="83379"/>
                </a:lnTo>
                <a:lnTo>
                  <a:pt x="15363" y="62534"/>
                </a:lnTo>
                <a:lnTo>
                  <a:pt x="0" y="41690"/>
                </a:lnTo>
                <a:lnTo>
                  <a:pt x="0" y="20845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5FD8508D-C701-4C90-8C02-34F6B31A0EE1}"/>
              </a:ext>
            </a:extLst>
          </p:cNvPr>
          <p:cNvSpPr/>
          <p:nvPr/>
        </p:nvSpPr>
        <p:spPr>
          <a:xfrm>
            <a:off x="5556739" y="4481565"/>
            <a:ext cx="287881" cy="1917487"/>
          </a:xfrm>
          <a:custGeom>
            <a:avLst/>
            <a:gdLst>
              <a:gd name="connsiteX0" fmla="*/ 32929 w 287881"/>
              <a:gd name="connsiteY0" fmla="*/ 0 h 1917487"/>
              <a:gd name="connsiteX1" fmla="*/ 287881 w 287881"/>
              <a:gd name="connsiteY1" fmla="*/ 0 h 1917487"/>
              <a:gd name="connsiteX2" fmla="*/ 262259 w 287881"/>
              <a:gd name="connsiteY2" fmla="*/ 17099 h 1917487"/>
              <a:gd name="connsiteX3" fmla="*/ 247877 w 287881"/>
              <a:gd name="connsiteY3" fmla="*/ 36295 h 1917487"/>
              <a:gd name="connsiteX4" fmla="*/ 247877 w 287881"/>
              <a:gd name="connsiteY4" fmla="*/ 74687 h 1917487"/>
              <a:gd name="connsiteX5" fmla="*/ 233495 w 287881"/>
              <a:gd name="connsiteY5" fmla="*/ 113078 h 1917487"/>
              <a:gd name="connsiteX6" fmla="*/ 233495 w 287881"/>
              <a:gd name="connsiteY6" fmla="*/ 132274 h 1917487"/>
              <a:gd name="connsiteX7" fmla="*/ 233495 w 287881"/>
              <a:gd name="connsiteY7" fmla="*/ 170666 h 1917487"/>
              <a:gd name="connsiteX8" fmla="*/ 233495 w 287881"/>
              <a:gd name="connsiteY8" fmla="*/ 247449 h 1917487"/>
              <a:gd name="connsiteX9" fmla="*/ 233495 w 287881"/>
              <a:gd name="connsiteY9" fmla="*/ 324233 h 1917487"/>
              <a:gd name="connsiteX10" fmla="*/ 233495 w 287881"/>
              <a:gd name="connsiteY10" fmla="*/ 420212 h 1917487"/>
              <a:gd name="connsiteX11" fmla="*/ 233495 w 287881"/>
              <a:gd name="connsiteY11" fmla="*/ 535387 h 1917487"/>
              <a:gd name="connsiteX12" fmla="*/ 233495 w 287881"/>
              <a:gd name="connsiteY12" fmla="*/ 669758 h 1917487"/>
              <a:gd name="connsiteX13" fmla="*/ 233495 w 287881"/>
              <a:gd name="connsiteY13" fmla="*/ 823324 h 1917487"/>
              <a:gd name="connsiteX14" fmla="*/ 233495 w 287881"/>
              <a:gd name="connsiteY14" fmla="*/ 976891 h 1917487"/>
              <a:gd name="connsiteX15" fmla="*/ 233495 w 287881"/>
              <a:gd name="connsiteY15" fmla="*/ 1130458 h 1917487"/>
              <a:gd name="connsiteX16" fmla="*/ 233495 w 287881"/>
              <a:gd name="connsiteY16" fmla="*/ 1245633 h 1917487"/>
              <a:gd name="connsiteX17" fmla="*/ 233495 w 287881"/>
              <a:gd name="connsiteY17" fmla="*/ 1360808 h 1917487"/>
              <a:gd name="connsiteX18" fmla="*/ 219113 w 287881"/>
              <a:gd name="connsiteY18" fmla="*/ 1456787 h 1917487"/>
              <a:gd name="connsiteX19" fmla="*/ 219113 w 287881"/>
              <a:gd name="connsiteY19" fmla="*/ 1533570 h 1917487"/>
              <a:gd name="connsiteX20" fmla="*/ 219113 w 287881"/>
              <a:gd name="connsiteY20" fmla="*/ 1591158 h 1917487"/>
              <a:gd name="connsiteX21" fmla="*/ 219113 w 287881"/>
              <a:gd name="connsiteY21" fmla="*/ 1648745 h 1917487"/>
              <a:gd name="connsiteX22" fmla="*/ 204730 w 287881"/>
              <a:gd name="connsiteY22" fmla="*/ 1706333 h 1917487"/>
              <a:gd name="connsiteX23" fmla="*/ 190348 w 287881"/>
              <a:gd name="connsiteY23" fmla="*/ 1763920 h 1917487"/>
              <a:gd name="connsiteX24" fmla="*/ 161584 w 287881"/>
              <a:gd name="connsiteY24" fmla="*/ 1821508 h 1917487"/>
              <a:gd name="connsiteX25" fmla="*/ 132819 w 287881"/>
              <a:gd name="connsiteY25" fmla="*/ 1859900 h 1917487"/>
              <a:gd name="connsiteX26" fmla="*/ 75290 w 287881"/>
              <a:gd name="connsiteY26" fmla="*/ 1898291 h 1917487"/>
              <a:gd name="connsiteX27" fmla="*/ 46526 w 287881"/>
              <a:gd name="connsiteY27" fmla="*/ 1917487 h 1917487"/>
              <a:gd name="connsiteX28" fmla="*/ 17761 w 287881"/>
              <a:gd name="connsiteY28" fmla="*/ 1917487 h 1917487"/>
              <a:gd name="connsiteX29" fmla="*/ 3379 w 287881"/>
              <a:gd name="connsiteY29" fmla="*/ 1917487 h 1917487"/>
              <a:gd name="connsiteX30" fmla="*/ 0 w 287881"/>
              <a:gd name="connsiteY30" fmla="*/ 1912977 h 1917487"/>
              <a:gd name="connsiteX31" fmla="*/ 0 w 287881"/>
              <a:gd name="connsiteY31" fmla="*/ 1552766 h 1917487"/>
              <a:gd name="connsiteX32" fmla="*/ 3379 w 287881"/>
              <a:gd name="connsiteY32" fmla="*/ 1552766 h 1917487"/>
              <a:gd name="connsiteX33" fmla="*/ 3379 w 287881"/>
              <a:gd name="connsiteY33" fmla="*/ 1533570 h 1917487"/>
              <a:gd name="connsiteX34" fmla="*/ 17761 w 287881"/>
              <a:gd name="connsiteY34" fmla="*/ 1514375 h 1917487"/>
              <a:gd name="connsiteX35" fmla="*/ 17761 w 287881"/>
              <a:gd name="connsiteY35" fmla="*/ 1495179 h 1917487"/>
              <a:gd name="connsiteX36" fmla="*/ 17761 w 287881"/>
              <a:gd name="connsiteY36" fmla="*/ 1475983 h 1917487"/>
              <a:gd name="connsiteX37" fmla="*/ 32144 w 287881"/>
              <a:gd name="connsiteY37" fmla="*/ 1437591 h 1917487"/>
              <a:gd name="connsiteX38" fmla="*/ 32144 w 287881"/>
              <a:gd name="connsiteY38" fmla="*/ 1399200 h 1917487"/>
              <a:gd name="connsiteX39" fmla="*/ 46526 w 287881"/>
              <a:gd name="connsiteY39" fmla="*/ 1341612 h 1917487"/>
              <a:gd name="connsiteX40" fmla="*/ 46526 w 287881"/>
              <a:gd name="connsiteY40" fmla="*/ 1284025 h 1917487"/>
              <a:gd name="connsiteX41" fmla="*/ 46526 w 287881"/>
              <a:gd name="connsiteY41" fmla="*/ 1226437 h 1917487"/>
              <a:gd name="connsiteX42" fmla="*/ 46526 w 287881"/>
              <a:gd name="connsiteY42" fmla="*/ 1149654 h 1917487"/>
              <a:gd name="connsiteX43" fmla="*/ 46526 w 287881"/>
              <a:gd name="connsiteY43" fmla="*/ 1072870 h 1917487"/>
              <a:gd name="connsiteX44" fmla="*/ 46526 w 287881"/>
              <a:gd name="connsiteY44" fmla="*/ 976891 h 1917487"/>
              <a:gd name="connsiteX45" fmla="*/ 46526 w 287881"/>
              <a:gd name="connsiteY45" fmla="*/ 880912 h 1917487"/>
              <a:gd name="connsiteX46" fmla="*/ 60908 w 287881"/>
              <a:gd name="connsiteY46" fmla="*/ 765737 h 1917487"/>
              <a:gd name="connsiteX47" fmla="*/ 60908 w 287881"/>
              <a:gd name="connsiteY47" fmla="*/ 650562 h 1917487"/>
              <a:gd name="connsiteX48" fmla="*/ 60908 w 287881"/>
              <a:gd name="connsiteY48" fmla="*/ 516191 h 1917487"/>
              <a:gd name="connsiteX49" fmla="*/ 46526 w 287881"/>
              <a:gd name="connsiteY49" fmla="*/ 401016 h 1917487"/>
              <a:gd name="connsiteX50" fmla="*/ 46526 w 287881"/>
              <a:gd name="connsiteY50" fmla="*/ 285841 h 1917487"/>
              <a:gd name="connsiteX51" fmla="*/ 46526 w 287881"/>
              <a:gd name="connsiteY51" fmla="*/ 209058 h 1917487"/>
              <a:gd name="connsiteX52" fmla="*/ 46526 w 287881"/>
              <a:gd name="connsiteY52" fmla="*/ 132274 h 1917487"/>
              <a:gd name="connsiteX53" fmla="*/ 46526 w 287881"/>
              <a:gd name="connsiteY53" fmla="*/ 74687 h 1917487"/>
              <a:gd name="connsiteX54" fmla="*/ 46526 w 287881"/>
              <a:gd name="connsiteY54" fmla="*/ 36295 h 1917487"/>
              <a:gd name="connsiteX55" fmla="*/ 32929 w 287881"/>
              <a:gd name="connsiteY55" fmla="*/ 0 h 19174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287881" h="1917487">
                <a:moveTo>
                  <a:pt x="32929" y="0"/>
                </a:moveTo>
                <a:lnTo>
                  <a:pt x="287881" y="0"/>
                </a:lnTo>
                <a:lnTo>
                  <a:pt x="262259" y="17099"/>
                </a:lnTo>
                <a:lnTo>
                  <a:pt x="247877" y="36295"/>
                </a:lnTo>
                <a:lnTo>
                  <a:pt x="247877" y="74687"/>
                </a:lnTo>
                <a:lnTo>
                  <a:pt x="233495" y="113078"/>
                </a:lnTo>
                <a:lnTo>
                  <a:pt x="233495" y="132274"/>
                </a:lnTo>
                <a:lnTo>
                  <a:pt x="233495" y="170666"/>
                </a:lnTo>
                <a:lnTo>
                  <a:pt x="233495" y="247449"/>
                </a:lnTo>
                <a:lnTo>
                  <a:pt x="233495" y="324233"/>
                </a:lnTo>
                <a:lnTo>
                  <a:pt x="233495" y="420212"/>
                </a:lnTo>
                <a:lnTo>
                  <a:pt x="233495" y="535387"/>
                </a:lnTo>
                <a:lnTo>
                  <a:pt x="233495" y="669758"/>
                </a:lnTo>
                <a:lnTo>
                  <a:pt x="233495" y="823324"/>
                </a:lnTo>
                <a:lnTo>
                  <a:pt x="233495" y="976891"/>
                </a:lnTo>
                <a:lnTo>
                  <a:pt x="233495" y="1130458"/>
                </a:lnTo>
                <a:lnTo>
                  <a:pt x="233495" y="1245633"/>
                </a:lnTo>
                <a:lnTo>
                  <a:pt x="233495" y="1360808"/>
                </a:lnTo>
                <a:lnTo>
                  <a:pt x="219113" y="1456787"/>
                </a:lnTo>
                <a:lnTo>
                  <a:pt x="219113" y="1533570"/>
                </a:lnTo>
                <a:lnTo>
                  <a:pt x="219113" y="1591158"/>
                </a:lnTo>
                <a:lnTo>
                  <a:pt x="219113" y="1648745"/>
                </a:lnTo>
                <a:lnTo>
                  <a:pt x="204730" y="1706333"/>
                </a:lnTo>
                <a:lnTo>
                  <a:pt x="190348" y="1763920"/>
                </a:lnTo>
                <a:lnTo>
                  <a:pt x="161584" y="1821508"/>
                </a:lnTo>
                <a:lnTo>
                  <a:pt x="132819" y="1859900"/>
                </a:lnTo>
                <a:lnTo>
                  <a:pt x="75290" y="1898291"/>
                </a:lnTo>
                <a:lnTo>
                  <a:pt x="46526" y="1917487"/>
                </a:lnTo>
                <a:lnTo>
                  <a:pt x="17761" y="1917487"/>
                </a:lnTo>
                <a:lnTo>
                  <a:pt x="3379" y="1917487"/>
                </a:lnTo>
                <a:lnTo>
                  <a:pt x="0" y="1912977"/>
                </a:lnTo>
                <a:lnTo>
                  <a:pt x="0" y="1552766"/>
                </a:lnTo>
                <a:lnTo>
                  <a:pt x="3379" y="1552766"/>
                </a:lnTo>
                <a:lnTo>
                  <a:pt x="3379" y="1533570"/>
                </a:lnTo>
                <a:lnTo>
                  <a:pt x="17761" y="1514375"/>
                </a:lnTo>
                <a:lnTo>
                  <a:pt x="17761" y="1495179"/>
                </a:lnTo>
                <a:lnTo>
                  <a:pt x="17761" y="1475983"/>
                </a:lnTo>
                <a:lnTo>
                  <a:pt x="32144" y="1437591"/>
                </a:lnTo>
                <a:lnTo>
                  <a:pt x="32144" y="1399200"/>
                </a:lnTo>
                <a:lnTo>
                  <a:pt x="46526" y="1341612"/>
                </a:lnTo>
                <a:lnTo>
                  <a:pt x="46526" y="1284025"/>
                </a:lnTo>
                <a:lnTo>
                  <a:pt x="46526" y="1226437"/>
                </a:lnTo>
                <a:lnTo>
                  <a:pt x="46526" y="1149654"/>
                </a:lnTo>
                <a:lnTo>
                  <a:pt x="46526" y="1072870"/>
                </a:lnTo>
                <a:lnTo>
                  <a:pt x="46526" y="976891"/>
                </a:lnTo>
                <a:lnTo>
                  <a:pt x="46526" y="880912"/>
                </a:lnTo>
                <a:lnTo>
                  <a:pt x="60908" y="765737"/>
                </a:lnTo>
                <a:lnTo>
                  <a:pt x="60908" y="650562"/>
                </a:lnTo>
                <a:lnTo>
                  <a:pt x="60908" y="516191"/>
                </a:lnTo>
                <a:lnTo>
                  <a:pt x="46526" y="401016"/>
                </a:lnTo>
                <a:lnTo>
                  <a:pt x="46526" y="285841"/>
                </a:lnTo>
                <a:lnTo>
                  <a:pt x="46526" y="209058"/>
                </a:lnTo>
                <a:lnTo>
                  <a:pt x="46526" y="132274"/>
                </a:lnTo>
                <a:lnTo>
                  <a:pt x="46526" y="74687"/>
                </a:lnTo>
                <a:lnTo>
                  <a:pt x="46526" y="36295"/>
                </a:lnTo>
                <a:lnTo>
                  <a:pt x="3292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41753B81-875E-461B-9AE9-4D6D3F9A5104}"/>
              </a:ext>
            </a:extLst>
          </p:cNvPr>
          <p:cNvSpPr/>
          <p:nvPr/>
        </p:nvSpPr>
        <p:spPr>
          <a:xfrm>
            <a:off x="10271186" y="4561806"/>
            <a:ext cx="281941" cy="1051963"/>
          </a:xfrm>
          <a:custGeom>
            <a:avLst/>
            <a:gdLst>
              <a:gd name="connsiteX0" fmla="*/ 0 w 281941"/>
              <a:gd name="connsiteY0" fmla="*/ 0 h 1051963"/>
              <a:gd name="connsiteX1" fmla="*/ 281941 w 281941"/>
              <a:gd name="connsiteY1" fmla="*/ 0 h 1051963"/>
              <a:gd name="connsiteX2" fmla="*/ 270410 w 281941"/>
              <a:gd name="connsiteY2" fmla="*/ 15389 h 1051963"/>
              <a:gd name="connsiteX3" fmla="*/ 256028 w 281941"/>
              <a:gd name="connsiteY3" fmla="*/ 34585 h 1051963"/>
              <a:gd name="connsiteX4" fmla="*/ 256028 w 281941"/>
              <a:gd name="connsiteY4" fmla="*/ 53780 h 1051963"/>
              <a:gd name="connsiteX5" fmla="*/ 241646 w 281941"/>
              <a:gd name="connsiteY5" fmla="*/ 92172 h 1051963"/>
              <a:gd name="connsiteX6" fmla="*/ 241646 w 281941"/>
              <a:gd name="connsiteY6" fmla="*/ 130564 h 1051963"/>
              <a:gd name="connsiteX7" fmla="*/ 227264 w 281941"/>
              <a:gd name="connsiteY7" fmla="*/ 168955 h 1051963"/>
              <a:gd name="connsiteX8" fmla="*/ 227264 w 281941"/>
              <a:gd name="connsiteY8" fmla="*/ 226543 h 1051963"/>
              <a:gd name="connsiteX9" fmla="*/ 227264 w 281941"/>
              <a:gd name="connsiteY9" fmla="*/ 284130 h 1051963"/>
              <a:gd name="connsiteX10" fmla="*/ 227264 w 281941"/>
              <a:gd name="connsiteY10" fmla="*/ 360914 h 1051963"/>
              <a:gd name="connsiteX11" fmla="*/ 227264 w 281941"/>
              <a:gd name="connsiteY11" fmla="*/ 514480 h 1051963"/>
              <a:gd name="connsiteX12" fmla="*/ 212881 w 281941"/>
              <a:gd name="connsiteY12" fmla="*/ 629655 h 1051963"/>
              <a:gd name="connsiteX13" fmla="*/ 212881 w 281941"/>
              <a:gd name="connsiteY13" fmla="*/ 744830 h 1051963"/>
              <a:gd name="connsiteX14" fmla="*/ 212881 w 281941"/>
              <a:gd name="connsiteY14" fmla="*/ 840809 h 1051963"/>
              <a:gd name="connsiteX15" fmla="*/ 198499 w 281941"/>
              <a:gd name="connsiteY15" fmla="*/ 898397 h 1051963"/>
              <a:gd name="connsiteX16" fmla="*/ 198499 w 281941"/>
              <a:gd name="connsiteY16" fmla="*/ 936788 h 1051963"/>
              <a:gd name="connsiteX17" fmla="*/ 198499 w 281941"/>
              <a:gd name="connsiteY17" fmla="*/ 955984 h 1051963"/>
              <a:gd name="connsiteX18" fmla="*/ 184117 w 281941"/>
              <a:gd name="connsiteY18" fmla="*/ 994376 h 1051963"/>
              <a:gd name="connsiteX19" fmla="*/ 169735 w 281941"/>
              <a:gd name="connsiteY19" fmla="*/ 1013572 h 1051963"/>
              <a:gd name="connsiteX20" fmla="*/ 169735 w 281941"/>
              <a:gd name="connsiteY20" fmla="*/ 1032767 h 1051963"/>
              <a:gd name="connsiteX21" fmla="*/ 155353 w 281941"/>
              <a:gd name="connsiteY21" fmla="*/ 1051963 h 1051963"/>
              <a:gd name="connsiteX22" fmla="*/ 140970 w 281941"/>
              <a:gd name="connsiteY22" fmla="*/ 1051963 h 1051963"/>
              <a:gd name="connsiteX23" fmla="*/ 126588 w 281941"/>
              <a:gd name="connsiteY23" fmla="*/ 1051963 h 1051963"/>
              <a:gd name="connsiteX24" fmla="*/ 97824 w 281941"/>
              <a:gd name="connsiteY24" fmla="*/ 1051963 h 1051963"/>
              <a:gd name="connsiteX25" fmla="*/ 83441 w 281941"/>
              <a:gd name="connsiteY25" fmla="*/ 1032767 h 1051963"/>
              <a:gd name="connsiteX26" fmla="*/ 69059 w 281941"/>
              <a:gd name="connsiteY26" fmla="*/ 1013572 h 1051963"/>
              <a:gd name="connsiteX27" fmla="*/ 40295 w 281941"/>
              <a:gd name="connsiteY27" fmla="*/ 955984 h 1051963"/>
              <a:gd name="connsiteX28" fmla="*/ 25912 w 281941"/>
              <a:gd name="connsiteY28" fmla="*/ 917592 h 1051963"/>
              <a:gd name="connsiteX29" fmla="*/ 11530 w 281941"/>
              <a:gd name="connsiteY29" fmla="*/ 879201 h 1051963"/>
              <a:gd name="connsiteX30" fmla="*/ 11530 w 281941"/>
              <a:gd name="connsiteY30" fmla="*/ 840809 h 1051963"/>
              <a:gd name="connsiteX31" fmla="*/ 11530 w 281941"/>
              <a:gd name="connsiteY31" fmla="*/ 783222 h 1051963"/>
              <a:gd name="connsiteX32" fmla="*/ 11530 w 281941"/>
              <a:gd name="connsiteY32" fmla="*/ 725634 h 1051963"/>
              <a:gd name="connsiteX33" fmla="*/ 11530 w 281941"/>
              <a:gd name="connsiteY33" fmla="*/ 629655 h 1051963"/>
              <a:gd name="connsiteX34" fmla="*/ 25912 w 281941"/>
              <a:gd name="connsiteY34" fmla="*/ 533676 h 1051963"/>
              <a:gd name="connsiteX35" fmla="*/ 25912 w 281941"/>
              <a:gd name="connsiteY35" fmla="*/ 437697 h 1051963"/>
              <a:gd name="connsiteX36" fmla="*/ 25912 w 281941"/>
              <a:gd name="connsiteY36" fmla="*/ 245739 h 1051963"/>
              <a:gd name="connsiteX37" fmla="*/ 25912 w 281941"/>
              <a:gd name="connsiteY37" fmla="*/ 207347 h 1051963"/>
              <a:gd name="connsiteX38" fmla="*/ 25912 w 281941"/>
              <a:gd name="connsiteY38" fmla="*/ 149760 h 1051963"/>
              <a:gd name="connsiteX39" fmla="*/ 25912 w 281941"/>
              <a:gd name="connsiteY39" fmla="*/ 92172 h 1051963"/>
              <a:gd name="connsiteX40" fmla="*/ 11530 w 281941"/>
              <a:gd name="connsiteY40" fmla="*/ 34585 h 1051963"/>
              <a:gd name="connsiteX41" fmla="*/ 11530 w 281941"/>
              <a:gd name="connsiteY41" fmla="*/ 15389 h 1051963"/>
              <a:gd name="connsiteX42" fmla="*/ 0 w 281941"/>
              <a:gd name="connsiteY42" fmla="*/ 0 h 1051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281941" h="1051963">
                <a:moveTo>
                  <a:pt x="0" y="0"/>
                </a:moveTo>
                <a:lnTo>
                  <a:pt x="281941" y="0"/>
                </a:lnTo>
                <a:lnTo>
                  <a:pt x="270410" y="15389"/>
                </a:lnTo>
                <a:lnTo>
                  <a:pt x="256028" y="34585"/>
                </a:lnTo>
                <a:lnTo>
                  <a:pt x="256028" y="53780"/>
                </a:lnTo>
                <a:lnTo>
                  <a:pt x="241646" y="92172"/>
                </a:lnTo>
                <a:lnTo>
                  <a:pt x="241646" y="130564"/>
                </a:lnTo>
                <a:lnTo>
                  <a:pt x="227264" y="168955"/>
                </a:lnTo>
                <a:lnTo>
                  <a:pt x="227264" y="226543"/>
                </a:lnTo>
                <a:lnTo>
                  <a:pt x="227264" y="284130"/>
                </a:lnTo>
                <a:lnTo>
                  <a:pt x="227264" y="360914"/>
                </a:lnTo>
                <a:lnTo>
                  <a:pt x="227264" y="514480"/>
                </a:lnTo>
                <a:lnTo>
                  <a:pt x="212881" y="629655"/>
                </a:lnTo>
                <a:lnTo>
                  <a:pt x="212881" y="744830"/>
                </a:lnTo>
                <a:lnTo>
                  <a:pt x="212881" y="840809"/>
                </a:lnTo>
                <a:lnTo>
                  <a:pt x="198499" y="898397"/>
                </a:lnTo>
                <a:lnTo>
                  <a:pt x="198499" y="936788"/>
                </a:lnTo>
                <a:lnTo>
                  <a:pt x="198499" y="955984"/>
                </a:lnTo>
                <a:lnTo>
                  <a:pt x="184117" y="994376"/>
                </a:lnTo>
                <a:lnTo>
                  <a:pt x="169735" y="1013572"/>
                </a:lnTo>
                <a:lnTo>
                  <a:pt x="169735" y="1032767"/>
                </a:lnTo>
                <a:lnTo>
                  <a:pt x="155353" y="1051963"/>
                </a:lnTo>
                <a:lnTo>
                  <a:pt x="140970" y="1051963"/>
                </a:lnTo>
                <a:lnTo>
                  <a:pt x="126588" y="1051963"/>
                </a:lnTo>
                <a:lnTo>
                  <a:pt x="97824" y="1051963"/>
                </a:lnTo>
                <a:lnTo>
                  <a:pt x="83441" y="1032767"/>
                </a:lnTo>
                <a:lnTo>
                  <a:pt x="69059" y="1013572"/>
                </a:lnTo>
                <a:lnTo>
                  <a:pt x="40295" y="955984"/>
                </a:lnTo>
                <a:lnTo>
                  <a:pt x="25912" y="917592"/>
                </a:lnTo>
                <a:lnTo>
                  <a:pt x="11530" y="879201"/>
                </a:lnTo>
                <a:lnTo>
                  <a:pt x="11530" y="840809"/>
                </a:lnTo>
                <a:lnTo>
                  <a:pt x="11530" y="783222"/>
                </a:lnTo>
                <a:lnTo>
                  <a:pt x="11530" y="725634"/>
                </a:lnTo>
                <a:lnTo>
                  <a:pt x="11530" y="629655"/>
                </a:lnTo>
                <a:lnTo>
                  <a:pt x="25912" y="533676"/>
                </a:lnTo>
                <a:lnTo>
                  <a:pt x="25912" y="437697"/>
                </a:lnTo>
                <a:lnTo>
                  <a:pt x="25912" y="245739"/>
                </a:lnTo>
                <a:lnTo>
                  <a:pt x="25912" y="207347"/>
                </a:lnTo>
                <a:lnTo>
                  <a:pt x="25912" y="149760"/>
                </a:lnTo>
                <a:lnTo>
                  <a:pt x="25912" y="92172"/>
                </a:lnTo>
                <a:lnTo>
                  <a:pt x="11530" y="34585"/>
                </a:lnTo>
                <a:lnTo>
                  <a:pt x="11530" y="15389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10942066-6AD8-4ED5-9CF6-201872104186}"/>
              </a:ext>
            </a:extLst>
          </p:cNvPr>
          <p:cNvSpPr/>
          <p:nvPr/>
        </p:nvSpPr>
        <p:spPr>
          <a:xfrm>
            <a:off x="3114989" y="4943790"/>
            <a:ext cx="430577" cy="1504608"/>
          </a:xfrm>
          <a:custGeom>
            <a:avLst/>
            <a:gdLst>
              <a:gd name="connsiteX0" fmla="*/ 146325 w 430577"/>
              <a:gd name="connsiteY0" fmla="*/ 0 h 1504608"/>
              <a:gd name="connsiteX1" fmla="*/ 430577 w 430577"/>
              <a:gd name="connsiteY1" fmla="*/ 0 h 1504608"/>
              <a:gd name="connsiteX2" fmla="*/ 419587 w 430577"/>
              <a:gd name="connsiteY2" fmla="*/ 7334 h 1504608"/>
              <a:gd name="connsiteX3" fmla="*/ 419587 w 430577"/>
              <a:gd name="connsiteY3" fmla="*/ 26530 h 1504608"/>
              <a:gd name="connsiteX4" fmla="*/ 405205 w 430577"/>
              <a:gd name="connsiteY4" fmla="*/ 26530 h 1504608"/>
              <a:gd name="connsiteX5" fmla="*/ 390823 w 430577"/>
              <a:gd name="connsiteY5" fmla="*/ 45725 h 1504608"/>
              <a:gd name="connsiteX6" fmla="*/ 390823 w 430577"/>
              <a:gd name="connsiteY6" fmla="*/ 84117 h 1504608"/>
              <a:gd name="connsiteX7" fmla="*/ 390823 w 430577"/>
              <a:gd name="connsiteY7" fmla="*/ 103313 h 1504608"/>
              <a:gd name="connsiteX8" fmla="*/ 390823 w 430577"/>
              <a:gd name="connsiteY8" fmla="*/ 141705 h 1504608"/>
              <a:gd name="connsiteX9" fmla="*/ 376441 w 430577"/>
              <a:gd name="connsiteY9" fmla="*/ 180096 h 1504608"/>
              <a:gd name="connsiteX10" fmla="*/ 376441 w 430577"/>
              <a:gd name="connsiteY10" fmla="*/ 237684 h 1504608"/>
              <a:gd name="connsiteX11" fmla="*/ 376441 w 430577"/>
              <a:gd name="connsiteY11" fmla="*/ 333663 h 1504608"/>
              <a:gd name="connsiteX12" fmla="*/ 362059 w 430577"/>
              <a:gd name="connsiteY12" fmla="*/ 448838 h 1504608"/>
              <a:gd name="connsiteX13" fmla="*/ 362059 w 430577"/>
              <a:gd name="connsiteY13" fmla="*/ 583209 h 1504608"/>
              <a:gd name="connsiteX14" fmla="*/ 347676 w 430577"/>
              <a:gd name="connsiteY14" fmla="*/ 717579 h 1504608"/>
              <a:gd name="connsiteX15" fmla="*/ 333294 w 430577"/>
              <a:gd name="connsiteY15" fmla="*/ 851950 h 1504608"/>
              <a:gd name="connsiteX16" fmla="*/ 318912 w 430577"/>
              <a:gd name="connsiteY16" fmla="*/ 967125 h 1504608"/>
              <a:gd name="connsiteX17" fmla="*/ 290147 w 430577"/>
              <a:gd name="connsiteY17" fmla="*/ 1082300 h 1504608"/>
              <a:gd name="connsiteX18" fmla="*/ 261383 w 430577"/>
              <a:gd name="connsiteY18" fmla="*/ 1178279 h 1504608"/>
              <a:gd name="connsiteX19" fmla="*/ 247001 w 430577"/>
              <a:gd name="connsiteY19" fmla="*/ 1216671 h 1504608"/>
              <a:gd name="connsiteX20" fmla="*/ 232619 w 430577"/>
              <a:gd name="connsiteY20" fmla="*/ 1255062 h 1504608"/>
              <a:gd name="connsiteX21" fmla="*/ 203854 w 430577"/>
              <a:gd name="connsiteY21" fmla="*/ 1331846 h 1504608"/>
              <a:gd name="connsiteX22" fmla="*/ 175090 w 430577"/>
              <a:gd name="connsiteY22" fmla="*/ 1389433 h 1504608"/>
              <a:gd name="connsiteX23" fmla="*/ 131943 w 430577"/>
              <a:gd name="connsiteY23" fmla="*/ 1427825 h 1504608"/>
              <a:gd name="connsiteX24" fmla="*/ 88796 w 430577"/>
              <a:gd name="connsiteY24" fmla="*/ 1466217 h 1504608"/>
              <a:gd name="connsiteX25" fmla="*/ 60032 w 430577"/>
              <a:gd name="connsiteY25" fmla="*/ 1485412 h 1504608"/>
              <a:gd name="connsiteX26" fmla="*/ 31267 w 430577"/>
              <a:gd name="connsiteY26" fmla="*/ 1504608 h 1504608"/>
              <a:gd name="connsiteX27" fmla="*/ 2503 w 430577"/>
              <a:gd name="connsiteY27" fmla="*/ 1504608 h 1504608"/>
              <a:gd name="connsiteX28" fmla="*/ 0 w 430577"/>
              <a:gd name="connsiteY28" fmla="*/ 1504608 h 1504608"/>
              <a:gd name="connsiteX29" fmla="*/ 0 w 430577"/>
              <a:gd name="connsiteY29" fmla="*/ 1104837 h 1504608"/>
              <a:gd name="connsiteX30" fmla="*/ 2503 w 430577"/>
              <a:gd name="connsiteY30" fmla="*/ 1101496 h 1504608"/>
              <a:gd name="connsiteX31" fmla="*/ 16885 w 430577"/>
              <a:gd name="connsiteY31" fmla="*/ 1101496 h 1504608"/>
              <a:gd name="connsiteX32" fmla="*/ 45650 w 430577"/>
              <a:gd name="connsiteY32" fmla="*/ 1082300 h 1504608"/>
              <a:gd name="connsiteX33" fmla="*/ 60032 w 430577"/>
              <a:gd name="connsiteY33" fmla="*/ 1063104 h 1504608"/>
              <a:gd name="connsiteX34" fmla="*/ 60032 w 430577"/>
              <a:gd name="connsiteY34" fmla="*/ 1024713 h 1504608"/>
              <a:gd name="connsiteX35" fmla="*/ 74414 w 430577"/>
              <a:gd name="connsiteY35" fmla="*/ 986321 h 1504608"/>
              <a:gd name="connsiteX36" fmla="*/ 88796 w 430577"/>
              <a:gd name="connsiteY36" fmla="*/ 947929 h 1504608"/>
              <a:gd name="connsiteX37" fmla="*/ 103178 w 430577"/>
              <a:gd name="connsiteY37" fmla="*/ 871146 h 1504608"/>
              <a:gd name="connsiteX38" fmla="*/ 103178 w 430577"/>
              <a:gd name="connsiteY38" fmla="*/ 794363 h 1504608"/>
              <a:gd name="connsiteX39" fmla="*/ 117561 w 430577"/>
              <a:gd name="connsiteY39" fmla="*/ 698384 h 1504608"/>
              <a:gd name="connsiteX40" fmla="*/ 131943 w 430577"/>
              <a:gd name="connsiteY40" fmla="*/ 583209 h 1504608"/>
              <a:gd name="connsiteX41" fmla="*/ 131943 w 430577"/>
              <a:gd name="connsiteY41" fmla="*/ 525621 h 1504608"/>
              <a:gd name="connsiteX42" fmla="*/ 131943 w 430577"/>
              <a:gd name="connsiteY42" fmla="*/ 468034 h 1504608"/>
              <a:gd name="connsiteX43" fmla="*/ 146325 w 430577"/>
              <a:gd name="connsiteY43" fmla="*/ 429642 h 1504608"/>
              <a:gd name="connsiteX44" fmla="*/ 146325 w 430577"/>
              <a:gd name="connsiteY44" fmla="*/ 391250 h 1504608"/>
              <a:gd name="connsiteX45" fmla="*/ 146325 w 430577"/>
              <a:gd name="connsiteY45" fmla="*/ 352859 h 1504608"/>
              <a:gd name="connsiteX46" fmla="*/ 146325 w 430577"/>
              <a:gd name="connsiteY46" fmla="*/ 314467 h 1504608"/>
              <a:gd name="connsiteX47" fmla="*/ 146325 w 430577"/>
              <a:gd name="connsiteY47" fmla="*/ 295271 h 1504608"/>
              <a:gd name="connsiteX48" fmla="*/ 146325 w 430577"/>
              <a:gd name="connsiteY48" fmla="*/ 256880 h 1504608"/>
              <a:gd name="connsiteX49" fmla="*/ 146325 w 430577"/>
              <a:gd name="connsiteY49" fmla="*/ 180096 h 1504608"/>
              <a:gd name="connsiteX50" fmla="*/ 146325 w 430577"/>
              <a:gd name="connsiteY50" fmla="*/ 84117 h 1504608"/>
              <a:gd name="connsiteX51" fmla="*/ 146325 w 430577"/>
              <a:gd name="connsiteY51" fmla="*/ 45725 h 1504608"/>
              <a:gd name="connsiteX52" fmla="*/ 146325 w 430577"/>
              <a:gd name="connsiteY52" fmla="*/ 7334 h 1504608"/>
              <a:gd name="connsiteX53" fmla="*/ 146325 w 430577"/>
              <a:gd name="connsiteY53" fmla="*/ 0 h 1504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430577" h="1504608">
                <a:moveTo>
                  <a:pt x="146325" y="0"/>
                </a:moveTo>
                <a:lnTo>
                  <a:pt x="430577" y="0"/>
                </a:lnTo>
                <a:lnTo>
                  <a:pt x="419587" y="7334"/>
                </a:lnTo>
                <a:lnTo>
                  <a:pt x="419587" y="26530"/>
                </a:lnTo>
                <a:lnTo>
                  <a:pt x="405205" y="26530"/>
                </a:lnTo>
                <a:lnTo>
                  <a:pt x="390823" y="45725"/>
                </a:lnTo>
                <a:lnTo>
                  <a:pt x="390823" y="84117"/>
                </a:lnTo>
                <a:lnTo>
                  <a:pt x="390823" y="103313"/>
                </a:lnTo>
                <a:lnTo>
                  <a:pt x="390823" y="141705"/>
                </a:lnTo>
                <a:lnTo>
                  <a:pt x="376441" y="180096"/>
                </a:lnTo>
                <a:lnTo>
                  <a:pt x="376441" y="237684"/>
                </a:lnTo>
                <a:lnTo>
                  <a:pt x="376441" y="333663"/>
                </a:lnTo>
                <a:lnTo>
                  <a:pt x="362059" y="448838"/>
                </a:lnTo>
                <a:lnTo>
                  <a:pt x="362059" y="583209"/>
                </a:lnTo>
                <a:lnTo>
                  <a:pt x="347676" y="717579"/>
                </a:lnTo>
                <a:lnTo>
                  <a:pt x="333294" y="851950"/>
                </a:lnTo>
                <a:lnTo>
                  <a:pt x="318912" y="967125"/>
                </a:lnTo>
                <a:lnTo>
                  <a:pt x="290147" y="1082300"/>
                </a:lnTo>
                <a:lnTo>
                  <a:pt x="261383" y="1178279"/>
                </a:lnTo>
                <a:lnTo>
                  <a:pt x="247001" y="1216671"/>
                </a:lnTo>
                <a:lnTo>
                  <a:pt x="232619" y="1255062"/>
                </a:lnTo>
                <a:lnTo>
                  <a:pt x="203854" y="1331846"/>
                </a:lnTo>
                <a:lnTo>
                  <a:pt x="175090" y="1389433"/>
                </a:lnTo>
                <a:lnTo>
                  <a:pt x="131943" y="1427825"/>
                </a:lnTo>
                <a:lnTo>
                  <a:pt x="88796" y="1466217"/>
                </a:lnTo>
                <a:lnTo>
                  <a:pt x="60032" y="1485412"/>
                </a:lnTo>
                <a:lnTo>
                  <a:pt x="31267" y="1504608"/>
                </a:lnTo>
                <a:lnTo>
                  <a:pt x="2503" y="1504608"/>
                </a:lnTo>
                <a:lnTo>
                  <a:pt x="0" y="1504608"/>
                </a:lnTo>
                <a:lnTo>
                  <a:pt x="0" y="1104837"/>
                </a:lnTo>
                <a:lnTo>
                  <a:pt x="2503" y="1101496"/>
                </a:lnTo>
                <a:lnTo>
                  <a:pt x="16885" y="1101496"/>
                </a:lnTo>
                <a:lnTo>
                  <a:pt x="45650" y="1082300"/>
                </a:lnTo>
                <a:lnTo>
                  <a:pt x="60032" y="1063104"/>
                </a:lnTo>
                <a:lnTo>
                  <a:pt x="60032" y="1024713"/>
                </a:lnTo>
                <a:lnTo>
                  <a:pt x="74414" y="986321"/>
                </a:lnTo>
                <a:lnTo>
                  <a:pt x="88796" y="947929"/>
                </a:lnTo>
                <a:lnTo>
                  <a:pt x="103178" y="871146"/>
                </a:lnTo>
                <a:lnTo>
                  <a:pt x="103178" y="794363"/>
                </a:lnTo>
                <a:lnTo>
                  <a:pt x="117561" y="698384"/>
                </a:lnTo>
                <a:lnTo>
                  <a:pt x="131943" y="583209"/>
                </a:lnTo>
                <a:lnTo>
                  <a:pt x="131943" y="525621"/>
                </a:lnTo>
                <a:lnTo>
                  <a:pt x="131943" y="468034"/>
                </a:lnTo>
                <a:lnTo>
                  <a:pt x="146325" y="429642"/>
                </a:lnTo>
                <a:lnTo>
                  <a:pt x="146325" y="391250"/>
                </a:lnTo>
                <a:lnTo>
                  <a:pt x="146325" y="352859"/>
                </a:lnTo>
                <a:lnTo>
                  <a:pt x="146325" y="314467"/>
                </a:lnTo>
                <a:lnTo>
                  <a:pt x="146325" y="295271"/>
                </a:lnTo>
                <a:lnTo>
                  <a:pt x="146325" y="256880"/>
                </a:lnTo>
                <a:lnTo>
                  <a:pt x="146325" y="180096"/>
                </a:lnTo>
                <a:lnTo>
                  <a:pt x="146325" y="84117"/>
                </a:lnTo>
                <a:lnTo>
                  <a:pt x="146325" y="45725"/>
                </a:lnTo>
                <a:lnTo>
                  <a:pt x="146325" y="7334"/>
                </a:lnTo>
                <a:lnTo>
                  <a:pt x="14632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660CB33D-79F1-4821-B7D2-5EC79F6C9326}"/>
              </a:ext>
            </a:extLst>
          </p:cNvPr>
          <p:cNvSpPr/>
          <p:nvPr/>
        </p:nvSpPr>
        <p:spPr>
          <a:xfrm>
            <a:off x="10249321" y="6119446"/>
            <a:ext cx="752507" cy="281352"/>
          </a:xfrm>
          <a:custGeom>
            <a:avLst/>
            <a:gdLst>
              <a:gd name="connsiteX0" fmla="*/ 0 w 752507"/>
              <a:gd name="connsiteY0" fmla="*/ 0 h 281352"/>
              <a:gd name="connsiteX1" fmla="*/ 116 w 752507"/>
              <a:gd name="connsiteY1" fmla="*/ 0 h 281352"/>
              <a:gd name="connsiteX2" fmla="*/ 19013 w 752507"/>
              <a:gd name="connsiteY2" fmla="*/ 12611 h 281352"/>
              <a:gd name="connsiteX3" fmla="*/ 47778 w 752507"/>
              <a:gd name="connsiteY3" fmla="*/ 31806 h 281352"/>
              <a:gd name="connsiteX4" fmla="*/ 76542 w 752507"/>
              <a:gd name="connsiteY4" fmla="*/ 51002 h 281352"/>
              <a:gd name="connsiteX5" fmla="*/ 119689 w 752507"/>
              <a:gd name="connsiteY5" fmla="*/ 70198 h 281352"/>
              <a:gd name="connsiteX6" fmla="*/ 162836 w 752507"/>
              <a:gd name="connsiteY6" fmla="*/ 70198 h 281352"/>
              <a:gd name="connsiteX7" fmla="*/ 220365 w 752507"/>
              <a:gd name="connsiteY7" fmla="*/ 70198 h 281352"/>
              <a:gd name="connsiteX8" fmla="*/ 263511 w 752507"/>
              <a:gd name="connsiteY8" fmla="*/ 70198 h 281352"/>
              <a:gd name="connsiteX9" fmla="*/ 349805 w 752507"/>
              <a:gd name="connsiteY9" fmla="*/ 70198 h 281352"/>
              <a:gd name="connsiteX10" fmla="*/ 392951 w 752507"/>
              <a:gd name="connsiteY10" fmla="*/ 51002 h 281352"/>
              <a:gd name="connsiteX11" fmla="*/ 436098 w 752507"/>
              <a:gd name="connsiteY11" fmla="*/ 31806 h 281352"/>
              <a:gd name="connsiteX12" fmla="*/ 464862 w 752507"/>
              <a:gd name="connsiteY12" fmla="*/ 31806 h 281352"/>
              <a:gd name="connsiteX13" fmla="*/ 479245 w 752507"/>
              <a:gd name="connsiteY13" fmla="*/ 12611 h 281352"/>
              <a:gd name="connsiteX14" fmla="*/ 488693 w 752507"/>
              <a:gd name="connsiteY14" fmla="*/ 0 h 281352"/>
              <a:gd name="connsiteX15" fmla="*/ 734976 w 752507"/>
              <a:gd name="connsiteY15" fmla="*/ 0 h 281352"/>
              <a:gd name="connsiteX16" fmla="*/ 738125 w 752507"/>
              <a:gd name="connsiteY16" fmla="*/ 12611 h 281352"/>
              <a:gd name="connsiteX17" fmla="*/ 752507 w 752507"/>
              <a:gd name="connsiteY17" fmla="*/ 51002 h 281352"/>
              <a:gd name="connsiteX18" fmla="*/ 752507 w 752507"/>
              <a:gd name="connsiteY18" fmla="*/ 89394 h 281352"/>
              <a:gd name="connsiteX19" fmla="*/ 752507 w 752507"/>
              <a:gd name="connsiteY19" fmla="*/ 108590 h 281352"/>
              <a:gd name="connsiteX20" fmla="*/ 723743 w 752507"/>
              <a:gd name="connsiteY20" fmla="*/ 146981 h 281352"/>
              <a:gd name="connsiteX21" fmla="*/ 694978 w 752507"/>
              <a:gd name="connsiteY21" fmla="*/ 166177 h 281352"/>
              <a:gd name="connsiteX22" fmla="*/ 651831 w 752507"/>
              <a:gd name="connsiteY22" fmla="*/ 185373 h 281352"/>
              <a:gd name="connsiteX23" fmla="*/ 608685 w 752507"/>
              <a:gd name="connsiteY23" fmla="*/ 223765 h 281352"/>
              <a:gd name="connsiteX24" fmla="*/ 508009 w 752507"/>
              <a:gd name="connsiteY24" fmla="*/ 262156 h 281352"/>
              <a:gd name="connsiteX25" fmla="*/ 450480 w 752507"/>
              <a:gd name="connsiteY25" fmla="*/ 262156 h 281352"/>
              <a:gd name="connsiteX26" fmla="*/ 392951 w 752507"/>
              <a:gd name="connsiteY26" fmla="*/ 281352 h 281352"/>
              <a:gd name="connsiteX27" fmla="*/ 321040 w 752507"/>
              <a:gd name="connsiteY27" fmla="*/ 281352 h 281352"/>
              <a:gd name="connsiteX28" fmla="*/ 249129 w 752507"/>
              <a:gd name="connsiteY28" fmla="*/ 281352 h 281352"/>
              <a:gd name="connsiteX29" fmla="*/ 177218 w 752507"/>
              <a:gd name="connsiteY29" fmla="*/ 281352 h 281352"/>
              <a:gd name="connsiteX30" fmla="*/ 105307 w 752507"/>
              <a:gd name="connsiteY30" fmla="*/ 281352 h 281352"/>
              <a:gd name="connsiteX31" fmla="*/ 47778 w 752507"/>
              <a:gd name="connsiteY31" fmla="*/ 262156 h 281352"/>
              <a:gd name="connsiteX32" fmla="*/ 0 w 752507"/>
              <a:gd name="connsiteY32" fmla="*/ 246215 h 281352"/>
              <a:gd name="connsiteX33" fmla="*/ 0 w 752507"/>
              <a:gd name="connsiteY33" fmla="*/ 0 h 281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52507" h="281352">
                <a:moveTo>
                  <a:pt x="0" y="0"/>
                </a:moveTo>
                <a:lnTo>
                  <a:pt x="116" y="0"/>
                </a:lnTo>
                <a:lnTo>
                  <a:pt x="19013" y="12611"/>
                </a:lnTo>
                <a:lnTo>
                  <a:pt x="47778" y="31806"/>
                </a:lnTo>
                <a:lnTo>
                  <a:pt x="76542" y="51002"/>
                </a:lnTo>
                <a:lnTo>
                  <a:pt x="119689" y="70198"/>
                </a:lnTo>
                <a:lnTo>
                  <a:pt x="162836" y="70198"/>
                </a:lnTo>
                <a:lnTo>
                  <a:pt x="220365" y="70198"/>
                </a:lnTo>
                <a:lnTo>
                  <a:pt x="263511" y="70198"/>
                </a:lnTo>
                <a:lnTo>
                  <a:pt x="349805" y="70198"/>
                </a:lnTo>
                <a:lnTo>
                  <a:pt x="392951" y="51002"/>
                </a:lnTo>
                <a:lnTo>
                  <a:pt x="436098" y="31806"/>
                </a:lnTo>
                <a:lnTo>
                  <a:pt x="464862" y="31806"/>
                </a:lnTo>
                <a:lnTo>
                  <a:pt x="479245" y="12611"/>
                </a:lnTo>
                <a:lnTo>
                  <a:pt x="488693" y="0"/>
                </a:lnTo>
                <a:lnTo>
                  <a:pt x="734976" y="0"/>
                </a:lnTo>
                <a:lnTo>
                  <a:pt x="738125" y="12611"/>
                </a:lnTo>
                <a:lnTo>
                  <a:pt x="752507" y="51002"/>
                </a:lnTo>
                <a:lnTo>
                  <a:pt x="752507" y="89394"/>
                </a:lnTo>
                <a:lnTo>
                  <a:pt x="752507" y="108590"/>
                </a:lnTo>
                <a:lnTo>
                  <a:pt x="723743" y="146981"/>
                </a:lnTo>
                <a:lnTo>
                  <a:pt x="694978" y="166177"/>
                </a:lnTo>
                <a:lnTo>
                  <a:pt x="651831" y="185373"/>
                </a:lnTo>
                <a:lnTo>
                  <a:pt x="608685" y="223765"/>
                </a:lnTo>
                <a:lnTo>
                  <a:pt x="508009" y="262156"/>
                </a:lnTo>
                <a:lnTo>
                  <a:pt x="450480" y="262156"/>
                </a:lnTo>
                <a:lnTo>
                  <a:pt x="392951" y="281352"/>
                </a:lnTo>
                <a:lnTo>
                  <a:pt x="321040" y="281352"/>
                </a:lnTo>
                <a:lnTo>
                  <a:pt x="249129" y="281352"/>
                </a:lnTo>
                <a:lnTo>
                  <a:pt x="177218" y="281352"/>
                </a:lnTo>
                <a:lnTo>
                  <a:pt x="105307" y="281352"/>
                </a:lnTo>
                <a:lnTo>
                  <a:pt x="47778" y="262156"/>
                </a:lnTo>
                <a:lnTo>
                  <a:pt x="0" y="246215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4C09A15A-AEED-4041-9DEF-154EA2FB64DA}"/>
              </a:ext>
            </a:extLst>
          </p:cNvPr>
          <p:cNvSpPr/>
          <p:nvPr/>
        </p:nvSpPr>
        <p:spPr>
          <a:xfrm>
            <a:off x="5187918" y="1202479"/>
            <a:ext cx="1628461" cy="354359"/>
          </a:xfrm>
          <a:custGeom>
            <a:avLst/>
            <a:gdLst>
              <a:gd name="connsiteX0" fmla="*/ 1244390 w 1628461"/>
              <a:gd name="connsiteY0" fmla="*/ 0 h 354359"/>
              <a:gd name="connsiteX1" fmla="*/ 1275116 w 1628461"/>
              <a:gd name="connsiteY1" fmla="*/ 0 h 354359"/>
              <a:gd name="connsiteX2" fmla="*/ 1305842 w 1628461"/>
              <a:gd name="connsiteY2" fmla="*/ 0 h 354359"/>
              <a:gd name="connsiteX3" fmla="*/ 1321204 w 1628461"/>
              <a:gd name="connsiteY3" fmla="*/ 0 h 354359"/>
              <a:gd name="connsiteX4" fmla="*/ 1367293 w 1628461"/>
              <a:gd name="connsiteY4" fmla="*/ 20845 h 354359"/>
              <a:gd name="connsiteX5" fmla="*/ 1398019 w 1628461"/>
              <a:gd name="connsiteY5" fmla="*/ 41689 h 354359"/>
              <a:gd name="connsiteX6" fmla="*/ 1459470 w 1628461"/>
              <a:gd name="connsiteY6" fmla="*/ 62534 h 354359"/>
              <a:gd name="connsiteX7" fmla="*/ 1505558 w 1628461"/>
              <a:gd name="connsiteY7" fmla="*/ 104223 h 354359"/>
              <a:gd name="connsiteX8" fmla="*/ 1536284 w 1628461"/>
              <a:gd name="connsiteY8" fmla="*/ 104223 h 354359"/>
              <a:gd name="connsiteX9" fmla="*/ 1551647 w 1628461"/>
              <a:gd name="connsiteY9" fmla="*/ 125068 h 354359"/>
              <a:gd name="connsiteX10" fmla="*/ 1582373 w 1628461"/>
              <a:gd name="connsiteY10" fmla="*/ 145913 h 354359"/>
              <a:gd name="connsiteX11" fmla="*/ 1597736 w 1628461"/>
              <a:gd name="connsiteY11" fmla="*/ 166757 h 354359"/>
              <a:gd name="connsiteX12" fmla="*/ 1613098 w 1628461"/>
              <a:gd name="connsiteY12" fmla="*/ 187602 h 354359"/>
              <a:gd name="connsiteX13" fmla="*/ 1628461 w 1628461"/>
              <a:gd name="connsiteY13" fmla="*/ 208447 h 354359"/>
              <a:gd name="connsiteX14" fmla="*/ 1613098 w 1628461"/>
              <a:gd name="connsiteY14" fmla="*/ 229291 h 354359"/>
              <a:gd name="connsiteX15" fmla="*/ 1613098 w 1628461"/>
              <a:gd name="connsiteY15" fmla="*/ 250136 h 354359"/>
              <a:gd name="connsiteX16" fmla="*/ 1597736 w 1628461"/>
              <a:gd name="connsiteY16" fmla="*/ 270980 h 354359"/>
              <a:gd name="connsiteX17" fmla="*/ 1582373 w 1628461"/>
              <a:gd name="connsiteY17" fmla="*/ 291825 h 354359"/>
              <a:gd name="connsiteX18" fmla="*/ 1582373 w 1628461"/>
              <a:gd name="connsiteY18" fmla="*/ 298033 h 354359"/>
              <a:gd name="connsiteX19" fmla="*/ 1259753 w 1628461"/>
              <a:gd name="connsiteY19" fmla="*/ 256241 h 354359"/>
              <a:gd name="connsiteX20" fmla="*/ 1259753 w 1628461"/>
              <a:gd name="connsiteY20" fmla="*/ 250136 h 354359"/>
              <a:gd name="connsiteX21" fmla="*/ 1244390 w 1628461"/>
              <a:gd name="connsiteY21" fmla="*/ 229291 h 354359"/>
              <a:gd name="connsiteX22" fmla="*/ 1229027 w 1628461"/>
              <a:gd name="connsiteY22" fmla="*/ 229291 h 354359"/>
              <a:gd name="connsiteX23" fmla="*/ 1213665 w 1628461"/>
              <a:gd name="connsiteY23" fmla="*/ 229291 h 354359"/>
              <a:gd name="connsiteX24" fmla="*/ 1198302 w 1628461"/>
              <a:gd name="connsiteY24" fmla="*/ 229291 h 354359"/>
              <a:gd name="connsiteX25" fmla="*/ 1167576 w 1628461"/>
              <a:gd name="connsiteY25" fmla="*/ 229291 h 354359"/>
              <a:gd name="connsiteX26" fmla="*/ 1136850 w 1628461"/>
              <a:gd name="connsiteY26" fmla="*/ 229291 h 354359"/>
              <a:gd name="connsiteX27" fmla="*/ 1106125 w 1628461"/>
              <a:gd name="connsiteY27" fmla="*/ 229291 h 354359"/>
              <a:gd name="connsiteX28" fmla="*/ 1075399 w 1628461"/>
              <a:gd name="connsiteY28" fmla="*/ 229291 h 354359"/>
              <a:gd name="connsiteX29" fmla="*/ 1029310 w 1628461"/>
              <a:gd name="connsiteY29" fmla="*/ 229291 h 354359"/>
              <a:gd name="connsiteX30" fmla="*/ 983222 w 1628461"/>
              <a:gd name="connsiteY30" fmla="*/ 250136 h 354359"/>
              <a:gd name="connsiteX31" fmla="*/ 937133 w 1628461"/>
              <a:gd name="connsiteY31" fmla="*/ 250136 h 354359"/>
              <a:gd name="connsiteX32" fmla="*/ 891045 w 1628461"/>
              <a:gd name="connsiteY32" fmla="*/ 270980 h 354359"/>
              <a:gd name="connsiteX33" fmla="*/ 829594 w 1628461"/>
              <a:gd name="connsiteY33" fmla="*/ 270980 h 354359"/>
              <a:gd name="connsiteX34" fmla="*/ 768142 w 1628461"/>
              <a:gd name="connsiteY34" fmla="*/ 270980 h 354359"/>
              <a:gd name="connsiteX35" fmla="*/ 691328 w 1628461"/>
              <a:gd name="connsiteY35" fmla="*/ 291825 h 354359"/>
              <a:gd name="connsiteX36" fmla="*/ 614514 w 1628461"/>
              <a:gd name="connsiteY36" fmla="*/ 291825 h 354359"/>
              <a:gd name="connsiteX37" fmla="*/ 537700 w 1628461"/>
              <a:gd name="connsiteY37" fmla="*/ 312670 h 354359"/>
              <a:gd name="connsiteX38" fmla="*/ 384071 w 1628461"/>
              <a:gd name="connsiteY38" fmla="*/ 333514 h 354359"/>
              <a:gd name="connsiteX39" fmla="*/ 245806 w 1628461"/>
              <a:gd name="connsiteY39" fmla="*/ 354359 h 354359"/>
              <a:gd name="connsiteX40" fmla="*/ 122903 w 1628461"/>
              <a:gd name="connsiteY40" fmla="*/ 354359 h 354359"/>
              <a:gd name="connsiteX41" fmla="*/ 0 w 1628461"/>
              <a:gd name="connsiteY41" fmla="*/ 354359 h 354359"/>
              <a:gd name="connsiteX42" fmla="*/ 0 w 1628461"/>
              <a:gd name="connsiteY42" fmla="*/ 208447 h 354359"/>
              <a:gd name="connsiteX43" fmla="*/ 107540 w 1628461"/>
              <a:gd name="connsiteY43" fmla="*/ 187602 h 354359"/>
              <a:gd name="connsiteX44" fmla="*/ 230443 w 1628461"/>
              <a:gd name="connsiteY44" fmla="*/ 187602 h 354359"/>
              <a:gd name="connsiteX45" fmla="*/ 291894 w 1628461"/>
              <a:gd name="connsiteY45" fmla="*/ 166757 h 354359"/>
              <a:gd name="connsiteX46" fmla="*/ 368708 w 1628461"/>
              <a:gd name="connsiteY46" fmla="*/ 166757 h 354359"/>
              <a:gd name="connsiteX47" fmla="*/ 445523 w 1628461"/>
              <a:gd name="connsiteY47" fmla="*/ 145913 h 354359"/>
              <a:gd name="connsiteX48" fmla="*/ 522337 w 1628461"/>
              <a:gd name="connsiteY48" fmla="*/ 145913 h 354359"/>
              <a:gd name="connsiteX49" fmla="*/ 599151 w 1628461"/>
              <a:gd name="connsiteY49" fmla="*/ 125068 h 354359"/>
              <a:gd name="connsiteX50" fmla="*/ 660602 w 1628461"/>
              <a:gd name="connsiteY50" fmla="*/ 125068 h 354359"/>
              <a:gd name="connsiteX51" fmla="*/ 722054 w 1628461"/>
              <a:gd name="connsiteY51" fmla="*/ 125068 h 354359"/>
              <a:gd name="connsiteX52" fmla="*/ 783505 w 1628461"/>
              <a:gd name="connsiteY52" fmla="*/ 104223 h 354359"/>
              <a:gd name="connsiteX53" fmla="*/ 844956 w 1628461"/>
              <a:gd name="connsiteY53" fmla="*/ 104223 h 354359"/>
              <a:gd name="connsiteX54" fmla="*/ 891045 w 1628461"/>
              <a:gd name="connsiteY54" fmla="*/ 83379 h 354359"/>
              <a:gd name="connsiteX55" fmla="*/ 952496 w 1628461"/>
              <a:gd name="connsiteY55" fmla="*/ 83379 h 354359"/>
              <a:gd name="connsiteX56" fmla="*/ 998585 w 1628461"/>
              <a:gd name="connsiteY56" fmla="*/ 83379 h 354359"/>
              <a:gd name="connsiteX57" fmla="*/ 1075399 w 1628461"/>
              <a:gd name="connsiteY57" fmla="*/ 62534 h 354359"/>
              <a:gd name="connsiteX58" fmla="*/ 1136850 w 1628461"/>
              <a:gd name="connsiteY58" fmla="*/ 41689 h 354359"/>
              <a:gd name="connsiteX59" fmla="*/ 1152213 w 1628461"/>
              <a:gd name="connsiteY59" fmla="*/ 41689 h 354359"/>
              <a:gd name="connsiteX60" fmla="*/ 1182939 w 1628461"/>
              <a:gd name="connsiteY60" fmla="*/ 41689 h 354359"/>
              <a:gd name="connsiteX61" fmla="*/ 1198302 w 1628461"/>
              <a:gd name="connsiteY61" fmla="*/ 20845 h 354359"/>
              <a:gd name="connsiteX62" fmla="*/ 1213665 w 1628461"/>
              <a:gd name="connsiteY62" fmla="*/ 20845 h 354359"/>
              <a:gd name="connsiteX63" fmla="*/ 1244390 w 1628461"/>
              <a:gd name="connsiteY63" fmla="*/ 0 h 354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1628461" h="354359">
                <a:moveTo>
                  <a:pt x="1244390" y="0"/>
                </a:moveTo>
                <a:lnTo>
                  <a:pt x="1275116" y="0"/>
                </a:lnTo>
                <a:lnTo>
                  <a:pt x="1305842" y="0"/>
                </a:lnTo>
                <a:lnTo>
                  <a:pt x="1321204" y="0"/>
                </a:lnTo>
                <a:lnTo>
                  <a:pt x="1367293" y="20845"/>
                </a:lnTo>
                <a:lnTo>
                  <a:pt x="1398019" y="41689"/>
                </a:lnTo>
                <a:lnTo>
                  <a:pt x="1459470" y="62534"/>
                </a:lnTo>
                <a:lnTo>
                  <a:pt x="1505558" y="104223"/>
                </a:lnTo>
                <a:lnTo>
                  <a:pt x="1536284" y="104223"/>
                </a:lnTo>
                <a:lnTo>
                  <a:pt x="1551647" y="125068"/>
                </a:lnTo>
                <a:lnTo>
                  <a:pt x="1582373" y="145913"/>
                </a:lnTo>
                <a:lnTo>
                  <a:pt x="1597736" y="166757"/>
                </a:lnTo>
                <a:lnTo>
                  <a:pt x="1613098" y="187602"/>
                </a:lnTo>
                <a:lnTo>
                  <a:pt x="1628461" y="208447"/>
                </a:lnTo>
                <a:lnTo>
                  <a:pt x="1613098" y="229291"/>
                </a:lnTo>
                <a:lnTo>
                  <a:pt x="1613098" y="250136"/>
                </a:lnTo>
                <a:lnTo>
                  <a:pt x="1597736" y="270980"/>
                </a:lnTo>
                <a:lnTo>
                  <a:pt x="1582373" y="291825"/>
                </a:lnTo>
                <a:lnTo>
                  <a:pt x="1582373" y="298033"/>
                </a:lnTo>
                <a:lnTo>
                  <a:pt x="1259753" y="256241"/>
                </a:lnTo>
                <a:lnTo>
                  <a:pt x="1259753" y="250136"/>
                </a:lnTo>
                <a:lnTo>
                  <a:pt x="1244390" y="229291"/>
                </a:lnTo>
                <a:lnTo>
                  <a:pt x="1229027" y="229291"/>
                </a:lnTo>
                <a:lnTo>
                  <a:pt x="1213665" y="229291"/>
                </a:lnTo>
                <a:lnTo>
                  <a:pt x="1198302" y="229291"/>
                </a:lnTo>
                <a:lnTo>
                  <a:pt x="1167576" y="229291"/>
                </a:lnTo>
                <a:lnTo>
                  <a:pt x="1136850" y="229291"/>
                </a:lnTo>
                <a:lnTo>
                  <a:pt x="1106125" y="229291"/>
                </a:lnTo>
                <a:lnTo>
                  <a:pt x="1075399" y="229291"/>
                </a:lnTo>
                <a:lnTo>
                  <a:pt x="1029310" y="229291"/>
                </a:lnTo>
                <a:lnTo>
                  <a:pt x="983222" y="250136"/>
                </a:lnTo>
                <a:lnTo>
                  <a:pt x="937133" y="250136"/>
                </a:lnTo>
                <a:lnTo>
                  <a:pt x="891045" y="270980"/>
                </a:lnTo>
                <a:lnTo>
                  <a:pt x="829594" y="270980"/>
                </a:lnTo>
                <a:lnTo>
                  <a:pt x="768142" y="270980"/>
                </a:lnTo>
                <a:lnTo>
                  <a:pt x="691328" y="291825"/>
                </a:lnTo>
                <a:lnTo>
                  <a:pt x="614514" y="291825"/>
                </a:lnTo>
                <a:lnTo>
                  <a:pt x="537700" y="312670"/>
                </a:lnTo>
                <a:lnTo>
                  <a:pt x="384071" y="333514"/>
                </a:lnTo>
                <a:lnTo>
                  <a:pt x="245806" y="354359"/>
                </a:lnTo>
                <a:lnTo>
                  <a:pt x="122903" y="354359"/>
                </a:lnTo>
                <a:lnTo>
                  <a:pt x="0" y="354359"/>
                </a:lnTo>
                <a:lnTo>
                  <a:pt x="0" y="208447"/>
                </a:lnTo>
                <a:lnTo>
                  <a:pt x="107540" y="187602"/>
                </a:lnTo>
                <a:lnTo>
                  <a:pt x="230443" y="187602"/>
                </a:lnTo>
                <a:lnTo>
                  <a:pt x="291894" y="166757"/>
                </a:lnTo>
                <a:lnTo>
                  <a:pt x="368708" y="166757"/>
                </a:lnTo>
                <a:lnTo>
                  <a:pt x="445523" y="145913"/>
                </a:lnTo>
                <a:lnTo>
                  <a:pt x="522337" y="145913"/>
                </a:lnTo>
                <a:lnTo>
                  <a:pt x="599151" y="125068"/>
                </a:lnTo>
                <a:lnTo>
                  <a:pt x="660602" y="125068"/>
                </a:lnTo>
                <a:lnTo>
                  <a:pt x="722054" y="125068"/>
                </a:lnTo>
                <a:lnTo>
                  <a:pt x="783505" y="104223"/>
                </a:lnTo>
                <a:lnTo>
                  <a:pt x="844956" y="104223"/>
                </a:lnTo>
                <a:lnTo>
                  <a:pt x="891045" y="83379"/>
                </a:lnTo>
                <a:lnTo>
                  <a:pt x="952496" y="83379"/>
                </a:lnTo>
                <a:lnTo>
                  <a:pt x="998585" y="83379"/>
                </a:lnTo>
                <a:lnTo>
                  <a:pt x="1075399" y="62534"/>
                </a:lnTo>
                <a:lnTo>
                  <a:pt x="1136850" y="41689"/>
                </a:lnTo>
                <a:lnTo>
                  <a:pt x="1152213" y="41689"/>
                </a:lnTo>
                <a:lnTo>
                  <a:pt x="1182939" y="41689"/>
                </a:lnTo>
                <a:lnTo>
                  <a:pt x="1198302" y="20845"/>
                </a:lnTo>
                <a:lnTo>
                  <a:pt x="1213665" y="20845"/>
                </a:lnTo>
                <a:lnTo>
                  <a:pt x="124439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24AEE500-390C-4257-A4F9-562615D344E7}"/>
              </a:ext>
            </a:extLst>
          </p:cNvPr>
          <p:cNvSpPr/>
          <p:nvPr/>
        </p:nvSpPr>
        <p:spPr>
          <a:xfrm>
            <a:off x="2951683" y="1358813"/>
            <a:ext cx="307257" cy="1834328"/>
          </a:xfrm>
          <a:custGeom>
            <a:avLst/>
            <a:gdLst>
              <a:gd name="connsiteX0" fmla="*/ 0 w 307257"/>
              <a:gd name="connsiteY0" fmla="*/ 0 h 1834328"/>
              <a:gd name="connsiteX1" fmla="*/ 61452 w 307257"/>
              <a:gd name="connsiteY1" fmla="*/ 41689 h 1834328"/>
              <a:gd name="connsiteX2" fmla="*/ 107540 w 307257"/>
              <a:gd name="connsiteY2" fmla="*/ 83379 h 1834328"/>
              <a:gd name="connsiteX3" fmla="*/ 153629 w 307257"/>
              <a:gd name="connsiteY3" fmla="*/ 104223 h 1834328"/>
              <a:gd name="connsiteX4" fmla="*/ 199717 w 307257"/>
              <a:gd name="connsiteY4" fmla="*/ 125068 h 1834328"/>
              <a:gd name="connsiteX5" fmla="*/ 230443 w 307257"/>
              <a:gd name="connsiteY5" fmla="*/ 145913 h 1834328"/>
              <a:gd name="connsiteX6" fmla="*/ 245806 w 307257"/>
              <a:gd name="connsiteY6" fmla="*/ 166757 h 1834328"/>
              <a:gd name="connsiteX7" fmla="*/ 261169 w 307257"/>
              <a:gd name="connsiteY7" fmla="*/ 187602 h 1834328"/>
              <a:gd name="connsiteX8" fmla="*/ 276531 w 307257"/>
              <a:gd name="connsiteY8" fmla="*/ 208446 h 1834328"/>
              <a:gd name="connsiteX9" fmla="*/ 291894 w 307257"/>
              <a:gd name="connsiteY9" fmla="*/ 229291 h 1834328"/>
              <a:gd name="connsiteX10" fmla="*/ 307257 w 307257"/>
              <a:gd name="connsiteY10" fmla="*/ 250136 h 1834328"/>
              <a:gd name="connsiteX11" fmla="*/ 307257 w 307257"/>
              <a:gd name="connsiteY11" fmla="*/ 270980 h 1834328"/>
              <a:gd name="connsiteX12" fmla="*/ 291894 w 307257"/>
              <a:gd name="connsiteY12" fmla="*/ 291825 h 1834328"/>
              <a:gd name="connsiteX13" fmla="*/ 291894 w 307257"/>
              <a:gd name="connsiteY13" fmla="*/ 312670 h 1834328"/>
              <a:gd name="connsiteX14" fmla="*/ 291894 w 307257"/>
              <a:gd name="connsiteY14" fmla="*/ 333514 h 1834328"/>
              <a:gd name="connsiteX15" fmla="*/ 291894 w 307257"/>
              <a:gd name="connsiteY15" fmla="*/ 354359 h 1834328"/>
              <a:gd name="connsiteX16" fmla="*/ 291894 w 307257"/>
              <a:gd name="connsiteY16" fmla="*/ 396048 h 1834328"/>
              <a:gd name="connsiteX17" fmla="*/ 291894 w 307257"/>
              <a:gd name="connsiteY17" fmla="*/ 437737 h 1834328"/>
              <a:gd name="connsiteX18" fmla="*/ 291894 w 307257"/>
              <a:gd name="connsiteY18" fmla="*/ 479427 h 1834328"/>
              <a:gd name="connsiteX19" fmla="*/ 291894 w 307257"/>
              <a:gd name="connsiteY19" fmla="*/ 521116 h 1834328"/>
              <a:gd name="connsiteX20" fmla="*/ 291894 w 307257"/>
              <a:gd name="connsiteY20" fmla="*/ 583650 h 1834328"/>
              <a:gd name="connsiteX21" fmla="*/ 276531 w 307257"/>
              <a:gd name="connsiteY21" fmla="*/ 687873 h 1834328"/>
              <a:gd name="connsiteX22" fmla="*/ 276531 w 307257"/>
              <a:gd name="connsiteY22" fmla="*/ 792096 h 1834328"/>
              <a:gd name="connsiteX23" fmla="*/ 276531 w 307257"/>
              <a:gd name="connsiteY23" fmla="*/ 896320 h 1834328"/>
              <a:gd name="connsiteX24" fmla="*/ 291894 w 307257"/>
              <a:gd name="connsiteY24" fmla="*/ 1000543 h 1834328"/>
              <a:gd name="connsiteX25" fmla="*/ 291894 w 307257"/>
              <a:gd name="connsiteY25" fmla="*/ 1083921 h 1834328"/>
              <a:gd name="connsiteX26" fmla="*/ 291894 w 307257"/>
              <a:gd name="connsiteY26" fmla="*/ 1188144 h 1834328"/>
              <a:gd name="connsiteX27" fmla="*/ 291894 w 307257"/>
              <a:gd name="connsiteY27" fmla="*/ 1250678 h 1834328"/>
              <a:gd name="connsiteX28" fmla="*/ 291894 w 307257"/>
              <a:gd name="connsiteY28" fmla="*/ 1334057 h 1834328"/>
              <a:gd name="connsiteX29" fmla="*/ 291894 w 307257"/>
              <a:gd name="connsiteY29" fmla="*/ 1396591 h 1834328"/>
              <a:gd name="connsiteX30" fmla="*/ 276531 w 307257"/>
              <a:gd name="connsiteY30" fmla="*/ 1459125 h 1834328"/>
              <a:gd name="connsiteX31" fmla="*/ 261169 w 307257"/>
              <a:gd name="connsiteY31" fmla="*/ 1584193 h 1834328"/>
              <a:gd name="connsiteX32" fmla="*/ 245806 w 307257"/>
              <a:gd name="connsiteY32" fmla="*/ 1646726 h 1834328"/>
              <a:gd name="connsiteX33" fmla="*/ 230443 w 307257"/>
              <a:gd name="connsiteY33" fmla="*/ 1688416 h 1834328"/>
              <a:gd name="connsiteX34" fmla="*/ 199717 w 307257"/>
              <a:gd name="connsiteY34" fmla="*/ 1730105 h 1834328"/>
              <a:gd name="connsiteX35" fmla="*/ 168992 w 307257"/>
              <a:gd name="connsiteY35" fmla="*/ 1771794 h 1834328"/>
              <a:gd name="connsiteX36" fmla="*/ 153629 w 307257"/>
              <a:gd name="connsiteY36" fmla="*/ 1792639 h 1834328"/>
              <a:gd name="connsiteX37" fmla="*/ 122903 w 307257"/>
              <a:gd name="connsiteY37" fmla="*/ 1813484 h 1834328"/>
              <a:gd name="connsiteX38" fmla="*/ 92177 w 307257"/>
              <a:gd name="connsiteY38" fmla="*/ 1834328 h 1834328"/>
              <a:gd name="connsiteX39" fmla="*/ 76815 w 307257"/>
              <a:gd name="connsiteY39" fmla="*/ 1834328 h 1834328"/>
              <a:gd name="connsiteX40" fmla="*/ 46089 w 307257"/>
              <a:gd name="connsiteY40" fmla="*/ 1834328 h 1834328"/>
              <a:gd name="connsiteX41" fmla="*/ 42727 w 307257"/>
              <a:gd name="connsiteY41" fmla="*/ 1829766 h 1834328"/>
              <a:gd name="connsiteX42" fmla="*/ 42727 w 307257"/>
              <a:gd name="connsiteY42" fmla="*/ 1417435 h 1834328"/>
              <a:gd name="connsiteX43" fmla="*/ 46089 w 307257"/>
              <a:gd name="connsiteY43" fmla="*/ 1417435 h 1834328"/>
              <a:gd name="connsiteX44" fmla="*/ 61452 w 307257"/>
              <a:gd name="connsiteY44" fmla="*/ 1396591 h 1834328"/>
              <a:gd name="connsiteX45" fmla="*/ 61452 w 307257"/>
              <a:gd name="connsiteY45" fmla="*/ 1354902 h 1834328"/>
              <a:gd name="connsiteX46" fmla="*/ 61452 w 307257"/>
              <a:gd name="connsiteY46" fmla="*/ 1313212 h 1834328"/>
              <a:gd name="connsiteX47" fmla="*/ 61452 w 307257"/>
              <a:gd name="connsiteY47" fmla="*/ 1271523 h 1834328"/>
              <a:gd name="connsiteX48" fmla="*/ 61452 w 307257"/>
              <a:gd name="connsiteY48" fmla="*/ 1208989 h 1834328"/>
              <a:gd name="connsiteX49" fmla="*/ 76815 w 307257"/>
              <a:gd name="connsiteY49" fmla="*/ 1146455 h 1834328"/>
              <a:gd name="connsiteX50" fmla="*/ 76815 w 307257"/>
              <a:gd name="connsiteY50" fmla="*/ 1063077 h 1834328"/>
              <a:gd name="connsiteX51" fmla="*/ 76815 w 307257"/>
              <a:gd name="connsiteY51" fmla="*/ 896320 h 1834328"/>
              <a:gd name="connsiteX52" fmla="*/ 76815 w 307257"/>
              <a:gd name="connsiteY52" fmla="*/ 750407 h 1834328"/>
              <a:gd name="connsiteX53" fmla="*/ 76815 w 307257"/>
              <a:gd name="connsiteY53" fmla="*/ 604495 h 1834328"/>
              <a:gd name="connsiteX54" fmla="*/ 76815 w 307257"/>
              <a:gd name="connsiteY54" fmla="*/ 562805 h 1834328"/>
              <a:gd name="connsiteX55" fmla="*/ 76815 w 307257"/>
              <a:gd name="connsiteY55" fmla="*/ 500271 h 1834328"/>
              <a:gd name="connsiteX56" fmla="*/ 61452 w 307257"/>
              <a:gd name="connsiteY56" fmla="*/ 416893 h 1834328"/>
              <a:gd name="connsiteX57" fmla="*/ 61452 w 307257"/>
              <a:gd name="connsiteY57" fmla="*/ 333514 h 1834328"/>
              <a:gd name="connsiteX58" fmla="*/ 46089 w 307257"/>
              <a:gd name="connsiteY58" fmla="*/ 291825 h 1834328"/>
              <a:gd name="connsiteX59" fmla="*/ 30726 w 307257"/>
              <a:gd name="connsiteY59" fmla="*/ 229291 h 1834328"/>
              <a:gd name="connsiteX60" fmla="*/ 15363 w 307257"/>
              <a:gd name="connsiteY60" fmla="*/ 208446 h 1834328"/>
              <a:gd name="connsiteX61" fmla="*/ 0 w 307257"/>
              <a:gd name="connsiteY61" fmla="*/ 145913 h 1834328"/>
              <a:gd name="connsiteX62" fmla="*/ 0 w 307257"/>
              <a:gd name="connsiteY62" fmla="*/ 83379 h 1834328"/>
              <a:gd name="connsiteX63" fmla="*/ 0 w 307257"/>
              <a:gd name="connsiteY63" fmla="*/ 0 h 1834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307257" h="1834328">
                <a:moveTo>
                  <a:pt x="0" y="0"/>
                </a:moveTo>
                <a:lnTo>
                  <a:pt x="61452" y="41689"/>
                </a:lnTo>
                <a:lnTo>
                  <a:pt x="107540" y="83379"/>
                </a:lnTo>
                <a:lnTo>
                  <a:pt x="153629" y="104223"/>
                </a:lnTo>
                <a:lnTo>
                  <a:pt x="199717" y="125068"/>
                </a:lnTo>
                <a:lnTo>
                  <a:pt x="230443" y="145913"/>
                </a:lnTo>
                <a:lnTo>
                  <a:pt x="245806" y="166757"/>
                </a:lnTo>
                <a:lnTo>
                  <a:pt x="261169" y="187602"/>
                </a:lnTo>
                <a:lnTo>
                  <a:pt x="276531" y="208446"/>
                </a:lnTo>
                <a:lnTo>
                  <a:pt x="291894" y="229291"/>
                </a:lnTo>
                <a:lnTo>
                  <a:pt x="307257" y="250136"/>
                </a:lnTo>
                <a:lnTo>
                  <a:pt x="307257" y="270980"/>
                </a:lnTo>
                <a:lnTo>
                  <a:pt x="291894" y="291825"/>
                </a:lnTo>
                <a:lnTo>
                  <a:pt x="291894" y="312670"/>
                </a:lnTo>
                <a:lnTo>
                  <a:pt x="291894" y="333514"/>
                </a:lnTo>
                <a:lnTo>
                  <a:pt x="291894" y="354359"/>
                </a:lnTo>
                <a:lnTo>
                  <a:pt x="291894" y="396048"/>
                </a:lnTo>
                <a:lnTo>
                  <a:pt x="291894" y="437737"/>
                </a:lnTo>
                <a:lnTo>
                  <a:pt x="291894" y="479427"/>
                </a:lnTo>
                <a:lnTo>
                  <a:pt x="291894" y="521116"/>
                </a:lnTo>
                <a:lnTo>
                  <a:pt x="291894" y="583650"/>
                </a:lnTo>
                <a:lnTo>
                  <a:pt x="276531" y="687873"/>
                </a:lnTo>
                <a:lnTo>
                  <a:pt x="276531" y="792096"/>
                </a:lnTo>
                <a:lnTo>
                  <a:pt x="276531" y="896320"/>
                </a:lnTo>
                <a:lnTo>
                  <a:pt x="291894" y="1000543"/>
                </a:lnTo>
                <a:lnTo>
                  <a:pt x="291894" y="1083921"/>
                </a:lnTo>
                <a:lnTo>
                  <a:pt x="291894" y="1188144"/>
                </a:lnTo>
                <a:lnTo>
                  <a:pt x="291894" y="1250678"/>
                </a:lnTo>
                <a:lnTo>
                  <a:pt x="291894" y="1334057"/>
                </a:lnTo>
                <a:lnTo>
                  <a:pt x="291894" y="1396591"/>
                </a:lnTo>
                <a:lnTo>
                  <a:pt x="276531" y="1459125"/>
                </a:lnTo>
                <a:lnTo>
                  <a:pt x="261169" y="1584193"/>
                </a:lnTo>
                <a:lnTo>
                  <a:pt x="245806" y="1646726"/>
                </a:lnTo>
                <a:lnTo>
                  <a:pt x="230443" y="1688416"/>
                </a:lnTo>
                <a:lnTo>
                  <a:pt x="199717" y="1730105"/>
                </a:lnTo>
                <a:lnTo>
                  <a:pt x="168992" y="1771794"/>
                </a:lnTo>
                <a:lnTo>
                  <a:pt x="153629" y="1792639"/>
                </a:lnTo>
                <a:lnTo>
                  <a:pt x="122903" y="1813484"/>
                </a:lnTo>
                <a:lnTo>
                  <a:pt x="92177" y="1834328"/>
                </a:lnTo>
                <a:lnTo>
                  <a:pt x="76815" y="1834328"/>
                </a:lnTo>
                <a:lnTo>
                  <a:pt x="46089" y="1834328"/>
                </a:lnTo>
                <a:lnTo>
                  <a:pt x="42727" y="1829766"/>
                </a:lnTo>
                <a:lnTo>
                  <a:pt x="42727" y="1417435"/>
                </a:lnTo>
                <a:lnTo>
                  <a:pt x="46089" y="1417435"/>
                </a:lnTo>
                <a:lnTo>
                  <a:pt x="61452" y="1396591"/>
                </a:lnTo>
                <a:lnTo>
                  <a:pt x="61452" y="1354902"/>
                </a:lnTo>
                <a:lnTo>
                  <a:pt x="61452" y="1313212"/>
                </a:lnTo>
                <a:lnTo>
                  <a:pt x="61452" y="1271523"/>
                </a:lnTo>
                <a:lnTo>
                  <a:pt x="61452" y="1208989"/>
                </a:lnTo>
                <a:lnTo>
                  <a:pt x="76815" y="1146455"/>
                </a:lnTo>
                <a:lnTo>
                  <a:pt x="76815" y="1063077"/>
                </a:lnTo>
                <a:lnTo>
                  <a:pt x="76815" y="896320"/>
                </a:lnTo>
                <a:lnTo>
                  <a:pt x="76815" y="750407"/>
                </a:lnTo>
                <a:lnTo>
                  <a:pt x="76815" y="604495"/>
                </a:lnTo>
                <a:lnTo>
                  <a:pt x="76815" y="562805"/>
                </a:lnTo>
                <a:lnTo>
                  <a:pt x="76815" y="500271"/>
                </a:lnTo>
                <a:lnTo>
                  <a:pt x="61452" y="416893"/>
                </a:lnTo>
                <a:lnTo>
                  <a:pt x="61452" y="333514"/>
                </a:lnTo>
                <a:lnTo>
                  <a:pt x="46089" y="291825"/>
                </a:lnTo>
                <a:lnTo>
                  <a:pt x="30726" y="229291"/>
                </a:lnTo>
                <a:lnTo>
                  <a:pt x="15363" y="208446"/>
                </a:lnTo>
                <a:lnTo>
                  <a:pt x="0" y="145913"/>
                </a:lnTo>
                <a:lnTo>
                  <a:pt x="0" y="83379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67834269-F3E5-436A-8741-F4CAE17DF9CC}"/>
              </a:ext>
            </a:extLst>
          </p:cNvPr>
          <p:cNvSpPr/>
          <p:nvPr/>
        </p:nvSpPr>
        <p:spPr>
          <a:xfrm>
            <a:off x="8726430" y="1740979"/>
            <a:ext cx="496727" cy="1243716"/>
          </a:xfrm>
          <a:custGeom>
            <a:avLst/>
            <a:gdLst>
              <a:gd name="connsiteX0" fmla="*/ 496727 w 496727"/>
              <a:gd name="connsiteY0" fmla="*/ 0 h 1243716"/>
              <a:gd name="connsiteX1" fmla="*/ 491611 w 496727"/>
              <a:gd name="connsiteY1" fmla="*/ 13882 h 1243716"/>
              <a:gd name="connsiteX2" fmla="*/ 460885 w 496727"/>
              <a:gd name="connsiteY2" fmla="*/ 34726 h 1243716"/>
              <a:gd name="connsiteX3" fmla="*/ 445522 w 496727"/>
              <a:gd name="connsiteY3" fmla="*/ 76416 h 1243716"/>
              <a:gd name="connsiteX4" fmla="*/ 414797 w 496727"/>
              <a:gd name="connsiteY4" fmla="*/ 138950 h 1243716"/>
              <a:gd name="connsiteX5" fmla="*/ 399434 w 496727"/>
              <a:gd name="connsiteY5" fmla="*/ 222328 h 1243716"/>
              <a:gd name="connsiteX6" fmla="*/ 384071 w 496727"/>
              <a:gd name="connsiteY6" fmla="*/ 305707 h 1243716"/>
              <a:gd name="connsiteX7" fmla="*/ 353345 w 496727"/>
              <a:gd name="connsiteY7" fmla="*/ 409930 h 1243716"/>
              <a:gd name="connsiteX8" fmla="*/ 337983 w 496727"/>
              <a:gd name="connsiteY8" fmla="*/ 493309 h 1243716"/>
              <a:gd name="connsiteX9" fmla="*/ 337983 w 496727"/>
              <a:gd name="connsiteY9" fmla="*/ 576687 h 1243716"/>
              <a:gd name="connsiteX10" fmla="*/ 322620 w 496727"/>
              <a:gd name="connsiteY10" fmla="*/ 639221 h 1243716"/>
              <a:gd name="connsiteX11" fmla="*/ 307257 w 496727"/>
              <a:gd name="connsiteY11" fmla="*/ 701755 h 1243716"/>
              <a:gd name="connsiteX12" fmla="*/ 307257 w 496727"/>
              <a:gd name="connsiteY12" fmla="*/ 743445 h 1243716"/>
              <a:gd name="connsiteX13" fmla="*/ 307257 w 496727"/>
              <a:gd name="connsiteY13" fmla="*/ 764289 h 1243716"/>
              <a:gd name="connsiteX14" fmla="*/ 322173 w 496727"/>
              <a:gd name="connsiteY14" fmla="*/ 764289 h 1243716"/>
              <a:gd name="connsiteX15" fmla="*/ 258433 w 496727"/>
              <a:gd name="connsiteY15" fmla="*/ 1148915 h 1243716"/>
              <a:gd name="connsiteX16" fmla="*/ 245805 w 496727"/>
              <a:gd name="connsiteY16" fmla="*/ 1160338 h 1243716"/>
              <a:gd name="connsiteX17" fmla="*/ 215080 w 496727"/>
              <a:gd name="connsiteY17" fmla="*/ 1202027 h 1243716"/>
              <a:gd name="connsiteX18" fmla="*/ 184354 w 496727"/>
              <a:gd name="connsiteY18" fmla="*/ 1222872 h 1243716"/>
              <a:gd name="connsiteX19" fmla="*/ 153628 w 496727"/>
              <a:gd name="connsiteY19" fmla="*/ 1243716 h 1243716"/>
              <a:gd name="connsiteX20" fmla="*/ 122903 w 496727"/>
              <a:gd name="connsiteY20" fmla="*/ 1222872 h 1243716"/>
              <a:gd name="connsiteX21" fmla="*/ 107540 w 496727"/>
              <a:gd name="connsiteY21" fmla="*/ 1202027 h 1243716"/>
              <a:gd name="connsiteX22" fmla="*/ 76814 w 496727"/>
              <a:gd name="connsiteY22" fmla="*/ 1181182 h 1243716"/>
              <a:gd name="connsiteX23" fmla="*/ 46088 w 496727"/>
              <a:gd name="connsiteY23" fmla="*/ 1118648 h 1243716"/>
              <a:gd name="connsiteX24" fmla="*/ 30726 w 496727"/>
              <a:gd name="connsiteY24" fmla="*/ 1076959 h 1243716"/>
              <a:gd name="connsiteX25" fmla="*/ 15363 w 496727"/>
              <a:gd name="connsiteY25" fmla="*/ 1056114 h 1243716"/>
              <a:gd name="connsiteX26" fmla="*/ 15363 w 496727"/>
              <a:gd name="connsiteY26" fmla="*/ 1014425 h 1243716"/>
              <a:gd name="connsiteX27" fmla="*/ 0 w 496727"/>
              <a:gd name="connsiteY27" fmla="*/ 993580 h 1243716"/>
              <a:gd name="connsiteX28" fmla="*/ 15363 w 496727"/>
              <a:gd name="connsiteY28" fmla="*/ 972736 h 1243716"/>
              <a:gd name="connsiteX29" fmla="*/ 15363 w 496727"/>
              <a:gd name="connsiteY29" fmla="*/ 931046 h 1243716"/>
              <a:gd name="connsiteX30" fmla="*/ 30726 w 496727"/>
              <a:gd name="connsiteY30" fmla="*/ 910202 h 1243716"/>
              <a:gd name="connsiteX31" fmla="*/ 46088 w 496727"/>
              <a:gd name="connsiteY31" fmla="*/ 889357 h 1243716"/>
              <a:gd name="connsiteX32" fmla="*/ 61451 w 496727"/>
              <a:gd name="connsiteY32" fmla="*/ 868512 h 1243716"/>
              <a:gd name="connsiteX33" fmla="*/ 76814 w 496727"/>
              <a:gd name="connsiteY33" fmla="*/ 847668 h 1243716"/>
              <a:gd name="connsiteX34" fmla="*/ 92177 w 496727"/>
              <a:gd name="connsiteY34" fmla="*/ 805978 h 1243716"/>
              <a:gd name="connsiteX35" fmla="*/ 92177 w 496727"/>
              <a:gd name="connsiteY35" fmla="*/ 743445 h 1243716"/>
              <a:gd name="connsiteX36" fmla="*/ 107540 w 496727"/>
              <a:gd name="connsiteY36" fmla="*/ 701755 h 1243716"/>
              <a:gd name="connsiteX37" fmla="*/ 122903 w 496727"/>
              <a:gd name="connsiteY37" fmla="*/ 618377 h 1243716"/>
              <a:gd name="connsiteX38" fmla="*/ 122903 w 496727"/>
              <a:gd name="connsiteY38" fmla="*/ 534998 h 1243716"/>
              <a:gd name="connsiteX39" fmla="*/ 138265 w 496727"/>
              <a:gd name="connsiteY39" fmla="*/ 451619 h 1243716"/>
              <a:gd name="connsiteX40" fmla="*/ 153628 w 496727"/>
              <a:gd name="connsiteY40" fmla="*/ 368241 h 1243716"/>
              <a:gd name="connsiteX41" fmla="*/ 153628 w 496727"/>
              <a:gd name="connsiteY41" fmla="*/ 284862 h 1243716"/>
              <a:gd name="connsiteX42" fmla="*/ 168991 w 496727"/>
              <a:gd name="connsiteY42" fmla="*/ 222328 h 1243716"/>
              <a:gd name="connsiteX43" fmla="*/ 168991 w 496727"/>
              <a:gd name="connsiteY43" fmla="*/ 180639 h 1243716"/>
              <a:gd name="connsiteX44" fmla="*/ 168991 w 496727"/>
              <a:gd name="connsiteY44" fmla="*/ 138950 h 1243716"/>
              <a:gd name="connsiteX45" fmla="*/ 168991 w 496727"/>
              <a:gd name="connsiteY45" fmla="*/ 97260 h 1243716"/>
              <a:gd name="connsiteX46" fmla="*/ 168991 w 496727"/>
              <a:gd name="connsiteY46" fmla="*/ 96502 h 1243716"/>
              <a:gd name="connsiteX47" fmla="*/ 496727 w 496727"/>
              <a:gd name="connsiteY47" fmla="*/ 0 h 1243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496727" h="1243716">
                <a:moveTo>
                  <a:pt x="496727" y="0"/>
                </a:moveTo>
                <a:lnTo>
                  <a:pt x="491611" y="13882"/>
                </a:lnTo>
                <a:lnTo>
                  <a:pt x="460885" y="34726"/>
                </a:lnTo>
                <a:lnTo>
                  <a:pt x="445522" y="76416"/>
                </a:lnTo>
                <a:lnTo>
                  <a:pt x="414797" y="138950"/>
                </a:lnTo>
                <a:lnTo>
                  <a:pt x="399434" y="222328"/>
                </a:lnTo>
                <a:lnTo>
                  <a:pt x="384071" y="305707"/>
                </a:lnTo>
                <a:lnTo>
                  <a:pt x="353345" y="409930"/>
                </a:lnTo>
                <a:lnTo>
                  <a:pt x="337983" y="493309"/>
                </a:lnTo>
                <a:lnTo>
                  <a:pt x="337983" y="576687"/>
                </a:lnTo>
                <a:lnTo>
                  <a:pt x="322620" y="639221"/>
                </a:lnTo>
                <a:lnTo>
                  <a:pt x="307257" y="701755"/>
                </a:lnTo>
                <a:lnTo>
                  <a:pt x="307257" y="743445"/>
                </a:lnTo>
                <a:lnTo>
                  <a:pt x="307257" y="764289"/>
                </a:lnTo>
                <a:lnTo>
                  <a:pt x="322173" y="764289"/>
                </a:lnTo>
                <a:lnTo>
                  <a:pt x="258433" y="1148915"/>
                </a:lnTo>
                <a:lnTo>
                  <a:pt x="245805" y="1160338"/>
                </a:lnTo>
                <a:lnTo>
                  <a:pt x="215080" y="1202027"/>
                </a:lnTo>
                <a:lnTo>
                  <a:pt x="184354" y="1222872"/>
                </a:lnTo>
                <a:lnTo>
                  <a:pt x="153628" y="1243716"/>
                </a:lnTo>
                <a:lnTo>
                  <a:pt x="122903" y="1222872"/>
                </a:lnTo>
                <a:lnTo>
                  <a:pt x="107540" y="1202027"/>
                </a:lnTo>
                <a:lnTo>
                  <a:pt x="76814" y="1181182"/>
                </a:lnTo>
                <a:lnTo>
                  <a:pt x="46088" y="1118648"/>
                </a:lnTo>
                <a:lnTo>
                  <a:pt x="30726" y="1076959"/>
                </a:lnTo>
                <a:lnTo>
                  <a:pt x="15363" y="1056114"/>
                </a:lnTo>
                <a:lnTo>
                  <a:pt x="15363" y="1014425"/>
                </a:lnTo>
                <a:lnTo>
                  <a:pt x="0" y="993580"/>
                </a:lnTo>
                <a:lnTo>
                  <a:pt x="15363" y="972736"/>
                </a:lnTo>
                <a:lnTo>
                  <a:pt x="15363" y="931046"/>
                </a:lnTo>
                <a:lnTo>
                  <a:pt x="30726" y="910202"/>
                </a:lnTo>
                <a:lnTo>
                  <a:pt x="46088" y="889357"/>
                </a:lnTo>
                <a:lnTo>
                  <a:pt x="61451" y="868512"/>
                </a:lnTo>
                <a:lnTo>
                  <a:pt x="76814" y="847668"/>
                </a:lnTo>
                <a:lnTo>
                  <a:pt x="92177" y="805978"/>
                </a:lnTo>
                <a:lnTo>
                  <a:pt x="92177" y="743445"/>
                </a:lnTo>
                <a:lnTo>
                  <a:pt x="107540" y="701755"/>
                </a:lnTo>
                <a:lnTo>
                  <a:pt x="122903" y="618377"/>
                </a:lnTo>
                <a:lnTo>
                  <a:pt x="122903" y="534998"/>
                </a:lnTo>
                <a:lnTo>
                  <a:pt x="138265" y="451619"/>
                </a:lnTo>
                <a:lnTo>
                  <a:pt x="153628" y="368241"/>
                </a:lnTo>
                <a:lnTo>
                  <a:pt x="153628" y="284862"/>
                </a:lnTo>
                <a:lnTo>
                  <a:pt x="168991" y="222328"/>
                </a:lnTo>
                <a:lnTo>
                  <a:pt x="168991" y="180639"/>
                </a:lnTo>
                <a:lnTo>
                  <a:pt x="168991" y="138950"/>
                </a:lnTo>
                <a:lnTo>
                  <a:pt x="168991" y="97260"/>
                </a:lnTo>
                <a:lnTo>
                  <a:pt x="168991" y="96502"/>
                </a:lnTo>
                <a:lnTo>
                  <a:pt x="49672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xmlns="" id="{DD2B0DF4-E088-4DEE-A82B-45B1A3A980DF}"/>
              </a:ext>
            </a:extLst>
          </p:cNvPr>
          <p:cNvSpPr/>
          <p:nvPr/>
        </p:nvSpPr>
        <p:spPr>
          <a:xfrm>
            <a:off x="6338633" y="2129932"/>
            <a:ext cx="1499" cy="11573"/>
          </a:xfrm>
          <a:custGeom>
            <a:avLst/>
            <a:gdLst>
              <a:gd name="connsiteX0" fmla="*/ 1499 w 1499"/>
              <a:gd name="connsiteY0" fmla="*/ 0 h 11573"/>
              <a:gd name="connsiteX1" fmla="*/ 1499 w 1499"/>
              <a:gd name="connsiteY1" fmla="*/ 10556 h 11573"/>
              <a:gd name="connsiteX2" fmla="*/ 0 w 1499"/>
              <a:gd name="connsiteY2" fmla="*/ 11573 h 11573"/>
              <a:gd name="connsiteX3" fmla="*/ 1499 w 1499"/>
              <a:gd name="connsiteY3" fmla="*/ 0 h 11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99" h="11573">
                <a:moveTo>
                  <a:pt x="1499" y="0"/>
                </a:moveTo>
                <a:lnTo>
                  <a:pt x="1499" y="10556"/>
                </a:lnTo>
                <a:lnTo>
                  <a:pt x="0" y="11573"/>
                </a:lnTo>
                <a:lnTo>
                  <a:pt x="14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CC76DD67-F1FF-4142-A198-402AA37A1E17}"/>
              </a:ext>
            </a:extLst>
          </p:cNvPr>
          <p:cNvSpPr/>
          <p:nvPr/>
        </p:nvSpPr>
        <p:spPr>
          <a:xfrm>
            <a:off x="6201866" y="2141505"/>
            <a:ext cx="136766" cy="237640"/>
          </a:xfrm>
          <a:custGeom>
            <a:avLst/>
            <a:gdLst>
              <a:gd name="connsiteX0" fmla="*/ 136766 w 136766"/>
              <a:gd name="connsiteY0" fmla="*/ 0 h 237640"/>
              <a:gd name="connsiteX1" fmla="*/ 105982 w 136766"/>
              <a:gd name="connsiteY1" fmla="*/ 237640 h 237640"/>
              <a:gd name="connsiteX2" fmla="*/ 92177 w 136766"/>
              <a:gd name="connsiteY2" fmla="*/ 228274 h 237640"/>
              <a:gd name="connsiteX3" fmla="*/ 46088 w 136766"/>
              <a:gd name="connsiteY3" fmla="*/ 165740 h 237640"/>
              <a:gd name="connsiteX4" fmla="*/ 30725 w 136766"/>
              <a:gd name="connsiteY4" fmla="*/ 124051 h 237640"/>
              <a:gd name="connsiteX5" fmla="*/ 0 w 136766"/>
              <a:gd name="connsiteY5" fmla="*/ 82362 h 237640"/>
              <a:gd name="connsiteX6" fmla="*/ 0 w 136766"/>
              <a:gd name="connsiteY6" fmla="*/ 40672 h 237640"/>
              <a:gd name="connsiteX7" fmla="*/ 46088 w 136766"/>
              <a:gd name="connsiteY7" fmla="*/ 40672 h 237640"/>
              <a:gd name="connsiteX8" fmla="*/ 76814 w 136766"/>
              <a:gd name="connsiteY8" fmla="*/ 40672 h 237640"/>
              <a:gd name="connsiteX9" fmla="*/ 107539 w 136766"/>
              <a:gd name="connsiteY9" fmla="*/ 19828 h 237640"/>
              <a:gd name="connsiteX10" fmla="*/ 136766 w 136766"/>
              <a:gd name="connsiteY10" fmla="*/ 0 h 237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36766" h="237640">
                <a:moveTo>
                  <a:pt x="136766" y="0"/>
                </a:moveTo>
                <a:lnTo>
                  <a:pt x="105982" y="237640"/>
                </a:lnTo>
                <a:lnTo>
                  <a:pt x="92177" y="228274"/>
                </a:lnTo>
                <a:lnTo>
                  <a:pt x="46088" y="165740"/>
                </a:lnTo>
                <a:lnTo>
                  <a:pt x="30725" y="124051"/>
                </a:lnTo>
                <a:lnTo>
                  <a:pt x="0" y="82362"/>
                </a:lnTo>
                <a:lnTo>
                  <a:pt x="0" y="40672"/>
                </a:lnTo>
                <a:lnTo>
                  <a:pt x="46088" y="40672"/>
                </a:lnTo>
                <a:lnTo>
                  <a:pt x="76814" y="40672"/>
                </a:lnTo>
                <a:lnTo>
                  <a:pt x="107539" y="19828"/>
                </a:lnTo>
                <a:lnTo>
                  <a:pt x="1367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97F0267E-E22B-45B7-8912-C884AA11A4FC}"/>
              </a:ext>
            </a:extLst>
          </p:cNvPr>
          <p:cNvSpPr/>
          <p:nvPr/>
        </p:nvSpPr>
        <p:spPr>
          <a:xfrm>
            <a:off x="5258090" y="4277023"/>
            <a:ext cx="618436" cy="230350"/>
          </a:xfrm>
          <a:custGeom>
            <a:avLst/>
            <a:gdLst>
              <a:gd name="connsiteX0" fmla="*/ 345174 w 618436"/>
              <a:gd name="connsiteY0" fmla="*/ 0 h 230350"/>
              <a:gd name="connsiteX1" fmla="*/ 373938 w 618436"/>
              <a:gd name="connsiteY1" fmla="*/ 0 h 230350"/>
              <a:gd name="connsiteX2" fmla="*/ 388321 w 618436"/>
              <a:gd name="connsiteY2" fmla="*/ 0 h 230350"/>
              <a:gd name="connsiteX3" fmla="*/ 417085 w 618436"/>
              <a:gd name="connsiteY3" fmla="*/ 0 h 230350"/>
              <a:gd name="connsiteX4" fmla="*/ 445849 w 618436"/>
              <a:gd name="connsiteY4" fmla="*/ 19196 h 230350"/>
              <a:gd name="connsiteX5" fmla="*/ 488996 w 618436"/>
              <a:gd name="connsiteY5" fmla="*/ 38392 h 230350"/>
              <a:gd name="connsiteX6" fmla="*/ 517761 w 618436"/>
              <a:gd name="connsiteY6" fmla="*/ 57588 h 230350"/>
              <a:gd name="connsiteX7" fmla="*/ 560907 w 618436"/>
              <a:gd name="connsiteY7" fmla="*/ 76784 h 230350"/>
              <a:gd name="connsiteX8" fmla="*/ 589672 w 618436"/>
              <a:gd name="connsiteY8" fmla="*/ 115175 h 230350"/>
              <a:gd name="connsiteX9" fmla="*/ 604054 w 618436"/>
              <a:gd name="connsiteY9" fmla="*/ 134371 h 230350"/>
              <a:gd name="connsiteX10" fmla="*/ 618436 w 618436"/>
              <a:gd name="connsiteY10" fmla="*/ 153567 h 230350"/>
              <a:gd name="connsiteX11" fmla="*/ 618436 w 618436"/>
              <a:gd name="connsiteY11" fmla="*/ 172763 h 230350"/>
              <a:gd name="connsiteX12" fmla="*/ 618436 w 618436"/>
              <a:gd name="connsiteY12" fmla="*/ 191959 h 230350"/>
              <a:gd name="connsiteX13" fmla="*/ 604054 w 618436"/>
              <a:gd name="connsiteY13" fmla="*/ 211154 h 230350"/>
              <a:gd name="connsiteX14" fmla="*/ 589672 w 618436"/>
              <a:gd name="connsiteY14" fmla="*/ 211154 h 230350"/>
              <a:gd name="connsiteX15" fmla="*/ 586529 w 618436"/>
              <a:gd name="connsiteY15" fmla="*/ 213251 h 230350"/>
              <a:gd name="connsiteX16" fmla="*/ 331577 w 618436"/>
              <a:gd name="connsiteY16" fmla="*/ 213251 h 230350"/>
              <a:gd name="connsiteX17" fmla="*/ 330792 w 618436"/>
              <a:gd name="connsiteY17" fmla="*/ 211154 h 230350"/>
              <a:gd name="connsiteX18" fmla="*/ 330792 w 618436"/>
              <a:gd name="connsiteY18" fmla="*/ 191959 h 230350"/>
              <a:gd name="connsiteX19" fmla="*/ 316409 w 618436"/>
              <a:gd name="connsiteY19" fmla="*/ 191959 h 230350"/>
              <a:gd name="connsiteX20" fmla="*/ 287645 w 618436"/>
              <a:gd name="connsiteY20" fmla="*/ 191959 h 230350"/>
              <a:gd name="connsiteX21" fmla="*/ 244498 w 618436"/>
              <a:gd name="connsiteY21" fmla="*/ 191959 h 230350"/>
              <a:gd name="connsiteX22" fmla="*/ 201351 w 618436"/>
              <a:gd name="connsiteY22" fmla="*/ 211154 h 230350"/>
              <a:gd name="connsiteX23" fmla="*/ 143823 w 618436"/>
              <a:gd name="connsiteY23" fmla="*/ 211154 h 230350"/>
              <a:gd name="connsiteX24" fmla="*/ 86294 w 618436"/>
              <a:gd name="connsiteY24" fmla="*/ 211154 h 230350"/>
              <a:gd name="connsiteX25" fmla="*/ 43147 w 618436"/>
              <a:gd name="connsiteY25" fmla="*/ 230350 h 230350"/>
              <a:gd name="connsiteX26" fmla="*/ 0 w 618436"/>
              <a:gd name="connsiteY26" fmla="*/ 230350 h 230350"/>
              <a:gd name="connsiteX27" fmla="*/ 0 w 618436"/>
              <a:gd name="connsiteY27" fmla="*/ 76784 h 230350"/>
              <a:gd name="connsiteX28" fmla="*/ 57529 w 618436"/>
              <a:gd name="connsiteY28" fmla="*/ 76784 h 230350"/>
              <a:gd name="connsiteX29" fmla="*/ 115058 w 618436"/>
              <a:gd name="connsiteY29" fmla="*/ 76784 h 230350"/>
              <a:gd name="connsiteX30" fmla="*/ 172587 w 618436"/>
              <a:gd name="connsiteY30" fmla="*/ 76784 h 230350"/>
              <a:gd name="connsiteX31" fmla="*/ 215734 w 618436"/>
              <a:gd name="connsiteY31" fmla="*/ 57588 h 230350"/>
              <a:gd name="connsiteX32" fmla="*/ 244498 w 618436"/>
              <a:gd name="connsiteY32" fmla="*/ 57588 h 230350"/>
              <a:gd name="connsiteX33" fmla="*/ 287645 w 618436"/>
              <a:gd name="connsiteY33" fmla="*/ 38392 h 230350"/>
              <a:gd name="connsiteX34" fmla="*/ 302027 w 618436"/>
              <a:gd name="connsiteY34" fmla="*/ 38392 h 230350"/>
              <a:gd name="connsiteX35" fmla="*/ 316409 w 618436"/>
              <a:gd name="connsiteY35" fmla="*/ 19196 h 230350"/>
              <a:gd name="connsiteX36" fmla="*/ 330792 w 618436"/>
              <a:gd name="connsiteY36" fmla="*/ 19196 h 230350"/>
              <a:gd name="connsiteX37" fmla="*/ 345174 w 618436"/>
              <a:gd name="connsiteY37" fmla="*/ 0 h 230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618436" h="230350">
                <a:moveTo>
                  <a:pt x="345174" y="0"/>
                </a:moveTo>
                <a:lnTo>
                  <a:pt x="373938" y="0"/>
                </a:lnTo>
                <a:lnTo>
                  <a:pt x="388321" y="0"/>
                </a:lnTo>
                <a:lnTo>
                  <a:pt x="417085" y="0"/>
                </a:lnTo>
                <a:lnTo>
                  <a:pt x="445849" y="19196"/>
                </a:lnTo>
                <a:lnTo>
                  <a:pt x="488996" y="38392"/>
                </a:lnTo>
                <a:lnTo>
                  <a:pt x="517761" y="57588"/>
                </a:lnTo>
                <a:lnTo>
                  <a:pt x="560907" y="76784"/>
                </a:lnTo>
                <a:lnTo>
                  <a:pt x="589672" y="115175"/>
                </a:lnTo>
                <a:lnTo>
                  <a:pt x="604054" y="134371"/>
                </a:lnTo>
                <a:lnTo>
                  <a:pt x="618436" y="153567"/>
                </a:lnTo>
                <a:lnTo>
                  <a:pt x="618436" y="172763"/>
                </a:lnTo>
                <a:lnTo>
                  <a:pt x="618436" y="191959"/>
                </a:lnTo>
                <a:lnTo>
                  <a:pt x="604054" y="211154"/>
                </a:lnTo>
                <a:lnTo>
                  <a:pt x="589672" y="211154"/>
                </a:lnTo>
                <a:lnTo>
                  <a:pt x="586529" y="213251"/>
                </a:lnTo>
                <a:lnTo>
                  <a:pt x="331577" y="213251"/>
                </a:lnTo>
                <a:lnTo>
                  <a:pt x="330792" y="211154"/>
                </a:lnTo>
                <a:lnTo>
                  <a:pt x="330792" y="191959"/>
                </a:lnTo>
                <a:lnTo>
                  <a:pt x="316409" y="191959"/>
                </a:lnTo>
                <a:lnTo>
                  <a:pt x="287645" y="191959"/>
                </a:lnTo>
                <a:lnTo>
                  <a:pt x="244498" y="191959"/>
                </a:lnTo>
                <a:lnTo>
                  <a:pt x="201351" y="211154"/>
                </a:lnTo>
                <a:lnTo>
                  <a:pt x="143823" y="211154"/>
                </a:lnTo>
                <a:lnTo>
                  <a:pt x="86294" y="211154"/>
                </a:lnTo>
                <a:lnTo>
                  <a:pt x="43147" y="230350"/>
                </a:lnTo>
                <a:lnTo>
                  <a:pt x="0" y="230350"/>
                </a:lnTo>
                <a:lnTo>
                  <a:pt x="0" y="76784"/>
                </a:lnTo>
                <a:lnTo>
                  <a:pt x="57529" y="76784"/>
                </a:lnTo>
                <a:lnTo>
                  <a:pt x="115058" y="76784"/>
                </a:lnTo>
                <a:lnTo>
                  <a:pt x="172587" y="76784"/>
                </a:lnTo>
                <a:lnTo>
                  <a:pt x="215734" y="57588"/>
                </a:lnTo>
                <a:lnTo>
                  <a:pt x="244498" y="57588"/>
                </a:lnTo>
                <a:lnTo>
                  <a:pt x="287645" y="38392"/>
                </a:lnTo>
                <a:lnTo>
                  <a:pt x="302027" y="38392"/>
                </a:lnTo>
                <a:lnTo>
                  <a:pt x="316409" y="19196"/>
                </a:lnTo>
                <a:lnTo>
                  <a:pt x="330792" y="19196"/>
                </a:lnTo>
                <a:lnTo>
                  <a:pt x="34517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5" name="任意多边形: 形状 124">
            <a:extLst>
              <a:ext uri="{FF2B5EF4-FFF2-40B4-BE49-F238E27FC236}">
                <a16:creationId xmlns:a16="http://schemas.microsoft.com/office/drawing/2014/main" xmlns="" id="{1B5B2AA5-CF05-4551-965E-4CDD864C5F68}"/>
              </a:ext>
            </a:extLst>
          </p:cNvPr>
          <p:cNvSpPr/>
          <p:nvPr/>
        </p:nvSpPr>
        <p:spPr>
          <a:xfrm>
            <a:off x="9635515" y="4308453"/>
            <a:ext cx="949227" cy="287938"/>
          </a:xfrm>
          <a:custGeom>
            <a:avLst/>
            <a:gdLst>
              <a:gd name="connsiteX0" fmla="*/ 618436 w 949227"/>
              <a:gd name="connsiteY0" fmla="*/ 0 h 287938"/>
              <a:gd name="connsiteX1" fmla="*/ 647200 w 949227"/>
              <a:gd name="connsiteY1" fmla="*/ 0 h 287938"/>
              <a:gd name="connsiteX2" fmla="*/ 675965 w 949227"/>
              <a:gd name="connsiteY2" fmla="*/ 0 h 287938"/>
              <a:gd name="connsiteX3" fmla="*/ 704729 w 949227"/>
              <a:gd name="connsiteY3" fmla="*/ 19196 h 287938"/>
              <a:gd name="connsiteX4" fmla="*/ 862934 w 949227"/>
              <a:gd name="connsiteY4" fmla="*/ 115175 h 287938"/>
              <a:gd name="connsiteX5" fmla="*/ 891698 w 949227"/>
              <a:gd name="connsiteY5" fmla="*/ 153567 h 287938"/>
              <a:gd name="connsiteX6" fmla="*/ 920463 w 949227"/>
              <a:gd name="connsiteY6" fmla="*/ 172763 h 287938"/>
              <a:gd name="connsiteX7" fmla="*/ 934845 w 949227"/>
              <a:gd name="connsiteY7" fmla="*/ 191958 h 287938"/>
              <a:gd name="connsiteX8" fmla="*/ 949227 w 949227"/>
              <a:gd name="connsiteY8" fmla="*/ 211154 h 287938"/>
              <a:gd name="connsiteX9" fmla="*/ 949227 w 949227"/>
              <a:gd name="connsiteY9" fmla="*/ 230350 h 287938"/>
              <a:gd name="connsiteX10" fmla="*/ 934845 w 949227"/>
              <a:gd name="connsiteY10" fmla="*/ 249546 h 287938"/>
              <a:gd name="connsiteX11" fmla="*/ 920463 w 949227"/>
              <a:gd name="connsiteY11" fmla="*/ 249546 h 287938"/>
              <a:gd name="connsiteX12" fmla="*/ 917611 w 949227"/>
              <a:gd name="connsiteY12" fmla="*/ 253353 h 287938"/>
              <a:gd name="connsiteX13" fmla="*/ 635670 w 949227"/>
              <a:gd name="connsiteY13" fmla="*/ 253353 h 287938"/>
              <a:gd name="connsiteX14" fmla="*/ 632818 w 949227"/>
              <a:gd name="connsiteY14" fmla="*/ 249546 h 287938"/>
              <a:gd name="connsiteX15" fmla="*/ 618436 w 949227"/>
              <a:gd name="connsiteY15" fmla="*/ 230350 h 287938"/>
              <a:gd name="connsiteX16" fmla="*/ 604054 w 949227"/>
              <a:gd name="connsiteY16" fmla="*/ 230350 h 287938"/>
              <a:gd name="connsiteX17" fmla="*/ 575289 w 949227"/>
              <a:gd name="connsiteY17" fmla="*/ 211154 h 287938"/>
              <a:gd name="connsiteX18" fmla="*/ 560907 w 949227"/>
              <a:gd name="connsiteY18" fmla="*/ 230350 h 287938"/>
              <a:gd name="connsiteX19" fmla="*/ 546525 w 949227"/>
              <a:gd name="connsiteY19" fmla="*/ 230350 h 287938"/>
              <a:gd name="connsiteX20" fmla="*/ 532142 w 949227"/>
              <a:gd name="connsiteY20" fmla="*/ 230350 h 287938"/>
              <a:gd name="connsiteX21" fmla="*/ 503378 w 949227"/>
              <a:gd name="connsiteY21" fmla="*/ 230350 h 287938"/>
              <a:gd name="connsiteX22" fmla="*/ 474613 w 949227"/>
              <a:gd name="connsiteY22" fmla="*/ 230350 h 287938"/>
              <a:gd name="connsiteX23" fmla="*/ 431467 w 949227"/>
              <a:gd name="connsiteY23" fmla="*/ 230350 h 287938"/>
              <a:gd name="connsiteX24" fmla="*/ 402702 w 949227"/>
              <a:gd name="connsiteY24" fmla="*/ 249546 h 287938"/>
              <a:gd name="connsiteX25" fmla="*/ 359556 w 949227"/>
              <a:gd name="connsiteY25" fmla="*/ 249546 h 287938"/>
              <a:gd name="connsiteX26" fmla="*/ 258880 w 949227"/>
              <a:gd name="connsiteY26" fmla="*/ 268742 h 287938"/>
              <a:gd name="connsiteX27" fmla="*/ 172587 w 949227"/>
              <a:gd name="connsiteY27" fmla="*/ 268742 h 287938"/>
              <a:gd name="connsiteX28" fmla="*/ 0 w 949227"/>
              <a:gd name="connsiteY28" fmla="*/ 287938 h 287938"/>
              <a:gd name="connsiteX29" fmla="*/ 0 w 949227"/>
              <a:gd name="connsiteY29" fmla="*/ 172763 h 287938"/>
              <a:gd name="connsiteX30" fmla="*/ 100676 w 949227"/>
              <a:gd name="connsiteY30" fmla="*/ 153567 h 287938"/>
              <a:gd name="connsiteX31" fmla="*/ 186969 w 949227"/>
              <a:gd name="connsiteY31" fmla="*/ 134371 h 287938"/>
              <a:gd name="connsiteX32" fmla="*/ 273262 w 949227"/>
              <a:gd name="connsiteY32" fmla="*/ 115175 h 287938"/>
              <a:gd name="connsiteX33" fmla="*/ 330791 w 949227"/>
              <a:gd name="connsiteY33" fmla="*/ 95979 h 287938"/>
              <a:gd name="connsiteX34" fmla="*/ 388320 w 949227"/>
              <a:gd name="connsiteY34" fmla="*/ 95979 h 287938"/>
              <a:gd name="connsiteX35" fmla="*/ 431467 w 949227"/>
              <a:gd name="connsiteY35" fmla="*/ 76784 h 287938"/>
              <a:gd name="connsiteX36" fmla="*/ 474613 w 949227"/>
              <a:gd name="connsiteY36" fmla="*/ 76784 h 287938"/>
              <a:gd name="connsiteX37" fmla="*/ 488996 w 949227"/>
              <a:gd name="connsiteY37" fmla="*/ 76784 h 287938"/>
              <a:gd name="connsiteX38" fmla="*/ 532142 w 949227"/>
              <a:gd name="connsiteY38" fmla="*/ 57588 h 287938"/>
              <a:gd name="connsiteX39" fmla="*/ 560907 w 949227"/>
              <a:gd name="connsiteY39" fmla="*/ 57588 h 287938"/>
              <a:gd name="connsiteX40" fmla="*/ 589671 w 949227"/>
              <a:gd name="connsiteY40" fmla="*/ 38392 h 287938"/>
              <a:gd name="connsiteX41" fmla="*/ 604054 w 949227"/>
              <a:gd name="connsiteY41" fmla="*/ 19196 h 287938"/>
              <a:gd name="connsiteX42" fmla="*/ 618436 w 949227"/>
              <a:gd name="connsiteY42" fmla="*/ 0 h 287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949227" h="287938">
                <a:moveTo>
                  <a:pt x="618436" y="0"/>
                </a:moveTo>
                <a:lnTo>
                  <a:pt x="647200" y="0"/>
                </a:lnTo>
                <a:lnTo>
                  <a:pt x="675965" y="0"/>
                </a:lnTo>
                <a:lnTo>
                  <a:pt x="704729" y="19196"/>
                </a:lnTo>
                <a:lnTo>
                  <a:pt x="862934" y="115175"/>
                </a:lnTo>
                <a:lnTo>
                  <a:pt x="891698" y="153567"/>
                </a:lnTo>
                <a:lnTo>
                  <a:pt x="920463" y="172763"/>
                </a:lnTo>
                <a:lnTo>
                  <a:pt x="934845" y="191958"/>
                </a:lnTo>
                <a:lnTo>
                  <a:pt x="949227" y="211154"/>
                </a:lnTo>
                <a:lnTo>
                  <a:pt x="949227" y="230350"/>
                </a:lnTo>
                <a:lnTo>
                  <a:pt x="934845" y="249546"/>
                </a:lnTo>
                <a:lnTo>
                  <a:pt x="920463" y="249546"/>
                </a:lnTo>
                <a:lnTo>
                  <a:pt x="917611" y="253353"/>
                </a:lnTo>
                <a:lnTo>
                  <a:pt x="635670" y="253353"/>
                </a:lnTo>
                <a:lnTo>
                  <a:pt x="632818" y="249546"/>
                </a:lnTo>
                <a:lnTo>
                  <a:pt x="618436" y="230350"/>
                </a:lnTo>
                <a:lnTo>
                  <a:pt x="604054" y="230350"/>
                </a:lnTo>
                <a:lnTo>
                  <a:pt x="575289" y="211154"/>
                </a:lnTo>
                <a:lnTo>
                  <a:pt x="560907" y="230350"/>
                </a:lnTo>
                <a:lnTo>
                  <a:pt x="546525" y="230350"/>
                </a:lnTo>
                <a:lnTo>
                  <a:pt x="532142" y="230350"/>
                </a:lnTo>
                <a:lnTo>
                  <a:pt x="503378" y="230350"/>
                </a:lnTo>
                <a:lnTo>
                  <a:pt x="474613" y="230350"/>
                </a:lnTo>
                <a:lnTo>
                  <a:pt x="431467" y="230350"/>
                </a:lnTo>
                <a:lnTo>
                  <a:pt x="402702" y="249546"/>
                </a:lnTo>
                <a:lnTo>
                  <a:pt x="359556" y="249546"/>
                </a:lnTo>
                <a:lnTo>
                  <a:pt x="258880" y="268742"/>
                </a:lnTo>
                <a:lnTo>
                  <a:pt x="172587" y="268742"/>
                </a:lnTo>
                <a:lnTo>
                  <a:pt x="0" y="287938"/>
                </a:lnTo>
                <a:lnTo>
                  <a:pt x="0" y="172763"/>
                </a:lnTo>
                <a:lnTo>
                  <a:pt x="100676" y="153567"/>
                </a:lnTo>
                <a:lnTo>
                  <a:pt x="186969" y="134371"/>
                </a:lnTo>
                <a:lnTo>
                  <a:pt x="273262" y="115175"/>
                </a:lnTo>
                <a:lnTo>
                  <a:pt x="330791" y="95979"/>
                </a:lnTo>
                <a:lnTo>
                  <a:pt x="388320" y="95979"/>
                </a:lnTo>
                <a:lnTo>
                  <a:pt x="431467" y="76784"/>
                </a:lnTo>
                <a:lnTo>
                  <a:pt x="474613" y="76784"/>
                </a:lnTo>
                <a:lnTo>
                  <a:pt x="488996" y="76784"/>
                </a:lnTo>
                <a:lnTo>
                  <a:pt x="532142" y="57588"/>
                </a:lnTo>
                <a:lnTo>
                  <a:pt x="560907" y="57588"/>
                </a:lnTo>
                <a:lnTo>
                  <a:pt x="589671" y="38392"/>
                </a:lnTo>
                <a:lnTo>
                  <a:pt x="604054" y="19196"/>
                </a:lnTo>
                <a:lnTo>
                  <a:pt x="61843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52C6E08F-7776-464F-87BC-6827142929BF}"/>
              </a:ext>
            </a:extLst>
          </p:cNvPr>
          <p:cNvSpPr/>
          <p:nvPr/>
        </p:nvSpPr>
        <p:spPr>
          <a:xfrm>
            <a:off x="2628495" y="4690334"/>
            <a:ext cx="949227" cy="287938"/>
          </a:xfrm>
          <a:custGeom>
            <a:avLst/>
            <a:gdLst>
              <a:gd name="connsiteX0" fmla="*/ 632818 w 949227"/>
              <a:gd name="connsiteY0" fmla="*/ 0 h 287938"/>
              <a:gd name="connsiteX1" fmla="*/ 647200 w 949227"/>
              <a:gd name="connsiteY1" fmla="*/ 0 h 287938"/>
              <a:gd name="connsiteX2" fmla="*/ 661583 w 949227"/>
              <a:gd name="connsiteY2" fmla="*/ 0 h 287938"/>
              <a:gd name="connsiteX3" fmla="*/ 719112 w 949227"/>
              <a:gd name="connsiteY3" fmla="*/ 0 h 287938"/>
              <a:gd name="connsiteX4" fmla="*/ 747876 w 949227"/>
              <a:gd name="connsiteY4" fmla="*/ 19196 h 287938"/>
              <a:gd name="connsiteX5" fmla="*/ 776640 w 949227"/>
              <a:gd name="connsiteY5" fmla="*/ 38392 h 287938"/>
              <a:gd name="connsiteX6" fmla="*/ 834169 w 949227"/>
              <a:gd name="connsiteY6" fmla="*/ 76784 h 287938"/>
              <a:gd name="connsiteX7" fmla="*/ 862934 w 949227"/>
              <a:gd name="connsiteY7" fmla="*/ 95979 h 287938"/>
              <a:gd name="connsiteX8" fmla="*/ 891698 w 949227"/>
              <a:gd name="connsiteY8" fmla="*/ 115175 h 287938"/>
              <a:gd name="connsiteX9" fmla="*/ 906080 w 949227"/>
              <a:gd name="connsiteY9" fmla="*/ 134371 h 287938"/>
              <a:gd name="connsiteX10" fmla="*/ 934845 w 949227"/>
              <a:gd name="connsiteY10" fmla="*/ 153567 h 287938"/>
              <a:gd name="connsiteX11" fmla="*/ 949227 w 949227"/>
              <a:gd name="connsiteY11" fmla="*/ 172763 h 287938"/>
              <a:gd name="connsiteX12" fmla="*/ 949227 w 949227"/>
              <a:gd name="connsiteY12" fmla="*/ 191959 h 287938"/>
              <a:gd name="connsiteX13" fmla="*/ 949227 w 949227"/>
              <a:gd name="connsiteY13" fmla="*/ 211154 h 287938"/>
              <a:gd name="connsiteX14" fmla="*/ 949227 w 949227"/>
              <a:gd name="connsiteY14" fmla="*/ 230350 h 287938"/>
              <a:gd name="connsiteX15" fmla="*/ 934845 w 949227"/>
              <a:gd name="connsiteY15" fmla="*/ 249546 h 287938"/>
              <a:gd name="connsiteX16" fmla="*/ 917070 w 949227"/>
              <a:gd name="connsiteY16" fmla="*/ 261408 h 287938"/>
              <a:gd name="connsiteX17" fmla="*/ 632818 w 949227"/>
              <a:gd name="connsiteY17" fmla="*/ 261408 h 287938"/>
              <a:gd name="connsiteX18" fmla="*/ 632818 w 949227"/>
              <a:gd name="connsiteY18" fmla="*/ 249546 h 287938"/>
              <a:gd name="connsiteX19" fmla="*/ 632818 w 949227"/>
              <a:gd name="connsiteY19" fmla="*/ 230350 h 287938"/>
              <a:gd name="connsiteX20" fmla="*/ 618436 w 949227"/>
              <a:gd name="connsiteY20" fmla="*/ 230350 h 287938"/>
              <a:gd name="connsiteX21" fmla="*/ 604054 w 949227"/>
              <a:gd name="connsiteY21" fmla="*/ 230350 h 287938"/>
              <a:gd name="connsiteX22" fmla="*/ 575289 w 949227"/>
              <a:gd name="connsiteY22" fmla="*/ 230350 h 287938"/>
              <a:gd name="connsiteX23" fmla="*/ 560907 w 949227"/>
              <a:gd name="connsiteY23" fmla="*/ 230350 h 287938"/>
              <a:gd name="connsiteX24" fmla="*/ 532143 w 949227"/>
              <a:gd name="connsiteY24" fmla="*/ 230350 h 287938"/>
              <a:gd name="connsiteX25" fmla="*/ 503378 w 949227"/>
              <a:gd name="connsiteY25" fmla="*/ 249546 h 287938"/>
              <a:gd name="connsiteX26" fmla="*/ 474614 w 949227"/>
              <a:gd name="connsiteY26" fmla="*/ 249546 h 287938"/>
              <a:gd name="connsiteX27" fmla="*/ 431467 w 949227"/>
              <a:gd name="connsiteY27" fmla="*/ 249546 h 287938"/>
              <a:gd name="connsiteX28" fmla="*/ 388320 w 949227"/>
              <a:gd name="connsiteY28" fmla="*/ 268742 h 287938"/>
              <a:gd name="connsiteX29" fmla="*/ 345174 w 949227"/>
              <a:gd name="connsiteY29" fmla="*/ 268742 h 287938"/>
              <a:gd name="connsiteX30" fmla="*/ 287645 w 949227"/>
              <a:gd name="connsiteY30" fmla="*/ 268742 h 287938"/>
              <a:gd name="connsiteX31" fmla="*/ 230116 w 949227"/>
              <a:gd name="connsiteY31" fmla="*/ 268742 h 287938"/>
              <a:gd name="connsiteX32" fmla="*/ 158205 w 949227"/>
              <a:gd name="connsiteY32" fmla="*/ 268742 h 287938"/>
              <a:gd name="connsiteX33" fmla="*/ 86293 w 949227"/>
              <a:gd name="connsiteY33" fmla="*/ 268742 h 287938"/>
              <a:gd name="connsiteX34" fmla="*/ 0 w 949227"/>
              <a:gd name="connsiteY34" fmla="*/ 287938 h 287938"/>
              <a:gd name="connsiteX35" fmla="*/ 0 w 949227"/>
              <a:gd name="connsiteY35" fmla="*/ 134371 h 287938"/>
              <a:gd name="connsiteX36" fmla="*/ 71911 w 949227"/>
              <a:gd name="connsiteY36" fmla="*/ 134371 h 287938"/>
              <a:gd name="connsiteX37" fmla="*/ 143822 w 949227"/>
              <a:gd name="connsiteY37" fmla="*/ 115175 h 287938"/>
              <a:gd name="connsiteX38" fmla="*/ 201351 w 949227"/>
              <a:gd name="connsiteY38" fmla="*/ 115175 h 287938"/>
              <a:gd name="connsiteX39" fmla="*/ 258880 w 949227"/>
              <a:gd name="connsiteY39" fmla="*/ 115175 h 287938"/>
              <a:gd name="connsiteX40" fmla="*/ 302027 w 949227"/>
              <a:gd name="connsiteY40" fmla="*/ 95979 h 287938"/>
              <a:gd name="connsiteX41" fmla="*/ 359556 w 949227"/>
              <a:gd name="connsiteY41" fmla="*/ 95979 h 287938"/>
              <a:gd name="connsiteX42" fmla="*/ 402703 w 949227"/>
              <a:gd name="connsiteY42" fmla="*/ 95979 h 287938"/>
              <a:gd name="connsiteX43" fmla="*/ 431467 w 949227"/>
              <a:gd name="connsiteY43" fmla="*/ 76784 h 287938"/>
              <a:gd name="connsiteX44" fmla="*/ 474614 w 949227"/>
              <a:gd name="connsiteY44" fmla="*/ 76784 h 287938"/>
              <a:gd name="connsiteX45" fmla="*/ 503378 w 949227"/>
              <a:gd name="connsiteY45" fmla="*/ 76784 h 287938"/>
              <a:gd name="connsiteX46" fmla="*/ 532143 w 949227"/>
              <a:gd name="connsiteY46" fmla="*/ 57588 h 287938"/>
              <a:gd name="connsiteX47" fmla="*/ 546525 w 949227"/>
              <a:gd name="connsiteY47" fmla="*/ 57588 h 287938"/>
              <a:gd name="connsiteX48" fmla="*/ 575289 w 949227"/>
              <a:gd name="connsiteY48" fmla="*/ 57588 h 287938"/>
              <a:gd name="connsiteX49" fmla="*/ 589671 w 949227"/>
              <a:gd name="connsiteY49" fmla="*/ 38392 h 287938"/>
              <a:gd name="connsiteX50" fmla="*/ 604054 w 949227"/>
              <a:gd name="connsiteY50" fmla="*/ 19196 h 287938"/>
              <a:gd name="connsiteX51" fmla="*/ 632818 w 949227"/>
              <a:gd name="connsiteY51" fmla="*/ 0 h 287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949227" h="287938">
                <a:moveTo>
                  <a:pt x="632818" y="0"/>
                </a:moveTo>
                <a:lnTo>
                  <a:pt x="647200" y="0"/>
                </a:lnTo>
                <a:lnTo>
                  <a:pt x="661583" y="0"/>
                </a:lnTo>
                <a:lnTo>
                  <a:pt x="719112" y="0"/>
                </a:lnTo>
                <a:lnTo>
                  <a:pt x="747876" y="19196"/>
                </a:lnTo>
                <a:lnTo>
                  <a:pt x="776640" y="38392"/>
                </a:lnTo>
                <a:lnTo>
                  <a:pt x="834169" y="76784"/>
                </a:lnTo>
                <a:lnTo>
                  <a:pt x="862934" y="95979"/>
                </a:lnTo>
                <a:lnTo>
                  <a:pt x="891698" y="115175"/>
                </a:lnTo>
                <a:lnTo>
                  <a:pt x="906080" y="134371"/>
                </a:lnTo>
                <a:lnTo>
                  <a:pt x="934845" y="153567"/>
                </a:lnTo>
                <a:lnTo>
                  <a:pt x="949227" y="172763"/>
                </a:lnTo>
                <a:lnTo>
                  <a:pt x="949227" y="191959"/>
                </a:lnTo>
                <a:lnTo>
                  <a:pt x="949227" y="211154"/>
                </a:lnTo>
                <a:lnTo>
                  <a:pt x="949227" y="230350"/>
                </a:lnTo>
                <a:lnTo>
                  <a:pt x="934845" y="249546"/>
                </a:lnTo>
                <a:lnTo>
                  <a:pt x="917070" y="261408"/>
                </a:lnTo>
                <a:lnTo>
                  <a:pt x="632818" y="261408"/>
                </a:lnTo>
                <a:lnTo>
                  <a:pt x="632818" y="249546"/>
                </a:lnTo>
                <a:lnTo>
                  <a:pt x="632818" y="230350"/>
                </a:lnTo>
                <a:lnTo>
                  <a:pt x="618436" y="230350"/>
                </a:lnTo>
                <a:lnTo>
                  <a:pt x="604054" y="230350"/>
                </a:lnTo>
                <a:lnTo>
                  <a:pt x="575289" y="230350"/>
                </a:lnTo>
                <a:lnTo>
                  <a:pt x="560907" y="230350"/>
                </a:lnTo>
                <a:lnTo>
                  <a:pt x="532143" y="230350"/>
                </a:lnTo>
                <a:lnTo>
                  <a:pt x="503378" y="249546"/>
                </a:lnTo>
                <a:lnTo>
                  <a:pt x="474614" y="249546"/>
                </a:lnTo>
                <a:lnTo>
                  <a:pt x="431467" y="249546"/>
                </a:lnTo>
                <a:lnTo>
                  <a:pt x="388320" y="268742"/>
                </a:lnTo>
                <a:lnTo>
                  <a:pt x="345174" y="268742"/>
                </a:lnTo>
                <a:lnTo>
                  <a:pt x="287645" y="268742"/>
                </a:lnTo>
                <a:lnTo>
                  <a:pt x="230116" y="268742"/>
                </a:lnTo>
                <a:lnTo>
                  <a:pt x="158205" y="268742"/>
                </a:lnTo>
                <a:lnTo>
                  <a:pt x="86293" y="268742"/>
                </a:lnTo>
                <a:lnTo>
                  <a:pt x="0" y="287938"/>
                </a:lnTo>
                <a:lnTo>
                  <a:pt x="0" y="134371"/>
                </a:lnTo>
                <a:lnTo>
                  <a:pt x="71911" y="134371"/>
                </a:lnTo>
                <a:lnTo>
                  <a:pt x="143822" y="115175"/>
                </a:lnTo>
                <a:lnTo>
                  <a:pt x="201351" y="115175"/>
                </a:lnTo>
                <a:lnTo>
                  <a:pt x="258880" y="115175"/>
                </a:lnTo>
                <a:lnTo>
                  <a:pt x="302027" y="95979"/>
                </a:lnTo>
                <a:lnTo>
                  <a:pt x="359556" y="95979"/>
                </a:lnTo>
                <a:lnTo>
                  <a:pt x="402703" y="95979"/>
                </a:lnTo>
                <a:lnTo>
                  <a:pt x="431467" y="76784"/>
                </a:lnTo>
                <a:lnTo>
                  <a:pt x="474614" y="76784"/>
                </a:lnTo>
                <a:lnTo>
                  <a:pt x="503378" y="76784"/>
                </a:lnTo>
                <a:lnTo>
                  <a:pt x="532143" y="57588"/>
                </a:lnTo>
                <a:lnTo>
                  <a:pt x="546525" y="57588"/>
                </a:lnTo>
                <a:lnTo>
                  <a:pt x="575289" y="57588"/>
                </a:lnTo>
                <a:lnTo>
                  <a:pt x="589671" y="38392"/>
                </a:lnTo>
                <a:lnTo>
                  <a:pt x="604054" y="19196"/>
                </a:lnTo>
                <a:lnTo>
                  <a:pt x="63281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178D95CA-D251-4539-B2EA-6C34A6C24796}"/>
              </a:ext>
            </a:extLst>
          </p:cNvPr>
          <p:cNvSpPr/>
          <p:nvPr/>
        </p:nvSpPr>
        <p:spPr>
          <a:xfrm>
            <a:off x="9995072" y="5479398"/>
            <a:ext cx="254365" cy="886263"/>
          </a:xfrm>
          <a:custGeom>
            <a:avLst/>
            <a:gdLst>
              <a:gd name="connsiteX0" fmla="*/ 0 w 254365"/>
              <a:gd name="connsiteY0" fmla="*/ 0 h 886263"/>
              <a:gd name="connsiteX1" fmla="*/ 43147 w 254365"/>
              <a:gd name="connsiteY1" fmla="*/ 0 h 886263"/>
              <a:gd name="connsiteX2" fmla="*/ 86293 w 254365"/>
              <a:gd name="connsiteY2" fmla="*/ 19196 h 886263"/>
              <a:gd name="connsiteX3" fmla="*/ 129440 w 254365"/>
              <a:gd name="connsiteY3" fmla="*/ 19196 h 886263"/>
              <a:gd name="connsiteX4" fmla="*/ 172587 w 254365"/>
              <a:gd name="connsiteY4" fmla="*/ 38392 h 886263"/>
              <a:gd name="connsiteX5" fmla="*/ 186969 w 254365"/>
              <a:gd name="connsiteY5" fmla="*/ 76784 h 886263"/>
              <a:gd name="connsiteX6" fmla="*/ 215733 w 254365"/>
              <a:gd name="connsiteY6" fmla="*/ 115175 h 886263"/>
              <a:gd name="connsiteX7" fmla="*/ 215733 w 254365"/>
              <a:gd name="connsiteY7" fmla="*/ 172763 h 886263"/>
              <a:gd name="connsiteX8" fmla="*/ 215733 w 254365"/>
              <a:gd name="connsiteY8" fmla="*/ 211154 h 886263"/>
              <a:gd name="connsiteX9" fmla="*/ 201351 w 254365"/>
              <a:gd name="connsiteY9" fmla="*/ 268742 h 886263"/>
              <a:gd name="connsiteX10" fmla="*/ 186969 w 254365"/>
              <a:gd name="connsiteY10" fmla="*/ 326329 h 886263"/>
              <a:gd name="connsiteX11" fmla="*/ 186969 w 254365"/>
              <a:gd name="connsiteY11" fmla="*/ 383917 h 886263"/>
              <a:gd name="connsiteX12" fmla="*/ 172587 w 254365"/>
              <a:gd name="connsiteY12" fmla="*/ 441504 h 886263"/>
              <a:gd name="connsiteX13" fmla="*/ 186969 w 254365"/>
              <a:gd name="connsiteY13" fmla="*/ 499092 h 886263"/>
              <a:gd name="connsiteX14" fmla="*/ 186969 w 254365"/>
              <a:gd name="connsiteY14" fmla="*/ 537484 h 886263"/>
              <a:gd name="connsiteX15" fmla="*/ 201351 w 254365"/>
              <a:gd name="connsiteY15" fmla="*/ 575875 h 886263"/>
              <a:gd name="connsiteX16" fmla="*/ 215733 w 254365"/>
              <a:gd name="connsiteY16" fmla="*/ 614267 h 886263"/>
              <a:gd name="connsiteX17" fmla="*/ 244498 w 254365"/>
              <a:gd name="connsiteY17" fmla="*/ 633463 h 886263"/>
              <a:gd name="connsiteX18" fmla="*/ 254365 w 254365"/>
              <a:gd name="connsiteY18" fmla="*/ 640048 h 886263"/>
              <a:gd name="connsiteX19" fmla="*/ 254249 w 254365"/>
              <a:gd name="connsiteY19" fmla="*/ 640048 h 886263"/>
              <a:gd name="connsiteX20" fmla="*/ 254249 w 254365"/>
              <a:gd name="connsiteY20" fmla="*/ 886263 h 886263"/>
              <a:gd name="connsiteX21" fmla="*/ 244498 w 254365"/>
              <a:gd name="connsiteY21" fmla="*/ 883009 h 886263"/>
              <a:gd name="connsiteX22" fmla="*/ 186969 w 254365"/>
              <a:gd name="connsiteY22" fmla="*/ 863813 h 886263"/>
              <a:gd name="connsiteX23" fmla="*/ 143822 w 254365"/>
              <a:gd name="connsiteY23" fmla="*/ 825421 h 886263"/>
              <a:gd name="connsiteX24" fmla="*/ 115058 w 254365"/>
              <a:gd name="connsiteY24" fmla="*/ 787029 h 886263"/>
              <a:gd name="connsiteX25" fmla="*/ 86293 w 254365"/>
              <a:gd name="connsiteY25" fmla="*/ 748638 h 886263"/>
              <a:gd name="connsiteX26" fmla="*/ 71911 w 254365"/>
              <a:gd name="connsiteY26" fmla="*/ 729442 h 886263"/>
              <a:gd name="connsiteX27" fmla="*/ 57529 w 254365"/>
              <a:gd name="connsiteY27" fmla="*/ 710246 h 886263"/>
              <a:gd name="connsiteX28" fmla="*/ 43147 w 254365"/>
              <a:gd name="connsiteY28" fmla="*/ 671854 h 886263"/>
              <a:gd name="connsiteX29" fmla="*/ 43147 w 254365"/>
              <a:gd name="connsiteY29" fmla="*/ 633463 h 886263"/>
              <a:gd name="connsiteX30" fmla="*/ 28764 w 254365"/>
              <a:gd name="connsiteY30" fmla="*/ 595071 h 886263"/>
              <a:gd name="connsiteX31" fmla="*/ 28764 w 254365"/>
              <a:gd name="connsiteY31" fmla="*/ 537484 h 886263"/>
              <a:gd name="connsiteX32" fmla="*/ 14382 w 254365"/>
              <a:gd name="connsiteY32" fmla="*/ 499092 h 886263"/>
              <a:gd name="connsiteX33" fmla="*/ 14382 w 254365"/>
              <a:gd name="connsiteY33" fmla="*/ 441504 h 886263"/>
              <a:gd name="connsiteX34" fmla="*/ 14382 w 254365"/>
              <a:gd name="connsiteY34" fmla="*/ 307134 h 886263"/>
              <a:gd name="connsiteX35" fmla="*/ 14382 w 254365"/>
              <a:gd name="connsiteY35" fmla="*/ 211154 h 886263"/>
              <a:gd name="connsiteX36" fmla="*/ 0 w 254365"/>
              <a:gd name="connsiteY36" fmla="*/ 95979 h 886263"/>
              <a:gd name="connsiteX37" fmla="*/ 0 w 254365"/>
              <a:gd name="connsiteY37" fmla="*/ 0 h 8862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54365" h="886263">
                <a:moveTo>
                  <a:pt x="0" y="0"/>
                </a:moveTo>
                <a:lnTo>
                  <a:pt x="43147" y="0"/>
                </a:lnTo>
                <a:lnTo>
                  <a:pt x="86293" y="19196"/>
                </a:lnTo>
                <a:lnTo>
                  <a:pt x="129440" y="19196"/>
                </a:lnTo>
                <a:lnTo>
                  <a:pt x="172587" y="38392"/>
                </a:lnTo>
                <a:lnTo>
                  <a:pt x="186969" y="76784"/>
                </a:lnTo>
                <a:lnTo>
                  <a:pt x="215733" y="115175"/>
                </a:lnTo>
                <a:lnTo>
                  <a:pt x="215733" y="172763"/>
                </a:lnTo>
                <a:lnTo>
                  <a:pt x="215733" y="211154"/>
                </a:lnTo>
                <a:lnTo>
                  <a:pt x="201351" y="268742"/>
                </a:lnTo>
                <a:lnTo>
                  <a:pt x="186969" y="326329"/>
                </a:lnTo>
                <a:lnTo>
                  <a:pt x="186969" y="383917"/>
                </a:lnTo>
                <a:lnTo>
                  <a:pt x="172587" y="441504"/>
                </a:lnTo>
                <a:lnTo>
                  <a:pt x="186969" y="499092"/>
                </a:lnTo>
                <a:lnTo>
                  <a:pt x="186969" y="537484"/>
                </a:lnTo>
                <a:lnTo>
                  <a:pt x="201351" y="575875"/>
                </a:lnTo>
                <a:lnTo>
                  <a:pt x="215733" y="614267"/>
                </a:lnTo>
                <a:lnTo>
                  <a:pt x="244498" y="633463"/>
                </a:lnTo>
                <a:lnTo>
                  <a:pt x="254365" y="640048"/>
                </a:lnTo>
                <a:lnTo>
                  <a:pt x="254249" y="640048"/>
                </a:lnTo>
                <a:lnTo>
                  <a:pt x="254249" y="886263"/>
                </a:lnTo>
                <a:lnTo>
                  <a:pt x="244498" y="883009"/>
                </a:lnTo>
                <a:lnTo>
                  <a:pt x="186969" y="863813"/>
                </a:lnTo>
                <a:lnTo>
                  <a:pt x="143822" y="825421"/>
                </a:lnTo>
                <a:lnTo>
                  <a:pt x="115058" y="787029"/>
                </a:lnTo>
                <a:lnTo>
                  <a:pt x="86293" y="748638"/>
                </a:lnTo>
                <a:lnTo>
                  <a:pt x="71911" y="729442"/>
                </a:lnTo>
                <a:lnTo>
                  <a:pt x="57529" y="710246"/>
                </a:lnTo>
                <a:lnTo>
                  <a:pt x="43147" y="671854"/>
                </a:lnTo>
                <a:lnTo>
                  <a:pt x="43147" y="633463"/>
                </a:lnTo>
                <a:lnTo>
                  <a:pt x="28764" y="595071"/>
                </a:lnTo>
                <a:lnTo>
                  <a:pt x="28764" y="537484"/>
                </a:lnTo>
                <a:lnTo>
                  <a:pt x="14382" y="499092"/>
                </a:lnTo>
                <a:lnTo>
                  <a:pt x="14382" y="441504"/>
                </a:lnTo>
                <a:lnTo>
                  <a:pt x="14382" y="307134"/>
                </a:lnTo>
                <a:lnTo>
                  <a:pt x="14382" y="211154"/>
                </a:lnTo>
                <a:lnTo>
                  <a:pt x="0" y="95979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6F56F590-9A18-4C24-8B43-CF46D063BE77}"/>
              </a:ext>
            </a:extLst>
          </p:cNvPr>
          <p:cNvSpPr/>
          <p:nvPr/>
        </p:nvSpPr>
        <p:spPr>
          <a:xfrm>
            <a:off x="10738014" y="5709748"/>
            <a:ext cx="246283" cy="409698"/>
          </a:xfrm>
          <a:custGeom>
            <a:avLst/>
            <a:gdLst>
              <a:gd name="connsiteX0" fmla="*/ 134374 w 246283"/>
              <a:gd name="connsiteY0" fmla="*/ 0 h 409698"/>
              <a:gd name="connsiteX1" fmla="*/ 148756 w 246283"/>
              <a:gd name="connsiteY1" fmla="*/ 0 h 409698"/>
              <a:gd name="connsiteX2" fmla="*/ 163138 w 246283"/>
              <a:gd name="connsiteY2" fmla="*/ 0 h 409698"/>
              <a:gd name="connsiteX3" fmla="*/ 177521 w 246283"/>
              <a:gd name="connsiteY3" fmla="*/ 19196 h 409698"/>
              <a:gd name="connsiteX4" fmla="*/ 177521 w 246283"/>
              <a:gd name="connsiteY4" fmla="*/ 38392 h 409698"/>
              <a:gd name="connsiteX5" fmla="*/ 191903 w 246283"/>
              <a:gd name="connsiteY5" fmla="*/ 57588 h 409698"/>
              <a:gd name="connsiteX6" fmla="*/ 191903 w 246283"/>
              <a:gd name="connsiteY6" fmla="*/ 76784 h 409698"/>
              <a:gd name="connsiteX7" fmla="*/ 206285 w 246283"/>
              <a:gd name="connsiteY7" fmla="*/ 115175 h 409698"/>
              <a:gd name="connsiteX8" fmla="*/ 206285 w 246283"/>
              <a:gd name="connsiteY8" fmla="*/ 153567 h 409698"/>
              <a:gd name="connsiteX9" fmla="*/ 220667 w 246283"/>
              <a:gd name="connsiteY9" fmla="*/ 211154 h 409698"/>
              <a:gd name="connsiteX10" fmla="*/ 220667 w 246283"/>
              <a:gd name="connsiteY10" fmla="*/ 287938 h 409698"/>
              <a:gd name="connsiteX11" fmla="*/ 235050 w 246283"/>
              <a:gd name="connsiteY11" fmla="*/ 364721 h 409698"/>
              <a:gd name="connsiteX12" fmla="*/ 246283 w 246283"/>
              <a:gd name="connsiteY12" fmla="*/ 409698 h 409698"/>
              <a:gd name="connsiteX13" fmla="*/ 0 w 246283"/>
              <a:gd name="connsiteY13" fmla="*/ 409698 h 409698"/>
              <a:gd name="connsiteX14" fmla="*/ 4934 w 246283"/>
              <a:gd name="connsiteY14" fmla="*/ 403113 h 409698"/>
              <a:gd name="connsiteX15" fmla="*/ 19316 w 246283"/>
              <a:gd name="connsiteY15" fmla="*/ 383917 h 409698"/>
              <a:gd name="connsiteX16" fmla="*/ 33698 w 246283"/>
              <a:gd name="connsiteY16" fmla="*/ 345525 h 409698"/>
              <a:gd name="connsiteX17" fmla="*/ 48081 w 246283"/>
              <a:gd name="connsiteY17" fmla="*/ 307134 h 409698"/>
              <a:gd name="connsiteX18" fmla="*/ 62463 w 246283"/>
              <a:gd name="connsiteY18" fmla="*/ 249546 h 409698"/>
              <a:gd name="connsiteX19" fmla="*/ 62463 w 246283"/>
              <a:gd name="connsiteY19" fmla="*/ 211154 h 409698"/>
              <a:gd name="connsiteX20" fmla="*/ 76845 w 246283"/>
              <a:gd name="connsiteY20" fmla="*/ 153567 h 409698"/>
              <a:gd name="connsiteX21" fmla="*/ 91227 w 246283"/>
              <a:gd name="connsiteY21" fmla="*/ 115175 h 409698"/>
              <a:gd name="connsiteX22" fmla="*/ 91227 w 246283"/>
              <a:gd name="connsiteY22" fmla="*/ 76784 h 409698"/>
              <a:gd name="connsiteX23" fmla="*/ 105609 w 246283"/>
              <a:gd name="connsiteY23" fmla="*/ 38392 h 409698"/>
              <a:gd name="connsiteX24" fmla="*/ 119992 w 246283"/>
              <a:gd name="connsiteY24" fmla="*/ 19196 h 409698"/>
              <a:gd name="connsiteX25" fmla="*/ 134374 w 246283"/>
              <a:gd name="connsiteY25" fmla="*/ 0 h 409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46283" h="409698">
                <a:moveTo>
                  <a:pt x="134374" y="0"/>
                </a:moveTo>
                <a:lnTo>
                  <a:pt x="148756" y="0"/>
                </a:lnTo>
                <a:lnTo>
                  <a:pt x="163138" y="0"/>
                </a:lnTo>
                <a:lnTo>
                  <a:pt x="177521" y="19196"/>
                </a:lnTo>
                <a:lnTo>
                  <a:pt x="177521" y="38392"/>
                </a:lnTo>
                <a:lnTo>
                  <a:pt x="191903" y="57588"/>
                </a:lnTo>
                <a:lnTo>
                  <a:pt x="191903" y="76784"/>
                </a:lnTo>
                <a:lnTo>
                  <a:pt x="206285" y="115175"/>
                </a:lnTo>
                <a:lnTo>
                  <a:pt x="206285" y="153567"/>
                </a:lnTo>
                <a:lnTo>
                  <a:pt x="220667" y="211154"/>
                </a:lnTo>
                <a:lnTo>
                  <a:pt x="220667" y="287938"/>
                </a:lnTo>
                <a:lnTo>
                  <a:pt x="235050" y="364721"/>
                </a:lnTo>
                <a:lnTo>
                  <a:pt x="246283" y="409698"/>
                </a:lnTo>
                <a:lnTo>
                  <a:pt x="0" y="409698"/>
                </a:lnTo>
                <a:lnTo>
                  <a:pt x="4934" y="403113"/>
                </a:lnTo>
                <a:lnTo>
                  <a:pt x="19316" y="383917"/>
                </a:lnTo>
                <a:lnTo>
                  <a:pt x="33698" y="345525"/>
                </a:lnTo>
                <a:lnTo>
                  <a:pt x="48081" y="307134"/>
                </a:lnTo>
                <a:lnTo>
                  <a:pt x="62463" y="249546"/>
                </a:lnTo>
                <a:lnTo>
                  <a:pt x="62463" y="211154"/>
                </a:lnTo>
                <a:lnTo>
                  <a:pt x="76845" y="153567"/>
                </a:lnTo>
                <a:lnTo>
                  <a:pt x="91227" y="115175"/>
                </a:lnTo>
                <a:lnTo>
                  <a:pt x="91227" y="76784"/>
                </a:lnTo>
                <a:lnTo>
                  <a:pt x="105609" y="38392"/>
                </a:lnTo>
                <a:lnTo>
                  <a:pt x="119992" y="19196"/>
                </a:lnTo>
                <a:lnTo>
                  <a:pt x="13437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A7E68A19-F9B0-4035-A8FB-34B539653788}"/>
              </a:ext>
            </a:extLst>
          </p:cNvPr>
          <p:cNvSpPr/>
          <p:nvPr/>
        </p:nvSpPr>
        <p:spPr>
          <a:xfrm>
            <a:off x="2815464" y="5968504"/>
            <a:ext cx="299524" cy="479895"/>
          </a:xfrm>
          <a:custGeom>
            <a:avLst/>
            <a:gdLst>
              <a:gd name="connsiteX0" fmla="*/ 57529 w 299524"/>
              <a:gd name="connsiteY0" fmla="*/ 0 h 479895"/>
              <a:gd name="connsiteX1" fmla="*/ 86293 w 299524"/>
              <a:gd name="connsiteY1" fmla="*/ 19195 h 479895"/>
              <a:gd name="connsiteX2" fmla="*/ 143822 w 299524"/>
              <a:gd name="connsiteY2" fmla="*/ 38391 h 479895"/>
              <a:gd name="connsiteX3" fmla="*/ 201351 w 299524"/>
              <a:gd name="connsiteY3" fmla="*/ 57587 h 479895"/>
              <a:gd name="connsiteX4" fmla="*/ 244498 w 299524"/>
              <a:gd name="connsiteY4" fmla="*/ 76783 h 479895"/>
              <a:gd name="connsiteX5" fmla="*/ 273262 w 299524"/>
              <a:gd name="connsiteY5" fmla="*/ 76783 h 479895"/>
              <a:gd name="connsiteX6" fmla="*/ 287645 w 299524"/>
              <a:gd name="connsiteY6" fmla="*/ 95979 h 479895"/>
              <a:gd name="connsiteX7" fmla="*/ 299524 w 299524"/>
              <a:gd name="connsiteY7" fmla="*/ 80124 h 479895"/>
              <a:gd name="connsiteX8" fmla="*/ 299524 w 299524"/>
              <a:gd name="connsiteY8" fmla="*/ 479895 h 479895"/>
              <a:gd name="connsiteX9" fmla="*/ 273262 w 299524"/>
              <a:gd name="connsiteY9" fmla="*/ 479895 h 479895"/>
              <a:gd name="connsiteX10" fmla="*/ 258880 w 299524"/>
              <a:gd name="connsiteY10" fmla="*/ 460699 h 479895"/>
              <a:gd name="connsiteX11" fmla="*/ 244498 w 299524"/>
              <a:gd name="connsiteY11" fmla="*/ 422308 h 479895"/>
              <a:gd name="connsiteX12" fmla="*/ 230116 w 299524"/>
              <a:gd name="connsiteY12" fmla="*/ 383916 h 479895"/>
              <a:gd name="connsiteX13" fmla="*/ 215734 w 299524"/>
              <a:gd name="connsiteY13" fmla="*/ 326329 h 479895"/>
              <a:gd name="connsiteX14" fmla="*/ 186969 w 299524"/>
              <a:gd name="connsiteY14" fmla="*/ 268741 h 479895"/>
              <a:gd name="connsiteX15" fmla="*/ 143822 w 299524"/>
              <a:gd name="connsiteY15" fmla="*/ 230349 h 479895"/>
              <a:gd name="connsiteX16" fmla="*/ 86293 w 299524"/>
              <a:gd name="connsiteY16" fmla="*/ 172762 h 479895"/>
              <a:gd name="connsiteX17" fmla="*/ 71911 w 299524"/>
              <a:gd name="connsiteY17" fmla="*/ 153566 h 479895"/>
              <a:gd name="connsiteX18" fmla="*/ 43147 w 299524"/>
              <a:gd name="connsiteY18" fmla="*/ 134370 h 479895"/>
              <a:gd name="connsiteX19" fmla="*/ 28765 w 299524"/>
              <a:gd name="connsiteY19" fmla="*/ 115174 h 479895"/>
              <a:gd name="connsiteX20" fmla="*/ 14382 w 299524"/>
              <a:gd name="connsiteY20" fmla="*/ 95979 h 479895"/>
              <a:gd name="connsiteX21" fmla="*/ 14382 w 299524"/>
              <a:gd name="connsiteY21" fmla="*/ 76783 h 479895"/>
              <a:gd name="connsiteX22" fmla="*/ 0 w 299524"/>
              <a:gd name="connsiteY22" fmla="*/ 57587 h 479895"/>
              <a:gd name="connsiteX23" fmla="*/ 14382 w 299524"/>
              <a:gd name="connsiteY23" fmla="*/ 38391 h 479895"/>
              <a:gd name="connsiteX24" fmla="*/ 14382 w 299524"/>
              <a:gd name="connsiteY24" fmla="*/ 19195 h 479895"/>
              <a:gd name="connsiteX25" fmla="*/ 28765 w 299524"/>
              <a:gd name="connsiteY25" fmla="*/ 19195 h 479895"/>
              <a:gd name="connsiteX26" fmla="*/ 57529 w 299524"/>
              <a:gd name="connsiteY26" fmla="*/ 0 h 479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99524" h="479895">
                <a:moveTo>
                  <a:pt x="57529" y="0"/>
                </a:moveTo>
                <a:lnTo>
                  <a:pt x="86293" y="19195"/>
                </a:lnTo>
                <a:lnTo>
                  <a:pt x="143822" y="38391"/>
                </a:lnTo>
                <a:lnTo>
                  <a:pt x="201351" y="57587"/>
                </a:lnTo>
                <a:lnTo>
                  <a:pt x="244498" y="76783"/>
                </a:lnTo>
                <a:lnTo>
                  <a:pt x="273262" y="76783"/>
                </a:lnTo>
                <a:lnTo>
                  <a:pt x="287645" y="95979"/>
                </a:lnTo>
                <a:lnTo>
                  <a:pt x="299524" y="80124"/>
                </a:lnTo>
                <a:lnTo>
                  <a:pt x="299524" y="479895"/>
                </a:lnTo>
                <a:lnTo>
                  <a:pt x="273262" y="479895"/>
                </a:lnTo>
                <a:lnTo>
                  <a:pt x="258880" y="460699"/>
                </a:lnTo>
                <a:lnTo>
                  <a:pt x="244498" y="422308"/>
                </a:lnTo>
                <a:lnTo>
                  <a:pt x="230116" y="383916"/>
                </a:lnTo>
                <a:lnTo>
                  <a:pt x="215734" y="326329"/>
                </a:lnTo>
                <a:lnTo>
                  <a:pt x="186969" y="268741"/>
                </a:lnTo>
                <a:lnTo>
                  <a:pt x="143822" y="230349"/>
                </a:lnTo>
                <a:lnTo>
                  <a:pt x="86293" y="172762"/>
                </a:lnTo>
                <a:lnTo>
                  <a:pt x="71911" y="153566"/>
                </a:lnTo>
                <a:lnTo>
                  <a:pt x="43147" y="134370"/>
                </a:lnTo>
                <a:lnTo>
                  <a:pt x="28765" y="115174"/>
                </a:lnTo>
                <a:lnTo>
                  <a:pt x="14382" y="95979"/>
                </a:lnTo>
                <a:lnTo>
                  <a:pt x="14382" y="76783"/>
                </a:lnTo>
                <a:lnTo>
                  <a:pt x="0" y="57587"/>
                </a:lnTo>
                <a:lnTo>
                  <a:pt x="14382" y="38391"/>
                </a:lnTo>
                <a:lnTo>
                  <a:pt x="14382" y="19195"/>
                </a:lnTo>
                <a:lnTo>
                  <a:pt x="28765" y="19195"/>
                </a:lnTo>
                <a:lnTo>
                  <a:pt x="5752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6C5D98F4-7245-42AA-9A6E-12487086811B}"/>
              </a:ext>
            </a:extLst>
          </p:cNvPr>
          <p:cNvSpPr/>
          <p:nvPr/>
        </p:nvSpPr>
        <p:spPr>
          <a:xfrm>
            <a:off x="5330002" y="5995940"/>
            <a:ext cx="226737" cy="398602"/>
          </a:xfrm>
          <a:custGeom>
            <a:avLst/>
            <a:gdLst>
              <a:gd name="connsiteX0" fmla="*/ 28765 w 226737"/>
              <a:gd name="connsiteY0" fmla="*/ 0 h 398602"/>
              <a:gd name="connsiteX1" fmla="*/ 57529 w 226737"/>
              <a:gd name="connsiteY1" fmla="*/ 0 h 398602"/>
              <a:gd name="connsiteX2" fmla="*/ 86294 w 226737"/>
              <a:gd name="connsiteY2" fmla="*/ 0 h 398602"/>
              <a:gd name="connsiteX3" fmla="*/ 115058 w 226737"/>
              <a:gd name="connsiteY3" fmla="*/ 0 h 398602"/>
              <a:gd name="connsiteX4" fmla="*/ 158205 w 226737"/>
              <a:gd name="connsiteY4" fmla="*/ 19195 h 398602"/>
              <a:gd name="connsiteX5" fmla="*/ 186969 w 226737"/>
              <a:gd name="connsiteY5" fmla="*/ 38391 h 398602"/>
              <a:gd name="connsiteX6" fmla="*/ 215734 w 226737"/>
              <a:gd name="connsiteY6" fmla="*/ 38391 h 398602"/>
              <a:gd name="connsiteX7" fmla="*/ 226737 w 226737"/>
              <a:gd name="connsiteY7" fmla="*/ 38391 h 398602"/>
              <a:gd name="connsiteX8" fmla="*/ 226737 w 226737"/>
              <a:gd name="connsiteY8" fmla="*/ 398602 h 398602"/>
              <a:gd name="connsiteX9" fmla="*/ 215734 w 226737"/>
              <a:gd name="connsiteY9" fmla="*/ 383916 h 398602"/>
              <a:gd name="connsiteX10" fmla="*/ 201352 w 226737"/>
              <a:gd name="connsiteY10" fmla="*/ 364721 h 398602"/>
              <a:gd name="connsiteX11" fmla="*/ 201352 w 226737"/>
              <a:gd name="connsiteY11" fmla="*/ 326329 h 398602"/>
              <a:gd name="connsiteX12" fmla="*/ 186969 w 226737"/>
              <a:gd name="connsiteY12" fmla="*/ 268741 h 398602"/>
              <a:gd name="connsiteX13" fmla="*/ 158205 w 226737"/>
              <a:gd name="connsiteY13" fmla="*/ 230350 h 398602"/>
              <a:gd name="connsiteX14" fmla="*/ 129440 w 226737"/>
              <a:gd name="connsiteY14" fmla="*/ 191958 h 398602"/>
              <a:gd name="connsiteX15" fmla="*/ 86294 w 226737"/>
              <a:gd name="connsiteY15" fmla="*/ 153566 h 398602"/>
              <a:gd name="connsiteX16" fmla="*/ 71912 w 226737"/>
              <a:gd name="connsiteY16" fmla="*/ 134370 h 398602"/>
              <a:gd name="connsiteX17" fmla="*/ 43147 w 226737"/>
              <a:gd name="connsiteY17" fmla="*/ 115175 h 398602"/>
              <a:gd name="connsiteX18" fmla="*/ 28765 w 226737"/>
              <a:gd name="connsiteY18" fmla="*/ 95979 h 398602"/>
              <a:gd name="connsiteX19" fmla="*/ 14383 w 226737"/>
              <a:gd name="connsiteY19" fmla="*/ 76783 h 398602"/>
              <a:gd name="connsiteX20" fmla="*/ 0 w 226737"/>
              <a:gd name="connsiteY20" fmla="*/ 76783 h 398602"/>
              <a:gd name="connsiteX21" fmla="*/ 0 w 226737"/>
              <a:gd name="connsiteY21" fmla="*/ 57587 h 398602"/>
              <a:gd name="connsiteX22" fmla="*/ 0 w 226737"/>
              <a:gd name="connsiteY22" fmla="*/ 38391 h 398602"/>
              <a:gd name="connsiteX23" fmla="*/ 14383 w 226737"/>
              <a:gd name="connsiteY23" fmla="*/ 19195 h 398602"/>
              <a:gd name="connsiteX24" fmla="*/ 28765 w 226737"/>
              <a:gd name="connsiteY24" fmla="*/ 0 h 398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26737" h="398602">
                <a:moveTo>
                  <a:pt x="28765" y="0"/>
                </a:moveTo>
                <a:lnTo>
                  <a:pt x="57529" y="0"/>
                </a:lnTo>
                <a:lnTo>
                  <a:pt x="86294" y="0"/>
                </a:lnTo>
                <a:lnTo>
                  <a:pt x="115058" y="0"/>
                </a:lnTo>
                <a:lnTo>
                  <a:pt x="158205" y="19195"/>
                </a:lnTo>
                <a:lnTo>
                  <a:pt x="186969" y="38391"/>
                </a:lnTo>
                <a:lnTo>
                  <a:pt x="215734" y="38391"/>
                </a:lnTo>
                <a:lnTo>
                  <a:pt x="226737" y="38391"/>
                </a:lnTo>
                <a:lnTo>
                  <a:pt x="226737" y="398602"/>
                </a:lnTo>
                <a:lnTo>
                  <a:pt x="215734" y="383916"/>
                </a:lnTo>
                <a:lnTo>
                  <a:pt x="201352" y="364721"/>
                </a:lnTo>
                <a:lnTo>
                  <a:pt x="201352" y="326329"/>
                </a:lnTo>
                <a:lnTo>
                  <a:pt x="186969" y="268741"/>
                </a:lnTo>
                <a:lnTo>
                  <a:pt x="158205" y="230350"/>
                </a:lnTo>
                <a:lnTo>
                  <a:pt x="129440" y="191958"/>
                </a:lnTo>
                <a:lnTo>
                  <a:pt x="86294" y="153566"/>
                </a:lnTo>
                <a:lnTo>
                  <a:pt x="71912" y="134370"/>
                </a:lnTo>
                <a:lnTo>
                  <a:pt x="43147" y="115175"/>
                </a:lnTo>
                <a:lnTo>
                  <a:pt x="28765" y="95979"/>
                </a:lnTo>
                <a:lnTo>
                  <a:pt x="14383" y="76783"/>
                </a:lnTo>
                <a:lnTo>
                  <a:pt x="0" y="76783"/>
                </a:lnTo>
                <a:lnTo>
                  <a:pt x="0" y="57587"/>
                </a:lnTo>
                <a:lnTo>
                  <a:pt x="0" y="38391"/>
                </a:lnTo>
                <a:lnTo>
                  <a:pt x="14383" y="19195"/>
                </a:lnTo>
                <a:lnTo>
                  <a:pt x="2876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5D2A5BE2-0868-47CB-A1AC-96F9FB65C2E0}"/>
              </a:ext>
            </a:extLst>
          </p:cNvPr>
          <p:cNvSpPr/>
          <p:nvPr/>
        </p:nvSpPr>
        <p:spPr>
          <a:xfrm rot="456383">
            <a:off x="6025541" y="2689079"/>
            <a:ext cx="1176325" cy="450948"/>
          </a:xfrm>
          <a:custGeom>
            <a:avLst/>
            <a:gdLst>
              <a:gd name="connsiteX0" fmla="*/ 803183 w 1176325"/>
              <a:gd name="connsiteY0" fmla="*/ 44163 h 450948"/>
              <a:gd name="connsiteX1" fmla="*/ 1133883 w 1176325"/>
              <a:gd name="connsiteY1" fmla="*/ 0 h 450948"/>
              <a:gd name="connsiteX2" fmla="*/ 1134833 w 1176325"/>
              <a:gd name="connsiteY2" fmla="*/ 2424 h 450948"/>
              <a:gd name="connsiteX3" fmla="*/ 1155579 w 1176325"/>
              <a:gd name="connsiteY3" fmla="*/ 41713 h 450948"/>
              <a:gd name="connsiteX4" fmla="*/ 1173566 w 1176325"/>
              <a:gd name="connsiteY4" fmla="*/ 60341 h 450948"/>
              <a:gd name="connsiteX5" fmla="*/ 1176325 w 1176325"/>
              <a:gd name="connsiteY5" fmla="*/ 81001 h 450948"/>
              <a:gd name="connsiteX6" fmla="*/ 1163856 w 1176325"/>
              <a:gd name="connsiteY6" fmla="*/ 103696 h 450948"/>
              <a:gd name="connsiteX7" fmla="*/ 1166616 w 1176325"/>
              <a:gd name="connsiteY7" fmla="*/ 124358 h 450948"/>
              <a:gd name="connsiteX8" fmla="*/ 1154147 w 1176325"/>
              <a:gd name="connsiteY8" fmla="*/ 147052 h 450948"/>
              <a:gd name="connsiteX9" fmla="*/ 1126451 w 1176325"/>
              <a:gd name="connsiteY9" fmla="*/ 171781 h 450948"/>
              <a:gd name="connsiteX10" fmla="*/ 1113983 w 1176325"/>
              <a:gd name="connsiteY10" fmla="*/ 194476 h 450948"/>
              <a:gd name="connsiteX11" fmla="*/ 1058591 w 1176325"/>
              <a:gd name="connsiteY11" fmla="*/ 243932 h 450948"/>
              <a:gd name="connsiteX12" fmla="*/ 1000439 w 1176325"/>
              <a:gd name="connsiteY12" fmla="*/ 272728 h 450948"/>
              <a:gd name="connsiteX13" fmla="*/ 927060 w 1176325"/>
              <a:gd name="connsiteY13" fmla="*/ 303556 h 450948"/>
              <a:gd name="connsiteX14" fmla="*/ 853681 w 1176325"/>
              <a:gd name="connsiteY14" fmla="*/ 334385 h 450948"/>
              <a:gd name="connsiteX15" fmla="*/ 765074 w 1176325"/>
              <a:gd name="connsiteY15" fmla="*/ 367247 h 450948"/>
              <a:gd name="connsiteX16" fmla="*/ 673707 w 1176325"/>
              <a:gd name="connsiteY16" fmla="*/ 379448 h 450948"/>
              <a:gd name="connsiteX17" fmla="*/ 554645 w 1176325"/>
              <a:gd name="connsiteY17" fmla="*/ 416378 h 450948"/>
              <a:gd name="connsiteX18" fmla="*/ 432824 w 1176325"/>
              <a:gd name="connsiteY18" fmla="*/ 432646 h 450948"/>
              <a:gd name="connsiteX19" fmla="*/ 356686 w 1176325"/>
              <a:gd name="connsiteY19" fmla="*/ 442814 h 450948"/>
              <a:gd name="connsiteX20" fmla="*/ 295775 w 1176325"/>
              <a:gd name="connsiteY20" fmla="*/ 450948 h 450948"/>
              <a:gd name="connsiteX21" fmla="*/ 247333 w 1176325"/>
              <a:gd name="connsiteY21" fmla="*/ 436387 h 450948"/>
              <a:gd name="connsiteX22" fmla="*/ 186422 w 1176325"/>
              <a:gd name="connsiteY22" fmla="*/ 444521 h 450948"/>
              <a:gd name="connsiteX23" fmla="*/ 140739 w 1176325"/>
              <a:gd name="connsiteY23" fmla="*/ 450622 h 450948"/>
              <a:gd name="connsiteX24" fmla="*/ 92297 w 1176325"/>
              <a:gd name="connsiteY24" fmla="*/ 436062 h 450948"/>
              <a:gd name="connsiteX25" fmla="*/ 61841 w 1176325"/>
              <a:gd name="connsiteY25" fmla="*/ 440129 h 450948"/>
              <a:gd name="connsiteX26" fmla="*/ 36048 w 1176325"/>
              <a:gd name="connsiteY26" fmla="*/ 432376 h 450948"/>
              <a:gd name="connsiteX27" fmla="*/ 0 w 1176325"/>
              <a:gd name="connsiteY27" fmla="*/ 162438 h 450948"/>
              <a:gd name="connsiteX28" fmla="*/ 28731 w 1176325"/>
              <a:gd name="connsiteY28" fmla="*/ 192194 h 450948"/>
              <a:gd name="connsiteX29" fmla="*/ 77174 w 1176325"/>
              <a:gd name="connsiteY29" fmla="*/ 206755 h 450948"/>
              <a:gd name="connsiteX30" fmla="*/ 140843 w 1176325"/>
              <a:gd name="connsiteY30" fmla="*/ 219281 h 450948"/>
              <a:gd name="connsiteX31" fmla="*/ 216982 w 1176325"/>
              <a:gd name="connsiteY31" fmla="*/ 209114 h 450948"/>
              <a:gd name="connsiteX32" fmla="*/ 311108 w 1176325"/>
              <a:gd name="connsiteY32" fmla="*/ 217574 h 450948"/>
              <a:gd name="connsiteX33" fmla="*/ 387246 w 1176325"/>
              <a:gd name="connsiteY33" fmla="*/ 207406 h 450948"/>
              <a:gd name="connsiteX34" fmla="*/ 463384 w 1176325"/>
              <a:gd name="connsiteY34" fmla="*/ 197239 h 450948"/>
              <a:gd name="connsiteX35" fmla="*/ 536764 w 1176325"/>
              <a:gd name="connsiteY35" fmla="*/ 166409 h 450948"/>
              <a:gd name="connsiteX36" fmla="*/ 597674 w 1176325"/>
              <a:gd name="connsiteY36" fmla="*/ 158275 h 450948"/>
              <a:gd name="connsiteX37" fmla="*/ 640597 w 1176325"/>
              <a:gd name="connsiteY37" fmla="*/ 131514 h 450948"/>
              <a:gd name="connsiteX38" fmla="*/ 701509 w 1176325"/>
              <a:gd name="connsiteY38" fmla="*/ 123380 h 450948"/>
              <a:gd name="connsiteX39" fmla="*/ 744432 w 1176325"/>
              <a:gd name="connsiteY39" fmla="*/ 96618 h 450948"/>
              <a:gd name="connsiteX40" fmla="*/ 787356 w 1176325"/>
              <a:gd name="connsiteY40" fmla="*/ 69856 h 450948"/>
              <a:gd name="connsiteX41" fmla="*/ 799825 w 1176325"/>
              <a:gd name="connsiteY41" fmla="*/ 47161 h 450948"/>
              <a:gd name="connsiteX42" fmla="*/ 803183 w 1176325"/>
              <a:gd name="connsiteY42" fmla="*/ 44163 h 450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176325" h="450948">
                <a:moveTo>
                  <a:pt x="803183" y="44163"/>
                </a:moveTo>
                <a:lnTo>
                  <a:pt x="1133883" y="0"/>
                </a:lnTo>
                <a:lnTo>
                  <a:pt x="1134833" y="2424"/>
                </a:lnTo>
                <a:lnTo>
                  <a:pt x="1155579" y="41713"/>
                </a:lnTo>
                <a:lnTo>
                  <a:pt x="1173566" y="60341"/>
                </a:lnTo>
                <a:lnTo>
                  <a:pt x="1176325" y="81001"/>
                </a:lnTo>
                <a:lnTo>
                  <a:pt x="1163856" y="103696"/>
                </a:lnTo>
                <a:lnTo>
                  <a:pt x="1166616" y="124358"/>
                </a:lnTo>
                <a:lnTo>
                  <a:pt x="1154147" y="147052"/>
                </a:lnTo>
                <a:lnTo>
                  <a:pt x="1126451" y="171781"/>
                </a:lnTo>
                <a:lnTo>
                  <a:pt x="1113983" y="194476"/>
                </a:lnTo>
                <a:lnTo>
                  <a:pt x="1058591" y="243932"/>
                </a:lnTo>
                <a:lnTo>
                  <a:pt x="1000439" y="272728"/>
                </a:lnTo>
                <a:lnTo>
                  <a:pt x="927060" y="303556"/>
                </a:lnTo>
                <a:lnTo>
                  <a:pt x="853681" y="334385"/>
                </a:lnTo>
                <a:lnTo>
                  <a:pt x="765074" y="367247"/>
                </a:lnTo>
                <a:lnTo>
                  <a:pt x="673707" y="379448"/>
                </a:lnTo>
                <a:lnTo>
                  <a:pt x="554645" y="416378"/>
                </a:lnTo>
                <a:lnTo>
                  <a:pt x="432824" y="432646"/>
                </a:lnTo>
                <a:lnTo>
                  <a:pt x="356686" y="442814"/>
                </a:lnTo>
                <a:lnTo>
                  <a:pt x="295775" y="450948"/>
                </a:lnTo>
                <a:lnTo>
                  <a:pt x="247333" y="436387"/>
                </a:lnTo>
                <a:lnTo>
                  <a:pt x="186422" y="444521"/>
                </a:lnTo>
                <a:lnTo>
                  <a:pt x="140739" y="450622"/>
                </a:lnTo>
                <a:lnTo>
                  <a:pt x="92297" y="436062"/>
                </a:lnTo>
                <a:lnTo>
                  <a:pt x="61841" y="440129"/>
                </a:lnTo>
                <a:lnTo>
                  <a:pt x="36048" y="432376"/>
                </a:lnTo>
                <a:lnTo>
                  <a:pt x="0" y="162438"/>
                </a:lnTo>
                <a:lnTo>
                  <a:pt x="28731" y="192194"/>
                </a:lnTo>
                <a:lnTo>
                  <a:pt x="77174" y="206755"/>
                </a:lnTo>
                <a:lnTo>
                  <a:pt x="140843" y="219281"/>
                </a:lnTo>
                <a:lnTo>
                  <a:pt x="216982" y="209114"/>
                </a:lnTo>
                <a:lnTo>
                  <a:pt x="311108" y="217574"/>
                </a:lnTo>
                <a:lnTo>
                  <a:pt x="387246" y="207406"/>
                </a:lnTo>
                <a:lnTo>
                  <a:pt x="463384" y="197239"/>
                </a:lnTo>
                <a:lnTo>
                  <a:pt x="536764" y="166409"/>
                </a:lnTo>
                <a:lnTo>
                  <a:pt x="597674" y="158275"/>
                </a:lnTo>
                <a:lnTo>
                  <a:pt x="640597" y="131514"/>
                </a:lnTo>
                <a:lnTo>
                  <a:pt x="701509" y="123380"/>
                </a:lnTo>
                <a:lnTo>
                  <a:pt x="744432" y="96618"/>
                </a:lnTo>
                <a:lnTo>
                  <a:pt x="787356" y="69856"/>
                </a:lnTo>
                <a:lnTo>
                  <a:pt x="799825" y="47161"/>
                </a:lnTo>
                <a:lnTo>
                  <a:pt x="803183" y="4416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FFB3E77F-4DB9-4C12-A7B4-89E8D95478EB}"/>
              </a:ext>
            </a:extLst>
          </p:cNvPr>
          <p:cNvSpPr/>
          <p:nvPr/>
        </p:nvSpPr>
        <p:spPr>
          <a:xfrm rot="456383">
            <a:off x="6131708" y="5744645"/>
            <a:ext cx="912191" cy="452388"/>
          </a:xfrm>
          <a:custGeom>
            <a:avLst/>
            <a:gdLst>
              <a:gd name="connsiteX0" fmla="*/ 889323 w 912191"/>
              <a:gd name="connsiteY0" fmla="*/ 0 h 452388"/>
              <a:gd name="connsiteX1" fmla="*/ 912191 w 912191"/>
              <a:gd name="connsiteY1" fmla="*/ 171243 h 452388"/>
              <a:gd name="connsiteX2" fmla="*/ 783890 w 912191"/>
              <a:gd name="connsiteY2" fmla="*/ 188376 h 452388"/>
              <a:gd name="connsiteX3" fmla="*/ 672385 w 912191"/>
              <a:gd name="connsiteY3" fmla="*/ 222633 h 452388"/>
              <a:gd name="connsiteX4" fmla="*/ 558340 w 912191"/>
              <a:gd name="connsiteY4" fmla="*/ 237863 h 452388"/>
              <a:gd name="connsiteX5" fmla="*/ 461091 w 912191"/>
              <a:gd name="connsiteY5" fmla="*/ 270216 h 452388"/>
              <a:gd name="connsiteX6" fmla="*/ 363843 w 912191"/>
              <a:gd name="connsiteY6" fmla="*/ 302568 h 452388"/>
              <a:gd name="connsiteX7" fmla="*/ 280849 w 912191"/>
              <a:gd name="connsiteY7" fmla="*/ 333018 h 452388"/>
              <a:gd name="connsiteX8" fmla="*/ 209571 w 912191"/>
              <a:gd name="connsiteY8" fmla="*/ 342537 h 452388"/>
              <a:gd name="connsiteX9" fmla="*/ 140833 w 912191"/>
              <a:gd name="connsiteY9" fmla="*/ 371082 h 452388"/>
              <a:gd name="connsiteX10" fmla="*/ 112323 w 912191"/>
              <a:gd name="connsiteY10" fmla="*/ 374890 h 452388"/>
              <a:gd name="connsiteX11" fmla="*/ 86352 w 912191"/>
              <a:gd name="connsiteY11" fmla="*/ 397724 h 452388"/>
              <a:gd name="connsiteX12" fmla="*/ 57841 w 912191"/>
              <a:gd name="connsiteY12" fmla="*/ 401532 h 452388"/>
              <a:gd name="connsiteX13" fmla="*/ 31870 w 912191"/>
              <a:gd name="connsiteY13" fmla="*/ 424366 h 452388"/>
              <a:gd name="connsiteX14" fmla="*/ 5900 w 912191"/>
              <a:gd name="connsiteY14" fmla="*/ 447201 h 452388"/>
              <a:gd name="connsiteX15" fmla="*/ 0 w 912191"/>
              <a:gd name="connsiteY15" fmla="*/ 452388 h 452388"/>
              <a:gd name="connsiteX16" fmla="*/ 0 w 912191"/>
              <a:gd name="connsiteY16" fmla="*/ 215594 h 452388"/>
              <a:gd name="connsiteX17" fmla="*/ 3920 w 912191"/>
              <a:gd name="connsiteY17" fmla="*/ 215070 h 452388"/>
              <a:gd name="connsiteX18" fmla="*/ 18175 w 912191"/>
              <a:gd name="connsiteY18" fmla="*/ 213167 h 452388"/>
              <a:gd name="connsiteX19" fmla="*/ 46687 w 912191"/>
              <a:gd name="connsiteY19" fmla="*/ 209359 h 452388"/>
              <a:gd name="connsiteX20" fmla="*/ 60943 w 912191"/>
              <a:gd name="connsiteY20" fmla="*/ 207455 h 452388"/>
              <a:gd name="connsiteX21" fmla="*/ 103710 w 912191"/>
              <a:gd name="connsiteY21" fmla="*/ 201744 h 452388"/>
              <a:gd name="connsiteX22" fmla="*/ 146476 w 912191"/>
              <a:gd name="connsiteY22" fmla="*/ 196033 h 452388"/>
              <a:gd name="connsiteX23" fmla="*/ 189244 w 912191"/>
              <a:gd name="connsiteY23" fmla="*/ 190322 h 452388"/>
              <a:gd name="connsiteX24" fmla="*/ 243726 w 912191"/>
              <a:gd name="connsiteY24" fmla="*/ 163680 h 452388"/>
              <a:gd name="connsiteX25" fmla="*/ 300748 w 912191"/>
              <a:gd name="connsiteY25" fmla="*/ 156065 h 452388"/>
              <a:gd name="connsiteX26" fmla="*/ 357771 w 912191"/>
              <a:gd name="connsiteY26" fmla="*/ 148450 h 452388"/>
              <a:gd name="connsiteX27" fmla="*/ 426509 w 912191"/>
              <a:gd name="connsiteY27" fmla="*/ 119904 h 452388"/>
              <a:gd name="connsiteX28" fmla="*/ 512042 w 912191"/>
              <a:gd name="connsiteY28" fmla="*/ 108482 h 452388"/>
              <a:gd name="connsiteX29" fmla="*/ 595036 w 912191"/>
              <a:gd name="connsiteY29" fmla="*/ 78032 h 452388"/>
              <a:gd name="connsiteX30" fmla="*/ 678029 w 912191"/>
              <a:gd name="connsiteY30" fmla="*/ 47583 h 452388"/>
              <a:gd name="connsiteX31" fmla="*/ 777818 w 912191"/>
              <a:gd name="connsiteY31" fmla="*/ 34257 h 452388"/>
              <a:gd name="connsiteX32" fmla="*/ 889323 w 912191"/>
              <a:gd name="connsiteY32" fmla="*/ 0 h 45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912191" h="452388">
                <a:moveTo>
                  <a:pt x="889323" y="0"/>
                </a:moveTo>
                <a:lnTo>
                  <a:pt x="912191" y="171243"/>
                </a:lnTo>
                <a:lnTo>
                  <a:pt x="783890" y="188376"/>
                </a:lnTo>
                <a:lnTo>
                  <a:pt x="672385" y="222633"/>
                </a:lnTo>
                <a:lnTo>
                  <a:pt x="558340" y="237863"/>
                </a:lnTo>
                <a:lnTo>
                  <a:pt x="461091" y="270216"/>
                </a:lnTo>
                <a:lnTo>
                  <a:pt x="363843" y="302568"/>
                </a:lnTo>
                <a:lnTo>
                  <a:pt x="280849" y="333018"/>
                </a:lnTo>
                <a:lnTo>
                  <a:pt x="209571" y="342537"/>
                </a:lnTo>
                <a:lnTo>
                  <a:pt x="140833" y="371082"/>
                </a:lnTo>
                <a:lnTo>
                  <a:pt x="112323" y="374890"/>
                </a:lnTo>
                <a:lnTo>
                  <a:pt x="86352" y="397724"/>
                </a:lnTo>
                <a:lnTo>
                  <a:pt x="57841" y="401532"/>
                </a:lnTo>
                <a:lnTo>
                  <a:pt x="31870" y="424366"/>
                </a:lnTo>
                <a:lnTo>
                  <a:pt x="5900" y="447201"/>
                </a:lnTo>
                <a:lnTo>
                  <a:pt x="0" y="452388"/>
                </a:lnTo>
                <a:lnTo>
                  <a:pt x="0" y="215594"/>
                </a:lnTo>
                <a:lnTo>
                  <a:pt x="3920" y="215070"/>
                </a:lnTo>
                <a:lnTo>
                  <a:pt x="18175" y="213167"/>
                </a:lnTo>
                <a:lnTo>
                  <a:pt x="46687" y="209359"/>
                </a:lnTo>
                <a:lnTo>
                  <a:pt x="60943" y="207455"/>
                </a:lnTo>
                <a:lnTo>
                  <a:pt x="103710" y="201744"/>
                </a:lnTo>
                <a:lnTo>
                  <a:pt x="146476" y="196033"/>
                </a:lnTo>
                <a:lnTo>
                  <a:pt x="189244" y="190322"/>
                </a:lnTo>
                <a:lnTo>
                  <a:pt x="243726" y="163680"/>
                </a:lnTo>
                <a:lnTo>
                  <a:pt x="300748" y="156065"/>
                </a:lnTo>
                <a:lnTo>
                  <a:pt x="357771" y="148450"/>
                </a:lnTo>
                <a:lnTo>
                  <a:pt x="426509" y="119904"/>
                </a:lnTo>
                <a:lnTo>
                  <a:pt x="512042" y="108482"/>
                </a:lnTo>
                <a:lnTo>
                  <a:pt x="595036" y="78032"/>
                </a:lnTo>
                <a:lnTo>
                  <a:pt x="678029" y="47583"/>
                </a:lnTo>
                <a:lnTo>
                  <a:pt x="777818" y="34257"/>
                </a:lnTo>
                <a:lnTo>
                  <a:pt x="88932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167040F4-BCF1-40D3-A7C7-F0D44A1E0312}"/>
              </a:ext>
            </a:extLst>
          </p:cNvPr>
          <p:cNvSpPr/>
          <p:nvPr/>
        </p:nvSpPr>
        <p:spPr>
          <a:xfrm rot="456383">
            <a:off x="5539708" y="660433"/>
            <a:ext cx="666681" cy="2352346"/>
          </a:xfrm>
          <a:custGeom>
            <a:avLst/>
            <a:gdLst>
              <a:gd name="connsiteX0" fmla="*/ 67860 w 666681"/>
              <a:gd name="connsiteY0" fmla="*/ 4067 h 2352346"/>
              <a:gd name="connsiteX1" fmla="*/ 98316 w 666681"/>
              <a:gd name="connsiteY1" fmla="*/ 0 h 2352346"/>
              <a:gd name="connsiteX2" fmla="*/ 116303 w 666681"/>
              <a:gd name="connsiteY2" fmla="*/ 18628 h 2352346"/>
              <a:gd name="connsiteX3" fmla="*/ 146759 w 666681"/>
              <a:gd name="connsiteY3" fmla="*/ 14561 h 2352346"/>
              <a:gd name="connsiteX4" fmla="*/ 195200 w 666681"/>
              <a:gd name="connsiteY4" fmla="*/ 29121 h 2352346"/>
              <a:gd name="connsiteX5" fmla="*/ 225656 w 666681"/>
              <a:gd name="connsiteY5" fmla="*/ 25054 h 2352346"/>
              <a:gd name="connsiteX6" fmla="*/ 258871 w 666681"/>
              <a:gd name="connsiteY6" fmla="*/ 41648 h 2352346"/>
              <a:gd name="connsiteX7" fmla="*/ 292085 w 666681"/>
              <a:gd name="connsiteY7" fmla="*/ 58243 h 2352346"/>
              <a:gd name="connsiteX8" fmla="*/ 307312 w 666681"/>
              <a:gd name="connsiteY8" fmla="*/ 56209 h 2352346"/>
              <a:gd name="connsiteX9" fmla="*/ 325299 w 666681"/>
              <a:gd name="connsiteY9" fmla="*/ 74836 h 2352346"/>
              <a:gd name="connsiteX10" fmla="*/ 343286 w 666681"/>
              <a:gd name="connsiteY10" fmla="*/ 93464 h 2352346"/>
              <a:gd name="connsiteX11" fmla="*/ 346045 w 666681"/>
              <a:gd name="connsiteY11" fmla="*/ 114126 h 2352346"/>
              <a:gd name="connsiteX12" fmla="*/ 351564 w 666681"/>
              <a:gd name="connsiteY12" fmla="*/ 155448 h 2352346"/>
              <a:gd name="connsiteX13" fmla="*/ 354323 w 666681"/>
              <a:gd name="connsiteY13" fmla="*/ 176109 h 2352346"/>
              <a:gd name="connsiteX14" fmla="*/ 359841 w 666681"/>
              <a:gd name="connsiteY14" fmla="*/ 217432 h 2352346"/>
              <a:gd name="connsiteX15" fmla="*/ 347372 w 666681"/>
              <a:gd name="connsiteY15" fmla="*/ 240126 h 2352346"/>
              <a:gd name="connsiteX16" fmla="*/ 352891 w 666681"/>
              <a:gd name="connsiteY16" fmla="*/ 281449 h 2352346"/>
              <a:gd name="connsiteX17" fmla="*/ 358409 w 666681"/>
              <a:gd name="connsiteY17" fmla="*/ 322771 h 2352346"/>
              <a:gd name="connsiteX18" fmla="*/ 351459 w 666681"/>
              <a:gd name="connsiteY18" fmla="*/ 386788 h 2352346"/>
              <a:gd name="connsiteX19" fmla="*/ 362495 w 666681"/>
              <a:gd name="connsiteY19" fmla="*/ 469434 h 2352346"/>
              <a:gd name="connsiteX20" fmla="*/ 376291 w 666681"/>
              <a:gd name="connsiteY20" fmla="*/ 572740 h 2352346"/>
              <a:gd name="connsiteX21" fmla="*/ 390086 w 666681"/>
              <a:gd name="connsiteY21" fmla="*/ 676046 h 2352346"/>
              <a:gd name="connsiteX22" fmla="*/ 391414 w 666681"/>
              <a:gd name="connsiteY22" fmla="*/ 802047 h 2352346"/>
              <a:gd name="connsiteX23" fmla="*/ 405209 w 666681"/>
              <a:gd name="connsiteY23" fmla="*/ 905353 h 2352346"/>
              <a:gd name="connsiteX24" fmla="*/ 421764 w 666681"/>
              <a:gd name="connsiteY24" fmla="*/ 1029320 h 2352346"/>
              <a:gd name="connsiteX25" fmla="*/ 435560 w 666681"/>
              <a:gd name="connsiteY25" fmla="*/ 1132626 h 2352346"/>
              <a:gd name="connsiteX26" fmla="*/ 434129 w 666681"/>
              <a:gd name="connsiteY26" fmla="*/ 1237965 h 2352346"/>
              <a:gd name="connsiteX27" fmla="*/ 445165 w 666681"/>
              <a:gd name="connsiteY27" fmla="*/ 1320611 h 2352346"/>
              <a:gd name="connsiteX28" fmla="*/ 456202 w 666681"/>
              <a:gd name="connsiteY28" fmla="*/ 1403256 h 2352346"/>
              <a:gd name="connsiteX29" fmla="*/ 464479 w 666681"/>
              <a:gd name="connsiteY29" fmla="*/ 1465240 h 2352346"/>
              <a:gd name="connsiteX30" fmla="*/ 472757 w 666681"/>
              <a:gd name="connsiteY30" fmla="*/ 1527223 h 2352346"/>
              <a:gd name="connsiteX31" fmla="*/ 486552 w 666681"/>
              <a:gd name="connsiteY31" fmla="*/ 1630529 h 2352346"/>
              <a:gd name="connsiteX32" fmla="*/ 500348 w 666681"/>
              <a:gd name="connsiteY32" fmla="*/ 1733835 h 2352346"/>
              <a:gd name="connsiteX33" fmla="*/ 514144 w 666681"/>
              <a:gd name="connsiteY33" fmla="*/ 1837141 h 2352346"/>
              <a:gd name="connsiteX34" fmla="*/ 540407 w 666681"/>
              <a:gd name="connsiteY34" fmla="*/ 1917753 h 2352346"/>
              <a:gd name="connsiteX35" fmla="*/ 548685 w 666681"/>
              <a:gd name="connsiteY35" fmla="*/ 1979737 h 2352346"/>
              <a:gd name="connsiteX36" fmla="*/ 587418 w 666681"/>
              <a:gd name="connsiteY36" fmla="*/ 2037654 h 2352346"/>
              <a:gd name="connsiteX37" fmla="*/ 623391 w 666681"/>
              <a:gd name="connsiteY37" fmla="*/ 2074909 h 2352346"/>
              <a:gd name="connsiteX38" fmla="*/ 630633 w 666681"/>
              <a:gd name="connsiteY38" fmla="*/ 2082408 h 2352346"/>
              <a:gd name="connsiteX39" fmla="*/ 666681 w 666681"/>
              <a:gd name="connsiteY39" fmla="*/ 2352346 h 2352346"/>
              <a:gd name="connsiteX40" fmla="*/ 644032 w 666681"/>
              <a:gd name="connsiteY40" fmla="*/ 2345538 h 2352346"/>
              <a:gd name="connsiteX41" fmla="*/ 577604 w 666681"/>
              <a:gd name="connsiteY41" fmla="*/ 2312350 h 2352346"/>
              <a:gd name="connsiteX42" fmla="*/ 511174 w 666681"/>
              <a:gd name="connsiteY42" fmla="*/ 2279162 h 2352346"/>
              <a:gd name="connsiteX43" fmla="*/ 457214 w 666681"/>
              <a:gd name="connsiteY43" fmla="*/ 2223279 h 2352346"/>
              <a:gd name="connsiteX44" fmla="*/ 418481 w 666681"/>
              <a:gd name="connsiteY44" fmla="*/ 2165362 h 2352346"/>
              <a:gd name="connsiteX45" fmla="*/ 376989 w 666681"/>
              <a:gd name="connsiteY45" fmla="*/ 2086784 h 2352346"/>
              <a:gd name="connsiteX46" fmla="*/ 350725 w 666681"/>
              <a:gd name="connsiteY46" fmla="*/ 2006173 h 2352346"/>
              <a:gd name="connsiteX47" fmla="*/ 318942 w 666681"/>
              <a:gd name="connsiteY47" fmla="*/ 1884239 h 2352346"/>
              <a:gd name="connsiteX48" fmla="*/ 302387 w 666681"/>
              <a:gd name="connsiteY48" fmla="*/ 1760271 h 2352346"/>
              <a:gd name="connsiteX49" fmla="*/ 291351 w 666681"/>
              <a:gd name="connsiteY49" fmla="*/ 1677626 h 2352346"/>
              <a:gd name="connsiteX50" fmla="*/ 283073 w 666681"/>
              <a:gd name="connsiteY50" fmla="*/ 1615642 h 2352346"/>
              <a:gd name="connsiteX51" fmla="*/ 272037 w 666681"/>
              <a:gd name="connsiteY51" fmla="*/ 1532998 h 2352346"/>
              <a:gd name="connsiteX52" fmla="*/ 258241 w 666681"/>
              <a:gd name="connsiteY52" fmla="*/ 1429692 h 2352346"/>
              <a:gd name="connsiteX53" fmla="*/ 247205 w 666681"/>
              <a:gd name="connsiteY53" fmla="*/ 1347047 h 2352346"/>
              <a:gd name="connsiteX54" fmla="*/ 233409 w 666681"/>
              <a:gd name="connsiteY54" fmla="*/ 1243741 h 2352346"/>
              <a:gd name="connsiteX55" fmla="*/ 219613 w 666681"/>
              <a:gd name="connsiteY55" fmla="*/ 1140434 h 2352346"/>
              <a:gd name="connsiteX56" fmla="*/ 205817 w 666681"/>
              <a:gd name="connsiteY56" fmla="*/ 1037128 h 2352346"/>
              <a:gd name="connsiteX57" fmla="*/ 192022 w 666681"/>
              <a:gd name="connsiteY57" fmla="*/ 933822 h 2352346"/>
              <a:gd name="connsiteX58" fmla="*/ 178226 w 666681"/>
              <a:gd name="connsiteY58" fmla="*/ 830516 h 2352346"/>
              <a:gd name="connsiteX59" fmla="*/ 164430 w 666681"/>
              <a:gd name="connsiteY59" fmla="*/ 727210 h 2352346"/>
              <a:gd name="connsiteX60" fmla="*/ 153394 w 666681"/>
              <a:gd name="connsiteY60" fmla="*/ 644565 h 2352346"/>
              <a:gd name="connsiteX61" fmla="*/ 142357 w 666681"/>
              <a:gd name="connsiteY61" fmla="*/ 561920 h 2352346"/>
              <a:gd name="connsiteX62" fmla="*/ 134080 w 666681"/>
              <a:gd name="connsiteY62" fmla="*/ 499937 h 2352346"/>
              <a:gd name="connsiteX63" fmla="*/ 125802 w 666681"/>
              <a:gd name="connsiteY63" fmla="*/ 437953 h 2352346"/>
              <a:gd name="connsiteX64" fmla="*/ 117525 w 666681"/>
              <a:gd name="connsiteY64" fmla="*/ 375969 h 2352346"/>
              <a:gd name="connsiteX65" fmla="*/ 96780 w 666681"/>
              <a:gd name="connsiteY65" fmla="*/ 336680 h 2352346"/>
              <a:gd name="connsiteX66" fmla="*/ 91262 w 666681"/>
              <a:gd name="connsiteY66" fmla="*/ 295357 h 2352346"/>
              <a:gd name="connsiteX67" fmla="*/ 64997 w 666681"/>
              <a:gd name="connsiteY67" fmla="*/ 214746 h 2352346"/>
              <a:gd name="connsiteX68" fmla="*/ 59479 w 666681"/>
              <a:gd name="connsiteY68" fmla="*/ 173423 h 2352346"/>
              <a:gd name="connsiteX69" fmla="*/ 38733 w 666681"/>
              <a:gd name="connsiteY69" fmla="*/ 134135 h 2352346"/>
              <a:gd name="connsiteX70" fmla="*/ 20746 w 666681"/>
              <a:gd name="connsiteY70" fmla="*/ 115507 h 2352346"/>
              <a:gd name="connsiteX71" fmla="*/ 2759 w 666681"/>
              <a:gd name="connsiteY71" fmla="*/ 96880 h 2352346"/>
              <a:gd name="connsiteX72" fmla="*/ 0 w 666681"/>
              <a:gd name="connsiteY72" fmla="*/ 76218 h 2352346"/>
              <a:gd name="connsiteX73" fmla="*/ 12468 w 666681"/>
              <a:gd name="connsiteY73" fmla="*/ 53523 h 2352346"/>
              <a:gd name="connsiteX74" fmla="*/ 40165 w 666681"/>
              <a:gd name="connsiteY74" fmla="*/ 28795 h 2352346"/>
              <a:gd name="connsiteX75" fmla="*/ 67860 w 666681"/>
              <a:gd name="connsiteY75" fmla="*/ 4067 h 2352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666681" h="2352346">
                <a:moveTo>
                  <a:pt x="67860" y="4067"/>
                </a:moveTo>
                <a:lnTo>
                  <a:pt x="98316" y="0"/>
                </a:lnTo>
                <a:lnTo>
                  <a:pt x="116303" y="18628"/>
                </a:lnTo>
                <a:lnTo>
                  <a:pt x="146759" y="14561"/>
                </a:lnTo>
                <a:lnTo>
                  <a:pt x="195200" y="29121"/>
                </a:lnTo>
                <a:lnTo>
                  <a:pt x="225656" y="25054"/>
                </a:lnTo>
                <a:lnTo>
                  <a:pt x="258871" y="41648"/>
                </a:lnTo>
                <a:lnTo>
                  <a:pt x="292085" y="58243"/>
                </a:lnTo>
                <a:lnTo>
                  <a:pt x="307312" y="56209"/>
                </a:lnTo>
                <a:lnTo>
                  <a:pt x="325299" y="74836"/>
                </a:lnTo>
                <a:lnTo>
                  <a:pt x="343286" y="93464"/>
                </a:lnTo>
                <a:lnTo>
                  <a:pt x="346045" y="114126"/>
                </a:lnTo>
                <a:lnTo>
                  <a:pt x="351564" y="155448"/>
                </a:lnTo>
                <a:lnTo>
                  <a:pt x="354323" y="176109"/>
                </a:lnTo>
                <a:lnTo>
                  <a:pt x="359841" y="217432"/>
                </a:lnTo>
                <a:lnTo>
                  <a:pt x="347372" y="240126"/>
                </a:lnTo>
                <a:lnTo>
                  <a:pt x="352891" y="281449"/>
                </a:lnTo>
                <a:lnTo>
                  <a:pt x="358409" y="322771"/>
                </a:lnTo>
                <a:lnTo>
                  <a:pt x="351459" y="386788"/>
                </a:lnTo>
                <a:lnTo>
                  <a:pt x="362495" y="469434"/>
                </a:lnTo>
                <a:lnTo>
                  <a:pt x="376291" y="572740"/>
                </a:lnTo>
                <a:lnTo>
                  <a:pt x="390086" y="676046"/>
                </a:lnTo>
                <a:lnTo>
                  <a:pt x="391414" y="802047"/>
                </a:lnTo>
                <a:lnTo>
                  <a:pt x="405209" y="905353"/>
                </a:lnTo>
                <a:lnTo>
                  <a:pt x="421764" y="1029320"/>
                </a:lnTo>
                <a:lnTo>
                  <a:pt x="435560" y="1132626"/>
                </a:lnTo>
                <a:lnTo>
                  <a:pt x="434129" y="1237965"/>
                </a:lnTo>
                <a:lnTo>
                  <a:pt x="445165" y="1320611"/>
                </a:lnTo>
                <a:lnTo>
                  <a:pt x="456202" y="1403256"/>
                </a:lnTo>
                <a:lnTo>
                  <a:pt x="464479" y="1465240"/>
                </a:lnTo>
                <a:lnTo>
                  <a:pt x="472757" y="1527223"/>
                </a:lnTo>
                <a:lnTo>
                  <a:pt x="486552" y="1630529"/>
                </a:lnTo>
                <a:lnTo>
                  <a:pt x="500348" y="1733835"/>
                </a:lnTo>
                <a:lnTo>
                  <a:pt x="514144" y="1837141"/>
                </a:lnTo>
                <a:lnTo>
                  <a:pt x="540407" y="1917753"/>
                </a:lnTo>
                <a:lnTo>
                  <a:pt x="548685" y="1979737"/>
                </a:lnTo>
                <a:lnTo>
                  <a:pt x="587418" y="2037654"/>
                </a:lnTo>
                <a:lnTo>
                  <a:pt x="623391" y="2074909"/>
                </a:lnTo>
                <a:lnTo>
                  <a:pt x="630633" y="2082408"/>
                </a:lnTo>
                <a:lnTo>
                  <a:pt x="666681" y="2352346"/>
                </a:lnTo>
                <a:lnTo>
                  <a:pt x="644032" y="2345538"/>
                </a:lnTo>
                <a:lnTo>
                  <a:pt x="577604" y="2312350"/>
                </a:lnTo>
                <a:lnTo>
                  <a:pt x="511174" y="2279162"/>
                </a:lnTo>
                <a:lnTo>
                  <a:pt x="457214" y="2223279"/>
                </a:lnTo>
                <a:lnTo>
                  <a:pt x="418481" y="2165362"/>
                </a:lnTo>
                <a:lnTo>
                  <a:pt x="376989" y="2086784"/>
                </a:lnTo>
                <a:lnTo>
                  <a:pt x="350725" y="2006173"/>
                </a:lnTo>
                <a:lnTo>
                  <a:pt x="318942" y="1884239"/>
                </a:lnTo>
                <a:lnTo>
                  <a:pt x="302387" y="1760271"/>
                </a:lnTo>
                <a:lnTo>
                  <a:pt x="291351" y="1677626"/>
                </a:lnTo>
                <a:lnTo>
                  <a:pt x="283073" y="1615642"/>
                </a:lnTo>
                <a:lnTo>
                  <a:pt x="272037" y="1532998"/>
                </a:lnTo>
                <a:lnTo>
                  <a:pt x="258241" y="1429692"/>
                </a:lnTo>
                <a:lnTo>
                  <a:pt x="247205" y="1347047"/>
                </a:lnTo>
                <a:lnTo>
                  <a:pt x="233409" y="1243741"/>
                </a:lnTo>
                <a:lnTo>
                  <a:pt x="219613" y="1140434"/>
                </a:lnTo>
                <a:lnTo>
                  <a:pt x="205817" y="1037128"/>
                </a:lnTo>
                <a:lnTo>
                  <a:pt x="192022" y="933822"/>
                </a:lnTo>
                <a:lnTo>
                  <a:pt x="178226" y="830516"/>
                </a:lnTo>
                <a:lnTo>
                  <a:pt x="164430" y="727210"/>
                </a:lnTo>
                <a:lnTo>
                  <a:pt x="153394" y="644565"/>
                </a:lnTo>
                <a:lnTo>
                  <a:pt x="142357" y="561920"/>
                </a:lnTo>
                <a:lnTo>
                  <a:pt x="134080" y="499937"/>
                </a:lnTo>
                <a:lnTo>
                  <a:pt x="125802" y="437953"/>
                </a:lnTo>
                <a:lnTo>
                  <a:pt x="117525" y="375969"/>
                </a:lnTo>
                <a:lnTo>
                  <a:pt x="96780" y="336680"/>
                </a:lnTo>
                <a:lnTo>
                  <a:pt x="91262" y="295357"/>
                </a:lnTo>
                <a:lnTo>
                  <a:pt x="64997" y="214746"/>
                </a:lnTo>
                <a:lnTo>
                  <a:pt x="59479" y="173423"/>
                </a:lnTo>
                <a:lnTo>
                  <a:pt x="38733" y="134135"/>
                </a:lnTo>
                <a:lnTo>
                  <a:pt x="20746" y="115507"/>
                </a:lnTo>
                <a:lnTo>
                  <a:pt x="2759" y="96880"/>
                </a:lnTo>
                <a:lnTo>
                  <a:pt x="0" y="76218"/>
                </a:lnTo>
                <a:lnTo>
                  <a:pt x="12468" y="53523"/>
                </a:lnTo>
                <a:lnTo>
                  <a:pt x="40165" y="28795"/>
                </a:lnTo>
                <a:lnTo>
                  <a:pt x="67860" y="406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4DB6B056-99F2-41ED-81FD-43B46FA5CE05}"/>
              </a:ext>
            </a:extLst>
          </p:cNvPr>
          <p:cNvSpPr/>
          <p:nvPr/>
        </p:nvSpPr>
        <p:spPr>
          <a:xfrm rot="456383">
            <a:off x="6884015" y="2272824"/>
            <a:ext cx="330700" cy="523375"/>
          </a:xfrm>
          <a:custGeom>
            <a:avLst/>
            <a:gdLst>
              <a:gd name="connsiteX0" fmla="*/ 97926 w 330700"/>
              <a:gd name="connsiteY0" fmla="*/ 8135 h 523375"/>
              <a:gd name="connsiteX1" fmla="*/ 113154 w 330700"/>
              <a:gd name="connsiteY1" fmla="*/ 6101 h 523375"/>
              <a:gd name="connsiteX2" fmla="*/ 128382 w 330700"/>
              <a:gd name="connsiteY2" fmla="*/ 4068 h 523375"/>
              <a:gd name="connsiteX3" fmla="*/ 143610 w 330700"/>
              <a:gd name="connsiteY3" fmla="*/ 2034 h 523375"/>
              <a:gd name="connsiteX4" fmla="*/ 158838 w 330700"/>
              <a:gd name="connsiteY4" fmla="*/ 0 h 523375"/>
              <a:gd name="connsiteX5" fmla="*/ 161597 w 330700"/>
              <a:gd name="connsiteY5" fmla="*/ 20662 h 523375"/>
              <a:gd name="connsiteX6" fmla="*/ 179583 w 330700"/>
              <a:gd name="connsiteY6" fmla="*/ 39290 h 523375"/>
              <a:gd name="connsiteX7" fmla="*/ 197570 w 330700"/>
              <a:gd name="connsiteY7" fmla="*/ 57917 h 523375"/>
              <a:gd name="connsiteX8" fmla="*/ 203088 w 330700"/>
              <a:gd name="connsiteY8" fmla="*/ 99240 h 523375"/>
              <a:gd name="connsiteX9" fmla="*/ 223834 w 330700"/>
              <a:gd name="connsiteY9" fmla="*/ 138529 h 523375"/>
              <a:gd name="connsiteX10" fmla="*/ 229352 w 330700"/>
              <a:gd name="connsiteY10" fmla="*/ 179851 h 523375"/>
              <a:gd name="connsiteX11" fmla="*/ 255617 w 330700"/>
              <a:gd name="connsiteY11" fmla="*/ 260463 h 523375"/>
              <a:gd name="connsiteX12" fmla="*/ 281881 w 330700"/>
              <a:gd name="connsiteY12" fmla="*/ 341074 h 523375"/>
              <a:gd name="connsiteX13" fmla="*/ 308146 w 330700"/>
              <a:gd name="connsiteY13" fmla="*/ 421686 h 523375"/>
              <a:gd name="connsiteX14" fmla="*/ 330700 w 330700"/>
              <a:gd name="connsiteY14" fmla="*/ 479212 h 523375"/>
              <a:gd name="connsiteX15" fmla="*/ 0 w 330700"/>
              <a:gd name="connsiteY15" fmla="*/ 523375 h 523375"/>
              <a:gd name="connsiteX16" fmla="*/ 24337 w 330700"/>
              <a:gd name="connsiteY16" fmla="*/ 501645 h 523375"/>
              <a:gd name="connsiteX17" fmla="*/ 36806 w 330700"/>
              <a:gd name="connsiteY17" fmla="*/ 478951 h 523375"/>
              <a:gd name="connsiteX18" fmla="*/ 46516 w 330700"/>
              <a:gd name="connsiteY18" fmla="*/ 435594 h 523375"/>
              <a:gd name="connsiteX19" fmla="*/ 56225 w 330700"/>
              <a:gd name="connsiteY19" fmla="*/ 392238 h 523375"/>
              <a:gd name="connsiteX20" fmla="*/ 65935 w 330700"/>
              <a:gd name="connsiteY20" fmla="*/ 348883 h 523375"/>
              <a:gd name="connsiteX21" fmla="*/ 57657 w 330700"/>
              <a:gd name="connsiteY21" fmla="*/ 286899 h 523375"/>
              <a:gd name="connsiteX22" fmla="*/ 67367 w 330700"/>
              <a:gd name="connsiteY22" fmla="*/ 243543 h 523375"/>
              <a:gd name="connsiteX23" fmla="*/ 59089 w 330700"/>
              <a:gd name="connsiteY23" fmla="*/ 181559 h 523375"/>
              <a:gd name="connsiteX24" fmla="*/ 68799 w 330700"/>
              <a:gd name="connsiteY24" fmla="*/ 138203 h 523375"/>
              <a:gd name="connsiteX25" fmla="*/ 63281 w 330700"/>
              <a:gd name="connsiteY25" fmla="*/ 96881 h 523375"/>
              <a:gd name="connsiteX26" fmla="*/ 72989 w 330700"/>
              <a:gd name="connsiteY26" fmla="*/ 53525 h 523375"/>
              <a:gd name="connsiteX27" fmla="*/ 85458 w 330700"/>
              <a:gd name="connsiteY27" fmla="*/ 30830 h 523375"/>
              <a:gd name="connsiteX28" fmla="*/ 97926 w 330700"/>
              <a:gd name="connsiteY28" fmla="*/ 8135 h 5233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30700" h="523375">
                <a:moveTo>
                  <a:pt x="97926" y="8135"/>
                </a:moveTo>
                <a:lnTo>
                  <a:pt x="113154" y="6101"/>
                </a:lnTo>
                <a:lnTo>
                  <a:pt x="128382" y="4068"/>
                </a:lnTo>
                <a:lnTo>
                  <a:pt x="143610" y="2034"/>
                </a:lnTo>
                <a:lnTo>
                  <a:pt x="158838" y="0"/>
                </a:lnTo>
                <a:lnTo>
                  <a:pt x="161597" y="20662"/>
                </a:lnTo>
                <a:lnTo>
                  <a:pt x="179583" y="39290"/>
                </a:lnTo>
                <a:lnTo>
                  <a:pt x="197570" y="57917"/>
                </a:lnTo>
                <a:lnTo>
                  <a:pt x="203088" y="99240"/>
                </a:lnTo>
                <a:lnTo>
                  <a:pt x="223834" y="138529"/>
                </a:lnTo>
                <a:lnTo>
                  <a:pt x="229352" y="179851"/>
                </a:lnTo>
                <a:lnTo>
                  <a:pt x="255617" y="260463"/>
                </a:lnTo>
                <a:lnTo>
                  <a:pt x="281881" y="341074"/>
                </a:lnTo>
                <a:lnTo>
                  <a:pt x="308146" y="421686"/>
                </a:lnTo>
                <a:lnTo>
                  <a:pt x="330700" y="479212"/>
                </a:lnTo>
                <a:lnTo>
                  <a:pt x="0" y="523375"/>
                </a:lnTo>
                <a:lnTo>
                  <a:pt x="24337" y="501645"/>
                </a:lnTo>
                <a:lnTo>
                  <a:pt x="36806" y="478951"/>
                </a:lnTo>
                <a:lnTo>
                  <a:pt x="46516" y="435594"/>
                </a:lnTo>
                <a:lnTo>
                  <a:pt x="56225" y="392238"/>
                </a:lnTo>
                <a:lnTo>
                  <a:pt x="65935" y="348883"/>
                </a:lnTo>
                <a:lnTo>
                  <a:pt x="57657" y="286899"/>
                </a:lnTo>
                <a:lnTo>
                  <a:pt x="67367" y="243543"/>
                </a:lnTo>
                <a:lnTo>
                  <a:pt x="59089" y="181559"/>
                </a:lnTo>
                <a:lnTo>
                  <a:pt x="68799" y="138203"/>
                </a:lnTo>
                <a:lnTo>
                  <a:pt x="63281" y="96881"/>
                </a:lnTo>
                <a:lnTo>
                  <a:pt x="72989" y="53525"/>
                </a:lnTo>
                <a:lnTo>
                  <a:pt x="85458" y="30830"/>
                </a:lnTo>
                <a:lnTo>
                  <a:pt x="97926" y="813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3CA4B890-686D-45DD-A9E5-2C5112CF236C}"/>
              </a:ext>
            </a:extLst>
          </p:cNvPr>
          <p:cNvSpPr/>
          <p:nvPr/>
        </p:nvSpPr>
        <p:spPr>
          <a:xfrm rot="456383">
            <a:off x="5849473" y="5211899"/>
            <a:ext cx="322276" cy="966566"/>
          </a:xfrm>
          <a:custGeom>
            <a:avLst/>
            <a:gdLst>
              <a:gd name="connsiteX0" fmla="*/ 20889 w 322276"/>
              <a:gd name="connsiteY0" fmla="*/ 11422 h 966566"/>
              <a:gd name="connsiteX1" fmla="*/ 35144 w 322276"/>
              <a:gd name="connsiteY1" fmla="*/ 9518 h 966566"/>
              <a:gd name="connsiteX2" fmla="*/ 63656 w 322276"/>
              <a:gd name="connsiteY2" fmla="*/ 5711 h 966566"/>
              <a:gd name="connsiteX3" fmla="*/ 106423 w 322276"/>
              <a:gd name="connsiteY3" fmla="*/ 0 h 966566"/>
              <a:gd name="connsiteX4" fmla="*/ 151731 w 322276"/>
              <a:gd name="connsiteY4" fmla="*/ 13316 h 966566"/>
              <a:gd name="connsiteX5" fmla="*/ 197039 w 322276"/>
              <a:gd name="connsiteY5" fmla="*/ 26631 h 966566"/>
              <a:gd name="connsiteX6" fmla="*/ 228091 w 322276"/>
              <a:gd name="connsiteY6" fmla="*/ 41851 h 966566"/>
              <a:gd name="connsiteX7" fmla="*/ 244887 w 322276"/>
              <a:gd name="connsiteY7" fmla="*/ 58974 h 966566"/>
              <a:gd name="connsiteX8" fmla="*/ 264225 w 322276"/>
              <a:gd name="connsiteY8" fmla="*/ 95124 h 966566"/>
              <a:gd name="connsiteX9" fmla="*/ 266765 w 322276"/>
              <a:gd name="connsiteY9" fmla="*/ 114151 h 966566"/>
              <a:gd name="connsiteX10" fmla="*/ 269306 w 322276"/>
              <a:gd name="connsiteY10" fmla="*/ 133178 h 966566"/>
              <a:gd name="connsiteX11" fmla="*/ 288645 w 322276"/>
              <a:gd name="connsiteY11" fmla="*/ 169328 h 966566"/>
              <a:gd name="connsiteX12" fmla="*/ 293726 w 322276"/>
              <a:gd name="connsiteY12" fmla="*/ 207382 h 966566"/>
              <a:gd name="connsiteX13" fmla="*/ 298808 w 322276"/>
              <a:gd name="connsiteY13" fmla="*/ 245436 h 966566"/>
              <a:gd name="connsiteX14" fmla="*/ 292174 w 322276"/>
              <a:gd name="connsiteY14" fmla="*/ 304421 h 966566"/>
              <a:gd name="connsiteX15" fmla="*/ 297256 w 322276"/>
              <a:gd name="connsiteY15" fmla="*/ 342474 h 966566"/>
              <a:gd name="connsiteX16" fmla="*/ 304879 w 322276"/>
              <a:gd name="connsiteY16" fmla="*/ 399555 h 966566"/>
              <a:gd name="connsiteX17" fmla="*/ 300787 w 322276"/>
              <a:gd name="connsiteY17" fmla="*/ 477566 h 966566"/>
              <a:gd name="connsiteX18" fmla="*/ 308410 w 322276"/>
              <a:gd name="connsiteY18" fmla="*/ 534648 h 966566"/>
              <a:gd name="connsiteX19" fmla="*/ 313491 w 322276"/>
              <a:gd name="connsiteY19" fmla="*/ 572701 h 966566"/>
              <a:gd name="connsiteX20" fmla="*/ 304318 w 322276"/>
              <a:gd name="connsiteY20" fmla="*/ 612659 h 966566"/>
              <a:gd name="connsiteX21" fmla="*/ 309400 w 322276"/>
              <a:gd name="connsiteY21" fmla="*/ 650713 h 966566"/>
              <a:gd name="connsiteX22" fmla="*/ 311940 w 322276"/>
              <a:gd name="connsiteY22" fmla="*/ 669740 h 966566"/>
              <a:gd name="connsiteX23" fmla="*/ 322276 w 322276"/>
              <a:gd name="connsiteY23" fmla="*/ 668360 h 966566"/>
              <a:gd name="connsiteX24" fmla="*/ 322276 w 322276"/>
              <a:gd name="connsiteY24" fmla="*/ 905154 h 966566"/>
              <a:gd name="connsiteX25" fmla="*/ 302205 w 322276"/>
              <a:gd name="connsiteY25" fmla="*/ 922802 h 966566"/>
              <a:gd name="connsiteX26" fmla="*/ 304746 w 322276"/>
              <a:gd name="connsiteY26" fmla="*/ 941828 h 966566"/>
              <a:gd name="connsiteX27" fmla="*/ 290490 w 322276"/>
              <a:gd name="connsiteY27" fmla="*/ 943731 h 966566"/>
              <a:gd name="connsiteX28" fmla="*/ 264520 w 322276"/>
              <a:gd name="connsiteY28" fmla="*/ 966566 h 966566"/>
              <a:gd name="connsiteX29" fmla="*/ 247723 w 322276"/>
              <a:gd name="connsiteY29" fmla="*/ 949443 h 966566"/>
              <a:gd name="connsiteX30" fmla="*/ 219212 w 322276"/>
              <a:gd name="connsiteY30" fmla="*/ 953250 h 966566"/>
              <a:gd name="connsiteX31" fmla="*/ 202416 w 322276"/>
              <a:gd name="connsiteY31" fmla="*/ 936128 h 966566"/>
              <a:gd name="connsiteX32" fmla="*/ 188160 w 322276"/>
              <a:gd name="connsiteY32" fmla="*/ 938031 h 966566"/>
              <a:gd name="connsiteX33" fmla="*/ 157107 w 322276"/>
              <a:gd name="connsiteY33" fmla="*/ 922812 h 966566"/>
              <a:gd name="connsiteX34" fmla="*/ 137770 w 322276"/>
              <a:gd name="connsiteY34" fmla="*/ 886661 h 966566"/>
              <a:gd name="connsiteX35" fmla="*/ 120974 w 322276"/>
              <a:gd name="connsiteY35" fmla="*/ 869538 h 966566"/>
              <a:gd name="connsiteX36" fmla="*/ 104176 w 322276"/>
              <a:gd name="connsiteY36" fmla="*/ 852415 h 966566"/>
              <a:gd name="connsiteX37" fmla="*/ 87380 w 322276"/>
              <a:gd name="connsiteY37" fmla="*/ 835291 h 966566"/>
              <a:gd name="connsiteX38" fmla="*/ 84839 w 322276"/>
              <a:gd name="connsiteY38" fmla="*/ 816265 h 966566"/>
              <a:gd name="connsiteX39" fmla="*/ 82298 w 322276"/>
              <a:gd name="connsiteY39" fmla="*/ 797238 h 966566"/>
              <a:gd name="connsiteX40" fmla="*/ 94013 w 322276"/>
              <a:gd name="connsiteY40" fmla="*/ 776307 h 966566"/>
              <a:gd name="connsiteX41" fmla="*/ 117443 w 322276"/>
              <a:gd name="connsiteY41" fmla="*/ 734445 h 966566"/>
              <a:gd name="connsiteX42" fmla="*/ 114902 w 322276"/>
              <a:gd name="connsiteY42" fmla="*/ 715418 h 966566"/>
              <a:gd name="connsiteX43" fmla="*/ 126617 w 322276"/>
              <a:gd name="connsiteY43" fmla="*/ 694489 h 966566"/>
              <a:gd name="connsiteX44" fmla="*/ 124076 w 322276"/>
              <a:gd name="connsiteY44" fmla="*/ 675461 h 966566"/>
              <a:gd name="connsiteX45" fmla="*/ 133249 w 322276"/>
              <a:gd name="connsiteY45" fmla="*/ 635504 h 966566"/>
              <a:gd name="connsiteX46" fmla="*/ 125627 w 322276"/>
              <a:gd name="connsiteY46" fmla="*/ 578423 h 966566"/>
              <a:gd name="connsiteX47" fmla="*/ 120545 w 322276"/>
              <a:gd name="connsiteY47" fmla="*/ 540369 h 966566"/>
              <a:gd name="connsiteX48" fmla="*/ 112922 w 322276"/>
              <a:gd name="connsiteY48" fmla="*/ 483288 h 966566"/>
              <a:gd name="connsiteX49" fmla="*/ 102759 w 322276"/>
              <a:gd name="connsiteY49" fmla="*/ 407181 h 966566"/>
              <a:gd name="connsiteX50" fmla="*/ 95136 w 322276"/>
              <a:gd name="connsiteY50" fmla="*/ 350099 h 966566"/>
              <a:gd name="connsiteX51" fmla="*/ 87513 w 322276"/>
              <a:gd name="connsiteY51" fmla="*/ 293019 h 966566"/>
              <a:gd name="connsiteX52" fmla="*/ 82431 w 322276"/>
              <a:gd name="connsiteY52" fmla="*/ 254965 h 966566"/>
              <a:gd name="connsiteX53" fmla="*/ 74809 w 322276"/>
              <a:gd name="connsiteY53" fmla="*/ 197884 h 966566"/>
              <a:gd name="connsiteX54" fmla="*/ 72268 w 322276"/>
              <a:gd name="connsiteY54" fmla="*/ 178857 h 966566"/>
              <a:gd name="connsiteX55" fmla="*/ 52931 w 322276"/>
              <a:gd name="connsiteY55" fmla="*/ 142707 h 966566"/>
              <a:gd name="connsiteX56" fmla="*/ 50390 w 322276"/>
              <a:gd name="connsiteY56" fmla="*/ 123680 h 966566"/>
              <a:gd name="connsiteX57" fmla="*/ 36134 w 322276"/>
              <a:gd name="connsiteY57" fmla="*/ 125584 h 966566"/>
              <a:gd name="connsiteX58" fmla="*/ 19338 w 322276"/>
              <a:gd name="connsiteY58" fmla="*/ 108460 h 966566"/>
              <a:gd name="connsiteX59" fmla="*/ 2541 w 322276"/>
              <a:gd name="connsiteY59" fmla="*/ 91338 h 966566"/>
              <a:gd name="connsiteX60" fmla="*/ 0 w 322276"/>
              <a:gd name="connsiteY60" fmla="*/ 72311 h 966566"/>
              <a:gd name="connsiteX61" fmla="*/ 9174 w 322276"/>
              <a:gd name="connsiteY61" fmla="*/ 32353 h 966566"/>
              <a:gd name="connsiteX62" fmla="*/ 20889 w 322276"/>
              <a:gd name="connsiteY62" fmla="*/ 11422 h 966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322276" h="966566">
                <a:moveTo>
                  <a:pt x="20889" y="11422"/>
                </a:moveTo>
                <a:lnTo>
                  <a:pt x="35144" y="9518"/>
                </a:lnTo>
                <a:lnTo>
                  <a:pt x="63656" y="5711"/>
                </a:lnTo>
                <a:lnTo>
                  <a:pt x="106423" y="0"/>
                </a:lnTo>
                <a:lnTo>
                  <a:pt x="151731" y="13316"/>
                </a:lnTo>
                <a:lnTo>
                  <a:pt x="197039" y="26631"/>
                </a:lnTo>
                <a:lnTo>
                  <a:pt x="228091" y="41851"/>
                </a:lnTo>
                <a:lnTo>
                  <a:pt x="244887" y="58974"/>
                </a:lnTo>
                <a:lnTo>
                  <a:pt x="264225" y="95124"/>
                </a:lnTo>
                <a:lnTo>
                  <a:pt x="266765" y="114151"/>
                </a:lnTo>
                <a:lnTo>
                  <a:pt x="269306" y="133178"/>
                </a:lnTo>
                <a:lnTo>
                  <a:pt x="288645" y="169328"/>
                </a:lnTo>
                <a:lnTo>
                  <a:pt x="293726" y="207382"/>
                </a:lnTo>
                <a:lnTo>
                  <a:pt x="298808" y="245436"/>
                </a:lnTo>
                <a:lnTo>
                  <a:pt x="292174" y="304421"/>
                </a:lnTo>
                <a:lnTo>
                  <a:pt x="297256" y="342474"/>
                </a:lnTo>
                <a:lnTo>
                  <a:pt x="304879" y="399555"/>
                </a:lnTo>
                <a:lnTo>
                  <a:pt x="300787" y="477566"/>
                </a:lnTo>
                <a:lnTo>
                  <a:pt x="308410" y="534648"/>
                </a:lnTo>
                <a:lnTo>
                  <a:pt x="313491" y="572701"/>
                </a:lnTo>
                <a:lnTo>
                  <a:pt x="304318" y="612659"/>
                </a:lnTo>
                <a:lnTo>
                  <a:pt x="309400" y="650713"/>
                </a:lnTo>
                <a:lnTo>
                  <a:pt x="311940" y="669740"/>
                </a:lnTo>
                <a:lnTo>
                  <a:pt x="322276" y="668360"/>
                </a:lnTo>
                <a:lnTo>
                  <a:pt x="322276" y="905154"/>
                </a:lnTo>
                <a:lnTo>
                  <a:pt x="302205" y="922802"/>
                </a:lnTo>
                <a:lnTo>
                  <a:pt x="304746" y="941828"/>
                </a:lnTo>
                <a:lnTo>
                  <a:pt x="290490" y="943731"/>
                </a:lnTo>
                <a:lnTo>
                  <a:pt x="264520" y="966566"/>
                </a:lnTo>
                <a:lnTo>
                  <a:pt x="247723" y="949443"/>
                </a:lnTo>
                <a:lnTo>
                  <a:pt x="219212" y="953250"/>
                </a:lnTo>
                <a:lnTo>
                  <a:pt x="202416" y="936128"/>
                </a:lnTo>
                <a:lnTo>
                  <a:pt x="188160" y="938031"/>
                </a:lnTo>
                <a:lnTo>
                  <a:pt x="157107" y="922812"/>
                </a:lnTo>
                <a:lnTo>
                  <a:pt x="137770" y="886661"/>
                </a:lnTo>
                <a:lnTo>
                  <a:pt x="120974" y="869538"/>
                </a:lnTo>
                <a:lnTo>
                  <a:pt x="104176" y="852415"/>
                </a:lnTo>
                <a:lnTo>
                  <a:pt x="87380" y="835291"/>
                </a:lnTo>
                <a:lnTo>
                  <a:pt x="84839" y="816265"/>
                </a:lnTo>
                <a:lnTo>
                  <a:pt x="82298" y="797238"/>
                </a:lnTo>
                <a:lnTo>
                  <a:pt x="94013" y="776307"/>
                </a:lnTo>
                <a:lnTo>
                  <a:pt x="117443" y="734445"/>
                </a:lnTo>
                <a:lnTo>
                  <a:pt x="114902" y="715418"/>
                </a:lnTo>
                <a:lnTo>
                  <a:pt x="126617" y="694489"/>
                </a:lnTo>
                <a:lnTo>
                  <a:pt x="124076" y="675461"/>
                </a:lnTo>
                <a:lnTo>
                  <a:pt x="133249" y="635504"/>
                </a:lnTo>
                <a:lnTo>
                  <a:pt x="125627" y="578423"/>
                </a:lnTo>
                <a:lnTo>
                  <a:pt x="120545" y="540369"/>
                </a:lnTo>
                <a:lnTo>
                  <a:pt x="112922" y="483288"/>
                </a:lnTo>
                <a:lnTo>
                  <a:pt x="102759" y="407181"/>
                </a:lnTo>
                <a:lnTo>
                  <a:pt x="95136" y="350099"/>
                </a:lnTo>
                <a:lnTo>
                  <a:pt x="87513" y="293019"/>
                </a:lnTo>
                <a:lnTo>
                  <a:pt x="82431" y="254965"/>
                </a:lnTo>
                <a:lnTo>
                  <a:pt x="74809" y="197884"/>
                </a:lnTo>
                <a:lnTo>
                  <a:pt x="72268" y="178857"/>
                </a:lnTo>
                <a:lnTo>
                  <a:pt x="52931" y="142707"/>
                </a:lnTo>
                <a:lnTo>
                  <a:pt x="50390" y="123680"/>
                </a:lnTo>
                <a:lnTo>
                  <a:pt x="36134" y="125584"/>
                </a:lnTo>
                <a:lnTo>
                  <a:pt x="19338" y="108460"/>
                </a:lnTo>
                <a:lnTo>
                  <a:pt x="2541" y="91338"/>
                </a:lnTo>
                <a:lnTo>
                  <a:pt x="0" y="72311"/>
                </a:lnTo>
                <a:lnTo>
                  <a:pt x="9174" y="32353"/>
                </a:lnTo>
                <a:lnTo>
                  <a:pt x="20889" y="1142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5373086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2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2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" dur="10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2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8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300"/>
                            </p:stCondLst>
                            <p:childTnLst>
                              <p:par>
                                <p:cTn id="2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2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9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0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2" fill="hold" grpId="0" nodeType="withEffect">
                                  <p:stCondLst>
                                    <p:cond delay="16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36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10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51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0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6600"/>
                            </p:stCondLst>
                            <p:childTnLst>
                              <p:par>
                                <p:cTn id="5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22" presetClass="entr" presetSubtype="4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62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000"/>
                            </p:stCondLst>
                            <p:childTnLst>
                              <p:par>
                                <p:cTn id="6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22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4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22" presetClass="entr" presetSubtype="8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3800"/>
                            </p:stCondLst>
                            <p:childTnLst>
                              <p:par>
                                <p:cTn id="7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10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300"/>
                            </p:stCondLst>
                            <p:childTnLst>
                              <p:par>
                                <p:cTn id="8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1000"/>
                                        <p:tgtEl>
                                          <p:spTgt spid="3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6800"/>
                            </p:stCondLst>
                            <p:childTnLst>
                              <p:par>
                                <p:cTn id="8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1000"/>
                                        <p:tgtEl>
                                          <p:spTgt spid="3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8300"/>
                            </p:stCondLst>
                            <p:childTnLst>
                              <p:par>
                                <p:cTn id="9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3" dur="1000"/>
                                        <p:tgtEl>
                                          <p:spTgt spid="3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9800"/>
                            </p:stCondLst>
                            <p:childTnLst>
                              <p:par>
                                <p:cTn id="9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10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0" dur="10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12100"/>
                            </p:stCondLst>
                            <p:childTnLst>
                              <p:par>
                                <p:cTn id="10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3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9" dur="10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3" dur="10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2500"/>
                            </p:stCondLst>
                            <p:childTnLst>
                              <p:par>
                                <p:cTn id="11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1000"/>
                                        <p:tgtEl>
                                          <p:spTgt spid="3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0" dur="1000"/>
                                        <p:tgtEl>
                                          <p:spTgt spid="3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4800"/>
                            </p:stCondLst>
                            <p:childTnLst>
                              <p:par>
                                <p:cTn id="12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1000"/>
                                        <p:tgtEl>
                                          <p:spTgt spid="3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6300"/>
                            </p:stCondLst>
                            <p:childTnLst>
                              <p:par>
                                <p:cTn id="12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1000"/>
                                        <p:tgtEl>
                                          <p:spTgt spid="3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7800"/>
                            </p:stCondLst>
                            <p:childTnLst>
                              <p:par>
                                <p:cTn id="13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2" dur="1000"/>
                                        <p:tgtEl>
                                          <p:spTgt spid="3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93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9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22" presetClass="entr" presetSubtype="2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42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12100"/>
                            </p:stCondLst>
                            <p:childTnLst>
                              <p:par>
                                <p:cTn id="14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6" dur="1000"/>
                                        <p:tgtEl>
                                          <p:spTgt spid="3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1" dur="1000"/>
                                        <p:tgtEl>
                                          <p:spTgt spid="3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1000"/>
                            </p:stCondLst>
                            <p:childTnLst>
                              <p:par>
                                <p:cTn id="153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22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8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22" presetClass="entr" presetSubtype="2" fill="hold" grpId="0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1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" fill="hold">
                            <p:stCondLst>
                              <p:cond delay="3900"/>
                            </p:stCondLst>
                            <p:childTnLst>
                              <p:par>
                                <p:cTn id="16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5" dur="1000"/>
                                        <p:tgtEl>
                                          <p:spTgt spid="3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5400"/>
                            </p:stCondLst>
                            <p:childTnLst>
                              <p:par>
                                <p:cTn id="16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9" dur="1000"/>
                                        <p:tgtEl>
                                          <p:spTgt spid="3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6900"/>
                            </p:stCondLst>
                            <p:childTnLst>
                              <p:par>
                                <p:cTn id="17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3" dur="1000"/>
                                        <p:tgtEl>
                                          <p:spTgt spid="3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8400"/>
                            </p:stCondLst>
                            <p:childTnLst>
                              <p:par>
                                <p:cTn id="1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7" dur="1000"/>
                                        <p:tgtEl>
                                          <p:spTgt spid="3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8" fill="hold">
                            <p:stCondLst>
                              <p:cond delay="9900"/>
                            </p:stCondLst>
                            <p:childTnLst>
                              <p:par>
                                <p:cTn id="17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1" dur="1000"/>
                                        <p:tgtEl>
                                          <p:spTgt spid="3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>
                            <p:stCondLst>
                              <p:cond delay="11400"/>
                            </p:stCondLst>
                            <p:childTnLst>
                              <p:par>
                                <p:cTn id="18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5" dur="1000"/>
                                        <p:tgtEl>
                                          <p:spTgt spid="3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>
                            <p:stCondLst>
                              <p:cond delay="12900"/>
                            </p:stCondLst>
                            <p:childTnLst>
                              <p:par>
                                <p:cTn id="18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2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14800"/>
                            </p:stCondLst>
                            <p:childTnLst>
                              <p:par>
                                <p:cTn id="19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6" dur="10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7" fill="hold">
                      <p:stCondLst>
                        <p:cond delay="indefinite"/>
                      </p:stCondLst>
                      <p:childTnLst>
                        <p:par>
                          <p:cTn id="198" fill="hold">
                            <p:stCondLst>
                              <p:cond delay="0"/>
                            </p:stCondLst>
                            <p:childTnLst>
                              <p:par>
                                <p:cTn id="19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1" dur="1000"/>
                                        <p:tgtEl>
                                          <p:spTgt spid="3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2" fill="hold">
                            <p:stCondLst>
                              <p:cond delay="1000"/>
                            </p:stCondLst>
                            <p:childTnLst>
                              <p:par>
                                <p:cTn id="20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5" dur="1000"/>
                                        <p:tgtEl>
                                          <p:spTgt spid="3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8" dur="1000"/>
                                        <p:tgtEl>
                                          <p:spTgt spid="3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3300"/>
                            </p:stCondLst>
                            <p:childTnLst>
                              <p:par>
                                <p:cTn id="21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2" dur="1000"/>
                                        <p:tgtEl>
                                          <p:spTgt spid="3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4800"/>
                            </p:stCondLst>
                            <p:childTnLst>
                              <p:par>
                                <p:cTn id="21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6" dur="1000"/>
                                        <p:tgtEl>
                                          <p:spTgt spid="3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7" fill="hold">
                            <p:stCondLst>
                              <p:cond delay="6300"/>
                            </p:stCondLst>
                            <p:childTnLst>
                              <p:par>
                                <p:cTn id="21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0" dur="1000"/>
                                        <p:tgtEl>
                                          <p:spTgt spid="3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>
                            <p:stCondLst>
                              <p:cond delay="7800"/>
                            </p:stCondLst>
                            <p:childTnLst>
                              <p:par>
                                <p:cTn id="22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4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2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7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" fill="hold">
                            <p:stCondLst>
                              <p:cond delay="9600"/>
                            </p:stCondLst>
                            <p:childTnLst>
                              <p:par>
                                <p:cTn id="22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1" dur="1000"/>
                                        <p:tgtEl>
                                          <p:spTgt spid="3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2" fill="hold">
                            <p:stCondLst>
                              <p:cond delay="11100"/>
                            </p:stCondLst>
                            <p:childTnLst>
                              <p:par>
                                <p:cTn id="23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5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6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8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22" presetClass="entr" presetSubtype="4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41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5" grpId="0" animBg="1"/>
      <p:bldP spid="286" grpId="0" animBg="1"/>
      <p:bldP spid="287" grpId="0" animBg="1"/>
      <p:bldP spid="288" grpId="0" animBg="1"/>
      <p:bldP spid="289" grpId="0" animBg="1"/>
      <p:bldP spid="292" grpId="0" animBg="1"/>
      <p:bldP spid="296" grpId="0" animBg="1"/>
      <p:bldP spid="297" grpId="0" animBg="1"/>
      <p:bldP spid="301" grpId="0" animBg="1"/>
      <p:bldP spid="302" grpId="0" animBg="1"/>
      <p:bldP spid="303" grpId="0" animBg="1"/>
      <p:bldP spid="304" grpId="0" animBg="1"/>
      <p:bldP spid="305" grpId="0" animBg="1"/>
      <p:bldP spid="306" grpId="0" animBg="1"/>
      <p:bldP spid="310" grpId="0" animBg="1"/>
      <p:bldP spid="311" grpId="0" animBg="1"/>
      <p:bldP spid="312" grpId="0" animBg="1"/>
      <p:bldP spid="313" grpId="0" animBg="1"/>
      <p:bldP spid="314" grpId="0" animBg="1"/>
      <p:bldP spid="315" grpId="0" animBg="1"/>
      <p:bldP spid="316" grpId="0" animBg="1"/>
      <p:bldP spid="317" grpId="0" animBg="1"/>
      <p:bldP spid="318" grpId="0" animBg="1"/>
      <p:bldP spid="319" grpId="0" animBg="1"/>
      <p:bldP spid="327" grpId="0" animBg="1"/>
      <p:bldP spid="328" grpId="0" animBg="1"/>
      <p:bldP spid="329" grpId="0" animBg="1"/>
      <p:bldP spid="330" grpId="0" animBg="1"/>
      <p:bldP spid="331" grpId="0" animBg="1"/>
      <p:bldP spid="332" grpId="0" animBg="1"/>
      <p:bldP spid="333" grpId="0" animBg="1"/>
      <p:bldP spid="334" grpId="0" animBg="1"/>
      <p:bldP spid="340" grpId="0" animBg="1"/>
      <p:bldP spid="341" grpId="0" animBg="1"/>
      <p:bldP spid="342" grpId="0" animBg="1"/>
      <p:bldP spid="343" grpId="0" animBg="1"/>
      <p:bldP spid="344" grpId="0" animBg="1"/>
      <p:bldP spid="345" grpId="0" animBg="1"/>
      <p:bldP spid="346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 81"/>
          <p:cNvSpPr>
            <a:spLocks/>
          </p:cNvSpPr>
          <p:nvPr/>
        </p:nvSpPr>
        <p:spPr bwMode="auto">
          <a:xfrm>
            <a:off x="1645262" y="4620314"/>
            <a:ext cx="370744" cy="499210"/>
          </a:xfrm>
          <a:custGeom>
            <a:avLst/>
            <a:gdLst>
              <a:gd name="T0" fmla="*/ 14 w 51"/>
              <a:gd name="T1" fmla="*/ 1 h 80"/>
              <a:gd name="T2" fmla="*/ 20 w 51"/>
              <a:gd name="T3" fmla="*/ 2 h 80"/>
              <a:gd name="T4" fmla="*/ 26 w 51"/>
              <a:gd name="T5" fmla="*/ 2 h 80"/>
              <a:gd name="T6" fmla="*/ 33 w 51"/>
              <a:gd name="T7" fmla="*/ 3 h 80"/>
              <a:gd name="T8" fmla="*/ 38 w 51"/>
              <a:gd name="T9" fmla="*/ 3 h 80"/>
              <a:gd name="T10" fmla="*/ 39 w 51"/>
              <a:gd name="T11" fmla="*/ 10 h 80"/>
              <a:gd name="T12" fmla="*/ 40 w 51"/>
              <a:gd name="T13" fmla="*/ 16 h 80"/>
              <a:gd name="T14" fmla="*/ 42 w 51"/>
              <a:gd name="T15" fmla="*/ 22 h 80"/>
              <a:gd name="T16" fmla="*/ 43 w 51"/>
              <a:gd name="T17" fmla="*/ 28 h 80"/>
              <a:gd name="T18" fmla="*/ 44 w 51"/>
              <a:gd name="T19" fmla="*/ 33 h 80"/>
              <a:gd name="T20" fmla="*/ 46 w 51"/>
              <a:gd name="T21" fmla="*/ 38 h 80"/>
              <a:gd name="T22" fmla="*/ 46 w 51"/>
              <a:gd name="T23" fmla="*/ 42 h 80"/>
              <a:gd name="T24" fmla="*/ 47 w 51"/>
              <a:gd name="T25" fmla="*/ 46 h 80"/>
              <a:gd name="T26" fmla="*/ 48 w 51"/>
              <a:gd name="T27" fmla="*/ 50 h 80"/>
              <a:gd name="T28" fmla="*/ 48 w 51"/>
              <a:gd name="T29" fmla="*/ 53 h 80"/>
              <a:gd name="T30" fmla="*/ 49 w 51"/>
              <a:gd name="T31" fmla="*/ 57 h 80"/>
              <a:gd name="T32" fmla="*/ 49 w 51"/>
              <a:gd name="T33" fmla="*/ 59 h 80"/>
              <a:gd name="T34" fmla="*/ 49 w 51"/>
              <a:gd name="T35" fmla="*/ 63 h 80"/>
              <a:gd name="T36" fmla="*/ 49 w 51"/>
              <a:gd name="T37" fmla="*/ 65 h 80"/>
              <a:gd name="T38" fmla="*/ 49 w 51"/>
              <a:gd name="T39" fmla="*/ 66 h 80"/>
              <a:gd name="T40" fmla="*/ 51 w 51"/>
              <a:gd name="T41" fmla="*/ 68 h 80"/>
              <a:gd name="T42" fmla="*/ 49 w 51"/>
              <a:gd name="T43" fmla="*/ 71 h 80"/>
              <a:gd name="T44" fmla="*/ 49 w 51"/>
              <a:gd name="T45" fmla="*/ 73 h 80"/>
              <a:gd name="T46" fmla="*/ 49 w 51"/>
              <a:gd name="T47" fmla="*/ 75 h 80"/>
              <a:gd name="T48" fmla="*/ 49 w 51"/>
              <a:gd name="T49" fmla="*/ 77 h 80"/>
              <a:gd name="T50" fmla="*/ 48 w 51"/>
              <a:gd name="T51" fmla="*/ 79 h 80"/>
              <a:gd name="T52" fmla="*/ 47 w 51"/>
              <a:gd name="T53" fmla="*/ 80 h 80"/>
              <a:gd name="T54" fmla="*/ 46 w 51"/>
              <a:gd name="T55" fmla="*/ 80 h 80"/>
              <a:gd name="T56" fmla="*/ 44 w 51"/>
              <a:gd name="T57" fmla="*/ 80 h 80"/>
              <a:gd name="T58" fmla="*/ 43 w 51"/>
              <a:gd name="T59" fmla="*/ 80 h 80"/>
              <a:gd name="T60" fmla="*/ 40 w 51"/>
              <a:gd name="T61" fmla="*/ 80 h 80"/>
              <a:gd name="T62" fmla="*/ 38 w 51"/>
              <a:gd name="T63" fmla="*/ 78 h 80"/>
              <a:gd name="T64" fmla="*/ 35 w 51"/>
              <a:gd name="T65" fmla="*/ 75 h 80"/>
              <a:gd name="T66" fmla="*/ 33 w 51"/>
              <a:gd name="T67" fmla="*/ 73 h 80"/>
              <a:gd name="T68" fmla="*/ 31 w 51"/>
              <a:gd name="T69" fmla="*/ 71 h 80"/>
              <a:gd name="T70" fmla="*/ 30 w 51"/>
              <a:gd name="T71" fmla="*/ 68 h 80"/>
              <a:gd name="T72" fmla="*/ 29 w 51"/>
              <a:gd name="T73" fmla="*/ 66 h 80"/>
              <a:gd name="T74" fmla="*/ 27 w 51"/>
              <a:gd name="T75" fmla="*/ 63 h 80"/>
              <a:gd name="T76" fmla="*/ 26 w 51"/>
              <a:gd name="T77" fmla="*/ 59 h 80"/>
              <a:gd name="T78" fmla="*/ 25 w 51"/>
              <a:gd name="T79" fmla="*/ 56 h 80"/>
              <a:gd name="T80" fmla="*/ 23 w 51"/>
              <a:gd name="T81" fmla="*/ 51 h 80"/>
              <a:gd name="T82" fmla="*/ 22 w 51"/>
              <a:gd name="T83" fmla="*/ 46 h 80"/>
              <a:gd name="T84" fmla="*/ 20 w 51"/>
              <a:gd name="T85" fmla="*/ 42 h 80"/>
              <a:gd name="T86" fmla="*/ 18 w 51"/>
              <a:gd name="T87" fmla="*/ 37 h 80"/>
              <a:gd name="T88" fmla="*/ 16 w 51"/>
              <a:gd name="T89" fmla="*/ 33 h 80"/>
              <a:gd name="T90" fmla="*/ 14 w 51"/>
              <a:gd name="T91" fmla="*/ 30 h 80"/>
              <a:gd name="T92" fmla="*/ 12 w 51"/>
              <a:gd name="T93" fmla="*/ 26 h 80"/>
              <a:gd name="T94" fmla="*/ 10 w 51"/>
              <a:gd name="T95" fmla="*/ 24 h 80"/>
              <a:gd name="T96" fmla="*/ 8 w 51"/>
              <a:gd name="T97" fmla="*/ 21 h 80"/>
              <a:gd name="T98" fmla="*/ 6 w 51"/>
              <a:gd name="T99" fmla="*/ 20 h 80"/>
              <a:gd name="T100" fmla="*/ 4 w 51"/>
              <a:gd name="T101" fmla="*/ 15 h 80"/>
              <a:gd name="T102" fmla="*/ 1 w 51"/>
              <a:gd name="T103" fmla="*/ 11 h 80"/>
              <a:gd name="T104" fmla="*/ 0 w 51"/>
              <a:gd name="T105" fmla="*/ 9 h 80"/>
              <a:gd name="T106" fmla="*/ 0 w 51"/>
              <a:gd name="T107" fmla="*/ 8 h 80"/>
              <a:gd name="T108" fmla="*/ 0 w 51"/>
              <a:gd name="T109" fmla="*/ 6 h 80"/>
              <a:gd name="T110" fmla="*/ 0 w 51"/>
              <a:gd name="T111" fmla="*/ 3 h 80"/>
              <a:gd name="T112" fmla="*/ 1 w 51"/>
              <a:gd name="T113" fmla="*/ 2 h 80"/>
              <a:gd name="T114" fmla="*/ 3 w 51"/>
              <a:gd name="T115" fmla="*/ 1 h 80"/>
              <a:gd name="T116" fmla="*/ 4 w 51"/>
              <a:gd name="T117" fmla="*/ 0 h 80"/>
              <a:gd name="T118" fmla="*/ 5 w 51"/>
              <a:gd name="T119" fmla="*/ 0 h 80"/>
              <a:gd name="T120" fmla="*/ 9 w 51"/>
              <a:gd name="T121" fmla="*/ 0 h 80"/>
              <a:gd name="T122" fmla="*/ 14 w 51"/>
              <a:gd name="T123" fmla="*/ 1 h 80"/>
              <a:gd name="T124" fmla="*/ 14 w 51"/>
              <a:gd name="T125" fmla="*/ 1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1" h="80">
                <a:moveTo>
                  <a:pt x="14" y="1"/>
                </a:moveTo>
                <a:lnTo>
                  <a:pt x="20" y="2"/>
                </a:lnTo>
                <a:lnTo>
                  <a:pt x="26" y="2"/>
                </a:lnTo>
                <a:lnTo>
                  <a:pt x="33" y="3"/>
                </a:lnTo>
                <a:lnTo>
                  <a:pt x="38" y="3"/>
                </a:lnTo>
                <a:lnTo>
                  <a:pt x="39" y="10"/>
                </a:lnTo>
                <a:lnTo>
                  <a:pt x="40" y="16"/>
                </a:lnTo>
                <a:lnTo>
                  <a:pt x="42" y="22"/>
                </a:lnTo>
                <a:lnTo>
                  <a:pt x="43" y="28"/>
                </a:lnTo>
                <a:lnTo>
                  <a:pt x="44" y="33"/>
                </a:lnTo>
                <a:lnTo>
                  <a:pt x="46" y="38"/>
                </a:lnTo>
                <a:lnTo>
                  <a:pt x="46" y="42"/>
                </a:lnTo>
                <a:lnTo>
                  <a:pt x="47" y="46"/>
                </a:lnTo>
                <a:lnTo>
                  <a:pt x="48" y="50"/>
                </a:lnTo>
                <a:lnTo>
                  <a:pt x="48" y="53"/>
                </a:lnTo>
                <a:lnTo>
                  <a:pt x="49" y="57"/>
                </a:lnTo>
                <a:lnTo>
                  <a:pt x="49" y="59"/>
                </a:lnTo>
                <a:lnTo>
                  <a:pt x="49" y="63"/>
                </a:lnTo>
                <a:lnTo>
                  <a:pt x="49" y="65"/>
                </a:lnTo>
                <a:lnTo>
                  <a:pt x="49" y="66"/>
                </a:lnTo>
                <a:lnTo>
                  <a:pt x="51" y="68"/>
                </a:lnTo>
                <a:lnTo>
                  <a:pt x="49" y="71"/>
                </a:lnTo>
                <a:lnTo>
                  <a:pt x="49" y="73"/>
                </a:lnTo>
                <a:lnTo>
                  <a:pt x="49" y="75"/>
                </a:lnTo>
                <a:lnTo>
                  <a:pt x="49" y="77"/>
                </a:lnTo>
                <a:lnTo>
                  <a:pt x="48" y="79"/>
                </a:lnTo>
                <a:lnTo>
                  <a:pt x="47" y="80"/>
                </a:lnTo>
                <a:lnTo>
                  <a:pt x="46" y="80"/>
                </a:lnTo>
                <a:lnTo>
                  <a:pt x="44" y="80"/>
                </a:lnTo>
                <a:lnTo>
                  <a:pt x="43" y="80"/>
                </a:lnTo>
                <a:lnTo>
                  <a:pt x="40" y="80"/>
                </a:lnTo>
                <a:lnTo>
                  <a:pt x="38" y="78"/>
                </a:lnTo>
                <a:lnTo>
                  <a:pt x="35" y="75"/>
                </a:lnTo>
                <a:lnTo>
                  <a:pt x="33" y="73"/>
                </a:lnTo>
                <a:lnTo>
                  <a:pt x="31" y="71"/>
                </a:lnTo>
                <a:lnTo>
                  <a:pt x="30" y="68"/>
                </a:lnTo>
                <a:lnTo>
                  <a:pt x="29" y="66"/>
                </a:lnTo>
                <a:lnTo>
                  <a:pt x="27" y="63"/>
                </a:lnTo>
                <a:lnTo>
                  <a:pt x="26" y="59"/>
                </a:lnTo>
                <a:lnTo>
                  <a:pt x="25" y="56"/>
                </a:lnTo>
                <a:lnTo>
                  <a:pt x="23" y="51"/>
                </a:lnTo>
                <a:lnTo>
                  <a:pt x="22" y="46"/>
                </a:lnTo>
                <a:lnTo>
                  <a:pt x="20" y="42"/>
                </a:lnTo>
                <a:lnTo>
                  <a:pt x="18" y="37"/>
                </a:lnTo>
                <a:lnTo>
                  <a:pt x="16" y="33"/>
                </a:lnTo>
                <a:lnTo>
                  <a:pt x="14" y="30"/>
                </a:lnTo>
                <a:lnTo>
                  <a:pt x="12" y="26"/>
                </a:lnTo>
                <a:lnTo>
                  <a:pt x="10" y="24"/>
                </a:lnTo>
                <a:lnTo>
                  <a:pt x="8" y="21"/>
                </a:lnTo>
                <a:lnTo>
                  <a:pt x="6" y="20"/>
                </a:lnTo>
                <a:lnTo>
                  <a:pt x="4" y="15"/>
                </a:lnTo>
                <a:lnTo>
                  <a:pt x="1" y="11"/>
                </a:lnTo>
                <a:lnTo>
                  <a:pt x="0" y="9"/>
                </a:lnTo>
                <a:lnTo>
                  <a:pt x="0" y="8"/>
                </a:lnTo>
                <a:lnTo>
                  <a:pt x="0" y="6"/>
                </a:lnTo>
                <a:lnTo>
                  <a:pt x="0" y="3"/>
                </a:lnTo>
                <a:lnTo>
                  <a:pt x="1" y="2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9" y="0"/>
                </a:lnTo>
                <a:lnTo>
                  <a:pt x="14" y="1"/>
                </a:lnTo>
                <a:lnTo>
                  <a:pt x="14" y="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Freeform 82"/>
          <p:cNvSpPr>
            <a:spLocks/>
          </p:cNvSpPr>
          <p:nvPr/>
        </p:nvSpPr>
        <p:spPr bwMode="auto">
          <a:xfrm>
            <a:off x="1768844" y="4483030"/>
            <a:ext cx="1635625" cy="599052"/>
          </a:xfrm>
          <a:custGeom>
            <a:avLst/>
            <a:gdLst>
              <a:gd name="T0" fmla="*/ 159 w 225"/>
              <a:gd name="T1" fmla="*/ 90 h 96"/>
              <a:gd name="T2" fmla="*/ 158 w 225"/>
              <a:gd name="T3" fmla="*/ 86 h 96"/>
              <a:gd name="T4" fmla="*/ 159 w 225"/>
              <a:gd name="T5" fmla="*/ 79 h 96"/>
              <a:gd name="T6" fmla="*/ 162 w 225"/>
              <a:gd name="T7" fmla="*/ 68 h 96"/>
              <a:gd name="T8" fmla="*/ 167 w 225"/>
              <a:gd name="T9" fmla="*/ 55 h 96"/>
              <a:gd name="T10" fmla="*/ 169 w 225"/>
              <a:gd name="T11" fmla="*/ 45 h 96"/>
              <a:gd name="T12" fmla="*/ 172 w 225"/>
              <a:gd name="T13" fmla="*/ 38 h 96"/>
              <a:gd name="T14" fmla="*/ 173 w 225"/>
              <a:gd name="T15" fmla="*/ 33 h 96"/>
              <a:gd name="T16" fmla="*/ 173 w 225"/>
              <a:gd name="T17" fmla="*/ 30 h 96"/>
              <a:gd name="T18" fmla="*/ 173 w 225"/>
              <a:gd name="T19" fmla="*/ 25 h 96"/>
              <a:gd name="T20" fmla="*/ 172 w 225"/>
              <a:gd name="T21" fmla="*/ 25 h 96"/>
              <a:gd name="T22" fmla="*/ 168 w 225"/>
              <a:gd name="T23" fmla="*/ 25 h 96"/>
              <a:gd name="T24" fmla="*/ 163 w 225"/>
              <a:gd name="T25" fmla="*/ 25 h 96"/>
              <a:gd name="T26" fmla="*/ 155 w 225"/>
              <a:gd name="T27" fmla="*/ 25 h 96"/>
              <a:gd name="T28" fmla="*/ 148 w 225"/>
              <a:gd name="T29" fmla="*/ 26 h 96"/>
              <a:gd name="T30" fmla="*/ 138 w 225"/>
              <a:gd name="T31" fmla="*/ 28 h 96"/>
              <a:gd name="T32" fmla="*/ 125 w 225"/>
              <a:gd name="T33" fmla="*/ 30 h 96"/>
              <a:gd name="T34" fmla="*/ 107 w 225"/>
              <a:gd name="T35" fmla="*/ 31 h 96"/>
              <a:gd name="T36" fmla="*/ 87 w 225"/>
              <a:gd name="T37" fmla="*/ 35 h 96"/>
              <a:gd name="T38" fmla="*/ 62 w 225"/>
              <a:gd name="T39" fmla="*/ 38 h 96"/>
              <a:gd name="T40" fmla="*/ 35 w 225"/>
              <a:gd name="T41" fmla="*/ 42 h 96"/>
              <a:gd name="T42" fmla="*/ 3 w 225"/>
              <a:gd name="T43" fmla="*/ 46 h 96"/>
              <a:gd name="T44" fmla="*/ 4 w 225"/>
              <a:gd name="T45" fmla="*/ 25 h 96"/>
              <a:gd name="T46" fmla="*/ 14 w 225"/>
              <a:gd name="T47" fmla="*/ 25 h 96"/>
              <a:gd name="T48" fmla="*/ 30 w 225"/>
              <a:gd name="T49" fmla="*/ 23 h 96"/>
              <a:gd name="T50" fmla="*/ 49 w 225"/>
              <a:gd name="T51" fmla="*/ 21 h 96"/>
              <a:gd name="T52" fmla="*/ 65 w 225"/>
              <a:gd name="T53" fmla="*/ 18 h 96"/>
              <a:gd name="T54" fmla="*/ 83 w 225"/>
              <a:gd name="T55" fmla="*/ 16 h 96"/>
              <a:gd name="T56" fmla="*/ 105 w 225"/>
              <a:gd name="T57" fmla="*/ 14 h 96"/>
              <a:gd name="T58" fmla="*/ 124 w 225"/>
              <a:gd name="T59" fmla="*/ 10 h 96"/>
              <a:gd name="T60" fmla="*/ 134 w 225"/>
              <a:gd name="T61" fmla="*/ 9 h 96"/>
              <a:gd name="T62" fmla="*/ 145 w 225"/>
              <a:gd name="T63" fmla="*/ 8 h 96"/>
              <a:gd name="T64" fmla="*/ 152 w 225"/>
              <a:gd name="T65" fmla="*/ 7 h 96"/>
              <a:gd name="T66" fmla="*/ 159 w 225"/>
              <a:gd name="T67" fmla="*/ 5 h 96"/>
              <a:gd name="T68" fmla="*/ 164 w 225"/>
              <a:gd name="T69" fmla="*/ 4 h 96"/>
              <a:gd name="T70" fmla="*/ 168 w 225"/>
              <a:gd name="T71" fmla="*/ 3 h 96"/>
              <a:gd name="T72" fmla="*/ 171 w 225"/>
              <a:gd name="T73" fmla="*/ 2 h 96"/>
              <a:gd name="T74" fmla="*/ 175 w 225"/>
              <a:gd name="T75" fmla="*/ 1 h 96"/>
              <a:gd name="T76" fmla="*/ 180 w 225"/>
              <a:gd name="T77" fmla="*/ 0 h 96"/>
              <a:gd name="T78" fmla="*/ 184 w 225"/>
              <a:gd name="T79" fmla="*/ 1 h 96"/>
              <a:gd name="T80" fmla="*/ 188 w 225"/>
              <a:gd name="T81" fmla="*/ 2 h 96"/>
              <a:gd name="T82" fmla="*/ 194 w 225"/>
              <a:gd name="T83" fmla="*/ 5 h 96"/>
              <a:gd name="T84" fmla="*/ 201 w 225"/>
              <a:gd name="T85" fmla="*/ 9 h 96"/>
              <a:gd name="T86" fmla="*/ 210 w 225"/>
              <a:gd name="T87" fmla="*/ 15 h 96"/>
              <a:gd name="T88" fmla="*/ 216 w 225"/>
              <a:gd name="T89" fmla="*/ 21 h 96"/>
              <a:gd name="T90" fmla="*/ 221 w 225"/>
              <a:gd name="T91" fmla="*/ 26 h 96"/>
              <a:gd name="T92" fmla="*/ 224 w 225"/>
              <a:gd name="T93" fmla="*/ 31 h 96"/>
              <a:gd name="T94" fmla="*/ 225 w 225"/>
              <a:gd name="T95" fmla="*/ 35 h 96"/>
              <a:gd name="T96" fmla="*/ 223 w 225"/>
              <a:gd name="T97" fmla="*/ 40 h 96"/>
              <a:gd name="T98" fmla="*/ 215 w 225"/>
              <a:gd name="T99" fmla="*/ 43 h 96"/>
              <a:gd name="T100" fmla="*/ 210 w 225"/>
              <a:gd name="T101" fmla="*/ 45 h 96"/>
              <a:gd name="T102" fmla="*/ 203 w 225"/>
              <a:gd name="T103" fmla="*/ 51 h 96"/>
              <a:gd name="T104" fmla="*/ 197 w 225"/>
              <a:gd name="T105" fmla="*/ 58 h 96"/>
              <a:gd name="T106" fmla="*/ 190 w 225"/>
              <a:gd name="T107" fmla="*/ 69 h 96"/>
              <a:gd name="T108" fmla="*/ 182 w 225"/>
              <a:gd name="T109" fmla="*/ 81 h 96"/>
              <a:gd name="T110" fmla="*/ 177 w 225"/>
              <a:gd name="T111" fmla="*/ 89 h 96"/>
              <a:gd name="T112" fmla="*/ 172 w 225"/>
              <a:gd name="T113" fmla="*/ 94 h 96"/>
              <a:gd name="T114" fmla="*/ 171 w 225"/>
              <a:gd name="T115" fmla="*/ 96 h 96"/>
              <a:gd name="T116" fmla="*/ 165 w 225"/>
              <a:gd name="T117" fmla="*/ 95 h 96"/>
              <a:gd name="T118" fmla="*/ 160 w 225"/>
              <a:gd name="T119" fmla="*/ 92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25" h="96">
                <a:moveTo>
                  <a:pt x="160" y="92"/>
                </a:moveTo>
                <a:lnTo>
                  <a:pt x="159" y="90"/>
                </a:lnTo>
                <a:lnTo>
                  <a:pt x="158" y="88"/>
                </a:lnTo>
                <a:lnTo>
                  <a:pt x="158" y="86"/>
                </a:lnTo>
                <a:lnTo>
                  <a:pt x="158" y="82"/>
                </a:lnTo>
                <a:lnTo>
                  <a:pt x="159" y="79"/>
                </a:lnTo>
                <a:lnTo>
                  <a:pt x="160" y="73"/>
                </a:lnTo>
                <a:lnTo>
                  <a:pt x="162" y="68"/>
                </a:lnTo>
                <a:lnTo>
                  <a:pt x="164" y="61"/>
                </a:lnTo>
                <a:lnTo>
                  <a:pt x="167" y="55"/>
                </a:lnTo>
                <a:lnTo>
                  <a:pt x="168" y="50"/>
                </a:lnTo>
                <a:lnTo>
                  <a:pt x="169" y="45"/>
                </a:lnTo>
                <a:lnTo>
                  <a:pt x="171" y="42"/>
                </a:lnTo>
                <a:lnTo>
                  <a:pt x="172" y="38"/>
                </a:lnTo>
                <a:lnTo>
                  <a:pt x="172" y="36"/>
                </a:lnTo>
                <a:lnTo>
                  <a:pt x="173" y="33"/>
                </a:lnTo>
                <a:lnTo>
                  <a:pt x="173" y="32"/>
                </a:lnTo>
                <a:lnTo>
                  <a:pt x="173" y="30"/>
                </a:lnTo>
                <a:lnTo>
                  <a:pt x="173" y="29"/>
                </a:lnTo>
                <a:lnTo>
                  <a:pt x="173" y="25"/>
                </a:lnTo>
                <a:lnTo>
                  <a:pt x="173" y="25"/>
                </a:lnTo>
                <a:lnTo>
                  <a:pt x="172" y="25"/>
                </a:lnTo>
                <a:lnTo>
                  <a:pt x="171" y="25"/>
                </a:lnTo>
                <a:lnTo>
                  <a:pt x="168" y="25"/>
                </a:lnTo>
                <a:lnTo>
                  <a:pt x="165" y="25"/>
                </a:lnTo>
                <a:lnTo>
                  <a:pt x="163" y="25"/>
                </a:lnTo>
                <a:lnTo>
                  <a:pt x="159" y="25"/>
                </a:lnTo>
                <a:lnTo>
                  <a:pt x="155" y="25"/>
                </a:lnTo>
                <a:lnTo>
                  <a:pt x="152" y="26"/>
                </a:lnTo>
                <a:lnTo>
                  <a:pt x="148" y="26"/>
                </a:lnTo>
                <a:lnTo>
                  <a:pt x="143" y="26"/>
                </a:lnTo>
                <a:lnTo>
                  <a:pt x="138" y="28"/>
                </a:lnTo>
                <a:lnTo>
                  <a:pt x="132" y="29"/>
                </a:lnTo>
                <a:lnTo>
                  <a:pt x="125" y="30"/>
                </a:lnTo>
                <a:lnTo>
                  <a:pt x="116" y="30"/>
                </a:lnTo>
                <a:lnTo>
                  <a:pt x="107" y="31"/>
                </a:lnTo>
                <a:lnTo>
                  <a:pt x="98" y="33"/>
                </a:lnTo>
                <a:lnTo>
                  <a:pt x="87" y="35"/>
                </a:lnTo>
                <a:lnTo>
                  <a:pt x="76" y="36"/>
                </a:lnTo>
                <a:lnTo>
                  <a:pt x="62" y="38"/>
                </a:lnTo>
                <a:lnTo>
                  <a:pt x="49" y="39"/>
                </a:lnTo>
                <a:lnTo>
                  <a:pt x="35" y="42"/>
                </a:lnTo>
                <a:lnTo>
                  <a:pt x="19" y="44"/>
                </a:lnTo>
                <a:lnTo>
                  <a:pt x="3" y="46"/>
                </a:lnTo>
                <a:lnTo>
                  <a:pt x="0" y="25"/>
                </a:lnTo>
                <a:lnTo>
                  <a:pt x="4" y="25"/>
                </a:lnTo>
                <a:lnTo>
                  <a:pt x="9" y="25"/>
                </a:lnTo>
                <a:lnTo>
                  <a:pt x="14" y="25"/>
                </a:lnTo>
                <a:lnTo>
                  <a:pt x="19" y="24"/>
                </a:lnTo>
                <a:lnTo>
                  <a:pt x="30" y="23"/>
                </a:lnTo>
                <a:lnTo>
                  <a:pt x="42" y="21"/>
                </a:lnTo>
                <a:lnTo>
                  <a:pt x="49" y="21"/>
                </a:lnTo>
                <a:lnTo>
                  <a:pt x="56" y="19"/>
                </a:lnTo>
                <a:lnTo>
                  <a:pt x="65" y="18"/>
                </a:lnTo>
                <a:lnTo>
                  <a:pt x="74" y="17"/>
                </a:lnTo>
                <a:lnTo>
                  <a:pt x="83" y="16"/>
                </a:lnTo>
                <a:lnTo>
                  <a:pt x="94" y="15"/>
                </a:lnTo>
                <a:lnTo>
                  <a:pt x="105" y="14"/>
                </a:lnTo>
                <a:lnTo>
                  <a:pt x="117" y="11"/>
                </a:lnTo>
                <a:lnTo>
                  <a:pt x="124" y="10"/>
                </a:lnTo>
                <a:lnTo>
                  <a:pt x="129" y="10"/>
                </a:lnTo>
                <a:lnTo>
                  <a:pt x="134" y="9"/>
                </a:lnTo>
                <a:lnTo>
                  <a:pt x="139" y="8"/>
                </a:lnTo>
                <a:lnTo>
                  <a:pt x="145" y="8"/>
                </a:lnTo>
                <a:lnTo>
                  <a:pt x="148" y="7"/>
                </a:lnTo>
                <a:lnTo>
                  <a:pt x="152" y="7"/>
                </a:lnTo>
                <a:lnTo>
                  <a:pt x="156" y="5"/>
                </a:lnTo>
                <a:lnTo>
                  <a:pt x="159" y="5"/>
                </a:lnTo>
                <a:lnTo>
                  <a:pt x="162" y="4"/>
                </a:lnTo>
                <a:lnTo>
                  <a:pt x="164" y="4"/>
                </a:lnTo>
                <a:lnTo>
                  <a:pt x="167" y="3"/>
                </a:lnTo>
                <a:lnTo>
                  <a:pt x="168" y="3"/>
                </a:lnTo>
                <a:lnTo>
                  <a:pt x="169" y="3"/>
                </a:lnTo>
                <a:lnTo>
                  <a:pt x="171" y="2"/>
                </a:lnTo>
                <a:lnTo>
                  <a:pt x="172" y="2"/>
                </a:lnTo>
                <a:lnTo>
                  <a:pt x="175" y="1"/>
                </a:lnTo>
                <a:lnTo>
                  <a:pt x="177" y="0"/>
                </a:lnTo>
                <a:lnTo>
                  <a:pt x="180" y="0"/>
                </a:lnTo>
                <a:lnTo>
                  <a:pt x="182" y="0"/>
                </a:lnTo>
                <a:lnTo>
                  <a:pt x="184" y="1"/>
                </a:lnTo>
                <a:lnTo>
                  <a:pt x="185" y="1"/>
                </a:lnTo>
                <a:lnTo>
                  <a:pt x="188" y="2"/>
                </a:lnTo>
                <a:lnTo>
                  <a:pt x="190" y="3"/>
                </a:lnTo>
                <a:lnTo>
                  <a:pt x="194" y="5"/>
                </a:lnTo>
                <a:lnTo>
                  <a:pt x="197" y="7"/>
                </a:lnTo>
                <a:lnTo>
                  <a:pt x="201" y="9"/>
                </a:lnTo>
                <a:lnTo>
                  <a:pt x="205" y="11"/>
                </a:lnTo>
                <a:lnTo>
                  <a:pt x="210" y="15"/>
                </a:lnTo>
                <a:lnTo>
                  <a:pt x="212" y="18"/>
                </a:lnTo>
                <a:lnTo>
                  <a:pt x="216" y="21"/>
                </a:lnTo>
                <a:lnTo>
                  <a:pt x="219" y="24"/>
                </a:lnTo>
                <a:lnTo>
                  <a:pt x="221" y="26"/>
                </a:lnTo>
                <a:lnTo>
                  <a:pt x="223" y="29"/>
                </a:lnTo>
                <a:lnTo>
                  <a:pt x="224" y="31"/>
                </a:lnTo>
                <a:lnTo>
                  <a:pt x="225" y="33"/>
                </a:lnTo>
                <a:lnTo>
                  <a:pt x="225" y="35"/>
                </a:lnTo>
                <a:lnTo>
                  <a:pt x="224" y="38"/>
                </a:lnTo>
                <a:lnTo>
                  <a:pt x="223" y="40"/>
                </a:lnTo>
                <a:lnTo>
                  <a:pt x="219" y="42"/>
                </a:lnTo>
                <a:lnTo>
                  <a:pt x="215" y="43"/>
                </a:lnTo>
                <a:lnTo>
                  <a:pt x="212" y="44"/>
                </a:lnTo>
                <a:lnTo>
                  <a:pt x="210" y="45"/>
                </a:lnTo>
                <a:lnTo>
                  <a:pt x="207" y="47"/>
                </a:lnTo>
                <a:lnTo>
                  <a:pt x="203" y="51"/>
                </a:lnTo>
                <a:lnTo>
                  <a:pt x="201" y="54"/>
                </a:lnTo>
                <a:lnTo>
                  <a:pt x="197" y="58"/>
                </a:lnTo>
                <a:lnTo>
                  <a:pt x="194" y="64"/>
                </a:lnTo>
                <a:lnTo>
                  <a:pt x="190" y="69"/>
                </a:lnTo>
                <a:lnTo>
                  <a:pt x="186" y="75"/>
                </a:lnTo>
                <a:lnTo>
                  <a:pt x="182" y="81"/>
                </a:lnTo>
                <a:lnTo>
                  <a:pt x="180" y="86"/>
                </a:lnTo>
                <a:lnTo>
                  <a:pt x="177" y="89"/>
                </a:lnTo>
                <a:lnTo>
                  <a:pt x="175" y="93"/>
                </a:lnTo>
                <a:lnTo>
                  <a:pt x="172" y="94"/>
                </a:lnTo>
                <a:lnTo>
                  <a:pt x="171" y="96"/>
                </a:lnTo>
                <a:lnTo>
                  <a:pt x="171" y="96"/>
                </a:lnTo>
                <a:lnTo>
                  <a:pt x="168" y="96"/>
                </a:lnTo>
                <a:lnTo>
                  <a:pt x="165" y="95"/>
                </a:lnTo>
                <a:lnTo>
                  <a:pt x="163" y="94"/>
                </a:lnTo>
                <a:lnTo>
                  <a:pt x="160" y="92"/>
                </a:lnTo>
                <a:lnTo>
                  <a:pt x="160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83"/>
          <p:cNvSpPr>
            <a:spLocks/>
          </p:cNvSpPr>
          <p:nvPr/>
        </p:nvSpPr>
        <p:spPr bwMode="auto">
          <a:xfrm>
            <a:off x="2248627" y="4327029"/>
            <a:ext cx="72694" cy="642735"/>
          </a:xfrm>
          <a:custGeom>
            <a:avLst/>
            <a:gdLst>
              <a:gd name="T0" fmla="*/ 3 w 10"/>
              <a:gd name="T1" fmla="*/ 103 h 103"/>
              <a:gd name="T2" fmla="*/ 3 w 10"/>
              <a:gd name="T3" fmla="*/ 99 h 103"/>
              <a:gd name="T4" fmla="*/ 3 w 10"/>
              <a:gd name="T5" fmla="*/ 96 h 103"/>
              <a:gd name="T6" fmla="*/ 3 w 10"/>
              <a:gd name="T7" fmla="*/ 91 h 103"/>
              <a:gd name="T8" fmla="*/ 3 w 10"/>
              <a:gd name="T9" fmla="*/ 86 h 103"/>
              <a:gd name="T10" fmla="*/ 3 w 10"/>
              <a:gd name="T11" fmla="*/ 82 h 103"/>
              <a:gd name="T12" fmla="*/ 3 w 10"/>
              <a:gd name="T13" fmla="*/ 76 h 103"/>
              <a:gd name="T14" fmla="*/ 3 w 10"/>
              <a:gd name="T15" fmla="*/ 70 h 103"/>
              <a:gd name="T16" fmla="*/ 3 w 10"/>
              <a:gd name="T17" fmla="*/ 64 h 103"/>
              <a:gd name="T18" fmla="*/ 2 w 10"/>
              <a:gd name="T19" fmla="*/ 58 h 103"/>
              <a:gd name="T20" fmla="*/ 2 w 10"/>
              <a:gd name="T21" fmla="*/ 51 h 103"/>
              <a:gd name="T22" fmla="*/ 2 w 10"/>
              <a:gd name="T23" fmla="*/ 43 h 103"/>
              <a:gd name="T24" fmla="*/ 2 w 10"/>
              <a:gd name="T25" fmla="*/ 36 h 103"/>
              <a:gd name="T26" fmla="*/ 2 w 10"/>
              <a:gd name="T27" fmla="*/ 28 h 103"/>
              <a:gd name="T28" fmla="*/ 0 w 10"/>
              <a:gd name="T29" fmla="*/ 19 h 103"/>
              <a:gd name="T30" fmla="*/ 0 w 10"/>
              <a:gd name="T31" fmla="*/ 9 h 103"/>
              <a:gd name="T32" fmla="*/ 0 w 10"/>
              <a:gd name="T33" fmla="*/ 0 h 103"/>
              <a:gd name="T34" fmla="*/ 7 w 10"/>
              <a:gd name="T35" fmla="*/ 0 h 103"/>
              <a:gd name="T36" fmla="*/ 10 w 10"/>
              <a:gd name="T37" fmla="*/ 103 h 103"/>
              <a:gd name="T38" fmla="*/ 3 w 10"/>
              <a:gd name="T39" fmla="*/ 103 h 103"/>
              <a:gd name="T40" fmla="*/ 3 w 10"/>
              <a:gd name="T41" fmla="*/ 103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" h="103">
                <a:moveTo>
                  <a:pt x="3" y="103"/>
                </a:moveTo>
                <a:lnTo>
                  <a:pt x="3" y="99"/>
                </a:lnTo>
                <a:lnTo>
                  <a:pt x="3" y="96"/>
                </a:lnTo>
                <a:lnTo>
                  <a:pt x="3" y="91"/>
                </a:lnTo>
                <a:lnTo>
                  <a:pt x="3" y="86"/>
                </a:lnTo>
                <a:lnTo>
                  <a:pt x="3" y="82"/>
                </a:lnTo>
                <a:lnTo>
                  <a:pt x="3" y="76"/>
                </a:lnTo>
                <a:lnTo>
                  <a:pt x="3" y="70"/>
                </a:lnTo>
                <a:lnTo>
                  <a:pt x="3" y="64"/>
                </a:lnTo>
                <a:lnTo>
                  <a:pt x="2" y="58"/>
                </a:lnTo>
                <a:lnTo>
                  <a:pt x="2" y="51"/>
                </a:lnTo>
                <a:lnTo>
                  <a:pt x="2" y="43"/>
                </a:lnTo>
                <a:lnTo>
                  <a:pt x="2" y="36"/>
                </a:lnTo>
                <a:lnTo>
                  <a:pt x="2" y="28"/>
                </a:lnTo>
                <a:lnTo>
                  <a:pt x="0" y="19"/>
                </a:lnTo>
                <a:lnTo>
                  <a:pt x="0" y="9"/>
                </a:lnTo>
                <a:lnTo>
                  <a:pt x="0" y="0"/>
                </a:lnTo>
                <a:lnTo>
                  <a:pt x="7" y="0"/>
                </a:lnTo>
                <a:lnTo>
                  <a:pt x="10" y="103"/>
                </a:lnTo>
                <a:lnTo>
                  <a:pt x="3" y="103"/>
                </a:lnTo>
                <a:lnTo>
                  <a:pt x="3" y="10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84"/>
          <p:cNvSpPr>
            <a:spLocks/>
          </p:cNvSpPr>
          <p:nvPr/>
        </p:nvSpPr>
        <p:spPr bwMode="auto">
          <a:xfrm>
            <a:off x="1856077" y="4102385"/>
            <a:ext cx="1264881" cy="305769"/>
          </a:xfrm>
          <a:custGeom>
            <a:avLst/>
            <a:gdLst>
              <a:gd name="T0" fmla="*/ 0 w 174"/>
              <a:gd name="T1" fmla="*/ 37 h 49"/>
              <a:gd name="T2" fmla="*/ 1 w 174"/>
              <a:gd name="T3" fmla="*/ 35 h 49"/>
              <a:gd name="T4" fmla="*/ 5 w 174"/>
              <a:gd name="T5" fmla="*/ 33 h 49"/>
              <a:gd name="T6" fmla="*/ 11 w 174"/>
              <a:gd name="T7" fmla="*/ 30 h 49"/>
              <a:gd name="T8" fmla="*/ 20 w 174"/>
              <a:gd name="T9" fmla="*/ 28 h 49"/>
              <a:gd name="T10" fmla="*/ 32 w 174"/>
              <a:gd name="T11" fmla="*/ 26 h 49"/>
              <a:gd name="T12" fmla="*/ 45 w 174"/>
              <a:gd name="T13" fmla="*/ 22 h 49"/>
              <a:gd name="T14" fmla="*/ 62 w 174"/>
              <a:gd name="T15" fmla="*/ 18 h 49"/>
              <a:gd name="T16" fmla="*/ 80 w 174"/>
              <a:gd name="T17" fmla="*/ 14 h 49"/>
              <a:gd name="T18" fmla="*/ 96 w 174"/>
              <a:gd name="T19" fmla="*/ 11 h 49"/>
              <a:gd name="T20" fmla="*/ 110 w 174"/>
              <a:gd name="T21" fmla="*/ 7 h 49"/>
              <a:gd name="T22" fmla="*/ 123 w 174"/>
              <a:gd name="T23" fmla="*/ 5 h 49"/>
              <a:gd name="T24" fmla="*/ 133 w 174"/>
              <a:gd name="T25" fmla="*/ 4 h 49"/>
              <a:gd name="T26" fmla="*/ 140 w 174"/>
              <a:gd name="T27" fmla="*/ 1 h 49"/>
              <a:gd name="T28" fmla="*/ 147 w 174"/>
              <a:gd name="T29" fmla="*/ 1 h 49"/>
              <a:gd name="T30" fmla="*/ 150 w 174"/>
              <a:gd name="T31" fmla="*/ 0 h 49"/>
              <a:gd name="T32" fmla="*/ 153 w 174"/>
              <a:gd name="T33" fmla="*/ 0 h 49"/>
              <a:gd name="T34" fmla="*/ 160 w 174"/>
              <a:gd name="T35" fmla="*/ 2 h 49"/>
              <a:gd name="T36" fmla="*/ 169 w 174"/>
              <a:gd name="T37" fmla="*/ 8 h 49"/>
              <a:gd name="T38" fmla="*/ 174 w 174"/>
              <a:gd name="T39" fmla="*/ 14 h 49"/>
              <a:gd name="T40" fmla="*/ 174 w 174"/>
              <a:gd name="T41" fmla="*/ 19 h 49"/>
              <a:gd name="T42" fmla="*/ 173 w 174"/>
              <a:gd name="T43" fmla="*/ 20 h 49"/>
              <a:gd name="T44" fmla="*/ 170 w 174"/>
              <a:gd name="T45" fmla="*/ 22 h 49"/>
              <a:gd name="T46" fmla="*/ 165 w 174"/>
              <a:gd name="T47" fmla="*/ 25 h 49"/>
              <a:gd name="T48" fmla="*/ 159 w 174"/>
              <a:gd name="T49" fmla="*/ 27 h 49"/>
              <a:gd name="T50" fmla="*/ 151 w 174"/>
              <a:gd name="T51" fmla="*/ 28 h 49"/>
              <a:gd name="T52" fmla="*/ 142 w 174"/>
              <a:gd name="T53" fmla="*/ 30 h 49"/>
              <a:gd name="T54" fmla="*/ 131 w 174"/>
              <a:gd name="T55" fmla="*/ 33 h 49"/>
              <a:gd name="T56" fmla="*/ 113 w 174"/>
              <a:gd name="T57" fmla="*/ 35 h 49"/>
              <a:gd name="T58" fmla="*/ 92 w 174"/>
              <a:gd name="T59" fmla="*/ 38 h 49"/>
              <a:gd name="T60" fmla="*/ 75 w 174"/>
              <a:gd name="T61" fmla="*/ 41 h 49"/>
              <a:gd name="T62" fmla="*/ 62 w 174"/>
              <a:gd name="T63" fmla="*/ 43 h 49"/>
              <a:gd name="T64" fmla="*/ 49 w 174"/>
              <a:gd name="T65" fmla="*/ 47 h 49"/>
              <a:gd name="T66" fmla="*/ 35 w 174"/>
              <a:gd name="T67" fmla="*/ 49 h 49"/>
              <a:gd name="T68" fmla="*/ 22 w 174"/>
              <a:gd name="T69" fmla="*/ 49 h 49"/>
              <a:gd name="T70" fmla="*/ 14 w 174"/>
              <a:gd name="T71" fmla="*/ 48 h 49"/>
              <a:gd name="T72" fmla="*/ 7 w 174"/>
              <a:gd name="T73" fmla="*/ 44 h 49"/>
              <a:gd name="T74" fmla="*/ 0 w 174"/>
              <a:gd name="T75" fmla="*/ 38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4" h="49">
                <a:moveTo>
                  <a:pt x="0" y="38"/>
                </a:moveTo>
                <a:lnTo>
                  <a:pt x="0" y="37"/>
                </a:lnTo>
                <a:lnTo>
                  <a:pt x="0" y="36"/>
                </a:lnTo>
                <a:lnTo>
                  <a:pt x="1" y="35"/>
                </a:lnTo>
                <a:lnTo>
                  <a:pt x="4" y="34"/>
                </a:lnTo>
                <a:lnTo>
                  <a:pt x="5" y="33"/>
                </a:lnTo>
                <a:lnTo>
                  <a:pt x="9" y="32"/>
                </a:lnTo>
                <a:lnTo>
                  <a:pt x="11" y="30"/>
                </a:lnTo>
                <a:lnTo>
                  <a:pt x="15" y="29"/>
                </a:lnTo>
                <a:lnTo>
                  <a:pt x="20" y="28"/>
                </a:lnTo>
                <a:lnTo>
                  <a:pt x="26" y="27"/>
                </a:lnTo>
                <a:lnTo>
                  <a:pt x="32" y="26"/>
                </a:lnTo>
                <a:lnTo>
                  <a:pt x="39" y="23"/>
                </a:lnTo>
                <a:lnTo>
                  <a:pt x="45" y="22"/>
                </a:lnTo>
                <a:lnTo>
                  <a:pt x="53" y="20"/>
                </a:lnTo>
                <a:lnTo>
                  <a:pt x="62" y="18"/>
                </a:lnTo>
                <a:lnTo>
                  <a:pt x="71" y="16"/>
                </a:lnTo>
                <a:lnTo>
                  <a:pt x="80" y="14"/>
                </a:lnTo>
                <a:lnTo>
                  <a:pt x="88" y="12"/>
                </a:lnTo>
                <a:lnTo>
                  <a:pt x="96" y="11"/>
                </a:lnTo>
                <a:lnTo>
                  <a:pt x="104" y="9"/>
                </a:lnTo>
                <a:lnTo>
                  <a:pt x="110" y="7"/>
                </a:lnTo>
                <a:lnTo>
                  <a:pt x="117" y="6"/>
                </a:lnTo>
                <a:lnTo>
                  <a:pt x="123" y="5"/>
                </a:lnTo>
                <a:lnTo>
                  <a:pt x="129" y="4"/>
                </a:lnTo>
                <a:lnTo>
                  <a:pt x="133" y="4"/>
                </a:lnTo>
                <a:lnTo>
                  <a:pt x="138" y="2"/>
                </a:lnTo>
                <a:lnTo>
                  <a:pt x="140" y="1"/>
                </a:lnTo>
                <a:lnTo>
                  <a:pt x="144" y="1"/>
                </a:lnTo>
                <a:lnTo>
                  <a:pt x="147" y="1"/>
                </a:lnTo>
                <a:lnTo>
                  <a:pt x="148" y="0"/>
                </a:lnTo>
                <a:lnTo>
                  <a:pt x="150" y="0"/>
                </a:lnTo>
                <a:lnTo>
                  <a:pt x="151" y="0"/>
                </a:lnTo>
                <a:lnTo>
                  <a:pt x="153" y="0"/>
                </a:lnTo>
                <a:lnTo>
                  <a:pt x="156" y="1"/>
                </a:lnTo>
                <a:lnTo>
                  <a:pt x="160" y="2"/>
                </a:lnTo>
                <a:lnTo>
                  <a:pt x="165" y="5"/>
                </a:lnTo>
                <a:lnTo>
                  <a:pt x="169" y="8"/>
                </a:lnTo>
                <a:lnTo>
                  <a:pt x="173" y="11"/>
                </a:lnTo>
                <a:lnTo>
                  <a:pt x="174" y="14"/>
                </a:lnTo>
                <a:lnTo>
                  <a:pt x="174" y="18"/>
                </a:lnTo>
                <a:lnTo>
                  <a:pt x="174" y="19"/>
                </a:lnTo>
                <a:lnTo>
                  <a:pt x="174" y="20"/>
                </a:lnTo>
                <a:lnTo>
                  <a:pt x="173" y="20"/>
                </a:lnTo>
                <a:lnTo>
                  <a:pt x="172" y="21"/>
                </a:lnTo>
                <a:lnTo>
                  <a:pt x="170" y="22"/>
                </a:lnTo>
                <a:lnTo>
                  <a:pt x="168" y="23"/>
                </a:lnTo>
                <a:lnTo>
                  <a:pt x="165" y="25"/>
                </a:lnTo>
                <a:lnTo>
                  <a:pt x="163" y="26"/>
                </a:lnTo>
                <a:lnTo>
                  <a:pt x="159" y="27"/>
                </a:lnTo>
                <a:lnTo>
                  <a:pt x="155" y="27"/>
                </a:lnTo>
                <a:lnTo>
                  <a:pt x="151" y="28"/>
                </a:lnTo>
                <a:lnTo>
                  <a:pt x="147" y="29"/>
                </a:lnTo>
                <a:lnTo>
                  <a:pt x="142" y="30"/>
                </a:lnTo>
                <a:lnTo>
                  <a:pt x="136" y="32"/>
                </a:lnTo>
                <a:lnTo>
                  <a:pt x="131" y="33"/>
                </a:lnTo>
                <a:lnTo>
                  <a:pt x="125" y="34"/>
                </a:lnTo>
                <a:lnTo>
                  <a:pt x="113" y="35"/>
                </a:lnTo>
                <a:lnTo>
                  <a:pt x="103" y="37"/>
                </a:lnTo>
                <a:lnTo>
                  <a:pt x="92" y="38"/>
                </a:lnTo>
                <a:lnTo>
                  <a:pt x="83" y="40"/>
                </a:lnTo>
                <a:lnTo>
                  <a:pt x="75" y="41"/>
                </a:lnTo>
                <a:lnTo>
                  <a:pt x="69" y="42"/>
                </a:lnTo>
                <a:lnTo>
                  <a:pt x="62" y="43"/>
                </a:lnTo>
                <a:lnTo>
                  <a:pt x="57" y="44"/>
                </a:lnTo>
                <a:lnTo>
                  <a:pt x="49" y="47"/>
                </a:lnTo>
                <a:lnTo>
                  <a:pt x="41" y="48"/>
                </a:lnTo>
                <a:lnTo>
                  <a:pt x="35" y="49"/>
                </a:lnTo>
                <a:lnTo>
                  <a:pt x="30" y="49"/>
                </a:lnTo>
                <a:lnTo>
                  <a:pt x="22" y="49"/>
                </a:lnTo>
                <a:lnTo>
                  <a:pt x="18" y="48"/>
                </a:lnTo>
                <a:lnTo>
                  <a:pt x="14" y="48"/>
                </a:lnTo>
                <a:lnTo>
                  <a:pt x="10" y="45"/>
                </a:lnTo>
                <a:lnTo>
                  <a:pt x="7" y="44"/>
                </a:lnTo>
                <a:lnTo>
                  <a:pt x="4" y="41"/>
                </a:lnTo>
                <a:lnTo>
                  <a:pt x="0" y="38"/>
                </a:lnTo>
                <a:lnTo>
                  <a:pt x="0" y="3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85"/>
          <p:cNvSpPr>
            <a:spLocks/>
          </p:cNvSpPr>
          <p:nvPr/>
        </p:nvSpPr>
        <p:spPr bwMode="auto">
          <a:xfrm>
            <a:off x="2612099" y="4245906"/>
            <a:ext cx="130850" cy="680175"/>
          </a:xfrm>
          <a:custGeom>
            <a:avLst/>
            <a:gdLst>
              <a:gd name="T0" fmla="*/ 3 w 18"/>
              <a:gd name="T1" fmla="*/ 109 h 109"/>
              <a:gd name="T2" fmla="*/ 0 w 18"/>
              <a:gd name="T3" fmla="*/ 109 h 109"/>
              <a:gd name="T4" fmla="*/ 1 w 18"/>
              <a:gd name="T5" fmla="*/ 103 h 109"/>
              <a:gd name="T6" fmla="*/ 3 w 18"/>
              <a:gd name="T7" fmla="*/ 99 h 109"/>
              <a:gd name="T8" fmla="*/ 3 w 18"/>
              <a:gd name="T9" fmla="*/ 96 h 109"/>
              <a:gd name="T10" fmla="*/ 4 w 18"/>
              <a:gd name="T11" fmla="*/ 91 h 109"/>
              <a:gd name="T12" fmla="*/ 5 w 18"/>
              <a:gd name="T13" fmla="*/ 88 h 109"/>
              <a:gd name="T14" fmla="*/ 5 w 18"/>
              <a:gd name="T15" fmla="*/ 83 h 109"/>
              <a:gd name="T16" fmla="*/ 6 w 18"/>
              <a:gd name="T17" fmla="*/ 77 h 109"/>
              <a:gd name="T18" fmla="*/ 6 w 18"/>
              <a:gd name="T19" fmla="*/ 71 h 109"/>
              <a:gd name="T20" fmla="*/ 6 w 18"/>
              <a:gd name="T21" fmla="*/ 66 h 109"/>
              <a:gd name="T22" fmla="*/ 8 w 18"/>
              <a:gd name="T23" fmla="*/ 57 h 109"/>
              <a:gd name="T24" fmla="*/ 8 w 18"/>
              <a:gd name="T25" fmla="*/ 48 h 109"/>
              <a:gd name="T26" fmla="*/ 8 w 18"/>
              <a:gd name="T27" fmla="*/ 38 h 109"/>
              <a:gd name="T28" fmla="*/ 8 w 18"/>
              <a:gd name="T29" fmla="*/ 27 h 109"/>
              <a:gd name="T30" fmla="*/ 8 w 18"/>
              <a:gd name="T31" fmla="*/ 20 h 109"/>
              <a:gd name="T32" fmla="*/ 8 w 18"/>
              <a:gd name="T33" fmla="*/ 14 h 109"/>
              <a:gd name="T34" fmla="*/ 8 w 18"/>
              <a:gd name="T35" fmla="*/ 7 h 109"/>
              <a:gd name="T36" fmla="*/ 8 w 18"/>
              <a:gd name="T37" fmla="*/ 0 h 109"/>
              <a:gd name="T38" fmla="*/ 10 w 18"/>
              <a:gd name="T39" fmla="*/ 4 h 109"/>
              <a:gd name="T40" fmla="*/ 12 w 18"/>
              <a:gd name="T41" fmla="*/ 7 h 109"/>
              <a:gd name="T42" fmla="*/ 17 w 18"/>
              <a:gd name="T43" fmla="*/ 12 h 109"/>
              <a:gd name="T44" fmla="*/ 17 w 18"/>
              <a:gd name="T45" fmla="*/ 14 h 109"/>
              <a:gd name="T46" fmla="*/ 18 w 18"/>
              <a:gd name="T47" fmla="*/ 17 h 109"/>
              <a:gd name="T48" fmla="*/ 18 w 18"/>
              <a:gd name="T49" fmla="*/ 21 h 109"/>
              <a:gd name="T50" fmla="*/ 18 w 18"/>
              <a:gd name="T51" fmla="*/ 26 h 109"/>
              <a:gd name="T52" fmla="*/ 18 w 18"/>
              <a:gd name="T53" fmla="*/ 33 h 109"/>
              <a:gd name="T54" fmla="*/ 18 w 18"/>
              <a:gd name="T55" fmla="*/ 40 h 109"/>
              <a:gd name="T56" fmla="*/ 17 w 18"/>
              <a:gd name="T57" fmla="*/ 48 h 109"/>
              <a:gd name="T58" fmla="*/ 16 w 18"/>
              <a:gd name="T59" fmla="*/ 53 h 109"/>
              <a:gd name="T60" fmla="*/ 16 w 18"/>
              <a:gd name="T61" fmla="*/ 57 h 109"/>
              <a:gd name="T62" fmla="*/ 13 w 18"/>
              <a:gd name="T63" fmla="*/ 67 h 109"/>
              <a:gd name="T64" fmla="*/ 12 w 18"/>
              <a:gd name="T65" fmla="*/ 76 h 109"/>
              <a:gd name="T66" fmla="*/ 10 w 18"/>
              <a:gd name="T67" fmla="*/ 83 h 109"/>
              <a:gd name="T68" fmla="*/ 9 w 18"/>
              <a:gd name="T69" fmla="*/ 90 h 109"/>
              <a:gd name="T70" fmla="*/ 6 w 18"/>
              <a:gd name="T71" fmla="*/ 96 h 109"/>
              <a:gd name="T72" fmla="*/ 5 w 18"/>
              <a:gd name="T73" fmla="*/ 102 h 109"/>
              <a:gd name="T74" fmla="*/ 4 w 18"/>
              <a:gd name="T75" fmla="*/ 105 h 109"/>
              <a:gd name="T76" fmla="*/ 3 w 18"/>
              <a:gd name="T77" fmla="*/ 109 h 109"/>
              <a:gd name="T78" fmla="*/ 3 w 18"/>
              <a:gd name="T79" fmla="*/ 109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" h="109">
                <a:moveTo>
                  <a:pt x="3" y="109"/>
                </a:moveTo>
                <a:lnTo>
                  <a:pt x="0" y="109"/>
                </a:lnTo>
                <a:lnTo>
                  <a:pt x="1" y="103"/>
                </a:lnTo>
                <a:lnTo>
                  <a:pt x="3" y="99"/>
                </a:lnTo>
                <a:lnTo>
                  <a:pt x="3" y="96"/>
                </a:lnTo>
                <a:lnTo>
                  <a:pt x="4" y="91"/>
                </a:lnTo>
                <a:lnTo>
                  <a:pt x="5" y="88"/>
                </a:lnTo>
                <a:lnTo>
                  <a:pt x="5" y="83"/>
                </a:lnTo>
                <a:lnTo>
                  <a:pt x="6" y="77"/>
                </a:lnTo>
                <a:lnTo>
                  <a:pt x="6" y="71"/>
                </a:lnTo>
                <a:lnTo>
                  <a:pt x="6" y="66"/>
                </a:lnTo>
                <a:lnTo>
                  <a:pt x="8" y="57"/>
                </a:lnTo>
                <a:lnTo>
                  <a:pt x="8" y="48"/>
                </a:lnTo>
                <a:lnTo>
                  <a:pt x="8" y="38"/>
                </a:lnTo>
                <a:lnTo>
                  <a:pt x="8" y="27"/>
                </a:lnTo>
                <a:lnTo>
                  <a:pt x="8" y="20"/>
                </a:lnTo>
                <a:lnTo>
                  <a:pt x="8" y="14"/>
                </a:lnTo>
                <a:lnTo>
                  <a:pt x="8" y="7"/>
                </a:lnTo>
                <a:lnTo>
                  <a:pt x="8" y="0"/>
                </a:lnTo>
                <a:lnTo>
                  <a:pt x="10" y="4"/>
                </a:lnTo>
                <a:lnTo>
                  <a:pt x="12" y="7"/>
                </a:lnTo>
                <a:lnTo>
                  <a:pt x="17" y="12"/>
                </a:lnTo>
                <a:lnTo>
                  <a:pt x="17" y="14"/>
                </a:lnTo>
                <a:lnTo>
                  <a:pt x="18" y="17"/>
                </a:lnTo>
                <a:lnTo>
                  <a:pt x="18" y="21"/>
                </a:lnTo>
                <a:lnTo>
                  <a:pt x="18" y="26"/>
                </a:lnTo>
                <a:lnTo>
                  <a:pt x="18" y="33"/>
                </a:lnTo>
                <a:lnTo>
                  <a:pt x="18" y="40"/>
                </a:lnTo>
                <a:lnTo>
                  <a:pt x="17" y="48"/>
                </a:lnTo>
                <a:lnTo>
                  <a:pt x="16" y="53"/>
                </a:lnTo>
                <a:lnTo>
                  <a:pt x="16" y="57"/>
                </a:lnTo>
                <a:lnTo>
                  <a:pt x="13" y="67"/>
                </a:lnTo>
                <a:lnTo>
                  <a:pt x="12" y="76"/>
                </a:lnTo>
                <a:lnTo>
                  <a:pt x="10" y="83"/>
                </a:lnTo>
                <a:lnTo>
                  <a:pt x="9" y="90"/>
                </a:lnTo>
                <a:lnTo>
                  <a:pt x="6" y="96"/>
                </a:lnTo>
                <a:lnTo>
                  <a:pt x="5" y="102"/>
                </a:lnTo>
                <a:lnTo>
                  <a:pt x="4" y="105"/>
                </a:lnTo>
                <a:lnTo>
                  <a:pt x="3" y="109"/>
                </a:lnTo>
                <a:lnTo>
                  <a:pt x="3" y="10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5" name="Freeform 86"/>
          <p:cNvSpPr>
            <a:spLocks/>
          </p:cNvSpPr>
          <p:nvPr/>
        </p:nvSpPr>
        <p:spPr bwMode="auto">
          <a:xfrm>
            <a:off x="1979656" y="4926081"/>
            <a:ext cx="988642" cy="99842"/>
          </a:xfrm>
          <a:custGeom>
            <a:avLst/>
            <a:gdLst>
              <a:gd name="T0" fmla="*/ 63 w 136"/>
              <a:gd name="T1" fmla="*/ 4 h 16"/>
              <a:gd name="T2" fmla="*/ 79 w 136"/>
              <a:gd name="T3" fmla="*/ 3 h 16"/>
              <a:gd name="T4" fmla="*/ 88 w 136"/>
              <a:gd name="T5" fmla="*/ 2 h 16"/>
              <a:gd name="T6" fmla="*/ 97 w 136"/>
              <a:gd name="T7" fmla="*/ 1 h 16"/>
              <a:gd name="T8" fmla="*/ 106 w 136"/>
              <a:gd name="T9" fmla="*/ 1 h 16"/>
              <a:gd name="T10" fmla="*/ 116 w 136"/>
              <a:gd name="T11" fmla="*/ 1 h 16"/>
              <a:gd name="T12" fmla="*/ 126 w 136"/>
              <a:gd name="T13" fmla="*/ 0 h 16"/>
              <a:gd name="T14" fmla="*/ 136 w 136"/>
              <a:gd name="T15" fmla="*/ 0 h 16"/>
              <a:gd name="T16" fmla="*/ 136 w 136"/>
              <a:gd name="T17" fmla="*/ 4 h 16"/>
              <a:gd name="T18" fmla="*/ 125 w 136"/>
              <a:gd name="T19" fmla="*/ 5 h 16"/>
              <a:gd name="T20" fmla="*/ 117 w 136"/>
              <a:gd name="T21" fmla="*/ 5 h 16"/>
              <a:gd name="T22" fmla="*/ 110 w 136"/>
              <a:gd name="T23" fmla="*/ 5 h 16"/>
              <a:gd name="T24" fmla="*/ 103 w 136"/>
              <a:gd name="T25" fmla="*/ 5 h 16"/>
              <a:gd name="T26" fmla="*/ 95 w 136"/>
              <a:gd name="T27" fmla="*/ 7 h 16"/>
              <a:gd name="T28" fmla="*/ 87 w 136"/>
              <a:gd name="T29" fmla="*/ 7 h 16"/>
              <a:gd name="T30" fmla="*/ 79 w 136"/>
              <a:gd name="T31" fmla="*/ 8 h 16"/>
              <a:gd name="T32" fmla="*/ 70 w 136"/>
              <a:gd name="T33" fmla="*/ 8 h 16"/>
              <a:gd name="T34" fmla="*/ 61 w 136"/>
              <a:gd name="T35" fmla="*/ 9 h 16"/>
              <a:gd name="T36" fmla="*/ 52 w 136"/>
              <a:gd name="T37" fmla="*/ 10 h 16"/>
              <a:gd name="T38" fmla="*/ 43 w 136"/>
              <a:gd name="T39" fmla="*/ 10 h 16"/>
              <a:gd name="T40" fmla="*/ 32 w 136"/>
              <a:gd name="T41" fmla="*/ 11 h 16"/>
              <a:gd name="T42" fmla="*/ 22 w 136"/>
              <a:gd name="T43" fmla="*/ 12 h 16"/>
              <a:gd name="T44" fmla="*/ 11 w 136"/>
              <a:gd name="T45" fmla="*/ 15 h 16"/>
              <a:gd name="T46" fmla="*/ 0 w 136"/>
              <a:gd name="T47" fmla="*/ 16 h 16"/>
              <a:gd name="T48" fmla="*/ 0 w 136"/>
              <a:gd name="T49" fmla="*/ 11 h 16"/>
              <a:gd name="T50" fmla="*/ 15 w 136"/>
              <a:gd name="T51" fmla="*/ 10 h 16"/>
              <a:gd name="T52" fmla="*/ 30 w 136"/>
              <a:gd name="T53" fmla="*/ 9 h 16"/>
              <a:gd name="T54" fmla="*/ 47 w 136"/>
              <a:gd name="T55" fmla="*/ 7 h 16"/>
              <a:gd name="T56" fmla="*/ 63 w 136"/>
              <a:gd name="T57" fmla="*/ 4 h 16"/>
              <a:gd name="T58" fmla="*/ 63 w 136"/>
              <a:gd name="T59" fmla="*/ 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36" h="16">
                <a:moveTo>
                  <a:pt x="63" y="4"/>
                </a:moveTo>
                <a:lnTo>
                  <a:pt x="79" y="3"/>
                </a:lnTo>
                <a:lnTo>
                  <a:pt x="88" y="2"/>
                </a:lnTo>
                <a:lnTo>
                  <a:pt x="97" y="1"/>
                </a:lnTo>
                <a:lnTo>
                  <a:pt x="106" y="1"/>
                </a:lnTo>
                <a:lnTo>
                  <a:pt x="116" y="1"/>
                </a:lnTo>
                <a:lnTo>
                  <a:pt x="126" y="0"/>
                </a:lnTo>
                <a:lnTo>
                  <a:pt x="136" y="0"/>
                </a:lnTo>
                <a:lnTo>
                  <a:pt x="136" y="4"/>
                </a:lnTo>
                <a:lnTo>
                  <a:pt x="125" y="5"/>
                </a:lnTo>
                <a:lnTo>
                  <a:pt x="117" y="5"/>
                </a:lnTo>
                <a:lnTo>
                  <a:pt x="110" y="5"/>
                </a:lnTo>
                <a:lnTo>
                  <a:pt x="103" y="5"/>
                </a:lnTo>
                <a:lnTo>
                  <a:pt x="95" y="7"/>
                </a:lnTo>
                <a:lnTo>
                  <a:pt x="87" y="7"/>
                </a:lnTo>
                <a:lnTo>
                  <a:pt x="79" y="8"/>
                </a:lnTo>
                <a:lnTo>
                  <a:pt x="70" y="8"/>
                </a:lnTo>
                <a:lnTo>
                  <a:pt x="61" y="9"/>
                </a:lnTo>
                <a:lnTo>
                  <a:pt x="52" y="10"/>
                </a:lnTo>
                <a:lnTo>
                  <a:pt x="43" y="10"/>
                </a:lnTo>
                <a:lnTo>
                  <a:pt x="32" y="11"/>
                </a:lnTo>
                <a:lnTo>
                  <a:pt x="22" y="12"/>
                </a:lnTo>
                <a:lnTo>
                  <a:pt x="11" y="15"/>
                </a:lnTo>
                <a:lnTo>
                  <a:pt x="0" y="16"/>
                </a:lnTo>
                <a:lnTo>
                  <a:pt x="0" y="11"/>
                </a:lnTo>
                <a:lnTo>
                  <a:pt x="15" y="10"/>
                </a:lnTo>
                <a:lnTo>
                  <a:pt x="30" y="9"/>
                </a:lnTo>
                <a:lnTo>
                  <a:pt x="47" y="7"/>
                </a:lnTo>
                <a:lnTo>
                  <a:pt x="63" y="4"/>
                </a:lnTo>
                <a:lnTo>
                  <a:pt x="63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87"/>
          <p:cNvSpPr>
            <a:spLocks/>
          </p:cNvSpPr>
          <p:nvPr/>
        </p:nvSpPr>
        <p:spPr bwMode="auto">
          <a:xfrm>
            <a:off x="2001466" y="5088325"/>
            <a:ext cx="952298" cy="243367"/>
          </a:xfrm>
          <a:custGeom>
            <a:avLst/>
            <a:gdLst>
              <a:gd name="T0" fmla="*/ 126 w 131"/>
              <a:gd name="T1" fmla="*/ 9 h 39"/>
              <a:gd name="T2" fmla="*/ 130 w 131"/>
              <a:gd name="T3" fmla="*/ 16 h 39"/>
              <a:gd name="T4" fmla="*/ 131 w 131"/>
              <a:gd name="T5" fmla="*/ 20 h 39"/>
              <a:gd name="T6" fmla="*/ 130 w 131"/>
              <a:gd name="T7" fmla="*/ 22 h 39"/>
              <a:gd name="T8" fmla="*/ 127 w 131"/>
              <a:gd name="T9" fmla="*/ 24 h 39"/>
              <a:gd name="T10" fmla="*/ 122 w 131"/>
              <a:gd name="T11" fmla="*/ 25 h 39"/>
              <a:gd name="T12" fmla="*/ 116 w 131"/>
              <a:gd name="T13" fmla="*/ 26 h 39"/>
              <a:gd name="T14" fmla="*/ 110 w 131"/>
              <a:gd name="T15" fmla="*/ 28 h 39"/>
              <a:gd name="T16" fmla="*/ 97 w 131"/>
              <a:gd name="T17" fmla="*/ 31 h 39"/>
              <a:gd name="T18" fmla="*/ 76 w 131"/>
              <a:gd name="T19" fmla="*/ 34 h 39"/>
              <a:gd name="T20" fmla="*/ 57 w 131"/>
              <a:gd name="T21" fmla="*/ 36 h 39"/>
              <a:gd name="T22" fmla="*/ 41 w 131"/>
              <a:gd name="T23" fmla="*/ 38 h 39"/>
              <a:gd name="T24" fmla="*/ 29 w 131"/>
              <a:gd name="T25" fmla="*/ 39 h 39"/>
              <a:gd name="T26" fmla="*/ 20 w 131"/>
              <a:gd name="T27" fmla="*/ 38 h 39"/>
              <a:gd name="T28" fmla="*/ 12 w 131"/>
              <a:gd name="T29" fmla="*/ 38 h 39"/>
              <a:gd name="T30" fmla="*/ 7 w 131"/>
              <a:gd name="T31" fmla="*/ 35 h 39"/>
              <a:gd name="T32" fmla="*/ 3 w 131"/>
              <a:gd name="T33" fmla="*/ 32 h 39"/>
              <a:gd name="T34" fmla="*/ 0 w 131"/>
              <a:gd name="T35" fmla="*/ 29 h 39"/>
              <a:gd name="T36" fmla="*/ 0 w 131"/>
              <a:gd name="T37" fmla="*/ 28 h 39"/>
              <a:gd name="T38" fmla="*/ 3 w 131"/>
              <a:gd name="T39" fmla="*/ 26 h 39"/>
              <a:gd name="T40" fmla="*/ 6 w 131"/>
              <a:gd name="T41" fmla="*/ 25 h 39"/>
              <a:gd name="T42" fmla="*/ 11 w 131"/>
              <a:gd name="T43" fmla="*/ 22 h 39"/>
              <a:gd name="T44" fmla="*/ 16 w 131"/>
              <a:gd name="T45" fmla="*/ 20 h 39"/>
              <a:gd name="T46" fmla="*/ 24 w 131"/>
              <a:gd name="T47" fmla="*/ 18 h 39"/>
              <a:gd name="T48" fmla="*/ 33 w 131"/>
              <a:gd name="T49" fmla="*/ 16 h 39"/>
              <a:gd name="T50" fmla="*/ 47 w 131"/>
              <a:gd name="T51" fmla="*/ 13 h 39"/>
              <a:gd name="T52" fmla="*/ 64 w 131"/>
              <a:gd name="T53" fmla="*/ 10 h 39"/>
              <a:gd name="T54" fmla="*/ 79 w 131"/>
              <a:gd name="T55" fmla="*/ 6 h 39"/>
              <a:gd name="T56" fmla="*/ 92 w 131"/>
              <a:gd name="T57" fmla="*/ 4 h 39"/>
              <a:gd name="T58" fmla="*/ 100 w 131"/>
              <a:gd name="T59" fmla="*/ 2 h 39"/>
              <a:gd name="T60" fmla="*/ 107 w 131"/>
              <a:gd name="T61" fmla="*/ 0 h 39"/>
              <a:gd name="T62" fmla="*/ 114 w 131"/>
              <a:gd name="T63" fmla="*/ 2 h 39"/>
              <a:gd name="T64" fmla="*/ 119 w 131"/>
              <a:gd name="T65" fmla="*/ 4 h 39"/>
              <a:gd name="T66" fmla="*/ 122 w 131"/>
              <a:gd name="T67" fmla="*/ 5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1" h="39">
                <a:moveTo>
                  <a:pt x="122" y="5"/>
                </a:moveTo>
                <a:lnTo>
                  <a:pt x="126" y="9"/>
                </a:lnTo>
                <a:lnTo>
                  <a:pt x="128" y="12"/>
                </a:lnTo>
                <a:lnTo>
                  <a:pt x="130" y="16"/>
                </a:lnTo>
                <a:lnTo>
                  <a:pt x="131" y="19"/>
                </a:lnTo>
                <a:lnTo>
                  <a:pt x="131" y="20"/>
                </a:lnTo>
                <a:lnTo>
                  <a:pt x="130" y="21"/>
                </a:lnTo>
                <a:lnTo>
                  <a:pt x="130" y="22"/>
                </a:lnTo>
                <a:lnTo>
                  <a:pt x="128" y="22"/>
                </a:lnTo>
                <a:lnTo>
                  <a:pt x="127" y="24"/>
                </a:lnTo>
                <a:lnTo>
                  <a:pt x="124" y="25"/>
                </a:lnTo>
                <a:lnTo>
                  <a:pt x="122" y="25"/>
                </a:lnTo>
                <a:lnTo>
                  <a:pt x="119" y="26"/>
                </a:lnTo>
                <a:lnTo>
                  <a:pt x="116" y="26"/>
                </a:lnTo>
                <a:lnTo>
                  <a:pt x="114" y="27"/>
                </a:lnTo>
                <a:lnTo>
                  <a:pt x="110" y="28"/>
                </a:lnTo>
                <a:lnTo>
                  <a:pt x="106" y="28"/>
                </a:lnTo>
                <a:lnTo>
                  <a:pt x="97" y="31"/>
                </a:lnTo>
                <a:lnTo>
                  <a:pt x="87" y="32"/>
                </a:lnTo>
                <a:lnTo>
                  <a:pt x="76" y="34"/>
                </a:lnTo>
                <a:lnTo>
                  <a:pt x="66" y="35"/>
                </a:lnTo>
                <a:lnTo>
                  <a:pt x="57" y="36"/>
                </a:lnTo>
                <a:lnTo>
                  <a:pt x="49" y="36"/>
                </a:lnTo>
                <a:lnTo>
                  <a:pt x="41" y="38"/>
                </a:lnTo>
                <a:lnTo>
                  <a:pt x="34" y="38"/>
                </a:lnTo>
                <a:lnTo>
                  <a:pt x="29" y="39"/>
                </a:lnTo>
                <a:lnTo>
                  <a:pt x="24" y="39"/>
                </a:lnTo>
                <a:lnTo>
                  <a:pt x="20" y="38"/>
                </a:lnTo>
                <a:lnTo>
                  <a:pt x="16" y="38"/>
                </a:lnTo>
                <a:lnTo>
                  <a:pt x="12" y="38"/>
                </a:lnTo>
                <a:lnTo>
                  <a:pt x="10" y="36"/>
                </a:lnTo>
                <a:lnTo>
                  <a:pt x="7" y="35"/>
                </a:lnTo>
                <a:lnTo>
                  <a:pt x="4" y="34"/>
                </a:lnTo>
                <a:lnTo>
                  <a:pt x="3" y="32"/>
                </a:lnTo>
                <a:lnTo>
                  <a:pt x="2" y="31"/>
                </a:lnTo>
                <a:lnTo>
                  <a:pt x="0" y="29"/>
                </a:lnTo>
                <a:lnTo>
                  <a:pt x="0" y="28"/>
                </a:lnTo>
                <a:lnTo>
                  <a:pt x="0" y="28"/>
                </a:lnTo>
                <a:lnTo>
                  <a:pt x="2" y="27"/>
                </a:lnTo>
                <a:lnTo>
                  <a:pt x="3" y="26"/>
                </a:lnTo>
                <a:lnTo>
                  <a:pt x="4" y="25"/>
                </a:lnTo>
                <a:lnTo>
                  <a:pt x="6" y="25"/>
                </a:lnTo>
                <a:lnTo>
                  <a:pt x="8" y="24"/>
                </a:lnTo>
                <a:lnTo>
                  <a:pt x="11" y="22"/>
                </a:lnTo>
                <a:lnTo>
                  <a:pt x="14" y="21"/>
                </a:lnTo>
                <a:lnTo>
                  <a:pt x="16" y="20"/>
                </a:lnTo>
                <a:lnTo>
                  <a:pt x="20" y="19"/>
                </a:lnTo>
                <a:lnTo>
                  <a:pt x="24" y="18"/>
                </a:lnTo>
                <a:lnTo>
                  <a:pt x="28" y="17"/>
                </a:lnTo>
                <a:lnTo>
                  <a:pt x="33" y="16"/>
                </a:lnTo>
                <a:lnTo>
                  <a:pt x="37" y="14"/>
                </a:lnTo>
                <a:lnTo>
                  <a:pt x="47" y="13"/>
                </a:lnTo>
                <a:lnTo>
                  <a:pt x="57" y="11"/>
                </a:lnTo>
                <a:lnTo>
                  <a:pt x="64" y="10"/>
                </a:lnTo>
                <a:lnTo>
                  <a:pt x="72" y="7"/>
                </a:lnTo>
                <a:lnTo>
                  <a:pt x="79" y="6"/>
                </a:lnTo>
                <a:lnTo>
                  <a:pt x="85" y="5"/>
                </a:lnTo>
                <a:lnTo>
                  <a:pt x="92" y="4"/>
                </a:lnTo>
                <a:lnTo>
                  <a:pt x="96" y="3"/>
                </a:lnTo>
                <a:lnTo>
                  <a:pt x="100" y="2"/>
                </a:lnTo>
                <a:lnTo>
                  <a:pt x="103" y="0"/>
                </a:lnTo>
                <a:lnTo>
                  <a:pt x="107" y="0"/>
                </a:lnTo>
                <a:lnTo>
                  <a:pt x="110" y="0"/>
                </a:lnTo>
                <a:lnTo>
                  <a:pt x="114" y="2"/>
                </a:lnTo>
                <a:lnTo>
                  <a:pt x="116" y="3"/>
                </a:lnTo>
                <a:lnTo>
                  <a:pt x="119" y="4"/>
                </a:lnTo>
                <a:lnTo>
                  <a:pt x="122" y="5"/>
                </a:lnTo>
                <a:lnTo>
                  <a:pt x="122" y="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7" name="Freeform 88"/>
          <p:cNvSpPr>
            <a:spLocks/>
          </p:cNvSpPr>
          <p:nvPr/>
        </p:nvSpPr>
        <p:spPr bwMode="auto">
          <a:xfrm>
            <a:off x="2103238" y="5500173"/>
            <a:ext cx="487054" cy="854900"/>
          </a:xfrm>
          <a:custGeom>
            <a:avLst/>
            <a:gdLst>
              <a:gd name="T0" fmla="*/ 52 w 67"/>
              <a:gd name="T1" fmla="*/ 130 h 137"/>
              <a:gd name="T2" fmla="*/ 48 w 67"/>
              <a:gd name="T3" fmla="*/ 133 h 137"/>
              <a:gd name="T4" fmla="*/ 44 w 67"/>
              <a:gd name="T5" fmla="*/ 136 h 137"/>
              <a:gd name="T6" fmla="*/ 40 w 67"/>
              <a:gd name="T7" fmla="*/ 137 h 137"/>
              <a:gd name="T8" fmla="*/ 37 w 67"/>
              <a:gd name="T9" fmla="*/ 137 h 137"/>
              <a:gd name="T10" fmla="*/ 35 w 67"/>
              <a:gd name="T11" fmla="*/ 135 h 137"/>
              <a:gd name="T12" fmla="*/ 32 w 67"/>
              <a:gd name="T13" fmla="*/ 132 h 137"/>
              <a:gd name="T14" fmla="*/ 31 w 67"/>
              <a:gd name="T15" fmla="*/ 128 h 137"/>
              <a:gd name="T16" fmla="*/ 30 w 67"/>
              <a:gd name="T17" fmla="*/ 122 h 137"/>
              <a:gd name="T18" fmla="*/ 27 w 67"/>
              <a:gd name="T19" fmla="*/ 116 h 137"/>
              <a:gd name="T20" fmla="*/ 23 w 67"/>
              <a:gd name="T21" fmla="*/ 110 h 137"/>
              <a:gd name="T22" fmla="*/ 16 w 67"/>
              <a:gd name="T23" fmla="*/ 104 h 137"/>
              <a:gd name="T24" fmla="*/ 9 w 67"/>
              <a:gd name="T25" fmla="*/ 98 h 137"/>
              <a:gd name="T26" fmla="*/ 3 w 67"/>
              <a:gd name="T27" fmla="*/ 94 h 137"/>
              <a:gd name="T28" fmla="*/ 0 w 67"/>
              <a:gd name="T29" fmla="*/ 89 h 137"/>
              <a:gd name="T30" fmla="*/ 0 w 67"/>
              <a:gd name="T31" fmla="*/ 87 h 137"/>
              <a:gd name="T32" fmla="*/ 0 w 67"/>
              <a:gd name="T33" fmla="*/ 85 h 137"/>
              <a:gd name="T34" fmla="*/ 3 w 67"/>
              <a:gd name="T35" fmla="*/ 83 h 137"/>
              <a:gd name="T36" fmla="*/ 7 w 67"/>
              <a:gd name="T37" fmla="*/ 82 h 137"/>
              <a:gd name="T38" fmla="*/ 14 w 67"/>
              <a:gd name="T39" fmla="*/ 83 h 137"/>
              <a:gd name="T40" fmla="*/ 22 w 67"/>
              <a:gd name="T41" fmla="*/ 85 h 137"/>
              <a:gd name="T42" fmla="*/ 28 w 67"/>
              <a:gd name="T43" fmla="*/ 87 h 137"/>
              <a:gd name="T44" fmla="*/ 33 w 67"/>
              <a:gd name="T45" fmla="*/ 87 h 137"/>
              <a:gd name="T46" fmla="*/ 36 w 67"/>
              <a:gd name="T47" fmla="*/ 87 h 137"/>
              <a:gd name="T48" fmla="*/ 37 w 67"/>
              <a:gd name="T49" fmla="*/ 87 h 137"/>
              <a:gd name="T50" fmla="*/ 37 w 67"/>
              <a:gd name="T51" fmla="*/ 83 h 137"/>
              <a:gd name="T52" fmla="*/ 37 w 67"/>
              <a:gd name="T53" fmla="*/ 79 h 137"/>
              <a:gd name="T54" fmla="*/ 37 w 67"/>
              <a:gd name="T55" fmla="*/ 69 h 137"/>
              <a:gd name="T56" fmla="*/ 37 w 67"/>
              <a:gd name="T57" fmla="*/ 59 h 137"/>
              <a:gd name="T58" fmla="*/ 37 w 67"/>
              <a:gd name="T59" fmla="*/ 45 h 137"/>
              <a:gd name="T60" fmla="*/ 36 w 67"/>
              <a:gd name="T61" fmla="*/ 29 h 137"/>
              <a:gd name="T62" fmla="*/ 36 w 67"/>
              <a:gd name="T63" fmla="*/ 10 h 137"/>
              <a:gd name="T64" fmla="*/ 66 w 67"/>
              <a:gd name="T65" fmla="*/ 0 h 137"/>
              <a:gd name="T66" fmla="*/ 66 w 67"/>
              <a:gd name="T67" fmla="*/ 18 h 137"/>
              <a:gd name="T68" fmla="*/ 66 w 67"/>
              <a:gd name="T69" fmla="*/ 36 h 137"/>
              <a:gd name="T70" fmla="*/ 67 w 67"/>
              <a:gd name="T71" fmla="*/ 51 h 137"/>
              <a:gd name="T72" fmla="*/ 67 w 67"/>
              <a:gd name="T73" fmla="*/ 64 h 137"/>
              <a:gd name="T74" fmla="*/ 67 w 67"/>
              <a:gd name="T75" fmla="*/ 75 h 137"/>
              <a:gd name="T76" fmla="*/ 67 w 67"/>
              <a:gd name="T77" fmla="*/ 86 h 137"/>
              <a:gd name="T78" fmla="*/ 67 w 67"/>
              <a:gd name="T79" fmla="*/ 93 h 137"/>
              <a:gd name="T80" fmla="*/ 67 w 67"/>
              <a:gd name="T81" fmla="*/ 100 h 137"/>
              <a:gd name="T82" fmla="*/ 66 w 67"/>
              <a:gd name="T83" fmla="*/ 108 h 137"/>
              <a:gd name="T84" fmla="*/ 63 w 67"/>
              <a:gd name="T85" fmla="*/ 116 h 137"/>
              <a:gd name="T86" fmla="*/ 59 w 67"/>
              <a:gd name="T87" fmla="*/ 122 h 137"/>
              <a:gd name="T88" fmla="*/ 56 w 67"/>
              <a:gd name="T89" fmla="*/ 128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7" h="137">
                <a:moveTo>
                  <a:pt x="56" y="128"/>
                </a:moveTo>
                <a:lnTo>
                  <a:pt x="52" y="130"/>
                </a:lnTo>
                <a:lnTo>
                  <a:pt x="50" y="132"/>
                </a:lnTo>
                <a:lnTo>
                  <a:pt x="48" y="133"/>
                </a:lnTo>
                <a:lnTo>
                  <a:pt x="45" y="135"/>
                </a:lnTo>
                <a:lnTo>
                  <a:pt x="44" y="136"/>
                </a:lnTo>
                <a:lnTo>
                  <a:pt x="41" y="137"/>
                </a:lnTo>
                <a:lnTo>
                  <a:pt x="40" y="137"/>
                </a:lnTo>
                <a:lnTo>
                  <a:pt x="39" y="137"/>
                </a:lnTo>
                <a:lnTo>
                  <a:pt x="37" y="137"/>
                </a:lnTo>
                <a:lnTo>
                  <a:pt x="36" y="136"/>
                </a:lnTo>
                <a:lnTo>
                  <a:pt x="35" y="135"/>
                </a:lnTo>
                <a:lnTo>
                  <a:pt x="33" y="133"/>
                </a:lnTo>
                <a:lnTo>
                  <a:pt x="32" y="132"/>
                </a:lnTo>
                <a:lnTo>
                  <a:pt x="32" y="130"/>
                </a:lnTo>
                <a:lnTo>
                  <a:pt x="31" y="128"/>
                </a:lnTo>
                <a:lnTo>
                  <a:pt x="31" y="124"/>
                </a:lnTo>
                <a:lnTo>
                  <a:pt x="30" y="122"/>
                </a:lnTo>
                <a:lnTo>
                  <a:pt x="30" y="118"/>
                </a:lnTo>
                <a:lnTo>
                  <a:pt x="27" y="116"/>
                </a:lnTo>
                <a:lnTo>
                  <a:pt x="26" y="112"/>
                </a:lnTo>
                <a:lnTo>
                  <a:pt x="23" y="110"/>
                </a:lnTo>
                <a:lnTo>
                  <a:pt x="20" y="107"/>
                </a:lnTo>
                <a:lnTo>
                  <a:pt x="16" y="104"/>
                </a:lnTo>
                <a:lnTo>
                  <a:pt x="13" y="101"/>
                </a:lnTo>
                <a:lnTo>
                  <a:pt x="9" y="98"/>
                </a:lnTo>
                <a:lnTo>
                  <a:pt x="6" y="95"/>
                </a:lnTo>
                <a:lnTo>
                  <a:pt x="3" y="94"/>
                </a:lnTo>
                <a:lnTo>
                  <a:pt x="2" y="92"/>
                </a:lnTo>
                <a:lnTo>
                  <a:pt x="0" y="89"/>
                </a:lnTo>
                <a:lnTo>
                  <a:pt x="0" y="88"/>
                </a:lnTo>
                <a:lnTo>
                  <a:pt x="0" y="87"/>
                </a:lnTo>
                <a:lnTo>
                  <a:pt x="0" y="86"/>
                </a:lnTo>
                <a:lnTo>
                  <a:pt x="0" y="85"/>
                </a:lnTo>
                <a:lnTo>
                  <a:pt x="1" y="83"/>
                </a:lnTo>
                <a:lnTo>
                  <a:pt x="3" y="83"/>
                </a:lnTo>
                <a:lnTo>
                  <a:pt x="5" y="82"/>
                </a:lnTo>
                <a:lnTo>
                  <a:pt x="7" y="82"/>
                </a:lnTo>
                <a:lnTo>
                  <a:pt x="10" y="83"/>
                </a:lnTo>
                <a:lnTo>
                  <a:pt x="14" y="83"/>
                </a:lnTo>
                <a:lnTo>
                  <a:pt x="18" y="83"/>
                </a:lnTo>
                <a:lnTo>
                  <a:pt x="22" y="85"/>
                </a:lnTo>
                <a:lnTo>
                  <a:pt x="24" y="86"/>
                </a:lnTo>
                <a:lnTo>
                  <a:pt x="28" y="87"/>
                </a:lnTo>
                <a:lnTo>
                  <a:pt x="31" y="87"/>
                </a:lnTo>
                <a:lnTo>
                  <a:pt x="33" y="87"/>
                </a:lnTo>
                <a:lnTo>
                  <a:pt x="35" y="88"/>
                </a:lnTo>
                <a:lnTo>
                  <a:pt x="36" y="87"/>
                </a:lnTo>
                <a:lnTo>
                  <a:pt x="37" y="87"/>
                </a:lnTo>
                <a:lnTo>
                  <a:pt x="37" y="87"/>
                </a:lnTo>
                <a:lnTo>
                  <a:pt x="37" y="86"/>
                </a:lnTo>
                <a:lnTo>
                  <a:pt x="37" y="83"/>
                </a:lnTo>
                <a:lnTo>
                  <a:pt x="37" y="81"/>
                </a:lnTo>
                <a:lnTo>
                  <a:pt x="37" y="79"/>
                </a:lnTo>
                <a:lnTo>
                  <a:pt x="37" y="74"/>
                </a:lnTo>
                <a:lnTo>
                  <a:pt x="37" y="69"/>
                </a:lnTo>
                <a:lnTo>
                  <a:pt x="37" y="65"/>
                </a:lnTo>
                <a:lnTo>
                  <a:pt x="37" y="59"/>
                </a:lnTo>
                <a:lnTo>
                  <a:pt x="37" y="52"/>
                </a:lnTo>
                <a:lnTo>
                  <a:pt x="37" y="45"/>
                </a:lnTo>
                <a:lnTo>
                  <a:pt x="36" y="37"/>
                </a:lnTo>
                <a:lnTo>
                  <a:pt x="36" y="29"/>
                </a:lnTo>
                <a:lnTo>
                  <a:pt x="36" y="19"/>
                </a:lnTo>
                <a:lnTo>
                  <a:pt x="36" y="10"/>
                </a:lnTo>
                <a:lnTo>
                  <a:pt x="36" y="0"/>
                </a:lnTo>
                <a:lnTo>
                  <a:pt x="66" y="0"/>
                </a:lnTo>
                <a:lnTo>
                  <a:pt x="66" y="9"/>
                </a:lnTo>
                <a:lnTo>
                  <a:pt x="66" y="18"/>
                </a:lnTo>
                <a:lnTo>
                  <a:pt x="66" y="26"/>
                </a:lnTo>
                <a:lnTo>
                  <a:pt x="66" y="36"/>
                </a:lnTo>
                <a:lnTo>
                  <a:pt x="67" y="43"/>
                </a:lnTo>
                <a:lnTo>
                  <a:pt x="67" y="51"/>
                </a:lnTo>
                <a:lnTo>
                  <a:pt x="67" y="58"/>
                </a:lnTo>
                <a:lnTo>
                  <a:pt x="67" y="64"/>
                </a:lnTo>
                <a:lnTo>
                  <a:pt x="67" y="69"/>
                </a:lnTo>
                <a:lnTo>
                  <a:pt x="67" y="75"/>
                </a:lnTo>
                <a:lnTo>
                  <a:pt x="67" y="81"/>
                </a:lnTo>
                <a:lnTo>
                  <a:pt x="67" y="86"/>
                </a:lnTo>
                <a:lnTo>
                  <a:pt x="67" y="89"/>
                </a:lnTo>
                <a:lnTo>
                  <a:pt x="67" y="93"/>
                </a:lnTo>
                <a:lnTo>
                  <a:pt x="67" y="96"/>
                </a:lnTo>
                <a:lnTo>
                  <a:pt x="67" y="100"/>
                </a:lnTo>
                <a:lnTo>
                  <a:pt x="66" y="104"/>
                </a:lnTo>
                <a:lnTo>
                  <a:pt x="66" y="108"/>
                </a:lnTo>
                <a:lnTo>
                  <a:pt x="65" y="112"/>
                </a:lnTo>
                <a:lnTo>
                  <a:pt x="63" y="116"/>
                </a:lnTo>
                <a:lnTo>
                  <a:pt x="62" y="119"/>
                </a:lnTo>
                <a:lnTo>
                  <a:pt x="59" y="122"/>
                </a:lnTo>
                <a:lnTo>
                  <a:pt x="58" y="125"/>
                </a:lnTo>
                <a:lnTo>
                  <a:pt x="56" y="128"/>
                </a:lnTo>
                <a:lnTo>
                  <a:pt x="56" y="1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" name="Freeform 89"/>
          <p:cNvSpPr>
            <a:spLocks/>
          </p:cNvSpPr>
          <p:nvPr/>
        </p:nvSpPr>
        <p:spPr bwMode="auto">
          <a:xfrm>
            <a:off x="1637994" y="5649937"/>
            <a:ext cx="356205" cy="549131"/>
          </a:xfrm>
          <a:custGeom>
            <a:avLst/>
            <a:gdLst>
              <a:gd name="T0" fmla="*/ 39 w 49"/>
              <a:gd name="T1" fmla="*/ 0 h 88"/>
              <a:gd name="T2" fmla="*/ 43 w 49"/>
              <a:gd name="T3" fmla="*/ 5 h 88"/>
              <a:gd name="T4" fmla="*/ 45 w 49"/>
              <a:gd name="T5" fmla="*/ 9 h 88"/>
              <a:gd name="T6" fmla="*/ 47 w 49"/>
              <a:gd name="T7" fmla="*/ 15 h 88"/>
              <a:gd name="T8" fmla="*/ 48 w 49"/>
              <a:gd name="T9" fmla="*/ 21 h 88"/>
              <a:gd name="T10" fmla="*/ 49 w 49"/>
              <a:gd name="T11" fmla="*/ 27 h 88"/>
              <a:gd name="T12" fmla="*/ 48 w 49"/>
              <a:gd name="T13" fmla="*/ 33 h 88"/>
              <a:gd name="T14" fmla="*/ 47 w 49"/>
              <a:gd name="T15" fmla="*/ 40 h 88"/>
              <a:gd name="T16" fmla="*/ 45 w 49"/>
              <a:gd name="T17" fmla="*/ 48 h 88"/>
              <a:gd name="T18" fmla="*/ 43 w 49"/>
              <a:gd name="T19" fmla="*/ 55 h 88"/>
              <a:gd name="T20" fmla="*/ 39 w 49"/>
              <a:gd name="T21" fmla="*/ 63 h 88"/>
              <a:gd name="T22" fmla="*/ 34 w 49"/>
              <a:gd name="T23" fmla="*/ 69 h 88"/>
              <a:gd name="T24" fmla="*/ 28 w 49"/>
              <a:gd name="T25" fmla="*/ 76 h 88"/>
              <a:gd name="T26" fmla="*/ 26 w 49"/>
              <a:gd name="T27" fmla="*/ 78 h 88"/>
              <a:gd name="T28" fmla="*/ 23 w 49"/>
              <a:gd name="T29" fmla="*/ 80 h 88"/>
              <a:gd name="T30" fmla="*/ 21 w 49"/>
              <a:gd name="T31" fmla="*/ 83 h 88"/>
              <a:gd name="T32" fmla="*/ 18 w 49"/>
              <a:gd name="T33" fmla="*/ 85 h 88"/>
              <a:gd name="T34" fmla="*/ 17 w 49"/>
              <a:gd name="T35" fmla="*/ 86 h 88"/>
              <a:gd name="T36" fmla="*/ 14 w 49"/>
              <a:gd name="T37" fmla="*/ 87 h 88"/>
              <a:gd name="T38" fmla="*/ 13 w 49"/>
              <a:gd name="T39" fmla="*/ 87 h 88"/>
              <a:gd name="T40" fmla="*/ 10 w 49"/>
              <a:gd name="T41" fmla="*/ 88 h 88"/>
              <a:gd name="T42" fmla="*/ 7 w 49"/>
              <a:gd name="T43" fmla="*/ 86 h 88"/>
              <a:gd name="T44" fmla="*/ 6 w 49"/>
              <a:gd name="T45" fmla="*/ 85 h 88"/>
              <a:gd name="T46" fmla="*/ 5 w 49"/>
              <a:gd name="T47" fmla="*/ 84 h 88"/>
              <a:gd name="T48" fmla="*/ 4 w 49"/>
              <a:gd name="T49" fmla="*/ 83 h 88"/>
              <a:gd name="T50" fmla="*/ 2 w 49"/>
              <a:gd name="T51" fmla="*/ 80 h 88"/>
              <a:gd name="T52" fmla="*/ 2 w 49"/>
              <a:gd name="T53" fmla="*/ 78 h 88"/>
              <a:gd name="T54" fmla="*/ 1 w 49"/>
              <a:gd name="T55" fmla="*/ 76 h 88"/>
              <a:gd name="T56" fmla="*/ 1 w 49"/>
              <a:gd name="T57" fmla="*/ 70 h 88"/>
              <a:gd name="T58" fmla="*/ 0 w 49"/>
              <a:gd name="T59" fmla="*/ 66 h 88"/>
              <a:gd name="T60" fmla="*/ 0 w 49"/>
              <a:gd name="T61" fmla="*/ 63 h 88"/>
              <a:gd name="T62" fmla="*/ 0 w 49"/>
              <a:gd name="T63" fmla="*/ 59 h 88"/>
              <a:gd name="T64" fmla="*/ 1 w 49"/>
              <a:gd name="T65" fmla="*/ 58 h 88"/>
              <a:gd name="T66" fmla="*/ 2 w 49"/>
              <a:gd name="T67" fmla="*/ 56 h 88"/>
              <a:gd name="T68" fmla="*/ 5 w 49"/>
              <a:gd name="T69" fmla="*/ 52 h 88"/>
              <a:gd name="T70" fmla="*/ 9 w 49"/>
              <a:gd name="T71" fmla="*/ 49 h 88"/>
              <a:gd name="T72" fmla="*/ 11 w 49"/>
              <a:gd name="T73" fmla="*/ 47 h 88"/>
              <a:gd name="T74" fmla="*/ 14 w 49"/>
              <a:gd name="T75" fmla="*/ 43 h 88"/>
              <a:gd name="T76" fmla="*/ 18 w 49"/>
              <a:gd name="T77" fmla="*/ 38 h 88"/>
              <a:gd name="T78" fmla="*/ 22 w 49"/>
              <a:gd name="T79" fmla="*/ 33 h 88"/>
              <a:gd name="T80" fmla="*/ 26 w 49"/>
              <a:gd name="T81" fmla="*/ 26 h 88"/>
              <a:gd name="T82" fmla="*/ 30 w 49"/>
              <a:gd name="T83" fmla="*/ 19 h 88"/>
              <a:gd name="T84" fmla="*/ 35 w 49"/>
              <a:gd name="T85" fmla="*/ 9 h 88"/>
              <a:gd name="T86" fmla="*/ 39 w 49"/>
              <a:gd name="T87" fmla="*/ 0 h 88"/>
              <a:gd name="T88" fmla="*/ 39 w 49"/>
              <a:gd name="T89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9" h="88">
                <a:moveTo>
                  <a:pt x="39" y="0"/>
                </a:moveTo>
                <a:lnTo>
                  <a:pt x="43" y="5"/>
                </a:lnTo>
                <a:lnTo>
                  <a:pt x="45" y="9"/>
                </a:lnTo>
                <a:lnTo>
                  <a:pt x="47" y="15"/>
                </a:lnTo>
                <a:lnTo>
                  <a:pt x="48" y="21"/>
                </a:lnTo>
                <a:lnTo>
                  <a:pt x="49" y="27"/>
                </a:lnTo>
                <a:lnTo>
                  <a:pt x="48" y="33"/>
                </a:lnTo>
                <a:lnTo>
                  <a:pt x="47" y="40"/>
                </a:lnTo>
                <a:lnTo>
                  <a:pt x="45" y="48"/>
                </a:lnTo>
                <a:lnTo>
                  <a:pt x="43" y="55"/>
                </a:lnTo>
                <a:lnTo>
                  <a:pt x="39" y="63"/>
                </a:lnTo>
                <a:lnTo>
                  <a:pt x="34" y="69"/>
                </a:lnTo>
                <a:lnTo>
                  <a:pt x="28" y="76"/>
                </a:lnTo>
                <a:lnTo>
                  <a:pt x="26" y="78"/>
                </a:lnTo>
                <a:lnTo>
                  <a:pt x="23" y="80"/>
                </a:lnTo>
                <a:lnTo>
                  <a:pt x="21" y="83"/>
                </a:lnTo>
                <a:lnTo>
                  <a:pt x="18" y="85"/>
                </a:lnTo>
                <a:lnTo>
                  <a:pt x="17" y="86"/>
                </a:lnTo>
                <a:lnTo>
                  <a:pt x="14" y="87"/>
                </a:lnTo>
                <a:lnTo>
                  <a:pt x="13" y="87"/>
                </a:lnTo>
                <a:lnTo>
                  <a:pt x="10" y="88"/>
                </a:lnTo>
                <a:lnTo>
                  <a:pt x="7" y="86"/>
                </a:lnTo>
                <a:lnTo>
                  <a:pt x="6" y="85"/>
                </a:lnTo>
                <a:lnTo>
                  <a:pt x="5" y="84"/>
                </a:lnTo>
                <a:lnTo>
                  <a:pt x="4" y="83"/>
                </a:lnTo>
                <a:lnTo>
                  <a:pt x="2" y="80"/>
                </a:lnTo>
                <a:lnTo>
                  <a:pt x="2" y="78"/>
                </a:lnTo>
                <a:lnTo>
                  <a:pt x="1" y="76"/>
                </a:lnTo>
                <a:lnTo>
                  <a:pt x="1" y="70"/>
                </a:lnTo>
                <a:lnTo>
                  <a:pt x="0" y="66"/>
                </a:lnTo>
                <a:lnTo>
                  <a:pt x="0" y="63"/>
                </a:lnTo>
                <a:lnTo>
                  <a:pt x="0" y="59"/>
                </a:lnTo>
                <a:lnTo>
                  <a:pt x="1" y="58"/>
                </a:lnTo>
                <a:lnTo>
                  <a:pt x="2" y="56"/>
                </a:lnTo>
                <a:lnTo>
                  <a:pt x="5" y="52"/>
                </a:lnTo>
                <a:lnTo>
                  <a:pt x="9" y="49"/>
                </a:lnTo>
                <a:lnTo>
                  <a:pt x="11" y="47"/>
                </a:lnTo>
                <a:lnTo>
                  <a:pt x="14" y="43"/>
                </a:lnTo>
                <a:lnTo>
                  <a:pt x="18" y="38"/>
                </a:lnTo>
                <a:lnTo>
                  <a:pt x="22" y="33"/>
                </a:lnTo>
                <a:lnTo>
                  <a:pt x="26" y="26"/>
                </a:lnTo>
                <a:lnTo>
                  <a:pt x="30" y="19"/>
                </a:lnTo>
                <a:lnTo>
                  <a:pt x="35" y="9"/>
                </a:lnTo>
                <a:lnTo>
                  <a:pt x="39" y="0"/>
                </a:lnTo>
                <a:lnTo>
                  <a:pt x="39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9" name="Freeform 90"/>
          <p:cNvSpPr>
            <a:spLocks/>
          </p:cNvSpPr>
          <p:nvPr/>
        </p:nvSpPr>
        <p:spPr bwMode="auto">
          <a:xfrm>
            <a:off x="2764754" y="5712338"/>
            <a:ext cx="530670" cy="468012"/>
          </a:xfrm>
          <a:custGeom>
            <a:avLst/>
            <a:gdLst>
              <a:gd name="T0" fmla="*/ 0 w 73"/>
              <a:gd name="T1" fmla="*/ 6 h 75"/>
              <a:gd name="T2" fmla="*/ 0 w 73"/>
              <a:gd name="T3" fmla="*/ 5 h 75"/>
              <a:gd name="T4" fmla="*/ 1 w 73"/>
              <a:gd name="T5" fmla="*/ 4 h 75"/>
              <a:gd name="T6" fmla="*/ 2 w 73"/>
              <a:gd name="T7" fmla="*/ 3 h 75"/>
              <a:gd name="T8" fmla="*/ 4 w 73"/>
              <a:gd name="T9" fmla="*/ 3 h 75"/>
              <a:gd name="T10" fmla="*/ 5 w 73"/>
              <a:gd name="T11" fmla="*/ 2 h 75"/>
              <a:gd name="T12" fmla="*/ 8 w 73"/>
              <a:gd name="T13" fmla="*/ 2 h 75"/>
              <a:gd name="T14" fmla="*/ 11 w 73"/>
              <a:gd name="T15" fmla="*/ 0 h 75"/>
              <a:gd name="T16" fmla="*/ 15 w 73"/>
              <a:gd name="T17" fmla="*/ 2 h 75"/>
              <a:gd name="T18" fmla="*/ 18 w 73"/>
              <a:gd name="T19" fmla="*/ 2 h 75"/>
              <a:gd name="T20" fmla="*/ 22 w 73"/>
              <a:gd name="T21" fmla="*/ 3 h 75"/>
              <a:gd name="T22" fmla="*/ 26 w 73"/>
              <a:gd name="T23" fmla="*/ 5 h 75"/>
              <a:gd name="T24" fmla="*/ 31 w 73"/>
              <a:gd name="T25" fmla="*/ 6 h 75"/>
              <a:gd name="T26" fmla="*/ 35 w 73"/>
              <a:gd name="T27" fmla="*/ 10 h 75"/>
              <a:gd name="T28" fmla="*/ 40 w 73"/>
              <a:gd name="T29" fmla="*/ 13 h 75"/>
              <a:gd name="T30" fmla="*/ 47 w 73"/>
              <a:gd name="T31" fmla="*/ 17 h 75"/>
              <a:gd name="T32" fmla="*/ 52 w 73"/>
              <a:gd name="T33" fmla="*/ 21 h 75"/>
              <a:gd name="T34" fmla="*/ 57 w 73"/>
              <a:gd name="T35" fmla="*/ 25 h 75"/>
              <a:gd name="T36" fmla="*/ 61 w 73"/>
              <a:gd name="T37" fmla="*/ 30 h 75"/>
              <a:gd name="T38" fmla="*/ 65 w 73"/>
              <a:gd name="T39" fmla="*/ 33 h 75"/>
              <a:gd name="T40" fmla="*/ 68 w 73"/>
              <a:gd name="T41" fmla="*/ 38 h 75"/>
              <a:gd name="T42" fmla="*/ 70 w 73"/>
              <a:gd name="T43" fmla="*/ 41 h 75"/>
              <a:gd name="T44" fmla="*/ 71 w 73"/>
              <a:gd name="T45" fmla="*/ 46 h 75"/>
              <a:gd name="T46" fmla="*/ 73 w 73"/>
              <a:gd name="T47" fmla="*/ 49 h 75"/>
              <a:gd name="T48" fmla="*/ 73 w 73"/>
              <a:gd name="T49" fmla="*/ 54 h 75"/>
              <a:gd name="T50" fmla="*/ 73 w 73"/>
              <a:gd name="T51" fmla="*/ 58 h 75"/>
              <a:gd name="T52" fmla="*/ 73 w 73"/>
              <a:gd name="T53" fmla="*/ 61 h 75"/>
              <a:gd name="T54" fmla="*/ 73 w 73"/>
              <a:gd name="T55" fmla="*/ 63 h 75"/>
              <a:gd name="T56" fmla="*/ 73 w 73"/>
              <a:gd name="T57" fmla="*/ 66 h 75"/>
              <a:gd name="T58" fmla="*/ 71 w 73"/>
              <a:gd name="T59" fmla="*/ 68 h 75"/>
              <a:gd name="T60" fmla="*/ 71 w 73"/>
              <a:gd name="T61" fmla="*/ 70 h 75"/>
              <a:gd name="T62" fmla="*/ 70 w 73"/>
              <a:gd name="T63" fmla="*/ 71 h 75"/>
              <a:gd name="T64" fmla="*/ 66 w 73"/>
              <a:gd name="T65" fmla="*/ 74 h 75"/>
              <a:gd name="T66" fmla="*/ 64 w 73"/>
              <a:gd name="T67" fmla="*/ 75 h 75"/>
              <a:gd name="T68" fmla="*/ 60 w 73"/>
              <a:gd name="T69" fmla="*/ 75 h 75"/>
              <a:gd name="T70" fmla="*/ 58 w 73"/>
              <a:gd name="T71" fmla="*/ 74 h 75"/>
              <a:gd name="T72" fmla="*/ 56 w 73"/>
              <a:gd name="T73" fmla="*/ 73 h 75"/>
              <a:gd name="T74" fmla="*/ 53 w 73"/>
              <a:gd name="T75" fmla="*/ 70 h 75"/>
              <a:gd name="T76" fmla="*/ 49 w 73"/>
              <a:gd name="T77" fmla="*/ 67 h 75"/>
              <a:gd name="T78" fmla="*/ 44 w 73"/>
              <a:gd name="T79" fmla="*/ 62 h 75"/>
              <a:gd name="T80" fmla="*/ 39 w 73"/>
              <a:gd name="T81" fmla="*/ 56 h 75"/>
              <a:gd name="T82" fmla="*/ 34 w 73"/>
              <a:gd name="T83" fmla="*/ 49 h 75"/>
              <a:gd name="T84" fmla="*/ 27 w 73"/>
              <a:gd name="T85" fmla="*/ 42 h 75"/>
              <a:gd name="T86" fmla="*/ 21 w 73"/>
              <a:gd name="T87" fmla="*/ 34 h 75"/>
              <a:gd name="T88" fmla="*/ 15 w 73"/>
              <a:gd name="T89" fmla="*/ 28 h 75"/>
              <a:gd name="T90" fmla="*/ 10 w 73"/>
              <a:gd name="T91" fmla="*/ 23 h 75"/>
              <a:gd name="T92" fmla="*/ 8 w 73"/>
              <a:gd name="T93" fmla="*/ 17 h 75"/>
              <a:gd name="T94" fmla="*/ 4 w 73"/>
              <a:gd name="T95" fmla="*/ 13 h 75"/>
              <a:gd name="T96" fmla="*/ 2 w 73"/>
              <a:gd name="T97" fmla="*/ 10 h 75"/>
              <a:gd name="T98" fmla="*/ 1 w 73"/>
              <a:gd name="T99" fmla="*/ 7 h 75"/>
              <a:gd name="T100" fmla="*/ 0 w 73"/>
              <a:gd name="T101" fmla="*/ 6 h 75"/>
              <a:gd name="T102" fmla="*/ 0 w 73"/>
              <a:gd name="T103" fmla="*/ 6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3" h="75">
                <a:moveTo>
                  <a:pt x="0" y="6"/>
                </a:move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4" y="3"/>
                </a:lnTo>
                <a:lnTo>
                  <a:pt x="5" y="2"/>
                </a:lnTo>
                <a:lnTo>
                  <a:pt x="8" y="2"/>
                </a:lnTo>
                <a:lnTo>
                  <a:pt x="11" y="0"/>
                </a:lnTo>
                <a:lnTo>
                  <a:pt x="15" y="2"/>
                </a:lnTo>
                <a:lnTo>
                  <a:pt x="18" y="2"/>
                </a:lnTo>
                <a:lnTo>
                  <a:pt x="22" y="3"/>
                </a:lnTo>
                <a:lnTo>
                  <a:pt x="26" y="5"/>
                </a:lnTo>
                <a:lnTo>
                  <a:pt x="31" y="6"/>
                </a:lnTo>
                <a:lnTo>
                  <a:pt x="35" y="10"/>
                </a:lnTo>
                <a:lnTo>
                  <a:pt x="40" y="13"/>
                </a:lnTo>
                <a:lnTo>
                  <a:pt x="47" y="17"/>
                </a:lnTo>
                <a:lnTo>
                  <a:pt x="52" y="21"/>
                </a:lnTo>
                <a:lnTo>
                  <a:pt x="57" y="25"/>
                </a:lnTo>
                <a:lnTo>
                  <a:pt x="61" y="30"/>
                </a:lnTo>
                <a:lnTo>
                  <a:pt x="65" y="33"/>
                </a:lnTo>
                <a:lnTo>
                  <a:pt x="68" y="38"/>
                </a:lnTo>
                <a:lnTo>
                  <a:pt x="70" y="41"/>
                </a:lnTo>
                <a:lnTo>
                  <a:pt x="71" y="46"/>
                </a:lnTo>
                <a:lnTo>
                  <a:pt x="73" y="49"/>
                </a:lnTo>
                <a:lnTo>
                  <a:pt x="73" y="54"/>
                </a:lnTo>
                <a:lnTo>
                  <a:pt x="73" y="58"/>
                </a:lnTo>
                <a:lnTo>
                  <a:pt x="73" y="61"/>
                </a:lnTo>
                <a:lnTo>
                  <a:pt x="73" y="63"/>
                </a:lnTo>
                <a:lnTo>
                  <a:pt x="73" y="66"/>
                </a:lnTo>
                <a:lnTo>
                  <a:pt x="71" y="68"/>
                </a:lnTo>
                <a:lnTo>
                  <a:pt x="71" y="70"/>
                </a:lnTo>
                <a:lnTo>
                  <a:pt x="70" y="71"/>
                </a:lnTo>
                <a:lnTo>
                  <a:pt x="66" y="74"/>
                </a:lnTo>
                <a:lnTo>
                  <a:pt x="64" y="75"/>
                </a:lnTo>
                <a:lnTo>
                  <a:pt x="60" y="75"/>
                </a:lnTo>
                <a:lnTo>
                  <a:pt x="58" y="74"/>
                </a:lnTo>
                <a:lnTo>
                  <a:pt x="56" y="73"/>
                </a:lnTo>
                <a:lnTo>
                  <a:pt x="53" y="70"/>
                </a:lnTo>
                <a:lnTo>
                  <a:pt x="49" y="67"/>
                </a:lnTo>
                <a:lnTo>
                  <a:pt x="44" y="62"/>
                </a:lnTo>
                <a:lnTo>
                  <a:pt x="39" y="56"/>
                </a:lnTo>
                <a:lnTo>
                  <a:pt x="34" y="49"/>
                </a:lnTo>
                <a:lnTo>
                  <a:pt x="27" y="42"/>
                </a:lnTo>
                <a:lnTo>
                  <a:pt x="21" y="34"/>
                </a:lnTo>
                <a:lnTo>
                  <a:pt x="15" y="28"/>
                </a:lnTo>
                <a:lnTo>
                  <a:pt x="10" y="23"/>
                </a:lnTo>
                <a:lnTo>
                  <a:pt x="8" y="17"/>
                </a:lnTo>
                <a:lnTo>
                  <a:pt x="4" y="13"/>
                </a:lnTo>
                <a:lnTo>
                  <a:pt x="2" y="10"/>
                </a:lnTo>
                <a:lnTo>
                  <a:pt x="1" y="7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0" name="Freeform 91"/>
          <p:cNvSpPr>
            <a:spLocks/>
          </p:cNvSpPr>
          <p:nvPr/>
        </p:nvSpPr>
        <p:spPr bwMode="auto">
          <a:xfrm>
            <a:off x="1245445" y="5331687"/>
            <a:ext cx="2486146" cy="349447"/>
          </a:xfrm>
          <a:custGeom>
            <a:avLst/>
            <a:gdLst>
              <a:gd name="T0" fmla="*/ 219 w 342"/>
              <a:gd name="T1" fmla="*/ 35 h 56"/>
              <a:gd name="T2" fmla="*/ 198 w 342"/>
              <a:gd name="T3" fmla="*/ 36 h 56"/>
              <a:gd name="T4" fmla="*/ 181 w 342"/>
              <a:gd name="T5" fmla="*/ 37 h 56"/>
              <a:gd name="T6" fmla="*/ 167 w 342"/>
              <a:gd name="T7" fmla="*/ 38 h 56"/>
              <a:gd name="T8" fmla="*/ 154 w 342"/>
              <a:gd name="T9" fmla="*/ 39 h 56"/>
              <a:gd name="T10" fmla="*/ 138 w 342"/>
              <a:gd name="T11" fmla="*/ 41 h 56"/>
              <a:gd name="T12" fmla="*/ 120 w 342"/>
              <a:gd name="T13" fmla="*/ 43 h 56"/>
              <a:gd name="T14" fmla="*/ 99 w 342"/>
              <a:gd name="T15" fmla="*/ 46 h 56"/>
              <a:gd name="T16" fmla="*/ 76 w 342"/>
              <a:gd name="T17" fmla="*/ 50 h 56"/>
              <a:gd name="T18" fmla="*/ 55 w 342"/>
              <a:gd name="T19" fmla="*/ 52 h 56"/>
              <a:gd name="T20" fmla="*/ 41 w 342"/>
              <a:gd name="T21" fmla="*/ 54 h 56"/>
              <a:gd name="T22" fmla="*/ 32 w 342"/>
              <a:gd name="T23" fmla="*/ 56 h 56"/>
              <a:gd name="T24" fmla="*/ 26 w 342"/>
              <a:gd name="T25" fmla="*/ 56 h 56"/>
              <a:gd name="T26" fmla="*/ 21 w 342"/>
              <a:gd name="T27" fmla="*/ 54 h 56"/>
              <a:gd name="T28" fmla="*/ 17 w 342"/>
              <a:gd name="T29" fmla="*/ 52 h 56"/>
              <a:gd name="T30" fmla="*/ 12 w 342"/>
              <a:gd name="T31" fmla="*/ 48 h 56"/>
              <a:gd name="T32" fmla="*/ 7 w 342"/>
              <a:gd name="T33" fmla="*/ 42 h 56"/>
              <a:gd name="T34" fmla="*/ 3 w 342"/>
              <a:gd name="T35" fmla="*/ 38 h 56"/>
              <a:gd name="T36" fmla="*/ 0 w 342"/>
              <a:gd name="T37" fmla="*/ 35 h 56"/>
              <a:gd name="T38" fmla="*/ 2 w 342"/>
              <a:gd name="T39" fmla="*/ 34 h 56"/>
              <a:gd name="T40" fmla="*/ 5 w 342"/>
              <a:gd name="T41" fmla="*/ 34 h 56"/>
              <a:gd name="T42" fmla="*/ 13 w 342"/>
              <a:gd name="T43" fmla="*/ 34 h 56"/>
              <a:gd name="T44" fmla="*/ 25 w 342"/>
              <a:gd name="T45" fmla="*/ 32 h 56"/>
              <a:gd name="T46" fmla="*/ 42 w 342"/>
              <a:gd name="T47" fmla="*/ 30 h 56"/>
              <a:gd name="T48" fmla="*/ 64 w 342"/>
              <a:gd name="T49" fmla="*/ 28 h 56"/>
              <a:gd name="T50" fmla="*/ 90 w 342"/>
              <a:gd name="T51" fmla="*/ 25 h 56"/>
              <a:gd name="T52" fmla="*/ 121 w 342"/>
              <a:gd name="T53" fmla="*/ 22 h 56"/>
              <a:gd name="T54" fmla="*/ 159 w 342"/>
              <a:gd name="T55" fmla="*/ 17 h 56"/>
              <a:gd name="T56" fmla="*/ 189 w 342"/>
              <a:gd name="T57" fmla="*/ 14 h 56"/>
              <a:gd name="T58" fmla="*/ 207 w 342"/>
              <a:gd name="T59" fmla="*/ 11 h 56"/>
              <a:gd name="T60" fmla="*/ 224 w 342"/>
              <a:gd name="T61" fmla="*/ 9 h 56"/>
              <a:gd name="T62" fmla="*/ 240 w 342"/>
              <a:gd name="T63" fmla="*/ 8 h 56"/>
              <a:gd name="T64" fmla="*/ 253 w 342"/>
              <a:gd name="T65" fmla="*/ 6 h 56"/>
              <a:gd name="T66" fmla="*/ 265 w 342"/>
              <a:gd name="T67" fmla="*/ 4 h 56"/>
              <a:gd name="T68" fmla="*/ 275 w 342"/>
              <a:gd name="T69" fmla="*/ 3 h 56"/>
              <a:gd name="T70" fmla="*/ 284 w 342"/>
              <a:gd name="T71" fmla="*/ 2 h 56"/>
              <a:gd name="T72" fmla="*/ 293 w 342"/>
              <a:gd name="T73" fmla="*/ 1 h 56"/>
              <a:gd name="T74" fmla="*/ 305 w 342"/>
              <a:gd name="T75" fmla="*/ 1 h 56"/>
              <a:gd name="T76" fmla="*/ 316 w 342"/>
              <a:gd name="T77" fmla="*/ 2 h 56"/>
              <a:gd name="T78" fmla="*/ 325 w 342"/>
              <a:gd name="T79" fmla="*/ 4 h 56"/>
              <a:gd name="T80" fmla="*/ 331 w 342"/>
              <a:gd name="T81" fmla="*/ 10 h 56"/>
              <a:gd name="T82" fmla="*/ 336 w 342"/>
              <a:gd name="T83" fmla="*/ 15 h 56"/>
              <a:gd name="T84" fmla="*/ 339 w 342"/>
              <a:gd name="T85" fmla="*/ 21 h 56"/>
              <a:gd name="T86" fmla="*/ 342 w 342"/>
              <a:gd name="T87" fmla="*/ 25 h 56"/>
              <a:gd name="T88" fmla="*/ 340 w 342"/>
              <a:gd name="T89" fmla="*/ 30 h 56"/>
              <a:gd name="T90" fmla="*/ 336 w 342"/>
              <a:gd name="T91" fmla="*/ 32 h 56"/>
              <a:gd name="T92" fmla="*/ 329 w 342"/>
              <a:gd name="T93" fmla="*/ 35 h 56"/>
              <a:gd name="T94" fmla="*/ 317 w 342"/>
              <a:gd name="T95" fmla="*/ 35 h 56"/>
              <a:gd name="T96" fmla="*/ 291 w 342"/>
              <a:gd name="T97" fmla="*/ 32 h 56"/>
              <a:gd name="T98" fmla="*/ 273 w 342"/>
              <a:gd name="T99" fmla="*/ 32 h 56"/>
              <a:gd name="T100" fmla="*/ 252 w 342"/>
              <a:gd name="T101" fmla="*/ 32 h 56"/>
              <a:gd name="T102" fmla="*/ 230 w 342"/>
              <a:gd name="T103" fmla="*/ 3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2" h="56">
                <a:moveTo>
                  <a:pt x="230" y="34"/>
                </a:moveTo>
                <a:lnTo>
                  <a:pt x="219" y="35"/>
                </a:lnTo>
                <a:lnTo>
                  <a:pt x="207" y="35"/>
                </a:lnTo>
                <a:lnTo>
                  <a:pt x="198" y="36"/>
                </a:lnTo>
                <a:lnTo>
                  <a:pt x="189" y="36"/>
                </a:lnTo>
                <a:lnTo>
                  <a:pt x="181" y="37"/>
                </a:lnTo>
                <a:lnTo>
                  <a:pt x="174" y="37"/>
                </a:lnTo>
                <a:lnTo>
                  <a:pt x="167" y="38"/>
                </a:lnTo>
                <a:lnTo>
                  <a:pt x="161" y="38"/>
                </a:lnTo>
                <a:lnTo>
                  <a:pt x="154" y="39"/>
                </a:lnTo>
                <a:lnTo>
                  <a:pt x="148" y="41"/>
                </a:lnTo>
                <a:lnTo>
                  <a:pt x="138" y="41"/>
                </a:lnTo>
                <a:lnTo>
                  <a:pt x="131" y="42"/>
                </a:lnTo>
                <a:lnTo>
                  <a:pt x="120" y="43"/>
                </a:lnTo>
                <a:lnTo>
                  <a:pt x="110" y="45"/>
                </a:lnTo>
                <a:lnTo>
                  <a:pt x="99" y="46"/>
                </a:lnTo>
                <a:lnTo>
                  <a:pt x="88" y="48"/>
                </a:lnTo>
                <a:lnTo>
                  <a:pt x="76" y="50"/>
                </a:lnTo>
                <a:lnTo>
                  <a:pt x="65" y="51"/>
                </a:lnTo>
                <a:lnTo>
                  <a:pt x="55" y="52"/>
                </a:lnTo>
                <a:lnTo>
                  <a:pt x="47" y="53"/>
                </a:lnTo>
                <a:lnTo>
                  <a:pt x="41" y="54"/>
                </a:lnTo>
                <a:lnTo>
                  <a:pt x="35" y="56"/>
                </a:lnTo>
                <a:lnTo>
                  <a:pt x="32" y="56"/>
                </a:lnTo>
                <a:lnTo>
                  <a:pt x="29" y="56"/>
                </a:lnTo>
                <a:lnTo>
                  <a:pt x="26" y="56"/>
                </a:lnTo>
                <a:lnTo>
                  <a:pt x="24" y="56"/>
                </a:lnTo>
                <a:lnTo>
                  <a:pt x="21" y="54"/>
                </a:lnTo>
                <a:lnTo>
                  <a:pt x="20" y="53"/>
                </a:lnTo>
                <a:lnTo>
                  <a:pt x="17" y="52"/>
                </a:lnTo>
                <a:lnTo>
                  <a:pt x="15" y="50"/>
                </a:lnTo>
                <a:lnTo>
                  <a:pt x="12" y="48"/>
                </a:lnTo>
                <a:lnTo>
                  <a:pt x="9" y="45"/>
                </a:lnTo>
                <a:lnTo>
                  <a:pt x="7" y="42"/>
                </a:lnTo>
                <a:lnTo>
                  <a:pt x="4" y="39"/>
                </a:lnTo>
                <a:lnTo>
                  <a:pt x="3" y="38"/>
                </a:lnTo>
                <a:lnTo>
                  <a:pt x="2" y="36"/>
                </a:lnTo>
                <a:lnTo>
                  <a:pt x="0" y="35"/>
                </a:lnTo>
                <a:lnTo>
                  <a:pt x="0" y="35"/>
                </a:lnTo>
                <a:lnTo>
                  <a:pt x="2" y="34"/>
                </a:lnTo>
                <a:lnTo>
                  <a:pt x="3" y="34"/>
                </a:lnTo>
                <a:lnTo>
                  <a:pt x="5" y="34"/>
                </a:lnTo>
                <a:lnTo>
                  <a:pt x="8" y="34"/>
                </a:lnTo>
                <a:lnTo>
                  <a:pt x="13" y="34"/>
                </a:lnTo>
                <a:lnTo>
                  <a:pt x="18" y="32"/>
                </a:lnTo>
                <a:lnTo>
                  <a:pt x="25" y="32"/>
                </a:lnTo>
                <a:lnTo>
                  <a:pt x="33" y="31"/>
                </a:lnTo>
                <a:lnTo>
                  <a:pt x="42" y="30"/>
                </a:lnTo>
                <a:lnTo>
                  <a:pt x="52" y="29"/>
                </a:lnTo>
                <a:lnTo>
                  <a:pt x="64" y="28"/>
                </a:lnTo>
                <a:lnTo>
                  <a:pt x="77" y="27"/>
                </a:lnTo>
                <a:lnTo>
                  <a:pt x="90" y="25"/>
                </a:lnTo>
                <a:lnTo>
                  <a:pt x="106" y="23"/>
                </a:lnTo>
                <a:lnTo>
                  <a:pt x="121" y="22"/>
                </a:lnTo>
                <a:lnTo>
                  <a:pt x="140" y="20"/>
                </a:lnTo>
                <a:lnTo>
                  <a:pt x="159" y="17"/>
                </a:lnTo>
                <a:lnTo>
                  <a:pt x="179" y="15"/>
                </a:lnTo>
                <a:lnTo>
                  <a:pt x="189" y="14"/>
                </a:lnTo>
                <a:lnTo>
                  <a:pt x="198" y="13"/>
                </a:lnTo>
                <a:lnTo>
                  <a:pt x="207" y="11"/>
                </a:lnTo>
                <a:lnTo>
                  <a:pt x="217" y="10"/>
                </a:lnTo>
                <a:lnTo>
                  <a:pt x="224" y="9"/>
                </a:lnTo>
                <a:lnTo>
                  <a:pt x="232" y="9"/>
                </a:lnTo>
                <a:lnTo>
                  <a:pt x="240" y="8"/>
                </a:lnTo>
                <a:lnTo>
                  <a:pt x="247" y="7"/>
                </a:lnTo>
                <a:lnTo>
                  <a:pt x="253" y="6"/>
                </a:lnTo>
                <a:lnTo>
                  <a:pt x="260" y="6"/>
                </a:lnTo>
                <a:lnTo>
                  <a:pt x="265" y="4"/>
                </a:lnTo>
                <a:lnTo>
                  <a:pt x="270" y="3"/>
                </a:lnTo>
                <a:lnTo>
                  <a:pt x="275" y="3"/>
                </a:lnTo>
                <a:lnTo>
                  <a:pt x="279" y="2"/>
                </a:lnTo>
                <a:lnTo>
                  <a:pt x="284" y="2"/>
                </a:lnTo>
                <a:lnTo>
                  <a:pt x="287" y="1"/>
                </a:lnTo>
                <a:lnTo>
                  <a:pt x="293" y="1"/>
                </a:lnTo>
                <a:lnTo>
                  <a:pt x="300" y="0"/>
                </a:lnTo>
                <a:lnTo>
                  <a:pt x="305" y="1"/>
                </a:lnTo>
                <a:lnTo>
                  <a:pt x="312" y="1"/>
                </a:lnTo>
                <a:lnTo>
                  <a:pt x="316" y="2"/>
                </a:lnTo>
                <a:lnTo>
                  <a:pt x="321" y="3"/>
                </a:lnTo>
                <a:lnTo>
                  <a:pt x="325" y="4"/>
                </a:lnTo>
                <a:lnTo>
                  <a:pt x="327" y="7"/>
                </a:lnTo>
                <a:lnTo>
                  <a:pt x="331" y="10"/>
                </a:lnTo>
                <a:lnTo>
                  <a:pt x="334" y="13"/>
                </a:lnTo>
                <a:lnTo>
                  <a:pt x="336" y="15"/>
                </a:lnTo>
                <a:lnTo>
                  <a:pt x="338" y="18"/>
                </a:lnTo>
                <a:lnTo>
                  <a:pt x="339" y="21"/>
                </a:lnTo>
                <a:lnTo>
                  <a:pt x="340" y="23"/>
                </a:lnTo>
                <a:lnTo>
                  <a:pt x="342" y="25"/>
                </a:lnTo>
                <a:lnTo>
                  <a:pt x="342" y="28"/>
                </a:lnTo>
                <a:lnTo>
                  <a:pt x="340" y="30"/>
                </a:lnTo>
                <a:lnTo>
                  <a:pt x="339" y="31"/>
                </a:lnTo>
                <a:lnTo>
                  <a:pt x="336" y="32"/>
                </a:lnTo>
                <a:lnTo>
                  <a:pt x="334" y="34"/>
                </a:lnTo>
                <a:lnTo>
                  <a:pt x="329" y="35"/>
                </a:lnTo>
                <a:lnTo>
                  <a:pt x="323" y="35"/>
                </a:lnTo>
                <a:lnTo>
                  <a:pt x="317" y="35"/>
                </a:lnTo>
                <a:lnTo>
                  <a:pt x="308" y="34"/>
                </a:lnTo>
                <a:lnTo>
                  <a:pt x="291" y="32"/>
                </a:lnTo>
                <a:lnTo>
                  <a:pt x="282" y="32"/>
                </a:lnTo>
                <a:lnTo>
                  <a:pt x="273" y="32"/>
                </a:lnTo>
                <a:lnTo>
                  <a:pt x="262" y="32"/>
                </a:lnTo>
                <a:lnTo>
                  <a:pt x="252" y="32"/>
                </a:lnTo>
                <a:lnTo>
                  <a:pt x="241" y="34"/>
                </a:lnTo>
                <a:lnTo>
                  <a:pt x="230" y="34"/>
                </a:lnTo>
                <a:lnTo>
                  <a:pt x="230" y="3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2" name="Freeform 93"/>
          <p:cNvSpPr>
            <a:spLocks/>
          </p:cNvSpPr>
          <p:nvPr/>
        </p:nvSpPr>
        <p:spPr bwMode="auto">
          <a:xfrm>
            <a:off x="5839263" y="4046152"/>
            <a:ext cx="319855" cy="1235546"/>
          </a:xfrm>
          <a:custGeom>
            <a:avLst/>
            <a:gdLst>
              <a:gd name="T0" fmla="*/ 12 w 44"/>
              <a:gd name="T1" fmla="*/ 198 h 198"/>
              <a:gd name="T2" fmla="*/ 12 w 44"/>
              <a:gd name="T3" fmla="*/ 176 h 198"/>
              <a:gd name="T4" fmla="*/ 12 w 44"/>
              <a:gd name="T5" fmla="*/ 156 h 198"/>
              <a:gd name="T6" fmla="*/ 12 w 44"/>
              <a:gd name="T7" fmla="*/ 137 h 198"/>
              <a:gd name="T8" fmla="*/ 12 w 44"/>
              <a:gd name="T9" fmla="*/ 119 h 198"/>
              <a:gd name="T10" fmla="*/ 11 w 44"/>
              <a:gd name="T11" fmla="*/ 103 h 198"/>
              <a:gd name="T12" fmla="*/ 11 w 44"/>
              <a:gd name="T13" fmla="*/ 89 h 198"/>
              <a:gd name="T14" fmla="*/ 11 w 44"/>
              <a:gd name="T15" fmla="*/ 75 h 198"/>
              <a:gd name="T16" fmla="*/ 11 w 44"/>
              <a:gd name="T17" fmla="*/ 63 h 198"/>
              <a:gd name="T18" fmla="*/ 11 w 44"/>
              <a:gd name="T19" fmla="*/ 53 h 198"/>
              <a:gd name="T20" fmla="*/ 9 w 44"/>
              <a:gd name="T21" fmla="*/ 44 h 198"/>
              <a:gd name="T22" fmla="*/ 9 w 44"/>
              <a:gd name="T23" fmla="*/ 35 h 198"/>
              <a:gd name="T24" fmla="*/ 8 w 44"/>
              <a:gd name="T25" fmla="*/ 28 h 198"/>
              <a:gd name="T26" fmla="*/ 8 w 44"/>
              <a:gd name="T27" fmla="*/ 24 h 198"/>
              <a:gd name="T28" fmla="*/ 7 w 44"/>
              <a:gd name="T29" fmla="*/ 19 h 198"/>
              <a:gd name="T30" fmla="*/ 7 w 44"/>
              <a:gd name="T31" fmla="*/ 17 h 198"/>
              <a:gd name="T32" fmla="*/ 5 w 44"/>
              <a:gd name="T33" fmla="*/ 17 h 198"/>
              <a:gd name="T34" fmla="*/ 1 w 44"/>
              <a:gd name="T35" fmla="*/ 12 h 198"/>
              <a:gd name="T36" fmla="*/ 1 w 44"/>
              <a:gd name="T37" fmla="*/ 5 h 198"/>
              <a:gd name="T38" fmla="*/ 3 w 44"/>
              <a:gd name="T39" fmla="*/ 3 h 198"/>
              <a:gd name="T40" fmla="*/ 7 w 44"/>
              <a:gd name="T41" fmla="*/ 0 h 198"/>
              <a:gd name="T42" fmla="*/ 13 w 44"/>
              <a:gd name="T43" fmla="*/ 0 h 198"/>
              <a:gd name="T44" fmla="*/ 21 w 44"/>
              <a:gd name="T45" fmla="*/ 0 h 198"/>
              <a:gd name="T46" fmla="*/ 29 w 44"/>
              <a:gd name="T47" fmla="*/ 3 h 198"/>
              <a:gd name="T48" fmla="*/ 35 w 44"/>
              <a:gd name="T49" fmla="*/ 5 h 198"/>
              <a:gd name="T50" fmla="*/ 39 w 44"/>
              <a:gd name="T51" fmla="*/ 9 h 198"/>
              <a:gd name="T52" fmla="*/ 42 w 44"/>
              <a:gd name="T53" fmla="*/ 11 h 198"/>
              <a:gd name="T54" fmla="*/ 43 w 44"/>
              <a:gd name="T55" fmla="*/ 19 h 198"/>
              <a:gd name="T56" fmla="*/ 43 w 44"/>
              <a:gd name="T57" fmla="*/ 26 h 198"/>
              <a:gd name="T58" fmla="*/ 43 w 44"/>
              <a:gd name="T59" fmla="*/ 27 h 198"/>
              <a:gd name="T60" fmla="*/ 43 w 44"/>
              <a:gd name="T61" fmla="*/ 30 h 198"/>
              <a:gd name="T62" fmla="*/ 42 w 44"/>
              <a:gd name="T63" fmla="*/ 34 h 198"/>
              <a:gd name="T64" fmla="*/ 42 w 44"/>
              <a:gd name="T65" fmla="*/ 39 h 198"/>
              <a:gd name="T66" fmla="*/ 42 w 44"/>
              <a:gd name="T67" fmla="*/ 46 h 198"/>
              <a:gd name="T68" fmla="*/ 41 w 44"/>
              <a:gd name="T69" fmla="*/ 53 h 198"/>
              <a:gd name="T70" fmla="*/ 41 w 44"/>
              <a:gd name="T71" fmla="*/ 62 h 198"/>
              <a:gd name="T72" fmla="*/ 41 w 44"/>
              <a:gd name="T73" fmla="*/ 73 h 198"/>
              <a:gd name="T74" fmla="*/ 39 w 44"/>
              <a:gd name="T75" fmla="*/ 84 h 198"/>
              <a:gd name="T76" fmla="*/ 39 w 44"/>
              <a:gd name="T77" fmla="*/ 97 h 198"/>
              <a:gd name="T78" fmla="*/ 38 w 44"/>
              <a:gd name="T79" fmla="*/ 110 h 198"/>
              <a:gd name="T80" fmla="*/ 38 w 44"/>
              <a:gd name="T81" fmla="*/ 125 h 198"/>
              <a:gd name="T82" fmla="*/ 38 w 44"/>
              <a:gd name="T83" fmla="*/ 141 h 198"/>
              <a:gd name="T84" fmla="*/ 37 w 44"/>
              <a:gd name="T85" fmla="*/ 159 h 198"/>
              <a:gd name="T86" fmla="*/ 37 w 44"/>
              <a:gd name="T87" fmla="*/ 179 h 198"/>
              <a:gd name="T88" fmla="*/ 35 w 44"/>
              <a:gd name="T89" fmla="*/ 198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4" h="198">
                <a:moveTo>
                  <a:pt x="35" y="198"/>
                </a:moveTo>
                <a:lnTo>
                  <a:pt x="12" y="198"/>
                </a:lnTo>
                <a:lnTo>
                  <a:pt x="12" y="187"/>
                </a:lnTo>
                <a:lnTo>
                  <a:pt x="12" y="176"/>
                </a:lnTo>
                <a:lnTo>
                  <a:pt x="12" y="166"/>
                </a:lnTo>
                <a:lnTo>
                  <a:pt x="12" y="156"/>
                </a:lnTo>
                <a:lnTo>
                  <a:pt x="12" y="146"/>
                </a:lnTo>
                <a:lnTo>
                  <a:pt x="12" y="137"/>
                </a:lnTo>
                <a:lnTo>
                  <a:pt x="12" y="128"/>
                </a:lnTo>
                <a:lnTo>
                  <a:pt x="12" y="119"/>
                </a:lnTo>
                <a:lnTo>
                  <a:pt x="12" y="111"/>
                </a:lnTo>
                <a:lnTo>
                  <a:pt x="11" y="103"/>
                </a:lnTo>
                <a:lnTo>
                  <a:pt x="11" y="96"/>
                </a:lnTo>
                <a:lnTo>
                  <a:pt x="11" y="89"/>
                </a:lnTo>
                <a:lnTo>
                  <a:pt x="11" y="82"/>
                </a:lnTo>
                <a:lnTo>
                  <a:pt x="11" y="75"/>
                </a:lnTo>
                <a:lnTo>
                  <a:pt x="11" y="69"/>
                </a:lnTo>
                <a:lnTo>
                  <a:pt x="11" y="63"/>
                </a:lnTo>
                <a:lnTo>
                  <a:pt x="11" y="57"/>
                </a:lnTo>
                <a:lnTo>
                  <a:pt x="11" y="53"/>
                </a:lnTo>
                <a:lnTo>
                  <a:pt x="9" y="47"/>
                </a:lnTo>
                <a:lnTo>
                  <a:pt x="9" y="44"/>
                </a:lnTo>
                <a:lnTo>
                  <a:pt x="9" y="39"/>
                </a:lnTo>
                <a:lnTo>
                  <a:pt x="9" y="35"/>
                </a:lnTo>
                <a:lnTo>
                  <a:pt x="9" y="32"/>
                </a:lnTo>
                <a:lnTo>
                  <a:pt x="8" y="28"/>
                </a:lnTo>
                <a:lnTo>
                  <a:pt x="8" y="26"/>
                </a:lnTo>
                <a:lnTo>
                  <a:pt x="8" y="24"/>
                </a:lnTo>
                <a:lnTo>
                  <a:pt x="8" y="21"/>
                </a:lnTo>
                <a:lnTo>
                  <a:pt x="7" y="19"/>
                </a:lnTo>
                <a:lnTo>
                  <a:pt x="7" y="18"/>
                </a:lnTo>
                <a:lnTo>
                  <a:pt x="7" y="17"/>
                </a:lnTo>
                <a:lnTo>
                  <a:pt x="7" y="17"/>
                </a:lnTo>
                <a:lnTo>
                  <a:pt x="5" y="17"/>
                </a:lnTo>
                <a:lnTo>
                  <a:pt x="3" y="14"/>
                </a:lnTo>
                <a:lnTo>
                  <a:pt x="1" y="12"/>
                </a:lnTo>
                <a:lnTo>
                  <a:pt x="0" y="9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5" y="2"/>
                </a:lnTo>
                <a:lnTo>
                  <a:pt x="7" y="0"/>
                </a:lnTo>
                <a:lnTo>
                  <a:pt x="9" y="0"/>
                </a:lnTo>
                <a:lnTo>
                  <a:pt x="13" y="0"/>
                </a:lnTo>
                <a:lnTo>
                  <a:pt x="17" y="0"/>
                </a:lnTo>
                <a:lnTo>
                  <a:pt x="21" y="0"/>
                </a:lnTo>
                <a:lnTo>
                  <a:pt x="25" y="2"/>
                </a:lnTo>
                <a:lnTo>
                  <a:pt x="29" y="3"/>
                </a:lnTo>
                <a:lnTo>
                  <a:pt x="33" y="4"/>
                </a:lnTo>
                <a:lnTo>
                  <a:pt x="35" y="5"/>
                </a:lnTo>
                <a:lnTo>
                  <a:pt x="38" y="6"/>
                </a:lnTo>
                <a:lnTo>
                  <a:pt x="39" y="9"/>
                </a:lnTo>
                <a:lnTo>
                  <a:pt x="41" y="10"/>
                </a:lnTo>
                <a:lnTo>
                  <a:pt x="42" y="11"/>
                </a:lnTo>
                <a:lnTo>
                  <a:pt x="43" y="16"/>
                </a:lnTo>
                <a:lnTo>
                  <a:pt x="43" y="19"/>
                </a:lnTo>
                <a:lnTo>
                  <a:pt x="44" y="23"/>
                </a:lnTo>
                <a:lnTo>
                  <a:pt x="43" y="26"/>
                </a:lnTo>
                <a:lnTo>
                  <a:pt x="43" y="26"/>
                </a:lnTo>
                <a:lnTo>
                  <a:pt x="43" y="27"/>
                </a:lnTo>
                <a:lnTo>
                  <a:pt x="43" y="28"/>
                </a:lnTo>
                <a:lnTo>
                  <a:pt x="43" y="30"/>
                </a:lnTo>
                <a:lnTo>
                  <a:pt x="42" y="32"/>
                </a:lnTo>
                <a:lnTo>
                  <a:pt x="42" y="34"/>
                </a:lnTo>
                <a:lnTo>
                  <a:pt x="42" y="37"/>
                </a:lnTo>
                <a:lnTo>
                  <a:pt x="42" y="39"/>
                </a:lnTo>
                <a:lnTo>
                  <a:pt x="42" y="42"/>
                </a:lnTo>
                <a:lnTo>
                  <a:pt x="42" y="46"/>
                </a:lnTo>
                <a:lnTo>
                  <a:pt x="42" y="49"/>
                </a:lnTo>
                <a:lnTo>
                  <a:pt x="41" y="53"/>
                </a:lnTo>
                <a:lnTo>
                  <a:pt x="41" y="57"/>
                </a:lnTo>
                <a:lnTo>
                  <a:pt x="41" y="62"/>
                </a:lnTo>
                <a:lnTo>
                  <a:pt x="41" y="67"/>
                </a:lnTo>
                <a:lnTo>
                  <a:pt x="41" y="73"/>
                </a:lnTo>
                <a:lnTo>
                  <a:pt x="39" y="78"/>
                </a:lnTo>
                <a:lnTo>
                  <a:pt x="39" y="84"/>
                </a:lnTo>
                <a:lnTo>
                  <a:pt x="39" y="90"/>
                </a:lnTo>
                <a:lnTo>
                  <a:pt x="39" y="97"/>
                </a:lnTo>
                <a:lnTo>
                  <a:pt x="39" y="103"/>
                </a:lnTo>
                <a:lnTo>
                  <a:pt x="38" y="110"/>
                </a:lnTo>
                <a:lnTo>
                  <a:pt x="38" y="118"/>
                </a:lnTo>
                <a:lnTo>
                  <a:pt x="38" y="125"/>
                </a:lnTo>
                <a:lnTo>
                  <a:pt x="38" y="133"/>
                </a:lnTo>
                <a:lnTo>
                  <a:pt x="38" y="141"/>
                </a:lnTo>
                <a:lnTo>
                  <a:pt x="37" y="151"/>
                </a:lnTo>
                <a:lnTo>
                  <a:pt x="37" y="159"/>
                </a:lnTo>
                <a:lnTo>
                  <a:pt x="37" y="168"/>
                </a:lnTo>
                <a:lnTo>
                  <a:pt x="37" y="179"/>
                </a:lnTo>
                <a:lnTo>
                  <a:pt x="35" y="188"/>
                </a:lnTo>
                <a:lnTo>
                  <a:pt x="35" y="198"/>
                </a:lnTo>
                <a:lnTo>
                  <a:pt x="35" y="19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3" name="Freeform 94"/>
          <p:cNvSpPr>
            <a:spLocks/>
          </p:cNvSpPr>
          <p:nvPr/>
        </p:nvSpPr>
        <p:spPr bwMode="auto">
          <a:xfrm>
            <a:off x="5533947" y="4264559"/>
            <a:ext cx="1104956" cy="268327"/>
          </a:xfrm>
          <a:custGeom>
            <a:avLst/>
            <a:gdLst>
              <a:gd name="T0" fmla="*/ 81 w 152"/>
              <a:gd name="T1" fmla="*/ 9 h 43"/>
              <a:gd name="T2" fmla="*/ 99 w 152"/>
              <a:gd name="T3" fmla="*/ 4 h 43"/>
              <a:gd name="T4" fmla="*/ 112 w 152"/>
              <a:gd name="T5" fmla="*/ 2 h 43"/>
              <a:gd name="T6" fmla="*/ 123 w 152"/>
              <a:gd name="T7" fmla="*/ 0 h 43"/>
              <a:gd name="T8" fmla="*/ 131 w 152"/>
              <a:gd name="T9" fmla="*/ 0 h 43"/>
              <a:gd name="T10" fmla="*/ 140 w 152"/>
              <a:gd name="T11" fmla="*/ 2 h 43"/>
              <a:gd name="T12" fmla="*/ 148 w 152"/>
              <a:gd name="T13" fmla="*/ 5 h 43"/>
              <a:gd name="T14" fmla="*/ 152 w 152"/>
              <a:gd name="T15" fmla="*/ 11 h 43"/>
              <a:gd name="T16" fmla="*/ 152 w 152"/>
              <a:gd name="T17" fmla="*/ 16 h 43"/>
              <a:gd name="T18" fmla="*/ 150 w 152"/>
              <a:gd name="T19" fmla="*/ 17 h 43"/>
              <a:gd name="T20" fmla="*/ 146 w 152"/>
              <a:gd name="T21" fmla="*/ 19 h 43"/>
              <a:gd name="T22" fmla="*/ 141 w 152"/>
              <a:gd name="T23" fmla="*/ 21 h 43"/>
              <a:gd name="T24" fmla="*/ 135 w 152"/>
              <a:gd name="T25" fmla="*/ 24 h 43"/>
              <a:gd name="T26" fmla="*/ 126 w 152"/>
              <a:gd name="T27" fmla="*/ 26 h 43"/>
              <a:gd name="T28" fmla="*/ 115 w 152"/>
              <a:gd name="T29" fmla="*/ 28 h 43"/>
              <a:gd name="T30" fmla="*/ 103 w 152"/>
              <a:gd name="T31" fmla="*/ 31 h 43"/>
              <a:gd name="T32" fmla="*/ 90 w 152"/>
              <a:gd name="T33" fmla="*/ 33 h 43"/>
              <a:gd name="T34" fmla="*/ 77 w 152"/>
              <a:gd name="T35" fmla="*/ 35 h 43"/>
              <a:gd name="T36" fmla="*/ 67 w 152"/>
              <a:gd name="T37" fmla="*/ 38 h 43"/>
              <a:gd name="T38" fmla="*/ 56 w 152"/>
              <a:gd name="T39" fmla="*/ 39 h 43"/>
              <a:gd name="T40" fmla="*/ 49 w 152"/>
              <a:gd name="T41" fmla="*/ 40 h 43"/>
              <a:gd name="T42" fmla="*/ 41 w 152"/>
              <a:gd name="T43" fmla="*/ 41 h 43"/>
              <a:gd name="T44" fmla="*/ 36 w 152"/>
              <a:gd name="T45" fmla="*/ 42 h 43"/>
              <a:gd name="T46" fmla="*/ 32 w 152"/>
              <a:gd name="T47" fmla="*/ 42 h 43"/>
              <a:gd name="T48" fmla="*/ 24 w 152"/>
              <a:gd name="T49" fmla="*/ 43 h 43"/>
              <a:gd name="T50" fmla="*/ 13 w 152"/>
              <a:gd name="T51" fmla="*/ 41 h 43"/>
              <a:gd name="T52" fmla="*/ 6 w 152"/>
              <a:gd name="T53" fmla="*/ 36 h 43"/>
              <a:gd name="T54" fmla="*/ 2 w 152"/>
              <a:gd name="T55" fmla="*/ 32 h 43"/>
              <a:gd name="T56" fmla="*/ 2 w 152"/>
              <a:gd name="T57" fmla="*/ 27 h 43"/>
              <a:gd name="T58" fmla="*/ 3 w 152"/>
              <a:gd name="T59" fmla="*/ 25 h 43"/>
              <a:gd name="T60" fmla="*/ 6 w 152"/>
              <a:gd name="T61" fmla="*/ 24 h 43"/>
              <a:gd name="T62" fmla="*/ 13 w 152"/>
              <a:gd name="T63" fmla="*/ 22 h 43"/>
              <a:gd name="T64" fmla="*/ 21 w 152"/>
              <a:gd name="T65" fmla="*/ 21 h 43"/>
              <a:gd name="T66" fmla="*/ 33 w 152"/>
              <a:gd name="T67" fmla="*/ 19 h 43"/>
              <a:gd name="T68" fmla="*/ 50 w 152"/>
              <a:gd name="T69" fmla="*/ 16 h 43"/>
              <a:gd name="T70" fmla="*/ 71 w 152"/>
              <a:gd name="T71" fmla="*/ 11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2" h="43">
                <a:moveTo>
                  <a:pt x="71" y="11"/>
                </a:moveTo>
                <a:lnTo>
                  <a:pt x="81" y="9"/>
                </a:lnTo>
                <a:lnTo>
                  <a:pt x="90" y="6"/>
                </a:lnTo>
                <a:lnTo>
                  <a:pt x="99" y="4"/>
                </a:lnTo>
                <a:lnTo>
                  <a:pt x="106" y="3"/>
                </a:lnTo>
                <a:lnTo>
                  <a:pt x="112" y="2"/>
                </a:lnTo>
                <a:lnTo>
                  <a:pt x="118" y="0"/>
                </a:lnTo>
                <a:lnTo>
                  <a:pt x="123" y="0"/>
                </a:lnTo>
                <a:lnTo>
                  <a:pt x="126" y="0"/>
                </a:lnTo>
                <a:lnTo>
                  <a:pt x="131" y="0"/>
                </a:lnTo>
                <a:lnTo>
                  <a:pt x="136" y="2"/>
                </a:lnTo>
                <a:lnTo>
                  <a:pt x="140" y="2"/>
                </a:lnTo>
                <a:lnTo>
                  <a:pt x="144" y="3"/>
                </a:lnTo>
                <a:lnTo>
                  <a:pt x="148" y="5"/>
                </a:lnTo>
                <a:lnTo>
                  <a:pt x="149" y="9"/>
                </a:lnTo>
                <a:lnTo>
                  <a:pt x="152" y="11"/>
                </a:lnTo>
                <a:lnTo>
                  <a:pt x="152" y="14"/>
                </a:lnTo>
                <a:lnTo>
                  <a:pt x="152" y="16"/>
                </a:lnTo>
                <a:lnTo>
                  <a:pt x="150" y="16"/>
                </a:lnTo>
                <a:lnTo>
                  <a:pt x="150" y="17"/>
                </a:lnTo>
                <a:lnTo>
                  <a:pt x="148" y="18"/>
                </a:lnTo>
                <a:lnTo>
                  <a:pt x="146" y="19"/>
                </a:lnTo>
                <a:lnTo>
                  <a:pt x="144" y="20"/>
                </a:lnTo>
                <a:lnTo>
                  <a:pt x="141" y="21"/>
                </a:lnTo>
                <a:lnTo>
                  <a:pt x="139" y="22"/>
                </a:lnTo>
                <a:lnTo>
                  <a:pt x="135" y="24"/>
                </a:lnTo>
                <a:lnTo>
                  <a:pt x="131" y="25"/>
                </a:lnTo>
                <a:lnTo>
                  <a:pt x="126" y="26"/>
                </a:lnTo>
                <a:lnTo>
                  <a:pt x="122" y="27"/>
                </a:lnTo>
                <a:lnTo>
                  <a:pt x="115" y="28"/>
                </a:lnTo>
                <a:lnTo>
                  <a:pt x="110" y="29"/>
                </a:lnTo>
                <a:lnTo>
                  <a:pt x="103" y="31"/>
                </a:lnTo>
                <a:lnTo>
                  <a:pt x="97" y="32"/>
                </a:lnTo>
                <a:lnTo>
                  <a:pt x="90" y="33"/>
                </a:lnTo>
                <a:lnTo>
                  <a:pt x="84" y="34"/>
                </a:lnTo>
                <a:lnTo>
                  <a:pt x="77" y="35"/>
                </a:lnTo>
                <a:lnTo>
                  <a:pt x="72" y="36"/>
                </a:lnTo>
                <a:lnTo>
                  <a:pt x="67" y="38"/>
                </a:lnTo>
                <a:lnTo>
                  <a:pt x="62" y="39"/>
                </a:lnTo>
                <a:lnTo>
                  <a:pt x="56" y="39"/>
                </a:lnTo>
                <a:lnTo>
                  <a:pt x="53" y="40"/>
                </a:lnTo>
                <a:lnTo>
                  <a:pt x="49" y="40"/>
                </a:lnTo>
                <a:lnTo>
                  <a:pt x="45" y="41"/>
                </a:lnTo>
                <a:lnTo>
                  <a:pt x="41" y="41"/>
                </a:lnTo>
                <a:lnTo>
                  <a:pt x="38" y="42"/>
                </a:lnTo>
                <a:lnTo>
                  <a:pt x="36" y="42"/>
                </a:lnTo>
                <a:lnTo>
                  <a:pt x="33" y="42"/>
                </a:lnTo>
                <a:lnTo>
                  <a:pt x="32" y="42"/>
                </a:lnTo>
                <a:lnTo>
                  <a:pt x="29" y="42"/>
                </a:lnTo>
                <a:lnTo>
                  <a:pt x="24" y="43"/>
                </a:lnTo>
                <a:lnTo>
                  <a:pt x="19" y="42"/>
                </a:lnTo>
                <a:lnTo>
                  <a:pt x="13" y="41"/>
                </a:lnTo>
                <a:lnTo>
                  <a:pt x="10" y="39"/>
                </a:lnTo>
                <a:lnTo>
                  <a:pt x="6" y="36"/>
                </a:lnTo>
                <a:lnTo>
                  <a:pt x="3" y="34"/>
                </a:lnTo>
                <a:lnTo>
                  <a:pt x="2" y="32"/>
                </a:lnTo>
                <a:lnTo>
                  <a:pt x="0" y="28"/>
                </a:lnTo>
                <a:lnTo>
                  <a:pt x="2" y="27"/>
                </a:lnTo>
                <a:lnTo>
                  <a:pt x="2" y="26"/>
                </a:lnTo>
                <a:lnTo>
                  <a:pt x="3" y="25"/>
                </a:lnTo>
                <a:lnTo>
                  <a:pt x="4" y="25"/>
                </a:lnTo>
                <a:lnTo>
                  <a:pt x="6" y="24"/>
                </a:lnTo>
                <a:lnTo>
                  <a:pt x="8" y="24"/>
                </a:lnTo>
                <a:lnTo>
                  <a:pt x="13" y="22"/>
                </a:lnTo>
                <a:lnTo>
                  <a:pt x="16" y="21"/>
                </a:lnTo>
                <a:lnTo>
                  <a:pt x="21" y="21"/>
                </a:lnTo>
                <a:lnTo>
                  <a:pt x="26" y="20"/>
                </a:lnTo>
                <a:lnTo>
                  <a:pt x="33" y="19"/>
                </a:lnTo>
                <a:lnTo>
                  <a:pt x="41" y="18"/>
                </a:lnTo>
                <a:lnTo>
                  <a:pt x="50" y="16"/>
                </a:lnTo>
                <a:lnTo>
                  <a:pt x="59" y="14"/>
                </a:lnTo>
                <a:lnTo>
                  <a:pt x="71" y="11"/>
                </a:lnTo>
                <a:lnTo>
                  <a:pt x="71" y="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4" name="Freeform 95"/>
          <p:cNvSpPr>
            <a:spLocks/>
          </p:cNvSpPr>
          <p:nvPr/>
        </p:nvSpPr>
        <p:spPr bwMode="auto">
          <a:xfrm>
            <a:off x="5453981" y="4564085"/>
            <a:ext cx="1264883" cy="642735"/>
          </a:xfrm>
          <a:custGeom>
            <a:avLst/>
            <a:gdLst>
              <a:gd name="T0" fmla="*/ 131 w 174"/>
              <a:gd name="T1" fmla="*/ 103 h 103"/>
              <a:gd name="T2" fmla="*/ 131 w 174"/>
              <a:gd name="T3" fmla="*/ 86 h 103"/>
              <a:gd name="T4" fmla="*/ 131 w 174"/>
              <a:gd name="T5" fmla="*/ 72 h 103"/>
              <a:gd name="T6" fmla="*/ 133 w 174"/>
              <a:gd name="T7" fmla="*/ 61 h 103"/>
              <a:gd name="T8" fmla="*/ 133 w 174"/>
              <a:gd name="T9" fmla="*/ 50 h 103"/>
              <a:gd name="T10" fmla="*/ 133 w 174"/>
              <a:gd name="T11" fmla="*/ 43 h 103"/>
              <a:gd name="T12" fmla="*/ 133 w 174"/>
              <a:gd name="T13" fmla="*/ 36 h 103"/>
              <a:gd name="T14" fmla="*/ 133 w 174"/>
              <a:gd name="T15" fmla="*/ 33 h 103"/>
              <a:gd name="T16" fmla="*/ 133 w 174"/>
              <a:gd name="T17" fmla="*/ 30 h 103"/>
              <a:gd name="T18" fmla="*/ 127 w 174"/>
              <a:gd name="T19" fmla="*/ 27 h 103"/>
              <a:gd name="T20" fmla="*/ 122 w 174"/>
              <a:gd name="T21" fmla="*/ 27 h 103"/>
              <a:gd name="T22" fmla="*/ 116 w 174"/>
              <a:gd name="T23" fmla="*/ 28 h 103"/>
              <a:gd name="T24" fmla="*/ 107 w 174"/>
              <a:gd name="T25" fmla="*/ 29 h 103"/>
              <a:gd name="T26" fmla="*/ 95 w 174"/>
              <a:gd name="T27" fmla="*/ 32 h 103"/>
              <a:gd name="T28" fmla="*/ 80 w 174"/>
              <a:gd name="T29" fmla="*/ 34 h 103"/>
              <a:gd name="T30" fmla="*/ 64 w 174"/>
              <a:gd name="T31" fmla="*/ 37 h 103"/>
              <a:gd name="T32" fmla="*/ 49 w 174"/>
              <a:gd name="T33" fmla="*/ 40 h 103"/>
              <a:gd name="T34" fmla="*/ 37 w 174"/>
              <a:gd name="T35" fmla="*/ 41 h 103"/>
              <a:gd name="T36" fmla="*/ 31 w 174"/>
              <a:gd name="T37" fmla="*/ 41 h 103"/>
              <a:gd name="T38" fmla="*/ 24 w 174"/>
              <a:gd name="T39" fmla="*/ 41 h 103"/>
              <a:gd name="T40" fmla="*/ 15 w 174"/>
              <a:gd name="T41" fmla="*/ 39 h 103"/>
              <a:gd name="T42" fmla="*/ 8 w 174"/>
              <a:gd name="T43" fmla="*/ 36 h 103"/>
              <a:gd name="T44" fmla="*/ 4 w 174"/>
              <a:gd name="T45" fmla="*/ 34 h 103"/>
              <a:gd name="T46" fmla="*/ 1 w 174"/>
              <a:gd name="T47" fmla="*/ 32 h 103"/>
              <a:gd name="T48" fmla="*/ 0 w 174"/>
              <a:gd name="T49" fmla="*/ 27 h 103"/>
              <a:gd name="T50" fmla="*/ 1 w 174"/>
              <a:gd name="T51" fmla="*/ 25 h 103"/>
              <a:gd name="T52" fmla="*/ 5 w 174"/>
              <a:gd name="T53" fmla="*/ 22 h 103"/>
              <a:gd name="T54" fmla="*/ 10 w 174"/>
              <a:gd name="T55" fmla="*/ 21 h 103"/>
              <a:gd name="T56" fmla="*/ 19 w 174"/>
              <a:gd name="T57" fmla="*/ 20 h 103"/>
              <a:gd name="T58" fmla="*/ 30 w 174"/>
              <a:gd name="T59" fmla="*/ 19 h 103"/>
              <a:gd name="T60" fmla="*/ 44 w 174"/>
              <a:gd name="T61" fmla="*/ 18 h 103"/>
              <a:gd name="T62" fmla="*/ 62 w 174"/>
              <a:gd name="T63" fmla="*/ 15 h 103"/>
              <a:gd name="T64" fmla="*/ 84 w 174"/>
              <a:gd name="T65" fmla="*/ 12 h 103"/>
              <a:gd name="T66" fmla="*/ 104 w 174"/>
              <a:gd name="T67" fmla="*/ 8 h 103"/>
              <a:gd name="T68" fmla="*/ 120 w 174"/>
              <a:gd name="T69" fmla="*/ 6 h 103"/>
              <a:gd name="T70" fmla="*/ 129 w 174"/>
              <a:gd name="T71" fmla="*/ 4 h 103"/>
              <a:gd name="T72" fmla="*/ 134 w 174"/>
              <a:gd name="T73" fmla="*/ 2 h 103"/>
              <a:gd name="T74" fmla="*/ 138 w 174"/>
              <a:gd name="T75" fmla="*/ 1 h 103"/>
              <a:gd name="T76" fmla="*/ 143 w 174"/>
              <a:gd name="T77" fmla="*/ 0 h 103"/>
              <a:gd name="T78" fmla="*/ 148 w 174"/>
              <a:gd name="T79" fmla="*/ 2 h 103"/>
              <a:gd name="T80" fmla="*/ 153 w 174"/>
              <a:gd name="T81" fmla="*/ 5 h 103"/>
              <a:gd name="T82" fmla="*/ 160 w 174"/>
              <a:gd name="T83" fmla="*/ 8 h 103"/>
              <a:gd name="T84" fmla="*/ 165 w 174"/>
              <a:gd name="T85" fmla="*/ 13 h 103"/>
              <a:gd name="T86" fmla="*/ 169 w 174"/>
              <a:gd name="T87" fmla="*/ 18 h 103"/>
              <a:gd name="T88" fmla="*/ 173 w 174"/>
              <a:gd name="T89" fmla="*/ 21 h 103"/>
              <a:gd name="T90" fmla="*/ 174 w 174"/>
              <a:gd name="T91" fmla="*/ 25 h 103"/>
              <a:gd name="T92" fmla="*/ 174 w 174"/>
              <a:gd name="T93" fmla="*/ 28 h 103"/>
              <a:gd name="T94" fmla="*/ 172 w 174"/>
              <a:gd name="T95" fmla="*/ 32 h 103"/>
              <a:gd name="T96" fmla="*/ 169 w 174"/>
              <a:gd name="T97" fmla="*/ 34 h 103"/>
              <a:gd name="T98" fmla="*/ 168 w 174"/>
              <a:gd name="T99" fmla="*/ 36 h 103"/>
              <a:gd name="T100" fmla="*/ 166 w 174"/>
              <a:gd name="T101" fmla="*/ 42 h 103"/>
              <a:gd name="T102" fmla="*/ 165 w 174"/>
              <a:gd name="T103" fmla="*/ 48 h 103"/>
              <a:gd name="T104" fmla="*/ 163 w 174"/>
              <a:gd name="T105" fmla="*/ 57 h 103"/>
              <a:gd name="T106" fmla="*/ 161 w 174"/>
              <a:gd name="T107" fmla="*/ 68 h 103"/>
              <a:gd name="T108" fmla="*/ 159 w 174"/>
              <a:gd name="T109" fmla="*/ 80 h 103"/>
              <a:gd name="T110" fmla="*/ 156 w 174"/>
              <a:gd name="T111" fmla="*/ 94 h 103"/>
              <a:gd name="T112" fmla="*/ 155 w 174"/>
              <a:gd name="T113" fmla="*/ 103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4" h="103">
                <a:moveTo>
                  <a:pt x="155" y="103"/>
                </a:moveTo>
                <a:lnTo>
                  <a:pt x="131" y="103"/>
                </a:lnTo>
                <a:lnTo>
                  <a:pt x="131" y="94"/>
                </a:lnTo>
                <a:lnTo>
                  <a:pt x="131" y="86"/>
                </a:lnTo>
                <a:lnTo>
                  <a:pt x="131" y="79"/>
                </a:lnTo>
                <a:lnTo>
                  <a:pt x="131" y="72"/>
                </a:lnTo>
                <a:lnTo>
                  <a:pt x="133" y="66"/>
                </a:lnTo>
                <a:lnTo>
                  <a:pt x="133" y="61"/>
                </a:lnTo>
                <a:lnTo>
                  <a:pt x="133" y="55"/>
                </a:lnTo>
                <a:lnTo>
                  <a:pt x="133" y="50"/>
                </a:lnTo>
                <a:lnTo>
                  <a:pt x="133" y="47"/>
                </a:lnTo>
                <a:lnTo>
                  <a:pt x="133" y="43"/>
                </a:lnTo>
                <a:lnTo>
                  <a:pt x="133" y="40"/>
                </a:lnTo>
                <a:lnTo>
                  <a:pt x="133" y="36"/>
                </a:lnTo>
                <a:lnTo>
                  <a:pt x="133" y="34"/>
                </a:lnTo>
                <a:lnTo>
                  <a:pt x="133" y="33"/>
                </a:lnTo>
                <a:lnTo>
                  <a:pt x="133" y="32"/>
                </a:lnTo>
                <a:lnTo>
                  <a:pt x="133" y="30"/>
                </a:lnTo>
                <a:lnTo>
                  <a:pt x="130" y="28"/>
                </a:lnTo>
                <a:lnTo>
                  <a:pt x="127" y="27"/>
                </a:lnTo>
                <a:lnTo>
                  <a:pt x="123" y="27"/>
                </a:lnTo>
                <a:lnTo>
                  <a:pt x="122" y="27"/>
                </a:lnTo>
                <a:lnTo>
                  <a:pt x="118" y="27"/>
                </a:lnTo>
                <a:lnTo>
                  <a:pt x="116" y="28"/>
                </a:lnTo>
                <a:lnTo>
                  <a:pt x="112" y="28"/>
                </a:lnTo>
                <a:lnTo>
                  <a:pt x="107" y="29"/>
                </a:lnTo>
                <a:lnTo>
                  <a:pt x="101" y="30"/>
                </a:lnTo>
                <a:lnTo>
                  <a:pt x="95" y="32"/>
                </a:lnTo>
                <a:lnTo>
                  <a:pt x="88" y="33"/>
                </a:lnTo>
                <a:lnTo>
                  <a:pt x="80" y="34"/>
                </a:lnTo>
                <a:lnTo>
                  <a:pt x="73" y="35"/>
                </a:lnTo>
                <a:lnTo>
                  <a:pt x="64" y="37"/>
                </a:lnTo>
                <a:lnTo>
                  <a:pt x="56" y="39"/>
                </a:lnTo>
                <a:lnTo>
                  <a:pt x="49" y="40"/>
                </a:lnTo>
                <a:lnTo>
                  <a:pt x="43" y="40"/>
                </a:lnTo>
                <a:lnTo>
                  <a:pt x="37" y="41"/>
                </a:lnTo>
                <a:lnTo>
                  <a:pt x="34" y="41"/>
                </a:lnTo>
                <a:lnTo>
                  <a:pt x="31" y="41"/>
                </a:lnTo>
                <a:lnTo>
                  <a:pt x="28" y="42"/>
                </a:lnTo>
                <a:lnTo>
                  <a:pt x="24" y="41"/>
                </a:lnTo>
                <a:lnTo>
                  <a:pt x="19" y="40"/>
                </a:lnTo>
                <a:lnTo>
                  <a:pt x="15" y="39"/>
                </a:lnTo>
                <a:lnTo>
                  <a:pt x="10" y="36"/>
                </a:lnTo>
                <a:lnTo>
                  <a:pt x="8" y="36"/>
                </a:lnTo>
                <a:lnTo>
                  <a:pt x="6" y="35"/>
                </a:lnTo>
                <a:lnTo>
                  <a:pt x="4" y="34"/>
                </a:lnTo>
                <a:lnTo>
                  <a:pt x="2" y="33"/>
                </a:lnTo>
                <a:lnTo>
                  <a:pt x="1" y="32"/>
                </a:lnTo>
                <a:lnTo>
                  <a:pt x="1" y="30"/>
                </a:lnTo>
                <a:lnTo>
                  <a:pt x="0" y="27"/>
                </a:lnTo>
                <a:lnTo>
                  <a:pt x="0" y="26"/>
                </a:lnTo>
                <a:lnTo>
                  <a:pt x="1" y="25"/>
                </a:lnTo>
                <a:lnTo>
                  <a:pt x="2" y="23"/>
                </a:lnTo>
                <a:lnTo>
                  <a:pt x="5" y="22"/>
                </a:lnTo>
                <a:lnTo>
                  <a:pt x="8" y="21"/>
                </a:lnTo>
                <a:lnTo>
                  <a:pt x="10" y="21"/>
                </a:lnTo>
                <a:lnTo>
                  <a:pt x="15" y="20"/>
                </a:lnTo>
                <a:lnTo>
                  <a:pt x="19" y="20"/>
                </a:lnTo>
                <a:lnTo>
                  <a:pt x="24" y="19"/>
                </a:lnTo>
                <a:lnTo>
                  <a:pt x="30" y="19"/>
                </a:lnTo>
                <a:lnTo>
                  <a:pt x="37" y="19"/>
                </a:lnTo>
                <a:lnTo>
                  <a:pt x="44" y="18"/>
                </a:lnTo>
                <a:lnTo>
                  <a:pt x="53" y="16"/>
                </a:lnTo>
                <a:lnTo>
                  <a:pt x="62" y="15"/>
                </a:lnTo>
                <a:lnTo>
                  <a:pt x="73" y="13"/>
                </a:lnTo>
                <a:lnTo>
                  <a:pt x="84" y="12"/>
                </a:lnTo>
                <a:lnTo>
                  <a:pt x="95" y="9"/>
                </a:lnTo>
                <a:lnTo>
                  <a:pt x="104" y="8"/>
                </a:lnTo>
                <a:lnTo>
                  <a:pt x="112" y="7"/>
                </a:lnTo>
                <a:lnTo>
                  <a:pt x="120" y="6"/>
                </a:lnTo>
                <a:lnTo>
                  <a:pt x="125" y="5"/>
                </a:lnTo>
                <a:lnTo>
                  <a:pt x="129" y="4"/>
                </a:lnTo>
                <a:lnTo>
                  <a:pt x="133" y="2"/>
                </a:lnTo>
                <a:lnTo>
                  <a:pt x="134" y="2"/>
                </a:lnTo>
                <a:lnTo>
                  <a:pt x="135" y="1"/>
                </a:lnTo>
                <a:lnTo>
                  <a:pt x="138" y="1"/>
                </a:lnTo>
                <a:lnTo>
                  <a:pt x="139" y="0"/>
                </a:lnTo>
                <a:lnTo>
                  <a:pt x="143" y="0"/>
                </a:lnTo>
                <a:lnTo>
                  <a:pt x="147" y="1"/>
                </a:lnTo>
                <a:lnTo>
                  <a:pt x="148" y="2"/>
                </a:lnTo>
                <a:lnTo>
                  <a:pt x="151" y="2"/>
                </a:lnTo>
                <a:lnTo>
                  <a:pt x="153" y="5"/>
                </a:lnTo>
                <a:lnTo>
                  <a:pt x="156" y="6"/>
                </a:lnTo>
                <a:lnTo>
                  <a:pt x="160" y="8"/>
                </a:lnTo>
                <a:lnTo>
                  <a:pt x="163" y="11"/>
                </a:lnTo>
                <a:lnTo>
                  <a:pt x="165" y="13"/>
                </a:lnTo>
                <a:lnTo>
                  <a:pt x="168" y="15"/>
                </a:lnTo>
                <a:lnTo>
                  <a:pt x="169" y="18"/>
                </a:lnTo>
                <a:lnTo>
                  <a:pt x="172" y="20"/>
                </a:lnTo>
                <a:lnTo>
                  <a:pt x="173" y="21"/>
                </a:lnTo>
                <a:lnTo>
                  <a:pt x="174" y="23"/>
                </a:lnTo>
                <a:lnTo>
                  <a:pt x="174" y="25"/>
                </a:lnTo>
                <a:lnTo>
                  <a:pt x="174" y="26"/>
                </a:lnTo>
                <a:lnTo>
                  <a:pt x="174" y="28"/>
                </a:lnTo>
                <a:lnTo>
                  <a:pt x="173" y="30"/>
                </a:lnTo>
                <a:lnTo>
                  <a:pt x="172" y="32"/>
                </a:lnTo>
                <a:lnTo>
                  <a:pt x="170" y="34"/>
                </a:lnTo>
                <a:lnTo>
                  <a:pt x="169" y="34"/>
                </a:lnTo>
                <a:lnTo>
                  <a:pt x="169" y="35"/>
                </a:lnTo>
                <a:lnTo>
                  <a:pt x="168" y="36"/>
                </a:lnTo>
                <a:lnTo>
                  <a:pt x="168" y="39"/>
                </a:lnTo>
                <a:lnTo>
                  <a:pt x="166" y="42"/>
                </a:lnTo>
                <a:lnTo>
                  <a:pt x="166" y="44"/>
                </a:lnTo>
                <a:lnTo>
                  <a:pt x="165" y="48"/>
                </a:lnTo>
                <a:lnTo>
                  <a:pt x="164" y="52"/>
                </a:lnTo>
                <a:lnTo>
                  <a:pt x="163" y="57"/>
                </a:lnTo>
                <a:lnTo>
                  <a:pt x="163" y="62"/>
                </a:lnTo>
                <a:lnTo>
                  <a:pt x="161" y="68"/>
                </a:lnTo>
                <a:lnTo>
                  <a:pt x="160" y="73"/>
                </a:lnTo>
                <a:lnTo>
                  <a:pt x="159" y="80"/>
                </a:lnTo>
                <a:lnTo>
                  <a:pt x="157" y="87"/>
                </a:lnTo>
                <a:lnTo>
                  <a:pt x="156" y="94"/>
                </a:lnTo>
                <a:lnTo>
                  <a:pt x="155" y="103"/>
                </a:lnTo>
                <a:lnTo>
                  <a:pt x="155" y="10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5" name="Freeform 96"/>
          <p:cNvSpPr>
            <a:spLocks/>
          </p:cNvSpPr>
          <p:nvPr/>
        </p:nvSpPr>
        <p:spPr bwMode="auto">
          <a:xfrm>
            <a:off x="5235898" y="4794968"/>
            <a:ext cx="1751937" cy="330729"/>
          </a:xfrm>
          <a:custGeom>
            <a:avLst/>
            <a:gdLst>
              <a:gd name="T0" fmla="*/ 64 w 241"/>
              <a:gd name="T1" fmla="*/ 48 h 53"/>
              <a:gd name="T2" fmla="*/ 49 w 241"/>
              <a:gd name="T3" fmla="*/ 50 h 53"/>
              <a:gd name="T4" fmla="*/ 38 w 241"/>
              <a:gd name="T5" fmla="*/ 53 h 53"/>
              <a:gd name="T6" fmla="*/ 31 w 241"/>
              <a:gd name="T7" fmla="*/ 53 h 53"/>
              <a:gd name="T8" fmla="*/ 24 w 241"/>
              <a:gd name="T9" fmla="*/ 53 h 53"/>
              <a:gd name="T10" fmla="*/ 15 w 241"/>
              <a:gd name="T11" fmla="*/ 49 h 53"/>
              <a:gd name="T12" fmla="*/ 10 w 241"/>
              <a:gd name="T13" fmla="*/ 47 h 53"/>
              <a:gd name="T14" fmla="*/ 5 w 241"/>
              <a:gd name="T15" fmla="*/ 45 h 53"/>
              <a:gd name="T16" fmla="*/ 2 w 241"/>
              <a:gd name="T17" fmla="*/ 42 h 53"/>
              <a:gd name="T18" fmla="*/ 1 w 241"/>
              <a:gd name="T19" fmla="*/ 39 h 53"/>
              <a:gd name="T20" fmla="*/ 0 w 241"/>
              <a:gd name="T21" fmla="*/ 35 h 53"/>
              <a:gd name="T22" fmla="*/ 2 w 241"/>
              <a:gd name="T23" fmla="*/ 33 h 53"/>
              <a:gd name="T24" fmla="*/ 5 w 241"/>
              <a:gd name="T25" fmla="*/ 32 h 53"/>
              <a:gd name="T26" fmla="*/ 10 w 241"/>
              <a:gd name="T27" fmla="*/ 31 h 53"/>
              <a:gd name="T28" fmla="*/ 15 w 241"/>
              <a:gd name="T29" fmla="*/ 31 h 53"/>
              <a:gd name="T30" fmla="*/ 21 w 241"/>
              <a:gd name="T31" fmla="*/ 31 h 53"/>
              <a:gd name="T32" fmla="*/ 28 w 241"/>
              <a:gd name="T33" fmla="*/ 29 h 53"/>
              <a:gd name="T34" fmla="*/ 39 w 241"/>
              <a:gd name="T35" fmla="*/ 28 h 53"/>
              <a:gd name="T36" fmla="*/ 52 w 241"/>
              <a:gd name="T37" fmla="*/ 27 h 53"/>
              <a:gd name="T38" fmla="*/ 66 w 241"/>
              <a:gd name="T39" fmla="*/ 25 h 53"/>
              <a:gd name="T40" fmla="*/ 84 w 241"/>
              <a:gd name="T41" fmla="*/ 21 h 53"/>
              <a:gd name="T42" fmla="*/ 104 w 241"/>
              <a:gd name="T43" fmla="*/ 19 h 53"/>
              <a:gd name="T44" fmla="*/ 125 w 241"/>
              <a:gd name="T45" fmla="*/ 15 h 53"/>
              <a:gd name="T46" fmla="*/ 143 w 241"/>
              <a:gd name="T47" fmla="*/ 13 h 53"/>
              <a:gd name="T48" fmla="*/ 160 w 241"/>
              <a:gd name="T49" fmla="*/ 10 h 53"/>
              <a:gd name="T50" fmla="*/ 174 w 241"/>
              <a:gd name="T51" fmla="*/ 7 h 53"/>
              <a:gd name="T52" fmla="*/ 186 w 241"/>
              <a:gd name="T53" fmla="*/ 6 h 53"/>
              <a:gd name="T54" fmla="*/ 195 w 241"/>
              <a:gd name="T55" fmla="*/ 4 h 53"/>
              <a:gd name="T56" fmla="*/ 202 w 241"/>
              <a:gd name="T57" fmla="*/ 3 h 53"/>
              <a:gd name="T58" fmla="*/ 207 w 241"/>
              <a:gd name="T59" fmla="*/ 2 h 53"/>
              <a:gd name="T60" fmla="*/ 210 w 241"/>
              <a:gd name="T61" fmla="*/ 0 h 53"/>
              <a:gd name="T62" fmla="*/ 216 w 241"/>
              <a:gd name="T63" fmla="*/ 0 h 53"/>
              <a:gd name="T64" fmla="*/ 225 w 241"/>
              <a:gd name="T65" fmla="*/ 3 h 53"/>
              <a:gd name="T66" fmla="*/ 234 w 241"/>
              <a:gd name="T67" fmla="*/ 7 h 53"/>
              <a:gd name="T68" fmla="*/ 241 w 241"/>
              <a:gd name="T69" fmla="*/ 14 h 53"/>
              <a:gd name="T70" fmla="*/ 241 w 241"/>
              <a:gd name="T71" fmla="*/ 20 h 53"/>
              <a:gd name="T72" fmla="*/ 241 w 241"/>
              <a:gd name="T73" fmla="*/ 24 h 53"/>
              <a:gd name="T74" fmla="*/ 238 w 241"/>
              <a:gd name="T75" fmla="*/ 26 h 53"/>
              <a:gd name="T76" fmla="*/ 233 w 241"/>
              <a:gd name="T77" fmla="*/ 28 h 53"/>
              <a:gd name="T78" fmla="*/ 225 w 241"/>
              <a:gd name="T79" fmla="*/ 29 h 53"/>
              <a:gd name="T80" fmla="*/ 216 w 241"/>
              <a:gd name="T81" fmla="*/ 31 h 53"/>
              <a:gd name="T82" fmla="*/ 203 w 241"/>
              <a:gd name="T83" fmla="*/ 31 h 53"/>
              <a:gd name="T84" fmla="*/ 173 w 241"/>
              <a:gd name="T85" fmla="*/ 32 h 53"/>
              <a:gd name="T86" fmla="*/ 142 w 241"/>
              <a:gd name="T87" fmla="*/ 35 h 53"/>
              <a:gd name="T88" fmla="*/ 108 w 241"/>
              <a:gd name="T89" fmla="*/ 41 h 53"/>
              <a:gd name="T90" fmla="*/ 73 w 241"/>
              <a:gd name="T91" fmla="*/ 47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41" h="53">
                <a:moveTo>
                  <a:pt x="73" y="47"/>
                </a:moveTo>
                <a:lnTo>
                  <a:pt x="64" y="48"/>
                </a:lnTo>
                <a:lnTo>
                  <a:pt x="56" y="49"/>
                </a:lnTo>
                <a:lnTo>
                  <a:pt x="49" y="50"/>
                </a:lnTo>
                <a:lnTo>
                  <a:pt x="43" y="52"/>
                </a:lnTo>
                <a:lnTo>
                  <a:pt x="38" y="53"/>
                </a:lnTo>
                <a:lnTo>
                  <a:pt x="34" y="53"/>
                </a:lnTo>
                <a:lnTo>
                  <a:pt x="31" y="53"/>
                </a:lnTo>
                <a:lnTo>
                  <a:pt x="28" y="53"/>
                </a:lnTo>
                <a:lnTo>
                  <a:pt x="24" y="53"/>
                </a:lnTo>
                <a:lnTo>
                  <a:pt x="21" y="52"/>
                </a:lnTo>
                <a:lnTo>
                  <a:pt x="15" y="49"/>
                </a:lnTo>
                <a:lnTo>
                  <a:pt x="13" y="48"/>
                </a:lnTo>
                <a:lnTo>
                  <a:pt x="10" y="47"/>
                </a:lnTo>
                <a:lnTo>
                  <a:pt x="8" y="46"/>
                </a:lnTo>
                <a:lnTo>
                  <a:pt x="5" y="45"/>
                </a:lnTo>
                <a:lnTo>
                  <a:pt x="4" y="43"/>
                </a:lnTo>
                <a:lnTo>
                  <a:pt x="2" y="42"/>
                </a:lnTo>
                <a:lnTo>
                  <a:pt x="1" y="40"/>
                </a:lnTo>
                <a:lnTo>
                  <a:pt x="1" y="39"/>
                </a:lnTo>
                <a:lnTo>
                  <a:pt x="0" y="35"/>
                </a:lnTo>
                <a:lnTo>
                  <a:pt x="0" y="35"/>
                </a:lnTo>
                <a:lnTo>
                  <a:pt x="1" y="34"/>
                </a:lnTo>
                <a:lnTo>
                  <a:pt x="2" y="33"/>
                </a:lnTo>
                <a:lnTo>
                  <a:pt x="4" y="32"/>
                </a:lnTo>
                <a:lnTo>
                  <a:pt x="5" y="32"/>
                </a:lnTo>
                <a:lnTo>
                  <a:pt x="8" y="32"/>
                </a:lnTo>
                <a:lnTo>
                  <a:pt x="10" y="31"/>
                </a:lnTo>
                <a:lnTo>
                  <a:pt x="13" y="31"/>
                </a:lnTo>
                <a:lnTo>
                  <a:pt x="15" y="31"/>
                </a:lnTo>
                <a:lnTo>
                  <a:pt x="18" y="31"/>
                </a:lnTo>
                <a:lnTo>
                  <a:pt x="21" y="31"/>
                </a:lnTo>
                <a:lnTo>
                  <a:pt x="24" y="31"/>
                </a:lnTo>
                <a:lnTo>
                  <a:pt x="28" y="29"/>
                </a:lnTo>
                <a:lnTo>
                  <a:pt x="34" y="29"/>
                </a:lnTo>
                <a:lnTo>
                  <a:pt x="39" y="28"/>
                </a:lnTo>
                <a:lnTo>
                  <a:pt x="45" y="27"/>
                </a:lnTo>
                <a:lnTo>
                  <a:pt x="52" y="27"/>
                </a:lnTo>
                <a:lnTo>
                  <a:pt x="58" y="26"/>
                </a:lnTo>
                <a:lnTo>
                  <a:pt x="66" y="25"/>
                </a:lnTo>
                <a:lnTo>
                  <a:pt x="75" y="24"/>
                </a:lnTo>
                <a:lnTo>
                  <a:pt x="84" y="21"/>
                </a:lnTo>
                <a:lnTo>
                  <a:pt x="94" y="20"/>
                </a:lnTo>
                <a:lnTo>
                  <a:pt x="104" y="19"/>
                </a:lnTo>
                <a:lnTo>
                  <a:pt x="114" y="17"/>
                </a:lnTo>
                <a:lnTo>
                  <a:pt x="125" y="15"/>
                </a:lnTo>
                <a:lnTo>
                  <a:pt x="134" y="14"/>
                </a:lnTo>
                <a:lnTo>
                  <a:pt x="143" y="13"/>
                </a:lnTo>
                <a:lnTo>
                  <a:pt x="152" y="11"/>
                </a:lnTo>
                <a:lnTo>
                  <a:pt x="160" y="10"/>
                </a:lnTo>
                <a:lnTo>
                  <a:pt x="168" y="8"/>
                </a:lnTo>
                <a:lnTo>
                  <a:pt x="174" y="7"/>
                </a:lnTo>
                <a:lnTo>
                  <a:pt x="181" y="6"/>
                </a:lnTo>
                <a:lnTo>
                  <a:pt x="186" y="6"/>
                </a:lnTo>
                <a:lnTo>
                  <a:pt x="191" y="5"/>
                </a:lnTo>
                <a:lnTo>
                  <a:pt x="195" y="4"/>
                </a:lnTo>
                <a:lnTo>
                  <a:pt x="199" y="3"/>
                </a:lnTo>
                <a:lnTo>
                  <a:pt x="202" y="3"/>
                </a:lnTo>
                <a:lnTo>
                  <a:pt x="204" y="2"/>
                </a:lnTo>
                <a:lnTo>
                  <a:pt x="207" y="2"/>
                </a:lnTo>
                <a:lnTo>
                  <a:pt x="207" y="2"/>
                </a:lnTo>
                <a:lnTo>
                  <a:pt x="210" y="0"/>
                </a:lnTo>
                <a:lnTo>
                  <a:pt x="211" y="0"/>
                </a:lnTo>
                <a:lnTo>
                  <a:pt x="216" y="0"/>
                </a:lnTo>
                <a:lnTo>
                  <a:pt x="220" y="2"/>
                </a:lnTo>
                <a:lnTo>
                  <a:pt x="225" y="3"/>
                </a:lnTo>
                <a:lnTo>
                  <a:pt x="230" y="5"/>
                </a:lnTo>
                <a:lnTo>
                  <a:pt x="234" y="7"/>
                </a:lnTo>
                <a:lnTo>
                  <a:pt x="238" y="11"/>
                </a:lnTo>
                <a:lnTo>
                  <a:pt x="241" y="14"/>
                </a:lnTo>
                <a:lnTo>
                  <a:pt x="241" y="18"/>
                </a:lnTo>
                <a:lnTo>
                  <a:pt x="241" y="20"/>
                </a:lnTo>
                <a:lnTo>
                  <a:pt x="241" y="22"/>
                </a:lnTo>
                <a:lnTo>
                  <a:pt x="241" y="24"/>
                </a:lnTo>
                <a:lnTo>
                  <a:pt x="239" y="25"/>
                </a:lnTo>
                <a:lnTo>
                  <a:pt x="238" y="26"/>
                </a:lnTo>
                <a:lnTo>
                  <a:pt x="236" y="27"/>
                </a:lnTo>
                <a:lnTo>
                  <a:pt x="233" y="28"/>
                </a:lnTo>
                <a:lnTo>
                  <a:pt x="229" y="29"/>
                </a:lnTo>
                <a:lnTo>
                  <a:pt x="225" y="29"/>
                </a:lnTo>
                <a:lnTo>
                  <a:pt x="221" y="31"/>
                </a:lnTo>
                <a:lnTo>
                  <a:pt x="216" y="31"/>
                </a:lnTo>
                <a:lnTo>
                  <a:pt x="210" y="31"/>
                </a:lnTo>
                <a:lnTo>
                  <a:pt x="203" y="31"/>
                </a:lnTo>
                <a:lnTo>
                  <a:pt x="189" y="32"/>
                </a:lnTo>
                <a:lnTo>
                  <a:pt x="173" y="32"/>
                </a:lnTo>
                <a:lnTo>
                  <a:pt x="157" y="34"/>
                </a:lnTo>
                <a:lnTo>
                  <a:pt x="142" y="35"/>
                </a:lnTo>
                <a:lnTo>
                  <a:pt x="125" y="38"/>
                </a:lnTo>
                <a:lnTo>
                  <a:pt x="108" y="41"/>
                </a:lnTo>
                <a:lnTo>
                  <a:pt x="90" y="43"/>
                </a:lnTo>
                <a:lnTo>
                  <a:pt x="73" y="47"/>
                </a:lnTo>
                <a:lnTo>
                  <a:pt x="73" y="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6" name="Freeform 97"/>
          <p:cNvSpPr>
            <a:spLocks/>
          </p:cNvSpPr>
          <p:nvPr/>
        </p:nvSpPr>
        <p:spPr bwMode="auto">
          <a:xfrm>
            <a:off x="5395826" y="5125697"/>
            <a:ext cx="1221266" cy="262086"/>
          </a:xfrm>
          <a:custGeom>
            <a:avLst/>
            <a:gdLst>
              <a:gd name="T0" fmla="*/ 9 w 168"/>
              <a:gd name="T1" fmla="*/ 22 h 42"/>
              <a:gd name="T2" fmla="*/ 29 w 168"/>
              <a:gd name="T3" fmla="*/ 20 h 42"/>
              <a:gd name="T4" fmla="*/ 52 w 168"/>
              <a:gd name="T5" fmla="*/ 16 h 42"/>
              <a:gd name="T6" fmla="*/ 79 w 168"/>
              <a:gd name="T7" fmla="*/ 10 h 42"/>
              <a:gd name="T8" fmla="*/ 102 w 168"/>
              <a:gd name="T9" fmla="*/ 7 h 42"/>
              <a:gd name="T10" fmla="*/ 115 w 168"/>
              <a:gd name="T11" fmla="*/ 4 h 42"/>
              <a:gd name="T12" fmla="*/ 126 w 168"/>
              <a:gd name="T13" fmla="*/ 2 h 42"/>
              <a:gd name="T14" fmla="*/ 137 w 168"/>
              <a:gd name="T15" fmla="*/ 1 h 42"/>
              <a:gd name="T16" fmla="*/ 145 w 168"/>
              <a:gd name="T17" fmla="*/ 0 h 42"/>
              <a:gd name="T18" fmla="*/ 152 w 168"/>
              <a:gd name="T19" fmla="*/ 0 h 42"/>
              <a:gd name="T20" fmla="*/ 158 w 168"/>
              <a:gd name="T21" fmla="*/ 0 h 42"/>
              <a:gd name="T22" fmla="*/ 160 w 168"/>
              <a:gd name="T23" fmla="*/ 0 h 42"/>
              <a:gd name="T24" fmla="*/ 164 w 168"/>
              <a:gd name="T25" fmla="*/ 2 h 42"/>
              <a:gd name="T26" fmla="*/ 167 w 168"/>
              <a:gd name="T27" fmla="*/ 7 h 42"/>
              <a:gd name="T28" fmla="*/ 167 w 168"/>
              <a:gd name="T29" fmla="*/ 13 h 42"/>
              <a:gd name="T30" fmla="*/ 164 w 168"/>
              <a:gd name="T31" fmla="*/ 17 h 42"/>
              <a:gd name="T32" fmla="*/ 160 w 168"/>
              <a:gd name="T33" fmla="*/ 20 h 42"/>
              <a:gd name="T34" fmla="*/ 158 w 168"/>
              <a:gd name="T35" fmla="*/ 20 h 42"/>
              <a:gd name="T36" fmla="*/ 152 w 168"/>
              <a:gd name="T37" fmla="*/ 21 h 42"/>
              <a:gd name="T38" fmla="*/ 145 w 168"/>
              <a:gd name="T39" fmla="*/ 23 h 42"/>
              <a:gd name="T40" fmla="*/ 137 w 168"/>
              <a:gd name="T41" fmla="*/ 24 h 42"/>
              <a:gd name="T42" fmla="*/ 126 w 168"/>
              <a:gd name="T43" fmla="*/ 26 h 42"/>
              <a:gd name="T44" fmla="*/ 115 w 168"/>
              <a:gd name="T45" fmla="*/ 28 h 42"/>
              <a:gd name="T46" fmla="*/ 102 w 168"/>
              <a:gd name="T47" fmla="*/ 30 h 42"/>
              <a:gd name="T48" fmla="*/ 86 w 168"/>
              <a:gd name="T49" fmla="*/ 32 h 42"/>
              <a:gd name="T50" fmla="*/ 73 w 168"/>
              <a:gd name="T51" fmla="*/ 36 h 42"/>
              <a:gd name="T52" fmla="*/ 61 w 168"/>
              <a:gd name="T53" fmla="*/ 37 h 42"/>
              <a:gd name="T54" fmla="*/ 51 w 168"/>
              <a:gd name="T55" fmla="*/ 39 h 42"/>
              <a:gd name="T56" fmla="*/ 42 w 168"/>
              <a:gd name="T57" fmla="*/ 40 h 42"/>
              <a:gd name="T58" fmla="*/ 34 w 168"/>
              <a:gd name="T59" fmla="*/ 40 h 42"/>
              <a:gd name="T60" fmla="*/ 29 w 168"/>
              <a:gd name="T61" fmla="*/ 42 h 42"/>
              <a:gd name="T62" fmla="*/ 26 w 168"/>
              <a:gd name="T63" fmla="*/ 40 h 42"/>
              <a:gd name="T64" fmla="*/ 22 w 168"/>
              <a:gd name="T65" fmla="*/ 40 h 42"/>
              <a:gd name="T66" fmla="*/ 17 w 168"/>
              <a:gd name="T67" fmla="*/ 38 h 42"/>
              <a:gd name="T68" fmla="*/ 12 w 168"/>
              <a:gd name="T69" fmla="*/ 33 h 42"/>
              <a:gd name="T70" fmla="*/ 4 w 168"/>
              <a:gd name="T71" fmla="*/ 28 h 42"/>
              <a:gd name="T72" fmla="*/ 0 w 168"/>
              <a:gd name="T73" fmla="*/ 23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8" h="42">
                <a:moveTo>
                  <a:pt x="0" y="23"/>
                </a:moveTo>
                <a:lnTo>
                  <a:pt x="9" y="22"/>
                </a:lnTo>
                <a:lnTo>
                  <a:pt x="18" y="21"/>
                </a:lnTo>
                <a:lnTo>
                  <a:pt x="29" y="20"/>
                </a:lnTo>
                <a:lnTo>
                  <a:pt x="40" y="17"/>
                </a:lnTo>
                <a:lnTo>
                  <a:pt x="52" y="16"/>
                </a:lnTo>
                <a:lnTo>
                  <a:pt x="65" y="14"/>
                </a:lnTo>
                <a:lnTo>
                  <a:pt x="79" y="10"/>
                </a:lnTo>
                <a:lnTo>
                  <a:pt x="94" y="8"/>
                </a:lnTo>
                <a:lnTo>
                  <a:pt x="102" y="7"/>
                </a:lnTo>
                <a:lnTo>
                  <a:pt x="108" y="6"/>
                </a:lnTo>
                <a:lnTo>
                  <a:pt x="115" y="4"/>
                </a:lnTo>
                <a:lnTo>
                  <a:pt x="121" y="3"/>
                </a:lnTo>
                <a:lnTo>
                  <a:pt x="126" y="2"/>
                </a:lnTo>
                <a:lnTo>
                  <a:pt x="131" y="1"/>
                </a:lnTo>
                <a:lnTo>
                  <a:pt x="137" y="1"/>
                </a:lnTo>
                <a:lnTo>
                  <a:pt x="141" y="1"/>
                </a:lnTo>
                <a:lnTo>
                  <a:pt x="145" y="0"/>
                </a:lnTo>
                <a:lnTo>
                  <a:pt x="148" y="0"/>
                </a:lnTo>
                <a:lnTo>
                  <a:pt x="152" y="0"/>
                </a:lnTo>
                <a:lnTo>
                  <a:pt x="155" y="0"/>
                </a:lnTo>
                <a:lnTo>
                  <a:pt x="158" y="0"/>
                </a:lnTo>
                <a:lnTo>
                  <a:pt x="159" y="0"/>
                </a:lnTo>
                <a:lnTo>
                  <a:pt x="160" y="0"/>
                </a:lnTo>
                <a:lnTo>
                  <a:pt x="161" y="0"/>
                </a:lnTo>
                <a:lnTo>
                  <a:pt x="164" y="2"/>
                </a:lnTo>
                <a:lnTo>
                  <a:pt x="167" y="4"/>
                </a:lnTo>
                <a:lnTo>
                  <a:pt x="167" y="7"/>
                </a:lnTo>
                <a:lnTo>
                  <a:pt x="168" y="9"/>
                </a:lnTo>
                <a:lnTo>
                  <a:pt x="167" y="13"/>
                </a:lnTo>
                <a:lnTo>
                  <a:pt x="167" y="15"/>
                </a:lnTo>
                <a:lnTo>
                  <a:pt x="164" y="17"/>
                </a:lnTo>
                <a:lnTo>
                  <a:pt x="161" y="18"/>
                </a:lnTo>
                <a:lnTo>
                  <a:pt x="160" y="20"/>
                </a:lnTo>
                <a:lnTo>
                  <a:pt x="159" y="20"/>
                </a:lnTo>
                <a:lnTo>
                  <a:pt x="158" y="20"/>
                </a:lnTo>
                <a:lnTo>
                  <a:pt x="155" y="21"/>
                </a:lnTo>
                <a:lnTo>
                  <a:pt x="152" y="21"/>
                </a:lnTo>
                <a:lnTo>
                  <a:pt x="148" y="22"/>
                </a:lnTo>
                <a:lnTo>
                  <a:pt x="145" y="23"/>
                </a:lnTo>
                <a:lnTo>
                  <a:pt x="141" y="23"/>
                </a:lnTo>
                <a:lnTo>
                  <a:pt x="137" y="24"/>
                </a:lnTo>
                <a:lnTo>
                  <a:pt x="131" y="25"/>
                </a:lnTo>
                <a:lnTo>
                  <a:pt x="126" y="26"/>
                </a:lnTo>
                <a:lnTo>
                  <a:pt x="121" y="26"/>
                </a:lnTo>
                <a:lnTo>
                  <a:pt x="115" y="28"/>
                </a:lnTo>
                <a:lnTo>
                  <a:pt x="108" y="29"/>
                </a:lnTo>
                <a:lnTo>
                  <a:pt x="102" y="30"/>
                </a:lnTo>
                <a:lnTo>
                  <a:pt x="94" y="31"/>
                </a:lnTo>
                <a:lnTo>
                  <a:pt x="86" y="32"/>
                </a:lnTo>
                <a:lnTo>
                  <a:pt x="79" y="35"/>
                </a:lnTo>
                <a:lnTo>
                  <a:pt x="73" y="36"/>
                </a:lnTo>
                <a:lnTo>
                  <a:pt x="66" y="37"/>
                </a:lnTo>
                <a:lnTo>
                  <a:pt x="61" y="37"/>
                </a:lnTo>
                <a:lnTo>
                  <a:pt x="55" y="38"/>
                </a:lnTo>
                <a:lnTo>
                  <a:pt x="51" y="39"/>
                </a:lnTo>
                <a:lnTo>
                  <a:pt x="45" y="39"/>
                </a:lnTo>
                <a:lnTo>
                  <a:pt x="42" y="40"/>
                </a:lnTo>
                <a:lnTo>
                  <a:pt x="38" y="40"/>
                </a:lnTo>
                <a:lnTo>
                  <a:pt x="34" y="40"/>
                </a:lnTo>
                <a:lnTo>
                  <a:pt x="31" y="42"/>
                </a:lnTo>
                <a:lnTo>
                  <a:pt x="29" y="42"/>
                </a:lnTo>
                <a:lnTo>
                  <a:pt x="27" y="42"/>
                </a:lnTo>
                <a:lnTo>
                  <a:pt x="26" y="40"/>
                </a:lnTo>
                <a:lnTo>
                  <a:pt x="25" y="40"/>
                </a:lnTo>
                <a:lnTo>
                  <a:pt x="22" y="40"/>
                </a:lnTo>
                <a:lnTo>
                  <a:pt x="19" y="39"/>
                </a:lnTo>
                <a:lnTo>
                  <a:pt x="17" y="38"/>
                </a:lnTo>
                <a:lnTo>
                  <a:pt x="14" y="36"/>
                </a:lnTo>
                <a:lnTo>
                  <a:pt x="12" y="33"/>
                </a:lnTo>
                <a:lnTo>
                  <a:pt x="8" y="31"/>
                </a:lnTo>
                <a:lnTo>
                  <a:pt x="4" y="28"/>
                </a:lnTo>
                <a:lnTo>
                  <a:pt x="0" y="23"/>
                </a:lnTo>
                <a:lnTo>
                  <a:pt x="0" y="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7" name="Freeform 98"/>
          <p:cNvSpPr>
            <a:spLocks/>
          </p:cNvSpPr>
          <p:nvPr/>
        </p:nvSpPr>
        <p:spPr bwMode="auto">
          <a:xfrm>
            <a:off x="5642986" y="5231777"/>
            <a:ext cx="1199460" cy="1173145"/>
          </a:xfrm>
          <a:custGeom>
            <a:avLst/>
            <a:gdLst>
              <a:gd name="T0" fmla="*/ 161 w 165"/>
              <a:gd name="T1" fmla="*/ 153 h 188"/>
              <a:gd name="T2" fmla="*/ 165 w 165"/>
              <a:gd name="T3" fmla="*/ 163 h 188"/>
              <a:gd name="T4" fmla="*/ 165 w 165"/>
              <a:gd name="T5" fmla="*/ 170 h 188"/>
              <a:gd name="T6" fmla="*/ 164 w 165"/>
              <a:gd name="T7" fmla="*/ 179 h 188"/>
              <a:gd name="T8" fmla="*/ 160 w 165"/>
              <a:gd name="T9" fmla="*/ 186 h 188"/>
              <a:gd name="T10" fmla="*/ 157 w 165"/>
              <a:gd name="T11" fmla="*/ 188 h 188"/>
              <a:gd name="T12" fmla="*/ 154 w 165"/>
              <a:gd name="T13" fmla="*/ 185 h 188"/>
              <a:gd name="T14" fmla="*/ 148 w 165"/>
              <a:gd name="T15" fmla="*/ 183 h 188"/>
              <a:gd name="T16" fmla="*/ 140 w 165"/>
              <a:gd name="T17" fmla="*/ 177 h 188"/>
              <a:gd name="T18" fmla="*/ 124 w 165"/>
              <a:gd name="T19" fmla="*/ 164 h 188"/>
              <a:gd name="T20" fmla="*/ 101 w 165"/>
              <a:gd name="T21" fmla="*/ 150 h 188"/>
              <a:gd name="T22" fmla="*/ 90 w 165"/>
              <a:gd name="T23" fmla="*/ 143 h 188"/>
              <a:gd name="T24" fmla="*/ 66 w 165"/>
              <a:gd name="T25" fmla="*/ 131 h 188"/>
              <a:gd name="T26" fmla="*/ 44 w 165"/>
              <a:gd name="T27" fmla="*/ 120 h 188"/>
              <a:gd name="T28" fmla="*/ 26 w 165"/>
              <a:gd name="T29" fmla="*/ 112 h 188"/>
              <a:gd name="T30" fmla="*/ 14 w 165"/>
              <a:gd name="T31" fmla="*/ 107 h 188"/>
              <a:gd name="T32" fmla="*/ 8 w 165"/>
              <a:gd name="T33" fmla="*/ 104 h 188"/>
              <a:gd name="T34" fmla="*/ 4 w 165"/>
              <a:gd name="T35" fmla="*/ 100 h 188"/>
              <a:gd name="T36" fmla="*/ 0 w 165"/>
              <a:gd name="T37" fmla="*/ 98 h 188"/>
              <a:gd name="T38" fmla="*/ 0 w 165"/>
              <a:gd name="T39" fmla="*/ 94 h 188"/>
              <a:gd name="T40" fmla="*/ 0 w 165"/>
              <a:gd name="T41" fmla="*/ 91 h 188"/>
              <a:gd name="T42" fmla="*/ 2 w 165"/>
              <a:gd name="T43" fmla="*/ 84 h 188"/>
              <a:gd name="T44" fmla="*/ 6 w 165"/>
              <a:gd name="T45" fmla="*/ 77 h 188"/>
              <a:gd name="T46" fmla="*/ 10 w 165"/>
              <a:gd name="T47" fmla="*/ 70 h 188"/>
              <a:gd name="T48" fmla="*/ 13 w 165"/>
              <a:gd name="T49" fmla="*/ 64 h 188"/>
              <a:gd name="T50" fmla="*/ 17 w 165"/>
              <a:gd name="T51" fmla="*/ 58 h 188"/>
              <a:gd name="T52" fmla="*/ 19 w 165"/>
              <a:gd name="T53" fmla="*/ 50 h 188"/>
              <a:gd name="T54" fmla="*/ 23 w 165"/>
              <a:gd name="T55" fmla="*/ 41 h 188"/>
              <a:gd name="T56" fmla="*/ 30 w 165"/>
              <a:gd name="T57" fmla="*/ 26 h 188"/>
              <a:gd name="T58" fmla="*/ 39 w 165"/>
              <a:gd name="T59" fmla="*/ 0 h 188"/>
              <a:gd name="T60" fmla="*/ 49 w 165"/>
              <a:gd name="T61" fmla="*/ 6 h 188"/>
              <a:gd name="T62" fmla="*/ 58 w 165"/>
              <a:gd name="T63" fmla="*/ 11 h 188"/>
              <a:gd name="T64" fmla="*/ 64 w 165"/>
              <a:gd name="T65" fmla="*/ 15 h 188"/>
              <a:gd name="T66" fmla="*/ 66 w 165"/>
              <a:gd name="T67" fmla="*/ 19 h 188"/>
              <a:gd name="T68" fmla="*/ 65 w 165"/>
              <a:gd name="T69" fmla="*/ 25 h 188"/>
              <a:gd name="T70" fmla="*/ 61 w 165"/>
              <a:gd name="T71" fmla="*/ 32 h 188"/>
              <a:gd name="T72" fmla="*/ 56 w 165"/>
              <a:gd name="T73" fmla="*/ 43 h 188"/>
              <a:gd name="T74" fmla="*/ 48 w 165"/>
              <a:gd name="T75" fmla="*/ 57 h 188"/>
              <a:gd name="T76" fmla="*/ 39 w 165"/>
              <a:gd name="T77" fmla="*/ 70 h 188"/>
              <a:gd name="T78" fmla="*/ 34 w 165"/>
              <a:gd name="T79" fmla="*/ 80 h 188"/>
              <a:gd name="T80" fmla="*/ 30 w 165"/>
              <a:gd name="T81" fmla="*/ 86 h 188"/>
              <a:gd name="T82" fmla="*/ 30 w 165"/>
              <a:gd name="T83" fmla="*/ 90 h 188"/>
              <a:gd name="T84" fmla="*/ 32 w 165"/>
              <a:gd name="T85" fmla="*/ 91 h 188"/>
              <a:gd name="T86" fmla="*/ 39 w 165"/>
              <a:gd name="T87" fmla="*/ 94 h 188"/>
              <a:gd name="T88" fmla="*/ 51 w 165"/>
              <a:gd name="T89" fmla="*/ 98 h 188"/>
              <a:gd name="T90" fmla="*/ 66 w 165"/>
              <a:gd name="T91" fmla="*/ 104 h 188"/>
              <a:gd name="T92" fmla="*/ 91 w 165"/>
              <a:gd name="T93" fmla="*/ 113 h 188"/>
              <a:gd name="T94" fmla="*/ 107 w 165"/>
              <a:gd name="T95" fmla="*/ 119 h 188"/>
              <a:gd name="T96" fmla="*/ 121 w 165"/>
              <a:gd name="T97" fmla="*/ 126 h 188"/>
              <a:gd name="T98" fmla="*/ 134 w 165"/>
              <a:gd name="T99" fmla="*/ 132 h 188"/>
              <a:gd name="T100" fmla="*/ 143 w 165"/>
              <a:gd name="T101" fmla="*/ 139 h 188"/>
              <a:gd name="T102" fmla="*/ 151 w 165"/>
              <a:gd name="T103" fmla="*/ 143 h 188"/>
              <a:gd name="T104" fmla="*/ 157 w 165"/>
              <a:gd name="T105" fmla="*/ 147 h 188"/>
              <a:gd name="T106" fmla="*/ 159 w 165"/>
              <a:gd name="T107" fmla="*/ 149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5" h="188">
                <a:moveTo>
                  <a:pt x="159" y="149"/>
                </a:moveTo>
                <a:lnTo>
                  <a:pt x="161" y="153"/>
                </a:lnTo>
                <a:lnTo>
                  <a:pt x="164" y="157"/>
                </a:lnTo>
                <a:lnTo>
                  <a:pt x="165" y="163"/>
                </a:lnTo>
                <a:lnTo>
                  <a:pt x="165" y="167"/>
                </a:lnTo>
                <a:lnTo>
                  <a:pt x="165" y="170"/>
                </a:lnTo>
                <a:lnTo>
                  <a:pt x="165" y="175"/>
                </a:lnTo>
                <a:lnTo>
                  <a:pt x="164" y="179"/>
                </a:lnTo>
                <a:lnTo>
                  <a:pt x="163" y="184"/>
                </a:lnTo>
                <a:lnTo>
                  <a:pt x="160" y="186"/>
                </a:lnTo>
                <a:lnTo>
                  <a:pt x="159" y="188"/>
                </a:lnTo>
                <a:lnTo>
                  <a:pt x="157" y="188"/>
                </a:lnTo>
                <a:lnTo>
                  <a:pt x="156" y="186"/>
                </a:lnTo>
                <a:lnTo>
                  <a:pt x="154" y="185"/>
                </a:lnTo>
                <a:lnTo>
                  <a:pt x="151" y="184"/>
                </a:lnTo>
                <a:lnTo>
                  <a:pt x="148" y="183"/>
                </a:lnTo>
                <a:lnTo>
                  <a:pt x="144" y="181"/>
                </a:lnTo>
                <a:lnTo>
                  <a:pt x="140" y="177"/>
                </a:lnTo>
                <a:lnTo>
                  <a:pt x="133" y="171"/>
                </a:lnTo>
                <a:lnTo>
                  <a:pt x="124" y="164"/>
                </a:lnTo>
                <a:lnTo>
                  <a:pt x="113" y="157"/>
                </a:lnTo>
                <a:lnTo>
                  <a:pt x="101" y="150"/>
                </a:lnTo>
                <a:lnTo>
                  <a:pt x="96" y="147"/>
                </a:lnTo>
                <a:lnTo>
                  <a:pt x="90" y="143"/>
                </a:lnTo>
                <a:lnTo>
                  <a:pt x="78" y="136"/>
                </a:lnTo>
                <a:lnTo>
                  <a:pt x="66" y="131"/>
                </a:lnTo>
                <a:lnTo>
                  <a:pt x="56" y="125"/>
                </a:lnTo>
                <a:lnTo>
                  <a:pt x="44" y="120"/>
                </a:lnTo>
                <a:lnTo>
                  <a:pt x="35" y="115"/>
                </a:lnTo>
                <a:lnTo>
                  <a:pt x="26" y="112"/>
                </a:lnTo>
                <a:lnTo>
                  <a:pt x="18" y="108"/>
                </a:lnTo>
                <a:lnTo>
                  <a:pt x="14" y="107"/>
                </a:lnTo>
                <a:lnTo>
                  <a:pt x="10" y="105"/>
                </a:lnTo>
                <a:lnTo>
                  <a:pt x="8" y="104"/>
                </a:lnTo>
                <a:lnTo>
                  <a:pt x="5" y="103"/>
                </a:lnTo>
                <a:lnTo>
                  <a:pt x="4" y="100"/>
                </a:lnTo>
                <a:lnTo>
                  <a:pt x="1" y="99"/>
                </a:lnTo>
                <a:lnTo>
                  <a:pt x="0" y="98"/>
                </a:lnTo>
                <a:lnTo>
                  <a:pt x="0" y="96"/>
                </a:lnTo>
                <a:lnTo>
                  <a:pt x="0" y="94"/>
                </a:lnTo>
                <a:lnTo>
                  <a:pt x="0" y="93"/>
                </a:lnTo>
                <a:lnTo>
                  <a:pt x="0" y="91"/>
                </a:lnTo>
                <a:lnTo>
                  <a:pt x="1" y="87"/>
                </a:lnTo>
                <a:lnTo>
                  <a:pt x="2" y="84"/>
                </a:lnTo>
                <a:lnTo>
                  <a:pt x="4" y="80"/>
                </a:lnTo>
                <a:lnTo>
                  <a:pt x="6" y="77"/>
                </a:lnTo>
                <a:lnTo>
                  <a:pt x="9" y="72"/>
                </a:lnTo>
                <a:lnTo>
                  <a:pt x="10" y="70"/>
                </a:lnTo>
                <a:lnTo>
                  <a:pt x="11" y="68"/>
                </a:lnTo>
                <a:lnTo>
                  <a:pt x="13" y="64"/>
                </a:lnTo>
                <a:lnTo>
                  <a:pt x="14" y="62"/>
                </a:lnTo>
                <a:lnTo>
                  <a:pt x="17" y="58"/>
                </a:lnTo>
                <a:lnTo>
                  <a:pt x="18" y="54"/>
                </a:lnTo>
                <a:lnTo>
                  <a:pt x="19" y="50"/>
                </a:lnTo>
                <a:lnTo>
                  <a:pt x="22" y="46"/>
                </a:lnTo>
                <a:lnTo>
                  <a:pt x="23" y="41"/>
                </a:lnTo>
                <a:lnTo>
                  <a:pt x="26" y="36"/>
                </a:lnTo>
                <a:lnTo>
                  <a:pt x="30" y="26"/>
                </a:lnTo>
                <a:lnTo>
                  <a:pt x="34" y="13"/>
                </a:lnTo>
                <a:lnTo>
                  <a:pt x="39" y="0"/>
                </a:lnTo>
                <a:lnTo>
                  <a:pt x="44" y="4"/>
                </a:lnTo>
                <a:lnTo>
                  <a:pt x="49" y="6"/>
                </a:lnTo>
                <a:lnTo>
                  <a:pt x="54" y="8"/>
                </a:lnTo>
                <a:lnTo>
                  <a:pt x="58" y="11"/>
                </a:lnTo>
                <a:lnTo>
                  <a:pt x="61" y="13"/>
                </a:lnTo>
                <a:lnTo>
                  <a:pt x="64" y="15"/>
                </a:lnTo>
                <a:lnTo>
                  <a:pt x="65" y="18"/>
                </a:lnTo>
                <a:lnTo>
                  <a:pt x="66" y="19"/>
                </a:lnTo>
                <a:lnTo>
                  <a:pt x="65" y="21"/>
                </a:lnTo>
                <a:lnTo>
                  <a:pt x="65" y="25"/>
                </a:lnTo>
                <a:lnTo>
                  <a:pt x="64" y="28"/>
                </a:lnTo>
                <a:lnTo>
                  <a:pt x="61" y="32"/>
                </a:lnTo>
                <a:lnTo>
                  <a:pt x="58" y="37"/>
                </a:lnTo>
                <a:lnTo>
                  <a:pt x="56" y="43"/>
                </a:lnTo>
                <a:lnTo>
                  <a:pt x="52" y="49"/>
                </a:lnTo>
                <a:lnTo>
                  <a:pt x="48" y="57"/>
                </a:lnTo>
                <a:lnTo>
                  <a:pt x="43" y="64"/>
                </a:lnTo>
                <a:lnTo>
                  <a:pt x="39" y="70"/>
                </a:lnTo>
                <a:lnTo>
                  <a:pt x="36" y="76"/>
                </a:lnTo>
                <a:lnTo>
                  <a:pt x="34" y="80"/>
                </a:lnTo>
                <a:lnTo>
                  <a:pt x="31" y="84"/>
                </a:lnTo>
                <a:lnTo>
                  <a:pt x="30" y="86"/>
                </a:lnTo>
                <a:lnTo>
                  <a:pt x="30" y="89"/>
                </a:lnTo>
                <a:lnTo>
                  <a:pt x="30" y="90"/>
                </a:lnTo>
                <a:lnTo>
                  <a:pt x="30" y="90"/>
                </a:lnTo>
                <a:lnTo>
                  <a:pt x="32" y="91"/>
                </a:lnTo>
                <a:lnTo>
                  <a:pt x="35" y="92"/>
                </a:lnTo>
                <a:lnTo>
                  <a:pt x="39" y="94"/>
                </a:lnTo>
                <a:lnTo>
                  <a:pt x="44" y="97"/>
                </a:lnTo>
                <a:lnTo>
                  <a:pt x="51" y="98"/>
                </a:lnTo>
                <a:lnTo>
                  <a:pt x="57" y="101"/>
                </a:lnTo>
                <a:lnTo>
                  <a:pt x="66" y="104"/>
                </a:lnTo>
                <a:lnTo>
                  <a:pt x="83" y="110"/>
                </a:lnTo>
                <a:lnTo>
                  <a:pt x="91" y="113"/>
                </a:lnTo>
                <a:lnTo>
                  <a:pt x="100" y="117"/>
                </a:lnTo>
                <a:lnTo>
                  <a:pt x="107" y="119"/>
                </a:lnTo>
                <a:lnTo>
                  <a:pt x="114" y="122"/>
                </a:lnTo>
                <a:lnTo>
                  <a:pt x="121" y="126"/>
                </a:lnTo>
                <a:lnTo>
                  <a:pt x="127" y="129"/>
                </a:lnTo>
                <a:lnTo>
                  <a:pt x="134" y="132"/>
                </a:lnTo>
                <a:lnTo>
                  <a:pt x="139" y="135"/>
                </a:lnTo>
                <a:lnTo>
                  <a:pt x="143" y="139"/>
                </a:lnTo>
                <a:lnTo>
                  <a:pt x="148" y="141"/>
                </a:lnTo>
                <a:lnTo>
                  <a:pt x="151" y="143"/>
                </a:lnTo>
                <a:lnTo>
                  <a:pt x="155" y="146"/>
                </a:lnTo>
                <a:lnTo>
                  <a:pt x="157" y="147"/>
                </a:lnTo>
                <a:lnTo>
                  <a:pt x="159" y="149"/>
                </a:lnTo>
                <a:lnTo>
                  <a:pt x="159" y="14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8" name="Freeform 99"/>
          <p:cNvSpPr>
            <a:spLocks/>
          </p:cNvSpPr>
          <p:nvPr/>
        </p:nvSpPr>
        <p:spPr bwMode="auto">
          <a:xfrm>
            <a:off x="5185014" y="5400263"/>
            <a:ext cx="1272154" cy="861138"/>
          </a:xfrm>
          <a:custGeom>
            <a:avLst/>
            <a:gdLst>
              <a:gd name="T0" fmla="*/ 95 w 175"/>
              <a:gd name="T1" fmla="*/ 119 h 138"/>
              <a:gd name="T2" fmla="*/ 69 w 175"/>
              <a:gd name="T3" fmla="*/ 128 h 138"/>
              <a:gd name="T4" fmla="*/ 51 w 175"/>
              <a:gd name="T5" fmla="*/ 134 h 138"/>
              <a:gd name="T6" fmla="*/ 34 w 175"/>
              <a:gd name="T7" fmla="*/ 136 h 138"/>
              <a:gd name="T8" fmla="*/ 16 w 175"/>
              <a:gd name="T9" fmla="*/ 138 h 138"/>
              <a:gd name="T10" fmla="*/ 9 w 175"/>
              <a:gd name="T11" fmla="*/ 137 h 138"/>
              <a:gd name="T12" fmla="*/ 4 w 175"/>
              <a:gd name="T13" fmla="*/ 136 h 138"/>
              <a:gd name="T14" fmla="*/ 2 w 175"/>
              <a:gd name="T15" fmla="*/ 135 h 138"/>
              <a:gd name="T16" fmla="*/ 0 w 175"/>
              <a:gd name="T17" fmla="*/ 131 h 138"/>
              <a:gd name="T18" fmla="*/ 2 w 175"/>
              <a:gd name="T19" fmla="*/ 129 h 138"/>
              <a:gd name="T20" fmla="*/ 4 w 175"/>
              <a:gd name="T21" fmla="*/ 127 h 138"/>
              <a:gd name="T22" fmla="*/ 8 w 175"/>
              <a:gd name="T23" fmla="*/ 124 h 138"/>
              <a:gd name="T24" fmla="*/ 15 w 175"/>
              <a:gd name="T25" fmla="*/ 123 h 138"/>
              <a:gd name="T26" fmla="*/ 22 w 175"/>
              <a:gd name="T27" fmla="*/ 122 h 138"/>
              <a:gd name="T28" fmla="*/ 33 w 175"/>
              <a:gd name="T29" fmla="*/ 119 h 138"/>
              <a:gd name="T30" fmla="*/ 45 w 175"/>
              <a:gd name="T31" fmla="*/ 115 h 138"/>
              <a:gd name="T32" fmla="*/ 60 w 175"/>
              <a:gd name="T33" fmla="*/ 109 h 138"/>
              <a:gd name="T34" fmla="*/ 86 w 175"/>
              <a:gd name="T35" fmla="*/ 97 h 138"/>
              <a:gd name="T36" fmla="*/ 104 w 175"/>
              <a:gd name="T37" fmla="*/ 85 h 138"/>
              <a:gd name="T38" fmla="*/ 117 w 175"/>
              <a:gd name="T39" fmla="*/ 71 h 138"/>
              <a:gd name="T40" fmla="*/ 132 w 175"/>
              <a:gd name="T41" fmla="*/ 51 h 138"/>
              <a:gd name="T42" fmla="*/ 140 w 175"/>
              <a:gd name="T43" fmla="*/ 36 h 138"/>
              <a:gd name="T44" fmla="*/ 142 w 175"/>
              <a:gd name="T45" fmla="*/ 27 h 138"/>
              <a:gd name="T46" fmla="*/ 144 w 175"/>
              <a:gd name="T47" fmla="*/ 19 h 138"/>
              <a:gd name="T48" fmla="*/ 145 w 175"/>
              <a:gd name="T49" fmla="*/ 13 h 138"/>
              <a:gd name="T50" fmla="*/ 144 w 175"/>
              <a:gd name="T51" fmla="*/ 8 h 138"/>
              <a:gd name="T52" fmla="*/ 144 w 175"/>
              <a:gd name="T53" fmla="*/ 3 h 138"/>
              <a:gd name="T54" fmla="*/ 145 w 175"/>
              <a:gd name="T55" fmla="*/ 2 h 138"/>
              <a:gd name="T56" fmla="*/ 150 w 175"/>
              <a:gd name="T57" fmla="*/ 1 h 138"/>
              <a:gd name="T58" fmla="*/ 159 w 175"/>
              <a:gd name="T59" fmla="*/ 1 h 138"/>
              <a:gd name="T60" fmla="*/ 167 w 175"/>
              <a:gd name="T61" fmla="*/ 5 h 138"/>
              <a:gd name="T62" fmla="*/ 171 w 175"/>
              <a:gd name="T63" fmla="*/ 8 h 138"/>
              <a:gd name="T64" fmla="*/ 174 w 175"/>
              <a:gd name="T65" fmla="*/ 10 h 138"/>
              <a:gd name="T66" fmla="*/ 175 w 175"/>
              <a:gd name="T67" fmla="*/ 14 h 138"/>
              <a:gd name="T68" fmla="*/ 175 w 175"/>
              <a:gd name="T69" fmla="*/ 19 h 138"/>
              <a:gd name="T70" fmla="*/ 175 w 175"/>
              <a:gd name="T71" fmla="*/ 23 h 138"/>
              <a:gd name="T72" fmla="*/ 172 w 175"/>
              <a:gd name="T73" fmla="*/ 30 h 138"/>
              <a:gd name="T74" fmla="*/ 171 w 175"/>
              <a:gd name="T75" fmla="*/ 37 h 138"/>
              <a:gd name="T76" fmla="*/ 163 w 175"/>
              <a:gd name="T77" fmla="*/ 56 h 138"/>
              <a:gd name="T78" fmla="*/ 151 w 175"/>
              <a:gd name="T79" fmla="*/ 77 h 138"/>
              <a:gd name="T80" fmla="*/ 144 w 175"/>
              <a:gd name="T81" fmla="*/ 87 h 138"/>
              <a:gd name="T82" fmla="*/ 133 w 175"/>
              <a:gd name="T83" fmla="*/ 97 h 138"/>
              <a:gd name="T84" fmla="*/ 121 w 175"/>
              <a:gd name="T85" fmla="*/ 105 h 138"/>
              <a:gd name="T86" fmla="*/ 110 w 175"/>
              <a:gd name="T87" fmla="*/ 113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5" h="138">
                <a:moveTo>
                  <a:pt x="110" y="113"/>
                </a:moveTo>
                <a:lnTo>
                  <a:pt x="95" y="119"/>
                </a:lnTo>
                <a:lnTo>
                  <a:pt x="82" y="123"/>
                </a:lnTo>
                <a:lnTo>
                  <a:pt x="69" y="128"/>
                </a:lnTo>
                <a:lnTo>
                  <a:pt x="56" y="131"/>
                </a:lnTo>
                <a:lnTo>
                  <a:pt x="51" y="134"/>
                </a:lnTo>
                <a:lnTo>
                  <a:pt x="45" y="135"/>
                </a:lnTo>
                <a:lnTo>
                  <a:pt x="34" y="136"/>
                </a:lnTo>
                <a:lnTo>
                  <a:pt x="25" y="137"/>
                </a:lnTo>
                <a:lnTo>
                  <a:pt x="16" y="138"/>
                </a:lnTo>
                <a:lnTo>
                  <a:pt x="12" y="137"/>
                </a:lnTo>
                <a:lnTo>
                  <a:pt x="9" y="137"/>
                </a:lnTo>
                <a:lnTo>
                  <a:pt x="7" y="137"/>
                </a:lnTo>
                <a:lnTo>
                  <a:pt x="4" y="136"/>
                </a:lnTo>
                <a:lnTo>
                  <a:pt x="3" y="136"/>
                </a:lnTo>
                <a:lnTo>
                  <a:pt x="2" y="135"/>
                </a:lnTo>
                <a:lnTo>
                  <a:pt x="2" y="134"/>
                </a:lnTo>
                <a:lnTo>
                  <a:pt x="0" y="131"/>
                </a:lnTo>
                <a:lnTo>
                  <a:pt x="2" y="130"/>
                </a:lnTo>
                <a:lnTo>
                  <a:pt x="2" y="129"/>
                </a:lnTo>
                <a:lnTo>
                  <a:pt x="3" y="128"/>
                </a:lnTo>
                <a:lnTo>
                  <a:pt x="4" y="127"/>
                </a:lnTo>
                <a:lnTo>
                  <a:pt x="7" y="126"/>
                </a:lnTo>
                <a:lnTo>
                  <a:pt x="8" y="124"/>
                </a:lnTo>
                <a:lnTo>
                  <a:pt x="11" y="124"/>
                </a:lnTo>
                <a:lnTo>
                  <a:pt x="15" y="123"/>
                </a:lnTo>
                <a:lnTo>
                  <a:pt x="18" y="123"/>
                </a:lnTo>
                <a:lnTo>
                  <a:pt x="22" y="122"/>
                </a:lnTo>
                <a:lnTo>
                  <a:pt x="28" y="121"/>
                </a:lnTo>
                <a:lnTo>
                  <a:pt x="33" y="119"/>
                </a:lnTo>
                <a:lnTo>
                  <a:pt x="38" y="118"/>
                </a:lnTo>
                <a:lnTo>
                  <a:pt x="45" y="115"/>
                </a:lnTo>
                <a:lnTo>
                  <a:pt x="52" y="113"/>
                </a:lnTo>
                <a:lnTo>
                  <a:pt x="60" y="109"/>
                </a:lnTo>
                <a:lnTo>
                  <a:pt x="73" y="104"/>
                </a:lnTo>
                <a:lnTo>
                  <a:pt x="86" y="97"/>
                </a:lnTo>
                <a:lnTo>
                  <a:pt x="98" y="88"/>
                </a:lnTo>
                <a:lnTo>
                  <a:pt x="104" y="85"/>
                </a:lnTo>
                <a:lnTo>
                  <a:pt x="110" y="80"/>
                </a:lnTo>
                <a:lnTo>
                  <a:pt x="117" y="71"/>
                </a:lnTo>
                <a:lnTo>
                  <a:pt x="125" y="62"/>
                </a:lnTo>
                <a:lnTo>
                  <a:pt x="132" y="51"/>
                </a:lnTo>
                <a:lnTo>
                  <a:pt x="138" y="41"/>
                </a:lnTo>
                <a:lnTo>
                  <a:pt x="140" y="36"/>
                </a:lnTo>
                <a:lnTo>
                  <a:pt x="141" y="30"/>
                </a:lnTo>
                <a:lnTo>
                  <a:pt x="142" y="27"/>
                </a:lnTo>
                <a:lnTo>
                  <a:pt x="144" y="22"/>
                </a:lnTo>
                <a:lnTo>
                  <a:pt x="144" y="19"/>
                </a:lnTo>
                <a:lnTo>
                  <a:pt x="145" y="15"/>
                </a:lnTo>
                <a:lnTo>
                  <a:pt x="145" y="13"/>
                </a:lnTo>
                <a:lnTo>
                  <a:pt x="144" y="10"/>
                </a:lnTo>
                <a:lnTo>
                  <a:pt x="144" y="8"/>
                </a:lnTo>
                <a:lnTo>
                  <a:pt x="144" y="5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7" y="1"/>
                </a:lnTo>
                <a:lnTo>
                  <a:pt x="150" y="1"/>
                </a:lnTo>
                <a:lnTo>
                  <a:pt x="155" y="0"/>
                </a:lnTo>
                <a:lnTo>
                  <a:pt x="159" y="1"/>
                </a:lnTo>
                <a:lnTo>
                  <a:pt x="164" y="3"/>
                </a:lnTo>
                <a:lnTo>
                  <a:pt x="167" y="5"/>
                </a:lnTo>
                <a:lnTo>
                  <a:pt x="170" y="6"/>
                </a:lnTo>
                <a:lnTo>
                  <a:pt x="171" y="8"/>
                </a:lnTo>
                <a:lnTo>
                  <a:pt x="174" y="9"/>
                </a:lnTo>
                <a:lnTo>
                  <a:pt x="174" y="10"/>
                </a:lnTo>
                <a:lnTo>
                  <a:pt x="175" y="12"/>
                </a:lnTo>
                <a:lnTo>
                  <a:pt x="175" y="14"/>
                </a:lnTo>
                <a:lnTo>
                  <a:pt x="175" y="16"/>
                </a:lnTo>
                <a:lnTo>
                  <a:pt x="175" y="19"/>
                </a:lnTo>
                <a:lnTo>
                  <a:pt x="175" y="21"/>
                </a:lnTo>
                <a:lnTo>
                  <a:pt x="175" y="23"/>
                </a:lnTo>
                <a:lnTo>
                  <a:pt x="174" y="27"/>
                </a:lnTo>
                <a:lnTo>
                  <a:pt x="172" y="30"/>
                </a:lnTo>
                <a:lnTo>
                  <a:pt x="172" y="34"/>
                </a:lnTo>
                <a:lnTo>
                  <a:pt x="171" y="37"/>
                </a:lnTo>
                <a:lnTo>
                  <a:pt x="167" y="47"/>
                </a:lnTo>
                <a:lnTo>
                  <a:pt x="163" y="56"/>
                </a:lnTo>
                <a:lnTo>
                  <a:pt x="158" y="66"/>
                </a:lnTo>
                <a:lnTo>
                  <a:pt x="151" y="77"/>
                </a:lnTo>
                <a:lnTo>
                  <a:pt x="147" y="81"/>
                </a:lnTo>
                <a:lnTo>
                  <a:pt x="144" y="87"/>
                </a:lnTo>
                <a:lnTo>
                  <a:pt x="138" y="92"/>
                </a:lnTo>
                <a:lnTo>
                  <a:pt x="133" y="97"/>
                </a:lnTo>
                <a:lnTo>
                  <a:pt x="128" y="101"/>
                </a:lnTo>
                <a:lnTo>
                  <a:pt x="121" y="105"/>
                </a:lnTo>
                <a:lnTo>
                  <a:pt x="116" y="109"/>
                </a:lnTo>
                <a:lnTo>
                  <a:pt x="110" y="113"/>
                </a:lnTo>
                <a:lnTo>
                  <a:pt x="110" y="11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9" name="Freeform 100"/>
          <p:cNvSpPr>
            <a:spLocks/>
          </p:cNvSpPr>
          <p:nvPr/>
        </p:nvSpPr>
        <p:spPr bwMode="auto">
          <a:xfrm>
            <a:off x="4777925" y="5400263"/>
            <a:ext cx="2631538" cy="361927"/>
          </a:xfrm>
          <a:custGeom>
            <a:avLst/>
            <a:gdLst>
              <a:gd name="T0" fmla="*/ 60 w 362"/>
              <a:gd name="T1" fmla="*/ 55 h 58"/>
              <a:gd name="T2" fmla="*/ 47 w 362"/>
              <a:gd name="T3" fmla="*/ 56 h 58"/>
              <a:gd name="T4" fmla="*/ 38 w 362"/>
              <a:gd name="T5" fmla="*/ 57 h 58"/>
              <a:gd name="T6" fmla="*/ 31 w 362"/>
              <a:gd name="T7" fmla="*/ 58 h 58"/>
              <a:gd name="T8" fmla="*/ 28 w 362"/>
              <a:gd name="T9" fmla="*/ 58 h 58"/>
              <a:gd name="T10" fmla="*/ 24 w 362"/>
              <a:gd name="T11" fmla="*/ 56 h 58"/>
              <a:gd name="T12" fmla="*/ 18 w 362"/>
              <a:gd name="T13" fmla="*/ 52 h 58"/>
              <a:gd name="T14" fmla="*/ 12 w 362"/>
              <a:gd name="T15" fmla="*/ 48 h 58"/>
              <a:gd name="T16" fmla="*/ 5 w 362"/>
              <a:gd name="T17" fmla="*/ 43 h 58"/>
              <a:gd name="T18" fmla="*/ 1 w 362"/>
              <a:gd name="T19" fmla="*/ 38 h 58"/>
              <a:gd name="T20" fmla="*/ 1 w 362"/>
              <a:gd name="T21" fmla="*/ 35 h 58"/>
              <a:gd name="T22" fmla="*/ 5 w 362"/>
              <a:gd name="T23" fmla="*/ 33 h 58"/>
              <a:gd name="T24" fmla="*/ 12 w 362"/>
              <a:gd name="T25" fmla="*/ 33 h 58"/>
              <a:gd name="T26" fmla="*/ 22 w 362"/>
              <a:gd name="T27" fmla="*/ 33 h 58"/>
              <a:gd name="T28" fmla="*/ 35 w 362"/>
              <a:gd name="T29" fmla="*/ 31 h 58"/>
              <a:gd name="T30" fmla="*/ 52 w 362"/>
              <a:gd name="T31" fmla="*/ 29 h 58"/>
              <a:gd name="T32" fmla="*/ 81 w 362"/>
              <a:gd name="T33" fmla="*/ 27 h 58"/>
              <a:gd name="T34" fmla="*/ 120 w 362"/>
              <a:gd name="T35" fmla="*/ 23 h 58"/>
              <a:gd name="T36" fmla="*/ 150 w 362"/>
              <a:gd name="T37" fmla="*/ 19 h 58"/>
              <a:gd name="T38" fmla="*/ 172 w 362"/>
              <a:gd name="T39" fmla="*/ 16 h 58"/>
              <a:gd name="T40" fmla="*/ 198 w 362"/>
              <a:gd name="T41" fmla="*/ 13 h 58"/>
              <a:gd name="T42" fmla="*/ 227 w 362"/>
              <a:gd name="T43" fmla="*/ 9 h 58"/>
              <a:gd name="T44" fmla="*/ 252 w 362"/>
              <a:gd name="T45" fmla="*/ 7 h 58"/>
              <a:gd name="T46" fmla="*/ 266 w 362"/>
              <a:gd name="T47" fmla="*/ 6 h 58"/>
              <a:gd name="T48" fmla="*/ 279 w 362"/>
              <a:gd name="T49" fmla="*/ 3 h 58"/>
              <a:gd name="T50" fmla="*/ 291 w 362"/>
              <a:gd name="T51" fmla="*/ 2 h 58"/>
              <a:gd name="T52" fmla="*/ 300 w 362"/>
              <a:gd name="T53" fmla="*/ 1 h 58"/>
              <a:gd name="T54" fmla="*/ 308 w 362"/>
              <a:gd name="T55" fmla="*/ 1 h 58"/>
              <a:gd name="T56" fmla="*/ 313 w 362"/>
              <a:gd name="T57" fmla="*/ 0 h 58"/>
              <a:gd name="T58" fmla="*/ 317 w 362"/>
              <a:gd name="T59" fmla="*/ 0 h 58"/>
              <a:gd name="T60" fmla="*/ 322 w 362"/>
              <a:gd name="T61" fmla="*/ 0 h 58"/>
              <a:gd name="T62" fmla="*/ 330 w 362"/>
              <a:gd name="T63" fmla="*/ 1 h 58"/>
              <a:gd name="T64" fmla="*/ 338 w 362"/>
              <a:gd name="T65" fmla="*/ 3 h 58"/>
              <a:gd name="T66" fmla="*/ 347 w 362"/>
              <a:gd name="T67" fmla="*/ 8 h 58"/>
              <a:gd name="T68" fmla="*/ 355 w 362"/>
              <a:gd name="T69" fmla="*/ 13 h 58"/>
              <a:gd name="T70" fmla="*/ 359 w 362"/>
              <a:gd name="T71" fmla="*/ 16 h 58"/>
              <a:gd name="T72" fmla="*/ 361 w 362"/>
              <a:gd name="T73" fmla="*/ 20 h 58"/>
              <a:gd name="T74" fmla="*/ 362 w 362"/>
              <a:gd name="T75" fmla="*/ 26 h 58"/>
              <a:gd name="T76" fmla="*/ 360 w 362"/>
              <a:gd name="T77" fmla="*/ 31 h 58"/>
              <a:gd name="T78" fmla="*/ 355 w 362"/>
              <a:gd name="T79" fmla="*/ 35 h 58"/>
              <a:gd name="T80" fmla="*/ 344 w 362"/>
              <a:gd name="T81" fmla="*/ 36 h 58"/>
              <a:gd name="T82" fmla="*/ 334 w 362"/>
              <a:gd name="T83" fmla="*/ 35 h 58"/>
              <a:gd name="T84" fmla="*/ 330 w 362"/>
              <a:gd name="T85" fmla="*/ 34 h 58"/>
              <a:gd name="T86" fmla="*/ 325 w 362"/>
              <a:gd name="T87" fmla="*/ 34 h 58"/>
              <a:gd name="T88" fmla="*/ 318 w 362"/>
              <a:gd name="T89" fmla="*/ 34 h 58"/>
              <a:gd name="T90" fmla="*/ 310 w 362"/>
              <a:gd name="T91" fmla="*/ 33 h 58"/>
              <a:gd name="T92" fmla="*/ 301 w 362"/>
              <a:gd name="T93" fmla="*/ 33 h 58"/>
              <a:gd name="T94" fmla="*/ 289 w 362"/>
              <a:gd name="T95" fmla="*/ 33 h 58"/>
              <a:gd name="T96" fmla="*/ 276 w 362"/>
              <a:gd name="T97" fmla="*/ 33 h 58"/>
              <a:gd name="T98" fmla="*/ 263 w 362"/>
              <a:gd name="T99" fmla="*/ 33 h 58"/>
              <a:gd name="T100" fmla="*/ 206 w 362"/>
              <a:gd name="T101" fmla="*/ 34 h 58"/>
              <a:gd name="T102" fmla="*/ 164 w 362"/>
              <a:gd name="T103" fmla="*/ 37 h 58"/>
              <a:gd name="T104" fmla="*/ 138 w 362"/>
              <a:gd name="T105" fmla="*/ 41 h 58"/>
              <a:gd name="T106" fmla="*/ 115 w 362"/>
              <a:gd name="T107" fmla="*/ 44 h 58"/>
              <a:gd name="T108" fmla="*/ 94 w 362"/>
              <a:gd name="T109" fmla="*/ 48 h 58"/>
              <a:gd name="T110" fmla="*/ 76 w 362"/>
              <a:gd name="T111" fmla="*/ 51 h 58"/>
              <a:gd name="T112" fmla="*/ 68 w 362"/>
              <a:gd name="T113" fmla="*/ 53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62" h="58">
                <a:moveTo>
                  <a:pt x="68" y="53"/>
                </a:moveTo>
                <a:lnTo>
                  <a:pt x="60" y="55"/>
                </a:lnTo>
                <a:lnTo>
                  <a:pt x="54" y="56"/>
                </a:lnTo>
                <a:lnTo>
                  <a:pt x="47" y="56"/>
                </a:lnTo>
                <a:lnTo>
                  <a:pt x="42" y="57"/>
                </a:lnTo>
                <a:lnTo>
                  <a:pt x="38" y="57"/>
                </a:lnTo>
                <a:lnTo>
                  <a:pt x="34" y="58"/>
                </a:lnTo>
                <a:lnTo>
                  <a:pt x="31" y="58"/>
                </a:lnTo>
                <a:lnTo>
                  <a:pt x="30" y="58"/>
                </a:lnTo>
                <a:lnTo>
                  <a:pt x="28" y="58"/>
                </a:lnTo>
                <a:lnTo>
                  <a:pt x="26" y="57"/>
                </a:lnTo>
                <a:lnTo>
                  <a:pt x="24" y="56"/>
                </a:lnTo>
                <a:lnTo>
                  <a:pt x="21" y="55"/>
                </a:lnTo>
                <a:lnTo>
                  <a:pt x="18" y="52"/>
                </a:lnTo>
                <a:lnTo>
                  <a:pt x="14" y="51"/>
                </a:lnTo>
                <a:lnTo>
                  <a:pt x="12" y="48"/>
                </a:lnTo>
                <a:lnTo>
                  <a:pt x="9" y="45"/>
                </a:lnTo>
                <a:lnTo>
                  <a:pt x="5" y="43"/>
                </a:lnTo>
                <a:lnTo>
                  <a:pt x="3" y="40"/>
                </a:lnTo>
                <a:lnTo>
                  <a:pt x="1" y="38"/>
                </a:lnTo>
                <a:lnTo>
                  <a:pt x="0" y="36"/>
                </a:lnTo>
                <a:lnTo>
                  <a:pt x="1" y="35"/>
                </a:lnTo>
                <a:lnTo>
                  <a:pt x="3" y="34"/>
                </a:lnTo>
                <a:lnTo>
                  <a:pt x="5" y="33"/>
                </a:lnTo>
                <a:lnTo>
                  <a:pt x="9" y="33"/>
                </a:lnTo>
                <a:lnTo>
                  <a:pt x="12" y="33"/>
                </a:lnTo>
                <a:lnTo>
                  <a:pt x="17" y="33"/>
                </a:lnTo>
                <a:lnTo>
                  <a:pt x="22" y="33"/>
                </a:lnTo>
                <a:lnTo>
                  <a:pt x="29" y="31"/>
                </a:lnTo>
                <a:lnTo>
                  <a:pt x="35" y="31"/>
                </a:lnTo>
                <a:lnTo>
                  <a:pt x="43" y="30"/>
                </a:lnTo>
                <a:lnTo>
                  <a:pt x="52" y="29"/>
                </a:lnTo>
                <a:lnTo>
                  <a:pt x="61" y="28"/>
                </a:lnTo>
                <a:lnTo>
                  <a:pt x="81" y="27"/>
                </a:lnTo>
                <a:lnTo>
                  <a:pt x="101" y="24"/>
                </a:lnTo>
                <a:lnTo>
                  <a:pt x="120" y="23"/>
                </a:lnTo>
                <a:lnTo>
                  <a:pt x="140" y="20"/>
                </a:lnTo>
                <a:lnTo>
                  <a:pt x="150" y="19"/>
                </a:lnTo>
                <a:lnTo>
                  <a:pt x="160" y="17"/>
                </a:lnTo>
                <a:lnTo>
                  <a:pt x="172" y="16"/>
                </a:lnTo>
                <a:lnTo>
                  <a:pt x="185" y="15"/>
                </a:lnTo>
                <a:lnTo>
                  <a:pt x="198" y="13"/>
                </a:lnTo>
                <a:lnTo>
                  <a:pt x="213" y="12"/>
                </a:lnTo>
                <a:lnTo>
                  <a:pt x="227" y="9"/>
                </a:lnTo>
                <a:lnTo>
                  <a:pt x="244" y="8"/>
                </a:lnTo>
                <a:lnTo>
                  <a:pt x="252" y="7"/>
                </a:lnTo>
                <a:lnTo>
                  <a:pt x="259" y="6"/>
                </a:lnTo>
                <a:lnTo>
                  <a:pt x="266" y="6"/>
                </a:lnTo>
                <a:lnTo>
                  <a:pt x="273" y="5"/>
                </a:lnTo>
                <a:lnTo>
                  <a:pt x="279" y="3"/>
                </a:lnTo>
                <a:lnTo>
                  <a:pt x="284" y="3"/>
                </a:lnTo>
                <a:lnTo>
                  <a:pt x="291" y="2"/>
                </a:lnTo>
                <a:lnTo>
                  <a:pt x="295" y="2"/>
                </a:lnTo>
                <a:lnTo>
                  <a:pt x="300" y="1"/>
                </a:lnTo>
                <a:lnTo>
                  <a:pt x="304" y="1"/>
                </a:lnTo>
                <a:lnTo>
                  <a:pt x="308" y="1"/>
                </a:lnTo>
                <a:lnTo>
                  <a:pt x="310" y="0"/>
                </a:lnTo>
                <a:lnTo>
                  <a:pt x="313" y="0"/>
                </a:lnTo>
                <a:lnTo>
                  <a:pt x="316" y="0"/>
                </a:lnTo>
                <a:lnTo>
                  <a:pt x="317" y="0"/>
                </a:lnTo>
                <a:lnTo>
                  <a:pt x="318" y="0"/>
                </a:lnTo>
                <a:lnTo>
                  <a:pt x="322" y="0"/>
                </a:lnTo>
                <a:lnTo>
                  <a:pt x="326" y="0"/>
                </a:lnTo>
                <a:lnTo>
                  <a:pt x="330" y="1"/>
                </a:lnTo>
                <a:lnTo>
                  <a:pt x="334" y="1"/>
                </a:lnTo>
                <a:lnTo>
                  <a:pt x="338" y="3"/>
                </a:lnTo>
                <a:lnTo>
                  <a:pt x="342" y="5"/>
                </a:lnTo>
                <a:lnTo>
                  <a:pt x="347" y="8"/>
                </a:lnTo>
                <a:lnTo>
                  <a:pt x="352" y="10"/>
                </a:lnTo>
                <a:lnTo>
                  <a:pt x="355" y="13"/>
                </a:lnTo>
                <a:lnTo>
                  <a:pt x="357" y="14"/>
                </a:lnTo>
                <a:lnTo>
                  <a:pt x="359" y="16"/>
                </a:lnTo>
                <a:lnTo>
                  <a:pt x="360" y="17"/>
                </a:lnTo>
                <a:lnTo>
                  <a:pt x="361" y="20"/>
                </a:lnTo>
                <a:lnTo>
                  <a:pt x="361" y="21"/>
                </a:lnTo>
                <a:lnTo>
                  <a:pt x="362" y="26"/>
                </a:lnTo>
                <a:lnTo>
                  <a:pt x="361" y="28"/>
                </a:lnTo>
                <a:lnTo>
                  <a:pt x="360" y="31"/>
                </a:lnTo>
                <a:lnTo>
                  <a:pt x="359" y="33"/>
                </a:lnTo>
                <a:lnTo>
                  <a:pt x="355" y="35"/>
                </a:lnTo>
                <a:lnTo>
                  <a:pt x="349" y="35"/>
                </a:lnTo>
                <a:lnTo>
                  <a:pt x="344" y="36"/>
                </a:lnTo>
                <a:lnTo>
                  <a:pt x="339" y="35"/>
                </a:lnTo>
                <a:lnTo>
                  <a:pt x="334" y="35"/>
                </a:lnTo>
                <a:lnTo>
                  <a:pt x="332" y="34"/>
                </a:lnTo>
                <a:lnTo>
                  <a:pt x="330" y="34"/>
                </a:lnTo>
                <a:lnTo>
                  <a:pt x="327" y="34"/>
                </a:lnTo>
                <a:lnTo>
                  <a:pt x="325" y="34"/>
                </a:lnTo>
                <a:lnTo>
                  <a:pt x="322" y="34"/>
                </a:lnTo>
                <a:lnTo>
                  <a:pt x="318" y="34"/>
                </a:lnTo>
                <a:lnTo>
                  <a:pt x="314" y="33"/>
                </a:lnTo>
                <a:lnTo>
                  <a:pt x="310" y="33"/>
                </a:lnTo>
                <a:lnTo>
                  <a:pt x="305" y="33"/>
                </a:lnTo>
                <a:lnTo>
                  <a:pt x="301" y="33"/>
                </a:lnTo>
                <a:lnTo>
                  <a:pt x="295" y="33"/>
                </a:lnTo>
                <a:lnTo>
                  <a:pt x="289" y="33"/>
                </a:lnTo>
                <a:lnTo>
                  <a:pt x="283" y="33"/>
                </a:lnTo>
                <a:lnTo>
                  <a:pt x="276" y="33"/>
                </a:lnTo>
                <a:lnTo>
                  <a:pt x="270" y="33"/>
                </a:lnTo>
                <a:lnTo>
                  <a:pt x="263" y="33"/>
                </a:lnTo>
                <a:lnTo>
                  <a:pt x="233" y="34"/>
                </a:lnTo>
                <a:lnTo>
                  <a:pt x="206" y="34"/>
                </a:lnTo>
                <a:lnTo>
                  <a:pt x="179" y="36"/>
                </a:lnTo>
                <a:lnTo>
                  <a:pt x="164" y="37"/>
                </a:lnTo>
                <a:lnTo>
                  <a:pt x="151" y="40"/>
                </a:lnTo>
                <a:lnTo>
                  <a:pt x="138" y="41"/>
                </a:lnTo>
                <a:lnTo>
                  <a:pt x="127" y="43"/>
                </a:lnTo>
                <a:lnTo>
                  <a:pt x="115" y="44"/>
                </a:lnTo>
                <a:lnTo>
                  <a:pt x="104" y="47"/>
                </a:lnTo>
                <a:lnTo>
                  <a:pt x="94" y="48"/>
                </a:lnTo>
                <a:lnTo>
                  <a:pt x="85" y="50"/>
                </a:lnTo>
                <a:lnTo>
                  <a:pt x="76" y="51"/>
                </a:lnTo>
                <a:lnTo>
                  <a:pt x="68" y="53"/>
                </a:lnTo>
                <a:lnTo>
                  <a:pt x="68" y="5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1" name="Freeform 102"/>
          <p:cNvSpPr>
            <a:spLocks/>
          </p:cNvSpPr>
          <p:nvPr/>
        </p:nvSpPr>
        <p:spPr bwMode="auto">
          <a:xfrm>
            <a:off x="9020356" y="4079994"/>
            <a:ext cx="1177650" cy="524171"/>
          </a:xfrm>
          <a:custGeom>
            <a:avLst/>
            <a:gdLst>
              <a:gd name="T0" fmla="*/ 44 w 162"/>
              <a:gd name="T1" fmla="*/ 56 h 84"/>
              <a:gd name="T2" fmla="*/ 70 w 162"/>
              <a:gd name="T3" fmla="*/ 43 h 84"/>
              <a:gd name="T4" fmla="*/ 89 w 162"/>
              <a:gd name="T5" fmla="*/ 34 h 84"/>
              <a:gd name="T6" fmla="*/ 99 w 162"/>
              <a:gd name="T7" fmla="*/ 29 h 84"/>
              <a:gd name="T8" fmla="*/ 108 w 162"/>
              <a:gd name="T9" fmla="*/ 26 h 84"/>
              <a:gd name="T10" fmla="*/ 114 w 162"/>
              <a:gd name="T11" fmla="*/ 22 h 84"/>
              <a:gd name="T12" fmla="*/ 118 w 162"/>
              <a:gd name="T13" fmla="*/ 19 h 84"/>
              <a:gd name="T14" fmla="*/ 121 w 162"/>
              <a:gd name="T15" fmla="*/ 16 h 84"/>
              <a:gd name="T16" fmla="*/ 122 w 162"/>
              <a:gd name="T17" fmla="*/ 14 h 84"/>
              <a:gd name="T18" fmla="*/ 122 w 162"/>
              <a:gd name="T19" fmla="*/ 11 h 84"/>
              <a:gd name="T20" fmla="*/ 119 w 162"/>
              <a:gd name="T21" fmla="*/ 8 h 84"/>
              <a:gd name="T22" fmla="*/ 118 w 162"/>
              <a:gd name="T23" fmla="*/ 6 h 84"/>
              <a:gd name="T24" fmla="*/ 119 w 162"/>
              <a:gd name="T25" fmla="*/ 4 h 84"/>
              <a:gd name="T26" fmla="*/ 122 w 162"/>
              <a:gd name="T27" fmla="*/ 1 h 84"/>
              <a:gd name="T28" fmla="*/ 126 w 162"/>
              <a:gd name="T29" fmla="*/ 0 h 84"/>
              <a:gd name="T30" fmla="*/ 131 w 162"/>
              <a:gd name="T31" fmla="*/ 0 h 84"/>
              <a:gd name="T32" fmla="*/ 136 w 162"/>
              <a:gd name="T33" fmla="*/ 1 h 84"/>
              <a:gd name="T34" fmla="*/ 144 w 162"/>
              <a:gd name="T35" fmla="*/ 4 h 84"/>
              <a:gd name="T36" fmla="*/ 152 w 162"/>
              <a:gd name="T37" fmla="*/ 8 h 84"/>
              <a:gd name="T38" fmla="*/ 157 w 162"/>
              <a:gd name="T39" fmla="*/ 13 h 84"/>
              <a:gd name="T40" fmla="*/ 161 w 162"/>
              <a:gd name="T41" fmla="*/ 18 h 84"/>
              <a:gd name="T42" fmla="*/ 162 w 162"/>
              <a:gd name="T43" fmla="*/ 22 h 84"/>
              <a:gd name="T44" fmla="*/ 162 w 162"/>
              <a:gd name="T45" fmla="*/ 28 h 84"/>
              <a:gd name="T46" fmla="*/ 157 w 162"/>
              <a:gd name="T47" fmla="*/ 34 h 84"/>
              <a:gd name="T48" fmla="*/ 148 w 162"/>
              <a:gd name="T49" fmla="*/ 40 h 84"/>
              <a:gd name="T50" fmla="*/ 135 w 162"/>
              <a:gd name="T51" fmla="*/ 48 h 84"/>
              <a:gd name="T52" fmla="*/ 117 w 162"/>
              <a:gd name="T53" fmla="*/ 55 h 84"/>
              <a:gd name="T54" fmla="*/ 87 w 162"/>
              <a:gd name="T55" fmla="*/ 65 h 84"/>
              <a:gd name="T56" fmla="*/ 45 w 162"/>
              <a:gd name="T57" fmla="*/ 76 h 84"/>
              <a:gd name="T58" fmla="*/ 27 w 162"/>
              <a:gd name="T59" fmla="*/ 82 h 84"/>
              <a:gd name="T60" fmla="*/ 13 w 162"/>
              <a:gd name="T61" fmla="*/ 84 h 84"/>
              <a:gd name="T62" fmla="*/ 3 w 162"/>
              <a:gd name="T63" fmla="*/ 84 h 84"/>
              <a:gd name="T64" fmla="*/ 1 w 162"/>
              <a:gd name="T65" fmla="*/ 82 h 84"/>
              <a:gd name="T66" fmla="*/ 1 w 162"/>
              <a:gd name="T67" fmla="*/ 77 h 84"/>
              <a:gd name="T68" fmla="*/ 6 w 162"/>
              <a:gd name="T69" fmla="*/ 73 h 84"/>
              <a:gd name="T70" fmla="*/ 15 w 162"/>
              <a:gd name="T71" fmla="*/ 68 h 84"/>
              <a:gd name="T72" fmla="*/ 28 w 162"/>
              <a:gd name="T73" fmla="*/ 6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2" h="84">
                <a:moveTo>
                  <a:pt x="28" y="62"/>
                </a:moveTo>
                <a:lnTo>
                  <a:pt x="44" y="56"/>
                </a:lnTo>
                <a:lnTo>
                  <a:pt x="57" y="50"/>
                </a:lnTo>
                <a:lnTo>
                  <a:pt x="70" y="43"/>
                </a:lnTo>
                <a:lnTo>
                  <a:pt x="83" y="37"/>
                </a:lnTo>
                <a:lnTo>
                  <a:pt x="89" y="34"/>
                </a:lnTo>
                <a:lnTo>
                  <a:pt x="95" y="32"/>
                </a:lnTo>
                <a:lnTo>
                  <a:pt x="99" y="29"/>
                </a:lnTo>
                <a:lnTo>
                  <a:pt x="104" y="27"/>
                </a:lnTo>
                <a:lnTo>
                  <a:pt x="108" y="26"/>
                </a:lnTo>
                <a:lnTo>
                  <a:pt x="110" y="23"/>
                </a:lnTo>
                <a:lnTo>
                  <a:pt x="114" y="22"/>
                </a:lnTo>
                <a:lnTo>
                  <a:pt x="115" y="20"/>
                </a:lnTo>
                <a:lnTo>
                  <a:pt x="118" y="19"/>
                </a:lnTo>
                <a:lnTo>
                  <a:pt x="119" y="18"/>
                </a:lnTo>
                <a:lnTo>
                  <a:pt x="121" y="16"/>
                </a:lnTo>
                <a:lnTo>
                  <a:pt x="122" y="15"/>
                </a:lnTo>
                <a:lnTo>
                  <a:pt x="122" y="14"/>
                </a:lnTo>
                <a:lnTo>
                  <a:pt x="122" y="12"/>
                </a:lnTo>
                <a:lnTo>
                  <a:pt x="122" y="11"/>
                </a:lnTo>
                <a:lnTo>
                  <a:pt x="121" y="9"/>
                </a:lnTo>
                <a:lnTo>
                  <a:pt x="119" y="8"/>
                </a:lnTo>
                <a:lnTo>
                  <a:pt x="118" y="7"/>
                </a:lnTo>
                <a:lnTo>
                  <a:pt x="118" y="6"/>
                </a:lnTo>
                <a:lnTo>
                  <a:pt x="118" y="5"/>
                </a:lnTo>
                <a:lnTo>
                  <a:pt x="119" y="4"/>
                </a:lnTo>
                <a:lnTo>
                  <a:pt x="119" y="2"/>
                </a:lnTo>
                <a:lnTo>
                  <a:pt x="122" y="1"/>
                </a:lnTo>
                <a:lnTo>
                  <a:pt x="123" y="1"/>
                </a:lnTo>
                <a:lnTo>
                  <a:pt x="126" y="0"/>
                </a:lnTo>
                <a:lnTo>
                  <a:pt x="127" y="0"/>
                </a:lnTo>
                <a:lnTo>
                  <a:pt x="131" y="0"/>
                </a:lnTo>
                <a:lnTo>
                  <a:pt x="134" y="1"/>
                </a:lnTo>
                <a:lnTo>
                  <a:pt x="136" y="1"/>
                </a:lnTo>
                <a:lnTo>
                  <a:pt x="140" y="2"/>
                </a:lnTo>
                <a:lnTo>
                  <a:pt x="144" y="4"/>
                </a:lnTo>
                <a:lnTo>
                  <a:pt x="148" y="6"/>
                </a:lnTo>
                <a:lnTo>
                  <a:pt x="152" y="8"/>
                </a:lnTo>
                <a:lnTo>
                  <a:pt x="155" y="11"/>
                </a:lnTo>
                <a:lnTo>
                  <a:pt x="157" y="13"/>
                </a:lnTo>
                <a:lnTo>
                  <a:pt x="160" y="15"/>
                </a:lnTo>
                <a:lnTo>
                  <a:pt x="161" y="18"/>
                </a:lnTo>
                <a:lnTo>
                  <a:pt x="162" y="20"/>
                </a:lnTo>
                <a:lnTo>
                  <a:pt x="162" y="22"/>
                </a:lnTo>
                <a:lnTo>
                  <a:pt x="162" y="25"/>
                </a:lnTo>
                <a:lnTo>
                  <a:pt x="162" y="28"/>
                </a:lnTo>
                <a:lnTo>
                  <a:pt x="161" y="30"/>
                </a:lnTo>
                <a:lnTo>
                  <a:pt x="157" y="34"/>
                </a:lnTo>
                <a:lnTo>
                  <a:pt x="153" y="36"/>
                </a:lnTo>
                <a:lnTo>
                  <a:pt x="148" y="40"/>
                </a:lnTo>
                <a:lnTo>
                  <a:pt x="143" y="43"/>
                </a:lnTo>
                <a:lnTo>
                  <a:pt x="135" y="48"/>
                </a:lnTo>
                <a:lnTo>
                  <a:pt x="127" y="51"/>
                </a:lnTo>
                <a:lnTo>
                  <a:pt x="117" y="55"/>
                </a:lnTo>
                <a:lnTo>
                  <a:pt x="108" y="59"/>
                </a:lnTo>
                <a:lnTo>
                  <a:pt x="87" y="65"/>
                </a:lnTo>
                <a:lnTo>
                  <a:pt x="66" y="71"/>
                </a:lnTo>
                <a:lnTo>
                  <a:pt x="45" y="76"/>
                </a:lnTo>
                <a:lnTo>
                  <a:pt x="36" y="79"/>
                </a:lnTo>
                <a:lnTo>
                  <a:pt x="27" y="82"/>
                </a:lnTo>
                <a:lnTo>
                  <a:pt x="19" y="83"/>
                </a:lnTo>
                <a:lnTo>
                  <a:pt x="13" y="84"/>
                </a:lnTo>
                <a:lnTo>
                  <a:pt x="7" y="84"/>
                </a:lnTo>
                <a:lnTo>
                  <a:pt x="3" y="84"/>
                </a:lnTo>
                <a:lnTo>
                  <a:pt x="1" y="83"/>
                </a:lnTo>
                <a:lnTo>
                  <a:pt x="1" y="82"/>
                </a:lnTo>
                <a:lnTo>
                  <a:pt x="0" y="79"/>
                </a:lnTo>
                <a:lnTo>
                  <a:pt x="1" y="77"/>
                </a:lnTo>
                <a:lnTo>
                  <a:pt x="3" y="75"/>
                </a:lnTo>
                <a:lnTo>
                  <a:pt x="6" y="73"/>
                </a:lnTo>
                <a:lnTo>
                  <a:pt x="10" y="70"/>
                </a:lnTo>
                <a:lnTo>
                  <a:pt x="15" y="68"/>
                </a:lnTo>
                <a:lnTo>
                  <a:pt x="22" y="65"/>
                </a:lnTo>
                <a:lnTo>
                  <a:pt x="28" y="62"/>
                </a:lnTo>
                <a:lnTo>
                  <a:pt x="28" y="6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103"/>
          <p:cNvSpPr>
            <a:spLocks/>
          </p:cNvSpPr>
          <p:nvPr/>
        </p:nvSpPr>
        <p:spPr bwMode="auto">
          <a:xfrm>
            <a:off x="8489689" y="4822572"/>
            <a:ext cx="2413454" cy="393130"/>
          </a:xfrm>
          <a:custGeom>
            <a:avLst/>
            <a:gdLst>
              <a:gd name="T0" fmla="*/ 323 w 332"/>
              <a:gd name="T1" fmla="*/ 35 h 63"/>
              <a:gd name="T2" fmla="*/ 314 w 332"/>
              <a:gd name="T3" fmla="*/ 36 h 63"/>
              <a:gd name="T4" fmla="*/ 301 w 332"/>
              <a:gd name="T5" fmla="*/ 37 h 63"/>
              <a:gd name="T6" fmla="*/ 281 w 332"/>
              <a:gd name="T7" fmla="*/ 37 h 63"/>
              <a:gd name="T8" fmla="*/ 247 w 332"/>
              <a:gd name="T9" fmla="*/ 37 h 63"/>
              <a:gd name="T10" fmla="*/ 204 w 332"/>
              <a:gd name="T11" fmla="*/ 39 h 63"/>
              <a:gd name="T12" fmla="*/ 164 w 332"/>
              <a:gd name="T13" fmla="*/ 43 h 63"/>
              <a:gd name="T14" fmla="*/ 126 w 332"/>
              <a:gd name="T15" fmla="*/ 49 h 63"/>
              <a:gd name="T16" fmla="*/ 99 w 332"/>
              <a:gd name="T17" fmla="*/ 53 h 63"/>
              <a:gd name="T18" fmla="*/ 83 w 332"/>
              <a:gd name="T19" fmla="*/ 56 h 63"/>
              <a:gd name="T20" fmla="*/ 70 w 332"/>
              <a:gd name="T21" fmla="*/ 58 h 63"/>
              <a:gd name="T22" fmla="*/ 57 w 332"/>
              <a:gd name="T23" fmla="*/ 60 h 63"/>
              <a:gd name="T24" fmla="*/ 48 w 332"/>
              <a:gd name="T25" fmla="*/ 62 h 63"/>
              <a:gd name="T26" fmla="*/ 37 w 332"/>
              <a:gd name="T27" fmla="*/ 63 h 63"/>
              <a:gd name="T28" fmla="*/ 28 w 332"/>
              <a:gd name="T29" fmla="*/ 62 h 63"/>
              <a:gd name="T30" fmla="*/ 20 w 332"/>
              <a:gd name="T31" fmla="*/ 58 h 63"/>
              <a:gd name="T32" fmla="*/ 13 w 332"/>
              <a:gd name="T33" fmla="*/ 53 h 63"/>
              <a:gd name="T34" fmla="*/ 6 w 332"/>
              <a:gd name="T35" fmla="*/ 50 h 63"/>
              <a:gd name="T36" fmla="*/ 2 w 332"/>
              <a:gd name="T37" fmla="*/ 46 h 63"/>
              <a:gd name="T38" fmla="*/ 0 w 332"/>
              <a:gd name="T39" fmla="*/ 43 h 63"/>
              <a:gd name="T40" fmla="*/ 0 w 332"/>
              <a:gd name="T41" fmla="*/ 41 h 63"/>
              <a:gd name="T42" fmla="*/ 2 w 332"/>
              <a:gd name="T43" fmla="*/ 39 h 63"/>
              <a:gd name="T44" fmla="*/ 6 w 332"/>
              <a:gd name="T45" fmla="*/ 38 h 63"/>
              <a:gd name="T46" fmla="*/ 13 w 332"/>
              <a:gd name="T47" fmla="*/ 37 h 63"/>
              <a:gd name="T48" fmla="*/ 20 w 332"/>
              <a:gd name="T49" fmla="*/ 37 h 63"/>
              <a:gd name="T50" fmla="*/ 32 w 332"/>
              <a:gd name="T51" fmla="*/ 37 h 63"/>
              <a:gd name="T52" fmla="*/ 48 w 332"/>
              <a:gd name="T53" fmla="*/ 35 h 63"/>
              <a:gd name="T54" fmla="*/ 67 w 332"/>
              <a:gd name="T55" fmla="*/ 32 h 63"/>
              <a:gd name="T56" fmla="*/ 89 w 332"/>
              <a:gd name="T57" fmla="*/ 29 h 63"/>
              <a:gd name="T58" fmla="*/ 114 w 332"/>
              <a:gd name="T59" fmla="*/ 25 h 63"/>
              <a:gd name="T60" fmla="*/ 143 w 332"/>
              <a:gd name="T61" fmla="*/ 21 h 63"/>
              <a:gd name="T62" fmla="*/ 175 w 332"/>
              <a:gd name="T63" fmla="*/ 15 h 63"/>
              <a:gd name="T64" fmla="*/ 200 w 332"/>
              <a:gd name="T65" fmla="*/ 10 h 63"/>
              <a:gd name="T66" fmla="*/ 217 w 332"/>
              <a:gd name="T67" fmla="*/ 8 h 63"/>
              <a:gd name="T68" fmla="*/ 232 w 332"/>
              <a:gd name="T69" fmla="*/ 6 h 63"/>
              <a:gd name="T70" fmla="*/ 243 w 332"/>
              <a:gd name="T71" fmla="*/ 3 h 63"/>
              <a:gd name="T72" fmla="*/ 255 w 332"/>
              <a:gd name="T73" fmla="*/ 2 h 63"/>
              <a:gd name="T74" fmla="*/ 265 w 332"/>
              <a:gd name="T75" fmla="*/ 1 h 63"/>
              <a:gd name="T76" fmla="*/ 273 w 332"/>
              <a:gd name="T77" fmla="*/ 0 h 63"/>
              <a:gd name="T78" fmla="*/ 280 w 332"/>
              <a:gd name="T79" fmla="*/ 0 h 63"/>
              <a:gd name="T80" fmla="*/ 288 w 332"/>
              <a:gd name="T81" fmla="*/ 0 h 63"/>
              <a:gd name="T82" fmla="*/ 295 w 332"/>
              <a:gd name="T83" fmla="*/ 1 h 63"/>
              <a:gd name="T84" fmla="*/ 304 w 332"/>
              <a:gd name="T85" fmla="*/ 3 h 63"/>
              <a:gd name="T86" fmla="*/ 314 w 332"/>
              <a:gd name="T87" fmla="*/ 7 h 63"/>
              <a:gd name="T88" fmla="*/ 320 w 332"/>
              <a:gd name="T89" fmla="*/ 11 h 63"/>
              <a:gd name="T90" fmla="*/ 327 w 332"/>
              <a:gd name="T91" fmla="*/ 17 h 63"/>
              <a:gd name="T92" fmla="*/ 331 w 332"/>
              <a:gd name="T93" fmla="*/ 21 h 63"/>
              <a:gd name="T94" fmla="*/ 332 w 332"/>
              <a:gd name="T95" fmla="*/ 24 h 63"/>
              <a:gd name="T96" fmla="*/ 332 w 332"/>
              <a:gd name="T97" fmla="*/ 28 h 63"/>
              <a:gd name="T98" fmla="*/ 331 w 332"/>
              <a:gd name="T99" fmla="*/ 31 h 63"/>
              <a:gd name="T100" fmla="*/ 324 w 332"/>
              <a:gd name="T101" fmla="*/ 34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32" h="63">
                <a:moveTo>
                  <a:pt x="324" y="34"/>
                </a:moveTo>
                <a:lnTo>
                  <a:pt x="323" y="35"/>
                </a:lnTo>
                <a:lnTo>
                  <a:pt x="319" y="35"/>
                </a:lnTo>
                <a:lnTo>
                  <a:pt x="314" y="36"/>
                </a:lnTo>
                <a:lnTo>
                  <a:pt x="307" y="36"/>
                </a:lnTo>
                <a:lnTo>
                  <a:pt x="301" y="37"/>
                </a:lnTo>
                <a:lnTo>
                  <a:pt x="291" y="37"/>
                </a:lnTo>
                <a:lnTo>
                  <a:pt x="281" y="37"/>
                </a:lnTo>
                <a:lnTo>
                  <a:pt x="271" y="37"/>
                </a:lnTo>
                <a:lnTo>
                  <a:pt x="247" y="37"/>
                </a:lnTo>
                <a:lnTo>
                  <a:pt x="225" y="38"/>
                </a:lnTo>
                <a:lnTo>
                  <a:pt x="204" y="39"/>
                </a:lnTo>
                <a:lnTo>
                  <a:pt x="183" y="41"/>
                </a:lnTo>
                <a:lnTo>
                  <a:pt x="164" y="43"/>
                </a:lnTo>
                <a:lnTo>
                  <a:pt x="144" y="45"/>
                </a:lnTo>
                <a:lnTo>
                  <a:pt x="126" y="49"/>
                </a:lnTo>
                <a:lnTo>
                  <a:pt x="108" y="51"/>
                </a:lnTo>
                <a:lnTo>
                  <a:pt x="99" y="53"/>
                </a:lnTo>
                <a:lnTo>
                  <a:pt x="91" y="55"/>
                </a:lnTo>
                <a:lnTo>
                  <a:pt x="83" y="56"/>
                </a:lnTo>
                <a:lnTo>
                  <a:pt x="76" y="57"/>
                </a:lnTo>
                <a:lnTo>
                  <a:pt x="70" y="58"/>
                </a:lnTo>
                <a:lnTo>
                  <a:pt x="63" y="59"/>
                </a:lnTo>
                <a:lnTo>
                  <a:pt x="57" y="60"/>
                </a:lnTo>
                <a:lnTo>
                  <a:pt x="52" y="60"/>
                </a:lnTo>
                <a:lnTo>
                  <a:pt x="48" y="62"/>
                </a:lnTo>
                <a:lnTo>
                  <a:pt x="43" y="63"/>
                </a:lnTo>
                <a:lnTo>
                  <a:pt x="37" y="63"/>
                </a:lnTo>
                <a:lnTo>
                  <a:pt x="33" y="62"/>
                </a:lnTo>
                <a:lnTo>
                  <a:pt x="28" y="62"/>
                </a:lnTo>
                <a:lnTo>
                  <a:pt x="24" y="60"/>
                </a:lnTo>
                <a:lnTo>
                  <a:pt x="20" y="58"/>
                </a:lnTo>
                <a:lnTo>
                  <a:pt x="16" y="56"/>
                </a:lnTo>
                <a:lnTo>
                  <a:pt x="13" y="53"/>
                </a:lnTo>
                <a:lnTo>
                  <a:pt x="9" y="52"/>
                </a:lnTo>
                <a:lnTo>
                  <a:pt x="6" y="50"/>
                </a:lnTo>
                <a:lnTo>
                  <a:pt x="3" y="48"/>
                </a:lnTo>
                <a:lnTo>
                  <a:pt x="2" y="46"/>
                </a:lnTo>
                <a:lnTo>
                  <a:pt x="1" y="45"/>
                </a:lnTo>
                <a:lnTo>
                  <a:pt x="0" y="43"/>
                </a:lnTo>
                <a:lnTo>
                  <a:pt x="0" y="42"/>
                </a:lnTo>
                <a:lnTo>
                  <a:pt x="0" y="41"/>
                </a:lnTo>
                <a:lnTo>
                  <a:pt x="1" y="39"/>
                </a:lnTo>
                <a:lnTo>
                  <a:pt x="2" y="39"/>
                </a:lnTo>
                <a:lnTo>
                  <a:pt x="3" y="38"/>
                </a:lnTo>
                <a:lnTo>
                  <a:pt x="6" y="38"/>
                </a:lnTo>
                <a:lnTo>
                  <a:pt x="9" y="37"/>
                </a:lnTo>
                <a:lnTo>
                  <a:pt x="13" y="37"/>
                </a:lnTo>
                <a:lnTo>
                  <a:pt x="16" y="37"/>
                </a:lnTo>
                <a:lnTo>
                  <a:pt x="20" y="37"/>
                </a:lnTo>
                <a:lnTo>
                  <a:pt x="26" y="37"/>
                </a:lnTo>
                <a:lnTo>
                  <a:pt x="32" y="37"/>
                </a:lnTo>
                <a:lnTo>
                  <a:pt x="40" y="36"/>
                </a:lnTo>
                <a:lnTo>
                  <a:pt x="48" y="35"/>
                </a:lnTo>
                <a:lnTo>
                  <a:pt x="57" y="34"/>
                </a:lnTo>
                <a:lnTo>
                  <a:pt x="67" y="32"/>
                </a:lnTo>
                <a:lnTo>
                  <a:pt x="78" y="31"/>
                </a:lnTo>
                <a:lnTo>
                  <a:pt x="89" y="29"/>
                </a:lnTo>
                <a:lnTo>
                  <a:pt x="101" y="28"/>
                </a:lnTo>
                <a:lnTo>
                  <a:pt x="114" y="25"/>
                </a:lnTo>
                <a:lnTo>
                  <a:pt x="129" y="23"/>
                </a:lnTo>
                <a:lnTo>
                  <a:pt x="143" y="21"/>
                </a:lnTo>
                <a:lnTo>
                  <a:pt x="159" y="17"/>
                </a:lnTo>
                <a:lnTo>
                  <a:pt x="175" y="15"/>
                </a:lnTo>
                <a:lnTo>
                  <a:pt x="192" y="13"/>
                </a:lnTo>
                <a:lnTo>
                  <a:pt x="200" y="10"/>
                </a:lnTo>
                <a:lnTo>
                  <a:pt x="209" y="9"/>
                </a:lnTo>
                <a:lnTo>
                  <a:pt x="217" y="8"/>
                </a:lnTo>
                <a:lnTo>
                  <a:pt x="224" y="7"/>
                </a:lnTo>
                <a:lnTo>
                  <a:pt x="232" y="6"/>
                </a:lnTo>
                <a:lnTo>
                  <a:pt x="238" y="4"/>
                </a:lnTo>
                <a:lnTo>
                  <a:pt x="243" y="3"/>
                </a:lnTo>
                <a:lnTo>
                  <a:pt x="250" y="3"/>
                </a:lnTo>
                <a:lnTo>
                  <a:pt x="255" y="2"/>
                </a:lnTo>
                <a:lnTo>
                  <a:pt x="260" y="1"/>
                </a:lnTo>
                <a:lnTo>
                  <a:pt x="265" y="1"/>
                </a:lnTo>
                <a:lnTo>
                  <a:pt x="269" y="1"/>
                </a:lnTo>
                <a:lnTo>
                  <a:pt x="273" y="0"/>
                </a:lnTo>
                <a:lnTo>
                  <a:pt x="277" y="0"/>
                </a:lnTo>
                <a:lnTo>
                  <a:pt x="280" y="0"/>
                </a:lnTo>
                <a:lnTo>
                  <a:pt x="282" y="0"/>
                </a:lnTo>
                <a:lnTo>
                  <a:pt x="288" y="0"/>
                </a:lnTo>
                <a:lnTo>
                  <a:pt x="291" y="0"/>
                </a:lnTo>
                <a:lnTo>
                  <a:pt x="295" y="1"/>
                </a:lnTo>
                <a:lnTo>
                  <a:pt x="301" y="2"/>
                </a:lnTo>
                <a:lnTo>
                  <a:pt x="304" y="3"/>
                </a:lnTo>
                <a:lnTo>
                  <a:pt x="308" y="4"/>
                </a:lnTo>
                <a:lnTo>
                  <a:pt x="314" y="7"/>
                </a:lnTo>
                <a:lnTo>
                  <a:pt x="318" y="9"/>
                </a:lnTo>
                <a:lnTo>
                  <a:pt x="320" y="11"/>
                </a:lnTo>
                <a:lnTo>
                  <a:pt x="324" y="15"/>
                </a:lnTo>
                <a:lnTo>
                  <a:pt x="327" y="17"/>
                </a:lnTo>
                <a:lnTo>
                  <a:pt x="328" y="18"/>
                </a:lnTo>
                <a:lnTo>
                  <a:pt x="331" y="21"/>
                </a:lnTo>
                <a:lnTo>
                  <a:pt x="332" y="23"/>
                </a:lnTo>
                <a:lnTo>
                  <a:pt x="332" y="24"/>
                </a:lnTo>
                <a:lnTo>
                  <a:pt x="332" y="27"/>
                </a:lnTo>
                <a:lnTo>
                  <a:pt x="332" y="28"/>
                </a:lnTo>
                <a:lnTo>
                  <a:pt x="332" y="29"/>
                </a:lnTo>
                <a:lnTo>
                  <a:pt x="331" y="31"/>
                </a:lnTo>
                <a:lnTo>
                  <a:pt x="328" y="32"/>
                </a:lnTo>
                <a:lnTo>
                  <a:pt x="324" y="34"/>
                </a:lnTo>
                <a:lnTo>
                  <a:pt x="324" y="3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104"/>
          <p:cNvSpPr>
            <a:spLocks/>
          </p:cNvSpPr>
          <p:nvPr/>
        </p:nvSpPr>
        <p:spPr bwMode="auto">
          <a:xfrm>
            <a:off x="9507411" y="4398242"/>
            <a:ext cx="327127" cy="1984364"/>
          </a:xfrm>
          <a:custGeom>
            <a:avLst/>
            <a:gdLst>
              <a:gd name="T0" fmla="*/ 45 w 45"/>
              <a:gd name="T1" fmla="*/ 24 h 318"/>
              <a:gd name="T2" fmla="*/ 45 w 45"/>
              <a:gd name="T3" fmla="*/ 35 h 318"/>
              <a:gd name="T4" fmla="*/ 45 w 45"/>
              <a:gd name="T5" fmla="*/ 42 h 318"/>
              <a:gd name="T6" fmla="*/ 43 w 45"/>
              <a:gd name="T7" fmla="*/ 48 h 318"/>
              <a:gd name="T8" fmla="*/ 43 w 45"/>
              <a:gd name="T9" fmla="*/ 56 h 318"/>
              <a:gd name="T10" fmla="*/ 43 w 45"/>
              <a:gd name="T11" fmla="*/ 65 h 318"/>
              <a:gd name="T12" fmla="*/ 42 w 45"/>
              <a:gd name="T13" fmla="*/ 77 h 318"/>
              <a:gd name="T14" fmla="*/ 42 w 45"/>
              <a:gd name="T15" fmla="*/ 92 h 318"/>
              <a:gd name="T16" fmla="*/ 42 w 45"/>
              <a:gd name="T17" fmla="*/ 109 h 318"/>
              <a:gd name="T18" fmla="*/ 42 w 45"/>
              <a:gd name="T19" fmla="*/ 127 h 318"/>
              <a:gd name="T20" fmla="*/ 42 w 45"/>
              <a:gd name="T21" fmla="*/ 147 h 318"/>
              <a:gd name="T22" fmla="*/ 41 w 45"/>
              <a:gd name="T23" fmla="*/ 177 h 318"/>
              <a:gd name="T24" fmla="*/ 41 w 45"/>
              <a:gd name="T25" fmla="*/ 212 h 318"/>
              <a:gd name="T26" fmla="*/ 39 w 45"/>
              <a:gd name="T27" fmla="*/ 244 h 318"/>
              <a:gd name="T28" fmla="*/ 38 w 45"/>
              <a:gd name="T29" fmla="*/ 270 h 318"/>
              <a:gd name="T30" fmla="*/ 38 w 45"/>
              <a:gd name="T31" fmla="*/ 282 h 318"/>
              <a:gd name="T32" fmla="*/ 37 w 45"/>
              <a:gd name="T33" fmla="*/ 291 h 318"/>
              <a:gd name="T34" fmla="*/ 35 w 45"/>
              <a:gd name="T35" fmla="*/ 299 h 318"/>
              <a:gd name="T36" fmla="*/ 34 w 45"/>
              <a:gd name="T37" fmla="*/ 306 h 318"/>
              <a:gd name="T38" fmla="*/ 33 w 45"/>
              <a:gd name="T39" fmla="*/ 312 h 318"/>
              <a:gd name="T40" fmla="*/ 32 w 45"/>
              <a:gd name="T41" fmla="*/ 316 h 318"/>
              <a:gd name="T42" fmla="*/ 30 w 45"/>
              <a:gd name="T43" fmla="*/ 318 h 318"/>
              <a:gd name="T44" fmla="*/ 28 w 45"/>
              <a:gd name="T45" fmla="*/ 318 h 318"/>
              <a:gd name="T46" fmla="*/ 25 w 45"/>
              <a:gd name="T47" fmla="*/ 317 h 318"/>
              <a:gd name="T48" fmla="*/ 21 w 45"/>
              <a:gd name="T49" fmla="*/ 313 h 318"/>
              <a:gd name="T50" fmla="*/ 19 w 45"/>
              <a:gd name="T51" fmla="*/ 308 h 318"/>
              <a:gd name="T52" fmla="*/ 16 w 45"/>
              <a:gd name="T53" fmla="*/ 298 h 318"/>
              <a:gd name="T54" fmla="*/ 15 w 45"/>
              <a:gd name="T55" fmla="*/ 291 h 318"/>
              <a:gd name="T56" fmla="*/ 15 w 45"/>
              <a:gd name="T57" fmla="*/ 282 h 318"/>
              <a:gd name="T58" fmla="*/ 13 w 45"/>
              <a:gd name="T59" fmla="*/ 269 h 318"/>
              <a:gd name="T60" fmla="*/ 12 w 45"/>
              <a:gd name="T61" fmla="*/ 254 h 318"/>
              <a:gd name="T62" fmla="*/ 12 w 45"/>
              <a:gd name="T63" fmla="*/ 235 h 318"/>
              <a:gd name="T64" fmla="*/ 12 w 45"/>
              <a:gd name="T65" fmla="*/ 213 h 318"/>
              <a:gd name="T66" fmla="*/ 12 w 45"/>
              <a:gd name="T67" fmla="*/ 189 h 318"/>
              <a:gd name="T68" fmla="*/ 12 w 45"/>
              <a:gd name="T69" fmla="*/ 162 h 318"/>
              <a:gd name="T70" fmla="*/ 11 w 45"/>
              <a:gd name="T71" fmla="*/ 134 h 318"/>
              <a:gd name="T72" fmla="*/ 9 w 45"/>
              <a:gd name="T73" fmla="*/ 110 h 318"/>
              <a:gd name="T74" fmla="*/ 9 w 45"/>
              <a:gd name="T75" fmla="*/ 86 h 318"/>
              <a:gd name="T76" fmla="*/ 8 w 45"/>
              <a:gd name="T77" fmla="*/ 65 h 318"/>
              <a:gd name="T78" fmla="*/ 7 w 45"/>
              <a:gd name="T79" fmla="*/ 46 h 318"/>
              <a:gd name="T80" fmla="*/ 5 w 45"/>
              <a:gd name="T81" fmla="*/ 28 h 318"/>
              <a:gd name="T82" fmla="*/ 3 w 45"/>
              <a:gd name="T83" fmla="*/ 13 h 318"/>
              <a:gd name="T84" fmla="*/ 0 w 45"/>
              <a:gd name="T85" fmla="*/ 0 h 318"/>
              <a:gd name="T86" fmla="*/ 17 w 45"/>
              <a:gd name="T87" fmla="*/ 6 h 318"/>
              <a:gd name="T88" fmla="*/ 30 w 45"/>
              <a:gd name="T89" fmla="*/ 11 h 318"/>
              <a:gd name="T90" fmla="*/ 39 w 45"/>
              <a:gd name="T91" fmla="*/ 15 h 318"/>
              <a:gd name="T92" fmla="*/ 43 w 45"/>
              <a:gd name="T93" fmla="*/ 19 h 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5" h="318">
                <a:moveTo>
                  <a:pt x="43" y="19"/>
                </a:moveTo>
                <a:lnTo>
                  <a:pt x="45" y="24"/>
                </a:lnTo>
                <a:lnTo>
                  <a:pt x="45" y="29"/>
                </a:lnTo>
                <a:lnTo>
                  <a:pt x="45" y="35"/>
                </a:lnTo>
                <a:lnTo>
                  <a:pt x="45" y="41"/>
                </a:lnTo>
                <a:lnTo>
                  <a:pt x="45" y="42"/>
                </a:lnTo>
                <a:lnTo>
                  <a:pt x="45" y="46"/>
                </a:lnTo>
                <a:lnTo>
                  <a:pt x="43" y="48"/>
                </a:lnTo>
                <a:lnTo>
                  <a:pt x="43" y="52"/>
                </a:lnTo>
                <a:lnTo>
                  <a:pt x="43" y="56"/>
                </a:lnTo>
                <a:lnTo>
                  <a:pt x="43" y="61"/>
                </a:lnTo>
                <a:lnTo>
                  <a:pt x="43" y="65"/>
                </a:lnTo>
                <a:lnTo>
                  <a:pt x="42" y="71"/>
                </a:lnTo>
                <a:lnTo>
                  <a:pt x="42" y="77"/>
                </a:lnTo>
                <a:lnTo>
                  <a:pt x="42" y="84"/>
                </a:lnTo>
                <a:lnTo>
                  <a:pt x="42" y="92"/>
                </a:lnTo>
                <a:lnTo>
                  <a:pt x="42" y="99"/>
                </a:lnTo>
                <a:lnTo>
                  <a:pt x="42" y="109"/>
                </a:lnTo>
                <a:lnTo>
                  <a:pt x="42" y="117"/>
                </a:lnTo>
                <a:lnTo>
                  <a:pt x="42" y="127"/>
                </a:lnTo>
                <a:lnTo>
                  <a:pt x="42" y="136"/>
                </a:lnTo>
                <a:lnTo>
                  <a:pt x="42" y="147"/>
                </a:lnTo>
                <a:lnTo>
                  <a:pt x="42" y="157"/>
                </a:lnTo>
                <a:lnTo>
                  <a:pt x="41" y="177"/>
                </a:lnTo>
                <a:lnTo>
                  <a:pt x="41" y="195"/>
                </a:lnTo>
                <a:lnTo>
                  <a:pt x="41" y="212"/>
                </a:lnTo>
                <a:lnTo>
                  <a:pt x="41" y="228"/>
                </a:lnTo>
                <a:lnTo>
                  <a:pt x="39" y="244"/>
                </a:lnTo>
                <a:lnTo>
                  <a:pt x="39" y="258"/>
                </a:lnTo>
                <a:lnTo>
                  <a:pt x="38" y="270"/>
                </a:lnTo>
                <a:lnTo>
                  <a:pt x="38" y="276"/>
                </a:lnTo>
                <a:lnTo>
                  <a:pt x="38" y="282"/>
                </a:lnTo>
                <a:lnTo>
                  <a:pt x="38" y="287"/>
                </a:lnTo>
                <a:lnTo>
                  <a:pt x="37" y="291"/>
                </a:lnTo>
                <a:lnTo>
                  <a:pt x="37" y="296"/>
                </a:lnTo>
                <a:lnTo>
                  <a:pt x="35" y="299"/>
                </a:lnTo>
                <a:lnTo>
                  <a:pt x="35" y="303"/>
                </a:lnTo>
                <a:lnTo>
                  <a:pt x="34" y="306"/>
                </a:lnTo>
                <a:lnTo>
                  <a:pt x="34" y="310"/>
                </a:lnTo>
                <a:lnTo>
                  <a:pt x="33" y="312"/>
                </a:lnTo>
                <a:lnTo>
                  <a:pt x="32" y="313"/>
                </a:lnTo>
                <a:lnTo>
                  <a:pt x="32" y="316"/>
                </a:lnTo>
                <a:lnTo>
                  <a:pt x="30" y="317"/>
                </a:lnTo>
                <a:lnTo>
                  <a:pt x="30" y="318"/>
                </a:lnTo>
                <a:lnTo>
                  <a:pt x="29" y="318"/>
                </a:lnTo>
                <a:lnTo>
                  <a:pt x="28" y="318"/>
                </a:lnTo>
                <a:lnTo>
                  <a:pt x="26" y="318"/>
                </a:lnTo>
                <a:lnTo>
                  <a:pt x="25" y="317"/>
                </a:lnTo>
                <a:lnTo>
                  <a:pt x="22" y="316"/>
                </a:lnTo>
                <a:lnTo>
                  <a:pt x="21" y="313"/>
                </a:lnTo>
                <a:lnTo>
                  <a:pt x="20" y="311"/>
                </a:lnTo>
                <a:lnTo>
                  <a:pt x="19" y="308"/>
                </a:lnTo>
                <a:lnTo>
                  <a:pt x="17" y="303"/>
                </a:lnTo>
                <a:lnTo>
                  <a:pt x="16" y="298"/>
                </a:lnTo>
                <a:lnTo>
                  <a:pt x="16" y="295"/>
                </a:lnTo>
                <a:lnTo>
                  <a:pt x="15" y="291"/>
                </a:lnTo>
                <a:lnTo>
                  <a:pt x="15" y="287"/>
                </a:lnTo>
                <a:lnTo>
                  <a:pt x="15" y="282"/>
                </a:lnTo>
                <a:lnTo>
                  <a:pt x="13" y="276"/>
                </a:lnTo>
                <a:lnTo>
                  <a:pt x="13" y="269"/>
                </a:lnTo>
                <a:lnTo>
                  <a:pt x="13" y="262"/>
                </a:lnTo>
                <a:lnTo>
                  <a:pt x="12" y="254"/>
                </a:lnTo>
                <a:lnTo>
                  <a:pt x="12" y="245"/>
                </a:lnTo>
                <a:lnTo>
                  <a:pt x="12" y="235"/>
                </a:lnTo>
                <a:lnTo>
                  <a:pt x="12" y="225"/>
                </a:lnTo>
                <a:lnTo>
                  <a:pt x="12" y="213"/>
                </a:lnTo>
                <a:lnTo>
                  <a:pt x="12" y="202"/>
                </a:lnTo>
                <a:lnTo>
                  <a:pt x="12" y="189"/>
                </a:lnTo>
                <a:lnTo>
                  <a:pt x="12" y="176"/>
                </a:lnTo>
                <a:lnTo>
                  <a:pt x="12" y="162"/>
                </a:lnTo>
                <a:lnTo>
                  <a:pt x="11" y="148"/>
                </a:lnTo>
                <a:lnTo>
                  <a:pt x="11" y="134"/>
                </a:lnTo>
                <a:lnTo>
                  <a:pt x="11" y="121"/>
                </a:lnTo>
                <a:lnTo>
                  <a:pt x="9" y="110"/>
                </a:lnTo>
                <a:lnTo>
                  <a:pt x="9" y="98"/>
                </a:lnTo>
                <a:lnTo>
                  <a:pt x="9" y="86"/>
                </a:lnTo>
                <a:lnTo>
                  <a:pt x="8" y="76"/>
                </a:lnTo>
                <a:lnTo>
                  <a:pt x="8" y="65"/>
                </a:lnTo>
                <a:lnTo>
                  <a:pt x="7" y="55"/>
                </a:lnTo>
                <a:lnTo>
                  <a:pt x="7" y="46"/>
                </a:lnTo>
                <a:lnTo>
                  <a:pt x="5" y="38"/>
                </a:lnTo>
                <a:lnTo>
                  <a:pt x="5" y="28"/>
                </a:lnTo>
                <a:lnTo>
                  <a:pt x="4" y="21"/>
                </a:lnTo>
                <a:lnTo>
                  <a:pt x="3" y="13"/>
                </a:lnTo>
                <a:lnTo>
                  <a:pt x="2" y="6"/>
                </a:lnTo>
                <a:lnTo>
                  <a:pt x="0" y="0"/>
                </a:lnTo>
                <a:lnTo>
                  <a:pt x="9" y="3"/>
                </a:lnTo>
                <a:lnTo>
                  <a:pt x="17" y="6"/>
                </a:lnTo>
                <a:lnTo>
                  <a:pt x="25" y="8"/>
                </a:lnTo>
                <a:lnTo>
                  <a:pt x="30" y="11"/>
                </a:lnTo>
                <a:lnTo>
                  <a:pt x="35" y="13"/>
                </a:lnTo>
                <a:lnTo>
                  <a:pt x="39" y="15"/>
                </a:lnTo>
                <a:lnTo>
                  <a:pt x="42" y="18"/>
                </a:lnTo>
                <a:lnTo>
                  <a:pt x="43" y="19"/>
                </a:lnTo>
                <a:lnTo>
                  <a:pt x="43" y="1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138">
            <a:extLst>
              <a:ext uri="{FF2B5EF4-FFF2-40B4-BE49-F238E27FC236}">
                <a16:creationId xmlns:a16="http://schemas.microsoft.com/office/drawing/2014/main" xmlns="" id="{4CA7265E-6EE4-492A-A7B3-853B0DA2A46C}"/>
              </a:ext>
            </a:extLst>
          </p:cNvPr>
          <p:cNvSpPr>
            <a:spLocks/>
          </p:cNvSpPr>
          <p:nvPr/>
        </p:nvSpPr>
        <p:spPr bwMode="auto">
          <a:xfrm>
            <a:off x="1263201" y="752004"/>
            <a:ext cx="923638" cy="1417257"/>
          </a:xfrm>
          <a:custGeom>
            <a:avLst/>
            <a:gdLst>
              <a:gd name="T0" fmla="*/ 96 w 135"/>
              <a:gd name="T1" fmla="*/ 27 h 204"/>
              <a:gd name="T2" fmla="*/ 96 w 135"/>
              <a:gd name="T3" fmla="*/ 22 h 204"/>
              <a:gd name="T4" fmla="*/ 96 w 135"/>
              <a:gd name="T5" fmla="*/ 18 h 204"/>
              <a:gd name="T6" fmla="*/ 95 w 135"/>
              <a:gd name="T7" fmla="*/ 16 h 204"/>
              <a:gd name="T8" fmla="*/ 91 w 135"/>
              <a:gd name="T9" fmla="*/ 14 h 204"/>
              <a:gd name="T10" fmla="*/ 92 w 135"/>
              <a:gd name="T11" fmla="*/ 9 h 204"/>
              <a:gd name="T12" fmla="*/ 94 w 135"/>
              <a:gd name="T13" fmla="*/ 4 h 204"/>
              <a:gd name="T14" fmla="*/ 101 w 135"/>
              <a:gd name="T15" fmla="*/ 1 h 204"/>
              <a:gd name="T16" fmla="*/ 107 w 135"/>
              <a:gd name="T17" fmla="*/ 0 h 204"/>
              <a:gd name="T18" fmla="*/ 112 w 135"/>
              <a:gd name="T19" fmla="*/ 1 h 204"/>
              <a:gd name="T20" fmla="*/ 118 w 135"/>
              <a:gd name="T21" fmla="*/ 2 h 204"/>
              <a:gd name="T22" fmla="*/ 127 w 135"/>
              <a:gd name="T23" fmla="*/ 8 h 204"/>
              <a:gd name="T24" fmla="*/ 134 w 135"/>
              <a:gd name="T25" fmla="*/ 16 h 204"/>
              <a:gd name="T26" fmla="*/ 135 w 135"/>
              <a:gd name="T27" fmla="*/ 23 h 204"/>
              <a:gd name="T28" fmla="*/ 134 w 135"/>
              <a:gd name="T29" fmla="*/ 28 h 204"/>
              <a:gd name="T30" fmla="*/ 129 w 135"/>
              <a:gd name="T31" fmla="*/ 39 h 204"/>
              <a:gd name="T32" fmla="*/ 122 w 135"/>
              <a:gd name="T33" fmla="*/ 56 h 204"/>
              <a:gd name="T34" fmla="*/ 112 w 135"/>
              <a:gd name="T35" fmla="*/ 77 h 204"/>
              <a:gd name="T36" fmla="*/ 99 w 135"/>
              <a:gd name="T37" fmla="*/ 99 h 204"/>
              <a:gd name="T38" fmla="*/ 87 w 135"/>
              <a:gd name="T39" fmla="*/ 119 h 204"/>
              <a:gd name="T40" fmla="*/ 74 w 135"/>
              <a:gd name="T41" fmla="*/ 136 h 204"/>
              <a:gd name="T42" fmla="*/ 64 w 135"/>
              <a:gd name="T43" fmla="*/ 151 h 204"/>
              <a:gd name="T44" fmla="*/ 52 w 135"/>
              <a:gd name="T45" fmla="*/ 165 h 204"/>
              <a:gd name="T46" fmla="*/ 40 w 135"/>
              <a:gd name="T47" fmla="*/ 177 h 204"/>
              <a:gd name="T48" fmla="*/ 30 w 135"/>
              <a:gd name="T49" fmla="*/ 186 h 204"/>
              <a:gd name="T50" fmla="*/ 21 w 135"/>
              <a:gd name="T51" fmla="*/ 194 h 204"/>
              <a:gd name="T52" fmla="*/ 13 w 135"/>
              <a:gd name="T53" fmla="*/ 200 h 204"/>
              <a:gd name="T54" fmla="*/ 6 w 135"/>
              <a:gd name="T55" fmla="*/ 204 h 204"/>
              <a:gd name="T56" fmla="*/ 2 w 135"/>
              <a:gd name="T57" fmla="*/ 204 h 204"/>
              <a:gd name="T58" fmla="*/ 0 w 135"/>
              <a:gd name="T59" fmla="*/ 201 h 204"/>
              <a:gd name="T60" fmla="*/ 0 w 135"/>
              <a:gd name="T61" fmla="*/ 199 h 204"/>
              <a:gd name="T62" fmla="*/ 2 w 135"/>
              <a:gd name="T63" fmla="*/ 193 h 204"/>
              <a:gd name="T64" fmla="*/ 6 w 135"/>
              <a:gd name="T65" fmla="*/ 186 h 204"/>
              <a:gd name="T66" fmla="*/ 14 w 135"/>
              <a:gd name="T67" fmla="*/ 177 h 204"/>
              <a:gd name="T68" fmla="*/ 30 w 135"/>
              <a:gd name="T69" fmla="*/ 156 h 204"/>
              <a:gd name="T70" fmla="*/ 47 w 135"/>
              <a:gd name="T71" fmla="*/ 131 h 204"/>
              <a:gd name="T72" fmla="*/ 64 w 135"/>
              <a:gd name="T73" fmla="*/ 105 h 204"/>
              <a:gd name="T74" fmla="*/ 78 w 135"/>
              <a:gd name="T75" fmla="*/ 74 h 204"/>
              <a:gd name="T76" fmla="*/ 84 w 135"/>
              <a:gd name="T77" fmla="*/ 60 h 204"/>
              <a:gd name="T78" fmla="*/ 90 w 135"/>
              <a:gd name="T79" fmla="*/ 49 h 204"/>
              <a:gd name="T80" fmla="*/ 92 w 135"/>
              <a:gd name="T81" fmla="*/ 39 h 204"/>
              <a:gd name="T82" fmla="*/ 95 w 135"/>
              <a:gd name="T83" fmla="*/ 32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5" h="204">
                <a:moveTo>
                  <a:pt x="95" y="32"/>
                </a:moveTo>
                <a:lnTo>
                  <a:pt x="96" y="27"/>
                </a:lnTo>
                <a:lnTo>
                  <a:pt x="96" y="24"/>
                </a:lnTo>
                <a:lnTo>
                  <a:pt x="96" y="22"/>
                </a:lnTo>
                <a:lnTo>
                  <a:pt x="96" y="20"/>
                </a:lnTo>
                <a:lnTo>
                  <a:pt x="96" y="18"/>
                </a:lnTo>
                <a:lnTo>
                  <a:pt x="95" y="17"/>
                </a:lnTo>
                <a:lnTo>
                  <a:pt x="95" y="16"/>
                </a:lnTo>
                <a:lnTo>
                  <a:pt x="92" y="15"/>
                </a:lnTo>
                <a:lnTo>
                  <a:pt x="91" y="14"/>
                </a:lnTo>
                <a:lnTo>
                  <a:pt x="91" y="11"/>
                </a:lnTo>
                <a:lnTo>
                  <a:pt x="92" y="9"/>
                </a:lnTo>
                <a:lnTo>
                  <a:pt x="92" y="7"/>
                </a:lnTo>
                <a:lnTo>
                  <a:pt x="94" y="4"/>
                </a:lnTo>
                <a:lnTo>
                  <a:pt x="96" y="2"/>
                </a:lnTo>
                <a:lnTo>
                  <a:pt x="101" y="1"/>
                </a:lnTo>
                <a:lnTo>
                  <a:pt x="104" y="0"/>
                </a:lnTo>
                <a:lnTo>
                  <a:pt x="107" y="0"/>
                </a:lnTo>
                <a:lnTo>
                  <a:pt x="109" y="0"/>
                </a:lnTo>
                <a:lnTo>
                  <a:pt x="112" y="1"/>
                </a:lnTo>
                <a:lnTo>
                  <a:pt x="116" y="1"/>
                </a:lnTo>
                <a:lnTo>
                  <a:pt x="118" y="2"/>
                </a:lnTo>
                <a:lnTo>
                  <a:pt x="122" y="4"/>
                </a:lnTo>
                <a:lnTo>
                  <a:pt x="127" y="8"/>
                </a:lnTo>
                <a:lnTo>
                  <a:pt x="131" y="13"/>
                </a:lnTo>
                <a:lnTo>
                  <a:pt x="134" y="16"/>
                </a:lnTo>
                <a:lnTo>
                  <a:pt x="135" y="21"/>
                </a:lnTo>
                <a:lnTo>
                  <a:pt x="135" y="23"/>
                </a:lnTo>
                <a:lnTo>
                  <a:pt x="135" y="24"/>
                </a:lnTo>
                <a:lnTo>
                  <a:pt x="134" y="28"/>
                </a:lnTo>
                <a:lnTo>
                  <a:pt x="131" y="34"/>
                </a:lnTo>
                <a:lnTo>
                  <a:pt x="129" y="39"/>
                </a:lnTo>
                <a:lnTo>
                  <a:pt x="126" y="48"/>
                </a:lnTo>
                <a:lnTo>
                  <a:pt x="122" y="56"/>
                </a:lnTo>
                <a:lnTo>
                  <a:pt x="117" y="65"/>
                </a:lnTo>
                <a:lnTo>
                  <a:pt x="112" y="77"/>
                </a:lnTo>
                <a:lnTo>
                  <a:pt x="105" y="88"/>
                </a:lnTo>
                <a:lnTo>
                  <a:pt x="99" y="99"/>
                </a:lnTo>
                <a:lnTo>
                  <a:pt x="92" y="109"/>
                </a:lnTo>
                <a:lnTo>
                  <a:pt x="87" y="119"/>
                </a:lnTo>
                <a:lnTo>
                  <a:pt x="81" y="128"/>
                </a:lnTo>
                <a:lnTo>
                  <a:pt x="74" y="136"/>
                </a:lnTo>
                <a:lnTo>
                  <a:pt x="69" y="144"/>
                </a:lnTo>
                <a:lnTo>
                  <a:pt x="64" y="151"/>
                </a:lnTo>
                <a:lnTo>
                  <a:pt x="57" y="158"/>
                </a:lnTo>
                <a:lnTo>
                  <a:pt x="52" y="165"/>
                </a:lnTo>
                <a:lnTo>
                  <a:pt x="45" y="171"/>
                </a:lnTo>
                <a:lnTo>
                  <a:pt x="40" y="177"/>
                </a:lnTo>
                <a:lnTo>
                  <a:pt x="35" y="181"/>
                </a:lnTo>
                <a:lnTo>
                  <a:pt x="30" y="186"/>
                </a:lnTo>
                <a:lnTo>
                  <a:pt x="26" y="190"/>
                </a:lnTo>
                <a:lnTo>
                  <a:pt x="21" y="194"/>
                </a:lnTo>
                <a:lnTo>
                  <a:pt x="17" y="197"/>
                </a:lnTo>
                <a:lnTo>
                  <a:pt x="13" y="200"/>
                </a:lnTo>
                <a:lnTo>
                  <a:pt x="9" y="201"/>
                </a:lnTo>
                <a:lnTo>
                  <a:pt x="6" y="204"/>
                </a:lnTo>
                <a:lnTo>
                  <a:pt x="4" y="204"/>
                </a:lnTo>
                <a:lnTo>
                  <a:pt x="2" y="204"/>
                </a:lnTo>
                <a:lnTo>
                  <a:pt x="1" y="204"/>
                </a:lnTo>
                <a:lnTo>
                  <a:pt x="0" y="201"/>
                </a:lnTo>
                <a:lnTo>
                  <a:pt x="0" y="200"/>
                </a:lnTo>
                <a:lnTo>
                  <a:pt x="0" y="199"/>
                </a:lnTo>
                <a:lnTo>
                  <a:pt x="1" y="197"/>
                </a:lnTo>
                <a:lnTo>
                  <a:pt x="2" y="193"/>
                </a:lnTo>
                <a:lnTo>
                  <a:pt x="4" y="190"/>
                </a:lnTo>
                <a:lnTo>
                  <a:pt x="6" y="186"/>
                </a:lnTo>
                <a:lnTo>
                  <a:pt x="10" y="181"/>
                </a:lnTo>
                <a:lnTo>
                  <a:pt x="14" y="177"/>
                </a:lnTo>
                <a:lnTo>
                  <a:pt x="22" y="166"/>
                </a:lnTo>
                <a:lnTo>
                  <a:pt x="30" y="156"/>
                </a:lnTo>
                <a:lnTo>
                  <a:pt x="38" y="144"/>
                </a:lnTo>
                <a:lnTo>
                  <a:pt x="47" y="131"/>
                </a:lnTo>
                <a:lnTo>
                  <a:pt x="56" y="117"/>
                </a:lnTo>
                <a:lnTo>
                  <a:pt x="64" y="105"/>
                </a:lnTo>
                <a:lnTo>
                  <a:pt x="71" y="89"/>
                </a:lnTo>
                <a:lnTo>
                  <a:pt x="78" y="74"/>
                </a:lnTo>
                <a:lnTo>
                  <a:pt x="82" y="67"/>
                </a:lnTo>
                <a:lnTo>
                  <a:pt x="84" y="60"/>
                </a:lnTo>
                <a:lnTo>
                  <a:pt x="87" y="55"/>
                </a:lnTo>
                <a:lnTo>
                  <a:pt x="90" y="49"/>
                </a:lnTo>
                <a:lnTo>
                  <a:pt x="91" y="44"/>
                </a:lnTo>
                <a:lnTo>
                  <a:pt x="92" y="39"/>
                </a:lnTo>
                <a:lnTo>
                  <a:pt x="94" y="36"/>
                </a:lnTo>
                <a:lnTo>
                  <a:pt x="95" y="32"/>
                </a:lnTo>
                <a:lnTo>
                  <a:pt x="95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139">
            <a:extLst>
              <a:ext uri="{FF2B5EF4-FFF2-40B4-BE49-F238E27FC236}">
                <a16:creationId xmlns:a16="http://schemas.microsoft.com/office/drawing/2014/main" xmlns="" id="{538149F1-6A64-4EE6-9522-B034948BFA19}"/>
              </a:ext>
            </a:extLst>
          </p:cNvPr>
          <p:cNvSpPr>
            <a:spLocks/>
          </p:cNvSpPr>
          <p:nvPr/>
        </p:nvSpPr>
        <p:spPr bwMode="auto">
          <a:xfrm>
            <a:off x="1817379" y="1224421"/>
            <a:ext cx="656807" cy="263998"/>
          </a:xfrm>
          <a:custGeom>
            <a:avLst/>
            <a:gdLst>
              <a:gd name="T0" fmla="*/ 96 w 96"/>
              <a:gd name="T1" fmla="*/ 19 h 38"/>
              <a:gd name="T2" fmla="*/ 82 w 96"/>
              <a:gd name="T3" fmla="*/ 24 h 38"/>
              <a:gd name="T4" fmla="*/ 67 w 96"/>
              <a:gd name="T5" fmla="*/ 27 h 38"/>
              <a:gd name="T6" fmla="*/ 54 w 96"/>
              <a:gd name="T7" fmla="*/ 31 h 38"/>
              <a:gd name="T8" fmla="*/ 43 w 96"/>
              <a:gd name="T9" fmla="*/ 33 h 38"/>
              <a:gd name="T10" fmla="*/ 31 w 96"/>
              <a:gd name="T11" fmla="*/ 35 h 38"/>
              <a:gd name="T12" fmla="*/ 19 w 96"/>
              <a:gd name="T13" fmla="*/ 37 h 38"/>
              <a:gd name="T14" fmla="*/ 10 w 96"/>
              <a:gd name="T15" fmla="*/ 38 h 38"/>
              <a:gd name="T16" fmla="*/ 0 w 96"/>
              <a:gd name="T17" fmla="*/ 38 h 38"/>
              <a:gd name="T18" fmla="*/ 0 w 96"/>
              <a:gd name="T19" fmla="*/ 16 h 38"/>
              <a:gd name="T20" fmla="*/ 10 w 96"/>
              <a:gd name="T21" fmla="*/ 16 h 38"/>
              <a:gd name="T22" fmla="*/ 20 w 96"/>
              <a:gd name="T23" fmla="*/ 14 h 38"/>
              <a:gd name="T24" fmla="*/ 32 w 96"/>
              <a:gd name="T25" fmla="*/ 11 h 38"/>
              <a:gd name="T26" fmla="*/ 44 w 96"/>
              <a:gd name="T27" fmla="*/ 9 h 38"/>
              <a:gd name="T28" fmla="*/ 49 w 96"/>
              <a:gd name="T29" fmla="*/ 6 h 38"/>
              <a:gd name="T30" fmla="*/ 56 w 96"/>
              <a:gd name="T31" fmla="*/ 5 h 38"/>
              <a:gd name="T32" fmla="*/ 59 w 96"/>
              <a:gd name="T33" fmla="*/ 4 h 38"/>
              <a:gd name="T34" fmla="*/ 65 w 96"/>
              <a:gd name="T35" fmla="*/ 3 h 38"/>
              <a:gd name="T36" fmla="*/ 69 w 96"/>
              <a:gd name="T37" fmla="*/ 2 h 38"/>
              <a:gd name="T38" fmla="*/ 71 w 96"/>
              <a:gd name="T39" fmla="*/ 0 h 38"/>
              <a:gd name="T40" fmla="*/ 74 w 96"/>
              <a:gd name="T41" fmla="*/ 0 h 38"/>
              <a:gd name="T42" fmla="*/ 76 w 96"/>
              <a:gd name="T43" fmla="*/ 0 h 38"/>
              <a:gd name="T44" fmla="*/ 79 w 96"/>
              <a:gd name="T45" fmla="*/ 0 h 38"/>
              <a:gd name="T46" fmla="*/ 82 w 96"/>
              <a:gd name="T47" fmla="*/ 2 h 38"/>
              <a:gd name="T48" fmla="*/ 84 w 96"/>
              <a:gd name="T49" fmla="*/ 3 h 38"/>
              <a:gd name="T50" fmla="*/ 86 w 96"/>
              <a:gd name="T51" fmla="*/ 5 h 38"/>
              <a:gd name="T52" fmla="*/ 88 w 96"/>
              <a:gd name="T53" fmla="*/ 7 h 38"/>
              <a:gd name="T54" fmla="*/ 91 w 96"/>
              <a:gd name="T55" fmla="*/ 11 h 38"/>
              <a:gd name="T56" fmla="*/ 93 w 96"/>
              <a:gd name="T57" fmla="*/ 14 h 38"/>
              <a:gd name="T58" fmla="*/ 96 w 96"/>
              <a:gd name="T59" fmla="*/ 19 h 38"/>
              <a:gd name="T60" fmla="*/ 96 w 96"/>
              <a:gd name="T61" fmla="*/ 19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6" h="38">
                <a:moveTo>
                  <a:pt x="96" y="19"/>
                </a:moveTo>
                <a:lnTo>
                  <a:pt x="82" y="24"/>
                </a:lnTo>
                <a:lnTo>
                  <a:pt x="67" y="27"/>
                </a:lnTo>
                <a:lnTo>
                  <a:pt x="54" y="31"/>
                </a:lnTo>
                <a:lnTo>
                  <a:pt x="43" y="33"/>
                </a:lnTo>
                <a:lnTo>
                  <a:pt x="31" y="35"/>
                </a:lnTo>
                <a:lnTo>
                  <a:pt x="19" y="37"/>
                </a:lnTo>
                <a:lnTo>
                  <a:pt x="10" y="38"/>
                </a:lnTo>
                <a:lnTo>
                  <a:pt x="0" y="38"/>
                </a:lnTo>
                <a:lnTo>
                  <a:pt x="0" y="16"/>
                </a:lnTo>
                <a:lnTo>
                  <a:pt x="10" y="16"/>
                </a:lnTo>
                <a:lnTo>
                  <a:pt x="20" y="14"/>
                </a:lnTo>
                <a:lnTo>
                  <a:pt x="32" y="11"/>
                </a:lnTo>
                <a:lnTo>
                  <a:pt x="44" y="9"/>
                </a:lnTo>
                <a:lnTo>
                  <a:pt x="49" y="6"/>
                </a:lnTo>
                <a:lnTo>
                  <a:pt x="56" y="5"/>
                </a:lnTo>
                <a:lnTo>
                  <a:pt x="59" y="4"/>
                </a:lnTo>
                <a:lnTo>
                  <a:pt x="65" y="3"/>
                </a:lnTo>
                <a:lnTo>
                  <a:pt x="69" y="2"/>
                </a:lnTo>
                <a:lnTo>
                  <a:pt x="71" y="0"/>
                </a:lnTo>
                <a:lnTo>
                  <a:pt x="74" y="0"/>
                </a:lnTo>
                <a:lnTo>
                  <a:pt x="76" y="0"/>
                </a:lnTo>
                <a:lnTo>
                  <a:pt x="79" y="0"/>
                </a:lnTo>
                <a:lnTo>
                  <a:pt x="82" y="2"/>
                </a:lnTo>
                <a:lnTo>
                  <a:pt x="84" y="3"/>
                </a:lnTo>
                <a:lnTo>
                  <a:pt x="86" y="5"/>
                </a:lnTo>
                <a:lnTo>
                  <a:pt x="88" y="7"/>
                </a:lnTo>
                <a:lnTo>
                  <a:pt x="91" y="11"/>
                </a:lnTo>
                <a:lnTo>
                  <a:pt x="93" y="14"/>
                </a:lnTo>
                <a:lnTo>
                  <a:pt x="96" y="19"/>
                </a:lnTo>
                <a:lnTo>
                  <a:pt x="96" y="1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7" name="Freeform 140">
            <a:extLst>
              <a:ext uri="{FF2B5EF4-FFF2-40B4-BE49-F238E27FC236}">
                <a16:creationId xmlns:a16="http://schemas.microsoft.com/office/drawing/2014/main" xmlns="" id="{BFB8803E-DEB8-4AC2-A0B8-499879D1400A}"/>
              </a:ext>
            </a:extLst>
          </p:cNvPr>
          <p:cNvSpPr>
            <a:spLocks/>
          </p:cNvSpPr>
          <p:nvPr/>
        </p:nvSpPr>
        <p:spPr bwMode="auto">
          <a:xfrm>
            <a:off x="2439981" y="1036841"/>
            <a:ext cx="410504" cy="1111573"/>
          </a:xfrm>
          <a:custGeom>
            <a:avLst/>
            <a:gdLst>
              <a:gd name="T0" fmla="*/ 0 w 60"/>
              <a:gd name="T1" fmla="*/ 158 h 160"/>
              <a:gd name="T2" fmla="*/ 0 w 60"/>
              <a:gd name="T3" fmla="*/ 154 h 160"/>
              <a:gd name="T4" fmla="*/ 2 w 60"/>
              <a:gd name="T5" fmla="*/ 149 h 160"/>
              <a:gd name="T6" fmla="*/ 8 w 60"/>
              <a:gd name="T7" fmla="*/ 140 h 160"/>
              <a:gd name="T8" fmla="*/ 15 w 60"/>
              <a:gd name="T9" fmla="*/ 125 h 160"/>
              <a:gd name="T10" fmla="*/ 26 w 60"/>
              <a:gd name="T11" fmla="*/ 103 h 160"/>
              <a:gd name="T12" fmla="*/ 32 w 60"/>
              <a:gd name="T13" fmla="*/ 80 h 160"/>
              <a:gd name="T14" fmla="*/ 35 w 60"/>
              <a:gd name="T15" fmla="*/ 59 h 160"/>
              <a:gd name="T16" fmla="*/ 34 w 60"/>
              <a:gd name="T17" fmla="*/ 43 h 160"/>
              <a:gd name="T18" fmla="*/ 32 w 60"/>
              <a:gd name="T19" fmla="*/ 33 h 160"/>
              <a:gd name="T20" fmla="*/ 31 w 60"/>
              <a:gd name="T21" fmla="*/ 26 h 160"/>
              <a:gd name="T22" fmla="*/ 30 w 60"/>
              <a:gd name="T23" fmla="*/ 16 h 160"/>
              <a:gd name="T24" fmla="*/ 27 w 60"/>
              <a:gd name="T25" fmla="*/ 8 h 160"/>
              <a:gd name="T26" fmla="*/ 28 w 60"/>
              <a:gd name="T27" fmla="*/ 2 h 160"/>
              <a:gd name="T28" fmla="*/ 31 w 60"/>
              <a:gd name="T29" fmla="*/ 1 h 160"/>
              <a:gd name="T30" fmla="*/ 38 w 60"/>
              <a:gd name="T31" fmla="*/ 0 h 160"/>
              <a:gd name="T32" fmla="*/ 47 w 60"/>
              <a:gd name="T33" fmla="*/ 1 h 160"/>
              <a:gd name="T34" fmla="*/ 60 w 60"/>
              <a:gd name="T35" fmla="*/ 4 h 160"/>
              <a:gd name="T36" fmla="*/ 60 w 60"/>
              <a:gd name="T37" fmla="*/ 22 h 160"/>
              <a:gd name="T38" fmla="*/ 60 w 60"/>
              <a:gd name="T39" fmla="*/ 37 h 160"/>
              <a:gd name="T40" fmla="*/ 60 w 60"/>
              <a:gd name="T41" fmla="*/ 52 h 160"/>
              <a:gd name="T42" fmla="*/ 58 w 60"/>
              <a:gd name="T43" fmla="*/ 65 h 160"/>
              <a:gd name="T44" fmla="*/ 58 w 60"/>
              <a:gd name="T45" fmla="*/ 75 h 160"/>
              <a:gd name="T46" fmla="*/ 57 w 60"/>
              <a:gd name="T47" fmla="*/ 86 h 160"/>
              <a:gd name="T48" fmla="*/ 56 w 60"/>
              <a:gd name="T49" fmla="*/ 94 h 160"/>
              <a:gd name="T50" fmla="*/ 53 w 60"/>
              <a:gd name="T51" fmla="*/ 100 h 160"/>
              <a:gd name="T52" fmla="*/ 45 w 60"/>
              <a:gd name="T53" fmla="*/ 115 h 160"/>
              <a:gd name="T54" fmla="*/ 39 w 60"/>
              <a:gd name="T55" fmla="*/ 126 h 160"/>
              <a:gd name="T56" fmla="*/ 30 w 60"/>
              <a:gd name="T57" fmla="*/ 137 h 160"/>
              <a:gd name="T58" fmla="*/ 21 w 60"/>
              <a:gd name="T59" fmla="*/ 146 h 160"/>
              <a:gd name="T60" fmla="*/ 13 w 60"/>
              <a:gd name="T61" fmla="*/ 154 h 160"/>
              <a:gd name="T62" fmla="*/ 6 w 60"/>
              <a:gd name="T63" fmla="*/ 159 h 160"/>
              <a:gd name="T64" fmla="*/ 2 w 60"/>
              <a:gd name="T65" fmla="*/ 160 h 160"/>
              <a:gd name="T66" fmla="*/ 1 w 60"/>
              <a:gd name="T67" fmla="*/ 1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0" h="160">
                <a:moveTo>
                  <a:pt x="1" y="159"/>
                </a:moveTo>
                <a:lnTo>
                  <a:pt x="0" y="158"/>
                </a:lnTo>
                <a:lnTo>
                  <a:pt x="0" y="157"/>
                </a:lnTo>
                <a:lnTo>
                  <a:pt x="0" y="154"/>
                </a:lnTo>
                <a:lnTo>
                  <a:pt x="1" y="152"/>
                </a:lnTo>
                <a:lnTo>
                  <a:pt x="2" y="149"/>
                </a:lnTo>
                <a:lnTo>
                  <a:pt x="5" y="145"/>
                </a:lnTo>
                <a:lnTo>
                  <a:pt x="8" y="140"/>
                </a:lnTo>
                <a:lnTo>
                  <a:pt x="10" y="136"/>
                </a:lnTo>
                <a:lnTo>
                  <a:pt x="15" y="125"/>
                </a:lnTo>
                <a:lnTo>
                  <a:pt x="21" y="114"/>
                </a:lnTo>
                <a:lnTo>
                  <a:pt x="26" y="103"/>
                </a:lnTo>
                <a:lnTo>
                  <a:pt x="30" y="92"/>
                </a:lnTo>
                <a:lnTo>
                  <a:pt x="32" y="80"/>
                </a:lnTo>
                <a:lnTo>
                  <a:pt x="34" y="69"/>
                </a:lnTo>
                <a:lnTo>
                  <a:pt x="35" y="59"/>
                </a:lnTo>
                <a:lnTo>
                  <a:pt x="34" y="47"/>
                </a:lnTo>
                <a:lnTo>
                  <a:pt x="34" y="43"/>
                </a:lnTo>
                <a:lnTo>
                  <a:pt x="32" y="38"/>
                </a:lnTo>
                <a:lnTo>
                  <a:pt x="32" y="33"/>
                </a:lnTo>
                <a:lnTo>
                  <a:pt x="32" y="30"/>
                </a:lnTo>
                <a:lnTo>
                  <a:pt x="31" y="26"/>
                </a:lnTo>
                <a:lnTo>
                  <a:pt x="31" y="23"/>
                </a:lnTo>
                <a:lnTo>
                  <a:pt x="30" y="16"/>
                </a:lnTo>
                <a:lnTo>
                  <a:pt x="28" y="12"/>
                </a:lnTo>
                <a:lnTo>
                  <a:pt x="27" y="8"/>
                </a:lnTo>
                <a:lnTo>
                  <a:pt x="27" y="5"/>
                </a:lnTo>
                <a:lnTo>
                  <a:pt x="28" y="2"/>
                </a:lnTo>
                <a:lnTo>
                  <a:pt x="28" y="1"/>
                </a:lnTo>
                <a:lnTo>
                  <a:pt x="31" y="1"/>
                </a:lnTo>
                <a:lnTo>
                  <a:pt x="34" y="0"/>
                </a:lnTo>
                <a:lnTo>
                  <a:pt x="38" y="0"/>
                </a:lnTo>
                <a:lnTo>
                  <a:pt x="41" y="1"/>
                </a:lnTo>
                <a:lnTo>
                  <a:pt x="47" y="1"/>
                </a:lnTo>
                <a:lnTo>
                  <a:pt x="53" y="2"/>
                </a:lnTo>
                <a:lnTo>
                  <a:pt x="60" y="4"/>
                </a:lnTo>
                <a:lnTo>
                  <a:pt x="60" y="12"/>
                </a:lnTo>
                <a:lnTo>
                  <a:pt x="60" y="22"/>
                </a:lnTo>
                <a:lnTo>
                  <a:pt x="60" y="30"/>
                </a:lnTo>
                <a:lnTo>
                  <a:pt x="60" y="37"/>
                </a:lnTo>
                <a:lnTo>
                  <a:pt x="60" y="45"/>
                </a:lnTo>
                <a:lnTo>
                  <a:pt x="60" y="52"/>
                </a:lnTo>
                <a:lnTo>
                  <a:pt x="60" y="58"/>
                </a:lnTo>
                <a:lnTo>
                  <a:pt x="58" y="65"/>
                </a:lnTo>
                <a:lnTo>
                  <a:pt x="58" y="71"/>
                </a:lnTo>
                <a:lnTo>
                  <a:pt x="58" y="75"/>
                </a:lnTo>
                <a:lnTo>
                  <a:pt x="57" y="81"/>
                </a:lnTo>
                <a:lnTo>
                  <a:pt x="57" y="86"/>
                </a:lnTo>
                <a:lnTo>
                  <a:pt x="56" y="89"/>
                </a:lnTo>
                <a:lnTo>
                  <a:pt x="56" y="94"/>
                </a:lnTo>
                <a:lnTo>
                  <a:pt x="54" y="96"/>
                </a:lnTo>
                <a:lnTo>
                  <a:pt x="53" y="100"/>
                </a:lnTo>
                <a:lnTo>
                  <a:pt x="48" y="110"/>
                </a:lnTo>
                <a:lnTo>
                  <a:pt x="45" y="115"/>
                </a:lnTo>
                <a:lnTo>
                  <a:pt x="43" y="121"/>
                </a:lnTo>
                <a:lnTo>
                  <a:pt x="39" y="126"/>
                </a:lnTo>
                <a:lnTo>
                  <a:pt x="35" y="131"/>
                </a:lnTo>
                <a:lnTo>
                  <a:pt x="30" y="137"/>
                </a:lnTo>
                <a:lnTo>
                  <a:pt x="25" y="142"/>
                </a:lnTo>
                <a:lnTo>
                  <a:pt x="21" y="146"/>
                </a:lnTo>
                <a:lnTo>
                  <a:pt x="15" y="151"/>
                </a:lnTo>
                <a:lnTo>
                  <a:pt x="13" y="154"/>
                </a:lnTo>
                <a:lnTo>
                  <a:pt x="9" y="157"/>
                </a:lnTo>
                <a:lnTo>
                  <a:pt x="6" y="159"/>
                </a:lnTo>
                <a:lnTo>
                  <a:pt x="4" y="160"/>
                </a:lnTo>
                <a:lnTo>
                  <a:pt x="2" y="160"/>
                </a:lnTo>
                <a:lnTo>
                  <a:pt x="1" y="159"/>
                </a:lnTo>
                <a:lnTo>
                  <a:pt x="1" y="15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141">
            <a:extLst>
              <a:ext uri="{FF2B5EF4-FFF2-40B4-BE49-F238E27FC236}">
                <a16:creationId xmlns:a16="http://schemas.microsoft.com/office/drawing/2014/main" xmlns="" id="{B5464D03-48C6-4AC6-8A8A-91EA44306C9E}"/>
              </a:ext>
            </a:extLst>
          </p:cNvPr>
          <p:cNvSpPr>
            <a:spLocks/>
          </p:cNvSpPr>
          <p:nvPr/>
        </p:nvSpPr>
        <p:spPr bwMode="auto">
          <a:xfrm>
            <a:off x="2713650" y="890950"/>
            <a:ext cx="1005739" cy="944838"/>
          </a:xfrm>
          <a:custGeom>
            <a:avLst/>
            <a:gdLst>
              <a:gd name="T0" fmla="*/ 81 w 147"/>
              <a:gd name="T1" fmla="*/ 74 h 136"/>
              <a:gd name="T2" fmla="*/ 81 w 147"/>
              <a:gd name="T3" fmla="*/ 90 h 136"/>
              <a:gd name="T4" fmla="*/ 82 w 147"/>
              <a:gd name="T5" fmla="*/ 97 h 136"/>
              <a:gd name="T6" fmla="*/ 87 w 147"/>
              <a:gd name="T7" fmla="*/ 102 h 136"/>
              <a:gd name="T8" fmla="*/ 93 w 147"/>
              <a:gd name="T9" fmla="*/ 103 h 136"/>
              <a:gd name="T10" fmla="*/ 102 w 147"/>
              <a:gd name="T11" fmla="*/ 102 h 136"/>
              <a:gd name="T12" fmla="*/ 117 w 147"/>
              <a:gd name="T13" fmla="*/ 100 h 136"/>
              <a:gd name="T14" fmla="*/ 133 w 147"/>
              <a:gd name="T15" fmla="*/ 101 h 136"/>
              <a:gd name="T16" fmla="*/ 142 w 147"/>
              <a:gd name="T17" fmla="*/ 108 h 136"/>
              <a:gd name="T18" fmla="*/ 147 w 147"/>
              <a:gd name="T19" fmla="*/ 116 h 136"/>
              <a:gd name="T20" fmla="*/ 146 w 147"/>
              <a:gd name="T21" fmla="*/ 123 h 136"/>
              <a:gd name="T22" fmla="*/ 140 w 147"/>
              <a:gd name="T23" fmla="*/ 128 h 136"/>
              <a:gd name="T24" fmla="*/ 129 w 147"/>
              <a:gd name="T25" fmla="*/ 132 h 136"/>
              <a:gd name="T26" fmla="*/ 103 w 147"/>
              <a:gd name="T27" fmla="*/ 136 h 136"/>
              <a:gd name="T28" fmla="*/ 87 w 147"/>
              <a:gd name="T29" fmla="*/ 135 h 136"/>
              <a:gd name="T30" fmla="*/ 76 w 147"/>
              <a:gd name="T31" fmla="*/ 131 h 136"/>
              <a:gd name="T32" fmla="*/ 65 w 147"/>
              <a:gd name="T33" fmla="*/ 124 h 136"/>
              <a:gd name="T34" fmla="*/ 57 w 147"/>
              <a:gd name="T35" fmla="*/ 111 h 136"/>
              <a:gd name="T36" fmla="*/ 55 w 147"/>
              <a:gd name="T37" fmla="*/ 93 h 136"/>
              <a:gd name="T38" fmla="*/ 55 w 147"/>
              <a:gd name="T39" fmla="*/ 85 h 136"/>
              <a:gd name="T40" fmla="*/ 56 w 147"/>
              <a:gd name="T41" fmla="*/ 71 h 136"/>
              <a:gd name="T42" fmla="*/ 57 w 147"/>
              <a:gd name="T43" fmla="*/ 53 h 136"/>
              <a:gd name="T44" fmla="*/ 59 w 147"/>
              <a:gd name="T45" fmla="*/ 40 h 136"/>
              <a:gd name="T46" fmla="*/ 59 w 147"/>
              <a:gd name="T47" fmla="*/ 33 h 136"/>
              <a:gd name="T48" fmla="*/ 56 w 147"/>
              <a:gd name="T49" fmla="*/ 33 h 136"/>
              <a:gd name="T50" fmla="*/ 50 w 147"/>
              <a:gd name="T51" fmla="*/ 36 h 136"/>
              <a:gd name="T52" fmla="*/ 39 w 147"/>
              <a:gd name="T53" fmla="*/ 38 h 136"/>
              <a:gd name="T54" fmla="*/ 25 w 147"/>
              <a:gd name="T55" fmla="*/ 42 h 136"/>
              <a:gd name="T56" fmla="*/ 7 w 147"/>
              <a:gd name="T57" fmla="*/ 45 h 136"/>
              <a:gd name="T58" fmla="*/ 8 w 147"/>
              <a:gd name="T59" fmla="*/ 24 h 136"/>
              <a:gd name="T60" fmla="*/ 29 w 147"/>
              <a:gd name="T61" fmla="*/ 21 h 136"/>
              <a:gd name="T62" fmla="*/ 43 w 147"/>
              <a:gd name="T63" fmla="*/ 17 h 136"/>
              <a:gd name="T64" fmla="*/ 56 w 147"/>
              <a:gd name="T65" fmla="*/ 12 h 136"/>
              <a:gd name="T66" fmla="*/ 63 w 147"/>
              <a:gd name="T67" fmla="*/ 4 h 136"/>
              <a:gd name="T68" fmla="*/ 68 w 147"/>
              <a:gd name="T69" fmla="*/ 0 h 136"/>
              <a:gd name="T70" fmla="*/ 74 w 147"/>
              <a:gd name="T71" fmla="*/ 1 h 136"/>
              <a:gd name="T72" fmla="*/ 81 w 147"/>
              <a:gd name="T73" fmla="*/ 3 h 136"/>
              <a:gd name="T74" fmla="*/ 90 w 147"/>
              <a:gd name="T75" fmla="*/ 9 h 136"/>
              <a:gd name="T76" fmla="*/ 99 w 147"/>
              <a:gd name="T77" fmla="*/ 17 h 136"/>
              <a:gd name="T78" fmla="*/ 102 w 147"/>
              <a:gd name="T79" fmla="*/ 23 h 136"/>
              <a:gd name="T80" fmla="*/ 100 w 147"/>
              <a:gd name="T81" fmla="*/ 31 h 136"/>
              <a:gd name="T82" fmla="*/ 93 w 147"/>
              <a:gd name="T83" fmla="*/ 36 h 136"/>
              <a:gd name="T84" fmla="*/ 87 w 147"/>
              <a:gd name="T85" fmla="*/ 43 h 136"/>
              <a:gd name="T86" fmla="*/ 84 w 147"/>
              <a:gd name="T87" fmla="*/ 53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7" h="136">
                <a:moveTo>
                  <a:pt x="82" y="58"/>
                </a:moveTo>
                <a:lnTo>
                  <a:pt x="82" y="67"/>
                </a:lnTo>
                <a:lnTo>
                  <a:pt x="81" y="74"/>
                </a:lnTo>
                <a:lnTo>
                  <a:pt x="81" y="81"/>
                </a:lnTo>
                <a:lnTo>
                  <a:pt x="81" y="88"/>
                </a:lnTo>
                <a:lnTo>
                  <a:pt x="81" y="90"/>
                </a:lnTo>
                <a:lnTo>
                  <a:pt x="82" y="93"/>
                </a:lnTo>
                <a:lnTo>
                  <a:pt x="82" y="95"/>
                </a:lnTo>
                <a:lnTo>
                  <a:pt x="82" y="97"/>
                </a:lnTo>
                <a:lnTo>
                  <a:pt x="84" y="99"/>
                </a:lnTo>
                <a:lnTo>
                  <a:pt x="85" y="100"/>
                </a:lnTo>
                <a:lnTo>
                  <a:pt x="87" y="102"/>
                </a:lnTo>
                <a:lnTo>
                  <a:pt x="89" y="102"/>
                </a:lnTo>
                <a:lnTo>
                  <a:pt x="90" y="102"/>
                </a:lnTo>
                <a:lnTo>
                  <a:pt x="93" y="103"/>
                </a:lnTo>
                <a:lnTo>
                  <a:pt x="95" y="103"/>
                </a:lnTo>
                <a:lnTo>
                  <a:pt x="98" y="102"/>
                </a:lnTo>
                <a:lnTo>
                  <a:pt x="102" y="102"/>
                </a:lnTo>
                <a:lnTo>
                  <a:pt x="106" y="101"/>
                </a:lnTo>
                <a:lnTo>
                  <a:pt x="110" y="100"/>
                </a:lnTo>
                <a:lnTo>
                  <a:pt x="117" y="100"/>
                </a:lnTo>
                <a:lnTo>
                  <a:pt x="124" y="99"/>
                </a:lnTo>
                <a:lnTo>
                  <a:pt x="130" y="100"/>
                </a:lnTo>
                <a:lnTo>
                  <a:pt x="133" y="101"/>
                </a:lnTo>
                <a:lnTo>
                  <a:pt x="136" y="102"/>
                </a:lnTo>
                <a:lnTo>
                  <a:pt x="140" y="104"/>
                </a:lnTo>
                <a:lnTo>
                  <a:pt x="142" y="108"/>
                </a:lnTo>
                <a:lnTo>
                  <a:pt x="145" y="110"/>
                </a:lnTo>
                <a:lnTo>
                  <a:pt x="147" y="114"/>
                </a:lnTo>
                <a:lnTo>
                  <a:pt x="147" y="116"/>
                </a:lnTo>
                <a:lnTo>
                  <a:pt x="147" y="118"/>
                </a:lnTo>
                <a:lnTo>
                  <a:pt x="147" y="121"/>
                </a:lnTo>
                <a:lnTo>
                  <a:pt x="146" y="123"/>
                </a:lnTo>
                <a:lnTo>
                  <a:pt x="145" y="124"/>
                </a:lnTo>
                <a:lnTo>
                  <a:pt x="142" y="126"/>
                </a:lnTo>
                <a:lnTo>
                  <a:pt x="140" y="128"/>
                </a:lnTo>
                <a:lnTo>
                  <a:pt x="137" y="130"/>
                </a:lnTo>
                <a:lnTo>
                  <a:pt x="133" y="131"/>
                </a:lnTo>
                <a:lnTo>
                  <a:pt x="129" y="132"/>
                </a:lnTo>
                <a:lnTo>
                  <a:pt x="121" y="135"/>
                </a:lnTo>
                <a:lnTo>
                  <a:pt x="112" y="136"/>
                </a:lnTo>
                <a:lnTo>
                  <a:pt x="103" y="136"/>
                </a:lnTo>
                <a:lnTo>
                  <a:pt x="97" y="136"/>
                </a:lnTo>
                <a:lnTo>
                  <a:pt x="91" y="136"/>
                </a:lnTo>
                <a:lnTo>
                  <a:pt x="87" y="135"/>
                </a:lnTo>
                <a:lnTo>
                  <a:pt x="84" y="135"/>
                </a:lnTo>
                <a:lnTo>
                  <a:pt x="80" y="133"/>
                </a:lnTo>
                <a:lnTo>
                  <a:pt x="76" y="131"/>
                </a:lnTo>
                <a:lnTo>
                  <a:pt x="73" y="130"/>
                </a:lnTo>
                <a:lnTo>
                  <a:pt x="71" y="129"/>
                </a:lnTo>
                <a:lnTo>
                  <a:pt x="65" y="124"/>
                </a:lnTo>
                <a:lnTo>
                  <a:pt x="61" y="121"/>
                </a:lnTo>
                <a:lnTo>
                  <a:pt x="59" y="116"/>
                </a:lnTo>
                <a:lnTo>
                  <a:pt x="57" y="111"/>
                </a:lnTo>
                <a:lnTo>
                  <a:pt x="55" y="102"/>
                </a:lnTo>
                <a:lnTo>
                  <a:pt x="55" y="97"/>
                </a:lnTo>
                <a:lnTo>
                  <a:pt x="55" y="93"/>
                </a:lnTo>
                <a:lnTo>
                  <a:pt x="55" y="90"/>
                </a:lnTo>
                <a:lnTo>
                  <a:pt x="55" y="88"/>
                </a:lnTo>
                <a:lnTo>
                  <a:pt x="55" y="85"/>
                </a:lnTo>
                <a:lnTo>
                  <a:pt x="55" y="80"/>
                </a:lnTo>
                <a:lnTo>
                  <a:pt x="56" y="76"/>
                </a:lnTo>
                <a:lnTo>
                  <a:pt x="56" y="71"/>
                </a:lnTo>
                <a:lnTo>
                  <a:pt x="56" y="66"/>
                </a:lnTo>
                <a:lnTo>
                  <a:pt x="57" y="59"/>
                </a:lnTo>
                <a:lnTo>
                  <a:pt x="57" y="53"/>
                </a:lnTo>
                <a:lnTo>
                  <a:pt x="59" y="48"/>
                </a:lnTo>
                <a:lnTo>
                  <a:pt x="59" y="44"/>
                </a:lnTo>
                <a:lnTo>
                  <a:pt x="59" y="40"/>
                </a:lnTo>
                <a:lnTo>
                  <a:pt x="59" y="37"/>
                </a:lnTo>
                <a:lnTo>
                  <a:pt x="59" y="35"/>
                </a:lnTo>
                <a:lnTo>
                  <a:pt x="59" y="33"/>
                </a:lnTo>
                <a:lnTo>
                  <a:pt x="59" y="32"/>
                </a:lnTo>
                <a:lnTo>
                  <a:pt x="57" y="33"/>
                </a:lnTo>
                <a:lnTo>
                  <a:pt x="56" y="33"/>
                </a:lnTo>
                <a:lnTo>
                  <a:pt x="54" y="33"/>
                </a:lnTo>
                <a:lnTo>
                  <a:pt x="52" y="35"/>
                </a:lnTo>
                <a:lnTo>
                  <a:pt x="50" y="36"/>
                </a:lnTo>
                <a:lnTo>
                  <a:pt x="47" y="36"/>
                </a:lnTo>
                <a:lnTo>
                  <a:pt x="43" y="37"/>
                </a:lnTo>
                <a:lnTo>
                  <a:pt x="39" y="38"/>
                </a:lnTo>
                <a:lnTo>
                  <a:pt x="35" y="39"/>
                </a:lnTo>
                <a:lnTo>
                  <a:pt x="30" y="40"/>
                </a:lnTo>
                <a:lnTo>
                  <a:pt x="25" y="42"/>
                </a:lnTo>
                <a:lnTo>
                  <a:pt x="20" y="43"/>
                </a:lnTo>
                <a:lnTo>
                  <a:pt x="13" y="44"/>
                </a:lnTo>
                <a:lnTo>
                  <a:pt x="7" y="45"/>
                </a:lnTo>
                <a:lnTo>
                  <a:pt x="0" y="47"/>
                </a:lnTo>
                <a:lnTo>
                  <a:pt x="0" y="25"/>
                </a:lnTo>
                <a:lnTo>
                  <a:pt x="8" y="24"/>
                </a:lnTo>
                <a:lnTo>
                  <a:pt x="16" y="23"/>
                </a:lnTo>
                <a:lnTo>
                  <a:pt x="22" y="22"/>
                </a:lnTo>
                <a:lnTo>
                  <a:pt x="29" y="21"/>
                </a:lnTo>
                <a:lnTo>
                  <a:pt x="34" y="19"/>
                </a:lnTo>
                <a:lnTo>
                  <a:pt x="39" y="18"/>
                </a:lnTo>
                <a:lnTo>
                  <a:pt x="43" y="17"/>
                </a:lnTo>
                <a:lnTo>
                  <a:pt x="47" y="16"/>
                </a:lnTo>
                <a:lnTo>
                  <a:pt x="52" y="14"/>
                </a:lnTo>
                <a:lnTo>
                  <a:pt x="56" y="12"/>
                </a:lnTo>
                <a:lnTo>
                  <a:pt x="59" y="9"/>
                </a:lnTo>
                <a:lnTo>
                  <a:pt x="61" y="7"/>
                </a:lnTo>
                <a:lnTo>
                  <a:pt x="63" y="4"/>
                </a:lnTo>
                <a:lnTo>
                  <a:pt x="63" y="3"/>
                </a:lnTo>
                <a:lnTo>
                  <a:pt x="65" y="1"/>
                </a:lnTo>
                <a:lnTo>
                  <a:pt x="68" y="0"/>
                </a:lnTo>
                <a:lnTo>
                  <a:pt x="71" y="0"/>
                </a:lnTo>
                <a:lnTo>
                  <a:pt x="73" y="0"/>
                </a:lnTo>
                <a:lnTo>
                  <a:pt x="74" y="1"/>
                </a:lnTo>
                <a:lnTo>
                  <a:pt x="77" y="1"/>
                </a:lnTo>
                <a:lnTo>
                  <a:pt x="78" y="2"/>
                </a:lnTo>
                <a:lnTo>
                  <a:pt x="81" y="3"/>
                </a:lnTo>
                <a:lnTo>
                  <a:pt x="84" y="5"/>
                </a:lnTo>
                <a:lnTo>
                  <a:pt x="87" y="7"/>
                </a:lnTo>
                <a:lnTo>
                  <a:pt x="90" y="9"/>
                </a:lnTo>
                <a:lnTo>
                  <a:pt x="95" y="14"/>
                </a:lnTo>
                <a:lnTo>
                  <a:pt x="98" y="16"/>
                </a:lnTo>
                <a:lnTo>
                  <a:pt x="99" y="17"/>
                </a:lnTo>
                <a:lnTo>
                  <a:pt x="100" y="19"/>
                </a:lnTo>
                <a:lnTo>
                  <a:pt x="102" y="22"/>
                </a:lnTo>
                <a:lnTo>
                  <a:pt x="102" y="23"/>
                </a:lnTo>
                <a:lnTo>
                  <a:pt x="103" y="25"/>
                </a:lnTo>
                <a:lnTo>
                  <a:pt x="102" y="28"/>
                </a:lnTo>
                <a:lnTo>
                  <a:pt x="100" y="31"/>
                </a:lnTo>
                <a:lnTo>
                  <a:pt x="98" y="33"/>
                </a:lnTo>
                <a:lnTo>
                  <a:pt x="95" y="35"/>
                </a:lnTo>
                <a:lnTo>
                  <a:pt x="93" y="36"/>
                </a:lnTo>
                <a:lnTo>
                  <a:pt x="91" y="38"/>
                </a:lnTo>
                <a:lnTo>
                  <a:pt x="89" y="40"/>
                </a:lnTo>
                <a:lnTo>
                  <a:pt x="87" y="43"/>
                </a:lnTo>
                <a:lnTo>
                  <a:pt x="86" y="46"/>
                </a:lnTo>
                <a:lnTo>
                  <a:pt x="85" y="50"/>
                </a:lnTo>
                <a:lnTo>
                  <a:pt x="84" y="53"/>
                </a:lnTo>
                <a:lnTo>
                  <a:pt x="82" y="58"/>
                </a:lnTo>
                <a:lnTo>
                  <a:pt x="82" y="5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142">
            <a:extLst>
              <a:ext uri="{FF2B5EF4-FFF2-40B4-BE49-F238E27FC236}">
                <a16:creationId xmlns:a16="http://schemas.microsoft.com/office/drawing/2014/main" xmlns="" id="{E7F76AAF-5C95-4A51-ACE8-6ABC1E6BAA4C}"/>
              </a:ext>
            </a:extLst>
          </p:cNvPr>
          <p:cNvSpPr>
            <a:spLocks/>
          </p:cNvSpPr>
          <p:nvPr/>
        </p:nvSpPr>
        <p:spPr bwMode="auto">
          <a:xfrm>
            <a:off x="2528921" y="2127574"/>
            <a:ext cx="294198" cy="861470"/>
          </a:xfrm>
          <a:custGeom>
            <a:avLst/>
            <a:gdLst>
              <a:gd name="T0" fmla="*/ 31 w 43"/>
              <a:gd name="T1" fmla="*/ 18 h 124"/>
              <a:gd name="T2" fmla="*/ 34 w 43"/>
              <a:gd name="T3" fmla="*/ 37 h 124"/>
              <a:gd name="T4" fmla="*/ 36 w 43"/>
              <a:gd name="T5" fmla="*/ 53 h 124"/>
              <a:gd name="T6" fmla="*/ 38 w 43"/>
              <a:gd name="T7" fmla="*/ 67 h 124"/>
              <a:gd name="T8" fmla="*/ 40 w 43"/>
              <a:gd name="T9" fmla="*/ 80 h 124"/>
              <a:gd name="T10" fmla="*/ 41 w 43"/>
              <a:gd name="T11" fmla="*/ 89 h 124"/>
              <a:gd name="T12" fmla="*/ 41 w 43"/>
              <a:gd name="T13" fmla="*/ 97 h 124"/>
              <a:gd name="T14" fmla="*/ 41 w 43"/>
              <a:gd name="T15" fmla="*/ 102 h 124"/>
              <a:gd name="T16" fmla="*/ 41 w 43"/>
              <a:gd name="T17" fmla="*/ 108 h 124"/>
              <a:gd name="T18" fmla="*/ 41 w 43"/>
              <a:gd name="T19" fmla="*/ 114 h 124"/>
              <a:gd name="T20" fmla="*/ 40 w 43"/>
              <a:gd name="T21" fmla="*/ 117 h 124"/>
              <a:gd name="T22" fmla="*/ 40 w 43"/>
              <a:gd name="T23" fmla="*/ 121 h 124"/>
              <a:gd name="T24" fmla="*/ 36 w 43"/>
              <a:gd name="T25" fmla="*/ 122 h 124"/>
              <a:gd name="T26" fmla="*/ 32 w 43"/>
              <a:gd name="T27" fmla="*/ 124 h 124"/>
              <a:gd name="T28" fmla="*/ 28 w 43"/>
              <a:gd name="T29" fmla="*/ 124 h 124"/>
              <a:gd name="T30" fmla="*/ 26 w 43"/>
              <a:gd name="T31" fmla="*/ 122 h 124"/>
              <a:gd name="T32" fmla="*/ 22 w 43"/>
              <a:gd name="T33" fmla="*/ 116 h 124"/>
              <a:gd name="T34" fmla="*/ 21 w 43"/>
              <a:gd name="T35" fmla="*/ 111 h 124"/>
              <a:gd name="T36" fmla="*/ 19 w 43"/>
              <a:gd name="T37" fmla="*/ 104 h 124"/>
              <a:gd name="T38" fmla="*/ 18 w 43"/>
              <a:gd name="T39" fmla="*/ 96 h 124"/>
              <a:gd name="T40" fmla="*/ 17 w 43"/>
              <a:gd name="T41" fmla="*/ 85 h 124"/>
              <a:gd name="T42" fmla="*/ 13 w 43"/>
              <a:gd name="T43" fmla="*/ 68 h 124"/>
              <a:gd name="T44" fmla="*/ 9 w 43"/>
              <a:gd name="T45" fmla="*/ 56 h 124"/>
              <a:gd name="T46" fmla="*/ 6 w 43"/>
              <a:gd name="T47" fmla="*/ 40 h 124"/>
              <a:gd name="T48" fmla="*/ 2 w 43"/>
              <a:gd name="T49" fmla="*/ 26 h 124"/>
              <a:gd name="T50" fmla="*/ 0 w 43"/>
              <a:gd name="T51" fmla="*/ 15 h 124"/>
              <a:gd name="T52" fmla="*/ 0 w 43"/>
              <a:gd name="T53" fmla="*/ 7 h 124"/>
              <a:gd name="T54" fmla="*/ 1 w 43"/>
              <a:gd name="T55" fmla="*/ 2 h 124"/>
              <a:gd name="T56" fmla="*/ 5 w 43"/>
              <a:gd name="T57" fmla="*/ 0 h 124"/>
              <a:gd name="T58" fmla="*/ 10 w 43"/>
              <a:gd name="T59" fmla="*/ 0 h 124"/>
              <a:gd name="T60" fmla="*/ 17 w 43"/>
              <a:gd name="T61" fmla="*/ 2 h 124"/>
              <a:gd name="T62" fmla="*/ 26 w 43"/>
              <a:gd name="T63" fmla="*/ 6 h 124"/>
              <a:gd name="T64" fmla="*/ 30 w 43"/>
              <a:gd name="T65" fmla="*/ 8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" h="124">
                <a:moveTo>
                  <a:pt x="30" y="8"/>
                </a:moveTo>
                <a:lnTo>
                  <a:pt x="31" y="18"/>
                </a:lnTo>
                <a:lnTo>
                  <a:pt x="32" y="28"/>
                </a:lnTo>
                <a:lnTo>
                  <a:pt x="34" y="37"/>
                </a:lnTo>
                <a:lnTo>
                  <a:pt x="35" y="45"/>
                </a:lnTo>
                <a:lnTo>
                  <a:pt x="36" y="53"/>
                </a:lnTo>
                <a:lnTo>
                  <a:pt x="38" y="60"/>
                </a:lnTo>
                <a:lnTo>
                  <a:pt x="38" y="67"/>
                </a:lnTo>
                <a:lnTo>
                  <a:pt x="39" y="74"/>
                </a:lnTo>
                <a:lnTo>
                  <a:pt x="40" y="80"/>
                </a:lnTo>
                <a:lnTo>
                  <a:pt x="40" y="85"/>
                </a:lnTo>
                <a:lnTo>
                  <a:pt x="41" y="89"/>
                </a:lnTo>
                <a:lnTo>
                  <a:pt x="41" y="94"/>
                </a:lnTo>
                <a:lnTo>
                  <a:pt x="41" y="97"/>
                </a:lnTo>
                <a:lnTo>
                  <a:pt x="41" y="100"/>
                </a:lnTo>
                <a:lnTo>
                  <a:pt x="41" y="102"/>
                </a:lnTo>
                <a:lnTo>
                  <a:pt x="43" y="104"/>
                </a:lnTo>
                <a:lnTo>
                  <a:pt x="41" y="108"/>
                </a:lnTo>
                <a:lnTo>
                  <a:pt x="41" y="110"/>
                </a:lnTo>
                <a:lnTo>
                  <a:pt x="41" y="114"/>
                </a:lnTo>
                <a:lnTo>
                  <a:pt x="41" y="116"/>
                </a:lnTo>
                <a:lnTo>
                  <a:pt x="40" y="117"/>
                </a:lnTo>
                <a:lnTo>
                  <a:pt x="40" y="120"/>
                </a:lnTo>
                <a:lnTo>
                  <a:pt x="40" y="121"/>
                </a:lnTo>
                <a:lnTo>
                  <a:pt x="39" y="121"/>
                </a:lnTo>
                <a:lnTo>
                  <a:pt x="36" y="122"/>
                </a:lnTo>
                <a:lnTo>
                  <a:pt x="35" y="123"/>
                </a:lnTo>
                <a:lnTo>
                  <a:pt x="32" y="124"/>
                </a:lnTo>
                <a:lnTo>
                  <a:pt x="30" y="124"/>
                </a:lnTo>
                <a:lnTo>
                  <a:pt x="28" y="124"/>
                </a:lnTo>
                <a:lnTo>
                  <a:pt x="28" y="124"/>
                </a:lnTo>
                <a:lnTo>
                  <a:pt x="26" y="122"/>
                </a:lnTo>
                <a:lnTo>
                  <a:pt x="25" y="120"/>
                </a:lnTo>
                <a:lnTo>
                  <a:pt x="22" y="116"/>
                </a:lnTo>
                <a:lnTo>
                  <a:pt x="22" y="115"/>
                </a:lnTo>
                <a:lnTo>
                  <a:pt x="21" y="111"/>
                </a:lnTo>
                <a:lnTo>
                  <a:pt x="21" y="109"/>
                </a:lnTo>
                <a:lnTo>
                  <a:pt x="19" y="104"/>
                </a:lnTo>
                <a:lnTo>
                  <a:pt x="19" y="101"/>
                </a:lnTo>
                <a:lnTo>
                  <a:pt x="18" y="96"/>
                </a:lnTo>
                <a:lnTo>
                  <a:pt x="17" y="90"/>
                </a:lnTo>
                <a:lnTo>
                  <a:pt x="17" y="85"/>
                </a:lnTo>
                <a:lnTo>
                  <a:pt x="14" y="74"/>
                </a:lnTo>
                <a:lnTo>
                  <a:pt x="13" y="68"/>
                </a:lnTo>
                <a:lnTo>
                  <a:pt x="12" y="61"/>
                </a:lnTo>
                <a:lnTo>
                  <a:pt x="9" y="56"/>
                </a:lnTo>
                <a:lnTo>
                  <a:pt x="8" y="49"/>
                </a:lnTo>
                <a:lnTo>
                  <a:pt x="6" y="40"/>
                </a:lnTo>
                <a:lnTo>
                  <a:pt x="5" y="33"/>
                </a:lnTo>
                <a:lnTo>
                  <a:pt x="2" y="26"/>
                </a:lnTo>
                <a:lnTo>
                  <a:pt x="1" y="19"/>
                </a:lnTo>
                <a:lnTo>
                  <a:pt x="0" y="15"/>
                </a:lnTo>
                <a:lnTo>
                  <a:pt x="0" y="10"/>
                </a:lnTo>
                <a:lnTo>
                  <a:pt x="0" y="7"/>
                </a:lnTo>
                <a:lnTo>
                  <a:pt x="1" y="3"/>
                </a:lnTo>
                <a:lnTo>
                  <a:pt x="1" y="2"/>
                </a:lnTo>
                <a:lnTo>
                  <a:pt x="4" y="1"/>
                </a:lnTo>
                <a:lnTo>
                  <a:pt x="5" y="0"/>
                </a:lnTo>
                <a:lnTo>
                  <a:pt x="8" y="0"/>
                </a:lnTo>
                <a:lnTo>
                  <a:pt x="10" y="0"/>
                </a:lnTo>
                <a:lnTo>
                  <a:pt x="13" y="1"/>
                </a:lnTo>
                <a:lnTo>
                  <a:pt x="17" y="2"/>
                </a:lnTo>
                <a:lnTo>
                  <a:pt x="21" y="3"/>
                </a:lnTo>
                <a:lnTo>
                  <a:pt x="26" y="6"/>
                </a:lnTo>
                <a:lnTo>
                  <a:pt x="30" y="8"/>
                </a:lnTo>
                <a:lnTo>
                  <a:pt x="3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143">
            <a:extLst>
              <a:ext uri="{FF2B5EF4-FFF2-40B4-BE49-F238E27FC236}">
                <a16:creationId xmlns:a16="http://schemas.microsoft.com/office/drawing/2014/main" xmlns="" id="{DC1A3EB0-09B6-4387-BF3A-E92F85FA979A}"/>
              </a:ext>
            </a:extLst>
          </p:cNvPr>
          <p:cNvSpPr>
            <a:spLocks/>
          </p:cNvSpPr>
          <p:nvPr/>
        </p:nvSpPr>
        <p:spPr bwMode="auto">
          <a:xfrm>
            <a:off x="2645233" y="2085891"/>
            <a:ext cx="937321" cy="597470"/>
          </a:xfrm>
          <a:custGeom>
            <a:avLst/>
            <a:gdLst>
              <a:gd name="T0" fmla="*/ 124 w 137"/>
              <a:gd name="T1" fmla="*/ 10 h 86"/>
              <a:gd name="T2" fmla="*/ 129 w 137"/>
              <a:gd name="T3" fmla="*/ 14 h 86"/>
              <a:gd name="T4" fmla="*/ 134 w 137"/>
              <a:gd name="T5" fmla="*/ 16 h 86"/>
              <a:gd name="T6" fmla="*/ 135 w 137"/>
              <a:gd name="T7" fmla="*/ 18 h 86"/>
              <a:gd name="T8" fmla="*/ 135 w 137"/>
              <a:gd name="T9" fmla="*/ 20 h 86"/>
              <a:gd name="T10" fmla="*/ 133 w 137"/>
              <a:gd name="T11" fmla="*/ 22 h 86"/>
              <a:gd name="T12" fmla="*/ 127 w 137"/>
              <a:gd name="T13" fmla="*/ 24 h 86"/>
              <a:gd name="T14" fmla="*/ 126 w 137"/>
              <a:gd name="T15" fmla="*/ 27 h 86"/>
              <a:gd name="T16" fmla="*/ 124 w 137"/>
              <a:gd name="T17" fmla="*/ 31 h 86"/>
              <a:gd name="T18" fmla="*/ 120 w 137"/>
              <a:gd name="T19" fmla="*/ 37 h 86"/>
              <a:gd name="T20" fmla="*/ 116 w 137"/>
              <a:gd name="T21" fmla="*/ 45 h 86"/>
              <a:gd name="T22" fmla="*/ 112 w 137"/>
              <a:gd name="T23" fmla="*/ 55 h 86"/>
              <a:gd name="T24" fmla="*/ 108 w 137"/>
              <a:gd name="T25" fmla="*/ 66 h 86"/>
              <a:gd name="T26" fmla="*/ 103 w 137"/>
              <a:gd name="T27" fmla="*/ 79 h 86"/>
              <a:gd name="T28" fmla="*/ 95 w 137"/>
              <a:gd name="T29" fmla="*/ 86 h 86"/>
              <a:gd name="T30" fmla="*/ 99 w 137"/>
              <a:gd name="T31" fmla="*/ 66 h 86"/>
              <a:gd name="T32" fmla="*/ 101 w 137"/>
              <a:gd name="T33" fmla="*/ 50 h 86"/>
              <a:gd name="T34" fmla="*/ 103 w 137"/>
              <a:gd name="T35" fmla="*/ 38 h 86"/>
              <a:gd name="T36" fmla="*/ 103 w 137"/>
              <a:gd name="T37" fmla="*/ 32 h 86"/>
              <a:gd name="T38" fmla="*/ 103 w 137"/>
              <a:gd name="T39" fmla="*/ 28 h 86"/>
              <a:gd name="T40" fmla="*/ 101 w 137"/>
              <a:gd name="T41" fmla="*/ 22 h 86"/>
              <a:gd name="T42" fmla="*/ 99 w 137"/>
              <a:gd name="T43" fmla="*/ 17 h 86"/>
              <a:gd name="T44" fmla="*/ 92 w 137"/>
              <a:gd name="T45" fmla="*/ 15 h 86"/>
              <a:gd name="T46" fmla="*/ 87 w 137"/>
              <a:gd name="T47" fmla="*/ 16 h 86"/>
              <a:gd name="T48" fmla="*/ 81 w 137"/>
              <a:gd name="T49" fmla="*/ 17 h 86"/>
              <a:gd name="T50" fmla="*/ 70 w 137"/>
              <a:gd name="T51" fmla="*/ 18 h 86"/>
              <a:gd name="T52" fmla="*/ 58 w 137"/>
              <a:gd name="T53" fmla="*/ 20 h 86"/>
              <a:gd name="T54" fmla="*/ 43 w 137"/>
              <a:gd name="T55" fmla="*/ 21 h 86"/>
              <a:gd name="T56" fmla="*/ 28 w 137"/>
              <a:gd name="T57" fmla="*/ 23 h 86"/>
              <a:gd name="T58" fmla="*/ 15 w 137"/>
              <a:gd name="T59" fmla="*/ 24 h 86"/>
              <a:gd name="T60" fmla="*/ 6 w 137"/>
              <a:gd name="T61" fmla="*/ 25 h 86"/>
              <a:gd name="T62" fmla="*/ 0 w 137"/>
              <a:gd name="T63" fmla="*/ 25 h 86"/>
              <a:gd name="T64" fmla="*/ 11 w 137"/>
              <a:gd name="T65" fmla="*/ 20 h 86"/>
              <a:gd name="T66" fmla="*/ 34 w 137"/>
              <a:gd name="T67" fmla="*/ 17 h 86"/>
              <a:gd name="T68" fmla="*/ 52 w 137"/>
              <a:gd name="T69" fmla="*/ 15 h 86"/>
              <a:gd name="T70" fmla="*/ 70 w 137"/>
              <a:gd name="T71" fmla="*/ 12 h 86"/>
              <a:gd name="T72" fmla="*/ 82 w 137"/>
              <a:gd name="T73" fmla="*/ 9 h 86"/>
              <a:gd name="T74" fmla="*/ 88 w 137"/>
              <a:gd name="T75" fmla="*/ 8 h 86"/>
              <a:gd name="T76" fmla="*/ 94 w 137"/>
              <a:gd name="T77" fmla="*/ 7 h 86"/>
              <a:gd name="T78" fmla="*/ 96 w 137"/>
              <a:gd name="T79" fmla="*/ 5 h 86"/>
              <a:gd name="T80" fmla="*/ 99 w 137"/>
              <a:gd name="T81" fmla="*/ 2 h 86"/>
              <a:gd name="T82" fmla="*/ 101 w 137"/>
              <a:gd name="T83" fmla="*/ 1 h 86"/>
              <a:gd name="T84" fmla="*/ 104 w 137"/>
              <a:gd name="T85" fmla="*/ 0 h 86"/>
              <a:gd name="T86" fmla="*/ 107 w 137"/>
              <a:gd name="T87" fmla="*/ 1 h 86"/>
              <a:gd name="T88" fmla="*/ 112 w 137"/>
              <a:gd name="T89" fmla="*/ 3 h 86"/>
              <a:gd name="T90" fmla="*/ 120 w 137"/>
              <a:gd name="T91" fmla="*/ 8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7" h="86">
                <a:moveTo>
                  <a:pt x="120" y="8"/>
                </a:moveTo>
                <a:lnTo>
                  <a:pt x="124" y="10"/>
                </a:lnTo>
                <a:lnTo>
                  <a:pt x="126" y="13"/>
                </a:lnTo>
                <a:lnTo>
                  <a:pt x="129" y="14"/>
                </a:lnTo>
                <a:lnTo>
                  <a:pt x="131" y="15"/>
                </a:lnTo>
                <a:lnTo>
                  <a:pt x="134" y="16"/>
                </a:lnTo>
                <a:lnTo>
                  <a:pt x="135" y="17"/>
                </a:lnTo>
                <a:lnTo>
                  <a:pt x="135" y="18"/>
                </a:lnTo>
                <a:lnTo>
                  <a:pt x="137" y="20"/>
                </a:lnTo>
                <a:lnTo>
                  <a:pt x="135" y="20"/>
                </a:lnTo>
                <a:lnTo>
                  <a:pt x="134" y="21"/>
                </a:lnTo>
                <a:lnTo>
                  <a:pt x="133" y="22"/>
                </a:lnTo>
                <a:lnTo>
                  <a:pt x="129" y="24"/>
                </a:lnTo>
                <a:lnTo>
                  <a:pt x="127" y="24"/>
                </a:lnTo>
                <a:lnTo>
                  <a:pt x="127" y="25"/>
                </a:lnTo>
                <a:lnTo>
                  <a:pt x="126" y="27"/>
                </a:lnTo>
                <a:lnTo>
                  <a:pt x="125" y="29"/>
                </a:lnTo>
                <a:lnTo>
                  <a:pt x="124" y="31"/>
                </a:lnTo>
                <a:lnTo>
                  <a:pt x="121" y="34"/>
                </a:lnTo>
                <a:lnTo>
                  <a:pt x="120" y="37"/>
                </a:lnTo>
                <a:lnTo>
                  <a:pt x="118" y="41"/>
                </a:lnTo>
                <a:lnTo>
                  <a:pt x="116" y="45"/>
                </a:lnTo>
                <a:lnTo>
                  <a:pt x="114" y="50"/>
                </a:lnTo>
                <a:lnTo>
                  <a:pt x="112" y="55"/>
                </a:lnTo>
                <a:lnTo>
                  <a:pt x="109" y="60"/>
                </a:lnTo>
                <a:lnTo>
                  <a:pt x="108" y="66"/>
                </a:lnTo>
                <a:lnTo>
                  <a:pt x="105" y="72"/>
                </a:lnTo>
                <a:lnTo>
                  <a:pt x="103" y="79"/>
                </a:lnTo>
                <a:lnTo>
                  <a:pt x="100" y="86"/>
                </a:lnTo>
                <a:lnTo>
                  <a:pt x="95" y="86"/>
                </a:lnTo>
                <a:lnTo>
                  <a:pt x="96" y="76"/>
                </a:lnTo>
                <a:lnTo>
                  <a:pt x="99" y="66"/>
                </a:lnTo>
                <a:lnTo>
                  <a:pt x="100" y="58"/>
                </a:lnTo>
                <a:lnTo>
                  <a:pt x="101" y="50"/>
                </a:lnTo>
                <a:lnTo>
                  <a:pt x="103" y="44"/>
                </a:lnTo>
                <a:lnTo>
                  <a:pt x="103" y="38"/>
                </a:lnTo>
                <a:lnTo>
                  <a:pt x="103" y="35"/>
                </a:lnTo>
                <a:lnTo>
                  <a:pt x="103" y="32"/>
                </a:lnTo>
                <a:lnTo>
                  <a:pt x="104" y="31"/>
                </a:lnTo>
                <a:lnTo>
                  <a:pt x="103" y="28"/>
                </a:lnTo>
                <a:lnTo>
                  <a:pt x="103" y="24"/>
                </a:lnTo>
                <a:lnTo>
                  <a:pt x="101" y="22"/>
                </a:lnTo>
                <a:lnTo>
                  <a:pt x="100" y="20"/>
                </a:lnTo>
                <a:lnTo>
                  <a:pt x="99" y="17"/>
                </a:lnTo>
                <a:lnTo>
                  <a:pt x="96" y="16"/>
                </a:lnTo>
                <a:lnTo>
                  <a:pt x="92" y="15"/>
                </a:lnTo>
                <a:lnTo>
                  <a:pt x="90" y="15"/>
                </a:lnTo>
                <a:lnTo>
                  <a:pt x="87" y="16"/>
                </a:lnTo>
                <a:lnTo>
                  <a:pt x="83" y="16"/>
                </a:lnTo>
                <a:lnTo>
                  <a:pt x="81" y="17"/>
                </a:lnTo>
                <a:lnTo>
                  <a:pt x="75" y="17"/>
                </a:lnTo>
                <a:lnTo>
                  <a:pt x="70" y="18"/>
                </a:lnTo>
                <a:lnTo>
                  <a:pt x="65" y="18"/>
                </a:lnTo>
                <a:lnTo>
                  <a:pt x="58" y="20"/>
                </a:lnTo>
                <a:lnTo>
                  <a:pt x="51" y="20"/>
                </a:lnTo>
                <a:lnTo>
                  <a:pt x="43" y="21"/>
                </a:lnTo>
                <a:lnTo>
                  <a:pt x="35" y="22"/>
                </a:lnTo>
                <a:lnTo>
                  <a:pt x="28" y="23"/>
                </a:lnTo>
                <a:lnTo>
                  <a:pt x="22" y="23"/>
                </a:lnTo>
                <a:lnTo>
                  <a:pt x="15" y="24"/>
                </a:lnTo>
                <a:lnTo>
                  <a:pt x="10" y="24"/>
                </a:lnTo>
                <a:lnTo>
                  <a:pt x="6" y="25"/>
                </a:lnTo>
                <a:lnTo>
                  <a:pt x="2" y="25"/>
                </a:lnTo>
                <a:lnTo>
                  <a:pt x="0" y="25"/>
                </a:lnTo>
                <a:lnTo>
                  <a:pt x="0" y="21"/>
                </a:lnTo>
                <a:lnTo>
                  <a:pt x="11" y="20"/>
                </a:lnTo>
                <a:lnTo>
                  <a:pt x="23" y="18"/>
                </a:lnTo>
                <a:lnTo>
                  <a:pt x="34" y="17"/>
                </a:lnTo>
                <a:lnTo>
                  <a:pt x="43" y="16"/>
                </a:lnTo>
                <a:lnTo>
                  <a:pt x="52" y="15"/>
                </a:lnTo>
                <a:lnTo>
                  <a:pt x="61" y="13"/>
                </a:lnTo>
                <a:lnTo>
                  <a:pt x="70" y="12"/>
                </a:lnTo>
                <a:lnTo>
                  <a:pt x="78" y="9"/>
                </a:lnTo>
                <a:lnTo>
                  <a:pt x="82" y="9"/>
                </a:lnTo>
                <a:lnTo>
                  <a:pt x="86" y="8"/>
                </a:lnTo>
                <a:lnTo>
                  <a:pt x="88" y="8"/>
                </a:lnTo>
                <a:lnTo>
                  <a:pt x="91" y="7"/>
                </a:lnTo>
                <a:lnTo>
                  <a:pt x="94" y="7"/>
                </a:lnTo>
                <a:lnTo>
                  <a:pt x="95" y="6"/>
                </a:lnTo>
                <a:lnTo>
                  <a:pt x="96" y="5"/>
                </a:lnTo>
                <a:lnTo>
                  <a:pt x="97" y="3"/>
                </a:lnTo>
                <a:lnTo>
                  <a:pt x="99" y="2"/>
                </a:lnTo>
                <a:lnTo>
                  <a:pt x="100" y="1"/>
                </a:lnTo>
                <a:lnTo>
                  <a:pt x="101" y="1"/>
                </a:lnTo>
                <a:lnTo>
                  <a:pt x="104" y="0"/>
                </a:lnTo>
                <a:lnTo>
                  <a:pt x="104" y="0"/>
                </a:lnTo>
                <a:lnTo>
                  <a:pt x="105" y="1"/>
                </a:lnTo>
                <a:lnTo>
                  <a:pt x="107" y="1"/>
                </a:lnTo>
                <a:lnTo>
                  <a:pt x="109" y="2"/>
                </a:lnTo>
                <a:lnTo>
                  <a:pt x="112" y="3"/>
                </a:lnTo>
                <a:lnTo>
                  <a:pt x="114" y="5"/>
                </a:lnTo>
                <a:lnTo>
                  <a:pt x="120" y="8"/>
                </a:lnTo>
                <a:lnTo>
                  <a:pt x="12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144">
            <a:extLst>
              <a:ext uri="{FF2B5EF4-FFF2-40B4-BE49-F238E27FC236}">
                <a16:creationId xmlns:a16="http://schemas.microsoft.com/office/drawing/2014/main" xmlns="" id="{6C6D6267-FB0A-46B3-8A20-7A8FEE0851AB}"/>
              </a:ext>
            </a:extLst>
          </p:cNvPr>
          <p:cNvSpPr>
            <a:spLocks/>
          </p:cNvSpPr>
          <p:nvPr/>
        </p:nvSpPr>
        <p:spPr bwMode="auto">
          <a:xfrm>
            <a:off x="2699966" y="2634728"/>
            <a:ext cx="807325" cy="229265"/>
          </a:xfrm>
          <a:custGeom>
            <a:avLst/>
            <a:gdLst>
              <a:gd name="T0" fmla="*/ 118 w 118"/>
              <a:gd name="T1" fmla="*/ 20 h 33"/>
              <a:gd name="T2" fmla="*/ 117 w 118"/>
              <a:gd name="T3" fmla="*/ 21 h 33"/>
              <a:gd name="T4" fmla="*/ 114 w 118"/>
              <a:gd name="T5" fmla="*/ 22 h 33"/>
              <a:gd name="T6" fmla="*/ 112 w 118"/>
              <a:gd name="T7" fmla="*/ 23 h 33"/>
              <a:gd name="T8" fmla="*/ 106 w 118"/>
              <a:gd name="T9" fmla="*/ 24 h 33"/>
              <a:gd name="T10" fmla="*/ 104 w 118"/>
              <a:gd name="T11" fmla="*/ 24 h 33"/>
              <a:gd name="T12" fmla="*/ 100 w 118"/>
              <a:gd name="T13" fmla="*/ 26 h 33"/>
              <a:gd name="T14" fmla="*/ 97 w 118"/>
              <a:gd name="T15" fmla="*/ 26 h 33"/>
              <a:gd name="T16" fmla="*/ 93 w 118"/>
              <a:gd name="T17" fmla="*/ 27 h 33"/>
              <a:gd name="T18" fmla="*/ 89 w 118"/>
              <a:gd name="T19" fmla="*/ 27 h 33"/>
              <a:gd name="T20" fmla="*/ 84 w 118"/>
              <a:gd name="T21" fmla="*/ 27 h 33"/>
              <a:gd name="T22" fmla="*/ 79 w 118"/>
              <a:gd name="T23" fmla="*/ 28 h 33"/>
              <a:gd name="T24" fmla="*/ 74 w 118"/>
              <a:gd name="T25" fmla="*/ 28 h 33"/>
              <a:gd name="T26" fmla="*/ 53 w 118"/>
              <a:gd name="T27" fmla="*/ 30 h 33"/>
              <a:gd name="T28" fmla="*/ 44 w 118"/>
              <a:gd name="T29" fmla="*/ 30 h 33"/>
              <a:gd name="T30" fmla="*/ 33 w 118"/>
              <a:gd name="T31" fmla="*/ 31 h 33"/>
              <a:gd name="T32" fmla="*/ 24 w 118"/>
              <a:gd name="T33" fmla="*/ 31 h 33"/>
              <a:gd name="T34" fmla="*/ 15 w 118"/>
              <a:gd name="T35" fmla="*/ 33 h 33"/>
              <a:gd name="T36" fmla="*/ 7 w 118"/>
              <a:gd name="T37" fmla="*/ 33 h 33"/>
              <a:gd name="T38" fmla="*/ 0 w 118"/>
              <a:gd name="T39" fmla="*/ 33 h 33"/>
              <a:gd name="T40" fmla="*/ 0 w 118"/>
              <a:gd name="T41" fmla="*/ 12 h 33"/>
              <a:gd name="T42" fmla="*/ 10 w 118"/>
              <a:gd name="T43" fmla="*/ 11 h 33"/>
              <a:gd name="T44" fmla="*/ 20 w 118"/>
              <a:gd name="T45" fmla="*/ 9 h 33"/>
              <a:gd name="T46" fmla="*/ 31 w 118"/>
              <a:gd name="T47" fmla="*/ 8 h 33"/>
              <a:gd name="T48" fmla="*/ 40 w 118"/>
              <a:gd name="T49" fmla="*/ 7 h 33"/>
              <a:gd name="T50" fmla="*/ 49 w 118"/>
              <a:gd name="T51" fmla="*/ 6 h 33"/>
              <a:gd name="T52" fmla="*/ 57 w 118"/>
              <a:gd name="T53" fmla="*/ 5 h 33"/>
              <a:gd name="T54" fmla="*/ 65 w 118"/>
              <a:gd name="T55" fmla="*/ 4 h 33"/>
              <a:gd name="T56" fmla="*/ 71 w 118"/>
              <a:gd name="T57" fmla="*/ 2 h 33"/>
              <a:gd name="T58" fmla="*/ 78 w 118"/>
              <a:gd name="T59" fmla="*/ 2 h 33"/>
              <a:gd name="T60" fmla="*/ 83 w 118"/>
              <a:gd name="T61" fmla="*/ 1 h 33"/>
              <a:gd name="T62" fmla="*/ 88 w 118"/>
              <a:gd name="T63" fmla="*/ 1 h 33"/>
              <a:gd name="T64" fmla="*/ 92 w 118"/>
              <a:gd name="T65" fmla="*/ 0 h 33"/>
              <a:gd name="T66" fmla="*/ 96 w 118"/>
              <a:gd name="T67" fmla="*/ 0 h 33"/>
              <a:gd name="T68" fmla="*/ 99 w 118"/>
              <a:gd name="T69" fmla="*/ 0 h 33"/>
              <a:gd name="T70" fmla="*/ 101 w 118"/>
              <a:gd name="T71" fmla="*/ 0 h 33"/>
              <a:gd name="T72" fmla="*/ 102 w 118"/>
              <a:gd name="T73" fmla="*/ 0 h 33"/>
              <a:gd name="T74" fmla="*/ 105 w 118"/>
              <a:gd name="T75" fmla="*/ 0 h 33"/>
              <a:gd name="T76" fmla="*/ 108 w 118"/>
              <a:gd name="T77" fmla="*/ 0 h 33"/>
              <a:gd name="T78" fmla="*/ 110 w 118"/>
              <a:gd name="T79" fmla="*/ 2 h 33"/>
              <a:gd name="T80" fmla="*/ 114 w 118"/>
              <a:gd name="T81" fmla="*/ 5 h 33"/>
              <a:gd name="T82" fmla="*/ 117 w 118"/>
              <a:gd name="T83" fmla="*/ 7 h 33"/>
              <a:gd name="T84" fmla="*/ 117 w 118"/>
              <a:gd name="T85" fmla="*/ 11 h 33"/>
              <a:gd name="T86" fmla="*/ 118 w 118"/>
              <a:gd name="T87" fmla="*/ 14 h 33"/>
              <a:gd name="T88" fmla="*/ 118 w 118"/>
              <a:gd name="T89" fmla="*/ 17 h 33"/>
              <a:gd name="T90" fmla="*/ 118 w 118"/>
              <a:gd name="T91" fmla="*/ 20 h 33"/>
              <a:gd name="T92" fmla="*/ 118 w 118"/>
              <a:gd name="T93" fmla="*/ 2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18" h="33">
                <a:moveTo>
                  <a:pt x="118" y="20"/>
                </a:moveTo>
                <a:lnTo>
                  <a:pt x="117" y="21"/>
                </a:lnTo>
                <a:lnTo>
                  <a:pt x="114" y="22"/>
                </a:lnTo>
                <a:lnTo>
                  <a:pt x="112" y="23"/>
                </a:lnTo>
                <a:lnTo>
                  <a:pt x="106" y="24"/>
                </a:lnTo>
                <a:lnTo>
                  <a:pt x="104" y="24"/>
                </a:lnTo>
                <a:lnTo>
                  <a:pt x="100" y="26"/>
                </a:lnTo>
                <a:lnTo>
                  <a:pt x="97" y="26"/>
                </a:lnTo>
                <a:lnTo>
                  <a:pt x="93" y="27"/>
                </a:lnTo>
                <a:lnTo>
                  <a:pt x="89" y="27"/>
                </a:lnTo>
                <a:lnTo>
                  <a:pt x="84" y="27"/>
                </a:lnTo>
                <a:lnTo>
                  <a:pt x="79" y="28"/>
                </a:lnTo>
                <a:lnTo>
                  <a:pt x="74" y="28"/>
                </a:lnTo>
                <a:lnTo>
                  <a:pt x="53" y="30"/>
                </a:lnTo>
                <a:lnTo>
                  <a:pt x="44" y="30"/>
                </a:lnTo>
                <a:lnTo>
                  <a:pt x="33" y="31"/>
                </a:lnTo>
                <a:lnTo>
                  <a:pt x="24" y="31"/>
                </a:lnTo>
                <a:lnTo>
                  <a:pt x="15" y="33"/>
                </a:lnTo>
                <a:lnTo>
                  <a:pt x="7" y="33"/>
                </a:lnTo>
                <a:lnTo>
                  <a:pt x="0" y="33"/>
                </a:lnTo>
                <a:lnTo>
                  <a:pt x="0" y="12"/>
                </a:lnTo>
                <a:lnTo>
                  <a:pt x="10" y="11"/>
                </a:lnTo>
                <a:lnTo>
                  <a:pt x="20" y="9"/>
                </a:lnTo>
                <a:lnTo>
                  <a:pt x="31" y="8"/>
                </a:lnTo>
                <a:lnTo>
                  <a:pt x="40" y="7"/>
                </a:lnTo>
                <a:lnTo>
                  <a:pt x="49" y="6"/>
                </a:lnTo>
                <a:lnTo>
                  <a:pt x="57" y="5"/>
                </a:lnTo>
                <a:lnTo>
                  <a:pt x="65" y="4"/>
                </a:lnTo>
                <a:lnTo>
                  <a:pt x="71" y="2"/>
                </a:lnTo>
                <a:lnTo>
                  <a:pt x="78" y="2"/>
                </a:lnTo>
                <a:lnTo>
                  <a:pt x="83" y="1"/>
                </a:lnTo>
                <a:lnTo>
                  <a:pt x="88" y="1"/>
                </a:lnTo>
                <a:lnTo>
                  <a:pt x="92" y="0"/>
                </a:lnTo>
                <a:lnTo>
                  <a:pt x="96" y="0"/>
                </a:lnTo>
                <a:lnTo>
                  <a:pt x="99" y="0"/>
                </a:lnTo>
                <a:lnTo>
                  <a:pt x="101" y="0"/>
                </a:lnTo>
                <a:lnTo>
                  <a:pt x="102" y="0"/>
                </a:lnTo>
                <a:lnTo>
                  <a:pt x="105" y="0"/>
                </a:lnTo>
                <a:lnTo>
                  <a:pt x="108" y="0"/>
                </a:lnTo>
                <a:lnTo>
                  <a:pt x="110" y="2"/>
                </a:lnTo>
                <a:lnTo>
                  <a:pt x="114" y="5"/>
                </a:lnTo>
                <a:lnTo>
                  <a:pt x="117" y="7"/>
                </a:lnTo>
                <a:lnTo>
                  <a:pt x="117" y="11"/>
                </a:lnTo>
                <a:lnTo>
                  <a:pt x="118" y="14"/>
                </a:lnTo>
                <a:lnTo>
                  <a:pt x="118" y="17"/>
                </a:lnTo>
                <a:lnTo>
                  <a:pt x="118" y="20"/>
                </a:lnTo>
                <a:lnTo>
                  <a:pt x="118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145">
            <a:extLst>
              <a:ext uri="{FF2B5EF4-FFF2-40B4-BE49-F238E27FC236}">
                <a16:creationId xmlns:a16="http://schemas.microsoft.com/office/drawing/2014/main" xmlns="" id="{D6540DC7-531B-4BF1-8B58-724DEE4C4315}"/>
              </a:ext>
            </a:extLst>
          </p:cNvPr>
          <p:cNvSpPr>
            <a:spLocks/>
          </p:cNvSpPr>
          <p:nvPr/>
        </p:nvSpPr>
        <p:spPr bwMode="auto">
          <a:xfrm>
            <a:off x="1598443" y="1634313"/>
            <a:ext cx="779959" cy="250103"/>
          </a:xfrm>
          <a:custGeom>
            <a:avLst/>
            <a:gdLst>
              <a:gd name="T0" fmla="*/ 12 w 114"/>
              <a:gd name="T1" fmla="*/ 35 h 36"/>
              <a:gd name="T2" fmla="*/ 9 w 114"/>
              <a:gd name="T3" fmla="*/ 31 h 36"/>
              <a:gd name="T4" fmla="*/ 5 w 114"/>
              <a:gd name="T5" fmla="*/ 26 h 36"/>
              <a:gd name="T6" fmla="*/ 2 w 114"/>
              <a:gd name="T7" fmla="*/ 19 h 36"/>
              <a:gd name="T8" fmla="*/ 8 w 114"/>
              <a:gd name="T9" fmla="*/ 14 h 36"/>
              <a:gd name="T10" fmla="*/ 21 w 114"/>
              <a:gd name="T11" fmla="*/ 11 h 36"/>
              <a:gd name="T12" fmla="*/ 33 w 114"/>
              <a:gd name="T13" fmla="*/ 9 h 36"/>
              <a:gd name="T14" fmla="*/ 43 w 114"/>
              <a:gd name="T15" fmla="*/ 8 h 36"/>
              <a:gd name="T16" fmla="*/ 52 w 114"/>
              <a:gd name="T17" fmla="*/ 7 h 36"/>
              <a:gd name="T18" fmla="*/ 59 w 114"/>
              <a:gd name="T19" fmla="*/ 4 h 36"/>
              <a:gd name="T20" fmla="*/ 65 w 114"/>
              <a:gd name="T21" fmla="*/ 3 h 36"/>
              <a:gd name="T22" fmla="*/ 69 w 114"/>
              <a:gd name="T23" fmla="*/ 3 h 36"/>
              <a:gd name="T24" fmla="*/ 77 w 114"/>
              <a:gd name="T25" fmla="*/ 1 h 36"/>
              <a:gd name="T26" fmla="*/ 88 w 114"/>
              <a:gd name="T27" fmla="*/ 0 h 36"/>
              <a:gd name="T28" fmla="*/ 95 w 114"/>
              <a:gd name="T29" fmla="*/ 0 h 36"/>
              <a:gd name="T30" fmla="*/ 103 w 114"/>
              <a:gd name="T31" fmla="*/ 2 h 36"/>
              <a:gd name="T32" fmla="*/ 110 w 114"/>
              <a:gd name="T33" fmla="*/ 8 h 36"/>
              <a:gd name="T34" fmla="*/ 114 w 114"/>
              <a:gd name="T35" fmla="*/ 12 h 36"/>
              <a:gd name="T36" fmla="*/ 112 w 114"/>
              <a:gd name="T37" fmla="*/ 17 h 36"/>
              <a:gd name="T38" fmla="*/ 111 w 114"/>
              <a:gd name="T39" fmla="*/ 19 h 36"/>
              <a:gd name="T40" fmla="*/ 107 w 114"/>
              <a:gd name="T41" fmla="*/ 22 h 36"/>
              <a:gd name="T42" fmla="*/ 103 w 114"/>
              <a:gd name="T43" fmla="*/ 23 h 36"/>
              <a:gd name="T44" fmla="*/ 97 w 114"/>
              <a:gd name="T45" fmla="*/ 24 h 36"/>
              <a:gd name="T46" fmla="*/ 89 w 114"/>
              <a:gd name="T47" fmla="*/ 26 h 36"/>
              <a:gd name="T48" fmla="*/ 78 w 114"/>
              <a:gd name="T49" fmla="*/ 28 h 36"/>
              <a:gd name="T50" fmla="*/ 67 w 114"/>
              <a:gd name="T51" fmla="*/ 29 h 36"/>
              <a:gd name="T52" fmla="*/ 55 w 114"/>
              <a:gd name="T53" fmla="*/ 30 h 36"/>
              <a:gd name="T54" fmla="*/ 46 w 114"/>
              <a:gd name="T55" fmla="*/ 31 h 36"/>
              <a:gd name="T56" fmla="*/ 37 w 114"/>
              <a:gd name="T57" fmla="*/ 32 h 36"/>
              <a:gd name="T58" fmla="*/ 30 w 114"/>
              <a:gd name="T59" fmla="*/ 33 h 36"/>
              <a:gd name="T60" fmla="*/ 21 w 114"/>
              <a:gd name="T61" fmla="*/ 36 h 36"/>
              <a:gd name="T62" fmla="*/ 15 w 114"/>
              <a:gd name="T63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4" h="36">
                <a:moveTo>
                  <a:pt x="15" y="36"/>
                </a:moveTo>
                <a:lnTo>
                  <a:pt x="12" y="35"/>
                </a:lnTo>
                <a:lnTo>
                  <a:pt x="11" y="33"/>
                </a:lnTo>
                <a:lnTo>
                  <a:pt x="9" y="31"/>
                </a:lnTo>
                <a:lnTo>
                  <a:pt x="7" y="30"/>
                </a:lnTo>
                <a:lnTo>
                  <a:pt x="5" y="26"/>
                </a:lnTo>
                <a:lnTo>
                  <a:pt x="4" y="23"/>
                </a:lnTo>
                <a:lnTo>
                  <a:pt x="2" y="19"/>
                </a:lnTo>
                <a:lnTo>
                  <a:pt x="0" y="15"/>
                </a:lnTo>
                <a:lnTo>
                  <a:pt x="8" y="14"/>
                </a:lnTo>
                <a:lnTo>
                  <a:pt x="15" y="12"/>
                </a:lnTo>
                <a:lnTo>
                  <a:pt x="21" y="11"/>
                </a:lnTo>
                <a:lnTo>
                  <a:pt x="26" y="10"/>
                </a:lnTo>
                <a:lnTo>
                  <a:pt x="33" y="9"/>
                </a:lnTo>
                <a:lnTo>
                  <a:pt x="38" y="9"/>
                </a:lnTo>
                <a:lnTo>
                  <a:pt x="43" y="8"/>
                </a:lnTo>
                <a:lnTo>
                  <a:pt x="47" y="7"/>
                </a:lnTo>
                <a:lnTo>
                  <a:pt x="52" y="7"/>
                </a:lnTo>
                <a:lnTo>
                  <a:pt x="56" y="6"/>
                </a:lnTo>
                <a:lnTo>
                  <a:pt x="59" y="4"/>
                </a:lnTo>
                <a:lnTo>
                  <a:pt x="63" y="4"/>
                </a:lnTo>
                <a:lnTo>
                  <a:pt x="65" y="3"/>
                </a:lnTo>
                <a:lnTo>
                  <a:pt x="68" y="3"/>
                </a:lnTo>
                <a:lnTo>
                  <a:pt x="69" y="3"/>
                </a:lnTo>
                <a:lnTo>
                  <a:pt x="72" y="2"/>
                </a:lnTo>
                <a:lnTo>
                  <a:pt x="77" y="1"/>
                </a:lnTo>
                <a:lnTo>
                  <a:pt x="82" y="1"/>
                </a:lnTo>
                <a:lnTo>
                  <a:pt x="88" y="0"/>
                </a:lnTo>
                <a:lnTo>
                  <a:pt x="93" y="0"/>
                </a:lnTo>
                <a:lnTo>
                  <a:pt x="95" y="0"/>
                </a:lnTo>
                <a:lnTo>
                  <a:pt x="99" y="1"/>
                </a:lnTo>
                <a:lnTo>
                  <a:pt x="103" y="2"/>
                </a:lnTo>
                <a:lnTo>
                  <a:pt x="107" y="4"/>
                </a:lnTo>
                <a:lnTo>
                  <a:pt x="110" y="8"/>
                </a:lnTo>
                <a:lnTo>
                  <a:pt x="112" y="10"/>
                </a:lnTo>
                <a:lnTo>
                  <a:pt x="114" y="12"/>
                </a:lnTo>
                <a:lnTo>
                  <a:pt x="114" y="15"/>
                </a:lnTo>
                <a:lnTo>
                  <a:pt x="112" y="17"/>
                </a:lnTo>
                <a:lnTo>
                  <a:pt x="112" y="18"/>
                </a:lnTo>
                <a:lnTo>
                  <a:pt x="111" y="19"/>
                </a:lnTo>
                <a:lnTo>
                  <a:pt x="110" y="21"/>
                </a:lnTo>
                <a:lnTo>
                  <a:pt x="107" y="22"/>
                </a:lnTo>
                <a:lnTo>
                  <a:pt x="106" y="22"/>
                </a:lnTo>
                <a:lnTo>
                  <a:pt x="103" y="23"/>
                </a:lnTo>
                <a:lnTo>
                  <a:pt x="99" y="23"/>
                </a:lnTo>
                <a:lnTo>
                  <a:pt x="97" y="24"/>
                </a:lnTo>
                <a:lnTo>
                  <a:pt x="93" y="25"/>
                </a:lnTo>
                <a:lnTo>
                  <a:pt x="89" y="26"/>
                </a:lnTo>
                <a:lnTo>
                  <a:pt x="84" y="26"/>
                </a:lnTo>
                <a:lnTo>
                  <a:pt x="78" y="28"/>
                </a:lnTo>
                <a:lnTo>
                  <a:pt x="73" y="29"/>
                </a:lnTo>
                <a:lnTo>
                  <a:pt x="67" y="29"/>
                </a:lnTo>
                <a:lnTo>
                  <a:pt x="60" y="30"/>
                </a:lnTo>
                <a:lnTo>
                  <a:pt x="55" y="30"/>
                </a:lnTo>
                <a:lnTo>
                  <a:pt x="50" y="31"/>
                </a:lnTo>
                <a:lnTo>
                  <a:pt x="46" y="31"/>
                </a:lnTo>
                <a:lnTo>
                  <a:pt x="41" y="32"/>
                </a:lnTo>
                <a:lnTo>
                  <a:pt x="37" y="32"/>
                </a:lnTo>
                <a:lnTo>
                  <a:pt x="34" y="33"/>
                </a:lnTo>
                <a:lnTo>
                  <a:pt x="30" y="33"/>
                </a:lnTo>
                <a:lnTo>
                  <a:pt x="25" y="35"/>
                </a:lnTo>
                <a:lnTo>
                  <a:pt x="21" y="36"/>
                </a:lnTo>
                <a:lnTo>
                  <a:pt x="17" y="36"/>
                </a:lnTo>
                <a:lnTo>
                  <a:pt x="15" y="36"/>
                </a:lnTo>
                <a:lnTo>
                  <a:pt x="15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146">
            <a:extLst>
              <a:ext uri="{FF2B5EF4-FFF2-40B4-BE49-F238E27FC236}">
                <a16:creationId xmlns:a16="http://schemas.microsoft.com/office/drawing/2014/main" xmlns="" id="{E52A2F6D-F1BA-4326-83E0-26CF8F110D51}"/>
              </a:ext>
            </a:extLst>
          </p:cNvPr>
          <p:cNvSpPr>
            <a:spLocks/>
          </p:cNvSpPr>
          <p:nvPr/>
        </p:nvSpPr>
        <p:spPr bwMode="auto">
          <a:xfrm>
            <a:off x="1796856" y="1703786"/>
            <a:ext cx="670491" cy="1285258"/>
          </a:xfrm>
          <a:custGeom>
            <a:avLst/>
            <a:gdLst>
              <a:gd name="T0" fmla="*/ 31 w 98"/>
              <a:gd name="T1" fmla="*/ 176 h 185"/>
              <a:gd name="T2" fmla="*/ 29 w 98"/>
              <a:gd name="T3" fmla="*/ 179 h 185"/>
              <a:gd name="T4" fmla="*/ 26 w 98"/>
              <a:gd name="T5" fmla="*/ 183 h 185"/>
              <a:gd name="T6" fmla="*/ 23 w 98"/>
              <a:gd name="T7" fmla="*/ 185 h 185"/>
              <a:gd name="T8" fmla="*/ 19 w 98"/>
              <a:gd name="T9" fmla="*/ 185 h 185"/>
              <a:gd name="T10" fmla="*/ 16 w 98"/>
              <a:gd name="T11" fmla="*/ 183 h 185"/>
              <a:gd name="T12" fmla="*/ 13 w 98"/>
              <a:gd name="T13" fmla="*/ 178 h 185"/>
              <a:gd name="T14" fmla="*/ 9 w 98"/>
              <a:gd name="T15" fmla="*/ 172 h 185"/>
              <a:gd name="T16" fmla="*/ 5 w 98"/>
              <a:gd name="T17" fmla="*/ 168 h 185"/>
              <a:gd name="T18" fmla="*/ 1 w 98"/>
              <a:gd name="T19" fmla="*/ 160 h 185"/>
              <a:gd name="T20" fmla="*/ 0 w 98"/>
              <a:gd name="T21" fmla="*/ 153 h 185"/>
              <a:gd name="T22" fmla="*/ 4 w 98"/>
              <a:gd name="T23" fmla="*/ 147 h 185"/>
              <a:gd name="T24" fmla="*/ 6 w 98"/>
              <a:gd name="T25" fmla="*/ 142 h 185"/>
              <a:gd name="T26" fmla="*/ 9 w 98"/>
              <a:gd name="T27" fmla="*/ 139 h 185"/>
              <a:gd name="T28" fmla="*/ 10 w 98"/>
              <a:gd name="T29" fmla="*/ 134 h 185"/>
              <a:gd name="T30" fmla="*/ 12 w 98"/>
              <a:gd name="T31" fmla="*/ 128 h 185"/>
              <a:gd name="T32" fmla="*/ 13 w 98"/>
              <a:gd name="T33" fmla="*/ 121 h 185"/>
              <a:gd name="T34" fmla="*/ 14 w 98"/>
              <a:gd name="T35" fmla="*/ 112 h 185"/>
              <a:gd name="T36" fmla="*/ 16 w 98"/>
              <a:gd name="T37" fmla="*/ 103 h 185"/>
              <a:gd name="T38" fmla="*/ 16 w 98"/>
              <a:gd name="T39" fmla="*/ 91 h 185"/>
              <a:gd name="T40" fmla="*/ 18 w 98"/>
              <a:gd name="T41" fmla="*/ 73 h 185"/>
              <a:gd name="T42" fmla="*/ 18 w 98"/>
              <a:gd name="T43" fmla="*/ 50 h 185"/>
              <a:gd name="T44" fmla="*/ 18 w 98"/>
              <a:gd name="T45" fmla="*/ 30 h 185"/>
              <a:gd name="T46" fmla="*/ 18 w 98"/>
              <a:gd name="T47" fmla="*/ 13 h 185"/>
              <a:gd name="T48" fmla="*/ 49 w 98"/>
              <a:gd name="T49" fmla="*/ 0 h 185"/>
              <a:gd name="T50" fmla="*/ 48 w 98"/>
              <a:gd name="T51" fmla="*/ 18 h 185"/>
              <a:gd name="T52" fmla="*/ 48 w 98"/>
              <a:gd name="T53" fmla="*/ 33 h 185"/>
              <a:gd name="T54" fmla="*/ 47 w 98"/>
              <a:gd name="T55" fmla="*/ 46 h 185"/>
              <a:gd name="T56" fmla="*/ 47 w 98"/>
              <a:gd name="T57" fmla="*/ 58 h 185"/>
              <a:gd name="T58" fmla="*/ 46 w 98"/>
              <a:gd name="T59" fmla="*/ 69 h 185"/>
              <a:gd name="T60" fmla="*/ 46 w 98"/>
              <a:gd name="T61" fmla="*/ 77 h 185"/>
              <a:gd name="T62" fmla="*/ 44 w 98"/>
              <a:gd name="T63" fmla="*/ 84 h 185"/>
              <a:gd name="T64" fmla="*/ 44 w 98"/>
              <a:gd name="T65" fmla="*/ 90 h 185"/>
              <a:gd name="T66" fmla="*/ 43 w 98"/>
              <a:gd name="T67" fmla="*/ 99 h 185"/>
              <a:gd name="T68" fmla="*/ 43 w 98"/>
              <a:gd name="T69" fmla="*/ 106 h 185"/>
              <a:gd name="T70" fmla="*/ 43 w 98"/>
              <a:gd name="T71" fmla="*/ 112 h 185"/>
              <a:gd name="T72" fmla="*/ 43 w 98"/>
              <a:gd name="T73" fmla="*/ 117 h 185"/>
              <a:gd name="T74" fmla="*/ 42 w 98"/>
              <a:gd name="T75" fmla="*/ 122 h 185"/>
              <a:gd name="T76" fmla="*/ 43 w 98"/>
              <a:gd name="T77" fmla="*/ 125 h 185"/>
              <a:gd name="T78" fmla="*/ 44 w 98"/>
              <a:gd name="T79" fmla="*/ 124 h 185"/>
              <a:gd name="T80" fmla="*/ 49 w 98"/>
              <a:gd name="T81" fmla="*/ 121 h 185"/>
              <a:gd name="T82" fmla="*/ 57 w 98"/>
              <a:gd name="T83" fmla="*/ 117 h 185"/>
              <a:gd name="T84" fmla="*/ 69 w 98"/>
              <a:gd name="T85" fmla="*/ 110 h 185"/>
              <a:gd name="T86" fmla="*/ 81 w 98"/>
              <a:gd name="T87" fmla="*/ 105 h 185"/>
              <a:gd name="T88" fmla="*/ 90 w 98"/>
              <a:gd name="T89" fmla="*/ 103 h 185"/>
              <a:gd name="T90" fmla="*/ 95 w 98"/>
              <a:gd name="T91" fmla="*/ 101 h 185"/>
              <a:gd name="T92" fmla="*/ 98 w 98"/>
              <a:gd name="T93" fmla="*/ 104 h 185"/>
              <a:gd name="T94" fmla="*/ 96 w 98"/>
              <a:gd name="T95" fmla="*/ 108 h 185"/>
              <a:gd name="T96" fmla="*/ 91 w 98"/>
              <a:gd name="T97" fmla="*/ 115 h 185"/>
              <a:gd name="T98" fmla="*/ 82 w 98"/>
              <a:gd name="T99" fmla="*/ 125 h 185"/>
              <a:gd name="T100" fmla="*/ 68 w 98"/>
              <a:gd name="T101" fmla="*/ 136 h 185"/>
              <a:gd name="T102" fmla="*/ 53 w 98"/>
              <a:gd name="T103" fmla="*/ 149 h 185"/>
              <a:gd name="T104" fmla="*/ 42 w 98"/>
              <a:gd name="T105" fmla="*/ 158 h 185"/>
              <a:gd name="T106" fmla="*/ 35 w 98"/>
              <a:gd name="T107" fmla="*/ 167 h 185"/>
              <a:gd name="T108" fmla="*/ 31 w 98"/>
              <a:gd name="T109" fmla="*/ 172 h 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8" h="185">
                <a:moveTo>
                  <a:pt x="31" y="172"/>
                </a:moveTo>
                <a:lnTo>
                  <a:pt x="31" y="176"/>
                </a:lnTo>
                <a:lnTo>
                  <a:pt x="30" y="178"/>
                </a:lnTo>
                <a:lnTo>
                  <a:pt x="29" y="179"/>
                </a:lnTo>
                <a:lnTo>
                  <a:pt x="27" y="182"/>
                </a:lnTo>
                <a:lnTo>
                  <a:pt x="26" y="183"/>
                </a:lnTo>
                <a:lnTo>
                  <a:pt x="25" y="184"/>
                </a:lnTo>
                <a:lnTo>
                  <a:pt x="23" y="185"/>
                </a:lnTo>
                <a:lnTo>
                  <a:pt x="21" y="185"/>
                </a:lnTo>
                <a:lnTo>
                  <a:pt x="19" y="185"/>
                </a:lnTo>
                <a:lnTo>
                  <a:pt x="18" y="184"/>
                </a:lnTo>
                <a:lnTo>
                  <a:pt x="16" y="183"/>
                </a:lnTo>
                <a:lnTo>
                  <a:pt x="14" y="181"/>
                </a:lnTo>
                <a:lnTo>
                  <a:pt x="13" y="178"/>
                </a:lnTo>
                <a:lnTo>
                  <a:pt x="10" y="176"/>
                </a:lnTo>
                <a:lnTo>
                  <a:pt x="9" y="172"/>
                </a:lnTo>
                <a:lnTo>
                  <a:pt x="6" y="170"/>
                </a:lnTo>
                <a:lnTo>
                  <a:pt x="5" y="168"/>
                </a:lnTo>
                <a:lnTo>
                  <a:pt x="3" y="163"/>
                </a:lnTo>
                <a:lnTo>
                  <a:pt x="1" y="160"/>
                </a:lnTo>
                <a:lnTo>
                  <a:pt x="0" y="156"/>
                </a:lnTo>
                <a:lnTo>
                  <a:pt x="0" y="153"/>
                </a:lnTo>
                <a:lnTo>
                  <a:pt x="1" y="150"/>
                </a:lnTo>
                <a:lnTo>
                  <a:pt x="4" y="147"/>
                </a:lnTo>
                <a:lnTo>
                  <a:pt x="6" y="143"/>
                </a:lnTo>
                <a:lnTo>
                  <a:pt x="6" y="142"/>
                </a:lnTo>
                <a:lnTo>
                  <a:pt x="8" y="141"/>
                </a:lnTo>
                <a:lnTo>
                  <a:pt x="9" y="139"/>
                </a:lnTo>
                <a:lnTo>
                  <a:pt x="9" y="136"/>
                </a:lnTo>
                <a:lnTo>
                  <a:pt x="10" y="134"/>
                </a:lnTo>
                <a:lnTo>
                  <a:pt x="10" y="132"/>
                </a:lnTo>
                <a:lnTo>
                  <a:pt x="12" y="128"/>
                </a:lnTo>
                <a:lnTo>
                  <a:pt x="12" y="125"/>
                </a:lnTo>
                <a:lnTo>
                  <a:pt x="13" y="121"/>
                </a:lnTo>
                <a:lnTo>
                  <a:pt x="13" y="117"/>
                </a:lnTo>
                <a:lnTo>
                  <a:pt x="14" y="112"/>
                </a:lnTo>
                <a:lnTo>
                  <a:pt x="14" y="107"/>
                </a:lnTo>
                <a:lnTo>
                  <a:pt x="16" y="103"/>
                </a:lnTo>
                <a:lnTo>
                  <a:pt x="16" y="97"/>
                </a:lnTo>
                <a:lnTo>
                  <a:pt x="16" y="91"/>
                </a:lnTo>
                <a:lnTo>
                  <a:pt x="17" y="85"/>
                </a:lnTo>
                <a:lnTo>
                  <a:pt x="18" y="73"/>
                </a:lnTo>
                <a:lnTo>
                  <a:pt x="18" y="62"/>
                </a:lnTo>
                <a:lnTo>
                  <a:pt x="18" y="50"/>
                </a:lnTo>
                <a:lnTo>
                  <a:pt x="19" y="40"/>
                </a:lnTo>
                <a:lnTo>
                  <a:pt x="18" y="30"/>
                </a:lnTo>
                <a:lnTo>
                  <a:pt x="18" y="21"/>
                </a:lnTo>
                <a:lnTo>
                  <a:pt x="18" y="13"/>
                </a:lnTo>
                <a:lnTo>
                  <a:pt x="17" y="5"/>
                </a:lnTo>
                <a:lnTo>
                  <a:pt x="49" y="0"/>
                </a:lnTo>
                <a:lnTo>
                  <a:pt x="49" y="9"/>
                </a:lnTo>
                <a:lnTo>
                  <a:pt x="48" y="18"/>
                </a:lnTo>
                <a:lnTo>
                  <a:pt x="48" y="25"/>
                </a:lnTo>
                <a:lnTo>
                  <a:pt x="48" y="33"/>
                </a:lnTo>
                <a:lnTo>
                  <a:pt x="47" y="40"/>
                </a:lnTo>
                <a:lnTo>
                  <a:pt x="47" y="46"/>
                </a:lnTo>
                <a:lnTo>
                  <a:pt x="47" y="53"/>
                </a:lnTo>
                <a:lnTo>
                  <a:pt x="47" y="58"/>
                </a:lnTo>
                <a:lnTo>
                  <a:pt x="46" y="63"/>
                </a:lnTo>
                <a:lnTo>
                  <a:pt x="46" y="69"/>
                </a:lnTo>
                <a:lnTo>
                  <a:pt x="46" y="72"/>
                </a:lnTo>
                <a:lnTo>
                  <a:pt x="46" y="77"/>
                </a:lnTo>
                <a:lnTo>
                  <a:pt x="44" y="80"/>
                </a:lnTo>
                <a:lnTo>
                  <a:pt x="44" y="84"/>
                </a:lnTo>
                <a:lnTo>
                  <a:pt x="44" y="87"/>
                </a:lnTo>
                <a:lnTo>
                  <a:pt x="44" y="90"/>
                </a:lnTo>
                <a:lnTo>
                  <a:pt x="43" y="94"/>
                </a:lnTo>
                <a:lnTo>
                  <a:pt x="43" y="99"/>
                </a:lnTo>
                <a:lnTo>
                  <a:pt x="43" y="103"/>
                </a:lnTo>
                <a:lnTo>
                  <a:pt x="43" y="106"/>
                </a:lnTo>
                <a:lnTo>
                  <a:pt x="43" y="110"/>
                </a:lnTo>
                <a:lnTo>
                  <a:pt x="43" y="112"/>
                </a:lnTo>
                <a:lnTo>
                  <a:pt x="43" y="114"/>
                </a:lnTo>
                <a:lnTo>
                  <a:pt x="43" y="117"/>
                </a:lnTo>
                <a:lnTo>
                  <a:pt x="42" y="120"/>
                </a:lnTo>
                <a:lnTo>
                  <a:pt x="42" y="122"/>
                </a:lnTo>
                <a:lnTo>
                  <a:pt x="42" y="124"/>
                </a:lnTo>
                <a:lnTo>
                  <a:pt x="43" y="125"/>
                </a:lnTo>
                <a:lnTo>
                  <a:pt x="43" y="124"/>
                </a:lnTo>
                <a:lnTo>
                  <a:pt x="44" y="124"/>
                </a:lnTo>
                <a:lnTo>
                  <a:pt x="46" y="122"/>
                </a:lnTo>
                <a:lnTo>
                  <a:pt x="49" y="121"/>
                </a:lnTo>
                <a:lnTo>
                  <a:pt x="53" y="119"/>
                </a:lnTo>
                <a:lnTo>
                  <a:pt x="57" y="117"/>
                </a:lnTo>
                <a:lnTo>
                  <a:pt x="62" y="113"/>
                </a:lnTo>
                <a:lnTo>
                  <a:pt x="69" y="110"/>
                </a:lnTo>
                <a:lnTo>
                  <a:pt x="76" y="107"/>
                </a:lnTo>
                <a:lnTo>
                  <a:pt x="81" y="105"/>
                </a:lnTo>
                <a:lnTo>
                  <a:pt x="85" y="104"/>
                </a:lnTo>
                <a:lnTo>
                  <a:pt x="90" y="103"/>
                </a:lnTo>
                <a:lnTo>
                  <a:pt x="92" y="101"/>
                </a:lnTo>
                <a:lnTo>
                  <a:pt x="95" y="101"/>
                </a:lnTo>
                <a:lnTo>
                  <a:pt x="96" y="103"/>
                </a:lnTo>
                <a:lnTo>
                  <a:pt x="98" y="104"/>
                </a:lnTo>
                <a:lnTo>
                  <a:pt x="98" y="106"/>
                </a:lnTo>
                <a:lnTo>
                  <a:pt x="96" y="108"/>
                </a:lnTo>
                <a:lnTo>
                  <a:pt x="95" y="112"/>
                </a:lnTo>
                <a:lnTo>
                  <a:pt x="91" y="115"/>
                </a:lnTo>
                <a:lnTo>
                  <a:pt x="87" y="120"/>
                </a:lnTo>
                <a:lnTo>
                  <a:pt x="82" y="125"/>
                </a:lnTo>
                <a:lnTo>
                  <a:pt x="76" y="131"/>
                </a:lnTo>
                <a:lnTo>
                  <a:pt x="68" y="136"/>
                </a:lnTo>
                <a:lnTo>
                  <a:pt x="60" y="143"/>
                </a:lnTo>
                <a:lnTo>
                  <a:pt x="53" y="149"/>
                </a:lnTo>
                <a:lnTo>
                  <a:pt x="47" y="154"/>
                </a:lnTo>
                <a:lnTo>
                  <a:pt x="42" y="158"/>
                </a:lnTo>
                <a:lnTo>
                  <a:pt x="38" y="163"/>
                </a:lnTo>
                <a:lnTo>
                  <a:pt x="35" y="167"/>
                </a:lnTo>
                <a:lnTo>
                  <a:pt x="32" y="170"/>
                </a:lnTo>
                <a:lnTo>
                  <a:pt x="31" y="172"/>
                </a:lnTo>
                <a:lnTo>
                  <a:pt x="31" y="1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147">
            <a:extLst>
              <a:ext uri="{FF2B5EF4-FFF2-40B4-BE49-F238E27FC236}">
                <a16:creationId xmlns:a16="http://schemas.microsoft.com/office/drawing/2014/main" xmlns="" id="{0FCB65DE-9338-4861-B66F-C5E9526B86E7}"/>
              </a:ext>
            </a:extLst>
          </p:cNvPr>
          <p:cNvSpPr>
            <a:spLocks/>
          </p:cNvSpPr>
          <p:nvPr/>
        </p:nvSpPr>
        <p:spPr bwMode="auto">
          <a:xfrm>
            <a:off x="1530027" y="2009469"/>
            <a:ext cx="896271" cy="312632"/>
          </a:xfrm>
          <a:custGeom>
            <a:avLst/>
            <a:gdLst>
              <a:gd name="T0" fmla="*/ 0 w 131"/>
              <a:gd name="T1" fmla="*/ 24 h 45"/>
              <a:gd name="T2" fmla="*/ 8 w 131"/>
              <a:gd name="T3" fmla="*/ 23 h 45"/>
              <a:gd name="T4" fmla="*/ 14 w 131"/>
              <a:gd name="T5" fmla="*/ 21 h 45"/>
              <a:gd name="T6" fmla="*/ 23 w 131"/>
              <a:gd name="T7" fmla="*/ 20 h 45"/>
              <a:gd name="T8" fmla="*/ 31 w 131"/>
              <a:gd name="T9" fmla="*/ 18 h 45"/>
              <a:gd name="T10" fmla="*/ 42 w 131"/>
              <a:gd name="T11" fmla="*/ 17 h 45"/>
              <a:gd name="T12" fmla="*/ 51 w 131"/>
              <a:gd name="T13" fmla="*/ 13 h 45"/>
              <a:gd name="T14" fmla="*/ 61 w 131"/>
              <a:gd name="T15" fmla="*/ 11 h 45"/>
              <a:gd name="T16" fmla="*/ 73 w 131"/>
              <a:gd name="T17" fmla="*/ 9 h 45"/>
              <a:gd name="T18" fmla="*/ 82 w 131"/>
              <a:gd name="T19" fmla="*/ 5 h 45"/>
              <a:gd name="T20" fmla="*/ 91 w 131"/>
              <a:gd name="T21" fmla="*/ 4 h 45"/>
              <a:gd name="T22" fmla="*/ 100 w 131"/>
              <a:gd name="T23" fmla="*/ 2 h 45"/>
              <a:gd name="T24" fmla="*/ 107 w 131"/>
              <a:gd name="T25" fmla="*/ 0 h 45"/>
              <a:gd name="T26" fmla="*/ 113 w 131"/>
              <a:gd name="T27" fmla="*/ 0 h 45"/>
              <a:gd name="T28" fmla="*/ 117 w 131"/>
              <a:gd name="T29" fmla="*/ 0 h 45"/>
              <a:gd name="T30" fmla="*/ 121 w 131"/>
              <a:gd name="T31" fmla="*/ 0 h 45"/>
              <a:gd name="T32" fmla="*/ 124 w 131"/>
              <a:gd name="T33" fmla="*/ 2 h 45"/>
              <a:gd name="T34" fmla="*/ 126 w 131"/>
              <a:gd name="T35" fmla="*/ 5 h 45"/>
              <a:gd name="T36" fmla="*/ 129 w 131"/>
              <a:gd name="T37" fmla="*/ 7 h 45"/>
              <a:gd name="T38" fmla="*/ 130 w 131"/>
              <a:gd name="T39" fmla="*/ 11 h 45"/>
              <a:gd name="T40" fmla="*/ 131 w 131"/>
              <a:gd name="T41" fmla="*/ 13 h 45"/>
              <a:gd name="T42" fmla="*/ 130 w 131"/>
              <a:gd name="T43" fmla="*/ 16 h 45"/>
              <a:gd name="T44" fmla="*/ 130 w 131"/>
              <a:gd name="T45" fmla="*/ 18 h 45"/>
              <a:gd name="T46" fmla="*/ 128 w 131"/>
              <a:gd name="T47" fmla="*/ 20 h 45"/>
              <a:gd name="T48" fmla="*/ 125 w 131"/>
              <a:gd name="T49" fmla="*/ 23 h 45"/>
              <a:gd name="T50" fmla="*/ 122 w 131"/>
              <a:gd name="T51" fmla="*/ 24 h 45"/>
              <a:gd name="T52" fmla="*/ 120 w 131"/>
              <a:gd name="T53" fmla="*/ 25 h 45"/>
              <a:gd name="T54" fmla="*/ 115 w 131"/>
              <a:gd name="T55" fmla="*/ 26 h 45"/>
              <a:gd name="T56" fmla="*/ 109 w 131"/>
              <a:gd name="T57" fmla="*/ 28 h 45"/>
              <a:gd name="T58" fmla="*/ 103 w 131"/>
              <a:gd name="T59" fmla="*/ 29 h 45"/>
              <a:gd name="T60" fmla="*/ 95 w 131"/>
              <a:gd name="T61" fmla="*/ 31 h 45"/>
              <a:gd name="T62" fmla="*/ 86 w 131"/>
              <a:gd name="T63" fmla="*/ 33 h 45"/>
              <a:gd name="T64" fmla="*/ 75 w 131"/>
              <a:gd name="T65" fmla="*/ 35 h 45"/>
              <a:gd name="T66" fmla="*/ 65 w 131"/>
              <a:gd name="T67" fmla="*/ 36 h 45"/>
              <a:gd name="T68" fmla="*/ 56 w 131"/>
              <a:gd name="T69" fmla="*/ 39 h 45"/>
              <a:gd name="T70" fmla="*/ 49 w 131"/>
              <a:gd name="T71" fmla="*/ 41 h 45"/>
              <a:gd name="T72" fmla="*/ 43 w 131"/>
              <a:gd name="T73" fmla="*/ 42 h 45"/>
              <a:gd name="T74" fmla="*/ 38 w 131"/>
              <a:gd name="T75" fmla="*/ 43 h 45"/>
              <a:gd name="T76" fmla="*/ 34 w 131"/>
              <a:gd name="T77" fmla="*/ 43 h 45"/>
              <a:gd name="T78" fmla="*/ 30 w 131"/>
              <a:gd name="T79" fmla="*/ 45 h 45"/>
              <a:gd name="T80" fmla="*/ 28 w 131"/>
              <a:gd name="T81" fmla="*/ 45 h 45"/>
              <a:gd name="T82" fmla="*/ 25 w 131"/>
              <a:gd name="T83" fmla="*/ 43 h 45"/>
              <a:gd name="T84" fmla="*/ 22 w 131"/>
              <a:gd name="T85" fmla="*/ 43 h 45"/>
              <a:gd name="T86" fmla="*/ 17 w 131"/>
              <a:gd name="T87" fmla="*/ 41 h 45"/>
              <a:gd name="T88" fmla="*/ 12 w 131"/>
              <a:gd name="T89" fmla="*/ 40 h 45"/>
              <a:gd name="T90" fmla="*/ 9 w 131"/>
              <a:gd name="T91" fmla="*/ 38 h 45"/>
              <a:gd name="T92" fmla="*/ 6 w 131"/>
              <a:gd name="T93" fmla="*/ 36 h 45"/>
              <a:gd name="T94" fmla="*/ 5 w 131"/>
              <a:gd name="T95" fmla="*/ 35 h 45"/>
              <a:gd name="T96" fmla="*/ 4 w 131"/>
              <a:gd name="T97" fmla="*/ 33 h 45"/>
              <a:gd name="T98" fmla="*/ 2 w 131"/>
              <a:gd name="T99" fmla="*/ 32 h 45"/>
              <a:gd name="T100" fmla="*/ 1 w 131"/>
              <a:gd name="T101" fmla="*/ 29 h 45"/>
              <a:gd name="T102" fmla="*/ 0 w 131"/>
              <a:gd name="T103" fmla="*/ 27 h 45"/>
              <a:gd name="T104" fmla="*/ 0 w 131"/>
              <a:gd name="T105" fmla="*/ 24 h 45"/>
              <a:gd name="T106" fmla="*/ 0 w 131"/>
              <a:gd name="T107" fmla="*/ 2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1" h="45">
                <a:moveTo>
                  <a:pt x="0" y="24"/>
                </a:moveTo>
                <a:lnTo>
                  <a:pt x="8" y="23"/>
                </a:lnTo>
                <a:lnTo>
                  <a:pt x="14" y="21"/>
                </a:lnTo>
                <a:lnTo>
                  <a:pt x="23" y="20"/>
                </a:lnTo>
                <a:lnTo>
                  <a:pt x="31" y="18"/>
                </a:lnTo>
                <a:lnTo>
                  <a:pt x="42" y="17"/>
                </a:lnTo>
                <a:lnTo>
                  <a:pt x="51" y="13"/>
                </a:lnTo>
                <a:lnTo>
                  <a:pt x="61" y="11"/>
                </a:lnTo>
                <a:lnTo>
                  <a:pt x="73" y="9"/>
                </a:lnTo>
                <a:lnTo>
                  <a:pt x="82" y="5"/>
                </a:lnTo>
                <a:lnTo>
                  <a:pt x="91" y="4"/>
                </a:lnTo>
                <a:lnTo>
                  <a:pt x="100" y="2"/>
                </a:lnTo>
                <a:lnTo>
                  <a:pt x="107" y="0"/>
                </a:lnTo>
                <a:lnTo>
                  <a:pt x="113" y="0"/>
                </a:lnTo>
                <a:lnTo>
                  <a:pt x="117" y="0"/>
                </a:lnTo>
                <a:lnTo>
                  <a:pt x="121" y="0"/>
                </a:lnTo>
                <a:lnTo>
                  <a:pt x="124" y="2"/>
                </a:lnTo>
                <a:lnTo>
                  <a:pt x="126" y="5"/>
                </a:lnTo>
                <a:lnTo>
                  <a:pt x="129" y="7"/>
                </a:lnTo>
                <a:lnTo>
                  <a:pt x="130" y="11"/>
                </a:lnTo>
                <a:lnTo>
                  <a:pt x="131" y="13"/>
                </a:lnTo>
                <a:lnTo>
                  <a:pt x="130" y="16"/>
                </a:lnTo>
                <a:lnTo>
                  <a:pt x="130" y="18"/>
                </a:lnTo>
                <a:lnTo>
                  <a:pt x="128" y="20"/>
                </a:lnTo>
                <a:lnTo>
                  <a:pt x="125" y="23"/>
                </a:lnTo>
                <a:lnTo>
                  <a:pt x="122" y="24"/>
                </a:lnTo>
                <a:lnTo>
                  <a:pt x="120" y="25"/>
                </a:lnTo>
                <a:lnTo>
                  <a:pt x="115" y="26"/>
                </a:lnTo>
                <a:lnTo>
                  <a:pt x="109" y="28"/>
                </a:lnTo>
                <a:lnTo>
                  <a:pt x="103" y="29"/>
                </a:lnTo>
                <a:lnTo>
                  <a:pt x="95" y="31"/>
                </a:lnTo>
                <a:lnTo>
                  <a:pt x="86" y="33"/>
                </a:lnTo>
                <a:lnTo>
                  <a:pt x="75" y="35"/>
                </a:lnTo>
                <a:lnTo>
                  <a:pt x="65" y="36"/>
                </a:lnTo>
                <a:lnTo>
                  <a:pt x="56" y="39"/>
                </a:lnTo>
                <a:lnTo>
                  <a:pt x="49" y="41"/>
                </a:lnTo>
                <a:lnTo>
                  <a:pt x="43" y="42"/>
                </a:lnTo>
                <a:lnTo>
                  <a:pt x="38" y="43"/>
                </a:lnTo>
                <a:lnTo>
                  <a:pt x="34" y="43"/>
                </a:lnTo>
                <a:lnTo>
                  <a:pt x="30" y="45"/>
                </a:lnTo>
                <a:lnTo>
                  <a:pt x="28" y="45"/>
                </a:lnTo>
                <a:lnTo>
                  <a:pt x="25" y="43"/>
                </a:lnTo>
                <a:lnTo>
                  <a:pt x="22" y="43"/>
                </a:lnTo>
                <a:lnTo>
                  <a:pt x="17" y="41"/>
                </a:lnTo>
                <a:lnTo>
                  <a:pt x="12" y="40"/>
                </a:lnTo>
                <a:lnTo>
                  <a:pt x="9" y="38"/>
                </a:lnTo>
                <a:lnTo>
                  <a:pt x="6" y="36"/>
                </a:lnTo>
                <a:lnTo>
                  <a:pt x="5" y="35"/>
                </a:lnTo>
                <a:lnTo>
                  <a:pt x="4" y="33"/>
                </a:lnTo>
                <a:lnTo>
                  <a:pt x="2" y="32"/>
                </a:lnTo>
                <a:lnTo>
                  <a:pt x="1" y="29"/>
                </a:lnTo>
                <a:lnTo>
                  <a:pt x="0" y="27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149">
            <a:extLst>
              <a:ext uri="{FF2B5EF4-FFF2-40B4-BE49-F238E27FC236}">
                <a16:creationId xmlns:a16="http://schemas.microsoft.com/office/drawing/2014/main" xmlns="" id="{645706C0-CD96-4C87-B8ED-300C3CBE0419}"/>
              </a:ext>
            </a:extLst>
          </p:cNvPr>
          <p:cNvSpPr>
            <a:spLocks/>
          </p:cNvSpPr>
          <p:nvPr/>
        </p:nvSpPr>
        <p:spPr bwMode="auto">
          <a:xfrm>
            <a:off x="5510560" y="1267785"/>
            <a:ext cx="307881" cy="312632"/>
          </a:xfrm>
          <a:custGeom>
            <a:avLst/>
            <a:gdLst>
              <a:gd name="T0" fmla="*/ 0 w 45"/>
              <a:gd name="T1" fmla="*/ 5 h 45"/>
              <a:gd name="T2" fmla="*/ 0 w 45"/>
              <a:gd name="T3" fmla="*/ 4 h 45"/>
              <a:gd name="T4" fmla="*/ 1 w 45"/>
              <a:gd name="T5" fmla="*/ 2 h 45"/>
              <a:gd name="T6" fmla="*/ 1 w 45"/>
              <a:gd name="T7" fmla="*/ 2 h 45"/>
              <a:gd name="T8" fmla="*/ 3 w 45"/>
              <a:gd name="T9" fmla="*/ 1 h 45"/>
              <a:gd name="T10" fmla="*/ 5 w 45"/>
              <a:gd name="T11" fmla="*/ 0 h 45"/>
              <a:gd name="T12" fmla="*/ 7 w 45"/>
              <a:gd name="T13" fmla="*/ 0 h 45"/>
              <a:gd name="T14" fmla="*/ 10 w 45"/>
              <a:gd name="T15" fmla="*/ 0 h 45"/>
              <a:gd name="T16" fmla="*/ 13 w 45"/>
              <a:gd name="T17" fmla="*/ 0 h 45"/>
              <a:gd name="T18" fmla="*/ 19 w 45"/>
              <a:gd name="T19" fmla="*/ 0 h 45"/>
              <a:gd name="T20" fmla="*/ 24 w 45"/>
              <a:gd name="T21" fmla="*/ 1 h 45"/>
              <a:gd name="T22" fmla="*/ 29 w 45"/>
              <a:gd name="T23" fmla="*/ 4 h 45"/>
              <a:gd name="T24" fmla="*/ 36 w 45"/>
              <a:gd name="T25" fmla="*/ 7 h 45"/>
              <a:gd name="T26" fmla="*/ 40 w 45"/>
              <a:gd name="T27" fmla="*/ 11 h 45"/>
              <a:gd name="T28" fmla="*/ 43 w 45"/>
              <a:gd name="T29" fmla="*/ 15 h 45"/>
              <a:gd name="T30" fmla="*/ 44 w 45"/>
              <a:gd name="T31" fmla="*/ 21 h 45"/>
              <a:gd name="T32" fmla="*/ 45 w 45"/>
              <a:gd name="T33" fmla="*/ 26 h 45"/>
              <a:gd name="T34" fmla="*/ 45 w 45"/>
              <a:gd name="T35" fmla="*/ 29 h 45"/>
              <a:gd name="T36" fmla="*/ 44 w 45"/>
              <a:gd name="T37" fmla="*/ 31 h 45"/>
              <a:gd name="T38" fmla="*/ 44 w 45"/>
              <a:gd name="T39" fmla="*/ 33 h 45"/>
              <a:gd name="T40" fmla="*/ 44 w 45"/>
              <a:gd name="T41" fmla="*/ 36 h 45"/>
              <a:gd name="T42" fmla="*/ 44 w 45"/>
              <a:gd name="T43" fmla="*/ 37 h 45"/>
              <a:gd name="T44" fmla="*/ 43 w 45"/>
              <a:gd name="T45" fmla="*/ 38 h 45"/>
              <a:gd name="T46" fmla="*/ 41 w 45"/>
              <a:gd name="T47" fmla="*/ 40 h 45"/>
              <a:gd name="T48" fmla="*/ 40 w 45"/>
              <a:gd name="T49" fmla="*/ 42 h 45"/>
              <a:gd name="T50" fmla="*/ 37 w 45"/>
              <a:gd name="T51" fmla="*/ 44 h 45"/>
              <a:gd name="T52" fmla="*/ 35 w 45"/>
              <a:gd name="T53" fmla="*/ 44 h 45"/>
              <a:gd name="T54" fmla="*/ 31 w 45"/>
              <a:gd name="T55" fmla="*/ 45 h 45"/>
              <a:gd name="T56" fmla="*/ 29 w 45"/>
              <a:gd name="T57" fmla="*/ 44 h 45"/>
              <a:gd name="T58" fmla="*/ 27 w 45"/>
              <a:gd name="T59" fmla="*/ 44 h 45"/>
              <a:gd name="T60" fmla="*/ 26 w 45"/>
              <a:gd name="T61" fmla="*/ 42 h 45"/>
              <a:gd name="T62" fmla="*/ 23 w 45"/>
              <a:gd name="T63" fmla="*/ 40 h 45"/>
              <a:gd name="T64" fmla="*/ 20 w 45"/>
              <a:gd name="T65" fmla="*/ 38 h 45"/>
              <a:gd name="T66" fmla="*/ 18 w 45"/>
              <a:gd name="T67" fmla="*/ 35 h 45"/>
              <a:gd name="T68" fmla="*/ 15 w 45"/>
              <a:gd name="T69" fmla="*/ 31 h 45"/>
              <a:gd name="T70" fmla="*/ 13 w 45"/>
              <a:gd name="T71" fmla="*/ 28 h 45"/>
              <a:gd name="T72" fmla="*/ 10 w 45"/>
              <a:gd name="T73" fmla="*/ 23 h 45"/>
              <a:gd name="T74" fmla="*/ 7 w 45"/>
              <a:gd name="T75" fmla="*/ 19 h 45"/>
              <a:gd name="T76" fmla="*/ 5 w 45"/>
              <a:gd name="T77" fmla="*/ 16 h 45"/>
              <a:gd name="T78" fmla="*/ 3 w 45"/>
              <a:gd name="T79" fmla="*/ 14 h 45"/>
              <a:gd name="T80" fmla="*/ 1 w 45"/>
              <a:gd name="T81" fmla="*/ 11 h 45"/>
              <a:gd name="T82" fmla="*/ 1 w 45"/>
              <a:gd name="T83" fmla="*/ 9 h 45"/>
              <a:gd name="T84" fmla="*/ 0 w 45"/>
              <a:gd name="T85" fmla="*/ 7 h 45"/>
              <a:gd name="T86" fmla="*/ 0 w 45"/>
              <a:gd name="T87" fmla="*/ 5 h 45"/>
              <a:gd name="T88" fmla="*/ 0 w 45"/>
              <a:gd name="T89" fmla="*/ 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5" h="45">
                <a:moveTo>
                  <a:pt x="0" y="5"/>
                </a:moveTo>
                <a:lnTo>
                  <a:pt x="0" y="4"/>
                </a:lnTo>
                <a:lnTo>
                  <a:pt x="1" y="2"/>
                </a:lnTo>
                <a:lnTo>
                  <a:pt x="1" y="2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10" y="0"/>
                </a:lnTo>
                <a:lnTo>
                  <a:pt x="13" y="0"/>
                </a:lnTo>
                <a:lnTo>
                  <a:pt x="19" y="0"/>
                </a:lnTo>
                <a:lnTo>
                  <a:pt x="24" y="1"/>
                </a:lnTo>
                <a:lnTo>
                  <a:pt x="29" y="4"/>
                </a:lnTo>
                <a:lnTo>
                  <a:pt x="36" y="7"/>
                </a:lnTo>
                <a:lnTo>
                  <a:pt x="40" y="11"/>
                </a:lnTo>
                <a:lnTo>
                  <a:pt x="43" y="15"/>
                </a:lnTo>
                <a:lnTo>
                  <a:pt x="44" y="21"/>
                </a:lnTo>
                <a:lnTo>
                  <a:pt x="45" y="26"/>
                </a:lnTo>
                <a:lnTo>
                  <a:pt x="45" y="29"/>
                </a:lnTo>
                <a:lnTo>
                  <a:pt x="44" y="31"/>
                </a:lnTo>
                <a:lnTo>
                  <a:pt x="44" y="33"/>
                </a:lnTo>
                <a:lnTo>
                  <a:pt x="44" y="36"/>
                </a:lnTo>
                <a:lnTo>
                  <a:pt x="44" y="37"/>
                </a:lnTo>
                <a:lnTo>
                  <a:pt x="43" y="38"/>
                </a:lnTo>
                <a:lnTo>
                  <a:pt x="41" y="40"/>
                </a:lnTo>
                <a:lnTo>
                  <a:pt x="40" y="42"/>
                </a:lnTo>
                <a:lnTo>
                  <a:pt x="37" y="44"/>
                </a:lnTo>
                <a:lnTo>
                  <a:pt x="35" y="44"/>
                </a:lnTo>
                <a:lnTo>
                  <a:pt x="31" y="45"/>
                </a:lnTo>
                <a:lnTo>
                  <a:pt x="29" y="44"/>
                </a:lnTo>
                <a:lnTo>
                  <a:pt x="27" y="44"/>
                </a:lnTo>
                <a:lnTo>
                  <a:pt x="26" y="42"/>
                </a:lnTo>
                <a:lnTo>
                  <a:pt x="23" y="40"/>
                </a:lnTo>
                <a:lnTo>
                  <a:pt x="20" y="38"/>
                </a:lnTo>
                <a:lnTo>
                  <a:pt x="18" y="35"/>
                </a:lnTo>
                <a:lnTo>
                  <a:pt x="15" y="31"/>
                </a:lnTo>
                <a:lnTo>
                  <a:pt x="13" y="28"/>
                </a:lnTo>
                <a:lnTo>
                  <a:pt x="10" y="23"/>
                </a:lnTo>
                <a:lnTo>
                  <a:pt x="7" y="19"/>
                </a:lnTo>
                <a:lnTo>
                  <a:pt x="5" y="16"/>
                </a:lnTo>
                <a:lnTo>
                  <a:pt x="3" y="14"/>
                </a:lnTo>
                <a:lnTo>
                  <a:pt x="1" y="11"/>
                </a:lnTo>
                <a:lnTo>
                  <a:pt x="1" y="9"/>
                </a:lnTo>
                <a:lnTo>
                  <a:pt x="0" y="7"/>
                </a:lnTo>
                <a:lnTo>
                  <a:pt x="0" y="5"/>
                </a:lnTo>
                <a:lnTo>
                  <a:pt x="0" y="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150">
            <a:extLst>
              <a:ext uri="{FF2B5EF4-FFF2-40B4-BE49-F238E27FC236}">
                <a16:creationId xmlns:a16="http://schemas.microsoft.com/office/drawing/2014/main" xmlns="" id="{6BC04138-466E-4D83-B2CE-77DE95AC16DF}"/>
              </a:ext>
            </a:extLst>
          </p:cNvPr>
          <p:cNvSpPr>
            <a:spLocks/>
          </p:cNvSpPr>
          <p:nvPr/>
        </p:nvSpPr>
        <p:spPr bwMode="auto">
          <a:xfrm>
            <a:off x="6345253" y="1219156"/>
            <a:ext cx="362614" cy="270947"/>
          </a:xfrm>
          <a:custGeom>
            <a:avLst/>
            <a:gdLst>
              <a:gd name="T0" fmla="*/ 14 w 53"/>
              <a:gd name="T1" fmla="*/ 0 h 39"/>
              <a:gd name="T2" fmla="*/ 22 w 53"/>
              <a:gd name="T3" fmla="*/ 0 h 39"/>
              <a:gd name="T4" fmla="*/ 30 w 53"/>
              <a:gd name="T5" fmla="*/ 1 h 39"/>
              <a:gd name="T6" fmla="*/ 36 w 53"/>
              <a:gd name="T7" fmla="*/ 3 h 39"/>
              <a:gd name="T8" fmla="*/ 39 w 53"/>
              <a:gd name="T9" fmla="*/ 4 h 39"/>
              <a:gd name="T10" fmla="*/ 43 w 53"/>
              <a:gd name="T11" fmla="*/ 7 h 39"/>
              <a:gd name="T12" fmla="*/ 46 w 53"/>
              <a:gd name="T13" fmla="*/ 8 h 39"/>
              <a:gd name="T14" fmla="*/ 48 w 53"/>
              <a:gd name="T15" fmla="*/ 10 h 39"/>
              <a:gd name="T16" fmla="*/ 51 w 53"/>
              <a:gd name="T17" fmla="*/ 12 h 39"/>
              <a:gd name="T18" fmla="*/ 52 w 53"/>
              <a:gd name="T19" fmla="*/ 15 h 39"/>
              <a:gd name="T20" fmla="*/ 53 w 53"/>
              <a:gd name="T21" fmla="*/ 18 h 39"/>
              <a:gd name="T22" fmla="*/ 53 w 53"/>
              <a:gd name="T23" fmla="*/ 21 h 39"/>
              <a:gd name="T24" fmla="*/ 53 w 53"/>
              <a:gd name="T25" fmla="*/ 24 h 39"/>
              <a:gd name="T26" fmla="*/ 53 w 53"/>
              <a:gd name="T27" fmla="*/ 26 h 39"/>
              <a:gd name="T28" fmla="*/ 53 w 53"/>
              <a:gd name="T29" fmla="*/ 30 h 39"/>
              <a:gd name="T30" fmla="*/ 52 w 53"/>
              <a:gd name="T31" fmla="*/ 32 h 39"/>
              <a:gd name="T32" fmla="*/ 51 w 53"/>
              <a:gd name="T33" fmla="*/ 35 h 39"/>
              <a:gd name="T34" fmla="*/ 50 w 53"/>
              <a:gd name="T35" fmla="*/ 36 h 39"/>
              <a:gd name="T36" fmla="*/ 48 w 53"/>
              <a:gd name="T37" fmla="*/ 37 h 39"/>
              <a:gd name="T38" fmla="*/ 47 w 53"/>
              <a:gd name="T39" fmla="*/ 38 h 39"/>
              <a:gd name="T40" fmla="*/ 44 w 53"/>
              <a:gd name="T41" fmla="*/ 39 h 39"/>
              <a:gd name="T42" fmla="*/ 43 w 53"/>
              <a:gd name="T43" fmla="*/ 39 h 39"/>
              <a:gd name="T44" fmla="*/ 40 w 53"/>
              <a:gd name="T45" fmla="*/ 39 h 39"/>
              <a:gd name="T46" fmla="*/ 38 w 53"/>
              <a:gd name="T47" fmla="*/ 38 h 39"/>
              <a:gd name="T48" fmla="*/ 35 w 53"/>
              <a:gd name="T49" fmla="*/ 37 h 39"/>
              <a:gd name="T50" fmla="*/ 31 w 53"/>
              <a:gd name="T51" fmla="*/ 36 h 39"/>
              <a:gd name="T52" fmla="*/ 29 w 53"/>
              <a:gd name="T53" fmla="*/ 33 h 39"/>
              <a:gd name="T54" fmla="*/ 25 w 53"/>
              <a:gd name="T55" fmla="*/ 31 h 39"/>
              <a:gd name="T56" fmla="*/ 21 w 53"/>
              <a:gd name="T57" fmla="*/ 28 h 39"/>
              <a:gd name="T58" fmla="*/ 17 w 53"/>
              <a:gd name="T59" fmla="*/ 23 h 39"/>
              <a:gd name="T60" fmla="*/ 13 w 53"/>
              <a:gd name="T61" fmla="*/ 19 h 39"/>
              <a:gd name="T62" fmla="*/ 9 w 53"/>
              <a:gd name="T63" fmla="*/ 17 h 39"/>
              <a:gd name="T64" fmla="*/ 7 w 53"/>
              <a:gd name="T65" fmla="*/ 14 h 39"/>
              <a:gd name="T66" fmla="*/ 4 w 53"/>
              <a:gd name="T67" fmla="*/ 11 h 39"/>
              <a:gd name="T68" fmla="*/ 3 w 53"/>
              <a:gd name="T69" fmla="*/ 9 h 39"/>
              <a:gd name="T70" fmla="*/ 0 w 53"/>
              <a:gd name="T71" fmla="*/ 8 h 39"/>
              <a:gd name="T72" fmla="*/ 0 w 53"/>
              <a:gd name="T73" fmla="*/ 5 h 39"/>
              <a:gd name="T74" fmla="*/ 0 w 53"/>
              <a:gd name="T75" fmla="*/ 4 h 39"/>
              <a:gd name="T76" fmla="*/ 0 w 53"/>
              <a:gd name="T77" fmla="*/ 3 h 39"/>
              <a:gd name="T78" fmla="*/ 0 w 53"/>
              <a:gd name="T79" fmla="*/ 2 h 39"/>
              <a:gd name="T80" fmla="*/ 1 w 53"/>
              <a:gd name="T81" fmla="*/ 2 h 39"/>
              <a:gd name="T82" fmla="*/ 3 w 53"/>
              <a:gd name="T83" fmla="*/ 1 h 39"/>
              <a:gd name="T84" fmla="*/ 5 w 53"/>
              <a:gd name="T85" fmla="*/ 1 h 39"/>
              <a:gd name="T86" fmla="*/ 8 w 53"/>
              <a:gd name="T87" fmla="*/ 0 h 39"/>
              <a:gd name="T88" fmla="*/ 10 w 53"/>
              <a:gd name="T89" fmla="*/ 0 h 39"/>
              <a:gd name="T90" fmla="*/ 14 w 53"/>
              <a:gd name="T91" fmla="*/ 0 h 39"/>
              <a:gd name="T92" fmla="*/ 14 w 53"/>
              <a:gd name="T93" fmla="*/ 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3" h="39">
                <a:moveTo>
                  <a:pt x="14" y="0"/>
                </a:moveTo>
                <a:lnTo>
                  <a:pt x="22" y="0"/>
                </a:lnTo>
                <a:lnTo>
                  <a:pt x="30" y="1"/>
                </a:lnTo>
                <a:lnTo>
                  <a:pt x="36" y="3"/>
                </a:lnTo>
                <a:lnTo>
                  <a:pt x="39" y="4"/>
                </a:lnTo>
                <a:lnTo>
                  <a:pt x="43" y="7"/>
                </a:lnTo>
                <a:lnTo>
                  <a:pt x="46" y="8"/>
                </a:lnTo>
                <a:lnTo>
                  <a:pt x="48" y="10"/>
                </a:lnTo>
                <a:lnTo>
                  <a:pt x="51" y="12"/>
                </a:lnTo>
                <a:lnTo>
                  <a:pt x="52" y="15"/>
                </a:lnTo>
                <a:lnTo>
                  <a:pt x="53" y="18"/>
                </a:lnTo>
                <a:lnTo>
                  <a:pt x="53" y="21"/>
                </a:lnTo>
                <a:lnTo>
                  <a:pt x="53" y="24"/>
                </a:lnTo>
                <a:lnTo>
                  <a:pt x="53" y="26"/>
                </a:lnTo>
                <a:lnTo>
                  <a:pt x="53" y="30"/>
                </a:lnTo>
                <a:lnTo>
                  <a:pt x="52" y="32"/>
                </a:lnTo>
                <a:lnTo>
                  <a:pt x="51" y="35"/>
                </a:lnTo>
                <a:lnTo>
                  <a:pt x="50" y="36"/>
                </a:lnTo>
                <a:lnTo>
                  <a:pt x="48" y="37"/>
                </a:lnTo>
                <a:lnTo>
                  <a:pt x="47" y="38"/>
                </a:lnTo>
                <a:lnTo>
                  <a:pt x="44" y="39"/>
                </a:lnTo>
                <a:lnTo>
                  <a:pt x="43" y="39"/>
                </a:lnTo>
                <a:lnTo>
                  <a:pt x="40" y="39"/>
                </a:lnTo>
                <a:lnTo>
                  <a:pt x="38" y="38"/>
                </a:lnTo>
                <a:lnTo>
                  <a:pt x="35" y="37"/>
                </a:lnTo>
                <a:lnTo>
                  <a:pt x="31" y="36"/>
                </a:lnTo>
                <a:lnTo>
                  <a:pt x="29" y="33"/>
                </a:lnTo>
                <a:lnTo>
                  <a:pt x="25" y="31"/>
                </a:lnTo>
                <a:lnTo>
                  <a:pt x="21" y="28"/>
                </a:lnTo>
                <a:lnTo>
                  <a:pt x="17" y="23"/>
                </a:lnTo>
                <a:lnTo>
                  <a:pt x="13" y="19"/>
                </a:lnTo>
                <a:lnTo>
                  <a:pt x="9" y="17"/>
                </a:lnTo>
                <a:lnTo>
                  <a:pt x="7" y="14"/>
                </a:lnTo>
                <a:lnTo>
                  <a:pt x="4" y="11"/>
                </a:lnTo>
                <a:lnTo>
                  <a:pt x="3" y="9"/>
                </a:lnTo>
                <a:lnTo>
                  <a:pt x="0" y="8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5" y="1"/>
                </a:lnTo>
                <a:lnTo>
                  <a:pt x="8" y="0"/>
                </a:lnTo>
                <a:lnTo>
                  <a:pt x="10" y="0"/>
                </a:lnTo>
                <a:lnTo>
                  <a:pt x="14" y="0"/>
                </a:lnTo>
                <a:lnTo>
                  <a:pt x="14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151">
            <a:extLst>
              <a:ext uri="{FF2B5EF4-FFF2-40B4-BE49-F238E27FC236}">
                <a16:creationId xmlns:a16="http://schemas.microsoft.com/office/drawing/2014/main" xmlns="" id="{CE834AF2-14D9-4612-871E-9986AB39BDCC}"/>
              </a:ext>
            </a:extLst>
          </p:cNvPr>
          <p:cNvSpPr>
            <a:spLocks/>
          </p:cNvSpPr>
          <p:nvPr/>
        </p:nvSpPr>
        <p:spPr bwMode="auto">
          <a:xfrm>
            <a:off x="5072688" y="739789"/>
            <a:ext cx="677335" cy="889257"/>
          </a:xfrm>
          <a:custGeom>
            <a:avLst/>
            <a:gdLst>
              <a:gd name="T0" fmla="*/ 56 w 99"/>
              <a:gd name="T1" fmla="*/ 12 h 128"/>
              <a:gd name="T2" fmla="*/ 56 w 99"/>
              <a:gd name="T3" fmla="*/ 7 h 128"/>
              <a:gd name="T4" fmla="*/ 57 w 99"/>
              <a:gd name="T5" fmla="*/ 3 h 128"/>
              <a:gd name="T6" fmla="*/ 61 w 99"/>
              <a:gd name="T7" fmla="*/ 0 h 128"/>
              <a:gd name="T8" fmla="*/ 65 w 99"/>
              <a:gd name="T9" fmla="*/ 0 h 128"/>
              <a:gd name="T10" fmla="*/ 71 w 99"/>
              <a:gd name="T11" fmla="*/ 1 h 128"/>
              <a:gd name="T12" fmla="*/ 79 w 99"/>
              <a:gd name="T13" fmla="*/ 3 h 128"/>
              <a:gd name="T14" fmla="*/ 87 w 99"/>
              <a:gd name="T15" fmla="*/ 9 h 128"/>
              <a:gd name="T16" fmla="*/ 92 w 99"/>
              <a:gd name="T17" fmla="*/ 14 h 128"/>
              <a:gd name="T18" fmla="*/ 96 w 99"/>
              <a:gd name="T19" fmla="*/ 17 h 128"/>
              <a:gd name="T20" fmla="*/ 99 w 99"/>
              <a:gd name="T21" fmla="*/ 22 h 128"/>
              <a:gd name="T22" fmla="*/ 96 w 99"/>
              <a:gd name="T23" fmla="*/ 27 h 128"/>
              <a:gd name="T24" fmla="*/ 91 w 99"/>
              <a:gd name="T25" fmla="*/ 37 h 128"/>
              <a:gd name="T26" fmla="*/ 87 w 99"/>
              <a:gd name="T27" fmla="*/ 43 h 128"/>
              <a:gd name="T28" fmla="*/ 82 w 99"/>
              <a:gd name="T29" fmla="*/ 51 h 128"/>
              <a:gd name="T30" fmla="*/ 75 w 99"/>
              <a:gd name="T31" fmla="*/ 61 h 128"/>
              <a:gd name="T32" fmla="*/ 67 w 99"/>
              <a:gd name="T33" fmla="*/ 72 h 128"/>
              <a:gd name="T34" fmla="*/ 58 w 99"/>
              <a:gd name="T35" fmla="*/ 85 h 128"/>
              <a:gd name="T36" fmla="*/ 49 w 99"/>
              <a:gd name="T37" fmla="*/ 95 h 128"/>
              <a:gd name="T38" fmla="*/ 39 w 99"/>
              <a:gd name="T39" fmla="*/ 106 h 128"/>
              <a:gd name="T40" fmla="*/ 23 w 99"/>
              <a:gd name="T41" fmla="*/ 119 h 128"/>
              <a:gd name="T42" fmla="*/ 14 w 99"/>
              <a:gd name="T43" fmla="*/ 125 h 128"/>
              <a:gd name="T44" fmla="*/ 7 w 99"/>
              <a:gd name="T45" fmla="*/ 127 h 128"/>
              <a:gd name="T46" fmla="*/ 4 w 99"/>
              <a:gd name="T47" fmla="*/ 128 h 128"/>
              <a:gd name="T48" fmla="*/ 1 w 99"/>
              <a:gd name="T49" fmla="*/ 126 h 128"/>
              <a:gd name="T50" fmla="*/ 0 w 99"/>
              <a:gd name="T51" fmla="*/ 123 h 128"/>
              <a:gd name="T52" fmla="*/ 1 w 99"/>
              <a:gd name="T53" fmla="*/ 119 h 128"/>
              <a:gd name="T54" fmla="*/ 5 w 99"/>
              <a:gd name="T55" fmla="*/ 114 h 128"/>
              <a:gd name="T56" fmla="*/ 10 w 99"/>
              <a:gd name="T57" fmla="*/ 108 h 128"/>
              <a:gd name="T58" fmla="*/ 17 w 99"/>
              <a:gd name="T59" fmla="*/ 100 h 128"/>
              <a:gd name="T60" fmla="*/ 26 w 99"/>
              <a:gd name="T61" fmla="*/ 87 h 128"/>
              <a:gd name="T62" fmla="*/ 39 w 99"/>
              <a:gd name="T63" fmla="*/ 66 h 128"/>
              <a:gd name="T64" fmla="*/ 49 w 99"/>
              <a:gd name="T65" fmla="*/ 47 h 128"/>
              <a:gd name="T66" fmla="*/ 54 w 99"/>
              <a:gd name="T67" fmla="*/ 34 h 128"/>
              <a:gd name="T68" fmla="*/ 56 w 99"/>
              <a:gd name="T69" fmla="*/ 27 h 128"/>
              <a:gd name="T70" fmla="*/ 57 w 99"/>
              <a:gd name="T71" fmla="*/ 22 h 128"/>
              <a:gd name="T72" fmla="*/ 56 w 99"/>
              <a:gd name="T73" fmla="*/ 1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9" h="128">
                <a:moveTo>
                  <a:pt x="56" y="15"/>
                </a:moveTo>
                <a:lnTo>
                  <a:pt x="56" y="12"/>
                </a:lnTo>
                <a:lnTo>
                  <a:pt x="56" y="8"/>
                </a:lnTo>
                <a:lnTo>
                  <a:pt x="56" y="7"/>
                </a:lnTo>
                <a:lnTo>
                  <a:pt x="57" y="5"/>
                </a:lnTo>
                <a:lnTo>
                  <a:pt x="57" y="3"/>
                </a:lnTo>
                <a:lnTo>
                  <a:pt x="60" y="1"/>
                </a:lnTo>
                <a:lnTo>
                  <a:pt x="61" y="0"/>
                </a:lnTo>
                <a:lnTo>
                  <a:pt x="64" y="0"/>
                </a:lnTo>
                <a:lnTo>
                  <a:pt x="65" y="0"/>
                </a:lnTo>
                <a:lnTo>
                  <a:pt x="69" y="0"/>
                </a:lnTo>
                <a:lnTo>
                  <a:pt x="71" y="1"/>
                </a:lnTo>
                <a:lnTo>
                  <a:pt x="75" y="2"/>
                </a:lnTo>
                <a:lnTo>
                  <a:pt x="79" y="3"/>
                </a:lnTo>
                <a:lnTo>
                  <a:pt x="83" y="6"/>
                </a:lnTo>
                <a:lnTo>
                  <a:pt x="87" y="9"/>
                </a:lnTo>
                <a:lnTo>
                  <a:pt x="90" y="12"/>
                </a:lnTo>
                <a:lnTo>
                  <a:pt x="92" y="14"/>
                </a:lnTo>
                <a:lnTo>
                  <a:pt x="95" y="16"/>
                </a:lnTo>
                <a:lnTo>
                  <a:pt x="96" y="17"/>
                </a:lnTo>
                <a:lnTo>
                  <a:pt x="97" y="20"/>
                </a:lnTo>
                <a:lnTo>
                  <a:pt x="99" y="22"/>
                </a:lnTo>
                <a:lnTo>
                  <a:pt x="99" y="23"/>
                </a:lnTo>
                <a:lnTo>
                  <a:pt x="96" y="27"/>
                </a:lnTo>
                <a:lnTo>
                  <a:pt x="95" y="30"/>
                </a:lnTo>
                <a:lnTo>
                  <a:pt x="91" y="37"/>
                </a:lnTo>
                <a:lnTo>
                  <a:pt x="88" y="40"/>
                </a:lnTo>
                <a:lnTo>
                  <a:pt x="87" y="43"/>
                </a:lnTo>
                <a:lnTo>
                  <a:pt x="84" y="47"/>
                </a:lnTo>
                <a:lnTo>
                  <a:pt x="82" y="51"/>
                </a:lnTo>
                <a:lnTo>
                  <a:pt x="79" y="55"/>
                </a:lnTo>
                <a:lnTo>
                  <a:pt x="75" y="61"/>
                </a:lnTo>
                <a:lnTo>
                  <a:pt x="71" y="66"/>
                </a:lnTo>
                <a:lnTo>
                  <a:pt x="67" y="72"/>
                </a:lnTo>
                <a:lnTo>
                  <a:pt x="64" y="78"/>
                </a:lnTo>
                <a:lnTo>
                  <a:pt x="58" y="85"/>
                </a:lnTo>
                <a:lnTo>
                  <a:pt x="54" y="90"/>
                </a:lnTo>
                <a:lnTo>
                  <a:pt x="49" y="95"/>
                </a:lnTo>
                <a:lnTo>
                  <a:pt x="44" y="101"/>
                </a:lnTo>
                <a:lnTo>
                  <a:pt x="39" y="106"/>
                </a:lnTo>
                <a:lnTo>
                  <a:pt x="28" y="114"/>
                </a:lnTo>
                <a:lnTo>
                  <a:pt x="23" y="119"/>
                </a:lnTo>
                <a:lnTo>
                  <a:pt x="19" y="121"/>
                </a:lnTo>
                <a:lnTo>
                  <a:pt x="14" y="125"/>
                </a:lnTo>
                <a:lnTo>
                  <a:pt x="11" y="126"/>
                </a:lnTo>
                <a:lnTo>
                  <a:pt x="7" y="127"/>
                </a:lnTo>
                <a:lnTo>
                  <a:pt x="5" y="128"/>
                </a:lnTo>
                <a:lnTo>
                  <a:pt x="4" y="128"/>
                </a:lnTo>
                <a:lnTo>
                  <a:pt x="2" y="127"/>
                </a:lnTo>
                <a:lnTo>
                  <a:pt x="1" y="126"/>
                </a:lnTo>
                <a:lnTo>
                  <a:pt x="0" y="125"/>
                </a:lnTo>
                <a:lnTo>
                  <a:pt x="0" y="123"/>
                </a:lnTo>
                <a:lnTo>
                  <a:pt x="0" y="121"/>
                </a:lnTo>
                <a:lnTo>
                  <a:pt x="1" y="119"/>
                </a:lnTo>
                <a:lnTo>
                  <a:pt x="4" y="116"/>
                </a:lnTo>
                <a:lnTo>
                  <a:pt x="5" y="114"/>
                </a:lnTo>
                <a:lnTo>
                  <a:pt x="7" y="112"/>
                </a:lnTo>
                <a:lnTo>
                  <a:pt x="10" y="108"/>
                </a:lnTo>
                <a:lnTo>
                  <a:pt x="14" y="105"/>
                </a:lnTo>
                <a:lnTo>
                  <a:pt x="17" y="100"/>
                </a:lnTo>
                <a:lnTo>
                  <a:pt x="19" y="97"/>
                </a:lnTo>
                <a:lnTo>
                  <a:pt x="26" y="87"/>
                </a:lnTo>
                <a:lnTo>
                  <a:pt x="32" y="77"/>
                </a:lnTo>
                <a:lnTo>
                  <a:pt x="39" y="66"/>
                </a:lnTo>
                <a:lnTo>
                  <a:pt x="44" y="56"/>
                </a:lnTo>
                <a:lnTo>
                  <a:pt x="49" y="47"/>
                </a:lnTo>
                <a:lnTo>
                  <a:pt x="53" y="37"/>
                </a:lnTo>
                <a:lnTo>
                  <a:pt x="54" y="34"/>
                </a:lnTo>
                <a:lnTo>
                  <a:pt x="56" y="30"/>
                </a:lnTo>
                <a:lnTo>
                  <a:pt x="56" y="27"/>
                </a:lnTo>
                <a:lnTo>
                  <a:pt x="57" y="24"/>
                </a:lnTo>
                <a:lnTo>
                  <a:pt x="57" y="22"/>
                </a:lnTo>
                <a:lnTo>
                  <a:pt x="57" y="20"/>
                </a:lnTo>
                <a:lnTo>
                  <a:pt x="56" y="15"/>
                </a:lnTo>
                <a:lnTo>
                  <a:pt x="56" y="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152">
            <a:extLst>
              <a:ext uri="{FF2B5EF4-FFF2-40B4-BE49-F238E27FC236}">
                <a16:creationId xmlns:a16="http://schemas.microsoft.com/office/drawing/2014/main" xmlns="" id="{96802650-B6E9-4859-9B46-8EEE5CE554E2}"/>
              </a:ext>
            </a:extLst>
          </p:cNvPr>
          <p:cNvSpPr>
            <a:spLocks/>
          </p:cNvSpPr>
          <p:nvPr/>
        </p:nvSpPr>
        <p:spPr bwMode="auto">
          <a:xfrm>
            <a:off x="5941592" y="670316"/>
            <a:ext cx="649968" cy="778099"/>
          </a:xfrm>
          <a:custGeom>
            <a:avLst/>
            <a:gdLst>
              <a:gd name="T0" fmla="*/ 0 w 95"/>
              <a:gd name="T1" fmla="*/ 109 h 112"/>
              <a:gd name="T2" fmla="*/ 0 w 95"/>
              <a:gd name="T3" fmla="*/ 107 h 112"/>
              <a:gd name="T4" fmla="*/ 3 w 95"/>
              <a:gd name="T5" fmla="*/ 102 h 112"/>
              <a:gd name="T6" fmla="*/ 6 w 95"/>
              <a:gd name="T7" fmla="*/ 97 h 112"/>
              <a:gd name="T8" fmla="*/ 12 w 95"/>
              <a:gd name="T9" fmla="*/ 91 h 112"/>
              <a:gd name="T10" fmla="*/ 17 w 95"/>
              <a:gd name="T11" fmla="*/ 86 h 112"/>
              <a:gd name="T12" fmla="*/ 25 w 95"/>
              <a:gd name="T13" fmla="*/ 77 h 112"/>
              <a:gd name="T14" fmla="*/ 32 w 95"/>
              <a:gd name="T15" fmla="*/ 68 h 112"/>
              <a:gd name="T16" fmla="*/ 39 w 95"/>
              <a:gd name="T17" fmla="*/ 58 h 112"/>
              <a:gd name="T18" fmla="*/ 46 w 95"/>
              <a:gd name="T19" fmla="*/ 48 h 112"/>
              <a:gd name="T20" fmla="*/ 51 w 95"/>
              <a:gd name="T21" fmla="*/ 40 h 112"/>
              <a:gd name="T22" fmla="*/ 55 w 95"/>
              <a:gd name="T23" fmla="*/ 30 h 112"/>
              <a:gd name="T24" fmla="*/ 56 w 95"/>
              <a:gd name="T25" fmla="*/ 19 h 112"/>
              <a:gd name="T26" fmla="*/ 55 w 95"/>
              <a:gd name="T27" fmla="*/ 11 h 112"/>
              <a:gd name="T28" fmla="*/ 54 w 95"/>
              <a:gd name="T29" fmla="*/ 6 h 112"/>
              <a:gd name="T30" fmla="*/ 54 w 95"/>
              <a:gd name="T31" fmla="*/ 4 h 112"/>
              <a:gd name="T32" fmla="*/ 55 w 95"/>
              <a:gd name="T33" fmla="*/ 2 h 112"/>
              <a:gd name="T34" fmla="*/ 59 w 95"/>
              <a:gd name="T35" fmla="*/ 1 h 112"/>
              <a:gd name="T36" fmla="*/ 63 w 95"/>
              <a:gd name="T37" fmla="*/ 0 h 112"/>
              <a:gd name="T38" fmla="*/ 69 w 95"/>
              <a:gd name="T39" fmla="*/ 1 h 112"/>
              <a:gd name="T40" fmla="*/ 76 w 95"/>
              <a:gd name="T41" fmla="*/ 3 h 112"/>
              <a:gd name="T42" fmla="*/ 84 w 95"/>
              <a:gd name="T43" fmla="*/ 6 h 112"/>
              <a:gd name="T44" fmla="*/ 89 w 95"/>
              <a:gd name="T45" fmla="*/ 10 h 112"/>
              <a:gd name="T46" fmla="*/ 94 w 95"/>
              <a:gd name="T47" fmla="*/ 15 h 112"/>
              <a:gd name="T48" fmla="*/ 95 w 95"/>
              <a:gd name="T49" fmla="*/ 18 h 112"/>
              <a:gd name="T50" fmla="*/ 95 w 95"/>
              <a:gd name="T51" fmla="*/ 23 h 112"/>
              <a:gd name="T52" fmla="*/ 92 w 95"/>
              <a:gd name="T53" fmla="*/ 31 h 112"/>
              <a:gd name="T54" fmla="*/ 88 w 95"/>
              <a:gd name="T55" fmla="*/ 37 h 112"/>
              <a:gd name="T56" fmla="*/ 84 w 95"/>
              <a:gd name="T57" fmla="*/ 41 h 112"/>
              <a:gd name="T58" fmla="*/ 80 w 95"/>
              <a:gd name="T59" fmla="*/ 47 h 112"/>
              <a:gd name="T60" fmla="*/ 75 w 95"/>
              <a:gd name="T61" fmla="*/ 54 h 112"/>
              <a:gd name="T62" fmla="*/ 66 w 95"/>
              <a:gd name="T63" fmla="*/ 67 h 112"/>
              <a:gd name="T64" fmla="*/ 51 w 95"/>
              <a:gd name="T65" fmla="*/ 82 h 112"/>
              <a:gd name="T66" fmla="*/ 41 w 95"/>
              <a:gd name="T67" fmla="*/ 91 h 112"/>
              <a:gd name="T68" fmla="*/ 30 w 95"/>
              <a:gd name="T69" fmla="*/ 101 h 112"/>
              <a:gd name="T70" fmla="*/ 17 w 95"/>
              <a:gd name="T71" fmla="*/ 109 h 112"/>
              <a:gd name="T72" fmla="*/ 12 w 95"/>
              <a:gd name="T73" fmla="*/ 111 h 112"/>
              <a:gd name="T74" fmla="*/ 7 w 95"/>
              <a:gd name="T75" fmla="*/ 112 h 112"/>
              <a:gd name="T76" fmla="*/ 3 w 95"/>
              <a:gd name="T77" fmla="*/ 112 h 112"/>
              <a:gd name="T78" fmla="*/ 2 w 95"/>
              <a:gd name="T79" fmla="*/ 11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5" h="112">
                <a:moveTo>
                  <a:pt x="2" y="110"/>
                </a:moveTo>
                <a:lnTo>
                  <a:pt x="0" y="109"/>
                </a:lnTo>
                <a:lnTo>
                  <a:pt x="0" y="108"/>
                </a:lnTo>
                <a:lnTo>
                  <a:pt x="0" y="107"/>
                </a:lnTo>
                <a:lnTo>
                  <a:pt x="2" y="104"/>
                </a:lnTo>
                <a:lnTo>
                  <a:pt x="3" y="102"/>
                </a:lnTo>
                <a:lnTo>
                  <a:pt x="4" y="100"/>
                </a:lnTo>
                <a:lnTo>
                  <a:pt x="6" y="97"/>
                </a:lnTo>
                <a:lnTo>
                  <a:pt x="8" y="95"/>
                </a:lnTo>
                <a:lnTo>
                  <a:pt x="12" y="91"/>
                </a:lnTo>
                <a:lnTo>
                  <a:pt x="15" y="89"/>
                </a:lnTo>
                <a:lnTo>
                  <a:pt x="17" y="86"/>
                </a:lnTo>
                <a:lnTo>
                  <a:pt x="21" y="82"/>
                </a:lnTo>
                <a:lnTo>
                  <a:pt x="25" y="77"/>
                </a:lnTo>
                <a:lnTo>
                  <a:pt x="28" y="73"/>
                </a:lnTo>
                <a:lnTo>
                  <a:pt x="32" y="68"/>
                </a:lnTo>
                <a:lnTo>
                  <a:pt x="36" y="64"/>
                </a:lnTo>
                <a:lnTo>
                  <a:pt x="39" y="58"/>
                </a:lnTo>
                <a:lnTo>
                  <a:pt x="43" y="53"/>
                </a:lnTo>
                <a:lnTo>
                  <a:pt x="46" y="48"/>
                </a:lnTo>
                <a:lnTo>
                  <a:pt x="49" y="45"/>
                </a:lnTo>
                <a:lnTo>
                  <a:pt x="51" y="40"/>
                </a:lnTo>
                <a:lnTo>
                  <a:pt x="52" y="37"/>
                </a:lnTo>
                <a:lnTo>
                  <a:pt x="55" y="30"/>
                </a:lnTo>
                <a:lnTo>
                  <a:pt x="56" y="25"/>
                </a:lnTo>
                <a:lnTo>
                  <a:pt x="56" y="19"/>
                </a:lnTo>
                <a:lnTo>
                  <a:pt x="56" y="16"/>
                </a:lnTo>
                <a:lnTo>
                  <a:pt x="55" y="11"/>
                </a:lnTo>
                <a:lnTo>
                  <a:pt x="54" y="8"/>
                </a:lnTo>
                <a:lnTo>
                  <a:pt x="54" y="6"/>
                </a:lnTo>
                <a:lnTo>
                  <a:pt x="54" y="5"/>
                </a:lnTo>
                <a:lnTo>
                  <a:pt x="54" y="4"/>
                </a:lnTo>
                <a:lnTo>
                  <a:pt x="54" y="3"/>
                </a:lnTo>
                <a:lnTo>
                  <a:pt x="55" y="2"/>
                </a:lnTo>
                <a:lnTo>
                  <a:pt x="56" y="1"/>
                </a:lnTo>
                <a:lnTo>
                  <a:pt x="59" y="1"/>
                </a:lnTo>
                <a:lnTo>
                  <a:pt x="60" y="0"/>
                </a:lnTo>
                <a:lnTo>
                  <a:pt x="63" y="0"/>
                </a:lnTo>
                <a:lnTo>
                  <a:pt x="66" y="1"/>
                </a:lnTo>
                <a:lnTo>
                  <a:pt x="69" y="1"/>
                </a:lnTo>
                <a:lnTo>
                  <a:pt x="72" y="2"/>
                </a:lnTo>
                <a:lnTo>
                  <a:pt x="76" y="3"/>
                </a:lnTo>
                <a:lnTo>
                  <a:pt x="80" y="5"/>
                </a:lnTo>
                <a:lnTo>
                  <a:pt x="84" y="6"/>
                </a:lnTo>
                <a:lnTo>
                  <a:pt x="86" y="9"/>
                </a:lnTo>
                <a:lnTo>
                  <a:pt x="89" y="10"/>
                </a:lnTo>
                <a:lnTo>
                  <a:pt x="92" y="12"/>
                </a:lnTo>
                <a:lnTo>
                  <a:pt x="94" y="15"/>
                </a:lnTo>
                <a:lnTo>
                  <a:pt x="95" y="16"/>
                </a:lnTo>
                <a:lnTo>
                  <a:pt x="95" y="18"/>
                </a:lnTo>
                <a:lnTo>
                  <a:pt x="95" y="19"/>
                </a:lnTo>
                <a:lnTo>
                  <a:pt x="95" y="23"/>
                </a:lnTo>
                <a:lnTo>
                  <a:pt x="94" y="27"/>
                </a:lnTo>
                <a:lnTo>
                  <a:pt x="92" y="31"/>
                </a:lnTo>
                <a:lnTo>
                  <a:pt x="90" y="36"/>
                </a:lnTo>
                <a:lnTo>
                  <a:pt x="88" y="37"/>
                </a:lnTo>
                <a:lnTo>
                  <a:pt x="86" y="39"/>
                </a:lnTo>
                <a:lnTo>
                  <a:pt x="84" y="41"/>
                </a:lnTo>
                <a:lnTo>
                  <a:pt x="82" y="45"/>
                </a:lnTo>
                <a:lnTo>
                  <a:pt x="80" y="47"/>
                </a:lnTo>
                <a:lnTo>
                  <a:pt x="77" y="51"/>
                </a:lnTo>
                <a:lnTo>
                  <a:pt x="75" y="54"/>
                </a:lnTo>
                <a:lnTo>
                  <a:pt x="72" y="59"/>
                </a:lnTo>
                <a:lnTo>
                  <a:pt x="66" y="67"/>
                </a:lnTo>
                <a:lnTo>
                  <a:pt x="59" y="75"/>
                </a:lnTo>
                <a:lnTo>
                  <a:pt x="51" y="82"/>
                </a:lnTo>
                <a:lnTo>
                  <a:pt x="45" y="88"/>
                </a:lnTo>
                <a:lnTo>
                  <a:pt x="41" y="91"/>
                </a:lnTo>
                <a:lnTo>
                  <a:pt x="37" y="95"/>
                </a:lnTo>
                <a:lnTo>
                  <a:pt x="30" y="101"/>
                </a:lnTo>
                <a:lnTo>
                  <a:pt x="24" y="105"/>
                </a:lnTo>
                <a:lnTo>
                  <a:pt x="17" y="109"/>
                </a:lnTo>
                <a:lnTo>
                  <a:pt x="15" y="110"/>
                </a:lnTo>
                <a:lnTo>
                  <a:pt x="12" y="111"/>
                </a:lnTo>
                <a:lnTo>
                  <a:pt x="9" y="112"/>
                </a:lnTo>
                <a:lnTo>
                  <a:pt x="7" y="112"/>
                </a:lnTo>
                <a:lnTo>
                  <a:pt x="4" y="112"/>
                </a:lnTo>
                <a:lnTo>
                  <a:pt x="3" y="112"/>
                </a:lnTo>
                <a:lnTo>
                  <a:pt x="2" y="111"/>
                </a:lnTo>
                <a:lnTo>
                  <a:pt x="2" y="110"/>
                </a:lnTo>
                <a:lnTo>
                  <a:pt x="2" y="1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153">
            <a:extLst>
              <a:ext uri="{FF2B5EF4-FFF2-40B4-BE49-F238E27FC236}">
                <a16:creationId xmlns:a16="http://schemas.microsoft.com/office/drawing/2014/main" xmlns="" id="{7EE50D18-8CEA-4CC9-A65D-AE7D86BCDDBE}"/>
              </a:ext>
            </a:extLst>
          </p:cNvPr>
          <p:cNvSpPr>
            <a:spLocks/>
          </p:cNvSpPr>
          <p:nvPr/>
        </p:nvSpPr>
        <p:spPr bwMode="auto">
          <a:xfrm>
            <a:off x="6235785" y="899580"/>
            <a:ext cx="786802" cy="243159"/>
          </a:xfrm>
          <a:custGeom>
            <a:avLst/>
            <a:gdLst>
              <a:gd name="T0" fmla="*/ 62 w 115"/>
              <a:gd name="T1" fmla="*/ 7 h 35"/>
              <a:gd name="T2" fmla="*/ 67 w 115"/>
              <a:gd name="T3" fmla="*/ 5 h 35"/>
              <a:gd name="T4" fmla="*/ 71 w 115"/>
              <a:gd name="T5" fmla="*/ 4 h 35"/>
              <a:gd name="T6" fmla="*/ 76 w 115"/>
              <a:gd name="T7" fmla="*/ 3 h 35"/>
              <a:gd name="T8" fmla="*/ 79 w 115"/>
              <a:gd name="T9" fmla="*/ 1 h 35"/>
              <a:gd name="T10" fmla="*/ 82 w 115"/>
              <a:gd name="T11" fmla="*/ 1 h 35"/>
              <a:gd name="T12" fmla="*/ 85 w 115"/>
              <a:gd name="T13" fmla="*/ 0 h 35"/>
              <a:gd name="T14" fmla="*/ 88 w 115"/>
              <a:gd name="T15" fmla="*/ 0 h 35"/>
              <a:gd name="T16" fmla="*/ 89 w 115"/>
              <a:gd name="T17" fmla="*/ 0 h 35"/>
              <a:gd name="T18" fmla="*/ 93 w 115"/>
              <a:gd name="T19" fmla="*/ 0 h 35"/>
              <a:gd name="T20" fmla="*/ 97 w 115"/>
              <a:gd name="T21" fmla="*/ 1 h 35"/>
              <a:gd name="T22" fmla="*/ 101 w 115"/>
              <a:gd name="T23" fmla="*/ 3 h 35"/>
              <a:gd name="T24" fmla="*/ 106 w 115"/>
              <a:gd name="T25" fmla="*/ 5 h 35"/>
              <a:gd name="T26" fmla="*/ 110 w 115"/>
              <a:gd name="T27" fmla="*/ 7 h 35"/>
              <a:gd name="T28" fmla="*/ 112 w 115"/>
              <a:gd name="T29" fmla="*/ 10 h 35"/>
              <a:gd name="T30" fmla="*/ 114 w 115"/>
              <a:gd name="T31" fmla="*/ 13 h 35"/>
              <a:gd name="T32" fmla="*/ 115 w 115"/>
              <a:gd name="T33" fmla="*/ 17 h 35"/>
              <a:gd name="T34" fmla="*/ 114 w 115"/>
              <a:gd name="T35" fmla="*/ 19 h 35"/>
              <a:gd name="T36" fmla="*/ 114 w 115"/>
              <a:gd name="T37" fmla="*/ 21 h 35"/>
              <a:gd name="T38" fmla="*/ 112 w 115"/>
              <a:gd name="T39" fmla="*/ 22 h 35"/>
              <a:gd name="T40" fmla="*/ 111 w 115"/>
              <a:gd name="T41" fmla="*/ 24 h 35"/>
              <a:gd name="T42" fmla="*/ 109 w 115"/>
              <a:gd name="T43" fmla="*/ 24 h 35"/>
              <a:gd name="T44" fmla="*/ 107 w 115"/>
              <a:gd name="T45" fmla="*/ 25 h 35"/>
              <a:gd name="T46" fmla="*/ 105 w 115"/>
              <a:gd name="T47" fmla="*/ 26 h 35"/>
              <a:gd name="T48" fmla="*/ 101 w 115"/>
              <a:gd name="T49" fmla="*/ 26 h 35"/>
              <a:gd name="T50" fmla="*/ 97 w 115"/>
              <a:gd name="T51" fmla="*/ 27 h 35"/>
              <a:gd name="T52" fmla="*/ 93 w 115"/>
              <a:gd name="T53" fmla="*/ 28 h 35"/>
              <a:gd name="T54" fmla="*/ 88 w 115"/>
              <a:gd name="T55" fmla="*/ 29 h 35"/>
              <a:gd name="T56" fmla="*/ 82 w 115"/>
              <a:gd name="T57" fmla="*/ 29 h 35"/>
              <a:gd name="T58" fmla="*/ 76 w 115"/>
              <a:gd name="T59" fmla="*/ 31 h 35"/>
              <a:gd name="T60" fmla="*/ 69 w 115"/>
              <a:gd name="T61" fmla="*/ 32 h 35"/>
              <a:gd name="T62" fmla="*/ 62 w 115"/>
              <a:gd name="T63" fmla="*/ 33 h 35"/>
              <a:gd name="T64" fmla="*/ 55 w 115"/>
              <a:gd name="T65" fmla="*/ 34 h 35"/>
              <a:gd name="T66" fmla="*/ 47 w 115"/>
              <a:gd name="T67" fmla="*/ 35 h 35"/>
              <a:gd name="T68" fmla="*/ 39 w 115"/>
              <a:gd name="T69" fmla="*/ 35 h 35"/>
              <a:gd name="T70" fmla="*/ 32 w 115"/>
              <a:gd name="T71" fmla="*/ 35 h 35"/>
              <a:gd name="T72" fmla="*/ 24 w 115"/>
              <a:gd name="T73" fmla="*/ 35 h 35"/>
              <a:gd name="T74" fmla="*/ 16 w 115"/>
              <a:gd name="T75" fmla="*/ 34 h 35"/>
              <a:gd name="T76" fmla="*/ 8 w 115"/>
              <a:gd name="T77" fmla="*/ 33 h 35"/>
              <a:gd name="T78" fmla="*/ 0 w 115"/>
              <a:gd name="T79" fmla="*/ 32 h 35"/>
              <a:gd name="T80" fmla="*/ 7 w 115"/>
              <a:gd name="T81" fmla="*/ 22 h 35"/>
              <a:gd name="T82" fmla="*/ 13 w 115"/>
              <a:gd name="T83" fmla="*/ 13 h 35"/>
              <a:gd name="T84" fmla="*/ 28 w 115"/>
              <a:gd name="T85" fmla="*/ 13 h 35"/>
              <a:gd name="T86" fmla="*/ 34 w 115"/>
              <a:gd name="T87" fmla="*/ 12 h 35"/>
              <a:gd name="T88" fmla="*/ 41 w 115"/>
              <a:gd name="T89" fmla="*/ 12 h 35"/>
              <a:gd name="T90" fmla="*/ 47 w 115"/>
              <a:gd name="T91" fmla="*/ 11 h 35"/>
              <a:gd name="T92" fmla="*/ 52 w 115"/>
              <a:gd name="T93" fmla="*/ 10 h 35"/>
              <a:gd name="T94" fmla="*/ 58 w 115"/>
              <a:gd name="T95" fmla="*/ 8 h 35"/>
              <a:gd name="T96" fmla="*/ 62 w 115"/>
              <a:gd name="T97" fmla="*/ 7 h 35"/>
              <a:gd name="T98" fmla="*/ 62 w 115"/>
              <a:gd name="T99" fmla="*/ 7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5" h="35">
                <a:moveTo>
                  <a:pt x="62" y="7"/>
                </a:moveTo>
                <a:lnTo>
                  <a:pt x="67" y="5"/>
                </a:lnTo>
                <a:lnTo>
                  <a:pt x="71" y="4"/>
                </a:lnTo>
                <a:lnTo>
                  <a:pt x="76" y="3"/>
                </a:lnTo>
                <a:lnTo>
                  <a:pt x="79" y="1"/>
                </a:lnTo>
                <a:lnTo>
                  <a:pt x="82" y="1"/>
                </a:lnTo>
                <a:lnTo>
                  <a:pt x="85" y="0"/>
                </a:lnTo>
                <a:lnTo>
                  <a:pt x="88" y="0"/>
                </a:lnTo>
                <a:lnTo>
                  <a:pt x="89" y="0"/>
                </a:lnTo>
                <a:lnTo>
                  <a:pt x="93" y="0"/>
                </a:lnTo>
                <a:lnTo>
                  <a:pt x="97" y="1"/>
                </a:lnTo>
                <a:lnTo>
                  <a:pt x="101" y="3"/>
                </a:lnTo>
                <a:lnTo>
                  <a:pt x="106" y="5"/>
                </a:lnTo>
                <a:lnTo>
                  <a:pt x="110" y="7"/>
                </a:lnTo>
                <a:lnTo>
                  <a:pt x="112" y="10"/>
                </a:lnTo>
                <a:lnTo>
                  <a:pt x="114" y="13"/>
                </a:lnTo>
                <a:lnTo>
                  <a:pt x="115" y="17"/>
                </a:lnTo>
                <a:lnTo>
                  <a:pt x="114" y="19"/>
                </a:lnTo>
                <a:lnTo>
                  <a:pt x="114" y="21"/>
                </a:lnTo>
                <a:lnTo>
                  <a:pt x="112" y="22"/>
                </a:lnTo>
                <a:lnTo>
                  <a:pt x="111" y="24"/>
                </a:lnTo>
                <a:lnTo>
                  <a:pt x="109" y="24"/>
                </a:lnTo>
                <a:lnTo>
                  <a:pt x="107" y="25"/>
                </a:lnTo>
                <a:lnTo>
                  <a:pt x="105" y="26"/>
                </a:lnTo>
                <a:lnTo>
                  <a:pt x="101" y="26"/>
                </a:lnTo>
                <a:lnTo>
                  <a:pt x="97" y="27"/>
                </a:lnTo>
                <a:lnTo>
                  <a:pt x="93" y="28"/>
                </a:lnTo>
                <a:lnTo>
                  <a:pt x="88" y="29"/>
                </a:lnTo>
                <a:lnTo>
                  <a:pt x="82" y="29"/>
                </a:lnTo>
                <a:lnTo>
                  <a:pt x="76" y="31"/>
                </a:lnTo>
                <a:lnTo>
                  <a:pt x="69" y="32"/>
                </a:lnTo>
                <a:lnTo>
                  <a:pt x="62" y="33"/>
                </a:lnTo>
                <a:lnTo>
                  <a:pt x="55" y="34"/>
                </a:lnTo>
                <a:lnTo>
                  <a:pt x="47" y="35"/>
                </a:lnTo>
                <a:lnTo>
                  <a:pt x="39" y="35"/>
                </a:lnTo>
                <a:lnTo>
                  <a:pt x="32" y="35"/>
                </a:lnTo>
                <a:lnTo>
                  <a:pt x="24" y="35"/>
                </a:lnTo>
                <a:lnTo>
                  <a:pt x="16" y="34"/>
                </a:lnTo>
                <a:lnTo>
                  <a:pt x="8" y="33"/>
                </a:lnTo>
                <a:lnTo>
                  <a:pt x="0" y="32"/>
                </a:lnTo>
                <a:lnTo>
                  <a:pt x="7" y="22"/>
                </a:lnTo>
                <a:lnTo>
                  <a:pt x="13" y="13"/>
                </a:lnTo>
                <a:lnTo>
                  <a:pt x="28" y="13"/>
                </a:lnTo>
                <a:lnTo>
                  <a:pt x="34" y="12"/>
                </a:lnTo>
                <a:lnTo>
                  <a:pt x="41" y="12"/>
                </a:lnTo>
                <a:lnTo>
                  <a:pt x="47" y="11"/>
                </a:lnTo>
                <a:lnTo>
                  <a:pt x="52" y="10"/>
                </a:lnTo>
                <a:lnTo>
                  <a:pt x="58" y="8"/>
                </a:lnTo>
                <a:lnTo>
                  <a:pt x="62" y="7"/>
                </a:lnTo>
                <a:lnTo>
                  <a:pt x="62" y="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154">
            <a:extLst>
              <a:ext uri="{FF2B5EF4-FFF2-40B4-BE49-F238E27FC236}">
                <a16:creationId xmlns:a16="http://schemas.microsoft.com/office/drawing/2014/main" xmlns="" id="{2D1B9C83-D9E4-4FAB-A358-CC3E4168DA73}"/>
              </a:ext>
            </a:extLst>
          </p:cNvPr>
          <p:cNvSpPr>
            <a:spLocks/>
          </p:cNvSpPr>
          <p:nvPr/>
        </p:nvSpPr>
        <p:spPr bwMode="auto">
          <a:xfrm>
            <a:off x="5455827" y="1017682"/>
            <a:ext cx="629440" cy="201474"/>
          </a:xfrm>
          <a:custGeom>
            <a:avLst/>
            <a:gdLst>
              <a:gd name="T0" fmla="*/ 28 w 92"/>
              <a:gd name="T1" fmla="*/ 5 h 29"/>
              <a:gd name="T2" fmla="*/ 32 w 92"/>
              <a:gd name="T3" fmla="*/ 5 h 29"/>
              <a:gd name="T4" fmla="*/ 36 w 92"/>
              <a:gd name="T5" fmla="*/ 4 h 29"/>
              <a:gd name="T6" fmla="*/ 41 w 92"/>
              <a:gd name="T7" fmla="*/ 3 h 29"/>
              <a:gd name="T8" fmla="*/ 47 w 92"/>
              <a:gd name="T9" fmla="*/ 2 h 29"/>
              <a:gd name="T10" fmla="*/ 52 w 92"/>
              <a:gd name="T11" fmla="*/ 1 h 29"/>
              <a:gd name="T12" fmla="*/ 58 w 92"/>
              <a:gd name="T13" fmla="*/ 0 h 29"/>
              <a:gd name="T14" fmla="*/ 62 w 92"/>
              <a:gd name="T15" fmla="*/ 0 h 29"/>
              <a:gd name="T16" fmla="*/ 67 w 92"/>
              <a:gd name="T17" fmla="*/ 0 h 29"/>
              <a:gd name="T18" fmla="*/ 73 w 92"/>
              <a:gd name="T19" fmla="*/ 0 h 29"/>
              <a:gd name="T20" fmla="*/ 77 w 92"/>
              <a:gd name="T21" fmla="*/ 0 h 29"/>
              <a:gd name="T22" fmla="*/ 80 w 92"/>
              <a:gd name="T23" fmla="*/ 1 h 29"/>
              <a:gd name="T24" fmla="*/ 84 w 92"/>
              <a:gd name="T25" fmla="*/ 2 h 29"/>
              <a:gd name="T26" fmla="*/ 87 w 92"/>
              <a:gd name="T27" fmla="*/ 4 h 29"/>
              <a:gd name="T28" fmla="*/ 90 w 92"/>
              <a:gd name="T29" fmla="*/ 5 h 29"/>
              <a:gd name="T30" fmla="*/ 91 w 92"/>
              <a:gd name="T31" fmla="*/ 8 h 29"/>
              <a:gd name="T32" fmla="*/ 92 w 92"/>
              <a:gd name="T33" fmla="*/ 9 h 29"/>
              <a:gd name="T34" fmla="*/ 91 w 92"/>
              <a:gd name="T35" fmla="*/ 11 h 29"/>
              <a:gd name="T36" fmla="*/ 90 w 92"/>
              <a:gd name="T37" fmla="*/ 14 h 29"/>
              <a:gd name="T38" fmla="*/ 87 w 92"/>
              <a:gd name="T39" fmla="*/ 16 h 29"/>
              <a:gd name="T40" fmla="*/ 84 w 92"/>
              <a:gd name="T41" fmla="*/ 18 h 29"/>
              <a:gd name="T42" fmla="*/ 82 w 92"/>
              <a:gd name="T43" fmla="*/ 19 h 29"/>
              <a:gd name="T44" fmla="*/ 79 w 92"/>
              <a:gd name="T45" fmla="*/ 22 h 29"/>
              <a:gd name="T46" fmla="*/ 77 w 92"/>
              <a:gd name="T47" fmla="*/ 23 h 29"/>
              <a:gd name="T48" fmla="*/ 73 w 92"/>
              <a:gd name="T49" fmla="*/ 24 h 29"/>
              <a:gd name="T50" fmla="*/ 69 w 92"/>
              <a:gd name="T51" fmla="*/ 25 h 29"/>
              <a:gd name="T52" fmla="*/ 64 w 92"/>
              <a:gd name="T53" fmla="*/ 26 h 29"/>
              <a:gd name="T54" fmla="*/ 58 w 92"/>
              <a:gd name="T55" fmla="*/ 26 h 29"/>
              <a:gd name="T56" fmla="*/ 53 w 92"/>
              <a:gd name="T57" fmla="*/ 27 h 29"/>
              <a:gd name="T58" fmla="*/ 47 w 92"/>
              <a:gd name="T59" fmla="*/ 29 h 29"/>
              <a:gd name="T60" fmla="*/ 40 w 92"/>
              <a:gd name="T61" fmla="*/ 29 h 29"/>
              <a:gd name="T62" fmla="*/ 34 w 92"/>
              <a:gd name="T63" fmla="*/ 29 h 29"/>
              <a:gd name="T64" fmla="*/ 27 w 92"/>
              <a:gd name="T65" fmla="*/ 29 h 29"/>
              <a:gd name="T66" fmla="*/ 21 w 92"/>
              <a:gd name="T67" fmla="*/ 27 h 29"/>
              <a:gd name="T68" fmla="*/ 14 w 92"/>
              <a:gd name="T69" fmla="*/ 26 h 29"/>
              <a:gd name="T70" fmla="*/ 8 w 92"/>
              <a:gd name="T71" fmla="*/ 24 h 29"/>
              <a:gd name="T72" fmla="*/ 0 w 92"/>
              <a:gd name="T73" fmla="*/ 22 h 29"/>
              <a:gd name="T74" fmla="*/ 8 w 92"/>
              <a:gd name="T75" fmla="*/ 11 h 29"/>
              <a:gd name="T76" fmla="*/ 15 w 92"/>
              <a:gd name="T77" fmla="*/ 2 h 29"/>
              <a:gd name="T78" fmla="*/ 18 w 92"/>
              <a:gd name="T79" fmla="*/ 3 h 29"/>
              <a:gd name="T80" fmla="*/ 22 w 92"/>
              <a:gd name="T81" fmla="*/ 4 h 29"/>
              <a:gd name="T82" fmla="*/ 26 w 92"/>
              <a:gd name="T83" fmla="*/ 5 h 29"/>
              <a:gd name="T84" fmla="*/ 28 w 92"/>
              <a:gd name="T85" fmla="*/ 5 h 29"/>
              <a:gd name="T86" fmla="*/ 28 w 92"/>
              <a:gd name="T87" fmla="*/ 5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2" h="29">
                <a:moveTo>
                  <a:pt x="28" y="5"/>
                </a:moveTo>
                <a:lnTo>
                  <a:pt x="32" y="5"/>
                </a:lnTo>
                <a:lnTo>
                  <a:pt x="36" y="4"/>
                </a:lnTo>
                <a:lnTo>
                  <a:pt x="41" y="3"/>
                </a:lnTo>
                <a:lnTo>
                  <a:pt x="47" y="2"/>
                </a:lnTo>
                <a:lnTo>
                  <a:pt x="52" y="1"/>
                </a:lnTo>
                <a:lnTo>
                  <a:pt x="58" y="0"/>
                </a:lnTo>
                <a:lnTo>
                  <a:pt x="62" y="0"/>
                </a:lnTo>
                <a:lnTo>
                  <a:pt x="67" y="0"/>
                </a:lnTo>
                <a:lnTo>
                  <a:pt x="73" y="0"/>
                </a:lnTo>
                <a:lnTo>
                  <a:pt x="77" y="0"/>
                </a:lnTo>
                <a:lnTo>
                  <a:pt x="80" y="1"/>
                </a:lnTo>
                <a:lnTo>
                  <a:pt x="84" y="2"/>
                </a:lnTo>
                <a:lnTo>
                  <a:pt x="87" y="4"/>
                </a:lnTo>
                <a:lnTo>
                  <a:pt x="90" y="5"/>
                </a:lnTo>
                <a:lnTo>
                  <a:pt x="91" y="8"/>
                </a:lnTo>
                <a:lnTo>
                  <a:pt x="92" y="9"/>
                </a:lnTo>
                <a:lnTo>
                  <a:pt x="91" y="11"/>
                </a:lnTo>
                <a:lnTo>
                  <a:pt x="90" y="14"/>
                </a:lnTo>
                <a:lnTo>
                  <a:pt x="87" y="16"/>
                </a:lnTo>
                <a:lnTo>
                  <a:pt x="84" y="18"/>
                </a:lnTo>
                <a:lnTo>
                  <a:pt x="82" y="19"/>
                </a:lnTo>
                <a:lnTo>
                  <a:pt x="79" y="22"/>
                </a:lnTo>
                <a:lnTo>
                  <a:pt x="77" y="23"/>
                </a:lnTo>
                <a:lnTo>
                  <a:pt x="73" y="24"/>
                </a:lnTo>
                <a:lnTo>
                  <a:pt x="69" y="25"/>
                </a:lnTo>
                <a:lnTo>
                  <a:pt x="64" y="26"/>
                </a:lnTo>
                <a:lnTo>
                  <a:pt x="58" y="26"/>
                </a:lnTo>
                <a:lnTo>
                  <a:pt x="53" y="27"/>
                </a:lnTo>
                <a:lnTo>
                  <a:pt x="47" y="29"/>
                </a:lnTo>
                <a:lnTo>
                  <a:pt x="40" y="29"/>
                </a:lnTo>
                <a:lnTo>
                  <a:pt x="34" y="29"/>
                </a:lnTo>
                <a:lnTo>
                  <a:pt x="27" y="29"/>
                </a:lnTo>
                <a:lnTo>
                  <a:pt x="21" y="27"/>
                </a:lnTo>
                <a:lnTo>
                  <a:pt x="14" y="26"/>
                </a:lnTo>
                <a:lnTo>
                  <a:pt x="8" y="24"/>
                </a:lnTo>
                <a:lnTo>
                  <a:pt x="0" y="22"/>
                </a:lnTo>
                <a:lnTo>
                  <a:pt x="8" y="11"/>
                </a:lnTo>
                <a:lnTo>
                  <a:pt x="15" y="2"/>
                </a:lnTo>
                <a:lnTo>
                  <a:pt x="18" y="3"/>
                </a:lnTo>
                <a:lnTo>
                  <a:pt x="22" y="4"/>
                </a:lnTo>
                <a:lnTo>
                  <a:pt x="26" y="5"/>
                </a:lnTo>
                <a:lnTo>
                  <a:pt x="28" y="5"/>
                </a:lnTo>
                <a:lnTo>
                  <a:pt x="28" y="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155">
            <a:extLst>
              <a:ext uri="{FF2B5EF4-FFF2-40B4-BE49-F238E27FC236}">
                <a16:creationId xmlns:a16="http://schemas.microsoft.com/office/drawing/2014/main" xmlns="" id="{2AC59BEB-A7E4-42FB-B972-05849D0E92CD}"/>
              </a:ext>
            </a:extLst>
          </p:cNvPr>
          <p:cNvSpPr>
            <a:spLocks/>
          </p:cNvSpPr>
          <p:nvPr/>
        </p:nvSpPr>
        <p:spPr bwMode="auto">
          <a:xfrm>
            <a:off x="5291624" y="1385892"/>
            <a:ext cx="1087839" cy="479367"/>
          </a:xfrm>
          <a:custGeom>
            <a:avLst/>
            <a:gdLst>
              <a:gd name="T0" fmla="*/ 147 w 159"/>
              <a:gd name="T1" fmla="*/ 11 h 69"/>
              <a:gd name="T2" fmla="*/ 150 w 159"/>
              <a:gd name="T3" fmla="*/ 14 h 69"/>
              <a:gd name="T4" fmla="*/ 153 w 159"/>
              <a:gd name="T5" fmla="*/ 16 h 69"/>
              <a:gd name="T6" fmla="*/ 154 w 159"/>
              <a:gd name="T7" fmla="*/ 20 h 69"/>
              <a:gd name="T8" fmla="*/ 157 w 159"/>
              <a:gd name="T9" fmla="*/ 22 h 69"/>
              <a:gd name="T10" fmla="*/ 158 w 159"/>
              <a:gd name="T11" fmla="*/ 25 h 69"/>
              <a:gd name="T12" fmla="*/ 159 w 159"/>
              <a:gd name="T13" fmla="*/ 27 h 69"/>
              <a:gd name="T14" fmla="*/ 159 w 159"/>
              <a:gd name="T15" fmla="*/ 29 h 69"/>
              <a:gd name="T16" fmla="*/ 159 w 159"/>
              <a:gd name="T17" fmla="*/ 30 h 69"/>
              <a:gd name="T18" fmla="*/ 159 w 159"/>
              <a:gd name="T19" fmla="*/ 33 h 69"/>
              <a:gd name="T20" fmla="*/ 157 w 159"/>
              <a:gd name="T21" fmla="*/ 34 h 69"/>
              <a:gd name="T22" fmla="*/ 154 w 159"/>
              <a:gd name="T23" fmla="*/ 36 h 69"/>
              <a:gd name="T24" fmla="*/ 149 w 159"/>
              <a:gd name="T25" fmla="*/ 39 h 69"/>
              <a:gd name="T26" fmla="*/ 144 w 159"/>
              <a:gd name="T27" fmla="*/ 41 h 69"/>
              <a:gd name="T28" fmla="*/ 137 w 159"/>
              <a:gd name="T29" fmla="*/ 43 h 69"/>
              <a:gd name="T30" fmla="*/ 128 w 159"/>
              <a:gd name="T31" fmla="*/ 45 h 69"/>
              <a:gd name="T32" fmla="*/ 119 w 159"/>
              <a:gd name="T33" fmla="*/ 48 h 69"/>
              <a:gd name="T34" fmla="*/ 108 w 159"/>
              <a:gd name="T35" fmla="*/ 51 h 69"/>
              <a:gd name="T36" fmla="*/ 98 w 159"/>
              <a:gd name="T37" fmla="*/ 54 h 69"/>
              <a:gd name="T38" fmla="*/ 78 w 159"/>
              <a:gd name="T39" fmla="*/ 58 h 69"/>
              <a:gd name="T40" fmla="*/ 59 w 159"/>
              <a:gd name="T41" fmla="*/ 62 h 69"/>
              <a:gd name="T42" fmla="*/ 39 w 159"/>
              <a:gd name="T43" fmla="*/ 65 h 69"/>
              <a:gd name="T44" fmla="*/ 30 w 159"/>
              <a:gd name="T45" fmla="*/ 66 h 69"/>
              <a:gd name="T46" fmla="*/ 22 w 159"/>
              <a:gd name="T47" fmla="*/ 68 h 69"/>
              <a:gd name="T48" fmla="*/ 16 w 159"/>
              <a:gd name="T49" fmla="*/ 69 h 69"/>
              <a:gd name="T50" fmla="*/ 9 w 159"/>
              <a:gd name="T51" fmla="*/ 69 h 69"/>
              <a:gd name="T52" fmla="*/ 5 w 159"/>
              <a:gd name="T53" fmla="*/ 69 h 69"/>
              <a:gd name="T54" fmla="*/ 3 w 159"/>
              <a:gd name="T55" fmla="*/ 68 h 69"/>
              <a:gd name="T56" fmla="*/ 0 w 159"/>
              <a:gd name="T57" fmla="*/ 65 h 69"/>
              <a:gd name="T58" fmla="*/ 0 w 159"/>
              <a:gd name="T59" fmla="*/ 64 h 69"/>
              <a:gd name="T60" fmla="*/ 0 w 159"/>
              <a:gd name="T61" fmla="*/ 62 h 69"/>
              <a:gd name="T62" fmla="*/ 2 w 159"/>
              <a:gd name="T63" fmla="*/ 59 h 69"/>
              <a:gd name="T64" fmla="*/ 4 w 159"/>
              <a:gd name="T65" fmla="*/ 58 h 69"/>
              <a:gd name="T66" fmla="*/ 8 w 159"/>
              <a:gd name="T67" fmla="*/ 56 h 69"/>
              <a:gd name="T68" fmla="*/ 12 w 159"/>
              <a:gd name="T69" fmla="*/ 54 h 69"/>
              <a:gd name="T70" fmla="*/ 17 w 159"/>
              <a:gd name="T71" fmla="*/ 51 h 69"/>
              <a:gd name="T72" fmla="*/ 24 w 159"/>
              <a:gd name="T73" fmla="*/ 50 h 69"/>
              <a:gd name="T74" fmla="*/ 32 w 159"/>
              <a:gd name="T75" fmla="*/ 48 h 69"/>
              <a:gd name="T76" fmla="*/ 47 w 159"/>
              <a:gd name="T77" fmla="*/ 44 h 69"/>
              <a:gd name="T78" fmla="*/ 61 w 159"/>
              <a:gd name="T79" fmla="*/ 40 h 69"/>
              <a:gd name="T80" fmla="*/ 77 w 159"/>
              <a:gd name="T81" fmla="*/ 35 h 69"/>
              <a:gd name="T82" fmla="*/ 91 w 159"/>
              <a:gd name="T83" fmla="*/ 29 h 69"/>
              <a:gd name="T84" fmla="*/ 98 w 159"/>
              <a:gd name="T85" fmla="*/ 27 h 69"/>
              <a:gd name="T86" fmla="*/ 104 w 159"/>
              <a:gd name="T87" fmla="*/ 23 h 69"/>
              <a:gd name="T88" fmla="*/ 110 w 159"/>
              <a:gd name="T89" fmla="*/ 21 h 69"/>
              <a:gd name="T90" fmla="*/ 114 w 159"/>
              <a:gd name="T91" fmla="*/ 19 h 69"/>
              <a:gd name="T92" fmla="*/ 116 w 159"/>
              <a:gd name="T93" fmla="*/ 16 h 69"/>
              <a:gd name="T94" fmla="*/ 119 w 159"/>
              <a:gd name="T95" fmla="*/ 14 h 69"/>
              <a:gd name="T96" fmla="*/ 121 w 159"/>
              <a:gd name="T97" fmla="*/ 12 h 69"/>
              <a:gd name="T98" fmla="*/ 121 w 159"/>
              <a:gd name="T99" fmla="*/ 11 h 69"/>
              <a:gd name="T100" fmla="*/ 123 w 159"/>
              <a:gd name="T101" fmla="*/ 7 h 69"/>
              <a:gd name="T102" fmla="*/ 124 w 159"/>
              <a:gd name="T103" fmla="*/ 5 h 69"/>
              <a:gd name="T104" fmla="*/ 127 w 159"/>
              <a:gd name="T105" fmla="*/ 2 h 69"/>
              <a:gd name="T106" fmla="*/ 129 w 159"/>
              <a:gd name="T107" fmla="*/ 1 h 69"/>
              <a:gd name="T108" fmla="*/ 131 w 159"/>
              <a:gd name="T109" fmla="*/ 0 h 69"/>
              <a:gd name="T110" fmla="*/ 133 w 159"/>
              <a:gd name="T111" fmla="*/ 0 h 69"/>
              <a:gd name="T112" fmla="*/ 134 w 159"/>
              <a:gd name="T113" fmla="*/ 1 h 69"/>
              <a:gd name="T114" fmla="*/ 137 w 159"/>
              <a:gd name="T115" fmla="*/ 2 h 69"/>
              <a:gd name="T116" fmla="*/ 140 w 159"/>
              <a:gd name="T117" fmla="*/ 4 h 69"/>
              <a:gd name="T118" fmla="*/ 142 w 159"/>
              <a:gd name="T119" fmla="*/ 6 h 69"/>
              <a:gd name="T120" fmla="*/ 145 w 159"/>
              <a:gd name="T121" fmla="*/ 8 h 69"/>
              <a:gd name="T122" fmla="*/ 147 w 159"/>
              <a:gd name="T123" fmla="*/ 11 h 69"/>
              <a:gd name="T124" fmla="*/ 147 w 159"/>
              <a:gd name="T125" fmla="*/ 11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9" h="69">
                <a:moveTo>
                  <a:pt x="147" y="11"/>
                </a:moveTo>
                <a:lnTo>
                  <a:pt x="150" y="14"/>
                </a:lnTo>
                <a:lnTo>
                  <a:pt x="153" y="16"/>
                </a:lnTo>
                <a:lnTo>
                  <a:pt x="154" y="20"/>
                </a:lnTo>
                <a:lnTo>
                  <a:pt x="157" y="22"/>
                </a:lnTo>
                <a:lnTo>
                  <a:pt x="158" y="25"/>
                </a:lnTo>
                <a:lnTo>
                  <a:pt x="159" y="27"/>
                </a:lnTo>
                <a:lnTo>
                  <a:pt x="159" y="29"/>
                </a:lnTo>
                <a:lnTo>
                  <a:pt x="159" y="30"/>
                </a:lnTo>
                <a:lnTo>
                  <a:pt x="159" y="33"/>
                </a:lnTo>
                <a:lnTo>
                  <a:pt x="157" y="34"/>
                </a:lnTo>
                <a:lnTo>
                  <a:pt x="154" y="36"/>
                </a:lnTo>
                <a:lnTo>
                  <a:pt x="149" y="39"/>
                </a:lnTo>
                <a:lnTo>
                  <a:pt x="144" y="41"/>
                </a:lnTo>
                <a:lnTo>
                  <a:pt x="137" y="43"/>
                </a:lnTo>
                <a:lnTo>
                  <a:pt x="128" y="45"/>
                </a:lnTo>
                <a:lnTo>
                  <a:pt x="119" y="48"/>
                </a:lnTo>
                <a:lnTo>
                  <a:pt x="108" y="51"/>
                </a:lnTo>
                <a:lnTo>
                  <a:pt x="98" y="54"/>
                </a:lnTo>
                <a:lnTo>
                  <a:pt x="78" y="58"/>
                </a:lnTo>
                <a:lnTo>
                  <a:pt x="59" y="62"/>
                </a:lnTo>
                <a:lnTo>
                  <a:pt x="39" y="65"/>
                </a:lnTo>
                <a:lnTo>
                  <a:pt x="30" y="66"/>
                </a:lnTo>
                <a:lnTo>
                  <a:pt x="22" y="68"/>
                </a:lnTo>
                <a:lnTo>
                  <a:pt x="16" y="69"/>
                </a:lnTo>
                <a:lnTo>
                  <a:pt x="9" y="69"/>
                </a:lnTo>
                <a:lnTo>
                  <a:pt x="5" y="69"/>
                </a:lnTo>
                <a:lnTo>
                  <a:pt x="3" y="68"/>
                </a:lnTo>
                <a:lnTo>
                  <a:pt x="0" y="65"/>
                </a:lnTo>
                <a:lnTo>
                  <a:pt x="0" y="64"/>
                </a:lnTo>
                <a:lnTo>
                  <a:pt x="0" y="62"/>
                </a:lnTo>
                <a:lnTo>
                  <a:pt x="2" y="59"/>
                </a:lnTo>
                <a:lnTo>
                  <a:pt x="4" y="58"/>
                </a:lnTo>
                <a:lnTo>
                  <a:pt x="8" y="56"/>
                </a:lnTo>
                <a:lnTo>
                  <a:pt x="12" y="54"/>
                </a:lnTo>
                <a:lnTo>
                  <a:pt x="17" y="51"/>
                </a:lnTo>
                <a:lnTo>
                  <a:pt x="24" y="50"/>
                </a:lnTo>
                <a:lnTo>
                  <a:pt x="32" y="48"/>
                </a:lnTo>
                <a:lnTo>
                  <a:pt x="47" y="44"/>
                </a:lnTo>
                <a:lnTo>
                  <a:pt x="61" y="40"/>
                </a:lnTo>
                <a:lnTo>
                  <a:pt x="77" y="35"/>
                </a:lnTo>
                <a:lnTo>
                  <a:pt x="91" y="29"/>
                </a:lnTo>
                <a:lnTo>
                  <a:pt x="98" y="27"/>
                </a:lnTo>
                <a:lnTo>
                  <a:pt x="104" y="23"/>
                </a:lnTo>
                <a:lnTo>
                  <a:pt x="110" y="21"/>
                </a:lnTo>
                <a:lnTo>
                  <a:pt x="114" y="19"/>
                </a:lnTo>
                <a:lnTo>
                  <a:pt x="116" y="16"/>
                </a:lnTo>
                <a:lnTo>
                  <a:pt x="119" y="14"/>
                </a:lnTo>
                <a:lnTo>
                  <a:pt x="121" y="12"/>
                </a:lnTo>
                <a:lnTo>
                  <a:pt x="121" y="11"/>
                </a:lnTo>
                <a:lnTo>
                  <a:pt x="123" y="7"/>
                </a:lnTo>
                <a:lnTo>
                  <a:pt x="124" y="5"/>
                </a:lnTo>
                <a:lnTo>
                  <a:pt x="127" y="2"/>
                </a:lnTo>
                <a:lnTo>
                  <a:pt x="129" y="1"/>
                </a:lnTo>
                <a:lnTo>
                  <a:pt x="131" y="0"/>
                </a:lnTo>
                <a:lnTo>
                  <a:pt x="133" y="0"/>
                </a:lnTo>
                <a:lnTo>
                  <a:pt x="134" y="1"/>
                </a:lnTo>
                <a:lnTo>
                  <a:pt x="137" y="2"/>
                </a:lnTo>
                <a:lnTo>
                  <a:pt x="140" y="4"/>
                </a:lnTo>
                <a:lnTo>
                  <a:pt x="142" y="6"/>
                </a:lnTo>
                <a:lnTo>
                  <a:pt x="145" y="8"/>
                </a:lnTo>
                <a:lnTo>
                  <a:pt x="147" y="11"/>
                </a:lnTo>
                <a:lnTo>
                  <a:pt x="147" y="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156">
            <a:extLst>
              <a:ext uri="{FF2B5EF4-FFF2-40B4-BE49-F238E27FC236}">
                <a16:creationId xmlns:a16="http://schemas.microsoft.com/office/drawing/2014/main" xmlns="" id="{2B9B48F1-3901-4304-B8DB-647A56BC1DD2}"/>
              </a:ext>
            </a:extLst>
          </p:cNvPr>
          <p:cNvSpPr>
            <a:spLocks/>
          </p:cNvSpPr>
          <p:nvPr/>
        </p:nvSpPr>
        <p:spPr bwMode="auto">
          <a:xfrm>
            <a:off x="5346358" y="1844415"/>
            <a:ext cx="1108362" cy="368210"/>
          </a:xfrm>
          <a:custGeom>
            <a:avLst/>
            <a:gdLst>
              <a:gd name="T0" fmla="*/ 94 w 162"/>
              <a:gd name="T1" fmla="*/ 11 h 53"/>
              <a:gd name="T2" fmla="*/ 112 w 162"/>
              <a:gd name="T3" fmla="*/ 6 h 53"/>
              <a:gd name="T4" fmla="*/ 125 w 162"/>
              <a:gd name="T5" fmla="*/ 3 h 53"/>
              <a:gd name="T6" fmla="*/ 137 w 162"/>
              <a:gd name="T7" fmla="*/ 2 h 53"/>
              <a:gd name="T8" fmla="*/ 145 w 162"/>
              <a:gd name="T9" fmla="*/ 0 h 53"/>
              <a:gd name="T10" fmla="*/ 151 w 162"/>
              <a:gd name="T11" fmla="*/ 2 h 53"/>
              <a:gd name="T12" fmla="*/ 155 w 162"/>
              <a:gd name="T13" fmla="*/ 3 h 53"/>
              <a:gd name="T14" fmla="*/ 158 w 162"/>
              <a:gd name="T15" fmla="*/ 4 h 53"/>
              <a:gd name="T16" fmla="*/ 160 w 162"/>
              <a:gd name="T17" fmla="*/ 9 h 53"/>
              <a:gd name="T18" fmla="*/ 162 w 162"/>
              <a:gd name="T19" fmla="*/ 14 h 53"/>
              <a:gd name="T20" fmla="*/ 162 w 162"/>
              <a:gd name="T21" fmla="*/ 18 h 53"/>
              <a:gd name="T22" fmla="*/ 160 w 162"/>
              <a:gd name="T23" fmla="*/ 19 h 53"/>
              <a:gd name="T24" fmla="*/ 158 w 162"/>
              <a:gd name="T25" fmla="*/ 21 h 53"/>
              <a:gd name="T26" fmla="*/ 154 w 162"/>
              <a:gd name="T27" fmla="*/ 23 h 53"/>
              <a:gd name="T28" fmla="*/ 147 w 162"/>
              <a:gd name="T29" fmla="*/ 25 h 53"/>
              <a:gd name="T30" fmla="*/ 141 w 162"/>
              <a:gd name="T31" fmla="*/ 27 h 53"/>
              <a:gd name="T32" fmla="*/ 132 w 162"/>
              <a:gd name="T33" fmla="*/ 28 h 53"/>
              <a:gd name="T34" fmla="*/ 123 w 162"/>
              <a:gd name="T35" fmla="*/ 31 h 53"/>
              <a:gd name="T36" fmla="*/ 106 w 162"/>
              <a:gd name="T37" fmla="*/ 35 h 53"/>
              <a:gd name="T38" fmla="*/ 86 w 162"/>
              <a:gd name="T39" fmla="*/ 40 h 53"/>
              <a:gd name="T40" fmla="*/ 69 w 162"/>
              <a:gd name="T41" fmla="*/ 44 h 53"/>
              <a:gd name="T42" fmla="*/ 57 w 162"/>
              <a:gd name="T43" fmla="*/ 47 h 53"/>
              <a:gd name="T44" fmla="*/ 48 w 162"/>
              <a:gd name="T45" fmla="*/ 49 h 53"/>
              <a:gd name="T46" fmla="*/ 40 w 162"/>
              <a:gd name="T47" fmla="*/ 50 h 53"/>
              <a:gd name="T48" fmla="*/ 35 w 162"/>
              <a:gd name="T49" fmla="*/ 52 h 53"/>
              <a:gd name="T50" fmla="*/ 31 w 162"/>
              <a:gd name="T51" fmla="*/ 53 h 53"/>
              <a:gd name="T52" fmla="*/ 26 w 162"/>
              <a:gd name="T53" fmla="*/ 53 h 53"/>
              <a:gd name="T54" fmla="*/ 17 w 162"/>
              <a:gd name="T55" fmla="*/ 49 h 53"/>
              <a:gd name="T56" fmla="*/ 12 w 162"/>
              <a:gd name="T57" fmla="*/ 46 h 53"/>
              <a:gd name="T58" fmla="*/ 7 w 162"/>
              <a:gd name="T59" fmla="*/ 44 h 53"/>
              <a:gd name="T60" fmla="*/ 3 w 162"/>
              <a:gd name="T61" fmla="*/ 41 h 53"/>
              <a:gd name="T62" fmla="*/ 1 w 162"/>
              <a:gd name="T63" fmla="*/ 39 h 53"/>
              <a:gd name="T64" fmla="*/ 1 w 162"/>
              <a:gd name="T65" fmla="*/ 35 h 53"/>
              <a:gd name="T66" fmla="*/ 3 w 162"/>
              <a:gd name="T67" fmla="*/ 33 h 53"/>
              <a:gd name="T68" fmla="*/ 7 w 162"/>
              <a:gd name="T69" fmla="*/ 31 h 53"/>
              <a:gd name="T70" fmla="*/ 13 w 162"/>
              <a:gd name="T71" fmla="*/ 30 h 53"/>
              <a:gd name="T72" fmla="*/ 22 w 162"/>
              <a:gd name="T73" fmla="*/ 27 h 53"/>
              <a:gd name="T74" fmla="*/ 33 w 162"/>
              <a:gd name="T75" fmla="*/ 26 h 53"/>
              <a:gd name="T76" fmla="*/ 47 w 162"/>
              <a:gd name="T77" fmla="*/ 23 h 53"/>
              <a:gd name="T78" fmla="*/ 64 w 162"/>
              <a:gd name="T79" fmla="*/ 19 h 53"/>
              <a:gd name="T80" fmla="*/ 83 w 162"/>
              <a:gd name="T81" fmla="*/ 13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2" h="53">
                <a:moveTo>
                  <a:pt x="83" y="13"/>
                </a:moveTo>
                <a:lnTo>
                  <a:pt x="94" y="11"/>
                </a:lnTo>
                <a:lnTo>
                  <a:pt x="103" y="9"/>
                </a:lnTo>
                <a:lnTo>
                  <a:pt x="112" y="6"/>
                </a:lnTo>
                <a:lnTo>
                  <a:pt x="119" y="4"/>
                </a:lnTo>
                <a:lnTo>
                  <a:pt x="125" y="3"/>
                </a:lnTo>
                <a:lnTo>
                  <a:pt x="132" y="2"/>
                </a:lnTo>
                <a:lnTo>
                  <a:pt x="137" y="2"/>
                </a:lnTo>
                <a:lnTo>
                  <a:pt x="141" y="0"/>
                </a:lnTo>
                <a:lnTo>
                  <a:pt x="145" y="0"/>
                </a:lnTo>
                <a:lnTo>
                  <a:pt x="147" y="2"/>
                </a:lnTo>
                <a:lnTo>
                  <a:pt x="151" y="2"/>
                </a:lnTo>
                <a:lnTo>
                  <a:pt x="154" y="2"/>
                </a:lnTo>
                <a:lnTo>
                  <a:pt x="155" y="3"/>
                </a:lnTo>
                <a:lnTo>
                  <a:pt x="156" y="4"/>
                </a:lnTo>
                <a:lnTo>
                  <a:pt x="158" y="4"/>
                </a:lnTo>
                <a:lnTo>
                  <a:pt x="159" y="5"/>
                </a:lnTo>
                <a:lnTo>
                  <a:pt x="160" y="9"/>
                </a:lnTo>
                <a:lnTo>
                  <a:pt x="162" y="12"/>
                </a:lnTo>
                <a:lnTo>
                  <a:pt x="162" y="14"/>
                </a:lnTo>
                <a:lnTo>
                  <a:pt x="162" y="17"/>
                </a:lnTo>
                <a:lnTo>
                  <a:pt x="162" y="18"/>
                </a:lnTo>
                <a:lnTo>
                  <a:pt x="162" y="18"/>
                </a:lnTo>
                <a:lnTo>
                  <a:pt x="160" y="19"/>
                </a:lnTo>
                <a:lnTo>
                  <a:pt x="159" y="20"/>
                </a:lnTo>
                <a:lnTo>
                  <a:pt x="158" y="21"/>
                </a:lnTo>
                <a:lnTo>
                  <a:pt x="155" y="21"/>
                </a:lnTo>
                <a:lnTo>
                  <a:pt x="154" y="23"/>
                </a:lnTo>
                <a:lnTo>
                  <a:pt x="151" y="24"/>
                </a:lnTo>
                <a:lnTo>
                  <a:pt x="147" y="25"/>
                </a:lnTo>
                <a:lnTo>
                  <a:pt x="145" y="26"/>
                </a:lnTo>
                <a:lnTo>
                  <a:pt x="141" y="27"/>
                </a:lnTo>
                <a:lnTo>
                  <a:pt x="137" y="27"/>
                </a:lnTo>
                <a:lnTo>
                  <a:pt x="132" y="28"/>
                </a:lnTo>
                <a:lnTo>
                  <a:pt x="128" y="30"/>
                </a:lnTo>
                <a:lnTo>
                  <a:pt x="123" y="31"/>
                </a:lnTo>
                <a:lnTo>
                  <a:pt x="117" y="32"/>
                </a:lnTo>
                <a:lnTo>
                  <a:pt x="106" y="35"/>
                </a:lnTo>
                <a:lnTo>
                  <a:pt x="95" y="38"/>
                </a:lnTo>
                <a:lnTo>
                  <a:pt x="86" y="40"/>
                </a:lnTo>
                <a:lnTo>
                  <a:pt x="77" y="42"/>
                </a:lnTo>
                <a:lnTo>
                  <a:pt x="69" y="44"/>
                </a:lnTo>
                <a:lnTo>
                  <a:pt x="63" y="45"/>
                </a:lnTo>
                <a:lnTo>
                  <a:pt x="57" y="47"/>
                </a:lnTo>
                <a:lnTo>
                  <a:pt x="52" y="48"/>
                </a:lnTo>
                <a:lnTo>
                  <a:pt x="48" y="49"/>
                </a:lnTo>
                <a:lnTo>
                  <a:pt x="44" y="50"/>
                </a:lnTo>
                <a:lnTo>
                  <a:pt x="40" y="50"/>
                </a:lnTo>
                <a:lnTo>
                  <a:pt x="38" y="52"/>
                </a:lnTo>
                <a:lnTo>
                  <a:pt x="35" y="52"/>
                </a:lnTo>
                <a:lnTo>
                  <a:pt x="33" y="53"/>
                </a:lnTo>
                <a:lnTo>
                  <a:pt x="31" y="53"/>
                </a:lnTo>
                <a:lnTo>
                  <a:pt x="30" y="53"/>
                </a:lnTo>
                <a:lnTo>
                  <a:pt x="26" y="53"/>
                </a:lnTo>
                <a:lnTo>
                  <a:pt x="22" y="52"/>
                </a:lnTo>
                <a:lnTo>
                  <a:pt x="17" y="49"/>
                </a:lnTo>
                <a:lnTo>
                  <a:pt x="14" y="48"/>
                </a:lnTo>
                <a:lnTo>
                  <a:pt x="12" y="46"/>
                </a:lnTo>
                <a:lnTo>
                  <a:pt x="9" y="45"/>
                </a:lnTo>
                <a:lnTo>
                  <a:pt x="7" y="44"/>
                </a:lnTo>
                <a:lnTo>
                  <a:pt x="4" y="42"/>
                </a:lnTo>
                <a:lnTo>
                  <a:pt x="3" y="41"/>
                </a:lnTo>
                <a:lnTo>
                  <a:pt x="1" y="40"/>
                </a:lnTo>
                <a:lnTo>
                  <a:pt x="1" y="39"/>
                </a:lnTo>
                <a:lnTo>
                  <a:pt x="0" y="37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5" y="32"/>
                </a:lnTo>
                <a:lnTo>
                  <a:pt x="7" y="31"/>
                </a:lnTo>
                <a:lnTo>
                  <a:pt x="9" y="30"/>
                </a:lnTo>
                <a:lnTo>
                  <a:pt x="13" y="30"/>
                </a:lnTo>
                <a:lnTo>
                  <a:pt x="17" y="28"/>
                </a:lnTo>
                <a:lnTo>
                  <a:pt x="22" y="27"/>
                </a:lnTo>
                <a:lnTo>
                  <a:pt x="27" y="27"/>
                </a:lnTo>
                <a:lnTo>
                  <a:pt x="33" y="26"/>
                </a:lnTo>
                <a:lnTo>
                  <a:pt x="39" y="25"/>
                </a:lnTo>
                <a:lnTo>
                  <a:pt x="47" y="23"/>
                </a:lnTo>
                <a:lnTo>
                  <a:pt x="55" y="21"/>
                </a:lnTo>
                <a:lnTo>
                  <a:pt x="64" y="19"/>
                </a:lnTo>
                <a:lnTo>
                  <a:pt x="73" y="17"/>
                </a:lnTo>
                <a:lnTo>
                  <a:pt x="83" y="13"/>
                </a:lnTo>
                <a:lnTo>
                  <a:pt x="83" y="1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157">
            <a:extLst>
              <a:ext uri="{FF2B5EF4-FFF2-40B4-BE49-F238E27FC236}">
                <a16:creationId xmlns:a16="http://schemas.microsoft.com/office/drawing/2014/main" xmlns="" id="{8499B016-1899-4DAB-AF4F-49B396A8DC94}"/>
              </a:ext>
            </a:extLst>
          </p:cNvPr>
          <p:cNvSpPr>
            <a:spLocks/>
          </p:cNvSpPr>
          <p:nvPr/>
        </p:nvSpPr>
        <p:spPr bwMode="auto">
          <a:xfrm>
            <a:off x="4901647" y="2157043"/>
            <a:ext cx="1833588" cy="472418"/>
          </a:xfrm>
          <a:custGeom>
            <a:avLst/>
            <a:gdLst>
              <a:gd name="T0" fmla="*/ 165 w 268"/>
              <a:gd name="T1" fmla="*/ 14 h 68"/>
              <a:gd name="T2" fmla="*/ 181 w 268"/>
              <a:gd name="T3" fmla="*/ 10 h 68"/>
              <a:gd name="T4" fmla="*/ 194 w 268"/>
              <a:gd name="T5" fmla="*/ 7 h 68"/>
              <a:gd name="T6" fmla="*/ 206 w 268"/>
              <a:gd name="T7" fmla="*/ 4 h 68"/>
              <a:gd name="T8" fmla="*/ 216 w 268"/>
              <a:gd name="T9" fmla="*/ 3 h 68"/>
              <a:gd name="T10" fmla="*/ 225 w 268"/>
              <a:gd name="T11" fmla="*/ 1 h 68"/>
              <a:gd name="T12" fmla="*/ 233 w 268"/>
              <a:gd name="T13" fmla="*/ 1 h 68"/>
              <a:gd name="T14" fmla="*/ 240 w 268"/>
              <a:gd name="T15" fmla="*/ 0 h 68"/>
              <a:gd name="T16" fmla="*/ 246 w 268"/>
              <a:gd name="T17" fmla="*/ 0 h 68"/>
              <a:gd name="T18" fmla="*/ 255 w 268"/>
              <a:gd name="T19" fmla="*/ 1 h 68"/>
              <a:gd name="T20" fmla="*/ 261 w 268"/>
              <a:gd name="T21" fmla="*/ 3 h 68"/>
              <a:gd name="T22" fmla="*/ 266 w 268"/>
              <a:gd name="T23" fmla="*/ 7 h 68"/>
              <a:gd name="T24" fmla="*/ 268 w 268"/>
              <a:gd name="T25" fmla="*/ 11 h 68"/>
              <a:gd name="T26" fmla="*/ 268 w 268"/>
              <a:gd name="T27" fmla="*/ 16 h 68"/>
              <a:gd name="T28" fmla="*/ 267 w 268"/>
              <a:gd name="T29" fmla="*/ 18 h 68"/>
              <a:gd name="T30" fmla="*/ 264 w 268"/>
              <a:gd name="T31" fmla="*/ 21 h 68"/>
              <a:gd name="T32" fmla="*/ 261 w 268"/>
              <a:gd name="T33" fmla="*/ 22 h 68"/>
              <a:gd name="T34" fmla="*/ 255 w 268"/>
              <a:gd name="T35" fmla="*/ 23 h 68"/>
              <a:gd name="T36" fmla="*/ 250 w 268"/>
              <a:gd name="T37" fmla="*/ 24 h 68"/>
              <a:gd name="T38" fmla="*/ 244 w 268"/>
              <a:gd name="T39" fmla="*/ 25 h 68"/>
              <a:gd name="T40" fmla="*/ 236 w 268"/>
              <a:gd name="T41" fmla="*/ 28 h 68"/>
              <a:gd name="T42" fmla="*/ 225 w 268"/>
              <a:gd name="T43" fmla="*/ 29 h 68"/>
              <a:gd name="T44" fmla="*/ 215 w 268"/>
              <a:gd name="T45" fmla="*/ 31 h 68"/>
              <a:gd name="T46" fmla="*/ 202 w 268"/>
              <a:gd name="T47" fmla="*/ 33 h 68"/>
              <a:gd name="T48" fmla="*/ 168 w 268"/>
              <a:gd name="T49" fmla="*/ 39 h 68"/>
              <a:gd name="T50" fmla="*/ 113 w 268"/>
              <a:gd name="T51" fmla="*/ 51 h 68"/>
              <a:gd name="T52" fmla="*/ 74 w 268"/>
              <a:gd name="T53" fmla="*/ 61 h 68"/>
              <a:gd name="T54" fmla="*/ 52 w 268"/>
              <a:gd name="T55" fmla="*/ 66 h 68"/>
              <a:gd name="T56" fmla="*/ 35 w 268"/>
              <a:gd name="T57" fmla="*/ 68 h 68"/>
              <a:gd name="T58" fmla="*/ 22 w 268"/>
              <a:gd name="T59" fmla="*/ 66 h 68"/>
              <a:gd name="T60" fmla="*/ 14 w 268"/>
              <a:gd name="T61" fmla="*/ 63 h 68"/>
              <a:gd name="T62" fmla="*/ 8 w 268"/>
              <a:gd name="T63" fmla="*/ 59 h 68"/>
              <a:gd name="T64" fmla="*/ 4 w 268"/>
              <a:gd name="T65" fmla="*/ 56 h 68"/>
              <a:gd name="T66" fmla="*/ 0 w 268"/>
              <a:gd name="T67" fmla="*/ 52 h 68"/>
              <a:gd name="T68" fmla="*/ 0 w 268"/>
              <a:gd name="T69" fmla="*/ 49 h 68"/>
              <a:gd name="T70" fmla="*/ 0 w 268"/>
              <a:gd name="T71" fmla="*/ 46 h 68"/>
              <a:gd name="T72" fmla="*/ 4 w 268"/>
              <a:gd name="T73" fmla="*/ 44 h 68"/>
              <a:gd name="T74" fmla="*/ 8 w 268"/>
              <a:gd name="T75" fmla="*/ 44 h 68"/>
              <a:gd name="T76" fmla="*/ 16 w 268"/>
              <a:gd name="T77" fmla="*/ 44 h 68"/>
              <a:gd name="T78" fmla="*/ 27 w 268"/>
              <a:gd name="T79" fmla="*/ 43 h 68"/>
              <a:gd name="T80" fmla="*/ 35 w 268"/>
              <a:gd name="T81" fmla="*/ 42 h 68"/>
              <a:gd name="T82" fmla="*/ 42 w 268"/>
              <a:gd name="T83" fmla="*/ 40 h 68"/>
              <a:gd name="T84" fmla="*/ 51 w 268"/>
              <a:gd name="T85" fmla="*/ 39 h 68"/>
              <a:gd name="T86" fmla="*/ 61 w 268"/>
              <a:gd name="T87" fmla="*/ 37 h 68"/>
              <a:gd name="T88" fmla="*/ 74 w 268"/>
              <a:gd name="T89" fmla="*/ 35 h 68"/>
              <a:gd name="T90" fmla="*/ 91 w 268"/>
              <a:gd name="T91" fmla="*/ 31 h 68"/>
              <a:gd name="T92" fmla="*/ 115 w 268"/>
              <a:gd name="T93" fmla="*/ 26 h 68"/>
              <a:gd name="T94" fmla="*/ 142 w 268"/>
              <a:gd name="T95" fmla="*/ 19 h 68"/>
              <a:gd name="T96" fmla="*/ 158 w 268"/>
              <a:gd name="T97" fmla="*/ 1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68" h="68">
                <a:moveTo>
                  <a:pt x="158" y="16"/>
                </a:moveTo>
                <a:lnTo>
                  <a:pt x="165" y="14"/>
                </a:lnTo>
                <a:lnTo>
                  <a:pt x="173" y="11"/>
                </a:lnTo>
                <a:lnTo>
                  <a:pt x="181" y="10"/>
                </a:lnTo>
                <a:lnTo>
                  <a:pt x="188" y="8"/>
                </a:lnTo>
                <a:lnTo>
                  <a:pt x="194" y="7"/>
                </a:lnTo>
                <a:lnTo>
                  <a:pt x="201" y="5"/>
                </a:lnTo>
                <a:lnTo>
                  <a:pt x="206" y="4"/>
                </a:lnTo>
                <a:lnTo>
                  <a:pt x="211" y="3"/>
                </a:lnTo>
                <a:lnTo>
                  <a:pt x="216" y="3"/>
                </a:lnTo>
                <a:lnTo>
                  <a:pt x="221" y="2"/>
                </a:lnTo>
                <a:lnTo>
                  <a:pt x="225" y="1"/>
                </a:lnTo>
                <a:lnTo>
                  <a:pt x="229" y="1"/>
                </a:lnTo>
                <a:lnTo>
                  <a:pt x="233" y="1"/>
                </a:lnTo>
                <a:lnTo>
                  <a:pt x="236" y="0"/>
                </a:lnTo>
                <a:lnTo>
                  <a:pt x="240" y="0"/>
                </a:lnTo>
                <a:lnTo>
                  <a:pt x="242" y="0"/>
                </a:lnTo>
                <a:lnTo>
                  <a:pt x="246" y="0"/>
                </a:lnTo>
                <a:lnTo>
                  <a:pt x="251" y="1"/>
                </a:lnTo>
                <a:lnTo>
                  <a:pt x="255" y="1"/>
                </a:lnTo>
                <a:lnTo>
                  <a:pt x="258" y="2"/>
                </a:lnTo>
                <a:lnTo>
                  <a:pt x="261" y="3"/>
                </a:lnTo>
                <a:lnTo>
                  <a:pt x="263" y="5"/>
                </a:lnTo>
                <a:lnTo>
                  <a:pt x="266" y="7"/>
                </a:lnTo>
                <a:lnTo>
                  <a:pt x="267" y="9"/>
                </a:lnTo>
                <a:lnTo>
                  <a:pt x="268" y="11"/>
                </a:lnTo>
                <a:lnTo>
                  <a:pt x="268" y="14"/>
                </a:lnTo>
                <a:lnTo>
                  <a:pt x="268" y="16"/>
                </a:lnTo>
                <a:lnTo>
                  <a:pt x="268" y="17"/>
                </a:lnTo>
                <a:lnTo>
                  <a:pt x="267" y="18"/>
                </a:lnTo>
                <a:lnTo>
                  <a:pt x="266" y="19"/>
                </a:lnTo>
                <a:lnTo>
                  <a:pt x="264" y="21"/>
                </a:lnTo>
                <a:lnTo>
                  <a:pt x="262" y="22"/>
                </a:lnTo>
                <a:lnTo>
                  <a:pt x="261" y="22"/>
                </a:lnTo>
                <a:lnTo>
                  <a:pt x="258" y="23"/>
                </a:lnTo>
                <a:lnTo>
                  <a:pt x="255" y="23"/>
                </a:lnTo>
                <a:lnTo>
                  <a:pt x="253" y="23"/>
                </a:lnTo>
                <a:lnTo>
                  <a:pt x="250" y="24"/>
                </a:lnTo>
                <a:lnTo>
                  <a:pt x="247" y="24"/>
                </a:lnTo>
                <a:lnTo>
                  <a:pt x="244" y="25"/>
                </a:lnTo>
                <a:lnTo>
                  <a:pt x="240" y="26"/>
                </a:lnTo>
                <a:lnTo>
                  <a:pt x="236" y="28"/>
                </a:lnTo>
                <a:lnTo>
                  <a:pt x="231" y="28"/>
                </a:lnTo>
                <a:lnTo>
                  <a:pt x="225" y="29"/>
                </a:lnTo>
                <a:lnTo>
                  <a:pt x="220" y="30"/>
                </a:lnTo>
                <a:lnTo>
                  <a:pt x="215" y="31"/>
                </a:lnTo>
                <a:lnTo>
                  <a:pt x="208" y="32"/>
                </a:lnTo>
                <a:lnTo>
                  <a:pt x="202" y="33"/>
                </a:lnTo>
                <a:lnTo>
                  <a:pt x="195" y="35"/>
                </a:lnTo>
                <a:lnTo>
                  <a:pt x="168" y="39"/>
                </a:lnTo>
                <a:lnTo>
                  <a:pt x="141" y="45"/>
                </a:lnTo>
                <a:lnTo>
                  <a:pt x="113" y="51"/>
                </a:lnTo>
                <a:lnTo>
                  <a:pt x="87" y="58"/>
                </a:lnTo>
                <a:lnTo>
                  <a:pt x="74" y="61"/>
                </a:lnTo>
                <a:lnTo>
                  <a:pt x="62" y="65"/>
                </a:lnTo>
                <a:lnTo>
                  <a:pt x="52" y="66"/>
                </a:lnTo>
                <a:lnTo>
                  <a:pt x="43" y="67"/>
                </a:lnTo>
                <a:lnTo>
                  <a:pt x="35" y="68"/>
                </a:lnTo>
                <a:lnTo>
                  <a:pt x="29" y="67"/>
                </a:lnTo>
                <a:lnTo>
                  <a:pt x="22" y="66"/>
                </a:lnTo>
                <a:lnTo>
                  <a:pt x="18" y="64"/>
                </a:lnTo>
                <a:lnTo>
                  <a:pt x="14" y="63"/>
                </a:lnTo>
                <a:lnTo>
                  <a:pt x="10" y="60"/>
                </a:lnTo>
                <a:lnTo>
                  <a:pt x="8" y="59"/>
                </a:lnTo>
                <a:lnTo>
                  <a:pt x="5" y="57"/>
                </a:lnTo>
                <a:lnTo>
                  <a:pt x="4" y="56"/>
                </a:lnTo>
                <a:lnTo>
                  <a:pt x="1" y="53"/>
                </a:lnTo>
                <a:lnTo>
                  <a:pt x="0" y="52"/>
                </a:lnTo>
                <a:lnTo>
                  <a:pt x="0" y="50"/>
                </a:lnTo>
                <a:lnTo>
                  <a:pt x="0" y="49"/>
                </a:lnTo>
                <a:lnTo>
                  <a:pt x="0" y="47"/>
                </a:lnTo>
                <a:lnTo>
                  <a:pt x="0" y="46"/>
                </a:lnTo>
                <a:lnTo>
                  <a:pt x="1" y="45"/>
                </a:lnTo>
                <a:lnTo>
                  <a:pt x="4" y="44"/>
                </a:lnTo>
                <a:lnTo>
                  <a:pt x="5" y="44"/>
                </a:lnTo>
                <a:lnTo>
                  <a:pt x="8" y="44"/>
                </a:lnTo>
                <a:lnTo>
                  <a:pt x="10" y="44"/>
                </a:lnTo>
                <a:lnTo>
                  <a:pt x="16" y="44"/>
                </a:lnTo>
                <a:lnTo>
                  <a:pt x="22" y="44"/>
                </a:lnTo>
                <a:lnTo>
                  <a:pt x="27" y="43"/>
                </a:lnTo>
                <a:lnTo>
                  <a:pt x="32" y="42"/>
                </a:lnTo>
                <a:lnTo>
                  <a:pt x="35" y="42"/>
                </a:lnTo>
                <a:lnTo>
                  <a:pt x="39" y="40"/>
                </a:lnTo>
                <a:lnTo>
                  <a:pt x="42" y="40"/>
                </a:lnTo>
                <a:lnTo>
                  <a:pt x="47" y="39"/>
                </a:lnTo>
                <a:lnTo>
                  <a:pt x="51" y="39"/>
                </a:lnTo>
                <a:lnTo>
                  <a:pt x="56" y="38"/>
                </a:lnTo>
                <a:lnTo>
                  <a:pt x="61" y="37"/>
                </a:lnTo>
                <a:lnTo>
                  <a:pt x="68" y="36"/>
                </a:lnTo>
                <a:lnTo>
                  <a:pt x="74" y="35"/>
                </a:lnTo>
                <a:lnTo>
                  <a:pt x="82" y="32"/>
                </a:lnTo>
                <a:lnTo>
                  <a:pt x="91" y="31"/>
                </a:lnTo>
                <a:lnTo>
                  <a:pt x="103" y="29"/>
                </a:lnTo>
                <a:lnTo>
                  <a:pt x="115" y="26"/>
                </a:lnTo>
                <a:lnTo>
                  <a:pt x="128" y="23"/>
                </a:lnTo>
                <a:lnTo>
                  <a:pt x="142" y="19"/>
                </a:lnTo>
                <a:lnTo>
                  <a:pt x="158" y="16"/>
                </a:lnTo>
                <a:lnTo>
                  <a:pt x="158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158">
            <a:extLst>
              <a:ext uri="{FF2B5EF4-FFF2-40B4-BE49-F238E27FC236}">
                <a16:creationId xmlns:a16="http://schemas.microsoft.com/office/drawing/2014/main" xmlns="" id="{734DCFB1-ECE7-47D9-9676-1D8EB8D379B7}"/>
              </a:ext>
            </a:extLst>
          </p:cNvPr>
          <p:cNvSpPr>
            <a:spLocks/>
          </p:cNvSpPr>
          <p:nvPr/>
        </p:nvSpPr>
        <p:spPr bwMode="auto">
          <a:xfrm>
            <a:off x="5784230" y="1629045"/>
            <a:ext cx="1512027" cy="1417255"/>
          </a:xfrm>
          <a:custGeom>
            <a:avLst/>
            <a:gdLst>
              <a:gd name="T0" fmla="*/ 32 w 221"/>
              <a:gd name="T1" fmla="*/ 50 h 204"/>
              <a:gd name="T2" fmla="*/ 31 w 221"/>
              <a:gd name="T3" fmla="*/ 65 h 204"/>
              <a:gd name="T4" fmla="*/ 30 w 221"/>
              <a:gd name="T5" fmla="*/ 90 h 204"/>
              <a:gd name="T6" fmla="*/ 31 w 221"/>
              <a:gd name="T7" fmla="*/ 114 h 204"/>
              <a:gd name="T8" fmla="*/ 32 w 221"/>
              <a:gd name="T9" fmla="*/ 130 h 204"/>
              <a:gd name="T10" fmla="*/ 35 w 221"/>
              <a:gd name="T11" fmla="*/ 142 h 204"/>
              <a:gd name="T12" fmla="*/ 43 w 221"/>
              <a:gd name="T13" fmla="*/ 156 h 204"/>
              <a:gd name="T14" fmla="*/ 51 w 221"/>
              <a:gd name="T15" fmla="*/ 163 h 204"/>
              <a:gd name="T16" fmla="*/ 65 w 221"/>
              <a:gd name="T17" fmla="*/ 168 h 204"/>
              <a:gd name="T18" fmla="*/ 83 w 221"/>
              <a:gd name="T19" fmla="*/ 171 h 204"/>
              <a:gd name="T20" fmla="*/ 117 w 221"/>
              <a:gd name="T21" fmla="*/ 172 h 204"/>
              <a:gd name="T22" fmla="*/ 145 w 221"/>
              <a:gd name="T23" fmla="*/ 170 h 204"/>
              <a:gd name="T24" fmla="*/ 160 w 221"/>
              <a:gd name="T25" fmla="*/ 166 h 204"/>
              <a:gd name="T26" fmla="*/ 172 w 221"/>
              <a:gd name="T27" fmla="*/ 162 h 204"/>
              <a:gd name="T28" fmla="*/ 180 w 221"/>
              <a:gd name="T29" fmla="*/ 154 h 204"/>
              <a:gd name="T30" fmla="*/ 185 w 221"/>
              <a:gd name="T31" fmla="*/ 139 h 204"/>
              <a:gd name="T32" fmla="*/ 189 w 221"/>
              <a:gd name="T33" fmla="*/ 118 h 204"/>
              <a:gd name="T34" fmla="*/ 193 w 221"/>
              <a:gd name="T35" fmla="*/ 101 h 204"/>
              <a:gd name="T36" fmla="*/ 197 w 221"/>
              <a:gd name="T37" fmla="*/ 93 h 204"/>
              <a:gd name="T38" fmla="*/ 202 w 221"/>
              <a:gd name="T39" fmla="*/ 94 h 204"/>
              <a:gd name="T40" fmla="*/ 207 w 221"/>
              <a:gd name="T41" fmla="*/ 104 h 204"/>
              <a:gd name="T42" fmla="*/ 211 w 221"/>
              <a:gd name="T43" fmla="*/ 121 h 204"/>
              <a:gd name="T44" fmla="*/ 214 w 221"/>
              <a:gd name="T45" fmla="*/ 141 h 204"/>
              <a:gd name="T46" fmla="*/ 216 w 221"/>
              <a:gd name="T47" fmla="*/ 154 h 204"/>
              <a:gd name="T48" fmla="*/ 221 w 221"/>
              <a:gd name="T49" fmla="*/ 164 h 204"/>
              <a:gd name="T50" fmla="*/ 221 w 221"/>
              <a:gd name="T51" fmla="*/ 170 h 204"/>
              <a:gd name="T52" fmla="*/ 219 w 221"/>
              <a:gd name="T53" fmla="*/ 176 h 204"/>
              <a:gd name="T54" fmla="*/ 211 w 221"/>
              <a:gd name="T55" fmla="*/ 183 h 204"/>
              <a:gd name="T56" fmla="*/ 194 w 221"/>
              <a:gd name="T57" fmla="*/ 192 h 204"/>
              <a:gd name="T58" fmla="*/ 167 w 221"/>
              <a:gd name="T59" fmla="*/ 200 h 204"/>
              <a:gd name="T60" fmla="*/ 145 w 221"/>
              <a:gd name="T61" fmla="*/ 203 h 204"/>
              <a:gd name="T62" fmla="*/ 122 w 221"/>
              <a:gd name="T63" fmla="*/ 204 h 204"/>
              <a:gd name="T64" fmla="*/ 96 w 221"/>
              <a:gd name="T65" fmla="*/ 203 h 204"/>
              <a:gd name="T66" fmla="*/ 70 w 221"/>
              <a:gd name="T67" fmla="*/ 200 h 204"/>
              <a:gd name="T68" fmla="*/ 52 w 221"/>
              <a:gd name="T69" fmla="*/ 197 h 204"/>
              <a:gd name="T70" fmla="*/ 35 w 221"/>
              <a:gd name="T71" fmla="*/ 190 h 204"/>
              <a:gd name="T72" fmla="*/ 22 w 221"/>
              <a:gd name="T73" fmla="*/ 180 h 204"/>
              <a:gd name="T74" fmla="*/ 14 w 221"/>
              <a:gd name="T75" fmla="*/ 169 h 204"/>
              <a:gd name="T76" fmla="*/ 8 w 221"/>
              <a:gd name="T77" fmla="*/ 149 h 204"/>
              <a:gd name="T78" fmla="*/ 6 w 221"/>
              <a:gd name="T79" fmla="*/ 141 h 204"/>
              <a:gd name="T80" fmla="*/ 5 w 221"/>
              <a:gd name="T81" fmla="*/ 120 h 204"/>
              <a:gd name="T82" fmla="*/ 5 w 221"/>
              <a:gd name="T83" fmla="*/ 90 h 204"/>
              <a:gd name="T84" fmla="*/ 4 w 221"/>
              <a:gd name="T85" fmla="*/ 57 h 204"/>
              <a:gd name="T86" fmla="*/ 3 w 221"/>
              <a:gd name="T87" fmla="*/ 27 h 204"/>
              <a:gd name="T88" fmla="*/ 6 w 221"/>
              <a:gd name="T89" fmla="*/ 5 h 204"/>
              <a:gd name="T90" fmla="*/ 22 w 221"/>
              <a:gd name="T91" fmla="*/ 12 h 204"/>
              <a:gd name="T92" fmla="*/ 32 w 221"/>
              <a:gd name="T93" fmla="*/ 23 h 204"/>
              <a:gd name="T94" fmla="*/ 36 w 221"/>
              <a:gd name="T95" fmla="*/ 30 h 204"/>
              <a:gd name="T96" fmla="*/ 34 w 221"/>
              <a:gd name="T97" fmla="*/ 44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21" h="204">
                <a:moveTo>
                  <a:pt x="34" y="44"/>
                </a:moveTo>
                <a:lnTo>
                  <a:pt x="32" y="47"/>
                </a:lnTo>
                <a:lnTo>
                  <a:pt x="32" y="50"/>
                </a:lnTo>
                <a:lnTo>
                  <a:pt x="31" y="55"/>
                </a:lnTo>
                <a:lnTo>
                  <a:pt x="31" y="59"/>
                </a:lnTo>
                <a:lnTo>
                  <a:pt x="31" y="65"/>
                </a:lnTo>
                <a:lnTo>
                  <a:pt x="30" y="73"/>
                </a:lnTo>
                <a:lnTo>
                  <a:pt x="30" y="81"/>
                </a:lnTo>
                <a:lnTo>
                  <a:pt x="30" y="90"/>
                </a:lnTo>
                <a:lnTo>
                  <a:pt x="30" y="99"/>
                </a:lnTo>
                <a:lnTo>
                  <a:pt x="30" y="107"/>
                </a:lnTo>
                <a:lnTo>
                  <a:pt x="31" y="114"/>
                </a:lnTo>
                <a:lnTo>
                  <a:pt x="31" y="121"/>
                </a:lnTo>
                <a:lnTo>
                  <a:pt x="31" y="126"/>
                </a:lnTo>
                <a:lnTo>
                  <a:pt x="32" y="130"/>
                </a:lnTo>
                <a:lnTo>
                  <a:pt x="32" y="134"/>
                </a:lnTo>
                <a:lnTo>
                  <a:pt x="34" y="137"/>
                </a:lnTo>
                <a:lnTo>
                  <a:pt x="35" y="142"/>
                </a:lnTo>
                <a:lnTo>
                  <a:pt x="36" y="147"/>
                </a:lnTo>
                <a:lnTo>
                  <a:pt x="39" y="151"/>
                </a:lnTo>
                <a:lnTo>
                  <a:pt x="43" y="156"/>
                </a:lnTo>
                <a:lnTo>
                  <a:pt x="44" y="158"/>
                </a:lnTo>
                <a:lnTo>
                  <a:pt x="47" y="161"/>
                </a:lnTo>
                <a:lnTo>
                  <a:pt x="51" y="163"/>
                </a:lnTo>
                <a:lnTo>
                  <a:pt x="55" y="165"/>
                </a:lnTo>
                <a:lnTo>
                  <a:pt x="59" y="166"/>
                </a:lnTo>
                <a:lnTo>
                  <a:pt x="65" y="168"/>
                </a:lnTo>
                <a:lnTo>
                  <a:pt x="70" y="169"/>
                </a:lnTo>
                <a:lnTo>
                  <a:pt x="77" y="170"/>
                </a:lnTo>
                <a:lnTo>
                  <a:pt x="83" y="171"/>
                </a:lnTo>
                <a:lnTo>
                  <a:pt x="90" y="171"/>
                </a:lnTo>
                <a:lnTo>
                  <a:pt x="103" y="172"/>
                </a:lnTo>
                <a:lnTo>
                  <a:pt x="117" y="172"/>
                </a:lnTo>
                <a:lnTo>
                  <a:pt x="132" y="171"/>
                </a:lnTo>
                <a:lnTo>
                  <a:pt x="138" y="171"/>
                </a:lnTo>
                <a:lnTo>
                  <a:pt x="145" y="170"/>
                </a:lnTo>
                <a:lnTo>
                  <a:pt x="151" y="169"/>
                </a:lnTo>
                <a:lnTo>
                  <a:pt x="156" y="168"/>
                </a:lnTo>
                <a:lnTo>
                  <a:pt x="160" y="166"/>
                </a:lnTo>
                <a:lnTo>
                  <a:pt x="165" y="165"/>
                </a:lnTo>
                <a:lnTo>
                  <a:pt x="168" y="164"/>
                </a:lnTo>
                <a:lnTo>
                  <a:pt x="172" y="162"/>
                </a:lnTo>
                <a:lnTo>
                  <a:pt x="175" y="159"/>
                </a:lnTo>
                <a:lnTo>
                  <a:pt x="177" y="157"/>
                </a:lnTo>
                <a:lnTo>
                  <a:pt x="180" y="154"/>
                </a:lnTo>
                <a:lnTo>
                  <a:pt x="181" y="149"/>
                </a:lnTo>
                <a:lnTo>
                  <a:pt x="184" y="144"/>
                </a:lnTo>
                <a:lnTo>
                  <a:pt x="185" y="139"/>
                </a:lnTo>
                <a:lnTo>
                  <a:pt x="188" y="132"/>
                </a:lnTo>
                <a:lnTo>
                  <a:pt x="189" y="125"/>
                </a:lnTo>
                <a:lnTo>
                  <a:pt x="189" y="118"/>
                </a:lnTo>
                <a:lnTo>
                  <a:pt x="190" y="111"/>
                </a:lnTo>
                <a:lnTo>
                  <a:pt x="191" y="106"/>
                </a:lnTo>
                <a:lnTo>
                  <a:pt x="193" y="101"/>
                </a:lnTo>
                <a:lnTo>
                  <a:pt x="194" y="98"/>
                </a:lnTo>
                <a:lnTo>
                  <a:pt x="195" y="95"/>
                </a:lnTo>
                <a:lnTo>
                  <a:pt x="197" y="93"/>
                </a:lnTo>
                <a:lnTo>
                  <a:pt x="199" y="93"/>
                </a:lnTo>
                <a:lnTo>
                  <a:pt x="201" y="93"/>
                </a:lnTo>
                <a:lnTo>
                  <a:pt x="202" y="94"/>
                </a:lnTo>
                <a:lnTo>
                  <a:pt x="203" y="97"/>
                </a:lnTo>
                <a:lnTo>
                  <a:pt x="206" y="100"/>
                </a:lnTo>
                <a:lnTo>
                  <a:pt x="207" y="104"/>
                </a:lnTo>
                <a:lnTo>
                  <a:pt x="208" y="109"/>
                </a:lnTo>
                <a:lnTo>
                  <a:pt x="210" y="114"/>
                </a:lnTo>
                <a:lnTo>
                  <a:pt x="211" y="121"/>
                </a:lnTo>
                <a:lnTo>
                  <a:pt x="211" y="128"/>
                </a:lnTo>
                <a:lnTo>
                  <a:pt x="212" y="135"/>
                </a:lnTo>
                <a:lnTo>
                  <a:pt x="214" y="141"/>
                </a:lnTo>
                <a:lnTo>
                  <a:pt x="214" y="146"/>
                </a:lnTo>
                <a:lnTo>
                  <a:pt x="215" y="150"/>
                </a:lnTo>
                <a:lnTo>
                  <a:pt x="216" y="154"/>
                </a:lnTo>
                <a:lnTo>
                  <a:pt x="219" y="157"/>
                </a:lnTo>
                <a:lnTo>
                  <a:pt x="220" y="159"/>
                </a:lnTo>
                <a:lnTo>
                  <a:pt x="221" y="164"/>
                </a:lnTo>
                <a:lnTo>
                  <a:pt x="221" y="165"/>
                </a:lnTo>
                <a:lnTo>
                  <a:pt x="221" y="168"/>
                </a:lnTo>
                <a:lnTo>
                  <a:pt x="221" y="170"/>
                </a:lnTo>
                <a:lnTo>
                  <a:pt x="221" y="172"/>
                </a:lnTo>
                <a:lnTo>
                  <a:pt x="220" y="175"/>
                </a:lnTo>
                <a:lnTo>
                  <a:pt x="219" y="176"/>
                </a:lnTo>
                <a:lnTo>
                  <a:pt x="216" y="178"/>
                </a:lnTo>
                <a:lnTo>
                  <a:pt x="214" y="180"/>
                </a:lnTo>
                <a:lnTo>
                  <a:pt x="211" y="183"/>
                </a:lnTo>
                <a:lnTo>
                  <a:pt x="208" y="185"/>
                </a:lnTo>
                <a:lnTo>
                  <a:pt x="202" y="189"/>
                </a:lnTo>
                <a:lnTo>
                  <a:pt x="194" y="192"/>
                </a:lnTo>
                <a:lnTo>
                  <a:pt x="186" y="196"/>
                </a:lnTo>
                <a:lnTo>
                  <a:pt x="177" y="198"/>
                </a:lnTo>
                <a:lnTo>
                  <a:pt x="167" y="200"/>
                </a:lnTo>
                <a:lnTo>
                  <a:pt x="156" y="201"/>
                </a:lnTo>
                <a:lnTo>
                  <a:pt x="151" y="201"/>
                </a:lnTo>
                <a:lnTo>
                  <a:pt x="145" y="203"/>
                </a:lnTo>
                <a:lnTo>
                  <a:pt x="138" y="203"/>
                </a:lnTo>
                <a:lnTo>
                  <a:pt x="130" y="204"/>
                </a:lnTo>
                <a:lnTo>
                  <a:pt x="122" y="204"/>
                </a:lnTo>
                <a:lnTo>
                  <a:pt x="115" y="204"/>
                </a:lnTo>
                <a:lnTo>
                  <a:pt x="105" y="204"/>
                </a:lnTo>
                <a:lnTo>
                  <a:pt x="96" y="203"/>
                </a:lnTo>
                <a:lnTo>
                  <a:pt x="87" y="203"/>
                </a:lnTo>
                <a:lnTo>
                  <a:pt x="78" y="201"/>
                </a:lnTo>
                <a:lnTo>
                  <a:pt x="70" y="200"/>
                </a:lnTo>
                <a:lnTo>
                  <a:pt x="64" y="199"/>
                </a:lnTo>
                <a:lnTo>
                  <a:pt x="57" y="198"/>
                </a:lnTo>
                <a:lnTo>
                  <a:pt x="52" y="197"/>
                </a:lnTo>
                <a:lnTo>
                  <a:pt x="47" y="196"/>
                </a:lnTo>
                <a:lnTo>
                  <a:pt x="43" y="193"/>
                </a:lnTo>
                <a:lnTo>
                  <a:pt x="35" y="190"/>
                </a:lnTo>
                <a:lnTo>
                  <a:pt x="29" y="185"/>
                </a:lnTo>
                <a:lnTo>
                  <a:pt x="25" y="183"/>
                </a:lnTo>
                <a:lnTo>
                  <a:pt x="22" y="180"/>
                </a:lnTo>
                <a:lnTo>
                  <a:pt x="19" y="177"/>
                </a:lnTo>
                <a:lnTo>
                  <a:pt x="18" y="175"/>
                </a:lnTo>
                <a:lnTo>
                  <a:pt x="14" y="169"/>
                </a:lnTo>
                <a:lnTo>
                  <a:pt x="12" y="163"/>
                </a:lnTo>
                <a:lnTo>
                  <a:pt x="9" y="156"/>
                </a:lnTo>
                <a:lnTo>
                  <a:pt x="8" y="149"/>
                </a:lnTo>
                <a:lnTo>
                  <a:pt x="8" y="148"/>
                </a:lnTo>
                <a:lnTo>
                  <a:pt x="6" y="146"/>
                </a:lnTo>
                <a:lnTo>
                  <a:pt x="6" y="141"/>
                </a:lnTo>
                <a:lnTo>
                  <a:pt x="6" y="135"/>
                </a:lnTo>
                <a:lnTo>
                  <a:pt x="5" y="128"/>
                </a:lnTo>
                <a:lnTo>
                  <a:pt x="5" y="120"/>
                </a:lnTo>
                <a:lnTo>
                  <a:pt x="5" y="112"/>
                </a:lnTo>
                <a:lnTo>
                  <a:pt x="5" y="101"/>
                </a:lnTo>
                <a:lnTo>
                  <a:pt x="5" y="90"/>
                </a:lnTo>
                <a:lnTo>
                  <a:pt x="5" y="78"/>
                </a:lnTo>
                <a:lnTo>
                  <a:pt x="4" y="68"/>
                </a:lnTo>
                <a:lnTo>
                  <a:pt x="4" y="57"/>
                </a:lnTo>
                <a:lnTo>
                  <a:pt x="4" y="47"/>
                </a:lnTo>
                <a:lnTo>
                  <a:pt x="3" y="36"/>
                </a:lnTo>
                <a:lnTo>
                  <a:pt x="3" y="27"/>
                </a:lnTo>
                <a:lnTo>
                  <a:pt x="1" y="17"/>
                </a:lnTo>
                <a:lnTo>
                  <a:pt x="0" y="8"/>
                </a:lnTo>
                <a:lnTo>
                  <a:pt x="6" y="5"/>
                </a:lnTo>
                <a:lnTo>
                  <a:pt x="12" y="0"/>
                </a:lnTo>
                <a:lnTo>
                  <a:pt x="17" y="6"/>
                </a:lnTo>
                <a:lnTo>
                  <a:pt x="22" y="12"/>
                </a:lnTo>
                <a:lnTo>
                  <a:pt x="26" y="15"/>
                </a:lnTo>
                <a:lnTo>
                  <a:pt x="29" y="20"/>
                </a:lnTo>
                <a:lnTo>
                  <a:pt x="32" y="23"/>
                </a:lnTo>
                <a:lnTo>
                  <a:pt x="34" y="26"/>
                </a:lnTo>
                <a:lnTo>
                  <a:pt x="35" y="28"/>
                </a:lnTo>
                <a:lnTo>
                  <a:pt x="36" y="30"/>
                </a:lnTo>
                <a:lnTo>
                  <a:pt x="36" y="34"/>
                </a:lnTo>
                <a:lnTo>
                  <a:pt x="35" y="37"/>
                </a:lnTo>
                <a:lnTo>
                  <a:pt x="34" y="44"/>
                </a:lnTo>
                <a:lnTo>
                  <a:pt x="34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117">
            <a:extLst>
              <a:ext uri="{FF2B5EF4-FFF2-40B4-BE49-F238E27FC236}">
                <a16:creationId xmlns:a16="http://schemas.microsoft.com/office/drawing/2014/main" xmlns="" id="{E49833C3-E52F-4795-BDF7-B6AE9C35E06E}"/>
              </a:ext>
            </a:extLst>
          </p:cNvPr>
          <p:cNvSpPr>
            <a:spLocks/>
          </p:cNvSpPr>
          <p:nvPr/>
        </p:nvSpPr>
        <p:spPr bwMode="auto">
          <a:xfrm>
            <a:off x="9489900" y="603788"/>
            <a:ext cx="444715" cy="347366"/>
          </a:xfrm>
          <a:custGeom>
            <a:avLst/>
            <a:gdLst>
              <a:gd name="T0" fmla="*/ 61 w 65"/>
              <a:gd name="T1" fmla="*/ 18 h 50"/>
              <a:gd name="T2" fmla="*/ 62 w 65"/>
              <a:gd name="T3" fmla="*/ 21 h 50"/>
              <a:gd name="T4" fmla="*/ 63 w 65"/>
              <a:gd name="T5" fmla="*/ 25 h 50"/>
              <a:gd name="T6" fmla="*/ 65 w 65"/>
              <a:gd name="T7" fmla="*/ 28 h 50"/>
              <a:gd name="T8" fmla="*/ 65 w 65"/>
              <a:gd name="T9" fmla="*/ 32 h 50"/>
              <a:gd name="T10" fmla="*/ 65 w 65"/>
              <a:gd name="T11" fmla="*/ 39 h 50"/>
              <a:gd name="T12" fmla="*/ 65 w 65"/>
              <a:gd name="T13" fmla="*/ 41 h 50"/>
              <a:gd name="T14" fmla="*/ 63 w 65"/>
              <a:gd name="T15" fmla="*/ 44 h 50"/>
              <a:gd name="T16" fmla="*/ 62 w 65"/>
              <a:gd name="T17" fmla="*/ 46 h 50"/>
              <a:gd name="T18" fmla="*/ 62 w 65"/>
              <a:gd name="T19" fmla="*/ 47 h 50"/>
              <a:gd name="T20" fmla="*/ 58 w 65"/>
              <a:gd name="T21" fmla="*/ 49 h 50"/>
              <a:gd name="T22" fmla="*/ 54 w 65"/>
              <a:gd name="T23" fmla="*/ 50 h 50"/>
              <a:gd name="T24" fmla="*/ 50 w 65"/>
              <a:gd name="T25" fmla="*/ 50 h 50"/>
              <a:gd name="T26" fmla="*/ 47 w 65"/>
              <a:gd name="T27" fmla="*/ 50 h 50"/>
              <a:gd name="T28" fmla="*/ 44 w 65"/>
              <a:gd name="T29" fmla="*/ 49 h 50"/>
              <a:gd name="T30" fmla="*/ 41 w 65"/>
              <a:gd name="T31" fmla="*/ 48 h 50"/>
              <a:gd name="T32" fmla="*/ 39 w 65"/>
              <a:gd name="T33" fmla="*/ 47 h 50"/>
              <a:gd name="T34" fmla="*/ 35 w 65"/>
              <a:gd name="T35" fmla="*/ 46 h 50"/>
              <a:gd name="T36" fmla="*/ 32 w 65"/>
              <a:gd name="T37" fmla="*/ 43 h 50"/>
              <a:gd name="T38" fmla="*/ 28 w 65"/>
              <a:gd name="T39" fmla="*/ 41 h 50"/>
              <a:gd name="T40" fmla="*/ 24 w 65"/>
              <a:gd name="T41" fmla="*/ 37 h 50"/>
              <a:gd name="T42" fmla="*/ 17 w 65"/>
              <a:gd name="T43" fmla="*/ 32 h 50"/>
              <a:gd name="T44" fmla="*/ 10 w 65"/>
              <a:gd name="T45" fmla="*/ 23 h 50"/>
              <a:gd name="T46" fmla="*/ 5 w 65"/>
              <a:gd name="T47" fmla="*/ 16 h 50"/>
              <a:gd name="T48" fmla="*/ 0 w 65"/>
              <a:gd name="T49" fmla="*/ 8 h 50"/>
              <a:gd name="T50" fmla="*/ 2 w 65"/>
              <a:gd name="T51" fmla="*/ 5 h 50"/>
              <a:gd name="T52" fmla="*/ 4 w 65"/>
              <a:gd name="T53" fmla="*/ 2 h 50"/>
              <a:gd name="T54" fmla="*/ 6 w 65"/>
              <a:gd name="T55" fmla="*/ 1 h 50"/>
              <a:gd name="T56" fmla="*/ 10 w 65"/>
              <a:gd name="T57" fmla="*/ 0 h 50"/>
              <a:gd name="T58" fmla="*/ 14 w 65"/>
              <a:gd name="T59" fmla="*/ 0 h 50"/>
              <a:gd name="T60" fmla="*/ 19 w 65"/>
              <a:gd name="T61" fmla="*/ 0 h 50"/>
              <a:gd name="T62" fmla="*/ 24 w 65"/>
              <a:gd name="T63" fmla="*/ 1 h 50"/>
              <a:gd name="T64" fmla="*/ 30 w 65"/>
              <a:gd name="T65" fmla="*/ 4 h 50"/>
              <a:gd name="T66" fmla="*/ 36 w 65"/>
              <a:gd name="T67" fmla="*/ 5 h 50"/>
              <a:gd name="T68" fmla="*/ 41 w 65"/>
              <a:gd name="T69" fmla="*/ 7 h 50"/>
              <a:gd name="T70" fmla="*/ 47 w 65"/>
              <a:gd name="T71" fmla="*/ 8 h 50"/>
              <a:gd name="T72" fmla="*/ 50 w 65"/>
              <a:gd name="T73" fmla="*/ 11 h 50"/>
              <a:gd name="T74" fmla="*/ 54 w 65"/>
              <a:gd name="T75" fmla="*/ 12 h 50"/>
              <a:gd name="T76" fmla="*/ 57 w 65"/>
              <a:gd name="T77" fmla="*/ 14 h 50"/>
              <a:gd name="T78" fmla="*/ 58 w 65"/>
              <a:gd name="T79" fmla="*/ 15 h 50"/>
              <a:gd name="T80" fmla="*/ 61 w 65"/>
              <a:gd name="T81" fmla="*/ 18 h 50"/>
              <a:gd name="T82" fmla="*/ 61 w 65"/>
              <a:gd name="T83" fmla="*/ 18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5" h="50">
                <a:moveTo>
                  <a:pt x="61" y="18"/>
                </a:moveTo>
                <a:lnTo>
                  <a:pt x="62" y="21"/>
                </a:lnTo>
                <a:lnTo>
                  <a:pt x="63" y="25"/>
                </a:lnTo>
                <a:lnTo>
                  <a:pt x="65" y="28"/>
                </a:lnTo>
                <a:lnTo>
                  <a:pt x="65" y="32"/>
                </a:lnTo>
                <a:lnTo>
                  <a:pt x="65" y="39"/>
                </a:lnTo>
                <a:lnTo>
                  <a:pt x="65" y="41"/>
                </a:lnTo>
                <a:lnTo>
                  <a:pt x="63" y="44"/>
                </a:lnTo>
                <a:lnTo>
                  <a:pt x="62" y="46"/>
                </a:lnTo>
                <a:lnTo>
                  <a:pt x="62" y="47"/>
                </a:lnTo>
                <a:lnTo>
                  <a:pt x="58" y="49"/>
                </a:lnTo>
                <a:lnTo>
                  <a:pt x="54" y="50"/>
                </a:lnTo>
                <a:lnTo>
                  <a:pt x="50" y="50"/>
                </a:lnTo>
                <a:lnTo>
                  <a:pt x="47" y="50"/>
                </a:lnTo>
                <a:lnTo>
                  <a:pt x="44" y="49"/>
                </a:lnTo>
                <a:lnTo>
                  <a:pt x="41" y="48"/>
                </a:lnTo>
                <a:lnTo>
                  <a:pt x="39" y="47"/>
                </a:lnTo>
                <a:lnTo>
                  <a:pt x="35" y="46"/>
                </a:lnTo>
                <a:lnTo>
                  <a:pt x="32" y="43"/>
                </a:lnTo>
                <a:lnTo>
                  <a:pt x="28" y="41"/>
                </a:lnTo>
                <a:lnTo>
                  <a:pt x="24" y="37"/>
                </a:lnTo>
                <a:lnTo>
                  <a:pt x="17" y="32"/>
                </a:lnTo>
                <a:lnTo>
                  <a:pt x="10" y="23"/>
                </a:lnTo>
                <a:lnTo>
                  <a:pt x="5" y="16"/>
                </a:lnTo>
                <a:lnTo>
                  <a:pt x="0" y="8"/>
                </a:lnTo>
                <a:lnTo>
                  <a:pt x="2" y="5"/>
                </a:lnTo>
                <a:lnTo>
                  <a:pt x="4" y="2"/>
                </a:lnTo>
                <a:lnTo>
                  <a:pt x="6" y="1"/>
                </a:lnTo>
                <a:lnTo>
                  <a:pt x="10" y="0"/>
                </a:lnTo>
                <a:lnTo>
                  <a:pt x="14" y="0"/>
                </a:lnTo>
                <a:lnTo>
                  <a:pt x="19" y="0"/>
                </a:lnTo>
                <a:lnTo>
                  <a:pt x="24" y="1"/>
                </a:lnTo>
                <a:lnTo>
                  <a:pt x="30" y="4"/>
                </a:lnTo>
                <a:lnTo>
                  <a:pt x="36" y="5"/>
                </a:lnTo>
                <a:lnTo>
                  <a:pt x="41" y="7"/>
                </a:lnTo>
                <a:lnTo>
                  <a:pt x="47" y="8"/>
                </a:lnTo>
                <a:lnTo>
                  <a:pt x="50" y="11"/>
                </a:lnTo>
                <a:lnTo>
                  <a:pt x="54" y="12"/>
                </a:lnTo>
                <a:lnTo>
                  <a:pt x="57" y="14"/>
                </a:lnTo>
                <a:lnTo>
                  <a:pt x="58" y="15"/>
                </a:lnTo>
                <a:lnTo>
                  <a:pt x="61" y="18"/>
                </a:lnTo>
                <a:lnTo>
                  <a:pt x="61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118">
            <a:extLst>
              <a:ext uri="{FF2B5EF4-FFF2-40B4-BE49-F238E27FC236}">
                <a16:creationId xmlns:a16="http://schemas.microsoft.com/office/drawing/2014/main" xmlns="" id="{AA0906D2-E110-4291-8A9E-81165A81C776}"/>
              </a:ext>
            </a:extLst>
          </p:cNvPr>
          <p:cNvSpPr>
            <a:spLocks/>
          </p:cNvSpPr>
          <p:nvPr/>
        </p:nvSpPr>
        <p:spPr bwMode="auto">
          <a:xfrm>
            <a:off x="8415748" y="1062312"/>
            <a:ext cx="875742" cy="1973040"/>
          </a:xfrm>
          <a:custGeom>
            <a:avLst/>
            <a:gdLst>
              <a:gd name="T0" fmla="*/ 91 w 128"/>
              <a:gd name="T1" fmla="*/ 12 h 284"/>
              <a:gd name="T2" fmla="*/ 91 w 128"/>
              <a:gd name="T3" fmla="*/ 7 h 284"/>
              <a:gd name="T4" fmla="*/ 93 w 128"/>
              <a:gd name="T5" fmla="*/ 4 h 284"/>
              <a:gd name="T6" fmla="*/ 95 w 128"/>
              <a:gd name="T7" fmla="*/ 2 h 284"/>
              <a:gd name="T8" fmla="*/ 101 w 128"/>
              <a:gd name="T9" fmla="*/ 0 h 284"/>
              <a:gd name="T10" fmla="*/ 107 w 128"/>
              <a:gd name="T11" fmla="*/ 2 h 284"/>
              <a:gd name="T12" fmla="*/ 115 w 128"/>
              <a:gd name="T13" fmla="*/ 5 h 284"/>
              <a:gd name="T14" fmla="*/ 124 w 128"/>
              <a:gd name="T15" fmla="*/ 11 h 284"/>
              <a:gd name="T16" fmla="*/ 128 w 128"/>
              <a:gd name="T17" fmla="*/ 18 h 284"/>
              <a:gd name="T18" fmla="*/ 128 w 128"/>
              <a:gd name="T19" fmla="*/ 30 h 284"/>
              <a:gd name="T20" fmla="*/ 127 w 128"/>
              <a:gd name="T21" fmla="*/ 44 h 284"/>
              <a:gd name="T22" fmla="*/ 124 w 128"/>
              <a:gd name="T23" fmla="*/ 63 h 284"/>
              <a:gd name="T24" fmla="*/ 119 w 128"/>
              <a:gd name="T25" fmla="*/ 96 h 284"/>
              <a:gd name="T26" fmla="*/ 110 w 128"/>
              <a:gd name="T27" fmla="*/ 139 h 284"/>
              <a:gd name="T28" fmla="*/ 99 w 128"/>
              <a:gd name="T29" fmla="*/ 170 h 284"/>
              <a:gd name="T30" fmla="*/ 90 w 128"/>
              <a:gd name="T31" fmla="*/ 189 h 284"/>
              <a:gd name="T32" fmla="*/ 81 w 128"/>
              <a:gd name="T33" fmla="*/ 208 h 284"/>
              <a:gd name="T34" fmla="*/ 72 w 128"/>
              <a:gd name="T35" fmla="*/ 223 h 284"/>
              <a:gd name="T36" fmla="*/ 62 w 128"/>
              <a:gd name="T37" fmla="*/ 238 h 284"/>
              <a:gd name="T38" fmla="*/ 51 w 128"/>
              <a:gd name="T39" fmla="*/ 251 h 284"/>
              <a:gd name="T40" fmla="*/ 39 w 128"/>
              <a:gd name="T41" fmla="*/ 261 h 284"/>
              <a:gd name="T42" fmla="*/ 30 w 128"/>
              <a:gd name="T43" fmla="*/ 271 h 284"/>
              <a:gd name="T44" fmla="*/ 20 w 128"/>
              <a:gd name="T45" fmla="*/ 278 h 284"/>
              <a:gd name="T46" fmla="*/ 12 w 128"/>
              <a:gd name="T47" fmla="*/ 282 h 284"/>
              <a:gd name="T48" fmla="*/ 5 w 128"/>
              <a:gd name="T49" fmla="*/ 284 h 284"/>
              <a:gd name="T50" fmla="*/ 2 w 128"/>
              <a:gd name="T51" fmla="*/ 284 h 284"/>
              <a:gd name="T52" fmla="*/ 0 w 128"/>
              <a:gd name="T53" fmla="*/ 282 h 284"/>
              <a:gd name="T54" fmla="*/ 2 w 128"/>
              <a:gd name="T55" fmla="*/ 276 h 284"/>
              <a:gd name="T56" fmla="*/ 5 w 128"/>
              <a:gd name="T57" fmla="*/ 271 h 284"/>
              <a:gd name="T58" fmla="*/ 12 w 128"/>
              <a:gd name="T59" fmla="*/ 262 h 284"/>
              <a:gd name="T60" fmla="*/ 25 w 128"/>
              <a:gd name="T61" fmla="*/ 247 h 284"/>
              <a:gd name="T62" fmla="*/ 34 w 128"/>
              <a:gd name="T63" fmla="*/ 236 h 284"/>
              <a:gd name="T64" fmla="*/ 42 w 128"/>
              <a:gd name="T65" fmla="*/ 224 h 284"/>
              <a:gd name="T66" fmla="*/ 50 w 128"/>
              <a:gd name="T67" fmla="*/ 210 h 284"/>
              <a:gd name="T68" fmla="*/ 64 w 128"/>
              <a:gd name="T69" fmla="*/ 180 h 284"/>
              <a:gd name="T70" fmla="*/ 76 w 128"/>
              <a:gd name="T71" fmla="*/ 146 h 284"/>
              <a:gd name="T72" fmla="*/ 81 w 128"/>
              <a:gd name="T73" fmla="*/ 127 h 284"/>
              <a:gd name="T74" fmla="*/ 85 w 128"/>
              <a:gd name="T75" fmla="*/ 108 h 284"/>
              <a:gd name="T76" fmla="*/ 89 w 128"/>
              <a:gd name="T77" fmla="*/ 88 h 284"/>
              <a:gd name="T78" fmla="*/ 91 w 128"/>
              <a:gd name="T79" fmla="*/ 66 h 284"/>
              <a:gd name="T80" fmla="*/ 93 w 128"/>
              <a:gd name="T81" fmla="*/ 47 h 284"/>
              <a:gd name="T82" fmla="*/ 93 w 128"/>
              <a:gd name="T83" fmla="*/ 32 h 284"/>
              <a:gd name="T84" fmla="*/ 93 w 128"/>
              <a:gd name="T85" fmla="*/ 20 h 284"/>
              <a:gd name="T86" fmla="*/ 93 w 128"/>
              <a:gd name="T87" fmla="*/ 14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8" h="284">
                <a:moveTo>
                  <a:pt x="93" y="14"/>
                </a:moveTo>
                <a:lnTo>
                  <a:pt x="91" y="12"/>
                </a:lnTo>
                <a:lnTo>
                  <a:pt x="91" y="10"/>
                </a:lnTo>
                <a:lnTo>
                  <a:pt x="91" y="7"/>
                </a:lnTo>
                <a:lnTo>
                  <a:pt x="91" y="6"/>
                </a:lnTo>
                <a:lnTo>
                  <a:pt x="93" y="4"/>
                </a:lnTo>
                <a:lnTo>
                  <a:pt x="94" y="3"/>
                </a:lnTo>
                <a:lnTo>
                  <a:pt x="95" y="2"/>
                </a:lnTo>
                <a:lnTo>
                  <a:pt x="98" y="2"/>
                </a:lnTo>
                <a:lnTo>
                  <a:pt x="101" y="0"/>
                </a:lnTo>
                <a:lnTo>
                  <a:pt x="103" y="2"/>
                </a:lnTo>
                <a:lnTo>
                  <a:pt x="107" y="2"/>
                </a:lnTo>
                <a:lnTo>
                  <a:pt x="111" y="4"/>
                </a:lnTo>
                <a:lnTo>
                  <a:pt x="115" y="5"/>
                </a:lnTo>
                <a:lnTo>
                  <a:pt x="119" y="7"/>
                </a:lnTo>
                <a:lnTo>
                  <a:pt x="124" y="11"/>
                </a:lnTo>
                <a:lnTo>
                  <a:pt x="128" y="14"/>
                </a:lnTo>
                <a:lnTo>
                  <a:pt x="128" y="18"/>
                </a:lnTo>
                <a:lnTo>
                  <a:pt x="128" y="23"/>
                </a:lnTo>
                <a:lnTo>
                  <a:pt x="128" y="30"/>
                </a:lnTo>
                <a:lnTo>
                  <a:pt x="127" y="37"/>
                </a:lnTo>
                <a:lnTo>
                  <a:pt x="127" y="44"/>
                </a:lnTo>
                <a:lnTo>
                  <a:pt x="125" y="53"/>
                </a:lnTo>
                <a:lnTo>
                  <a:pt x="124" y="63"/>
                </a:lnTo>
                <a:lnTo>
                  <a:pt x="123" y="74"/>
                </a:lnTo>
                <a:lnTo>
                  <a:pt x="119" y="96"/>
                </a:lnTo>
                <a:lnTo>
                  <a:pt x="115" y="118"/>
                </a:lnTo>
                <a:lnTo>
                  <a:pt x="110" y="139"/>
                </a:lnTo>
                <a:lnTo>
                  <a:pt x="103" y="160"/>
                </a:lnTo>
                <a:lnTo>
                  <a:pt x="99" y="170"/>
                </a:lnTo>
                <a:lnTo>
                  <a:pt x="95" y="180"/>
                </a:lnTo>
                <a:lnTo>
                  <a:pt x="90" y="189"/>
                </a:lnTo>
                <a:lnTo>
                  <a:pt x="86" y="198"/>
                </a:lnTo>
                <a:lnTo>
                  <a:pt x="81" y="208"/>
                </a:lnTo>
                <a:lnTo>
                  <a:pt x="77" y="216"/>
                </a:lnTo>
                <a:lnTo>
                  <a:pt x="72" y="223"/>
                </a:lnTo>
                <a:lnTo>
                  <a:pt x="67" y="230"/>
                </a:lnTo>
                <a:lnTo>
                  <a:pt x="62" y="238"/>
                </a:lnTo>
                <a:lnTo>
                  <a:pt x="56" y="245"/>
                </a:lnTo>
                <a:lnTo>
                  <a:pt x="51" y="251"/>
                </a:lnTo>
                <a:lnTo>
                  <a:pt x="45" y="257"/>
                </a:lnTo>
                <a:lnTo>
                  <a:pt x="39" y="261"/>
                </a:lnTo>
                <a:lnTo>
                  <a:pt x="35" y="266"/>
                </a:lnTo>
                <a:lnTo>
                  <a:pt x="30" y="271"/>
                </a:lnTo>
                <a:lnTo>
                  <a:pt x="25" y="274"/>
                </a:lnTo>
                <a:lnTo>
                  <a:pt x="20" y="278"/>
                </a:lnTo>
                <a:lnTo>
                  <a:pt x="16" y="280"/>
                </a:lnTo>
                <a:lnTo>
                  <a:pt x="12" y="282"/>
                </a:lnTo>
                <a:lnTo>
                  <a:pt x="8" y="283"/>
                </a:lnTo>
                <a:lnTo>
                  <a:pt x="5" y="284"/>
                </a:lnTo>
                <a:lnTo>
                  <a:pt x="3" y="284"/>
                </a:lnTo>
                <a:lnTo>
                  <a:pt x="2" y="284"/>
                </a:lnTo>
                <a:lnTo>
                  <a:pt x="0" y="283"/>
                </a:lnTo>
                <a:lnTo>
                  <a:pt x="0" y="282"/>
                </a:lnTo>
                <a:lnTo>
                  <a:pt x="0" y="280"/>
                </a:lnTo>
                <a:lnTo>
                  <a:pt x="2" y="276"/>
                </a:lnTo>
                <a:lnTo>
                  <a:pt x="3" y="274"/>
                </a:lnTo>
                <a:lnTo>
                  <a:pt x="5" y="271"/>
                </a:lnTo>
                <a:lnTo>
                  <a:pt x="8" y="267"/>
                </a:lnTo>
                <a:lnTo>
                  <a:pt x="12" y="262"/>
                </a:lnTo>
                <a:lnTo>
                  <a:pt x="16" y="257"/>
                </a:lnTo>
                <a:lnTo>
                  <a:pt x="25" y="247"/>
                </a:lnTo>
                <a:lnTo>
                  <a:pt x="29" y="241"/>
                </a:lnTo>
                <a:lnTo>
                  <a:pt x="34" y="236"/>
                </a:lnTo>
                <a:lnTo>
                  <a:pt x="38" y="230"/>
                </a:lnTo>
                <a:lnTo>
                  <a:pt x="42" y="224"/>
                </a:lnTo>
                <a:lnTo>
                  <a:pt x="46" y="217"/>
                </a:lnTo>
                <a:lnTo>
                  <a:pt x="50" y="210"/>
                </a:lnTo>
                <a:lnTo>
                  <a:pt x="58" y="195"/>
                </a:lnTo>
                <a:lnTo>
                  <a:pt x="64" y="180"/>
                </a:lnTo>
                <a:lnTo>
                  <a:pt x="71" y="163"/>
                </a:lnTo>
                <a:lnTo>
                  <a:pt x="76" y="146"/>
                </a:lnTo>
                <a:lnTo>
                  <a:pt x="78" y="137"/>
                </a:lnTo>
                <a:lnTo>
                  <a:pt x="81" y="127"/>
                </a:lnTo>
                <a:lnTo>
                  <a:pt x="84" y="118"/>
                </a:lnTo>
                <a:lnTo>
                  <a:pt x="85" y="108"/>
                </a:lnTo>
                <a:lnTo>
                  <a:pt x="86" y="98"/>
                </a:lnTo>
                <a:lnTo>
                  <a:pt x="89" y="88"/>
                </a:lnTo>
                <a:lnTo>
                  <a:pt x="90" y="76"/>
                </a:lnTo>
                <a:lnTo>
                  <a:pt x="91" y="66"/>
                </a:lnTo>
                <a:lnTo>
                  <a:pt x="91" y="55"/>
                </a:lnTo>
                <a:lnTo>
                  <a:pt x="93" y="47"/>
                </a:lnTo>
                <a:lnTo>
                  <a:pt x="93" y="39"/>
                </a:lnTo>
                <a:lnTo>
                  <a:pt x="93" y="32"/>
                </a:lnTo>
                <a:lnTo>
                  <a:pt x="93" y="26"/>
                </a:lnTo>
                <a:lnTo>
                  <a:pt x="93" y="20"/>
                </a:lnTo>
                <a:lnTo>
                  <a:pt x="93" y="17"/>
                </a:lnTo>
                <a:lnTo>
                  <a:pt x="93" y="14"/>
                </a:lnTo>
                <a:lnTo>
                  <a:pt x="93" y="1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119">
            <a:extLst>
              <a:ext uri="{FF2B5EF4-FFF2-40B4-BE49-F238E27FC236}">
                <a16:creationId xmlns:a16="http://schemas.microsoft.com/office/drawing/2014/main" xmlns="" id="{703FA85D-DDCB-49E5-B91C-2C683DA8E0E2}"/>
              </a:ext>
            </a:extLst>
          </p:cNvPr>
          <p:cNvSpPr>
            <a:spLocks/>
          </p:cNvSpPr>
          <p:nvPr/>
        </p:nvSpPr>
        <p:spPr bwMode="auto">
          <a:xfrm>
            <a:off x="9175179" y="930315"/>
            <a:ext cx="1272563" cy="375156"/>
          </a:xfrm>
          <a:custGeom>
            <a:avLst/>
            <a:gdLst>
              <a:gd name="T0" fmla="*/ 0 w 186"/>
              <a:gd name="T1" fmla="*/ 54 h 54"/>
              <a:gd name="T2" fmla="*/ 0 w 186"/>
              <a:gd name="T3" fmla="*/ 30 h 54"/>
              <a:gd name="T4" fmla="*/ 8 w 186"/>
              <a:gd name="T5" fmla="*/ 29 h 54"/>
              <a:gd name="T6" fmla="*/ 17 w 186"/>
              <a:gd name="T7" fmla="*/ 28 h 54"/>
              <a:gd name="T8" fmla="*/ 27 w 186"/>
              <a:gd name="T9" fmla="*/ 26 h 54"/>
              <a:gd name="T10" fmla="*/ 39 w 186"/>
              <a:gd name="T11" fmla="*/ 25 h 54"/>
              <a:gd name="T12" fmla="*/ 51 w 186"/>
              <a:gd name="T13" fmla="*/ 23 h 54"/>
              <a:gd name="T14" fmla="*/ 64 w 186"/>
              <a:gd name="T15" fmla="*/ 21 h 54"/>
              <a:gd name="T16" fmla="*/ 78 w 186"/>
              <a:gd name="T17" fmla="*/ 17 h 54"/>
              <a:gd name="T18" fmla="*/ 93 w 186"/>
              <a:gd name="T19" fmla="*/ 14 h 54"/>
              <a:gd name="T20" fmla="*/ 100 w 186"/>
              <a:gd name="T21" fmla="*/ 12 h 54"/>
              <a:gd name="T22" fmla="*/ 107 w 186"/>
              <a:gd name="T23" fmla="*/ 10 h 54"/>
              <a:gd name="T24" fmla="*/ 113 w 186"/>
              <a:gd name="T25" fmla="*/ 9 h 54"/>
              <a:gd name="T26" fmla="*/ 120 w 186"/>
              <a:gd name="T27" fmla="*/ 8 h 54"/>
              <a:gd name="T28" fmla="*/ 125 w 186"/>
              <a:gd name="T29" fmla="*/ 7 h 54"/>
              <a:gd name="T30" fmla="*/ 130 w 186"/>
              <a:gd name="T31" fmla="*/ 6 h 54"/>
              <a:gd name="T32" fmla="*/ 136 w 186"/>
              <a:gd name="T33" fmla="*/ 4 h 54"/>
              <a:gd name="T34" fmla="*/ 141 w 186"/>
              <a:gd name="T35" fmla="*/ 3 h 54"/>
              <a:gd name="T36" fmla="*/ 145 w 186"/>
              <a:gd name="T37" fmla="*/ 2 h 54"/>
              <a:gd name="T38" fmla="*/ 147 w 186"/>
              <a:gd name="T39" fmla="*/ 2 h 54"/>
              <a:gd name="T40" fmla="*/ 151 w 186"/>
              <a:gd name="T41" fmla="*/ 1 h 54"/>
              <a:gd name="T42" fmla="*/ 154 w 186"/>
              <a:gd name="T43" fmla="*/ 1 h 54"/>
              <a:gd name="T44" fmla="*/ 156 w 186"/>
              <a:gd name="T45" fmla="*/ 1 h 54"/>
              <a:gd name="T46" fmla="*/ 158 w 186"/>
              <a:gd name="T47" fmla="*/ 0 h 54"/>
              <a:gd name="T48" fmla="*/ 159 w 186"/>
              <a:gd name="T49" fmla="*/ 0 h 54"/>
              <a:gd name="T50" fmla="*/ 160 w 186"/>
              <a:gd name="T51" fmla="*/ 0 h 54"/>
              <a:gd name="T52" fmla="*/ 164 w 186"/>
              <a:gd name="T53" fmla="*/ 1 h 54"/>
              <a:gd name="T54" fmla="*/ 168 w 186"/>
              <a:gd name="T55" fmla="*/ 2 h 54"/>
              <a:gd name="T56" fmla="*/ 173 w 186"/>
              <a:gd name="T57" fmla="*/ 4 h 54"/>
              <a:gd name="T58" fmla="*/ 179 w 186"/>
              <a:gd name="T59" fmla="*/ 8 h 54"/>
              <a:gd name="T60" fmla="*/ 181 w 186"/>
              <a:gd name="T61" fmla="*/ 9 h 54"/>
              <a:gd name="T62" fmla="*/ 184 w 186"/>
              <a:gd name="T63" fmla="*/ 11 h 54"/>
              <a:gd name="T64" fmla="*/ 185 w 186"/>
              <a:gd name="T65" fmla="*/ 14 h 54"/>
              <a:gd name="T66" fmla="*/ 186 w 186"/>
              <a:gd name="T67" fmla="*/ 15 h 54"/>
              <a:gd name="T68" fmla="*/ 186 w 186"/>
              <a:gd name="T69" fmla="*/ 17 h 54"/>
              <a:gd name="T70" fmla="*/ 186 w 186"/>
              <a:gd name="T71" fmla="*/ 18 h 54"/>
              <a:gd name="T72" fmla="*/ 186 w 186"/>
              <a:gd name="T73" fmla="*/ 21 h 54"/>
              <a:gd name="T74" fmla="*/ 185 w 186"/>
              <a:gd name="T75" fmla="*/ 22 h 54"/>
              <a:gd name="T76" fmla="*/ 182 w 186"/>
              <a:gd name="T77" fmla="*/ 23 h 54"/>
              <a:gd name="T78" fmla="*/ 181 w 186"/>
              <a:gd name="T79" fmla="*/ 25 h 54"/>
              <a:gd name="T80" fmla="*/ 177 w 186"/>
              <a:gd name="T81" fmla="*/ 26 h 54"/>
              <a:gd name="T82" fmla="*/ 172 w 186"/>
              <a:gd name="T83" fmla="*/ 29 h 54"/>
              <a:gd name="T84" fmla="*/ 167 w 186"/>
              <a:gd name="T85" fmla="*/ 30 h 54"/>
              <a:gd name="T86" fmla="*/ 164 w 186"/>
              <a:gd name="T87" fmla="*/ 30 h 54"/>
              <a:gd name="T88" fmla="*/ 162 w 186"/>
              <a:gd name="T89" fmla="*/ 31 h 54"/>
              <a:gd name="T90" fmla="*/ 158 w 186"/>
              <a:gd name="T91" fmla="*/ 31 h 54"/>
              <a:gd name="T92" fmla="*/ 151 w 186"/>
              <a:gd name="T93" fmla="*/ 32 h 54"/>
              <a:gd name="T94" fmla="*/ 146 w 186"/>
              <a:gd name="T95" fmla="*/ 33 h 54"/>
              <a:gd name="T96" fmla="*/ 138 w 186"/>
              <a:gd name="T97" fmla="*/ 35 h 54"/>
              <a:gd name="T98" fmla="*/ 129 w 186"/>
              <a:gd name="T99" fmla="*/ 36 h 54"/>
              <a:gd name="T100" fmla="*/ 119 w 186"/>
              <a:gd name="T101" fmla="*/ 37 h 54"/>
              <a:gd name="T102" fmla="*/ 108 w 186"/>
              <a:gd name="T103" fmla="*/ 38 h 54"/>
              <a:gd name="T104" fmla="*/ 96 w 186"/>
              <a:gd name="T105" fmla="*/ 40 h 54"/>
              <a:gd name="T106" fmla="*/ 82 w 186"/>
              <a:gd name="T107" fmla="*/ 43 h 54"/>
              <a:gd name="T108" fmla="*/ 68 w 186"/>
              <a:gd name="T109" fmla="*/ 44 h 54"/>
              <a:gd name="T110" fmla="*/ 53 w 186"/>
              <a:gd name="T111" fmla="*/ 46 h 54"/>
              <a:gd name="T112" fmla="*/ 37 w 186"/>
              <a:gd name="T113" fmla="*/ 50 h 54"/>
              <a:gd name="T114" fmla="*/ 18 w 186"/>
              <a:gd name="T115" fmla="*/ 52 h 54"/>
              <a:gd name="T116" fmla="*/ 0 w 186"/>
              <a:gd name="T117" fmla="*/ 54 h 54"/>
              <a:gd name="T118" fmla="*/ 0 w 186"/>
              <a:gd name="T119" fmla="*/ 54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6" h="54">
                <a:moveTo>
                  <a:pt x="0" y="54"/>
                </a:moveTo>
                <a:lnTo>
                  <a:pt x="0" y="30"/>
                </a:lnTo>
                <a:lnTo>
                  <a:pt x="8" y="29"/>
                </a:lnTo>
                <a:lnTo>
                  <a:pt x="17" y="28"/>
                </a:lnTo>
                <a:lnTo>
                  <a:pt x="27" y="26"/>
                </a:lnTo>
                <a:lnTo>
                  <a:pt x="39" y="25"/>
                </a:lnTo>
                <a:lnTo>
                  <a:pt x="51" y="23"/>
                </a:lnTo>
                <a:lnTo>
                  <a:pt x="64" y="21"/>
                </a:lnTo>
                <a:lnTo>
                  <a:pt x="78" y="17"/>
                </a:lnTo>
                <a:lnTo>
                  <a:pt x="93" y="14"/>
                </a:lnTo>
                <a:lnTo>
                  <a:pt x="100" y="12"/>
                </a:lnTo>
                <a:lnTo>
                  <a:pt x="107" y="10"/>
                </a:lnTo>
                <a:lnTo>
                  <a:pt x="113" y="9"/>
                </a:lnTo>
                <a:lnTo>
                  <a:pt x="120" y="8"/>
                </a:lnTo>
                <a:lnTo>
                  <a:pt x="125" y="7"/>
                </a:lnTo>
                <a:lnTo>
                  <a:pt x="130" y="6"/>
                </a:lnTo>
                <a:lnTo>
                  <a:pt x="136" y="4"/>
                </a:lnTo>
                <a:lnTo>
                  <a:pt x="141" y="3"/>
                </a:lnTo>
                <a:lnTo>
                  <a:pt x="145" y="2"/>
                </a:lnTo>
                <a:lnTo>
                  <a:pt x="147" y="2"/>
                </a:lnTo>
                <a:lnTo>
                  <a:pt x="151" y="1"/>
                </a:lnTo>
                <a:lnTo>
                  <a:pt x="154" y="1"/>
                </a:lnTo>
                <a:lnTo>
                  <a:pt x="156" y="1"/>
                </a:lnTo>
                <a:lnTo>
                  <a:pt x="158" y="0"/>
                </a:lnTo>
                <a:lnTo>
                  <a:pt x="159" y="0"/>
                </a:lnTo>
                <a:lnTo>
                  <a:pt x="160" y="0"/>
                </a:lnTo>
                <a:lnTo>
                  <a:pt x="164" y="1"/>
                </a:lnTo>
                <a:lnTo>
                  <a:pt x="168" y="2"/>
                </a:lnTo>
                <a:lnTo>
                  <a:pt x="173" y="4"/>
                </a:lnTo>
                <a:lnTo>
                  <a:pt x="179" y="8"/>
                </a:lnTo>
                <a:lnTo>
                  <a:pt x="181" y="9"/>
                </a:lnTo>
                <a:lnTo>
                  <a:pt x="184" y="11"/>
                </a:lnTo>
                <a:lnTo>
                  <a:pt x="185" y="14"/>
                </a:lnTo>
                <a:lnTo>
                  <a:pt x="186" y="15"/>
                </a:lnTo>
                <a:lnTo>
                  <a:pt x="186" y="17"/>
                </a:lnTo>
                <a:lnTo>
                  <a:pt x="186" y="18"/>
                </a:lnTo>
                <a:lnTo>
                  <a:pt x="186" y="21"/>
                </a:lnTo>
                <a:lnTo>
                  <a:pt x="185" y="22"/>
                </a:lnTo>
                <a:lnTo>
                  <a:pt x="182" y="23"/>
                </a:lnTo>
                <a:lnTo>
                  <a:pt x="181" y="25"/>
                </a:lnTo>
                <a:lnTo>
                  <a:pt x="177" y="26"/>
                </a:lnTo>
                <a:lnTo>
                  <a:pt x="172" y="29"/>
                </a:lnTo>
                <a:lnTo>
                  <a:pt x="167" y="30"/>
                </a:lnTo>
                <a:lnTo>
                  <a:pt x="164" y="30"/>
                </a:lnTo>
                <a:lnTo>
                  <a:pt x="162" y="31"/>
                </a:lnTo>
                <a:lnTo>
                  <a:pt x="158" y="31"/>
                </a:lnTo>
                <a:lnTo>
                  <a:pt x="151" y="32"/>
                </a:lnTo>
                <a:lnTo>
                  <a:pt x="146" y="33"/>
                </a:lnTo>
                <a:lnTo>
                  <a:pt x="138" y="35"/>
                </a:lnTo>
                <a:lnTo>
                  <a:pt x="129" y="36"/>
                </a:lnTo>
                <a:lnTo>
                  <a:pt x="119" y="37"/>
                </a:lnTo>
                <a:lnTo>
                  <a:pt x="108" y="38"/>
                </a:lnTo>
                <a:lnTo>
                  <a:pt x="96" y="40"/>
                </a:lnTo>
                <a:lnTo>
                  <a:pt x="82" y="43"/>
                </a:lnTo>
                <a:lnTo>
                  <a:pt x="68" y="44"/>
                </a:lnTo>
                <a:lnTo>
                  <a:pt x="53" y="46"/>
                </a:lnTo>
                <a:lnTo>
                  <a:pt x="37" y="50"/>
                </a:lnTo>
                <a:lnTo>
                  <a:pt x="18" y="52"/>
                </a:lnTo>
                <a:lnTo>
                  <a:pt x="0" y="54"/>
                </a:lnTo>
                <a:lnTo>
                  <a:pt x="0" y="5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120">
            <a:extLst>
              <a:ext uri="{FF2B5EF4-FFF2-40B4-BE49-F238E27FC236}">
                <a16:creationId xmlns:a16="http://schemas.microsoft.com/office/drawing/2014/main" xmlns="" id="{DFB87718-B398-4E3F-856F-2CAB4C1D9437}"/>
              </a:ext>
            </a:extLst>
          </p:cNvPr>
          <p:cNvSpPr>
            <a:spLocks/>
          </p:cNvSpPr>
          <p:nvPr/>
        </p:nvSpPr>
        <p:spPr bwMode="auto">
          <a:xfrm>
            <a:off x="9236758" y="1527785"/>
            <a:ext cx="1272563" cy="340422"/>
          </a:xfrm>
          <a:custGeom>
            <a:avLst/>
            <a:gdLst>
              <a:gd name="T0" fmla="*/ 107 w 186"/>
              <a:gd name="T1" fmla="*/ 8 h 49"/>
              <a:gd name="T2" fmla="*/ 128 w 186"/>
              <a:gd name="T3" fmla="*/ 4 h 49"/>
              <a:gd name="T4" fmla="*/ 142 w 186"/>
              <a:gd name="T5" fmla="*/ 2 h 49"/>
              <a:gd name="T6" fmla="*/ 153 w 186"/>
              <a:gd name="T7" fmla="*/ 0 h 49"/>
              <a:gd name="T8" fmla="*/ 162 w 186"/>
              <a:gd name="T9" fmla="*/ 1 h 49"/>
              <a:gd name="T10" fmla="*/ 172 w 186"/>
              <a:gd name="T11" fmla="*/ 3 h 49"/>
              <a:gd name="T12" fmla="*/ 177 w 186"/>
              <a:gd name="T13" fmla="*/ 7 h 49"/>
              <a:gd name="T14" fmla="*/ 184 w 186"/>
              <a:gd name="T15" fmla="*/ 14 h 49"/>
              <a:gd name="T16" fmla="*/ 186 w 186"/>
              <a:gd name="T17" fmla="*/ 18 h 49"/>
              <a:gd name="T18" fmla="*/ 184 w 186"/>
              <a:gd name="T19" fmla="*/ 22 h 49"/>
              <a:gd name="T20" fmla="*/ 180 w 186"/>
              <a:gd name="T21" fmla="*/ 24 h 49"/>
              <a:gd name="T22" fmla="*/ 172 w 186"/>
              <a:gd name="T23" fmla="*/ 27 h 49"/>
              <a:gd name="T24" fmla="*/ 160 w 186"/>
              <a:gd name="T25" fmla="*/ 29 h 49"/>
              <a:gd name="T26" fmla="*/ 146 w 186"/>
              <a:gd name="T27" fmla="*/ 31 h 49"/>
              <a:gd name="T28" fmla="*/ 129 w 186"/>
              <a:gd name="T29" fmla="*/ 34 h 49"/>
              <a:gd name="T30" fmla="*/ 108 w 186"/>
              <a:gd name="T31" fmla="*/ 37 h 49"/>
              <a:gd name="T32" fmla="*/ 84 w 186"/>
              <a:gd name="T33" fmla="*/ 41 h 49"/>
              <a:gd name="T34" fmla="*/ 72 w 186"/>
              <a:gd name="T35" fmla="*/ 43 h 49"/>
              <a:gd name="T36" fmla="*/ 61 w 186"/>
              <a:gd name="T37" fmla="*/ 44 h 49"/>
              <a:gd name="T38" fmla="*/ 52 w 186"/>
              <a:gd name="T39" fmla="*/ 45 h 49"/>
              <a:gd name="T40" fmla="*/ 44 w 186"/>
              <a:gd name="T41" fmla="*/ 46 h 49"/>
              <a:gd name="T42" fmla="*/ 38 w 186"/>
              <a:gd name="T43" fmla="*/ 48 h 49"/>
              <a:gd name="T44" fmla="*/ 33 w 186"/>
              <a:gd name="T45" fmla="*/ 49 h 49"/>
              <a:gd name="T46" fmla="*/ 29 w 186"/>
              <a:gd name="T47" fmla="*/ 49 h 49"/>
              <a:gd name="T48" fmla="*/ 24 w 186"/>
              <a:gd name="T49" fmla="*/ 49 h 49"/>
              <a:gd name="T50" fmla="*/ 14 w 186"/>
              <a:gd name="T51" fmla="*/ 45 h 49"/>
              <a:gd name="T52" fmla="*/ 11 w 186"/>
              <a:gd name="T53" fmla="*/ 43 h 49"/>
              <a:gd name="T54" fmla="*/ 5 w 186"/>
              <a:gd name="T55" fmla="*/ 41 h 49"/>
              <a:gd name="T56" fmla="*/ 1 w 186"/>
              <a:gd name="T57" fmla="*/ 38 h 49"/>
              <a:gd name="T58" fmla="*/ 0 w 186"/>
              <a:gd name="T59" fmla="*/ 36 h 49"/>
              <a:gd name="T60" fmla="*/ 0 w 186"/>
              <a:gd name="T61" fmla="*/ 32 h 49"/>
              <a:gd name="T62" fmla="*/ 3 w 186"/>
              <a:gd name="T63" fmla="*/ 31 h 49"/>
              <a:gd name="T64" fmla="*/ 9 w 186"/>
              <a:gd name="T65" fmla="*/ 29 h 49"/>
              <a:gd name="T66" fmla="*/ 18 w 186"/>
              <a:gd name="T67" fmla="*/ 28 h 49"/>
              <a:gd name="T68" fmla="*/ 30 w 186"/>
              <a:gd name="T69" fmla="*/ 27 h 49"/>
              <a:gd name="T70" fmla="*/ 44 w 186"/>
              <a:gd name="T71" fmla="*/ 23 h 49"/>
              <a:gd name="T72" fmla="*/ 63 w 186"/>
              <a:gd name="T73" fmla="*/ 20 h 49"/>
              <a:gd name="T74" fmla="*/ 84 w 186"/>
              <a:gd name="T75" fmla="*/ 14 h 49"/>
              <a:gd name="T76" fmla="*/ 95 w 186"/>
              <a:gd name="T77" fmla="*/ 11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6" h="49">
                <a:moveTo>
                  <a:pt x="95" y="11"/>
                </a:moveTo>
                <a:lnTo>
                  <a:pt x="107" y="8"/>
                </a:lnTo>
                <a:lnTo>
                  <a:pt x="119" y="6"/>
                </a:lnTo>
                <a:lnTo>
                  <a:pt x="128" y="4"/>
                </a:lnTo>
                <a:lnTo>
                  <a:pt x="136" y="2"/>
                </a:lnTo>
                <a:lnTo>
                  <a:pt x="142" y="2"/>
                </a:lnTo>
                <a:lnTo>
                  <a:pt x="149" y="1"/>
                </a:lnTo>
                <a:lnTo>
                  <a:pt x="153" y="0"/>
                </a:lnTo>
                <a:lnTo>
                  <a:pt x="157" y="0"/>
                </a:lnTo>
                <a:lnTo>
                  <a:pt x="162" y="1"/>
                </a:lnTo>
                <a:lnTo>
                  <a:pt x="167" y="1"/>
                </a:lnTo>
                <a:lnTo>
                  <a:pt x="172" y="3"/>
                </a:lnTo>
                <a:lnTo>
                  <a:pt x="175" y="4"/>
                </a:lnTo>
                <a:lnTo>
                  <a:pt x="177" y="7"/>
                </a:lnTo>
                <a:lnTo>
                  <a:pt x="181" y="10"/>
                </a:lnTo>
                <a:lnTo>
                  <a:pt x="184" y="14"/>
                </a:lnTo>
                <a:lnTo>
                  <a:pt x="185" y="16"/>
                </a:lnTo>
                <a:lnTo>
                  <a:pt x="186" y="18"/>
                </a:lnTo>
                <a:lnTo>
                  <a:pt x="185" y="21"/>
                </a:lnTo>
                <a:lnTo>
                  <a:pt x="184" y="22"/>
                </a:lnTo>
                <a:lnTo>
                  <a:pt x="183" y="23"/>
                </a:lnTo>
                <a:lnTo>
                  <a:pt x="180" y="24"/>
                </a:lnTo>
                <a:lnTo>
                  <a:pt x="176" y="25"/>
                </a:lnTo>
                <a:lnTo>
                  <a:pt x="172" y="27"/>
                </a:lnTo>
                <a:lnTo>
                  <a:pt x="167" y="28"/>
                </a:lnTo>
                <a:lnTo>
                  <a:pt x="160" y="29"/>
                </a:lnTo>
                <a:lnTo>
                  <a:pt x="154" y="30"/>
                </a:lnTo>
                <a:lnTo>
                  <a:pt x="146" y="31"/>
                </a:lnTo>
                <a:lnTo>
                  <a:pt x="138" y="32"/>
                </a:lnTo>
                <a:lnTo>
                  <a:pt x="129" y="34"/>
                </a:lnTo>
                <a:lnTo>
                  <a:pt x="119" y="36"/>
                </a:lnTo>
                <a:lnTo>
                  <a:pt x="108" y="37"/>
                </a:lnTo>
                <a:lnTo>
                  <a:pt x="97" y="39"/>
                </a:lnTo>
                <a:lnTo>
                  <a:pt x="84" y="41"/>
                </a:lnTo>
                <a:lnTo>
                  <a:pt x="77" y="42"/>
                </a:lnTo>
                <a:lnTo>
                  <a:pt x="72" y="43"/>
                </a:lnTo>
                <a:lnTo>
                  <a:pt x="67" y="44"/>
                </a:lnTo>
                <a:lnTo>
                  <a:pt x="61" y="44"/>
                </a:lnTo>
                <a:lnTo>
                  <a:pt x="56" y="45"/>
                </a:lnTo>
                <a:lnTo>
                  <a:pt x="52" y="45"/>
                </a:lnTo>
                <a:lnTo>
                  <a:pt x="47" y="46"/>
                </a:lnTo>
                <a:lnTo>
                  <a:pt x="44" y="46"/>
                </a:lnTo>
                <a:lnTo>
                  <a:pt x="41" y="48"/>
                </a:lnTo>
                <a:lnTo>
                  <a:pt x="38" y="48"/>
                </a:lnTo>
                <a:lnTo>
                  <a:pt x="35" y="48"/>
                </a:lnTo>
                <a:lnTo>
                  <a:pt x="33" y="49"/>
                </a:lnTo>
                <a:lnTo>
                  <a:pt x="30" y="49"/>
                </a:lnTo>
                <a:lnTo>
                  <a:pt x="29" y="49"/>
                </a:lnTo>
                <a:lnTo>
                  <a:pt x="26" y="49"/>
                </a:lnTo>
                <a:lnTo>
                  <a:pt x="24" y="49"/>
                </a:lnTo>
                <a:lnTo>
                  <a:pt x="18" y="48"/>
                </a:lnTo>
                <a:lnTo>
                  <a:pt x="14" y="45"/>
                </a:lnTo>
                <a:lnTo>
                  <a:pt x="12" y="44"/>
                </a:lnTo>
                <a:lnTo>
                  <a:pt x="11" y="43"/>
                </a:lnTo>
                <a:lnTo>
                  <a:pt x="8" y="42"/>
                </a:lnTo>
                <a:lnTo>
                  <a:pt x="5" y="41"/>
                </a:lnTo>
                <a:lnTo>
                  <a:pt x="4" y="39"/>
                </a:lnTo>
                <a:lnTo>
                  <a:pt x="1" y="38"/>
                </a:lnTo>
                <a:lnTo>
                  <a:pt x="1" y="37"/>
                </a:lnTo>
                <a:lnTo>
                  <a:pt x="0" y="36"/>
                </a:lnTo>
                <a:lnTo>
                  <a:pt x="0" y="34"/>
                </a:lnTo>
                <a:lnTo>
                  <a:pt x="0" y="32"/>
                </a:lnTo>
                <a:lnTo>
                  <a:pt x="1" y="31"/>
                </a:lnTo>
                <a:lnTo>
                  <a:pt x="3" y="31"/>
                </a:lnTo>
                <a:lnTo>
                  <a:pt x="5" y="30"/>
                </a:lnTo>
                <a:lnTo>
                  <a:pt x="9" y="29"/>
                </a:lnTo>
                <a:lnTo>
                  <a:pt x="13" y="28"/>
                </a:lnTo>
                <a:lnTo>
                  <a:pt x="18" y="28"/>
                </a:lnTo>
                <a:lnTo>
                  <a:pt x="24" y="27"/>
                </a:lnTo>
                <a:lnTo>
                  <a:pt x="30" y="27"/>
                </a:lnTo>
                <a:lnTo>
                  <a:pt x="37" y="25"/>
                </a:lnTo>
                <a:lnTo>
                  <a:pt x="44" y="23"/>
                </a:lnTo>
                <a:lnTo>
                  <a:pt x="54" y="22"/>
                </a:lnTo>
                <a:lnTo>
                  <a:pt x="63" y="20"/>
                </a:lnTo>
                <a:lnTo>
                  <a:pt x="73" y="17"/>
                </a:lnTo>
                <a:lnTo>
                  <a:pt x="84" y="14"/>
                </a:lnTo>
                <a:lnTo>
                  <a:pt x="95" y="11"/>
                </a:lnTo>
                <a:lnTo>
                  <a:pt x="95" y="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121">
            <a:extLst>
              <a:ext uri="{FF2B5EF4-FFF2-40B4-BE49-F238E27FC236}">
                <a16:creationId xmlns:a16="http://schemas.microsoft.com/office/drawing/2014/main" xmlns="" id="{92E33C54-6D27-4CDF-8BC9-C041289DDB72}"/>
              </a:ext>
            </a:extLst>
          </p:cNvPr>
          <p:cNvSpPr>
            <a:spLocks/>
          </p:cNvSpPr>
          <p:nvPr/>
        </p:nvSpPr>
        <p:spPr bwMode="auto">
          <a:xfrm>
            <a:off x="9674629" y="1208208"/>
            <a:ext cx="273670" cy="1903568"/>
          </a:xfrm>
          <a:custGeom>
            <a:avLst/>
            <a:gdLst>
              <a:gd name="T0" fmla="*/ 1 w 40"/>
              <a:gd name="T1" fmla="*/ 4 h 274"/>
              <a:gd name="T2" fmla="*/ 3 w 40"/>
              <a:gd name="T3" fmla="*/ 2 h 274"/>
              <a:gd name="T4" fmla="*/ 7 w 40"/>
              <a:gd name="T5" fmla="*/ 0 h 274"/>
              <a:gd name="T6" fmla="*/ 12 w 40"/>
              <a:gd name="T7" fmla="*/ 0 h 274"/>
              <a:gd name="T8" fmla="*/ 20 w 40"/>
              <a:gd name="T9" fmla="*/ 3 h 274"/>
              <a:gd name="T10" fmla="*/ 34 w 40"/>
              <a:gd name="T11" fmla="*/ 10 h 274"/>
              <a:gd name="T12" fmla="*/ 36 w 40"/>
              <a:gd name="T13" fmla="*/ 13 h 274"/>
              <a:gd name="T14" fmla="*/ 39 w 40"/>
              <a:gd name="T15" fmla="*/ 17 h 274"/>
              <a:gd name="T16" fmla="*/ 40 w 40"/>
              <a:gd name="T17" fmla="*/ 21 h 274"/>
              <a:gd name="T18" fmla="*/ 38 w 40"/>
              <a:gd name="T19" fmla="*/ 33 h 274"/>
              <a:gd name="T20" fmla="*/ 35 w 40"/>
              <a:gd name="T21" fmla="*/ 47 h 274"/>
              <a:gd name="T22" fmla="*/ 35 w 40"/>
              <a:gd name="T23" fmla="*/ 62 h 274"/>
              <a:gd name="T24" fmla="*/ 34 w 40"/>
              <a:gd name="T25" fmla="*/ 74 h 274"/>
              <a:gd name="T26" fmla="*/ 33 w 40"/>
              <a:gd name="T27" fmla="*/ 81 h 274"/>
              <a:gd name="T28" fmla="*/ 33 w 40"/>
              <a:gd name="T29" fmla="*/ 85 h 274"/>
              <a:gd name="T30" fmla="*/ 33 w 40"/>
              <a:gd name="T31" fmla="*/ 92 h 274"/>
              <a:gd name="T32" fmla="*/ 33 w 40"/>
              <a:gd name="T33" fmla="*/ 101 h 274"/>
              <a:gd name="T34" fmla="*/ 33 w 40"/>
              <a:gd name="T35" fmla="*/ 111 h 274"/>
              <a:gd name="T36" fmla="*/ 33 w 40"/>
              <a:gd name="T37" fmla="*/ 123 h 274"/>
              <a:gd name="T38" fmla="*/ 33 w 40"/>
              <a:gd name="T39" fmla="*/ 137 h 274"/>
              <a:gd name="T40" fmla="*/ 33 w 40"/>
              <a:gd name="T41" fmla="*/ 152 h 274"/>
              <a:gd name="T42" fmla="*/ 34 w 40"/>
              <a:gd name="T43" fmla="*/ 169 h 274"/>
              <a:gd name="T44" fmla="*/ 34 w 40"/>
              <a:gd name="T45" fmla="*/ 186 h 274"/>
              <a:gd name="T46" fmla="*/ 34 w 40"/>
              <a:gd name="T47" fmla="*/ 201 h 274"/>
              <a:gd name="T48" fmla="*/ 34 w 40"/>
              <a:gd name="T49" fmla="*/ 213 h 274"/>
              <a:gd name="T50" fmla="*/ 34 w 40"/>
              <a:gd name="T51" fmla="*/ 225 h 274"/>
              <a:gd name="T52" fmla="*/ 33 w 40"/>
              <a:gd name="T53" fmla="*/ 236 h 274"/>
              <a:gd name="T54" fmla="*/ 31 w 40"/>
              <a:gd name="T55" fmla="*/ 244 h 274"/>
              <a:gd name="T56" fmla="*/ 31 w 40"/>
              <a:gd name="T57" fmla="*/ 251 h 274"/>
              <a:gd name="T58" fmla="*/ 29 w 40"/>
              <a:gd name="T59" fmla="*/ 258 h 274"/>
              <a:gd name="T60" fmla="*/ 26 w 40"/>
              <a:gd name="T61" fmla="*/ 266 h 274"/>
              <a:gd name="T62" fmla="*/ 23 w 40"/>
              <a:gd name="T63" fmla="*/ 270 h 274"/>
              <a:gd name="T64" fmla="*/ 20 w 40"/>
              <a:gd name="T65" fmla="*/ 273 h 274"/>
              <a:gd name="T66" fmla="*/ 17 w 40"/>
              <a:gd name="T67" fmla="*/ 274 h 274"/>
              <a:gd name="T68" fmla="*/ 14 w 40"/>
              <a:gd name="T69" fmla="*/ 272 h 274"/>
              <a:gd name="T70" fmla="*/ 12 w 40"/>
              <a:gd name="T71" fmla="*/ 268 h 274"/>
              <a:gd name="T72" fmla="*/ 9 w 40"/>
              <a:gd name="T73" fmla="*/ 262 h 274"/>
              <a:gd name="T74" fmla="*/ 7 w 40"/>
              <a:gd name="T75" fmla="*/ 257 h 274"/>
              <a:gd name="T76" fmla="*/ 4 w 40"/>
              <a:gd name="T77" fmla="*/ 251 h 274"/>
              <a:gd name="T78" fmla="*/ 3 w 40"/>
              <a:gd name="T79" fmla="*/ 246 h 274"/>
              <a:gd name="T80" fmla="*/ 1 w 40"/>
              <a:gd name="T81" fmla="*/ 243 h 274"/>
              <a:gd name="T82" fmla="*/ 1 w 40"/>
              <a:gd name="T83" fmla="*/ 239 h 274"/>
              <a:gd name="T84" fmla="*/ 3 w 40"/>
              <a:gd name="T85" fmla="*/ 236 h 274"/>
              <a:gd name="T86" fmla="*/ 3 w 40"/>
              <a:gd name="T87" fmla="*/ 230 h 274"/>
              <a:gd name="T88" fmla="*/ 4 w 40"/>
              <a:gd name="T89" fmla="*/ 223 h 274"/>
              <a:gd name="T90" fmla="*/ 5 w 40"/>
              <a:gd name="T91" fmla="*/ 215 h 274"/>
              <a:gd name="T92" fmla="*/ 7 w 40"/>
              <a:gd name="T93" fmla="*/ 202 h 274"/>
              <a:gd name="T94" fmla="*/ 8 w 40"/>
              <a:gd name="T95" fmla="*/ 187 h 274"/>
              <a:gd name="T96" fmla="*/ 9 w 40"/>
              <a:gd name="T97" fmla="*/ 167 h 274"/>
              <a:gd name="T98" fmla="*/ 9 w 40"/>
              <a:gd name="T99" fmla="*/ 145 h 274"/>
              <a:gd name="T100" fmla="*/ 10 w 40"/>
              <a:gd name="T101" fmla="*/ 124 h 274"/>
              <a:gd name="T102" fmla="*/ 10 w 40"/>
              <a:gd name="T103" fmla="*/ 106 h 274"/>
              <a:gd name="T104" fmla="*/ 10 w 40"/>
              <a:gd name="T105" fmla="*/ 91 h 274"/>
              <a:gd name="T106" fmla="*/ 10 w 40"/>
              <a:gd name="T107" fmla="*/ 74 h 274"/>
              <a:gd name="T108" fmla="*/ 9 w 40"/>
              <a:gd name="T109" fmla="*/ 53 h 274"/>
              <a:gd name="T110" fmla="*/ 9 w 40"/>
              <a:gd name="T111" fmla="*/ 39 h 274"/>
              <a:gd name="T112" fmla="*/ 8 w 40"/>
              <a:gd name="T113" fmla="*/ 32 h 274"/>
              <a:gd name="T114" fmla="*/ 7 w 40"/>
              <a:gd name="T115" fmla="*/ 26 h 274"/>
              <a:gd name="T116" fmla="*/ 3 w 40"/>
              <a:gd name="T117" fmla="*/ 19 h 274"/>
              <a:gd name="T118" fmla="*/ 0 w 40"/>
              <a:gd name="T119" fmla="*/ 16 h 274"/>
              <a:gd name="T120" fmla="*/ 0 w 40"/>
              <a:gd name="T121" fmla="*/ 12 h 274"/>
              <a:gd name="T122" fmla="*/ 0 w 40"/>
              <a:gd name="T123" fmla="*/ 5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0" h="274">
                <a:moveTo>
                  <a:pt x="0" y="5"/>
                </a:move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  <a:lnTo>
                  <a:pt x="12" y="0"/>
                </a:lnTo>
                <a:lnTo>
                  <a:pt x="14" y="0"/>
                </a:lnTo>
                <a:lnTo>
                  <a:pt x="20" y="3"/>
                </a:lnTo>
                <a:lnTo>
                  <a:pt x="25" y="5"/>
                </a:lnTo>
                <a:lnTo>
                  <a:pt x="34" y="10"/>
                </a:lnTo>
                <a:lnTo>
                  <a:pt x="35" y="12"/>
                </a:lnTo>
                <a:lnTo>
                  <a:pt x="36" y="13"/>
                </a:lnTo>
                <a:lnTo>
                  <a:pt x="38" y="14"/>
                </a:lnTo>
                <a:lnTo>
                  <a:pt x="39" y="17"/>
                </a:lnTo>
                <a:lnTo>
                  <a:pt x="39" y="19"/>
                </a:lnTo>
                <a:lnTo>
                  <a:pt x="40" y="21"/>
                </a:lnTo>
                <a:lnTo>
                  <a:pt x="39" y="27"/>
                </a:lnTo>
                <a:lnTo>
                  <a:pt x="38" y="33"/>
                </a:lnTo>
                <a:lnTo>
                  <a:pt x="36" y="40"/>
                </a:lnTo>
                <a:lnTo>
                  <a:pt x="35" y="47"/>
                </a:lnTo>
                <a:lnTo>
                  <a:pt x="35" y="54"/>
                </a:lnTo>
                <a:lnTo>
                  <a:pt x="35" y="62"/>
                </a:lnTo>
                <a:lnTo>
                  <a:pt x="35" y="68"/>
                </a:lnTo>
                <a:lnTo>
                  <a:pt x="34" y="74"/>
                </a:lnTo>
                <a:lnTo>
                  <a:pt x="34" y="80"/>
                </a:lnTo>
                <a:lnTo>
                  <a:pt x="33" y="81"/>
                </a:lnTo>
                <a:lnTo>
                  <a:pt x="33" y="83"/>
                </a:lnTo>
                <a:lnTo>
                  <a:pt x="33" y="85"/>
                </a:lnTo>
                <a:lnTo>
                  <a:pt x="33" y="89"/>
                </a:lnTo>
                <a:lnTo>
                  <a:pt x="33" y="92"/>
                </a:lnTo>
                <a:lnTo>
                  <a:pt x="33" y="96"/>
                </a:lnTo>
                <a:lnTo>
                  <a:pt x="33" y="101"/>
                </a:lnTo>
                <a:lnTo>
                  <a:pt x="33" y="105"/>
                </a:lnTo>
                <a:lnTo>
                  <a:pt x="33" y="111"/>
                </a:lnTo>
                <a:lnTo>
                  <a:pt x="33" y="117"/>
                </a:lnTo>
                <a:lnTo>
                  <a:pt x="33" y="123"/>
                </a:lnTo>
                <a:lnTo>
                  <a:pt x="33" y="130"/>
                </a:lnTo>
                <a:lnTo>
                  <a:pt x="33" y="137"/>
                </a:lnTo>
                <a:lnTo>
                  <a:pt x="33" y="144"/>
                </a:lnTo>
                <a:lnTo>
                  <a:pt x="33" y="152"/>
                </a:lnTo>
                <a:lnTo>
                  <a:pt x="34" y="161"/>
                </a:lnTo>
                <a:lnTo>
                  <a:pt x="34" y="169"/>
                </a:lnTo>
                <a:lnTo>
                  <a:pt x="34" y="179"/>
                </a:lnTo>
                <a:lnTo>
                  <a:pt x="34" y="186"/>
                </a:lnTo>
                <a:lnTo>
                  <a:pt x="34" y="194"/>
                </a:lnTo>
                <a:lnTo>
                  <a:pt x="34" y="201"/>
                </a:lnTo>
                <a:lnTo>
                  <a:pt x="34" y="208"/>
                </a:lnTo>
                <a:lnTo>
                  <a:pt x="34" y="213"/>
                </a:lnTo>
                <a:lnTo>
                  <a:pt x="34" y="220"/>
                </a:lnTo>
                <a:lnTo>
                  <a:pt x="34" y="225"/>
                </a:lnTo>
                <a:lnTo>
                  <a:pt x="33" y="231"/>
                </a:lnTo>
                <a:lnTo>
                  <a:pt x="33" y="236"/>
                </a:lnTo>
                <a:lnTo>
                  <a:pt x="33" y="239"/>
                </a:lnTo>
                <a:lnTo>
                  <a:pt x="31" y="244"/>
                </a:lnTo>
                <a:lnTo>
                  <a:pt x="31" y="247"/>
                </a:lnTo>
                <a:lnTo>
                  <a:pt x="31" y="251"/>
                </a:lnTo>
                <a:lnTo>
                  <a:pt x="30" y="253"/>
                </a:lnTo>
                <a:lnTo>
                  <a:pt x="29" y="258"/>
                </a:lnTo>
                <a:lnTo>
                  <a:pt x="27" y="262"/>
                </a:lnTo>
                <a:lnTo>
                  <a:pt x="26" y="266"/>
                </a:lnTo>
                <a:lnTo>
                  <a:pt x="25" y="269"/>
                </a:lnTo>
                <a:lnTo>
                  <a:pt x="23" y="270"/>
                </a:lnTo>
                <a:lnTo>
                  <a:pt x="21" y="273"/>
                </a:lnTo>
                <a:lnTo>
                  <a:pt x="20" y="273"/>
                </a:lnTo>
                <a:lnTo>
                  <a:pt x="18" y="274"/>
                </a:lnTo>
                <a:lnTo>
                  <a:pt x="17" y="274"/>
                </a:lnTo>
                <a:lnTo>
                  <a:pt x="16" y="273"/>
                </a:lnTo>
                <a:lnTo>
                  <a:pt x="14" y="272"/>
                </a:lnTo>
                <a:lnTo>
                  <a:pt x="13" y="270"/>
                </a:lnTo>
                <a:lnTo>
                  <a:pt x="12" y="268"/>
                </a:lnTo>
                <a:lnTo>
                  <a:pt x="10" y="266"/>
                </a:lnTo>
                <a:lnTo>
                  <a:pt x="9" y="262"/>
                </a:lnTo>
                <a:lnTo>
                  <a:pt x="8" y="260"/>
                </a:lnTo>
                <a:lnTo>
                  <a:pt x="7" y="257"/>
                </a:lnTo>
                <a:lnTo>
                  <a:pt x="5" y="253"/>
                </a:lnTo>
                <a:lnTo>
                  <a:pt x="4" y="251"/>
                </a:lnTo>
                <a:lnTo>
                  <a:pt x="3" y="247"/>
                </a:lnTo>
                <a:lnTo>
                  <a:pt x="3" y="246"/>
                </a:lnTo>
                <a:lnTo>
                  <a:pt x="3" y="244"/>
                </a:lnTo>
                <a:lnTo>
                  <a:pt x="1" y="243"/>
                </a:lnTo>
                <a:lnTo>
                  <a:pt x="1" y="240"/>
                </a:lnTo>
                <a:lnTo>
                  <a:pt x="1" y="239"/>
                </a:lnTo>
                <a:lnTo>
                  <a:pt x="1" y="238"/>
                </a:lnTo>
                <a:lnTo>
                  <a:pt x="3" y="236"/>
                </a:lnTo>
                <a:lnTo>
                  <a:pt x="3" y="232"/>
                </a:lnTo>
                <a:lnTo>
                  <a:pt x="3" y="230"/>
                </a:lnTo>
                <a:lnTo>
                  <a:pt x="4" y="226"/>
                </a:lnTo>
                <a:lnTo>
                  <a:pt x="4" y="223"/>
                </a:lnTo>
                <a:lnTo>
                  <a:pt x="5" y="219"/>
                </a:lnTo>
                <a:lnTo>
                  <a:pt x="5" y="215"/>
                </a:lnTo>
                <a:lnTo>
                  <a:pt x="5" y="209"/>
                </a:lnTo>
                <a:lnTo>
                  <a:pt x="7" y="202"/>
                </a:lnTo>
                <a:lnTo>
                  <a:pt x="7" y="195"/>
                </a:lnTo>
                <a:lnTo>
                  <a:pt x="8" y="187"/>
                </a:lnTo>
                <a:lnTo>
                  <a:pt x="8" y="177"/>
                </a:lnTo>
                <a:lnTo>
                  <a:pt x="9" y="167"/>
                </a:lnTo>
                <a:lnTo>
                  <a:pt x="9" y="156"/>
                </a:lnTo>
                <a:lnTo>
                  <a:pt x="9" y="145"/>
                </a:lnTo>
                <a:lnTo>
                  <a:pt x="10" y="134"/>
                </a:lnTo>
                <a:lnTo>
                  <a:pt x="10" y="124"/>
                </a:lnTo>
                <a:lnTo>
                  <a:pt x="10" y="115"/>
                </a:lnTo>
                <a:lnTo>
                  <a:pt x="10" y="106"/>
                </a:lnTo>
                <a:lnTo>
                  <a:pt x="10" y="98"/>
                </a:lnTo>
                <a:lnTo>
                  <a:pt x="10" y="91"/>
                </a:lnTo>
                <a:lnTo>
                  <a:pt x="10" y="85"/>
                </a:lnTo>
                <a:lnTo>
                  <a:pt x="10" y="74"/>
                </a:lnTo>
                <a:lnTo>
                  <a:pt x="9" y="63"/>
                </a:lnTo>
                <a:lnTo>
                  <a:pt x="9" y="53"/>
                </a:lnTo>
                <a:lnTo>
                  <a:pt x="9" y="44"/>
                </a:lnTo>
                <a:lnTo>
                  <a:pt x="9" y="39"/>
                </a:lnTo>
                <a:lnTo>
                  <a:pt x="8" y="35"/>
                </a:lnTo>
                <a:lnTo>
                  <a:pt x="8" y="32"/>
                </a:lnTo>
                <a:lnTo>
                  <a:pt x="7" y="28"/>
                </a:lnTo>
                <a:lnTo>
                  <a:pt x="7" y="26"/>
                </a:lnTo>
                <a:lnTo>
                  <a:pt x="5" y="24"/>
                </a:lnTo>
                <a:lnTo>
                  <a:pt x="3" y="19"/>
                </a:lnTo>
                <a:lnTo>
                  <a:pt x="1" y="18"/>
                </a:lnTo>
                <a:lnTo>
                  <a:pt x="0" y="16"/>
                </a:lnTo>
                <a:lnTo>
                  <a:pt x="0" y="14"/>
                </a:lnTo>
                <a:lnTo>
                  <a:pt x="0" y="12"/>
                </a:lnTo>
                <a:lnTo>
                  <a:pt x="0" y="9"/>
                </a:lnTo>
                <a:lnTo>
                  <a:pt x="0" y="5"/>
                </a:lnTo>
                <a:lnTo>
                  <a:pt x="0" y="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6" name="Freeform 122">
            <a:extLst>
              <a:ext uri="{FF2B5EF4-FFF2-40B4-BE49-F238E27FC236}">
                <a16:creationId xmlns:a16="http://schemas.microsoft.com/office/drawing/2014/main" xmlns="" id="{00695491-F044-426C-B11E-9562200BD6A1}"/>
              </a:ext>
            </a:extLst>
          </p:cNvPr>
          <p:cNvSpPr>
            <a:spLocks/>
          </p:cNvSpPr>
          <p:nvPr/>
        </p:nvSpPr>
        <p:spPr bwMode="auto">
          <a:xfrm>
            <a:off x="8990455" y="1763995"/>
            <a:ext cx="827852" cy="944837"/>
          </a:xfrm>
          <a:custGeom>
            <a:avLst/>
            <a:gdLst>
              <a:gd name="T0" fmla="*/ 70 w 121"/>
              <a:gd name="T1" fmla="*/ 87 h 136"/>
              <a:gd name="T2" fmla="*/ 64 w 121"/>
              <a:gd name="T3" fmla="*/ 93 h 136"/>
              <a:gd name="T4" fmla="*/ 58 w 121"/>
              <a:gd name="T5" fmla="*/ 99 h 136"/>
              <a:gd name="T6" fmla="*/ 52 w 121"/>
              <a:gd name="T7" fmla="*/ 103 h 136"/>
              <a:gd name="T8" fmla="*/ 45 w 121"/>
              <a:gd name="T9" fmla="*/ 108 h 136"/>
              <a:gd name="T10" fmla="*/ 40 w 121"/>
              <a:gd name="T11" fmla="*/ 112 h 136"/>
              <a:gd name="T12" fmla="*/ 34 w 121"/>
              <a:gd name="T13" fmla="*/ 116 h 136"/>
              <a:gd name="T14" fmla="*/ 27 w 121"/>
              <a:gd name="T15" fmla="*/ 119 h 136"/>
              <a:gd name="T16" fmla="*/ 22 w 121"/>
              <a:gd name="T17" fmla="*/ 123 h 136"/>
              <a:gd name="T18" fmla="*/ 17 w 121"/>
              <a:gd name="T19" fmla="*/ 125 h 136"/>
              <a:gd name="T20" fmla="*/ 13 w 121"/>
              <a:gd name="T21" fmla="*/ 129 h 136"/>
              <a:gd name="T22" fmla="*/ 9 w 121"/>
              <a:gd name="T23" fmla="*/ 130 h 136"/>
              <a:gd name="T24" fmla="*/ 5 w 121"/>
              <a:gd name="T25" fmla="*/ 132 h 136"/>
              <a:gd name="T26" fmla="*/ 2 w 121"/>
              <a:gd name="T27" fmla="*/ 133 h 136"/>
              <a:gd name="T28" fmla="*/ 1 w 121"/>
              <a:gd name="T29" fmla="*/ 135 h 136"/>
              <a:gd name="T30" fmla="*/ 0 w 121"/>
              <a:gd name="T31" fmla="*/ 136 h 136"/>
              <a:gd name="T32" fmla="*/ 0 w 121"/>
              <a:gd name="T33" fmla="*/ 136 h 136"/>
              <a:gd name="T34" fmla="*/ 0 w 121"/>
              <a:gd name="T35" fmla="*/ 136 h 136"/>
              <a:gd name="T36" fmla="*/ 0 w 121"/>
              <a:gd name="T37" fmla="*/ 135 h 136"/>
              <a:gd name="T38" fmla="*/ 2 w 121"/>
              <a:gd name="T39" fmla="*/ 133 h 136"/>
              <a:gd name="T40" fmla="*/ 5 w 121"/>
              <a:gd name="T41" fmla="*/ 131 h 136"/>
              <a:gd name="T42" fmla="*/ 9 w 121"/>
              <a:gd name="T43" fmla="*/ 128 h 136"/>
              <a:gd name="T44" fmla="*/ 13 w 121"/>
              <a:gd name="T45" fmla="*/ 124 h 136"/>
              <a:gd name="T46" fmla="*/ 19 w 121"/>
              <a:gd name="T47" fmla="*/ 121 h 136"/>
              <a:gd name="T48" fmla="*/ 24 w 121"/>
              <a:gd name="T49" fmla="*/ 115 h 136"/>
              <a:gd name="T50" fmla="*/ 37 w 121"/>
              <a:gd name="T51" fmla="*/ 106 h 136"/>
              <a:gd name="T52" fmla="*/ 49 w 121"/>
              <a:gd name="T53" fmla="*/ 95 h 136"/>
              <a:gd name="T54" fmla="*/ 60 w 121"/>
              <a:gd name="T55" fmla="*/ 85 h 136"/>
              <a:gd name="T56" fmla="*/ 70 w 121"/>
              <a:gd name="T57" fmla="*/ 74 h 136"/>
              <a:gd name="T58" fmla="*/ 75 w 121"/>
              <a:gd name="T59" fmla="*/ 68 h 136"/>
              <a:gd name="T60" fmla="*/ 79 w 121"/>
              <a:gd name="T61" fmla="*/ 61 h 136"/>
              <a:gd name="T62" fmla="*/ 84 w 121"/>
              <a:gd name="T63" fmla="*/ 54 h 136"/>
              <a:gd name="T64" fmla="*/ 91 w 121"/>
              <a:gd name="T65" fmla="*/ 45 h 136"/>
              <a:gd name="T66" fmla="*/ 96 w 121"/>
              <a:gd name="T67" fmla="*/ 35 h 136"/>
              <a:gd name="T68" fmla="*/ 101 w 121"/>
              <a:gd name="T69" fmla="*/ 24 h 136"/>
              <a:gd name="T70" fmla="*/ 108 w 121"/>
              <a:gd name="T71" fmla="*/ 12 h 136"/>
              <a:gd name="T72" fmla="*/ 114 w 121"/>
              <a:gd name="T73" fmla="*/ 0 h 136"/>
              <a:gd name="T74" fmla="*/ 121 w 121"/>
              <a:gd name="T75" fmla="*/ 16 h 136"/>
              <a:gd name="T76" fmla="*/ 114 w 121"/>
              <a:gd name="T77" fmla="*/ 28 h 136"/>
              <a:gd name="T78" fmla="*/ 108 w 121"/>
              <a:gd name="T79" fmla="*/ 38 h 136"/>
              <a:gd name="T80" fmla="*/ 101 w 121"/>
              <a:gd name="T81" fmla="*/ 48 h 136"/>
              <a:gd name="T82" fmla="*/ 95 w 121"/>
              <a:gd name="T83" fmla="*/ 58 h 136"/>
              <a:gd name="T84" fmla="*/ 88 w 121"/>
              <a:gd name="T85" fmla="*/ 66 h 136"/>
              <a:gd name="T86" fmla="*/ 83 w 121"/>
              <a:gd name="T87" fmla="*/ 74 h 136"/>
              <a:gd name="T88" fmla="*/ 77 w 121"/>
              <a:gd name="T89" fmla="*/ 81 h 136"/>
              <a:gd name="T90" fmla="*/ 70 w 121"/>
              <a:gd name="T91" fmla="*/ 87 h 136"/>
              <a:gd name="T92" fmla="*/ 70 w 121"/>
              <a:gd name="T93" fmla="*/ 87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1" h="136">
                <a:moveTo>
                  <a:pt x="70" y="87"/>
                </a:moveTo>
                <a:lnTo>
                  <a:pt x="64" y="93"/>
                </a:lnTo>
                <a:lnTo>
                  <a:pt x="58" y="99"/>
                </a:lnTo>
                <a:lnTo>
                  <a:pt x="52" y="103"/>
                </a:lnTo>
                <a:lnTo>
                  <a:pt x="45" y="108"/>
                </a:lnTo>
                <a:lnTo>
                  <a:pt x="40" y="112"/>
                </a:lnTo>
                <a:lnTo>
                  <a:pt x="34" y="116"/>
                </a:lnTo>
                <a:lnTo>
                  <a:pt x="27" y="119"/>
                </a:lnTo>
                <a:lnTo>
                  <a:pt x="22" y="123"/>
                </a:lnTo>
                <a:lnTo>
                  <a:pt x="17" y="125"/>
                </a:lnTo>
                <a:lnTo>
                  <a:pt x="13" y="129"/>
                </a:lnTo>
                <a:lnTo>
                  <a:pt x="9" y="130"/>
                </a:lnTo>
                <a:lnTo>
                  <a:pt x="5" y="132"/>
                </a:lnTo>
                <a:lnTo>
                  <a:pt x="2" y="133"/>
                </a:lnTo>
                <a:lnTo>
                  <a:pt x="1" y="135"/>
                </a:lnTo>
                <a:lnTo>
                  <a:pt x="0" y="136"/>
                </a:lnTo>
                <a:lnTo>
                  <a:pt x="0" y="136"/>
                </a:lnTo>
                <a:lnTo>
                  <a:pt x="0" y="136"/>
                </a:lnTo>
                <a:lnTo>
                  <a:pt x="0" y="135"/>
                </a:lnTo>
                <a:lnTo>
                  <a:pt x="2" y="133"/>
                </a:lnTo>
                <a:lnTo>
                  <a:pt x="5" y="131"/>
                </a:lnTo>
                <a:lnTo>
                  <a:pt x="9" y="128"/>
                </a:lnTo>
                <a:lnTo>
                  <a:pt x="13" y="124"/>
                </a:lnTo>
                <a:lnTo>
                  <a:pt x="19" y="121"/>
                </a:lnTo>
                <a:lnTo>
                  <a:pt x="24" y="115"/>
                </a:lnTo>
                <a:lnTo>
                  <a:pt x="37" y="106"/>
                </a:lnTo>
                <a:lnTo>
                  <a:pt x="49" y="95"/>
                </a:lnTo>
                <a:lnTo>
                  <a:pt x="60" y="85"/>
                </a:lnTo>
                <a:lnTo>
                  <a:pt x="70" y="74"/>
                </a:lnTo>
                <a:lnTo>
                  <a:pt x="75" y="68"/>
                </a:lnTo>
                <a:lnTo>
                  <a:pt x="79" y="61"/>
                </a:lnTo>
                <a:lnTo>
                  <a:pt x="84" y="54"/>
                </a:lnTo>
                <a:lnTo>
                  <a:pt x="91" y="45"/>
                </a:lnTo>
                <a:lnTo>
                  <a:pt x="96" y="35"/>
                </a:lnTo>
                <a:lnTo>
                  <a:pt x="101" y="24"/>
                </a:lnTo>
                <a:lnTo>
                  <a:pt x="108" y="12"/>
                </a:lnTo>
                <a:lnTo>
                  <a:pt x="114" y="0"/>
                </a:lnTo>
                <a:lnTo>
                  <a:pt x="121" y="16"/>
                </a:lnTo>
                <a:lnTo>
                  <a:pt x="114" y="28"/>
                </a:lnTo>
                <a:lnTo>
                  <a:pt x="108" y="38"/>
                </a:lnTo>
                <a:lnTo>
                  <a:pt x="101" y="48"/>
                </a:lnTo>
                <a:lnTo>
                  <a:pt x="95" y="58"/>
                </a:lnTo>
                <a:lnTo>
                  <a:pt x="88" y="66"/>
                </a:lnTo>
                <a:lnTo>
                  <a:pt x="83" y="74"/>
                </a:lnTo>
                <a:lnTo>
                  <a:pt x="77" y="81"/>
                </a:lnTo>
                <a:lnTo>
                  <a:pt x="70" y="87"/>
                </a:lnTo>
                <a:lnTo>
                  <a:pt x="70" y="8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123">
            <a:extLst>
              <a:ext uri="{FF2B5EF4-FFF2-40B4-BE49-F238E27FC236}">
                <a16:creationId xmlns:a16="http://schemas.microsoft.com/office/drawing/2014/main" xmlns="" id="{5FAEF1CB-A894-43BA-B73C-9D695C8BAD0E}"/>
              </a:ext>
            </a:extLst>
          </p:cNvPr>
          <p:cNvSpPr>
            <a:spLocks/>
          </p:cNvSpPr>
          <p:nvPr/>
        </p:nvSpPr>
        <p:spPr bwMode="auto">
          <a:xfrm>
            <a:off x="9797779" y="1729256"/>
            <a:ext cx="1204147" cy="986520"/>
          </a:xfrm>
          <a:custGeom>
            <a:avLst/>
            <a:gdLst>
              <a:gd name="T0" fmla="*/ 46 w 176"/>
              <a:gd name="T1" fmla="*/ 83 h 142"/>
              <a:gd name="T2" fmla="*/ 33 w 176"/>
              <a:gd name="T3" fmla="*/ 65 h 142"/>
              <a:gd name="T4" fmla="*/ 22 w 176"/>
              <a:gd name="T5" fmla="*/ 49 h 142"/>
              <a:gd name="T6" fmla="*/ 11 w 176"/>
              <a:gd name="T7" fmla="*/ 33 h 142"/>
              <a:gd name="T8" fmla="*/ 0 w 176"/>
              <a:gd name="T9" fmla="*/ 16 h 142"/>
              <a:gd name="T10" fmla="*/ 8 w 176"/>
              <a:gd name="T11" fmla="*/ 0 h 142"/>
              <a:gd name="T12" fmla="*/ 16 w 176"/>
              <a:gd name="T13" fmla="*/ 8 h 142"/>
              <a:gd name="T14" fmla="*/ 24 w 176"/>
              <a:gd name="T15" fmla="*/ 16 h 142"/>
              <a:gd name="T16" fmla="*/ 30 w 176"/>
              <a:gd name="T17" fmla="*/ 24 h 142"/>
              <a:gd name="T18" fmla="*/ 38 w 176"/>
              <a:gd name="T19" fmla="*/ 31 h 142"/>
              <a:gd name="T20" fmla="*/ 45 w 176"/>
              <a:gd name="T21" fmla="*/ 38 h 142"/>
              <a:gd name="T22" fmla="*/ 51 w 176"/>
              <a:gd name="T23" fmla="*/ 44 h 142"/>
              <a:gd name="T24" fmla="*/ 56 w 176"/>
              <a:gd name="T25" fmla="*/ 51 h 142"/>
              <a:gd name="T26" fmla="*/ 61 w 176"/>
              <a:gd name="T27" fmla="*/ 56 h 142"/>
              <a:gd name="T28" fmla="*/ 67 w 176"/>
              <a:gd name="T29" fmla="*/ 62 h 142"/>
              <a:gd name="T30" fmla="*/ 72 w 176"/>
              <a:gd name="T31" fmla="*/ 66 h 142"/>
              <a:gd name="T32" fmla="*/ 77 w 176"/>
              <a:gd name="T33" fmla="*/ 70 h 142"/>
              <a:gd name="T34" fmla="*/ 81 w 176"/>
              <a:gd name="T35" fmla="*/ 74 h 142"/>
              <a:gd name="T36" fmla="*/ 85 w 176"/>
              <a:gd name="T37" fmla="*/ 78 h 142"/>
              <a:gd name="T38" fmla="*/ 89 w 176"/>
              <a:gd name="T39" fmla="*/ 80 h 142"/>
              <a:gd name="T40" fmla="*/ 93 w 176"/>
              <a:gd name="T41" fmla="*/ 84 h 142"/>
              <a:gd name="T42" fmla="*/ 95 w 176"/>
              <a:gd name="T43" fmla="*/ 86 h 142"/>
              <a:gd name="T44" fmla="*/ 107 w 176"/>
              <a:gd name="T45" fmla="*/ 94 h 142"/>
              <a:gd name="T46" fmla="*/ 120 w 176"/>
              <a:gd name="T47" fmla="*/ 101 h 142"/>
              <a:gd name="T48" fmla="*/ 134 w 176"/>
              <a:gd name="T49" fmla="*/ 108 h 142"/>
              <a:gd name="T50" fmla="*/ 149 w 176"/>
              <a:gd name="T51" fmla="*/ 114 h 142"/>
              <a:gd name="T52" fmla="*/ 157 w 176"/>
              <a:gd name="T53" fmla="*/ 116 h 142"/>
              <a:gd name="T54" fmla="*/ 162 w 176"/>
              <a:gd name="T55" fmla="*/ 120 h 142"/>
              <a:gd name="T56" fmla="*/ 167 w 176"/>
              <a:gd name="T57" fmla="*/ 122 h 142"/>
              <a:gd name="T58" fmla="*/ 171 w 176"/>
              <a:gd name="T59" fmla="*/ 123 h 142"/>
              <a:gd name="T60" fmla="*/ 174 w 176"/>
              <a:gd name="T61" fmla="*/ 126 h 142"/>
              <a:gd name="T62" fmla="*/ 176 w 176"/>
              <a:gd name="T63" fmla="*/ 128 h 142"/>
              <a:gd name="T64" fmla="*/ 176 w 176"/>
              <a:gd name="T65" fmla="*/ 129 h 142"/>
              <a:gd name="T66" fmla="*/ 176 w 176"/>
              <a:gd name="T67" fmla="*/ 131 h 142"/>
              <a:gd name="T68" fmla="*/ 175 w 176"/>
              <a:gd name="T69" fmla="*/ 133 h 142"/>
              <a:gd name="T70" fmla="*/ 174 w 176"/>
              <a:gd name="T71" fmla="*/ 134 h 142"/>
              <a:gd name="T72" fmla="*/ 171 w 176"/>
              <a:gd name="T73" fmla="*/ 136 h 142"/>
              <a:gd name="T74" fmla="*/ 167 w 176"/>
              <a:gd name="T75" fmla="*/ 137 h 142"/>
              <a:gd name="T76" fmla="*/ 164 w 176"/>
              <a:gd name="T77" fmla="*/ 138 h 142"/>
              <a:gd name="T78" fmla="*/ 161 w 176"/>
              <a:gd name="T79" fmla="*/ 140 h 142"/>
              <a:gd name="T80" fmla="*/ 155 w 176"/>
              <a:gd name="T81" fmla="*/ 140 h 142"/>
              <a:gd name="T82" fmla="*/ 151 w 176"/>
              <a:gd name="T83" fmla="*/ 141 h 142"/>
              <a:gd name="T84" fmla="*/ 141 w 176"/>
              <a:gd name="T85" fmla="*/ 142 h 142"/>
              <a:gd name="T86" fmla="*/ 131 w 176"/>
              <a:gd name="T87" fmla="*/ 142 h 142"/>
              <a:gd name="T88" fmla="*/ 120 w 176"/>
              <a:gd name="T89" fmla="*/ 142 h 142"/>
              <a:gd name="T90" fmla="*/ 110 w 176"/>
              <a:gd name="T91" fmla="*/ 141 h 142"/>
              <a:gd name="T92" fmla="*/ 101 w 176"/>
              <a:gd name="T93" fmla="*/ 140 h 142"/>
              <a:gd name="T94" fmla="*/ 97 w 176"/>
              <a:gd name="T95" fmla="*/ 138 h 142"/>
              <a:gd name="T96" fmla="*/ 93 w 176"/>
              <a:gd name="T97" fmla="*/ 137 h 142"/>
              <a:gd name="T98" fmla="*/ 89 w 176"/>
              <a:gd name="T99" fmla="*/ 135 h 142"/>
              <a:gd name="T100" fmla="*/ 85 w 176"/>
              <a:gd name="T101" fmla="*/ 134 h 142"/>
              <a:gd name="T102" fmla="*/ 82 w 176"/>
              <a:gd name="T103" fmla="*/ 131 h 142"/>
              <a:gd name="T104" fmla="*/ 80 w 176"/>
              <a:gd name="T105" fmla="*/ 129 h 142"/>
              <a:gd name="T106" fmla="*/ 77 w 176"/>
              <a:gd name="T107" fmla="*/ 127 h 142"/>
              <a:gd name="T108" fmla="*/ 75 w 176"/>
              <a:gd name="T109" fmla="*/ 123 h 142"/>
              <a:gd name="T110" fmla="*/ 71 w 176"/>
              <a:gd name="T111" fmla="*/ 119 h 142"/>
              <a:gd name="T112" fmla="*/ 67 w 176"/>
              <a:gd name="T113" fmla="*/ 113 h 142"/>
              <a:gd name="T114" fmla="*/ 61 w 176"/>
              <a:gd name="T115" fmla="*/ 107 h 142"/>
              <a:gd name="T116" fmla="*/ 56 w 176"/>
              <a:gd name="T117" fmla="*/ 100 h 142"/>
              <a:gd name="T118" fmla="*/ 51 w 176"/>
              <a:gd name="T119" fmla="*/ 92 h 142"/>
              <a:gd name="T120" fmla="*/ 46 w 176"/>
              <a:gd name="T121" fmla="*/ 83 h 142"/>
              <a:gd name="T122" fmla="*/ 46 w 176"/>
              <a:gd name="T123" fmla="*/ 8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6" h="142">
                <a:moveTo>
                  <a:pt x="46" y="83"/>
                </a:moveTo>
                <a:lnTo>
                  <a:pt x="33" y="65"/>
                </a:lnTo>
                <a:lnTo>
                  <a:pt x="22" y="49"/>
                </a:lnTo>
                <a:lnTo>
                  <a:pt x="11" y="33"/>
                </a:lnTo>
                <a:lnTo>
                  <a:pt x="0" y="16"/>
                </a:lnTo>
                <a:lnTo>
                  <a:pt x="8" y="0"/>
                </a:lnTo>
                <a:lnTo>
                  <a:pt x="16" y="8"/>
                </a:lnTo>
                <a:lnTo>
                  <a:pt x="24" y="16"/>
                </a:lnTo>
                <a:lnTo>
                  <a:pt x="30" y="24"/>
                </a:lnTo>
                <a:lnTo>
                  <a:pt x="38" y="31"/>
                </a:lnTo>
                <a:lnTo>
                  <a:pt x="45" y="38"/>
                </a:lnTo>
                <a:lnTo>
                  <a:pt x="51" y="44"/>
                </a:lnTo>
                <a:lnTo>
                  <a:pt x="56" y="51"/>
                </a:lnTo>
                <a:lnTo>
                  <a:pt x="61" y="56"/>
                </a:lnTo>
                <a:lnTo>
                  <a:pt x="67" y="62"/>
                </a:lnTo>
                <a:lnTo>
                  <a:pt x="72" y="66"/>
                </a:lnTo>
                <a:lnTo>
                  <a:pt x="77" y="70"/>
                </a:lnTo>
                <a:lnTo>
                  <a:pt x="81" y="74"/>
                </a:lnTo>
                <a:lnTo>
                  <a:pt x="85" y="78"/>
                </a:lnTo>
                <a:lnTo>
                  <a:pt x="89" y="80"/>
                </a:lnTo>
                <a:lnTo>
                  <a:pt x="93" y="84"/>
                </a:lnTo>
                <a:lnTo>
                  <a:pt x="95" y="86"/>
                </a:lnTo>
                <a:lnTo>
                  <a:pt x="107" y="94"/>
                </a:lnTo>
                <a:lnTo>
                  <a:pt x="120" y="101"/>
                </a:lnTo>
                <a:lnTo>
                  <a:pt x="134" y="108"/>
                </a:lnTo>
                <a:lnTo>
                  <a:pt x="149" y="114"/>
                </a:lnTo>
                <a:lnTo>
                  <a:pt x="157" y="116"/>
                </a:lnTo>
                <a:lnTo>
                  <a:pt x="162" y="120"/>
                </a:lnTo>
                <a:lnTo>
                  <a:pt x="167" y="122"/>
                </a:lnTo>
                <a:lnTo>
                  <a:pt x="171" y="123"/>
                </a:lnTo>
                <a:lnTo>
                  <a:pt x="174" y="126"/>
                </a:lnTo>
                <a:lnTo>
                  <a:pt x="176" y="128"/>
                </a:lnTo>
                <a:lnTo>
                  <a:pt x="176" y="129"/>
                </a:lnTo>
                <a:lnTo>
                  <a:pt x="176" y="131"/>
                </a:lnTo>
                <a:lnTo>
                  <a:pt x="175" y="133"/>
                </a:lnTo>
                <a:lnTo>
                  <a:pt x="174" y="134"/>
                </a:lnTo>
                <a:lnTo>
                  <a:pt x="171" y="136"/>
                </a:lnTo>
                <a:lnTo>
                  <a:pt x="167" y="137"/>
                </a:lnTo>
                <a:lnTo>
                  <a:pt x="164" y="138"/>
                </a:lnTo>
                <a:lnTo>
                  <a:pt x="161" y="140"/>
                </a:lnTo>
                <a:lnTo>
                  <a:pt x="155" y="140"/>
                </a:lnTo>
                <a:lnTo>
                  <a:pt x="151" y="141"/>
                </a:lnTo>
                <a:lnTo>
                  <a:pt x="141" y="142"/>
                </a:lnTo>
                <a:lnTo>
                  <a:pt x="131" y="142"/>
                </a:lnTo>
                <a:lnTo>
                  <a:pt x="120" y="142"/>
                </a:lnTo>
                <a:lnTo>
                  <a:pt x="110" y="141"/>
                </a:lnTo>
                <a:lnTo>
                  <a:pt x="101" y="140"/>
                </a:lnTo>
                <a:lnTo>
                  <a:pt x="97" y="138"/>
                </a:lnTo>
                <a:lnTo>
                  <a:pt x="93" y="137"/>
                </a:lnTo>
                <a:lnTo>
                  <a:pt x="89" y="135"/>
                </a:lnTo>
                <a:lnTo>
                  <a:pt x="85" y="134"/>
                </a:lnTo>
                <a:lnTo>
                  <a:pt x="82" y="131"/>
                </a:lnTo>
                <a:lnTo>
                  <a:pt x="80" y="129"/>
                </a:lnTo>
                <a:lnTo>
                  <a:pt x="77" y="127"/>
                </a:lnTo>
                <a:lnTo>
                  <a:pt x="75" y="123"/>
                </a:lnTo>
                <a:lnTo>
                  <a:pt x="71" y="119"/>
                </a:lnTo>
                <a:lnTo>
                  <a:pt x="67" y="113"/>
                </a:lnTo>
                <a:lnTo>
                  <a:pt x="61" y="107"/>
                </a:lnTo>
                <a:lnTo>
                  <a:pt x="56" y="100"/>
                </a:lnTo>
                <a:lnTo>
                  <a:pt x="51" y="92"/>
                </a:lnTo>
                <a:lnTo>
                  <a:pt x="46" y="83"/>
                </a:lnTo>
                <a:lnTo>
                  <a:pt x="46" y="8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81">
            <a:extLst>
              <a:ext uri="{FF2B5EF4-FFF2-40B4-BE49-F238E27FC236}">
                <a16:creationId xmlns:a16="http://schemas.microsoft.com/office/drawing/2014/main" xmlns="" id="{1785F2CE-C15D-4655-A8A3-F594203DEB3D}"/>
              </a:ext>
            </a:extLst>
          </p:cNvPr>
          <p:cNvSpPr>
            <a:spLocks/>
          </p:cNvSpPr>
          <p:nvPr/>
        </p:nvSpPr>
        <p:spPr bwMode="auto">
          <a:xfrm>
            <a:off x="1645262" y="4620314"/>
            <a:ext cx="370744" cy="499210"/>
          </a:xfrm>
          <a:custGeom>
            <a:avLst/>
            <a:gdLst>
              <a:gd name="T0" fmla="*/ 14 w 51"/>
              <a:gd name="T1" fmla="*/ 1 h 80"/>
              <a:gd name="T2" fmla="*/ 20 w 51"/>
              <a:gd name="T3" fmla="*/ 2 h 80"/>
              <a:gd name="T4" fmla="*/ 26 w 51"/>
              <a:gd name="T5" fmla="*/ 2 h 80"/>
              <a:gd name="T6" fmla="*/ 33 w 51"/>
              <a:gd name="T7" fmla="*/ 3 h 80"/>
              <a:gd name="T8" fmla="*/ 38 w 51"/>
              <a:gd name="T9" fmla="*/ 3 h 80"/>
              <a:gd name="T10" fmla="*/ 39 w 51"/>
              <a:gd name="T11" fmla="*/ 10 h 80"/>
              <a:gd name="T12" fmla="*/ 40 w 51"/>
              <a:gd name="T13" fmla="*/ 16 h 80"/>
              <a:gd name="T14" fmla="*/ 42 w 51"/>
              <a:gd name="T15" fmla="*/ 22 h 80"/>
              <a:gd name="T16" fmla="*/ 43 w 51"/>
              <a:gd name="T17" fmla="*/ 28 h 80"/>
              <a:gd name="T18" fmla="*/ 44 w 51"/>
              <a:gd name="T19" fmla="*/ 33 h 80"/>
              <a:gd name="T20" fmla="*/ 46 w 51"/>
              <a:gd name="T21" fmla="*/ 38 h 80"/>
              <a:gd name="T22" fmla="*/ 46 w 51"/>
              <a:gd name="T23" fmla="*/ 42 h 80"/>
              <a:gd name="T24" fmla="*/ 47 w 51"/>
              <a:gd name="T25" fmla="*/ 46 h 80"/>
              <a:gd name="T26" fmla="*/ 48 w 51"/>
              <a:gd name="T27" fmla="*/ 50 h 80"/>
              <a:gd name="T28" fmla="*/ 48 w 51"/>
              <a:gd name="T29" fmla="*/ 53 h 80"/>
              <a:gd name="T30" fmla="*/ 49 w 51"/>
              <a:gd name="T31" fmla="*/ 57 h 80"/>
              <a:gd name="T32" fmla="*/ 49 w 51"/>
              <a:gd name="T33" fmla="*/ 59 h 80"/>
              <a:gd name="T34" fmla="*/ 49 w 51"/>
              <a:gd name="T35" fmla="*/ 63 h 80"/>
              <a:gd name="T36" fmla="*/ 49 w 51"/>
              <a:gd name="T37" fmla="*/ 65 h 80"/>
              <a:gd name="T38" fmla="*/ 49 w 51"/>
              <a:gd name="T39" fmla="*/ 66 h 80"/>
              <a:gd name="T40" fmla="*/ 51 w 51"/>
              <a:gd name="T41" fmla="*/ 68 h 80"/>
              <a:gd name="T42" fmla="*/ 49 w 51"/>
              <a:gd name="T43" fmla="*/ 71 h 80"/>
              <a:gd name="T44" fmla="*/ 49 w 51"/>
              <a:gd name="T45" fmla="*/ 73 h 80"/>
              <a:gd name="T46" fmla="*/ 49 w 51"/>
              <a:gd name="T47" fmla="*/ 75 h 80"/>
              <a:gd name="T48" fmla="*/ 49 w 51"/>
              <a:gd name="T49" fmla="*/ 77 h 80"/>
              <a:gd name="T50" fmla="*/ 48 w 51"/>
              <a:gd name="T51" fmla="*/ 79 h 80"/>
              <a:gd name="T52" fmla="*/ 47 w 51"/>
              <a:gd name="T53" fmla="*/ 80 h 80"/>
              <a:gd name="T54" fmla="*/ 46 w 51"/>
              <a:gd name="T55" fmla="*/ 80 h 80"/>
              <a:gd name="T56" fmla="*/ 44 w 51"/>
              <a:gd name="T57" fmla="*/ 80 h 80"/>
              <a:gd name="T58" fmla="*/ 43 w 51"/>
              <a:gd name="T59" fmla="*/ 80 h 80"/>
              <a:gd name="T60" fmla="*/ 40 w 51"/>
              <a:gd name="T61" fmla="*/ 80 h 80"/>
              <a:gd name="T62" fmla="*/ 38 w 51"/>
              <a:gd name="T63" fmla="*/ 78 h 80"/>
              <a:gd name="T64" fmla="*/ 35 w 51"/>
              <a:gd name="T65" fmla="*/ 75 h 80"/>
              <a:gd name="T66" fmla="*/ 33 w 51"/>
              <a:gd name="T67" fmla="*/ 73 h 80"/>
              <a:gd name="T68" fmla="*/ 31 w 51"/>
              <a:gd name="T69" fmla="*/ 71 h 80"/>
              <a:gd name="T70" fmla="*/ 30 w 51"/>
              <a:gd name="T71" fmla="*/ 68 h 80"/>
              <a:gd name="T72" fmla="*/ 29 w 51"/>
              <a:gd name="T73" fmla="*/ 66 h 80"/>
              <a:gd name="T74" fmla="*/ 27 w 51"/>
              <a:gd name="T75" fmla="*/ 63 h 80"/>
              <a:gd name="T76" fmla="*/ 26 w 51"/>
              <a:gd name="T77" fmla="*/ 59 h 80"/>
              <a:gd name="T78" fmla="*/ 25 w 51"/>
              <a:gd name="T79" fmla="*/ 56 h 80"/>
              <a:gd name="T80" fmla="*/ 23 w 51"/>
              <a:gd name="T81" fmla="*/ 51 h 80"/>
              <a:gd name="T82" fmla="*/ 22 w 51"/>
              <a:gd name="T83" fmla="*/ 46 h 80"/>
              <a:gd name="T84" fmla="*/ 20 w 51"/>
              <a:gd name="T85" fmla="*/ 42 h 80"/>
              <a:gd name="T86" fmla="*/ 18 w 51"/>
              <a:gd name="T87" fmla="*/ 37 h 80"/>
              <a:gd name="T88" fmla="*/ 16 w 51"/>
              <a:gd name="T89" fmla="*/ 33 h 80"/>
              <a:gd name="T90" fmla="*/ 14 w 51"/>
              <a:gd name="T91" fmla="*/ 30 h 80"/>
              <a:gd name="T92" fmla="*/ 12 w 51"/>
              <a:gd name="T93" fmla="*/ 26 h 80"/>
              <a:gd name="T94" fmla="*/ 10 w 51"/>
              <a:gd name="T95" fmla="*/ 24 h 80"/>
              <a:gd name="T96" fmla="*/ 8 w 51"/>
              <a:gd name="T97" fmla="*/ 21 h 80"/>
              <a:gd name="T98" fmla="*/ 6 w 51"/>
              <a:gd name="T99" fmla="*/ 20 h 80"/>
              <a:gd name="T100" fmla="*/ 4 w 51"/>
              <a:gd name="T101" fmla="*/ 15 h 80"/>
              <a:gd name="T102" fmla="*/ 1 w 51"/>
              <a:gd name="T103" fmla="*/ 11 h 80"/>
              <a:gd name="T104" fmla="*/ 0 w 51"/>
              <a:gd name="T105" fmla="*/ 9 h 80"/>
              <a:gd name="T106" fmla="*/ 0 w 51"/>
              <a:gd name="T107" fmla="*/ 8 h 80"/>
              <a:gd name="T108" fmla="*/ 0 w 51"/>
              <a:gd name="T109" fmla="*/ 6 h 80"/>
              <a:gd name="T110" fmla="*/ 0 w 51"/>
              <a:gd name="T111" fmla="*/ 3 h 80"/>
              <a:gd name="T112" fmla="*/ 1 w 51"/>
              <a:gd name="T113" fmla="*/ 2 h 80"/>
              <a:gd name="T114" fmla="*/ 3 w 51"/>
              <a:gd name="T115" fmla="*/ 1 h 80"/>
              <a:gd name="T116" fmla="*/ 4 w 51"/>
              <a:gd name="T117" fmla="*/ 0 h 80"/>
              <a:gd name="T118" fmla="*/ 5 w 51"/>
              <a:gd name="T119" fmla="*/ 0 h 80"/>
              <a:gd name="T120" fmla="*/ 9 w 51"/>
              <a:gd name="T121" fmla="*/ 0 h 80"/>
              <a:gd name="T122" fmla="*/ 14 w 51"/>
              <a:gd name="T123" fmla="*/ 1 h 80"/>
              <a:gd name="T124" fmla="*/ 14 w 51"/>
              <a:gd name="T125" fmla="*/ 1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1" h="80">
                <a:moveTo>
                  <a:pt x="14" y="1"/>
                </a:moveTo>
                <a:lnTo>
                  <a:pt x="20" y="2"/>
                </a:lnTo>
                <a:lnTo>
                  <a:pt x="26" y="2"/>
                </a:lnTo>
                <a:lnTo>
                  <a:pt x="33" y="3"/>
                </a:lnTo>
                <a:lnTo>
                  <a:pt x="38" y="3"/>
                </a:lnTo>
                <a:lnTo>
                  <a:pt x="39" y="10"/>
                </a:lnTo>
                <a:lnTo>
                  <a:pt x="40" y="16"/>
                </a:lnTo>
                <a:lnTo>
                  <a:pt x="42" y="22"/>
                </a:lnTo>
                <a:lnTo>
                  <a:pt x="43" y="28"/>
                </a:lnTo>
                <a:lnTo>
                  <a:pt x="44" y="33"/>
                </a:lnTo>
                <a:lnTo>
                  <a:pt x="46" y="38"/>
                </a:lnTo>
                <a:lnTo>
                  <a:pt x="46" y="42"/>
                </a:lnTo>
                <a:lnTo>
                  <a:pt x="47" y="46"/>
                </a:lnTo>
                <a:lnTo>
                  <a:pt x="48" y="50"/>
                </a:lnTo>
                <a:lnTo>
                  <a:pt x="48" y="53"/>
                </a:lnTo>
                <a:lnTo>
                  <a:pt x="49" y="57"/>
                </a:lnTo>
                <a:lnTo>
                  <a:pt x="49" y="59"/>
                </a:lnTo>
                <a:lnTo>
                  <a:pt x="49" y="63"/>
                </a:lnTo>
                <a:lnTo>
                  <a:pt x="49" y="65"/>
                </a:lnTo>
                <a:lnTo>
                  <a:pt x="49" y="66"/>
                </a:lnTo>
                <a:lnTo>
                  <a:pt x="51" y="68"/>
                </a:lnTo>
                <a:lnTo>
                  <a:pt x="49" y="71"/>
                </a:lnTo>
                <a:lnTo>
                  <a:pt x="49" y="73"/>
                </a:lnTo>
                <a:lnTo>
                  <a:pt x="49" y="75"/>
                </a:lnTo>
                <a:lnTo>
                  <a:pt x="49" y="77"/>
                </a:lnTo>
                <a:lnTo>
                  <a:pt x="48" y="79"/>
                </a:lnTo>
                <a:lnTo>
                  <a:pt x="47" y="80"/>
                </a:lnTo>
                <a:lnTo>
                  <a:pt x="46" y="80"/>
                </a:lnTo>
                <a:lnTo>
                  <a:pt x="44" y="80"/>
                </a:lnTo>
                <a:lnTo>
                  <a:pt x="43" y="80"/>
                </a:lnTo>
                <a:lnTo>
                  <a:pt x="40" y="80"/>
                </a:lnTo>
                <a:lnTo>
                  <a:pt x="38" y="78"/>
                </a:lnTo>
                <a:lnTo>
                  <a:pt x="35" y="75"/>
                </a:lnTo>
                <a:lnTo>
                  <a:pt x="33" y="73"/>
                </a:lnTo>
                <a:lnTo>
                  <a:pt x="31" y="71"/>
                </a:lnTo>
                <a:lnTo>
                  <a:pt x="30" y="68"/>
                </a:lnTo>
                <a:lnTo>
                  <a:pt x="29" y="66"/>
                </a:lnTo>
                <a:lnTo>
                  <a:pt x="27" y="63"/>
                </a:lnTo>
                <a:lnTo>
                  <a:pt x="26" y="59"/>
                </a:lnTo>
                <a:lnTo>
                  <a:pt x="25" y="56"/>
                </a:lnTo>
                <a:lnTo>
                  <a:pt x="23" y="51"/>
                </a:lnTo>
                <a:lnTo>
                  <a:pt x="22" y="46"/>
                </a:lnTo>
                <a:lnTo>
                  <a:pt x="20" y="42"/>
                </a:lnTo>
                <a:lnTo>
                  <a:pt x="18" y="37"/>
                </a:lnTo>
                <a:lnTo>
                  <a:pt x="16" y="33"/>
                </a:lnTo>
                <a:lnTo>
                  <a:pt x="14" y="30"/>
                </a:lnTo>
                <a:lnTo>
                  <a:pt x="12" y="26"/>
                </a:lnTo>
                <a:lnTo>
                  <a:pt x="10" y="24"/>
                </a:lnTo>
                <a:lnTo>
                  <a:pt x="8" y="21"/>
                </a:lnTo>
                <a:lnTo>
                  <a:pt x="6" y="20"/>
                </a:lnTo>
                <a:lnTo>
                  <a:pt x="4" y="15"/>
                </a:lnTo>
                <a:lnTo>
                  <a:pt x="1" y="11"/>
                </a:lnTo>
                <a:lnTo>
                  <a:pt x="0" y="9"/>
                </a:lnTo>
                <a:lnTo>
                  <a:pt x="0" y="8"/>
                </a:lnTo>
                <a:lnTo>
                  <a:pt x="0" y="6"/>
                </a:lnTo>
                <a:lnTo>
                  <a:pt x="0" y="3"/>
                </a:lnTo>
                <a:lnTo>
                  <a:pt x="1" y="2"/>
                </a:lnTo>
                <a:lnTo>
                  <a:pt x="3" y="1"/>
                </a:lnTo>
                <a:lnTo>
                  <a:pt x="4" y="0"/>
                </a:lnTo>
                <a:lnTo>
                  <a:pt x="5" y="0"/>
                </a:lnTo>
                <a:lnTo>
                  <a:pt x="9" y="0"/>
                </a:lnTo>
                <a:lnTo>
                  <a:pt x="14" y="1"/>
                </a:lnTo>
                <a:lnTo>
                  <a:pt x="14" y="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83">
            <a:extLst>
              <a:ext uri="{FF2B5EF4-FFF2-40B4-BE49-F238E27FC236}">
                <a16:creationId xmlns:a16="http://schemas.microsoft.com/office/drawing/2014/main" xmlns="" id="{41963BBD-5D84-40B1-813F-E6B15E58573C}"/>
              </a:ext>
            </a:extLst>
          </p:cNvPr>
          <p:cNvSpPr>
            <a:spLocks/>
          </p:cNvSpPr>
          <p:nvPr/>
        </p:nvSpPr>
        <p:spPr bwMode="auto">
          <a:xfrm>
            <a:off x="2248627" y="4327029"/>
            <a:ext cx="72694" cy="642735"/>
          </a:xfrm>
          <a:custGeom>
            <a:avLst/>
            <a:gdLst>
              <a:gd name="T0" fmla="*/ 3 w 10"/>
              <a:gd name="T1" fmla="*/ 103 h 103"/>
              <a:gd name="T2" fmla="*/ 3 w 10"/>
              <a:gd name="T3" fmla="*/ 99 h 103"/>
              <a:gd name="T4" fmla="*/ 3 w 10"/>
              <a:gd name="T5" fmla="*/ 96 h 103"/>
              <a:gd name="T6" fmla="*/ 3 w 10"/>
              <a:gd name="T7" fmla="*/ 91 h 103"/>
              <a:gd name="T8" fmla="*/ 3 w 10"/>
              <a:gd name="T9" fmla="*/ 86 h 103"/>
              <a:gd name="T10" fmla="*/ 3 w 10"/>
              <a:gd name="T11" fmla="*/ 82 h 103"/>
              <a:gd name="T12" fmla="*/ 3 w 10"/>
              <a:gd name="T13" fmla="*/ 76 h 103"/>
              <a:gd name="T14" fmla="*/ 3 w 10"/>
              <a:gd name="T15" fmla="*/ 70 h 103"/>
              <a:gd name="T16" fmla="*/ 3 w 10"/>
              <a:gd name="T17" fmla="*/ 64 h 103"/>
              <a:gd name="T18" fmla="*/ 2 w 10"/>
              <a:gd name="T19" fmla="*/ 58 h 103"/>
              <a:gd name="T20" fmla="*/ 2 w 10"/>
              <a:gd name="T21" fmla="*/ 51 h 103"/>
              <a:gd name="T22" fmla="*/ 2 w 10"/>
              <a:gd name="T23" fmla="*/ 43 h 103"/>
              <a:gd name="T24" fmla="*/ 2 w 10"/>
              <a:gd name="T25" fmla="*/ 36 h 103"/>
              <a:gd name="T26" fmla="*/ 2 w 10"/>
              <a:gd name="T27" fmla="*/ 28 h 103"/>
              <a:gd name="T28" fmla="*/ 0 w 10"/>
              <a:gd name="T29" fmla="*/ 19 h 103"/>
              <a:gd name="T30" fmla="*/ 0 w 10"/>
              <a:gd name="T31" fmla="*/ 9 h 103"/>
              <a:gd name="T32" fmla="*/ 0 w 10"/>
              <a:gd name="T33" fmla="*/ 0 h 103"/>
              <a:gd name="T34" fmla="*/ 7 w 10"/>
              <a:gd name="T35" fmla="*/ 0 h 103"/>
              <a:gd name="T36" fmla="*/ 10 w 10"/>
              <a:gd name="T37" fmla="*/ 103 h 103"/>
              <a:gd name="T38" fmla="*/ 3 w 10"/>
              <a:gd name="T39" fmla="*/ 103 h 103"/>
              <a:gd name="T40" fmla="*/ 3 w 10"/>
              <a:gd name="T41" fmla="*/ 103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0" h="103">
                <a:moveTo>
                  <a:pt x="3" y="103"/>
                </a:moveTo>
                <a:lnTo>
                  <a:pt x="3" y="99"/>
                </a:lnTo>
                <a:lnTo>
                  <a:pt x="3" y="96"/>
                </a:lnTo>
                <a:lnTo>
                  <a:pt x="3" y="91"/>
                </a:lnTo>
                <a:lnTo>
                  <a:pt x="3" y="86"/>
                </a:lnTo>
                <a:lnTo>
                  <a:pt x="3" y="82"/>
                </a:lnTo>
                <a:lnTo>
                  <a:pt x="3" y="76"/>
                </a:lnTo>
                <a:lnTo>
                  <a:pt x="3" y="70"/>
                </a:lnTo>
                <a:lnTo>
                  <a:pt x="3" y="64"/>
                </a:lnTo>
                <a:lnTo>
                  <a:pt x="2" y="58"/>
                </a:lnTo>
                <a:lnTo>
                  <a:pt x="2" y="51"/>
                </a:lnTo>
                <a:lnTo>
                  <a:pt x="2" y="43"/>
                </a:lnTo>
                <a:lnTo>
                  <a:pt x="2" y="36"/>
                </a:lnTo>
                <a:lnTo>
                  <a:pt x="2" y="28"/>
                </a:lnTo>
                <a:lnTo>
                  <a:pt x="0" y="19"/>
                </a:lnTo>
                <a:lnTo>
                  <a:pt x="0" y="9"/>
                </a:lnTo>
                <a:lnTo>
                  <a:pt x="0" y="0"/>
                </a:lnTo>
                <a:lnTo>
                  <a:pt x="7" y="0"/>
                </a:lnTo>
                <a:lnTo>
                  <a:pt x="10" y="103"/>
                </a:lnTo>
                <a:lnTo>
                  <a:pt x="3" y="103"/>
                </a:lnTo>
                <a:lnTo>
                  <a:pt x="3" y="10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2" name="Freeform 84">
            <a:extLst>
              <a:ext uri="{FF2B5EF4-FFF2-40B4-BE49-F238E27FC236}">
                <a16:creationId xmlns:a16="http://schemas.microsoft.com/office/drawing/2014/main" xmlns="" id="{277B713A-B3A8-4D33-A939-D294D8A4771C}"/>
              </a:ext>
            </a:extLst>
          </p:cNvPr>
          <p:cNvSpPr>
            <a:spLocks/>
          </p:cNvSpPr>
          <p:nvPr/>
        </p:nvSpPr>
        <p:spPr bwMode="auto">
          <a:xfrm>
            <a:off x="1856077" y="4102385"/>
            <a:ext cx="1264881" cy="305769"/>
          </a:xfrm>
          <a:custGeom>
            <a:avLst/>
            <a:gdLst>
              <a:gd name="T0" fmla="*/ 0 w 174"/>
              <a:gd name="T1" fmla="*/ 37 h 49"/>
              <a:gd name="T2" fmla="*/ 1 w 174"/>
              <a:gd name="T3" fmla="*/ 35 h 49"/>
              <a:gd name="T4" fmla="*/ 5 w 174"/>
              <a:gd name="T5" fmla="*/ 33 h 49"/>
              <a:gd name="T6" fmla="*/ 11 w 174"/>
              <a:gd name="T7" fmla="*/ 30 h 49"/>
              <a:gd name="T8" fmla="*/ 20 w 174"/>
              <a:gd name="T9" fmla="*/ 28 h 49"/>
              <a:gd name="T10" fmla="*/ 32 w 174"/>
              <a:gd name="T11" fmla="*/ 26 h 49"/>
              <a:gd name="T12" fmla="*/ 45 w 174"/>
              <a:gd name="T13" fmla="*/ 22 h 49"/>
              <a:gd name="T14" fmla="*/ 62 w 174"/>
              <a:gd name="T15" fmla="*/ 18 h 49"/>
              <a:gd name="T16" fmla="*/ 80 w 174"/>
              <a:gd name="T17" fmla="*/ 14 h 49"/>
              <a:gd name="T18" fmla="*/ 96 w 174"/>
              <a:gd name="T19" fmla="*/ 11 h 49"/>
              <a:gd name="T20" fmla="*/ 110 w 174"/>
              <a:gd name="T21" fmla="*/ 7 h 49"/>
              <a:gd name="T22" fmla="*/ 123 w 174"/>
              <a:gd name="T23" fmla="*/ 5 h 49"/>
              <a:gd name="T24" fmla="*/ 133 w 174"/>
              <a:gd name="T25" fmla="*/ 4 h 49"/>
              <a:gd name="T26" fmla="*/ 140 w 174"/>
              <a:gd name="T27" fmla="*/ 1 h 49"/>
              <a:gd name="T28" fmla="*/ 147 w 174"/>
              <a:gd name="T29" fmla="*/ 1 h 49"/>
              <a:gd name="T30" fmla="*/ 150 w 174"/>
              <a:gd name="T31" fmla="*/ 0 h 49"/>
              <a:gd name="T32" fmla="*/ 153 w 174"/>
              <a:gd name="T33" fmla="*/ 0 h 49"/>
              <a:gd name="T34" fmla="*/ 160 w 174"/>
              <a:gd name="T35" fmla="*/ 2 h 49"/>
              <a:gd name="T36" fmla="*/ 169 w 174"/>
              <a:gd name="T37" fmla="*/ 8 h 49"/>
              <a:gd name="T38" fmla="*/ 174 w 174"/>
              <a:gd name="T39" fmla="*/ 14 h 49"/>
              <a:gd name="T40" fmla="*/ 174 w 174"/>
              <a:gd name="T41" fmla="*/ 19 h 49"/>
              <a:gd name="T42" fmla="*/ 173 w 174"/>
              <a:gd name="T43" fmla="*/ 20 h 49"/>
              <a:gd name="T44" fmla="*/ 170 w 174"/>
              <a:gd name="T45" fmla="*/ 22 h 49"/>
              <a:gd name="T46" fmla="*/ 165 w 174"/>
              <a:gd name="T47" fmla="*/ 25 h 49"/>
              <a:gd name="T48" fmla="*/ 159 w 174"/>
              <a:gd name="T49" fmla="*/ 27 h 49"/>
              <a:gd name="T50" fmla="*/ 151 w 174"/>
              <a:gd name="T51" fmla="*/ 28 h 49"/>
              <a:gd name="T52" fmla="*/ 142 w 174"/>
              <a:gd name="T53" fmla="*/ 30 h 49"/>
              <a:gd name="T54" fmla="*/ 131 w 174"/>
              <a:gd name="T55" fmla="*/ 33 h 49"/>
              <a:gd name="T56" fmla="*/ 113 w 174"/>
              <a:gd name="T57" fmla="*/ 35 h 49"/>
              <a:gd name="T58" fmla="*/ 92 w 174"/>
              <a:gd name="T59" fmla="*/ 38 h 49"/>
              <a:gd name="T60" fmla="*/ 75 w 174"/>
              <a:gd name="T61" fmla="*/ 41 h 49"/>
              <a:gd name="T62" fmla="*/ 62 w 174"/>
              <a:gd name="T63" fmla="*/ 43 h 49"/>
              <a:gd name="T64" fmla="*/ 49 w 174"/>
              <a:gd name="T65" fmla="*/ 47 h 49"/>
              <a:gd name="T66" fmla="*/ 35 w 174"/>
              <a:gd name="T67" fmla="*/ 49 h 49"/>
              <a:gd name="T68" fmla="*/ 22 w 174"/>
              <a:gd name="T69" fmla="*/ 49 h 49"/>
              <a:gd name="T70" fmla="*/ 14 w 174"/>
              <a:gd name="T71" fmla="*/ 48 h 49"/>
              <a:gd name="T72" fmla="*/ 7 w 174"/>
              <a:gd name="T73" fmla="*/ 44 h 49"/>
              <a:gd name="T74" fmla="*/ 0 w 174"/>
              <a:gd name="T75" fmla="*/ 38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74" h="49">
                <a:moveTo>
                  <a:pt x="0" y="38"/>
                </a:moveTo>
                <a:lnTo>
                  <a:pt x="0" y="37"/>
                </a:lnTo>
                <a:lnTo>
                  <a:pt x="0" y="36"/>
                </a:lnTo>
                <a:lnTo>
                  <a:pt x="1" y="35"/>
                </a:lnTo>
                <a:lnTo>
                  <a:pt x="4" y="34"/>
                </a:lnTo>
                <a:lnTo>
                  <a:pt x="5" y="33"/>
                </a:lnTo>
                <a:lnTo>
                  <a:pt x="9" y="32"/>
                </a:lnTo>
                <a:lnTo>
                  <a:pt x="11" y="30"/>
                </a:lnTo>
                <a:lnTo>
                  <a:pt x="15" y="29"/>
                </a:lnTo>
                <a:lnTo>
                  <a:pt x="20" y="28"/>
                </a:lnTo>
                <a:lnTo>
                  <a:pt x="26" y="27"/>
                </a:lnTo>
                <a:lnTo>
                  <a:pt x="32" y="26"/>
                </a:lnTo>
                <a:lnTo>
                  <a:pt x="39" y="23"/>
                </a:lnTo>
                <a:lnTo>
                  <a:pt x="45" y="22"/>
                </a:lnTo>
                <a:lnTo>
                  <a:pt x="53" y="20"/>
                </a:lnTo>
                <a:lnTo>
                  <a:pt x="62" y="18"/>
                </a:lnTo>
                <a:lnTo>
                  <a:pt x="71" y="16"/>
                </a:lnTo>
                <a:lnTo>
                  <a:pt x="80" y="14"/>
                </a:lnTo>
                <a:lnTo>
                  <a:pt x="88" y="12"/>
                </a:lnTo>
                <a:lnTo>
                  <a:pt x="96" y="11"/>
                </a:lnTo>
                <a:lnTo>
                  <a:pt x="104" y="9"/>
                </a:lnTo>
                <a:lnTo>
                  <a:pt x="110" y="7"/>
                </a:lnTo>
                <a:lnTo>
                  <a:pt x="117" y="6"/>
                </a:lnTo>
                <a:lnTo>
                  <a:pt x="123" y="5"/>
                </a:lnTo>
                <a:lnTo>
                  <a:pt x="129" y="4"/>
                </a:lnTo>
                <a:lnTo>
                  <a:pt x="133" y="4"/>
                </a:lnTo>
                <a:lnTo>
                  <a:pt x="138" y="2"/>
                </a:lnTo>
                <a:lnTo>
                  <a:pt x="140" y="1"/>
                </a:lnTo>
                <a:lnTo>
                  <a:pt x="144" y="1"/>
                </a:lnTo>
                <a:lnTo>
                  <a:pt x="147" y="1"/>
                </a:lnTo>
                <a:lnTo>
                  <a:pt x="148" y="0"/>
                </a:lnTo>
                <a:lnTo>
                  <a:pt x="150" y="0"/>
                </a:lnTo>
                <a:lnTo>
                  <a:pt x="151" y="0"/>
                </a:lnTo>
                <a:lnTo>
                  <a:pt x="153" y="0"/>
                </a:lnTo>
                <a:lnTo>
                  <a:pt x="156" y="1"/>
                </a:lnTo>
                <a:lnTo>
                  <a:pt x="160" y="2"/>
                </a:lnTo>
                <a:lnTo>
                  <a:pt x="165" y="5"/>
                </a:lnTo>
                <a:lnTo>
                  <a:pt x="169" y="8"/>
                </a:lnTo>
                <a:lnTo>
                  <a:pt x="173" y="11"/>
                </a:lnTo>
                <a:lnTo>
                  <a:pt x="174" y="14"/>
                </a:lnTo>
                <a:lnTo>
                  <a:pt x="174" y="18"/>
                </a:lnTo>
                <a:lnTo>
                  <a:pt x="174" y="19"/>
                </a:lnTo>
                <a:lnTo>
                  <a:pt x="174" y="20"/>
                </a:lnTo>
                <a:lnTo>
                  <a:pt x="173" y="20"/>
                </a:lnTo>
                <a:lnTo>
                  <a:pt x="172" y="21"/>
                </a:lnTo>
                <a:lnTo>
                  <a:pt x="170" y="22"/>
                </a:lnTo>
                <a:lnTo>
                  <a:pt x="168" y="23"/>
                </a:lnTo>
                <a:lnTo>
                  <a:pt x="165" y="25"/>
                </a:lnTo>
                <a:lnTo>
                  <a:pt x="163" y="26"/>
                </a:lnTo>
                <a:lnTo>
                  <a:pt x="159" y="27"/>
                </a:lnTo>
                <a:lnTo>
                  <a:pt x="155" y="27"/>
                </a:lnTo>
                <a:lnTo>
                  <a:pt x="151" y="28"/>
                </a:lnTo>
                <a:lnTo>
                  <a:pt x="147" y="29"/>
                </a:lnTo>
                <a:lnTo>
                  <a:pt x="142" y="30"/>
                </a:lnTo>
                <a:lnTo>
                  <a:pt x="136" y="32"/>
                </a:lnTo>
                <a:lnTo>
                  <a:pt x="131" y="33"/>
                </a:lnTo>
                <a:lnTo>
                  <a:pt x="125" y="34"/>
                </a:lnTo>
                <a:lnTo>
                  <a:pt x="113" y="35"/>
                </a:lnTo>
                <a:lnTo>
                  <a:pt x="103" y="37"/>
                </a:lnTo>
                <a:lnTo>
                  <a:pt x="92" y="38"/>
                </a:lnTo>
                <a:lnTo>
                  <a:pt x="83" y="40"/>
                </a:lnTo>
                <a:lnTo>
                  <a:pt x="75" y="41"/>
                </a:lnTo>
                <a:lnTo>
                  <a:pt x="69" y="42"/>
                </a:lnTo>
                <a:lnTo>
                  <a:pt x="62" y="43"/>
                </a:lnTo>
                <a:lnTo>
                  <a:pt x="57" y="44"/>
                </a:lnTo>
                <a:lnTo>
                  <a:pt x="49" y="47"/>
                </a:lnTo>
                <a:lnTo>
                  <a:pt x="41" y="48"/>
                </a:lnTo>
                <a:lnTo>
                  <a:pt x="35" y="49"/>
                </a:lnTo>
                <a:lnTo>
                  <a:pt x="30" y="49"/>
                </a:lnTo>
                <a:lnTo>
                  <a:pt x="22" y="49"/>
                </a:lnTo>
                <a:lnTo>
                  <a:pt x="18" y="48"/>
                </a:lnTo>
                <a:lnTo>
                  <a:pt x="14" y="48"/>
                </a:lnTo>
                <a:lnTo>
                  <a:pt x="10" y="45"/>
                </a:lnTo>
                <a:lnTo>
                  <a:pt x="7" y="44"/>
                </a:lnTo>
                <a:lnTo>
                  <a:pt x="4" y="41"/>
                </a:lnTo>
                <a:lnTo>
                  <a:pt x="0" y="38"/>
                </a:lnTo>
                <a:lnTo>
                  <a:pt x="0" y="3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85">
            <a:extLst>
              <a:ext uri="{FF2B5EF4-FFF2-40B4-BE49-F238E27FC236}">
                <a16:creationId xmlns:a16="http://schemas.microsoft.com/office/drawing/2014/main" xmlns="" id="{DAEFF9E2-F439-4955-80E3-BAC7C763BC78}"/>
              </a:ext>
            </a:extLst>
          </p:cNvPr>
          <p:cNvSpPr>
            <a:spLocks/>
          </p:cNvSpPr>
          <p:nvPr/>
        </p:nvSpPr>
        <p:spPr bwMode="auto">
          <a:xfrm>
            <a:off x="2612099" y="4245906"/>
            <a:ext cx="130850" cy="680175"/>
          </a:xfrm>
          <a:custGeom>
            <a:avLst/>
            <a:gdLst>
              <a:gd name="T0" fmla="*/ 3 w 18"/>
              <a:gd name="T1" fmla="*/ 109 h 109"/>
              <a:gd name="T2" fmla="*/ 0 w 18"/>
              <a:gd name="T3" fmla="*/ 109 h 109"/>
              <a:gd name="T4" fmla="*/ 1 w 18"/>
              <a:gd name="T5" fmla="*/ 103 h 109"/>
              <a:gd name="T6" fmla="*/ 3 w 18"/>
              <a:gd name="T7" fmla="*/ 99 h 109"/>
              <a:gd name="T8" fmla="*/ 3 w 18"/>
              <a:gd name="T9" fmla="*/ 96 h 109"/>
              <a:gd name="T10" fmla="*/ 4 w 18"/>
              <a:gd name="T11" fmla="*/ 91 h 109"/>
              <a:gd name="T12" fmla="*/ 5 w 18"/>
              <a:gd name="T13" fmla="*/ 88 h 109"/>
              <a:gd name="T14" fmla="*/ 5 w 18"/>
              <a:gd name="T15" fmla="*/ 83 h 109"/>
              <a:gd name="T16" fmla="*/ 6 w 18"/>
              <a:gd name="T17" fmla="*/ 77 h 109"/>
              <a:gd name="T18" fmla="*/ 6 w 18"/>
              <a:gd name="T19" fmla="*/ 71 h 109"/>
              <a:gd name="T20" fmla="*/ 6 w 18"/>
              <a:gd name="T21" fmla="*/ 66 h 109"/>
              <a:gd name="T22" fmla="*/ 8 w 18"/>
              <a:gd name="T23" fmla="*/ 57 h 109"/>
              <a:gd name="T24" fmla="*/ 8 w 18"/>
              <a:gd name="T25" fmla="*/ 48 h 109"/>
              <a:gd name="T26" fmla="*/ 8 w 18"/>
              <a:gd name="T27" fmla="*/ 38 h 109"/>
              <a:gd name="T28" fmla="*/ 8 w 18"/>
              <a:gd name="T29" fmla="*/ 27 h 109"/>
              <a:gd name="T30" fmla="*/ 8 w 18"/>
              <a:gd name="T31" fmla="*/ 20 h 109"/>
              <a:gd name="T32" fmla="*/ 8 w 18"/>
              <a:gd name="T33" fmla="*/ 14 h 109"/>
              <a:gd name="T34" fmla="*/ 8 w 18"/>
              <a:gd name="T35" fmla="*/ 7 h 109"/>
              <a:gd name="T36" fmla="*/ 8 w 18"/>
              <a:gd name="T37" fmla="*/ 0 h 109"/>
              <a:gd name="T38" fmla="*/ 10 w 18"/>
              <a:gd name="T39" fmla="*/ 4 h 109"/>
              <a:gd name="T40" fmla="*/ 12 w 18"/>
              <a:gd name="T41" fmla="*/ 7 h 109"/>
              <a:gd name="T42" fmla="*/ 17 w 18"/>
              <a:gd name="T43" fmla="*/ 12 h 109"/>
              <a:gd name="T44" fmla="*/ 17 w 18"/>
              <a:gd name="T45" fmla="*/ 14 h 109"/>
              <a:gd name="T46" fmla="*/ 18 w 18"/>
              <a:gd name="T47" fmla="*/ 17 h 109"/>
              <a:gd name="T48" fmla="*/ 18 w 18"/>
              <a:gd name="T49" fmla="*/ 21 h 109"/>
              <a:gd name="T50" fmla="*/ 18 w 18"/>
              <a:gd name="T51" fmla="*/ 26 h 109"/>
              <a:gd name="T52" fmla="*/ 18 w 18"/>
              <a:gd name="T53" fmla="*/ 33 h 109"/>
              <a:gd name="T54" fmla="*/ 18 w 18"/>
              <a:gd name="T55" fmla="*/ 40 h 109"/>
              <a:gd name="T56" fmla="*/ 17 w 18"/>
              <a:gd name="T57" fmla="*/ 48 h 109"/>
              <a:gd name="T58" fmla="*/ 16 w 18"/>
              <a:gd name="T59" fmla="*/ 53 h 109"/>
              <a:gd name="T60" fmla="*/ 16 w 18"/>
              <a:gd name="T61" fmla="*/ 57 h 109"/>
              <a:gd name="T62" fmla="*/ 13 w 18"/>
              <a:gd name="T63" fmla="*/ 67 h 109"/>
              <a:gd name="T64" fmla="*/ 12 w 18"/>
              <a:gd name="T65" fmla="*/ 76 h 109"/>
              <a:gd name="T66" fmla="*/ 10 w 18"/>
              <a:gd name="T67" fmla="*/ 83 h 109"/>
              <a:gd name="T68" fmla="*/ 9 w 18"/>
              <a:gd name="T69" fmla="*/ 90 h 109"/>
              <a:gd name="T70" fmla="*/ 6 w 18"/>
              <a:gd name="T71" fmla="*/ 96 h 109"/>
              <a:gd name="T72" fmla="*/ 5 w 18"/>
              <a:gd name="T73" fmla="*/ 102 h 109"/>
              <a:gd name="T74" fmla="*/ 4 w 18"/>
              <a:gd name="T75" fmla="*/ 105 h 109"/>
              <a:gd name="T76" fmla="*/ 3 w 18"/>
              <a:gd name="T77" fmla="*/ 109 h 109"/>
              <a:gd name="T78" fmla="*/ 3 w 18"/>
              <a:gd name="T79" fmla="*/ 109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8" h="109">
                <a:moveTo>
                  <a:pt x="3" y="109"/>
                </a:moveTo>
                <a:lnTo>
                  <a:pt x="0" y="109"/>
                </a:lnTo>
                <a:lnTo>
                  <a:pt x="1" y="103"/>
                </a:lnTo>
                <a:lnTo>
                  <a:pt x="3" y="99"/>
                </a:lnTo>
                <a:lnTo>
                  <a:pt x="3" y="96"/>
                </a:lnTo>
                <a:lnTo>
                  <a:pt x="4" y="91"/>
                </a:lnTo>
                <a:lnTo>
                  <a:pt x="5" y="88"/>
                </a:lnTo>
                <a:lnTo>
                  <a:pt x="5" y="83"/>
                </a:lnTo>
                <a:lnTo>
                  <a:pt x="6" y="77"/>
                </a:lnTo>
                <a:lnTo>
                  <a:pt x="6" y="71"/>
                </a:lnTo>
                <a:lnTo>
                  <a:pt x="6" y="66"/>
                </a:lnTo>
                <a:lnTo>
                  <a:pt x="8" y="57"/>
                </a:lnTo>
                <a:lnTo>
                  <a:pt x="8" y="48"/>
                </a:lnTo>
                <a:lnTo>
                  <a:pt x="8" y="38"/>
                </a:lnTo>
                <a:lnTo>
                  <a:pt x="8" y="27"/>
                </a:lnTo>
                <a:lnTo>
                  <a:pt x="8" y="20"/>
                </a:lnTo>
                <a:lnTo>
                  <a:pt x="8" y="14"/>
                </a:lnTo>
                <a:lnTo>
                  <a:pt x="8" y="7"/>
                </a:lnTo>
                <a:lnTo>
                  <a:pt x="8" y="0"/>
                </a:lnTo>
                <a:lnTo>
                  <a:pt x="10" y="4"/>
                </a:lnTo>
                <a:lnTo>
                  <a:pt x="12" y="7"/>
                </a:lnTo>
                <a:lnTo>
                  <a:pt x="17" y="12"/>
                </a:lnTo>
                <a:lnTo>
                  <a:pt x="17" y="14"/>
                </a:lnTo>
                <a:lnTo>
                  <a:pt x="18" y="17"/>
                </a:lnTo>
                <a:lnTo>
                  <a:pt x="18" y="21"/>
                </a:lnTo>
                <a:lnTo>
                  <a:pt x="18" y="26"/>
                </a:lnTo>
                <a:lnTo>
                  <a:pt x="18" y="33"/>
                </a:lnTo>
                <a:lnTo>
                  <a:pt x="18" y="40"/>
                </a:lnTo>
                <a:lnTo>
                  <a:pt x="17" y="48"/>
                </a:lnTo>
                <a:lnTo>
                  <a:pt x="16" y="53"/>
                </a:lnTo>
                <a:lnTo>
                  <a:pt x="16" y="57"/>
                </a:lnTo>
                <a:lnTo>
                  <a:pt x="13" y="67"/>
                </a:lnTo>
                <a:lnTo>
                  <a:pt x="12" y="76"/>
                </a:lnTo>
                <a:lnTo>
                  <a:pt x="10" y="83"/>
                </a:lnTo>
                <a:lnTo>
                  <a:pt x="9" y="90"/>
                </a:lnTo>
                <a:lnTo>
                  <a:pt x="6" y="96"/>
                </a:lnTo>
                <a:lnTo>
                  <a:pt x="5" y="102"/>
                </a:lnTo>
                <a:lnTo>
                  <a:pt x="4" y="105"/>
                </a:lnTo>
                <a:lnTo>
                  <a:pt x="3" y="109"/>
                </a:lnTo>
                <a:lnTo>
                  <a:pt x="3" y="10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86">
            <a:extLst>
              <a:ext uri="{FF2B5EF4-FFF2-40B4-BE49-F238E27FC236}">
                <a16:creationId xmlns:a16="http://schemas.microsoft.com/office/drawing/2014/main" xmlns="" id="{459D2A7B-9422-4709-BC13-593284276E19}"/>
              </a:ext>
            </a:extLst>
          </p:cNvPr>
          <p:cNvSpPr>
            <a:spLocks/>
          </p:cNvSpPr>
          <p:nvPr/>
        </p:nvSpPr>
        <p:spPr bwMode="auto">
          <a:xfrm>
            <a:off x="1979656" y="4926081"/>
            <a:ext cx="988642" cy="99842"/>
          </a:xfrm>
          <a:custGeom>
            <a:avLst/>
            <a:gdLst>
              <a:gd name="T0" fmla="*/ 63 w 136"/>
              <a:gd name="T1" fmla="*/ 4 h 16"/>
              <a:gd name="T2" fmla="*/ 79 w 136"/>
              <a:gd name="T3" fmla="*/ 3 h 16"/>
              <a:gd name="T4" fmla="*/ 88 w 136"/>
              <a:gd name="T5" fmla="*/ 2 h 16"/>
              <a:gd name="T6" fmla="*/ 97 w 136"/>
              <a:gd name="T7" fmla="*/ 1 h 16"/>
              <a:gd name="T8" fmla="*/ 106 w 136"/>
              <a:gd name="T9" fmla="*/ 1 h 16"/>
              <a:gd name="T10" fmla="*/ 116 w 136"/>
              <a:gd name="T11" fmla="*/ 1 h 16"/>
              <a:gd name="T12" fmla="*/ 126 w 136"/>
              <a:gd name="T13" fmla="*/ 0 h 16"/>
              <a:gd name="T14" fmla="*/ 136 w 136"/>
              <a:gd name="T15" fmla="*/ 0 h 16"/>
              <a:gd name="T16" fmla="*/ 136 w 136"/>
              <a:gd name="T17" fmla="*/ 4 h 16"/>
              <a:gd name="T18" fmla="*/ 125 w 136"/>
              <a:gd name="T19" fmla="*/ 5 h 16"/>
              <a:gd name="T20" fmla="*/ 117 w 136"/>
              <a:gd name="T21" fmla="*/ 5 h 16"/>
              <a:gd name="T22" fmla="*/ 110 w 136"/>
              <a:gd name="T23" fmla="*/ 5 h 16"/>
              <a:gd name="T24" fmla="*/ 103 w 136"/>
              <a:gd name="T25" fmla="*/ 5 h 16"/>
              <a:gd name="T26" fmla="*/ 95 w 136"/>
              <a:gd name="T27" fmla="*/ 7 h 16"/>
              <a:gd name="T28" fmla="*/ 87 w 136"/>
              <a:gd name="T29" fmla="*/ 7 h 16"/>
              <a:gd name="T30" fmla="*/ 79 w 136"/>
              <a:gd name="T31" fmla="*/ 8 h 16"/>
              <a:gd name="T32" fmla="*/ 70 w 136"/>
              <a:gd name="T33" fmla="*/ 8 h 16"/>
              <a:gd name="T34" fmla="*/ 61 w 136"/>
              <a:gd name="T35" fmla="*/ 9 h 16"/>
              <a:gd name="T36" fmla="*/ 52 w 136"/>
              <a:gd name="T37" fmla="*/ 10 h 16"/>
              <a:gd name="T38" fmla="*/ 43 w 136"/>
              <a:gd name="T39" fmla="*/ 10 h 16"/>
              <a:gd name="T40" fmla="*/ 32 w 136"/>
              <a:gd name="T41" fmla="*/ 11 h 16"/>
              <a:gd name="T42" fmla="*/ 22 w 136"/>
              <a:gd name="T43" fmla="*/ 12 h 16"/>
              <a:gd name="T44" fmla="*/ 11 w 136"/>
              <a:gd name="T45" fmla="*/ 15 h 16"/>
              <a:gd name="T46" fmla="*/ 0 w 136"/>
              <a:gd name="T47" fmla="*/ 16 h 16"/>
              <a:gd name="T48" fmla="*/ 0 w 136"/>
              <a:gd name="T49" fmla="*/ 11 h 16"/>
              <a:gd name="T50" fmla="*/ 15 w 136"/>
              <a:gd name="T51" fmla="*/ 10 h 16"/>
              <a:gd name="T52" fmla="*/ 30 w 136"/>
              <a:gd name="T53" fmla="*/ 9 h 16"/>
              <a:gd name="T54" fmla="*/ 47 w 136"/>
              <a:gd name="T55" fmla="*/ 7 h 16"/>
              <a:gd name="T56" fmla="*/ 63 w 136"/>
              <a:gd name="T57" fmla="*/ 4 h 16"/>
              <a:gd name="T58" fmla="*/ 63 w 136"/>
              <a:gd name="T59" fmla="*/ 4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36" h="16">
                <a:moveTo>
                  <a:pt x="63" y="4"/>
                </a:moveTo>
                <a:lnTo>
                  <a:pt x="79" y="3"/>
                </a:lnTo>
                <a:lnTo>
                  <a:pt x="88" y="2"/>
                </a:lnTo>
                <a:lnTo>
                  <a:pt x="97" y="1"/>
                </a:lnTo>
                <a:lnTo>
                  <a:pt x="106" y="1"/>
                </a:lnTo>
                <a:lnTo>
                  <a:pt x="116" y="1"/>
                </a:lnTo>
                <a:lnTo>
                  <a:pt x="126" y="0"/>
                </a:lnTo>
                <a:lnTo>
                  <a:pt x="136" y="0"/>
                </a:lnTo>
                <a:lnTo>
                  <a:pt x="136" y="4"/>
                </a:lnTo>
                <a:lnTo>
                  <a:pt x="125" y="5"/>
                </a:lnTo>
                <a:lnTo>
                  <a:pt x="117" y="5"/>
                </a:lnTo>
                <a:lnTo>
                  <a:pt x="110" y="5"/>
                </a:lnTo>
                <a:lnTo>
                  <a:pt x="103" y="5"/>
                </a:lnTo>
                <a:lnTo>
                  <a:pt x="95" y="7"/>
                </a:lnTo>
                <a:lnTo>
                  <a:pt x="87" y="7"/>
                </a:lnTo>
                <a:lnTo>
                  <a:pt x="79" y="8"/>
                </a:lnTo>
                <a:lnTo>
                  <a:pt x="70" y="8"/>
                </a:lnTo>
                <a:lnTo>
                  <a:pt x="61" y="9"/>
                </a:lnTo>
                <a:lnTo>
                  <a:pt x="52" y="10"/>
                </a:lnTo>
                <a:lnTo>
                  <a:pt x="43" y="10"/>
                </a:lnTo>
                <a:lnTo>
                  <a:pt x="32" y="11"/>
                </a:lnTo>
                <a:lnTo>
                  <a:pt x="22" y="12"/>
                </a:lnTo>
                <a:lnTo>
                  <a:pt x="11" y="15"/>
                </a:lnTo>
                <a:lnTo>
                  <a:pt x="0" y="16"/>
                </a:lnTo>
                <a:lnTo>
                  <a:pt x="0" y="11"/>
                </a:lnTo>
                <a:lnTo>
                  <a:pt x="15" y="10"/>
                </a:lnTo>
                <a:lnTo>
                  <a:pt x="30" y="9"/>
                </a:lnTo>
                <a:lnTo>
                  <a:pt x="47" y="7"/>
                </a:lnTo>
                <a:lnTo>
                  <a:pt x="63" y="4"/>
                </a:lnTo>
                <a:lnTo>
                  <a:pt x="63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87">
            <a:extLst>
              <a:ext uri="{FF2B5EF4-FFF2-40B4-BE49-F238E27FC236}">
                <a16:creationId xmlns:a16="http://schemas.microsoft.com/office/drawing/2014/main" xmlns="" id="{4DB719E8-7788-401D-AEC0-26CE209BDA12}"/>
              </a:ext>
            </a:extLst>
          </p:cNvPr>
          <p:cNvSpPr>
            <a:spLocks/>
          </p:cNvSpPr>
          <p:nvPr/>
        </p:nvSpPr>
        <p:spPr bwMode="auto">
          <a:xfrm>
            <a:off x="2001466" y="5088325"/>
            <a:ext cx="952298" cy="243367"/>
          </a:xfrm>
          <a:custGeom>
            <a:avLst/>
            <a:gdLst>
              <a:gd name="T0" fmla="*/ 126 w 131"/>
              <a:gd name="T1" fmla="*/ 9 h 39"/>
              <a:gd name="T2" fmla="*/ 130 w 131"/>
              <a:gd name="T3" fmla="*/ 16 h 39"/>
              <a:gd name="T4" fmla="*/ 131 w 131"/>
              <a:gd name="T5" fmla="*/ 20 h 39"/>
              <a:gd name="T6" fmla="*/ 130 w 131"/>
              <a:gd name="T7" fmla="*/ 22 h 39"/>
              <a:gd name="T8" fmla="*/ 127 w 131"/>
              <a:gd name="T9" fmla="*/ 24 h 39"/>
              <a:gd name="T10" fmla="*/ 122 w 131"/>
              <a:gd name="T11" fmla="*/ 25 h 39"/>
              <a:gd name="T12" fmla="*/ 116 w 131"/>
              <a:gd name="T13" fmla="*/ 26 h 39"/>
              <a:gd name="T14" fmla="*/ 110 w 131"/>
              <a:gd name="T15" fmla="*/ 28 h 39"/>
              <a:gd name="T16" fmla="*/ 97 w 131"/>
              <a:gd name="T17" fmla="*/ 31 h 39"/>
              <a:gd name="T18" fmla="*/ 76 w 131"/>
              <a:gd name="T19" fmla="*/ 34 h 39"/>
              <a:gd name="T20" fmla="*/ 57 w 131"/>
              <a:gd name="T21" fmla="*/ 36 h 39"/>
              <a:gd name="T22" fmla="*/ 41 w 131"/>
              <a:gd name="T23" fmla="*/ 38 h 39"/>
              <a:gd name="T24" fmla="*/ 29 w 131"/>
              <a:gd name="T25" fmla="*/ 39 h 39"/>
              <a:gd name="T26" fmla="*/ 20 w 131"/>
              <a:gd name="T27" fmla="*/ 38 h 39"/>
              <a:gd name="T28" fmla="*/ 12 w 131"/>
              <a:gd name="T29" fmla="*/ 38 h 39"/>
              <a:gd name="T30" fmla="*/ 7 w 131"/>
              <a:gd name="T31" fmla="*/ 35 h 39"/>
              <a:gd name="T32" fmla="*/ 3 w 131"/>
              <a:gd name="T33" fmla="*/ 32 h 39"/>
              <a:gd name="T34" fmla="*/ 0 w 131"/>
              <a:gd name="T35" fmla="*/ 29 h 39"/>
              <a:gd name="T36" fmla="*/ 0 w 131"/>
              <a:gd name="T37" fmla="*/ 28 h 39"/>
              <a:gd name="T38" fmla="*/ 3 w 131"/>
              <a:gd name="T39" fmla="*/ 26 h 39"/>
              <a:gd name="T40" fmla="*/ 6 w 131"/>
              <a:gd name="T41" fmla="*/ 25 h 39"/>
              <a:gd name="T42" fmla="*/ 11 w 131"/>
              <a:gd name="T43" fmla="*/ 22 h 39"/>
              <a:gd name="T44" fmla="*/ 16 w 131"/>
              <a:gd name="T45" fmla="*/ 20 h 39"/>
              <a:gd name="T46" fmla="*/ 24 w 131"/>
              <a:gd name="T47" fmla="*/ 18 h 39"/>
              <a:gd name="T48" fmla="*/ 33 w 131"/>
              <a:gd name="T49" fmla="*/ 16 h 39"/>
              <a:gd name="T50" fmla="*/ 47 w 131"/>
              <a:gd name="T51" fmla="*/ 13 h 39"/>
              <a:gd name="T52" fmla="*/ 64 w 131"/>
              <a:gd name="T53" fmla="*/ 10 h 39"/>
              <a:gd name="T54" fmla="*/ 79 w 131"/>
              <a:gd name="T55" fmla="*/ 6 h 39"/>
              <a:gd name="T56" fmla="*/ 92 w 131"/>
              <a:gd name="T57" fmla="*/ 4 h 39"/>
              <a:gd name="T58" fmla="*/ 100 w 131"/>
              <a:gd name="T59" fmla="*/ 2 h 39"/>
              <a:gd name="T60" fmla="*/ 107 w 131"/>
              <a:gd name="T61" fmla="*/ 0 h 39"/>
              <a:gd name="T62" fmla="*/ 114 w 131"/>
              <a:gd name="T63" fmla="*/ 2 h 39"/>
              <a:gd name="T64" fmla="*/ 119 w 131"/>
              <a:gd name="T65" fmla="*/ 4 h 39"/>
              <a:gd name="T66" fmla="*/ 122 w 131"/>
              <a:gd name="T67" fmla="*/ 5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1" h="39">
                <a:moveTo>
                  <a:pt x="122" y="5"/>
                </a:moveTo>
                <a:lnTo>
                  <a:pt x="126" y="9"/>
                </a:lnTo>
                <a:lnTo>
                  <a:pt x="128" y="12"/>
                </a:lnTo>
                <a:lnTo>
                  <a:pt x="130" y="16"/>
                </a:lnTo>
                <a:lnTo>
                  <a:pt x="131" y="19"/>
                </a:lnTo>
                <a:lnTo>
                  <a:pt x="131" y="20"/>
                </a:lnTo>
                <a:lnTo>
                  <a:pt x="130" y="21"/>
                </a:lnTo>
                <a:lnTo>
                  <a:pt x="130" y="22"/>
                </a:lnTo>
                <a:lnTo>
                  <a:pt x="128" y="22"/>
                </a:lnTo>
                <a:lnTo>
                  <a:pt x="127" y="24"/>
                </a:lnTo>
                <a:lnTo>
                  <a:pt x="124" y="25"/>
                </a:lnTo>
                <a:lnTo>
                  <a:pt x="122" y="25"/>
                </a:lnTo>
                <a:lnTo>
                  <a:pt x="119" y="26"/>
                </a:lnTo>
                <a:lnTo>
                  <a:pt x="116" y="26"/>
                </a:lnTo>
                <a:lnTo>
                  <a:pt x="114" y="27"/>
                </a:lnTo>
                <a:lnTo>
                  <a:pt x="110" y="28"/>
                </a:lnTo>
                <a:lnTo>
                  <a:pt x="106" y="28"/>
                </a:lnTo>
                <a:lnTo>
                  <a:pt x="97" y="31"/>
                </a:lnTo>
                <a:lnTo>
                  <a:pt x="87" y="32"/>
                </a:lnTo>
                <a:lnTo>
                  <a:pt x="76" y="34"/>
                </a:lnTo>
                <a:lnTo>
                  <a:pt x="66" y="35"/>
                </a:lnTo>
                <a:lnTo>
                  <a:pt x="57" y="36"/>
                </a:lnTo>
                <a:lnTo>
                  <a:pt x="49" y="36"/>
                </a:lnTo>
                <a:lnTo>
                  <a:pt x="41" y="38"/>
                </a:lnTo>
                <a:lnTo>
                  <a:pt x="34" y="38"/>
                </a:lnTo>
                <a:lnTo>
                  <a:pt x="29" y="39"/>
                </a:lnTo>
                <a:lnTo>
                  <a:pt x="24" y="39"/>
                </a:lnTo>
                <a:lnTo>
                  <a:pt x="20" y="38"/>
                </a:lnTo>
                <a:lnTo>
                  <a:pt x="16" y="38"/>
                </a:lnTo>
                <a:lnTo>
                  <a:pt x="12" y="38"/>
                </a:lnTo>
                <a:lnTo>
                  <a:pt x="10" y="36"/>
                </a:lnTo>
                <a:lnTo>
                  <a:pt x="7" y="35"/>
                </a:lnTo>
                <a:lnTo>
                  <a:pt x="4" y="34"/>
                </a:lnTo>
                <a:lnTo>
                  <a:pt x="3" y="32"/>
                </a:lnTo>
                <a:lnTo>
                  <a:pt x="2" y="31"/>
                </a:lnTo>
                <a:lnTo>
                  <a:pt x="0" y="29"/>
                </a:lnTo>
                <a:lnTo>
                  <a:pt x="0" y="28"/>
                </a:lnTo>
                <a:lnTo>
                  <a:pt x="0" y="28"/>
                </a:lnTo>
                <a:lnTo>
                  <a:pt x="2" y="27"/>
                </a:lnTo>
                <a:lnTo>
                  <a:pt x="3" y="26"/>
                </a:lnTo>
                <a:lnTo>
                  <a:pt x="4" y="25"/>
                </a:lnTo>
                <a:lnTo>
                  <a:pt x="6" y="25"/>
                </a:lnTo>
                <a:lnTo>
                  <a:pt x="8" y="24"/>
                </a:lnTo>
                <a:lnTo>
                  <a:pt x="11" y="22"/>
                </a:lnTo>
                <a:lnTo>
                  <a:pt x="14" y="21"/>
                </a:lnTo>
                <a:lnTo>
                  <a:pt x="16" y="20"/>
                </a:lnTo>
                <a:lnTo>
                  <a:pt x="20" y="19"/>
                </a:lnTo>
                <a:lnTo>
                  <a:pt x="24" y="18"/>
                </a:lnTo>
                <a:lnTo>
                  <a:pt x="28" y="17"/>
                </a:lnTo>
                <a:lnTo>
                  <a:pt x="33" y="16"/>
                </a:lnTo>
                <a:lnTo>
                  <a:pt x="37" y="14"/>
                </a:lnTo>
                <a:lnTo>
                  <a:pt x="47" y="13"/>
                </a:lnTo>
                <a:lnTo>
                  <a:pt x="57" y="11"/>
                </a:lnTo>
                <a:lnTo>
                  <a:pt x="64" y="10"/>
                </a:lnTo>
                <a:lnTo>
                  <a:pt x="72" y="7"/>
                </a:lnTo>
                <a:lnTo>
                  <a:pt x="79" y="6"/>
                </a:lnTo>
                <a:lnTo>
                  <a:pt x="85" y="5"/>
                </a:lnTo>
                <a:lnTo>
                  <a:pt x="92" y="4"/>
                </a:lnTo>
                <a:lnTo>
                  <a:pt x="96" y="3"/>
                </a:lnTo>
                <a:lnTo>
                  <a:pt x="100" y="2"/>
                </a:lnTo>
                <a:lnTo>
                  <a:pt x="103" y="0"/>
                </a:lnTo>
                <a:lnTo>
                  <a:pt x="107" y="0"/>
                </a:lnTo>
                <a:lnTo>
                  <a:pt x="110" y="0"/>
                </a:lnTo>
                <a:lnTo>
                  <a:pt x="114" y="2"/>
                </a:lnTo>
                <a:lnTo>
                  <a:pt x="116" y="3"/>
                </a:lnTo>
                <a:lnTo>
                  <a:pt x="119" y="4"/>
                </a:lnTo>
                <a:lnTo>
                  <a:pt x="122" y="5"/>
                </a:lnTo>
                <a:lnTo>
                  <a:pt x="122" y="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89">
            <a:extLst>
              <a:ext uri="{FF2B5EF4-FFF2-40B4-BE49-F238E27FC236}">
                <a16:creationId xmlns:a16="http://schemas.microsoft.com/office/drawing/2014/main" xmlns="" id="{8C229828-2FD2-4C75-BE05-E84361ACBE14}"/>
              </a:ext>
            </a:extLst>
          </p:cNvPr>
          <p:cNvSpPr>
            <a:spLocks/>
          </p:cNvSpPr>
          <p:nvPr/>
        </p:nvSpPr>
        <p:spPr bwMode="auto">
          <a:xfrm>
            <a:off x="1637994" y="5649937"/>
            <a:ext cx="356205" cy="549131"/>
          </a:xfrm>
          <a:custGeom>
            <a:avLst/>
            <a:gdLst>
              <a:gd name="T0" fmla="*/ 39 w 49"/>
              <a:gd name="T1" fmla="*/ 0 h 88"/>
              <a:gd name="T2" fmla="*/ 43 w 49"/>
              <a:gd name="T3" fmla="*/ 5 h 88"/>
              <a:gd name="T4" fmla="*/ 45 w 49"/>
              <a:gd name="T5" fmla="*/ 9 h 88"/>
              <a:gd name="T6" fmla="*/ 47 w 49"/>
              <a:gd name="T7" fmla="*/ 15 h 88"/>
              <a:gd name="T8" fmla="*/ 48 w 49"/>
              <a:gd name="T9" fmla="*/ 21 h 88"/>
              <a:gd name="T10" fmla="*/ 49 w 49"/>
              <a:gd name="T11" fmla="*/ 27 h 88"/>
              <a:gd name="T12" fmla="*/ 48 w 49"/>
              <a:gd name="T13" fmla="*/ 33 h 88"/>
              <a:gd name="T14" fmla="*/ 47 w 49"/>
              <a:gd name="T15" fmla="*/ 40 h 88"/>
              <a:gd name="T16" fmla="*/ 45 w 49"/>
              <a:gd name="T17" fmla="*/ 48 h 88"/>
              <a:gd name="T18" fmla="*/ 43 w 49"/>
              <a:gd name="T19" fmla="*/ 55 h 88"/>
              <a:gd name="T20" fmla="*/ 39 w 49"/>
              <a:gd name="T21" fmla="*/ 63 h 88"/>
              <a:gd name="T22" fmla="*/ 34 w 49"/>
              <a:gd name="T23" fmla="*/ 69 h 88"/>
              <a:gd name="T24" fmla="*/ 28 w 49"/>
              <a:gd name="T25" fmla="*/ 76 h 88"/>
              <a:gd name="T26" fmla="*/ 26 w 49"/>
              <a:gd name="T27" fmla="*/ 78 h 88"/>
              <a:gd name="T28" fmla="*/ 23 w 49"/>
              <a:gd name="T29" fmla="*/ 80 h 88"/>
              <a:gd name="T30" fmla="*/ 21 w 49"/>
              <a:gd name="T31" fmla="*/ 83 h 88"/>
              <a:gd name="T32" fmla="*/ 18 w 49"/>
              <a:gd name="T33" fmla="*/ 85 h 88"/>
              <a:gd name="T34" fmla="*/ 17 w 49"/>
              <a:gd name="T35" fmla="*/ 86 h 88"/>
              <a:gd name="T36" fmla="*/ 14 w 49"/>
              <a:gd name="T37" fmla="*/ 87 h 88"/>
              <a:gd name="T38" fmla="*/ 13 w 49"/>
              <a:gd name="T39" fmla="*/ 87 h 88"/>
              <a:gd name="T40" fmla="*/ 10 w 49"/>
              <a:gd name="T41" fmla="*/ 88 h 88"/>
              <a:gd name="T42" fmla="*/ 7 w 49"/>
              <a:gd name="T43" fmla="*/ 86 h 88"/>
              <a:gd name="T44" fmla="*/ 6 w 49"/>
              <a:gd name="T45" fmla="*/ 85 h 88"/>
              <a:gd name="T46" fmla="*/ 5 w 49"/>
              <a:gd name="T47" fmla="*/ 84 h 88"/>
              <a:gd name="T48" fmla="*/ 4 w 49"/>
              <a:gd name="T49" fmla="*/ 83 h 88"/>
              <a:gd name="T50" fmla="*/ 2 w 49"/>
              <a:gd name="T51" fmla="*/ 80 h 88"/>
              <a:gd name="T52" fmla="*/ 2 w 49"/>
              <a:gd name="T53" fmla="*/ 78 h 88"/>
              <a:gd name="T54" fmla="*/ 1 w 49"/>
              <a:gd name="T55" fmla="*/ 76 h 88"/>
              <a:gd name="T56" fmla="*/ 1 w 49"/>
              <a:gd name="T57" fmla="*/ 70 h 88"/>
              <a:gd name="T58" fmla="*/ 0 w 49"/>
              <a:gd name="T59" fmla="*/ 66 h 88"/>
              <a:gd name="T60" fmla="*/ 0 w 49"/>
              <a:gd name="T61" fmla="*/ 63 h 88"/>
              <a:gd name="T62" fmla="*/ 0 w 49"/>
              <a:gd name="T63" fmla="*/ 59 h 88"/>
              <a:gd name="T64" fmla="*/ 1 w 49"/>
              <a:gd name="T65" fmla="*/ 58 h 88"/>
              <a:gd name="T66" fmla="*/ 2 w 49"/>
              <a:gd name="T67" fmla="*/ 56 h 88"/>
              <a:gd name="T68" fmla="*/ 5 w 49"/>
              <a:gd name="T69" fmla="*/ 52 h 88"/>
              <a:gd name="T70" fmla="*/ 9 w 49"/>
              <a:gd name="T71" fmla="*/ 49 h 88"/>
              <a:gd name="T72" fmla="*/ 11 w 49"/>
              <a:gd name="T73" fmla="*/ 47 h 88"/>
              <a:gd name="T74" fmla="*/ 14 w 49"/>
              <a:gd name="T75" fmla="*/ 43 h 88"/>
              <a:gd name="T76" fmla="*/ 18 w 49"/>
              <a:gd name="T77" fmla="*/ 38 h 88"/>
              <a:gd name="T78" fmla="*/ 22 w 49"/>
              <a:gd name="T79" fmla="*/ 33 h 88"/>
              <a:gd name="T80" fmla="*/ 26 w 49"/>
              <a:gd name="T81" fmla="*/ 26 h 88"/>
              <a:gd name="T82" fmla="*/ 30 w 49"/>
              <a:gd name="T83" fmla="*/ 19 h 88"/>
              <a:gd name="T84" fmla="*/ 35 w 49"/>
              <a:gd name="T85" fmla="*/ 9 h 88"/>
              <a:gd name="T86" fmla="*/ 39 w 49"/>
              <a:gd name="T87" fmla="*/ 0 h 88"/>
              <a:gd name="T88" fmla="*/ 39 w 49"/>
              <a:gd name="T89" fmla="*/ 0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9" h="88">
                <a:moveTo>
                  <a:pt x="39" y="0"/>
                </a:moveTo>
                <a:lnTo>
                  <a:pt x="43" y="5"/>
                </a:lnTo>
                <a:lnTo>
                  <a:pt x="45" y="9"/>
                </a:lnTo>
                <a:lnTo>
                  <a:pt x="47" y="15"/>
                </a:lnTo>
                <a:lnTo>
                  <a:pt x="48" y="21"/>
                </a:lnTo>
                <a:lnTo>
                  <a:pt x="49" y="27"/>
                </a:lnTo>
                <a:lnTo>
                  <a:pt x="48" y="33"/>
                </a:lnTo>
                <a:lnTo>
                  <a:pt x="47" y="40"/>
                </a:lnTo>
                <a:lnTo>
                  <a:pt x="45" y="48"/>
                </a:lnTo>
                <a:lnTo>
                  <a:pt x="43" y="55"/>
                </a:lnTo>
                <a:lnTo>
                  <a:pt x="39" y="63"/>
                </a:lnTo>
                <a:lnTo>
                  <a:pt x="34" y="69"/>
                </a:lnTo>
                <a:lnTo>
                  <a:pt x="28" y="76"/>
                </a:lnTo>
                <a:lnTo>
                  <a:pt x="26" y="78"/>
                </a:lnTo>
                <a:lnTo>
                  <a:pt x="23" y="80"/>
                </a:lnTo>
                <a:lnTo>
                  <a:pt x="21" y="83"/>
                </a:lnTo>
                <a:lnTo>
                  <a:pt x="18" y="85"/>
                </a:lnTo>
                <a:lnTo>
                  <a:pt x="17" y="86"/>
                </a:lnTo>
                <a:lnTo>
                  <a:pt x="14" y="87"/>
                </a:lnTo>
                <a:lnTo>
                  <a:pt x="13" y="87"/>
                </a:lnTo>
                <a:lnTo>
                  <a:pt x="10" y="88"/>
                </a:lnTo>
                <a:lnTo>
                  <a:pt x="7" y="86"/>
                </a:lnTo>
                <a:lnTo>
                  <a:pt x="6" y="85"/>
                </a:lnTo>
                <a:lnTo>
                  <a:pt x="5" y="84"/>
                </a:lnTo>
                <a:lnTo>
                  <a:pt x="4" y="83"/>
                </a:lnTo>
                <a:lnTo>
                  <a:pt x="2" y="80"/>
                </a:lnTo>
                <a:lnTo>
                  <a:pt x="2" y="78"/>
                </a:lnTo>
                <a:lnTo>
                  <a:pt x="1" y="76"/>
                </a:lnTo>
                <a:lnTo>
                  <a:pt x="1" y="70"/>
                </a:lnTo>
                <a:lnTo>
                  <a:pt x="0" y="66"/>
                </a:lnTo>
                <a:lnTo>
                  <a:pt x="0" y="63"/>
                </a:lnTo>
                <a:lnTo>
                  <a:pt x="0" y="59"/>
                </a:lnTo>
                <a:lnTo>
                  <a:pt x="1" y="58"/>
                </a:lnTo>
                <a:lnTo>
                  <a:pt x="2" y="56"/>
                </a:lnTo>
                <a:lnTo>
                  <a:pt x="5" y="52"/>
                </a:lnTo>
                <a:lnTo>
                  <a:pt x="9" y="49"/>
                </a:lnTo>
                <a:lnTo>
                  <a:pt x="11" y="47"/>
                </a:lnTo>
                <a:lnTo>
                  <a:pt x="14" y="43"/>
                </a:lnTo>
                <a:lnTo>
                  <a:pt x="18" y="38"/>
                </a:lnTo>
                <a:lnTo>
                  <a:pt x="22" y="33"/>
                </a:lnTo>
                <a:lnTo>
                  <a:pt x="26" y="26"/>
                </a:lnTo>
                <a:lnTo>
                  <a:pt x="30" y="19"/>
                </a:lnTo>
                <a:lnTo>
                  <a:pt x="35" y="9"/>
                </a:lnTo>
                <a:lnTo>
                  <a:pt x="39" y="0"/>
                </a:lnTo>
                <a:lnTo>
                  <a:pt x="39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90">
            <a:extLst>
              <a:ext uri="{FF2B5EF4-FFF2-40B4-BE49-F238E27FC236}">
                <a16:creationId xmlns:a16="http://schemas.microsoft.com/office/drawing/2014/main" xmlns="" id="{A8160443-96BB-4711-878C-54E31ED0CF10}"/>
              </a:ext>
            </a:extLst>
          </p:cNvPr>
          <p:cNvSpPr>
            <a:spLocks/>
          </p:cNvSpPr>
          <p:nvPr/>
        </p:nvSpPr>
        <p:spPr bwMode="auto">
          <a:xfrm>
            <a:off x="2764754" y="5712338"/>
            <a:ext cx="530670" cy="468012"/>
          </a:xfrm>
          <a:custGeom>
            <a:avLst/>
            <a:gdLst>
              <a:gd name="T0" fmla="*/ 0 w 73"/>
              <a:gd name="T1" fmla="*/ 6 h 75"/>
              <a:gd name="T2" fmla="*/ 0 w 73"/>
              <a:gd name="T3" fmla="*/ 5 h 75"/>
              <a:gd name="T4" fmla="*/ 1 w 73"/>
              <a:gd name="T5" fmla="*/ 4 h 75"/>
              <a:gd name="T6" fmla="*/ 2 w 73"/>
              <a:gd name="T7" fmla="*/ 3 h 75"/>
              <a:gd name="T8" fmla="*/ 4 w 73"/>
              <a:gd name="T9" fmla="*/ 3 h 75"/>
              <a:gd name="T10" fmla="*/ 5 w 73"/>
              <a:gd name="T11" fmla="*/ 2 h 75"/>
              <a:gd name="T12" fmla="*/ 8 w 73"/>
              <a:gd name="T13" fmla="*/ 2 h 75"/>
              <a:gd name="T14" fmla="*/ 11 w 73"/>
              <a:gd name="T15" fmla="*/ 0 h 75"/>
              <a:gd name="T16" fmla="*/ 15 w 73"/>
              <a:gd name="T17" fmla="*/ 2 h 75"/>
              <a:gd name="T18" fmla="*/ 18 w 73"/>
              <a:gd name="T19" fmla="*/ 2 h 75"/>
              <a:gd name="T20" fmla="*/ 22 w 73"/>
              <a:gd name="T21" fmla="*/ 3 h 75"/>
              <a:gd name="T22" fmla="*/ 26 w 73"/>
              <a:gd name="T23" fmla="*/ 5 h 75"/>
              <a:gd name="T24" fmla="*/ 31 w 73"/>
              <a:gd name="T25" fmla="*/ 6 h 75"/>
              <a:gd name="T26" fmla="*/ 35 w 73"/>
              <a:gd name="T27" fmla="*/ 10 h 75"/>
              <a:gd name="T28" fmla="*/ 40 w 73"/>
              <a:gd name="T29" fmla="*/ 13 h 75"/>
              <a:gd name="T30" fmla="*/ 47 w 73"/>
              <a:gd name="T31" fmla="*/ 17 h 75"/>
              <a:gd name="T32" fmla="*/ 52 w 73"/>
              <a:gd name="T33" fmla="*/ 21 h 75"/>
              <a:gd name="T34" fmla="*/ 57 w 73"/>
              <a:gd name="T35" fmla="*/ 25 h 75"/>
              <a:gd name="T36" fmla="*/ 61 w 73"/>
              <a:gd name="T37" fmla="*/ 30 h 75"/>
              <a:gd name="T38" fmla="*/ 65 w 73"/>
              <a:gd name="T39" fmla="*/ 33 h 75"/>
              <a:gd name="T40" fmla="*/ 68 w 73"/>
              <a:gd name="T41" fmla="*/ 38 h 75"/>
              <a:gd name="T42" fmla="*/ 70 w 73"/>
              <a:gd name="T43" fmla="*/ 41 h 75"/>
              <a:gd name="T44" fmla="*/ 71 w 73"/>
              <a:gd name="T45" fmla="*/ 46 h 75"/>
              <a:gd name="T46" fmla="*/ 73 w 73"/>
              <a:gd name="T47" fmla="*/ 49 h 75"/>
              <a:gd name="T48" fmla="*/ 73 w 73"/>
              <a:gd name="T49" fmla="*/ 54 h 75"/>
              <a:gd name="T50" fmla="*/ 73 w 73"/>
              <a:gd name="T51" fmla="*/ 58 h 75"/>
              <a:gd name="T52" fmla="*/ 73 w 73"/>
              <a:gd name="T53" fmla="*/ 61 h 75"/>
              <a:gd name="T54" fmla="*/ 73 w 73"/>
              <a:gd name="T55" fmla="*/ 63 h 75"/>
              <a:gd name="T56" fmla="*/ 73 w 73"/>
              <a:gd name="T57" fmla="*/ 66 h 75"/>
              <a:gd name="T58" fmla="*/ 71 w 73"/>
              <a:gd name="T59" fmla="*/ 68 h 75"/>
              <a:gd name="T60" fmla="*/ 71 w 73"/>
              <a:gd name="T61" fmla="*/ 70 h 75"/>
              <a:gd name="T62" fmla="*/ 70 w 73"/>
              <a:gd name="T63" fmla="*/ 71 h 75"/>
              <a:gd name="T64" fmla="*/ 66 w 73"/>
              <a:gd name="T65" fmla="*/ 74 h 75"/>
              <a:gd name="T66" fmla="*/ 64 w 73"/>
              <a:gd name="T67" fmla="*/ 75 h 75"/>
              <a:gd name="T68" fmla="*/ 60 w 73"/>
              <a:gd name="T69" fmla="*/ 75 h 75"/>
              <a:gd name="T70" fmla="*/ 58 w 73"/>
              <a:gd name="T71" fmla="*/ 74 h 75"/>
              <a:gd name="T72" fmla="*/ 56 w 73"/>
              <a:gd name="T73" fmla="*/ 73 h 75"/>
              <a:gd name="T74" fmla="*/ 53 w 73"/>
              <a:gd name="T75" fmla="*/ 70 h 75"/>
              <a:gd name="T76" fmla="*/ 49 w 73"/>
              <a:gd name="T77" fmla="*/ 67 h 75"/>
              <a:gd name="T78" fmla="*/ 44 w 73"/>
              <a:gd name="T79" fmla="*/ 62 h 75"/>
              <a:gd name="T80" fmla="*/ 39 w 73"/>
              <a:gd name="T81" fmla="*/ 56 h 75"/>
              <a:gd name="T82" fmla="*/ 34 w 73"/>
              <a:gd name="T83" fmla="*/ 49 h 75"/>
              <a:gd name="T84" fmla="*/ 27 w 73"/>
              <a:gd name="T85" fmla="*/ 42 h 75"/>
              <a:gd name="T86" fmla="*/ 21 w 73"/>
              <a:gd name="T87" fmla="*/ 34 h 75"/>
              <a:gd name="T88" fmla="*/ 15 w 73"/>
              <a:gd name="T89" fmla="*/ 28 h 75"/>
              <a:gd name="T90" fmla="*/ 10 w 73"/>
              <a:gd name="T91" fmla="*/ 23 h 75"/>
              <a:gd name="T92" fmla="*/ 8 w 73"/>
              <a:gd name="T93" fmla="*/ 17 h 75"/>
              <a:gd name="T94" fmla="*/ 4 w 73"/>
              <a:gd name="T95" fmla="*/ 13 h 75"/>
              <a:gd name="T96" fmla="*/ 2 w 73"/>
              <a:gd name="T97" fmla="*/ 10 h 75"/>
              <a:gd name="T98" fmla="*/ 1 w 73"/>
              <a:gd name="T99" fmla="*/ 7 h 75"/>
              <a:gd name="T100" fmla="*/ 0 w 73"/>
              <a:gd name="T101" fmla="*/ 6 h 75"/>
              <a:gd name="T102" fmla="*/ 0 w 73"/>
              <a:gd name="T103" fmla="*/ 6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73" h="75">
                <a:moveTo>
                  <a:pt x="0" y="6"/>
                </a:moveTo>
                <a:lnTo>
                  <a:pt x="0" y="5"/>
                </a:lnTo>
                <a:lnTo>
                  <a:pt x="1" y="4"/>
                </a:lnTo>
                <a:lnTo>
                  <a:pt x="2" y="3"/>
                </a:lnTo>
                <a:lnTo>
                  <a:pt x="4" y="3"/>
                </a:lnTo>
                <a:lnTo>
                  <a:pt x="5" y="2"/>
                </a:lnTo>
                <a:lnTo>
                  <a:pt x="8" y="2"/>
                </a:lnTo>
                <a:lnTo>
                  <a:pt x="11" y="0"/>
                </a:lnTo>
                <a:lnTo>
                  <a:pt x="15" y="2"/>
                </a:lnTo>
                <a:lnTo>
                  <a:pt x="18" y="2"/>
                </a:lnTo>
                <a:lnTo>
                  <a:pt x="22" y="3"/>
                </a:lnTo>
                <a:lnTo>
                  <a:pt x="26" y="5"/>
                </a:lnTo>
                <a:lnTo>
                  <a:pt x="31" y="6"/>
                </a:lnTo>
                <a:lnTo>
                  <a:pt x="35" y="10"/>
                </a:lnTo>
                <a:lnTo>
                  <a:pt x="40" y="13"/>
                </a:lnTo>
                <a:lnTo>
                  <a:pt x="47" y="17"/>
                </a:lnTo>
                <a:lnTo>
                  <a:pt x="52" y="21"/>
                </a:lnTo>
                <a:lnTo>
                  <a:pt x="57" y="25"/>
                </a:lnTo>
                <a:lnTo>
                  <a:pt x="61" y="30"/>
                </a:lnTo>
                <a:lnTo>
                  <a:pt x="65" y="33"/>
                </a:lnTo>
                <a:lnTo>
                  <a:pt x="68" y="38"/>
                </a:lnTo>
                <a:lnTo>
                  <a:pt x="70" y="41"/>
                </a:lnTo>
                <a:lnTo>
                  <a:pt x="71" y="46"/>
                </a:lnTo>
                <a:lnTo>
                  <a:pt x="73" y="49"/>
                </a:lnTo>
                <a:lnTo>
                  <a:pt x="73" y="54"/>
                </a:lnTo>
                <a:lnTo>
                  <a:pt x="73" y="58"/>
                </a:lnTo>
                <a:lnTo>
                  <a:pt x="73" y="61"/>
                </a:lnTo>
                <a:lnTo>
                  <a:pt x="73" y="63"/>
                </a:lnTo>
                <a:lnTo>
                  <a:pt x="73" y="66"/>
                </a:lnTo>
                <a:lnTo>
                  <a:pt x="71" y="68"/>
                </a:lnTo>
                <a:lnTo>
                  <a:pt x="71" y="70"/>
                </a:lnTo>
                <a:lnTo>
                  <a:pt x="70" y="71"/>
                </a:lnTo>
                <a:lnTo>
                  <a:pt x="66" y="74"/>
                </a:lnTo>
                <a:lnTo>
                  <a:pt x="64" y="75"/>
                </a:lnTo>
                <a:lnTo>
                  <a:pt x="60" y="75"/>
                </a:lnTo>
                <a:lnTo>
                  <a:pt x="58" y="74"/>
                </a:lnTo>
                <a:lnTo>
                  <a:pt x="56" y="73"/>
                </a:lnTo>
                <a:lnTo>
                  <a:pt x="53" y="70"/>
                </a:lnTo>
                <a:lnTo>
                  <a:pt x="49" y="67"/>
                </a:lnTo>
                <a:lnTo>
                  <a:pt x="44" y="62"/>
                </a:lnTo>
                <a:lnTo>
                  <a:pt x="39" y="56"/>
                </a:lnTo>
                <a:lnTo>
                  <a:pt x="34" y="49"/>
                </a:lnTo>
                <a:lnTo>
                  <a:pt x="27" y="42"/>
                </a:lnTo>
                <a:lnTo>
                  <a:pt x="21" y="34"/>
                </a:lnTo>
                <a:lnTo>
                  <a:pt x="15" y="28"/>
                </a:lnTo>
                <a:lnTo>
                  <a:pt x="10" y="23"/>
                </a:lnTo>
                <a:lnTo>
                  <a:pt x="8" y="17"/>
                </a:lnTo>
                <a:lnTo>
                  <a:pt x="4" y="13"/>
                </a:lnTo>
                <a:lnTo>
                  <a:pt x="2" y="10"/>
                </a:lnTo>
                <a:lnTo>
                  <a:pt x="1" y="7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91">
            <a:extLst>
              <a:ext uri="{FF2B5EF4-FFF2-40B4-BE49-F238E27FC236}">
                <a16:creationId xmlns:a16="http://schemas.microsoft.com/office/drawing/2014/main" xmlns="" id="{B9253DA8-515F-477B-BD10-2478707A61ED}"/>
              </a:ext>
            </a:extLst>
          </p:cNvPr>
          <p:cNvSpPr>
            <a:spLocks/>
          </p:cNvSpPr>
          <p:nvPr/>
        </p:nvSpPr>
        <p:spPr bwMode="auto">
          <a:xfrm>
            <a:off x="1245445" y="5331687"/>
            <a:ext cx="2486146" cy="349447"/>
          </a:xfrm>
          <a:custGeom>
            <a:avLst/>
            <a:gdLst>
              <a:gd name="T0" fmla="*/ 219 w 342"/>
              <a:gd name="T1" fmla="*/ 35 h 56"/>
              <a:gd name="T2" fmla="*/ 198 w 342"/>
              <a:gd name="T3" fmla="*/ 36 h 56"/>
              <a:gd name="T4" fmla="*/ 181 w 342"/>
              <a:gd name="T5" fmla="*/ 37 h 56"/>
              <a:gd name="T6" fmla="*/ 167 w 342"/>
              <a:gd name="T7" fmla="*/ 38 h 56"/>
              <a:gd name="T8" fmla="*/ 154 w 342"/>
              <a:gd name="T9" fmla="*/ 39 h 56"/>
              <a:gd name="T10" fmla="*/ 138 w 342"/>
              <a:gd name="T11" fmla="*/ 41 h 56"/>
              <a:gd name="T12" fmla="*/ 120 w 342"/>
              <a:gd name="T13" fmla="*/ 43 h 56"/>
              <a:gd name="T14" fmla="*/ 99 w 342"/>
              <a:gd name="T15" fmla="*/ 46 h 56"/>
              <a:gd name="T16" fmla="*/ 76 w 342"/>
              <a:gd name="T17" fmla="*/ 50 h 56"/>
              <a:gd name="T18" fmla="*/ 55 w 342"/>
              <a:gd name="T19" fmla="*/ 52 h 56"/>
              <a:gd name="T20" fmla="*/ 41 w 342"/>
              <a:gd name="T21" fmla="*/ 54 h 56"/>
              <a:gd name="T22" fmla="*/ 32 w 342"/>
              <a:gd name="T23" fmla="*/ 56 h 56"/>
              <a:gd name="T24" fmla="*/ 26 w 342"/>
              <a:gd name="T25" fmla="*/ 56 h 56"/>
              <a:gd name="T26" fmla="*/ 21 w 342"/>
              <a:gd name="T27" fmla="*/ 54 h 56"/>
              <a:gd name="T28" fmla="*/ 17 w 342"/>
              <a:gd name="T29" fmla="*/ 52 h 56"/>
              <a:gd name="T30" fmla="*/ 12 w 342"/>
              <a:gd name="T31" fmla="*/ 48 h 56"/>
              <a:gd name="T32" fmla="*/ 7 w 342"/>
              <a:gd name="T33" fmla="*/ 42 h 56"/>
              <a:gd name="T34" fmla="*/ 3 w 342"/>
              <a:gd name="T35" fmla="*/ 38 h 56"/>
              <a:gd name="T36" fmla="*/ 0 w 342"/>
              <a:gd name="T37" fmla="*/ 35 h 56"/>
              <a:gd name="T38" fmla="*/ 2 w 342"/>
              <a:gd name="T39" fmla="*/ 34 h 56"/>
              <a:gd name="T40" fmla="*/ 5 w 342"/>
              <a:gd name="T41" fmla="*/ 34 h 56"/>
              <a:gd name="T42" fmla="*/ 13 w 342"/>
              <a:gd name="T43" fmla="*/ 34 h 56"/>
              <a:gd name="T44" fmla="*/ 25 w 342"/>
              <a:gd name="T45" fmla="*/ 32 h 56"/>
              <a:gd name="T46" fmla="*/ 42 w 342"/>
              <a:gd name="T47" fmla="*/ 30 h 56"/>
              <a:gd name="T48" fmla="*/ 64 w 342"/>
              <a:gd name="T49" fmla="*/ 28 h 56"/>
              <a:gd name="T50" fmla="*/ 90 w 342"/>
              <a:gd name="T51" fmla="*/ 25 h 56"/>
              <a:gd name="T52" fmla="*/ 121 w 342"/>
              <a:gd name="T53" fmla="*/ 22 h 56"/>
              <a:gd name="T54" fmla="*/ 159 w 342"/>
              <a:gd name="T55" fmla="*/ 17 h 56"/>
              <a:gd name="T56" fmla="*/ 189 w 342"/>
              <a:gd name="T57" fmla="*/ 14 h 56"/>
              <a:gd name="T58" fmla="*/ 207 w 342"/>
              <a:gd name="T59" fmla="*/ 11 h 56"/>
              <a:gd name="T60" fmla="*/ 224 w 342"/>
              <a:gd name="T61" fmla="*/ 9 h 56"/>
              <a:gd name="T62" fmla="*/ 240 w 342"/>
              <a:gd name="T63" fmla="*/ 8 h 56"/>
              <a:gd name="T64" fmla="*/ 253 w 342"/>
              <a:gd name="T65" fmla="*/ 6 h 56"/>
              <a:gd name="T66" fmla="*/ 265 w 342"/>
              <a:gd name="T67" fmla="*/ 4 h 56"/>
              <a:gd name="T68" fmla="*/ 275 w 342"/>
              <a:gd name="T69" fmla="*/ 3 h 56"/>
              <a:gd name="T70" fmla="*/ 284 w 342"/>
              <a:gd name="T71" fmla="*/ 2 h 56"/>
              <a:gd name="T72" fmla="*/ 293 w 342"/>
              <a:gd name="T73" fmla="*/ 1 h 56"/>
              <a:gd name="T74" fmla="*/ 305 w 342"/>
              <a:gd name="T75" fmla="*/ 1 h 56"/>
              <a:gd name="T76" fmla="*/ 316 w 342"/>
              <a:gd name="T77" fmla="*/ 2 h 56"/>
              <a:gd name="T78" fmla="*/ 325 w 342"/>
              <a:gd name="T79" fmla="*/ 4 h 56"/>
              <a:gd name="T80" fmla="*/ 331 w 342"/>
              <a:gd name="T81" fmla="*/ 10 h 56"/>
              <a:gd name="T82" fmla="*/ 336 w 342"/>
              <a:gd name="T83" fmla="*/ 15 h 56"/>
              <a:gd name="T84" fmla="*/ 339 w 342"/>
              <a:gd name="T85" fmla="*/ 21 h 56"/>
              <a:gd name="T86" fmla="*/ 342 w 342"/>
              <a:gd name="T87" fmla="*/ 25 h 56"/>
              <a:gd name="T88" fmla="*/ 340 w 342"/>
              <a:gd name="T89" fmla="*/ 30 h 56"/>
              <a:gd name="T90" fmla="*/ 336 w 342"/>
              <a:gd name="T91" fmla="*/ 32 h 56"/>
              <a:gd name="T92" fmla="*/ 329 w 342"/>
              <a:gd name="T93" fmla="*/ 35 h 56"/>
              <a:gd name="T94" fmla="*/ 317 w 342"/>
              <a:gd name="T95" fmla="*/ 35 h 56"/>
              <a:gd name="T96" fmla="*/ 291 w 342"/>
              <a:gd name="T97" fmla="*/ 32 h 56"/>
              <a:gd name="T98" fmla="*/ 273 w 342"/>
              <a:gd name="T99" fmla="*/ 32 h 56"/>
              <a:gd name="T100" fmla="*/ 252 w 342"/>
              <a:gd name="T101" fmla="*/ 32 h 56"/>
              <a:gd name="T102" fmla="*/ 230 w 342"/>
              <a:gd name="T103" fmla="*/ 3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42" h="56">
                <a:moveTo>
                  <a:pt x="230" y="34"/>
                </a:moveTo>
                <a:lnTo>
                  <a:pt x="219" y="35"/>
                </a:lnTo>
                <a:lnTo>
                  <a:pt x="207" y="35"/>
                </a:lnTo>
                <a:lnTo>
                  <a:pt x="198" y="36"/>
                </a:lnTo>
                <a:lnTo>
                  <a:pt x="189" y="36"/>
                </a:lnTo>
                <a:lnTo>
                  <a:pt x="181" y="37"/>
                </a:lnTo>
                <a:lnTo>
                  <a:pt x="174" y="37"/>
                </a:lnTo>
                <a:lnTo>
                  <a:pt x="167" y="38"/>
                </a:lnTo>
                <a:lnTo>
                  <a:pt x="161" y="38"/>
                </a:lnTo>
                <a:lnTo>
                  <a:pt x="154" y="39"/>
                </a:lnTo>
                <a:lnTo>
                  <a:pt x="148" y="41"/>
                </a:lnTo>
                <a:lnTo>
                  <a:pt x="138" y="41"/>
                </a:lnTo>
                <a:lnTo>
                  <a:pt x="131" y="42"/>
                </a:lnTo>
                <a:lnTo>
                  <a:pt x="120" y="43"/>
                </a:lnTo>
                <a:lnTo>
                  <a:pt x="110" y="45"/>
                </a:lnTo>
                <a:lnTo>
                  <a:pt x="99" y="46"/>
                </a:lnTo>
                <a:lnTo>
                  <a:pt x="88" y="48"/>
                </a:lnTo>
                <a:lnTo>
                  <a:pt x="76" y="50"/>
                </a:lnTo>
                <a:lnTo>
                  <a:pt x="65" y="51"/>
                </a:lnTo>
                <a:lnTo>
                  <a:pt x="55" y="52"/>
                </a:lnTo>
                <a:lnTo>
                  <a:pt x="47" y="53"/>
                </a:lnTo>
                <a:lnTo>
                  <a:pt x="41" y="54"/>
                </a:lnTo>
                <a:lnTo>
                  <a:pt x="35" y="56"/>
                </a:lnTo>
                <a:lnTo>
                  <a:pt x="32" y="56"/>
                </a:lnTo>
                <a:lnTo>
                  <a:pt x="29" y="56"/>
                </a:lnTo>
                <a:lnTo>
                  <a:pt x="26" y="56"/>
                </a:lnTo>
                <a:lnTo>
                  <a:pt x="24" y="56"/>
                </a:lnTo>
                <a:lnTo>
                  <a:pt x="21" y="54"/>
                </a:lnTo>
                <a:lnTo>
                  <a:pt x="20" y="53"/>
                </a:lnTo>
                <a:lnTo>
                  <a:pt x="17" y="52"/>
                </a:lnTo>
                <a:lnTo>
                  <a:pt x="15" y="50"/>
                </a:lnTo>
                <a:lnTo>
                  <a:pt x="12" y="48"/>
                </a:lnTo>
                <a:lnTo>
                  <a:pt x="9" y="45"/>
                </a:lnTo>
                <a:lnTo>
                  <a:pt x="7" y="42"/>
                </a:lnTo>
                <a:lnTo>
                  <a:pt x="4" y="39"/>
                </a:lnTo>
                <a:lnTo>
                  <a:pt x="3" y="38"/>
                </a:lnTo>
                <a:lnTo>
                  <a:pt x="2" y="36"/>
                </a:lnTo>
                <a:lnTo>
                  <a:pt x="0" y="35"/>
                </a:lnTo>
                <a:lnTo>
                  <a:pt x="0" y="35"/>
                </a:lnTo>
                <a:lnTo>
                  <a:pt x="2" y="34"/>
                </a:lnTo>
                <a:lnTo>
                  <a:pt x="3" y="34"/>
                </a:lnTo>
                <a:lnTo>
                  <a:pt x="5" y="34"/>
                </a:lnTo>
                <a:lnTo>
                  <a:pt x="8" y="34"/>
                </a:lnTo>
                <a:lnTo>
                  <a:pt x="13" y="34"/>
                </a:lnTo>
                <a:lnTo>
                  <a:pt x="18" y="32"/>
                </a:lnTo>
                <a:lnTo>
                  <a:pt x="25" y="32"/>
                </a:lnTo>
                <a:lnTo>
                  <a:pt x="33" y="31"/>
                </a:lnTo>
                <a:lnTo>
                  <a:pt x="42" y="30"/>
                </a:lnTo>
                <a:lnTo>
                  <a:pt x="52" y="29"/>
                </a:lnTo>
                <a:lnTo>
                  <a:pt x="64" y="28"/>
                </a:lnTo>
                <a:lnTo>
                  <a:pt x="77" y="27"/>
                </a:lnTo>
                <a:lnTo>
                  <a:pt x="90" y="25"/>
                </a:lnTo>
                <a:lnTo>
                  <a:pt x="106" y="23"/>
                </a:lnTo>
                <a:lnTo>
                  <a:pt x="121" y="22"/>
                </a:lnTo>
                <a:lnTo>
                  <a:pt x="140" y="20"/>
                </a:lnTo>
                <a:lnTo>
                  <a:pt x="159" y="17"/>
                </a:lnTo>
                <a:lnTo>
                  <a:pt x="179" y="15"/>
                </a:lnTo>
                <a:lnTo>
                  <a:pt x="189" y="14"/>
                </a:lnTo>
                <a:lnTo>
                  <a:pt x="198" y="13"/>
                </a:lnTo>
                <a:lnTo>
                  <a:pt x="207" y="11"/>
                </a:lnTo>
                <a:lnTo>
                  <a:pt x="217" y="10"/>
                </a:lnTo>
                <a:lnTo>
                  <a:pt x="224" y="9"/>
                </a:lnTo>
                <a:lnTo>
                  <a:pt x="232" y="9"/>
                </a:lnTo>
                <a:lnTo>
                  <a:pt x="240" y="8"/>
                </a:lnTo>
                <a:lnTo>
                  <a:pt x="247" y="7"/>
                </a:lnTo>
                <a:lnTo>
                  <a:pt x="253" y="6"/>
                </a:lnTo>
                <a:lnTo>
                  <a:pt x="260" y="6"/>
                </a:lnTo>
                <a:lnTo>
                  <a:pt x="265" y="4"/>
                </a:lnTo>
                <a:lnTo>
                  <a:pt x="270" y="3"/>
                </a:lnTo>
                <a:lnTo>
                  <a:pt x="275" y="3"/>
                </a:lnTo>
                <a:lnTo>
                  <a:pt x="279" y="2"/>
                </a:lnTo>
                <a:lnTo>
                  <a:pt x="284" y="2"/>
                </a:lnTo>
                <a:lnTo>
                  <a:pt x="287" y="1"/>
                </a:lnTo>
                <a:lnTo>
                  <a:pt x="293" y="1"/>
                </a:lnTo>
                <a:lnTo>
                  <a:pt x="300" y="0"/>
                </a:lnTo>
                <a:lnTo>
                  <a:pt x="305" y="1"/>
                </a:lnTo>
                <a:lnTo>
                  <a:pt x="312" y="1"/>
                </a:lnTo>
                <a:lnTo>
                  <a:pt x="316" y="2"/>
                </a:lnTo>
                <a:lnTo>
                  <a:pt x="321" y="3"/>
                </a:lnTo>
                <a:lnTo>
                  <a:pt x="325" y="4"/>
                </a:lnTo>
                <a:lnTo>
                  <a:pt x="327" y="7"/>
                </a:lnTo>
                <a:lnTo>
                  <a:pt x="331" y="10"/>
                </a:lnTo>
                <a:lnTo>
                  <a:pt x="334" y="13"/>
                </a:lnTo>
                <a:lnTo>
                  <a:pt x="336" y="15"/>
                </a:lnTo>
                <a:lnTo>
                  <a:pt x="338" y="18"/>
                </a:lnTo>
                <a:lnTo>
                  <a:pt x="339" y="21"/>
                </a:lnTo>
                <a:lnTo>
                  <a:pt x="340" y="23"/>
                </a:lnTo>
                <a:lnTo>
                  <a:pt x="342" y="25"/>
                </a:lnTo>
                <a:lnTo>
                  <a:pt x="342" y="28"/>
                </a:lnTo>
                <a:lnTo>
                  <a:pt x="340" y="30"/>
                </a:lnTo>
                <a:lnTo>
                  <a:pt x="339" y="31"/>
                </a:lnTo>
                <a:lnTo>
                  <a:pt x="336" y="32"/>
                </a:lnTo>
                <a:lnTo>
                  <a:pt x="334" y="34"/>
                </a:lnTo>
                <a:lnTo>
                  <a:pt x="329" y="35"/>
                </a:lnTo>
                <a:lnTo>
                  <a:pt x="323" y="35"/>
                </a:lnTo>
                <a:lnTo>
                  <a:pt x="317" y="35"/>
                </a:lnTo>
                <a:lnTo>
                  <a:pt x="308" y="34"/>
                </a:lnTo>
                <a:lnTo>
                  <a:pt x="291" y="32"/>
                </a:lnTo>
                <a:lnTo>
                  <a:pt x="282" y="32"/>
                </a:lnTo>
                <a:lnTo>
                  <a:pt x="273" y="32"/>
                </a:lnTo>
                <a:lnTo>
                  <a:pt x="262" y="32"/>
                </a:lnTo>
                <a:lnTo>
                  <a:pt x="252" y="32"/>
                </a:lnTo>
                <a:lnTo>
                  <a:pt x="241" y="34"/>
                </a:lnTo>
                <a:lnTo>
                  <a:pt x="230" y="34"/>
                </a:lnTo>
                <a:lnTo>
                  <a:pt x="230" y="3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93">
            <a:extLst>
              <a:ext uri="{FF2B5EF4-FFF2-40B4-BE49-F238E27FC236}">
                <a16:creationId xmlns:a16="http://schemas.microsoft.com/office/drawing/2014/main" xmlns="" id="{A8838FA7-B37B-4E87-BF3C-45EBBC8C1AC7}"/>
              </a:ext>
            </a:extLst>
          </p:cNvPr>
          <p:cNvSpPr>
            <a:spLocks/>
          </p:cNvSpPr>
          <p:nvPr/>
        </p:nvSpPr>
        <p:spPr bwMode="auto">
          <a:xfrm>
            <a:off x="5839263" y="4046152"/>
            <a:ext cx="319855" cy="1235546"/>
          </a:xfrm>
          <a:custGeom>
            <a:avLst/>
            <a:gdLst>
              <a:gd name="T0" fmla="*/ 12 w 44"/>
              <a:gd name="T1" fmla="*/ 198 h 198"/>
              <a:gd name="T2" fmla="*/ 12 w 44"/>
              <a:gd name="T3" fmla="*/ 176 h 198"/>
              <a:gd name="T4" fmla="*/ 12 w 44"/>
              <a:gd name="T5" fmla="*/ 156 h 198"/>
              <a:gd name="T6" fmla="*/ 12 w 44"/>
              <a:gd name="T7" fmla="*/ 137 h 198"/>
              <a:gd name="T8" fmla="*/ 12 w 44"/>
              <a:gd name="T9" fmla="*/ 119 h 198"/>
              <a:gd name="T10" fmla="*/ 11 w 44"/>
              <a:gd name="T11" fmla="*/ 103 h 198"/>
              <a:gd name="T12" fmla="*/ 11 w 44"/>
              <a:gd name="T13" fmla="*/ 89 h 198"/>
              <a:gd name="T14" fmla="*/ 11 w 44"/>
              <a:gd name="T15" fmla="*/ 75 h 198"/>
              <a:gd name="T16" fmla="*/ 11 w 44"/>
              <a:gd name="T17" fmla="*/ 63 h 198"/>
              <a:gd name="T18" fmla="*/ 11 w 44"/>
              <a:gd name="T19" fmla="*/ 53 h 198"/>
              <a:gd name="T20" fmla="*/ 9 w 44"/>
              <a:gd name="T21" fmla="*/ 44 h 198"/>
              <a:gd name="T22" fmla="*/ 9 w 44"/>
              <a:gd name="T23" fmla="*/ 35 h 198"/>
              <a:gd name="T24" fmla="*/ 8 w 44"/>
              <a:gd name="T25" fmla="*/ 28 h 198"/>
              <a:gd name="T26" fmla="*/ 8 w 44"/>
              <a:gd name="T27" fmla="*/ 24 h 198"/>
              <a:gd name="T28" fmla="*/ 7 w 44"/>
              <a:gd name="T29" fmla="*/ 19 h 198"/>
              <a:gd name="T30" fmla="*/ 7 w 44"/>
              <a:gd name="T31" fmla="*/ 17 h 198"/>
              <a:gd name="T32" fmla="*/ 5 w 44"/>
              <a:gd name="T33" fmla="*/ 17 h 198"/>
              <a:gd name="T34" fmla="*/ 1 w 44"/>
              <a:gd name="T35" fmla="*/ 12 h 198"/>
              <a:gd name="T36" fmla="*/ 1 w 44"/>
              <a:gd name="T37" fmla="*/ 5 h 198"/>
              <a:gd name="T38" fmla="*/ 3 w 44"/>
              <a:gd name="T39" fmla="*/ 3 h 198"/>
              <a:gd name="T40" fmla="*/ 7 w 44"/>
              <a:gd name="T41" fmla="*/ 0 h 198"/>
              <a:gd name="T42" fmla="*/ 13 w 44"/>
              <a:gd name="T43" fmla="*/ 0 h 198"/>
              <a:gd name="T44" fmla="*/ 21 w 44"/>
              <a:gd name="T45" fmla="*/ 0 h 198"/>
              <a:gd name="T46" fmla="*/ 29 w 44"/>
              <a:gd name="T47" fmla="*/ 3 h 198"/>
              <a:gd name="T48" fmla="*/ 35 w 44"/>
              <a:gd name="T49" fmla="*/ 5 h 198"/>
              <a:gd name="T50" fmla="*/ 39 w 44"/>
              <a:gd name="T51" fmla="*/ 9 h 198"/>
              <a:gd name="T52" fmla="*/ 42 w 44"/>
              <a:gd name="T53" fmla="*/ 11 h 198"/>
              <a:gd name="T54" fmla="*/ 43 w 44"/>
              <a:gd name="T55" fmla="*/ 19 h 198"/>
              <a:gd name="T56" fmla="*/ 43 w 44"/>
              <a:gd name="T57" fmla="*/ 26 h 198"/>
              <a:gd name="T58" fmla="*/ 43 w 44"/>
              <a:gd name="T59" fmla="*/ 27 h 198"/>
              <a:gd name="T60" fmla="*/ 43 w 44"/>
              <a:gd name="T61" fmla="*/ 30 h 198"/>
              <a:gd name="T62" fmla="*/ 42 w 44"/>
              <a:gd name="T63" fmla="*/ 34 h 198"/>
              <a:gd name="T64" fmla="*/ 42 w 44"/>
              <a:gd name="T65" fmla="*/ 39 h 198"/>
              <a:gd name="T66" fmla="*/ 42 w 44"/>
              <a:gd name="T67" fmla="*/ 46 h 198"/>
              <a:gd name="T68" fmla="*/ 41 w 44"/>
              <a:gd name="T69" fmla="*/ 53 h 198"/>
              <a:gd name="T70" fmla="*/ 41 w 44"/>
              <a:gd name="T71" fmla="*/ 62 h 198"/>
              <a:gd name="T72" fmla="*/ 41 w 44"/>
              <a:gd name="T73" fmla="*/ 73 h 198"/>
              <a:gd name="T74" fmla="*/ 39 w 44"/>
              <a:gd name="T75" fmla="*/ 84 h 198"/>
              <a:gd name="T76" fmla="*/ 39 w 44"/>
              <a:gd name="T77" fmla="*/ 97 h 198"/>
              <a:gd name="T78" fmla="*/ 38 w 44"/>
              <a:gd name="T79" fmla="*/ 110 h 198"/>
              <a:gd name="T80" fmla="*/ 38 w 44"/>
              <a:gd name="T81" fmla="*/ 125 h 198"/>
              <a:gd name="T82" fmla="*/ 38 w 44"/>
              <a:gd name="T83" fmla="*/ 141 h 198"/>
              <a:gd name="T84" fmla="*/ 37 w 44"/>
              <a:gd name="T85" fmla="*/ 159 h 198"/>
              <a:gd name="T86" fmla="*/ 37 w 44"/>
              <a:gd name="T87" fmla="*/ 179 h 198"/>
              <a:gd name="T88" fmla="*/ 35 w 44"/>
              <a:gd name="T89" fmla="*/ 198 h 1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4" h="198">
                <a:moveTo>
                  <a:pt x="35" y="198"/>
                </a:moveTo>
                <a:lnTo>
                  <a:pt x="12" y="198"/>
                </a:lnTo>
                <a:lnTo>
                  <a:pt x="12" y="187"/>
                </a:lnTo>
                <a:lnTo>
                  <a:pt x="12" y="176"/>
                </a:lnTo>
                <a:lnTo>
                  <a:pt x="12" y="166"/>
                </a:lnTo>
                <a:lnTo>
                  <a:pt x="12" y="156"/>
                </a:lnTo>
                <a:lnTo>
                  <a:pt x="12" y="146"/>
                </a:lnTo>
                <a:lnTo>
                  <a:pt x="12" y="137"/>
                </a:lnTo>
                <a:lnTo>
                  <a:pt x="12" y="128"/>
                </a:lnTo>
                <a:lnTo>
                  <a:pt x="12" y="119"/>
                </a:lnTo>
                <a:lnTo>
                  <a:pt x="12" y="111"/>
                </a:lnTo>
                <a:lnTo>
                  <a:pt x="11" y="103"/>
                </a:lnTo>
                <a:lnTo>
                  <a:pt x="11" y="96"/>
                </a:lnTo>
                <a:lnTo>
                  <a:pt x="11" y="89"/>
                </a:lnTo>
                <a:lnTo>
                  <a:pt x="11" y="82"/>
                </a:lnTo>
                <a:lnTo>
                  <a:pt x="11" y="75"/>
                </a:lnTo>
                <a:lnTo>
                  <a:pt x="11" y="69"/>
                </a:lnTo>
                <a:lnTo>
                  <a:pt x="11" y="63"/>
                </a:lnTo>
                <a:lnTo>
                  <a:pt x="11" y="57"/>
                </a:lnTo>
                <a:lnTo>
                  <a:pt x="11" y="53"/>
                </a:lnTo>
                <a:lnTo>
                  <a:pt x="9" y="47"/>
                </a:lnTo>
                <a:lnTo>
                  <a:pt x="9" y="44"/>
                </a:lnTo>
                <a:lnTo>
                  <a:pt x="9" y="39"/>
                </a:lnTo>
                <a:lnTo>
                  <a:pt x="9" y="35"/>
                </a:lnTo>
                <a:lnTo>
                  <a:pt x="9" y="32"/>
                </a:lnTo>
                <a:lnTo>
                  <a:pt x="8" y="28"/>
                </a:lnTo>
                <a:lnTo>
                  <a:pt x="8" y="26"/>
                </a:lnTo>
                <a:lnTo>
                  <a:pt x="8" y="24"/>
                </a:lnTo>
                <a:lnTo>
                  <a:pt x="8" y="21"/>
                </a:lnTo>
                <a:lnTo>
                  <a:pt x="7" y="19"/>
                </a:lnTo>
                <a:lnTo>
                  <a:pt x="7" y="18"/>
                </a:lnTo>
                <a:lnTo>
                  <a:pt x="7" y="17"/>
                </a:lnTo>
                <a:lnTo>
                  <a:pt x="7" y="17"/>
                </a:lnTo>
                <a:lnTo>
                  <a:pt x="5" y="17"/>
                </a:lnTo>
                <a:lnTo>
                  <a:pt x="3" y="14"/>
                </a:lnTo>
                <a:lnTo>
                  <a:pt x="1" y="12"/>
                </a:lnTo>
                <a:lnTo>
                  <a:pt x="0" y="9"/>
                </a:lnTo>
                <a:lnTo>
                  <a:pt x="1" y="5"/>
                </a:lnTo>
                <a:lnTo>
                  <a:pt x="1" y="4"/>
                </a:lnTo>
                <a:lnTo>
                  <a:pt x="3" y="3"/>
                </a:lnTo>
                <a:lnTo>
                  <a:pt x="5" y="2"/>
                </a:lnTo>
                <a:lnTo>
                  <a:pt x="7" y="0"/>
                </a:lnTo>
                <a:lnTo>
                  <a:pt x="9" y="0"/>
                </a:lnTo>
                <a:lnTo>
                  <a:pt x="13" y="0"/>
                </a:lnTo>
                <a:lnTo>
                  <a:pt x="17" y="0"/>
                </a:lnTo>
                <a:lnTo>
                  <a:pt x="21" y="0"/>
                </a:lnTo>
                <a:lnTo>
                  <a:pt x="25" y="2"/>
                </a:lnTo>
                <a:lnTo>
                  <a:pt x="29" y="3"/>
                </a:lnTo>
                <a:lnTo>
                  <a:pt x="33" y="4"/>
                </a:lnTo>
                <a:lnTo>
                  <a:pt x="35" y="5"/>
                </a:lnTo>
                <a:lnTo>
                  <a:pt x="38" y="6"/>
                </a:lnTo>
                <a:lnTo>
                  <a:pt x="39" y="9"/>
                </a:lnTo>
                <a:lnTo>
                  <a:pt x="41" y="10"/>
                </a:lnTo>
                <a:lnTo>
                  <a:pt x="42" y="11"/>
                </a:lnTo>
                <a:lnTo>
                  <a:pt x="43" y="16"/>
                </a:lnTo>
                <a:lnTo>
                  <a:pt x="43" y="19"/>
                </a:lnTo>
                <a:lnTo>
                  <a:pt x="44" y="23"/>
                </a:lnTo>
                <a:lnTo>
                  <a:pt x="43" y="26"/>
                </a:lnTo>
                <a:lnTo>
                  <a:pt x="43" y="26"/>
                </a:lnTo>
                <a:lnTo>
                  <a:pt x="43" y="27"/>
                </a:lnTo>
                <a:lnTo>
                  <a:pt x="43" y="28"/>
                </a:lnTo>
                <a:lnTo>
                  <a:pt x="43" y="30"/>
                </a:lnTo>
                <a:lnTo>
                  <a:pt x="42" y="32"/>
                </a:lnTo>
                <a:lnTo>
                  <a:pt x="42" y="34"/>
                </a:lnTo>
                <a:lnTo>
                  <a:pt x="42" y="37"/>
                </a:lnTo>
                <a:lnTo>
                  <a:pt x="42" y="39"/>
                </a:lnTo>
                <a:lnTo>
                  <a:pt x="42" y="42"/>
                </a:lnTo>
                <a:lnTo>
                  <a:pt x="42" y="46"/>
                </a:lnTo>
                <a:lnTo>
                  <a:pt x="42" y="49"/>
                </a:lnTo>
                <a:lnTo>
                  <a:pt x="41" y="53"/>
                </a:lnTo>
                <a:lnTo>
                  <a:pt x="41" y="57"/>
                </a:lnTo>
                <a:lnTo>
                  <a:pt x="41" y="62"/>
                </a:lnTo>
                <a:lnTo>
                  <a:pt x="41" y="67"/>
                </a:lnTo>
                <a:lnTo>
                  <a:pt x="41" y="73"/>
                </a:lnTo>
                <a:lnTo>
                  <a:pt x="39" y="78"/>
                </a:lnTo>
                <a:lnTo>
                  <a:pt x="39" y="84"/>
                </a:lnTo>
                <a:lnTo>
                  <a:pt x="39" y="90"/>
                </a:lnTo>
                <a:lnTo>
                  <a:pt x="39" y="97"/>
                </a:lnTo>
                <a:lnTo>
                  <a:pt x="39" y="103"/>
                </a:lnTo>
                <a:lnTo>
                  <a:pt x="38" y="110"/>
                </a:lnTo>
                <a:lnTo>
                  <a:pt x="38" y="118"/>
                </a:lnTo>
                <a:lnTo>
                  <a:pt x="38" y="125"/>
                </a:lnTo>
                <a:lnTo>
                  <a:pt x="38" y="133"/>
                </a:lnTo>
                <a:lnTo>
                  <a:pt x="38" y="141"/>
                </a:lnTo>
                <a:lnTo>
                  <a:pt x="37" y="151"/>
                </a:lnTo>
                <a:lnTo>
                  <a:pt x="37" y="159"/>
                </a:lnTo>
                <a:lnTo>
                  <a:pt x="37" y="168"/>
                </a:lnTo>
                <a:lnTo>
                  <a:pt x="37" y="179"/>
                </a:lnTo>
                <a:lnTo>
                  <a:pt x="35" y="188"/>
                </a:lnTo>
                <a:lnTo>
                  <a:pt x="35" y="198"/>
                </a:lnTo>
                <a:lnTo>
                  <a:pt x="35" y="19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94">
            <a:extLst>
              <a:ext uri="{FF2B5EF4-FFF2-40B4-BE49-F238E27FC236}">
                <a16:creationId xmlns:a16="http://schemas.microsoft.com/office/drawing/2014/main" xmlns="" id="{0C75AC18-E5C9-4708-B6D1-EA76A4BFD11A}"/>
              </a:ext>
            </a:extLst>
          </p:cNvPr>
          <p:cNvSpPr>
            <a:spLocks/>
          </p:cNvSpPr>
          <p:nvPr/>
        </p:nvSpPr>
        <p:spPr bwMode="auto">
          <a:xfrm>
            <a:off x="5533947" y="4264559"/>
            <a:ext cx="1104956" cy="268327"/>
          </a:xfrm>
          <a:custGeom>
            <a:avLst/>
            <a:gdLst>
              <a:gd name="T0" fmla="*/ 81 w 152"/>
              <a:gd name="T1" fmla="*/ 9 h 43"/>
              <a:gd name="T2" fmla="*/ 99 w 152"/>
              <a:gd name="T3" fmla="*/ 4 h 43"/>
              <a:gd name="T4" fmla="*/ 112 w 152"/>
              <a:gd name="T5" fmla="*/ 2 h 43"/>
              <a:gd name="T6" fmla="*/ 123 w 152"/>
              <a:gd name="T7" fmla="*/ 0 h 43"/>
              <a:gd name="T8" fmla="*/ 131 w 152"/>
              <a:gd name="T9" fmla="*/ 0 h 43"/>
              <a:gd name="T10" fmla="*/ 140 w 152"/>
              <a:gd name="T11" fmla="*/ 2 h 43"/>
              <a:gd name="T12" fmla="*/ 148 w 152"/>
              <a:gd name="T13" fmla="*/ 5 h 43"/>
              <a:gd name="T14" fmla="*/ 152 w 152"/>
              <a:gd name="T15" fmla="*/ 11 h 43"/>
              <a:gd name="T16" fmla="*/ 152 w 152"/>
              <a:gd name="T17" fmla="*/ 16 h 43"/>
              <a:gd name="T18" fmla="*/ 150 w 152"/>
              <a:gd name="T19" fmla="*/ 17 h 43"/>
              <a:gd name="T20" fmla="*/ 146 w 152"/>
              <a:gd name="T21" fmla="*/ 19 h 43"/>
              <a:gd name="T22" fmla="*/ 141 w 152"/>
              <a:gd name="T23" fmla="*/ 21 h 43"/>
              <a:gd name="T24" fmla="*/ 135 w 152"/>
              <a:gd name="T25" fmla="*/ 24 h 43"/>
              <a:gd name="T26" fmla="*/ 126 w 152"/>
              <a:gd name="T27" fmla="*/ 26 h 43"/>
              <a:gd name="T28" fmla="*/ 115 w 152"/>
              <a:gd name="T29" fmla="*/ 28 h 43"/>
              <a:gd name="T30" fmla="*/ 103 w 152"/>
              <a:gd name="T31" fmla="*/ 31 h 43"/>
              <a:gd name="T32" fmla="*/ 90 w 152"/>
              <a:gd name="T33" fmla="*/ 33 h 43"/>
              <a:gd name="T34" fmla="*/ 77 w 152"/>
              <a:gd name="T35" fmla="*/ 35 h 43"/>
              <a:gd name="T36" fmla="*/ 67 w 152"/>
              <a:gd name="T37" fmla="*/ 38 h 43"/>
              <a:gd name="T38" fmla="*/ 56 w 152"/>
              <a:gd name="T39" fmla="*/ 39 h 43"/>
              <a:gd name="T40" fmla="*/ 49 w 152"/>
              <a:gd name="T41" fmla="*/ 40 h 43"/>
              <a:gd name="T42" fmla="*/ 41 w 152"/>
              <a:gd name="T43" fmla="*/ 41 h 43"/>
              <a:gd name="T44" fmla="*/ 36 w 152"/>
              <a:gd name="T45" fmla="*/ 42 h 43"/>
              <a:gd name="T46" fmla="*/ 32 w 152"/>
              <a:gd name="T47" fmla="*/ 42 h 43"/>
              <a:gd name="T48" fmla="*/ 24 w 152"/>
              <a:gd name="T49" fmla="*/ 43 h 43"/>
              <a:gd name="T50" fmla="*/ 13 w 152"/>
              <a:gd name="T51" fmla="*/ 41 h 43"/>
              <a:gd name="T52" fmla="*/ 6 w 152"/>
              <a:gd name="T53" fmla="*/ 36 h 43"/>
              <a:gd name="T54" fmla="*/ 2 w 152"/>
              <a:gd name="T55" fmla="*/ 32 h 43"/>
              <a:gd name="T56" fmla="*/ 2 w 152"/>
              <a:gd name="T57" fmla="*/ 27 h 43"/>
              <a:gd name="T58" fmla="*/ 3 w 152"/>
              <a:gd name="T59" fmla="*/ 25 h 43"/>
              <a:gd name="T60" fmla="*/ 6 w 152"/>
              <a:gd name="T61" fmla="*/ 24 h 43"/>
              <a:gd name="T62" fmla="*/ 13 w 152"/>
              <a:gd name="T63" fmla="*/ 22 h 43"/>
              <a:gd name="T64" fmla="*/ 21 w 152"/>
              <a:gd name="T65" fmla="*/ 21 h 43"/>
              <a:gd name="T66" fmla="*/ 33 w 152"/>
              <a:gd name="T67" fmla="*/ 19 h 43"/>
              <a:gd name="T68" fmla="*/ 50 w 152"/>
              <a:gd name="T69" fmla="*/ 16 h 43"/>
              <a:gd name="T70" fmla="*/ 71 w 152"/>
              <a:gd name="T71" fmla="*/ 11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52" h="43">
                <a:moveTo>
                  <a:pt x="71" y="11"/>
                </a:moveTo>
                <a:lnTo>
                  <a:pt x="81" y="9"/>
                </a:lnTo>
                <a:lnTo>
                  <a:pt x="90" y="6"/>
                </a:lnTo>
                <a:lnTo>
                  <a:pt x="99" y="4"/>
                </a:lnTo>
                <a:lnTo>
                  <a:pt x="106" y="3"/>
                </a:lnTo>
                <a:lnTo>
                  <a:pt x="112" y="2"/>
                </a:lnTo>
                <a:lnTo>
                  <a:pt x="118" y="0"/>
                </a:lnTo>
                <a:lnTo>
                  <a:pt x="123" y="0"/>
                </a:lnTo>
                <a:lnTo>
                  <a:pt x="126" y="0"/>
                </a:lnTo>
                <a:lnTo>
                  <a:pt x="131" y="0"/>
                </a:lnTo>
                <a:lnTo>
                  <a:pt x="136" y="2"/>
                </a:lnTo>
                <a:lnTo>
                  <a:pt x="140" y="2"/>
                </a:lnTo>
                <a:lnTo>
                  <a:pt x="144" y="3"/>
                </a:lnTo>
                <a:lnTo>
                  <a:pt x="148" y="5"/>
                </a:lnTo>
                <a:lnTo>
                  <a:pt x="149" y="9"/>
                </a:lnTo>
                <a:lnTo>
                  <a:pt x="152" y="11"/>
                </a:lnTo>
                <a:lnTo>
                  <a:pt x="152" y="14"/>
                </a:lnTo>
                <a:lnTo>
                  <a:pt x="152" y="16"/>
                </a:lnTo>
                <a:lnTo>
                  <a:pt x="150" y="16"/>
                </a:lnTo>
                <a:lnTo>
                  <a:pt x="150" y="17"/>
                </a:lnTo>
                <a:lnTo>
                  <a:pt x="148" y="18"/>
                </a:lnTo>
                <a:lnTo>
                  <a:pt x="146" y="19"/>
                </a:lnTo>
                <a:lnTo>
                  <a:pt x="144" y="20"/>
                </a:lnTo>
                <a:lnTo>
                  <a:pt x="141" y="21"/>
                </a:lnTo>
                <a:lnTo>
                  <a:pt x="139" y="22"/>
                </a:lnTo>
                <a:lnTo>
                  <a:pt x="135" y="24"/>
                </a:lnTo>
                <a:lnTo>
                  <a:pt x="131" y="25"/>
                </a:lnTo>
                <a:lnTo>
                  <a:pt x="126" y="26"/>
                </a:lnTo>
                <a:lnTo>
                  <a:pt x="122" y="27"/>
                </a:lnTo>
                <a:lnTo>
                  <a:pt x="115" y="28"/>
                </a:lnTo>
                <a:lnTo>
                  <a:pt x="110" y="29"/>
                </a:lnTo>
                <a:lnTo>
                  <a:pt x="103" y="31"/>
                </a:lnTo>
                <a:lnTo>
                  <a:pt x="97" y="32"/>
                </a:lnTo>
                <a:lnTo>
                  <a:pt x="90" y="33"/>
                </a:lnTo>
                <a:lnTo>
                  <a:pt x="84" y="34"/>
                </a:lnTo>
                <a:lnTo>
                  <a:pt x="77" y="35"/>
                </a:lnTo>
                <a:lnTo>
                  <a:pt x="72" y="36"/>
                </a:lnTo>
                <a:lnTo>
                  <a:pt x="67" y="38"/>
                </a:lnTo>
                <a:lnTo>
                  <a:pt x="62" y="39"/>
                </a:lnTo>
                <a:lnTo>
                  <a:pt x="56" y="39"/>
                </a:lnTo>
                <a:lnTo>
                  <a:pt x="53" y="40"/>
                </a:lnTo>
                <a:lnTo>
                  <a:pt x="49" y="40"/>
                </a:lnTo>
                <a:lnTo>
                  <a:pt x="45" y="41"/>
                </a:lnTo>
                <a:lnTo>
                  <a:pt x="41" y="41"/>
                </a:lnTo>
                <a:lnTo>
                  <a:pt x="38" y="42"/>
                </a:lnTo>
                <a:lnTo>
                  <a:pt x="36" y="42"/>
                </a:lnTo>
                <a:lnTo>
                  <a:pt x="33" y="42"/>
                </a:lnTo>
                <a:lnTo>
                  <a:pt x="32" y="42"/>
                </a:lnTo>
                <a:lnTo>
                  <a:pt x="29" y="42"/>
                </a:lnTo>
                <a:lnTo>
                  <a:pt x="24" y="43"/>
                </a:lnTo>
                <a:lnTo>
                  <a:pt x="19" y="42"/>
                </a:lnTo>
                <a:lnTo>
                  <a:pt x="13" y="41"/>
                </a:lnTo>
                <a:lnTo>
                  <a:pt x="10" y="39"/>
                </a:lnTo>
                <a:lnTo>
                  <a:pt x="6" y="36"/>
                </a:lnTo>
                <a:lnTo>
                  <a:pt x="3" y="34"/>
                </a:lnTo>
                <a:lnTo>
                  <a:pt x="2" y="32"/>
                </a:lnTo>
                <a:lnTo>
                  <a:pt x="0" y="28"/>
                </a:lnTo>
                <a:lnTo>
                  <a:pt x="2" y="27"/>
                </a:lnTo>
                <a:lnTo>
                  <a:pt x="2" y="26"/>
                </a:lnTo>
                <a:lnTo>
                  <a:pt x="3" y="25"/>
                </a:lnTo>
                <a:lnTo>
                  <a:pt x="4" y="25"/>
                </a:lnTo>
                <a:lnTo>
                  <a:pt x="6" y="24"/>
                </a:lnTo>
                <a:lnTo>
                  <a:pt x="8" y="24"/>
                </a:lnTo>
                <a:lnTo>
                  <a:pt x="13" y="22"/>
                </a:lnTo>
                <a:lnTo>
                  <a:pt x="16" y="21"/>
                </a:lnTo>
                <a:lnTo>
                  <a:pt x="21" y="21"/>
                </a:lnTo>
                <a:lnTo>
                  <a:pt x="26" y="20"/>
                </a:lnTo>
                <a:lnTo>
                  <a:pt x="33" y="19"/>
                </a:lnTo>
                <a:lnTo>
                  <a:pt x="41" y="18"/>
                </a:lnTo>
                <a:lnTo>
                  <a:pt x="50" y="16"/>
                </a:lnTo>
                <a:lnTo>
                  <a:pt x="59" y="14"/>
                </a:lnTo>
                <a:lnTo>
                  <a:pt x="71" y="11"/>
                </a:lnTo>
                <a:lnTo>
                  <a:pt x="71" y="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96">
            <a:extLst>
              <a:ext uri="{FF2B5EF4-FFF2-40B4-BE49-F238E27FC236}">
                <a16:creationId xmlns:a16="http://schemas.microsoft.com/office/drawing/2014/main" xmlns="" id="{E1B43020-0E67-455D-A0CC-5F2B1DC8449F}"/>
              </a:ext>
            </a:extLst>
          </p:cNvPr>
          <p:cNvSpPr>
            <a:spLocks/>
          </p:cNvSpPr>
          <p:nvPr/>
        </p:nvSpPr>
        <p:spPr bwMode="auto">
          <a:xfrm>
            <a:off x="5235898" y="4794968"/>
            <a:ext cx="1751937" cy="330729"/>
          </a:xfrm>
          <a:custGeom>
            <a:avLst/>
            <a:gdLst>
              <a:gd name="T0" fmla="*/ 64 w 241"/>
              <a:gd name="T1" fmla="*/ 48 h 53"/>
              <a:gd name="T2" fmla="*/ 49 w 241"/>
              <a:gd name="T3" fmla="*/ 50 h 53"/>
              <a:gd name="T4" fmla="*/ 38 w 241"/>
              <a:gd name="T5" fmla="*/ 53 h 53"/>
              <a:gd name="T6" fmla="*/ 31 w 241"/>
              <a:gd name="T7" fmla="*/ 53 h 53"/>
              <a:gd name="T8" fmla="*/ 24 w 241"/>
              <a:gd name="T9" fmla="*/ 53 h 53"/>
              <a:gd name="T10" fmla="*/ 15 w 241"/>
              <a:gd name="T11" fmla="*/ 49 h 53"/>
              <a:gd name="T12" fmla="*/ 10 w 241"/>
              <a:gd name="T13" fmla="*/ 47 h 53"/>
              <a:gd name="T14" fmla="*/ 5 w 241"/>
              <a:gd name="T15" fmla="*/ 45 h 53"/>
              <a:gd name="T16" fmla="*/ 2 w 241"/>
              <a:gd name="T17" fmla="*/ 42 h 53"/>
              <a:gd name="T18" fmla="*/ 1 w 241"/>
              <a:gd name="T19" fmla="*/ 39 h 53"/>
              <a:gd name="T20" fmla="*/ 0 w 241"/>
              <a:gd name="T21" fmla="*/ 35 h 53"/>
              <a:gd name="T22" fmla="*/ 2 w 241"/>
              <a:gd name="T23" fmla="*/ 33 h 53"/>
              <a:gd name="T24" fmla="*/ 5 w 241"/>
              <a:gd name="T25" fmla="*/ 32 h 53"/>
              <a:gd name="T26" fmla="*/ 10 w 241"/>
              <a:gd name="T27" fmla="*/ 31 h 53"/>
              <a:gd name="T28" fmla="*/ 15 w 241"/>
              <a:gd name="T29" fmla="*/ 31 h 53"/>
              <a:gd name="T30" fmla="*/ 21 w 241"/>
              <a:gd name="T31" fmla="*/ 31 h 53"/>
              <a:gd name="T32" fmla="*/ 28 w 241"/>
              <a:gd name="T33" fmla="*/ 29 h 53"/>
              <a:gd name="T34" fmla="*/ 39 w 241"/>
              <a:gd name="T35" fmla="*/ 28 h 53"/>
              <a:gd name="T36" fmla="*/ 52 w 241"/>
              <a:gd name="T37" fmla="*/ 27 h 53"/>
              <a:gd name="T38" fmla="*/ 66 w 241"/>
              <a:gd name="T39" fmla="*/ 25 h 53"/>
              <a:gd name="T40" fmla="*/ 84 w 241"/>
              <a:gd name="T41" fmla="*/ 21 h 53"/>
              <a:gd name="T42" fmla="*/ 104 w 241"/>
              <a:gd name="T43" fmla="*/ 19 h 53"/>
              <a:gd name="T44" fmla="*/ 125 w 241"/>
              <a:gd name="T45" fmla="*/ 15 h 53"/>
              <a:gd name="T46" fmla="*/ 143 w 241"/>
              <a:gd name="T47" fmla="*/ 13 h 53"/>
              <a:gd name="T48" fmla="*/ 160 w 241"/>
              <a:gd name="T49" fmla="*/ 10 h 53"/>
              <a:gd name="T50" fmla="*/ 174 w 241"/>
              <a:gd name="T51" fmla="*/ 7 h 53"/>
              <a:gd name="T52" fmla="*/ 186 w 241"/>
              <a:gd name="T53" fmla="*/ 6 h 53"/>
              <a:gd name="T54" fmla="*/ 195 w 241"/>
              <a:gd name="T55" fmla="*/ 4 h 53"/>
              <a:gd name="T56" fmla="*/ 202 w 241"/>
              <a:gd name="T57" fmla="*/ 3 h 53"/>
              <a:gd name="T58" fmla="*/ 207 w 241"/>
              <a:gd name="T59" fmla="*/ 2 h 53"/>
              <a:gd name="T60" fmla="*/ 210 w 241"/>
              <a:gd name="T61" fmla="*/ 0 h 53"/>
              <a:gd name="T62" fmla="*/ 216 w 241"/>
              <a:gd name="T63" fmla="*/ 0 h 53"/>
              <a:gd name="T64" fmla="*/ 225 w 241"/>
              <a:gd name="T65" fmla="*/ 3 h 53"/>
              <a:gd name="T66" fmla="*/ 234 w 241"/>
              <a:gd name="T67" fmla="*/ 7 h 53"/>
              <a:gd name="T68" fmla="*/ 241 w 241"/>
              <a:gd name="T69" fmla="*/ 14 h 53"/>
              <a:gd name="T70" fmla="*/ 241 w 241"/>
              <a:gd name="T71" fmla="*/ 20 h 53"/>
              <a:gd name="T72" fmla="*/ 241 w 241"/>
              <a:gd name="T73" fmla="*/ 24 h 53"/>
              <a:gd name="T74" fmla="*/ 238 w 241"/>
              <a:gd name="T75" fmla="*/ 26 h 53"/>
              <a:gd name="T76" fmla="*/ 233 w 241"/>
              <a:gd name="T77" fmla="*/ 28 h 53"/>
              <a:gd name="T78" fmla="*/ 225 w 241"/>
              <a:gd name="T79" fmla="*/ 29 h 53"/>
              <a:gd name="T80" fmla="*/ 216 w 241"/>
              <a:gd name="T81" fmla="*/ 31 h 53"/>
              <a:gd name="T82" fmla="*/ 203 w 241"/>
              <a:gd name="T83" fmla="*/ 31 h 53"/>
              <a:gd name="T84" fmla="*/ 173 w 241"/>
              <a:gd name="T85" fmla="*/ 32 h 53"/>
              <a:gd name="T86" fmla="*/ 142 w 241"/>
              <a:gd name="T87" fmla="*/ 35 h 53"/>
              <a:gd name="T88" fmla="*/ 108 w 241"/>
              <a:gd name="T89" fmla="*/ 41 h 53"/>
              <a:gd name="T90" fmla="*/ 73 w 241"/>
              <a:gd name="T91" fmla="*/ 47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41" h="53">
                <a:moveTo>
                  <a:pt x="73" y="47"/>
                </a:moveTo>
                <a:lnTo>
                  <a:pt x="64" y="48"/>
                </a:lnTo>
                <a:lnTo>
                  <a:pt x="56" y="49"/>
                </a:lnTo>
                <a:lnTo>
                  <a:pt x="49" y="50"/>
                </a:lnTo>
                <a:lnTo>
                  <a:pt x="43" y="52"/>
                </a:lnTo>
                <a:lnTo>
                  <a:pt x="38" y="53"/>
                </a:lnTo>
                <a:lnTo>
                  <a:pt x="34" y="53"/>
                </a:lnTo>
                <a:lnTo>
                  <a:pt x="31" y="53"/>
                </a:lnTo>
                <a:lnTo>
                  <a:pt x="28" y="53"/>
                </a:lnTo>
                <a:lnTo>
                  <a:pt x="24" y="53"/>
                </a:lnTo>
                <a:lnTo>
                  <a:pt x="21" y="52"/>
                </a:lnTo>
                <a:lnTo>
                  <a:pt x="15" y="49"/>
                </a:lnTo>
                <a:lnTo>
                  <a:pt x="13" y="48"/>
                </a:lnTo>
                <a:lnTo>
                  <a:pt x="10" y="47"/>
                </a:lnTo>
                <a:lnTo>
                  <a:pt x="8" y="46"/>
                </a:lnTo>
                <a:lnTo>
                  <a:pt x="5" y="45"/>
                </a:lnTo>
                <a:lnTo>
                  <a:pt x="4" y="43"/>
                </a:lnTo>
                <a:lnTo>
                  <a:pt x="2" y="42"/>
                </a:lnTo>
                <a:lnTo>
                  <a:pt x="1" y="40"/>
                </a:lnTo>
                <a:lnTo>
                  <a:pt x="1" y="39"/>
                </a:lnTo>
                <a:lnTo>
                  <a:pt x="0" y="35"/>
                </a:lnTo>
                <a:lnTo>
                  <a:pt x="0" y="35"/>
                </a:lnTo>
                <a:lnTo>
                  <a:pt x="1" y="34"/>
                </a:lnTo>
                <a:lnTo>
                  <a:pt x="2" y="33"/>
                </a:lnTo>
                <a:lnTo>
                  <a:pt x="4" y="32"/>
                </a:lnTo>
                <a:lnTo>
                  <a:pt x="5" y="32"/>
                </a:lnTo>
                <a:lnTo>
                  <a:pt x="8" y="32"/>
                </a:lnTo>
                <a:lnTo>
                  <a:pt x="10" y="31"/>
                </a:lnTo>
                <a:lnTo>
                  <a:pt x="13" y="31"/>
                </a:lnTo>
                <a:lnTo>
                  <a:pt x="15" y="31"/>
                </a:lnTo>
                <a:lnTo>
                  <a:pt x="18" y="31"/>
                </a:lnTo>
                <a:lnTo>
                  <a:pt x="21" y="31"/>
                </a:lnTo>
                <a:lnTo>
                  <a:pt x="24" y="31"/>
                </a:lnTo>
                <a:lnTo>
                  <a:pt x="28" y="29"/>
                </a:lnTo>
                <a:lnTo>
                  <a:pt x="34" y="29"/>
                </a:lnTo>
                <a:lnTo>
                  <a:pt x="39" y="28"/>
                </a:lnTo>
                <a:lnTo>
                  <a:pt x="45" y="27"/>
                </a:lnTo>
                <a:lnTo>
                  <a:pt x="52" y="27"/>
                </a:lnTo>
                <a:lnTo>
                  <a:pt x="58" y="26"/>
                </a:lnTo>
                <a:lnTo>
                  <a:pt x="66" y="25"/>
                </a:lnTo>
                <a:lnTo>
                  <a:pt x="75" y="24"/>
                </a:lnTo>
                <a:lnTo>
                  <a:pt x="84" y="21"/>
                </a:lnTo>
                <a:lnTo>
                  <a:pt x="94" y="20"/>
                </a:lnTo>
                <a:lnTo>
                  <a:pt x="104" y="19"/>
                </a:lnTo>
                <a:lnTo>
                  <a:pt x="114" y="17"/>
                </a:lnTo>
                <a:lnTo>
                  <a:pt x="125" y="15"/>
                </a:lnTo>
                <a:lnTo>
                  <a:pt x="134" y="14"/>
                </a:lnTo>
                <a:lnTo>
                  <a:pt x="143" y="13"/>
                </a:lnTo>
                <a:lnTo>
                  <a:pt x="152" y="11"/>
                </a:lnTo>
                <a:lnTo>
                  <a:pt x="160" y="10"/>
                </a:lnTo>
                <a:lnTo>
                  <a:pt x="168" y="8"/>
                </a:lnTo>
                <a:lnTo>
                  <a:pt x="174" y="7"/>
                </a:lnTo>
                <a:lnTo>
                  <a:pt x="181" y="6"/>
                </a:lnTo>
                <a:lnTo>
                  <a:pt x="186" y="6"/>
                </a:lnTo>
                <a:lnTo>
                  <a:pt x="191" y="5"/>
                </a:lnTo>
                <a:lnTo>
                  <a:pt x="195" y="4"/>
                </a:lnTo>
                <a:lnTo>
                  <a:pt x="199" y="3"/>
                </a:lnTo>
                <a:lnTo>
                  <a:pt x="202" y="3"/>
                </a:lnTo>
                <a:lnTo>
                  <a:pt x="204" y="2"/>
                </a:lnTo>
                <a:lnTo>
                  <a:pt x="207" y="2"/>
                </a:lnTo>
                <a:lnTo>
                  <a:pt x="207" y="2"/>
                </a:lnTo>
                <a:lnTo>
                  <a:pt x="210" y="0"/>
                </a:lnTo>
                <a:lnTo>
                  <a:pt x="211" y="0"/>
                </a:lnTo>
                <a:lnTo>
                  <a:pt x="216" y="0"/>
                </a:lnTo>
                <a:lnTo>
                  <a:pt x="220" y="2"/>
                </a:lnTo>
                <a:lnTo>
                  <a:pt x="225" y="3"/>
                </a:lnTo>
                <a:lnTo>
                  <a:pt x="230" y="5"/>
                </a:lnTo>
                <a:lnTo>
                  <a:pt x="234" y="7"/>
                </a:lnTo>
                <a:lnTo>
                  <a:pt x="238" y="11"/>
                </a:lnTo>
                <a:lnTo>
                  <a:pt x="241" y="14"/>
                </a:lnTo>
                <a:lnTo>
                  <a:pt x="241" y="18"/>
                </a:lnTo>
                <a:lnTo>
                  <a:pt x="241" y="20"/>
                </a:lnTo>
                <a:lnTo>
                  <a:pt x="241" y="22"/>
                </a:lnTo>
                <a:lnTo>
                  <a:pt x="241" y="24"/>
                </a:lnTo>
                <a:lnTo>
                  <a:pt x="239" y="25"/>
                </a:lnTo>
                <a:lnTo>
                  <a:pt x="238" y="26"/>
                </a:lnTo>
                <a:lnTo>
                  <a:pt x="236" y="27"/>
                </a:lnTo>
                <a:lnTo>
                  <a:pt x="233" y="28"/>
                </a:lnTo>
                <a:lnTo>
                  <a:pt x="229" y="29"/>
                </a:lnTo>
                <a:lnTo>
                  <a:pt x="225" y="29"/>
                </a:lnTo>
                <a:lnTo>
                  <a:pt x="221" y="31"/>
                </a:lnTo>
                <a:lnTo>
                  <a:pt x="216" y="31"/>
                </a:lnTo>
                <a:lnTo>
                  <a:pt x="210" y="31"/>
                </a:lnTo>
                <a:lnTo>
                  <a:pt x="203" y="31"/>
                </a:lnTo>
                <a:lnTo>
                  <a:pt x="189" y="32"/>
                </a:lnTo>
                <a:lnTo>
                  <a:pt x="173" y="32"/>
                </a:lnTo>
                <a:lnTo>
                  <a:pt x="157" y="34"/>
                </a:lnTo>
                <a:lnTo>
                  <a:pt x="142" y="35"/>
                </a:lnTo>
                <a:lnTo>
                  <a:pt x="125" y="38"/>
                </a:lnTo>
                <a:lnTo>
                  <a:pt x="108" y="41"/>
                </a:lnTo>
                <a:lnTo>
                  <a:pt x="90" y="43"/>
                </a:lnTo>
                <a:lnTo>
                  <a:pt x="73" y="47"/>
                </a:lnTo>
                <a:lnTo>
                  <a:pt x="73" y="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97">
            <a:extLst>
              <a:ext uri="{FF2B5EF4-FFF2-40B4-BE49-F238E27FC236}">
                <a16:creationId xmlns:a16="http://schemas.microsoft.com/office/drawing/2014/main" xmlns="" id="{90C71BFF-5D1D-47D8-A219-9C44F8324E68}"/>
              </a:ext>
            </a:extLst>
          </p:cNvPr>
          <p:cNvSpPr>
            <a:spLocks/>
          </p:cNvSpPr>
          <p:nvPr/>
        </p:nvSpPr>
        <p:spPr bwMode="auto">
          <a:xfrm>
            <a:off x="5395826" y="5125697"/>
            <a:ext cx="1221266" cy="262086"/>
          </a:xfrm>
          <a:custGeom>
            <a:avLst/>
            <a:gdLst>
              <a:gd name="T0" fmla="*/ 9 w 168"/>
              <a:gd name="T1" fmla="*/ 22 h 42"/>
              <a:gd name="T2" fmla="*/ 29 w 168"/>
              <a:gd name="T3" fmla="*/ 20 h 42"/>
              <a:gd name="T4" fmla="*/ 52 w 168"/>
              <a:gd name="T5" fmla="*/ 16 h 42"/>
              <a:gd name="T6" fmla="*/ 79 w 168"/>
              <a:gd name="T7" fmla="*/ 10 h 42"/>
              <a:gd name="T8" fmla="*/ 102 w 168"/>
              <a:gd name="T9" fmla="*/ 7 h 42"/>
              <a:gd name="T10" fmla="*/ 115 w 168"/>
              <a:gd name="T11" fmla="*/ 4 h 42"/>
              <a:gd name="T12" fmla="*/ 126 w 168"/>
              <a:gd name="T13" fmla="*/ 2 h 42"/>
              <a:gd name="T14" fmla="*/ 137 w 168"/>
              <a:gd name="T15" fmla="*/ 1 h 42"/>
              <a:gd name="T16" fmla="*/ 145 w 168"/>
              <a:gd name="T17" fmla="*/ 0 h 42"/>
              <a:gd name="T18" fmla="*/ 152 w 168"/>
              <a:gd name="T19" fmla="*/ 0 h 42"/>
              <a:gd name="T20" fmla="*/ 158 w 168"/>
              <a:gd name="T21" fmla="*/ 0 h 42"/>
              <a:gd name="T22" fmla="*/ 160 w 168"/>
              <a:gd name="T23" fmla="*/ 0 h 42"/>
              <a:gd name="T24" fmla="*/ 164 w 168"/>
              <a:gd name="T25" fmla="*/ 2 h 42"/>
              <a:gd name="T26" fmla="*/ 167 w 168"/>
              <a:gd name="T27" fmla="*/ 7 h 42"/>
              <a:gd name="T28" fmla="*/ 167 w 168"/>
              <a:gd name="T29" fmla="*/ 13 h 42"/>
              <a:gd name="T30" fmla="*/ 164 w 168"/>
              <a:gd name="T31" fmla="*/ 17 h 42"/>
              <a:gd name="T32" fmla="*/ 160 w 168"/>
              <a:gd name="T33" fmla="*/ 20 h 42"/>
              <a:gd name="T34" fmla="*/ 158 w 168"/>
              <a:gd name="T35" fmla="*/ 20 h 42"/>
              <a:gd name="T36" fmla="*/ 152 w 168"/>
              <a:gd name="T37" fmla="*/ 21 h 42"/>
              <a:gd name="T38" fmla="*/ 145 w 168"/>
              <a:gd name="T39" fmla="*/ 23 h 42"/>
              <a:gd name="T40" fmla="*/ 137 w 168"/>
              <a:gd name="T41" fmla="*/ 24 h 42"/>
              <a:gd name="T42" fmla="*/ 126 w 168"/>
              <a:gd name="T43" fmla="*/ 26 h 42"/>
              <a:gd name="T44" fmla="*/ 115 w 168"/>
              <a:gd name="T45" fmla="*/ 28 h 42"/>
              <a:gd name="T46" fmla="*/ 102 w 168"/>
              <a:gd name="T47" fmla="*/ 30 h 42"/>
              <a:gd name="T48" fmla="*/ 86 w 168"/>
              <a:gd name="T49" fmla="*/ 32 h 42"/>
              <a:gd name="T50" fmla="*/ 73 w 168"/>
              <a:gd name="T51" fmla="*/ 36 h 42"/>
              <a:gd name="T52" fmla="*/ 61 w 168"/>
              <a:gd name="T53" fmla="*/ 37 h 42"/>
              <a:gd name="T54" fmla="*/ 51 w 168"/>
              <a:gd name="T55" fmla="*/ 39 h 42"/>
              <a:gd name="T56" fmla="*/ 42 w 168"/>
              <a:gd name="T57" fmla="*/ 40 h 42"/>
              <a:gd name="T58" fmla="*/ 34 w 168"/>
              <a:gd name="T59" fmla="*/ 40 h 42"/>
              <a:gd name="T60" fmla="*/ 29 w 168"/>
              <a:gd name="T61" fmla="*/ 42 h 42"/>
              <a:gd name="T62" fmla="*/ 26 w 168"/>
              <a:gd name="T63" fmla="*/ 40 h 42"/>
              <a:gd name="T64" fmla="*/ 22 w 168"/>
              <a:gd name="T65" fmla="*/ 40 h 42"/>
              <a:gd name="T66" fmla="*/ 17 w 168"/>
              <a:gd name="T67" fmla="*/ 38 h 42"/>
              <a:gd name="T68" fmla="*/ 12 w 168"/>
              <a:gd name="T69" fmla="*/ 33 h 42"/>
              <a:gd name="T70" fmla="*/ 4 w 168"/>
              <a:gd name="T71" fmla="*/ 28 h 42"/>
              <a:gd name="T72" fmla="*/ 0 w 168"/>
              <a:gd name="T73" fmla="*/ 23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8" h="42">
                <a:moveTo>
                  <a:pt x="0" y="23"/>
                </a:moveTo>
                <a:lnTo>
                  <a:pt x="9" y="22"/>
                </a:lnTo>
                <a:lnTo>
                  <a:pt x="18" y="21"/>
                </a:lnTo>
                <a:lnTo>
                  <a:pt x="29" y="20"/>
                </a:lnTo>
                <a:lnTo>
                  <a:pt x="40" y="17"/>
                </a:lnTo>
                <a:lnTo>
                  <a:pt x="52" y="16"/>
                </a:lnTo>
                <a:lnTo>
                  <a:pt x="65" y="14"/>
                </a:lnTo>
                <a:lnTo>
                  <a:pt x="79" y="10"/>
                </a:lnTo>
                <a:lnTo>
                  <a:pt x="94" y="8"/>
                </a:lnTo>
                <a:lnTo>
                  <a:pt x="102" y="7"/>
                </a:lnTo>
                <a:lnTo>
                  <a:pt x="108" y="6"/>
                </a:lnTo>
                <a:lnTo>
                  <a:pt x="115" y="4"/>
                </a:lnTo>
                <a:lnTo>
                  <a:pt x="121" y="3"/>
                </a:lnTo>
                <a:lnTo>
                  <a:pt x="126" y="2"/>
                </a:lnTo>
                <a:lnTo>
                  <a:pt x="131" y="1"/>
                </a:lnTo>
                <a:lnTo>
                  <a:pt x="137" y="1"/>
                </a:lnTo>
                <a:lnTo>
                  <a:pt x="141" y="1"/>
                </a:lnTo>
                <a:lnTo>
                  <a:pt x="145" y="0"/>
                </a:lnTo>
                <a:lnTo>
                  <a:pt x="148" y="0"/>
                </a:lnTo>
                <a:lnTo>
                  <a:pt x="152" y="0"/>
                </a:lnTo>
                <a:lnTo>
                  <a:pt x="155" y="0"/>
                </a:lnTo>
                <a:lnTo>
                  <a:pt x="158" y="0"/>
                </a:lnTo>
                <a:lnTo>
                  <a:pt x="159" y="0"/>
                </a:lnTo>
                <a:lnTo>
                  <a:pt x="160" y="0"/>
                </a:lnTo>
                <a:lnTo>
                  <a:pt x="161" y="0"/>
                </a:lnTo>
                <a:lnTo>
                  <a:pt x="164" y="2"/>
                </a:lnTo>
                <a:lnTo>
                  <a:pt x="167" y="4"/>
                </a:lnTo>
                <a:lnTo>
                  <a:pt x="167" y="7"/>
                </a:lnTo>
                <a:lnTo>
                  <a:pt x="168" y="9"/>
                </a:lnTo>
                <a:lnTo>
                  <a:pt x="167" y="13"/>
                </a:lnTo>
                <a:lnTo>
                  <a:pt x="167" y="15"/>
                </a:lnTo>
                <a:lnTo>
                  <a:pt x="164" y="17"/>
                </a:lnTo>
                <a:lnTo>
                  <a:pt x="161" y="18"/>
                </a:lnTo>
                <a:lnTo>
                  <a:pt x="160" y="20"/>
                </a:lnTo>
                <a:lnTo>
                  <a:pt x="159" y="20"/>
                </a:lnTo>
                <a:lnTo>
                  <a:pt x="158" y="20"/>
                </a:lnTo>
                <a:lnTo>
                  <a:pt x="155" y="21"/>
                </a:lnTo>
                <a:lnTo>
                  <a:pt x="152" y="21"/>
                </a:lnTo>
                <a:lnTo>
                  <a:pt x="148" y="22"/>
                </a:lnTo>
                <a:lnTo>
                  <a:pt x="145" y="23"/>
                </a:lnTo>
                <a:lnTo>
                  <a:pt x="141" y="23"/>
                </a:lnTo>
                <a:lnTo>
                  <a:pt x="137" y="24"/>
                </a:lnTo>
                <a:lnTo>
                  <a:pt x="131" y="25"/>
                </a:lnTo>
                <a:lnTo>
                  <a:pt x="126" y="26"/>
                </a:lnTo>
                <a:lnTo>
                  <a:pt x="121" y="26"/>
                </a:lnTo>
                <a:lnTo>
                  <a:pt x="115" y="28"/>
                </a:lnTo>
                <a:lnTo>
                  <a:pt x="108" y="29"/>
                </a:lnTo>
                <a:lnTo>
                  <a:pt x="102" y="30"/>
                </a:lnTo>
                <a:lnTo>
                  <a:pt x="94" y="31"/>
                </a:lnTo>
                <a:lnTo>
                  <a:pt x="86" y="32"/>
                </a:lnTo>
                <a:lnTo>
                  <a:pt x="79" y="35"/>
                </a:lnTo>
                <a:lnTo>
                  <a:pt x="73" y="36"/>
                </a:lnTo>
                <a:lnTo>
                  <a:pt x="66" y="37"/>
                </a:lnTo>
                <a:lnTo>
                  <a:pt x="61" y="37"/>
                </a:lnTo>
                <a:lnTo>
                  <a:pt x="55" y="38"/>
                </a:lnTo>
                <a:lnTo>
                  <a:pt x="51" y="39"/>
                </a:lnTo>
                <a:lnTo>
                  <a:pt x="45" y="39"/>
                </a:lnTo>
                <a:lnTo>
                  <a:pt x="42" y="40"/>
                </a:lnTo>
                <a:lnTo>
                  <a:pt x="38" y="40"/>
                </a:lnTo>
                <a:lnTo>
                  <a:pt x="34" y="40"/>
                </a:lnTo>
                <a:lnTo>
                  <a:pt x="31" y="42"/>
                </a:lnTo>
                <a:lnTo>
                  <a:pt x="29" y="42"/>
                </a:lnTo>
                <a:lnTo>
                  <a:pt x="27" y="42"/>
                </a:lnTo>
                <a:lnTo>
                  <a:pt x="26" y="40"/>
                </a:lnTo>
                <a:lnTo>
                  <a:pt x="25" y="40"/>
                </a:lnTo>
                <a:lnTo>
                  <a:pt x="22" y="40"/>
                </a:lnTo>
                <a:lnTo>
                  <a:pt x="19" y="39"/>
                </a:lnTo>
                <a:lnTo>
                  <a:pt x="17" y="38"/>
                </a:lnTo>
                <a:lnTo>
                  <a:pt x="14" y="36"/>
                </a:lnTo>
                <a:lnTo>
                  <a:pt x="12" y="33"/>
                </a:lnTo>
                <a:lnTo>
                  <a:pt x="8" y="31"/>
                </a:lnTo>
                <a:lnTo>
                  <a:pt x="4" y="28"/>
                </a:lnTo>
                <a:lnTo>
                  <a:pt x="0" y="23"/>
                </a:lnTo>
                <a:lnTo>
                  <a:pt x="0" y="2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516E207A-55D5-4DAF-9EF3-3575B53ABF82}"/>
              </a:ext>
            </a:extLst>
          </p:cNvPr>
          <p:cNvSpPr>
            <a:spLocks/>
          </p:cNvSpPr>
          <p:nvPr/>
        </p:nvSpPr>
        <p:spPr bwMode="auto">
          <a:xfrm>
            <a:off x="5637270" y="5793715"/>
            <a:ext cx="1199460" cy="610877"/>
          </a:xfrm>
          <a:custGeom>
            <a:avLst/>
            <a:gdLst>
              <a:gd name="connsiteX0" fmla="*/ 1627 w 1199460"/>
              <a:gd name="connsiteY0" fmla="*/ 0 h 610877"/>
              <a:gd name="connsiteX1" fmla="*/ 219613 w 1199460"/>
              <a:gd name="connsiteY1" fmla="*/ 0 h 610877"/>
              <a:gd name="connsiteX2" fmla="*/ 232623 w 1199460"/>
              <a:gd name="connsiteY2" fmla="*/ 5584 h 610877"/>
              <a:gd name="connsiteX3" fmla="*/ 254431 w 1199460"/>
              <a:gd name="connsiteY3" fmla="*/ 11824 h 610877"/>
              <a:gd name="connsiteX4" fmla="*/ 283509 w 1199460"/>
              <a:gd name="connsiteY4" fmla="*/ 24305 h 610877"/>
              <a:gd name="connsiteX5" fmla="*/ 319856 w 1199460"/>
              <a:gd name="connsiteY5" fmla="*/ 43025 h 610877"/>
              <a:gd name="connsiteX6" fmla="*/ 370742 w 1199460"/>
              <a:gd name="connsiteY6" fmla="*/ 49265 h 610877"/>
              <a:gd name="connsiteX7" fmla="*/ 414359 w 1199460"/>
              <a:gd name="connsiteY7" fmla="*/ 67986 h 610877"/>
              <a:gd name="connsiteX8" fmla="*/ 479784 w 1199460"/>
              <a:gd name="connsiteY8" fmla="*/ 86706 h 610877"/>
              <a:gd name="connsiteX9" fmla="*/ 603365 w 1199460"/>
              <a:gd name="connsiteY9" fmla="*/ 124147 h 610877"/>
              <a:gd name="connsiteX10" fmla="*/ 661521 w 1199460"/>
              <a:gd name="connsiteY10" fmla="*/ 142867 h 610877"/>
              <a:gd name="connsiteX11" fmla="*/ 726946 w 1199460"/>
              <a:gd name="connsiteY11" fmla="*/ 167828 h 610877"/>
              <a:gd name="connsiteX12" fmla="*/ 777832 w 1199460"/>
              <a:gd name="connsiteY12" fmla="*/ 180308 h 610877"/>
              <a:gd name="connsiteX13" fmla="*/ 828718 w 1199460"/>
              <a:gd name="connsiteY13" fmla="*/ 199028 h 610877"/>
              <a:gd name="connsiteX14" fmla="*/ 879604 w 1199460"/>
              <a:gd name="connsiteY14" fmla="*/ 223989 h 610877"/>
              <a:gd name="connsiteX15" fmla="*/ 923221 w 1199460"/>
              <a:gd name="connsiteY15" fmla="*/ 242709 h 610877"/>
              <a:gd name="connsiteX16" fmla="*/ 974107 w 1199460"/>
              <a:gd name="connsiteY16" fmla="*/ 261430 h 610877"/>
              <a:gd name="connsiteX17" fmla="*/ 1010454 w 1199460"/>
              <a:gd name="connsiteY17" fmla="*/ 280150 h 610877"/>
              <a:gd name="connsiteX18" fmla="*/ 1039532 w 1199460"/>
              <a:gd name="connsiteY18" fmla="*/ 305111 h 610877"/>
              <a:gd name="connsiteX19" fmla="*/ 1075879 w 1199460"/>
              <a:gd name="connsiteY19" fmla="*/ 317591 h 610877"/>
              <a:gd name="connsiteX20" fmla="*/ 1097688 w 1199460"/>
              <a:gd name="connsiteY20" fmla="*/ 330071 h 610877"/>
              <a:gd name="connsiteX21" fmla="*/ 1126766 w 1199460"/>
              <a:gd name="connsiteY21" fmla="*/ 348792 h 610877"/>
              <a:gd name="connsiteX22" fmla="*/ 1141305 w 1199460"/>
              <a:gd name="connsiteY22" fmla="*/ 355032 h 610877"/>
              <a:gd name="connsiteX23" fmla="*/ 1155843 w 1199460"/>
              <a:gd name="connsiteY23" fmla="*/ 367512 h 610877"/>
              <a:gd name="connsiteX24" fmla="*/ 1170382 w 1199460"/>
              <a:gd name="connsiteY24" fmla="*/ 392473 h 610877"/>
              <a:gd name="connsiteX25" fmla="*/ 1192191 w 1199460"/>
              <a:gd name="connsiteY25" fmla="*/ 417433 h 610877"/>
              <a:gd name="connsiteX26" fmla="*/ 1199460 w 1199460"/>
              <a:gd name="connsiteY26" fmla="*/ 454874 h 610877"/>
              <a:gd name="connsiteX27" fmla="*/ 1199460 w 1199460"/>
              <a:gd name="connsiteY27" fmla="*/ 479834 h 610877"/>
              <a:gd name="connsiteX28" fmla="*/ 1199460 w 1199460"/>
              <a:gd name="connsiteY28" fmla="*/ 498555 h 610877"/>
              <a:gd name="connsiteX29" fmla="*/ 1199460 w 1199460"/>
              <a:gd name="connsiteY29" fmla="*/ 529755 h 610877"/>
              <a:gd name="connsiteX30" fmla="*/ 1192191 w 1199460"/>
              <a:gd name="connsiteY30" fmla="*/ 554716 h 610877"/>
              <a:gd name="connsiteX31" fmla="*/ 1184921 w 1199460"/>
              <a:gd name="connsiteY31" fmla="*/ 585917 h 610877"/>
              <a:gd name="connsiteX32" fmla="*/ 1163113 w 1199460"/>
              <a:gd name="connsiteY32" fmla="*/ 598397 h 610877"/>
              <a:gd name="connsiteX33" fmla="*/ 1155843 w 1199460"/>
              <a:gd name="connsiteY33" fmla="*/ 610877 h 610877"/>
              <a:gd name="connsiteX34" fmla="*/ 1141305 w 1199460"/>
              <a:gd name="connsiteY34" fmla="*/ 610877 h 610877"/>
              <a:gd name="connsiteX35" fmla="*/ 1134035 w 1199460"/>
              <a:gd name="connsiteY35" fmla="*/ 598397 h 610877"/>
              <a:gd name="connsiteX36" fmla="*/ 1119496 w 1199460"/>
              <a:gd name="connsiteY36" fmla="*/ 592157 h 610877"/>
              <a:gd name="connsiteX37" fmla="*/ 1097688 w 1199460"/>
              <a:gd name="connsiteY37" fmla="*/ 585917 h 610877"/>
              <a:gd name="connsiteX38" fmla="*/ 1075879 w 1199460"/>
              <a:gd name="connsiteY38" fmla="*/ 579677 h 610877"/>
              <a:gd name="connsiteX39" fmla="*/ 1046802 w 1199460"/>
              <a:gd name="connsiteY39" fmla="*/ 567196 h 610877"/>
              <a:gd name="connsiteX40" fmla="*/ 1017724 w 1199460"/>
              <a:gd name="connsiteY40" fmla="*/ 542236 h 610877"/>
              <a:gd name="connsiteX41" fmla="*/ 966838 w 1199460"/>
              <a:gd name="connsiteY41" fmla="*/ 504795 h 610877"/>
              <a:gd name="connsiteX42" fmla="*/ 901413 w 1199460"/>
              <a:gd name="connsiteY42" fmla="*/ 461114 h 610877"/>
              <a:gd name="connsiteX43" fmla="*/ 821449 w 1199460"/>
              <a:gd name="connsiteY43" fmla="*/ 417433 h 610877"/>
              <a:gd name="connsiteX44" fmla="*/ 734215 w 1199460"/>
              <a:gd name="connsiteY44" fmla="*/ 373752 h 610877"/>
              <a:gd name="connsiteX45" fmla="*/ 697868 w 1199460"/>
              <a:gd name="connsiteY45" fmla="*/ 355032 h 610877"/>
              <a:gd name="connsiteX46" fmla="*/ 654251 w 1199460"/>
              <a:gd name="connsiteY46" fmla="*/ 330071 h 610877"/>
              <a:gd name="connsiteX47" fmla="*/ 567018 w 1199460"/>
              <a:gd name="connsiteY47" fmla="*/ 286390 h 610877"/>
              <a:gd name="connsiteX48" fmla="*/ 479784 w 1199460"/>
              <a:gd name="connsiteY48" fmla="*/ 255190 h 610877"/>
              <a:gd name="connsiteX49" fmla="*/ 407090 w 1199460"/>
              <a:gd name="connsiteY49" fmla="*/ 217749 h 610877"/>
              <a:gd name="connsiteX50" fmla="*/ 319856 w 1199460"/>
              <a:gd name="connsiteY50" fmla="*/ 186548 h 610877"/>
              <a:gd name="connsiteX51" fmla="*/ 254431 w 1199460"/>
              <a:gd name="connsiteY51" fmla="*/ 155348 h 610877"/>
              <a:gd name="connsiteX52" fmla="*/ 189006 w 1199460"/>
              <a:gd name="connsiteY52" fmla="*/ 136627 h 610877"/>
              <a:gd name="connsiteX53" fmla="*/ 130850 w 1199460"/>
              <a:gd name="connsiteY53" fmla="*/ 111667 h 610877"/>
              <a:gd name="connsiteX54" fmla="*/ 101773 w 1199460"/>
              <a:gd name="connsiteY54" fmla="*/ 105426 h 610877"/>
              <a:gd name="connsiteX55" fmla="*/ 72695 w 1199460"/>
              <a:gd name="connsiteY55" fmla="*/ 92946 h 610877"/>
              <a:gd name="connsiteX56" fmla="*/ 58156 w 1199460"/>
              <a:gd name="connsiteY56" fmla="*/ 86706 h 610877"/>
              <a:gd name="connsiteX57" fmla="*/ 36348 w 1199460"/>
              <a:gd name="connsiteY57" fmla="*/ 80466 h 610877"/>
              <a:gd name="connsiteX58" fmla="*/ 29078 w 1199460"/>
              <a:gd name="connsiteY58" fmla="*/ 61746 h 610877"/>
              <a:gd name="connsiteX59" fmla="*/ 7270 w 1199460"/>
              <a:gd name="connsiteY59" fmla="*/ 55505 h 610877"/>
              <a:gd name="connsiteX60" fmla="*/ 0 w 1199460"/>
              <a:gd name="connsiteY60" fmla="*/ 49265 h 610877"/>
              <a:gd name="connsiteX61" fmla="*/ 0 w 1199460"/>
              <a:gd name="connsiteY61" fmla="*/ 36785 h 610877"/>
              <a:gd name="connsiteX62" fmla="*/ 0 w 1199460"/>
              <a:gd name="connsiteY62" fmla="*/ 24305 h 610877"/>
              <a:gd name="connsiteX63" fmla="*/ 0 w 1199460"/>
              <a:gd name="connsiteY63" fmla="*/ 18065 h 610877"/>
              <a:gd name="connsiteX64" fmla="*/ 0 w 1199460"/>
              <a:gd name="connsiteY64" fmla="*/ 5584 h 610877"/>
              <a:gd name="connsiteX65" fmla="*/ 1627 w 1199460"/>
              <a:gd name="connsiteY65" fmla="*/ 0 h 6108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1199460" h="610877">
                <a:moveTo>
                  <a:pt x="1627" y="0"/>
                </a:moveTo>
                <a:lnTo>
                  <a:pt x="219613" y="0"/>
                </a:lnTo>
                <a:lnTo>
                  <a:pt x="232623" y="5584"/>
                </a:lnTo>
                <a:lnTo>
                  <a:pt x="254431" y="11824"/>
                </a:lnTo>
                <a:lnTo>
                  <a:pt x="283509" y="24305"/>
                </a:lnTo>
                <a:lnTo>
                  <a:pt x="319856" y="43025"/>
                </a:lnTo>
                <a:lnTo>
                  <a:pt x="370742" y="49265"/>
                </a:lnTo>
                <a:lnTo>
                  <a:pt x="414359" y="67986"/>
                </a:lnTo>
                <a:lnTo>
                  <a:pt x="479784" y="86706"/>
                </a:lnTo>
                <a:lnTo>
                  <a:pt x="603365" y="124147"/>
                </a:lnTo>
                <a:lnTo>
                  <a:pt x="661521" y="142867"/>
                </a:lnTo>
                <a:lnTo>
                  <a:pt x="726946" y="167828"/>
                </a:lnTo>
                <a:lnTo>
                  <a:pt x="777832" y="180308"/>
                </a:lnTo>
                <a:lnTo>
                  <a:pt x="828718" y="199028"/>
                </a:lnTo>
                <a:lnTo>
                  <a:pt x="879604" y="223989"/>
                </a:lnTo>
                <a:lnTo>
                  <a:pt x="923221" y="242709"/>
                </a:lnTo>
                <a:lnTo>
                  <a:pt x="974107" y="261430"/>
                </a:lnTo>
                <a:lnTo>
                  <a:pt x="1010454" y="280150"/>
                </a:lnTo>
                <a:lnTo>
                  <a:pt x="1039532" y="305111"/>
                </a:lnTo>
                <a:lnTo>
                  <a:pt x="1075879" y="317591"/>
                </a:lnTo>
                <a:lnTo>
                  <a:pt x="1097688" y="330071"/>
                </a:lnTo>
                <a:lnTo>
                  <a:pt x="1126766" y="348792"/>
                </a:lnTo>
                <a:lnTo>
                  <a:pt x="1141305" y="355032"/>
                </a:lnTo>
                <a:lnTo>
                  <a:pt x="1155843" y="367512"/>
                </a:lnTo>
                <a:lnTo>
                  <a:pt x="1170382" y="392473"/>
                </a:lnTo>
                <a:lnTo>
                  <a:pt x="1192191" y="417433"/>
                </a:lnTo>
                <a:lnTo>
                  <a:pt x="1199460" y="454874"/>
                </a:lnTo>
                <a:lnTo>
                  <a:pt x="1199460" y="479834"/>
                </a:lnTo>
                <a:lnTo>
                  <a:pt x="1199460" y="498555"/>
                </a:lnTo>
                <a:lnTo>
                  <a:pt x="1199460" y="529755"/>
                </a:lnTo>
                <a:lnTo>
                  <a:pt x="1192191" y="554716"/>
                </a:lnTo>
                <a:lnTo>
                  <a:pt x="1184921" y="585917"/>
                </a:lnTo>
                <a:lnTo>
                  <a:pt x="1163113" y="598397"/>
                </a:lnTo>
                <a:lnTo>
                  <a:pt x="1155843" y="610877"/>
                </a:lnTo>
                <a:lnTo>
                  <a:pt x="1141305" y="610877"/>
                </a:lnTo>
                <a:lnTo>
                  <a:pt x="1134035" y="598397"/>
                </a:lnTo>
                <a:lnTo>
                  <a:pt x="1119496" y="592157"/>
                </a:lnTo>
                <a:lnTo>
                  <a:pt x="1097688" y="585917"/>
                </a:lnTo>
                <a:lnTo>
                  <a:pt x="1075879" y="579677"/>
                </a:lnTo>
                <a:lnTo>
                  <a:pt x="1046802" y="567196"/>
                </a:lnTo>
                <a:lnTo>
                  <a:pt x="1017724" y="542236"/>
                </a:lnTo>
                <a:lnTo>
                  <a:pt x="966838" y="504795"/>
                </a:lnTo>
                <a:lnTo>
                  <a:pt x="901413" y="461114"/>
                </a:lnTo>
                <a:lnTo>
                  <a:pt x="821449" y="417433"/>
                </a:lnTo>
                <a:lnTo>
                  <a:pt x="734215" y="373752"/>
                </a:lnTo>
                <a:lnTo>
                  <a:pt x="697868" y="355032"/>
                </a:lnTo>
                <a:lnTo>
                  <a:pt x="654251" y="330071"/>
                </a:lnTo>
                <a:lnTo>
                  <a:pt x="567018" y="286390"/>
                </a:lnTo>
                <a:lnTo>
                  <a:pt x="479784" y="255190"/>
                </a:lnTo>
                <a:lnTo>
                  <a:pt x="407090" y="217749"/>
                </a:lnTo>
                <a:lnTo>
                  <a:pt x="319856" y="186548"/>
                </a:lnTo>
                <a:lnTo>
                  <a:pt x="254431" y="155348"/>
                </a:lnTo>
                <a:lnTo>
                  <a:pt x="189006" y="136627"/>
                </a:lnTo>
                <a:lnTo>
                  <a:pt x="130850" y="111667"/>
                </a:lnTo>
                <a:lnTo>
                  <a:pt x="101773" y="105426"/>
                </a:lnTo>
                <a:lnTo>
                  <a:pt x="72695" y="92946"/>
                </a:lnTo>
                <a:lnTo>
                  <a:pt x="58156" y="86706"/>
                </a:lnTo>
                <a:lnTo>
                  <a:pt x="36348" y="80466"/>
                </a:lnTo>
                <a:lnTo>
                  <a:pt x="29078" y="61746"/>
                </a:lnTo>
                <a:lnTo>
                  <a:pt x="7270" y="55505"/>
                </a:lnTo>
                <a:lnTo>
                  <a:pt x="0" y="49265"/>
                </a:lnTo>
                <a:lnTo>
                  <a:pt x="0" y="36785"/>
                </a:lnTo>
                <a:lnTo>
                  <a:pt x="0" y="24305"/>
                </a:lnTo>
                <a:lnTo>
                  <a:pt x="0" y="18065"/>
                </a:lnTo>
                <a:lnTo>
                  <a:pt x="0" y="5584"/>
                </a:lnTo>
                <a:lnTo>
                  <a:pt x="1627" y="0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1B756530-1472-4E3F-BA44-3A24DCA6811E}"/>
              </a:ext>
            </a:extLst>
          </p:cNvPr>
          <p:cNvSpPr>
            <a:spLocks/>
          </p:cNvSpPr>
          <p:nvPr/>
        </p:nvSpPr>
        <p:spPr bwMode="auto">
          <a:xfrm>
            <a:off x="5638898" y="5231447"/>
            <a:ext cx="478157" cy="562268"/>
          </a:xfrm>
          <a:custGeom>
            <a:avLst/>
            <a:gdLst>
              <a:gd name="connsiteX0" fmla="*/ 281882 w 478157"/>
              <a:gd name="connsiteY0" fmla="*/ 0 h 562268"/>
              <a:gd name="connsiteX1" fmla="*/ 318229 w 478157"/>
              <a:gd name="connsiteY1" fmla="*/ 24961 h 562268"/>
              <a:gd name="connsiteX2" fmla="*/ 354577 w 478157"/>
              <a:gd name="connsiteY2" fmla="*/ 37441 h 562268"/>
              <a:gd name="connsiteX3" fmla="*/ 390924 w 478157"/>
              <a:gd name="connsiteY3" fmla="*/ 49921 h 562268"/>
              <a:gd name="connsiteX4" fmla="*/ 420002 w 478157"/>
              <a:gd name="connsiteY4" fmla="*/ 68642 h 562268"/>
              <a:gd name="connsiteX5" fmla="*/ 441810 w 478157"/>
              <a:gd name="connsiteY5" fmla="*/ 81122 h 562268"/>
              <a:gd name="connsiteX6" fmla="*/ 463618 w 478157"/>
              <a:gd name="connsiteY6" fmla="*/ 93602 h 562268"/>
              <a:gd name="connsiteX7" fmla="*/ 470888 w 478157"/>
              <a:gd name="connsiteY7" fmla="*/ 112323 h 562268"/>
              <a:gd name="connsiteX8" fmla="*/ 478157 w 478157"/>
              <a:gd name="connsiteY8" fmla="*/ 118563 h 562268"/>
              <a:gd name="connsiteX9" fmla="*/ 470888 w 478157"/>
              <a:gd name="connsiteY9" fmla="*/ 131043 h 562268"/>
              <a:gd name="connsiteX10" fmla="*/ 470888 w 478157"/>
              <a:gd name="connsiteY10" fmla="*/ 156004 h 562268"/>
              <a:gd name="connsiteX11" fmla="*/ 463618 w 478157"/>
              <a:gd name="connsiteY11" fmla="*/ 174724 h 562268"/>
              <a:gd name="connsiteX12" fmla="*/ 441810 w 478157"/>
              <a:gd name="connsiteY12" fmla="*/ 199684 h 562268"/>
              <a:gd name="connsiteX13" fmla="*/ 420002 w 478157"/>
              <a:gd name="connsiteY13" fmla="*/ 230885 h 562268"/>
              <a:gd name="connsiteX14" fmla="*/ 405463 w 478157"/>
              <a:gd name="connsiteY14" fmla="*/ 268326 h 562268"/>
              <a:gd name="connsiteX15" fmla="*/ 376385 w 478157"/>
              <a:gd name="connsiteY15" fmla="*/ 305767 h 562268"/>
              <a:gd name="connsiteX16" fmla="*/ 347307 w 478157"/>
              <a:gd name="connsiteY16" fmla="*/ 355688 h 562268"/>
              <a:gd name="connsiteX17" fmla="*/ 310960 w 478157"/>
              <a:gd name="connsiteY17" fmla="*/ 399369 h 562268"/>
              <a:gd name="connsiteX18" fmla="*/ 281882 w 478157"/>
              <a:gd name="connsiteY18" fmla="*/ 436810 h 562268"/>
              <a:gd name="connsiteX19" fmla="*/ 260074 w 478157"/>
              <a:gd name="connsiteY19" fmla="*/ 474250 h 562268"/>
              <a:gd name="connsiteX20" fmla="*/ 245535 w 478157"/>
              <a:gd name="connsiteY20" fmla="*/ 499211 h 562268"/>
              <a:gd name="connsiteX21" fmla="*/ 223726 w 478157"/>
              <a:gd name="connsiteY21" fmla="*/ 524171 h 562268"/>
              <a:gd name="connsiteX22" fmla="*/ 216457 w 478157"/>
              <a:gd name="connsiteY22" fmla="*/ 536652 h 562268"/>
              <a:gd name="connsiteX23" fmla="*/ 216457 w 478157"/>
              <a:gd name="connsiteY23" fmla="*/ 555372 h 562268"/>
              <a:gd name="connsiteX24" fmla="*/ 216457 w 478157"/>
              <a:gd name="connsiteY24" fmla="*/ 561612 h 562268"/>
              <a:gd name="connsiteX25" fmla="*/ 217986 w 478157"/>
              <a:gd name="connsiteY25" fmla="*/ 562268 h 562268"/>
              <a:gd name="connsiteX26" fmla="*/ 0 w 478157"/>
              <a:gd name="connsiteY26" fmla="*/ 562268 h 562268"/>
              <a:gd name="connsiteX27" fmla="*/ 5643 w 478157"/>
              <a:gd name="connsiteY27" fmla="*/ 542892 h 562268"/>
              <a:gd name="connsiteX28" fmla="*/ 12912 w 478157"/>
              <a:gd name="connsiteY28" fmla="*/ 524171 h 562268"/>
              <a:gd name="connsiteX29" fmla="*/ 27451 w 478157"/>
              <a:gd name="connsiteY29" fmla="*/ 499211 h 562268"/>
              <a:gd name="connsiteX30" fmla="*/ 41990 w 478157"/>
              <a:gd name="connsiteY30" fmla="*/ 480490 h 562268"/>
              <a:gd name="connsiteX31" fmla="*/ 63798 w 478157"/>
              <a:gd name="connsiteY31" fmla="*/ 449290 h 562268"/>
              <a:gd name="connsiteX32" fmla="*/ 71068 w 478157"/>
              <a:gd name="connsiteY32" fmla="*/ 436810 h 562268"/>
              <a:gd name="connsiteX33" fmla="*/ 78337 w 478157"/>
              <a:gd name="connsiteY33" fmla="*/ 424329 h 562268"/>
              <a:gd name="connsiteX34" fmla="*/ 92876 w 478157"/>
              <a:gd name="connsiteY34" fmla="*/ 399369 h 562268"/>
              <a:gd name="connsiteX35" fmla="*/ 100146 w 478157"/>
              <a:gd name="connsiteY35" fmla="*/ 386888 h 562268"/>
              <a:gd name="connsiteX36" fmla="*/ 121954 w 478157"/>
              <a:gd name="connsiteY36" fmla="*/ 361928 h 562268"/>
              <a:gd name="connsiteX37" fmla="*/ 129223 w 478157"/>
              <a:gd name="connsiteY37" fmla="*/ 336967 h 562268"/>
              <a:gd name="connsiteX38" fmla="*/ 136493 w 478157"/>
              <a:gd name="connsiteY38" fmla="*/ 312007 h 562268"/>
              <a:gd name="connsiteX39" fmla="*/ 158301 w 478157"/>
              <a:gd name="connsiteY39" fmla="*/ 287046 h 562268"/>
              <a:gd name="connsiteX40" fmla="*/ 165571 w 478157"/>
              <a:gd name="connsiteY40" fmla="*/ 255846 h 562268"/>
              <a:gd name="connsiteX41" fmla="*/ 187379 w 478157"/>
              <a:gd name="connsiteY41" fmla="*/ 224645 h 562268"/>
              <a:gd name="connsiteX42" fmla="*/ 216457 w 478157"/>
              <a:gd name="connsiteY42" fmla="*/ 162244 h 562268"/>
              <a:gd name="connsiteX43" fmla="*/ 245535 w 478157"/>
              <a:gd name="connsiteY43" fmla="*/ 81122 h 562268"/>
              <a:gd name="connsiteX44" fmla="*/ 281882 w 478157"/>
              <a:gd name="connsiteY44" fmla="*/ 0 h 5622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478157" h="562268">
                <a:moveTo>
                  <a:pt x="281882" y="0"/>
                </a:moveTo>
                <a:lnTo>
                  <a:pt x="318229" y="24961"/>
                </a:lnTo>
                <a:lnTo>
                  <a:pt x="354577" y="37441"/>
                </a:lnTo>
                <a:lnTo>
                  <a:pt x="390924" y="49921"/>
                </a:lnTo>
                <a:lnTo>
                  <a:pt x="420002" y="68642"/>
                </a:lnTo>
                <a:lnTo>
                  <a:pt x="441810" y="81122"/>
                </a:lnTo>
                <a:lnTo>
                  <a:pt x="463618" y="93602"/>
                </a:lnTo>
                <a:lnTo>
                  <a:pt x="470888" y="112323"/>
                </a:lnTo>
                <a:lnTo>
                  <a:pt x="478157" y="118563"/>
                </a:lnTo>
                <a:lnTo>
                  <a:pt x="470888" y="131043"/>
                </a:lnTo>
                <a:lnTo>
                  <a:pt x="470888" y="156004"/>
                </a:lnTo>
                <a:lnTo>
                  <a:pt x="463618" y="174724"/>
                </a:lnTo>
                <a:lnTo>
                  <a:pt x="441810" y="199684"/>
                </a:lnTo>
                <a:lnTo>
                  <a:pt x="420002" y="230885"/>
                </a:lnTo>
                <a:lnTo>
                  <a:pt x="405463" y="268326"/>
                </a:lnTo>
                <a:lnTo>
                  <a:pt x="376385" y="305767"/>
                </a:lnTo>
                <a:lnTo>
                  <a:pt x="347307" y="355688"/>
                </a:lnTo>
                <a:lnTo>
                  <a:pt x="310960" y="399369"/>
                </a:lnTo>
                <a:lnTo>
                  <a:pt x="281882" y="436810"/>
                </a:lnTo>
                <a:lnTo>
                  <a:pt x="260074" y="474250"/>
                </a:lnTo>
                <a:lnTo>
                  <a:pt x="245535" y="499211"/>
                </a:lnTo>
                <a:lnTo>
                  <a:pt x="223726" y="524171"/>
                </a:lnTo>
                <a:lnTo>
                  <a:pt x="216457" y="536652"/>
                </a:lnTo>
                <a:lnTo>
                  <a:pt x="216457" y="555372"/>
                </a:lnTo>
                <a:lnTo>
                  <a:pt x="216457" y="561612"/>
                </a:lnTo>
                <a:lnTo>
                  <a:pt x="217986" y="562268"/>
                </a:lnTo>
                <a:lnTo>
                  <a:pt x="0" y="562268"/>
                </a:lnTo>
                <a:lnTo>
                  <a:pt x="5643" y="542892"/>
                </a:lnTo>
                <a:lnTo>
                  <a:pt x="12912" y="524171"/>
                </a:lnTo>
                <a:lnTo>
                  <a:pt x="27451" y="499211"/>
                </a:lnTo>
                <a:lnTo>
                  <a:pt x="41990" y="480490"/>
                </a:lnTo>
                <a:lnTo>
                  <a:pt x="63798" y="449290"/>
                </a:lnTo>
                <a:lnTo>
                  <a:pt x="71068" y="436810"/>
                </a:lnTo>
                <a:lnTo>
                  <a:pt x="78337" y="424329"/>
                </a:lnTo>
                <a:lnTo>
                  <a:pt x="92876" y="399369"/>
                </a:lnTo>
                <a:lnTo>
                  <a:pt x="100146" y="386888"/>
                </a:lnTo>
                <a:lnTo>
                  <a:pt x="121954" y="361928"/>
                </a:lnTo>
                <a:lnTo>
                  <a:pt x="129223" y="336967"/>
                </a:lnTo>
                <a:lnTo>
                  <a:pt x="136493" y="312007"/>
                </a:lnTo>
                <a:lnTo>
                  <a:pt x="158301" y="287046"/>
                </a:lnTo>
                <a:lnTo>
                  <a:pt x="165571" y="255846"/>
                </a:lnTo>
                <a:lnTo>
                  <a:pt x="187379" y="224645"/>
                </a:lnTo>
                <a:lnTo>
                  <a:pt x="216457" y="162244"/>
                </a:lnTo>
                <a:lnTo>
                  <a:pt x="245535" y="81122"/>
                </a:lnTo>
                <a:lnTo>
                  <a:pt x="281882" y="0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99">
            <a:extLst>
              <a:ext uri="{FF2B5EF4-FFF2-40B4-BE49-F238E27FC236}">
                <a16:creationId xmlns:a16="http://schemas.microsoft.com/office/drawing/2014/main" xmlns="" id="{1BC7611C-7EF1-4D61-AC2B-B5460FB35BA7}"/>
              </a:ext>
            </a:extLst>
          </p:cNvPr>
          <p:cNvSpPr>
            <a:spLocks/>
          </p:cNvSpPr>
          <p:nvPr/>
        </p:nvSpPr>
        <p:spPr bwMode="auto">
          <a:xfrm>
            <a:off x="5185014" y="5400263"/>
            <a:ext cx="1272154" cy="861138"/>
          </a:xfrm>
          <a:custGeom>
            <a:avLst/>
            <a:gdLst>
              <a:gd name="T0" fmla="*/ 95 w 175"/>
              <a:gd name="T1" fmla="*/ 119 h 138"/>
              <a:gd name="T2" fmla="*/ 69 w 175"/>
              <a:gd name="T3" fmla="*/ 128 h 138"/>
              <a:gd name="T4" fmla="*/ 51 w 175"/>
              <a:gd name="T5" fmla="*/ 134 h 138"/>
              <a:gd name="T6" fmla="*/ 34 w 175"/>
              <a:gd name="T7" fmla="*/ 136 h 138"/>
              <a:gd name="T8" fmla="*/ 16 w 175"/>
              <a:gd name="T9" fmla="*/ 138 h 138"/>
              <a:gd name="T10" fmla="*/ 9 w 175"/>
              <a:gd name="T11" fmla="*/ 137 h 138"/>
              <a:gd name="T12" fmla="*/ 4 w 175"/>
              <a:gd name="T13" fmla="*/ 136 h 138"/>
              <a:gd name="T14" fmla="*/ 2 w 175"/>
              <a:gd name="T15" fmla="*/ 135 h 138"/>
              <a:gd name="T16" fmla="*/ 0 w 175"/>
              <a:gd name="T17" fmla="*/ 131 h 138"/>
              <a:gd name="T18" fmla="*/ 2 w 175"/>
              <a:gd name="T19" fmla="*/ 129 h 138"/>
              <a:gd name="T20" fmla="*/ 4 w 175"/>
              <a:gd name="T21" fmla="*/ 127 h 138"/>
              <a:gd name="T22" fmla="*/ 8 w 175"/>
              <a:gd name="T23" fmla="*/ 124 h 138"/>
              <a:gd name="T24" fmla="*/ 15 w 175"/>
              <a:gd name="T25" fmla="*/ 123 h 138"/>
              <a:gd name="T26" fmla="*/ 22 w 175"/>
              <a:gd name="T27" fmla="*/ 122 h 138"/>
              <a:gd name="T28" fmla="*/ 33 w 175"/>
              <a:gd name="T29" fmla="*/ 119 h 138"/>
              <a:gd name="T30" fmla="*/ 45 w 175"/>
              <a:gd name="T31" fmla="*/ 115 h 138"/>
              <a:gd name="T32" fmla="*/ 60 w 175"/>
              <a:gd name="T33" fmla="*/ 109 h 138"/>
              <a:gd name="T34" fmla="*/ 86 w 175"/>
              <a:gd name="T35" fmla="*/ 97 h 138"/>
              <a:gd name="T36" fmla="*/ 104 w 175"/>
              <a:gd name="T37" fmla="*/ 85 h 138"/>
              <a:gd name="T38" fmla="*/ 117 w 175"/>
              <a:gd name="T39" fmla="*/ 71 h 138"/>
              <a:gd name="T40" fmla="*/ 132 w 175"/>
              <a:gd name="T41" fmla="*/ 51 h 138"/>
              <a:gd name="T42" fmla="*/ 140 w 175"/>
              <a:gd name="T43" fmla="*/ 36 h 138"/>
              <a:gd name="T44" fmla="*/ 142 w 175"/>
              <a:gd name="T45" fmla="*/ 27 h 138"/>
              <a:gd name="T46" fmla="*/ 144 w 175"/>
              <a:gd name="T47" fmla="*/ 19 h 138"/>
              <a:gd name="T48" fmla="*/ 145 w 175"/>
              <a:gd name="T49" fmla="*/ 13 h 138"/>
              <a:gd name="T50" fmla="*/ 144 w 175"/>
              <a:gd name="T51" fmla="*/ 8 h 138"/>
              <a:gd name="T52" fmla="*/ 144 w 175"/>
              <a:gd name="T53" fmla="*/ 3 h 138"/>
              <a:gd name="T54" fmla="*/ 145 w 175"/>
              <a:gd name="T55" fmla="*/ 2 h 138"/>
              <a:gd name="T56" fmla="*/ 150 w 175"/>
              <a:gd name="T57" fmla="*/ 1 h 138"/>
              <a:gd name="T58" fmla="*/ 159 w 175"/>
              <a:gd name="T59" fmla="*/ 1 h 138"/>
              <a:gd name="T60" fmla="*/ 167 w 175"/>
              <a:gd name="T61" fmla="*/ 5 h 138"/>
              <a:gd name="T62" fmla="*/ 171 w 175"/>
              <a:gd name="T63" fmla="*/ 8 h 138"/>
              <a:gd name="T64" fmla="*/ 174 w 175"/>
              <a:gd name="T65" fmla="*/ 10 h 138"/>
              <a:gd name="T66" fmla="*/ 175 w 175"/>
              <a:gd name="T67" fmla="*/ 14 h 138"/>
              <a:gd name="T68" fmla="*/ 175 w 175"/>
              <a:gd name="T69" fmla="*/ 19 h 138"/>
              <a:gd name="T70" fmla="*/ 175 w 175"/>
              <a:gd name="T71" fmla="*/ 23 h 138"/>
              <a:gd name="T72" fmla="*/ 172 w 175"/>
              <a:gd name="T73" fmla="*/ 30 h 138"/>
              <a:gd name="T74" fmla="*/ 171 w 175"/>
              <a:gd name="T75" fmla="*/ 37 h 138"/>
              <a:gd name="T76" fmla="*/ 163 w 175"/>
              <a:gd name="T77" fmla="*/ 56 h 138"/>
              <a:gd name="T78" fmla="*/ 151 w 175"/>
              <a:gd name="T79" fmla="*/ 77 h 138"/>
              <a:gd name="T80" fmla="*/ 144 w 175"/>
              <a:gd name="T81" fmla="*/ 87 h 138"/>
              <a:gd name="T82" fmla="*/ 133 w 175"/>
              <a:gd name="T83" fmla="*/ 97 h 138"/>
              <a:gd name="T84" fmla="*/ 121 w 175"/>
              <a:gd name="T85" fmla="*/ 105 h 138"/>
              <a:gd name="T86" fmla="*/ 110 w 175"/>
              <a:gd name="T87" fmla="*/ 113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5" h="138">
                <a:moveTo>
                  <a:pt x="110" y="113"/>
                </a:moveTo>
                <a:lnTo>
                  <a:pt x="95" y="119"/>
                </a:lnTo>
                <a:lnTo>
                  <a:pt x="82" y="123"/>
                </a:lnTo>
                <a:lnTo>
                  <a:pt x="69" y="128"/>
                </a:lnTo>
                <a:lnTo>
                  <a:pt x="56" y="131"/>
                </a:lnTo>
                <a:lnTo>
                  <a:pt x="51" y="134"/>
                </a:lnTo>
                <a:lnTo>
                  <a:pt x="45" y="135"/>
                </a:lnTo>
                <a:lnTo>
                  <a:pt x="34" y="136"/>
                </a:lnTo>
                <a:lnTo>
                  <a:pt x="25" y="137"/>
                </a:lnTo>
                <a:lnTo>
                  <a:pt x="16" y="138"/>
                </a:lnTo>
                <a:lnTo>
                  <a:pt x="12" y="137"/>
                </a:lnTo>
                <a:lnTo>
                  <a:pt x="9" y="137"/>
                </a:lnTo>
                <a:lnTo>
                  <a:pt x="7" y="137"/>
                </a:lnTo>
                <a:lnTo>
                  <a:pt x="4" y="136"/>
                </a:lnTo>
                <a:lnTo>
                  <a:pt x="3" y="136"/>
                </a:lnTo>
                <a:lnTo>
                  <a:pt x="2" y="135"/>
                </a:lnTo>
                <a:lnTo>
                  <a:pt x="2" y="134"/>
                </a:lnTo>
                <a:lnTo>
                  <a:pt x="0" y="131"/>
                </a:lnTo>
                <a:lnTo>
                  <a:pt x="2" y="130"/>
                </a:lnTo>
                <a:lnTo>
                  <a:pt x="2" y="129"/>
                </a:lnTo>
                <a:lnTo>
                  <a:pt x="3" y="128"/>
                </a:lnTo>
                <a:lnTo>
                  <a:pt x="4" y="127"/>
                </a:lnTo>
                <a:lnTo>
                  <a:pt x="7" y="126"/>
                </a:lnTo>
                <a:lnTo>
                  <a:pt x="8" y="124"/>
                </a:lnTo>
                <a:lnTo>
                  <a:pt x="11" y="124"/>
                </a:lnTo>
                <a:lnTo>
                  <a:pt x="15" y="123"/>
                </a:lnTo>
                <a:lnTo>
                  <a:pt x="18" y="123"/>
                </a:lnTo>
                <a:lnTo>
                  <a:pt x="22" y="122"/>
                </a:lnTo>
                <a:lnTo>
                  <a:pt x="28" y="121"/>
                </a:lnTo>
                <a:lnTo>
                  <a:pt x="33" y="119"/>
                </a:lnTo>
                <a:lnTo>
                  <a:pt x="38" y="118"/>
                </a:lnTo>
                <a:lnTo>
                  <a:pt x="45" y="115"/>
                </a:lnTo>
                <a:lnTo>
                  <a:pt x="52" y="113"/>
                </a:lnTo>
                <a:lnTo>
                  <a:pt x="60" y="109"/>
                </a:lnTo>
                <a:lnTo>
                  <a:pt x="73" y="104"/>
                </a:lnTo>
                <a:lnTo>
                  <a:pt x="86" y="97"/>
                </a:lnTo>
                <a:lnTo>
                  <a:pt x="98" y="88"/>
                </a:lnTo>
                <a:lnTo>
                  <a:pt x="104" y="85"/>
                </a:lnTo>
                <a:lnTo>
                  <a:pt x="110" y="80"/>
                </a:lnTo>
                <a:lnTo>
                  <a:pt x="117" y="71"/>
                </a:lnTo>
                <a:lnTo>
                  <a:pt x="125" y="62"/>
                </a:lnTo>
                <a:lnTo>
                  <a:pt x="132" y="51"/>
                </a:lnTo>
                <a:lnTo>
                  <a:pt x="138" y="41"/>
                </a:lnTo>
                <a:lnTo>
                  <a:pt x="140" y="36"/>
                </a:lnTo>
                <a:lnTo>
                  <a:pt x="141" y="30"/>
                </a:lnTo>
                <a:lnTo>
                  <a:pt x="142" y="27"/>
                </a:lnTo>
                <a:lnTo>
                  <a:pt x="144" y="22"/>
                </a:lnTo>
                <a:lnTo>
                  <a:pt x="144" y="19"/>
                </a:lnTo>
                <a:lnTo>
                  <a:pt x="145" y="15"/>
                </a:lnTo>
                <a:lnTo>
                  <a:pt x="145" y="13"/>
                </a:lnTo>
                <a:lnTo>
                  <a:pt x="144" y="10"/>
                </a:lnTo>
                <a:lnTo>
                  <a:pt x="144" y="8"/>
                </a:lnTo>
                <a:lnTo>
                  <a:pt x="144" y="5"/>
                </a:lnTo>
                <a:lnTo>
                  <a:pt x="144" y="3"/>
                </a:lnTo>
                <a:lnTo>
                  <a:pt x="145" y="3"/>
                </a:lnTo>
                <a:lnTo>
                  <a:pt x="145" y="2"/>
                </a:lnTo>
                <a:lnTo>
                  <a:pt x="147" y="1"/>
                </a:lnTo>
                <a:lnTo>
                  <a:pt x="150" y="1"/>
                </a:lnTo>
                <a:lnTo>
                  <a:pt x="155" y="0"/>
                </a:lnTo>
                <a:lnTo>
                  <a:pt x="159" y="1"/>
                </a:lnTo>
                <a:lnTo>
                  <a:pt x="164" y="3"/>
                </a:lnTo>
                <a:lnTo>
                  <a:pt x="167" y="5"/>
                </a:lnTo>
                <a:lnTo>
                  <a:pt x="170" y="6"/>
                </a:lnTo>
                <a:lnTo>
                  <a:pt x="171" y="8"/>
                </a:lnTo>
                <a:lnTo>
                  <a:pt x="174" y="9"/>
                </a:lnTo>
                <a:lnTo>
                  <a:pt x="174" y="10"/>
                </a:lnTo>
                <a:lnTo>
                  <a:pt x="175" y="12"/>
                </a:lnTo>
                <a:lnTo>
                  <a:pt x="175" y="14"/>
                </a:lnTo>
                <a:lnTo>
                  <a:pt x="175" y="16"/>
                </a:lnTo>
                <a:lnTo>
                  <a:pt x="175" y="19"/>
                </a:lnTo>
                <a:lnTo>
                  <a:pt x="175" y="21"/>
                </a:lnTo>
                <a:lnTo>
                  <a:pt x="175" y="23"/>
                </a:lnTo>
                <a:lnTo>
                  <a:pt x="174" y="27"/>
                </a:lnTo>
                <a:lnTo>
                  <a:pt x="172" y="30"/>
                </a:lnTo>
                <a:lnTo>
                  <a:pt x="172" y="34"/>
                </a:lnTo>
                <a:lnTo>
                  <a:pt x="171" y="37"/>
                </a:lnTo>
                <a:lnTo>
                  <a:pt x="167" y="47"/>
                </a:lnTo>
                <a:lnTo>
                  <a:pt x="163" y="56"/>
                </a:lnTo>
                <a:lnTo>
                  <a:pt x="158" y="66"/>
                </a:lnTo>
                <a:lnTo>
                  <a:pt x="151" y="77"/>
                </a:lnTo>
                <a:lnTo>
                  <a:pt x="147" y="81"/>
                </a:lnTo>
                <a:lnTo>
                  <a:pt x="144" y="87"/>
                </a:lnTo>
                <a:lnTo>
                  <a:pt x="138" y="92"/>
                </a:lnTo>
                <a:lnTo>
                  <a:pt x="133" y="97"/>
                </a:lnTo>
                <a:lnTo>
                  <a:pt x="128" y="101"/>
                </a:lnTo>
                <a:lnTo>
                  <a:pt x="121" y="105"/>
                </a:lnTo>
                <a:lnTo>
                  <a:pt x="116" y="109"/>
                </a:lnTo>
                <a:lnTo>
                  <a:pt x="110" y="113"/>
                </a:lnTo>
                <a:lnTo>
                  <a:pt x="110" y="1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100">
            <a:extLst>
              <a:ext uri="{FF2B5EF4-FFF2-40B4-BE49-F238E27FC236}">
                <a16:creationId xmlns:a16="http://schemas.microsoft.com/office/drawing/2014/main" xmlns="" id="{778B4CEF-9AB4-49B2-82B6-3DBEACACE2F6}"/>
              </a:ext>
            </a:extLst>
          </p:cNvPr>
          <p:cNvSpPr>
            <a:spLocks/>
          </p:cNvSpPr>
          <p:nvPr/>
        </p:nvSpPr>
        <p:spPr bwMode="auto">
          <a:xfrm>
            <a:off x="4777925" y="5400263"/>
            <a:ext cx="2631538" cy="361927"/>
          </a:xfrm>
          <a:custGeom>
            <a:avLst/>
            <a:gdLst>
              <a:gd name="T0" fmla="*/ 60 w 362"/>
              <a:gd name="T1" fmla="*/ 55 h 58"/>
              <a:gd name="T2" fmla="*/ 47 w 362"/>
              <a:gd name="T3" fmla="*/ 56 h 58"/>
              <a:gd name="T4" fmla="*/ 38 w 362"/>
              <a:gd name="T5" fmla="*/ 57 h 58"/>
              <a:gd name="T6" fmla="*/ 31 w 362"/>
              <a:gd name="T7" fmla="*/ 58 h 58"/>
              <a:gd name="T8" fmla="*/ 28 w 362"/>
              <a:gd name="T9" fmla="*/ 58 h 58"/>
              <a:gd name="T10" fmla="*/ 24 w 362"/>
              <a:gd name="T11" fmla="*/ 56 h 58"/>
              <a:gd name="T12" fmla="*/ 18 w 362"/>
              <a:gd name="T13" fmla="*/ 52 h 58"/>
              <a:gd name="T14" fmla="*/ 12 w 362"/>
              <a:gd name="T15" fmla="*/ 48 h 58"/>
              <a:gd name="T16" fmla="*/ 5 w 362"/>
              <a:gd name="T17" fmla="*/ 43 h 58"/>
              <a:gd name="T18" fmla="*/ 1 w 362"/>
              <a:gd name="T19" fmla="*/ 38 h 58"/>
              <a:gd name="T20" fmla="*/ 1 w 362"/>
              <a:gd name="T21" fmla="*/ 35 h 58"/>
              <a:gd name="T22" fmla="*/ 5 w 362"/>
              <a:gd name="T23" fmla="*/ 33 h 58"/>
              <a:gd name="T24" fmla="*/ 12 w 362"/>
              <a:gd name="T25" fmla="*/ 33 h 58"/>
              <a:gd name="T26" fmla="*/ 22 w 362"/>
              <a:gd name="T27" fmla="*/ 33 h 58"/>
              <a:gd name="T28" fmla="*/ 35 w 362"/>
              <a:gd name="T29" fmla="*/ 31 h 58"/>
              <a:gd name="T30" fmla="*/ 52 w 362"/>
              <a:gd name="T31" fmla="*/ 29 h 58"/>
              <a:gd name="T32" fmla="*/ 81 w 362"/>
              <a:gd name="T33" fmla="*/ 27 h 58"/>
              <a:gd name="T34" fmla="*/ 120 w 362"/>
              <a:gd name="T35" fmla="*/ 23 h 58"/>
              <a:gd name="T36" fmla="*/ 150 w 362"/>
              <a:gd name="T37" fmla="*/ 19 h 58"/>
              <a:gd name="T38" fmla="*/ 172 w 362"/>
              <a:gd name="T39" fmla="*/ 16 h 58"/>
              <a:gd name="T40" fmla="*/ 198 w 362"/>
              <a:gd name="T41" fmla="*/ 13 h 58"/>
              <a:gd name="T42" fmla="*/ 227 w 362"/>
              <a:gd name="T43" fmla="*/ 9 h 58"/>
              <a:gd name="T44" fmla="*/ 252 w 362"/>
              <a:gd name="T45" fmla="*/ 7 h 58"/>
              <a:gd name="T46" fmla="*/ 266 w 362"/>
              <a:gd name="T47" fmla="*/ 6 h 58"/>
              <a:gd name="T48" fmla="*/ 279 w 362"/>
              <a:gd name="T49" fmla="*/ 3 h 58"/>
              <a:gd name="T50" fmla="*/ 291 w 362"/>
              <a:gd name="T51" fmla="*/ 2 h 58"/>
              <a:gd name="T52" fmla="*/ 300 w 362"/>
              <a:gd name="T53" fmla="*/ 1 h 58"/>
              <a:gd name="T54" fmla="*/ 308 w 362"/>
              <a:gd name="T55" fmla="*/ 1 h 58"/>
              <a:gd name="T56" fmla="*/ 313 w 362"/>
              <a:gd name="T57" fmla="*/ 0 h 58"/>
              <a:gd name="T58" fmla="*/ 317 w 362"/>
              <a:gd name="T59" fmla="*/ 0 h 58"/>
              <a:gd name="T60" fmla="*/ 322 w 362"/>
              <a:gd name="T61" fmla="*/ 0 h 58"/>
              <a:gd name="T62" fmla="*/ 330 w 362"/>
              <a:gd name="T63" fmla="*/ 1 h 58"/>
              <a:gd name="T64" fmla="*/ 338 w 362"/>
              <a:gd name="T65" fmla="*/ 3 h 58"/>
              <a:gd name="T66" fmla="*/ 347 w 362"/>
              <a:gd name="T67" fmla="*/ 8 h 58"/>
              <a:gd name="T68" fmla="*/ 355 w 362"/>
              <a:gd name="T69" fmla="*/ 13 h 58"/>
              <a:gd name="T70" fmla="*/ 359 w 362"/>
              <a:gd name="T71" fmla="*/ 16 h 58"/>
              <a:gd name="T72" fmla="*/ 361 w 362"/>
              <a:gd name="T73" fmla="*/ 20 h 58"/>
              <a:gd name="T74" fmla="*/ 362 w 362"/>
              <a:gd name="T75" fmla="*/ 26 h 58"/>
              <a:gd name="T76" fmla="*/ 360 w 362"/>
              <a:gd name="T77" fmla="*/ 31 h 58"/>
              <a:gd name="T78" fmla="*/ 355 w 362"/>
              <a:gd name="T79" fmla="*/ 35 h 58"/>
              <a:gd name="T80" fmla="*/ 344 w 362"/>
              <a:gd name="T81" fmla="*/ 36 h 58"/>
              <a:gd name="T82" fmla="*/ 334 w 362"/>
              <a:gd name="T83" fmla="*/ 35 h 58"/>
              <a:gd name="T84" fmla="*/ 330 w 362"/>
              <a:gd name="T85" fmla="*/ 34 h 58"/>
              <a:gd name="T86" fmla="*/ 325 w 362"/>
              <a:gd name="T87" fmla="*/ 34 h 58"/>
              <a:gd name="T88" fmla="*/ 318 w 362"/>
              <a:gd name="T89" fmla="*/ 34 h 58"/>
              <a:gd name="T90" fmla="*/ 310 w 362"/>
              <a:gd name="T91" fmla="*/ 33 h 58"/>
              <a:gd name="T92" fmla="*/ 301 w 362"/>
              <a:gd name="T93" fmla="*/ 33 h 58"/>
              <a:gd name="T94" fmla="*/ 289 w 362"/>
              <a:gd name="T95" fmla="*/ 33 h 58"/>
              <a:gd name="T96" fmla="*/ 276 w 362"/>
              <a:gd name="T97" fmla="*/ 33 h 58"/>
              <a:gd name="T98" fmla="*/ 263 w 362"/>
              <a:gd name="T99" fmla="*/ 33 h 58"/>
              <a:gd name="T100" fmla="*/ 206 w 362"/>
              <a:gd name="T101" fmla="*/ 34 h 58"/>
              <a:gd name="T102" fmla="*/ 164 w 362"/>
              <a:gd name="T103" fmla="*/ 37 h 58"/>
              <a:gd name="T104" fmla="*/ 138 w 362"/>
              <a:gd name="T105" fmla="*/ 41 h 58"/>
              <a:gd name="T106" fmla="*/ 115 w 362"/>
              <a:gd name="T107" fmla="*/ 44 h 58"/>
              <a:gd name="T108" fmla="*/ 94 w 362"/>
              <a:gd name="T109" fmla="*/ 48 h 58"/>
              <a:gd name="T110" fmla="*/ 76 w 362"/>
              <a:gd name="T111" fmla="*/ 51 h 58"/>
              <a:gd name="T112" fmla="*/ 68 w 362"/>
              <a:gd name="T113" fmla="*/ 53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62" h="58">
                <a:moveTo>
                  <a:pt x="68" y="53"/>
                </a:moveTo>
                <a:lnTo>
                  <a:pt x="60" y="55"/>
                </a:lnTo>
                <a:lnTo>
                  <a:pt x="54" y="56"/>
                </a:lnTo>
                <a:lnTo>
                  <a:pt x="47" y="56"/>
                </a:lnTo>
                <a:lnTo>
                  <a:pt x="42" y="57"/>
                </a:lnTo>
                <a:lnTo>
                  <a:pt x="38" y="57"/>
                </a:lnTo>
                <a:lnTo>
                  <a:pt x="34" y="58"/>
                </a:lnTo>
                <a:lnTo>
                  <a:pt x="31" y="58"/>
                </a:lnTo>
                <a:lnTo>
                  <a:pt x="30" y="58"/>
                </a:lnTo>
                <a:lnTo>
                  <a:pt x="28" y="58"/>
                </a:lnTo>
                <a:lnTo>
                  <a:pt x="26" y="57"/>
                </a:lnTo>
                <a:lnTo>
                  <a:pt x="24" y="56"/>
                </a:lnTo>
                <a:lnTo>
                  <a:pt x="21" y="55"/>
                </a:lnTo>
                <a:lnTo>
                  <a:pt x="18" y="52"/>
                </a:lnTo>
                <a:lnTo>
                  <a:pt x="14" y="51"/>
                </a:lnTo>
                <a:lnTo>
                  <a:pt x="12" y="48"/>
                </a:lnTo>
                <a:lnTo>
                  <a:pt x="9" y="45"/>
                </a:lnTo>
                <a:lnTo>
                  <a:pt x="5" y="43"/>
                </a:lnTo>
                <a:lnTo>
                  <a:pt x="3" y="40"/>
                </a:lnTo>
                <a:lnTo>
                  <a:pt x="1" y="38"/>
                </a:lnTo>
                <a:lnTo>
                  <a:pt x="0" y="36"/>
                </a:lnTo>
                <a:lnTo>
                  <a:pt x="1" y="35"/>
                </a:lnTo>
                <a:lnTo>
                  <a:pt x="3" y="34"/>
                </a:lnTo>
                <a:lnTo>
                  <a:pt x="5" y="33"/>
                </a:lnTo>
                <a:lnTo>
                  <a:pt x="9" y="33"/>
                </a:lnTo>
                <a:lnTo>
                  <a:pt x="12" y="33"/>
                </a:lnTo>
                <a:lnTo>
                  <a:pt x="17" y="33"/>
                </a:lnTo>
                <a:lnTo>
                  <a:pt x="22" y="33"/>
                </a:lnTo>
                <a:lnTo>
                  <a:pt x="29" y="31"/>
                </a:lnTo>
                <a:lnTo>
                  <a:pt x="35" y="31"/>
                </a:lnTo>
                <a:lnTo>
                  <a:pt x="43" y="30"/>
                </a:lnTo>
                <a:lnTo>
                  <a:pt x="52" y="29"/>
                </a:lnTo>
                <a:lnTo>
                  <a:pt x="61" y="28"/>
                </a:lnTo>
                <a:lnTo>
                  <a:pt x="81" y="27"/>
                </a:lnTo>
                <a:lnTo>
                  <a:pt x="101" y="24"/>
                </a:lnTo>
                <a:lnTo>
                  <a:pt x="120" y="23"/>
                </a:lnTo>
                <a:lnTo>
                  <a:pt x="140" y="20"/>
                </a:lnTo>
                <a:lnTo>
                  <a:pt x="150" y="19"/>
                </a:lnTo>
                <a:lnTo>
                  <a:pt x="160" y="17"/>
                </a:lnTo>
                <a:lnTo>
                  <a:pt x="172" y="16"/>
                </a:lnTo>
                <a:lnTo>
                  <a:pt x="185" y="15"/>
                </a:lnTo>
                <a:lnTo>
                  <a:pt x="198" y="13"/>
                </a:lnTo>
                <a:lnTo>
                  <a:pt x="213" y="12"/>
                </a:lnTo>
                <a:lnTo>
                  <a:pt x="227" y="9"/>
                </a:lnTo>
                <a:lnTo>
                  <a:pt x="244" y="8"/>
                </a:lnTo>
                <a:lnTo>
                  <a:pt x="252" y="7"/>
                </a:lnTo>
                <a:lnTo>
                  <a:pt x="259" y="6"/>
                </a:lnTo>
                <a:lnTo>
                  <a:pt x="266" y="6"/>
                </a:lnTo>
                <a:lnTo>
                  <a:pt x="273" y="5"/>
                </a:lnTo>
                <a:lnTo>
                  <a:pt x="279" y="3"/>
                </a:lnTo>
                <a:lnTo>
                  <a:pt x="284" y="3"/>
                </a:lnTo>
                <a:lnTo>
                  <a:pt x="291" y="2"/>
                </a:lnTo>
                <a:lnTo>
                  <a:pt x="295" y="2"/>
                </a:lnTo>
                <a:lnTo>
                  <a:pt x="300" y="1"/>
                </a:lnTo>
                <a:lnTo>
                  <a:pt x="304" y="1"/>
                </a:lnTo>
                <a:lnTo>
                  <a:pt x="308" y="1"/>
                </a:lnTo>
                <a:lnTo>
                  <a:pt x="310" y="0"/>
                </a:lnTo>
                <a:lnTo>
                  <a:pt x="313" y="0"/>
                </a:lnTo>
                <a:lnTo>
                  <a:pt x="316" y="0"/>
                </a:lnTo>
                <a:lnTo>
                  <a:pt x="317" y="0"/>
                </a:lnTo>
                <a:lnTo>
                  <a:pt x="318" y="0"/>
                </a:lnTo>
                <a:lnTo>
                  <a:pt x="322" y="0"/>
                </a:lnTo>
                <a:lnTo>
                  <a:pt x="326" y="0"/>
                </a:lnTo>
                <a:lnTo>
                  <a:pt x="330" y="1"/>
                </a:lnTo>
                <a:lnTo>
                  <a:pt x="334" y="1"/>
                </a:lnTo>
                <a:lnTo>
                  <a:pt x="338" y="3"/>
                </a:lnTo>
                <a:lnTo>
                  <a:pt x="342" y="5"/>
                </a:lnTo>
                <a:lnTo>
                  <a:pt x="347" y="8"/>
                </a:lnTo>
                <a:lnTo>
                  <a:pt x="352" y="10"/>
                </a:lnTo>
                <a:lnTo>
                  <a:pt x="355" y="13"/>
                </a:lnTo>
                <a:lnTo>
                  <a:pt x="357" y="14"/>
                </a:lnTo>
                <a:lnTo>
                  <a:pt x="359" y="16"/>
                </a:lnTo>
                <a:lnTo>
                  <a:pt x="360" y="17"/>
                </a:lnTo>
                <a:lnTo>
                  <a:pt x="361" y="20"/>
                </a:lnTo>
                <a:lnTo>
                  <a:pt x="361" y="21"/>
                </a:lnTo>
                <a:lnTo>
                  <a:pt x="362" y="26"/>
                </a:lnTo>
                <a:lnTo>
                  <a:pt x="361" y="28"/>
                </a:lnTo>
                <a:lnTo>
                  <a:pt x="360" y="31"/>
                </a:lnTo>
                <a:lnTo>
                  <a:pt x="359" y="33"/>
                </a:lnTo>
                <a:lnTo>
                  <a:pt x="355" y="35"/>
                </a:lnTo>
                <a:lnTo>
                  <a:pt x="349" y="35"/>
                </a:lnTo>
                <a:lnTo>
                  <a:pt x="344" y="36"/>
                </a:lnTo>
                <a:lnTo>
                  <a:pt x="339" y="35"/>
                </a:lnTo>
                <a:lnTo>
                  <a:pt x="334" y="35"/>
                </a:lnTo>
                <a:lnTo>
                  <a:pt x="332" y="34"/>
                </a:lnTo>
                <a:lnTo>
                  <a:pt x="330" y="34"/>
                </a:lnTo>
                <a:lnTo>
                  <a:pt x="327" y="34"/>
                </a:lnTo>
                <a:lnTo>
                  <a:pt x="325" y="34"/>
                </a:lnTo>
                <a:lnTo>
                  <a:pt x="322" y="34"/>
                </a:lnTo>
                <a:lnTo>
                  <a:pt x="318" y="34"/>
                </a:lnTo>
                <a:lnTo>
                  <a:pt x="314" y="33"/>
                </a:lnTo>
                <a:lnTo>
                  <a:pt x="310" y="33"/>
                </a:lnTo>
                <a:lnTo>
                  <a:pt x="305" y="33"/>
                </a:lnTo>
                <a:lnTo>
                  <a:pt x="301" y="33"/>
                </a:lnTo>
                <a:lnTo>
                  <a:pt x="295" y="33"/>
                </a:lnTo>
                <a:lnTo>
                  <a:pt x="289" y="33"/>
                </a:lnTo>
                <a:lnTo>
                  <a:pt x="283" y="33"/>
                </a:lnTo>
                <a:lnTo>
                  <a:pt x="276" y="33"/>
                </a:lnTo>
                <a:lnTo>
                  <a:pt x="270" y="33"/>
                </a:lnTo>
                <a:lnTo>
                  <a:pt x="263" y="33"/>
                </a:lnTo>
                <a:lnTo>
                  <a:pt x="233" y="34"/>
                </a:lnTo>
                <a:lnTo>
                  <a:pt x="206" y="34"/>
                </a:lnTo>
                <a:lnTo>
                  <a:pt x="179" y="36"/>
                </a:lnTo>
                <a:lnTo>
                  <a:pt x="164" y="37"/>
                </a:lnTo>
                <a:lnTo>
                  <a:pt x="151" y="40"/>
                </a:lnTo>
                <a:lnTo>
                  <a:pt x="138" y="41"/>
                </a:lnTo>
                <a:lnTo>
                  <a:pt x="127" y="43"/>
                </a:lnTo>
                <a:lnTo>
                  <a:pt x="115" y="44"/>
                </a:lnTo>
                <a:lnTo>
                  <a:pt x="104" y="47"/>
                </a:lnTo>
                <a:lnTo>
                  <a:pt x="94" y="48"/>
                </a:lnTo>
                <a:lnTo>
                  <a:pt x="85" y="50"/>
                </a:lnTo>
                <a:lnTo>
                  <a:pt x="76" y="51"/>
                </a:lnTo>
                <a:lnTo>
                  <a:pt x="68" y="53"/>
                </a:lnTo>
                <a:lnTo>
                  <a:pt x="68" y="5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102">
            <a:extLst>
              <a:ext uri="{FF2B5EF4-FFF2-40B4-BE49-F238E27FC236}">
                <a16:creationId xmlns:a16="http://schemas.microsoft.com/office/drawing/2014/main" xmlns="" id="{D52D593F-F8F8-4904-8164-E4698E55C214}"/>
              </a:ext>
            </a:extLst>
          </p:cNvPr>
          <p:cNvSpPr>
            <a:spLocks/>
          </p:cNvSpPr>
          <p:nvPr/>
        </p:nvSpPr>
        <p:spPr bwMode="auto">
          <a:xfrm>
            <a:off x="9020356" y="4079994"/>
            <a:ext cx="1177650" cy="524171"/>
          </a:xfrm>
          <a:custGeom>
            <a:avLst/>
            <a:gdLst>
              <a:gd name="T0" fmla="*/ 44 w 162"/>
              <a:gd name="T1" fmla="*/ 56 h 84"/>
              <a:gd name="T2" fmla="*/ 70 w 162"/>
              <a:gd name="T3" fmla="*/ 43 h 84"/>
              <a:gd name="T4" fmla="*/ 89 w 162"/>
              <a:gd name="T5" fmla="*/ 34 h 84"/>
              <a:gd name="T6" fmla="*/ 99 w 162"/>
              <a:gd name="T7" fmla="*/ 29 h 84"/>
              <a:gd name="T8" fmla="*/ 108 w 162"/>
              <a:gd name="T9" fmla="*/ 26 h 84"/>
              <a:gd name="T10" fmla="*/ 114 w 162"/>
              <a:gd name="T11" fmla="*/ 22 h 84"/>
              <a:gd name="T12" fmla="*/ 118 w 162"/>
              <a:gd name="T13" fmla="*/ 19 h 84"/>
              <a:gd name="T14" fmla="*/ 121 w 162"/>
              <a:gd name="T15" fmla="*/ 16 h 84"/>
              <a:gd name="T16" fmla="*/ 122 w 162"/>
              <a:gd name="T17" fmla="*/ 14 h 84"/>
              <a:gd name="T18" fmla="*/ 122 w 162"/>
              <a:gd name="T19" fmla="*/ 11 h 84"/>
              <a:gd name="T20" fmla="*/ 119 w 162"/>
              <a:gd name="T21" fmla="*/ 8 h 84"/>
              <a:gd name="T22" fmla="*/ 118 w 162"/>
              <a:gd name="T23" fmla="*/ 6 h 84"/>
              <a:gd name="T24" fmla="*/ 119 w 162"/>
              <a:gd name="T25" fmla="*/ 4 h 84"/>
              <a:gd name="T26" fmla="*/ 122 w 162"/>
              <a:gd name="T27" fmla="*/ 1 h 84"/>
              <a:gd name="T28" fmla="*/ 126 w 162"/>
              <a:gd name="T29" fmla="*/ 0 h 84"/>
              <a:gd name="T30" fmla="*/ 131 w 162"/>
              <a:gd name="T31" fmla="*/ 0 h 84"/>
              <a:gd name="T32" fmla="*/ 136 w 162"/>
              <a:gd name="T33" fmla="*/ 1 h 84"/>
              <a:gd name="T34" fmla="*/ 144 w 162"/>
              <a:gd name="T35" fmla="*/ 4 h 84"/>
              <a:gd name="T36" fmla="*/ 152 w 162"/>
              <a:gd name="T37" fmla="*/ 8 h 84"/>
              <a:gd name="T38" fmla="*/ 157 w 162"/>
              <a:gd name="T39" fmla="*/ 13 h 84"/>
              <a:gd name="T40" fmla="*/ 161 w 162"/>
              <a:gd name="T41" fmla="*/ 18 h 84"/>
              <a:gd name="T42" fmla="*/ 162 w 162"/>
              <a:gd name="T43" fmla="*/ 22 h 84"/>
              <a:gd name="T44" fmla="*/ 162 w 162"/>
              <a:gd name="T45" fmla="*/ 28 h 84"/>
              <a:gd name="T46" fmla="*/ 157 w 162"/>
              <a:gd name="T47" fmla="*/ 34 h 84"/>
              <a:gd name="T48" fmla="*/ 148 w 162"/>
              <a:gd name="T49" fmla="*/ 40 h 84"/>
              <a:gd name="T50" fmla="*/ 135 w 162"/>
              <a:gd name="T51" fmla="*/ 48 h 84"/>
              <a:gd name="T52" fmla="*/ 117 w 162"/>
              <a:gd name="T53" fmla="*/ 55 h 84"/>
              <a:gd name="T54" fmla="*/ 87 w 162"/>
              <a:gd name="T55" fmla="*/ 65 h 84"/>
              <a:gd name="T56" fmla="*/ 45 w 162"/>
              <a:gd name="T57" fmla="*/ 76 h 84"/>
              <a:gd name="T58" fmla="*/ 27 w 162"/>
              <a:gd name="T59" fmla="*/ 82 h 84"/>
              <a:gd name="T60" fmla="*/ 13 w 162"/>
              <a:gd name="T61" fmla="*/ 84 h 84"/>
              <a:gd name="T62" fmla="*/ 3 w 162"/>
              <a:gd name="T63" fmla="*/ 84 h 84"/>
              <a:gd name="T64" fmla="*/ 1 w 162"/>
              <a:gd name="T65" fmla="*/ 82 h 84"/>
              <a:gd name="T66" fmla="*/ 1 w 162"/>
              <a:gd name="T67" fmla="*/ 77 h 84"/>
              <a:gd name="T68" fmla="*/ 6 w 162"/>
              <a:gd name="T69" fmla="*/ 73 h 84"/>
              <a:gd name="T70" fmla="*/ 15 w 162"/>
              <a:gd name="T71" fmla="*/ 68 h 84"/>
              <a:gd name="T72" fmla="*/ 28 w 162"/>
              <a:gd name="T73" fmla="*/ 6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62" h="84">
                <a:moveTo>
                  <a:pt x="28" y="62"/>
                </a:moveTo>
                <a:lnTo>
                  <a:pt x="44" y="56"/>
                </a:lnTo>
                <a:lnTo>
                  <a:pt x="57" y="50"/>
                </a:lnTo>
                <a:lnTo>
                  <a:pt x="70" y="43"/>
                </a:lnTo>
                <a:lnTo>
                  <a:pt x="83" y="37"/>
                </a:lnTo>
                <a:lnTo>
                  <a:pt x="89" y="34"/>
                </a:lnTo>
                <a:lnTo>
                  <a:pt x="95" y="32"/>
                </a:lnTo>
                <a:lnTo>
                  <a:pt x="99" y="29"/>
                </a:lnTo>
                <a:lnTo>
                  <a:pt x="104" y="27"/>
                </a:lnTo>
                <a:lnTo>
                  <a:pt x="108" y="26"/>
                </a:lnTo>
                <a:lnTo>
                  <a:pt x="110" y="23"/>
                </a:lnTo>
                <a:lnTo>
                  <a:pt x="114" y="22"/>
                </a:lnTo>
                <a:lnTo>
                  <a:pt x="115" y="20"/>
                </a:lnTo>
                <a:lnTo>
                  <a:pt x="118" y="19"/>
                </a:lnTo>
                <a:lnTo>
                  <a:pt x="119" y="18"/>
                </a:lnTo>
                <a:lnTo>
                  <a:pt x="121" y="16"/>
                </a:lnTo>
                <a:lnTo>
                  <a:pt x="122" y="15"/>
                </a:lnTo>
                <a:lnTo>
                  <a:pt x="122" y="14"/>
                </a:lnTo>
                <a:lnTo>
                  <a:pt x="122" y="12"/>
                </a:lnTo>
                <a:lnTo>
                  <a:pt x="122" y="11"/>
                </a:lnTo>
                <a:lnTo>
                  <a:pt x="121" y="9"/>
                </a:lnTo>
                <a:lnTo>
                  <a:pt x="119" y="8"/>
                </a:lnTo>
                <a:lnTo>
                  <a:pt x="118" y="7"/>
                </a:lnTo>
                <a:lnTo>
                  <a:pt x="118" y="6"/>
                </a:lnTo>
                <a:lnTo>
                  <a:pt x="118" y="5"/>
                </a:lnTo>
                <a:lnTo>
                  <a:pt x="119" y="4"/>
                </a:lnTo>
                <a:lnTo>
                  <a:pt x="119" y="2"/>
                </a:lnTo>
                <a:lnTo>
                  <a:pt x="122" y="1"/>
                </a:lnTo>
                <a:lnTo>
                  <a:pt x="123" y="1"/>
                </a:lnTo>
                <a:lnTo>
                  <a:pt x="126" y="0"/>
                </a:lnTo>
                <a:lnTo>
                  <a:pt x="127" y="0"/>
                </a:lnTo>
                <a:lnTo>
                  <a:pt x="131" y="0"/>
                </a:lnTo>
                <a:lnTo>
                  <a:pt x="134" y="1"/>
                </a:lnTo>
                <a:lnTo>
                  <a:pt x="136" y="1"/>
                </a:lnTo>
                <a:lnTo>
                  <a:pt x="140" y="2"/>
                </a:lnTo>
                <a:lnTo>
                  <a:pt x="144" y="4"/>
                </a:lnTo>
                <a:lnTo>
                  <a:pt x="148" y="6"/>
                </a:lnTo>
                <a:lnTo>
                  <a:pt x="152" y="8"/>
                </a:lnTo>
                <a:lnTo>
                  <a:pt x="155" y="11"/>
                </a:lnTo>
                <a:lnTo>
                  <a:pt x="157" y="13"/>
                </a:lnTo>
                <a:lnTo>
                  <a:pt x="160" y="15"/>
                </a:lnTo>
                <a:lnTo>
                  <a:pt x="161" y="18"/>
                </a:lnTo>
                <a:lnTo>
                  <a:pt x="162" y="20"/>
                </a:lnTo>
                <a:lnTo>
                  <a:pt x="162" y="22"/>
                </a:lnTo>
                <a:lnTo>
                  <a:pt x="162" y="25"/>
                </a:lnTo>
                <a:lnTo>
                  <a:pt x="162" y="28"/>
                </a:lnTo>
                <a:lnTo>
                  <a:pt x="161" y="30"/>
                </a:lnTo>
                <a:lnTo>
                  <a:pt x="157" y="34"/>
                </a:lnTo>
                <a:lnTo>
                  <a:pt x="153" y="36"/>
                </a:lnTo>
                <a:lnTo>
                  <a:pt x="148" y="40"/>
                </a:lnTo>
                <a:lnTo>
                  <a:pt x="143" y="43"/>
                </a:lnTo>
                <a:lnTo>
                  <a:pt x="135" y="48"/>
                </a:lnTo>
                <a:lnTo>
                  <a:pt x="127" y="51"/>
                </a:lnTo>
                <a:lnTo>
                  <a:pt x="117" y="55"/>
                </a:lnTo>
                <a:lnTo>
                  <a:pt x="108" y="59"/>
                </a:lnTo>
                <a:lnTo>
                  <a:pt x="87" y="65"/>
                </a:lnTo>
                <a:lnTo>
                  <a:pt x="66" y="71"/>
                </a:lnTo>
                <a:lnTo>
                  <a:pt x="45" y="76"/>
                </a:lnTo>
                <a:lnTo>
                  <a:pt x="36" y="79"/>
                </a:lnTo>
                <a:lnTo>
                  <a:pt x="27" y="82"/>
                </a:lnTo>
                <a:lnTo>
                  <a:pt x="19" y="83"/>
                </a:lnTo>
                <a:lnTo>
                  <a:pt x="13" y="84"/>
                </a:lnTo>
                <a:lnTo>
                  <a:pt x="7" y="84"/>
                </a:lnTo>
                <a:lnTo>
                  <a:pt x="3" y="84"/>
                </a:lnTo>
                <a:lnTo>
                  <a:pt x="1" y="83"/>
                </a:lnTo>
                <a:lnTo>
                  <a:pt x="1" y="82"/>
                </a:lnTo>
                <a:lnTo>
                  <a:pt x="0" y="79"/>
                </a:lnTo>
                <a:lnTo>
                  <a:pt x="1" y="77"/>
                </a:lnTo>
                <a:lnTo>
                  <a:pt x="3" y="75"/>
                </a:lnTo>
                <a:lnTo>
                  <a:pt x="6" y="73"/>
                </a:lnTo>
                <a:lnTo>
                  <a:pt x="10" y="70"/>
                </a:lnTo>
                <a:lnTo>
                  <a:pt x="15" y="68"/>
                </a:lnTo>
                <a:lnTo>
                  <a:pt x="22" y="65"/>
                </a:lnTo>
                <a:lnTo>
                  <a:pt x="28" y="62"/>
                </a:lnTo>
                <a:lnTo>
                  <a:pt x="28" y="6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103">
            <a:extLst>
              <a:ext uri="{FF2B5EF4-FFF2-40B4-BE49-F238E27FC236}">
                <a16:creationId xmlns:a16="http://schemas.microsoft.com/office/drawing/2014/main" xmlns="" id="{107C671C-481D-4FA3-81FF-31E685F35091}"/>
              </a:ext>
            </a:extLst>
          </p:cNvPr>
          <p:cNvSpPr>
            <a:spLocks/>
          </p:cNvSpPr>
          <p:nvPr/>
        </p:nvSpPr>
        <p:spPr bwMode="auto">
          <a:xfrm>
            <a:off x="8489689" y="4822572"/>
            <a:ext cx="2413454" cy="393130"/>
          </a:xfrm>
          <a:custGeom>
            <a:avLst/>
            <a:gdLst>
              <a:gd name="T0" fmla="*/ 323 w 332"/>
              <a:gd name="T1" fmla="*/ 35 h 63"/>
              <a:gd name="T2" fmla="*/ 314 w 332"/>
              <a:gd name="T3" fmla="*/ 36 h 63"/>
              <a:gd name="T4" fmla="*/ 301 w 332"/>
              <a:gd name="T5" fmla="*/ 37 h 63"/>
              <a:gd name="T6" fmla="*/ 281 w 332"/>
              <a:gd name="T7" fmla="*/ 37 h 63"/>
              <a:gd name="T8" fmla="*/ 247 w 332"/>
              <a:gd name="T9" fmla="*/ 37 h 63"/>
              <a:gd name="T10" fmla="*/ 204 w 332"/>
              <a:gd name="T11" fmla="*/ 39 h 63"/>
              <a:gd name="T12" fmla="*/ 164 w 332"/>
              <a:gd name="T13" fmla="*/ 43 h 63"/>
              <a:gd name="T14" fmla="*/ 126 w 332"/>
              <a:gd name="T15" fmla="*/ 49 h 63"/>
              <a:gd name="T16" fmla="*/ 99 w 332"/>
              <a:gd name="T17" fmla="*/ 53 h 63"/>
              <a:gd name="T18" fmla="*/ 83 w 332"/>
              <a:gd name="T19" fmla="*/ 56 h 63"/>
              <a:gd name="T20" fmla="*/ 70 w 332"/>
              <a:gd name="T21" fmla="*/ 58 h 63"/>
              <a:gd name="T22" fmla="*/ 57 w 332"/>
              <a:gd name="T23" fmla="*/ 60 h 63"/>
              <a:gd name="T24" fmla="*/ 48 w 332"/>
              <a:gd name="T25" fmla="*/ 62 h 63"/>
              <a:gd name="T26" fmla="*/ 37 w 332"/>
              <a:gd name="T27" fmla="*/ 63 h 63"/>
              <a:gd name="T28" fmla="*/ 28 w 332"/>
              <a:gd name="T29" fmla="*/ 62 h 63"/>
              <a:gd name="T30" fmla="*/ 20 w 332"/>
              <a:gd name="T31" fmla="*/ 58 h 63"/>
              <a:gd name="T32" fmla="*/ 13 w 332"/>
              <a:gd name="T33" fmla="*/ 53 h 63"/>
              <a:gd name="T34" fmla="*/ 6 w 332"/>
              <a:gd name="T35" fmla="*/ 50 h 63"/>
              <a:gd name="T36" fmla="*/ 2 w 332"/>
              <a:gd name="T37" fmla="*/ 46 h 63"/>
              <a:gd name="T38" fmla="*/ 0 w 332"/>
              <a:gd name="T39" fmla="*/ 43 h 63"/>
              <a:gd name="T40" fmla="*/ 0 w 332"/>
              <a:gd name="T41" fmla="*/ 41 h 63"/>
              <a:gd name="T42" fmla="*/ 2 w 332"/>
              <a:gd name="T43" fmla="*/ 39 h 63"/>
              <a:gd name="T44" fmla="*/ 6 w 332"/>
              <a:gd name="T45" fmla="*/ 38 h 63"/>
              <a:gd name="T46" fmla="*/ 13 w 332"/>
              <a:gd name="T47" fmla="*/ 37 h 63"/>
              <a:gd name="T48" fmla="*/ 20 w 332"/>
              <a:gd name="T49" fmla="*/ 37 h 63"/>
              <a:gd name="T50" fmla="*/ 32 w 332"/>
              <a:gd name="T51" fmla="*/ 37 h 63"/>
              <a:gd name="T52" fmla="*/ 48 w 332"/>
              <a:gd name="T53" fmla="*/ 35 h 63"/>
              <a:gd name="T54" fmla="*/ 67 w 332"/>
              <a:gd name="T55" fmla="*/ 32 h 63"/>
              <a:gd name="T56" fmla="*/ 89 w 332"/>
              <a:gd name="T57" fmla="*/ 29 h 63"/>
              <a:gd name="T58" fmla="*/ 114 w 332"/>
              <a:gd name="T59" fmla="*/ 25 h 63"/>
              <a:gd name="T60" fmla="*/ 143 w 332"/>
              <a:gd name="T61" fmla="*/ 21 h 63"/>
              <a:gd name="T62" fmla="*/ 175 w 332"/>
              <a:gd name="T63" fmla="*/ 15 h 63"/>
              <a:gd name="T64" fmla="*/ 200 w 332"/>
              <a:gd name="T65" fmla="*/ 10 h 63"/>
              <a:gd name="T66" fmla="*/ 217 w 332"/>
              <a:gd name="T67" fmla="*/ 8 h 63"/>
              <a:gd name="T68" fmla="*/ 232 w 332"/>
              <a:gd name="T69" fmla="*/ 6 h 63"/>
              <a:gd name="T70" fmla="*/ 243 w 332"/>
              <a:gd name="T71" fmla="*/ 3 h 63"/>
              <a:gd name="T72" fmla="*/ 255 w 332"/>
              <a:gd name="T73" fmla="*/ 2 h 63"/>
              <a:gd name="T74" fmla="*/ 265 w 332"/>
              <a:gd name="T75" fmla="*/ 1 h 63"/>
              <a:gd name="T76" fmla="*/ 273 w 332"/>
              <a:gd name="T77" fmla="*/ 0 h 63"/>
              <a:gd name="T78" fmla="*/ 280 w 332"/>
              <a:gd name="T79" fmla="*/ 0 h 63"/>
              <a:gd name="T80" fmla="*/ 288 w 332"/>
              <a:gd name="T81" fmla="*/ 0 h 63"/>
              <a:gd name="T82" fmla="*/ 295 w 332"/>
              <a:gd name="T83" fmla="*/ 1 h 63"/>
              <a:gd name="T84" fmla="*/ 304 w 332"/>
              <a:gd name="T85" fmla="*/ 3 h 63"/>
              <a:gd name="T86" fmla="*/ 314 w 332"/>
              <a:gd name="T87" fmla="*/ 7 h 63"/>
              <a:gd name="T88" fmla="*/ 320 w 332"/>
              <a:gd name="T89" fmla="*/ 11 h 63"/>
              <a:gd name="T90" fmla="*/ 327 w 332"/>
              <a:gd name="T91" fmla="*/ 17 h 63"/>
              <a:gd name="T92" fmla="*/ 331 w 332"/>
              <a:gd name="T93" fmla="*/ 21 h 63"/>
              <a:gd name="T94" fmla="*/ 332 w 332"/>
              <a:gd name="T95" fmla="*/ 24 h 63"/>
              <a:gd name="T96" fmla="*/ 332 w 332"/>
              <a:gd name="T97" fmla="*/ 28 h 63"/>
              <a:gd name="T98" fmla="*/ 331 w 332"/>
              <a:gd name="T99" fmla="*/ 31 h 63"/>
              <a:gd name="T100" fmla="*/ 324 w 332"/>
              <a:gd name="T101" fmla="*/ 34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32" h="63">
                <a:moveTo>
                  <a:pt x="324" y="34"/>
                </a:moveTo>
                <a:lnTo>
                  <a:pt x="323" y="35"/>
                </a:lnTo>
                <a:lnTo>
                  <a:pt x="319" y="35"/>
                </a:lnTo>
                <a:lnTo>
                  <a:pt x="314" y="36"/>
                </a:lnTo>
                <a:lnTo>
                  <a:pt x="307" y="36"/>
                </a:lnTo>
                <a:lnTo>
                  <a:pt x="301" y="37"/>
                </a:lnTo>
                <a:lnTo>
                  <a:pt x="291" y="37"/>
                </a:lnTo>
                <a:lnTo>
                  <a:pt x="281" y="37"/>
                </a:lnTo>
                <a:lnTo>
                  <a:pt x="271" y="37"/>
                </a:lnTo>
                <a:lnTo>
                  <a:pt x="247" y="37"/>
                </a:lnTo>
                <a:lnTo>
                  <a:pt x="225" y="38"/>
                </a:lnTo>
                <a:lnTo>
                  <a:pt x="204" y="39"/>
                </a:lnTo>
                <a:lnTo>
                  <a:pt x="183" y="41"/>
                </a:lnTo>
                <a:lnTo>
                  <a:pt x="164" y="43"/>
                </a:lnTo>
                <a:lnTo>
                  <a:pt x="144" y="45"/>
                </a:lnTo>
                <a:lnTo>
                  <a:pt x="126" y="49"/>
                </a:lnTo>
                <a:lnTo>
                  <a:pt x="108" y="51"/>
                </a:lnTo>
                <a:lnTo>
                  <a:pt x="99" y="53"/>
                </a:lnTo>
                <a:lnTo>
                  <a:pt x="91" y="55"/>
                </a:lnTo>
                <a:lnTo>
                  <a:pt x="83" y="56"/>
                </a:lnTo>
                <a:lnTo>
                  <a:pt x="76" y="57"/>
                </a:lnTo>
                <a:lnTo>
                  <a:pt x="70" y="58"/>
                </a:lnTo>
                <a:lnTo>
                  <a:pt x="63" y="59"/>
                </a:lnTo>
                <a:lnTo>
                  <a:pt x="57" y="60"/>
                </a:lnTo>
                <a:lnTo>
                  <a:pt x="52" y="60"/>
                </a:lnTo>
                <a:lnTo>
                  <a:pt x="48" y="62"/>
                </a:lnTo>
                <a:lnTo>
                  <a:pt x="43" y="63"/>
                </a:lnTo>
                <a:lnTo>
                  <a:pt x="37" y="63"/>
                </a:lnTo>
                <a:lnTo>
                  <a:pt x="33" y="62"/>
                </a:lnTo>
                <a:lnTo>
                  <a:pt x="28" y="62"/>
                </a:lnTo>
                <a:lnTo>
                  <a:pt x="24" y="60"/>
                </a:lnTo>
                <a:lnTo>
                  <a:pt x="20" y="58"/>
                </a:lnTo>
                <a:lnTo>
                  <a:pt x="16" y="56"/>
                </a:lnTo>
                <a:lnTo>
                  <a:pt x="13" y="53"/>
                </a:lnTo>
                <a:lnTo>
                  <a:pt x="9" y="52"/>
                </a:lnTo>
                <a:lnTo>
                  <a:pt x="6" y="50"/>
                </a:lnTo>
                <a:lnTo>
                  <a:pt x="3" y="48"/>
                </a:lnTo>
                <a:lnTo>
                  <a:pt x="2" y="46"/>
                </a:lnTo>
                <a:lnTo>
                  <a:pt x="1" y="45"/>
                </a:lnTo>
                <a:lnTo>
                  <a:pt x="0" y="43"/>
                </a:lnTo>
                <a:lnTo>
                  <a:pt x="0" y="42"/>
                </a:lnTo>
                <a:lnTo>
                  <a:pt x="0" y="41"/>
                </a:lnTo>
                <a:lnTo>
                  <a:pt x="1" y="39"/>
                </a:lnTo>
                <a:lnTo>
                  <a:pt x="2" y="39"/>
                </a:lnTo>
                <a:lnTo>
                  <a:pt x="3" y="38"/>
                </a:lnTo>
                <a:lnTo>
                  <a:pt x="6" y="38"/>
                </a:lnTo>
                <a:lnTo>
                  <a:pt x="9" y="37"/>
                </a:lnTo>
                <a:lnTo>
                  <a:pt x="13" y="37"/>
                </a:lnTo>
                <a:lnTo>
                  <a:pt x="16" y="37"/>
                </a:lnTo>
                <a:lnTo>
                  <a:pt x="20" y="37"/>
                </a:lnTo>
                <a:lnTo>
                  <a:pt x="26" y="37"/>
                </a:lnTo>
                <a:lnTo>
                  <a:pt x="32" y="37"/>
                </a:lnTo>
                <a:lnTo>
                  <a:pt x="40" y="36"/>
                </a:lnTo>
                <a:lnTo>
                  <a:pt x="48" y="35"/>
                </a:lnTo>
                <a:lnTo>
                  <a:pt x="57" y="34"/>
                </a:lnTo>
                <a:lnTo>
                  <a:pt x="67" y="32"/>
                </a:lnTo>
                <a:lnTo>
                  <a:pt x="78" y="31"/>
                </a:lnTo>
                <a:lnTo>
                  <a:pt x="89" y="29"/>
                </a:lnTo>
                <a:lnTo>
                  <a:pt x="101" y="28"/>
                </a:lnTo>
                <a:lnTo>
                  <a:pt x="114" y="25"/>
                </a:lnTo>
                <a:lnTo>
                  <a:pt x="129" y="23"/>
                </a:lnTo>
                <a:lnTo>
                  <a:pt x="143" y="21"/>
                </a:lnTo>
                <a:lnTo>
                  <a:pt x="159" y="17"/>
                </a:lnTo>
                <a:lnTo>
                  <a:pt x="175" y="15"/>
                </a:lnTo>
                <a:lnTo>
                  <a:pt x="192" y="13"/>
                </a:lnTo>
                <a:lnTo>
                  <a:pt x="200" y="10"/>
                </a:lnTo>
                <a:lnTo>
                  <a:pt x="209" y="9"/>
                </a:lnTo>
                <a:lnTo>
                  <a:pt x="217" y="8"/>
                </a:lnTo>
                <a:lnTo>
                  <a:pt x="224" y="7"/>
                </a:lnTo>
                <a:lnTo>
                  <a:pt x="232" y="6"/>
                </a:lnTo>
                <a:lnTo>
                  <a:pt x="238" y="4"/>
                </a:lnTo>
                <a:lnTo>
                  <a:pt x="243" y="3"/>
                </a:lnTo>
                <a:lnTo>
                  <a:pt x="250" y="3"/>
                </a:lnTo>
                <a:lnTo>
                  <a:pt x="255" y="2"/>
                </a:lnTo>
                <a:lnTo>
                  <a:pt x="260" y="1"/>
                </a:lnTo>
                <a:lnTo>
                  <a:pt x="265" y="1"/>
                </a:lnTo>
                <a:lnTo>
                  <a:pt x="269" y="1"/>
                </a:lnTo>
                <a:lnTo>
                  <a:pt x="273" y="0"/>
                </a:lnTo>
                <a:lnTo>
                  <a:pt x="277" y="0"/>
                </a:lnTo>
                <a:lnTo>
                  <a:pt x="280" y="0"/>
                </a:lnTo>
                <a:lnTo>
                  <a:pt x="282" y="0"/>
                </a:lnTo>
                <a:lnTo>
                  <a:pt x="288" y="0"/>
                </a:lnTo>
                <a:lnTo>
                  <a:pt x="291" y="0"/>
                </a:lnTo>
                <a:lnTo>
                  <a:pt x="295" y="1"/>
                </a:lnTo>
                <a:lnTo>
                  <a:pt x="301" y="2"/>
                </a:lnTo>
                <a:lnTo>
                  <a:pt x="304" y="3"/>
                </a:lnTo>
                <a:lnTo>
                  <a:pt x="308" y="4"/>
                </a:lnTo>
                <a:lnTo>
                  <a:pt x="314" y="7"/>
                </a:lnTo>
                <a:lnTo>
                  <a:pt x="318" y="9"/>
                </a:lnTo>
                <a:lnTo>
                  <a:pt x="320" y="11"/>
                </a:lnTo>
                <a:lnTo>
                  <a:pt x="324" y="15"/>
                </a:lnTo>
                <a:lnTo>
                  <a:pt x="327" y="17"/>
                </a:lnTo>
                <a:lnTo>
                  <a:pt x="328" y="18"/>
                </a:lnTo>
                <a:lnTo>
                  <a:pt x="331" y="21"/>
                </a:lnTo>
                <a:lnTo>
                  <a:pt x="332" y="23"/>
                </a:lnTo>
                <a:lnTo>
                  <a:pt x="332" y="24"/>
                </a:lnTo>
                <a:lnTo>
                  <a:pt x="332" y="27"/>
                </a:lnTo>
                <a:lnTo>
                  <a:pt x="332" y="28"/>
                </a:lnTo>
                <a:lnTo>
                  <a:pt x="332" y="29"/>
                </a:lnTo>
                <a:lnTo>
                  <a:pt x="331" y="31"/>
                </a:lnTo>
                <a:lnTo>
                  <a:pt x="328" y="32"/>
                </a:lnTo>
                <a:lnTo>
                  <a:pt x="324" y="34"/>
                </a:lnTo>
                <a:lnTo>
                  <a:pt x="324" y="3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104">
            <a:extLst>
              <a:ext uri="{FF2B5EF4-FFF2-40B4-BE49-F238E27FC236}">
                <a16:creationId xmlns:a16="http://schemas.microsoft.com/office/drawing/2014/main" xmlns="" id="{EDF57746-DF93-4604-B02D-99181C98CA40}"/>
              </a:ext>
            </a:extLst>
          </p:cNvPr>
          <p:cNvSpPr>
            <a:spLocks/>
          </p:cNvSpPr>
          <p:nvPr/>
        </p:nvSpPr>
        <p:spPr bwMode="auto">
          <a:xfrm>
            <a:off x="9507411" y="4398242"/>
            <a:ext cx="327127" cy="1984364"/>
          </a:xfrm>
          <a:custGeom>
            <a:avLst/>
            <a:gdLst>
              <a:gd name="T0" fmla="*/ 45 w 45"/>
              <a:gd name="T1" fmla="*/ 24 h 318"/>
              <a:gd name="T2" fmla="*/ 45 w 45"/>
              <a:gd name="T3" fmla="*/ 35 h 318"/>
              <a:gd name="T4" fmla="*/ 45 w 45"/>
              <a:gd name="T5" fmla="*/ 42 h 318"/>
              <a:gd name="T6" fmla="*/ 43 w 45"/>
              <a:gd name="T7" fmla="*/ 48 h 318"/>
              <a:gd name="T8" fmla="*/ 43 w 45"/>
              <a:gd name="T9" fmla="*/ 56 h 318"/>
              <a:gd name="T10" fmla="*/ 43 w 45"/>
              <a:gd name="T11" fmla="*/ 65 h 318"/>
              <a:gd name="T12" fmla="*/ 42 w 45"/>
              <a:gd name="T13" fmla="*/ 77 h 318"/>
              <a:gd name="T14" fmla="*/ 42 w 45"/>
              <a:gd name="T15" fmla="*/ 92 h 318"/>
              <a:gd name="T16" fmla="*/ 42 w 45"/>
              <a:gd name="T17" fmla="*/ 109 h 318"/>
              <a:gd name="T18" fmla="*/ 42 w 45"/>
              <a:gd name="T19" fmla="*/ 127 h 318"/>
              <a:gd name="T20" fmla="*/ 42 w 45"/>
              <a:gd name="T21" fmla="*/ 147 h 318"/>
              <a:gd name="T22" fmla="*/ 41 w 45"/>
              <a:gd name="T23" fmla="*/ 177 h 318"/>
              <a:gd name="T24" fmla="*/ 41 w 45"/>
              <a:gd name="T25" fmla="*/ 212 h 318"/>
              <a:gd name="T26" fmla="*/ 39 w 45"/>
              <a:gd name="T27" fmla="*/ 244 h 318"/>
              <a:gd name="T28" fmla="*/ 38 w 45"/>
              <a:gd name="T29" fmla="*/ 270 h 318"/>
              <a:gd name="T30" fmla="*/ 38 w 45"/>
              <a:gd name="T31" fmla="*/ 282 h 318"/>
              <a:gd name="T32" fmla="*/ 37 w 45"/>
              <a:gd name="T33" fmla="*/ 291 h 318"/>
              <a:gd name="T34" fmla="*/ 35 w 45"/>
              <a:gd name="T35" fmla="*/ 299 h 318"/>
              <a:gd name="T36" fmla="*/ 34 w 45"/>
              <a:gd name="T37" fmla="*/ 306 h 318"/>
              <a:gd name="T38" fmla="*/ 33 w 45"/>
              <a:gd name="T39" fmla="*/ 312 h 318"/>
              <a:gd name="T40" fmla="*/ 32 w 45"/>
              <a:gd name="T41" fmla="*/ 316 h 318"/>
              <a:gd name="T42" fmla="*/ 30 w 45"/>
              <a:gd name="T43" fmla="*/ 318 h 318"/>
              <a:gd name="T44" fmla="*/ 28 w 45"/>
              <a:gd name="T45" fmla="*/ 318 h 318"/>
              <a:gd name="T46" fmla="*/ 25 w 45"/>
              <a:gd name="T47" fmla="*/ 317 h 318"/>
              <a:gd name="T48" fmla="*/ 21 w 45"/>
              <a:gd name="T49" fmla="*/ 313 h 318"/>
              <a:gd name="T50" fmla="*/ 19 w 45"/>
              <a:gd name="T51" fmla="*/ 308 h 318"/>
              <a:gd name="T52" fmla="*/ 16 w 45"/>
              <a:gd name="T53" fmla="*/ 298 h 318"/>
              <a:gd name="T54" fmla="*/ 15 w 45"/>
              <a:gd name="T55" fmla="*/ 291 h 318"/>
              <a:gd name="T56" fmla="*/ 15 w 45"/>
              <a:gd name="T57" fmla="*/ 282 h 318"/>
              <a:gd name="T58" fmla="*/ 13 w 45"/>
              <a:gd name="T59" fmla="*/ 269 h 318"/>
              <a:gd name="T60" fmla="*/ 12 w 45"/>
              <a:gd name="T61" fmla="*/ 254 h 318"/>
              <a:gd name="T62" fmla="*/ 12 w 45"/>
              <a:gd name="T63" fmla="*/ 235 h 318"/>
              <a:gd name="T64" fmla="*/ 12 w 45"/>
              <a:gd name="T65" fmla="*/ 213 h 318"/>
              <a:gd name="T66" fmla="*/ 12 w 45"/>
              <a:gd name="T67" fmla="*/ 189 h 318"/>
              <a:gd name="T68" fmla="*/ 12 w 45"/>
              <a:gd name="T69" fmla="*/ 162 h 318"/>
              <a:gd name="T70" fmla="*/ 11 w 45"/>
              <a:gd name="T71" fmla="*/ 134 h 318"/>
              <a:gd name="T72" fmla="*/ 9 w 45"/>
              <a:gd name="T73" fmla="*/ 110 h 318"/>
              <a:gd name="T74" fmla="*/ 9 w 45"/>
              <a:gd name="T75" fmla="*/ 86 h 318"/>
              <a:gd name="T76" fmla="*/ 8 w 45"/>
              <a:gd name="T77" fmla="*/ 65 h 318"/>
              <a:gd name="T78" fmla="*/ 7 w 45"/>
              <a:gd name="T79" fmla="*/ 46 h 318"/>
              <a:gd name="T80" fmla="*/ 5 w 45"/>
              <a:gd name="T81" fmla="*/ 28 h 318"/>
              <a:gd name="T82" fmla="*/ 3 w 45"/>
              <a:gd name="T83" fmla="*/ 13 h 318"/>
              <a:gd name="T84" fmla="*/ 0 w 45"/>
              <a:gd name="T85" fmla="*/ 0 h 318"/>
              <a:gd name="T86" fmla="*/ 17 w 45"/>
              <a:gd name="T87" fmla="*/ 6 h 318"/>
              <a:gd name="T88" fmla="*/ 30 w 45"/>
              <a:gd name="T89" fmla="*/ 11 h 318"/>
              <a:gd name="T90" fmla="*/ 39 w 45"/>
              <a:gd name="T91" fmla="*/ 15 h 318"/>
              <a:gd name="T92" fmla="*/ 43 w 45"/>
              <a:gd name="T93" fmla="*/ 19 h 3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5" h="318">
                <a:moveTo>
                  <a:pt x="43" y="19"/>
                </a:moveTo>
                <a:lnTo>
                  <a:pt x="45" y="24"/>
                </a:lnTo>
                <a:lnTo>
                  <a:pt x="45" y="29"/>
                </a:lnTo>
                <a:lnTo>
                  <a:pt x="45" y="35"/>
                </a:lnTo>
                <a:lnTo>
                  <a:pt x="45" y="41"/>
                </a:lnTo>
                <a:lnTo>
                  <a:pt x="45" y="42"/>
                </a:lnTo>
                <a:lnTo>
                  <a:pt x="45" y="46"/>
                </a:lnTo>
                <a:lnTo>
                  <a:pt x="43" y="48"/>
                </a:lnTo>
                <a:lnTo>
                  <a:pt x="43" y="52"/>
                </a:lnTo>
                <a:lnTo>
                  <a:pt x="43" y="56"/>
                </a:lnTo>
                <a:lnTo>
                  <a:pt x="43" y="61"/>
                </a:lnTo>
                <a:lnTo>
                  <a:pt x="43" y="65"/>
                </a:lnTo>
                <a:lnTo>
                  <a:pt x="42" y="71"/>
                </a:lnTo>
                <a:lnTo>
                  <a:pt x="42" y="77"/>
                </a:lnTo>
                <a:lnTo>
                  <a:pt x="42" y="84"/>
                </a:lnTo>
                <a:lnTo>
                  <a:pt x="42" y="92"/>
                </a:lnTo>
                <a:lnTo>
                  <a:pt x="42" y="99"/>
                </a:lnTo>
                <a:lnTo>
                  <a:pt x="42" y="109"/>
                </a:lnTo>
                <a:lnTo>
                  <a:pt x="42" y="117"/>
                </a:lnTo>
                <a:lnTo>
                  <a:pt x="42" y="127"/>
                </a:lnTo>
                <a:lnTo>
                  <a:pt x="42" y="136"/>
                </a:lnTo>
                <a:lnTo>
                  <a:pt x="42" y="147"/>
                </a:lnTo>
                <a:lnTo>
                  <a:pt x="42" y="157"/>
                </a:lnTo>
                <a:lnTo>
                  <a:pt x="41" y="177"/>
                </a:lnTo>
                <a:lnTo>
                  <a:pt x="41" y="195"/>
                </a:lnTo>
                <a:lnTo>
                  <a:pt x="41" y="212"/>
                </a:lnTo>
                <a:lnTo>
                  <a:pt x="41" y="228"/>
                </a:lnTo>
                <a:lnTo>
                  <a:pt x="39" y="244"/>
                </a:lnTo>
                <a:lnTo>
                  <a:pt x="39" y="258"/>
                </a:lnTo>
                <a:lnTo>
                  <a:pt x="38" y="270"/>
                </a:lnTo>
                <a:lnTo>
                  <a:pt x="38" y="276"/>
                </a:lnTo>
                <a:lnTo>
                  <a:pt x="38" y="282"/>
                </a:lnTo>
                <a:lnTo>
                  <a:pt x="38" y="287"/>
                </a:lnTo>
                <a:lnTo>
                  <a:pt x="37" y="291"/>
                </a:lnTo>
                <a:lnTo>
                  <a:pt x="37" y="296"/>
                </a:lnTo>
                <a:lnTo>
                  <a:pt x="35" y="299"/>
                </a:lnTo>
                <a:lnTo>
                  <a:pt x="35" y="303"/>
                </a:lnTo>
                <a:lnTo>
                  <a:pt x="34" y="306"/>
                </a:lnTo>
                <a:lnTo>
                  <a:pt x="34" y="310"/>
                </a:lnTo>
                <a:lnTo>
                  <a:pt x="33" y="312"/>
                </a:lnTo>
                <a:lnTo>
                  <a:pt x="32" y="313"/>
                </a:lnTo>
                <a:lnTo>
                  <a:pt x="32" y="316"/>
                </a:lnTo>
                <a:lnTo>
                  <a:pt x="30" y="317"/>
                </a:lnTo>
                <a:lnTo>
                  <a:pt x="30" y="318"/>
                </a:lnTo>
                <a:lnTo>
                  <a:pt x="29" y="318"/>
                </a:lnTo>
                <a:lnTo>
                  <a:pt x="28" y="318"/>
                </a:lnTo>
                <a:lnTo>
                  <a:pt x="26" y="318"/>
                </a:lnTo>
                <a:lnTo>
                  <a:pt x="25" y="317"/>
                </a:lnTo>
                <a:lnTo>
                  <a:pt x="22" y="316"/>
                </a:lnTo>
                <a:lnTo>
                  <a:pt x="21" y="313"/>
                </a:lnTo>
                <a:lnTo>
                  <a:pt x="20" y="311"/>
                </a:lnTo>
                <a:lnTo>
                  <a:pt x="19" y="308"/>
                </a:lnTo>
                <a:lnTo>
                  <a:pt x="17" y="303"/>
                </a:lnTo>
                <a:lnTo>
                  <a:pt x="16" y="298"/>
                </a:lnTo>
                <a:lnTo>
                  <a:pt x="16" y="295"/>
                </a:lnTo>
                <a:lnTo>
                  <a:pt x="15" y="291"/>
                </a:lnTo>
                <a:lnTo>
                  <a:pt x="15" y="287"/>
                </a:lnTo>
                <a:lnTo>
                  <a:pt x="15" y="282"/>
                </a:lnTo>
                <a:lnTo>
                  <a:pt x="13" y="276"/>
                </a:lnTo>
                <a:lnTo>
                  <a:pt x="13" y="269"/>
                </a:lnTo>
                <a:lnTo>
                  <a:pt x="13" y="262"/>
                </a:lnTo>
                <a:lnTo>
                  <a:pt x="12" y="254"/>
                </a:lnTo>
                <a:lnTo>
                  <a:pt x="12" y="245"/>
                </a:lnTo>
                <a:lnTo>
                  <a:pt x="12" y="235"/>
                </a:lnTo>
                <a:lnTo>
                  <a:pt x="12" y="225"/>
                </a:lnTo>
                <a:lnTo>
                  <a:pt x="12" y="213"/>
                </a:lnTo>
                <a:lnTo>
                  <a:pt x="12" y="202"/>
                </a:lnTo>
                <a:lnTo>
                  <a:pt x="12" y="189"/>
                </a:lnTo>
                <a:lnTo>
                  <a:pt x="12" y="176"/>
                </a:lnTo>
                <a:lnTo>
                  <a:pt x="12" y="162"/>
                </a:lnTo>
                <a:lnTo>
                  <a:pt x="11" y="148"/>
                </a:lnTo>
                <a:lnTo>
                  <a:pt x="11" y="134"/>
                </a:lnTo>
                <a:lnTo>
                  <a:pt x="11" y="121"/>
                </a:lnTo>
                <a:lnTo>
                  <a:pt x="9" y="110"/>
                </a:lnTo>
                <a:lnTo>
                  <a:pt x="9" y="98"/>
                </a:lnTo>
                <a:lnTo>
                  <a:pt x="9" y="86"/>
                </a:lnTo>
                <a:lnTo>
                  <a:pt x="8" y="76"/>
                </a:lnTo>
                <a:lnTo>
                  <a:pt x="8" y="65"/>
                </a:lnTo>
                <a:lnTo>
                  <a:pt x="7" y="55"/>
                </a:lnTo>
                <a:lnTo>
                  <a:pt x="7" y="46"/>
                </a:lnTo>
                <a:lnTo>
                  <a:pt x="5" y="38"/>
                </a:lnTo>
                <a:lnTo>
                  <a:pt x="5" y="28"/>
                </a:lnTo>
                <a:lnTo>
                  <a:pt x="4" y="21"/>
                </a:lnTo>
                <a:lnTo>
                  <a:pt x="3" y="13"/>
                </a:lnTo>
                <a:lnTo>
                  <a:pt x="2" y="6"/>
                </a:lnTo>
                <a:lnTo>
                  <a:pt x="0" y="0"/>
                </a:lnTo>
                <a:lnTo>
                  <a:pt x="9" y="3"/>
                </a:lnTo>
                <a:lnTo>
                  <a:pt x="17" y="6"/>
                </a:lnTo>
                <a:lnTo>
                  <a:pt x="25" y="8"/>
                </a:lnTo>
                <a:lnTo>
                  <a:pt x="30" y="11"/>
                </a:lnTo>
                <a:lnTo>
                  <a:pt x="35" y="13"/>
                </a:lnTo>
                <a:lnTo>
                  <a:pt x="39" y="15"/>
                </a:lnTo>
                <a:lnTo>
                  <a:pt x="42" y="18"/>
                </a:lnTo>
                <a:lnTo>
                  <a:pt x="43" y="19"/>
                </a:lnTo>
                <a:lnTo>
                  <a:pt x="43" y="1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138">
            <a:extLst>
              <a:ext uri="{FF2B5EF4-FFF2-40B4-BE49-F238E27FC236}">
                <a16:creationId xmlns:a16="http://schemas.microsoft.com/office/drawing/2014/main" xmlns="" id="{837097CD-543A-493B-945B-BD3F56A25D95}"/>
              </a:ext>
            </a:extLst>
          </p:cNvPr>
          <p:cNvSpPr>
            <a:spLocks/>
          </p:cNvSpPr>
          <p:nvPr/>
        </p:nvSpPr>
        <p:spPr bwMode="auto">
          <a:xfrm>
            <a:off x="1263201" y="752004"/>
            <a:ext cx="923638" cy="1417257"/>
          </a:xfrm>
          <a:custGeom>
            <a:avLst/>
            <a:gdLst>
              <a:gd name="T0" fmla="*/ 96 w 135"/>
              <a:gd name="T1" fmla="*/ 27 h 204"/>
              <a:gd name="T2" fmla="*/ 96 w 135"/>
              <a:gd name="T3" fmla="*/ 22 h 204"/>
              <a:gd name="T4" fmla="*/ 96 w 135"/>
              <a:gd name="T5" fmla="*/ 18 h 204"/>
              <a:gd name="T6" fmla="*/ 95 w 135"/>
              <a:gd name="T7" fmla="*/ 16 h 204"/>
              <a:gd name="T8" fmla="*/ 91 w 135"/>
              <a:gd name="T9" fmla="*/ 14 h 204"/>
              <a:gd name="T10" fmla="*/ 92 w 135"/>
              <a:gd name="T11" fmla="*/ 9 h 204"/>
              <a:gd name="T12" fmla="*/ 94 w 135"/>
              <a:gd name="T13" fmla="*/ 4 h 204"/>
              <a:gd name="T14" fmla="*/ 101 w 135"/>
              <a:gd name="T15" fmla="*/ 1 h 204"/>
              <a:gd name="T16" fmla="*/ 107 w 135"/>
              <a:gd name="T17" fmla="*/ 0 h 204"/>
              <a:gd name="T18" fmla="*/ 112 w 135"/>
              <a:gd name="T19" fmla="*/ 1 h 204"/>
              <a:gd name="T20" fmla="*/ 118 w 135"/>
              <a:gd name="T21" fmla="*/ 2 h 204"/>
              <a:gd name="T22" fmla="*/ 127 w 135"/>
              <a:gd name="T23" fmla="*/ 8 h 204"/>
              <a:gd name="T24" fmla="*/ 134 w 135"/>
              <a:gd name="T25" fmla="*/ 16 h 204"/>
              <a:gd name="T26" fmla="*/ 135 w 135"/>
              <a:gd name="T27" fmla="*/ 23 h 204"/>
              <a:gd name="T28" fmla="*/ 134 w 135"/>
              <a:gd name="T29" fmla="*/ 28 h 204"/>
              <a:gd name="T30" fmla="*/ 129 w 135"/>
              <a:gd name="T31" fmla="*/ 39 h 204"/>
              <a:gd name="T32" fmla="*/ 122 w 135"/>
              <a:gd name="T33" fmla="*/ 56 h 204"/>
              <a:gd name="T34" fmla="*/ 112 w 135"/>
              <a:gd name="T35" fmla="*/ 77 h 204"/>
              <a:gd name="T36" fmla="*/ 99 w 135"/>
              <a:gd name="T37" fmla="*/ 99 h 204"/>
              <a:gd name="T38" fmla="*/ 87 w 135"/>
              <a:gd name="T39" fmla="*/ 119 h 204"/>
              <a:gd name="T40" fmla="*/ 74 w 135"/>
              <a:gd name="T41" fmla="*/ 136 h 204"/>
              <a:gd name="T42" fmla="*/ 64 w 135"/>
              <a:gd name="T43" fmla="*/ 151 h 204"/>
              <a:gd name="T44" fmla="*/ 52 w 135"/>
              <a:gd name="T45" fmla="*/ 165 h 204"/>
              <a:gd name="T46" fmla="*/ 40 w 135"/>
              <a:gd name="T47" fmla="*/ 177 h 204"/>
              <a:gd name="T48" fmla="*/ 30 w 135"/>
              <a:gd name="T49" fmla="*/ 186 h 204"/>
              <a:gd name="T50" fmla="*/ 21 w 135"/>
              <a:gd name="T51" fmla="*/ 194 h 204"/>
              <a:gd name="T52" fmla="*/ 13 w 135"/>
              <a:gd name="T53" fmla="*/ 200 h 204"/>
              <a:gd name="T54" fmla="*/ 6 w 135"/>
              <a:gd name="T55" fmla="*/ 204 h 204"/>
              <a:gd name="T56" fmla="*/ 2 w 135"/>
              <a:gd name="T57" fmla="*/ 204 h 204"/>
              <a:gd name="T58" fmla="*/ 0 w 135"/>
              <a:gd name="T59" fmla="*/ 201 h 204"/>
              <a:gd name="T60" fmla="*/ 0 w 135"/>
              <a:gd name="T61" fmla="*/ 199 h 204"/>
              <a:gd name="T62" fmla="*/ 2 w 135"/>
              <a:gd name="T63" fmla="*/ 193 h 204"/>
              <a:gd name="T64" fmla="*/ 6 w 135"/>
              <a:gd name="T65" fmla="*/ 186 h 204"/>
              <a:gd name="T66" fmla="*/ 14 w 135"/>
              <a:gd name="T67" fmla="*/ 177 h 204"/>
              <a:gd name="T68" fmla="*/ 30 w 135"/>
              <a:gd name="T69" fmla="*/ 156 h 204"/>
              <a:gd name="T70" fmla="*/ 47 w 135"/>
              <a:gd name="T71" fmla="*/ 131 h 204"/>
              <a:gd name="T72" fmla="*/ 64 w 135"/>
              <a:gd name="T73" fmla="*/ 105 h 204"/>
              <a:gd name="T74" fmla="*/ 78 w 135"/>
              <a:gd name="T75" fmla="*/ 74 h 204"/>
              <a:gd name="T76" fmla="*/ 84 w 135"/>
              <a:gd name="T77" fmla="*/ 60 h 204"/>
              <a:gd name="T78" fmla="*/ 90 w 135"/>
              <a:gd name="T79" fmla="*/ 49 h 204"/>
              <a:gd name="T80" fmla="*/ 92 w 135"/>
              <a:gd name="T81" fmla="*/ 39 h 204"/>
              <a:gd name="T82" fmla="*/ 95 w 135"/>
              <a:gd name="T83" fmla="*/ 32 h 2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5" h="204">
                <a:moveTo>
                  <a:pt x="95" y="32"/>
                </a:moveTo>
                <a:lnTo>
                  <a:pt x="96" y="27"/>
                </a:lnTo>
                <a:lnTo>
                  <a:pt x="96" y="24"/>
                </a:lnTo>
                <a:lnTo>
                  <a:pt x="96" y="22"/>
                </a:lnTo>
                <a:lnTo>
                  <a:pt x="96" y="20"/>
                </a:lnTo>
                <a:lnTo>
                  <a:pt x="96" y="18"/>
                </a:lnTo>
                <a:lnTo>
                  <a:pt x="95" y="17"/>
                </a:lnTo>
                <a:lnTo>
                  <a:pt x="95" y="16"/>
                </a:lnTo>
                <a:lnTo>
                  <a:pt x="92" y="15"/>
                </a:lnTo>
                <a:lnTo>
                  <a:pt x="91" y="14"/>
                </a:lnTo>
                <a:lnTo>
                  <a:pt x="91" y="11"/>
                </a:lnTo>
                <a:lnTo>
                  <a:pt x="92" y="9"/>
                </a:lnTo>
                <a:lnTo>
                  <a:pt x="92" y="7"/>
                </a:lnTo>
                <a:lnTo>
                  <a:pt x="94" y="4"/>
                </a:lnTo>
                <a:lnTo>
                  <a:pt x="96" y="2"/>
                </a:lnTo>
                <a:lnTo>
                  <a:pt x="101" y="1"/>
                </a:lnTo>
                <a:lnTo>
                  <a:pt x="104" y="0"/>
                </a:lnTo>
                <a:lnTo>
                  <a:pt x="107" y="0"/>
                </a:lnTo>
                <a:lnTo>
                  <a:pt x="109" y="0"/>
                </a:lnTo>
                <a:lnTo>
                  <a:pt x="112" y="1"/>
                </a:lnTo>
                <a:lnTo>
                  <a:pt x="116" y="1"/>
                </a:lnTo>
                <a:lnTo>
                  <a:pt x="118" y="2"/>
                </a:lnTo>
                <a:lnTo>
                  <a:pt x="122" y="4"/>
                </a:lnTo>
                <a:lnTo>
                  <a:pt x="127" y="8"/>
                </a:lnTo>
                <a:lnTo>
                  <a:pt x="131" y="13"/>
                </a:lnTo>
                <a:lnTo>
                  <a:pt x="134" y="16"/>
                </a:lnTo>
                <a:lnTo>
                  <a:pt x="135" y="21"/>
                </a:lnTo>
                <a:lnTo>
                  <a:pt x="135" y="23"/>
                </a:lnTo>
                <a:lnTo>
                  <a:pt x="135" y="24"/>
                </a:lnTo>
                <a:lnTo>
                  <a:pt x="134" y="28"/>
                </a:lnTo>
                <a:lnTo>
                  <a:pt x="131" y="34"/>
                </a:lnTo>
                <a:lnTo>
                  <a:pt x="129" y="39"/>
                </a:lnTo>
                <a:lnTo>
                  <a:pt x="126" y="48"/>
                </a:lnTo>
                <a:lnTo>
                  <a:pt x="122" y="56"/>
                </a:lnTo>
                <a:lnTo>
                  <a:pt x="117" y="65"/>
                </a:lnTo>
                <a:lnTo>
                  <a:pt x="112" y="77"/>
                </a:lnTo>
                <a:lnTo>
                  <a:pt x="105" y="88"/>
                </a:lnTo>
                <a:lnTo>
                  <a:pt x="99" y="99"/>
                </a:lnTo>
                <a:lnTo>
                  <a:pt x="92" y="109"/>
                </a:lnTo>
                <a:lnTo>
                  <a:pt x="87" y="119"/>
                </a:lnTo>
                <a:lnTo>
                  <a:pt x="81" y="128"/>
                </a:lnTo>
                <a:lnTo>
                  <a:pt x="74" y="136"/>
                </a:lnTo>
                <a:lnTo>
                  <a:pt x="69" y="144"/>
                </a:lnTo>
                <a:lnTo>
                  <a:pt x="64" y="151"/>
                </a:lnTo>
                <a:lnTo>
                  <a:pt x="57" y="158"/>
                </a:lnTo>
                <a:lnTo>
                  <a:pt x="52" y="165"/>
                </a:lnTo>
                <a:lnTo>
                  <a:pt x="45" y="171"/>
                </a:lnTo>
                <a:lnTo>
                  <a:pt x="40" y="177"/>
                </a:lnTo>
                <a:lnTo>
                  <a:pt x="35" y="181"/>
                </a:lnTo>
                <a:lnTo>
                  <a:pt x="30" y="186"/>
                </a:lnTo>
                <a:lnTo>
                  <a:pt x="26" y="190"/>
                </a:lnTo>
                <a:lnTo>
                  <a:pt x="21" y="194"/>
                </a:lnTo>
                <a:lnTo>
                  <a:pt x="17" y="197"/>
                </a:lnTo>
                <a:lnTo>
                  <a:pt x="13" y="200"/>
                </a:lnTo>
                <a:lnTo>
                  <a:pt x="9" y="201"/>
                </a:lnTo>
                <a:lnTo>
                  <a:pt x="6" y="204"/>
                </a:lnTo>
                <a:lnTo>
                  <a:pt x="4" y="204"/>
                </a:lnTo>
                <a:lnTo>
                  <a:pt x="2" y="204"/>
                </a:lnTo>
                <a:lnTo>
                  <a:pt x="1" y="204"/>
                </a:lnTo>
                <a:lnTo>
                  <a:pt x="0" y="201"/>
                </a:lnTo>
                <a:lnTo>
                  <a:pt x="0" y="200"/>
                </a:lnTo>
                <a:lnTo>
                  <a:pt x="0" y="199"/>
                </a:lnTo>
                <a:lnTo>
                  <a:pt x="1" y="197"/>
                </a:lnTo>
                <a:lnTo>
                  <a:pt x="2" y="193"/>
                </a:lnTo>
                <a:lnTo>
                  <a:pt x="4" y="190"/>
                </a:lnTo>
                <a:lnTo>
                  <a:pt x="6" y="186"/>
                </a:lnTo>
                <a:lnTo>
                  <a:pt x="10" y="181"/>
                </a:lnTo>
                <a:lnTo>
                  <a:pt x="14" y="177"/>
                </a:lnTo>
                <a:lnTo>
                  <a:pt x="22" y="166"/>
                </a:lnTo>
                <a:lnTo>
                  <a:pt x="30" y="156"/>
                </a:lnTo>
                <a:lnTo>
                  <a:pt x="38" y="144"/>
                </a:lnTo>
                <a:lnTo>
                  <a:pt x="47" y="131"/>
                </a:lnTo>
                <a:lnTo>
                  <a:pt x="56" y="117"/>
                </a:lnTo>
                <a:lnTo>
                  <a:pt x="64" y="105"/>
                </a:lnTo>
                <a:lnTo>
                  <a:pt x="71" y="89"/>
                </a:lnTo>
                <a:lnTo>
                  <a:pt x="78" y="74"/>
                </a:lnTo>
                <a:lnTo>
                  <a:pt x="82" y="67"/>
                </a:lnTo>
                <a:lnTo>
                  <a:pt x="84" y="60"/>
                </a:lnTo>
                <a:lnTo>
                  <a:pt x="87" y="55"/>
                </a:lnTo>
                <a:lnTo>
                  <a:pt x="90" y="49"/>
                </a:lnTo>
                <a:lnTo>
                  <a:pt x="91" y="44"/>
                </a:lnTo>
                <a:lnTo>
                  <a:pt x="92" y="39"/>
                </a:lnTo>
                <a:lnTo>
                  <a:pt x="94" y="36"/>
                </a:lnTo>
                <a:lnTo>
                  <a:pt x="95" y="32"/>
                </a:lnTo>
                <a:lnTo>
                  <a:pt x="95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139">
            <a:extLst>
              <a:ext uri="{FF2B5EF4-FFF2-40B4-BE49-F238E27FC236}">
                <a16:creationId xmlns:a16="http://schemas.microsoft.com/office/drawing/2014/main" xmlns="" id="{A221EE2F-EAE8-47DD-A355-E3873A2D3E71}"/>
              </a:ext>
            </a:extLst>
          </p:cNvPr>
          <p:cNvSpPr>
            <a:spLocks/>
          </p:cNvSpPr>
          <p:nvPr/>
        </p:nvSpPr>
        <p:spPr bwMode="auto">
          <a:xfrm>
            <a:off x="1817379" y="1224421"/>
            <a:ext cx="656807" cy="263998"/>
          </a:xfrm>
          <a:custGeom>
            <a:avLst/>
            <a:gdLst>
              <a:gd name="T0" fmla="*/ 96 w 96"/>
              <a:gd name="T1" fmla="*/ 19 h 38"/>
              <a:gd name="T2" fmla="*/ 82 w 96"/>
              <a:gd name="T3" fmla="*/ 24 h 38"/>
              <a:gd name="T4" fmla="*/ 67 w 96"/>
              <a:gd name="T5" fmla="*/ 27 h 38"/>
              <a:gd name="T6" fmla="*/ 54 w 96"/>
              <a:gd name="T7" fmla="*/ 31 h 38"/>
              <a:gd name="T8" fmla="*/ 43 w 96"/>
              <a:gd name="T9" fmla="*/ 33 h 38"/>
              <a:gd name="T10" fmla="*/ 31 w 96"/>
              <a:gd name="T11" fmla="*/ 35 h 38"/>
              <a:gd name="T12" fmla="*/ 19 w 96"/>
              <a:gd name="T13" fmla="*/ 37 h 38"/>
              <a:gd name="T14" fmla="*/ 10 w 96"/>
              <a:gd name="T15" fmla="*/ 38 h 38"/>
              <a:gd name="T16" fmla="*/ 0 w 96"/>
              <a:gd name="T17" fmla="*/ 38 h 38"/>
              <a:gd name="T18" fmla="*/ 0 w 96"/>
              <a:gd name="T19" fmla="*/ 16 h 38"/>
              <a:gd name="T20" fmla="*/ 10 w 96"/>
              <a:gd name="T21" fmla="*/ 16 h 38"/>
              <a:gd name="T22" fmla="*/ 20 w 96"/>
              <a:gd name="T23" fmla="*/ 14 h 38"/>
              <a:gd name="T24" fmla="*/ 32 w 96"/>
              <a:gd name="T25" fmla="*/ 11 h 38"/>
              <a:gd name="T26" fmla="*/ 44 w 96"/>
              <a:gd name="T27" fmla="*/ 9 h 38"/>
              <a:gd name="T28" fmla="*/ 49 w 96"/>
              <a:gd name="T29" fmla="*/ 6 h 38"/>
              <a:gd name="T30" fmla="*/ 56 w 96"/>
              <a:gd name="T31" fmla="*/ 5 h 38"/>
              <a:gd name="T32" fmla="*/ 59 w 96"/>
              <a:gd name="T33" fmla="*/ 4 h 38"/>
              <a:gd name="T34" fmla="*/ 65 w 96"/>
              <a:gd name="T35" fmla="*/ 3 h 38"/>
              <a:gd name="T36" fmla="*/ 69 w 96"/>
              <a:gd name="T37" fmla="*/ 2 h 38"/>
              <a:gd name="T38" fmla="*/ 71 w 96"/>
              <a:gd name="T39" fmla="*/ 0 h 38"/>
              <a:gd name="T40" fmla="*/ 74 w 96"/>
              <a:gd name="T41" fmla="*/ 0 h 38"/>
              <a:gd name="T42" fmla="*/ 76 w 96"/>
              <a:gd name="T43" fmla="*/ 0 h 38"/>
              <a:gd name="T44" fmla="*/ 79 w 96"/>
              <a:gd name="T45" fmla="*/ 0 h 38"/>
              <a:gd name="T46" fmla="*/ 82 w 96"/>
              <a:gd name="T47" fmla="*/ 2 h 38"/>
              <a:gd name="T48" fmla="*/ 84 w 96"/>
              <a:gd name="T49" fmla="*/ 3 h 38"/>
              <a:gd name="T50" fmla="*/ 86 w 96"/>
              <a:gd name="T51" fmla="*/ 5 h 38"/>
              <a:gd name="T52" fmla="*/ 88 w 96"/>
              <a:gd name="T53" fmla="*/ 7 h 38"/>
              <a:gd name="T54" fmla="*/ 91 w 96"/>
              <a:gd name="T55" fmla="*/ 11 h 38"/>
              <a:gd name="T56" fmla="*/ 93 w 96"/>
              <a:gd name="T57" fmla="*/ 14 h 38"/>
              <a:gd name="T58" fmla="*/ 96 w 96"/>
              <a:gd name="T59" fmla="*/ 19 h 38"/>
              <a:gd name="T60" fmla="*/ 96 w 96"/>
              <a:gd name="T61" fmla="*/ 19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6" h="38">
                <a:moveTo>
                  <a:pt x="96" y="19"/>
                </a:moveTo>
                <a:lnTo>
                  <a:pt x="82" y="24"/>
                </a:lnTo>
                <a:lnTo>
                  <a:pt x="67" y="27"/>
                </a:lnTo>
                <a:lnTo>
                  <a:pt x="54" y="31"/>
                </a:lnTo>
                <a:lnTo>
                  <a:pt x="43" y="33"/>
                </a:lnTo>
                <a:lnTo>
                  <a:pt x="31" y="35"/>
                </a:lnTo>
                <a:lnTo>
                  <a:pt x="19" y="37"/>
                </a:lnTo>
                <a:lnTo>
                  <a:pt x="10" y="38"/>
                </a:lnTo>
                <a:lnTo>
                  <a:pt x="0" y="38"/>
                </a:lnTo>
                <a:lnTo>
                  <a:pt x="0" y="16"/>
                </a:lnTo>
                <a:lnTo>
                  <a:pt x="10" y="16"/>
                </a:lnTo>
                <a:lnTo>
                  <a:pt x="20" y="14"/>
                </a:lnTo>
                <a:lnTo>
                  <a:pt x="32" y="11"/>
                </a:lnTo>
                <a:lnTo>
                  <a:pt x="44" y="9"/>
                </a:lnTo>
                <a:lnTo>
                  <a:pt x="49" y="6"/>
                </a:lnTo>
                <a:lnTo>
                  <a:pt x="56" y="5"/>
                </a:lnTo>
                <a:lnTo>
                  <a:pt x="59" y="4"/>
                </a:lnTo>
                <a:lnTo>
                  <a:pt x="65" y="3"/>
                </a:lnTo>
                <a:lnTo>
                  <a:pt x="69" y="2"/>
                </a:lnTo>
                <a:lnTo>
                  <a:pt x="71" y="0"/>
                </a:lnTo>
                <a:lnTo>
                  <a:pt x="74" y="0"/>
                </a:lnTo>
                <a:lnTo>
                  <a:pt x="76" y="0"/>
                </a:lnTo>
                <a:lnTo>
                  <a:pt x="79" y="0"/>
                </a:lnTo>
                <a:lnTo>
                  <a:pt x="82" y="2"/>
                </a:lnTo>
                <a:lnTo>
                  <a:pt x="84" y="3"/>
                </a:lnTo>
                <a:lnTo>
                  <a:pt x="86" y="5"/>
                </a:lnTo>
                <a:lnTo>
                  <a:pt x="88" y="7"/>
                </a:lnTo>
                <a:lnTo>
                  <a:pt x="91" y="11"/>
                </a:lnTo>
                <a:lnTo>
                  <a:pt x="93" y="14"/>
                </a:lnTo>
                <a:lnTo>
                  <a:pt x="96" y="19"/>
                </a:lnTo>
                <a:lnTo>
                  <a:pt x="96" y="1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140">
            <a:extLst>
              <a:ext uri="{FF2B5EF4-FFF2-40B4-BE49-F238E27FC236}">
                <a16:creationId xmlns:a16="http://schemas.microsoft.com/office/drawing/2014/main" xmlns="" id="{4FB45A14-4004-4514-8938-F0814C32F269}"/>
              </a:ext>
            </a:extLst>
          </p:cNvPr>
          <p:cNvSpPr>
            <a:spLocks/>
          </p:cNvSpPr>
          <p:nvPr/>
        </p:nvSpPr>
        <p:spPr bwMode="auto">
          <a:xfrm>
            <a:off x="2439981" y="1036841"/>
            <a:ext cx="410504" cy="1111573"/>
          </a:xfrm>
          <a:custGeom>
            <a:avLst/>
            <a:gdLst>
              <a:gd name="T0" fmla="*/ 0 w 60"/>
              <a:gd name="T1" fmla="*/ 158 h 160"/>
              <a:gd name="T2" fmla="*/ 0 w 60"/>
              <a:gd name="T3" fmla="*/ 154 h 160"/>
              <a:gd name="T4" fmla="*/ 2 w 60"/>
              <a:gd name="T5" fmla="*/ 149 h 160"/>
              <a:gd name="T6" fmla="*/ 8 w 60"/>
              <a:gd name="T7" fmla="*/ 140 h 160"/>
              <a:gd name="T8" fmla="*/ 15 w 60"/>
              <a:gd name="T9" fmla="*/ 125 h 160"/>
              <a:gd name="T10" fmla="*/ 26 w 60"/>
              <a:gd name="T11" fmla="*/ 103 h 160"/>
              <a:gd name="T12" fmla="*/ 32 w 60"/>
              <a:gd name="T13" fmla="*/ 80 h 160"/>
              <a:gd name="T14" fmla="*/ 35 w 60"/>
              <a:gd name="T15" fmla="*/ 59 h 160"/>
              <a:gd name="T16" fmla="*/ 34 w 60"/>
              <a:gd name="T17" fmla="*/ 43 h 160"/>
              <a:gd name="T18" fmla="*/ 32 w 60"/>
              <a:gd name="T19" fmla="*/ 33 h 160"/>
              <a:gd name="T20" fmla="*/ 31 w 60"/>
              <a:gd name="T21" fmla="*/ 26 h 160"/>
              <a:gd name="T22" fmla="*/ 30 w 60"/>
              <a:gd name="T23" fmla="*/ 16 h 160"/>
              <a:gd name="T24" fmla="*/ 27 w 60"/>
              <a:gd name="T25" fmla="*/ 8 h 160"/>
              <a:gd name="T26" fmla="*/ 28 w 60"/>
              <a:gd name="T27" fmla="*/ 2 h 160"/>
              <a:gd name="T28" fmla="*/ 31 w 60"/>
              <a:gd name="T29" fmla="*/ 1 h 160"/>
              <a:gd name="T30" fmla="*/ 38 w 60"/>
              <a:gd name="T31" fmla="*/ 0 h 160"/>
              <a:gd name="T32" fmla="*/ 47 w 60"/>
              <a:gd name="T33" fmla="*/ 1 h 160"/>
              <a:gd name="T34" fmla="*/ 60 w 60"/>
              <a:gd name="T35" fmla="*/ 4 h 160"/>
              <a:gd name="T36" fmla="*/ 60 w 60"/>
              <a:gd name="T37" fmla="*/ 22 h 160"/>
              <a:gd name="T38" fmla="*/ 60 w 60"/>
              <a:gd name="T39" fmla="*/ 37 h 160"/>
              <a:gd name="T40" fmla="*/ 60 w 60"/>
              <a:gd name="T41" fmla="*/ 52 h 160"/>
              <a:gd name="T42" fmla="*/ 58 w 60"/>
              <a:gd name="T43" fmla="*/ 65 h 160"/>
              <a:gd name="T44" fmla="*/ 58 w 60"/>
              <a:gd name="T45" fmla="*/ 75 h 160"/>
              <a:gd name="T46" fmla="*/ 57 w 60"/>
              <a:gd name="T47" fmla="*/ 86 h 160"/>
              <a:gd name="T48" fmla="*/ 56 w 60"/>
              <a:gd name="T49" fmla="*/ 94 h 160"/>
              <a:gd name="T50" fmla="*/ 53 w 60"/>
              <a:gd name="T51" fmla="*/ 100 h 160"/>
              <a:gd name="T52" fmla="*/ 45 w 60"/>
              <a:gd name="T53" fmla="*/ 115 h 160"/>
              <a:gd name="T54" fmla="*/ 39 w 60"/>
              <a:gd name="T55" fmla="*/ 126 h 160"/>
              <a:gd name="T56" fmla="*/ 30 w 60"/>
              <a:gd name="T57" fmla="*/ 137 h 160"/>
              <a:gd name="T58" fmla="*/ 21 w 60"/>
              <a:gd name="T59" fmla="*/ 146 h 160"/>
              <a:gd name="T60" fmla="*/ 13 w 60"/>
              <a:gd name="T61" fmla="*/ 154 h 160"/>
              <a:gd name="T62" fmla="*/ 6 w 60"/>
              <a:gd name="T63" fmla="*/ 159 h 160"/>
              <a:gd name="T64" fmla="*/ 2 w 60"/>
              <a:gd name="T65" fmla="*/ 160 h 160"/>
              <a:gd name="T66" fmla="*/ 1 w 60"/>
              <a:gd name="T67" fmla="*/ 15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0" h="160">
                <a:moveTo>
                  <a:pt x="1" y="159"/>
                </a:moveTo>
                <a:lnTo>
                  <a:pt x="0" y="158"/>
                </a:lnTo>
                <a:lnTo>
                  <a:pt x="0" y="157"/>
                </a:lnTo>
                <a:lnTo>
                  <a:pt x="0" y="154"/>
                </a:lnTo>
                <a:lnTo>
                  <a:pt x="1" y="152"/>
                </a:lnTo>
                <a:lnTo>
                  <a:pt x="2" y="149"/>
                </a:lnTo>
                <a:lnTo>
                  <a:pt x="5" y="145"/>
                </a:lnTo>
                <a:lnTo>
                  <a:pt x="8" y="140"/>
                </a:lnTo>
                <a:lnTo>
                  <a:pt x="10" y="136"/>
                </a:lnTo>
                <a:lnTo>
                  <a:pt x="15" y="125"/>
                </a:lnTo>
                <a:lnTo>
                  <a:pt x="21" y="114"/>
                </a:lnTo>
                <a:lnTo>
                  <a:pt x="26" y="103"/>
                </a:lnTo>
                <a:lnTo>
                  <a:pt x="30" y="92"/>
                </a:lnTo>
                <a:lnTo>
                  <a:pt x="32" y="80"/>
                </a:lnTo>
                <a:lnTo>
                  <a:pt x="34" y="69"/>
                </a:lnTo>
                <a:lnTo>
                  <a:pt x="35" y="59"/>
                </a:lnTo>
                <a:lnTo>
                  <a:pt x="34" y="47"/>
                </a:lnTo>
                <a:lnTo>
                  <a:pt x="34" y="43"/>
                </a:lnTo>
                <a:lnTo>
                  <a:pt x="32" y="38"/>
                </a:lnTo>
                <a:lnTo>
                  <a:pt x="32" y="33"/>
                </a:lnTo>
                <a:lnTo>
                  <a:pt x="32" y="30"/>
                </a:lnTo>
                <a:lnTo>
                  <a:pt x="31" y="26"/>
                </a:lnTo>
                <a:lnTo>
                  <a:pt x="31" y="23"/>
                </a:lnTo>
                <a:lnTo>
                  <a:pt x="30" y="16"/>
                </a:lnTo>
                <a:lnTo>
                  <a:pt x="28" y="12"/>
                </a:lnTo>
                <a:lnTo>
                  <a:pt x="27" y="8"/>
                </a:lnTo>
                <a:lnTo>
                  <a:pt x="27" y="5"/>
                </a:lnTo>
                <a:lnTo>
                  <a:pt x="28" y="2"/>
                </a:lnTo>
                <a:lnTo>
                  <a:pt x="28" y="1"/>
                </a:lnTo>
                <a:lnTo>
                  <a:pt x="31" y="1"/>
                </a:lnTo>
                <a:lnTo>
                  <a:pt x="34" y="0"/>
                </a:lnTo>
                <a:lnTo>
                  <a:pt x="38" y="0"/>
                </a:lnTo>
                <a:lnTo>
                  <a:pt x="41" y="1"/>
                </a:lnTo>
                <a:lnTo>
                  <a:pt x="47" y="1"/>
                </a:lnTo>
                <a:lnTo>
                  <a:pt x="53" y="2"/>
                </a:lnTo>
                <a:lnTo>
                  <a:pt x="60" y="4"/>
                </a:lnTo>
                <a:lnTo>
                  <a:pt x="60" y="12"/>
                </a:lnTo>
                <a:lnTo>
                  <a:pt x="60" y="22"/>
                </a:lnTo>
                <a:lnTo>
                  <a:pt x="60" y="30"/>
                </a:lnTo>
                <a:lnTo>
                  <a:pt x="60" y="37"/>
                </a:lnTo>
                <a:lnTo>
                  <a:pt x="60" y="45"/>
                </a:lnTo>
                <a:lnTo>
                  <a:pt x="60" y="52"/>
                </a:lnTo>
                <a:lnTo>
                  <a:pt x="60" y="58"/>
                </a:lnTo>
                <a:lnTo>
                  <a:pt x="58" y="65"/>
                </a:lnTo>
                <a:lnTo>
                  <a:pt x="58" y="71"/>
                </a:lnTo>
                <a:lnTo>
                  <a:pt x="58" y="75"/>
                </a:lnTo>
                <a:lnTo>
                  <a:pt x="57" y="81"/>
                </a:lnTo>
                <a:lnTo>
                  <a:pt x="57" y="86"/>
                </a:lnTo>
                <a:lnTo>
                  <a:pt x="56" y="89"/>
                </a:lnTo>
                <a:lnTo>
                  <a:pt x="56" y="94"/>
                </a:lnTo>
                <a:lnTo>
                  <a:pt x="54" y="96"/>
                </a:lnTo>
                <a:lnTo>
                  <a:pt x="53" y="100"/>
                </a:lnTo>
                <a:lnTo>
                  <a:pt x="48" y="110"/>
                </a:lnTo>
                <a:lnTo>
                  <a:pt x="45" y="115"/>
                </a:lnTo>
                <a:lnTo>
                  <a:pt x="43" y="121"/>
                </a:lnTo>
                <a:lnTo>
                  <a:pt x="39" y="126"/>
                </a:lnTo>
                <a:lnTo>
                  <a:pt x="35" y="131"/>
                </a:lnTo>
                <a:lnTo>
                  <a:pt x="30" y="137"/>
                </a:lnTo>
                <a:lnTo>
                  <a:pt x="25" y="142"/>
                </a:lnTo>
                <a:lnTo>
                  <a:pt x="21" y="146"/>
                </a:lnTo>
                <a:lnTo>
                  <a:pt x="15" y="151"/>
                </a:lnTo>
                <a:lnTo>
                  <a:pt x="13" y="154"/>
                </a:lnTo>
                <a:lnTo>
                  <a:pt x="9" y="157"/>
                </a:lnTo>
                <a:lnTo>
                  <a:pt x="6" y="159"/>
                </a:lnTo>
                <a:lnTo>
                  <a:pt x="4" y="160"/>
                </a:lnTo>
                <a:lnTo>
                  <a:pt x="2" y="160"/>
                </a:lnTo>
                <a:lnTo>
                  <a:pt x="1" y="159"/>
                </a:lnTo>
                <a:lnTo>
                  <a:pt x="1" y="15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142">
            <a:extLst>
              <a:ext uri="{FF2B5EF4-FFF2-40B4-BE49-F238E27FC236}">
                <a16:creationId xmlns:a16="http://schemas.microsoft.com/office/drawing/2014/main" xmlns="" id="{8C3E66C6-5ED7-4AC7-B0A2-AEC62D9BD5D3}"/>
              </a:ext>
            </a:extLst>
          </p:cNvPr>
          <p:cNvSpPr>
            <a:spLocks/>
          </p:cNvSpPr>
          <p:nvPr/>
        </p:nvSpPr>
        <p:spPr bwMode="auto">
          <a:xfrm>
            <a:off x="2528921" y="2127574"/>
            <a:ext cx="294198" cy="861470"/>
          </a:xfrm>
          <a:custGeom>
            <a:avLst/>
            <a:gdLst>
              <a:gd name="T0" fmla="*/ 31 w 43"/>
              <a:gd name="T1" fmla="*/ 18 h 124"/>
              <a:gd name="T2" fmla="*/ 34 w 43"/>
              <a:gd name="T3" fmla="*/ 37 h 124"/>
              <a:gd name="T4" fmla="*/ 36 w 43"/>
              <a:gd name="T5" fmla="*/ 53 h 124"/>
              <a:gd name="T6" fmla="*/ 38 w 43"/>
              <a:gd name="T7" fmla="*/ 67 h 124"/>
              <a:gd name="T8" fmla="*/ 40 w 43"/>
              <a:gd name="T9" fmla="*/ 80 h 124"/>
              <a:gd name="T10" fmla="*/ 41 w 43"/>
              <a:gd name="T11" fmla="*/ 89 h 124"/>
              <a:gd name="T12" fmla="*/ 41 w 43"/>
              <a:gd name="T13" fmla="*/ 97 h 124"/>
              <a:gd name="T14" fmla="*/ 41 w 43"/>
              <a:gd name="T15" fmla="*/ 102 h 124"/>
              <a:gd name="T16" fmla="*/ 41 w 43"/>
              <a:gd name="T17" fmla="*/ 108 h 124"/>
              <a:gd name="T18" fmla="*/ 41 w 43"/>
              <a:gd name="T19" fmla="*/ 114 h 124"/>
              <a:gd name="T20" fmla="*/ 40 w 43"/>
              <a:gd name="T21" fmla="*/ 117 h 124"/>
              <a:gd name="T22" fmla="*/ 40 w 43"/>
              <a:gd name="T23" fmla="*/ 121 h 124"/>
              <a:gd name="T24" fmla="*/ 36 w 43"/>
              <a:gd name="T25" fmla="*/ 122 h 124"/>
              <a:gd name="T26" fmla="*/ 32 w 43"/>
              <a:gd name="T27" fmla="*/ 124 h 124"/>
              <a:gd name="T28" fmla="*/ 28 w 43"/>
              <a:gd name="T29" fmla="*/ 124 h 124"/>
              <a:gd name="T30" fmla="*/ 26 w 43"/>
              <a:gd name="T31" fmla="*/ 122 h 124"/>
              <a:gd name="T32" fmla="*/ 22 w 43"/>
              <a:gd name="T33" fmla="*/ 116 h 124"/>
              <a:gd name="T34" fmla="*/ 21 w 43"/>
              <a:gd name="T35" fmla="*/ 111 h 124"/>
              <a:gd name="T36" fmla="*/ 19 w 43"/>
              <a:gd name="T37" fmla="*/ 104 h 124"/>
              <a:gd name="T38" fmla="*/ 18 w 43"/>
              <a:gd name="T39" fmla="*/ 96 h 124"/>
              <a:gd name="T40" fmla="*/ 17 w 43"/>
              <a:gd name="T41" fmla="*/ 85 h 124"/>
              <a:gd name="T42" fmla="*/ 13 w 43"/>
              <a:gd name="T43" fmla="*/ 68 h 124"/>
              <a:gd name="T44" fmla="*/ 9 w 43"/>
              <a:gd name="T45" fmla="*/ 56 h 124"/>
              <a:gd name="T46" fmla="*/ 6 w 43"/>
              <a:gd name="T47" fmla="*/ 40 h 124"/>
              <a:gd name="T48" fmla="*/ 2 w 43"/>
              <a:gd name="T49" fmla="*/ 26 h 124"/>
              <a:gd name="T50" fmla="*/ 0 w 43"/>
              <a:gd name="T51" fmla="*/ 15 h 124"/>
              <a:gd name="T52" fmla="*/ 0 w 43"/>
              <a:gd name="T53" fmla="*/ 7 h 124"/>
              <a:gd name="T54" fmla="*/ 1 w 43"/>
              <a:gd name="T55" fmla="*/ 2 h 124"/>
              <a:gd name="T56" fmla="*/ 5 w 43"/>
              <a:gd name="T57" fmla="*/ 0 h 124"/>
              <a:gd name="T58" fmla="*/ 10 w 43"/>
              <a:gd name="T59" fmla="*/ 0 h 124"/>
              <a:gd name="T60" fmla="*/ 17 w 43"/>
              <a:gd name="T61" fmla="*/ 2 h 124"/>
              <a:gd name="T62" fmla="*/ 26 w 43"/>
              <a:gd name="T63" fmla="*/ 6 h 124"/>
              <a:gd name="T64" fmla="*/ 30 w 43"/>
              <a:gd name="T65" fmla="*/ 8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3" h="124">
                <a:moveTo>
                  <a:pt x="30" y="8"/>
                </a:moveTo>
                <a:lnTo>
                  <a:pt x="31" y="18"/>
                </a:lnTo>
                <a:lnTo>
                  <a:pt x="32" y="28"/>
                </a:lnTo>
                <a:lnTo>
                  <a:pt x="34" y="37"/>
                </a:lnTo>
                <a:lnTo>
                  <a:pt x="35" y="45"/>
                </a:lnTo>
                <a:lnTo>
                  <a:pt x="36" y="53"/>
                </a:lnTo>
                <a:lnTo>
                  <a:pt x="38" y="60"/>
                </a:lnTo>
                <a:lnTo>
                  <a:pt x="38" y="67"/>
                </a:lnTo>
                <a:lnTo>
                  <a:pt x="39" y="74"/>
                </a:lnTo>
                <a:lnTo>
                  <a:pt x="40" y="80"/>
                </a:lnTo>
                <a:lnTo>
                  <a:pt x="40" y="85"/>
                </a:lnTo>
                <a:lnTo>
                  <a:pt x="41" y="89"/>
                </a:lnTo>
                <a:lnTo>
                  <a:pt x="41" y="94"/>
                </a:lnTo>
                <a:lnTo>
                  <a:pt x="41" y="97"/>
                </a:lnTo>
                <a:lnTo>
                  <a:pt x="41" y="100"/>
                </a:lnTo>
                <a:lnTo>
                  <a:pt x="41" y="102"/>
                </a:lnTo>
                <a:lnTo>
                  <a:pt x="43" y="104"/>
                </a:lnTo>
                <a:lnTo>
                  <a:pt x="41" y="108"/>
                </a:lnTo>
                <a:lnTo>
                  <a:pt x="41" y="110"/>
                </a:lnTo>
                <a:lnTo>
                  <a:pt x="41" y="114"/>
                </a:lnTo>
                <a:lnTo>
                  <a:pt x="41" y="116"/>
                </a:lnTo>
                <a:lnTo>
                  <a:pt x="40" y="117"/>
                </a:lnTo>
                <a:lnTo>
                  <a:pt x="40" y="120"/>
                </a:lnTo>
                <a:lnTo>
                  <a:pt x="40" y="121"/>
                </a:lnTo>
                <a:lnTo>
                  <a:pt x="39" y="121"/>
                </a:lnTo>
                <a:lnTo>
                  <a:pt x="36" y="122"/>
                </a:lnTo>
                <a:lnTo>
                  <a:pt x="35" y="123"/>
                </a:lnTo>
                <a:lnTo>
                  <a:pt x="32" y="124"/>
                </a:lnTo>
                <a:lnTo>
                  <a:pt x="30" y="124"/>
                </a:lnTo>
                <a:lnTo>
                  <a:pt x="28" y="124"/>
                </a:lnTo>
                <a:lnTo>
                  <a:pt x="28" y="124"/>
                </a:lnTo>
                <a:lnTo>
                  <a:pt x="26" y="122"/>
                </a:lnTo>
                <a:lnTo>
                  <a:pt x="25" y="120"/>
                </a:lnTo>
                <a:lnTo>
                  <a:pt x="22" y="116"/>
                </a:lnTo>
                <a:lnTo>
                  <a:pt x="22" y="115"/>
                </a:lnTo>
                <a:lnTo>
                  <a:pt x="21" y="111"/>
                </a:lnTo>
                <a:lnTo>
                  <a:pt x="21" y="109"/>
                </a:lnTo>
                <a:lnTo>
                  <a:pt x="19" y="104"/>
                </a:lnTo>
                <a:lnTo>
                  <a:pt x="19" y="101"/>
                </a:lnTo>
                <a:lnTo>
                  <a:pt x="18" y="96"/>
                </a:lnTo>
                <a:lnTo>
                  <a:pt x="17" y="90"/>
                </a:lnTo>
                <a:lnTo>
                  <a:pt x="17" y="85"/>
                </a:lnTo>
                <a:lnTo>
                  <a:pt x="14" y="74"/>
                </a:lnTo>
                <a:lnTo>
                  <a:pt x="13" y="68"/>
                </a:lnTo>
                <a:lnTo>
                  <a:pt x="12" y="61"/>
                </a:lnTo>
                <a:lnTo>
                  <a:pt x="9" y="56"/>
                </a:lnTo>
                <a:lnTo>
                  <a:pt x="8" y="49"/>
                </a:lnTo>
                <a:lnTo>
                  <a:pt x="6" y="40"/>
                </a:lnTo>
                <a:lnTo>
                  <a:pt x="5" y="33"/>
                </a:lnTo>
                <a:lnTo>
                  <a:pt x="2" y="26"/>
                </a:lnTo>
                <a:lnTo>
                  <a:pt x="1" y="19"/>
                </a:lnTo>
                <a:lnTo>
                  <a:pt x="0" y="15"/>
                </a:lnTo>
                <a:lnTo>
                  <a:pt x="0" y="10"/>
                </a:lnTo>
                <a:lnTo>
                  <a:pt x="0" y="7"/>
                </a:lnTo>
                <a:lnTo>
                  <a:pt x="1" y="3"/>
                </a:lnTo>
                <a:lnTo>
                  <a:pt x="1" y="2"/>
                </a:lnTo>
                <a:lnTo>
                  <a:pt x="4" y="1"/>
                </a:lnTo>
                <a:lnTo>
                  <a:pt x="5" y="0"/>
                </a:lnTo>
                <a:lnTo>
                  <a:pt x="8" y="0"/>
                </a:lnTo>
                <a:lnTo>
                  <a:pt x="10" y="0"/>
                </a:lnTo>
                <a:lnTo>
                  <a:pt x="13" y="1"/>
                </a:lnTo>
                <a:lnTo>
                  <a:pt x="17" y="2"/>
                </a:lnTo>
                <a:lnTo>
                  <a:pt x="21" y="3"/>
                </a:lnTo>
                <a:lnTo>
                  <a:pt x="26" y="6"/>
                </a:lnTo>
                <a:lnTo>
                  <a:pt x="30" y="8"/>
                </a:lnTo>
                <a:lnTo>
                  <a:pt x="3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144">
            <a:extLst>
              <a:ext uri="{FF2B5EF4-FFF2-40B4-BE49-F238E27FC236}">
                <a16:creationId xmlns:a16="http://schemas.microsoft.com/office/drawing/2014/main" xmlns="" id="{192966ED-14F3-43C1-B0FF-1FA0EEDEF6E0}"/>
              </a:ext>
            </a:extLst>
          </p:cNvPr>
          <p:cNvSpPr>
            <a:spLocks/>
          </p:cNvSpPr>
          <p:nvPr/>
        </p:nvSpPr>
        <p:spPr bwMode="auto">
          <a:xfrm>
            <a:off x="2699966" y="2634728"/>
            <a:ext cx="807325" cy="229265"/>
          </a:xfrm>
          <a:custGeom>
            <a:avLst/>
            <a:gdLst>
              <a:gd name="T0" fmla="*/ 118 w 118"/>
              <a:gd name="T1" fmla="*/ 20 h 33"/>
              <a:gd name="T2" fmla="*/ 117 w 118"/>
              <a:gd name="T3" fmla="*/ 21 h 33"/>
              <a:gd name="T4" fmla="*/ 114 w 118"/>
              <a:gd name="T5" fmla="*/ 22 h 33"/>
              <a:gd name="T6" fmla="*/ 112 w 118"/>
              <a:gd name="T7" fmla="*/ 23 h 33"/>
              <a:gd name="T8" fmla="*/ 106 w 118"/>
              <a:gd name="T9" fmla="*/ 24 h 33"/>
              <a:gd name="T10" fmla="*/ 104 w 118"/>
              <a:gd name="T11" fmla="*/ 24 h 33"/>
              <a:gd name="T12" fmla="*/ 100 w 118"/>
              <a:gd name="T13" fmla="*/ 26 h 33"/>
              <a:gd name="T14" fmla="*/ 97 w 118"/>
              <a:gd name="T15" fmla="*/ 26 h 33"/>
              <a:gd name="T16" fmla="*/ 93 w 118"/>
              <a:gd name="T17" fmla="*/ 27 h 33"/>
              <a:gd name="T18" fmla="*/ 89 w 118"/>
              <a:gd name="T19" fmla="*/ 27 h 33"/>
              <a:gd name="T20" fmla="*/ 84 w 118"/>
              <a:gd name="T21" fmla="*/ 27 h 33"/>
              <a:gd name="T22" fmla="*/ 79 w 118"/>
              <a:gd name="T23" fmla="*/ 28 h 33"/>
              <a:gd name="T24" fmla="*/ 74 w 118"/>
              <a:gd name="T25" fmla="*/ 28 h 33"/>
              <a:gd name="T26" fmla="*/ 53 w 118"/>
              <a:gd name="T27" fmla="*/ 30 h 33"/>
              <a:gd name="T28" fmla="*/ 44 w 118"/>
              <a:gd name="T29" fmla="*/ 30 h 33"/>
              <a:gd name="T30" fmla="*/ 33 w 118"/>
              <a:gd name="T31" fmla="*/ 31 h 33"/>
              <a:gd name="T32" fmla="*/ 24 w 118"/>
              <a:gd name="T33" fmla="*/ 31 h 33"/>
              <a:gd name="T34" fmla="*/ 15 w 118"/>
              <a:gd name="T35" fmla="*/ 33 h 33"/>
              <a:gd name="T36" fmla="*/ 7 w 118"/>
              <a:gd name="T37" fmla="*/ 33 h 33"/>
              <a:gd name="T38" fmla="*/ 0 w 118"/>
              <a:gd name="T39" fmla="*/ 33 h 33"/>
              <a:gd name="T40" fmla="*/ 0 w 118"/>
              <a:gd name="T41" fmla="*/ 12 h 33"/>
              <a:gd name="T42" fmla="*/ 10 w 118"/>
              <a:gd name="T43" fmla="*/ 11 h 33"/>
              <a:gd name="T44" fmla="*/ 20 w 118"/>
              <a:gd name="T45" fmla="*/ 9 h 33"/>
              <a:gd name="T46" fmla="*/ 31 w 118"/>
              <a:gd name="T47" fmla="*/ 8 h 33"/>
              <a:gd name="T48" fmla="*/ 40 w 118"/>
              <a:gd name="T49" fmla="*/ 7 h 33"/>
              <a:gd name="T50" fmla="*/ 49 w 118"/>
              <a:gd name="T51" fmla="*/ 6 h 33"/>
              <a:gd name="T52" fmla="*/ 57 w 118"/>
              <a:gd name="T53" fmla="*/ 5 h 33"/>
              <a:gd name="T54" fmla="*/ 65 w 118"/>
              <a:gd name="T55" fmla="*/ 4 h 33"/>
              <a:gd name="T56" fmla="*/ 71 w 118"/>
              <a:gd name="T57" fmla="*/ 2 h 33"/>
              <a:gd name="T58" fmla="*/ 78 w 118"/>
              <a:gd name="T59" fmla="*/ 2 h 33"/>
              <a:gd name="T60" fmla="*/ 83 w 118"/>
              <a:gd name="T61" fmla="*/ 1 h 33"/>
              <a:gd name="T62" fmla="*/ 88 w 118"/>
              <a:gd name="T63" fmla="*/ 1 h 33"/>
              <a:gd name="T64" fmla="*/ 92 w 118"/>
              <a:gd name="T65" fmla="*/ 0 h 33"/>
              <a:gd name="T66" fmla="*/ 96 w 118"/>
              <a:gd name="T67" fmla="*/ 0 h 33"/>
              <a:gd name="T68" fmla="*/ 99 w 118"/>
              <a:gd name="T69" fmla="*/ 0 h 33"/>
              <a:gd name="T70" fmla="*/ 101 w 118"/>
              <a:gd name="T71" fmla="*/ 0 h 33"/>
              <a:gd name="T72" fmla="*/ 102 w 118"/>
              <a:gd name="T73" fmla="*/ 0 h 33"/>
              <a:gd name="T74" fmla="*/ 105 w 118"/>
              <a:gd name="T75" fmla="*/ 0 h 33"/>
              <a:gd name="T76" fmla="*/ 108 w 118"/>
              <a:gd name="T77" fmla="*/ 0 h 33"/>
              <a:gd name="T78" fmla="*/ 110 w 118"/>
              <a:gd name="T79" fmla="*/ 2 h 33"/>
              <a:gd name="T80" fmla="*/ 114 w 118"/>
              <a:gd name="T81" fmla="*/ 5 h 33"/>
              <a:gd name="T82" fmla="*/ 117 w 118"/>
              <a:gd name="T83" fmla="*/ 7 h 33"/>
              <a:gd name="T84" fmla="*/ 117 w 118"/>
              <a:gd name="T85" fmla="*/ 11 h 33"/>
              <a:gd name="T86" fmla="*/ 118 w 118"/>
              <a:gd name="T87" fmla="*/ 14 h 33"/>
              <a:gd name="T88" fmla="*/ 118 w 118"/>
              <a:gd name="T89" fmla="*/ 17 h 33"/>
              <a:gd name="T90" fmla="*/ 118 w 118"/>
              <a:gd name="T91" fmla="*/ 20 h 33"/>
              <a:gd name="T92" fmla="*/ 118 w 118"/>
              <a:gd name="T93" fmla="*/ 2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18" h="33">
                <a:moveTo>
                  <a:pt x="118" y="20"/>
                </a:moveTo>
                <a:lnTo>
                  <a:pt x="117" y="21"/>
                </a:lnTo>
                <a:lnTo>
                  <a:pt x="114" y="22"/>
                </a:lnTo>
                <a:lnTo>
                  <a:pt x="112" y="23"/>
                </a:lnTo>
                <a:lnTo>
                  <a:pt x="106" y="24"/>
                </a:lnTo>
                <a:lnTo>
                  <a:pt x="104" y="24"/>
                </a:lnTo>
                <a:lnTo>
                  <a:pt x="100" y="26"/>
                </a:lnTo>
                <a:lnTo>
                  <a:pt x="97" y="26"/>
                </a:lnTo>
                <a:lnTo>
                  <a:pt x="93" y="27"/>
                </a:lnTo>
                <a:lnTo>
                  <a:pt x="89" y="27"/>
                </a:lnTo>
                <a:lnTo>
                  <a:pt x="84" y="27"/>
                </a:lnTo>
                <a:lnTo>
                  <a:pt x="79" y="28"/>
                </a:lnTo>
                <a:lnTo>
                  <a:pt x="74" y="28"/>
                </a:lnTo>
                <a:lnTo>
                  <a:pt x="53" y="30"/>
                </a:lnTo>
                <a:lnTo>
                  <a:pt x="44" y="30"/>
                </a:lnTo>
                <a:lnTo>
                  <a:pt x="33" y="31"/>
                </a:lnTo>
                <a:lnTo>
                  <a:pt x="24" y="31"/>
                </a:lnTo>
                <a:lnTo>
                  <a:pt x="15" y="33"/>
                </a:lnTo>
                <a:lnTo>
                  <a:pt x="7" y="33"/>
                </a:lnTo>
                <a:lnTo>
                  <a:pt x="0" y="33"/>
                </a:lnTo>
                <a:lnTo>
                  <a:pt x="0" y="12"/>
                </a:lnTo>
                <a:lnTo>
                  <a:pt x="10" y="11"/>
                </a:lnTo>
                <a:lnTo>
                  <a:pt x="20" y="9"/>
                </a:lnTo>
                <a:lnTo>
                  <a:pt x="31" y="8"/>
                </a:lnTo>
                <a:lnTo>
                  <a:pt x="40" y="7"/>
                </a:lnTo>
                <a:lnTo>
                  <a:pt x="49" y="6"/>
                </a:lnTo>
                <a:lnTo>
                  <a:pt x="57" y="5"/>
                </a:lnTo>
                <a:lnTo>
                  <a:pt x="65" y="4"/>
                </a:lnTo>
                <a:lnTo>
                  <a:pt x="71" y="2"/>
                </a:lnTo>
                <a:lnTo>
                  <a:pt x="78" y="2"/>
                </a:lnTo>
                <a:lnTo>
                  <a:pt x="83" y="1"/>
                </a:lnTo>
                <a:lnTo>
                  <a:pt x="88" y="1"/>
                </a:lnTo>
                <a:lnTo>
                  <a:pt x="92" y="0"/>
                </a:lnTo>
                <a:lnTo>
                  <a:pt x="96" y="0"/>
                </a:lnTo>
                <a:lnTo>
                  <a:pt x="99" y="0"/>
                </a:lnTo>
                <a:lnTo>
                  <a:pt x="101" y="0"/>
                </a:lnTo>
                <a:lnTo>
                  <a:pt x="102" y="0"/>
                </a:lnTo>
                <a:lnTo>
                  <a:pt x="105" y="0"/>
                </a:lnTo>
                <a:lnTo>
                  <a:pt x="108" y="0"/>
                </a:lnTo>
                <a:lnTo>
                  <a:pt x="110" y="2"/>
                </a:lnTo>
                <a:lnTo>
                  <a:pt x="114" y="5"/>
                </a:lnTo>
                <a:lnTo>
                  <a:pt x="117" y="7"/>
                </a:lnTo>
                <a:lnTo>
                  <a:pt x="117" y="11"/>
                </a:lnTo>
                <a:lnTo>
                  <a:pt x="118" y="14"/>
                </a:lnTo>
                <a:lnTo>
                  <a:pt x="118" y="17"/>
                </a:lnTo>
                <a:lnTo>
                  <a:pt x="118" y="20"/>
                </a:lnTo>
                <a:lnTo>
                  <a:pt x="118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145">
            <a:extLst>
              <a:ext uri="{FF2B5EF4-FFF2-40B4-BE49-F238E27FC236}">
                <a16:creationId xmlns:a16="http://schemas.microsoft.com/office/drawing/2014/main" xmlns="" id="{282F6611-544F-42DD-8E4D-B542ED0A98A6}"/>
              </a:ext>
            </a:extLst>
          </p:cNvPr>
          <p:cNvSpPr>
            <a:spLocks/>
          </p:cNvSpPr>
          <p:nvPr/>
        </p:nvSpPr>
        <p:spPr bwMode="auto">
          <a:xfrm>
            <a:off x="1598443" y="1634313"/>
            <a:ext cx="779959" cy="250103"/>
          </a:xfrm>
          <a:custGeom>
            <a:avLst/>
            <a:gdLst>
              <a:gd name="T0" fmla="*/ 12 w 114"/>
              <a:gd name="T1" fmla="*/ 35 h 36"/>
              <a:gd name="T2" fmla="*/ 9 w 114"/>
              <a:gd name="T3" fmla="*/ 31 h 36"/>
              <a:gd name="T4" fmla="*/ 5 w 114"/>
              <a:gd name="T5" fmla="*/ 26 h 36"/>
              <a:gd name="T6" fmla="*/ 2 w 114"/>
              <a:gd name="T7" fmla="*/ 19 h 36"/>
              <a:gd name="T8" fmla="*/ 8 w 114"/>
              <a:gd name="T9" fmla="*/ 14 h 36"/>
              <a:gd name="T10" fmla="*/ 21 w 114"/>
              <a:gd name="T11" fmla="*/ 11 h 36"/>
              <a:gd name="T12" fmla="*/ 33 w 114"/>
              <a:gd name="T13" fmla="*/ 9 h 36"/>
              <a:gd name="T14" fmla="*/ 43 w 114"/>
              <a:gd name="T15" fmla="*/ 8 h 36"/>
              <a:gd name="T16" fmla="*/ 52 w 114"/>
              <a:gd name="T17" fmla="*/ 7 h 36"/>
              <a:gd name="T18" fmla="*/ 59 w 114"/>
              <a:gd name="T19" fmla="*/ 4 h 36"/>
              <a:gd name="T20" fmla="*/ 65 w 114"/>
              <a:gd name="T21" fmla="*/ 3 h 36"/>
              <a:gd name="T22" fmla="*/ 69 w 114"/>
              <a:gd name="T23" fmla="*/ 3 h 36"/>
              <a:gd name="T24" fmla="*/ 77 w 114"/>
              <a:gd name="T25" fmla="*/ 1 h 36"/>
              <a:gd name="T26" fmla="*/ 88 w 114"/>
              <a:gd name="T27" fmla="*/ 0 h 36"/>
              <a:gd name="T28" fmla="*/ 95 w 114"/>
              <a:gd name="T29" fmla="*/ 0 h 36"/>
              <a:gd name="T30" fmla="*/ 103 w 114"/>
              <a:gd name="T31" fmla="*/ 2 h 36"/>
              <a:gd name="T32" fmla="*/ 110 w 114"/>
              <a:gd name="T33" fmla="*/ 8 h 36"/>
              <a:gd name="T34" fmla="*/ 114 w 114"/>
              <a:gd name="T35" fmla="*/ 12 h 36"/>
              <a:gd name="T36" fmla="*/ 112 w 114"/>
              <a:gd name="T37" fmla="*/ 17 h 36"/>
              <a:gd name="T38" fmla="*/ 111 w 114"/>
              <a:gd name="T39" fmla="*/ 19 h 36"/>
              <a:gd name="T40" fmla="*/ 107 w 114"/>
              <a:gd name="T41" fmla="*/ 22 h 36"/>
              <a:gd name="T42" fmla="*/ 103 w 114"/>
              <a:gd name="T43" fmla="*/ 23 h 36"/>
              <a:gd name="T44" fmla="*/ 97 w 114"/>
              <a:gd name="T45" fmla="*/ 24 h 36"/>
              <a:gd name="T46" fmla="*/ 89 w 114"/>
              <a:gd name="T47" fmla="*/ 26 h 36"/>
              <a:gd name="T48" fmla="*/ 78 w 114"/>
              <a:gd name="T49" fmla="*/ 28 h 36"/>
              <a:gd name="T50" fmla="*/ 67 w 114"/>
              <a:gd name="T51" fmla="*/ 29 h 36"/>
              <a:gd name="T52" fmla="*/ 55 w 114"/>
              <a:gd name="T53" fmla="*/ 30 h 36"/>
              <a:gd name="T54" fmla="*/ 46 w 114"/>
              <a:gd name="T55" fmla="*/ 31 h 36"/>
              <a:gd name="T56" fmla="*/ 37 w 114"/>
              <a:gd name="T57" fmla="*/ 32 h 36"/>
              <a:gd name="T58" fmla="*/ 30 w 114"/>
              <a:gd name="T59" fmla="*/ 33 h 36"/>
              <a:gd name="T60" fmla="*/ 21 w 114"/>
              <a:gd name="T61" fmla="*/ 36 h 36"/>
              <a:gd name="T62" fmla="*/ 15 w 114"/>
              <a:gd name="T63" fmla="*/ 3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4" h="36">
                <a:moveTo>
                  <a:pt x="15" y="36"/>
                </a:moveTo>
                <a:lnTo>
                  <a:pt x="12" y="35"/>
                </a:lnTo>
                <a:lnTo>
                  <a:pt x="11" y="33"/>
                </a:lnTo>
                <a:lnTo>
                  <a:pt x="9" y="31"/>
                </a:lnTo>
                <a:lnTo>
                  <a:pt x="7" y="30"/>
                </a:lnTo>
                <a:lnTo>
                  <a:pt x="5" y="26"/>
                </a:lnTo>
                <a:lnTo>
                  <a:pt x="4" y="23"/>
                </a:lnTo>
                <a:lnTo>
                  <a:pt x="2" y="19"/>
                </a:lnTo>
                <a:lnTo>
                  <a:pt x="0" y="15"/>
                </a:lnTo>
                <a:lnTo>
                  <a:pt x="8" y="14"/>
                </a:lnTo>
                <a:lnTo>
                  <a:pt x="15" y="12"/>
                </a:lnTo>
                <a:lnTo>
                  <a:pt x="21" y="11"/>
                </a:lnTo>
                <a:lnTo>
                  <a:pt x="26" y="10"/>
                </a:lnTo>
                <a:lnTo>
                  <a:pt x="33" y="9"/>
                </a:lnTo>
                <a:lnTo>
                  <a:pt x="38" y="9"/>
                </a:lnTo>
                <a:lnTo>
                  <a:pt x="43" y="8"/>
                </a:lnTo>
                <a:lnTo>
                  <a:pt x="47" y="7"/>
                </a:lnTo>
                <a:lnTo>
                  <a:pt x="52" y="7"/>
                </a:lnTo>
                <a:lnTo>
                  <a:pt x="56" y="6"/>
                </a:lnTo>
                <a:lnTo>
                  <a:pt x="59" y="4"/>
                </a:lnTo>
                <a:lnTo>
                  <a:pt x="63" y="4"/>
                </a:lnTo>
                <a:lnTo>
                  <a:pt x="65" y="3"/>
                </a:lnTo>
                <a:lnTo>
                  <a:pt x="68" y="3"/>
                </a:lnTo>
                <a:lnTo>
                  <a:pt x="69" y="3"/>
                </a:lnTo>
                <a:lnTo>
                  <a:pt x="72" y="2"/>
                </a:lnTo>
                <a:lnTo>
                  <a:pt x="77" y="1"/>
                </a:lnTo>
                <a:lnTo>
                  <a:pt x="82" y="1"/>
                </a:lnTo>
                <a:lnTo>
                  <a:pt x="88" y="0"/>
                </a:lnTo>
                <a:lnTo>
                  <a:pt x="93" y="0"/>
                </a:lnTo>
                <a:lnTo>
                  <a:pt x="95" y="0"/>
                </a:lnTo>
                <a:lnTo>
                  <a:pt x="99" y="1"/>
                </a:lnTo>
                <a:lnTo>
                  <a:pt x="103" y="2"/>
                </a:lnTo>
                <a:lnTo>
                  <a:pt x="107" y="4"/>
                </a:lnTo>
                <a:lnTo>
                  <a:pt x="110" y="8"/>
                </a:lnTo>
                <a:lnTo>
                  <a:pt x="112" y="10"/>
                </a:lnTo>
                <a:lnTo>
                  <a:pt x="114" y="12"/>
                </a:lnTo>
                <a:lnTo>
                  <a:pt x="114" y="15"/>
                </a:lnTo>
                <a:lnTo>
                  <a:pt x="112" y="17"/>
                </a:lnTo>
                <a:lnTo>
                  <a:pt x="112" y="18"/>
                </a:lnTo>
                <a:lnTo>
                  <a:pt x="111" y="19"/>
                </a:lnTo>
                <a:lnTo>
                  <a:pt x="110" y="21"/>
                </a:lnTo>
                <a:lnTo>
                  <a:pt x="107" y="22"/>
                </a:lnTo>
                <a:lnTo>
                  <a:pt x="106" y="22"/>
                </a:lnTo>
                <a:lnTo>
                  <a:pt x="103" y="23"/>
                </a:lnTo>
                <a:lnTo>
                  <a:pt x="99" y="23"/>
                </a:lnTo>
                <a:lnTo>
                  <a:pt x="97" y="24"/>
                </a:lnTo>
                <a:lnTo>
                  <a:pt x="93" y="25"/>
                </a:lnTo>
                <a:lnTo>
                  <a:pt x="89" y="26"/>
                </a:lnTo>
                <a:lnTo>
                  <a:pt x="84" y="26"/>
                </a:lnTo>
                <a:lnTo>
                  <a:pt x="78" y="28"/>
                </a:lnTo>
                <a:lnTo>
                  <a:pt x="73" y="29"/>
                </a:lnTo>
                <a:lnTo>
                  <a:pt x="67" y="29"/>
                </a:lnTo>
                <a:lnTo>
                  <a:pt x="60" y="30"/>
                </a:lnTo>
                <a:lnTo>
                  <a:pt x="55" y="30"/>
                </a:lnTo>
                <a:lnTo>
                  <a:pt x="50" y="31"/>
                </a:lnTo>
                <a:lnTo>
                  <a:pt x="46" y="31"/>
                </a:lnTo>
                <a:lnTo>
                  <a:pt x="41" y="32"/>
                </a:lnTo>
                <a:lnTo>
                  <a:pt x="37" y="32"/>
                </a:lnTo>
                <a:lnTo>
                  <a:pt x="34" y="33"/>
                </a:lnTo>
                <a:lnTo>
                  <a:pt x="30" y="33"/>
                </a:lnTo>
                <a:lnTo>
                  <a:pt x="25" y="35"/>
                </a:lnTo>
                <a:lnTo>
                  <a:pt x="21" y="36"/>
                </a:lnTo>
                <a:lnTo>
                  <a:pt x="17" y="36"/>
                </a:lnTo>
                <a:lnTo>
                  <a:pt x="15" y="36"/>
                </a:lnTo>
                <a:lnTo>
                  <a:pt x="15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147">
            <a:extLst>
              <a:ext uri="{FF2B5EF4-FFF2-40B4-BE49-F238E27FC236}">
                <a16:creationId xmlns:a16="http://schemas.microsoft.com/office/drawing/2014/main" xmlns="" id="{ECDAA969-CCE7-4C09-90E0-13EFBD48A413}"/>
              </a:ext>
            </a:extLst>
          </p:cNvPr>
          <p:cNvSpPr>
            <a:spLocks/>
          </p:cNvSpPr>
          <p:nvPr/>
        </p:nvSpPr>
        <p:spPr bwMode="auto">
          <a:xfrm>
            <a:off x="1530027" y="2009469"/>
            <a:ext cx="896271" cy="312632"/>
          </a:xfrm>
          <a:custGeom>
            <a:avLst/>
            <a:gdLst>
              <a:gd name="T0" fmla="*/ 0 w 131"/>
              <a:gd name="T1" fmla="*/ 24 h 45"/>
              <a:gd name="T2" fmla="*/ 8 w 131"/>
              <a:gd name="T3" fmla="*/ 23 h 45"/>
              <a:gd name="T4" fmla="*/ 14 w 131"/>
              <a:gd name="T5" fmla="*/ 21 h 45"/>
              <a:gd name="T6" fmla="*/ 23 w 131"/>
              <a:gd name="T7" fmla="*/ 20 h 45"/>
              <a:gd name="T8" fmla="*/ 31 w 131"/>
              <a:gd name="T9" fmla="*/ 18 h 45"/>
              <a:gd name="T10" fmla="*/ 42 w 131"/>
              <a:gd name="T11" fmla="*/ 17 h 45"/>
              <a:gd name="T12" fmla="*/ 51 w 131"/>
              <a:gd name="T13" fmla="*/ 13 h 45"/>
              <a:gd name="T14" fmla="*/ 61 w 131"/>
              <a:gd name="T15" fmla="*/ 11 h 45"/>
              <a:gd name="T16" fmla="*/ 73 w 131"/>
              <a:gd name="T17" fmla="*/ 9 h 45"/>
              <a:gd name="T18" fmla="*/ 82 w 131"/>
              <a:gd name="T19" fmla="*/ 5 h 45"/>
              <a:gd name="T20" fmla="*/ 91 w 131"/>
              <a:gd name="T21" fmla="*/ 4 h 45"/>
              <a:gd name="T22" fmla="*/ 100 w 131"/>
              <a:gd name="T23" fmla="*/ 2 h 45"/>
              <a:gd name="T24" fmla="*/ 107 w 131"/>
              <a:gd name="T25" fmla="*/ 0 h 45"/>
              <a:gd name="T26" fmla="*/ 113 w 131"/>
              <a:gd name="T27" fmla="*/ 0 h 45"/>
              <a:gd name="T28" fmla="*/ 117 w 131"/>
              <a:gd name="T29" fmla="*/ 0 h 45"/>
              <a:gd name="T30" fmla="*/ 121 w 131"/>
              <a:gd name="T31" fmla="*/ 0 h 45"/>
              <a:gd name="T32" fmla="*/ 124 w 131"/>
              <a:gd name="T33" fmla="*/ 2 h 45"/>
              <a:gd name="T34" fmla="*/ 126 w 131"/>
              <a:gd name="T35" fmla="*/ 5 h 45"/>
              <a:gd name="T36" fmla="*/ 129 w 131"/>
              <a:gd name="T37" fmla="*/ 7 h 45"/>
              <a:gd name="T38" fmla="*/ 130 w 131"/>
              <a:gd name="T39" fmla="*/ 11 h 45"/>
              <a:gd name="T40" fmla="*/ 131 w 131"/>
              <a:gd name="T41" fmla="*/ 13 h 45"/>
              <a:gd name="T42" fmla="*/ 130 w 131"/>
              <a:gd name="T43" fmla="*/ 16 h 45"/>
              <a:gd name="T44" fmla="*/ 130 w 131"/>
              <a:gd name="T45" fmla="*/ 18 h 45"/>
              <a:gd name="T46" fmla="*/ 128 w 131"/>
              <a:gd name="T47" fmla="*/ 20 h 45"/>
              <a:gd name="T48" fmla="*/ 125 w 131"/>
              <a:gd name="T49" fmla="*/ 23 h 45"/>
              <a:gd name="T50" fmla="*/ 122 w 131"/>
              <a:gd name="T51" fmla="*/ 24 h 45"/>
              <a:gd name="T52" fmla="*/ 120 w 131"/>
              <a:gd name="T53" fmla="*/ 25 h 45"/>
              <a:gd name="T54" fmla="*/ 115 w 131"/>
              <a:gd name="T55" fmla="*/ 26 h 45"/>
              <a:gd name="T56" fmla="*/ 109 w 131"/>
              <a:gd name="T57" fmla="*/ 28 h 45"/>
              <a:gd name="T58" fmla="*/ 103 w 131"/>
              <a:gd name="T59" fmla="*/ 29 h 45"/>
              <a:gd name="T60" fmla="*/ 95 w 131"/>
              <a:gd name="T61" fmla="*/ 31 h 45"/>
              <a:gd name="T62" fmla="*/ 86 w 131"/>
              <a:gd name="T63" fmla="*/ 33 h 45"/>
              <a:gd name="T64" fmla="*/ 75 w 131"/>
              <a:gd name="T65" fmla="*/ 35 h 45"/>
              <a:gd name="T66" fmla="*/ 65 w 131"/>
              <a:gd name="T67" fmla="*/ 36 h 45"/>
              <a:gd name="T68" fmla="*/ 56 w 131"/>
              <a:gd name="T69" fmla="*/ 39 h 45"/>
              <a:gd name="T70" fmla="*/ 49 w 131"/>
              <a:gd name="T71" fmla="*/ 41 h 45"/>
              <a:gd name="T72" fmla="*/ 43 w 131"/>
              <a:gd name="T73" fmla="*/ 42 h 45"/>
              <a:gd name="T74" fmla="*/ 38 w 131"/>
              <a:gd name="T75" fmla="*/ 43 h 45"/>
              <a:gd name="T76" fmla="*/ 34 w 131"/>
              <a:gd name="T77" fmla="*/ 43 h 45"/>
              <a:gd name="T78" fmla="*/ 30 w 131"/>
              <a:gd name="T79" fmla="*/ 45 h 45"/>
              <a:gd name="T80" fmla="*/ 28 w 131"/>
              <a:gd name="T81" fmla="*/ 45 h 45"/>
              <a:gd name="T82" fmla="*/ 25 w 131"/>
              <a:gd name="T83" fmla="*/ 43 h 45"/>
              <a:gd name="T84" fmla="*/ 22 w 131"/>
              <a:gd name="T85" fmla="*/ 43 h 45"/>
              <a:gd name="T86" fmla="*/ 17 w 131"/>
              <a:gd name="T87" fmla="*/ 41 h 45"/>
              <a:gd name="T88" fmla="*/ 12 w 131"/>
              <a:gd name="T89" fmla="*/ 40 h 45"/>
              <a:gd name="T90" fmla="*/ 9 w 131"/>
              <a:gd name="T91" fmla="*/ 38 h 45"/>
              <a:gd name="T92" fmla="*/ 6 w 131"/>
              <a:gd name="T93" fmla="*/ 36 h 45"/>
              <a:gd name="T94" fmla="*/ 5 w 131"/>
              <a:gd name="T95" fmla="*/ 35 h 45"/>
              <a:gd name="T96" fmla="*/ 4 w 131"/>
              <a:gd name="T97" fmla="*/ 33 h 45"/>
              <a:gd name="T98" fmla="*/ 2 w 131"/>
              <a:gd name="T99" fmla="*/ 32 h 45"/>
              <a:gd name="T100" fmla="*/ 1 w 131"/>
              <a:gd name="T101" fmla="*/ 29 h 45"/>
              <a:gd name="T102" fmla="*/ 0 w 131"/>
              <a:gd name="T103" fmla="*/ 27 h 45"/>
              <a:gd name="T104" fmla="*/ 0 w 131"/>
              <a:gd name="T105" fmla="*/ 24 h 45"/>
              <a:gd name="T106" fmla="*/ 0 w 131"/>
              <a:gd name="T107" fmla="*/ 24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1" h="45">
                <a:moveTo>
                  <a:pt x="0" y="24"/>
                </a:moveTo>
                <a:lnTo>
                  <a:pt x="8" y="23"/>
                </a:lnTo>
                <a:lnTo>
                  <a:pt x="14" y="21"/>
                </a:lnTo>
                <a:lnTo>
                  <a:pt x="23" y="20"/>
                </a:lnTo>
                <a:lnTo>
                  <a:pt x="31" y="18"/>
                </a:lnTo>
                <a:lnTo>
                  <a:pt x="42" y="17"/>
                </a:lnTo>
                <a:lnTo>
                  <a:pt x="51" y="13"/>
                </a:lnTo>
                <a:lnTo>
                  <a:pt x="61" y="11"/>
                </a:lnTo>
                <a:lnTo>
                  <a:pt x="73" y="9"/>
                </a:lnTo>
                <a:lnTo>
                  <a:pt x="82" y="5"/>
                </a:lnTo>
                <a:lnTo>
                  <a:pt x="91" y="4"/>
                </a:lnTo>
                <a:lnTo>
                  <a:pt x="100" y="2"/>
                </a:lnTo>
                <a:lnTo>
                  <a:pt x="107" y="0"/>
                </a:lnTo>
                <a:lnTo>
                  <a:pt x="113" y="0"/>
                </a:lnTo>
                <a:lnTo>
                  <a:pt x="117" y="0"/>
                </a:lnTo>
                <a:lnTo>
                  <a:pt x="121" y="0"/>
                </a:lnTo>
                <a:lnTo>
                  <a:pt x="124" y="2"/>
                </a:lnTo>
                <a:lnTo>
                  <a:pt x="126" y="5"/>
                </a:lnTo>
                <a:lnTo>
                  <a:pt x="129" y="7"/>
                </a:lnTo>
                <a:lnTo>
                  <a:pt x="130" y="11"/>
                </a:lnTo>
                <a:lnTo>
                  <a:pt x="131" y="13"/>
                </a:lnTo>
                <a:lnTo>
                  <a:pt x="130" y="16"/>
                </a:lnTo>
                <a:lnTo>
                  <a:pt x="130" y="18"/>
                </a:lnTo>
                <a:lnTo>
                  <a:pt x="128" y="20"/>
                </a:lnTo>
                <a:lnTo>
                  <a:pt x="125" y="23"/>
                </a:lnTo>
                <a:lnTo>
                  <a:pt x="122" y="24"/>
                </a:lnTo>
                <a:lnTo>
                  <a:pt x="120" y="25"/>
                </a:lnTo>
                <a:lnTo>
                  <a:pt x="115" y="26"/>
                </a:lnTo>
                <a:lnTo>
                  <a:pt x="109" y="28"/>
                </a:lnTo>
                <a:lnTo>
                  <a:pt x="103" y="29"/>
                </a:lnTo>
                <a:lnTo>
                  <a:pt x="95" y="31"/>
                </a:lnTo>
                <a:lnTo>
                  <a:pt x="86" y="33"/>
                </a:lnTo>
                <a:lnTo>
                  <a:pt x="75" y="35"/>
                </a:lnTo>
                <a:lnTo>
                  <a:pt x="65" y="36"/>
                </a:lnTo>
                <a:lnTo>
                  <a:pt x="56" y="39"/>
                </a:lnTo>
                <a:lnTo>
                  <a:pt x="49" y="41"/>
                </a:lnTo>
                <a:lnTo>
                  <a:pt x="43" y="42"/>
                </a:lnTo>
                <a:lnTo>
                  <a:pt x="38" y="43"/>
                </a:lnTo>
                <a:lnTo>
                  <a:pt x="34" y="43"/>
                </a:lnTo>
                <a:lnTo>
                  <a:pt x="30" y="45"/>
                </a:lnTo>
                <a:lnTo>
                  <a:pt x="28" y="45"/>
                </a:lnTo>
                <a:lnTo>
                  <a:pt x="25" y="43"/>
                </a:lnTo>
                <a:lnTo>
                  <a:pt x="22" y="43"/>
                </a:lnTo>
                <a:lnTo>
                  <a:pt x="17" y="41"/>
                </a:lnTo>
                <a:lnTo>
                  <a:pt x="12" y="40"/>
                </a:lnTo>
                <a:lnTo>
                  <a:pt x="9" y="38"/>
                </a:lnTo>
                <a:lnTo>
                  <a:pt x="6" y="36"/>
                </a:lnTo>
                <a:lnTo>
                  <a:pt x="5" y="35"/>
                </a:lnTo>
                <a:lnTo>
                  <a:pt x="4" y="33"/>
                </a:lnTo>
                <a:lnTo>
                  <a:pt x="2" y="32"/>
                </a:lnTo>
                <a:lnTo>
                  <a:pt x="1" y="29"/>
                </a:lnTo>
                <a:lnTo>
                  <a:pt x="0" y="27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149">
            <a:extLst>
              <a:ext uri="{FF2B5EF4-FFF2-40B4-BE49-F238E27FC236}">
                <a16:creationId xmlns:a16="http://schemas.microsoft.com/office/drawing/2014/main" xmlns="" id="{5E7B6249-E4C0-4160-82A7-525CA26B6F0E}"/>
              </a:ext>
            </a:extLst>
          </p:cNvPr>
          <p:cNvSpPr>
            <a:spLocks/>
          </p:cNvSpPr>
          <p:nvPr/>
        </p:nvSpPr>
        <p:spPr bwMode="auto">
          <a:xfrm>
            <a:off x="5510560" y="1267785"/>
            <a:ext cx="307881" cy="312632"/>
          </a:xfrm>
          <a:custGeom>
            <a:avLst/>
            <a:gdLst>
              <a:gd name="T0" fmla="*/ 0 w 45"/>
              <a:gd name="T1" fmla="*/ 5 h 45"/>
              <a:gd name="T2" fmla="*/ 0 w 45"/>
              <a:gd name="T3" fmla="*/ 4 h 45"/>
              <a:gd name="T4" fmla="*/ 1 w 45"/>
              <a:gd name="T5" fmla="*/ 2 h 45"/>
              <a:gd name="T6" fmla="*/ 1 w 45"/>
              <a:gd name="T7" fmla="*/ 2 h 45"/>
              <a:gd name="T8" fmla="*/ 3 w 45"/>
              <a:gd name="T9" fmla="*/ 1 h 45"/>
              <a:gd name="T10" fmla="*/ 5 w 45"/>
              <a:gd name="T11" fmla="*/ 0 h 45"/>
              <a:gd name="T12" fmla="*/ 7 w 45"/>
              <a:gd name="T13" fmla="*/ 0 h 45"/>
              <a:gd name="T14" fmla="*/ 10 w 45"/>
              <a:gd name="T15" fmla="*/ 0 h 45"/>
              <a:gd name="T16" fmla="*/ 13 w 45"/>
              <a:gd name="T17" fmla="*/ 0 h 45"/>
              <a:gd name="T18" fmla="*/ 19 w 45"/>
              <a:gd name="T19" fmla="*/ 0 h 45"/>
              <a:gd name="T20" fmla="*/ 24 w 45"/>
              <a:gd name="T21" fmla="*/ 1 h 45"/>
              <a:gd name="T22" fmla="*/ 29 w 45"/>
              <a:gd name="T23" fmla="*/ 4 h 45"/>
              <a:gd name="T24" fmla="*/ 36 w 45"/>
              <a:gd name="T25" fmla="*/ 7 h 45"/>
              <a:gd name="T26" fmla="*/ 40 w 45"/>
              <a:gd name="T27" fmla="*/ 11 h 45"/>
              <a:gd name="T28" fmla="*/ 43 w 45"/>
              <a:gd name="T29" fmla="*/ 15 h 45"/>
              <a:gd name="T30" fmla="*/ 44 w 45"/>
              <a:gd name="T31" fmla="*/ 21 h 45"/>
              <a:gd name="T32" fmla="*/ 45 w 45"/>
              <a:gd name="T33" fmla="*/ 26 h 45"/>
              <a:gd name="T34" fmla="*/ 45 w 45"/>
              <a:gd name="T35" fmla="*/ 29 h 45"/>
              <a:gd name="T36" fmla="*/ 44 w 45"/>
              <a:gd name="T37" fmla="*/ 31 h 45"/>
              <a:gd name="T38" fmla="*/ 44 w 45"/>
              <a:gd name="T39" fmla="*/ 33 h 45"/>
              <a:gd name="T40" fmla="*/ 44 w 45"/>
              <a:gd name="T41" fmla="*/ 36 h 45"/>
              <a:gd name="T42" fmla="*/ 44 w 45"/>
              <a:gd name="T43" fmla="*/ 37 h 45"/>
              <a:gd name="T44" fmla="*/ 43 w 45"/>
              <a:gd name="T45" fmla="*/ 38 h 45"/>
              <a:gd name="T46" fmla="*/ 41 w 45"/>
              <a:gd name="T47" fmla="*/ 40 h 45"/>
              <a:gd name="T48" fmla="*/ 40 w 45"/>
              <a:gd name="T49" fmla="*/ 42 h 45"/>
              <a:gd name="T50" fmla="*/ 37 w 45"/>
              <a:gd name="T51" fmla="*/ 44 h 45"/>
              <a:gd name="T52" fmla="*/ 35 w 45"/>
              <a:gd name="T53" fmla="*/ 44 h 45"/>
              <a:gd name="T54" fmla="*/ 31 w 45"/>
              <a:gd name="T55" fmla="*/ 45 h 45"/>
              <a:gd name="T56" fmla="*/ 29 w 45"/>
              <a:gd name="T57" fmla="*/ 44 h 45"/>
              <a:gd name="T58" fmla="*/ 27 w 45"/>
              <a:gd name="T59" fmla="*/ 44 h 45"/>
              <a:gd name="T60" fmla="*/ 26 w 45"/>
              <a:gd name="T61" fmla="*/ 42 h 45"/>
              <a:gd name="T62" fmla="*/ 23 w 45"/>
              <a:gd name="T63" fmla="*/ 40 h 45"/>
              <a:gd name="T64" fmla="*/ 20 w 45"/>
              <a:gd name="T65" fmla="*/ 38 h 45"/>
              <a:gd name="T66" fmla="*/ 18 w 45"/>
              <a:gd name="T67" fmla="*/ 35 h 45"/>
              <a:gd name="T68" fmla="*/ 15 w 45"/>
              <a:gd name="T69" fmla="*/ 31 h 45"/>
              <a:gd name="T70" fmla="*/ 13 w 45"/>
              <a:gd name="T71" fmla="*/ 28 h 45"/>
              <a:gd name="T72" fmla="*/ 10 w 45"/>
              <a:gd name="T73" fmla="*/ 23 h 45"/>
              <a:gd name="T74" fmla="*/ 7 w 45"/>
              <a:gd name="T75" fmla="*/ 19 h 45"/>
              <a:gd name="T76" fmla="*/ 5 w 45"/>
              <a:gd name="T77" fmla="*/ 16 h 45"/>
              <a:gd name="T78" fmla="*/ 3 w 45"/>
              <a:gd name="T79" fmla="*/ 14 h 45"/>
              <a:gd name="T80" fmla="*/ 1 w 45"/>
              <a:gd name="T81" fmla="*/ 11 h 45"/>
              <a:gd name="T82" fmla="*/ 1 w 45"/>
              <a:gd name="T83" fmla="*/ 9 h 45"/>
              <a:gd name="T84" fmla="*/ 0 w 45"/>
              <a:gd name="T85" fmla="*/ 7 h 45"/>
              <a:gd name="T86" fmla="*/ 0 w 45"/>
              <a:gd name="T87" fmla="*/ 5 h 45"/>
              <a:gd name="T88" fmla="*/ 0 w 45"/>
              <a:gd name="T89" fmla="*/ 5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5" h="45">
                <a:moveTo>
                  <a:pt x="0" y="5"/>
                </a:moveTo>
                <a:lnTo>
                  <a:pt x="0" y="4"/>
                </a:lnTo>
                <a:lnTo>
                  <a:pt x="1" y="2"/>
                </a:lnTo>
                <a:lnTo>
                  <a:pt x="1" y="2"/>
                </a:lnTo>
                <a:lnTo>
                  <a:pt x="3" y="1"/>
                </a:lnTo>
                <a:lnTo>
                  <a:pt x="5" y="0"/>
                </a:lnTo>
                <a:lnTo>
                  <a:pt x="7" y="0"/>
                </a:lnTo>
                <a:lnTo>
                  <a:pt x="10" y="0"/>
                </a:lnTo>
                <a:lnTo>
                  <a:pt x="13" y="0"/>
                </a:lnTo>
                <a:lnTo>
                  <a:pt x="19" y="0"/>
                </a:lnTo>
                <a:lnTo>
                  <a:pt x="24" y="1"/>
                </a:lnTo>
                <a:lnTo>
                  <a:pt x="29" y="4"/>
                </a:lnTo>
                <a:lnTo>
                  <a:pt x="36" y="7"/>
                </a:lnTo>
                <a:lnTo>
                  <a:pt x="40" y="11"/>
                </a:lnTo>
                <a:lnTo>
                  <a:pt x="43" y="15"/>
                </a:lnTo>
                <a:lnTo>
                  <a:pt x="44" y="21"/>
                </a:lnTo>
                <a:lnTo>
                  <a:pt x="45" y="26"/>
                </a:lnTo>
                <a:lnTo>
                  <a:pt x="45" y="29"/>
                </a:lnTo>
                <a:lnTo>
                  <a:pt x="44" y="31"/>
                </a:lnTo>
                <a:lnTo>
                  <a:pt x="44" y="33"/>
                </a:lnTo>
                <a:lnTo>
                  <a:pt x="44" y="36"/>
                </a:lnTo>
                <a:lnTo>
                  <a:pt x="44" y="37"/>
                </a:lnTo>
                <a:lnTo>
                  <a:pt x="43" y="38"/>
                </a:lnTo>
                <a:lnTo>
                  <a:pt x="41" y="40"/>
                </a:lnTo>
                <a:lnTo>
                  <a:pt x="40" y="42"/>
                </a:lnTo>
                <a:lnTo>
                  <a:pt x="37" y="44"/>
                </a:lnTo>
                <a:lnTo>
                  <a:pt x="35" y="44"/>
                </a:lnTo>
                <a:lnTo>
                  <a:pt x="31" y="45"/>
                </a:lnTo>
                <a:lnTo>
                  <a:pt x="29" y="44"/>
                </a:lnTo>
                <a:lnTo>
                  <a:pt x="27" y="44"/>
                </a:lnTo>
                <a:lnTo>
                  <a:pt x="26" y="42"/>
                </a:lnTo>
                <a:lnTo>
                  <a:pt x="23" y="40"/>
                </a:lnTo>
                <a:lnTo>
                  <a:pt x="20" y="38"/>
                </a:lnTo>
                <a:lnTo>
                  <a:pt x="18" y="35"/>
                </a:lnTo>
                <a:lnTo>
                  <a:pt x="15" y="31"/>
                </a:lnTo>
                <a:lnTo>
                  <a:pt x="13" y="28"/>
                </a:lnTo>
                <a:lnTo>
                  <a:pt x="10" y="23"/>
                </a:lnTo>
                <a:lnTo>
                  <a:pt x="7" y="19"/>
                </a:lnTo>
                <a:lnTo>
                  <a:pt x="5" y="16"/>
                </a:lnTo>
                <a:lnTo>
                  <a:pt x="3" y="14"/>
                </a:lnTo>
                <a:lnTo>
                  <a:pt x="1" y="11"/>
                </a:lnTo>
                <a:lnTo>
                  <a:pt x="1" y="9"/>
                </a:lnTo>
                <a:lnTo>
                  <a:pt x="0" y="7"/>
                </a:lnTo>
                <a:lnTo>
                  <a:pt x="0" y="5"/>
                </a:lnTo>
                <a:lnTo>
                  <a:pt x="0" y="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Freeform 150">
            <a:extLst>
              <a:ext uri="{FF2B5EF4-FFF2-40B4-BE49-F238E27FC236}">
                <a16:creationId xmlns:a16="http://schemas.microsoft.com/office/drawing/2014/main" xmlns="" id="{4C8AB649-2A82-4CF1-94CA-6CBD2037B90D}"/>
              </a:ext>
            </a:extLst>
          </p:cNvPr>
          <p:cNvSpPr>
            <a:spLocks/>
          </p:cNvSpPr>
          <p:nvPr/>
        </p:nvSpPr>
        <p:spPr bwMode="auto">
          <a:xfrm>
            <a:off x="6345253" y="1219156"/>
            <a:ext cx="362614" cy="270947"/>
          </a:xfrm>
          <a:custGeom>
            <a:avLst/>
            <a:gdLst>
              <a:gd name="T0" fmla="*/ 14 w 53"/>
              <a:gd name="T1" fmla="*/ 0 h 39"/>
              <a:gd name="T2" fmla="*/ 22 w 53"/>
              <a:gd name="T3" fmla="*/ 0 h 39"/>
              <a:gd name="T4" fmla="*/ 30 w 53"/>
              <a:gd name="T5" fmla="*/ 1 h 39"/>
              <a:gd name="T6" fmla="*/ 36 w 53"/>
              <a:gd name="T7" fmla="*/ 3 h 39"/>
              <a:gd name="T8" fmla="*/ 39 w 53"/>
              <a:gd name="T9" fmla="*/ 4 h 39"/>
              <a:gd name="T10" fmla="*/ 43 w 53"/>
              <a:gd name="T11" fmla="*/ 7 h 39"/>
              <a:gd name="T12" fmla="*/ 46 w 53"/>
              <a:gd name="T13" fmla="*/ 8 h 39"/>
              <a:gd name="T14" fmla="*/ 48 w 53"/>
              <a:gd name="T15" fmla="*/ 10 h 39"/>
              <a:gd name="T16" fmla="*/ 51 w 53"/>
              <a:gd name="T17" fmla="*/ 12 h 39"/>
              <a:gd name="T18" fmla="*/ 52 w 53"/>
              <a:gd name="T19" fmla="*/ 15 h 39"/>
              <a:gd name="T20" fmla="*/ 53 w 53"/>
              <a:gd name="T21" fmla="*/ 18 h 39"/>
              <a:gd name="T22" fmla="*/ 53 w 53"/>
              <a:gd name="T23" fmla="*/ 21 h 39"/>
              <a:gd name="T24" fmla="*/ 53 w 53"/>
              <a:gd name="T25" fmla="*/ 24 h 39"/>
              <a:gd name="T26" fmla="*/ 53 w 53"/>
              <a:gd name="T27" fmla="*/ 26 h 39"/>
              <a:gd name="T28" fmla="*/ 53 w 53"/>
              <a:gd name="T29" fmla="*/ 30 h 39"/>
              <a:gd name="T30" fmla="*/ 52 w 53"/>
              <a:gd name="T31" fmla="*/ 32 h 39"/>
              <a:gd name="T32" fmla="*/ 51 w 53"/>
              <a:gd name="T33" fmla="*/ 35 h 39"/>
              <a:gd name="T34" fmla="*/ 50 w 53"/>
              <a:gd name="T35" fmla="*/ 36 h 39"/>
              <a:gd name="T36" fmla="*/ 48 w 53"/>
              <a:gd name="T37" fmla="*/ 37 h 39"/>
              <a:gd name="T38" fmla="*/ 47 w 53"/>
              <a:gd name="T39" fmla="*/ 38 h 39"/>
              <a:gd name="T40" fmla="*/ 44 w 53"/>
              <a:gd name="T41" fmla="*/ 39 h 39"/>
              <a:gd name="T42" fmla="*/ 43 w 53"/>
              <a:gd name="T43" fmla="*/ 39 h 39"/>
              <a:gd name="T44" fmla="*/ 40 w 53"/>
              <a:gd name="T45" fmla="*/ 39 h 39"/>
              <a:gd name="T46" fmla="*/ 38 w 53"/>
              <a:gd name="T47" fmla="*/ 38 h 39"/>
              <a:gd name="T48" fmla="*/ 35 w 53"/>
              <a:gd name="T49" fmla="*/ 37 h 39"/>
              <a:gd name="T50" fmla="*/ 31 w 53"/>
              <a:gd name="T51" fmla="*/ 36 h 39"/>
              <a:gd name="T52" fmla="*/ 29 w 53"/>
              <a:gd name="T53" fmla="*/ 33 h 39"/>
              <a:gd name="T54" fmla="*/ 25 w 53"/>
              <a:gd name="T55" fmla="*/ 31 h 39"/>
              <a:gd name="T56" fmla="*/ 21 w 53"/>
              <a:gd name="T57" fmla="*/ 28 h 39"/>
              <a:gd name="T58" fmla="*/ 17 w 53"/>
              <a:gd name="T59" fmla="*/ 23 h 39"/>
              <a:gd name="T60" fmla="*/ 13 w 53"/>
              <a:gd name="T61" fmla="*/ 19 h 39"/>
              <a:gd name="T62" fmla="*/ 9 w 53"/>
              <a:gd name="T63" fmla="*/ 17 h 39"/>
              <a:gd name="T64" fmla="*/ 7 w 53"/>
              <a:gd name="T65" fmla="*/ 14 h 39"/>
              <a:gd name="T66" fmla="*/ 4 w 53"/>
              <a:gd name="T67" fmla="*/ 11 h 39"/>
              <a:gd name="T68" fmla="*/ 3 w 53"/>
              <a:gd name="T69" fmla="*/ 9 h 39"/>
              <a:gd name="T70" fmla="*/ 0 w 53"/>
              <a:gd name="T71" fmla="*/ 8 h 39"/>
              <a:gd name="T72" fmla="*/ 0 w 53"/>
              <a:gd name="T73" fmla="*/ 5 h 39"/>
              <a:gd name="T74" fmla="*/ 0 w 53"/>
              <a:gd name="T75" fmla="*/ 4 h 39"/>
              <a:gd name="T76" fmla="*/ 0 w 53"/>
              <a:gd name="T77" fmla="*/ 3 h 39"/>
              <a:gd name="T78" fmla="*/ 0 w 53"/>
              <a:gd name="T79" fmla="*/ 2 h 39"/>
              <a:gd name="T80" fmla="*/ 1 w 53"/>
              <a:gd name="T81" fmla="*/ 2 h 39"/>
              <a:gd name="T82" fmla="*/ 3 w 53"/>
              <a:gd name="T83" fmla="*/ 1 h 39"/>
              <a:gd name="T84" fmla="*/ 5 w 53"/>
              <a:gd name="T85" fmla="*/ 1 h 39"/>
              <a:gd name="T86" fmla="*/ 8 w 53"/>
              <a:gd name="T87" fmla="*/ 0 h 39"/>
              <a:gd name="T88" fmla="*/ 10 w 53"/>
              <a:gd name="T89" fmla="*/ 0 h 39"/>
              <a:gd name="T90" fmla="*/ 14 w 53"/>
              <a:gd name="T91" fmla="*/ 0 h 39"/>
              <a:gd name="T92" fmla="*/ 14 w 53"/>
              <a:gd name="T93" fmla="*/ 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53" h="39">
                <a:moveTo>
                  <a:pt x="14" y="0"/>
                </a:moveTo>
                <a:lnTo>
                  <a:pt x="22" y="0"/>
                </a:lnTo>
                <a:lnTo>
                  <a:pt x="30" y="1"/>
                </a:lnTo>
                <a:lnTo>
                  <a:pt x="36" y="3"/>
                </a:lnTo>
                <a:lnTo>
                  <a:pt x="39" y="4"/>
                </a:lnTo>
                <a:lnTo>
                  <a:pt x="43" y="7"/>
                </a:lnTo>
                <a:lnTo>
                  <a:pt x="46" y="8"/>
                </a:lnTo>
                <a:lnTo>
                  <a:pt x="48" y="10"/>
                </a:lnTo>
                <a:lnTo>
                  <a:pt x="51" y="12"/>
                </a:lnTo>
                <a:lnTo>
                  <a:pt x="52" y="15"/>
                </a:lnTo>
                <a:lnTo>
                  <a:pt x="53" y="18"/>
                </a:lnTo>
                <a:lnTo>
                  <a:pt x="53" y="21"/>
                </a:lnTo>
                <a:lnTo>
                  <a:pt x="53" y="24"/>
                </a:lnTo>
                <a:lnTo>
                  <a:pt x="53" y="26"/>
                </a:lnTo>
                <a:lnTo>
                  <a:pt x="53" y="30"/>
                </a:lnTo>
                <a:lnTo>
                  <a:pt x="52" y="32"/>
                </a:lnTo>
                <a:lnTo>
                  <a:pt x="51" y="35"/>
                </a:lnTo>
                <a:lnTo>
                  <a:pt x="50" y="36"/>
                </a:lnTo>
                <a:lnTo>
                  <a:pt x="48" y="37"/>
                </a:lnTo>
                <a:lnTo>
                  <a:pt x="47" y="38"/>
                </a:lnTo>
                <a:lnTo>
                  <a:pt x="44" y="39"/>
                </a:lnTo>
                <a:lnTo>
                  <a:pt x="43" y="39"/>
                </a:lnTo>
                <a:lnTo>
                  <a:pt x="40" y="39"/>
                </a:lnTo>
                <a:lnTo>
                  <a:pt x="38" y="38"/>
                </a:lnTo>
                <a:lnTo>
                  <a:pt x="35" y="37"/>
                </a:lnTo>
                <a:lnTo>
                  <a:pt x="31" y="36"/>
                </a:lnTo>
                <a:lnTo>
                  <a:pt x="29" y="33"/>
                </a:lnTo>
                <a:lnTo>
                  <a:pt x="25" y="31"/>
                </a:lnTo>
                <a:lnTo>
                  <a:pt x="21" y="28"/>
                </a:lnTo>
                <a:lnTo>
                  <a:pt x="17" y="23"/>
                </a:lnTo>
                <a:lnTo>
                  <a:pt x="13" y="19"/>
                </a:lnTo>
                <a:lnTo>
                  <a:pt x="9" y="17"/>
                </a:lnTo>
                <a:lnTo>
                  <a:pt x="7" y="14"/>
                </a:lnTo>
                <a:lnTo>
                  <a:pt x="4" y="11"/>
                </a:lnTo>
                <a:lnTo>
                  <a:pt x="3" y="9"/>
                </a:lnTo>
                <a:lnTo>
                  <a:pt x="0" y="8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2"/>
                </a:lnTo>
                <a:lnTo>
                  <a:pt x="1" y="2"/>
                </a:lnTo>
                <a:lnTo>
                  <a:pt x="3" y="1"/>
                </a:lnTo>
                <a:lnTo>
                  <a:pt x="5" y="1"/>
                </a:lnTo>
                <a:lnTo>
                  <a:pt x="8" y="0"/>
                </a:lnTo>
                <a:lnTo>
                  <a:pt x="10" y="0"/>
                </a:lnTo>
                <a:lnTo>
                  <a:pt x="14" y="0"/>
                </a:lnTo>
                <a:lnTo>
                  <a:pt x="14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9" name="Freeform 151">
            <a:extLst>
              <a:ext uri="{FF2B5EF4-FFF2-40B4-BE49-F238E27FC236}">
                <a16:creationId xmlns:a16="http://schemas.microsoft.com/office/drawing/2014/main" xmlns="" id="{63E9BF1A-2D8A-4E06-B9F8-A6B6FB4356B7}"/>
              </a:ext>
            </a:extLst>
          </p:cNvPr>
          <p:cNvSpPr>
            <a:spLocks/>
          </p:cNvSpPr>
          <p:nvPr/>
        </p:nvSpPr>
        <p:spPr bwMode="auto">
          <a:xfrm>
            <a:off x="5072688" y="739789"/>
            <a:ext cx="677335" cy="889257"/>
          </a:xfrm>
          <a:custGeom>
            <a:avLst/>
            <a:gdLst>
              <a:gd name="T0" fmla="*/ 56 w 99"/>
              <a:gd name="T1" fmla="*/ 12 h 128"/>
              <a:gd name="T2" fmla="*/ 56 w 99"/>
              <a:gd name="T3" fmla="*/ 7 h 128"/>
              <a:gd name="T4" fmla="*/ 57 w 99"/>
              <a:gd name="T5" fmla="*/ 3 h 128"/>
              <a:gd name="T6" fmla="*/ 61 w 99"/>
              <a:gd name="T7" fmla="*/ 0 h 128"/>
              <a:gd name="T8" fmla="*/ 65 w 99"/>
              <a:gd name="T9" fmla="*/ 0 h 128"/>
              <a:gd name="T10" fmla="*/ 71 w 99"/>
              <a:gd name="T11" fmla="*/ 1 h 128"/>
              <a:gd name="T12" fmla="*/ 79 w 99"/>
              <a:gd name="T13" fmla="*/ 3 h 128"/>
              <a:gd name="T14" fmla="*/ 87 w 99"/>
              <a:gd name="T15" fmla="*/ 9 h 128"/>
              <a:gd name="T16" fmla="*/ 92 w 99"/>
              <a:gd name="T17" fmla="*/ 14 h 128"/>
              <a:gd name="T18" fmla="*/ 96 w 99"/>
              <a:gd name="T19" fmla="*/ 17 h 128"/>
              <a:gd name="T20" fmla="*/ 99 w 99"/>
              <a:gd name="T21" fmla="*/ 22 h 128"/>
              <a:gd name="T22" fmla="*/ 96 w 99"/>
              <a:gd name="T23" fmla="*/ 27 h 128"/>
              <a:gd name="T24" fmla="*/ 91 w 99"/>
              <a:gd name="T25" fmla="*/ 37 h 128"/>
              <a:gd name="T26" fmla="*/ 87 w 99"/>
              <a:gd name="T27" fmla="*/ 43 h 128"/>
              <a:gd name="T28" fmla="*/ 82 w 99"/>
              <a:gd name="T29" fmla="*/ 51 h 128"/>
              <a:gd name="T30" fmla="*/ 75 w 99"/>
              <a:gd name="T31" fmla="*/ 61 h 128"/>
              <a:gd name="T32" fmla="*/ 67 w 99"/>
              <a:gd name="T33" fmla="*/ 72 h 128"/>
              <a:gd name="T34" fmla="*/ 58 w 99"/>
              <a:gd name="T35" fmla="*/ 85 h 128"/>
              <a:gd name="T36" fmla="*/ 49 w 99"/>
              <a:gd name="T37" fmla="*/ 95 h 128"/>
              <a:gd name="T38" fmla="*/ 39 w 99"/>
              <a:gd name="T39" fmla="*/ 106 h 128"/>
              <a:gd name="T40" fmla="*/ 23 w 99"/>
              <a:gd name="T41" fmla="*/ 119 h 128"/>
              <a:gd name="T42" fmla="*/ 14 w 99"/>
              <a:gd name="T43" fmla="*/ 125 h 128"/>
              <a:gd name="T44" fmla="*/ 7 w 99"/>
              <a:gd name="T45" fmla="*/ 127 h 128"/>
              <a:gd name="T46" fmla="*/ 4 w 99"/>
              <a:gd name="T47" fmla="*/ 128 h 128"/>
              <a:gd name="T48" fmla="*/ 1 w 99"/>
              <a:gd name="T49" fmla="*/ 126 h 128"/>
              <a:gd name="T50" fmla="*/ 0 w 99"/>
              <a:gd name="T51" fmla="*/ 123 h 128"/>
              <a:gd name="T52" fmla="*/ 1 w 99"/>
              <a:gd name="T53" fmla="*/ 119 h 128"/>
              <a:gd name="T54" fmla="*/ 5 w 99"/>
              <a:gd name="T55" fmla="*/ 114 h 128"/>
              <a:gd name="T56" fmla="*/ 10 w 99"/>
              <a:gd name="T57" fmla="*/ 108 h 128"/>
              <a:gd name="T58" fmla="*/ 17 w 99"/>
              <a:gd name="T59" fmla="*/ 100 h 128"/>
              <a:gd name="T60" fmla="*/ 26 w 99"/>
              <a:gd name="T61" fmla="*/ 87 h 128"/>
              <a:gd name="T62" fmla="*/ 39 w 99"/>
              <a:gd name="T63" fmla="*/ 66 h 128"/>
              <a:gd name="T64" fmla="*/ 49 w 99"/>
              <a:gd name="T65" fmla="*/ 47 h 128"/>
              <a:gd name="T66" fmla="*/ 54 w 99"/>
              <a:gd name="T67" fmla="*/ 34 h 128"/>
              <a:gd name="T68" fmla="*/ 56 w 99"/>
              <a:gd name="T69" fmla="*/ 27 h 128"/>
              <a:gd name="T70" fmla="*/ 57 w 99"/>
              <a:gd name="T71" fmla="*/ 22 h 128"/>
              <a:gd name="T72" fmla="*/ 56 w 99"/>
              <a:gd name="T73" fmla="*/ 15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99" h="128">
                <a:moveTo>
                  <a:pt x="56" y="15"/>
                </a:moveTo>
                <a:lnTo>
                  <a:pt x="56" y="12"/>
                </a:lnTo>
                <a:lnTo>
                  <a:pt x="56" y="8"/>
                </a:lnTo>
                <a:lnTo>
                  <a:pt x="56" y="7"/>
                </a:lnTo>
                <a:lnTo>
                  <a:pt x="57" y="5"/>
                </a:lnTo>
                <a:lnTo>
                  <a:pt x="57" y="3"/>
                </a:lnTo>
                <a:lnTo>
                  <a:pt x="60" y="1"/>
                </a:lnTo>
                <a:lnTo>
                  <a:pt x="61" y="0"/>
                </a:lnTo>
                <a:lnTo>
                  <a:pt x="64" y="0"/>
                </a:lnTo>
                <a:lnTo>
                  <a:pt x="65" y="0"/>
                </a:lnTo>
                <a:lnTo>
                  <a:pt x="69" y="0"/>
                </a:lnTo>
                <a:lnTo>
                  <a:pt x="71" y="1"/>
                </a:lnTo>
                <a:lnTo>
                  <a:pt x="75" y="2"/>
                </a:lnTo>
                <a:lnTo>
                  <a:pt x="79" y="3"/>
                </a:lnTo>
                <a:lnTo>
                  <a:pt x="83" y="6"/>
                </a:lnTo>
                <a:lnTo>
                  <a:pt x="87" y="9"/>
                </a:lnTo>
                <a:lnTo>
                  <a:pt x="90" y="12"/>
                </a:lnTo>
                <a:lnTo>
                  <a:pt x="92" y="14"/>
                </a:lnTo>
                <a:lnTo>
                  <a:pt x="95" y="16"/>
                </a:lnTo>
                <a:lnTo>
                  <a:pt x="96" y="17"/>
                </a:lnTo>
                <a:lnTo>
                  <a:pt x="97" y="20"/>
                </a:lnTo>
                <a:lnTo>
                  <a:pt x="99" y="22"/>
                </a:lnTo>
                <a:lnTo>
                  <a:pt x="99" y="23"/>
                </a:lnTo>
                <a:lnTo>
                  <a:pt x="96" y="27"/>
                </a:lnTo>
                <a:lnTo>
                  <a:pt x="95" y="30"/>
                </a:lnTo>
                <a:lnTo>
                  <a:pt x="91" y="37"/>
                </a:lnTo>
                <a:lnTo>
                  <a:pt x="88" y="40"/>
                </a:lnTo>
                <a:lnTo>
                  <a:pt x="87" y="43"/>
                </a:lnTo>
                <a:lnTo>
                  <a:pt x="84" y="47"/>
                </a:lnTo>
                <a:lnTo>
                  <a:pt x="82" y="51"/>
                </a:lnTo>
                <a:lnTo>
                  <a:pt x="79" y="55"/>
                </a:lnTo>
                <a:lnTo>
                  <a:pt x="75" y="61"/>
                </a:lnTo>
                <a:lnTo>
                  <a:pt x="71" y="66"/>
                </a:lnTo>
                <a:lnTo>
                  <a:pt x="67" y="72"/>
                </a:lnTo>
                <a:lnTo>
                  <a:pt x="64" y="78"/>
                </a:lnTo>
                <a:lnTo>
                  <a:pt x="58" y="85"/>
                </a:lnTo>
                <a:lnTo>
                  <a:pt x="54" y="90"/>
                </a:lnTo>
                <a:lnTo>
                  <a:pt x="49" y="95"/>
                </a:lnTo>
                <a:lnTo>
                  <a:pt x="44" y="101"/>
                </a:lnTo>
                <a:lnTo>
                  <a:pt x="39" y="106"/>
                </a:lnTo>
                <a:lnTo>
                  <a:pt x="28" y="114"/>
                </a:lnTo>
                <a:lnTo>
                  <a:pt x="23" y="119"/>
                </a:lnTo>
                <a:lnTo>
                  <a:pt x="19" y="121"/>
                </a:lnTo>
                <a:lnTo>
                  <a:pt x="14" y="125"/>
                </a:lnTo>
                <a:lnTo>
                  <a:pt x="11" y="126"/>
                </a:lnTo>
                <a:lnTo>
                  <a:pt x="7" y="127"/>
                </a:lnTo>
                <a:lnTo>
                  <a:pt x="5" y="128"/>
                </a:lnTo>
                <a:lnTo>
                  <a:pt x="4" y="128"/>
                </a:lnTo>
                <a:lnTo>
                  <a:pt x="2" y="127"/>
                </a:lnTo>
                <a:lnTo>
                  <a:pt x="1" y="126"/>
                </a:lnTo>
                <a:lnTo>
                  <a:pt x="0" y="125"/>
                </a:lnTo>
                <a:lnTo>
                  <a:pt x="0" y="123"/>
                </a:lnTo>
                <a:lnTo>
                  <a:pt x="0" y="121"/>
                </a:lnTo>
                <a:lnTo>
                  <a:pt x="1" y="119"/>
                </a:lnTo>
                <a:lnTo>
                  <a:pt x="4" y="116"/>
                </a:lnTo>
                <a:lnTo>
                  <a:pt x="5" y="114"/>
                </a:lnTo>
                <a:lnTo>
                  <a:pt x="7" y="112"/>
                </a:lnTo>
                <a:lnTo>
                  <a:pt x="10" y="108"/>
                </a:lnTo>
                <a:lnTo>
                  <a:pt x="14" y="105"/>
                </a:lnTo>
                <a:lnTo>
                  <a:pt x="17" y="100"/>
                </a:lnTo>
                <a:lnTo>
                  <a:pt x="19" y="97"/>
                </a:lnTo>
                <a:lnTo>
                  <a:pt x="26" y="87"/>
                </a:lnTo>
                <a:lnTo>
                  <a:pt x="32" y="77"/>
                </a:lnTo>
                <a:lnTo>
                  <a:pt x="39" y="66"/>
                </a:lnTo>
                <a:lnTo>
                  <a:pt x="44" y="56"/>
                </a:lnTo>
                <a:lnTo>
                  <a:pt x="49" y="47"/>
                </a:lnTo>
                <a:lnTo>
                  <a:pt x="53" y="37"/>
                </a:lnTo>
                <a:lnTo>
                  <a:pt x="54" y="34"/>
                </a:lnTo>
                <a:lnTo>
                  <a:pt x="56" y="30"/>
                </a:lnTo>
                <a:lnTo>
                  <a:pt x="56" y="27"/>
                </a:lnTo>
                <a:lnTo>
                  <a:pt x="57" y="24"/>
                </a:lnTo>
                <a:lnTo>
                  <a:pt x="57" y="22"/>
                </a:lnTo>
                <a:lnTo>
                  <a:pt x="57" y="20"/>
                </a:lnTo>
                <a:lnTo>
                  <a:pt x="56" y="15"/>
                </a:lnTo>
                <a:lnTo>
                  <a:pt x="56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0" name="Freeform 152">
            <a:extLst>
              <a:ext uri="{FF2B5EF4-FFF2-40B4-BE49-F238E27FC236}">
                <a16:creationId xmlns:a16="http://schemas.microsoft.com/office/drawing/2014/main" xmlns="" id="{939466E7-84C3-4B5E-8599-4F357E96292B}"/>
              </a:ext>
            </a:extLst>
          </p:cNvPr>
          <p:cNvSpPr>
            <a:spLocks/>
          </p:cNvSpPr>
          <p:nvPr/>
        </p:nvSpPr>
        <p:spPr bwMode="auto">
          <a:xfrm>
            <a:off x="5941592" y="670316"/>
            <a:ext cx="649968" cy="778099"/>
          </a:xfrm>
          <a:custGeom>
            <a:avLst/>
            <a:gdLst>
              <a:gd name="T0" fmla="*/ 0 w 95"/>
              <a:gd name="T1" fmla="*/ 109 h 112"/>
              <a:gd name="T2" fmla="*/ 0 w 95"/>
              <a:gd name="T3" fmla="*/ 107 h 112"/>
              <a:gd name="T4" fmla="*/ 3 w 95"/>
              <a:gd name="T5" fmla="*/ 102 h 112"/>
              <a:gd name="T6" fmla="*/ 6 w 95"/>
              <a:gd name="T7" fmla="*/ 97 h 112"/>
              <a:gd name="T8" fmla="*/ 12 w 95"/>
              <a:gd name="T9" fmla="*/ 91 h 112"/>
              <a:gd name="T10" fmla="*/ 17 w 95"/>
              <a:gd name="T11" fmla="*/ 86 h 112"/>
              <a:gd name="T12" fmla="*/ 25 w 95"/>
              <a:gd name="T13" fmla="*/ 77 h 112"/>
              <a:gd name="T14" fmla="*/ 32 w 95"/>
              <a:gd name="T15" fmla="*/ 68 h 112"/>
              <a:gd name="T16" fmla="*/ 39 w 95"/>
              <a:gd name="T17" fmla="*/ 58 h 112"/>
              <a:gd name="T18" fmla="*/ 46 w 95"/>
              <a:gd name="T19" fmla="*/ 48 h 112"/>
              <a:gd name="T20" fmla="*/ 51 w 95"/>
              <a:gd name="T21" fmla="*/ 40 h 112"/>
              <a:gd name="T22" fmla="*/ 55 w 95"/>
              <a:gd name="T23" fmla="*/ 30 h 112"/>
              <a:gd name="T24" fmla="*/ 56 w 95"/>
              <a:gd name="T25" fmla="*/ 19 h 112"/>
              <a:gd name="T26" fmla="*/ 55 w 95"/>
              <a:gd name="T27" fmla="*/ 11 h 112"/>
              <a:gd name="T28" fmla="*/ 54 w 95"/>
              <a:gd name="T29" fmla="*/ 6 h 112"/>
              <a:gd name="T30" fmla="*/ 54 w 95"/>
              <a:gd name="T31" fmla="*/ 4 h 112"/>
              <a:gd name="T32" fmla="*/ 55 w 95"/>
              <a:gd name="T33" fmla="*/ 2 h 112"/>
              <a:gd name="T34" fmla="*/ 59 w 95"/>
              <a:gd name="T35" fmla="*/ 1 h 112"/>
              <a:gd name="T36" fmla="*/ 63 w 95"/>
              <a:gd name="T37" fmla="*/ 0 h 112"/>
              <a:gd name="T38" fmla="*/ 69 w 95"/>
              <a:gd name="T39" fmla="*/ 1 h 112"/>
              <a:gd name="T40" fmla="*/ 76 w 95"/>
              <a:gd name="T41" fmla="*/ 3 h 112"/>
              <a:gd name="T42" fmla="*/ 84 w 95"/>
              <a:gd name="T43" fmla="*/ 6 h 112"/>
              <a:gd name="T44" fmla="*/ 89 w 95"/>
              <a:gd name="T45" fmla="*/ 10 h 112"/>
              <a:gd name="T46" fmla="*/ 94 w 95"/>
              <a:gd name="T47" fmla="*/ 15 h 112"/>
              <a:gd name="T48" fmla="*/ 95 w 95"/>
              <a:gd name="T49" fmla="*/ 18 h 112"/>
              <a:gd name="T50" fmla="*/ 95 w 95"/>
              <a:gd name="T51" fmla="*/ 23 h 112"/>
              <a:gd name="T52" fmla="*/ 92 w 95"/>
              <a:gd name="T53" fmla="*/ 31 h 112"/>
              <a:gd name="T54" fmla="*/ 88 w 95"/>
              <a:gd name="T55" fmla="*/ 37 h 112"/>
              <a:gd name="T56" fmla="*/ 84 w 95"/>
              <a:gd name="T57" fmla="*/ 41 h 112"/>
              <a:gd name="T58" fmla="*/ 80 w 95"/>
              <a:gd name="T59" fmla="*/ 47 h 112"/>
              <a:gd name="T60" fmla="*/ 75 w 95"/>
              <a:gd name="T61" fmla="*/ 54 h 112"/>
              <a:gd name="T62" fmla="*/ 66 w 95"/>
              <a:gd name="T63" fmla="*/ 67 h 112"/>
              <a:gd name="T64" fmla="*/ 51 w 95"/>
              <a:gd name="T65" fmla="*/ 82 h 112"/>
              <a:gd name="T66" fmla="*/ 41 w 95"/>
              <a:gd name="T67" fmla="*/ 91 h 112"/>
              <a:gd name="T68" fmla="*/ 30 w 95"/>
              <a:gd name="T69" fmla="*/ 101 h 112"/>
              <a:gd name="T70" fmla="*/ 17 w 95"/>
              <a:gd name="T71" fmla="*/ 109 h 112"/>
              <a:gd name="T72" fmla="*/ 12 w 95"/>
              <a:gd name="T73" fmla="*/ 111 h 112"/>
              <a:gd name="T74" fmla="*/ 7 w 95"/>
              <a:gd name="T75" fmla="*/ 112 h 112"/>
              <a:gd name="T76" fmla="*/ 3 w 95"/>
              <a:gd name="T77" fmla="*/ 112 h 112"/>
              <a:gd name="T78" fmla="*/ 2 w 95"/>
              <a:gd name="T79" fmla="*/ 11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5" h="112">
                <a:moveTo>
                  <a:pt x="2" y="110"/>
                </a:moveTo>
                <a:lnTo>
                  <a:pt x="0" y="109"/>
                </a:lnTo>
                <a:lnTo>
                  <a:pt x="0" y="108"/>
                </a:lnTo>
                <a:lnTo>
                  <a:pt x="0" y="107"/>
                </a:lnTo>
                <a:lnTo>
                  <a:pt x="2" y="104"/>
                </a:lnTo>
                <a:lnTo>
                  <a:pt x="3" y="102"/>
                </a:lnTo>
                <a:lnTo>
                  <a:pt x="4" y="100"/>
                </a:lnTo>
                <a:lnTo>
                  <a:pt x="6" y="97"/>
                </a:lnTo>
                <a:lnTo>
                  <a:pt x="8" y="95"/>
                </a:lnTo>
                <a:lnTo>
                  <a:pt x="12" y="91"/>
                </a:lnTo>
                <a:lnTo>
                  <a:pt x="15" y="89"/>
                </a:lnTo>
                <a:lnTo>
                  <a:pt x="17" y="86"/>
                </a:lnTo>
                <a:lnTo>
                  <a:pt x="21" y="82"/>
                </a:lnTo>
                <a:lnTo>
                  <a:pt x="25" y="77"/>
                </a:lnTo>
                <a:lnTo>
                  <a:pt x="28" y="73"/>
                </a:lnTo>
                <a:lnTo>
                  <a:pt x="32" y="68"/>
                </a:lnTo>
                <a:lnTo>
                  <a:pt x="36" y="64"/>
                </a:lnTo>
                <a:lnTo>
                  <a:pt x="39" y="58"/>
                </a:lnTo>
                <a:lnTo>
                  <a:pt x="43" y="53"/>
                </a:lnTo>
                <a:lnTo>
                  <a:pt x="46" y="48"/>
                </a:lnTo>
                <a:lnTo>
                  <a:pt x="49" y="45"/>
                </a:lnTo>
                <a:lnTo>
                  <a:pt x="51" y="40"/>
                </a:lnTo>
                <a:lnTo>
                  <a:pt x="52" y="37"/>
                </a:lnTo>
                <a:lnTo>
                  <a:pt x="55" y="30"/>
                </a:lnTo>
                <a:lnTo>
                  <a:pt x="56" y="25"/>
                </a:lnTo>
                <a:lnTo>
                  <a:pt x="56" y="19"/>
                </a:lnTo>
                <a:lnTo>
                  <a:pt x="56" y="16"/>
                </a:lnTo>
                <a:lnTo>
                  <a:pt x="55" y="11"/>
                </a:lnTo>
                <a:lnTo>
                  <a:pt x="54" y="8"/>
                </a:lnTo>
                <a:lnTo>
                  <a:pt x="54" y="6"/>
                </a:lnTo>
                <a:lnTo>
                  <a:pt x="54" y="5"/>
                </a:lnTo>
                <a:lnTo>
                  <a:pt x="54" y="4"/>
                </a:lnTo>
                <a:lnTo>
                  <a:pt x="54" y="3"/>
                </a:lnTo>
                <a:lnTo>
                  <a:pt x="55" y="2"/>
                </a:lnTo>
                <a:lnTo>
                  <a:pt x="56" y="1"/>
                </a:lnTo>
                <a:lnTo>
                  <a:pt x="59" y="1"/>
                </a:lnTo>
                <a:lnTo>
                  <a:pt x="60" y="0"/>
                </a:lnTo>
                <a:lnTo>
                  <a:pt x="63" y="0"/>
                </a:lnTo>
                <a:lnTo>
                  <a:pt x="66" y="1"/>
                </a:lnTo>
                <a:lnTo>
                  <a:pt x="69" y="1"/>
                </a:lnTo>
                <a:lnTo>
                  <a:pt x="72" y="2"/>
                </a:lnTo>
                <a:lnTo>
                  <a:pt x="76" y="3"/>
                </a:lnTo>
                <a:lnTo>
                  <a:pt x="80" y="5"/>
                </a:lnTo>
                <a:lnTo>
                  <a:pt x="84" y="6"/>
                </a:lnTo>
                <a:lnTo>
                  <a:pt x="86" y="9"/>
                </a:lnTo>
                <a:lnTo>
                  <a:pt x="89" y="10"/>
                </a:lnTo>
                <a:lnTo>
                  <a:pt x="92" y="12"/>
                </a:lnTo>
                <a:lnTo>
                  <a:pt x="94" y="15"/>
                </a:lnTo>
                <a:lnTo>
                  <a:pt x="95" y="16"/>
                </a:lnTo>
                <a:lnTo>
                  <a:pt x="95" y="18"/>
                </a:lnTo>
                <a:lnTo>
                  <a:pt x="95" y="19"/>
                </a:lnTo>
                <a:lnTo>
                  <a:pt x="95" y="23"/>
                </a:lnTo>
                <a:lnTo>
                  <a:pt x="94" y="27"/>
                </a:lnTo>
                <a:lnTo>
                  <a:pt x="92" y="31"/>
                </a:lnTo>
                <a:lnTo>
                  <a:pt x="90" y="36"/>
                </a:lnTo>
                <a:lnTo>
                  <a:pt x="88" y="37"/>
                </a:lnTo>
                <a:lnTo>
                  <a:pt x="86" y="39"/>
                </a:lnTo>
                <a:lnTo>
                  <a:pt x="84" y="41"/>
                </a:lnTo>
                <a:lnTo>
                  <a:pt x="82" y="45"/>
                </a:lnTo>
                <a:lnTo>
                  <a:pt x="80" y="47"/>
                </a:lnTo>
                <a:lnTo>
                  <a:pt x="77" y="51"/>
                </a:lnTo>
                <a:lnTo>
                  <a:pt x="75" y="54"/>
                </a:lnTo>
                <a:lnTo>
                  <a:pt x="72" y="59"/>
                </a:lnTo>
                <a:lnTo>
                  <a:pt x="66" y="67"/>
                </a:lnTo>
                <a:lnTo>
                  <a:pt x="59" y="75"/>
                </a:lnTo>
                <a:lnTo>
                  <a:pt x="51" y="82"/>
                </a:lnTo>
                <a:lnTo>
                  <a:pt x="45" y="88"/>
                </a:lnTo>
                <a:lnTo>
                  <a:pt x="41" y="91"/>
                </a:lnTo>
                <a:lnTo>
                  <a:pt x="37" y="95"/>
                </a:lnTo>
                <a:lnTo>
                  <a:pt x="30" y="101"/>
                </a:lnTo>
                <a:lnTo>
                  <a:pt x="24" y="105"/>
                </a:lnTo>
                <a:lnTo>
                  <a:pt x="17" y="109"/>
                </a:lnTo>
                <a:lnTo>
                  <a:pt x="15" y="110"/>
                </a:lnTo>
                <a:lnTo>
                  <a:pt x="12" y="111"/>
                </a:lnTo>
                <a:lnTo>
                  <a:pt x="9" y="112"/>
                </a:lnTo>
                <a:lnTo>
                  <a:pt x="7" y="112"/>
                </a:lnTo>
                <a:lnTo>
                  <a:pt x="4" y="112"/>
                </a:lnTo>
                <a:lnTo>
                  <a:pt x="3" y="112"/>
                </a:lnTo>
                <a:lnTo>
                  <a:pt x="2" y="111"/>
                </a:lnTo>
                <a:lnTo>
                  <a:pt x="2" y="110"/>
                </a:lnTo>
                <a:lnTo>
                  <a:pt x="2" y="11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1" name="Freeform 153">
            <a:extLst>
              <a:ext uri="{FF2B5EF4-FFF2-40B4-BE49-F238E27FC236}">
                <a16:creationId xmlns:a16="http://schemas.microsoft.com/office/drawing/2014/main" xmlns="" id="{48B33C96-7DF3-41E5-9A25-FFB92DDECB54}"/>
              </a:ext>
            </a:extLst>
          </p:cNvPr>
          <p:cNvSpPr>
            <a:spLocks/>
          </p:cNvSpPr>
          <p:nvPr/>
        </p:nvSpPr>
        <p:spPr bwMode="auto">
          <a:xfrm>
            <a:off x="6235785" y="899580"/>
            <a:ext cx="786802" cy="243159"/>
          </a:xfrm>
          <a:custGeom>
            <a:avLst/>
            <a:gdLst>
              <a:gd name="T0" fmla="*/ 62 w 115"/>
              <a:gd name="T1" fmla="*/ 7 h 35"/>
              <a:gd name="T2" fmla="*/ 67 w 115"/>
              <a:gd name="T3" fmla="*/ 5 h 35"/>
              <a:gd name="T4" fmla="*/ 71 w 115"/>
              <a:gd name="T5" fmla="*/ 4 h 35"/>
              <a:gd name="T6" fmla="*/ 76 w 115"/>
              <a:gd name="T7" fmla="*/ 3 h 35"/>
              <a:gd name="T8" fmla="*/ 79 w 115"/>
              <a:gd name="T9" fmla="*/ 1 h 35"/>
              <a:gd name="T10" fmla="*/ 82 w 115"/>
              <a:gd name="T11" fmla="*/ 1 h 35"/>
              <a:gd name="T12" fmla="*/ 85 w 115"/>
              <a:gd name="T13" fmla="*/ 0 h 35"/>
              <a:gd name="T14" fmla="*/ 88 w 115"/>
              <a:gd name="T15" fmla="*/ 0 h 35"/>
              <a:gd name="T16" fmla="*/ 89 w 115"/>
              <a:gd name="T17" fmla="*/ 0 h 35"/>
              <a:gd name="T18" fmla="*/ 93 w 115"/>
              <a:gd name="T19" fmla="*/ 0 h 35"/>
              <a:gd name="T20" fmla="*/ 97 w 115"/>
              <a:gd name="T21" fmla="*/ 1 h 35"/>
              <a:gd name="T22" fmla="*/ 101 w 115"/>
              <a:gd name="T23" fmla="*/ 3 h 35"/>
              <a:gd name="T24" fmla="*/ 106 w 115"/>
              <a:gd name="T25" fmla="*/ 5 h 35"/>
              <a:gd name="T26" fmla="*/ 110 w 115"/>
              <a:gd name="T27" fmla="*/ 7 h 35"/>
              <a:gd name="T28" fmla="*/ 112 w 115"/>
              <a:gd name="T29" fmla="*/ 10 h 35"/>
              <a:gd name="T30" fmla="*/ 114 w 115"/>
              <a:gd name="T31" fmla="*/ 13 h 35"/>
              <a:gd name="T32" fmla="*/ 115 w 115"/>
              <a:gd name="T33" fmla="*/ 17 h 35"/>
              <a:gd name="T34" fmla="*/ 114 w 115"/>
              <a:gd name="T35" fmla="*/ 19 h 35"/>
              <a:gd name="T36" fmla="*/ 114 w 115"/>
              <a:gd name="T37" fmla="*/ 21 h 35"/>
              <a:gd name="T38" fmla="*/ 112 w 115"/>
              <a:gd name="T39" fmla="*/ 22 h 35"/>
              <a:gd name="T40" fmla="*/ 111 w 115"/>
              <a:gd name="T41" fmla="*/ 24 h 35"/>
              <a:gd name="T42" fmla="*/ 109 w 115"/>
              <a:gd name="T43" fmla="*/ 24 h 35"/>
              <a:gd name="T44" fmla="*/ 107 w 115"/>
              <a:gd name="T45" fmla="*/ 25 h 35"/>
              <a:gd name="T46" fmla="*/ 105 w 115"/>
              <a:gd name="T47" fmla="*/ 26 h 35"/>
              <a:gd name="T48" fmla="*/ 101 w 115"/>
              <a:gd name="T49" fmla="*/ 26 h 35"/>
              <a:gd name="T50" fmla="*/ 97 w 115"/>
              <a:gd name="T51" fmla="*/ 27 h 35"/>
              <a:gd name="T52" fmla="*/ 93 w 115"/>
              <a:gd name="T53" fmla="*/ 28 h 35"/>
              <a:gd name="T54" fmla="*/ 88 w 115"/>
              <a:gd name="T55" fmla="*/ 29 h 35"/>
              <a:gd name="T56" fmla="*/ 82 w 115"/>
              <a:gd name="T57" fmla="*/ 29 h 35"/>
              <a:gd name="T58" fmla="*/ 76 w 115"/>
              <a:gd name="T59" fmla="*/ 31 h 35"/>
              <a:gd name="T60" fmla="*/ 69 w 115"/>
              <a:gd name="T61" fmla="*/ 32 h 35"/>
              <a:gd name="T62" fmla="*/ 62 w 115"/>
              <a:gd name="T63" fmla="*/ 33 h 35"/>
              <a:gd name="T64" fmla="*/ 55 w 115"/>
              <a:gd name="T65" fmla="*/ 34 h 35"/>
              <a:gd name="T66" fmla="*/ 47 w 115"/>
              <a:gd name="T67" fmla="*/ 35 h 35"/>
              <a:gd name="T68" fmla="*/ 39 w 115"/>
              <a:gd name="T69" fmla="*/ 35 h 35"/>
              <a:gd name="T70" fmla="*/ 32 w 115"/>
              <a:gd name="T71" fmla="*/ 35 h 35"/>
              <a:gd name="T72" fmla="*/ 24 w 115"/>
              <a:gd name="T73" fmla="*/ 35 h 35"/>
              <a:gd name="T74" fmla="*/ 16 w 115"/>
              <a:gd name="T75" fmla="*/ 34 h 35"/>
              <a:gd name="T76" fmla="*/ 8 w 115"/>
              <a:gd name="T77" fmla="*/ 33 h 35"/>
              <a:gd name="T78" fmla="*/ 0 w 115"/>
              <a:gd name="T79" fmla="*/ 32 h 35"/>
              <a:gd name="T80" fmla="*/ 7 w 115"/>
              <a:gd name="T81" fmla="*/ 22 h 35"/>
              <a:gd name="T82" fmla="*/ 13 w 115"/>
              <a:gd name="T83" fmla="*/ 13 h 35"/>
              <a:gd name="T84" fmla="*/ 28 w 115"/>
              <a:gd name="T85" fmla="*/ 13 h 35"/>
              <a:gd name="T86" fmla="*/ 34 w 115"/>
              <a:gd name="T87" fmla="*/ 12 h 35"/>
              <a:gd name="T88" fmla="*/ 41 w 115"/>
              <a:gd name="T89" fmla="*/ 12 h 35"/>
              <a:gd name="T90" fmla="*/ 47 w 115"/>
              <a:gd name="T91" fmla="*/ 11 h 35"/>
              <a:gd name="T92" fmla="*/ 52 w 115"/>
              <a:gd name="T93" fmla="*/ 10 h 35"/>
              <a:gd name="T94" fmla="*/ 58 w 115"/>
              <a:gd name="T95" fmla="*/ 8 h 35"/>
              <a:gd name="T96" fmla="*/ 62 w 115"/>
              <a:gd name="T97" fmla="*/ 7 h 35"/>
              <a:gd name="T98" fmla="*/ 62 w 115"/>
              <a:gd name="T99" fmla="*/ 7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5" h="35">
                <a:moveTo>
                  <a:pt x="62" y="7"/>
                </a:moveTo>
                <a:lnTo>
                  <a:pt x="67" y="5"/>
                </a:lnTo>
                <a:lnTo>
                  <a:pt x="71" y="4"/>
                </a:lnTo>
                <a:lnTo>
                  <a:pt x="76" y="3"/>
                </a:lnTo>
                <a:lnTo>
                  <a:pt x="79" y="1"/>
                </a:lnTo>
                <a:lnTo>
                  <a:pt x="82" y="1"/>
                </a:lnTo>
                <a:lnTo>
                  <a:pt x="85" y="0"/>
                </a:lnTo>
                <a:lnTo>
                  <a:pt x="88" y="0"/>
                </a:lnTo>
                <a:lnTo>
                  <a:pt x="89" y="0"/>
                </a:lnTo>
                <a:lnTo>
                  <a:pt x="93" y="0"/>
                </a:lnTo>
                <a:lnTo>
                  <a:pt x="97" y="1"/>
                </a:lnTo>
                <a:lnTo>
                  <a:pt x="101" y="3"/>
                </a:lnTo>
                <a:lnTo>
                  <a:pt x="106" y="5"/>
                </a:lnTo>
                <a:lnTo>
                  <a:pt x="110" y="7"/>
                </a:lnTo>
                <a:lnTo>
                  <a:pt x="112" y="10"/>
                </a:lnTo>
                <a:lnTo>
                  <a:pt x="114" y="13"/>
                </a:lnTo>
                <a:lnTo>
                  <a:pt x="115" y="17"/>
                </a:lnTo>
                <a:lnTo>
                  <a:pt x="114" y="19"/>
                </a:lnTo>
                <a:lnTo>
                  <a:pt x="114" y="21"/>
                </a:lnTo>
                <a:lnTo>
                  <a:pt x="112" y="22"/>
                </a:lnTo>
                <a:lnTo>
                  <a:pt x="111" y="24"/>
                </a:lnTo>
                <a:lnTo>
                  <a:pt x="109" y="24"/>
                </a:lnTo>
                <a:lnTo>
                  <a:pt x="107" y="25"/>
                </a:lnTo>
                <a:lnTo>
                  <a:pt x="105" y="26"/>
                </a:lnTo>
                <a:lnTo>
                  <a:pt x="101" y="26"/>
                </a:lnTo>
                <a:lnTo>
                  <a:pt x="97" y="27"/>
                </a:lnTo>
                <a:lnTo>
                  <a:pt x="93" y="28"/>
                </a:lnTo>
                <a:lnTo>
                  <a:pt x="88" y="29"/>
                </a:lnTo>
                <a:lnTo>
                  <a:pt x="82" y="29"/>
                </a:lnTo>
                <a:lnTo>
                  <a:pt x="76" y="31"/>
                </a:lnTo>
                <a:lnTo>
                  <a:pt x="69" y="32"/>
                </a:lnTo>
                <a:lnTo>
                  <a:pt x="62" y="33"/>
                </a:lnTo>
                <a:lnTo>
                  <a:pt x="55" y="34"/>
                </a:lnTo>
                <a:lnTo>
                  <a:pt x="47" y="35"/>
                </a:lnTo>
                <a:lnTo>
                  <a:pt x="39" y="35"/>
                </a:lnTo>
                <a:lnTo>
                  <a:pt x="32" y="35"/>
                </a:lnTo>
                <a:lnTo>
                  <a:pt x="24" y="35"/>
                </a:lnTo>
                <a:lnTo>
                  <a:pt x="16" y="34"/>
                </a:lnTo>
                <a:lnTo>
                  <a:pt x="8" y="33"/>
                </a:lnTo>
                <a:lnTo>
                  <a:pt x="0" y="32"/>
                </a:lnTo>
                <a:lnTo>
                  <a:pt x="7" y="22"/>
                </a:lnTo>
                <a:lnTo>
                  <a:pt x="13" y="13"/>
                </a:lnTo>
                <a:lnTo>
                  <a:pt x="28" y="13"/>
                </a:lnTo>
                <a:lnTo>
                  <a:pt x="34" y="12"/>
                </a:lnTo>
                <a:lnTo>
                  <a:pt x="41" y="12"/>
                </a:lnTo>
                <a:lnTo>
                  <a:pt x="47" y="11"/>
                </a:lnTo>
                <a:lnTo>
                  <a:pt x="52" y="10"/>
                </a:lnTo>
                <a:lnTo>
                  <a:pt x="58" y="8"/>
                </a:lnTo>
                <a:lnTo>
                  <a:pt x="62" y="7"/>
                </a:lnTo>
                <a:lnTo>
                  <a:pt x="62" y="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2" name="Freeform 154">
            <a:extLst>
              <a:ext uri="{FF2B5EF4-FFF2-40B4-BE49-F238E27FC236}">
                <a16:creationId xmlns:a16="http://schemas.microsoft.com/office/drawing/2014/main" xmlns="" id="{A82BE068-9003-4FA6-A8DB-B7609D93E7CD}"/>
              </a:ext>
            </a:extLst>
          </p:cNvPr>
          <p:cNvSpPr>
            <a:spLocks/>
          </p:cNvSpPr>
          <p:nvPr/>
        </p:nvSpPr>
        <p:spPr bwMode="auto">
          <a:xfrm>
            <a:off x="5455827" y="1017682"/>
            <a:ext cx="629440" cy="201474"/>
          </a:xfrm>
          <a:custGeom>
            <a:avLst/>
            <a:gdLst>
              <a:gd name="T0" fmla="*/ 28 w 92"/>
              <a:gd name="T1" fmla="*/ 5 h 29"/>
              <a:gd name="T2" fmla="*/ 32 w 92"/>
              <a:gd name="T3" fmla="*/ 5 h 29"/>
              <a:gd name="T4" fmla="*/ 36 w 92"/>
              <a:gd name="T5" fmla="*/ 4 h 29"/>
              <a:gd name="T6" fmla="*/ 41 w 92"/>
              <a:gd name="T7" fmla="*/ 3 h 29"/>
              <a:gd name="T8" fmla="*/ 47 w 92"/>
              <a:gd name="T9" fmla="*/ 2 h 29"/>
              <a:gd name="T10" fmla="*/ 52 w 92"/>
              <a:gd name="T11" fmla="*/ 1 h 29"/>
              <a:gd name="T12" fmla="*/ 58 w 92"/>
              <a:gd name="T13" fmla="*/ 0 h 29"/>
              <a:gd name="T14" fmla="*/ 62 w 92"/>
              <a:gd name="T15" fmla="*/ 0 h 29"/>
              <a:gd name="T16" fmla="*/ 67 w 92"/>
              <a:gd name="T17" fmla="*/ 0 h 29"/>
              <a:gd name="T18" fmla="*/ 73 w 92"/>
              <a:gd name="T19" fmla="*/ 0 h 29"/>
              <a:gd name="T20" fmla="*/ 77 w 92"/>
              <a:gd name="T21" fmla="*/ 0 h 29"/>
              <a:gd name="T22" fmla="*/ 80 w 92"/>
              <a:gd name="T23" fmla="*/ 1 h 29"/>
              <a:gd name="T24" fmla="*/ 84 w 92"/>
              <a:gd name="T25" fmla="*/ 2 h 29"/>
              <a:gd name="T26" fmla="*/ 87 w 92"/>
              <a:gd name="T27" fmla="*/ 4 h 29"/>
              <a:gd name="T28" fmla="*/ 90 w 92"/>
              <a:gd name="T29" fmla="*/ 5 h 29"/>
              <a:gd name="T30" fmla="*/ 91 w 92"/>
              <a:gd name="T31" fmla="*/ 8 h 29"/>
              <a:gd name="T32" fmla="*/ 92 w 92"/>
              <a:gd name="T33" fmla="*/ 9 h 29"/>
              <a:gd name="T34" fmla="*/ 91 w 92"/>
              <a:gd name="T35" fmla="*/ 11 h 29"/>
              <a:gd name="T36" fmla="*/ 90 w 92"/>
              <a:gd name="T37" fmla="*/ 14 h 29"/>
              <a:gd name="T38" fmla="*/ 87 w 92"/>
              <a:gd name="T39" fmla="*/ 16 h 29"/>
              <a:gd name="T40" fmla="*/ 84 w 92"/>
              <a:gd name="T41" fmla="*/ 18 h 29"/>
              <a:gd name="T42" fmla="*/ 82 w 92"/>
              <a:gd name="T43" fmla="*/ 19 h 29"/>
              <a:gd name="T44" fmla="*/ 79 w 92"/>
              <a:gd name="T45" fmla="*/ 22 h 29"/>
              <a:gd name="T46" fmla="*/ 77 w 92"/>
              <a:gd name="T47" fmla="*/ 23 h 29"/>
              <a:gd name="T48" fmla="*/ 73 w 92"/>
              <a:gd name="T49" fmla="*/ 24 h 29"/>
              <a:gd name="T50" fmla="*/ 69 w 92"/>
              <a:gd name="T51" fmla="*/ 25 h 29"/>
              <a:gd name="T52" fmla="*/ 64 w 92"/>
              <a:gd name="T53" fmla="*/ 26 h 29"/>
              <a:gd name="T54" fmla="*/ 58 w 92"/>
              <a:gd name="T55" fmla="*/ 26 h 29"/>
              <a:gd name="T56" fmla="*/ 53 w 92"/>
              <a:gd name="T57" fmla="*/ 27 h 29"/>
              <a:gd name="T58" fmla="*/ 47 w 92"/>
              <a:gd name="T59" fmla="*/ 29 h 29"/>
              <a:gd name="T60" fmla="*/ 40 w 92"/>
              <a:gd name="T61" fmla="*/ 29 h 29"/>
              <a:gd name="T62" fmla="*/ 34 w 92"/>
              <a:gd name="T63" fmla="*/ 29 h 29"/>
              <a:gd name="T64" fmla="*/ 27 w 92"/>
              <a:gd name="T65" fmla="*/ 29 h 29"/>
              <a:gd name="T66" fmla="*/ 21 w 92"/>
              <a:gd name="T67" fmla="*/ 27 h 29"/>
              <a:gd name="T68" fmla="*/ 14 w 92"/>
              <a:gd name="T69" fmla="*/ 26 h 29"/>
              <a:gd name="T70" fmla="*/ 8 w 92"/>
              <a:gd name="T71" fmla="*/ 24 h 29"/>
              <a:gd name="T72" fmla="*/ 0 w 92"/>
              <a:gd name="T73" fmla="*/ 22 h 29"/>
              <a:gd name="T74" fmla="*/ 8 w 92"/>
              <a:gd name="T75" fmla="*/ 11 h 29"/>
              <a:gd name="T76" fmla="*/ 15 w 92"/>
              <a:gd name="T77" fmla="*/ 2 h 29"/>
              <a:gd name="T78" fmla="*/ 18 w 92"/>
              <a:gd name="T79" fmla="*/ 3 h 29"/>
              <a:gd name="T80" fmla="*/ 22 w 92"/>
              <a:gd name="T81" fmla="*/ 4 h 29"/>
              <a:gd name="T82" fmla="*/ 26 w 92"/>
              <a:gd name="T83" fmla="*/ 5 h 29"/>
              <a:gd name="T84" fmla="*/ 28 w 92"/>
              <a:gd name="T85" fmla="*/ 5 h 29"/>
              <a:gd name="T86" fmla="*/ 28 w 92"/>
              <a:gd name="T87" fmla="*/ 5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92" h="29">
                <a:moveTo>
                  <a:pt x="28" y="5"/>
                </a:moveTo>
                <a:lnTo>
                  <a:pt x="32" y="5"/>
                </a:lnTo>
                <a:lnTo>
                  <a:pt x="36" y="4"/>
                </a:lnTo>
                <a:lnTo>
                  <a:pt x="41" y="3"/>
                </a:lnTo>
                <a:lnTo>
                  <a:pt x="47" y="2"/>
                </a:lnTo>
                <a:lnTo>
                  <a:pt x="52" y="1"/>
                </a:lnTo>
                <a:lnTo>
                  <a:pt x="58" y="0"/>
                </a:lnTo>
                <a:lnTo>
                  <a:pt x="62" y="0"/>
                </a:lnTo>
                <a:lnTo>
                  <a:pt x="67" y="0"/>
                </a:lnTo>
                <a:lnTo>
                  <a:pt x="73" y="0"/>
                </a:lnTo>
                <a:lnTo>
                  <a:pt x="77" y="0"/>
                </a:lnTo>
                <a:lnTo>
                  <a:pt x="80" y="1"/>
                </a:lnTo>
                <a:lnTo>
                  <a:pt x="84" y="2"/>
                </a:lnTo>
                <a:lnTo>
                  <a:pt x="87" y="4"/>
                </a:lnTo>
                <a:lnTo>
                  <a:pt x="90" y="5"/>
                </a:lnTo>
                <a:lnTo>
                  <a:pt x="91" y="8"/>
                </a:lnTo>
                <a:lnTo>
                  <a:pt x="92" y="9"/>
                </a:lnTo>
                <a:lnTo>
                  <a:pt x="91" y="11"/>
                </a:lnTo>
                <a:lnTo>
                  <a:pt x="90" y="14"/>
                </a:lnTo>
                <a:lnTo>
                  <a:pt x="87" y="16"/>
                </a:lnTo>
                <a:lnTo>
                  <a:pt x="84" y="18"/>
                </a:lnTo>
                <a:lnTo>
                  <a:pt x="82" y="19"/>
                </a:lnTo>
                <a:lnTo>
                  <a:pt x="79" y="22"/>
                </a:lnTo>
                <a:lnTo>
                  <a:pt x="77" y="23"/>
                </a:lnTo>
                <a:lnTo>
                  <a:pt x="73" y="24"/>
                </a:lnTo>
                <a:lnTo>
                  <a:pt x="69" y="25"/>
                </a:lnTo>
                <a:lnTo>
                  <a:pt x="64" y="26"/>
                </a:lnTo>
                <a:lnTo>
                  <a:pt x="58" y="26"/>
                </a:lnTo>
                <a:lnTo>
                  <a:pt x="53" y="27"/>
                </a:lnTo>
                <a:lnTo>
                  <a:pt x="47" y="29"/>
                </a:lnTo>
                <a:lnTo>
                  <a:pt x="40" y="29"/>
                </a:lnTo>
                <a:lnTo>
                  <a:pt x="34" y="29"/>
                </a:lnTo>
                <a:lnTo>
                  <a:pt x="27" y="29"/>
                </a:lnTo>
                <a:lnTo>
                  <a:pt x="21" y="27"/>
                </a:lnTo>
                <a:lnTo>
                  <a:pt x="14" y="26"/>
                </a:lnTo>
                <a:lnTo>
                  <a:pt x="8" y="24"/>
                </a:lnTo>
                <a:lnTo>
                  <a:pt x="0" y="22"/>
                </a:lnTo>
                <a:lnTo>
                  <a:pt x="8" y="11"/>
                </a:lnTo>
                <a:lnTo>
                  <a:pt x="15" y="2"/>
                </a:lnTo>
                <a:lnTo>
                  <a:pt x="18" y="3"/>
                </a:lnTo>
                <a:lnTo>
                  <a:pt x="22" y="4"/>
                </a:lnTo>
                <a:lnTo>
                  <a:pt x="26" y="5"/>
                </a:lnTo>
                <a:lnTo>
                  <a:pt x="28" y="5"/>
                </a:lnTo>
                <a:lnTo>
                  <a:pt x="28" y="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3" name="Freeform 155">
            <a:extLst>
              <a:ext uri="{FF2B5EF4-FFF2-40B4-BE49-F238E27FC236}">
                <a16:creationId xmlns:a16="http://schemas.microsoft.com/office/drawing/2014/main" xmlns="" id="{4015182D-9845-4717-B2CE-08726BDC5C53}"/>
              </a:ext>
            </a:extLst>
          </p:cNvPr>
          <p:cNvSpPr>
            <a:spLocks/>
          </p:cNvSpPr>
          <p:nvPr/>
        </p:nvSpPr>
        <p:spPr bwMode="auto">
          <a:xfrm>
            <a:off x="5291624" y="1385892"/>
            <a:ext cx="1087839" cy="479367"/>
          </a:xfrm>
          <a:custGeom>
            <a:avLst/>
            <a:gdLst>
              <a:gd name="T0" fmla="*/ 147 w 159"/>
              <a:gd name="T1" fmla="*/ 11 h 69"/>
              <a:gd name="T2" fmla="*/ 150 w 159"/>
              <a:gd name="T3" fmla="*/ 14 h 69"/>
              <a:gd name="T4" fmla="*/ 153 w 159"/>
              <a:gd name="T5" fmla="*/ 16 h 69"/>
              <a:gd name="T6" fmla="*/ 154 w 159"/>
              <a:gd name="T7" fmla="*/ 20 h 69"/>
              <a:gd name="T8" fmla="*/ 157 w 159"/>
              <a:gd name="T9" fmla="*/ 22 h 69"/>
              <a:gd name="T10" fmla="*/ 158 w 159"/>
              <a:gd name="T11" fmla="*/ 25 h 69"/>
              <a:gd name="T12" fmla="*/ 159 w 159"/>
              <a:gd name="T13" fmla="*/ 27 h 69"/>
              <a:gd name="T14" fmla="*/ 159 w 159"/>
              <a:gd name="T15" fmla="*/ 29 h 69"/>
              <a:gd name="T16" fmla="*/ 159 w 159"/>
              <a:gd name="T17" fmla="*/ 30 h 69"/>
              <a:gd name="T18" fmla="*/ 159 w 159"/>
              <a:gd name="T19" fmla="*/ 33 h 69"/>
              <a:gd name="T20" fmla="*/ 157 w 159"/>
              <a:gd name="T21" fmla="*/ 34 h 69"/>
              <a:gd name="T22" fmla="*/ 154 w 159"/>
              <a:gd name="T23" fmla="*/ 36 h 69"/>
              <a:gd name="T24" fmla="*/ 149 w 159"/>
              <a:gd name="T25" fmla="*/ 39 h 69"/>
              <a:gd name="T26" fmla="*/ 144 w 159"/>
              <a:gd name="T27" fmla="*/ 41 h 69"/>
              <a:gd name="T28" fmla="*/ 137 w 159"/>
              <a:gd name="T29" fmla="*/ 43 h 69"/>
              <a:gd name="T30" fmla="*/ 128 w 159"/>
              <a:gd name="T31" fmla="*/ 45 h 69"/>
              <a:gd name="T32" fmla="*/ 119 w 159"/>
              <a:gd name="T33" fmla="*/ 48 h 69"/>
              <a:gd name="T34" fmla="*/ 108 w 159"/>
              <a:gd name="T35" fmla="*/ 51 h 69"/>
              <a:gd name="T36" fmla="*/ 98 w 159"/>
              <a:gd name="T37" fmla="*/ 54 h 69"/>
              <a:gd name="T38" fmla="*/ 78 w 159"/>
              <a:gd name="T39" fmla="*/ 58 h 69"/>
              <a:gd name="T40" fmla="*/ 59 w 159"/>
              <a:gd name="T41" fmla="*/ 62 h 69"/>
              <a:gd name="T42" fmla="*/ 39 w 159"/>
              <a:gd name="T43" fmla="*/ 65 h 69"/>
              <a:gd name="T44" fmla="*/ 30 w 159"/>
              <a:gd name="T45" fmla="*/ 66 h 69"/>
              <a:gd name="T46" fmla="*/ 22 w 159"/>
              <a:gd name="T47" fmla="*/ 68 h 69"/>
              <a:gd name="T48" fmla="*/ 16 w 159"/>
              <a:gd name="T49" fmla="*/ 69 h 69"/>
              <a:gd name="T50" fmla="*/ 9 w 159"/>
              <a:gd name="T51" fmla="*/ 69 h 69"/>
              <a:gd name="T52" fmla="*/ 5 w 159"/>
              <a:gd name="T53" fmla="*/ 69 h 69"/>
              <a:gd name="T54" fmla="*/ 3 w 159"/>
              <a:gd name="T55" fmla="*/ 68 h 69"/>
              <a:gd name="T56" fmla="*/ 0 w 159"/>
              <a:gd name="T57" fmla="*/ 65 h 69"/>
              <a:gd name="T58" fmla="*/ 0 w 159"/>
              <a:gd name="T59" fmla="*/ 64 h 69"/>
              <a:gd name="T60" fmla="*/ 0 w 159"/>
              <a:gd name="T61" fmla="*/ 62 h 69"/>
              <a:gd name="T62" fmla="*/ 2 w 159"/>
              <a:gd name="T63" fmla="*/ 59 h 69"/>
              <a:gd name="T64" fmla="*/ 4 w 159"/>
              <a:gd name="T65" fmla="*/ 58 h 69"/>
              <a:gd name="T66" fmla="*/ 8 w 159"/>
              <a:gd name="T67" fmla="*/ 56 h 69"/>
              <a:gd name="T68" fmla="*/ 12 w 159"/>
              <a:gd name="T69" fmla="*/ 54 h 69"/>
              <a:gd name="T70" fmla="*/ 17 w 159"/>
              <a:gd name="T71" fmla="*/ 51 h 69"/>
              <a:gd name="T72" fmla="*/ 24 w 159"/>
              <a:gd name="T73" fmla="*/ 50 h 69"/>
              <a:gd name="T74" fmla="*/ 32 w 159"/>
              <a:gd name="T75" fmla="*/ 48 h 69"/>
              <a:gd name="T76" fmla="*/ 47 w 159"/>
              <a:gd name="T77" fmla="*/ 44 h 69"/>
              <a:gd name="T78" fmla="*/ 61 w 159"/>
              <a:gd name="T79" fmla="*/ 40 h 69"/>
              <a:gd name="T80" fmla="*/ 77 w 159"/>
              <a:gd name="T81" fmla="*/ 35 h 69"/>
              <a:gd name="T82" fmla="*/ 91 w 159"/>
              <a:gd name="T83" fmla="*/ 29 h 69"/>
              <a:gd name="T84" fmla="*/ 98 w 159"/>
              <a:gd name="T85" fmla="*/ 27 h 69"/>
              <a:gd name="T86" fmla="*/ 104 w 159"/>
              <a:gd name="T87" fmla="*/ 23 h 69"/>
              <a:gd name="T88" fmla="*/ 110 w 159"/>
              <a:gd name="T89" fmla="*/ 21 h 69"/>
              <a:gd name="T90" fmla="*/ 114 w 159"/>
              <a:gd name="T91" fmla="*/ 19 h 69"/>
              <a:gd name="T92" fmla="*/ 116 w 159"/>
              <a:gd name="T93" fmla="*/ 16 h 69"/>
              <a:gd name="T94" fmla="*/ 119 w 159"/>
              <a:gd name="T95" fmla="*/ 14 h 69"/>
              <a:gd name="T96" fmla="*/ 121 w 159"/>
              <a:gd name="T97" fmla="*/ 12 h 69"/>
              <a:gd name="T98" fmla="*/ 121 w 159"/>
              <a:gd name="T99" fmla="*/ 11 h 69"/>
              <a:gd name="T100" fmla="*/ 123 w 159"/>
              <a:gd name="T101" fmla="*/ 7 h 69"/>
              <a:gd name="T102" fmla="*/ 124 w 159"/>
              <a:gd name="T103" fmla="*/ 5 h 69"/>
              <a:gd name="T104" fmla="*/ 127 w 159"/>
              <a:gd name="T105" fmla="*/ 2 h 69"/>
              <a:gd name="T106" fmla="*/ 129 w 159"/>
              <a:gd name="T107" fmla="*/ 1 h 69"/>
              <a:gd name="T108" fmla="*/ 131 w 159"/>
              <a:gd name="T109" fmla="*/ 0 h 69"/>
              <a:gd name="T110" fmla="*/ 133 w 159"/>
              <a:gd name="T111" fmla="*/ 0 h 69"/>
              <a:gd name="T112" fmla="*/ 134 w 159"/>
              <a:gd name="T113" fmla="*/ 1 h 69"/>
              <a:gd name="T114" fmla="*/ 137 w 159"/>
              <a:gd name="T115" fmla="*/ 2 h 69"/>
              <a:gd name="T116" fmla="*/ 140 w 159"/>
              <a:gd name="T117" fmla="*/ 4 h 69"/>
              <a:gd name="T118" fmla="*/ 142 w 159"/>
              <a:gd name="T119" fmla="*/ 6 h 69"/>
              <a:gd name="T120" fmla="*/ 145 w 159"/>
              <a:gd name="T121" fmla="*/ 8 h 69"/>
              <a:gd name="T122" fmla="*/ 147 w 159"/>
              <a:gd name="T123" fmla="*/ 11 h 69"/>
              <a:gd name="T124" fmla="*/ 147 w 159"/>
              <a:gd name="T125" fmla="*/ 11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59" h="69">
                <a:moveTo>
                  <a:pt x="147" y="11"/>
                </a:moveTo>
                <a:lnTo>
                  <a:pt x="150" y="14"/>
                </a:lnTo>
                <a:lnTo>
                  <a:pt x="153" y="16"/>
                </a:lnTo>
                <a:lnTo>
                  <a:pt x="154" y="20"/>
                </a:lnTo>
                <a:lnTo>
                  <a:pt x="157" y="22"/>
                </a:lnTo>
                <a:lnTo>
                  <a:pt x="158" y="25"/>
                </a:lnTo>
                <a:lnTo>
                  <a:pt x="159" y="27"/>
                </a:lnTo>
                <a:lnTo>
                  <a:pt x="159" y="29"/>
                </a:lnTo>
                <a:lnTo>
                  <a:pt x="159" y="30"/>
                </a:lnTo>
                <a:lnTo>
                  <a:pt x="159" y="33"/>
                </a:lnTo>
                <a:lnTo>
                  <a:pt x="157" y="34"/>
                </a:lnTo>
                <a:lnTo>
                  <a:pt x="154" y="36"/>
                </a:lnTo>
                <a:lnTo>
                  <a:pt x="149" y="39"/>
                </a:lnTo>
                <a:lnTo>
                  <a:pt x="144" y="41"/>
                </a:lnTo>
                <a:lnTo>
                  <a:pt x="137" y="43"/>
                </a:lnTo>
                <a:lnTo>
                  <a:pt x="128" y="45"/>
                </a:lnTo>
                <a:lnTo>
                  <a:pt x="119" y="48"/>
                </a:lnTo>
                <a:lnTo>
                  <a:pt x="108" y="51"/>
                </a:lnTo>
                <a:lnTo>
                  <a:pt x="98" y="54"/>
                </a:lnTo>
                <a:lnTo>
                  <a:pt x="78" y="58"/>
                </a:lnTo>
                <a:lnTo>
                  <a:pt x="59" y="62"/>
                </a:lnTo>
                <a:lnTo>
                  <a:pt x="39" y="65"/>
                </a:lnTo>
                <a:lnTo>
                  <a:pt x="30" y="66"/>
                </a:lnTo>
                <a:lnTo>
                  <a:pt x="22" y="68"/>
                </a:lnTo>
                <a:lnTo>
                  <a:pt x="16" y="69"/>
                </a:lnTo>
                <a:lnTo>
                  <a:pt x="9" y="69"/>
                </a:lnTo>
                <a:lnTo>
                  <a:pt x="5" y="69"/>
                </a:lnTo>
                <a:lnTo>
                  <a:pt x="3" y="68"/>
                </a:lnTo>
                <a:lnTo>
                  <a:pt x="0" y="65"/>
                </a:lnTo>
                <a:lnTo>
                  <a:pt x="0" y="64"/>
                </a:lnTo>
                <a:lnTo>
                  <a:pt x="0" y="62"/>
                </a:lnTo>
                <a:lnTo>
                  <a:pt x="2" y="59"/>
                </a:lnTo>
                <a:lnTo>
                  <a:pt x="4" y="58"/>
                </a:lnTo>
                <a:lnTo>
                  <a:pt x="8" y="56"/>
                </a:lnTo>
                <a:lnTo>
                  <a:pt x="12" y="54"/>
                </a:lnTo>
                <a:lnTo>
                  <a:pt x="17" y="51"/>
                </a:lnTo>
                <a:lnTo>
                  <a:pt x="24" y="50"/>
                </a:lnTo>
                <a:lnTo>
                  <a:pt x="32" y="48"/>
                </a:lnTo>
                <a:lnTo>
                  <a:pt x="47" y="44"/>
                </a:lnTo>
                <a:lnTo>
                  <a:pt x="61" y="40"/>
                </a:lnTo>
                <a:lnTo>
                  <a:pt x="77" y="35"/>
                </a:lnTo>
                <a:lnTo>
                  <a:pt x="91" y="29"/>
                </a:lnTo>
                <a:lnTo>
                  <a:pt x="98" y="27"/>
                </a:lnTo>
                <a:lnTo>
                  <a:pt x="104" y="23"/>
                </a:lnTo>
                <a:lnTo>
                  <a:pt x="110" y="21"/>
                </a:lnTo>
                <a:lnTo>
                  <a:pt x="114" y="19"/>
                </a:lnTo>
                <a:lnTo>
                  <a:pt x="116" y="16"/>
                </a:lnTo>
                <a:lnTo>
                  <a:pt x="119" y="14"/>
                </a:lnTo>
                <a:lnTo>
                  <a:pt x="121" y="12"/>
                </a:lnTo>
                <a:lnTo>
                  <a:pt x="121" y="11"/>
                </a:lnTo>
                <a:lnTo>
                  <a:pt x="123" y="7"/>
                </a:lnTo>
                <a:lnTo>
                  <a:pt x="124" y="5"/>
                </a:lnTo>
                <a:lnTo>
                  <a:pt x="127" y="2"/>
                </a:lnTo>
                <a:lnTo>
                  <a:pt x="129" y="1"/>
                </a:lnTo>
                <a:lnTo>
                  <a:pt x="131" y="0"/>
                </a:lnTo>
                <a:lnTo>
                  <a:pt x="133" y="0"/>
                </a:lnTo>
                <a:lnTo>
                  <a:pt x="134" y="1"/>
                </a:lnTo>
                <a:lnTo>
                  <a:pt x="137" y="2"/>
                </a:lnTo>
                <a:lnTo>
                  <a:pt x="140" y="4"/>
                </a:lnTo>
                <a:lnTo>
                  <a:pt x="142" y="6"/>
                </a:lnTo>
                <a:lnTo>
                  <a:pt x="145" y="8"/>
                </a:lnTo>
                <a:lnTo>
                  <a:pt x="147" y="11"/>
                </a:lnTo>
                <a:lnTo>
                  <a:pt x="147" y="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4" name="Freeform 156">
            <a:extLst>
              <a:ext uri="{FF2B5EF4-FFF2-40B4-BE49-F238E27FC236}">
                <a16:creationId xmlns:a16="http://schemas.microsoft.com/office/drawing/2014/main" xmlns="" id="{22E5E521-CFEF-4D07-B7BC-3C9BCF414C6D}"/>
              </a:ext>
            </a:extLst>
          </p:cNvPr>
          <p:cNvSpPr>
            <a:spLocks/>
          </p:cNvSpPr>
          <p:nvPr/>
        </p:nvSpPr>
        <p:spPr bwMode="auto">
          <a:xfrm>
            <a:off x="5346358" y="1844415"/>
            <a:ext cx="1108362" cy="368210"/>
          </a:xfrm>
          <a:custGeom>
            <a:avLst/>
            <a:gdLst>
              <a:gd name="T0" fmla="*/ 94 w 162"/>
              <a:gd name="T1" fmla="*/ 11 h 53"/>
              <a:gd name="T2" fmla="*/ 112 w 162"/>
              <a:gd name="T3" fmla="*/ 6 h 53"/>
              <a:gd name="T4" fmla="*/ 125 w 162"/>
              <a:gd name="T5" fmla="*/ 3 h 53"/>
              <a:gd name="T6" fmla="*/ 137 w 162"/>
              <a:gd name="T7" fmla="*/ 2 h 53"/>
              <a:gd name="T8" fmla="*/ 145 w 162"/>
              <a:gd name="T9" fmla="*/ 0 h 53"/>
              <a:gd name="T10" fmla="*/ 151 w 162"/>
              <a:gd name="T11" fmla="*/ 2 h 53"/>
              <a:gd name="T12" fmla="*/ 155 w 162"/>
              <a:gd name="T13" fmla="*/ 3 h 53"/>
              <a:gd name="T14" fmla="*/ 158 w 162"/>
              <a:gd name="T15" fmla="*/ 4 h 53"/>
              <a:gd name="T16" fmla="*/ 160 w 162"/>
              <a:gd name="T17" fmla="*/ 9 h 53"/>
              <a:gd name="T18" fmla="*/ 162 w 162"/>
              <a:gd name="T19" fmla="*/ 14 h 53"/>
              <a:gd name="T20" fmla="*/ 162 w 162"/>
              <a:gd name="T21" fmla="*/ 18 h 53"/>
              <a:gd name="T22" fmla="*/ 160 w 162"/>
              <a:gd name="T23" fmla="*/ 19 h 53"/>
              <a:gd name="T24" fmla="*/ 158 w 162"/>
              <a:gd name="T25" fmla="*/ 21 h 53"/>
              <a:gd name="T26" fmla="*/ 154 w 162"/>
              <a:gd name="T27" fmla="*/ 23 h 53"/>
              <a:gd name="T28" fmla="*/ 147 w 162"/>
              <a:gd name="T29" fmla="*/ 25 h 53"/>
              <a:gd name="T30" fmla="*/ 141 w 162"/>
              <a:gd name="T31" fmla="*/ 27 h 53"/>
              <a:gd name="T32" fmla="*/ 132 w 162"/>
              <a:gd name="T33" fmla="*/ 28 h 53"/>
              <a:gd name="T34" fmla="*/ 123 w 162"/>
              <a:gd name="T35" fmla="*/ 31 h 53"/>
              <a:gd name="T36" fmla="*/ 106 w 162"/>
              <a:gd name="T37" fmla="*/ 35 h 53"/>
              <a:gd name="T38" fmla="*/ 86 w 162"/>
              <a:gd name="T39" fmla="*/ 40 h 53"/>
              <a:gd name="T40" fmla="*/ 69 w 162"/>
              <a:gd name="T41" fmla="*/ 44 h 53"/>
              <a:gd name="T42" fmla="*/ 57 w 162"/>
              <a:gd name="T43" fmla="*/ 47 h 53"/>
              <a:gd name="T44" fmla="*/ 48 w 162"/>
              <a:gd name="T45" fmla="*/ 49 h 53"/>
              <a:gd name="T46" fmla="*/ 40 w 162"/>
              <a:gd name="T47" fmla="*/ 50 h 53"/>
              <a:gd name="T48" fmla="*/ 35 w 162"/>
              <a:gd name="T49" fmla="*/ 52 h 53"/>
              <a:gd name="T50" fmla="*/ 31 w 162"/>
              <a:gd name="T51" fmla="*/ 53 h 53"/>
              <a:gd name="T52" fmla="*/ 26 w 162"/>
              <a:gd name="T53" fmla="*/ 53 h 53"/>
              <a:gd name="T54" fmla="*/ 17 w 162"/>
              <a:gd name="T55" fmla="*/ 49 h 53"/>
              <a:gd name="T56" fmla="*/ 12 w 162"/>
              <a:gd name="T57" fmla="*/ 46 h 53"/>
              <a:gd name="T58" fmla="*/ 7 w 162"/>
              <a:gd name="T59" fmla="*/ 44 h 53"/>
              <a:gd name="T60" fmla="*/ 3 w 162"/>
              <a:gd name="T61" fmla="*/ 41 h 53"/>
              <a:gd name="T62" fmla="*/ 1 w 162"/>
              <a:gd name="T63" fmla="*/ 39 h 53"/>
              <a:gd name="T64" fmla="*/ 1 w 162"/>
              <a:gd name="T65" fmla="*/ 35 h 53"/>
              <a:gd name="T66" fmla="*/ 3 w 162"/>
              <a:gd name="T67" fmla="*/ 33 h 53"/>
              <a:gd name="T68" fmla="*/ 7 w 162"/>
              <a:gd name="T69" fmla="*/ 31 h 53"/>
              <a:gd name="T70" fmla="*/ 13 w 162"/>
              <a:gd name="T71" fmla="*/ 30 h 53"/>
              <a:gd name="T72" fmla="*/ 22 w 162"/>
              <a:gd name="T73" fmla="*/ 27 h 53"/>
              <a:gd name="T74" fmla="*/ 33 w 162"/>
              <a:gd name="T75" fmla="*/ 26 h 53"/>
              <a:gd name="T76" fmla="*/ 47 w 162"/>
              <a:gd name="T77" fmla="*/ 23 h 53"/>
              <a:gd name="T78" fmla="*/ 64 w 162"/>
              <a:gd name="T79" fmla="*/ 19 h 53"/>
              <a:gd name="T80" fmla="*/ 83 w 162"/>
              <a:gd name="T81" fmla="*/ 13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62" h="53">
                <a:moveTo>
                  <a:pt x="83" y="13"/>
                </a:moveTo>
                <a:lnTo>
                  <a:pt x="94" y="11"/>
                </a:lnTo>
                <a:lnTo>
                  <a:pt x="103" y="9"/>
                </a:lnTo>
                <a:lnTo>
                  <a:pt x="112" y="6"/>
                </a:lnTo>
                <a:lnTo>
                  <a:pt x="119" y="4"/>
                </a:lnTo>
                <a:lnTo>
                  <a:pt x="125" y="3"/>
                </a:lnTo>
                <a:lnTo>
                  <a:pt x="132" y="2"/>
                </a:lnTo>
                <a:lnTo>
                  <a:pt x="137" y="2"/>
                </a:lnTo>
                <a:lnTo>
                  <a:pt x="141" y="0"/>
                </a:lnTo>
                <a:lnTo>
                  <a:pt x="145" y="0"/>
                </a:lnTo>
                <a:lnTo>
                  <a:pt x="147" y="2"/>
                </a:lnTo>
                <a:lnTo>
                  <a:pt x="151" y="2"/>
                </a:lnTo>
                <a:lnTo>
                  <a:pt x="154" y="2"/>
                </a:lnTo>
                <a:lnTo>
                  <a:pt x="155" y="3"/>
                </a:lnTo>
                <a:lnTo>
                  <a:pt x="156" y="4"/>
                </a:lnTo>
                <a:lnTo>
                  <a:pt x="158" y="4"/>
                </a:lnTo>
                <a:lnTo>
                  <a:pt x="159" y="5"/>
                </a:lnTo>
                <a:lnTo>
                  <a:pt x="160" y="9"/>
                </a:lnTo>
                <a:lnTo>
                  <a:pt x="162" y="12"/>
                </a:lnTo>
                <a:lnTo>
                  <a:pt x="162" y="14"/>
                </a:lnTo>
                <a:lnTo>
                  <a:pt x="162" y="17"/>
                </a:lnTo>
                <a:lnTo>
                  <a:pt x="162" y="18"/>
                </a:lnTo>
                <a:lnTo>
                  <a:pt x="162" y="18"/>
                </a:lnTo>
                <a:lnTo>
                  <a:pt x="160" y="19"/>
                </a:lnTo>
                <a:lnTo>
                  <a:pt x="159" y="20"/>
                </a:lnTo>
                <a:lnTo>
                  <a:pt x="158" y="21"/>
                </a:lnTo>
                <a:lnTo>
                  <a:pt x="155" y="21"/>
                </a:lnTo>
                <a:lnTo>
                  <a:pt x="154" y="23"/>
                </a:lnTo>
                <a:lnTo>
                  <a:pt x="151" y="24"/>
                </a:lnTo>
                <a:lnTo>
                  <a:pt x="147" y="25"/>
                </a:lnTo>
                <a:lnTo>
                  <a:pt x="145" y="26"/>
                </a:lnTo>
                <a:lnTo>
                  <a:pt x="141" y="27"/>
                </a:lnTo>
                <a:lnTo>
                  <a:pt x="137" y="27"/>
                </a:lnTo>
                <a:lnTo>
                  <a:pt x="132" y="28"/>
                </a:lnTo>
                <a:lnTo>
                  <a:pt x="128" y="30"/>
                </a:lnTo>
                <a:lnTo>
                  <a:pt x="123" y="31"/>
                </a:lnTo>
                <a:lnTo>
                  <a:pt x="117" y="32"/>
                </a:lnTo>
                <a:lnTo>
                  <a:pt x="106" y="35"/>
                </a:lnTo>
                <a:lnTo>
                  <a:pt x="95" y="38"/>
                </a:lnTo>
                <a:lnTo>
                  <a:pt x="86" y="40"/>
                </a:lnTo>
                <a:lnTo>
                  <a:pt x="77" y="42"/>
                </a:lnTo>
                <a:lnTo>
                  <a:pt x="69" y="44"/>
                </a:lnTo>
                <a:lnTo>
                  <a:pt x="63" y="45"/>
                </a:lnTo>
                <a:lnTo>
                  <a:pt x="57" y="47"/>
                </a:lnTo>
                <a:lnTo>
                  <a:pt x="52" y="48"/>
                </a:lnTo>
                <a:lnTo>
                  <a:pt x="48" y="49"/>
                </a:lnTo>
                <a:lnTo>
                  <a:pt x="44" y="50"/>
                </a:lnTo>
                <a:lnTo>
                  <a:pt x="40" y="50"/>
                </a:lnTo>
                <a:lnTo>
                  <a:pt x="38" y="52"/>
                </a:lnTo>
                <a:lnTo>
                  <a:pt x="35" y="52"/>
                </a:lnTo>
                <a:lnTo>
                  <a:pt x="33" y="53"/>
                </a:lnTo>
                <a:lnTo>
                  <a:pt x="31" y="53"/>
                </a:lnTo>
                <a:lnTo>
                  <a:pt x="30" y="53"/>
                </a:lnTo>
                <a:lnTo>
                  <a:pt x="26" y="53"/>
                </a:lnTo>
                <a:lnTo>
                  <a:pt x="22" y="52"/>
                </a:lnTo>
                <a:lnTo>
                  <a:pt x="17" y="49"/>
                </a:lnTo>
                <a:lnTo>
                  <a:pt x="14" y="48"/>
                </a:lnTo>
                <a:lnTo>
                  <a:pt x="12" y="46"/>
                </a:lnTo>
                <a:lnTo>
                  <a:pt x="9" y="45"/>
                </a:lnTo>
                <a:lnTo>
                  <a:pt x="7" y="44"/>
                </a:lnTo>
                <a:lnTo>
                  <a:pt x="4" y="42"/>
                </a:lnTo>
                <a:lnTo>
                  <a:pt x="3" y="41"/>
                </a:lnTo>
                <a:lnTo>
                  <a:pt x="1" y="40"/>
                </a:lnTo>
                <a:lnTo>
                  <a:pt x="1" y="39"/>
                </a:lnTo>
                <a:lnTo>
                  <a:pt x="0" y="37"/>
                </a:lnTo>
                <a:lnTo>
                  <a:pt x="1" y="35"/>
                </a:lnTo>
                <a:lnTo>
                  <a:pt x="1" y="34"/>
                </a:lnTo>
                <a:lnTo>
                  <a:pt x="3" y="33"/>
                </a:lnTo>
                <a:lnTo>
                  <a:pt x="5" y="32"/>
                </a:lnTo>
                <a:lnTo>
                  <a:pt x="7" y="31"/>
                </a:lnTo>
                <a:lnTo>
                  <a:pt x="9" y="30"/>
                </a:lnTo>
                <a:lnTo>
                  <a:pt x="13" y="30"/>
                </a:lnTo>
                <a:lnTo>
                  <a:pt x="17" y="28"/>
                </a:lnTo>
                <a:lnTo>
                  <a:pt x="22" y="27"/>
                </a:lnTo>
                <a:lnTo>
                  <a:pt x="27" y="27"/>
                </a:lnTo>
                <a:lnTo>
                  <a:pt x="33" y="26"/>
                </a:lnTo>
                <a:lnTo>
                  <a:pt x="39" y="25"/>
                </a:lnTo>
                <a:lnTo>
                  <a:pt x="47" y="23"/>
                </a:lnTo>
                <a:lnTo>
                  <a:pt x="55" y="21"/>
                </a:lnTo>
                <a:lnTo>
                  <a:pt x="64" y="19"/>
                </a:lnTo>
                <a:lnTo>
                  <a:pt x="73" y="17"/>
                </a:lnTo>
                <a:lnTo>
                  <a:pt x="83" y="13"/>
                </a:lnTo>
                <a:lnTo>
                  <a:pt x="83" y="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5" name="Freeform 157">
            <a:extLst>
              <a:ext uri="{FF2B5EF4-FFF2-40B4-BE49-F238E27FC236}">
                <a16:creationId xmlns:a16="http://schemas.microsoft.com/office/drawing/2014/main" xmlns="" id="{B674CCE2-75B9-4D64-B678-D949512CAFAF}"/>
              </a:ext>
            </a:extLst>
          </p:cNvPr>
          <p:cNvSpPr>
            <a:spLocks/>
          </p:cNvSpPr>
          <p:nvPr/>
        </p:nvSpPr>
        <p:spPr bwMode="auto">
          <a:xfrm>
            <a:off x="4901647" y="2157043"/>
            <a:ext cx="1833588" cy="472418"/>
          </a:xfrm>
          <a:custGeom>
            <a:avLst/>
            <a:gdLst>
              <a:gd name="T0" fmla="*/ 165 w 268"/>
              <a:gd name="T1" fmla="*/ 14 h 68"/>
              <a:gd name="T2" fmla="*/ 181 w 268"/>
              <a:gd name="T3" fmla="*/ 10 h 68"/>
              <a:gd name="T4" fmla="*/ 194 w 268"/>
              <a:gd name="T5" fmla="*/ 7 h 68"/>
              <a:gd name="T6" fmla="*/ 206 w 268"/>
              <a:gd name="T7" fmla="*/ 4 h 68"/>
              <a:gd name="T8" fmla="*/ 216 w 268"/>
              <a:gd name="T9" fmla="*/ 3 h 68"/>
              <a:gd name="T10" fmla="*/ 225 w 268"/>
              <a:gd name="T11" fmla="*/ 1 h 68"/>
              <a:gd name="T12" fmla="*/ 233 w 268"/>
              <a:gd name="T13" fmla="*/ 1 h 68"/>
              <a:gd name="T14" fmla="*/ 240 w 268"/>
              <a:gd name="T15" fmla="*/ 0 h 68"/>
              <a:gd name="T16" fmla="*/ 246 w 268"/>
              <a:gd name="T17" fmla="*/ 0 h 68"/>
              <a:gd name="T18" fmla="*/ 255 w 268"/>
              <a:gd name="T19" fmla="*/ 1 h 68"/>
              <a:gd name="T20" fmla="*/ 261 w 268"/>
              <a:gd name="T21" fmla="*/ 3 h 68"/>
              <a:gd name="T22" fmla="*/ 266 w 268"/>
              <a:gd name="T23" fmla="*/ 7 h 68"/>
              <a:gd name="T24" fmla="*/ 268 w 268"/>
              <a:gd name="T25" fmla="*/ 11 h 68"/>
              <a:gd name="T26" fmla="*/ 268 w 268"/>
              <a:gd name="T27" fmla="*/ 16 h 68"/>
              <a:gd name="T28" fmla="*/ 267 w 268"/>
              <a:gd name="T29" fmla="*/ 18 h 68"/>
              <a:gd name="T30" fmla="*/ 264 w 268"/>
              <a:gd name="T31" fmla="*/ 21 h 68"/>
              <a:gd name="T32" fmla="*/ 261 w 268"/>
              <a:gd name="T33" fmla="*/ 22 h 68"/>
              <a:gd name="T34" fmla="*/ 255 w 268"/>
              <a:gd name="T35" fmla="*/ 23 h 68"/>
              <a:gd name="T36" fmla="*/ 250 w 268"/>
              <a:gd name="T37" fmla="*/ 24 h 68"/>
              <a:gd name="T38" fmla="*/ 244 w 268"/>
              <a:gd name="T39" fmla="*/ 25 h 68"/>
              <a:gd name="T40" fmla="*/ 236 w 268"/>
              <a:gd name="T41" fmla="*/ 28 h 68"/>
              <a:gd name="T42" fmla="*/ 225 w 268"/>
              <a:gd name="T43" fmla="*/ 29 h 68"/>
              <a:gd name="T44" fmla="*/ 215 w 268"/>
              <a:gd name="T45" fmla="*/ 31 h 68"/>
              <a:gd name="T46" fmla="*/ 202 w 268"/>
              <a:gd name="T47" fmla="*/ 33 h 68"/>
              <a:gd name="T48" fmla="*/ 168 w 268"/>
              <a:gd name="T49" fmla="*/ 39 h 68"/>
              <a:gd name="T50" fmla="*/ 113 w 268"/>
              <a:gd name="T51" fmla="*/ 51 h 68"/>
              <a:gd name="T52" fmla="*/ 74 w 268"/>
              <a:gd name="T53" fmla="*/ 61 h 68"/>
              <a:gd name="T54" fmla="*/ 52 w 268"/>
              <a:gd name="T55" fmla="*/ 66 h 68"/>
              <a:gd name="T56" fmla="*/ 35 w 268"/>
              <a:gd name="T57" fmla="*/ 68 h 68"/>
              <a:gd name="T58" fmla="*/ 22 w 268"/>
              <a:gd name="T59" fmla="*/ 66 h 68"/>
              <a:gd name="T60" fmla="*/ 14 w 268"/>
              <a:gd name="T61" fmla="*/ 63 h 68"/>
              <a:gd name="T62" fmla="*/ 8 w 268"/>
              <a:gd name="T63" fmla="*/ 59 h 68"/>
              <a:gd name="T64" fmla="*/ 4 w 268"/>
              <a:gd name="T65" fmla="*/ 56 h 68"/>
              <a:gd name="T66" fmla="*/ 0 w 268"/>
              <a:gd name="T67" fmla="*/ 52 h 68"/>
              <a:gd name="T68" fmla="*/ 0 w 268"/>
              <a:gd name="T69" fmla="*/ 49 h 68"/>
              <a:gd name="T70" fmla="*/ 0 w 268"/>
              <a:gd name="T71" fmla="*/ 46 h 68"/>
              <a:gd name="T72" fmla="*/ 4 w 268"/>
              <a:gd name="T73" fmla="*/ 44 h 68"/>
              <a:gd name="T74" fmla="*/ 8 w 268"/>
              <a:gd name="T75" fmla="*/ 44 h 68"/>
              <a:gd name="T76" fmla="*/ 16 w 268"/>
              <a:gd name="T77" fmla="*/ 44 h 68"/>
              <a:gd name="T78" fmla="*/ 27 w 268"/>
              <a:gd name="T79" fmla="*/ 43 h 68"/>
              <a:gd name="T80" fmla="*/ 35 w 268"/>
              <a:gd name="T81" fmla="*/ 42 h 68"/>
              <a:gd name="T82" fmla="*/ 42 w 268"/>
              <a:gd name="T83" fmla="*/ 40 h 68"/>
              <a:gd name="T84" fmla="*/ 51 w 268"/>
              <a:gd name="T85" fmla="*/ 39 h 68"/>
              <a:gd name="T86" fmla="*/ 61 w 268"/>
              <a:gd name="T87" fmla="*/ 37 h 68"/>
              <a:gd name="T88" fmla="*/ 74 w 268"/>
              <a:gd name="T89" fmla="*/ 35 h 68"/>
              <a:gd name="T90" fmla="*/ 91 w 268"/>
              <a:gd name="T91" fmla="*/ 31 h 68"/>
              <a:gd name="T92" fmla="*/ 115 w 268"/>
              <a:gd name="T93" fmla="*/ 26 h 68"/>
              <a:gd name="T94" fmla="*/ 142 w 268"/>
              <a:gd name="T95" fmla="*/ 19 h 68"/>
              <a:gd name="T96" fmla="*/ 158 w 268"/>
              <a:gd name="T97" fmla="*/ 1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68" h="68">
                <a:moveTo>
                  <a:pt x="158" y="16"/>
                </a:moveTo>
                <a:lnTo>
                  <a:pt x="165" y="14"/>
                </a:lnTo>
                <a:lnTo>
                  <a:pt x="173" y="11"/>
                </a:lnTo>
                <a:lnTo>
                  <a:pt x="181" y="10"/>
                </a:lnTo>
                <a:lnTo>
                  <a:pt x="188" y="8"/>
                </a:lnTo>
                <a:lnTo>
                  <a:pt x="194" y="7"/>
                </a:lnTo>
                <a:lnTo>
                  <a:pt x="201" y="5"/>
                </a:lnTo>
                <a:lnTo>
                  <a:pt x="206" y="4"/>
                </a:lnTo>
                <a:lnTo>
                  <a:pt x="211" y="3"/>
                </a:lnTo>
                <a:lnTo>
                  <a:pt x="216" y="3"/>
                </a:lnTo>
                <a:lnTo>
                  <a:pt x="221" y="2"/>
                </a:lnTo>
                <a:lnTo>
                  <a:pt x="225" y="1"/>
                </a:lnTo>
                <a:lnTo>
                  <a:pt x="229" y="1"/>
                </a:lnTo>
                <a:lnTo>
                  <a:pt x="233" y="1"/>
                </a:lnTo>
                <a:lnTo>
                  <a:pt x="236" y="0"/>
                </a:lnTo>
                <a:lnTo>
                  <a:pt x="240" y="0"/>
                </a:lnTo>
                <a:lnTo>
                  <a:pt x="242" y="0"/>
                </a:lnTo>
                <a:lnTo>
                  <a:pt x="246" y="0"/>
                </a:lnTo>
                <a:lnTo>
                  <a:pt x="251" y="1"/>
                </a:lnTo>
                <a:lnTo>
                  <a:pt x="255" y="1"/>
                </a:lnTo>
                <a:lnTo>
                  <a:pt x="258" y="2"/>
                </a:lnTo>
                <a:lnTo>
                  <a:pt x="261" y="3"/>
                </a:lnTo>
                <a:lnTo>
                  <a:pt x="263" y="5"/>
                </a:lnTo>
                <a:lnTo>
                  <a:pt x="266" y="7"/>
                </a:lnTo>
                <a:lnTo>
                  <a:pt x="267" y="9"/>
                </a:lnTo>
                <a:lnTo>
                  <a:pt x="268" y="11"/>
                </a:lnTo>
                <a:lnTo>
                  <a:pt x="268" y="14"/>
                </a:lnTo>
                <a:lnTo>
                  <a:pt x="268" y="16"/>
                </a:lnTo>
                <a:lnTo>
                  <a:pt x="268" y="17"/>
                </a:lnTo>
                <a:lnTo>
                  <a:pt x="267" y="18"/>
                </a:lnTo>
                <a:lnTo>
                  <a:pt x="266" y="19"/>
                </a:lnTo>
                <a:lnTo>
                  <a:pt x="264" y="21"/>
                </a:lnTo>
                <a:lnTo>
                  <a:pt x="262" y="22"/>
                </a:lnTo>
                <a:lnTo>
                  <a:pt x="261" y="22"/>
                </a:lnTo>
                <a:lnTo>
                  <a:pt x="258" y="23"/>
                </a:lnTo>
                <a:lnTo>
                  <a:pt x="255" y="23"/>
                </a:lnTo>
                <a:lnTo>
                  <a:pt x="253" y="23"/>
                </a:lnTo>
                <a:lnTo>
                  <a:pt x="250" y="24"/>
                </a:lnTo>
                <a:lnTo>
                  <a:pt x="247" y="24"/>
                </a:lnTo>
                <a:lnTo>
                  <a:pt x="244" y="25"/>
                </a:lnTo>
                <a:lnTo>
                  <a:pt x="240" y="26"/>
                </a:lnTo>
                <a:lnTo>
                  <a:pt x="236" y="28"/>
                </a:lnTo>
                <a:lnTo>
                  <a:pt x="231" y="28"/>
                </a:lnTo>
                <a:lnTo>
                  <a:pt x="225" y="29"/>
                </a:lnTo>
                <a:lnTo>
                  <a:pt x="220" y="30"/>
                </a:lnTo>
                <a:lnTo>
                  <a:pt x="215" y="31"/>
                </a:lnTo>
                <a:lnTo>
                  <a:pt x="208" y="32"/>
                </a:lnTo>
                <a:lnTo>
                  <a:pt x="202" y="33"/>
                </a:lnTo>
                <a:lnTo>
                  <a:pt x="195" y="35"/>
                </a:lnTo>
                <a:lnTo>
                  <a:pt x="168" y="39"/>
                </a:lnTo>
                <a:lnTo>
                  <a:pt x="141" y="45"/>
                </a:lnTo>
                <a:lnTo>
                  <a:pt x="113" y="51"/>
                </a:lnTo>
                <a:lnTo>
                  <a:pt x="87" y="58"/>
                </a:lnTo>
                <a:lnTo>
                  <a:pt x="74" y="61"/>
                </a:lnTo>
                <a:lnTo>
                  <a:pt x="62" y="65"/>
                </a:lnTo>
                <a:lnTo>
                  <a:pt x="52" y="66"/>
                </a:lnTo>
                <a:lnTo>
                  <a:pt x="43" y="67"/>
                </a:lnTo>
                <a:lnTo>
                  <a:pt x="35" y="68"/>
                </a:lnTo>
                <a:lnTo>
                  <a:pt x="29" y="67"/>
                </a:lnTo>
                <a:lnTo>
                  <a:pt x="22" y="66"/>
                </a:lnTo>
                <a:lnTo>
                  <a:pt x="18" y="64"/>
                </a:lnTo>
                <a:lnTo>
                  <a:pt x="14" y="63"/>
                </a:lnTo>
                <a:lnTo>
                  <a:pt x="10" y="60"/>
                </a:lnTo>
                <a:lnTo>
                  <a:pt x="8" y="59"/>
                </a:lnTo>
                <a:lnTo>
                  <a:pt x="5" y="57"/>
                </a:lnTo>
                <a:lnTo>
                  <a:pt x="4" y="56"/>
                </a:lnTo>
                <a:lnTo>
                  <a:pt x="1" y="53"/>
                </a:lnTo>
                <a:lnTo>
                  <a:pt x="0" y="52"/>
                </a:lnTo>
                <a:lnTo>
                  <a:pt x="0" y="50"/>
                </a:lnTo>
                <a:lnTo>
                  <a:pt x="0" y="49"/>
                </a:lnTo>
                <a:lnTo>
                  <a:pt x="0" y="47"/>
                </a:lnTo>
                <a:lnTo>
                  <a:pt x="0" y="46"/>
                </a:lnTo>
                <a:lnTo>
                  <a:pt x="1" y="45"/>
                </a:lnTo>
                <a:lnTo>
                  <a:pt x="4" y="44"/>
                </a:lnTo>
                <a:lnTo>
                  <a:pt x="5" y="44"/>
                </a:lnTo>
                <a:lnTo>
                  <a:pt x="8" y="44"/>
                </a:lnTo>
                <a:lnTo>
                  <a:pt x="10" y="44"/>
                </a:lnTo>
                <a:lnTo>
                  <a:pt x="16" y="44"/>
                </a:lnTo>
                <a:lnTo>
                  <a:pt x="22" y="44"/>
                </a:lnTo>
                <a:lnTo>
                  <a:pt x="27" y="43"/>
                </a:lnTo>
                <a:lnTo>
                  <a:pt x="32" y="42"/>
                </a:lnTo>
                <a:lnTo>
                  <a:pt x="35" y="42"/>
                </a:lnTo>
                <a:lnTo>
                  <a:pt x="39" y="40"/>
                </a:lnTo>
                <a:lnTo>
                  <a:pt x="42" y="40"/>
                </a:lnTo>
                <a:lnTo>
                  <a:pt x="47" y="39"/>
                </a:lnTo>
                <a:lnTo>
                  <a:pt x="51" y="39"/>
                </a:lnTo>
                <a:lnTo>
                  <a:pt x="56" y="38"/>
                </a:lnTo>
                <a:lnTo>
                  <a:pt x="61" y="37"/>
                </a:lnTo>
                <a:lnTo>
                  <a:pt x="68" y="36"/>
                </a:lnTo>
                <a:lnTo>
                  <a:pt x="74" y="35"/>
                </a:lnTo>
                <a:lnTo>
                  <a:pt x="82" y="32"/>
                </a:lnTo>
                <a:lnTo>
                  <a:pt x="91" y="31"/>
                </a:lnTo>
                <a:lnTo>
                  <a:pt x="103" y="29"/>
                </a:lnTo>
                <a:lnTo>
                  <a:pt x="115" y="26"/>
                </a:lnTo>
                <a:lnTo>
                  <a:pt x="128" y="23"/>
                </a:lnTo>
                <a:lnTo>
                  <a:pt x="142" y="19"/>
                </a:lnTo>
                <a:lnTo>
                  <a:pt x="158" y="16"/>
                </a:lnTo>
                <a:lnTo>
                  <a:pt x="158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6" name="Freeform 117">
            <a:extLst>
              <a:ext uri="{FF2B5EF4-FFF2-40B4-BE49-F238E27FC236}">
                <a16:creationId xmlns:a16="http://schemas.microsoft.com/office/drawing/2014/main" xmlns="" id="{80CE2241-A51D-4EA9-9040-F77B620FE32C}"/>
              </a:ext>
            </a:extLst>
          </p:cNvPr>
          <p:cNvSpPr>
            <a:spLocks/>
          </p:cNvSpPr>
          <p:nvPr/>
        </p:nvSpPr>
        <p:spPr bwMode="auto">
          <a:xfrm>
            <a:off x="9489900" y="603788"/>
            <a:ext cx="444715" cy="347366"/>
          </a:xfrm>
          <a:custGeom>
            <a:avLst/>
            <a:gdLst>
              <a:gd name="T0" fmla="*/ 61 w 65"/>
              <a:gd name="T1" fmla="*/ 18 h 50"/>
              <a:gd name="T2" fmla="*/ 62 w 65"/>
              <a:gd name="T3" fmla="*/ 21 h 50"/>
              <a:gd name="T4" fmla="*/ 63 w 65"/>
              <a:gd name="T5" fmla="*/ 25 h 50"/>
              <a:gd name="T6" fmla="*/ 65 w 65"/>
              <a:gd name="T7" fmla="*/ 28 h 50"/>
              <a:gd name="T8" fmla="*/ 65 w 65"/>
              <a:gd name="T9" fmla="*/ 32 h 50"/>
              <a:gd name="T10" fmla="*/ 65 w 65"/>
              <a:gd name="T11" fmla="*/ 39 h 50"/>
              <a:gd name="T12" fmla="*/ 65 w 65"/>
              <a:gd name="T13" fmla="*/ 41 h 50"/>
              <a:gd name="T14" fmla="*/ 63 w 65"/>
              <a:gd name="T15" fmla="*/ 44 h 50"/>
              <a:gd name="T16" fmla="*/ 62 w 65"/>
              <a:gd name="T17" fmla="*/ 46 h 50"/>
              <a:gd name="T18" fmla="*/ 62 w 65"/>
              <a:gd name="T19" fmla="*/ 47 h 50"/>
              <a:gd name="T20" fmla="*/ 58 w 65"/>
              <a:gd name="T21" fmla="*/ 49 h 50"/>
              <a:gd name="T22" fmla="*/ 54 w 65"/>
              <a:gd name="T23" fmla="*/ 50 h 50"/>
              <a:gd name="T24" fmla="*/ 50 w 65"/>
              <a:gd name="T25" fmla="*/ 50 h 50"/>
              <a:gd name="T26" fmla="*/ 47 w 65"/>
              <a:gd name="T27" fmla="*/ 50 h 50"/>
              <a:gd name="T28" fmla="*/ 44 w 65"/>
              <a:gd name="T29" fmla="*/ 49 h 50"/>
              <a:gd name="T30" fmla="*/ 41 w 65"/>
              <a:gd name="T31" fmla="*/ 48 h 50"/>
              <a:gd name="T32" fmla="*/ 39 w 65"/>
              <a:gd name="T33" fmla="*/ 47 h 50"/>
              <a:gd name="T34" fmla="*/ 35 w 65"/>
              <a:gd name="T35" fmla="*/ 46 h 50"/>
              <a:gd name="T36" fmla="*/ 32 w 65"/>
              <a:gd name="T37" fmla="*/ 43 h 50"/>
              <a:gd name="T38" fmla="*/ 28 w 65"/>
              <a:gd name="T39" fmla="*/ 41 h 50"/>
              <a:gd name="T40" fmla="*/ 24 w 65"/>
              <a:gd name="T41" fmla="*/ 37 h 50"/>
              <a:gd name="T42" fmla="*/ 17 w 65"/>
              <a:gd name="T43" fmla="*/ 32 h 50"/>
              <a:gd name="T44" fmla="*/ 10 w 65"/>
              <a:gd name="T45" fmla="*/ 23 h 50"/>
              <a:gd name="T46" fmla="*/ 5 w 65"/>
              <a:gd name="T47" fmla="*/ 16 h 50"/>
              <a:gd name="T48" fmla="*/ 0 w 65"/>
              <a:gd name="T49" fmla="*/ 8 h 50"/>
              <a:gd name="T50" fmla="*/ 2 w 65"/>
              <a:gd name="T51" fmla="*/ 5 h 50"/>
              <a:gd name="T52" fmla="*/ 4 w 65"/>
              <a:gd name="T53" fmla="*/ 2 h 50"/>
              <a:gd name="T54" fmla="*/ 6 w 65"/>
              <a:gd name="T55" fmla="*/ 1 h 50"/>
              <a:gd name="T56" fmla="*/ 10 w 65"/>
              <a:gd name="T57" fmla="*/ 0 h 50"/>
              <a:gd name="T58" fmla="*/ 14 w 65"/>
              <a:gd name="T59" fmla="*/ 0 h 50"/>
              <a:gd name="T60" fmla="*/ 19 w 65"/>
              <a:gd name="T61" fmla="*/ 0 h 50"/>
              <a:gd name="T62" fmla="*/ 24 w 65"/>
              <a:gd name="T63" fmla="*/ 1 h 50"/>
              <a:gd name="T64" fmla="*/ 30 w 65"/>
              <a:gd name="T65" fmla="*/ 4 h 50"/>
              <a:gd name="T66" fmla="*/ 36 w 65"/>
              <a:gd name="T67" fmla="*/ 5 h 50"/>
              <a:gd name="T68" fmla="*/ 41 w 65"/>
              <a:gd name="T69" fmla="*/ 7 h 50"/>
              <a:gd name="T70" fmla="*/ 47 w 65"/>
              <a:gd name="T71" fmla="*/ 8 h 50"/>
              <a:gd name="T72" fmla="*/ 50 w 65"/>
              <a:gd name="T73" fmla="*/ 11 h 50"/>
              <a:gd name="T74" fmla="*/ 54 w 65"/>
              <a:gd name="T75" fmla="*/ 12 h 50"/>
              <a:gd name="T76" fmla="*/ 57 w 65"/>
              <a:gd name="T77" fmla="*/ 14 h 50"/>
              <a:gd name="T78" fmla="*/ 58 w 65"/>
              <a:gd name="T79" fmla="*/ 15 h 50"/>
              <a:gd name="T80" fmla="*/ 61 w 65"/>
              <a:gd name="T81" fmla="*/ 18 h 50"/>
              <a:gd name="T82" fmla="*/ 61 w 65"/>
              <a:gd name="T83" fmla="*/ 18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5" h="50">
                <a:moveTo>
                  <a:pt x="61" y="18"/>
                </a:moveTo>
                <a:lnTo>
                  <a:pt x="62" y="21"/>
                </a:lnTo>
                <a:lnTo>
                  <a:pt x="63" y="25"/>
                </a:lnTo>
                <a:lnTo>
                  <a:pt x="65" y="28"/>
                </a:lnTo>
                <a:lnTo>
                  <a:pt x="65" y="32"/>
                </a:lnTo>
                <a:lnTo>
                  <a:pt x="65" y="39"/>
                </a:lnTo>
                <a:lnTo>
                  <a:pt x="65" y="41"/>
                </a:lnTo>
                <a:lnTo>
                  <a:pt x="63" y="44"/>
                </a:lnTo>
                <a:lnTo>
                  <a:pt x="62" y="46"/>
                </a:lnTo>
                <a:lnTo>
                  <a:pt x="62" y="47"/>
                </a:lnTo>
                <a:lnTo>
                  <a:pt x="58" y="49"/>
                </a:lnTo>
                <a:lnTo>
                  <a:pt x="54" y="50"/>
                </a:lnTo>
                <a:lnTo>
                  <a:pt x="50" y="50"/>
                </a:lnTo>
                <a:lnTo>
                  <a:pt x="47" y="50"/>
                </a:lnTo>
                <a:lnTo>
                  <a:pt x="44" y="49"/>
                </a:lnTo>
                <a:lnTo>
                  <a:pt x="41" y="48"/>
                </a:lnTo>
                <a:lnTo>
                  <a:pt x="39" y="47"/>
                </a:lnTo>
                <a:lnTo>
                  <a:pt x="35" y="46"/>
                </a:lnTo>
                <a:lnTo>
                  <a:pt x="32" y="43"/>
                </a:lnTo>
                <a:lnTo>
                  <a:pt x="28" y="41"/>
                </a:lnTo>
                <a:lnTo>
                  <a:pt x="24" y="37"/>
                </a:lnTo>
                <a:lnTo>
                  <a:pt x="17" y="32"/>
                </a:lnTo>
                <a:lnTo>
                  <a:pt x="10" y="23"/>
                </a:lnTo>
                <a:lnTo>
                  <a:pt x="5" y="16"/>
                </a:lnTo>
                <a:lnTo>
                  <a:pt x="0" y="8"/>
                </a:lnTo>
                <a:lnTo>
                  <a:pt x="2" y="5"/>
                </a:lnTo>
                <a:lnTo>
                  <a:pt x="4" y="2"/>
                </a:lnTo>
                <a:lnTo>
                  <a:pt x="6" y="1"/>
                </a:lnTo>
                <a:lnTo>
                  <a:pt x="10" y="0"/>
                </a:lnTo>
                <a:lnTo>
                  <a:pt x="14" y="0"/>
                </a:lnTo>
                <a:lnTo>
                  <a:pt x="19" y="0"/>
                </a:lnTo>
                <a:lnTo>
                  <a:pt x="24" y="1"/>
                </a:lnTo>
                <a:lnTo>
                  <a:pt x="30" y="4"/>
                </a:lnTo>
                <a:lnTo>
                  <a:pt x="36" y="5"/>
                </a:lnTo>
                <a:lnTo>
                  <a:pt x="41" y="7"/>
                </a:lnTo>
                <a:lnTo>
                  <a:pt x="47" y="8"/>
                </a:lnTo>
                <a:lnTo>
                  <a:pt x="50" y="11"/>
                </a:lnTo>
                <a:lnTo>
                  <a:pt x="54" y="12"/>
                </a:lnTo>
                <a:lnTo>
                  <a:pt x="57" y="14"/>
                </a:lnTo>
                <a:lnTo>
                  <a:pt x="58" y="15"/>
                </a:lnTo>
                <a:lnTo>
                  <a:pt x="61" y="18"/>
                </a:lnTo>
                <a:lnTo>
                  <a:pt x="61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7" name="Freeform 118">
            <a:extLst>
              <a:ext uri="{FF2B5EF4-FFF2-40B4-BE49-F238E27FC236}">
                <a16:creationId xmlns:a16="http://schemas.microsoft.com/office/drawing/2014/main" xmlns="" id="{C1CFACFA-47DB-4D3B-9B12-74B0019600DC}"/>
              </a:ext>
            </a:extLst>
          </p:cNvPr>
          <p:cNvSpPr>
            <a:spLocks/>
          </p:cNvSpPr>
          <p:nvPr/>
        </p:nvSpPr>
        <p:spPr bwMode="auto">
          <a:xfrm>
            <a:off x="8415748" y="1062312"/>
            <a:ext cx="875742" cy="1973040"/>
          </a:xfrm>
          <a:custGeom>
            <a:avLst/>
            <a:gdLst>
              <a:gd name="T0" fmla="*/ 91 w 128"/>
              <a:gd name="T1" fmla="*/ 12 h 284"/>
              <a:gd name="T2" fmla="*/ 91 w 128"/>
              <a:gd name="T3" fmla="*/ 7 h 284"/>
              <a:gd name="T4" fmla="*/ 93 w 128"/>
              <a:gd name="T5" fmla="*/ 4 h 284"/>
              <a:gd name="T6" fmla="*/ 95 w 128"/>
              <a:gd name="T7" fmla="*/ 2 h 284"/>
              <a:gd name="T8" fmla="*/ 101 w 128"/>
              <a:gd name="T9" fmla="*/ 0 h 284"/>
              <a:gd name="T10" fmla="*/ 107 w 128"/>
              <a:gd name="T11" fmla="*/ 2 h 284"/>
              <a:gd name="T12" fmla="*/ 115 w 128"/>
              <a:gd name="T13" fmla="*/ 5 h 284"/>
              <a:gd name="T14" fmla="*/ 124 w 128"/>
              <a:gd name="T15" fmla="*/ 11 h 284"/>
              <a:gd name="T16" fmla="*/ 128 w 128"/>
              <a:gd name="T17" fmla="*/ 18 h 284"/>
              <a:gd name="T18" fmla="*/ 128 w 128"/>
              <a:gd name="T19" fmla="*/ 30 h 284"/>
              <a:gd name="T20" fmla="*/ 127 w 128"/>
              <a:gd name="T21" fmla="*/ 44 h 284"/>
              <a:gd name="T22" fmla="*/ 124 w 128"/>
              <a:gd name="T23" fmla="*/ 63 h 284"/>
              <a:gd name="T24" fmla="*/ 119 w 128"/>
              <a:gd name="T25" fmla="*/ 96 h 284"/>
              <a:gd name="T26" fmla="*/ 110 w 128"/>
              <a:gd name="T27" fmla="*/ 139 h 284"/>
              <a:gd name="T28" fmla="*/ 99 w 128"/>
              <a:gd name="T29" fmla="*/ 170 h 284"/>
              <a:gd name="T30" fmla="*/ 90 w 128"/>
              <a:gd name="T31" fmla="*/ 189 h 284"/>
              <a:gd name="T32" fmla="*/ 81 w 128"/>
              <a:gd name="T33" fmla="*/ 208 h 284"/>
              <a:gd name="T34" fmla="*/ 72 w 128"/>
              <a:gd name="T35" fmla="*/ 223 h 284"/>
              <a:gd name="T36" fmla="*/ 62 w 128"/>
              <a:gd name="T37" fmla="*/ 238 h 284"/>
              <a:gd name="T38" fmla="*/ 51 w 128"/>
              <a:gd name="T39" fmla="*/ 251 h 284"/>
              <a:gd name="T40" fmla="*/ 39 w 128"/>
              <a:gd name="T41" fmla="*/ 261 h 284"/>
              <a:gd name="T42" fmla="*/ 30 w 128"/>
              <a:gd name="T43" fmla="*/ 271 h 284"/>
              <a:gd name="T44" fmla="*/ 20 w 128"/>
              <a:gd name="T45" fmla="*/ 278 h 284"/>
              <a:gd name="T46" fmla="*/ 12 w 128"/>
              <a:gd name="T47" fmla="*/ 282 h 284"/>
              <a:gd name="T48" fmla="*/ 5 w 128"/>
              <a:gd name="T49" fmla="*/ 284 h 284"/>
              <a:gd name="T50" fmla="*/ 2 w 128"/>
              <a:gd name="T51" fmla="*/ 284 h 284"/>
              <a:gd name="T52" fmla="*/ 0 w 128"/>
              <a:gd name="T53" fmla="*/ 282 h 284"/>
              <a:gd name="T54" fmla="*/ 2 w 128"/>
              <a:gd name="T55" fmla="*/ 276 h 284"/>
              <a:gd name="T56" fmla="*/ 5 w 128"/>
              <a:gd name="T57" fmla="*/ 271 h 284"/>
              <a:gd name="T58" fmla="*/ 12 w 128"/>
              <a:gd name="T59" fmla="*/ 262 h 284"/>
              <a:gd name="T60" fmla="*/ 25 w 128"/>
              <a:gd name="T61" fmla="*/ 247 h 284"/>
              <a:gd name="T62" fmla="*/ 34 w 128"/>
              <a:gd name="T63" fmla="*/ 236 h 284"/>
              <a:gd name="T64" fmla="*/ 42 w 128"/>
              <a:gd name="T65" fmla="*/ 224 h 284"/>
              <a:gd name="T66" fmla="*/ 50 w 128"/>
              <a:gd name="T67" fmla="*/ 210 h 284"/>
              <a:gd name="T68" fmla="*/ 64 w 128"/>
              <a:gd name="T69" fmla="*/ 180 h 284"/>
              <a:gd name="T70" fmla="*/ 76 w 128"/>
              <a:gd name="T71" fmla="*/ 146 h 284"/>
              <a:gd name="T72" fmla="*/ 81 w 128"/>
              <a:gd name="T73" fmla="*/ 127 h 284"/>
              <a:gd name="T74" fmla="*/ 85 w 128"/>
              <a:gd name="T75" fmla="*/ 108 h 284"/>
              <a:gd name="T76" fmla="*/ 89 w 128"/>
              <a:gd name="T77" fmla="*/ 88 h 284"/>
              <a:gd name="T78" fmla="*/ 91 w 128"/>
              <a:gd name="T79" fmla="*/ 66 h 284"/>
              <a:gd name="T80" fmla="*/ 93 w 128"/>
              <a:gd name="T81" fmla="*/ 47 h 284"/>
              <a:gd name="T82" fmla="*/ 93 w 128"/>
              <a:gd name="T83" fmla="*/ 32 h 284"/>
              <a:gd name="T84" fmla="*/ 93 w 128"/>
              <a:gd name="T85" fmla="*/ 20 h 284"/>
              <a:gd name="T86" fmla="*/ 93 w 128"/>
              <a:gd name="T87" fmla="*/ 14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8" h="284">
                <a:moveTo>
                  <a:pt x="93" y="14"/>
                </a:moveTo>
                <a:lnTo>
                  <a:pt x="91" y="12"/>
                </a:lnTo>
                <a:lnTo>
                  <a:pt x="91" y="10"/>
                </a:lnTo>
                <a:lnTo>
                  <a:pt x="91" y="7"/>
                </a:lnTo>
                <a:lnTo>
                  <a:pt x="91" y="6"/>
                </a:lnTo>
                <a:lnTo>
                  <a:pt x="93" y="4"/>
                </a:lnTo>
                <a:lnTo>
                  <a:pt x="94" y="3"/>
                </a:lnTo>
                <a:lnTo>
                  <a:pt x="95" y="2"/>
                </a:lnTo>
                <a:lnTo>
                  <a:pt x="98" y="2"/>
                </a:lnTo>
                <a:lnTo>
                  <a:pt x="101" y="0"/>
                </a:lnTo>
                <a:lnTo>
                  <a:pt x="103" y="2"/>
                </a:lnTo>
                <a:lnTo>
                  <a:pt x="107" y="2"/>
                </a:lnTo>
                <a:lnTo>
                  <a:pt x="111" y="4"/>
                </a:lnTo>
                <a:lnTo>
                  <a:pt x="115" y="5"/>
                </a:lnTo>
                <a:lnTo>
                  <a:pt x="119" y="7"/>
                </a:lnTo>
                <a:lnTo>
                  <a:pt x="124" y="11"/>
                </a:lnTo>
                <a:lnTo>
                  <a:pt x="128" y="14"/>
                </a:lnTo>
                <a:lnTo>
                  <a:pt x="128" y="18"/>
                </a:lnTo>
                <a:lnTo>
                  <a:pt x="128" y="23"/>
                </a:lnTo>
                <a:lnTo>
                  <a:pt x="128" y="30"/>
                </a:lnTo>
                <a:lnTo>
                  <a:pt x="127" y="37"/>
                </a:lnTo>
                <a:lnTo>
                  <a:pt x="127" y="44"/>
                </a:lnTo>
                <a:lnTo>
                  <a:pt x="125" y="53"/>
                </a:lnTo>
                <a:lnTo>
                  <a:pt x="124" y="63"/>
                </a:lnTo>
                <a:lnTo>
                  <a:pt x="123" y="74"/>
                </a:lnTo>
                <a:lnTo>
                  <a:pt x="119" y="96"/>
                </a:lnTo>
                <a:lnTo>
                  <a:pt x="115" y="118"/>
                </a:lnTo>
                <a:lnTo>
                  <a:pt x="110" y="139"/>
                </a:lnTo>
                <a:lnTo>
                  <a:pt x="103" y="160"/>
                </a:lnTo>
                <a:lnTo>
                  <a:pt x="99" y="170"/>
                </a:lnTo>
                <a:lnTo>
                  <a:pt x="95" y="180"/>
                </a:lnTo>
                <a:lnTo>
                  <a:pt x="90" y="189"/>
                </a:lnTo>
                <a:lnTo>
                  <a:pt x="86" y="198"/>
                </a:lnTo>
                <a:lnTo>
                  <a:pt x="81" y="208"/>
                </a:lnTo>
                <a:lnTo>
                  <a:pt x="77" y="216"/>
                </a:lnTo>
                <a:lnTo>
                  <a:pt x="72" y="223"/>
                </a:lnTo>
                <a:lnTo>
                  <a:pt x="67" y="230"/>
                </a:lnTo>
                <a:lnTo>
                  <a:pt x="62" y="238"/>
                </a:lnTo>
                <a:lnTo>
                  <a:pt x="56" y="245"/>
                </a:lnTo>
                <a:lnTo>
                  <a:pt x="51" y="251"/>
                </a:lnTo>
                <a:lnTo>
                  <a:pt x="45" y="257"/>
                </a:lnTo>
                <a:lnTo>
                  <a:pt x="39" y="261"/>
                </a:lnTo>
                <a:lnTo>
                  <a:pt x="35" y="266"/>
                </a:lnTo>
                <a:lnTo>
                  <a:pt x="30" y="271"/>
                </a:lnTo>
                <a:lnTo>
                  <a:pt x="25" y="274"/>
                </a:lnTo>
                <a:lnTo>
                  <a:pt x="20" y="278"/>
                </a:lnTo>
                <a:lnTo>
                  <a:pt x="16" y="280"/>
                </a:lnTo>
                <a:lnTo>
                  <a:pt x="12" y="282"/>
                </a:lnTo>
                <a:lnTo>
                  <a:pt x="8" y="283"/>
                </a:lnTo>
                <a:lnTo>
                  <a:pt x="5" y="284"/>
                </a:lnTo>
                <a:lnTo>
                  <a:pt x="3" y="284"/>
                </a:lnTo>
                <a:lnTo>
                  <a:pt x="2" y="284"/>
                </a:lnTo>
                <a:lnTo>
                  <a:pt x="0" y="283"/>
                </a:lnTo>
                <a:lnTo>
                  <a:pt x="0" y="282"/>
                </a:lnTo>
                <a:lnTo>
                  <a:pt x="0" y="280"/>
                </a:lnTo>
                <a:lnTo>
                  <a:pt x="2" y="276"/>
                </a:lnTo>
                <a:lnTo>
                  <a:pt x="3" y="274"/>
                </a:lnTo>
                <a:lnTo>
                  <a:pt x="5" y="271"/>
                </a:lnTo>
                <a:lnTo>
                  <a:pt x="8" y="267"/>
                </a:lnTo>
                <a:lnTo>
                  <a:pt x="12" y="262"/>
                </a:lnTo>
                <a:lnTo>
                  <a:pt x="16" y="257"/>
                </a:lnTo>
                <a:lnTo>
                  <a:pt x="25" y="247"/>
                </a:lnTo>
                <a:lnTo>
                  <a:pt x="29" y="241"/>
                </a:lnTo>
                <a:lnTo>
                  <a:pt x="34" y="236"/>
                </a:lnTo>
                <a:lnTo>
                  <a:pt x="38" y="230"/>
                </a:lnTo>
                <a:lnTo>
                  <a:pt x="42" y="224"/>
                </a:lnTo>
                <a:lnTo>
                  <a:pt x="46" y="217"/>
                </a:lnTo>
                <a:lnTo>
                  <a:pt x="50" y="210"/>
                </a:lnTo>
                <a:lnTo>
                  <a:pt x="58" y="195"/>
                </a:lnTo>
                <a:lnTo>
                  <a:pt x="64" y="180"/>
                </a:lnTo>
                <a:lnTo>
                  <a:pt x="71" y="163"/>
                </a:lnTo>
                <a:lnTo>
                  <a:pt x="76" y="146"/>
                </a:lnTo>
                <a:lnTo>
                  <a:pt x="78" y="137"/>
                </a:lnTo>
                <a:lnTo>
                  <a:pt x="81" y="127"/>
                </a:lnTo>
                <a:lnTo>
                  <a:pt x="84" y="118"/>
                </a:lnTo>
                <a:lnTo>
                  <a:pt x="85" y="108"/>
                </a:lnTo>
                <a:lnTo>
                  <a:pt x="86" y="98"/>
                </a:lnTo>
                <a:lnTo>
                  <a:pt x="89" y="88"/>
                </a:lnTo>
                <a:lnTo>
                  <a:pt x="90" y="76"/>
                </a:lnTo>
                <a:lnTo>
                  <a:pt x="91" y="66"/>
                </a:lnTo>
                <a:lnTo>
                  <a:pt x="91" y="55"/>
                </a:lnTo>
                <a:lnTo>
                  <a:pt x="93" y="47"/>
                </a:lnTo>
                <a:lnTo>
                  <a:pt x="93" y="39"/>
                </a:lnTo>
                <a:lnTo>
                  <a:pt x="93" y="32"/>
                </a:lnTo>
                <a:lnTo>
                  <a:pt x="93" y="26"/>
                </a:lnTo>
                <a:lnTo>
                  <a:pt x="93" y="20"/>
                </a:lnTo>
                <a:lnTo>
                  <a:pt x="93" y="17"/>
                </a:lnTo>
                <a:lnTo>
                  <a:pt x="93" y="14"/>
                </a:lnTo>
                <a:lnTo>
                  <a:pt x="93" y="1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8" name="Freeform 119">
            <a:extLst>
              <a:ext uri="{FF2B5EF4-FFF2-40B4-BE49-F238E27FC236}">
                <a16:creationId xmlns:a16="http://schemas.microsoft.com/office/drawing/2014/main" xmlns="" id="{D25E0D31-B783-46EB-85A0-167B082F93E0}"/>
              </a:ext>
            </a:extLst>
          </p:cNvPr>
          <p:cNvSpPr>
            <a:spLocks/>
          </p:cNvSpPr>
          <p:nvPr/>
        </p:nvSpPr>
        <p:spPr bwMode="auto">
          <a:xfrm>
            <a:off x="9175179" y="930315"/>
            <a:ext cx="1272563" cy="375156"/>
          </a:xfrm>
          <a:custGeom>
            <a:avLst/>
            <a:gdLst>
              <a:gd name="T0" fmla="*/ 0 w 186"/>
              <a:gd name="T1" fmla="*/ 54 h 54"/>
              <a:gd name="T2" fmla="*/ 0 w 186"/>
              <a:gd name="T3" fmla="*/ 30 h 54"/>
              <a:gd name="T4" fmla="*/ 8 w 186"/>
              <a:gd name="T5" fmla="*/ 29 h 54"/>
              <a:gd name="T6" fmla="*/ 17 w 186"/>
              <a:gd name="T7" fmla="*/ 28 h 54"/>
              <a:gd name="T8" fmla="*/ 27 w 186"/>
              <a:gd name="T9" fmla="*/ 26 h 54"/>
              <a:gd name="T10" fmla="*/ 39 w 186"/>
              <a:gd name="T11" fmla="*/ 25 h 54"/>
              <a:gd name="T12" fmla="*/ 51 w 186"/>
              <a:gd name="T13" fmla="*/ 23 h 54"/>
              <a:gd name="T14" fmla="*/ 64 w 186"/>
              <a:gd name="T15" fmla="*/ 21 h 54"/>
              <a:gd name="T16" fmla="*/ 78 w 186"/>
              <a:gd name="T17" fmla="*/ 17 h 54"/>
              <a:gd name="T18" fmla="*/ 93 w 186"/>
              <a:gd name="T19" fmla="*/ 14 h 54"/>
              <a:gd name="T20" fmla="*/ 100 w 186"/>
              <a:gd name="T21" fmla="*/ 12 h 54"/>
              <a:gd name="T22" fmla="*/ 107 w 186"/>
              <a:gd name="T23" fmla="*/ 10 h 54"/>
              <a:gd name="T24" fmla="*/ 113 w 186"/>
              <a:gd name="T25" fmla="*/ 9 h 54"/>
              <a:gd name="T26" fmla="*/ 120 w 186"/>
              <a:gd name="T27" fmla="*/ 8 h 54"/>
              <a:gd name="T28" fmla="*/ 125 w 186"/>
              <a:gd name="T29" fmla="*/ 7 h 54"/>
              <a:gd name="T30" fmla="*/ 130 w 186"/>
              <a:gd name="T31" fmla="*/ 6 h 54"/>
              <a:gd name="T32" fmla="*/ 136 w 186"/>
              <a:gd name="T33" fmla="*/ 4 h 54"/>
              <a:gd name="T34" fmla="*/ 141 w 186"/>
              <a:gd name="T35" fmla="*/ 3 h 54"/>
              <a:gd name="T36" fmla="*/ 145 w 186"/>
              <a:gd name="T37" fmla="*/ 2 h 54"/>
              <a:gd name="T38" fmla="*/ 147 w 186"/>
              <a:gd name="T39" fmla="*/ 2 h 54"/>
              <a:gd name="T40" fmla="*/ 151 w 186"/>
              <a:gd name="T41" fmla="*/ 1 h 54"/>
              <a:gd name="T42" fmla="*/ 154 w 186"/>
              <a:gd name="T43" fmla="*/ 1 h 54"/>
              <a:gd name="T44" fmla="*/ 156 w 186"/>
              <a:gd name="T45" fmla="*/ 1 h 54"/>
              <a:gd name="T46" fmla="*/ 158 w 186"/>
              <a:gd name="T47" fmla="*/ 0 h 54"/>
              <a:gd name="T48" fmla="*/ 159 w 186"/>
              <a:gd name="T49" fmla="*/ 0 h 54"/>
              <a:gd name="T50" fmla="*/ 160 w 186"/>
              <a:gd name="T51" fmla="*/ 0 h 54"/>
              <a:gd name="T52" fmla="*/ 164 w 186"/>
              <a:gd name="T53" fmla="*/ 1 h 54"/>
              <a:gd name="T54" fmla="*/ 168 w 186"/>
              <a:gd name="T55" fmla="*/ 2 h 54"/>
              <a:gd name="T56" fmla="*/ 173 w 186"/>
              <a:gd name="T57" fmla="*/ 4 h 54"/>
              <a:gd name="T58" fmla="*/ 179 w 186"/>
              <a:gd name="T59" fmla="*/ 8 h 54"/>
              <a:gd name="T60" fmla="*/ 181 w 186"/>
              <a:gd name="T61" fmla="*/ 9 h 54"/>
              <a:gd name="T62" fmla="*/ 184 w 186"/>
              <a:gd name="T63" fmla="*/ 11 h 54"/>
              <a:gd name="T64" fmla="*/ 185 w 186"/>
              <a:gd name="T65" fmla="*/ 14 h 54"/>
              <a:gd name="T66" fmla="*/ 186 w 186"/>
              <a:gd name="T67" fmla="*/ 15 h 54"/>
              <a:gd name="T68" fmla="*/ 186 w 186"/>
              <a:gd name="T69" fmla="*/ 17 h 54"/>
              <a:gd name="T70" fmla="*/ 186 w 186"/>
              <a:gd name="T71" fmla="*/ 18 h 54"/>
              <a:gd name="T72" fmla="*/ 186 w 186"/>
              <a:gd name="T73" fmla="*/ 21 h 54"/>
              <a:gd name="T74" fmla="*/ 185 w 186"/>
              <a:gd name="T75" fmla="*/ 22 h 54"/>
              <a:gd name="T76" fmla="*/ 182 w 186"/>
              <a:gd name="T77" fmla="*/ 23 h 54"/>
              <a:gd name="T78" fmla="*/ 181 w 186"/>
              <a:gd name="T79" fmla="*/ 25 h 54"/>
              <a:gd name="T80" fmla="*/ 177 w 186"/>
              <a:gd name="T81" fmla="*/ 26 h 54"/>
              <a:gd name="T82" fmla="*/ 172 w 186"/>
              <a:gd name="T83" fmla="*/ 29 h 54"/>
              <a:gd name="T84" fmla="*/ 167 w 186"/>
              <a:gd name="T85" fmla="*/ 30 h 54"/>
              <a:gd name="T86" fmla="*/ 164 w 186"/>
              <a:gd name="T87" fmla="*/ 30 h 54"/>
              <a:gd name="T88" fmla="*/ 162 w 186"/>
              <a:gd name="T89" fmla="*/ 31 h 54"/>
              <a:gd name="T90" fmla="*/ 158 w 186"/>
              <a:gd name="T91" fmla="*/ 31 h 54"/>
              <a:gd name="T92" fmla="*/ 151 w 186"/>
              <a:gd name="T93" fmla="*/ 32 h 54"/>
              <a:gd name="T94" fmla="*/ 146 w 186"/>
              <a:gd name="T95" fmla="*/ 33 h 54"/>
              <a:gd name="T96" fmla="*/ 138 w 186"/>
              <a:gd name="T97" fmla="*/ 35 h 54"/>
              <a:gd name="T98" fmla="*/ 129 w 186"/>
              <a:gd name="T99" fmla="*/ 36 h 54"/>
              <a:gd name="T100" fmla="*/ 119 w 186"/>
              <a:gd name="T101" fmla="*/ 37 h 54"/>
              <a:gd name="T102" fmla="*/ 108 w 186"/>
              <a:gd name="T103" fmla="*/ 38 h 54"/>
              <a:gd name="T104" fmla="*/ 96 w 186"/>
              <a:gd name="T105" fmla="*/ 40 h 54"/>
              <a:gd name="T106" fmla="*/ 82 w 186"/>
              <a:gd name="T107" fmla="*/ 43 h 54"/>
              <a:gd name="T108" fmla="*/ 68 w 186"/>
              <a:gd name="T109" fmla="*/ 44 h 54"/>
              <a:gd name="T110" fmla="*/ 53 w 186"/>
              <a:gd name="T111" fmla="*/ 46 h 54"/>
              <a:gd name="T112" fmla="*/ 37 w 186"/>
              <a:gd name="T113" fmla="*/ 50 h 54"/>
              <a:gd name="T114" fmla="*/ 18 w 186"/>
              <a:gd name="T115" fmla="*/ 52 h 54"/>
              <a:gd name="T116" fmla="*/ 0 w 186"/>
              <a:gd name="T117" fmla="*/ 54 h 54"/>
              <a:gd name="T118" fmla="*/ 0 w 186"/>
              <a:gd name="T119" fmla="*/ 54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86" h="54">
                <a:moveTo>
                  <a:pt x="0" y="54"/>
                </a:moveTo>
                <a:lnTo>
                  <a:pt x="0" y="30"/>
                </a:lnTo>
                <a:lnTo>
                  <a:pt x="8" y="29"/>
                </a:lnTo>
                <a:lnTo>
                  <a:pt x="17" y="28"/>
                </a:lnTo>
                <a:lnTo>
                  <a:pt x="27" y="26"/>
                </a:lnTo>
                <a:lnTo>
                  <a:pt x="39" y="25"/>
                </a:lnTo>
                <a:lnTo>
                  <a:pt x="51" y="23"/>
                </a:lnTo>
                <a:lnTo>
                  <a:pt x="64" y="21"/>
                </a:lnTo>
                <a:lnTo>
                  <a:pt x="78" y="17"/>
                </a:lnTo>
                <a:lnTo>
                  <a:pt x="93" y="14"/>
                </a:lnTo>
                <a:lnTo>
                  <a:pt x="100" y="12"/>
                </a:lnTo>
                <a:lnTo>
                  <a:pt x="107" y="10"/>
                </a:lnTo>
                <a:lnTo>
                  <a:pt x="113" y="9"/>
                </a:lnTo>
                <a:lnTo>
                  <a:pt x="120" y="8"/>
                </a:lnTo>
                <a:lnTo>
                  <a:pt x="125" y="7"/>
                </a:lnTo>
                <a:lnTo>
                  <a:pt x="130" y="6"/>
                </a:lnTo>
                <a:lnTo>
                  <a:pt x="136" y="4"/>
                </a:lnTo>
                <a:lnTo>
                  <a:pt x="141" y="3"/>
                </a:lnTo>
                <a:lnTo>
                  <a:pt x="145" y="2"/>
                </a:lnTo>
                <a:lnTo>
                  <a:pt x="147" y="2"/>
                </a:lnTo>
                <a:lnTo>
                  <a:pt x="151" y="1"/>
                </a:lnTo>
                <a:lnTo>
                  <a:pt x="154" y="1"/>
                </a:lnTo>
                <a:lnTo>
                  <a:pt x="156" y="1"/>
                </a:lnTo>
                <a:lnTo>
                  <a:pt x="158" y="0"/>
                </a:lnTo>
                <a:lnTo>
                  <a:pt x="159" y="0"/>
                </a:lnTo>
                <a:lnTo>
                  <a:pt x="160" y="0"/>
                </a:lnTo>
                <a:lnTo>
                  <a:pt x="164" y="1"/>
                </a:lnTo>
                <a:lnTo>
                  <a:pt x="168" y="2"/>
                </a:lnTo>
                <a:lnTo>
                  <a:pt x="173" y="4"/>
                </a:lnTo>
                <a:lnTo>
                  <a:pt x="179" y="8"/>
                </a:lnTo>
                <a:lnTo>
                  <a:pt x="181" y="9"/>
                </a:lnTo>
                <a:lnTo>
                  <a:pt x="184" y="11"/>
                </a:lnTo>
                <a:lnTo>
                  <a:pt x="185" y="14"/>
                </a:lnTo>
                <a:lnTo>
                  <a:pt x="186" y="15"/>
                </a:lnTo>
                <a:lnTo>
                  <a:pt x="186" y="17"/>
                </a:lnTo>
                <a:lnTo>
                  <a:pt x="186" y="18"/>
                </a:lnTo>
                <a:lnTo>
                  <a:pt x="186" y="21"/>
                </a:lnTo>
                <a:lnTo>
                  <a:pt x="185" y="22"/>
                </a:lnTo>
                <a:lnTo>
                  <a:pt x="182" y="23"/>
                </a:lnTo>
                <a:lnTo>
                  <a:pt x="181" y="25"/>
                </a:lnTo>
                <a:lnTo>
                  <a:pt x="177" y="26"/>
                </a:lnTo>
                <a:lnTo>
                  <a:pt x="172" y="29"/>
                </a:lnTo>
                <a:lnTo>
                  <a:pt x="167" y="30"/>
                </a:lnTo>
                <a:lnTo>
                  <a:pt x="164" y="30"/>
                </a:lnTo>
                <a:lnTo>
                  <a:pt x="162" y="31"/>
                </a:lnTo>
                <a:lnTo>
                  <a:pt x="158" y="31"/>
                </a:lnTo>
                <a:lnTo>
                  <a:pt x="151" y="32"/>
                </a:lnTo>
                <a:lnTo>
                  <a:pt x="146" y="33"/>
                </a:lnTo>
                <a:lnTo>
                  <a:pt x="138" y="35"/>
                </a:lnTo>
                <a:lnTo>
                  <a:pt x="129" y="36"/>
                </a:lnTo>
                <a:lnTo>
                  <a:pt x="119" y="37"/>
                </a:lnTo>
                <a:lnTo>
                  <a:pt x="108" y="38"/>
                </a:lnTo>
                <a:lnTo>
                  <a:pt x="96" y="40"/>
                </a:lnTo>
                <a:lnTo>
                  <a:pt x="82" y="43"/>
                </a:lnTo>
                <a:lnTo>
                  <a:pt x="68" y="44"/>
                </a:lnTo>
                <a:lnTo>
                  <a:pt x="53" y="46"/>
                </a:lnTo>
                <a:lnTo>
                  <a:pt x="37" y="50"/>
                </a:lnTo>
                <a:lnTo>
                  <a:pt x="18" y="52"/>
                </a:lnTo>
                <a:lnTo>
                  <a:pt x="0" y="54"/>
                </a:lnTo>
                <a:lnTo>
                  <a:pt x="0" y="5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9" name="Freeform 120">
            <a:extLst>
              <a:ext uri="{FF2B5EF4-FFF2-40B4-BE49-F238E27FC236}">
                <a16:creationId xmlns:a16="http://schemas.microsoft.com/office/drawing/2014/main" xmlns="" id="{A6C78CCA-BF12-459D-9AF1-43B6141E3D20}"/>
              </a:ext>
            </a:extLst>
          </p:cNvPr>
          <p:cNvSpPr>
            <a:spLocks/>
          </p:cNvSpPr>
          <p:nvPr/>
        </p:nvSpPr>
        <p:spPr bwMode="auto">
          <a:xfrm>
            <a:off x="9236758" y="1527785"/>
            <a:ext cx="1272563" cy="340422"/>
          </a:xfrm>
          <a:custGeom>
            <a:avLst/>
            <a:gdLst>
              <a:gd name="T0" fmla="*/ 107 w 186"/>
              <a:gd name="T1" fmla="*/ 8 h 49"/>
              <a:gd name="T2" fmla="*/ 128 w 186"/>
              <a:gd name="T3" fmla="*/ 4 h 49"/>
              <a:gd name="T4" fmla="*/ 142 w 186"/>
              <a:gd name="T5" fmla="*/ 2 h 49"/>
              <a:gd name="T6" fmla="*/ 153 w 186"/>
              <a:gd name="T7" fmla="*/ 0 h 49"/>
              <a:gd name="T8" fmla="*/ 162 w 186"/>
              <a:gd name="T9" fmla="*/ 1 h 49"/>
              <a:gd name="T10" fmla="*/ 172 w 186"/>
              <a:gd name="T11" fmla="*/ 3 h 49"/>
              <a:gd name="T12" fmla="*/ 177 w 186"/>
              <a:gd name="T13" fmla="*/ 7 h 49"/>
              <a:gd name="T14" fmla="*/ 184 w 186"/>
              <a:gd name="T15" fmla="*/ 14 h 49"/>
              <a:gd name="T16" fmla="*/ 186 w 186"/>
              <a:gd name="T17" fmla="*/ 18 h 49"/>
              <a:gd name="T18" fmla="*/ 184 w 186"/>
              <a:gd name="T19" fmla="*/ 22 h 49"/>
              <a:gd name="T20" fmla="*/ 180 w 186"/>
              <a:gd name="T21" fmla="*/ 24 h 49"/>
              <a:gd name="T22" fmla="*/ 172 w 186"/>
              <a:gd name="T23" fmla="*/ 27 h 49"/>
              <a:gd name="T24" fmla="*/ 160 w 186"/>
              <a:gd name="T25" fmla="*/ 29 h 49"/>
              <a:gd name="T26" fmla="*/ 146 w 186"/>
              <a:gd name="T27" fmla="*/ 31 h 49"/>
              <a:gd name="T28" fmla="*/ 129 w 186"/>
              <a:gd name="T29" fmla="*/ 34 h 49"/>
              <a:gd name="T30" fmla="*/ 108 w 186"/>
              <a:gd name="T31" fmla="*/ 37 h 49"/>
              <a:gd name="T32" fmla="*/ 84 w 186"/>
              <a:gd name="T33" fmla="*/ 41 h 49"/>
              <a:gd name="T34" fmla="*/ 72 w 186"/>
              <a:gd name="T35" fmla="*/ 43 h 49"/>
              <a:gd name="T36" fmla="*/ 61 w 186"/>
              <a:gd name="T37" fmla="*/ 44 h 49"/>
              <a:gd name="T38" fmla="*/ 52 w 186"/>
              <a:gd name="T39" fmla="*/ 45 h 49"/>
              <a:gd name="T40" fmla="*/ 44 w 186"/>
              <a:gd name="T41" fmla="*/ 46 h 49"/>
              <a:gd name="T42" fmla="*/ 38 w 186"/>
              <a:gd name="T43" fmla="*/ 48 h 49"/>
              <a:gd name="T44" fmla="*/ 33 w 186"/>
              <a:gd name="T45" fmla="*/ 49 h 49"/>
              <a:gd name="T46" fmla="*/ 29 w 186"/>
              <a:gd name="T47" fmla="*/ 49 h 49"/>
              <a:gd name="T48" fmla="*/ 24 w 186"/>
              <a:gd name="T49" fmla="*/ 49 h 49"/>
              <a:gd name="T50" fmla="*/ 14 w 186"/>
              <a:gd name="T51" fmla="*/ 45 h 49"/>
              <a:gd name="T52" fmla="*/ 11 w 186"/>
              <a:gd name="T53" fmla="*/ 43 h 49"/>
              <a:gd name="T54" fmla="*/ 5 w 186"/>
              <a:gd name="T55" fmla="*/ 41 h 49"/>
              <a:gd name="T56" fmla="*/ 1 w 186"/>
              <a:gd name="T57" fmla="*/ 38 h 49"/>
              <a:gd name="T58" fmla="*/ 0 w 186"/>
              <a:gd name="T59" fmla="*/ 36 h 49"/>
              <a:gd name="T60" fmla="*/ 0 w 186"/>
              <a:gd name="T61" fmla="*/ 32 h 49"/>
              <a:gd name="T62" fmla="*/ 3 w 186"/>
              <a:gd name="T63" fmla="*/ 31 h 49"/>
              <a:gd name="T64" fmla="*/ 9 w 186"/>
              <a:gd name="T65" fmla="*/ 29 h 49"/>
              <a:gd name="T66" fmla="*/ 18 w 186"/>
              <a:gd name="T67" fmla="*/ 28 h 49"/>
              <a:gd name="T68" fmla="*/ 30 w 186"/>
              <a:gd name="T69" fmla="*/ 27 h 49"/>
              <a:gd name="T70" fmla="*/ 44 w 186"/>
              <a:gd name="T71" fmla="*/ 23 h 49"/>
              <a:gd name="T72" fmla="*/ 63 w 186"/>
              <a:gd name="T73" fmla="*/ 20 h 49"/>
              <a:gd name="T74" fmla="*/ 84 w 186"/>
              <a:gd name="T75" fmla="*/ 14 h 49"/>
              <a:gd name="T76" fmla="*/ 95 w 186"/>
              <a:gd name="T77" fmla="*/ 11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6" h="49">
                <a:moveTo>
                  <a:pt x="95" y="11"/>
                </a:moveTo>
                <a:lnTo>
                  <a:pt x="107" y="8"/>
                </a:lnTo>
                <a:lnTo>
                  <a:pt x="119" y="6"/>
                </a:lnTo>
                <a:lnTo>
                  <a:pt x="128" y="4"/>
                </a:lnTo>
                <a:lnTo>
                  <a:pt x="136" y="2"/>
                </a:lnTo>
                <a:lnTo>
                  <a:pt x="142" y="2"/>
                </a:lnTo>
                <a:lnTo>
                  <a:pt x="149" y="1"/>
                </a:lnTo>
                <a:lnTo>
                  <a:pt x="153" y="0"/>
                </a:lnTo>
                <a:lnTo>
                  <a:pt x="157" y="0"/>
                </a:lnTo>
                <a:lnTo>
                  <a:pt x="162" y="1"/>
                </a:lnTo>
                <a:lnTo>
                  <a:pt x="167" y="1"/>
                </a:lnTo>
                <a:lnTo>
                  <a:pt x="172" y="3"/>
                </a:lnTo>
                <a:lnTo>
                  <a:pt x="175" y="4"/>
                </a:lnTo>
                <a:lnTo>
                  <a:pt x="177" y="7"/>
                </a:lnTo>
                <a:lnTo>
                  <a:pt x="181" y="10"/>
                </a:lnTo>
                <a:lnTo>
                  <a:pt x="184" y="14"/>
                </a:lnTo>
                <a:lnTo>
                  <a:pt x="185" y="16"/>
                </a:lnTo>
                <a:lnTo>
                  <a:pt x="186" y="18"/>
                </a:lnTo>
                <a:lnTo>
                  <a:pt x="185" y="21"/>
                </a:lnTo>
                <a:lnTo>
                  <a:pt x="184" y="22"/>
                </a:lnTo>
                <a:lnTo>
                  <a:pt x="183" y="23"/>
                </a:lnTo>
                <a:lnTo>
                  <a:pt x="180" y="24"/>
                </a:lnTo>
                <a:lnTo>
                  <a:pt x="176" y="25"/>
                </a:lnTo>
                <a:lnTo>
                  <a:pt x="172" y="27"/>
                </a:lnTo>
                <a:lnTo>
                  <a:pt x="167" y="28"/>
                </a:lnTo>
                <a:lnTo>
                  <a:pt x="160" y="29"/>
                </a:lnTo>
                <a:lnTo>
                  <a:pt x="154" y="30"/>
                </a:lnTo>
                <a:lnTo>
                  <a:pt x="146" y="31"/>
                </a:lnTo>
                <a:lnTo>
                  <a:pt x="138" y="32"/>
                </a:lnTo>
                <a:lnTo>
                  <a:pt x="129" y="34"/>
                </a:lnTo>
                <a:lnTo>
                  <a:pt x="119" y="36"/>
                </a:lnTo>
                <a:lnTo>
                  <a:pt x="108" y="37"/>
                </a:lnTo>
                <a:lnTo>
                  <a:pt x="97" y="39"/>
                </a:lnTo>
                <a:lnTo>
                  <a:pt x="84" y="41"/>
                </a:lnTo>
                <a:lnTo>
                  <a:pt x="77" y="42"/>
                </a:lnTo>
                <a:lnTo>
                  <a:pt x="72" y="43"/>
                </a:lnTo>
                <a:lnTo>
                  <a:pt x="67" y="44"/>
                </a:lnTo>
                <a:lnTo>
                  <a:pt x="61" y="44"/>
                </a:lnTo>
                <a:lnTo>
                  <a:pt x="56" y="45"/>
                </a:lnTo>
                <a:lnTo>
                  <a:pt x="52" y="45"/>
                </a:lnTo>
                <a:lnTo>
                  <a:pt x="47" y="46"/>
                </a:lnTo>
                <a:lnTo>
                  <a:pt x="44" y="46"/>
                </a:lnTo>
                <a:lnTo>
                  <a:pt x="41" y="48"/>
                </a:lnTo>
                <a:lnTo>
                  <a:pt x="38" y="48"/>
                </a:lnTo>
                <a:lnTo>
                  <a:pt x="35" y="48"/>
                </a:lnTo>
                <a:lnTo>
                  <a:pt x="33" y="49"/>
                </a:lnTo>
                <a:lnTo>
                  <a:pt x="30" y="49"/>
                </a:lnTo>
                <a:lnTo>
                  <a:pt x="29" y="49"/>
                </a:lnTo>
                <a:lnTo>
                  <a:pt x="26" y="49"/>
                </a:lnTo>
                <a:lnTo>
                  <a:pt x="24" y="49"/>
                </a:lnTo>
                <a:lnTo>
                  <a:pt x="18" y="48"/>
                </a:lnTo>
                <a:lnTo>
                  <a:pt x="14" y="45"/>
                </a:lnTo>
                <a:lnTo>
                  <a:pt x="12" y="44"/>
                </a:lnTo>
                <a:lnTo>
                  <a:pt x="11" y="43"/>
                </a:lnTo>
                <a:lnTo>
                  <a:pt x="8" y="42"/>
                </a:lnTo>
                <a:lnTo>
                  <a:pt x="5" y="41"/>
                </a:lnTo>
                <a:lnTo>
                  <a:pt x="4" y="39"/>
                </a:lnTo>
                <a:lnTo>
                  <a:pt x="1" y="38"/>
                </a:lnTo>
                <a:lnTo>
                  <a:pt x="1" y="37"/>
                </a:lnTo>
                <a:lnTo>
                  <a:pt x="0" y="36"/>
                </a:lnTo>
                <a:lnTo>
                  <a:pt x="0" y="34"/>
                </a:lnTo>
                <a:lnTo>
                  <a:pt x="0" y="32"/>
                </a:lnTo>
                <a:lnTo>
                  <a:pt x="1" y="31"/>
                </a:lnTo>
                <a:lnTo>
                  <a:pt x="3" y="31"/>
                </a:lnTo>
                <a:lnTo>
                  <a:pt x="5" y="30"/>
                </a:lnTo>
                <a:lnTo>
                  <a:pt x="9" y="29"/>
                </a:lnTo>
                <a:lnTo>
                  <a:pt x="13" y="28"/>
                </a:lnTo>
                <a:lnTo>
                  <a:pt x="18" y="28"/>
                </a:lnTo>
                <a:lnTo>
                  <a:pt x="24" y="27"/>
                </a:lnTo>
                <a:lnTo>
                  <a:pt x="30" y="27"/>
                </a:lnTo>
                <a:lnTo>
                  <a:pt x="37" y="25"/>
                </a:lnTo>
                <a:lnTo>
                  <a:pt x="44" y="23"/>
                </a:lnTo>
                <a:lnTo>
                  <a:pt x="54" y="22"/>
                </a:lnTo>
                <a:lnTo>
                  <a:pt x="63" y="20"/>
                </a:lnTo>
                <a:lnTo>
                  <a:pt x="73" y="17"/>
                </a:lnTo>
                <a:lnTo>
                  <a:pt x="84" y="14"/>
                </a:lnTo>
                <a:lnTo>
                  <a:pt x="95" y="11"/>
                </a:lnTo>
                <a:lnTo>
                  <a:pt x="95" y="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0" name="Freeform 121">
            <a:extLst>
              <a:ext uri="{FF2B5EF4-FFF2-40B4-BE49-F238E27FC236}">
                <a16:creationId xmlns:a16="http://schemas.microsoft.com/office/drawing/2014/main" xmlns="" id="{B0C8228E-56A9-47AB-98AC-C8F18230A964}"/>
              </a:ext>
            </a:extLst>
          </p:cNvPr>
          <p:cNvSpPr>
            <a:spLocks/>
          </p:cNvSpPr>
          <p:nvPr/>
        </p:nvSpPr>
        <p:spPr bwMode="auto">
          <a:xfrm>
            <a:off x="9674629" y="1208208"/>
            <a:ext cx="273670" cy="1903568"/>
          </a:xfrm>
          <a:custGeom>
            <a:avLst/>
            <a:gdLst>
              <a:gd name="T0" fmla="*/ 1 w 40"/>
              <a:gd name="T1" fmla="*/ 4 h 274"/>
              <a:gd name="T2" fmla="*/ 3 w 40"/>
              <a:gd name="T3" fmla="*/ 2 h 274"/>
              <a:gd name="T4" fmla="*/ 7 w 40"/>
              <a:gd name="T5" fmla="*/ 0 h 274"/>
              <a:gd name="T6" fmla="*/ 12 w 40"/>
              <a:gd name="T7" fmla="*/ 0 h 274"/>
              <a:gd name="T8" fmla="*/ 20 w 40"/>
              <a:gd name="T9" fmla="*/ 3 h 274"/>
              <a:gd name="T10" fmla="*/ 34 w 40"/>
              <a:gd name="T11" fmla="*/ 10 h 274"/>
              <a:gd name="T12" fmla="*/ 36 w 40"/>
              <a:gd name="T13" fmla="*/ 13 h 274"/>
              <a:gd name="T14" fmla="*/ 39 w 40"/>
              <a:gd name="T15" fmla="*/ 17 h 274"/>
              <a:gd name="T16" fmla="*/ 40 w 40"/>
              <a:gd name="T17" fmla="*/ 21 h 274"/>
              <a:gd name="T18" fmla="*/ 38 w 40"/>
              <a:gd name="T19" fmla="*/ 33 h 274"/>
              <a:gd name="T20" fmla="*/ 35 w 40"/>
              <a:gd name="T21" fmla="*/ 47 h 274"/>
              <a:gd name="T22" fmla="*/ 35 w 40"/>
              <a:gd name="T23" fmla="*/ 62 h 274"/>
              <a:gd name="T24" fmla="*/ 34 w 40"/>
              <a:gd name="T25" fmla="*/ 74 h 274"/>
              <a:gd name="T26" fmla="*/ 33 w 40"/>
              <a:gd name="T27" fmla="*/ 81 h 274"/>
              <a:gd name="T28" fmla="*/ 33 w 40"/>
              <a:gd name="T29" fmla="*/ 85 h 274"/>
              <a:gd name="T30" fmla="*/ 33 w 40"/>
              <a:gd name="T31" fmla="*/ 92 h 274"/>
              <a:gd name="T32" fmla="*/ 33 w 40"/>
              <a:gd name="T33" fmla="*/ 101 h 274"/>
              <a:gd name="T34" fmla="*/ 33 w 40"/>
              <a:gd name="T35" fmla="*/ 111 h 274"/>
              <a:gd name="T36" fmla="*/ 33 w 40"/>
              <a:gd name="T37" fmla="*/ 123 h 274"/>
              <a:gd name="T38" fmla="*/ 33 w 40"/>
              <a:gd name="T39" fmla="*/ 137 h 274"/>
              <a:gd name="T40" fmla="*/ 33 w 40"/>
              <a:gd name="T41" fmla="*/ 152 h 274"/>
              <a:gd name="T42" fmla="*/ 34 w 40"/>
              <a:gd name="T43" fmla="*/ 169 h 274"/>
              <a:gd name="T44" fmla="*/ 34 w 40"/>
              <a:gd name="T45" fmla="*/ 186 h 274"/>
              <a:gd name="T46" fmla="*/ 34 w 40"/>
              <a:gd name="T47" fmla="*/ 201 h 274"/>
              <a:gd name="T48" fmla="*/ 34 w 40"/>
              <a:gd name="T49" fmla="*/ 213 h 274"/>
              <a:gd name="T50" fmla="*/ 34 w 40"/>
              <a:gd name="T51" fmla="*/ 225 h 274"/>
              <a:gd name="T52" fmla="*/ 33 w 40"/>
              <a:gd name="T53" fmla="*/ 236 h 274"/>
              <a:gd name="T54" fmla="*/ 31 w 40"/>
              <a:gd name="T55" fmla="*/ 244 h 274"/>
              <a:gd name="T56" fmla="*/ 31 w 40"/>
              <a:gd name="T57" fmla="*/ 251 h 274"/>
              <a:gd name="T58" fmla="*/ 29 w 40"/>
              <a:gd name="T59" fmla="*/ 258 h 274"/>
              <a:gd name="T60" fmla="*/ 26 w 40"/>
              <a:gd name="T61" fmla="*/ 266 h 274"/>
              <a:gd name="T62" fmla="*/ 23 w 40"/>
              <a:gd name="T63" fmla="*/ 270 h 274"/>
              <a:gd name="T64" fmla="*/ 20 w 40"/>
              <a:gd name="T65" fmla="*/ 273 h 274"/>
              <a:gd name="T66" fmla="*/ 17 w 40"/>
              <a:gd name="T67" fmla="*/ 274 h 274"/>
              <a:gd name="T68" fmla="*/ 14 w 40"/>
              <a:gd name="T69" fmla="*/ 272 h 274"/>
              <a:gd name="T70" fmla="*/ 12 w 40"/>
              <a:gd name="T71" fmla="*/ 268 h 274"/>
              <a:gd name="T72" fmla="*/ 9 w 40"/>
              <a:gd name="T73" fmla="*/ 262 h 274"/>
              <a:gd name="T74" fmla="*/ 7 w 40"/>
              <a:gd name="T75" fmla="*/ 257 h 274"/>
              <a:gd name="T76" fmla="*/ 4 w 40"/>
              <a:gd name="T77" fmla="*/ 251 h 274"/>
              <a:gd name="T78" fmla="*/ 3 w 40"/>
              <a:gd name="T79" fmla="*/ 246 h 274"/>
              <a:gd name="T80" fmla="*/ 1 w 40"/>
              <a:gd name="T81" fmla="*/ 243 h 274"/>
              <a:gd name="T82" fmla="*/ 1 w 40"/>
              <a:gd name="T83" fmla="*/ 239 h 274"/>
              <a:gd name="T84" fmla="*/ 3 w 40"/>
              <a:gd name="T85" fmla="*/ 236 h 274"/>
              <a:gd name="T86" fmla="*/ 3 w 40"/>
              <a:gd name="T87" fmla="*/ 230 h 274"/>
              <a:gd name="T88" fmla="*/ 4 w 40"/>
              <a:gd name="T89" fmla="*/ 223 h 274"/>
              <a:gd name="T90" fmla="*/ 5 w 40"/>
              <a:gd name="T91" fmla="*/ 215 h 274"/>
              <a:gd name="T92" fmla="*/ 7 w 40"/>
              <a:gd name="T93" fmla="*/ 202 h 274"/>
              <a:gd name="T94" fmla="*/ 8 w 40"/>
              <a:gd name="T95" fmla="*/ 187 h 274"/>
              <a:gd name="T96" fmla="*/ 9 w 40"/>
              <a:gd name="T97" fmla="*/ 167 h 274"/>
              <a:gd name="T98" fmla="*/ 9 w 40"/>
              <a:gd name="T99" fmla="*/ 145 h 274"/>
              <a:gd name="T100" fmla="*/ 10 w 40"/>
              <a:gd name="T101" fmla="*/ 124 h 274"/>
              <a:gd name="T102" fmla="*/ 10 w 40"/>
              <a:gd name="T103" fmla="*/ 106 h 274"/>
              <a:gd name="T104" fmla="*/ 10 w 40"/>
              <a:gd name="T105" fmla="*/ 91 h 274"/>
              <a:gd name="T106" fmla="*/ 10 w 40"/>
              <a:gd name="T107" fmla="*/ 74 h 274"/>
              <a:gd name="T108" fmla="*/ 9 w 40"/>
              <a:gd name="T109" fmla="*/ 53 h 274"/>
              <a:gd name="T110" fmla="*/ 9 w 40"/>
              <a:gd name="T111" fmla="*/ 39 h 274"/>
              <a:gd name="T112" fmla="*/ 8 w 40"/>
              <a:gd name="T113" fmla="*/ 32 h 274"/>
              <a:gd name="T114" fmla="*/ 7 w 40"/>
              <a:gd name="T115" fmla="*/ 26 h 274"/>
              <a:gd name="T116" fmla="*/ 3 w 40"/>
              <a:gd name="T117" fmla="*/ 19 h 274"/>
              <a:gd name="T118" fmla="*/ 0 w 40"/>
              <a:gd name="T119" fmla="*/ 16 h 274"/>
              <a:gd name="T120" fmla="*/ 0 w 40"/>
              <a:gd name="T121" fmla="*/ 12 h 274"/>
              <a:gd name="T122" fmla="*/ 0 w 40"/>
              <a:gd name="T123" fmla="*/ 5 h 2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0" h="274">
                <a:moveTo>
                  <a:pt x="0" y="5"/>
                </a:moveTo>
                <a:lnTo>
                  <a:pt x="1" y="4"/>
                </a:lnTo>
                <a:lnTo>
                  <a:pt x="1" y="3"/>
                </a:lnTo>
                <a:lnTo>
                  <a:pt x="3" y="2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  <a:lnTo>
                  <a:pt x="12" y="0"/>
                </a:lnTo>
                <a:lnTo>
                  <a:pt x="14" y="0"/>
                </a:lnTo>
                <a:lnTo>
                  <a:pt x="20" y="3"/>
                </a:lnTo>
                <a:lnTo>
                  <a:pt x="25" y="5"/>
                </a:lnTo>
                <a:lnTo>
                  <a:pt x="34" y="10"/>
                </a:lnTo>
                <a:lnTo>
                  <a:pt x="35" y="12"/>
                </a:lnTo>
                <a:lnTo>
                  <a:pt x="36" y="13"/>
                </a:lnTo>
                <a:lnTo>
                  <a:pt x="38" y="14"/>
                </a:lnTo>
                <a:lnTo>
                  <a:pt x="39" y="17"/>
                </a:lnTo>
                <a:lnTo>
                  <a:pt x="39" y="19"/>
                </a:lnTo>
                <a:lnTo>
                  <a:pt x="40" y="21"/>
                </a:lnTo>
                <a:lnTo>
                  <a:pt x="39" y="27"/>
                </a:lnTo>
                <a:lnTo>
                  <a:pt x="38" y="33"/>
                </a:lnTo>
                <a:lnTo>
                  <a:pt x="36" y="40"/>
                </a:lnTo>
                <a:lnTo>
                  <a:pt x="35" y="47"/>
                </a:lnTo>
                <a:lnTo>
                  <a:pt x="35" y="54"/>
                </a:lnTo>
                <a:lnTo>
                  <a:pt x="35" y="62"/>
                </a:lnTo>
                <a:lnTo>
                  <a:pt x="35" y="68"/>
                </a:lnTo>
                <a:lnTo>
                  <a:pt x="34" y="74"/>
                </a:lnTo>
                <a:lnTo>
                  <a:pt x="34" y="80"/>
                </a:lnTo>
                <a:lnTo>
                  <a:pt x="33" y="81"/>
                </a:lnTo>
                <a:lnTo>
                  <a:pt x="33" y="83"/>
                </a:lnTo>
                <a:lnTo>
                  <a:pt x="33" y="85"/>
                </a:lnTo>
                <a:lnTo>
                  <a:pt x="33" y="89"/>
                </a:lnTo>
                <a:lnTo>
                  <a:pt x="33" y="92"/>
                </a:lnTo>
                <a:lnTo>
                  <a:pt x="33" y="96"/>
                </a:lnTo>
                <a:lnTo>
                  <a:pt x="33" y="101"/>
                </a:lnTo>
                <a:lnTo>
                  <a:pt x="33" y="105"/>
                </a:lnTo>
                <a:lnTo>
                  <a:pt x="33" y="111"/>
                </a:lnTo>
                <a:lnTo>
                  <a:pt x="33" y="117"/>
                </a:lnTo>
                <a:lnTo>
                  <a:pt x="33" y="123"/>
                </a:lnTo>
                <a:lnTo>
                  <a:pt x="33" y="130"/>
                </a:lnTo>
                <a:lnTo>
                  <a:pt x="33" y="137"/>
                </a:lnTo>
                <a:lnTo>
                  <a:pt x="33" y="144"/>
                </a:lnTo>
                <a:lnTo>
                  <a:pt x="33" y="152"/>
                </a:lnTo>
                <a:lnTo>
                  <a:pt x="34" y="161"/>
                </a:lnTo>
                <a:lnTo>
                  <a:pt x="34" y="169"/>
                </a:lnTo>
                <a:lnTo>
                  <a:pt x="34" y="179"/>
                </a:lnTo>
                <a:lnTo>
                  <a:pt x="34" y="186"/>
                </a:lnTo>
                <a:lnTo>
                  <a:pt x="34" y="194"/>
                </a:lnTo>
                <a:lnTo>
                  <a:pt x="34" y="201"/>
                </a:lnTo>
                <a:lnTo>
                  <a:pt x="34" y="208"/>
                </a:lnTo>
                <a:lnTo>
                  <a:pt x="34" y="213"/>
                </a:lnTo>
                <a:lnTo>
                  <a:pt x="34" y="220"/>
                </a:lnTo>
                <a:lnTo>
                  <a:pt x="34" y="225"/>
                </a:lnTo>
                <a:lnTo>
                  <a:pt x="33" y="231"/>
                </a:lnTo>
                <a:lnTo>
                  <a:pt x="33" y="236"/>
                </a:lnTo>
                <a:lnTo>
                  <a:pt x="33" y="239"/>
                </a:lnTo>
                <a:lnTo>
                  <a:pt x="31" y="244"/>
                </a:lnTo>
                <a:lnTo>
                  <a:pt x="31" y="247"/>
                </a:lnTo>
                <a:lnTo>
                  <a:pt x="31" y="251"/>
                </a:lnTo>
                <a:lnTo>
                  <a:pt x="30" y="253"/>
                </a:lnTo>
                <a:lnTo>
                  <a:pt x="29" y="258"/>
                </a:lnTo>
                <a:lnTo>
                  <a:pt x="27" y="262"/>
                </a:lnTo>
                <a:lnTo>
                  <a:pt x="26" y="266"/>
                </a:lnTo>
                <a:lnTo>
                  <a:pt x="25" y="269"/>
                </a:lnTo>
                <a:lnTo>
                  <a:pt x="23" y="270"/>
                </a:lnTo>
                <a:lnTo>
                  <a:pt x="21" y="273"/>
                </a:lnTo>
                <a:lnTo>
                  <a:pt x="20" y="273"/>
                </a:lnTo>
                <a:lnTo>
                  <a:pt x="18" y="274"/>
                </a:lnTo>
                <a:lnTo>
                  <a:pt x="17" y="274"/>
                </a:lnTo>
                <a:lnTo>
                  <a:pt x="16" y="273"/>
                </a:lnTo>
                <a:lnTo>
                  <a:pt x="14" y="272"/>
                </a:lnTo>
                <a:lnTo>
                  <a:pt x="13" y="270"/>
                </a:lnTo>
                <a:lnTo>
                  <a:pt x="12" y="268"/>
                </a:lnTo>
                <a:lnTo>
                  <a:pt x="10" y="266"/>
                </a:lnTo>
                <a:lnTo>
                  <a:pt x="9" y="262"/>
                </a:lnTo>
                <a:lnTo>
                  <a:pt x="8" y="260"/>
                </a:lnTo>
                <a:lnTo>
                  <a:pt x="7" y="257"/>
                </a:lnTo>
                <a:lnTo>
                  <a:pt x="5" y="253"/>
                </a:lnTo>
                <a:lnTo>
                  <a:pt x="4" y="251"/>
                </a:lnTo>
                <a:lnTo>
                  <a:pt x="3" y="247"/>
                </a:lnTo>
                <a:lnTo>
                  <a:pt x="3" y="246"/>
                </a:lnTo>
                <a:lnTo>
                  <a:pt x="3" y="244"/>
                </a:lnTo>
                <a:lnTo>
                  <a:pt x="1" y="243"/>
                </a:lnTo>
                <a:lnTo>
                  <a:pt x="1" y="240"/>
                </a:lnTo>
                <a:lnTo>
                  <a:pt x="1" y="239"/>
                </a:lnTo>
                <a:lnTo>
                  <a:pt x="1" y="238"/>
                </a:lnTo>
                <a:lnTo>
                  <a:pt x="3" y="236"/>
                </a:lnTo>
                <a:lnTo>
                  <a:pt x="3" y="232"/>
                </a:lnTo>
                <a:lnTo>
                  <a:pt x="3" y="230"/>
                </a:lnTo>
                <a:lnTo>
                  <a:pt x="4" y="226"/>
                </a:lnTo>
                <a:lnTo>
                  <a:pt x="4" y="223"/>
                </a:lnTo>
                <a:lnTo>
                  <a:pt x="5" y="219"/>
                </a:lnTo>
                <a:lnTo>
                  <a:pt x="5" y="215"/>
                </a:lnTo>
                <a:lnTo>
                  <a:pt x="5" y="209"/>
                </a:lnTo>
                <a:lnTo>
                  <a:pt x="7" y="202"/>
                </a:lnTo>
                <a:lnTo>
                  <a:pt x="7" y="195"/>
                </a:lnTo>
                <a:lnTo>
                  <a:pt x="8" y="187"/>
                </a:lnTo>
                <a:lnTo>
                  <a:pt x="8" y="177"/>
                </a:lnTo>
                <a:lnTo>
                  <a:pt x="9" y="167"/>
                </a:lnTo>
                <a:lnTo>
                  <a:pt x="9" y="156"/>
                </a:lnTo>
                <a:lnTo>
                  <a:pt x="9" y="145"/>
                </a:lnTo>
                <a:lnTo>
                  <a:pt x="10" y="134"/>
                </a:lnTo>
                <a:lnTo>
                  <a:pt x="10" y="124"/>
                </a:lnTo>
                <a:lnTo>
                  <a:pt x="10" y="115"/>
                </a:lnTo>
                <a:lnTo>
                  <a:pt x="10" y="106"/>
                </a:lnTo>
                <a:lnTo>
                  <a:pt x="10" y="98"/>
                </a:lnTo>
                <a:lnTo>
                  <a:pt x="10" y="91"/>
                </a:lnTo>
                <a:lnTo>
                  <a:pt x="10" y="85"/>
                </a:lnTo>
                <a:lnTo>
                  <a:pt x="10" y="74"/>
                </a:lnTo>
                <a:lnTo>
                  <a:pt x="9" y="63"/>
                </a:lnTo>
                <a:lnTo>
                  <a:pt x="9" y="53"/>
                </a:lnTo>
                <a:lnTo>
                  <a:pt x="9" y="44"/>
                </a:lnTo>
                <a:lnTo>
                  <a:pt x="9" y="39"/>
                </a:lnTo>
                <a:lnTo>
                  <a:pt x="8" y="35"/>
                </a:lnTo>
                <a:lnTo>
                  <a:pt x="8" y="32"/>
                </a:lnTo>
                <a:lnTo>
                  <a:pt x="7" y="28"/>
                </a:lnTo>
                <a:lnTo>
                  <a:pt x="7" y="26"/>
                </a:lnTo>
                <a:lnTo>
                  <a:pt x="5" y="24"/>
                </a:lnTo>
                <a:lnTo>
                  <a:pt x="3" y="19"/>
                </a:lnTo>
                <a:lnTo>
                  <a:pt x="1" y="18"/>
                </a:lnTo>
                <a:lnTo>
                  <a:pt x="0" y="16"/>
                </a:lnTo>
                <a:lnTo>
                  <a:pt x="0" y="14"/>
                </a:lnTo>
                <a:lnTo>
                  <a:pt x="0" y="12"/>
                </a:lnTo>
                <a:lnTo>
                  <a:pt x="0" y="9"/>
                </a:lnTo>
                <a:lnTo>
                  <a:pt x="0" y="5"/>
                </a:lnTo>
                <a:lnTo>
                  <a:pt x="0" y="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1" name="Freeform 122">
            <a:extLst>
              <a:ext uri="{FF2B5EF4-FFF2-40B4-BE49-F238E27FC236}">
                <a16:creationId xmlns:a16="http://schemas.microsoft.com/office/drawing/2014/main" xmlns="" id="{B71D7C04-F173-48A4-A505-F16E55584F86}"/>
              </a:ext>
            </a:extLst>
          </p:cNvPr>
          <p:cNvSpPr>
            <a:spLocks/>
          </p:cNvSpPr>
          <p:nvPr/>
        </p:nvSpPr>
        <p:spPr bwMode="auto">
          <a:xfrm>
            <a:off x="8990455" y="1763995"/>
            <a:ext cx="827852" cy="944837"/>
          </a:xfrm>
          <a:custGeom>
            <a:avLst/>
            <a:gdLst>
              <a:gd name="T0" fmla="*/ 70 w 121"/>
              <a:gd name="T1" fmla="*/ 87 h 136"/>
              <a:gd name="T2" fmla="*/ 64 w 121"/>
              <a:gd name="T3" fmla="*/ 93 h 136"/>
              <a:gd name="T4" fmla="*/ 58 w 121"/>
              <a:gd name="T5" fmla="*/ 99 h 136"/>
              <a:gd name="T6" fmla="*/ 52 w 121"/>
              <a:gd name="T7" fmla="*/ 103 h 136"/>
              <a:gd name="T8" fmla="*/ 45 w 121"/>
              <a:gd name="T9" fmla="*/ 108 h 136"/>
              <a:gd name="T10" fmla="*/ 40 w 121"/>
              <a:gd name="T11" fmla="*/ 112 h 136"/>
              <a:gd name="T12" fmla="*/ 34 w 121"/>
              <a:gd name="T13" fmla="*/ 116 h 136"/>
              <a:gd name="T14" fmla="*/ 27 w 121"/>
              <a:gd name="T15" fmla="*/ 119 h 136"/>
              <a:gd name="T16" fmla="*/ 22 w 121"/>
              <a:gd name="T17" fmla="*/ 123 h 136"/>
              <a:gd name="T18" fmla="*/ 17 w 121"/>
              <a:gd name="T19" fmla="*/ 125 h 136"/>
              <a:gd name="T20" fmla="*/ 13 w 121"/>
              <a:gd name="T21" fmla="*/ 129 h 136"/>
              <a:gd name="T22" fmla="*/ 9 w 121"/>
              <a:gd name="T23" fmla="*/ 130 h 136"/>
              <a:gd name="T24" fmla="*/ 5 w 121"/>
              <a:gd name="T25" fmla="*/ 132 h 136"/>
              <a:gd name="T26" fmla="*/ 2 w 121"/>
              <a:gd name="T27" fmla="*/ 133 h 136"/>
              <a:gd name="T28" fmla="*/ 1 w 121"/>
              <a:gd name="T29" fmla="*/ 135 h 136"/>
              <a:gd name="T30" fmla="*/ 0 w 121"/>
              <a:gd name="T31" fmla="*/ 136 h 136"/>
              <a:gd name="T32" fmla="*/ 0 w 121"/>
              <a:gd name="T33" fmla="*/ 136 h 136"/>
              <a:gd name="T34" fmla="*/ 0 w 121"/>
              <a:gd name="T35" fmla="*/ 136 h 136"/>
              <a:gd name="T36" fmla="*/ 0 w 121"/>
              <a:gd name="T37" fmla="*/ 135 h 136"/>
              <a:gd name="T38" fmla="*/ 2 w 121"/>
              <a:gd name="T39" fmla="*/ 133 h 136"/>
              <a:gd name="T40" fmla="*/ 5 w 121"/>
              <a:gd name="T41" fmla="*/ 131 h 136"/>
              <a:gd name="T42" fmla="*/ 9 w 121"/>
              <a:gd name="T43" fmla="*/ 128 h 136"/>
              <a:gd name="T44" fmla="*/ 13 w 121"/>
              <a:gd name="T45" fmla="*/ 124 h 136"/>
              <a:gd name="T46" fmla="*/ 19 w 121"/>
              <a:gd name="T47" fmla="*/ 121 h 136"/>
              <a:gd name="T48" fmla="*/ 24 w 121"/>
              <a:gd name="T49" fmla="*/ 115 h 136"/>
              <a:gd name="T50" fmla="*/ 37 w 121"/>
              <a:gd name="T51" fmla="*/ 106 h 136"/>
              <a:gd name="T52" fmla="*/ 49 w 121"/>
              <a:gd name="T53" fmla="*/ 95 h 136"/>
              <a:gd name="T54" fmla="*/ 60 w 121"/>
              <a:gd name="T55" fmla="*/ 85 h 136"/>
              <a:gd name="T56" fmla="*/ 70 w 121"/>
              <a:gd name="T57" fmla="*/ 74 h 136"/>
              <a:gd name="T58" fmla="*/ 75 w 121"/>
              <a:gd name="T59" fmla="*/ 68 h 136"/>
              <a:gd name="T60" fmla="*/ 79 w 121"/>
              <a:gd name="T61" fmla="*/ 61 h 136"/>
              <a:gd name="T62" fmla="*/ 84 w 121"/>
              <a:gd name="T63" fmla="*/ 54 h 136"/>
              <a:gd name="T64" fmla="*/ 91 w 121"/>
              <a:gd name="T65" fmla="*/ 45 h 136"/>
              <a:gd name="T66" fmla="*/ 96 w 121"/>
              <a:gd name="T67" fmla="*/ 35 h 136"/>
              <a:gd name="T68" fmla="*/ 101 w 121"/>
              <a:gd name="T69" fmla="*/ 24 h 136"/>
              <a:gd name="T70" fmla="*/ 108 w 121"/>
              <a:gd name="T71" fmla="*/ 12 h 136"/>
              <a:gd name="T72" fmla="*/ 114 w 121"/>
              <a:gd name="T73" fmla="*/ 0 h 136"/>
              <a:gd name="T74" fmla="*/ 121 w 121"/>
              <a:gd name="T75" fmla="*/ 16 h 136"/>
              <a:gd name="T76" fmla="*/ 114 w 121"/>
              <a:gd name="T77" fmla="*/ 28 h 136"/>
              <a:gd name="T78" fmla="*/ 108 w 121"/>
              <a:gd name="T79" fmla="*/ 38 h 136"/>
              <a:gd name="T80" fmla="*/ 101 w 121"/>
              <a:gd name="T81" fmla="*/ 48 h 136"/>
              <a:gd name="T82" fmla="*/ 95 w 121"/>
              <a:gd name="T83" fmla="*/ 58 h 136"/>
              <a:gd name="T84" fmla="*/ 88 w 121"/>
              <a:gd name="T85" fmla="*/ 66 h 136"/>
              <a:gd name="T86" fmla="*/ 83 w 121"/>
              <a:gd name="T87" fmla="*/ 74 h 136"/>
              <a:gd name="T88" fmla="*/ 77 w 121"/>
              <a:gd name="T89" fmla="*/ 81 h 136"/>
              <a:gd name="T90" fmla="*/ 70 w 121"/>
              <a:gd name="T91" fmla="*/ 87 h 136"/>
              <a:gd name="T92" fmla="*/ 70 w 121"/>
              <a:gd name="T93" fmla="*/ 87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21" h="136">
                <a:moveTo>
                  <a:pt x="70" y="87"/>
                </a:moveTo>
                <a:lnTo>
                  <a:pt x="64" y="93"/>
                </a:lnTo>
                <a:lnTo>
                  <a:pt x="58" y="99"/>
                </a:lnTo>
                <a:lnTo>
                  <a:pt x="52" y="103"/>
                </a:lnTo>
                <a:lnTo>
                  <a:pt x="45" y="108"/>
                </a:lnTo>
                <a:lnTo>
                  <a:pt x="40" y="112"/>
                </a:lnTo>
                <a:lnTo>
                  <a:pt x="34" y="116"/>
                </a:lnTo>
                <a:lnTo>
                  <a:pt x="27" y="119"/>
                </a:lnTo>
                <a:lnTo>
                  <a:pt x="22" y="123"/>
                </a:lnTo>
                <a:lnTo>
                  <a:pt x="17" y="125"/>
                </a:lnTo>
                <a:lnTo>
                  <a:pt x="13" y="129"/>
                </a:lnTo>
                <a:lnTo>
                  <a:pt x="9" y="130"/>
                </a:lnTo>
                <a:lnTo>
                  <a:pt x="5" y="132"/>
                </a:lnTo>
                <a:lnTo>
                  <a:pt x="2" y="133"/>
                </a:lnTo>
                <a:lnTo>
                  <a:pt x="1" y="135"/>
                </a:lnTo>
                <a:lnTo>
                  <a:pt x="0" y="136"/>
                </a:lnTo>
                <a:lnTo>
                  <a:pt x="0" y="136"/>
                </a:lnTo>
                <a:lnTo>
                  <a:pt x="0" y="136"/>
                </a:lnTo>
                <a:lnTo>
                  <a:pt x="0" y="135"/>
                </a:lnTo>
                <a:lnTo>
                  <a:pt x="2" y="133"/>
                </a:lnTo>
                <a:lnTo>
                  <a:pt x="5" y="131"/>
                </a:lnTo>
                <a:lnTo>
                  <a:pt x="9" y="128"/>
                </a:lnTo>
                <a:lnTo>
                  <a:pt x="13" y="124"/>
                </a:lnTo>
                <a:lnTo>
                  <a:pt x="19" y="121"/>
                </a:lnTo>
                <a:lnTo>
                  <a:pt x="24" y="115"/>
                </a:lnTo>
                <a:lnTo>
                  <a:pt x="37" y="106"/>
                </a:lnTo>
                <a:lnTo>
                  <a:pt x="49" y="95"/>
                </a:lnTo>
                <a:lnTo>
                  <a:pt x="60" y="85"/>
                </a:lnTo>
                <a:lnTo>
                  <a:pt x="70" y="74"/>
                </a:lnTo>
                <a:lnTo>
                  <a:pt x="75" y="68"/>
                </a:lnTo>
                <a:lnTo>
                  <a:pt x="79" y="61"/>
                </a:lnTo>
                <a:lnTo>
                  <a:pt x="84" y="54"/>
                </a:lnTo>
                <a:lnTo>
                  <a:pt x="91" y="45"/>
                </a:lnTo>
                <a:lnTo>
                  <a:pt x="96" y="35"/>
                </a:lnTo>
                <a:lnTo>
                  <a:pt x="101" y="24"/>
                </a:lnTo>
                <a:lnTo>
                  <a:pt x="108" y="12"/>
                </a:lnTo>
                <a:lnTo>
                  <a:pt x="114" y="0"/>
                </a:lnTo>
                <a:lnTo>
                  <a:pt x="121" y="16"/>
                </a:lnTo>
                <a:lnTo>
                  <a:pt x="114" y="28"/>
                </a:lnTo>
                <a:lnTo>
                  <a:pt x="108" y="38"/>
                </a:lnTo>
                <a:lnTo>
                  <a:pt x="101" y="48"/>
                </a:lnTo>
                <a:lnTo>
                  <a:pt x="95" y="58"/>
                </a:lnTo>
                <a:lnTo>
                  <a:pt x="88" y="66"/>
                </a:lnTo>
                <a:lnTo>
                  <a:pt x="83" y="74"/>
                </a:lnTo>
                <a:lnTo>
                  <a:pt x="77" y="81"/>
                </a:lnTo>
                <a:lnTo>
                  <a:pt x="70" y="87"/>
                </a:lnTo>
                <a:lnTo>
                  <a:pt x="70" y="8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2" name="Freeform 123">
            <a:extLst>
              <a:ext uri="{FF2B5EF4-FFF2-40B4-BE49-F238E27FC236}">
                <a16:creationId xmlns:a16="http://schemas.microsoft.com/office/drawing/2014/main" xmlns="" id="{1581E372-BD9C-4C64-943B-52EBFC0C24C5}"/>
              </a:ext>
            </a:extLst>
          </p:cNvPr>
          <p:cNvSpPr>
            <a:spLocks/>
          </p:cNvSpPr>
          <p:nvPr/>
        </p:nvSpPr>
        <p:spPr bwMode="auto">
          <a:xfrm>
            <a:off x="9797779" y="1729256"/>
            <a:ext cx="1204147" cy="986520"/>
          </a:xfrm>
          <a:custGeom>
            <a:avLst/>
            <a:gdLst>
              <a:gd name="T0" fmla="*/ 46 w 176"/>
              <a:gd name="T1" fmla="*/ 83 h 142"/>
              <a:gd name="T2" fmla="*/ 33 w 176"/>
              <a:gd name="T3" fmla="*/ 65 h 142"/>
              <a:gd name="T4" fmla="*/ 22 w 176"/>
              <a:gd name="T5" fmla="*/ 49 h 142"/>
              <a:gd name="T6" fmla="*/ 11 w 176"/>
              <a:gd name="T7" fmla="*/ 33 h 142"/>
              <a:gd name="T8" fmla="*/ 0 w 176"/>
              <a:gd name="T9" fmla="*/ 16 h 142"/>
              <a:gd name="T10" fmla="*/ 8 w 176"/>
              <a:gd name="T11" fmla="*/ 0 h 142"/>
              <a:gd name="T12" fmla="*/ 16 w 176"/>
              <a:gd name="T13" fmla="*/ 8 h 142"/>
              <a:gd name="T14" fmla="*/ 24 w 176"/>
              <a:gd name="T15" fmla="*/ 16 h 142"/>
              <a:gd name="T16" fmla="*/ 30 w 176"/>
              <a:gd name="T17" fmla="*/ 24 h 142"/>
              <a:gd name="T18" fmla="*/ 38 w 176"/>
              <a:gd name="T19" fmla="*/ 31 h 142"/>
              <a:gd name="T20" fmla="*/ 45 w 176"/>
              <a:gd name="T21" fmla="*/ 38 h 142"/>
              <a:gd name="T22" fmla="*/ 51 w 176"/>
              <a:gd name="T23" fmla="*/ 44 h 142"/>
              <a:gd name="T24" fmla="*/ 56 w 176"/>
              <a:gd name="T25" fmla="*/ 51 h 142"/>
              <a:gd name="T26" fmla="*/ 61 w 176"/>
              <a:gd name="T27" fmla="*/ 56 h 142"/>
              <a:gd name="T28" fmla="*/ 67 w 176"/>
              <a:gd name="T29" fmla="*/ 62 h 142"/>
              <a:gd name="T30" fmla="*/ 72 w 176"/>
              <a:gd name="T31" fmla="*/ 66 h 142"/>
              <a:gd name="T32" fmla="*/ 77 w 176"/>
              <a:gd name="T33" fmla="*/ 70 h 142"/>
              <a:gd name="T34" fmla="*/ 81 w 176"/>
              <a:gd name="T35" fmla="*/ 74 h 142"/>
              <a:gd name="T36" fmla="*/ 85 w 176"/>
              <a:gd name="T37" fmla="*/ 78 h 142"/>
              <a:gd name="T38" fmla="*/ 89 w 176"/>
              <a:gd name="T39" fmla="*/ 80 h 142"/>
              <a:gd name="T40" fmla="*/ 93 w 176"/>
              <a:gd name="T41" fmla="*/ 84 h 142"/>
              <a:gd name="T42" fmla="*/ 95 w 176"/>
              <a:gd name="T43" fmla="*/ 86 h 142"/>
              <a:gd name="T44" fmla="*/ 107 w 176"/>
              <a:gd name="T45" fmla="*/ 94 h 142"/>
              <a:gd name="T46" fmla="*/ 120 w 176"/>
              <a:gd name="T47" fmla="*/ 101 h 142"/>
              <a:gd name="T48" fmla="*/ 134 w 176"/>
              <a:gd name="T49" fmla="*/ 108 h 142"/>
              <a:gd name="T50" fmla="*/ 149 w 176"/>
              <a:gd name="T51" fmla="*/ 114 h 142"/>
              <a:gd name="T52" fmla="*/ 157 w 176"/>
              <a:gd name="T53" fmla="*/ 116 h 142"/>
              <a:gd name="T54" fmla="*/ 162 w 176"/>
              <a:gd name="T55" fmla="*/ 120 h 142"/>
              <a:gd name="T56" fmla="*/ 167 w 176"/>
              <a:gd name="T57" fmla="*/ 122 h 142"/>
              <a:gd name="T58" fmla="*/ 171 w 176"/>
              <a:gd name="T59" fmla="*/ 123 h 142"/>
              <a:gd name="T60" fmla="*/ 174 w 176"/>
              <a:gd name="T61" fmla="*/ 126 h 142"/>
              <a:gd name="T62" fmla="*/ 176 w 176"/>
              <a:gd name="T63" fmla="*/ 128 h 142"/>
              <a:gd name="T64" fmla="*/ 176 w 176"/>
              <a:gd name="T65" fmla="*/ 129 h 142"/>
              <a:gd name="T66" fmla="*/ 176 w 176"/>
              <a:gd name="T67" fmla="*/ 131 h 142"/>
              <a:gd name="T68" fmla="*/ 175 w 176"/>
              <a:gd name="T69" fmla="*/ 133 h 142"/>
              <a:gd name="T70" fmla="*/ 174 w 176"/>
              <a:gd name="T71" fmla="*/ 134 h 142"/>
              <a:gd name="T72" fmla="*/ 171 w 176"/>
              <a:gd name="T73" fmla="*/ 136 h 142"/>
              <a:gd name="T74" fmla="*/ 167 w 176"/>
              <a:gd name="T75" fmla="*/ 137 h 142"/>
              <a:gd name="T76" fmla="*/ 164 w 176"/>
              <a:gd name="T77" fmla="*/ 138 h 142"/>
              <a:gd name="T78" fmla="*/ 161 w 176"/>
              <a:gd name="T79" fmla="*/ 140 h 142"/>
              <a:gd name="T80" fmla="*/ 155 w 176"/>
              <a:gd name="T81" fmla="*/ 140 h 142"/>
              <a:gd name="T82" fmla="*/ 151 w 176"/>
              <a:gd name="T83" fmla="*/ 141 h 142"/>
              <a:gd name="T84" fmla="*/ 141 w 176"/>
              <a:gd name="T85" fmla="*/ 142 h 142"/>
              <a:gd name="T86" fmla="*/ 131 w 176"/>
              <a:gd name="T87" fmla="*/ 142 h 142"/>
              <a:gd name="T88" fmla="*/ 120 w 176"/>
              <a:gd name="T89" fmla="*/ 142 h 142"/>
              <a:gd name="T90" fmla="*/ 110 w 176"/>
              <a:gd name="T91" fmla="*/ 141 h 142"/>
              <a:gd name="T92" fmla="*/ 101 w 176"/>
              <a:gd name="T93" fmla="*/ 140 h 142"/>
              <a:gd name="T94" fmla="*/ 97 w 176"/>
              <a:gd name="T95" fmla="*/ 138 h 142"/>
              <a:gd name="T96" fmla="*/ 93 w 176"/>
              <a:gd name="T97" fmla="*/ 137 h 142"/>
              <a:gd name="T98" fmla="*/ 89 w 176"/>
              <a:gd name="T99" fmla="*/ 135 h 142"/>
              <a:gd name="T100" fmla="*/ 85 w 176"/>
              <a:gd name="T101" fmla="*/ 134 h 142"/>
              <a:gd name="T102" fmla="*/ 82 w 176"/>
              <a:gd name="T103" fmla="*/ 131 h 142"/>
              <a:gd name="T104" fmla="*/ 80 w 176"/>
              <a:gd name="T105" fmla="*/ 129 h 142"/>
              <a:gd name="T106" fmla="*/ 77 w 176"/>
              <a:gd name="T107" fmla="*/ 127 h 142"/>
              <a:gd name="T108" fmla="*/ 75 w 176"/>
              <a:gd name="T109" fmla="*/ 123 h 142"/>
              <a:gd name="T110" fmla="*/ 71 w 176"/>
              <a:gd name="T111" fmla="*/ 119 h 142"/>
              <a:gd name="T112" fmla="*/ 67 w 176"/>
              <a:gd name="T113" fmla="*/ 113 h 142"/>
              <a:gd name="T114" fmla="*/ 61 w 176"/>
              <a:gd name="T115" fmla="*/ 107 h 142"/>
              <a:gd name="T116" fmla="*/ 56 w 176"/>
              <a:gd name="T117" fmla="*/ 100 h 142"/>
              <a:gd name="T118" fmla="*/ 51 w 176"/>
              <a:gd name="T119" fmla="*/ 92 h 142"/>
              <a:gd name="T120" fmla="*/ 46 w 176"/>
              <a:gd name="T121" fmla="*/ 83 h 142"/>
              <a:gd name="T122" fmla="*/ 46 w 176"/>
              <a:gd name="T123" fmla="*/ 8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6" h="142">
                <a:moveTo>
                  <a:pt x="46" y="83"/>
                </a:moveTo>
                <a:lnTo>
                  <a:pt x="33" y="65"/>
                </a:lnTo>
                <a:lnTo>
                  <a:pt x="22" y="49"/>
                </a:lnTo>
                <a:lnTo>
                  <a:pt x="11" y="33"/>
                </a:lnTo>
                <a:lnTo>
                  <a:pt x="0" y="16"/>
                </a:lnTo>
                <a:lnTo>
                  <a:pt x="8" y="0"/>
                </a:lnTo>
                <a:lnTo>
                  <a:pt x="16" y="8"/>
                </a:lnTo>
                <a:lnTo>
                  <a:pt x="24" y="16"/>
                </a:lnTo>
                <a:lnTo>
                  <a:pt x="30" y="24"/>
                </a:lnTo>
                <a:lnTo>
                  <a:pt x="38" y="31"/>
                </a:lnTo>
                <a:lnTo>
                  <a:pt x="45" y="38"/>
                </a:lnTo>
                <a:lnTo>
                  <a:pt x="51" y="44"/>
                </a:lnTo>
                <a:lnTo>
                  <a:pt x="56" y="51"/>
                </a:lnTo>
                <a:lnTo>
                  <a:pt x="61" y="56"/>
                </a:lnTo>
                <a:lnTo>
                  <a:pt x="67" y="62"/>
                </a:lnTo>
                <a:lnTo>
                  <a:pt x="72" y="66"/>
                </a:lnTo>
                <a:lnTo>
                  <a:pt x="77" y="70"/>
                </a:lnTo>
                <a:lnTo>
                  <a:pt x="81" y="74"/>
                </a:lnTo>
                <a:lnTo>
                  <a:pt x="85" y="78"/>
                </a:lnTo>
                <a:lnTo>
                  <a:pt x="89" y="80"/>
                </a:lnTo>
                <a:lnTo>
                  <a:pt x="93" y="84"/>
                </a:lnTo>
                <a:lnTo>
                  <a:pt x="95" y="86"/>
                </a:lnTo>
                <a:lnTo>
                  <a:pt x="107" y="94"/>
                </a:lnTo>
                <a:lnTo>
                  <a:pt x="120" y="101"/>
                </a:lnTo>
                <a:lnTo>
                  <a:pt x="134" y="108"/>
                </a:lnTo>
                <a:lnTo>
                  <a:pt x="149" y="114"/>
                </a:lnTo>
                <a:lnTo>
                  <a:pt x="157" y="116"/>
                </a:lnTo>
                <a:lnTo>
                  <a:pt x="162" y="120"/>
                </a:lnTo>
                <a:lnTo>
                  <a:pt x="167" y="122"/>
                </a:lnTo>
                <a:lnTo>
                  <a:pt x="171" y="123"/>
                </a:lnTo>
                <a:lnTo>
                  <a:pt x="174" y="126"/>
                </a:lnTo>
                <a:lnTo>
                  <a:pt x="176" y="128"/>
                </a:lnTo>
                <a:lnTo>
                  <a:pt x="176" y="129"/>
                </a:lnTo>
                <a:lnTo>
                  <a:pt x="176" y="131"/>
                </a:lnTo>
                <a:lnTo>
                  <a:pt x="175" y="133"/>
                </a:lnTo>
                <a:lnTo>
                  <a:pt x="174" y="134"/>
                </a:lnTo>
                <a:lnTo>
                  <a:pt x="171" y="136"/>
                </a:lnTo>
                <a:lnTo>
                  <a:pt x="167" y="137"/>
                </a:lnTo>
                <a:lnTo>
                  <a:pt x="164" y="138"/>
                </a:lnTo>
                <a:lnTo>
                  <a:pt x="161" y="140"/>
                </a:lnTo>
                <a:lnTo>
                  <a:pt x="155" y="140"/>
                </a:lnTo>
                <a:lnTo>
                  <a:pt x="151" y="141"/>
                </a:lnTo>
                <a:lnTo>
                  <a:pt x="141" y="142"/>
                </a:lnTo>
                <a:lnTo>
                  <a:pt x="131" y="142"/>
                </a:lnTo>
                <a:lnTo>
                  <a:pt x="120" y="142"/>
                </a:lnTo>
                <a:lnTo>
                  <a:pt x="110" y="141"/>
                </a:lnTo>
                <a:lnTo>
                  <a:pt x="101" y="140"/>
                </a:lnTo>
                <a:lnTo>
                  <a:pt x="97" y="138"/>
                </a:lnTo>
                <a:lnTo>
                  <a:pt x="93" y="137"/>
                </a:lnTo>
                <a:lnTo>
                  <a:pt x="89" y="135"/>
                </a:lnTo>
                <a:lnTo>
                  <a:pt x="85" y="134"/>
                </a:lnTo>
                <a:lnTo>
                  <a:pt x="82" y="131"/>
                </a:lnTo>
                <a:lnTo>
                  <a:pt x="80" y="129"/>
                </a:lnTo>
                <a:lnTo>
                  <a:pt x="77" y="127"/>
                </a:lnTo>
                <a:lnTo>
                  <a:pt x="75" y="123"/>
                </a:lnTo>
                <a:lnTo>
                  <a:pt x="71" y="119"/>
                </a:lnTo>
                <a:lnTo>
                  <a:pt x="67" y="113"/>
                </a:lnTo>
                <a:lnTo>
                  <a:pt x="61" y="107"/>
                </a:lnTo>
                <a:lnTo>
                  <a:pt x="56" y="100"/>
                </a:lnTo>
                <a:lnTo>
                  <a:pt x="51" y="92"/>
                </a:lnTo>
                <a:lnTo>
                  <a:pt x="46" y="83"/>
                </a:lnTo>
                <a:lnTo>
                  <a:pt x="46" y="8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B8BB329E-D139-4F70-9B79-8D9806F63041}"/>
              </a:ext>
            </a:extLst>
          </p:cNvPr>
          <p:cNvSpPr/>
          <p:nvPr/>
        </p:nvSpPr>
        <p:spPr>
          <a:xfrm rot="21043007">
            <a:off x="2689015" y="914052"/>
            <a:ext cx="717158" cy="247199"/>
          </a:xfrm>
          <a:custGeom>
            <a:avLst/>
            <a:gdLst>
              <a:gd name="connsiteX0" fmla="*/ 511820 w 717158"/>
              <a:gd name="connsiteY0" fmla="*/ 0 h 247199"/>
              <a:gd name="connsiteX1" fmla="*/ 532076 w 717158"/>
              <a:gd name="connsiteY1" fmla="*/ 3311 h 247199"/>
              <a:gd name="connsiteX2" fmla="*/ 545581 w 717158"/>
              <a:gd name="connsiteY2" fmla="*/ 5519 h 247199"/>
              <a:gd name="connsiteX3" fmla="*/ 551213 w 717158"/>
              <a:gd name="connsiteY3" fmla="*/ 13478 h 247199"/>
              <a:gd name="connsiteX4" fmla="*/ 571469 w 717158"/>
              <a:gd name="connsiteY4" fmla="*/ 16789 h 247199"/>
              <a:gd name="connsiteX5" fmla="*/ 577101 w 717158"/>
              <a:gd name="connsiteY5" fmla="*/ 24750 h 247199"/>
              <a:gd name="connsiteX6" fmla="*/ 596236 w 717158"/>
              <a:gd name="connsiteY6" fmla="*/ 34917 h 247199"/>
              <a:gd name="connsiteX7" fmla="*/ 614251 w 717158"/>
              <a:gd name="connsiteY7" fmla="*/ 51941 h 247199"/>
              <a:gd name="connsiteX8" fmla="*/ 632266 w 717158"/>
              <a:gd name="connsiteY8" fmla="*/ 68964 h 247199"/>
              <a:gd name="connsiteX9" fmla="*/ 650282 w 717158"/>
              <a:gd name="connsiteY9" fmla="*/ 85988 h 247199"/>
              <a:gd name="connsiteX10" fmla="*/ 678439 w 717158"/>
              <a:gd name="connsiteY10" fmla="*/ 125789 h 247199"/>
              <a:gd name="connsiteX11" fmla="*/ 696454 w 717158"/>
              <a:gd name="connsiteY11" fmla="*/ 142812 h 247199"/>
              <a:gd name="connsiteX12" fmla="*/ 702085 w 717158"/>
              <a:gd name="connsiteY12" fmla="*/ 150772 h 247199"/>
              <a:gd name="connsiteX13" fmla="*/ 706595 w 717158"/>
              <a:gd name="connsiteY13" fmla="*/ 165588 h 247199"/>
              <a:gd name="connsiteX14" fmla="*/ 716738 w 717158"/>
              <a:gd name="connsiteY14" fmla="*/ 188364 h 247199"/>
              <a:gd name="connsiteX15" fmla="*/ 715617 w 717158"/>
              <a:gd name="connsiteY15" fmla="*/ 195221 h 247199"/>
              <a:gd name="connsiteX16" fmla="*/ 717158 w 717158"/>
              <a:gd name="connsiteY16" fmla="*/ 200282 h 247199"/>
              <a:gd name="connsiteX17" fmla="*/ 411593 w 717158"/>
              <a:gd name="connsiteY17" fmla="*/ 231466 h 247199"/>
              <a:gd name="connsiteX18" fmla="*/ 411826 w 717158"/>
              <a:gd name="connsiteY18" fmla="*/ 230039 h 247199"/>
              <a:gd name="connsiteX19" fmla="*/ 414067 w 717158"/>
              <a:gd name="connsiteY19" fmla="*/ 216326 h 247199"/>
              <a:gd name="connsiteX20" fmla="*/ 415188 w 717158"/>
              <a:gd name="connsiteY20" fmla="*/ 209470 h 247199"/>
              <a:gd name="connsiteX21" fmla="*/ 400564 w 717158"/>
              <a:gd name="connsiteY21" fmla="*/ 214119 h 247199"/>
              <a:gd name="connsiteX22" fmla="*/ 393811 w 717158"/>
              <a:gd name="connsiteY22" fmla="*/ 213015 h 247199"/>
              <a:gd name="connsiteX23" fmla="*/ 380306 w 717158"/>
              <a:gd name="connsiteY23" fmla="*/ 210808 h 247199"/>
              <a:gd name="connsiteX24" fmla="*/ 364561 w 717158"/>
              <a:gd name="connsiteY24" fmla="*/ 222314 h 247199"/>
              <a:gd name="connsiteX25" fmla="*/ 349936 w 717158"/>
              <a:gd name="connsiteY25" fmla="*/ 226962 h 247199"/>
              <a:gd name="connsiteX26" fmla="*/ 329680 w 717158"/>
              <a:gd name="connsiteY26" fmla="*/ 223651 h 247199"/>
              <a:gd name="connsiteX27" fmla="*/ 301550 w 717158"/>
              <a:gd name="connsiteY27" fmla="*/ 226094 h 247199"/>
              <a:gd name="connsiteX28" fmla="*/ 273421 w 717158"/>
              <a:gd name="connsiteY28" fmla="*/ 228535 h 247199"/>
              <a:gd name="connsiteX29" fmla="*/ 245292 w 717158"/>
              <a:gd name="connsiteY29" fmla="*/ 230976 h 247199"/>
              <a:gd name="connsiteX30" fmla="*/ 210410 w 717158"/>
              <a:gd name="connsiteY30" fmla="*/ 232315 h 247199"/>
              <a:gd name="connsiteX31" fmla="*/ 174408 w 717158"/>
              <a:gd name="connsiteY31" fmla="*/ 240508 h 247199"/>
              <a:gd name="connsiteX32" fmla="*/ 139526 w 717158"/>
              <a:gd name="connsiteY32" fmla="*/ 241847 h 247199"/>
              <a:gd name="connsiteX33" fmla="*/ 91140 w 717158"/>
              <a:gd name="connsiteY33" fmla="*/ 240977 h 247199"/>
              <a:gd name="connsiteX34" fmla="*/ 49506 w 717158"/>
              <a:gd name="connsiteY34" fmla="*/ 241211 h 247199"/>
              <a:gd name="connsiteX35" fmla="*/ 0 w 717158"/>
              <a:gd name="connsiteY35" fmla="*/ 247199 h 247199"/>
              <a:gd name="connsiteX36" fmla="*/ 24656 w 717158"/>
              <a:gd name="connsiteY36" fmla="*/ 96359 h 247199"/>
              <a:gd name="connsiteX37" fmla="*/ 79794 w 717158"/>
              <a:gd name="connsiteY37" fmla="*/ 98332 h 247199"/>
              <a:gd name="connsiteX38" fmla="*/ 134932 w 717158"/>
              <a:gd name="connsiteY38" fmla="*/ 100305 h 247199"/>
              <a:gd name="connsiteX39" fmla="*/ 176566 w 717158"/>
              <a:gd name="connsiteY39" fmla="*/ 100070 h 247199"/>
              <a:gd name="connsiteX40" fmla="*/ 224951 w 717158"/>
              <a:gd name="connsiteY40" fmla="*/ 100940 h 247199"/>
              <a:gd name="connsiteX41" fmla="*/ 260954 w 717158"/>
              <a:gd name="connsiteY41" fmla="*/ 92745 h 247199"/>
              <a:gd name="connsiteX42" fmla="*/ 295835 w 717158"/>
              <a:gd name="connsiteY42" fmla="*/ 91408 h 247199"/>
              <a:gd name="connsiteX43" fmla="*/ 323964 w 717158"/>
              <a:gd name="connsiteY43" fmla="*/ 88966 h 247199"/>
              <a:gd name="connsiteX44" fmla="*/ 352094 w 717158"/>
              <a:gd name="connsiteY44" fmla="*/ 86524 h 247199"/>
              <a:gd name="connsiteX45" fmla="*/ 388096 w 717158"/>
              <a:gd name="connsiteY45" fmla="*/ 78331 h 247199"/>
              <a:gd name="connsiteX46" fmla="*/ 417346 w 717158"/>
              <a:gd name="connsiteY46" fmla="*/ 69032 h 247199"/>
              <a:gd name="connsiteX47" fmla="*/ 440964 w 717158"/>
              <a:gd name="connsiteY47" fmla="*/ 51774 h 247199"/>
              <a:gd name="connsiteX48" fmla="*/ 456711 w 717158"/>
              <a:gd name="connsiteY48" fmla="*/ 40269 h 247199"/>
              <a:gd name="connsiteX49" fmla="*/ 473577 w 717158"/>
              <a:gd name="connsiteY49" fmla="*/ 21907 h 247199"/>
              <a:gd name="connsiteX50" fmla="*/ 474697 w 717158"/>
              <a:gd name="connsiteY50" fmla="*/ 15051 h 247199"/>
              <a:gd name="connsiteX51" fmla="*/ 490443 w 717158"/>
              <a:gd name="connsiteY51" fmla="*/ 3545 h 247199"/>
              <a:gd name="connsiteX52" fmla="*/ 511820 w 717158"/>
              <a:gd name="connsiteY52" fmla="*/ 0 h 247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717158" h="247199">
                <a:moveTo>
                  <a:pt x="511820" y="0"/>
                </a:moveTo>
                <a:lnTo>
                  <a:pt x="532076" y="3311"/>
                </a:lnTo>
                <a:lnTo>
                  <a:pt x="545581" y="5519"/>
                </a:lnTo>
                <a:lnTo>
                  <a:pt x="551213" y="13478"/>
                </a:lnTo>
                <a:lnTo>
                  <a:pt x="571469" y="16789"/>
                </a:lnTo>
                <a:lnTo>
                  <a:pt x="577101" y="24750"/>
                </a:lnTo>
                <a:lnTo>
                  <a:pt x="596236" y="34917"/>
                </a:lnTo>
                <a:lnTo>
                  <a:pt x="614251" y="51941"/>
                </a:lnTo>
                <a:lnTo>
                  <a:pt x="632266" y="68964"/>
                </a:lnTo>
                <a:lnTo>
                  <a:pt x="650282" y="85988"/>
                </a:lnTo>
                <a:lnTo>
                  <a:pt x="678439" y="125789"/>
                </a:lnTo>
                <a:lnTo>
                  <a:pt x="696454" y="142812"/>
                </a:lnTo>
                <a:lnTo>
                  <a:pt x="702085" y="150772"/>
                </a:lnTo>
                <a:lnTo>
                  <a:pt x="706595" y="165588"/>
                </a:lnTo>
                <a:lnTo>
                  <a:pt x="716738" y="188364"/>
                </a:lnTo>
                <a:lnTo>
                  <a:pt x="715617" y="195221"/>
                </a:lnTo>
                <a:lnTo>
                  <a:pt x="717158" y="200282"/>
                </a:lnTo>
                <a:lnTo>
                  <a:pt x="411593" y="231466"/>
                </a:lnTo>
                <a:lnTo>
                  <a:pt x="411826" y="230039"/>
                </a:lnTo>
                <a:lnTo>
                  <a:pt x="414067" y="216326"/>
                </a:lnTo>
                <a:lnTo>
                  <a:pt x="415188" y="209470"/>
                </a:lnTo>
                <a:lnTo>
                  <a:pt x="400564" y="214119"/>
                </a:lnTo>
                <a:lnTo>
                  <a:pt x="393811" y="213015"/>
                </a:lnTo>
                <a:lnTo>
                  <a:pt x="380306" y="210808"/>
                </a:lnTo>
                <a:lnTo>
                  <a:pt x="364561" y="222314"/>
                </a:lnTo>
                <a:lnTo>
                  <a:pt x="349936" y="226962"/>
                </a:lnTo>
                <a:lnTo>
                  <a:pt x="329680" y="223651"/>
                </a:lnTo>
                <a:lnTo>
                  <a:pt x="301550" y="226094"/>
                </a:lnTo>
                <a:lnTo>
                  <a:pt x="273421" y="228535"/>
                </a:lnTo>
                <a:lnTo>
                  <a:pt x="245292" y="230976"/>
                </a:lnTo>
                <a:lnTo>
                  <a:pt x="210410" y="232315"/>
                </a:lnTo>
                <a:lnTo>
                  <a:pt x="174408" y="240508"/>
                </a:lnTo>
                <a:lnTo>
                  <a:pt x="139526" y="241847"/>
                </a:lnTo>
                <a:lnTo>
                  <a:pt x="91140" y="240977"/>
                </a:lnTo>
                <a:lnTo>
                  <a:pt x="49506" y="241211"/>
                </a:lnTo>
                <a:lnTo>
                  <a:pt x="0" y="247199"/>
                </a:lnTo>
                <a:lnTo>
                  <a:pt x="24656" y="96359"/>
                </a:lnTo>
                <a:lnTo>
                  <a:pt x="79794" y="98332"/>
                </a:lnTo>
                <a:lnTo>
                  <a:pt x="134932" y="100305"/>
                </a:lnTo>
                <a:lnTo>
                  <a:pt x="176566" y="100070"/>
                </a:lnTo>
                <a:lnTo>
                  <a:pt x="224951" y="100940"/>
                </a:lnTo>
                <a:lnTo>
                  <a:pt x="260954" y="92745"/>
                </a:lnTo>
                <a:lnTo>
                  <a:pt x="295835" y="91408"/>
                </a:lnTo>
                <a:lnTo>
                  <a:pt x="323964" y="88966"/>
                </a:lnTo>
                <a:lnTo>
                  <a:pt x="352094" y="86524"/>
                </a:lnTo>
                <a:lnTo>
                  <a:pt x="388096" y="78331"/>
                </a:lnTo>
                <a:lnTo>
                  <a:pt x="417346" y="69032"/>
                </a:lnTo>
                <a:lnTo>
                  <a:pt x="440964" y="51774"/>
                </a:lnTo>
                <a:lnTo>
                  <a:pt x="456711" y="40269"/>
                </a:lnTo>
                <a:lnTo>
                  <a:pt x="473577" y="21907"/>
                </a:lnTo>
                <a:lnTo>
                  <a:pt x="474697" y="15051"/>
                </a:lnTo>
                <a:lnTo>
                  <a:pt x="490443" y="3545"/>
                </a:lnTo>
                <a:lnTo>
                  <a:pt x="51182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DE849898-4D2A-4A2C-97FE-CF7C71815C10}"/>
              </a:ext>
            </a:extLst>
          </p:cNvPr>
          <p:cNvSpPr/>
          <p:nvPr/>
        </p:nvSpPr>
        <p:spPr>
          <a:xfrm rot="21043007">
            <a:off x="3243829" y="1546492"/>
            <a:ext cx="473842" cy="290353"/>
          </a:xfrm>
          <a:custGeom>
            <a:avLst/>
            <a:gdLst>
              <a:gd name="connsiteX0" fmla="*/ 63364 w 473842"/>
              <a:gd name="connsiteY0" fmla="*/ 0 h 290353"/>
              <a:gd name="connsiteX1" fmla="*/ 65266 w 473842"/>
              <a:gd name="connsiteY1" fmla="*/ 2689 h 290353"/>
              <a:gd name="connsiteX2" fmla="*/ 70898 w 473842"/>
              <a:gd name="connsiteY2" fmla="*/ 10649 h 290353"/>
              <a:gd name="connsiteX3" fmla="*/ 82160 w 473842"/>
              <a:gd name="connsiteY3" fmla="*/ 26569 h 290353"/>
              <a:gd name="connsiteX4" fmla="*/ 95665 w 473842"/>
              <a:gd name="connsiteY4" fmla="*/ 28777 h 290353"/>
              <a:gd name="connsiteX5" fmla="*/ 102418 w 473842"/>
              <a:gd name="connsiteY5" fmla="*/ 29880 h 290353"/>
              <a:gd name="connsiteX6" fmla="*/ 121553 w 473842"/>
              <a:gd name="connsiteY6" fmla="*/ 40047 h 290353"/>
              <a:gd name="connsiteX7" fmla="*/ 135058 w 473842"/>
              <a:gd name="connsiteY7" fmla="*/ 42255 h 290353"/>
              <a:gd name="connsiteX8" fmla="*/ 156435 w 473842"/>
              <a:gd name="connsiteY8" fmla="*/ 38710 h 290353"/>
              <a:gd name="connsiteX9" fmla="*/ 183443 w 473842"/>
              <a:gd name="connsiteY9" fmla="*/ 43124 h 290353"/>
              <a:gd name="connsiteX10" fmla="*/ 211573 w 473842"/>
              <a:gd name="connsiteY10" fmla="*/ 40682 h 290353"/>
              <a:gd name="connsiteX11" fmla="*/ 239702 w 473842"/>
              <a:gd name="connsiteY11" fmla="*/ 38241 h 290353"/>
              <a:gd name="connsiteX12" fmla="*/ 286967 w 473842"/>
              <a:gd name="connsiteY12" fmla="*/ 45966 h 290353"/>
              <a:gd name="connsiteX13" fmla="*/ 335353 w 473842"/>
              <a:gd name="connsiteY13" fmla="*/ 46836 h 290353"/>
              <a:gd name="connsiteX14" fmla="*/ 374745 w 473842"/>
              <a:gd name="connsiteY14" fmla="*/ 60314 h 290353"/>
              <a:gd name="connsiteX15" fmla="*/ 393880 w 473842"/>
              <a:gd name="connsiteY15" fmla="*/ 70481 h 290353"/>
              <a:gd name="connsiteX16" fmla="*/ 413017 w 473842"/>
              <a:gd name="connsiteY16" fmla="*/ 80649 h 290353"/>
              <a:gd name="connsiteX17" fmla="*/ 437784 w 473842"/>
              <a:gd name="connsiteY17" fmla="*/ 98776 h 290353"/>
              <a:gd name="connsiteX18" fmla="*/ 446805 w 473842"/>
              <a:gd name="connsiteY18" fmla="*/ 128409 h 290353"/>
              <a:gd name="connsiteX19" fmla="*/ 464821 w 473842"/>
              <a:gd name="connsiteY19" fmla="*/ 145433 h 290353"/>
              <a:gd name="connsiteX20" fmla="*/ 473842 w 473842"/>
              <a:gd name="connsiteY20" fmla="*/ 175066 h 290353"/>
              <a:gd name="connsiteX21" fmla="*/ 471600 w 473842"/>
              <a:gd name="connsiteY21" fmla="*/ 188778 h 290353"/>
              <a:gd name="connsiteX22" fmla="*/ 469359 w 473842"/>
              <a:gd name="connsiteY22" fmla="*/ 202491 h 290353"/>
              <a:gd name="connsiteX23" fmla="*/ 465997 w 473842"/>
              <a:gd name="connsiteY23" fmla="*/ 223060 h 290353"/>
              <a:gd name="connsiteX24" fmla="*/ 457003 w 473842"/>
              <a:gd name="connsiteY24" fmla="*/ 235669 h 290353"/>
              <a:gd name="connsiteX25" fmla="*/ 449131 w 473842"/>
              <a:gd name="connsiteY25" fmla="*/ 241422 h 290353"/>
              <a:gd name="connsiteX26" fmla="*/ 426632 w 473842"/>
              <a:gd name="connsiteY26" fmla="*/ 251824 h 290353"/>
              <a:gd name="connsiteX27" fmla="*/ 410887 w 473842"/>
              <a:gd name="connsiteY27" fmla="*/ 263328 h 290353"/>
              <a:gd name="connsiteX28" fmla="*/ 388389 w 473842"/>
              <a:gd name="connsiteY28" fmla="*/ 273730 h 290353"/>
              <a:gd name="connsiteX29" fmla="*/ 360259 w 473842"/>
              <a:gd name="connsiteY29" fmla="*/ 276172 h 290353"/>
              <a:gd name="connsiteX30" fmla="*/ 332130 w 473842"/>
              <a:gd name="connsiteY30" fmla="*/ 278614 h 290353"/>
              <a:gd name="connsiteX31" fmla="*/ 274751 w 473842"/>
              <a:gd name="connsiteY31" fmla="*/ 290353 h 290353"/>
              <a:gd name="connsiteX32" fmla="*/ 212860 w 473842"/>
              <a:gd name="connsiteY32" fmla="*/ 287276 h 290353"/>
              <a:gd name="connsiteX33" fmla="*/ 152092 w 473842"/>
              <a:gd name="connsiteY33" fmla="*/ 277343 h 290353"/>
              <a:gd name="connsiteX34" fmla="*/ 111578 w 473842"/>
              <a:gd name="connsiteY34" fmla="*/ 270721 h 290353"/>
              <a:gd name="connsiteX35" fmla="*/ 71065 w 473842"/>
              <a:gd name="connsiteY35" fmla="*/ 264099 h 290353"/>
              <a:gd name="connsiteX36" fmla="*/ 45177 w 473842"/>
              <a:gd name="connsiteY36" fmla="*/ 252828 h 290353"/>
              <a:gd name="connsiteX37" fmla="*/ 24921 w 473842"/>
              <a:gd name="connsiteY37" fmla="*/ 249517 h 290353"/>
              <a:gd name="connsiteX38" fmla="*/ 154 w 473842"/>
              <a:gd name="connsiteY38" fmla="*/ 231390 h 290353"/>
              <a:gd name="connsiteX39" fmla="*/ 0 w 473842"/>
              <a:gd name="connsiteY39" fmla="*/ 231278 h 290353"/>
              <a:gd name="connsiteX40" fmla="*/ 63364 w 473842"/>
              <a:gd name="connsiteY40" fmla="*/ 0 h 2903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473842" h="290353">
                <a:moveTo>
                  <a:pt x="63364" y="0"/>
                </a:moveTo>
                <a:lnTo>
                  <a:pt x="65266" y="2689"/>
                </a:lnTo>
                <a:lnTo>
                  <a:pt x="70898" y="10649"/>
                </a:lnTo>
                <a:lnTo>
                  <a:pt x="82160" y="26569"/>
                </a:lnTo>
                <a:lnTo>
                  <a:pt x="95665" y="28777"/>
                </a:lnTo>
                <a:lnTo>
                  <a:pt x="102418" y="29880"/>
                </a:lnTo>
                <a:lnTo>
                  <a:pt x="121553" y="40047"/>
                </a:lnTo>
                <a:lnTo>
                  <a:pt x="135058" y="42255"/>
                </a:lnTo>
                <a:lnTo>
                  <a:pt x="156435" y="38710"/>
                </a:lnTo>
                <a:lnTo>
                  <a:pt x="183443" y="43124"/>
                </a:lnTo>
                <a:lnTo>
                  <a:pt x="211573" y="40682"/>
                </a:lnTo>
                <a:lnTo>
                  <a:pt x="239702" y="38241"/>
                </a:lnTo>
                <a:lnTo>
                  <a:pt x="286967" y="45966"/>
                </a:lnTo>
                <a:lnTo>
                  <a:pt x="335353" y="46836"/>
                </a:lnTo>
                <a:lnTo>
                  <a:pt x="374745" y="60314"/>
                </a:lnTo>
                <a:lnTo>
                  <a:pt x="393880" y="70481"/>
                </a:lnTo>
                <a:lnTo>
                  <a:pt x="413017" y="80649"/>
                </a:lnTo>
                <a:lnTo>
                  <a:pt x="437784" y="98776"/>
                </a:lnTo>
                <a:lnTo>
                  <a:pt x="446805" y="128409"/>
                </a:lnTo>
                <a:lnTo>
                  <a:pt x="464821" y="145433"/>
                </a:lnTo>
                <a:lnTo>
                  <a:pt x="473842" y="175066"/>
                </a:lnTo>
                <a:lnTo>
                  <a:pt x="471600" y="188778"/>
                </a:lnTo>
                <a:lnTo>
                  <a:pt x="469359" y="202491"/>
                </a:lnTo>
                <a:lnTo>
                  <a:pt x="465997" y="223060"/>
                </a:lnTo>
                <a:lnTo>
                  <a:pt x="457003" y="235669"/>
                </a:lnTo>
                <a:lnTo>
                  <a:pt x="449131" y="241422"/>
                </a:lnTo>
                <a:lnTo>
                  <a:pt x="426632" y="251824"/>
                </a:lnTo>
                <a:lnTo>
                  <a:pt x="410887" y="263328"/>
                </a:lnTo>
                <a:lnTo>
                  <a:pt x="388389" y="273730"/>
                </a:lnTo>
                <a:lnTo>
                  <a:pt x="360259" y="276172"/>
                </a:lnTo>
                <a:lnTo>
                  <a:pt x="332130" y="278614"/>
                </a:lnTo>
                <a:lnTo>
                  <a:pt x="274751" y="290353"/>
                </a:lnTo>
                <a:lnTo>
                  <a:pt x="212860" y="287276"/>
                </a:lnTo>
                <a:lnTo>
                  <a:pt x="152092" y="277343"/>
                </a:lnTo>
                <a:lnTo>
                  <a:pt x="111578" y="270721"/>
                </a:lnTo>
                <a:lnTo>
                  <a:pt x="71065" y="264099"/>
                </a:lnTo>
                <a:lnTo>
                  <a:pt x="45177" y="252828"/>
                </a:lnTo>
                <a:lnTo>
                  <a:pt x="24921" y="249517"/>
                </a:lnTo>
                <a:lnTo>
                  <a:pt x="154" y="231390"/>
                </a:lnTo>
                <a:lnTo>
                  <a:pt x="0" y="231278"/>
                </a:lnTo>
                <a:lnTo>
                  <a:pt x="6336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5" name="任意多边形: 形状 124">
            <a:extLst>
              <a:ext uri="{FF2B5EF4-FFF2-40B4-BE49-F238E27FC236}">
                <a16:creationId xmlns:a16="http://schemas.microsoft.com/office/drawing/2014/main" xmlns="" id="{FB799BCA-C288-4DA2-9C38-0FF45EBDC2C8}"/>
              </a:ext>
            </a:extLst>
          </p:cNvPr>
          <p:cNvSpPr/>
          <p:nvPr/>
        </p:nvSpPr>
        <p:spPr>
          <a:xfrm rot="21043007">
            <a:off x="3256894" y="2206026"/>
            <a:ext cx="357557" cy="456934"/>
          </a:xfrm>
          <a:custGeom>
            <a:avLst/>
            <a:gdLst>
              <a:gd name="connsiteX0" fmla="*/ 326295 w 357557"/>
              <a:gd name="connsiteY0" fmla="*/ 6286 h 456934"/>
              <a:gd name="connsiteX1" fmla="*/ 341783 w 357557"/>
              <a:gd name="connsiteY1" fmla="*/ 14515 h 456934"/>
              <a:gd name="connsiteX2" fmla="*/ 347415 w 357557"/>
              <a:gd name="connsiteY2" fmla="*/ 22476 h 456934"/>
              <a:gd name="connsiteX3" fmla="*/ 346294 w 357557"/>
              <a:gd name="connsiteY3" fmla="*/ 29332 h 456934"/>
              <a:gd name="connsiteX4" fmla="*/ 357557 w 357557"/>
              <a:gd name="connsiteY4" fmla="*/ 45252 h 456934"/>
              <a:gd name="connsiteX5" fmla="*/ 344053 w 357557"/>
              <a:gd name="connsiteY5" fmla="*/ 43045 h 456934"/>
              <a:gd name="connsiteX6" fmla="*/ 336180 w 357557"/>
              <a:gd name="connsiteY6" fmla="*/ 48797 h 456934"/>
              <a:gd name="connsiteX7" fmla="*/ 328307 w 357557"/>
              <a:gd name="connsiteY7" fmla="*/ 54550 h 456934"/>
              <a:gd name="connsiteX8" fmla="*/ 299057 w 357557"/>
              <a:gd name="connsiteY8" fmla="*/ 63848 h 456934"/>
              <a:gd name="connsiteX9" fmla="*/ 285553 w 357557"/>
              <a:gd name="connsiteY9" fmla="*/ 61641 h 456934"/>
              <a:gd name="connsiteX10" fmla="*/ 284432 w 357557"/>
              <a:gd name="connsiteY10" fmla="*/ 68497 h 456934"/>
              <a:gd name="connsiteX11" fmla="*/ 275438 w 357557"/>
              <a:gd name="connsiteY11" fmla="*/ 81106 h 456934"/>
              <a:gd name="connsiteX12" fmla="*/ 266445 w 357557"/>
              <a:gd name="connsiteY12" fmla="*/ 93715 h 456934"/>
              <a:gd name="connsiteX13" fmla="*/ 257451 w 357557"/>
              <a:gd name="connsiteY13" fmla="*/ 106324 h 456934"/>
              <a:gd name="connsiteX14" fmla="*/ 233833 w 357557"/>
              <a:gd name="connsiteY14" fmla="*/ 123582 h 456934"/>
              <a:gd name="connsiteX15" fmla="*/ 223718 w 357557"/>
              <a:gd name="connsiteY15" fmla="*/ 143047 h 456934"/>
              <a:gd name="connsiteX16" fmla="*/ 205732 w 357557"/>
              <a:gd name="connsiteY16" fmla="*/ 168265 h 456934"/>
              <a:gd name="connsiteX17" fmla="*/ 187744 w 357557"/>
              <a:gd name="connsiteY17" fmla="*/ 193483 h 456934"/>
              <a:gd name="connsiteX18" fmla="*/ 168637 w 357557"/>
              <a:gd name="connsiteY18" fmla="*/ 225557 h 456934"/>
              <a:gd name="connsiteX19" fmla="*/ 149528 w 357557"/>
              <a:gd name="connsiteY19" fmla="*/ 257632 h 456934"/>
              <a:gd name="connsiteX20" fmla="*/ 123668 w 357557"/>
              <a:gd name="connsiteY20" fmla="*/ 288603 h 456934"/>
              <a:gd name="connsiteX21" fmla="*/ 110192 w 357557"/>
              <a:gd name="connsiteY21" fmla="*/ 328637 h 456934"/>
              <a:gd name="connsiteX22" fmla="*/ 83211 w 357557"/>
              <a:gd name="connsiteY22" fmla="*/ 366464 h 456934"/>
              <a:gd name="connsiteX23" fmla="*/ 61862 w 357557"/>
              <a:gd name="connsiteY23" fmla="*/ 412251 h 456934"/>
              <a:gd name="connsiteX24" fmla="*/ 33761 w 357557"/>
              <a:gd name="connsiteY24" fmla="*/ 456934 h 456934"/>
              <a:gd name="connsiteX25" fmla="*/ 0 w 357557"/>
              <a:gd name="connsiteY25" fmla="*/ 451416 h 456934"/>
              <a:gd name="connsiteX26" fmla="*/ 17959 w 357557"/>
              <a:gd name="connsiteY26" fmla="*/ 383956 h 456934"/>
              <a:gd name="connsiteX27" fmla="*/ 49422 w 357557"/>
              <a:gd name="connsiteY27" fmla="*/ 318704 h 456934"/>
              <a:gd name="connsiteX28" fmla="*/ 65140 w 357557"/>
              <a:gd name="connsiteY28" fmla="*/ 264957 h 456934"/>
              <a:gd name="connsiteX29" fmla="*/ 80858 w 357557"/>
              <a:gd name="connsiteY29" fmla="*/ 211209 h 456934"/>
              <a:gd name="connsiteX30" fmla="*/ 101087 w 357557"/>
              <a:gd name="connsiteY30" fmla="*/ 172278 h 456934"/>
              <a:gd name="connsiteX31" fmla="*/ 107811 w 357557"/>
              <a:gd name="connsiteY31" fmla="*/ 131141 h 456934"/>
              <a:gd name="connsiteX32" fmla="*/ 111173 w 357557"/>
              <a:gd name="connsiteY32" fmla="*/ 110572 h 456934"/>
              <a:gd name="connsiteX33" fmla="*/ 114535 w 357557"/>
              <a:gd name="connsiteY33" fmla="*/ 90003 h 456934"/>
              <a:gd name="connsiteX34" fmla="*/ 122408 w 357557"/>
              <a:gd name="connsiteY34" fmla="*/ 84250 h 456934"/>
              <a:gd name="connsiteX35" fmla="*/ 119018 w 357557"/>
              <a:gd name="connsiteY35" fmla="*/ 62577 h 456934"/>
              <a:gd name="connsiteX36" fmla="*/ 123501 w 357557"/>
              <a:gd name="connsiteY36" fmla="*/ 35152 h 456934"/>
              <a:gd name="connsiteX37" fmla="*/ 112238 w 357557"/>
              <a:gd name="connsiteY37" fmla="*/ 19232 h 456934"/>
              <a:gd name="connsiteX38" fmla="*/ 107727 w 357557"/>
              <a:gd name="connsiteY38" fmla="*/ 4416 h 456934"/>
              <a:gd name="connsiteX39" fmla="*/ 107036 w 357557"/>
              <a:gd name="connsiteY39" fmla="*/ 0 h 456934"/>
              <a:gd name="connsiteX40" fmla="*/ 326295 w 357557"/>
              <a:gd name="connsiteY40" fmla="*/ 6286 h 456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357557" h="456934">
                <a:moveTo>
                  <a:pt x="326295" y="6286"/>
                </a:moveTo>
                <a:lnTo>
                  <a:pt x="341783" y="14515"/>
                </a:lnTo>
                <a:lnTo>
                  <a:pt x="347415" y="22476"/>
                </a:lnTo>
                <a:lnTo>
                  <a:pt x="346294" y="29332"/>
                </a:lnTo>
                <a:lnTo>
                  <a:pt x="357557" y="45252"/>
                </a:lnTo>
                <a:lnTo>
                  <a:pt x="344053" y="43045"/>
                </a:lnTo>
                <a:lnTo>
                  <a:pt x="336180" y="48797"/>
                </a:lnTo>
                <a:lnTo>
                  <a:pt x="328307" y="54550"/>
                </a:lnTo>
                <a:lnTo>
                  <a:pt x="299057" y="63848"/>
                </a:lnTo>
                <a:lnTo>
                  <a:pt x="285553" y="61641"/>
                </a:lnTo>
                <a:lnTo>
                  <a:pt x="284432" y="68497"/>
                </a:lnTo>
                <a:lnTo>
                  <a:pt x="275438" y="81106"/>
                </a:lnTo>
                <a:lnTo>
                  <a:pt x="266445" y="93715"/>
                </a:lnTo>
                <a:lnTo>
                  <a:pt x="257451" y="106324"/>
                </a:lnTo>
                <a:lnTo>
                  <a:pt x="233833" y="123582"/>
                </a:lnTo>
                <a:lnTo>
                  <a:pt x="223718" y="143047"/>
                </a:lnTo>
                <a:lnTo>
                  <a:pt x="205732" y="168265"/>
                </a:lnTo>
                <a:lnTo>
                  <a:pt x="187744" y="193483"/>
                </a:lnTo>
                <a:lnTo>
                  <a:pt x="168637" y="225557"/>
                </a:lnTo>
                <a:lnTo>
                  <a:pt x="149528" y="257632"/>
                </a:lnTo>
                <a:lnTo>
                  <a:pt x="123668" y="288603"/>
                </a:lnTo>
                <a:lnTo>
                  <a:pt x="110192" y="328637"/>
                </a:lnTo>
                <a:lnTo>
                  <a:pt x="83211" y="366464"/>
                </a:lnTo>
                <a:lnTo>
                  <a:pt x="61862" y="412251"/>
                </a:lnTo>
                <a:lnTo>
                  <a:pt x="33761" y="456934"/>
                </a:lnTo>
                <a:lnTo>
                  <a:pt x="0" y="451416"/>
                </a:lnTo>
                <a:lnTo>
                  <a:pt x="17959" y="383956"/>
                </a:lnTo>
                <a:lnTo>
                  <a:pt x="49422" y="318704"/>
                </a:lnTo>
                <a:lnTo>
                  <a:pt x="65140" y="264957"/>
                </a:lnTo>
                <a:lnTo>
                  <a:pt x="80858" y="211209"/>
                </a:lnTo>
                <a:lnTo>
                  <a:pt x="101087" y="172278"/>
                </a:lnTo>
                <a:lnTo>
                  <a:pt x="107811" y="131141"/>
                </a:lnTo>
                <a:lnTo>
                  <a:pt x="111173" y="110572"/>
                </a:lnTo>
                <a:lnTo>
                  <a:pt x="114535" y="90003"/>
                </a:lnTo>
                <a:lnTo>
                  <a:pt x="122408" y="84250"/>
                </a:lnTo>
                <a:lnTo>
                  <a:pt x="119018" y="62577"/>
                </a:lnTo>
                <a:lnTo>
                  <a:pt x="123501" y="35152"/>
                </a:lnTo>
                <a:lnTo>
                  <a:pt x="112238" y="19232"/>
                </a:lnTo>
                <a:lnTo>
                  <a:pt x="107727" y="4416"/>
                </a:lnTo>
                <a:lnTo>
                  <a:pt x="107036" y="0"/>
                </a:lnTo>
                <a:lnTo>
                  <a:pt x="326295" y="628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BEF6F75E-09FA-4C08-991B-D81789C873DC}"/>
              </a:ext>
            </a:extLst>
          </p:cNvPr>
          <p:cNvSpPr/>
          <p:nvPr/>
        </p:nvSpPr>
        <p:spPr>
          <a:xfrm rot="21043007">
            <a:off x="2041428" y="2433699"/>
            <a:ext cx="452599" cy="348414"/>
          </a:xfrm>
          <a:custGeom>
            <a:avLst/>
            <a:gdLst>
              <a:gd name="connsiteX0" fmla="*/ 415449 w 452599"/>
              <a:gd name="connsiteY0" fmla="*/ 0 h 348414"/>
              <a:gd name="connsiteX1" fmla="*/ 435705 w 452599"/>
              <a:gd name="connsiteY1" fmla="*/ 3311 h 348414"/>
              <a:gd name="connsiteX2" fmla="*/ 440216 w 452599"/>
              <a:gd name="connsiteY2" fmla="*/ 18127 h 348414"/>
              <a:gd name="connsiteX3" fmla="*/ 452599 w 452599"/>
              <a:gd name="connsiteY3" fmla="*/ 27191 h 348414"/>
              <a:gd name="connsiteX4" fmla="*/ 450358 w 452599"/>
              <a:gd name="connsiteY4" fmla="*/ 40903 h 348414"/>
              <a:gd name="connsiteX5" fmla="*/ 434613 w 452599"/>
              <a:gd name="connsiteY5" fmla="*/ 52409 h 348414"/>
              <a:gd name="connsiteX6" fmla="*/ 423377 w 452599"/>
              <a:gd name="connsiteY6" fmla="*/ 78730 h 348414"/>
              <a:gd name="connsiteX7" fmla="*/ 393007 w 452599"/>
              <a:gd name="connsiteY7" fmla="*/ 94885 h 348414"/>
              <a:gd name="connsiteX8" fmla="*/ 360395 w 452599"/>
              <a:gd name="connsiteY8" fmla="*/ 124752 h 348414"/>
              <a:gd name="connsiteX9" fmla="*/ 321030 w 452599"/>
              <a:gd name="connsiteY9" fmla="*/ 153516 h 348414"/>
              <a:gd name="connsiteX10" fmla="*/ 273793 w 452599"/>
              <a:gd name="connsiteY10" fmla="*/ 188032 h 348414"/>
              <a:gd name="connsiteX11" fmla="*/ 214173 w 452599"/>
              <a:gd name="connsiteY11" fmla="*/ 213483 h 348414"/>
              <a:gd name="connsiteX12" fmla="*/ 152311 w 452599"/>
              <a:gd name="connsiteY12" fmla="*/ 252649 h 348414"/>
              <a:gd name="connsiteX13" fmla="*/ 98322 w 452599"/>
              <a:gd name="connsiteY13" fmla="*/ 286061 h 348414"/>
              <a:gd name="connsiteX14" fmla="*/ 52205 w 452599"/>
              <a:gd name="connsiteY14" fmla="*/ 313721 h 348414"/>
              <a:gd name="connsiteX15" fmla="*/ 13961 w 452599"/>
              <a:gd name="connsiteY15" fmla="*/ 335628 h 348414"/>
              <a:gd name="connsiteX16" fmla="*/ 0 w 452599"/>
              <a:gd name="connsiteY16" fmla="*/ 348414 h 348414"/>
              <a:gd name="connsiteX17" fmla="*/ 80472 w 452599"/>
              <a:gd name="connsiteY17" fmla="*/ 93831 h 348414"/>
              <a:gd name="connsiteX18" fmla="*/ 81315 w 452599"/>
              <a:gd name="connsiteY18" fmla="*/ 93214 h 348414"/>
              <a:gd name="connsiteX19" fmla="*/ 102693 w 452599"/>
              <a:gd name="connsiteY19" fmla="*/ 89668 h 348414"/>
              <a:gd name="connsiteX20" fmla="*/ 131943 w 452599"/>
              <a:gd name="connsiteY20" fmla="*/ 80371 h 348414"/>
              <a:gd name="connsiteX21" fmla="*/ 161193 w 452599"/>
              <a:gd name="connsiteY21" fmla="*/ 71073 h 348414"/>
              <a:gd name="connsiteX22" fmla="*/ 199436 w 452599"/>
              <a:gd name="connsiteY22" fmla="*/ 49166 h 348414"/>
              <a:gd name="connsiteX23" fmla="*/ 250063 w 452599"/>
              <a:gd name="connsiteY23" fmla="*/ 36323 h 348414"/>
              <a:gd name="connsiteX24" fmla="*/ 300690 w 452599"/>
              <a:gd name="connsiteY24" fmla="*/ 23479 h 348414"/>
              <a:gd name="connsiteX25" fmla="*/ 336692 w 452599"/>
              <a:gd name="connsiteY25" fmla="*/ 15285 h 348414"/>
              <a:gd name="connsiteX26" fmla="*/ 364821 w 452599"/>
              <a:gd name="connsiteY26" fmla="*/ 12843 h 348414"/>
              <a:gd name="connsiteX27" fmla="*/ 399703 w 452599"/>
              <a:gd name="connsiteY27" fmla="*/ 11505 h 348414"/>
              <a:gd name="connsiteX28" fmla="*/ 415449 w 452599"/>
              <a:gd name="connsiteY28" fmla="*/ 0 h 348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452599" h="348414">
                <a:moveTo>
                  <a:pt x="415449" y="0"/>
                </a:moveTo>
                <a:lnTo>
                  <a:pt x="435705" y="3311"/>
                </a:lnTo>
                <a:lnTo>
                  <a:pt x="440216" y="18127"/>
                </a:lnTo>
                <a:lnTo>
                  <a:pt x="452599" y="27191"/>
                </a:lnTo>
                <a:lnTo>
                  <a:pt x="450358" y="40903"/>
                </a:lnTo>
                <a:lnTo>
                  <a:pt x="434613" y="52409"/>
                </a:lnTo>
                <a:lnTo>
                  <a:pt x="423377" y="78730"/>
                </a:lnTo>
                <a:lnTo>
                  <a:pt x="393007" y="94885"/>
                </a:lnTo>
                <a:lnTo>
                  <a:pt x="360395" y="124752"/>
                </a:lnTo>
                <a:lnTo>
                  <a:pt x="321030" y="153516"/>
                </a:lnTo>
                <a:lnTo>
                  <a:pt x="273793" y="188032"/>
                </a:lnTo>
                <a:lnTo>
                  <a:pt x="214173" y="213483"/>
                </a:lnTo>
                <a:lnTo>
                  <a:pt x="152311" y="252649"/>
                </a:lnTo>
                <a:lnTo>
                  <a:pt x="98322" y="286061"/>
                </a:lnTo>
                <a:lnTo>
                  <a:pt x="52205" y="313721"/>
                </a:lnTo>
                <a:lnTo>
                  <a:pt x="13961" y="335628"/>
                </a:lnTo>
                <a:lnTo>
                  <a:pt x="0" y="348414"/>
                </a:lnTo>
                <a:lnTo>
                  <a:pt x="80472" y="93831"/>
                </a:lnTo>
                <a:lnTo>
                  <a:pt x="81315" y="93214"/>
                </a:lnTo>
                <a:lnTo>
                  <a:pt x="102693" y="89668"/>
                </a:lnTo>
                <a:lnTo>
                  <a:pt x="131943" y="80371"/>
                </a:lnTo>
                <a:lnTo>
                  <a:pt x="161193" y="71073"/>
                </a:lnTo>
                <a:lnTo>
                  <a:pt x="199436" y="49166"/>
                </a:lnTo>
                <a:lnTo>
                  <a:pt x="250063" y="36323"/>
                </a:lnTo>
                <a:lnTo>
                  <a:pt x="300690" y="23479"/>
                </a:lnTo>
                <a:lnTo>
                  <a:pt x="336692" y="15285"/>
                </a:lnTo>
                <a:lnTo>
                  <a:pt x="364821" y="12843"/>
                </a:lnTo>
                <a:lnTo>
                  <a:pt x="399703" y="11505"/>
                </a:lnTo>
                <a:lnTo>
                  <a:pt x="41544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70893CA3-9700-4F3F-A932-CCA0C7093A62}"/>
              </a:ext>
            </a:extLst>
          </p:cNvPr>
          <p:cNvSpPr/>
          <p:nvPr/>
        </p:nvSpPr>
        <p:spPr>
          <a:xfrm rot="21043007">
            <a:off x="2891398" y="4647193"/>
            <a:ext cx="536039" cy="408073"/>
          </a:xfrm>
          <a:custGeom>
            <a:avLst/>
            <a:gdLst>
              <a:gd name="connsiteX0" fmla="*/ 503501 w 536039"/>
              <a:gd name="connsiteY0" fmla="*/ 22677 h 408073"/>
              <a:gd name="connsiteX1" fmla="*/ 514388 w 536039"/>
              <a:gd name="connsiteY1" fmla="*/ 35618 h 408073"/>
              <a:gd name="connsiteX2" fmla="*/ 525717 w 536039"/>
              <a:gd name="connsiteY2" fmla="*/ 56440 h 408073"/>
              <a:gd name="connsiteX3" fmla="*/ 530878 w 536039"/>
              <a:gd name="connsiteY3" fmla="*/ 69929 h 408073"/>
              <a:gd name="connsiteX4" fmla="*/ 536039 w 536039"/>
              <a:gd name="connsiteY4" fmla="*/ 83418 h 408073"/>
              <a:gd name="connsiteX5" fmla="*/ 534025 w 536039"/>
              <a:gd name="connsiteY5" fmla="*/ 95736 h 408073"/>
              <a:gd name="connsiteX6" fmla="*/ 523832 w 536039"/>
              <a:gd name="connsiteY6" fmla="*/ 113038 h 408073"/>
              <a:gd name="connsiteX7" fmla="*/ 514644 w 536039"/>
              <a:gd name="connsiteY7" fmla="*/ 124182 h 408073"/>
              <a:gd name="connsiteX8" fmla="*/ 483934 w 536039"/>
              <a:gd name="connsiteY8" fmla="*/ 131808 h 408073"/>
              <a:gd name="connsiteX9" fmla="*/ 454231 w 536039"/>
              <a:gd name="connsiteY9" fmla="*/ 133276 h 408073"/>
              <a:gd name="connsiteX10" fmla="*/ 431701 w 536039"/>
              <a:gd name="connsiteY10" fmla="*/ 135916 h 408073"/>
              <a:gd name="connsiteX11" fmla="*/ 416346 w 536039"/>
              <a:gd name="connsiteY11" fmla="*/ 139729 h 408073"/>
              <a:gd name="connsiteX12" fmla="*/ 392810 w 536039"/>
              <a:gd name="connsiteY12" fmla="*/ 148528 h 408073"/>
              <a:gd name="connsiteX13" fmla="*/ 360086 w 536039"/>
              <a:gd name="connsiteY13" fmla="*/ 168471 h 408073"/>
              <a:gd name="connsiteX14" fmla="*/ 342719 w 536039"/>
              <a:gd name="connsiteY14" fmla="*/ 184601 h 408073"/>
              <a:gd name="connsiteX15" fmla="*/ 309995 w 536039"/>
              <a:gd name="connsiteY15" fmla="*/ 204543 h 408073"/>
              <a:gd name="connsiteX16" fmla="*/ 282432 w 536039"/>
              <a:gd name="connsiteY16" fmla="*/ 237976 h 408073"/>
              <a:gd name="connsiteX17" fmla="*/ 248703 w 536039"/>
              <a:gd name="connsiteY17" fmla="*/ 264078 h 408073"/>
              <a:gd name="connsiteX18" fmla="*/ 213966 w 536039"/>
              <a:gd name="connsiteY18" fmla="*/ 296337 h 408073"/>
              <a:gd name="connsiteX19" fmla="*/ 179229 w 536039"/>
              <a:gd name="connsiteY19" fmla="*/ 328596 h 408073"/>
              <a:gd name="connsiteX20" fmla="*/ 159847 w 536039"/>
              <a:gd name="connsiteY20" fmla="*/ 357043 h 408073"/>
              <a:gd name="connsiteX21" fmla="*/ 135305 w 536039"/>
              <a:gd name="connsiteY21" fmla="*/ 372000 h 408073"/>
              <a:gd name="connsiteX22" fmla="*/ 116930 w 536039"/>
              <a:gd name="connsiteY22" fmla="*/ 394289 h 408073"/>
              <a:gd name="connsiteX23" fmla="*/ 94401 w 536039"/>
              <a:gd name="connsiteY23" fmla="*/ 396929 h 408073"/>
              <a:gd name="connsiteX24" fmla="*/ 85213 w 536039"/>
              <a:gd name="connsiteY24" fmla="*/ 408073 h 408073"/>
              <a:gd name="connsiteX25" fmla="*/ 63690 w 536039"/>
              <a:gd name="connsiteY25" fmla="*/ 404555 h 408073"/>
              <a:gd name="connsiteX26" fmla="*/ 43175 w 536039"/>
              <a:gd name="connsiteY26" fmla="*/ 394879 h 408073"/>
              <a:gd name="connsiteX27" fmla="*/ 29833 w 536039"/>
              <a:gd name="connsiteY27" fmla="*/ 386375 h 408073"/>
              <a:gd name="connsiteX28" fmla="*/ 10322 w 536039"/>
              <a:gd name="connsiteY28" fmla="*/ 370541 h 408073"/>
              <a:gd name="connsiteX29" fmla="*/ 5162 w 536039"/>
              <a:gd name="connsiteY29" fmla="*/ 357050 h 408073"/>
              <a:gd name="connsiteX30" fmla="*/ 0 w 536039"/>
              <a:gd name="connsiteY30" fmla="*/ 343561 h 408073"/>
              <a:gd name="connsiteX31" fmla="*/ 2014 w 536039"/>
              <a:gd name="connsiteY31" fmla="*/ 331245 h 408073"/>
              <a:gd name="connsiteX32" fmla="*/ 6040 w 536039"/>
              <a:gd name="connsiteY32" fmla="*/ 306611 h 408073"/>
              <a:gd name="connsiteX33" fmla="*/ 16235 w 536039"/>
              <a:gd name="connsiteY33" fmla="*/ 289308 h 408073"/>
              <a:gd name="connsiteX34" fmla="*/ 29448 w 536039"/>
              <a:gd name="connsiteY34" fmla="*/ 253530 h 408073"/>
              <a:gd name="connsiteX35" fmla="*/ 48830 w 536039"/>
              <a:gd name="connsiteY35" fmla="*/ 225084 h 408073"/>
              <a:gd name="connsiteX36" fmla="*/ 70225 w 536039"/>
              <a:gd name="connsiteY36" fmla="*/ 184321 h 408073"/>
              <a:gd name="connsiteX37" fmla="*/ 97787 w 536039"/>
              <a:gd name="connsiteY37" fmla="*/ 150888 h 408073"/>
              <a:gd name="connsiteX38" fmla="*/ 109995 w 536039"/>
              <a:gd name="connsiteY38" fmla="*/ 121269 h 408073"/>
              <a:gd name="connsiteX39" fmla="*/ 122202 w 536039"/>
              <a:gd name="connsiteY39" fmla="*/ 91650 h 408073"/>
              <a:gd name="connsiteX40" fmla="*/ 139570 w 536039"/>
              <a:gd name="connsiteY40" fmla="*/ 75519 h 408073"/>
              <a:gd name="connsiteX41" fmla="*/ 150772 w 536039"/>
              <a:gd name="connsiteY41" fmla="*/ 52059 h 408073"/>
              <a:gd name="connsiteX42" fmla="*/ 152785 w 536039"/>
              <a:gd name="connsiteY42" fmla="*/ 39742 h 408073"/>
              <a:gd name="connsiteX43" fmla="*/ 162979 w 536039"/>
              <a:gd name="connsiteY43" fmla="*/ 22439 h 408073"/>
              <a:gd name="connsiteX44" fmla="*/ 163985 w 536039"/>
              <a:gd name="connsiteY44" fmla="*/ 16281 h 408073"/>
              <a:gd name="connsiteX45" fmla="*/ 165998 w 536039"/>
              <a:gd name="connsiteY45" fmla="*/ 3964 h 408073"/>
              <a:gd name="connsiteX46" fmla="*/ 166647 w 536039"/>
              <a:gd name="connsiteY46" fmla="*/ 0 h 408073"/>
              <a:gd name="connsiteX47" fmla="*/ 503501 w 536039"/>
              <a:gd name="connsiteY47" fmla="*/ 22677 h 408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536039" h="408073">
                <a:moveTo>
                  <a:pt x="503501" y="22677"/>
                </a:moveTo>
                <a:lnTo>
                  <a:pt x="514388" y="35618"/>
                </a:lnTo>
                <a:lnTo>
                  <a:pt x="525717" y="56440"/>
                </a:lnTo>
                <a:lnTo>
                  <a:pt x="530878" y="69929"/>
                </a:lnTo>
                <a:lnTo>
                  <a:pt x="536039" y="83418"/>
                </a:lnTo>
                <a:lnTo>
                  <a:pt x="534025" y="95736"/>
                </a:lnTo>
                <a:lnTo>
                  <a:pt x="523832" y="113038"/>
                </a:lnTo>
                <a:lnTo>
                  <a:pt x="514644" y="124182"/>
                </a:lnTo>
                <a:lnTo>
                  <a:pt x="483934" y="131808"/>
                </a:lnTo>
                <a:lnTo>
                  <a:pt x="454231" y="133276"/>
                </a:lnTo>
                <a:lnTo>
                  <a:pt x="431701" y="135916"/>
                </a:lnTo>
                <a:lnTo>
                  <a:pt x="416346" y="139729"/>
                </a:lnTo>
                <a:lnTo>
                  <a:pt x="392810" y="148528"/>
                </a:lnTo>
                <a:lnTo>
                  <a:pt x="360086" y="168471"/>
                </a:lnTo>
                <a:lnTo>
                  <a:pt x="342719" y="184601"/>
                </a:lnTo>
                <a:lnTo>
                  <a:pt x="309995" y="204543"/>
                </a:lnTo>
                <a:lnTo>
                  <a:pt x="282432" y="237976"/>
                </a:lnTo>
                <a:lnTo>
                  <a:pt x="248703" y="264078"/>
                </a:lnTo>
                <a:lnTo>
                  <a:pt x="213966" y="296337"/>
                </a:lnTo>
                <a:lnTo>
                  <a:pt x="179229" y="328596"/>
                </a:lnTo>
                <a:lnTo>
                  <a:pt x="159847" y="357043"/>
                </a:lnTo>
                <a:lnTo>
                  <a:pt x="135305" y="372000"/>
                </a:lnTo>
                <a:lnTo>
                  <a:pt x="116930" y="394289"/>
                </a:lnTo>
                <a:lnTo>
                  <a:pt x="94401" y="396929"/>
                </a:lnTo>
                <a:lnTo>
                  <a:pt x="85213" y="408073"/>
                </a:lnTo>
                <a:lnTo>
                  <a:pt x="63690" y="404555"/>
                </a:lnTo>
                <a:lnTo>
                  <a:pt x="43175" y="394879"/>
                </a:lnTo>
                <a:lnTo>
                  <a:pt x="29833" y="386375"/>
                </a:lnTo>
                <a:lnTo>
                  <a:pt x="10322" y="370541"/>
                </a:lnTo>
                <a:lnTo>
                  <a:pt x="5162" y="357050"/>
                </a:lnTo>
                <a:lnTo>
                  <a:pt x="0" y="343561"/>
                </a:lnTo>
                <a:lnTo>
                  <a:pt x="2014" y="331245"/>
                </a:lnTo>
                <a:lnTo>
                  <a:pt x="6040" y="306611"/>
                </a:lnTo>
                <a:lnTo>
                  <a:pt x="16235" y="289308"/>
                </a:lnTo>
                <a:lnTo>
                  <a:pt x="29448" y="253530"/>
                </a:lnTo>
                <a:lnTo>
                  <a:pt x="48830" y="225084"/>
                </a:lnTo>
                <a:lnTo>
                  <a:pt x="70225" y="184321"/>
                </a:lnTo>
                <a:lnTo>
                  <a:pt x="97787" y="150888"/>
                </a:lnTo>
                <a:lnTo>
                  <a:pt x="109995" y="121269"/>
                </a:lnTo>
                <a:lnTo>
                  <a:pt x="122202" y="91650"/>
                </a:lnTo>
                <a:lnTo>
                  <a:pt x="139570" y="75519"/>
                </a:lnTo>
                <a:lnTo>
                  <a:pt x="150772" y="52059"/>
                </a:lnTo>
                <a:lnTo>
                  <a:pt x="152785" y="39742"/>
                </a:lnTo>
                <a:lnTo>
                  <a:pt x="162979" y="22439"/>
                </a:lnTo>
                <a:lnTo>
                  <a:pt x="163985" y="16281"/>
                </a:lnTo>
                <a:lnTo>
                  <a:pt x="165998" y="3964"/>
                </a:lnTo>
                <a:lnTo>
                  <a:pt x="166647" y="0"/>
                </a:lnTo>
                <a:lnTo>
                  <a:pt x="503501" y="2267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D9D254B2-BC82-4C55-B5BF-64EEB472F3FF}"/>
              </a:ext>
            </a:extLst>
          </p:cNvPr>
          <p:cNvSpPr/>
          <p:nvPr/>
        </p:nvSpPr>
        <p:spPr>
          <a:xfrm rot="21043007">
            <a:off x="6369906" y="4730687"/>
            <a:ext cx="389022" cy="475646"/>
          </a:xfrm>
          <a:custGeom>
            <a:avLst/>
            <a:gdLst>
              <a:gd name="connsiteX0" fmla="*/ 387012 w 389022"/>
              <a:gd name="connsiteY0" fmla="*/ 0 h 475646"/>
              <a:gd name="connsiteX1" fmla="*/ 389022 w 389022"/>
              <a:gd name="connsiteY1" fmla="*/ 5253 h 475646"/>
              <a:gd name="connsiteX2" fmla="*/ 387009 w 389022"/>
              <a:gd name="connsiteY2" fmla="*/ 17570 h 475646"/>
              <a:gd name="connsiteX3" fmla="*/ 386002 w 389022"/>
              <a:gd name="connsiteY3" fmla="*/ 23728 h 475646"/>
              <a:gd name="connsiteX4" fmla="*/ 383989 w 389022"/>
              <a:gd name="connsiteY4" fmla="*/ 36045 h 475646"/>
              <a:gd name="connsiteX5" fmla="*/ 374802 w 389022"/>
              <a:gd name="connsiteY5" fmla="*/ 47190 h 475646"/>
              <a:gd name="connsiteX6" fmla="*/ 365614 w 389022"/>
              <a:gd name="connsiteY6" fmla="*/ 58334 h 475646"/>
              <a:gd name="connsiteX7" fmla="*/ 349252 w 389022"/>
              <a:gd name="connsiteY7" fmla="*/ 68305 h 475646"/>
              <a:gd name="connsiteX8" fmla="*/ 342078 w 389022"/>
              <a:gd name="connsiteY8" fmla="*/ 67132 h 475646"/>
              <a:gd name="connsiteX9" fmla="*/ 341072 w 389022"/>
              <a:gd name="connsiteY9" fmla="*/ 73290 h 475646"/>
              <a:gd name="connsiteX10" fmla="*/ 332891 w 389022"/>
              <a:gd name="connsiteY10" fmla="*/ 78276 h 475646"/>
              <a:gd name="connsiteX11" fmla="*/ 329871 w 389022"/>
              <a:gd name="connsiteY11" fmla="*/ 96752 h 475646"/>
              <a:gd name="connsiteX12" fmla="*/ 312503 w 389022"/>
              <a:gd name="connsiteY12" fmla="*/ 112881 h 475646"/>
              <a:gd name="connsiteX13" fmla="*/ 310489 w 389022"/>
              <a:gd name="connsiteY13" fmla="*/ 125199 h 475646"/>
              <a:gd name="connsiteX14" fmla="*/ 299288 w 389022"/>
              <a:gd name="connsiteY14" fmla="*/ 148659 h 475646"/>
              <a:gd name="connsiteX15" fmla="*/ 288088 w 389022"/>
              <a:gd name="connsiteY15" fmla="*/ 172121 h 475646"/>
              <a:gd name="connsiteX16" fmla="*/ 275880 w 389022"/>
              <a:gd name="connsiteY16" fmla="*/ 201740 h 475646"/>
              <a:gd name="connsiteX17" fmla="*/ 270847 w 389022"/>
              <a:gd name="connsiteY17" fmla="*/ 232532 h 475646"/>
              <a:gd name="connsiteX18" fmla="*/ 250458 w 389022"/>
              <a:gd name="connsiteY18" fmla="*/ 267137 h 475646"/>
              <a:gd name="connsiteX19" fmla="*/ 238252 w 389022"/>
              <a:gd name="connsiteY19" fmla="*/ 296757 h 475646"/>
              <a:gd name="connsiteX20" fmla="*/ 224031 w 389022"/>
              <a:gd name="connsiteY20" fmla="*/ 338693 h 475646"/>
              <a:gd name="connsiteX21" fmla="*/ 202636 w 389022"/>
              <a:gd name="connsiteY21" fmla="*/ 379457 h 475646"/>
              <a:gd name="connsiteX22" fmla="*/ 188415 w 389022"/>
              <a:gd name="connsiteY22" fmla="*/ 421393 h 475646"/>
              <a:gd name="connsiteX23" fmla="*/ 172182 w 389022"/>
              <a:gd name="connsiteY23" fmla="*/ 475646 h 475646"/>
              <a:gd name="connsiteX24" fmla="*/ 0 w 389022"/>
              <a:gd name="connsiteY24" fmla="*/ 447502 h 475646"/>
              <a:gd name="connsiteX25" fmla="*/ 9059 w 389022"/>
              <a:gd name="connsiteY25" fmla="*/ 392076 h 475646"/>
              <a:gd name="connsiteX26" fmla="*/ 17112 w 389022"/>
              <a:gd name="connsiteY26" fmla="*/ 342809 h 475646"/>
              <a:gd name="connsiteX27" fmla="*/ 24159 w 389022"/>
              <a:gd name="connsiteY27" fmla="*/ 299700 h 475646"/>
              <a:gd name="connsiteX28" fmla="*/ 31205 w 389022"/>
              <a:gd name="connsiteY28" fmla="*/ 256591 h 475646"/>
              <a:gd name="connsiteX29" fmla="*/ 51594 w 389022"/>
              <a:gd name="connsiteY29" fmla="*/ 221986 h 475646"/>
              <a:gd name="connsiteX30" fmla="*/ 56627 w 389022"/>
              <a:gd name="connsiteY30" fmla="*/ 191193 h 475646"/>
              <a:gd name="connsiteX31" fmla="*/ 62666 w 389022"/>
              <a:gd name="connsiteY31" fmla="*/ 154243 h 475646"/>
              <a:gd name="connsiteX32" fmla="*/ 67699 w 389022"/>
              <a:gd name="connsiteY32" fmla="*/ 123451 h 475646"/>
              <a:gd name="connsiteX33" fmla="*/ 70719 w 389022"/>
              <a:gd name="connsiteY33" fmla="*/ 104976 h 475646"/>
              <a:gd name="connsiteX34" fmla="*/ 74746 w 389022"/>
              <a:gd name="connsiteY34" fmla="*/ 80342 h 475646"/>
              <a:gd name="connsiteX35" fmla="*/ 77766 w 389022"/>
              <a:gd name="connsiteY35" fmla="*/ 61867 h 475646"/>
              <a:gd name="connsiteX36" fmla="*/ 81792 w 389022"/>
              <a:gd name="connsiteY36" fmla="*/ 37233 h 475646"/>
              <a:gd name="connsiteX37" fmla="*/ 83806 w 389022"/>
              <a:gd name="connsiteY37" fmla="*/ 24916 h 475646"/>
              <a:gd name="connsiteX38" fmla="*/ 84812 w 389022"/>
              <a:gd name="connsiteY38" fmla="*/ 18758 h 475646"/>
              <a:gd name="connsiteX39" fmla="*/ 85819 w 389022"/>
              <a:gd name="connsiteY39" fmla="*/ 12600 h 475646"/>
              <a:gd name="connsiteX40" fmla="*/ 87832 w 389022"/>
              <a:gd name="connsiteY40" fmla="*/ 283 h 475646"/>
              <a:gd name="connsiteX41" fmla="*/ 87484 w 389022"/>
              <a:gd name="connsiteY41" fmla="*/ 0 h 475646"/>
              <a:gd name="connsiteX42" fmla="*/ 387012 w 389022"/>
              <a:gd name="connsiteY42" fmla="*/ 0 h 4756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89022" h="475646">
                <a:moveTo>
                  <a:pt x="387012" y="0"/>
                </a:moveTo>
                <a:lnTo>
                  <a:pt x="389022" y="5253"/>
                </a:lnTo>
                <a:lnTo>
                  <a:pt x="387009" y="17570"/>
                </a:lnTo>
                <a:lnTo>
                  <a:pt x="386002" y="23728"/>
                </a:lnTo>
                <a:lnTo>
                  <a:pt x="383989" y="36045"/>
                </a:lnTo>
                <a:lnTo>
                  <a:pt x="374802" y="47190"/>
                </a:lnTo>
                <a:lnTo>
                  <a:pt x="365614" y="58334"/>
                </a:lnTo>
                <a:lnTo>
                  <a:pt x="349252" y="68305"/>
                </a:lnTo>
                <a:lnTo>
                  <a:pt x="342078" y="67132"/>
                </a:lnTo>
                <a:lnTo>
                  <a:pt x="341072" y="73290"/>
                </a:lnTo>
                <a:lnTo>
                  <a:pt x="332891" y="78276"/>
                </a:lnTo>
                <a:lnTo>
                  <a:pt x="329871" y="96752"/>
                </a:lnTo>
                <a:lnTo>
                  <a:pt x="312503" y="112881"/>
                </a:lnTo>
                <a:lnTo>
                  <a:pt x="310489" y="125199"/>
                </a:lnTo>
                <a:lnTo>
                  <a:pt x="299288" y="148659"/>
                </a:lnTo>
                <a:lnTo>
                  <a:pt x="288088" y="172121"/>
                </a:lnTo>
                <a:lnTo>
                  <a:pt x="275880" y="201740"/>
                </a:lnTo>
                <a:lnTo>
                  <a:pt x="270847" y="232532"/>
                </a:lnTo>
                <a:lnTo>
                  <a:pt x="250458" y="267137"/>
                </a:lnTo>
                <a:lnTo>
                  <a:pt x="238252" y="296757"/>
                </a:lnTo>
                <a:lnTo>
                  <a:pt x="224031" y="338693"/>
                </a:lnTo>
                <a:lnTo>
                  <a:pt x="202636" y="379457"/>
                </a:lnTo>
                <a:lnTo>
                  <a:pt x="188415" y="421393"/>
                </a:lnTo>
                <a:lnTo>
                  <a:pt x="172182" y="475646"/>
                </a:lnTo>
                <a:lnTo>
                  <a:pt x="0" y="447502"/>
                </a:lnTo>
                <a:lnTo>
                  <a:pt x="9059" y="392076"/>
                </a:lnTo>
                <a:lnTo>
                  <a:pt x="17112" y="342809"/>
                </a:lnTo>
                <a:lnTo>
                  <a:pt x="24159" y="299700"/>
                </a:lnTo>
                <a:lnTo>
                  <a:pt x="31205" y="256591"/>
                </a:lnTo>
                <a:lnTo>
                  <a:pt x="51594" y="221986"/>
                </a:lnTo>
                <a:lnTo>
                  <a:pt x="56627" y="191193"/>
                </a:lnTo>
                <a:lnTo>
                  <a:pt x="62666" y="154243"/>
                </a:lnTo>
                <a:lnTo>
                  <a:pt x="67699" y="123451"/>
                </a:lnTo>
                <a:lnTo>
                  <a:pt x="70719" y="104976"/>
                </a:lnTo>
                <a:lnTo>
                  <a:pt x="74746" y="80342"/>
                </a:lnTo>
                <a:lnTo>
                  <a:pt x="77766" y="61867"/>
                </a:lnTo>
                <a:lnTo>
                  <a:pt x="81792" y="37233"/>
                </a:lnTo>
                <a:lnTo>
                  <a:pt x="83806" y="24916"/>
                </a:lnTo>
                <a:lnTo>
                  <a:pt x="84812" y="18758"/>
                </a:lnTo>
                <a:lnTo>
                  <a:pt x="85819" y="12600"/>
                </a:lnTo>
                <a:lnTo>
                  <a:pt x="87832" y="283"/>
                </a:lnTo>
                <a:lnTo>
                  <a:pt x="87484" y="0"/>
                </a:lnTo>
                <a:lnTo>
                  <a:pt x="38701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6405F356-1BD0-4C39-989B-0FC54A4E8658}"/>
              </a:ext>
            </a:extLst>
          </p:cNvPr>
          <p:cNvSpPr/>
          <p:nvPr/>
        </p:nvSpPr>
        <p:spPr>
          <a:xfrm rot="21043007">
            <a:off x="2125828" y="5996284"/>
            <a:ext cx="248591" cy="374741"/>
          </a:xfrm>
          <a:custGeom>
            <a:avLst/>
            <a:gdLst>
              <a:gd name="connsiteX0" fmla="*/ 42917 w 248591"/>
              <a:gd name="connsiteY0" fmla="*/ 0 h 374741"/>
              <a:gd name="connsiteX1" fmla="*/ 57266 w 248591"/>
              <a:gd name="connsiteY1" fmla="*/ 2346 h 374741"/>
              <a:gd name="connsiteX2" fmla="*/ 77782 w 248591"/>
              <a:gd name="connsiteY2" fmla="*/ 12022 h 374741"/>
              <a:gd name="connsiteX3" fmla="*/ 106479 w 248591"/>
              <a:gd name="connsiteY3" fmla="*/ 16713 h 374741"/>
              <a:gd name="connsiteX4" fmla="*/ 135176 w 248591"/>
              <a:gd name="connsiteY4" fmla="*/ 21403 h 374741"/>
              <a:gd name="connsiteX5" fmla="*/ 161859 w 248591"/>
              <a:gd name="connsiteY5" fmla="*/ 38412 h 374741"/>
              <a:gd name="connsiteX6" fmla="*/ 175201 w 248591"/>
              <a:gd name="connsiteY6" fmla="*/ 46915 h 374741"/>
              <a:gd name="connsiteX7" fmla="*/ 202892 w 248591"/>
              <a:gd name="connsiteY7" fmla="*/ 57764 h 374741"/>
              <a:gd name="connsiteX8" fmla="*/ 224414 w 248591"/>
              <a:gd name="connsiteY8" fmla="*/ 61282 h 374741"/>
              <a:gd name="connsiteX9" fmla="*/ 238763 w 248591"/>
              <a:gd name="connsiteY9" fmla="*/ 63628 h 374741"/>
              <a:gd name="connsiteX10" fmla="*/ 248591 w 248591"/>
              <a:gd name="connsiteY10" fmla="*/ 69892 h 374741"/>
              <a:gd name="connsiteX11" fmla="*/ 215869 w 248591"/>
              <a:gd name="connsiteY11" fmla="*/ 374741 h 374741"/>
              <a:gd name="connsiteX12" fmla="*/ 210962 w 248591"/>
              <a:gd name="connsiteY12" fmla="*/ 368908 h 374741"/>
              <a:gd name="connsiteX13" fmla="*/ 204793 w 248591"/>
              <a:gd name="connsiteY13" fmla="*/ 361577 h 374741"/>
              <a:gd name="connsiteX14" fmla="*/ 192458 w 248591"/>
              <a:gd name="connsiteY14" fmla="*/ 346915 h 374741"/>
              <a:gd name="connsiteX15" fmla="*/ 186291 w 248591"/>
              <a:gd name="connsiteY15" fmla="*/ 339583 h 374741"/>
              <a:gd name="connsiteX16" fmla="*/ 188304 w 248591"/>
              <a:gd name="connsiteY16" fmla="*/ 327267 h 374741"/>
              <a:gd name="connsiteX17" fmla="*/ 183143 w 248591"/>
              <a:gd name="connsiteY17" fmla="*/ 313777 h 374741"/>
              <a:gd name="connsiteX18" fmla="*/ 187169 w 248591"/>
              <a:gd name="connsiteY18" fmla="*/ 289143 h 374741"/>
              <a:gd name="connsiteX19" fmla="*/ 182009 w 248591"/>
              <a:gd name="connsiteY19" fmla="*/ 275654 h 374741"/>
              <a:gd name="connsiteX20" fmla="*/ 186035 w 248591"/>
              <a:gd name="connsiteY20" fmla="*/ 251020 h 374741"/>
              <a:gd name="connsiteX21" fmla="*/ 166526 w 248591"/>
              <a:gd name="connsiteY21" fmla="*/ 235186 h 374741"/>
              <a:gd name="connsiteX22" fmla="*/ 163378 w 248591"/>
              <a:gd name="connsiteY22" fmla="*/ 209380 h 374741"/>
              <a:gd name="connsiteX23" fmla="*/ 143869 w 248591"/>
              <a:gd name="connsiteY23" fmla="*/ 193544 h 374741"/>
              <a:gd name="connsiteX24" fmla="*/ 125365 w 248591"/>
              <a:gd name="connsiteY24" fmla="*/ 171551 h 374741"/>
              <a:gd name="connsiteX25" fmla="*/ 99689 w 248591"/>
              <a:gd name="connsiteY25" fmla="*/ 148385 h 374741"/>
              <a:gd name="connsiteX26" fmla="*/ 81185 w 248591"/>
              <a:gd name="connsiteY26" fmla="*/ 126392 h 374741"/>
              <a:gd name="connsiteX27" fmla="*/ 55508 w 248591"/>
              <a:gd name="connsiteY27" fmla="*/ 103226 h 374741"/>
              <a:gd name="connsiteX28" fmla="*/ 37006 w 248591"/>
              <a:gd name="connsiteY28" fmla="*/ 81233 h 374741"/>
              <a:gd name="connsiteX29" fmla="*/ 16490 w 248591"/>
              <a:gd name="connsiteY29" fmla="*/ 71556 h 374741"/>
              <a:gd name="connsiteX30" fmla="*/ 11328 w 248591"/>
              <a:gd name="connsiteY30" fmla="*/ 58067 h 374741"/>
              <a:gd name="connsiteX31" fmla="*/ 0 w 248591"/>
              <a:gd name="connsiteY31" fmla="*/ 37246 h 374741"/>
              <a:gd name="connsiteX32" fmla="*/ 1006 w 248591"/>
              <a:gd name="connsiteY32" fmla="*/ 31088 h 374741"/>
              <a:gd name="connsiteX33" fmla="*/ 2013 w 248591"/>
              <a:gd name="connsiteY33" fmla="*/ 24929 h 374741"/>
              <a:gd name="connsiteX34" fmla="*/ 3019 w 248591"/>
              <a:gd name="connsiteY34" fmla="*/ 18771 h 374741"/>
              <a:gd name="connsiteX35" fmla="*/ 4026 w 248591"/>
              <a:gd name="connsiteY35" fmla="*/ 12613 h 374741"/>
              <a:gd name="connsiteX36" fmla="*/ 13214 w 248591"/>
              <a:gd name="connsiteY36" fmla="*/ 1468 h 374741"/>
              <a:gd name="connsiteX37" fmla="*/ 27563 w 248591"/>
              <a:gd name="connsiteY37" fmla="*/ 3813 h 374741"/>
              <a:gd name="connsiteX38" fmla="*/ 42917 w 248591"/>
              <a:gd name="connsiteY38" fmla="*/ 0 h 374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248591" h="374741">
                <a:moveTo>
                  <a:pt x="42917" y="0"/>
                </a:moveTo>
                <a:lnTo>
                  <a:pt x="57266" y="2346"/>
                </a:lnTo>
                <a:lnTo>
                  <a:pt x="77782" y="12022"/>
                </a:lnTo>
                <a:lnTo>
                  <a:pt x="106479" y="16713"/>
                </a:lnTo>
                <a:lnTo>
                  <a:pt x="135176" y="21403"/>
                </a:lnTo>
                <a:lnTo>
                  <a:pt x="161859" y="38412"/>
                </a:lnTo>
                <a:lnTo>
                  <a:pt x="175201" y="46915"/>
                </a:lnTo>
                <a:lnTo>
                  <a:pt x="202892" y="57764"/>
                </a:lnTo>
                <a:lnTo>
                  <a:pt x="224414" y="61282"/>
                </a:lnTo>
                <a:lnTo>
                  <a:pt x="238763" y="63628"/>
                </a:lnTo>
                <a:lnTo>
                  <a:pt x="248591" y="69892"/>
                </a:lnTo>
                <a:lnTo>
                  <a:pt x="215869" y="374741"/>
                </a:lnTo>
                <a:lnTo>
                  <a:pt x="210962" y="368908"/>
                </a:lnTo>
                <a:lnTo>
                  <a:pt x="204793" y="361577"/>
                </a:lnTo>
                <a:lnTo>
                  <a:pt x="192458" y="346915"/>
                </a:lnTo>
                <a:lnTo>
                  <a:pt x="186291" y="339583"/>
                </a:lnTo>
                <a:lnTo>
                  <a:pt x="188304" y="327267"/>
                </a:lnTo>
                <a:lnTo>
                  <a:pt x="183143" y="313777"/>
                </a:lnTo>
                <a:lnTo>
                  <a:pt x="187169" y="289143"/>
                </a:lnTo>
                <a:lnTo>
                  <a:pt x="182009" y="275654"/>
                </a:lnTo>
                <a:lnTo>
                  <a:pt x="186035" y="251020"/>
                </a:lnTo>
                <a:lnTo>
                  <a:pt x="166526" y="235186"/>
                </a:lnTo>
                <a:lnTo>
                  <a:pt x="163378" y="209380"/>
                </a:lnTo>
                <a:lnTo>
                  <a:pt x="143869" y="193544"/>
                </a:lnTo>
                <a:lnTo>
                  <a:pt x="125365" y="171551"/>
                </a:lnTo>
                <a:lnTo>
                  <a:pt x="99689" y="148385"/>
                </a:lnTo>
                <a:lnTo>
                  <a:pt x="81185" y="126392"/>
                </a:lnTo>
                <a:lnTo>
                  <a:pt x="55508" y="103226"/>
                </a:lnTo>
                <a:lnTo>
                  <a:pt x="37006" y="81233"/>
                </a:lnTo>
                <a:lnTo>
                  <a:pt x="16490" y="71556"/>
                </a:lnTo>
                <a:lnTo>
                  <a:pt x="11328" y="58067"/>
                </a:lnTo>
                <a:lnTo>
                  <a:pt x="0" y="37246"/>
                </a:lnTo>
                <a:lnTo>
                  <a:pt x="1006" y="31088"/>
                </a:lnTo>
                <a:lnTo>
                  <a:pt x="2013" y="24929"/>
                </a:lnTo>
                <a:lnTo>
                  <a:pt x="3019" y="18771"/>
                </a:lnTo>
                <a:lnTo>
                  <a:pt x="4026" y="12613"/>
                </a:lnTo>
                <a:lnTo>
                  <a:pt x="13214" y="1468"/>
                </a:lnTo>
                <a:lnTo>
                  <a:pt x="27563" y="3813"/>
                </a:lnTo>
                <a:lnTo>
                  <a:pt x="4291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05C1913A-EDB1-4AD3-B2FE-8B5CFD1A1BD9}"/>
              </a:ext>
            </a:extLst>
          </p:cNvPr>
          <p:cNvSpPr/>
          <p:nvPr/>
        </p:nvSpPr>
        <p:spPr>
          <a:xfrm rot="21043007">
            <a:off x="3067523" y="1083362"/>
            <a:ext cx="410398" cy="724745"/>
          </a:xfrm>
          <a:custGeom>
            <a:avLst/>
            <a:gdLst>
              <a:gd name="connsiteX0" fmla="*/ 407428 w 410398"/>
              <a:gd name="connsiteY0" fmla="*/ 0 h 724745"/>
              <a:gd name="connsiteX1" fmla="*/ 410398 w 410398"/>
              <a:gd name="connsiteY1" fmla="*/ 9756 h 724745"/>
              <a:gd name="connsiteX2" fmla="*/ 400284 w 410398"/>
              <a:gd name="connsiteY2" fmla="*/ 29222 h 724745"/>
              <a:gd name="connsiteX3" fmla="*/ 383417 w 410398"/>
              <a:gd name="connsiteY3" fmla="*/ 47583 h 724745"/>
              <a:gd name="connsiteX4" fmla="*/ 367672 w 410398"/>
              <a:gd name="connsiteY4" fmla="*/ 59088 h 724745"/>
              <a:gd name="connsiteX5" fmla="*/ 345174 w 410398"/>
              <a:gd name="connsiteY5" fmla="*/ 69490 h 724745"/>
              <a:gd name="connsiteX6" fmla="*/ 330549 w 410398"/>
              <a:gd name="connsiteY6" fmla="*/ 74138 h 724745"/>
              <a:gd name="connsiteX7" fmla="*/ 314802 w 410398"/>
              <a:gd name="connsiteY7" fmla="*/ 85644 h 724745"/>
              <a:gd name="connsiteX8" fmla="*/ 299057 w 410398"/>
              <a:gd name="connsiteY8" fmla="*/ 97150 h 724745"/>
              <a:gd name="connsiteX9" fmla="*/ 282190 w 410398"/>
              <a:gd name="connsiteY9" fmla="*/ 115511 h 724745"/>
              <a:gd name="connsiteX10" fmla="*/ 272077 w 410398"/>
              <a:gd name="connsiteY10" fmla="*/ 134977 h 724745"/>
              <a:gd name="connsiteX11" fmla="*/ 260842 w 410398"/>
              <a:gd name="connsiteY11" fmla="*/ 161298 h 724745"/>
              <a:gd name="connsiteX12" fmla="*/ 250727 w 410398"/>
              <a:gd name="connsiteY12" fmla="*/ 180764 h 724745"/>
              <a:gd name="connsiteX13" fmla="*/ 231620 w 410398"/>
              <a:gd name="connsiteY13" fmla="*/ 212838 h 724745"/>
              <a:gd name="connsiteX14" fmla="*/ 221533 w 410398"/>
              <a:gd name="connsiteY14" fmla="*/ 274545 h 724745"/>
              <a:gd name="connsiteX15" fmla="*/ 206936 w 410398"/>
              <a:gd name="connsiteY15" fmla="*/ 321436 h 724745"/>
              <a:gd name="connsiteX16" fmla="*/ 199091 w 410398"/>
              <a:gd name="connsiteY16" fmla="*/ 369430 h 724745"/>
              <a:gd name="connsiteX17" fmla="*/ 191246 w 410398"/>
              <a:gd name="connsiteY17" fmla="*/ 417425 h 724745"/>
              <a:gd name="connsiteX18" fmla="*/ 189005 w 410398"/>
              <a:gd name="connsiteY18" fmla="*/ 431138 h 724745"/>
              <a:gd name="connsiteX19" fmla="*/ 192395 w 410398"/>
              <a:gd name="connsiteY19" fmla="*/ 452811 h 724745"/>
              <a:gd name="connsiteX20" fmla="*/ 190154 w 410398"/>
              <a:gd name="connsiteY20" fmla="*/ 466523 h 724745"/>
              <a:gd name="connsiteX21" fmla="*/ 187912 w 410398"/>
              <a:gd name="connsiteY21" fmla="*/ 480236 h 724745"/>
              <a:gd name="connsiteX22" fmla="*/ 197272 w 410398"/>
              <a:gd name="connsiteY22" fmla="*/ 493467 h 724745"/>
              <a:gd name="connsiteX23" fmla="*/ 133908 w 410398"/>
              <a:gd name="connsiteY23" fmla="*/ 724745 h 724745"/>
              <a:gd name="connsiteX24" fmla="*/ 109295 w 410398"/>
              <a:gd name="connsiteY24" fmla="*/ 706729 h 724745"/>
              <a:gd name="connsiteX25" fmla="*/ 90159 w 410398"/>
              <a:gd name="connsiteY25" fmla="*/ 696562 h 724745"/>
              <a:gd name="connsiteX26" fmla="*/ 77775 w 410398"/>
              <a:gd name="connsiteY26" fmla="*/ 687499 h 724745"/>
              <a:gd name="connsiteX27" fmla="*/ 42866 w 410398"/>
              <a:gd name="connsiteY27" fmla="*/ 646595 h 724745"/>
              <a:gd name="connsiteX28" fmla="*/ 19220 w 410398"/>
              <a:gd name="connsiteY28" fmla="*/ 621611 h 724745"/>
              <a:gd name="connsiteX29" fmla="*/ 11319 w 410398"/>
              <a:gd name="connsiteY29" fmla="*/ 585121 h 724745"/>
              <a:gd name="connsiteX30" fmla="*/ 3418 w 410398"/>
              <a:gd name="connsiteY30" fmla="*/ 548633 h 724745"/>
              <a:gd name="connsiteX31" fmla="*/ 0 w 410398"/>
              <a:gd name="connsiteY31" fmla="*/ 484718 h 724745"/>
              <a:gd name="connsiteX32" fmla="*/ 5603 w 410398"/>
              <a:gd name="connsiteY32" fmla="*/ 450436 h 724745"/>
              <a:gd name="connsiteX33" fmla="*/ 10086 w 410398"/>
              <a:gd name="connsiteY33" fmla="*/ 423011 h 724745"/>
              <a:gd name="connsiteX34" fmla="*/ 13448 w 410398"/>
              <a:gd name="connsiteY34" fmla="*/ 402442 h 724745"/>
              <a:gd name="connsiteX35" fmla="*/ 15690 w 410398"/>
              <a:gd name="connsiteY35" fmla="*/ 388729 h 724745"/>
              <a:gd name="connsiteX36" fmla="*/ 19052 w 410398"/>
              <a:gd name="connsiteY36" fmla="*/ 368160 h 724745"/>
              <a:gd name="connsiteX37" fmla="*/ 24656 w 410398"/>
              <a:gd name="connsiteY37" fmla="*/ 333878 h 724745"/>
              <a:gd name="connsiteX38" fmla="*/ 35891 w 410398"/>
              <a:gd name="connsiteY38" fmla="*/ 307557 h 724745"/>
              <a:gd name="connsiteX39" fmla="*/ 41494 w 410398"/>
              <a:gd name="connsiteY39" fmla="*/ 273275 h 724745"/>
              <a:gd name="connsiteX40" fmla="*/ 47098 w 410398"/>
              <a:gd name="connsiteY40" fmla="*/ 238993 h 724745"/>
              <a:gd name="connsiteX41" fmla="*/ 61695 w 410398"/>
              <a:gd name="connsiteY41" fmla="*/ 192102 h 724745"/>
              <a:gd name="connsiteX42" fmla="*/ 68419 w 410398"/>
              <a:gd name="connsiteY42" fmla="*/ 150964 h 724745"/>
              <a:gd name="connsiteX43" fmla="*/ 87527 w 410398"/>
              <a:gd name="connsiteY43" fmla="*/ 118890 h 724745"/>
              <a:gd name="connsiteX44" fmla="*/ 92010 w 410398"/>
              <a:gd name="connsiteY44" fmla="*/ 91465 h 724745"/>
              <a:gd name="connsiteX45" fmla="*/ 96492 w 410398"/>
              <a:gd name="connsiteY45" fmla="*/ 64039 h 724745"/>
              <a:gd name="connsiteX46" fmla="*/ 99854 w 410398"/>
              <a:gd name="connsiteY46" fmla="*/ 43470 h 724745"/>
              <a:gd name="connsiteX47" fmla="*/ 101863 w 410398"/>
              <a:gd name="connsiteY47" fmla="*/ 31184 h 724745"/>
              <a:gd name="connsiteX48" fmla="*/ 407428 w 410398"/>
              <a:gd name="connsiteY48" fmla="*/ 0 h 7247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10398" h="724745">
                <a:moveTo>
                  <a:pt x="407428" y="0"/>
                </a:moveTo>
                <a:lnTo>
                  <a:pt x="410398" y="9756"/>
                </a:lnTo>
                <a:lnTo>
                  <a:pt x="400284" y="29222"/>
                </a:lnTo>
                <a:lnTo>
                  <a:pt x="383417" y="47583"/>
                </a:lnTo>
                <a:lnTo>
                  <a:pt x="367672" y="59088"/>
                </a:lnTo>
                <a:lnTo>
                  <a:pt x="345174" y="69490"/>
                </a:lnTo>
                <a:lnTo>
                  <a:pt x="330549" y="74138"/>
                </a:lnTo>
                <a:lnTo>
                  <a:pt x="314802" y="85644"/>
                </a:lnTo>
                <a:lnTo>
                  <a:pt x="299057" y="97150"/>
                </a:lnTo>
                <a:lnTo>
                  <a:pt x="282190" y="115511"/>
                </a:lnTo>
                <a:lnTo>
                  <a:pt x="272077" y="134977"/>
                </a:lnTo>
                <a:lnTo>
                  <a:pt x="260842" y="161298"/>
                </a:lnTo>
                <a:lnTo>
                  <a:pt x="250727" y="180764"/>
                </a:lnTo>
                <a:lnTo>
                  <a:pt x="231620" y="212838"/>
                </a:lnTo>
                <a:lnTo>
                  <a:pt x="221533" y="274545"/>
                </a:lnTo>
                <a:lnTo>
                  <a:pt x="206936" y="321436"/>
                </a:lnTo>
                <a:lnTo>
                  <a:pt x="199091" y="369430"/>
                </a:lnTo>
                <a:lnTo>
                  <a:pt x="191246" y="417425"/>
                </a:lnTo>
                <a:lnTo>
                  <a:pt x="189005" y="431138"/>
                </a:lnTo>
                <a:lnTo>
                  <a:pt x="192395" y="452811"/>
                </a:lnTo>
                <a:lnTo>
                  <a:pt x="190154" y="466523"/>
                </a:lnTo>
                <a:lnTo>
                  <a:pt x="187912" y="480236"/>
                </a:lnTo>
                <a:lnTo>
                  <a:pt x="197272" y="493467"/>
                </a:lnTo>
                <a:lnTo>
                  <a:pt x="133908" y="724745"/>
                </a:lnTo>
                <a:lnTo>
                  <a:pt x="109295" y="706729"/>
                </a:lnTo>
                <a:lnTo>
                  <a:pt x="90159" y="696562"/>
                </a:lnTo>
                <a:lnTo>
                  <a:pt x="77775" y="687499"/>
                </a:lnTo>
                <a:lnTo>
                  <a:pt x="42866" y="646595"/>
                </a:lnTo>
                <a:lnTo>
                  <a:pt x="19220" y="621611"/>
                </a:lnTo>
                <a:lnTo>
                  <a:pt x="11319" y="585121"/>
                </a:lnTo>
                <a:lnTo>
                  <a:pt x="3418" y="548633"/>
                </a:lnTo>
                <a:lnTo>
                  <a:pt x="0" y="484718"/>
                </a:lnTo>
                <a:lnTo>
                  <a:pt x="5603" y="450436"/>
                </a:lnTo>
                <a:lnTo>
                  <a:pt x="10086" y="423011"/>
                </a:lnTo>
                <a:lnTo>
                  <a:pt x="13448" y="402442"/>
                </a:lnTo>
                <a:lnTo>
                  <a:pt x="15690" y="388729"/>
                </a:lnTo>
                <a:lnTo>
                  <a:pt x="19052" y="368160"/>
                </a:lnTo>
                <a:lnTo>
                  <a:pt x="24656" y="333878"/>
                </a:lnTo>
                <a:lnTo>
                  <a:pt x="35891" y="307557"/>
                </a:lnTo>
                <a:lnTo>
                  <a:pt x="41494" y="273275"/>
                </a:lnTo>
                <a:lnTo>
                  <a:pt x="47098" y="238993"/>
                </a:lnTo>
                <a:lnTo>
                  <a:pt x="61695" y="192102"/>
                </a:lnTo>
                <a:lnTo>
                  <a:pt x="68419" y="150964"/>
                </a:lnTo>
                <a:lnTo>
                  <a:pt x="87527" y="118890"/>
                </a:lnTo>
                <a:lnTo>
                  <a:pt x="92010" y="91465"/>
                </a:lnTo>
                <a:lnTo>
                  <a:pt x="96492" y="64039"/>
                </a:lnTo>
                <a:lnTo>
                  <a:pt x="99854" y="43470"/>
                </a:lnTo>
                <a:lnTo>
                  <a:pt x="101863" y="31184"/>
                </a:lnTo>
                <a:lnTo>
                  <a:pt x="40742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FEF6F6A8-53D3-4812-88F1-79A8CA6F5C4C}"/>
              </a:ext>
            </a:extLst>
          </p:cNvPr>
          <p:cNvSpPr/>
          <p:nvPr/>
        </p:nvSpPr>
        <p:spPr>
          <a:xfrm rot="21043007">
            <a:off x="1729638" y="1735426"/>
            <a:ext cx="505686" cy="1240765"/>
          </a:xfrm>
          <a:custGeom>
            <a:avLst/>
            <a:gdLst>
              <a:gd name="connsiteX0" fmla="*/ 505686 w 505686"/>
              <a:gd name="connsiteY0" fmla="*/ 1035 h 1240765"/>
              <a:gd name="connsiteX1" fmla="*/ 495599 w 505686"/>
              <a:gd name="connsiteY1" fmla="*/ 62742 h 1240765"/>
              <a:gd name="connsiteX2" fmla="*/ 478761 w 505686"/>
              <a:gd name="connsiteY2" fmla="*/ 123346 h 1240765"/>
              <a:gd name="connsiteX3" fmla="*/ 470915 w 505686"/>
              <a:gd name="connsiteY3" fmla="*/ 171341 h 1240765"/>
              <a:gd name="connsiteX4" fmla="*/ 461950 w 505686"/>
              <a:gd name="connsiteY4" fmla="*/ 226191 h 1240765"/>
              <a:gd name="connsiteX5" fmla="*/ 447352 w 505686"/>
              <a:gd name="connsiteY5" fmla="*/ 273082 h 1240765"/>
              <a:gd name="connsiteX6" fmla="*/ 440628 w 505686"/>
              <a:gd name="connsiteY6" fmla="*/ 314220 h 1240765"/>
              <a:gd name="connsiteX7" fmla="*/ 432783 w 505686"/>
              <a:gd name="connsiteY7" fmla="*/ 362214 h 1240765"/>
              <a:gd name="connsiteX8" fmla="*/ 427180 w 505686"/>
              <a:gd name="connsiteY8" fmla="*/ 396496 h 1240765"/>
              <a:gd name="connsiteX9" fmla="*/ 414824 w 505686"/>
              <a:gd name="connsiteY9" fmla="*/ 429675 h 1240765"/>
              <a:gd name="connsiteX10" fmla="*/ 408099 w 505686"/>
              <a:gd name="connsiteY10" fmla="*/ 470813 h 1240765"/>
              <a:gd name="connsiteX11" fmla="*/ 404737 w 505686"/>
              <a:gd name="connsiteY11" fmla="*/ 491382 h 1240765"/>
              <a:gd name="connsiteX12" fmla="*/ 399134 w 505686"/>
              <a:gd name="connsiteY12" fmla="*/ 525663 h 1240765"/>
              <a:gd name="connsiteX13" fmla="*/ 382268 w 505686"/>
              <a:gd name="connsiteY13" fmla="*/ 544025 h 1240765"/>
              <a:gd name="connsiteX14" fmla="*/ 377785 w 505686"/>
              <a:gd name="connsiteY14" fmla="*/ 571451 h 1240765"/>
              <a:gd name="connsiteX15" fmla="*/ 374423 w 505686"/>
              <a:gd name="connsiteY15" fmla="*/ 592020 h 1240765"/>
              <a:gd name="connsiteX16" fmla="*/ 371061 w 505686"/>
              <a:gd name="connsiteY16" fmla="*/ 612589 h 1240765"/>
              <a:gd name="connsiteX17" fmla="*/ 359826 w 505686"/>
              <a:gd name="connsiteY17" fmla="*/ 638910 h 1240765"/>
              <a:gd name="connsiteX18" fmla="*/ 354222 w 505686"/>
              <a:gd name="connsiteY18" fmla="*/ 673192 h 1240765"/>
              <a:gd name="connsiteX19" fmla="*/ 349739 w 505686"/>
              <a:gd name="connsiteY19" fmla="*/ 700617 h 1240765"/>
              <a:gd name="connsiteX20" fmla="*/ 346377 w 505686"/>
              <a:gd name="connsiteY20" fmla="*/ 721186 h 1240765"/>
              <a:gd name="connsiteX21" fmla="*/ 341894 w 505686"/>
              <a:gd name="connsiteY21" fmla="*/ 748612 h 1240765"/>
              <a:gd name="connsiteX22" fmla="*/ 339653 w 505686"/>
              <a:gd name="connsiteY22" fmla="*/ 762324 h 1240765"/>
              <a:gd name="connsiteX23" fmla="*/ 337411 w 505686"/>
              <a:gd name="connsiteY23" fmla="*/ 776037 h 1240765"/>
              <a:gd name="connsiteX24" fmla="*/ 334049 w 505686"/>
              <a:gd name="connsiteY24" fmla="*/ 796606 h 1240765"/>
              <a:gd name="connsiteX25" fmla="*/ 323935 w 505686"/>
              <a:gd name="connsiteY25" fmla="*/ 816072 h 1240765"/>
              <a:gd name="connsiteX26" fmla="*/ 321693 w 505686"/>
              <a:gd name="connsiteY26" fmla="*/ 829785 h 1240765"/>
              <a:gd name="connsiteX27" fmla="*/ 319452 w 505686"/>
              <a:gd name="connsiteY27" fmla="*/ 843497 h 1240765"/>
              <a:gd name="connsiteX28" fmla="*/ 325084 w 505686"/>
              <a:gd name="connsiteY28" fmla="*/ 851457 h 1240765"/>
              <a:gd name="connsiteX29" fmla="*/ 326204 w 505686"/>
              <a:gd name="connsiteY29" fmla="*/ 844600 h 1240765"/>
              <a:gd name="connsiteX30" fmla="*/ 332957 w 505686"/>
              <a:gd name="connsiteY30" fmla="*/ 845704 h 1240765"/>
              <a:gd name="connsiteX31" fmla="*/ 347859 w 505686"/>
              <a:gd name="connsiteY31" fmla="*/ 834816 h 1240765"/>
              <a:gd name="connsiteX32" fmla="*/ 267387 w 505686"/>
              <a:gd name="connsiteY32" fmla="*/ 1089399 h 1240765"/>
              <a:gd name="connsiteX33" fmla="*/ 248736 w 505686"/>
              <a:gd name="connsiteY33" fmla="*/ 1106480 h 1240765"/>
              <a:gd name="connsiteX34" fmla="*/ 223997 w 505686"/>
              <a:gd name="connsiteY34" fmla="*/ 1130594 h 1240765"/>
              <a:gd name="connsiteX35" fmla="*/ 200378 w 505686"/>
              <a:gd name="connsiteY35" fmla="*/ 1147852 h 1240765"/>
              <a:gd name="connsiteX36" fmla="*/ 191385 w 505686"/>
              <a:gd name="connsiteY36" fmla="*/ 1160462 h 1240765"/>
              <a:gd name="connsiteX37" fmla="*/ 186902 w 505686"/>
              <a:gd name="connsiteY37" fmla="*/ 1187887 h 1240765"/>
              <a:gd name="connsiteX38" fmla="*/ 177908 w 505686"/>
              <a:gd name="connsiteY38" fmla="*/ 1200496 h 1240765"/>
              <a:gd name="connsiteX39" fmla="*/ 170036 w 505686"/>
              <a:gd name="connsiteY39" fmla="*/ 1206249 h 1240765"/>
              <a:gd name="connsiteX40" fmla="*/ 153169 w 505686"/>
              <a:gd name="connsiteY40" fmla="*/ 1224610 h 1240765"/>
              <a:gd name="connsiteX41" fmla="*/ 145296 w 505686"/>
              <a:gd name="connsiteY41" fmla="*/ 1230363 h 1240765"/>
              <a:gd name="connsiteX42" fmla="*/ 137424 w 505686"/>
              <a:gd name="connsiteY42" fmla="*/ 1236116 h 1240765"/>
              <a:gd name="connsiteX43" fmla="*/ 122798 w 505686"/>
              <a:gd name="connsiteY43" fmla="*/ 1240765 h 1240765"/>
              <a:gd name="connsiteX44" fmla="*/ 109295 w 505686"/>
              <a:gd name="connsiteY44" fmla="*/ 1238557 h 1240765"/>
              <a:gd name="connsiteX45" fmla="*/ 95790 w 505686"/>
              <a:gd name="connsiteY45" fmla="*/ 1236350 h 1240765"/>
              <a:gd name="connsiteX46" fmla="*/ 90158 w 505686"/>
              <a:gd name="connsiteY46" fmla="*/ 1228390 h 1240765"/>
              <a:gd name="connsiteX47" fmla="*/ 77775 w 505686"/>
              <a:gd name="connsiteY47" fmla="*/ 1219327 h 1240765"/>
              <a:gd name="connsiteX48" fmla="*/ 66512 w 505686"/>
              <a:gd name="connsiteY48" fmla="*/ 1203406 h 1240765"/>
              <a:gd name="connsiteX49" fmla="*/ 63122 w 505686"/>
              <a:gd name="connsiteY49" fmla="*/ 1181734 h 1240765"/>
              <a:gd name="connsiteX50" fmla="*/ 45108 w 505686"/>
              <a:gd name="connsiteY50" fmla="*/ 1164710 h 1240765"/>
              <a:gd name="connsiteX51" fmla="*/ 42838 w 505686"/>
              <a:gd name="connsiteY51" fmla="*/ 1136181 h 1240765"/>
              <a:gd name="connsiteX52" fmla="*/ 24823 w 505686"/>
              <a:gd name="connsiteY52" fmla="*/ 1119157 h 1240765"/>
              <a:gd name="connsiteX53" fmla="*/ 20312 w 505686"/>
              <a:gd name="connsiteY53" fmla="*/ 1104340 h 1240765"/>
              <a:gd name="connsiteX54" fmla="*/ 12411 w 505686"/>
              <a:gd name="connsiteY54" fmla="*/ 1067852 h 1240765"/>
              <a:gd name="connsiteX55" fmla="*/ 2269 w 505686"/>
              <a:gd name="connsiteY55" fmla="*/ 1045075 h 1240765"/>
              <a:gd name="connsiteX56" fmla="*/ 0 w 505686"/>
              <a:gd name="connsiteY56" fmla="*/ 1016546 h 1240765"/>
              <a:gd name="connsiteX57" fmla="*/ 3362 w 505686"/>
              <a:gd name="connsiteY57" fmla="*/ 995977 h 1240765"/>
              <a:gd name="connsiteX58" fmla="*/ 13476 w 505686"/>
              <a:gd name="connsiteY58" fmla="*/ 976511 h 1240765"/>
              <a:gd name="connsiteX59" fmla="*/ 37095 w 505686"/>
              <a:gd name="connsiteY59" fmla="*/ 959253 h 1240765"/>
              <a:gd name="connsiteX60" fmla="*/ 55082 w 505686"/>
              <a:gd name="connsiteY60" fmla="*/ 934036 h 1240765"/>
              <a:gd name="connsiteX61" fmla="*/ 56203 w 505686"/>
              <a:gd name="connsiteY61" fmla="*/ 927180 h 1240765"/>
              <a:gd name="connsiteX62" fmla="*/ 70828 w 505686"/>
              <a:gd name="connsiteY62" fmla="*/ 922530 h 1240765"/>
              <a:gd name="connsiteX63" fmla="*/ 79821 w 505686"/>
              <a:gd name="connsiteY63" fmla="*/ 909921 h 1240765"/>
              <a:gd name="connsiteX64" fmla="*/ 83184 w 505686"/>
              <a:gd name="connsiteY64" fmla="*/ 889352 h 1240765"/>
              <a:gd name="connsiteX65" fmla="*/ 92177 w 505686"/>
              <a:gd name="connsiteY65" fmla="*/ 876743 h 1240765"/>
              <a:gd name="connsiteX66" fmla="*/ 94419 w 505686"/>
              <a:gd name="connsiteY66" fmla="*/ 863030 h 1240765"/>
              <a:gd name="connsiteX67" fmla="*/ 112405 w 505686"/>
              <a:gd name="connsiteY67" fmla="*/ 837813 h 1240765"/>
              <a:gd name="connsiteX68" fmla="*/ 115767 w 505686"/>
              <a:gd name="connsiteY68" fmla="*/ 817243 h 1240765"/>
              <a:gd name="connsiteX69" fmla="*/ 127003 w 505686"/>
              <a:gd name="connsiteY69" fmla="*/ 790921 h 1240765"/>
              <a:gd name="connsiteX70" fmla="*/ 131486 w 505686"/>
              <a:gd name="connsiteY70" fmla="*/ 763496 h 1240765"/>
              <a:gd name="connsiteX71" fmla="*/ 143841 w 505686"/>
              <a:gd name="connsiteY71" fmla="*/ 730318 h 1240765"/>
              <a:gd name="connsiteX72" fmla="*/ 149444 w 505686"/>
              <a:gd name="connsiteY72" fmla="*/ 696037 h 1240765"/>
              <a:gd name="connsiteX73" fmla="*/ 167432 w 505686"/>
              <a:gd name="connsiteY73" fmla="*/ 670818 h 1240765"/>
              <a:gd name="connsiteX74" fmla="*/ 174156 w 505686"/>
              <a:gd name="connsiteY74" fmla="*/ 629680 h 1240765"/>
              <a:gd name="connsiteX75" fmla="*/ 180880 w 505686"/>
              <a:gd name="connsiteY75" fmla="*/ 588542 h 1240765"/>
              <a:gd name="connsiteX76" fmla="*/ 194357 w 505686"/>
              <a:gd name="connsiteY76" fmla="*/ 548507 h 1240765"/>
              <a:gd name="connsiteX77" fmla="*/ 214557 w 505686"/>
              <a:gd name="connsiteY77" fmla="*/ 467335 h 1240765"/>
              <a:gd name="connsiteX78" fmla="*/ 226885 w 505686"/>
              <a:gd name="connsiteY78" fmla="*/ 391915 h 1240765"/>
              <a:gd name="connsiteX79" fmla="*/ 240333 w 505686"/>
              <a:gd name="connsiteY79" fmla="*/ 309639 h 1240765"/>
              <a:gd name="connsiteX80" fmla="*/ 258292 w 505686"/>
              <a:gd name="connsiteY80" fmla="*/ 242179 h 1240765"/>
              <a:gd name="connsiteX81" fmla="*/ 262747 w 505686"/>
              <a:gd name="connsiteY81" fmla="*/ 172511 h 1240765"/>
              <a:gd name="connsiteX82" fmla="*/ 272834 w 505686"/>
              <a:gd name="connsiteY82" fmla="*/ 110804 h 1240765"/>
              <a:gd name="connsiteX83" fmla="*/ 281799 w 505686"/>
              <a:gd name="connsiteY83" fmla="*/ 55953 h 1240765"/>
              <a:gd name="connsiteX84" fmla="*/ 284013 w 505686"/>
              <a:gd name="connsiteY84" fmla="*/ 0 h 1240765"/>
              <a:gd name="connsiteX85" fmla="*/ 505686 w 505686"/>
              <a:gd name="connsiteY85" fmla="*/ 1035 h 12407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505686" h="1240765">
                <a:moveTo>
                  <a:pt x="505686" y="1035"/>
                </a:moveTo>
                <a:lnTo>
                  <a:pt x="495599" y="62742"/>
                </a:lnTo>
                <a:lnTo>
                  <a:pt x="478761" y="123346"/>
                </a:lnTo>
                <a:lnTo>
                  <a:pt x="470915" y="171341"/>
                </a:lnTo>
                <a:lnTo>
                  <a:pt x="461950" y="226191"/>
                </a:lnTo>
                <a:lnTo>
                  <a:pt x="447352" y="273082"/>
                </a:lnTo>
                <a:lnTo>
                  <a:pt x="440628" y="314220"/>
                </a:lnTo>
                <a:lnTo>
                  <a:pt x="432783" y="362214"/>
                </a:lnTo>
                <a:lnTo>
                  <a:pt x="427180" y="396496"/>
                </a:lnTo>
                <a:lnTo>
                  <a:pt x="414824" y="429675"/>
                </a:lnTo>
                <a:lnTo>
                  <a:pt x="408099" y="470813"/>
                </a:lnTo>
                <a:lnTo>
                  <a:pt x="404737" y="491382"/>
                </a:lnTo>
                <a:lnTo>
                  <a:pt x="399134" y="525663"/>
                </a:lnTo>
                <a:lnTo>
                  <a:pt x="382268" y="544025"/>
                </a:lnTo>
                <a:lnTo>
                  <a:pt x="377785" y="571451"/>
                </a:lnTo>
                <a:lnTo>
                  <a:pt x="374423" y="592020"/>
                </a:lnTo>
                <a:lnTo>
                  <a:pt x="371061" y="612589"/>
                </a:lnTo>
                <a:lnTo>
                  <a:pt x="359826" y="638910"/>
                </a:lnTo>
                <a:lnTo>
                  <a:pt x="354222" y="673192"/>
                </a:lnTo>
                <a:lnTo>
                  <a:pt x="349739" y="700617"/>
                </a:lnTo>
                <a:lnTo>
                  <a:pt x="346377" y="721186"/>
                </a:lnTo>
                <a:lnTo>
                  <a:pt x="341894" y="748612"/>
                </a:lnTo>
                <a:lnTo>
                  <a:pt x="339653" y="762324"/>
                </a:lnTo>
                <a:lnTo>
                  <a:pt x="337411" y="776037"/>
                </a:lnTo>
                <a:lnTo>
                  <a:pt x="334049" y="796606"/>
                </a:lnTo>
                <a:lnTo>
                  <a:pt x="323935" y="816072"/>
                </a:lnTo>
                <a:lnTo>
                  <a:pt x="321693" y="829785"/>
                </a:lnTo>
                <a:lnTo>
                  <a:pt x="319452" y="843497"/>
                </a:lnTo>
                <a:lnTo>
                  <a:pt x="325084" y="851457"/>
                </a:lnTo>
                <a:lnTo>
                  <a:pt x="326204" y="844600"/>
                </a:lnTo>
                <a:lnTo>
                  <a:pt x="332957" y="845704"/>
                </a:lnTo>
                <a:lnTo>
                  <a:pt x="347859" y="834816"/>
                </a:lnTo>
                <a:lnTo>
                  <a:pt x="267387" y="1089399"/>
                </a:lnTo>
                <a:lnTo>
                  <a:pt x="248736" y="1106480"/>
                </a:lnTo>
                <a:lnTo>
                  <a:pt x="223997" y="1130594"/>
                </a:lnTo>
                <a:lnTo>
                  <a:pt x="200378" y="1147852"/>
                </a:lnTo>
                <a:lnTo>
                  <a:pt x="191385" y="1160462"/>
                </a:lnTo>
                <a:lnTo>
                  <a:pt x="186902" y="1187887"/>
                </a:lnTo>
                <a:lnTo>
                  <a:pt x="177908" y="1200496"/>
                </a:lnTo>
                <a:lnTo>
                  <a:pt x="170036" y="1206249"/>
                </a:lnTo>
                <a:lnTo>
                  <a:pt x="153169" y="1224610"/>
                </a:lnTo>
                <a:lnTo>
                  <a:pt x="145296" y="1230363"/>
                </a:lnTo>
                <a:lnTo>
                  <a:pt x="137424" y="1236116"/>
                </a:lnTo>
                <a:lnTo>
                  <a:pt x="122798" y="1240765"/>
                </a:lnTo>
                <a:lnTo>
                  <a:pt x="109295" y="1238557"/>
                </a:lnTo>
                <a:lnTo>
                  <a:pt x="95790" y="1236350"/>
                </a:lnTo>
                <a:lnTo>
                  <a:pt x="90158" y="1228390"/>
                </a:lnTo>
                <a:lnTo>
                  <a:pt x="77775" y="1219327"/>
                </a:lnTo>
                <a:lnTo>
                  <a:pt x="66512" y="1203406"/>
                </a:lnTo>
                <a:lnTo>
                  <a:pt x="63122" y="1181734"/>
                </a:lnTo>
                <a:lnTo>
                  <a:pt x="45108" y="1164710"/>
                </a:lnTo>
                <a:lnTo>
                  <a:pt x="42838" y="1136181"/>
                </a:lnTo>
                <a:lnTo>
                  <a:pt x="24823" y="1119157"/>
                </a:lnTo>
                <a:lnTo>
                  <a:pt x="20312" y="1104340"/>
                </a:lnTo>
                <a:lnTo>
                  <a:pt x="12411" y="1067852"/>
                </a:lnTo>
                <a:lnTo>
                  <a:pt x="2269" y="1045075"/>
                </a:lnTo>
                <a:lnTo>
                  <a:pt x="0" y="1016546"/>
                </a:lnTo>
                <a:lnTo>
                  <a:pt x="3362" y="995977"/>
                </a:lnTo>
                <a:lnTo>
                  <a:pt x="13476" y="976511"/>
                </a:lnTo>
                <a:lnTo>
                  <a:pt x="37095" y="959253"/>
                </a:lnTo>
                <a:lnTo>
                  <a:pt x="55082" y="934036"/>
                </a:lnTo>
                <a:lnTo>
                  <a:pt x="56203" y="927180"/>
                </a:lnTo>
                <a:lnTo>
                  <a:pt x="70828" y="922530"/>
                </a:lnTo>
                <a:lnTo>
                  <a:pt x="79821" y="909921"/>
                </a:lnTo>
                <a:lnTo>
                  <a:pt x="83184" y="889352"/>
                </a:lnTo>
                <a:lnTo>
                  <a:pt x="92177" y="876743"/>
                </a:lnTo>
                <a:lnTo>
                  <a:pt x="94419" y="863030"/>
                </a:lnTo>
                <a:lnTo>
                  <a:pt x="112405" y="837813"/>
                </a:lnTo>
                <a:lnTo>
                  <a:pt x="115767" y="817243"/>
                </a:lnTo>
                <a:lnTo>
                  <a:pt x="127003" y="790921"/>
                </a:lnTo>
                <a:lnTo>
                  <a:pt x="131486" y="763496"/>
                </a:lnTo>
                <a:lnTo>
                  <a:pt x="143841" y="730318"/>
                </a:lnTo>
                <a:lnTo>
                  <a:pt x="149444" y="696037"/>
                </a:lnTo>
                <a:lnTo>
                  <a:pt x="167432" y="670818"/>
                </a:lnTo>
                <a:lnTo>
                  <a:pt x="174156" y="629680"/>
                </a:lnTo>
                <a:lnTo>
                  <a:pt x="180880" y="588542"/>
                </a:lnTo>
                <a:lnTo>
                  <a:pt x="194357" y="548507"/>
                </a:lnTo>
                <a:lnTo>
                  <a:pt x="214557" y="467335"/>
                </a:lnTo>
                <a:lnTo>
                  <a:pt x="226885" y="391915"/>
                </a:lnTo>
                <a:lnTo>
                  <a:pt x="240333" y="309639"/>
                </a:lnTo>
                <a:lnTo>
                  <a:pt x="258292" y="242179"/>
                </a:lnTo>
                <a:lnTo>
                  <a:pt x="262747" y="172511"/>
                </a:lnTo>
                <a:lnTo>
                  <a:pt x="272834" y="110804"/>
                </a:lnTo>
                <a:lnTo>
                  <a:pt x="281799" y="55953"/>
                </a:lnTo>
                <a:lnTo>
                  <a:pt x="284013" y="0"/>
                </a:lnTo>
                <a:lnTo>
                  <a:pt x="505686" y="103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6F7A3FC5-A671-4358-94F9-ACE92B815326}"/>
              </a:ext>
            </a:extLst>
          </p:cNvPr>
          <p:cNvSpPr/>
          <p:nvPr/>
        </p:nvSpPr>
        <p:spPr>
          <a:xfrm rot="21043007">
            <a:off x="2641064" y="2130266"/>
            <a:ext cx="899387" cy="134582"/>
          </a:xfrm>
          <a:custGeom>
            <a:avLst/>
            <a:gdLst>
              <a:gd name="connsiteX0" fmla="*/ 730242 w 899387"/>
              <a:gd name="connsiteY0" fmla="*/ 0 h 134582"/>
              <a:gd name="connsiteX1" fmla="*/ 735874 w 899387"/>
              <a:gd name="connsiteY1" fmla="*/ 7959 h 134582"/>
              <a:gd name="connsiteX2" fmla="*/ 749377 w 899387"/>
              <a:gd name="connsiteY2" fmla="*/ 10167 h 134582"/>
              <a:gd name="connsiteX3" fmla="*/ 761761 w 899387"/>
              <a:gd name="connsiteY3" fmla="*/ 19231 h 134582"/>
              <a:gd name="connsiteX4" fmla="*/ 780897 w 899387"/>
              <a:gd name="connsiteY4" fmla="*/ 29398 h 134582"/>
              <a:gd name="connsiteX5" fmla="*/ 792160 w 899387"/>
              <a:gd name="connsiteY5" fmla="*/ 45319 h 134582"/>
              <a:gd name="connsiteX6" fmla="*/ 829311 w 899387"/>
              <a:gd name="connsiteY6" fmla="*/ 72510 h 134582"/>
              <a:gd name="connsiteX7" fmla="*/ 854078 w 899387"/>
              <a:gd name="connsiteY7" fmla="*/ 90636 h 134582"/>
              <a:gd name="connsiteX8" fmla="*/ 864220 w 899387"/>
              <a:gd name="connsiteY8" fmla="*/ 113413 h 134582"/>
              <a:gd name="connsiteX9" fmla="*/ 883356 w 899387"/>
              <a:gd name="connsiteY9" fmla="*/ 123581 h 134582"/>
              <a:gd name="connsiteX10" fmla="*/ 895740 w 899387"/>
              <a:gd name="connsiteY10" fmla="*/ 132644 h 134582"/>
              <a:gd name="connsiteX11" fmla="*/ 899387 w 899387"/>
              <a:gd name="connsiteY11" fmla="*/ 134582 h 134582"/>
              <a:gd name="connsiteX12" fmla="*/ 680128 w 899387"/>
              <a:gd name="connsiteY12" fmla="*/ 128296 h 134582"/>
              <a:gd name="connsiteX13" fmla="*/ 677429 w 899387"/>
              <a:gd name="connsiteY13" fmla="*/ 111039 h 134582"/>
              <a:gd name="connsiteX14" fmla="*/ 658294 w 899387"/>
              <a:gd name="connsiteY14" fmla="*/ 100871 h 134582"/>
              <a:gd name="connsiteX15" fmla="*/ 632406 w 899387"/>
              <a:gd name="connsiteY15" fmla="*/ 89601 h 134582"/>
              <a:gd name="connsiteX16" fmla="*/ 618901 w 899387"/>
              <a:gd name="connsiteY16" fmla="*/ 87393 h 134582"/>
              <a:gd name="connsiteX17" fmla="*/ 597524 w 899387"/>
              <a:gd name="connsiteY17" fmla="*/ 90938 h 134582"/>
              <a:gd name="connsiteX18" fmla="*/ 570515 w 899387"/>
              <a:gd name="connsiteY18" fmla="*/ 86524 h 134582"/>
              <a:gd name="connsiteX19" fmla="*/ 555891 w 899387"/>
              <a:gd name="connsiteY19" fmla="*/ 91173 h 134582"/>
              <a:gd name="connsiteX20" fmla="*/ 515377 w 899387"/>
              <a:gd name="connsiteY20" fmla="*/ 84551 h 134582"/>
              <a:gd name="connsiteX21" fmla="*/ 480496 w 899387"/>
              <a:gd name="connsiteY21" fmla="*/ 85889 h 134582"/>
              <a:gd name="connsiteX22" fmla="*/ 446735 w 899387"/>
              <a:gd name="connsiteY22" fmla="*/ 80370 h 134582"/>
              <a:gd name="connsiteX23" fmla="*/ 397229 w 899387"/>
              <a:gd name="connsiteY23" fmla="*/ 86358 h 134582"/>
              <a:gd name="connsiteX24" fmla="*/ 349964 w 899387"/>
              <a:gd name="connsiteY24" fmla="*/ 78632 h 134582"/>
              <a:gd name="connsiteX25" fmla="*/ 294826 w 899387"/>
              <a:gd name="connsiteY25" fmla="*/ 76659 h 134582"/>
              <a:gd name="connsiteX26" fmla="*/ 239688 w 899387"/>
              <a:gd name="connsiteY26" fmla="*/ 74685 h 134582"/>
              <a:gd name="connsiteX27" fmla="*/ 191302 w 899387"/>
              <a:gd name="connsiteY27" fmla="*/ 73816 h 134582"/>
              <a:gd name="connsiteX28" fmla="*/ 150789 w 899387"/>
              <a:gd name="connsiteY28" fmla="*/ 67194 h 134582"/>
              <a:gd name="connsiteX29" fmla="*/ 102404 w 899387"/>
              <a:gd name="connsiteY29" fmla="*/ 66325 h 134582"/>
              <a:gd name="connsiteX30" fmla="*/ 68643 w 899387"/>
              <a:gd name="connsiteY30" fmla="*/ 60806 h 134582"/>
              <a:gd name="connsiteX31" fmla="*/ 40514 w 899387"/>
              <a:gd name="connsiteY31" fmla="*/ 63248 h 134582"/>
              <a:gd name="connsiteX32" fmla="*/ 13505 w 899387"/>
              <a:gd name="connsiteY32" fmla="*/ 58833 h 134582"/>
              <a:gd name="connsiteX33" fmla="*/ 0 w 899387"/>
              <a:gd name="connsiteY33" fmla="*/ 56626 h 134582"/>
              <a:gd name="connsiteX34" fmla="*/ 4483 w 899387"/>
              <a:gd name="connsiteY34" fmla="*/ 29201 h 134582"/>
              <a:gd name="connsiteX35" fmla="*/ 79877 w 899387"/>
              <a:gd name="connsiteY35" fmla="*/ 34485 h 134582"/>
              <a:gd name="connsiteX36" fmla="*/ 163145 w 899387"/>
              <a:gd name="connsiteY36" fmla="*/ 34016 h 134582"/>
              <a:gd name="connsiteX37" fmla="*/ 238539 w 899387"/>
              <a:gd name="connsiteY37" fmla="*/ 39301 h 134582"/>
              <a:gd name="connsiteX38" fmla="*/ 300430 w 899387"/>
              <a:gd name="connsiteY38" fmla="*/ 42377 h 134582"/>
              <a:gd name="connsiteX39" fmla="*/ 362320 w 899387"/>
              <a:gd name="connsiteY39" fmla="*/ 45454 h 134582"/>
              <a:gd name="connsiteX40" fmla="*/ 425330 w 899387"/>
              <a:gd name="connsiteY40" fmla="*/ 41674 h 134582"/>
              <a:gd name="connsiteX41" fmla="*/ 487220 w 899387"/>
              <a:gd name="connsiteY41" fmla="*/ 44751 h 134582"/>
              <a:gd name="connsiteX42" fmla="*/ 544599 w 899387"/>
              <a:gd name="connsiteY42" fmla="*/ 33011 h 134582"/>
              <a:gd name="connsiteX43" fmla="*/ 571608 w 899387"/>
              <a:gd name="connsiteY43" fmla="*/ 37426 h 134582"/>
              <a:gd name="connsiteX44" fmla="*/ 599737 w 899387"/>
              <a:gd name="connsiteY44" fmla="*/ 34985 h 134582"/>
              <a:gd name="connsiteX45" fmla="*/ 613242 w 899387"/>
              <a:gd name="connsiteY45" fmla="*/ 37192 h 134582"/>
              <a:gd name="connsiteX46" fmla="*/ 634619 w 899387"/>
              <a:gd name="connsiteY46" fmla="*/ 33646 h 134582"/>
              <a:gd name="connsiteX47" fmla="*/ 654876 w 899387"/>
              <a:gd name="connsiteY47" fmla="*/ 36957 h 134582"/>
              <a:gd name="connsiteX48" fmla="*/ 662748 w 899387"/>
              <a:gd name="connsiteY48" fmla="*/ 31205 h 134582"/>
              <a:gd name="connsiteX49" fmla="*/ 670621 w 899387"/>
              <a:gd name="connsiteY49" fmla="*/ 25452 h 134582"/>
              <a:gd name="connsiteX50" fmla="*/ 679615 w 899387"/>
              <a:gd name="connsiteY50" fmla="*/ 12843 h 134582"/>
              <a:gd name="connsiteX51" fmla="*/ 694239 w 899387"/>
              <a:gd name="connsiteY51" fmla="*/ 8194 h 134582"/>
              <a:gd name="connsiteX52" fmla="*/ 702113 w 899387"/>
              <a:gd name="connsiteY52" fmla="*/ 2441 h 134582"/>
              <a:gd name="connsiteX53" fmla="*/ 708865 w 899387"/>
              <a:gd name="connsiteY53" fmla="*/ 3545 h 134582"/>
              <a:gd name="connsiteX54" fmla="*/ 730242 w 899387"/>
              <a:gd name="connsiteY54" fmla="*/ 0 h 1345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899387" h="134582">
                <a:moveTo>
                  <a:pt x="730242" y="0"/>
                </a:moveTo>
                <a:lnTo>
                  <a:pt x="735874" y="7959"/>
                </a:lnTo>
                <a:lnTo>
                  <a:pt x="749377" y="10167"/>
                </a:lnTo>
                <a:lnTo>
                  <a:pt x="761761" y="19231"/>
                </a:lnTo>
                <a:lnTo>
                  <a:pt x="780897" y="29398"/>
                </a:lnTo>
                <a:lnTo>
                  <a:pt x="792160" y="45319"/>
                </a:lnTo>
                <a:lnTo>
                  <a:pt x="829311" y="72510"/>
                </a:lnTo>
                <a:lnTo>
                  <a:pt x="854078" y="90636"/>
                </a:lnTo>
                <a:lnTo>
                  <a:pt x="864220" y="113413"/>
                </a:lnTo>
                <a:lnTo>
                  <a:pt x="883356" y="123581"/>
                </a:lnTo>
                <a:lnTo>
                  <a:pt x="895740" y="132644"/>
                </a:lnTo>
                <a:lnTo>
                  <a:pt x="899387" y="134582"/>
                </a:lnTo>
                <a:lnTo>
                  <a:pt x="680128" y="128296"/>
                </a:lnTo>
                <a:lnTo>
                  <a:pt x="677429" y="111039"/>
                </a:lnTo>
                <a:lnTo>
                  <a:pt x="658294" y="100871"/>
                </a:lnTo>
                <a:lnTo>
                  <a:pt x="632406" y="89601"/>
                </a:lnTo>
                <a:lnTo>
                  <a:pt x="618901" y="87393"/>
                </a:lnTo>
                <a:lnTo>
                  <a:pt x="597524" y="90938"/>
                </a:lnTo>
                <a:lnTo>
                  <a:pt x="570515" y="86524"/>
                </a:lnTo>
                <a:lnTo>
                  <a:pt x="555891" y="91173"/>
                </a:lnTo>
                <a:lnTo>
                  <a:pt x="515377" y="84551"/>
                </a:lnTo>
                <a:lnTo>
                  <a:pt x="480496" y="85889"/>
                </a:lnTo>
                <a:lnTo>
                  <a:pt x="446735" y="80370"/>
                </a:lnTo>
                <a:lnTo>
                  <a:pt x="397229" y="86358"/>
                </a:lnTo>
                <a:lnTo>
                  <a:pt x="349964" y="78632"/>
                </a:lnTo>
                <a:lnTo>
                  <a:pt x="294826" y="76659"/>
                </a:lnTo>
                <a:lnTo>
                  <a:pt x="239688" y="74685"/>
                </a:lnTo>
                <a:lnTo>
                  <a:pt x="191302" y="73816"/>
                </a:lnTo>
                <a:lnTo>
                  <a:pt x="150789" y="67194"/>
                </a:lnTo>
                <a:lnTo>
                  <a:pt x="102404" y="66325"/>
                </a:lnTo>
                <a:lnTo>
                  <a:pt x="68643" y="60806"/>
                </a:lnTo>
                <a:lnTo>
                  <a:pt x="40514" y="63248"/>
                </a:lnTo>
                <a:lnTo>
                  <a:pt x="13505" y="58833"/>
                </a:lnTo>
                <a:lnTo>
                  <a:pt x="0" y="56626"/>
                </a:lnTo>
                <a:lnTo>
                  <a:pt x="4483" y="29201"/>
                </a:lnTo>
                <a:lnTo>
                  <a:pt x="79877" y="34485"/>
                </a:lnTo>
                <a:lnTo>
                  <a:pt x="163145" y="34016"/>
                </a:lnTo>
                <a:lnTo>
                  <a:pt x="238539" y="39301"/>
                </a:lnTo>
                <a:lnTo>
                  <a:pt x="300430" y="42377"/>
                </a:lnTo>
                <a:lnTo>
                  <a:pt x="362320" y="45454"/>
                </a:lnTo>
                <a:lnTo>
                  <a:pt x="425330" y="41674"/>
                </a:lnTo>
                <a:lnTo>
                  <a:pt x="487220" y="44751"/>
                </a:lnTo>
                <a:lnTo>
                  <a:pt x="544599" y="33011"/>
                </a:lnTo>
                <a:lnTo>
                  <a:pt x="571608" y="37426"/>
                </a:lnTo>
                <a:lnTo>
                  <a:pt x="599737" y="34985"/>
                </a:lnTo>
                <a:lnTo>
                  <a:pt x="613242" y="37192"/>
                </a:lnTo>
                <a:lnTo>
                  <a:pt x="634619" y="33646"/>
                </a:lnTo>
                <a:lnTo>
                  <a:pt x="654876" y="36957"/>
                </a:lnTo>
                <a:lnTo>
                  <a:pt x="662748" y="31205"/>
                </a:lnTo>
                <a:lnTo>
                  <a:pt x="670621" y="25452"/>
                </a:lnTo>
                <a:lnTo>
                  <a:pt x="679615" y="12843"/>
                </a:lnTo>
                <a:lnTo>
                  <a:pt x="694239" y="8194"/>
                </a:lnTo>
                <a:lnTo>
                  <a:pt x="702113" y="2441"/>
                </a:lnTo>
                <a:lnTo>
                  <a:pt x="708865" y="3545"/>
                </a:lnTo>
                <a:lnTo>
                  <a:pt x="73024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6" name="任意多边形: 形状 135">
            <a:extLst>
              <a:ext uri="{FF2B5EF4-FFF2-40B4-BE49-F238E27FC236}">
                <a16:creationId xmlns:a16="http://schemas.microsoft.com/office/drawing/2014/main" xmlns="" id="{BB2EC4EF-AEDB-450C-B5B4-A8C51A0EBA01}"/>
              </a:ext>
            </a:extLst>
          </p:cNvPr>
          <p:cNvSpPr/>
          <p:nvPr/>
        </p:nvSpPr>
        <p:spPr>
          <a:xfrm rot="21043007">
            <a:off x="1778895" y="4510458"/>
            <a:ext cx="1573612" cy="252377"/>
          </a:xfrm>
          <a:custGeom>
            <a:avLst/>
            <a:gdLst>
              <a:gd name="connsiteX0" fmla="*/ 1295005 w 1573612"/>
              <a:gd name="connsiteY0" fmla="*/ 53603 h 252377"/>
              <a:gd name="connsiteX1" fmla="*/ 1316528 w 1573612"/>
              <a:gd name="connsiteY1" fmla="*/ 57121 h 252377"/>
              <a:gd name="connsiteX2" fmla="*/ 1330876 w 1573612"/>
              <a:gd name="connsiteY2" fmla="*/ 59466 h 252377"/>
              <a:gd name="connsiteX3" fmla="*/ 1344218 w 1573612"/>
              <a:gd name="connsiteY3" fmla="*/ 67970 h 252377"/>
              <a:gd name="connsiteX4" fmla="*/ 1351392 w 1573612"/>
              <a:gd name="connsiteY4" fmla="*/ 69142 h 252377"/>
              <a:gd name="connsiteX5" fmla="*/ 1371909 w 1573612"/>
              <a:gd name="connsiteY5" fmla="*/ 78819 h 252377"/>
              <a:gd name="connsiteX6" fmla="*/ 1385251 w 1573612"/>
              <a:gd name="connsiteY6" fmla="*/ 87323 h 252377"/>
              <a:gd name="connsiteX7" fmla="*/ 1411934 w 1573612"/>
              <a:gd name="connsiteY7" fmla="*/ 104331 h 252377"/>
              <a:gd name="connsiteX8" fmla="*/ 1431444 w 1573612"/>
              <a:gd name="connsiteY8" fmla="*/ 120165 h 252377"/>
              <a:gd name="connsiteX9" fmla="*/ 1458128 w 1573612"/>
              <a:gd name="connsiteY9" fmla="*/ 137172 h 252377"/>
              <a:gd name="connsiteX10" fmla="*/ 1484811 w 1573612"/>
              <a:gd name="connsiteY10" fmla="*/ 154181 h 252377"/>
              <a:gd name="connsiteX11" fmla="*/ 1516656 w 1573612"/>
              <a:gd name="connsiteY11" fmla="*/ 184677 h 252377"/>
              <a:gd name="connsiteX12" fmla="*/ 1527984 w 1573612"/>
              <a:gd name="connsiteY12" fmla="*/ 205497 h 252377"/>
              <a:gd name="connsiteX13" fmla="*/ 1553661 w 1573612"/>
              <a:gd name="connsiteY13" fmla="*/ 228664 h 252377"/>
              <a:gd name="connsiteX14" fmla="*/ 1572165 w 1573612"/>
              <a:gd name="connsiteY14" fmla="*/ 250657 h 252377"/>
              <a:gd name="connsiteX15" fmla="*/ 1573612 w 1573612"/>
              <a:gd name="connsiteY15" fmla="*/ 252377 h 252377"/>
              <a:gd name="connsiteX16" fmla="*/ 1236758 w 1573612"/>
              <a:gd name="connsiteY16" fmla="*/ 229700 h 252377"/>
              <a:gd name="connsiteX17" fmla="*/ 1237116 w 1573612"/>
              <a:gd name="connsiteY17" fmla="*/ 227506 h 252377"/>
              <a:gd name="connsiteX18" fmla="*/ 1241143 w 1573612"/>
              <a:gd name="connsiteY18" fmla="*/ 202872 h 252377"/>
              <a:gd name="connsiteX19" fmla="*/ 1233969 w 1573612"/>
              <a:gd name="connsiteY19" fmla="*/ 201699 h 252377"/>
              <a:gd name="connsiteX20" fmla="*/ 1226794 w 1573612"/>
              <a:gd name="connsiteY20" fmla="*/ 200527 h 252377"/>
              <a:gd name="connsiteX21" fmla="*/ 1205272 w 1573612"/>
              <a:gd name="connsiteY21" fmla="*/ 197009 h 252377"/>
              <a:gd name="connsiteX22" fmla="*/ 1183749 w 1573612"/>
              <a:gd name="connsiteY22" fmla="*/ 193491 h 252377"/>
              <a:gd name="connsiteX23" fmla="*/ 1169401 w 1573612"/>
              <a:gd name="connsiteY23" fmla="*/ 191145 h 252377"/>
              <a:gd name="connsiteX24" fmla="*/ 1140704 w 1573612"/>
              <a:gd name="connsiteY24" fmla="*/ 186455 h 252377"/>
              <a:gd name="connsiteX25" fmla="*/ 1112006 w 1573612"/>
              <a:gd name="connsiteY25" fmla="*/ 181764 h 252377"/>
              <a:gd name="connsiteX26" fmla="*/ 1089477 w 1573612"/>
              <a:gd name="connsiteY26" fmla="*/ 184404 h 252377"/>
              <a:gd name="connsiteX27" fmla="*/ 1060780 w 1573612"/>
              <a:gd name="connsiteY27" fmla="*/ 179714 h 252377"/>
              <a:gd name="connsiteX28" fmla="*/ 1024909 w 1573612"/>
              <a:gd name="connsiteY28" fmla="*/ 173850 h 252377"/>
              <a:gd name="connsiteX29" fmla="*/ 987024 w 1573612"/>
              <a:gd name="connsiteY29" fmla="*/ 180304 h 252377"/>
              <a:gd name="connsiteX30" fmla="*/ 942973 w 1573612"/>
              <a:gd name="connsiteY30" fmla="*/ 179427 h 252377"/>
              <a:gd name="connsiteX31" fmla="*/ 891746 w 1573612"/>
              <a:gd name="connsiteY31" fmla="*/ 177376 h 252377"/>
              <a:gd name="connsiteX32" fmla="*/ 827178 w 1573612"/>
              <a:gd name="connsiteY32" fmla="*/ 166822 h 252377"/>
              <a:gd name="connsiteX33" fmla="*/ 761604 w 1573612"/>
              <a:gd name="connsiteY33" fmla="*/ 162427 h 252377"/>
              <a:gd name="connsiteX34" fmla="*/ 695022 w 1573612"/>
              <a:gd name="connsiteY34" fmla="*/ 164189 h 252377"/>
              <a:gd name="connsiteX35" fmla="*/ 614092 w 1573612"/>
              <a:gd name="connsiteY35" fmla="*/ 163607 h 252377"/>
              <a:gd name="connsiteX36" fmla="*/ 534169 w 1573612"/>
              <a:gd name="connsiteY36" fmla="*/ 156866 h 252377"/>
              <a:gd name="connsiteX37" fmla="*/ 431717 w 1573612"/>
              <a:gd name="connsiteY37" fmla="*/ 152765 h 252377"/>
              <a:gd name="connsiteX38" fmla="*/ 337445 w 1573612"/>
              <a:gd name="connsiteY38" fmla="*/ 143679 h 252377"/>
              <a:gd name="connsiteX39" fmla="*/ 233986 w 1573612"/>
              <a:gd name="connsiteY39" fmla="*/ 145737 h 252377"/>
              <a:gd name="connsiteX40" fmla="*/ 117185 w 1573612"/>
              <a:gd name="connsiteY40" fmla="*/ 139291 h 252377"/>
              <a:gd name="connsiteX41" fmla="*/ 383 w 1573612"/>
              <a:gd name="connsiteY41" fmla="*/ 132845 h 252377"/>
              <a:gd name="connsiteX42" fmla="*/ 0 w 1573612"/>
              <a:gd name="connsiteY42" fmla="*/ 0 h 252377"/>
              <a:gd name="connsiteX43" fmla="*/ 28697 w 1573612"/>
              <a:gd name="connsiteY43" fmla="*/ 4691 h 252377"/>
              <a:gd name="connsiteX44" fmla="*/ 64568 w 1573612"/>
              <a:gd name="connsiteY44" fmla="*/ 10554 h 252377"/>
              <a:gd name="connsiteX45" fmla="*/ 100439 w 1573612"/>
              <a:gd name="connsiteY45" fmla="*/ 16418 h 252377"/>
              <a:gd name="connsiteX46" fmla="*/ 137317 w 1573612"/>
              <a:gd name="connsiteY46" fmla="*/ 16123 h 252377"/>
              <a:gd name="connsiteX47" fmla="*/ 217240 w 1573612"/>
              <a:gd name="connsiteY47" fmla="*/ 22864 h 252377"/>
              <a:gd name="connsiteX48" fmla="*/ 305344 w 1573612"/>
              <a:gd name="connsiteY48" fmla="*/ 24619 h 252377"/>
              <a:gd name="connsiteX49" fmla="*/ 355564 w 1573612"/>
              <a:gd name="connsiteY49" fmla="*/ 32828 h 252377"/>
              <a:gd name="connsiteX50" fmla="*/ 407797 w 1573612"/>
              <a:gd name="connsiteY50" fmla="*/ 28720 h 252377"/>
              <a:gd name="connsiteX51" fmla="*/ 473371 w 1573612"/>
              <a:gd name="connsiteY51" fmla="*/ 33115 h 252377"/>
              <a:gd name="connsiteX52" fmla="*/ 538946 w 1573612"/>
              <a:gd name="connsiteY52" fmla="*/ 37511 h 252377"/>
              <a:gd name="connsiteX53" fmla="*/ 604521 w 1573612"/>
              <a:gd name="connsiteY53" fmla="*/ 41906 h 252377"/>
              <a:gd name="connsiteX54" fmla="*/ 684444 w 1573612"/>
              <a:gd name="connsiteY54" fmla="*/ 48648 h 252377"/>
              <a:gd name="connsiteX55" fmla="*/ 764368 w 1573612"/>
              <a:gd name="connsiteY55" fmla="*/ 55389 h 252377"/>
              <a:gd name="connsiteX56" fmla="*/ 853478 w 1573612"/>
              <a:gd name="connsiteY56" fmla="*/ 50986 h 252377"/>
              <a:gd name="connsiteX57" fmla="*/ 904704 w 1573612"/>
              <a:gd name="connsiteY57" fmla="*/ 53035 h 252377"/>
              <a:gd name="connsiteX58" fmla="*/ 940575 w 1573612"/>
              <a:gd name="connsiteY58" fmla="*/ 58898 h 252377"/>
              <a:gd name="connsiteX59" fmla="*/ 977454 w 1573612"/>
              <a:gd name="connsiteY59" fmla="*/ 58604 h 252377"/>
              <a:gd name="connsiteX60" fmla="*/ 1014331 w 1573612"/>
              <a:gd name="connsiteY60" fmla="*/ 58309 h 252377"/>
              <a:gd name="connsiteX61" fmla="*/ 1057377 w 1573612"/>
              <a:gd name="connsiteY61" fmla="*/ 65345 h 252377"/>
              <a:gd name="connsiteX62" fmla="*/ 1079906 w 1573612"/>
              <a:gd name="connsiteY62" fmla="*/ 62704 h 252377"/>
              <a:gd name="connsiteX63" fmla="*/ 1108603 w 1573612"/>
              <a:gd name="connsiteY63" fmla="*/ 67395 h 252377"/>
              <a:gd name="connsiteX64" fmla="*/ 1139314 w 1573612"/>
              <a:gd name="connsiteY64" fmla="*/ 59769 h 252377"/>
              <a:gd name="connsiteX65" fmla="*/ 1160836 w 1573612"/>
              <a:gd name="connsiteY65" fmla="*/ 63287 h 252377"/>
              <a:gd name="connsiteX66" fmla="*/ 1183365 w 1573612"/>
              <a:gd name="connsiteY66" fmla="*/ 60647 h 252377"/>
              <a:gd name="connsiteX67" fmla="*/ 1197714 w 1573612"/>
              <a:gd name="connsiteY67" fmla="*/ 62992 h 252377"/>
              <a:gd name="connsiteX68" fmla="*/ 1220243 w 1573612"/>
              <a:gd name="connsiteY68" fmla="*/ 60352 h 252377"/>
              <a:gd name="connsiteX69" fmla="*/ 1227417 w 1573612"/>
              <a:gd name="connsiteY69" fmla="*/ 61525 h 252377"/>
              <a:gd name="connsiteX70" fmla="*/ 1234591 w 1573612"/>
              <a:gd name="connsiteY70" fmla="*/ 62697 h 252377"/>
              <a:gd name="connsiteX71" fmla="*/ 1249946 w 1573612"/>
              <a:gd name="connsiteY71" fmla="*/ 58883 h 252377"/>
              <a:gd name="connsiteX72" fmla="*/ 1257121 w 1573612"/>
              <a:gd name="connsiteY72" fmla="*/ 60056 h 252377"/>
              <a:gd name="connsiteX73" fmla="*/ 1279650 w 1573612"/>
              <a:gd name="connsiteY73" fmla="*/ 57416 h 252377"/>
              <a:gd name="connsiteX74" fmla="*/ 1295005 w 1573612"/>
              <a:gd name="connsiteY74" fmla="*/ 53603 h 2523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1573612" h="252377">
                <a:moveTo>
                  <a:pt x="1295005" y="53603"/>
                </a:moveTo>
                <a:lnTo>
                  <a:pt x="1316528" y="57121"/>
                </a:lnTo>
                <a:lnTo>
                  <a:pt x="1330876" y="59466"/>
                </a:lnTo>
                <a:lnTo>
                  <a:pt x="1344218" y="67970"/>
                </a:lnTo>
                <a:lnTo>
                  <a:pt x="1351392" y="69142"/>
                </a:lnTo>
                <a:lnTo>
                  <a:pt x="1371909" y="78819"/>
                </a:lnTo>
                <a:lnTo>
                  <a:pt x="1385251" y="87323"/>
                </a:lnTo>
                <a:lnTo>
                  <a:pt x="1411934" y="104331"/>
                </a:lnTo>
                <a:lnTo>
                  <a:pt x="1431444" y="120165"/>
                </a:lnTo>
                <a:lnTo>
                  <a:pt x="1458128" y="137172"/>
                </a:lnTo>
                <a:lnTo>
                  <a:pt x="1484811" y="154181"/>
                </a:lnTo>
                <a:lnTo>
                  <a:pt x="1516656" y="184677"/>
                </a:lnTo>
                <a:lnTo>
                  <a:pt x="1527984" y="205497"/>
                </a:lnTo>
                <a:lnTo>
                  <a:pt x="1553661" y="228664"/>
                </a:lnTo>
                <a:lnTo>
                  <a:pt x="1572165" y="250657"/>
                </a:lnTo>
                <a:lnTo>
                  <a:pt x="1573612" y="252377"/>
                </a:lnTo>
                <a:lnTo>
                  <a:pt x="1236758" y="229700"/>
                </a:lnTo>
                <a:lnTo>
                  <a:pt x="1237116" y="227506"/>
                </a:lnTo>
                <a:lnTo>
                  <a:pt x="1241143" y="202872"/>
                </a:lnTo>
                <a:lnTo>
                  <a:pt x="1233969" y="201699"/>
                </a:lnTo>
                <a:lnTo>
                  <a:pt x="1226794" y="200527"/>
                </a:lnTo>
                <a:lnTo>
                  <a:pt x="1205272" y="197009"/>
                </a:lnTo>
                <a:lnTo>
                  <a:pt x="1183749" y="193491"/>
                </a:lnTo>
                <a:lnTo>
                  <a:pt x="1169401" y="191145"/>
                </a:lnTo>
                <a:lnTo>
                  <a:pt x="1140704" y="186455"/>
                </a:lnTo>
                <a:lnTo>
                  <a:pt x="1112006" y="181764"/>
                </a:lnTo>
                <a:lnTo>
                  <a:pt x="1089477" y="184404"/>
                </a:lnTo>
                <a:lnTo>
                  <a:pt x="1060780" y="179714"/>
                </a:lnTo>
                <a:lnTo>
                  <a:pt x="1024909" y="173850"/>
                </a:lnTo>
                <a:lnTo>
                  <a:pt x="987024" y="180304"/>
                </a:lnTo>
                <a:lnTo>
                  <a:pt x="942973" y="179427"/>
                </a:lnTo>
                <a:lnTo>
                  <a:pt x="891746" y="177376"/>
                </a:lnTo>
                <a:lnTo>
                  <a:pt x="827178" y="166822"/>
                </a:lnTo>
                <a:lnTo>
                  <a:pt x="761604" y="162427"/>
                </a:lnTo>
                <a:lnTo>
                  <a:pt x="695022" y="164189"/>
                </a:lnTo>
                <a:lnTo>
                  <a:pt x="614092" y="163607"/>
                </a:lnTo>
                <a:lnTo>
                  <a:pt x="534169" y="156866"/>
                </a:lnTo>
                <a:lnTo>
                  <a:pt x="431717" y="152765"/>
                </a:lnTo>
                <a:lnTo>
                  <a:pt x="337445" y="143679"/>
                </a:lnTo>
                <a:lnTo>
                  <a:pt x="233986" y="145737"/>
                </a:lnTo>
                <a:lnTo>
                  <a:pt x="117185" y="139291"/>
                </a:lnTo>
                <a:lnTo>
                  <a:pt x="383" y="132845"/>
                </a:lnTo>
                <a:lnTo>
                  <a:pt x="0" y="0"/>
                </a:lnTo>
                <a:lnTo>
                  <a:pt x="28697" y="4691"/>
                </a:lnTo>
                <a:lnTo>
                  <a:pt x="64568" y="10554"/>
                </a:lnTo>
                <a:lnTo>
                  <a:pt x="100439" y="16418"/>
                </a:lnTo>
                <a:lnTo>
                  <a:pt x="137317" y="16123"/>
                </a:lnTo>
                <a:lnTo>
                  <a:pt x="217240" y="22864"/>
                </a:lnTo>
                <a:lnTo>
                  <a:pt x="305344" y="24619"/>
                </a:lnTo>
                <a:lnTo>
                  <a:pt x="355564" y="32828"/>
                </a:lnTo>
                <a:lnTo>
                  <a:pt x="407797" y="28720"/>
                </a:lnTo>
                <a:lnTo>
                  <a:pt x="473371" y="33115"/>
                </a:lnTo>
                <a:lnTo>
                  <a:pt x="538946" y="37511"/>
                </a:lnTo>
                <a:lnTo>
                  <a:pt x="604521" y="41906"/>
                </a:lnTo>
                <a:lnTo>
                  <a:pt x="684444" y="48648"/>
                </a:lnTo>
                <a:lnTo>
                  <a:pt x="764368" y="55389"/>
                </a:lnTo>
                <a:lnTo>
                  <a:pt x="853478" y="50986"/>
                </a:lnTo>
                <a:lnTo>
                  <a:pt x="904704" y="53035"/>
                </a:lnTo>
                <a:lnTo>
                  <a:pt x="940575" y="58898"/>
                </a:lnTo>
                <a:lnTo>
                  <a:pt x="977454" y="58604"/>
                </a:lnTo>
                <a:lnTo>
                  <a:pt x="1014331" y="58309"/>
                </a:lnTo>
                <a:lnTo>
                  <a:pt x="1057377" y="65345"/>
                </a:lnTo>
                <a:lnTo>
                  <a:pt x="1079906" y="62704"/>
                </a:lnTo>
                <a:lnTo>
                  <a:pt x="1108603" y="67395"/>
                </a:lnTo>
                <a:lnTo>
                  <a:pt x="1139314" y="59769"/>
                </a:lnTo>
                <a:lnTo>
                  <a:pt x="1160836" y="63287"/>
                </a:lnTo>
                <a:lnTo>
                  <a:pt x="1183365" y="60647"/>
                </a:lnTo>
                <a:lnTo>
                  <a:pt x="1197714" y="62992"/>
                </a:lnTo>
                <a:lnTo>
                  <a:pt x="1220243" y="60352"/>
                </a:lnTo>
                <a:lnTo>
                  <a:pt x="1227417" y="61525"/>
                </a:lnTo>
                <a:lnTo>
                  <a:pt x="1234591" y="62697"/>
                </a:lnTo>
                <a:lnTo>
                  <a:pt x="1249946" y="58883"/>
                </a:lnTo>
                <a:lnTo>
                  <a:pt x="1257121" y="60056"/>
                </a:lnTo>
                <a:lnTo>
                  <a:pt x="1279650" y="57416"/>
                </a:lnTo>
                <a:lnTo>
                  <a:pt x="1295005" y="5360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7" name="任意多边形: 形状 136">
            <a:extLst>
              <a:ext uri="{FF2B5EF4-FFF2-40B4-BE49-F238E27FC236}">
                <a16:creationId xmlns:a16="http://schemas.microsoft.com/office/drawing/2014/main" xmlns="" id="{1DBD6E94-15A9-49B8-838D-5D9EFB769B31}"/>
              </a:ext>
            </a:extLst>
          </p:cNvPr>
          <p:cNvSpPr/>
          <p:nvPr/>
        </p:nvSpPr>
        <p:spPr>
          <a:xfrm rot="21043007">
            <a:off x="5457617" y="4603192"/>
            <a:ext cx="1250333" cy="201727"/>
          </a:xfrm>
          <a:custGeom>
            <a:avLst/>
            <a:gdLst>
              <a:gd name="connsiteX0" fmla="*/ 1024398 w 1250333"/>
              <a:gd name="connsiteY0" fmla="*/ 24293 h 201727"/>
              <a:gd name="connsiteX1" fmla="*/ 1053095 w 1250333"/>
              <a:gd name="connsiteY1" fmla="*/ 28984 h 201727"/>
              <a:gd name="connsiteX2" fmla="*/ 1080784 w 1250333"/>
              <a:gd name="connsiteY2" fmla="*/ 39832 h 201727"/>
              <a:gd name="connsiteX3" fmla="*/ 1086952 w 1250333"/>
              <a:gd name="connsiteY3" fmla="*/ 47164 h 201727"/>
              <a:gd name="connsiteX4" fmla="*/ 1108475 w 1250333"/>
              <a:gd name="connsiteY4" fmla="*/ 50682 h 201727"/>
              <a:gd name="connsiteX5" fmla="*/ 1119804 w 1250333"/>
              <a:gd name="connsiteY5" fmla="*/ 71503 h 201727"/>
              <a:gd name="connsiteX6" fmla="*/ 1140319 w 1250333"/>
              <a:gd name="connsiteY6" fmla="*/ 81179 h 201727"/>
              <a:gd name="connsiteX7" fmla="*/ 1167003 w 1250333"/>
              <a:gd name="connsiteY7" fmla="*/ 98186 h 201727"/>
              <a:gd name="connsiteX8" fmla="*/ 1185506 w 1250333"/>
              <a:gd name="connsiteY8" fmla="*/ 120180 h 201727"/>
              <a:gd name="connsiteX9" fmla="*/ 1197841 w 1250333"/>
              <a:gd name="connsiteY9" fmla="*/ 134842 h 201727"/>
              <a:gd name="connsiteX10" fmla="*/ 1217351 w 1250333"/>
              <a:gd name="connsiteY10" fmla="*/ 150676 h 201727"/>
              <a:gd name="connsiteX11" fmla="*/ 1221505 w 1250333"/>
              <a:gd name="connsiteY11" fmla="*/ 170325 h 201727"/>
              <a:gd name="connsiteX12" fmla="*/ 1241014 w 1250333"/>
              <a:gd name="connsiteY12" fmla="*/ 186159 h 201727"/>
              <a:gd name="connsiteX13" fmla="*/ 1247183 w 1250333"/>
              <a:gd name="connsiteY13" fmla="*/ 193490 h 201727"/>
              <a:gd name="connsiteX14" fmla="*/ 1250333 w 1250333"/>
              <a:gd name="connsiteY14" fmla="*/ 201727 h 201727"/>
              <a:gd name="connsiteX15" fmla="*/ 950805 w 1250333"/>
              <a:gd name="connsiteY15" fmla="*/ 201727 h 201727"/>
              <a:gd name="connsiteX16" fmla="*/ 931644 w 1250333"/>
              <a:gd name="connsiteY16" fmla="*/ 186174 h 201727"/>
              <a:gd name="connsiteX17" fmla="*/ 911127 w 1250333"/>
              <a:gd name="connsiteY17" fmla="*/ 176498 h 201727"/>
              <a:gd name="connsiteX18" fmla="*/ 882431 w 1250333"/>
              <a:gd name="connsiteY18" fmla="*/ 171808 h 201727"/>
              <a:gd name="connsiteX19" fmla="*/ 875256 w 1250333"/>
              <a:gd name="connsiteY19" fmla="*/ 170635 h 201727"/>
              <a:gd name="connsiteX20" fmla="*/ 846559 w 1250333"/>
              <a:gd name="connsiteY20" fmla="*/ 165944 h 201727"/>
              <a:gd name="connsiteX21" fmla="*/ 831205 w 1250333"/>
              <a:gd name="connsiteY21" fmla="*/ 169757 h 201727"/>
              <a:gd name="connsiteX22" fmla="*/ 802508 w 1250333"/>
              <a:gd name="connsiteY22" fmla="*/ 165066 h 201727"/>
              <a:gd name="connsiteX23" fmla="*/ 765630 w 1250333"/>
              <a:gd name="connsiteY23" fmla="*/ 165361 h 201727"/>
              <a:gd name="connsiteX24" fmla="*/ 721578 w 1250333"/>
              <a:gd name="connsiteY24" fmla="*/ 164485 h 201727"/>
              <a:gd name="connsiteX25" fmla="*/ 676519 w 1250333"/>
              <a:gd name="connsiteY25" fmla="*/ 169765 h 201727"/>
              <a:gd name="connsiteX26" fmla="*/ 625293 w 1250333"/>
              <a:gd name="connsiteY26" fmla="*/ 167715 h 201727"/>
              <a:gd name="connsiteX27" fmla="*/ 566893 w 1250333"/>
              <a:gd name="connsiteY27" fmla="*/ 164492 h 201727"/>
              <a:gd name="connsiteX28" fmla="*/ 515666 w 1250333"/>
              <a:gd name="connsiteY28" fmla="*/ 162441 h 201727"/>
              <a:gd name="connsiteX29" fmla="*/ 449085 w 1250333"/>
              <a:gd name="connsiteY29" fmla="*/ 164205 h 201727"/>
              <a:gd name="connsiteX30" fmla="*/ 389677 w 1250333"/>
              <a:gd name="connsiteY30" fmla="*/ 167140 h 201727"/>
              <a:gd name="connsiteX31" fmla="*/ 338451 w 1250333"/>
              <a:gd name="connsiteY31" fmla="*/ 165090 h 201727"/>
              <a:gd name="connsiteX32" fmla="*/ 295406 w 1250333"/>
              <a:gd name="connsiteY32" fmla="*/ 158054 h 201727"/>
              <a:gd name="connsiteX33" fmla="*/ 251354 w 1250333"/>
              <a:gd name="connsiteY33" fmla="*/ 157176 h 201727"/>
              <a:gd name="connsiteX34" fmla="*/ 229831 w 1250333"/>
              <a:gd name="connsiteY34" fmla="*/ 153658 h 201727"/>
              <a:gd name="connsiteX35" fmla="*/ 208308 w 1250333"/>
              <a:gd name="connsiteY35" fmla="*/ 150140 h 201727"/>
              <a:gd name="connsiteX36" fmla="*/ 185779 w 1250333"/>
              <a:gd name="connsiteY36" fmla="*/ 152780 h 201727"/>
              <a:gd name="connsiteX37" fmla="*/ 158089 w 1250333"/>
              <a:gd name="connsiteY37" fmla="*/ 141931 h 201727"/>
              <a:gd name="connsiteX38" fmla="*/ 123225 w 1250333"/>
              <a:gd name="connsiteY38" fmla="*/ 129910 h 201727"/>
              <a:gd name="connsiteX39" fmla="*/ 95534 w 1250333"/>
              <a:gd name="connsiteY39" fmla="*/ 119061 h 201727"/>
              <a:gd name="connsiteX40" fmla="*/ 62683 w 1250333"/>
              <a:gd name="connsiteY40" fmla="*/ 94721 h 201727"/>
              <a:gd name="connsiteX41" fmla="*/ 48334 w 1250333"/>
              <a:gd name="connsiteY41" fmla="*/ 92376 h 201727"/>
              <a:gd name="connsiteX42" fmla="*/ 34992 w 1250333"/>
              <a:gd name="connsiteY42" fmla="*/ 83873 h 201727"/>
              <a:gd name="connsiteX43" fmla="*/ 21650 w 1250333"/>
              <a:gd name="connsiteY43" fmla="*/ 75369 h 201727"/>
              <a:gd name="connsiteX44" fmla="*/ 8308 w 1250333"/>
              <a:gd name="connsiteY44" fmla="*/ 66865 h 201727"/>
              <a:gd name="connsiteX45" fmla="*/ 2141 w 1250333"/>
              <a:gd name="connsiteY45" fmla="*/ 59534 h 201727"/>
              <a:gd name="connsiteX46" fmla="*/ 4154 w 1250333"/>
              <a:gd name="connsiteY46" fmla="*/ 47218 h 201727"/>
              <a:gd name="connsiteX47" fmla="*/ 0 w 1250333"/>
              <a:gd name="connsiteY47" fmla="*/ 27569 h 201727"/>
              <a:gd name="connsiteX48" fmla="*/ 1006 w 1250333"/>
              <a:gd name="connsiteY48" fmla="*/ 21411 h 201727"/>
              <a:gd name="connsiteX49" fmla="*/ 9188 w 1250333"/>
              <a:gd name="connsiteY49" fmla="*/ 16425 h 201727"/>
              <a:gd name="connsiteX50" fmla="*/ 18375 w 1250333"/>
              <a:gd name="connsiteY50" fmla="*/ 5282 h 201727"/>
              <a:gd name="connsiteX51" fmla="*/ 40904 w 1250333"/>
              <a:gd name="connsiteY51" fmla="*/ 2640 h 201727"/>
              <a:gd name="connsiteX52" fmla="*/ 63434 w 1250333"/>
              <a:gd name="connsiteY52" fmla="*/ 0 h 201727"/>
              <a:gd name="connsiteX53" fmla="*/ 77782 w 1250333"/>
              <a:gd name="connsiteY53" fmla="*/ 2345 h 201727"/>
              <a:gd name="connsiteX54" fmla="*/ 114660 w 1250333"/>
              <a:gd name="connsiteY54" fmla="*/ 2050 h 201727"/>
              <a:gd name="connsiteX55" fmla="*/ 143357 w 1250333"/>
              <a:gd name="connsiteY55" fmla="*/ 6741 h 201727"/>
              <a:gd name="connsiteX56" fmla="*/ 180235 w 1250333"/>
              <a:gd name="connsiteY56" fmla="*/ 6446 h 201727"/>
              <a:gd name="connsiteX57" fmla="*/ 223280 w 1250333"/>
              <a:gd name="connsiteY57" fmla="*/ 13482 h 201727"/>
              <a:gd name="connsiteX58" fmla="*/ 273500 w 1250333"/>
              <a:gd name="connsiteY58" fmla="*/ 21691 h 201727"/>
              <a:gd name="connsiteX59" fmla="*/ 324726 w 1250333"/>
              <a:gd name="connsiteY59" fmla="*/ 23741 h 201727"/>
              <a:gd name="connsiteX60" fmla="*/ 391307 w 1250333"/>
              <a:gd name="connsiteY60" fmla="*/ 21979 h 201727"/>
              <a:gd name="connsiteX61" fmla="*/ 456882 w 1250333"/>
              <a:gd name="connsiteY61" fmla="*/ 26374 h 201727"/>
              <a:gd name="connsiteX62" fmla="*/ 537812 w 1250333"/>
              <a:gd name="connsiteY62" fmla="*/ 26956 h 201727"/>
              <a:gd name="connsiteX63" fmla="*/ 617735 w 1250333"/>
              <a:gd name="connsiteY63" fmla="*/ 33697 h 201727"/>
              <a:gd name="connsiteX64" fmla="*/ 699671 w 1250333"/>
              <a:gd name="connsiteY64" fmla="*/ 28122 h 201727"/>
              <a:gd name="connsiteX65" fmla="*/ 765246 w 1250333"/>
              <a:gd name="connsiteY65" fmla="*/ 32517 h 201727"/>
              <a:gd name="connsiteX66" fmla="*/ 823647 w 1250333"/>
              <a:gd name="connsiteY66" fmla="*/ 35740 h 201727"/>
              <a:gd name="connsiteX67" fmla="*/ 882047 w 1250333"/>
              <a:gd name="connsiteY67" fmla="*/ 38963 h 201727"/>
              <a:gd name="connsiteX68" fmla="*/ 918925 w 1250333"/>
              <a:gd name="connsiteY68" fmla="*/ 38668 h 201727"/>
              <a:gd name="connsiteX69" fmla="*/ 948628 w 1250333"/>
              <a:gd name="connsiteY69" fmla="*/ 37200 h 201727"/>
              <a:gd name="connsiteX70" fmla="*/ 979339 w 1250333"/>
              <a:gd name="connsiteY70" fmla="*/ 29574 h 201727"/>
              <a:gd name="connsiteX71" fmla="*/ 986513 w 1250333"/>
              <a:gd name="connsiteY71" fmla="*/ 30747 h 201727"/>
              <a:gd name="connsiteX72" fmla="*/ 994694 w 1250333"/>
              <a:gd name="connsiteY72" fmla="*/ 25760 h 201727"/>
              <a:gd name="connsiteX73" fmla="*/ 1016216 w 1250333"/>
              <a:gd name="connsiteY73" fmla="*/ 29278 h 201727"/>
              <a:gd name="connsiteX74" fmla="*/ 1024398 w 1250333"/>
              <a:gd name="connsiteY74" fmla="*/ 24293 h 2017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1250333" h="201727">
                <a:moveTo>
                  <a:pt x="1024398" y="24293"/>
                </a:moveTo>
                <a:lnTo>
                  <a:pt x="1053095" y="28984"/>
                </a:lnTo>
                <a:lnTo>
                  <a:pt x="1080784" y="39832"/>
                </a:lnTo>
                <a:lnTo>
                  <a:pt x="1086952" y="47164"/>
                </a:lnTo>
                <a:lnTo>
                  <a:pt x="1108475" y="50682"/>
                </a:lnTo>
                <a:lnTo>
                  <a:pt x="1119804" y="71503"/>
                </a:lnTo>
                <a:lnTo>
                  <a:pt x="1140319" y="81179"/>
                </a:lnTo>
                <a:lnTo>
                  <a:pt x="1167003" y="98186"/>
                </a:lnTo>
                <a:lnTo>
                  <a:pt x="1185506" y="120180"/>
                </a:lnTo>
                <a:lnTo>
                  <a:pt x="1197841" y="134842"/>
                </a:lnTo>
                <a:lnTo>
                  <a:pt x="1217351" y="150676"/>
                </a:lnTo>
                <a:lnTo>
                  <a:pt x="1221505" y="170325"/>
                </a:lnTo>
                <a:lnTo>
                  <a:pt x="1241014" y="186159"/>
                </a:lnTo>
                <a:lnTo>
                  <a:pt x="1247183" y="193490"/>
                </a:lnTo>
                <a:lnTo>
                  <a:pt x="1250333" y="201727"/>
                </a:lnTo>
                <a:lnTo>
                  <a:pt x="950805" y="201727"/>
                </a:lnTo>
                <a:lnTo>
                  <a:pt x="931644" y="186174"/>
                </a:lnTo>
                <a:lnTo>
                  <a:pt x="911127" y="176498"/>
                </a:lnTo>
                <a:lnTo>
                  <a:pt x="882431" y="171808"/>
                </a:lnTo>
                <a:lnTo>
                  <a:pt x="875256" y="170635"/>
                </a:lnTo>
                <a:lnTo>
                  <a:pt x="846559" y="165944"/>
                </a:lnTo>
                <a:lnTo>
                  <a:pt x="831205" y="169757"/>
                </a:lnTo>
                <a:lnTo>
                  <a:pt x="802508" y="165066"/>
                </a:lnTo>
                <a:lnTo>
                  <a:pt x="765630" y="165361"/>
                </a:lnTo>
                <a:lnTo>
                  <a:pt x="721578" y="164485"/>
                </a:lnTo>
                <a:lnTo>
                  <a:pt x="676519" y="169765"/>
                </a:lnTo>
                <a:lnTo>
                  <a:pt x="625293" y="167715"/>
                </a:lnTo>
                <a:lnTo>
                  <a:pt x="566893" y="164492"/>
                </a:lnTo>
                <a:lnTo>
                  <a:pt x="515666" y="162441"/>
                </a:lnTo>
                <a:lnTo>
                  <a:pt x="449085" y="164205"/>
                </a:lnTo>
                <a:lnTo>
                  <a:pt x="389677" y="167140"/>
                </a:lnTo>
                <a:lnTo>
                  <a:pt x="338451" y="165090"/>
                </a:lnTo>
                <a:lnTo>
                  <a:pt x="295406" y="158054"/>
                </a:lnTo>
                <a:lnTo>
                  <a:pt x="251354" y="157176"/>
                </a:lnTo>
                <a:lnTo>
                  <a:pt x="229831" y="153658"/>
                </a:lnTo>
                <a:lnTo>
                  <a:pt x="208308" y="150140"/>
                </a:lnTo>
                <a:lnTo>
                  <a:pt x="185779" y="152780"/>
                </a:lnTo>
                <a:lnTo>
                  <a:pt x="158089" y="141931"/>
                </a:lnTo>
                <a:lnTo>
                  <a:pt x="123225" y="129910"/>
                </a:lnTo>
                <a:lnTo>
                  <a:pt x="95534" y="119061"/>
                </a:lnTo>
                <a:lnTo>
                  <a:pt x="62683" y="94721"/>
                </a:lnTo>
                <a:lnTo>
                  <a:pt x="48334" y="92376"/>
                </a:lnTo>
                <a:lnTo>
                  <a:pt x="34992" y="83873"/>
                </a:lnTo>
                <a:lnTo>
                  <a:pt x="21650" y="75369"/>
                </a:lnTo>
                <a:lnTo>
                  <a:pt x="8308" y="66865"/>
                </a:lnTo>
                <a:lnTo>
                  <a:pt x="2141" y="59534"/>
                </a:lnTo>
                <a:lnTo>
                  <a:pt x="4154" y="47218"/>
                </a:lnTo>
                <a:lnTo>
                  <a:pt x="0" y="27569"/>
                </a:lnTo>
                <a:lnTo>
                  <a:pt x="1006" y="21411"/>
                </a:lnTo>
                <a:lnTo>
                  <a:pt x="9188" y="16425"/>
                </a:lnTo>
                <a:lnTo>
                  <a:pt x="18375" y="5282"/>
                </a:lnTo>
                <a:lnTo>
                  <a:pt x="40904" y="2640"/>
                </a:lnTo>
                <a:lnTo>
                  <a:pt x="63434" y="0"/>
                </a:lnTo>
                <a:lnTo>
                  <a:pt x="77782" y="2345"/>
                </a:lnTo>
                <a:lnTo>
                  <a:pt x="114660" y="2050"/>
                </a:lnTo>
                <a:lnTo>
                  <a:pt x="143357" y="6741"/>
                </a:lnTo>
                <a:lnTo>
                  <a:pt x="180235" y="6446"/>
                </a:lnTo>
                <a:lnTo>
                  <a:pt x="223280" y="13482"/>
                </a:lnTo>
                <a:lnTo>
                  <a:pt x="273500" y="21691"/>
                </a:lnTo>
                <a:lnTo>
                  <a:pt x="324726" y="23741"/>
                </a:lnTo>
                <a:lnTo>
                  <a:pt x="391307" y="21979"/>
                </a:lnTo>
                <a:lnTo>
                  <a:pt x="456882" y="26374"/>
                </a:lnTo>
                <a:lnTo>
                  <a:pt x="537812" y="26956"/>
                </a:lnTo>
                <a:lnTo>
                  <a:pt x="617735" y="33697"/>
                </a:lnTo>
                <a:lnTo>
                  <a:pt x="699671" y="28122"/>
                </a:lnTo>
                <a:lnTo>
                  <a:pt x="765246" y="32517"/>
                </a:lnTo>
                <a:lnTo>
                  <a:pt x="823647" y="35740"/>
                </a:lnTo>
                <a:lnTo>
                  <a:pt x="882047" y="38963"/>
                </a:lnTo>
                <a:lnTo>
                  <a:pt x="918925" y="38668"/>
                </a:lnTo>
                <a:lnTo>
                  <a:pt x="948628" y="37200"/>
                </a:lnTo>
                <a:lnTo>
                  <a:pt x="979339" y="29574"/>
                </a:lnTo>
                <a:lnTo>
                  <a:pt x="986513" y="30747"/>
                </a:lnTo>
                <a:lnTo>
                  <a:pt x="994694" y="25760"/>
                </a:lnTo>
                <a:lnTo>
                  <a:pt x="1016216" y="29278"/>
                </a:lnTo>
                <a:lnTo>
                  <a:pt x="1024398" y="2429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8" name="任意多边形: 形状 137">
            <a:extLst>
              <a:ext uri="{FF2B5EF4-FFF2-40B4-BE49-F238E27FC236}">
                <a16:creationId xmlns:a16="http://schemas.microsoft.com/office/drawing/2014/main" xmlns="" id="{1537453A-1FA6-4234-9A2B-5EED18ADAFA5}"/>
              </a:ext>
            </a:extLst>
          </p:cNvPr>
          <p:cNvSpPr/>
          <p:nvPr/>
        </p:nvSpPr>
        <p:spPr>
          <a:xfrm rot="21043007">
            <a:off x="2300923" y="5487896"/>
            <a:ext cx="347222" cy="849567"/>
          </a:xfrm>
          <a:custGeom>
            <a:avLst/>
            <a:gdLst>
              <a:gd name="connsiteX0" fmla="*/ 131994 w 347222"/>
              <a:gd name="connsiteY0" fmla="*/ 0 h 849567"/>
              <a:gd name="connsiteX1" fmla="*/ 347222 w 347222"/>
              <a:gd name="connsiteY1" fmla="*/ 35180 h 849567"/>
              <a:gd name="connsiteX2" fmla="*/ 338162 w 347222"/>
              <a:gd name="connsiteY2" fmla="*/ 90607 h 849567"/>
              <a:gd name="connsiteX3" fmla="*/ 329102 w 347222"/>
              <a:gd name="connsiteY3" fmla="*/ 146032 h 849567"/>
              <a:gd name="connsiteX4" fmla="*/ 321049 w 347222"/>
              <a:gd name="connsiteY4" fmla="*/ 195299 h 849567"/>
              <a:gd name="connsiteX5" fmla="*/ 310983 w 347222"/>
              <a:gd name="connsiteY5" fmla="*/ 256883 h 849567"/>
              <a:gd name="connsiteX6" fmla="*/ 311110 w 347222"/>
              <a:gd name="connsiteY6" fmla="*/ 301165 h 849567"/>
              <a:gd name="connsiteX7" fmla="*/ 303057 w 347222"/>
              <a:gd name="connsiteY7" fmla="*/ 350433 h 849567"/>
              <a:gd name="connsiteX8" fmla="*/ 296011 w 347222"/>
              <a:gd name="connsiteY8" fmla="*/ 393542 h 849567"/>
              <a:gd name="connsiteX9" fmla="*/ 289971 w 347222"/>
              <a:gd name="connsiteY9" fmla="*/ 430492 h 849567"/>
              <a:gd name="connsiteX10" fmla="*/ 284938 w 347222"/>
              <a:gd name="connsiteY10" fmla="*/ 461284 h 849567"/>
              <a:gd name="connsiteX11" fmla="*/ 278898 w 347222"/>
              <a:gd name="connsiteY11" fmla="*/ 498234 h 849567"/>
              <a:gd name="connsiteX12" fmla="*/ 272859 w 347222"/>
              <a:gd name="connsiteY12" fmla="*/ 535185 h 849567"/>
              <a:gd name="connsiteX13" fmla="*/ 267825 w 347222"/>
              <a:gd name="connsiteY13" fmla="*/ 565977 h 849567"/>
              <a:gd name="connsiteX14" fmla="*/ 264806 w 347222"/>
              <a:gd name="connsiteY14" fmla="*/ 584452 h 849567"/>
              <a:gd name="connsiteX15" fmla="*/ 260779 w 347222"/>
              <a:gd name="connsiteY15" fmla="*/ 609086 h 849567"/>
              <a:gd name="connsiteX16" fmla="*/ 257759 w 347222"/>
              <a:gd name="connsiteY16" fmla="*/ 627561 h 849567"/>
              <a:gd name="connsiteX17" fmla="*/ 253733 w 347222"/>
              <a:gd name="connsiteY17" fmla="*/ 652195 h 849567"/>
              <a:gd name="connsiteX18" fmla="*/ 242533 w 347222"/>
              <a:gd name="connsiteY18" fmla="*/ 675656 h 849567"/>
              <a:gd name="connsiteX19" fmla="*/ 238506 w 347222"/>
              <a:gd name="connsiteY19" fmla="*/ 700290 h 849567"/>
              <a:gd name="connsiteX20" fmla="*/ 227305 w 347222"/>
              <a:gd name="connsiteY20" fmla="*/ 723751 h 849567"/>
              <a:gd name="connsiteX21" fmla="*/ 208930 w 347222"/>
              <a:gd name="connsiteY21" fmla="*/ 746039 h 849567"/>
              <a:gd name="connsiteX22" fmla="*/ 198736 w 347222"/>
              <a:gd name="connsiteY22" fmla="*/ 763342 h 849567"/>
              <a:gd name="connsiteX23" fmla="*/ 174193 w 347222"/>
              <a:gd name="connsiteY23" fmla="*/ 778299 h 849567"/>
              <a:gd name="connsiteX24" fmla="*/ 163999 w 347222"/>
              <a:gd name="connsiteY24" fmla="*/ 795601 h 849567"/>
              <a:gd name="connsiteX25" fmla="*/ 146630 w 347222"/>
              <a:gd name="connsiteY25" fmla="*/ 811731 h 849567"/>
              <a:gd name="connsiteX26" fmla="*/ 115920 w 347222"/>
              <a:gd name="connsiteY26" fmla="*/ 819357 h 849567"/>
              <a:gd name="connsiteX27" fmla="*/ 99558 w 347222"/>
              <a:gd name="connsiteY27" fmla="*/ 829328 h 849567"/>
              <a:gd name="connsiteX28" fmla="*/ 84203 w 347222"/>
              <a:gd name="connsiteY28" fmla="*/ 833142 h 849567"/>
              <a:gd name="connsiteX29" fmla="*/ 60667 w 347222"/>
              <a:gd name="connsiteY29" fmla="*/ 841941 h 849567"/>
              <a:gd name="connsiteX30" fmla="*/ 52486 w 347222"/>
              <a:gd name="connsiteY30" fmla="*/ 846926 h 849567"/>
              <a:gd name="connsiteX31" fmla="*/ 29957 w 347222"/>
              <a:gd name="connsiteY31" fmla="*/ 849567 h 849567"/>
              <a:gd name="connsiteX32" fmla="*/ 22783 w 347222"/>
              <a:gd name="connsiteY32" fmla="*/ 848394 h 849567"/>
              <a:gd name="connsiteX33" fmla="*/ 15608 w 347222"/>
              <a:gd name="connsiteY33" fmla="*/ 847221 h 849567"/>
              <a:gd name="connsiteX34" fmla="*/ 1260 w 347222"/>
              <a:gd name="connsiteY34" fmla="*/ 844876 h 849567"/>
              <a:gd name="connsiteX35" fmla="*/ 0 w 347222"/>
              <a:gd name="connsiteY35" fmla="*/ 843378 h 849567"/>
              <a:gd name="connsiteX36" fmla="*/ 32722 w 347222"/>
              <a:gd name="connsiteY36" fmla="*/ 538529 h 849567"/>
              <a:gd name="connsiteX37" fmla="*/ 36236 w 347222"/>
              <a:gd name="connsiteY37" fmla="*/ 540768 h 849567"/>
              <a:gd name="connsiteX38" fmla="*/ 44417 w 347222"/>
              <a:gd name="connsiteY38" fmla="*/ 535783 h 849567"/>
              <a:gd name="connsiteX39" fmla="*/ 51591 w 347222"/>
              <a:gd name="connsiteY39" fmla="*/ 536955 h 849567"/>
              <a:gd name="connsiteX40" fmla="*/ 52598 w 347222"/>
              <a:gd name="connsiteY40" fmla="*/ 530797 h 849567"/>
              <a:gd name="connsiteX41" fmla="*/ 55618 w 347222"/>
              <a:gd name="connsiteY41" fmla="*/ 512321 h 849567"/>
              <a:gd name="connsiteX42" fmla="*/ 57631 w 347222"/>
              <a:gd name="connsiteY42" fmla="*/ 500005 h 849567"/>
              <a:gd name="connsiteX43" fmla="*/ 59644 w 347222"/>
              <a:gd name="connsiteY43" fmla="*/ 487688 h 849567"/>
              <a:gd name="connsiteX44" fmla="*/ 64677 w 347222"/>
              <a:gd name="connsiteY44" fmla="*/ 456896 h 849567"/>
              <a:gd name="connsiteX45" fmla="*/ 69710 w 347222"/>
              <a:gd name="connsiteY45" fmla="*/ 426103 h 849567"/>
              <a:gd name="connsiteX46" fmla="*/ 73737 w 347222"/>
              <a:gd name="connsiteY46" fmla="*/ 401470 h 849567"/>
              <a:gd name="connsiteX47" fmla="*/ 79777 w 347222"/>
              <a:gd name="connsiteY47" fmla="*/ 364520 h 849567"/>
              <a:gd name="connsiteX48" fmla="*/ 86823 w 347222"/>
              <a:gd name="connsiteY48" fmla="*/ 321411 h 849567"/>
              <a:gd name="connsiteX49" fmla="*/ 93869 w 347222"/>
              <a:gd name="connsiteY49" fmla="*/ 278302 h 849567"/>
              <a:gd name="connsiteX50" fmla="*/ 94749 w 347222"/>
              <a:gd name="connsiteY50" fmla="*/ 227862 h 849567"/>
              <a:gd name="connsiteX51" fmla="*/ 102802 w 347222"/>
              <a:gd name="connsiteY51" fmla="*/ 178594 h 849567"/>
              <a:gd name="connsiteX52" fmla="*/ 112868 w 347222"/>
              <a:gd name="connsiteY52" fmla="*/ 117010 h 849567"/>
              <a:gd name="connsiteX53" fmla="*/ 121928 w 347222"/>
              <a:gd name="connsiteY53" fmla="*/ 61585 h 849567"/>
              <a:gd name="connsiteX54" fmla="*/ 131994 w 347222"/>
              <a:gd name="connsiteY54" fmla="*/ 0 h 8495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347222" h="849567">
                <a:moveTo>
                  <a:pt x="131994" y="0"/>
                </a:moveTo>
                <a:lnTo>
                  <a:pt x="347222" y="35180"/>
                </a:lnTo>
                <a:lnTo>
                  <a:pt x="338162" y="90607"/>
                </a:lnTo>
                <a:lnTo>
                  <a:pt x="329102" y="146032"/>
                </a:lnTo>
                <a:lnTo>
                  <a:pt x="321049" y="195299"/>
                </a:lnTo>
                <a:lnTo>
                  <a:pt x="310983" y="256883"/>
                </a:lnTo>
                <a:lnTo>
                  <a:pt x="311110" y="301165"/>
                </a:lnTo>
                <a:lnTo>
                  <a:pt x="303057" y="350433"/>
                </a:lnTo>
                <a:lnTo>
                  <a:pt x="296011" y="393542"/>
                </a:lnTo>
                <a:lnTo>
                  <a:pt x="289971" y="430492"/>
                </a:lnTo>
                <a:lnTo>
                  <a:pt x="284938" y="461284"/>
                </a:lnTo>
                <a:lnTo>
                  <a:pt x="278898" y="498234"/>
                </a:lnTo>
                <a:lnTo>
                  <a:pt x="272859" y="535185"/>
                </a:lnTo>
                <a:lnTo>
                  <a:pt x="267825" y="565977"/>
                </a:lnTo>
                <a:lnTo>
                  <a:pt x="264806" y="584452"/>
                </a:lnTo>
                <a:lnTo>
                  <a:pt x="260779" y="609086"/>
                </a:lnTo>
                <a:lnTo>
                  <a:pt x="257759" y="627561"/>
                </a:lnTo>
                <a:lnTo>
                  <a:pt x="253733" y="652195"/>
                </a:lnTo>
                <a:lnTo>
                  <a:pt x="242533" y="675656"/>
                </a:lnTo>
                <a:lnTo>
                  <a:pt x="238506" y="700290"/>
                </a:lnTo>
                <a:lnTo>
                  <a:pt x="227305" y="723751"/>
                </a:lnTo>
                <a:lnTo>
                  <a:pt x="208930" y="746039"/>
                </a:lnTo>
                <a:lnTo>
                  <a:pt x="198736" y="763342"/>
                </a:lnTo>
                <a:lnTo>
                  <a:pt x="174193" y="778299"/>
                </a:lnTo>
                <a:lnTo>
                  <a:pt x="163999" y="795601"/>
                </a:lnTo>
                <a:lnTo>
                  <a:pt x="146630" y="811731"/>
                </a:lnTo>
                <a:lnTo>
                  <a:pt x="115920" y="819357"/>
                </a:lnTo>
                <a:lnTo>
                  <a:pt x="99558" y="829328"/>
                </a:lnTo>
                <a:lnTo>
                  <a:pt x="84203" y="833142"/>
                </a:lnTo>
                <a:lnTo>
                  <a:pt x="60667" y="841941"/>
                </a:lnTo>
                <a:lnTo>
                  <a:pt x="52486" y="846926"/>
                </a:lnTo>
                <a:lnTo>
                  <a:pt x="29957" y="849567"/>
                </a:lnTo>
                <a:lnTo>
                  <a:pt x="22783" y="848394"/>
                </a:lnTo>
                <a:lnTo>
                  <a:pt x="15608" y="847221"/>
                </a:lnTo>
                <a:lnTo>
                  <a:pt x="1260" y="844876"/>
                </a:lnTo>
                <a:lnTo>
                  <a:pt x="0" y="843378"/>
                </a:lnTo>
                <a:lnTo>
                  <a:pt x="32722" y="538529"/>
                </a:lnTo>
                <a:lnTo>
                  <a:pt x="36236" y="540768"/>
                </a:lnTo>
                <a:lnTo>
                  <a:pt x="44417" y="535783"/>
                </a:lnTo>
                <a:lnTo>
                  <a:pt x="51591" y="536955"/>
                </a:lnTo>
                <a:lnTo>
                  <a:pt x="52598" y="530797"/>
                </a:lnTo>
                <a:lnTo>
                  <a:pt x="55618" y="512321"/>
                </a:lnTo>
                <a:lnTo>
                  <a:pt x="57631" y="500005"/>
                </a:lnTo>
                <a:lnTo>
                  <a:pt x="59644" y="487688"/>
                </a:lnTo>
                <a:lnTo>
                  <a:pt x="64677" y="456896"/>
                </a:lnTo>
                <a:lnTo>
                  <a:pt x="69710" y="426103"/>
                </a:lnTo>
                <a:lnTo>
                  <a:pt x="73737" y="401470"/>
                </a:lnTo>
                <a:lnTo>
                  <a:pt x="79777" y="364520"/>
                </a:lnTo>
                <a:lnTo>
                  <a:pt x="86823" y="321411"/>
                </a:lnTo>
                <a:lnTo>
                  <a:pt x="93869" y="278302"/>
                </a:lnTo>
                <a:lnTo>
                  <a:pt x="94749" y="227862"/>
                </a:lnTo>
                <a:lnTo>
                  <a:pt x="102802" y="178594"/>
                </a:lnTo>
                <a:lnTo>
                  <a:pt x="112868" y="117010"/>
                </a:lnTo>
                <a:lnTo>
                  <a:pt x="121928" y="61585"/>
                </a:lnTo>
                <a:lnTo>
                  <a:pt x="13199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9" name="任意多边形: 形状 138">
            <a:extLst>
              <a:ext uri="{FF2B5EF4-FFF2-40B4-BE49-F238E27FC236}">
                <a16:creationId xmlns:a16="http://schemas.microsoft.com/office/drawing/2014/main" xmlns="" id="{0BC36710-1B80-4332-ABA3-A5B5CEA1C03E}"/>
              </a:ext>
            </a:extLst>
          </p:cNvPr>
          <p:cNvSpPr/>
          <p:nvPr/>
        </p:nvSpPr>
        <p:spPr>
          <a:xfrm>
            <a:off x="6055809" y="2682908"/>
            <a:ext cx="1240449" cy="363392"/>
          </a:xfrm>
          <a:custGeom>
            <a:avLst/>
            <a:gdLst>
              <a:gd name="connsiteX0" fmla="*/ 963094 w 1240449"/>
              <a:gd name="connsiteY0" fmla="*/ 0 h 363392"/>
              <a:gd name="connsiteX1" fmla="*/ 1202295 w 1240449"/>
              <a:gd name="connsiteY1" fmla="*/ 0 h 363392"/>
              <a:gd name="connsiteX2" fmla="*/ 1206240 w 1240449"/>
              <a:gd name="connsiteY2" fmla="*/ 16026 h 363392"/>
              <a:gd name="connsiteX3" fmla="*/ 1226766 w 1240449"/>
              <a:gd name="connsiteY3" fmla="*/ 36868 h 363392"/>
              <a:gd name="connsiteX4" fmla="*/ 1233607 w 1240449"/>
              <a:gd name="connsiteY4" fmla="*/ 50762 h 363392"/>
              <a:gd name="connsiteX5" fmla="*/ 1240449 w 1240449"/>
              <a:gd name="connsiteY5" fmla="*/ 85499 h 363392"/>
              <a:gd name="connsiteX6" fmla="*/ 1240449 w 1240449"/>
              <a:gd name="connsiteY6" fmla="*/ 92446 h 363392"/>
              <a:gd name="connsiteX7" fmla="*/ 1240449 w 1240449"/>
              <a:gd name="connsiteY7" fmla="*/ 113288 h 363392"/>
              <a:gd name="connsiteX8" fmla="*/ 1240449 w 1240449"/>
              <a:gd name="connsiteY8" fmla="*/ 127183 h 363392"/>
              <a:gd name="connsiteX9" fmla="*/ 1240449 w 1240449"/>
              <a:gd name="connsiteY9" fmla="*/ 141078 h 363392"/>
              <a:gd name="connsiteX10" fmla="*/ 1233607 w 1240449"/>
              <a:gd name="connsiteY10" fmla="*/ 161920 h 363392"/>
              <a:gd name="connsiteX11" fmla="*/ 1226766 w 1240449"/>
              <a:gd name="connsiteY11" fmla="*/ 168867 h 363392"/>
              <a:gd name="connsiteX12" fmla="*/ 1206240 w 1240449"/>
              <a:gd name="connsiteY12" fmla="*/ 182762 h 363392"/>
              <a:gd name="connsiteX13" fmla="*/ 1192557 w 1240449"/>
              <a:gd name="connsiteY13" fmla="*/ 196656 h 363392"/>
              <a:gd name="connsiteX14" fmla="*/ 1172032 w 1240449"/>
              <a:gd name="connsiteY14" fmla="*/ 217498 h 363392"/>
              <a:gd name="connsiteX15" fmla="*/ 1151506 w 1240449"/>
              <a:gd name="connsiteY15" fmla="*/ 231393 h 363392"/>
              <a:gd name="connsiteX16" fmla="*/ 1110456 w 1240449"/>
              <a:gd name="connsiteY16" fmla="*/ 259182 h 363392"/>
              <a:gd name="connsiteX17" fmla="*/ 1055722 w 1240449"/>
              <a:gd name="connsiteY17" fmla="*/ 280024 h 363392"/>
              <a:gd name="connsiteX18" fmla="*/ 1000988 w 1240449"/>
              <a:gd name="connsiteY18" fmla="*/ 307814 h 363392"/>
              <a:gd name="connsiteX19" fmla="*/ 939412 w 1240449"/>
              <a:gd name="connsiteY19" fmla="*/ 321708 h 363392"/>
              <a:gd name="connsiteX20" fmla="*/ 870995 w 1240449"/>
              <a:gd name="connsiteY20" fmla="*/ 335603 h 363392"/>
              <a:gd name="connsiteX21" fmla="*/ 795735 w 1240449"/>
              <a:gd name="connsiteY21" fmla="*/ 342550 h 363392"/>
              <a:gd name="connsiteX22" fmla="*/ 761527 w 1240449"/>
              <a:gd name="connsiteY22" fmla="*/ 342550 h 363392"/>
              <a:gd name="connsiteX23" fmla="*/ 720476 w 1240449"/>
              <a:gd name="connsiteY23" fmla="*/ 356445 h 363392"/>
              <a:gd name="connsiteX24" fmla="*/ 672584 w 1240449"/>
              <a:gd name="connsiteY24" fmla="*/ 356445 h 363392"/>
              <a:gd name="connsiteX25" fmla="*/ 617850 w 1240449"/>
              <a:gd name="connsiteY25" fmla="*/ 363392 h 363392"/>
              <a:gd name="connsiteX26" fmla="*/ 563116 w 1240449"/>
              <a:gd name="connsiteY26" fmla="*/ 363392 h 363392"/>
              <a:gd name="connsiteX27" fmla="*/ 515224 w 1240449"/>
              <a:gd name="connsiteY27" fmla="*/ 363392 h 363392"/>
              <a:gd name="connsiteX28" fmla="*/ 446806 w 1240449"/>
              <a:gd name="connsiteY28" fmla="*/ 363392 h 363392"/>
              <a:gd name="connsiteX29" fmla="*/ 385230 w 1240449"/>
              <a:gd name="connsiteY29" fmla="*/ 356445 h 363392"/>
              <a:gd name="connsiteX30" fmla="*/ 323655 w 1240449"/>
              <a:gd name="connsiteY30" fmla="*/ 356445 h 363392"/>
              <a:gd name="connsiteX31" fmla="*/ 262079 w 1240449"/>
              <a:gd name="connsiteY31" fmla="*/ 342550 h 363392"/>
              <a:gd name="connsiteX32" fmla="*/ 207345 w 1240449"/>
              <a:gd name="connsiteY32" fmla="*/ 335603 h 363392"/>
              <a:gd name="connsiteX33" fmla="*/ 166294 w 1240449"/>
              <a:gd name="connsiteY33" fmla="*/ 328656 h 363392"/>
              <a:gd name="connsiteX34" fmla="*/ 118402 w 1240449"/>
              <a:gd name="connsiteY34" fmla="*/ 321708 h 363392"/>
              <a:gd name="connsiteX35" fmla="*/ 84193 w 1240449"/>
              <a:gd name="connsiteY35" fmla="*/ 314761 h 363392"/>
              <a:gd name="connsiteX36" fmla="*/ 49985 w 1240449"/>
              <a:gd name="connsiteY36" fmla="*/ 307814 h 363392"/>
              <a:gd name="connsiteX37" fmla="*/ 22618 w 1240449"/>
              <a:gd name="connsiteY37" fmla="*/ 286972 h 363392"/>
              <a:gd name="connsiteX38" fmla="*/ 0 w 1240449"/>
              <a:gd name="connsiteY38" fmla="*/ 278359 h 363392"/>
              <a:gd name="connsiteX39" fmla="*/ 0 w 1240449"/>
              <a:gd name="connsiteY39" fmla="*/ 1212 h 363392"/>
              <a:gd name="connsiteX40" fmla="*/ 22618 w 1240449"/>
              <a:gd name="connsiteY40" fmla="*/ 29920 h 363392"/>
              <a:gd name="connsiteX41" fmla="*/ 29459 w 1240449"/>
              <a:gd name="connsiteY41" fmla="*/ 43815 h 363392"/>
              <a:gd name="connsiteX42" fmla="*/ 49985 w 1240449"/>
              <a:gd name="connsiteY42" fmla="*/ 64657 h 363392"/>
              <a:gd name="connsiteX43" fmla="*/ 77352 w 1240449"/>
              <a:gd name="connsiteY43" fmla="*/ 78552 h 363392"/>
              <a:gd name="connsiteX44" fmla="*/ 104719 w 1240449"/>
              <a:gd name="connsiteY44" fmla="*/ 92446 h 363392"/>
              <a:gd name="connsiteX45" fmla="*/ 132086 w 1240449"/>
              <a:gd name="connsiteY45" fmla="*/ 99394 h 363392"/>
              <a:gd name="connsiteX46" fmla="*/ 173136 w 1240449"/>
              <a:gd name="connsiteY46" fmla="*/ 113288 h 363392"/>
              <a:gd name="connsiteX47" fmla="*/ 207345 w 1240449"/>
              <a:gd name="connsiteY47" fmla="*/ 120236 h 363392"/>
              <a:gd name="connsiteX48" fmla="*/ 255237 w 1240449"/>
              <a:gd name="connsiteY48" fmla="*/ 127183 h 363392"/>
              <a:gd name="connsiteX49" fmla="*/ 296288 w 1240449"/>
              <a:gd name="connsiteY49" fmla="*/ 134130 h 363392"/>
              <a:gd name="connsiteX50" fmla="*/ 344180 w 1240449"/>
              <a:gd name="connsiteY50" fmla="*/ 134130 h 363392"/>
              <a:gd name="connsiteX51" fmla="*/ 433123 w 1240449"/>
              <a:gd name="connsiteY51" fmla="*/ 141078 h 363392"/>
              <a:gd name="connsiteX52" fmla="*/ 528907 w 1240449"/>
              <a:gd name="connsiteY52" fmla="*/ 141078 h 363392"/>
              <a:gd name="connsiteX53" fmla="*/ 631533 w 1240449"/>
              <a:gd name="connsiteY53" fmla="*/ 134130 h 363392"/>
              <a:gd name="connsiteX54" fmla="*/ 672584 w 1240449"/>
              <a:gd name="connsiteY54" fmla="*/ 134130 h 363392"/>
              <a:gd name="connsiteX55" fmla="*/ 720476 w 1240449"/>
              <a:gd name="connsiteY55" fmla="*/ 127183 h 363392"/>
              <a:gd name="connsiteX56" fmla="*/ 761527 w 1240449"/>
              <a:gd name="connsiteY56" fmla="*/ 120236 h 363392"/>
              <a:gd name="connsiteX57" fmla="*/ 795735 w 1240449"/>
              <a:gd name="connsiteY57" fmla="*/ 113288 h 363392"/>
              <a:gd name="connsiteX58" fmla="*/ 823102 w 1240449"/>
              <a:gd name="connsiteY58" fmla="*/ 99394 h 363392"/>
              <a:gd name="connsiteX59" fmla="*/ 857311 w 1240449"/>
              <a:gd name="connsiteY59" fmla="*/ 92446 h 363392"/>
              <a:gd name="connsiteX60" fmla="*/ 877836 w 1240449"/>
              <a:gd name="connsiteY60" fmla="*/ 85499 h 363392"/>
              <a:gd name="connsiteX61" fmla="*/ 905203 w 1240449"/>
              <a:gd name="connsiteY61" fmla="*/ 71604 h 363392"/>
              <a:gd name="connsiteX62" fmla="*/ 925729 w 1240449"/>
              <a:gd name="connsiteY62" fmla="*/ 50762 h 363392"/>
              <a:gd name="connsiteX63" fmla="*/ 939412 w 1240449"/>
              <a:gd name="connsiteY63" fmla="*/ 36868 h 363392"/>
              <a:gd name="connsiteX64" fmla="*/ 959937 w 1240449"/>
              <a:gd name="connsiteY64" fmla="*/ 16026 h 363392"/>
              <a:gd name="connsiteX65" fmla="*/ 963094 w 1240449"/>
              <a:gd name="connsiteY65" fmla="*/ 0 h 363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1240449" h="363392">
                <a:moveTo>
                  <a:pt x="963094" y="0"/>
                </a:moveTo>
                <a:lnTo>
                  <a:pt x="1202295" y="0"/>
                </a:lnTo>
                <a:lnTo>
                  <a:pt x="1206240" y="16026"/>
                </a:lnTo>
                <a:lnTo>
                  <a:pt x="1226766" y="36868"/>
                </a:lnTo>
                <a:lnTo>
                  <a:pt x="1233607" y="50762"/>
                </a:lnTo>
                <a:lnTo>
                  <a:pt x="1240449" y="85499"/>
                </a:lnTo>
                <a:lnTo>
                  <a:pt x="1240449" y="92446"/>
                </a:lnTo>
                <a:lnTo>
                  <a:pt x="1240449" y="113288"/>
                </a:lnTo>
                <a:lnTo>
                  <a:pt x="1240449" y="127183"/>
                </a:lnTo>
                <a:lnTo>
                  <a:pt x="1240449" y="141078"/>
                </a:lnTo>
                <a:lnTo>
                  <a:pt x="1233607" y="161920"/>
                </a:lnTo>
                <a:lnTo>
                  <a:pt x="1226766" y="168867"/>
                </a:lnTo>
                <a:lnTo>
                  <a:pt x="1206240" y="182762"/>
                </a:lnTo>
                <a:lnTo>
                  <a:pt x="1192557" y="196656"/>
                </a:lnTo>
                <a:lnTo>
                  <a:pt x="1172032" y="217498"/>
                </a:lnTo>
                <a:lnTo>
                  <a:pt x="1151506" y="231393"/>
                </a:lnTo>
                <a:lnTo>
                  <a:pt x="1110456" y="259182"/>
                </a:lnTo>
                <a:lnTo>
                  <a:pt x="1055722" y="280024"/>
                </a:lnTo>
                <a:lnTo>
                  <a:pt x="1000988" y="307814"/>
                </a:lnTo>
                <a:lnTo>
                  <a:pt x="939412" y="321708"/>
                </a:lnTo>
                <a:lnTo>
                  <a:pt x="870995" y="335603"/>
                </a:lnTo>
                <a:lnTo>
                  <a:pt x="795735" y="342550"/>
                </a:lnTo>
                <a:lnTo>
                  <a:pt x="761527" y="342550"/>
                </a:lnTo>
                <a:lnTo>
                  <a:pt x="720476" y="356445"/>
                </a:lnTo>
                <a:lnTo>
                  <a:pt x="672584" y="356445"/>
                </a:lnTo>
                <a:lnTo>
                  <a:pt x="617850" y="363392"/>
                </a:lnTo>
                <a:lnTo>
                  <a:pt x="563116" y="363392"/>
                </a:lnTo>
                <a:lnTo>
                  <a:pt x="515224" y="363392"/>
                </a:lnTo>
                <a:lnTo>
                  <a:pt x="446806" y="363392"/>
                </a:lnTo>
                <a:lnTo>
                  <a:pt x="385230" y="356445"/>
                </a:lnTo>
                <a:lnTo>
                  <a:pt x="323655" y="356445"/>
                </a:lnTo>
                <a:lnTo>
                  <a:pt x="262079" y="342550"/>
                </a:lnTo>
                <a:lnTo>
                  <a:pt x="207345" y="335603"/>
                </a:lnTo>
                <a:lnTo>
                  <a:pt x="166294" y="328656"/>
                </a:lnTo>
                <a:lnTo>
                  <a:pt x="118402" y="321708"/>
                </a:lnTo>
                <a:lnTo>
                  <a:pt x="84193" y="314761"/>
                </a:lnTo>
                <a:lnTo>
                  <a:pt x="49985" y="307814"/>
                </a:lnTo>
                <a:lnTo>
                  <a:pt x="22618" y="286972"/>
                </a:lnTo>
                <a:lnTo>
                  <a:pt x="0" y="278359"/>
                </a:lnTo>
                <a:lnTo>
                  <a:pt x="0" y="1212"/>
                </a:lnTo>
                <a:lnTo>
                  <a:pt x="22618" y="29920"/>
                </a:lnTo>
                <a:lnTo>
                  <a:pt x="29459" y="43815"/>
                </a:lnTo>
                <a:lnTo>
                  <a:pt x="49985" y="64657"/>
                </a:lnTo>
                <a:lnTo>
                  <a:pt x="77352" y="78552"/>
                </a:lnTo>
                <a:lnTo>
                  <a:pt x="104719" y="92446"/>
                </a:lnTo>
                <a:lnTo>
                  <a:pt x="132086" y="99394"/>
                </a:lnTo>
                <a:lnTo>
                  <a:pt x="173136" y="113288"/>
                </a:lnTo>
                <a:lnTo>
                  <a:pt x="207345" y="120236"/>
                </a:lnTo>
                <a:lnTo>
                  <a:pt x="255237" y="127183"/>
                </a:lnTo>
                <a:lnTo>
                  <a:pt x="296288" y="134130"/>
                </a:lnTo>
                <a:lnTo>
                  <a:pt x="344180" y="134130"/>
                </a:lnTo>
                <a:lnTo>
                  <a:pt x="433123" y="141078"/>
                </a:lnTo>
                <a:lnTo>
                  <a:pt x="528907" y="141078"/>
                </a:lnTo>
                <a:lnTo>
                  <a:pt x="631533" y="134130"/>
                </a:lnTo>
                <a:lnTo>
                  <a:pt x="672584" y="134130"/>
                </a:lnTo>
                <a:lnTo>
                  <a:pt x="720476" y="127183"/>
                </a:lnTo>
                <a:lnTo>
                  <a:pt x="761527" y="120236"/>
                </a:lnTo>
                <a:lnTo>
                  <a:pt x="795735" y="113288"/>
                </a:lnTo>
                <a:lnTo>
                  <a:pt x="823102" y="99394"/>
                </a:lnTo>
                <a:lnTo>
                  <a:pt x="857311" y="92446"/>
                </a:lnTo>
                <a:lnTo>
                  <a:pt x="877836" y="85499"/>
                </a:lnTo>
                <a:lnTo>
                  <a:pt x="905203" y="71604"/>
                </a:lnTo>
                <a:lnTo>
                  <a:pt x="925729" y="50762"/>
                </a:lnTo>
                <a:lnTo>
                  <a:pt x="939412" y="36868"/>
                </a:lnTo>
                <a:lnTo>
                  <a:pt x="959937" y="16026"/>
                </a:lnTo>
                <a:lnTo>
                  <a:pt x="96309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0" name="任意多边形: 形状 139">
            <a:extLst>
              <a:ext uri="{FF2B5EF4-FFF2-40B4-BE49-F238E27FC236}">
                <a16:creationId xmlns:a16="http://schemas.microsoft.com/office/drawing/2014/main" xmlns="" id="{66FFAFAC-9C15-4733-8C3C-83BDE422839B}"/>
              </a:ext>
            </a:extLst>
          </p:cNvPr>
          <p:cNvSpPr/>
          <p:nvPr/>
        </p:nvSpPr>
        <p:spPr>
          <a:xfrm>
            <a:off x="5784230" y="1629045"/>
            <a:ext cx="271578" cy="1332222"/>
          </a:xfrm>
          <a:custGeom>
            <a:avLst/>
            <a:gdLst>
              <a:gd name="connsiteX0" fmla="*/ 82101 w 271578"/>
              <a:gd name="connsiteY0" fmla="*/ 0 h 1332222"/>
              <a:gd name="connsiteX1" fmla="*/ 116310 w 271578"/>
              <a:gd name="connsiteY1" fmla="*/ 41684 h 1332222"/>
              <a:gd name="connsiteX2" fmla="*/ 150519 w 271578"/>
              <a:gd name="connsiteY2" fmla="*/ 83368 h 1332222"/>
              <a:gd name="connsiteX3" fmla="*/ 177886 w 271578"/>
              <a:gd name="connsiteY3" fmla="*/ 104210 h 1332222"/>
              <a:gd name="connsiteX4" fmla="*/ 198411 w 271578"/>
              <a:gd name="connsiteY4" fmla="*/ 138947 h 1332222"/>
              <a:gd name="connsiteX5" fmla="*/ 218936 w 271578"/>
              <a:gd name="connsiteY5" fmla="*/ 159789 h 1332222"/>
              <a:gd name="connsiteX6" fmla="*/ 232620 w 271578"/>
              <a:gd name="connsiteY6" fmla="*/ 180631 h 1332222"/>
              <a:gd name="connsiteX7" fmla="*/ 239462 w 271578"/>
              <a:gd name="connsiteY7" fmla="*/ 194525 h 1332222"/>
              <a:gd name="connsiteX8" fmla="*/ 246303 w 271578"/>
              <a:gd name="connsiteY8" fmla="*/ 208420 h 1332222"/>
              <a:gd name="connsiteX9" fmla="*/ 246303 w 271578"/>
              <a:gd name="connsiteY9" fmla="*/ 236209 h 1332222"/>
              <a:gd name="connsiteX10" fmla="*/ 239462 w 271578"/>
              <a:gd name="connsiteY10" fmla="*/ 257051 h 1332222"/>
              <a:gd name="connsiteX11" fmla="*/ 232620 w 271578"/>
              <a:gd name="connsiteY11" fmla="*/ 305683 h 1332222"/>
              <a:gd name="connsiteX12" fmla="*/ 218936 w 271578"/>
              <a:gd name="connsiteY12" fmla="*/ 326525 h 1332222"/>
              <a:gd name="connsiteX13" fmla="*/ 218936 w 271578"/>
              <a:gd name="connsiteY13" fmla="*/ 347366 h 1332222"/>
              <a:gd name="connsiteX14" fmla="*/ 212095 w 271578"/>
              <a:gd name="connsiteY14" fmla="*/ 382103 h 1332222"/>
              <a:gd name="connsiteX15" fmla="*/ 212095 w 271578"/>
              <a:gd name="connsiteY15" fmla="*/ 409892 h 1332222"/>
              <a:gd name="connsiteX16" fmla="*/ 212095 w 271578"/>
              <a:gd name="connsiteY16" fmla="*/ 451576 h 1332222"/>
              <a:gd name="connsiteX17" fmla="*/ 205253 w 271578"/>
              <a:gd name="connsiteY17" fmla="*/ 507155 h 1332222"/>
              <a:gd name="connsiteX18" fmla="*/ 205253 w 271578"/>
              <a:gd name="connsiteY18" fmla="*/ 562734 h 1332222"/>
              <a:gd name="connsiteX19" fmla="*/ 205253 w 271578"/>
              <a:gd name="connsiteY19" fmla="*/ 625260 h 1332222"/>
              <a:gd name="connsiteX20" fmla="*/ 205253 w 271578"/>
              <a:gd name="connsiteY20" fmla="*/ 687786 h 1332222"/>
              <a:gd name="connsiteX21" fmla="*/ 205253 w 271578"/>
              <a:gd name="connsiteY21" fmla="*/ 743364 h 1332222"/>
              <a:gd name="connsiteX22" fmla="*/ 212095 w 271578"/>
              <a:gd name="connsiteY22" fmla="*/ 791996 h 1332222"/>
              <a:gd name="connsiteX23" fmla="*/ 212095 w 271578"/>
              <a:gd name="connsiteY23" fmla="*/ 840627 h 1332222"/>
              <a:gd name="connsiteX24" fmla="*/ 212095 w 271578"/>
              <a:gd name="connsiteY24" fmla="*/ 875364 h 1332222"/>
              <a:gd name="connsiteX25" fmla="*/ 218936 w 271578"/>
              <a:gd name="connsiteY25" fmla="*/ 903153 h 1332222"/>
              <a:gd name="connsiteX26" fmla="*/ 218936 w 271578"/>
              <a:gd name="connsiteY26" fmla="*/ 930942 h 1332222"/>
              <a:gd name="connsiteX27" fmla="*/ 232620 w 271578"/>
              <a:gd name="connsiteY27" fmla="*/ 951784 h 1332222"/>
              <a:gd name="connsiteX28" fmla="*/ 239462 w 271578"/>
              <a:gd name="connsiteY28" fmla="*/ 986521 h 1332222"/>
              <a:gd name="connsiteX29" fmla="*/ 246303 w 271578"/>
              <a:gd name="connsiteY29" fmla="*/ 1021257 h 1332222"/>
              <a:gd name="connsiteX30" fmla="*/ 266829 w 271578"/>
              <a:gd name="connsiteY30" fmla="*/ 1049047 h 1332222"/>
              <a:gd name="connsiteX31" fmla="*/ 271578 w 271578"/>
              <a:gd name="connsiteY31" fmla="*/ 1055075 h 1332222"/>
              <a:gd name="connsiteX32" fmla="*/ 271578 w 271578"/>
              <a:gd name="connsiteY32" fmla="*/ 1332222 h 1332222"/>
              <a:gd name="connsiteX33" fmla="*/ 239462 w 271578"/>
              <a:gd name="connsiteY33" fmla="*/ 1319993 h 1332222"/>
              <a:gd name="connsiteX34" fmla="*/ 198411 w 271578"/>
              <a:gd name="connsiteY34" fmla="*/ 1285256 h 1332222"/>
              <a:gd name="connsiteX35" fmla="*/ 171044 w 271578"/>
              <a:gd name="connsiteY35" fmla="*/ 1271361 h 1332222"/>
              <a:gd name="connsiteX36" fmla="*/ 150519 w 271578"/>
              <a:gd name="connsiteY36" fmla="*/ 1250519 h 1332222"/>
              <a:gd name="connsiteX37" fmla="*/ 129994 w 271578"/>
              <a:gd name="connsiteY37" fmla="*/ 1229677 h 1332222"/>
              <a:gd name="connsiteX38" fmla="*/ 123152 w 271578"/>
              <a:gd name="connsiteY38" fmla="*/ 1215783 h 1332222"/>
              <a:gd name="connsiteX39" fmla="*/ 95785 w 271578"/>
              <a:gd name="connsiteY39" fmla="*/ 1174099 h 1332222"/>
              <a:gd name="connsiteX40" fmla="*/ 82101 w 271578"/>
              <a:gd name="connsiteY40" fmla="*/ 1132415 h 1332222"/>
              <a:gd name="connsiteX41" fmla="*/ 61576 w 271578"/>
              <a:gd name="connsiteY41" fmla="*/ 1083783 h 1332222"/>
              <a:gd name="connsiteX42" fmla="*/ 54734 w 271578"/>
              <a:gd name="connsiteY42" fmla="*/ 1035152 h 1332222"/>
              <a:gd name="connsiteX43" fmla="*/ 54734 w 271578"/>
              <a:gd name="connsiteY43" fmla="*/ 1028205 h 1332222"/>
              <a:gd name="connsiteX44" fmla="*/ 41051 w 271578"/>
              <a:gd name="connsiteY44" fmla="*/ 1014310 h 1332222"/>
              <a:gd name="connsiteX45" fmla="*/ 41051 w 271578"/>
              <a:gd name="connsiteY45" fmla="*/ 979573 h 1332222"/>
              <a:gd name="connsiteX46" fmla="*/ 41051 w 271578"/>
              <a:gd name="connsiteY46" fmla="*/ 937889 h 1332222"/>
              <a:gd name="connsiteX47" fmla="*/ 34209 w 271578"/>
              <a:gd name="connsiteY47" fmla="*/ 889258 h 1332222"/>
              <a:gd name="connsiteX48" fmla="*/ 34209 w 271578"/>
              <a:gd name="connsiteY48" fmla="*/ 833680 h 1332222"/>
              <a:gd name="connsiteX49" fmla="*/ 34209 w 271578"/>
              <a:gd name="connsiteY49" fmla="*/ 778101 h 1332222"/>
              <a:gd name="connsiteX50" fmla="*/ 34209 w 271578"/>
              <a:gd name="connsiteY50" fmla="*/ 701680 h 1332222"/>
              <a:gd name="connsiteX51" fmla="*/ 34209 w 271578"/>
              <a:gd name="connsiteY51" fmla="*/ 625260 h 1332222"/>
              <a:gd name="connsiteX52" fmla="*/ 34209 w 271578"/>
              <a:gd name="connsiteY52" fmla="*/ 541892 h 1332222"/>
              <a:gd name="connsiteX53" fmla="*/ 27367 w 271578"/>
              <a:gd name="connsiteY53" fmla="*/ 472418 h 1332222"/>
              <a:gd name="connsiteX54" fmla="*/ 27367 w 271578"/>
              <a:gd name="connsiteY54" fmla="*/ 395998 h 1332222"/>
              <a:gd name="connsiteX55" fmla="*/ 27367 w 271578"/>
              <a:gd name="connsiteY55" fmla="*/ 326525 h 1332222"/>
              <a:gd name="connsiteX56" fmla="*/ 20526 w 271578"/>
              <a:gd name="connsiteY56" fmla="*/ 250104 h 1332222"/>
              <a:gd name="connsiteX57" fmla="*/ 20526 w 271578"/>
              <a:gd name="connsiteY57" fmla="*/ 187578 h 1332222"/>
              <a:gd name="connsiteX58" fmla="*/ 6842 w 271578"/>
              <a:gd name="connsiteY58" fmla="*/ 118105 h 1332222"/>
              <a:gd name="connsiteX59" fmla="*/ 0 w 271578"/>
              <a:gd name="connsiteY59" fmla="*/ 55579 h 1332222"/>
              <a:gd name="connsiteX60" fmla="*/ 41051 w 271578"/>
              <a:gd name="connsiteY60" fmla="*/ 34737 h 1332222"/>
              <a:gd name="connsiteX61" fmla="*/ 82101 w 271578"/>
              <a:gd name="connsiteY61" fmla="*/ 0 h 1332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271578" h="1332222">
                <a:moveTo>
                  <a:pt x="82101" y="0"/>
                </a:moveTo>
                <a:lnTo>
                  <a:pt x="116310" y="41684"/>
                </a:lnTo>
                <a:lnTo>
                  <a:pt x="150519" y="83368"/>
                </a:lnTo>
                <a:lnTo>
                  <a:pt x="177886" y="104210"/>
                </a:lnTo>
                <a:lnTo>
                  <a:pt x="198411" y="138947"/>
                </a:lnTo>
                <a:lnTo>
                  <a:pt x="218936" y="159789"/>
                </a:lnTo>
                <a:lnTo>
                  <a:pt x="232620" y="180631"/>
                </a:lnTo>
                <a:lnTo>
                  <a:pt x="239462" y="194525"/>
                </a:lnTo>
                <a:lnTo>
                  <a:pt x="246303" y="208420"/>
                </a:lnTo>
                <a:lnTo>
                  <a:pt x="246303" y="236209"/>
                </a:lnTo>
                <a:lnTo>
                  <a:pt x="239462" y="257051"/>
                </a:lnTo>
                <a:lnTo>
                  <a:pt x="232620" y="305683"/>
                </a:lnTo>
                <a:lnTo>
                  <a:pt x="218936" y="326525"/>
                </a:lnTo>
                <a:lnTo>
                  <a:pt x="218936" y="347366"/>
                </a:lnTo>
                <a:lnTo>
                  <a:pt x="212095" y="382103"/>
                </a:lnTo>
                <a:lnTo>
                  <a:pt x="212095" y="409892"/>
                </a:lnTo>
                <a:lnTo>
                  <a:pt x="212095" y="451576"/>
                </a:lnTo>
                <a:lnTo>
                  <a:pt x="205253" y="507155"/>
                </a:lnTo>
                <a:lnTo>
                  <a:pt x="205253" y="562734"/>
                </a:lnTo>
                <a:lnTo>
                  <a:pt x="205253" y="625260"/>
                </a:lnTo>
                <a:lnTo>
                  <a:pt x="205253" y="687786"/>
                </a:lnTo>
                <a:lnTo>
                  <a:pt x="205253" y="743364"/>
                </a:lnTo>
                <a:lnTo>
                  <a:pt x="212095" y="791996"/>
                </a:lnTo>
                <a:lnTo>
                  <a:pt x="212095" y="840627"/>
                </a:lnTo>
                <a:lnTo>
                  <a:pt x="212095" y="875364"/>
                </a:lnTo>
                <a:lnTo>
                  <a:pt x="218936" y="903153"/>
                </a:lnTo>
                <a:lnTo>
                  <a:pt x="218936" y="930942"/>
                </a:lnTo>
                <a:lnTo>
                  <a:pt x="232620" y="951784"/>
                </a:lnTo>
                <a:lnTo>
                  <a:pt x="239462" y="986521"/>
                </a:lnTo>
                <a:lnTo>
                  <a:pt x="246303" y="1021257"/>
                </a:lnTo>
                <a:lnTo>
                  <a:pt x="266829" y="1049047"/>
                </a:lnTo>
                <a:lnTo>
                  <a:pt x="271578" y="1055075"/>
                </a:lnTo>
                <a:lnTo>
                  <a:pt x="271578" y="1332222"/>
                </a:lnTo>
                <a:lnTo>
                  <a:pt x="239462" y="1319993"/>
                </a:lnTo>
                <a:lnTo>
                  <a:pt x="198411" y="1285256"/>
                </a:lnTo>
                <a:lnTo>
                  <a:pt x="171044" y="1271361"/>
                </a:lnTo>
                <a:lnTo>
                  <a:pt x="150519" y="1250519"/>
                </a:lnTo>
                <a:lnTo>
                  <a:pt x="129994" y="1229677"/>
                </a:lnTo>
                <a:lnTo>
                  <a:pt x="123152" y="1215783"/>
                </a:lnTo>
                <a:lnTo>
                  <a:pt x="95785" y="1174099"/>
                </a:lnTo>
                <a:lnTo>
                  <a:pt x="82101" y="1132415"/>
                </a:lnTo>
                <a:lnTo>
                  <a:pt x="61576" y="1083783"/>
                </a:lnTo>
                <a:lnTo>
                  <a:pt x="54734" y="1035152"/>
                </a:lnTo>
                <a:lnTo>
                  <a:pt x="54734" y="1028205"/>
                </a:lnTo>
                <a:lnTo>
                  <a:pt x="41051" y="1014310"/>
                </a:lnTo>
                <a:lnTo>
                  <a:pt x="41051" y="979573"/>
                </a:lnTo>
                <a:lnTo>
                  <a:pt x="41051" y="937889"/>
                </a:lnTo>
                <a:lnTo>
                  <a:pt x="34209" y="889258"/>
                </a:lnTo>
                <a:lnTo>
                  <a:pt x="34209" y="833680"/>
                </a:lnTo>
                <a:lnTo>
                  <a:pt x="34209" y="778101"/>
                </a:lnTo>
                <a:lnTo>
                  <a:pt x="34209" y="701680"/>
                </a:lnTo>
                <a:lnTo>
                  <a:pt x="34209" y="625260"/>
                </a:lnTo>
                <a:lnTo>
                  <a:pt x="34209" y="541892"/>
                </a:lnTo>
                <a:lnTo>
                  <a:pt x="27367" y="472418"/>
                </a:lnTo>
                <a:lnTo>
                  <a:pt x="27367" y="395998"/>
                </a:lnTo>
                <a:lnTo>
                  <a:pt x="27367" y="326525"/>
                </a:lnTo>
                <a:lnTo>
                  <a:pt x="20526" y="250104"/>
                </a:lnTo>
                <a:lnTo>
                  <a:pt x="20526" y="187578"/>
                </a:lnTo>
                <a:lnTo>
                  <a:pt x="6842" y="118105"/>
                </a:lnTo>
                <a:lnTo>
                  <a:pt x="0" y="55579"/>
                </a:lnTo>
                <a:lnTo>
                  <a:pt x="41051" y="34737"/>
                </a:lnTo>
                <a:lnTo>
                  <a:pt x="8210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1" name="任意多边形: 形状 140">
            <a:extLst>
              <a:ext uri="{FF2B5EF4-FFF2-40B4-BE49-F238E27FC236}">
                <a16:creationId xmlns:a16="http://schemas.microsoft.com/office/drawing/2014/main" xmlns="" id="{3B03ED97-4937-40A0-9AA9-4324448A427A}"/>
              </a:ext>
            </a:extLst>
          </p:cNvPr>
          <p:cNvSpPr/>
          <p:nvPr/>
        </p:nvSpPr>
        <p:spPr>
          <a:xfrm>
            <a:off x="7018903" y="2275148"/>
            <a:ext cx="239201" cy="407761"/>
          </a:xfrm>
          <a:custGeom>
            <a:avLst/>
            <a:gdLst>
              <a:gd name="connsiteX0" fmla="*/ 113153 w 239201"/>
              <a:gd name="connsiteY0" fmla="*/ 0 h 407761"/>
              <a:gd name="connsiteX1" fmla="*/ 126837 w 239201"/>
              <a:gd name="connsiteY1" fmla="*/ 0 h 407761"/>
              <a:gd name="connsiteX2" fmla="*/ 140520 w 239201"/>
              <a:gd name="connsiteY2" fmla="*/ 0 h 407761"/>
              <a:gd name="connsiteX3" fmla="*/ 147362 w 239201"/>
              <a:gd name="connsiteY3" fmla="*/ 6947 h 407761"/>
              <a:gd name="connsiteX4" fmla="*/ 154204 w 239201"/>
              <a:gd name="connsiteY4" fmla="*/ 27789 h 407761"/>
              <a:gd name="connsiteX5" fmla="*/ 174729 w 239201"/>
              <a:gd name="connsiteY5" fmla="*/ 48631 h 407761"/>
              <a:gd name="connsiteX6" fmla="*/ 181571 w 239201"/>
              <a:gd name="connsiteY6" fmla="*/ 76420 h 407761"/>
              <a:gd name="connsiteX7" fmla="*/ 188412 w 239201"/>
              <a:gd name="connsiteY7" fmla="*/ 111157 h 407761"/>
              <a:gd name="connsiteX8" fmla="*/ 202096 w 239201"/>
              <a:gd name="connsiteY8" fmla="*/ 145894 h 407761"/>
              <a:gd name="connsiteX9" fmla="*/ 208938 w 239201"/>
              <a:gd name="connsiteY9" fmla="*/ 194525 h 407761"/>
              <a:gd name="connsiteX10" fmla="*/ 208938 w 239201"/>
              <a:gd name="connsiteY10" fmla="*/ 243156 h 407761"/>
              <a:gd name="connsiteX11" fmla="*/ 215779 w 239201"/>
              <a:gd name="connsiteY11" fmla="*/ 291787 h 407761"/>
              <a:gd name="connsiteX12" fmla="*/ 229463 w 239201"/>
              <a:gd name="connsiteY12" fmla="*/ 333471 h 407761"/>
              <a:gd name="connsiteX13" fmla="*/ 229463 w 239201"/>
              <a:gd name="connsiteY13" fmla="*/ 368208 h 407761"/>
              <a:gd name="connsiteX14" fmla="*/ 236305 w 239201"/>
              <a:gd name="connsiteY14" fmla="*/ 395997 h 407761"/>
              <a:gd name="connsiteX15" fmla="*/ 239201 w 239201"/>
              <a:gd name="connsiteY15" fmla="*/ 407761 h 407761"/>
              <a:gd name="connsiteX16" fmla="*/ 0 w 239201"/>
              <a:gd name="connsiteY16" fmla="*/ 407761 h 407761"/>
              <a:gd name="connsiteX17" fmla="*/ 3685 w 239201"/>
              <a:gd name="connsiteY17" fmla="*/ 389050 h 407761"/>
              <a:gd name="connsiteX18" fmla="*/ 24210 w 239201"/>
              <a:gd name="connsiteY18" fmla="*/ 354313 h 407761"/>
              <a:gd name="connsiteX19" fmla="*/ 31052 w 239201"/>
              <a:gd name="connsiteY19" fmla="*/ 319577 h 407761"/>
              <a:gd name="connsiteX20" fmla="*/ 51577 w 239201"/>
              <a:gd name="connsiteY20" fmla="*/ 270946 h 407761"/>
              <a:gd name="connsiteX21" fmla="*/ 58419 w 239201"/>
              <a:gd name="connsiteY21" fmla="*/ 222314 h 407761"/>
              <a:gd name="connsiteX22" fmla="*/ 58419 w 239201"/>
              <a:gd name="connsiteY22" fmla="*/ 173683 h 407761"/>
              <a:gd name="connsiteX23" fmla="*/ 65261 w 239201"/>
              <a:gd name="connsiteY23" fmla="*/ 125052 h 407761"/>
              <a:gd name="connsiteX24" fmla="*/ 72103 w 239201"/>
              <a:gd name="connsiteY24" fmla="*/ 90315 h 407761"/>
              <a:gd name="connsiteX25" fmla="*/ 85786 w 239201"/>
              <a:gd name="connsiteY25" fmla="*/ 55578 h 407761"/>
              <a:gd name="connsiteX26" fmla="*/ 92628 w 239201"/>
              <a:gd name="connsiteY26" fmla="*/ 34736 h 407761"/>
              <a:gd name="connsiteX27" fmla="*/ 99470 w 239201"/>
              <a:gd name="connsiteY27" fmla="*/ 13894 h 407761"/>
              <a:gd name="connsiteX28" fmla="*/ 113153 w 239201"/>
              <a:gd name="connsiteY28" fmla="*/ 0 h 407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39201" h="407761">
                <a:moveTo>
                  <a:pt x="113153" y="0"/>
                </a:moveTo>
                <a:lnTo>
                  <a:pt x="126837" y="0"/>
                </a:lnTo>
                <a:lnTo>
                  <a:pt x="140520" y="0"/>
                </a:lnTo>
                <a:lnTo>
                  <a:pt x="147362" y="6947"/>
                </a:lnTo>
                <a:lnTo>
                  <a:pt x="154204" y="27789"/>
                </a:lnTo>
                <a:lnTo>
                  <a:pt x="174729" y="48631"/>
                </a:lnTo>
                <a:lnTo>
                  <a:pt x="181571" y="76420"/>
                </a:lnTo>
                <a:lnTo>
                  <a:pt x="188412" y="111157"/>
                </a:lnTo>
                <a:lnTo>
                  <a:pt x="202096" y="145894"/>
                </a:lnTo>
                <a:lnTo>
                  <a:pt x="208938" y="194525"/>
                </a:lnTo>
                <a:lnTo>
                  <a:pt x="208938" y="243156"/>
                </a:lnTo>
                <a:lnTo>
                  <a:pt x="215779" y="291787"/>
                </a:lnTo>
                <a:lnTo>
                  <a:pt x="229463" y="333471"/>
                </a:lnTo>
                <a:lnTo>
                  <a:pt x="229463" y="368208"/>
                </a:lnTo>
                <a:lnTo>
                  <a:pt x="236305" y="395997"/>
                </a:lnTo>
                <a:lnTo>
                  <a:pt x="239201" y="407761"/>
                </a:lnTo>
                <a:lnTo>
                  <a:pt x="0" y="407761"/>
                </a:lnTo>
                <a:lnTo>
                  <a:pt x="3685" y="389050"/>
                </a:lnTo>
                <a:lnTo>
                  <a:pt x="24210" y="354313"/>
                </a:lnTo>
                <a:lnTo>
                  <a:pt x="31052" y="319577"/>
                </a:lnTo>
                <a:lnTo>
                  <a:pt x="51577" y="270946"/>
                </a:lnTo>
                <a:lnTo>
                  <a:pt x="58419" y="222314"/>
                </a:lnTo>
                <a:lnTo>
                  <a:pt x="58419" y="173683"/>
                </a:lnTo>
                <a:lnTo>
                  <a:pt x="65261" y="125052"/>
                </a:lnTo>
                <a:lnTo>
                  <a:pt x="72103" y="90315"/>
                </a:lnTo>
                <a:lnTo>
                  <a:pt x="85786" y="55578"/>
                </a:lnTo>
                <a:lnTo>
                  <a:pt x="92628" y="34736"/>
                </a:lnTo>
                <a:lnTo>
                  <a:pt x="99470" y="13894"/>
                </a:lnTo>
                <a:lnTo>
                  <a:pt x="11315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94513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900"/>
                            </p:stCondLst>
                            <p:childTnLst>
                              <p:par>
                                <p:cTn id="2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4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2500"/>
                            </p:stCondLst>
                            <p:childTnLst>
                              <p:par>
                                <p:cTn id="4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4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63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0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2500"/>
                            </p:stCondLst>
                            <p:childTnLst>
                              <p:par>
                                <p:cTn id="6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4000"/>
                            </p:stCondLst>
                            <p:childTnLst>
                              <p:par>
                                <p:cTn id="7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55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700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8500"/>
                            </p:stCondLst>
                            <p:childTnLst>
                              <p:par>
                                <p:cTn id="82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4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0000"/>
                            </p:stCondLst>
                            <p:childTnLst>
                              <p:par>
                                <p:cTn id="8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11500"/>
                            </p:stCondLst>
                            <p:childTnLst>
                              <p:par>
                                <p:cTn id="9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2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3000"/>
                            </p:stCondLst>
                            <p:childTnLst>
                              <p:par>
                                <p:cTn id="9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6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4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2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10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5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5500"/>
                            </p:stCondLst>
                            <p:childTnLst>
                              <p:par>
                                <p:cTn id="1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3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7000"/>
                            </p:stCondLst>
                            <p:childTnLst>
                              <p:par>
                                <p:cTn id="1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8500"/>
                            </p:stCondLst>
                            <p:childTnLst>
                              <p:par>
                                <p:cTn id="12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1000"/>
                            </p:stCondLst>
                            <p:childTnLst>
                              <p:par>
                                <p:cTn id="13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0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2500"/>
                            </p:stCondLst>
                            <p:childTnLst>
                              <p:par>
                                <p:cTn id="14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4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"/>
                            </p:stCondLst>
                            <p:childTnLst>
                              <p:par>
                                <p:cTn id="14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1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6300"/>
                            </p:stCondLst>
                            <p:childTnLst>
                              <p:par>
                                <p:cTn id="15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5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7800"/>
                            </p:stCondLst>
                            <p:childTnLst>
                              <p:par>
                                <p:cTn id="1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9300"/>
                            </p:stCondLst>
                            <p:childTnLst>
                              <p:par>
                                <p:cTn id="16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10800"/>
                            </p:stCondLst>
                            <p:childTnLst>
                              <p:par>
                                <p:cTn id="16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7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2300"/>
                            </p:stCondLst>
                            <p:childTnLst>
                              <p:par>
                                <p:cTn id="16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1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4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14600"/>
                            </p:stCondLst>
                            <p:childTnLst>
                              <p:par>
                                <p:cTn id="17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8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16100"/>
                            </p:stCondLst>
                            <p:childTnLst>
                              <p:par>
                                <p:cTn id="1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2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7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1000"/>
                            </p:stCondLst>
                            <p:childTnLst>
                              <p:par>
                                <p:cTn id="18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1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4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3300"/>
                            </p:stCondLst>
                            <p:childTnLst>
                              <p:par>
                                <p:cTn id="19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8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>
                            <p:stCondLst>
                              <p:cond delay="4800"/>
                            </p:stCondLst>
                            <p:childTnLst>
                              <p:par>
                                <p:cTn id="20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2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6300"/>
                            </p:stCondLst>
                            <p:childTnLst>
                              <p:par>
                                <p:cTn id="20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6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" fill="hold">
                            <p:stCondLst>
                              <p:cond delay="7800"/>
                            </p:stCondLst>
                            <p:childTnLst>
                              <p:par>
                                <p:cTn id="20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0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22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3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9700"/>
                            </p:stCondLst>
                            <p:childTnLst>
                              <p:par>
                                <p:cTn id="21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8" fill="hold">
                            <p:stCondLst>
                              <p:cond delay="11200"/>
                            </p:stCondLst>
                            <p:childTnLst>
                              <p:par>
                                <p:cTn id="21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1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2" fill="hold">
                      <p:stCondLst>
                        <p:cond delay="indefinite"/>
                      </p:stCondLst>
                      <p:childTnLst>
                        <p:par>
                          <p:cTn id="223" fill="hold">
                            <p:stCondLst>
                              <p:cond delay="0"/>
                            </p:stCondLst>
                            <p:childTnLst>
                              <p:par>
                                <p:cTn id="224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6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0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2500"/>
                            </p:stCondLst>
                            <p:childTnLst>
                              <p:par>
                                <p:cTn id="23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4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7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135" grpId="0" animBg="1"/>
      <p:bldP spid="132" grpId="0" animBg="1"/>
      <p:bldP spid="88" grpId="0" animBg="1"/>
      <p:bldP spid="89" grpId="0" animBg="1"/>
      <p:bldP spid="90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8" grpId="0" animBg="1"/>
      <p:bldP spid="129" grpId="0" animBg="1"/>
      <p:bldP spid="130" grpId="0" animBg="1"/>
      <p:bldP spid="131" grpId="0" animBg="1"/>
      <p:bldP spid="133" grpId="0" animBg="1"/>
      <p:bldP spid="134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173"/>
          <p:cNvSpPr>
            <a:spLocks/>
          </p:cNvSpPr>
          <p:nvPr/>
        </p:nvSpPr>
        <p:spPr bwMode="auto">
          <a:xfrm>
            <a:off x="4819733" y="1552040"/>
            <a:ext cx="1182971" cy="1318462"/>
          </a:xfrm>
          <a:custGeom>
            <a:avLst/>
            <a:gdLst>
              <a:gd name="T0" fmla="*/ 107 w 157"/>
              <a:gd name="T1" fmla="*/ 109 h 190"/>
              <a:gd name="T2" fmla="*/ 116 w 157"/>
              <a:gd name="T3" fmla="*/ 102 h 190"/>
              <a:gd name="T4" fmla="*/ 129 w 157"/>
              <a:gd name="T5" fmla="*/ 92 h 190"/>
              <a:gd name="T6" fmla="*/ 142 w 157"/>
              <a:gd name="T7" fmla="*/ 81 h 190"/>
              <a:gd name="T8" fmla="*/ 152 w 157"/>
              <a:gd name="T9" fmla="*/ 78 h 190"/>
              <a:gd name="T10" fmla="*/ 156 w 157"/>
              <a:gd name="T11" fmla="*/ 80 h 190"/>
              <a:gd name="T12" fmla="*/ 156 w 157"/>
              <a:gd name="T13" fmla="*/ 84 h 190"/>
              <a:gd name="T14" fmla="*/ 154 w 157"/>
              <a:gd name="T15" fmla="*/ 91 h 190"/>
              <a:gd name="T16" fmla="*/ 147 w 157"/>
              <a:gd name="T17" fmla="*/ 99 h 190"/>
              <a:gd name="T18" fmla="*/ 126 w 157"/>
              <a:gd name="T19" fmla="*/ 123 h 190"/>
              <a:gd name="T20" fmla="*/ 103 w 157"/>
              <a:gd name="T21" fmla="*/ 149 h 190"/>
              <a:gd name="T22" fmla="*/ 87 w 157"/>
              <a:gd name="T23" fmla="*/ 168 h 190"/>
              <a:gd name="T24" fmla="*/ 81 w 157"/>
              <a:gd name="T25" fmla="*/ 179 h 190"/>
              <a:gd name="T26" fmla="*/ 74 w 157"/>
              <a:gd name="T27" fmla="*/ 186 h 190"/>
              <a:gd name="T28" fmla="*/ 69 w 157"/>
              <a:gd name="T29" fmla="*/ 190 h 190"/>
              <a:gd name="T30" fmla="*/ 64 w 157"/>
              <a:gd name="T31" fmla="*/ 190 h 190"/>
              <a:gd name="T32" fmla="*/ 60 w 157"/>
              <a:gd name="T33" fmla="*/ 184 h 190"/>
              <a:gd name="T34" fmla="*/ 57 w 157"/>
              <a:gd name="T35" fmla="*/ 174 h 190"/>
              <a:gd name="T36" fmla="*/ 55 w 157"/>
              <a:gd name="T37" fmla="*/ 165 h 190"/>
              <a:gd name="T38" fmla="*/ 53 w 157"/>
              <a:gd name="T39" fmla="*/ 158 h 190"/>
              <a:gd name="T40" fmla="*/ 52 w 157"/>
              <a:gd name="T41" fmla="*/ 155 h 190"/>
              <a:gd name="T42" fmla="*/ 57 w 157"/>
              <a:gd name="T43" fmla="*/ 144 h 190"/>
              <a:gd name="T44" fmla="*/ 69 w 157"/>
              <a:gd name="T45" fmla="*/ 124 h 190"/>
              <a:gd name="T46" fmla="*/ 73 w 157"/>
              <a:gd name="T47" fmla="*/ 112 h 190"/>
              <a:gd name="T48" fmla="*/ 75 w 157"/>
              <a:gd name="T49" fmla="*/ 87 h 190"/>
              <a:gd name="T50" fmla="*/ 79 w 157"/>
              <a:gd name="T51" fmla="*/ 59 h 190"/>
              <a:gd name="T52" fmla="*/ 81 w 157"/>
              <a:gd name="T53" fmla="*/ 48 h 190"/>
              <a:gd name="T54" fmla="*/ 81 w 157"/>
              <a:gd name="T55" fmla="*/ 39 h 190"/>
              <a:gd name="T56" fmla="*/ 78 w 157"/>
              <a:gd name="T57" fmla="*/ 36 h 190"/>
              <a:gd name="T58" fmla="*/ 71 w 157"/>
              <a:gd name="T59" fmla="*/ 38 h 190"/>
              <a:gd name="T60" fmla="*/ 60 w 157"/>
              <a:gd name="T61" fmla="*/ 44 h 190"/>
              <a:gd name="T62" fmla="*/ 48 w 157"/>
              <a:gd name="T63" fmla="*/ 52 h 190"/>
              <a:gd name="T64" fmla="*/ 40 w 157"/>
              <a:gd name="T65" fmla="*/ 56 h 190"/>
              <a:gd name="T66" fmla="*/ 34 w 157"/>
              <a:gd name="T67" fmla="*/ 57 h 190"/>
              <a:gd name="T68" fmla="*/ 27 w 157"/>
              <a:gd name="T69" fmla="*/ 57 h 190"/>
              <a:gd name="T70" fmla="*/ 18 w 157"/>
              <a:gd name="T71" fmla="*/ 53 h 190"/>
              <a:gd name="T72" fmla="*/ 8 w 157"/>
              <a:gd name="T73" fmla="*/ 49 h 190"/>
              <a:gd name="T74" fmla="*/ 1 w 157"/>
              <a:gd name="T75" fmla="*/ 43 h 190"/>
              <a:gd name="T76" fmla="*/ 0 w 157"/>
              <a:gd name="T77" fmla="*/ 35 h 190"/>
              <a:gd name="T78" fmla="*/ 28 w 157"/>
              <a:gd name="T79" fmla="*/ 29 h 190"/>
              <a:gd name="T80" fmla="*/ 51 w 157"/>
              <a:gd name="T81" fmla="*/ 23 h 190"/>
              <a:gd name="T82" fmla="*/ 64 w 157"/>
              <a:gd name="T83" fmla="*/ 17 h 190"/>
              <a:gd name="T84" fmla="*/ 73 w 157"/>
              <a:gd name="T85" fmla="*/ 13 h 190"/>
              <a:gd name="T86" fmla="*/ 78 w 157"/>
              <a:gd name="T87" fmla="*/ 7 h 190"/>
              <a:gd name="T88" fmla="*/ 83 w 157"/>
              <a:gd name="T89" fmla="*/ 1 h 190"/>
              <a:gd name="T90" fmla="*/ 92 w 157"/>
              <a:gd name="T91" fmla="*/ 1 h 190"/>
              <a:gd name="T92" fmla="*/ 103 w 157"/>
              <a:gd name="T93" fmla="*/ 5 h 190"/>
              <a:gd name="T94" fmla="*/ 113 w 157"/>
              <a:gd name="T95" fmla="*/ 10 h 190"/>
              <a:gd name="T96" fmla="*/ 120 w 157"/>
              <a:gd name="T97" fmla="*/ 15 h 190"/>
              <a:gd name="T98" fmla="*/ 122 w 157"/>
              <a:gd name="T99" fmla="*/ 21 h 190"/>
              <a:gd name="T100" fmla="*/ 122 w 157"/>
              <a:gd name="T101" fmla="*/ 28 h 190"/>
              <a:gd name="T102" fmla="*/ 116 w 157"/>
              <a:gd name="T103" fmla="*/ 34 h 190"/>
              <a:gd name="T104" fmla="*/ 112 w 157"/>
              <a:gd name="T105" fmla="*/ 39 h 190"/>
              <a:gd name="T106" fmla="*/ 108 w 157"/>
              <a:gd name="T107" fmla="*/ 48 h 190"/>
              <a:gd name="T108" fmla="*/ 104 w 157"/>
              <a:gd name="T109" fmla="*/ 70 h 190"/>
              <a:gd name="T110" fmla="*/ 101 w 157"/>
              <a:gd name="T111" fmla="*/ 92 h 190"/>
              <a:gd name="T112" fmla="*/ 100 w 157"/>
              <a:gd name="T113" fmla="*/ 106 h 190"/>
              <a:gd name="T114" fmla="*/ 99 w 157"/>
              <a:gd name="T115" fmla="*/ 114 h 190"/>
              <a:gd name="T116" fmla="*/ 99 w 157"/>
              <a:gd name="T117" fmla="*/ 115 h 190"/>
              <a:gd name="T118" fmla="*/ 104 w 157"/>
              <a:gd name="T119" fmla="*/ 112 h 1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7" h="190">
                <a:moveTo>
                  <a:pt x="104" y="112"/>
                </a:moveTo>
                <a:lnTo>
                  <a:pt x="105" y="110"/>
                </a:lnTo>
                <a:lnTo>
                  <a:pt x="107" y="109"/>
                </a:lnTo>
                <a:lnTo>
                  <a:pt x="109" y="107"/>
                </a:lnTo>
                <a:lnTo>
                  <a:pt x="112" y="105"/>
                </a:lnTo>
                <a:lnTo>
                  <a:pt x="116" y="102"/>
                </a:lnTo>
                <a:lnTo>
                  <a:pt x="120" y="99"/>
                </a:lnTo>
                <a:lnTo>
                  <a:pt x="124" y="95"/>
                </a:lnTo>
                <a:lnTo>
                  <a:pt x="129" y="92"/>
                </a:lnTo>
                <a:lnTo>
                  <a:pt x="134" y="87"/>
                </a:lnTo>
                <a:lnTo>
                  <a:pt x="138" y="84"/>
                </a:lnTo>
                <a:lnTo>
                  <a:pt x="142" y="81"/>
                </a:lnTo>
                <a:lnTo>
                  <a:pt x="146" y="80"/>
                </a:lnTo>
                <a:lnTo>
                  <a:pt x="150" y="78"/>
                </a:lnTo>
                <a:lnTo>
                  <a:pt x="152" y="78"/>
                </a:lnTo>
                <a:lnTo>
                  <a:pt x="154" y="78"/>
                </a:lnTo>
                <a:lnTo>
                  <a:pt x="156" y="79"/>
                </a:lnTo>
                <a:lnTo>
                  <a:pt x="156" y="80"/>
                </a:lnTo>
                <a:lnTo>
                  <a:pt x="157" y="81"/>
                </a:lnTo>
                <a:lnTo>
                  <a:pt x="157" y="83"/>
                </a:lnTo>
                <a:lnTo>
                  <a:pt x="156" y="84"/>
                </a:lnTo>
                <a:lnTo>
                  <a:pt x="156" y="86"/>
                </a:lnTo>
                <a:lnTo>
                  <a:pt x="155" y="88"/>
                </a:lnTo>
                <a:lnTo>
                  <a:pt x="154" y="91"/>
                </a:lnTo>
                <a:lnTo>
                  <a:pt x="152" y="93"/>
                </a:lnTo>
                <a:lnTo>
                  <a:pt x="150" y="95"/>
                </a:lnTo>
                <a:lnTo>
                  <a:pt x="147" y="99"/>
                </a:lnTo>
                <a:lnTo>
                  <a:pt x="142" y="106"/>
                </a:lnTo>
                <a:lnTo>
                  <a:pt x="134" y="114"/>
                </a:lnTo>
                <a:lnTo>
                  <a:pt x="126" y="123"/>
                </a:lnTo>
                <a:lnTo>
                  <a:pt x="117" y="133"/>
                </a:lnTo>
                <a:lnTo>
                  <a:pt x="109" y="141"/>
                </a:lnTo>
                <a:lnTo>
                  <a:pt x="103" y="149"/>
                </a:lnTo>
                <a:lnTo>
                  <a:pt x="98" y="156"/>
                </a:lnTo>
                <a:lnTo>
                  <a:pt x="92" y="162"/>
                </a:lnTo>
                <a:lnTo>
                  <a:pt x="87" y="168"/>
                </a:lnTo>
                <a:lnTo>
                  <a:pt x="84" y="172"/>
                </a:lnTo>
                <a:lnTo>
                  <a:pt x="82" y="176"/>
                </a:lnTo>
                <a:lnTo>
                  <a:pt x="81" y="179"/>
                </a:lnTo>
                <a:lnTo>
                  <a:pt x="78" y="183"/>
                </a:lnTo>
                <a:lnTo>
                  <a:pt x="77" y="185"/>
                </a:lnTo>
                <a:lnTo>
                  <a:pt x="74" y="186"/>
                </a:lnTo>
                <a:lnTo>
                  <a:pt x="73" y="188"/>
                </a:lnTo>
                <a:lnTo>
                  <a:pt x="70" y="190"/>
                </a:lnTo>
                <a:lnTo>
                  <a:pt x="69" y="190"/>
                </a:lnTo>
                <a:lnTo>
                  <a:pt x="68" y="190"/>
                </a:lnTo>
                <a:lnTo>
                  <a:pt x="66" y="190"/>
                </a:lnTo>
                <a:lnTo>
                  <a:pt x="64" y="190"/>
                </a:lnTo>
                <a:lnTo>
                  <a:pt x="62" y="188"/>
                </a:lnTo>
                <a:lnTo>
                  <a:pt x="61" y="186"/>
                </a:lnTo>
                <a:lnTo>
                  <a:pt x="60" y="184"/>
                </a:lnTo>
                <a:lnTo>
                  <a:pt x="58" y="181"/>
                </a:lnTo>
                <a:lnTo>
                  <a:pt x="57" y="178"/>
                </a:lnTo>
                <a:lnTo>
                  <a:pt x="57" y="174"/>
                </a:lnTo>
                <a:lnTo>
                  <a:pt x="56" y="171"/>
                </a:lnTo>
                <a:lnTo>
                  <a:pt x="55" y="168"/>
                </a:lnTo>
                <a:lnTo>
                  <a:pt x="55" y="165"/>
                </a:lnTo>
                <a:lnTo>
                  <a:pt x="53" y="163"/>
                </a:lnTo>
                <a:lnTo>
                  <a:pt x="53" y="161"/>
                </a:lnTo>
                <a:lnTo>
                  <a:pt x="53" y="158"/>
                </a:lnTo>
                <a:lnTo>
                  <a:pt x="52" y="157"/>
                </a:lnTo>
                <a:lnTo>
                  <a:pt x="52" y="156"/>
                </a:lnTo>
                <a:lnTo>
                  <a:pt x="52" y="155"/>
                </a:lnTo>
                <a:lnTo>
                  <a:pt x="53" y="152"/>
                </a:lnTo>
                <a:lnTo>
                  <a:pt x="55" y="149"/>
                </a:lnTo>
                <a:lnTo>
                  <a:pt x="57" y="144"/>
                </a:lnTo>
                <a:lnTo>
                  <a:pt x="61" y="138"/>
                </a:lnTo>
                <a:lnTo>
                  <a:pt x="65" y="133"/>
                </a:lnTo>
                <a:lnTo>
                  <a:pt x="69" y="124"/>
                </a:lnTo>
                <a:lnTo>
                  <a:pt x="70" y="121"/>
                </a:lnTo>
                <a:lnTo>
                  <a:pt x="71" y="116"/>
                </a:lnTo>
                <a:lnTo>
                  <a:pt x="73" y="112"/>
                </a:lnTo>
                <a:lnTo>
                  <a:pt x="73" y="107"/>
                </a:lnTo>
                <a:lnTo>
                  <a:pt x="74" y="98"/>
                </a:lnTo>
                <a:lnTo>
                  <a:pt x="75" y="87"/>
                </a:lnTo>
                <a:lnTo>
                  <a:pt x="78" y="77"/>
                </a:lnTo>
                <a:lnTo>
                  <a:pt x="79" y="65"/>
                </a:lnTo>
                <a:lnTo>
                  <a:pt x="79" y="59"/>
                </a:lnTo>
                <a:lnTo>
                  <a:pt x="81" y="55"/>
                </a:lnTo>
                <a:lnTo>
                  <a:pt x="81" y="51"/>
                </a:lnTo>
                <a:lnTo>
                  <a:pt x="81" y="48"/>
                </a:lnTo>
                <a:lnTo>
                  <a:pt x="82" y="44"/>
                </a:lnTo>
                <a:lnTo>
                  <a:pt x="82" y="42"/>
                </a:lnTo>
                <a:lnTo>
                  <a:pt x="81" y="39"/>
                </a:lnTo>
                <a:lnTo>
                  <a:pt x="81" y="38"/>
                </a:lnTo>
                <a:lnTo>
                  <a:pt x="81" y="37"/>
                </a:lnTo>
                <a:lnTo>
                  <a:pt x="78" y="36"/>
                </a:lnTo>
                <a:lnTo>
                  <a:pt x="77" y="36"/>
                </a:lnTo>
                <a:lnTo>
                  <a:pt x="74" y="37"/>
                </a:lnTo>
                <a:lnTo>
                  <a:pt x="71" y="38"/>
                </a:lnTo>
                <a:lnTo>
                  <a:pt x="68" y="39"/>
                </a:lnTo>
                <a:lnTo>
                  <a:pt x="64" y="42"/>
                </a:lnTo>
                <a:lnTo>
                  <a:pt x="60" y="44"/>
                </a:lnTo>
                <a:lnTo>
                  <a:pt x="56" y="48"/>
                </a:lnTo>
                <a:lnTo>
                  <a:pt x="52" y="50"/>
                </a:lnTo>
                <a:lnTo>
                  <a:pt x="48" y="52"/>
                </a:lnTo>
                <a:lnTo>
                  <a:pt x="45" y="53"/>
                </a:lnTo>
                <a:lnTo>
                  <a:pt x="43" y="55"/>
                </a:lnTo>
                <a:lnTo>
                  <a:pt x="40" y="56"/>
                </a:lnTo>
                <a:lnTo>
                  <a:pt x="38" y="57"/>
                </a:lnTo>
                <a:lnTo>
                  <a:pt x="36" y="57"/>
                </a:lnTo>
                <a:lnTo>
                  <a:pt x="34" y="57"/>
                </a:lnTo>
                <a:lnTo>
                  <a:pt x="32" y="57"/>
                </a:lnTo>
                <a:lnTo>
                  <a:pt x="30" y="57"/>
                </a:lnTo>
                <a:lnTo>
                  <a:pt x="27" y="57"/>
                </a:lnTo>
                <a:lnTo>
                  <a:pt x="25" y="56"/>
                </a:lnTo>
                <a:lnTo>
                  <a:pt x="21" y="55"/>
                </a:lnTo>
                <a:lnTo>
                  <a:pt x="18" y="53"/>
                </a:lnTo>
                <a:lnTo>
                  <a:pt x="14" y="52"/>
                </a:lnTo>
                <a:lnTo>
                  <a:pt x="12" y="51"/>
                </a:lnTo>
                <a:lnTo>
                  <a:pt x="8" y="49"/>
                </a:lnTo>
                <a:lnTo>
                  <a:pt x="5" y="48"/>
                </a:lnTo>
                <a:lnTo>
                  <a:pt x="4" y="45"/>
                </a:lnTo>
                <a:lnTo>
                  <a:pt x="1" y="43"/>
                </a:lnTo>
                <a:lnTo>
                  <a:pt x="0" y="41"/>
                </a:lnTo>
                <a:lnTo>
                  <a:pt x="0" y="37"/>
                </a:lnTo>
                <a:lnTo>
                  <a:pt x="0" y="35"/>
                </a:lnTo>
                <a:lnTo>
                  <a:pt x="10" y="32"/>
                </a:lnTo>
                <a:lnTo>
                  <a:pt x="19" y="31"/>
                </a:lnTo>
                <a:lnTo>
                  <a:pt x="28" y="29"/>
                </a:lnTo>
                <a:lnTo>
                  <a:pt x="36" y="27"/>
                </a:lnTo>
                <a:lnTo>
                  <a:pt x="44" y="26"/>
                </a:lnTo>
                <a:lnTo>
                  <a:pt x="51" y="23"/>
                </a:lnTo>
                <a:lnTo>
                  <a:pt x="56" y="21"/>
                </a:lnTo>
                <a:lnTo>
                  <a:pt x="60" y="20"/>
                </a:lnTo>
                <a:lnTo>
                  <a:pt x="64" y="17"/>
                </a:lnTo>
                <a:lnTo>
                  <a:pt x="68" y="16"/>
                </a:lnTo>
                <a:lnTo>
                  <a:pt x="70" y="14"/>
                </a:lnTo>
                <a:lnTo>
                  <a:pt x="73" y="13"/>
                </a:lnTo>
                <a:lnTo>
                  <a:pt x="75" y="10"/>
                </a:lnTo>
                <a:lnTo>
                  <a:pt x="77" y="8"/>
                </a:lnTo>
                <a:lnTo>
                  <a:pt x="78" y="7"/>
                </a:lnTo>
                <a:lnTo>
                  <a:pt x="79" y="5"/>
                </a:lnTo>
                <a:lnTo>
                  <a:pt x="81" y="3"/>
                </a:lnTo>
                <a:lnTo>
                  <a:pt x="83" y="1"/>
                </a:lnTo>
                <a:lnTo>
                  <a:pt x="86" y="1"/>
                </a:lnTo>
                <a:lnTo>
                  <a:pt x="88" y="0"/>
                </a:lnTo>
                <a:lnTo>
                  <a:pt x="92" y="1"/>
                </a:lnTo>
                <a:lnTo>
                  <a:pt x="96" y="2"/>
                </a:lnTo>
                <a:lnTo>
                  <a:pt x="99" y="3"/>
                </a:lnTo>
                <a:lnTo>
                  <a:pt x="103" y="5"/>
                </a:lnTo>
                <a:lnTo>
                  <a:pt x="105" y="7"/>
                </a:lnTo>
                <a:lnTo>
                  <a:pt x="109" y="8"/>
                </a:lnTo>
                <a:lnTo>
                  <a:pt x="113" y="10"/>
                </a:lnTo>
                <a:lnTo>
                  <a:pt x="116" y="12"/>
                </a:lnTo>
                <a:lnTo>
                  <a:pt x="117" y="14"/>
                </a:lnTo>
                <a:lnTo>
                  <a:pt x="120" y="15"/>
                </a:lnTo>
                <a:lnTo>
                  <a:pt x="121" y="17"/>
                </a:lnTo>
                <a:lnTo>
                  <a:pt x="122" y="19"/>
                </a:lnTo>
                <a:lnTo>
                  <a:pt x="122" y="21"/>
                </a:lnTo>
                <a:lnTo>
                  <a:pt x="124" y="22"/>
                </a:lnTo>
                <a:lnTo>
                  <a:pt x="122" y="26"/>
                </a:lnTo>
                <a:lnTo>
                  <a:pt x="122" y="28"/>
                </a:lnTo>
                <a:lnTo>
                  <a:pt x="120" y="30"/>
                </a:lnTo>
                <a:lnTo>
                  <a:pt x="117" y="31"/>
                </a:lnTo>
                <a:lnTo>
                  <a:pt x="116" y="34"/>
                </a:lnTo>
                <a:lnTo>
                  <a:pt x="114" y="35"/>
                </a:lnTo>
                <a:lnTo>
                  <a:pt x="112" y="37"/>
                </a:lnTo>
                <a:lnTo>
                  <a:pt x="112" y="39"/>
                </a:lnTo>
                <a:lnTo>
                  <a:pt x="111" y="42"/>
                </a:lnTo>
                <a:lnTo>
                  <a:pt x="109" y="44"/>
                </a:lnTo>
                <a:lnTo>
                  <a:pt x="108" y="48"/>
                </a:lnTo>
                <a:lnTo>
                  <a:pt x="108" y="52"/>
                </a:lnTo>
                <a:lnTo>
                  <a:pt x="107" y="60"/>
                </a:lnTo>
                <a:lnTo>
                  <a:pt x="104" y="70"/>
                </a:lnTo>
                <a:lnTo>
                  <a:pt x="103" y="80"/>
                </a:lnTo>
                <a:lnTo>
                  <a:pt x="103" y="86"/>
                </a:lnTo>
                <a:lnTo>
                  <a:pt x="101" y="92"/>
                </a:lnTo>
                <a:lnTo>
                  <a:pt x="101" y="97"/>
                </a:lnTo>
                <a:lnTo>
                  <a:pt x="101" y="101"/>
                </a:lnTo>
                <a:lnTo>
                  <a:pt x="100" y="106"/>
                </a:lnTo>
                <a:lnTo>
                  <a:pt x="100" y="109"/>
                </a:lnTo>
                <a:lnTo>
                  <a:pt x="99" y="112"/>
                </a:lnTo>
                <a:lnTo>
                  <a:pt x="99" y="114"/>
                </a:lnTo>
                <a:lnTo>
                  <a:pt x="99" y="114"/>
                </a:lnTo>
                <a:lnTo>
                  <a:pt x="99" y="115"/>
                </a:lnTo>
                <a:lnTo>
                  <a:pt x="99" y="115"/>
                </a:lnTo>
                <a:lnTo>
                  <a:pt x="100" y="114"/>
                </a:lnTo>
                <a:lnTo>
                  <a:pt x="101" y="113"/>
                </a:lnTo>
                <a:lnTo>
                  <a:pt x="104" y="112"/>
                </a:lnTo>
                <a:lnTo>
                  <a:pt x="104" y="1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" name="Freeform 174"/>
          <p:cNvSpPr>
            <a:spLocks/>
          </p:cNvSpPr>
          <p:nvPr/>
        </p:nvSpPr>
        <p:spPr bwMode="auto">
          <a:xfrm>
            <a:off x="5317033" y="934442"/>
            <a:ext cx="482230" cy="346963"/>
          </a:xfrm>
          <a:custGeom>
            <a:avLst/>
            <a:gdLst>
              <a:gd name="T0" fmla="*/ 60 w 64"/>
              <a:gd name="T1" fmla="*/ 47 h 50"/>
              <a:gd name="T2" fmla="*/ 59 w 64"/>
              <a:gd name="T3" fmla="*/ 48 h 50"/>
              <a:gd name="T4" fmla="*/ 58 w 64"/>
              <a:gd name="T5" fmla="*/ 49 h 50"/>
              <a:gd name="T6" fmla="*/ 56 w 64"/>
              <a:gd name="T7" fmla="*/ 50 h 50"/>
              <a:gd name="T8" fmla="*/ 54 w 64"/>
              <a:gd name="T9" fmla="*/ 50 h 50"/>
              <a:gd name="T10" fmla="*/ 52 w 64"/>
              <a:gd name="T11" fmla="*/ 50 h 50"/>
              <a:gd name="T12" fmla="*/ 50 w 64"/>
              <a:gd name="T13" fmla="*/ 50 h 50"/>
              <a:gd name="T14" fmla="*/ 47 w 64"/>
              <a:gd name="T15" fmla="*/ 49 h 50"/>
              <a:gd name="T16" fmla="*/ 45 w 64"/>
              <a:gd name="T17" fmla="*/ 48 h 50"/>
              <a:gd name="T18" fmla="*/ 42 w 64"/>
              <a:gd name="T19" fmla="*/ 47 h 50"/>
              <a:gd name="T20" fmla="*/ 39 w 64"/>
              <a:gd name="T21" fmla="*/ 46 h 50"/>
              <a:gd name="T22" fmla="*/ 35 w 64"/>
              <a:gd name="T23" fmla="*/ 44 h 50"/>
              <a:gd name="T24" fmla="*/ 32 w 64"/>
              <a:gd name="T25" fmla="*/ 40 h 50"/>
              <a:gd name="T26" fmla="*/ 28 w 64"/>
              <a:gd name="T27" fmla="*/ 38 h 50"/>
              <a:gd name="T28" fmla="*/ 24 w 64"/>
              <a:gd name="T29" fmla="*/ 34 h 50"/>
              <a:gd name="T30" fmla="*/ 20 w 64"/>
              <a:gd name="T31" fmla="*/ 31 h 50"/>
              <a:gd name="T32" fmla="*/ 16 w 64"/>
              <a:gd name="T33" fmla="*/ 27 h 50"/>
              <a:gd name="T34" fmla="*/ 13 w 64"/>
              <a:gd name="T35" fmla="*/ 23 h 50"/>
              <a:gd name="T36" fmla="*/ 9 w 64"/>
              <a:gd name="T37" fmla="*/ 19 h 50"/>
              <a:gd name="T38" fmla="*/ 7 w 64"/>
              <a:gd name="T39" fmla="*/ 16 h 50"/>
              <a:gd name="T40" fmla="*/ 4 w 64"/>
              <a:gd name="T41" fmla="*/ 13 h 50"/>
              <a:gd name="T42" fmla="*/ 3 w 64"/>
              <a:gd name="T43" fmla="*/ 11 h 50"/>
              <a:gd name="T44" fmla="*/ 2 w 64"/>
              <a:gd name="T45" fmla="*/ 9 h 50"/>
              <a:gd name="T46" fmla="*/ 0 w 64"/>
              <a:gd name="T47" fmla="*/ 6 h 50"/>
              <a:gd name="T48" fmla="*/ 0 w 64"/>
              <a:gd name="T49" fmla="*/ 5 h 50"/>
              <a:gd name="T50" fmla="*/ 0 w 64"/>
              <a:gd name="T51" fmla="*/ 4 h 50"/>
              <a:gd name="T52" fmla="*/ 2 w 64"/>
              <a:gd name="T53" fmla="*/ 3 h 50"/>
              <a:gd name="T54" fmla="*/ 3 w 64"/>
              <a:gd name="T55" fmla="*/ 2 h 50"/>
              <a:gd name="T56" fmla="*/ 4 w 64"/>
              <a:gd name="T57" fmla="*/ 2 h 50"/>
              <a:gd name="T58" fmla="*/ 7 w 64"/>
              <a:gd name="T59" fmla="*/ 0 h 50"/>
              <a:gd name="T60" fmla="*/ 9 w 64"/>
              <a:gd name="T61" fmla="*/ 0 h 50"/>
              <a:gd name="T62" fmla="*/ 13 w 64"/>
              <a:gd name="T63" fmla="*/ 0 h 50"/>
              <a:gd name="T64" fmla="*/ 18 w 64"/>
              <a:gd name="T65" fmla="*/ 0 h 50"/>
              <a:gd name="T66" fmla="*/ 26 w 64"/>
              <a:gd name="T67" fmla="*/ 0 h 50"/>
              <a:gd name="T68" fmla="*/ 34 w 64"/>
              <a:gd name="T69" fmla="*/ 2 h 50"/>
              <a:gd name="T70" fmla="*/ 41 w 64"/>
              <a:gd name="T71" fmla="*/ 3 h 50"/>
              <a:gd name="T72" fmla="*/ 45 w 64"/>
              <a:gd name="T73" fmla="*/ 5 h 50"/>
              <a:gd name="T74" fmla="*/ 48 w 64"/>
              <a:gd name="T75" fmla="*/ 6 h 50"/>
              <a:gd name="T76" fmla="*/ 51 w 64"/>
              <a:gd name="T77" fmla="*/ 9 h 50"/>
              <a:gd name="T78" fmla="*/ 54 w 64"/>
              <a:gd name="T79" fmla="*/ 10 h 50"/>
              <a:gd name="T80" fmla="*/ 58 w 64"/>
              <a:gd name="T81" fmla="*/ 16 h 50"/>
              <a:gd name="T82" fmla="*/ 59 w 64"/>
              <a:gd name="T83" fmla="*/ 18 h 50"/>
              <a:gd name="T84" fmla="*/ 61 w 64"/>
              <a:gd name="T85" fmla="*/ 21 h 50"/>
              <a:gd name="T86" fmla="*/ 63 w 64"/>
              <a:gd name="T87" fmla="*/ 24 h 50"/>
              <a:gd name="T88" fmla="*/ 63 w 64"/>
              <a:gd name="T89" fmla="*/ 27 h 50"/>
              <a:gd name="T90" fmla="*/ 64 w 64"/>
              <a:gd name="T91" fmla="*/ 30 h 50"/>
              <a:gd name="T92" fmla="*/ 64 w 64"/>
              <a:gd name="T93" fmla="*/ 33 h 50"/>
              <a:gd name="T94" fmla="*/ 64 w 64"/>
              <a:gd name="T95" fmla="*/ 39 h 50"/>
              <a:gd name="T96" fmla="*/ 63 w 64"/>
              <a:gd name="T97" fmla="*/ 41 h 50"/>
              <a:gd name="T98" fmla="*/ 63 w 64"/>
              <a:gd name="T99" fmla="*/ 44 h 50"/>
              <a:gd name="T100" fmla="*/ 61 w 64"/>
              <a:gd name="T101" fmla="*/ 45 h 50"/>
              <a:gd name="T102" fmla="*/ 60 w 64"/>
              <a:gd name="T103" fmla="*/ 47 h 50"/>
              <a:gd name="T104" fmla="*/ 60 w 64"/>
              <a:gd name="T105" fmla="*/ 47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4" h="50">
                <a:moveTo>
                  <a:pt x="60" y="47"/>
                </a:moveTo>
                <a:lnTo>
                  <a:pt x="59" y="48"/>
                </a:lnTo>
                <a:lnTo>
                  <a:pt x="58" y="49"/>
                </a:lnTo>
                <a:lnTo>
                  <a:pt x="56" y="50"/>
                </a:lnTo>
                <a:lnTo>
                  <a:pt x="54" y="50"/>
                </a:lnTo>
                <a:lnTo>
                  <a:pt x="52" y="50"/>
                </a:lnTo>
                <a:lnTo>
                  <a:pt x="50" y="50"/>
                </a:lnTo>
                <a:lnTo>
                  <a:pt x="47" y="49"/>
                </a:lnTo>
                <a:lnTo>
                  <a:pt x="45" y="48"/>
                </a:lnTo>
                <a:lnTo>
                  <a:pt x="42" y="47"/>
                </a:lnTo>
                <a:lnTo>
                  <a:pt x="39" y="46"/>
                </a:lnTo>
                <a:lnTo>
                  <a:pt x="35" y="44"/>
                </a:lnTo>
                <a:lnTo>
                  <a:pt x="32" y="40"/>
                </a:lnTo>
                <a:lnTo>
                  <a:pt x="28" y="38"/>
                </a:lnTo>
                <a:lnTo>
                  <a:pt x="24" y="34"/>
                </a:lnTo>
                <a:lnTo>
                  <a:pt x="20" y="31"/>
                </a:lnTo>
                <a:lnTo>
                  <a:pt x="16" y="27"/>
                </a:lnTo>
                <a:lnTo>
                  <a:pt x="13" y="23"/>
                </a:lnTo>
                <a:lnTo>
                  <a:pt x="9" y="19"/>
                </a:lnTo>
                <a:lnTo>
                  <a:pt x="7" y="16"/>
                </a:lnTo>
                <a:lnTo>
                  <a:pt x="4" y="13"/>
                </a:lnTo>
                <a:lnTo>
                  <a:pt x="3" y="11"/>
                </a:lnTo>
                <a:lnTo>
                  <a:pt x="2" y="9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7" y="0"/>
                </a:lnTo>
                <a:lnTo>
                  <a:pt x="9" y="0"/>
                </a:lnTo>
                <a:lnTo>
                  <a:pt x="13" y="0"/>
                </a:lnTo>
                <a:lnTo>
                  <a:pt x="18" y="0"/>
                </a:lnTo>
                <a:lnTo>
                  <a:pt x="26" y="0"/>
                </a:lnTo>
                <a:lnTo>
                  <a:pt x="34" y="2"/>
                </a:lnTo>
                <a:lnTo>
                  <a:pt x="41" y="3"/>
                </a:lnTo>
                <a:lnTo>
                  <a:pt x="45" y="5"/>
                </a:lnTo>
                <a:lnTo>
                  <a:pt x="48" y="6"/>
                </a:lnTo>
                <a:lnTo>
                  <a:pt x="51" y="9"/>
                </a:lnTo>
                <a:lnTo>
                  <a:pt x="54" y="10"/>
                </a:lnTo>
                <a:lnTo>
                  <a:pt x="58" y="16"/>
                </a:lnTo>
                <a:lnTo>
                  <a:pt x="59" y="18"/>
                </a:lnTo>
                <a:lnTo>
                  <a:pt x="61" y="21"/>
                </a:lnTo>
                <a:lnTo>
                  <a:pt x="63" y="24"/>
                </a:lnTo>
                <a:lnTo>
                  <a:pt x="63" y="27"/>
                </a:lnTo>
                <a:lnTo>
                  <a:pt x="64" y="30"/>
                </a:lnTo>
                <a:lnTo>
                  <a:pt x="64" y="33"/>
                </a:lnTo>
                <a:lnTo>
                  <a:pt x="64" y="39"/>
                </a:lnTo>
                <a:lnTo>
                  <a:pt x="63" y="41"/>
                </a:lnTo>
                <a:lnTo>
                  <a:pt x="63" y="44"/>
                </a:lnTo>
                <a:lnTo>
                  <a:pt x="61" y="45"/>
                </a:lnTo>
                <a:lnTo>
                  <a:pt x="60" y="47"/>
                </a:lnTo>
                <a:lnTo>
                  <a:pt x="60" y="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" name="Freeform 175"/>
          <p:cNvSpPr>
            <a:spLocks/>
          </p:cNvSpPr>
          <p:nvPr/>
        </p:nvSpPr>
        <p:spPr bwMode="auto">
          <a:xfrm>
            <a:off x="6228744" y="809536"/>
            <a:ext cx="376742" cy="1825030"/>
          </a:xfrm>
          <a:custGeom>
            <a:avLst/>
            <a:gdLst>
              <a:gd name="T0" fmla="*/ 2 w 50"/>
              <a:gd name="T1" fmla="*/ 4 h 263"/>
              <a:gd name="T2" fmla="*/ 4 w 50"/>
              <a:gd name="T3" fmla="*/ 2 h 263"/>
              <a:gd name="T4" fmla="*/ 8 w 50"/>
              <a:gd name="T5" fmla="*/ 0 h 263"/>
              <a:gd name="T6" fmla="*/ 15 w 50"/>
              <a:gd name="T7" fmla="*/ 0 h 263"/>
              <a:gd name="T8" fmla="*/ 25 w 50"/>
              <a:gd name="T9" fmla="*/ 3 h 263"/>
              <a:gd name="T10" fmla="*/ 36 w 50"/>
              <a:gd name="T11" fmla="*/ 8 h 263"/>
              <a:gd name="T12" fmla="*/ 43 w 50"/>
              <a:gd name="T13" fmla="*/ 14 h 263"/>
              <a:gd name="T14" fmla="*/ 47 w 50"/>
              <a:gd name="T15" fmla="*/ 20 h 263"/>
              <a:gd name="T16" fmla="*/ 50 w 50"/>
              <a:gd name="T17" fmla="*/ 27 h 263"/>
              <a:gd name="T18" fmla="*/ 47 w 50"/>
              <a:gd name="T19" fmla="*/ 34 h 263"/>
              <a:gd name="T20" fmla="*/ 45 w 50"/>
              <a:gd name="T21" fmla="*/ 38 h 263"/>
              <a:gd name="T22" fmla="*/ 45 w 50"/>
              <a:gd name="T23" fmla="*/ 42 h 263"/>
              <a:gd name="T24" fmla="*/ 43 w 50"/>
              <a:gd name="T25" fmla="*/ 49 h 263"/>
              <a:gd name="T26" fmla="*/ 42 w 50"/>
              <a:gd name="T27" fmla="*/ 58 h 263"/>
              <a:gd name="T28" fmla="*/ 42 w 50"/>
              <a:gd name="T29" fmla="*/ 71 h 263"/>
              <a:gd name="T30" fmla="*/ 41 w 50"/>
              <a:gd name="T31" fmla="*/ 85 h 263"/>
              <a:gd name="T32" fmla="*/ 41 w 50"/>
              <a:gd name="T33" fmla="*/ 102 h 263"/>
              <a:gd name="T34" fmla="*/ 40 w 50"/>
              <a:gd name="T35" fmla="*/ 123 h 263"/>
              <a:gd name="T36" fmla="*/ 40 w 50"/>
              <a:gd name="T37" fmla="*/ 145 h 263"/>
              <a:gd name="T38" fmla="*/ 40 w 50"/>
              <a:gd name="T39" fmla="*/ 166 h 263"/>
              <a:gd name="T40" fmla="*/ 40 w 50"/>
              <a:gd name="T41" fmla="*/ 186 h 263"/>
              <a:gd name="T42" fmla="*/ 38 w 50"/>
              <a:gd name="T43" fmla="*/ 204 h 263"/>
              <a:gd name="T44" fmla="*/ 38 w 50"/>
              <a:gd name="T45" fmla="*/ 220 h 263"/>
              <a:gd name="T46" fmla="*/ 38 w 50"/>
              <a:gd name="T47" fmla="*/ 234 h 263"/>
              <a:gd name="T48" fmla="*/ 38 w 50"/>
              <a:gd name="T49" fmla="*/ 247 h 263"/>
              <a:gd name="T50" fmla="*/ 38 w 50"/>
              <a:gd name="T51" fmla="*/ 258 h 263"/>
              <a:gd name="T52" fmla="*/ 15 w 50"/>
              <a:gd name="T53" fmla="*/ 263 h 263"/>
              <a:gd name="T54" fmla="*/ 13 w 50"/>
              <a:gd name="T55" fmla="*/ 234 h 263"/>
              <a:gd name="T56" fmla="*/ 13 w 50"/>
              <a:gd name="T57" fmla="*/ 207 h 263"/>
              <a:gd name="T58" fmla="*/ 13 w 50"/>
              <a:gd name="T59" fmla="*/ 181 h 263"/>
              <a:gd name="T60" fmla="*/ 13 w 50"/>
              <a:gd name="T61" fmla="*/ 158 h 263"/>
              <a:gd name="T62" fmla="*/ 13 w 50"/>
              <a:gd name="T63" fmla="*/ 137 h 263"/>
              <a:gd name="T64" fmla="*/ 13 w 50"/>
              <a:gd name="T65" fmla="*/ 117 h 263"/>
              <a:gd name="T66" fmla="*/ 12 w 50"/>
              <a:gd name="T67" fmla="*/ 100 h 263"/>
              <a:gd name="T68" fmla="*/ 12 w 50"/>
              <a:gd name="T69" fmla="*/ 84 h 263"/>
              <a:gd name="T70" fmla="*/ 12 w 50"/>
              <a:gd name="T71" fmla="*/ 70 h 263"/>
              <a:gd name="T72" fmla="*/ 11 w 50"/>
              <a:gd name="T73" fmla="*/ 57 h 263"/>
              <a:gd name="T74" fmla="*/ 11 w 50"/>
              <a:gd name="T75" fmla="*/ 46 h 263"/>
              <a:gd name="T76" fmla="*/ 10 w 50"/>
              <a:gd name="T77" fmla="*/ 37 h 263"/>
              <a:gd name="T78" fmla="*/ 10 w 50"/>
              <a:gd name="T79" fmla="*/ 30 h 263"/>
              <a:gd name="T80" fmla="*/ 8 w 50"/>
              <a:gd name="T81" fmla="*/ 25 h 263"/>
              <a:gd name="T82" fmla="*/ 7 w 50"/>
              <a:gd name="T83" fmla="*/ 22 h 263"/>
              <a:gd name="T84" fmla="*/ 7 w 50"/>
              <a:gd name="T85" fmla="*/ 20 h 263"/>
              <a:gd name="T86" fmla="*/ 2 w 50"/>
              <a:gd name="T87" fmla="*/ 14 h 263"/>
              <a:gd name="T88" fmla="*/ 0 w 50"/>
              <a:gd name="T89" fmla="*/ 10 h 263"/>
              <a:gd name="T90" fmla="*/ 0 w 50"/>
              <a:gd name="T91" fmla="*/ 7 h 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0" h="263">
                <a:moveTo>
                  <a:pt x="0" y="7"/>
                </a:move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7" y="1"/>
                </a:lnTo>
                <a:lnTo>
                  <a:pt x="8" y="0"/>
                </a:lnTo>
                <a:lnTo>
                  <a:pt x="12" y="0"/>
                </a:lnTo>
                <a:lnTo>
                  <a:pt x="15" y="0"/>
                </a:lnTo>
                <a:lnTo>
                  <a:pt x="19" y="1"/>
                </a:lnTo>
                <a:lnTo>
                  <a:pt x="25" y="3"/>
                </a:lnTo>
                <a:lnTo>
                  <a:pt x="30" y="6"/>
                </a:lnTo>
                <a:lnTo>
                  <a:pt x="36" y="8"/>
                </a:lnTo>
                <a:lnTo>
                  <a:pt x="40" y="10"/>
                </a:lnTo>
                <a:lnTo>
                  <a:pt x="43" y="14"/>
                </a:lnTo>
                <a:lnTo>
                  <a:pt x="46" y="16"/>
                </a:lnTo>
                <a:lnTo>
                  <a:pt x="47" y="20"/>
                </a:lnTo>
                <a:lnTo>
                  <a:pt x="49" y="23"/>
                </a:lnTo>
                <a:lnTo>
                  <a:pt x="50" y="27"/>
                </a:lnTo>
                <a:lnTo>
                  <a:pt x="49" y="30"/>
                </a:lnTo>
                <a:lnTo>
                  <a:pt x="47" y="34"/>
                </a:lnTo>
                <a:lnTo>
                  <a:pt x="46" y="37"/>
                </a:lnTo>
                <a:lnTo>
                  <a:pt x="45" y="38"/>
                </a:lnTo>
                <a:lnTo>
                  <a:pt x="45" y="39"/>
                </a:lnTo>
                <a:lnTo>
                  <a:pt x="45" y="42"/>
                </a:lnTo>
                <a:lnTo>
                  <a:pt x="43" y="45"/>
                </a:lnTo>
                <a:lnTo>
                  <a:pt x="43" y="49"/>
                </a:lnTo>
                <a:lnTo>
                  <a:pt x="43" y="53"/>
                </a:lnTo>
                <a:lnTo>
                  <a:pt x="42" y="58"/>
                </a:lnTo>
                <a:lnTo>
                  <a:pt x="42" y="64"/>
                </a:lnTo>
                <a:lnTo>
                  <a:pt x="42" y="71"/>
                </a:lnTo>
                <a:lnTo>
                  <a:pt x="42" y="78"/>
                </a:lnTo>
                <a:lnTo>
                  <a:pt x="41" y="85"/>
                </a:lnTo>
                <a:lnTo>
                  <a:pt x="41" y="94"/>
                </a:lnTo>
                <a:lnTo>
                  <a:pt x="41" y="102"/>
                </a:lnTo>
                <a:lnTo>
                  <a:pt x="41" y="113"/>
                </a:lnTo>
                <a:lnTo>
                  <a:pt x="40" y="123"/>
                </a:lnTo>
                <a:lnTo>
                  <a:pt x="40" y="134"/>
                </a:lnTo>
                <a:lnTo>
                  <a:pt x="40" y="145"/>
                </a:lnTo>
                <a:lnTo>
                  <a:pt x="40" y="156"/>
                </a:lnTo>
                <a:lnTo>
                  <a:pt x="40" y="166"/>
                </a:lnTo>
                <a:lnTo>
                  <a:pt x="40" y="177"/>
                </a:lnTo>
                <a:lnTo>
                  <a:pt x="40" y="186"/>
                </a:lnTo>
                <a:lnTo>
                  <a:pt x="38" y="195"/>
                </a:lnTo>
                <a:lnTo>
                  <a:pt x="38" y="204"/>
                </a:lnTo>
                <a:lnTo>
                  <a:pt x="38" y="212"/>
                </a:lnTo>
                <a:lnTo>
                  <a:pt x="38" y="220"/>
                </a:lnTo>
                <a:lnTo>
                  <a:pt x="38" y="227"/>
                </a:lnTo>
                <a:lnTo>
                  <a:pt x="38" y="234"/>
                </a:lnTo>
                <a:lnTo>
                  <a:pt x="38" y="241"/>
                </a:lnTo>
                <a:lnTo>
                  <a:pt x="38" y="247"/>
                </a:lnTo>
                <a:lnTo>
                  <a:pt x="38" y="252"/>
                </a:lnTo>
                <a:lnTo>
                  <a:pt x="38" y="258"/>
                </a:lnTo>
                <a:lnTo>
                  <a:pt x="38" y="263"/>
                </a:lnTo>
                <a:lnTo>
                  <a:pt x="15" y="263"/>
                </a:lnTo>
                <a:lnTo>
                  <a:pt x="15" y="248"/>
                </a:lnTo>
                <a:lnTo>
                  <a:pt x="13" y="234"/>
                </a:lnTo>
                <a:lnTo>
                  <a:pt x="13" y="220"/>
                </a:lnTo>
                <a:lnTo>
                  <a:pt x="13" y="207"/>
                </a:lnTo>
                <a:lnTo>
                  <a:pt x="13" y="194"/>
                </a:lnTo>
                <a:lnTo>
                  <a:pt x="13" y="181"/>
                </a:lnTo>
                <a:lnTo>
                  <a:pt x="13" y="170"/>
                </a:lnTo>
                <a:lnTo>
                  <a:pt x="13" y="158"/>
                </a:lnTo>
                <a:lnTo>
                  <a:pt x="13" y="148"/>
                </a:lnTo>
                <a:lnTo>
                  <a:pt x="13" y="137"/>
                </a:lnTo>
                <a:lnTo>
                  <a:pt x="13" y="127"/>
                </a:lnTo>
                <a:lnTo>
                  <a:pt x="13" y="117"/>
                </a:lnTo>
                <a:lnTo>
                  <a:pt x="12" y="108"/>
                </a:lnTo>
                <a:lnTo>
                  <a:pt x="12" y="100"/>
                </a:lnTo>
                <a:lnTo>
                  <a:pt x="12" y="92"/>
                </a:lnTo>
                <a:lnTo>
                  <a:pt x="12" y="84"/>
                </a:lnTo>
                <a:lnTo>
                  <a:pt x="12" y="77"/>
                </a:lnTo>
                <a:lnTo>
                  <a:pt x="12" y="70"/>
                </a:lnTo>
                <a:lnTo>
                  <a:pt x="11" y="63"/>
                </a:lnTo>
                <a:lnTo>
                  <a:pt x="11" y="57"/>
                </a:lnTo>
                <a:lnTo>
                  <a:pt x="11" y="51"/>
                </a:lnTo>
                <a:lnTo>
                  <a:pt x="11" y="46"/>
                </a:lnTo>
                <a:lnTo>
                  <a:pt x="10" y="42"/>
                </a:lnTo>
                <a:lnTo>
                  <a:pt x="10" y="37"/>
                </a:lnTo>
                <a:lnTo>
                  <a:pt x="10" y="34"/>
                </a:lnTo>
                <a:lnTo>
                  <a:pt x="10" y="30"/>
                </a:lnTo>
                <a:lnTo>
                  <a:pt x="8" y="28"/>
                </a:lnTo>
                <a:lnTo>
                  <a:pt x="8" y="25"/>
                </a:lnTo>
                <a:lnTo>
                  <a:pt x="8" y="23"/>
                </a:lnTo>
                <a:lnTo>
                  <a:pt x="7" y="22"/>
                </a:lnTo>
                <a:lnTo>
                  <a:pt x="7" y="21"/>
                </a:lnTo>
                <a:lnTo>
                  <a:pt x="7" y="20"/>
                </a:lnTo>
                <a:lnTo>
                  <a:pt x="3" y="17"/>
                </a:lnTo>
                <a:lnTo>
                  <a:pt x="2" y="14"/>
                </a:lnTo>
                <a:lnTo>
                  <a:pt x="0" y="13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0" y="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Freeform 176"/>
          <p:cNvSpPr>
            <a:spLocks/>
          </p:cNvSpPr>
          <p:nvPr/>
        </p:nvSpPr>
        <p:spPr bwMode="auto">
          <a:xfrm>
            <a:off x="6417118" y="1475706"/>
            <a:ext cx="745951" cy="277571"/>
          </a:xfrm>
          <a:custGeom>
            <a:avLst/>
            <a:gdLst>
              <a:gd name="T0" fmla="*/ 50 w 99"/>
              <a:gd name="T1" fmla="*/ 6 h 40"/>
              <a:gd name="T2" fmla="*/ 56 w 99"/>
              <a:gd name="T3" fmla="*/ 5 h 40"/>
              <a:gd name="T4" fmla="*/ 63 w 99"/>
              <a:gd name="T5" fmla="*/ 3 h 40"/>
              <a:gd name="T6" fmla="*/ 68 w 99"/>
              <a:gd name="T7" fmla="*/ 2 h 40"/>
              <a:gd name="T8" fmla="*/ 73 w 99"/>
              <a:gd name="T9" fmla="*/ 0 h 40"/>
              <a:gd name="T10" fmla="*/ 77 w 99"/>
              <a:gd name="T11" fmla="*/ 0 h 40"/>
              <a:gd name="T12" fmla="*/ 82 w 99"/>
              <a:gd name="T13" fmla="*/ 0 h 40"/>
              <a:gd name="T14" fmla="*/ 85 w 99"/>
              <a:gd name="T15" fmla="*/ 2 h 40"/>
              <a:gd name="T16" fmla="*/ 89 w 99"/>
              <a:gd name="T17" fmla="*/ 2 h 40"/>
              <a:gd name="T18" fmla="*/ 91 w 99"/>
              <a:gd name="T19" fmla="*/ 4 h 40"/>
              <a:gd name="T20" fmla="*/ 93 w 99"/>
              <a:gd name="T21" fmla="*/ 5 h 40"/>
              <a:gd name="T22" fmla="*/ 95 w 99"/>
              <a:gd name="T23" fmla="*/ 6 h 40"/>
              <a:gd name="T24" fmla="*/ 97 w 99"/>
              <a:gd name="T25" fmla="*/ 9 h 40"/>
              <a:gd name="T26" fmla="*/ 98 w 99"/>
              <a:gd name="T27" fmla="*/ 10 h 40"/>
              <a:gd name="T28" fmla="*/ 98 w 99"/>
              <a:gd name="T29" fmla="*/ 11 h 40"/>
              <a:gd name="T30" fmla="*/ 99 w 99"/>
              <a:gd name="T31" fmla="*/ 14 h 40"/>
              <a:gd name="T32" fmla="*/ 99 w 99"/>
              <a:gd name="T33" fmla="*/ 17 h 40"/>
              <a:gd name="T34" fmla="*/ 98 w 99"/>
              <a:gd name="T35" fmla="*/ 18 h 40"/>
              <a:gd name="T36" fmla="*/ 95 w 99"/>
              <a:gd name="T37" fmla="*/ 20 h 40"/>
              <a:gd name="T38" fmla="*/ 93 w 99"/>
              <a:gd name="T39" fmla="*/ 23 h 40"/>
              <a:gd name="T40" fmla="*/ 89 w 99"/>
              <a:gd name="T41" fmla="*/ 25 h 40"/>
              <a:gd name="T42" fmla="*/ 84 w 99"/>
              <a:gd name="T43" fmla="*/ 26 h 40"/>
              <a:gd name="T44" fmla="*/ 77 w 99"/>
              <a:gd name="T45" fmla="*/ 28 h 40"/>
              <a:gd name="T46" fmla="*/ 71 w 99"/>
              <a:gd name="T47" fmla="*/ 31 h 40"/>
              <a:gd name="T48" fmla="*/ 63 w 99"/>
              <a:gd name="T49" fmla="*/ 32 h 40"/>
              <a:gd name="T50" fmla="*/ 55 w 99"/>
              <a:gd name="T51" fmla="*/ 34 h 40"/>
              <a:gd name="T52" fmla="*/ 47 w 99"/>
              <a:gd name="T53" fmla="*/ 37 h 40"/>
              <a:gd name="T54" fmla="*/ 38 w 99"/>
              <a:gd name="T55" fmla="*/ 38 h 40"/>
              <a:gd name="T56" fmla="*/ 29 w 99"/>
              <a:gd name="T57" fmla="*/ 39 h 40"/>
              <a:gd name="T58" fmla="*/ 20 w 99"/>
              <a:gd name="T59" fmla="*/ 39 h 40"/>
              <a:gd name="T60" fmla="*/ 9 w 99"/>
              <a:gd name="T61" fmla="*/ 40 h 40"/>
              <a:gd name="T62" fmla="*/ 0 w 99"/>
              <a:gd name="T63" fmla="*/ 40 h 40"/>
              <a:gd name="T64" fmla="*/ 0 w 99"/>
              <a:gd name="T65" fmla="*/ 16 h 40"/>
              <a:gd name="T66" fmla="*/ 12 w 99"/>
              <a:gd name="T67" fmla="*/ 16 h 40"/>
              <a:gd name="T68" fmla="*/ 18 w 99"/>
              <a:gd name="T69" fmla="*/ 14 h 40"/>
              <a:gd name="T70" fmla="*/ 25 w 99"/>
              <a:gd name="T71" fmla="*/ 13 h 40"/>
              <a:gd name="T72" fmla="*/ 31 w 99"/>
              <a:gd name="T73" fmla="*/ 12 h 40"/>
              <a:gd name="T74" fmla="*/ 37 w 99"/>
              <a:gd name="T75" fmla="*/ 11 h 40"/>
              <a:gd name="T76" fmla="*/ 43 w 99"/>
              <a:gd name="T77" fmla="*/ 9 h 40"/>
              <a:gd name="T78" fmla="*/ 50 w 99"/>
              <a:gd name="T79" fmla="*/ 6 h 40"/>
              <a:gd name="T80" fmla="*/ 50 w 99"/>
              <a:gd name="T81" fmla="*/ 6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9" h="40">
                <a:moveTo>
                  <a:pt x="50" y="6"/>
                </a:moveTo>
                <a:lnTo>
                  <a:pt x="56" y="5"/>
                </a:lnTo>
                <a:lnTo>
                  <a:pt x="63" y="3"/>
                </a:lnTo>
                <a:lnTo>
                  <a:pt x="68" y="2"/>
                </a:lnTo>
                <a:lnTo>
                  <a:pt x="73" y="0"/>
                </a:lnTo>
                <a:lnTo>
                  <a:pt x="77" y="0"/>
                </a:lnTo>
                <a:lnTo>
                  <a:pt x="82" y="0"/>
                </a:lnTo>
                <a:lnTo>
                  <a:pt x="85" y="2"/>
                </a:lnTo>
                <a:lnTo>
                  <a:pt x="89" y="2"/>
                </a:lnTo>
                <a:lnTo>
                  <a:pt x="91" y="4"/>
                </a:lnTo>
                <a:lnTo>
                  <a:pt x="93" y="5"/>
                </a:lnTo>
                <a:lnTo>
                  <a:pt x="95" y="6"/>
                </a:lnTo>
                <a:lnTo>
                  <a:pt x="97" y="9"/>
                </a:lnTo>
                <a:lnTo>
                  <a:pt x="98" y="10"/>
                </a:lnTo>
                <a:lnTo>
                  <a:pt x="98" y="11"/>
                </a:lnTo>
                <a:lnTo>
                  <a:pt x="99" y="14"/>
                </a:lnTo>
                <a:lnTo>
                  <a:pt x="99" y="17"/>
                </a:lnTo>
                <a:lnTo>
                  <a:pt x="98" y="18"/>
                </a:lnTo>
                <a:lnTo>
                  <a:pt x="95" y="20"/>
                </a:lnTo>
                <a:lnTo>
                  <a:pt x="93" y="23"/>
                </a:lnTo>
                <a:lnTo>
                  <a:pt x="89" y="25"/>
                </a:lnTo>
                <a:lnTo>
                  <a:pt x="84" y="26"/>
                </a:lnTo>
                <a:lnTo>
                  <a:pt x="77" y="28"/>
                </a:lnTo>
                <a:lnTo>
                  <a:pt x="71" y="31"/>
                </a:lnTo>
                <a:lnTo>
                  <a:pt x="63" y="32"/>
                </a:lnTo>
                <a:lnTo>
                  <a:pt x="55" y="34"/>
                </a:lnTo>
                <a:lnTo>
                  <a:pt x="47" y="37"/>
                </a:lnTo>
                <a:lnTo>
                  <a:pt x="38" y="38"/>
                </a:lnTo>
                <a:lnTo>
                  <a:pt x="29" y="39"/>
                </a:lnTo>
                <a:lnTo>
                  <a:pt x="20" y="39"/>
                </a:lnTo>
                <a:lnTo>
                  <a:pt x="9" y="40"/>
                </a:lnTo>
                <a:lnTo>
                  <a:pt x="0" y="40"/>
                </a:lnTo>
                <a:lnTo>
                  <a:pt x="0" y="16"/>
                </a:lnTo>
                <a:lnTo>
                  <a:pt x="12" y="16"/>
                </a:lnTo>
                <a:lnTo>
                  <a:pt x="18" y="14"/>
                </a:lnTo>
                <a:lnTo>
                  <a:pt x="25" y="13"/>
                </a:lnTo>
                <a:lnTo>
                  <a:pt x="31" y="12"/>
                </a:lnTo>
                <a:lnTo>
                  <a:pt x="37" y="11"/>
                </a:lnTo>
                <a:lnTo>
                  <a:pt x="43" y="9"/>
                </a:lnTo>
                <a:lnTo>
                  <a:pt x="50" y="6"/>
                </a:lnTo>
                <a:lnTo>
                  <a:pt x="5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Freeform 177"/>
          <p:cNvSpPr>
            <a:spLocks/>
          </p:cNvSpPr>
          <p:nvPr/>
        </p:nvSpPr>
        <p:spPr bwMode="auto">
          <a:xfrm>
            <a:off x="5580749" y="2447204"/>
            <a:ext cx="1793290" cy="333086"/>
          </a:xfrm>
          <a:custGeom>
            <a:avLst/>
            <a:gdLst>
              <a:gd name="T0" fmla="*/ 238 w 238"/>
              <a:gd name="T1" fmla="*/ 35 h 48"/>
              <a:gd name="T2" fmla="*/ 236 w 238"/>
              <a:gd name="T3" fmla="*/ 39 h 48"/>
              <a:gd name="T4" fmla="*/ 232 w 238"/>
              <a:gd name="T5" fmla="*/ 40 h 48"/>
              <a:gd name="T6" fmla="*/ 228 w 238"/>
              <a:gd name="T7" fmla="*/ 39 h 48"/>
              <a:gd name="T8" fmla="*/ 223 w 238"/>
              <a:gd name="T9" fmla="*/ 39 h 48"/>
              <a:gd name="T10" fmla="*/ 215 w 238"/>
              <a:gd name="T11" fmla="*/ 39 h 48"/>
              <a:gd name="T12" fmla="*/ 200 w 238"/>
              <a:gd name="T13" fmla="*/ 36 h 48"/>
              <a:gd name="T14" fmla="*/ 182 w 238"/>
              <a:gd name="T15" fmla="*/ 36 h 48"/>
              <a:gd name="T16" fmla="*/ 166 w 238"/>
              <a:gd name="T17" fmla="*/ 36 h 48"/>
              <a:gd name="T18" fmla="*/ 148 w 238"/>
              <a:gd name="T19" fmla="*/ 36 h 48"/>
              <a:gd name="T20" fmla="*/ 129 w 238"/>
              <a:gd name="T21" fmla="*/ 39 h 48"/>
              <a:gd name="T22" fmla="*/ 115 w 238"/>
              <a:gd name="T23" fmla="*/ 40 h 48"/>
              <a:gd name="T24" fmla="*/ 99 w 238"/>
              <a:gd name="T25" fmla="*/ 41 h 48"/>
              <a:gd name="T26" fmla="*/ 80 w 238"/>
              <a:gd name="T27" fmla="*/ 43 h 48"/>
              <a:gd name="T28" fmla="*/ 60 w 238"/>
              <a:gd name="T29" fmla="*/ 47 h 48"/>
              <a:gd name="T30" fmla="*/ 42 w 238"/>
              <a:gd name="T31" fmla="*/ 48 h 48"/>
              <a:gd name="T32" fmla="*/ 29 w 238"/>
              <a:gd name="T33" fmla="*/ 48 h 48"/>
              <a:gd name="T34" fmla="*/ 19 w 238"/>
              <a:gd name="T35" fmla="*/ 44 h 48"/>
              <a:gd name="T36" fmla="*/ 11 w 238"/>
              <a:gd name="T37" fmla="*/ 41 h 48"/>
              <a:gd name="T38" fmla="*/ 6 w 238"/>
              <a:gd name="T39" fmla="*/ 36 h 48"/>
              <a:gd name="T40" fmla="*/ 3 w 238"/>
              <a:gd name="T41" fmla="*/ 32 h 48"/>
              <a:gd name="T42" fmla="*/ 2 w 238"/>
              <a:gd name="T43" fmla="*/ 27 h 48"/>
              <a:gd name="T44" fmla="*/ 16 w 238"/>
              <a:gd name="T45" fmla="*/ 23 h 48"/>
              <a:gd name="T46" fmla="*/ 50 w 238"/>
              <a:gd name="T47" fmla="*/ 21 h 48"/>
              <a:gd name="T48" fmla="*/ 88 w 238"/>
              <a:gd name="T49" fmla="*/ 18 h 48"/>
              <a:gd name="T50" fmla="*/ 126 w 238"/>
              <a:gd name="T51" fmla="*/ 12 h 48"/>
              <a:gd name="T52" fmla="*/ 153 w 238"/>
              <a:gd name="T53" fmla="*/ 6 h 48"/>
              <a:gd name="T54" fmla="*/ 169 w 238"/>
              <a:gd name="T55" fmla="*/ 4 h 48"/>
              <a:gd name="T56" fmla="*/ 182 w 238"/>
              <a:gd name="T57" fmla="*/ 1 h 48"/>
              <a:gd name="T58" fmla="*/ 192 w 238"/>
              <a:gd name="T59" fmla="*/ 0 h 48"/>
              <a:gd name="T60" fmla="*/ 199 w 238"/>
              <a:gd name="T61" fmla="*/ 0 h 48"/>
              <a:gd name="T62" fmla="*/ 205 w 238"/>
              <a:gd name="T63" fmla="*/ 1 h 48"/>
              <a:gd name="T64" fmla="*/ 213 w 238"/>
              <a:gd name="T65" fmla="*/ 4 h 48"/>
              <a:gd name="T66" fmla="*/ 219 w 238"/>
              <a:gd name="T67" fmla="*/ 8 h 48"/>
              <a:gd name="T68" fmla="*/ 227 w 238"/>
              <a:gd name="T69" fmla="*/ 14 h 48"/>
              <a:gd name="T70" fmla="*/ 232 w 238"/>
              <a:gd name="T71" fmla="*/ 20 h 48"/>
              <a:gd name="T72" fmla="*/ 235 w 238"/>
              <a:gd name="T73" fmla="*/ 25 h 48"/>
              <a:gd name="T74" fmla="*/ 236 w 238"/>
              <a:gd name="T75" fmla="*/ 29 h 48"/>
              <a:gd name="T76" fmla="*/ 238 w 238"/>
              <a:gd name="T77" fmla="*/ 32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8" h="48">
                <a:moveTo>
                  <a:pt x="238" y="32"/>
                </a:moveTo>
                <a:lnTo>
                  <a:pt x="238" y="35"/>
                </a:lnTo>
                <a:lnTo>
                  <a:pt x="238" y="37"/>
                </a:lnTo>
                <a:lnTo>
                  <a:pt x="236" y="39"/>
                </a:lnTo>
                <a:lnTo>
                  <a:pt x="234" y="40"/>
                </a:lnTo>
                <a:lnTo>
                  <a:pt x="232" y="40"/>
                </a:lnTo>
                <a:lnTo>
                  <a:pt x="231" y="40"/>
                </a:lnTo>
                <a:lnTo>
                  <a:pt x="228" y="39"/>
                </a:lnTo>
                <a:lnTo>
                  <a:pt x="226" y="39"/>
                </a:lnTo>
                <a:lnTo>
                  <a:pt x="223" y="39"/>
                </a:lnTo>
                <a:lnTo>
                  <a:pt x="219" y="39"/>
                </a:lnTo>
                <a:lnTo>
                  <a:pt x="215" y="39"/>
                </a:lnTo>
                <a:lnTo>
                  <a:pt x="210" y="37"/>
                </a:lnTo>
                <a:lnTo>
                  <a:pt x="200" y="36"/>
                </a:lnTo>
                <a:lnTo>
                  <a:pt x="191" y="36"/>
                </a:lnTo>
                <a:lnTo>
                  <a:pt x="182" y="36"/>
                </a:lnTo>
                <a:lnTo>
                  <a:pt x="174" y="36"/>
                </a:lnTo>
                <a:lnTo>
                  <a:pt x="166" y="36"/>
                </a:lnTo>
                <a:lnTo>
                  <a:pt x="157" y="36"/>
                </a:lnTo>
                <a:lnTo>
                  <a:pt x="148" y="36"/>
                </a:lnTo>
                <a:lnTo>
                  <a:pt x="136" y="37"/>
                </a:lnTo>
                <a:lnTo>
                  <a:pt x="129" y="39"/>
                </a:lnTo>
                <a:lnTo>
                  <a:pt x="123" y="39"/>
                </a:lnTo>
                <a:lnTo>
                  <a:pt x="115" y="40"/>
                </a:lnTo>
                <a:lnTo>
                  <a:pt x="107" y="41"/>
                </a:lnTo>
                <a:lnTo>
                  <a:pt x="99" y="41"/>
                </a:lnTo>
                <a:lnTo>
                  <a:pt x="90" y="42"/>
                </a:lnTo>
                <a:lnTo>
                  <a:pt x="80" y="43"/>
                </a:lnTo>
                <a:lnTo>
                  <a:pt x="71" y="45"/>
                </a:lnTo>
                <a:lnTo>
                  <a:pt x="60" y="47"/>
                </a:lnTo>
                <a:lnTo>
                  <a:pt x="51" y="48"/>
                </a:lnTo>
                <a:lnTo>
                  <a:pt x="42" y="48"/>
                </a:lnTo>
                <a:lnTo>
                  <a:pt x="34" y="48"/>
                </a:lnTo>
                <a:lnTo>
                  <a:pt x="29" y="48"/>
                </a:lnTo>
                <a:lnTo>
                  <a:pt x="23" y="47"/>
                </a:lnTo>
                <a:lnTo>
                  <a:pt x="19" y="44"/>
                </a:lnTo>
                <a:lnTo>
                  <a:pt x="15" y="42"/>
                </a:lnTo>
                <a:lnTo>
                  <a:pt x="11" y="41"/>
                </a:lnTo>
                <a:lnTo>
                  <a:pt x="8" y="39"/>
                </a:lnTo>
                <a:lnTo>
                  <a:pt x="6" y="36"/>
                </a:lnTo>
                <a:lnTo>
                  <a:pt x="4" y="34"/>
                </a:lnTo>
                <a:lnTo>
                  <a:pt x="3" y="32"/>
                </a:lnTo>
                <a:lnTo>
                  <a:pt x="2" y="29"/>
                </a:lnTo>
                <a:lnTo>
                  <a:pt x="2" y="27"/>
                </a:lnTo>
                <a:lnTo>
                  <a:pt x="0" y="23"/>
                </a:lnTo>
                <a:lnTo>
                  <a:pt x="16" y="23"/>
                </a:lnTo>
                <a:lnTo>
                  <a:pt x="33" y="22"/>
                </a:lnTo>
                <a:lnTo>
                  <a:pt x="50" y="21"/>
                </a:lnTo>
                <a:lnTo>
                  <a:pt x="68" y="19"/>
                </a:lnTo>
                <a:lnTo>
                  <a:pt x="88" y="18"/>
                </a:lnTo>
                <a:lnTo>
                  <a:pt x="106" y="14"/>
                </a:lnTo>
                <a:lnTo>
                  <a:pt x="126" y="12"/>
                </a:lnTo>
                <a:lnTo>
                  <a:pt x="144" y="8"/>
                </a:lnTo>
                <a:lnTo>
                  <a:pt x="153" y="6"/>
                </a:lnTo>
                <a:lnTo>
                  <a:pt x="162" y="5"/>
                </a:lnTo>
                <a:lnTo>
                  <a:pt x="169" y="4"/>
                </a:lnTo>
                <a:lnTo>
                  <a:pt x="175" y="2"/>
                </a:lnTo>
                <a:lnTo>
                  <a:pt x="182" y="1"/>
                </a:lnTo>
                <a:lnTo>
                  <a:pt x="187" y="0"/>
                </a:lnTo>
                <a:lnTo>
                  <a:pt x="192" y="0"/>
                </a:lnTo>
                <a:lnTo>
                  <a:pt x="195" y="0"/>
                </a:lnTo>
                <a:lnTo>
                  <a:pt x="199" y="0"/>
                </a:lnTo>
                <a:lnTo>
                  <a:pt x="202" y="0"/>
                </a:lnTo>
                <a:lnTo>
                  <a:pt x="205" y="1"/>
                </a:lnTo>
                <a:lnTo>
                  <a:pt x="209" y="2"/>
                </a:lnTo>
                <a:lnTo>
                  <a:pt x="213" y="4"/>
                </a:lnTo>
                <a:lnTo>
                  <a:pt x="215" y="6"/>
                </a:lnTo>
                <a:lnTo>
                  <a:pt x="219" y="8"/>
                </a:lnTo>
                <a:lnTo>
                  <a:pt x="223" y="11"/>
                </a:lnTo>
                <a:lnTo>
                  <a:pt x="227" y="14"/>
                </a:lnTo>
                <a:lnTo>
                  <a:pt x="230" y="16"/>
                </a:lnTo>
                <a:lnTo>
                  <a:pt x="232" y="20"/>
                </a:lnTo>
                <a:lnTo>
                  <a:pt x="234" y="22"/>
                </a:lnTo>
                <a:lnTo>
                  <a:pt x="235" y="25"/>
                </a:lnTo>
                <a:lnTo>
                  <a:pt x="236" y="27"/>
                </a:lnTo>
                <a:lnTo>
                  <a:pt x="236" y="29"/>
                </a:lnTo>
                <a:lnTo>
                  <a:pt x="238" y="32"/>
                </a:lnTo>
                <a:lnTo>
                  <a:pt x="238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6" name="Freeform 179"/>
          <p:cNvSpPr>
            <a:spLocks/>
          </p:cNvSpPr>
          <p:nvPr/>
        </p:nvSpPr>
        <p:spPr bwMode="auto">
          <a:xfrm>
            <a:off x="8986888" y="998622"/>
            <a:ext cx="293861" cy="1707059"/>
          </a:xfrm>
          <a:custGeom>
            <a:avLst/>
            <a:gdLst>
              <a:gd name="T0" fmla="*/ 39 w 39"/>
              <a:gd name="T1" fmla="*/ 27 h 246"/>
              <a:gd name="T2" fmla="*/ 39 w 39"/>
              <a:gd name="T3" fmla="*/ 60 h 246"/>
              <a:gd name="T4" fmla="*/ 37 w 39"/>
              <a:gd name="T5" fmla="*/ 90 h 246"/>
              <a:gd name="T6" fmla="*/ 37 w 39"/>
              <a:gd name="T7" fmla="*/ 117 h 246"/>
              <a:gd name="T8" fmla="*/ 37 w 39"/>
              <a:gd name="T9" fmla="*/ 140 h 246"/>
              <a:gd name="T10" fmla="*/ 36 w 39"/>
              <a:gd name="T11" fmla="*/ 161 h 246"/>
              <a:gd name="T12" fmla="*/ 36 w 39"/>
              <a:gd name="T13" fmla="*/ 179 h 246"/>
              <a:gd name="T14" fmla="*/ 35 w 39"/>
              <a:gd name="T15" fmla="*/ 193 h 246"/>
              <a:gd name="T16" fmla="*/ 35 w 39"/>
              <a:gd name="T17" fmla="*/ 206 h 246"/>
              <a:gd name="T18" fmla="*/ 34 w 39"/>
              <a:gd name="T19" fmla="*/ 217 h 246"/>
              <a:gd name="T20" fmla="*/ 34 w 39"/>
              <a:gd name="T21" fmla="*/ 226 h 246"/>
              <a:gd name="T22" fmla="*/ 32 w 39"/>
              <a:gd name="T23" fmla="*/ 233 h 246"/>
              <a:gd name="T24" fmla="*/ 30 w 39"/>
              <a:gd name="T25" fmla="*/ 239 h 246"/>
              <a:gd name="T26" fmla="*/ 28 w 39"/>
              <a:gd name="T27" fmla="*/ 242 h 246"/>
              <a:gd name="T28" fmla="*/ 26 w 39"/>
              <a:gd name="T29" fmla="*/ 245 h 246"/>
              <a:gd name="T30" fmla="*/ 24 w 39"/>
              <a:gd name="T31" fmla="*/ 246 h 246"/>
              <a:gd name="T32" fmla="*/ 21 w 39"/>
              <a:gd name="T33" fmla="*/ 245 h 246"/>
              <a:gd name="T34" fmla="*/ 15 w 39"/>
              <a:gd name="T35" fmla="*/ 241 h 246"/>
              <a:gd name="T36" fmla="*/ 13 w 39"/>
              <a:gd name="T37" fmla="*/ 237 h 246"/>
              <a:gd name="T38" fmla="*/ 9 w 39"/>
              <a:gd name="T39" fmla="*/ 230 h 246"/>
              <a:gd name="T40" fmla="*/ 6 w 39"/>
              <a:gd name="T41" fmla="*/ 221 h 246"/>
              <a:gd name="T42" fmla="*/ 5 w 39"/>
              <a:gd name="T43" fmla="*/ 214 h 246"/>
              <a:gd name="T44" fmla="*/ 4 w 39"/>
              <a:gd name="T45" fmla="*/ 207 h 246"/>
              <a:gd name="T46" fmla="*/ 4 w 39"/>
              <a:gd name="T47" fmla="*/ 202 h 246"/>
              <a:gd name="T48" fmla="*/ 5 w 39"/>
              <a:gd name="T49" fmla="*/ 195 h 246"/>
              <a:gd name="T50" fmla="*/ 6 w 39"/>
              <a:gd name="T51" fmla="*/ 184 h 246"/>
              <a:gd name="T52" fmla="*/ 8 w 39"/>
              <a:gd name="T53" fmla="*/ 170 h 246"/>
              <a:gd name="T54" fmla="*/ 9 w 39"/>
              <a:gd name="T55" fmla="*/ 153 h 246"/>
              <a:gd name="T56" fmla="*/ 10 w 39"/>
              <a:gd name="T57" fmla="*/ 138 h 246"/>
              <a:gd name="T58" fmla="*/ 10 w 39"/>
              <a:gd name="T59" fmla="*/ 125 h 246"/>
              <a:gd name="T60" fmla="*/ 11 w 39"/>
              <a:gd name="T61" fmla="*/ 114 h 246"/>
              <a:gd name="T62" fmla="*/ 11 w 39"/>
              <a:gd name="T63" fmla="*/ 107 h 246"/>
              <a:gd name="T64" fmla="*/ 11 w 39"/>
              <a:gd name="T65" fmla="*/ 98 h 246"/>
              <a:gd name="T66" fmla="*/ 10 w 39"/>
              <a:gd name="T67" fmla="*/ 85 h 246"/>
              <a:gd name="T68" fmla="*/ 10 w 39"/>
              <a:gd name="T69" fmla="*/ 71 h 246"/>
              <a:gd name="T70" fmla="*/ 9 w 39"/>
              <a:gd name="T71" fmla="*/ 54 h 246"/>
              <a:gd name="T72" fmla="*/ 8 w 39"/>
              <a:gd name="T73" fmla="*/ 40 h 246"/>
              <a:gd name="T74" fmla="*/ 6 w 39"/>
              <a:gd name="T75" fmla="*/ 28 h 246"/>
              <a:gd name="T76" fmla="*/ 5 w 39"/>
              <a:gd name="T77" fmla="*/ 21 h 246"/>
              <a:gd name="T78" fmla="*/ 2 w 39"/>
              <a:gd name="T79" fmla="*/ 17 h 246"/>
              <a:gd name="T80" fmla="*/ 1 w 39"/>
              <a:gd name="T81" fmla="*/ 13 h 246"/>
              <a:gd name="T82" fmla="*/ 1 w 39"/>
              <a:gd name="T83" fmla="*/ 8 h 246"/>
              <a:gd name="T84" fmla="*/ 2 w 39"/>
              <a:gd name="T85" fmla="*/ 5 h 246"/>
              <a:gd name="T86" fmla="*/ 5 w 39"/>
              <a:gd name="T87" fmla="*/ 1 h 246"/>
              <a:gd name="T88" fmla="*/ 10 w 39"/>
              <a:gd name="T89" fmla="*/ 0 h 246"/>
              <a:gd name="T90" fmla="*/ 19 w 39"/>
              <a:gd name="T91" fmla="*/ 3 h 246"/>
              <a:gd name="T92" fmla="*/ 31 w 39"/>
              <a:gd name="T93" fmla="*/ 6 h 246"/>
              <a:gd name="T94" fmla="*/ 39 w 39"/>
              <a:gd name="T95" fmla="*/ 1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9" h="246">
                <a:moveTo>
                  <a:pt x="39" y="10"/>
                </a:moveTo>
                <a:lnTo>
                  <a:pt x="39" y="27"/>
                </a:lnTo>
                <a:lnTo>
                  <a:pt x="39" y="43"/>
                </a:lnTo>
                <a:lnTo>
                  <a:pt x="39" y="60"/>
                </a:lnTo>
                <a:lnTo>
                  <a:pt x="37" y="75"/>
                </a:lnTo>
                <a:lnTo>
                  <a:pt x="37" y="90"/>
                </a:lnTo>
                <a:lnTo>
                  <a:pt x="37" y="103"/>
                </a:lnTo>
                <a:lnTo>
                  <a:pt x="37" y="117"/>
                </a:lnTo>
                <a:lnTo>
                  <a:pt x="37" y="128"/>
                </a:lnTo>
                <a:lnTo>
                  <a:pt x="37" y="140"/>
                </a:lnTo>
                <a:lnTo>
                  <a:pt x="37" y="152"/>
                </a:lnTo>
                <a:lnTo>
                  <a:pt x="36" y="161"/>
                </a:lnTo>
                <a:lnTo>
                  <a:pt x="36" y="170"/>
                </a:lnTo>
                <a:lnTo>
                  <a:pt x="36" y="179"/>
                </a:lnTo>
                <a:lnTo>
                  <a:pt x="36" y="186"/>
                </a:lnTo>
                <a:lnTo>
                  <a:pt x="35" y="193"/>
                </a:lnTo>
                <a:lnTo>
                  <a:pt x="35" y="200"/>
                </a:lnTo>
                <a:lnTo>
                  <a:pt x="35" y="206"/>
                </a:lnTo>
                <a:lnTo>
                  <a:pt x="35" y="212"/>
                </a:lnTo>
                <a:lnTo>
                  <a:pt x="34" y="217"/>
                </a:lnTo>
                <a:lnTo>
                  <a:pt x="34" y="221"/>
                </a:lnTo>
                <a:lnTo>
                  <a:pt x="34" y="226"/>
                </a:lnTo>
                <a:lnTo>
                  <a:pt x="32" y="230"/>
                </a:lnTo>
                <a:lnTo>
                  <a:pt x="32" y="233"/>
                </a:lnTo>
                <a:lnTo>
                  <a:pt x="31" y="235"/>
                </a:lnTo>
                <a:lnTo>
                  <a:pt x="30" y="239"/>
                </a:lnTo>
                <a:lnTo>
                  <a:pt x="30" y="241"/>
                </a:lnTo>
                <a:lnTo>
                  <a:pt x="28" y="242"/>
                </a:lnTo>
                <a:lnTo>
                  <a:pt x="27" y="244"/>
                </a:lnTo>
                <a:lnTo>
                  <a:pt x="26" y="245"/>
                </a:lnTo>
                <a:lnTo>
                  <a:pt x="26" y="246"/>
                </a:lnTo>
                <a:lnTo>
                  <a:pt x="24" y="246"/>
                </a:lnTo>
                <a:lnTo>
                  <a:pt x="23" y="246"/>
                </a:lnTo>
                <a:lnTo>
                  <a:pt x="21" y="245"/>
                </a:lnTo>
                <a:lnTo>
                  <a:pt x="18" y="244"/>
                </a:lnTo>
                <a:lnTo>
                  <a:pt x="15" y="241"/>
                </a:lnTo>
                <a:lnTo>
                  <a:pt x="14" y="239"/>
                </a:lnTo>
                <a:lnTo>
                  <a:pt x="13" y="237"/>
                </a:lnTo>
                <a:lnTo>
                  <a:pt x="10" y="233"/>
                </a:lnTo>
                <a:lnTo>
                  <a:pt x="9" y="230"/>
                </a:lnTo>
                <a:lnTo>
                  <a:pt x="9" y="225"/>
                </a:lnTo>
                <a:lnTo>
                  <a:pt x="6" y="221"/>
                </a:lnTo>
                <a:lnTo>
                  <a:pt x="5" y="218"/>
                </a:lnTo>
                <a:lnTo>
                  <a:pt x="5" y="214"/>
                </a:lnTo>
                <a:lnTo>
                  <a:pt x="4" y="212"/>
                </a:lnTo>
                <a:lnTo>
                  <a:pt x="4" y="207"/>
                </a:lnTo>
                <a:lnTo>
                  <a:pt x="4" y="204"/>
                </a:lnTo>
                <a:lnTo>
                  <a:pt x="4" y="202"/>
                </a:lnTo>
                <a:lnTo>
                  <a:pt x="5" y="199"/>
                </a:lnTo>
                <a:lnTo>
                  <a:pt x="5" y="195"/>
                </a:lnTo>
                <a:lnTo>
                  <a:pt x="6" y="190"/>
                </a:lnTo>
                <a:lnTo>
                  <a:pt x="6" y="184"/>
                </a:lnTo>
                <a:lnTo>
                  <a:pt x="8" y="178"/>
                </a:lnTo>
                <a:lnTo>
                  <a:pt x="8" y="170"/>
                </a:lnTo>
                <a:lnTo>
                  <a:pt x="9" y="161"/>
                </a:lnTo>
                <a:lnTo>
                  <a:pt x="9" y="153"/>
                </a:lnTo>
                <a:lnTo>
                  <a:pt x="9" y="145"/>
                </a:lnTo>
                <a:lnTo>
                  <a:pt x="10" y="138"/>
                </a:lnTo>
                <a:lnTo>
                  <a:pt x="10" y="131"/>
                </a:lnTo>
                <a:lnTo>
                  <a:pt x="10" y="125"/>
                </a:lnTo>
                <a:lnTo>
                  <a:pt x="11" y="119"/>
                </a:lnTo>
                <a:lnTo>
                  <a:pt x="11" y="114"/>
                </a:lnTo>
                <a:lnTo>
                  <a:pt x="11" y="111"/>
                </a:lnTo>
                <a:lnTo>
                  <a:pt x="11" y="107"/>
                </a:lnTo>
                <a:lnTo>
                  <a:pt x="11" y="103"/>
                </a:lnTo>
                <a:lnTo>
                  <a:pt x="11" y="98"/>
                </a:lnTo>
                <a:lnTo>
                  <a:pt x="11" y="92"/>
                </a:lnTo>
                <a:lnTo>
                  <a:pt x="10" y="85"/>
                </a:lnTo>
                <a:lnTo>
                  <a:pt x="10" y="78"/>
                </a:lnTo>
                <a:lnTo>
                  <a:pt x="10" y="71"/>
                </a:lnTo>
                <a:lnTo>
                  <a:pt x="10" y="62"/>
                </a:lnTo>
                <a:lnTo>
                  <a:pt x="9" y="54"/>
                </a:lnTo>
                <a:lnTo>
                  <a:pt x="9" y="47"/>
                </a:lnTo>
                <a:lnTo>
                  <a:pt x="8" y="40"/>
                </a:lnTo>
                <a:lnTo>
                  <a:pt x="8" y="34"/>
                </a:lnTo>
                <a:lnTo>
                  <a:pt x="6" y="28"/>
                </a:lnTo>
                <a:lnTo>
                  <a:pt x="6" y="25"/>
                </a:lnTo>
                <a:lnTo>
                  <a:pt x="5" y="21"/>
                </a:lnTo>
                <a:lnTo>
                  <a:pt x="4" y="19"/>
                </a:lnTo>
                <a:lnTo>
                  <a:pt x="2" y="17"/>
                </a:lnTo>
                <a:lnTo>
                  <a:pt x="1" y="14"/>
                </a:lnTo>
                <a:lnTo>
                  <a:pt x="1" y="13"/>
                </a:lnTo>
                <a:lnTo>
                  <a:pt x="0" y="11"/>
                </a:lnTo>
                <a:lnTo>
                  <a:pt x="1" y="8"/>
                </a:lnTo>
                <a:lnTo>
                  <a:pt x="1" y="6"/>
                </a:lnTo>
                <a:lnTo>
                  <a:pt x="2" y="5"/>
                </a:lnTo>
                <a:lnTo>
                  <a:pt x="4" y="3"/>
                </a:lnTo>
                <a:lnTo>
                  <a:pt x="5" y="1"/>
                </a:lnTo>
                <a:lnTo>
                  <a:pt x="8" y="0"/>
                </a:lnTo>
                <a:lnTo>
                  <a:pt x="10" y="0"/>
                </a:lnTo>
                <a:lnTo>
                  <a:pt x="15" y="1"/>
                </a:lnTo>
                <a:lnTo>
                  <a:pt x="19" y="3"/>
                </a:lnTo>
                <a:lnTo>
                  <a:pt x="24" y="4"/>
                </a:lnTo>
                <a:lnTo>
                  <a:pt x="31" y="6"/>
                </a:lnTo>
                <a:lnTo>
                  <a:pt x="39" y="10"/>
                </a:lnTo>
                <a:lnTo>
                  <a:pt x="39" y="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" name="Freeform 180"/>
          <p:cNvSpPr>
            <a:spLocks/>
          </p:cNvSpPr>
          <p:nvPr/>
        </p:nvSpPr>
        <p:spPr bwMode="auto">
          <a:xfrm>
            <a:off x="9114977" y="839017"/>
            <a:ext cx="1295991" cy="2019328"/>
          </a:xfrm>
          <a:custGeom>
            <a:avLst/>
            <a:gdLst>
              <a:gd name="T0" fmla="*/ 104 w 172"/>
              <a:gd name="T1" fmla="*/ 38 h 291"/>
              <a:gd name="T2" fmla="*/ 86 w 172"/>
              <a:gd name="T3" fmla="*/ 41 h 291"/>
              <a:gd name="T4" fmla="*/ 61 w 172"/>
              <a:gd name="T5" fmla="*/ 44 h 291"/>
              <a:gd name="T6" fmla="*/ 34 w 172"/>
              <a:gd name="T7" fmla="*/ 49 h 291"/>
              <a:gd name="T8" fmla="*/ 11 w 172"/>
              <a:gd name="T9" fmla="*/ 50 h 291"/>
              <a:gd name="T10" fmla="*/ 0 w 172"/>
              <a:gd name="T11" fmla="*/ 30 h 291"/>
              <a:gd name="T12" fmla="*/ 28 w 172"/>
              <a:gd name="T13" fmla="*/ 28 h 291"/>
              <a:gd name="T14" fmla="*/ 61 w 172"/>
              <a:gd name="T15" fmla="*/ 21 h 291"/>
              <a:gd name="T16" fmla="*/ 95 w 172"/>
              <a:gd name="T17" fmla="*/ 15 h 291"/>
              <a:gd name="T18" fmla="*/ 110 w 172"/>
              <a:gd name="T19" fmla="*/ 12 h 291"/>
              <a:gd name="T20" fmla="*/ 120 w 172"/>
              <a:gd name="T21" fmla="*/ 7 h 291"/>
              <a:gd name="T22" fmla="*/ 125 w 172"/>
              <a:gd name="T23" fmla="*/ 1 h 291"/>
              <a:gd name="T24" fmla="*/ 130 w 172"/>
              <a:gd name="T25" fmla="*/ 0 h 291"/>
              <a:gd name="T26" fmla="*/ 139 w 172"/>
              <a:gd name="T27" fmla="*/ 2 h 291"/>
              <a:gd name="T28" fmla="*/ 147 w 172"/>
              <a:gd name="T29" fmla="*/ 7 h 291"/>
              <a:gd name="T30" fmla="*/ 159 w 172"/>
              <a:gd name="T31" fmla="*/ 15 h 291"/>
              <a:gd name="T32" fmla="*/ 166 w 172"/>
              <a:gd name="T33" fmla="*/ 23 h 291"/>
              <a:gd name="T34" fmla="*/ 170 w 172"/>
              <a:gd name="T35" fmla="*/ 29 h 291"/>
              <a:gd name="T36" fmla="*/ 172 w 172"/>
              <a:gd name="T37" fmla="*/ 35 h 291"/>
              <a:gd name="T38" fmla="*/ 165 w 172"/>
              <a:gd name="T39" fmla="*/ 42 h 291"/>
              <a:gd name="T40" fmla="*/ 163 w 172"/>
              <a:gd name="T41" fmla="*/ 47 h 291"/>
              <a:gd name="T42" fmla="*/ 161 w 172"/>
              <a:gd name="T43" fmla="*/ 56 h 291"/>
              <a:gd name="T44" fmla="*/ 161 w 172"/>
              <a:gd name="T45" fmla="*/ 70 h 291"/>
              <a:gd name="T46" fmla="*/ 161 w 172"/>
              <a:gd name="T47" fmla="*/ 88 h 291"/>
              <a:gd name="T48" fmla="*/ 161 w 172"/>
              <a:gd name="T49" fmla="*/ 111 h 291"/>
              <a:gd name="T50" fmla="*/ 160 w 172"/>
              <a:gd name="T51" fmla="*/ 135 h 291"/>
              <a:gd name="T52" fmla="*/ 160 w 172"/>
              <a:gd name="T53" fmla="*/ 165 h 291"/>
              <a:gd name="T54" fmla="*/ 161 w 172"/>
              <a:gd name="T55" fmla="*/ 200 h 291"/>
              <a:gd name="T56" fmla="*/ 160 w 172"/>
              <a:gd name="T57" fmla="*/ 233 h 291"/>
              <a:gd name="T58" fmla="*/ 156 w 172"/>
              <a:gd name="T59" fmla="*/ 256 h 291"/>
              <a:gd name="T60" fmla="*/ 150 w 172"/>
              <a:gd name="T61" fmla="*/ 273 h 291"/>
              <a:gd name="T62" fmla="*/ 143 w 172"/>
              <a:gd name="T63" fmla="*/ 285 h 291"/>
              <a:gd name="T64" fmla="*/ 136 w 172"/>
              <a:gd name="T65" fmla="*/ 290 h 291"/>
              <a:gd name="T66" fmla="*/ 129 w 172"/>
              <a:gd name="T67" fmla="*/ 290 h 291"/>
              <a:gd name="T68" fmla="*/ 125 w 172"/>
              <a:gd name="T69" fmla="*/ 284 h 291"/>
              <a:gd name="T70" fmla="*/ 125 w 172"/>
              <a:gd name="T71" fmla="*/ 273 h 291"/>
              <a:gd name="T72" fmla="*/ 123 w 172"/>
              <a:gd name="T73" fmla="*/ 258 h 291"/>
              <a:gd name="T74" fmla="*/ 113 w 172"/>
              <a:gd name="T75" fmla="*/ 237 h 291"/>
              <a:gd name="T76" fmla="*/ 108 w 172"/>
              <a:gd name="T77" fmla="*/ 221 h 291"/>
              <a:gd name="T78" fmla="*/ 120 w 172"/>
              <a:gd name="T79" fmla="*/ 221 h 291"/>
              <a:gd name="T80" fmla="*/ 126 w 172"/>
              <a:gd name="T81" fmla="*/ 221 h 291"/>
              <a:gd name="T82" fmla="*/ 126 w 172"/>
              <a:gd name="T83" fmla="*/ 219 h 291"/>
              <a:gd name="T84" fmla="*/ 126 w 172"/>
              <a:gd name="T85" fmla="*/ 215 h 291"/>
              <a:gd name="T86" fmla="*/ 127 w 172"/>
              <a:gd name="T87" fmla="*/ 208 h 291"/>
              <a:gd name="T88" fmla="*/ 127 w 172"/>
              <a:gd name="T89" fmla="*/ 199 h 291"/>
              <a:gd name="T90" fmla="*/ 127 w 172"/>
              <a:gd name="T91" fmla="*/ 186 h 291"/>
              <a:gd name="T92" fmla="*/ 129 w 172"/>
              <a:gd name="T93" fmla="*/ 165 h 291"/>
              <a:gd name="T94" fmla="*/ 130 w 172"/>
              <a:gd name="T95" fmla="*/ 137 h 291"/>
              <a:gd name="T96" fmla="*/ 130 w 172"/>
              <a:gd name="T97" fmla="*/ 114 h 291"/>
              <a:gd name="T98" fmla="*/ 130 w 172"/>
              <a:gd name="T99" fmla="*/ 84 h 291"/>
              <a:gd name="T100" fmla="*/ 127 w 172"/>
              <a:gd name="T101" fmla="*/ 59 h 291"/>
              <a:gd name="T102" fmla="*/ 126 w 172"/>
              <a:gd name="T103" fmla="*/ 49 h 291"/>
              <a:gd name="T104" fmla="*/ 125 w 172"/>
              <a:gd name="T105" fmla="*/ 43 h 291"/>
              <a:gd name="T106" fmla="*/ 120 w 172"/>
              <a:gd name="T107" fmla="*/ 40 h 291"/>
              <a:gd name="T108" fmla="*/ 114 w 172"/>
              <a:gd name="T109" fmla="*/ 38 h 2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2" h="291">
                <a:moveTo>
                  <a:pt x="112" y="38"/>
                </a:moveTo>
                <a:lnTo>
                  <a:pt x="108" y="38"/>
                </a:lnTo>
                <a:lnTo>
                  <a:pt x="104" y="38"/>
                </a:lnTo>
                <a:lnTo>
                  <a:pt x="99" y="40"/>
                </a:lnTo>
                <a:lnTo>
                  <a:pt x="92" y="40"/>
                </a:lnTo>
                <a:lnTo>
                  <a:pt x="86" y="41"/>
                </a:lnTo>
                <a:lnTo>
                  <a:pt x="78" y="42"/>
                </a:lnTo>
                <a:lnTo>
                  <a:pt x="70" y="43"/>
                </a:lnTo>
                <a:lnTo>
                  <a:pt x="61" y="44"/>
                </a:lnTo>
                <a:lnTo>
                  <a:pt x="50" y="47"/>
                </a:lnTo>
                <a:lnTo>
                  <a:pt x="43" y="48"/>
                </a:lnTo>
                <a:lnTo>
                  <a:pt x="34" y="49"/>
                </a:lnTo>
                <a:lnTo>
                  <a:pt x="26" y="50"/>
                </a:lnTo>
                <a:lnTo>
                  <a:pt x="18" y="50"/>
                </a:lnTo>
                <a:lnTo>
                  <a:pt x="11" y="50"/>
                </a:lnTo>
                <a:lnTo>
                  <a:pt x="6" y="51"/>
                </a:lnTo>
                <a:lnTo>
                  <a:pt x="0" y="51"/>
                </a:lnTo>
                <a:lnTo>
                  <a:pt x="0" y="30"/>
                </a:lnTo>
                <a:lnTo>
                  <a:pt x="9" y="30"/>
                </a:lnTo>
                <a:lnTo>
                  <a:pt x="18" y="29"/>
                </a:lnTo>
                <a:lnTo>
                  <a:pt x="28" y="28"/>
                </a:lnTo>
                <a:lnTo>
                  <a:pt x="37" y="26"/>
                </a:lnTo>
                <a:lnTo>
                  <a:pt x="48" y="23"/>
                </a:lnTo>
                <a:lnTo>
                  <a:pt x="61" y="21"/>
                </a:lnTo>
                <a:lnTo>
                  <a:pt x="74" y="19"/>
                </a:lnTo>
                <a:lnTo>
                  <a:pt x="87" y="16"/>
                </a:lnTo>
                <a:lnTo>
                  <a:pt x="95" y="15"/>
                </a:lnTo>
                <a:lnTo>
                  <a:pt x="100" y="14"/>
                </a:lnTo>
                <a:lnTo>
                  <a:pt x="105" y="13"/>
                </a:lnTo>
                <a:lnTo>
                  <a:pt x="110" y="12"/>
                </a:lnTo>
                <a:lnTo>
                  <a:pt x="114" y="10"/>
                </a:lnTo>
                <a:lnTo>
                  <a:pt x="117" y="8"/>
                </a:lnTo>
                <a:lnTo>
                  <a:pt x="120" y="7"/>
                </a:lnTo>
                <a:lnTo>
                  <a:pt x="121" y="6"/>
                </a:lnTo>
                <a:lnTo>
                  <a:pt x="123" y="2"/>
                </a:lnTo>
                <a:lnTo>
                  <a:pt x="125" y="1"/>
                </a:lnTo>
                <a:lnTo>
                  <a:pt x="126" y="1"/>
                </a:lnTo>
                <a:lnTo>
                  <a:pt x="127" y="0"/>
                </a:lnTo>
                <a:lnTo>
                  <a:pt x="130" y="0"/>
                </a:lnTo>
                <a:lnTo>
                  <a:pt x="133" y="0"/>
                </a:lnTo>
                <a:lnTo>
                  <a:pt x="134" y="1"/>
                </a:lnTo>
                <a:lnTo>
                  <a:pt x="139" y="2"/>
                </a:lnTo>
                <a:lnTo>
                  <a:pt x="142" y="3"/>
                </a:lnTo>
                <a:lnTo>
                  <a:pt x="144" y="6"/>
                </a:lnTo>
                <a:lnTo>
                  <a:pt x="147" y="7"/>
                </a:lnTo>
                <a:lnTo>
                  <a:pt x="151" y="9"/>
                </a:lnTo>
                <a:lnTo>
                  <a:pt x="155" y="12"/>
                </a:lnTo>
                <a:lnTo>
                  <a:pt x="159" y="15"/>
                </a:lnTo>
                <a:lnTo>
                  <a:pt x="161" y="17"/>
                </a:lnTo>
                <a:lnTo>
                  <a:pt x="164" y="20"/>
                </a:lnTo>
                <a:lnTo>
                  <a:pt x="166" y="23"/>
                </a:lnTo>
                <a:lnTo>
                  <a:pt x="168" y="26"/>
                </a:lnTo>
                <a:lnTo>
                  <a:pt x="170" y="27"/>
                </a:lnTo>
                <a:lnTo>
                  <a:pt x="170" y="29"/>
                </a:lnTo>
                <a:lnTo>
                  <a:pt x="172" y="30"/>
                </a:lnTo>
                <a:lnTo>
                  <a:pt x="172" y="33"/>
                </a:lnTo>
                <a:lnTo>
                  <a:pt x="172" y="35"/>
                </a:lnTo>
                <a:lnTo>
                  <a:pt x="170" y="37"/>
                </a:lnTo>
                <a:lnTo>
                  <a:pt x="169" y="40"/>
                </a:lnTo>
                <a:lnTo>
                  <a:pt x="165" y="42"/>
                </a:lnTo>
                <a:lnTo>
                  <a:pt x="164" y="43"/>
                </a:lnTo>
                <a:lnTo>
                  <a:pt x="163" y="44"/>
                </a:lnTo>
                <a:lnTo>
                  <a:pt x="163" y="47"/>
                </a:lnTo>
                <a:lnTo>
                  <a:pt x="161" y="50"/>
                </a:lnTo>
                <a:lnTo>
                  <a:pt x="161" y="52"/>
                </a:lnTo>
                <a:lnTo>
                  <a:pt x="161" y="56"/>
                </a:lnTo>
                <a:lnTo>
                  <a:pt x="161" y="60"/>
                </a:lnTo>
                <a:lnTo>
                  <a:pt x="161" y="65"/>
                </a:lnTo>
                <a:lnTo>
                  <a:pt x="161" y="70"/>
                </a:lnTo>
                <a:lnTo>
                  <a:pt x="161" y="76"/>
                </a:lnTo>
                <a:lnTo>
                  <a:pt x="161" y="83"/>
                </a:lnTo>
                <a:lnTo>
                  <a:pt x="161" y="88"/>
                </a:lnTo>
                <a:lnTo>
                  <a:pt x="161" y="95"/>
                </a:lnTo>
                <a:lnTo>
                  <a:pt x="161" y="102"/>
                </a:lnTo>
                <a:lnTo>
                  <a:pt x="161" y="111"/>
                </a:lnTo>
                <a:lnTo>
                  <a:pt x="161" y="119"/>
                </a:lnTo>
                <a:lnTo>
                  <a:pt x="161" y="127"/>
                </a:lnTo>
                <a:lnTo>
                  <a:pt x="160" y="135"/>
                </a:lnTo>
                <a:lnTo>
                  <a:pt x="160" y="145"/>
                </a:lnTo>
                <a:lnTo>
                  <a:pt x="160" y="155"/>
                </a:lnTo>
                <a:lnTo>
                  <a:pt x="160" y="165"/>
                </a:lnTo>
                <a:lnTo>
                  <a:pt x="160" y="176"/>
                </a:lnTo>
                <a:lnTo>
                  <a:pt x="161" y="187"/>
                </a:lnTo>
                <a:lnTo>
                  <a:pt x="161" y="200"/>
                </a:lnTo>
                <a:lnTo>
                  <a:pt x="161" y="212"/>
                </a:lnTo>
                <a:lnTo>
                  <a:pt x="161" y="222"/>
                </a:lnTo>
                <a:lnTo>
                  <a:pt x="160" y="233"/>
                </a:lnTo>
                <a:lnTo>
                  <a:pt x="159" y="241"/>
                </a:lnTo>
                <a:lnTo>
                  <a:pt x="157" y="249"/>
                </a:lnTo>
                <a:lnTo>
                  <a:pt x="156" y="256"/>
                </a:lnTo>
                <a:lnTo>
                  <a:pt x="155" y="263"/>
                </a:lnTo>
                <a:lnTo>
                  <a:pt x="152" y="269"/>
                </a:lnTo>
                <a:lnTo>
                  <a:pt x="150" y="273"/>
                </a:lnTo>
                <a:lnTo>
                  <a:pt x="148" y="278"/>
                </a:lnTo>
                <a:lnTo>
                  <a:pt x="146" y="282"/>
                </a:lnTo>
                <a:lnTo>
                  <a:pt x="143" y="285"/>
                </a:lnTo>
                <a:lnTo>
                  <a:pt x="140" y="287"/>
                </a:lnTo>
                <a:lnTo>
                  <a:pt x="139" y="290"/>
                </a:lnTo>
                <a:lnTo>
                  <a:pt x="136" y="290"/>
                </a:lnTo>
                <a:lnTo>
                  <a:pt x="134" y="291"/>
                </a:lnTo>
                <a:lnTo>
                  <a:pt x="131" y="291"/>
                </a:lnTo>
                <a:lnTo>
                  <a:pt x="129" y="290"/>
                </a:lnTo>
                <a:lnTo>
                  <a:pt x="127" y="289"/>
                </a:lnTo>
                <a:lnTo>
                  <a:pt x="126" y="286"/>
                </a:lnTo>
                <a:lnTo>
                  <a:pt x="125" y="284"/>
                </a:lnTo>
                <a:lnTo>
                  <a:pt x="125" y="280"/>
                </a:lnTo>
                <a:lnTo>
                  <a:pt x="125" y="277"/>
                </a:lnTo>
                <a:lnTo>
                  <a:pt x="125" y="273"/>
                </a:lnTo>
                <a:lnTo>
                  <a:pt x="125" y="269"/>
                </a:lnTo>
                <a:lnTo>
                  <a:pt x="125" y="264"/>
                </a:lnTo>
                <a:lnTo>
                  <a:pt x="123" y="258"/>
                </a:lnTo>
                <a:lnTo>
                  <a:pt x="121" y="251"/>
                </a:lnTo>
                <a:lnTo>
                  <a:pt x="117" y="244"/>
                </a:lnTo>
                <a:lnTo>
                  <a:pt x="113" y="237"/>
                </a:lnTo>
                <a:lnTo>
                  <a:pt x="108" y="229"/>
                </a:lnTo>
                <a:lnTo>
                  <a:pt x="103" y="220"/>
                </a:lnTo>
                <a:lnTo>
                  <a:pt x="108" y="221"/>
                </a:lnTo>
                <a:lnTo>
                  <a:pt x="113" y="221"/>
                </a:lnTo>
                <a:lnTo>
                  <a:pt x="117" y="221"/>
                </a:lnTo>
                <a:lnTo>
                  <a:pt x="120" y="221"/>
                </a:lnTo>
                <a:lnTo>
                  <a:pt x="122" y="221"/>
                </a:lnTo>
                <a:lnTo>
                  <a:pt x="125" y="221"/>
                </a:lnTo>
                <a:lnTo>
                  <a:pt x="126" y="221"/>
                </a:lnTo>
                <a:lnTo>
                  <a:pt x="126" y="220"/>
                </a:lnTo>
                <a:lnTo>
                  <a:pt x="126" y="220"/>
                </a:lnTo>
                <a:lnTo>
                  <a:pt x="126" y="219"/>
                </a:lnTo>
                <a:lnTo>
                  <a:pt x="126" y="218"/>
                </a:lnTo>
                <a:lnTo>
                  <a:pt x="126" y="216"/>
                </a:lnTo>
                <a:lnTo>
                  <a:pt x="126" y="215"/>
                </a:lnTo>
                <a:lnTo>
                  <a:pt x="126" y="213"/>
                </a:lnTo>
                <a:lnTo>
                  <a:pt x="126" y="211"/>
                </a:lnTo>
                <a:lnTo>
                  <a:pt x="127" y="208"/>
                </a:lnTo>
                <a:lnTo>
                  <a:pt x="127" y="205"/>
                </a:lnTo>
                <a:lnTo>
                  <a:pt x="127" y="202"/>
                </a:lnTo>
                <a:lnTo>
                  <a:pt x="127" y="199"/>
                </a:lnTo>
                <a:lnTo>
                  <a:pt x="127" y="194"/>
                </a:lnTo>
                <a:lnTo>
                  <a:pt x="127" y="191"/>
                </a:lnTo>
                <a:lnTo>
                  <a:pt x="127" y="186"/>
                </a:lnTo>
                <a:lnTo>
                  <a:pt x="127" y="182"/>
                </a:lnTo>
                <a:lnTo>
                  <a:pt x="129" y="176"/>
                </a:lnTo>
                <a:lnTo>
                  <a:pt x="129" y="165"/>
                </a:lnTo>
                <a:lnTo>
                  <a:pt x="129" y="156"/>
                </a:lnTo>
                <a:lnTo>
                  <a:pt x="129" y="147"/>
                </a:lnTo>
                <a:lnTo>
                  <a:pt x="130" y="137"/>
                </a:lnTo>
                <a:lnTo>
                  <a:pt x="130" y="129"/>
                </a:lnTo>
                <a:lnTo>
                  <a:pt x="130" y="121"/>
                </a:lnTo>
                <a:lnTo>
                  <a:pt x="130" y="114"/>
                </a:lnTo>
                <a:lnTo>
                  <a:pt x="130" y="107"/>
                </a:lnTo>
                <a:lnTo>
                  <a:pt x="130" y="95"/>
                </a:lnTo>
                <a:lnTo>
                  <a:pt x="130" y="84"/>
                </a:lnTo>
                <a:lnTo>
                  <a:pt x="129" y="73"/>
                </a:lnTo>
                <a:lnTo>
                  <a:pt x="129" y="63"/>
                </a:lnTo>
                <a:lnTo>
                  <a:pt x="127" y="59"/>
                </a:lnTo>
                <a:lnTo>
                  <a:pt x="127" y="56"/>
                </a:lnTo>
                <a:lnTo>
                  <a:pt x="126" y="52"/>
                </a:lnTo>
                <a:lnTo>
                  <a:pt x="126" y="49"/>
                </a:lnTo>
                <a:lnTo>
                  <a:pt x="125" y="47"/>
                </a:lnTo>
                <a:lnTo>
                  <a:pt x="125" y="44"/>
                </a:lnTo>
                <a:lnTo>
                  <a:pt x="125" y="43"/>
                </a:lnTo>
                <a:lnTo>
                  <a:pt x="123" y="42"/>
                </a:lnTo>
                <a:lnTo>
                  <a:pt x="122" y="41"/>
                </a:lnTo>
                <a:lnTo>
                  <a:pt x="120" y="40"/>
                </a:lnTo>
                <a:lnTo>
                  <a:pt x="118" y="38"/>
                </a:lnTo>
                <a:lnTo>
                  <a:pt x="117" y="38"/>
                </a:lnTo>
                <a:lnTo>
                  <a:pt x="114" y="38"/>
                </a:lnTo>
                <a:lnTo>
                  <a:pt x="112" y="38"/>
                </a:lnTo>
                <a:lnTo>
                  <a:pt x="112" y="3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" name="Freeform 181"/>
          <p:cNvSpPr>
            <a:spLocks/>
          </p:cNvSpPr>
          <p:nvPr/>
        </p:nvSpPr>
        <p:spPr bwMode="auto">
          <a:xfrm>
            <a:off x="9145117" y="1616214"/>
            <a:ext cx="813762" cy="215120"/>
          </a:xfrm>
          <a:custGeom>
            <a:avLst/>
            <a:gdLst>
              <a:gd name="T0" fmla="*/ 79 w 108"/>
              <a:gd name="T1" fmla="*/ 26 h 31"/>
              <a:gd name="T2" fmla="*/ 71 w 108"/>
              <a:gd name="T3" fmla="*/ 28 h 31"/>
              <a:gd name="T4" fmla="*/ 63 w 108"/>
              <a:gd name="T5" fmla="*/ 29 h 31"/>
              <a:gd name="T6" fmla="*/ 56 w 108"/>
              <a:gd name="T7" fmla="*/ 30 h 31"/>
              <a:gd name="T8" fmla="*/ 45 w 108"/>
              <a:gd name="T9" fmla="*/ 30 h 31"/>
              <a:gd name="T10" fmla="*/ 35 w 108"/>
              <a:gd name="T11" fmla="*/ 31 h 31"/>
              <a:gd name="T12" fmla="*/ 24 w 108"/>
              <a:gd name="T13" fmla="*/ 31 h 31"/>
              <a:gd name="T14" fmla="*/ 11 w 108"/>
              <a:gd name="T15" fmla="*/ 31 h 31"/>
              <a:gd name="T16" fmla="*/ 0 w 108"/>
              <a:gd name="T17" fmla="*/ 31 h 31"/>
              <a:gd name="T18" fmla="*/ 0 w 108"/>
              <a:gd name="T19" fmla="*/ 11 h 31"/>
              <a:gd name="T20" fmla="*/ 10 w 108"/>
              <a:gd name="T21" fmla="*/ 10 h 31"/>
              <a:gd name="T22" fmla="*/ 19 w 108"/>
              <a:gd name="T23" fmla="*/ 9 h 31"/>
              <a:gd name="T24" fmla="*/ 31 w 108"/>
              <a:gd name="T25" fmla="*/ 8 h 31"/>
              <a:gd name="T26" fmla="*/ 36 w 108"/>
              <a:gd name="T27" fmla="*/ 7 h 31"/>
              <a:gd name="T28" fmla="*/ 41 w 108"/>
              <a:gd name="T29" fmla="*/ 4 h 31"/>
              <a:gd name="T30" fmla="*/ 52 w 108"/>
              <a:gd name="T31" fmla="*/ 2 h 31"/>
              <a:gd name="T32" fmla="*/ 61 w 108"/>
              <a:gd name="T33" fmla="*/ 1 h 31"/>
              <a:gd name="T34" fmla="*/ 69 w 108"/>
              <a:gd name="T35" fmla="*/ 0 h 31"/>
              <a:gd name="T36" fmla="*/ 76 w 108"/>
              <a:gd name="T37" fmla="*/ 0 h 31"/>
              <a:gd name="T38" fmla="*/ 82 w 108"/>
              <a:gd name="T39" fmla="*/ 0 h 31"/>
              <a:gd name="T40" fmla="*/ 87 w 108"/>
              <a:gd name="T41" fmla="*/ 1 h 31"/>
              <a:gd name="T42" fmla="*/ 93 w 108"/>
              <a:gd name="T43" fmla="*/ 2 h 31"/>
              <a:gd name="T44" fmla="*/ 99 w 108"/>
              <a:gd name="T45" fmla="*/ 4 h 31"/>
              <a:gd name="T46" fmla="*/ 103 w 108"/>
              <a:gd name="T47" fmla="*/ 7 h 31"/>
              <a:gd name="T48" fmla="*/ 105 w 108"/>
              <a:gd name="T49" fmla="*/ 9 h 31"/>
              <a:gd name="T50" fmla="*/ 106 w 108"/>
              <a:gd name="T51" fmla="*/ 13 h 31"/>
              <a:gd name="T52" fmla="*/ 108 w 108"/>
              <a:gd name="T53" fmla="*/ 16 h 31"/>
              <a:gd name="T54" fmla="*/ 108 w 108"/>
              <a:gd name="T55" fmla="*/ 17 h 31"/>
              <a:gd name="T56" fmla="*/ 106 w 108"/>
              <a:gd name="T57" fmla="*/ 18 h 31"/>
              <a:gd name="T58" fmla="*/ 104 w 108"/>
              <a:gd name="T59" fmla="*/ 21 h 31"/>
              <a:gd name="T60" fmla="*/ 101 w 108"/>
              <a:gd name="T61" fmla="*/ 22 h 31"/>
              <a:gd name="T62" fmla="*/ 96 w 108"/>
              <a:gd name="T63" fmla="*/ 23 h 31"/>
              <a:gd name="T64" fmla="*/ 92 w 108"/>
              <a:gd name="T65" fmla="*/ 24 h 31"/>
              <a:gd name="T66" fmla="*/ 86 w 108"/>
              <a:gd name="T67" fmla="*/ 25 h 31"/>
              <a:gd name="T68" fmla="*/ 79 w 108"/>
              <a:gd name="T69" fmla="*/ 26 h 31"/>
              <a:gd name="T70" fmla="*/ 79 w 108"/>
              <a:gd name="T71" fmla="*/ 2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8" h="31">
                <a:moveTo>
                  <a:pt x="79" y="26"/>
                </a:moveTo>
                <a:lnTo>
                  <a:pt x="71" y="28"/>
                </a:lnTo>
                <a:lnTo>
                  <a:pt x="63" y="29"/>
                </a:lnTo>
                <a:lnTo>
                  <a:pt x="56" y="30"/>
                </a:lnTo>
                <a:lnTo>
                  <a:pt x="45" y="30"/>
                </a:lnTo>
                <a:lnTo>
                  <a:pt x="35" y="31"/>
                </a:lnTo>
                <a:lnTo>
                  <a:pt x="24" y="31"/>
                </a:lnTo>
                <a:lnTo>
                  <a:pt x="11" y="31"/>
                </a:lnTo>
                <a:lnTo>
                  <a:pt x="0" y="31"/>
                </a:lnTo>
                <a:lnTo>
                  <a:pt x="0" y="11"/>
                </a:lnTo>
                <a:lnTo>
                  <a:pt x="10" y="10"/>
                </a:lnTo>
                <a:lnTo>
                  <a:pt x="19" y="9"/>
                </a:lnTo>
                <a:lnTo>
                  <a:pt x="31" y="8"/>
                </a:lnTo>
                <a:lnTo>
                  <a:pt x="36" y="7"/>
                </a:lnTo>
                <a:lnTo>
                  <a:pt x="41" y="4"/>
                </a:lnTo>
                <a:lnTo>
                  <a:pt x="52" y="2"/>
                </a:lnTo>
                <a:lnTo>
                  <a:pt x="61" y="1"/>
                </a:lnTo>
                <a:lnTo>
                  <a:pt x="69" y="0"/>
                </a:lnTo>
                <a:lnTo>
                  <a:pt x="76" y="0"/>
                </a:lnTo>
                <a:lnTo>
                  <a:pt x="82" y="0"/>
                </a:lnTo>
                <a:lnTo>
                  <a:pt x="87" y="1"/>
                </a:lnTo>
                <a:lnTo>
                  <a:pt x="93" y="2"/>
                </a:lnTo>
                <a:lnTo>
                  <a:pt x="99" y="4"/>
                </a:lnTo>
                <a:lnTo>
                  <a:pt x="103" y="7"/>
                </a:lnTo>
                <a:lnTo>
                  <a:pt x="105" y="9"/>
                </a:lnTo>
                <a:lnTo>
                  <a:pt x="106" y="13"/>
                </a:lnTo>
                <a:lnTo>
                  <a:pt x="108" y="16"/>
                </a:lnTo>
                <a:lnTo>
                  <a:pt x="108" y="17"/>
                </a:lnTo>
                <a:lnTo>
                  <a:pt x="106" y="18"/>
                </a:lnTo>
                <a:lnTo>
                  <a:pt x="104" y="21"/>
                </a:lnTo>
                <a:lnTo>
                  <a:pt x="101" y="22"/>
                </a:lnTo>
                <a:lnTo>
                  <a:pt x="96" y="23"/>
                </a:lnTo>
                <a:lnTo>
                  <a:pt x="92" y="24"/>
                </a:lnTo>
                <a:lnTo>
                  <a:pt x="86" y="25"/>
                </a:lnTo>
                <a:lnTo>
                  <a:pt x="79" y="26"/>
                </a:lnTo>
                <a:lnTo>
                  <a:pt x="79" y="2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" name="Freeform 182"/>
          <p:cNvSpPr>
            <a:spLocks/>
          </p:cNvSpPr>
          <p:nvPr/>
        </p:nvSpPr>
        <p:spPr bwMode="auto">
          <a:xfrm>
            <a:off x="9152654" y="2365654"/>
            <a:ext cx="904180" cy="117970"/>
          </a:xfrm>
          <a:custGeom>
            <a:avLst/>
            <a:gdLst>
              <a:gd name="T0" fmla="*/ 0 w 120"/>
              <a:gd name="T1" fmla="*/ 13 h 17"/>
              <a:gd name="T2" fmla="*/ 10 w 120"/>
              <a:gd name="T3" fmla="*/ 10 h 17"/>
              <a:gd name="T4" fmla="*/ 19 w 120"/>
              <a:gd name="T5" fmla="*/ 9 h 17"/>
              <a:gd name="T6" fmla="*/ 30 w 120"/>
              <a:gd name="T7" fmla="*/ 7 h 17"/>
              <a:gd name="T8" fmla="*/ 38 w 120"/>
              <a:gd name="T9" fmla="*/ 6 h 17"/>
              <a:gd name="T10" fmla="*/ 45 w 120"/>
              <a:gd name="T11" fmla="*/ 5 h 17"/>
              <a:gd name="T12" fmla="*/ 53 w 120"/>
              <a:gd name="T13" fmla="*/ 3 h 17"/>
              <a:gd name="T14" fmla="*/ 60 w 120"/>
              <a:gd name="T15" fmla="*/ 2 h 17"/>
              <a:gd name="T16" fmla="*/ 66 w 120"/>
              <a:gd name="T17" fmla="*/ 1 h 17"/>
              <a:gd name="T18" fmla="*/ 73 w 120"/>
              <a:gd name="T19" fmla="*/ 1 h 17"/>
              <a:gd name="T20" fmla="*/ 77 w 120"/>
              <a:gd name="T21" fmla="*/ 0 h 17"/>
              <a:gd name="T22" fmla="*/ 82 w 120"/>
              <a:gd name="T23" fmla="*/ 0 h 17"/>
              <a:gd name="T24" fmla="*/ 86 w 120"/>
              <a:gd name="T25" fmla="*/ 0 h 17"/>
              <a:gd name="T26" fmla="*/ 90 w 120"/>
              <a:gd name="T27" fmla="*/ 0 h 17"/>
              <a:gd name="T28" fmla="*/ 92 w 120"/>
              <a:gd name="T29" fmla="*/ 0 h 17"/>
              <a:gd name="T30" fmla="*/ 94 w 120"/>
              <a:gd name="T31" fmla="*/ 0 h 17"/>
              <a:gd name="T32" fmla="*/ 96 w 120"/>
              <a:gd name="T33" fmla="*/ 0 h 17"/>
              <a:gd name="T34" fmla="*/ 102 w 120"/>
              <a:gd name="T35" fmla="*/ 1 h 17"/>
              <a:gd name="T36" fmla="*/ 108 w 120"/>
              <a:gd name="T37" fmla="*/ 3 h 17"/>
              <a:gd name="T38" fmla="*/ 113 w 120"/>
              <a:gd name="T39" fmla="*/ 6 h 17"/>
              <a:gd name="T40" fmla="*/ 120 w 120"/>
              <a:gd name="T41" fmla="*/ 9 h 17"/>
              <a:gd name="T42" fmla="*/ 112 w 120"/>
              <a:gd name="T43" fmla="*/ 9 h 17"/>
              <a:gd name="T44" fmla="*/ 104 w 120"/>
              <a:gd name="T45" fmla="*/ 9 h 17"/>
              <a:gd name="T46" fmla="*/ 96 w 120"/>
              <a:gd name="T47" fmla="*/ 10 h 17"/>
              <a:gd name="T48" fmla="*/ 87 w 120"/>
              <a:gd name="T49" fmla="*/ 10 h 17"/>
              <a:gd name="T50" fmla="*/ 70 w 120"/>
              <a:gd name="T51" fmla="*/ 12 h 17"/>
              <a:gd name="T52" fmla="*/ 51 w 120"/>
              <a:gd name="T53" fmla="*/ 13 h 17"/>
              <a:gd name="T54" fmla="*/ 42 w 120"/>
              <a:gd name="T55" fmla="*/ 14 h 17"/>
              <a:gd name="T56" fmla="*/ 34 w 120"/>
              <a:gd name="T57" fmla="*/ 15 h 17"/>
              <a:gd name="T58" fmla="*/ 27 w 120"/>
              <a:gd name="T59" fmla="*/ 15 h 17"/>
              <a:gd name="T60" fmla="*/ 21 w 120"/>
              <a:gd name="T61" fmla="*/ 16 h 17"/>
              <a:gd name="T62" fmla="*/ 15 w 120"/>
              <a:gd name="T63" fmla="*/ 16 h 17"/>
              <a:gd name="T64" fmla="*/ 12 w 120"/>
              <a:gd name="T65" fmla="*/ 17 h 17"/>
              <a:gd name="T66" fmla="*/ 9 w 120"/>
              <a:gd name="T67" fmla="*/ 17 h 17"/>
              <a:gd name="T68" fmla="*/ 8 w 120"/>
              <a:gd name="T69" fmla="*/ 17 h 17"/>
              <a:gd name="T70" fmla="*/ 5 w 120"/>
              <a:gd name="T71" fmla="*/ 17 h 17"/>
              <a:gd name="T72" fmla="*/ 2 w 120"/>
              <a:gd name="T73" fmla="*/ 16 h 17"/>
              <a:gd name="T74" fmla="*/ 1 w 120"/>
              <a:gd name="T75" fmla="*/ 15 h 17"/>
              <a:gd name="T76" fmla="*/ 0 w 120"/>
              <a:gd name="T77" fmla="*/ 13 h 17"/>
              <a:gd name="T78" fmla="*/ 0 w 120"/>
              <a:gd name="T79" fmla="*/ 13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0" h="17">
                <a:moveTo>
                  <a:pt x="0" y="13"/>
                </a:moveTo>
                <a:lnTo>
                  <a:pt x="10" y="10"/>
                </a:lnTo>
                <a:lnTo>
                  <a:pt x="19" y="9"/>
                </a:lnTo>
                <a:lnTo>
                  <a:pt x="30" y="7"/>
                </a:lnTo>
                <a:lnTo>
                  <a:pt x="38" y="6"/>
                </a:lnTo>
                <a:lnTo>
                  <a:pt x="45" y="5"/>
                </a:lnTo>
                <a:lnTo>
                  <a:pt x="53" y="3"/>
                </a:lnTo>
                <a:lnTo>
                  <a:pt x="60" y="2"/>
                </a:lnTo>
                <a:lnTo>
                  <a:pt x="66" y="1"/>
                </a:lnTo>
                <a:lnTo>
                  <a:pt x="73" y="1"/>
                </a:lnTo>
                <a:lnTo>
                  <a:pt x="77" y="0"/>
                </a:lnTo>
                <a:lnTo>
                  <a:pt x="82" y="0"/>
                </a:lnTo>
                <a:lnTo>
                  <a:pt x="86" y="0"/>
                </a:lnTo>
                <a:lnTo>
                  <a:pt x="90" y="0"/>
                </a:lnTo>
                <a:lnTo>
                  <a:pt x="92" y="0"/>
                </a:lnTo>
                <a:lnTo>
                  <a:pt x="94" y="0"/>
                </a:lnTo>
                <a:lnTo>
                  <a:pt x="96" y="0"/>
                </a:lnTo>
                <a:lnTo>
                  <a:pt x="102" y="1"/>
                </a:lnTo>
                <a:lnTo>
                  <a:pt x="108" y="3"/>
                </a:lnTo>
                <a:lnTo>
                  <a:pt x="113" y="6"/>
                </a:lnTo>
                <a:lnTo>
                  <a:pt x="120" y="9"/>
                </a:lnTo>
                <a:lnTo>
                  <a:pt x="112" y="9"/>
                </a:lnTo>
                <a:lnTo>
                  <a:pt x="104" y="9"/>
                </a:lnTo>
                <a:lnTo>
                  <a:pt x="96" y="10"/>
                </a:lnTo>
                <a:lnTo>
                  <a:pt x="87" y="10"/>
                </a:lnTo>
                <a:lnTo>
                  <a:pt x="70" y="12"/>
                </a:lnTo>
                <a:lnTo>
                  <a:pt x="51" y="13"/>
                </a:lnTo>
                <a:lnTo>
                  <a:pt x="42" y="14"/>
                </a:lnTo>
                <a:lnTo>
                  <a:pt x="34" y="15"/>
                </a:lnTo>
                <a:lnTo>
                  <a:pt x="27" y="15"/>
                </a:lnTo>
                <a:lnTo>
                  <a:pt x="21" y="16"/>
                </a:lnTo>
                <a:lnTo>
                  <a:pt x="15" y="16"/>
                </a:lnTo>
                <a:lnTo>
                  <a:pt x="12" y="17"/>
                </a:lnTo>
                <a:lnTo>
                  <a:pt x="9" y="17"/>
                </a:lnTo>
                <a:lnTo>
                  <a:pt x="8" y="17"/>
                </a:lnTo>
                <a:lnTo>
                  <a:pt x="5" y="17"/>
                </a:lnTo>
                <a:lnTo>
                  <a:pt x="2" y="16"/>
                </a:lnTo>
                <a:lnTo>
                  <a:pt x="1" y="15"/>
                </a:lnTo>
                <a:lnTo>
                  <a:pt x="0" y="13"/>
                </a:lnTo>
                <a:lnTo>
                  <a:pt x="0" y="1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" name="Freeform 188"/>
          <p:cNvSpPr>
            <a:spLocks/>
          </p:cNvSpPr>
          <p:nvPr/>
        </p:nvSpPr>
        <p:spPr bwMode="auto">
          <a:xfrm>
            <a:off x="1809848" y="4064058"/>
            <a:ext cx="904180" cy="2310782"/>
          </a:xfrm>
          <a:custGeom>
            <a:avLst/>
            <a:gdLst>
              <a:gd name="T0" fmla="*/ 116 w 120"/>
              <a:gd name="T1" fmla="*/ 99 h 333"/>
              <a:gd name="T2" fmla="*/ 113 w 120"/>
              <a:gd name="T3" fmla="*/ 138 h 333"/>
              <a:gd name="T4" fmla="*/ 109 w 120"/>
              <a:gd name="T5" fmla="*/ 168 h 333"/>
              <a:gd name="T6" fmla="*/ 106 w 120"/>
              <a:gd name="T7" fmla="*/ 188 h 333"/>
              <a:gd name="T8" fmla="*/ 100 w 120"/>
              <a:gd name="T9" fmla="*/ 205 h 333"/>
              <a:gd name="T10" fmla="*/ 95 w 120"/>
              <a:gd name="T11" fmla="*/ 223 h 333"/>
              <a:gd name="T12" fmla="*/ 87 w 120"/>
              <a:gd name="T13" fmla="*/ 245 h 333"/>
              <a:gd name="T14" fmla="*/ 81 w 120"/>
              <a:gd name="T15" fmla="*/ 259 h 333"/>
              <a:gd name="T16" fmla="*/ 73 w 120"/>
              <a:gd name="T17" fmla="*/ 272 h 333"/>
              <a:gd name="T18" fmla="*/ 65 w 120"/>
              <a:gd name="T19" fmla="*/ 283 h 333"/>
              <a:gd name="T20" fmla="*/ 57 w 120"/>
              <a:gd name="T21" fmla="*/ 294 h 333"/>
              <a:gd name="T22" fmla="*/ 38 w 120"/>
              <a:gd name="T23" fmla="*/ 312 h 333"/>
              <a:gd name="T24" fmla="*/ 22 w 120"/>
              <a:gd name="T25" fmla="*/ 325 h 333"/>
              <a:gd name="T26" fmla="*/ 14 w 120"/>
              <a:gd name="T27" fmla="*/ 330 h 333"/>
              <a:gd name="T28" fmla="*/ 7 w 120"/>
              <a:gd name="T29" fmla="*/ 333 h 333"/>
              <a:gd name="T30" fmla="*/ 3 w 120"/>
              <a:gd name="T31" fmla="*/ 333 h 333"/>
              <a:gd name="T32" fmla="*/ 0 w 120"/>
              <a:gd name="T33" fmla="*/ 330 h 333"/>
              <a:gd name="T34" fmla="*/ 0 w 120"/>
              <a:gd name="T35" fmla="*/ 326 h 333"/>
              <a:gd name="T36" fmla="*/ 1 w 120"/>
              <a:gd name="T37" fmla="*/ 323 h 333"/>
              <a:gd name="T38" fmla="*/ 4 w 120"/>
              <a:gd name="T39" fmla="*/ 319 h 333"/>
              <a:gd name="T40" fmla="*/ 8 w 120"/>
              <a:gd name="T41" fmla="*/ 316 h 333"/>
              <a:gd name="T42" fmla="*/ 13 w 120"/>
              <a:gd name="T43" fmla="*/ 310 h 333"/>
              <a:gd name="T44" fmla="*/ 20 w 120"/>
              <a:gd name="T45" fmla="*/ 302 h 333"/>
              <a:gd name="T46" fmla="*/ 27 w 120"/>
              <a:gd name="T47" fmla="*/ 294 h 333"/>
              <a:gd name="T48" fmla="*/ 35 w 120"/>
              <a:gd name="T49" fmla="*/ 283 h 333"/>
              <a:gd name="T50" fmla="*/ 43 w 120"/>
              <a:gd name="T51" fmla="*/ 272 h 333"/>
              <a:gd name="T52" fmla="*/ 50 w 120"/>
              <a:gd name="T53" fmla="*/ 260 h 333"/>
              <a:gd name="T54" fmla="*/ 57 w 120"/>
              <a:gd name="T55" fmla="*/ 246 h 333"/>
              <a:gd name="T56" fmla="*/ 64 w 120"/>
              <a:gd name="T57" fmla="*/ 230 h 333"/>
              <a:gd name="T58" fmla="*/ 70 w 120"/>
              <a:gd name="T59" fmla="*/ 213 h 333"/>
              <a:gd name="T60" fmla="*/ 77 w 120"/>
              <a:gd name="T61" fmla="*/ 185 h 333"/>
              <a:gd name="T62" fmla="*/ 83 w 120"/>
              <a:gd name="T63" fmla="*/ 146 h 333"/>
              <a:gd name="T64" fmla="*/ 86 w 120"/>
              <a:gd name="T65" fmla="*/ 109 h 333"/>
              <a:gd name="T66" fmla="*/ 86 w 120"/>
              <a:gd name="T67" fmla="*/ 82 h 333"/>
              <a:gd name="T68" fmla="*/ 86 w 120"/>
              <a:gd name="T69" fmla="*/ 67 h 333"/>
              <a:gd name="T70" fmla="*/ 85 w 120"/>
              <a:gd name="T71" fmla="*/ 55 h 333"/>
              <a:gd name="T72" fmla="*/ 85 w 120"/>
              <a:gd name="T73" fmla="*/ 45 h 333"/>
              <a:gd name="T74" fmla="*/ 83 w 120"/>
              <a:gd name="T75" fmla="*/ 36 h 333"/>
              <a:gd name="T76" fmla="*/ 81 w 120"/>
              <a:gd name="T77" fmla="*/ 28 h 333"/>
              <a:gd name="T78" fmla="*/ 78 w 120"/>
              <a:gd name="T79" fmla="*/ 20 h 333"/>
              <a:gd name="T80" fmla="*/ 76 w 120"/>
              <a:gd name="T81" fmla="*/ 18 h 333"/>
              <a:gd name="T82" fmla="*/ 74 w 120"/>
              <a:gd name="T83" fmla="*/ 14 h 333"/>
              <a:gd name="T84" fmla="*/ 74 w 120"/>
              <a:gd name="T85" fmla="*/ 7 h 333"/>
              <a:gd name="T86" fmla="*/ 78 w 120"/>
              <a:gd name="T87" fmla="*/ 3 h 333"/>
              <a:gd name="T88" fmla="*/ 81 w 120"/>
              <a:gd name="T89" fmla="*/ 2 h 333"/>
              <a:gd name="T90" fmla="*/ 86 w 120"/>
              <a:gd name="T91" fmla="*/ 0 h 333"/>
              <a:gd name="T92" fmla="*/ 94 w 120"/>
              <a:gd name="T93" fmla="*/ 3 h 333"/>
              <a:gd name="T94" fmla="*/ 104 w 120"/>
              <a:gd name="T95" fmla="*/ 6 h 333"/>
              <a:gd name="T96" fmla="*/ 112 w 120"/>
              <a:gd name="T97" fmla="*/ 11 h 333"/>
              <a:gd name="T98" fmla="*/ 116 w 120"/>
              <a:gd name="T99" fmla="*/ 13 h 333"/>
              <a:gd name="T100" fmla="*/ 119 w 120"/>
              <a:gd name="T101" fmla="*/ 17 h 333"/>
              <a:gd name="T102" fmla="*/ 120 w 120"/>
              <a:gd name="T103" fmla="*/ 20 h 333"/>
              <a:gd name="T104" fmla="*/ 119 w 120"/>
              <a:gd name="T105" fmla="*/ 31 h 333"/>
              <a:gd name="T106" fmla="*/ 117 w 120"/>
              <a:gd name="T107" fmla="*/ 36 h 333"/>
              <a:gd name="T108" fmla="*/ 117 w 120"/>
              <a:gd name="T109" fmla="*/ 45 h 333"/>
              <a:gd name="T110" fmla="*/ 116 w 120"/>
              <a:gd name="T111" fmla="*/ 57 h 333"/>
              <a:gd name="T112" fmla="*/ 116 w 120"/>
              <a:gd name="T113" fmla="*/ 73 h 333"/>
              <a:gd name="T114" fmla="*/ 116 w 120"/>
              <a:gd name="T115" fmla="*/ 81 h 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20" h="333">
                <a:moveTo>
                  <a:pt x="116" y="81"/>
                </a:moveTo>
                <a:lnTo>
                  <a:pt x="116" y="99"/>
                </a:lnTo>
                <a:lnTo>
                  <a:pt x="116" y="118"/>
                </a:lnTo>
                <a:lnTo>
                  <a:pt x="113" y="138"/>
                </a:lnTo>
                <a:lnTo>
                  <a:pt x="111" y="158"/>
                </a:lnTo>
                <a:lnTo>
                  <a:pt x="109" y="168"/>
                </a:lnTo>
                <a:lnTo>
                  <a:pt x="107" y="178"/>
                </a:lnTo>
                <a:lnTo>
                  <a:pt x="106" y="188"/>
                </a:lnTo>
                <a:lnTo>
                  <a:pt x="103" y="197"/>
                </a:lnTo>
                <a:lnTo>
                  <a:pt x="100" y="205"/>
                </a:lnTo>
                <a:lnTo>
                  <a:pt x="98" y="215"/>
                </a:lnTo>
                <a:lnTo>
                  <a:pt x="95" y="223"/>
                </a:lnTo>
                <a:lnTo>
                  <a:pt x="93" y="230"/>
                </a:lnTo>
                <a:lnTo>
                  <a:pt x="87" y="245"/>
                </a:lnTo>
                <a:lnTo>
                  <a:pt x="83" y="252"/>
                </a:lnTo>
                <a:lnTo>
                  <a:pt x="81" y="259"/>
                </a:lnTo>
                <a:lnTo>
                  <a:pt x="77" y="266"/>
                </a:lnTo>
                <a:lnTo>
                  <a:pt x="73" y="272"/>
                </a:lnTo>
                <a:lnTo>
                  <a:pt x="69" y="277"/>
                </a:lnTo>
                <a:lnTo>
                  <a:pt x="65" y="283"/>
                </a:lnTo>
                <a:lnTo>
                  <a:pt x="61" y="289"/>
                </a:lnTo>
                <a:lnTo>
                  <a:pt x="57" y="294"/>
                </a:lnTo>
                <a:lnTo>
                  <a:pt x="48" y="303"/>
                </a:lnTo>
                <a:lnTo>
                  <a:pt x="38" y="312"/>
                </a:lnTo>
                <a:lnTo>
                  <a:pt x="29" y="322"/>
                </a:lnTo>
                <a:lnTo>
                  <a:pt x="22" y="325"/>
                </a:lnTo>
                <a:lnTo>
                  <a:pt x="18" y="327"/>
                </a:lnTo>
                <a:lnTo>
                  <a:pt x="14" y="330"/>
                </a:lnTo>
                <a:lnTo>
                  <a:pt x="10" y="332"/>
                </a:lnTo>
                <a:lnTo>
                  <a:pt x="7" y="333"/>
                </a:lnTo>
                <a:lnTo>
                  <a:pt x="4" y="333"/>
                </a:lnTo>
                <a:lnTo>
                  <a:pt x="3" y="333"/>
                </a:lnTo>
                <a:lnTo>
                  <a:pt x="1" y="332"/>
                </a:lnTo>
                <a:lnTo>
                  <a:pt x="0" y="330"/>
                </a:lnTo>
                <a:lnTo>
                  <a:pt x="0" y="329"/>
                </a:lnTo>
                <a:lnTo>
                  <a:pt x="0" y="326"/>
                </a:lnTo>
                <a:lnTo>
                  <a:pt x="0" y="325"/>
                </a:lnTo>
                <a:lnTo>
                  <a:pt x="1" y="323"/>
                </a:lnTo>
                <a:lnTo>
                  <a:pt x="1" y="322"/>
                </a:lnTo>
                <a:lnTo>
                  <a:pt x="4" y="319"/>
                </a:lnTo>
                <a:lnTo>
                  <a:pt x="5" y="318"/>
                </a:lnTo>
                <a:lnTo>
                  <a:pt x="8" y="316"/>
                </a:lnTo>
                <a:lnTo>
                  <a:pt x="10" y="312"/>
                </a:lnTo>
                <a:lnTo>
                  <a:pt x="13" y="310"/>
                </a:lnTo>
                <a:lnTo>
                  <a:pt x="17" y="307"/>
                </a:lnTo>
                <a:lnTo>
                  <a:pt x="20" y="302"/>
                </a:lnTo>
                <a:lnTo>
                  <a:pt x="23" y="298"/>
                </a:lnTo>
                <a:lnTo>
                  <a:pt x="27" y="294"/>
                </a:lnTo>
                <a:lnTo>
                  <a:pt x="31" y="288"/>
                </a:lnTo>
                <a:lnTo>
                  <a:pt x="35" y="283"/>
                </a:lnTo>
                <a:lnTo>
                  <a:pt x="39" y="277"/>
                </a:lnTo>
                <a:lnTo>
                  <a:pt x="43" y="272"/>
                </a:lnTo>
                <a:lnTo>
                  <a:pt x="46" y="266"/>
                </a:lnTo>
                <a:lnTo>
                  <a:pt x="50" y="260"/>
                </a:lnTo>
                <a:lnTo>
                  <a:pt x="53" y="253"/>
                </a:lnTo>
                <a:lnTo>
                  <a:pt x="57" y="246"/>
                </a:lnTo>
                <a:lnTo>
                  <a:pt x="61" y="238"/>
                </a:lnTo>
                <a:lnTo>
                  <a:pt x="64" y="230"/>
                </a:lnTo>
                <a:lnTo>
                  <a:pt x="68" y="222"/>
                </a:lnTo>
                <a:lnTo>
                  <a:pt x="70" y="213"/>
                </a:lnTo>
                <a:lnTo>
                  <a:pt x="73" y="204"/>
                </a:lnTo>
                <a:lnTo>
                  <a:pt x="77" y="185"/>
                </a:lnTo>
                <a:lnTo>
                  <a:pt x="81" y="166"/>
                </a:lnTo>
                <a:lnTo>
                  <a:pt x="83" y="146"/>
                </a:lnTo>
                <a:lnTo>
                  <a:pt x="86" y="127"/>
                </a:lnTo>
                <a:lnTo>
                  <a:pt x="86" y="109"/>
                </a:lnTo>
                <a:lnTo>
                  <a:pt x="87" y="91"/>
                </a:lnTo>
                <a:lnTo>
                  <a:pt x="86" y="82"/>
                </a:lnTo>
                <a:lnTo>
                  <a:pt x="86" y="75"/>
                </a:lnTo>
                <a:lnTo>
                  <a:pt x="86" y="67"/>
                </a:lnTo>
                <a:lnTo>
                  <a:pt x="85" y="61"/>
                </a:lnTo>
                <a:lnTo>
                  <a:pt x="85" y="55"/>
                </a:lnTo>
                <a:lnTo>
                  <a:pt x="85" y="49"/>
                </a:lnTo>
                <a:lnTo>
                  <a:pt x="85" y="45"/>
                </a:lnTo>
                <a:lnTo>
                  <a:pt x="83" y="40"/>
                </a:lnTo>
                <a:lnTo>
                  <a:pt x="83" y="36"/>
                </a:lnTo>
                <a:lnTo>
                  <a:pt x="82" y="34"/>
                </a:lnTo>
                <a:lnTo>
                  <a:pt x="81" y="28"/>
                </a:lnTo>
                <a:lnTo>
                  <a:pt x="80" y="24"/>
                </a:lnTo>
                <a:lnTo>
                  <a:pt x="78" y="20"/>
                </a:lnTo>
                <a:lnTo>
                  <a:pt x="76" y="19"/>
                </a:lnTo>
                <a:lnTo>
                  <a:pt x="76" y="18"/>
                </a:lnTo>
                <a:lnTo>
                  <a:pt x="74" y="16"/>
                </a:lnTo>
                <a:lnTo>
                  <a:pt x="74" y="14"/>
                </a:lnTo>
                <a:lnTo>
                  <a:pt x="74" y="11"/>
                </a:lnTo>
                <a:lnTo>
                  <a:pt x="74" y="7"/>
                </a:lnTo>
                <a:lnTo>
                  <a:pt x="77" y="4"/>
                </a:lnTo>
                <a:lnTo>
                  <a:pt x="78" y="3"/>
                </a:lnTo>
                <a:lnTo>
                  <a:pt x="80" y="2"/>
                </a:lnTo>
                <a:lnTo>
                  <a:pt x="81" y="2"/>
                </a:lnTo>
                <a:lnTo>
                  <a:pt x="83" y="0"/>
                </a:lnTo>
                <a:lnTo>
                  <a:pt x="86" y="0"/>
                </a:lnTo>
                <a:lnTo>
                  <a:pt x="89" y="2"/>
                </a:lnTo>
                <a:lnTo>
                  <a:pt x="94" y="3"/>
                </a:lnTo>
                <a:lnTo>
                  <a:pt x="99" y="5"/>
                </a:lnTo>
                <a:lnTo>
                  <a:pt x="104" y="6"/>
                </a:lnTo>
                <a:lnTo>
                  <a:pt x="109" y="9"/>
                </a:lnTo>
                <a:lnTo>
                  <a:pt x="112" y="11"/>
                </a:lnTo>
                <a:lnTo>
                  <a:pt x="115" y="12"/>
                </a:lnTo>
                <a:lnTo>
                  <a:pt x="116" y="13"/>
                </a:lnTo>
                <a:lnTo>
                  <a:pt x="117" y="16"/>
                </a:lnTo>
                <a:lnTo>
                  <a:pt x="119" y="17"/>
                </a:lnTo>
                <a:lnTo>
                  <a:pt x="120" y="18"/>
                </a:lnTo>
                <a:lnTo>
                  <a:pt x="120" y="20"/>
                </a:lnTo>
                <a:lnTo>
                  <a:pt x="120" y="27"/>
                </a:lnTo>
                <a:lnTo>
                  <a:pt x="119" y="31"/>
                </a:lnTo>
                <a:lnTo>
                  <a:pt x="119" y="34"/>
                </a:lnTo>
                <a:lnTo>
                  <a:pt x="117" y="36"/>
                </a:lnTo>
                <a:lnTo>
                  <a:pt x="117" y="41"/>
                </a:lnTo>
                <a:lnTo>
                  <a:pt x="117" y="45"/>
                </a:lnTo>
                <a:lnTo>
                  <a:pt x="116" y="50"/>
                </a:lnTo>
                <a:lnTo>
                  <a:pt x="116" y="57"/>
                </a:lnTo>
                <a:lnTo>
                  <a:pt x="116" y="64"/>
                </a:lnTo>
                <a:lnTo>
                  <a:pt x="116" y="73"/>
                </a:lnTo>
                <a:lnTo>
                  <a:pt x="116" y="81"/>
                </a:lnTo>
                <a:lnTo>
                  <a:pt x="116" y="8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6" name="Freeform 189"/>
          <p:cNvSpPr>
            <a:spLocks/>
          </p:cNvSpPr>
          <p:nvPr/>
        </p:nvSpPr>
        <p:spPr bwMode="auto">
          <a:xfrm>
            <a:off x="2103709" y="4785743"/>
            <a:ext cx="263722" cy="624535"/>
          </a:xfrm>
          <a:custGeom>
            <a:avLst/>
            <a:gdLst>
              <a:gd name="T0" fmla="*/ 20 w 35"/>
              <a:gd name="T1" fmla="*/ 90 h 90"/>
              <a:gd name="T2" fmla="*/ 17 w 35"/>
              <a:gd name="T3" fmla="*/ 90 h 90"/>
              <a:gd name="T4" fmla="*/ 16 w 35"/>
              <a:gd name="T5" fmla="*/ 90 h 90"/>
              <a:gd name="T6" fmla="*/ 14 w 35"/>
              <a:gd name="T7" fmla="*/ 88 h 90"/>
              <a:gd name="T8" fmla="*/ 12 w 35"/>
              <a:gd name="T9" fmla="*/ 87 h 90"/>
              <a:gd name="T10" fmla="*/ 11 w 35"/>
              <a:gd name="T11" fmla="*/ 86 h 90"/>
              <a:gd name="T12" fmla="*/ 9 w 35"/>
              <a:gd name="T13" fmla="*/ 84 h 90"/>
              <a:gd name="T14" fmla="*/ 8 w 35"/>
              <a:gd name="T15" fmla="*/ 81 h 90"/>
              <a:gd name="T16" fmla="*/ 5 w 35"/>
              <a:gd name="T17" fmla="*/ 79 h 90"/>
              <a:gd name="T18" fmla="*/ 3 w 35"/>
              <a:gd name="T19" fmla="*/ 74 h 90"/>
              <a:gd name="T20" fmla="*/ 1 w 35"/>
              <a:gd name="T21" fmla="*/ 71 h 90"/>
              <a:gd name="T22" fmla="*/ 0 w 35"/>
              <a:gd name="T23" fmla="*/ 67 h 90"/>
              <a:gd name="T24" fmla="*/ 0 w 35"/>
              <a:gd name="T25" fmla="*/ 65 h 90"/>
              <a:gd name="T26" fmla="*/ 0 w 35"/>
              <a:gd name="T27" fmla="*/ 62 h 90"/>
              <a:gd name="T28" fmla="*/ 0 w 35"/>
              <a:gd name="T29" fmla="*/ 61 h 90"/>
              <a:gd name="T30" fmla="*/ 1 w 35"/>
              <a:gd name="T31" fmla="*/ 58 h 90"/>
              <a:gd name="T32" fmla="*/ 1 w 35"/>
              <a:gd name="T33" fmla="*/ 56 h 90"/>
              <a:gd name="T34" fmla="*/ 3 w 35"/>
              <a:gd name="T35" fmla="*/ 52 h 90"/>
              <a:gd name="T36" fmla="*/ 4 w 35"/>
              <a:gd name="T37" fmla="*/ 50 h 90"/>
              <a:gd name="T38" fmla="*/ 5 w 35"/>
              <a:gd name="T39" fmla="*/ 47 h 90"/>
              <a:gd name="T40" fmla="*/ 8 w 35"/>
              <a:gd name="T41" fmla="*/ 40 h 90"/>
              <a:gd name="T42" fmla="*/ 9 w 35"/>
              <a:gd name="T43" fmla="*/ 33 h 90"/>
              <a:gd name="T44" fmla="*/ 11 w 35"/>
              <a:gd name="T45" fmla="*/ 24 h 90"/>
              <a:gd name="T46" fmla="*/ 11 w 35"/>
              <a:gd name="T47" fmla="*/ 17 h 90"/>
              <a:gd name="T48" fmla="*/ 11 w 35"/>
              <a:gd name="T49" fmla="*/ 15 h 90"/>
              <a:gd name="T50" fmla="*/ 11 w 35"/>
              <a:gd name="T51" fmla="*/ 12 h 90"/>
              <a:gd name="T52" fmla="*/ 11 w 35"/>
              <a:gd name="T53" fmla="*/ 9 h 90"/>
              <a:gd name="T54" fmla="*/ 12 w 35"/>
              <a:gd name="T55" fmla="*/ 7 h 90"/>
              <a:gd name="T56" fmla="*/ 12 w 35"/>
              <a:gd name="T57" fmla="*/ 5 h 90"/>
              <a:gd name="T58" fmla="*/ 13 w 35"/>
              <a:gd name="T59" fmla="*/ 2 h 90"/>
              <a:gd name="T60" fmla="*/ 14 w 35"/>
              <a:gd name="T61" fmla="*/ 1 h 90"/>
              <a:gd name="T62" fmla="*/ 16 w 35"/>
              <a:gd name="T63" fmla="*/ 1 h 90"/>
              <a:gd name="T64" fmla="*/ 17 w 35"/>
              <a:gd name="T65" fmla="*/ 0 h 90"/>
              <a:gd name="T66" fmla="*/ 18 w 35"/>
              <a:gd name="T67" fmla="*/ 0 h 90"/>
              <a:gd name="T68" fmla="*/ 20 w 35"/>
              <a:gd name="T69" fmla="*/ 1 h 90"/>
              <a:gd name="T70" fmla="*/ 21 w 35"/>
              <a:gd name="T71" fmla="*/ 1 h 90"/>
              <a:gd name="T72" fmla="*/ 22 w 35"/>
              <a:gd name="T73" fmla="*/ 2 h 90"/>
              <a:gd name="T74" fmla="*/ 24 w 35"/>
              <a:gd name="T75" fmla="*/ 5 h 90"/>
              <a:gd name="T76" fmla="*/ 25 w 35"/>
              <a:gd name="T77" fmla="*/ 6 h 90"/>
              <a:gd name="T78" fmla="*/ 26 w 35"/>
              <a:gd name="T79" fmla="*/ 8 h 90"/>
              <a:gd name="T80" fmla="*/ 29 w 35"/>
              <a:gd name="T81" fmla="*/ 14 h 90"/>
              <a:gd name="T82" fmla="*/ 31 w 35"/>
              <a:gd name="T83" fmla="*/ 21 h 90"/>
              <a:gd name="T84" fmla="*/ 33 w 35"/>
              <a:gd name="T85" fmla="*/ 28 h 90"/>
              <a:gd name="T86" fmla="*/ 34 w 35"/>
              <a:gd name="T87" fmla="*/ 31 h 90"/>
              <a:gd name="T88" fmla="*/ 34 w 35"/>
              <a:gd name="T89" fmla="*/ 35 h 90"/>
              <a:gd name="T90" fmla="*/ 35 w 35"/>
              <a:gd name="T91" fmla="*/ 44 h 90"/>
              <a:gd name="T92" fmla="*/ 34 w 35"/>
              <a:gd name="T93" fmla="*/ 52 h 90"/>
              <a:gd name="T94" fmla="*/ 33 w 35"/>
              <a:gd name="T95" fmla="*/ 62 h 90"/>
              <a:gd name="T96" fmla="*/ 31 w 35"/>
              <a:gd name="T97" fmla="*/ 71 h 90"/>
              <a:gd name="T98" fmla="*/ 30 w 35"/>
              <a:gd name="T99" fmla="*/ 76 h 90"/>
              <a:gd name="T100" fmla="*/ 29 w 35"/>
              <a:gd name="T101" fmla="*/ 79 h 90"/>
              <a:gd name="T102" fmla="*/ 27 w 35"/>
              <a:gd name="T103" fmla="*/ 83 h 90"/>
              <a:gd name="T104" fmla="*/ 26 w 35"/>
              <a:gd name="T105" fmla="*/ 85 h 90"/>
              <a:gd name="T106" fmla="*/ 25 w 35"/>
              <a:gd name="T107" fmla="*/ 87 h 90"/>
              <a:gd name="T108" fmla="*/ 22 w 35"/>
              <a:gd name="T109" fmla="*/ 88 h 90"/>
              <a:gd name="T110" fmla="*/ 21 w 35"/>
              <a:gd name="T111" fmla="*/ 90 h 90"/>
              <a:gd name="T112" fmla="*/ 20 w 35"/>
              <a:gd name="T113" fmla="*/ 90 h 90"/>
              <a:gd name="T114" fmla="*/ 20 w 35"/>
              <a:gd name="T115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" h="90">
                <a:moveTo>
                  <a:pt x="20" y="90"/>
                </a:moveTo>
                <a:lnTo>
                  <a:pt x="17" y="90"/>
                </a:lnTo>
                <a:lnTo>
                  <a:pt x="16" y="90"/>
                </a:lnTo>
                <a:lnTo>
                  <a:pt x="14" y="88"/>
                </a:lnTo>
                <a:lnTo>
                  <a:pt x="12" y="87"/>
                </a:lnTo>
                <a:lnTo>
                  <a:pt x="11" y="86"/>
                </a:lnTo>
                <a:lnTo>
                  <a:pt x="9" y="84"/>
                </a:lnTo>
                <a:lnTo>
                  <a:pt x="8" y="81"/>
                </a:lnTo>
                <a:lnTo>
                  <a:pt x="5" y="79"/>
                </a:lnTo>
                <a:lnTo>
                  <a:pt x="3" y="74"/>
                </a:lnTo>
                <a:lnTo>
                  <a:pt x="1" y="71"/>
                </a:lnTo>
                <a:lnTo>
                  <a:pt x="0" y="67"/>
                </a:lnTo>
                <a:lnTo>
                  <a:pt x="0" y="65"/>
                </a:lnTo>
                <a:lnTo>
                  <a:pt x="0" y="62"/>
                </a:lnTo>
                <a:lnTo>
                  <a:pt x="0" y="61"/>
                </a:lnTo>
                <a:lnTo>
                  <a:pt x="1" y="58"/>
                </a:lnTo>
                <a:lnTo>
                  <a:pt x="1" y="56"/>
                </a:lnTo>
                <a:lnTo>
                  <a:pt x="3" y="52"/>
                </a:lnTo>
                <a:lnTo>
                  <a:pt x="4" y="50"/>
                </a:lnTo>
                <a:lnTo>
                  <a:pt x="5" y="47"/>
                </a:lnTo>
                <a:lnTo>
                  <a:pt x="8" y="40"/>
                </a:lnTo>
                <a:lnTo>
                  <a:pt x="9" y="33"/>
                </a:lnTo>
                <a:lnTo>
                  <a:pt x="11" y="24"/>
                </a:lnTo>
                <a:lnTo>
                  <a:pt x="11" y="17"/>
                </a:lnTo>
                <a:lnTo>
                  <a:pt x="11" y="15"/>
                </a:lnTo>
                <a:lnTo>
                  <a:pt x="11" y="12"/>
                </a:lnTo>
                <a:lnTo>
                  <a:pt x="11" y="9"/>
                </a:lnTo>
                <a:lnTo>
                  <a:pt x="12" y="7"/>
                </a:lnTo>
                <a:lnTo>
                  <a:pt x="12" y="5"/>
                </a:lnTo>
                <a:lnTo>
                  <a:pt x="13" y="2"/>
                </a:lnTo>
                <a:lnTo>
                  <a:pt x="14" y="1"/>
                </a:lnTo>
                <a:lnTo>
                  <a:pt x="16" y="1"/>
                </a:lnTo>
                <a:lnTo>
                  <a:pt x="17" y="0"/>
                </a:lnTo>
                <a:lnTo>
                  <a:pt x="18" y="0"/>
                </a:lnTo>
                <a:lnTo>
                  <a:pt x="20" y="1"/>
                </a:lnTo>
                <a:lnTo>
                  <a:pt x="21" y="1"/>
                </a:lnTo>
                <a:lnTo>
                  <a:pt x="22" y="2"/>
                </a:lnTo>
                <a:lnTo>
                  <a:pt x="24" y="5"/>
                </a:lnTo>
                <a:lnTo>
                  <a:pt x="25" y="6"/>
                </a:lnTo>
                <a:lnTo>
                  <a:pt x="26" y="8"/>
                </a:lnTo>
                <a:lnTo>
                  <a:pt x="29" y="14"/>
                </a:lnTo>
                <a:lnTo>
                  <a:pt x="31" y="21"/>
                </a:lnTo>
                <a:lnTo>
                  <a:pt x="33" y="28"/>
                </a:lnTo>
                <a:lnTo>
                  <a:pt x="34" y="31"/>
                </a:lnTo>
                <a:lnTo>
                  <a:pt x="34" y="35"/>
                </a:lnTo>
                <a:lnTo>
                  <a:pt x="35" y="44"/>
                </a:lnTo>
                <a:lnTo>
                  <a:pt x="34" y="52"/>
                </a:lnTo>
                <a:lnTo>
                  <a:pt x="33" y="62"/>
                </a:lnTo>
                <a:lnTo>
                  <a:pt x="31" y="71"/>
                </a:lnTo>
                <a:lnTo>
                  <a:pt x="30" y="76"/>
                </a:lnTo>
                <a:lnTo>
                  <a:pt x="29" y="79"/>
                </a:lnTo>
                <a:lnTo>
                  <a:pt x="27" y="83"/>
                </a:lnTo>
                <a:lnTo>
                  <a:pt x="26" y="85"/>
                </a:lnTo>
                <a:lnTo>
                  <a:pt x="25" y="87"/>
                </a:lnTo>
                <a:lnTo>
                  <a:pt x="22" y="88"/>
                </a:lnTo>
                <a:lnTo>
                  <a:pt x="21" y="90"/>
                </a:lnTo>
                <a:lnTo>
                  <a:pt x="20" y="90"/>
                </a:lnTo>
                <a:lnTo>
                  <a:pt x="20" y="9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" name="Freeform 190"/>
          <p:cNvSpPr>
            <a:spLocks/>
          </p:cNvSpPr>
          <p:nvPr/>
        </p:nvSpPr>
        <p:spPr bwMode="auto">
          <a:xfrm>
            <a:off x="1365295" y="4452657"/>
            <a:ext cx="821299" cy="263693"/>
          </a:xfrm>
          <a:custGeom>
            <a:avLst/>
            <a:gdLst>
              <a:gd name="T0" fmla="*/ 39 w 109"/>
              <a:gd name="T1" fmla="*/ 8 h 38"/>
              <a:gd name="T2" fmla="*/ 46 w 109"/>
              <a:gd name="T3" fmla="*/ 6 h 38"/>
              <a:gd name="T4" fmla="*/ 53 w 109"/>
              <a:gd name="T5" fmla="*/ 5 h 38"/>
              <a:gd name="T6" fmla="*/ 59 w 109"/>
              <a:gd name="T7" fmla="*/ 4 h 38"/>
              <a:gd name="T8" fmla="*/ 64 w 109"/>
              <a:gd name="T9" fmla="*/ 3 h 38"/>
              <a:gd name="T10" fmla="*/ 68 w 109"/>
              <a:gd name="T11" fmla="*/ 1 h 38"/>
              <a:gd name="T12" fmla="*/ 73 w 109"/>
              <a:gd name="T13" fmla="*/ 0 h 38"/>
              <a:gd name="T14" fmla="*/ 76 w 109"/>
              <a:gd name="T15" fmla="*/ 0 h 38"/>
              <a:gd name="T16" fmla="*/ 80 w 109"/>
              <a:gd name="T17" fmla="*/ 0 h 38"/>
              <a:gd name="T18" fmla="*/ 85 w 109"/>
              <a:gd name="T19" fmla="*/ 0 h 38"/>
              <a:gd name="T20" fmla="*/ 90 w 109"/>
              <a:gd name="T21" fmla="*/ 0 h 38"/>
              <a:gd name="T22" fmla="*/ 96 w 109"/>
              <a:gd name="T23" fmla="*/ 0 h 38"/>
              <a:gd name="T24" fmla="*/ 101 w 109"/>
              <a:gd name="T25" fmla="*/ 1 h 38"/>
              <a:gd name="T26" fmla="*/ 103 w 109"/>
              <a:gd name="T27" fmla="*/ 3 h 38"/>
              <a:gd name="T28" fmla="*/ 106 w 109"/>
              <a:gd name="T29" fmla="*/ 5 h 38"/>
              <a:gd name="T30" fmla="*/ 107 w 109"/>
              <a:gd name="T31" fmla="*/ 8 h 38"/>
              <a:gd name="T32" fmla="*/ 109 w 109"/>
              <a:gd name="T33" fmla="*/ 11 h 38"/>
              <a:gd name="T34" fmla="*/ 109 w 109"/>
              <a:gd name="T35" fmla="*/ 13 h 38"/>
              <a:gd name="T36" fmla="*/ 107 w 109"/>
              <a:gd name="T37" fmla="*/ 14 h 38"/>
              <a:gd name="T38" fmla="*/ 106 w 109"/>
              <a:gd name="T39" fmla="*/ 17 h 38"/>
              <a:gd name="T40" fmla="*/ 103 w 109"/>
              <a:gd name="T41" fmla="*/ 18 h 38"/>
              <a:gd name="T42" fmla="*/ 101 w 109"/>
              <a:gd name="T43" fmla="*/ 20 h 38"/>
              <a:gd name="T44" fmla="*/ 98 w 109"/>
              <a:gd name="T45" fmla="*/ 21 h 38"/>
              <a:gd name="T46" fmla="*/ 94 w 109"/>
              <a:gd name="T47" fmla="*/ 24 h 38"/>
              <a:gd name="T48" fmla="*/ 90 w 109"/>
              <a:gd name="T49" fmla="*/ 25 h 38"/>
              <a:gd name="T50" fmla="*/ 81 w 109"/>
              <a:gd name="T51" fmla="*/ 28 h 38"/>
              <a:gd name="T52" fmla="*/ 71 w 109"/>
              <a:gd name="T53" fmla="*/ 31 h 38"/>
              <a:gd name="T54" fmla="*/ 60 w 109"/>
              <a:gd name="T55" fmla="*/ 33 h 38"/>
              <a:gd name="T56" fmla="*/ 49 w 109"/>
              <a:gd name="T57" fmla="*/ 35 h 38"/>
              <a:gd name="T58" fmla="*/ 42 w 109"/>
              <a:gd name="T59" fmla="*/ 35 h 38"/>
              <a:gd name="T60" fmla="*/ 37 w 109"/>
              <a:gd name="T61" fmla="*/ 36 h 38"/>
              <a:gd name="T62" fmla="*/ 32 w 109"/>
              <a:gd name="T63" fmla="*/ 36 h 38"/>
              <a:gd name="T64" fmla="*/ 26 w 109"/>
              <a:gd name="T65" fmla="*/ 38 h 38"/>
              <a:gd name="T66" fmla="*/ 23 w 109"/>
              <a:gd name="T67" fmla="*/ 36 h 38"/>
              <a:gd name="T68" fmla="*/ 19 w 109"/>
              <a:gd name="T69" fmla="*/ 36 h 38"/>
              <a:gd name="T70" fmla="*/ 15 w 109"/>
              <a:gd name="T71" fmla="*/ 35 h 38"/>
              <a:gd name="T72" fmla="*/ 12 w 109"/>
              <a:gd name="T73" fmla="*/ 35 h 38"/>
              <a:gd name="T74" fmla="*/ 7 w 109"/>
              <a:gd name="T75" fmla="*/ 32 h 38"/>
              <a:gd name="T76" fmla="*/ 4 w 109"/>
              <a:gd name="T77" fmla="*/ 31 h 38"/>
              <a:gd name="T78" fmla="*/ 3 w 109"/>
              <a:gd name="T79" fmla="*/ 29 h 38"/>
              <a:gd name="T80" fmla="*/ 2 w 109"/>
              <a:gd name="T81" fmla="*/ 28 h 38"/>
              <a:gd name="T82" fmla="*/ 0 w 109"/>
              <a:gd name="T83" fmla="*/ 27 h 38"/>
              <a:gd name="T84" fmla="*/ 0 w 109"/>
              <a:gd name="T85" fmla="*/ 26 h 38"/>
              <a:gd name="T86" fmla="*/ 0 w 109"/>
              <a:gd name="T87" fmla="*/ 25 h 38"/>
              <a:gd name="T88" fmla="*/ 0 w 109"/>
              <a:gd name="T89" fmla="*/ 24 h 38"/>
              <a:gd name="T90" fmla="*/ 2 w 109"/>
              <a:gd name="T91" fmla="*/ 21 h 38"/>
              <a:gd name="T92" fmla="*/ 3 w 109"/>
              <a:gd name="T93" fmla="*/ 20 h 38"/>
              <a:gd name="T94" fmla="*/ 6 w 109"/>
              <a:gd name="T95" fmla="*/ 19 h 38"/>
              <a:gd name="T96" fmla="*/ 7 w 109"/>
              <a:gd name="T97" fmla="*/ 18 h 38"/>
              <a:gd name="T98" fmla="*/ 10 w 109"/>
              <a:gd name="T99" fmla="*/ 18 h 38"/>
              <a:gd name="T100" fmla="*/ 12 w 109"/>
              <a:gd name="T101" fmla="*/ 17 h 38"/>
              <a:gd name="T102" fmla="*/ 16 w 109"/>
              <a:gd name="T103" fmla="*/ 15 h 38"/>
              <a:gd name="T104" fmla="*/ 21 w 109"/>
              <a:gd name="T105" fmla="*/ 14 h 38"/>
              <a:gd name="T106" fmla="*/ 26 w 109"/>
              <a:gd name="T107" fmla="*/ 12 h 38"/>
              <a:gd name="T108" fmla="*/ 32 w 109"/>
              <a:gd name="T109" fmla="*/ 10 h 38"/>
              <a:gd name="T110" fmla="*/ 39 w 109"/>
              <a:gd name="T111" fmla="*/ 8 h 38"/>
              <a:gd name="T112" fmla="*/ 39 w 109"/>
              <a:gd name="T113" fmla="*/ 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09" h="38">
                <a:moveTo>
                  <a:pt x="39" y="8"/>
                </a:moveTo>
                <a:lnTo>
                  <a:pt x="46" y="6"/>
                </a:lnTo>
                <a:lnTo>
                  <a:pt x="53" y="5"/>
                </a:lnTo>
                <a:lnTo>
                  <a:pt x="59" y="4"/>
                </a:lnTo>
                <a:lnTo>
                  <a:pt x="64" y="3"/>
                </a:lnTo>
                <a:lnTo>
                  <a:pt x="68" y="1"/>
                </a:lnTo>
                <a:lnTo>
                  <a:pt x="73" y="0"/>
                </a:lnTo>
                <a:lnTo>
                  <a:pt x="76" y="0"/>
                </a:lnTo>
                <a:lnTo>
                  <a:pt x="80" y="0"/>
                </a:lnTo>
                <a:lnTo>
                  <a:pt x="85" y="0"/>
                </a:lnTo>
                <a:lnTo>
                  <a:pt x="90" y="0"/>
                </a:lnTo>
                <a:lnTo>
                  <a:pt x="96" y="0"/>
                </a:lnTo>
                <a:lnTo>
                  <a:pt x="101" y="1"/>
                </a:lnTo>
                <a:lnTo>
                  <a:pt x="103" y="3"/>
                </a:lnTo>
                <a:lnTo>
                  <a:pt x="106" y="5"/>
                </a:lnTo>
                <a:lnTo>
                  <a:pt x="107" y="8"/>
                </a:lnTo>
                <a:lnTo>
                  <a:pt x="109" y="11"/>
                </a:lnTo>
                <a:lnTo>
                  <a:pt x="109" y="13"/>
                </a:lnTo>
                <a:lnTo>
                  <a:pt x="107" y="14"/>
                </a:lnTo>
                <a:lnTo>
                  <a:pt x="106" y="17"/>
                </a:lnTo>
                <a:lnTo>
                  <a:pt x="103" y="18"/>
                </a:lnTo>
                <a:lnTo>
                  <a:pt x="101" y="20"/>
                </a:lnTo>
                <a:lnTo>
                  <a:pt x="98" y="21"/>
                </a:lnTo>
                <a:lnTo>
                  <a:pt x="94" y="24"/>
                </a:lnTo>
                <a:lnTo>
                  <a:pt x="90" y="25"/>
                </a:lnTo>
                <a:lnTo>
                  <a:pt x="81" y="28"/>
                </a:lnTo>
                <a:lnTo>
                  <a:pt x="71" y="31"/>
                </a:lnTo>
                <a:lnTo>
                  <a:pt x="60" y="33"/>
                </a:lnTo>
                <a:lnTo>
                  <a:pt x="49" y="35"/>
                </a:lnTo>
                <a:lnTo>
                  <a:pt x="42" y="35"/>
                </a:lnTo>
                <a:lnTo>
                  <a:pt x="37" y="36"/>
                </a:lnTo>
                <a:lnTo>
                  <a:pt x="32" y="36"/>
                </a:lnTo>
                <a:lnTo>
                  <a:pt x="26" y="38"/>
                </a:lnTo>
                <a:lnTo>
                  <a:pt x="23" y="36"/>
                </a:lnTo>
                <a:lnTo>
                  <a:pt x="19" y="36"/>
                </a:lnTo>
                <a:lnTo>
                  <a:pt x="15" y="35"/>
                </a:lnTo>
                <a:lnTo>
                  <a:pt x="12" y="35"/>
                </a:lnTo>
                <a:lnTo>
                  <a:pt x="7" y="32"/>
                </a:lnTo>
                <a:lnTo>
                  <a:pt x="4" y="31"/>
                </a:lnTo>
                <a:lnTo>
                  <a:pt x="3" y="29"/>
                </a:lnTo>
                <a:lnTo>
                  <a:pt x="2" y="28"/>
                </a:ln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2" y="21"/>
                </a:lnTo>
                <a:lnTo>
                  <a:pt x="3" y="20"/>
                </a:lnTo>
                <a:lnTo>
                  <a:pt x="6" y="19"/>
                </a:lnTo>
                <a:lnTo>
                  <a:pt x="7" y="18"/>
                </a:lnTo>
                <a:lnTo>
                  <a:pt x="10" y="18"/>
                </a:lnTo>
                <a:lnTo>
                  <a:pt x="12" y="17"/>
                </a:lnTo>
                <a:lnTo>
                  <a:pt x="16" y="15"/>
                </a:lnTo>
                <a:lnTo>
                  <a:pt x="21" y="14"/>
                </a:lnTo>
                <a:lnTo>
                  <a:pt x="26" y="12"/>
                </a:lnTo>
                <a:lnTo>
                  <a:pt x="32" y="10"/>
                </a:lnTo>
                <a:lnTo>
                  <a:pt x="39" y="8"/>
                </a:lnTo>
                <a:lnTo>
                  <a:pt x="39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8" name="Freeform 191"/>
          <p:cNvSpPr>
            <a:spLocks/>
          </p:cNvSpPr>
          <p:nvPr/>
        </p:nvSpPr>
        <p:spPr bwMode="auto">
          <a:xfrm>
            <a:off x="1365295" y="5049435"/>
            <a:ext cx="745952" cy="249814"/>
          </a:xfrm>
          <a:custGeom>
            <a:avLst/>
            <a:gdLst>
              <a:gd name="T0" fmla="*/ 7 w 99"/>
              <a:gd name="T1" fmla="*/ 32 h 36"/>
              <a:gd name="T2" fmla="*/ 4 w 99"/>
              <a:gd name="T3" fmla="*/ 28 h 36"/>
              <a:gd name="T4" fmla="*/ 2 w 99"/>
              <a:gd name="T5" fmla="*/ 26 h 36"/>
              <a:gd name="T6" fmla="*/ 0 w 99"/>
              <a:gd name="T7" fmla="*/ 23 h 36"/>
              <a:gd name="T8" fmla="*/ 0 w 99"/>
              <a:gd name="T9" fmla="*/ 20 h 36"/>
              <a:gd name="T10" fmla="*/ 0 w 99"/>
              <a:gd name="T11" fmla="*/ 20 h 36"/>
              <a:gd name="T12" fmla="*/ 2 w 99"/>
              <a:gd name="T13" fmla="*/ 19 h 36"/>
              <a:gd name="T14" fmla="*/ 6 w 99"/>
              <a:gd name="T15" fmla="*/ 18 h 36"/>
              <a:gd name="T16" fmla="*/ 10 w 99"/>
              <a:gd name="T17" fmla="*/ 17 h 36"/>
              <a:gd name="T18" fmla="*/ 16 w 99"/>
              <a:gd name="T19" fmla="*/ 14 h 36"/>
              <a:gd name="T20" fmla="*/ 23 w 99"/>
              <a:gd name="T21" fmla="*/ 12 h 36"/>
              <a:gd name="T22" fmla="*/ 30 w 99"/>
              <a:gd name="T23" fmla="*/ 11 h 36"/>
              <a:gd name="T24" fmla="*/ 41 w 99"/>
              <a:gd name="T25" fmla="*/ 9 h 36"/>
              <a:gd name="T26" fmla="*/ 50 w 99"/>
              <a:gd name="T27" fmla="*/ 6 h 36"/>
              <a:gd name="T28" fmla="*/ 58 w 99"/>
              <a:gd name="T29" fmla="*/ 5 h 36"/>
              <a:gd name="T30" fmla="*/ 64 w 99"/>
              <a:gd name="T31" fmla="*/ 4 h 36"/>
              <a:gd name="T32" fmla="*/ 71 w 99"/>
              <a:gd name="T33" fmla="*/ 3 h 36"/>
              <a:gd name="T34" fmla="*/ 76 w 99"/>
              <a:gd name="T35" fmla="*/ 2 h 36"/>
              <a:gd name="T36" fmla="*/ 79 w 99"/>
              <a:gd name="T37" fmla="*/ 0 h 36"/>
              <a:gd name="T38" fmla="*/ 81 w 99"/>
              <a:gd name="T39" fmla="*/ 0 h 36"/>
              <a:gd name="T40" fmla="*/ 82 w 99"/>
              <a:gd name="T41" fmla="*/ 0 h 36"/>
              <a:gd name="T42" fmla="*/ 84 w 99"/>
              <a:gd name="T43" fmla="*/ 0 h 36"/>
              <a:gd name="T44" fmla="*/ 86 w 99"/>
              <a:gd name="T45" fmla="*/ 0 h 36"/>
              <a:gd name="T46" fmla="*/ 89 w 99"/>
              <a:gd name="T47" fmla="*/ 0 h 36"/>
              <a:gd name="T48" fmla="*/ 92 w 99"/>
              <a:gd name="T49" fmla="*/ 2 h 36"/>
              <a:gd name="T50" fmla="*/ 94 w 99"/>
              <a:gd name="T51" fmla="*/ 4 h 36"/>
              <a:gd name="T52" fmla="*/ 97 w 99"/>
              <a:gd name="T53" fmla="*/ 5 h 36"/>
              <a:gd name="T54" fmla="*/ 98 w 99"/>
              <a:gd name="T55" fmla="*/ 7 h 36"/>
              <a:gd name="T56" fmla="*/ 99 w 99"/>
              <a:gd name="T57" fmla="*/ 10 h 36"/>
              <a:gd name="T58" fmla="*/ 99 w 99"/>
              <a:gd name="T59" fmla="*/ 11 h 36"/>
              <a:gd name="T60" fmla="*/ 99 w 99"/>
              <a:gd name="T61" fmla="*/ 12 h 36"/>
              <a:gd name="T62" fmla="*/ 99 w 99"/>
              <a:gd name="T63" fmla="*/ 13 h 36"/>
              <a:gd name="T64" fmla="*/ 98 w 99"/>
              <a:gd name="T65" fmla="*/ 14 h 36"/>
              <a:gd name="T66" fmla="*/ 96 w 99"/>
              <a:gd name="T67" fmla="*/ 17 h 36"/>
              <a:gd name="T68" fmla="*/ 93 w 99"/>
              <a:gd name="T69" fmla="*/ 19 h 36"/>
              <a:gd name="T70" fmla="*/ 88 w 99"/>
              <a:gd name="T71" fmla="*/ 21 h 36"/>
              <a:gd name="T72" fmla="*/ 82 w 99"/>
              <a:gd name="T73" fmla="*/ 24 h 36"/>
              <a:gd name="T74" fmla="*/ 76 w 99"/>
              <a:gd name="T75" fmla="*/ 26 h 36"/>
              <a:gd name="T76" fmla="*/ 69 w 99"/>
              <a:gd name="T77" fmla="*/ 27 h 36"/>
              <a:gd name="T78" fmla="*/ 62 w 99"/>
              <a:gd name="T79" fmla="*/ 29 h 36"/>
              <a:gd name="T80" fmla="*/ 54 w 99"/>
              <a:gd name="T81" fmla="*/ 31 h 36"/>
              <a:gd name="T82" fmla="*/ 46 w 99"/>
              <a:gd name="T83" fmla="*/ 32 h 36"/>
              <a:gd name="T84" fmla="*/ 39 w 99"/>
              <a:gd name="T85" fmla="*/ 33 h 36"/>
              <a:gd name="T86" fmla="*/ 36 w 99"/>
              <a:gd name="T87" fmla="*/ 34 h 36"/>
              <a:gd name="T88" fmla="*/ 32 w 99"/>
              <a:gd name="T89" fmla="*/ 34 h 36"/>
              <a:gd name="T90" fmla="*/ 29 w 99"/>
              <a:gd name="T91" fmla="*/ 35 h 36"/>
              <a:gd name="T92" fmla="*/ 26 w 99"/>
              <a:gd name="T93" fmla="*/ 35 h 36"/>
              <a:gd name="T94" fmla="*/ 25 w 99"/>
              <a:gd name="T95" fmla="*/ 35 h 36"/>
              <a:gd name="T96" fmla="*/ 23 w 99"/>
              <a:gd name="T97" fmla="*/ 36 h 36"/>
              <a:gd name="T98" fmla="*/ 21 w 99"/>
              <a:gd name="T99" fmla="*/ 36 h 36"/>
              <a:gd name="T100" fmla="*/ 21 w 99"/>
              <a:gd name="T101" fmla="*/ 36 h 36"/>
              <a:gd name="T102" fmla="*/ 19 w 99"/>
              <a:gd name="T103" fmla="*/ 36 h 36"/>
              <a:gd name="T104" fmla="*/ 15 w 99"/>
              <a:gd name="T105" fmla="*/ 35 h 36"/>
              <a:gd name="T106" fmla="*/ 12 w 99"/>
              <a:gd name="T107" fmla="*/ 34 h 36"/>
              <a:gd name="T108" fmla="*/ 7 w 99"/>
              <a:gd name="T109" fmla="*/ 32 h 36"/>
              <a:gd name="T110" fmla="*/ 7 w 99"/>
              <a:gd name="T111" fmla="*/ 3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99" h="36">
                <a:moveTo>
                  <a:pt x="7" y="32"/>
                </a:moveTo>
                <a:lnTo>
                  <a:pt x="4" y="28"/>
                </a:lnTo>
                <a:lnTo>
                  <a:pt x="2" y="26"/>
                </a:lnTo>
                <a:lnTo>
                  <a:pt x="0" y="23"/>
                </a:lnTo>
                <a:lnTo>
                  <a:pt x="0" y="20"/>
                </a:lnTo>
                <a:lnTo>
                  <a:pt x="0" y="20"/>
                </a:lnTo>
                <a:lnTo>
                  <a:pt x="2" y="19"/>
                </a:lnTo>
                <a:lnTo>
                  <a:pt x="6" y="18"/>
                </a:lnTo>
                <a:lnTo>
                  <a:pt x="10" y="17"/>
                </a:lnTo>
                <a:lnTo>
                  <a:pt x="16" y="14"/>
                </a:lnTo>
                <a:lnTo>
                  <a:pt x="23" y="12"/>
                </a:lnTo>
                <a:lnTo>
                  <a:pt x="30" y="11"/>
                </a:lnTo>
                <a:lnTo>
                  <a:pt x="41" y="9"/>
                </a:lnTo>
                <a:lnTo>
                  <a:pt x="50" y="6"/>
                </a:lnTo>
                <a:lnTo>
                  <a:pt x="58" y="5"/>
                </a:lnTo>
                <a:lnTo>
                  <a:pt x="64" y="4"/>
                </a:lnTo>
                <a:lnTo>
                  <a:pt x="71" y="3"/>
                </a:lnTo>
                <a:lnTo>
                  <a:pt x="76" y="2"/>
                </a:lnTo>
                <a:lnTo>
                  <a:pt x="79" y="0"/>
                </a:lnTo>
                <a:lnTo>
                  <a:pt x="81" y="0"/>
                </a:lnTo>
                <a:lnTo>
                  <a:pt x="82" y="0"/>
                </a:lnTo>
                <a:lnTo>
                  <a:pt x="84" y="0"/>
                </a:lnTo>
                <a:lnTo>
                  <a:pt x="86" y="0"/>
                </a:lnTo>
                <a:lnTo>
                  <a:pt x="89" y="0"/>
                </a:lnTo>
                <a:lnTo>
                  <a:pt x="92" y="2"/>
                </a:lnTo>
                <a:lnTo>
                  <a:pt x="94" y="4"/>
                </a:lnTo>
                <a:lnTo>
                  <a:pt x="97" y="5"/>
                </a:lnTo>
                <a:lnTo>
                  <a:pt x="98" y="7"/>
                </a:lnTo>
                <a:lnTo>
                  <a:pt x="99" y="10"/>
                </a:lnTo>
                <a:lnTo>
                  <a:pt x="99" y="11"/>
                </a:lnTo>
                <a:lnTo>
                  <a:pt x="99" y="12"/>
                </a:lnTo>
                <a:lnTo>
                  <a:pt x="99" y="13"/>
                </a:lnTo>
                <a:lnTo>
                  <a:pt x="98" y="14"/>
                </a:lnTo>
                <a:lnTo>
                  <a:pt x="96" y="17"/>
                </a:lnTo>
                <a:lnTo>
                  <a:pt x="93" y="19"/>
                </a:lnTo>
                <a:lnTo>
                  <a:pt x="88" y="21"/>
                </a:lnTo>
                <a:lnTo>
                  <a:pt x="82" y="24"/>
                </a:lnTo>
                <a:lnTo>
                  <a:pt x="76" y="26"/>
                </a:lnTo>
                <a:lnTo>
                  <a:pt x="69" y="27"/>
                </a:lnTo>
                <a:lnTo>
                  <a:pt x="62" y="29"/>
                </a:lnTo>
                <a:lnTo>
                  <a:pt x="54" y="31"/>
                </a:lnTo>
                <a:lnTo>
                  <a:pt x="46" y="32"/>
                </a:lnTo>
                <a:lnTo>
                  <a:pt x="39" y="33"/>
                </a:lnTo>
                <a:lnTo>
                  <a:pt x="36" y="34"/>
                </a:lnTo>
                <a:lnTo>
                  <a:pt x="32" y="34"/>
                </a:lnTo>
                <a:lnTo>
                  <a:pt x="29" y="35"/>
                </a:lnTo>
                <a:lnTo>
                  <a:pt x="26" y="35"/>
                </a:lnTo>
                <a:lnTo>
                  <a:pt x="25" y="35"/>
                </a:lnTo>
                <a:lnTo>
                  <a:pt x="23" y="36"/>
                </a:lnTo>
                <a:lnTo>
                  <a:pt x="21" y="36"/>
                </a:lnTo>
                <a:lnTo>
                  <a:pt x="21" y="36"/>
                </a:lnTo>
                <a:lnTo>
                  <a:pt x="19" y="36"/>
                </a:lnTo>
                <a:lnTo>
                  <a:pt x="15" y="35"/>
                </a:lnTo>
                <a:lnTo>
                  <a:pt x="12" y="34"/>
                </a:lnTo>
                <a:lnTo>
                  <a:pt x="7" y="32"/>
                </a:lnTo>
                <a:lnTo>
                  <a:pt x="7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192"/>
          <p:cNvSpPr>
            <a:spLocks/>
          </p:cNvSpPr>
          <p:nvPr/>
        </p:nvSpPr>
        <p:spPr bwMode="auto">
          <a:xfrm>
            <a:off x="1191992" y="5528243"/>
            <a:ext cx="1009668" cy="555142"/>
          </a:xfrm>
          <a:custGeom>
            <a:avLst/>
            <a:gdLst>
              <a:gd name="T0" fmla="*/ 3 w 134"/>
              <a:gd name="T1" fmla="*/ 44 h 80"/>
              <a:gd name="T2" fmla="*/ 9 w 134"/>
              <a:gd name="T3" fmla="*/ 40 h 80"/>
              <a:gd name="T4" fmla="*/ 14 w 134"/>
              <a:gd name="T5" fmla="*/ 40 h 80"/>
              <a:gd name="T6" fmla="*/ 23 w 134"/>
              <a:gd name="T7" fmla="*/ 41 h 80"/>
              <a:gd name="T8" fmla="*/ 27 w 134"/>
              <a:gd name="T9" fmla="*/ 40 h 80"/>
              <a:gd name="T10" fmla="*/ 30 w 134"/>
              <a:gd name="T11" fmla="*/ 38 h 80"/>
              <a:gd name="T12" fmla="*/ 34 w 134"/>
              <a:gd name="T13" fmla="*/ 37 h 80"/>
              <a:gd name="T14" fmla="*/ 42 w 134"/>
              <a:gd name="T15" fmla="*/ 35 h 80"/>
              <a:gd name="T16" fmla="*/ 53 w 134"/>
              <a:gd name="T17" fmla="*/ 31 h 80"/>
              <a:gd name="T18" fmla="*/ 77 w 134"/>
              <a:gd name="T19" fmla="*/ 22 h 80"/>
              <a:gd name="T20" fmla="*/ 100 w 134"/>
              <a:gd name="T21" fmla="*/ 12 h 80"/>
              <a:gd name="T22" fmla="*/ 109 w 134"/>
              <a:gd name="T23" fmla="*/ 6 h 80"/>
              <a:gd name="T24" fmla="*/ 117 w 134"/>
              <a:gd name="T25" fmla="*/ 2 h 80"/>
              <a:gd name="T26" fmla="*/ 124 w 134"/>
              <a:gd name="T27" fmla="*/ 1 h 80"/>
              <a:gd name="T28" fmla="*/ 128 w 134"/>
              <a:gd name="T29" fmla="*/ 0 h 80"/>
              <a:gd name="T30" fmla="*/ 133 w 134"/>
              <a:gd name="T31" fmla="*/ 1 h 80"/>
              <a:gd name="T32" fmla="*/ 134 w 134"/>
              <a:gd name="T33" fmla="*/ 5 h 80"/>
              <a:gd name="T34" fmla="*/ 132 w 134"/>
              <a:gd name="T35" fmla="*/ 9 h 80"/>
              <a:gd name="T36" fmla="*/ 124 w 134"/>
              <a:gd name="T37" fmla="*/ 15 h 80"/>
              <a:gd name="T38" fmla="*/ 111 w 134"/>
              <a:gd name="T39" fmla="*/ 26 h 80"/>
              <a:gd name="T40" fmla="*/ 94 w 134"/>
              <a:gd name="T41" fmla="*/ 38 h 80"/>
              <a:gd name="T42" fmla="*/ 76 w 134"/>
              <a:gd name="T43" fmla="*/ 50 h 80"/>
              <a:gd name="T44" fmla="*/ 61 w 134"/>
              <a:gd name="T45" fmla="*/ 61 h 80"/>
              <a:gd name="T46" fmla="*/ 51 w 134"/>
              <a:gd name="T47" fmla="*/ 68 h 80"/>
              <a:gd name="T48" fmla="*/ 44 w 134"/>
              <a:gd name="T49" fmla="*/ 72 h 80"/>
              <a:gd name="T50" fmla="*/ 34 w 134"/>
              <a:gd name="T51" fmla="*/ 78 h 80"/>
              <a:gd name="T52" fmla="*/ 26 w 134"/>
              <a:gd name="T53" fmla="*/ 80 h 80"/>
              <a:gd name="T54" fmla="*/ 21 w 134"/>
              <a:gd name="T55" fmla="*/ 79 h 80"/>
              <a:gd name="T56" fmla="*/ 17 w 134"/>
              <a:gd name="T57" fmla="*/ 77 h 80"/>
              <a:gd name="T58" fmla="*/ 12 w 134"/>
              <a:gd name="T59" fmla="*/ 73 h 80"/>
              <a:gd name="T60" fmla="*/ 8 w 134"/>
              <a:gd name="T61" fmla="*/ 68 h 80"/>
              <a:gd name="T62" fmla="*/ 4 w 134"/>
              <a:gd name="T63" fmla="*/ 62 h 80"/>
              <a:gd name="T64" fmla="*/ 1 w 134"/>
              <a:gd name="T65" fmla="*/ 57 h 80"/>
              <a:gd name="T66" fmla="*/ 0 w 134"/>
              <a:gd name="T67" fmla="*/ 52 h 80"/>
              <a:gd name="T68" fmla="*/ 0 w 134"/>
              <a:gd name="T69" fmla="*/ 4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34" h="80">
                <a:moveTo>
                  <a:pt x="0" y="48"/>
                </a:moveTo>
                <a:lnTo>
                  <a:pt x="3" y="44"/>
                </a:lnTo>
                <a:lnTo>
                  <a:pt x="5" y="42"/>
                </a:lnTo>
                <a:lnTo>
                  <a:pt x="9" y="40"/>
                </a:lnTo>
                <a:lnTo>
                  <a:pt x="12" y="40"/>
                </a:lnTo>
                <a:lnTo>
                  <a:pt x="14" y="40"/>
                </a:lnTo>
                <a:lnTo>
                  <a:pt x="19" y="41"/>
                </a:lnTo>
                <a:lnTo>
                  <a:pt x="23" y="41"/>
                </a:lnTo>
                <a:lnTo>
                  <a:pt x="26" y="41"/>
                </a:lnTo>
                <a:lnTo>
                  <a:pt x="27" y="40"/>
                </a:lnTo>
                <a:lnTo>
                  <a:pt x="29" y="40"/>
                </a:lnTo>
                <a:lnTo>
                  <a:pt x="30" y="38"/>
                </a:lnTo>
                <a:lnTo>
                  <a:pt x="31" y="38"/>
                </a:lnTo>
                <a:lnTo>
                  <a:pt x="34" y="37"/>
                </a:lnTo>
                <a:lnTo>
                  <a:pt x="38" y="36"/>
                </a:lnTo>
                <a:lnTo>
                  <a:pt x="42" y="35"/>
                </a:lnTo>
                <a:lnTo>
                  <a:pt x="47" y="34"/>
                </a:lnTo>
                <a:lnTo>
                  <a:pt x="53" y="31"/>
                </a:lnTo>
                <a:lnTo>
                  <a:pt x="65" y="28"/>
                </a:lnTo>
                <a:lnTo>
                  <a:pt x="77" y="22"/>
                </a:lnTo>
                <a:lnTo>
                  <a:pt x="89" y="18"/>
                </a:lnTo>
                <a:lnTo>
                  <a:pt x="100" y="12"/>
                </a:lnTo>
                <a:lnTo>
                  <a:pt x="104" y="8"/>
                </a:lnTo>
                <a:lnTo>
                  <a:pt x="109" y="6"/>
                </a:lnTo>
                <a:lnTo>
                  <a:pt x="113" y="5"/>
                </a:lnTo>
                <a:lnTo>
                  <a:pt x="117" y="2"/>
                </a:lnTo>
                <a:lnTo>
                  <a:pt x="121" y="1"/>
                </a:lnTo>
                <a:lnTo>
                  <a:pt x="124" y="1"/>
                </a:lnTo>
                <a:lnTo>
                  <a:pt x="126" y="0"/>
                </a:lnTo>
                <a:lnTo>
                  <a:pt x="128" y="0"/>
                </a:lnTo>
                <a:lnTo>
                  <a:pt x="132" y="0"/>
                </a:lnTo>
                <a:lnTo>
                  <a:pt x="133" y="1"/>
                </a:lnTo>
                <a:lnTo>
                  <a:pt x="134" y="2"/>
                </a:lnTo>
                <a:lnTo>
                  <a:pt x="134" y="5"/>
                </a:lnTo>
                <a:lnTo>
                  <a:pt x="134" y="7"/>
                </a:lnTo>
                <a:lnTo>
                  <a:pt x="132" y="9"/>
                </a:lnTo>
                <a:lnTo>
                  <a:pt x="129" y="12"/>
                </a:lnTo>
                <a:lnTo>
                  <a:pt x="124" y="15"/>
                </a:lnTo>
                <a:lnTo>
                  <a:pt x="119" y="20"/>
                </a:lnTo>
                <a:lnTo>
                  <a:pt x="111" y="26"/>
                </a:lnTo>
                <a:lnTo>
                  <a:pt x="103" y="31"/>
                </a:lnTo>
                <a:lnTo>
                  <a:pt x="94" y="38"/>
                </a:lnTo>
                <a:lnTo>
                  <a:pt x="83" y="44"/>
                </a:lnTo>
                <a:lnTo>
                  <a:pt x="76" y="50"/>
                </a:lnTo>
                <a:lnTo>
                  <a:pt x="68" y="56"/>
                </a:lnTo>
                <a:lnTo>
                  <a:pt x="61" y="61"/>
                </a:lnTo>
                <a:lnTo>
                  <a:pt x="55" y="64"/>
                </a:lnTo>
                <a:lnTo>
                  <a:pt x="51" y="68"/>
                </a:lnTo>
                <a:lnTo>
                  <a:pt x="47" y="70"/>
                </a:lnTo>
                <a:lnTo>
                  <a:pt x="44" y="72"/>
                </a:lnTo>
                <a:lnTo>
                  <a:pt x="39" y="76"/>
                </a:lnTo>
                <a:lnTo>
                  <a:pt x="34" y="78"/>
                </a:lnTo>
                <a:lnTo>
                  <a:pt x="30" y="79"/>
                </a:lnTo>
                <a:lnTo>
                  <a:pt x="26" y="80"/>
                </a:lnTo>
                <a:lnTo>
                  <a:pt x="23" y="80"/>
                </a:lnTo>
                <a:lnTo>
                  <a:pt x="21" y="79"/>
                </a:lnTo>
                <a:lnTo>
                  <a:pt x="19" y="78"/>
                </a:lnTo>
                <a:lnTo>
                  <a:pt x="17" y="77"/>
                </a:lnTo>
                <a:lnTo>
                  <a:pt x="14" y="76"/>
                </a:lnTo>
                <a:lnTo>
                  <a:pt x="12" y="73"/>
                </a:lnTo>
                <a:lnTo>
                  <a:pt x="10" y="71"/>
                </a:lnTo>
                <a:lnTo>
                  <a:pt x="8" y="68"/>
                </a:lnTo>
                <a:lnTo>
                  <a:pt x="5" y="65"/>
                </a:lnTo>
                <a:lnTo>
                  <a:pt x="4" y="62"/>
                </a:lnTo>
                <a:lnTo>
                  <a:pt x="1" y="59"/>
                </a:lnTo>
                <a:lnTo>
                  <a:pt x="1" y="57"/>
                </a:lnTo>
                <a:lnTo>
                  <a:pt x="0" y="55"/>
                </a:lnTo>
                <a:lnTo>
                  <a:pt x="0" y="52"/>
                </a:lnTo>
                <a:lnTo>
                  <a:pt x="0" y="50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193"/>
          <p:cNvSpPr>
            <a:spLocks/>
          </p:cNvSpPr>
          <p:nvPr/>
        </p:nvSpPr>
        <p:spPr bwMode="auto">
          <a:xfrm>
            <a:off x="1689290" y="4640016"/>
            <a:ext cx="143164" cy="1103348"/>
          </a:xfrm>
          <a:custGeom>
            <a:avLst/>
            <a:gdLst>
              <a:gd name="T0" fmla="*/ 13 w 19"/>
              <a:gd name="T1" fmla="*/ 9 h 159"/>
              <a:gd name="T2" fmla="*/ 17 w 19"/>
              <a:gd name="T3" fmla="*/ 12 h 159"/>
              <a:gd name="T4" fmla="*/ 19 w 19"/>
              <a:gd name="T5" fmla="*/ 14 h 159"/>
              <a:gd name="T6" fmla="*/ 19 w 19"/>
              <a:gd name="T7" fmla="*/ 15 h 159"/>
              <a:gd name="T8" fmla="*/ 19 w 19"/>
              <a:gd name="T9" fmla="*/ 17 h 159"/>
              <a:gd name="T10" fmla="*/ 19 w 19"/>
              <a:gd name="T11" fmla="*/ 17 h 159"/>
              <a:gd name="T12" fmla="*/ 17 w 19"/>
              <a:gd name="T13" fmla="*/ 20 h 159"/>
              <a:gd name="T14" fmla="*/ 17 w 19"/>
              <a:gd name="T15" fmla="*/ 23 h 159"/>
              <a:gd name="T16" fmla="*/ 17 w 19"/>
              <a:gd name="T17" fmla="*/ 28 h 159"/>
              <a:gd name="T18" fmla="*/ 16 w 19"/>
              <a:gd name="T19" fmla="*/ 33 h 159"/>
              <a:gd name="T20" fmla="*/ 16 w 19"/>
              <a:gd name="T21" fmla="*/ 38 h 159"/>
              <a:gd name="T22" fmla="*/ 16 w 19"/>
              <a:gd name="T23" fmla="*/ 47 h 159"/>
              <a:gd name="T24" fmla="*/ 15 w 19"/>
              <a:gd name="T25" fmla="*/ 55 h 159"/>
              <a:gd name="T26" fmla="*/ 15 w 19"/>
              <a:gd name="T27" fmla="*/ 64 h 159"/>
              <a:gd name="T28" fmla="*/ 13 w 19"/>
              <a:gd name="T29" fmla="*/ 75 h 159"/>
              <a:gd name="T30" fmla="*/ 12 w 19"/>
              <a:gd name="T31" fmla="*/ 86 h 159"/>
              <a:gd name="T32" fmla="*/ 12 w 19"/>
              <a:gd name="T33" fmla="*/ 98 h 159"/>
              <a:gd name="T34" fmla="*/ 11 w 19"/>
              <a:gd name="T35" fmla="*/ 112 h 159"/>
              <a:gd name="T36" fmla="*/ 10 w 19"/>
              <a:gd name="T37" fmla="*/ 126 h 159"/>
              <a:gd name="T38" fmla="*/ 10 w 19"/>
              <a:gd name="T39" fmla="*/ 142 h 159"/>
              <a:gd name="T40" fmla="*/ 8 w 19"/>
              <a:gd name="T41" fmla="*/ 158 h 159"/>
              <a:gd name="T42" fmla="*/ 0 w 19"/>
              <a:gd name="T43" fmla="*/ 159 h 159"/>
              <a:gd name="T44" fmla="*/ 2 w 19"/>
              <a:gd name="T45" fmla="*/ 148 h 159"/>
              <a:gd name="T46" fmla="*/ 2 w 19"/>
              <a:gd name="T47" fmla="*/ 137 h 159"/>
              <a:gd name="T48" fmla="*/ 3 w 19"/>
              <a:gd name="T49" fmla="*/ 127 h 159"/>
              <a:gd name="T50" fmla="*/ 3 w 19"/>
              <a:gd name="T51" fmla="*/ 116 h 159"/>
              <a:gd name="T52" fmla="*/ 4 w 19"/>
              <a:gd name="T53" fmla="*/ 107 h 159"/>
              <a:gd name="T54" fmla="*/ 4 w 19"/>
              <a:gd name="T55" fmla="*/ 99 h 159"/>
              <a:gd name="T56" fmla="*/ 4 w 19"/>
              <a:gd name="T57" fmla="*/ 92 h 159"/>
              <a:gd name="T58" fmla="*/ 6 w 19"/>
              <a:gd name="T59" fmla="*/ 84 h 159"/>
              <a:gd name="T60" fmla="*/ 6 w 19"/>
              <a:gd name="T61" fmla="*/ 78 h 159"/>
              <a:gd name="T62" fmla="*/ 6 w 19"/>
              <a:gd name="T63" fmla="*/ 72 h 159"/>
              <a:gd name="T64" fmla="*/ 6 w 19"/>
              <a:gd name="T65" fmla="*/ 68 h 159"/>
              <a:gd name="T66" fmla="*/ 6 w 19"/>
              <a:gd name="T67" fmla="*/ 63 h 159"/>
              <a:gd name="T68" fmla="*/ 7 w 19"/>
              <a:gd name="T69" fmla="*/ 59 h 159"/>
              <a:gd name="T70" fmla="*/ 7 w 19"/>
              <a:gd name="T71" fmla="*/ 56 h 159"/>
              <a:gd name="T72" fmla="*/ 7 w 19"/>
              <a:gd name="T73" fmla="*/ 54 h 159"/>
              <a:gd name="T74" fmla="*/ 7 w 19"/>
              <a:gd name="T75" fmla="*/ 51 h 159"/>
              <a:gd name="T76" fmla="*/ 7 w 19"/>
              <a:gd name="T77" fmla="*/ 48 h 159"/>
              <a:gd name="T78" fmla="*/ 6 w 19"/>
              <a:gd name="T79" fmla="*/ 44 h 159"/>
              <a:gd name="T80" fmla="*/ 6 w 19"/>
              <a:gd name="T81" fmla="*/ 38 h 159"/>
              <a:gd name="T82" fmla="*/ 6 w 19"/>
              <a:gd name="T83" fmla="*/ 33 h 159"/>
              <a:gd name="T84" fmla="*/ 6 w 19"/>
              <a:gd name="T85" fmla="*/ 26 h 159"/>
              <a:gd name="T86" fmla="*/ 4 w 19"/>
              <a:gd name="T87" fmla="*/ 17 h 159"/>
              <a:gd name="T88" fmla="*/ 4 w 19"/>
              <a:gd name="T89" fmla="*/ 9 h 159"/>
              <a:gd name="T90" fmla="*/ 3 w 19"/>
              <a:gd name="T91" fmla="*/ 0 h 159"/>
              <a:gd name="T92" fmla="*/ 7 w 19"/>
              <a:gd name="T93" fmla="*/ 2 h 159"/>
              <a:gd name="T94" fmla="*/ 10 w 19"/>
              <a:gd name="T95" fmla="*/ 5 h 159"/>
              <a:gd name="T96" fmla="*/ 13 w 19"/>
              <a:gd name="T97" fmla="*/ 9 h 159"/>
              <a:gd name="T98" fmla="*/ 13 w 19"/>
              <a:gd name="T99" fmla="*/ 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9" h="159">
                <a:moveTo>
                  <a:pt x="13" y="9"/>
                </a:moveTo>
                <a:lnTo>
                  <a:pt x="17" y="12"/>
                </a:lnTo>
                <a:lnTo>
                  <a:pt x="19" y="14"/>
                </a:lnTo>
                <a:lnTo>
                  <a:pt x="19" y="15"/>
                </a:lnTo>
                <a:lnTo>
                  <a:pt x="19" y="17"/>
                </a:lnTo>
                <a:lnTo>
                  <a:pt x="19" y="17"/>
                </a:lnTo>
                <a:lnTo>
                  <a:pt x="17" y="20"/>
                </a:lnTo>
                <a:lnTo>
                  <a:pt x="17" y="23"/>
                </a:lnTo>
                <a:lnTo>
                  <a:pt x="17" y="28"/>
                </a:lnTo>
                <a:lnTo>
                  <a:pt x="16" y="33"/>
                </a:lnTo>
                <a:lnTo>
                  <a:pt x="16" y="38"/>
                </a:lnTo>
                <a:lnTo>
                  <a:pt x="16" y="47"/>
                </a:lnTo>
                <a:lnTo>
                  <a:pt x="15" y="55"/>
                </a:lnTo>
                <a:lnTo>
                  <a:pt x="15" y="64"/>
                </a:lnTo>
                <a:lnTo>
                  <a:pt x="13" y="75"/>
                </a:lnTo>
                <a:lnTo>
                  <a:pt x="12" y="86"/>
                </a:lnTo>
                <a:lnTo>
                  <a:pt x="12" y="98"/>
                </a:lnTo>
                <a:lnTo>
                  <a:pt x="11" y="112"/>
                </a:lnTo>
                <a:lnTo>
                  <a:pt x="10" y="126"/>
                </a:lnTo>
                <a:lnTo>
                  <a:pt x="10" y="142"/>
                </a:lnTo>
                <a:lnTo>
                  <a:pt x="8" y="158"/>
                </a:lnTo>
                <a:lnTo>
                  <a:pt x="0" y="159"/>
                </a:lnTo>
                <a:lnTo>
                  <a:pt x="2" y="148"/>
                </a:lnTo>
                <a:lnTo>
                  <a:pt x="2" y="137"/>
                </a:lnTo>
                <a:lnTo>
                  <a:pt x="3" y="127"/>
                </a:lnTo>
                <a:lnTo>
                  <a:pt x="3" y="116"/>
                </a:lnTo>
                <a:lnTo>
                  <a:pt x="4" y="107"/>
                </a:lnTo>
                <a:lnTo>
                  <a:pt x="4" y="99"/>
                </a:lnTo>
                <a:lnTo>
                  <a:pt x="4" y="92"/>
                </a:lnTo>
                <a:lnTo>
                  <a:pt x="6" y="84"/>
                </a:lnTo>
                <a:lnTo>
                  <a:pt x="6" y="78"/>
                </a:lnTo>
                <a:lnTo>
                  <a:pt x="6" y="72"/>
                </a:lnTo>
                <a:lnTo>
                  <a:pt x="6" y="68"/>
                </a:lnTo>
                <a:lnTo>
                  <a:pt x="6" y="63"/>
                </a:lnTo>
                <a:lnTo>
                  <a:pt x="7" y="59"/>
                </a:lnTo>
                <a:lnTo>
                  <a:pt x="7" y="56"/>
                </a:lnTo>
                <a:lnTo>
                  <a:pt x="7" y="54"/>
                </a:lnTo>
                <a:lnTo>
                  <a:pt x="7" y="51"/>
                </a:lnTo>
                <a:lnTo>
                  <a:pt x="7" y="48"/>
                </a:lnTo>
                <a:lnTo>
                  <a:pt x="6" y="44"/>
                </a:lnTo>
                <a:lnTo>
                  <a:pt x="6" y="38"/>
                </a:lnTo>
                <a:lnTo>
                  <a:pt x="6" y="33"/>
                </a:lnTo>
                <a:lnTo>
                  <a:pt x="6" y="26"/>
                </a:lnTo>
                <a:lnTo>
                  <a:pt x="4" y="17"/>
                </a:lnTo>
                <a:lnTo>
                  <a:pt x="4" y="9"/>
                </a:lnTo>
                <a:lnTo>
                  <a:pt x="3" y="0"/>
                </a:lnTo>
                <a:lnTo>
                  <a:pt x="7" y="2"/>
                </a:lnTo>
                <a:lnTo>
                  <a:pt x="10" y="5"/>
                </a:lnTo>
                <a:lnTo>
                  <a:pt x="13" y="9"/>
                </a:lnTo>
                <a:lnTo>
                  <a:pt x="13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Freeform 194"/>
          <p:cNvSpPr>
            <a:spLocks/>
          </p:cNvSpPr>
          <p:nvPr/>
        </p:nvSpPr>
        <p:spPr bwMode="auto">
          <a:xfrm>
            <a:off x="2744167" y="4327750"/>
            <a:ext cx="851439" cy="270634"/>
          </a:xfrm>
          <a:custGeom>
            <a:avLst/>
            <a:gdLst>
              <a:gd name="T0" fmla="*/ 68 w 113"/>
              <a:gd name="T1" fmla="*/ 5 h 39"/>
              <a:gd name="T2" fmla="*/ 79 w 113"/>
              <a:gd name="T3" fmla="*/ 2 h 39"/>
              <a:gd name="T4" fmla="*/ 90 w 113"/>
              <a:gd name="T5" fmla="*/ 0 h 39"/>
              <a:gd name="T6" fmla="*/ 99 w 113"/>
              <a:gd name="T7" fmla="*/ 2 h 39"/>
              <a:gd name="T8" fmla="*/ 108 w 113"/>
              <a:gd name="T9" fmla="*/ 8 h 39"/>
              <a:gd name="T10" fmla="*/ 113 w 113"/>
              <a:gd name="T11" fmla="*/ 12 h 39"/>
              <a:gd name="T12" fmla="*/ 113 w 113"/>
              <a:gd name="T13" fmla="*/ 16 h 39"/>
              <a:gd name="T14" fmla="*/ 111 w 113"/>
              <a:gd name="T15" fmla="*/ 21 h 39"/>
              <a:gd name="T16" fmla="*/ 108 w 113"/>
              <a:gd name="T17" fmla="*/ 24 h 39"/>
              <a:gd name="T18" fmla="*/ 103 w 113"/>
              <a:gd name="T19" fmla="*/ 26 h 39"/>
              <a:gd name="T20" fmla="*/ 96 w 113"/>
              <a:gd name="T21" fmla="*/ 29 h 39"/>
              <a:gd name="T22" fmla="*/ 87 w 113"/>
              <a:gd name="T23" fmla="*/ 31 h 39"/>
              <a:gd name="T24" fmla="*/ 75 w 113"/>
              <a:gd name="T25" fmla="*/ 33 h 39"/>
              <a:gd name="T26" fmla="*/ 65 w 113"/>
              <a:gd name="T27" fmla="*/ 35 h 39"/>
              <a:gd name="T28" fmla="*/ 57 w 113"/>
              <a:gd name="T29" fmla="*/ 36 h 39"/>
              <a:gd name="T30" fmla="*/ 52 w 113"/>
              <a:gd name="T31" fmla="*/ 37 h 39"/>
              <a:gd name="T32" fmla="*/ 47 w 113"/>
              <a:gd name="T33" fmla="*/ 37 h 39"/>
              <a:gd name="T34" fmla="*/ 36 w 113"/>
              <a:gd name="T35" fmla="*/ 38 h 39"/>
              <a:gd name="T36" fmla="*/ 25 w 113"/>
              <a:gd name="T37" fmla="*/ 39 h 39"/>
              <a:gd name="T38" fmla="*/ 14 w 113"/>
              <a:gd name="T39" fmla="*/ 39 h 39"/>
              <a:gd name="T40" fmla="*/ 8 w 113"/>
              <a:gd name="T41" fmla="*/ 37 h 39"/>
              <a:gd name="T42" fmla="*/ 2 w 113"/>
              <a:gd name="T43" fmla="*/ 32 h 39"/>
              <a:gd name="T44" fmla="*/ 0 w 113"/>
              <a:gd name="T45" fmla="*/ 26 h 39"/>
              <a:gd name="T46" fmla="*/ 0 w 113"/>
              <a:gd name="T47" fmla="*/ 21 h 39"/>
              <a:gd name="T48" fmla="*/ 4 w 113"/>
              <a:gd name="T49" fmla="*/ 19 h 39"/>
              <a:gd name="T50" fmla="*/ 8 w 113"/>
              <a:gd name="T51" fmla="*/ 18 h 39"/>
              <a:gd name="T52" fmla="*/ 14 w 113"/>
              <a:gd name="T53" fmla="*/ 17 h 39"/>
              <a:gd name="T54" fmla="*/ 23 w 113"/>
              <a:gd name="T55" fmla="*/ 16 h 39"/>
              <a:gd name="T56" fmla="*/ 39 w 113"/>
              <a:gd name="T57" fmla="*/ 14 h 39"/>
              <a:gd name="T58" fmla="*/ 52 w 113"/>
              <a:gd name="T59" fmla="*/ 10 h 39"/>
              <a:gd name="T60" fmla="*/ 60 w 113"/>
              <a:gd name="T61" fmla="*/ 8 h 39"/>
              <a:gd name="T62" fmla="*/ 62 w 113"/>
              <a:gd name="T63" fmla="*/ 7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3" h="39">
                <a:moveTo>
                  <a:pt x="62" y="7"/>
                </a:moveTo>
                <a:lnTo>
                  <a:pt x="68" y="5"/>
                </a:lnTo>
                <a:lnTo>
                  <a:pt x="73" y="3"/>
                </a:lnTo>
                <a:lnTo>
                  <a:pt x="79" y="2"/>
                </a:lnTo>
                <a:lnTo>
                  <a:pt x="85" y="1"/>
                </a:lnTo>
                <a:lnTo>
                  <a:pt x="90" y="0"/>
                </a:lnTo>
                <a:lnTo>
                  <a:pt x="94" y="1"/>
                </a:lnTo>
                <a:lnTo>
                  <a:pt x="99" y="2"/>
                </a:lnTo>
                <a:lnTo>
                  <a:pt x="104" y="4"/>
                </a:lnTo>
                <a:lnTo>
                  <a:pt x="108" y="8"/>
                </a:lnTo>
                <a:lnTo>
                  <a:pt x="111" y="10"/>
                </a:lnTo>
                <a:lnTo>
                  <a:pt x="113" y="12"/>
                </a:lnTo>
                <a:lnTo>
                  <a:pt x="113" y="14"/>
                </a:lnTo>
                <a:lnTo>
                  <a:pt x="113" y="16"/>
                </a:lnTo>
                <a:lnTo>
                  <a:pt x="112" y="18"/>
                </a:lnTo>
                <a:lnTo>
                  <a:pt x="111" y="21"/>
                </a:lnTo>
                <a:lnTo>
                  <a:pt x="109" y="23"/>
                </a:lnTo>
                <a:lnTo>
                  <a:pt x="108" y="24"/>
                </a:lnTo>
                <a:lnTo>
                  <a:pt x="105" y="25"/>
                </a:lnTo>
                <a:lnTo>
                  <a:pt x="103" y="26"/>
                </a:lnTo>
                <a:lnTo>
                  <a:pt x="100" y="28"/>
                </a:lnTo>
                <a:lnTo>
                  <a:pt x="96" y="29"/>
                </a:lnTo>
                <a:lnTo>
                  <a:pt x="92" y="30"/>
                </a:lnTo>
                <a:lnTo>
                  <a:pt x="87" y="31"/>
                </a:lnTo>
                <a:lnTo>
                  <a:pt x="82" y="32"/>
                </a:lnTo>
                <a:lnTo>
                  <a:pt x="75" y="33"/>
                </a:lnTo>
                <a:lnTo>
                  <a:pt x="70" y="35"/>
                </a:lnTo>
                <a:lnTo>
                  <a:pt x="65" y="35"/>
                </a:lnTo>
                <a:lnTo>
                  <a:pt x="61" y="36"/>
                </a:lnTo>
                <a:lnTo>
                  <a:pt x="57" y="36"/>
                </a:lnTo>
                <a:lnTo>
                  <a:pt x="55" y="37"/>
                </a:lnTo>
                <a:lnTo>
                  <a:pt x="52" y="37"/>
                </a:lnTo>
                <a:lnTo>
                  <a:pt x="51" y="37"/>
                </a:lnTo>
                <a:lnTo>
                  <a:pt x="47" y="37"/>
                </a:lnTo>
                <a:lnTo>
                  <a:pt x="42" y="37"/>
                </a:lnTo>
                <a:lnTo>
                  <a:pt x="36" y="38"/>
                </a:lnTo>
                <a:lnTo>
                  <a:pt x="31" y="38"/>
                </a:lnTo>
                <a:lnTo>
                  <a:pt x="25" y="39"/>
                </a:lnTo>
                <a:lnTo>
                  <a:pt x="19" y="39"/>
                </a:lnTo>
                <a:lnTo>
                  <a:pt x="14" y="39"/>
                </a:lnTo>
                <a:lnTo>
                  <a:pt x="12" y="38"/>
                </a:lnTo>
                <a:lnTo>
                  <a:pt x="8" y="37"/>
                </a:lnTo>
                <a:lnTo>
                  <a:pt x="5" y="35"/>
                </a:lnTo>
                <a:lnTo>
                  <a:pt x="2" y="32"/>
                </a:lnTo>
                <a:lnTo>
                  <a:pt x="0" y="29"/>
                </a:lnTo>
                <a:lnTo>
                  <a:pt x="0" y="26"/>
                </a:lnTo>
                <a:lnTo>
                  <a:pt x="0" y="23"/>
                </a:lnTo>
                <a:lnTo>
                  <a:pt x="0" y="21"/>
                </a:lnTo>
                <a:lnTo>
                  <a:pt x="2" y="19"/>
                </a:lnTo>
                <a:lnTo>
                  <a:pt x="4" y="19"/>
                </a:lnTo>
                <a:lnTo>
                  <a:pt x="5" y="18"/>
                </a:lnTo>
                <a:lnTo>
                  <a:pt x="8" y="18"/>
                </a:lnTo>
                <a:lnTo>
                  <a:pt x="12" y="17"/>
                </a:lnTo>
                <a:lnTo>
                  <a:pt x="14" y="17"/>
                </a:lnTo>
                <a:lnTo>
                  <a:pt x="19" y="16"/>
                </a:lnTo>
                <a:lnTo>
                  <a:pt x="23" y="16"/>
                </a:lnTo>
                <a:lnTo>
                  <a:pt x="28" y="15"/>
                </a:lnTo>
                <a:lnTo>
                  <a:pt x="39" y="14"/>
                </a:lnTo>
                <a:lnTo>
                  <a:pt x="48" y="11"/>
                </a:lnTo>
                <a:lnTo>
                  <a:pt x="52" y="10"/>
                </a:lnTo>
                <a:lnTo>
                  <a:pt x="56" y="9"/>
                </a:lnTo>
                <a:lnTo>
                  <a:pt x="60" y="8"/>
                </a:lnTo>
                <a:lnTo>
                  <a:pt x="62" y="7"/>
                </a:lnTo>
                <a:lnTo>
                  <a:pt x="62" y="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195"/>
          <p:cNvSpPr>
            <a:spLocks/>
          </p:cNvSpPr>
          <p:nvPr/>
        </p:nvSpPr>
        <p:spPr bwMode="auto">
          <a:xfrm>
            <a:off x="2736635" y="5049435"/>
            <a:ext cx="791160" cy="242877"/>
          </a:xfrm>
          <a:custGeom>
            <a:avLst/>
            <a:gdLst>
              <a:gd name="T0" fmla="*/ 10 w 105"/>
              <a:gd name="T1" fmla="*/ 33 h 35"/>
              <a:gd name="T2" fmla="*/ 6 w 105"/>
              <a:gd name="T3" fmla="*/ 32 h 35"/>
              <a:gd name="T4" fmla="*/ 3 w 105"/>
              <a:gd name="T5" fmla="*/ 29 h 35"/>
              <a:gd name="T6" fmla="*/ 1 w 105"/>
              <a:gd name="T7" fmla="*/ 26 h 35"/>
              <a:gd name="T8" fmla="*/ 1 w 105"/>
              <a:gd name="T9" fmla="*/ 25 h 35"/>
              <a:gd name="T10" fmla="*/ 0 w 105"/>
              <a:gd name="T11" fmla="*/ 23 h 35"/>
              <a:gd name="T12" fmla="*/ 0 w 105"/>
              <a:gd name="T13" fmla="*/ 19 h 35"/>
              <a:gd name="T14" fmla="*/ 0 w 105"/>
              <a:gd name="T15" fmla="*/ 17 h 35"/>
              <a:gd name="T16" fmla="*/ 0 w 105"/>
              <a:gd name="T17" fmla="*/ 14 h 35"/>
              <a:gd name="T18" fmla="*/ 1 w 105"/>
              <a:gd name="T19" fmla="*/ 13 h 35"/>
              <a:gd name="T20" fmla="*/ 3 w 105"/>
              <a:gd name="T21" fmla="*/ 12 h 35"/>
              <a:gd name="T22" fmla="*/ 5 w 105"/>
              <a:gd name="T23" fmla="*/ 12 h 35"/>
              <a:gd name="T24" fmla="*/ 7 w 105"/>
              <a:gd name="T25" fmla="*/ 11 h 35"/>
              <a:gd name="T26" fmla="*/ 10 w 105"/>
              <a:gd name="T27" fmla="*/ 11 h 35"/>
              <a:gd name="T28" fmla="*/ 14 w 105"/>
              <a:gd name="T29" fmla="*/ 10 h 35"/>
              <a:gd name="T30" fmla="*/ 18 w 105"/>
              <a:gd name="T31" fmla="*/ 10 h 35"/>
              <a:gd name="T32" fmla="*/ 23 w 105"/>
              <a:gd name="T33" fmla="*/ 9 h 35"/>
              <a:gd name="T34" fmla="*/ 28 w 105"/>
              <a:gd name="T35" fmla="*/ 9 h 35"/>
              <a:gd name="T36" fmla="*/ 39 w 105"/>
              <a:gd name="T37" fmla="*/ 7 h 35"/>
              <a:gd name="T38" fmla="*/ 48 w 105"/>
              <a:gd name="T39" fmla="*/ 6 h 35"/>
              <a:gd name="T40" fmla="*/ 52 w 105"/>
              <a:gd name="T41" fmla="*/ 5 h 35"/>
              <a:gd name="T42" fmla="*/ 56 w 105"/>
              <a:gd name="T43" fmla="*/ 5 h 35"/>
              <a:gd name="T44" fmla="*/ 58 w 105"/>
              <a:gd name="T45" fmla="*/ 4 h 35"/>
              <a:gd name="T46" fmla="*/ 62 w 105"/>
              <a:gd name="T47" fmla="*/ 4 h 35"/>
              <a:gd name="T48" fmla="*/ 67 w 105"/>
              <a:gd name="T49" fmla="*/ 3 h 35"/>
              <a:gd name="T50" fmla="*/ 74 w 105"/>
              <a:gd name="T51" fmla="*/ 2 h 35"/>
              <a:gd name="T52" fmla="*/ 80 w 105"/>
              <a:gd name="T53" fmla="*/ 0 h 35"/>
              <a:gd name="T54" fmla="*/ 86 w 105"/>
              <a:gd name="T55" fmla="*/ 0 h 35"/>
              <a:gd name="T56" fmla="*/ 91 w 105"/>
              <a:gd name="T57" fmla="*/ 0 h 35"/>
              <a:gd name="T58" fmla="*/ 95 w 105"/>
              <a:gd name="T59" fmla="*/ 2 h 35"/>
              <a:gd name="T60" fmla="*/ 99 w 105"/>
              <a:gd name="T61" fmla="*/ 4 h 35"/>
              <a:gd name="T62" fmla="*/ 101 w 105"/>
              <a:gd name="T63" fmla="*/ 6 h 35"/>
              <a:gd name="T64" fmla="*/ 102 w 105"/>
              <a:gd name="T65" fmla="*/ 10 h 35"/>
              <a:gd name="T66" fmla="*/ 104 w 105"/>
              <a:gd name="T67" fmla="*/ 13 h 35"/>
              <a:gd name="T68" fmla="*/ 105 w 105"/>
              <a:gd name="T69" fmla="*/ 17 h 35"/>
              <a:gd name="T70" fmla="*/ 105 w 105"/>
              <a:gd name="T71" fmla="*/ 19 h 35"/>
              <a:gd name="T72" fmla="*/ 105 w 105"/>
              <a:gd name="T73" fmla="*/ 20 h 35"/>
              <a:gd name="T74" fmla="*/ 104 w 105"/>
              <a:gd name="T75" fmla="*/ 21 h 35"/>
              <a:gd name="T76" fmla="*/ 104 w 105"/>
              <a:gd name="T77" fmla="*/ 23 h 35"/>
              <a:gd name="T78" fmla="*/ 101 w 105"/>
              <a:gd name="T79" fmla="*/ 24 h 35"/>
              <a:gd name="T80" fmla="*/ 100 w 105"/>
              <a:gd name="T81" fmla="*/ 25 h 35"/>
              <a:gd name="T82" fmla="*/ 97 w 105"/>
              <a:gd name="T83" fmla="*/ 26 h 35"/>
              <a:gd name="T84" fmla="*/ 93 w 105"/>
              <a:gd name="T85" fmla="*/ 26 h 35"/>
              <a:gd name="T86" fmla="*/ 91 w 105"/>
              <a:gd name="T87" fmla="*/ 27 h 35"/>
              <a:gd name="T88" fmla="*/ 83 w 105"/>
              <a:gd name="T89" fmla="*/ 28 h 35"/>
              <a:gd name="T90" fmla="*/ 75 w 105"/>
              <a:gd name="T91" fmla="*/ 29 h 35"/>
              <a:gd name="T92" fmla="*/ 67 w 105"/>
              <a:gd name="T93" fmla="*/ 31 h 35"/>
              <a:gd name="T94" fmla="*/ 62 w 105"/>
              <a:gd name="T95" fmla="*/ 32 h 35"/>
              <a:gd name="T96" fmla="*/ 54 w 105"/>
              <a:gd name="T97" fmla="*/ 33 h 35"/>
              <a:gd name="T98" fmla="*/ 48 w 105"/>
              <a:gd name="T99" fmla="*/ 33 h 35"/>
              <a:gd name="T100" fmla="*/ 41 w 105"/>
              <a:gd name="T101" fmla="*/ 34 h 35"/>
              <a:gd name="T102" fmla="*/ 33 w 105"/>
              <a:gd name="T103" fmla="*/ 35 h 35"/>
              <a:gd name="T104" fmla="*/ 29 w 105"/>
              <a:gd name="T105" fmla="*/ 35 h 35"/>
              <a:gd name="T106" fmla="*/ 26 w 105"/>
              <a:gd name="T107" fmla="*/ 35 h 35"/>
              <a:gd name="T108" fmla="*/ 19 w 105"/>
              <a:gd name="T109" fmla="*/ 35 h 35"/>
              <a:gd name="T110" fmla="*/ 14 w 105"/>
              <a:gd name="T111" fmla="*/ 34 h 35"/>
              <a:gd name="T112" fmla="*/ 10 w 105"/>
              <a:gd name="T113" fmla="*/ 33 h 35"/>
              <a:gd name="T114" fmla="*/ 10 w 105"/>
              <a:gd name="T115" fmla="*/ 33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5" h="35">
                <a:moveTo>
                  <a:pt x="10" y="33"/>
                </a:moveTo>
                <a:lnTo>
                  <a:pt x="6" y="32"/>
                </a:lnTo>
                <a:lnTo>
                  <a:pt x="3" y="29"/>
                </a:lnTo>
                <a:lnTo>
                  <a:pt x="1" y="26"/>
                </a:lnTo>
                <a:lnTo>
                  <a:pt x="1" y="25"/>
                </a:lnTo>
                <a:lnTo>
                  <a:pt x="0" y="23"/>
                </a:lnTo>
                <a:lnTo>
                  <a:pt x="0" y="19"/>
                </a:lnTo>
                <a:lnTo>
                  <a:pt x="0" y="17"/>
                </a:lnTo>
                <a:lnTo>
                  <a:pt x="0" y="14"/>
                </a:lnTo>
                <a:lnTo>
                  <a:pt x="1" y="13"/>
                </a:lnTo>
                <a:lnTo>
                  <a:pt x="3" y="12"/>
                </a:lnTo>
                <a:lnTo>
                  <a:pt x="5" y="12"/>
                </a:lnTo>
                <a:lnTo>
                  <a:pt x="7" y="11"/>
                </a:lnTo>
                <a:lnTo>
                  <a:pt x="10" y="11"/>
                </a:lnTo>
                <a:lnTo>
                  <a:pt x="14" y="10"/>
                </a:lnTo>
                <a:lnTo>
                  <a:pt x="18" y="10"/>
                </a:lnTo>
                <a:lnTo>
                  <a:pt x="23" y="9"/>
                </a:lnTo>
                <a:lnTo>
                  <a:pt x="28" y="9"/>
                </a:lnTo>
                <a:lnTo>
                  <a:pt x="39" y="7"/>
                </a:lnTo>
                <a:lnTo>
                  <a:pt x="48" y="6"/>
                </a:lnTo>
                <a:lnTo>
                  <a:pt x="52" y="5"/>
                </a:lnTo>
                <a:lnTo>
                  <a:pt x="56" y="5"/>
                </a:lnTo>
                <a:lnTo>
                  <a:pt x="58" y="4"/>
                </a:lnTo>
                <a:lnTo>
                  <a:pt x="62" y="4"/>
                </a:lnTo>
                <a:lnTo>
                  <a:pt x="67" y="3"/>
                </a:lnTo>
                <a:lnTo>
                  <a:pt x="74" y="2"/>
                </a:lnTo>
                <a:lnTo>
                  <a:pt x="80" y="0"/>
                </a:lnTo>
                <a:lnTo>
                  <a:pt x="86" y="0"/>
                </a:lnTo>
                <a:lnTo>
                  <a:pt x="91" y="0"/>
                </a:lnTo>
                <a:lnTo>
                  <a:pt x="95" y="2"/>
                </a:lnTo>
                <a:lnTo>
                  <a:pt x="99" y="4"/>
                </a:lnTo>
                <a:lnTo>
                  <a:pt x="101" y="6"/>
                </a:lnTo>
                <a:lnTo>
                  <a:pt x="102" y="10"/>
                </a:lnTo>
                <a:lnTo>
                  <a:pt x="104" y="13"/>
                </a:lnTo>
                <a:lnTo>
                  <a:pt x="105" y="17"/>
                </a:lnTo>
                <a:lnTo>
                  <a:pt x="105" y="19"/>
                </a:lnTo>
                <a:lnTo>
                  <a:pt x="105" y="20"/>
                </a:lnTo>
                <a:lnTo>
                  <a:pt x="104" y="21"/>
                </a:lnTo>
                <a:lnTo>
                  <a:pt x="104" y="23"/>
                </a:lnTo>
                <a:lnTo>
                  <a:pt x="101" y="24"/>
                </a:lnTo>
                <a:lnTo>
                  <a:pt x="100" y="25"/>
                </a:lnTo>
                <a:lnTo>
                  <a:pt x="97" y="26"/>
                </a:lnTo>
                <a:lnTo>
                  <a:pt x="93" y="26"/>
                </a:lnTo>
                <a:lnTo>
                  <a:pt x="91" y="27"/>
                </a:lnTo>
                <a:lnTo>
                  <a:pt x="83" y="28"/>
                </a:lnTo>
                <a:lnTo>
                  <a:pt x="75" y="29"/>
                </a:lnTo>
                <a:lnTo>
                  <a:pt x="67" y="31"/>
                </a:lnTo>
                <a:lnTo>
                  <a:pt x="62" y="32"/>
                </a:lnTo>
                <a:lnTo>
                  <a:pt x="54" y="33"/>
                </a:lnTo>
                <a:lnTo>
                  <a:pt x="48" y="33"/>
                </a:lnTo>
                <a:lnTo>
                  <a:pt x="41" y="34"/>
                </a:lnTo>
                <a:lnTo>
                  <a:pt x="33" y="35"/>
                </a:lnTo>
                <a:lnTo>
                  <a:pt x="29" y="35"/>
                </a:lnTo>
                <a:lnTo>
                  <a:pt x="26" y="35"/>
                </a:lnTo>
                <a:lnTo>
                  <a:pt x="19" y="35"/>
                </a:lnTo>
                <a:lnTo>
                  <a:pt x="14" y="34"/>
                </a:lnTo>
                <a:lnTo>
                  <a:pt x="10" y="33"/>
                </a:lnTo>
                <a:lnTo>
                  <a:pt x="10" y="3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196"/>
          <p:cNvSpPr>
            <a:spLocks/>
          </p:cNvSpPr>
          <p:nvPr/>
        </p:nvSpPr>
        <p:spPr bwMode="auto">
          <a:xfrm>
            <a:off x="2495520" y="5729484"/>
            <a:ext cx="1318598" cy="319207"/>
          </a:xfrm>
          <a:custGeom>
            <a:avLst/>
            <a:gdLst>
              <a:gd name="T0" fmla="*/ 7 w 175"/>
              <a:gd name="T1" fmla="*/ 34 h 46"/>
              <a:gd name="T2" fmla="*/ 3 w 175"/>
              <a:gd name="T3" fmla="*/ 30 h 46"/>
              <a:gd name="T4" fmla="*/ 2 w 175"/>
              <a:gd name="T5" fmla="*/ 28 h 46"/>
              <a:gd name="T6" fmla="*/ 0 w 175"/>
              <a:gd name="T7" fmla="*/ 25 h 46"/>
              <a:gd name="T8" fmla="*/ 2 w 175"/>
              <a:gd name="T9" fmla="*/ 23 h 46"/>
              <a:gd name="T10" fmla="*/ 3 w 175"/>
              <a:gd name="T11" fmla="*/ 22 h 46"/>
              <a:gd name="T12" fmla="*/ 7 w 175"/>
              <a:gd name="T13" fmla="*/ 21 h 46"/>
              <a:gd name="T14" fmla="*/ 12 w 175"/>
              <a:gd name="T15" fmla="*/ 20 h 46"/>
              <a:gd name="T16" fmla="*/ 18 w 175"/>
              <a:gd name="T17" fmla="*/ 19 h 46"/>
              <a:gd name="T18" fmla="*/ 26 w 175"/>
              <a:gd name="T19" fmla="*/ 16 h 46"/>
              <a:gd name="T20" fmla="*/ 35 w 175"/>
              <a:gd name="T21" fmla="*/ 15 h 46"/>
              <a:gd name="T22" fmla="*/ 47 w 175"/>
              <a:gd name="T23" fmla="*/ 14 h 46"/>
              <a:gd name="T24" fmla="*/ 68 w 175"/>
              <a:gd name="T25" fmla="*/ 11 h 46"/>
              <a:gd name="T26" fmla="*/ 85 w 175"/>
              <a:gd name="T27" fmla="*/ 7 h 46"/>
              <a:gd name="T28" fmla="*/ 101 w 175"/>
              <a:gd name="T29" fmla="*/ 5 h 46"/>
              <a:gd name="T30" fmla="*/ 112 w 175"/>
              <a:gd name="T31" fmla="*/ 2 h 46"/>
              <a:gd name="T32" fmla="*/ 121 w 175"/>
              <a:gd name="T33" fmla="*/ 1 h 46"/>
              <a:gd name="T34" fmla="*/ 129 w 175"/>
              <a:gd name="T35" fmla="*/ 0 h 46"/>
              <a:gd name="T36" fmla="*/ 136 w 175"/>
              <a:gd name="T37" fmla="*/ 0 h 46"/>
              <a:gd name="T38" fmla="*/ 144 w 175"/>
              <a:gd name="T39" fmla="*/ 0 h 46"/>
              <a:gd name="T40" fmla="*/ 155 w 175"/>
              <a:gd name="T41" fmla="*/ 2 h 46"/>
              <a:gd name="T42" fmla="*/ 162 w 175"/>
              <a:gd name="T43" fmla="*/ 6 h 46"/>
              <a:gd name="T44" fmla="*/ 167 w 175"/>
              <a:gd name="T45" fmla="*/ 9 h 46"/>
              <a:gd name="T46" fmla="*/ 171 w 175"/>
              <a:gd name="T47" fmla="*/ 14 h 46"/>
              <a:gd name="T48" fmla="*/ 174 w 175"/>
              <a:gd name="T49" fmla="*/ 19 h 46"/>
              <a:gd name="T50" fmla="*/ 175 w 175"/>
              <a:gd name="T51" fmla="*/ 23 h 46"/>
              <a:gd name="T52" fmla="*/ 174 w 175"/>
              <a:gd name="T53" fmla="*/ 27 h 46"/>
              <a:gd name="T54" fmla="*/ 172 w 175"/>
              <a:gd name="T55" fmla="*/ 30 h 46"/>
              <a:gd name="T56" fmla="*/ 168 w 175"/>
              <a:gd name="T57" fmla="*/ 32 h 46"/>
              <a:gd name="T58" fmla="*/ 163 w 175"/>
              <a:gd name="T59" fmla="*/ 30 h 46"/>
              <a:gd name="T60" fmla="*/ 155 w 175"/>
              <a:gd name="T61" fmla="*/ 30 h 46"/>
              <a:gd name="T62" fmla="*/ 146 w 175"/>
              <a:gd name="T63" fmla="*/ 30 h 46"/>
              <a:gd name="T64" fmla="*/ 134 w 175"/>
              <a:gd name="T65" fmla="*/ 30 h 46"/>
              <a:gd name="T66" fmla="*/ 123 w 175"/>
              <a:gd name="T67" fmla="*/ 30 h 46"/>
              <a:gd name="T68" fmla="*/ 110 w 175"/>
              <a:gd name="T69" fmla="*/ 32 h 46"/>
              <a:gd name="T70" fmla="*/ 98 w 175"/>
              <a:gd name="T71" fmla="*/ 33 h 46"/>
              <a:gd name="T72" fmla="*/ 89 w 175"/>
              <a:gd name="T73" fmla="*/ 33 h 46"/>
              <a:gd name="T74" fmla="*/ 81 w 175"/>
              <a:gd name="T75" fmla="*/ 34 h 46"/>
              <a:gd name="T76" fmla="*/ 67 w 175"/>
              <a:gd name="T77" fmla="*/ 37 h 46"/>
              <a:gd name="T78" fmla="*/ 51 w 175"/>
              <a:gd name="T79" fmla="*/ 41 h 46"/>
              <a:gd name="T80" fmla="*/ 43 w 175"/>
              <a:gd name="T81" fmla="*/ 42 h 46"/>
              <a:gd name="T82" fmla="*/ 37 w 175"/>
              <a:gd name="T83" fmla="*/ 44 h 46"/>
              <a:gd name="T84" fmla="*/ 32 w 175"/>
              <a:gd name="T85" fmla="*/ 44 h 46"/>
              <a:gd name="T86" fmla="*/ 29 w 175"/>
              <a:gd name="T87" fmla="*/ 46 h 46"/>
              <a:gd name="T88" fmla="*/ 22 w 175"/>
              <a:gd name="T89" fmla="*/ 43 h 46"/>
              <a:gd name="T90" fmla="*/ 12 w 175"/>
              <a:gd name="T91" fmla="*/ 3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5" h="46">
                <a:moveTo>
                  <a:pt x="12" y="37"/>
                </a:moveTo>
                <a:lnTo>
                  <a:pt x="7" y="34"/>
                </a:lnTo>
                <a:lnTo>
                  <a:pt x="5" y="33"/>
                </a:lnTo>
                <a:lnTo>
                  <a:pt x="3" y="30"/>
                </a:lnTo>
                <a:lnTo>
                  <a:pt x="2" y="29"/>
                </a:lnTo>
                <a:lnTo>
                  <a:pt x="2" y="28"/>
                </a:lnTo>
                <a:lnTo>
                  <a:pt x="0" y="26"/>
                </a:lnTo>
                <a:lnTo>
                  <a:pt x="0" y="25"/>
                </a:lnTo>
                <a:lnTo>
                  <a:pt x="0" y="25"/>
                </a:lnTo>
                <a:lnTo>
                  <a:pt x="2" y="23"/>
                </a:lnTo>
                <a:lnTo>
                  <a:pt x="2" y="23"/>
                </a:lnTo>
                <a:lnTo>
                  <a:pt x="3" y="22"/>
                </a:lnTo>
                <a:lnTo>
                  <a:pt x="4" y="22"/>
                </a:lnTo>
                <a:lnTo>
                  <a:pt x="7" y="21"/>
                </a:lnTo>
                <a:lnTo>
                  <a:pt x="9" y="20"/>
                </a:lnTo>
                <a:lnTo>
                  <a:pt x="12" y="20"/>
                </a:lnTo>
                <a:lnTo>
                  <a:pt x="15" y="19"/>
                </a:lnTo>
                <a:lnTo>
                  <a:pt x="18" y="19"/>
                </a:lnTo>
                <a:lnTo>
                  <a:pt x="22" y="18"/>
                </a:lnTo>
                <a:lnTo>
                  <a:pt x="26" y="16"/>
                </a:lnTo>
                <a:lnTo>
                  <a:pt x="32" y="16"/>
                </a:lnTo>
                <a:lnTo>
                  <a:pt x="35" y="15"/>
                </a:lnTo>
                <a:lnTo>
                  <a:pt x="41" y="14"/>
                </a:lnTo>
                <a:lnTo>
                  <a:pt x="47" y="14"/>
                </a:lnTo>
                <a:lnTo>
                  <a:pt x="58" y="12"/>
                </a:lnTo>
                <a:lnTo>
                  <a:pt x="68" y="11"/>
                </a:lnTo>
                <a:lnTo>
                  <a:pt x="77" y="8"/>
                </a:lnTo>
                <a:lnTo>
                  <a:pt x="85" y="7"/>
                </a:lnTo>
                <a:lnTo>
                  <a:pt x="93" y="6"/>
                </a:lnTo>
                <a:lnTo>
                  <a:pt x="101" y="5"/>
                </a:lnTo>
                <a:lnTo>
                  <a:pt x="106" y="4"/>
                </a:lnTo>
                <a:lnTo>
                  <a:pt x="112" y="2"/>
                </a:lnTo>
                <a:lnTo>
                  <a:pt x="116" y="2"/>
                </a:lnTo>
                <a:lnTo>
                  <a:pt x="121" y="1"/>
                </a:lnTo>
                <a:lnTo>
                  <a:pt x="125" y="1"/>
                </a:lnTo>
                <a:lnTo>
                  <a:pt x="129" y="0"/>
                </a:lnTo>
                <a:lnTo>
                  <a:pt x="132" y="0"/>
                </a:lnTo>
                <a:lnTo>
                  <a:pt x="136" y="0"/>
                </a:lnTo>
                <a:lnTo>
                  <a:pt x="141" y="0"/>
                </a:lnTo>
                <a:lnTo>
                  <a:pt x="144" y="0"/>
                </a:lnTo>
                <a:lnTo>
                  <a:pt x="149" y="1"/>
                </a:lnTo>
                <a:lnTo>
                  <a:pt x="155" y="2"/>
                </a:lnTo>
                <a:lnTo>
                  <a:pt x="158" y="4"/>
                </a:lnTo>
                <a:lnTo>
                  <a:pt x="162" y="6"/>
                </a:lnTo>
                <a:lnTo>
                  <a:pt x="164" y="7"/>
                </a:lnTo>
                <a:lnTo>
                  <a:pt x="167" y="9"/>
                </a:lnTo>
                <a:lnTo>
                  <a:pt x="170" y="12"/>
                </a:lnTo>
                <a:lnTo>
                  <a:pt x="171" y="14"/>
                </a:lnTo>
                <a:lnTo>
                  <a:pt x="174" y="16"/>
                </a:lnTo>
                <a:lnTo>
                  <a:pt x="174" y="19"/>
                </a:lnTo>
                <a:lnTo>
                  <a:pt x="175" y="21"/>
                </a:lnTo>
                <a:lnTo>
                  <a:pt x="175" y="23"/>
                </a:lnTo>
                <a:lnTo>
                  <a:pt x="175" y="26"/>
                </a:lnTo>
                <a:lnTo>
                  <a:pt x="174" y="27"/>
                </a:lnTo>
                <a:lnTo>
                  <a:pt x="174" y="29"/>
                </a:lnTo>
                <a:lnTo>
                  <a:pt x="172" y="30"/>
                </a:lnTo>
                <a:lnTo>
                  <a:pt x="170" y="30"/>
                </a:lnTo>
                <a:lnTo>
                  <a:pt x="168" y="32"/>
                </a:lnTo>
                <a:lnTo>
                  <a:pt x="166" y="32"/>
                </a:lnTo>
                <a:lnTo>
                  <a:pt x="163" y="30"/>
                </a:lnTo>
                <a:lnTo>
                  <a:pt x="159" y="30"/>
                </a:lnTo>
                <a:lnTo>
                  <a:pt x="155" y="30"/>
                </a:lnTo>
                <a:lnTo>
                  <a:pt x="151" y="30"/>
                </a:lnTo>
                <a:lnTo>
                  <a:pt x="146" y="30"/>
                </a:lnTo>
                <a:lnTo>
                  <a:pt x="141" y="30"/>
                </a:lnTo>
                <a:lnTo>
                  <a:pt x="134" y="30"/>
                </a:lnTo>
                <a:lnTo>
                  <a:pt x="129" y="30"/>
                </a:lnTo>
                <a:lnTo>
                  <a:pt x="123" y="30"/>
                </a:lnTo>
                <a:lnTo>
                  <a:pt x="116" y="32"/>
                </a:lnTo>
                <a:lnTo>
                  <a:pt x="110" y="32"/>
                </a:lnTo>
                <a:lnTo>
                  <a:pt x="104" y="33"/>
                </a:lnTo>
                <a:lnTo>
                  <a:pt x="98" y="33"/>
                </a:lnTo>
                <a:lnTo>
                  <a:pt x="94" y="33"/>
                </a:lnTo>
                <a:lnTo>
                  <a:pt x="89" y="33"/>
                </a:lnTo>
                <a:lnTo>
                  <a:pt x="85" y="34"/>
                </a:lnTo>
                <a:lnTo>
                  <a:pt x="81" y="34"/>
                </a:lnTo>
                <a:lnTo>
                  <a:pt x="75" y="35"/>
                </a:lnTo>
                <a:lnTo>
                  <a:pt x="67" y="37"/>
                </a:lnTo>
                <a:lnTo>
                  <a:pt x="59" y="39"/>
                </a:lnTo>
                <a:lnTo>
                  <a:pt x="51" y="41"/>
                </a:lnTo>
                <a:lnTo>
                  <a:pt x="47" y="41"/>
                </a:lnTo>
                <a:lnTo>
                  <a:pt x="43" y="42"/>
                </a:lnTo>
                <a:lnTo>
                  <a:pt x="39" y="43"/>
                </a:lnTo>
                <a:lnTo>
                  <a:pt x="37" y="44"/>
                </a:lnTo>
                <a:lnTo>
                  <a:pt x="34" y="44"/>
                </a:lnTo>
                <a:lnTo>
                  <a:pt x="32" y="44"/>
                </a:lnTo>
                <a:lnTo>
                  <a:pt x="30" y="44"/>
                </a:lnTo>
                <a:lnTo>
                  <a:pt x="29" y="46"/>
                </a:lnTo>
                <a:lnTo>
                  <a:pt x="26" y="44"/>
                </a:lnTo>
                <a:lnTo>
                  <a:pt x="22" y="43"/>
                </a:lnTo>
                <a:lnTo>
                  <a:pt x="17" y="41"/>
                </a:lnTo>
                <a:lnTo>
                  <a:pt x="12" y="37"/>
                </a:lnTo>
                <a:lnTo>
                  <a:pt x="12" y="3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197"/>
          <p:cNvSpPr>
            <a:spLocks/>
          </p:cNvSpPr>
          <p:nvPr/>
        </p:nvSpPr>
        <p:spPr bwMode="auto">
          <a:xfrm>
            <a:off x="3030491" y="4556744"/>
            <a:ext cx="135627" cy="1276827"/>
          </a:xfrm>
          <a:custGeom>
            <a:avLst/>
            <a:gdLst>
              <a:gd name="T0" fmla="*/ 15 w 18"/>
              <a:gd name="T1" fmla="*/ 53 h 184"/>
              <a:gd name="T2" fmla="*/ 15 w 18"/>
              <a:gd name="T3" fmla="*/ 57 h 184"/>
              <a:gd name="T4" fmla="*/ 15 w 18"/>
              <a:gd name="T5" fmla="*/ 62 h 184"/>
              <a:gd name="T6" fmla="*/ 14 w 18"/>
              <a:gd name="T7" fmla="*/ 67 h 184"/>
              <a:gd name="T8" fmla="*/ 14 w 18"/>
              <a:gd name="T9" fmla="*/ 73 h 184"/>
              <a:gd name="T10" fmla="*/ 14 w 18"/>
              <a:gd name="T11" fmla="*/ 80 h 184"/>
              <a:gd name="T12" fmla="*/ 14 w 18"/>
              <a:gd name="T13" fmla="*/ 87 h 184"/>
              <a:gd name="T14" fmla="*/ 14 w 18"/>
              <a:gd name="T15" fmla="*/ 94 h 184"/>
              <a:gd name="T16" fmla="*/ 14 w 18"/>
              <a:gd name="T17" fmla="*/ 102 h 184"/>
              <a:gd name="T18" fmla="*/ 14 w 18"/>
              <a:gd name="T19" fmla="*/ 111 h 184"/>
              <a:gd name="T20" fmla="*/ 14 w 18"/>
              <a:gd name="T21" fmla="*/ 119 h 184"/>
              <a:gd name="T22" fmla="*/ 14 w 18"/>
              <a:gd name="T23" fmla="*/ 128 h 184"/>
              <a:gd name="T24" fmla="*/ 14 w 18"/>
              <a:gd name="T25" fmla="*/ 139 h 184"/>
              <a:gd name="T26" fmla="*/ 14 w 18"/>
              <a:gd name="T27" fmla="*/ 149 h 184"/>
              <a:gd name="T28" fmla="*/ 14 w 18"/>
              <a:gd name="T29" fmla="*/ 161 h 184"/>
              <a:gd name="T30" fmla="*/ 14 w 18"/>
              <a:gd name="T31" fmla="*/ 173 h 184"/>
              <a:gd name="T32" fmla="*/ 14 w 18"/>
              <a:gd name="T33" fmla="*/ 184 h 184"/>
              <a:gd name="T34" fmla="*/ 5 w 18"/>
              <a:gd name="T35" fmla="*/ 184 h 184"/>
              <a:gd name="T36" fmla="*/ 5 w 18"/>
              <a:gd name="T37" fmla="*/ 166 h 184"/>
              <a:gd name="T38" fmla="*/ 5 w 18"/>
              <a:gd name="T39" fmla="*/ 148 h 184"/>
              <a:gd name="T40" fmla="*/ 5 w 18"/>
              <a:gd name="T41" fmla="*/ 131 h 184"/>
              <a:gd name="T42" fmla="*/ 5 w 18"/>
              <a:gd name="T43" fmla="*/ 116 h 184"/>
              <a:gd name="T44" fmla="*/ 4 w 18"/>
              <a:gd name="T45" fmla="*/ 100 h 184"/>
              <a:gd name="T46" fmla="*/ 4 w 18"/>
              <a:gd name="T47" fmla="*/ 87 h 184"/>
              <a:gd name="T48" fmla="*/ 4 w 18"/>
              <a:gd name="T49" fmla="*/ 74 h 184"/>
              <a:gd name="T50" fmla="*/ 4 w 18"/>
              <a:gd name="T51" fmla="*/ 62 h 184"/>
              <a:gd name="T52" fmla="*/ 4 w 18"/>
              <a:gd name="T53" fmla="*/ 50 h 184"/>
              <a:gd name="T54" fmla="*/ 2 w 18"/>
              <a:gd name="T55" fmla="*/ 41 h 184"/>
              <a:gd name="T56" fmla="*/ 2 w 18"/>
              <a:gd name="T57" fmla="*/ 32 h 184"/>
              <a:gd name="T58" fmla="*/ 2 w 18"/>
              <a:gd name="T59" fmla="*/ 24 h 184"/>
              <a:gd name="T60" fmla="*/ 1 w 18"/>
              <a:gd name="T61" fmla="*/ 17 h 184"/>
              <a:gd name="T62" fmla="*/ 1 w 18"/>
              <a:gd name="T63" fmla="*/ 11 h 184"/>
              <a:gd name="T64" fmla="*/ 1 w 18"/>
              <a:gd name="T65" fmla="*/ 5 h 184"/>
              <a:gd name="T66" fmla="*/ 0 w 18"/>
              <a:gd name="T67" fmla="*/ 0 h 184"/>
              <a:gd name="T68" fmla="*/ 1 w 18"/>
              <a:gd name="T69" fmla="*/ 2 h 184"/>
              <a:gd name="T70" fmla="*/ 4 w 18"/>
              <a:gd name="T71" fmla="*/ 2 h 184"/>
              <a:gd name="T72" fmla="*/ 6 w 18"/>
              <a:gd name="T73" fmla="*/ 4 h 184"/>
              <a:gd name="T74" fmla="*/ 10 w 18"/>
              <a:gd name="T75" fmla="*/ 5 h 184"/>
              <a:gd name="T76" fmla="*/ 14 w 18"/>
              <a:gd name="T77" fmla="*/ 7 h 184"/>
              <a:gd name="T78" fmla="*/ 17 w 18"/>
              <a:gd name="T79" fmla="*/ 10 h 184"/>
              <a:gd name="T80" fmla="*/ 18 w 18"/>
              <a:gd name="T81" fmla="*/ 12 h 184"/>
              <a:gd name="T82" fmla="*/ 18 w 18"/>
              <a:gd name="T83" fmla="*/ 13 h 184"/>
              <a:gd name="T84" fmla="*/ 18 w 18"/>
              <a:gd name="T85" fmla="*/ 14 h 184"/>
              <a:gd name="T86" fmla="*/ 18 w 18"/>
              <a:gd name="T87" fmla="*/ 18 h 184"/>
              <a:gd name="T88" fmla="*/ 17 w 18"/>
              <a:gd name="T89" fmla="*/ 21 h 184"/>
              <a:gd name="T90" fmla="*/ 17 w 18"/>
              <a:gd name="T91" fmla="*/ 25 h 184"/>
              <a:gd name="T92" fmla="*/ 17 w 18"/>
              <a:gd name="T93" fmla="*/ 31 h 184"/>
              <a:gd name="T94" fmla="*/ 17 w 18"/>
              <a:gd name="T95" fmla="*/ 36 h 184"/>
              <a:gd name="T96" fmla="*/ 15 w 18"/>
              <a:gd name="T97" fmla="*/ 45 h 184"/>
              <a:gd name="T98" fmla="*/ 15 w 18"/>
              <a:gd name="T99" fmla="*/ 53 h 184"/>
              <a:gd name="T100" fmla="*/ 15 w 18"/>
              <a:gd name="T101" fmla="*/ 53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8" h="184">
                <a:moveTo>
                  <a:pt x="15" y="53"/>
                </a:moveTo>
                <a:lnTo>
                  <a:pt x="15" y="57"/>
                </a:lnTo>
                <a:lnTo>
                  <a:pt x="15" y="62"/>
                </a:lnTo>
                <a:lnTo>
                  <a:pt x="14" y="67"/>
                </a:lnTo>
                <a:lnTo>
                  <a:pt x="14" y="73"/>
                </a:lnTo>
                <a:lnTo>
                  <a:pt x="14" y="80"/>
                </a:lnTo>
                <a:lnTo>
                  <a:pt x="14" y="87"/>
                </a:lnTo>
                <a:lnTo>
                  <a:pt x="14" y="94"/>
                </a:lnTo>
                <a:lnTo>
                  <a:pt x="14" y="102"/>
                </a:lnTo>
                <a:lnTo>
                  <a:pt x="14" y="111"/>
                </a:lnTo>
                <a:lnTo>
                  <a:pt x="14" y="119"/>
                </a:lnTo>
                <a:lnTo>
                  <a:pt x="14" y="128"/>
                </a:lnTo>
                <a:lnTo>
                  <a:pt x="14" y="139"/>
                </a:lnTo>
                <a:lnTo>
                  <a:pt x="14" y="149"/>
                </a:lnTo>
                <a:lnTo>
                  <a:pt x="14" y="161"/>
                </a:lnTo>
                <a:lnTo>
                  <a:pt x="14" y="173"/>
                </a:lnTo>
                <a:lnTo>
                  <a:pt x="14" y="184"/>
                </a:lnTo>
                <a:lnTo>
                  <a:pt x="5" y="184"/>
                </a:lnTo>
                <a:lnTo>
                  <a:pt x="5" y="166"/>
                </a:lnTo>
                <a:lnTo>
                  <a:pt x="5" y="148"/>
                </a:lnTo>
                <a:lnTo>
                  <a:pt x="5" y="131"/>
                </a:lnTo>
                <a:lnTo>
                  <a:pt x="5" y="116"/>
                </a:lnTo>
                <a:lnTo>
                  <a:pt x="4" y="100"/>
                </a:lnTo>
                <a:lnTo>
                  <a:pt x="4" y="87"/>
                </a:lnTo>
                <a:lnTo>
                  <a:pt x="4" y="74"/>
                </a:lnTo>
                <a:lnTo>
                  <a:pt x="4" y="62"/>
                </a:lnTo>
                <a:lnTo>
                  <a:pt x="4" y="50"/>
                </a:lnTo>
                <a:lnTo>
                  <a:pt x="2" y="41"/>
                </a:lnTo>
                <a:lnTo>
                  <a:pt x="2" y="32"/>
                </a:lnTo>
                <a:lnTo>
                  <a:pt x="2" y="24"/>
                </a:lnTo>
                <a:lnTo>
                  <a:pt x="1" y="17"/>
                </a:lnTo>
                <a:lnTo>
                  <a:pt x="1" y="11"/>
                </a:lnTo>
                <a:lnTo>
                  <a:pt x="1" y="5"/>
                </a:lnTo>
                <a:lnTo>
                  <a:pt x="0" y="0"/>
                </a:lnTo>
                <a:lnTo>
                  <a:pt x="1" y="2"/>
                </a:lnTo>
                <a:lnTo>
                  <a:pt x="4" y="2"/>
                </a:lnTo>
                <a:lnTo>
                  <a:pt x="6" y="4"/>
                </a:lnTo>
                <a:lnTo>
                  <a:pt x="10" y="5"/>
                </a:lnTo>
                <a:lnTo>
                  <a:pt x="14" y="7"/>
                </a:lnTo>
                <a:lnTo>
                  <a:pt x="17" y="10"/>
                </a:lnTo>
                <a:lnTo>
                  <a:pt x="18" y="12"/>
                </a:lnTo>
                <a:lnTo>
                  <a:pt x="18" y="13"/>
                </a:lnTo>
                <a:lnTo>
                  <a:pt x="18" y="14"/>
                </a:lnTo>
                <a:lnTo>
                  <a:pt x="18" y="18"/>
                </a:lnTo>
                <a:lnTo>
                  <a:pt x="17" y="21"/>
                </a:lnTo>
                <a:lnTo>
                  <a:pt x="17" y="25"/>
                </a:lnTo>
                <a:lnTo>
                  <a:pt x="17" y="31"/>
                </a:lnTo>
                <a:lnTo>
                  <a:pt x="17" y="36"/>
                </a:lnTo>
                <a:lnTo>
                  <a:pt x="15" y="45"/>
                </a:lnTo>
                <a:lnTo>
                  <a:pt x="15" y="53"/>
                </a:lnTo>
                <a:lnTo>
                  <a:pt x="15" y="5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199"/>
          <p:cNvSpPr>
            <a:spLocks/>
          </p:cNvSpPr>
          <p:nvPr/>
        </p:nvSpPr>
        <p:spPr bwMode="auto">
          <a:xfrm>
            <a:off x="5736439" y="3870168"/>
            <a:ext cx="640464" cy="645354"/>
          </a:xfrm>
          <a:custGeom>
            <a:avLst/>
            <a:gdLst>
              <a:gd name="T0" fmla="*/ 26 w 85"/>
              <a:gd name="T1" fmla="*/ 80 h 93"/>
              <a:gd name="T2" fmla="*/ 21 w 85"/>
              <a:gd name="T3" fmla="*/ 84 h 93"/>
              <a:gd name="T4" fmla="*/ 17 w 85"/>
              <a:gd name="T5" fmla="*/ 87 h 93"/>
              <a:gd name="T6" fmla="*/ 12 w 85"/>
              <a:gd name="T7" fmla="*/ 89 h 93"/>
              <a:gd name="T8" fmla="*/ 9 w 85"/>
              <a:gd name="T9" fmla="*/ 91 h 93"/>
              <a:gd name="T10" fmla="*/ 5 w 85"/>
              <a:gd name="T11" fmla="*/ 92 h 93"/>
              <a:gd name="T12" fmla="*/ 4 w 85"/>
              <a:gd name="T13" fmla="*/ 93 h 93"/>
              <a:gd name="T14" fmla="*/ 1 w 85"/>
              <a:gd name="T15" fmla="*/ 92 h 93"/>
              <a:gd name="T16" fmla="*/ 1 w 85"/>
              <a:gd name="T17" fmla="*/ 92 h 93"/>
              <a:gd name="T18" fmla="*/ 0 w 85"/>
              <a:gd name="T19" fmla="*/ 91 h 93"/>
              <a:gd name="T20" fmla="*/ 1 w 85"/>
              <a:gd name="T21" fmla="*/ 88 h 93"/>
              <a:gd name="T22" fmla="*/ 1 w 85"/>
              <a:gd name="T23" fmla="*/ 86 h 93"/>
              <a:gd name="T24" fmla="*/ 4 w 85"/>
              <a:gd name="T25" fmla="*/ 84 h 93"/>
              <a:gd name="T26" fmla="*/ 5 w 85"/>
              <a:gd name="T27" fmla="*/ 80 h 93"/>
              <a:gd name="T28" fmla="*/ 8 w 85"/>
              <a:gd name="T29" fmla="*/ 75 h 93"/>
              <a:gd name="T30" fmla="*/ 12 w 85"/>
              <a:gd name="T31" fmla="*/ 71 h 93"/>
              <a:gd name="T32" fmla="*/ 16 w 85"/>
              <a:gd name="T33" fmla="*/ 66 h 93"/>
              <a:gd name="T34" fmla="*/ 25 w 85"/>
              <a:gd name="T35" fmla="*/ 56 h 93"/>
              <a:gd name="T36" fmla="*/ 31 w 85"/>
              <a:gd name="T37" fmla="*/ 46 h 93"/>
              <a:gd name="T38" fmla="*/ 38 w 85"/>
              <a:gd name="T39" fmla="*/ 38 h 93"/>
              <a:gd name="T40" fmla="*/ 43 w 85"/>
              <a:gd name="T41" fmla="*/ 30 h 93"/>
              <a:gd name="T42" fmla="*/ 46 w 85"/>
              <a:gd name="T43" fmla="*/ 23 h 93"/>
              <a:gd name="T44" fmla="*/ 47 w 85"/>
              <a:gd name="T45" fmla="*/ 17 h 93"/>
              <a:gd name="T46" fmla="*/ 48 w 85"/>
              <a:gd name="T47" fmla="*/ 13 h 93"/>
              <a:gd name="T48" fmla="*/ 48 w 85"/>
              <a:gd name="T49" fmla="*/ 10 h 93"/>
              <a:gd name="T50" fmla="*/ 48 w 85"/>
              <a:gd name="T51" fmla="*/ 8 h 93"/>
              <a:gd name="T52" fmla="*/ 47 w 85"/>
              <a:gd name="T53" fmla="*/ 7 h 93"/>
              <a:gd name="T54" fmla="*/ 46 w 85"/>
              <a:gd name="T55" fmla="*/ 6 h 93"/>
              <a:gd name="T56" fmla="*/ 46 w 85"/>
              <a:gd name="T57" fmla="*/ 4 h 93"/>
              <a:gd name="T58" fmla="*/ 47 w 85"/>
              <a:gd name="T59" fmla="*/ 3 h 93"/>
              <a:gd name="T60" fmla="*/ 47 w 85"/>
              <a:gd name="T61" fmla="*/ 2 h 93"/>
              <a:gd name="T62" fmla="*/ 48 w 85"/>
              <a:gd name="T63" fmla="*/ 1 h 93"/>
              <a:gd name="T64" fmla="*/ 50 w 85"/>
              <a:gd name="T65" fmla="*/ 1 h 93"/>
              <a:gd name="T66" fmla="*/ 52 w 85"/>
              <a:gd name="T67" fmla="*/ 0 h 93"/>
              <a:gd name="T68" fmla="*/ 55 w 85"/>
              <a:gd name="T69" fmla="*/ 0 h 93"/>
              <a:gd name="T70" fmla="*/ 57 w 85"/>
              <a:gd name="T71" fmla="*/ 0 h 93"/>
              <a:gd name="T72" fmla="*/ 60 w 85"/>
              <a:gd name="T73" fmla="*/ 0 h 93"/>
              <a:gd name="T74" fmla="*/ 63 w 85"/>
              <a:gd name="T75" fmla="*/ 1 h 93"/>
              <a:gd name="T76" fmla="*/ 65 w 85"/>
              <a:gd name="T77" fmla="*/ 2 h 93"/>
              <a:gd name="T78" fmla="*/ 68 w 85"/>
              <a:gd name="T79" fmla="*/ 3 h 93"/>
              <a:gd name="T80" fmla="*/ 73 w 85"/>
              <a:gd name="T81" fmla="*/ 7 h 93"/>
              <a:gd name="T82" fmla="*/ 78 w 85"/>
              <a:gd name="T83" fmla="*/ 10 h 93"/>
              <a:gd name="T84" fmla="*/ 81 w 85"/>
              <a:gd name="T85" fmla="*/ 13 h 93"/>
              <a:gd name="T86" fmla="*/ 82 w 85"/>
              <a:gd name="T87" fmla="*/ 15 h 93"/>
              <a:gd name="T88" fmla="*/ 83 w 85"/>
              <a:gd name="T89" fmla="*/ 16 h 93"/>
              <a:gd name="T90" fmla="*/ 85 w 85"/>
              <a:gd name="T91" fmla="*/ 18 h 93"/>
              <a:gd name="T92" fmla="*/ 85 w 85"/>
              <a:gd name="T93" fmla="*/ 21 h 93"/>
              <a:gd name="T94" fmla="*/ 85 w 85"/>
              <a:gd name="T95" fmla="*/ 22 h 93"/>
              <a:gd name="T96" fmla="*/ 85 w 85"/>
              <a:gd name="T97" fmla="*/ 24 h 93"/>
              <a:gd name="T98" fmla="*/ 85 w 85"/>
              <a:gd name="T99" fmla="*/ 27 h 93"/>
              <a:gd name="T100" fmla="*/ 82 w 85"/>
              <a:gd name="T101" fmla="*/ 29 h 93"/>
              <a:gd name="T102" fmla="*/ 81 w 85"/>
              <a:gd name="T103" fmla="*/ 32 h 93"/>
              <a:gd name="T104" fmla="*/ 78 w 85"/>
              <a:gd name="T105" fmla="*/ 36 h 93"/>
              <a:gd name="T106" fmla="*/ 76 w 85"/>
              <a:gd name="T107" fmla="*/ 39 h 93"/>
              <a:gd name="T108" fmla="*/ 72 w 85"/>
              <a:gd name="T109" fmla="*/ 43 h 93"/>
              <a:gd name="T110" fmla="*/ 68 w 85"/>
              <a:gd name="T111" fmla="*/ 48 h 93"/>
              <a:gd name="T112" fmla="*/ 47 w 85"/>
              <a:gd name="T113" fmla="*/ 64 h 93"/>
              <a:gd name="T114" fmla="*/ 26 w 85"/>
              <a:gd name="T115" fmla="*/ 80 h 93"/>
              <a:gd name="T116" fmla="*/ 26 w 85"/>
              <a:gd name="T117" fmla="*/ 8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5" h="93">
                <a:moveTo>
                  <a:pt x="26" y="80"/>
                </a:moveTo>
                <a:lnTo>
                  <a:pt x="21" y="84"/>
                </a:lnTo>
                <a:lnTo>
                  <a:pt x="17" y="87"/>
                </a:lnTo>
                <a:lnTo>
                  <a:pt x="12" y="89"/>
                </a:lnTo>
                <a:lnTo>
                  <a:pt x="9" y="91"/>
                </a:lnTo>
                <a:lnTo>
                  <a:pt x="5" y="92"/>
                </a:lnTo>
                <a:lnTo>
                  <a:pt x="4" y="93"/>
                </a:lnTo>
                <a:lnTo>
                  <a:pt x="1" y="92"/>
                </a:lnTo>
                <a:lnTo>
                  <a:pt x="1" y="92"/>
                </a:lnTo>
                <a:lnTo>
                  <a:pt x="0" y="91"/>
                </a:lnTo>
                <a:lnTo>
                  <a:pt x="1" y="88"/>
                </a:lnTo>
                <a:lnTo>
                  <a:pt x="1" y="86"/>
                </a:lnTo>
                <a:lnTo>
                  <a:pt x="4" y="84"/>
                </a:lnTo>
                <a:lnTo>
                  <a:pt x="5" y="80"/>
                </a:lnTo>
                <a:lnTo>
                  <a:pt x="8" y="75"/>
                </a:lnTo>
                <a:lnTo>
                  <a:pt x="12" y="71"/>
                </a:lnTo>
                <a:lnTo>
                  <a:pt x="16" y="66"/>
                </a:lnTo>
                <a:lnTo>
                  <a:pt x="25" y="56"/>
                </a:lnTo>
                <a:lnTo>
                  <a:pt x="31" y="46"/>
                </a:lnTo>
                <a:lnTo>
                  <a:pt x="38" y="38"/>
                </a:lnTo>
                <a:lnTo>
                  <a:pt x="43" y="30"/>
                </a:lnTo>
                <a:lnTo>
                  <a:pt x="46" y="23"/>
                </a:lnTo>
                <a:lnTo>
                  <a:pt x="47" y="17"/>
                </a:lnTo>
                <a:lnTo>
                  <a:pt x="48" y="13"/>
                </a:lnTo>
                <a:lnTo>
                  <a:pt x="48" y="10"/>
                </a:lnTo>
                <a:lnTo>
                  <a:pt x="48" y="8"/>
                </a:lnTo>
                <a:lnTo>
                  <a:pt x="47" y="7"/>
                </a:lnTo>
                <a:lnTo>
                  <a:pt x="46" y="6"/>
                </a:lnTo>
                <a:lnTo>
                  <a:pt x="46" y="4"/>
                </a:lnTo>
                <a:lnTo>
                  <a:pt x="47" y="3"/>
                </a:lnTo>
                <a:lnTo>
                  <a:pt x="47" y="2"/>
                </a:lnTo>
                <a:lnTo>
                  <a:pt x="48" y="1"/>
                </a:lnTo>
                <a:lnTo>
                  <a:pt x="50" y="1"/>
                </a:lnTo>
                <a:lnTo>
                  <a:pt x="52" y="0"/>
                </a:lnTo>
                <a:lnTo>
                  <a:pt x="55" y="0"/>
                </a:lnTo>
                <a:lnTo>
                  <a:pt x="57" y="0"/>
                </a:lnTo>
                <a:lnTo>
                  <a:pt x="60" y="0"/>
                </a:lnTo>
                <a:lnTo>
                  <a:pt x="63" y="1"/>
                </a:lnTo>
                <a:lnTo>
                  <a:pt x="65" y="2"/>
                </a:lnTo>
                <a:lnTo>
                  <a:pt x="68" y="3"/>
                </a:lnTo>
                <a:lnTo>
                  <a:pt x="73" y="7"/>
                </a:lnTo>
                <a:lnTo>
                  <a:pt x="78" y="10"/>
                </a:lnTo>
                <a:lnTo>
                  <a:pt x="81" y="13"/>
                </a:lnTo>
                <a:lnTo>
                  <a:pt x="82" y="15"/>
                </a:lnTo>
                <a:lnTo>
                  <a:pt x="83" y="16"/>
                </a:lnTo>
                <a:lnTo>
                  <a:pt x="85" y="18"/>
                </a:lnTo>
                <a:lnTo>
                  <a:pt x="85" y="21"/>
                </a:lnTo>
                <a:lnTo>
                  <a:pt x="85" y="22"/>
                </a:lnTo>
                <a:lnTo>
                  <a:pt x="85" y="24"/>
                </a:lnTo>
                <a:lnTo>
                  <a:pt x="85" y="27"/>
                </a:lnTo>
                <a:lnTo>
                  <a:pt x="82" y="29"/>
                </a:lnTo>
                <a:lnTo>
                  <a:pt x="81" y="32"/>
                </a:lnTo>
                <a:lnTo>
                  <a:pt x="78" y="36"/>
                </a:lnTo>
                <a:lnTo>
                  <a:pt x="76" y="39"/>
                </a:lnTo>
                <a:lnTo>
                  <a:pt x="72" y="43"/>
                </a:lnTo>
                <a:lnTo>
                  <a:pt x="68" y="48"/>
                </a:lnTo>
                <a:lnTo>
                  <a:pt x="47" y="64"/>
                </a:lnTo>
                <a:lnTo>
                  <a:pt x="26" y="80"/>
                </a:lnTo>
                <a:lnTo>
                  <a:pt x="26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49" name="组合 48">
            <a:extLst>
              <a:ext uri="{FF2B5EF4-FFF2-40B4-BE49-F238E27FC236}">
                <a16:creationId xmlns:a16="http://schemas.microsoft.com/office/drawing/2014/main" xmlns="" id="{7A036E8B-64E0-4929-8128-61E55F4854A1}"/>
              </a:ext>
            </a:extLst>
          </p:cNvPr>
          <p:cNvGrpSpPr/>
          <p:nvPr/>
        </p:nvGrpSpPr>
        <p:grpSpPr>
          <a:xfrm>
            <a:off x="4990488" y="4210190"/>
            <a:ext cx="2230310" cy="2394052"/>
            <a:chOff x="7143581" y="3682391"/>
            <a:chExt cx="1707456" cy="1832811"/>
          </a:xfrm>
          <a:solidFill>
            <a:schemeClr val="bg2"/>
          </a:solidFill>
        </p:grpSpPr>
        <p:sp>
          <p:nvSpPr>
            <p:cNvPr id="37" name="Freeform 200"/>
            <p:cNvSpPr>
              <a:spLocks/>
            </p:cNvSpPr>
            <p:nvPr/>
          </p:nvSpPr>
          <p:spPr bwMode="auto">
            <a:xfrm>
              <a:off x="7639666" y="3815205"/>
              <a:ext cx="201897" cy="807498"/>
            </a:xfrm>
            <a:custGeom>
              <a:avLst/>
              <a:gdLst>
                <a:gd name="T0" fmla="*/ 1 w 35"/>
                <a:gd name="T1" fmla="*/ 18 h 152"/>
                <a:gd name="T2" fmla="*/ 0 w 35"/>
                <a:gd name="T3" fmla="*/ 12 h 152"/>
                <a:gd name="T4" fmla="*/ 0 w 35"/>
                <a:gd name="T5" fmla="*/ 10 h 152"/>
                <a:gd name="T6" fmla="*/ 0 w 35"/>
                <a:gd name="T7" fmla="*/ 7 h 152"/>
                <a:gd name="T8" fmla="*/ 0 w 35"/>
                <a:gd name="T9" fmla="*/ 5 h 152"/>
                <a:gd name="T10" fmla="*/ 0 w 35"/>
                <a:gd name="T11" fmla="*/ 4 h 152"/>
                <a:gd name="T12" fmla="*/ 1 w 35"/>
                <a:gd name="T13" fmla="*/ 3 h 152"/>
                <a:gd name="T14" fmla="*/ 1 w 35"/>
                <a:gd name="T15" fmla="*/ 1 h 152"/>
                <a:gd name="T16" fmla="*/ 3 w 35"/>
                <a:gd name="T17" fmla="*/ 1 h 152"/>
                <a:gd name="T18" fmla="*/ 5 w 35"/>
                <a:gd name="T19" fmla="*/ 0 h 152"/>
                <a:gd name="T20" fmla="*/ 8 w 35"/>
                <a:gd name="T21" fmla="*/ 0 h 152"/>
                <a:gd name="T22" fmla="*/ 12 w 35"/>
                <a:gd name="T23" fmla="*/ 1 h 152"/>
                <a:gd name="T24" fmla="*/ 17 w 35"/>
                <a:gd name="T25" fmla="*/ 1 h 152"/>
                <a:gd name="T26" fmla="*/ 22 w 35"/>
                <a:gd name="T27" fmla="*/ 1 h 152"/>
                <a:gd name="T28" fmla="*/ 27 w 35"/>
                <a:gd name="T29" fmla="*/ 3 h 152"/>
                <a:gd name="T30" fmla="*/ 35 w 35"/>
                <a:gd name="T31" fmla="*/ 3 h 152"/>
                <a:gd name="T32" fmla="*/ 35 w 35"/>
                <a:gd name="T33" fmla="*/ 15 h 152"/>
                <a:gd name="T34" fmla="*/ 35 w 35"/>
                <a:gd name="T35" fmla="*/ 27 h 152"/>
                <a:gd name="T36" fmla="*/ 35 w 35"/>
                <a:gd name="T37" fmla="*/ 39 h 152"/>
                <a:gd name="T38" fmla="*/ 35 w 35"/>
                <a:gd name="T39" fmla="*/ 49 h 152"/>
                <a:gd name="T40" fmla="*/ 34 w 35"/>
                <a:gd name="T41" fmla="*/ 60 h 152"/>
                <a:gd name="T42" fmla="*/ 34 w 35"/>
                <a:gd name="T43" fmla="*/ 70 h 152"/>
                <a:gd name="T44" fmla="*/ 34 w 35"/>
                <a:gd name="T45" fmla="*/ 81 h 152"/>
                <a:gd name="T46" fmla="*/ 34 w 35"/>
                <a:gd name="T47" fmla="*/ 90 h 152"/>
                <a:gd name="T48" fmla="*/ 34 w 35"/>
                <a:gd name="T49" fmla="*/ 99 h 152"/>
                <a:gd name="T50" fmla="*/ 33 w 35"/>
                <a:gd name="T51" fmla="*/ 107 h 152"/>
                <a:gd name="T52" fmla="*/ 33 w 35"/>
                <a:gd name="T53" fmla="*/ 117 h 152"/>
                <a:gd name="T54" fmla="*/ 33 w 35"/>
                <a:gd name="T55" fmla="*/ 124 h 152"/>
                <a:gd name="T56" fmla="*/ 33 w 35"/>
                <a:gd name="T57" fmla="*/ 132 h 152"/>
                <a:gd name="T58" fmla="*/ 31 w 35"/>
                <a:gd name="T59" fmla="*/ 139 h 152"/>
                <a:gd name="T60" fmla="*/ 31 w 35"/>
                <a:gd name="T61" fmla="*/ 146 h 152"/>
                <a:gd name="T62" fmla="*/ 30 w 35"/>
                <a:gd name="T63" fmla="*/ 152 h 152"/>
                <a:gd name="T64" fmla="*/ 9 w 35"/>
                <a:gd name="T65" fmla="*/ 152 h 152"/>
                <a:gd name="T66" fmla="*/ 9 w 35"/>
                <a:gd name="T67" fmla="*/ 136 h 152"/>
                <a:gd name="T68" fmla="*/ 9 w 35"/>
                <a:gd name="T69" fmla="*/ 123 h 152"/>
                <a:gd name="T70" fmla="*/ 9 w 35"/>
                <a:gd name="T71" fmla="*/ 110 h 152"/>
                <a:gd name="T72" fmla="*/ 8 w 35"/>
                <a:gd name="T73" fmla="*/ 97 h 152"/>
                <a:gd name="T74" fmla="*/ 8 w 35"/>
                <a:gd name="T75" fmla="*/ 85 h 152"/>
                <a:gd name="T76" fmla="*/ 8 w 35"/>
                <a:gd name="T77" fmla="*/ 75 h 152"/>
                <a:gd name="T78" fmla="*/ 8 w 35"/>
                <a:gd name="T79" fmla="*/ 65 h 152"/>
                <a:gd name="T80" fmla="*/ 7 w 35"/>
                <a:gd name="T81" fmla="*/ 56 h 152"/>
                <a:gd name="T82" fmla="*/ 7 w 35"/>
                <a:gd name="T83" fmla="*/ 48 h 152"/>
                <a:gd name="T84" fmla="*/ 5 w 35"/>
                <a:gd name="T85" fmla="*/ 41 h 152"/>
                <a:gd name="T86" fmla="*/ 5 w 35"/>
                <a:gd name="T87" fmla="*/ 35 h 152"/>
                <a:gd name="T88" fmla="*/ 5 w 35"/>
                <a:gd name="T89" fmla="*/ 29 h 152"/>
                <a:gd name="T90" fmla="*/ 4 w 35"/>
                <a:gd name="T91" fmla="*/ 26 h 152"/>
                <a:gd name="T92" fmla="*/ 4 w 35"/>
                <a:gd name="T93" fmla="*/ 22 h 152"/>
                <a:gd name="T94" fmla="*/ 3 w 35"/>
                <a:gd name="T95" fmla="*/ 19 h 152"/>
                <a:gd name="T96" fmla="*/ 1 w 35"/>
                <a:gd name="T97" fmla="*/ 18 h 152"/>
                <a:gd name="T98" fmla="*/ 1 w 35"/>
                <a:gd name="T99" fmla="*/ 1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5" h="152">
                  <a:moveTo>
                    <a:pt x="1" y="18"/>
                  </a:moveTo>
                  <a:lnTo>
                    <a:pt x="0" y="12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3"/>
                  </a:lnTo>
                  <a:lnTo>
                    <a:pt x="1" y="1"/>
                  </a:lnTo>
                  <a:lnTo>
                    <a:pt x="3" y="1"/>
                  </a:lnTo>
                  <a:lnTo>
                    <a:pt x="5" y="0"/>
                  </a:lnTo>
                  <a:lnTo>
                    <a:pt x="8" y="0"/>
                  </a:lnTo>
                  <a:lnTo>
                    <a:pt x="12" y="1"/>
                  </a:lnTo>
                  <a:lnTo>
                    <a:pt x="17" y="1"/>
                  </a:lnTo>
                  <a:lnTo>
                    <a:pt x="22" y="1"/>
                  </a:lnTo>
                  <a:lnTo>
                    <a:pt x="27" y="3"/>
                  </a:lnTo>
                  <a:lnTo>
                    <a:pt x="35" y="3"/>
                  </a:lnTo>
                  <a:lnTo>
                    <a:pt x="35" y="15"/>
                  </a:lnTo>
                  <a:lnTo>
                    <a:pt x="35" y="27"/>
                  </a:lnTo>
                  <a:lnTo>
                    <a:pt x="35" y="39"/>
                  </a:lnTo>
                  <a:lnTo>
                    <a:pt x="35" y="49"/>
                  </a:lnTo>
                  <a:lnTo>
                    <a:pt x="34" y="60"/>
                  </a:lnTo>
                  <a:lnTo>
                    <a:pt x="34" y="70"/>
                  </a:lnTo>
                  <a:lnTo>
                    <a:pt x="34" y="81"/>
                  </a:lnTo>
                  <a:lnTo>
                    <a:pt x="34" y="90"/>
                  </a:lnTo>
                  <a:lnTo>
                    <a:pt x="34" y="99"/>
                  </a:lnTo>
                  <a:lnTo>
                    <a:pt x="33" y="107"/>
                  </a:lnTo>
                  <a:lnTo>
                    <a:pt x="33" y="117"/>
                  </a:lnTo>
                  <a:lnTo>
                    <a:pt x="33" y="124"/>
                  </a:lnTo>
                  <a:lnTo>
                    <a:pt x="33" y="132"/>
                  </a:lnTo>
                  <a:lnTo>
                    <a:pt x="31" y="139"/>
                  </a:lnTo>
                  <a:lnTo>
                    <a:pt x="31" y="146"/>
                  </a:lnTo>
                  <a:lnTo>
                    <a:pt x="30" y="152"/>
                  </a:lnTo>
                  <a:lnTo>
                    <a:pt x="9" y="152"/>
                  </a:lnTo>
                  <a:lnTo>
                    <a:pt x="9" y="136"/>
                  </a:lnTo>
                  <a:lnTo>
                    <a:pt x="9" y="123"/>
                  </a:lnTo>
                  <a:lnTo>
                    <a:pt x="9" y="110"/>
                  </a:lnTo>
                  <a:lnTo>
                    <a:pt x="8" y="97"/>
                  </a:lnTo>
                  <a:lnTo>
                    <a:pt x="8" y="85"/>
                  </a:lnTo>
                  <a:lnTo>
                    <a:pt x="8" y="75"/>
                  </a:lnTo>
                  <a:lnTo>
                    <a:pt x="8" y="65"/>
                  </a:lnTo>
                  <a:lnTo>
                    <a:pt x="7" y="56"/>
                  </a:lnTo>
                  <a:lnTo>
                    <a:pt x="7" y="48"/>
                  </a:lnTo>
                  <a:lnTo>
                    <a:pt x="5" y="41"/>
                  </a:lnTo>
                  <a:lnTo>
                    <a:pt x="5" y="35"/>
                  </a:lnTo>
                  <a:lnTo>
                    <a:pt x="5" y="29"/>
                  </a:lnTo>
                  <a:lnTo>
                    <a:pt x="4" y="26"/>
                  </a:lnTo>
                  <a:lnTo>
                    <a:pt x="4" y="22"/>
                  </a:lnTo>
                  <a:lnTo>
                    <a:pt x="3" y="19"/>
                  </a:lnTo>
                  <a:lnTo>
                    <a:pt x="1" y="18"/>
                  </a:lnTo>
                  <a:lnTo>
                    <a:pt x="1" y="1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" name="Freeform 201"/>
            <p:cNvSpPr>
              <a:spLocks/>
            </p:cNvSpPr>
            <p:nvPr/>
          </p:nvSpPr>
          <p:spPr bwMode="auto">
            <a:xfrm>
              <a:off x="7743498" y="3990516"/>
              <a:ext cx="490319" cy="154064"/>
            </a:xfrm>
            <a:custGeom>
              <a:avLst/>
              <a:gdLst>
                <a:gd name="T0" fmla="*/ 59 w 85"/>
                <a:gd name="T1" fmla="*/ 23 h 29"/>
                <a:gd name="T2" fmla="*/ 52 w 85"/>
                <a:gd name="T3" fmla="*/ 25 h 29"/>
                <a:gd name="T4" fmla="*/ 46 w 85"/>
                <a:gd name="T5" fmla="*/ 27 h 29"/>
                <a:gd name="T6" fmla="*/ 39 w 85"/>
                <a:gd name="T7" fmla="*/ 28 h 29"/>
                <a:gd name="T8" fmla="*/ 32 w 85"/>
                <a:gd name="T9" fmla="*/ 28 h 29"/>
                <a:gd name="T10" fmla="*/ 25 w 85"/>
                <a:gd name="T11" fmla="*/ 29 h 29"/>
                <a:gd name="T12" fmla="*/ 17 w 85"/>
                <a:gd name="T13" fmla="*/ 29 h 29"/>
                <a:gd name="T14" fmla="*/ 9 w 85"/>
                <a:gd name="T15" fmla="*/ 29 h 29"/>
                <a:gd name="T16" fmla="*/ 0 w 85"/>
                <a:gd name="T17" fmla="*/ 28 h 29"/>
                <a:gd name="T18" fmla="*/ 0 w 85"/>
                <a:gd name="T19" fmla="*/ 13 h 29"/>
                <a:gd name="T20" fmla="*/ 7 w 85"/>
                <a:gd name="T21" fmla="*/ 12 h 29"/>
                <a:gd name="T22" fmla="*/ 13 w 85"/>
                <a:gd name="T23" fmla="*/ 9 h 29"/>
                <a:gd name="T24" fmla="*/ 18 w 85"/>
                <a:gd name="T25" fmla="*/ 8 h 29"/>
                <a:gd name="T26" fmla="*/ 24 w 85"/>
                <a:gd name="T27" fmla="*/ 7 h 29"/>
                <a:gd name="T28" fmla="*/ 29 w 85"/>
                <a:gd name="T29" fmla="*/ 6 h 29"/>
                <a:gd name="T30" fmla="*/ 33 w 85"/>
                <a:gd name="T31" fmla="*/ 5 h 29"/>
                <a:gd name="T32" fmla="*/ 37 w 85"/>
                <a:gd name="T33" fmla="*/ 5 h 29"/>
                <a:gd name="T34" fmla="*/ 41 w 85"/>
                <a:gd name="T35" fmla="*/ 3 h 29"/>
                <a:gd name="T36" fmla="*/ 45 w 85"/>
                <a:gd name="T37" fmla="*/ 2 h 29"/>
                <a:gd name="T38" fmla="*/ 48 w 85"/>
                <a:gd name="T39" fmla="*/ 2 h 29"/>
                <a:gd name="T40" fmla="*/ 51 w 85"/>
                <a:gd name="T41" fmla="*/ 1 h 29"/>
                <a:gd name="T42" fmla="*/ 54 w 85"/>
                <a:gd name="T43" fmla="*/ 1 h 29"/>
                <a:gd name="T44" fmla="*/ 58 w 85"/>
                <a:gd name="T45" fmla="*/ 0 h 29"/>
                <a:gd name="T46" fmla="*/ 60 w 85"/>
                <a:gd name="T47" fmla="*/ 0 h 29"/>
                <a:gd name="T48" fmla="*/ 64 w 85"/>
                <a:gd name="T49" fmla="*/ 0 h 29"/>
                <a:gd name="T50" fmla="*/ 68 w 85"/>
                <a:gd name="T51" fmla="*/ 1 h 29"/>
                <a:gd name="T52" fmla="*/ 73 w 85"/>
                <a:gd name="T53" fmla="*/ 2 h 29"/>
                <a:gd name="T54" fmla="*/ 77 w 85"/>
                <a:gd name="T55" fmla="*/ 3 h 29"/>
                <a:gd name="T56" fmla="*/ 80 w 85"/>
                <a:gd name="T57" fmla="*/ 5 h 29"/>
                <a:gd name="T58" fmla="*/ 82 w 85"/>
                <a:gd name="T59" fmla="*/ 7 h 29"/>
                <a:gd name="T60" fmla="*/ 84 w 85"/>
                <a:gd name="T61" fmla="*/ 9 h 29"/>
                <a:gd name="T62" fmla="*/ 85 w 85"/>
                <a:gd name="T63" fmla="*/ 13 h 29"/>
                <a:gd name="T64" fmla="*/ 85 w 85"/>
                <a:gd name="T65" fmla="*/ 14 h 29"/>
                <a:gd name="T66" fmla="*/ 84 w 85"/>
                <a:gd name="T67" fmla="*/ 16 h 29"/>
                <a:gd name="T68" fmla="*/ 81 w 85"/>
                <a:gd name="T69" fmla="*/ 17 h 29"/>
                <a:gd name="T70" fmla="*/ 78 w 85"/>
                <a:gd name="T71" fmla="*/ 19 h 29"/>
                <a:gd name="T72" fmla="*/ 75 w 85"/>
                <a:gd name="T73" fmla="*/ 20 h 29"/>
                <a:gd name="T74" fmla="*/ 71 w 85"/>
                <a:gd name="T75" fmla="*/ 21 h 29"/>
                <a:gd name="T76" fmla="*/ 65 w 85"/>
                <a:gd name="T77" fmla="*/ 22 h 29"/>
                <a:gd name="T78" fmla="*/ 59 w 85"/>
                <a:gd name="T79" fmla="*/ 23 h 29"/>
                <a:gd name="T80" fmla="*/ 59 w 85"/>
                <a:gd name="T81" fmla="*/ 23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5" h="29">
                  <a:moveTo>
                    <a:pt x="59" y="23"/>
                  </a:moveTo>
                  <a:lnTo>
                    <a:pt x="52" y="25"/>
                  </a:lnTo>
                  <a:lnTo>
                    <a:pt x="46" y="27"/>
                  </a:lnTo>
                  <a:lnTo>
                    <a:pt x="39" y="28"/>
                  </a:lnTo>
                  <a:lnTo>
                    <a:pt x="32" y="28"/>
                  </a:lnTo>
                  <a:lnTo>
                    <a:pt x="25" y="29"/>
                  </a:lnTo>
                  <a:lnTo>
                    <a:pt x="17" y="29"/>
                  </a:lnTo>
                  <a:lnTo>
                    <a:pt x="9" y="29"/>
                  </a:lnTo>
                  <a:lnTo>
                    <a:pt x="0" y="28"/>
                  </a:lnTo>
                  <a:lnTo>
                    <a:pt x="0" y="13"/>
                  </a:lnTo>
                  <a:lnTo>
                    <a:pt x="7" y="12"/>
                  </a:lnTo>
                  <a:lnTo>
                    <a:pt x="13" y="9"/>
                  </a:lnTo>
                  <a:lnTo>
                    <a:pt x="18" y="8"/>
                  </a:lnTo>
                  <a:lnTo>
                    <a:pt x="24" y="7"/>
                  </a:lnTo>
                  <a:lnTo>
                    <a:pt x="29" y="6"/>
                  </a:lnTo>
                  <a:lnTo>
                    <a:pt x="33" y="5"/>
                  </a:lnTo>
                  <a:lnTo>
                    <a:pt x="37" y="5"/>
                  </a:lnTo>
                  <a:lnTo>
                    <a:pt x="41" y="3"/>
                  </a:lnTo>
                  <a:lnTo>
                    <a:pt x="45" y="2"/>
                  </a:lnTo>
                  <a:lnTo>
                    <a:pt x="48" y="2"/>
                  </a:lnTo>
                  <a:lnTo>
                    <a:pt x="51" y="1"/>
                  </a:lnTo>
                  <a:lnTo>
                    <a:pt x="54" y="1"/>
                  </a:lnTo>
                  <a:lnTo>
                    <a:pt x="58" y="0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68" y="1"/>
                  </a:lnTo>
                  <a:lnTo>
                    <a:pt x="73" y="2"/>
                  </a:lnTo>
                  <a:lnTo>
                    <a:pt x="77" y="3"/>
                  </a:lnTo>
                  <a:lnTo>
                    <a:pt x="80" y="5"/>
                  </a:lnTo>
                  <a:lnTo>
                    <a:pt x="82" y="7"/>
                  </a:lnTo>
                  <a:lnTo>
                    <a:pt x="84" y="9"/>
                  </a:lnTo>
                  <a:lnTo>
                    <a:pt x="85" y="13"/>
                  </a:lnTo>
                  <a:lnTo>
                    <a:pt x="85" y="14"/>
                  </a:lnTo>
                  <a:lnTo>
                    <a:pt x="84" y="16"/>
                  </a:lnTo>
                  <a:lnTo>
                    <a:pt x="81" y="17"/>
                  </a:lnTo>
                  <a:lnTo>
                    <a:pt x="78" y="19"/>
                  </a:lnTo>
                  <a:lnTo>
                    <a:pt x="75" y="20"/>
                  </a:lnTo>
                  <a:lnTo>
                    <a:pt x="71" y="21"/>
                  </a:lnTo>
                  <a:lnTo>
                    <a:pt x="65" y="22"/>
                  </a:lnTo>
                  <a:lnTo>
                    <a:pt x="59" y="23"/>
                  </a:lnTo>
                  <a:lnTo>
                    <a:pt x="59" y="2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" name="Freeform 202"/>
            <p:cNvSpPr>
              <a:spLocks/>
            </p:cNvSpPr>
            <p:nvPr/>
          </p:nvSpPr>
          <p:spPr bwMode="auto">
            <a:xfrm>
              <a:off x="7743498" y="4229579"/>
              <a:ext cx="490319" cy="143439"/>
            </a:xfrm>
            <a:custGeom>
              <a:avLst/>
              <a:gdLst>
                <a:gd name="T0" fmla="*/ 65 w 85"/>
                <a:gd name="T1" fmla="*/ 21 h 27"/>
                <a:gd name="T2" fmla="*/ 60 w 85"/>
                <a:gd name="T3" fmla="*/ 22 h 27"/>
                <a:gd name="T4" fmla="*/ 54 w 85"/>
                <a:gd name="T5" fmla="*/ 24 h 27"/>
                <a:gd name="T6" fmla="*/ 47 w 85"/>
                <a:gd name="T7" fmla="*/ 25 h 27"/>
                <a:gd name="T8" fmla="*/ 39 w 85"/>
                <a:gd name="T9" fmla="*/ 26 h 27"/>
                <a:gd name="T10" fmla="*/ 30 w 85"/>
                <a:gd name="T11" fmla="*/ 26 h 27"/>
                <a:gd name="T12" fmla="*/ 21 w 85"/>
                <a:gd name="T13" fmla="*/ 27 h 27"/>
                <a:gd name="T14" fmla="*/ 11 w 85"/>
                <a:gd name="T15" fmla="*/ 27 h 27"/>
                <a:gd name="T16" fmla="*/ 0 w 85"/>
                <a:gd name="T17" fmla="*/ 27 h 27"/>
                <a:gd name="T18" fmla="*/ 0 w 85"/>
                <a:gd name="T19" fmla="*/ 8 h 27"/>
                <a:gd name="T20" fmla="*/ 11 w 85"/>
                <a:gd name="T21" fmla="*/ 7 h 27"/>
                <a:gd name="T22" fmla="*/ 20 w 85"/>
                <a:gd name="T23" fmla="*/ 6 h 27"/>
                <a:gd name="T24" fmla="*/ 29 w 85"/>
                <a:gd name="T25" fmla="*/ 5 h 27"/>
                <a:gd name="T26" fmla="*/ 37 w 85"/>
                <a:gd name="T27" fmla="*/ 4 h 27"/>
                <a:gd name="T28" fmla="*/ 45 w 85"/>
                <a:gd name="T29" fmla="*/ 3 h 27"/>
                <a:gd name="T30" fmla="*/ 52 w 85"/>
                <a:gd name="T31" fmla="*/ 1 h 27"/>
                <a:gd name="T32" fmla="*/ 60 w 85"/>
                <a:gd name="T33" fmla="*/ 0 h 27"/>
                <a:gd name="T34" fmla="*/ 68 w 85"/>
                <a:gd name="T35" fmla="*/ 0 h 27"/>
                <a:gd name="T36" fmla="*/ 72 w 85"/>
                <a:gd name="T37" fmla="*/ 0 h 27"/>
                <a:gd name="T38" fmla="*/ 76 w 85"/>
                <a:gd name="T39" fmla="*/ 1 h 27"/>
                <a:gd name="T40" fmla="*/ 78 w 85"/>
                <a:gd name="T41" fmla="*/ 1 h 27"/>
                <a:gd name="T42" fmla="*/ 81 w 85"/>
                <a:gd name="T43" fmla="*/ 3 h 27"/>
                <a:gd name="T44" fmla="*/ 82 w 85"/>
                <a:gd name="T45" fmla="*/ 4 h 27"/>
                <a:gd name="T46" fmla="*/ 84 w 85"/>
                <a:gd name="T47" fmla="*/ 5 h 27"/>
                <a:gd name="T48" fmla="*/ 85 w 85"/>
                <a:gd name="T49" fmla="*/ 6 h 27"/>
                <a:gd name="T50" fmla="*/ 85 w 85"/>
                <a:gd name="T51" fmla="*/ 8 h 27"/>
                <a:gd name="T52" fmla="*/ 85 w 85"/>
                <a:gd name="T53" fmla="*/ 10 h 27"/>
                <a:gd name="T54" fmla="*/ 84 w 85"/>
                <a:gd name="T55" fmla="*/ 12 h 27"/>
                <a:gd name="T56" fmla="*/ 82 w 85"/>
                <a:gd name="T57" fmla="*/ 13 h 27"/>
                <a:gd name="T58" fmla="*/ 80 w 85"/>
                <a:gd name="T59" fmla="*/ 15 h 27"/>
                <a:gd name="T60" fmla="*/ 77 w 85"/>
                <a:gd name="T61" fmla="*/ 17 h 27"/>
                <a:gd name="T62" fmla="*/ 75 w 85"/>
                <a:gd name="T63" fmla="*/ 18 h 27"/>
                <a:gd name="T64" fmla="*/ 69 w 85"/>
                <a:gd name="T65" fmla="*/ 20 h 27"/>
                <a:gd name="T66" fmla="*/ 65 w 85"/>
                <a:gd name="T67" fmla="*/ 21 h 27"/>
                <a:gd name="T68" fmla="*/ 65 w 85"/>
                <a:gd name="T69" fmla="*/ 2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5" h="27">
                  <a:moveTo>
                    <a:pt x="65" y="21"/>
                  </a:moveTo>
                  <a:lnTo>
                    <a:pt x="60" y="22"/>
                  </a:lnTo>
                  <a:lnTo>
                    <a:pt x="54" y="24"/>
                  </a:lnTo>
                  <a:lnTo>
                    <a:pt x="47" y="25"/>
                  </a:lnTo>
                  <a:lnTo>
                    <a:pt x="39" y="26"/>
                  </a:lnTo>
                  <a:lnTo>
                    <a:pt x="30" y="26"/>
                  </a:lnTo>
                  <a:lnTo>
                    <a:pt x="21" y="27"/>
                  </a:lnTo>
                  <a:lnTo>
                    <a:pt x="11" y="27"/>
                  </a:lnTo>
                  <a:lnTo>
                    <a:pt x="0" y="27"/>
                  </a:lnTo>
                  <a:lnTo>
                    <a:pt x="0" y="8"/>
                  </a:lnTo>
                  <a:lnTo>
                    <a:pt x="11" y="7"/>
                  </a:lnTo>
                  <a:lnTo>
                    <a:pt x="20" y="6"/>
                  </a:lnTo>
                  <a:lnTo>
                    <a:pt x="29" y="5"/>
                  </a:lnTo>
                  <a:lnTo>
                    <a:pt x="37" y="4"/>
                  </a:lnTo>
                  <a:lnTo>
                    <a:pt x="45" y="3"/>
                  </a:lnTo>
                  <a:lnTo>
                    <a:pt x="52" y="1"/>
                  </a:lnTo>
                  <a:lnTo>
                    <a:pt x="60" y="0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6" y="1"/>
                  </a:lnTo>
                  <a:lnTo>
                    <a:pt x="78" y="1"/>
                  </a:lnTo>
                  <a:lnTo>
                    <a:pt x="81" y="3"/>
                  </a:lnTo>
                  <a:lnTo>
                    <a:pt x="82" y="4"/>
                  </a:lnTo>
                  <a:lnTo>
                    <a:pt x="84" y="5"/>
                  </a:lnTo>
                  <a:lnTo>
                    <a:pt x="85" y="6"/>
                  </a:lnTo>
                  <a:lnTo>
                    <a:pt x="85" y="8"/>
                  </a:lnTo>
                  <a:lnTo>
                    <a:pt x="85" y="10"/>
                  </a:lnTo>
                  <a:lnTo>
                    <a:pt x="84" y="12"/>
                  </a:lnTo>
                  <a:lnTo>
                    <a:pt x="82" y="13"/>
                  </a:lnTo>
                  <a:lnTo>
                    <a:pt x="80" y="15"/>
                  </a:lnTo>
                  <a:lnTo>
                    <a:pt x="77" y="17"/>
                  </a:lnTo>
                  <a:lnTo>
                    <a:pt x="75" y="18"/>
                  </a:lnTo>
                  <a:lnTo>
                    <a:pt x="69" y="20"/>
                  </a:lnTo>
                  <a:lnTo>
                    <a:pt x="65" y="21"/>
                  </a:lnTo>
                  <a:lnTo>
                    <a:pt x="65" y="21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" name="Freeform 203"/>
            <p:cNvSpPr>
              <a:spLocks/>
            </p:cNvSpPr>
            <p:nvPr/>
          </p:nvSpPr>
          <p:spPr bwMode="auto">
            <a:xfrm>
              <a:off x="7743498" y="3682391"/>
              <a:ext cx="772970" cy="1832811"/>
            </a:xfrm>
            <a:custGeom>
              <a:avLst/>
              <a:gdLst>
                <a:gd name="T0" fmla="*/ 75 w 134"/>
                <a:gd name="T1" fmla="*/ 12 h 345"/>
                <a:gd name="T2" fmla="*/ 85 w 134"/>
                <a:gd name="T3" fmla="*/ 8 h 345"/>
                <a:gd name="T4" fmla="*/ 89 w 134"/>
                <a:gd name="T5" fmla="*/ 4 h 345"/>
                <a:gd name="T6" fmla="*/ 94 w 134"/>
                <a:gd name="T7" fmla="*/ 1 h 345"/>
                <a:gd name="T8" fmla="*/ 99 w 134"/>
                <a:gd name="T9" fmla="*/ 0 h 345"/>
                <a:gd name="T10" fmla="*/ 107 w 134"/>
                <a:gd name="T11" fmla="*/ 2 h 345"/>
                <a:gd name="T12" fmla="*/ 118 w 134"/>
                <a:gd name="T13" fmla="*/ 8 h 345"/>
                <a:gd name="T14" fmla="*/ 128 w 134"/>
                <a:gd name="T15" fmla="*/ 15 h 345"/>
                <a:gd name="T16" fmla="*/ 133 w 134"/>
                <a:gd name="T17" fmla="*/ 21 h 345"/>
                <a:gd name="T18" fmla="*/ 134 w 134"/>
                <a:gd name="T19" fmla="*/ 26 h 345"/>
                <a:gd name="T20" fmla="*/ 128 w 134"/>
                <a:gd name="T21" fmla="*/ 32 h 345"/>
                <a:gd name="T22" fmla="*/ 125 w 134"/>
                <a:gd name="T23" fmla="*/ 37 h 345"/>
                <a:gd name="T24" fmla="*/ 124 w 134"/>
                <a:gd name="T25" fmla="*/ 46 h 345"/>
                <a:gd name="T26" fmla="*/ 123 w 134"/>
                <a:gd name="T27" fmla="*/ 63 h 345"/>
                <a:gd name="T28" fmla="*/ 121 w 134"/>
                <a:gd name="T29" fmla="*/ 83 h 345"/>
                <a:gd name="T30" fmla="*/ 121 w 134"/>
                <a:gd name="T31" fmla="*/ 111 h 345"/>
                <a:gd name="T32" fmla="*/ 121 w 134"/>
                <a:gd name="T33" fmla="*/ 143 h 345"/>
                <a:gd name="T34" fmla="*/ 121 w 134"/>
                <a:gd name="T35" fmla="*/ 172 h 345"/>
                <a:gd name="T36" fmla="*/ 121 w 134"/>
                <a:gd name="T37" fmla="*/ 198 h 345"/>
                <a:gd name="T38" fmla="*/ 121 w 134"/>
                <a:gd name="T39" fmla="*/ 220 h 345"/>
                <a:gd name="T40" fmla="*/ 121 w 134"/>
                <a:gd name="T41" fmla="*/ 239 h 345"/>
                <a:gd name="T42" fmla="*/ 123 w 134"/>
                <a:gd name="T43" fmla="*/ 262 h 345"/>
                <a:gd name="T44" fmla="*/ 123 w 134"/>
                <a:gd name="T45" fmla="*/ 287 h 345"/>
                <a:gd name="T46" fmla="*/ 121 w 134"/>
                <a:gd name="T47" fmla="*/ 306 h 345"/>
                <a:gd name="T48" fmla="*/ 115 w 134"/>
                <a:gd name="T49" fmla="*/ 326 h 345"/>
                <a:gd name="T50" fmla="*/ 105 w 134"/>
                <a:gd name="T51" fmla="*/ 341 h 345"/>
                <a:gd name="T52" fmla="*/ 93 w 134"/>
                <a:gd name="T53" fmla="*/ 345 h 345"/>
                <a:gd name="T54" fmla="*/ 88 w 134"/>
                <a:gd name="T55" fmla="*/ 343 h 345"/>
                <a:gd name="T56" fmla="*/ 85 w 134"/>
                <a:gd name="T57" fmla="*/ 337 h 345"/>
                <a:gd name="T58" fmla="*/ 82 w 134"/>
                <a:gd name="T59" fmla="*/ 329 h 345"/>
                <a:gd name="T60" fmla="*/ 77 w 134"/>
                <a:gd name="T61" fmla="*/ 321 h 345"/>
                <a:gd name="T62" fmla="*/ 67 w 134"/>
                <a:gd name="T63" fmla="*/ 312 h 345"/>
                <a:gd name="T64" fmla="*/ 54 w 134"/>
                <a:gd name="T65" fmla="*/ 303 h 345"/>
                <a:gd name="T66" fmla="*/ 46 w 134"/>
                <a:gd name="T67" fmla="*/ 295 h 345"/>
                <a:gd name="T68" fmla="*/ 43 w 134"/>
                <a:gd name="T69" fmla="*/ 290 h 345"/>
                <a:gd name="T70" fmla="*/ 46 w 134"/>
                <a:gd name="T71" fmla="*/ 286 h 345"/>
                <a:gd name="T72" fmla="*/ 55 w 134"/>
                <a:gd name="T73" fmla="*/ 286 h 345"/>
                <a:gd name="T74" fmla="*/ 71 w 134"/>
                <a:gd name="T75" fmla="*/ 287 h 345"/>
                <a:gd name="T76" fmla="*/ 84 w 134"/>
                <a:gd name="T77" fmla="*/ 287 h 345"/>
                <a:gd name="T78" fmla="*/ 90 w 134"/>
                <a:gd name="T79" fmla="*/ 284 h 345"/>
                <a:gd name="T80" fmla="*/ 91 w 134"/>
                <a:gd name="T81" fmla="*/ 279 h 345"/>
                <a:gd name="T82" fmla="*/ 91 w 134"/>
                <a:gd name="T83" fmla="*/ 266 h 345"/>
                <a:gd name="T84" fmla="*/ 93 w 134"/>
                <a:gd name="T85" fmla="*/ 246 h 345"/>
                <a:gd name="T86" fmla="*/ 93 w 134"/>
                <a:gd name="T87" fmla="*/ 219 h 345"/>
                <a:gd name="T88" fmla="*/ 94 w 134"/>
                <a:gd name="T89" fmla="*/ 184 h 345"/>
                <a:gd name="T90" fmla="*/ 94 w 134"/>
                <a:gd name="T91" fmla="*/ 141 h 345"/>
                <a:gd name="T92" fmla="*/ 94 w 134"/>
                <a:gd name="T93" fmla="*/ 102 h 345"/>
                <a:gd name="T94" fmla="*/ 94 w 134"/>
                <a:gd name="T95" fmla="*/ 73 h 345"/>
                <a:gd name="T96" fmla="*/ 93 w 134"/>
                <a:gd name="T97" fmla="*/ 51 h 345"/>
                <a:gd name="T98" fmla="*/ 93 w 134"/>
                <a:gd name="T99" fmla="*/ 38 h 345"/>
                <a:gd name="T100" fmla="*/ 93 w 134"/>
                <a:gd name="T101" fmla="*/ 32 h 345"/>
                <a:gd name="T102" fmla="*/ 86 w 134"/>
                <a:gd name="T103" fmla="*/ 32 h 345"/>
                <a:gd name="T104" fmla="*/ 71 w 134"/>
                <a:gd name="T105" fmla="*/ 35 h 345"/>
                <a:gd name="T106" fmla="*/ 48 w 134"/>
                <a:gd name="T107" fmla="*/ 39 h 345"/>
                <a:gd name="T108" fmla="*/ 25 w 134"/>
                <a:gd name="T109" fmla="*/ 45 h 345"/>
                <a:gd name="T110" fmla="*/ 5 w 134"/>
                <a:gd name="T111" fmla="*/ 46 h 345"/>
                <a:gd name="T112" fmla="*/ 0 w 134"/>
                <a:gd name="T113" fmla="*/ 28 h 345"/>
                <a:gd name="T114" fmla="*/ 22 w 134"/>
                <a:gd name="T115" fmla="*/ 25 h 345"/>
                <a:gd name="T116" fmla="*/ 45 w 134"/>
                <a:gd name="T117" fmla="*/ 21 h 345"/>
                <a:gd name="T118" fmla="*/ 65 w 134"/>
                <a:gd name="T119" fmla="*/ 16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4" h="345">
                  <a:moveTo>
                    <a:pt x="65" y="16"/>
                  </a:moveTo>
                  <a:lnTo>
                    <a:pt x="69" y="14"/>
                  </a:lnTo>
                  <a:lnTo>
                    <a:pt x="75" y="12"/>
                  </a:lnTo>
                  <a:lnTo>
                    <a:pt x="78" y="11"/>
                  </a:lnTo>
                  <a:lnTo>
                    <a:pt x="81" y="9"/>
                  </a:lnTo>
                  <a:lnTo>
                    <a:pt x="85" y="8"/>
                  </a:lnTo>
                  <a:lnTo>
                    <a:pt x="86" y="7"/>
                  </a:lnTo>
                  <a:lnTo>
                    <a:pt x="89" y="6"/>
                  </a:lnTo>
                  <a:lnTo>
                    <a:pt x="89" y="4"/>
                  </a:lnTo>
                  <a:lnTo>
                    <a:pt x="90" y="3"/>
                  </a:lnTo>
                  <a:lnTo>
                    <a:pt x="91" y="2"/>
                  </a:lnTo>
                  <a:lnTo>
                    <a:pt x="94" y="1"/>
                  </a:lnTo>
                  <a:lnTo>
                    <a:pt x="97" y="0"/>
                  </a:lnTo>
                  <a:lnTo>
                    <a:pt x="98" y="0"/>
                  </a:lnTo>
                  <a:lnTo>
                    <a:pt x="99" y="0"/>
                  </a:lnTo>
                  <a:lnTo>
                    <a:pt x="102" y="0"/>
                  </a:lnTo>
                  <a:lnTo>
                    <a:pt x="105" y="1"/>
                  </a:lnTo>
                  <a:lnTo>
                    <a:pt x="107" y="2"/>
                  </a:lnTo>
                  <a:lnTo>
                    <a:pt x="111" y="3"/>
                  </a:lnTo>
                  <a:lnTo>
                    <a:pt x="114" y="6"/>
                  </a:lnTo>
                  <a:lnTo>
                    <a:pt x="118" y="8"/>
                  </a:lnTo>
                  <a:lnTo>
                    <a:pt x="121" y="10"/>
                  </a:lnTo>
                  <a:lnTo>
                    <a:pt x="125" y="12"/>
                  </a:lnTo>
                  <a:lnTo>
                    <a:pt x="128" y="15"/>
                  </a:lnTo>
                  <a:lnTo>
                    <a:pt x="131" y="17"/>
                  </a:lnTo>
                  <a:lnTo>
                    <a:pt x="132" y="19"/>
                  </a:lnTo>
                  <a:lnTo>
                    <a:pt x="133" y="21"/>
                  </a:lnTo>
                  <a:lnTo>
                    <a:pt x="134" y="22"/>
                  </a:lnTo>
                  <a:lnTo>
                    <a:pt x="134" y="23"/>
                  </a:lnTo>
                  <a:lnTo>
                    <a:pt x="134" y="26"/>
                  </a:lnTo>
                  <a:lnTo>
                    <a:pt x="133" y="29"/>
                  </a:lnTo>
                  <a:lnTo>
                    <a:pt x="131" y="31"/>
                  </a:lnTo>
                  <a:lnTo>
                    <a:pt x="128" y="32"/>
                  </a:lnTo>
                  <a:lnTo>
                    <a:pt x="128" y="33"/>
                  </a:lnTo>
                  <a:lnTo>
                    <a:pt x="127" y="35"/>
                  </a:lnTo>
                  <a:lnTo>
                    <a:pt x="125" y="37"/>
                  </a:lnTo>
                  <a:lnTo>
                    <a:pt x="125" y="39"/>
                  </a:lnTo>
                  <a:lnTo>
                    <a:pt x="124" y="43"/>
                  </a:lnTo>
                  <a:lnTo>
                    <a:pt x="124" y="46"/>
                  </a:lnTo>
                  <a:lnTo>
                    <a:pt x="124" y="51"/>
                  </a:lnTo>
                  <a:lnTo>
                    <a:pt x="123" y="57"/>
                  </a:lnTo>
                  <a:lnTo>
                    <a:pt x="123" y="63"/>
                  </a:lnTo>
                  <a:lnTo>
                    <a:pt x="121" y="68"/>
                  </a:lnTo>
                  <a:lnTo>
                    <a:pt x="121" y="77"/>
                  </a:lnTo>
                  <a:lnTo>
                    <a:pt x="121" y="83"/>
                  </a:lnTo>
                  <a:lnTo>
                    <a:pt x="121" y="93"/>
                  </a:lnTo>
                  <a:lnTo>
                    <a:pt x="121" y="102"/>
                  </a:lnTo>
                  <a:lnTo>
                    <a:pt x="121" y="111"/>
                  </a:lnTo>
                  <a:lnTo>
                    <a:pt x="121" y="122"/>
                  </a:lnTo>
                  <a:lnTo>
                    <a:pt x="121" y="132"/>
                  </a:lnTo>
                  <a:lnTo>
                    <a:pt x="121" y="143"/>
                  </a:lnTo>
                  <a:lnTo>
                    <a:pt x="121" y="153"/>
                  </a:lnTo>
                  <a:lnTo>
                    <a:pt x="121" y="163"/>
                  </a:lnTo>
                  <a:lnTo>
                    <a:pt x="121" y="172"/>
                  </a:lnTo>
                  <a:lnTo>
                    <a:pt x="121" y="181"/>
                  </a:lnTo>
                  <a:lnTo>
                    <a:pt x="121" y="189"/>
                  </a:lnTo>
                  <a:lnTo>
                    <a:pt x="121" y="198"/>
                  </a:lnTo>
                  <a:lnTo>
                    <a:pt x="121" y="206"/>
                  </a:lnTo>
                  <a:lnTo>
                    <a:pt x="121" y="213"/>
                  </a:lnTo>
                  <a:lnTo>
                    <a:pt x="121" y="220"/>
                  </a:lnTo>
                  <a:lnTo>
                    <a:pt x="121" y="227"/>
                  </a:lnTo>
                  <a:lnTo>
                    <a:pt x="121" y="234"/>
                  </a:lnTo>
                  <a:lnTo>
                    <a:pt x="121" y="239"/>
                  </a:lnTo>
                  <a:lnTo>
                    <a:pt x="123" y="245"/>
                  </a:lnTo>
                  <a:lnTo>
                    <a:pt x="123" y="251"/>
                  </a:lnTo>
                  <a:lnTo>
                    <a:pt x="123" y="262"/>
                  </a:lnTo>
                  <a:lnTo>
                    <a:pt x="123" y="271"/>
                  </a:lnTo>
                  <a:lnTo>
                    <a:pt x="123" y="279"/>
                  </a:lnTo>
                  <a:lnTo>
                    <a:pt x="123" y="287"/>
                  </a:lnTo>
                  <a:lnTo>
                    <a:pt x="123" y="294"/>
                  </a:lnTo>
                  <a:lnTo>
                    <a:pt x="121" y="300"/>
                  </a:lnTo>
                  <a:lnTo>
                    <a:pt x="121" y="306"/>
                  </a:lnTo>
                  <a:lnTo>
                    <a:pt x="121" y="310"/>
                  </a:lnTo>
                  <a:lnTo>
                    <a:pt x="119" y="319"/>
                  </a:lnTo>
                  <a:lnTo>
                    <a:pt x="115" y="326"/>
                  </a:lnTo>
                  <a:lnTo>
                    <a:pt x="112" y="331"/>
                  </a:lnTo>
                  <a:lnTo>
                    <a:pt x="108" y="337"/>
                  </a:lnTo>
                  <a:lnTo>
                    <a:pt x="105" y="341"/>
                  </a:lnTo>
                  <a:lnTo>
                    <a:pt x="101" y="343"/>
                  </a:lnTo>
                  <a:lnTo>
                    <a:pt x="95" y="344"/>
                  </a:lnTo>
                  <a:lnTo>
                    <a:pt x="93" y="345"/>
                  </a:lnTo>
                  <a:lnTo>
                    <a:pt x="90" y="344"/>
                  </a:lnTo>
                  <a:lnTo>
                    <a:pt x="89" y="344"/>
                  </a:lnTo>
                  <a:lnTo>
                    <a:pt x="88" y="343"/>
                  </a:lnTo>
                  <a:lnTo>
                    <a:pt x="86" y="342"/>
                  </a:lnTo>
                  <a:lnTo>
                    <a:pt x="85" y="340"/>
                  </a:lnTo>
                  <a:lnTo>
                    <a:pt x="85" y="337"/>
                  </a:lnTo>
                  <a:lnTo>
                    <a:pt x="84" y="335"/>
                  </a:lnTo>
                  <a:lnTo>
                    <a:pt x="84" y="333"/>
                  </a:lnTo>
                  <a:lnTo>
                    <a:pt x="82" y="329"/>
                  </a:lnTo>
                  <a:lnTo>
                    <a:pt x="81" y="327"/>
                  </a:lnTo>
                  <a:lnTo>
                    <a:pt x="78" y="323"/>
                  </a:lnTo>
                  <a:lnTo>
                    <a:pt x="77" y="321"/>
                  </a:lnTo>
                  <a:lnTo>
                    <a:pt x="73" y="317"/>
                  </a:lnTo>
                  <a:lnTo>
                    <a:pt x="71" y="315"/>
                  </a:lnTo>
                  <a:lnTo>
                    <a:pt x="67" y="312"/>
                  </a:lnTo>
                  <a:lnTo>
                    <a:pt x="63" y="309"/>
                  </a:lnTo>
                  <a:lnTo>
                    <a:pt x="58" y="306"/>
                  </a:lnTo>
                  <a:lnTo>
                    <a:pt x="54" y="303"/>
                  </a:lnTo>
                  <a:lnTo>
                    <a:pt x="50" y="301"/>
                  </a:lnTo>
                  <a:lnTo>
                    <a:pt x="47" y="298"/>
                  </a:lnTo>
                  <a:lnTo>
                    <a:pt x="46" y="295"/>
                  </a:lnTo>
                  <a:lnTo>
                    <a:pt x="43" y="294"/>
                  </a:lnTo>
                  <a:lnTo>
                    <a:pt x="43" y="292"/>
                  </a:lnTo>
                  <a:lnTo>
                    <a:pt x="43" y="290"/>
                  </a:lnTo>
                  <a:lnTo>
                    <a:pt x="43" y="288"/>
                  </a:lnTo>
                  <a:lnTo>
                    <a:pt x="45" y="287"/>
                  </a:lnTo>
                  <a:lnTo>
                    <a:pt x="46" y="286"/>
                  </a:lnTo>
                  <a:lnTo>
                    <a:pt x="48" y="286"/>
                  </a:lnTo>
                  <a:lnTo>
                    <a:pt x="51" y="286"/>
                  </a:lnTo>
                  <a:lnTo>
                    <a:pt x="55" y="286"/>
                  </a:lnTo>
                  <a:lnTo>
                    <a:pt x="60" y="286"/>
                  </a:lnTo>
                  <a:lnTo>
                    <a:pt x="65" y="287"/>
                  </a:lnTo>
                  <a:lnTo>
                    <a:pt x="71" y="287"/>
                  </a:lnTo>
                  <a:lnTo>
                    <a:pt x="76" y="287"/>
                  </a:lnTo>
                  <a:lnTo>
                    <a:pt x="80" y="287"/>
                  </a:lnTo>
                  <a:lnTo>
                    <a:pt x="84" y="287"/>
                  </a:lnTo>
                  <a:lnTo>
                    <a:pt x="86" y="286"/>
                  </a:lnTo>
                  <a:lnTo>
                    <a:pt x="88" y="285"/>
                  </a:lnTo>
                  <a:lnTo>
                    <a:pt x="90" y="284"/>
                  </a:lnTo>
                  <a:lnTo>
                    <a:pt x="90" y="283"/>
                  </a:lnTo>
                  <a:lnTo>
                    <a:pt x="91" y="281"/>
                  </a:lnTo>
                  <a:lnTo>
                    <a:pt x="91" y="279"/>
                  </a:lnTo>
                  <a:lnTo>
                    <a:pt x="91" y="276"/>
                  </a:lnTo>
                  <a:lnTo>
                    <a:pt x="91" y="272"/>
                  </a:lnTo>
                  <a:lnTo>
                    <a:pt x="91" y="266"/>
                  </a:lnTo>
                  <a:lnTo>
                    <a:pt x="93" y="260"/>
                  </a:lnTo>
                  <a:lnTo>
                    <a:pt x="93" y="255"/>
                  </a:lnTo>
                  <a:lnTo>
                    <a:pt x="93" y="246"/>
                  </a:lnTo>
                  <a:lnTo>
                    <a:pt x="93" y="238"/>
                  </a:lnTo>
                  <a:lnTo>
                    <a:pt x="93" y="229"/>
                  </a:lnTo>
                  <a:lnTo>
                    <a:pt x="93" y="219"/>
                  </a:lnTo>
                  <a:lnTo>
                    <a:pt x="94" y="208"/>
                  </a:lnTo>
                  <a:lnTo>
                    <a:pt x="94" y="196"/>
                  </a:lnTo>
                  <a:lnTo>
                    <a:pt x="94" y="184"/>
                  </a:lnTo>
                  <a:lnTo>
                    <a:pt x="94" y="170"/>
                  </a:lnTo>
                  <a:lnTo>
                    <a:pt x="94" y="156"/>
                  </a:lnTo>
                  <a:lnTo>
                    <a:pt x="94" y="141"/>
                  </a:lnTo>
                  <a:lnTo>
                    <a:pt x="94" y="127"/>
                  </a:lnTo>
                  <a:lnTo>
                    <a:pt x="94" y="114"/>
                  </a:lnTo>
                  <a:lnTo>
                    <a:pt x="94" y="102"/>
                  </a:lnTo>
                  <a:lnTo>
                    <a:pt x="94" y="92"/>
                  </a:lnTo>
                  <a:lnTo>
                    <a:pt x="94" y="81"/>
                  </a:lnTo>
                  <a:lnTo>
                    <a:pt x="94" y="73"/>
                  </a:lnTo>
                  <a:lnTo>
                    <a:pt x="94" y="65"/>
                  </a:lnTo>
                  <a:lnTo>
                    <a:pt x="94" y="58"/>
                  </a:lnTo>
                  <a:lnTo>
                    <a:pt x="93" y="51"/>
                  </a:lnTo>
                  <a:lnTo>
                    <a:pt x="93" y="46"/>
                  </a:lnTo>
                  <a:lnTo>
                    <a:pt x="93" y="42"/>
                  </a:lnTo>
                  <a:lnTo>
                    <a:pt x="93" y="38"/>
                  </a:lnTo>
                  <a:lnTo>
                    <a:pt x="93" y="35"/>
                  </a:lnTo>
                  <a:lnTo>
                    <a:pt x="93" y="33"/>
                  </a:lnTo>
                  <a:lnTo>
                    <a:pt x="93" y="32"/>
                  </a:lnTo>
                  <a:lnTo>
                    <a:pt x="91" y="32"/>
                  </a:lnTo>
                  <a:lnTo>
                    <a:pt x="89" y="32"/>
                  </a:lnTo>
                  <a:lnTo>
                    <a:pt x="86" y="32"/>
                  </a:lnTo>
                  <a:lnTo>
                    <a:pt x="82" y="32"/>
                  </a:lnTo>
                  <a:lnTo>
                    <a:pt x="77" y="33"/>
                  </a:lnTo>
                  <a:lnTo>
                    <a:pt x="71" y="35"/>
                  </a:lnTo>
                  <a:lnTo>
                    <a:pt x="64" y="36"/>
                  </a:lnTo>
                  <a:lnTo>
                    <a:pt x="56" y="38"/>
                  </a:lnTo>
                  <a:lnTo>
                    <a:pt x="48" y="39"/>
                  </a:lnTo>
                  <a:lnTo>
                    <a:pt x="39" y="42"/>
                  </a:lnTo>
                  <a:lnTo>
                    <a:pt x="33" y="43"/>
                  </a:lnTo>
                  <a:lnTo>
                    <a:pt x="25" y="45"/>
                  </a:lnTo>
                  <a:lnTo>
                    <a:pt x="18" y="45"/>
                  </a:lnTo>
                  <a:lnTo>
                    <a:pt x="12" y="46"/>
                  </a:lnTo>
                  <a:lnTo>
                    <a:pt x="5" y="46"/>
                  </a:lnTo>
                  <a:lnTo>
                    <a:pt x="0" y="47"/>
                  </a:lnTo>
                  <a:lnTo>
                    <a:pt x="0" y="38"/>
                  </a:lnTo>
                  <a:lnTo>
                    <a:pt x="0" y="28"/>
                  </a:lnTo>
                  <a:lnTo>
                    <a:pt x="8" y="28"/>
                  </a:lnTo>
                  <a:lnTo>
                    <a:pt x="16" y="26"/>
                  </a:lnTo>
                  <a:lnTo>
                    <a:pt x="22" y="25"/>
                  </a:lnTo>
                  <a:lnTo>
                    <a:pt x="29" y="23"/>
                  </a:lnTo>
                  <a:lnTo>
                    <a:pt x="37" y="22"/>
                  </a:lnTo>
                  <a:lnTo>
                    <a:pt x="45" y="21"/>
                  </a:lnTo>
                  <a:lnTo>
                    <a:pt x="55" y="18"/>
                  </a:lnTo>
                  <a:lnTo>
                    <a:pt x="65" y="16"/>
                  </a:lnTo>
                  <a:lnTo>
                    <a:pt x="65" y="1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" name="Freeform 204"/>
            <p:cNvSpPr>
              <a:spLocks/>
            </p:cNvSpPr>
            <p:nvPr/>
          </p:nvSpPr>
          <p:spPr bwMode="auto">
            <a:xfrm>
              <a:off x="7143581" y="3985205"/>
              <a:ext cx="1707456" cy="1344062"/>
            </a:xfrm>
            <a:custGeom>
              <a:avLst/>
              <a:gdLst>
                <a:gd name="T0" fmla="*/ 295 w 296"/>
                <a:gd name="T1" fmla="*/ 30 h 253"/>
                <a:gd name="T2" fmla="*/ 292 w 296"/>
                <a:gd name="T3" fmla="*/ 35 h 253"/>
                <a:gd name="T4" fmla="*/ 287 w 296"/>
                <a:gd name="T5" fmla="*/ 43 h 253"/>
                <a:gd name="T6" fmla="*/ 279 w 296"/>
                <a:gd name="T7" fmla="*/ 52 h 253"/>
                <a:gd name="T8" fmla="*/ 270 w 296"/>
                <a:gd name="T9" fmla="*/ 64 h 253"/>
                <a:gd name="T10" fmla="*/ 257 w 296"/>
                <a:gd name="T11" fmla="*/ 78 h 253"/>
                <a:gd name="T12" fmla="*/ 242 w 296"/>
                <a:gd name="T13" fmla="*/ 94 h 253"/>
                <a:gd name="T14" fmla="*/ 225 w 296"/>
                <a:gd name="T15" fmla="*/ 110 h 253"/>
                <a:gd name="T16" fmla="*/ 206 w 296"/>
                <a:gd name="T17" fmla="*/ 130 h 253"/>
                <a:gd name="T18" fmla="*/ 186 w 296"/>
                <a:gd name="T19" fmla="*/ 149 h 253"/>
                <a:gd name="T20" fmla="*/ 165 w 296"/>
                <a:gd name="T21" fmla="*/ 166 h 253"/>
                <a:gd name="T22" fmla="*/ 133 w 296"/>
                <a:gd name="T23" fmla="*/ 191 h 253"/>
                <a:gd name="T24" fmla="*/ 109 w 296"/>
                <a:gd name="T25" fmla="*/ 206 h 253"/>
                <a:gd name="T26" fmla="*/ 87 w 296"/>
                <a:gd name="T27" fmla="*/ 219 h 253"/>
                <a:gd name="T28" fmla="*/ 65 w 296"/>
                <a:gd name="T29" fmla="*/ 230 h 253"/>
                <a:gd name="T30" fmla="*/ 44 w 296"/>
                <a:gd name="T31" fmla="*/ 241 h 253"/>
                <a:gd name="T32" fmla="*/ 34 w 296"/>
                <a:gd name="T33" fmla="*/ 244 h 253"/>
                <a:gd name="T34" fmla="*/ 26 w 296"/>
                <a:gd name="T35" fmla="*/ 248 h 253"/>
                <a:gd name="T36" fmla="*/ 18 w 296"/>
                <a:gd name="T37" fmla="*/ 250 h 253"/>
                <a:gd name="T38" fmla="*/ 8 w 296"/>
                <a:gd name="T39" fmla="*/ 253 h 253"/>
                <a:gd name="T40" fmla="*/ 1 w 296"/>
                <a:gd name="T41" fmla="*/ 253 h 253"/>
                <a:gd name="T42" fmla="*/ 0 w 296"/>
                <a:gd name="T43" fmla="*/ 250 h 253"/>
                <a:gd name="T44" fmla="*/ 3 w 296"/>
                <a:gd name="T45" fmla="*/ 246 h 253"/>
                <a:gd name="T46" fmla="*/ 7 w 296"/>
                <a:gd name="T47" fmla="*/ 242 h 253"/>
                <a:gd name="T48" fmla="*/ 16 w 296"/>
                <a:gd name="T49" fmla="*/ 236 h 253"/>
                <a:gd name="T50" fmla="*/ 26 w 296"/>
                <a:gd name="T51" fmla="*/ 230 h 253"/>
                <a:gd name="T52" fmla="*/ 39 w 296"/>
                <a:gd name="T53" fmla="*/ 222 h 253"/>
                <a:gd name="T54" fmla="*/ 55 w 296"/>
                <a:gd name="T55" fmla="*/ 213 h 253"/>
                <a:gd name="T56" fmla="*/ 73 w 296"/>
                <a:gd name="T57" fmla="*/ 201 h 253"/>
                <a:gd name="T58" fmla="*/ 103 w 296"/>
                <a:gd name="T59" fmla="*/ 180 h 253"/>
                <a:gd name="T60" fmla="*/ 121 w 296"/>
                <a:gd name="T61" fmla="*/ 167 h 253"/>
                <a:gd name="T62" fmla="*/ 138 w 296"/>
                <a:gd name="T63" fmla="*/ 153 h 253"/>
                <a:gd name="T64" fmla="*/ 154 w 296"/>
                <a:gd name="T65" fmla="*/ 141 h 253"/>
                <a:gd name="T66" fmla="*/ 182 w 296"/>
                <a:gd name="T67" fmla="*/ 114 h 253"/>
                <a:gd name="T68" fmla="*/ 210 w 296"/>
                <a:gd name="T69" fmla="*/ 84 h 253"/>
                <a:gd name="T70" fmla="*/ 222 w 296"/>
                <a:gd name="T71" fmla="*/ 71 h 253"/>
                <a:gd name="T72" fmla="*/ 232 w 296"/>
                <a:gd name="T73" fmla="*/ 58 h 253"/>
                <a:gd name="T74" fmla="*/ 241 w 296"/>
                <a:gd name="T75" fmla="*/ 47 h 253"/>
                <a:gd name="T76" fmla="*/ 249 w 296"/>
                <a:gd name="T77" fmla="*/ 37 h 253"/>
                <a:gd name="T78" fmla="*/ 255 w 296"/>
                <a:gd name="T79" fmla="*/ 29 h 253"/>
                <a:gd name="T80" fmla="*/ 259 w 296"/>
                <a:gd name="T81" fmla="*/ 22 h 253"/>
                <a:gd name="T82" fmla="*/ 261 w 296"/>
                <a:gd name="T83" fmla="*/ 16 h 253"/>
                <a:gd name="T84" fmla="*/ 261 w 296"/>
                <a:gd name="T85" fmla="*/ 11 h 253"/>
                <a:gd name="T86" fmla="*/ 261 w 296"/>
                <a:gd name="T87" fmla="*/ 6 h 253"/>
                <a:gd name="T88" fmla="*/ 266 w 296"/>
                <a:gd name="T89" fmla="*/ 1 h 253"/>
                <a:gd name="T90" fmla="*/ 270 w 296"/>
                <a:gd name="T91" fmla="*/ 0 h 253"/>
                <a:gd name="T92" fmla="*/ 274 w 296"/>
                <a:gd name="T93" fmla="*/ 1 h 253"/>
                <a:gd name="T94" fmla="*/ 278 w 296"/>
                <a:gd name="T95" fmla="*/ 3 h 253"/>
                <a:gd name="T96" fmla="*/ 284 w 296"/>
                <a:gd name="T97" fmla="*/ 9 h 253"/>
                <a:gd name="T98" fmla="*/ 291 w 296"/>
                <a:gd name="T99" fmla="*/ 17 h 253"/>
                <a:gd name="T100" fmla="*/ 293 w 296"/>
                <a:gd name="T101" fmla="*/ 22 h 253"/>
                <a:gd name="T102" fmla="*/ 296 w 296"/>
                <a:gd name="T103" fmla="*/ 25 h 253"/>
                <a:gd name="T104" fmla="*/ 296 w 296"/>
                <a:gd name="T105" fmla="*/ 28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96" h="253">
                  <a:moveTo>
                    <a:pt x="296" y="28"/>
                  </a:moveTo>
                  <a:lnTo>
                    <a:pt x="295" y="30"/>
                  </a:lnTo>
                  <a:lnTo>
                    <a:pt x="295" y="32"/>
                  </a:lnTo>
                  <a:lnTo>
                    <a:pt x="292" y="35"/>
                  </a:lnTo>
                  <a:lnTo>
                    <a:pt x="291" y="38"/>
                  </a:lnTo>
                  <a:lnTo>
                    <a:pt x="287" y="43"/>
                  </a:lnTo>
                  <a:lnTo>
                    <a:pt x="283" y="46"/>
                  </a:lnTo>
                  <a:lnTo>
                    <a:pt x="279" y="52"/>
                  </a:lnTo>
                  <a:lnTo>
                    <a:pt x="275" y="58"/>
                  </a:lnTo>
                  <a:lnTo>
                    <a:pt x="270" y="64"/>
                  </a:lnTo>
                  <a:lnTo>
                    <a:pt x="263" y="71"/>
                  </a:lnTo>
                  <a:lnTo>
                    <a:pt x="257" y="78"/>
                  </a:lnTo>
                  <a:lnTo>
                    <a:pt x="250" y="86"/>
                  </a:lnTo>
                  <a:lnTo>
                    <a:pt x="242" y="94"/>
                  </a:lnTo>
                  <a:lnTo>
                    <a:pt x="233" y="102"/>
                  </a:lnTo>
                  <a:lnTo>
                    <a:pt x="225" y="110"/>
                  </a:lnTo>
                  <a:lnTo>
                    <a:pt x="216" y="120"/>
                  </a:lnTo>
                  <a:lnTo>
                    <a:pt x="206" y="130"/>
                  </a:lnTo>
                  <a:lnTo>
                    <a:pt x="197" y="139"/>
                  </a:lnTo>
                  <a:lnTo>
                    <a:pt x="186" y="149"/>
                  </a:lnTo>
                  <a:lnTo>
                    <a:pt x="176" y="158"/>
                  </a:lnTo>
                  <a:lnTo>
                    <a:pt x="165" y="166"/>
                  </a:lnTo>
                  <a:lnTo>
                    <a:pt x="155" y="174"/>
                  </a:lnTo>
                  <a:lnTo>
                    <a:pt x="133" y="191"/>
                  </a:lnTo>
                  <a:lnTo>
                    <a:pt x="121" y="199"/>
                  </a:lnTo>
                  <a:lnTo>
                    <a:pt x="109" y="206"/>
                  </a:lnTo>
                  <a:lnTo>
                    <a:pt x="99" y="213"/>
                  </a:lnTo>
                  <a:lnTo>
                    <a:pt x="87" y="219"/>
                  </a:lnTo>
                  <a:lnTo>
                    <a:pt x="77" y="224"/>
                  </a:lnTo>
                  <a:lnTo>
                    <a:pt x="65" y="230"/>
                  </a:lnTo>
                  <a:lnTo>
                    <a:pt x="55" y="236"/>
                  </a:lnTo>
                  <a:lnTo>
                    <a:pt x="44" y="241"/>
                  </a:lnTo>
                  <a:lnTo>
                    <a:pt x="39" y="243"/>
                  </a:lnTo>
                  <a:lnTo>
                    <a:pt x="34" y="244"/>
                  </a:lnTo>
                  <a:lnTo>
                    <a:pt x="30" y="246"/>
                  </a:lnTo>
                  <a:lnTo>
                    <a:pt x="26" y="248"/>
                  </a:lnTo>
                  <a:lnTo>
                    <a:pt x="22" y="249"/>
                  </a:lnTo>
                  <a:lnTo>
                    <a:pt x="18" y="250"/>
                  </a:lnTo>
                  <a:lnTo>
                    <a:pt x="12" y="252"/>
                  </a:lnTo>
                  <a:lnTo>
                    <a:pt x="8" y="253"/>
                  </a:lnTo>
                  <a:lnTo>
                    <a:pt x="4" y="253"/>
                  </a:lnTo>
                  <a:lnTo>
                    <a:pt x="1" y="253"/>
                  </a:lnTo>
                  <a:lnTo>
                    <a:pt x="0" y="252"/>
                  </a:lnTo>
                  <a:lnTo>
                    <a:pt x="0" y="250"/>
                  </a:lnTo>
                  <a:lnTo>
                    <a:pt x="1" y="249"/>
                  </a:lnTo>
                  <a:lnTo>
                    <a:pt x="3" y="246"/>
                  </a:lnTo>
                  <a:lnTo>
                    <a:pt x="4" y="244"/>
                  </a:lnTo>
                  <a:lnTo>
                    <a:pt x="7" y="242"/>
                  </a:lnTo>
                  <a:lnTo>
                    <a:pt x="10" y="239"/>
                  </a:lnTo>
                  <a:lnTo>
                    <a:pt x="16" y="236"/>
                  </a:lnTo>
                  <a:lnTo>
                    <a:pt x="21" y="233"/>
                  </a:lnTo>
                  <a:lnTo>
                    <a:pt x="26" y="230"/>
                  </a:lnTo>
                  <a:lnTo>
                    <a:pt x="31" y="227"/>
                  </a:lnTo>
                  <a:lnTo>
                    <a:pt x="39" y="222"/>
                  </a:lnTo>
                  <a:lnTo>
                    <a:pt x="46" y="217"/>
                  </a:lnTo>
                  <a:lnTo>
                    <a:pt x="55" y="213"/>
                  </a:lnTo>
                  <a:lnTo>
                    <a:pt x="64" y="207"/>
                  </a:lnTo>
                  <a:lnTo>
                    <a:pt x="73" y="201"/>
                  </a:lnTo>
                  <a:lnTo>
                    <a:pt x="83" y="194"/>
                  </a:lnTo>
                  <a:lnTo>
                    <a:pt x="103" y="180"/>
                  </a:lnTo>
                  <a:lnTo>
                    <a:pt x="112" y="174"/>
                  </a:lnTo>
                  <a:lnTo>
                    <a:pt x="121" y="167"/>
                  </a:lnTo>
                  <a:lnTo>
                    <a:pt x="130" y="160"/>
                  </a:lnTo>
                  <a:lnTo>
                    <a:pt x="138" y="153"/>
                  </a:lnTo>
                  <a:lnTo>
                    <a:pt x="147" y="148"/>
                  </a:lnTo>
                  <a:lnTo>
                    <a:pt x="154" y="141"/>
                  </a:lnTo>
                  <a:lnTo>
                    <a:pt x="168" y="128"/>
                  </a:lnTo>
                  <a:lnTo>
                    <a:pt x="182" y="114"/>
                  </a:lnTo>
                  <a:lnTo>
                    <a:pt x="197" y="99"/>
                  </a:lnTo>
                  <a:lnTo>
                    <a:pt x="210" y="84"/>
                  </a:lnTo>
                  <a:lnTo>
                    <a:pt x="216" y="77"/>
                  </a:lnTo>
                  <a:lnTo>
                    <a:pt x="222" y="71"/>
                  </a:lnTo>
                  <a:lnTo>
                    <a:pt x="227" y="64"/>
                  </a:lnTo>
                  <a:lnTo>
                    <a:pt x="232" y="58"/>
                  </a:lnTo>
                  <a:lnTo>
                    <a:pt x="237" y="52"/>
                  </a:lnTo>
                  <a:lnTo>
                    <a:pt x="241" y="47"/>
                  </a:lnTo>
                  <a:lnTo>
                    <a:pt x="245" y="42"/>
                  </a:lnTo>
                  <a:lnTo>
                    <a:pt x="249" y="37"/>
                  </a:lnTo>
                  <a:lnTo>
                    <a:pt x="252" y="32"/>
                  </a:lnTo>
                  <a:lnTo>
                    <a:pt x="255" y="29"/>
                  </a:lnTo>
                  <a:lnTo>
                    <a:pt x="257" y="24"/>
                  </a:lnTo>
                  <a:lnTo>
                    <a:pt x="259" y="22"/>
                  </a:lnTo>
                  <a:lnTo>
                    <a:pt x="261" y="18"/>
                  </a:lnTo>
                  <a:lnTo>
                    <a:pt x="261" y="16"/>
                  </a:lnTo>
                  <a:lnTo>
                    <a:pt x="261" y="14"/>
                  </a:lnTo>
                  <a:lnTo>
                    <a:pt x="261" y="11"/>
                  </a:lnTo>
                  <a:lnTo>
                    <a:pt x="261" y="9"/>
                  </a:lnTo>
                  <a:lnTo>
                    <a:pt x="261" y="6"/>
                  </a:lnTo>
                  <a:lnTo>
                    <a:pt x="263" y="3"/>
                  </a:lnTo>
                  <a:lnTo>
                    <a:pt x="266" y="1"/>
                  </a:lnTo>
                  <a:lnTo>
                    <a:pt x="267" y="0"/>
                  </a:lnTo>
                  <a:lnTo>
                    <a:pt x="270" y="0"/>
                  </a:lnTo>
                  <a:lnTo>
                    <a:pt x="271" y="0"/>
                  </a:lnTo>
                  <a:lnTo>
                    <a:pt x="274" y="1"/>
                  </a:lnTo>
                  <a:lnTo>
                    <a:pt x="276" y="2"/>
                  </a:lnTo>
                  <a:lnTo>
                    <a:pt x="278" y="3"/>
                  </a:lnTo>
                  <a:lnTo>
                    <a:pt x="280" y="6"/>
                  </a:lnTo>
                  <a:lnTo>
                    <a:pt x="284" y="9"/>
                  </a:lnTo>
                  <a:lnTo>
                    <a:pt x="288" y="15"/>
                  </a:lnTo>
                  <a:lnTo>
                    <a:pt x="291" y="17"/>
                  </a:lnTo>
                  <a:lnTo>
                    <a:pt x="292" y="20"/>
                  </a:lnTo>
                  <a:lnTo>
                    <a:pt x="293" y="22"/>
                  </a:lnTo>
                  <a:lnTo>
                    <a:pt x="295" y="24"/>
                  </a:lnTo>
                  <a:lnTo>
                    <a:pt x="296" y="25"/>
                  </a:lnTo>
                  <a:lnTo>
                    <a:pt x="296" y="28"/>
                  </a:lnTo>
                  <a:lnTo>
                    <a:pt x="296" y="2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" name="Freeform 206"/>
            <p:cNvSpPr>
              <a:spLocks/>
            </p:cNvSpPr>
            <p:nvPr/>
          </p:nvSpPr>
          <p:spPr bwMode="auto">
            <a:xfrm>
              <a:off x="7183958" y="4473954"/>
              <a:ext cx="1228678" cy="276249"/>
            </a:xfrm>
            <a:custGeom>
              <a:avLst/>
              <a:gdLst>
                <a:gd name="T0" fmla="*/ 117 w 213"/>
                <a:gd name="T1" fmla="*/ 35 h 52"/>
                <a:gd name="T2" fmla="*/ 101 w 213"/>
                <a:gd name="T3" fmla="*/ 38 h 52"/>
                <a:gd name="T4" fmla="*/ 86 w 213"/>
                <a:gd name="T5" fmla="*/ 40 h 52"/>
                <a:gd name="T6" fmla="*/ 71 w 213"/>
                <a:gd name="T7" fmla="*/ 44 h 52"/>
                <a:gd name="T8" fmla="*/ 58 w 213"/>
                <a:gd name="T9" fmla="*/ 47 h 52"/>
                <a:gd name="T10" fmla="*/ 53 w 213"/>
                <a:gd name="T11" fmla="*/ 49 h 52"/>
                <a:gd name="T12" fmla="*/ 46 w 213"/>
                <a:gd name="T13" fmla="*/ 50 h 52"/>
                <a:gd name="T14" fmla="*/ 43 w 213"/>
                <a:gd name="T15" fmla="*/ 51 h 52"/>
                <a:gd name="T16" fmla="*/ 39 w 213"/>
                <a:gd name="T17" fmla="*/ 52 h 52"/>
                <a:gd name="T18" fmla="*/ 35 w 213"/>
                <a:gd name="T19" fmla="*/ 52 h 52"/>
                <a:gd name="T20" fmla="*/ 31 w 213"/>
                <a:gd name="T21" fmla="*/ 52 h 52"/>
                <a:gd name="T22" fmla="*/ 28 w 213"/>
                <a:gd name="T23" fmla="*/ 52 h 52"/>
                <a:gd name="T24" fmla="*/ 27 w 213"/>
                <a:gd name="T25" fmla="*/ 52 h 52"/>
                <a:gd name="T26" fmla="*/ 26 w 213"/>
                <a:gd name="T27" fmla="*/ 52 h 52"/>
                <a:gd name="T28" fmla="*/ 23 w 213"/>
                <a:gd name="T29" fmla="*/ 51 h 52"/>
                <a:gd name="T30" fmla="*/ 22 w 213"/>
                <a:gd name="T31" fmla="*/ 50 h 52"/>
                <a:gd name="T32" fmla="*/ 19 w 213"/>
                <a:gd name="T33" fmla="*/ 50 h 52"/>
                <a:gd name="T34" fmla="*/ 16 w 213"/>
                <a:gd name="T35" fmla="*/ 47 h 52"/>
                <a:gd name="T36" fmla="*/ 15 w 213"/>
                <a:gd name="T37" fmla="*/ 46 h 52"/>
                <a:gd name="T38" fmla="*/ 10 w 213"/>
                <a:gd name="T39" fmla="*/ 43 h 52"/>
                <a:gd name="T40" fmla="*/ 6 w 213"/>
                <a:gd name="T41" fmla="*/ 38 h 52"/>
                <a:gd name="T42" fmla="*/ 3 w 213"/>
                <a:gd name="T43" fmla="*/ 33 h 52"/>
                <a:gd name="T44" fmla="*/ 1 w 213"/>
                <a:gd name="T45" fmla="*/ 26 h 52"/>
                <a:gd name="T46" fmla="*/ 0 w 213"/>
                <a:gd name="T47" fmla="*/ 21 h 52"/>
                <a:gd name="T48" fmla="*/ 13 w 213"/>
                <a:gd name="T49" fmla="*/ 21 h 52"/>
                <a:gd name="T50" fmla="*/ 27 w 213"/>
                <a:gd name="T51" fmla="*/ 19 h 52"/>
                <a:gd name="T52" fmla="*/ 40 w 213"/>
                <a:gd name="T53" fmla="*/ 18 h 52"/>
                <a:gd name="T54" fmla="*/ 56 w 213"/>
                <a:gd name="T55" fmla="*/ 18 h 52"/>
                <a:gd name="T56" fmla="*/ 70 w 213"/>
                <a:gd name="T57" fmla="*/ 16 h 52"/>
                <a:gd name="T58" fmla="*/ 86 w 213"/>
                <a:gd name="T59" fmla="*/ 15 h 52"/>
                <a:gd name="T60" fmla="*/ 102 w 213"/>
                <a:gd name="T61" fmla="*/ 12 h 52"/>
                <a:gd name="T62" fmla="*/ 118 w 213"/>
                <a:gd name="T63" fmla="*/ 9 h 52"/>
                <a:gd name="T64" fmla="*/ 134 w 213"/>
                <a:gd name="T65" fmla="*/ 7 h 52"/>
                <a:gd name="T66" fmla="*/ 149 w 213"/>
                <a:gd name="T67" fmla="*/ 5 h 52"/>
                <a:gd name="T68" fmla="*/ 162 w 213"/>
                <a:gd name="T69" fmla="*/ 3 h 52"/>
                <a:gd name="T70" fmla="*/ 175 w 213"/>
                <a:gd name="T71" fmla="*/ 2 h 52"/>
                <a:gd name="T72" fmla="*/ 186 w 213"/>
                <a:gd name="T73" fmla="*/ 1 h 52"/>
                <a:gd name="T74" fmla="*/ 196 w 213"/>
                <a:gd name="T75" fmla="*/ 1 h 52"/>
                <a:gd name="T76" fmla="*/ 205 w 213"/>
                <a:gd name="T77" fmla="*/ 0 h 52"/>
                <a:gd name="T78" fmla="*/ 213 w 213"/>
                <a:gd name="T79" fmla="*/ 0 h 52"/>
                <a:gd name="T80" fmla="*/ 213 w 213"/>
                <a:gd name="T81" fmla="*/ 17 h 52"/>
                <a:gd name="T82" fmla="*/ 198 w 213"/>
                <a:gd name="T83" fmla="*/ 19 h 52"/>
                <a:gd name="T84" fmla="*/ 183 w 213"/>
                <a:gd name="T85" fmla="*/ 23 h 52"/>
                <a:gd name="T86" fmla="*/ 170 w 213"/>
                <a:gd name="T87" fmla="*/ 25 h 52"/>
                <a:gd name="T88" fmla="*/ 158 w 213"/>
                <a:gd name="T89" fmla="*/ 28 h 52"/>
                <a:gd name="T90" fmla="*/ 147 w 213"/>
                <a:gd name="T91" fmla="*/ 30 h 52"/>
                <a:gd name="T92" fmla="*/ 135 w 213"/>
                <a:gd name="T93" fmla="*/ 31 h 52"/>
                <a:gd name="T94" fmla="*/ 126 w 213"/>
                <a:gd name="T95" fmla="*/ 33 h 52"/>
                <a:gd name="T96" fmla="*/ 117 w 213"/>
                <a:gd name="T97" fmla="*/ 35 h 52"/>
                <a:gd name="T98" fmla="*/ 117 w 213"/>
                <a:gd name="T99" fmla="*/ 3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3" h="52">
                  <a:moveTo>
                    <a:pt x="117" y="35"/>
                  </a:moveTo>
                  <a:lnTo>
                    <a:pt x="101" y="38"/>
                  </a:lnTo>
                  <a:lnTo>
                    <a:pt x="86" y="40"/>
                  </a:lnTo>
                  <a:lnTo>
                    <a:pt x="71" y="44"/>
                  </a:lnTo>
                  <a:lnTo>
                    <a:pt x="58" y="47"/>
                  </a:lnTo>
                  <a:lnTo>
                    <a:pt x="53" y="49"/>
                  </a:lnTo>
                  <a:lnTo>
                    <a:pt x="46" y="50"/>
                  </a:lnTo>
                  <a:lnTo>
                    <a:pt x="43" y="51"/>
                  </a:lnTo>
                  <a:lnTo>
                    <a:pt x="39" y="52"/>
                  </a:lnTo>
                  <a:lnTo>
                    <a:pt x="35" y="52"/>
                  </a:lnTo>
                  <a:lnTo>
                    <a:pt x="31" y="52"/>
                  </a:lnTo>
                  <a:lnTo>
                    <a:pt x="28" y="52"/>
                  </a:lnTo>
                  <a:lnTo>
                    <a:pt x="27" y="52"/>
                  </a:lnTo>
                  <a:lnTo>
                    <a:pt x="26" y="52"/>
                  </a:lnTo>
                  <a:lnTo>
                    <a:pt x="23" y="51"/>
                  </a:lnTo>
                  <a:lnTo>
                    <a:pt x="22" y="50"/>
                  </a:lnTo>
                  <a:lnTo>
                    <a:pt x="19" y="50"/>
                  </a:lnTo>
                  <a:lnTo>
                    <a:pt x="16" y="47"/>
                  </a:lnTo>
                  <a:lnTo>
                    <a:pt x="15" y="46"/>
                  </a:lnTo>
                  <a:lnTo>
                    <a:pt x="10" y="43"/>
                  </a:lnTo>
                  <a:lnTo>
                    <a:pt x="6" y="38"/>
                  </a:lnTo>
                  <a:lnTo>
                    <a:pt x="3" y="33"/>
                  </a:lnTo>
                  <a:lnTo>
                    <a:pt x="1" y="26"/>
                  </a:lnTo>
                  <a:lnTo>
                    <a:pt x="0" y="21"/>
                  </a:lnTo>
                  <a:lnTo>
                    <a:pt x="13" y="21"/>
                  </a:lnTo>
                  <a:lnTo>
                    <a:pt x="27" y="19"/>
                  </a:lnTo>
                  <a:lnTo>
                    <a:pt x="40" y="18"/>
                  </a:lnTo>
                  <a:lnTo>
                    <a:pt x="56" y="18"/>
                  </a:lnTo>
                  <a:lnTo>
                    <a:pt x="70" y="16"/>
                  </a:lnTo>
                  <a:lnTo>
                    <a:pt x="86" y="15"/>
                  </a:lnTo>
                  <a:lnTo>
                    <a:pt x="102" y="12"/>
                  </a:lnTo>
                  <a:lnTo>
                    <a:pt x="118" y="9"/>
                  </a:lnTo>
                  <a:lnTo>
                    <a:pt x="134" y="7"/>
                  </a:lnTo>
                  <a:lnTo>
                    <a:pt x="149" y="5"/>
                  </a:lnTo>
                  <a:lnTo>
                    <a:pt x="162" y="3"/>
                  </a:lnTo>
                  <a:lnTo>
                    <a:pt x="175" y="2"/>
                  </a:lnTo>
                  <a:lnTo>
                    <a:pt x="186" y="1"/>
                  </a:lnTo>
                  <a:lnTo>
                    <a:pt x="196" y="1"/>
                  </a:lnTo>
                  <a:lnTo>
                    <a:pt x="205" y="0"/>
                  </a:lnTo>
                  <a:lnTo>
                    <a:pt x="213" y="0"/>
                  </a:lnTo>
                  <a:lnTo>
                    <a:pt x="213" y="17"/>
                  </a:lnTo>
                  <a:lnTo>
                    <a:pt x="198" y="19"/>
                  </a:lnTo>
                  <a:lnTo>
                    <a:pt x="183" y="23"/>
                  </a:lnTo>
                  <a:lnTo>
                    <a:pt x="170" y="25"/>
                  </a:lnTo>
                  <a:lnTo>
                    <a:pt x="158" y="28"/>
                  </a:lnTo>
                  <a:lnTo>
                    <a:pt x="147" y="30"/>
                  </a:lnTo>
                  <a:lnTo>
                    <a:pt x="135" y="31"/>
                  </a:lnTo>
                  <a:lnTo>
                    <a:pt x="126" y="33"/>
                  </a:lnTo>
                  <a:lnTo>
                    <a:pt x="117" y="35"/>
                  </a:lnTo>
                  <a:lnTo>
                    <a:pt x="117" y="3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52" name="Freeform 125">
            <a:extLst>
              <a:ext uri="{FF2B5EF4-FFF2-40B4-BE49-F238E27FC236}">
                <a16:creationId xmlns:a16="http://schemas.microsoft.com/office/drawing/2014/main" xmlns="" id="{13877FB5-411C-4C31-A394-A44B9A1CB42F}"/>
              </a:ext>
            </a:extLst>
          </p:cNvPr>
          <p:cNvSpPr>
            <a:spLocks/>
          </p:cNvSpPr>
          <p:nvPr/>
        </p:nvSpPr>
        <p:spPr bwMode="auto">
          <a:xfrm>
            <a:off x="1375471" y="1070969"/>
            <a:ext cx="225780" cy="1604835"/>
          </a:xfrm>
          <a:custGeom>
            <a:avLst/>
            <a:gdLst>
              <a:gd name="T0" fmla="*/ 1 w 33"/>
              <a:gd name="T1" fmla="*/ 16 h 231"/>
              <a:gd name="T2" fmla="*/ 0 w 33"/>
              <a:gd name="T3" fmla="*/ 7 h 231"/>
              <a:gd name="T4" fmla="*/ 1 w 33"/>
              <a:gd name="T5" fmla="*/ 1 h 231"/>
              <a:gd name="T6" fmla="*/ 5 w 33"/>
              <a:gd name="T7" fmla="*/ 0 h 231"/>
              <a:gd name="T8" fmla="*/ 13 w 33"/>
              <a:gd name="T9" fmla="*/ 0 h 231"/>
              <a:gd name="T10" fmla="*/ 25 w 33"/>
              <a:gd name="T11" fmla="*/ 1 h 231"/>
              <a:gd name="T12" fmla="*/ 33 w 33"/>
              <a:gd name="T13" fmla="*/ 15 h 231"/>
              <a:gd name="T14" fmla="*/ 33 w 33"/>
              <a:gd name="T15" fmla="*/ 38 h 231"/>
              <a:gd name="T16" fmla="*/ 33 w 33"/>
              <a:gd name="T17" fmla="*/ 59 h 231"/>
              <a:gd name="T18" fmla="*/ 33 w 33"/>
              <a:gd name="T19" fmla="*/ 79 h 231"/>
              <a:gd name="T20" fmla="*/ 33 w 33"/>
              <a:gd name="T21" fmla="*/ 98 h 231"/>
              <a:gd name="T22" fmla="*/ 31 w 33"/>
              <a:gd name="T23" fmla="*/ 115 h 231"/>
              <a:gd name="T24" fmla="*/ 31 w 33"/>
              <a:gd name="T25" fmla="*/ 131 h 231"/>
              <a:gd name="T26" fmla="*/ 31 w 33"/>
              <a:gd name="T27" fmla="*/ 145 h 231"/>
              <a:gd name="T28" fmla="*/ 31 w 33"/>
              <a:gd name="T29" fmla="*/ 158 h 231"/>
              <a:gd name="T30" fmla="*/ 31 w 33"/>
              <a:gd name="T31" fmla="*/ 171 h 231"/>
              <a:gd name="T32" fmla="*/ 30 w 33"/>
              <a:gd name="T33" fmla="*/ 181 h 231"/>
              <a:gd name="T34" fmla="*/ 30 w 33"/>
              <a:gd name="T35" fmla="*/ 190 h 231"/>
              <a:gd name="T36" fmla="*/ 30 w 33"/>
              <a:gd name="T37" fmla="*/ 198 h 231"/>
              <a:gd name="T38" fmla="*/ 29 w 33"/>
              <a:gd name="T39" fmla="*/ 204 h 231"/>
              <a:gd name="T40" fmla="*/ 29 w 33"/>
              <a:gd name="T41" fmla="*/ 208 h 231"/>
              <a:gd name="T42" fmla="*/ 29 w 33"/>
              <a:gd name="T43" fmla="*/ 212 h 231"/>
              <a:gd name="T44" fmla="*/ 26 w 33"/>
              <a:gd name="T45" fmla="*/ 217 h 231"/>
              <a:gd name="T46" fmla="*/ 24 w 33"/>
              <a:gd name="T47" fmla="*/ 224 h 231"/>
              <a:gd name="T48" fmla="*/ 21 w 33"/>
              <a:gd name="T49" fmla="*/ 229 h 231"/>
              <a:gd name="T50" fmla="*/ 18 w 33"/>
              <a:gd name="T51" fmla="*/ 231 h 231"/>
              <a:gd name="T52" fmla="*/ 16 w 33"/>
              <a:gd name="T53" fmla="*/ 231 h 231"/>
              <a:gd name="T54" fmla="*/ 13 w 33"/>
              <a:gd name="T55" fmla="*/ 230 h 231"/>
              <a:gd name="T56" fmla="*/ 11 w 33"/>
              <a:gd name="T57" fmla="*/ 227 h 231"/>
              <a:gd name="T58" fmla="*/ 8 w 33"/>
              <a:gd name="T59" fmla="*/ 222 h 231"/>
              <a:gd name="T60" fmla="*/ 5 w 33"/>
              <a:gd name="T61" fmla="*/ 214 h 231"/>
              <a:gd name="T62" fmla="*/ 3 w 33"/>
              <a:gd name="T63" fmla="*/ 207 h 231"/>
              <a:gd name="T64" fmla="*/ 3 w 33"/>
              <a:gd name="T65" fmla="*/ 202 h 231"/>
              <a:gd name="T66" fmla="*/ 3 w 33"/>
              <a:gd name="T67" fmla="*/ 198 h 231"/>
              <a:gd name="T68" fmla="*/ 4 w 33"/>
              <a:gd name="T69" fmla="*/ 191 h 231"/>
              <a:gd name="T70" fmla="*/ 5 w 33"/>
              <a:gd name="T71" fmla="*/ 180 h 231"/>
              <a:gd name="T72" fmla="*/ 7 w 33"/>
              <a:gd name="T73" fmla="*/ 167 h 231"/>
              <a:gd name="T74" fmla="*/ 7 w 33"/>
              <a:gd name="T75" fmla="*/ 150 h 231"/>
              <a:gd name="T76" fmla="*/ 8 w 33"/>
              <a:gd name="T77" fmla="*/ 130 h 231"/>
              <a:gd name="T78" fmla="*/ 8 w 33"/>
              <a:gd name="T79" fmla="*/ 105 h 231"/>
              <a:gd name="T80" fmla="*/ 8 w 33"/>
              <a:gd name="T81" fmla="*/ 91 h 231"/>
              <a:gd name="T82" fmla="*/ 8 w 33"/>
              <a:gd name="T83" fmla="*/ 78 h 231"/>
              <a:gd name="T84" fmla="*/ 8 w 33"/>
              <a:gd name="T85" fmla="*/ 65 h 231"/>
              <a:gd name="T86" fmla="*/ 8 w 33"/>
              <a:gd name="T87" fmla="*/ 55 h 231"/>
              <a:gd name="T88" fmla="*/ 8 w 33"/>
              <a:gd name="T89" fmla="*/ 45 h 231"/>
              <a:gd name="T90" fmla="*/ 7 w 33"/>
              <a:gd name="T91" fmla="*/ 37 h 231"/>
              <a:gd name="T92" fmla="*/ 5 w 33"/>
              <a:gd name="T93" fmla="*/ 30 h 231"/>
              <a:gd name="T94" fmla="*/ 5 w 33"/>
              <a:gd name="T95" fmla="*/ 25 h 231"/>
              <a:gd name="T96" fmla="*/ 4 w 33"/>
              <a:gd name="T97" fmla="*/ 22 h 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3" h="231">
                <a:moveTo>
                  <a:pt x="4" y="22"/>
                </a:moveTo>
                <a:lnTo>
                  <a:pt x="1" y="16"/>
                </a:lnTo>
                <a:lnTo>
                  <a:pt x="1" y="11"/>
                </a:lnTo>
                <a:lnTo>
                  <a:pt x="0" y="7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5" y="0"/>
                </a:lnTo>
                <a:lnTo>
                  <a:pt x="9" y="0"/>
                </a:lnTo>
                <a:lnTo>
                  <a:pt x="13" y="0"/>
                </a:lnTo>
                <a:lnTo>
                  <a:pt x="18" y="0"/>
                </a:lnTo>
                <a:lnTo>
                  <a:pt x="25" y="1"/>
                </a:lnTo>
                <a:lnTo>
                  <a:pt x="33" y="3"/>
                </a:lnTo>
                <a:lnTo>
                  <a:pt x="33" y="15"/>
                </a:lnTo>
                <a:lnTo>
                  <a:pt x="33" y="27"/>
                </a:lnTo>
                <a:lnTo>
                  <a:pt x="33" y="38"/>
                </a:lnTo>
                <a:lnTo>
                  <a:pt x="33" y="49"/>
                </a:lnTo>
                <a:lnTo>
                  <a:pt x="33" y="59"/>
                </a:lnTo>
                <a:lnTo>
                  <a:pt x="33" y="70"/>
                </a:lnTo>
                <a:lnTo>
                  <a:pt x="33" y="79"/>
                </a:lnTo>
                <a:lnTo>
                  <a:pt x="33" y="88"/>
                </a:lnTo>
                <a:lnTo>
                  <a:pt x="33" y="98"/>
                </a:lnTo>
                <a:lnTo>
                  <a:pt x="33" y="107"/>
                </a:lnTo>
                <a:lnTo>
                  <a:pt x="31" y="115"/>
                </a:lnTo>
                <a:lnTo>
                  <a:pt x="31" y="123"/>
                </a:lnTo>
                <a:lnTo>
                  <a:pt x="31" y="131"/>
                </a:lnTo>
                <a:lnTo>
                  <a:pt x="31" y="138"/>
                </a:lnTo>
                <a:lnTo>
                  <a:pt x="31" y="145"/>
                </a:lnTo>
                <a:lnTo>
                  <a:pt x="31" y="152"/>
                </a:lnTo>
                <a:lnTo>
                  <a:pt x="31" y="158"/>
                </a:lnTo>
                <a:lnTo>
                  <a:pt x="31" y="165"/>
                </a:lnTo>
                <a:lnTo>
                  <a:pt x="31" y="171"/>
                </a:lnTo>
                <a:lnTo>
                  <a:pt x="31" y="176"/>
                </a:lnTo>
                <a:lnTo>
                  <a:pt x="30" y="181"/>
                </a:lnTo>
                <a:lnTo>
                  <a:pt x="30" y="186"/>
                </a:lnTo>
                <a:lnTo>
                  <a:pt x="30" y="190"/>
                </a:lnTo>
                <a:lnTo>
                  <a:pt x="30" y="194"/>
                </a:lnTo>
                <a:lnTo>
                  <a:pt x="30" y="198"/>
                </a:lnTo>
                <a:lnTo>
                  <a:pt x="30" y="201"/>
                </a:lnTo>
                <a:lnTo>
                  <a:pt x="29" y="204"/>
                </a:lnTo>
                <a:lnTo>
                  <a:pt x="29" y="206"/>
                </a:lnTo>
                <a:lnTo>
                  <a:pt x="29" y="208"/>
                </a:lnTo>
                <a:lnTo>
                  <a:pt x="29" y="210"/>
                </a:lnTo>
                <a:lnTo>
                  <a:pt x="29" y="212"/>
                </a:lnTo>
                <a:lnTo>
                  <a:pt x="28" y="213"/>
                </a:lnTo>
                <a:lnTo>
                  <a:pt x="26" y="217"/>
                </a:lnTo>
                <a:lnTo>
                  <a:pt x="25" y="221"/>
                </a:lnTo>
                <a:lnTo>
                  <a:pt x="24" y="224"/>
                </a:lnTo>
                <a:lnTo>
                  <a:pt x="22" y="227"/>
                </a:lnTo>
                <a:lnTo>
                  <a:pt x="21" y="229"/>
                </a:lnTo>
                <a:lnTo>
                  <a:pt x="20" y="230"/>
                </a:lnTo>
                <a:lnTo>
                  <a:pt x="18" y="231"/>
                </a:lnTo>
                <a:lnTo>
                  <a:pt x="17" y="231"/>
                </a:lnTo>
                <a:lnTo>
                  <a:pt x="16" y="231"/>
                </a:lnTo>
                <a:lnTo>
                  <a:pt x="15" y="231"/>
                </a:lnTo>
                <a:lnTo>
                  <a:pt x="13" y="230"/>
                </a:lnTo>
                <a:lnTo>
                  <a:pt x="12" y="229"/>
                </a:lnTo>
                <a:lnTo>
                  <a:pt x="11" y="227"/>
                </a:lnTo>
                <a:lnTo>
                  <a:pt x="9" y="224"/>
                </a:lnTo>
                <a:lnTo>
                  <a:pt x="8" y="222"/>
                </a:lnTo>
                <a:lnTo>
                  <a:pt x="7" y="220"/>
                </a:lnTo>
                <a:lnTo>
                  <a:pt x="5" y="214"/>
                </a:lnTo>
                <a:lnTo>
                  <a:pt x="4" y="209"/>
                </a:lnTo>
                <a:lnTo>
                  <a:pt x="3" y="207"/>
                </a:lnTo>
                <a:lnTo>
                  <a:pt x="3" y="204"/>
                </a:lnTo>
                <a:lnTo>
                  <a:pt x="3" y="202"/>
                </a:lnTo>
                <a:lnTo>
                  <a:pt x="3" y="201"/>
                </a:lnTo>
                <a:lnTo>
                  <a:pt x="3" y="198"/>
                </a:lnTo>
                <a:lnTo>
                  <a:pt x="4" y="195"/>
                </a:lnTo>
                <a:lnTo>
                  <a:pt x="4" y="191"/>
                </a:lnTo>
                <a:lnTo>
                  <a:pt x="4" y="186"/>
                </a:lnTo>
                <a:lnTo>
                  <a:pt x="5" y="180"/>
                </a:lnTo>
                <a:lnTo>
                  <a:pt x="5" y="174"/>
                </a:lnTo>
                <a:lnTo>
                  <a:pt x="7" y="167"/>
                </a:lnTo>
                <a:lnTo>
                  <a:pt x="7" y="159"/>
                </a:lnTo>
                <a:lnTo>
                  <a:pt x="7" y="150"/>
                </a:lnTo>
                <a:lnTo>
                  <a:pt x="8" y="141"/>
                </a:lnTo>
                <a:lnTo>
                  <a:pt x="8" y="130"/>
                </a:lnTo>
                <a:lnTo>
                  <a:pt x="8" y="117"/>
                </a:lnTo>
                <a:lnTo>
                  <a:pt x="8" y="105"/>
                </a:lnTo>
                <a:lnTo>
                  <a:pt x="8" y="98"/>
                </a:lnTo>
                <a:lnTo>
                  <a:pt x="8" y="91"/>
                </a:lnTo>
                <a:lnTo>
                  <a:pt x="8" y="84"/>
                </a:lnTo>
                <a:lnTo>
                  <a:pt x="8" y="78"/>
                </a:lnTo>
                <a:lnTo>
                  <a:pt x="8" y="71"/>
                </a:lnTo>
                <a:lnTo>
                  <a:pt x="8" y="65"/>
                </a:lnTo>
                <a:lnTo>
                  <a:pt x="8" y="59"/>
                </a:lnTo>
                <a:lnTo>
                  <a:pt x="8" y="55"/>
                </a:lnTo>
                <a:lnTo>
                  <a:pt x="8" y="50"/>
                </a:lnTo>
                <a:lnTo>
                  <a:pt x="8" y="45"/>
                </a:lnTo>
                <a:lnTo>
                  <a:pt x="7" y="41"/>
                </a:lnTo>
                <a:lnTo>
                  <a:pt x="7" y="37"/>
                </a:lnTo>
                <a:lnTo>
                  <a:pt x="7" y="34"/>
                </a:lnTo>
                <a:lnTo>
                  <a:pt x="5" y="30"/>
                </a:lnTo>
                <a:lnTo>
                  <a:pt x="5" y="28"/>
                </a:lnTo>
                <a:lnTo>
                  <a:pt x="5" y="25"/>
                </a:lnTo>
                <a:lnTo>
                  <a:pt x="4" y="23"/>
                </a:lnTo>
                <a:lnTo>
                  <a:pt x="4" y="22"/>
                </a:lnTo>
                <a:lnTo>
                  <a:pt x="4" y="2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126">
            <a:extLst>
              <a:ext uri="{FF2B5EF4-FFF2-40B4-BE49-F238E27FC236}">
                <a16:creationId xmlns:a16="http://schemas.microsoft.com/office/drawing/2014/main" xmlns="" id="{38385634-416F-48A2-9C86-79F23DCE4D85}"/>
              </a:ext>
            </a:extLst>
          </p:cNvPr>
          <p:cNvSpPr>
            <a:spLocks/>
          </p:cNvSpPr>
          <p:nvPr/>
        </p:nvSpPr>
        <p:spPr bwMode="auto">
          <a:xfrm>
            <a:off x="1450731" y="966757"/>
            <a:ext cx="629439" cy="1736832"/>
          </a:xfrm>
          <a:custGeom>
            <a:avLst/>
            <a:gdLst>
              <a:gd name="T0" fmla="*/ 87 w 92"/>
              <a:gd name="T1" fmla="*/ 31 h 250"/>
              <a:gd name="T2" fmla="*/ 84 w 92"/>
              <a:gd name="T3" fmla="*/ 40 h 250"/>
              <a:gd name="T4" fmla="*/ 84 w 92"/>
              <a:gd name="T5" fmla="*/ 45 h 250"/>
              <a:gd name="T6" fmla="*/ 84 w 92"/>
              <a:gd name="T7" fmla="*/ 56 h 250"/>
              <a:gd name="T8" fmla="*/ 83 w 92"/>
              <a:gd name="T9" fmla="*/ 71 h 250"/>
              <a:gd name="T10" fmla="*/ 83 w 92"/>
              <a:gd name="T11" fmla="*/ 90 h 250"/>
              <a:gd name="T12" fmla="*/ 83 w 92"/>
              <a:gd name="T13" fmla="*/ 115 h 250"/>
              <a:gd name="T14" fmla="*/ 83 w 92"/>
              <a:gd name="T15" fmla="*/ 143 h 250"/>
              <a:gd name="T16" fmla="*/ 83 w 92"/>
              <a:gd name="T17" fmla="*/ 167 h 250"/>
              <a:gd name="T18" fmla="*/ 82 w 92"/>
              <a:gd name="T19" fmla="*/ 188 h 250"/>
              <a:gd name="T20" fmla="*/ 82 w 92"/>
              <a:gd name="T21" fmla="*/ 206 h 250"/>
              <a:gd name="T22" fmla="*/ 80 w 92"/>
              <a:gd name="T23" fmla="*/ 219 h 250"/>
              <a:gd name="T24" fmla="*/ 78 w 92"/>
              <a:gd name="T25" fmla="*/ 231 h 250"/>
              <a:gd name="T26" fmla="*/ 73 w 92"/>
              <a:gd name="T27" fmla="*/ 244 h 250"/>
              <a:gd name="T28" fmla="*/ 70 w 92"/>
              <a:gd name="T29" fmla="*/ 250 h 250"/>
              <a:gd name="T30" fmla="*/ 65 w 92"/>
              <a:gd name="T31" fmla="*/ 249 h 250"/>
              <a:gd name="T32" fmla="*/ 61 w 92"/>
              <a:gd name="T33" fmla="*/ 244 h 250"/>
              <a:gd name="T34" fmla="*/ 56 w 92"/>
              <a:gd name="T35" fmla="*/ 235 h 250"/>
              <a:gd name="T36" fmla="*/ 52 w 92"/>
              <a:gd name="T37" fmla="*/ 220 h 250"/>
              <a:gd name="T38" fmla="*/ 53 w 92"/>
              <a:gd name="T39" fmla="*/ 205 h 250"/>
              <a:gd name="T40" fmla="*/ 53 w 92"/>
              <a:gd name="T41" fmla="*/ 198 h 250"/>
              <a:gd name="T42" fmla="*/ 53 w 92"/>
              <a:gd name="T43" fmla="*/ 194 h 250"/>
              <a:gd name="T44" fmla="*/ 54 w 92"/>
              <a:gd name="T45" fmla="*/ 180 h 250"/>
              <a:gd name="T46" fmla="*/ 56 w 92"/>
              <a:gd name="T47" fmla="*/ 166 h 250"/>
              <a:gd name="T48" fmla="*/ 57 w 92"/>
              <a:gd name="T49" fmla="*/ 149 h 250"/>
              <a:gd name="T50" fmla="*/ 57 w 92"/>
              <a:gd name="T51" fmla="*/ 127 h 250"/>
              <a:gd name="T52" fmla="*/ 58 w 92"/>
              <a:gd name="T53" fmla="*/ 110 h 250"/>
              <a:gd name="T54" fmla="*/ 58 w 92"/>
              <a:gd name="T55" fmla="*/ 97 h 250"/>
              <a:gd name="T56" fmla="*/ 58 w 92"/>
              <a:gd name="T57" fmla="*/ 81 h 250"/>
              <a:gd name="T58" fmla="*/ 58 w 92"/>
              <a:gd name="T59" fmla="*/ 63 h 250"/>
              <a:gd name="T60" fmla="*/ 57 w 92"/>
              <a:gd name="T61" fmla="*/ 45 h 250"/>
              <a:gd name="T62" fmla="*/ 56 w 92"/>
              <a:gd name="T63" fmla="*/ 35 h 250"/>
              <a:gd name="T64" fmla="*/ 54 w 92"/>
              <a:gd name="T65" fmla="*/ 31 h 250"/>
              <a:gd name="T66" fmla="*/ 49 w 92"/>
              <a:gd name="T67" fmla="*/ 31 h 250"/>
              <a:gd name="T68" fmla="*/ 40 w 92"/>
              <a:gd name="T69" fmla="*/ 31 h 250"/>
              <a:gd name="T70" fmla="*/ 19 w 92"/>
              <a:gd name="T71" fmla="*/ 35 h 250"/>
              <a:gd name="T72" fmla="*/ 0 w 92"/>
              <a:gd name="T73" fmla="*/ 18 h 250"/>
              <a:gd name="T74" fmla="*/ 17 w 92"/>
              <a:gd name="T75" fmla="*/ 16 h 250"/>
              <a:gd name="T76" fmla="*/ 30 w 92"/>
              <a:gd name="T77" fmla="*/ 15 h 250"/>
              <a:gd name="T78" fmla="*/ 41 w 92"/>
              <a:gd name="T79" fmla="*/ 11 h 250"/>
              <a:gd name="T80" fmla="*/ 49 w 92"/>
              <a:gd name="T81" fmla="*/ 4 h 250"/>
              <a:gd name="T82" fmla="*/ 56 w 92"/>
              <a:gd name="T83" fmla="*/ 0 h 250"/>
              <a:gd name="T84" fmla="*/ 63 w 92"/>
              <a:gd name="T85" fmla="*/ 2 h 250"/>
              <a:gd name="T86" fmla="*/ 75 w 92"/>
              <a:gd name="T87" fmla="*/ 7 h 250"/>
              <a:gd name="T88" fmla="*/ 88 w 92"/>
              <a:gd name="T89" fmla="*/ 15 h 250"/>
              <a:gd name="T90" fmla="*/ 92 w 92"/>
              <a:gd name="T91" fmla="*/ 23 h 250"/>
              <a:gd name="T92" fmla="*/ 88 w 92"/>
              <a:gd name="T93" fmla="*/ 29 h 2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2" h="250">
                <a:moveTo>
                  <a:pt x="88" y="29"/>
                </a:moveTo>
                <a:lnTo>
                  <a:pt x="87" y="30"/>
                </a:lnTo>
                <a:lnTo>
                  <a:pt x="87" y="31"/>
                </a:lnTo>
                <a:lnTo>
                  <a:pt x="86" y="33"/>
                </a:lnTo>
                <a:lnTo>
                  <a:pt x="86" y="37"/>
                </a:lnTo>
                <a:lnTo>
                  <a:pt x="84" y="40"/>
                </a:lnTo>
                <a:lnTo>
                  <a:pt x="84" y="42"/>
                </a:lnTo>
                <a:lnTo>
                  <a:pt x="84" y="43"/>
                </a:lnTo>
                <a:lnTo>
                  <a:pt x="84" y="45"/>
                </a:lnTo>
                <a:lnTo>
                  <a:pt x="84" y="47"/>
                </a:lnTo>
                <a:lnTo>
                  <a:pt x="84" y="51"/>
                </a:lnTo>
                <a:lnTo>
                  <a:pt x="84" y="56"/>
                </a:lnTo>
                <a:lnTo>
                  <a:pt x="83" y="60"/>
                </a:lnTo>
                <a:lnTo>
                  <a:pt x="83" y="65"/>
                </a:lnTo>
                <a:lnTo>
                  <a:pt x="83" y="71"/>
                </a:lnTo>
                <a:lnTo>
                  <a:pt x="83" y="77"/>
                </a:lnTo>
                <a:lnTo>
                  <a:pt x="83" y="83"/>
                </a:lnTo>
                <a:lnTo>
                  <a:pt x="83" y="90"/>
                </a:lnTo>
                <a:lnTo>
                  <a:pt x="83" y="99"/>
                </a:lnTo>
                <a:lnTo>
                  <a:pt x="83" y="107"/>
                </a:lnTo>
                <a:lnTo>
                  <a:pt x="83" y="115"/>
                </a:lnTo>
                <a:lnTo>
                  <a:pt x="83" y="124"/>
                </a:lnTo>
                <a:lnTo>
                  <a:pt x="83" y="135"/>
                </a:lnTo>
                <a:lnTo>
                  <a:pt x="83" y="143"/>
                </a:lnTo>
                <a:lnTo>
                  <a:pt x="83" y="152"/>
                </a:lnTo>
                <a:lnTo>
                  <a:pt x="83" y="160"/>
                </a:lnTo>
                <a:lnTo>
                  <a:pt x="83" y="167"/>
                </a:lnTo>
                <a:lnTo>
                  <a:pt x="83" y="175"/>
                </a:lnTo>
                <a:lnTo>
                  <a:pt x="83" y="182"/>
                </a:lnTo>
                <a:lnTo>
                  <a:pt x="82" y="188"/>
                </a:lnTo>
                <a:lnTo>
                  <a:pt x="82" y="194"/>
                </a:lnTo>
                <a:lnTo>
                  <a:pt x="82" y="200"/>
                </a:lnTo>
                <a:lnTo>
                  <a:pt x="82" y="206"/>
                </a:lnTo>
                <a:lnTo>
                  <a:pt x="80" y="210"/>
                </a:lnTo>
                <a:lnTo>
                  <a:pt x="80" y="214"/>
                </a:lnTo>
                <a:lnTo>
                  <a:pt x="80" y="219"/>
                </a:lnTo>
                <a:lnTo>
                  <a:pt x="79" y="222"/>
                </a:lnTo>
                <a:lnTo>
                  <a:pt x="79" y="225"/>
                </a:lnTo>
                <a:lnTo>
                  <a:pt x="78" y="231"/>
                </a:lnTo>
                <a:lnTo>
                  <a:pt x="75" y="236"/>
                </a:lnTo>
                <a:lnTo>
                  <a:pt x="74" y="241"/>
                </a:lnTo>
                <a:lnTo>
                  <a:pt x="73" y="244"/>
                </a:lnTo>
                <a:lnTo>
                  <a:pt x="71" y="246"/>
                </a:lnTo>
                <a:lnTo>
                  <a:pt x="70" y="249"/>
                </a:lnTo>
                <a:lnTo>
                  <a:pt x="70" y="250"/>
                </a:lnTo>
                <a:lnTo>
                  <a:pt x="69" y="250"/>
                </a:lnTo>
                <a:lnTo>
                  <a:pt x="66" y="250"/>
                </a:lnTo>
                <a:lnTo>
                  <a:pt x="65" y="249"/>
                </a:lnTo>
                <a:lnTo>
                  <a:pt x="63" y="248"/>
                </a:lnTo>
                <a:lnTo>
                  <a:pt x="62" y="246"/>
                </a:lnTo>
                <a:lnTo>
                  <a:pt x="61" y="244"/>
                </a:lnTo>
                <a:lnTo>
                  <a:pt x="60" y="242"/>
                </a:lnTo>
                <a:lnTo>
                  <a:pt x="58" y="238"/>
                </a:lnTo>
                <a:lnTo>
                  <a:pt x="56" y="235"/>
                </a:lnTo>
                <a:lnTo>
                  <a:pt x="54" y="230"/>
                </a:lnTo>
                <a:lnTo>
                  <a:pt x="53" y="227"/>
                </a:lnTo>
                <a:lnTo>
                  <a:pt x="52" y="220"/>
                </a:lnTo>
                <a:lnTo>
                  <a:pt x="52" y="214"/>
                </a:lnTo>
                <a:lnTo>
                  <a:pt x="52" y="209"/>
                </a:lnTo>
                <a:lnTo>
                  <a:pt x="53" y="205"/>
                </a:lnTo>
                <a:lnTo>
                  <a:pt x="53" y="201"/>
                </a:lnTo>
                <a:lnTo>
                  <a:pt x="53" y="199"/>
                </a:lnTo>
                <a:lnTo>
                  <a:pt x="53" y="198"/>
                </a:lnTo>
                <a:lnTo>
                  <a:pt x="53" y="196"/>
                </a:lnTo>
                <a:lnTo>
                  <a:pt x="53" y="195"/>
                </a:lnTo>
                <a:lnTo>
                  <a:pt x="53" y="194"/>
                </a:lnTo>
                <a:lnTo>
                  <a:pt x="54" y="191"/>
                </a:lnTo>
                <a:lnTo>
                  <a:pt x="54" y="186"/>
                </a:lnTo>
                <a:lnTo>
                  <a:pt x="54" y="180"/>
                </a:lnTo>
                <a:lnTo>
                  <a:pt x="56" y="174"/>
                </a:lnTo>
                <a:lnTo>
                  <a:pt x="56" y="171"/>
                </a:lnTo>
                <a:lnTo>
                  <a:pt x="56" y="166"/>
                </a:lnTo>
                <a:lnTo>
                  <a:pt x="56" y="163"/>
                </a:lnTo>
                <a:lnTo>
                  <a:pt x="56" y="158"/>
                </a:lnTo>
                <a:lnTo>
                  <a:pt x="57" y="149"/>
                </a:lnTo>
                <a:lnTo>
                  <a:pt x="57" y="142"/>
                </a:lnTo>
                <a:lnTo>
                  <a:pt x="57" y="134"/>
                </a:lnTo>
                <a:lnTo>
                  <a:pt x="57" y="127"/>
                </a:lnTo>
                <a:lnTo>
                  <a:pt x="58" y="121"/>
                </a:lnTo>
                <a:lnTo>
                  <a:pt x="58" y="115"/>
                </a:lnTo>
                <a:lnTo>
                  <a:pt x="58" y="110"/>
                </a:lnTo>
                <a:lnTo>
                  <a:pt x="58" y="106"/>
                </a:lnTo>
                <a:lnTo>
                  <a:pt x="58" y="102"/>
                </a:lnTo>
                <a:lnTo>
                  <a:pt x="58" y="97"/>
                </a:lnTo>
                <a:lnTo>
                  <a:pt x="58" y="92"/>
                </a:lnTo>
                <a:lnTo>
                  <a:pt x="58" y="87"/>
                </a:lnTo>
                <a:lnTo>
                  <a:pt x="58" y="81"/>
                </a:lnTo>
                <a:lnTo>
                  <a:pt x="58" y="75"/>
                </a:lnTo>
                <a:lnTo>
                  <a:pt x="58" y="68"/>
                </a:lnTo>
                <a:lnTo>
                  <a:pt x="58" y="63"/>
                </a:lnTo>
                <a:lnTo>
                  <a:pt x="57" y="56"/>
                </a:lnTo>
                <a:lnTo>
                  <a:pt x="57" y="50"/>
                </a:lnTo>
                <a:lnTo>
                  <a:pt x="57" y="45"/>
                </a:lnTo>
                <a:lnTo>
                  <a:pt x="57" y="42"/>
                </a:lnTo>
                <a:lnTo>
                  <a:pt x="56" y="38"/>
                </a:lnTo>
                <a:lnTo>
                  <a:pt x="56" y="35"/>
                </a:lnTo>
                <a:lnTo>
                  <a:pt x="56" y="33"/>
                </a:lnTo>
                <a:lnTo>
                  <a:pt x="54" y="32"/>
                </a:lnTo>
                <a:lnTo>
                  <a:pt x="54" y="31"/>
                </a:lnTo>
                <a:lnTo>
                  <a:pt x="53" y="31"/>
                </a:lnTo>
                <a:lnTo>
                  <a:pt x="52" y="31"/>
                </a:lnTo>
                <a:lnTo>
                  <a:pt x="49" y="31"/>
                </a:lnTo>
                <a:lnTo>
                  <a:pt x="47" y="31"/>
                </a:lnTo>
                <a:lnTo>
                  <a:pt x="44" y="31"/>
                </a:lnTo>
                <a:lnTo>
                  <a:pt x="40" y="31"/>
                </a:lnTo>
                <a:lnTo>
                  <a:pt x="36" y="32"/>
                </a:lnTo>
                <a:lnTo>
                  <a:pt x="28" y="33"/>
                </a:lnTo>
                <a:lnTo>
                  <a:pt x="19" y="35"/>
                </a:lnTo>
                <a:lnTo>
                  <a:pt x="9" y="35"/>
                </a:lnTo>
                <a:lnTo>
                  <a:pt x="0" y="36"/>
                </a:lnTo>
                <a:lnTo>
                  <a:pt x="0" y="18"/>
                </a:lnTo>
                <a:lnTo>
                  <a:pt x="6" y="17"/>
                </a:lnTo>
                <a:lnTo>
                  <a:pt x="11" y="17"/>
                </a:lnTo>
                <a:lnTo>
                  <a:pt x="17" y="16"/>
                </a:lnTo>
                <a:lnTo>
                  <a:pt x="22" y="16"/>
                </a:lnTo>
                <a:lnTo>
                  <a:pt x="26" y="15"/>
                </a:lnTo>
                <a:lnTo>
                  <a:pt x="30" y="15"/>
                </a:lnTo>
                <a:lnTo>
                  <a:pt x="33" y="14"/>
                </a:lnTo>
                <a:lnTo>
                  <a:pt x="36" y="14"/>
                </a:lnTo>
                <a:lnTo>
                  <a:pt x="41" y="11"/>
                </a:lnTo>
                <a:lnTo>
                  <a:pt x="44" y="10"/>
                </a:lnTo>
                <a:lnTo>
                  <a:pt x="47" y="7"/>
                </a:lnTo>
                <a:lnTo>
                  <a:pt x="49" y="4"/>
                </a:lnTo>
                <a:lnTo>
                  <a:pt x="50" y="2"/>
                </a:lnTo>
                <a:lnTo>
                  <a:pt x="53" y="1"/>
                </a:lnTo>
                <a:lnTo>
                  <a:pt x="56" y="0"/>
                </a:lnTo>
                <a:lnTo>
                  <a:pt x="57" y="1"/>
                </a:lnTo>
                <a:lnTo>
                  <a:pt x="60" y="1"/>
                </a:lnTo>
                <a:lnTo>
                  <a:pt x="63" y="2"/>
                </a:lnTo>
                <a:lnTo>
                  <a:pt x="67" y="3"/>
                </a:lnTo>
                <a:lnTo>
                  <a:pt x="73" y="5"/>
                </a:lnTo>
                <a:lnTo>
                  <a:pt x="75" y="7"/>
                </a:lnTo>
                <a:lnTo>
                  <a:pt x="79" y="9"/>
                </a:lnTo>
                <a:lnTo>
                  <a:pt x="84" y="12"/>
                </a:lnTo>
                <a:lnTo>
                  <a:pt x="88" y="15"/>
                </a:lnTo>
                <a:lnTo>
                  <a:pt x="91" y="17"/>
                </a:lnTo>
                <a:lnTo>
                  <a:pt x="92" y="19"/>
                </a:lnTo>
                <a:lnTo>
                  <a:pt x="92" y="23"/>
                </a:lnTo>
                <a:lnTo>
                  <a:pt x="91" y="25"/>
                </a:lnTo>
                <a:lnTo>
                  <a:pt x="90" y="28"/>
                </a:lnTo>
                <a:lnTo>
                  <a:pt x="88" y="29"/>
                </a:lnTo>
                <a:lnTo>
                  <a:pt x="88" y="2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127">
            <a:extLst>
              <a:ext uri="{FF2B5EF4-FFF2-40B4-BE49-F238E27FC236}">
                <a16:creationId xmlns:a16="http://schemas.microsoft.com/office/drawing/2014/main" xmlns="" id="{FBFC499F-8CFC-4FF6-97FA-E83F8A087DCD}"/>
              </a:ext>
            </a:extLst>
          </p:cNvPr>
          <p:cNvSpPr>
            <a:spLocks/>
          </p:cNvSpPr>
          <p:nvPr/>
        </p:nvSpPr>
        <p:spPr bwMode="auto">
          <a:xfrm>
            <a:off x="2251213" y="848655"/>
            <a:ext cx="992055" cy="298737"/>
          </a:xfrm>
          <a:custGeom>
            <a:avLst/>
            <a:gdLst>
              <a:gd name="T0" fmla="*/ 8 w 145"/>
              <a:gd name="T1" fmla="*/ 39 h 43"/>
              <a:gd name="T2" fmla="*/ 4 w 145"/>
              <a:gd name="T3" fmla="*/ 38 h 43"/>
              <a:gd name="T4" fmla="*/ 1 w 145"/>
              <a:gd name="T5" fmla="*/ 35 h 43"/>
              <a:gd name="T6" fmla="*/ 0 w 145"/>
              <a:gd name="T7" fmla="*/ 31 h 43"/>
              <a:gd name="T8" fmla="*/ 0 w 145"/>
              <a:gd name="T9" fmla="*/ 29 h 43"/>
              <a:gd name="T10" fmla="*/ 2 w 145"/>
              <a:gd name="T11" fmla="*/ 27 h 43"/>
              <a:gd name="T12" fmla="*/ 6 w 145"/>
              <a:gd name="T13" fmla="*/ 26 h 43"/>
              <a:gd name="T14" fmla="*/ 12 w 145"/>
              <a:gd name="T15" fmla="*/ 24 h 43"/>
              <a:gd name="T16" fmla="*/ 19 w 145"/>
              <a:gd name="T17" fmla="*/ 21 h 43"/>
              <a:gd name="T18" fmla="*/ 27 w 145"/>
              <a:gd name="T19" fmla="*/ 19 h 43"/>
              <a:gd name="T20" fmla="*/ 38 w 145"/>
              <a:gd name="T21" fmla="*/ 16 h 43"/>
              <a:gd name="T22" fmla="*/ 49 w 145"/>
              <a:gd name="T23" fmla="*/ 13 h 43"/>
              <a:gd name="T24" fmla="*/ 72 w 145"/>
              <a:gd name="T25" fmla="*/ 7 h 43"/>
              <a:gd name="T26" fmla="*/ 90 w 145"/>
              <a:gd name="T27" fmla="*/ 4 h 43"/>
              <a:gd name="T28" fmla="*/ 104 w 145"/>
              <a:gd name="T29" fmla="*/ 2 h 43"/>
              <a:gd name="T30" fmla="*/ 113 w 145"/>
              <a:gd name="T31" fmla="*/ 0 h 43"/>
              <a:gd name="T32" fmla="*/ 126 w 145"/>
              <a:gd name="T33" fmla="*/ 2 h 43"/>
              <a:gd name="T34" fmla="*/ 137 w 145"/>
              <a:gd name="T35" fmla="*/ 4 h 43"/>
              <a:gd name="T36" fmla="*/ 142 w 145"/>
              <a:gd name="T37" fmla="*/ 7 h 43"/>
              <a:gd name="T38" fmla="*/ 145 w 145"/>
              <a:gd name="T39" fmla="*/ 10 h 43"/>
              <a:gd name="T40" fmla="*/ 143 w 145"/>
              <a:gd name="T41" fmla="*/ 14 h 43"/>
              <a:gd name="T42" fmla="*/ 141 w 145"/>
              <a:gd name="T43" fmla="*/ 18 h 43"/>
              <a:gd name="T44" fmla="*/ 139 w 145"/>
              <a:gd name="T45" fmla="*/ 19 h 43"/>
              <a:gd name="T46" fmla="*/ 135 w 145"/>
              <a:gd name="T47" fmla="*/ 20 h 43"/>
              <a:gd name="T48" fmla="*/ 130 w 145"/>
              <a:gd name="T49" fmla="*/ 22 h 43"/>
              <a:gd name="T50" fmla="*/ 124 w 145"/>
              <a:gd name="T51" fmla="*/ 24 h 43"/>
              <a:gd name="T52" fmla="*/ 116 w 145"/>
              <a:gd name="T53" fmla="*/ 26 h 43"/>
              <a:gd name="T54" fmla="*/ 107 w 145"/>
              <a:gd name="T55" fmla="*/ 27 h 43"/>
              <a:gd name="T56" fmla="*/ 95 w 145"/>
              <a:gd name="T57" fmla="*/ 29 h 43"/>
              <a:gd name="T58" fmla="*/ 82 w 145"/>
              <a:gd name="T59" fmla="*/ 32 h 43"/>
              <a:gd name="T60" fmla="*/ 69 w 145"/>
              <a:gd name="T61" fmla="*/ 34 h 43"/>
              <a:gd name="T62" fmla="*/ 59 w 145"/>
              <a:gd name="T63" fmla="*/ 36 h 43"/>
              <a:gd name="T64" fmla="*/ 48 w 145"/>
              <a:gd name="T65" fmla="*/ 39 h 43"/>
              <a:gd name="T66" fmla="*/ 40 w 145"/>
              <a:gd name="T67" fmla="*/ 40 h 43"/>
              <a:gd name="T68" fmla="*/ 34 w 145"/>
              <a:gd name="T69" fmla="*/ 41 h 43"/>
              <a:gd name="T70" fmla="*/ 30 w 145"/>
              <a:gd name="T71" fmla="*/ 42 h 43"/>
              <a:gd name="T72" fmla="*/ 26 w 145"/>
              <a:gd name="T73" fmla="*/ 42 h 43"/>
              <a:gd name="T74" fmla="*/ 25 w 145"/>
              <a:gd name="T75" fmla="*/ 43 h 43"/>
              <a:gd name="T76" fmla="*/ 19 w 145"/>
              <a:gd name="T77" fmla="*/ 42 h 43"/>
              <a:gd name="T78" fmla="*/ 10 w 145"/>
              <a:gd name="T79" fmla="*/ 4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5" h="43">
                <a:moveTo>
                  <a:pt x="10" y="40"/>
                </a:moveTo>
                <a:lnTo>
                  <a:pt x="8" y="39"/>
                </a:lnTo>
                <a:lnTo>
                  <a:pt x="5" y="39"/>
                </a:lnTo>
                <a:lnTo>
                  <a:pt x="4" y="38"/>
                </a:lnTo>
                <a:lnTo>
                  <a:pt x="2" y="36"/>
                </a:lnTo>
                <a:lnTo>
                  <a:pt x="1" y="35"/>
                </a:lnTo>
                <a:lnTo>
                  <a:pt x="0" y="34"/>
                </a:lnTo>
                <a:lnTo>
                  <a:pt x="0" y="31"/>
                </a:lnTo>
                <a:lnTo>
                  <a:pt x="0" y="29"/>
                </a:lnTo>
                <a:lnTo>
                  <a:pt x="0" y="29"/>
                </a:lnTo>
                <a:lnTo>
                  <a:pt x="1" y="28"/>
                </a:lnTo>
                <a:lnTo>
                  <a:pt x="2" y="27"/>
                </a:lnTo>
                <a:lnTo>
                  <a:pt x="4" y="26"/>
                </a:lnTo>
                <a:lnTo>
                  <a:pt x="6" y="26"/>
                </a:lnTo>
                <a:lnTo>
                  <a:pt x="9" y="25"/>
                </a:lnTo>
                <a:lnTo>
                  <a:pt x="12" y="24"/>
                </a:lnTo>
                <a:lnTo>
                  <a:pt x="16" y="22"/>
                </a:lnTo>
                <a:lnTo>
                  <a:pt x="19" y="21"/>
                </a:lnTo>
                <a:lnTo>
                  <a:pt x="23" y="20"/>
                </a:lnTo>
                <a:lnTo>
                  <a:pt x="27" y="19"/>
                </a:lnTo>
                <a:lnTo>
                  <a:pt x="32" y="18"/>
                </a:lnTo>
                <a:lnTo>
                  <a:pt x="38" y="16"/>
                </a:lnTo>
                <a:lnTo>
                  <a:pt x="43" y="14"/>
                </a:lnTo>
                <a:lnTo>
                  <a:pt x="49" y="13"/>
                </a:lnTo>
                <a:lnTo>
                  <a:pt x="61" y="10"/>
                </a:lnTo>
                <a:lnTo>
                  <a:pt x="72" y="7"/>
                </a:lnTo>
                <a:lnTo>
                  <a:pt x="82" y="5"/>
                </a:lnTo>
                <a:lnTo>
                  <a:pt x="90" y="4"/>
                </a:lnTo>
                <a:lnTo>
                  <a:pt x="98" y="3"/>
                </a:lnTo>
                <a:lnTo>
                  <a:pt x="104" y="2"/>
                </a:lnTo>
                <a:lnTo>
                  <a:pt x="109" y="0"/>
                </a:lnTo>
                <a:lnTo>
                  <a:pt x="113" y="0"/>
                </a:lnTo>
                <a:lnTo>
                  <a:pt x="120" y="0"/>
                </a:lnTo>
                <a:lnTo>
                  <a:pt x="126" y="2"/>
                </a:lnTo>
                <a:lnTo>
                  <a:pt x="132" y="3"/>
                </a:lnTo>
                <a:lnTo>
                  <a:pt x="137" y="4"/>
                </a:lnTo>
                <a:lnTo>
                  <a:pt x="139" y="5"/>
                </a:lnTo>
                <a:lnTo>
                  <a:pt x="142" y="7"/>
                </a:lnTo>
                <a:lnTo>
                  <a:pt x="143" y="9"/>
                </a:lnTo>
                <a:lnTo>
                  <a:pt x="145" y="10"/>
                </a:lnTo>
                <a:lnTo>
                  <a:pt x="143" y="12"/>
                </a:lnTo>
                <a:lnTo>
                  <a:pt x="143" y="14"/>
                </a:lnTo>
                <a:lnTo>
                  <a:pt x="142" y="17"/>
                </a:lnTo>
                <a:lnTo>
                  <a:pt x="141" y="18"/>
                </a:lnTo>
                <a:lnTo>
                  <a:pt x="141" y="19"/>
                </a:lnTo>
                <a:lnTo>
                  <a:pt x="139" y="19"/>
                </a:lnTo>
                <a:lnTo>
                  <a:pt x="138" y="20"/>
                </a:lnTo>
                <a:lnTo>
                  <a:pt x="135" y="20"/>
                </a:lnTo>
                <a:lnTo>
                  <a:pt x="133" y="21"/>
                </a:lnTo>
                <a:lnTo>
                  <a:pt x="130" y="22"/>
                </a:lnTo>
                <a:lnTo>
                  <a:pt x="128" y="22"/>
                </a:lnTo>
                <a:lnTo>
                  <a:pt x="124" y="24"/>
                </a:lnTo>
                <a:lnTo>
                  <a:pt x="120" y="25"/>
                </a:lnTo>
                <a:lnTo>
                  <a:pt x="116" y="26"/>
                </a:lnTo>
                <a:lnTo>
                  <a:pt x="111" y="26"/>
                </a:lnTo>
                <a:lnTo>
                  <a:pt x="107" y="27"/>
                </a:lnTo>
                <a:lnTo>
                  <a:pt x="100" y="28"/>
                </a:lnTo>
                <a:lnTo>
                  <a:pt x="95" y="29"/>
                </a:lnTo>
                <a:lnTo>
                  <a:pt x="89" y="31"/>
                </a:lnTo>
                <a:lnTo>
                  <a:pt x="82" y="32"/>
                </a:lnTo>
                <a:lnTo>
                  <a:pt x="75" y="33"/>
                </a:lnTo>
                <a:lnTo>
                  <a:pt x="69" y="34"/>
                </a:lnTo>
                <a:lnTo>
                  <a:pt x="64" y="36"/>
                </a:lnTo>
                <a:lnTo>
                  <a:pt x="59" y="36"/>
                </a:lnTo>
                <a:lnTo>
                  <a:pt x="53" y="38"/>
                </a:lnTo>
                <a:lnTo>
                  <a:pt x="48" y="39"/>
                </a:lnTo>
                <a:lnTo>
                  <a:pt x="44" y="40"/>
                </a:lnTo>
                <a:lnTo>
                  <a:pt x="40" y="40"/>
                </a:lnTo>
                <a:lnTo>
                  <a:pt x="38" y="41"/>
                </a:lnTo>
                <a:lnTo>
                  <a:pt x="34" y="41"/>
                </a:lnTo>
                <a:lnTo>
                  <a:pt x="31" y="42"/>
                </a:lnTo>
                <a:lnTo>
                  <a:pt x="30" y="42"/>
                </a:lnTo>
                <a:lnTo>
                  <a:pt x="27" y="42"/>
                </a:lnTo>
                <a:lnTo>
                  <a:pt x="26" y="42"/>
                </a:lnTo>
                <a:lnTo>
                  <a:pt x="26" y="42"/>
                </a:lnTo>
                <a:lnTo>
                  <a:pt x="25" y="43"/>
                </a:lnTo>
                <a:lnTo>
                  <a:pt x="22" y="42"/>
                </a:lnTo>
                <a:lnTo>
                  <a:pt x="19" y="42"/>
                </a:lnTo>
                <a:lnTo>
                  <a:pt x="16" y="41"/>
                </a:lnTo>
                <a:lnTo>
                  <a:pt x="10" y="40"/>
                </a:lnTo>
                <a:lnTo>
                  <a:pt x="10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128">
            <a:extLst>
              <a:ext uri="{FF2B5EF4-FFF2-40B4-BE49-F238E27FC236}">
                <a16:creationId xmlns:a16="http://schemas.microsoft.com/office/drawing/2014/main" xmlns="" id="{58467BB2-0B04-4CAA-B146-6ABDDAD08BF5}"/>
              </a:ext>
            </a:extLst>
          </p:cNvPr>
          <p:cNvSpPr>
            <a:spLocks/>
          </p:cNvSpPr>
          <p:nvPr/>
        </p:nvSpPr>
        <p:spPr bwMode="auto">
          <a:xfrm>
            <a:off x="2559094" y="522128"/>
            <a:ext cx="287353" cy="1160207"/>
          </a:xfrm>
          <a:custGeom>
            <a:avLst/>
            <a:gdLst>
              <a:gd name="T0" fmla="*/ 36 w 42"/>
              <a:gd name="T1" fmla="*/ 64 h 167"/>
              <a:gd name="T2" fmla="*/ 34 w 42"/>
              <a:gd name="T3" fmla="*/ 73 h 167"/>
              <a:gd name="T4" fmla="*/ 34 w 42"/>
              <a:gd name="T5" fmla="*/ 83 h 167"/>
              <a:gd name="T6" fmla="*/ 34 w 42"/>
              <a:gd name="T7" fmla="*/ 95 h 167"/>
              <a:gd name="T8" fmla="*/ 34 w 42"/>
              <a:gd name="T9" fmla="*/ 108 h 167"/>
              <a:gd name="T10" fmla="*/ 34 w 42"/>
              <a:gd name="T11" fmla="*/ 123 h 167"/>
              <a:gd name="T12" fmla="*/ 34 w 42"/>
              <a:gd name="T13" fmla="*/ 139 h 167"/>
              <a:gd name="T14" fmla="*/ 34 w 42"/>
              <a:gd name="T15" fmla="*/ 157 h 167"/>
              <a:gd name="T16" fmla="*/ 8 w 42"/>
              <a:gd name="T17" fmla="*/ 167 h 167"/>
              <a:gd name="T18" fmla="*/ 10 w 42"/>
              <a:gd name="T19" fmla="*/ 135 h 167"/>
              <a:gd name="T20" fmla="*/ 11 w 42"/>
              <a:gd name="T21" fmla="*/ 104 h 167"/>
              <a:gd name="T22" fmla="*/ 11 w 42"/>
              <a:gd name="T23" fmla="*/ 79 h 167"/>
              <a:gd name="T24" fmla="*/ 10 w 42"/>
              <a:gd name="T25" fmla="*/ 57 h 167"/>
              <a:gd name="T26" fmla="*/ 8 w 42"/>
              <a:gd name="T27" fmla="*/ 39 h 167"/>
              <a:gd name="T28" fmla="*/ 7 w 42"/>
              <a:gd name="T29" fmla="*/ 25 h 167"/>
              <a:gd name="T30" fmla="*/ 4 w 42"/>
              <a:gd name="T31" fmla="*/ 16 h 167"/>
              <a:gd name="T32" fmla="*/ 3 w 42"/>
              <a:gd name="T33" fmla="*/ 10 h 167"/>
              <a:gd name="T34" fmla="*/ 0 w 42"/>
              <a:gd name="T35" fmla="*/ 7 h 167"/>
              <a:gd name="T36" fmla="*/ 0 w 42"/>
              <a:gd name="T37" fmla="*/ 4 h 167"/>
              <a:gd name="T38" fmla="*/ 2 w 42"/>
              <a:gd name="T39" fmla="*/ 2 h 167"/>
              <a:gd name="T40" fmla="*/ 6 w 42"/>
              <a:gd name="T41" fmla="*/ 1 h 167"/>
              <a:gd name="T42" fmla="*/ 12 w 42"/>
              <a:gd name="T43" fmla="*/ 0 h 167"/>
              <a:gd name="T44" fmla="*/ 17 w 42"/>
              <a:gd name="T45" fmla="*/ 0 h 167"/>
              <a:gd name="T46" fmla="*/ 24 w 42"/>
              <a:gd name="T47" fmla="*/ 2 h 167"/>
              <a:gd name="T48" fmla="*/ 30 w 42"/>
              <a:gd name="T49" fmla="*/ 5 h 167"/>
              <a:gd name="T50" fmla="*/ 34 w 42"/>
              <a:gd name="T51" fmla="*/ 8 h 167"/>
              <a:gd name="T52" fmla="*/ 38 w 42"/>
              <a:gd name="T53" fmla="*/ 11 h 167"/>
              <a:gd name="T54" fmla="*/ 42 w 42"/>
              <a:gd name="T55" fmla="*/ 15 h 167"/>
              <a:gd name="T56" fmla="*/ 41 w 42"/>
              <a:gd name="T57" fmla="*/ 21 h 167"/>
              <a:gd name="T58" fmla="*/ 38 w 42"/>
              <a:gd name="T59" fmla="*/ 28 h 167"/>
              <a:gd name="T60" fmla="*/ 37 w 42"/>
              <a:gd name="T61" fmla="*/ 32 h 167"/>
              <a:gd name="T62" fmla="*/ 36 w 42"/>
              <a:gd name="T63" fmla="*/ 42 h 167"/>
              <a:gd name="T64" fmla="*/ 36 w 42"/>
              <a:gd name="T65" fmla="*/ 53 h 167"/>
              <a:gd name="T66" fmla="*/ 36 w 42"/>
              <a:gd name="T67" fmla="*/ 60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2" h="167">
                <a:moveTo>
                  <a:pt x="36" y="60"/>
                </a:moveTo>
                <a:lnTo>
                  <a:pt x="36" y="64"/>
                </a:lnTo>
                <a:lnTo>
                  <a:pt x="36" y="68"/>
                </a:lnTo>
                <a:lnTo>
                  <a:pt x="34" y="73"/>
                </a:lnTo>
                <a:lnTo>
                  <a:pt x="34" y="78"/>
                </a:lnTo>
                <a:lnTo>
                  <a:pt x="34" y="83"/>
                </a:lnTo>
                <a:lnTo>
                  <a:pt x="34" y="89"/>
                </a:lnTo>
                <a:lnTo>
                  <a:pt x="34" y="95"/>
                </a:lnTo>
                <a:lnTo>
                  <a:pt x="34" y="102"/>
                </a:lnTo>
                <a:lnTo>
                  <a:pt x="34" y="108"/>
                </a:lnTo>
                <a:lnTo>
                  <a:pt x="34" y="116"/>
                </a:lnTo>
                <a:lnTo>
                  <a:pt x="34" y="123"/>
                </a:lnTo>
                <a:lnTo>
                  <a:pt x="34" y="131"/>
                </a:lnTo>
                <a:lnTo>
                  <a:pt x="34" y="139"/>
                </a:lnTo>
                <a:lnTo>
                  <a:pt x="34" y="149"/>
                </a:lnTo>
                <a:lnTo>
                  <a:pt x="34" y="157"/>
                </a:lnTo>
                <a:lnTo>
                  <a:pt x="34" y="167"/>
                </a:lnTo>
                <a:lnTo>
                  <a:pt x="8" y="167"/>
                </a:lnTo>
                <a:lnTo>
                  <a:pt x="10" y="150"/>
                </a:lnTo>
                <a:lnTo>
                  <a:pt x="10" y="135"/>
                </a:lnTo>
                <a:lnTo>
                  <a:pt x="10" y="120"/>
                </a:lnTo>
                <a:lnTo>
                  <a:pt x="11" y="104"/>
                </a:lnTo>
                <a:lnTo>
                  <a:pt x="11" y="92"/>
                </a:lnTo>
                <a:lnTo>
                  <a:pt x="11" y="79"/>
                </a:lnTo>
                <a:lnTo>
                  <a:pt x="11" y="67"/>
                </a:lnTo>
                <a:lnTo>
                  <a:pt x="10" y="57"/>
                </a:lnTo>
                <a:lnTo>
                  <a:pt x="10" y="47"/>
                </a:lnTo>
                <a:lnTo>
                  <a:pt x="8" y="39"/>
                </a:lnTo>
                <a:lnTo>
                  <a:pt x="8" y="31"/>
                </a:lnTo>
                <a:lnTo>
                  <a:pt x="7" y="25"/>
                </a:lnTo>
                <a:lnTo>
                  <a:pt x="6" y="19"/>
                </a:lnTo>
                <a:lnTo>
                  <a:pt x="4" y="16"/>
                </a:lnTo>
                <a:lnTo>
                  <a:pt x="3" y="12"/>
                </a:lnTo>
                <a:lnTo>
                  <a:pt x="3" y="10"/>
                </a:lnTo>
                <a:lnTo>
                  <a:pt x="2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1"/>
                </a:lnTo>
                <a:lnTo>
                  <a:pt x="6" y="1"/>
                </a:lnTo>
                <a:lnTo>
                  <a:pt x="10" y="0"/>
                </a:lnTo>
                <a:lnTo>
                  <a:pt x="12" y="0"/>
                </a:lnTo>
                <a:lnTo>
                  <a:pt x="15" y="0"/>
                </a:lnTo>
                <a:lnTo>
                  <a:pt x="17" y="0"/>
                </a:lnTo>
                <a:lnTo>
                  <a:pt x="20" y="1"/>
                </a:lnTo>
                <a:lnTo>
                  <a:pt x="24" y="2"/>
                </a:lnTo>
                <a:lnTo>
                  <a:pt x="27" y="3"/>
                </a:lnTo>
                <a:lnTo>
                  <a:pt x="30" y="5"/>
                </a:lnTo>
                <a:lnTo>
                  <a:pt x="33" y="7"/>
                </a:lnTo>
                <a:lnTo>
                  <a:pt x="34" y="8"/>
                </a:lnTo>
                <a:lnTo>
                  <a:pt x="37" y="10"/>
                </a:lnTo>
                <a:lnTo>
                  <a:pt x="38" y="11"/>
                </a:lnTo>
                <a:lnTo>
                  <a:pt x="40" y="12"/>
                </a:lnTo>
                <a:lnTo>
                  <a:pt x="42" y="15"/>
                </a:lnTo>
                <a:lnTo>
                  <a:pt x="41" y="18"/>
                </a:lnTo>
                <a:lnTo>
                  <a:pt x="41" y="21"/>
                </a:lnTo>
                <a:lnTo>
                  <a:pt x="38" y="25"/>
                </a:lnTo>
                <a:lnTo>
                  <a:pt x="38" y="28"/>
                </a:lnTo>
                <a:lnTo>
                  <a:pt x="38" y="30"/>
                </a:lnTo>
                <a:lnTo>
                  <a:pt x="37" y="32"/>
                </a:lnTo>
                <a:lnTo>
                  <a:pt x="37" y="37"/>
                </a:lnTo>
                <a:lnTo>
                  <a:pt x="36" y="42"/>
                </a:lnTo>
                <a:lnTo>
                  <a:pt x="36" y="46"/>
                </a:lnTo>
                <a:lnTo>
                  <a:pt x="36" y="53"/>
                </a:lnTo>
                <a:lnTo>
                  <a:pt x="36" y="60"/>
                </a:lnTo>
                <a:lnTo>
                  <a:pt x="36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129">
            <a:extLst>
              <a:ext uri="{FF2B5EF4-FFF2-40B4-BE49-F238E27FC236}">
                <a16:creationId xmlns:a16="http://schemas.microsoft.com/office/drawing/2014/main" xmlns="" id="{35866BAB-D875-4D51-B6AE-E3FF0365B9FE}"/>
              </a:ext>
            </a:extLst>
          </p:cNvPr>
          <p:cNvSpPr>
            <a:spLocks/>
          </p:cNvSpPr>
          <p:nvPr/>
        </p:nvSpPr>
        <p:spPr bwMode="auto">
          <a:xfrm>
            <a:off x="2360682" y="1189072"/>
            <a:ext cx="725224" cy="243159"/>
          </a:xfrm>
          <a:custGeom>
            <a:avLst/>
            <a:gdLst>
              <a:gd name="T0" fmla="*/ 36 w 106"/>
              <a:gd name="T1" fmla="*/ 11 h 35"/>
              <a:gd name="T2" fmla="*/ 45 w 106"/>
              <a:gd name="T3" fmla="*/ 8 h 35"/>
              <a:gd name="T4" fmla="*/ 54 w 106"/>
              <a:gd name="T5" fmla="*/ 6 h 35"/>
              <a:gd name="T6" fmla="*/ 62 w 106"/>
              <a:gd name="T7" fmla="*/ 4 h 35"/>
              <a:gd name="T8" fmla="*/ 70 w 106"/>
              <a:gd name="T9" fmla="*/ 3 h 35"/>
              <a:gd name="T10" fmla="*/ 76 w 106"/>
              <a:gd name="T11" fmla="*/ 1 h 35"/>
              <a:gd name="T12" fmla="*/ 83 w 106"/>
              <a:gd name="T13" fmla="*/ 0 h 35"/>
              <a:gd name="T14" fmla="*/ 88 w 106"/>
              <a:gd name="T15" fmla="*/ 0 h 35"/>
              <a:gd name="T16" fmla="*/ 92 w 106"/>
              <a:gd name="T17" fmla="*/ 0 h 35"/>
              <a:gd name="T18" fmla="*/ 96 w 106"/>
              <a:gd name="T19" fmla="*/ 0 h 35"/>
              <a:gd name="T20" fmla="*/ 99 w 106"/>
              <a:gd name="T21" fmla="*/ 0 h 35"/>
              <a:gd name="T22" fmla="*/ 101 w 106"/>
              <a:gd name="T23" fmla="*/ 1 h 35"/>
              <a:gd name="T24" fmla="*/ 104 w 106"/>
              <a:gd name="T25" fmla="*/ 3 h 35"/>
              <a:gd name="T26" fmla="*/ 105 w 106"/>
              <a:gd name="T27" fmla="*/ 4 h 35"/>
              <a:gd name="T28" fmla="*/ 106 w 106"/>
              <a:gd name="T29" fmla="*/ 5 h 35"/>
              <a:gd name="T30" fmla="*/ 106 w 106"/>
              <a:gd name="T31" fmla="*/ 6 h 35"/>
              <a:gd name="T32" fmla="*/ 106 w 106"/>
              <a:gd name="T33" fmla="*/ 8 h 35"/>
              <a:gd name="T34" fmla="*/ 106 w 106"/>
              <a:gd name="T35" fmla="*/ 11 h 35"/>
              <a:gd name="T36" fmla="*/ 105 w 106"/>
              <a:gd name="T37" fmla="*/ 13 h 35"/>
              <a:gd name="T38" fmla="*/ 102 w 106"/>
              <a:gd name="T39" fmla="*/ 15 h 35"/>
              <a:gd name="T40" fmla="*/ 99 w 106"/>
              <a:gd name="T41" fmla="*/ 18 h 35"/>
              <a:gd name="T42" fmla="*/ 95 w 106"/>
              <a:gd name="T43" fmla="*/ 19 h 35"/>
              <a:gd name="T44" fmla="*/ 88 w 106"/>
              <a:gd name="T45" fmla="*/ 21 h 35"/>
              <a:gd name="T46" fmla="*/ 82 w 106"/>
              <a:gd name="T47" fmla="*/ 24 h 35"/>
              <a:gd name="T48" fmla="*/ 74 w 106"/>
              <a:gd name="T49" fmla="*/ 25 h 35"/>
              <a:gd name="T50" fmla="*/ 66 w 106"/>
              <a:gd name="T51" fmla="*/ 27 h 35"/>
              <a:gd name="T52" fmla="*/ 58 w 106"/>
              <a:gd name="T53" fmla="*/ 29 h 35"/>
              <a:gd name="T54" fmla="*/ 50 w 106"/>
              <a:gd name="T55" fmla="*/ 31 h 35"/>
              <a:gd name="T56" fmla="*/ 44 w 106"/>
              <a:gd name="T57" fmla="*/ 33 h 35"/>
              <a:gd name="T58" fmla="*/ 37 w 106"/>
              <a:gd name="T59" fmla="*/ 33 h 35"/>
              <a:gd name="T60" fmla="*/ 32 w 106"/>
              <a:gd name="T61" fmla="*/ 34 h 35"/>
              <a:gd name="T62" fmla="*/ 27 w 106"/>
              <a:gd name="T63" fmla="*/ 34 h 35"/>
              <a:gd name="T64" fmla="*/ 22 w 106"/>
              <a:gd name="T65" fmla="*/ 35 h 35"/>
              <a:gd name="T66" fmla="*/ 16 w 106"/>
              <a:gd name="T67" fmla="*/ 34 h 35"/>
              <a:gd name="T68" fmla="*/ 13 w 106"/>
              <a:gd name="T69" fmla="*/ 34 h 35"/>
              <a:gd name="T70" fmla="*/ 9 w 106"/>
              <a:gd name="T71" fmla="*/ 33 h 35"/>
              <a:gd name="T72" fmla="*/ 6 w 106"/>
              <a:gd name="T73" fmla="*/ 33 h 35"/>
              <a:gd name="T74" fmla="*/ 3 w 106"/>
              <a:gd name="T75" fmla="*/ 32 h 35"/>
              <a:gd name="T76" fmla="*/ 2 w 106"/>
              <a:gd name="T77" fmla="*/ 31 h 35"/>
              <a:gd name="T78" fmla="*/ 1 w 106"/>
              <a:gd name="T79" fmla="*/ 28 h 35"/>
              <a:gd name="T80" fmla="*/ 0 w 106"/>
              <a:gd name="T81" fmla="*/ 27 h 35"/>
              <a:gd name="T82" fmla="*/ 0 w 106"/>
              <a:gd name="T83" fmla="*/ 25 h 35"/>
              <a:gd name="T84" fmla="*/ 1 w 106"/>
              <a:gd name="T85" fmla="*/ 24 h 35"/>
              <a:gd name="T86" fmla="*/ 3 w 106"/>
              <a:gd name="T87" fmla="*/ 21 h 35"/>
              <a:gd name="T88" fmla="*/ 7 w 106"/>
              <a:gd name="T89" fmla="*/ 20 h 35"/>
              <a:gd name="T90" fmla="*/ 13 w 106"/>
              <a:gd name="T91" fmla="*/ 18 h 35"/>
              <a:gd name="T92" fmla="*/ 19 w 106"/>
              <a:gd name="T93" fmla="*/ 15 h 35"/>
              <a:gd name="T94" fmla="*/ 27 w 106"/>
              <a:gd name="T95" fmla="*/ 13 h 35"/>
              <a:gd name="T96" fmla="*/ 36 w 106"/>
              <a:gd name="T97" fmla="*/ 11 h 35"/>
              <a:gd name="T98" fmla="*/ 36 w 106"/>
              <a:gd name="T99" fmla="*/ 11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6" h="35">
                <a:moveTo>
                  <a:pt x="36" y="11"/>
                </a:moveTo>
                <a:lnTo>
                  <a:pt x="45" y="8"/>
                </a:lnTo>
                <a:lnTo>
                  <a:pt x="54" y="6"/>
                </a:lnTo>
                <a:lnTo>
                  <a:pt x="62" y="4"/>
                </a:lnTo>
                <a:lnTo>
                  <a:pt x="70" y="3"/>
                </a:lnTo>
                <a:lnTo>
                  <a:pt x="76" y="1"/>
                </a:lnTo>
                <a:lnTo>
                  <a:pt x="83" y="0"/>
                </a:lnTo>
                <a:lnTo>
                  <a:pt x="88" y="0"/>
                </a:lnTo>
                <a:lnTo>
                  <a:pt x="92" y="0"/>
                </a:lnTo>
                <a:lnTo>
                  <a:pt x="96" y="0"/>
                </a:lnTo>
                <a:lnTo>
                  <a:pt x="99" y="0"/>
                </a:lnTo>
                <a:lnTo>
                  <a:pt x="101" y="1"/>
                </a:lnTo>
                <a:lnTo>
                  <a:pt x="104" y="3"/>
                </a:lnTo>
                <a:lnTo>
                  <a:pt x="105" y="4"/>
                </a:lnTo>
                <a:lnTo>
                  <a:pt x="106" y="5"/>
                </a:lnTo>
                <a:lnTo>
                  <a:pt x="106" y="6"/>
                </a:lnTo>
                <a:lnTo>
                  <a:pt x="106" y="8"/>
                </a:lnTo>
                <a:lnTo>
                  <a:pt x="106" y="11"/>
                </a:lnTo>
                <a:lnTo>
                  <a:pt x="105" y="13"/>
                </a:lnTo>
                <a:lnTo>
                  <a:pt x="102" y="15"/>
                </a:lnTo>
                <a:lnTo>
                  <a:pt x="99" y="18"/>
                </a:lnTo>
                <a:lnTo>
                  <a:pt x="95" y="19"/>
                </a:lnTo>
                <a:lnTo>
                  <a:pt x="88" y="21"/>
                </a:lnTo>
                <a:lnTo>
                  <a:pt x="82" y="24"/>
                </a:lnTo>
                <a:lnTo>
                  <a:pt x="74" y="25"/>
                </a:lnTo>
                <a:lnTo>
                  <a:pt x="66" y="27"/>
                </a:lnTo>
                <a:lnTo>
                  <a:pt x="58" y="29"/>
                </a:lnTo>
                <a:lnTo>
                  <a:pt x="50" y="31"/>
                </a:lnTo>
                <a:lnTo>
                  <a:pt x="44" y="33"/>
                </a:lnTo>
                <a:lnTo>
                  <a:pt x="37" y="33"/>
                </a:lnTo>
                <a:lnTo>
                  <a:pt x="32" y="34"/>
                </a:lnTo>
                <a:lnTo>
                  <a:pt x="27" y="34"/>
                </a:lnTo>
                <a:lnTo>
                  <a:pt x="22" y="35"/>
                </a:lnTo>
                <a:lnTo>
                  <a:pt x="16" y="34"/>
                </a:lnTo>
                <a:lnTo>
                  <a:pt x="13" y="34"/>
                </a:lnTo>
                <a:lnTo>
                  <a:pt x="9" y="33"/>
                </a:lnTo>
                <a:lnTo>
                  <a:pt x="6" y="33"/>
                </a:lnTo>
                <a:lnTo>
                  <a:pt x="3" y="32"/>
                </a:lnTo>
                <a:lnTo>
                  <a:pt x="2" y="31"/>
                </a:lnTo>
                <a:lnTo>
                  <a:pt x="1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3" y="21"/>
                </a:lnTo>
                <a:lnTo>
                  <a:pt x="7" y="20"/>
                </a:lnTo>
                <a:lnTo>
                  <a:pt x="13" y="18"/>
                </a:lnTo>
                <a:lnTo>
                  <a:pt x="19" y="15"/>
                </a:lnTo>
                <a:lnTo>
                  <a:pt x="27" y="13"/>
                </a:lnTo>
                <a:lnTo>
                  <a:pt x="36" y="11"/>
                </a:lnTo>
                <a:lnTo>
                  <a:pt x="36" y="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7" name="Freeform 130">
            <a:extLst>
              <a:ext uri="{FF2B5EF4-FFF2-40B4-BE49-F238E27FC236}">
                <a16:creationId xmlns:a16="http://schemas.microsoft.com/office/drawing/2014/main" xmlns="" id="{6B0B5AD4-557C-49E0-AF7A-616764DEB17A}"/>
              </a:ext>
            </a:extLst>
          </p:cNvPr>
          <p:cNvSpPr>
            <a:spLocks/>
          </p:cNvSpPr>
          <p:nvPr/>
        </p:nvSpPr>
        <p:spPr bwMode="auto">
          <a:xfrm>
            <a:off x="1929653" y="1432230"/>
            <a:ext cx="1683068" cy="368210"/>
          </a:xfrm>
          <a:custGeom>
            <a:avLst/>
            <a:gdLst>
              <a:gd name="T0" fmla="*/ 63 w 246"/>
              <a:gd name="T1" fmla="*/ 48 h 53"/>
              <a:gd name="T2" fmla="*/ 47 w 246"/>
              <a:gd name="T3" fmla="*/ 50 h 53"/>
              <a:gd name="T4" fmla="*/ 35 w 246"/>
              <a:gd name="T5" fmla="*/ 53 h 53"/>
              <a:gd name="T6" fmla="*/ 27 w 246"/>
              <a:gd name="T7" fmla="*/ 53 h 53"/>
              <a:gd name="T8" fmla="*/ 23 w 246"/>
              <a:gd name="T9" fmla="*/ 53 h 53"/>
              <a:gd name="T10" fmla="*/ 18 w 246"/>
              <a:gd name="T11" fmla="*/ 50 h 53"/>
              <a:gd name="T12" fmla="*/ 12 w 246"/>
              <a:gd name="T13" fmla="*/ 46 h 53"/>
              <a:gd name="T14" fmla="*/ 4 w 246"/>
              <a:gd name="T15" fmla="*/ 37 h 53"/>
              <a:gd name="T16" fmla="*/ 4 w 246"/>
              <a:gd name="T17" fmla="*/ 33 h 53"/>
              <a:gd name="T18" fmla="*/ 13 w 246"/>
              <a:gd name="T19" fmla="*/ 32 h 53"/>
              <a:gd name="T20" fmla="*/ 25 w 246"/>
              <a:gd name="T21" fmla="*/ 30 h 53"/>
              <a:gd name="T22" fmla="*/ 38 w 246"/>
              <a:gd name="T23" fmla="*/ 28 h 53"/>
              <a:gd name="T24" fmla="*/ 52 w 246"/>
              <a:gd name="T25" fmla="*/ 27 h 53"/>
              <a:gd name="T26" fmla="*/ 69 w 246"/>
              <a:gd name="T27" fmla="*/ 23 h 53"/>
              <a:gd name="T28" fmla="*/ 86 w 246"/>
              <a:gd name="T29" fmla="*/ 21 h 53"/>
              <a:gd name="T30" fmla="*/ 106 w 246"/>
              <a:gd name="T31" fmla="*/ 18 h 53"/>
              <a:gd name="T32" fmla="*/ 126 w 246"/>
              <a:gd name="T33" fmla="*/ 13 h 53"/>
              <a:gd name="T34" fmla="*/ 145 w 246"/>
              <a:gd name="T35" fmla="*/ 10 h 53"/>
              <a:gd name="T36" fmla="*/ 160 w 246"/>
              <a:gd name="T37" fmla="*/ 7 h 53"/>
              <a:gd name="T38" fmla="*/ 175 w 246"/>
              <a:gd name="T39" fmla="*/ 5 h 53"/>
              <a:gd name="T40" fmla="*/ 186 w 246"/>
              <a:gd name="T41" fmla="*/ 3 h 53"/>
              <a:gd name="T42" fmla="*/ 195 w 246"/>
              <a:gd name="T43" fmla="*/ 1 h 53"/>
              <a:gd name="T44" fmla="*/ 203 w 246"/>
              <a:gd name="T45" fmla="*/ 0 h 53"/>
              <a:gd name="T46" fmla="*/ 207 w 246"/>
              <a:gd name="T47" fmla="*/ 0 h 53"/>
              <a:gd name="T48" fmla="*/ 214 w 246"/>
              <a:gd name="T49" fmla="*/ 0 h 53"/>
              <a:gd name="T50" fmla="*/ 225 w 246"/>
              <a:gd name="T51" fmla="*/ 3 h 53"/>
              <a:gd name="T52" fmla="*/ 232 w 246"/>
              <a:gd name="T53" fmla="*/ 6 h 53"/>
              <a:gd name="T54" fmla="*/ 241 w 246"/>
              <a:gd name="T55" fmla="*/ 14 h 53"/>
              <a:gd name="T56" fmla="*/ 245 w 246"/>
              <a:gd name="T57" fmla="*/ 19 h 53"/>
              <a:gd name="T58" fmla="*/ 246 w 246"/>
              <a:gd name="T59" fmla="*/ 23 h 53"/>
              <a:gd name="T60" fmla="*/ 245 w 246"/>
              <a:gd name="T61" fmla="*/ 27 h 53"/>
              <a:gd name="T62" fmla="*/ 240 w 246"/>
              <a:gd name="T63" fmla="*/ 30 h 53"/>
              <a:gd name="T64" fmla="*/ 229 w 246"/>
              <a:gd name="T65" fmla="*/ 32 h 53"/>
              <a:gd name="T66" fmla="*/ 214 w 246"/>
              <a:gd name="T67" fmla="*/ 33 h 53"/>
              <a:gd name="T68" fmla="*/ 179 w 246"/>
              <a:gd name="T69" fmla="*/ 34 h 53"/>
              <a:gd name="T70" fmla="*/ 145 w 246"/>
              <a:gd name="T71" fmla="*/ 36 h 53"/>
              <a:gd name="T72" fmla="*/ 109 w 246"/>
              <a:gd name="T73" fmla="*/ 40 h 53"/>
              <a:gd name="T74" fmla="*/ 72 w 246"/>
              <a:gd name="T75" fmla="*/ 47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46" h="53">
                <a:moveTo>
                  <a:pt x="72" y="47"/>
                </a:moveTo>
                <a:lnTo>
                  <a:pt x="63" y="48"/>
                </a:lnTo>
                <a:lnTo>
                  <a:pt x="55" y="50"/>
                </a:lnTo>
                <a:lnTo>
                  <a:pt x="47" y="50"/>
                </a:lnTo>
                <a:lnTo>
                  <a:pt x="40" y="51"/>
                </a:lnTo>
                <a:lnTo>
                  <a:pt x="35" y="53"/>
                </a:lnTo>
                <a:lnTo>
                  <a:pt x="31" y="53"/>
                </a:lnTo>
                <a:lnTo>
                  <a:pt x="27" y="53"/>
                </a:lnTo>
                <a:lnTo>
                  <a:pt x="26" y="53"/>
                </a:lnTo>
                <a:lnTo>
                  <a:pt x="23" y="53"/>
                </a:lnTo>
                <a:lnTo>
                  <a:pt x="21" y="51"/>
                </a:lnTo>
                <a:lnTo>
                  <a:pt x="18" y="50"/>
                </a:lnTo>
                <a:lnTo>
                  <a:pt x="16" y="48"/>
                </a:lnTo>
                <a:lnTo>
                  <a:pt x="12" y="46"/>
                </a:lnTo>
                <a:lnTo>
                  <a:pt x="8" y="42"/>
                </a:lnTo>
                <a:lnTo>
                  <a:pt x="4" y="37"/>
                </a:lnTo>
                <a:lnTo>
                  <a:pt x="0" y="33"/>
                </a:lnTo>
                <a:lnTo>
                  <a:pt x="4" y="33"/>
                </a:lnTo>
                <a:lnTo>
                  <a:pt x="9" y="32"/>
                </a:lnTo>
                <a:lnTo>
                  <a:pt x="13" y="32"/>
                </a:lnTo>
                <a:lnTo>
                  <a:pt x="20" y="30"/>
                </a:lnTo>
                <a:lnTo>
                  <a:pt x="25" y="30"/>
                </a:lnTo>
                <a:lnTo>
                  <a:pt x="31" y="29"/>
                </a:lnTo>
                <a:lnTo>
                  <a:pt x="38" y="28"/>
                </a:lnTo>
                <a:lnTo>
                  <a:pt x="44" y="28"/>
                </a:lnTo>
                <a:lnTo>
                  <a:pt x="52" y="27"/>
                </a:lnTo>
                <a:lnTo>
                  <a:pt x="60" y="26"/>
                </a:lnTo>
                <a:lnTo>
                  <a:pt x="69" y="23"/>
                </a:lnTo>
                <a:lnTo>
                  <a:pt x="77" y="22"/>
                </a:lnTo>
                <a:lnTo>
                  <a:pt x="86" y="21"/>
                </a:lnTo>
                <a:lnTo>
                  <a:pt x="95" y="19"/>
                </a:lnTo>
                <a:lnTo>
                  <a:pt x="106" y="18"/>
                </a:lnTo>
                <a:lnTo>
                  <a:pt x="116" y="15"/>
                </a:lnTo>
                <a:lnTo>
                  <a:pt x="126" y="13"/>
                </a:lnTo>
                <a:lnTo>
                  <a:pt x="136" y="12"/>
                </a:lnTo>
                <a:lnTo>
                  <a:pt x="145" y="10"/>
                </a:lnTo>
                <a:lnTo>
                  <a:pt x="152" y="8"/>
                </a:lnTo>
                <a:lnTo>
                  <a:pt x="160" y="7"/>
                </a:lnTo>
                <a:lnTo>
                  <a:pt x="168" y="6"/>
                </a:lnTo>
                <a:lnTo>
                  <a:pt x="175" y="5"/>
                </a:lnTo>
                <a:lnTo>
                  <a:pt x="181" y="4"/>
                </a:lnTo>
                <a:lnTo>
                  <a:pt x="186" y="3"/>
                </a:lnTo>
                <a:lnTo>
                  <a:pt x="192" y="1"/>
                </a:lnTo>
                <a:lnTo>
                  <a:pt x="195" y="1"/>
                </a:lnTo>
                <a:lnTo>
                  <a:pt x="199" y="0"/>
                </a:lnTo>
                <a:lnTo>
                  <a:pt x="203" y="0"/>
                </a:lnTo>
                <a:lnTo>
                  <a:pt x="206" y="0"/>
                </a:lnTo>
                <a:lnTo>
                  <a:pt x="207" y="0"/>
                </a:lnTo>
                <a:lnTo>
                  <a:pt x="208" y="0"/>
                </a:lnTo>
                <a:lnTo>
                  <a:pt x="214" y="0"/>
                </a:lnTo>
                <a:lnTo>
                  <a:pt x="219" y="1"/>
                </a:lnTo>
                <a:lnTo>
                  <a:pt x="225" y="3"/>
                </a:lnTo>
                <a:lnTo>
                  <a:pt x="228" y="5"/>
                </a:lnTo>
                <a:lnTo>
                  <a:pt x="232" y="6"/>
                </a:lnTo>
                <a:lnTo>
                  <a:pt x="237" y="10"/>
                </a:lnTo>
                <a:lnTo>
                  <a:pt x="241" y="14"/>
                </a:lnTo>
                <a:lnTo>
                  <a:pt x="244" y="16"/>
                </a:lnTo>
                <a:lnTo>
                  <a:pt x="245" y="19"/>
                </a:lnTo>
                <a:lnTo>
                  <a:pt x="246" y="21"/>
                </a:lnTo>
                <a:lnTo>
                  <a:pt x="246" y="23"/>
                </a:lnTo>
                <a:lnTo>
                  <a:pt x="246" y="26"/>
                </a:lnTo>
                <a:lnTo>
                  <a:pt x="245" y="27"/>
                </a:lnTo>
                <a:lnTo>
                  <a:pt x="244" y="29"/>
                </a:lnTo>
                <a:lnTo>
                  <a:pt x="240" y="30"/>
                </a:lnTo>
                <a:lnTo>
                  <a:pt x="235" y="32"/>
                </a:lnTo>
                <a:lnTo>
                  <a:pt x="229" y="32"/>
                </a:lnTo>
                <a:lnTo>
                  <a:pt x="222" y="33"/>
                </a:lnTo>
                <a:lnTo>
                  <a:pt x="214" y="33"/>
                </a:lnTo>
                <a:lnTo>
                  <a:pt x="195" y="33"/>
                </a:lnTo>
                <a:lnTo>
                  <a:pt x="179" y="34"/>
                </a:lnTo>
                <a:lnTo>
                  <a:pt x="162" y="35"/>
                </a:lnTo>
                <a:lnTo>
                  <a:pt x="145" y="36"/>
                </a:lnTo>
                <a:lnTo>
                  <a:pt x="128" y="37"/>
                </a:lnTo>
                <a:lnTo>
                  <a:pt x="109" y="40"/>
                </a:lnTo>
                <a:lnTo>
                  <a:pt x="91" y="43"/>
                </a:lnTo>
                <a:lnTo>
                  <a:pt x="72" y="47"/>
                </a:lnTo>
                <a:lnTo>
                  <a:pt x="72" y="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131">
            <a:extLst>
              <a:ext uri="{FF2B5EF4-FFF2-40B4-BE49-F238E27FC236}">
                <a16:creationId xmlns:a16="http://schemas.microsoft.com/office/drawing/2014/main" xmlns="" id="{ADD70173-C54B-4663-89AF-501ED0708A68}"/>
              </a:ext>
            </a:extLst>
          </p:cNvPr>
          <p:cNvSpPr>
            <a:spLocks/>
          </p:cNvSpPr>
          <p:nvPr/>
        </p:nvSpPr>
        <p:spPr bwMode="auto">
          <a:xfrm>
            <a:off x="1491782" y="1661490"/>
            <a:ext cx="328404" cy="159790"/>
          </a:xfrm>
          <a:custGeom>
            <a:avLst/>
            <a:gdLst>
              <a:gd name="T0" fmla="*/ 17 w 48"/>
              <a:gd name="T1" fmla="*/ 1 h 23"/>
              <a:gd name="T2" fmla="*/ 21 w 48"/>
              <a:gd name="T3" fmla="*/ 0 h 23"/>
              <a:gd name="T4" fmla="*/ 25 w 48"/>
              <a:gd name="T5" fmla="*/ 0 h 23"/>
              <a:gd name="T6" fmla="*/ 30 w 48"/>
              <a:gd name="T7" fmla="*/ 0 h 23"/>
              <a:gd name="T8" fmla="*/ 37 w 48"/>
              <a:gd name="T9" fmla="*/ 0 h 23"/>
              <a:gd name="T10" fmla="*/ 39 w 48"/>
              <a:gd name="T11" fmla="*/ 0 h 23"/>
              <a:gd name="T12" fmla="*/ 42 w 48"/>
              <a:gd name="T13" fmla="*/ 0 h 23"/>
              <a:gd name="T14" fmla="*/ 44 w 48"/>
              <a:gd name="T15" fmla="*/ 1 h 23"/>
              <a:gd name="T16" fmla="*/ 46 w 48"/>
              <a:gd name="T17" fmla="*/ 2 h 23"/>
              <a:gd name="T18" fmla="*/ 47 w 48"/>
              <a:gd name="T19" fmla="*/ 3 h 23"/>
              <a:gd name="T20" fmla="*/ 48 w 48"/>
              <a:gd name="T21" fmla="*/ 4 h 23"/>
              <a:gd name="T22" fmla="*/ 48 w 48"/>
              <a:gd name="T23" fmla="*/ 7 h 23"/>
              <a:gd name="T24" fmla="*/ 48 w 48"/>
              <a:gd name="T25" fmla="*/ 9 h 23"/>
              <a:gd name="T26" fmla="*/ 48 w 48"/>
              <a:gd name="T27" fmla="*/ 13 h 23"/>
              <a:gd name="T28" fmla="*/ 47 w 48"/>
              <a:gd name="T29" fmla="*/ 16 h 23"/>
              <a:gd name="T30" fmla="*/ 44 w 48"/>
              <a:gd name="T31" fmla="*/ 18 h 23"/>
              <a:gd name="T32" fmla="*/ 42 w 48"/>
              <a:gd name="T33" fmla="*/ 20 h 23"/>
              <a:gd name="T34" fmla="*/ 39 w 48"/>
              <a:gd name="T35" fmla="*/ 21 h 23"/>
              <a:gd name="T36" fmla="*/ 37 w 48"/>
              <a:gd name="T37" fmla="*/ 21 h 23"/>
              <a:gd name="T38" fmla="*/ 33 w 48"/>
              <a:gd name="T39" fmla="*/ 22 h 23"/>
              <a:gd name="T40" fmla="*/ 27 w 48"/>
              <a:gd name="T41" fmla="*/ 22 h 23"/>
              <a:gd name="T42" fmla="*/ 22 w 48"/>
              <a:gd name="T43" fmla="*/ 23 h 23"/>
              <a:gd name="T44" fmla="*/ 16 w 48"/>
              <a:gd name="T45" fmla="*/ 23 h 23"/>
              <a:gd name="T46" fmla="*/ 9 w 48"/>
              <a:gd name="T47" fmla="*/ 23 h 23"/>
              <a:gd name="T48" fmla="*/ 0 w 48"/>
              <a:gd name="T49" fmla="*/ 23 h 23"/>
              <a:gd name="T50" fmla="*/ 0 w 48"/>
              <a:gd name="T51" fmla="*/ 4 h 23"/>
              <a:gd name="T52" fmla="*/ 5 w 48"/>
              <a:gd name="T53" fmla="*/ 4 h 23"/>
              <a:gd name="T54" fmla="*/ 11 w 48"/>
              <a:gd name="T55" fmla="*/ 3 h 23"/>
              <a:gd name="T56" fmla="*/ 13 w 48"/>
              <a:gd name="T57" fmla="*/ 2 h 23"/>
              <a:gd name="T58" fmla="*/ 17 w 48"/>
              <a:gd name="T59" fmla="*/ 1 h 23"/>
              <a:gd name="T60" fmla="*/ 17 w 48"/>
              <a:gd name="T61" fmla="*/ 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8" h="23">
                <a:moveTo>
                  <a:pt x="17" y="1"/>
                </a:moveTo>
                <a:lnTo>
                  <a:pt x="21" y="0"/>
                </a:lnTo>
                <a:lnTo>
                  <a:pt x="25" y="0"/>
                </a:lnTo>
                <a:lnTo>
                  <a:pt x="30" y="0"/>
                </a:lnTo>
                <a:lnTo>
                  <a:pt x="37" y="0"/>
                </a:lnTo>
                <a:lnTo>
                  <a:pt x="39" y="0"/>
                </a:lnTo>
                <a:lnTo>
                  <a:pt x="42" y="0"/>
                </a:lnTo>
                <a:lnTo>
                  <a:pt x="44" y="1"/>
                </a:lnTo>
                <a:lnTo>
                  <a:pt x="46" y="2"/>
                </a:lnTo>
                <a:lnTo>
                  <a:pt x="47" y="3"/>
                </a:lnTo>
                <a:lnTo>
                  <a:pt x="48" y="4"/>
                </a:lnTo>
                <a:lnTo>
                  <a:pt x="48" y="7"/>
                </a:lnTo>
                <a:lnTo>
                  <a:pt x="48" y="9"/>
                </a:lnTo>
                <a:lnTo>
                  <a:pt x="48" y="13"/>
                </a:lnTo>
                <a:lnTo>
                  <a:pt x="47" y="16"/>
                </a:lnTo>
                <a:lnTo>
                  <a:pt x="44" y="18"/>
                </a:lnTo>
                <a:lnTo>
                  <a:pt x="42" y="20"/>
                </a:lnTo>
                <a:lnTo>
                  <a:pt x="39" y="21"/>
                </a:lnTo>
                <a:lnTo>
                  <a:pt x="37" y="21"/>
                </a:lnTo>
                <a:lnTo>
                  <a:pt x="33" y="22"/>
                </a:lnTo>
                <a:lnTo>
                  <a:pt x="27" y="22"/>
                </a:lnTo>
                <a:lnTo>
                  <a:pt x="22" y="23"/>
                </a:lnTo>
                <a:lnTo>
                  <a:pt x="16" y="23"/>
                </a:lnTo>
                <a:lnTo>
                  <a:pt x="9" y="23"/>
                </a:lnTo>
                <a:lnTo>
                  <a:pt x="0" y="23"/>
                </a:lnTo>
                <a:lnTo>
                  <a:pt x="0" y="4"/>
                </a:lnTo>
                <a:lnTo>
                  <a:pt x="5" y="4"/>
                </a:lnTo>
                <a:lnTo>
                  <a:pt x="11" y="3"/>
                </a:lnTo>
                <a:lnTo>
                  <a:pt x="13" y="2"/>
                </a:lnTo>
                <a:lnTo>
                  <a:pt x="17" y="1"/>
                </a:lnTo>
                <a:lnTo>
                  <a:pt x="17" y="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132">
            <a:extLst>
              <a:ext uri="{FF2B5EF4-FFF2-40B4-BE49-F238E27FC236}">
                <a16:creationId xmlns:a16="http://schemas.microsoft.com/office/drawing/2014/main" xmlns="" id="{49B2314A-7E11-40A6-90CF-C2DD2FC22814}"/>
              </a:ext>
            </a:extLst>
          </p:cNvPr>
          <p:cNvSpPr>
            <a:spLocks/>
          </p:cNvSpPr>
          <p:nvPr/>
        </p:nvSpPr>
        <p:spPr bwMode="auto">
          <a:xfrm>
            <a:off x="2319631" y="1856014"/>
            <a:ext cx="218936" cy="1229679"/>
          </a:xfrm>
          <a:custGeom>
            <a:avLst/>
            <a:gdLst>
              <a:gd name="T0" fmla="*/ 2 w 32"/>
              <a:gd name="T1" fmla="*/ 14 h 177"/>
              <a:gd name="T2" fmla="*/ 2 w 32"/>
              <a:gd name="T3" fmla="*/ 9 h 177"/>
              <a:gd name="T4" fmla="*/ 3 w 32"/>
              <a:gd name="T5" fmla="*/ 6 h 177"/>
              <a:gd name="T6" fmla="*/ 6 w 32"/>
              <a:gd name="T7" fmla="*/ 1 h 177"/>
              <a:gd name="T8" fmla="*/ 9 w 32"/>
              <a:gd name="T9" fmla="*/ 0 h 177"/>
              <a:gd name="T10" fmla="*/ 16 w 32"/>
              <a:gd name="T11" fmla="*/ 0 h 177"/>
              <a:gd name="T12" fmla="*/ 22 w 32"/>
              <a:gd name="T13" fmla="*/ 2 h 177"/>
              <a:gd name="T14" fmla="*/ 32 w 32"/>
              <a:gd name="T15" fmla="*/ 4 h 177"/>
              <a:gd name="T16" fmla="*/ 32 w 32"/>
              <a:gd name="T17" fmla="*/ 18 h 177"/>
              <a:gd name="T18" fmla="*/ 32 w 32"/>
              <a:gd name="T19" fmla="*/ 35 h 177"/>
              <a:gd name="T20" fmla="*/ 32 w 32"/>
              <a:gd name="T21" fmla="*/ 52 h 177"/>
              <a:gd name="T22" fmla="*/ 32 w 32"/>
              <a:gd name="T23" fmla="*/ 72 h 177"/>
              <a:gd name="T24" fmla="*/ 30 w 32"/>
              <a:gd name="T25" fmla="*/ 110 h 177"/>
              <a:gd name="T26" fmla="*/ 29 w 32"/>
              <a:gd name="T27" fmla="*/ 145 h 177"/>
              <a:gd name="T28" fmla="*/ 28 w 32"/>
              <a:gd name="T29" fmla="*/ 159 h 177"/>
              <a:gd name="T30" fmla="*/ 25 w 32"/>
              <a:gd name="T31" fmla="*/ 168 h 177"/>
              <a:gd name="T32" fmla="*/ 22 w 32"/>
              <a:gd name="T33" fmla="*/ 175 h 177"/>
              <a:gd name="T34" fmla="*/ 20 w 32"/>
              <a:gd name="T35" fmla="*/ 177 h 177"/>
              <a:gd name="T36" fmla="*/ 16 w 32"/>
              <a:gd name="T37" fmla="*/ 177 h 177"/>
              <a:gd name="T38" fmla="*/ 13 w 32"/>
              <a:gd name="T39" fmla="*/ 174 h 177"/>
              <a:gd name="T40" fmla="*/ 9 w 32"/>
              <a:gd name="T41" fmla="*/ 170 h 177"/>
              <a:gd name="T42" fmla="*/ 6 w 32"/>
              <a:gd name="T43" fmla="*/ 165 h 177"/>
              <a:gd name="T44" fmla="*/ 2 w 32"/>
              <a:gd name="T45" fmla="*/ 155 h 177"/>
              <a:gd name="T46" fmla="*/ 0 w 32"/>
              <a:gd name="T47" fmla="*/ 149 h 177"/>
              <a:gd name="T48" fmla="*/ 0 w 32"/>
              <a:gd name="T49" fmla="*/ 145 h 177"/>
              <a:gd name="T50" fmla="*/ 0 w 32"/>
              <a:gd name="T51" fmla="*/ 141 h 177"/>
              <a:gd name="T52" fmla="*/ 2 w 32"/>
              <a:gd name="T53" fmla="*/ 134 h 177"/>
              <a:gd name="T54" fmla="*/ 3 w 32"/>
              <a:gd name="T55" fmla="*/ 124 h 177"/>
              <a:gd name="T56" fmla="*/ 4 w 32"/>
              <a:gd name="T57" fmla="*/ 114 h 177"/>
              <a:gd name="T58" fmla="*/ 4 w 32"/>
              <a:gd name="T59" fmla="*/ 101 h 177"/>
              <a:gd name="T60" fmla="*/ 6 w 32"/>
              <a:gd name="T61" fmla="*/ 86 h 177"/>
              <a:gd name="T62" fmla="*/ 6 w 32"/>
              <a:gd name="T63" fmla="*/ 70 h 177"/>
              <a:gd name="T64" fmla="*/ 6 w 32"/>
              <a:gd name="T65" fmla="*/ 52 h 177"/>
              <a:gd name="T66" fmla="*/ 6 w 32"/>
              <a:gd name="T67" fmla="*/ 38 h 177"/>
              <a:gd name="T68" fmla="*/ 4 w 32"/>
              <a:gd name="T69" fmla="*/ 26 h 177"/>
              <a:gd name="T70" fmla="*/ 4 w 32"/>
              <a:gd name="T71" fmla="*/ 18 h 177"/>
              <a:gd name="T72" fmla="*/ 3 w 32"/>
              <a:gd name="T73" fmla="*/ 16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2" h="177">
                <a:moveTo>
                  <a:pt x="3" y="16"/>
                </a:moveTo>
                <a:lnTo>
                  <a:pt x="2" y="14"/>
                </a:lnTo>
                <a:lnTo>
                  <a:pt x="2" y="11"/>
                </a:lnTo>
                <a:lnTo>
                  <a:pt x="2" y="9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6" y="1"/>
                </a:lnTo>
                <a:lnTo>
                  <a:pt x="8" y="1"/>
                </a:lnTo>
                <a:lnTo>
                  <a:pt x="9" y="0"/>
                </a:lnTo>
                <a:lnTo>
                  <a:pt x="12" y="0"/>
                </a:lnTo>
                <a:lnTo>
                  <a:pt x="16" y="0"/>
                </a:lnTo>
                <a:lnTo>
                  <a:pt x="19" y="1"/>
                </a:lnTo>
                <a:lnTo>
                  <a:pt x="22" y="2"/>
                </a:lnTo>
                <a:lnTo>
                  <a:pt x="26" y="3"/>
                </a:lnTo>
                <a:lnTo>
                  <a:pt x="32" y="4"/>
                </a:lnTo>
                <a:lnTo>
                  <a:pt x="32" y="11"/>
                </a:lnTo>
                <a:lnTo>
                  <a:pt x="32" y="18"/>
                </a:lnTo>
                <a:lnTo>
                  <a:pt x="32" y="26"/>
                </a:lnTo>
                <a:lnTo>
                  <a:pt x="32" y="35"/>
                </a:lnTo>
                <a:lnTo>
                  <a:pt x="32" y="44"/>
                </a:lnTo>
                <a:lnTo>
                  <a:pt x="32" y="52"/>
                </a:lnTo>
                <a:lnTo>
                  <a:pt x="32" y="63"/>
                </a:lnTo>
                <a:lnTo>
                  <a:pt x="32" y="72"/>
                </a:lnTo>
                <a:lnTo>
                  <a:pt x="30" y="92"/>
                </a:lnTo>
                <a:lnTo>
                  <a:pt x="30" y="110"/>
                </a:lnTo>
                <a:lnTo>
                  <a:pt x="29" y="129"/>
                </a:lnTo>
                <a:lnTo>
                  <a:pt x="29" y="145"/>
                </a:lnTo>
                <a:lnTo>
                  <a:pt x="28" y="153"/>
                </a:lnTo>
                <a:lnTo>
                  <a:pt x="28" y="159"/>
                </a:lnTo>
                <a:lnTo>
                  <a:pt x="26" y="165"/>
                </a:lnTo>
                <a:lnTo>
                  <a:pt x="25" y="168"/>
                </a:lnTo>
                <a:lnTo>
                  <a:pt x="24" y="172"/>
                </a:lnTo>
                <a:lnTo>
                  <a:pt x="22" y="175"/>
                </a:lnTo>
                <a:lnTo>
                  <a:pt x="21" y="177"/>
                </a:lnTo>
                <a:lnTo>
                  <a:pt x="20" y="177"/>
                </a:lnTo>
                <a:lnTo>
                  <a:pt x="17" y="177"/>
                </a:lnTo>
                <a:lnTo>
                  <a:pt x="16" y="177"/>
                </a:lnTo>
                <a:lnTo>
                  <a:pt x="15" y="175"/>
                </a:lnTo>
                <a:lnTo>
                  <a:pt x="13" y="174"/>
                </a:lnTo>
                <a:lnTo>
                  <a:pt x="11" y="172"/>
                </a:lnTo>
                <a:lnTo>
                  <a:pt x="9" y="170"/>
                </a:lnTo>
                <a:lnTo>
                  <a:pt x="8" y="167"/>
                </a:lnTo>
                <a:lnTo>
                  <a:pt x="6" y="165"/>
                </a:lnTo>
                <a:lnTo>
                  <a:pt x="3" y="159"/>
                </a:lnTo>
                <a:lnTo>
                  <a:pt x="2" y="155"/>
                </a:lnTo>
                <a:lnTo>
                  <a:pt x="0" y="150"/>
                </a:lnTo>
                <a:lnTo>
                  <a:pt x="0" y="149"/>
                </a:lnTo>
                <a:lnTo>
                  <a:pt x="0" y="148"/>
                </a:lnTo>
                <a:lnTo>
                  <a:pt x="0" y="145"/>
                </a:lnTo>
                <a:lnTo>
                  <a:pt x="0" y="144"/>
                </a:lnTo>
                <a:lnTo>
                  <a:pt x="0" y="141"/>
                </a:lnTo>
                <a:lnTo>
                  <a:pt x="0" y="138"/>
                </a:lnTo>
                <a:lnTo>
                  <a:pt x="2" y="134"/>
                </a:lnTo>
                <a:lnTo>
                  <a:pt x="2" y="130"/>
                </a:lnTo>
                <a:lnTo>
                  <a:pt x="3" y="124"/>
                </a:lnTo>
                <a:lnTo>
                  <a:pt x="3" y="118"/>
                </a:lnTo>
                <a:lnTo>
                  <a:pt x="4" y="114"/>
                </a:lnTo>
                <a:lnTo>
                  <a:pt x="4" y="107"/>
                </a:lnTo>
                <a:lnTo>
                  <a:pt x="4" y="101"/>
                </a:lnTo>
                <a:lnTo>
                  <a:pt x="6" y="94"/>
                </a:lnTo>
                <a:lnTo>
                  <a:pt x="6" y="86"/>
                </a:lnTo>
                <a:lnTo>
                  <a:pt x="6" y="78"/>
                </a:lnTo>
                <a:lnTo>
                  <a:pt x="6" y="70"/>
                </a:lnTo>
                <a:lnTo>
                  <a:pt x="6" y="61"/>
                </a:lnTo>
                <a:lnTo>
                  <a:pt x="6" y="52"/>
                </a:lnTo>
                <a:lnTo>
                  <a:pt x="6" y="45"/>
                </a:lnTo>
                <a:lnTo>
                  <a:pt x="6" y="38"/>
                </a:lnTo>
                <a:lnTo>
                  <a:pt x="6" y="32"/>
                </a:lnTo>
                <a:lnTo>
                  <a:pt x="4" y="26"/>
                </a:lnTo>
                <a:lnTo>
                  <a:pt x="4" y="22"/>
                </a:lnTo>
                <a:lnTo>
                  <a:pt x="4" y="18"/>
                </a:lnTo>
                <a:lnTo>
                  <a:pt x="3" y="16"/>
                </a:lnTo>
                <a:lnTo>
                  <a:pt x="3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133">
            <a:extLst>
              <a:ext uri="{FF2B5EF4-FFF2-40B4-BE49-F238E27FC236}">
                <a16:creationId xmlns:a16="http://schemas.microsoft.com/office/drawing/2014/main" xmlns="" id="{6CE5606A-1A0E-4CE2-BB82-1A7E0F743E4E}"/>
              </a:ext>
            </a:extLst>
          </p:cNvPr>
          <p:cNvSpPr>
            <a:spLocks/>
          </p:cNvSpPr>
          <p:nvPr/>
        </p:nvSpPr>
        <p:spPr bwMode="auto">
          <a:xfrm>
            <a:off x="2408575" y="1765702"/>
            <a:ext cx="766275" cy="1445044"/>
          </a:xfrm>
          <a:custGeom>
            <a:avLst/>
            <a:gdLst>
              <a:gd name="T0" fmla="*/ 93 w 112"/>
              <a:gd name="T1" fmla="*/ 205 h 208"/>
              <a:gd name="T2" fmla="*/ 88 w 112"/>
              <a:gd name="T3" fmla="*/ 207 h 208"/>
              <a:gd name="T4" fmla="*/ 82 w 112"/>
              <a:gd name="T5" fmla="*/ 207 h 208"/>
              <a:gd name="T6" fmla="*/ 76 w 112"/>
              <a:gd name="T7" fmla="*/ 199 h 208"/>
              <a:gd name="T8" fmla="*/ 75 w 112"/>
              <a:gd name="T9" fmla="*/ 188 h 208"/>
              <a:gd name="T10" fmla="*/ 68 w 112"/>
              <a:gd name="T11" fmla="*/ 180 h 208"/>
              <a:gd name="T12" fmla="*/ 58 w 112"/>
              <a:gd name="T13" fmla="*/ 171 h 208"/>
              <a:gd name="T14" fmla="*/ 47 w 112"/>
              <a:gd name="T15" fmla="*/ 162 h 208"/>
              <a:gd name="T16" fmla="*/ 43 w 112"/>
              <a:gd name="T17" fmla="*/ 156 h 208"/>
              <a:gd name="T18" fmla="*/ 43 w 112"/>
              <a:gd name="T19" fmla="*/ 151 h 208"/>
              <a:gd name="T20" fmla="*/ 49 w 112"/>
              <a:gd name="T21" fmla="*/ 150 h 208"/>
              <a:gd name="T22" fmla="*/ 59 w 112"/>
              <a:gd name="T23" fmla="*/ 150 h 208"/>
              <a:gd name="T24" fmla="*/ 69 w 112"/>
              <a:gd name="T25" fmla="*/ 151 h 208"/>
              <a:gd name="T26" fmla="*/ 77 w 112"/>
              <a:gd name="T27" fmla="*/ 152 h 208"/>
              <a:gd name="T28" fmla="*/ 80 w 112"/>
              <a:gd name="T29" fmla="*/ 151 h 208"/>
              <a:gd name="T30" fmla="*/ 81 w 112"/>
              <a:gd name="T31" fmla="*/ 147 h 208"/>
              <a:gd name="T32" fmla="*/ 82 w 112"/>
              <a:gd name="T33" fmla="*/ 141 h 208"/>
              <a:gd name="T34" fmla="*/ 81 w 112"/>
              <a:gd name="T35" fmla="*/ 130 h 208"/>
              <a:gd name="T36" fmla="*/ 81 w 112"/>
              <a:gd name="T37" fmla="*/ 117 h 208"/>
              <a:gd name="T38" fmla="*/ 80 w 112"/>
              <a:gd name="T39" fmla="*/ 106 h 208"/>
              <a:gd name="T40" fmla="*/ 80 w 112"/>
              <a:gd name="T41" fmla="*/ 91 h 208"/>
              <a:gd name="T42" fmla="*/ 79 w 112"/>
              <a:gd name="T43" fmla="*/ 73 h 208"/>
              <a:gd name="T44" fmla="*/ 77 w 112"/>
              <a:gd name="T45" fmla="*/ 58 h 208"/>
              <a:gd name="T46" fmla="*/ 76 w 112"/>
              <a:gd name="T47" fmla="*/ 45 h 208"/>
              <a:gd name="T48" fmla="*/ 75 w 112"/>
              <a:gd name="T49" fmla="*/ 37 h 208"/>
              <a:gd name="T50" fmla="*/ 73 w 112"/>
              <a:gd name="T51" fmla="*/ 31 h 208"/>
              <a:gd name="T52" fmla="*/ 73 w 112"/>
              <a:gd name="T53" fmla="*/ 29 h 208"/>
              <a:gd name="T54" fmla="*/ 69 w 112"/>
              <a:gd name="T55" fmla="*/ 28 h 208"/>
              <a:gd name="T56" fmla="*/ 62 w 112"/>
              <a:gd name="T57" fmla="*/ 28 h 208"/>
              <a:gd name="T58" fmla="*/ 49 w 112"/>
              <a:gd name="T59" fmla="*/ 29 h 208"/>
              <a:gd name="T60" fmla="*/ 32 w 112"/>
              <a:gd name="T61" fmla="*/ 31 h 208"/>
              <a:gd name="T62" fmla="*/ 9 w 112"/>
              <a:gd name="T63" fmla="*/ 35 h 208"/>
              <a:gd name="T64" fmla="*/ 13 w 112"/>
              <a:gd name="T65" fmla="*/ 16 h 208"/>
              <a:gd name="T66" fmla="*/ 47 w 112"/>
              <a:gd name="T67" fmla="*/ 12 h 208"/>
              <a:gd name="T68" fmla="*/ 58 w 112"/>
              <a:gd name="T69" fmla="*/ 9 h 208"/>
              <a:gd name="T70" fmla="*/ 64 w 112"/>
              <a:gd name="T71" fmla="*/ 6 h 208"/>
              <a:gd name="T72" fmla="*/ 68 w 112"/>
              <a:gd name="T73" fmla="*/ 2 h 208"/>
              <a:gd name="T74" fmla="*/ 76 w 112"/>
              <a:gd name="T75" fmla="*/ 0 h 208"/>
              <a:gd name="T76" fmla="*/ 81 w 112"/>
              <a:gd name="T77" fmla="*/ 1 h 208"/>
              <a:gd name="T78" fmla="*/ 90 w 112"/>
              <a:gd name="T79" fmla="*/ 6 h 208"/>
              <a:gd name="T80" fmla="*/ 101 w 112"/>
              <a:gd name="T81" fmla="*/ 12 h 208"/>
              <a:gd name="T82" fmla="*/ 109 w 112"/>
              <a:gd name="T83" fmla="*/ 19 h 208"/>
              <a:gd name="T84" fmla="*/ 111 w 112"/>
              <a:gd name="T85" fmla="*/ 23 h 208"/>
              <a:gd name="T86" fmla="*/ 111 w 112"/>
              <a:gd name="T87" fmla="*/ 28 h 208"/>
              <a:gd name="T88" fmla="*/ 109 w 112"/>
              <a:gd name="T89" fmla="*/ 34 h 208"/>
              <a:gd name="T90" fmla="*/ 106 w 112"/>
              <a:gd name="T91" fmla="*/ 39 h 208"/>
              <a:gd name="T92" fmla="*/ 106 w 112"/>
              <a:gd name="T93" fmla="*/ 45 h 208"/>
              <a:gd name="T94" fmla="*/ 106 w 112"/>
              <a:gd name="T95" fmla="*/ 51 h 208"/>
              <a:gd name="T96" fmla="*/ 107 w 112"/>
              <a:gd name="T97" fmla="*/ 60 h 208"/>
              <a:gd name="T98" fmla="*/ 109 w 112"/>
              <a:gd name="T99" fmla="*/ 73 h 208"/>
              <a:gd name="T100" fmla="*/ 110 w 112"/>
              <a:gd name="T101" fmla="*/ 88 h 208"/>
              <a:gd name="T102" fmla="*/ 111 w 112"/>
              <a:gd name="T103" fmla="*/ 107 h 208"/>
              <a:gd name="T104" fmla="*/ 112 w 112"/>
              <a:gd name="T105" fmla="*/ 136 h 208"/>
              <a:gd name="T106" fmla="*/ 112 w 112"/>
              <a:gd name="T107" fmla="*/ 162 h 208"/>
              <a:gd name="T108" fmla="*/ 110 w 112"/>
              <a:gd name="T109" fmla="*/ 180 h 208"/>
              <a:gd name="T110" fmla="*/ 98 w 112"/>
              <a:gd name="T111" fmla="*/ 201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12" h="208">
                <a:moveTo>
                  <a:pt x="98" y="201"/>
                </a:moveTo>
                <a:lnTo>
                  <a:pt x="95" y="204"/>
                </a:lnTo>
                <a:lnTo>
                  <a:pt x="93" y="205"/>
                </a:lnTo>
                <a:lnTo>
                  <a:pt x="92" y="206"/>
                </a:lnTo>
                <a:lnTo>
                  <a:pt x="89" y="207"/>
                </a:lnTo>
                <a:lnTo>
                  <a:pt x="88" y="207"/>
                </a:lnTo>
                <a:lnTo>
                  <a:pt x="85" y="208"/>
                </a:lnTo>
                <a:lnTo>
                  <a:pt x="84" y="208"/>
                </a:lnTo>
                <a:lnTo>
                  <a:pt x="82" y="207"/>
                </a:lnTo>
                <a:lnTo>
                  <a:pt x="79" y="206"/>
                </a:lnTo>
                <a:lnTo>
                  <a:pt x="77" y="202"/>
                </a:lnTo>
                <a:lnTo>
                  <a:pt x="76" y="199"/>
                </a:lnTo>
                <a:lnTo>
                  <a:pt x="76" y="194"/>
                </a:lnTo>
                <a:lnTo>
                  <a:pt x="76" y="192"/>
                </a:lnTo>
                <a:lnTo>
                  <a:pt x="75" y="188"/>
                </a:lnTo>
                <a:lnTo>
                  <a:pt x="73" y="186"/>
                </a:lnTo>
                <a:lnTo>
                  <a:pt x="71" y="183"/>
                </a:lnTo>
                <a:lnTo>
                  <a:pt x="68" y="180"/>
                </a:lnTo>
                <a:lnTo>
                  <a:pt x="66" y="177"/>
                </a:lnTo>
                <a:lnTo>
                  <a:pt x="62" y="175"/>
                </a:lnTo>
                <a:lnTo>
                  <a:pt x="58" y="171"/>
                </a:lnTo>
                <a:lnTo>
                  <a:pt x="54" y="168"/>
                </a:lnTo>
                <a:lnTo>
                  <a:pt x="50" y="165"/>
                </a:lnTo>
                <a:lnTo>
                  <a:pt x="47" y="162"/>
                </a:lnTo>
                <a:lnTo>
                  <a:pt x="45" y="159"/>
                </a:lnTo>
                <a:lnTo>
                  <a:pt x="43" y="157"/>
                </a:lnTo>
                <a:lnTo>
                  <a:pt x="43" y="156"/>
                </a:lnTo>
                <a:lnTo>
                  <a:pt x="42" y="154"/>
                </a:lnTo>
                <a:lnTo>
                  <a:pt x="43" y="152"/>
                </a:lnTo>
                <a:lnTo>
                  <a:pt x="43" y="151"/>
                </a:lnTo>
                <a:lnTo>
                  <a:pt x="45" y="150"/>
                </a:lnTo>
                <a:lnTo>
                  <a:pt x="47" y="150"/>
                </a:lnTo>
                <a:lnTo>
                  <a:pt x="49" y="150"/>
                </a:lnTo>
                <a:lnTo>
                  <a:pt x="51" y="150"/>
                </a:lnTo>
                <a:lnTo>
                  <a:pt x="55" y="150"/>
                </a:lnTo>
                <a:lnTo>
                  <a:pt x="59" y="150"/>
                </a:lnTo>
                <a:lnTo>
                  <a:pt x="62" y="151"/>
                </a:lnTo>
                <a:lnTo>
                  <a:pt x="66" y="151"/>
                </a:lnTo>
                <a:lnTo>
                  <a:pt x="69" y="151"/>
                </a:lnTo>
                <a:lnTo>
                  <a:pt x="72" y="152"/>
                </a:lnTo>
                <a:lnTo>
                  <a:pt x="75" y="152"/>
                </a:lnTo>
                <a:lnTo>
                  <a:pt x="77" y="152"/>
                </a:lnTo>
                <a:lnTo>
                  <a:pt x="79" y="151"/>
                </a:lnTo>
                <a:lnTo>
                  <a:pt x="80" y="151"/>
                </a:lnTo>
                <a:lnTo>
                  <a:pt x="80" y="151"/>
                </a:lnTo>
                <a:lnTo>
                  <a:pt x="81" y="149"/>
                </a:lnTo>
                <a:lnTo>
                  <a:pt x="81" y="148"/>
                </a:lnTo>
                <a:lnTo>
                  <a:pt x="81" y="147"/>
                </a:lnTo>
                <a:lnTo>
                  <a:pt x="81" y="145"/>
                </a:lnTo>
                <a:lnTo>
                  <a:pt x="82" y="143"/>
                </a:lnTo>
                <a:lnTo>
                  <a:pt x="82" y="141"/>
                </a:lnTo>
                <a:lnTo>
                  <a:pt x="82" y="138"/>
                </a:lnTo>
                <a:lnTo>
                  <a:pt x="81" y="135"/>
                </a:lnTo>
                <a:lnTo>
                  <a:pt x="81" y="130"/>
                </a:lnTo>
                <a:lnTo>
                  <a:pt x="81" y="124"/>
                </a:lnTo>
                <a:lnTo>
                  <a:pt x="81" y="121"/>
                </a:lnTo>
                <a:lnTo>
                  <a:pt x="81" y="117"/>
                </a:lnTo>
                <a:lnTo>
                  <a:pt x="81" y="114"/>
                </a:lnTo>
                <a:lnTo>
                  <a:pt x="80" y="110"/>
                </a:lnTo>
                <a:lnTo>
                  <a:pt x="80" y="106"/>
                </a:lnTo>
                <a:lnTo>
                  <a:pt x="80" y="101"/>
                </a:lnTo>
                <a:lnTo>
                  <a:pt x="80" y="95"/>
                </a:lnTo>
                <a:lnTo>
                  <a:pt x="80" y="91"/>
                </a:lnTo>
                <a:lnTo>
                  <a:pt x="79" y="85"/>
                </a:lnTo>
                <a:lnTo>
                  <a:pt x="79" y="79"/>
                </a:lnTo>
                <a:lnTo>
                  <a:pt x="79" y="73"/>
                </a:lnTo>
                <a:lnTo>
                  <a:pt x="79" y="67"/>
                </a:lnTo>
                <a:lnTo>
                  <a:pt x="77" y="63"/>
                </a:lnTo>
                <a:lnTo>
                  <a:pt x="77" y="58"/>
                </a:lnTo>
                <a:lnTo>
                  <a:pt x="77" y="53"/>
                </a:lnTo>
                <a:lnTo>
                  <a:pt x="77" y="50"/>
                </a:lnTo>
                <a:lnTo>
                  <a:pt x="76" y="45"/>
                </a:lnTo>
                <a:lnTo>
                  <a:pt x="76" y="43"/>
                </a:lnTo>
                <a:lnTo>
                  <a:pt x="76" y="39"/>
                </a:lnTo>
                <a:lnTo>
                  <a:pt x="75" y="37"/>
                </a:lnTo>
                <a:lnTo>
                  <a:pt x="75" y="35"/>
                </a:lnTo>
                <a:lnTo>
                  <a:pt x="75" y="33"/>
                </a:lnTo>
                <a:lnTo>
                  <a:pt x="73" y="31"/>
                </a:lnTo>
                <a:lnTo>
                  <a:pt x="73" y="30"/>
                </a:lnTo>
                <a:lnTo>
                  <a:pt x="73" y="29"/>
                </a:lnTo>
                <a:lnTo>
                  <a:pt x="73" y="29"/>
                </a:lnTo>
                <a:lnTo>
                  <a:pt x="72" y="28"/>
                </a:lnTo>
                <a:lnTo>
                  <a:pt x="71" y="28"/>
                </a:lnTo>
                <a:lnTo>
                  <a:pt x="69" y="28"/>
                </a:lnTo>
                <a:lnTo>
                  <a:pt x="68" y="28"/>
                </a:lnTo>
                <a:lnTo>
                  <a:pt x="64" y="28"/>
                </a:lnTo>
                <a:lnTo>
                  <a:pt x="62" y="28"/>
                </a:lnTo>
                <a:lnTo>
                  <a:pt x="58" y="29"/>
                </a:lnTo>
                <a:lnTo>
                  <a:pt x="54" y="29"/>
                </a:lnTo>
                <a:lnTo>
                  <a:pt x="49" y="29"/>
                </a:lnTo>
                <a:lnTo>
                  <a:pt x="43" y="30"/>
                </a:lnTo>
                <a:lnTo>
                  <a:pt x="38" y="30"/>
                </a:lnTo>
                <a:lnTo>
                  <a:pt x="32" y="31"/>
                </a:lnTo>
                <a:lnTo>
                  <a:pt x="24" y="33"/>
                </a:lnTo>
                <a:lnTo>
                  <a:pt x="17" y="34"/>
                </a:lnTo>
                <a:lnTo>
                  <a:pt x="9" y="35"/>
                </a:lnTo>
                <a:lnTo>
                  <a:pt x="0" y="36"/>
                </a:lnTo>
                <a:lnTo>
                  <a:pt x="0" y="19"/>
                </a:lnTo>
                <a:lnTo>
                  <a:pt x="13" y="16"/>
                </a:lnTo>
                <a:lnTo>
                  <a:pt x="25" y="15"/>
                </a:lnTo>
                <a:lnTo>
                  <a:pt x="37" y="13"/>
                </a:lnTo>
                <a:lnTo>
                  <a:pt x="47" y="12"/>
                </a:lnTo>
                <a:lnTo>
                  <a:pt x="51" y="10"/>
                </a:lnTo>
                <a:lnTo>
                  <a:pt x="55" y="9"/>
                </a:lnTo>
                <a:lnTo>
                  <a:pt x="58" y="9"/>
                </a:lnTo>
                <a:lnTo>
                  <a:pt x="60" y="8"/>
                </a:lnTo>
                <a:lnTo>
                  <a:pt x="63" y="7"/>
                </a:lnTo>
                <a:lnTo>
                  <a:pt x="64" y="6"/>
                </a:lnTo>
                <a:lnTo>
                  <a:pt x="66" y="5"/>
                </a:lnTo>
                <a:lnTo>
                  <a:pt x="67" y="3"/>
                </a:lnTo>
                <a:lnTo>
                  <a:pt x="68" y="2"/>
                </a:lnTo>
                <a:lnTo>
                  <a:pt x="71" y="1"/>
                </a:lnTo>
                <a:lnTo>
                  <a:pt x="72" y="1"/>
                </a:lnTo>
                <a:lnTo>
                  <a:pt x="76" y="0"/>
                </a:lnTo>
                <a:lnTo>
                  <a:pt x="77" y="0"/>
                </a:lnTo>
                <a:lnTo>
                  <a:pt x="80" y="1"/>
                </a:lnTo>
                <a:lnTo>
                  <a:pt x="81" y="1"/>
                </a:lnTo>
                <a:lnTo>
                  <a:pt x="84" y="2"/>
                </a:lnTo>
                <a:lnTo>
                  <a:pt x="86" y="3"/>
                </a:lnTo>
                <a:lnTo>
                  <a:pt x="90" y="6"/>
                </a:lnTo>
                <a:lnTo>
                  <a:pt x="93" y="7"/>
                </a:lnTo>
                <a:lnTo>
                  <a:pt x="97" y="9"/>
                </a:lnTo>
                <a:lnTo>
                  <a:pt x="101" y="12"/>
                </a:lnTo>
                <a:lnTo>
                  <a:pt x="103" y="14"/>
                </a:lnTo>
                <a:lnTo>
                  <a:pt x="106" y="16"/>
                </a:lnTo>
                <a:lnTo>
                  <a:pt x="109" y="19"/>
                </a:lnTo>
                <a:lnTo>
                  <a:pt x="110" y="20"/>
                </a:lnTo>
                <a:lnTo>
                  <a:pt x="111" y="22"/>
                </a:lnTo>
                <a:lnTo>
                  <a:pt x="111" y="23"/>
                </a:lnTo>
                <a:lnTo>
                  <a:pt x="112" y="26"/>
                </a:lnTo>
                <a:lnTo>
                  <a:pt x="112" y="27"/>
                </a:lnTo>
                <a:lnTo>
                  <a:pt x="111" y="28"/>
                </a:lnTo>
                <a:lnTo>
                  <a:pt x="111" y="30"/>
                </a:lnTo>
                <a:lnTo>
                  <a:pt x="110" y="33"/>
                </a:lnTo>
                <a:lnTo>
                  <a:pt x="109" y="34"/>
                </a:lnTo>
                <a:lnTo>
                  <a:pt x="107" y="35"/>
                </a:lnTo>
                <a:lnTo>
                  <a:pt x="106" y="37"/>
                </a:lnTo>
                <a:lnTo>
                  <a:pt x="106" y="39"/>
                </a:lnTo>
                <a:lnTo>
                  <a:pt x="106" y="43"/>
                </a:lnTo>
                <a:lnTo>
                  <a:pt x="106" y="44"/>
                </a:lnTo>
                <a:lnTo>
                  <a:pt x="106" y="45"/>
                </a:lnTo>
                <a:lnTo>
                  <a:pt x="106" y="46"/>
                </a:lnTo>
                <a:lnTo>
                  <a:pt x="106" y="49"/>
                </a:lnTo>
                <a:lnTo>
                  <a:pt x="106" y="51"/>
                </a:lnTo>
                <a:lnTo>
                  <a:pt x="106" y="53"/>
                </a:lnTo>
                <a:lnTo>
                  <a:pt x="107" y="57"/>
                </a:lnTo>
                <a:lnTo>
                  <a:pt x="107" y="60"/>
                </a:lnTo>
                <a:lnTo>
                  <a:pt x="107" y="64"/>
                </a:lnTo>
                <a:lnTo>
                  <a:pt x="107" y="69"/>
                </a:lnTo>
                <a:lnTo>
                  <a:pt x="109" y="73"/>
                </a:lnTo>
                <a:lnTo>
                  <a:pt x="109" y="78"/>
                </a:lnTo>
                <a:lnTo>
                  <a:pt x="109" y="83"/>
                </a:lnTo>
                <a:lnTo>
                  <a:pt x="110" y="88"/>
                </a:lnTo>
                <a:lnTo>
                  <a:pt x="110" y="94"/>
                </a:lnTo>
                <a:lnTo>
                  <a:pt x="110" y="101"/>
                </a:lnTo>
                <a:lnTo>
                  <a:pt x="111" y="107"/>
                </a:lnTo>
                <a:lnTo>
                  <a:pt x="111" y="114"/>
                </a:lnTo>
                <a:lnTo>
                  <a:pt x="111" y="126"/>
                </a:lnTo>
                <a:lnTo>
                  <a:pt x="112" y="136"/>
                </a:lnTo>
                <a:lnTo>
                  <a:pt x="112" y="145"/>
                </a:lnTo>
                <a:lnTo>
                  <a:pt x="112" y="154"/>
                </a:lnTo>
                <a:lnTo>
                  <a:pt x="112" y="162"/>
                </a:lnTo>
                <a:lnTo>
                  <a:pt x="112" y="168"/>
                </a:lnTo>
                <a:lnTo>
                  <a:pt x="112" y="172"/>
                </a:lnTo>
                <a:lnTo>
                  <a:pt x="110" y="180"/>
                </a:lnTo>
                <a:lnTo>
                  <a:pt x="107" y="188"/>
                </a:lnTo>
                <a:lnTo>
                  <a:pt x="103" y="194"/>
                </a:lnTo>
                <a:lnTo>
                  <a:pt x="98" y="201"/>
                </a:lnTo>
                <a:lnTo>
                  <a:pt x="98" y="20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134">
            <a:extLst>
              <a:ext uri="{FF2B5EF4-FFF2-40B4-BE49-F238E27FC236}">
                <a16:creationId xmlns:a16="http://schemas.microsoft.com/office/drawing/2014/main" xmlns="" id="{713BE6F8-223B-4082-9D50-A8BFFC76CAC7}"/>
              </a:ext>
            </a:extLst>
          </p:cNvPr>
          <p:cNvSpPr>
            <a:spLocks/>
          </p:cNvSpPr>
          <p:nvPr/>
        </p:nvSpPr>
        <p:spPr bwMode="auto">
          <a:xfrm>
            <a:off x="2408575" y="2113068"/>
            <a:ext cx="465238" cy="180630"/>
          </a:xfrm>
          <a:custGeom>
            <a:avLst/>
            <a:gdLst>
              <a:gd name="T0" fmla="*/ 50 w 68"/>
              <a:gd name="T1" fmla="*/ 21 h 26"/>
              <a:gd name="T2" fmla="*/ 46 w 68"/>
              <a:gd name="T3" fmla="*/ 22 h 26"/>
              <a:gd name="T4" fmla="*/ 41 w 68"/>
              <a:gd name="T5" fmla="*/ 23 h 26"/>
              <a:gd name="T6" fmla="*/ 36 w 68"/>
              <a:gd name="T7" fmla="*/ 23 h 26"/>
              <a:gd name="T8" fmla="*/ 30 w 68"/>
              <a:gd name="T9" fmla="*/ 24 h 26"/>
              <a:gd name="T10" fmla="*/ 24 w 68"/>
              <a:gd name="T11" fmla="*/ 24 h 26"/>
              <a:gd name="T12" fmla="*/ 16 w 68"/>
              <a:gd name="T13" fmla="*/ 26 h 26"/>
              <a:gd name="T14" fmla="*/ 8 w 68"/>
              <a:gd name="T15" fmla="*/ 26 h 26"/>
              <a:gd name="T16" fmla="*/ 0 w 68"/>
              <a:gd name="T17" fmla="*/ 26 h 26"/>
              <a:gd name="T18" fmla="*/ 0 w 68"/>
              <a:gd name="T19" fmla="*/ 5 h 26"/>
              <a:gd name="T20" fmla="*/ 7 w 68"/>
              <a:gd name="T21" fmla="*/ 5 h 26"/>
              <a:gd name="T22" fmla="*/ 12 w 68"/>
              <a:gd name="T23" fmla="*/ 5 h 26"/>
              <a:gd name="T24" fmla="*/ 17 w 68"/>
              <a:gd name="T25" fmla="*/ 5 h 26"/>
              <a:gd name="T26" fmla="*/ 22 w 68"/>
              <a:gd name="T27" fmla="*/ 5 h 26"/>
              <a:gd name="T28" fmla="*/ 26 w 68"/>
              <a:gd name="T29" fmla="*/ 3 h 26"/>
              <a:gd name="T30" fmla="*/ 29 w 68"/>
              <a:gd name="T31" fmla="*/ 3 h 26"/>
              <a:gd name="T32" fmla="*/ 32 w 68"/>
              <a:gd name="T33" fmla="*/ 2 h 26"/>
              <a:gd name="T34" fmla="*/ 34 w 68"/>
              <a:gd name="T35" fmla="*/ 2 h 26"/>
              <a:gd name="T36" fmla="*/ 37 w 68"/>
              <a:gd name="T37" fmla="*/ 1 h 26"/>
              <a:gd name="T38" fmla="*/ 41 w 68"/>
              <a:gd name="T39" fmla="*/ 1 h 26"/>
              <a:gd name="T40" fmla="*/ 43 w 68"/>
              <a:gd name="T41" fmla="*/ 0 h 26"/>
              <a:gd name="T42" fmla="*/ 47 w 68"/>
              <a:gd name="T43" fmla="*/ 0 h 26"/>
              <a:gd name="T44" fmla="*/ 51 w 68"/>
              <a:gd name="T45" fmla="*/ 1 h 26"/>
              <a:gd name="T46" fmla="*/ 54 w 68"/>
              <a:gd name="T47" fmla="*/ 1 h 26"/>
              <a:gd name="T48" fmla="*/ 58 w 68"/>
              <a:gd name="T49" fmla="*/ 2 h 26"/>
              <a:gd name="T50" fmla="*/ 60 w 68"/>
              <a:gd name="T51" fmla="*/ 3 h 26"/>
              <a:gd name="T52" fmla="*/ 64 w 68"/>
              <a:gd name="T53" fmla="*/ 5 h 26"/>
              <a:gd name="T54" fmla="*/ 67 w 68"/>
              <a:gd name="T55" fmla="*/ 7 h 26"/>
              <a:gd name="T56" fmla="*/ 68 w 68"/>
              <a:gd name="T57" fmla="*/ 9 h 26"/>
              <a:gd name="T58" fmla="*/ 68 w 68"/>
              <a:gd name="T59" fmla="*/ 12 h 26"/>
              <a:gd name="T60" fmla="*/ 68 w 68"/>
              <a:gd name="T61" fmla="*/ 13 h 26"/>
              <a:gd name="T62" fmla="*/ 67 w 68"/>
              <a:gd name="T63" fmla="*/ 15 h 26"/>
              <a:gd name="T64" fmla="*/ 64 w 68"/>
              <a:gd name="T65" fmla="*/ 16 h 26"/>
              <a:gd name="T66" fmla="*/ 63 w 68"/>
              <a:gd name="T67" fmla="*/ 17 h 26"/>
              <a:gd name="T68" fmla="*/ 60 w 68"/>
              <a:gd name="T69" fmla="*/ 19 h 26"/>
              <a:gd name="T70" fmla="*/ 58 w 68"/>
              <a:gd name="T71" fmla="*/ 20 h 26"/>
              <a:gd name="T72" fmla="*/ 54 w 68"/>
              <a:gd name="T73" fmla="*/ 20 h 26"/>
              <a:gd name="T74" fmla="*/ 50 w 68"/>
              <a:gd name="T75" fmla="*/ 21 h 26"/>
              <a:gd name="T76" fmla="*/ 50 w 68"/>
              <a:gd name="T77" fmla="*/ 2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8" h="26">
                <a:moveTo>
                  <a:pt x="50" y="21"/>
                </a:moveTo>
                <a:lnTo>
                  <a:pt x="46" y="22"/>
                </a:lnTo>
                <a:lnTo>
                  <a:pt x="41" y="23"/>
                </a:lnTo>
                <a:lnTo>
                  <a:pt x="36" y="23"/>
                </a:lnTo>
                <a:lnTo>
                  <a:pt x="30" y="24"/>
                </a:lnTo>
                <a:lnTo>
                  <a:pt x="24" y="24"/>
                </a:lnTo>
                <a:lnTo>
                  <a:pt x="16" y="26"/>
                </a:lnTo>
                <a:lnTo>
                  <a:pt x="8" y="26"/>
                </a:lnTo>
                <a:lnTo>
                  <a:pt x="0" y="26"/>
                </a:lnTo>
                <a:lnTo>
                  <a:pt x="0" y="5"/>
                </a:lnTo>
                <a:lnTo>
                  <a:pt x="7" y="5"/>
                </a:lnTo>
                <a:lnTo>
                  <a:pt x="12" y="5"/>
                </a:lnTo>
                <a:lnTo>
                  <a:pt x="17" y="5"/>
                </a:lnTo>
                <a:lnTo>
                  <a:pt x="22" y="5"/>
                </a:lnTo>
                <a:lnTo>
                  <a:pt x="26" y="3"/>
                </a:lnTo>
                <a:lnTo>
                  <a:pt x="29" y="3"/>
                </a:lnTo>
                <a:lnTo>
                  <a:pt x="32" y="2"/>
                </a:lnTo>
                <a:lnTo>
                  <a:pt x="34" y="2"/>
                </a:lnTo>
                <a:lnTo>
                  <a:pt x="37" y="1"/>
                </a:lnTo>
                <a:lnTo>
                  <a:pt x="41" y="1"/>
                </a:lnTo>
                <a:lnTo>
                  <a:pt x="43" y="0"/>
                </a:lnTo>
                <a:lnTo>
                  <a:pt x="47" y="0"/>
                </a:lnTo>
                <a:lnTo>
                  <a:pt x="51" y="1"/>
                </a:lnTo>
                <a:lnTo>
                  <a:pt x="54" y="1"/>
                </a:lnTo>
                <a:lnTo>
                  <a:pt x="58" y="2"/>
                </a:lnTo>
                <a:lnTo>
                  <a:pt x="60" y="3"/>
                </a:lnTo>
                <a:lnTo>
                  <a:pt x="64" y="5"/>
                </a:lnTo>
                <a:lnTo>
                  <a:pt x="67" y="7"/>
                </a:lnTo>
                <a:lnTo>
                  <a:pt x="68" y="9"/>
                </a:lnTo>
                <a:lnTo>
                  <a:pt x="68" y="12"/>
                </a:lnTo>
                <a:lnTo>
                  <a:pt x="68" y="13"/>
                </a:lnTo>
                <a:lnTo>
                  <a:pt x="67" y="15"/>
                </a:lnTo>
                <a:lnTo>
                  <a:pt x="64" y="16"/>
                </a:lnTo>
                <a:lnTo>
                  <a:pt x="63" y="17"/>
                </a:lnTo>
                <a:lnTo>
                  <a:pt x="60" y="19"/>
                </a:lnTo>
                <a:lnTo>
                  <a:pt x="58" y="20"/>
                </a:lnTo>
                <a:lnTo>
                  <a:pt x="54" y="20"/>
                </a:lnTo>
                <a:lnTo>
                  <a:pt x="50" y="21"/>
                </a:lnTo>
                <a:lnTo>
                  <a:pt x="50" y="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2" name="Freeform 135">
            <a:extLst>
              <a:ext uri="{FF2B5EF4-FFF2-40B4-BE49-F238E27FC236}">
                <a16:creationId xmlns:a16="http://schemas.microsoft.com/office/drawing/2014/main" xmlns="" id="{9E68027B-057A-4437-85DD-CD451F41AAFA}"/>
              </a:ext>
            </a:extLst>
          </p:cNvPr>
          <p:cNvSpPr>
            <a:spLocks/>
          </p:cNvSpPr>
          <p:nvPr/>
        </p:nvSpPr>
        <p:spPr bwMode="auto">
          <a:xfrm>
            <a:off x="2408575" y="2390961"/>
            <a:ext cx="465238" cy="173685"/>
          </a:xfrm>
          <a:custGeom>
            <a:avLst/>
            <a:gdLst>
              <a:gd name="T0" fmla="*/ 32 w 68"/>
              <a:gd name="T1" fmla="*/ 3 h 25"/>
              <a:gd name="T2" fmla="*/ 39 w 68"/>
              <a:gd name="T3" fmla="*/ 2 h 25"/>
              <a:gd name="T4" fmla="*/ 46 w 68"/>
              <a:gd name="T5" fmla="*/ 1 h 25"/>
              <a:gd name="T6" fmla="*/ 52 w 68"/>
              <a:gd name="T7" fmla="*/ 0 h 25"/>
              <a:gd name="T8" fmla="*/ 58 w 68"/>
              <a:gd name="T9" fmla="*/ 0 h 25"/>
              <a:gd name="T10" fmla="*/ 60 w 68"/>
              <a:gd name="T11" fmla="*/ 0 h 25"/>
              <a:gd name="T12" fmla="*/ 63 w 68"/>
              <a:gd name="T13" fmla="*/ 0 h 25"/>
              <a:gd name="T14" fmla="*/ 64 w 68"/>
              <a:gd name="T15" fmla="*/ 1 h 25"/>
              <a:gd name="T16" fmla="*/ 66 w 68"/>
              <a:gd name="T17" fmla="*/ 1 h 25"/>
              <a:gd name="T18" fmla="*/ 67 w 68"/>
              <a:gd name="T19" fmla="*/ 2 h 25"/>
              <a:gd name="T20" fmla="*/ 68 w 68"/>
              <a:gd name="T21" fmla="*/ 3 h 25"/>
              <a:gd name="T22" fmla="*/ 68 w 68"/>
              <a:gd name="T23" fmla="*/ 7 h 25"/>
              <a:gd name="T24" fmla="*/ 68 w 68"/>
              <a:gd name="T25" fmla="*/ 10 h 25"/>
              <a:gd name="T26" fmla="*/ 67 w 68"/>
              <a:gd name="T27" fmla="*/ 12 h 25"/>
              <a:gd name="T28" fmla="*/ 64 w 68"/>
              <a:gd name="T29" fmla="*/ 16 h 25"/>
              <a:gd name="T30" fmla="*/ 60 w 68"/>
              <a:gd name="T31" fmla="*/ 18 h 25"/>
              <a:gd name="T32" fmla="*/ 60 w 68"/>
              <a:gd name="T33" fmla="*/ 19 h 25"/>
              <a:gd name="T34" fmla="*/ 58 w 68"/>
              <a:gd name="T35" fmla="*/ 20 h 25"/>
              <a:gd name="T36" fmla="*/ 56 w 68"/>
              <a:gd name="T37" fmla="*/ 20 h 25"/>
              <a:gd name="T38" fmla="*/ 54 w 68"/>
              <a:gd name="T39" fmla="*/ 22 h 25"/>
              <a:gd name="T40" fmla="*/ 51 w 68"/>
              <a:gd name="T41" fmla="*/ 22 h 25"/>
              <a:gd name="T42" fmla="*/ 49 w 68"/>
              <a:gd name="T43" fmla="*/ 23 h 25"/>
              <a:gd name="T44" fmla="*/ 46 w 68"/>
              <a:gd name="T45" fmla="*/ 23 h 25"/>
              <a:gd name="T46" fmla="*/ 42 w 68"/>
              <a:gd name="T47" fmla="*/ 23 h 25"/>
              <a:gd name="T48" fmla="*/ 38 w 68"/>
              <a:gd name="T49" fmla="*/ 24 h 25"/>
              <a:gd name="T50" fmla="*/ 34 w 68"/>
              <a:gd name="T51" fmla="*/ 24 h 25"/>
              <a:gd name="T52" fmla="*/ 29 w 68"/>
              <a:gd name="T53" fmla="*/ 24 h 25"/>
              <a:gd name="T54" fmla="*/ 24 w 68"/>
              <a:gd name="T55" fmla="*/ 24 h 25"/>
              <a:gd name="T56" fmla="*/ 19 w 68"/>
              <a:gd name="T57" fmla="*/ 24 h 25"/>
              <a:gd name="T58" fmla="*/ 13 w 68"/>
              <a:gd name="T59" fmla="*/ 25 h 25"/>
              <a:gd name="T60" fmla="*/ 7 w 68"/>
              <a:gd name="T61" fmla="*/ 25 h 25"/>
              <a:gd name="T62" fmla="*/ 0 w 68"/>
              <a:gd name="T63" fmla="*/ 25 h 25"/>
              <a:gd name="T64" fmla="*/ 0 w 68"/>
              <a:gd name="T65" fmla="*/ 7 h 25"/>
              <a:gd name="T66" fmla="*/ 8 w 68"/>
              <a:gd name="T67" fmla="*/ 5 h 25"/>
              <a:gd name="T68" fmla="*/ 16 w 68"/>
              <a:gd name="T69" fmla="*/ 5 h 25"/>
              <a:gd name="T70" fmla="*/ 24 w 68"/>
              <a:gd name="T71" fmla="*/ 4 h 25"/>
              <a:gd name="T72" fmla="*/ 32 w 68"/>
              <a:gd name="T73" fmla="*/ 3 h 25"/>
              <a:gd name="T74" fmla="*/ 32 w 68"/>
              <a:gd name="T75" fmla="*/ 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8" h="25">
                <a:moveTo>
                  <a:pt x="32" y="3"/>
                </a:moveTo>
                <a:lnTo>
                  <a:pt x="39" y="2"/>
                </a:lnTo>
                <a:lnTo>
                  <a:pt x="46" y="1"/>
                </a:lnTo>
                <a:lnTo>
                  <a:pt x="52" y="0"/>
                </a:lnTo>
                <a:lnTo>
                  <a:pt x="58" y="0"/>
                </a:lnTo>
                <a:lnTo>
                  <a:pt x="60" y="0"/>
                </a:lnTo>
                <a:lnTo>
                  <a:pt x="63" y="0"/>
                </a:lnTo>
                <a:lnTo>
                  <a:pt x="64" y="1"/>
                </a:lnTo>
                <a:lnTo>
                  <a:pt x="66" y="1"/>
                </a:lnTo>
                <a:lnTo>
                  <a:pt x="67" y="2"/>
                </a:lnTo>
                <a:lnTo>
                  <a:pt x="68" y="3"/>
                </a:lnTo>
                <a:lnTo>
                  <a:pt x="68" y="7"/>
                </a:lnTo>
                <a:lnTo>
                  <a:pt x="68" y="10"/>
                </a:lnTo>
                <a:lnTo>
                  <a:pt x="67" y="12"/>
                </a:lnTo>
                <a:lnTo>
                  <a:pt x="64" y="16"/>
                </a:lnTo>
                <a:lnTo>
                  <a:pt x="60" y="18"/>
                </a:lnTo>
                <a:lnTo>
                  <a:pt x="60" y="19"/>
                </a:lnTo>
                <a:lnTo>
                  <a:pt x="58" y="20"/>
                </a:lnTo>
                <a:lnTo>
                  <a:pt x="56" y="20"/>
                </a:lnTo>
                <a:lnTo>
                  <a:pt x="54" y="22"/>
                </a:lnTo>
                <a:lnTo>
                  <a:pt x="51" y="22"/>
                </a:lnTo>
                <a:lnTo>
                  <a:pt x="49" y="23"/>
                </a:lnTo>
                <a:lnTo>
                  <a:pt x="46" y="23"/>
                </a:lnTo>
                <a:lnTo>
                  <a:pt x="42" y="23"/>
                </a:lnTo>
                <a:lnTo>
                  <a:pt x="38" y="24"/>
                </a:lnTo>
                <a:lnTo>
                  <a:pt x="34" y="24"/>
                </a:lnTo>
                <a:lnTo>
                  <a:pt x="29" y="24"/>
                </a:lnTo>
                <a:lnTo>
                  <a:pt x="24" y="24"/>
                </a:lnTo>
                <a:lnTo>
                  <a:pt x="19" y="24"/>
                </a:lnTo>
                <a:lnTo>
                  <a:pt x="13" y="25"/>
                </a:lnTo>
                <a:lnTo>
                  <a:pt x="7" y="25"/>
                </a:lnTo>
                <a:lnTo>
                  <a:pt x="0" y="25"/>
                </a:lnTo>
                <a:lnTo>
                  <a:pt x="0" y="7"/>
                </a:lnTo>
                <a:lnTo>
                  <a:pt x="8" y="5"/>
                </a:lnTo>
                <a:lnTo>
                  <a:pt x="16" y="5"/>
                </a:lnTo>
                <a:lnTo>
                  <a:pt x="24" y="4"/>
                </a:lnTo>
                <a:lnTo>
                  <a:pt x="32" y="3"/>
                </a:lnTo>
                <a:lnTo>
                  <a:pt x="32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136">
            <a:extLst>
              <a:ext uri="{FF2B5EF4-FFF2-40B4-BE49-F238E27FC236}">
                <a16:creationId xmlns:a16="http://schemas.microsoft.com/office/drawing/2014/main" xmlns="" id="{1DA50D9B-C8A8-4384-84B3-4C7E62B87A65}"/>
              </a:ext>
            </a:extLst>
          </p:cNvPr>
          <p:cNvSpPr>
            <a:spLocks/>
          </p:cNvSpPr>
          <p:nvPr/>
        </p:nvSpPr>
        <p:spPr bwMode="auto">
          <a:xfrm>
            <a:off x="1539672" y="2342327"/>
            <a:ext cx="335247" cy="48634"/>
          </a:xfrm>
          <a:custGeom>
            <a:avLst/>
            <a:gdLst>
              <a:gd name="T0" fmla="*/ 49 w 49"/>
              <a:gd name="T1" fmla="*/ 7 h 7"/>
              <a:gd name="T2" fmla="*/ 0 w 49"/>
              <a:gd name="T3" fmla="*/ 7 h 7"/>
              <a:gd name="T4" fmla="*/ 0 w 49"/>
              <a:gd name="T5" fmla="*/ 2 h 7"/>
              <a:gd name="T6" fmla="*/ 6 w 49"/>
              <a:gd name="T7" fmla="*/ 1 h 7"/>
              <a:gd name="T8" fmla="*/ 14 w 49"/>
              <a:gd name="T9" fmla="*/ 1 h 7"/>
              <a:gd name="T10" fmla="*/ 20 w 49"/>
              <a:gd name="T11" fmla="*/ 0 h 7"/>
              <a:gd name="T12" fmla="*/ 27 w 49"/>
              <a:gd name="T13" fmla="*/ 0 h 7"/>
              <a:gd name="T14" fmla="*/ 32 w 49"/>
              <a:gd name="T15" fmla="*/ 0 h 7"/>
              <a:gd name="T16" fmla="*/ 39 w 49"/>
              <a:gd name="T17" fmla="*/ 1 h 7"/>
              <a:gd name="T18" fmla="*/ 44 w 49"/>
              <a:gd name="T19" fmla="*/ 1 h 7"/>
              <a:gd name="T20" fmla="*/ 49 w 49"/>
              <a:gd name="T21" fmla="*/ 2 h 7"/>
              <a:gd name="T22" fmla="*/ 49 w 49"/>
              <a:gd name="T23" fmla="*/ 7 h 7"/>
              <a:gd name="T24" fmla="*/ 49 w 49"/>
              <a:gd name="T25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9" h="7">
                <a:moveTo>
                  <a:pt x="49" y="7"/>
                </a:moveTo>
                <a:lnTo>
                  <a:pt x="0" y="7"/>
                </a:lnTo>
                <a:lnTo>
                  <a:pt x="0" y="2"/>
                </a:lnTo>
                <a:lnTo>
                  <a:pt x="6" y="1"/>
                </a:lnTo>
                <a:lnTo>
                  <a:pt x="14" y="1"/>
                </a:lnTo>
                <a:lnTo>
                  <a:pt x="20" y="0"/>
                </a:lnTo>
                <a:lnTo>
                  <a:pt x="27" y="0"/>
                </a:lnTo>
                <a:lnTo>
                  <a:pt x="32" y="0"/>
                </a:lnTo>
                <a:lnTo>
                  <a:pt x="39" y="1"/>
                </a:lnTo>
                <a:lnTo>
                  <a:pt x="44" y="1"/>
                </a:lnTo>
                <a:lnTo>
                  <a:pt x="49" y="2"/>
                </a:lnTo>
                <a:lnTo>
                  <a:pt x="49" y="7"/>
                </a:lnTo>
                <a:lnTo>
                  <a:pt x="49" y="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208">
            <a:extLst>
              <a:ext uri="{FF2B5EF4-FFF2-40B4-BE49-F238E27FC236}">
                <a16:creationId xmlns:a16="http://schemas.microsoft.com/office/drawing/2014/main" xmlns="" id="{6E6ED94F-C627-40D4-BE4D-B6BC3D2C6C8D}"/>
              </a:ext>
            </a:extLst>
          </p:cNvPr>
          <p:cNvSpPr>
            <a:spLocks/>
          </p:cNvSpPr>
          <p:nvPr/>
        </p:nvSpPr>
        <p:spPr bwMode="auto">
          <a:xfrm>
            <a:off x="8368619" y="4092060"/>
            <a:ext cx="979401" cy="1376697"/>
          </a:xfrm>
          <a:custGeom>
            <a:avLst/>
            <a:gdLst>
              <a:gd name="T0" fmla="*/ 16 w 134"/>
              <a:gd name="T1" fmla="*/ 191 h 196"/>
              <a:gd name="T2" fmla="*/ 10 w 134"/>
              <a:gd name="T3" fmla="*/ 194 h 196"/>
              <a:gd name="T4" fmla="*/ 5 w 134"/>
              <a:gd name="T5" fmla="*/ 196 h 196"/>
              <a:gd name="T6" fmla="*/ 1 w 134"/>
              <a:gd name="T7" fmla="*/ 196 h 196"/>
              <a:gd name="T8" fmla="*/ 0 w 134"/>
              <a:gd name="T9" fmla="*/ 194 h 196"/>
              <a:gd name="T10" fmla="*/ 0 w 134"/>
              <a:gd name="T11" fmla="*/ 191 h 196"/>
              <a:gd name="T12" fmla="*/ 1 w 134"/>
              <a:gd name="T13" fmla="*/ 186 h 196"/>
              <a:gd name="T14" fmla="*/ 5 w 134"/>
              <a:gd name="T15" fmla="*/ 180 h 196"/>
              <a:gd name="T16" fmla="*/ 11 w 134"/>
              <a:gd name="T17" fmla="*/ 173 h 196"/>
              <a:gd name="T18" fmla="*/ 18 w 134"/>
              <a:gd name="T19" fmla="*/ 164 h 196"/>
              <a:gd name="T20" fmla="*/ 26 w 134"/>
              <a:gd name="T21" fmla="*/ 153 h 196"/>
              <a:gd name="T22" fmla="*/ 35 w 134"/>
              <a:gd name="T23" fmla="*/ 142 h 196"/>
              <a:gd name="T24" fmla="*/ 44 w 134"/>
              <a:gd name="T25" fmla="*/ 128 h 196"/>
              <a:gd name="T26" fmla="*/ 53 w 134"/>
              <a:gd name="T27" fmla="*/ 114 h 196"/>
              <a:gd name="T28" fmla="*/ 63 w 134"/>
              <a:gd name="T29" fmla="*/ 95 h 196"/>
              <a:gd name="T30" fmla="*/ 75 w 134"/>
              <a:gd name="T31" fmla="*/ 73 h 196"/>
              <a:gd name="T32" fmla="*/ 84 w 134"/>
              <a:gd name="T33" fmla="*/ 52 h 196"/>
              <a:gd name="T34" fmla="*/ 91 w 134"/>
              <a:gd name="T35" fmla="*/ 35 h 196"/>
              <a:gd name="T36" fmla="*/ 93 w 134"/>
              <a:gd name="T37" fmla="*/ 27 h 196"/>
              <a:gd name="T38" fmla="*/ 95 w 134"/>
              <a:gd name="T39" fmla="*/ 20 h 196"/>
              <a:gd name="T40" fmla="*/ 95 w 134"/>
              <a:gd name="T41" fmla="*/ 15 h 196"/>
              <a:gd name="T42" fmla="*/ 92 w 134"/>
              <a:gd name="T43" fmla="*/ 11 h 196"/>
              <a:gd name="T44" fmla="*/ 91 w 134"/>
              <a:gd name="T45" fmla="*/ 9 h 196"/>
              <a:gd name="T46" fmla="*/ 92 w 134"/>
              <a:gd name="T47" fmla="*/ 6 h 196"/>
              <a:gd name="T48" fmla="*/ 95 w 134"/>
              <a:gd name="T49" fmla="*/ 2 h 196"/>
              <a:gd name="T50" fmla="*/ 99 w 134"/>
              <a:gd name="T51" fmla="*/ 0 h 196"/>
              <a:gd name="T52" fmla="*/ 102 w 134"/>
              <a:gd name="T53" fmla="*/ 0 h 196"/>
              <a:gd name="T54" fmla="*/ 109 w 134"/>
              <a:gd name="T55" fmla="*/ 1 h 196"/>
              <a:gd name="T56" fmla="*/ 116 w 134"/>
              <a:gd name="T57" fmla="*/ 4 h 196"/>
              <a:gd name="T58" fmla="*/ 123 w 134"/>
              <a:gd name="T59" fmla="*/ 9 h 196"/>
              <a:gd name="T60" fmla="*/ 129 w 134"/>
              <a:gd name="T61" fmla="*/ 14 h 196"/>
              <a:gd name="T62" fmla="*/ 132 w 134"/>
              <a:gd name="T63" fmla="*/ 18 h 196"/>
              <a:gd name="T64" fmla="*/ 134 w 134"/>
              <a:gd name="T65" fmla="*/ 22 h 196"/>
              <a:gd name="T66" fmla="*/ 134 w 134"/>
              <a:gd name="T67" fmla="*/ 24 h 196"/>
              <a:gd name="T68" fmla="*/ 132 w 134"/>
              <a:gd name="T69" fmla="*/ 28 h 196"/>
              <a:gd name="T70" fmla="*/ 130 w 134"/>
              <a:gd name="T71" fmla="*/ 32 h 196"/>
              <a:gd name="T72" fmla="*/ 127 w 134"/>
              <a:gd name="T73" fmla="*/ 38 h 196"/>
              <a:gd name="T74" fmla="*/ 123 w 134"/>
              <a:gd name="T75" fmla="*/ 45 h 196"/>
              <a:gd name="T76" fmla="*/ 118 w 134"/>
              <a:gd name="T77" fmla="*/ 53 h 196"/>
              <a:gd name="T78" fmla="*/ 113 w 134"/>
              <a:gd name="T79" fmla="*/ 64 h 196"/>
              <a:gd name="T80" fmla="*/ 106 w 134"/>
              <a:gd name="T81" fmla="*/ 74 h 196"/>
              <a:gd name="T82" fmla="*/ 95 w 134"/>
              <a:gd name="T83" fmla="*/ 98 h 196"/>
              <a:gd name="T84" fmla="*/ 82 w 134"/>
              <a:gd name="T85" fmla="*/ 117 h 196"/>
              <a:gd name="T86" fmla="*/ 71 w 134"/>
              <a:gd name="T87" fmla="*/ 134 h 196"/>
              <a:gd name="T88" fmla="*/ 61 w 134"/>
              <a:gd name="T89" fmla="*/ 149 h 196"/>
              <a:gd name="T90" fmla="*/ 50 w 134"/>
              <a:gd name="T91" fmla="*/ 160 h 196"/>
              <a:gd name="T92" fmla="*/ 40 w 134"/>
              <a:gd name="T93" fmla="*/ 172 h 196"/>
              <a:gd name="T94" fmla="*/ 31 w 134"/>
              <a:gd name="T95" fmla="*/ 180 h 196"/>
              <a:gd name="T96" fmla="*/ 22 w 134"/>
              <a:gd name="T97" fmla="*/ 187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4" h="196">
                <a:moveTo>
                  <a:pt x="22" y="187"/>
                </a:moveTo>
                <a:lnTo>
                  <a:pt x="16" y="191"/>
                </a:lnTo>
                <a:lnTo>
                  <a:pt x="13" y="193"/>
                </a:lnTo>
                <a:lnTo>
                  <a:pt x="10" y="194"/>
                </a:lnTo>
                <a:lnTo>
                  <a:pt x="7" y="195"/>
                </a:lnTo>
                <a:lnTo>
                  <a:pt x="5" y="196"/>
                </a:lnTo>
                <a:lnTo>
                  <a:pt x="2" y="196"/>
                </a:lnTo>
                <a:lnTo>
                  <a:pt x="1" y="196"/>
                </a:lnTo>
                <a:lnTo>
                  <a:pt x="0" y="195"/>
                </a:lnTo>
                <a:lnTo>
                  <a:pt x="0" y="194"/>
                </a:lnTo>
                <a:lnTo>
                  <a:pt x="0" y="193"/>
                </a:lnTo>
                <a:lnTo>
                  <a:pt x="0" y="191"/>
                </a:lnTo>
                <a:lnTo>
                  <a:pt x="0" y="188"/>
                </a:lnTo>
                <a:lnTo>
                  <a:pt x="1" y="186"/>
                </a:lnTo>
                <a:lnTo>
                  <a:pt x="3" y="184"/>
                </a:lnTo>
                <a:lnTo>
                  <a:pt x="5" y="180"/>
                </a:lnTo>
                <a:lnTo>
                  <a:pt x="7" y="177"/>
                </a:lnTo>
                <a:lnTo>
                  <a:pt x="11" y="173"/>
                </a:lnTo>
                <a:lnTo>
                  <a:pt x="14" y="169"/>
                </a:lnTo>
                <a:lnTo>
                  <a:pt x="18" y="164"/>
                </a:lnTo>
                <a:lnTo>
                  <a:pt x="22" y="159"/>
                </a:lnTo>
                <a:lnTo>
                  <a:pt x="26" y="153"/>
                </a:lnTo>
                <a:lnTo>
                  <a:pt x="30" y="148"/>
                </a:lnTo>
                <a:lnTo>
                  <a:pt x="35" y="142"/>
                </a:lnTo>
                <a:lnTo>
                  <a:pt x="40" y="135"/>
                </a:lnTo>
                <a:lnTo>
                  <a:pt x="44" y="128"/>
                </a:lnTo>
                <a:lnTo>
                  <a:pt x="49" y="121"/>
                </a:lnTo>
                <a:lnTo>
                  <a:pt x="53" y="114"/>
                </a:lnTo>
                <a:lnTo>
                  <a:pt x="57" y="108"/>
                </a:lnTo>
                <a:lnTo>
                  <a:pt x="63" y="95"/>
                </a:lnTo>
                <a:lnTo>
                  <a:pt x="70" y="85"/>
                </a:lnTo>
                <a:lnTo>
                  <a:pt x="75" y="73"/>
                </a:lnTo>
                <a:lnTo>
                  <a:pt x="80" y="63"/>
                </a:lnTo>
                <a:lnTo>
                  <a:pt x="84" y="52"/>
                </a:lnTo>
                <a:lnTo>
                  <a:pt x="89" y="40"/>
                </a:lnTo>
                <a:lnTo>
                  <a:pt x="91" y="35"/>
                </a:lnTo>
                <a:lnTo>
                  <a:pt x="92" y="30"/>
                </a:lnTo>
                <a:lnTo>
                  <a:pt x="93" y="27"/>
                </a:lnTo>
                <a:lnTo>
                  <a:pt x="95" y="23"/>
                </a:lnTo>
                <a:lnTo>
                  <a:pt x="95" y="20"/>
                </a:lnTo>
                <a:lnTo>
                  <a:pt x="95" y="17"/>
                </a:lnTo>
                <a:lnTo>
                  <a:pt x="95" y="15"/>
                </a:lnTo>
                <a:lnTo>
                  <a:pt x="93" y="14"/>
                </a:lnTo>
                <a:lnTo>
                  <a:pt x="92" y="11"/>
                </a:lnTo>
                <a:lnTo>
                  <a:pt x="91" y="10"/>
                </a:lnTo>
                <a:lnTo>
                  <a:pt x="91" y="9"/>
                </a:lnTo>
                <a:lnTo>
                  <a:pt x="92" y="8"/>
                </a:lnTo>
                <a:lnTo>
                  <a:pt x="92" y="6"/>
                </a:lnTo>
                <a:lnTo>
                  <a:pt x="93" y="4"/>
                </a:lnTo>
                <a:lnTo>
                  <a:pt x="95" y="2"/>
                </a:lnTo>
                <a:lnTo>
                  <a:pt x="96" y="1"/>
                </a:lnTo>
                <a:lnTo>
                  <a:pt x="99" y="0"/>
                </a:lnTo>
                <a:lnTo>
                  <a:pt x="100" y="0"/>
                </a:lnTo>
                <a:lnTo>
                  <a:pt x="102" y="0"/>
                </a:lnTo>
                <a:lnTo>
                  <a:pt x="105" y="0"/>
                </a:lnTo>
                <a:lnTo>
                  <a:pt x="109" y="1"/>
                </a:lnTo>
                <a:lnTo>
                  <a:pt x="112" y="2"/>
                </a:lnTo>
                <a:lnTo>
                  <a:pt x="116" y="4"/>
                </a:lnTo>
                <a:lnTo>
                  <a:pt x="119" y="7"/>
                </a:lnTo>
                <a:lnTo>
                  <a:pt x="123" y="9"/>
                </a:lnTo>
                <a:lnTo>
                  <a:pt x="126" y="11"/>
                </a:lnTo>
                <a:lnTo>
                  <a:pt x="129" y="14"/>
                </a:lnTo>
                <a:lnTo>
                  <a:pt x="130" y="16"/>
                </a:lnTo>
                <a:lnTo>
                  <a:pt x="132" y="18"/>
                </a:lnTo>
                <a:lnTo>
                  <a:pt x="134" y="20"/>
                </a:lnTo>
                <a:lnTo>
                  <a:pt x="134" y="22"/>
                </a:lnTo>
                <a:lnTo>
                  <a:pt x="134" y="23"/>
                </a:lnTo>
                <a:lnTo>
                  <a:pt x="134" y="24"/>
                </a:lnTo>
                <a:lnTo>
                  <a:pt x="134" y="25"/>
                </a:lnTo>
                <a:lnTo>
                  <a:pt x="132" y="28"/>
                </a:lnTo>
                <a:lnTo>
                  <a:pt x="131" y="30"/>
                </a:lnTo>
                <a:lnTo>
                  <a:pt x="130" y="32"/>
                </a:lnTo>
                <a:lnTo>
                  <a:pt x="129" y="35"/>
                </a:lnTo>
                <a:lnTo>
                  <a:pt x="127" y="38"/>
                </a:lnTo>
                <a:lnTo>
                  <a:pt x="126" y="42"/>
                </a:lnTo>
                <a:lnTo>
                  <a:pt x="123" y="45"/>
                </a:lnTo>
                <a:lnTo>
                  <a:pt x="121" y="50"/>
                </a:lnTo>
                <a:lnTo>
                  <a:pt x="118" y="53"/>
                </a:lnTo>
                <a:lnTo>
                  <a:pt x="116" y="58"/>
                </a:lnTo>
                <a:lnTo>
                  <a:pt x="113" y="64"/>
                </a:lnTo>
                <a:lnTo>
                  <a:pt x="110" y="68"/>
                </a:lnTo>
                <a:lnTo>
                  <a:pt x="106" y="74"/>
                </a:lnTo>
                <a:lnTo>
                  <a:pt x="100" y="86"/>
                </a:lnTo>
                <a:lnTo>
                  <a:pt x="95" y="98"/>
                </a:lnTo>
                <a:lnTo>
                  <a:pt x="88" y="107"/>
                </a:lnTo>
                <a:lnTo>
                  <a:pt x="82" y="117"/>
                </a:lnTo>
                <a:lnTo>
                  <a:pt x="76" y="125"/>
                </a:lnTo>
                <a:lnTo>
                  <a:pt x="71" y="134"/>
                </a:lnTo>
                <a:lnTo>
                  <a:pt x="66" y="142"/>
                </a:lnTo>
                <a:lnTo>
                  <a:pt x="61" y="149"/>
                </a:lnTo>
                <a:lnTo>
                  <a:pt x="56" y="155"/>
                </a:lnTo>
                <a:lnTo>
                  <a:pt x="50" y="160"/>
                </a:lnTo>
                <a:lnTo>
                  <a:pt x="45" y="166"/>
                </a:lnTo>
                <a:lnTo>
                  <a:pt x="40" y="172"/>
                </a:lnTo>
                <a:lnTo>
                  <a:pt x="35" y="177"/>
                </a:lnTo>
                <a:lnTo>
                  <a:pt x="31" y="180"/>
                </a:lnTo>
                <a:lnTo>
                  <a:pt x="26" y="185"/>
                </a:lnTo>
                <a:lnTo>
                  <a:pt x="22" y="187"/>
                </a:lnTo>
                <a:lnTo>
                  <a:pt x="22" y="18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209">
            <a:extLst>
              <a:ext uri="{FF2B5EF4-FFF2-40B4-BE49-F238E27FC236}">
                <a16:creationId xmlns:a16="http://schemas.microsoft.com/office/drawing/2014/main" xmlns="" id="{1562695B-C07A-483A-AE01-D1436A2D19C6}"/>
              </a:ext>
            </a:extLst>
          </p:cNvPr>
          <p:cNvSpPr>
            <a:spLocks/>
          </p:cNvSpPr>
          <p:nvPr/>
        </p:nvSpPr>
        <p:spPr bwMode="auto">
          <a:xfrm>
            <a:off x="9720779" y="3993725"/>
            <a:ext cx="299670" cy="2458388"/>
          </a:xfrm>
          <a:custGeom>
            <a:avLst/>
            <a:gdLst>
              <a:gd name="T0" fmla="*/ 7 w 41"/>
              <a:gd name="T1" fmla="*/ 39 h 350"/>
              <a:gd name="T2" fmla="*/ 7 w 41"/>
              <a:gd name="T3" fmla="*/ 30 h 350"/>
              <a:gd name="T4" fmla="*/ 6 w 41"/>
              <a:gd name="T5" fmla="*/ 23 h 350"/>
              <a:gd name="T6" fmla="*/ 5 w 41"/>
              <a:gd name="T7" fmla="*/ 18 h 350"/>
              <a:gd name="T8" fmla="*/ 2 w 41"/>
              <a:gd name="T9" fmla="*/ 16 h 350"/>
              <a:gd name="T10" fmla="*/ 0 w 41"/>
              <a:gd name="T11" fmla="*/ 14 h 350"/>
              <a:gd name="T12" fmla="*/ 0 w 41"/>
              <a:gd name="T13" fmla="*/ 9 h 350"/>
              <a:gd name="T14" fmla="*/ 2 w 41"/>
              <a:gd name="T15" fmla="*/ 2 h 350"/>
              <a:gd name="T16" fmla="*/ 5 w 41"/>
              <a:gd name="T17" fmla="*/ 1 h 350"/>
              <a:gd name="T18" fmla="*/ 9 w 41"/>
              <a:gd name="T19" fmla="*/ 0 h 350"/>
              <a:gd name="T20" fmla="*/ 14 w 41"/>
              <a:gd name="T21" fmla="*/ 1 h 350"/>
              <a:gd name="T22" fmla="*/ 24 w 41"/>
              <a:gd name="T23" fmla="*/ 6 h 350"/>
              <a:gd name="T24" fmla="*/ 33 w 41"/>
              <a:gd name="T25" fmla="*/ 9 h 350"/>
              <a:gd name="T26" fmla="*/ 39 w 41"/>
              <a:gd name="T27" fmla="*/ 14 h 350"/>
              <a:gd name="T28" fmla="*/ 41 w 41"/>
              <a:gd name="T29" fmla="*/ 18 h 350"/>
              <a:gd name="T30" fmla="*/ 41 w 41"/>
              <a:gd name="T31" fmla="*/ 24 h 350"/>
              <a:gd name="T32" fmla="*/ 40 w 41"/>
              <a:gd name="T33" fmla="*/ 29 h 350"/>
              <a:gd name="T34" fmla="*/ 39 w 41"/>
              <a:gd name="T35" fmla="*/ 34 h 350"/>
              <a:gd name="T36" fmla="*/ 37 w 41"/>
              <a:gd name="T37" fmla="*/ 41 h 350"/>
              <a:gd name="T38" fmla="*/ 36 w 41"/>
              <a:gd name="T39" fmla="*/ 50 h 350"/>
              <a:gd name="T40" fmla="*/ 35 w 41"/>
              <a:gd name="T41" fmla="*/ 63 h 350"/>
              <a:gd name="T42" fmla="*/ 35 w 41"/>
              <a:gd name="T43" fmla="*/ 70 h 350"/>
              <a:gd name="T44" fmla="*/ 33 w 41"/>
              <a:gd name="T45" fmla="*/ 80 h 350"/>
              <a:gd name="T46" fmla="*/ 33 w 41"/>
              <a:gd name="T47" fmla="*/ 93 h 350"/>
              <a:gd name="T48" fmla="*/ 33 w 41"/>
              <a:gd name="T49" fmla="*/ 109 h 350"/>
              <a:gd name="T50" fmla="*/ 33 w 41"/>
              <a:gd name="T51" fmla="*/ 127 h 350"/>
              <a:gd name="T52" fmla="*/ 33 w 41"/>
              <a:gd name="T53" fmla="*/ 148 h 350"/>
              <a:gd name="T54" fmla="*/ 33 w 41"/>
              <a:gd name="T55" fmla="*/ 171 h 350"/>
              <a:gd name="T56" fmla="*/ 33 w 41"/>
              <a:gd name="T57" fmla="*/ 196 h 350"/>
              <a:gd name="T58" fmla="*/ 33 w 41"/>
              <a:gd name="T59" fmla="*/ 223 h 350"/>
              <a:gd name="T60" fmla="*/ 33 w 41"/>
              <a:gd name="T61" fmla="*/ 247 h 350"/>
              <a:gd name="T62" fmla="*/ 32 w 41"/>
              <a:gd name="T63" fmla="*/ 267 h 350"/>
              <a:gd name="T64" fmla="*/ 32 w 41"/>
              <a:gd name="T65" fmla="*/ 285 h 350"/>
              <a:gd name="T66" fmla="*/ 32 w 41"/>
              <a:gd name="T67" fmla="*/ 300 h 350"/>
              <a:gd name="T68" fmla="*/ 31 w 41"/>
              <a:gd name="T69" fmla="*/ 313 h 350"/>
              <a:gd name="T70" fmla="*/ 31 w 41"/>
              <a:gd name="T71" fmla="*/ 322 h 350"/>
              <a:gd name="T72" fmla="*/ 31 w 41"/>
              <a:gd name="T73" fmla="*/ 329 h 350"/>
              <a:gd name="T74" fmla="*/ 28 w 41"/>
              <a:gd name="T75" fmla="*/ 338 h 350"/>
              <a:gd name="T76" fmla="*/ 26 w 41"/>
              <a:gd name="T77" fmla="*/ 345 h 350"/>
              <a:gd name="T78" fmla="*/ 23 w 41"/>
              <a:gd name="T79" fmla="*/ 349 h 350"/>
              <a:gd name="T80" fmla="*/ 20 w 41"/>
              <a:gd name="T81" fmla="*/ 350 h 350"/>
              <a:gd name="T82" fmla="*/ 17 w 41"/>
              <a:gd name="T83" fmla="*/ 349 h 350"/>
              <a:gd name="T84" fmla="*/ 13 w 41"/>
              <a:gd name="T85" fmla="*/ 344 h 350"/>
              <a:gd name="T86" fmla="*/ 10 w 41"/>
              <a:gd name="T87" fmla="*/ 340 h 350"/>
              <a:gd name="T88" fmla="*/ 7 w 41"/>
              <a:gd name="T89" fmla="*/ 332 h 350"/>
              <a:gd name="T90" fmla="*/ 6 w 41"/>
              <a:gd name="T91" fmla="*/ 325 h 350"/>
              <a:gd name="T92" fmla="*/ 5 w 41"/>
              <a:gd name="T93" fmla="*/ 318 h 350"/>
              <a:gd name="T94" fmla="*/ 4 w 41"/>
              <a:gd name="T95" fmla="*/ 313 h 350"/>
              <a:gd name="T96" fmla="*/ 4 w 41"/>
              <a:gd name="T97" fmla="*/ 307 h 350"/>
              <a:gd name="T98" fmla="*/ 4 w 41"/>
              <a:gd name="T99" fmla="*/ 300 h 350"/>
              <a:gd name="T100" fmla="*/ 5 w 41"/>
              <a:gd name="T101" fmla="*/ 290 h 350"/>
              <a:gd name="T102" fmla="*/ 6 w 41"/>
              <a:gd name="T103" fmla="*/ 276 h 350"/>
              <a:gd name="T104" fmla="*/ 7 w 41"/>
              <a:gd name="T105" fmla="*/ 258 h 350"/>
              <a:gd name="T106" fmla="*/ 7 w 41"/>
              <a:gd name="T107" fmla="*/ 238 h 350"/>
              <a:gd name="T108" fmla="*/ 9 w 41"/>
              <a:gd name="T109" fmla="*/ 216 h 350"/>
              <a:gd name="T110" fmla="*/ 10 w 41"/>
              <a:gd name="T111" fmla="*/ 191 h 350"/>
              <a:gd name="T112" fmla="*/ 11 w 41"/>
              <a:gd name="T113" fmla="*/ 163 h 350"/>
              <a:gd name="T114" fmla="*/ 11 w 41"/>
              <a:gd name="T115" fmla="*/ 138 h 350"/>
              <a:gd name="T116" fmla="*/ 11 w 41"/>
              <a:gd name="T117" fmla="*/ 119 h 350"/>
              <a:gd name="T118" fmla="*/ 11 w 41"/>
              <a:gd name="T119" fmla="*/ 102 h 350"/>
              <a:gd name="T120" fmla="*/ 10 w 41"/>
              <a:gd name="T121" fmla="*/ 82 h 350"/>
              <a:gd name="T122" fmla="*/ 9 w 41"/>
              <a:gd name="T123" fmla="*/ 58 h 350"/>
              <a:gd name="T124" fmla="*/ 7 w 41"/>
              <a:gd name="T125" fmla="*/ 45 h 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1" h="350">
                <a:moveTo>
                  <a:pt x="7" y="45"/>
                </a:moveTo>
                <a:lnTo>
                  <a:pt x="7" y="39"/>
                </a:lnTo>
                <a:lnTo>
                  <a:pt x="7" y="35"/>
                </a:lnTo>
                <a:lnTo>
                  <a:pt x="7" y="30"/>
                </a:lnTo>
                <a:lnTo>
                  <a:pt x="6" y="27"/>
                </a:lnTo>
                <a:lnTo>
                  <a:pt x="6" y="23"/>
                </a:lnTo>
                <a:lnTo>
                  <a:pt x="5" y="20"/>
                </a:lnTo>
                <a:lnTo>
                  <a:pt x="5" y="18"/>
                </a:lnTo>
                <a:lnTo>
                  <a:pt x="4" y="16"/>
                </a:lnTo>
                <a:lnTo>
                  <a:pt x="2" y="16"/>
                </a:lnTo>
                <a:lnTo>
                  <a:pt x="1" y="15"/>
                </a:lnTo>
                <a:lnTo>
                  <a:pt x="0" y="14"/>
                </a:lnTo>
                <a:lnTo>
                  <a:pt x="0" y="13"/>
                </a:lnTo>
                <a:lnTo>
                  <a:pt x="0" y="9"/>
                </a:lnTo>
                <a:lnTo>
                  <a:pt x="1" y="6"/>
                </a:lnTo>
                <a:lnTo>
                  <a:pt x="2" y="2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9" y="0"/>
                </a:lnTo>
                <a:lnTo>
                  <a:pt x="11" y="1"/>
                </a:lnTo>
                <a:lnTo>
                  <a:pt x="14" y="1"/>
                </a:lnTo>
                <a:lnTo>
                  <a:pt x="19" y="3"/>
                </a:lnTo>
                <a:lnTo>
                  <a:pt x="24" y="6"/>
                </a:lnTo>
                <a:lnTo>
                  <a:pt x="30" y="7"/>
                </a:lnTo>
                <a:lnTo>
                  <a:pt x="33" y="9"/>
                </a:lnTo>
                <a:lnTo>
                  <a:pt x="36" y="11"/>
                </a:lnTo>
                <a:lnTo>
                  <a:pt x="39" y="14"/>
                </a:lnTo>
                <a:lnTo>
                  <a:pt x="40" y="16"/>
                </a:lnTo>
                <a:lnTo>
                  <a:pt x="41" y="18"/>
                </a:lnTo>
                <a:lnTo>
                  <a:pt x="41" y="22"/>
                </a:lnTo>
                <a:lnTo>
                  <a:pt x="41" y="24"/>
                </a:lnTo>
                <a:lnTo>
                  <a:pt x="40" y="27"/>
                </a:lnTo>
                <a:lnTo>
                  <a:pt x="40" y="29"/>
                </a:lnTo>
                <a:lnTo>
                  <a:pt x="39" y="31"/>
                </a:lnTo>
                <a:lnTo>
                  <a:pt x="39" y="34"/>
                </a:lnTo>
                <a:lnTo>
                  <a:pt x="37" y="37"/>
                </a:lnTo>
                <a:lnTo>
                  <a:pt x="37" y="41"/>
                </a:lnTo>
                <a:lnTo>
                  <a:pt x="36" y="45"/>
                </a:lnTo>
                <a:lnTo>
                  <a:pt x="36" y="50"/>
                </a:lnTo>
                <a:lnTo>
                  <a:pt x="35" y="56"/>
                </a:lnTo>
                <a:lnTo>
                  <a:pt x="35" y="63"/>
                </a:lnTo>
                <a:lnTo>
                  <a:pt x="35" y="66"/>
                </a:lnTo>
                <a:lnTo>
                  <a:pt x="35" y="70"/>
                </a:lnTo>
                <a:lnTo>
                  <a:pt x="33" y="74"/>
                </a:lnTo>
                <a:lnTo>
                  <a:pt x="33" y="80"/>
                </a:lnTo>
                <a:lnTo>
                  <a:pt x="33" y="86"/>
                </a:lnTo>
                <a:lnTo>
                  <a:pt x="33" y="93"/>
                </a:lnTo>
                <a:lnTo>
                  <a:pt x="33" y="101"/>
                </a:lnTo>
                <a:lnTo>
                  <a:pt x="33" y="109"/>
                </a:lnTo>
                <a:lnTo>
                  <a:pt x="33" y="117"/>
                </a:lnTo>
                <a:lnTo>
                  <a:pt x="33" y="127"/>
                </a:lnTo>
                <a:lnTo>
                  <a:pt x="33" y="137"/>
                </a:lnTo>
                <a:lnTo>
                  <a:pt x="33" y="148"/>
                </a:lnTo>
                <a:lnTo>
                  <a:pt x="33" y="159"/>
                </a:lnTo>
                <a:lnTo>
                  <a:pt x="33" y="171"/>
                </a:lnTo>
                <a:lnTo>
                  <a:pt x="33" y="184"/>
                </a:lnTo>
                <a:lnTo>
                  <a:pt x="33" y="196"/>
                </a:lnTo>
                <a:lnTo>
                  <a:pt x="33" y="210"/>
                </a:lnTo>
                <a:lnTo>
                  <a:pt x="33" y="223"/>
                </a:lnTo>
                <a:lnTo>
                  <a:pt x="33" y="235"/>
                </a:lnTo>
                <a:lnTo>
                  <a:pt x="33" y="247"/>
                </a:lnTo>
                <a:lnTo>
                  <a:pt x="33" y="257"/>
                </a:lnTo>
                <a:lnTo>
                  <a:pt x="32" y="267"/>
                </a:lnTo>
                <a:lnTo>
                  <a:pt x="32" y="277"/>
                </a:lnTo>
                <a:lnTo>
                  <a:pt x="32" y="285"/>
                </a:lnTo>
                <a:lnTo>
                  <a:pt x="32" y="293"/>
                </a:lnTo>
                <a:lnTo>
                  <a:pt x="32" y="300"/>
                </a:lnTo>
                <a:lnTo>
                  <a:pt x="32" y="307"/>
                </a:lnTo>
                <a:lnTo>
                  <a:pt x="31" y="313"/>
                </a:lnTo>
                <a:lnTo>
                  <a:pt x="31" y="318"/>
                </a:lnTo>
                <a:lnTo>
                  <a:pt x="31" y="322"/>
                </a:lnTo>
                <a:lnTo>
                  <a:pt x="31" y="326"/>
                </a:lnTo>
                <a:lnTo>
                  <a:pt x="31" y="329"/>
                </a:lnTo>
                <a:lnTo>
                  <a:pt x="30" y="334"/>
                </a:lnTo>
                <a:lnTo>
                  <a:pt x="28" y="338"/>
                </a:lnTo>
                <a:lnTo>
                  <a:pt x="27" y="342"/>
                </a:lnTo>
                <a:lnTo>
                  <a:pt x="26" y="345"/>
                </a:lnTo>
                <a:lnTo>
                  <a:pt x="24" y="348"/>
                </a:lnTo>
                <a:lnTo>
                  <a:pt x="23" y="349"/>
                </a:lnTo>
                <a:lnTo>
                  <a:pt x="22" y="350"/>
                </a:lnTo>
                <a:lnTo>
                  <a:pt x="20" y="350"/>
                </a:lnTo>
                <a:lnTo>
                  <a:pt x="18" y="350"/>
                </a:lnTo>
                <a:lnTo>
                  <a:pt x="17" y="349"/>
                </a:lnTo>
                <a:lnTo>
                  <a:pt x="15" y="347"/>
                </a:lnTo>
                <a:lnTo>
                  <a:pt x="13" y="344"/>
                </a:lnTo>
                <a:lnTo>
                  <a:pt x="11" y="342"/>
                </a:lnTo>
                <a:lnTo>
                  <a:pt x="10" y="340"/>
                </a:lnTo>
                <a:lnTo>
                  <a:pt x="9" y="336"/>
                </a:lnTo>
                <a:lnTo>
                  <a:pt x="7" y="332"/>
                </a:lnTo>
                <a:lnTo>
                  <a:pt x="6" y="328"/>
                </a:lnTo>
                <a:lnTo>
                  <a:pt x="6" y="325"/>
                </a:lnTo>
                <a:lnTo>
                  <a:pt x="5" y="321"/>
                </a:lnTo>
                <a:lnTo>
                  <a:pt x="5" y="318"/>
                </a:lnTo>
                <a:lnTo>
                  <a:pt x="4" y="315"/>
                </a:lnTo>
                <a:lnTo>
                  <a:pt x="4" y="313"/>
                </a:lnTo>
                <a:lnTo>
                  <a:pt x="4" y="308"/>
                </a:lnTo>
                <a:lnTo>
                  <a:pt x="4" y="307"/>
                </a:lnTo>
                <a:lnTo>
                  <a:pt x="4" y="304"/>
                </a:lnTo>
                <a:lnTo>
                  <a:pt x="4" y="300"/>
                </a:lnTo>
                <a:lnTo>
                  <a:pt x="5" y="295"/>
                </a:lnTo>
                <a:lnTo>
                  <a:pt x="5" y="290"/>
                </a:lnTo>
                <a:lnTo>
                  <a:pt x="5" y="284"/>
                </a:lnTo>
                <a:lnTo>
                  <a:pt x="6" y="276"/>
                </a:lnTo>
                <a:lnTo>
                  <a:pt x="6" y="267"/>
                </a:lnTo>
                <a:lnTo>
                  <a:pt x="7" y="258"/>
                </a:lnTo>
                <a:lnTo>
                  <a:pt x="7" y="249"/>
                </a:lnTo>
                <a:lnTo>
                  <a:pt x="7" y="238"/>
                </a:lnTo>
                <a:lnTo>
                  <a:pt x="9" y="228"/>
                </a:lnTo>
                <a:lnTo>
                  <a:pt x="9" y="216"/>
                </a:lnTo>
                <a:lnTo>
                  <a:pt x="10" y="203"/>
                </a:lnTo>
                <a:lnTo>
                  <a:pt x="10" y="191"/>
                </a:lnTo>
                <a:lnTo>
                  <a:pt x="11" y="177"/>
                </a:lnTo>
                <a:lnTo>
                  <a:pt x="11" y="163"/>
                </a:lnTo>
                <a:lnTo>
                  <a:pt x="11" y="150"/>
                </a:lnTo>
                <a:lnTo>
                  <a:pt x="11" y="138"/>
                </a:lnTo>
                <a:lnTo>
                  <a:pt x="11" y="128"/>
                </a:lnTo>
                <a:lnTo>
                  <a:pt x="11" y="119"/>
                </a:lnTo>
                <a:lnTo>
                  <a:pt x="11" y="109"/>
                </a:lnTo>
                <a:lnTo>
                  <a:pt x="11" y="102"/>
                </a:lnTo>
                <a:lnTo>
                  <a:pt x="11" y="95"/>
                </a:lnTo>
                <a:lnTo>
                  <a:pt x="10" y="82"/>
                </a:lnTo>
                <a:lnTo>
                  <a:pt x="9" y="70"/>
                </a:lnTo>
                <a:lnTo>
                  <a:pt x="9" y="58"/>
                </a:lnTo>
                <a:lnTo>
                  <a:pt x="7" y="45"/>
                </a:lnTo>
                <a:lnTo>
                  <a:pt x="7" y="4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210">
            <a:extLst>
              <a:ext uri="{FF2B5EF4-FFF2-40B4-BE49-F238E27FC236}">
                <a16:creationId xmlns:a16="http://schemas.microsoft.com/office/drawing/2014/main" xmlns="" id="{2C875B84-03AE-4B77-89AA-9E7AEF3B2354}"/>
              </a:ext>
            </a:extLst>
          </p:cNvPr>
          <p:cNvSpPr>
            <a:spLocks/>
          </p:cNvSpPr>
          <p:nvPr/>
        </p:nvSpPr>
        <p:spPr bwMode="auto">
          <a:xfrm>
            <a:off x="9289548" y="4534567"/>
            <a:ext cx="1315613" cy="351199"/>
          </a:xfrm>
          <a:custGeom>
            <a:avLst/>
            <a:gdLst>
              <a:gd name="T0" fmla="*/ 102 w 180"/>
              <a:gd name="T1" fmla="*/ 10 h 50"/>
              <a:gd name="T2" fmla="*/ 111 w 180"/>
              <a:gd name="T3" fmla="*/ 8 h 50"/>
              <a:gd name="T4" fmla="*/ 119 w 180"/>
              <a:gd name="T5" fmla="*/ 5 h 50"/>
              <a:gd name="T6" fmla="*/ 126 w 180"/>
              <a:gd name="T7" fmla="*/ 3 h 50"/>
              <a:gd name="T8" fmla="*/ 133 w 180"/>
              <a:gd name="T9" fmla="*/ 2 h 50"/>
              <a:gd name="T10" fmla="*/ 138 w 180"/>
              <a:gd name="T11" fmla="*/ 1 h 50"/>
              <a:gd name="T12" fmla="*/ 142 w 180"/>
              <a:gd name="T13" fmla="*/ 0 h 50"/>
              <a:gd name="T14" fmla="*/ 146 w 180"/>
              <a:gd name="T15" fmla="*/ 0 h 50"/>
              <a:gd name="T16" fmla="*/ 149 w 180"/>
              <a:gd name="T17" fmla="*/ 0 h 50"/>
              <a:gd name="T18" fmla="*/ 151 w 180"/>
              <a:gd name="T19" fmla="*/ 0 h 50"/>
              <a:gd name="T20" fmla="*/ 156 w 180"/>
              <a:gd name="T21" fmla="*/ 1 h 50"/>
              <a:gd name="T22" fmla="*/ 160 w 180"/>
              <a:gd name="T23" fmla="*/ 2 h 50"/>
              <a:gd name="T24" fmla="*/ 167 w 180"/>
              <a:gd name="T25" fmla="*/ 4 h 50"/>
              <a:gd name="T26" fmla="*/ 171 w 180"/>
              <a:gd name="T27" fmla="*/ 7 h 50"/>
              <a:gd name="T28" fmla="*/ 175 w 180"/>
              <a:gd name="T29" fmla="*/ 9 h 50"/>
              <a:gd name="T30" fmla="*/ 178 w 180"/>
              <a:gd name="T31" fmla="*/ 11 h 50"/>
              <a:gd name="T32" fmla="*/ 180 w 180"/>
              <a:gd name="T33" fmla="*/ 15 h 50"/>
              <a:gd name="T34" fmla="*/ 180 w 180"/>
              <a:gd name="T35" fmla="*/ 17 h 50"/>
              <a:gd name="T36" fmla="*/ 178 w 180"/>
              <a:gd name="T37" fmla="*/ 18 h 50"/>
              <a:gd name="T38" fmla="*/ 176 w 180"/>
              <a:gd name="T39" fmla="*/ 21 h 50"/>
              <a:gd name="T40" fmla="*/ 173 w 180"/>
              <a:gd name="T41" fmla="*/ 22 h 50"/>
              <a:gd name="T42" fmla="*/ 168 w 180"/>
              <a:gd name="T43" fmla="*/ 24 h 50"/>
              <a:gd name="T44" fmla="*/ 163 w 180"/>
              <a:gd name="T45" fmla="*/ 25 h 50"/>
              <a:gd name="T46" fmla="*/ 156 w 180"/>
              <a:gd name="T47" fmla="*/ 28 h 50"/>
              <a:gd name="T48" fmla="*/ 149 w 180"/>
              <a:gd name="T49" fmla="*/ 29 h 50"/>
              <a:gd name="T50" fmla="*/ 130 w 180"/>
              <a:gd name="T51" fmla="*/ 32 h 50"/>
              <a:gd name="T52" fmla="*/ 112 w 180"/>
              <a:gd name="T53" fmla="*/ 36 h 50"/>
              <a:gd name="T54" fmla="*/ 92 w 180"/>
              <a:gd name="T55" fmla="*/ 39 h 50"/>
              <a:gd name="T56" fmla="*/ 73 w 180"/>
              <a:gd name="T57" fmla="*/ 43 h 50"/>
              <a:gd name="T58" fmla="*/ 63 w 180"/>
              <a:gd name="T59" fmla="*/ 45 h 50"/>
              <a:gd name="T60" fmla="*/ 55 w 180"/>
              <a:gd name="T61" fmla="*/ 46 h 50"/>
              <a:gd name="T62" fmla="*/ 46 w 180"/>
              <a:gd name="T63" fmla="*/ 47 h 50"/>
              <a:gd name="T64" fmla="*/ 39 w 180"/>
              <a:gd name="T65" fmla="*/ 48 h 50"/>
              <a:gd name="T66" fmla="*/ 33 w 180"/>
              <a:gd name="T67" fmla="*/ 48 h 50"/>
              <a:gd name="T68" fmla="*/ 27 w 180"/>
              <a:gd name="T69" fmla="*/ 50 h 50"/>
              <a:gd name="T70" fmla="*/ 22 w 180"/>
              <a:gd name="T71" fmla="*/ 50 h 50"/>
              <a:gd name="T72" fmla="*/ 18 w 180"/>
              <a:gd name="T73" fmla="*/ 50 h 50"/>
              <a:gd name="T74" fmla="*/ 16 w 180"/>
              <a:gd name="T75" fmla="*/ 50 h 50"/>
              <a:gd name="T76" fmla="*/ 13 w 180"/>
              <a:gd name="T77" fmla="*/ 48 h 50"/>
              <a:gd name="T78" fmla="*/ 8 w 180"/>
              <a:gd name="T79" fmla="*/ 47 h 50"/>
              <a:gd name="T80" fmla="*/ 4 w 180"/>
              <a:gd name="T81" fmla="*/ 45 h 50"/>
              <a:gd name="T82" fmla="*/ 1 w 180"/>
              <a:gd name="T83" fmla="*/ 42 h 50"/>
              <a:gd name="T84" fmla="*/ 0 w 180"/>
              <a:gd name="T85" fmla="*/ 39 h 50"/>
              <a:gd name="T86" fmla="*/ 0 w 180"/>
              <a:gd name="T87" fmla="*/ 38 h 50"/>
              <a:gd name="T88" fmla="*/ 3 w 180"/>
              <a:gd name="T89" fmla="*/ 36 h 50"/>
              <a:gd name="T90" fmla="*/ 5 w 180"/>
              <a:gd name="T91" fmla="*/ 33 h 50"/>
              <a:gd name="T92" fmla="*/ 9 w 180"/>
              <a:gd name="T93" fmla="*/ 32 h 50"/>
              <a:gd name="T94" fmla="*/ 14 w 180"/>
              <a:gd name="T95" fmla="*/ 30 h 50"/>
              <a:gd name="T96" fmla="*/ 21 w 180"/>
              <a:gd name="T97" fmla="*/ 28 h 50"/>
              <a:gd name="T98" fmla="*/ 29 w 180"/>
              <a:gd name="T99" fmla="*/ 26 h 50"/>
              <a:gd name="T100" fmla="*/ 47 w 180"/>
              <a:gd name="T101" fmla="*/ 22 h 50"/>
              <a:gd name="T102" fmla="*/ 64 w 180"/>
              <a:gd name="T103" fmla="*/ 18 h 50"/>
              <a:gd name="T104" fmla="*/ 82 w 180"/>
              <a:gd name="T105" fmla="*/ 15 h 50"/>
              <a:gd name="T106" fmla="*/ 102 w 180"/>
              <a:gd name="T107" fmla="*/ 10 h 50"/>
              <a:gd name="T108" fmla="*/ 102 w 180"/>
              <a:gd name="T109" fmla="*/ 1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80" h="50">
                <a:moveTo>
                  <a:pt x="102" y="10"/>
                </a:moveTo>
                <a:lnTo>
                  <a:pt x="111" y="8"/>
                </a:lnTo>
                <a:lnTo>
                  <a:pt x="119" y="5"/>
                </a:lnTo>
                <a:lnTo>
                  <a:pt x="126" y="3"/>
                </a:lnTo>
                <a:lnTo>
                  <a:pt x="133" y="2"/>
                </a:lnTo>
                <a:lnTo>
                  <a:pt x="138" y="1"/>
                </a:lnTo>
                <a:lnTo>
                  <a:pt x="142" y="0"/>
                </a:lnTo>
                <a:lnTo>
                  <a:pt x="146" y="0"/>
                </a:lnTo>
                <a:lnTo>
                  <a:pt x="149" y="0"/>
                </a:lnTo>
                <a:lnTo>
                  <a:pt x="151" y="0"/>
                </a:lnTo>
                <a:lnTo>
                  <a:pt x="156" y="1"/>
                </a:lnTo>
                <a:lnTo>
                  <a:pt x="160" y="2"/>
                </a:lnTo>
                <a:lnTo>
                  <a:pt x="167" y="4"/>
                </a:lnTo>
                <a:lnTo>
                  <a:pt x="171" y="7"/>
                </a:lnTo>
                <a:lnTo>
                  <a:pt x="175" y="9"/>
                </a:lnTo>
                <a:lnTo>
                  <a:pt x="178" y="11"/>
                </a:lnTo>
                <a:lnTo>
                  <a:pt x="180" y="15"/>
                </a:lnTo>
                <a:lnTo>
                  <a:pt x="180" y="17"/>
                </a:lnTo>
                <a:lnTo>
                  <a:pt x="178" y="18"/>
                </a:lnTo>
                <a:lnTo>
                  <a:pt x="176" y="21"/>
                </a:lnTo>
                <a:lnTo>
                  <a:pt x="173" y="22"/>
                </a:lnTo>
                <a:lnTo>
                  <a:pt x="168" y="24"/>
                </a:lnTo>
                <a:lnTo>
                  <a:pt x="163" y="25"/>
                </a:lnTo>
                <a:lnTo>
                  <a:pt x="156" y="28"/>
                </a:lnTo>
                <a:lnTo>
                  <a:pt x="149" y="29"/>
                </a:lnTo>
                <a:lnTo>
                  <a:pt x="130" y="32"/>
                </a:lnTo>
                <a:lnTo>
                  <a:pt x="112" y="36"/>
                </a:lnTo>
                <a:lnTo>
                  <a:pt x="92" y="39"/>
                </a:lnTo>
                <a:lnTo>
                  <a:pt x="73" y="43"/>
                </a:lnTo>
                <a:lnTo>
                  <a:pt x="63" y="45"/>
                </a:lnTo>
                <a:lnTo>
                  <a:pt x="55" y="46"/>
                </a:lnTo>
                <a:lnTo>
                  <a:pt x="46" y="47"/>
                </a:lnTo>
                <a:lnTo>
                  <a:pt x="39" y="48"/>
                </a:lnTo>
                <a:lnTo>
                  <a:pt x="33" y="48"/>
                </a:lnTo>
                <a:lnTo>
                  <a:pt x="27" y="50"/>
                </a:lnTo>
                <a:lnTo>
                  <a:pt x="22" y="50"/>
                </a:lnTo>
                <a:lnTo>
                  <a:pt x="18" y="50"/>
                </a:lnTo>
                <a:lnTo>
                  <a:pt x="16" y="50"/>
                </a:lnTo>
                <a:lnTo>
                  <a:pt x="13" y="48"/>
                </a:lnTo>
                <a:lnTo>
                  <a:pt x="8" y="47"/>
                </a:lnTo>
                <a:lnTo>
                  <a:pt x="4" y="45"/>
                </a:lnTo>
                <a:lnTo>
                  <a:pt x="1" y="42"/>
                </a:lnTo>
                <a:lnTo>
                  <a:pt x="0" y="39"/>
                </a:lnTo>
                <a:lnTo>
                  <a:pt x="0" y="38"/>
                </a:lnTo>
                <a:lnTo>
                  <a:pt x="3" y="36"/>
                </a:lnTo>
                <a:lnTo>
                  <a:pt x="5" y="33"/>
                </a:lnTo>
                <a:lnTo>
                  <a:pt x="9" y="32"/>
                </a:lnTo>
                <a:lnTo>
                  <a:pt x="14" y="30"/>
                </a:lnTo>
                <a:lnTo>
                  <a:pt x="21" y="28"/>
                </a:lnTo>
                <a:lnTo>
                  <a:pt x="29" y="26"/>
                </a:lnTo>
                <a:lnTo>
                  <a:pt x="47" y="22"/>
                </a:lnTo>
                <a:lnTo>
                  <a:pt x="64" y="18"/>
                </a:lnTo>
                <a:lnTo>
                  <a:pt x="82" y="15"/>
                </a:lnTo>
                <a:lnTo>
                  <a:pt x="102" y="10"/>
                </a:lnTo>
                <a:lnTo>
                  <a:pt x="102" y="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211">
            <a:extLst>
              <a:ext uri="{FF2B5EF4-FFF2-40B4-BE49-F238E27FC236}">
                <a16:creationId xmlns:a16="http://schemas.microsoft.com/office/drawing/2014/main" xmlns="" id="{6995FEEE-5721-44E5-A089-A2B16836ED72}"/>
              </a:ext>
            </a:extLst>
          </p:cNvPr>
          <p:cNvSpPr>
            <a:spLocks/>
          </p:cNvSpPr>
          <p:nvPr/>
        </p:nvSpPr>
        <p:spPr bwMode="auto">
          <a:xfrm>
            <a:off x="8982572" y="4759334"/>
            <a:ext cx="862458" cy="1102764"/>
          </a:xfrm>
          <a:custGeom>
            <a:avLst/>
            <a:gdLst>
              <a:gd name="T0" fmla="*/ 118 w 118"/>
              <a:gd name="T1" fmla="*/ 20 h 157"/>
              <a:gd name="T2" fmla="*/ 110 w 118"/>
              <a:gd name="T3" fmla="*/ 35 h 157"/>
              <a:gd name="T4" fmla="*/ 102 w 118"/>
              <a:gd name="T5" fmla="*/ 48 h 157"/>
              <a:gd name="T6" fmla="*/ 94 w 118"/>
              <a:gd name="T7" fmla="*/ 60 h 157"/>
              <a:gd name="T8" fmla="*/ 88 w 118"/>
              <a:gd name="T9" fmla="*/ 71 h 157"/>
              <a:gd name="T10" fmla="*/ 80 w 118"/>
              <a:gd name="T11" fmla="*/ 82 h 157"/>
              <a:gd name="T12" fmla="*/ 73 w 118"/>
              <a:gd name="T13" fmla="*/ 90 h 157"/>
              <a:gd name="T14" fmla="*/ 67 w 118"/>
              <a:gd name="T15" fmla="*/ 98 h 157"/>
              <a:gd name="T16" fmla="*/ 60 w 118"/>
              <a:gd name="T17" fmla="*/ 105 h 157"/>
              <a:gd name="T18" fmla="*/ 55 w 118"/>
              <a:gd name="T19" fmla="*/ 112 h 157"/>
              <a:gd name="T20" fmla="*/ 48 w 118"/>
              <a:gd name="T21" fmla="*/ 118 h 157"/>
              <a:gd name="T22" fmla="*/ 43 w 118"/>
              <a:gd name="T23" fmla="*/ 122 h 157"/>
              <a:gd name="T24" fmla="*/ 37 w 118"/>
              <a:gd name="T25" fmla="*/ 127 h 157"/>
              <a:gd name="T26" fmla="*/ 32 w 118"/>
              <a:gd name="T27" fmla="*/ 132 h 157"/>
              <a:gd name="T28" fmla="*/ 28 w 118"/>
              <a:gd name="T29" fmla="*/ 136 h 157"/>
              <a:gd name="T30" fmla="*/ 22 w 118"/>
              <a:gd name="T31" fmla="*/ 140 h 157"/>
              <a:gd name="T32" fmla="*/ 18 w 118"/>
              <a:gd name="T33" fmla="*/ 143 h 157"/>
              <a:gd name="T34" fmla="*/ 15 w 118"/>
              <a:gd name="T35" fmla="*/ 146 h 157"/>
              <a:gd name="T36" fmla="*/ 11 w 118"/>
              <a:gd name="T37" fmla="*/ 149 h 157"/>
              <a:gd name="T38" fmla="*/ 8 w 118"/>
              <a:gd name="T39" fmla="*/ 152 h 157"/>
              <a:gd name="T40" fmla="*/ 5 w 118"/>
              <a:gd name="T41" fmla="*/ 154 h 157"/>
              <a:gd name="T42" fmla="*/ 3 w 118"/>
              <a:gd name="T43" fmla="*/ 155 h 157"/>
              <a:gd name="T44" fmla="*/ 2 w 118"/>
              <a:gd name="T45" fmla="*/ 156 h 157"/>
              <a:gd name="T46" fmla="*/ 0 w 118"/>
              <a:gd name="T47" fmla="*/ 156 h 157"/>
              <a:gd name="T48" fmla="*/ 0 w 118"/>
              <a:gd name="T49" fmla="*/ 157 h 157"/>
              <a:gd name="T50" fmla="*/ 0 w 118"/>
              <a:gd name="T51" fmla="*/ 157 h 157"/>
              <a:gd name="T52" fmla="*/ 0 w 118"/>
              <a:gd name="T53" fmla="*/ 156 h 157"/>
              <a:gd name="T54" fmla="*/ 0 w 118"/>
              <a:gd name="T55" fmla="*/ 156 h 157"/>
              <a:gd name="T56" fmla="*/ 2 w 118"/>
              <a:gd name="T57" fmla="*/ 156 h 157"/>
              <a:gd name="T58" fmla="*/ 3 w 118"/>
              <a:gd name="T59" fmla="*/ 154 h 157"/>
              <a:gd name="T60" fmla="*/ 7 w 118"/>
              <a:gd name="T61" fmla="*/ 153 h 157"/>
              <a:gd name="T62" fmla="*/ 8 w 118"/>
              <a:gd name="T63" fmla="*/ 150 h 157"/>
              <a:gd name="T64" fmla="*/ 12 w 118"/>
              <a:gd name="T65" fmla="*/ 148 h 157"/>
              <a:gd name="T66" fmla="*/ 15 w 118"/>
              <a:gd name="T67" fmla="*/ 145 h 157"/>
              <a:gd name="T68" fmla="*/ 20 w 118"/>
              <a:gd name="T69" fmla="*/ 140 h 157"/>
              <a:gd name="T70" fmla="*/ 25 w 118"/>
              <a:gd name="T71" fmla="*/ 135 h 157"/>
              <a:gd name="T72" fmla="*/ 30 w 118"/>
              <a:gd name="T73" fmla="*/ 128 h 157"/>
              <a:gd name="T74" fmla="*/ 37 w 118"/>
              <a:gd name="T75" fmla="*/ 121 h 157"/>
              <a:gd name="T76" fmla="*/ 45 w 118"/>
              <a:gd name="T77" fmla="*/ 113 h 157"/>
              <a:gd name="T78" fmla="*/ 47 w 118"/>
              <a:gd name="T79" fmla="*/ 108 h 157"/>
              <a:gd name="T80" fmla="*/ 51 w 118"/>
              <a:gd name="T81" fmla="*/ 104 h 157"/>
              <a:gd name="T82" fmla="*/ 55 w 118"/>
              <a:gd name="T83" fmla="*/ 99 h 157"/>
              <a:gd name="T84" fmla="*/ 59 w 118"/>
              <a:gd name="T85" fmla="*/ 93 h 157"/>
              <a:gd name="T86" fmla="*/ 63 w 118"/>
              <a:gd name="T87" fmla="*/ 87 h 157"/>
              <a:gd name="T88" fmla="*/ 68 w 118"/>
              <a:gd name="T89" fmla="*/ 82 h 157"/>
              <a:gd name="T90" fmla="*/ 72 w 118"/>
              <a:gd name="T91" fmla="*/ 75 h 157"/>
              <a:gd name="T92" fmla="*/ 76 w 118"/>
              <a:gd name="T93" fmla="*/ 69 h 157"/>
              <a:gd name="T94" fmla="*/ 80 w 118"/>
              <a:gd name="T95" fmla="*/ 61 h 157"/>
              <a:gd name="T96" fmla="*/ 85 w 118"/>
              <a:gd name="T97" fmla="*/ 54 h 157"/>
              <a:gd name="T98" fmla="*/ 89 w 118"/>
              <a:gd name="T99" fmla="*/ 46 h 157"/>
              <a:gd name="T100" fmla="*/ 93 w 118"/>
              <a:gd name="T101" fmla="*/ 37 h 157"/>
              <a:gd name="T102" fmla="*/ 98 w 118"/>
              <a:gd name="T103" fmla="*/ 28 h 157"/>
              <a:gd name="T104" fmla="*/ 102 w 118"/>
              <a:gd name="T105" fmla="*/ 19 h 157"/>
              <a:gd name="T106" fmla="*/ 107 w 118"/>
              <a:gd name="T107" fmla="*/ 10 h 157"/>
              <a:gd name="T108" fmla="*/ 112 w 118"/>
              <a:gd name="T109" fmla="*/ 0 h 157"/>
              <a:gd name="T110" fmla="*/ 118 w 118"/>
              <a:gd name="T111" fmla="*/ 20 h 157"/>
              <a:gd name="T112" fmla="*/ 118 w 118"/>
              <a:gd name="T113" fmla="*/ 20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18" h="157">
                <a:moveTo>
                  <a:pt x="118" y="20"/>
                </a:moveTo>
                <a:lnTo>
                  <a:pt x="110" y="35"/>
                </a:lnTo>
                <a:lnTo>
                  <a:pt x="102" y="48"/>
                </a:lnTo>
                <a:lnTo>
                  <a:pt x="94" y="60"/>
                </a:lnTo>
                <a:lnTo>
                  <a:pt x="88" y="71"/>
                </a:lnTo>
                <a:lnTo>
                  <a:pt x="80" y="82"/>
                </a:lnTo>
                <a:lnTo>
                  <a:pt x="73" y="90"/>
                </a:lnTo>
                <a:lnTo>
                  <a:pt x="67" y="98"/>
                </a:lnTo>
                <a:lnTo>
                  <a:pt x="60" y="105"/>
                </a:lnTo>
                <a:lnTo>
                  <a:pt x="55" y="112"/>
                </a:lnTo>
                <a:lnTo>
                  <a:pt x="48" y="118"/>
                </a:lnTo>
                <a:lnTo>
                  <a:pt x="43" y="122"/>
                </a:lnTo>
                <a:lnTo>
                  <a:pt x="37" y="127"/>
                </a:lnTo>
                <a:lnTo>
                  <a:pt x="32" y="132"/>
                </a:lnTo>
                <a:lnTo>
                  <a:pt x="28" y="136"/>
                </a:lnTo>
                <a:lnTo>
                  <a:pt x="22" y="140"/>
                </a:lnTo>
                <a:lnTo>
                  <a:pt x="18" y="143"/>
                </a:lnTo>
                <a:lnTo>
                  <a:pt x="15" y="146"/>
                </a:lnTo>
                <a:lnTo>
                  <a:pt x="11" y="149"/>
                </a:lnTo>
                <a:lnTo>
                  <a:pt x="8" y="152"/>
                </a:lnTo>
                <a:lnTo>
                  <a:pt x="5" y="154"/>
                </a:lnTo>
                <a:lnTo>
                  <a:pt x="3" y="155"/>
                </a:lnTo>
                <a:lnTo>
                  <a:pt x="2" y="156"/>
                </a:lnTo>
                <a:lnTo>
                  <a:pt x="0" y="156"/>
                </a:lnTo>
                <a:lnTo>
                  <a:pt x="0" y="157"/>
                </a:lnTo>
                <a:lnTo>
                  <a:pt x="0" y="157"/>
                </a:lnTo>
                <a:lnTo>
                  <a:pt x="0" y="156"/>
                </a:lnTo>
                <a:lnTo>
                  <a:pt x="0" y="156"/>
                </a:lnTo>
                <a:lnTo>
                  <a:pt x="2" y="156"/>
                </a:lnTo>
                <a:lnTo>
                  <a:pt x="3" y="154"/>
                </a:lnTo>
                <a:lnTo>
                  <a:pt x="7" y="153"/>
                </a:lnTo>
                <a:lnTo>
                  <a:pt x="8" y="150"/>
                </a:lnTo>
                <a:lnTo>
                  <a:pt x="12" y="148"/>
                </a:lnTo>
                <a:lnTo>
                  <a:pt x="15" y="145"/>
                </a:lnTo>
                <a:lnTo>
                  <a:pt x="20" y="140"/>
                </a:lnTo>
                <a:lnTo>
                  <a:pt x="25" y="135"/>
                </a:lnTo>
                <a:lnTo>
                  <a:pt x="30" y="128"/>
                </a:lnTo>
                <a:lnTo>
                  <a:pt x="37" y="121"/>
                </a:lnTo>
                <a:lnTo>
                  <a:pt x="45" y="113"/>
                </a:lnTo>
                <a:lnTo>
                  <a:pt x="47" y="108"/>
                </a:lnTo>
                <a:lnTo>
                  <a:pt x="51" y="104"/>
                </a:lnTo>
                <a:lnTo>
                  <a:pt x="55" y="99"/>
                </a:lnTo>
                <a:lnTo>
                  <a:pt x="59" y="93"/>
                </a:lnTo>
                <a:lnTo>
                  <a:pt x="63" y="87"/>
                </a:lnTo>
                <a:lnTo>
                  <a:pt x="68" y="82"/>
                </a:lnTo>
                <a:lnTo>
                  <a:pt x="72" y="75"/>
                </a:lnTo>
                <a:lnTo>
                  <a:pt x="76" y="69"/>
                </a:lnTo>
                <a:lnTo>
                  <a:pt x="80" y="61"/>
                </a:lnTo>
                <a:lnTo>
                  <a:pt x="85" y="54"/>
                </a:lnTo>
                <a:lnTo>
                  <a:pt x="89" y="46"/>
                </a:lnTo>
                <a:lnTo>
                  <a:pt x="93" y="37"/>
                </a:lnTo>
                <a:lnTo>
                  <a:pt x="98" y="28"/>
                </a:lnTo>
                <a:lnTo>
                  <a:pt x="102" y="19"/>
                </a:lnTo>
                <a:lnTo>
                  <a:pt x="107" y="10"/>
                </a:lnTo>
                <a:lnTo>
                  <a:pt x="112" y="0"/>
                </a:lnTo>
                <a:lnTo>
                  <a:pt x="118" y="20"/>
                </a:lnTo>
                <a:lnTo>
                  <a:pt x="118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212">
            <a:extLst>
              <a:ext uri="{FF2B5EF4-FFF2-40B4-BE49-F238E27FC236}">
                <a16:creationId xmlns:a16="http://schemas.microsoft.com/office/drawing/2014/main" xmlns="" id="{CB3B2B09-1002-4E94-9414-EDF847644DD5}"/>
              </a:ext>
            </a:extLst>
          </p:cNvPr>
          <p:cNvSpPr>
            <a:spLocks/>
          </p:cNvSpPr>
          <p:nvPr/>
        </p:nvSpPr>
        <p:spPr bwMode="auto">
          <a:xfrm>
            <a:off x="9830412" y="4639929"/>
            <a:ext cx="1198669" cy="1158956"/>
          </a:xfrm>
          <a:custGeom>
            <a:avLst/>
            <a:gdLst>
              <a:gd name="T0" fmla="*/ 128 w 164"/>
              <a:gd name="T1" fmla="*/ 131 h 165"/>
              <a:gd name="T2" fmla="*/ 137 w 164"/>
              <a:gd name="T3" fmla="*/ 138 h 165"/>
              <a:gd name="T4" fmla="*/ 145 w 164"/>
              <a:gd name="T5" fmla="*/ 143 h 165"/>
              <a:gd name="T6" fmla="*/ 151 w 164"/>
              <a:gd name="T7" fmla="*/ 148 h 165"/>
              <a:gd name="T8" fmla="*/ 157 w 164"/>
              <a:gd name="T9" fmla="*/ 152 h 165"/>
              <a:gd name="T10" fmla="*/ 161 w 164"/>
              <a:gd name="T11" fmla="*/ 155 h 165"/>
              <a:gd name="T12" fmla="*/ 163 w 164"/>
              <a:gd name="T13" fmla="*/ 157 h 165"/>
              <a:gd name="T14" fmla="*/ 164 w 164"/>
              <a:gd name="T15" fmla="*/ 159 h 165"/>
              <a:gd name="T16" fmla="*/ 164 w 164"/>
              <a:gd name="T17" fmla="*/ 159 h 165"/>
              <a:gd name="T18" fmla="*/ 164 w 164"/>
              <a:gd name="T19" fmla="*/ 160 h 165"/>
              <a:gd name="T20" fmla="*/ 163 w 164"/>
              <a:gd name="T21" fmla="*/ 160 h 165"/>
              <a:gd name="T22" fmla="*/ 162 w 164"/>
              <a:gd name="T23" fmla="*/ 162 h 165"/>
              <a:gd name="T24" fmla="*/ 159 w 164"/>
              <a:gd name="T25" fmla="*/ 163 h 165"/>
              <a:gd name="T26" fmla="*/ 155 w 164"/>
              <a:gd name="T27" fmla="*/ 164 h 165"/>
              <a:gd name="T28" fmla="*/ 151 w 164"/>
              <a:gd name="T29" fmla="*/ 164 h 165"/>
              <a:gd name="T30" fmla="*/ 146 w 164"/>
              <a:gd name="T31" fmla="*/ 164 h 165"/>
              <a:gd name="T32" fmla="*/ 141 w 164"/>
              <a:gd name="T33" fmla="*/ 164 h 165"/>
              <a:gd name="T34" fmla="*/ 134 w 164"/>
              <a:gd name="T35" fmla="*/ 165 h 165"/>
              <a:gd name="T36" fmla="*/ 127 w 164"/>
              <a:gd name="T37" fmla="*/ 165 h 165"/>
              <a:gd name="T38" fmla="*/ 120 w 164"/>
              <a:gd name="T39" fmla="*/ 165 h 165"/>
              <a:gd name="T40" fmla="*/ 115 w 164"/>
              <a:gd name="T41" fmla="*/ 165 h 165"/>
              <a:gd name="T42" fmla="*/ 110 w 164"/>
              <a:gd name="T43" fmla="*/ 165 h 165"/>
              <a:gd name="T44" fmla="*/ 104 w 164"/>
              <a:gd name="T45" fmla="*/ 164 h 165"/>
              <a:gd name="T46" fmla="*/ 99 w 164"/>
              <a:gd name="T47" fmla="*/ 164 h 165"/>
              <a:gd name="T48" fmla="*/ 95 w 164"/>
              <a:gd name="T49" fmla="*/ 163 h 165"/>
              <a:gd name="T50" fmla="*/ 93 w 164"/>
              <a:gd name="T51" fmla="*/ 162 h 165"/>
              <a:gd name="T52" fmla="*/ 90 w 164"/>
              <a:gd name="T53" fmla="*/ 160 h 165"/>
              <a:gd name="T54" fmla="*/ 88 w 164"/>
              <a:gd name="T55" fmla="*/ 158 h 165"/>
              <a:gd name="T56" fmla="*/ 84 w 164"/>
              <a:gd name="T57" fmla="*/ 155 h 165"/>
              <a:gd name="T58" fmla="*/ 81 w 164"/>
              <a:gd name="T59" fmla="*/ 150 h 165"/>
              <a:gd name="T60" fmla="*/ 76 w 164"/>
              <a:gd name="T61" fmla="*/ 145 h 165"/>
              <a:gd name="T62" fmla="*/ 72 w 164"/>
              <a:gd name="T63" fmla="*/ 138 h 165"/>
              <a:gd name="T64" fmla="*/ 67 w 164"/>
              <a:gd name="T65" fmla="*/ 130 h 165"/>
              <a:gd name="T66" fmla="*/ 61 w 164"/>
              <a:gd name="T67" fmla="*/ 122 h 165"/>
              <a:gd name="T68" fmla="*/ 55 w 164"/>
              <a:gd name="T69" fmla="*/ 111 h 165"/>
              <a:gd name="T70" fmla="*/ 48 w 164"/>
              <a:gd name="T71" fmla="*/ 101 h 165"/>
              <a:gd name="T72" fmla="*/ 42 w 164"/>
              <a:gd name="T73" fmla="*/ 89 h 165"/>
              <a:gd name="T74" fmla="*/ 34 w 164"/>
              <a:gd name="T75" fmla="*/ 75 h 165"/>
              <a:gd name="T76" fmla="*/ 26 w 164"/>
              <a:gd name="T77" fmla="*/ 61 h 165"/>
              <a:gd name="T78" fmla="*/ 18 w 164"/>
              <a:gd name="T79" fmla="*/ 46 h 165"/>
              <a:gd name="T80" fmla="*/ 9 w 164"/>
              <a:gd name="T81" fmla="*/ 30 h 165"/>
              <a:gd name="T82" fmla="*/ 0 w 164"/>
              <a:gd name="T83" fmla="*/ 13 h 165"/>
              <a:gd name="T84" fmla="*/ 12 w 164"/>
              <a:gd name="T85" fmla="*/ 0 h 165"/>
              <a:gd name="T86" fmla="*/ 21 w 164"/>
              <a:gd name="T87" fmla="*/ 13 h 165"/>
              <a:gd name="T88" fmla="*/ 29 w 164"/>
              <a:gd name="T89" fmla="*/ 24 h 165"/>
              <a:gd name="T90" fmla="*/ 35 w 164"/>
              <a:gd name="T91" fmla="*/ 36 h 165"/>
              <a:gd name="T92" fmla="*/ 43 w 164"/>
              <a:gd name="T93" fmla="*/ 46 h 165"/>
              <a:gd name="T94" fmla="*/ 50 w 164"/>
              <a:gd name="T95" fmla="*/ 56 h 165"/>
              <a:gd name="T96" fmla="*/ 56 w 164"/>
              <a:gd name="T97" fmla="*/ 64 h 165"/>
              <a:gd name="T98" fmla="*/ 63 w 164"/>
              <a:gd name="T99" fmla="*/ 72 h 165"/>
              <a:gd name="T100" fmla="*/ 68 w 164"/>
              <a:gd name="T101" fmla="*/ 80 h 165"/>
              <a:gd name="T102" fmla="*/ 73 w 164"/>
              <a:gd name="T103" fmla="*/ 87 h 165"/>
              <a:gd name="T104" fmla="*/ 80 w 164"/>
              <a:gd name="T105" fmla="*/ 94 h 165"/>
              <a:gd name="T106" fmla="*/ 88 w 164"/>
              <a:gd name="T107" fmla="*/ 100 h 165"/>
              <a:gd name="T108" fmla="*/ 94 w 164"/>
              <a:gd name="T109" fmla="*/ 107 h 165"/>
              <a:gd name="T110" fmla="*/ 102 w 164"/>
              <a:gd name="T111" fmla="*/ 114 h 165"/>
              <a:gd name="T112" fmla="*/ 110 w 164"/>
              <a:gd name="T113" fmla="*/ 120 h 165"/>
              <a:gd name="T114" fmla="*/ 119 w 164"/>
              <a:gd name="T115" fmla="*/ 125 h 165"/>
              <a:gd name="T116" fmla="*/ 128 w 164"/>
              <a:gd name="T117" fmla="*/ 131 h 165"/>
              <a:gd name="T118" fmla="*/ 128 w 164"/>
              <a:gd name="T119" fmla="*/ 131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4" h="165">
                <a:moveTo>
                  <a:pt x="128" y="131"/>
                </a:moveTo>
                <a:lnTo>
                  <a:pt x="137" y="138"/>
                </a:lnTo>
                <a:lnTo>
                  <a:pt x="145" y="143"/>
                </a:lnTo>
                <a:lnTo>
                  <a:pt x="151" y="148"/>
                </a:lnTo>
                <a:lnTo>
                  <a:pt x="157" y="152"/>
                </a:lnTo>
                <a:lnTo>
                  <a:pt x="161" y="155"/>
                </a:lnTo>
                <a:lnTo>
                  <a:pt x="163" y="157"/>
                </a:lnTo>
                <a:lnTo>
                  <a:pt x="164" y="159"/>
                </a:lnTo>
                <a:lnTo>
                  <a:pt x="164" y="159"/>
                </a:lnTo>
                <a:lnTo>
                  <a:pt x="164" y="160"/>
                </a:lnTo>
                <a:lnTo>
                  <a:pt x="163" y="160"/>
                </a:lnTo>
                <a:lnTo>
                  <a:pt x="162" y="162"/>
                </a:lnTo>
                <a:lnTo>
                  <a:pt x="159" y="163"/>
                </a:lnTo>
                <a:lnTo>
                  <a:pt x="155" y="164"/>
                </a:lnTo>
                <a:lnTo>
                  <a:pt x="151" y="164"/>
                </a:lnTo>
                <a:lnTo>
                  <a:pt x="146" y="164"/>
                </a:lnTo>
                <a:lnTo>
                  <a:pt x="141" y="164"/>
                </a:lnTo>
                <a:lnTo>
                  <a:pt x="134" y="165"/>
                </a:lnTo>
                <a:lnTo>
                  <a:pt x="127" y="165"/>
                </a:lnTo>
                <a:lnTo>
                  <a:pt x="120" y="165"/>
                </a:lnTo>
                <a:lnTo>
                  <a:pt x="115" y="165"/>
                </a:lnTo>
                <a:lnTo>
                  <a:pt x="110" y="165"/>
                </a:lnTo>
                <a:lnTo>
                  <a:pt x="104" y="164"/>
                </a:lnTo>
                <a:lnTo>
                  <a:pt x="99" y="164"/>
                </a:lnTo>
                <a:lnTo>
                  <a:pt x="95" y="163"/>
                </a:lnTo>
                <a:lnTo>
                  <a:pt x="93" y="162"/>
                </a:lnTo>
                <a:lnTo>
                  <a:pt x="90" y="160"/>
                </a:lnTo>
                <a:lnTo>
                  <a:pt x="88" y="158"/>
                </a:lnTo>
                <a:lnTo>
                  <a:pt x="84" y="155"/>
                </a:lnTo>
                <a:lnTo>
                  <a:pt x="81" y="150"/>
                </a:lnTo>
                <a:lnTo>
                  <a:pt x="76" y="145"/>
                </a:lnTo>
                <a:lnTo>
                  <a:pt x="72" y="138"/>
                </a:lnTo>
                <a:lnTo>
                  <a:pt x="67" y="130"/>
                </a:lnTo>
                <a:lnTo>
                  <a:pt x="61" y="122"/>
                </a:lnTo>
                <a:lnTo>
                  <a:pt x="55" y="111"/>
                </a:lnTo>
                <a:lnTo>
                  <a:pt x="48" y="101"/>
                </a:lnTo>
                <a:lnTo>
                  <a:pt x="42" y="89"/>
                </a:lnTo>
                <a:lnTo>
                  <a:pt x="34" y="75"/>
                </a:lnTo>
                <a:lnTo>
                  <a:pt x="26" y="61"/>
                </a:lnTo>
                <a:lnTo>
                  <a:pt x="18" y="46"/>
                </a:lnTo>
                <a:lnTo>
                  <a:pt x="9" y="30"/>
                </a:lnTo>
                <a:lnTo>
                  <a:pt x="0" y="13"/>
                </a:lnTo>
                <a:lnTo>
                  <a:pt x="12" y="0"/>
                </a:lnTo>
                <a:lnTo>
                  <a:pt x="21" y="13"/>
                </a:lnTo>
                <a:lnTo>
                  <a:pt x="29" y="24"/>
                </a:lnTo>
                <a:lnTo>
                  <a:pt x="35" y="36"/>
                </a:lnTo>
                <a:lnTo>
                  <a:pt x="43" y="46"/>
                </a:lnTo>
                <a:lnTo>
                  <a:pt x="50" y="56"/>
                </a:lnTo>
                <a:lnTo>
                  <a:pt x="56" y="64"/>
                </a:lnTo>
                <a:lnTo>
                  <a:pt x="63" y="72"/>
                </a:lnTo>
                <a:lnTo>
                  <a:pt x="68" y="80"/>
                </a:lnTo>
                <a:lnTo>
                  <a:pt x="73" y="87"/>
                </a:lnTo>
                <a:lnTo>
                  <a:pt x="80" y="94"/>
                </a:lnTo>
                <a:lnTo>
                  <a:pt x="88" y="100"/>
                </a:lnTo>
                <a:lnTo>
                  <a:pt x="94" y="107"/>
                </a:lnTo>
                <a:lnTo>
                  <a:pt x="102" y="114"/>
                </a:lnTo>
                <a:lnTo>
                  <a:pt x="110" y="120"/>
                </a:lnTo>
                <a:lnTo>
                  <a:pt x="119" y="125"/>
                </a:lnTo>
                <a:lnTo>
                  <a:pt x="128" y="131"/>
                </a:lnTo>
                <a:lnTo>
                  <a:pt x="128" y="13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213">
            <a:extLst>
              <a:ext uri="{FF2B5EF4-FFF2-40B4-BE49-F238E27FC236}">
                <a16:creationId xmlns:a16="http://schemas.microsoft.com/office/drawing/2014/main" xmlns="" id="{B1B3E542-E4B0-4A82-9D7B-33552618C729}"/>
              </a:ext>
            </a:extLst>
          </p:cNvPr>
          <p:cNvSpPr>
            <a:spLocks/>
          </p:cNvSpPr>
          <p:nvPr/>
        </p:nvSpPr>
        <p:spPr bwMode="auto">
          <a:xfrm>
            <a:off x="9421110" y="5553045"/>
            <a:ext cx="855151" cy="252863"/>
          </a:xfrm>
          <a:custGeom>
            <a:avLst/>
            <a:gdLst>
              <a:gd name="T0" fmla="*/ 45 w 117"/>
              <a:gd name="T1" fmla="*/ 9 h 36"/>
              <a:gd name="T2" fmla="*/ 55 w 117"/>
              <a:gd name="T3" fmla="*/ 7 h 36"/>
              <a:gd name="T4" fmla="*/ 64 w 117"/>
              <a:gd name="T5" fmla="*/ 5 h 36"/>
              <a:gd name="T6" fmla="*/ 72 w 117"/>
              <a:gd name="T7" fmla="*/ 4 h 36"/>
              <a:gd name="T8" fmla="*/ 78 w 117"/>
              <a:gd name="T9" fmla="*/ 2 h 36"/>
              <a:gd name="T10" fmla="*/ 85 w 117"/>
              <a:gd name="T11" fmla="*/ 1 h 36"/>
              <a:gd name="T12" fmla="*/ 90 w 117"/>
              <a:gd name="T13" fmla="*/ 0 h 36"/>
              <a:gd name="T14" fmla="*/ 93 w 117"/>
              <a:gd name="T15" fmla="*/ 0 h 36"/>
              <a:gd name="T16" fmla="*/ 95 w 117"/>
              <a:gd name="T17" fmla="*/ 0 h 36"/>
              <a:gd name="T18" fmla="*/ 99 w 117"/>
              <a:gd name="T19" fmla="*/ 0 h 36"/>
              <a:gd name="T20" fmla="*/ 102 w 117"/>
              <a:gd name="T21" fmla="*/ 1 h 36"/>
              <a:gd name="T22" fmla="*/ 106 w 117"/>
              <a:gd name="T23" fmla="*/ 4 h 36"/>
              <a:gd name="T24" fmla="*/ 111 w 117"/>
              <a:gd name="T25" fmla="*/ 6 h 36"/>
              <a:gd name="T26" fmla="*/ 114 w 117"/>
              <a:gd name="T27" fmla="*/ 9 h 36"/>
              <a:gd name="T28" fmla="*/ 116 w 117"/>
              <a:gd name="T29" fmla="*/ 13 h 36"/>
              <a:gd name="T30" fmla="*/ 116 w 117"/>
              <a:gd name="T31" fmla="*/ 14 h 36"/>
              <a:gd name="T32" fmla="*/ 116 w 117"/>
              <a:gd name="T33" fmla="*/ 15 h 36"/>
              <a:gd name="T34" fmla="*/ 117 w 117"/>
              <a:gd name="T35" fmla="*/ 16 h 36"/>
              <a:gd name="T36" fmla="*/ 116 w 117"/>
              <a:gd name="T37" fmla="*/ 18 h 36"/>
              <a:gd name="T38" fmla="*/ 115 w 117"/>
              <a:gd name="T39" fmla="*/ 19 h 36"/>
              <a:gd name="T40" fmla="*/ 114 w 117"/>
              <a:gd name="T41" fmla="*/ 21 h 36"/>
              <a:gd name="T42" fmla="*/ 110 w 117"/>
              <a:gd name="T43" fmla="*/ 22 h 36"/>
              <a:gd name="T44" fmla="*/ 106 w 117"/>
              <a:gd name="T45" fmla="*/ 23 h 36"/>
              <a:gd name="T46" fmla="*/ 99 w 117"/>
              <a:gd name="T47" fmla="*/ 25 h 36"/>
              <a:gd name="T48" fmla="*/ 93 w 117"/>
              <a:gd name="T49" fmla="*/ 27 h 36"/>
              <a:gd name="T50" fmla="*/ 85 w 117"/>
              <a:gd name="T51" fmla="*/ 28 h 36"/>
              <a:gd name="T52" fmla="*/ 76 w 117"/>
              <a:gd name="T53" fmla="*/ 30 h 36"/>
              <a:gd name="T54" fmla="*/ 67 w 117"/>
              <a:gd name="T55" fmla="*/ 32 h 36"/>
              <a:gd name="T56" fmla="*/ 58 w 117"/>
              <a:gd name="T57" fmla="*/ 33 h 36"/>
              <a:gd name="T58" fmla="*/ 50 w 117"/>
              <a:gd name="T59" fmla="*/ 34 h 36"/>
              <a:gd name="T60" fmla="*/ 43 w 117"/>
              <a:gd name="T61" fmla="*/ 35 h 36"/>
              <a:gd name="T62" fmla="*/ 38 w 117"/>
              <a:gd name="T63" fmla="*/ 35 h 36"/>
              <a:gd name="T64" fmla="*/ 33 w 117"/>
              <a:gd name="T65" fmla="*/ 36 h 36"/>
              <a:gd name="T66" fmla="*/ 29 w 117"/>
              <a:gd name="T67" fmla="*/ 36 h 36"/>
              <a:gd name="T68" fmla="*/ 26 w 117"/>
              <a:gd name="T69" fmla="*/ 36 h 36"/>
              <a:gd name="T70" fmla="*/ 22 w 117"/>
              <a:gd name="T71" fmla="*/ 36 h 36"/>
              <a:gd name="T72" fmla="*/ 17 w 117"/>
              <a:gd name="T73" fmla="*/ 35 h 36"/>
              <a:gd name="T74" fmla="*/ 13 w 117"/>
              <a:gd name="T75" fmla="*/ 34 h 36"/>
              <a:gd name="T76" fmla="*/ 9 w 117"/>
              <a:gd name="T77" fmla="*/ 32 h 36"/>
              <a:gd name="T78" fmla="*/ 5 w 117"/>
              <a:gd name="T79" fmla="*/ 30 h 36"/>
              <a:gd name="T80" fmla="*/ 3 w 117"/>
              <a:gd name="T81" fmla="*/ 28 h 36"/>
              <a:gd name="T82" fmla="*/ 2 w 117"/>
              <a:gd name="T83" fmla="*/ 26 h 36"/>
              <a:gd name="T84" fmla="*/ 0 w 117"/>
              <a:gd name="T85" fmla="*/ 23 h 36"/>
              <a:gd name="T86" fmla="*/ 0 w 117"/>
              <a:gd name="T87" fmla="*/ 23 h 36"/>
              <a:gd name="T88" fmla="*/ 2 w 117"/>
              <a:gd name="T89" fmla="*/ 22 h 36"/>
              <a:gd name="T90" fmla="*/ 2 w 117"/>
              <a:gd name="T91" fmla="*/ 21 h 36"/>
              <a:gd name="T92" fmla="*/ 3 w 117"/>
              <a:gd name="T93" fmla="*/ 21 h 36"/>
              <a:gd name="T94" fmla="*/ 5 w 117"/>
              <a:gd name="T95" fmla="*/ 20 h 36"/>
              <a:gd name="T96" fmla="*/ 7 w 117"/>
              <a:gd name="T97" fmla="*/ 20 h 36"/>
              <a:gd name="T98" fmla="*/ 9 w 117"/>
              <a:gd name="T99" fmla="*/ 19 h 36"/>
              <a:gd name="T100" fmla="*/ 12 w 117"/>
              <a:gd name="T101" fmla="*/ 18 h 36"/>
              <a:gd name="T102" fmla="*/ 15 w 117"/>
              <a:gd name="T103" fmla="*/ 16 h 36"/>
              <a:gd name="T104" fmla="*/ 18 w 117"/>
              <a:gd name="T105" fmla="*/ 16 h 36"/>
              <a:gd name="T106" fmla="*/ 21 w 117"/>
              <a:gd name="T107" fmla="*/ 15 h 36"/>
              <a:gd name="T108" fmla="*/ 25 w 117"/>
              <a:gd name="T109" fmla="*/ 14 h 36"/>
              <a:gd name="T110" fmla="*/ 34 w 117"/>
              <a:gd name="T111" fmla="*/ 12 h 36"/>
              <a:gd name="T112" fmla="*/ 45 w 117"/>
              <a:gd name="T113" fmla="*/ 9 h 36"/>
              <a:gd name="T114" fmla="*/ 45 w 117"/>
              <a:gd name="T115" fmla="*/ 9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17" h="36">
                <a:moveTo>
                  <a:pt x="45" y="9"/>
                </a:moveTo>
                <a:lnTo>
                  <a:pt x="55" y="7"/>
                </a:lnTo>
                <a:lnTo>
                  <a:pt x="64" y="5"/>
                </a:lnTo>
                <a:lnTo>
                  <a:pt x="72" y="4"/>
                </a:lnTo>
                <a:lnTo>
                  <a:pt x="78" y="2"/>
                </a:lnTo>
                <a:lnTo>
                  <a:pt x="85" y="1"/>
                </a:lnTo>
                <a:lnTo>
                  <a:pt x="90" y="0"/>
                </a:lnTo>
                <a:lnTo>
                  <a:pt x="93" y="0"/>
                </a:lnTo>
                <a:lnTo>
                  <a:pt x="95" y="0"/>
                </a:lnTo>
                <a:lnTo>
                  <a:pt x="99" y="0"/>
                </a:lnTo>
                <a:lnTo>
                  <a:pt x="102" y="1"/>
                </a:lnTo>
                <a:lnTo>
                  <a:pt x="106" y="4"/>
                </a:lnTo>
                <a:lnTo>
                  <a:pt x="111" y="6"/>
                </a:lnTo>
                <a:lnTo>
                  <a:pt x="114" y="9"/>
                </a:lnTo>
                <a:lnTo>
                  <a:pt x="116" y="13"/>
                </a:lnTo>
                <a:lnTo>
                  <a:pt x="116" y="14"/>
                </a:lnTo>
                <a:lnTo>
                  <a:pt x="116" y="15"/>
                </a:lnTo>
                <a:lnTo>
                  <a:pt x="117" y="16"/>
                </a:lnTo>
                <a:lnTo>
                  <a:pt x="116" y="18"/>
                </a:lnTo>
                <a:lnTo>
                  <a:pt x="115" y="19"/>
                </a:lnTo>
                <a:lnTo>
                  <a:pt x="114" y="21"/>
                </a:lnTo>
                <a:lnTo>
                  <a:pt x="110" y="22"/>
                </a:lnTo>
                <a:lnTo>
                  <a:pt x="106" y="23"/>
                </a:lnTo>
                <a:lnTo>
                  <a:pt x="99" y="25"/>
                </a:lnTo>
                <a:lnTo>
                  <a:pt x="93" y="27"/>
                </a:lnTo>
                <a:lnTo>
                  <a:pt x="85" y="28"/>
                </a:lnTo>
                <a:lnTo>
                  <a:pt x="76" y="30"/>
                </a:lnTo>
                <a:lnTo>
                  <a:pt x="67" y="32"/>
                </a:lnTo>
                <a:lnTo>
                  <a:pt x="58" y="33"/>
                </a:lnTo>
                <a:lnTo>
                  <a:pt x="50" y="34"/>
                </a:lnTo>
                <a:lnTo>
                  <a:pt x="43" y="35"/>
                </a:lnTo>
                <a:lnTo>
                  <a:pt x="38" y="35"/>
                </a:lnTo>
                <a:lnTo>
                  <a:pt x="33" y="36"/>
                </a:lnTo>
                <a:lnTo>
                  <a:pt x="29" y="36"/>
                </a:lnTo>
                <a:lnTo>
                  <a:pt x="26" y="36"/>
                </a:lnTo>
                <a:lnTo>
                  <a:pt x="22" y="36"/>
                </a:lnTo>
                <a:lnTo>
                  <a:pt x="17" y="35"/>
                </a:lnTo>
                <a:lnTo>
                  <a:pt x="13" y="34"/>
                </a:lnTo>
                <a:lnTo>
                  <a:pt x="9" y="32"/>
                </a:lnTo>
                <a:lnTo>
                  <a:pt x="5" y="30"/>
                </a:lnTo>
                <a:lnTo>
                  <a:pt x="3" y="28"/>
                </a:lnTo>
                <a:lnTo>
                  <a:pt x="2" y="26"/>
                </a:lnTo>
                <a:lnTo>
                  <a:pt x="0" y="23"/>
                </a:lnTo>
                <a:lnTo>
                  <a:pt x="0" y="23"/>
                </a:lnTo>
                <a:lnTo>
                  <a:pt x="2" y="22"/>
                </a:lnTo>
                <a:lnTo>
                  <a:pt x="2" y="21"/>
                </a:lnTo>
                <a:lnTo>
                  <a:pt x="3" y="21"/>
                </a:lnTo>
                <a:lnTo>
                  <a:pt x="5" y="20"/>
                </a:lnTo>
                <a:lnTo>
                  <a:pt x="7" y="20"/>
                </a:lnTo>
                <a:lnTo>
                  <a:pt x="9" y="19"/>
                </a:lnTo>
                <a:lnTo>
                  <a:pt x="12" y="18"/>
                </a:lnTo>
                <a:lnTo>
                  <a:pt x="15" y="16"/>
                </a:lnTo>
                <a:lnTo>
                  <a:pt x="18" y="16"/>
                </a:lnTo>
                <a:lnTo>
                  <a:pt x="21" y="15"/>
                </a:lnTo>
                <a:lnTo>
                  <a:pt x="25" y="14"/>
                </a:lnTo>
                <a:lnTo>
                  <a:pt x="34" y="12"/>
                </a:lnTo>
                <a:lnTo>
                  <a:pt x="45" y="9"/>
                </a:lnTo>
                <a:lnTo>
                  <a:pt x="45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214">
            <a:extLst>
              <a:ext uri="{FF2B5EF4-FFF2-40B4-BE49-F238E27FC236}">
                <a16:creationId xmlns:a16="http://schemas.microsoft.com/office/drawing/2014/main" xmlns="" id="{FDD65F81-C60C-414F-B886-D8D1BD53EEBD}"/>
              </a:ext>
            </a:extLst>
          </p:cNvPr>
          <p:cNvSpPr>
            <a:spLocks/>
          </p:cNvSpPr>
          <p:nvPr/>
        </p:nvSpPr>
        <p:spPr bwMode="auto">
          <a:xfrm>
            <a:off x="8858323" y="4759334"/>
            <a:ext cx="255817" cy="1531224"/>
          </a:xfrm>
          <a:custGeom>
            <a:avLst/>
            <a:gdLst>
              <a:gd name="T0" fmla="*/ 15 w 35"/>
              <a:gd name="T1" fmla="*/ 218 h 218"/>
              <a:gd name="T2" fmla="*/ 11 w 35"/>
              <a:gd name="T3" fmla="*/ 217 h 218"/>
              <a:gd name="T4" fmla="*/ 8 w 35"/>
              <a:gd name="T5" fmla="*/ 212 h 218"/>
              <a:gd name="T6" fmla="*/ 6 w 35"/>
              <a:gd name="T7" fmla="*/ 207 h 218"/>
              <a:gd name="T8" fmla="*/ 4 w 35"/>
              <a:gd name="T9" fmla="*/ 200 h 218"/>
              <a:gd name="T10" fmla="*/ 3 w 35"/>
              <a:gd name="T11" fmla="*/ 195 h 218"/>
              <a:gd name="T12" fmla="*/ 2 w 35"/>
              <a:gd name="T13" fmla="*/ 190 h 218"/>
              <a:gd name="T14" fmla="*/ 0 w 35"/>
              <a:gd name="T15" fmla="*/ 185 h 218"/>
              <a:gd name="T16" fmla="*/ 2 w 35"/>
              <a:gd name="T17" fmla="*/ 181 h 218"/>
              <a:gd name="T18" fmla="*/ 2 w 35"/>
              <a:gd name="T19" fmla="*/ 174 h 218"/>
              <a:gd name="T20" fmla="*/ 3 w 35"/>
              <a:gd name="T21" fmla="*/ 162 h 218"/>
              <a:gd name="T22" fmla="*/ 6 w 35"/>
              <a:gd name="T23" fmla="*/ 146 h 218"/>
              <a:gd name="T24" fmla="*/ 7 w 35"/>
              <a:gd name="T25" fmla="*/ 136 h 218"/>
              <a:gd name="T26" fmla="*/ 7 w 35"/>
              <a:gd name="T27" fmla="*/ 124 h 218"/>
              <a:gd name="T28" fmla="*/ 8 w 35"/>
              <a:gd name="T29" fmla="*/ 108 h 218"/>
              <a:gd name="T30" fmla="*/ 8 w 35"/>
              <a:gd name="T31" fmla="*/ 92 h 218"/>
              <a:gd name="T32" fmla="*/ 9 w 35"/>
              <a:gd name="T33" fmla="*/ 72 h 218"/>
              <a:gd name="T34" fmla="*/ 9 w 35"/>
              <a:gd name="T35" fmla="*/ 50 h 218"/>
              <a:gd name="T36" fmla="*/ 9 w 35"/>
              <a:gd name="T37" fmla="*/ 27 h 218"/>
              <a:gd name="T38" fmla="*/ 9 w 35"/>
              <a:gd name="T39" fmla="*/ 0 h 218"/>
              <a:gd name="T40" fmla="*/ 21 w 35"/>
              <a:gd name="T41" fmla="*/ 10 h 218"/>
              <a:gd name="T42" fmla="*/ 30 w 35"/>
              <a:gd name="T43" fmla="*/ 20 h 218"/>
              <a:gd name="T44" fmla="*/ 34 w 35"/>
              <a:gd name="T45" fmla="*/ 34 h 218"/>
              <a:gd name="T46" fmla="*/ 35 w 35"/>
              <a:gd name="T47" fmla="*/ 49 h 218"/>
              <a:gd name="T48" fmla="*/ 34 w 35"/>
              <a:gd name="T49" fmla="*/ 85 h 218"/>
              <a:gd name="T50" fmla="*/ 34 w 35"/>
              <a:gd name="T51" fmla="*/ 124 h 218"/>
              <a:gd name="T52" fmla="*/ 33 w 35"/>
              <a:gd name="T53" fmla="*/ 143 h 218"/>
              <a:gd name="T54" fmla="*/ 32 w 35"/>
              <a:gd name="T55" fmla="*/ 161 h 218"/>
              <a:gd name="T56" fmla="*/ 30 w 35"/>
              <a:gd name="T57" fmla="*/ 177 h 218"/>
              <a:gd name="T58" fmla="*/ 28 w 35"/>
              <a:gd name="T59" fmla="*/ 191 h 218"/>
              <a:gd name="T60" fmla="*/ 25 w 35"/>
              <a:gd name="T61" fmla="*/ 203 h 218"/>
              <a:gd name="T62" fmla="*/ 22 w 35"/>
              <a:gd name="T63" fmla="*/ 211 h 218"/>
              <a:gd name="T64" fmla="*/ 20 w 35"/>
              <a:gd name="T65" fmla="*/ 217 h 218"/>
              <a:gd name="T66" fmla="*/ 16 w 35"/>
              <a:gd name="T67" fmla="*/ 21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" h="218">
                <a:moveTo>
                  <a:pt x="16" y="218"/>
                </a:moveTo>
                <a:lnTo>
                  <a:pt x="15" y="218"/>
                </a:lnTo>
                <a:lnTo>
                  <a:pt x="12" y="218"/>
                </a:lnTo>
                <a:lnTo>
                  <a:pt x="11" y="217"/>
                </a:lnTo>
                <a:lnTo>
                  <a:pt x="9" y="214"/>
                </a:lnTo>
                <a:lnTo>
                  <a:pt x="8" y="212"/>
                </a:lnTo>
                <a:lnTo>
                  <a:pt x="7" y="210"/>
                </a:lnTo>
                <a:lnTo>
                  <a:pt x="6" y="207"/>
                </a:lnTo>
                <a:lnTo>
                  <a:pt x="6" y="204"/>
                </a:lnTo>
                <a:lnTo>
                  <a:pt x="4" y="200"/>
                </a:lnTo>
                <a:lnTo>
                  <a:pt x="3" y="198"/>
                </a:lnTo>
                <a:lnTo>
                  <a:pt x="3" y="195"/>
                </a:lnTo>
                <a:lnTo>
                  <a:pt x="2" y="192"/>
                </a:lnTo>
                <a:lnTo>
                  <a:pt x="2" y="190"/>
                </a:lnTo>
                <a:lnTo>
                  <a:pt x="2" y="188"/>
                </a:lnTo>
                <a:lnTo>
                  <a:pt x="0" y="185"/>
                </a:lnTo>
                <a:lnTo>
                  <a:pt x="0" y="183"/>
                </a:lnTo>
                <a:lnTo>
                  <a:pt x="2" y="181"/>
                </a:lnTo>
                <a:lnTo>
                  <a:pt x="2" y="177"/>
                </a:lnTo>
                <a:lnTo>
                  <a:pt x="2" y="174"/>
                </a:lnTo>
                <a:lnTo>
                  <a:pt x="3" y="168"/>
                </a:lnTo>
                <a:lnTo>
                  <a:pt x="3" y="162"/>
                </a:lnTo>
                <a:lnTo>
                  <a:pt x="4" y="154"/>
                </a:lnTo>
                <a:lnTo>
                  <a:pt x="6" y="146"/>
                </a:lnTo>
                <a:lnTo>
                  <a:pt x="6" y="141"/>
                </a:lnTo>
                <a:lnTo>
                  <a:pt x="7" y="136"/>
                </a:lnTo>
                <a:lnTo>
                  <a:pt x="7" y="131"/>
                </a:lnTo>
                <a:lnTo>
                  <a:pt x="7" y="124"/>
                </a:lnTo>
                <a:lnTo>
                  <a:pt x="8" y="117"/>
                </a:lnTo>
                <a:lnTo>
                  <a:pt x="8" y="108"/>
                </a:lnTo>
                <a:lnTo>
                  <a:pt x="8" y="100"/>
                </a:lnTo>
                <a:lnTo>
                  <a:pt x="8" y="92"/>
                </a:lnTo>
                <a:lnTo>
                  <a:pt x="9" y="83"/>
                </a:lnTo>
                <a:lnTo>
                  <a:pt x="9" y="72"/>
                </a:lnTo>
                <a:lnTo>
                  <a:pt x="9" y="62"/>
                </a:lnTo>
                <a:lnTo>
                  <a:pt x="9" y="50"/>
                </a:lnTo>
                <a:lnTo>
                  <a:pt x="9" y="39"/>
                </a:lnTo>
                <a:lnTo>
                  <a:pt x="9" y="27"/>
                </a:lnTo>
                <a:lnTo>
                  <a:pt x="9" y="14"/>
                </a:lnTo>
                <a:lnTo>
                  <a:pt x="9" y="0"/>
                </a:lnTo>
                <a:lnTo>
                  <a:pt x="16" y="5"/>
                </a:lnTo>
                <a:lnTo>
                  <a:pt x="21" y="10"/>
                </a:lnTo>
                <a:lnTo>
                  <a:pt x="26" y="14"/>
                </a:lnTo>
                <a:lnTo>
                  <a:pt x="30" y="20"/>
                </a:lnTo>
                <a:lnTo>
                  <a:pt x="33" y="27"/>
                </a:lnTo>
                <a:lnTo>
                  <a:pt x="34" y="34"/>
                </a:lnTo>
                <a:lnTo>
                  <a:pt x="35" y="41"/>
                </a:lnTo>
                <a:lnTo>
                  <a:pt x="35" y="49"/>
                </a:lnTo>
                <a:lnTo>
                  <a:pt x="34" y="67"/>
                </a:lnTo>
                <a:lnTo>
                  <a:pt x="34" y="85"/>
                </a:lnTo>
                <a:lnTo>
                  <a:pt x="34" y="104"/>
                </a:lnTo>
                <a:lnTo>
                  <a:pt x="34" y="124"/>
                </a:lnTo>
                <a:lnTo>
                  <a:pt x="33" y="134"/>
                </a:lnTo>
                <a:lnTo>
                  <a:pt x="33" y="143"/>
                </a:lnTo>
                <a:lnTo>
                  <a:pt x="32" y="153"/>
                </a:lnTo>
                <a:lnTo>
                  <a:pt x="32" y="161"/>
                </a:lnTo>
                <a:lnTo>
                  <a:pt x="30" y="170"/>
                </a:lnTo>
                <a:lnTo>
                  <a:pt x="30" y="177"/>
                </a:lnTo>
                <a:lnTo>
                  <a:pt x="29" y="184"/>
                </a:lnTo>
                <a:lnTo>
                  <a:pt x="28" y="191"/>
                </a:lnTo>
                <a:lnTo>
                  <a:pt x="26" y="198"/>
                </a:lnTo>
                <a:lnTo>
                  <a:pt x="25" y="203"/>
                </a:lnTo>
                <a:lnTo>
                  <a:pt x="24" y="207"/>
                </a:lnTo>
                <a:lnTo>
                  <a:pt x="22" y="211"/>
                </a:lnTo>
                <a:lnTo>
                  <a:pt x="21" y="214"/>
                </a:lnTo>
                <a:lnTo>
                  <a:pt x="20" y="217"/>
                </a:lnTo>
                <a:lnTo>
                  <a:pt x="17" y="218"/>
                </a:lnTo>
                <a:lnTo>
                  <a:pt x="16" y="218"/>
                </a:lnTo>
                <a:lnTo>
                  <a:pt x="16" y="2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8" name="Freeform 174">
            <a:extLst>
              <a:ext uri="{FF2B5EF4-FFF2-40B4-BE49-F238E27FC236}">
                <a16:creationId xmlns:a16="http://schemas.microsoft.com/office/drawing/2014/main" xmlns="" id="{613588CE-C758-4FBF-AE1D-044D0D6F281A}"/>
              </a:ext>
            </a:extLst>
          </p:cNvPr>
          <p:cNvSpPr>
            <a:spLocks/>
          </p:cNvSpPr>
          <p:nvPr/>
        </p:nvSpPr>
        <p:spPr bwMode="auto">
          <a:xfrm>
            <a:off x="5317033" y="934442"/>
            <a:ext cx="482230" cy="346963"/>
          </a:xfrm>
          <a:custGeom>
            <a:avLst/>
            <a:gdLst>
              <a:gd name="T0" fmla="*/ 60 w 64"/>
              <a:gd name="T1" fmla="*/ 47 h 50"/>
              <a:gd name="T2" fmla="*/ 59 w 64"/>
              <a:gd name="T3" fmla="*/ 48 h 50"/>
              <a:gd name="T4" fmla="*/ 58 w 64"/>
              <a:gd name="T5" fmla="*/ 49 h 50"/>
              <a:gd name="T6" fmla="*/ 56 w 64"/>
              <a:gd name="T7" fmla="*/ 50 h 50"/>
              <a:gd name="T8" fmla="*/ 54 w 64"/>
              <a:gd name="T9" fmla="*/ 50 h 50"/>
              <a:gd name="T10" fmla="*/ 52 w 64"/>
              <a:gd name="T11" fmla="*/ 50 h 50"/>
              <a:gd name="T12" fmla="*/ 50 w 64"/>
              <a:gd name="T13" fmla="*/ 50 h 50"/>
              <a:gd name="T14" fmla="*/ 47 w 64"/>
              <a:gd name="T15" fmla="*/ 49 h 50"/>
              <a:gd name="T16" fmla="*/ 45 w 64"/>
              <a:gd name="T17" fmla="*/ 48 h 50"/>
              <a:gd name="T18" fmla="*/ 42 w 64"/>
              <a:gd name="T19" fmla="*/ 47 h 50"/>
              <a:gd name="T20" fmla="*/ 39 w 64"/>
              <a:gd name="T21" fmla="*/ 46 h 50"/>
              <a:gd name="T22" fmla="*/ 35 w 64"/>
              <a:gd name="T23" fmla="*/ 44 h 50"/>
              <a:gd name="T24" fmla="*/ 32 w 64"/>
              <a:gd name="T25" fmla="*/ 40 h 50"/>
              <a:gd name="T26" fmla="*/ 28 w 64"/>
              <a:gd name="T27" fmla="*/ 38 h 50"/>
              <a:gd name="T28" fmla="*/ 24 w 64"/>
              <a:gd name="T29" fmla="*/ 34 h 50"/>
              <a:gd name="T30" fmla="*/ 20 w 64"/>
              <a:gd name="T31" fmla="*/ 31 h 50"/>
              <a:gd name="T32" fmla="*/ 16 w 64"/>
              <a:gd name="T33" fmla="*/ 27 h 50"/>
              <a:gd name="T34" fmla="*/ 13 w 64"/>
              <a:gd name="T35" fmla="*/ 23 h 50"/>
              <a:gd name="T36" fmla="*/ 9 w 64"/>
              <a:gd name="T37" fmla="*/ 19 h 50"/>
              <a:gd name="T38" fmla="*/ 7 w 64"/>
              <a:gd name="T39" fmla="*/ 16 h 50"/>
              <a:gd name="T40" fmla="*/ 4 w 64"/>
              <a:gd name="T41" fmla="*/ 13 h 50"/>
              <a:gd name="T42" fmla="*/ 3 w 64"/>
              <a:gd name="T43" fmla="*/ 11 h 50"/>
              <a:gd name="T44" fmla="*/ 2 w 64"/>
              <a:gd name="T45" fmla="*/ 9 h 50"/>
              <a:gd name="T46" fmla="*/ 0 w 64"/>
              <a:gd name="T47" fmla="*/ 6 h 50"/>
              <a:gd name="T48" fmla="*/ 0 w 64"/>
              <a:gd name="T49" fmla="*/ 5 h 50"/>
              <a:gd name="T50" fmla="*/ 0 w 64"/>
              <a:gd name="T51" fmla="*/ 4 h 50"/>
              <a:gd name="T52" fmla="*/ 2 w 64"/>
              <a:gd name="T53" fmla="*/ 3 h 50"/>
              <a:gd name="T54" fmla="*/ 3 w 64"/>
              <a:gd name="T55" fmla="*/ 2 h 50"/>
              <a:gd name="T56" fmla="*/ 4 w 64"/>
              <a:gd name="T57" fmla="*/ 2 h 50"/>
              <a:gd name="T58" fmla="*/ 7 w 64"/>
              <a:gd name="T59" fmla="*/ 0 h 50"/>
              <a:gd name="T60" fmla="*/ 9 w 64"/>
              <a:gd name="T61" fmla="*/ 0 h 50"/>
              <a:gd name="T62" fmla="*/ 13 w 64"/>
              <a:gd name="T63" fmla="*/ 0 h 50"/>
              <a:gd name="T64" fmla="*/ 18 w 64"/>
              <a:gd name="T65" fmla="*/ 0 h 50"/>
              <a:gd name="T66" fmla="*/ 26 w 64"/>
              <a:gd name="T67" fmla="*/ 0 h 50"/>
              <a:gd name="T68" fmla="*/ 34 w 64"/>
              <a:gd name="T69" fmla="*/ 2 h 50"/>
              <a:gd name="T70" fmla="*/ 41 w 64"/>
              <a:gd name="T71" fmla="*/ 3 h 50"/>
              <a:gd name="T72" fmla="*/ 45 w 64"/>
              <a:gd name="T73" fmla="*/ 5 h 50"/>
              <a:gd name="T74" fmla="*/ 48 w 64"/>
              <a:gd name="T75" fmla="*/ 6 h 50"/>
              <a:gd name="T76" fmla="*/ 51 w 64"/>
              <a:gd name="T77" fmla="*/ 9 h 50"/>
              <a:gd name="T78" fmla="*/ 54 w 64"/>
              <a:gd name="T79" fmla="*/ 10 h 50"/>
              <a:gd name="T80" fmla="*/ 58 w 64"/>
              <a:gd name="T81" fmla="*/ 16 h 50"/>
              <a:gd name="T82" fmla="*/ 59 w 64"/>
              <a:gd name="T83" fmla="*/ 18 h 50"/>
              <a:gd name="T84" fmla="*/ 61 w 64"/>
              <a:gd name="T85" fmla="*/ 21 h 50"/>
              <a:gd name="T86" fmla="*/ 63 w 64"/>
              <a:gd name="T87" fmla="*/ 24 h 50"/>
              <a:gd name="T88" fmla="*/ 63 w 64"/>
              <a:gd name="T89" fmla="*/ 27 h 50"/>
              <a:gd name="T90" fmla="*/ 64 w 64"/>
              <a:gd name="T91" fmla="*/ 30 h 50"/>
              <a:gd name="T92" fmla="*/ 64 w 64"/>
              <a:gd name="T93" fmla="*/ 33 h 50"/>
              <a:gd name="T94" fmla="*/ 64 w 64"/>
              <a:gd name="T95" fmla="*/ 39 h 50"/>
              <a:gd name="T96" fmla="*/ 63 w 64"/>
              <a:gd name="T97" fmla="*/ 41 h 50"/>
              <a:gd name="T98" fmla="*/ 63 w 64"/>
              <a:gd name="T99" fmla="*/ 44 h 50"/>
              <a:gd name="T100" fmla="*/ 61 w 64"/>
              <a:gd name="T101" fmla="*/ 45 h 50"/>
              <a:gd name="T102" fmla="*/ 60 w 64"/>
              <a:gd name="T103" fmla="*/ 47 h 50"/>
              <a:gd name="T104" fmla="*/ 60 w 64"/>
              <a:gd name="T105" fmla="*/ 47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4" h="50">
                <a:moveTo>
                  <a:pt x="60" y="47"/>
                </a:moveTo>
                <a:lnTo>
                  <a:pt x="59" y="48"/>
                </a:lnTo>
                <a:lnTo>
                  <a:pt x="58" y="49"/>
                </a:lnTo>
                <a:lnTo>
                  <a:pt x="56" y="50"/>
                </a:lnTo>
                <a:lnTo>
                  <a:pt x="54" y="50"/>
                </a:lnTo>
                <a:lnTo>
                  <a:pt x="52" y="50"/>
                </a:lnTo>
                <a:lnTo>
                  <a:pt x="50" y="50"/>
                </a:lnTo>
                <a:lnTo>
                  <a:pt x="47" y="49"/>
                </a:lnTo>
                <a:lnTo>
                  <a:pt x="45" y="48"/>
                </a:lnTo>
                <a:lnTo>
                  <a:pt x="42" y="47"/>
                </a:lnTo>
                <a:lnTo>
                  <a:pt x="39" y="46"/>
                </a:lnTo>
                <a:lnTo>
                  <a:pt x="35" y="44"/>
                </a:lnTo>
                <a:lnTo>
                  <a:pt x="32" y="40"/>
                </a:lnTo>
                <a:lnTo>
                  <a:pt x="28" y="38"/>
                </a:lnTo>
                <a:lnTo>
                  <a:pt x="24" y="34"/>
                </a:lnTo>
                <a:lnTo>
                  <a:pt x="20" y="31"/>
                </a:lnTo>
                <a:lnTo>
                  <a:pt x="16" y="27"/>
                </a:lnTo>
                <a:lnTo>
                  <a:pt x="13" y="23"/>
                </a:lnTo>
                <a:lnTo>
                  <a:pt x="9" y="19"/>
                </a:lnTo>
                <a:lnTo>
                  <a:pt x="7" y="16"/>
                </a:lnTo>
                <a:lnTo>
                  <a:pt x="4" y="13"/>
                </a:lnTo>
                <a:lnTo>
                  <a:pt x="3" y="11"/>
                </a:lnTo>
                <a:lnTo>
                  <a:pt x="2" y="9"/>
                </a:lnTo>
                <a:lnTo>
                  <a:pt x="0" y="6"/>
                </a:lnTo>
                <a:lnTo>
                  <a:pt x="0" y="5"/>
                </a:lnTo>
                <a:lnTo>
                  <a:pt x="0" y="4"/>
                </a:lnTo>
                <a:lnTo>
                  <a:pt x="2" y="3"/>
                </a:lnTo>
                <a:lnTo>
                  <a:pt x="3" y="2"/>
                </a:lnTo>
                <a:lnTo>
                  <a:pt x="4" y="2"/>
                </a:lnTo>
                <a:lnTo>
                  <a:pt x="7" y="0"/>
                </a:lnTo>
                <a:lnTo>
                  <a:pt x="9" y="0"/>
                </a:lnTo>
                <a:lnTo>
                  <a:pt x="13" y="0"/>
                </a:lnTo>
                <a:lnTo>
                  <a:pt x="18" y="0"/>
                </a:lnTo>
                <a:lnTo>
                  <a:pt x="26" y="0"/>
                </a:lnTo>
                <a:lnTo>
                  <a:pt x="34" y="2"/>
                </a:lnTo>
                <a:lnTo>
                  <a:pt x="41" y="3"/>
                </a:lnTo>
                <a:lnTo>
                  <a:pt x="45" y="5"/>
                </a:lnTo>
                <a:lnTo>
                  <a:pt x="48" y="6"/>
                </a:lnTo>
                <a:lnTo>
                  <a:pt x="51" y="9"/>
                </a:lnTo>
                <a:lnTo>
                  <a:pt x="54" y="10"/>
                </a:lnTo>
                <a:lnTo>
                  <a:pt x="58" y="16"/>
                </a:lnTo>
                <a:lnTo>
                  <a:pt x="59" y="18"/>
                </a:lnTo>
                <a:lnTo>
                  <a:pt x="61" y="21"/>
                </a:lnTo>
                <a:lnTo>
                  <a:pt x="63" y="24"/>
                </a:lnTo>
                <a:lnTo>
                  <a:pt x="63" y="27"/>
                </a:lnTo>
                <a:lnTo>
                  <a:pt x="64" y="30"/>
                </a:lnTo>
                <a:lnTo>
                  <a:pt x="64" y="33"/>
                </a:lnTo>
                <a:lnTo>
                  <a:pt x="64" y="39"/>
                </a:lnTo>
                <a:lnTo>
                  <a:pt x="63" y="41"/>
                </a:lnTo>
                <a:lnTo>
                  <a:pt x="63" y="44"/>
                </a:lnTo>
                <a:lnTo>
                  <a:pt x="61" y="45"/>
                </a:lnTo>
                <a:lnTo>
                  <a:pt x="60" y="47"/>
                </a:lnTo>
                <a:lnTo>
                  <a:pt x="60" y="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0" name="Freeform 175">
            <a:extLst>
              <a:ext uri="{FF2B5EF4-FFF2-40B4-BE49-F238E27FC236}">
                <a16:creationId xmlns:a16="http://schemas.microsoft.com/office/drawing/2014/main" xmlns="" id="{1BAEE26C-F30B-4A6B-985E-2E97306D4B8A}"/>
              </a:ext>
            </a:extLst>
          </p:cNvPr>
          <p:cNvSpPr>
            <a:spLocks/>
          </p:cNvSpPr>
          <p:nvPr/>
        </p:nvSpPr>
        <p:spPr bwMode="auto">
          <a:xfrm>
            <a:off x="6228744" y="809536"/>
            <a:ext cx="376742" cy="1825030"/>
          </a:xfrm>
          <a:custGeom>
            <a:avLst/>
            <a:gdLst>
              <a:gd name="T0" fmla="*/ 2 w 50"/>
              <a:gd name="T1" fmla="*/ 4 h 263"/>
              <a:gd name="T2" fmla="*/ 4 w 50"/>
              <a:gd name="T3" fmla="*/ 2 h 263"/>
              <a:gd name="T4" fmla="*/ 8 w 50"/>
              <a:gd name="T5" fmla="*/ 0 h 263"/>
              <a:gd name="T6" fmla="*/ 15 w 50"/>
              <a:gd name="T7" fmla="*/ 0 h 263"/>
              <a:gd name="T8" fmla="*/ 25 w 50"/>
              <a:gd name="T9" fmla="*/ 3 h 263"/>
              <a:gd name="T10" fmla="*/ 36 w 50"/>
              <a:gd name="T11" fmla="*/ 8 h 263"/>
              <a:gd name="T12" fmla="*/ 43 w 50"/>
              <a:gd name="T13" fmla="*/ 14 h 263"/>
              <a:gd name="T14" fmla="*/ 47 w 50"/>
              <a:gd name="T15" fmla="*/ 20 h 263"/>
              <a:gd name="T16" fmla="*/ 50 w 50"/>
              <a:gd name="T17" fmla="*/ 27 h 263"/>
              <a:gd name="T18" fmla="*/ 47 w 50"/>
              <a:gd name="T19" fmla="*/ 34 h 263"/>
              <a:gd name="T20" fmla="*/ 45 w 50"/>
              <a:gd name="T21" fmla="*/ 38 h 263"/>
              <a:gd name="T22" fmla="*/ 45 w 50"/>
              <a:gd name="T23" fmla="*/ 42 h 263"/>
              <a:gd name="T24" fmla="*/ 43 w 50"/>
              <a:gd name="T25" fmla="*/ 49 h 263"/>
              <a:gd name="T26" fmla="*/ 42 w 50"/>
              <a:gd name="T27" fmla="*/ 58 h 263"/>
              <a:gd name="T28" fmla="*/ 42 w 50"/>
              <a:gd name="T29" fmla="*/ 71 h 263"/>
              <a:gd name="T30" fmla="*/ 41 w 50"/>
              <a:gd name="T31" fmla="*/ 85 h 263"/>
              <a:gd name="T32" fmla="*/ 41 w 50"/>
              <a:gd name="T33" fmla="*/ 102 h 263"/>
              <a:gd name="T34" fmla="*/ 40 w 50"/>
              <a:gd name="T35" fmla="*/ 123 h 263"/>
              <a:gd name="T36" fmla="*/ 40 w 50"/>
              <a:gd name="T37" fmla="*/ 145 h 263"/>
              <a:gd name="T38" fmla="*/ 40 w 50"/>
              <a:gd name="T39" fmla="*/ 166 h 263"/>
              <a:gd name="T40" fmla="*/ 40 w 50"/>
              <a:gd name="T41" fmla="*/ 186 h 263"/>
              <a:gd name="T42" fmla="*/ 38 w 50"/>
              <a:gd name="T43" fmla="*/ 204 h 263"/>
              <a:gd name="T44" fmla="*/ 38 w 50"/>
              <a:gd name="T45" fmla="*/ 220 h 263"/>
              <a:gd name="T46" fmla="*/ 38 w 50"/>
              <a:gd name="T47" fmla="*/ 234 h 263"/>
              <a:gd name="T48" fmla="*/ 38 w 50"/>
              <a:gd name="T49" fmla="*/ 247 h 263"/>
              <a:gd name="T50" fmla="*/ 38 w 50"/>
              <a:gd name="T51" fmla="*/ 258 h 263"/>
              <a:gd name="T52" fmla="*/ 15 w 50"/>
              <a:gd name="T53" fmla="*/ 263 h 263"/>
              <a:gd name="T54" fmla="*/ 13 w 50"/>
              <a:gd name="T55" fmla="*/ 234 h 263"/>
              <a:gd name="T56" fmla="*/ 13 w 50"/>
              <a:gd name="T57" fmla="*/ 207 h 263"/>
              <a:gd name="T58" fmla="*/ 13 w 50"/>
              <a:gd name="T59" fmla="*/ 181 h 263"/>
              <a:gd name="T60" fmla="*/ 13 w 50"/>
              <a:gd name="T61" fmla="*/ 158 h 263"/>
              <a:gd name="T62" fmla="*/ 13 w 50"/>
              <a:gd name="T63" fmla="*/ 137 h 263"/>
              <a:gd name="T64" fmla="*/ 13 w 50"/>
              <a:gd name="T65" fmla="*/ 117 h 263"/>
              <a:gd name="T66" fmla="*/ 12 w 50"/>
              <a:gd name="T67" fmla="*/ 100 h 263"/>
              <a:gd name="T68" fmla="*/ 12 w 50"/>
              <a:gd name="T69" fmla="*/ 84 h 263"/>
              <a:gd name="T70" fmla="*/ 12 w 50"/>
              <a:gd name="T71" fmla="*/ 70 h 263"/>
              <a:gd name="T72" fmla="*/ 11 w 50"/>
              <a:gd name="T73" fmla="*/ 57 h 263"/>
              <a:gd name="T74" fmla="*/ 11 w 50"/>
              <a:gd name="T75" fmla="*/ 46 h 263"/>
              <a:gd name="T76" fmla="*/ 10 w 50"/>
              <a:gd name="T77" fmla="*/ 37 h 263"/>
              <a:gd name="T78" fmla="*/ 10 w 50"/>
              <a:gd name="T79" fmla="*/ 30 h 263"/>
              <a:gd name="T80" fmla="*/ 8 w 50"/>
              <a:gd name="T81" fmla="*/ 25 h 263"/>
              <a:gd name="T82" fmla="*/ 7 w 50"/>
              <a:gd name="T83" fmla="*/ 22 h 263"/>
              <a:gd name="T84" fmla="*/ 7 w 50"/>
              <a:gd name="T85" fmla="*/ 20 h 263"/>
              <a:gd name="T86" fmla="*/ 2 w 50"/>
              <a:gd name="T87" fmla="*/ 14 h 263"/>
              <a:gd name="T88" fmla="*/ 0 w 50"/>
              <a:gd name="T89" fmla="*/ 10 h 263"/>
              <a:gd name="T90" fmla="*/ 0 w 50"/>
              <a:gd name="T91" fmla="*/ 7 h 2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0" h="263">
                <a:moveTo>
                  <a:pt x="0" y="7"/>
                </a:moveTo>
                <a:lnTo>
                  <a:pt x="2" y="4"/>
                </a:lnTo>
                <a:lnTo>
                  <a:pt x="3" y="3"/>
                </a:lnTo>
                <a:lnTo>
                  <a:pt x="4" y="2"/>
                </a:lnTo>
                <a:lnTo>
                  <a:pt x="7" y="1"/>
                </a:lnTo>
                <a:lnTo>
                  <a:pt x="8" y="0"/>
                </a:lnTo>
                <a:lnTo>
                  <a:pt x="12" y="0"/>
                </a:lnTo>
                <a:lnTo>
                  <a:pt x="15" y="0"/>
                </a:lnTo>
                <a:lnTo>
                  <a:pt x="19" y="1"/>
                </a:lnTo>
                <a:lnTo>
                  <a:pt x="25" y="3"/>
                </a:lnTo>
                <a:lnTo>
                  <a:pt x="30" y="6"/>
                </a:lnTo>
                <a:lnTo>
                  <a:pt x="36" y="8"/>
                </a:lnTo>
                <a:lnTo>
                  <a:pt x="40" y="10"/>
                </a:lnTo>
                <a:lnTo>
                  <a:pt x="43" y="14"/>
                </a:lnTo>
                <a:lnTo>
                  <a:pt x="46" y="16"/>
                </a:lnTo>
                <a:lnTo>
                  <a:pt x="47" y="20"/>
                </a:lnTo>
                <a:lnTo>
                  <a:pt x="49" y="23"/>
                </a:lnTo>
                <a:lnTo>
                  <a:pt x="50" y="27"/>
                </a:lnTo>
                <a:lnTo>
                  <a:pt x="49" y="30"/>
                </a:lnTo>
                <a:lnTo>
                  <a:pt x="47" y="34"/>
                </a:lnTo>
                <a:lnTo>
                  <a:pt x="46" y="37"/>
                </a:lnTo>
                <a:lnTo>
                  <a:pt x="45" y="38"/>
                </a:lnTo>
                <a:lnTo>
                  <a:pt x="45" y="39"/>
                </a:lnTo>
                <a:lnTo>
                  <a:pt x="45" y="42"/>
                </a:lnTo>
                <a:lnTo>
                  <a:pt x="43" y="45"/>
                </a:lnTo>
                <a:lnTo>
                  <a:pt x="43" y="49"/>
                </a:lnTo>
                <a:lnTo>
                  <a:pt x="43" y="53"/>
                </a:lnTo>
                <a:lnTo>
                  <a:pt x="42" y="58"/>
                </a:lnTo>
                <a:lnTo>
                  <a:pt x="42" y="64"/>
                </a:lnTo>
                <a:lnTo>
                  <a:pt x="42" y="71"/>
                </a:lnTo>
                <a:lnTo>
                  <a:pt x="42" y="78"/>
                </a:lnTo>
                <a:lnTo>
                  <a:pt x="41" y="85"/>
                </a:lnTo>
                <a:lnTo>
                  <a:pt x="41" y="94"/>
                </a:lnTo>
                <a:lnTo>
                  <a:pt x="41" y="102"/>
                </a:lnTo>
                <a:lnTo>
                  <a:pt x="41" y="113"/>
                </a:lnTo>
                <a:lnTo>
                  <a:pt x="40" y="123"/>
                </a:lnTo>
                <a:lnTo>
                  <a:pt x="40" y="134"/>
                </a:lnTo>
                <a:lnTo>
                  <a:pt x="40" y="145"/>
                </a:lnTo>
                <a:lnTo>
                  <a:pt x="40" y="156"/>
                </a:lnTo>
                <a:lnTo>
                  <a:pt x="40" y="166"/>
                </a:lnTo>
                <a:lnTo>
                  <a:pt x="40" y="177"/>
                </a:lnTo>
                <a:lnTo>
                  <a:pt x="40" y="186"/>
                </a:lnTo>
                <a:lnTo>
                  <a:pt x="38" y="195"/>
                </a:lnTo>
                <a:lnTo>
                  <a:pt x="38" y="204"/>
                </a:lnTo>
                <a:lnTo>
                  <a:pt x="38" y="212"/>
                </a:lnTo>
                <a:lnTo>
                  <a:pt x="38" y="220"/>
                </a:lnTo>
                <a:lnTo>
                  <a:pt x="38" y="227"/>
                </a:lnTo>
                <a:lnTo>
                  <a:pt x="38" y="234"/>
                </a:lnTo>
                <a:lnTo>
                  <a:pt x="38" y="241"/>
                </a:lnTo>
                <a:lnTo>
                  <a:pt x="38" y="247"/>
                </a:lnTo>
                <a:lnTo>
                  <a:pt x="38" y="252"/>
                </a:lnTo>
                <a:lnTo>
                  <a:pt x="38" y="258"/>
                </a:lnTo>
                <a:lnTo>
                  <a:pt x="38" y="263"/>
                </a:lnTo>
                <a:lnTo>
                  <a:pt x="15" y="263"/>
                </a:lnTo>
                <a:lnTo>
                  <a:pt x="15" y="248"/>
                </a:lnTo>
                <a:lnTo>
                  <a:pt x="13" y="234"/>
                </a:lnTo>
                <a:lnTo>
                  <a:pt x="13" y="220"/>
                </a:lnTo>
                <a:lnTo>
                  <a:pt x="13" y="207"/>
                </a:lnTo>
                <a:lnTo>
                  <a:pt x="13" y="194"/>
                </a:lnTo>
                <a:lnTo>
                  <a:pt x="13" y="181"/>
                </a:lnTo>
                <a:lnTo>
                  <a:pt x="13" y="170"/>
                </a:lnTo>
                <a:lnTo>
                  <a:pt x="13" y="158"/>
                </a:lnTo>
                <a:lnTo>
                  <a:pt x="13" y="148"/>
                </a:lnTo>
                <a:lnTo>
                  <a:pt x="13" y="137"/>
                </a:lnTo>
                <a:lnTo>
                  <a:pt x="13" y="127"/>
                </a:lnTo>
                <a:lnTo>
                  <a:pt x="13" y="117"/>
                </a:lnTo>
                <a:lnTo>
                  <a:pt x="12" y="108"/>
                </a:lnTo>
                <a:lnTo>
                  <a:pt x="12" y="100"/>
                </a:lnTo>
                <a:lnTo>
                  <a:pt x="12" y="92"/>
                </a:lnTo>
                <a:lnTo>
                  <a:pt x="12" y="84"/>
                </a:lnTo>
                <a:lnTo>
                  <a:pt x="12" y="77"/>
                </a:lnTo>
                <a:lnTo>
                  <a:pt x="12" y="70"/>
                </a:lnTo>
                <a:lnTo>
                  <a:pt x="11" y="63"/>
                </a:lnTo>
                <a:lnTo>
                  <a:pt x="11" y="57"/>
                </a:lnTo>
                <a:lnTo>
                  <a:pt x="11" y="51"/>
                </a:lnTo>
                <a:lnTo>
                  <a:pt x="11" y="46"/>
                </a:lnTo>
                <a:lnTo>
                  <a:pt x="10" y="42"/>
                </a:lnTo>
                <a:lnTo>
                  <a:pt x="10" y="37"/>
                </a:lnTo>
                <a:lnTo>
                  <a:pt x="10" y="34"/>
                </a:lnTo>
                <a:lnTo>
                  <a:pt x="10" y="30"/>
                </a:lnTo>
                <a:lnTo>
                  <a:pt x="8" y="28"/>
                </a:lnTo>
                <a:lnTo>
                  <a:pt x="8" y="25"/>
                </a:lnTo>
                <a:lnTo>
                  <a:pt x="8" y="23"/>
                </a:lnTo>
                <a:lnTo>
                  <a:pt x="7" y="22"/>
                </a:lnTo>
                <a:lnTo>
                  <a:pt x="7" y="21"/>
                </a:lnTo>
                <a:lnTo>
                  <a:pt x="7" y="20"/>
                </a:lnTo>
                <a:lnTo>
                  <a:pt x="3" y="17"/>
                </a:lnTo>
                <a:lnTo>
                  <a:pt x="2" y="14"/>
                </a:lnTo>
                <a:lnTo>
                  <a:pt x="0" y="13"/>
                </a:lnTo>
                <a:lnTo>
                  <a:pt x="0" y="10"/>
                </a:lnTo>
                <a:lnTo>
                  <a:pt x="0" y="9"/>
                </a:lnTo>
                <a:lnTo>
                  <a:pt x="0" y="7"/>
                </a:lnTo>
                <a:lnTo>
                  <a:pt x="0" y="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1" name="Freeform 176">
            <a:extLst>
              <a:ext uri="{FF2B5EF4-FFF2-40B4-BE49-F238E27FC236}">
                <a16:creationId xmlns:a16="http://schemas.microsoft.com/office/drawing/2014/main" xmlns="" id="{38768889-64FB-4B13-87A9-1F909BE10835}"/>
              </a:ext>
            </a:extLst>
          </p:cNvPr>
          <p:cNvSpPr>
            <a:spLocks/>
          </p:cNvSpPr>
          <p:nvPr/>
        </p:nvSpPr>
        <p:spPr bwMode="auto">
          <a:xfrm>
            <a:off x="6417118" y="1475706"/>
            <a:ext cx="745951" cy="277571"/>
          </a:xfrm>
          <a:custGeom>
            <a:avLst/>
            <a:gdLst>
              <a:gd name="T0" fmla="*/ 50 w 99"/>
              <a:gd name="T1" fmla="*/ 6 h 40"/>
              <a:gd name="T2" fmla="*/ 56 w 99"/>
              <a:gd name="T3" fmla="*/ 5 h 40"/>
              <a:gd name="T4" fmla="*/ 63 w 99"/>
              <a:gd name="T5" fmla="*/ 3 h 40"/>
              <a:gd name="T6" fmla="*/ 68 w 99"/>
              <a:gd name="T7" fmla="*/ 2 h 40"/>
              <a:gd name="T8" fmla="*/ 73 w 99"/>
              <a:gd name="T9" fmla="*/ 0 h 40"/>
              <a:gd name="T10" fmla="*/ 77 w 99"/>
              <a:gd name="T11" fmla="*/ 0 h 40"/>
              <a:gd name="T12" fmla="*/ 82 w 99"/>
              <a:gd name="T13" fmla="*/ 0 h 40"/>
              <a:gd name="T14" fmla="*/ 85 w 99"/>
              <a:gd name="T15" fmla="*/ 2 h 40"/>
              <a:gd name="T16" fmla="*/ 89 w 99"/>
              <a:gd name="T17" fmla="*/ 2 h 40"/>
              <a:gd name="T18" fmla="*/ 91 w 99"/>
              <a:gd name="T19" fmla="*/ 4 h 40"/>
              <a:gd name="T20" fmla="*/ 93 w 99"/>
              <a:gd name="T21" fmla="*/ 5 h 40"/>
              <a:gd name="T22" fmla="*/ 95 w 99"/>
              <a:gd name="T23" fmla="*/ 6 h 40"/>
              <a:gd name="T24" fmla="*/ 97 w 99"/>
              <a:gd name="T25" fmla="*/ 9 h 40"/>
              <a:gd name="T26" fmla="*/ 98 w 99"/>
              <a:gd name="T27" fmla="*/ 10 h 40"/>
              <a:gd name="T28" fmla="*/ 98 w 99"/>
              <a:gd name="T29" fmla="*/ 11 h 40"/>
              <a:gd name="T30" fmla="*/ 99 w 99"/>
              <a:gd name="T31" fmla="*/ 14 h 40"/>
              <a:gd name="T32" fmla="*/ 99 w 99"/>
              <a:gd name="T33" fmla="*/ 17 h 40"/>
              <a:gd name="T34" fmla="*/ 98 w 99"/>
              <a:gd name="T35" fmla="*/ 18 h 40"/>
              <a:gd name="T36" fmla="*/ 95 w 99"/>
              <a:gd name="T37" fmla="*/ 20 h 40"/>
              <a:gd name="T38" fmla="*/ 93 w 99"/>
              <a:gd name="T39" fmla="*/ 23 h 40"/>
              <a:gd name="T40" fmla="*/ 89 w 99"/>
              <a:gd name="T41" fmla="*/ 25 h 40"/>
              <a:gd name="T42" fmla="*/ 84 w 99"/>
              <a:gd name="T43" fmla="*/ 26 h 40"/>
              <a:gd name="T44" fmla="*/ 77 w 99"/>
              <a:gd name="T45" fmla="*/ 28 h 40"/>
              <a:gd name="T46" fmla="*/ 71 w 99"/>
              <a:gd name="T47" fmla="*/ 31 h 40"/>
              <a:gd name="T48" fmla="*/ 63 w 99"/>
              <a:gd name="T49" fmla="*/ 32 h 40"/>
              <a:gd name="T50" fmla="*/ 55 w 99"/>
              <a:gd name="T51" fmla="*/ 34 h 40"/>
              <a:gd name="T52" fmla="*/ 47 w 99"/>
              <a:gd name="T53" fmla="*/ 37 h 40"/>
              <a:gd name="T54" fmla="*/ 38 w 99"/>
              <a:gd name="T55" fmla="*/ 38 h 40"/>
              <a:gd name="T56" fmla="*/ 29 w 99"/>
              <a:gd name="T57" fmla="*/ 39 h 40"/>
              <a:gd name="T58" fmla="*/ 20 w 99"/>
              <a:gd name="T59" fmla="*/ 39 h 40"/>
              <a:gd name="T60" fmla="*/ 9 w 99"/>
              <a:gd name="T61" fmla="*/ 40 h 40"/>
              <a:gd name="T62" fmla="*/ 0 w 99"/>
              <a:gd name="T63" fmla="*/ 40 h 40"/>
              <a:gd name="T64" fmla="*/ 0 w 99"/>
              <a:gd name="T65" fmla="*/ 16 h 40"/>
              <a:gd name="T66" fmla="*/ 12 w 99"/>
              <a:gd name="T67" fmla="*/ 16 h 40"/>
              <a:gd name="T68" fmla="*/ 18 w 99"/>
              <a:gd name="T69" fmla="*/ 14 h 40"/>
              <a:gd name="T70" fmla="*/ 25 w 99"/>
              <a:gd name="T71" fmla="*/ 13 h 40"/>
              <a:gd name="T72" fmla="*/ 31 w 99"/>
              <a:gd name="T73" fmla="*/ 12 h 40"/>
              <a:gd name="T74" fmla="*/ 37 w 99"/>
              <a:gd name="T75" fmla="*/ 11 h 40"/>
              <a:gd name="T76" fmla="*/ 43 w 99"/>
              <a:gd name="T77" fmla="*/ 9 h 40"/>
              <a:gd name="T78" fmla="*/ 50 w 99"/>
              <a:gd name="T79" fmla="*/ 6 h 40"/>
              <a:gd name="T80" fmla="*/ 50 w 99"/>
              <a:gd name="T81" fmla="*/ 6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9" h="40">
                <a:moveTo>
                  <a:pt x="50" y="6"/>
                </a:moveTo>
                <a:lnTo>
                  <a:pt x="56" y="5"/>
                </a:lnTo>
                <a:lnTo>
                  <a:pt x="63" y="3"/>
                </a:lnTo>
                <a:lnTo>
                  <a:pt x="68" y="2"/>
                </a:lnTo>
                <a:lnTo>
                  <a:pt x="73" y="0"/>
                </a:lnTo>
                <a:lnTo>
                  <a:pt x="77" y="0"/>
                </a:lnTo>
                <a:lnTo>
                  <a:pt x="82" y="0"/>
                </a:lnTo>
                <a:lnTo>
                  <a:pt x="85" y="2"/>
                </a:lnTo>
                <a:lnTo>
                  <a:pt x="89" y="2"/>
                </a:lnTo>
                <a:lnTo>
                  <a:pt x="91" y="4"/>
                </a:lnTo>
                <a:lnTo>
                  <a:pt x="93" y="5"/>
                </a:lnTo>
                <a:lnTo>
                  <a:pt x="95" y="6"/>
                </a:lnTo>
                <a:lnTo>
                  <a:pt x="97" y="9"/>
                </a:lnTo>
                <a:lnTo>
                  <a:pt x="98" y="10"/>
                </a:lnTo>
                <a:lnTo>
                  <a:pt x="98" y="11"/>
                </a:lnTo>
                <a:lnTo>
                  <a:pt x="99" y="14"/>
                </a:lnTo>
                <a:lnTo>
                  <a:pt x="99" y="17"/>
                </a:lnTo>
                <a:lnTo>
                  <a:pt x="98" y="18"/>
                </a:lnTo>
                <a:lnTo>
                  <a:pt x="95" y="20"/>
                </a:lnTo>
                <a:lnTo>
                  <a:pt x="93" y="23"/>
                </a:lnTo>
                <a:lnTo>
                  <a:pt x="89" y="25"/>
                </a:lnTo>
                <a:lnTo>
                  <a:pt x="84" y="26"/>
                </a:lnTo>
                <a:lnTo>
                  <a:pt x="77" y="28"/>
                </a:lnTo>
                <a:lnTo>
                  <a:pt x="71" y="31"/>
                </a:lnTo>
                <a:lnTo>
                  <a:pt x="63" y="32"/>
                </a:lnTo>
                <a:lnTo>
                  <a:pt x="55" y="34"/>
                </a:lnTo>
                <a:lnTo>
                  <a:pt x="47" y="37"/>
                </a:lnTo>
                <a:lnTo>
                  <a:pt x="38" y="38"/>
                </a:lnTo>
                <a:lnTo>
                  <a:pt x="29" y="39"/>
                </a:lnTo>
                <a:lnTo>
                  <a:pt x="20" y="39"/>
                </a:lnTo>
                <a:lnTo>
                  <a:pt x="9" y="40"/>
                </a:lnTo>
                <a:lnTo>
                  <a:pt x="0" y="40"/>
                </a:lnTo>
                <a:lnTo>
                  <a:pt x="0" y="16"/>
                </a:lnTo>
                <a:lnTo>
                  <a:pt x="12" y="16"/>
                </a:lnTo>
                <a:lnTo>
                  <a:pt x="18" y="14"/>
                </a:lnTo>
                <a:lnTo>
                  <a:pt x="25" y="13"/>
                </a:lnTo>
                <a:lnTo>
                  <a:pt x="31" y="12"/>
                </a:lnTo>
                <a:lnTo>
                  <a:pt x="37" y="11"/>
                </a:lnTo>
                <a:lnTo>
                  <a:pt x="43" y="9"/>
                </a:lnTo>
                <a:lnTo>
                  <a:pt x="50" y="6"/>
                </a:lnTo>
                <a:lnTo>
                  <a:pt x="5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177">
            <a:extLst>
              <a:ext uri="{FF2B5EF4-FFF2-40B4-BE49-F238E27FC236}">
                <a16:creationId xmlns:a16="http://schemas.microsoft.com/office/drawing/2014/main" xmlns="" id="{045345A8-87C3-4BD9-9942-4C6454BD6C4A}"/>
              </a:ext>
            </a:extLst>
          </p:cNvPr>
          <p:cNvSpPr>
            <a:spLocks/>
          </p:cNvSpPr>
          <p:nvPr/>
        </p:nvSpPr>
        <p:spPr bwMode="auto">
          <a:xfrm>
            <a:off x="5580749" y="2447204"/>
            <a:ext cx="1793290" cy="333086"/>
          </a:xfrm>
          <a:custGeom>
            <a:avLst/>
            <a:gdLst>
              <a:gd name="T0" fmla="*/ 238 w 238"/>
              <a:gd name="T1" fmla="*/ 35 h 48"/>
              <a:gd name="T2" fmla="*/ 236 w 238"/>
              <a:gd name="T3" fmla="*/ 39 h 48"/>
              <a:gd name="T4" fmla="*/ 232 w 238"/>
              <a:gd name="T5" fmla="*/ 40 h 48"/>
              <a:gd name="T6" fmla="*/ 228 w 238"/>
              <a:gd name="T7" fmla="*/ 39 h 48"/>
              <a:gd name="T8" fmla="*/ 223 w 238"/>
              <a:gd name="T9" fmla="*/ 39 h 48"/>
              <a:gd name="T10" fmla="*/ 215 w 238"/>
              <a:gd name="T11" fmla="*/ 39 h 48"/>
              <a:gd name="T12" fmla="*/ 200 w 238"/>
              <a:gd name="T13" fmla="*/ 36 h 48"/>
              <a:gd name="T14" fmla="*/ 182 w 238"/>
              <a:gd name="T15" fmla="*/ 36 h 48"/>
              <a:gd name="T16" fmla="*/ 166 w 238"/>
              <a:gd name="T17" fmla="*/ 36 h 48"/>
              <a:gd name="T18" fmla="*/ 148 w 238"/>
              <a:gd name="T19" fmla="*/ 36 h 48"/>
              <a:gd name="T20" fmla="*/ 129 w 238"/>
              <a:gd name="T21" fmla="*/ 39 h 48"/>
              <a:gd name="T22" fmla="*/ 115 w 238"/>
              <a:gd name="T23" fmla="*/ 40 h 48"/>
              <a:gd name="T24" fmla="*/ 99 w 238"/>
              <a:gd name="T25" fmla="*/ 41 h 48"/>
              <a:gd name="T26" fmla="*/ 80 w 238"/>
              <a:gd name="T27" fmla="*/ 43 h 48"/>
              <a:gd name="T28" fmla="*/ 60 w 238"/>
              <a:gd name="T29" fmla="*/ 47 h 48"/>
              <a:gd name="T30" fmla="*/ 42 w 238"/>
              <a:gd name="T31" fmla="*/ 48 h 48"/>
              <a:gd name="T32" fmla="*/ 29 w 238"/>
              <a:gd name="T33" fmla="*/ 48 h 48"/>
              <a:gd name="T34" fmla="*/ 19 w 238"/>
              <a:gd name="T35" fmla="*/ 44 h 48"/>
              <a:gd name="T36" fmla="*/ 11 w 238"/>
              <a:gd name="T37" fmla="*/ 41 h 48"/>
              <a:gd name="T38" fmla="*/ 6 w 238"/>
              <a:gd name="T39" fmla="*/ 36 h 48"/>
              <a:gd name="T40" fmla="*/ 3 w 238"/>
              <a:gd name="T41" fmla="*/ 32 h 48"/>
              <a:gd name="T42" fmla="*/ 2 w 238"/>
              <a:gd name="T43" fmla="*/ 27 h 48"/>
              <a:gd name="T44" fmla="*/ 16 w 238"/>
              <a:gd name="T45" fmla="*/ 23 h 48"/>
              <a:gd name="T46" fmla="*/ 50 w 238"/>
              <a:gd name="T47" fmla="*/ 21 h 48"/>
              <a:gd name="T48" fmla="*/ 88 w 238"/>
              <a:gd name="T49" fmla="*/ 18 h 48"/>
              <a:gd name="T50" fmla="*/ 126 w 238"/>
              <a:gd name="T51" fmla="*/ 12 h 48"/>
              <a:gd name="T52" fmla="*/ 153 w 238"/>
              <a:gd name="T53" fmla="*/ 6 h 48"/>
              <a:gd name="T54" fmla="*/ 169 w 238"/>
              <a:gd name="T55" fmla="*/ 4 h 48"/>
              <a:gd name="T56" fmla="*/ 182 w 238"/>
              <a:gd name="T57" fmla="*/ 1 h 48"/>
              <a:gd name="T58" fmla="*/ 192 w 238"/>
              <a:gd name="T59" fmla="*/ 0 h 48"/>
              <a:gd name="T60" fmla="*/ 199 w 238"/>
              <a:gd name="T61" fmla="*/ 0 h 48"/>
              <a:gd name="T62" fmla="*/ 205 w 238"/>
              <a:gd name="T63" fmla="*/ 1 h 48"/>
              <a:gd name="T64" fmla="*/ 213 w 238"/>
              <a:gd name="T65" fmla="*/ 4 h 48"/>
              <a:gd name="T66" fmla="*/ 219 w 238"/>
              <a:gd name="T67" fmla="*/ 8 h 48"/>
              <a:gd name="T68" fmla="*/ 227 w 238"/>
              <a:gd name="T69" fmla="*/ 14 h 48"/>
              <a:gd name="T70" fmla="*/ 232 w 238"/>
              <a:gd name="T71" fmla="*/ 20 h 48"/>
              <a:gd name="T72" fmla="*/ 235 w 238"/>
              <a:gd name="T73" fmla="*/ 25 h 48"/>
              <a:gd name="T74" fmla="*/ 236 w 238"/>
              <a:gd name="T75" fmla="*/ 29 h 48"/>
              <a:gd name="T76" fmla="*/ 238 w 238"/>
              <a:gd name="T77" fmla="*/ 32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38" h="48">
                <a:moveTo>
                  <a:pt x="238" y="32"/>
                </a:moveTo>
                <a:lnTo>
                  <a:pt x="238" y="35"/>
                </a:lnTo>
                <a:lnTo>
                  <a:pt x="238" y="37"/>
                </a:lnTo>
                <a:lnTo>
                  <a:pt x="236" y="39"/>
                </a:lnTo>
                <a:lnTo>
                  <a:pt x="234" y="40"/>
                </a:lnTo>
                <a:lnTo>
                  <a:pt x="232" y="40"/>
                </a:lnTo>
                <a:lnTo>
                  <a:pt x="231" y="40"/>
                </a:lnTo>
                <a:lnTo>
                  <a:pt x="228" y="39"/>
                </a:lnTo>
                <a:lnTo>
                  <a:pt x="226" y="39"/>
                </a:lnTo>
                <a:lnTo>
                  <a:pt x="223" y="39"/>
                </a:lnTo>
                <a:lnTo>
                  <a:pt x="219" y="39"/>
                </a:lnTo>
                <a:lnTo>
                  <a:pt x="215" y="39"/>
                </a:lnTo>
                <a:lnTo>
                  <a:pt x="210" y="37"/>
                </a:lnTo>
                <a:lnTo>
                  <a:pt x="200" y="36"/>
                </a:lnTo>
                <a:lnTo>
                  <a:pt x="191" y="36"/>
                </a:lnTo>
                <a:lnTo>
                  <a:pt x="182" y="36"/>
                </a:lnTo>
                <a:lnTo>
                  <a:pt x="174" y="36"/>
                </a:lnTo>
                <a:lnTo>
                  <a:pt x="166" y="36"/>
                </a:lnTo>
                <a:lnTo>
                  <a:pt x="157" y="36"/>
                </a:lnTo>
                <a:lnTo>
                  <a:pt x="148" y="36"/>
                </a:lnTo>
                <a:lnTo>
                  <a:pt x="136" y="37"/>
                </a:lnTo>
                <a:lnTo>
                  <a:pt x="129" y="39"/>
                </a:lnTo>
                <a:lnTo>
                  <a:pt x="123" y="39"/>
                </a:lnTo>
                <a:lnTo>
                  <a:pt x="115" y="40"/>
                </a:lnTo>
                <a:lnTo>
                  <a:pt x="107" y="41"/>
                </a:lnTo>
                <a:lnTo>
                  <a:pt x="99" y="41"/>
                </a:lnTo>
                <a:lnTo>
                  <a:pt x="90" y="42"/>
                </a:lnTo>
                <a:lnTo>
                  <a:pt x="80" y="43"/>
                </a:lnTo>
                <a:lnTo>
                  <a:pt x="71" y="45"/>
                </a:lnTo>
                <a:lnTo>
                  <a:pt x="60" y="47"/>
                </a:lnTo>
                <a:lnTo>
                  <a:pt x="51" y="48"/>
                </a:lnTo>
                <a:lnTo>
                  <a:pt x="42" y="48"/>
                </a:lnTo>
                <a:lnTo>
                  <a:pt x="34" y="48"/>
                </a:lnTo>
                <a:lnTo>
                  <a:pt x="29" y="48"/>
                </a:lnTo>
                <a:lnTo>
                  <a:pt x="23" y="47"/>
                </a:lnTo>
                <a:lnTo>
                  <a:pt x="19" y="44"/>
                </a:lnTo>
                <a:lnTo>
                  <a:pt x="15" y="42"/>
                </a:lnTo>
                <a:lnTo>
                  <a:pt x="11" y="41"/>
                </a:lnTo>
                <a:lnTo>
                  <a:pt x="8" y="39"/>
                </a:lnTo>
                <a:lnTo>
                  <a:pt x="6" y="36"/>
                </a:lnTo>
                <a:lnTo>
                  <a:pt x="4" y="34"/>
                </a:lnTo>
                <a:lnTo>
                  <a:pt x="3" y="32"/>
                </a:lnTo>
                <a:lnTo>
                  <a:pt x="2" y="29"/>
                </a:lnTo>
                <a:lnTo>
                  <a:pt x="2" y="27"/>
                </a:lnTo>
                <a:lnTo>
                  <a:pt x="0" y="23"/>
                </a:lnTo>
                <a:lnTo>
                  <a:pt x="16" y="23"/>
                </a:lnTo>
                <a:lnTo>
                  <a:pt x="33" y="22"/>
                </a:lnTo>
                <a:lnTo>
                  <a:pt x="50" y="21"/>
                </a:lnTo>
                <a:lnTo>
                  <a:pt x="68" y="19"/>
                </a:lnTo>
                <a:lnTo>
                  <a:pt x="88" y="18"/>
                </a:lnTo>
                <a:lnTo>
                  <a:pt x="106" y="14"/>
                </a:lnTo>
                <a:lnTo>
                  <a:pt x="126" y="12"/>
                </a:lnTo>
                <a:lnTo>
                  <a:pt x="144" y="8"/>
                </a:lnTo>
                <a:lnTo>
                  <a:pt x="153" y="6"/>
                </a:lnTo>
                <a:lnTo>
                  <a:pt x="162" y="5"/>
                </a:lnTo>
                <a:lnTo>
                  <a:pt x="169" y="4"/>
                </a:lnTo>
                <a:lnTo>
                  <a:pt x="175" y="2"/>
                </a:lnTo>
                <a:lnTo>
                  <a:pt x="182" y="1"/>
                </a:lnTo>
                <a:lnTo>
                  <a:pt x="187" y="0"/>
                </a:lnTo>
                <a:lnTo>
                  <a:pt x="192" y="0"/>
                </a:lnTo>
                <a:lnTo>
                  <a:pt x="195" y="0"/>
                </a:lnTo>
                <a:lnTo>
                  <a:pt x="199" y="0"/>
                </a:lnTo>
                <a:lnTo>
                  <a:pt x="202" y="0"/>
                </a:lnTo>
                <a:lnTo>
                  <a:pt x="205" y="1"/>
                </a:lnTo>
                <a:lnTo>
                  <a:pt x="209" y="2"/>
                </a:lnTo>
                <a:lnTo>
                  <a:pt x="213" y="4"/>
                </a:lnTo>
                <a:lnTo>
                  <a:pt x="215" y="6"/>
                </a:lnTo>
                <a:lnTo>
                  <a:pt x="219" y="8"/>
                </a:lnTo>
                <a:lnTo>
                  <a:pt x="223" y="11"/>
                </a:lnTo>
                <a:lnTo>
                  <a:pt x="227" y="14"/>
                </a:lnTo>
                <a:lnTo>
                  <a:pt x="230" y="16"/>
                </a:lnTo>
                <a:lnTo>
                  <a:pt x="232" y="20"/>
                </a:lnTo>
                <a:lnTo>
                  <a:pt x="234" y="22"/>
                </a:lnTo>
                <a:lnTo>
                  <a:pt x="235" y="25"/>
                </a:lnTo>
                <a:lnTo>
                  <a:pt x="236" y="27"/>
                </a:lnTo>
                <a:lnTo>
                  <a:pt x="236" y="29"/>
                </a:lnTo>
                <a:lnTo>
                  <a:pt x="238" y="32"/>
                </a:lnTo>
                <a:lnTo>
                  <a:pt x="238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179">
            <a:extLst>
              <a:ext uri="{FF2B5EF4-FFF2-40B4-BE49-F238E27FC236}">
                <a16:creationId xmlns:a16="http://schemas.microsoft.com/office/drawing/2014/main" xmlns="" id="{CB582821-8DF9-4594-A965-E89994557CD3}"/>
              </a:ext>
            </a:extLst>
          </p:cNvPr>
          <p:cNvSpPr>
            <a:spLocks/>
          </p:cNvSpPr>
          <p:nvPr/>
        </p:nvSpPr>
        <p:spPr bwMode="auto">
          <a:xfrm>
            <a:off x="8986888" y="998622"/>
            <a:ext cx="293861" cy="1707059"/>
          </a:xfrm>
          <a:custGeom>
            <a:avLst/>
            <a:gdLst>
              <a:gd name="T0" fmla="*/ 39 w 39"/>
              <a:gd name="T1" fmla="*/ 27 h 246"/>
              <a:gd name="T2" fmla="*/ 39 w 39"/>
              <a:gd name="T3" fmla="*/ 60 h 246"/>
              <a:gd name="T4" fmla="*/ 37 w 39"/>
              <a:gd name="T5" fmla="*/ 90 h 246"/>
              <a:gd name="T6" fmla="*/ 37 w 39"/>
              <a:gd name="T7" fmla="*/ 117 h 246"/>
              <a:gd name="T8" fmla="*/ 37 w 39"/>
              <a:gd name="T9" fmla="*/ 140 h 246"/>
              <a:gd name="T10" fmla="*/ 36 w 39"/>
              <a:gd name="T11" fmla="*/ 161 h 246"/>
              <a:gd name="T12" fmla="*/ 36 w 39"/>
              <a:gd name="T13" fmla="*/ 179 h 246"/>
              <a:gd name="T14" fmla="*/ 35 w 39"/>
              <a:gd name="T15" fmla="*/ 193 h 246"/>
              <a:gd name="T16" fmla="*/ 35 w 39"/>
              <a:gd name="T17" fmla="*/ 206 h 246"/>
              <a:gd name="T18" fmla="*/ 34 w 39"/>
              <a:gd name="T19" fmla="*/ 217 h 246"/>
              <a:gd name="T20" fmla="*/ 34 w 39"/>
              <a:gd name="T21" fmla="*/ 226 h 246"/>
              <a:gd name="T22" fmla="*/ 32 w 39"/>
              <a:gd name="T23" fmla="*/ 233 h 246"/>
              <a:gd name="T24" fmla="*/ 30 w 39"/>
              <a:gd name="T25" fmla="*/ 239 h 246"/>
              <a:gd name="T26" fmla="*/ 28 w 39"/>
              <a:gd name="T27" fmla="*/ 242 h 246"/>
              <a:gd name="T28" fmla="*/ 26 w 39"/>
              <a:gd name="T29" fmla="*/ 245 h 246"/>
              <a:gd name="T30" fmla="*/ 24 w 39"/>
              <a:gd name="T31" fmla="*/ 246 h 246"/>
              <a:gd name="T32" fmla="*/ 21 w 39"/>
              <a:gd name="T33" fmla="*/ 245 h 246"/>
              <a:gd name="T34" fmla="*/ 15 w 39"/>
              <a:gd name="T35" fmla="*/ 241 h 246"/>
              <a:gd name="T36" fmla="*/ 13 w 39"/>
              <a:gd name="T37" fmla="*/ 237 h 246"/>
              <a:gd name="T38" fmla="*/ 9 w 39"/>
              <a:gd name="T39" fmla="*/ 230 h 246"/>
              <a:gd name="T40" fmla="*/ 6 w 39"/>
              <a:gd name="T41" fmla="*/ 221 h 246"/>
              <a:gd name="T42" fmla="*/ 5 w 39"/>
              <a:gd name="T43" fmla="*/ 214 h 246"/>
              <a:gd name="T44" fmla="*/ 4 w 39"/>
              <a:gd name="T45" fmla="*/ 207 h 246"/>
              <a:gd name="T46" fmla="*/ 4 w 39"/>
              <a:gd name="T47" fmla="*/ 202 h 246"/>
              <a:gd name="T48" fmla="*/ 5 w 39"/>
              <a:gd name="T49" fmla="*/ 195 h 246"/>
              <a:gd name="T50" fmla="*/ 6 w 39"/>
              <a:gd name="T51" fmla="*/ 184 h 246"/>
              <a:gd name="T52" fmla="*/ 8 w 39"/>
              <a:gd name="T53" fmla="*/ 170 h 246"/>
              <a:gd name="T54" fmla="*/ 9 w 39"/>
              <a:gd name="T55" fmla="*/ 153 h 246"/>
              <a:gd name="T56" fmla="*/ 10 w 39"/>
              <a:gd name="T57" fmla="*/ 138 h 246"/>
              <a:gd name="T58" fmla="*/ 10 w 39"/>
              <a:gd name="T59" fmla="*/ 125 h 246"/>
              <a:gd name="T60" fmla="*/ 11 w 39"/>
              <a:gd name="T61" fmla="*/ 114 h 246"/>
              <a:gd name="T62" fmla="*/ 11 w 39"/>
              <a:gd name="T63" fmla="*/ 107 h 246"/>
              <a:gd name="T64" fmla="*/ 11 w 39"/>
              <a:gd name="T65" fmla="*/ 98 h 246"/>
              <a:gd name="T66" fmla="*/ 10 w 39"/>
              <a:gd name="T67" fmla="*/ 85 h 246"/>
              <a:gd name="T68" fmla="*/ 10 w 39"/>
              <a:gd name="T69" fmla="*/ 71 h 246"/>
              <a:gd name="T70" fmla="*/ 9 w 39"/>
              <a:gd name="T71" fmla="*/ 54 h 246"/>
              <a:gd name="T72" fmla="*/ 8 w 39"/>
              <a:gd name="T73" fmla="*/ 40 h 246"/>
              <a:gd name="T74" fmla="*/ 6 w 39"/>
              <a:gd name="T75" fmla="*/ 28 h 246"/>
              <a:gd name="T76" fmla="*/ 5 w 39"/>
              <a:gd name="T77" fmla="*/ 21 h 246"/>
              <a:gd name="T78" fmla="*/ 2 w 39"/>
              <a:gd name="T79" fmla="*/ 17 h 246"/>
              <a:gd name="T80" fmla="*/ 1 w 39"/>
              <a:gd name="T81" fmla="*/ 13 h 246"/>
              <a:gd name="T82" fmla="*/ 1 w 39"/>
              <a:gd name="T83" fmla="*/ 8 h 246"/>
              <a:gd name="T84" fmla="*/ 2 w 39"/>
              <a:gd name="T85" fmla="*/ 5 h 246"/>
              <a:gd name="T86" fmla="*/ 5 w 39"/>
              <a:gd name="T87" fmla="*/ 1 h 246"/>
              <a:gd name="T88" fmla="*/ 10 w 39"/>
              <a:gd name="T89" fmla="*/ 0 h 246"/>
              <a:gd name="T90" fmla="*/ 19 w 39"/>
              <a:gd name="T91" fmla="*/ 3 h 246"/>
              <a:gd name="T92" fmla="*/ 31 w 39"/>
              <a:gd name="T93" fmla="*/ 6 h 246"/>
              <a:gd name="T94" fmla="*/ 39 w 39"/>
              <a:gd name="T95" fmla="*/ 10 h 2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9" h="246">
                <a:moveTo>
                  <a:pt x="39" y="10"/>
                </a:moveTo>
                <a:lnTo>
                  <a:pt x="39" y="27"/>
                </a:lnTo>
                <a:lnTo>
                  <a:pt x="39" y="43"/>
                </a:lnTo>
                <a:lnTo>
                  <a:pt x="39" y="60"/>
                </a:lnTo>
                <a:lnTo>
                  <a:pt x="37" y="75"/>
                </a:lnTo>
                <a:lnTo>
                  <a:pt x="37" y="90"/>
                </a:lnTo>
                <a:lnTo>
                  <a:pt x="37" y="103"/>
                </a:lnTo>
                <a:lnTo>
                  <a:pt x="37" y="117"/>
                </a:lnTo>
                <a:lnTo>
                  <a:pt x="37" y="128"/>
                </a:lnTo>
                <a:lnTo>
                  <a:pt x="37" y="140"/>
                </a:lnTo>
                <a:lnTo>
                  <a:pt x="37" y="152"/>
                </a:lnTo>
                <a:lnTo>
                  <a:pt x="36" y="161"/>
                </a:lnTo>
                <a:lnTo>
                  <a:pt x="36" y="170"/>
                </a:lnTo>
                <a:lnTo>
                  <a:pt x="36" y="179"/>
                </a:lnTo>
                <a:lnTo>
                  <a:pt x="36" y="186"/>
                </a:lnTo>
                <a:lnTo>
                  <a:pt x="35" y="193"/>
                </a:lnTo>
                <a:lnTo>
                  <a:pt x="35" y="200"/>
                </a:lnTo>
                <a:lnTo>
                  <a:pt x="35" y="206"/>
                </a:lnTo>
                <a:lnTo>
                  <a:pt x="35" y="212"/>
                </a:lnTo>
                <a:lnTo>
                  <a:pt x="34" y="217"/>
                </a:lnTo>
                <a:lnTo>
                  <a:pt x="34" y="221"/>
                </a:lnTo>
                <a:lnTo>
                  <a:pt x="34" y="226"/>
                </a:lnTo>
                <a:lnTo>
                  <a:pt x="32" y="230"/>
                </a:lnTo>
                <a:lnTo>
                  <a:pt x="32" y="233"/>
                </a:lnTo>
                <a:lnTo>
                  <a:pt x="31" y="235"/>
                </a:lnTo>
                <a:lnTo>
                  <a:pt x="30" y="239"/>
                </a:lnTo>
                <a:lnTo>
                  <a:pt x="30" y="241"/>
                </a:lnTo>
                <a:lnTo>
                  <a:pt x="28" y="242"/>
                </a:lnTo>
                <a:lnTo>
                  <a:pt x="27" y="244"/>
                </a:lnTo>
                <a:lnTo>
                  <a:pt x="26" y="245"/>
                </a:lnTo>
                <a:lnTo>
                  <a:pt x="26" y="246"/>
                </a:lnTo>
                <a:lnTo>
                  <a:pt x="24" y="246"/>
                </a:lnTo>
                <a:lnTo>
                  <a:pt x="23" y="246"/>
                </a:lnTo>
                <a:lnTo>
                  <a:pt x="21" y="245"/>
                </a:lnTo>
                <a:lnTo>
                  <a:pt x="18" y="244"/>
                </a:lnTo>
                <a:lnTo>
                  <a:pt x="15" y="241"/>
                </a:lnTo>
                <a:lnTo>
                  <a:pt x="14" y="239"/>
                </a:lnTo>
                <a:lnTo>
                  <a:pt x="13" y="237"/>
                </a:lnTo>
                <a:lnTo>
                  <a:pt x="10" y="233"/>
                </a:lnTo>
                <a:lnTo>
                  <a:pt x="9" y="230"/>
                </a:lnTo>
                <a:lnTo>
                  <a:pt x="9" y="225"/>
                </a:lnTo>
                <a:lnTo>
                  <a:pt x="6" y="221"/>
                </a:lnTo>
                <a:lnTo>
                  <a:pt x="5" y="218"/>
                </a:lnTo>
                <a:lnTo>
                  <a:pt x="5" y="214"/>
                </a:lnTo>
                <a:lnTo>
                  <a:pt x="4" y="212"/>
                </a:lnTo>
                <a:lnTo>
                  <a:pt x="4" y="207"/>
                </a:lnTo>
                <a:lnTo>
                  <a:pt x="4" y="204"/>
                </a:lnTo>
                <a:lnTo>
                  <a:pt x="4" y="202"/>
                </a:lnTo>
                <a:lnTo>
                  <a:pt x="5" y="199"/>
                </a:lnTo>
                <a:lnTo>
                  <a:pt x="5" y="195"/>
                </a:lnTo>
                <a:lnTo>
                  <a:pt x="6" y="190"/>
                </a:lnTo>
                <a:lnTo>
                  <a:pt x="6" y="184"/>
                </a:lnTo>
                <a:lnTo>
                  <a:pt x="8" y="178"/>
                </a:lnTo>
                <a:lnTo>
                  <a:pt x="8" y="170"/>
                </a:lnTo>
                <a:lnTo>
                  <a:pt x="9" y="161"/>
                </a:lnTo>
                <a:lnTo>
                  <a:pt x="9" y="153"/>
                </a:lnTo>
                <a:lnTo>
                  <a:pt x="9" y="145"/>
                </a:lnTo>
                <a:lnTo>
                  <a:pt x="10" y="138"/>
                </a:lnTo>
                <a:lnTo>
                  <a:pt x="10" y="131"/>
                </a:lnTo>
                <a:lnTo>
                  <a:pt x="10" y="125"/>
                </a:lnTo>
                <a:lnTo>
                  <a:pt x="11" y="119"/>
                </a:lnTo>
                <a:lnTo>
                  <a:pt x="11" y="114"/>
                </a:lnTo>
                <a:lnTo>
                  <a:pt x="11" y="111"/>
                </a:lnTo>
                <a:lnTo>
                  <a:pt x="11" y="107"/>
                </a:lnTo>
                <a:lnTo>
                  <a:pt x="11" y="103"/>
                </a:lnTo>
                <a:lnTo>
                  <a:pt x="11" y="98"/>
                </a:lnTo>
                <a:lnTo>
                  <a:pt x="11" y="92"/>
                </a:lnTo>
                <a:lnTo>
                  <a:pt x="10" y="85"/>
                </a:lnTo>
                <a:lnTo>
                  <a:pt x="10" y="78"/>
                </a:lnTo>
                <a:lnTo>
                  <a:pt x="10" y="71"/>
                </a:lnTo>
                <a:lnTo>
                  <a:pt x="10" y="62"/>
                </a:lnTo>
                <a:lnTo>
                  <a:pt x="9" y="54"/>
                </a:lnTo>
                <a:lnTo>
                  <a:pt x="9" y="47"/>
                </a:lnTo>
                <a:lnTo>
                  <a:pt x="8" y="40"/>
                </a:lnTo>
                <a:lnTo>
                  <a:pt x="8" y="34"/>
                </a:lnTo>
                <a:lnTo>
                  <a:pt x="6" y="28"/>
                </a:lnTo>
                <a:lnTo>
                  <a:pt x="6" y="25"/>
                </a:lnTo>
                <a:lnTo>
                  <a:pt x="5" y="21"/>
                </a:lnTo>
                <a:lnTo>
                  <a:pt x="4" y="19"/>
                </a:lnTo>
                <a:lnTo>
                  <a:pt x="2" y="17"/>
                </a:lnTo>
                <a:lnTo>
                  <a:pt x="1" y="14"/>
                </a:lnTo>
                <a:lnTo>
                  <a:pt x="1" y="13"/>
                </a:lnTo>
                <a:lnTo>
                  <a:pt x="0" y="11"/>
                </a:lnTo>
                <a:lnTo>
                  <a:pt x="1" y="8"/>
                </a:lnTo>
                <a:lnTo>
                  <a:pt x="1" y="6"/>
                </a:lnTo>
                <a:lnTo>
                  <a:pt x="2" y="5"/>
                </a:lnTo>
                <a:lnTo>
                  <a:pt x="4" y="3"/>
                </a:lnTo>
                <a:lnTo>
                  <a:pt x="5" y="1"/>
                </a:lnTo>
                <a:lnTo>
                  <a:pt x="8" y="0"/>
                </a:lnTo>
                <a:lnTo>
                  <a:pt x="10" y="0"/>
                </a:lnTo>
                <a:lnTo>
                  <a:pt x="15" y="1"/>
                </a:lnTo>
                <a:lnTo>
                  <a:pt x="19" y="3"/>
                </a:lnTo>
                <a:lnTo>
                  <a:pt x="24" y="4"/>
                </a:lnTo>
                <a:lnTo>
                  <a:pt x="31" y="6"/>
                </a:lnTo>
                <a:lnTo>
                  <a:pt x="39" y="10"/>
                </a:lnTo>
                <a:lnTo>
                  <a:pt x="39" y="1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181">
            <a:extLst>
              <a:ext uri="{FF2B5EF4-FFF2-40B4-BE49-F238E27FC236}">
                <a16:creationId xmlns:a16="http://schemas.microsoft.com/office/drawing/2014/main" xmlns="" id="{D8135316-B977-4D78-8014-C163A495A3BD}"/>
              </a:ext>
            </a:extLst>
          </p:cNvPr>
          <p:cNvSpPr>
            <a:spLocks/>
          </p:cNvSpPr>
          <p:nvPr/>
        </p:nvSpPr>
        <p:spPr bwMode="auto">
          <a:xfrm>
            <a:off x="9145117" y="1616214"/>
            <a:ext cx="813762" cy="215120"/>
          </a:xfrm>
          <a:custGeom>
            <a:avLst/>
            <a:gdLst>
              <a:gd name="T0" fmla="*/ 79 w 108"/>
              <a:gd name="T1" fmla="*/ 26 h 31"/>
              <a:gd name="T2" fmla="*/ 71 w 108"/>
              <a:gd name="T3" fmla="*/ 28 h 31"/>
              <a:gd name="T4" fmla="*/ 63 w 108"/>
              <a:gd name="T5" fmla="*/ 29 h 31"/>
              <a:gd name="T6" fmla="*/ 56 w 108"/>
              <a:gd name="T7" fmla="*/ 30 h 31"/>
              <a:gd name="T8" fmla="*/ 45 w 108"/>
              <a:gd name="T9" fmla="*/ 30 h 31"/>
              <a:gd name="T10" fmla="*/ 35 w 108"/>
              <a:gd name="T11" fmla="*/ 31 h 31"/>
              <a:gd name="T12" fmla="*/ 24 w 108"/>
              <a:gd name="T13" fmla="*/ 31 h 31"/>
              <a:gd name="T14" fmla="*/ 11 w 108"/>
              <a:gd name="T15" fmla="*/ 31 h 31"/>
              <a:gd name="T16" fmla="*/ 0 w 108"/>
              <a:gd name="T17" fmla="*/ 31 h 31"/>
              <a:gd name="T18" fmla="*/ 0 w 108"/>
              <a:gd name="T19" fmla="*/ 11 h 31"/>
              <a:gd name="T20" fmla="*/ 10 w 108"/>
              <a:gd name="T21" fmla="*/ 10 h 31"/>
              <a:gd name="T22" fmla="*/ 19 w 108"/>
              <a:gd name="T23" fmla="*/ 9 h 31"/>
              <a:gd name="T24" fmla="*/ 31 w 108"/>
              <a:gd name="T25" fmla="*/ 8 h 31"/>
              <a:gd name="T26" fmla="*/ 36 w 108"/>
              <a:gd name="T27" fmla="*/ 7 h 31"/>
              <a:gd name="T28" fmla="*/ 41 w 108"/>
              <a:gd name="T29" fmla="*/ 4 h 31"/>
              <a:gd name="T30" fmla="*/ 52 w 108"/>
              <a:gd name="T31" fmla="*/ 2 h 31"/>
              <a:gd name="T32" fmla="*/ 61 w 108"/>
              <a:gd name="T33" fmla="*/ 1 h 31"/>
              <a:gd name="T34" fmla="*/ 69 w 108"/>
              <a:gd name="T35" fmla="*/ 0 h 31"/>
              <a:gd name="T36" fmla="*/ 76 w 108"/>
              <a:gd name="T37" fmla="*/ 0 h 31"/>
              <a:gd name="T38" fmla="*/ 82 w 108"/>
              <a:gd name="T39" fmla="*/ 0 h 31"/>
              <a:gd name="T40" fmla="*/ 87 w 108"/>
              <a:gd name="T41" fmla="*/ 1 h 31"/>
              <a:gd name="T42" fmla="*/ 93 w 108"/>
              <a:gd name="T43" fmla="*/ 2 h 31"/>
              <a:gd name="T44" fmla="*/ 99 w 108"/>
              <a:gd name="T45" fmla="*/ 4 h 31"/>
              <a:gd name="T46" fmla="*/ 103 w 108"/>
              <a:gd name="T47" fmla="*/ 7 h 31"/>
              <a:gd name="T48" fmla="*/ 105 w 108"/>
              <a:gd name="T49" fmla="*/ 9 h 31"/>
              <a:gd name="T50" fmla="*/ 106 w 108"/>
              <a:gd name="T51" fmla="*/ 13 h 31"/>
              <a:gd name="T52" fmla="*/ 108 w 108"/>
              <a:gd name="T53" fmla="*/ 16 h 31"/>
              <a:gd name="T54" fmla="*/ 108 w 108"/>
              <a:gd name="T55" fmla="*/ 17 h 31"/>
              <a:gd name="T56" fmla="*/ 106 w 108"/>
              <a:gd name="T57" fmla="*/ 18 h 31"/>
              <a:gd name="T58" fmla="*/ 104 w 108"/>
              <a:gd name="T59" fmla="*/ 21 h 31"/>
              <a:gd name="T60" fmla="*/ 101 w 108"/>
              <a:gd name="T61" fmla="*/ 22 h 31"/>
              <a:gd name="T62" fmla="*/ 96 w 108"/>
              <a:gd name="T63" fmla="*/ 23 h 31"/>
              <a:gd name="T64" fmla="*/ 92 w 108"/>
              <a:gd name="T65" fmla="*/ 24 h 31"/>
              <a:gd name="T66" fmla="*/ 86 w 108"/>
              <a:gd name="T67" fmla="*/ 25 h 31"/>
              <a:gd name="T68" fmla="*/ 79 w 108"/>
              <a:gd name="T69" fmla="*/ 26 h 31"/>
              <a:gd name="T70" fmla="*/ 79 w 108"/>
              <a:gd name="T71" fmla="*/ 2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8" h="31">
                <a:moveTo>
                  <a:pt x="79" y="26"/>
                </a:moveTo>
                <a:lnTo>
                  <a:pt x="71" y="28"/>
                </a:lnTo>
                <a:lnTo>
                  <a:pt x="63" y="29"/>
                </a:lnTo>
                <a:lnTo>
                  <a:pt x="56" y="30"/>
                </a:lnTo>
                <a:lnTo>
                  <a:pt x="45" y="30"/>
                </a:lnTo>
                <a:lnTo>
                  <a:pt x="35" y="31"/>
                </a:lnTo>
                <a:lnTo>
                  <a:pt x="24" y="31"/>
                </a:lnTo>
                <a:lnTo>
                  <a:pt x="11" y="31"/>
                </a:lnTo>
                <a:lnTo>
                  <a:pt x="0" y="31"/>
                </a:lnTo>
                <a:lnTo>
                  <a:pt x="0" y="11"/>
                </a:lnTo>
                <a:lnTo>
                  <a:pt x="10" y="10"/>
                </a:lnTo>
                <a:lnTo>
                  <a:pt x="19" y="9"/>
                </a:lnTo>
                <a:lnTo>
                  <a:pt x="31" y="8"/>
                </a:lnTo>
                <a:lnTo>
                  <a:pt x="36" y="7"/>
                </a:lnTo>
                <a:lnTo>
                  <a:pt x="41" y="4"/>
                </a:lnTo>
                <a:lnTo>
                  <a:pt x="52" y="2"/>
                </a:lnTo>
                <a:lnTo>
                  <a:pt x="61" y="1"/>
                </a:lnTo>
                <a:lnTo>
                  <a:pt x="69" y="0"/>
                </a:lnTo>
                <a:lnTo>
                  <a:pt x="76" y="0"/>
                </a:lnTo>
                <a:lnTo>
                  <a:pt x="82" y="0"/>
                </a:lnTo>
                <a:lnTo>
                  <a:pt x="87" y="1"/>
                </a:lnTo>
                <a:lnTo>
                  <a:pt x="93" y="2"/>
                </a:lnTo>
                <a:lnTo>
                  <a:pt x="99" y="4"/>
                </a:lnTo>
                <a:lnTo>
                  <a:pt x="103" y="7"/>
                </a:lnTo>
                <a:lnTo>
                  <a:pt x="105" y="9"/>
                </a:lnTo>
                <a:lnTo>
                  <a:pt x="106" y="13"/>
                </a:lnTo>
                <a:lnTo>
                  <a:pt x="108" y="16"/>
                </a:lnTo>
                <a:lnTo>
                  <a:pt x="108" y="17"/>
                </a:lnTo>
                <a:lnTo>
                  <a:pt x="106" y="18"/>
                </a:lnTo>
                <a:lnTo>
                  <a:pt x="104" y="21"/>
                </a:lnTo>
                <a:lnTo>
                  <a:pt x="101" y="22"/>
                </a:lnTo>
                <a:lnTo>
                  <a:pt x="96" y="23"/>
                </a:lnTo>
                <a:lnTo>
                  <a:pt x="92" y="24"/>
                </a:lnTo>
                <a:lnTo>
                  <a:pt x="86" y="25"/>
                </a:lnTo>
                <a:lnTo>
                  <a:pt x="79" y="26"/>
                </a:lnTo>
                <a:lnTo>
                  <a:pt x="79" y="2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182">
            <a:extLst>
              <a:ext uri="{FF2B5EF4-FFF2-40B4-BE49-F238E27FC236}">
                <a16:creationId xmlns:a16="http://schemas.microsoft.com/office/drawing/2014/main" xmlns="" id="{028B92FB-C3AB-4D5F-8849-8ED2631DD992}"/>
              </a:ext>
            </a:extLst>
          </p:cNvPr>
          <p:cNvSpPr>
            <a:spLocks/>
          </p:cNvSpPr>
          <p:nvPr/>
        </p:nvSpPr>
        <p:spPr bwMode="auto">
          <a:xfrm>
            <a:off x="9152654" y="2365654"/>
            <a:ext cx="904180" cy="117970"/>
          </a:xfrm>
          <a:custGeom>
            <a:avLst/>
            <a:gdLst>
              <a:gd name="T0" fmla="*/ 0 w 120"/>
              <a:gd name="T1" fmla="*/ 13 h 17"/>
              <a:gd name="T2" fmla="*/ 10 w 120"/>
              <a:gd name="T3" fmla="*/ 10 h 17"/>
              <a:gd name="T4" fmla="*/ 19 w 120"/>
              <a:gd name="T5" fmla="*/ 9 h 17"/>
              <a:gd name="T6" fmla="*/ 30 w 120"/>
              <a:gd name="T7" fmla="*/ 7 h 17"/>
              <a:gd name="T8" fmla="*/ 38 w 120"/>
              <a:gd name="T9" fmla="*/ 6 h 17"/>
              <a:gd name="T10" fmla="*/ 45 w 120"/>
              <a:gd name="T11" fmla="*/ 5 h 17"/>
              <a:gd name="T12" fmla="*/ 53 w 120"/>
              <a:gd name="T13" fmla="*/ 3 h 17"/>
              <a:gd name="T14" fmla="*/ 60 w 120"/>
              <a:gd name="T15" fmla="*/ 2 h 17"/>
              <a:gd name="T16" fmla="*/ 66 w 120"/>
              <a:gd name="T17" fmla="*/ 1 h 17"/>
              <a:gd name="T18" fmla="*/ 73 w 120"/>
              <a:gd name="T19" fmla="*/ 1 h 17"/>
              <a:gd name="T20" fmla="*/ 77 w 120"/>
              <a:gd name="T21" fmla="*/ 0 h 17"/>
              <a:gd name="T22" fmla="*/ 82 w 120"/>
              <a:gd name="T23" fmla="*/ 0 h 17"/>
              <a:gd name="T24" fmla="*/ 86 w 120"/>
              <a:gd name="T25" fmla="*/ 0 h 17"/>
              <a:gd name="T26" fmla="*/ 90 w 120"/>
              <a:gd name="T27" fmla="*/ 0 h 17"/>
              <a:gd name="T28" fmla="*/ 92 w 120"/>
              <a:gd name="T29" fmla="*/ 0 h 17"/>
              <a:gd name="T30" fmla="*/ 94 w 120"/>
              <a:gd name="T31" fmla="*/ 0 h 17"/>
              <a:gd name="T32" fmla="*/ 96 w 120"/>
              <a:gd name="T33" fmla="*/ 0 h 17"/>
              <a:gd name="T34" fmla="*/ 102 w 120"/>
              <a:gd name="T35" fmla="*/ 1 h 17"/>
              <a:gd name="T36" fmla="*/ 108 w 120"/>
              <a:gd name="T37" fmla="*/ 3 h 17"/>
              <a:gd name="T38" fmla="*/ 113 w 120"/>
              <a:gd name="T39" fmla="*/ 6 h 17"/>
              <a:gd name="T40" fmla="*/ 120 w 120"/>
              <a:gd name="T41" fmla="*/ 9 h 17"/>
              <a:gd name="T42" fmla="*/ 112 w 120"/>
              <a:gd name="T43" fmla="*/ 9 h 17"/>
              <a:gd name="T44" fmla="*/ 104 w 120"/>
              <a:gd name="T45" fmla="*/ 9 h 17"/>
              <a:gd name="T46" fmla="*/ 96 w 120"/>
              <a:gd name="T47" fmla="*/ 10 h 17"/>
              <a:gd name="T48" fmla="*/ 87 w 120"/>
              <a:gd name="T49" fmla="*/ 10 h 17"/>
              <a:gd name="T50" fmla="*/ 70 w 120"/>
              <a:gd name="T51" fmla="*/ 12 h 17"/>
              <a:gd name="T52" fmla="*/ 51 w 120"/>
              <a:gd name="T53" fmla="*/ 13 h 17"/>
              <a:gd name="T54" fmla="*/ 42 w 120"/>
              <a:gd name="T55" fmla="*/ 14 h 17"/>
              <a:gd name="T56" fmla="*/ 34 w 120"/>
              <a:gd name="T57" fmla="*/ 15 h 17"/>
              <a:gd name="T58" fmla="*/ 27 w 120"/>
              <a:gd name="T59" fmla="*/ 15 h 17"/>
              <a:gd name="T60" fmla="*/ 21 w 120"/>
              <a:gd name="T61" fmla="*/ 16 h 17"/>
              <a:gd name="T62" fmla="*/ 15 w 120"/>
              <a:gd name="T63" fmla="*/ 16 h 17"/>
              <a:gd name="T64" fmla="*/ 12 w 120"/>
              <a:gd name="T65" fmla="*/ 17 h 17"/>
              <a:gd name="T66" fmla="*/ 9 w 120"/>
              <a:gd name="T67" fmla="*/ 17 h 17"/>
              <a:gd name="T68" fmla="*/ 8 w 120"/>
              <a:gd name="T69" fmla="*/ 17 h 17"/>
              <a:gd name="T70" fmla="*/ 5 w 120"/>
              <a:gd name="T71" fmla="*/ 17 h 17"/>
              <a:gd name="T72" fmla="*/ 2 w 120"/>
              <a:gd name="T73" fmla="*/ 16 h 17"/>
              <a:gd name="T74" fmla="*/ 1 w 120"/>
              <a:gd name="T75" fmla="*/ 15 h 17"/>
              <a:gd name="T76" fmla="*/ 0 w 120"/>
              <a:gd name="T77" fmla="*/ 13 h 17"/>
              <a:gd name="T78" fmla="*/ 0 w 120"/>
              <a:gd name="T79" fmla="*/ 13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20" h="17">
                <a:moveTo>
                  <a:pt x="0" y="13"/>
                </a:moveTo>
                <a:lnTo>
                  <a:pt x="10" y="10"/>
                </a:lnTo>
                <a:lnTo>
                  <a:pt x="19" y="9"/>
                </a:lnTo>
                <a:lnTo>
                  <a:pt x="30" y="7"/>
                </a:lnTo>
                <a:lnTo>
                  <a:pt x="38" y="6"/>
                </a:lnTo>
                <a:lnTo>
                  <a:pt x="45" y="5"/>
                </a:lnTo>
                <a:lnTo>
                  <a:pt x="53" y="3"/>
                </a:lnTo>
                <a:lnTo>
                  <a:pt x="60" y="2"/>
                </a:lnTo>
                <a:lnTo>
                  <a:pt x="66" y="1"/>
                </a:lnTo>
                <a:lnTo>
                  <a:pt x="73" y="1"/>
                </a:lnTo>
                <a:lnTo>
                  <a:pt x="77" y="0"/>
                </a:lnTo>
                <a:lnTo>
                  <a:pt x="82" y="0"/>
                </a:lnTo>
                <a:lnTo>
                  <a:pt x="86" y="0"/>
                </a:lnTo>
                <a:lnTo>
                  <a:pt x="90" y="0"/>
                </a:lnTo>
                <a:lnTo>
                  <a:pt x="92" y="0"/>
                </a:lnTo>
                <a:lnTo>
                  <a:pt x="94" y="0"/>
                </a:lnTo>
                <a:lnTo>
                  <a:pt x="96" y="0"/>
                </a:lnTo>
                <a:lnTo>
                  <a:pt x="102" y="1"/>
                </a:lnTo>
                <a:lnTo>
                  <a:pt x="108" y="3"/>
                </a:lnTo>
                <a:lnTo>
                  <a:pt x="113" y="6"/>
                </a:lnTo>
                <a:lnTo>
                  <a:pt x="120" y="9"/>
                </a:lnTo>
                <a:lnTo>
                  <a:pt x="112" y="9"/>
                </a:lnTo>
                <a:lnTo>
                  <a:pt x="104" y="9"/>
                </a:lnTo>
                <a:lnTo>
                  <a:pt x="96" y="10"/>
                </a:lnTo>
                <a:lnTo>
                  <a:pt x="87" y="10"/>
                </a:lnTo>
                <a:lnTo>
                  <a:pt x="70" y="12"/>
                </a:lnTo>
                <a:lnTo>
                  <a:pt x="51" y="13"/>
                </a:lnTo>
                <a:lnTo>
                  <a:pt x="42" y="14"/>
                </a:lnTo>
                <a:lnTo>
                  <a:pt x="34" y="15"/>
                </a:lnTo>
                <a:lnTo>
                  <a:pt x="27" y="15"/>
                </a:lnTo>
                <a:lnTo>
                  <a:pt x="21" y="16"/>
                </a:lnTo>
                <a:lnTo>
                  <a:pt x="15" y="16"/>
                </a:lnTo>
                <a:lnTo>
                  <a:pt x="12" y="17"/>
                </a:lnTo>
                <a:lnTo>
                  <a:pt x="9" y="17"/>
                </a:lnTo>
                <a:lnTo>
                  <a:pt x="8" y="17"/>
                </a:lnTo>
                <a:lnTo>
                  <a:pt x="5" y="17"/>
                </a:lnTo>
                <a:lnTo>
                  <a:pt x="2" y="16"/>
                </a:lnTo>
                <a:lnTo>
                  <a:pt x="1" y="15"/>
                </a:lnTo>
                <a:lnTo>
                  <a:pt x="0" y="13"/>
                </a:lnTo>
                <a:lnTo>
                  <a:pt x="0" y="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188">
            <a:extLst>
              <a:ext uri="{FF2B5EF4-FFF2-40B4-BE49-F238E27FC236}">
                <a16:creationId xmlns:a16="http://schemas.microsoft.com/office/drawing/2014/main" xmlns="" id="{448931EF-A1A9-4023-99F6-F4F4B35B9DB6}"/>
              </a:ext>
            </a:extLst>
          </p:cNvPr>
          <p:cNvSpPr>
            <a:spLocks/>
          </p:cNvSpPr>
          <p:nvPr/>
        </p:nvSpPr>
        <p:spPr bwMode="auto">
          <a:xfrm>
            <a:off x="1809848" y="4064058"/>
            <a:ext cx="904180" cy="2310782"/>
          </a:xfrm>
          <a:custGeom>
            <a:avLst/>
            <a:gdLst>
              <a:gd name="T0" fmla="*/ 116 w 120"/>
              <a:gd name="T1" fmla="*/ 99 h 333"/>
              <a:gd name="T2" fmla="*/ 113 w 120"/>
              <a:gd name="T3" fmla="*/ 138 h 333"/>
              <a:gd name="T4" fmla="*/ 109 w 120"/>
              <a:gd name="T5" fmla="*/ 168 h 333"/>
              <a:gd name="T6" fmla="*/ 106 w 120"/>
              <a:gd name="T7" fmla="*/ 188 h 333"/>
              <a:gd name="T8" fmla="*/ 100 w 120"/>
              <a:gd name="T9" fmla="*/ 205 h 333"/>
              <a:gd name="T10" fmla="*/ 95 w 120"/>
              <a:gd name="T11" fmla="*/ 223 h 333"/>
              <a:gd name="T12" fmla="*/ 87 w 120"/>
              <a:gd name="T13" fmla="*/ 245 h 333"/>
              <a:gd name="T14" fmla="*/ 81 w 120"/>
              <a:gd name="T15" fmla="*/ 259 h 333"/>
              <a:gd name="T16" fmla="*/ 73 w 120"/>
              <a:gd name="T17" fmla="*/ 272 h 333"/>
              <a:gd name="T18" fmla="*/ 65 w 120"/>
              <a:gd name="T19" fmla="*/ 283 h 333"/>
              <a:gd name="T20" fmla="*/ 57 w 120"/>
              <a:gd name="T21" fmla="*/ 294 h 333"/>
              <a:gd name="T22" fmla="*/ 38 w 120"/>
              <a:gd name="T23" fmla="*/ 312 h 333"/>
              <a:gd name="T24" fmla="*/ 22 w 120"/>
              <a:gd name="T25" fmla="*/ 325 h 333"/>
              <a:gd name="T26" fmla="*/ 14 w 120"/>
              <a:gd name="T27" fmla="*/ 330 h 333"/>
              <a:gd name="T28" fmla="*/ 7 w 120"/>
              <a:gd name="T29" fmla="*/ 333 h 333"/>
              <a:gd name="T30" fmla="*/ 3 w 120"/>
              <a:gd name="T31" fmla="*/ 333 h 333"/>
              <a:gd name="T32" fmla="*/ 0 w 120"/>
              <a:gd name="T33" fmla="*/ 330 h 333"/>
              <a:gd name="T34" fmla="*/ 0 w 120"/>
              <a:gd name="T35" fmla="*/ 326 h 333"/>
              <a:gd name="T36" fmla="*/ 1 w 120"/>
              <a:gd name="T37" fmla="*/ 323 h 333"/>
              <a:gd name="T38" fmla="*/ 4 w 120"/>
              <a:gd name="T39" fmla="*/ 319 h 333"/>
              <a:gd name="T40" fmla="*/ 8 w 120"/>
              <a:gd name="T41" fmla="*/ 316 h 333"/>
              <a:gd name="T42" fmla="*/ 13 w 120"/>
              <a:gd name="T43" fmla="*/ 310 h 333"/>
              <a:gd name="T44" fmla="*/ 20 w 120"/>
              <a:gd name="T45" fmla="*/ 302 h 333"/>
              <a:gd name="T46" fmla="*/ 27 w 120"/>
              <a:gd name="T47" fmla="*/ 294 h 333"/>
              <a:gd name="T48" fmla="*/ 35 w 120"/>
              <a:gd name="T49" fmla="*/ 283 h 333"/>
              <a:gd name="T50" fmla="*/ 43 w 120"/>
              <a:gd name="T51" fmla="*/ 272 h 333"/>
              <a:gd name="T52" fmla="*/ 50 w 120"/>
              <a:gd name="T53" fmla="*/ 260 h 333"/>
              <a:gd name="T54" fmla="*/ 57 w 120"/>
              <a:gd name="T55" fmla="*/ 246 h 333"/>
              <a:gd name="T56" fmla="*/ 64 w 120"/>
              <a:gd name="T57" fmla="*/ 230 h 333"/>
              <a:gd name="T58" fmla="*/ 70 w 120"/>
              <a:gd name="T59" fmla="*/ 213 h 333"/>
              <a:gd name="T60" fmla="*/ 77 w 120"/>
              <a:gd name="T61" fmla="*/ 185 h 333"/>
              <a:gd name="T62" fmla="*/ 83 w 120"/>
              <a:gd name="T63" fmla="*/ 146 h 333"/>
              <a:gd name="T64" fmla="*/ 86 w 120"/>
              <a:gd name="T65" fmla="*/ 109 h 333"/>
              <a:gd name="T66" fmla="*/ 86 w 120"/>
              <a:gd name="T67" fmla="*/ 82 h 333"/>
              <a:gd name="T68" fmla="*/ 86 w 120"/>
              <a:gd name="T69" fmla="*/ 67 h 333"/>
              <a:gd name="T70" fmla="*/ 85 w 120"/>
              <a:gd name="T71" fmla="*/ 55 h 333"/>
              <a:gd name="T72" fmla="*/ 85 w 120"/>
              <a:gd name="T73" fmla="*/ 45 h 333"/>
              <a:gd name="T74" fmla="*/ 83 w 120"/>
              <a:gd name="T75" fmla="*/ 36 h 333"/>
              <a:gd name="T76" fmla="*/ 81 w 120"/>
              <a:gd name="T77" fmla="*/ 28 h 333"/>
              <a:gd name="T78" fmla="*/ 78 w 120"/>
              <a:gd name="T79" fmla="*/ 20 h 333"/>
              <a:gd name="T80" fmla="*/ 76 w 120"/>
              <a:gd name="T81" fmla="*/ 18 h 333"/>
              <a:gd name="T82" fmla="*/ 74 w 120"/>
              <a:gd name="T83" fmla="*/ 14 h 333"/>
              <a:gd name="T84" fmla="*/ 74 w 120"/>
              <a:gd name="T85" fmla="*/ 7 h 333"/>
              <a:gd name="T86" fmla="*/ 78 w 120"/>
              <a:gd name="T87" fmla="*/ 3 h 333"/>
              <a:gd name="T88" fmla="*/ 81 w 120"/>
              <a:gd name="T89" fmla="*/ 2 h 333"/>
              <a:gd name="T90" fmla="*/ 86 w 120"/>
              <a:gd name="T91" fmla="*/ 0 h 333"/>
              <a:gd name="T92" fmla="*/ 94 w 120"/>
              <a:gd name="T93" fmla="*/ 3 h 333"/>
              <a:gd name="T94" fmla="*/ 104 w 120"/>
              <a:gd name="T95" fmla="*/ 6 h 333"/>
              <a:gd name="T96" fmla="*/ 112 w 120"/>
              <a:gd name="T97" fmla="*/ 11 h 333"/>
              <a:gd name="T98" fmla="*/ 116 w 120"/>
              <a:gd name="T99" fmla="*/ 13 h 333"/>
              <a:gd name="T100" fmla="*/ 119 w 120"/>
              <a:gd name="T101" fmla="*/ 17 h 333"/>
              <a:gd name="T102" fmla="*/ 120 w 120"/>
              <a:gd name="T103" fmla="*/ 20 h 333"/>
              <a:gd name="T104" fmla="*/ 119 w 120"/>
              <a:gd name="T105" fmla="*/ 31 h 333"/>
              <a:gd name="T106" fmla="*/ 117 w 120"/>
              <a:gd name="T107" fmla="*/ 36 h 333"/>
              <a:gd name="T108" fmla="*/ 117 w 120"/>
              <a:gd name="T109" fmla="*/ 45 h 333"/>
              <a:gd name="T110" fmla="*/ 116 w 120"/>
              <a:gd name="T111" fmla="*/ 57 h 333"/>
              <a:gd name="T112" fmla="*/ 116 w 120"/>
              <a:gd name="T113" fmla="*/ 73 h 333"/>
              <a:gd name="T114" fmla="*/ 116 w 120"/>
              <a:gd name="T115" fmla="*/ 81 h 3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20" h="333">
                <a:moveTo>
                  <a:pt x="116" y="81"/>
                </a:moveTo>
                <a:lnTo>
                  <a:pt x="116" y="99"/>
                </a:lnTo>
                <a:lnTo>
                  <a:pt x="116" y="118"/>
                </a:lnTo>
                <a:lnTo>
                  <a:pt x="113" y="138"/>
                </a:lnTo>
                <a:lnTo>
                  <a:pt x="111" y="158"/>
                </a:lnTo>
                <a:lnTo>
                  <a:pt x="109" y="168"/>
                </a:lnTo>
                <a:lnTo>
                  <a:pt x="107" y="178"/>
                </a:lnTo>
                <a:lnTo>
                  <a:pt x="106" y="188"/>
                </a:lnTo>
                <a:lnTo>
                  <a:pt x="103" y="197"/>
                </a:lnTo>
                <a:lnTo>
                  <a:pt x="100" y="205"/>
                </a:lnTo>
                <a:lnTo>
                  <a:pt x="98" y="215"/>
                </a:lnTo>
                <a:lnTo>
                  <a:pt x="95" y="223"/>
                </a:lnTo>
                <a:lnTo>
                  <a:pt x="93" y="230"/>
                </a:lnTo>
                <a:lnTo>
                  <a:pt x="87" y="245"/>
                </a:lnTo>
                <a:lnTo>
                  <a:pt x="83" y="252"/>
                </a:lnTo>
                <a:lnTo>
                  <a:pt x="81" y="259"/>
                </a:lnTo>
                <a:lnTo>
                  <a:pt x="77" y="266"/>
                </a:lnTo>
                <a:lnTo>
                  <a:pt x="73" y="272"/>
                </a:lnTo>
                <a:lnTo>
                  <a:pt x="69" y="277"/>
                </a:lnTo>
                <a:lnTo>
                  <a:pt x="65" y="283"/>
                </a:lnTo>
                <a:lnTo>
                  <a:pt x="61" y="289"/>
                </a:lnTo>
                <a:lnTo>
                  <a:pt x="57" y="294"/>
                </a:lnTo>
                <a:lnTo>
                  <a:pt x="48" y="303"/>
                </a:lnTo>
                <a:lnTo>
                  <a:pt x="38" y="312"/>
                </a:lnTo>
                <a:lnTo>
                  <a:pt x="29" y="322"/>
                </a:lnTo>
                <a:lnTo>
                  <a:pt x="22" y="325"/>
                </a:lnTo>
                <a:lnTo>
                  <a:pt x="18" y="327"/>
                </a:lnTo>
                <a:lnTo>
                  <a:pt x="14" y="330"/>
                </a:lnTo>
                <a:lnTo>
                  <a:pt x="10" y="332"/>
                </a:lnTo>
                <a:lnTo>
                  <a:pt x="7" y="333"/>
                </a:lnTo>
                <a:lnTo>
                  <a:pt x="4" y="333"/>
                </a:lnTo>
                <a:lnTo>
                  <a:pt x="3" y="333"/>
                </a:lnTo>
                <a:lnTo>
                  <a:pt x="1" y="332"/>
                </a:lnTo>
                <a:lnTo>
                  <a:pt x="0" y="330"/>
                </a:lnTo>
                <a:lnTo>
                  <a:pt x="0" y="329"/>
                </a:lnTo>
                <a:lnTo>
                  <a:pt x="0" y="326"/>
                </a:lnTo>
                <a:lnTo>
                  <a:pt x="0" y="325"/>
                </a:lnTo>
                <a:lnTo>
                  <a:pt x="1" y="323"/>
                </a:lnTo>
                <a:lnTo>
                  <a:pt x="1" y="322"/>
                </a:lnTo>
                <a:lnTo>
                  <a:pt x="4" y="319"/>
                </a:lnTo>
                <a:lnTo>
                  <a:pt x="5" y="318"/>
                </a:lnTo>
                <a:lnTo>
                  <a:pt x="8" y="316"/>
                </a:lnTo>
                <a:lnTo>
                  <a:pt x="10" y="312"/>
                </a:lnTo>
                <a:lnTo>
                  <a:pt x="13" y="310"/>
                </a:lnTo>
                <a:lnTo>
                  <a:pt x="17" y="307"/>
                </a:lnTo>
                <a:lnTo>
                  <a:pt x="20" y="302"/>
                </a:lnTo>
                <a:lnTo>
                  <a:pt x="23" y="298"/>
                </a:lnTo>
                <a:lnTo>
                  <a:pt x="27" y="294"/>
                </a:lnTo>
                <a:lnTo>
                  <a:pt x="31" y="288"/>
                </a:lnTo>
                <a:lnTo>
                  <a:pt x="35" y="283"/>
                </a:lnTo>
                <a:lnTo>
                  <a:pt x="39" y="277"/>
                </a:lnTo>
                <a:lnTo>
                  <a:pt x="43" y="272"/>
                </a:lnTo>
                <a:lnTo>
                  <a:pt x="46" y="266"/>
                </a:lnTo>
                <a:lnTo>
                  <a:pt x="50" y="260"/>
                </a:lnTo>
                <a:lnTo>
                  <a:pt x="53" y="253"/>
                </a:lnTo>
                <a:lnTo>
                  <a:pt x="57" y="246"/>
                </a:lnTo>
                <a:lnTo>
                  <a:pt x="61" y="238"/>
                </a:lnTo>
                <a:lnTo>
                  <a:pt x="64" y="230"/>
                </a:lnTo>
                <a:lnTo>
                  <a:pt x="68" y="222"/>
                </a:lnTo>
                <a:lnTo>
                  <a:pt x="70" y="213"/>
                </a:lnTo>
                <a:lnTo>
                  <a:pt x="73" y="204"/>
                </a:lnTo>
                <a:lnTo>
                  <a:pt x="77" y="185"/>
                </a:lnTo>
                <a:lnTo>
                  <a:pt x="81" y="166"/>
                </a:lnTo>
                <a:lnTo>
                  <a:pt x="83" y="146"/>
                </a:lnTo>
                <a:lnTo>
                  <a:pt x="86" y="127"/>
                </a:lnTo>
                <a:lnTo>
                  <a:pt x="86" y="109"/>
                </a:lnTo>
                <a:lnTo>
                  <a:pt x="87" y="91"/>
                </a:lnTo>
                <a:lnTo>
                  <a:pt x="86" y="82"/>
                </a:lnTo>
                <a:lnTo>
                  <a:pt x="86" y="75"/>
                </a:lnTo>
                <a:lnTo>
                  <a:pt x="86" y="67"/>
                </a:lnTo>
                <a:lnTo>
                  <a:pt x="85" y="61"/>
                </a:lnTo>
                <a:lnTo>
                  <a:pt x="85" y="55"/>
                </a:lnTo>
                <a:lnTo>
                  <a:pt x="85" y="49"/>
                </a:lnTo>
                <a:lnTo>
                  <a:pt x="85" y="45"/>
                </a:lnTo>
                <a:lnTo>
                  <a:pt x="83" y="40"/>
                </a:lnTo>
                <a:lnTo>
                  <a:pt x="83" y="36"/>
                </a:lnTo>
                <a:lnTo>
                  <a:pt x="82" y="34"/>
                </a:lnTo>
                <a:lnTo>
                  <a:pt x="81" y="28"/>
                </a:lnTo>
                <a:lnTo>
                  <a:pt x="80" y="24"/>
                </a:lnTo>
                <a:lnTo>
                  <a:pt x="78" y="20"/>
                </a:lnTo>
                <a:lnTo>
                  <a:pt x="76" y="19"/>
                </a:lnTo>
                <a:lnTo>
                  <a:pt x="76" y="18"/>
                </a:lnTo>
                <a:lnTo>
                  <a:pt x="74" y="16"/>
                </a:lnTo>
                <a:lnTo>
                  <a:pt x="74" y="14"/>
                </a:lnTo>
                <a:lnTo>
                  <a:pt x="74" y="11"/>
                </a:lnTo>
                <a:lnTo>
                  <a:pt x="74" y="7"/>
                </a:lnTo>
                <a:lnTo>
                  <a:pt x="77" y="4"/>
                </a:lnTo>
                <a:lnTo>
                  <a:pt x="78" y="3"/>
                </a:lnTo>
                <a:lnTo>
                  <a:pt x="80" y="2"/>
                </a:lnTo>
                <a:lnTo>
                  <a:pt x="81" y="2"/>
                </a:lnTo>
                <a:lnTo>
                  <a:pt x="83" y="0"/>
                </a:lnTo>
                <a:lnTo>
                  <a:pt x="86" y="0"/>
                </a:lnTo>
                <a:lnTo>
                  <a:pt x="89" y="2"/>
                </a:lnTo>
                <a:lnTo>
                  <a:pt x="94" y="3"/>
                </a:lnTo>
                <a:lnTo>
                  <a:pt x="99" y="5"/>
                </a:lnTo>
                <a:lnTo>
                  <a:pt x="104" y="6"/>
                </a:lnTo>
                <a:lnTo>
                  <a:pt x="109" y="9"/>
                </a:lnTo>
                <a:lnTo>
                  <a:pt x="112" y="11"/>
                </a:lnTo>
                <a:lnTo>
                  <a:pt x="115" y="12"/>
                </a:lnTo>
                <a:lnTo>
                  <a:pt x="116" y="13"/>
                </a:lnTo>
                <a:lnTo>
                  <a:pt x="117" y="16"/>
                </a:lnTo>
                <a:lnTo>
                  <a:pt x="119" y="17"/>
                </a:lnTo>
                <a:lnTo>
                  <a:pt x="120" y="18"/>
                </a:lnTo>
                <a:lnTo>
                  <a:pt x="120" y="20"/>
                </a:lnTo>
                <a:lnTo>
                  <a:pt x="120" y="27"/>
                </a:lnTo>
                <a:lnTo>
                  <a:pt x="119" y="31"/>
                </a:lnTo>
                <a:lnTo>
                  <a:pt x="119" y="34"/>
                </a:lnTo>
                <a:lnTo>
                  <a:pt x="117" y="36"/>
                </a:lnTo>
                <a:lnTo>
                  <a:pt x="117" y="41"/>
                </a:lnTo>
                <a:lnTo>
                  <a:pt x="117" y="45"/>
                </a:lnTo>
                <a:lnTo>
                  <a:pt x="116" y="50"/>
                </a:lnTo>
                <a:lnTo>
                  <a:pt x="116" y="57"/>
                </a:lnTo>
                <a:lnTo>
                  <a:pt x="116" y="64"/>
                </a:lnTo>
                <a:lnTo>
                  <a:pt x="116" y="73"/>
                </a:lnTo>
                <a:lnTo>
                  <a:pt x="116" y="81"/>
                </a:lnTo>
                <a:lnTo>
                  <a:pt x="116" y="8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189">
            <a:extLst>
              <a:ext uri="{FF2B5EF4-FFF2-40B4-BE49-F238E27FC236}">
                <a16:creationId xmlns:a16="http://schemas.microsoft.com/office/drawing/2014/main" xmlns="" id="{A3AA6E23-BB93-4B40-8792-6E865B73F921}"/>
              </a:ext>
            </a:extLst>
          </p:cNvPr>
          <p:cNvSpPr>
            <a:spLocks/>
          </p:cNvSpPr>
          <p:nvPr/>
        </p:nvSpPr>
        <p:spPr bwMode="auto">
          <a:xfrm>
            <a:off x="2103709" y="4785743"/>
            <a:ext cx="263722" cy="624535"/>
          </a:xfrm>
          <a:custGeom>
            <a:avLst/>
            <a:gdLst>
              <a:gd name="T0" fmla="*/ 20 w 35"/>
              <a:gd name="T1" fmla="*/ 90 h 90"/>
              <a:gd name="T2" fmla="*/ 17 w 35"/>
              <a:gd name="T3" fmla="*/ 90 h 90"/>
              <a:gd name="T4" fmla="*/ 16 w 35"/>
              <a:gd name="T5" fmla="*/ 90 h 90"/>
              <a:gd name="T6" fmla="*/ 14 w 35"/>
              <a:gd name="T7" fmla="*/ 88 h 90"/>
              <a:gd name="T8" fmla="*/ 12 w 35"/>
              <a:gd name="T9" fmla="*/ 87 h 90"/>
              <a:gd name="T10" fmla="*/ 11 w 35"/>
              <a:gd name="T11" fmla="*/ 86 h 90"/>
              <a:gd name="T12" fmla="*/ 9 w 35"/>
              <a:gd name="T13" fmla="*/ 84 h 90"/>
              <a:gd name="T14" fmla="*/ 8 w 35"/>
              <a:gd name="T15" fmla="*/ 81 h 90"/>
              <a:gd name="T16" fmla="*/ 5 w 35"/>
              <a:gd name="T17" fmla="*/ 79 h 90"/>
              <a:gd name="T18" fmla="*/ 3 w 35"/>
              <a:gd name="T19" fmla="*/ 74 h 90"/>
              <a:gd name="T20" fmla="*/ 1 w 35"/>
              <a:gd name="T21" fmla="*/ 71 h 90"/>
              <a:gd name="T22" fmla="*/ 0 w 35"/>
              <a:gd name="T23" fmla="*/ 67 h 90"/>
              <a:gd name="T24" fmla="*/ 0 w 35"/>
              <a:gd name="T25" fmla="*/ 65 h 90"/>
              <a:gd name="T26" fmla="*/ 0 w 35"/>
              <a:gd name="T27" fmla="*/ 62 h 90"/>
              <a:gd name="T28" fmla="*/ 0 w 35"/>
              <a:gd name="T29" fmla="*/ 61 h 90"/>
              <a:gd name="T30" fmla="*/ 1 w 35"/>
              <a:gd name="T31" fmla="*/ 58 h 90"/>
              <a:gd name="T32" fmla="*/ 1 w 35"/>
              <a:gd name="T33" fmla="*/ 56 h 90"/>
              <a:gd name="T34" fmla="*/ 3 w 35"/>
              <a:gd name="T35" fmla="*/ 52 h 90"/>
              <a:gd name="T36" fmla="*/ 4 w 35"/>
              <a:gd name="T37" fmla="*/ 50 h 90"/>
              <a:gd name="T38" fmla="*/ 5 w 35"/>
              <a:gd name="T39" fmla="*/ 47 h 90"/>
              <a:gd name="T40" fmla="*/ 8 w 35"/>
              <a:gd name="T41" fmla="*/ 40 h 90"/>
              <a:gd name="T42" fmla="*/ 9 w 35"/>
              <a:gd name="T43" fmla="*/ 33 h 90"/>
              <a:gd name="T44" fmla="*/ 11 w 35"/>
              <a:gd name="T45" fmla="*/ 24 h 90"/>
              <a:gd name="T46" fmla="*/ 11 w 35"/>
              <a:gd name="T47" fmla="*/ 17 h 90"/>
              <a:gd name="T48" fmla="*/ 11 w 35"/>
              <a:gd name="T49" fmla="*/ 15 h 90"/>
              <a:gd name="T50" fmla="*/ 11 w 35"/>
              <a:gd name="T51" fmla="*/ 12 h 90"/>
              <a:gd name="T52" fmla="*/ 11 w 35"/>
              <a:gd name="T53" fmla="*/ 9 h 90"/>
              <a:gd name="T54" fmla="*/ 12 w 35"/>
              <a:gd name="T55" fmla="*/ 7 h 90"/>
              <a:gd name="T56" fmla="*/ 12 w 35"/>
              <a:gd name="T57" fmla="*/ 5 h 90"/>
              <a:gd name="T58" fmla="*/ 13 w 35"/>
              <a:gd name="T59" fmla="*/ 2 h 90"/>
              <a:gd name="T60" fmla="*/ 14 w 35"/>
              <a:gd name="T61" fmla="*/ 1 h 90"/>
              <a:gd name="T62" fmla="*/ 16 w 35"/>
              <a:gd name="T63" fmla="*/ 1 h 90"/>
              <a:gd name="T64" fmla="*/ 17 w 35"/>
              <a:gd name="T65" fmla="*/ 0 h 90"/>
              <a:gd name="T66" fmla="*/ 18 w 35"/>
              <a:gd name="T67" fmla="*/ 0 h 90"/>
              <a:gd name="T68" fmla="*/ 20 w 35"/>
              <a:gd name="T69" fmla="*/ 1 h 90"/>
              <a:gd name="T70" fmla="*/ 21 w 35"/>
              <a:gd name="T71" fmla="*/ 1 h 90"/>
              <a:gd name="T72" fmla="*/ 22 w 35"/>
              <a:gd name="T73" fmla="*/ 2 h 90"/>
              <a:gd name="T74" fmla="*/ 24 w 35"/>
              <a:gd name="T75" fmla="*/ 5 h 90"/>
              <a:gd name="T76" fmla="*/ 25 w 35"/>
              <a:gd name="T77" fmla="*/ 6 h 90"/>
              <a:gd name="T78" fmla="*/ 26 w 35"/>
              <a:gd name="T79" fmla="*/ 8 h 90"/>
              <a:gd name="T80" fmla="*/ 29 w 35"/>
              <a:gd name="T81" fmla="*/ 14 h 90"/>
              <a:gd name="T82" fmla="*/ 31 w 35"/>
              <a:gd name="T83" fmla="*/ 21 h 90"/>
              <a:gd name="T84" fmla="*/ 33 w 35"/>
              <a:gd name="T85" fmla="*/ 28 h 90"/>
              <a:gd name="T86" fmla="*/ 34 w 35"/>
              <a:gd name="T87" fmla="*/ 31 h 90"/>
              <a:gd name="T88" fmla="*/ 34 w 35"/>
              <a:gd name="T89" fmla="*/ 35 h 90"/>
              <a:gd name="T90" fmla="*/ 35 w 35"/>
              <a:gd name="T91" fmla="*/ 44 h 90"/>
              <a:gd name="T92" fmla="*/ 34 w 35"/>
              <a:gd name="T93" fmla="*/ 52 h 90"/>
              <a:gd name="T94" fmla="*/ 33 w 35"/>
              <a:gd name="T95" fmla="*/ 62 h 90"/>
              <a:gd name="T96" fmla="*/ 31 w 35"/>
              <a:gd name="T97" fmla="*/ 71 h 90"/>
              <a:gd name="T98" fmla="*/ 30 w 35"/>
              <a:gd name="T99" fmla="*/ 76 h 90"/>
              <a:gd name="T100" fmla="*/ 29 w 35"/>
              <a:gd name="T101" fmla="*/ 79 h 90"/>
              <a:gd name="T102" fmla="*/ 27 w 35"/>
              <a:gd name="T103" fmla="*/ 83 h 90"/>
              <a:gd name="T104" fmla="*/ 26 w 35"/>
              <a:gd name="T105" fmla="*/ 85 h 90"/>
              <a:gd name="T106" fmla="*/ 25 w 35"/>
              <a:gd name="T107" fmla="*/ 87 h 90"/>
              <a:gd name="T108" fmla="*/ 22 w 35"/>
              <a:gd name="T109" fmla="*/ 88 h 90"/>
              <a:gd name="T110" fmla="*/ 21 w 35"/>
              <a:gd name="T111" fmla="*/ 90 h 90"/>
              <a:gd name="T112" fmla="*/ 20 w 35"/>
              <a:gd name="T113" fmla="*/ 90 h 90"/>
              <a:gd name="T114" fmla="*/ 20 w 35"/>
              <a:gd name="T115" fmla="*/ 90 h 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5" h="90">
                <a:moveTo>
                  <a:pt x="20" y="90"/>
                </a:moveTo>
                <a:lnTo>
                  <a:pt x="17" y="90"/>
                </a:lnTo>
                <a:lnTo>
                  <a:pt x="16" y="90"/>
                </a:lnTo>
                <a:lnTo>
                  <a:pt x="14" y="88"/>
                </a:lnTo>
                <a:lnTo>
                  <a:pt x="12" y="87"/>
                </a:lnTo>
                <a:lnTo>
                  <a:pt x="11" y="86"/>
                </a:lnTo>
                <a:lnTo>
                  <a:pt x="9" y="84"/>
                </a:lnTo>
                <a:lnTo>
                  <a:pt x="8" y="81"/>
                </a:lnTo>
                <a:lnTo>
                  <a:pt x="5" y="79"/>
                </a:lnTo>
                <a:lnTo>
                  <a:pt x="3" y="74"/>
                </a:lnTo>
                <a:lnTo>
                  <a:pt x="1" y="71"/>
                </a:lnTo>
                <a:lnTo>
                  <a:pt x="0" y="67"/>
                </a:lnTo>
                <a:lnTo>
                  <a:pt x="0" y="65"/>
                </a:lnTo>
                <a:lnTo>
                  <a:pt x="0" y="62"/>
                </a:lnTo>
                <a:lnTo>
                  <a:pt x="0" y="61"/>
                </a:lnTo>
                <a:lnTo>
                  <a:pt x="1" y="58"/>
                </a:lnTo>
                <a:lnTo>
                  <a:pt x="1" y="56"/>
                </a:lnTo>
                <a:lnTo>
                  <a:pt x="3" y="52"/>
                </a:lnTo>
                <a:lnTo>
                  <a:pt x="4" y="50"/>
                </a:lnTo>
                <a:lnTo>
                  <a:pt x="5" y="47"/>
                </a:lnTo>
                <a:lnTo>
                  <a:pt x="8" y="40"/>
                </a:lnTo>
                <a:lnTo>
                  <a:pt x="9" y="33"/>
                </a:lnTo>
                <a:lnTo>
                  <a:pt x="11" y="24"/>
                </a:lnTo>
                <a:lnTo>
                  <a:pt x="11" y="17"/>
                </a:lnTo>
                <a:lnTo>
                  <a:pt x="11" y="15"/>
                </a:lnTo>
                <a:lnTo>
                  <a:pt x="11" y="12"/>
                </a:lnTo>
                <a:lnTo>
                  <a:pt x="11" y="9"/>
                </a:lnTo>
                <a:lnTo>
                  <a:pt x="12" y="7"/>
                </a:lnTo>
                <a:lnTo>
                  <a:pt x="12" y="5"/>
                </a:lnTo>
                <a:lnTo>
                  <a:pt x="13" y="2"/>
                </a:lnTo>
                <a:lnTo>
                  <a:pt x="14" y="1"/>
                </a:lnTo>
                <a:lnTo>
                  <a:pt x="16" y="1"/>
                </a:lnTo>
                <a:lnTo>
                  <a:pt x="17" y="0"/>
                </a:lnTo>
                <a:lnTo>
                  <a:pt x="18" y="0"/>
                </a:lnTo>
                <a:lnTo>
                  <a:pt x="20" y="1"/>
                </a:lnTo>
                <a:lnTo>
                  <a:pt x="21" y="1"/>
                </a:lnTo>
                <a:lnTo>
                  <a:pt x="22" y="2"/>
                </a:lnTo>
                <a:lnTo>
                  <a:pt x="24" y="5"/>
                </a:lnTo>
                <a:lnTo>
                  <a:pt x="25" y="6"/>
                </a:lnTo>
                <a:lnTo>
                  <a:pt x="26" y="8"/>
                </a:lnTo>
                <a:lnTo>
                  <a:pt x="29" y="14"/>
                </a:lnTo>
                <a:lnTo>
                  <a:pt x="31" y="21"/>
                </a:lnTo>
                <a:lnTo>
                  <a:pt x="33" y="28"/>
                </a:lnTo>
                <a:lnTo>
                  <a:pt x="34" y="31"/>
                </a:lnTo>
                <a:lnTo>
                  <a:pt x="34" y="35"/>
                </a:lnTo>
                <a:lnTo>
                  <a:pt x="35" y="44"/>
                </a:lnTo>
                <a:lnTo>
                  <a:pt x="34" y="52"/>
                </a:lnTo>
                <a:lnTo>
                  <a:pt x="33" y="62"/>
                </a:lnTo>
                <a:lnTo>
                  <a:pt x="31" y="71"/>
                </a:lnTo>
                <a:lnTo>
                  <a:pt x="30" y="76"/>
                </a:lnTo>
                <a:lnTo>
                  <a:pt x="29" y="79"/>
                </a:lnTo>
                <a:lnTo>
                  <a:pt x="27" y="83"/>
                </a:lnTo>
                <a:lnTo>
                  <a:pt x="26" y="85"/>
                </a:lnTo>
                <a:lnTo>
                  <a:pt x="25" y="87"/>
                </a:lnTo>
                <a:lnTo>
                  <a:pt x="22" y="88"/>
                </a:lnTo>
                <a:lnTo>
                  <a:pt x="21" y="90"/>
                </a:lnTo>
                <a:lnTo>
                  <a:pt x="20" y="90"/>
                </a:lnTo>
                <a:lnTo>
                  <a:pt x="20" y="9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190">
            <a:extLst>
              <a:ext uri="{FF2B5EF4-FFF2-40B4-BE49-F238E27FC236}">
                <a16:creationId xmlns:a16="http://schemas.microsoft.com/office/drawing/2014/main" xmlns="" id="{3A67407F-150B-42F3-8826-5C8C1247BA02}"/>
              </a:ext>
            </a:extLst>
          </p:cNvPr>
          <p:cNvSpPr>
            <a:spLocks/>
          </p:cNvSpPr>
          <p:nvPr/>
        </p:nvSpPr>
        <p:spPr bwMode="auto">
          <a:xfrm>
            <a:off x="1365295" y="4452657"/>
            <a:ext cx="821299" cy="263693"/>
          </a:xfrm>
          <a:custGeom>
            <a:avLst/>
            <a:gdLst>
              <a:gd name="T0" fmla="*/ 39 w 109"/>
              <a:gd name="T1" fmla="*/ 8 h 38"/>
              <a:gd name="T2" fmla="*/ 46 w 109"/>
              <a:gd name="T3" fmla="*/ 6 h 38"/>
              <a:gd name="T4" fmla="*/ 53 w 109"/>
              <a:gd name="T5" fmla="*/ 5 h 38"/>
              <a:gd name="T6" fmla="*/ 59 w 109"/>
              <a:gd name="T7" fmla="*/ 4 h 38"/>
              <a:gd name="T8" fmla="*/ 64 w 109"/>
              <a:gd name="T9" fmla="*/ 3 h 38"/>
              <a:gd name="T10" fmla="*/ 68 w 109"/>
              <a:gd name="T11" fmla="*/ 1 h 38"/>
              <a:gd name="T12" fmla="*/ 73 w 109"/>
              <a:gd name="T13" fmla="*/ 0 h 38"/>
              <a:gd name="T14" fmla="*/ 76 w 109"/>
              <a:gd name="T15" fmla="*/ 0 h 38"/>
              <a:gd name="T16" fmla="*/ 80 w 109"/>
              <a:gd name="T17" fmla="*/ 0 h 38"/>
              <a:gd name="T18" fmla="*/ 85 w 109"/>
              <a:gd name="T19" fmla="*/ 0 h 38"/>
              <a:gd name="T20" fmla="*/ 90 w 109"/>
              <a:gd name="T21" fmla="*/ 0 h 38"/>
              <a:gd name="T22" fmla="*/ 96 w 109"/>
              <a:gd name="T23" fmla="*/ 0 h 38"/>
              <a:gd name="T24" fmla="*/ 101 w 109"/>
              <a:gd name="T25" fmla="*/ 1 h 38"/>
              <a:gd name="T26" fmla="*/ 103 w 109"/>
              <a:gd name="T27" fmla="*/ 3 h 38"/>
              <a:gd name="T28" fmla="*/ 106 w 109"/>
              <a:gd name="T29" fmla="*/ 5 h 38"/>
              <a:gd name="T30" fmla="*/ 107 w 109"/>
              <a:gd name="T31" fmla="*/ 8 h 38"/>
              <a:gd name="T32" fmla="*/ 109 w 109"/>
              <a:gd name="T33" fmla="*/ 11 h 38"/>
              <a:gd name="T34" fmla="*/ 109 w 109"/>
              <a:gd name="T35" fmla="*/ 13 h 38"/>
              <a:gd name="T36" fmla="*/ 107 w 109"/>
              <a:gd name="T37" fmla="*/ 14 h 38"/>
              <a:gd name="T38" fmla="*/ 106 w 109"/>
              <a:gd name="T39" fmla="*/ 17 h 38"/>
              <a:gd name="T40" fmla="*/ 103 w 109"/>
              <a:gd name="T41" fmla="*/ 18 h 38"/>
              <a:gd name="T42" fmla="*/ 101 w 109"/>
              <a:gd name="T43" fmla="*/ 20 h 38"/>
              <a:gd name="T44" fmla="*/ 98 w 109"/>
              <a:gd name="T45" fmla="*/ 21 h 38"/>
              <a:gd name="T46" fmla="*/ 94 w 109"/>
              <a:gd name="T47" fmla="*/ 24 h 38"/>
              <a:gd name="T48" fmla="*/ 90 w 109"/>
              <a:gd name="T49" fmla="*/ 25 h 38"/>
              <a:gd name="T50" fmla="*/ 81 w 109"/>
              <a:gd name="T51" fmla="*/ 28 h 38"/>
              <a:gd name="T52" fmla="*/ 71 w 109"/>
              <a:gd name="T53" fmla="*/ 31 h 38"/>
              <a:gd name="T54" fmla="*/ 60 w 109"/>
              <a:gd name="T55" fmla="*/ 33 h 38"/>
              <a:gd name="T56" fmla="*/ 49 w 109"/>
              <a:gd name="T57" fmla="*/ 35 h 38"/>
              <a:gd name="T58" fmla="*/ 42 w 109"/>
              <a:gd name="T59" fmla="*/ 35 h 38"/>
              <a:gd name="T60" fmla="*/ 37 w 109"/>
              <a:gd name="T61" fmla="*/ 36 h 38"/>
              <a:gd name="T62" fmla="*/ 32 w 109"/>
              <a:gd name="T63" fmla="*/ 36 h 38"/>
              <a:gd name="T64" fmla="*/ 26 w 109"/>
              <a:gd name="T65" fmla="*/ 38 h 38"/>
              <a:gd name="T66" fmla="*/ 23 w 109"/>
              <a:gd name="T67" fmla="*/ 36 h 38"/>
              <a:gd name="T68" fmla="*/ 19 w 109"/>
              <a:gd name="T69" fmla="*/ 36 h 38"/>
              <a:gd name="T70" fmla="*/ 15 w 109"/>
              <a:gd name="T71" fmla="*/ 35 h 38"/>
              <a:gd name="T72" fmla="*/ 12 w 109"/>
              <a:gd name="T73" fmla="*/ 35 h 38"/>
              <a:gd name="T74" fmla="*/ 7 w 109"/>
              <a:gd name="T75" fmla="*/ 32 h 38"/>
              <a:gd name="T76" fmla="*/ 4 w 109"/>
              <a:gd name="T77" fmla="*/ 31 h 38"/>
              <a:gd name="T78" fmla="*/ 3 w 109"/>
              <a:gd name="T79" fmla="*/ 29 h 38"/>
              <a:gd name="T80" fmla="*/ 2 w 109"/>
              <a:gd name="T81" fmla="*/ 28 h 38"/>
              <a:gd name="T82" fmla="*/ 0 w 109"/>
              <a:gd name="T83" fmla="*/ 27 h 38"/>
              <a:gd name="T84" fmla="*/ 0 w 109"/>
              <a:gd name="T85" fmla="*/ 26 h 38"/>
              <a:gd name="T86" fmla="*/ 0 w 109"/>
              <a:gd name="T87" fmla="*/ 25 h 38"/>
              <a:gd name="T88" fmla="*/ 0 w 109"/>
              <a:gd name="T89" fmla="*/ 24 h 38"/>
              <a:gd name="T90" fmla="*/ 2 w 109"/>
              <a:gd name="T91" fmla="*/ 21 h 38"/>
              <a:gd name="T92" fmla="*/ 3 w 109"/>
              <a:gd name="T93" fmla="*/ 20 h 38"/>
              <a:gd name="T94" fmla="*/ 6 w 109"/>
              <a:gd name="T95" fmla="*/ 19 h 38"/>
              <a:gd name="T96" fmla="*/ 7 w 109"/>
              <a:gd name="T97" fmla="*/ 18 h 38"/>
              <a:gd name="T98" fmla="*/ 10 w 109"/>
              <a:gd name="T99" fmla="*/ 18 h 38"/>
              <a:gd name="T100" fmla="*/ 12 w 109"/>
              <a:gd name="T101" fmla="*/ 17 h 38"/>
              <a:gd name="T102" fmla="*/ 16 w 109"/>
              <a:gd name="T103" fmla="*/ 15 h 38"/>
              <a:gd name="T104" fmla="*/ 21 w 109"/>
              <a:gd name="T105" fmla="*/ 14 h 38"/>
              <a:gd name="T106" fmla="*/ 26 w 109"/>
              <a:gd name="T107" fmla="*/ 12 h 38"/>
              <a:gd name="T108" fmla="*/ 32 w 109"/>
              <a:gd name="T109" fmla="*/ 10 h 38"/>
              <a:gd name="T110" fmla="*/ 39 w 109"/>
              <a:gd name="T111" fmla="*/ 8 h 38"/>
              <a:gd name="T112" fmla="*/ 39 w 109"/>
              <a:gd name="T113" fmla="*/ 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09" h="38">
                <a:moveTo>
                  <a:pt x="39" y="8"/>
                </a:moveTo>
                <a:lnTo>
                  <a:pt x="46" y="6"/>
                </a:lnTo>
                <a:lnTo>
                  <a:pt x="53" y="5"/>
                </a:lnTo>
                <a:lnTo>
                  <a:pt x="59" y="4"/>
                </a:lnTo>
                <a:lnTo>
                  <a:pt x="64" y="3"/>
                </a:lnTo>
                <a:lnTo>
                  <a:pt x="68" y="1"/>
                </a:lnTo>
                <a:lnTo>
                  <a:pt x="73" y="0"/>
                </a:lnTo>
                <a:lnTo>
                  <a:pt x="76" y="0"/>
                </a:lnTo>
                <a:lnTo>
                  <a:pt x="80" y="0"/>
                </a:lnTo>
                <a:lnTo>
                  <a:pt x="85" y="0"/>
                </a:lnTo>
                <a:lnTo>
                  <a:pt x="90" y="0"/>
                </a:lnTo>
                <a:lnTo>
                  <a:pt x="96" y="0"/>
                </a:lnTo>
                <a:lnTo>
                  <a:pt x="101" y="1"/>
                </a:lnTo>
                <a:lnTo>
                  <a:pt x="103" y="3"/>
                </a:lnTo>
                <a:lnTo>
                  <a:pt x="106" y="5"/>
                </a:lnTo>
                <a:lnTo>
                  <a:pt x="107" y="8"/>
                </a:lnTo>
                <a:lnTo>
                  <a:pt x="109" y="11"/>
                </a:lnTo>
                <a:lnTo>
                  <a:pt x="109" y="13"/>
                </a:lnTo>
                <a:lnTo>
                  <a:pt x="107" y="14"/>
                </a:lnTo>
                <a:lnTo>
                  <a:pt x="106" y="17"/>
                </a:lnTo>
                <a:lnTo>
                  <a:pt x="103" y="18"/>
                </a:lnTo>
                <a:lnTo>
                  <a:pt x="101" y="20"/>
                </a:lnTo>
                <a:lnTo>
                  <a:pt x="98" y="21"/>
                </a:lnTo>
                <a:lnTo>
                  <a:pt x="94" y="24"/>
                </a:lnTo>
                <a:lnTo>
                  <a:pt x="90" y="25"/>
                </a:lnTo>
                <a:lnTo>
                  <a:pt x="81" y="28"/>
                </a:lnTo>
                <a:lnTo>
                  <a:pt x="71" y="31"/>
                </a:lnTo>
                <a:lnTo>
                  <a:pt x="60" y="33"/>
                </a:lnTo>
                <a:lnTo>
                  <a:pt x="49" y="35"/>
                </a:lnTo>
                <a:lnTo>
                  <a:pt x="42" y="35"/>
                </a:lnTo>
                <a:lnTo>
                  <a:pt x="37" y="36"/>
                </a:lnTo>
                <a:lnTo>
                  <a:pt x="32" y="36"/>
                </a:lnTo>
                <a:lnTo>
                  <a:pt x="26" y="38"/>
                </a:lnTo>
                <a:lnTo>
                  <a:pt x="23" y="36"/>
                </a:lnTo>
                <a:lnTo>
                  <a:pt x="19" y="36"/>
                </a:lnTo>
                <a:lnTo>
                  <a:pt x="15" y="35"/>
                </a:lnTo>
                <a:lnTo>
                  <a:pt x="12" y="35"/>
                </a:lnTo>
                <a:lnTo>
                  <a:pt x="7" y="32"/>
                </a:lnTo>
                <a:lnTo>
                  <a:pt x="4" y="31"/>
                </a:lnTo>
                <a:lnTo>
                  <a:pt x="3" y="29"/>
                </a:lnTo>
                <a:lnTo>
                  <a:pt x="2" y="28"/>
                </a:lnTo>
                <a:lnTo>
                  <a:pt x="0" y="27"/>
                </a:lnTo>
                <a:lnTo>
                  <a:pt x="0" y="26"/>
                </a:lnTo>
                <a:lnTo>
                  <a:pt x="0" y="25"/>
                </a:lnTo>
                <a:lnTo>
                  <a:pt x="0" y="24"/>
                </a:lnTo>
                <a:lnTo>
                  <a:pt x="2" y="21"/>
                </a:lnTo>
                <a:lnTo>
                  <a:pt x="3" y="20"/>
                </a:lnTo>
                <a:lnTo>
                  <a:pt x="6" y="19"/>
                </a:lnTo>
                <a:lnTo>
                  <a:pt x="7" y="18"/>
                </a:lnTo>
                <a:lnTo>
                  <a:pt x="10" y="18"/>
                </a:lnTo>
                <a:lnTo>
                  <a:pt x="12" y="17"/>
                </a:lnTo>
                <a:lnTo>
                  <a:pt x="16" y="15"/>
                </a:lnTo>
                <a:lnTo>
                  <a:pt x="21" y="14"/>
                </a:lnTo>
                <a:lnTo>
                  <a:pt x="26" y="12"/>
                </a:lnTo>
                <a:lnTo>
                  <a:pt x="32" y="10"/>
                </a:lnTo>
                <a:lnTo>
                  <a:pt x="39" y="8"/>
                </a:lnTo>
                <a:lnTo>
                  <a:pt x="39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191">
            <a:extLst>
              <a:ext uri="{FF2B5EF4-FFF2-40B4-BE49-F238E27FC236}">
                <a16:creationId xmlns:a16="http://schemas.microsoft.com/office/drawing/2014/main" xmlns="" id="{86571D6D-5630-4050-B0C0-6FC512C7039D}"/>
              </a:ext>
            </a:extLst>
          </p:cNvPr>
          <p:cNvSpPr>
            <a:spLocks/>
          </p:cNvSpPr>
          <p:nvPr/>
        </p:nvSpPr>
        <p:spPr bwMode="auto">
          <a:xfrm>
            <a:off x="1365295" y="5049435"/>
            <a:ext cx="745952" cy="249814"/>
          </a:xfrm>
          <a:custGeom>
            <a:avLst/>
            <a:gdLst>
              <a:gd name="T0" fmla="*/ 7 w 99"/>
              <a:gd name="T1" fmla="*/ 32 h 36"/>
              <a:gd name="T2" fmla="*/ 4 w 99"/>
              <a:gd name="T3" fmla="*/ 28 h 36"/>
              <a:gd name="T4" fmla="*/ 2 w 99"/>
              <a:gd name="T5" fmla="*/ 26 h 36"/>
              <a:gd name="T6" fmla="*/ 0 w 99"/>
              <a:gd name="T7" fmla="*/ 23 h 36"/>
              <a:gd name="T8" fmla="*/ 0 w 99"/>
              <a:gd name="T9" fmla="*/ 20 h 36"/>
              <a:gd name="T10" fmla="*/ 0 w 99"/>
              <a:gd name="T11" fmla="*/ 20 h 36"/>
              <a:gd name="T12" fmla="*/ 2 w 99"/>
              <a:gd name="T13" fmla="*/ 19 h 36"/>
              <a:gd name="T14" fmla="*/ 6 w 99"/>
              <a:gd name="T15" fmla="*/ 18 h 36"/>
              <a:gd name="T16" fmla="*/ 10 w 99"/>
              <a:gd name="T17" fmla="*/ 17 h 36"/>
              <a:gd name="T18" fmla="*/ 16 w 99"/>
              <a:gd name="T19" fmla="*/ 14 h 36"/>
              <a:gd name="T20" fmla="*/ 23 w 99"/>
              <a:gd name="T21" fmla="*/ 12 h 36"/>
              <a:gd name="T22" fmla="*/ 30 w 99"/>
              <a:gd name="T23" fmla="*/ 11 h 36"/>
              <a:gd name="T24" fmla="*/ 41 w 99"/>
              <a:gd name="T25" fmla="*/ 9 h 36"/>
              <a:gd name="T26" fmla="*/ 50 w 99"/>
              <a:gd name="T27" fmla="*/ 6 h 36"/>
              <a:gd name="T28" fmla="*/ 58 w 99"/>
              <a:gd name="T29" fmla="*/ 5 h 36"/>
              <a:gd name="T30" fmla="*/ 64 w 99"/>
              <a:gd name="T31" fmla="*/ 4 h 36"/>
              <a:gd name="T32" fmla="*/ 71 w 99"/>
              <a:gd name="T33" fmla="*/ 3 h 36"/>
              <a:gd name="T34" fmla="*/ 76 w 99"/>
              <a:gd name="T35" fmla="*/ 2 h 36"/>
              <a:gd name="T36" fmla="*/ 79 w 99"/>
              <a:gd name="T37" fmla="*/ 0 h 36"/>
              <a:gd name="T38" fmla="*/ 81 w 99"/>
              <a:gd name="T39" fmla="*/ 0 h 36"/>
              <a:gd name="T40" fmla="*/ 82 w 99"/>
              <a:gd name="T41" fmla="*/ 0 h 36"/>
              <a:gd name="T42" fmla="*/ 84 w 99"/>
              <a:gd name="T43" fmla="*/ 0 h 36"/>
              <a:gd name="T44" fmla="*/ 86 w 99"/>
              <a:gd name="T45" fmla="*/ 0 h 36"/>
              <a:gd name="T46" fmla="*/ 89 w 99"/>
              <a:gd name="T47" fmla="*/ 0 h 36"/>
              <a:gd name="T48" fmla="*/ 92 w 99"/>
              <a:gd name="T49" fmla="*/ 2 h 36"/>
              <a:gd name="T50" fmla="*/ 94 w 99"/>
              <a:gd name="T51" fmla="*/ 4 h 36"/>
              <a:gd name="T52" fmla="*/ 97 w 99"/>
              <a:gd name="T53" fmla="*/ 5 h 36"/>
              <a:gd name="T54" fmla="*/ 98 w 99"/>
              <a:gd name="T55" fmla="*/ 7 h 36"/>
              <a:gd name="T56" fmla="*/ 99 w 99"/>
              <a:gd name="T57" fmla="*/ 10 h 36"/>
              <a:gd name="T58" fmla="*/ 99 w 99"/>
              <a:gd name="T59" fmla="*/ 11 h 36"/>
              <a:gd name="T60" fmla="*/ 99 w 99"/>
              <a:gd name="T61" fmla="*/ 12 h 36"/>
              <a:gd name="T62" fmla="*/ 99 w 99"/>
              <a:gd name="T63" fmla="*/ 13 h 36"/>
              <a:gd name="T64" fmla="*/ 98 w 99"/>
              <a:gd name="T65" fmla="*/ 14 h 36"/>
              <a:gd name="T66" fmla="*/ 96 w 99"/>
              <a:gd name="T67" fmla="*/ 17 h 36"/>
              <a:gd name="T68" fmla="*/ 93 w 99"/>
              <a:gd name="T69" fmla="*/ 19 h 36"/>
              <a:gd name="T70" fmla="*/ 88 w 99"/>
              <a:gd name="T71" fmla="*/ 21 h 36"/>
              <a:gd name="T72" fmla="*/ 82 w 99"/>
              <a:gd name="T73" fmla="*/ 24 h 36"/>
              <a:gd name="T74" fmla="*/ 76 w 99"/>
              <a:gd name="T75" fmla="*/ 26 h 36"/>
              <a:gd name="T76" fmla="*/ 69 w 99"/>
              <a:gd name="T77" fmla="*/ 27 h 36"/>
              <a:gd name="T78" fmla="*/ 62 w 99"/>
              <a:gd name="T79" fmla="*/ 29 h 36"/>
              <a:gd name="T80" fmla="*/ 54 w 99"/>
              <a:gd name="T81" fmla="*/ 31 h 36"/>
              <a:gd name="T82" fmla="*/ 46 w 99"/>
              <a:gd name="T83" fmla="*/ 32 h 36"/>
              <a:gd name="T84" fmla="*/ 39 w 99"/>
              <a:gd name="T85" fmla="*/ 33 h 36"/>
              <a:gd name="T86" fmla="*/ 36 w 99"/>
              <a:gd name="T87" fmla="*/ 34 h 36"/>
              <a:gd name="T88" fmla="*/ 32 w 99"/>
              <a:gd name="T89" fmla="*/ 34 h 36"/>
              <a:gd name="T90" fmla="*/ 29 w 99"/>
              <a:gd name="T91" fmla="*/ 35 h 36"/>
              <a:gd name="T92" fmla="*/ 26 w 99"/>
              <a:gd name="T93" fmla="*/ 35 h 36"/>
              <a:gd name="T94" fmla="*/ 25 w 99"/>
              <a:gd name="T95" fmla="*/ 35 h 36"/>
              <a:gd name="T96" fmla="*/ 23 w 99"/>
              <a:gd name="T97" fmla="*/ 36 h 36"/>
              <a:gd name="T98" fmla="*/ 21 w 99"/>
              <a:gd name="T99" fmla="*/ 36 h 36"/>
              <a:gd name="T100" fmla="*/ 21 w 99"/>
              <a:gd name="T101" fmla="*/ 36 h 36"/>
              <a:gd name="T102" fmla="*/ 19 w 99"/>
              <a:gd name="T103" fmla="*/ 36 h 36"/>
              <a:gd name="T104" fmla="*/ 15 w 99"/>
              <a:gd name="T105" fmla="*/ 35 h 36"/>
              <a:gd name="T106" fmla="*/ 12 w 99"/>
              <a:gd name="T107" fmla="*/ 34 h 36"/>
              <a:gd name="T108" fmla="*/ 7 w 99"/>
              <a:gd name="T109" fmla="*/ 32 h 36"/>
              <a:gd name="T110" fmla="*/ 7 w 99"/>
              <a:gd name="T111" fmla="*/ 32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99" h="36">
                <a:moveTo>
                  <a:pt x="7" y="32"/>
                </a:moveTo>
                <a:lnTo>
                  <a:pt x="4" y="28"/>
                </a:lnTo>
                <a:lnTo>
                  <a:pt x="2" y="26"/>
                </a:lnTo>
                <a:lnTo>
                  <a:pt x="0" y="23"/>
                </a:lnTo>
                <a:lnTo>
                  <a:pt x="0" y="20"/>
                </a:lnTo>
                <a:lnTo>
                  <a:pt x="0" y="20"/>
                </a:lnTo>
                <a:lnTo>
                  <a:pt x="2" y="19"/>
                </a:lnTo>
                <a:lnTo>
                  <a:pt x="6" y="18"/>
                </a:lnTo>
                <a:lnTo>
                  <a:pt x="10" y="17"/>
                </a:lnTo>
                <a:lnTo>
                  <a:pt x="16" y="14"/>
                </a:lnTo>
                <a:lnTo>
                  <a:pt x="23" y="12"/>
                </a:lnTo>
                <a:lnTo>
                  <a:pt x="30" y="11"/>
                </a:lnTo>
                <a:lnTo>
                  <a:pt x="41" y="9"/>
                </a:lnTo>
                <a:lnTo>
                  <a:pt x="50" y="6"/>
                </a:lnTo>
                <a:lnTo>
                  <a:pt x="58" y="5"/>
                </a:lnTo>
                <a:lnTo>
                  <a:pt x="64" y="4"/>
                </a:lnTo>
                <a:lnTo>
                  <a:pt x="71" y="3"/>
                </a:lnTo>
                <a:lnTo>
                  <a:pt x="76" y="2"/>
                </a:lnTo>
                <a:lnTo>
                  <a:pt x="79" y="0"/>
                </a:lnTo>
                <a:lnTo>
                  <a:pt x="81" y="0"/>
                </a:lnTo>
                <a:lnTo>
                  <a:pt x="82" y="0"/>
                </a:lnTo>
                <a:lnTo>
                  <a:pt x="84" y="0"/>
                </a:lnTo>
                <a:lnTo>
                  <a:pt x="86" y="0"/>
                </a:lnTo>
                <a:lnTo>
                  <a:pt x="89" y="0"/>
                </a:lnTo>
                <a:lnTo>
                  <a:pt x="92" y="2"/>
                </a:lnTo>
                <a:lnTo>
                  <a:pt x="94" y="4"/>
                </a:lnTo>
                <a:lnTo>
                  <a:pt x="97" y="5"/>
                </a:lnTo>
                <a:lnTo>
                  <a:pt x="98" y="7"/>
                </a:lnTo>
                <a:lnTo>
                  <a:pt x="99" y="10"/>
                </a:lnTo>
                <a:lnTo>
                  <a:pt x="99" y="11"/>
                </a:lnTo>
                <a:lnTo>
                  <a:pt x="99" y="12"/>
                </a:lnTo>
                <a:lnTo>
                  <a:pt x="99" y="13"/>
                </a:lnTo>
                <a:lnTo>
                  <a:pt x="98" y="14"/>
                </a:lnTo>
                <a:lnTo>
                  <a:pt x="96" y="17"/>
                </a:lnTo>
                <a:lnTo>
                  <a:pt x="93" y="19"/>
                </a:lnTo>
                <a:lnTo>
                  <a:pt x="88" y="21"/>
                </a:lnTo>
                <a:lnTo>
                  <a:pt x="82" y="24"/>
                </a:lnTo>
                <a:lnTo>
                  <a:pt x="76" y="26"/>
                </a:lnTo>
                <a:lnTo>
                  <a:pt x="69" y="27"/>
                </a:lnTo>
                <a:lnTo>
                  <a:pt x="62" y="29"/>
                </a:lnTo>
                <a:lnTo>
                  <a:pt x="54" y="31"/>
                </a:lnTo>
                <a:lnTo>
                  <a:pt x="46" y="32"/>
                </a:lnTo>
                <a:lnTo>
                  <a:pt x="39" y="33"/>
                </a:lnTo>
                <a:lnTo>
                  <a:pt x="36" y="34"/>
                </a:lnTo>
                <a:lnTo>
                  <a:pt x="32" y="34"/>
                </a:lnTo>
                <a:lnTo>
                  <a:pt x="29" y="35"/>
                </a:lnTo>
                <a:lnTo>
                  <a:pt x="26" y="35"/>
                </a:lnTo>
                <a:lnTo>
                  <a:pt x="25" y="35"/>
                </a:lnTo>
                <a:lnTo>
                  <a:pt x="23" y="36"/>
                </a:lnTo>
                <a:lnTo>
                  <a:pt x="21" y="36"/>
                </a:lnTo>
                <a:lnTo>
                  <a:pt x="21" y="36"/>
                </a:lnTo>
                <a:lnTo>
                  <a:pt x="19" y="36"/>
                </a:lnTo>
                <a:lnTo>
                  <a:pt x="15" y="35"/>
                </a:lnTo>
                <a:lnTo>
                  <a:pt x="12" y="34"/>
                </a:lnTo>
                <a:lnTo>
                  <a:pt x="7" y="32"/>
                </a:lnTo>
                <a:lnTo>
                  <a:pt x="7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192">
            <a:extLst>
              <a:ext uri="{FF2B5EF4-FFF2-40B4-BE49-F238E27FC236}">
                <a16:creationId xmlns:a16="http://schemas.microsoft.com/office/drawing/2014/main" xmlns="" id="{23CA2178-428A-4CFA-93F9-401BC239D18C}"/>
              </a:ext>
            </a:extLst>
          </p:cNvPr>
          <p:cNvSpPr>
            <a:spLocks/>
          </p:cNvSpPr>
          <p:nvPr/>
        </p:nvSpPr>
        <p:spPr bwMode="auto">
          <a:xfrm>
            <a:off x="1191992" y="5528243"/>
            <a:ext cx="1009668" cy="555142"/>
          </a:xfrm>
          <a:custGeom>
            <a:avLst/>
            <a:gdLst>
              <a:gd name="T0" fmla="*/ 3 w 134"/>
              <a:gd name="T1" fmla="*/ 44 h 80"/>
              <a:gd name="T2" fmla="*/ 9 w 134"/>
              <a:gd name="T3" fmla="*/ 40 h 80"/>
              <a:gd name="T4" fmla="*/ 14 w 134"/>
              <a:gd name="T5" fmla="*/ 40 h 80"/>
              <a:gd name="T6" fmla="*/ 23 w 134"/>
              <a:gd name="T7" fmla="*/ 41 h 80"/>
              <a:gd name="T8" fmla="*/ 27 w 134"/>
              <a:gd name="T9" fmla="*/ 40 h 80"/>
              <a:gd name="T10" fmla="*/ 30 w 134"/>
              <a:gd name="T11" fmla="*/ 38 h 80"/>
              <a:gd name="T12" fmla="*/ 34 w 134"/>
              <a:gd name="T13" fmla="*/ 37 h 80"/>
              <a:gd name="T14" fmla="*/ 42 w 134"/>
              <a:gd name="T15" fmla="*/ 35 h 80"/>
              <a:gd name="T16" fmla="*/ 53 w 134"/>
              <a:gd name="T17" fmla="*/ 31 h 80"/>
              <a:gd name="T18" fmla="*/ 77 w 134"/>
              <a:gd name="T19" fmla="*/ 22 h 80"/>
              <a:gd name="T20" fmla="*/ 100 w 134"/>
              <a:gd name="T21" fmla="*/ 12 h 80"/>
              <a:gd name="T22" fmla="*/ 109 w 134"/>
              <a:gd name="T23" fmla="*/ 6 h 80"/>
              <a:gd name="T24" fmla="*/ 117 w 134"/>
              <a:gd name="T25" fmla="*/ 2 h 80"/>
              <a:gd name="T26" fmla="*/ 124 w 134"/>
              <a:gd name="T27" fmla="*/ 1 h 80"/>
              <a:gd name="T28" fmla="*/ 128 w 134"/>
              <a:gd name="T29" fmla="*/ 0 h 80"/>
              <a:gd name="T30" fmla="*/ 133 w 134"/>
              <a:gd name="T31" fmla="*/ 1 h 80"/>
              <a:gd name="T32" fmla="*/ 134 w 134"/>
              <a:gd name="T33" fmla="*/ 5 h 80"/>
              <a:gd name="T34" fmla="*/ 132 w 134"/>
              <a:gd name="T35" fmla="*/ 9 h 80"/>
              <a:gd name="T36" fmla="*/ 124 w 134"/>
              <a:gd name="T37" fmla="*/ 15 h 80"/>
              <a:gd name="T38" fmla="*/ 111 w 134"/>
              <a:gd name="T39" fmla="*/ 26 h 80"/>
              <a:gd name="T40" fmla="*/ 94 w 134"/>
              <a:gd name="T41" fmla="*/ 38 h 80"/>
              <a:gd name="T42" fmla="*/ 76 w 134"/>
              <a:gd name="T43" fmla="*/ 50 h 80"/>
              <a:gd name="T44" fmla="*/ 61 w 134"/>
              <a:gd name="T45" fmla="*/ 61 h 80"/>
              <a:gd name="T46" fmla="*/ 51 w 134"/>
              <a:gd name="T47" fmla="*/ 68 h 80"/>
              <a:gd name="T48" fmla="*/ 44 w 134"/>
              <a:gd name="T49" fmla="*/ 72 h 80"/>
              <a:gd name="T50" fmla="*/ 34 w 134"/>
              <a:gd name="T51" fmla="*/ 78 h 80"/>
              <a:gd name="T52" fmla="*/ 26 w 134"/>
              <a:gd name="T53" fmla="*/ 80 h 80"/>
              <a:gd name="T54" fmla="*/ 21 w 134"/>
              <a:gd name="T55" fmla="*/ 79 h 80"/>
              <a:gd name="T56" fmla="*/ 17 w 134"/>
              <a:gd name="T57" fmla="*/ 77 h 80"/>
              <a:gd name="T58" fmla="*/ 12 w 134"/>
              <a:gd name="T59" fmla="*/ 73 h 80"/>
              <a:gd name="T60" fmla="*/ 8 w 134"/>
              <a:gd name="T61" fmla="*/ 68 h 80"/>
              <a:gd name="T62" fmla="*/ 4 w 134"/>
              <a:gd name="T63" fmla="*/ 62 h 80"/>
              <a:gd name="T64" fmla="*/ 1 w 134"/>
              <a:gd name="T65" fmla="*/ 57 h 80"/>
              <a:gd name="T66" fmla="*/ 0 w 134"/>
              <a:gd name="T67" fmla="*/ 52 h 80"/>
              <a:gd name="T68" fmla="*/ 0 w 134"/>
              <a:gd name="T69" fmla="*/ 4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34" h="80">
                <a:moveTo>
                  <a:pt x="0" y="48"/>
                </a:moveTo>
                <a:lnTo>
                  <a:pt x="3" y="44"/>
                </a:lnTo>
                <a:lnTo>
                  <a:pt x="5" y="42"/>
                </a:lnTo>
                <a:lnTo>
                  <a:pt x="9" y="40"/>
                </a:lnTo>
                <a:lnTo>
                  <a:pt x="12" y="40"/>
                </a:lnTo>
                <a:lnTo>
                  <a:pt x="14" y="40"/>
                </a:lnTo>
                <a:lnTo>
                  <a:pt x="19" y="41"/>
                </a:lnTo>
                <a:lnTo>
                  <a:pt x="23" y="41"/>
                </a:lnTo>
                <a:lnTo>
                  <a:pt x="26" y="41"/>
                </a:lnTo>
                <a:lnTo>
                  <a:pt x="27" y="40"/>
                </a:lnTo>
                <a:lnTo>
                  <a:pt x="29" y="40"/>
                </a:lnTo>
                <a:lnTo>
                  <a:pt x="30" y="38"/>
                </a:lnTo>
                <a:lnTo>
                  <a:pt x="31" y="38"/>
                </a:lnTo>
                <a:lnTo>
                  <a:pt x="34" y="37"/>
                </a:lnTo>
                <a:lnTo>
                  <a:pt x="38" y="36"/>
                </a:lnTo>
                <a:lnTo>
                  <a:pt x="42" y="35"/>
                </a:lnTo>
                <a:lnTo>
                  <a:pt x="47" y="34"/>
                </a:lnTo>
                <a:lnTo>
                  <a:pt x="53" y="31"/>
                </a:lnTo>
                <a:lnTo>
                  <a:pt x="65" y="28"/>
                </a:lnTo>
                <a:lnTo>
                  <a:pt x="77" y="22"/>
                </a:lnTo>
                <a:lnTo>
                  <a:pt x="89" y="18"/>
                </a:lnTo>
                <a:lnTo>
                  <a:pt x="100" y="12"/>
                </a:lnTo>
                <a:lnTo>
                  <a:pt x="104" y="8"/>
                </a:lnTo>
                <a:lnTo>
                  <a:pt x="109" y="6"/>
                </a:lnTo>
                <a:lnTo>
                  <a:pt x="113" y="5"/>
                </a:lnTo>
                <a:lnTo>
                  <a:pt x="117" y="2"/>
                </a:lnTo>
                <a:lnTo>
                  <a:pt x="121" y="1"/>
                </a:lnTo>
                <a:lnTo>
                  <a:pt x="124" y="1"/>
                </a:lnTo>
                <a:lnTo>
                  <a:pt x="126" y="0"/>
                </a:lnTo>
                <a:lnTo>
                  <a:pt x="128" y="0"/>
                </a:lnTo>
                <a:lnTo>
                  <a:pt x="132" y="0"/>
                </a:lnTo>
                <a:lnTo>
                  <a:pt x="133" y="1"/>
                </a:lnTo>
                <a:lnTo>
                  <a:pt x="134" y="2"/>
                </a:lnTo>
                <a:lnTo>
                  <a:pt x="134" y="5"/>
                </a:lnTo>
                <a:lnTo>
                  <a:pt x="134" y="7"/>
                </a:lnTo>
                <a:lnTo>
                  <a:pt x="132" y="9"/>
                </a:lnTo>
                <a:lnTo>
                  <a:pt x="129" y="12"/>
                </a:lnTo>
                <a:lnTo>
                  <a:pt x="124" y="15"/>
                </a:lnTo>
                <a:lnTo>
                  <a:pt x="119" y="20"/>
                </a:lnTo>
                <a:lnTo>
                  <a:pt x="111" y="26"/>
                </a:lnTo>
                <a:lnTo>
                  <a:pt x="103" y="31"/>
                </a:lnTo>
                <a:lnTo>
                  <a:pt x="94" y="38"/>
                </a:lnTo>
                <a:lnTo>
                  <a:pt x="83" y="44"/>
                </a:lnTo>
                <a:lnTo>
                  <a:pt x="76" y="50"/>
                </a:lnTo>
                <a:lnTo>
                  <a:pt x="68" y="56"/>
                </a:lnTo>
                <a:lnTo>
                  <a:pt x="61" y="61"/>
                </a:lnTo>
                <a:lnTo>
                  <a:pt x="55" y="64"/>
                </a:lnTo>
                <a:lnTo>
                  <a:pt x="51" y="68"/>
                </a:lnTo>
                <a:lnTo>
                  <a:pt x="47" y="70"/>
                </a:lnTo>
                <a:lnTo>
                  <a:pt x="44" y="72"/>
                </a:lnTo>
                <a:lnTo>
                  <a:pt x="39" y="76"/>
                </a:lnTo>
                <a:lnTo>
                  <a:pt x="34" y="78"/>
                </a:lnTo>
                <a:lnTo>
                  <a:pt x="30" y="79"/>
                </a:lnTo>
                <a:lnTo>
                  <a:pt x="26" y="80"/>
                </a:lnTo>
                <a:lnTo>
                  <a:pt x="23" y="80"/>
                </a:lnTo>
                <a:lnTo>
                  <a:pt x="21" y="79"/>
                </a:lnTo>
                <a:lnTo>
                  <a:pt x="19" y="78"/>
                </a:lnTo>
                <a:lnTo>
                  <a:pt x="17" y="77"/>
                </a:lnTo>
                <a:lnTo>
                  <a:pt x="14" y="76"/>
                </a:lnTo>
                <a:lnTo>
                  <a:pt x="12" y="73"/>
                </a:lnTo>
                <a:lnTo>
                  <a:pt x="10" y="71"/>
                </a:lnTo>
                <a:lnTo>
                  <a:pt x="8" y="68"/>
                </a:lnTo>
                <a:lnTo>
                  <a:pt x="5" y="65"/>
                </a:lnTo>
                <a:lnTo>
                  <a:pt x="4" y="62"/>
                </a:lnTo>
                <a:lnTo>
                  <a:pt x="1" y="59"/>
                </a:lnTo>
                <a:lnTo>
                  <a:pt x="1" y="57"/>
                </a:lnTo>
                <a:lnTo>
                  <a:pt x="0" y="55"/>
                </a:lnTo>
                <a:lnTo>
                  <a:pt x="0" y="52"/>
                </a:lnTo>
                <a:lnTo>
                  <a:pt x="0" y="50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193">
            <a:extLst>
              <a:ext uri="{FF2B5EF4-FFF2-40B4-BE49-F238E27FC236}">
                <a16:creationId xmlns:a16="http://schemas.microsoft.com/office/drawing/2014/main" xmlns="" id="{EDE84496-EB9D-40A7-84C9-C82C83659CE6}"/>
              </a:ext>
            </a:extLst>
          </p:cNvPr>
          <p:cNvSpPr>
            <a:spLocks/>
          </p:cNvSpPr>
          <p:nvPr/>
        </p:nvSpPr>
        <p:spPr bwMode="auto">
          <a:xfrm>
            <a:off x="1689290" y="4640016"/>
            <a:ext cx="143164" cy="1103348"/>
          </a:xfrm>
          <a:custGeom>
            <a:avLst/>
            <a:gdLst>
              <a:gd name="T0" fmla="*/ 13 w 19"/>
              <a:gd name="T1" fmla="*/ 9 h 159"/>
              <a:gd name="T2" fmla="*/ 17 w 19"/>
              <a:gd name="T3" fmla="*/ 12 h 159"/>
              <a:gd name="T4" fmla="*/ 19 w 19"/>
              <a:gd name="T5" fmla="*/ 14 h 159"/>
              <a:gd name="T6" fmla="*/ 19 w 19"/>
              <a:gd name="T7" fmla="*/ 15 h 159"/>
              <a:gd name="T8" fmla="*/ 19 w 19"/>
              <a:gd name="T9" fmla="*/ 17 h 159"/>
              <a:gd name="T10" fmla="*/ 19 w 19"/>
              <a:gd name="T11" fmla="*/ 17 h 159"/>
              <a:gd name="T12" fmla="*/ 17 w 19"/>
              <a:gd name="T13" fmla="*/ 20 h 159"/>
              <a:gd name="T14" fmla="*/ 17 w 19"/>
              <a:gd name="T15" fmla="*/ 23 h 159"/>
              <a:gd name="T16" fmla="*/ 17 w 19"/>
              <a:gd name="T17" fmla="*/ 28 h 159"/>
              <a:gd name="T18" fmla="*/ 16 w 19"/>
              <a:gd name="T19" fmla="*/ 33 h 159"/>
              <a:gd name="T20" fmla="*/ 16 w 19"/>
              <a:gd name="T21" fmla="*/ 38 h 159"/>
              <a:gd name="T22" fmla="*/ 16 w 19"/>
              <a:gd name="T23" fmla="*/ 47 h 159"/>
              <a:gd name="T24" fmla="*/ 15 w 19"/>
              <a:gd name="T25" fmla="*/ 55 h 159"/>
              <a:gd name="T26" fmla="*/ 15 w 19"/>
              <a:gd name="T27" fmla="*/ 64 h 159"/>
              <a:gd name="T28" fmla="*/ 13 w 19"/>
              <a:gd name="T29" fmla="*/ 75 h 159"/>
              <a:gd name="T30" fmla="*/ 12 w 19"/>
              <a:gd name="T31" fmla="*/ 86 h 159"/>
              <a:gd name="T32" fmla="*/ 12 w 19"/>
              <a:gd name="T33" fmla="*/ 98 h 159"/>
              <a:gd name="T34" fmla="*/ 11 w 19"/>
              <a:gd name="T35" fmla="*/ 112 h 159"/>
              <a:gd name="T36" fmla="*/ 10 w 19"/>
              <a:gd name="T37" fmla="*/ 126 h 159"/>
              <a:gd name="T38" fmla="*/ 10 w 19"/>
              <a:gd name="T39" fmla="*/ 142 h 159"/>
              <a:gd name="T40" fmla="*/ 8 w 19"/>
              <a:gd name="T41" fmla="*/ 158 h 159"/>
              <a:gd name="T42" fmla="*/ 0 w 19"/>
              <a:gd name="T43" fmla="*/ 159 h 159"/>
              <a:gd name="T44" fmla="*/ 2 w 19"/>
              <a:gd name="T45" fmla="*/ 148 h 159"/>
              <a:gd name="T46" fmla="*/ 2 w 19"/>
              <a:gd name="T47" fmla="*/ 137 h 159"/>
              <a:gd name="T48" fmla="*/ 3 w 19"/>
              <a:gd name="T49" fmla="*/ 127 h 159"/>
              <a:gd name="T50" fmla="*/ 3 w 19"/>
              <a:gd name="T51" fmla="*/ 116 h 159"/>
              <a:gd name="T52" fmla="*/ 4 w 19"/>
              <a:gd name="T53" fmla="*/ 107 h 159"/>
              <a:gd name="T54" fmla="*/ 4 w 19"/>
              <a:gd name="T55" fmla="*/ 99 h 159"/>
              <a:gd name="T56" fmla="*/ 4 w 19"/>
              <a:gd name="T57" fmla="*/ 92 h 159"/>
              <a:gd name="T58" fmla="*/ 6 w 19"/>
              <a:gd name="T59" fmla="*/ 84 h 159"/>
              <a:gd name="T60" fmla="*/ 6 w 19"/>
              <a:gd name="T61" fmla="*/ 78 h 159"/>
              <a:gd name="T62" fmla="*/ 6 w 19"/>
              <a:gd name="T63" fmla="*/ 72 h 159"/>
              <a:gd name="T64" fmla="*/ 6 w 19"/>
              <a:gd name="T65" fmla="*/ 68 h 159"/>
              <a:gd name="T66" fmla="*/ 6 w 19"/>
              <a:gd name="T67" fmla="*/ 63 h 159"/>
              <a:gd name="T68" fmla="*/ 7 w 19"/>
              <a:gd name="T69" fmla="*/ 59 h 159"/>
              <a:gd name="T70" fmla="*/ 7 w 19"/>
              <a:gd name="T71" fmla="*/ 56 h 159"/>
              <a:gd name="T72" fmla="*/ 7 w 19"/>
              <a:gd name="T73" fmla="*/ 54 h 159"/>
              <a:gd name="T74" fmla="*/ 7 w 19"/>
              <a:gd name="T75" fmla="*/ 51 h 159"/>
              <a:gd name="T76" fmla="*/ 7 w 19"/>
              <a:gd name="T77" fmla="*/ 48 h 159"/>
              <a:gd name="T78" fmla="*/ 6 w 19"/>
              <a:gd name="T79" fmla="*/ 44 h 159"/>
              <a:gd name="T80" fmla="*/ 6 w 19"/>
              <a:gd name="T81" fmla="*/ 38 h 159"/>
              <a:gd name="T82" fmla="*/ 6 w 19"/>
              <a:gd name="T83" fmla="*/ 33 h 159"/>
              <a:gd name="T84" fmla="*/ 6 w 19"/>
              <a:gd name="T85" fmla="*/ 26 h 159"/>
              <a:gd name="T86" fmla="*/ 4 w 19"/>
              <a:gd name="T87" fmla="*/ 17 h 159"/>
              <a:gd name="T88" fmla="*/ 4 w 19"/>
              <a:gd name="T89" fmla="*/ 9 h 159"/>
              <a:gd name="T90" fmla="*/ 3 w 19"/>
              <a:gd name="T91" fmla="*/ 0 h 159"/>
              <a:gd name="T92" fmla="*/ 7 w 19"/>
              <a:gd name="T93" fmla="*/ 2 h 159"/>
              <a:gd name="T94" fmla="*/ 10 w 19"/>
              <a:gd name="T95" fmla="*/ 5 h 159"/>
              <a:gd name="T96" fmla="*/ 13 w 19"/>
              <a:gd name="T97" fmla="*/ 9 h 159"/>
              <a:gd name="T98" fmla="*/ 13 w 19"/>
              <a:gd name="T99" fmla="*/ 9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9" h="159">
                <a:moveTo>
                  <a:pt x="13" y="9"/>
                </a:moveTo>
                <a:lnTo>
                  <a:pt x="17" y="12"/>
                </a:lnTo>
                <a:lnTo>
                  <a:pt x="19" y="14"/>
                </a:lnTo>
                <a:lnTo>
                  <a:pt x="19" y="15"/>
                </a:lnTo>
                <a:lnTo>
                  <a:pt x="19" y="17"/>
                </a:lnTo>
                <a:lnTo>
                  <a:pt x="19" y="17"/>
                </a:lnTo>
                <a:lnTo>
                  <a:pt x="17" y="20"/>
                </a:lnTo>
                <a:lnTo>
                  <a:pt x="17" y="23"/>
                </a:lnTo>
                <a:lnTo>
                  <a:pt x="17" y="28"/>
                </a:lnTo>
                <a:lnTo>
                  <a:pt x="16" y="33"/>
                </a:lnTo>
                <a:lnTo>
                  <a:pt x="16" y="38"/>
                </a:lnTo>
                <a:lnTo>
                  <a:pt x="16" y="47"/>
                </a:lnTo>
                <a:lnTo>
                  <a:pt x="15" y="55"/>
                </a:lnTo>
                <a:lnTo>
                  <a:pt x="15" y="64"/>
                </a:lnTo>
                <a:lnTo>
                  <a:pt x="13" y="75"/>
                </a:lnTo>
                <a:lnTo>
                  <a:pt x="12" y="86"/>
                </a:lnTo>
                <a:lnTo>
                  <a:pt x="12" y="98"/>
                </a:lnTo>
                <a:lnTo>
                  <a:pt x="11" y="112"/>
                </a:lnTo>
                <a:lnTo>
                  <a:pt x="10" y="126"/>
                </a:lnTo>
                <a:lnTo>
                  <a:pt x="10" y="142"/>
                </a:lnTo>
                <a:lnTo>
                  <a:pt x="8" y="158"/>
                </a:lnTo>
                <a:lnTo>
                  <a:pt x="0" y="159"/>
                </a:lnTo>
                <a:lnTo>
                  <a:pt x="2" y="148"/>
                </a:lnTo>
                <a:lnTo>
                  <a:pt x="2" y="137"/>
                </a:lnTo>
                <a:lnTo>
                  <a:pt x="3" y="127"/>
                </a:lnTo>
                <a:lnTo>
                  <a:pt x="3" y="116"/>
                </a:lnTo>
                <a:lnTo>
                  <a:pt x="4" y="107"/>
                </a:lnTo>
                <a:lnTo>
                  <a:pt x="4" y="99"/>
                </a:lnTo>
                <a:lnTo>
                  <a:pt x="4" y="92"/>
                </a:lnTo>
                <a:lnTo>
                  <a:pt x="6" y="84"/>
                </a:lnTo>
                <a:lnTo>
                  <a:pt x="6" y="78"/>
                </a:lnTo>
                <a:lnTo>
                  <a:pt x="6" y="72"/>
                </a:lnTo>
                <a:lnTo>
                  <a:pt x="6" y="68"/>
                </a:lnTo>
                <a:lnTo>
                  <a:pt x="6" y="63"/>
                </a:lnTo>
                <a:lnTo>
                  <a:pt x="7" y="59"/>
                </a:lnTo>
                <a:lnTo>
                  <a:pt x="7" y="56"/>
                </a:lnTo>
                <a:lnTo>
                  <a:pt x="7" y="54"/>
                </a:lnTo>
                <a:lnTo>
                  <a:pt x="7" y="51"/>
                </a:lnTo>
                <a:lnTo>
                  <a:pt x="7" y="48"/>
                </a:lnTo>
                <a:lnTo>
                  <a:pt x="6" y="44"/>
                </a:lnTo>
                <a:lnTo>
                  <a:pt x="6" y="38"/>
                </a:lnTo>
                <a:lnTo>
                  <a:pt x="6" y="33"/>
                </a:lnTo>
                <a:lnTo>
                  <a:pt x="6" y="26"/>
                </a:lnTo>
                <a:lnTo>
                  <a:pt x="4" y="17"/>
                </a:lnTo>
                <a:lnTo>
                  <a:pt x="4" y="9"/>
                </a:lnTo>
                <a:lnTo>
                  <a:pt x="3" y="0"/>
                </a:lnTo>
                <a:lnTo>
                  <a:pt x="7" y="2"/>
                </a:lnTo>
                <a:lnTo>
                  <a:pt x="10" y="5"/>
                </a:lnTo>
                <a:lnTo>
                  <a:pt x="13" y="9"/>
                </a:lnTo>
                <a:lnTo>
                  <a:pt x="13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194">
            <a:extLst>
              <a:ext uri="{FF2B5EF4-FFF2-40B4-BE49-F238E27FC236}">
                <a16:creationId xmlns:a16="http://schemas.microsoft.com/office/drawing/2014/main" xmlns="" id="{624857CD-61F4-4541-86B2-6AFA38895016}"/>
              </a:ext>
            </a:extLst>
          </p:cNvPr>
          <p:cNvSpPr>
            <a:spLocks/>
          </p:cNvSpPr>
          <p:nvPr/>
        </p:nvSpPr>
        <p:spPr bwMode="auto">
          <a:xfrm>
            <a:off x="2744167" y="4327750"/>
            <a:ext cx="851439" cy="270634"/>
          </a:xfrm>
          <a:custGeom>
            <a:avLst/>
            <a:gdLst>
              <a:gd name="T0" fmla="*/ 68 w 113"/>
              <a:gd name="T1" fmla="*/ 5 h 39"/>
              <a:gd name="T2" fmla="*/ 79 w 113"/>
              <a:gd name="T3" fmla="*/ 2 h 39"/>
              <a:gd name="T4" fmla="*/ 90 w 113"/>
              <a:gd name="T5" fmla="*/ 0 h 39"/>
              <a:gd name="T6" fmla="*/ 99 w 113"/>
              <a:gd name="T7" fmla="*/ 2 h 39"/>
              <a:gd name="T8" fmla="*/ 108 w 113"/>
              <a:gd name="T9" fmla="*/ 8 h 39"/>
              <a:gd name="T10" fmla="*/ 113 w 113"/>
              <a:gd name="T11" fmla="*/ 12 h 39"/>
              <a:gd name="T12" fmla="*/ 113 w 113"/>
              <a:gd name="T13" fmla="*/ 16 h 39"/>
              <a:gd name="T14" fmla="*/ 111 w 113"/>
              <a:gd name="T15" fmla="*/ 21 h 39"/>
              <a:gd name="T16" fmla="*/ 108 w 113"/>
              <a:gd name="T17" fmla="*/ 24 h 39"/>
              <a:gd name="T18" fmla="*/ 103 w 113"/>
              <a:gd name="T19" fmla="*/ 26 h 39"/>
              <a:gd name="T20" fmla="*/ 96 w 113"/>
              <a:gd name="T21" fmla="*/ 29 h 39"/>
              <a:gd name="T22" fmla="*/ 87 w 113"/>
              <a:gd name="T23" fmla="*/ 31 h 39"/>
              <a:gd name="T24" fmla="*/ 75 w 113"/>
              <a:gd name="T25" fmla="*/ 33 h 39"/>
              <a:gd name="T26" fmla="*/ 65 w 113"/>
              <a:gd name="T27" fmla="*/ 35 h 39"/>
              <a:gd name="T28" fmla="*/ 57 w 113"/>
              <a:gd name="T29" fmla="*/ 36 h 39"/>
              <a:gd name="T30" fmla="*/ 52 w 113"/>
              <a:gd name="T31" fmla="*/ 37 h 39"/>
              <a:gd name="T32" fmla="*/ 47 w 113"/>
              <a:gd name="T33" fmla="*/ 37 h 39"/>
              <a:gd name="T34" fmla="*/ 36 w 113"/>
              <a:gd name="T35" fmla="*/ 38 h 39"/>
              <a:gd name="T36" fmla="*/ 25 w 113"/>
              <a:gd name="T37" fmla="*/ 39 h 39"/>
              <a:gd name="T38" fmla="*/ 14 w 113"/>
              <a:gd name="T39" fmla="*/ 39 h 39"/>
              <a:gd name="T40" fmla="*/ 8 w 113"/>
              <a:gd name="T41" fmla="*/ 37 h 39"/>
              <a:gd name="T42" fmla="*/ 2 w 113"/>
              <a:gd name="T43" fmla="*/ 32 h 39"/>
              <a:gd name="T44" fmla="*/ 0 w 113"/>
              <a:gd name="T45" fmla="*/ 26 h 39"/>
              <a:gd name="T46" fmla="*/ 0 w 113"/>
              <a:gd name="T47" fmla="*/ 21 h 39"/>
              <a:gd name="T48" fmla="*/ 4 w 113"/>
              <a:gd name="T49" fmla="*/ 19 h 39"/>
              <a:gd name="T50" fmla="*/ 8 w 113"/>
              <a:gd name="T51" fmla="*/ 18 h 39"/>
              <a:gd name="T52" fmla="*/ 14 w 113"/>
              <a:gd name="T53" fmla="*/ 17 h 39"/>
              <a:gd name="T54" fmla="*/ 23 w 113"/>
              <a:gd name="T55" fmla="*/ 16 h 39"/>
              <a:gd name="T56" fmla="*/ 39 w 113"/>
              <a:gd name="T57" fmla="*/ 14 h 39"/>
              <a:gd name="T58" fmla="*/ 52 w 113"/>
              <a:gd name="T59" fmla="*/ 10 h 39"/>
              <a:gd name="T60" fmla="*/ 60 w 113"/>
              <a:gd name="T61" fmla="*/ 8 h 39"/>
              <a:gd name="T62" fmla="*/ 62 w 113"/>
              <a:gd name="T63" fmla="*/ 7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3" h="39">
                <a:moveTo>
                  <a:pt x="62" y="7"/>
                </a:moveTo>
                <a:lnTo>
                  <a:pt x="68" y="5"/>
                </a:lnTo>
                <a:lnTo>
                  <a:pt x="73" y="3"/>
                </a:lnTo>
                <a:lnTo>
                  <a:pt x="79" y="2"/>
                </a:lnTo>
                <a:lnTo>
                  <a:pt x="85" y="1"/>
                </a:lnTo>
                <a:lnTo>
                  <a:pt x="90" y="0"/>
                </a:lnTo>
                <a:lnTo>
                  <a:pt x="94" y="1"/>
                </a:lnTo>
                <a:lnTo>
                  <a:pt x="99" y="2"/>
                </a:lnTo>
                <a:lnTo>
                  <a:pt x="104" y="4"/>
                </a:lnTo>
                <a:lnTo>
                  <a:pt x="108" y="8"/>
                </a:lnTo>
                <a:lnTo>
                  <a:pt x="111" y="10"/>
                </a:lnTo>
                <a:lnTo>
                  <a:pt x="113" y="12"/>
                </a:lnTo>
                <a:lnTo>
                  <a:pt x="113" y="14"/>
                </a:lnTo>
                <a:lnTo>
                  <a:pt x="113" y="16"/>
                </a:lnTo>
                <a:lnTo>
                  <a:pt x="112" y="18"/>
                </a:lnTo>
                <a:lnTo>
                  <a:pt x="111" y="21"/>
                </a:lnTo>
                <a:lnTo>
                  <a:pt x="109" y="23"/>
                </a:lnTo>
                <a:lnTo>
                  <a:pt x="108" y="24"/>
                </a:lnTo>
                <a:lnTo>
                  <a:pt x="105" y="25"/>
                </a:lnTo>
                <a:lnTo>
                  <a:pt x="103" y="26"/>
                </a:lnTo>
                <a:lnTo>
                  <a:pt x="100" y="28"/>
                </a:lnTo>
                <a:lnTo>
                  <a:pt x="96" y="29"/>
                </a:lnTo>
                <a:lnTo>
                  <a:pt x="92" y="30"/>
                </a:lnTo>
                <a:lnTo>
                  <a:pt x="87" y="31"/>
                </a:lnTo>
                <a:lnTo>
                  <a:pt x="82" y="32"/>
                </a:lnTo>
                <a:lnTo>
                  <a:pt x="75" y="33"/>
                </a:lnTo>
                <a:lnTo>
                  <a:pt x="70" y="35"/>
                </a:lnTo>
                <a:lnTo>
                  <a:pt x="65" y="35"/>
                </a:lnTo>
                <a:lnTo>
                  <a:pt x="61" y="36"/>
                </a:lnTo>
                <a:lnTo>
                  <a:pt x="57" y="36"/>
                </a:lnTo>
                <a:lnTo>
                  <a:pt x="55" y="37"/>
                </a:lnTo>
                <a:lnTo>
                  <a:pt x="52" y="37"/>
                </a:lnTo>
                <a:lnTo>
                  <a:pt x="51" y="37"/>
                </a:lnTo>
                <a:lnTo>
                  <a:pt x="47" y="37"/>
                </a:lnTo>
                <a:lnTo>
                  <a:pt x="42" y="37"/>
                </a:lnTo>
                <a:lnTo>
                  <a:pt x="36" y="38"/>
                </a:lnTo>
                <a:lnTo>
                  <a:pt x="31" y="38"/>
                </a:lnTo>
                <a:lnTo>
                  <a:pt x="25" y="39"/>
                </a:lnTo>
                <a:lnTo>
                  <a:pt x="19" y="39"/>
                </a:lnTo>
                <a:lnTo>
                  <a:pt x="14" y="39"/>
                </a:lnTo>
                <a:lnTo>
                  <a:pt x="12" y="38"/>
                </a:lnTo>
                <a:lnTo>
                  <a:pt x="8" y="37"/>
                </a:lnTo>
                <a:lnTo>
                  <a:pt x="5" y="35"/>
                </a:lnTo>
                <a:lnTo>
                  <a:pt x="2" y="32"/>
                </a:lnTo>
                <a:lnTo>
                  <a:pt x="0" y="29"/>
                </a:lnTo>
                <a:lnTo>
                  <a:pt x="0" y="26"/>
                </a:lnTo>
                <a:lnTo>
                  <a:pt x="0" y="23"/>
                </a:lnTo>
                <a:lnTo>
                  <a:pt x="0" y="21"/>
                </a:lnTo>
                <a:lnTo>
                  <a:pt x="2" y="19"/>
                </a:lnTo>
                <a:lnTo>
                  <a:pt x="4" y="19"/>
                </a:lnTo>
                <a:lnTo>
                  <a:pt x="5" y="18"/>
                </a:lnTo>
                <a:lnTo>
                  <a:pt x="8" y="18"/>
                </a:lnTo>
                <a:lnTo>
                  <a:pt x="12" y="17"/>
                </a:lnTo>
                <a:lnTo>
                  <a:pt x="14" y="17"/>
                </a:lnTo>
                <a:lnTo>
                  <a:pt x="19" y="16"/>
                </a:lnTo>
                <a:lnTo>
                  <a:pt x="23" y="16"/>
                </a:lnTo>
                <a:lnTo>
                  <a:pt x="28" y="15"/>
                </a:lnTo>
                <a:lnTo>
                  <a:pt x="39" y="14"/>
                </a:lnTo>
                <a:lnTo>
                  <a:pt x="48" y="11"/>
                </a:lnTo>
                <a:lnTo>
                  <a:pt x="52" y="10"/>
                </a:lnTo>
                <a:lnTo>
                  <a:pt x="56" y="9"/>
                </a:lnTo>
                <a:lnTo>
                  <a:pt x="60" y="8"/>
                </a:lnTo>
                <a:lnTo>
                  <a:pt x="62" y="7"/>
                </a:lnTo>
                <a:lnTo>
                  <a:pt x="62" y="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195">
            <a:extLst>
              <a:ext uri="{FF2B5EF4-FFF2-40B4-BE49-F238E27FC236}">
                <a16:creationId xmlns:a16="http://schemas.microsoft.com/office/drawing/2014/main" xmlns="" id="{6C7C4E1F-CA46-4556-AF25-77046B30D684}"/>
              </a:ext>
            </a:extLst>
          </p:cNvPr>
          <p:cNvSpPr>
            <a:spLocks/>
          </p:cNvSpPr>
          <p:nvPr/>
        </p:nvSpPr>
        <p:spPr bwMode="auto">
          <a:xfrm>
            <a:off x="2736635" y="5049435"/>
            <a:ext cx="791160" cy="242877"/>
          </a:xfrm>
          <a:custGeom>
            <a:avLst/>
            <a:gdLst>
              <a:gd name="T0" fmla="*/ 10 w 105"/>
              <a:gd name="T1" fmla="*/ 33 h 35"/>
              <a:gd name="T2" fmla="*/ 6 w 105"/>
              <a:gd name="T3" fmla="*/ 32 h 35"/>
              <a:gd name="T4" fmla="*/ 3 w 105"/>
              <a:gd name="T5" fmla="*/ 29 h 35"/>
              <a:gd name="T6" fmla="*/ 1 w 105"/>
              <a:gd name="T7" fmla="*/ 26 h 35"/>
              <a:gd name="T8" fmla="*/ 1 w 105"/>
              <a:gd name="T9" fmla="*/ 25 h 35"/>
              <a:gd name="T10" fmla="*/ 0 w 105"/>
              <a:gd name="T11" fmla="*/ 23 h 35"/>
              <a:gd name="T12" fmla="*/ 0 w 105"/>
              <a:gd name="T13" fmla="*/ 19 h 35"/>
              <a:gd name="T14" fmla="*/ 0 w 105"/>
              <a:gd name="T15" fmla="*/ 17 h 35"/>
              <a:gd name="T16" fmla="*/ 0 w 105"/>
              <a:gd name="T17" fmla="*/ 14 h 35"/>
              <a:gd name="T18" fmla="*/ 1 w 105"/>
              <a:gd name="T19" fmla="*/ 13 h 35"/>
              <a:gd name="T20" fmla="*/ 3 w 105"/>
              <a:gd name="T21" fmla="*/ 12 h 35"/>
              <a:gd name="T22" fmla="*/ 5 w 105"/>
              <a:gd name="T23" fmla="*/ 12 h 35"/>
              <a:gd name="T24" fmla="*/ 7 w 105"/>
              <a:gd name="T25" fmla="*/ 11 h 35"/>
              <a:gd name="T26" fmla="*/ 10 w 105"/>
              <a:gd name="T27" fmla="*/ 11 h 35"/>
              <a:gd name="T28" fmla="*/ 14 w 105"/>
              <a:gd name="T29" fmla="*/ 10 h 35"/>
              <a:gd name="T30" fmla="*/ 18 w 105"/>
              <a:gd name="T31" fmla="*/ 10 h 35"/>
              <a:gd name="T32" fmla="*/ 23 w 105"/>
              <a:gd name="T33" fmla="*/ 9 h 35"/>
              <a:gd name="T34" fmla="*/ 28 w 105"/>
              <a:gd name="T35" fmla="*/ 9 h 35"/>
              <a:gd name="T36" fmla="*/ 39 w 105"/>
              <a:gd name="T37" fmla="*/ 7 h 35"/>
              <a:gd name="T38" fmla="*/ 48 w 105"/>
              <a:gd name="T39" fmla="*/ 6 h 35"/>
              <a:gd name="T40" fmla="*/ 52 w 105"/>
              <a:gd name="T41" fmla="*/ 5 h 35"/>
              <a:gd name="T42" fmla="*/ 56 w 105"/>
              <a:gd name="T43" fmla="*/ 5 h 35"/>
              <a:gd name="T44" fmla="*/ 58 w 105"/>
              <a:gd name="T45" fmla="*/ 4 h 35"/>
              <a:gd name="T46" fmla="*/ 62 w 105"/>
              <a:gd name="T47" fmla="*/ 4 h 35"/>
              <a:gd name="T48" fmla="*/ 67 w 105"/>
              <a:gd name="T49" fmla="*/ 3 h 35"/>
              <a:gd name="T50" fmla="*/ 74 w 105"/>
              <a:gd name="T51" fmla="*/ 2 h 35"/>
              <a:gd name="T52" fmla="*/ 80 w 105"/>
              <a:gd name="T53" fmla="*/ 0 h 35"/>
              <a:gd name="T54" fmla="*/ 86 w 105"/>
              <a:gd name="T55" fmla="*/ 0 h 35"/>
              <a:gd name="T56" fmla="*/ 91 w 105"/>
              <a:gd name="T57" fmla="*/ 0 h 35"/>
              <a:gd name="T58" fmla="*/ 95 w 105"/>
              <a:gd name="T59" fmla="*/ 2 h 35"/>
              <a:gd name="T60" fmla="*/ 99 w 105"/>
              <a:gd name="T61" fmla="*/ 4 h 35"/>
              <a:gd name="T62" fmla="*/ 101 w 105"/>
              <a:gd name="T63" fmla="*/ 6 h 35"/>
              <a:gd name="T64" fmla="*/ 102 w 105"/>
              <a:gd name="T65" fmla="*/ 10 h 35"/>
              <a:gd name="T66" fmla="*/ 104 w 105"/>
              <a:gd name="T67" fmla="*/ 13 h 35"/>
              <a:gd name="T68" fmla="*/ 105 w 105"/>
              <a:gd name="T69" fmla="*/ 17 h 35"/>
              <a:gd name="T70" fmla="*/ 105 w 105"/>
              <a:gd name="T71" fmla="*/ 19 h 35"/>
              <a:gd name="T72" fmla="*/ 105 w 105"/>
              <a:gd name="T73" fmla="*/ 20 h 35"/>
              <a:gd name="T74" fmla="*/ 104 w 105"/>
              <a:gd name="T75" fmla="*/ 21 h 35"/>
              <a:gd name="T76" fmla="*/ 104 w 105"/>
              <a:gd name="T77" fmla="*/ 23 h 35"/>
              <a:gd name="T78" fmla="*/ 101 w 105"/>
              <a:gd name="T79" fmla="*/ 24 h 35"/>
              <a:gd name="T80" fmla="*/ 100 w 105"/>
              <a:gd name="T81" fmla="*/ 25 h 35"/>
              <a:gd name="T82" fmla="*/ 97 w 105"/>
              <a:gd name="T83" fmla="*/ 26 h 35"/>
              <a:gd name="T84" fmla="*/ 93 w 105"/>
              <a:gd name="T85" fmla="*/ 26 h 35"/>
              <a:gd name="T86" fmla="*/ 91 w 105"/>
              <a:gd name="T87" fmla="*/ 27 h 35"/>
              <a:gd name="T88" fmla="*/ 83 w 105"/>
              <a:gd name="T89" fmla="*/ 28 h 35"/>
              <a:gd name="T90" fmla="*/ 75 w 105"/>
              <a:gd name="T91" fmla="*/ 29 h 35"/>
              <a:gd name="T92" fmla="*/ 67 w 105"/>
              <a:gd name="T93" fmla="*/ 31 h 35"/>
              <a:gd name="T94" fmla="*/ 62 w 105"/>
              <a:gd name="T95" fmla="*/ 32 h 35"/>
              <a:gd name="T96" fmla="*/ 54 w 105"/>
              <a:gd name="T97" fmla="*/ 33 h 35"/>
              <a:gd name="T98" fmla="*/ 48 w 105"/>
              <a:gd name="T99" fmla="*/ 33 h 35"/>
              <a:gd name="T100" fmla="*/ 41 w 105"/>
              <a:gd name="T101" fmla="*/ 34 h 35"/>
              <a:gd name="T102" fmla="*/ 33 w 105"/>
              <a:gd name="T103" fmla="*/ 35 h 35"/>
              <a:gd name="T104" fmla="*/ 29 w 105"/>
              <a:gd name="T105" fmla="*/ 35 h 35"/>
              <a:gd name="T106" fmla="*/ 26 w 105"/>
              <a:gd name="T107" fmla="*/ 35 h 35"/>
              <a:gd name="T108" fmla="*/ 19 w 105"/>
              <a:gd name="T109" fmla="*/ 35 h 35"/>
              <a:gd name="T110" fmla="*/ 14 w 105"/>
              <a:gd name="T111" fmla="*/ 34 h 35"/>
              <a:gd name="T112" fmla="*/ 10 w 105"/>
              <a:gd name="T113" fmla="*/ 33 h 35"/>
              <a:gd name="T114" fmla="*/ 10 w 105"/>
              <a:gd name="T115" fmla="*/ 33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05" h="35">
                <a:moveTo>
                  <a:pt x="10" y="33"/>
                </a:moveTo>
                <a:lnTo>
                  <a:pt x="6" y="32"/>
                </a:lnTo>
                <a:lnTo>
                  <a:pt x="3" y="29"/>
                </a:lnTo>
                <a:lnTo>
                  <a:pt x="1" y="26"/>
                </a:lnTo>
                <a:lnTo>
                  <a:pt x="1" y="25"/>
                </a:lnTo>
                <a:lnTo>
                  <a:pt x="0" y="23"/>
                </a:lnTo>
                <a:lnTo>
                  <a:pt x="0" y="19"/>
                </a:lnTo>
                <a:lnTo>
                  <a:pt x="0" y="17"/>
                </a:lnTo>
                <a:lnTo>
                  <a:pt x="0" y="14"/>
                </a:lnTo>
                <a:lnTo>
                  <a:pt x="1" y="13"/>
                </a:lnTo>
                <a:lnTo>
                  <a:pt x="3" y="12"/>
                </a:lnTo>
                <a:lnTo>
                  <a:pt x="5" y="12"/>
                </a:lnTo>
                <a:lnTo>
                  <a:pt x="7" y="11"/>
                </a:lnTo>
                <a:lnTo>
                  <a:pt x="10" y="11"/>
                </a:lnTo>
                <a:lnTo>
                  <a:pt x="14" y="10"/>
                </a:lnTo>
                <a:lnTo>
                  <a:pt x="18" y="10"/>
                </a:lnTo>
                <a:lnTo>
                  <a:pt x="23" y="9"/>
                </a:lnTo>
                <a:lnTo>
                  <a:pt x="28" y="9"/>
                </a:lnTo>
                <a:lnTo>
                  <a:pt x="39" y="7"/>
                </a:lnTo>
                <a:lnTo>
                  <a:pt x="48" y="6"/>
                </a:lnTo>
                <a:lnTo>
                  <a:pt x="52" y="5"/>
                </a:lnTo>
                <a:lnTo>
                  <a:pt x="56" y="5"/>
                </a:lnTo>
                <a:lnTo>
                  <a:pt x="58" y="4"/>
                </a:lnTo>
                <a:lnTo>
                  <a:pt x="62" y="4"/>
                </a:lnTo>
                <a:lnTo>
                  <a:pt x="67" y="3"/>
                </a:lnTo>
                <a:lnTo>
                  <a:pt x="74" y="2"/>
                </a:lnTo>
                <a:lnTo>
                  <a:pt x="80" y="0"/>
                </a:lnTo>
                <a:lnTo>
                  <a:pt x="86" y="0"/>
                </a:lnTo>
                <a:lnTo>
                  <a:pt x="91" y="0"/>
                </a:lnTo>
                <a:lnTo>
                  <a:pt x="95" y="2"/>
                </a:lnTo>
                <a:lnTo>
                  <a:pt x="99" y="4"/>
                </a:lnTo>
                <a:lnTo>
                  <a:pt x="101" y="6"/>
                </a:lnTo>
                <a:lnTo>
                  <a:pt x="102" y="10"/>
                </a:lnTo>
                <a:lnTo>
                  <a:pt x="104" y="13"/>
                </a:lnTo>
                <a:lnTo>
                  <a:pt x="105" y="17"/>
                </a:lnTo>
                <a:lnTo>
                  <a:pt x="105" y="19"/>
                </a:lnTo>
                <a:lnTo>
                  <a:pt x="105" y="20"/>
                </a:lnTo>
                <a:lnTo>
                  <a:pt x="104" y="21"/>
                </a:lnTo>
                <a:lnTo>
                  <a:pt x="104" y="23"/>
                </a:lnTo>
                <a:lnTo>
                  <a:pt x="101" y="24"/>
                </a:lnTo>
                <a:lnTo>
                  <a:pt x="100" y="25"/>
                </a:lnTo>
                <a:lnTo>
                  <a:pt x="97" y="26"/>
                </a:lnTo>
                <a:lnTo>
                  <a:pt x="93" y="26"/>
                </a:lnTo>
                <a:lnTo>
                  <a:pt x="91" y="27"/>
                </a:lnTo>
                <a:lnTo>
                  <a:pt x="83" y="28"/>
                </a:lnTo>
                <a:lnTo>
                  <a:pt x="75" y="29"/>
                </a:lnTo>
                <a:lnTo>
                  <a:pt x="67" y="31"/>
                </a:lnTo>
                <a:lnTo>
                  <a:pt x="62" y="32"/>
                </a:lnTo>
                <a:lnTo>
                  <a:pt x="54" y="33"/>
                </a:lnTo>
                <a:lnTo>
                  <a:pt x="48" y="33"/>
                </a:lnTo>
                <a:lnTo>
                  <a:pt x="41" y="34"/>
                </a:lnTo>
                <a:lnTo>
                  <a:pt x="33" y="35"/>
                </a:lnTo>
                <a:lnTo>
                  <a:pt x="29" y="35"/>
                </a:lnTo>
                <a:lnTo>
                  <a:pt x="26" y="35"/>
                </a:lnTo>
                <a:lnTo>
                  <a:pt x="19" y="35"/>
                </a:lnTo>
                <a:lnTo>
                  <a:pt x="14" y="34"/>
                </a:lnTo>
                <a:lnTo>
                  <a:pt x="10" y="33"/>
                </a:lnTo>
                <a:lnTo>
                  <a:pt x="10" y="3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196">
            <a:extLst>
              <a:ext uri="{FF2B5EF4-FFF2-40B4-BE49-F238E27FC236}">
                <a16:creationId xmlns:a16="http://schemas.microsoft.com/office/drawing/2014/main" xmlns="" id="{EBE321BD-9E8E-48BC-90F1-0F76ACFA8D6E}"/>
              </a:ext>
            </a:extLst>
          </p:cNvPr>
          <p:cNvSpPr>
            <a:spLocks/>
          </p:cNvSpPr>
          <p:nvPr/>
        </p:nvSpPr>
        <p:spPr bwMode="auto">
          <a:xfrm>
            <a:off x="2495520" y="5729484"/>
            <a:ext cx="1318598" cy="319207"/>
          </a:xfrm>
          <a:custGeom>
            <a:avLst/>
            <a:gdLst>
              <a:gd name="T0" fmla="*/ 7 w 175"/>
              <a:gd name="T1" fmla="*/ 34 h 46"/>
              <a:gd name="T2" fmla="*/ 3 w 175"/>
              <a:gd name="T3" fmla="*/ 30 h 46"/>
              <a:gd name="T4" fmla="*/ 2 w 175"/>
              <a:gd name="T5" fmla="*/ 28 h 46"/>
              <a:gd name="T6" fmla="*/ 0 w 175"/>
              <a:gd name="T7" fmla="*/ 25 h 46"/>
              <a:gd name="T8" fmla="*/ 2 w 175"/>
              <a:gd name="T9" fmla="*/ 23 h 46"/>
              <a:gd name="T10" fmla="*/ 3 w 175"/>
              <a:gd name="T11" fmla="*/ 22 h 46"/>
              <a:gd name="T12" fmla="*/ 7 w 175"/>
              <a:gd name="T13" fmla="*/ 21 h 46"/>
              <a:gd name="T14" fmla="*/ 12 w 175"/>
              <a:gd name="T15" fmla="*/ 20 h 46"/>
              <a:gd name="T16" fmla="*/ 18 w 175"/>
              <a:gd name="T17" fmla="*/ 19 h 46"/>
              <a:gd name="T18" fmla="*/ 26 w 175"/>
              <a:gd name="T19" fmla="*/ 16 h 46"/>
              <a:gd name="T20" fmla="*/ 35 w 175"/>
              <a:gd name="T21" fmla="*/ 15 h 46"/>
              <a:gd name="T22" fmla="*/ 47 w 175"/>
              <a:gd name="T23" fmla="*/ 14 h 46"/>
              <a:gd name="T24" fmla="*/ 68 w 175"/>
              <a:gd name="T25" fmla="*/ 11 h 46"/>
              <a:gd name="T26" fmla="*/ 85 w 175"/>
              <a:gd name="T27" fmla="*/ 7 h 46"/>
              <a:gd name="T28" fmla="*/ 101 w 175"/>
              <a:gd name="T29" fmla="*/ 5 h 46"/>
              <a:gd name="T30" fmla="*/ 112 w 175"/>
              <a:gd name="T31" fmla="*/ 2 h 46"/>
              <a:gd name="T32" fmla="*/ 121 w 175"/>
              <a:gd name="T33" fmla="*/ 1 h 46"/>
              <a:gd name="T34" fmla="*/ 129 w 175"/>
              <a:gd name="T35" fmla="*/ 0 h 46"/>
              <a:gd name="T36" fmla="*/ 136 w 175"/>
              <a:gd name="T37" fmla="*/ 0 h 46"/>
              <a:gd name="T38" fmla="*/ 144 w 175"/>
              <a:gd name="T39" fmla="*/ 0 h 46"/>
              <a:gd name="T40" fmla="*/ 155 w 175"/>
              <a:gd name="T41" fmla="*/ 2 h 46"/>
              <a:gd name="T42" fmla="*/ 162 w 175"/>
              <a:gd name="T43" fmla="*/ 6 h 46"/>
              <a:gd name="T44" fmla="*/ 167 w 175"/>
              <a:gd name="T45" fmla="*/ 9 h 46"/>
              <a:gd name="T46" fmla="*/ 171 w 175"/>
              <a:gd name="T47" fmla="*/ 14 h 46"/>
              <a:gd name="T48" fmla="*/ 174 w 175"/>
              <a:gd name="T49" fmla="*/ 19 h 46"/>
              <a:gd name="T50" fmla="*/ 175 w 175"/>
              <a:gd name="T51" fmla="*/ 23 h 46"/>
              <a:gd name="T52" fmla="*/ 174 w 175"/>
              <a:gd name="T53" fmla="*/ 27 h 46"/>
              <a:gd name="T54" fmla="*/ 172 w 175"/>
              <a:gd name="T55" fmla="*/ 30 h 46"/>
              <a:gd name="T56" fmla="*/ 168 w 175"/>
              <a:gd name="T57" fmla="*/ 32 h 46"/>
              <a:gd name="T58" fmla="*/ 163 w 175"/>
              <a:gd name="T59" fmla="*/ 30 h 46"/>
              <a:gd name="T60" fmla="*/ 155 w 175"/>
              <a:gd name="T61" fmla="*/ 30 h 46"/>
              <a:gd name="T62" fmla="*/ 146 w 175"/>
              <a:gd name="T63" fmla="*/ 30 h 46"/>
              <a:gd name="T64" fmla="*/ 134 w 175"/>
              <a:gd name="T65" fmla="*/ 30 h 46"/>
              <a:gd name="T66" fmla="*/ 123 w 175"/>
              <a:gd name="T67" fmla="*/ 30 h 46"/>
              <a:gd name="T68" fmla="*/ 110 w 175"/>
              <a:gd name="T69" fmla="*/ 32 h 46"/>
              <a:gd name="T70" fmla="*/ 98 w 175"/>
              <a:gd name="T71" fmla="*/ 33 h 46"/>
              <a:gd name="T72" fmla="*/ 89 w 175"/>
              <a:gd name="T73" fmla="*/ 33 h 46"/>
              <a:gd name="T74" fmla="*/ 81 w 175"/>
              <a:gd name="T75" fmla="*/ 34 h 46"/>
              <a:gd name="T76" fmla="*/ 67 w 175"/>
              <a:gd name="T77" fmla="*/ 37 h 46"/>
              <a:gd name="T78" fmla="*/ 51 w 175"/>
              <a:gd name="T79" fmla="*/ 41 h 46"/>
              <a:gd name="T80" fmla="*/ 43 w 175"/>
              <a:gd name="T81" fmla="*/ 42 h 46"/>
              <a:gd name="T82" fmla="*/ 37 w 175"/>
              <a:gd name="T83" fmla="*/ 44 h 46"/>
              <a:gd name="T84" fmla="*/ 32 w 175"/>
              <a:gd name="T85" fmla="*/ 44 h 46"/>
              <a:gd name="T86" fmla="*/ 29 w 175"/>
              <a:gd name="T87" fmla="*/ 46 h 46"/>
              <a:gd name="T88" fmla="*/ 22 w 175"/>
              <a:gd name="T89" fmla="*/ 43 h 46"/>
              <a:gd name="T90" fmla="*/ 12 w 175"/>
              <a:gd name="T91" fmla="*/ 37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75" h="46">
                <a:moveTo>
                  <a:pt x="12" y="37"/>
                </a:moveTo>
                <a:lnTo>
                  <a:pt x="7" y="34"/>
                </a:lnTo>
                <a:lnTo>
                  <a:pt x="5" y="33"/>
                </a:lnTo>
                <a:lnTo>
                  <a:pt x="3" y="30"/>
                </a:lnTo>
                <a:lnTo>
                  <a:pt x="2" y="29"/>
                </a:lnTo>
                <a:lnTo>
                  <a:pt x="2" y="28"/>
                </a:lnTo>
                <a:lnTo>
                  <a:pt x="0" y="26"/>
                </a:lnTo>
                <a:lnTo>
                  <a:pt x="0" y="25"/>
                </a:lnTo>
                <a:lnTo>
                  <a:pt x="0" y="25"/>
                </a:lnTo>
                <a:lnTo>
                  <a:pt x="2" y="23"/>
                </a:lnTo>
                <a:lnTo>
                  <a:pt x="2" y="23"/>
                </a:lnTo>
                <a:lnTo>
                  <a:pt x="3" y="22"/>
                </a:lnTo>
                <a:lnTo>
                  <a:pt x="4" y="22"/>
                </a:lnTo>
                <a:lnTo>
                  <a:pt x="7" y="21"/>
                </a:lnTo>
                <a:lnTo>
                  <a:pt x="9" y="20"/>
                </a:lnTo>
                <a:lnTo>
                  <a:pt x="12" y="20"/>
                </a:lnTo>
                <a:lnTo>
                  <a:pt x="15" y="19"/>
                </a:lnTo>
                <a:lnTo>
                  <a:pt x="18" y="19"/>
                </a:lnTo>
                <a:lnTo>
                  <a:pt x="22" y="18"/>
                </a:lnTo>
                <a:lnTo>
                  <a:pt x="26" y="16"/>
                </a:lnTo>
                <a:lnTo>
                  <a:pt x="32" y="16"/>
                </a:lnTo>
                <a:lnTo>
                  <a:pt x="35" y="15"/>
                </a:lnTo>
                <a:lnTo>
                  <a:pt x="41" y="14"/>
                </a:lnTo>
                <a:lnTo>
                  <a:pt x="47" y="14"/>
                </a:lnTo>
                <a:lnTo>
                  <a:pt x="58" y="12"/>
                </a:lnTo>
                <a:lnTo>
                  <a:pt x="68" y="11"/>
                </a:lnTo>
                <a:lnTo>
                  <a:pt x="77" y="8"/>
                </a:lnTo>
                <a:lnTo>
                  <a:pt x="85" y="7"/>
                </a:lnTo>
                <a:lnTo>
                  <a:pt x="93" y="6"/>
                </a:lnTo>
                <a:lnTo>
                  <a:pt x="101" y="5"/>
                </a:lnTo>
                <a:lnTo>
                  <a:pt x="106" y="4"/>
                </a:lnTo>
                <a:lnTo>
                  <a:pt x="112" y="2"/>
                </a:lnTo>
                <a:lnTo>
                  <a:pt x="116" y="2"/>
                </a:lnTo>
                <a:lnTo>
                  <a:pt x="121" y="1"/>
                </a:lnTo>
                <a:lnTo>
                  <a:pt x="125" y="1"/>
                </a:lnTo>
                <a:lnTo>
                  <a:pt x="129" y="0"/>
                </a:lnTo>
                <a:lnTo>
                  <a:pt x="132" y="0"/>
                </a:lnTo>
                <a:lnTo>
                  <a:pt x="136" y="0"/>
                </a:lnTo>
                <a:lnTo>
                  <a:pt x="141" y="0"/>
                </a:lnTo>
                <a:lnTo>
                  <a:pt x="144" y="0"/>
                </a:lnTo>
                <a:lnTo>
                  <a:pt x="149" y="1"/>
                </a:lnTo>
                <a:lnTo>
                  <a:pt x="155" y="2"/>
                </a:lnTo>
                <a:lnTo>
                  <a:pt x="158" y="4"/>
                </a:lnTo>
                <a:lnTo>
                  <a:pt x="162" y="6"/>
                </a:lnTo>
                <a:lnTo>
                  <a:pt x="164" y="7"/>
                </a:lnTo>
                <a:lnTo>
                  <a:pt x="167" y="9"/>
                </a:lnTo>
                <a:lnTo>
                  <a:pt x="170" y="12"/>
                </a:lnTo>
                <a:lnTo>
                  <a:pt x="171" y="14"/>
                </a:lnTo>
                <a:lnTo>
                  <a:pt x="174" y="16"/>
                </a:lnTo>
                <a:lnTo>
                  <a:pt x="174" y="19"/>
                </a:lnTo>
                <a:lnTo>
                  <a:pt x="175" y="21"/>
                </a:lnTo>
                <a:lnTo>
                  <a:pt x="175" y="23"/>
                </a:lnTo>
                <a:lnTo>
                  <a:pt x="175" y="26"/>
                </a:lnTo>
                <a:lnTo>
                  <a:pt x="174" y="27"/>
                </a:lnTo>
                <a:lnTo>
                  <a:pt x="174" y="29"/>
                </a:lnTo>
                <a:lnTo>
                  <a:pt x="172" y="30"/>
                </a:lnTo>
                <a:lnTo>
                  <a:pt x="170" y="30"/>
                </a:lnTo>
                <a:lnTo>
                  <a:pt x="168" y="32"/>
                </a:lnTo>
                <a:lnTo>
                  <a:pt x="166" y="32"/>
                </a:lnTo>
                <a:lnTo>
                  <a:pt x="163" y="30"/>
                </a:lnTo>
                <a:lnTo>
                  <a:pt x="159" y="30"/>
                </a:lnTo>
                <a:lnTo>
                  <a:pt x="155" y="30"/>
                </a:lnTo>
                <a:lnTo>
                  <a:pt x="151" y="30"/>
                </a:lnTo>
                <a:lnTo>
                  <a:pt x="146" y="30"/>
                </a:lnTo>
                <a:lnTo>
                  <a:pt x="141" y="30"/>
                </a:lnTo>
                <a:lnTo>
                  <a:pt x="134" y="30"/>
                </a:lnTo>
                <a:lnTo>
                  <a:pt x="129" y="30"/>
                </a:lnTo>
                <a:lnTo>
                  <a:pt x="123" y="30"/>
                </a:lnTo>
                <a:lnTo>
                  <a:pt x="116" y="32"/>
                </a:lnTo>
                <a:lnTo>
                  <a:pt x="110" y="32"/>
                </a:lnTo>
                <a:lnTo>
                  <a:pt x="104" y="33"/>
                </a:lnTo>
                <a:lnTo>
                  <a:pt x="98" y="33"/>
                </a:lnTo>
                <a:lnTo>
                  <a:pt x="94" y="33"/>
                </a:lnTo>
                <a:lnTo>
                  <a:pt x="89" y="33"/>
                </a:lnTo>
                <a:lnTo>
                  <a:pt x="85" y="34"/>
                </a:lnTo>
                <a:lnTo>
                  <a:pt x="81" y="34"/>
                </a:lnTo>
                <a:lnTo>
                  <a:pt x="75" y="35"/>
                </a:lnTo>
                <a:lnTo>
                  <a:pt x="67" y="37"/>
                </a:lnTo>
                <a:lnTo>
                  <a:pt x="59" y="39"/>
                </a:lnTo>
                <a:lnTo>
                  <a:pt x="51" y="41"/>
                </a:lnTo>
                <a:lnTo>
                  <a:pt x="47" y="41"/>
                </a:lnTo>
                <a:lnTo>
                  <a:pt x="43" y="42"/>
                </a:lnTo>
                <a:lnTo>
                  <a:pt x="39" y="43"/>
                </a:lnTo>
                <a:lnTo>
                  <a:pt x="37" y="44"/>
                </a:lnTo>
                <a:lnTo>
                  <a:pt x="34" y="44"/>
                </a:lnTo>
                <a:lnTo>
                  <a:pt x="32" y="44"/>
                </a:lnTo>
                <a:lnTo>
                  <a:pt x="30" y="44"/>
                </a:lnTo>
                <a:lnTo>
                  <a:pt x="29" y="46"/>
                </a:lnTo>
                <a:lnTo>
                  <a:pt x="26" y="44"/>
                </a:lnTo>
                <a:lnTo>
                  <a:pt x="22" y="43"/>
                </a:lnTo>
                <a:lnTo>
                  <a:pt x="17" y="41"/>
                </a:lnTo>
                <a:lnTo>
                  <a:pt x="12" y="37"/>
                </a:lnTo>
                <a:lnTo>
                  <a:pt x="12" y="3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197">
            <a:extLst>
              <a:ext uri="{FF2B5EF4-FFF2-40B4-BE49-F238E27FC236}">
                <a16:creationId xmlns:a16="http://schemas.microsoft.com/office/drawing/2014/main" xmlns="" id="{BC921771-896C-4681-8445-4B35DD14832D}"/>
              </a:ext>
            </a:extLst>
          </p:cNvPr>
          <p:cNvSpPr>
            <a:spLocks/>
          </p:cNvSpPr>
          <p:nvPr/>
        </p:nvSpPr>
        <p:spPr bwMode="auto">
          <a:xfrm>
            <a:off x="3030491" y="4556744"/>
            <a:ext cx="135627" cy="1276827"/>
          </a:xfrm>
          <a:custGeom>
            <a:avLst/>
            <a:gdLst>
              <a:gd name="T0" fmla="*/ 15 w 18"/>
              <a:gd name="T1" fmla="*/ 53 h 184"/>
              <a:gd name="T2" fmla="*/ 15 w 18"/>
              <a:gd name="T3" fmla="*/ 57 h 184"/>
              <a:gd name="T4" fmla="*/ 15 w 18"/>
              <a:gd name="T5" fmla="*/ 62 h 184"/>
              <a:gd name="T6" fmla="*/ 14 w 18"/>
              <a:gd name="T7" fmla="*/ 67 h 184"/>
              <a:gd name="T8" fmla="*/ 14 w 18"/>
              <a:gd name="T9" fmla="*/ 73 h 184"/>
              <a:gd name="T10" fmla="*/ 14 w 18"/>
              <a:gd name="T11" fmla="*/ 80 h 184"/>
              <a:gd name="T12" fmla="*/ 14 w 18"/>
              <a:gd name="T13" fmla="*/ 87 h 184"/>
              <a:gd name="T14" fmla="*/ 14 w 18"/>
              <a:gd name="T15" fmla="*/ 94 h 184"/>
              <a:gd name="T16" fmla="*/ 14 w 18"/>
              <a:gd name="T17" fmla="*/ 102 h 184"/>
              <a:gd name="T18" fmla="*/ 14 w 18"/>
              <a:gd name="T19" fmla="*/ 111 h 184"/>
              <a:gd name="T20" fmla="*/ 14 w 18"/>
              <a:gd name="T21" fmla="*/ 119 h 184"/>
              <a:gd name="T22" fmla="*/ 14 w 18"/>
              <a:gd name="T23" fmla="*/ 128 h 184"/>
              <a:gd name="T24" fmla="*/ 14 w 18"/>
              <a:gd name="T25" fmla="*/ 139 h 184"/>
              <a:gd name="T26" fmla="*/ 14 w 18"/>
              <a:gd name="T27" fmla="*/ 149 h 184"/>
              <a:gd name="T28" fmla="*/ 14 w 18"/>
              <a:gd name="T29" fmla="*/ 161 h 184"/>
              <a:gd name="T30" fmla="*/ 14 w 18"/>
              <a:gd name="T31" fmla="*/ 173 h 184"/>
              <a:gd name="T32" fmla="*/ 14 w 18"/>
              <a:gd name="T33" fmla="*/ 184 h 184"/>
              <a:gd name="T34" fmla="*/ 5 w 18"/>
              <a:gd name="T35" fmla="*/ 184 h 184"/>
              <a:gd name="T36" fmla="*/ 5 w 18"/>
              <a:gd name="T37" fmla="*/ 166 h 184"/>
              <a:gd name="T38" fmla="*/ 5 w 18"/>
              <a:gd name="T39" fmla="*/ 148 h 184"/>
              <a:gd name="T40" fmla="*/ 5 w 18"/>
              <a:gd name="T41" fmla="*/ 131 h 184"/>
              <a:gd name="T42" fmla="*/ 5 w 18"/>
              <a:gd name="T43" fmla="*/ 116 h 184"/>
              <a:gd name="T44" fmla="*/ 4 w 18"/>
              <a:gd name="T45" fmla="*/ 100 h 184"/>
              <a:gd name="T46" fmla="*/ 4 w 18"/>
              <a:gd name="T47" fmla="*/ 87 h 184"/>
              <a:gd name="T48" fmla="*/ 4 w 18"/>
              <a:gd name="T49" fmla="*/ 74 h 184"/>
              <a:gd name="T50" fmla="*/ 4 w 18"/>
              <a:gd name="T51" fmla="*/ 62 h 184"/>
              <a:gd name="T52" fmla="*/ 4 w 18"/>
              <a:gd name="T53" fmla="*/ 50 h 184"/>
              <a:gd name="T54" fmla="*/ 2 w 18"/>
              <a:gd name="T55" fmla="*/ 41 h 184"/>
              <a:gd name="T56" fmla="*/ 2 w 18"/>
              <a:gd name="T57" fmla="*/ 32 h 184"/>
              <a:gd name="T58" fmla="*/ 2 w 18"/>
              <a:gd name="T59" fmla="*/ 24 h 184"/>
              <a:gd name="T60" fmla="*/ 1 w 18"/>
              <a:gd name="T61" fmla="*/ 17 h 184"/>
              <a:gd name="T62" fmla="*/ 1 w 18"/>
              <a:gd name="T63" fmla="*/ 11 h 184"/>
              <a:gd name="T64" fmla="*/ 1 w 18"/>
              <a:gd name="T65" fmla="*/ 5 h 184"/>
              <a:gd name="T66" fmla="*/ 0 w 18"/>
              <a:gd name="T67" fmla="*/ 0 h 184"/>
              <a:gd name="T68" fmla="*/ 1 w 18"/>
              <a:gd name="T69" fmla="*/ 2 h 184"/>
              <a:gd name="T70" fmla="*/ 4 w 18"/>
              <a:gd name="T71" fmla="*/ 2 h 184"/>
              <a:gd name="T72" fmla="*/ 6 w 18"/>
              <a:gd name="T73" fmla="*/ 4 h 184"/>
              <a:gd name="T74" fmla="*/ 10 w 18"/>
              <a:gd name="T75" fmla="*/ 5 h 184"/>
              <a:gd name="T76" fmla="*/ 14 w 18"/>
              <a:gd name="T77" fmla="*/ 7 h 184"/>
              <a:gd name="T78" fmla="*/ 17 w 18"/>
              <a:gd name="T79" fmla="*/ 10 h 184"/>
              <a:gd name="T80" fmla="*/ 18 w 18"/>
              <a:gd name="T81" fmla="*/ 12 h 184"/>
              <a:gd name="T82" fmla="*/ 18 w 18"/>
              <a:gd name="T83" fmla="*/ 13 h 184"/>
              <a:gd name="T84" fmla="*/ 18 w 18"/>
              <a:gd name="T85" fmla="*/ 14 h 184"/>
              <a:gd name="T86" fmla="*/ 18 w 18"/>
              <a:gd name="T87" fmla="*/ 18 h 184"/>
              <a:gd name="T88" fmla="*/ 17 w 18"/>
              <a:gd name="T89" fmla="*/ 21 h 184"/>
              <a:gd name="T90" fmla="*/ 17 w 18"/>
              <a:gd name="T91" fmla="*/ 25 h 184"/>
              <a:gd name="T92" fmla="*/ 17 w 18"/>
              <a:gd name="T93" fmla="*/ 31 h 184"/>
              <a:gd name="T94" fmla="*/ 17 w 18"/>
              <a:gd name="T95" fmla="*/ 36 h 184"/>
              <a:gd name="T96" fmla="*/ 15 w 18"/>
              <a:gd name="T97" fmla="*/ 45 h 184"/>
              <a:gd name="T98" fmla="*/ 15 w 18"/>
              <a:gd name="T99" fmla="*/ 53 h 184"/>
              <a:gd name="T100" fmla="*/ 15 w 18"/>
              <a:gd name="T101" fmla="*/ 53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8" h="184">
                <a:moveTo>
                  <a:pt x="15" y="53"/>
                </a:moveTo>
                <a:lnTo>
                  <a:pt x="15" y="57"/>
                </a:lnTo>
                <a:lnTo>
                  <a:pt x="15" y="62"/>
                </a:lnTo>
                <a:lnTo>
                  <a:pt x="14" y="67"/>
                </a:lnTo>
                <a:lnTo>
                  <a:pt x="14" y="73"/>
                </a:lnTo>
                <a:lnTo>
                  <a:pt x="14" y="80"/>
                </a:lnTo>
                <a:lnTo>
                  <a:pt x="14" y="87"/>
                </a:lnTo>
                <a:lnTo>
                  <a:pt x="14" y="94"/>
                </a:lnTo>
                <a:lnTo>
                  <a:pt x="14" y="102"/>
                </a:lnTo>
                <a:lnTo>
                  <a:pt x="14" y="111"/>
                </a:lnTo>
                <a:lnTo>
                  <a:pt x="14" y="119"/>
                </a:lnTo>
                <a:lnTo>
                  <a:pt x="14" y="128"/>
                </a:lnTo>
                <a:lnTo>
                  <a:pt x="14" y="139"/>
                </a:lnTo>
                <a:lnTo>
                  <a:pt x="14" y="149"/>
                </a:lnTo>
                <a:lnTo>
                  <a:pt x="14" y="161"/>
                </a:lnTo>
                <a:lnTo>
                  <a:pt x="14" y="173"/>
                </a:lnTo>
                <a:lnTo>
                  <a:pt x="14" y="184"/>
                </a:lnTo>
                <a:lnTo>
                  <a:pt x="5" y="184"/>
                </a:lnTo>
                <a:lnTo>
                  <a:pt x="5" y="166"/>
                </a:lnTo>
                <a:lnTo>
                  <a:pt x="5" y="148"/>
                </a:lnTo>
                <a:lnTo>
                  <a:pt x="5" y="131"/>
                </a:lnTo>
                <a:lnTo>
                  <a:pt x="5" y="116"/>
                </a:lnTo>
                <a:lnTo>
                  <a:pt x="4" y="100"/>
                </a:lnTo>
                <a:lnTo>
                  <a:pt x="4" y="87"/>
                </a:lnTo>
                <a:lnTo>
                  <a:pt x="4" y="74"/>
                </a:lnTo>
                <a:lnTo>
                  <a:pt x="4" y="62"/>
                </a:lnTo>
                <a:lnTo>
                  <a:pt x="4" y="50"/>
                </a:lnTo>
                <a:lnTo>
                  <a:pt x="2" y="41"/>
                </a:lnTo>
                <a:lnTo>
                  <a:pt x="2" y="32"/>
                </a:lnTo>
                <a:lnTo>
                  <a:pt x="2" y="24"/>
                </a:lnTo>
                <a:lnTo>
                  <a:pt x="1" y="17"/>
                </a:lnTo>
                <a:lnTo>
                  <a:pt x="1" y="11"/>
                </a:lnTo>
                <a:lnTo>
                  <a:pt x="1" y="5"/>
                </a:lnTo>
                <a:lnTo>
                  <a:pt x="0" y="0"/>
                </a:lnTo>
                <a:lnTo>
                  <a:pt x="1" y="2"/>
                </a:lnTo>
                <a:lnTo>
                  <a:pt x="4" y="2"/>
                </a:lnTo>
                <a:lnTo>
                  <a:pt x="6" y="4"/>
                </a:lnTo>
                <a:lnTo>
                  <a:pt x="10" y="5"/>
                </a:lnTo>
                <a:lnTo>
                  <a:pt x="14" y="7"/>
                </a:lnTo>
                <a:lnTo>
                  <a:pt x="17" y="10"/>
                </a:lnTo>
                <a:lnTo>
                  <a:pt x="18" y="12"/>
                </a:lnTo>
                <a:lnTo>
                  <a:pt x="18" y="13"/>
                </a:lnTo>
                <a:lnTo>
                  <a:pt x="18" y="14"/>
                </a:lnTo>
                <a:lnTo>
                  <a:pt x="18" y="18"/>
                </a:lnTo>
                <a:lnTo>
                  <a:pt x="17" y="21"/>
                </a:lnTo>
                <a:lnTo>
                  <a:pt x="17" y="25"/>
                </a:lnTo>
                <a:lnTo>
                  <a:pt x="17" y="31"/>
                </a:lnTo>
                <a:lnTo>
                  <a:pt x="17" y="36"/>
                </a:lnTo>
                <a:lnTo>
                  <a:pt x="15" y="45"/>
                </a:lnTo>
                <a:lnTo>
                  <a:pt x="15" y="53"/>
                </a:lnTo>
                <a:lnTo>
                  <a:pt x="15" y="5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199">
            <a:extLst>
              <a:ext uri="{FF2B5EF4-FFF2-40B4-BE49-F238E27FC236}">
                <a16:creationId xmlns:a16="http://schemas.microsoft.com/office/drawing/2014/main" xmlns="" id="{1789A386-3917-498C-9882-5E62CA021609}"/>
              </a:ext>
            </a:extLst>
          </p:cNvPr>
          <p:cNvSpPr>
            <a:spLocks/>
          </p:cNvSpPr>
          <p:nvPr/>
        </p:nvSpPr>
        <p:spPr bwMode="auto">
          <a:xfrm>
            <a:off x="5736439" y="3870168"/>
            <a:ext cx="640464" cy="645354"/>
          </a:xfrm>
          <a:custGeom>
            <a:avLst/>
            <a:gdLst>
              <a:gd name="T0" fmla="*/ 26 w 85"/>
              <a:gd name="T1" fmla="*/ 80 h 93"/>
              <a:gd name="T2" fmla="*/ 21 w 85"/>
              <a:gd name="T3" fmla="*/ 84 h 93"/>
              <a:gd name="T4" fmla="*/ 17 w 85"/>
              <a:gd name="T5" fmla="*/ 87 h 93"/>
              <a:gd name="T6" fmla="*/ 12 w 85"/>
              <a:gd name="T7" fmla="*/ 89 h 93"/>
              <a:gd name="T8" fmla="*/ 9 w 85"/>
              <a:gd name="T9" fmla="*/ 91 h 93"/>
              <a:gd name="T10" fmla="*/ 5 w 85"/>
              <a:gd name="T11" fmla="*/ 92 h 93"/>
              <a:gd name="T12" fmla="*/ 4 w 85"/>
              <a:gd name="T13" fmla="*/ 93 h 93"/>
              <a:gd name="T14" fmla="*/ 1 w 85"/>
              <a:gd name="T15" fmla="*/ 92 h 93"/>
              <a:gd name="T16" fmla="*/ 1 w 85"/>
              <a:gd name="T17" fmla="*/ 92 h 93"/>
              <a:gd name="T18" fmla="*/ 0 w 85"/>
              <a:gd name="T19" fmla="*/ 91 h 93"/>
              <a:gd name="T20" fmla="*/ 1 w 85"/>
              <a:gd name="T21" fmla="*/ 88 h 93"/>
              <a:gd name="T22" fmla="*/ 1 w 85"/>
              <a:gd name="T23" fmla="*/ 86 h 93"/>
              <a:gd name="T24" fmla="*/ 4 w 85"/>
              <a:gd name="T25" fmla="*/ 84 h 93"/>
              <a:gd name="T26" fmla="*/ 5 w 85"/>
              <a:gd name="T27" fmla="*/ 80 h 93"/>
              <a:gd name="T28" fmla="*/ 8 w 85"/>
              <a:gd name="T29" fmla="*/ 75 h 93"/>
              <a:gd name="T30" fmla="*/ 12 w 85"/>
              <a:gd name="T31" fmla="*/ 71 h 93"/>
              <a:gd name="T32" fmla="*/ 16 w 85"/>
              <a:gd name="T33" fmla="*/ 66 h 93"/>
              <a:gd name="T34" fmla="*/ 25 w 85"/>
              <a:gd name="T35" fmla="*/ 56 h 93"/>
              <a:gd name="T36" fmla="*/ 31 w 85"/>
              <a:gd name="T37" fmla="*/ 46 h 93"/>
              <a:gd name="T38" fmla="*/ 38 w 85"/>
              <a:gd name="T39" fmla="*/ 38 h 93"/>
              <a:gd name="T40" fmla="*/ 43 w 85"/>
              <a:gd name="T41" fmla="*/ 30 h 93"/>
              <a:gd name="T42" fmla="*/ 46 w 85"/>
              <a:gd name="T43" fmla="*/ 23 h 93"/>
              <a:gd name="T44" fmla="*/ 47 w 85"/>
              <a:gd name="T45" fmla="*/ 17 h 93"/>
              <a:gd name="T46" fmla="*/ 48 w 85"/>
              <a:gd name="T47" fmla="*/ 13 h 93"/>
              <a:gd name="T48" fmla="*/ 48 w 85"/>
              <a:gd name="T49" fmla="*/ 10 h 93"/>
              <a:gd name="T50" fmla="*/ 48 w 85"/>
              <a:gd name="T51" fmla="*/ 8 h 93"/>
              <a:gd name="T52" fmla="*/ 47 w 85"/>
              <a:gd name="T53" fmla="*/ 7 h 93"/>
              <a:gd name="T54" fmla="*/ 46 w 85"/>
              <a:gd name="T55" fmla="*/ 6 h 93"/>
              <a:gd name="T56" fmla="*/ 46 w 85"/>
              <a:gd name="T57" fmla="*/ 4 h 93"/>
              <a:gd name="T58" fmla="*/ 47 w 85"/>
              <a:gd name="T59" fmla="*/ 3 h 93"/>
              <a:gd name="T60" fmla="*/ 47 w 85"/>
              <a:gd name="T61" fmla="*/ 2 h 93"/>
              <a:gd name="T62" fmla="*/ 48 w 85"/>
              <a:gd name="T63" fmla="*/ 1 h 93"/>
              <a:gd name="T64" fmla="*/ 50 w 85"/>
              <a:gd name="T65" fmla="*/ 1 h 93"/>
              <a:gd name="T66" fmla="*/ 52 w 85"/>
              <a:gd name="T67" fmla="*/ 0 h 93"/>
              <a:gd name="T68" fmla="*/ 55 w 85"/>
              <a:gd name="T69" fmla="*/ 0 h 93"/>
              <a:gd name="T70" fmla="*/ 57 w 85"/>
              <a:gd name="T71" fmla="*/ 0 h 93"/>
              <a:gd name="T72" fmla="*/ 60 w 85"/>
              <a:gd name="T73" fmla="*/ 0 h 93"/>
              <a:gd name="T74" fmla="*/ 63 w 85"/>
              <a:gd name="T75" fmla="*/ 1 h 93"/>
              <a:gd name="T76" fmla="*/ 65 w 85"/>
              <a:gd name="T77" fmla="*/ 2 h 93"/>
              <a:gd name="T78" fmla="*/ 68 w 85"/>
              <a:gd name="T79" fmla="*/ 3 h 93"/>
              <a:gd name="T80" fmla="*/ 73 w 85"/>
              <a:gd name="T81" fmla="*/ 7 h 93"/>
              <a:gd name="T82" fmla="*/ 78 w 85"/>
              <a:gd name="T83" fmla="*/ 10 h 93"/>
              <a:gd name="T84" fmla="*/ 81 w 85"/>
              <a:gd name="T85" fmla="*/ 13 h 93"/>
              <a:gd name="T86" fmla="*/ 82 w 85"/>
              <a:gd name="T87" fmla="*/ 15 h 93"/>
              <a:gd name="T88" fmla="*/ 83 w 85"/>
              <a:gd name="T89" fmla="*/ 16 h 93"/>
              <a:gd name="T90" fmla="*/ 85 w 85"/>
              <a:gd name="T91" fmla="*/ 18 h 93"/>
              <a:gd name="T92" fmla="*/ 85 w 85"/>
              <a:gd name="T93" fmla="*/ 21 h 93"/>
              <a:gd name="T94" fmla="*/ 85 w 85"/>
              <a:gd name="T95" fmla="*/ 22 h 93"/>
              <a:gd name="T96" fmla="*/ 85 w 85"/>
              <a:gd name="T97" fmla="*/ 24 h 93"/>
              <a:gd name="T98" fmla="*/ 85 w 85"/>
              <a:gd name="T99" fmla="*/ 27 h 93"/>
              <a:gd name="T100" fmla="*/ 82 w 85"/>
              <a:gd name="T101" fmla="*/ 29 h 93"/>
              <a:gd name="T102" fmla="*/ 81 w 85"/>
              <a:gd name="T103" fmla="*/ 32 h 93"/>
              <a:gd name="T104" fmla="*/ 78 w 85"/>
              <a:gd name="T105" fmla="*/ 36 h 93"/>
              <a:gd name="T106" fmla="*/ 76 w 85"/>
              <a:gd name="T107" fmla="*/ 39 h 93"/>
              <a:gd name="T108" fmla="*/ 72 w 85"/>
              <a:gd name="T109" fmla="*/ 43 h 93"/>
              <a:gd name="T110" fmla="*/ 68 w 85"/>
              <a:gd name="T111" fmla="*/ 48 h 93"/>
              <a:gd name="T112" fmla="*/ 47 w 85"/>
              <a:gd name="T113" fmla="*/ 64 h 93"/>
              <a:gd name="T114" fmla="*/ 26 w 85"/>
              <a:gd name="T115" fmla="*/ 80 h 93"/>
              <a:gd name="T116" fmla="*/ 26 w 85"/>
              <a:gd name="T117" fmla="*/ 80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5" h="93">
                <a:moveTo>
                  <a:pt x="26" y="80"/>
                </a:moveTo>
                <a:lnTo>
                  <a:pt x="21" y="84"/>
                </a:lnTo>
                <a:lnTo>
                  <a:pt x="17" y="87"/>
                </a:lnTo>
                <a:lnTo>
                  <a:pt x="12" y="89"/>
                </a:lnTo>
                <a:lnTo>
                  <a:pt x="9" y="91"/>
                </a:lnTo>
                <a:lnTo>
                  <a:pt x="5" y="92"/>
                </a:lnTo>
                <a:lnTo>
                  <a:pt x="4" y="93"/>
                </a:lnTo>
                <a:lnTo>
                  <a:pt x="1" y="92"/>
                </a:lnTo>
                <a:lnTo>
                  <a:pt x="1" y="92"/>
                </a:lnTo>
                <a:lnTo>
                  <a:pt x="0" y="91"/>
                </a:lnTo>
                <a:lnTo>
                  <a:pt x="1" y="88"/>
                </a:lnTo>
                <a:lnTo>
                  <a:pt x="1" y="86"/>
                </a:lnTo>
                <a:lnTo>
                  <a:pt x="4" y="84"/>
                </a:lnTo>
                <a:lnTo>
                  <a:pt x="5" y="80"/>
                </a:lnTo>
                <a:lnTo>
                  <a:pt x="8" y="75"/>
                </a:lnTo>
                <a:lnTo>
                  <a:pt x="12" y="71"/>
                </a:lnTo>
                <a:lnTo>
                  <a:pt x="16" y="66"/>
                </a:lnTo>
                <a:lnTo>
                  <a:pt x="25" y="56"/>
                </a:lnTo>
                <a:lnTo>
                  <a:pt x="31" y="46"/>
                </a:lnTo>
                <a:lnTo>
                  <a:pt x="38" y="38"/>
                </a:lnTo>
                <a:lnTo>
                  <a:pt x="43" y="30"/>
                </a:lnTo>
                <a:lnTo>
                  <a:pt x="46" y="23"/>
                </a:lnTo>
                <a:lnTo>
                  <a:pt x="47" y="17"/>
                </a:lnTo>
                <a:lnTo>
                  <a:pt x="48" y="13"/>
                </a:lnTo>
                <a:lnTo>
                  <a:pt x="48" y="10"/>
                </a:lnTo>
                <a:lnTo>
                  <a:pt x="48" y="8"/>
                </a:lnTo>
                <a:lnTo>
                  <a:pt x="47" y="7"/>
                </a:lnTo>
                <a:lnTo>
                  <a:pt x="46" y="6"/>
                </a:lnTo>
                <a:lnTo>
                  <a:pt x="46" y="4"/>
                </a:lnTo>
                <a:lnTo>
                  <a:pt x="47" y="3"/>
                </a:lnTo>
                <a:lnTo>
                  <a:pt x="47" y="2"/>
                </a:lnTo>
                <a:lnTo>
                  <a:pt x="48" y="1"/>
                </a:lnTo>
                <a:lnTo>
                  <a:pt x="50" y="1"/>
                </a:lnTo>
                <a:lnTo>
                  <a:pt x="52" y="0"/>
                </a:lnTo>
                <a:lnTo>
                  <a:pt x="55" y="0"/>
                </a:lnTo>
                <a:lnTo>
                  <a:pt x="57" y="0"/>
                </a:lnTo>
                <a:lnTo>
                  <a:pt x="60" y="0"/>
                </a:lnTo>
                <a:lnTo>
                  <a:pt x="63" y="1"/>
                </a:lnTo>
                <a:lnTo>
                  <a:pt x="65" y="2"/>
                </a:lnTo>
                <a:lnTo>
                  <a:pt x="68" y="3"/>
                </a:lnTo>
                <a:lnTo>
                  <a:pt x="73" y="7"/>
                </a:lnTo>
                <a:lnTo>
                  <a:pt x="78" y="10"/>
                </a:lnTo>
                <a:lnTo>
                  <a:pt x="81" y="13"/>
                </a:lnTo>
                <a:lnTo>
                  <a:pt x="82" y="15"/>
                </a:lnTo>
                <a:lnTo>
                  <a:pt x="83" y="16"/>
                </a:lnTo>
                <a:lnTo>
                  <a:pt x="85" y="18"/>
                </a:lnTo>
                <a:lnTo>
                  <a:pt x="85" y="21"/>
                </a:lnTo>
                <a:lnTo>
                  <a:pt x="85" y="22"/>
                </a:lnTo>
                <a:lnTo>
                  <a:pt x="85" y="24"/>
                </a:lnTo>
                <a:lnTo>
                  <a:pt x="85" y="27"/>
                </a:lnTo>
                <a:lnTo>
                  <a:pt x="82" y="29"/>
                </a:lnTo>
                <a:lnTo>
                  <a:pt x="81" y="32"/>
                </a:lnTo>
                <a:lnTo>
                  <a:pt x="78" y="36"/>
                </a:lnTo>
                <a:lnTo>
                  <a:pt x="76" y="39"/>
                </a:lnTo>
                <a:lnTo>
                  <a:pt x="72" y="43"/>
                </a:lnTo>
                <a:lnTo>
                  <a:pt x="68" y="48"/>
                </a:lnTo>
                <a:lnTo>
                  <a:pt x="47" y="64"/>
                </a:lnTo>
                <a:lnTo>
                  <a:pt x="26" y="80"/>
                </a:lnTo>
                <a:lnTo>
                  <a:pt x="26" y="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200">
            <a:extLst>
              <a:ext uri="{FF2B5EF4-FFF2-40B4-BE49-F238E27FC236}">
                <a16:creationId xmlns:a16="http://schemas.microsoft.com/office/drawing/2014/main" xmlns="" id="{29D05EA2-0877-4BD5-B91C-4F0BBFACAC6F}"/>
              </a:ext>
            </a:extLst>
          </p:cNvPr>
          <p:cNvSpPr>
            <a:spLocks/>
          </p:cNvSpPr>
          <p:nvPr/>
        </p:nvSpPr>
        <p:spPr bwMode="auto">
          <a:xfrm>
            <a:off x="5638483" y="4383674"/>
            <a:ext cx="263722" cy="1054769"/>
          </a:xfrm>
          <a:custGeom>
            <a:avLst/>
            <a:gdLst>
              <a:gd name="T0" fmla="*/ 1 w 35"/>
              <a:gd name="T1" fmla="*/ 18 h 152"/>
              <a:gd name="T2" fmla="*/ 0 w 35"/>
              <a:gd name="T3" fmla="*/ 12 h 152"/>
              <a:gd name="T4" fmla="*/ 0 w 35"/>
              <a:gd name="T5" fmla="*/ 10 h 152"/>
              <a:gd name="T6" fmla="*/ 0 w 35"/>
              <a:gd name="T7" fmla="*/ 7 h 152"/>
              <a:gd name="T8" fmla="*/ 0 w 35"/>
              <a:gd name="T9" fmla="*/ 5 h 152"/>
              <a:gd name="T10" fmla="*/ 0 w 35"/>
              <a:gd name="T11" fmla="*/ 4 h 152"/>
              <a:gd name="T12" fmla="*/ 1 w 35"/>
              <a:gd name="T13" fmla="*/ 3 h 152"/>
              <a:gd name="T14" fmla="*/ 1 w 35"/>
              <a:gd name="T15" fmla="*/ 1 h 152"/>
              <a:gd name="T16" fmla="*/ 3 w 35"/>
              <a:gd name="T17" fmla="*/ 1 h 152"/>
              <a:gd name="T18" fmla="*/ 5 w 35"/>
              <a:gd name="T19" fmla="*/ 0 h 152"/>
              <a:gd name="T20" fmla="*/ 8 w 35"/>
              <a:gd name="T21" fmla="*/ 0 h 152"/>
              <a:gd name="T22" fmla="*/ 12 w 35"/>
              <a:gd name="T23" fmla="*/ 1 h 152"/>
              <a:gd name="T24" fmla="*/ 17 w 35"/>
              <a:gd name="T25" fmla="*/ 1 h 152"/>
              <a:gd name="T26" fmla="*/ 22 w 35"/>
              <a:gd name="T27" fmla="*/ 1 h 152"/>
              <a:gd name="T28" fmla="*/ 27 w 35"/>
              <a:gd name="T29" fmla="*/ 3 h 152"/>
              <a:gd name="T30" fmla="*/ 35 w 35"/>
              <a:gd name="T31" fmla="*/ 3 h 152"/>
              <a:gd name="T32" fmla="*/ 35 w 35"/>
              <a:gd name="T33" fmla="*/ 15 h 152"/>
              <a:gd name="T34" fmla="*/ 35 w 35"/>
              <a:gd name="T35" fmla="*/ 27 h 152"/>
              <a:gd name="T36" fmla="*/ 35 w 35"/>
              <a:gd name="T37" fmla="*/ 39 h 152"/>
              <a:gd name="T38" fmla="*/ 35 w 35"/>
              <a:gd name="T39" fmla="*/ 49 h 152"/>
              <a:gd name="T40" fmla="*/ 34 w 35"/>
              <a:gd name="T41" fmla="*/ 60 h 152"/>
              <a:gd name="T42" fmla="*/ 34 w 35"/>
              <a:gd name="T43" fmla="*/ 70 h 152"/>
              <a:gd name="T44" fmla="*/ 34 w 35"/>
              <a:gd name="T45" fmla="*/ 81 h 152"/>
              <a:gd name="T46" fmla="*/ 34 w 35"/>
              <a:gd name="T47" fmla="*/ 90 h 152"/>
              <a:gd name="T48" fmla="*/ 34 w 35"/>
              <a:gd name="T49" fmla="*/ 99 h 152"/>
              <a:gd name="T50" fmla="*/ 33 w 35"/>
              <a:gd name="T51" fmla="*/ 107 h 152"/>
              <a:gd name="T52" fmla="*/ 33 w 35"/>
              <a:gd name="T53" fmla="*/ 117 h 152"/>
              <a:gd name="T54" fmla="*/ 33 w 35"/>
              <a:gd name="T55" fmla="*/ 124 h 152"/>
              <a:gd name="T56" fmla="*/ 33 w 35"/>
              <a:gd name="T57" fmla="*/ 132 h 152"/>
              <a:gd name="T58" fmla="*/ 31 w 35"/>
              <a:gd name="T59" fmla="*/ 139 h 152"/>
              <a:gd name="T60" fmla="*/ 31 w 35"/>
              <a:gd name="T61" fmla="*/ 146 h 152"/>
              <a:gd name="T62" fmla="*/ 30 w 35"/>
              <a:gd name="T63" fmla="*/ 152 h 152"/>
              <a:gd name="T64" fmla="*/ 9 w 35"/>
              <a:gd name="T65" fmla="*/ 152 h 152"/>
              <a:gd name="T66" fmla="*/ 9 w 35"/>
              <a:gd name="T67" fmla="*/ 136 h 152"/>
              <a:gd name="T68" fmla="*/ 9 w 35"/>
              <a:gd name="T69" fmla="*/ 123 h 152"/>
              <a:gd name="T70" fmla="*/ 9 w 35"/>
              <a:gd name="T71" fmla="*/ 110 h 152"/>
              <a:gd name="T72" fmla="*/ 8 w 35"/>
              <a:gd name="T73" fmla="*/ 97 h 152"/>
              <a:gd name="T74" fmla="*/ 8 w 35"/>
              <a:gd name="T75" fmla="*/ 85 h 152"/>
              <a:gd name="T76" fmla="*/ 8 w 35"/>
              <a:gd name="T77" fmla="*/ 75 h 152"/>
              <a:gd name="T78" fmla="*/ 8 w 35"/>
              <a:gd name="T79" fmla="*/ 65 h 152"/>
              <a:gd name="T80" fmla="*/ 7 w 35"/>
              <a:gd name="T81" fmla="*/ 56 h 152"/>
              <a:gd name="T82" fmla="*/ 7 w 35"/>
              <a:gd name="T83" fmla="*/ 48 h 152"/>
              <a:gd name="T84" fmla="*/ 5 w 35"/>
              <a:gd name="T85" fmla="*/ 41 h 152"/>
              <a:gd name="T86" fmla="*/ 5 w 35"/>
              <a:gd name="T87" fmla="*/ 35 h 152"/>
              <a:gd name="T88" fmla="*/ 5 w 35"/>
              <a:gd name="T89" fmla="*/ 29 h 152"/>
              <a:gd name="T90" fmla="*/ 4 w 35"/>
              <a:gd name="T91" fmla="*/ 26 h 152"/>
              <a:gd name="T92" fmla="*/ 4 w 35"/>
              <a:gd name="T93" fmla="*/ 22 h 152"/>
              <a:gd name="T94" fmla="*/ 3 w 35"/>
              <a:gd name="T95" fmla="*/ 19 h 152"/>
              <a:gd name="T96" fmla="*/ 1 w 35"/>
              <a:gd name="T97" fmla="*/ 18 h 152"/>
              <a:gd name="T98" fmla="*/ 1 w 35"/>
              <a:gd name="T99" fmla="*/ 18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5" h="152">
                <a:moveTo>
                  <a:pt x="1" y="18"/>
                </a:moveTo>
                <a:lnTo>
                  <a:pt x="0" y="12"/>
                </a:lnTo>
                <a:lnTo>
                  <a:pt x="0" y="10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1" y="3"/>
                </a:lnTo>
                <a:lnTo>
                  <a:pt x="1" y="1"/>
                </a:lnTo>
                <a:lnTo>
                  <a:pt x="3" y="1"/>
                </a:lnTo>
                <a:lnTo>
                  <a:pt x="5" y="0"/>
                </a:lnTo>
                <a:lnTo>
                  <a:pt x="8" y="0"/>
                </a:lnTo>
                <a:lnTo>
                  <a:pt x="12" y="1"/>
                </a:lnTo>
                <a:lnTo>
                  <a:pt x="17" y="1"/>
                </a:lnTo>
                <a:lnTo>
                  <a:pt x="22" y="1"/>
                </a:lnTo>
                <a:lnTo>
                  <a:pt x="27" y="3"/>
                </a:lnTo>
                <a:lnTo>
                  <a:pt x="35" y="3"/>
                </a:lnTo>
                <a:lnTo>
                  <a:pt x="35" y="15"/>
                </a:lnTo>
                <a:lnTo>
                  <a:pt x="35" y="27"/>
                </a:lnTo>
                <a:lnTo>
                  <a:pt x="35" y="39"/>
                </a:lnTo>
                <a:lnTo>
                  <a:pt x="35" y="49"/>
                </a:lnTo>
                <a:lnTo>
                  <a:pt x="34" y="60"/>
                </a:lnTo>
                <a:lnTo>
                  <a:pt x="34" y="70"/>
                </a:lnTo>
                <a:lnTo>
                  <a:pt x="34" y="81"/>
                </a:lnTo>
                <a:lnTo>
                  <a:pt x="34" y="90"/>
                </a:lnTo>
                <a:lnTo>
                  <a:pt x="34" y="99"/>
                </a:lnTo>
                <a:lnTo>
                  <a:pt x="33" y="107"/>
                </a:lnTo>
                <a:lnTo>
                  <a:pt x="33" y="117"/>
                </a:lnTo>
                <a:lnTo>
                  <a:pt x="33" y="124"/>
                </a:lnTo>
                <a:lnTo>
                  <a:pt x="33" y="132"/>
                </a:lnTo>
                <a:lnTo>
                  <a:pt x="31" y="139"/>
                </a:lnTo>
                <a:lnTo>
                  <a:pt x="31" y="146"/>
                </a:lnTo>
                <a:lnTo>
                  <a:pt x="30" y="152"/>
                </a:lnTo>
                <a:lnTo>
                  <a:pt x="9" y="152"/>
                </a:lnTo>
                <a:lnTo>
                  <a:pt x="9" y="136"/>
                </a:lnTo>
                <a:lnTo>
                  <a:pt x="9" y="123"/>
                </a:lnTo>
                <a:lnTo>
                  <a:pt x="9" y="110"/>
                </a:lnTo>
                <a:lnTo>
                  <a:pt x="8" y="97"/>
                </a:lnTo>
                <a:lnTo>
                  <a:pt x="8" y="85"/>
                </a:lnTo>
                <a:lnTo>
                  <a:pt x="8" y="75"/>
                </a:lnTo>
                <a:lnTo>
                  <a:pt x="8" y="65"/>
                </a:lnTo>
                <a:lnTo>
                  <a:pt x="7" y="56"/>
                </a:lnTo>
                <a:lnTo>
                  <a:pt x="7" y="48"/>
                </a:lnTo>
                <a:lnTo>
                  <a:pt x="5" y="41"/>
                </a:lnTo>
                <a:lnTo>
                  <a:pt x="5" y="35"/>
                </a:lnTo>
                <a:lnTo>
                  <a:pt x="5" y="29"/>
                </a:lnTo>
                <a:lnTo>
                  <a:pt x="4" y="26"/>
                </a:lnTo>
                <a:lnTo>
                  <a:pt x="4" y="22"/>
                </a:lnTo>
                <a:lnTo>
                  <a:pt x="3" y="19"/>
                </a:lnTo>
                <a:lnTo>
                  <a:pt x="1" y="18"/>
                </a:lnTo>
                <a:lnTo>
                  <a:pt x="1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201">
            <a:extLst>
              <a:ext uri="{FF2B5EF4-FFF2-40B4-BE49-F238E27FC236}">
                <a16:creationId xmlns:a16="http://schemas.microsoft.com/office/drawing/2014/main" xmlns="" id="{B4D0A442-29E1-4C1F-93FB-68824E431BBA}"/>
              </a:ext>
            </a:extLst>
          </p:cNvPr>
          <p:cNvSpPr>
            <a:spLocks/>
          </p:cNvSpPr>
          <p:nvPr/>
        </p:nvSpPr>
        <p:spPr bwMode="auto">
          <a:xfrm>
            <a:off x="5774110" y="4612669"/>
            <a:ext cx="640464" cy="201241"/>
          </a:xfrm>
          <a:custGeom>
            <a:avLst/>
            <a:gdLst>
              <a:gd name="T0" fmla="*/ 59 w 85"/>
              <a:gd name="T1" fmla="*/ 23 h 29"/>
              <a:gd name="T2" fmla="*/ 52 w 85"/>
              <a:gd name="T3" fmla="*/ 25 h 29"/>
              <a:gd name="T4" fmla="*/ 46 w 85"/>
              <a:gd name="T5" fmla="*/ 27 h 29"/>
              <a:gd name="T6" fmla="*/ 39 w 85"/>
              <a:gd name="T7" fmla="*/ 28 h 29"/>
              <a:gd name="T8" fmla="*/ 32 w 85"/>
              <a:gd name="T9" fmla="*/ 28 h 29"/>
              <a:gd name="T10" fmla="*/ 25 w 85"/>
              <a:gd name="T11" fmla="*/ 29 h 29"/>
              <a:gd name="T12" fmla="*/ 17 w 85"/>
              <a:gd name="T13" fmla="*/ 29 h 29"/>
              <a:gd name="T14" fmla="*/ 9 w 85"/>
              <a:gd name="T15" fmla="*/ 29 h 29"/>
              <a:gd name="T16" fmla="*/ 0 w 85"/>
              <a:gd name="T17" fmla="*/ 28 h 29"/>
              <a:gd name="T18" fmla="*/ 0 w 85"/>
              <a:gd name="T19" fmla="*/ 13 h 29"/>
              <a:gd name="T20" fmla="*/ 7 w 85"/>
              <a:gd name="T21" fmla="*/ 12 h 29"/>
              <a:gd name="T22" fmla="*/ 13 w 85"/>
              <a:gd name="T23" fmla="*/ 9 h 29"/>
              <a:gd name="T24" fmla="*/ 18 w 85"/>
              <a:gd name="T25" fmla="*/ 8 h 29"/>
              <a:gd name="T26" fmla="*/ 24 w 85"/>
              <a:gd name="T27" fmla="*/ 7 h 29"/>
              <a:gd name="T28" fmla="*/ 29 w 85"/>
              <a:gd name="T29" fmla="*/ 6 h 29"/>
              <a:gd name="T30" fmla="*/ 33 w 85"/>
              <a:gd name="T31" fmla="*/ 5 h 29"/>
              <a:gd name="T32" fmla="*/ 37 w 85"/>
              <a:gd name="T33" fmla="*/ 5 h 29"/>
              <a:gd name="T34" fmla="*/ 41 w 85"/>
              <a:gd name="T35" fmla="*/ 3 h 29"/>
              <a:gd name="T36" fmla="*/ 45 w 85"/>
              <a:gd name="T37" fmla="*/ 2 h 29"/>
              <a:gd name="T38" fmla="*/ 48 w 85"/>
              <a:gd name="T39" fmla="*/ 2 h 29"/>
              <a:gd name="T40" fmla="*/ 51 w 85"/>
              <a:gd name="T41" fmla="*/ 1 h 29"/>
              <a:gd name="T42" fmla="*/ 54 w 85"/>
              <a:gd name="T43" fmla="*/ 1 h 29"/>
              <a:gd name="T44" fmla="*/ 58 w 85"/>
              <a:gd name="T45" fmla="*/ 0 h 29"/>
              <a:gd name="T46" fmla="*/ 60 w 85"/>
              <a:gd name="T47" fmla="*/ 0 h 29"/>
              <a:gd name="T48" fmla="*/ 64 w 85"/>
              <a:gd name="T49" fmla="*/ 0 h 29"/>
              <a:gd name="T50" fmla="*/ 68 w 85"/>
              <a:gd name="T51" fmla="*/ 1 h 29"/>
              <a:gd name="T52" fmla="*/ 73 w 85"/>
              <a:gd name="T53" fmla="*/ 2 h 29"/>
              <a:gd name="T54" fmla="*/ 77 w 85"/>
              <a:gd name="T55" fmla="*/ 3 h 29"/>
              <a:gd name="T56" fmla="*/ 80 w 85"/>
              <a:gd name="T57" fmla="*/ 5 h 29"/>
              <a:gd name="T58" fmla="*/ 82 w 85"/>
              <a:gd name="T59" fmla="*/ 7 h 29"/>
              <a:gd name="T60" fmla="*/ 84 w 85"/>
              <a:gd name="T61" fmla="*/ 9 h 29"/>
              <a:gd name="T62" fmla="*/ 85 w 85"/>
              <a:gd name="T63" fmla="*/ 13 h 29"/>
              <a:gd name="T64" fmla="*/ 85 w 85"/>
              <a:gd name="T65" fmla="*/ 14 h 29"/>
              <a:gd name="T66" fmla="*/ 84 w 85"/>
              <a:gd name="T67" fmla="*/ 16 h 29"/>
              <a:gd name="T68" fmla="*/ 81 w 85"/>
              <a:gd name="T69" fmla="*/ 17 h 29"/>
              <a:gd name="T70" fmla="*/ 78 w 85"/>
              <a:gd name="T71" fmla="*/ 19 h 29"/>
              <a:gd name="T72" fmla="*/ 75 w 85"/>
              <a:gd name="T73" fmla="*/ 20 h 29"/>
              <a:gd name="T74" fmla="*/ 71 w 85"/>
              <a:gd name="T75" fmla="*/ 21 h 29"/>
              <a:gd name="T76" fmla="*/ 65 w 85"/>
              <a:gd name="T77" fmla="*/ 22 h 29"/>
              <a:gd name="T78" fmla="*/ 59 w 85"/>
              <a:gd name="T79" fmla="*/ 23 h 29"/>
              <a:gd name="T80" fmla="*/ 59 w 85"/>
              <a:gd name="T81" fmla="*/ 23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5" h="29">
                <a:moveTo>
                  <a:pt x="59" y="23"/>
                </a:moveTo>
                <a:lnTo>
                  <a:pt x="52" y="25"/>
                </a:lnTo>
                <a:lnTo>
                  <a:pt x="46" y="27"/>
                </a:lnTo>
                <a:lnTo>
                  <a:pt x="39" y="28"/>
                </a:lnTo>
                <a:lnTo>
                  <a:pt x="32" y="28"/>
                </a:lnTo>
                <a:lnTo>
                  <a:pt x="25" y="29"/>
                </a:lnTo>
                <a:lnTo>
                  <a:pt x="17" y="29"/>
                </a:lnTo>
                <a:lnTo>
                  <a:pt x="9" y="29"/>
                </a:lnTo>
                <a:lnTo>
                  <a:pt x="0" y="28"/>
                </a:lnTo>
                <a:lnTo>
                  <a:pt x="0" y="13"/>
                </a:lnTo>
                <a:lnTo>
                  <a:pt x="7" y="12"/>
                </a:lnTo>
                <a:lnTo>
                  <a:pt x="13" y="9"/>
                </a:lnTo>
                <a:lnTo>
                  <a:pt x="18" y="8"/>
                </a:lnTo>
                <a:lnTo>
                  <a:pt x="24" y="7"/>
                </a:lnTo>
                <a:lnTo>
                  <a:pt x="29" y="6"/>
                </a:lnTo>
                <a:lnTo>
                  <a:pt x="33" y="5"/>
                </a:lnTo>
                <a:lnTo>
                  <a:pt x="37" y="5"/>
                </a:lnTo>
                <a:lnTo>
                  <a:pt x="41" y="3"/>
                </a:lnTo>
                <a:lnTo>
                  <a:pt x="45" y="2"/>
                </a:lnTo>
                <a:lnTo>
                  <a:pt x="48" y="2"/>
                </a:lnTo>
                <a:lnTo>
                  <a:pt x="51" y="1"/>
                </a:lnTo>
                <a:lnTo>
                  <a:pt x="54" y="1"/>
                </a:lnTo>
                <a:lnTo>
                  <a:pt x="58" y="0"/>
                </a:lnTo>
                <a:lnTo>
                  <a:pt x="60" y="0"/>
                </a:lnTo>
                <a:lnTo>
                  <a:pt x="64" y="0"/>
                </a:lnTo>
                <a:lnTo>
                  <a:pt x="68" y="1"/>
                </a:lnTo>
                <a:lnTo>
                  <a:pt x="73" y="2"/>
                </a:lnTo>
                <a:lnTo>
                  <a:pt x="77" y="3"/>
                </a:lnTo>
                <a:lnTo>
                  <a:pt x="80" y="5"/>
                </a:lnTo>
                <a:lnTo>
                  <a:pt x="82" y="7"/>
                </a:lnTo>
                <a:lnTo>
                  <a:pt x="84" y="9"/>
                </a:lnTo>
                <a:lnTo>
                  <a:pt x="85" y="13"/>
                </a:lnTo>
                <a:lnTo>
                  <a:pt x="85" y="14"/>
                </a:lnTo>
                <a:lnTo>
                  <a:pt x="84" y="16"/>
                </a:lnTo>
                <a:lnTo>
                  <a:pt x="81" y="17"/>
                </a:lnTo>
                <a:lnTo>
                  <a:pt x="78" y="19"/>
                </a:lnTo>
                <a:lnTo>
                  <a:pt x="75" y="20"/>
                </a:lnTo>
                <a:lnTo>
                  <a:pt x="71" y="21"/>
                </a:lnTo>
                <a:lnTo>
                  <a:pt x="65" y="22"/>
                </a:lnTo>
                <a:lnTo>
                  <a:pt x="59" y="23"/>
                </a:lnTo>
                <a:lnTo>
                  <a:pt x="59" y="2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202">
            <a:extLst>
              <a:ext uri="{FF2B5EF4-FFF2-40B4-BE49-F238E27FC236}">
                <a16:creationId xmlns:a16="http://schemas.microsoft.com/office/drawing/2014/main" xmlns="" id="{76630C40-C06F-4267-B99D-07F11CA5784B}"/>
              </a:ext>
            </a:extLst>
          </p:cNvPr>
          <p:cNvSpPr>
            <a:spLocks/>
          </p:cNvSpPr>
          <p:nvPr/>
        </p:nvSpPr>
        <p:spPr bwMode="auto">
          <a:xfrm>
            <a:off x="5774110" y="4924937"/>
            <a:ext cx="640464" cy="187363"/>
          </a:xfrm>
          <a:custGeom>
            <a:avLst/>
            <a:gdLst>
              <a:gd name="T0" fmla="*/ 65 w 85"/>
              <a:gd name="T1" fmla="*/ 21 h 27"/>
              <a:gd name="T2" fmla="*/ 60 w 85"/>
              <a:gd name="T3" fmla="*/ 22 h 27"/>
              <a:gd name="T4" fmla="*/ 54 w 85"/>
              <a:gd name="T5" fmla="*/ 24 h 27"/>
              <a:gd name="T6" fmla="*/ 47 w 85"/>
              <a:gd name="T7" fmla="*/ 25 h 27"/>
              <a:gd name="T8" fmla="*/ 39 w 85"/>
              <a:gd name="T9" fmla="*/ 26 h 27"/>
              <a:gd name="T10" fmla="*/ 30 w 85"/>
              <a:gd name="T11" fmla="*/ 26 h 27"/>
              <a:gd name="T12" fmla="*/ 21 w 85"/>
              <a:gd name="T13" fmla="*/ 27 h 27"/>
              <a:gd name="T14" fmla="*/ 11 w 85"/>
              <a:gd name="T15" fmla="*/ 27 h 27"/>
              <a:gd name="T16" fmla="*/ 0 w 85"/>
              <a:gd name="T17" fmla="*/ 27 h 27"/>
              <a:gd name="T18" fmla="*/ 0 w 85"/>
              <a:gd name="T19" fmla="*/ 8 h 27"/>
              <a:gd name="T20" fmla="*/ 11 w 85"/>
              <a:gd name="T21" fmla="*/ 7 h 27"/>
              <a:gd name="T22" fmla="*/ 20 w 85"/>
              <a:gd name="T23" fmla="*/ 6 h 27"/>
              <a:gd name="T24" fmla="*/ 29 w 85"/>
              <a:gd name="T25" fmla="*/ 5 h 27"/>
              <a:gd name="T26" fmla="*/ 37 w 85"/>
              <a:gd name="T27" fmla="*/ 4 h 27"/>
              <a:gd name="T28" fmla="*/ 45 w 85"/>
              <a:gd name="T29" fmla="*/ 3 h 27"/>
              <a:gd name="T30" fmla="*/ 52 w 85"/>
              <a:gd name="T31" fmla="*/ 1 h 27"/>
              <a:gd name="T32" fmla="*/ 60 w 85"/>
              <a:gd name="T33" fmla="*/ 0 h 27"/>
              <a:gd name="T34" fmla="*/ 68 w 85"/>
              <a:gd name="T35" fmla="*/ 0 h 27"/>
              <a:gd name="T36" fmla="*/ 72 w 85"/>
              <a:gd name="T37" fmla="*/ 0 h 27"/>
              <a:gd name="T38" fmla="*/ 76 w 85"/>
              <a:gd name="T39" fmla="*/ 1 h 27"/>
              <a:gd name="T40" fmla="*/ 78 w 85"/>
              <a:gd name="T41" fmla="*/ 1 h 27"/>
              <a:gd name="T42" fmla="*/ 81 w 85"/>
              <a:gd name="T43" fmla="*/ 3 h 27"/>
              <a:gd name="T44" fmla="*/ 82 w 85"/>
              <a:gd name="T45" fmla="*/ 4 h 27"/>
              <a:gd name="T46" fmla="*/ 84 w 85"/>
              <a:gd name="T47" fmla="*/ 5 h 27"/>
              <a:gd name="T48" fmla="*/ 85 w 85"/>
              <a:gd name="T49" fmla="*/ 6 h 27"/>
              <a:gd name="T50" fmla="*/ 85 w 85"/>
              <a:gd name="T51" fmla="*/ 8 h 27"/>
              <a:gd name="T52" fmla="*/ 85 w 85"/>
              <a:gd name="T53" fmla="*/ 10 h 27"/>
              <a:gd name="T54" fmla="*/ 84 w 85"/>
              <a:gd name="T55" fmla="*/ 12 h 27"/>
              <a:gd name="T56" fmla="*/ 82 w 85"/>
              <a:gd name="T57" fmla="*/ 13 h 27"/>
              <a:gd name="T58" fmla="*/ 80 w 85"/>
              <a:gd name="T59" fmla="*/ 15 h 27"/>
              <a:gd name="T60" fmla="*/ 77 w 85"/>
              <a:gd name="T61" fmla="*/ 17 h 27"/>
              <a:gd name="T62" fmla="*/ 75 w 85"/>
              <a:gd name="T63" fmla="*/ 18 h 27"/>
              <a:gd name="T64" fmla="*/ 69 w 85"/>
              <a:gd name="T65" fmla="*/ 20 h 27"/>
              <a:gd name="T66" fmla="*/ 65 w 85"/>
              <a:gd name="T67" fmla="*/ 21 h 27"/>
              <a:gd name="T68" fmla="*/ 65 w 85"/>
              <a:gd name="T69" fmla="*/ 21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5" h="27">
                <a:moveTo>
                  <a:pt x="65" y="21"/>
                </a:moveTo>
                <a:lnTo>
                  <a:pt x="60" y="22"/>
                </a:lnTo>
                <a:lnTo>
                  <a:pt x="54" y="24"/>
                </a:lnTo>
                <a:lnTo>
                  <a:pt x="47" y="25"/>
                </a:lnTo>
                <a:lnTo>
                  <a:pt x="39" y="26"/>
                </a:lnTo>
                <a:lnTo>
                  <a:pt x="30" y="26"/>
                </a:lnTo>
                <a:lnTo>
                  <a:pt x="21" y="27"/>
                </a:lnTo>
                <a:lnTo>
                  <a:pt x="11" y="27"/>
                </a:lnTo>
                <a:lnTo>
                  <a:pt x="0" y="27"/>
                </a:lnTo>
                <a:lnTo>
                  <a:pt x="0" y="8"/>
                </a:lnTo>
                <a:lnTo>
                  <a:pt x="11" y="7"/>
                </a:lnTo>
                <a:lnTo>
                  <a:pt x="20" y="6"/>
                </a:lnTo>
                <a:lnTo>
                  <a:pt x="29" y="5"/>
                </a:lnTo>
                <a:lnTo>
                  <a:pt x="37" y="4"/>
                </a:lnTo>
                <a:lnTo>
                  <a:pt x="45" y="3"/>
                </a:lnTo>
                <a:lnTo>
                  <a:pt x="52" y="1"/>
                </a:lnTo>
                <a:lnTo>
                  <a:pt x="60" y="0"/>
                </a:lnTo>
                <a:lnTo>
                  <a:pt x="68" y="0"/>
                </a:lnTo>
                <a:lnTo>
                  <a:pt x="72" y="0"/>
                </a:lnTo>
                <a:lnTo>
                  <a:pt x="76" y="1"/>
                </a:lnTo>
                <a:lnTo>
                  <a:pt x="78" y="1"/>
                </a:lnTo>
                <a:lnTo>
                  <a:pt x="81" y="3"/>
                </a:lnTo>
                <a:lnTo>
                  <a:pt x="82" y="4"/>
                </a:lnTo>
                <a:lnTo>
                  <a:pt x="84" y="5"/>
                </a:lnTo>
                <a:lnTo>
                  <a:pt x="85" y="6"/>
                </a:lnTo>
                <a:lnTo>
                  <a:pt x="85" y="8"/>
                </a:lnTo>
                <a:lnTo>
                  <a:pt x="85" y="10"/>
                </a:lnTo>
                <a:lnTo>
                  <a:pt x="84" y="12"/>
                </a:lnTo>
                <a:lnTo>
                  <a:pt x="82" y="13"/>
                </a:lnTo>
                <a:lnTo>
                  <a:pt x="80" y="15"/>
                </a:lnTo>
                <a:lnTo>
                  <a:pt x="77" y="17"/>
                </a:lnTo>
                <a:lnTo>
                  <a:pt x="75" y="18"/>
                </a:lnTo>
                <a:lnTo>
                  <a:pt x="69" y="20"/>
                </a:lnTo>
                <a:lnTo>
                  <a:pt x="65" y="21"/>
                </a:lnTo>
                <a:lnTo>
                  <a:pt x="65" y="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204">
            <a:extLst>
              <a:ext uri="{FF2B5EF4-FFF2-40B4-BE49-F238E27FC236}">
                <a16:creationId xmlns:a16="http://schemas.microsoft.com/office/drawing/2014/main" xmlns="" id="{B8ADFBA8-AE64-4F19-B298-D23C01151AF3}"/>
              </a:ext>
            </a:extLst>
          </p:cNvPr>
          <p:cNvSpPr>
            <a:spLocks/>
          </p:cNvSpPr>
          <p:nvPr/>
        </p:nvSpPr>
        <p:spPr bwMode="auto">
          <a:xfrm>
            <a:off x="4990488" y="4605731"/>
            <a:ext cx="2230310" cy="1755639"/>
          </a:xfrm>
          <a:custGeom>
            <a:avLst/>
            <a:gdLst>
              <a:gd name="T0" fmla="*/ 295 w 296"/>
              <a:gd name="T1" fmla="*/ 30 h 253"/>
              <a:gd name="T2" fmla="*/ 292 w 296"/>
              <a:gd name="T3" fmla="*/ 35 h 253"/>
              <a:gd name="T4" fmla="*/ 287 w 296"/>
              <a:gd name="T5" fmla="*/ 43 h 253"/>
              <a:gd name="T6" fmla="*/ 279 w 296"/>
              <a:gd name="T7" fmla="*/ 52 h 253"/>
              <a:gd name="T8" fmla="*/ 270 w 296"/>
              <a:gd name="T9" fmla="*/ 64 h 253"/>
              <a:gd name="T10" fmla="*/ 257 w 296"/>
              <a:gd name="T11" fmla="*/ 78 h 253"/>
              <a:gd name="T12" fmla="*/ 242 w 296"/>
              <a:gd name="T13" fmla="*/ 94 h 253"/>
              <a:gd name="T14" fmla="*/ 225 w 296"/>
              <a:gd name="T15" fmla="*/ 110 h 253"/>
              <a:gd name="T16" fmla="*/ 206 w 296"/>
              <a:gd name="T17" fmla="*/ 130 h 253"/>
              <a:gd name="T18" fmla="*/ 186 w 296"/>
              <a:gd name="T19" fmla="*/ 149 h 253"/>
              <a:gd name="T20" fmla="*/ 165 w 296"/>
              <a:gd name="T21" fmla="*/ 166 h 253"/>
              <a:gd name="T22" fmla="*/ 133 w 296"/>
              <a:gd name="T23" fmla="*/ 191 h 253"/>
              <a:gd name="T24" fmla="*/ 109 w 296"/>
              <a:gd name="T25" fmla="*/ 206 h 253"/>
              <a:gd name="T26" fmla="*/ 87 w 296"/>
              <a:gd name="T27" fmla="*/ 219 h 253"/>
              <a:gd name="T28" fmla="*/ 65 w 296"/>
              <a:gd name="T29" fmla="*/ 230 h 253"/>
              <a:gd name="T30" fmla="*/ 44 w 296"/>
              <a:gd name="T31" fmla="*/ 241 h 253"/>
              <a:gd name="T32" fmla="*/ 34 w 296"/>
              <a:gd name="T33" fmla="*/ 244 h 253"/>
              <a:gd name="T34" fmla="*/ 26 w 296"/>
              <a:gd name="T35" fmla="*/ 248 h 253"/>
              <a:gd name="T36" fmla="*/ 18 w 296"/>
              <a:gd name="T37" fmla="*/ 250 h 253"/>
              <a:gd name="T38" fmla="*/ 8 w 296"/>
              <a:gd name="T39" fmla="*/ 253 h 253"/>
              <a:gd name="T40" fmla="*/ 1 w 296"/>
              <a:gd name="T41" fmla="*/ 253 h 253"/>
              <a:gd name="T42" fmla="*/ 0 w 296"/>
              <a:gd name="T43" fmla="*/ 250 h 253"/>
              <a:gd name="T44" fmla="*/ 3 w 296"/>
              <a:gd name="T45" fmla="*/ 246 h 253"/>
              <a:gd name="T46" fmla="*/ 7 w 296"/>
              <a:gd name="T47" fmla="*/ 242 h 253"/>
              <a:gd name="T48" fmla="*/ 16 w 296"/>
              <a:gd name="T49" fmla="*/ 236 h 253"/>
              <a:gd name="T50" fmla="*/ 26 w 296"/>
              <a:gd name="T51" fmla="*/ 230 h 253"/>
              <a:gd name="T52" fmla="*/ 39 w 296"/>
              <a:gd name="T53" fmla="*/ 222 h 253"/>
              <a:gd name="T54" fmla="*/ 55 w 296"/>
              <a:gd name="T55" fmla="*/ 213 h 253"/>
              <a:gd name="T56" fmla="*/ 73 w 296"/>
              <a:gd name="T57" fmla="*/ 201 h 253"/>
              <a:gd name="T58" fmla="*/ 103 w 296"/>
              <a:gd name="T59" fmla="*/ 180 h 253"/>
              <a:gd name="T60" fmla="*/ 121 w 296"/>
              <a:gd name="T61" fmla="*/ 167 h 253"/>
              <a:gd name="T62" fmla="*/ 138 w 296"/>
              <a:gd name="T63" fmla="*/ 153 h 253"/>
              <a:gd name="T64" fmla="*/ 154 w 296"/>
              <a:gd name="T65" fmla="*/ 141 h 253"/>
              <a:gd name="T66" fmla="*/ 182 w 296"/>
              <a:gd name="T67" fmla="*/ 114 h 253"/>
              <a:gd name="T68" fmla="*/ 210 w 296"/>
              <a:gd name="T69" fmla="*/ 84 h 253"/>
              <a:gd name="T70" fmla="*/ 222 w 296"/>
              <a:gd name="T71" fmla="*/ 71 h 253"/>
              <a:gd name="T72" fmla="*/ 232 w 296"/>
              <a:gd name="T73" fmla="*/ 58 h 253"/>
              <a:gd name="T74" fmla="*/ 241 w 296"/>
              <a:gd name="T75" fmla="*/ 47 h 253"/>
              <a:gd name="T76" fmla="*/ 249 w 296"/>
              <a:gd name="T77" fmla="*/ 37 h 253"/>
              <a:gd name="T78" fmla="*/ 255 w 296"/>
              <a:gd name="T79" fmla="*/ 29 h 253"/>
              <a:gd name="T80" fmla="*/ 259 w 296"/>
              <a:gd name="T81" fmla="*/ 22 h 253"/>
              <a:gd name="T82" fmla="*/ 261 w 296"/>
              <a:gd name="T83" fmla="*/ 16 h 253"/>
              <a:gd name="T84" fmla="*/ 261 w 296"/>
              <a:gd name="T85" fmla="*/ 11 h 253"/>
              <a:gd name="T86" fmla="*/ 261 w 296"/>
              <a:gd name="T87" fmla="*/ 6 h 253"/>
              <a:gd name="T88" fmla="*/ 266 w 296"/>
              <a:gd name="T89" fmla="*/ 1 h 253"/>
              <a:gd name="T90" fmla="*/ 270 w 296"/>
              <a:gd name="T91" fmla="*/ 0 h 253"/>
              <a:gd name="T92" fmla="*/ 274 w 296"/>
              <a:gd name="T93" fmla="*/ 1 h 253"/>
              <a:gd name="T94" fmla="*/ 278 w 296"/>
              <a:gd name="T95" fmla="*/ 3 h 253"/>
              <a:gd name="T96" fmla="*/ 284 w 296"/>
              <a:gd name="T97" fmla="*/ 9 h 253"/>
              <a:gd name="T98" fmla="*/ 291 w 296"/>
              <a:gd name="T99" fmla="*/ 17 h 253"/>
              <a:gd name="T100" fmla="*/ 293 w 296"/>
              <a:gd name="T101" fmla="*/ 22 h 253"/>
              <a:gd name="T102" fmla="*/ 296 w 296"/>
              <a:gd name="T103" fmla="*/ 25 h 253"/>
              <a:gd name="T104" fmla="*/ 296 w 296"/>
              <a:gd name="T105" fmla="*/ 28 h 2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96" h="253">
                <a:moveTo>
                  <a:pt x="296" y="28"/>
                </a:moveTo>
                <a:lnTo>
                  <a:pt x="295" y="30"/>
                </a:lnTo>
                <a:lnTo>
                  <a:pt x="295" y="32"/>
                </a:lnTo>
                <a:lnTo>
                  <a:pt x="292" y="35"/>
                </a:lnTo>
                <a:lnTo>
                  <a:pt x="291" y="38"/>
                </a:lnTo>
                <a:lnTo>
                  <a:pt x="287" y="43"/>
                </a:lnTo>
                <a:lnTo>
                  <a:pt x="283" y="46"/>
                </a:lnTo>
                <a:lnTo>
                  <a:pt x="279" y="52"/>
                </a:lnTo>
                <a:lnTo>
                  <a:pt x="275" y="58"/>
                </a:lnTo>
                <a:lnTo>
                  <a:pt x="270" y="64"/>
                </a:lnTo>
                <a:lnTo>
                  <a:pt x="263" y="71"/>
                </a:lnTo>
                <a:lnTo>
                  <a:pt x="257" y="78"/>
                </a:lnTo>
                <a:lnTo>
                  <a:pt x="250" y="86"/>
                </a:lnTo>
                <a:lnTo>
                  <a:pt x="242" y="94"/>
                </a:lnTo>
                <a:lnTo>
                  <a:pt x="233" y="102"/>
                </a:lnTo>
                <a:lnTo>
                  <a:pt x="225" y="110"/>
                </a:lnTo>
                <a:lnTo>
                  <a:pt x="216" y="120"/>
                </a:lnTo>
                <a:lnTo>
                  <a:pt x="206" y="130"/>
                </a:lnTo>
                <a:lnTo>
                  <a:pt x="197" y="139"/>
                </a:lnTo>
                <a:lnTo>
                  <a:pt x="186" y="149"/>
                </a:lnTo>
                <a:lnTo>
                  <a:pt x="176" y="158"/>
                </a:lnTo>
                <a:lnTo>
                  <a:pt x="165" y="166"/>
                </a:lnTo>
                <a:lnTo>
                  <a:pt x="155" y="174"/>
                </a:lnTo>
                <a:lnTo>
                  <a:pt x="133" y="191"/>
                </a:lnTo>
                <a:lnTo>
                  <a:pt x="121" y="199"/>
                </a:lnTo>
                <a:lnTo>
                  <a:pt x="109" y="206"/>
                </a:lnTo>
                <a:lnTo>
                  <a:pt x="99" y="213"/>
                </a:lnTo>
                <a:lnTo>
                  <a:pt x="87" y="219"/>
                </a:lnTo>
                <a:lnTo>
                  <a:pt x="77" y="224"/>
                </a:lnTo>
                <a:lnTo>
                  <a:pt x="65" y="230"/>
                </a:lnTo>
                <a:lnTo>
                  <a:pt x="55" y="236"/>
                </a:lnTo>
                <a:lnTo>
                  <a:pt x="44" y="241"/>
                </a:lnTo>
                <a:lnTo>
                  <a:pt x="39" y="243"/>
                </a:lnTo>
                <a:lnTo>
                  <a:pt x="34" y="244"/>
                </a:lnTo>
                <a:lnTo>
                  <a:pt x="30" y="246"/>
                </a:lnTo>
                <a:lnTo>
                  <a:pt x="26" y="248"/>
                </a:lnTo>
                <a:lnTo>
                  <a:pt x="22" y="249"/>
                </a:lnTo>
                <a:lnTo>
                  <a:pt x="18" y="250"/>
                </a:lnTo>
                <a:lnTo>
                  <a:pt x="12" y="252"/>
                </a:lnTo>
                <a:lnTo>
                  <a:pt x="8" y="253"/>
                </a:lnTo>
                <a:lnTo>
                  <a:pt x="4" y="253"/>
                </a:lnTo>
                <a:lnTo>
                  <a:pt x="1" y="253"/>
                </a:lnTo>
                <a:lnTo>
                  <a:pt x="0" y="252"/>
                </a:lnTo>
                <a:lnTo>
                  <a:pt x="0" y="250"/>
                </a:lnTo>
                <a:lnTo>
                  <a:pt x="1" y="249"/>
                </a:lnTo>
                <a:lnTo>
                  <a:pt x="3" y="246"/>
                </a:lnTo>
                <a:lnTo>
                  <a:pt x="4" y="244"/>
                </a:lnTo>
                <a:lnTo>
                  <a:pt x="7" y="242"/>
                </a:lnTo>
                <a:lnTo>
                  <a:pt x="10" y="239"/>
                </a:lnTo>
                <a:lnTo>
                  <a:pt x="16" y="236"/>
                </a:lnTo>
                <a:lnTo>
                  <a:pt x="21" y="233"/>
                </a:lnTo>
                <a:lnTo>
                  <a:pt x="26" y="230"/>
                </a:lnTo>
                <a:lnTo>
                  <a:pt x="31" y="227"/>
                </a:lnTo>
                <a:lnTo>
                  <a:pt x="39" y="222"/>
                </a:lnTo>
                <a:lnTo>
                  <a:pt x="46" y="217"/>
                </a:lnTo>
                <a:lnTo>
                  <a:pt x="55" y="213"/>
                </a:lnTo>
                <a:lnTo>
                  <a:pt x="64" y="207"/>
                </a:lnTo>
                <a:lnTo>
                  <a:pt x="73" y="201"/>
                </a:lnTo>
                <a:lnTo>
                  <a:pt x="83" y="194"/>
                </a:lnTo>
                <a:lnTo>
                  <a:pt x="103" y="180"/>
                </a:lnTo>
                <a:lnTo>
                  <a:pt x="112" y="174"/>
                </a:lnTo>
                <a:lnTo>
                  <a:pt x="121" y="167"/>
                </a:lnTo>
                <a:lnTo>
                  <a:pt x="130" y="160"/>
                </a:lnTo>
                <a:lnTo>
                  <a:pt x="138" y="153"/>
                </a:lnTo>
                <a:lnTo>
                  <a:pt x="147" y="148"/>
                </a:lnTo>
                <a:lnTo>
                  <a:pt x="154" y="141"/>
                </a:lnTo>
                <a:lnTo>
                  <a:pt x="168" y="128"/>
                </a:lnTo>
                <a:lnTo>
                  <a:pt x="182" y="114"/>
                </a:lnTo>
                <a:lnTo>
                  <a:pt x="197" y="99"/>
                </a:lnTo>
                <a:lnTo>
                  <a:pt x="210" y="84"/>
                </a:lnTo>
                <a:lnTo>
                  <a:pt x="216" y="77"/>
                </a:lnTo>
                <a:lnTo>
                  <a:pt x="222" y="71"/>
                </a:lnTo>
                <a:lnTo>
                  <a:pt x="227" y="64"/>
                </a:lnTo>
                <a:lnTo>
                  <a:pt x="232" y="58"/>
                </a:lnTo>
                <a:lnTo>
                  <a:pt x="237" y="52"/>
                </a:lnTo>
                <a:lnTo>
                  <a:pt x="241" y="47"/>
                </a:lnTo>
                <a:lnTo>
                  <a:pt x="245" y="42"/>
                </a:lnTo>
                <a:lnTo>
                  <a:pt x="249" y="37"/>
                </a:lnTo>
                <a:lnTo>
                  <a:pt x="252" y="32"/>
                </a:lnTo>
                <a:lnTo>
                  <a:pt x="255" y="29"/>
                </a:lnTo>
                <a:lnTo>
                  <a:pt x="257" y="24"/>
                </a:lnTo>
                <a:lnTo>
                  <a:pt x="259" y="22"/>
                </a:lnTo>
                <a:lnTo>
                  <a:pt x="261" y="18"/>
                </a:lnTo>
                <a:lnTo>
                  <a:pt x="261" y="16"/>
                </a:lnTo>
                <a:lnTo>
                  <a:pt x="261" y="14"/>
                </a:lnTo>
                <a:lnTo>
                  <a:pt x="261" y="11"/>
                </a:lnTo>
                <a:lnTo>
                  <a:pt x="261" y="9"/>
                </a:lnTo>
                <a:lnTo>
                  <a:pt x="261" y="6"/>
                </a:lnTo>
                <a:lnTo>
                  <a:pt x="263" y="3"/>
                </a:lnTo>
                <a:lnTo>
                  <a:pt x="266" y="1"/>
                </a:lnTo>
                <a:lnTo>
                  <a:pt x="267" y="0"/>
                </a:lnTo>
                <a:lnTo>
                  <a:pt x="270" y="0"/>
                </a:lnTo>
                <a:lnTo>
                  <a:pt x="271" y="0"/>
                </a:lnTo>
                <a:lnTo>
                  <a:pt x="274" y="1"/>
                </a:lnTo>
                <a:lnTo>
                  <a:pt x="276" y="2"/>
                </a:lnTo>
                <a:lnTo>
                  <a:pt x="278" y="3"/>
                </a:lnTo>
                <a:lnTo>
                  <a:pt x="280" y="6"/>
                </a:lnTo>
                <a:lnTo>
                  <a:pt x="284" y="9"/>
                </a:lnTo>
                <a:lnTo>
                  <a:pt x="288" y="15"/>
                </a:lnTo>
                <a:lnTo>
                  <a:pt x="291" y="17"/>
                </a:lnTo>
                <a:lnTo>
                  <a:pt x="292" y="20"/>
                </a:lnTo>
                <a:lnTo>
                  <a:pt x="293" y="22"/>
                </a:lnTo>
                <a:lnTo>
                  <a:pt x="295" y="24"/>
                </a:lnTo>
                <a:lnTo>
                  <a:pt x="296" y="25"/>
                </a:lnTo>
                <a:lnTo>
                  <a:pt x="296" y="28"/>
                </a:lnTo>
                <a:lnTo>
                  <a:pt x="296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206">
            <a:extLst>
              <a:ext uri="{FF2B5EF4-FFF2-40B4-BE49-F238E27FC236}">
                <a16:creationId xmlns:a16="http://schemas.microsoft.com/office/drawing/2014/main" xmlns="" id="{0BB2EA8C-BEF0-4E79-8B9B-A4B2DD1540D5}"/>
              </a:ext>
            </a:extLst>
          </p:cNvPr>
          <p:cNvSpPr>
            <a:spLocks/>
          </p:cNvSpPr>
          <p:nvPr/>
        </p:nvSpPr>
        <p:spPr bwMode="auto">
          <a:xfrm>
            <a:off x="5043229" y="5244144"/>
            <a:ext cx="1604921" cy="360842"/>
          </a:xfrm>
          <a:custGeom>
            <a:avLst/>
            <a:gdLst>
              <a:gd name="T0" fmla="*/ 117 w 213"/>
              <a:gd name="T1" fmla="*/ 35 h 52"/>
              <a:gd name="T2" fmla="*/ 101 w 213"/>
              <a:gd name="T3" fmla="*/ 38 h 52"/>
              <a:gd name="T4" fmla="*/ 86 w 213"/>
              <a:gd name="T5" fmla="*/ 40 h 52"/>
              <a:gd name="T6" fmla="*/ 71 w 213"/>
              <a:gd name="T7" fmla="*/ 44 h 52"/>
              <a:gd name="T8" fmla="*/ 58 w 213"/>
              <a:gd name="T9" fmla="*/ 47 h 52"/>
              <a:gd name="T10" fmla="*/ 53 w 213"/>
              <a:gd name="T11" fmla="*/ 49 h 52"/>
              <a:gd name="T12" fmla="*/ 46 w 213"/>
              <a:gd name="T13" fmla="*/ 50 h 52"/>
              <a:gd name="T14" fmla="*/ 43 w 213"/>
              <a:gd name="T15" fmla="*/ 51 h 52"/>
              <a:gd name="T16" fmla="*/ 39 w 213"/>
              <a:gd name="T17" fmla="*/ 52 h 52"/>
              <a:gd name="T18" fmla="*/ 35 w 213"/>
              <a:gd name="T19" fmla="*/ 52 h 52"/>
              <a:gd name="T20" fmla="*/ 31 w 213"/>
              <a:gd name="T21" fmla="*/ 52 h 52"/>
              <a:gd name="T22" fmla="*/ 28 w 213"/>
              <a:gd name="T23" fmla="*/ 52 h 52"/>
              <a:gd name="T24" fmla="*/ 27 w 213"/>
              <a:gd name="T25" fmla="*/ 52 h 52"/>
              <a:gd name="T26" fmla="*/ 26 w 213"/>
              <a:gd name="T27" fmla="*/ 52 h 52"/>
              <a:gd name="T28" fmla="*/ 23 w 213"/>
              <a:gd name="T29" fmla="*/ 51 h 52"/>
              <a:gd name="T30" fmla="*/ 22 w 213"/>
              <a:gd name="T31" fmla="*/ 50 h 52"/>
              <a:gd name="T32" fmla="*/ 19 w 213"/>
              <a:gd name="T33" fmla="*/ 50 h 52"/>
              <a:gd name="T34" fmla="*/ 16 w 213"/>
              <a:gd name="T35" fmla="*/ 47 h 52"/>
              <a:gd name="T36" fmla="*/ 15 w 213"/>
              <a:gd name="T37" fmla="*/ 46 h 52"/>
              <a:gd name="T38" fmla="*/ 10 w 213"/>
              <a:gd name="T39" fmla="*/ 43 h 52"/>
              <a:gd name="T40" fmla="*/ 6 w 213"/>
              <a:gd name="T41" fmla="*/ 38 h 52"/>
              <a:gd name="T42" fmla="*/ 3 w 213"/>
              <a:gd name="T43" fmla="*/ 33 h 52"/>
              <a:gd name="T44" fmla="*/ 1 w 213"/>
              <a:gd name="T45" fmla="*/ 26 h 52"/>
              <a:gd name="T46" fmla="*/ 0 w 213"/>
              <a:gd name="T47" fmla="*/ 21 h 52"/>
              <a:gd name="T48" fmla="*/ 13 w 213"/>
              <a:gd name="T49" fmla="*/ 21 h 52"/>
              <a:gd name="T50" fmla="*/ 27 w 213"/>
              <a:gd name="T51" fmla="*/ 19 h 52"/>
              <a:gd name="T52" fmla="*/ 40 w 213"/>
              <a:gd name="T53" fmla="*/ 18 h 52"/>
              <a:gd name="T54" fmla="*/ 56 w 213"/>
              <a:gd name="T55" fmla="*/ 18 h 52"/>
              <a:gd name="T56" fmla="*/ 70 w 213"/>
              <a:gd name="T57" fmla="*/ 16 h 52"/>
              <a:gd name="T58" fmla="*/ 86 w 213"/>
              <a:gd name="T59" fmla="*/ 15 h 52"/>
              <a:gd name="T60" fmla="*/ 102 w 213"/>
              <a:gd name="T61" fmla="*/ 12 h 52"/>
              <a:gd name="T62" fmla="*/ 118 w 213"/>
              <a:gd name="T63" fmla="*/ 9 h 52"/>
              <a:gd name="T64" fmla="*/ 134 w 213"/>
              <a:gd name="T65" fmla="*/ 7 h 52"/>
              <a:gd name="T66" fmla="*/ 149 w 213"/>
              <a:gd name="T67" fmla="*/ 5 h 52"/>
              <a:gd name="T68" fmla="*/ 162 w 213"/>
              <a:gd name="T69" fmla="*/ 3 h 52"/>
              <a:gd name="T70" fmla="*/ 175 w 213"/>
              <a:gd name="T71" fmla="*/ 2 h 52"/>
              <a:gd name="T72" fmla="*/ 186 w 213"/>
              <a:gd name="T73" fmla="*/ 1 h 52"/>
              <a:gd name="T74" fmla="*/ 196 w 213"/>
              <a:gd name="T75" fmla="*/ 1 h 52"/>
              <a:gd name="T76" fmla="*/ 205 w 213"/>
              <a:gd name="T77" fmla="*/ 0 h 52"/>
              <a:gd name="T78" fmla="*/ 213 w 213"/>
              <a:gd name="T79" fmla="*/ 0 h 52"/>
              <a:gd name="T80" fmla="*/ 213 w 213"/>
              <a:gd name="T81" fmla="*/ 17 h 52"/>
              <a:gd name="T82" fmla="*/ 198 w 213"/>
              <a:gd name="T83" fmla="*/ 19 h 52"/>
              <a:gd name="T84" fmla="*/ 183 w 213"/>
              <a:gd name="T85" fmla="*/ 23 h 52"/>
              <a:gd name="T86" fmla="*/ 170 w 213"/>
              <a:gd name="T87" fmla="*/ 25 h 52"/>
              <a:gd name="T88" fmla="*/ 158 w 213"/>
              <a:gd name="T89" fmla="*/ 28 h 52"/>
              <a:gd name="T90" fmla="*/ 147 w 213"/>
              <a:gd name="T91" fmla="*/ 30 h 52"/>
              <a:gd name="T92" fmla="*/ 135 w 213"/>
              <a:gd name="T93" fmla="*/ 31 h 52"/>
              <a:gd name="T94" fmla="*/ 126 w 213"/>
              <a:gd name="T95" fmla="*/ 33 h 52"/>
              <a:gd name="T96" fmla="*/ 117 w 213"/>
              <a:gd name="T97" fmla="*/ 35 h 52"/>
              <a:gd name="T98" fmla="*/ 117 w 213"/>
              <a:gd name="T99" fmla="*/ 3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13" h="52">
                <a:moveTo>
                  <a:pt x="117" y="35"/>
                </a:moveTo>
                <a:lnTo>
                  <a:pt x="101" y="38"/>
                </a:lnTo>
                <a:lnTo>
                  <a:pt x="86" y="40"/>
                </a:lnTo>
                <a:lnTo>
                  <a:pt x="71" y="44"/>
                </a:lnTo>
                <a:lnTo>
                  <a:pt x="58" y="47"/>
                </a:lnTo>
                <a:lnTo>
                  <a:pt x="53" y="49"/>
                </a:lnTo>
                <a:lnTo>
                  <a:pt x="46" y="50"/>
                </a:lnTo>
                <a:lnTo>
                  <a:pt x="43" y="51"/>
                </a:lnTo>
                <a:lnTo>
                  <a:pt x="39" y="52"/>
                </a:lnTo>
                <a:lnTo>
                  <a:pt x="35" y="52"/>
                </a:lnTo>
                <a:lnTo>
                  <a:pt x="31" y="52"/>
                </a:lnTo>
                <a:lnTo>
                  <a:pt x="28" y="52"/>
                </a:lnTo>
                <a:lnTo>
                  <a:pt x="27" y="52"/>
                </a:lnTo>
                <a:lnTo>
                  <a:pt x="26" y="52"/>
                </a:lnTo>
                <a:lnTo>
                  <a:pt x="23" y="51"/>
                </a:lnTo>
                <a:lnTo>
                  <a:pt x="22" y="50"/>
                </a:lnTo>
                <a:lnTo>
                  <a:pt x="19" y="50"/>
                </a:lnTo>
                <a:lnTo>
                  <a:pt x="16" y="47"/>
                </a:lnTo>
                <a:lnTo>
                  <a:pt x="15" y="46"/>
                </a:lnTo>
                <a:lnTo>
                  <a:pt x="10" y="43"/>
                </a:lnTo>
                <a:lnTo>
                  <a:pt x="6" y="38"/>
                </a:lnTo>
                <a:lnTo>
                  <a:pt x="3" y="33"/>
                </a:lnTo>
                <a:lnTo>
                  <a:pt x="1" y="26"/>
                </a:lnTo>
                <a:lnTo>
                  <a:pt x="0" y="21"/>
                </a:lnTo>
                <a:lnTo>
                  <a:pt x="13" y="21"/>
                </a:lnTo>
                <a:lnTo>
                  <a:pt x="27" y="19"/>
                </a:lnTo>
                <a:lnTo>
                  <a:pt x="40" y="18"/>
                </a:lnTo>
                <a:lnTo>
                  <a:pt x="56" y="18"/>
                </a:lnTo>
                <a:lnTo>
                  <a:pt x="70" y="16"/>
                </a:lnTo>
                <a:lnTo>
                  <a:pt x="86" y="15"/>
                </a:lnTo>
                <a:lnTo>
                  <a:pt x="102" y="12"/>
                </a:lnTo>
                <a:lnTo>
                  <a:pt x="118" y="9"/>
                </a:lnTo>
                <a:lnTo>
                  <a:pt x="134" y="7"/>
                </a:lnTo>
                <a:lnTo>
                  <a:pt x="149" y="5"/>
                </a:lnTo>
                <a:lnTo>
                  <a:pt x="162" y="3"/>
                </a:lnTo>
                <a:lnTo>
                  <a:pt x="175" y="2"/>
                </a:lnTo>
                <a:lnTo>
                  <a:pt x="186" y="1"/>
                </a:lnTo>
                <a:lnTo>
                  <a:pt x="196" y="1"/>
                </a:lnTo>
                <a:lnTo>
                  <a:pt x="205" y="0"/>
                </a:lnTo>
                <a:lnTo>
                  <a:pt x="213" y="0"/>
                </a:lnTo>
                <a:lnTo>
                  <a:pt x="213" y="17"/>
                </a:lnTo>
                <a:lnTo>
                  <a:pt x="198" y="19"/>
                </a:lnTo>
                <a:lnTo>
                  <a:pt x="183" y="23"/>
                </a:lnTo>
                <a:lnTo>
                  <a:pt x="170" y="25"/>
                </a:lnTo>
                <a:lnTo>
                  <a:pt x="158" y="28"/>
                </a:lnTo>
                <a:lnTo>
                  <a:pt x="147" y="30"/>
                </a:lnTo>
                <a:lnTo>
                  <a:pt x="135" y="31"/>
                </a:lnTo>
                <a:lnTo>
                  <a:pt x="126" y="33"/>
                </a:lnTo>
                <a:lnTo>
                  <a:pt x="117" y="35"/>
                </a:lnTo>
                <a:lnTo>
                  <a:pt x="117" y="3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125">
            <a:extLst>
              <a:ext uri="{FF2B5EF4-FFF2-40B4-BE49-F238E27FC236}">
                <a16:creationId xmlns:a16="http://schemas.microsoft.com/office/drawing/2014/main" xmlns="" id="{0A514AB4-E5F5-424F-B18A-CAE80E5BC18F}"/>
              </a:ext>
            </a:extLst>
          </p:cNvPr>
          <p:cNvSpPr>
            <a:spLocks/>
          </p:cNvSpPr>
          <p:nvPr/>
        </p:nvSpPr>
        <p:spPr bwMode="auto">
          <a:xfrm>
            <a:off x="1375471" y="1070969"/>
            <a:ext cx="225780" cy="1604835"/>
          </a:xfrm>
          <a:custGeom>
            <a:avLst/>
            <a:gdLst>
              <a:gd name="T0" fmla="*/ 1 w 33"/>
              <a:gd name="T1" fmla="*/ 16 h 231"/>
              <a:gd name="T2" fmla="*/ 0 w 33"/>
              <a:gd name="T3" fmla="*/ 7 h 231"/>
              <a:gd name="T4" fmla="*/ 1 w 33"/>
              <a:gd name="T5" fmla="*/ 1 h 231"/>
              <a:gd name="T6" fmla="*/ 5 w 33"/>
              <a:gd name="T7" fmla="*/ 0 h 231"/>
              <a:gd name="T8" fmla="*/ 13 w 33"/>
              <a:gd name="T9" fmla="*/ 0 h 231"/>
              <a:gd name="T10" fmla="*/ 25 w 33"/>
              <a:gd name="T11" fmla="*/ 1 h 231"/>
              <a:gd name="T12" fmla="*/ 33 w 33"/>
              <a:gd name="T13" fmla="*/ 15 h 231"/>
              <a:gd name="T14" fmla="*/ 33 w 33"/>
              <a:gd name="T15" fmla="*/ 38 h 231"/>
              <a:gd name="T16" fmla="*/ 33 w 33"/>
              <a:gd name="T17" fmla="*/ 59 h 231"/>
              <a:gd name="T18" fmla="*/ 33 w 33"/>
              <a:gd name="T19" fmla="*/ 79 h 231"/>
              <a:gd name="T20" fmla="*/ 33 w 33"/>
              <a:gd name="T21" fmla="*/ 98 h 231"/>
              <a:gd name="T22" fmla="*/ 31 w 33"/>
              <a:gd name="T23" fmla="*/ 115 h 231"/>
              <a:gd name="T24" fmla="*/ 31 w 33"/>
              <a:gd name="T25" fmla="*/ 131 h 231"/>
              <a:gd name="T26" fmla="*/ 31 w 33"/>
              <a:gd name="T27" fmla="*/ 145 h 231"/>
              <a:gd name="T28" fmla="*/ 31 w 33"/>
              <a:gd name="T29" fmla="*/ 158 h 231"/>
              <a:gd name="T30" fmla="*/ 31 w 33"/>
              <a:gd name="T31" fmla="*/ 171 h 231"/>
              <a:gd name="T32" fmla="*/ 30 w 33"/>
              <a:gd name="T33" fmla="*/ 181 h 231"/>
              <a:gd name="T34" fmla="*/ 30 w 33"/>
              <a:gd name="T35" fmla="*/ 190 h 231"/>
              <a:gd name="T36" fmla="*/ 30 w 33"/>
              <a:gd name="T37" fmla="*/ 198 h 231"/>
              <a:gd name="T38" fmla="*/ 29 w 33"/>
              <a:gd name="T39" fmla="*/ 204 h 231"/>
              <a:gd name="T40" fmla="*/ 29 w 33"/>
              <a:gd name="T41" fmla="*/ 208 h 231"/>
              <a:gd name="T42" fmla="*/ 29 w 33"/>
              <a:gd name="T43" fmla="*/ 212 h 231"/>
              <a:gd name="T44" fmla="*/ 26 w 33"/>
              <a:gd name="T45" fmla="*/ 217 h 231"/>
              <a:gd name="T46" fmla="*/ 24 w 33"/>
              <a:gd name="T47" fmla="*/ 224 h 231"/>
              <a:gd name="T48" fmla="*/ 21 w 33"/>
              <a:gd name="T49" fmla="*/ 229 h 231"/>
              <a:gd name="T50" fmla="*/ 18 w 33"/>
              <a:gd name="T51" fmla="*/ 231 h 231"/>
              <a:gd name="T52" fmla="*/ 16 w 33"/>
              <a:gd name="T53" fmla="*/ 231 h 231"/>
              <a:gd name="T54" fmla="*/ 13 w 33"/>
              <a:gd name="T55" fmla="*/ 230 h 231"/>
              <a:gd name="T56" fmla="*/ 11 w 33"/>
              <a:gd name="T57" fmla="*/ 227 h 231"/>
              <a:gd name="T58" fmla="*/ 8 w 33"/>
              <a:gd name="T59" fmla="*/ 222 h 231"/>
              <a:gd name="T60" fmla="*/ 5 w 33"/>
              <a:gd name="T61" fmla="*/ 214 h 231"/>
              <a:gd name="T62" fmla="*/ 3 w 33"/>
              <a:gd name="T63" fmla="*/ 207 h 231"/>
              <a:gd name="T64" fmla="*/ 3 w 33"/>
              <a:gd name="T65" fmla="*/ 202 h 231"/>
              <a:gd name="T66" fmla="*/ 3 w 33"/>
              <a:gd name="T67" fmla="*/ 198 h 231"/>
              <a:gd name="T68" fmla="*/ 4 w 33"/>
              <a:gd name="T69" fmla="*/ 191 h 231"/>
              <a:gd name="T70" fmla="*/ 5 w 33"/>
              <a:gd name="T71" fmla="*/ 180 h 231"/>
              <a:gd name="T72" fmla="*/ 7 w 33"/>
              <a:gd name="T73" fmla="*/ 167 h 231"/>
              <a:gd name="T74" fmla="*/ 7 w 33"/>
              <a:gd name="T75" fmla="*/ 150 h 231"/>
              <a:gd name="T76" fmla="*/ 8 w 33"/>
              <a:gd name="T77" fmla="*/ 130 h 231"/>
              <a:gd name="T78" fmla="*/ 8 w 33"/>
              <a:gd name="T79" fmla="*/ 105 h 231"/>
              <a:gd name="T80" fmla="*/ 8 w 33"/>
              <a:gd name="T81" fmla="*/ 91 h 231"/>
              <a:gd name="T82" fmla="*/ 8 w 33"/>
              <a:gd name="T83" fmla="*/ 78 h 231"/>
              <a:gd name="T84" fmla="*/ 8 w 33"/>
              <a:gd name="T85" fmla="*/ 65 h 231"/>
              <a:gd name="T86" fmla="*/ 8 w 33"/>
              <a:gd name="T87" fmla="*/ 55 h 231"/>
              <a:gd name="T88" fmla="*/ 8 w 33"/>
              <a:gd name="T89" fmla="*/ 45 h 231"/>
              <a:gd name="T90" fmla="*/ 7 w 33"/>
              <a:gd name="T91" fmla="*/ 37 h 231"/>
              <a:gd name="T92" fmla="*/ 5 w 33"/>
              <a:gd name="T93" fmla="*/ 30 h 231"/>
              <a:gd name="T94" fmla="*/ 5 w 33"/>
              <a:gd name="T95" fmla="*/ 25 h 231"/>
              <a:gd name="T96" fmla="*/ 4 w 33"/>
              <a:gd name="T97" fmla="*/ 22 h 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3" h="231">
                <a:moveTo>
                  <a:pt x="4" y="22"/>
                </a:moveTo>
                <a:lnTo>
                  <a:pt x="1" y="16"/>
                </a:lnTo>
                <a:lnTo>
                  <a:pt x="1" y="11"/>
                </a:lnTo>
                <a:lnTo>
                  <a:pt x="0" y="7"/>
                </a:lnTo>
                <a:lnTo>
                  <a:pt x="1" y="3"/>
                </a:lnTo>
                <a:lnTo>
                  <a:pt x="1" y="1"/>
                </a:lnTo>
                <a:lnTo>
                  <a:pt x="3" y="0"/>
                </a:lnTo>
                <a:lnTo>
                  <a:pt x="5" y="0"/>
                </a:lnTo>
                <a:lnTo>
                  <a:pt x="9" y="0"/>
                </a:lnTo>
                <a:lnTo>
                  <a:pt x="13" y="0"/>
                </a:lnTo>
                <a:lnTo>
                  <a:pt x="18" y="0"/>
                </a:lnTo>
                <a:lnTo>
                  <a:pt x="25" y="1"/>
                </a:lnTo>
                <a:lnTo>
                  <a:pt x="33" y="3"/>
                </a:lnTo>
                <a:lnTo>
                  <a:pt x="33" y="15"/>
                </a:lnTo>
                <a:lnTo>
                  <a:pt x="33" y="27"/>
                </a:lnTo>
                <a:lnTo>
                  <a:pt x="33" y="38"/>
                </a:lnTo>
                <a:lnTo>
                  <a:pt x="33" y="49"/>
                </a:lnTo>
                <a:lnTo>
                  <a:pt x="33" y="59"/>
                </a:lnTo>
                <a:lnTo>
                  <a:pt x="33" y="70"/>
                </a:lnTo>
                <a:lnTo>
                  <a:pt x="33" y="79"/>
                </a:lnTo>
                <a:lnTo>
                  <a:pt x="33" y="88"/>
                </a:lnTo>
                <a:lnTo>
                  <a:pt x="33" y="98"/>
                </a:lnTo>
                <a:lnTo>
                  <a:pt x="33" y="107"/>
                </a:lnTo>
                <a:lnTo>
                  <a:pt x="31" y="115"/>
                </a:lnTo>
                <a:lnTo>
                  <a:pt x="31" y="123"/>
                </a:lnTo>
                <a:lnTo>
                  <a:pt x="31" y="131"/>
                </a:lnTo>
                <a:lnTo>
                  <a:pt x="31" y="138"/>
                </a:lnTo>
                <a:lnTo>
                  <a:pt x="31" y="145"/>
                </a:lnTo>
                <a:lnTo>
                  <a:pt x="31" y="152"/>
                </a:lnTo>
                <a:lnTo>
                  <a:pt x="31" y="158"/>
                </a:lnTo>
                <a:lnTo>
                  <a:pt x="31" y="165"/>
                </a:lnTo>
                <a:lnTo>
                  <a:pt x="31" y="171"/>
                </a:lnTo>
                <a:lnTo>
                  <a:pt x="31" y="176"/>
                </a:lnTo>
                <a:lnTo>
                  <a:pt x="30" y="181"/>
                </a:lnTo>
                <a:lnTo>
                  <a:pt x="30" y="186"/>
                </a:lnTo>
                <a:lnTo>
                  <a:pt x="30" y="190"/>
                </a:lnTo>
                <a:lnTo>
                  <a:pt x="30" y="194"/>
                </a:lnTo>
                <a:lnTo>
                  <a:pt x="30" y="198"/>
                </a:lnTo>
                <a:lnTo>
                  <a:pt x="30" y="201"/>
                </a:lnTo>
                <a:lnTo>
                  <a:pt x="29" y="204"/>
                </a:lnTo>
                <a:lnTo>
                  <a:pt x="29" y="206"/>
                </a:lnTo>
                <a:lnTo>
                  <a:pt x="29" y="208"/>
                </a:lnTo>
                <a:lnTo>
                  <a:pt x="29" y="210"/>
                </a:lnTo>
                <a:lnTo>
                  <a:pt x="29" y="212"/>
                </a:lnTo>
                <a:lnTo>
                  <a:pt x="28" y="213"/>
                </a:lnTo>
                <a:lnTo>
                  <a:pt x="26" y="217"/>
                </a:lnTo>
                <a:lnTo>
                  <a:pt x="25" y="221"/>
                </a:lnTo>
                <a:lnTo>
                  <a:pt x="24" y="224"/>
                </a:lnTo>
                <a:lnTo>
                  <a:pt x="22" y="227"/>
                </a:lnTo>
                <a:lnTo>
                  <a:pt x="21" y="229"/>
                </a:lnTo>
                <a:lnTo>
                  <a:pt x="20" y="230"/>
                </a:lnTo>
                <a:lnTo>
                  <a:pt x="18" y="231"/>
                </a:lnTo>
                <a:lnTo>
                  <a:pt x="17" y="231"/>
                </a:lnTo>
                <a:lnTo>
                  <a:pt x="16" y="231"/>
                </a:lnTo>
                <a:lnTo>
                  <a:pt x="15" y="231"/>
                </a:lnTo>
                <a:lnTo>
                  <a:pt x="13" y="230"/>
                </a:lnTo>
                <a:lnTo>
                  <a:pt x="12" y="229"/>
                </a:lnTo>
                <a:lnTo>
                  <a:pt x="11" y="227"/>
                </a:lnTo>
                <a:lnTo>
                  <a:pt x="9" y="224"/>
                </a:lnTo>
                <a:lnTo>
                  <a:pt x="8" y="222"/>
                </a:lnTo>
                <a:lnTo>
                  <a:pt x="7" y="220"/>
                </a:lnTo>
                <a:lnTo>
                  <a:pt x="5" y="214"/>
                </a:lnTo>
                <a:lnTo>
                  <a:pt x="4" y="209"/>
                </a:lnTo>
                <a:lnTo>
                  <a:pt x="3" y="207"/>
                </a:lnTo>
                <a:lnTo>
                  <a:pt x="3" y="204"/>
                </a:lnTo>
                <a:lnTo>
                  <a:pt x="3" y="202"/>
                </a:lnTo>
                <a:lnTo>
                  <a:pt x="3" y="201"/>
                </a:lnTo>
                <a:lnTo>
                  <a:pt x="3" y="198"/>
                </a:lnTo>
                <a:lnTo>
                  <a:pt x="4" y="195"/>
                </a:lnTo>
                <a:lnTo>
                  <a:pt x="4" y="191"/>
                </a:lnTo>
                <a:lnTo>
                  <a:pt x="4" y="186"/>
                </a:lnTo>
                <a:lnTo>
                  <a:pt x="5" y="180"/>
                </a:lnTo>
                <a:lnTo>
                  <a:pt x="5" y="174"/>
                </a:lnTo>
                <a:lnTo>
                  <a:pt x="7" y="167"/>
                </a:lnTo>
                <a:lnTo>
                  <a:pt x="7" y="159"/>
                </a:lnTo>
                <a:lnTo>
                  <a:pt x="7" y="150"/>
                </a:lnTo>
                <a:lnTo>
                  <a:pt x="8" y="141"/>
                </a:lnTo>
                <a:lnTo>
                  <a:pt x="8" y="130"/>
                </a:lnTo>
                <a:lnTo>
                  <a:pt x="8" y="117"/>
                </a:lnTo>
                <a:lnTo>
                  <a:pt x="8" y="105"/>
                </a:lnTo>
                <a:lnTo>
                  <a:pt x="8" y="98"/>
                </a:lnTo>
                <a:lnTo>
                  <a:pt x="8" y="91"/>
                </a:lnTo>
                <a:lnTo>
                  <a:pt x="8" y="84"/>
                </a:lnTo>
                <a:lnTo>
                  <a:pt x="8" y="78"/>
                </a:lnTo>
                <a:lnTo>
                  <a:pt x="8" y="71"/>
                </a:lnTo>
                <a:lnTo>
                  <a:pt x="8" y="65"/>
                </a:lnTo>
                <a:lnTo>
                  <a:pt x="8" y="59"/>
                </a:lnTo>
                <a:lnTo>
                  <a:pt x="8" y="55"/>
                </a:lnTo>
                <a:lnTo>
                  <a:pt x="8" y="50"/>
                </a:lnTo>
                <a:lnTo>
                  <a:pt x="8" y="45"/>
                </a:lnTo>
                <a:lnTo>
                  <a:pt x="7" y="41"/>
                </a:lnTo>
                <a:lnTo>
                  <a:pt x="7" y="37"/>
                </a:lnTo>
                <a:lnTo>
                  <a:pt x="7" y="34"/>
                </a:lnTo>
                <a:lnTo>
                  <a:pt x="5" y="30"/>
                </a:lnTo>
                <a:lnTo>
                  <a:pt x="5" y="28"/>
                </a:lnTo>
                <a:lnTo>
                  <a:pt x="5" y="25"/>
                </a:lnTo>
                <a:lnTo>
                  <a:pt x="4" y="23"/>
                </a:lnTo>
                <a:lnTo>
                  <a:pt x="4" y="22"/>
                </a:lnTo>
                <a:lnTo>
                  <a:pt x="4" y="2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127">
            <a:extLst>
              <a:ext uri="{FF2B5EF4-FFF2-40B4-BE49-F238E27FC236}">
                <a16:creationId xmlns:a16="http://schemas.microsoft.com/office/drawing/2014/main" xmlns="" id="{4D759CE1-C91C-4602-843F-9756D6C95CD7}"/>
              </a:ext>
            </a:extLst>
          </p:cNvPr>
          <p:cNvSpPr>
            <a:spLocks/>
          </p:cNvSpPr>
          <p:nvPr/>
        </p:nvSpPr>
        <p:spPr bwMode="auto">
          <a:xfrm>
            <a:off x="2251213" y="848655"/>
            <a:ext cx="992055" cy="298737"/>
          </a:xfrm>
          <a:custGeom>
            <a:avLst/>
            <a:gdLst>
              <a:gd name="T0" fmla="*/ 8 w 145"/>
              <a:gd name="T1" fmla="*/ 39 h 43"/>
              <a:gd name="T2" fmla="*/ 4 w 145"/>
              <a:gd name="T3" fmla="*/ 38 h 43"/>
              <a:gd name="T4" fmla="*/ 1 w 145"/>
              <a:gd name="T5" fmla="*/ 35 h 43"/>
              <a:gd name="T6" fmla="*/ 0 w 145"/>
              <a:gd name="T7" fmla="*/ 31 h 43"/>
              <a:gd name="T8" fmla="*/ 0 w 145"/>
              <a:gd name="T9" fmla="*/ 29 h 43"/>
              <a:gd name="T10" fmla="*/ 2 w 145"/>
              <a:gd name="T11" fmla="*/ 27 h 43"/>
              <a:gd name="T12" fmla="*/ 6 w 145"/>
              <a:gd name="T13" fmla="*/ 26 h 43"/>
              <a:gd name="T14" fmla="*/ 12 w 145"/>
              <a:gd name="T15" fmla="*/ 24 h 43"/>
              <a:gd name="T16" fmla="*/ 19 w 145"/>
              <a:gd name="T17" fmla="*/ 21 h 43"/>
              <a:gd name="T18" fmla="*/ 27 w 145"/>
              <a:gd name="T19" fmla="*/ 19 h 43"/>
              <a:gd name="T20" fmla="*/ 38 w 145"/>
              <a:gd name="T21" fmla="*/ 16 h 43"/>
              <a:gd name="T22" fmla="*/ 49 w 145"/>
              <a:gd name="T23" fmla="*/ 13 h 43"/>
              <a:gd name="T24" fmla="*/ 72 w 145"/>
              <a:gd name="T25" fmla="*/ 7 h 43"/>
              <a:gd name="T26" fmla="*/ 90 w 145"/>
              <a:gd name="T27" fmla="*/ 4 h 43"/>
              <a:gd name="T28" fmla="*/ 104 w 145"/>
              <a:gd name="T29" fmla="*/ 2 h 43"/>
              <a:gd name="T30" fmla="*/ 113 w 145"/>
              <a:gd name="T31" fmla="*/ 0 h 43"/>
              <a:gd name="T32" fmla="*/ 126 w 145"/>
              <a:gd name="T33" fmla="*/ 2 h 43"/>
              <a:gd name="T34" fmla="*/ 137 w 145"/>
              <a:gd name="T35" fmla="*/ 4 h 43"/>
              <a:gd name="T36" fmla="*/ 142 w 145"/>
              <a:gd name="T37" fmla="*/ 7 h 43"/>
              <a:gd name="T38" fmla="*/ 145 w 145"/>
              <a:gd name="T39" fmla="*/ 10 h 43"/>
              <a:gd name="T40" fmla="*/ 143 w 145"/>
              <a:gd name="T41" fmla="*/ 14 h 43"/>
              <a:gd name="T42" fmla="*/ 141 w 145"/>
              <a:gd name="T43" fmla="*/ 18 h 43"/>
              <a:gd name="T44" fmla="*/ 139 w 145"/>
              <a:gd name="T45" fmla="*/ 19 h 43"/>
              <a:gd name="T46" fmla="*/ 135 w 145"/>
              <a:gd name="T47" fmla="*/ 20 h 43"/>
              <a:gd name="T48" fmla="*/ 130 w 145"/>
              <a:gd name="T49" fmla="*/ 22 h 43"/>
              <a:gd name="T50" fmla="*/ 124 w 145"/>
              <a:gd name="T51" fmla="*/ 24 h 43"/>
              <a:gd name="T52" fmla="*/ 116 w 145"/>
              <a:gd name="T53" fmla="*/ 26 h 43"/>
              <a:gd name="T54" fmla="*/ 107 w 145"/>
              <a:gd name="T55" fmla="*/ 27 h 43"/>
              <a:gd name="T56" fmla="*/ 95 w 145"/>
              <a:gd name="T57" fmla="*/ 29 h 43"/>
              <a:gd name="T58" fmla="*/ 82 w 145"/>
              <a:gd name="T59" fmla="*/ 32 h 43"/>
              <a:gd name="T60" fmla="*/ 69 w 145"/>
              <a:gd name="T61" fmla="*/ 34 h 43"/>
              <a:gd name="T62" fmla="*/ 59 w 145"/>
              <a:gd name="T63" fmla="*/ 36 h 43"/>
              <a:gd name="T64" fmla="*/ 48 w 145"/>
              <a:gd name="T65" fmla="*/ 39 h 43"/>
              <a:gd name="T66" fmla="*/ 40 w 145"/>
              <a:gd name="T67" fmla="*/ 40 h 43"/>
              <a:gd name="T68" fmla="*/ 34 w 145"/>
              <a:gd name="T69" fmla="*/ 41 h 43"/>
              <a:gd name="T70" fmla="*/ 30 w 145"/>
              <a:gd name="T71" fmla="*/ 42 h 43"/>
              <a:gd name="T72" fmla="*/ 26 w 145"/>
              <a:gd name="T73" fmla="*/ 42 h 43"/>
              <a:gd name="T74" fmla="*/ 25 w 145"/>
              <a:gd name="T75" fmla="*/ 43 h 43"/>
              <a:gd name="T76" fmla="*/ 19 w 145"/>
              <a:gd name="T77" fmla="*/ 42 h 43"/>
              <a:gd name="T78" fmla="*/ 10 w 145"/>
              <a:gd name="T79" fmla="*/ 40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5" h="43">
                <a:moveTo>
                  <a:pt x="10" y="40"/>
                </a:moveTo>
                <a:lnTo>
                  <a:pt x="8" y="39"/>
                </a:lnTo>
                <a:lnTo>
                  <a:pt x="5" y="39"/>
                </a:lnTo>
                <a:lnTo>
                  <a:pt x="4" y="38"/>
                </a:lnTo>
                <a:lnTo>
                  <a:pt x="2" y="36"/>
                </a:lnTo>
                <a:lnTo>
                  <a:pt x="1" y="35"/>
                </a:lnTo>
                <a:lnTo>
                  <a:pt x="0" y="34"/>
                </a:lnTo>
                <a:lnTo>
                  <a:pt x="0" y="31"/>
                </a:lnTo>
                <a:lnTo>
                  <a:pt x="0" y="29"/>
                </a:lnTo>
                <a:lnTo>
                  <a:pt x="0" y="29"/>
                </a:lnTo>
                <a:lnTo>
                  <a:pt x="1" y="28"/>
                </a:lnTo>
                <a:lnTo>
                  <a:pt x="2" y="27"/>
                </a:lnTo>
                <a:lnTo>
                  <a:pt x="4" y="26"/>
                </a:lnTo>
                <a:lnTo>
                  <a:pt x="6" y="26"/>
                </a:lnTo>
                <a:lnTo>
                  <a:pt x="9" y="25"/>
                </a:lnTo>
                <a:lnTo>
                  <a:pt x="12" y="24"/>
                </a:lnTo>
                <a:lnTo>
                  <a:pt x="16" y="22"/>
                </a:lnTo>
                <a:lnTo>
                  <a:pt x="19" y="21"/>
                </a:lnTo>
                <a:lnTo>
                  <a:pt x="23" y="20"/>
                </a:lnTo>
                <a:lnTo>
                  <a:pt x="27" y="19"/>
                </a:lnTo>
                <a:lnTo>
                  <a:pt x="32" y="18"/>
                </a:lnTo>
                <a:lnTo>
                  <a:pt x="38" y="16"/>
                </a:lnTo>
                <a:lnTo>
                  <a:pt x="43" y="14"/>
                </a:lnTo>
                <a:lnTo>
                  <a:pt x="49" y="13"/>
                </a:lnTo>
                <a:lnTo>
                  <a:pt x="61" y="10"/>
                </a:lnTo>
                <a:lnTo>
                  <a:pt x="72" y="7"/>
                </a:lnTo>
                <a:lnTo>
                  <a:pt x="82" y="5"/>
                </a:lnTo>
                <a:lnTo>
                  <a:pt x="90" y="4"/>
                </a:lnTo>
                <a:lnTo>
                  <a:pt x="98" y="3"/>
                </a:lnTo>
                <a:lnTo>
                  <a:pt x="104" y="2"/>
                </a:lnTo>
                <a:lnTo>
                  <a:pt x="109" y="0"/>
                </a:lnTo>
                <a:lnTo>
                  <a:pt x="113" y="0"/>
                </a:lnTo>
                <a:lnTo>
                  <a:pt x="120" y="0"/>
                </a:lnTo>
                <a:lnTo>
                  <a:pt x="126" y="2"/>
                </a:lnTo>
                <a:lnTo>
                  <a:pt x="132" y="3"/>
                </a:lnTo>
                <a:lnTo>
                  <a:pt x="137" y="4"/>
                </a:lnTo>
                <a:lnTo>
                  <a:pt x="139" y="5"/>
                </a:lnTo>
                <a:lnTo>
                  <a:pt x="142" y="7"/>
                </a:lnTo>
                <a:lnTo>
                  <a:pt x="143" y="9"/>
                </a:lnTo>
                <a:lnTo>
                  <a:pt x="145" y="10"/>
                </a:lnTo>
                <a:lnTo>
                  <a:pt x="143" y="12"/>
                </a:lnTo>
                <a:lnTo>
                  <a:pt x="143" y="14"/>
                </a:lnTo>
                <a:lnTo>
                  <a:pt x="142" y="17"/>
                </a:lnTo>
                <a:lnTo>
                  <a:pt x="141" y="18"/>
                </a:lnTo>
                <a:lnTo>
                  <a:pt x="141" y="19"/>
                </a:lnTo>
                <a:lnTo>
                  <a:pt x="139" y="19"/>
                </a:lnTo>
                <a:lnTo>
                  <a:pt x="138" y="20"/>
                </a:lnTo>
                <a:lnTo>
                  <a:pt x="135" y="20"/>
                </a:lnTo>
                <a:lnTo>
                  <a:pt x="133" y="21"/>
                </a:lnTo>
                <a:lnTo>
                  <a:pt x="130" y="22"/>
                </a:lnTo>
                <a:lnTo>
                  <a:pt x="128" y="22"/>
                </a:lnTo>
                <a:lnTo>
                  <a:pt x="124" y="24"/>
                </a:lnTo>
                <a:lnTo>
                  <a:pt x="120" y="25"/>
                </a:lnTo>
                <a:lnTo>
                  <a:pt x="116" y="26"/>
                </a:lnTo>
                <a:lnTo>
                  <a:pt x="111" y="26"/>
                </a:lnTo>
                <a:lnTo>
                  <a:pt x="107" y="27"/>
                </a:lnTo>
                <a:lnTo>
                  <a:pt x="100" y="28"/>
                </a:lnTo>
                <a:lnTo>
                  <a:pt x="95" y="29"/>
                </a:lnTo>
                <a:lnTo>
                  <a:pt x="89" y="31"/>
                </a:lnTo>
                <a:lnTo>
                  <a:pt x="82" y="32"/>
                </a:lnTo>
                <a:lnTo>
                  <a:pt x="75" y="33"/>
                </a:lnTo>
                <a:lnTo>
                  <a:pt x="69" y="34"/>
                </a:lnTo>
                <a:lnTo>
                  <a:pt x="64" y="36"/>
                </a:lnTo>
                <a:lnTo>
                  <a:pt x="59" y="36"/>
                </a:lnTo>
                <a:lnTo>
                  <a:pt x="53" y="38"/>
                </a:lnTo>
                <a:lnTo>
                  <a:pt x="48" y="39"/>
                </a:lnTo>
                <a:lnTo>
                  <a:pt x="44" y="40"/>
                </a:lnTo>
                <a:lnTo>
                  <a:pt x="40" y="40"/>
                </a:lnTo>
                <a:lnTo>
                  <a:pt x="38" y="41"/>
                </a:lnTo>
                <a:lnTo>
                  <a:pt x="34" y="41"/>
                </a:lnTo>
                <a:lnTo>
                  <a:pt x="31" y="42"/>
                </a:lnTo>
                <a:lnTo>
                  <a:pt x="30" y="42"/>
                </a:lnTo>
                <a:lnTo>
                  <a:pt x="27" y="42"/>
                </a:lnTo>
                <a:lnTo>
                  <a:pt x="26" y="42"/>
                </a:lnTo>
                <a:lnTo>
                  <a:pt x="26" y="42"/>
                </a:lnTo>
                <a:lnTo>
                  <a:pt x="25" y="43"/>
                </a:lnTo>
                <a:lnTo>
                  <a:pt x="22" y="42"/>
                </a:lnTo>
                <a:lnTo>
                  <a:pt x="19" y="42"/>
                </a:lnTo>
                <a:lnTo>
                  <a:pt x="16" y="41"/>
                </a:lnTo>
                <a:lnTo>
                  <a:pt x="10" y="40"/>
                </a:lnTo>
                <a:lnTo>
                  <a:pt x="10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128">
            <a:extLst>
              <a:ext uri="{FF2B5EF4-FFF2-40B4-BE49-F238E27FC236}">
                <a16:creationId xmlns:a16="http://schemas.microsoft.com/office/drawing/2014/main" xmlns="" id="{5AE3ED75-B3AC-42D3-803A-BE470041DAAF}"/>
              </a:ext>
            </a:extLst>
          </p:cNvPr>
          <p:cNvSpPr>
            <a:spLocks/>
          </p:cNvSpPr>
          <p:nvPr/>
        </p:nvSpPr>
        <p:spPr bwMode="auto">
          <a:xfrm>
            <a:off x="2559094" y="522128"/>
            <a:ext cx="287353" cy="1160207"/>
          </a:xfrm>
          <a:custGeom>
            <a:avLst/>
            <a:gdLst>
              <a:gd name="T0" fmla="*/ 36 w 42"/>
              <a:gd name="T1" fmla="*/ 64 h 167"/>
              <a:gd name="T2" fmla="*/ 34 w 42"/>
              <a:gd name="T3" fmla="*/ 73 h 167"/>
              <a:gd name="T4" fmla="*/ 34 w 42"/>
              <a:gd name="T5" fmla="*/ 83 h 167"/>
              <a:gd name="T6" fmla="*/ 34 w 42"/>
              <a:gd name="T7" fmla="*/ 95 h 167"/>
              <a:gd name="T8" fmla="*/ 34 w 42"/>
              <a:gd name="T9" fmla="*/ 108 h 167"/>
              <a:gd name="T10" fmla="*/ 34 w 42"/>
              <a:gd name="T11" fmla="*/ 123 h 167"/>
              <a:gd name="T12" fmla="*/ 34 w 42"/>
              <a:gd name="T13" fmla="*/ 139 h 167"/>
              <a:gd name="T14" fmla="*/ 34 w 42"/>
              <a:gd name="T15" fmla="*/ 157 h 167"/>
              <a:gd name="T16" fmla="*/ 8 w 42"/>
              <a:gd name="T17" fmla="*/ 167 h 167"/>
              <a:gd name="T18" fmla="*/ 10 w 42"/>
              <a:gd name="T19" fmla="*/ 135 h 167"/>
              <a:gd name="T20" fmla="*/ 11 w 42"/>
              <a:gd name="T21" fmla="*/ 104 h 167"/>
              <a:gd name="T22" fmla="*/ 11 w 42"/>
              <a:gd name="T23" fmla="*/ 79 h 167"/>
              <a:gd name="T24" fmla="*/ 10 w 42"/>
              <a:gd name="T25" fmla="*/ 57 h 167"/>
              <a:gd name="T26" fmla="*/ 8 w 42"/>
              <a:gd name="T27" fmla="*/ 39 h 167"/>
              <a:gd name="T28" fmla="*/ 7 w 42"/>
              <a:gd name="T29" fmla="*/ 25 h 167"/>
              <a:gd name="T30" fmla="*/ 4 w 42"/>
              <a:gd name="T31" fmla="*/ 16 h 167"/>
              <a:gd name="T32" fmla="*/ 3 w 42"/>
              <a:gd name="T33" fmla="*/ 10 h 167"/>
              <a:gd name="T34" fmla="*/ 0 w 42"/>
              <a:gd name="T35" fmla="*/ 7 h 167"/>
              <a:gd name="T36" fmla="*/ 0 w 42"/>
              <a:gd name="T37" fmla="*/ 4 h 167"/>
              <a:gd name="T38" fmla="*/ 2 w 42"/>
              <a:gd name="T39" fmla="*/ 2 h 167"/>
              <a:gd name="T40" fmla="*/ 6 w 42"/>
              <a:gd name="T41" fmla="*/ 1 h 167"/>
              <a:gd name="T42" fmla="*/ 12 w 42"/>
              <a:gd name="T43" fmla="*/ 0 h 167"/>
              <a:gd name="T44" fmla="*/ 17 w 42"/>
              <a:gd name="T45" fmla="*/ 0 h 167"/>
              <a:gd name="T46" fmla="*/ 24 w 42"/>
              <a:gd name="T47" fmla="*/ 2 h 167"/>
              <a:gd name="T48" fmla="*/ 30 w 42"/>
              <a:gd name="T49" fmla="*/ 5 h 167"/>
              <a:gd name="T50" fmla="*/ 34 w 42"/>
              <a:gd name="T51" fmla="*/ 8 h 167"/>
              <a:gd name="T52" fmla="*/ 38 w 42"/>
              <a:gd name="T53" fmla="*/ 11 h 167"/>
              <a:gd name="T54" fmla="*/ 42 w 42"/>
              <a:gd name="T55" fmla="*/ 15 h 167"/>
              <a:gd name="T56" fmla="*/ 41 w 42"/>
              <a:gd name="T57" fmla="*/ 21 h 167"/>
              <a:gd name="T58" fmla="*/ 38 w 42"/>
              <a:gd name="T59" fmla="*/ 28 h 167"/>
              <a:gd name="T60" fmla="*/ 37 w 42"/>
              <a:gd name="T61" fmla="*/ 32 h 167"/>
              <a:gd name="T62" fmla="*/ 36 w 42"/>
              <a:gd name="T63" fmla="*/ 42 h 167"/>
              <a:gd name="T64" fmla="*/ 36 w 42"/>
              <a:gd name="T65" fmla="*/ 53 h 167"/>
              <a:gd name="T66" fmla="*/ 36 w 42"/>
              <a:gd name="T67" fmla="*/ 60 h 1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2" h="167">
                <a:moveTo>
                  <a:pt x="36" y="60"/>
                </a:moveTo>
                <a:lnTo>
                  <a:pt x="36" y="64"/>
                </a:lnTo>
                <a:lnTo>
                  <a:pt x="36" y="68"/>
                </a:lnTo>
                <a:lnTo>
                  <a:pt x="34" y="73"/>
                </a:lnTo>
                <a:lnTo>
                  <a:pt x="34" y="78"/>
                </a:lnTo>
                <a:lnTo>
                  <a:pt x="34" y="83"/>
                </a:lnTo>
                <a:lnTo>
                  <a:pt x="34" y="89"/>
                </a:lnTo>
                <a:lnTo>
                  <a:pt x="34" y="95"/>
                </a:lnTo>
                <a:lnTo>
                  <a:pt x="34" y="102"/>
                </a:lnTo>
                <a:lnTo>
                  <a:pt x="34" y="108"/>
                </a:lnTo>
                <a:lnTo>
                  <a:pt x="34" y="116"/>
                </a:lnTo>
                <a:lnTo>
                  <a:pt x="34" y="123"/>
                </a:lnTo>
                <a:lnTo>
                  <a:pt x="34" y="131"/>
                </a:lnTo>
                <a:lnTo>
                  <a:pt x="34" y="139"/>
                </a:lnTo>
                <a:lnTo>
                  <a:pt x="34" y="149"/>
                </a:lnTo>
                <a:lnTo>
                  <a:pt x="34" y="157"/>
                </a:lnTo>
                <a:lnTo>
                  <a:pt x="34" y="167"/>
                </a:lnTo>
                <a:lnTo>
                  <a:pt x="8" y="167"/>
                </a:lnTo>
                <a:lnTo>
                  <a:pt x="10" y="150"/>
                </a:lnTo>
                <a:lnTo>
                  <a:pt x="10" y="135"/>
                </a:lnTo>
                <a:lnTo>
                  <a:pt x="10" y="120"/>
                </a:lnTo>
                <a:lnTo>
                  <a:pt x="11" y="104"/>
                </a:lnTo>
                <a:lnTo>
                  <a:pt x="11" y="92"/>
                </a:lnTo>
                <a:lnTo>
                  <a:pt x="11" y="79"/>
                </a:lnTo>
                <a:lnTo>
                  <a:pt x="11" y="67"/>
                </a:lnTo>
                <a:lnTo>
                  <a:pt x="10" y="57"/>
                </a:lnTo>
                <a:lnTo>
                  <a:pt x="10" y="47"/>
                </a:lnTo>
                <a:lnTo>
                  <a:pt x="8" y="39"/>
                </a:lnTo>
                <a:lnTo>
                  <a:pt x="8" y="31"/>
                </a:lnTo>
                <a:lnTo>
                  <a:pt x="7" y="25"/>
                </a:lnTo>
                <a:lnTo>
                  <a:pt x="6" y="19"/>
                </a:lnTo>
                <a:lnTo>
                  <a:pt x="4" y="16"/>
                </a:lnTo>
                <a:lnTo>
                  <a:pt x="3" y="12"/>
                </a:lnTo>
                <a:lnTo>
                  <a:pt x="3" y="10"/>
                </a:lnTo>
                <a:lnTo>
                  <a:pt x="2" y="8"/>
                </a:lnTo>
                <a:lnTo>
                  <a:pt x="0" y="7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3" y="1"/>
                </a:lnTo>
                <a:lnTo>
                  <a:pt x="6" y="1"/>
                </a:lnTo>
                <a:lnTo>
                  <a:pt x="10" y="0"/>
                </a:lnTo>
                <a:lnTo>
                  <a:pt x="12" y="0"/>
                </a:lnTo>
                <a:lnTo>
                  <a:pt x="15" y="0"/>
                </a:lnTo>
                <a:lnTo>
                  <a:pt x="17" y="0"/>
                </a:lnTo>
                <a:lnTo>
                  <a:pt x="20" y="1"/>
                </a:lnTo>
                <a:lnTo>
                  <a:pt x="24" y="2"/>
                </a:lnTo>
                <a:lnTo>
                  <a:pt x="27" y="3"/>
                </a:lnTo>
                <a:lnTo>
                  <a:pt x="30" y="5"/>
                </a:lnTo>
                <a:lnTo>
                  <a:pt x="33" y="7"/>
                </a:lnTo>
                <a:lnTo>
                  <a:pt x="34" y="8"/>
                </a:lnTo>
                <a:lnTo>
                  <a:pt x="37" y="10"/>
                </a:lnTo>
                <a:lnTo>
                  <a:pt x="38" y="11"/>
                </a:lnTo>
                <a:lnTo>
                  <a:pt x="40" y="12"/>
                </a:lnTo>
                <a:lnTo>
                  <a:pt x="42" y="15"/>
                </a:lnTo>
                <a:lnTo>
                  <a:pt x="41" y="18"/>
                </a:lnTo>
                <a:lnTo>
                  <a:pt x="41" y="21"/>
                </a:lnTo>
                <a:lnTo>
                  <a:pt x="38" y="25"/>
                </a:lnTo>
                <a:lnTo>
                  <a:pt x="38" y="28"/>
                </a:lnTo>
                <a:lnTo>
                  <a:pt x="38" y="30"/>
                </a:lnTo>
                <a:lnTo>
                  <a:pt x="37" y="32"/>
                </a:lnTo>
                <a:lnTo>
                  <a:pt x="37" y="37"/>
                </a:lnTo>
                <a:lnTo>
                  <a:pt x="36" y="42"/>
                </a:lnTo>
                <a:lnTo>
                  <a:pt x="36" y="46"/>
                </a:lnTo>
                <a:lnTo>
                  <a:pt x="36" y="53"/>
                </a:lnTo>
                <a:lnTo>
                  <a:pt x="36" y="60"/>
                </a:lnTo>
                <a:lnTo>
                  <a:pt x="36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129">
            <a:extLst>
              <a:ext uri="{FF2B5EF4-FFF2-40B4-BE49-F238E27FC236}">
                <a16:creationId xmlns:a16="http://schemas.microsoft.com/office/drawing/2014/main" xmlns="" id="{64627F18-15E3-42EA-9747-9D5540FD9CC5}"/>
              </a:ext>
            </a:extLst>
          </p:cNvPr>
          <p:cNvSpPr>
            <a:spLocks/>
          </p:cNvSpPr>
          <p:nvPr/>
        </p:nvSpPr>
        <p:spPr bwMode="auto">
          <a:xfrm>
            <a:off x="2360682" y="1189072"/>
            <a:ext cx="725224" cy="243159"/>
          </a:xfrm>
          <a:custGeom>
            <a:avLst/>
            <a:gdLst>
              <a:gd name="T0" fmla="*/ 36 w 106"/>
              <a:gd name="T1" fmla="*/ 11 h 35"/>
              <a:gd name="T2" fmla="*/ 45 w 106"/>
              <a:gd name="T3" fmla="*/ 8 h 35"/>
              <a:gd name="T4" fmla="*/ 54 w 106"/>
              <a:gd name="T5" fmla="*/ 6 h 35"/>
              <a:gd name="T6" fmla="*/ 62 w 106"/>
              <a:gd name="T7" fmla="*/ 4 h 35"/>
              <a:gd name="T8" fmla="*/ 70 w 106"/>
              <a:gd name="T9" fmla="*/ 3 h 35"/>
              <a:gd name="T10" fmla="*/ 76 w 106"/>
              <a:gd name="T11" fmla="*/ 1 h 35"/>
              <a:gd name="T12" fmla="*/ 83 w 106"/>
              <a:gd name="T13" fmla="*/ 0 h 35"/>
              <a:gd name="T14" fmla="*/ 88 w 106"/>
              <a:gd name="T15" fmla="*/ 0 h 35"/>
              <a:gd name="T16" fmla="*/ 92 w 106"/>
              <a:gd name="T17" fmla="*/ 0 h 35"/>
              <a:gd name="T18" fmla="*/ 96 w 106"/>
              <a:gd name="T19" fmla="*/ 0 h 35"/>
              <a:gd name="T20" fmla="*/ 99 w 106"/>
              <a:gd name="T21" fmla="*/ 0 h 35"/>
              <a:gd name="T22" fmla="*/ 101 w 106"/>
              <a:gd name="T23" fmla="*/ 1 h 35"/>
              <a:gd name="T24" fmla="*/ 104 w 106"/>
              <a:gd name="T25" fmla="*/ 3 h 35"/>
              <a:gd name="T26" fmla="*/ 105 w 106"/>
              <a:gd name="T27" fmla="*/ 4 h 35"/>
              <a:gd name="T28" fmla="*/ 106 w 106"/>
              <a:gd name="T29" fmla="*/ 5 h 35"/>
              <a:gd name="T30" fmla="*/ 106 w 106"/>
              <a:gd name="T31" fmla="*/ 6 h 35"/>
              <a:gd name="T32" fmla="*/ 106 w 106"/>
              <a:gd name="T33" fmla="*/ 8 h 35"/>
              <a:gd name="T34" fmla="*/ 106 w 106"/>
              <a:gd name="T35" fmla="*/ 11 h 35"/>
              <a:gd name="T36" fmla="*/ 105 w 106"/>
              <a:gd name="T37" fmla="*/ 13 h 35"/>
              <a:gd name="T38" fmla="*/ 102 w 106"/>
              <a:gd name="T39" fmla="*/ 15 h 35"/>
              <a:gd name="T40" fmla="*/ 99 w 106"/>
              <a:gd name="T41" fmla="*/ 18 h 35"/>
              <a:gd name="T42" fmla="*/ 95 w 106"/>
              <a:gd name="T43" fmla="*/ 19 h 35"/>
              <a:gd name="T44" fmla="*/ 88 w 106"/>
              <a:gd name="T45" fmla="*/ 21 h 35"/>
              <a:gd name="T46" fmla="*/ 82 w 106"/>
              <a:gd name="T47" fmla="*/ 24 h 35"/>
              <a:gd name="T48" fmla="*/ 74 w 106"/>
              <a:gd name="T49" fmla="*/ 25 h 35"/>
              <a:gd name="T50" fmla="*/ 66 w 106"/>
              <a:gd name="T51" fmla="*/ 27 h 35"/>
              <a:gd name="T52" fmla="*/ 58 w 106"/>
              <a:gd name="T53" fmla="*/ 29 h 35"/>
              <a:gd name="T54" fmla="*/ 50 w 106"/>
              <a:gd name="T55" fmla="*/ 31 h 35"/>
              <a:gd name="T56" fmla="*/ 44 w 106"/>
              <a:gd name="T57" fmla="*/ 33 h 35"/>
              <a:gd name="T58" fmla="*/ 37 w 106"/>
              <a:gd name="T59" fmla="*/ 33 h 35"/>
              <a:gd name="T60" fmla="*/ 32 w 106"/>
              <a:gd name="T61" fmla="*/ 34 h 35"/>
              <a:gd name="T62" fmla="*/ 27 w 106"/>
              <a:gd name="T63" fmla="*/ 34 h 35"/>
              <a:gd name="T64" fmla="*/ 22 w 106"/>
              <a:gd name="T65" fmla="*/ 35 h 35"/>
              <a:gd name="T66" fmla="*/ 16 w 106"/>
              <a:gd name="T67" fmla="*/ 34 h 35"/>
              <a:gd name="T68" fmla="*/ 13 w 106"/>
              <a:gd name="T69" fmla="*/ 34 h 35"/>
              <a:gd name="T70" fmla="*/ 9 w 106"/>
              <a:gd name="T71" fmla="*/ 33 h 35"/>
              <a:gd name="T72" fmla="*/ 6 w 106"/>
              <a:gd name="T73" fmla="*/ 33 h 35"/>
              <a:gd name="T74" fmla="*/ 3 w 106"/>
              <a:gd name="T75" fmla="*/ 32 h 35"/>
              <a:gd name="T76" fmla="*/ 2 w 106"/>
              <a:gd name="T77" fmla="*/ 31 h 35"/>
              <a:gd name="T78" fmla="*/ 1 w 106"/>
              <a:gd name="T79" fmla="*/ 28 h 35"/>
              <a:gd name="T80" fmla="*/ 0 w 106"/>
              <a:gd name="T81" fmla="*/ 27 h 35"/>
              <a:gd name="T82" fmla="*/ 0 w 106"/>
              <a:gd name="T83" fmla="*/ 25 h 35"/>
              <a:gd name="T84" fmla="*/ 1 w 106"/>
              <a:gd name="T85" fmla="*/ 24 h 35"/>
              <a:gd name="T86" fmla="*/ 3 w 106"/>
              <a:gd name="T87" fmla="*/ 21 h 35"/>
              <a:gd name="T88" fmla="*/ 7 w 106"/>
              <a:gd name="T89" fmla="*/ 20 h 35"/>
              <a:gd name="T90" fmla="*/ 13 w 106"/>
              <a:gd name="T91" fmla="*/ 18 h 35"/>
              <a:gd name="T92" fmla="*/ 19 w 106"/>
              <a:gd name="T93" fmla="*/ 15 h 35"/>
              <a:gd name="T94" fmla="*/ 27 w 106"/>
              <a:gd name="T95" fmla="*/ 13 h 35"/>
              <a:gd name="T96" fmla="*/ 36 w 106"/>
              <a:gd name="T97" fmla="*/ 11 h 35"/>
              <a:gd name="T98" fmla="*/ 36 w 106"/>
              <a:gd name="T99" fmla="*/ 11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6" h="35">
                <a:moveTo>
                  <a:pt x="36" y="11"/>
                </a:moveTo>
                <a:lnTo>
                  <a:pt x="45" y="8"/>
                </a:lnTo>
                <a:lnTo>
                  <a:pt x="54" y="6"/>
                </a:lnTo>
                <a:lnTo>
                  <a:pt x="62" y="4"/>
                </a:lnTo>
                <a:lnTo>
                  <a:pt x="70" y="3"/>
                </a:lnTo>
                <a:lnTo>
                  <a:pt x="76" y="1"/>
                </a:lnTo>
                <a:lnTo>
                  <a:pt x="83" y="0"/>
                </a:lnTo>
                <a:lnTo>
                  <a:pt x="88" y="0"/>
                </a:lnTo>
                <a:lnTo>
                  <a:pt x="92" y="0"/>
                </a:lnTo>
                <a:lnTo>
                  <a:pt x="96" y="0"/>
                </a:lnTo>
                <a:lnTo>
                  <a:pt x="99" y="0"/>
                </a:lnTo>
                <a:lnTo>
                  <a:pt x="101" y="1"/>
                </a:lnTo>
                <a:lnTo>
                  <a:pt x="104" y="3"/>
                </a:lnTo>
                <a:lnTo>
                  <a:pt x="105" y="4"/>
                </a:lnTo>
                <a:lnTo>
                  <a:pt x="106" y="5"/>
                </a:lnTo>
                <a:lnTo>
                  <a:pt x="106" y="6"/>
                </a:lnTo>
                <a:lnTo>
                  <a:pt x="106" y="8"/>
                </a:lnTo>
                <a:lnTo>
                  <a:pt x="106" y="11"/>
                </a:lnTo>
                <a:lnTo>
                  <a:pt x="105" y="13"/>
                </a:lnTo>
                <a:lnTo>
                  <a:pt x="102" y="15"/>
                </a:lnTo>
                <a:lnTo>
                  <a:pt x="99" y="18"/>
                </a:lnTo>
                <a:lnTo>
                  <a:pt x="95" y="19"/>
                </a:lnTo>
                <a:lnTo>
                  <a:pt x="88" y="21"/>
                </a:lnTo>
                <a:lnTo>
                  <a:pt x="82" y="24"/>
                </a:lnTo>
                <a:lnTo>
                  <a:pt x="74" y="25"/>
                </a:lnTo>
                <a:lnTo>
                  <a:pt x="66" y="27"/>
                </a:lnTo>
                <a:lnTo>
                  <a:pt x="58" y="29"/>
                </a:lnTo>
                <a:lnTo>
                  <a:pt x="50" y="31"/>
                </a:lnTo>
                <a:lnTo>
                  <a:pt x="44" y="33"/>
                </a:lnTo>
                <a:lnTo>
                  <a:pt x="37" y="33"/>
                </a:lnTo>
                <a:lnTo>
                  <a:pt x="32" y="34"/>
                </a:lnTo>
                <a:lnTo>
                  <a:pt x="27" y="34"/>
                </a:lnTo>
                <a:lnTo>
                  <a:pt x="22" y="35"/>
                </a:lnTo>
                <a:lnTo>
                  <a:pt x="16" y="34"/>
                </a:lnTo>
                <a:lnTo>
                  <a:pt x="13" y="34"/>
                </a:lnTo>
                <a:lnTo>
                  <a:pt x="9" y="33"/>
                </a:lnTo>
                <a:lnTo>
                  <a:pt x="6" y="33"/>
                </a:lnTo>
                <a:lnTo>
                  <a:pt x="3" y="32"/>
                </a:lnTo>
                <a:lnTo>
                  <a:pt x="2" y="31"/>
                </a:lnTo>
                <a:lnTo>
                  <a:pt x="1" y="28"/>
                </a:lnTo>
                <a:lnTo>
                  <a:pt x="0" y="27"/>
                </a:lnTo>
                <a:lnTo>
                  <a:pt x="0" y="25"/>
                </a:lnTo>
                <a:lnTo>
                  <a:pt x="1" y="24"/>
                </a:lnTo>
                <a:lnTo>
                  <a:pt x="3" y="21"/>
                </a:lnTo>
                <a:lnTo>
                  <a:pt x="7" y="20"/>
                </a:lnTo>
                <a:lnTo>
                  <a:pt x="13" y="18"/>
                </a:lnTo>
                <a:lnTo>
                  <a:pt x="19" y="15"/>
                </a:lnTo>
                <a:lnTo>
                  <a:pt x="27" y="13"/>
                </a:lnTo>
                <a:lnTo>
                  <a:pt x="36" y="11"/>
                </a:lnTo>
                <a:lnTo>
                  <a:pt x="36" y="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130">
            <a:extLst>
              <a:ext uri="{FF2B5EF4-FFF2-40B4-BE49-F238E27FC236}">
                <a16:creationId xmlns:a16="http://schemas.microsoft.com/office/drawing/2014/main" xmlns="" id="{54890EA6-344D-4156-AEC2-CA3A3210FB9A}"/>
              </a:ext>
            </a:extLst>
          </p:cNvPr>
          <p:cNvSpPr>
            <a:spLocks/>
          </p:cNvSpPr>
          <p:nvPr/>
        </p:nvSpPr>
        <p:spPr bwMode="auto">
          <a:xfrm>
            <a:off x="1929653" y="1432230"/>
            <a:ext cx="1683068" cy="368210"/>
          </a:xfrm>
          <a:custGeom>
            <a:avLst/>
            <a:gdLst>
              <a:gd name="T0" fmla="*/ 63 w 246"/>
              <a:gd name="T1" fmla="*/ 48 h 53"/>
              <a:gd name="T2" fmla="*/ 47 w 246"/>
              <a:gd name="T3" fmla="*/ 50 h 53"/>
              <a:gd name="T4" fmla="*/ 35 w 246"/>
              <a:gd name="T5" fmla="*/ 53 h 53"/>
              <a:gd name="T6" fmla="*/ 27 w 246"/>
              <a:gd name="T7" fmla="*/ 53 h 53"/>
              <a:gd name="T8" fmla="*/ 23 w 246"/>
              <a:gd name="T9" fmla="*/ 53 h 53"/>
              <a:gd name="T10" fmla="*/ 18 w 246"/>
              <a:gd name="T11" fmla="*/ 50 h 53"/>
              <a:gd name="T12" fmla="*/ 12 w 246"/>
              <a:gd name="T13" fmla="*/ 46 h 53"/>
              <a:gd name="T14" fmla="*/ 4 w 246"/>
              <a:gd name="T15" fmla="*/ 37 h 53"/>
              <a:gd name="T16" fmla="*/ 4 w 246"/>
              <a:gd name="T17" fmla="*/ 33 h 53"/>
              <a:gd name="T18" fmla="*/ 13 w 246"/>
              <a:gd name="T19" fmla="*/ 32 h 53"/>
              <a:gd name="T20" fmla="*/ 25 w 246"/>
              <a:gd name="T21" fmla="*/ 30 h 53"/>
              <a:gd name="T22" fmla="*/ 38 w 246"/>
              <a:gd name="T23" fmla="*/ 28 h 53"/>
              <a:gd name="T24" fmla="*/ 52 w 246"/>
              <a:gd name="T25" fmla="*/ 27 h 53"/>
              <a:gd name="T26" fmla="*/ 69 w 246"/>
              <a:gd name="T27" fmla="*/ 23 h 53"/>
              <a:gd name="T28" fmla="*/ 86 w 246"/>
              <a:gd name="T29" fmla="*/ 21 h 53"/>
              <a:gd name="T30" fmla="*/ 106 w 246"/>
              <a:gd name="T31" fmla="*/ 18 h 53"/>
              <a:gd name="T32" fmla="*/ 126 w 246"/>
              <a:gd name="T33" fmla="*/ 13 h 53"/>
              <a:gd name="T34" fmla="*/ 145 w 246"/>
              <a:gd name="T35" fmla="*/ 10 h 53"/>
              <a:gd name="T36" fmla="*/ 160 w 246"/>
              <a:gd name="T37" fmla="*/ 7 h 53"/>
              <a:gd name="T38" fmla="*/ 175 w 246"/>
              <a:gd name="T39" fmla="*/ 5 h 53"/>
              <a:gd name="T40" fmla="*/ 186 w 246"/>
              <a:gd name="T41" fmla="*/ 3 h 53"/>
              <a:gd name="T42" fmla="*/ 195 w 246"/>
              <a:gd name="T43" fmla="*/ 1 h 53"/>
              <a:gd name="T44" fmla="*/ 203 w 246"/>
              <a:gd name="T45" fmla="*/ 0 h 53"/>
              <a:gd name="T46" fmla="*/ 207 w 246"/>
              <a:gd name="T47" fmla="*/ 0 h 53"/>
              <a:gd name="T48" fmla="*/ 214 w 246"/>
              <a:gd name="T49" fmla="*/ 0 h 53"/>
              <a:gd name="T50" fmla="*/ 225 w 246"/>
              <a:gd name="T51" fmla="*/ 3 h 53"/>
              <a:gd name="T52" fmla="*/ 232 w 246"/>
              <a:gd name="T53" fmla="*/ 6 h 53"/>
              <a:gd name="T54" fmla="*/ 241 w 246"/>
              <a:gd name="T55" fmla="*/ 14 h 53"/>
              <a:gd name="T56" fmla="*/ 245 w 246"/>
              <a:gd name="T57" fmla="*/ 19 h 53"/>
              <a:gd name="T58" fmla="*/ 246 w 246"/>
              <a:gd name="T59" fmla="*/ 23 h 53"/>
              <a:gd name="T60" fmla="*/ 245 w 246"/>
              <a:gd name="T61" fmla="*/ 27 h 53"/>
              <a:gd name="T62" fmla="*/ 240 w 246"/>
              <a:gd name="T63" fmla="*/ 30 h 53"/>
              <a:gd name="T64" fmla="*/ 229 w 246"/>
              <a:gd name="T65" fmla="*/ 32 h 53"/>
              <a:gd name="T66" fmla="*/ 214 w 246"/>
              <a:gd name="T67" fmla="*/ 33 h 53"/>
              <a:gd name="T68" fmla="*/ 179 w 246"/>
              <a:gd name="T69" fmla="*/ 34 h 53"/>
              <a:gd name="T70" fmla="*/ 145 w 246"/>
              <a:gd name="T71" fmla="*/ 36 h 53"/>
              <a:gd name="T72" fmla="*/ 109 w 246"/>
              <a:gd name="T73" fmla="*/ 40 h 53"/>
              <a:gd name="T74" fmla="*/ 72 w 246"/>
              <a:gd name="T75" fmla="*/ 47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46" h="53">
                <a:moveTo>
                  <a:pt x="72" y="47"/>
                </a:moveTo>
                <a:lnTo>
                  <a:pt x="63" y="48"/>
                </a:lnTo>
                <a:lnTo>
                  <a:pt x="55" y="50"/>
                </a:lnTo>
                <a:lnTo>
                  <a:pt x="47" y="50"/>
                </a:lnTo>
                <a:lnTo>
                  <a:pt x="40" y="51"/>
                </a:lnTo>
                <a:lnTo>
                  <a:pt x="35" y="53"/>
                </a:lnTo>
                <a:lnTo>
                  <a:pt x="31" y="53"/>
                </a:lnTo>
                <a:lnTo>
                  <a:pt x="27" y="53"/>
                </a:lnTo>
                <a:lnTo>
                  <a:pt x="26" y="53"/>
                </a:lnTo>
                <a:lnTo>
                  <a:pt x="23" y="53"/>
                </a:lnTo>
                <a:lnTo>
                  <a:pt x="21" y="51"/>
                </a:lnTo>
                <a:lnTo>
                  <a:pt x="18" y="50"/>
                </a:lnTo>
                <a:lnTo>
                  <a:pt x="16" y="48"/>
                </a:lnTo>
                <a:lnTo>
                  <a:pt x="12" y="46"/>
                </a:lnTo>
                <a:lnTo>
                  <a:pt x="8" y="42"/>
                </a:lnTo>
                <a:lnTo>
                  <a:pt x="4" y="37"/>
                </a:lnTo>
                <a:lnTo>
                  <a:pt x="0" y="33"/>
                </a:lnTo>
                <a:lnTo>
                  <a:pt x="4" y="33"/>
                </a:lnTo>
                <a:lnTo>
                  <a:pt x="9" y="32"/>
                </a:lnTo>
                <a:lnTo>
                  <a:pt x="13" y="32"/>
                </a:lnTo>
                <a:lnTo>
                  <a:pt x="20" y="30"/>
                </a:lnTo>
                <a:lnTo>
                  <a:pt x="25" y="30"/>
                </a:lnTo>
                <a:lnTo>
                  <a:pt x="31" y="29"/>
                </a:lnTo>
                <a:lnTo>
                  <a:pt x="38" y="28"/>
                </a:lnTo>
                <a:lnTo>
                  <a:pt x="44" y="28"/>
                </a:lnTo>
                <a:lnTo>
                  <a:pt x="52" y="27"/>
                </a:lnTo>
                <a:lnTo>
                  <a:pt x="60" y="26"/>
                </a:lnTo>
                <a:lnTo>
                  <a:pt x="69" y="23"/>
                </a:lnTo>
                <a:lnTo>
                  <a:pt x="77" y="22"/>
                </a:lnTo>
                <a:lnTo>
                  <a:pt x="86" y="21"/>
                </a:lnTo>
                <a:lnTo>
                  <a:pt x="95" y="19"/>
                </a:lnTo>
                <a:lnTo>
                  <a:pt x="106" y="18"/>
                </a:lnTo>
                <a:lnTo>
                  <a:pt x="116" y="15"/>
                </a:lnTo>
                <a:lnTo>
                  <a:pt x="126" y="13"/>
                </a:lnTo>
                <a:lnTo>
                  <a:pt x="136" y="12"/>
                </a:lnTo>
                <a:lnTo>
                  <a:pt x="145" y="10"/>
                </a:lnTo>
                <a:lnTo>
                  <a:pt x="152" y="8"/>
                </a:lnTo>
                <a:lnTo>
                  <a:pt x="160" y="7"/>
                </a:lnTo>
                <a:lnTo>
                  <a:pt x="168" y="6"/>
                </a:lnTo>
                <a:lnTo>
                  <a:pt x="175" y="5"/>
                </a:lnTo>
                <a:lnTo>
                  <a:pt x="181" y="4"/>
                </a:lnTo>
                <a:lnTo>
                  <a:pt x="186" y="3"/>
                </a:lnTo>
                <a:lnTo>
                  <a:pt x="192" y="1"/>
                </a:lnTo>
                <a:lnTo>
                  <a:pt x="195" y="1"/>
                </a:lnTo>
                <a:lnTo>
                  <a:pt x="199" y="0"/>
                </a:lnTo>
                <a:lnTo>
                  <a:pt x="203" y="0"/>
                </a:lnTo>
                <a:lnTo>
                  <a:pt x="206" y="0"/>
                </a:lnTo>
                <a:lnTo>
                  <a:pt x="207" y="0"/>
                </a:lnTo>
                <a:lnTo>
                  <a:pt x="208" y="0"/>
                </a:lnTo>
                <a:lnTo>
                  <a:pt x="214" y="0"/>
                </a:lnTo>
                <a:lnTo>
                  <a:pt x="219" y="1"/>
                </a:lnTo>
                <a:lnTo>
                  <a:pt x="225" y="3"/>
                </a:lnTo>
                <a:lnTo>
                  <a:pt x="228" y="5"/>
                </a:lnTo>
                <a:lnTo>
                  <a:pt x="232" y="6"/>
                </a:lnTo>
                <a:lnTo>
                  <a:pt x="237" y="10"/>
                </a:lnTo>
                <a:lnTo>
                  <a:pt x="241" y="14"/>
                </a:lnTo>
                <a:lnTo>
                  <a:pt x="244" y="16"/>
                </a:lnTo>
                <a:lnTo>
                  <a:pt x="245" y="19"/>
                </a:lnTo>
                <a:lnTo>
                  <a:pt x="246" y="21"/>
                </a:lnTo>
                <a:lnTo>
                  <a:pt x="246" y="23"/>
                </a:lnTo>
                <a:lnTo>
                  <a:pt x="246" y="26"/>
                </a:lnTo>
                <a:lnTo>
                  <a:pt x="245" y="27"/>
                </a:lnTo>
                <a:lnTo>
                  <a:pt x="244" y="29"/>
                </a:lnTo>
                <a:lnTo>
                  <a:pt x="240" y="30"/>
                </a:lnTo>
                <a:lnTo>
                  <a:pt x="235" y="32"/>
                </a:lnTo>
                <a:lnTo>
                  <a:pt x="229" y="32"/>
                </a:lnTo>
                <a:lnTo>
                  <a:pt x="222" y="33"/>
                </a:lnTo>
                <a:lnTo>
                  <a:pt x="214" y="33"/>
                </a:lnTo>
                <a:lnTo>
                  <a:pt x="195" y="33"/>
                </a:lnTo>
                <a:lnTo>
                  <a:pt x="179" y="34"/>
                </a:lnTo>
                <a:lnTo>
                  <a:pt x="162" y="35"/>
                </a:lnTo>
                <a:lnTo>
                  <a:pt x="145" y="36"/>
                </a:lnTo>
                <a:lnTo>
                  <a:pt x="128" y="37"/>
                </a:lnTo>
                <a:lnTo>
                  <a:pt x="109" y="40"/>
                </a:lnTo>
                <a:lnTo>
                  <a:pt x="91" y="43"/>
                </a:lnTo>
                <a:lnTo>
                  <a:pt x="72" y="47"/>
                </a:lnTo>
                <a:lnTo>
                  <a:pt x="72" y="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6" name="Freeform 131">
            <a:extLst>
              <a:ext uri="{FF2B5EF4-FFF2-40B4-BE49-F238E27FC236}">
                <a16:creationId xmlns:a16="http://schemas.microsoft.com/office/drawing/2014/main" xmlns="" id="{1B419415-E906-4055-B049-8F413A4428A9}"/>
              </a:ext>
            </a:extLst>
          </p:cNvPr>
          <p:cNvSpPr>
            <a:spLocks/>
          </p:cNvSpPr>
          <p:nvPr/>
        </p:nvSpPr>
        <p:spPr bwMode="auto">
          <a:xfrm>
            <a:off x="1491782" y="1661490"/>
            <a:ext cx="328404" cy="159790"/>
          </a:xfrm>
          <a:custGeom>
            <a:avLst/>
            <a:gdLst>
              <a:gd name="T0" fmla="*/ 17 w 48"/>
              <a:gd name="T1" fmla="*/ 1 h 23"/>
              <a:gd name="T2" fmla="*/ 21 w 48"/>
              <a:gd name="T3" fmla="*/ 0 h 23"/>
              <a:gd name="T4" fmla="*/ 25 w 48"/>
              <a:gd name="T5" fmla="*/ 0 h 23"/>
              <a:gd name="T6" fmla="*/ 30 w 48"/>
              <a:gd name="T7" fmla="*/ 0 h 23"/>
              <a:gd name="T8" fmla="*/ 37 w 48"/>
              <a:gd name="T9" fmla="*/ 0 h 23"/>
              <a:gd name="T10" fmla="*/ 39 w 48"/>
              <a:gd name="T11" fmla="*/ 0 h 23"/>
              <a:gd name="T12" fmla="*/ 42 w 48"/>
              <a:gd name="T13" fmla="*/ 0 h 23"/>
              <a:gd name="T14" fmla="*/ 44 w 48"/>
              <a:gd name="T15" fmla="*/ 1 h 23"/>
              <a:gd name="T16" fmla="*/ 46 w 48"/>
              <a:gd name="T17" fmla="*/ 2 h 23"/>
              <a:gd name="T18" fmla="*/ 47 w 48"/>
              <a:gd name="T19" fmla="*/ 3 h 23"/>
              <a:gd name="T20" fmla="*/ 48 w 48"/>
              <a:gd name="T21" fmla="*/ 4 h 23"/>
              <a:gd name="T22" fmla="*/ 48 w 48"/>
              <a:gd name="T23" fmla="*/ 7 h 23"/>
              <a:gd name="T24" fmla="*/ 48 w 48"/>
              <a:gd name="T25" fmla="*/ 9 h 23"/>
              <a:gd name="T26" fmla="*/ 48 w 48"/>
              <a:gd name="T27" fmla="*/ 13 h 23"/>
              <a:gd name="T28" fmla="*/ 47 w 48"/>
              <a:gd name="T29" fmla="*/ 16 h 23"/>
              <a:gd name="T30" fmla="*/ 44 w 48"/>
              <a:gd name="T31" fmla="*/ 18 h 23"/>
              <a:gd name="T32" fmla="*/ 42 w 48"/>
              <a:gd name="T33" fmla="*/ 20 h 23"/>
              <a:gd name="T34" fmla="*/ 39 w 48"/>
              <a:gd name="T35" fmla="*/ 21 h 23"/>
              <a:gd name="T36" fmla="*/ 37 w 48"/>
              <a:gd name="T37" fmla="*/ 21 h 23"/>
              <a:gd name="T38" fmla="*/ 33 w 48"/>
              <a:gd name="T39" fmla="*/ 22 h 23"/>
              <a:gd name="T40" fmla="*/ 27 w 48"/>
              <a:gd name="T41" fmla="*/ 22 h 23"/>
              <a:gd name="T42" fmla="*/ 22 w 48"/>
              <a:gd name="T43" fmla="*/ 23 h 23"/>
              <a:gd name="T44" fmla="*/ 16 w 48"/>
              <a:gd name="T45" fmla="*/ 23 h 23"/>
              <a:gd name="T46" fmla="*/ 9 w 48"/>
              <a:gd name="T47" fmla="*/ 23 h 23"/>
              <a:gd name="T48" fmla="*/ 0 w 48"/>
              <a:gd name="T49" fmla="*/ 23 h 23"/>
              <a:gd name="T50" fmla="*/ 0 w 48"/>
              <a:gd name="T51" fmla="*/ 4 h 23"/>
              <a:gd name="T52" fmla="*/ 5 w 48"/>
              <a:gd name="T53" fmla="*/ 4 h 23"/>
              <a:gd name="T54" fmla="*/ 11 w 48"/>
              <a:gd name="T55" fmla="*/ 3 h 23"/>
              <a:gd name="T56" fmla="*/ 13 w 48"/>
              <a:gd name="T57" fmla="*/ 2 h 23"/>
              <a:gd name="T58" fmla="*/ 17 w 48"/>
              <a:gd name="T59" fmla="*/ 1 h 23"/>
              <a:gd name="T60" fmla="*/ 17 w 48"/>
              <a:gd name="T61" fmla="*/ 1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8" h="23">
                <a:moveTo>
                  <a:pt x="17" y="1"/>
                </a:moveTo>
                <a:lnTo>
                  <a:pt x="21" y="0"/>
                </a:lnTo>
                <a:lnTo>
                  <a:pt x="25" y="0"/>
                </a:lnTo>
                <a:lnTo>
                  <a:pt x="30" y="0"/>
                </a:lnTo>
                <a:lnTo>
                  <a:pt x="37" y="0"/>
                </a:lnTo>
                <a:lnTo>
                  <a:pt x="39" y="0"/>
                </a:lnTo>
                <a:lnTo>
                  <a:pt x="42" y="0"/>
                </a:lnTo>
                <a:lnTo>
                  <a:pt x="44" y="1"/>
                </a:lnTo>
                <a:lnTo>
                  <a:pt x="46" y="2"/>
                </a:lnTo>
                <a:lnTo>
                  <a:pt x="47" y="3"/>
                </a:lnTo>
                <a:lnTo>
                  <a:pt x="48" y="4"/>
                </a:lnTo>
                <a:lnTo>
                  <a:pt x="48" y="7"/>
                </a:lnTo>
                <a:lnTo>
                  <a:pt x="48" y="9"/>
                </a:lnTo>
                <a:lnTo>
                  <a:pt x="48" y="13"/>
                </a:lnTo>
                <a:lnTo>
                  <a:pt x="47" y="16"/>
                </a:lnTo>
                <a:lnTo>
                  <a:pt x="44" y="18"/>
                </a:lnTo>
                <a:lnTo>
                  <a:pt x="42" y="20"/>
                </a:lnTo>
                <a:lnTo>
                  <a:pt x="39" y="21"/>
                </a:lnTo>
                <a:lnTo>
                  <a:pt x="37" y="21"/>
                </a:lnTo>
                <a:lnTo>
                  <a:pt x="33" y="22"/>
                </a:lnTo>
                <a:lnTo>
                  <a:pt x="27" y="22"/>
                </a:lnTo>
                <a:lnTo>
                  <a:pt x="22" y="23"/>
                </a:lnTo>
                <a:lnTo>
                  <a:pt x="16" y="23"/>
                </a:lnTo>
                <a:lnTo>
                  <a:pt x="9" y="23"/>
                </a:lnTo>
                <a:lnTo>
                  <a:pt x="0" y="23"/>
                </a:lnTo>
                <a:lnTo>
                  <a:pt x="0" y="4"/>
                </a:lnTo>
                <a:lnTo>
                  <a:pt x="5" y="4"/>
                </a:lnTo>
                <a:lnTo>
                  <a:pt x="11" y="3"/>
                </a:lnTo>
                <a:lnTo>
                  <a:pt x="13" y="2"/>
                </a:lnTo>
                <a:lnTo>
                  <a:pt x="17" y="1"/>
                </a:lnTo>
                <a:lnTo>
                  <a:pt x="17" y="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132">
            <a:extLst>
              <a:ext uri="{FF2B5EF4-FFF2-40B4-BE49-F238E27FC236}">
                <a16:creationId xmlns:a16="http://schemas.microsoft.com/office/drawing/2014/main" xmlns="" id="{C6EB3C1B-CCD7-4606-A78F-04DE48BDB8AE}"/>
              </a:ext>
            </a:extLst>
          </p:cNvPr>
          <p:cNvSpPr>
            <a:spLocks/>
          </p:cNvSpPr>
          <p:nvPr/>
        </p:nvSpPr>
        <p:spPr bwMode="auto">
          <a:xfrm>
            <a:off x="2319631" y="1856014"/>
            <a:ext cx="218936" cy="1229679"/>
          </a:xfrm>
          <a:custGeom>
            <a:avLst/>
            <a:gdLst>
              <a:gd name="T0" fmla="*/ 2 w 32"/>
              <a:gd name="T1" fmla="*/ 14 h 177"/>
              <a:gd name="T2" fmla="*/ 2 w 32"/>
              <a:gd name="T3" fmla="*/ 9 h 177"/>
              <a:gd name="T4" fmla="*/ 3 w 32"/>
              <a:gd name="T5" fmla="*/ 6 h 177"/>
              <a:gd name="T6" fmla="*/ 6 w 32"/>
              <a:gd name="T7" fmla="*/ 1 h 177"/>
              <a:gd name="T8" fmla="*/ 9 w 32"/>
              <a:gd name="T9" fmla="*/ 0 h 177"/>
              <a:gd name="T10" fmla="*/ 16 w 32"/>
              <a:gd name="T11" fmla="*/ 0 h 177"/>
              <a:gd name="T12" fmla="*/ 22 w 32"/>
              <a:gd name="T13" fmla="*/ 2 h 177"/>
              <a:gd name="T14" fmla="*/ 32 w 32"/>
              <a:gd name="T15" fmla="*/ 4 h 177"/>
              <a:gd name="T16" fmla="*/ 32 w 32"/>
              <a:gd name="T17" fmla="*/ 18 h 177"/>
              <a:gd name="T18" fmla="*/ 32 w 32"/>
              <a:gd name="T19" fmla="*/ 35 h 177"/>
              <a:gd name="T20" fmla="*/ 32 w 32"/>
              <a:gd name="T21" fmla="*/ 52 h 177"/>
              <a:gd name="T22" fmla="*/ 32 w 32"/>
              <a:gd name="T23" fmla="*/ 72 h 177"/>
              <a:gd name="T24" fmla="*/ 30 w 32"/>
              <a:gd name="T25" fmla="*/ 110 h 177"/>
              <a:gd name="T26" fmla="*/ 29 w 32"/>
              <a:gd name="T27" fmla="*/ 145 h 177"/>
              <a:gd name="T28" fmla="*/ 28 w 32"/>
              <a:gd name="T29" fmla="*/ 159 h 177"/>
              <a:gd name="T30" fmla="*/ 25 w 32"/>
              <a:gd name="T31" fmla="*/ 168 h 177"/>
              <a:gd name="T32" fmla="*/ 22 w 32"/>
              <a:gd name="T33" fmla="*/ 175 h 177"/>
              <a:gd name="T34" fmla="*/ 20 w 32"/>
              <a:gd name="T35" fmla="*/ 177 h 177"/>
              <a:gd name="T36" fmla="*/ 16 w 32"/>
              <a:gd name="T37" fmla="*/ 177 h 177"/>
              <a:gd name="T38" fmla="*/ 13 w 32"/>
              <a:gd name="T39" fmla="*/ 174 h 177"/>
              <a:gd name="T40" fmla="*/ 9 w 32"/>
              <a:gd name="T41" fmla="*/ 170 h 177"/>
              <a:gd name="T42" fmla="*/ 6 w 32"/>
              <a:gd name="T43" fmla="*/ 165 h 177"/>
              <a:gd name="T44" fmla="*/ 2 w 32"/>
              <a:gd name="T45" fmla="*/ 155 h 177"/>
              <a:gd name="T46" fmla="*/ 0 w 32"/>
              <a:gd name="T47" fmla="*/ 149 h 177"/>
              <a:gd name="T48" fmla="*/ 0 w 32"/>
              <a:gd name="T49" fmla="*/ 145 h 177"/>
              <a:gd name="T50" fmla="*/ 0 w 32"/>
              <a:gd name="T51" fmla="*/ 141 h 177"/>
              <a:gd name="T52" fmla="*/ 2 w 32"/>
              <a:gd name="T53" fmla="*/ 134 h 177"/>
              <a:gd name="T54" fmla="*/ 3 w 32"/>
              <a:gd name="T55" fmla="*/ 124 h 177"/>
              <a:gd name="T56" fmla="*/ 4 w 32"/>
              <a:gd name="T57" fmla="*/ 114 h 177"/>
              <a:gd name="T58" fmla="*/ 4 w 32"/>
              <a:gd name="T59" fmla="*/ 101 h 177"/>
              <a:gd name="T60" fmla="*/ 6 w 32"/>
              <a:gd name="T61" fmla="*/ 86 h 177"/>
              <a:gd name="T62" fmla="*/ 6 w 32"/>
              <a:gd name="T63" fmla="*/ 70 h 177"/>
              <a:gd name="T64" fmla="*/ 6 w 32"/>
              <a:gd name="T65" fmla="*/ 52 h 177"/>
              <a:gd name="T66" fmla="*/ 6 w 32"/>
              <a:gd name="T67" fmla="*/ 38 h 177"/>
              <a:gd name="T68" fmla="*/ 4 w 32"/>
              <a:gd name="T69" fmla="*/ 26 h 177"/>
              <a:gd name="T70" fmla="*/ 4 w 32"/>
              <a:gd name="T71" fmla="*/ 18 h 177"/>
              <a:gd name="T72" fmla="*/ 3 w 32"/>
              <a:gd name="T73" fmla="*/ 16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2" h="177">
                <a:moveTo>
                  <a:pt x="3" y="16"/>
                </a:moveTo>
                <a:lnTo>
                  <a:pt x="2" y="14"/>
                </a:lnTo>
                <a:lnTo>
                  <a:pt x="2" y="11"/>
                </a:lnTo>
                <a:lnTo>
                  <a:pt x="2" y="9"/>
                </a:lnTo>
                <a:lnTo>
                  <a:pt x="2" y="7"/>
                </a:lnTo>
                <a:lnTo>
                  <a:pt x="3" y="6"/>
                </a:lnTo>
                <a:lnTo>
                  <a:pt x="3" y="4"/>
                </a:lnTo>
                <a:lnTo>
                  <a:pt x="6" y="1"/>
                </a:lnTo>
                <a:lnTo>
                  <a:pt x="8" y="1"/>
                </a:lnTo>
                <a:lnTo>
                  <a:pt x="9" y="0"/>
                </a:lnTo>
                <a:lnTo>
                  <a:pt x="12" y="0"/>
                </a:lnTo>
                <a:lnTo>
                  <a:pt x="16" y="0"/>
                </a:lnTo>
                <a:lnTo>
                  <a:pt x="19" y="1"/>
                </a:lnTo>
                <a:lnTo>
                  <a:pt x="22" y="2"/>
                </a:lnTo>
                <a:lnTo>
                  <a:pt x="26" y="3"/>
                </a:lnTo>
                <a:lnTo>
                  <a:pt x="32" y="4"/>
                </a:lnTo>
                <a:lnTo>
                  <a:pt x="32" y="11"/>
                </a:lnTo>
                <a:lnTo>
                  <a:pt x="32" y="18"/>
                </a:lnTo>
                <a:lnTo>
                  <a:pt x="32" y="26"/>
                </a:lnTo>
                <a:lnTo>
                  <a:pt x="32" y="35"/>
                </a:lnTo>
                <a:lnTo>
                  <a:pt x="32" y="44"/>
                </a:lnTo>
                <a:lnTo>
                  <a:pt x="32" y="52"/>
                </a:lnTo>
                <a:lnTo>
                  <a:pt x="32" y="63"/>
                </a:lnTo>
                <a:lnTo>
                  <a:pt x="32" y="72"/>
                </a:lnTo>
                <a:lnTo>
                  <a:pt x="30" y="92"/>
                </a:lnTo>
                <a:lnTo>
                  <a:pt x="30" y="110"/>
                </a:lnTo>
                <a:lnTo>
                  <a:pt x="29" y="129"/>
                </a:lnTo>
                <a:lnTo>
                  <a:pt x="29" y="145"/>
                </a:lnTo>
                <a:lnTo>
                  <a:pt x="28" y="153"/>
                </a:lnTo>
                <a:lnTo>
                  <a:pt x="28" y="159"/>
                </a:lnTo>
                <a:lnTo>
                  <a:pt x="26" y="165"/>
                </a:lnTo>
                <a:lnTo>
                  <a:pt x="25" y="168"/>
                </a:lnTo>
                <a:lnTo>
                  <a:pt x="24" y="172"/>
                </a:lnTo>
                <a:lnTo>
                  <a:pt x="22" y="175"/>
                </a:lnTo>
                <a:lnTo>
                  <a:pt x="21" y="177"/>
                </a:lnTo>
                <a:lnTo>
                  <a:pt x="20" y="177"/>
                </a:lnTo>
                <a:lnTo>
                  <a:pt x="17" y="177"/>
                </a:lnTo>
                <a:lnTo>
                  <a:pt x="16" y="177"/>
                </a:lnTo>
                <a:lnTo>
                  <a:pt x="15" y="175"/>
                </a:lnTo>
                <a:lnTo>
                  <a:pt x="13" y="174"/>
                </a:lnTo>
                <a:lnTo>
                  <a:pt x="11" y="172"/>
                </a:lnTo>
                <a:lnTo>
                  <a:pt x="9" y="170"/>
                </a:lnTo>
                <a:lnTo>
                  <a:pt x="8" y="167"/>
                </a:lnTo>
                <a:lnTo>
                  <a:pt x="6" y="165"/>
                </a:lnTo>
                <a:lnTo>
                  <a:pt x="3" y="159"/>
                </a:lnTo>
                <a:lnTo>
                  <a:pt x="2" y="155"/>
                </a:lnTo>
                <a:lnTo>
                  <a:pt x="0" y="150"/>
                </a:lnTo>
                <a:lnTo>
                  <a:pt x="0" y="149"/>
                </a:lnTo>
                <a:lnTo>
                  <a:pt x="0" y="148"/>
                </a:lnTo>
                <a:lnTo>
                  <a:pt x="0" y="145"/>
                </a:lnTo>
                <a:lnTo>
                  <a:pt x="0" y="144"/>
                </a:lnTo>
                <a:lnTo>
                  <a:pt x="0" y="141"/>
                </a:lnTo>
                <a:lnTo>
                  <a:pt x="0" y="138"/>
                </a:lnTo>
                <a:lnTo>
                  <a:pt x="2" y="134"/>
                </a:lnTo>
                <a:lnTo>
                  <a:pt x="2" y="130"/>
                </a:lnTo>
                <a:lnTo>
                  <a:pt x="3" y="124"/>
                </a:lnTo>
                <a:lnTo>
                  <a:pt x="3" y="118"/>
                </a:lnTo>
                <a:lnTo>
                  <a:pt x="4" y="114"/>
                </a:lnTo>
                <a:lnTo>
                  <a:pt x="4" y="107"/>
                </a:lnTo>
                <a:lnTo>
                  <a:pt x="4" y="101"/>
                </a:lnTo>
                <a:lnTo>
                  <a:pt x="6" y="94"/>
                </a:lnTo>
                <a:lnTo>
                  <a:pt x="6" y="86"/>
                </a:lnTo>
                <a:lnTo>
                  <a:pt x="6" y="78"/>
                </a:lnTo>
                <a:lnTo>
                  <a:pt x="6" y="70"/>
                </a:lnTo>
                <a:lnTo>
                  <a:pt x="6" y="61"/>
                </a:lnTo>
                <a:lnTo>
                  <a:pt x="6" y="52"/>
                </a:lnTo>
                <a:lnTo>
                  <a:pt x="6" y="45"/>
                </a:lnTo>
                <a:lnTo>
                  <a:pt x="6" y="38"/>
                </a:lnTo>
                <a:lnTo>
                  <a:pt x="6" y="32"/>
                </a:lnTo>
                <a:lnTo>
                  <a:pt x="4" y="26"/>
                </a:lnTo>
                <a:lnTo>
                  <a:pt x="4" y="22"/>
                </a:lnTo>
                <a:lnTo>
                  <a:pt x="4" y="18"/>
                </a:lnTo>
                <a:lnTo>
                  <a:pt x="3" y="16"/>
                </a:lnTo>
                <a:lnTo>
                  <a:pt x="3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134">
            <a:extLst>
              <a:ext uri="{FF2B5EF4-FFF2-40B4-BE49-F238E27FC236}">
                <a16:creationId xmlns:a16="http://schemas.microsoft.com/office/drawing/2014/main" xmlns="" id="{63F1E704-ACB9-4E02-9923-16B8E179DAC7}"/>
              </a:ext>
            </a:extLst>
          </p:cNvPr>
          <p:cNvSpPr>
            <a:spLocks/>
          </p:cNvSpPr>
          <p:nvPr/>
        </p:nvSpPr>
        <p:spPr bwMode="auto">
          <a:xfrm>
            <a:off x="2408575" y="2113068"/>
            <a:ext cx="465238" cy="180630"/>
          </a:xfrm>
          <a:custGeom>
            <a:avLst/>
            <a:gdLst>
              <a:gd name="T0" fmla="*/ 50 w 68"/>
              <a:gd name="T1" fmla="*/ 21 h 26"/>
              <a:gd name="T2" fmla="*/ 46 w 68"/>
              <a:gd name="T3" fmla="*/ 22 h 26"/>
              <a:gd name="T4" fmla="*/ 41 w 68"/>
              <a:gd name="T5" fmla="*/ 23 h 26"/>
              <a:gd name="T6" fmla="*/ 36 w 68"/>
              <a:gd name="T7" fmla="*/ 23 h 26"/>
              <a:gd name="T8" fmla="*/ 30 w 68"/>
              <a:gd name="T9" fmla="*/ 24 h 26"/>
              <a:gd name="T10" fmla="*/ 24 w 68"/>
              <a:gd name="T11" fmla="*/ 24 h 26"/>
              <a:gd name="T12" fmla="*/ 16 w 68"/>
              <a:gd name="T13" fmla="*/ 26 h 26"/>
              <a:gd name="T14" fmla="*/ 8 w 68"/>
              <a:gd name="T15" fmla="*/ 26 h 26"/>
              <a:gd name="T16" fmla="*/ 0 w 68"/>
              <a:gd name="T17" fmla="*/ 26 h 26"/>
              <a:gd name="T18" fmla="*/ 0 w 68"/>
              <a:gd name="T19" fmla="*/ 5 h 26"/>
              <a:gd name="T20" fmla="*/ 7 w 68"/>
              <a:gd name="T21" fmla="*/ 5 h 26"/>
              <a:gd name="T22" fmla="*/ 12 w 68"/>
              <a:gd name="T23" fmla="*/ 5 h 26"/>
              <a:gd name="T24" fmla="*/ 17 w 68"/>
              <a:gd name="T25" fmla="*/ 5 h 26"/>
              <a:gd name="T26" fmla="*/ 22 w 68"/>
              <a:gd name="T27" fmla="*/ 5 h 26"/>
              <a:gd name="T28" fmla="*/ 26 w 68"/>
              <a:gd name="T29" fmla="*/ 3 h 26"/>
              <a:gd name="T30" fmla="*/ 29 w 68"/>
              <a:gd name="T31" fmla="*/ 3 h 26"/>
              <a:gd name="T32" fmla="*/ 32 w 68"/>
              <a:gd name="T33" fmla="*/ 2 h 26"/>
              <a:gd name="T34" fmla="*/ 34 w 68"/>
              <a:gd name="T35" fmla="*/ 2 h 26"/>
              <a:gd name="T36" fmla="*/ 37 w 68"/>
              <a:gd name="T37" fmla="*/ 1 h 26"/>
              <a:gd name="T38" fmla="*/ 41 w 68"/>
              <a:gd name="T39" fmla="*/ 1 h 26"/>
              <a:gd name="T40" fmla="*/ 43 w 68"/>
              <a:gd name="T41" fmla="*/ 0 h 26"/>
              <a:gd name="T42" fmla="*/ 47 w 68"/>
              <a:gd name="T43" fmla="*/ 0 h 26"/>
              <a:gd name="T44" fmla="*/ 51 w 68"/>
              <a:gd name="T45" fmla="*/ 1 h 26"/>
              <a:gd name="T46" fmla="*/ 54 w 68"/>
              <a:gd name="T47" fmla="*/ 1 h 26"/>
              <a:gd name="T48" fmla="*/ 58 w 68"/>
              <a:gd name="T49" fmla="*/ 2 h 26"/>
              <a:gd name="T50" fmla="*/ 60 w 68"/>
              <a:gd name="T51" fmla="*/ 3 h 26"/>
              <a:gd name="T52" fmla="*/ 64 w 68"/>
              <a:gd name="T53" fmla="*/ 5 h 26"/>
              <a:gd name="T54" fmla="*/ 67 w 68"/>
              <a:gd name="T55" fmla="*/ 7 h 26"/>
              <a:gd name="T56" fmla="*/ 68 w 68"/>
              <a:gd name="T57" fmla="*/ 9 h 26"/>
              <a:gd name="T58" fmla="*/ 68 w 68"/>
              <a:gd name="T59" fmla="*/ 12 h 26"/>
              <a:gd name="T60" fmla="*/ 68 w 68"/>
              <a:gd name="T61" fmla="*/ 13 h 26"/>
              <a:gd name="T62" fmla="*/ 67 w 68"/>
              <a:gd name="T63" fmla="*/ 15 h 26"/>
              <a:gd name="T64" fmla="*/ 64 w 68"/>
              <a:gd name="T65" fmla="*/ 16 h 26"/>
              <a:gd name="T66" fmla="*/ 63 w 68"/>
              <a:gd name="T67" fmla="*/ 17 h 26"/>
              <a:gd name="T68" fmla="*/ 60 w 68"/>
              <a:gd name="T69" fmla="*/ 19 h 26"/>
              <a:gd name="T70" fmla="*/ 58 w 68"/>
              <a:gd name="T71" fmla="*/ 20 h 26"/>
              <a:gd name="T72" fmla="*/ 54 w 68"/>
              <a:gd name="T73" fmla="*/ 20 h 26"/>
              <a:gd name="T74" fmla="*/ 50 w 68"/>
              <a:gd name="T75" fmla="*/ 21 h 26"/>
              <a:gd name="T76" fmla="*/ 50 w 68"/>
              <a:gd name="T77" fmla="*/ 2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8" h="26">
                <a:moveTo>
                  <a:pt x="50" y="21"/>
                </a:moveTo>
                <a:lnTo>
                  <a:pt x="46" y="22"/>
                </a:lnTo>
                <a:lnTo>
                  <a:pt x="41" y="23"/>
                </a:lnTo>
                <a:lnTo>
                  <a:pt x="36" y="23"/>
                </a:lnTo>
                <a:lnTo>
                  <a:pt x="30" y="24"/>
                </a:lnTo>
                <a:lnTo>
                  <a:pt x="24" y="24"/>
                </a:lnTo>
                <a:lnTo>
                  <a:pt x="16" y="26"/>
                </a:lnTo>
                <a:lnTo>
                  <a:pt x="8" y="26"/>
                </a:lnTo>
                <a:lnTo>
                  <a:pt x="0" y="26"/>
                </a:lnTo>
                <a:lnTo>
                  <a:pt x="0" y="5"/>
                </a:lnTo>
                <a:lnTo>
                  <a:pt x="7" y="5"/>
                </a:lnTo>
                <a:lnTo>
                  <a:pt x="12" y="5"/>
                </a:lnTo>
                <a:lnTo>
                  <a:pt x="17" y="5"/>
                </a:lnTo>
                <a:lnTo>
                  <a:pt x="22" y="5"/>
                </a:lnTo>
                <a:lnTo>
                  <a:pt x="26" y="3"/>
                </a:lnTo>
                <a:lnTo>
                  <a:pt x="29" y="3"/>
                </a:lnTo>
                <a:lnTo>
                  <a:pt x="32" y="2"/>
                </a:lnTo>
                <a:lnTo>
                  <a:pt x="34" y="2"/>
                </a:lnTo>
                <a:lnTo>
                  <a:pt x="37" y="1"/>
                </a:lnTo>
                <a:lnTo>
                  <a:pt x="41" y="1"/>
                </a:lnTo>
                <a:lnTo>
                  <a:pt x="43" y="0"/>
                </a:lnTo>
                <a:lnTo>
                  <a:pt x="47" y="0"/>
                </a:lnTo>
                <a:lnTo>
                  <a:pt x="51" y="1"/>
                </a:lnTo>
                <a:lnTo>
                  <a:pt x="54" y="1"/>
                </a:lnTo>
                <a:lnTo>
                  <a:pt x="58" y="2"/>
                </a:lnTo>
                <a:lnTo>
                  <a:pt x="60" y="3"/>
                </a:lnTo>
                <a:lnTo>
                  <a:pt x="64" y="5"/>
                </a:lnTo>
                <a:lnTo>
                  <a:pt x="67" y="7"/>
                </a:lnTo>
                <a:lnTo>
                  <a:pt x="68" y="9"/>
                </a:lnTo>
                <a:lnTo>
                  <a:pt x="68" y="12"/>
                </a:lnTo>
                <a:lnTo>
                  <a:pt x="68" y="13"/>
                </a:lnTo>
                <a:lnTo>
                  <a:pt x="67" y="15"/>
                </a:lnTo>
                <a:lnTo>
                  <a:pt x="64" y="16"/>
                </a:lnTo>
                <a:lnTo>
                  <a:pt x="63" y="17"/>
                </a:lnTo>
                <a:lnTo>
                  <a:pt x="60" y="19"/>
                </a:lnTo>
                <a:lnTo>
                  <a:pt x="58" y="20"/>
                </a:lnTo>
                <a:lnTo>
                  <a:pt x="54" y="20"/>
                </a:lnTo>
                <a:lnTo>
                  <a:pt x="50" y="21"/>
                </a:lnTo>
                <a:lnTo>
                  <a:pt x="50" y="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135">
            <a:extLst>
              <a:ext uri="{FF2B5EF4-FFF2-40B4-BE49-F238E27FC236}">
                <a16:creationId xmlns:a16="http://schemas.microsoft.com/office/drawing/2014/main" xmlns="" id="{6DB0E41B-F00C-47FD-9C66-09FB7DA61523}"/>
              </a:ext>
            </a:extLst>
          </p:cNvPr>
          <p:cNvSpPr>
            <a:spLocks/>
          </p:cNvSpPr>
          <p:nvPr/>
        </p:nvSpPr>
        <p:spPr bwMode="auto">
          <a:xfrm>
            <a:off x="2408575" y="2390961"/>
            <a:ext cx="465238" cy="173685"/>
          </a:xfrm>
          <a:custGeom>
            <a:avLst/>
            <a:gdLst>
              <a:gd name="T0" fmla="*/ 32 w 68"/>
              <a:gd name="T1" fmla="*/ 3 h 25"/>
              <a:gd name="T2" fmla="*/ 39 w 68"/>
              <a:gd name="T3" fmla="*/ 2 h 25"/>
              <a:gd name="T4" fmla="*/ 46 w 68"/>
              <a:gd name="T5" fmla="*/ 1 h 25"/>
              <a:gd name="T6" fmla="*/ 52 w 68"/>
              <a:gd name="T7" fmla="*/ 0 h 25"/>
              <a:gd name="T8" fmla="*/ 58 w 68"/>
              <a:gd name="T9" fmla="*/ 0 h 25"/>
              <a:gd name="T10" fmla="*/ 60 w 68"/>
              <a:gd name="T11" fmla="*/ 0 h 25"/>
              <a:gd name="T12" fmla="*/ 63 w 68"/>
              <a:gd name="T13" fmla="*/ 0 h 25"/>
              <a:gd name="T14" fmla="*/ 64 w 68"/>
              <a:gd name="T15" fmla="*/ 1 h 25"/>
              <a:gd name="T16" fmla="*/ 66 w 68"/>
              <a:gd name="T17" fmla="*/ 1 h 25"/>
              <a:gd name="T18" fmla="*/ 67 w 68"/>
              <a:gd name="T19" fmla="*/ 2 h 25"/>
              <a:gd name="T20" fmla="*/ 68 w 68"/>
              <a:gd name="T21" fmla="*/ 3 h 25"/>
              <a:gd name="T22" fmla="*/ 68 w 68"/>
              <a:gd name="T23" fmla="*/ 7 h 25"/>
              <a:gd name="T24" fmla="*/ 68 w 68"/>
              <a:gd name="T25" fmla="*/ 10 h 25"/>
              <a:gd name="T26" fmla="*/ 67 w 68"/>
              <a:gd name="T27" fmla="*/ 12 h 25"/>
              <a:gd name="T28" fmla="*/ 64 w 68"/>
              <a:gd name="T29" fmla="*/ 16 h 25"/>
              <a:gd name="T30" fmla="*/ 60 w 68"/>
              <a:gd name="T31" fmla="*/ 18 h 25"/>
              <a:gd name="T32" fmla="*/ 60 w 68"/>
              <a:gd name="T33" fmla="*/ 19 h 25"/>
              <a:gd name="T34" fmla="*/ 58 w 68"/>
              <a:gd name="T35" fmla="*/ 20 h 25"/>
              <a:gd name="T36" fmla="*/ 56 w 68"/>
              <a:gd name="T37" fmla="*/ 20 h 25"/>
              <a:gd name="T38" fmla="*/ 54 w 68"/>
              <a:gd name="T39" fmla="*/ 22 h 25"/>
              <a:gd name="T40" fmla="*/ 51 w 68"/>
              <a:gd name="T41" fmla="*/ 22 h 25"/>
              <a:gd name="T42" fmla="*/ 49 w 68"/>
              <a:gd name="T43" fmla="*/ 23 h 25"/>
              <a:gd name="T44" fmla="*/ 46 w 68"/>
              <a:gd name="T45" fmla="*/ 23 h 25"/>
              <a:gd name="T46" fmla="*/ 42 w 68"/>
              <a:gd name="T47" fmla="*/ 23 h 25"/>
              <a:gd name="T48" fmla="*/ 38 w 68"/>
              <a:gd name="T49" fmla="*/ 24 h 25"/>
              <a:gd name="T50" fmla="*/ 34 w 68"/>
              <a:gd name="T51" fmla="*/ 24 h 25"/>
              <a:gd name="T52" fmla="*/ 29 w 68"/>
              <a:gd name="T53" fmla="*/ 24 h 25"/>
              <a:gd name="T54" fmla="*/ 24 w 68"/>
              <a:gd name="T55" fmla="*/ 24 h 25"/>
              <a:gd name="T56" fmla="*/ 19 w 68"/>
              <a:gd name="T57" fmla="*/ 24 h 25"/>
              <a:gd name="T58" fmla="*/ 13 w 68"/>
              <a:gd name="T59" fmla="*/ 25 h 25"/>
              <a:gd name="T60" fmla="*/ 7 w 68"/>
              <a:gd name="T61" fmla="*/ 25 h 25"/>
              <a:gd name="T62" fmla="*/ 0 w 68"/>
              <a:gd name="T63" fmla="*/ 25 h 25"/>
              <a:gd name="T64" fmla="*/ 0 w 68"/>
              <a:gd name="T65" fmla="*/ 7 h 25"/>
              <a:gd name="T66" fmla="*/ 8 w 68"/>
              <a:gd name="T67" fmla="*/ 5 h 25"/>
              <a:gd name="T68" fmla="*/ 16 w 68"/>
              <a:gd name="T69" fmla="*/ 5 h 25"/>
              <a:gd name="T70" fmla="*/ 24 w 68"/>
              <a:gd name="T71" fmla="*/ 4 h 25"/>
              <a:gd name="T72" fmla="*/ 32 w 68"/>
              <a:gd name="T73" fmla="*/ 3 h 25"/>
              <a:gd name="T74" fmla="*/ 32 w 68"/>
              <a:gd name="T75" fmla="*/ 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8" h="25">
                <a:moveTo>
                  <a:pt x="32" y="3"/>
                </a:moveTo>
                <a:lnTo>
                  <a:pt x="39" y="2"/>
                </a:lnTo>
                <a:lnTo>
                  <a:pt x="46" y="1"/>
                </a:lnTo>
                <a:lnTo>
                  <a:pt x="52" y="0"/>
                </a:lnTo>
                <a:lnTo>
                  <a:pt x="58" y="0"/>
                </a:lnTo>
                <a:lnTo>
                  <a:pt x="60" y="0"/>
                </a:lnTo>
                <a:lnTo>
                  <a:pt x="63" y="0"/>
                </a:lnTo>
                <a:lnTo>
                  <a:pt x="64" y="1"/>
                </a:lnTo>
                <a:lnTo>
                  <a:pt x="66" y="1"/>
                </a:lnTo>
                <a:lnTo>
                  <a:pt x="67" y="2"/>
                </a:lnTo>
                <a:lnTo>
                  <a:pt x="68" y="3"/>
                </a:lnTo>
                <a:lnTo>
                  <a:pt x="68" y="7"/>
                </a:lnTo>
                <a:lnTo>
                  <a:pt x="68" y="10"/>
                </a:lnTo>
                <a:lnTo>
                  <a:pt x="67" y="12"/>
                </a:lnTo>
                <a:lnTo>
                  <a:pt x="64" y="16"/>
                </a:lnTo>
                <a:lnTo>
                  <a:pt x="60" y="18"/>
                </a:lnTo>
                <a:lnTo>
                  <a:pt x="60" y="19"/>
                </a:lnTo>
                <a:lnTo>
                  <a:pt x="58" y="20"/>
                </a:lnTo>
                <a:lnTo>
                  <a:pt x="56" y="20"/>
                </a:lnTo>
                <a:lnTo>
                  <a:pt x="54" y="22"/>
                </a:lnTo>
                <a:lnTo>
                  <a:pt x="51" y="22"/>
                </a:lnTo>
                <a:lnTo>
                  <a:pt x="49" y="23"/>
                </a:lnTo>
                <a:lnTo>
                  <a:pt x="46" y="23"/>
                </a:lnTo>
                <a:lnTo>
                  <a:pt x="42" y="23"/>
                </a:lnTo>
                <a:lnTo>
                  <a:pt x="38" y="24"/>
                </a:lnTo>
                <a:lnTo>
                  <a:pt x="34" y="24"/>
                </a:lnTo>
                <a:lnTo>
                  <a:pt x="29" y="24"/>
                </a:lnTo>
                <a:lnTo>
                  <a:pt x="24" y="24"/>
                </a:lnTo>
                <a:lnTo>
                  <a:pt x="19" y="24"/>
                </a:lnTo>
                <a:lnTo>
                  <a:pt x="13" y="25"/>
                </a:lnTo>
                <a:lnTo>
                  <a:pt x="7" y="25"/>
                </a:lnTo>
                <a:lnTo>
                  <a:pt x="0" y="25"/>
                </a:lnTo>
                <a:lnTo>
                  <a:pt x="0" y="7"/>
                </a:lnTo>
                <a:lnTo>
                  <a:pt x="8" y="5"/>
                </a:lnTo>
                <a:lnTo>
                  <a:pt x="16" y="5"/>
                </a:lnTo>
                <a:lnTo>
                  <a:pt x="24" y="4"/>
                </a:lnTo>
                <a:lnTo>
                  <a:pt x="32" y="3"/>
                </a:lnTo>
                <a:lnTo>
                  <a:pt x="32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136">
            <a:extLst>
              <a:ext uri="{FF2B5EF4-FFF2-40B4-BE49-F238E27FC236}">
                <a16:creationId xmlns:a16="http://schemas.microsoft.com/office/drawing/2014/main" xmlns="" id="{9EB1940C-1B6A-43C8-AF15-56A490EE1E54}"/>
              </a:ext>
            </a:extLst>
          </p:cNvPr>
          <p:cNvSpPr>
            <a:spLocks/>
          </p:cNvSpPr>
          <p:nvPr/>
        </p:nvSpPr>
        <p:spPr bwMode="auto">
          <a:xfrm>
            <a:off x="1539672" y="2342327"/>
            <a:ext cx="335247" cy="48634"/>
          </a:xfrm>
          <a:custGeom>
            <a:avLst/>
            <a:gdLst>
              <a:gd name="T0" fmla="*/ 49 w 49"/>
              <a:gd name="T1" fmla="*/ 7 h 7"/>
              <a:gd name="T2" fmla="*/ 0 w 49"/>
              <a:gd name="T3" fmla="*/ 7 h 7"/>
              <a:gd name="T4" fmla="*/ 0 w 49"/>
              <a:gd name="T5" fmla="*/ 2 h 7"/>
              <a:gd name="T6" fmla="*/ 6 w 49"/>
              <a:gd name="T7" fmla="*/ 1 h 7"/>
              <a:gd name="T8" fmla="*/ 14 w 49"/>
              <a:gd name="T9" fmla="*/ 1 h 7"/>
              <a:gd name="T10" fmla="*/ 20 w 49"/>
              <a:gd name="T11" fmla="*/ 0 h 7"/>
              <a:gd name="T12" fmla="*/ 27 w 49"/>
              <a:gd name="T13" fmla="*/ 0 h 7"/>
              <a:gd name="T14" fmla="*/ 32 w 49"/>
              <a:gd name="T15" fmla="*/ 0 h 7"/>
              <a:gd name="T16" fmla="*/ 39 w 49"/>
              <a:gd name="T17" fmla="*/ 1 h 7"/>
              <a:gd name="T18" fmla="*/ 44 w 49"/>
              <a:gd name="T19" fmla="*/ 1 h 7"/>
              <a:gd name="T20" fmla="*/ 49 w 49"/>
              <a:gd name="T21" fmla="*/ 2 h 7"/>
              <a:gd name="T22" fmla="*/ 49 w 49"/>
              <a:gd name="T23" fmla="*/ 7 h 7"/>
              <a:gd name="T24" fmla="*/ 49 w 49"/>
              <a:gd name="T25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49" h="7">
                <a:moveTo>
                  <a:pt x="49" y="7"/>
                </a:moveTo>
                <a:lnTo>
                  <a:pt x="0" y="7"/>
                </a:lnTo>
                <a:lnTo>
                  <a:pt x="0" y="2"/>
                </a:lnTo>
                <a:lnTo>
                  <a:pt x="6" y="1"/>
                </a:lnTo>
                <a:lnTo>
                  <a:pt x="14" y="1"/>
                </a:lnTo>
                <a:lnTo>
                  <a:pt x="20" y="0"/>
                </a:lnTo>
                <a:lnTo>
                  <a:pt x="27" y="0"/>
                </a:lnTo>
                <a:lnTo>
                  <a:pt x="32" y="0"/>
                </a:lnTo>
                <a:lnTo>
                  <a:pt x="39" y="1"/>
                </a:lnTo>
                <a:lnTo>
                  <a:pt x="44" y="1"/>
                </a:lnTo>
                <a:lnTo>
                  <a:pt x="49" y="2"/>
                </a:lnTo>
                <a:lnTo>
                  <a:pt x="49" y="7"/>
                </a:lnTo>
                <a:lnTo>
                  <a:pt x="49" y="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208">
            <a:extLst>
              <a:ext uri="{FF2B5EF4-FFF2-40B4-BE49-F238E27FC236}">
                <a16:creationId xmlns:a16="http://schemas.microsoft.com/office/drawing/2014/main" xmlns="" id="{B173429D-1144-4219-AF88-C0EAC62FAEEC}"/>
              </a:ext>
            </a:extLst>
          </p:cNvPr>
          <p:cNvSpPr>
            <a:spLocks/>
          </p:cNvSpPr>
          <p:nvPr/>
        </p:nvSpPr>
        <p:spPr bwMode="auto">
          <a:xfrm>
            <a:off x="8368619" y="4092060"/>
            <a:ext cx="979401" cy="1376697"/>
          </a:xfrm>
          <a:custGeom>
            <a:avLst/>
            <a:gdLst>
              <a:gd name="T0" fmla="*/ 16 w 134"/>
              <a:gd name="T1" fmla="*/ 191 h 196"/>
              <a:gd name="T2" fmla="*/ 10 w 134"/>
              <a:gd name="T3" fmla="*/ 194 h 196"/>
              <a:gd name="T4" fmla="*/ 5 w 134"/>
              <a:gd name="T5" fmla="*/ 196 h 196"/>
              <a:gd name="T6" fmla="*/ 1 w 134"/>
              <a:gd name="T7" fmla="*/ 196 h 196"/>
              <a:gd name="T8" fmla="*/ 0 w 134"/>
              <a:gd name="T9" fmla="*/ 194 h 196"/>
              <a:gd name="T10" fmla="*/ 0 w 134"/>
              <a:gd name="T11" fmla="*/ 191 h 196"/>
              <a:gd name="T12" fmla="*/ 1 w 134"/>
              <a:gd name="T13" fmla="*/ 186 h 196"/>
              <a:gd name="T14" fmla="*/ 5 w 134"/>
              <a:gd name="T15" fmla="*/ 180 h 196"/>
              <a:gd name="T16" fmla="*/ 11 w 134"/>
              <a:gd name="T17" fmla="*/ 173 h 196"/>
              <a:gd name="T18" fmla="*/ 18 w 134"/>
              <a:gd name="T19" fmla="*/ 164 h 196"/>
              <a:gd name="T20" fmla="*/ 26 w 134"/>
              <a:gd name="T21" fmla="*/ 153 h 196"/>
              <a:gd name="T22" fmla="*/ 35 w 134"/>
              <a:gd name="T23" fmla="*/ 142 h 196"/>
              <a:gd name="T24" fmla="*/ 44 w 134"/>
              <a:gd name="T25" fmla="*/ 128 h 196"/>
              <a:gd name="T26" fmla="*/ 53 w 134"/>
              <a:gd name="T27" fmla="*/ 114 h 196"/>
              <a:gd name="T28" fmla="*/ 63 w 134"/>
              <a:gd name="T29" fmla="*/ 95 h 196"/>
              <a:gd name="T30" fmla="*/ 75 w 134"/>
              <a:gd name="T31" fmla="*/ 73 h 196"/>
              <a:gd name="T32" fmla="*/ 84 w 134"/>
              <a:gd name="T33" fmla="*/ 52 h 196"/>
              <a:gd name="T34" fmla="*/ 91 w 134"/>
              <a:gd name="T35" fmla="*/ 35 h 196"/>
              <a:gd name="T36" fmla="*/ 93 w 134"/>
              <a:gd name="T37" fmla="*/ 27 h 196"/>
              <a:gd name="T38" fmla="*/ 95 w 134"/>
              <a:gd name="T39" fmla="*/ 20 h 196"/>
              <a:gd name="T40" fmla="*/ 95 w 134"/>
              <a:gd name="T41" fmla="*/ 15 h 196"/>
              <a:gd name="T42" fmla="*/ 92 w 134"/>
              <a:gd name="T43" fmla="*/ 11 h 196"/>
              <a:gd name="T44" fmla="*/ 91 w 134"/>
              <a:gd name="T45" fmla="*/ 9 h 196"/>
              <a:gd name="T46" fmla="*/ 92 w 134"/>
              <a:gd name="T47" fmla="*/ 6 h 196"/>
              <a:gd name="T48" fmla="*/ 95 w 134"/>
              <a:gd name="T49" fmla="*/ 2 h 196"/>
              <a:gd name="T50" fmla="*/ 99 w 134"/>
              <a:gd name="T51" fmla="*/ 0 h 196"/>
              <a:gd name="T52" fmla="*/ 102 w 134"/>
              <a:gd name="T53" fmla="*/ 0 h 196"/>
              <a:gd name="T54" fmla="*/ 109 w 134"/>
              <a:gd name="T55" fmla="*/ 1 h 196"/>
              <a:gd name="T56" fmla="*/ 116 w 134"/>
              <a:gd name="T57" fmla="*/ 4 h 196"/>
              <a:gd name="T58" fmla="*/ 123 w 134"/>
              <a:gd name="T59" fmla="*/ 9 h 196"/>
              <a:gd name="T60" fmla="*/ 129 w 134"/>
              <a:gd name="T61" fmla="*/ 14 h 196"/>
              <a:gd name="T62" fmla="*/ 132 w 134"/>
              <a:gd name="T63" fmla="*/ 18 h 196"/>
              <a:gd name="T64" fmla="*/ 134 w 134"/>
              <a:gd name="T65" fmla="*/ 22 h 196"/>
              <a:gd name="T66" fmla="*/ 134 w 134"/>
              <a:gd name="T67" fmla="*/ 24 h 196"/>
              <a:gd name="T68" fmla="*/ 132 w 134"/>
              <a:gd name="T69" fmla="*/ 28 h 196"/>
              <a:gd name="T70" fmla="*/ 130 w 134"/>
              <a:gd name="T71" fmla="*/ 32 h 196"/>
              <a:gd name="T72" fmla="*/ 127 w 134"/>
              <a:gd name="T73" fmla="*/ 38 h 196"/>
              <a:gd name="T74" fmla="*/ 123 w 134"/>
              <a:gd name="T75" fmla="*/ 45 h 196"/>
              <a:gd name="T76" fmla="*/ 118 w 134"/>
              <a:gd name="T77" fmla="*/ 53 h 196"/>
              <a:gd name="T78" fmla="*/ 113 w 134"/>
              <a:gd name="T79" fmla="*/ 64 h 196"/>
              <a:gd name="T80" fmla="*/ 106 w 134"/>
              <a:gd name="T81" fmla="*/ 74 h 196"/>
              <a:gd name="T82" fmla="*/ 95 w 134"/>
              <a:gd name="T83" fmla="*/ 98 h 196"/>
              <a:gd name="T84" fmla="*/ 82 w 134"/>
              <a:gd name="T85" fmla="*/ 117 h 196"/>
              <a:gd name="T86" fmla="*/ 71 w 134"/>
              <a:gd name="T87" fmla="*/ 134 h 196"/>
              <a:gd name="T88" fmla="*/ 61 w 134"/>
              <a:gd name="T89" fmla="*/ 149 h 196"/>
              <a:gd name="T90" fmla="*/ 50 w 134"/>
              <a:gd name="T91" fmla="*/ 160 h 196"/>
              <a:gd name="T92" fmla="*/ 40 w 134"/>
              <a:gd name="T93" fmla="*/ 172 h 196"/>
              <a:gd name="T94" fmla="*/ 31 w 134"/>
              <a:gd name="T95" fmla="*/ 180 h 196"/>
              <a:gd name="T96" fmla="*/ 22 w 134"/>
              <a:gd name="T97" fmla="*/ 187 h 1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4" h="196">
                <a:moveTo>
                  <a:pt x="22" y="187"/>
                </a:moveTo>
                <a:lnTo>
                  <a:pt x="16" y="191"/>
                </a:lnTo>
                <a:lnTo>
                  <a:pt x="13" y="193"/>
                </a:lnTo>
                <a:lnTo>
                  <a:pt x="10" y="194"/>
                </a:lnTo>
                <a:lnTo>
                  <a:pt x="7" y="195"/>
                </a:lnTo>
                <a:lnTo>
                  <a:pt x="5" y="196"/>
                </a:lnTo>
                <a:lnTo>
                  <a:pt x="2" y="196"/>
                </a:lnTo>
                <a:lnTo>
                  <a:pt x="1" y="196"/>
                </a:lnTo>
                <a:lnTo>
                  <a:pt x="0" y="195"/>
                </a:lnTo>
                <a:lnTo>
                  <a:pt x="0" y="194"/>
                </a:lnTo>
                <a:lnTo>
                  <a:pt x="0" y="193"/>
                </a:lnTo>
                <a:lnTo>
                  <a:pt x="0" y="191"/>
                </a:lnTo>
                <a:lnTo>
                  <a:pt x="0" y="188"/>
                </a:lnTo>
                <a:lnTo>
                  <a:pt x="1" y="186"/>
                </a:lnTo>
                <a:lnTo>
                  <a:pt x="3" y="184"/>
                </a:lnTo>
                <a:lnTo>
                  <a:pt x="5" y="180"/>
                </a:lnTo>
                <a:lnTo>
                  <a:pt x="7" y="177"/>
                </a:lnTo>
                <a:lnTo>
                  <a:pt x="11" y="173"/>
                </a:lnTo>
                <a:lnTo>
                  <a:pt x="14" y="169"/>
                </a:lnTo>
                <a:lnTo>
                  <a:pt x="18" y="164"/>
                </a:lnTo>
                <a:lnTo>
                  <a:pt x="22" y="159"/>
                </a:lnTo>
                <a:lnTo>
                  <a:pt x="26" y="153"/>
                </a:lnTo>
                <a:lnTo>
                  <a:pt x="30" y="148"/>
                </a:lnTo>
                <a:lnTo>
                  <a:pt x="35" y="142"/>
                </a:lnTo>
                <a:lnTo>
                  <a:pt x="40" y="135"/>
                </a:lnTo>
                <a:lnTo>
                  <a:pt x="44" y="128"/>
                </a:lnTo>
                <a:lnTo>
                  <a:pt x="49" y="121"/>
                </a:lnTo>
                <a:lnTo>
                  <a:pt x="53" y="114"/>
                </a:lnTo>
                <a:lnTo>
                  <a:pt x="57" y="108"/>
                </a:lnTo>
                <a:lnTo>
                  <a:pt x="63" y="95"/>
                </a:lnTo>
                <a:lnTo>
                  <a:pt x="70" y="85"/>
                </a:lnTo>
                <a:lnTo>
                  <a:pt x="75" y="73"/>
                </a:lnTo>
                <a:lnTo>
                  <a:pt x="80" y="63"/>
                </a:lnTo>
                <a:lnTo>
                  <a:pt x="84" y="52"/>
                </a:lnTo>
                <a:lnTo>
                  <a:pt x="89" y="40"/>
                </a:lnTo>
                <a:lnTo>
                  <a:pt x="91" y="35"/>
                </a:lnTo>
                <a:lnTo>
                  <a:pt x="92" y="30"/>
                </a:lnTo>
                <a:lnTo>
                  <a:pt x="93" y="27"/>
                </a:lnTo>
                <a:lnTo>
                  <a:pt x="95" y="23"/>
                </a:lnTo>
                <a:lnTo>
                  <a:pt x="95" y="20"/>
                </a:lnTo>
                <a:lnTo>
                  <a:pt x="95" y="17"/>
                </a:lnTo>
                <a:lnTo>
                  <a:pt x="95" y="15"/>
                </a:lnTo>
                <a:lnTo>
                  <a:pt x="93" y="14"/>
                </a:lnTo>
                <a:lnTo>
                  <a:pt x="92" y="11"/>
                </a:lnTo>
                <a:lnTo>
                  <a:pt x="91" y="10"/>
                </a:lnTo>
                <a:lnTo>
                  <a:pt x="91" y="9"/>
                </a:lnTo>
                <a:lnTo>
                  <a:pt x="92" y="8"/>
                </a:lnTo>
                <a:lnTo>
                  <a:pt x="92" y="6"/>
                </a:lnTo>
                <a:lnTo>
                  <a:pt x="93" y="4"/>
                </a:lnTo>
                <a:lnTo>
                  <a:pt x="95" y="2"/>
                </a:lnTo>
                <a:lnTo>
                  <a:pt x="96" y="1"/>
                </a:lnTo>
                <a:lnTo>
                  <a:pt x="99" y="0"/>
                </a:lnTo>
                <a:lnTo>
                  <a:pt x="100" y="0"/>
                </a:lnTo>
                <a:lnTo>
                  <a:pt x="102" y="0"/>
                </a:lnTo>
                <a:lnTo>
                  <a:pt x="105" y="0"/>
                </a:lnTo>
                <a:lnTo>
                  <a:pt x="109" y="1"/>
                </a:lnTo>
                <a:lnTo>
                  <a:pt x="112" y="2"/>
                </a:lnTo>
                <a:lnTo>
                  <a:pt x="116" y="4"/>
                </a:lnTo>
                <a:lnTo>
                  <a:pt x="119" y="7"/>
                </a:lnTo>
                <a:lnTo>
                  <a:pt x="123" y="9"/>
                </a:lnTo>
                <a:lnTo>
                  <a:pt x="126" y="11"/>
                </a:lnTo>
                <a:lnTo>
                  <a:pt x="129" y="14"/>
                </a:lnTo>
                <a:lnTo>
                  <a:pt x="130" y="16"/>
                </a:lnTo>
                <a:lnTo>
                  <a:pt x="132" y="18"/>
                </a:lnTo>
                <a:lnTo>
                  <a:pt x="134" y="20"/>
                </a:lnTo>
                <a:lnTo>
                  <a:pt x="134" y="22"/>
                </a:lnTo>
                <a:lnTo>
                  <a:pt x="134" y="23"/>
                </a:lnTo>
                <a:lnTo>
                  <a:pt x="134" y="24"/>
                </a:lnTo>
                <a:lnTo>
                  <a:pt x="134" y="25"/>
                </a:lnTo>
                <a:lnTo>
                  <a:pt x="132" y="28"/>
                </a:lnTo>
                <a:lnTo>
                  <a:pt x="131" y="30"/>
                </a:lnTo>
                <a:lnTo>
                  <a:pt x="130" y="32"/>
                </a:lnTo>
                <a:lnTo>
                  <a:pt x="129" y="35"/>
                </a:lnTo>
                <a:lnTo>
                  <a:pt x="127" y="38"/>
                </a:lnTo>
                <a:lnTo>
                  <a:pt x="126" y="42"/>
                </a:lnTo>
                <a:lnTo>
                  <a:pt x="123" y="45"/>
                </a:lnTo>
                <a:lnTo>
                  <a:pt x="121" y="50"/>
                </a:lnTo>
                <a:lnTo>
                  <a:pt x="118" y="53"/>
                </a:lnTo>
                <a:lnTo>
                  <a:pt x="116" y="58"/>
                </a:lnTo>
                <a:lnTo>
                  <a:pt x="113" y="64"/>
                </a:lnTo>
                <a:lnTo>
                  <a:pt x="110" y="68"/>
                </a:lnTo>
                <a:lnTo>
                  <a:pt x="106" y="74"/>
                </a:lnTo>
                <a:lnTo>
                  <a:pt x="100" y="86"/>
                </a:lnTo>
                <a:lnTo>
                  <a:pt x="95" y="98"/>
                </a:lnTo>
                <a:lnTo>
                  <a:pt x="88" y="107"/>
                </a:lnTo>
                <a:lnTo>
                  <a:pt x="82" y="117"/>
                </a:lnTo>
                <a:lnTo>
                  <a:pt x="76" y="125"/>
                </a:lnTo>
                <a:lnTo>
                  <a:pt x="71" y="134"/>
                </a:lnTo>
                <a:lnTo>
                  <a:pt x="66" y="142"/>
                </a:lnTo>
                <a:lnTo>
                  <a:pt x="61" y="149"/>
                </a:lnTo>
                <a:lnTo>
                  <a:pt x="56" y="155"/>
                </a:lnTo>
                <a:lnTo>
                  <a:pt x="50" y="160"/>
                </a:lnTo>
                <a:lnTo>
                  <a:pt x="45" y="166"/>
                </a:lnTo>
                <a:lnTo>
                  <a:pt x="40" y="172"/>
                </a:lnTo>
                <a:lnTo>
                  <a:pt x="35" y="177"/>
                </a:lnTo>
                <a:lnTo>
                  <a:pt x="31" y="180"/>
                </a:lnTo>
                <a:lnTo>
                  <a:pt x="26" y="185"/>
                </a:lnTo>
                <a:lnTo>
                  <a:pt x="22" y="187"/>
                </a:lnTo>
                <a:lnTo>
                  <a:pt x="22" y="18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209">
            <a:extLst>
              <a:ext uri="{FF2B5EF4-FFF2-40B4-BE49-F238E27FC236}">
                <a16:creationId xmlns:a16="http://schemas.microsoft.com/office/drawing/2014/main" xmlns="" id="{7BF0C5B2-6C69-4945-BE4B-B07EAA47C3B1}"/>
              </a:ext>
            </a:extLst>
          </p:cNvPr>
          <p:cNvSpPr>
            <a:spLocks/>
          </p:cNvSpPr>
          <p:nvPr/>
        </p:nvSpPr>
        <p:spPr bwMode="auto">
          <a:xfrm>
            <a:off x="9720779" y="3993725"/>
            <a:ext cx="299670" cy="2458388"/>
          </a:xfrm>
          <a:custGeom>
            <a:avLst/>
            <a:gdLst>
              <a:gd name="T0" fmla="*/ 7 w 41"/>
              <a:gd name="T1" fmla="*/ 39 h 350"/>
              <a:gd name="T2" fmla="*/ 7 w 41"/>
              <a:gd name="T3" fmla="*/ 30 h 350"/>
              <a:gd name="T4" fmla="*/ 6 w 41"/>
              <a:gd name="T5" fmla="*/ 23 h 350"/>
              <a:gd name="T6" fmla="*/ 5 w 41"/>
              <a:gd name="T7" fmla="*/ 18 h 350"/>
              <a:gd name="T8" fmla="*/ 2 w 41"/>
              <a:gd name="T9" fmla="*/ 16 h 350"/>
              <a:gd name="T10" fmla="*/ 0 w 41"/>
              <a:gd name="T11" fmla="*/ 14 h 350"/>
              <a:gd name="T12" fmla="*/ 0 w 41"/>
              <a:gd name="T13" fmla="*/ 9 h 350"/>
              <a:gd name="T14" fmla="*/ 2 w 41"/>
              <a:gd name="T15" fmla="*/ 2 h 350"/>
              <a:gd name="T16" fmla="*/ 5 w 41"/>
              <a:gd name="T17" fmla="*/ 1 h 350"/>
              <a:gd name="T18" fmla="*/ 9 w 41"/>
              <a:gd name="T19" fmla="*/ 0 h 350"/>
              <a:gd name="T20" fmla="*/ 14 w 41"/>
              <a:gd name="T21" fmla="*/ 1 h 350"/>
              <a:gd name="T22" fmla="*/ 24 w 41"/>
              <a:gd name="T23" fmla="*/ 6 h 350"/>
              <a:gd name="T24" fmla="*/ 33 w 41"/>
              <a:gd name="T25" fmla="*/ 9 h 350"/>
              <a:gd name="T26" fmla="*/ 39 w 41"/>
              <a:gd name="T27" fmla="*/ 14 h 350"/>
              <a:gd name="T28" fmla="*/ 41 w 41"/>
              <a:gd name="T29" fmla="*/ 18 h 350"/>
              <a:gd name="T30" fmla="*/ 41 w 41"/>
              <a:gd name="T31" fmla="*/ 24 h 350"/>
              <a:gd name="T32" fmla="*/ 40 w 41"/>
              <a:gd name="T33" fmla="*/ 29 h 350"/>
              <a:gd name="T34" fmla="*/ 39 w 41"/>
              <a:gd name="T35" fmla="*/ 34 h 350"/>
              <a:gd name="T36" fmla="*/ 37 w 41"/>
              <a:gd name="T37" fmla="*/ 41 h 350"/>
              <a:gd name="T38" fmla="*/ 36 w 41"/>
              <a:gd name="T39" fmla="*/ 50 h 350"/>
              <a:gd name="T40" fmla="*/ 35 w 41"/>
              <a:gd name="T41" fmla="*/ 63 h 350"/>
              <a:gd name="T42" fmla="*/ 35 w 41"/>
              <a:gd name="T43" fmla="*/ 70 h 350"/>
              <a:gd name="T44" fmla="*/ 33 w 41"/>
              <a:gd name="T45" fmla="*/ 80 h 350"/>
              <a:gd name="T46" fmla="*/ 33 w 41"/>
              <a:gd name="T47" fmla="*/ 93 h 350"/>
              <a:gd name="T48" fmla="*/ 33 w 41"/>
              <a:gd name="T49" fmla="*/ 109 h 350"/>
              <a:gd name="T50" fmla="*/ 33 w 41"/>
              <a:gd name="T51" fmla="*/ 127 h 350"/>
              <a:gd name="T52" fmla="*/ 33 w 41"/>
              <a:gd name="T53" fmla="*/ 148 h 350"/>
              <a:gd name="T54" fmla="*/ 33 w 41"/>
              <a:gd name="T55" fmla="*/ 171 h 350"/>
              <a:gd name="T56" fmla="*/ 33 w 41"/>
              <a:gd name="T57" fmla="*/ 196 h 350"/>
              <a:gd name="T58" fmla="*/ 33 w 41"/>
              <a:gd name="T59" fmla="*/ 223 h 350"/>
              <a:gd name="T60" fmla="*/ 33 w 41"/>
              <a:gd name="T61" fmla="*/ 247 h 350"/>
              <a:gd name="T62" fmla="*/ 32 w 41"/>
              <a:gd name="T63" fmla="*/ 267 h 350"/>
              <a:gd name="T64" fmla="*/ 32 w 41"/>
              <a:gd name="T65" fmla="*/ 285 h 350"/>
              <a:gd name="T66" fmla="*/ 32 w 41"/>
              <a:gd name="T67" fmla="*/ 300 h 350"/>
              <a:gd name="T68" fmla="*/ 31 w 41"/>
              <a:gd name="T69" fmla="*/ 313 h 350"/>
              <a:gd name="T70" fmla="*/ 31 w 41"/>
              <a:gd name="T71" fmla="*/ 322 h 350"/>
              <a:gd name="T72" fmla="*/ 31 w 41"/>
              <a:gd name="T73" fmla="*/ 329 h 350"/>
              <a:gd name="T74" fmla="*/ 28 w 41"/>
              <a:gd name="T75" fmla="*/ 338 h 350"/>
              <a:gd name="T76" fmla="*/ 26 w 41"/>
              <a:gd name="T77" fmla="*/ 345 h 350"/>
              <a:gd name="T78" fmla="*/ 23 w 41"/>
              <a:gd name="T79" fmla="*/ 349 h 350"/>
              <a:gd name="T80" fmla="*/ 20 w 41"/>
              <a:gd name="T81" fmla="*/ 350 h 350"/>
              <a:gd name="T82" fmla="*/ 17 w 41"/>
              <a:gd name="T83" fmla="*/ 349 h 350"/>
              <a:gd name="T84" fmla="*/ 13 w 41"/>
              <a:gd name="T85" fmla="*/ 344 h 350"/>
              <a:gd name="T86" fmla="*/ 10 w 41"/>
              <a:gd name="T87" fmla="*/ 340 h 350"/>
              <a:gd name="T88" fmla="*/ 7 w 41"/>
              <a:gd name="T89" fmla="*/ 332 h 350"/>
              <a:gd name="T90" fmla="*/ 6 w 41"/>
              <a:gd name="T91" fmla="*/ 325 h 350"/>
              <a:gd name="T92" fmla="*/ 5 w 41"/>
              <a:gd name="T93" fmla="*/ 318 h 350"/>
              <a:gd name="T94" fmla="*/ 4 w 41"/>
              <a:gd name="T95" fmla="*/ 313 h 350"/>
              <a:gd name="T96" fmla="*/ 4 w 41"/>
              <a:gd name="T97" fmla="*/ 307 h 350"/>
              <a:gd name="T98" fmla="*/ 4 w 41"/>
              <a:gd name="T99" fmla="*/ 300 h 350"/>
              <a:gd name="T100" fmla="*/ 5 w 41"/>
              <a:gd name="T101" fmla="*/ 290 h 350"/>
              <a:gd name="T102" fmla="*/ 6 w 41"/>
              <a:gd name="T103" fmla="*/ 276 h 350"/>
              <a:gd name="T104" fmla="*/ 7 w 41"/>
              <a:gd name="T105" fmla="*/ 258 h 350"/>
              <a:gd name="T106" fmla="*/ 7 w 41"/>
              <a:gd name="T107" fmla="*/ 238 h 350"/>
              <a:gd name="T108" fmla="*/ 9 w 41"/>
              <a:gd name="T109" fmla="*/ 216 h 350"/>
              <a:gd name="T110" fmla="*/ 10 w 41"/>
              <a:gd name="T111" fmla="*/ 191 h 350"/>
              <a:gd name="T112" fmla="*/ 11 w 41"/>
              <a:gd name="T113" fmla="*/ 163 h 350"/>
              <a:gd name="T114" fmla="*/ 11 w 41"/>
              <a:gd name="T115" fmla="*/ 138 h 350"/>
              <a:gd name="T116" fmla="*/ 11 w 41"/>
              <a:gd name="T117" fmla="*/ 119 h 350"/>
              <a:gd name="T118" fmla="*/ 11 w 41"/>
              <a:gd name="T119" fmla="*/ 102 h 350"/>
              <a:gd name="T120" fmla="*/ 10 w 41"/>
              <a:gd name="T121" fmla="*/ 82 h 350"/>
              <a:gd name="T122" fmla="*/ 9 w 41"/>
              <a:gd name="T123" fmla="*/ 58 h 350"/>
              <a:gd name="T124" fmla="*/ 7 w 41"/>
              <a:gd name="T125" fmla="*/ 45 h 3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1" h="350">
                <a:moveTo>
                  <a:pt x="7" y="45"/>
                </a:moveTo>
                <a:lnTo>
                  <a:pt x="7" y="39"/>
                </a:lnTo>
                <a:lnTo>
                  <a:pt x="7" y="35"/>
                </a:lnTo>
                <a:lnTo>
                  <a:pt x="7" y="30"/>
                </a:lnTo>
                <a:lnTo>
                  <a:pt x="6" y="27"/>
                </a:lnTo>
                <a:lnTo>
                  <a:pt x="6" y="23"/>
                </a:lnTo>
                <a:lnTo>
                  <a:pt x="5" y="20"/>
                </a:lnTo>
                <a:lnTo>
                  <a:pt x="5" y="18"/>
                </a:lnTo>
                <a:lnTo>
                  <a:pt x="4" y="16"/>
                </a:lnTo>
                <a:lnTo>
                  <a:pt x="2" y="16"/>
                </a:lnTo>
                <a:lnTo>
                  <a:pt x="1" y="15"/>
                </a:lnTo>
                <a:lnTo>
                  <a:pt x="0" y="14"/>
                </a:lnTo>
                <a:lnTo>
                  <a:pt x="0" y="13"/>
                </a:lnTo>
                <a:lnTo>
                  <a:pt x="0" y="9"/>
                </a:lnTo>
                <a:lnTo>
                  <a:pt x="1" y="6"/>
                </a:lnTo>
                <a:lnTo>
                  <a:pt x="2" y="2"/>
                </a:lnTo>
                <a:lnTo>
                  <a:pt x="4" y="2"/>
                </a:lnTo>
                <a:lnTo>
                  <a:pt x="5" y="1"/>
                </a:lnTo>
                <a:lnTo>
                  <a:pt x="6" y="1"/>
                </a:lnTo>
                <a:lnTo>
                  <a:pt x="9" y="0"/>
                </a:lnTo>
                <a:lnTo>
                  <a:pt x="11" y="1"/>
                </a:lnTo>
                <a:lnTo>
                  <a:pt x="14" y="1"/>
                </a:lnTo>
                <a:lnTo>
                  <a:pt x="19" y="3"/>
                </a:lnTo>
                <a:lnTo>
                  <a:pt x="24" y="6"/>
                </a:lnTo>
                <a:lnTo>
                  <a:pt x="30" y="7"/>
                </a:lnTo>
                <a:lnTo>
                  <a:pt x="33" y="9"/>
                </a:lnTo>
                <a:lnTo>
                  <a:pt x="36" y="11"/>
                </a:lnTo>
                <a:lnTo>
                  <a:pt x="39" y="14"/>
                </a:lnTo>
                <a:lnTo>
                  <a:pt x="40" y="16"/>
                </a:lnTo>
                <a:lnTo>
                  <a:pt x="41" y="18"/>
                </a:lnTo>
                <a:lnTo>
                  <a:pt x="41" y="22"/>
                </a:lnTo>
                <a:lnTo>
                  <a:pt x="41" y="24"/>
                </a:lnTo>
                <a:lnTo>
                  <a:pt x="40" y="27"/>
                </a:lnTo>
                <a:lnTo>
                  <a:pt x="40" y="29"/>
                </a:lnTo>
                <a:lnTo>
                  <a:pt x="39" y="31"/>
                </a:lnTo>
                <a:lnTo>
                  <a:pt x="39" y="34"/>
                </a:lnTo>
                <a:lnTo>
                  <a:pt x="37" y="37"/>
                </a:lnTo>
                <a:lnTo>
                  <a:pt x="37" y="41"/>
                </a:lnTo>
                <a:lnTo>
                  <a:pt x="36" y="45"/>
                </a:lnTo>
                <a:lnTo>
                  <a:pt x="36" y="50"/>
                </a:lnTo>
                <a:lnTo>
                  <a:pt x="35" y="56"/>
                </a:lnTo>
                <a:lnTo>
                  <a:pt x="35" y="63"/>
                </a:lnTo>
                <a:lnTo>
                  <a:pt x="35" y="66"/>
                </a:lnTo>
                <a:lnTo>
                  <a:pt x="35" y="70"/>
                </a:lnTo>
                <a:lnTo>
                  <a:pt x="33" y="74"/>
                </a:lnTo>
                <a:lnTo>
                  <a:pt x="33" y="80"/>
                </a:lnTo>
                <a:lnTo>
                  <a:pt x="33" y="86"/>
                </a:lnTo>
                <a:lnTo>
                  <a:pt x="33" y="93"/>
                </a:lnTo>
                <a:lnTo>
                  <a:pt x="33" y="101"/>
                </a:lnTo>
                <a:lnTo>
                  <a:pt x="33" y="109"/>
                </a:lnTo>
                <a:lnTo>
                  <a:pt x="33" y="117"/>
                </a:lnTo>
                <a:lnTo>
                  <a:pt x="33" y="127"/>
                </a:lnTo>
                <a:lnTo>
                  <a:pt x="33" y="137"/>
                </a:lnTo>
                <a:lnTo>
                  <a:pt x="33" y="148"/>
                </a:lnTo>
                <a:lnTo>
                  <a:pt x="33" y="159"/>
                </a:lnTo>
                <a:lnTo>
                  <a:pt x="33" y="171"/>
                </a:lnTo>
                <a:lnTo>
                  <a:pt x="33" y="184"/>
                </a:lnTo>
                <a:lnTo>
                  <a:pt x="33" y="196"/>
                </a:lnTo>
                <a:lnTo>
                  <a:pt x="33" y="210"/>
                </a:lnTo>
                <a:lnTo>
                  <a:pt x="33" y="223"/>
                </a:lnTo>
                <a:lnTo>
                  <a:pt x="33" y="235"/>
                </a:lnTo>
                <a:lnTo>
                  <a:pt x="33" y="247"/>
                </a:lnTo>
                <a:lnTo>
                  <a:pt x="33" y="257"/>
                </a:lnTo>
                <a:lnTo>
                  <a:pt x="32" y="267"/>
                </a:lnTo>
                <a:lnTo>
                  <a:pt x="32" y="277"/>
                </a:lnTo>
                <a:lnTo>
                  <a:pt x="32" y="285"/>
                </a:lnTo>
                <a:lnTo>
                  <a:pt x="32" y="293"/>
                </a:lnTo>
                <a:lnTo>
                  <a:pt x="32" y="300"/>
                </a:lnTo>
                <a:lnTo>
                  <a:pt x="32" y="307"/>
                </a:lnTo>
                <a:lnTo>
                  <a:pt x="31" y="313"/>
                </a:lnTo>
                <a:lnTo>
                  <a:pt x="31" y="318"/>
                </a:lnTo>
                <a:lnTo>
                  <a:pt x="31" y="322"/>
                </a:lnTo>
                <a:lnTo>
                  <a:pt x="31" y="326"/>
                </a:lnTo>
                <a:lnTo>
                  <a:pt x="31" y="329"/>
                </a:lnTo>
                <a:lnTo>
                  <a:pt x="30" y="334"/>
                </a:lnTo>
                <a:lnTo>
                  <a:pt x="28" y="338"/>
                </a:lnTo>
                <a:lnTo>
                  <a:pt x="27" y="342"/>
                </a:lnTo>
                <a:lnTo>
                  <a:pt x="26" y="345"/>
                </a:lnTo>
                <a:lnTo>
                  <a:pt x="24" y="348"/>
                </a:lnTo>
                <a:lnTo>
                  <a:pt x="23" y="349"/>
                </a:lnTo>
                <a:lnTo>
                  <a:pt x="22" y="350"/>
                </a:lnTo>
                <a:lnTo>
                  <a:pt x="20" y="350"/>
                </a:lnTo>
                <a:lnTo>
                  <a:pt x="18" y="350"/>
                </a:lnTo>
                <a:lnTo>
                  <a:pt x="17" y="349"/>
                </a:lnTo>
                <a:lnTo>
                  <a:pt x="15" y="347"/>
                </a:lnTo>
                <a:lnTo>
                  <a:pt x="13" y="344"/>
                </a:lnTo>
                <a:lnTo>
                  <a:pt x="11" y="342"/>
                </a:lnTo>
                <a:lnTo>
                  <a:pt x="10" y="340"/>
                </a:lnTo>
                <a:lnTo>
                  <a:pt x="9" y="336"/>
                </a:lnTo>
                <a:lnTo>
                  <a:pt x="7" y="332"/>
                </a:lnTo>
                <a:lnTo>
                  <a:pt x="6" y="328"/>
                </a:lnTo>
                <a:lnTo>
                  <a:pt x="6" y="325"/>
                </a:lnTo>
                <a:lnTo>
                  <a:pt x="5" y="321"/>
                </a:lnTo>
                <a:lnTo>
                  <a:pt x="5" y="318"/>
                </a:lnTo>
                <a:lnTo>
                  <a:pt x="4" y="315"/>
                </a:lnTo>
                <a:lnTo>
                  <a:pt x="4" y="313"/>
                </a:lnTo>
                <a:lnTo>
                  <a:pt x="4" y="308"/>
                </a:lnTo>
                <a:lnTo>
                  <a:pt x="4" y="307"/>
                </a:lnTo>
                <a:lnTo>
                  <a:pt x="4" y="304"/>
                </a:lnTo>
                <a:lnTo>
                  <a:pt x="4" y="300"/>
                </a:lnTo>
                <a:lnTo>
                  <a:pt x="5" y="295"/>
                </a:lnTo>
                <a:lnTo>
                  <a:pt x="5" y="290"/>
                </a:lnTo>
                <a:lnTo>
                  <a:pt x="5" y="284"/>
                </a:lnTo>
                <a:lnTo>
                  <a:pt x="6" y="276"/>
                </a:lnTo>
                <a:lnTo>
                  <a:pt x="6" y="267"/>
                </a:lnTo>
                <a:lnTo>
                  <a:pt x="7" y="258"/>
                </a:lnTo>
                <a:lnTo>
                  <a:pt x="7" y="249"/>
                </a:lnTo>
                <a:lnTo>
                  <a:pt x="7" y="238"/>
                </a:lnTo>
                <a:lnTo>
                  <a:pt x="9" y="228"/>
                </a:lnTo>
                <a:lnTo>
                  <a:pt x="9" y="216"/>
                </a:lnTo>
                <a:lnTo>
                  <a:pt x="10" y="203"/>
                </a:lnTo>
                <a:lnTo>
                  <a:pt x="10" y="191"/>
                </a:lnTo>
                <a:lnTo>
                  <a:pt x="11" y="177"/>
                </a:lnTo>
                <a:lnTo>
                  <a:pt x="11" y="163"/>
                </a:lnTo>
                <a:lnTo>
                  <a:pt x="11" y="150"/>
                </a:lnTo>
                <a:lnTo>
                  <a:pt x="11" y="138"/>
                </a:lnTo>
                <a:lnTo>
                  <a:pt x="11" y="128"/>
                </a:lnTo>
                <a:lnTo>
                  <a:pt x="11" y="119"/>
                </a:lnTo>
                <a:lnTo>
                  <a:pt x="11" y="109"/>
                </a:lnTo>
                <a:lnTo>
                  <a:pt x="11" y="102"/>
                </a:lnTo>
                <a:lnTo>
                  <a:pt x="11" y="95"/>
                </a:lnTo>
                <a:lnTo>
                  <a:pt x="10" y="82"/>
                </a:lnTo>
                <a:lnTo>
                  <a:pt x="9" y="70"/>
                </a:lnTo>
                <a:lnTo>
                  <a:pt x="9" y="58"/>
                </a:lnTo>
                <a:lnTo>
                  <a:pt x="7" y="45"/>
                </a:lnTo>
                <a:lnTo>
                  <a:pt x="7" y="4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210">
            <a:extLst>
              <a:ext uri="{FF2B5EF4-FFF2-40B4-BE49-F238E27FC236}">
                <a16:creationId xmlns:a16="http://schemas.microsoft.com/office/drawing/2014/main" xmlns="" id="{3C6E0803-6821-4B08-AD65-ED63DFCC5EDE}"/>
              </a:ext>
            </a:extLst>
          </p:cNvPr>
          <p:cNvSpPr>
            <a:spLocks/>
          </p:cNvSpPr>
          <p:nvPr/>
        </p:nvSpPr>
        <p:spPr bwMode="auto">
          <a:xfrm>
            <a:off x="9289548" y="4534567"/>
            <a:ext cx="1315613" cy="351199"/>
          </a:xfrm>
          <a:custGeom>
            <a:avLst/>
            <a:gdLst>
              <a:gd name="T0" fmla="*/ 102 w 180"/>
              <a:gd name="T1" fmla="*/ 10 h 50"/>
              <a:gd name="T2" fmla="*/ 111 w 180"/>
              <a:gd name="T3" fmla="*/ 8 h 50"/>
              <a:gd name="T4" fmla="*/ 119 w 180"/>
              <a:gd name="T5" fmla="*/ 5 h 50"/>
              <a:gd name="T6" fmla="*/ 126 w 180"/>
              <a:gd name="T7" fmla="*/ 3 h 50"/>
              <a:gd name="T8" fmla="*/ 133 w 180"/>
              <a:gd name="T9" fmla="*/ 2 h 50"/>
              <a:gd name="T10" fmla="*/ 138 w 180"/>
              <a:gd name="T11" fmla="*/ 1 h 50"/>
              <a:gd name="T12" fmla="*/ 142 w 180"/>
              <a:gd name="T13" fmla="*/ 0 h 50"/>
              <a:gd name="T14" fmla="*/ 146 w 180"/>
              <a:gd name="T15" fmla="*/ 0 h 50"/>
              <a:gd name="T16" fmla="*/ 149 w 180"/>
              <a:gd name="T17" fmla="*/ 0 h 50"/>
              <a:gd name="T18" fmla="*/ 151 w 180"/>
              <a:gd name="T19" fmla="*/ 0 h 50"/>
              <a:gd name="T20" fmla="*/ 156 w 180"/>
              <a:gd name="T21" fmla="*/ 1 h 50"/>
              <a:gd name="T22" fmla="*/ 160 w 180"/>
              <a:gd name="T23" fmla="*/ 2 h 50"/>
              <a:gd name="T24" fmla="*/ 167 w 180"/>
              <a:gd name="T25" fmla="*/ 4 h 50"/>
              <a:gd name="T26" fmla="*/ 171 w 180"/>
              <a:gd name="T27" fmla="*/ 7 h 50"/>
              <a:gd name="T28" fmla="*/ 175 w 180"/>
              <a:gd name="T29" fmla="*/ 9 h 50"/>
              <a:gd name="T30" fmla="*/ 178 w 180"/>
              <a:gd name="T31" fmla="*/ 11 h 50"/>
              <a:gd name="T32" fmla="*/ 180 w 180"/>
              <a:gd name="T33" fmla="*/ 15 h 50"/>
              <a:gd name="T34" fmla="*/ 180 w 180"/>
              <a:gd name="T35" fmla="*/ 17 h 50"/>
              <a:gd name="T36" fmla="*/ 178 w 180"/>
              <a:gd name="T37" fmla="*/ 18 h 50"/>
              <a:gd name="T38" fmla="*/ 176 w 180"/>
              <a:gd name="T39" fmla="*/ 21 h 50"/>
              <a:gd name="T40" fmla="*/ 173 w 180"/>
              <a:gd name="T41" fmla="*/ 22 h 50"/>
              <a:gd name="T42" fmla="*/ 168 w 180"/>
              <a:gd name="T43" fmla="*/ 24 h 50"/>
              <a:gd name="T44" fmla="*/ 163 w 180"/>
              <a:gd name="T45" fmla="*/ 25 h 50"/>
              <a:gd name="T46" fmla="*/ 156 w 180"/>
              <a:gd name="T47" fmla="*/ 28 h 50"/>
              <a:gd name="T48" fmla="*/ 149 w 180"/>
              <a:gd name="T49" fmla="*/ 29 h 50"/>
              <a:gd name="T50" fmla="*/ 130 w 180"/>
              <a:gd name="T51" fmla="*/ 32 h 50"/>
              <a:gd name="T52" fmla="*/ 112 w 180"/>
              <a:gd name="T53" fmla="*/ 36 h 50"/>
              <a:gd name="T54" fmla="*/ 92 w 180"/>
              <a:gd name="T55" fmla="*/ 39 h 50"/>
              <a:gd name="T56" fmla="*/ 73 w 180"/>
              <a:gd name="T57" fmla="*/ 43 h 50"/>
              <a:gd name="T58" fmla="*/ 63 w 180"/>
              <a:gd name="T59" fmla="*/ 45 h 50"/>
              <a:gd name="T60" fmla="*/ 55 w 180"/>
              <a:gd name="T61" fmla="*/ 46 h 50"/>
              <a:gd name="T62" fmla="*/ 46 w 180"/>
              <a:gd name="T63" fmla="*/ 47 h 50"/>
              <a:gd name="T64" fmla="*/ 39 w 180"/>
              <a:gd name="T65" fmla="*/ 48 h 50"/>
              <a:gd name="T66" fmla="*/ 33 w 180"/>
              <a:gd name="T67" fmla="*/ 48 h 50"/>
              <a:gd name="T68" fmla="*/ 27 w 180"/>
              <a:gd name="T69" fmla="*/ 50 h 50"/>
              <a:gd name="T70" fmla="*/ 22 w 180"/>
              <a:gd name="T71" fmla="*/ 50 h 50"/>
              <a:gd name="T72" fmla="*/ 18 w 180"/>
              <a:gd name="T73" fmla="*/ 50 h 50"/>
              <a:gd name="T74" fmla="*/ 16 w 180"/>
              <a:gd name="T75" fmla="*/ 50 h 50"/>
              <a:gd name="T76" fmla="*/ 13 w 180"/>
              <a:gd name="T77" fmla="*/ 48 h 50"/>
              <a:gd name="T78" fmla="*/ 8 w 180"/>
              <a:gd name="T79" fmla="*/ 47 h 50"/>
              <a:gd name="T80" fmla="*/ 4 w 180"/>
              <a:gd name="T81" fmla="*/ 45 h 50"/>
              <a:gd name="T82" fmla="*/ 1 w 180"/>
              <a:gd name="T83" fmla="*/ 42 h 50"/>
              <a:gd name="T84" fmla="*/ 0 w 180"/>
              <a:gd name="T85" fmla="*/ 39 h 50"/>
              <a:gd name="T86" fmla="*/ 0 w 180"/>
              <a:gd name="T87" fmla="*/ 38 h 50"/>
              <a:gd name="T88" fmla="*/ 3 w 180"/>
              <a:gd name="T89" fmla="*/ 36 h 50"/>
              <a:gd name="T90" fmla="*/ 5 w 180"/>
              <a:gd name="T91" fmla="*/ 33 h 50"/>
              <a:gd name="T92" fmla="*/ 9 w 180"/>
              <a:gd name="T93" fmla="*/ 32 h 50"/>
              <a:gd name="T94" fmla="*/ 14 w 180"/>
              <a:gd name="T95" fmla="*/ 30 h 50"/>
              <a:gd name="T96" fmla="*/ 21 w 180"/>
              <a:gd name="T97" fmla="*/ 28 h 50"/>
              <a:gd name="T98" fmla="*/ 29 w 180"/>
              <a:gd name="T99" fmla="*/ 26 h 50"/>
              <a:gd name="T100" fmla="*/ 47 w 180"/>
              <a:gd name="T101" fmla="*/ 22 h 50"/>
              <a:gd name="T102" fmla="*/ 64 w 180"/>
              <a:gd name="T103" fmla="*/ 18 h 50"/>
              <a:gd name="T104" fmla="*/ 82 w 180"/>
              <a:gd name="T105" fmla="*/ 15 h 50"/>
              <a:gd name="T106" fmla="*/ 102 w 180"/>
              <a:gd name="T107" fmla="*/ 10 h 50"/>
              <a:gd name="T108" fmla="*/ 102 w 180"/>
              <a:gd name="T109" fmla="*/ 10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80" h="50">
                <a:moveTo>
                  <a:pt x="102" y="10"/>
                </a:moveTo>
                <a:lnTo>
                  <a:pt x="111" y="8"/>
                </a:lnTo>
                <a:lnTo>
                  <a:pt x="119" y="5"/>
                </a:lnTo>
                <a:lnTo>
                  <a:pt x="126" y="3"/>
                </a:lnTo>
                <a:lnTo>
                  <a:pt x="133" y="2"/>
                </a:lnTo>
                <a:lnTo>
                  <a:pt x="138" y="1"/>
                </a:lnTo>
                <a:lnTo>
                  <a:pt x="142" y="0"/>
                </a:lnTo>
                <a:lnTo>
                  <a:pt x="146" y="0"/>
                </a:lnTo>
                <a:lnTo>
                  <a:pt x="149" y="0"/>
                </a:lnTo>
                <a:lnTo>
                  <a:pt x="151" y="0"/>
                </a:lnTo>
                <a:lnTo>
                  <a:pt x="156" y="1"/>
                </a:lnTo>
                <a:lnTo>
                  <a:pt x="160" y="2"/>
                </a:lnTo>
                <a:lnTo>
                  <a:pt x="167" y="4"/>
                </a:lnTo>
                <a:lnTo>
                  <a:pt x="171" y="7"/>
                </a:lnTo>
                <a:lnTo>
                  <a:pt x="175" y="9"/>
                </a:lnTo>
                <a:lnTo>
                  <a:pt x="178" y="11"/>
                </a:lnTo>
                <a:lnTo>
                  <a:pt x="180" y="15"/>
                </a:lnTo>
                <a:lnTo>
                  <a:pt x="180" y="17"/>
                </a:lnTo>
                <a:lnTo>
                  <a:pt x="178" y="18"/>
                </a:lnTo>
                <a:lnTo>
                  <a:pt x="176" y="21"/>
                </a:lnTo>
                <a:lnTo>
                  <a:pt x="173" y="22"/>
                </a:lnTo>
                <a:lnTo>
                  <a:pt x="168" y="24"/>
                </a:lnTo>
                <a:lnTo>
                  <a:pt x="163" y="25"/>
                </a:lnTo>
                <a:lnTo>
                  <a:pt x="156" y="28"/>
                </a:lnTo>
                <a:lnTo>
                  <a:pt x="149" y="29"/>
                </a:lnTo>
                <a:lnTo>
                  <a:pt x="130" y="32"/>
                </a:lnTo>
                <a:lnTo>
                  <a:pt x="112" y="36"/>
                </a:lnTo>
                <a:lnTo>
                  <a:pt x="92" y="39"/>
                </a:lnTo>
                <a:lnTo>
                  <a:pt x="73" y="43"/>
                </a:lnTo>
                <a:lnTo>
                  <a:pt x="63" y="45"/>
                </a:lnTo>
                <a:lnTo>
                  <a:pt x="55" y="46"/>
                </a:lnTo>
                <a:lnTo>
                  <a:pt x="46" y="47"/>
                </a:lnTo>
                <a:lnTo>
                  <a:pt x="39" y="48"/>
                </a:lnTo>
                <a:lnTo>
                  <a:pt x="33" y="48"/>
                </a:lnTo>
                <a:lnTo>
                  <a:pt x="27" y="50"/>
                </a:lnTo>
                <a:lnTo>
                  <a:pt x="22" y="50"/>
                </a:lnTo>
                <a:lnTo>
                  <a:pt x="18" y="50"/>
                </a:lnTo>
                <a:lnTo>
                  <a:pt x="16" y="50"/>
                </a:lnTo>
                <a:lnTo>
                  <a:pt x="13" y="48"/>
                </a:lnTo>
                <a:lnTo>
                  <a:pt x="8" y="47"/>
                </a:lnTo>
                <a:lnTo>
                  <a:pt x="4" y="45"/>
                </a:lnTo>
                <a:lnTo>
                  <a:pt x="1" y="42"/>
                </a:lnTo>
                <a:lnTo>
                  <a:pt x="0" y="39"/>
                </a:lnTo>
                <a:lnTo>
                  <a:pt x="0" y="38"/>
                </a:lnTo>
                <a:lnTo>
                  <a:pt x="3" y="36"/>
                </a:lnTo>
                <a:lnTo>
                  <a:pt x="5" y="33"/>
                </a:lnTo>
                <a:lnTo>
                  <a:pt x="9" y="32"/>
                </a:lnTo>
                <a:lnTo>
                  <a:pt x="14" y="30"/>
                </a:lnTo>
                <a:lnTo>
                  <a:pt x="21" y="28"/>
                </a:lnTo>
                <a:lnTo>
                  <a:pt x="29" y="26"/>
                </a:lnTo>
                <a:lnTo>
                  <a:pt x="47" y="22"/>
                </a:lnTo>
                <a:lnTo>
                  <a:pt x="64" y="18"/>
                </a:lnTo>
                <a:lnTo>
                  <a:pt x="82" y="15"/>
                </a:lnTo>
                <a:lnTo>
                  <a:pt x="102" y="10"/>
                </a:lnTo>
                <a:lnTo>
                  <a:pt x="102" y="1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211">
            <a:extLst>
              <a:ext uri="{FF2B5EF4-FFF2-40B4-BE49-F238E27FC236}">
                <a16:creationId xmlns:a16="http://schemas.microsoft.com/office/drawing/2014/main" xmlns="" id="{0828D52C-A14D-47DC-B8B9-A3E3E68B33F8}"/>
              </a:ext>
            </a:extLst>
          </p:cNvPr>
          <p:cNvSpPr>
            <a:spLocks/>
          </p:cNvSpPr>
          <p:nvPr/>
        </p:nvSpPr>
        <p:spPr bwMode="auto">
          <a:xfrm>
            <a:off x="8982572" y="4759334"/>
            <a:ext cx="862458" cy="1102764"/>
          </a:xfrm>
          <a:custGeom>
            <a:avLst/>
            <a:gdLst>
              <a:gd name="T0" fmla="*/ 118 w 118"/>
              <a:gd name="T1" fmla="*/ 20 h 157"/>
              <a:gd name="T2" fmla="*/ 110 w 118"/>
              <a:gd name="T3" fmla="*/ 35 h 157"/>
              <a:gd name="T4" fmla="*/ 102 w 118"/>
              <a:gd name="T5" fmla="*/ 48 h 157"/>
              <a:gd name="T6" fmla="*/ 94 w 118"/>
              <a:gd name="T7" fmla="*/ 60 h 157"/>
              <a:gd name="T8" fmla="*/ 88 w 118"/>
              <a:gd name="T9" fmla="*/ 71 h 157"/>
              <a:gd name="T10" fmla="*/ 80 w 118"/>
              <a:gd name="T11" fmla="*/ 82 h 157"/>
              <a:gd name="T12" fmla="*/ 73 w 118"/>
              <a:gd name="T13" fmla="*/ 90 h 157"/>
              <a:gd name="T14" fmla="*/ 67 w 118"/>
              <a:gd name="T15" fmla="*/ 98 h 157"/>
              <a:gd name="T16" fmla="*/ 60 w 118"/>
              <a:gd name="T17" fmla="*/ 105 h 157"/>
              <a:gd name="T18" fmla="*/ 55 w 118"/>
              <a:gd name="T19" fmla="*/ 112 h 157"/>
              <a:gd name="T20" fmla="*/ 48 w 118"/>
              <a:gd name="T21" fmla="*/ 118 h 157"/>
              <a:gd name="T22" fmla="*/ 43 w 118"/>
              <a:gd name="T23" fmla="*/ 122 h 157"/>
              <a:gd name="T24" fmla="*/ 37 w 118"/>
              <a:gd name="T25" fmla="*/ 127 h 157"/>
              <a:gd name="T26" fmla="*/ 32 w 118"/>
              <a:gd name="T27" fmla="*/ 132 h 157"/>
              <a:gd name="T28" fmla="*/ 28 w 118"/>
              <a:gd name="T29" fmla="*/ 136 h 157"/>
              <a:gd name="T30" fmla="*/ 22 w 118"/>
              <a:gd name="T31" fmla="*/ 140 h 157"/>
              <a:gd name="T32" fmla="*/ 18 w 118"/>
              <a:gd name="T33" fmla="*/ 143 h 157"/>
              <a:gd name="T34" fmla="*/ 15 w 118"/>
              <a:gd name="T35" fmla="*/ 146 h 157"/>
              <a:gd name="T36" fmla="*/ 11 w 118"/>
              <a:gd name="T37" fmla="*/ 149 h 157"/>
              <a:gd name="T38" fmla="*/ 8 w 118"/>
              <a:gd name="T39" fmla="*/ 152 h 157"/>
              <a:gd name="T40" fmla="*/ 5 w 118"/>
              <a:gd name="T41" fmla="*/ 154 h 157"/>
              <a:gd name="T42" fmla="*/ 3 w 118"/>
              <a:gd name="T43" fmla="*/ 155 h 157"/>
              <a:gd name="T44" fmla="*/ 2 w 118"/>
              <a:gd name="T45" fmla="*/ 156 h 157"/>
              <a:gd name="T46" fmla="*/ 0 w 118"/>
              <a:gd name="T47" fmla="*/ 156 h 157"/>
              <a:gd name="T48" fmla="*/ 0 w 118"/>
              <a:gd name="T49" fmla="*/ 157 h 157"/>
              <a:gd name="T50" fmla="*/ 0 w 118"/>
              <a:gd name="T51" fmla="*/ 157 h 157"/>
              <a:gd name="T52" fmla="*/ 0 w 118"/>
              <a:gd name="T53" fmla="*/ 156 h 157"/>
              <a:gd name="T54" fmla="*/ 0 w 118"/>
              <a:gd name="T55" fmla="*/ 156 h 157"/>
              <a:gd name="T56" fmla="*/ 2 w 118"/>
              <a:gd name="T57" fmla="*/ 156 h 157"/>
              <a:gd name="T58" fmla="*/ 3 w 118"/>
              <a:gd name="T59" fmla="*/ 154 h 157"/>
              <a:gd name="T60" fmla="*/ 7 w 118"/>
              <a:gd name="T61" fmla="*/ 153 h 157"/>
              <a:gd name="T62" fmla="*/ 8 w 118"/>
              <a:gd name="T63" fmla="*/ 150 h 157"/>
              <a:gd name="T64" fmla="*/ 12 w 118"/>
              <a:gd name="T65" fmla="*/ 148 h 157"/>
              <a:gd name="T66" fmla="*/ 15 w 118"/>
              <a:gd name="T67" fmla="*/ 145 h 157"/>
              <a:gd name="T68" fmla="*/ 20 w 118"/>
              <a:gd name="T69" fmla="*/ 140 h 157"/>
              <a:gd name="T70" fmla="*/ 25 w 118"/>
              <a:gd name="T71" fmla="*/ 135 h 157"/>
              <a:gd name="T72" fmla="*/ 30 w 118"/>
              <a:gd name="T73" fmla="*/ 128 h 157"/>
              <a:gd name="T74" fmla="*/ 37 w 118"/>
              <a:gd name="T75" fmla="*/ 121 h 157"/>
              <a:gd name="T76" fmla="*/ 45 w 118"/>
              <a:gd name="T77" fmla="*/ 113 h 157"/>
              <a:gd name="T78" fmla="*/ 47 w 118"/>
              <a:gd name="T79" fmla="*/ 108 h 157"/>
              <a:gd name="T80" fmla="*/ 51 w 118"/>
              <a:gd name="T81" fmla="*/ 104 h 157"/>
              <a:gd name="T82" fmla="*/ 55 w 118"/>
              <a:gd name="T83" fmla="*/ 99 h 157"/>
              <a:gd name="T84" fmla="*/ 59 w 118"/>
              <a:gd name="T85" fmla="*/ 93 h 157"/>
              <a:gd name="T86" fmla="*/ 63 w 118"/>
              <a:gd name="T87" fmla="*/ 87 h 157"/>
              <a:gd name="T88" fmla="*/ 68 w 118"/>
              <a:gd name="T89" fmla="*/ 82 h 157"/>
              <a:gd name="T90" fmla="*/ 72 w 118"/>
              <a:gd name="T91" fmla="*/ 75 h 157"/>
              <a:gd name="T92" fmla="*/ 76 w 118"/>
              <a:gd name="T93" fmla="*/ 69 h 157"/>
              <a:gd name="T94" fmla="*/ 80 w 118"/>
              <a:gd name="T95" fmla="*/ 61 h 157"/>
              <a:gd name="T96" fmla="*/ 85 w 118"/>
              <a:gd name="T97" fmla="*/ 54 h 157"/>
              <a:gd name="T98" fmla="*/ 89 w 118"/>
              <a:gd name="T99" fmla="*/ 46 h 157"/>
              <a:gd name="T100" fmla="*/ 93 w 118"/>
              <a:gd name="T101" fmla="*/ 37 h 157"/>
              <a:gd name="T102" fmla="*/ 98 w 118"/>
              <a:gd name="T103" fmla="*/ 28 h 157"/>
              <a:gd name="T104" fmla="*/ 102 w 118"/>
              <a:gd name="T105" fmla="*/ 19 h 157"/>
              <a:gd name="T106" fmla="*/ 107 w 118"/>
              <a:gd name="T107" fmla="*/ 10 h 157"/>
              <a:gd name="T108" fmla="*/ 112 w 118"/>
              <a:gd name="T109" fmla="*/ 0 h 157"/>
              <a:gd name="T110" fmla="*/ 118 w 118"/>
              <a:gd name="T111" fmla="*/ 20 h 157"/>
              <a:gd name="T112" fmla="*/ 118 w 118"/>
              <a:gd name="T113" fmla="*/ 20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18" h="157">
                <a:moveTo>
                  <a:pt x="118" y="20"/>
                </a:moveTo>
                <a:lnTo>
                  <a:pt x="110" y="35"/>
                </a:lnTo>
                <a:lnTo>
                  <a:pt x="102" y="48"/>
                </a:lnTo>
                <a:lnTo>
                  <a:pt x="94" y="60"/>
                </a:lnTo>
                <a:lnTo>
                  <a:pt x="88" y="71"/>
                </a:lnTo>
                <a:lnTo>
                  <a:pt x="80" y="82"/>
                </a:lnTo>
                <a:lnTo>
                  <a:pt x="73" y="90"/>
                </a:lnTo>
                <a:lnTo>
                  <a:pt x="67" y="98"/>
                </a:lnTo>
                <a:lnTo>
                  <a:pt x="60" y="105"/>
                </a:lnTo>
                <a:lnTo>
                  <a:pt x="55" y="112"/>
                </a:lnTo>
                <a:lnTo>
                  <a:pt x="48" y="118"/>
                </a:lnTo>
                <a:lnTo>
                  <a:pt x="43" y="122"/>
                </a:lnTo>
                <a:lnTo>
                  <a:pt x="37" y="127"/>
                </a:lnTo>
                <a:lnTo>
                  <a:pt x="32" y="132"/>
                </a:lnTo>
                <a:lnTo>
                  <a:pt x="28" y="136"/>
                </a:lnTo>
                <a:lnTo>
                  <a:pt x="22" y="140"/>
                </a:lnTo>
                <a:lnTo>
                  <a:pt x="18" y="143"/>
                </a:lnTo>
                <a:lnTo>
                  <a:pt x="15" y="146"/>
                </a:lnTo>
                <a:lnTo>
                  <a:pt x="11" y="149"/>
                </a:lnTo>
                <a:lnTo>
                  <a:pt x="8" y="152"/>
                </a:lnTo>
                <a:lnTo>
                  <a:pt x="5" y="154"/>
                </a:lnTo>
                <a:lnTo>
                  <a:pt x="3" y="155"/>
                </a:lnTo>
                <a:lnTo>
                  <a:pt x="2" y="156"/>
                </a:lnTo>
                <a:lnTo>
                  <a:pt x="0" y="156"/>
                </a:lnTo>
                <a:lnTo>
                  <a:pt x="0" y="157"/>
                </a:lnTo>
                <a:lnTo>
                  <a:pt x="0" y="157"/>
                </a:lnTo>
                <a:lnTo>
                  <a:pt x="0" y="156"/>
                </a:lnTo>
                <a:lnTo>
                  <a:pt x="0" y="156"/>
                </a:lnTo>
                <a:lnTo>
                  <a:pt x="2" y="156"/>
                </a:lnTo>
                <a:lnTo>
                  <a:pt x="3" y="154"/>
                </a:lnTo>
                <a:lnTo>
                  <a:pt x="7" y="153"/>
                </a:lnTo>
                <a:lnTo>
                  <a:pt x="8" y="150"/>
                </a:lnTo>
                <a:lnTo>
                  <a:pt x="12" y="148"/>
                </a:lnTo>
                <a:lnTo>
                  <a:pt x="15" y="145"/>
                </a:lnTo>
                <a:lnTo>
                  <a:pt x="20" y="140"/>
                </a:lnTo>
                <a:lnTo>
                  <a:pt x="25" y="135"/>
                </a:lnTo>
                <a:lnTo>
                  <a:pt x="30" y="128"/>
                </a:lnTo>
                <a:lnTo>
                  <a:pt x="37" y="121"/>
                </a:lnTo>
                <a:lnTo>
                  <a:pt x="45" y="113"/>
                </a:lnTo>
                <a:lnTo>
                  <a:pt x="47" y="108"/>
                </a:lnTo>
                <a:lnTo>
                  <a:pt x="51" y="104"/>
                </a:lnTo>
                <a:lnTo>
                  <a:pt x="55" y="99"/>
                </a:lnTo>
                <a:lnTo>
                  <a:pt x="59" y="93"/>
                </a:lnTo>
                <a:lnTo>
                  <a:pt x="63" y="87"/>
                </a:lnTo>
                <a:lnTo>
                  <a:pt x="68" y="82"/>
                </a:lnTo>
                <a:lnTo>
                  <a:pt x="72" y="75"/>
                </a:lnTo>
                <a:lnTo>
                  <a:pt x="76" y="69"/>
                </a:lnTo>
                <a:lnTo>
                  <a:pt x="80" y="61"/>
                </a:lnTo>
                <a:lnTo>
                  <a:pt x="85" y="54"/>
                </a:lnTo>
                <a:lnTo>
                  <a:pt x="89" y="46"/>
                </a:lnTo>
                <a:lnTo>
                  <a:pt x="93" y="37"/>
                </a:lnTo>
                <a:lnTo>
                  <a:pt x="98" y="28"/>
                </a:lnTo>
                <a:lnTo>
                  <a:pt x="102" y="19"/>
                </a:lnTo>
                <a:lnTo>
                  <a:pt x="107" y="10"/>
                </a:lnTo>
                <a:lnTo>
                  <a:pt x="112" y="0"/>
                </a:lnTo>
                <a:lnTo>
                  <a:pt x="118" y="20"/>
                </a:lnTo>
                <a:lnTo>
                  <a:pt x="118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212">
            <a:extLst>
              <a:ext uri="{FF2B5EF4-FFF2-40B4-BE49-F238E27FC236}">
                <a16:creationId xmlns:a16="http://schemas.microsoft.com/office/drawing/2014/main" xmlns="" id="{32B3A1CC-B8E1-4FB3-B6BE-E5BD84E18B3F}"/>
              </a:ext>
            </a:extLst>
          </p:cNvPr>
          <p:cNvSpPr>
            <a:spLocks/>
          </p:cNvSpPr>
          <p:nvPr/>
        </p:nvSpPr>
        <p:spPr bwMode="auto">
          <a:xfrm>
            <a:off x="9830412" y="4639929"/>
            <a:ext cx="1198669" cy="1158956"/>
          </a:xfrm>
          <a:custGeom>
            <a:avLst/>
            <a:gdLst>
              <a:gd name="T0" fmla="*/ 128 w 164"/>
              <a:gd name="T1" fmla="*/ 131 h 165"/>
              <a:gd name="T2" fmla="*/ 137 w 164"/>
              <a:gd name="T3" fmla="*/ 138 h 165"/>
              <a:gd name="T4" fmla="*/ 145 w 164"/>
              <a:gd name="T5" fmla="*/ 143 h 165"/>
              <a:gd name="T6" fmla="*/ 151 w 164"/>
              <a:gd name="T7" fmla="*/ 148 h 165"/>
              <a:gd name="T8" fmla="*/ 157 w 164"/>
              <a:gd name="T9" fmla="*/ 152 h 165"/>
              <a:gd name="T10" fmla="*/ 161 w 164"/>
              <a:gd name="T11" fmla="*/ 155 h 165"/>
              <a:gd name="T12" fmla="*/ 163 w 164"/>
              <a:gd name="T13" fmla="*/ 157 h 165"/>
              <a:gd name="T14" fmla="*/ 164 w 164"/>
              <a:gd name="T15" fmla="*/ 159 h 165"/>
              <a:gd name="T16" fmla="*/ 164 w 164"/>
              <a:gd name="T17" fmla="*/ 159 h 165"/>
              <a:gd name="T18" fmla="*/ 164 w 164"/>
              <a:gd name="T19" fmla="*/ 160 h 165"/>
              <a:gd name="T20" fmla="*/ 163 w 164"/>
              <a:gd name="T21" fmla="*/ 160 h 165"/>
              <a:gd name="T22" fmla="*/ 162 w 164"/>
              <a:gd name="T23" fmla="*/ 162 h 165"/>
              <a:gd name="T24" fmla="*/ 159 w 164"/>
              <a:gd name="T25" fmla="*/ 163 h 165"/>
              <a:gd name="T26" fmla="*/ 155 w 164"/>
              <a:gd name="T27" fmla="*/ 164 h 165"/>
              <a:gd name="T28" fmla="*/ 151 w 164"/>
              <a:gd name="T29" fmla="*/ 164 h 165"/>
              <a:gd name="T30" fmla="*/ 146 w 164"/>
              <a:gd name="T31" fmla="*/ 164 h 165"/>
              <a:gd name="T32" fmla="*/ 141 w 164"/>
              <a:gd name="T33" fmla="*/ 164 h 165"/>
              <a:gd name="T34" fmla="*/ 134 w 164"/>
              <a:gd name="T35" fmla="*/ 165 h 165"/>
              <a:gd name="T36" fmla="*/ 127 w 164"/>
              <a:gd name="T37" fmla="*/ 165 h 165"/>
              <a:gd name="T38" fmla="*/ 120 w 164"/>
              <a:gd name="T39" fmla="*/ 165 h 165"/>
              <a:gd name="T40" fmla="*/ 115 w 164"/>
              <a:gd name="T41" fmla="*/ 165 h 165"/>
              <a:gd name="T42" fmla="*/ 110 w 164"/>
              <a:gd name="T43" fmla="*/ 165 h 165"/>
              <a:gd name="T44" fmla="*/ 104 w 164"/>
              <a:gd name="T45" fmla="*/ 164 h 165"/>
              <a:gd name="T46" fmla="*/ 99 w 164"/>
              <a:gd name="T47" fmla="*/ 164 h 165"/>
              <a:gd name="T48" fmla="*/ 95 w 164"/>
              <a:gd name="T49" fmla="*/ 163 h 165"/>
              <a:gd name="T50" fmla="*/ 93 w 164"/>
              <a:gd name="T51" fmla="*/ 162 h 165"/>
              <a:gd name="T52" fmla="*/ 90 w 164"/>
              <a:gd name="T53" fmla="*/ 160 h 165"/>
              <a:gd name="T54" fmla="*/ 88 w 164"/>
              <a:gd name="T55" fmla="*/ 158 h 165"/>
              <a:gd name="T56" fmla="*/ 84 w 164"/>
              <a:gd name="T57" fmla="*/ 155 h 165"/>
              <a:gd name="T58" fmla="*/ 81 w 164"/>
              <a:gd name="T59" fmla="*/ 150 h 165"/>
              <a:gd name="T60" fmla="*/ 76 w 164"/>
              <a:gd name="T61" fmla="*/ 145 h 165"/>
              <a:gd name="T62" fmla="*/ 72 w 164"/>
              <a:gd name="T63" fmla="*/ 138 h 165"/>
              <a:gd name="T64" fmla="*/ 67 w 164"/>
              <a:gd name="T65" fmla="*/ 130 h 165"/>
              <a:gd name="T66" fmla="*/ 61 w 164"/>
              <a:gd name="T67" fmla="*/ 122 h 165"/>
              <a:gd name="T68" fmla="*/ 55 w 164"/>
              <a:gd name="T69" fmla="*/ 111 h 165"/>
              <a:gd name="T70" fmla="*/ 48 w 164"/>
              <a:gd name="T71" fmla="*/ 101 h 165"/>
              <a:gd name="T72" fmla="*/ 42 w 164"/>
              <a:gd name="T73" fmla="*/ 89 h 165"/>
              <a:gd name="T74" fmla="*/ 34 w 164"/>
              <a:gd name="T75" fmla="*/ 75 h 165"/>
              <a:gd name="T76" fmla="*/ 26 w 164"/>
              <a:gd name="T77" fmla="*/ 61 h 165"/>
              <a:gd name="T78" fmla="*/ 18 w 164"/>
              <a:gd name="T79" fmla="*/ 46 h 165"/>
              <a:gd name="T80" fmla="*/ 9 w 164"/>
              <a:gd name="T81" fmla="*/ 30 h 165"/>
              <a:gd name="T82" fmla="*/ 0 w 164"/>
              <a:gd name="T83" fmla="*/ 13 h 165"/>
              <a:gd name="T84" fmla="*/ 12 w 164"/>
              <a:gd name="T85" fmla="*/ 0 h 165"/>
              <a:gd name="T86" fmla="*/ 21 w 164"/>
              <a:gd name="T87" fmla="*/ 13 h 165"/>
              <a:gd name="T88" fmla="*/ 29 w 164"/>
              <a:gd name="T89" fmla="*/ 24 h 165"/>
              <a:gd name="T90" fmla="*/ 35 w 164"/>
              <a:gd name="T91" fmla="*/ 36 h 165"/>
              <a:gd name="T92" fmla="*/ 43 w 164"/>
              <a:gd name="T93" fmla="*/ 46 h 165"/>
              <a:gd name="T94" fmla="*/ 50 w 164"/>
              <a:gd name="T95" fmla="*/ 56 h 165"/>
              <a:gd name="T96" fmla="*/ 56 w 164"/>
              <a:gd name="T97" fmla="*/ 64 h 165"/>
              <a:gd name="T98" fmla="*/ 63 w 164"/>
              <a:gd name="T99" fmla="*/ 72 h 165"/>
              <a:gd name="T100" fmla="*/ 68 w 164"/>
              <a:gd name="T101" fmla="*/ 80 h 165"/>
              <a:gd name="T102" fmla="*/ 73 w 164"/>
              <a:gd name="T103" fmla="*/ 87 h 165"/>
              <a:gd name="T104" fmla="*/ 80 w 164"/>
              <a:gd name="T105" fmla="*/ 94 h 165"/>
              <a:gd name="T106" fmla="*/ 88 w 164"/>
              <a:gd name="T107" fmla="*/ 100 h 165"/>
              <a:gd name="T108" fmla="*/ 94 w 164"/>
              <a:gd name="T109" fmla="*/ 107 h 165"/>
              <a:gd name="T110" fmla="*/ 102 w 164"/>
              <a:gd name="T111" fmla="*/ 114 h 165"/>
              <a:gd name="T112" fmla="*/ 110 w 164"/>
              <a:gd name="T113" fmla="*/ 120 h 165"/>
              <a:gd name="T114" fmla="*/ 119 w 164"/>
              <a:gd name="T115" fmla="*/ 125 h 165"/>
              <a:gd name="T116" fmla="*/ 128 w 164"/>
              <a:gd name="T117" fmla="*/ 131 h 165"/>
              <a:gd name="T118" fmla="*/ 128 w 164"/>
              <a:gd name="T119" fmla="*/ 131 h 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64" h="165">
                <a:moveTo>
                  <a:pt x="128" y="131"/>
                </a:moveTo>
                <a:lnTo>
                  <a:pt x="137" y="138"/>
                </a:lnTo>
                <a:lnTo>
                  <a:pt x="145" y="143"/>
                </a:lnTo>
                <a:lnTo>
                  <a:pt x="151" y="148"/>
                </a:lnTo>
                <a:lnTo>
                  <a:pt x="157" y="152"/>
                </a:lnTo>
                <a:lnTo>
                  <a:pt x="161" y="155"/>
                </a:lnTo>
                <a:lnTo>
                  <a:pt x="163" y="157"/>
                </a:lnTo>
                <a:lnTo>
                  <a:pt x="164" y="159"/>
                </a:lnTo>
                <a:lnTo>
                  <a:pt x="164" y="159"/>
                </a:lnTo>
                <a:lnTo>
                  <a:pt x="164" y="160"/>
                </a:lnTo>
                <a:lnTo>
                  <a:pt x="163" y="160"/>
                </a:lnTo>
                <a:lnTo>
                  <a:pt x="162" y="162"/>
                </a:lnTo>
                <a:lnTo>
                  <a:pt x="159" y="163"/>
                </a:lnTo>
                <a:lnTo>
                  <a:pt x="155" y="164"/>
                </a:lnTo>
                <a:lnTo>
                  <a:pt x="151" y="164"/>
                </a:lnTo>
                <a:lnTo>
                  <a:pt x="146" y="164"/>
                </a:lnTo>
                <a:lnTo>
                  <a:pt x="141" y="164"/>
                </a:lnTo>
                <a:lnTo>
                  <a:pt x="134" y="165"/>
                </a:lnTo>
                <a:lnTo>
                  <a:pt x="127" y="165"/>
                </a:lnTo>
                <a:lnTo>
                  <a:pt x="120" y="165"/>
                </a:lnTo>
                <a:lnTo>
                  <a:pt x="115" y="165"/>
                </a:lnTo>
                <a:lnTo>
                  <a:pt x="110" y="165"/>
                </a:lnTo>
                <a:lnTo>
                  <a:pt x="104" y="164"/>
                </a:lnTo>
                <a:lnTo>
                  <a:pt x="99" y="164"/>
                </a:lnTo>
                <a:lnTo>
                  <a:pt x="95" y="163"/>
                </a:lnTo>
                <a:lnTo>
                  <a:pt x="93" y="162"/>
                </a:lnTo>
                <a:lnTo>
                  <a:pt x="90" y="160"/>
                </a:lnTo>
                <a:lnTo>
                  <a:pt x="88" y="158"/>
                </a:lnTo>
                <a:lnTo>
                  <a:pt x="84" y="155"/>
                </a:lnTo>
                <a:lnTo>
                  <a:pt x="81" y="150"/>
                </a:lnTo>
                <a:lnTo>
                  <a:pt x="76" y="145"/>
                </a:lnTo>
                <a:lnTo>
                  <a:pt x="72" y="138"/>
                </a:lnTo>
                <a:lnTo>
                  <a:pt x="67" y="130"/>
                </a:lnTo>
                <a:lnTo>
                  <a:pt x="61" y="122"/>
                </a:lnTo>
                <a:lnTo>
                  <a:pt x="55" y="111"/>
                </a:lnTo>
                <a:lnTo>
                  <a:pt x="48" y="101"/>
                </a:lnTo>
                <a:lnTo>
                  <a:pt x="42" y="89"/>
                </a:lnTo>
                <a:lnTo>
                  <a:pt x="34" y="75"/>
                </a:lnTo>
                <a:lnTo>
                  <a:pt x="26" y="61"/>
                </a:lnTo>
                <a:lnTo>
                  <a:pt x="18" y="46"/>
                </a:lnTo>
                <a:lnTo>
                  <a:pt x="9" y="30"/>
                </a:lnTo>
                <a:lnTo>
                  <a:pt x="0" y="13"/>
                </a:lnTo>
                <a:lnTo>
                  <a:pt x="12" y="0"/>
                </a:lnTo>
                <a:lnTo>
                  <a:pt x="21" y="13"/>
                </a:lnTo>
                <a:lnTo>
                  <a:pt x="29" y="24"/>
                </a:lnTo>
                <a:lnTo>
                  <a:pt x="35" y="36"/>
                </a:lnTo>
                <a:lnTo>
                  <a:pt x="43" y="46"/>
                </a:lnTo>
                <a:lnTo>
                  <a:pt x="50" y="56"/>
                </a:lnTo>
                <a:lnTo>
                  <a:pt x="56" y="64"/>
                </a:lnTo>
                <a:lnTo>
                  <a:pt x="63" y="72"/>
                </a:lnTo>
                <a:lnTo>
                  <a:pt x="68" y="80"/>
                </a:lnTo>
                <a:lnTo>
                  <a:pt x="73" y="87"/>
                </a:lnTo>
                <a:lnTo>
                  <a:pt x="80" y="94"/>
                </a:lnTo>
                <a:lnTo>
                  <a:pt x="88" y="100"/>
                </a:lnTo>
                <a:lnTo>
                  <a:pt x="94" y="107"/>
                </a:lnTo>
                <a:lnTo>
                  <a:pt x="102" y="114"/>
                </a:lnTo>
                <a:lnTo>
                  <a:pt x="110" y="120"/>
                </a:lnTo>
                <a:lnTo>
                  <a:pt x="119" y="125"/>
                </a:lnTo>
                <a:lnTo>
                  <a:pt x="128" y="131"/>
                </a:lnTo>
                <a:lnTo>
                  <a:pt x="128" y="13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213">
            <a:extLst>
              <a:ext uri="{FF2B5EF4-FFF2-40B4-BE49-F238E27FC236}">
                <a16:creationId xmlns:a16="http://schemas.microsoft.com/office/drawing/2014/main" xmlns="" id="{328BBC0A-620D-43AE-9D0C-9D771661EA40}"/>
              </a:ext>
            </a:extLst>
          </p:cNvPr>
          <p:cNvSpPr>
            <a:spLocks/>
          </p:cNvSpPr>
          <p:nvPr/>
        </p:nvSpPr>
        <p:spPr bwMode="auto">
          <a:xfrm>
            <a:off x="9421110" y="5553045"/>
            <a:ext cx="855151" cy="252863"/>
          </a:xfrm>
          <a:custGeom>
            <a:avLst/>
            <a:gdLst>
              <a:gd name="T0" fmla="*/ 45 w 117"/>
              <a:gd name="T1" fmla="*/ 9 h 36"/>
              <a:gd name="T2" fmla="*/ 55 w 117"/>
              <a:gd name="T3" fmla="*/ 7 h 36"/>
              <a:gd name="T4" fmla="*/ 64 w 117"/>
              <a:gd name="T5" fmla="*/ 5 h 36"/>
              <a:gd name="T6" fmla="*/ 72 w 117"/>
              <a:gd name="T7" fmla="*/ 4 h 36"/>
              <a:gd name="T8" fmla="*/ 78 w 117"/>
              <a:gd name="T9" fmla="*/ 2 h 36"/>
              <a:gd name="T10" fmla="*/ 85 w 117"/>
              <a:gd name="T11" fmla="*/ 1 h 36"/>
              <a:gd name="T12" fmla="*/ 90 w 117"/>
              <a:gd name="T13" fmla="*/ 0 h 36"/>
              <a:gd name="T14" fmla="*/ 93 w 117"/>
              <a:gd name="T15" fmla="*/ 0 h 36"/>
              <a:gd name="T16" fmla="*/ 95 w 117"/>
              <a:gd name="T17" fmla="*/ 0 h 36"/>
              <a:gd name="T18" fmla="*/ 99 w 117"/>
              <a:gd name="T19" fmla="*/ 0 h 36"/>
              <a:gd name="T20" fmla="*/ 102 w 117"/>
              <a:gd name="T21" fmla="*/ 1 h 36"/>
              <a:gd name="T22" fmla="*/ 106 w 117"/>
              <a:gd name="T23" fmla="*/ 4 h 36"/>
              <a:gd name="T24" fmla="*/ 111 w 117"/>
              <a:gd name="T25" fmla="*/ 6 h 36"/>
              <a:gd name="T26" fmla="*/ 114 w 117"/>
              <a:gd name="T27" fmla="*/ 9 h 36"/>
              <a:gd name="T28" fmla="*/ 116 w 117"/>
              <a:gd name="T29" fmla="*/ 13 h 36"/>
              <a:gd name="T30" fmla="*/ 116 w 117"/>
              <a:gd name="T31" fmla="*/ 14 h 36"/>
              <a:gd name="T32" fmla="*/ 116 w 117"/>
              <a:gd name="T33" fmla="*/ 15 h 36"/>
              <a:gd name="T34" fmla="*/ 117 w 117"/>
              <a:gd name="T35" fmla="*/ 16 h 36"/>
              <a:gd name="T36" fmla="*/ 116 w 117"/>
              <a:gd name="T37" fmla="*/ 18 h 36"/>
              <a:gd name="T38" fmla="*/ 115 w 117"/>
              <a:gd name="T39" fmla="*/ 19 h 36"/>
              <a:gd name="T40" fmla="*/ 114 w 117"/>
              <a:gd name="T41" fmla="*/ 21 h 36"/>
              <a:gd name="T42" fmla="*/ 110 w 117"/>
              <a:gd name="T43" fmla="*/ 22 h 36"/>
              <a:gd name="T44" fmla="*/ 106 w 117"/>
              <a:gd name="T45" fmla="*/ 23 h 36"/>
              <a:gd name="T46" fmla="*/ 99 w 117"/>
              <a:gd name="T47" fmla="*/ 25 h 36"/>
              <a:gd name="T48" fmla="*/ 93 w 117"/>
              <a:gd name="T49" fmla="*/ 27 h 36"/>
              <a:gd name="T50" fmla="*/ 85 w 117"/>
              <a:gd name="T51" fmla="*/ 28 h 36"/>
              <a:gd name="T52" fmla="*/ 76 w 117"/>
              <a:gd name="T53" fmla="*/ 30 h 36"/>
              <a:gd name="T54" fmla="*/ 67 w 117"/>
              <a:gd name="T55" fmla="*/ 32 h 36"/>
              <a:gd name="T56" fmla="*/ 58 w 117"/>
              <a:gd name="T57" fmla="*/ 33 h 36"/>
              <a:gd name="T58" fmla="*/ 50 w 117"/>
              <a:gd name="T59" fmla="*/ 34 h 36"/>
              <a:gd name="T60" fmla="*/ 43 w 117"/>
              <a:gd name="T61" fmla="*/ 35 h 36"/>
              <a:gd name="T62" fmla="*/ 38 w 117"/>
              <a:gd name="T63" fmla="*/ 35 h 36"/>
              <a:gd name="T64" fmla="*/ 33 w 117"/>
              <a:gd name="T65" fmla="*/ 36 h 36"/>
              <a:gd name="T66" fmla="*/ 29 w 117"/>
              <a:gd name="T67" fmla="*/ 36 h 36"/>
              <a:gd name="T68" fmla="*/ 26 w 117"/>
              <a:gd name="T69" fmla="*/ 36 h 36"/>
              <a:gd name="T70" fmla="*/ 22 w 117"/>
              <a:gd name="T71" fmla="*/ 36 h 36"/>
              <a:gd name="T72" fmla="*/ 17 w 117"/>
              <a:gd name="T73" fmla="*/ 35 h 36"/>
              <a:gd name="T74" fmla="*/ 13 w 117"/>
              <a:gd name="T75" fmla="*/ 34 h 36"/>
              <a:gd name="T76" fmla="*/ 9 w 117"/>
              <a:gd name="T77" fmla="*/ 32 h 36"/>
              <a:gd name="T78" fmla="*/ 5 w 117"/>
              <a:gd name="T79" fmla="*/ 30 h 36"/>
              <a:gd name="T80" fmla="*/ 3 w 117"/>
              <a:gd name="T81" fmla="*/ 28 h 36"/>
              <a:gd name="T82" fmla="*/ 2 w 117"/>
              <a:gd name="T83" fmla="*/ 26 h 36"/>
              <a:gd name="T84" fmla="*/ 0 w 117"/>
              <a:gd name="T85" fmla="*/ 23 h 36"/>
              <a:gd name="T86" fmla="*/ 0 w 117"/>
              <a:gd name="T87" fmla="*/ 23 h 36"/>
              <a:gd name="T88" fmla="*/ 2 w 117"/>
              <a:gd name="T89" fmla="*/ 22 h 36"/>
              <a:gd name="T90" fmla="*/ 2 w 117"/>
              <a:gd name="T91" fmla="*/ 21 h 36"/>
              <a:gd name="T92" fmla="*/ 3 w 117"/>
              <a:gd name="T93" fmla="*/ 21 h 36"/>
              <a:gd name="T94" fmla="*/ 5 w 117"/>
              <a:gd name="T95" fmla="*/ 20 h 36"/>
              <a:gd name="T96" fmla="*/ 7 w 117"/>
              <a:gd name="T97" fmla="*/ 20 h 36"/>
              <a:gd name="T98" fmla="*/ 9 w 117"/>
              <a:gd name="T99" fmla="*/ 19 h 36"/>
              <a:gd name="T100" fmla="*/ 12 w 117"/>
              <a:gd name="T101" fmla="*/ 18 h 36"/>
              <a:gd name="T102" fmla="*/ 15 w 117"/>
              <a:gd name="T103" fmla="*/ 16 h 36"/>
              <a:gd name="T104" fmla="*/ 18 w 117"/>
              <a:gd name="T105" fmla="*/ 16 h 36"/>
              <a:gd name="T106" fmla="*/ 21 w 117"/>
              <a:gd name="T107" fmla="*/ 15 h 36"/>
              <a:gd name="T108" fmla="*/ 25 w 117"/>
              <a:gd name="T109" fmla="*/ 14 h 36"/>
              <a:gd name="T110" fmla="*/ 34 w 117"/>
              <a:gd name="T111" fmla="*/ 12 h 36"/>
              <a:gd name="T112" fmla="*/ 45 w 117"/>
              <a:gd name="T113" fmla="*/ 9 h 36"/>
              <a:gd name="T114" fmla="*/ 45 w 117"/>
              <a:gd name="T115" fmla="*/ 9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17" h="36">
                <a:moveTo>
                  <a:pt x="45" y="9"/>
                </a:moveTo>
                <a:lnTo>
                  <a:pt x="55" y="7"/>
                </a:lnTo>
                <a:lnTo>
                  <a:pt x="64" y="5"/>
                </a:lnTo>
                <a:lnTo>
                  <a:pt x="72" y="4"/>
                </a:lnTo>
                <a:lnTo>
                  <a:pt x="78" y="2"/>
                </a:lnTo>
                <a:lnTo>
                  <a:pt x="85" y="1"/>
                </a:lnTo>
                <a:lnTo>
                  <a:pt x="90" y="0"/>
                </a:lnTo>
                <a:lnTo>
                  <a:pt x="93" y="0"/>
                </a:lnTo>
                <a:lnTo>
                  <a:pt x="95" y="0"/>
                </a:lnTo>
                <a:lnTo>
                  <a:pt x="99" y="0"/>
                </a:lnTo>
                <a:lnTo>
                  <a:pt x="102" y="1"/>
                </a:lnTo>
                <a:lnTo>
                  <a:pt x="106" y="4"/>
                </a:lnTo>
                <a:lnTo>
                  <a:pt x="111" y="6"/>
                </a:lnTo>
                <a:lnTo>
                  <a:pt x="114" y="9"/>
                </a:lnTo>
                <a:lnTo>
                  <a:pt x="116" y="13"/>
                </a:lnTo>
                <a:lnTo>
                  <a:pt x="116" y="14"/>
                </a:lnTo>
                <a:lnTo>
                  <a:pt x="116" y="15"/>
                </a:lnTo>
                <a:lnTo>
                  <a:pt x="117" y="16"/>
                </a:lnTo>
                <a:lnTo>
                  <a:pt x="116" y="18"/>
                </a:lnTo>
                <a:lnTo>
                  <a:pt x="115" y="19"/>
                </a:lnTo>
                <a:lnTo>
                  <a:pt x="114" y="21"/>
                </a:lnTo>
                <a:lnTo>
                  <a:pt x="110" y="22"/>
                </a:lnTo>
                <a:lnTo>
                  <a:pt x="106" y="23"/>
                </a:lnTo>
                <a:lnTo>
                  <a:pt x="99" y="25"/>
                </a:lnTo>
                <a:lnTo>
                  <a:pt x="93" y="27"/>
                </a:lnTo>
                <a:lnTo>
                  <a:pt x="85" y="28"/>
                </a:lnTo>
                <a:lnTo>
                  <a:pt x="76" y="30"/>
                </a:lnTo>
                <a:lnTo>
                  <a:pt x="67" y="32"/>
                </a:lnTo>
                <a:lnTo>
                  <a:pt x="58" y="33"/>
                </a:lnTo>
                <a:lnTo>
                  <a:pt x="50" y="34"/>
                </a:lnTo>
                <a:lnTo>
                  <a:pt x="43" y="35"/>
                </a:lnTo>
                <a:lnTo>
                  <a:pt x="38" y="35"/>
                </a:lnTo>
                <a:lnTo>
                  <a:pt x="33" y="36"/>
                </a:lnTo>
                <a:lnTo>
                  <a:pt x="29" y="36"/>
                </a:lnTo>
                <a:lnTo>
                  <a:pt x="26" y="36"/>
                </a:lnTo>
                <a:lnTo>
                  <a:pt x="22" y="36"/>
                </a:lnTo>
                <a:lnTo>
                  <a:pt x="17" y="35"/>
                </a:lnTo>
                <a:lnTo>
                  <a:pt x="13" y="34"/>
                </a:lnTo>
                <a:lnTo>
                  <a:pt x="9" y="32"/>
                </a:lnTo>
                <a:lnTo>
                  <a:pt x="5" y="30"/>
                </a:lnTo>
                <a:lnTo>
                  <a:pt x="3" y="28"/>
                </a:lnTo>
                <a:lnTo>
                  <a:pt x="2" y="26"/>
                </a:lnTo>
                <a:lnTo>
                  <a:pt x="0" y="23"/>
                </a:lnTo>
                <a:lnTo>
                  <a:pt x="0" y="23"/>
                </a:lnTo>
                <a:lnTo>
                  <a:pt x="2" y="22"/>
                </a:lnTo>
                <a:lnTo>
                  <a:pt x="2" y="21"/>
                </a:lnTo>
                <a:lnTo>
                  <a:pt x="3" y="21"/>
                </a:lnTo>
                <a:lnTo>
                  <a:pt x="5" y="20"/>
                </a:lnTo>
                <a:lnTo>
                  <a:pt x="7" y="20"/>
                </a:lnTo>
                <a:lnTo>
                  <a:pt x="9" y="19"/>
                </a:lnTo>
                <a:lnTo>
                  <a:pt x="12" y="18"/>
                </a:lnTo>
                <a:lnTo>
                  <a:pt x="15" y="16"/>
                </a:lnTo>
                <a:lnTo>
                  <a:pt x="18" y="16"/>
                </a:lnTo>
                <a:lnTo>
                  <a:pt x="21" y="15"/>
                </a:lnTo>
                <a:lnTo>
                  <a:pt x="25" y="14"/>
                </a:lnTo>
                <a:lnTo>
                  <a:pt x="34" y="12"/>
                </a:lnTo>
                <a:lnTo>
                  <a:pt x="45" y="9"/>
                </a:lnTo>
                <a:lnTo>
                  <a:pt x="45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214">
            <a:extLst>
              <a:ext uri="{FF2B5EF4-FFF2-40B4-BE49-F238E27FC236}">
                <a16:creationId xmlns:a16="http://schemas.microsoft.com/office/drawing/2014/main" xmlns="" id="{698C3A5B-CDCB-4A2A-A3FC-52359D6A1698}"/>
              </a:ext>
            </a:extLst>
          </p:cNvPr>
          <p:cNvSpPr>
            <a:spLocks/>
          </p:cNvSpPr>
          <p:nvPr/>
        </p:nvSpPr>
        <p:spPr bwMode="auto">
          <a:xfrm>
            <a:off x="8858323" y="4759334"/>
            <a:ext cx="255817" cy="1531224"/>
          </a:xfrm>
          <a:custGeom>
            <a:avLst/>
            <a:gdLst>
              <a:gd name="T0" fmla="*/ 15 w 35"/>
              <a:gd name="T1" fmla="*/ 218 h 218"/>
              <a:gd name="T2" fmla="*/ 11 w 35"/>
              <a:gd name="T3" fmla="*/ 217 h 218"/>
              <a:gd name="T4" fmla="*/ 8 w 35"/>
              <a:gd name="T5" fmla="*/ 212 h 218"/>
              <a:gd name="T6" fmla="*/ 6 w 35"/>
              <a:gd name="T7" fmla="*/ 207 h 218"/>
              <a:gd name="T8" fmla="*/ 4 w 35"/>
              <a:gd name="T9" fmla="*/ 200 h 218"/>
              <a:gd name="T10" fmla="*/ 3 w 35"/>
              <a:gd name="T11" fmla="*/ 195 h 218"/>
              <a:gd name="T12" fmla="*/ 2 w 35"/>
              <a:gd name="T13" fmla="*/ 190 h 218"/>
              <a:gd name="T14" fmla="*/ 0 w 35"/>
              <a:gd name="T15" fmla="*/ 185 h 218"/>
              <a:gd name="T16" fmla="*/ 2 w 35"/>
              <a:gd name="T17" fmla="*/ 181 h 218"/>
              <a:gd name="T18" fmla="*/ 2 w 35"/>
              <a:gd name="T19" fmla="*/ 174 h 218"/>
              <a:gd name="T20" fmla="*/ 3 w 35"/>
              <a:gd name="T21" fmla="*/ 162 h 218"/>
              <a:gd name="T22" fmla="*/ 6 w 35"/>
              <a:gd name="T23" fmla="*/ 146 h 218"/>
              <a:gd name="T24" fmla="*/ 7 w 35"/>
              <a:gd name="T25" fmla="*/ 136 h 218"/>
              <a:gd name="T26" fmla="*/ 7 w 35"/>
              <a:gd name="T27" fmla="*/ 124 h 218"/>
              <a:gd name="T28" fmla="*/ 8 w 35"/>
              <a:gd name="T29" fmla="*/ 108 h 218"/>
              <a:gd name="T30" fmla="*/ 8 w 35"/>
              <a:gd name="T31" fmla="*/ 92 h 218"/>
              <a:gd name="T32" fmla="*/ 9 w 35"/>
              <a:gd name="T33" fmla="*/ 72 h 218"/>
              <a:gd name="T34" fmla="*/ 9 w 35"/>
              <a:gd name="T35" fmla="*/ 50 h 218"/>
              <a:gd name="T36" fmla="*/ 9 w 35"/>
              <a:gd name="T37" fmla="*/ 27 h 218"/>
              <a:gd name="T38" fmla="*/ 9 w 35"/>
              <a:gd name="T39" fmla="*/ 0 h 218"/>
              <a:gd name="T40" fmla="*/ 21 w 35"/>
              <a:gd name="T41" fmla="*/ 10 h 218"/>
              <a:gd name="T42" fmla="*/ 30 w 35"/>
              <a:gd name="T43" fmla="*/ 20 h 218"/>
              <a:gd name="T44" fmla="*/ 34 w 35"/>
              <a:gd name="T45" fmla="*/ 34 h 218"/>
              <a:gd name="T46" fmla="*/ 35 w 35"/>
              <a:gd name="T47" fmla="*/ 49 h 218"/>
              <a:gd name="T48" fmla="*/ 34 w 35"/>
              <a:gd name="T49" fmla="*/ 85 h 218"/>
              <a:gd name="T50" fmla="*/ 34 w 35"/>
              <a:gd name="T51" fmla="*/ 124 h 218"/>
              <a:gd name="T52" fmla="*/ 33 w 35"/>
              <a:gd name="T53" fmla="*/ 143 h 218"/>
              <a:gd name="T54" fmla="*/ 32 w 35"/>
              <a:gd name="T55" fmla="*/ 161 h 218"/>
              <a:gd name="T56" fmla="*/ 30 w 35"/>
              <a:gd name="T57" fmla="*/ 177 h 218"/>
              <a:gd name="T58" fmla="*/ 28 w 35"/>
              <a:gd name="T59" fmla="*/ 191 h 218"/>
              <a:gd name="T60" fmla="*/ 25 w 35"/>
              <a:gd name="T61" fmla="*/ 203 h 218"/>
              <a:gd name="T62" fmla="*/ 22 w 35"/>
              <a:gd name="T63" fmla="*/ 211 h 218"/>
              <a:gd name="T64" fmla="*/ 20 w 35"/>
              <a:gd name="T65" fmla="*/ 217 h 218"/>
              <a:gd name="T66" fmla="*/ 16 w 35"/>
              <a:gd name="T67" fmla="*/ 218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" h="218">
                <a:moveTo>
                  <a:pt x="16" y="218"/>
                </a:moveTo>
                <a:lnTo>
                  <a:pt x="15" y="218"/>
                </a:lnTo>
                <a:lnTo>
                  <a:pt x="12" y="218"/>
                </a:lnTo>
                <a:lnTo>
                  <a:pt x="11" y="217"/>
                </a:lnTo>
                <a:lnTo>
                  <a:pt x="9" y="214"/>
                </a:lnTo>
                <a:lnTo>
                  <a:pt x="8" y="212"/>
                </a:lnTo>
                <a:lnTo>
                  <a:pt x="7" y="210"/>
                </a:lnTo>
                <a:lnTo>
                  <a:pt x="6" y="207"/>
                </a:lnTo>
                <a:lnTo>
                  <a:pt x="6" y="204"/>
                </a:lnTo>
                <a:lnTo>
                  <a:pt x="4" y="200"/>
                </a:lnTo>
                <a:lnTo>
                  <a:pt x="3" y="198"/>
                </a:lnTo>
                <a:lnTo>
                  <a:pt x="3" y="195"/>
                </a:lnTo>
                <a:lnTo>
                  <a:pt x="2" y="192"/>
                </a:lnTo>
                <a:lnTo>
                  <a:pt x="2" y="190"/>
                </a:lnTo>
                <a:lnTo>
                  <a:pt x="2" y="188"/>
                </a:lnTo>
                <a:lnTo>
                  <a:pt x="0" y="185"/>
                </a:lnTo>
                <a:lnTo>
                  <a:pt x="0" y="183"/>
                </a:lnTo>
                <a:lnTo>
                  <a:pt x="2" y="181"/>
                </a:lnTo>
                <a:lnTo>
                  <a:pt x="2" y="177"/>
                </a:lnTo>
                <a:lnTo>
                  <a:pt x="2" y="174"/>
                </a:lnTo>
                <a:lnTo>
                  <a:pt x="3" y="168"/>
                </a:lnTo>
                <a:lnTo>
                  <a:pt x="3" y="162"/>
                </a:lnTo>
                <a:lnTo>
                  <a:pt x="4" y="154"/>
                </a:lnTo>
                <a:lnTo>
                  <a:pt x="6" y="146"/>
                </a:lnTo>
                <a:lnTo>
                  <a:pt x="6" y="141"/>
                </a:lnTo>
                <a:lnTo>
                  <a:pt x="7" y="136"/>
                </a:lnTo>
                <a:lnTo>
                  <a:pt x="7" y="131"/>
                </a:lnTo>
                <a:lnTo>
                  <a:pt x="7" y="124"/>
                </a:lnTo>
                <a:lnTo>
                  <a:pt x="8" y="117"/>
                </a:lnTo>
                <a:lnTo>
                  <a:pt x="8" y="108"/>
                </a:lnTo>
                <a:lnTo>
                  <a:pt x="8" y="100"/>
                </a:lnTo>
                <a:lnTo>
                  <a:pt x="8" y="92"/>
                </a:lnTo>
                <a:lnTo>
                  <a:pt x="9" y="83"/>
                </a:lnTo>
                <a:lnTo>
                  <a:pt x="9" y="72"/>
                </a:lnTo>
                <a:lnTo>
                  <a:pt x="9" y="62"/>
                </a:lnTo>
                <a:lnTo>
                  <a:pt x="9" y="50"/>
                </a:lnTo>
                <a:lnTo>
                  <a:pt x="9" y="39"/>
                </a:lnTo>
                <a:lnTo>
                  <a:pt x="9" y="27"/>
                </a:lnTo>
                <a:lnTo>
                  <a:pt x="9" y="14"/>
                </a:lnTo>
                <a:lnTo>
                  <a:pt x="9" y="0"/>
                </a:lnTo>
                <a:lnTo>
                  <a:pt x="16" y="5"/>
                </a:lnTo>
                <a:lnTo>
                  <a:pt x="21" y="10"/>
                </a:lnTo>
                <a:lnTo>
                  <a:pt x="26" y="14"/>
                </a:lnTo>
                <a:lnTo>
                  <a:pt x="30" y="20"/>
                </a:lnTo>
                <a:lnTo>
                  <a:pt x="33" y="27"/>
                </a:lnTo>
                <a:lnTo>
                  <a:pt x="34" y="34"/>
                </a:lnTo>
                <a:lnTo>
                  <a:pt x="35" y="41"/>
                </a:lnTo>
                <a:lnTo>
                  <a:pt x="35" y="49"/>
                </a:lnTo>
                <a:lnTo>
                  <a:pt x="34" y="67"/>
                </a:lnTo>
                <a:lnTo>
                  <a:pt x="34" y="85"/>
                </a:lnTo>
                <a:lnTo>
                  <a:pt x="34" y="104"/>
                </a:lnTo>
                <a:lnTo>
                  <a:pt x="34" y="124"/>
                </a:lnTo>
                <a:lnTo>
                  <a:pt x="33" y="134"/>
                </a:lnTo>
                <a:lnTo>
                  <a:pt x="33" y="143"/>
                </a:lnTo>
                <a:lnTo>
                  <a:pt x="32" y="153"/>
                </a:lnTo>
                <a:lnTo>
                  <a:pt x="32" y="161"/>
                </a:lnTo>
                <a:lnTo>
                  <a:pt x="30" y="170"/>
                </a:lnTo>
                <a:lnTo>
                  <a:pt x="30" y="177"/>
                </a:lnTo>
                <a:lnTo>
                  <a:pt x="29" y="184"/>
                </a:lnTo>
                <a:lnTo>
                  <a:pt x="28" y="191"/>
                </a:lnTo>
                <a:lnTo>
                  <a:pt x="26" y="198"/>
                </a:lnTo>
                <a:lnTo>
                  <a:pt x="25" y="203"/>
                </a:lnTo>
                <a:lnTo>
                  <a:pt x="24" y="207"/>
                </a:lnTo>
                <a:lnTo>
                  <a:pt x="22" y="211"/>
                </a:lnTo>
                <a:lnTo>
                  <a:pt x="21" y="214"/>
                </a:lnTo>
                <a:lnTo>
                  <a:pt x="20" y="217"/>
                </a:lnTo>
                <a:lnTo>
                  <a:pt x="17" y="218"/>
                </a:lnTo>
                <a:lnTo>
                  <a:pt x="16" y="218"/>
                </a:lnTo>
                <a:lnTo>
                  <a:pt x="16" y="2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xmlns="" id="{181B2318-4BDA-4DA7-A983-F15A984B88A7}"/>
              </a:ext>
            </a:extLst>
          </p:cNvPr>
          <p:cNvSpPr/>
          <p:nvPr/>
        </p:nvSpPr>
        <p:spPr>
          <a:xfrm rot="20993726">
            <a:off x="9963043" y="1093190"/>
            <a:ext cx="596276" cy="1727216"/>
          </a:xfrm>
          <a:custGeom>
            <a:avLst/>
            <a:gdLst>
              <a:gd name="connsiteX0" fmla="*/ 596276 w 596276"/>
              <a:gd name="connsiteY0" fmla="*/ 30353 h 1727216"/>
              <a:gd name="connsiteX1" fmla="*/ 581829 w 596276"/>
              <a:gd name="connsiteY1" fmla="*/ 39570 h 1727216"/>
              <a:gd name="connsiteX2" fmla="*/ 570760 w 596276"/>
              <a:gd name="connsiteY2" fmla="*/ 58743 h 1727216"/>
              <a:gd name="connsiteX3" fmla="*/ 538652 w 596276"/>
              <a:gd name="connsiteY3" fmla="*/ 67118 h 1727216"/>
              <a:gd name="connsiteX4" fmla="*/ 530017 w 596276"/>
              <a:gd name="connsiteY4" fmla="*/ 72629 h 1727216"/>
              <a:gd name="connsiteX5" fmla="*/ 521381 w 596276"/>
              <a:gd name="connsiteY5" fmla="*/ 78138 h 1727216"/>
              <a:gd name="connsiteX6" fmla="*/ 517729 w 596276"/>
              <a:gd name="connsiteY6" fmla="*/ 98633 h 1727216"/>
              <a:gd name="connsiteX7" fmla="*/ 499241 w 596276"/>
              <a:gd name="connsiteY7" fmla="*/ 116484 h 1727216"/>
              <a:gd name="connsiteX8" fmla="*/ 496806 w 596276"/>
              <a:gd name="connsiteY8" fmla="*/ 130147 h 1727216"/>
              <a:gd name="connsiteX9" fmla="*/ 491936 w 596276"/>
              <a:gd name="connsiteY9" fmla="*/ 157474 h 1727216"/>
              <a:gd name="connsiteX10" fmla="*/ 487066 w 596276"/>
              <a:gd name="connsiteY10" fmla="*/ 184800 h 1727216"/>
              <a:gd name="connsiteX11" fmla="*/ 480979 w 596276"/>
              <a:gd name="connsiteY11" fmla="*/ 218959 h 1727216"/>
              <a:gd name="connsiteX12" fmla="*/ 474892 w 596276"/>
              <a:gd name="connsiteY12" fmla="*/ 253117 h 1727216"/>
              <a:gd name="connsiteX13" fmla="*/ 467587 w 596276"/>
              <a:gd name="connsiteY13" fmla="*/ 294107 h 1727216"/>
              <a:gd name="connsiteX14" fmla="*/ 459065 w 596276"/>
              <a:gd name="connsiteY14" fmla="*/ 341928 h 1727216"/>
              <a:gd name="connsiteX15" fmla="*/ 452977 w 596276"/>
              <a:gd name="connsiteY15" fmla="*/ 376086 h 1727216"/>
              <a:gd name="connsiteX16" fmla="*/ 444455 w 596276"/>
              <a:gd name="connsiteY16" fmla="*/ 423908 h 1727216"/>
              <a:gd name="connsiteX17" fmla="*/ 435933 w 596276"/>
              <a:gd name="connsiteY17" fmla="*/ 471729 h 1727216"/>
              <a:gd name="connsiteX18" fmla="*/ 424976 w 596276"/>
              <a:gd name="connsiteY18" fmla="*/ 533214 h 1727216"/>
              <a:gd name="connsiteX19" fmla="*/ 415236 w 596276"/>
              <a:gd name="connsiteY19" fmla="*/ 587867 h 1727216"/>
              <a:gd name="connsiteX20" fmla="*/ 405496 w 596276"/>
              <a:gd name="connsiteY20" fmla="*/ 642521 h 1727216"/>
              <a:gd name="connsiteX21" fmla="*/ 388339 w 596276"/>
              <a:gd name="connsiteY21" fmla="*/ 695852 h 1727216"/>
              <a:gd name="connsiteX22" fmla="*/ 376164 w 596276"/>
              <a:gd name="connsiteY22" fmla="*/ 764167 h 1727216"/>
              <a:gd name="connsiteX23" fmla="*/ 363989 w 596276"/>
              <a:gd name="connsiteY23" fmla="*/ 832484 h 1727216"/>
              <a:gd name="connsiteX24" fmla="*/ 351815 w 596276"/>
              <a:gd name="connsiteY24" fmla="*/ 900801 h 1727216"/>
              <a:gd name="connsiteX25" fmla="*/ 338423 w 596276"/>
              <a:gd name="connsiteY25" fmla="*/ 975949 h 1727216"/>
              <a:gd name="connsiteX26" fmla="*/ 332449 w 596276"/>
              <a:gd name="connsiteY26" fmla="*/ 1052419 h 1727216"/>
              <a:gd name="connsiteX27" fmla="*/ 316622 w 596276"/>
              <a:gd name="connsiteY27" fmla="*/ 1141229 h 1727216"/>
              <a:gd name="connsiteX28" fmla="*/ 302012 w 596276"/>
              <a:gd name="connsiteY28" fmla="*/ 1223210 h 1727216"/>
              <a:gd name="connsiteX29" fmla="*/ 289838 w 596276"/>
              <a:gd name="connsiteY29" fmla="*/ 1291525 h 1727216"/>
              <a:gd name="connsiteX30" fmla="*/ 269027 w 596276"/>
              <a:gd name="connsiteY30" fmla="*/ 1365351 h 1727216"/>
              <a:gd name="connsiteX31" fmla="*/ 251869 w 596276"/>
              <a:gd name="connsiteY31" fmla="*/ 1418683 h 1727216"/>
              <a:gd name="connsiteX32" fmla="*/ 227294 w 596276"/>
              <a:gd name="connsiteY32" fmla="*/ 1470693 h 1727216"/>
              <a:gd name="connsiteX33" fmla="*/ 211354 w 596276"/>
              <a:gd name="connsiteY33" fmla="*/ 1517192 h 1727216"/>
              <a:gd name="connsiteX34" fmla="*/ 195414 w 596276"/>
              <a:gd name="connsiteY34" fmla="*/ 1563692 h 1727216"/>
              <a:gd name="connsiteX35" fmla="*/ 165855 w 596276"/>
              <a:gd name="connsiteY35" fmla="*/ 1600715 h 1727216"/>
              <a:gd name="connsiteX36" fmla="*/ 146150 w 596276"/>
              <a:gd name="connsiteY36" fmla="*/ 1625398 h 1727216"/>
              <a:gd name="connsiteX37" fmla="*/ 125226 w 596276"/>
              <a:gd name="connsiteY37" fmla="*/ 1656913 h 1727216"/>
              <a:gd name="connsiteX38" fmla="*/ 105520 w 596276"/>
              <a:gd name="connsiteY38" fmla="*/ 1681595 h 1727216"/>
              <a:gd name="connsiteX39" fmla="*/ 79614 w 596276"/>
              <a:gd name="connsiteY39" fmla="*/ 1698124 h 1727216"/>
              <a:gd name="connsiteX40" fmla="*/ 54925 w 596276"/>
              <a:gd name="connsiteY40" fmla="*/ 1707821 h 1727216"/>
              <a:gd name="connsiteX41" fmla="*/ 43855 w 596276"/>
              <a:gd name="connsiteY41" fmla="*/ 1726994 h 1727216"/>
              <a:gd name="connsiteX42" fmla="*/ 21601 w 596276"/>
              <a:gd name="connsiteY42" fmla="*/ 1723029 h 1727216"/>
              <a:gd name="connsiteX43" fmla="*/ 5547 w 596276"/>
              <a:gd name="connsiteY43" fmla="*/ 1727216 h 1727216"/>
              <a:gd name="connsiteX44" fmla="*/ 0 w 596276"/>
              <a:gd name="connsiteY44" fmla="*/ 1726227 h 1727216"/>
              <a:gd name="connsiteX45" fmla="*/ 44508 w 596276"/>
              <a:gd name="connsiteY45" fmla="*/ 1168538 h 1727216"/>
              <a:gd name="connsiteX46" fmla="*/ 54672 w 596276"/>
              <a:gd name="connsiteY46" fmla="*/ 1150937 h 1727216"/>
              <a:gd name="connsiteX47" fmla="*/ 58324 w 596276"/>
              <a:gd name="connsiteY47" fmla="*/ 1130442 h 1727216"/>
              <a:gd name="connsiteX48" fmla="*/ 61976 w 596276"/>
              <a:gd name="connsiteY48" fmla="*/ 1109947 h 1727216"/>
              <a:gd name="connsiteX49" fmla="*/ 65629 w 596276"/>
              <a:gd name="connsiteY49" fmla="*/ 1089452 h 1727216"/>
              <a:gd name="connsiteX50" fmla="*/ 71716 w 596276"/>
              <a:gd name="connsiteY50" fmla="*/ 1055294 h 1727216"/>
              <a:gd name="connsiteX51" fmla="*/ 75368 w 596276"/>
              <a:gd name="connsiteY51" fmla="*/ 1034799 h 1727216"/>
              <a:gd name="connsiteX52" fmla="*/ 81456 w 596276"/>
              <a:gd name="connsiteY52" fmla="*/ 1000641 h 1727216"/>
              <a:gd name="connsiteX53" fmla="*/ 86326 w 596276"/>
              <a:gd name="connsiteY53" fmla="*/ 973314 h 1727216"/>
              <a:gd name="connsiteX54" fmla="*/ 108466 w 596276"/>
              <a:gd name="connsiteY54" fmla="*/ 934968 h 1727216"/>
              <a:gd name="connsiteX55" fmla="*/ 121858 w 596276"/>
              <a:gd name="connsiteY55" fmla="*/ 859820 h 1727216"/>
              <a:gd name="connsiteX56" fmla="*/ 132815 w 596276"/>
              <a:gd name="connsiteY56" fmla="*/ 798335 h 1727216"/>
              <a:gd name="connsiteX57" fmla="*/ 143772 w 596276"/>
              <a:gd name="connsiteY57" fmla="*/ 736850 h 1727216"/>
              <a:gd name="connsiteX58" fmla="*/ 163365 w 596276"/>
              <a:gd name="connsiteY58" fmla="*/ 669856 h 1727216"/>
              <a:gd name="connsiteX59" fmla="*/ 173105 w 596276"/>
              <a:gd name="connsiteY59" fmla="*/ 615203 h 1727216"/>
              <a:gd name="connsiteX60" fmla="*/ 182844 w 596276"/>
              <a:gd name="connsiteY60" fmla="*/ 560550 h 1727216"/>
              <a:gd name="connsiteX61" fmla="*/ 191366 w 596276"/>
              <a:gd name="connsiteY61" fmla="*/ 512728 h 1727216"/>
              <a:gd name="connsiteX62" fmla="*/ 199889 w 596276"/>
              <a:gd name="connsiteY62" fmla="*/ 464907 h 1727216"/>
              <a:gd name="connsiteX63" fmla="*/ 214498 w 596276"/>
              <a:gd name="connsiteY63" fmla="*/ 382927 h 1727216"/>
              <a:gd name="connsiteX64" fmla="*/ 227890 w 596276"/>
              <a:gd name="connsiteY64" fmla="*/ 307779 h 1727216"/>
              <a:gd name="connsiteX65" fmla="*/ 233864 w 596276"/>
              <a:gd name="connsiteY65" fmla="*/ 231309 h 1727216"/>
              <a:gd name="connsiteX66" fmla="*/ 246039 w 596276"/>
              <a:gd name="connsiteY66" fmla="*/ 162993 h 1727216"/>
              <a:gd name="connsiteX67" fmla="*/ 236073 w 596276"/>
              <a:gd name="connsiteY67" fmla="*/ 133022 h 1727216"/>
              <a:gd name="connsiteX68" fmla="*/ 239726 w 596276"/>
              <a:gd name="connsiteY68" fmla="*/ 112527 h 1727216"/>
              <a:gd name="connsiteX69" fmla="*/ 237178 w 596276"/>
              <a:gd name="connsiteY69" fmla="*/ 83879 h 1727216"/>
              <a:gd name="connsiteX70" fmla="*/ 240830 w 596276"/>
              <a:gd name="connsiteY70" fmla="*/ 63384 h 1727216"/>
              <a:gd name="connsiteX71" fmla="*/ 235847 w 596276"/>
              <a:gd name="connsiteY71" fmla="*/ 48399 h 1727216"/>
              <a:gd name="connsiteX72" fmla="*/ 239499 w 596276"/>
              <a:gd name="connsiteY72" fmla="*/ 27904 h 1727216"/>
              <a:gd name="connsiteX73" fmla="*/ 240717 w 596276"/>
              <a:gd name="connsiteY73" fmla="*/ 21073 h 1727216"/>
              <a:gd name="connsiteX74" fmla="*/ 227098 w 596276"/>
              <a:gd name="connsiteY74" fmla="*/ 11596 h 1727216"/>
              <a:gd name="connsiteX75" fmla="*/ 220897 w 596276"/>
              <a:gd name="connsiteY75" fmla="*/ 3443 h 1727216"/>
              <a:gd name="connsiteX76" fmla="*/ 215949 w 596276"/>
              <a:gd name="connsiteY76" fmla="*/ 0 h 1727216"/>
              <a:gd name="connsiteX77" fmla="*/ 596276 w 596276"/>
              <a:gd name="connsiteY77" fmla="*/ 30353 h 1727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596276" h="1727216">
                <a:moveTo>
                  <a:pt x="596276" y="30353"/>
                </a:moveTo>
                <a:lnTo>
                  <a:pt x="581829" y="39570"/>
                </a:lnTo>
                <a:lnTo>
                  <a:pt x="570760" y="58743"/>
                </a:lnTo>
                <a:lnTo>
                  <a:pt x="538652" y="67118"/>
                </a:lnTo>
                <a:lnTo>
                  <a:pt x="530017" y="72629"/>
                </a:lnTo>
                <a:lnTo>
                  <a:pt x="521381" y="78138"/>
                </a:lnTo>
                <a:lnTo>
                  <a:pt x="517729" y="98633"/>
                </a:lnTo>
                <a:lnTo>
                  <a:pt x="499241" y="116484"/>
                </a:lnTo>
                <a:lnTo>
                  <a:pt x="496806" y="130147"/>
                </a:lnTo>
                <a:lnTo>
                  <a:pt x="491936" y="157474"/>
                </a:lnTo>
                <a:lnTo>
                  <a:pt x="487066" y="184800"/>
                </a:lnTo>
                <a:lnTo>
                  <a:pt x="480979" y="218959"/>
                </a:lnTo>
                <a:lnTo>
                  <a:pt x="474892" y="253117"/>
                </a:lnTo>
                <a:lnTo>
                  <a:pt x="467587" y="294107"/>
                </a:lnTo>
                <a:lnTo>
                  <a:pt x="459065" y="341928"/>
                </a:lnTo>
                <a:lnTo>
                  <a:pt x="452977" y="376086"/>
                </a:lnTo>
                <a:lnTo>
                  <a:pt x="444455" y="423908"/>
                </a:lnTo>
                <a:lnTo>
                  <a:pt x="435933" y="471729"/>
                </a:lnTo>
                <a:lnTo>
                  <a:pt x="424976" y="533214"/>
                </a:lnTo>
                <a:lnTo>
                  <a:pt x="415236" y="587867"/>
                </a:lnTo>
                <a:lnTo>
                  <a:pt x="405496" y="642521"/>
                </a:lnTo>
                <a:lnTo>
                  <a:pt x="388339" y="695852"/>
                </a:lnTo>
                <a:lnTo>
                  <a:pt x="376164" y="764167"/>
                </a:lnTo>
                <a:lnTo>
                  <a:pt x="363989" y="832484"/>
                </a:lnTo>
                <a:lnTo>
                  <a:pt x="351815" y="900801"/>
                </a:lnTo>
                <a:lnTo>
                  <a:pt x="338423" y="975949"/>
                </a:lnTo>
                <a:lnTo>
                  <a:pt x="332449" y="1052419"/>
                </a:lnTo>
                <a:lnTo>
                  <a:pt x="316622" y="1141229"/>
                </a:lnTo>
                <a:lnTo>
                  <a:pt x="302012" y="1223210"/>
                </a:lnTo>
                <a:lnTo>
                  <a:pt x="289838" y="1291525"/>
                </a:lnTo>
                <a:lnTo>
                  <a:pt x="269027" y="1365351"/>
                </a:lnTo>
                <a:lnTo>
                  <a:pt x="251869" y="1418683"/>
                </a:lnTo>
                <a:lnTo>
                  <a:pt x="227294" y="1470693"/>
                </a:lnTo>
                <a:lnTo>
                  <a:pt x="211354" y="1517192"/>
                </a:lnTo>
                <a:lnTo>
                  <a:pt x="195414" y="1563692"/>
                </a:lnTo>
                <a:lnTo>
                  <a:pt x="165855" y="1600715"/>
                </a:lnTo>
                <a:lnTo>
                  <a:pt x="146150" y="1625398"/>
                </a:lnTo>
                <a:lnTo>
                  <a:pt x="125226" y="1656913"/>
                </a:lnTo>
                <a:lnTo>
                  <a:pt x="105520" y="1681595"/>
                </a:lnTo>
                <a:lnTo>
                  <a:pt x="79614" y="1698124"/>
                </a:lnTo>
                <a:lnTo>
                  <a:pt x="54925" y="1707821"/>
                </a:lnTo>
                <a:lnTo>
                  <a:pt x="43855" y="1726994"/>
                </a:lnTo>
                <a:lnTo>
                  <a:pt x="21601" y="1723029"/>
                </a:lnTo>
                <a:lnTo>
                  <a:pt x="5547" y="1727216"/>
                </a:lnTo>
                <a:lnTo>
                  <a:pt x="0" y="1726227"/>
                </a:lnTo>
                <a:lnTo>
                  <a:pt x="44508" y="1168538"/>
                </a:lnTo>
                <a:lnTo>
                  <a:pt x="54672" y="1150937"/>
                </a:lnTo>
                <a:lnTo>
                  <a:pt x="58324" y="1130442"/>
                </a:lnTo>
                <a:lnTo>
                  <a:pt x="61976" y="1109947"/>
                </a:lnTo>
                <a:lnTo>
                  <a:pt x="65629" y="1089452"/>
                </a:lnTo>
                <a:lnTo>
                  <a:pt x="71716" y="1055294"/>
                </a:lnTo>
                <a:lnTo>
                  <a:pt x="75368" y="1034799"/>
                </a:lnTo>
                <a:lnTo>
                  <a:pt x="81456" y="1000641"/>
                </a:lnTo>
                <a:lnTo>
                  <a:pt x="86326" y="973314"/>
                </a:lnTo>
                <a:lnTo>
                  <a:pt x="108466" y="934968"/>
                </a:lnTo>
                <a:lnTo>
                  <a:pt x="121858" y="859820"/>
                </a:lnTo>
                <a:lnTo>
                  <a:pt x="132815" y="798335"/>
                </a:lnTo>
                <a:lnTo>
                  <a:pt x="143772" y="736850"/>
                </a:lnTo>
                <a:lnTo>
                  <a:pt x="163365" y="669856"/>
                </a:lnTo>
                <a:lnTo>
                  <a:pt x="173105" y="615203"/>
                </a:lnTo>
                <a:lnTo>
                  <a:pt x="182844" y="560550"/>
                </a:lnTo>
                <a:lnTo>
                  <a:pt x="191366" y="512728"/>
                </a:lnTo>
                <a:lnTo>
                  <a:pt x="199889" y="464907"/>
                </a:lnTo>
                <a:lnTo>
                  <a:pt x="214498" y="382927"/>
                </a:lnTo>
                <a:lnTo>
                  <a:pt x="227890" y="307779"/>
                </a:lnTo>
                <a:lnTo>
                  <a:pt x="233864" y="231309"/>
                </a:lnTo>
                <a:lnTo>
                  <a:pt x="246039" y="162993"/>
                </a:lnTo>
                <a:lnTo>
                  <a:pt x="236073" y="133022"/>
                </a:lnTo>
                <a:lnTo>
                  <a:pt x="239726" y="112527"/>
                </a:lnTo>
                <a:lnTo>
                  <a:pt x="237178" y="83879"/>
                </a:lnTo>
                <a:lnTo>
                  <a:pt x="240830" y="63384"/>
                </a:lnTo>
                <a:lnTo>
                  <a:pt x="235847" y="48399"/>
                </a:lnTo>
                <a:lnTo>
                  <a:pt x="239499" y="27904"/>
                </a:lnTo>
                <a:lnTo>
                  <a:pt x="240717" y="21073"/>
                </a:lnTo>
                <a:lnTo>
                  <a:pt x="227098" y="11596"/>
                </a:lnTo>
                <a:lnTo>
                  <a:pt x="220897" y="3443"/>
                </a:lnTo>
                <a:lnTo>
                  <a:pt x="215949" y="0"/>
                </a:lnTo>
                <a:lnTo>
                  <a:pt x="596276" y="3035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xmlns="" id="{F49159A2-9347-40C5-89D1-525EFDBA0A90}"/>
              </a:ext>
            </a:extLst>
          </p:cNvPr>
          <p:cNvSpPr/>
          <p:nvPr/>
        </p:nvSpPr>
        <p:spPr>
          <a:xfrm rot="20993726">
            <a:off x="1709862" y="1195594"/>
            <a:ext cx="462785" cy="1494157"/>
          </a:xfrm>
          <a:custGeom>
            <a:avLst/>
            <a:gdLst>
              <a:gd name="connsiteX0" fmla="*/ 462785 w 462785"/>
              <a:gd name="connsiteY0" fmla="*/ 23669 h 1494157"/>
              <a:gd name="connsiteX1" fmla="*/ 458737 w 462785"/>
              <a:gd name="connsiteY1" fmla="*/ 29177 h 1494157"/>
              <a:gd name="connsiteX2" fmla="*/ 453862 w 462785"/>
              <a:gd name="connsiteY2" fmla="*/ 56535 h 1494157"/>
              <a:gd name="connsiteX3" fmla="*/ 436733 w 462785"/>
              <a:gd name="connsiteY3" fmla="*/ 74653 h 1494157"/>
              <a:gd name="connsiteX4" fmla="*/ 434296 w 462785"/>
              <a:gd name="connsiteY4" fmla="*/ 88332 h 1494157"/>
              <a:gd name="connsiteX5" fmla="*/ 433077 w 462785"/>
              <a:gd name="connsiteY5" fmla="*/ 95171 h 1494157"/>
              <a:gd name="connsiteX6" fmla="*/ 430639 w 462785"/>
              <a:gd name="connsiteY6" fmla="*/ 108851 h 1494157"/>
              <a:gd name="connsiteX7" fmla="*/ 428201 w 462785"/>
              <a:gd name="connsiteY7" fmla="*/ 122529 h 1494157"/>
              <a:gd name="connsiteX8" fmla="*/ 423326 w 462785"/>
              <a:gd name="connsiteY8" fmla="*/ 149888 h 1494157"/>
              <a:gd name="connsiteX9" fmla="*/ 417231 w 462785"/>
              <a:gd name="connsiteY9" fmla="*/ 184085 h 1494157"/>
              <a:gd name="connsiteX10" fmla="*/ 405621 w 462785"/>
              <a:gd name="connsiteY10" fmla="*/ 210244 h 1494157"/>
              <a:gd name="connsiteX11" fmla="*/ 399527 w 462785"/>
              <a:gd name="connsiteY11" fmla="*/ 244441 h 1494157"/>
              <a:gd name="connsiteX12" fmla="*/ 392213 w 462785"/>
              <a:gd name="connsiteY12" fmla="*/ 285479 h 1494157"/>
              <a:gd name="connsiteX13" fmla="*/ 384900 w 462785"/>
              <a:gd name="connsiteY13" fmla="*/ 326516 h 1494157"/>
              <a:gd name="connsiteX14" fmla="*/ 377587 w 462785"/>
              <a:gd name="connsiteY14" fmla="*/ 367554 h 1494157"/>
              <a:gd name="connsiteX15" fmla="*/ 369055 w 462785"/>
              <a:gd name="connsiteY15" fmla="*/ 415431 h 1494157"/>
              <a:gd name="connsiteX16" fmla="*/ 358085 w 462785"/>
              <a:gd name="connsiteY16" fmla="*/ 476988 h 1494157"/>
              <a:gd name="connsiteX17" fmla="*/ 348334 w 462785"/>
              <a:gd name="connsiteY17" fmla="*/ 531703 h 1494157"/>
              <a:gd name="connsiteX18" fmla="*/ 338583 w 462785"/>
              <a:gd name="connsiteY18" fmla="*/ 586420 h 1494157"/>
              <a:gd name="connsiteX19" fmla="*/ 327613 w 462785"/>
              <a:gd name="connsiteY19" fmla="*/ 647977 h 1494157"/>
              <a:gd name="connsiteX20" fmla="*/ 314205 w 462785"/>
              <a:gd name="connsiteY20" fmla="*/ 723211 h 1494157"/>
              <a:gd name="connsiteX21" fmla="*/ 304454 w 462785"/>
              <a:gd name="connsiteY21" fmla="*/ 777928 h 1494157"/>
              <a:gd name="connsiteX22" fmla="*/ 293484 w 462785"/>
              <a:gd name="connsiteY22" fmla="*/ 839484 h 1494157"/>
              <a:gd name="connsiteX23" fmla="*/ 283733 w 462785"/>
              <a:gd name="connsiteY23" fmla="*/ 894201 h 1494157"/>
              <a:gd name="connsiteX24" fmla="*/ 275201 w 462785"/>
              <a:gd name="connsiteY24" fmla="*/ 942078 h 1494157"/>
              <a:gd name="connsiteX25" fmla="*/ 265450 w 462785"/>
              <a:gd name="connsiteY25" fmla="*/ 996795 h 1494157"/>
              <a:gd name="connsiteX26" fmla="*/ 256918 w 462785"/>
              <a:gd name="connsiteY26" fmla="*/ 1044672 h 1494157"/>
              <a:gd name="connsiteX27" fmla="*/ 242869 w 462785"/>
              <a:gd name="connsiteY27" fmla="*/ 1084509 h 1494157"/>
              <a:gd name="connsiteX28" fmla="*/ 235556 w 462785"/>
              <a:gd name="connsiteY28" fmla="*/ 1125546 h 1494157"/>
              <a:gd name="connsiteX29" fmla="*/ 228243 w 462785"/>
              <a:gd name="connsiteY29" fmla="*/ 1166584 h 1494157"/>
              <a:gd name="connsiteX30" fmla="*/ 220929 w 462785"/>
              <a:gd name="connsiteY30" fmla="*/ 1207621 h 1494157"/>
              <a:gd name="connsiteX31" fmla="*/ 202582 w 462785"/>
              <a:gd name="connsiteY31" fmla="*/ 1232578 h 1494157"/>
              <a:gd name="connsiteX32" fmla="*/ 197707 w 462785"/>
              <a:gd name="connsiteY32" fmla="*/ 1259936 h 1494157"/>
              <a:gd name="connsiteX33" fmla="*/ 191612 w 462785"/>
              <a:gd name="connsiteY33" fmla="*/ 1294134 h 1494157"/>
              <a:gd name="connsiteX34" fmla="*/ 181221 w 462785"/>
              <a:gd name="connsiteY34" fmla="*/ 1313453 h 1494157"/>
              <a:gd name="connsiteX35" fmla="*/ 177564 w 462785"/>
              <a:gd name="connsiteY35" fmla="*/ 1333972 h 1494157"/>
              <a:gd name="connsiteX36" fmla="*/ 163515 w 462785"/>
              <a:gd name="connsiteY36" fmla="*/ 1373809 h 1494157"/>
              <a:gd name="connsiteX37" fmla="*/ 137214 w 462785"/>
              <a:gd name="connsiteY37" fmla="*/ 1404406 h 1494157"/>
              <a:gd name="connsiteX38" fmla="*/ 124384 w 462785"/>
              <a:gd name="connsiteY38" fmla="*/ 1437403 h 1494157"/>
              <a:gd name="connsiteX39" fmla="*/ 113991 w 462785"/>
              <a:gd name="connsiteY39" fmla="*/ 1456721 h 1494157"/>
              <a:gd name="connsiteX40" fmla="*/ 98083 w 462785"/>
              <a:gd name="connsiteY40" fmla="*/ 1468000 h 1494157"/>
              <a:gd name="connsiteX41" fmla="*/ 87690 w 462785"/>
              <a:gd name="connsiteY41" fmla="*/ 1487318 h 1494157"/>
              <a:gd name="connsiteX42" fmla="*/ 86471 w 462785"/>
              <a:gd name="connsiteY42" fmla="*/ 1494157 h 1494157"/>
              <a:gd name="connsiteX43" fmla="*/ 79735 w 462785"/>
              <a:gd name="connsiteY43" fmla="*/ 1492957 h 1494157"/>
              <a:gd name="connsiteX44" fmla="*/ 59529 w 462785"/>
              <a:gd name="connsiteY44" fmla="*/ 1489356 h 1494157"/>
              <a:gd name="connsiteX45" fmla="*/ 54012 w 462785"/>
              <a:gd name="connsiteY45" fmla="*/ 1481316 h 1494157"/>
              <a:gd name="connsiteX46" fmla="*/ 41760 w 462785"/>
              <a:gd name="connsiteY46" fmla="*/ 1472076 h 1494157"/>
              <a:gd name="connsiteX47" fmla="*/ 37462 w 462785"/>
              <a:gd name="connsiteY47" fmla="*/ 1457197 h 1494157"/>
              <a:gd name="connsiteX48" fmla="*/ 33165 w 462785"/>
              <a:gd name="connsiteY48" fmla="*/ 1442317 h 1494157"/>
              <a:gd name="connsiteX49" fmla="*/ 28866 w 462785"/>
              <a:gd name="connsiteY49" fmla="*/ 1427438 h 1494157"/>
              <a:gd name="connsiteX50" fmla="*/ 20270 w 462785"/>
              <a:gd name="connsiteY50" fmla="*/ 1397678 h 1494157"/>
              <a:gd name="connsiteX51" fmla="*/ 10456 w 462785"/>
              <a:gd name="connsiteY51" fmla="*/ 1374759 h 1494157"/>
              <a:gd name="connsiteX52" fmla="*/ 3079 w 462785"/>
              <a:gd name="connsiteY52" fmla="*/ 1338161 h 1494157"/>
              <a:gd name="connsiteX53" fmla="*/ 0 w 462785"/>
              <a:gd name="connsiteY53" fmla="*/ 1316442 h 1494157"/>
              <a:gd name="connsiteX54" fmla="*/ 1797 w 462785"/>
              <a:gd name="connsiteY54" fmla="*/ 1267364 h 1494157"/>
              <a:gd name="connsiteX55" fmla="*/ 9110 w 462785"/>
              <a:gd name="connsiteY55" fmla="*/ 1226326 h 1494157"/>
              <a:gd name="connsiteX56" fmla="*/ 15204 w 462785"/>
              <a:gd name="connsiteY56" fmla="*/ 1192129 h 1494157"/>
              <a:gd name="connsiteX57" fmla="*/ 26816 w 462785"/>
              <a:gd name="connsiteY57" fmla="*/ 1165971 h 1494157"/>
              <a:gd name="connsiteX58" fmla="*/ 31691 w 462785"/>
              <a:gd name="connsiteY58" fmla="*/ 1138613 h 1494157"/>
              <a:gd name="connsiteX59" fmla="*/ 34129 w 462785"/>
              <a:gd name="connsiteY59" fmla="*/ 1124933 h 1494157"/>
              <a:gd name="connsiteX60" fmla="*/ 35348 w 462785"/>
              <a:gd name="connsiteY60" fmla="*/ 1118094 h 1494157"/>
              <a:gd name="connsiteX61" fmla="*/ 37786 w 462785"/>
              <a:gd name="connsiteY61" fmla="*/ 1104414 h 1494157"/>
              <a:gd name="connsiteX62" fmla="*/ 39004 w 462785"/>
              <a:gd name="connsiteY62" fmla="*/ 1097575 h 1494157"/>
              <a:gd name="connsiteX63" fmla="*/ 40223 w 462785"/>
              <a:gd name="connsiteY63" fmla="*/ 1090736 h 1494157"/>
              <a:gd name="connsiteX64" fmla="*/ 50615 w 462785"/>
              <a:gd name="connsiteY64" fmla="*/ 1071417 h 1494157"/>
              <a:gd name="connsiteX65" fmla="*/ 56709 w 462785"/>
              <a:gd name="connsiteY65" fmla="*/ 1037219 h 1494157"/>
              <a:gd name="connsiteX66" fmla="*/ 64023 w 462785"/>
              <a:gd name="connsiteY66" fmla="*/ 996182 h 1494157"/>
              <a:gd name="connsiteX67" fmla="*/ 84808 w 462785"/>
              <a:gd name="connsiteY67" fmla="*/ 957545 h 1494157"/>
              <a:gd name="connsiteX68" fmla="*/ 88464 w 462785"/>
              <a:gd name="connsiteY68" fmla="*/ 937026 h 1494157"/>
              <a:gd name="connsiteX69" fmla="*/ 94558 w 462785"/>
              <a:gd name="connsiteY69" fmla="*/ 902829 h 1494157"/>
              <a:gd name="connsiteX70" fmla="*/ 98215 w 462785"/>
              <a:gd name="connsiteY70" fmla="*/ 882311 h 1494157"/>
              <a:gd name="connsiteX71" fmla="*/ 104309 w 462785"/>
              <a:gd name="connsiteY71" fmla="*/ 848112 h 1494157"/>
              <a:gd name="connsiteX72" fmla="*/ 122015 w 462785"/>
              <a:gd name="connsiteY72" fmla="*/ 787757 h 1494157"/>
              <a:gd name="connsiteX73" fmla="*/ 130547 w 462785"/>
              <a:gd name="connsiteY73" fmla="*/ 739880 h 1494157"/>
              <a:gd name="connsiteX74" fmla="*/ 140298 w 462785"/>
              <a:gd name="connsiteY74" fmla="*/ 685163 h 1494157"/>
              <a:gd name="connsiteX75" fmla="*/ 148830 w 462785"/>
              <a:gd name="connsiteY75" fmla="*/ 637286 h 1494157"/>
              <a:gd name="connsiteX76" fmla="*/ 162879 w 462785"/>
              <a:gd name="connsiteY76" fmla="*/ 597449 h 1494157"/>
              <a:gd name="connsiteX77" fmla="*/ 170192 w 462785"/>
              <a:gd name="connsiteY77" fmla="*/ 556412 h 1494157"/>
              <a:gd name="connsiteX78" fmla="*/ 176286 w 462785"/>
              <a:gd name="connsiteY78" fmla="*/ 522213 h 1494157"/>
              <a:gd name="connsiteX79" fmla="*/ 181162 w 462785"/>
              <a:gd name="connsiteY79" fmla="*/ 494855 h 1494157"/>
              <a:gd name="connsiteX80" fmla="*/ 186037 w 462785"/>
              <a:gd name="connsiteY80" fmla="*/ 467497 h 1494157"/>
              <a:gd name="connsiteX81" fmla="*/ 192132 w 462785"/>
              <a:gd name="connsiteY81" fmla="*/ 433299 h 1494157"/>
              <a:gd name="connsiteX82" fmla="*/ 198226 w 462785"/>
              <a:gd name="connsiteY82" fmla="*/ 399101 h 1494157"/>
              <a:gd name="connsiteX83" fmla="*/ 204320 w 462785"/>
              <a:gd name="connsiteY83" fmla="*/ 364904 h 1494157"/>
              <a:gd name="connsiteX84" fmla="*/ 211634 w 462785"/>
              <a:gd name="connsiteY84" fmla="*/ 323866 h 1494157"/>
              <a:gd name="connsiteX85" fmla="*/ 218947 w 462785"/>
              <a:gd name="connsiteY85" fmla="*/ 282829 h 1494157"/>
              <a:gd name="connsiteX86" fmla="*/ 227479 w 462785"/>
              <a:gd name="connsiteY86" fmla="*/ 234951 h 1494157"/>
              <a:gd name="connsiteX87" fmla="*/ 233573 w 462785"/>
              <a:gd name="connsiteY87" fmla="*/ 200754 h 1494157"/>
              <a:gd name="connsiteX88" fmla="*/ 235371 w 462785"/>
              <a:gd name="connsiteY88" fmla="*/ 151676 h 1494157"/>
              <a:gd name="connsiteX89" fmla="*/ 242684 w 462785"/>
              <a:gd name="connsiteY89" fmla="*/ 110639 h 1494157"/>
              <a:gd name="connsiteX90" fmla="*/ 248778 w 462785"/>
              <a:gd name="connsiteY90" fmla="*/ 76441 h 1494157"/>
              <a:gd name="connsiteX91" fmla="*/ 252435 w 462785"/>
              <a:gd name="connsiteY91" fmla="*/ 55923 h 1494157"/>
              <a:gd name="connsiteX92" fmla="*/ 250574 w 462785"/>
              <a:gd name="connsiteY92" fmla="*/ 27364 h 1494157"/>
              <a:gd name="connsiteX93" fmla="*/ 254231 w 462785"/>
              <a:gd name="connsiteY93" fmla="*/ 6846 h 1494157"/>
              <a:gd name="connsiteX94" fmla="*/ 255451 w 462785"/>
              <a:gd name="connsiteY94" fmla="*/ 0 h 1494157"/>
              <a:gd name="connsiteX95" fmla="*/ 462785 w 462785"/>
              <a:gd name="connsiteY95" fmla="*/ 23669 h 1494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</a:cxnLst>
            <a:rect l="l" t="t" r="r" b="b"/>
            <a:pathLst>
              <a:path w="462785" h="1494157">
                <a:moveTo>
                  <a:pt x="462785" y="23669"/>
                </a:moveTo>
                <a:lnTo>
                  <a:pt x="458737" y="29177"/>
                </a:lnTo>
                <a:lnTo>
                  <a:pt x="453862" y="56535"/>
                </a:lnTo>
                <a:lnTo>
                  <a:pt x="436733" y="74653"/>
                </a:lnTo>
                <a:lnTo>
                  <a:pt x="434296" y="88332"/>
                </a:lnTo>
                <a:lnTo>
                  <a:pt x="433077" y="95171"/>
                </a:lnTo>
                <a:lnTo>
                  <a:pt x="430639" y="108851"/>
                </a:lnTo>
                <a:lnTo>
                  <a:pt x="428201" y="122529"/>
                </a:lnTo>
                <a:lnTo>
                  <a:pt x="423326" y="149888"/>
                </a:lnTo>
                <a:lnTo>
                  <a:pt x="417231" y="184085"/>
                </a:lnTo>
                <a:lnTo>
                  <a:pt x="405621" y="210244"/>
                </a:lnTo>
                <a:lnTo>
                  <a:pt x="399527" y="244441"/>
                </a:lnTo>
                <a:lnTo>
                  <a:pt x="392213" y="285479"/>
                </a:lnTo>
                <a:lnTo>
                  <a:pt x="384900" y="326516"/>
                </a:lnTo>
                <a:lnTo>
                  <a:pt x="377587" y="367554"/>
                </a:lnTo>
                <a:lnTo>
                  <a:pt x="369055" y="415431"/>
                </a:lnTo>
                <a:lnTo>
                  <a:pt x="358085" y="476988"/>
                </a:lnTo>
                <a:lnTo>
                  <a:pt x="348334" y="531703"/>
                </a:lnTo>
                <a:lnTo>
                  <a:pt x="338583" y="586420"/>
                </a:lnTo>
                <a:lnTo>
                  <a:pt x="327613" y="647977"/>
                </a:lnTo>
                <a:lnTo>
                  <a:pt x="314205" y="723211"/>
                </a:lnTo>
                <a:lnTo>
                  <a:pt x="304454" y="777928"/>
                </a:lnTo>
                <a:lnTo>
                  <a:pt x="293484" y="839484"/>
                </a:lnTo>
                <a:lnTo>
                  <a:pt x="283733" y="894201"/>
                </a:lnTo>
                <a:lnTo>
                  <a:pt x="275201" y="942078"/>
                </a:lnTo>
                <a:lnTo>
                  <a:pt x="265450" y="996795"/>
                </a:lnTo>
                <a:lnTo>
                  <a:pt x="256918" y="1044672"/>
                </a:lnTo>
                <a:lnTo>
                  <a:pt x="242869" y="1084509"/>
                </a:lnTo>
                <a:lnTo>
                  <a:pt x="235556" y="1125546"/>
                </a:lnTo>
                <a:lnTo>
                  <a:pt x="228243" y="1166584"/>
                </a:lnTo>
                <a:lnTo>
                  <a:pt x="220929" y="1207621"/>
                </a:lnTo>
                <a:lnTo>
                  <a:pt x="202582" y="1232578"/>
                </a:lnTo>
                <a:lnTo>
                  <a:pt x="197707" y="1259936"/>
                </a:lnTo>
                <a:lnTo>
                  <a:pt x="191612" y="1294134"/>
                </a:lnTo>
                <a:lnTo>
                  <a:pt x="181221" y="1313453"/>
                </a:lnTo>
                <a:lnTo>
                  <a:pt x="177564" y="1333972"/>
                </a:lnTo>
                <a:lnTo>
                  <a:pt x="163515" y="1373809"/>
                </a:lnTo>
                <a:lnTo>
                  <a:pt x="137214" y="1404406"/>
                </a:lnTo>
                <a:lnTo>
                  <a:pt x="124384" y="1437403"/>
                </a:lnTo>
                <a:lnTo>
                  <a:pt x="113991" y="1456721"/>
                </a:lnTo>
                <a:lnTo>
                  <a:pt x="98083" y="1468000"/>
                </a:lnTo>
                <a:lnTo>
                  <a:pt x="87690" y="1487318"/>
                </a:lnTo>
                <a:lnTo>
                  <a:pt x="86471" y="1494157"/>
                </a:lnTo>
                <a:lnTo>
                  <a:pt x="79735" y="1492957"/>
                </a:lnTo>
                <a:lnTo>
                  <a:pt x="59529" y="1489356"/>
                </a:lnTo>
                <a:lnTo>
                  <a:pt x="54012" y="1481316"/>
                </a:lnTo>
                <a:lnTo>
                  <a:pt x="41760" y="1472076"/>
                </a:lnTo>
                <a:lnTo>
                  <a:pt x="37462" y="1457197"/>
                </a:lnTo>
                <a:lnTo>
                  <a:pt x="33165" y="1442317"/>
                </a:lnTo>
                <a:lnTo>
                  <a:pt x="28866" y="1427438"/>
                </a:lnTo>
                <a:lnTo>
                  <a:pt x="20270" y="1397678"/>
                </a:lnTo>
                <a:lnTo>
                  <a:pt x="10456" y="1374759"/>
                </a:lnTo>
                <a:lnTo>
                  <a:pt x="3079" y="1338161"/>
                </a:lnTo>
                <a:lnTo>
                  <a:pt x="0" y="1316442"/>
                </a:lnTo>
                <a:lnTo>
                  <a:pt x="1797" y="1267364"/>
                </a:lnTo>
                <a:lnTo>
                  <a:pt x="9110" y="1226326"/>
                </a:lnTo>
                <a:lnTo>
                  <a:pt x="15204" y="1192129"/>
                </a:lnTo>
                <a:lnTo>
                  <a:pt x="26816" y="1165971"/>
                </a:lnTo>
                <a:lnTo>
                  <a:pt x="31691" y="1138613"/>
                </a:lnTo>
                <a:lnTo>
                  <a:pt x="34129" y="1124933"/>
                </a:lnTo>
                <a:lnTo>
                  <a:pt x="35348" y="1118094"/>
                </a:lnTo>
                <a:lnTo>
                  <a:pt x="37786" y="1104414"/>
                </a:lnTo>
                <a:lnTo>
                  <a:pt x="39004" y="1097575"/>
                </a:lnTo>
                <a:lnTo>
                  <a:pt x="40223" y="1090736"/>
                </a:lnTo>
                <a:lnTo>
                  <a:pt x="50615" y="1071417"/>
                </a:lnTo>
                <a:lnTo>
                  <a:pt x="56709" y="1037219"/>
                </a:lnTo>
                <a:lnTo>
                  <a:pt x="64023" y="996182"/>
                </a:lnTo>
                <a:lnTo>
                  <a:pt x="84808" y="957545"/>
                </a:lnTo>
                <a:lnTo>
                  <a:pt x="88464" y="937026"/>
                </a:lnTo>
                <a:lnTo>
                  <a:pt x="94558" y="902829"/>
                </a:lnTo>
                <a:lnTo>
                  <a:pt x="98215" y="882311"/>
                </a:lnTo>
                <a:lnTo>
                  <a:pt x="104309" y="848112"/>
                </a:lnTo>
                <a:lnTo>
                  <a:pt x="122015" y="787757"/>
                </a:lnTo>
                <a:lnTo>
                  <a:pt x="130547" y="739880"/>
                </a:lnTo>
                <a:lnTo>
                  <a:pt x="140298" y="685163"/>
                </a:lnTo>
                <a:lnTo>
                  <a:pt x="148830" y="637286"/>
                </a:lnTo>
                <a:lnTo>
                  <a:pt x="162879" y="597449"/>
                </a:lnTo>
                <a:lnTo>
                  <a:pt x="170192" y="556412"/>
                </a:lnTo>
                <a:lnTo>
                  <a:pt x="176286" y="522213"/>
                </a:lnTo>
                <a:lnTo>
                  <a:pt x="181162" y="494855"/>
                </a:lnTo>
                <a:lnTo>
                  <a:pt x="186037" y="467497"/>
                </a:lnTo>
                <a:lnTo>
                  <a:pt x="192132" y="433299"/>
                </a:lnTo>
                <a:lnTo>
                  <a:pt x="198226" y="399101"/>
                </a:lnTo>
                <a:lnTo>
                  <a:pt x="204320" y="364904"/>
                </a:lnTo>
                <a:lnTo>
                  <a:pt x="211634" y="323866"/>
                </a:lnTo>
                <a:lnTo>
                  <a:pt x="218947" y="282829"/>
                </a:lnTo>
                <a:lnTo>
                  <a:pt x="227479" y="234951"/>
                </a:lnTo>
                <a:lnTo>
                  <a:pt x="233573" y="200754"/>
                </a:lnTo>
                <a:lnTo>
                  <a:pt x="235371" y="151676"/>
                </a:lnTo>
                <a:lnTo>
                  <a:pt x="242684" y="110639"/>
                </a:lnTo>
                <a:lnTo>
                  <a:pt x="248778" y="76441"/>
                </a:lnTo>
                <a:lnTo>
                  <a:pt x="252435" y="55923"/>
                </a:lnTo>
                <a:lnTo>
                  <a:pt x="250574" y="27364"/>
                </a:lnTo>
                <a:lnTo>
                  <a:pt x="254231" y="6846"/>
                </a:lnTo>
                <a:lnTo>
                  <a:pt x="255451" y="0"/>
                </a:lnTo>
                <a:lnTo>
                  <a:pt x="462785" y="2366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A3D24805-5E52-4833-97A4-B305DABDD831}"/>
              </a:ext>
            </a:extLst>
          </p:cNvPr>
          <p:cNvSpPr/>
          <p:nvPr/>
        </p:nvSpPr>
        <p:spPr>
          <a:xfrm rot="20993726">
            <a:off x="4810123" y="1591741"/>
            <a:ext cx="942960" cy="323072"/>
          </a:xfrm>
          <a:custGeom>
            <a:avLst/>
            <a:gdLst>
              <a:gd name="connsiteX0" fmla="*/ 702698 w 942960"/>
              <a:gd name="connsiteY0" fmla="*/ 0 h 323072"/>
              <a:gd name="connsiteX1" fmla="*/ 731152 w 942960"/>
              <a:gd name="connsiteY1" fmla="*/ 12119 h 323072"/>
              <a:gd name="connsiteX2" fmla="*/ 759607 w 942960"/>
              <a:gd name="connsiteY2" fmla="*/ 24239 h 323072"/>
              <a:gd name="connsiteX3" fmla="*/ 780643 w 942960"/>
              <a:gd name="connsiteY3" fmla="*/ 35036 h 323072"/>
              <a:gd name="connsiteX4" fmla="*/ 807880 w 942960"/>
              <a:gd name="connsiteY4" fmla="*/ 53987 h 323072"/>
              <a:gd name="connsiteX5" fmla="*/ 820281 w 942960"/>
              <a:gd name="connsiteY5" fmla="*/ 70294 h 323072"/>
              <a:gd name="connsiteX6" fmla="*/ 848736 w 942960"/>
              <a:gd name="connsiteY6" fmla="*/ 82414 h 323072"/>
              <a:gd name="connsiteX7" fmla="*/ 875972 w 942960"/>
              <a:gd name="connsiteY7" fmla="*/ 101365 h 323072"/>
              <a:gd name="connsiteX8" fmla="*/ 895791 w 942960"/>
              <a:gd name="connsiteY8" fmla="*/ 118993 h 323072"/>
              <a:gd name="connsiteX9" fmla="*/ 900774 w 942960"/>
              <a:gd name="connsiteY9" fmla="*/ 133979 h 323072"/>
              <a:gd name="connsiteX10" fmla="*/ 921811 w 942960"/>
              <a:gd name="connsiteY10" fmla="*/ 144777 h 323072"/>
              <a:gd name="connsiteX11" fmla="*/ 926794 w 942960"/>
              <a:gd name="connsiteY11" fmla="*/ 159762 h 323072"/>
              <a:gd name="connsiteX12" fmla="*/ 931777 w 942960"/>
              <a:gd name="connsiteY12" fmla="*/ 174747 h 323072"/>
              <a:gd name="connsiteX13" fmla="*/ 929342 w 942960"/>
              <a:gd name="connsiteY13" fmla="*/ 188411 h 323072"/>
              <a:gd name="connsiteX14" fmla="*/ 942960 w 942960"/>
              <a:gd name="connsiteY14" fmla="*/ 197886 h 323072"/>
              <a:gd name="connsiteX15" fmla="*/ 923255 w 942960"/>
              <a:gd name="connsiteY15" fmla="*/ 222568 h 323072"/>
              <a:gd name="connsiteX16" fmla="*/ 920820 w 942960"/>
              <a:gd name="connsiteY16" fmla="*/ 236232 h 323072"/>
              <a:gd name="connsiteX17" fmla="*/ 903549 w 942960"/>
              <a:gd name="connsiteY17" fmla="*/ 247251 h 323072"/>
              <a:gd name="connsiteX18" fmla="*/ 880077 w 942960"/>
              <a:gd name="connsiteY18" fmla="*/ 250117 h 323072"/>
              <a:gd name="connsiteX19" fmla="*/ 873933 w 942960"/>
              <a:gd name="connsiteY19" fmla="*/ 260758 h 323072"/>
              <a:gd name="connsiteX20" fmla="*/ 605442 w 942960"/>
              <a:gd name="connsiteY20" fmla="*/ 288058 h 323072"/>
              <a:gd name="connsiteX21" fmla="*/ 607057 w 942960"/>
              <a:gd name="connsiteY21" fmla="*/ 278997 h 323072"/>
              <a:gd name="connsiteX22" fmla="*/ 603291 w 942960"/>
              <a:gd name="connsiteY22" fmla="*/ 257180 h 323072"/>
              <a:gd name="connsiteX23" fmla="*/ 604508 w 942960"/>
              <a:gd name="connsiteY23" fmla="*/ 250348 h 323072"/>
              <a:gd name="connsiteX24" fmla="*/ 605726 w 942960"/>
              <a:gd name="connsiteY24" fmla="*/ 243516 h 323072"/>
              <a:gd name="connsiteX25" fmla="*/ 584689 w 942960"/>
              <a:gd name="connsiteY25" fmla="*/ 232719 h 323072"/>
              <a:gd name="connsiteX26" fmla="*/ 577271 w 942960"/>
              <a:gd name="connsiteY26" fmla="*/ 231397 h 323072"/>
              <a:gd name="connsiteX27" fmla="*/ 553800 w 942960"/>
              <a:gd name="connsiteY27" fmla="*/ 234263 h 323072"/>
              <a:gd name="connsiteX28" fmla="*/ 530328 w 942960"/>
              <a:gd name="connsiteY28" fmla="*/ 237128 h 323072"/>
              <a:gd name="connsiteX29" fmla="*/ 506857 w 942960"/>
              <a:gd name="connsiteY29" fmla="*/ 239995 h 323072"/>
              <a:gd name="connsiteX30" fmla="*/ 473532 w 942960"/>
              <a:gd name="connsiteY30" fmla="*/ 255202 h 323072"/>
              <a:gd name="connsiteX31" fmla="*/ 441426 w 942960"/>
              <a:gd name="connsiteY31" fmla="*/ 263577 h 323072"/>
              <a:gd name="connsiteX32" fmla="*/ 406885 w 942960"/>
              <a:gd name="connsiteY32" fmla="*/ 285616 h 323072"/>
              <a:gd name="connsiteX33" fmla="*/ 374777 w 942960"/>
              <a:gd name="connsiteY33" fmla="*/ 293991 h 323072"/>
              <a:gd name="connsiteX34" fmla="*/ 342671 w 942960"/>
              <a:gd name="connsiteY34" fmla="*/ 302366 h 323072"/>
              <a:gd name="connsiteX35" fmla="*/ 319199 w 942960"/>
              <a:gd name="connsiteY35" fmla="*/ 305233 h 323072"/>
              <a:gd name="connsiteX36" fmla="*/ 301929 w 942960"/>
              <a:gd name="connsiteY36" fmla="*/ 316252 h 323072"/>
              <a:gd name="connsiteX37" fmla="*/ 278457 w 942960"/>
              <a:gd name="connsiteY37" fmla="*/ 319117 h 323072"/>
              <a:gd name="connsiteX38" fmla="*/ 264708 w 942960"/>
              <a:gd name="connsiteY38" fmla="*/ 322704 h 323072"/>
              <a:gd name="connsiteX39" fmla="*/ 261092 w 942960"/>
              <a:gd name="connsiteY39" fmla="*/ 323072 h 323072"/>
              <a:gd name="connsiteX40" fmla="*/ 247568 w 942960"/>
              <a:gd name="connsiteY40" fmla="*/ 320662 h 323072"/>
              <a:gd name="connsiteX41" fmla="*/ 232732 w 942960"/>
              <a:gd name="connsiteY41" fmla="*/ 318018 h 323072"/>
              <a:gd name="connsiteX42" fmla="*/ 217895 w 942960"/>
              <a:gd name="connsiteY42" fmla="*/ 315374 h 323072"/>
              <a:gd name="connsiteX43" fmla="*/ 203060 w 942960"/>
              <a:gd name="connsiteY43" fmla="*/ 312730 h 323072"/>
              <a:gd name="connsiteX44" fmla="*/ 180806 w 942960"/>
              <a:gd name="connsiteY44" fmla="*/ 308764 h 323072"/>
              <a:gd name="connsiteX45" fmla="*/ 167187 w 942960"/>
              <a:gd name="connsiteY45" fmla="*/ 299288 h 323072"/>
              <a:gd name="connsiteX46" fmla="*/ 138733 w 942960"/>
              <a:gd name="connsiteY46" fmla="*/ 287169 h 323072"/>
              <a:gd name="connsiteX47" fmla="*/ 118913 w 942960"/>
              <a:gd name="connsiteY47" fmla="*/ 269540 h 323072"/>
              <a:gd name="connsiteX48" fmla="*/ 90459 w 942960"/>
              <a:gd name="connsiteY48" fmla="*/ 257420 h 323072"/>
              <a:gd name="connsiteX49" fmla="*/ 76841 w 942960"/>
              <a:gd name="connsiteY49" fmla="*/ 247945 h 323072"/>
              <a:gd name="connsiteX50" fmla="*/ 49604 w 942960"/>
              <a:gd name="connsiteY50" fmla="*/ 228993 h 323072"/>
              <a:gd name="connsiteX51" fmla="*/ 28567 w 942960"/>
              <a:gd name="connsiteY51" fmla="*/ 218196 h 323072"/>
              <a:gd name="connsiteX52" fmla="*/ 24802 w 942960"/>
              <a:gd name="connsiteY52" fmla="*/ 196379 h 323072"/>
              <a:gd name="connsiteX53" fmla="*/ 4983 w 942960"/>
              <a:gd name="connsiteY53" fmla="*/ 178750 h 323072"/>
              <a:gd name="connsiteX54" fmla="*/ 0 w 942960"/>
              <a:gd name="connsiteY54" fmla="*/ 163765 h 323072"/>
              <a:gd name="connsiteX55" fmla="*/ 4869 w 942960"/>
              <a:gd name="connsiteY55" fmla="*/ 136438 h 323072"/>
              <a:gd name="connsiteX56" fmla="*/ 7304 w 942960"/>
              <a:gd name="connsiteY56" fmla="*/ 122775 h 323072"/>
              <a:gd name="connsiteX57" fmla="*/ 85137 w 942960"/>
              <a:gd name="connsiteY57" fmla="*/ 115500 h 323072"/>
              <a:gd name="connsiteX58" fmla="*/ 153116 w 942960"/>
              <a:gd name="connsiteY58" fmla="*/ 120566 h 323072"/>
              <a:gd name="connsiteX59" fmla="*/ 222313 w 942960"/>
              <a:gd name="connsiteY59" fmla="*/ 118800 h 323072"/>
              <a:gd name="connsiteX60" fmla="*/ 284092 w 942960"/>
              <a:gd name="connsiteY60" fmla="*/ 115712 h 323072"/>
              <a:gd name="connsiteX61" fmla="*/ 344653 w 942960"/>
              <a:gd name="connsiteY61" fmla="*/ 119456 h 323072"/>
              <a:gd name="connsiteX62" fmla="*/ 400231 w 942960"/>
              <a:gd name="connsiteY62" fmla="*/ 108215 h 323072"/>
              <a:gd name="connsiteX63" fmla="*/ 439756 w 942960"/>
              <a:gd name="connsiteY63" fmla="*/ 101162 h 323072"/>
              <a:gd name="connsiteX64" fmla="*/ 470645 w 942960"/>
              <a:gd name="connsiteY64" fmla="*/ 99618 h 323072"/>
              <a:gd name="connsiteX65" fmla="*/ 503969 w 942960"/>
              <a:gd name="connsiteY65" fmla="*/ 84411 h 323072"/>
              <a:gd name="connsiteX66" fmla="*/ 534859 w 942960"/>
              <a:gd name="connsiteY66" fmla="*/ 82866 h 323072"/>
              <a:gd name="connsiteX67" fmla="*/ 552130 w 942960"/>
              <a:gd name="connsiteY67" fmla="*/ 71848 h 323072"/>
              <a:gd name="connsiteX68" fmla="*/ 575601 w 942960"/>
              <a:gd name="connsiteY68" fmla="*/ 68982 h 323072"/>
              <a:gd name="connsiteX69" fmla="*/ 594090 w 942960"/>
              <a:gd name="connsiteY69" fmla="*/ 51131 h 323072"/>
              <a:gd name="connsiteX70" fmla="*/ 611360 w 942960"/>
              <a:gd name="connsiteY70" fmla="*/ 40111 h 323072"/>
              <a:gd name="connsiteX71" fmla="*/ 619995 w 942960"/>
              <a:gd name="connsiteY71" fmla="*/ 34601 h 323072"/>
              <a:gd name="connsiteX72" fmla="*/ 629848 w 942960"/>
              <a:gd name="connsiteY72" fmla="*/ 22260 h 323072"/>
              <a:gd name="connsiteX73" fmla="*/ 647120 w 942960"/>
              <a:gd name="connsiteY73" fmla="*/ 11241 h 323072"/>
              <a:gd name="connsiteX74" fmla="*/ 664391 w 942960"/>
              <a:gd name="connsiteY74" fmla="*/ 221 h 323072"/>
              <a:gd name="connsiteX75" fmla="*/ 686644 w 942960"/>
              <a:gd name="connsiteY75" fmla="*/ 4187 h 323072"/>
              <a:gd name="connsiteX76" fmla="*/ 702698 w 942960"/>
              <a:gd name="connsiteY76" fmla="*/ 0 h 323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942960" h="323072">
                <a:moveTo>
                  <a:pt x="702698" y="0"/>
                </a:moveTo>
                <a:lnTo>
                  <a:pt x="731152" y="12119"/>
                </a:lnTo>
                <a:lnTo>
                  <a:pt x="759607" y="24239"/>
                </a:lnTo>
                <a:lnTo>
                  <a:pt x="780643" y="35036"/>
                </a:lnTo>
                <a:lnTo>
                  <a:pt x="807880" y="53987"/>
                </a:lnTo>
                <a:lnTo>
                  <a:pt x="820281" y="70294"/>
                </a:lnTo>
                <a:lnTo>
                  <a:pt x="848736" y="82414"/>
                </a:lnTo>
                <a:lnTo>
                  <a:pt x="875972" y="101365"/>
                </a:lnTo>
                <a:lnTo>
                  <a:pt x="895791" y="118993"/>
                </a:lnTo>
                <a:lnTo>
                  <a:pt x="900774" y="133979"/>
                </a:lnTo>
                <a:lnTo>
                  <a:pt x="921811" y="144777"/>
                </a:lnTo>
                <a:lnTo>
                  <a:pt x="926794" y="159762"/>
                </a:lnTo>
                <a:lnTo>
                  <a:pt x="931777" y="174747"/>
                </a:lnTo>
                <a:lnTo>
                  <a:pt x="929342" y="188411"/>
                </a:lnTo>
                <a:lnTo>
                  <a:pt x="942960" y="197886"/>
                </a:lnTo>
                <a:lnTo>
                  <a:pt x="923255" y="222568"/>
                </a:lnTo>
                <a:lnTo>
                  <a:pt x="920820" y="236232"/>
                </a:lnTo>
                <a:lnTo>
                  <a:pt x="903549" y="247251"/>
                </a:lnTo>
                <a:lnTo>
                  <a:pt x="880077" y="250117"/>
                </a:lnTo>
                <a:lnTo>
                  <a:pt x="873933" y="260758"/>
                </a:lnTo>
                <a:lnTo>
                  <a:pt x="605442" y="288058"/>
                </a:lnTo>
                <a:lnTo>
                  <a:pt x="607057" y="278997"/>
                </a:lnTo>
                <a:lnTo>
                  <a:pt x="603291" y="257180"/>
                </a:lnTo>
                <a:lnTo>
                  <a:pt x="604508" y="250348"/>
                </a:lnTo>
                <a:lnTo>
                  <a:pt x="605726" y="243516"/>
                </a:lnTo>
                <a:lnTo>
                  <a:pt x="584689" y="232719"/>
                </a:lnTo>
                <a:lnTo>
                  <a:pt x="577271" y="231397"/>
                </a:lnTo>
                <a:lnTo>
                  <a:pt x="553800" y="234263"/>
                </a:lnTo>
                <a:lnTo>
                  <a:pt x="530328" y="237128"/>
                </a:lnTo>
                <a:lnTo>
                  <a:pt x="506857" y="239995"/>
                </a:lnTo>
                <a:lnTo>
                  <a:pt x="473532" y="255202"/>
                </a:lnTo>
                <a:lnTo>
                  <a:pt x="441426" y="263577"/>
                </a:lnTo>
                <a:lnTo>
                  <a:pt x="406885" y="285616"/>
                </a:lnTo>
                <a:lnTo>
                  <a:pt x="374777" y="293991"/>
                </a:lnTo>
                <a:lnTo>
                  <a:pt x="342671" y="302366"/>
                </a:lnTo>
                <a:lnTo>
                  <a:pt x="319199" y="305233"/>
                </a:lnTo>
                <a:lnTo>
                  <a:pt x="301929" y="316252"/>
                </a:lnTo>
                <a:lnTo>
                  <a:pt x="278457" y="319117"/>
                </a:lnTo>
                <a:lnTo>
                  <a:pt x="264708" y="322704"/>
                </a:lnTo>
                <a:lnTo>
                  <a:pt x="261092" y="323072"/>
                </a:lnTo>
                <a:lnTo>
                  <a:pt x="247568" y="320662"/>
                </a:lnTo>
                <a:lnTo>
                  <a:pt x="232732" y="318018"/>
                </a:lnTo>
                <a:lnTo>
                  <a:pt x="217895" y="315374"/>
                </a:lnTo>
                <a:lnTo>
                  <a:pt x="203060" y="312730"/>
                </a:lnTo>
                <a:lnTo>
                  <a:pt x="180806" y="308764"/>
                </a:lnTo>
                <a:lnTo>
                  <a:pt x="167187" y="299288"/>
                </a:lnTo>
                <a:lnTo>
                  <a:pt x="138733" y="287169"/>
                </a:lnTo>
                <a:lnTo>
                  <a:pt x="118913" y="269540"/>
                </a:lnTo>
                <a:lnTo>
                  <a:pt x="90459" y="257420"/>
                </a:lnTo>
                <a:lnTo>
                  <a:pt x="76841" y="247945"/>
                </a:lnTo>
                <a:lnTo>
                  <a:pt x="49604" y="228993"/>
                </a:lnTo>
                <a:lnTo>
                  <a:pt x="28567" y="218196"/>
                </a:lnTo>
                <a:lnTo>
                  <a:pt x="24802" y="196379"/>
                </a:lnTo>
                <a:lnTo>
                  <a:pt x="4983" y="178750"/>
                </a:lnTo>
                <a:lnTo>
                  <a:pt x="0" y="163765"/>
                </a:lnTo>
                <a:lnTo>
                  <a:pt x="4869" y="136438"/>
                </a:lnTo>
                <a:lnTo>
                  <a:pt x="7304" y="122775"/>
                </a:lnTo>
                <a:lnTo>
                  <a:pt x="85137" y="115500"/>
                </a:lnTo>
                <a:lnTo>
                  <a:pt x="153116" y="120566"/>
                </a:lnTo>
                <a:lnTo>
                  <a:pt x="222313" y="118800"/>
                </a:lnTo>
                <a:lnTo>
                  <a:pt x="284092" y="115712"/>
                </a:lnTo>
                <a:lnTo>
                  <a:pt x="344653" y="119456"/>
                </a:lnTo>
                <a:lnTo>
                  <a:pt x="400231" y="108215"/>
                </a:lnTo>
                <a:lnTo>
                  <a:pt x="439756" y="101162"/>
                </a:lnTo>
                <a:lnTo>
                  <a:pt x="470645" y="99618"/>
                </a:lnTo>
                <a:lnTo>
                  <a:pt x="503969" y="84411"/>
                </a:lnTo>
                <a:lnTo>
                  <a:pt x="534859" y="82866"/>
                </a:lnTo>
                <a:lnTo>
                  <a:pt x="552130" y="71848"/>
                </a:lnTo>
                <a:lnTo>
                  <a:pt x="575601" y="68982"/>
                </a:lnTo>
                <a:lnTo>
                  <a:pt x="594090" y="51131"/>
                </a:lnTo>
                <a:lnTo>
                  <a:pt x="611360" y="40111"/>
                </a:lnTo>
                <a:lnTo>
                  <a:pt x="619995" y="34601"/>
                </a:lnTo>
                <a:lnTo>
                  <a:pt x="629848" y="22260"/>
                </a:lnTo>
                <a:lnTo>
                  <a:pt x="647120" y="11241"/>
                </a:lnTo>
                <a:lnTo>
                  <a:pt x="664391" y="221"/>
                </a:lnTo>
                <a:lnTo>
                  <a:pt x="686644" y="4187"/>
                </a:lnTo>
                <a:lnTo>
                  <a:pt x="70269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xmlns="" id="{04E49F3B-6369-4A60-A801-2D52F648AFED}"/>
              </a:ext>
            </a:extLst>
          </p:cNvPr>
          <p:cNvSpPr/>
          <p:nvPr/>
        </p:nvSpPr>
        <p:spPr>
          <a:xfrm rot="20993726">
            <a:off x="2842221" y="1960859"/>
            <a:ext cx="439135" cy="1227446"/>
          </a:xfrm>
          <a:custGeom>
            <a:avLst/>
            <a:gdLst>
              <a:gd name="connsiteX0" fmla="*/ 439135 w 439135"/>
              <a:gd name="connsiteY0" fmla="*/ 22422 h 1227446"/>
              <a:gd name="connsiteX1" fmla="*/ 431926 w 439135"/>
              <a:gd name="connsiteY1" fmla="*/ 27533 h 1227446"/>
              <a:gd name="connsiteX2" fmla="*/ 429488 w 439135"/>
              <a:gd name="connsiteY2" fmla="*/ 41213 h 1227446"/>
              <a:gd name="connsiteX3" fmla="*/ 419096 w 439135"/>
              <a:gd name="connsiteY3" fmla="*/ 60531 h 1227446"/>
              <a:gd name="connsiteX4" fmla="*/ 411142 w 439135"/>
              <a:gd name="connsiteY4" fmla="*/ 66170 h 1227446"/>
              <a:gd name="connsiteX5" fmla="*/ 396451 w 439135"/>
              <a:gd name="connsiteY5" fmla="*/ 70609 h 1227446"/>
              <a:gd name="connsiteX6" fmla="*/ 387278 w 439135"/>
              <a:gd name="connsiteY6" fmla="*/ 83088 h 1227446"/>
              <a:gd name="connsiteX7" fmla="*/ 384841 w 439135"/>
              <a:gd name="connsiteY7" fmla="*/ 96767 h 1227446"/>
              <a:gd name="connsiteX8" fmla="*/ 379965 w 439135"/>
              <a:gd name="connsiteY8" fmla="*/ 124125 h 1227446"/>
              <a:gd name="connsiteX9" fmla="*/ 378746 w 439135"/>
              <a:gd name="connsiteY9" fmla="*/ 130964 h 1227446"/>
              <a:gd name="connsiteX10" fmla="*/ 377527 w 439135"/>
              <a:gd name="connsiteY10" fmla="*/ 137805 h 1227446"/>
              <a:gd name="connsiteX11" fmla="*/ 376309 w 439135"/>
              <a:gd name="connsiteY11" fmla="*/ 144644 h 1227446"/>
              <a:gd name="connsiteX12" fmla="*/ 372652 w 439135"/>
              <a:gd name="connsiteY12" fmla="*/ 165163 h 1227446"/>
              <a:gd name="connsiteX13" fmla="*/ 370214 w 439135"/>
              <a:gd name="connsiteY13" fmla="*/ 178842 h 1227446"/>
              <a:gd name="connsiteX14" fmla="*/ 367776 w 439135"/>
              <a:gd name="connsiteY14" fmla="*/ 192521 h 1227446"/>
              <a:gd name="connsiteX15" fmla="*/ 369636 w 439135"/>
              <a:gd name="connsiteY15" fmla="*/ 221080 h 1227446"/>
              <a:gd name="connsiteX16" fmla="*/ 365979 w 439135"/>
              <a:gd name="connsiteY16" fmla="*/ 241598 h 1227446"/>
              <a:gd name="connsiteX17" fmla="*/ 361104 w 439135"/>
              <a:gd name="connsiteY17" fmla="*/ 268956 h 1227446"/>
              <a:gd name="connsiteX18" fmla="*/ 355009 w 439135"/>
              <a:gd name="connsiteY18" fmla="*/ 303155 h 1227446"/>
              <a:gd name="connsiteX19" fmla="*/ 363606 w 439135"/>
              <a:gd name="connsiteY19" fmla="*/ 332913 h 1227446"/>
              <a:gd name="connsiteX20" fmla="*/ 357511 w 439135"/>
              <a:gd name="connsiteY20" fmla="*/ 367112 h 1227446"/>
              <a:gd name="connsiteX21" fmla="*/ 351417 w 439135"/>
              <a:gd name="connsiteY21" fmla="*/ 401309 h 1227446"/>
              <a:gd name="connsiteX22" fmla="*/ 352058 w 439135"/>
              <a:gd name="connsiteY22" fmla="*/ 436707 h 1227446"/>
              <a:gd name="connsiteX23" fmla="*/ 344745 w 439135"/>
              <a:gd name="connsiteY23" fmla="*/ 477745 h 1227446"/>
              <a:gd name="connsiteX24" fmla="*/ 336213 w 439135"/>
              <a:gd name="connsiteY24" fmla="*/ 525622 h 1227446"/>
              <a:gd name="connsiteX25" fmla="*/ 335635 w 439135"/>
              <a:gd name="connsiteY25" fmla="*/ 567859 h 1227446"/>
              <a:gd name="connsiteX26" fmla="*/ 327102 w 439135"/>
              <a:gd name="connsiteY26" fmla="*/ 615736 h 1227446"/>
              <a:gd name="connsiteX27" fmla="*/ 312476 w 439135"/>
              <a:gd name="connsiteY27" fmla="*/ 697811 h 1227446"/>
              <a:gd name="connsiteX28" fmla="*/ 307023 w 439135"/>
              <a:gd name="connsiteY28" fmla="*/ 767408 h 1227446"/>
              <a:gd name="connsiteX29" fmla="*/ 296053 w 439135"/>
              <a:gd name="connsiteY29" fmla="*/ 828964 h 1227446"/>
              <a:gd name="connsiteX30" fmla="*/ 285083 w 439135"/>
              <a:gd name="connsiteY30" fmla="*/ 890520 h 1227446"/>
              <a:gd name="connsiteX31" fmla="*/ 275332 w 439135"/>
              <a:gd name="connsiteY31" fmla="*/ 945236 h 1227446"/>
              <a:gd name="connsiteX32" fmla="*/ 268019 w 439135"/>
              <a:gd name="connsiteY32" fmla="*/ 986273 h 1227446"/>
              <a:gd name="connsiteX33" fmla="*/ 263144 w 439135"/>
              <a:gd name="connsiteY33" fmla="*/ 1013631 h 1227446"/>
              <a:gd name="connsiteX34" fmla="*/ 239922 w 439135"/>
              <a:gd name="connsiteY34" fmla="*/ 1065948 h 1227446"/>
              <a:gd name="connsiteX35" fmla="*/ 209963 w 439135"/>
              <a:gd name="connsiteY35" fmla="*/ 1117063 h 1227446"/>
              <a:gd name="connsiteX36" fmla="*/ 175707 w 439135"/>
              <a:gd name="connsiteY36" fmla="*/ 1153299 h 1227446"/>
              <a:gd name="connsiteX37" fmla="*/ 133498 w 439135"/>
              <a:gd name="connsiteY37" fmla="*/ 1195174 h 1227446"/>
              <a:gd name="connsiteX38" fmla="*/ 109635 w 439135"/>
              <a:gd name="connsiteY38" fmla="*/ 1212092 h 1227446"/>
              <a:gd name="connsiteX39" fmla="*/ 94944 w 439135"/>
              <a:gd name="connsiteY39" fmla="*/ 1216531 h 1227446"/>
              <a:gd name="connsiteX40" fmla="*/ 86989 w 439135"/>
              <a:gd name="connsiteY40" fmla="*/ 1222170 h 1227446"/>
              <a:gd name="connsiteX41" fmla="*/ 65564 w 439135"/>
              <a:gd name="connsiteY41" fmla="*/ 1225409 h 1227446"/>
              <a:gd name="connsiteX42" fmla="*/ 58828 w 439135"/>
              <a:gd name="connsiteY42" fmla="*/ 1224208 h 1227446"/>
              <a:gd name="connsiteX43" fmla="*/ 37402 w 439135"/>
              <a:gd name="connsiteY43" fmla="*/ 1227446 h 1227446"/>
              <a:gd name="connsiteX44" fmla="*/ 30666 w 439135"/>
              <a:gd name="connsiteY44" fmla="*/ 1226246 h 1227446"/>
              <a:gd name="connsiteX45" fmla="*/ 18414 w 439135"/>
              <a:gd name="connsiteY45" fmla="*/ 1217006 h 1227446"/>
              <a:gd name="connsiteX46" fmla="*/ 0 w 439135"/>
              <a:gd name="connsiteY46" fmla="*/ 1206881 h 1227446"/>
              <a:gd name="connsiteX47" fmla="*/ 31619 w 439135"/>
              <a:gd name="connsiteY47" fmla="*/ 831236 h 1227446"/>
              <a:gd name="connsiteX48" fmla="*/ 38303 w 439135"/>
              <a:gd name="connsiteY48" fmla="*/ 832428 h 1227446"/>
              <a:gd name="connsiteX49" fmla="*/ 51774 w 439135"/>
              <a:gd name="connsiteY49" fmla="*/ 834828 h 1227446"/>
              <a:gd name="connsiteX50" fmla="*/ 66465 w 439135"/>
              <a:gd name="connsiteY50" fmla="*/ 830390 h 1227446"/>
              <a:gd name="connsiteX51" fmla="*/ 73200 w 439135"/>
              <a:gd name="connsiteY51" fmla="*/ 831590 h 1227446"/>
              <a:gd name="connsiteX52" fmla="*/ 82373 w 439135"/>
              <a:gd name="connsiteY52" fmla="*/ 819111 h 1227446"/>
              <a:gd name="connsiteX53" fmla="*/ 83592 w 439135"/>
              <a:gd name="connsiteY53" fmla="*/ 812272 h 1227446"/>
              <a:gd name="connsiteX54" fmla="*/ 84811 w 439135"/>
              <a:gd name="connsiteY54" fmla="*/ 805431 h 1227446"/>
              <a:gd name="connsiteX55" fmla="*/ 87249 w 439135"/>
              <a:gd name="connsiteY55" fmla="*/ 791753 h 1227446"/>
              <a:gd name="connsiteX56" fmla="*/ 96422 w 439135"/>
              <a:gd name="connsiteY56" fmla="*/ 779274 h 1227446"/>
              <a:gd name="connsiteX57" fmla="*/ 98860 w 439135"/>
              <a:gd name="connsiteY57" fmla="*/ 765594 h 1227446"/>
              <a:gd name="connsiteX58" fmla="*/ 102517 w 439135"/>
              <a:gd name="connsiteY58" fmla="*/ 745076 h 1227446"/>
              <a:gd name="connsiteX59" fmla="*/ 99438 w 439135"/>
              <a:gd name="connsiteY59" fmla="*/ 723356 h 1227446"/>
              <a:gd name="connsiteX60" fmla="*/ 105532 w 439135"/>
              <a:gd name="connsiteY60" fmla="*/ 689159 h 1227446"/>
              <a:gd name="connsiteX61" fmla="*/ 112845 w 439135"/>
              <a:gd name="connsiteY61" fmla="*/ 648122 h 1227446"/>
              <a:gd name="connsiteX62" fmla="*/ 116502 w 439135"/>
              <a:gd name="connsiteY62" fmla="*/ 627603 h 1227446"/>
              <a:gd name="connsiteX63" fmla="*/ 121377 w 439135"/>
              <a:gd name="connsiteY63" fmla="*/ 600244 h 1227446"/>
              <a:gd name="connsiteX64" fmla="*/ 125034 w 439135"/>
              <a:gd name="connsiteY64" fmla="*/ 579725 h 1227446"/>
              <a:gd name="connsiteX65" fmla="*/ 123174 w 439135"/>
              <a:gd name="connsiteY65" fmla="*/ 551167 h 1227446"/>
              <a:gd name="connsiteX66" fmla="*/ 128049 w 439135"/>
              <a:gd name="connsiteY66" fmla="*/ 523809 h 1227446"/>
              <a:gd name="connsiteX67" fmla="*/ 134144 w 439135"/>
              <a:gd name="connsiteY67" fmla="*/ 489611 h 1227446"/>
              <a:gd name="connsiteX68" fmla="*/ 141457 w 439135"/>
              <a:gd name="connsiteY68" fmla="*/ 448573 h 1227446"/>
              <a:gd name="connsiteX69" fmla="*/ 146332 w 439135"/>
              <a:gd name="connsiteY69" fmla="*/ 421215 h 1227446"/>
              <a:gd name="connsiteX70" fmla="*/ 146911 w 439135"/>
              <a:gd name="connsiteY70" fmla="*/ 378978 h 1227446"/>
              <a:gd name="connsiteX71" fmla="*/ 154224 w 439135"/>
              <a:gd name="connsiteY71" fmla="*/ 337940 h 1227446"/>
              <a:gd name="connsiteX72" fmla="*/ 161537 w 439135"/>
              <a:gd name="connsiteY72" fmla="*/ 296903 h 1227446"/>
              <a:gd name="connsiteX73" fmla="*/ 168850 w 439135"/>
              <a:gd name="connsiteY73" fmla="*/ 255865 h 1227446"/>
              <a:gd name="connsiteX74" fmla="*/ 160254 w 439135"/>
              <a:gd name="connsiteY74" fmla="*/ 226107 h 1227446"/>
              <a:gd name="connsiteX75" fmla="*/ 166349 w 439135"/>
              <a:gd name="connsiteY75" fmla="*/ 191908 h 1227446"/>
              <a:gd name="connsiteX76" fmla="*/ 172443 w 439135"/>
              <a:gd name="connsiteY76" fmla="*/ 157710 h 1227446"/>
              <a:gd name="connsiteX77" fmla="*/ 176100 w 439135"/>
              <a:gd name="connsiteY77" fmla="*/ 137192 h 1227446"/>
              <a:gd name="connsiteX78" fmla="*/ 175458 w 439135"/>
              <a:gd name="connsiteY78" fmla="*/ 101794 h 1227446"/>
              <a:gd name="connsiteX79" fmla="*/ 177896 w 439135"/>
              <a:gd name="connsiteY79" fmla="*/ 88114 h 1227446"/>
              <a:gd name="connsiteX80" fmla="*/ 182771 w 439135"/>
              <a:gd name="connsiteY80" fmla="*/ 60756 h 1227446"/>
              <a:gd name="connsiteX81" fmla="*/ 178474 w 439135"/>
              <a:gd name="connsiteY81" fmla="*/ 45877 h 1227446"/>
              <a:gd name="connsiteX82" fmla="*/ 180912 w 439135"/>
              <a:gd name="connsiteY82" fmla="*/ 32198 h 1227446"/>
              <a:gd name="connsiteX83" fmla="*/ 183350 w 439135"/>
              <a:gd name="connsiteY83" fmla="*/ 18519 h 1227446"/>
              <a:gd name="connsiteX84" fmla="*/ 172316 w 439135"/>
              <a:gd name="connsiteY84" fmla="*/ 2439 h 1227446"/>
              <a:gd name="connsiteX85" fmla="*/ 172750 w 439135"/>
              <a:gd name="connsiteY85" fmla="*/ 0 h 1227446"/>
              <a:gd name="connsiteX86" fmla="*/ 439135 w 439135"/>
              <a:gd name="connsiteY86" fmla="*/ 22422 h 1227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439135" h="1227446">
                <a:moveTo>
                  <a:pt x="439135" y="22422"/>
                </a:moveTo>
                <a:lnTo>
                  <a:pt x="431926" y="27533"/>
                </a:lnTo>
                <a:lnTo>
                  <a:pt x="429488" y="41213"/>
                </a:lnTo>
                <a:lnTo>
                  <a:pt x="419096" y="60531"/>
                </a:lnTo>
                <a:lnTo>
                  <a:pt x="411142" y="66170"/>
                </a:lnTo>
                <a:lnTo>
                  <a:pt x="396451" y="70609"/>
                </a:lnTo>
                <a:lnTo>
                  <a:pt x="387278" y="83088"/>
                </a:lnTo>
                <a:lnTo>
                  <a:pt x="384841" y="96767"/>
                </a:lnTo>
                <a:lnTo>
                  <a:pt x="379965" y="124125"/>
                </a:lnTo>
                <a:lnTo>
                  <a:pt x="378746" y="130964"/>
                </a:lnTo>
                <a:lnTo>
                  <a:pt x="377527" y="137805"/>
                </a:lnTo>
                <a:lnTo>
                  <a:pt x="376309" y="144644"/>
                </a:lnTo>
                <a:lnTo>
                  <a:pt x="372652" y="165163"/>
                </a:lnTo>
                <a:lnTo>
                  <a:pt x="370214" y="178842"/>
                </a:lnTo>
                <a:lnTo>
                  <a:pt x="367776" y="192521"/>
                </a:lnTo>
                <a:lnTo>
                  <a:pt x="369636" y="221080"/>
                </a:lnTo>
                <a:lnTo>
                  <a:pt x="365979" y="241598"/>
                </a:lnTo>
                <a:lnTo>
                  <a:pt x="361104" y="268956"/>
                </a:lnTo>
                <a:lnTo>
                  <a:pt x="355009" y="303155"/>
                </a:lnTo>
                <a:lnTo>
                  <a:pt x="363606" y="332913"/>
                </a:lnTo>
                <a:lnTo>
                  <a:pt x="357511" y="367112"/>
                </a:lnTo>
                <a:lnTo>
                  <a:pt x="351417" y="401309"/>
                </a:lnTo>
                <a:lnTo>
                  <a:pt x="352058" y="436707"/>
                </a:lnTo>
                <a:lnTo>
                  <a:pt x="344745" y="477745"/>
                </a:lnTo>
                <a:lnTo>
                  <a:pt x="336213" y="525622"/>
                </a:lnTo>
                <a:lnTo>
                  <a:pt x="335635" y="567859"/>
                </a:lnTo>
                <a:lnTo>
                  <a:pt x="327102" y="615736"/>
                </a:lnTo>
                <a:lnTo>
                  <a:pt x="312476" y="697811"/>
                </a:lnTo>
                <a:lnTo>
                  <a:pt x="307023" y="767408"/>
                </a:lnTo>
                <a:lnTo>
                  <a:pt x="296053" y="828964"/>
                </a:lnTo>
                <a:lnTo>
                  <a:pt x="285083" y="890520"/>
                </a:lnTo>
                <a:lnTo>
                  <a:pt x="275332" y="945236"/>
                </a:lnTo>
                <a:lnTo>
                  <a:pt x="268019" y="986273"/>
                </a:lnTo>
                <a:lnTo>
                  <a:pt x="263144" y="1013631"/>
                </a:lnTo>
                <a:lnTo>
                  <a:pt x="239922" y="1065948"/>
                </a:lnTo>
                <a:lnTo>
                  <a:pt x="209963" y="1117063"/>
                </a:lnTo>
                <a:lnTo>
                  <a:pt x="175707" y="1153299"/>
                </a:lnTo>
                <a:lnTo>
                  <a:pt x="133498" y="1195174"/>
                </a:lnTo>
                <a:lnTo>
                  <a:pt x="109635" y="1212092"/>
                </a:lnTo>
                <a:lnTo>
                  <a:pt x="94944" y="1216531"/>
                </a:lnTo>
                <a:lnTo>
                  <a:pt x="86989" y="1222170"/>
                </a:lnTo>
                <a:lnTo>
                  <a:pt x="65564" y="1225409"/>
                </a:lnTo>
                <a:lnTo>
                  <a:pt x="58828" y="1224208"/>
                </a:lnTo>
                <a:lnTo>
                  <a:pt x="37402" y="1227446"/>
                </a:lnTo>
                <a:lnTo>
                  <a:pt x="30666" y="1226246"/>
                </a:lnTo>
                <a:lnTo>
                  <a:pt x="18414" y="1217006"/>
                </a:lnTo>
                <a:lnTo>
                  <a:pt x="0" y="1206881"/>
                </a:lnTo>
                <a:lnTo>
                  <a:pt x="31619" y="831236"/>
                </a:lnTo>
                <a:lnTo>
                  <a:pt x="38303" y="832428"/>
                </a:lnTo>
                <a:lnTo>
                  <a:pt x="51774" y="834828"/>
                </a:lnTo>
                <a:lnTo>
                  <a:pt x="66465" y="830390"/>
                </a:lnTo>
                <a:lnTo>
                  <a:pt x="73200" y="831590"/>
                </a:lnTo>
                <a:lnTo>
                  <a:pt x="82373" y="819111"/>
                </a:lnTo>
                <a:lnTo>
                  <a:pt x="83592" y="812272"/>
                </a:lnTo>
                <a:lnTo>
                  <a:pt x="84811" y="805431"/>
                </a:lnTo>
                <a:lnTo>
                  <a:pt x="87249" y="791753"/>
                </a:lnTo>
                <a:lnTo>
                  <a:pt x="96422" y="779274"/>
                </a:lnTo>
                <a:lnTo>
                  <a:pt x="98860" y="765594"/>
                </a:lnTo>
                <a:lnTo>
                  <a:pt x="102517" y="745076"/>
                </a:lnTo>
                <a:lnTo>
                  <a:pt x="99438" y="723356"/>
                </a:lnTo>
                <a:lnTo>
                  <a:pt x="105532" y="689159"/>
                </a:lnTo>
                <a:lnTo>
                  <a:pt x="112845" y="648122"/>
                </a:lnTo>
                <a:lnTo>
                  <a:pt x="116502" y="627603"/>
                </a:lnTo>
                <a:lnTo>
                  <a:pt x="121377" y="600244"/>
                </a:lnTo>
                <a:lnTo>
                  <a:pt x="125034" y="579725"/>
                </a:lnTo>
                <a:lnTo>
                  <a:pt x="123174" y="551167"/>
                </a:lnTo>
                <a:lnTo>
                  <a:pt x="128049" y="523809"/>
                </a:lnTo>
                <a:lnTo>
                  <a:pt x="134144" y="489611"/>
                </a:lnTo>
                <a:lnTo>
                  <a:pt x="141457" y="448573"/>
                </a:lnTo>
                <a:lnTo>
                  <a:pt x="146332" y="421215"/>
                </a:lnTo>
                <a:lnTo>
                  <a:pt x="146911" y="378978"/>
                </a:lnTo>
                <a:lnTo>
                  <a:pt x="154224" y="337940"/>
                </a:lnTo>
                <a:lnTo>
                  <a:pt x="161537" y="296903"/>
                </a:lnTo>
                <a:lnTo>
                  <a:pt x="168850" y="255865"/>
                </a:lnTo>
                <a:lnTo>
                  <a:pt x="160254" y="226107"/>
                </a:lnTo>
                <a:lnTo>
                  <a:pt x="166349" y="191908"/>
                </a:lnTo>
                <a:lnTo>
                  <a:pt x="172443" y="157710"/>
                </a:lnTo>
                <a:lnTo>
                  <a:pt x="176100" y="137192"/>
                </a:lnTo>
                <a:lnTo>
                  <a:pt x="175458" y="101794"/>
                </a:lnTo>
                <a:lnTo>
                  <a:pt x="177896" y="88114"/>
                </a:lnTo>
                <a:lnTo>
                  <a:pt x="182771" y="60756"/>
                </a:lnTo>
                <a:lnTo>
                  <a:pt x="178474" y="45877"/>
                </a:lnTo>
                <a:lnTo>
                  <a:pt x="180912" y="32198"/>
                </a:lnTo>
                <a:lnTo>
                  <a:pt x="183350" y="18519"/>
                </a:lnTo>
                <a:lnTo>
                  <a:pt x="172316" y="2439"/>
                </a:lnTo>
                <a:lnTo>
                  <a:pt x="172750" y="0"/>
                </a:lnTo>
                <a:lnTo>
                  <a:pt x="439135" y="2242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A1057D06-42C8-4985-AAE4-7781E8DD4ECD}"/>
              </a:ext>
            </a:extLst>
          </p:cNvPr>
          <p:cNvSpPr/>
          <p:nvPr/>
        </p:nvSpPr>
        <p:spPr>
          <a:xfrm rot="20993726">
            <a:off x="5440014" y="2133276"/>
            <a:ext cx="597316" cy="509990"/>
          </a:xfrm>
          <a:custGeom>
            <a:avLst/>
            <a:gdLst>
              <a:gd name="connsiteX0" fmla="*/ 549043 w 597316"/>
              <a:gd name="connsiteY0" fmla="*/ 0 h 509990"/>
              <a:gd name="connsiteX1" fmla="*/ 563879 w 597316"/>
              <a:gd name="connsiteY1" fmla="*/ 2644 h 509990"/>
              <a:gd name="connsiteX2" fmla="*/ 578715 w 597316"/>
              <a:gd name="connsiteY2" fmla="*/ 5288 h 509990"/>
              <a:gd name="connsiteX3" fmla="*/ 592333 w 597316"/>
              <a:gd name="connsiteY3" fmla="*/ 14764 h 509990"/>
              <a:gd name="connsiteX4" fmla="*/ 591116 w 597316"/>
              <a:gd name="connsiteY4" fmla="*/ 21596 h 509990"/>
              <a:gd name="connsiteX5" fmla="*/ 597316 w 597316"/>
              <a:gd name="connsiteY5" fmla="*/ 29749 h 509990"/>
              <a:gd name="connsiteX6" fmla="*/ 594881 w 597316"/>
              <a:gd name="connsiteY6" fmla="*/ 43413 h 509990"/>
              <a:gd name="connsiteX7" fmla="*/ 586246 w 597316"/>
              <a:gd name="connsiteY7" fmla="*/ 48922 h 509990"/>
              <a:gd name="connsiteX8" fmla="*/ 583811 w 597316"/>
              <a:gd name="connsiteY8" fmla="*/ 62586 h 509990"/>
              <a:gd name="connsiteX9" fmla="*/ 573958 w 597316"/>
              <a:gd name="connsiteY9" fmla="*/ 74926 h 509990"/>
              <a:gd name="connsiteX10" fmla="*/ 562888 w 597316"/>
              <a:gd name="connsiteY10" fmla="*/ 94100 h 509990"/>
              <a:gd name="connsiteX11" fmla="*/ 545617 w 597316"/>
              <a:gd name="connsiteY11" fmla="*/ 105120 h 509990"/>
              <a:gd name="connsiteX12" fmla="*/ 528346 w 597316"/>
              <a:gd name="connsiteY12" fmla="*/ 116138 h 509990"/>
              <a:gd name="connsiteX13" fmla="*/ 501223 w 597316"/>
              <a:gd name="connsiteY13" fmla="*/ 139499 h 509990"/>
              <a:gd name="connsiteX14" fmla="*/ 455610 w 597316"/>
              <a:gd name="connsiteY14" fmla="*/ 180711 h 509990"/>
              <a:gd name="connsiteX15" fmla="*/ 386527 w 597316"/>
              <a:gd name="connsiteY15" fmla="*/ 224788 h 509990"/>
              <a:gd name="connsiteX16" fmla="*/ 316226 w 597316"/>
              <a:gd name="connsiteY16" fmla="*/ 275698 h 509990"/>
              <a:gd name="connsiteX17" fmla="*/ 237289 w 597316"/>
              <a:gd name="connsiteY17" fmla="*/ 332117 h 509990"/>
              <a:gd name="connsiteX18" fmla="*/ 168206 w 597316"/>
              <a:gd name="connsiteY18" fmla="*/ 376194 h 509990"/>
              <a:gd name="connsiteX19" fmla="*/ 113958 w 597316"/>
              <a:gd name="connsiteY19" fmla="*/ 422915 h 509990"/>
              <a:gd name="connsiteX20" fmla="*/ 68346 w 597316"/>
              <a:gd name="connsiteY20" fmla="*/ 464127 h 509990"/>
              <a:gd name="connsiteX21" fmla="*/ 16533 w 597316"/>
              <a:gd name="connsiteY21" fmla="*/ 497186 h 509990"/>
              <a:gd name="connsiteX22" fmla="*/ 0 w 597316"/>
              <a:gd name="connsiteY22" fmla="*/ 509990 h 509990"/>
              <a:gd name="connsiteX23" fmla="*/ 152427 w 597316"/>
              <a:gd name="connsiteY23" fmla="*/ 173176 h 509990"/>
              <a:gd name="connsiteX24" fmla="*/ 166422 w 597316"/>
              <a:gd name="connsiteY24" fmla="*/ 171467 h 509990"/>
              <a:gd name="connsiteX25" fmla="*/ 176275 w 597316"/>
              <a:gd name="connsiteY25" fmla="*/ 159125 h 509990"/>
              <a:gd name="connsiteX26" fmla="*/ 192329 w 597316"/>
              <a:gd name="connsiteY26" fmla="*/ 154938 h 509990"/>
              <a:gd name="connsiteX27" fmla="*/ 209600 w 597316"/>
              <a:gd name="connsiteY27" fmla="*/ 143918 h 509990"/>
              <a:gd name="connsiteX28" fmla="*/ 234288 w 597316"/>
              <a:gd name="connsiteY28" fmla="*/ 134221 h 509990"/>
              <a:gd name="connsiteX29" fmla="*/ 267612 w 597316"/>
              <a:gd name="connsiteY29" fmla="*/ 119013 h 509990"/>
              <a:gd name="connsiteX30" fmla="*/ 300937 w 597316"/>
              <a:gd name="connsiteY30" fmla="*/ 103806 h 509990"/>
              <a:gd name="connsiteX31" fmla="*/ 335479 w 597316"/>
              <a:gd name="connsiteY31" fmla="*/ 81768 h 509990"/>
              <a:gd name="connsiteX32" fmla="*/ 376221 w 597316"/>
              <a:gd name="connsiteY32" fmla="*/ 67882 h 509990"/>
              <a:gd name="connsiteX33" fmla="*/ 419399 w 597316"/>
              <a:gd name="connsiteY33" fmla="*/ 40334 h 509990"/>
              <a:gd name="connsiteX34" fmla="*/ 452722 w 597316"/>
              <a:gd name="connsiteY34" fmla="*/ 25127 h 509990"/>
              <a:gd name="connsiteX35" fmla="*/ 486046 w 597316"/>
              <a:gd name="connsiteY35" fmla="*/ 9920 h 509990"/>
              <a:gd name="connsiteX36" fmla="*/ 516936 w 597316"/>
              <a:gd name="connsiteY36" fmla="*/ 8376 h 509990"/>
              <a:gd name="connsiteX37" fmla="*/ 549043 w 597316"/>
              <a:gd name="connsiteY37" fmla="*/ 0 h 509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597316" h="509990">
                <a:moveTo>
                  <a:pt x="549043" y="0"/>
                </a:moveTo>
                <a:lnTo>
                  <a:pt x="563879" y="2644"/>
                </a:lnTo>
                <a:lnTo>
                  <a:pt x="578715" y="5288"/>
                </a:lnTo>
                <a:lnTo>
                  <a:pt x="592333" y="14764"/>
                </a:lnTo>
                <a:lnTo>
                  <a:pt x="591116" y="21596"/>
                </a:lnTo>
                <a:lnTo>
                  <a:pt x="597316" y="29749"/>
                </a:lnTo>
                <a:lnTo>
                  <a:pt x="594881" y="43413"/>
                </a:lnTo>
                <a:lnTo>
                  <a:pt x="586246" y="48922"/>
                </a:lnTo>
                <a:lnTo>
                  <a:pt x="583811" y="62586"/>
                </a:lnTo>
                <a:lnTo>
                  <a:pt x="573958" y="74926"/>
                </a:lnTo>
                <a:lnTo>
                  <a:pt x="562888" y="94100"/>
                </a:lnTo>
                <a:lnTo>
                  <a:pt x="545617" y="105120"/>
                </a:lnTo>
                <a:lnTo>
                  <a:pt x="528346" y="116138"/>
                </a:lnTo>
                <a:lnTo>
                  <a:pt x="501223" y="139499"/>
                </a:lnTo>
                <a:lnTo>
                  <a:pt x="455610" y="180711"/>
                </a:lnTo>
                <a:lnTo>
                  <a:pt x="386527" y="224788"/>
                </a:lnTo>
                <a:lnTo>
                  <a:pt x="316226" y="275698"/>
                </a:lnTo>
                <a:lnTo>
                  <a:pt x="237289" y="332117"/>
                </a:lnTo>
                <a:lnTo>
                  <a:pt x="168206" y="376194"/>
                </a:lnTo>
                <a:lnTo>
                  <a:pt x="113958" y="422915"/>
                </a:lnTo>
                <a:lnTo>
                  <a:pt x="68346" y="464127"/>
                </a:lnTo>
                <a:lnTo>
                  <a:pt x="16533" y="497186"/>
                </a:lnTo>
                <a:lnTo>
                  <a:pt x="0" y="509990"/>
                </a:lnTo>
                <a:lnTo>
                  <a:pt x="152427" y="173176"/>
                </a:lnTo>
                <a:lnTo>
                  <a:pt x="166422" y="171467"/>
                </a:lnTo>
                <a:lnTo>
                  <a:pt x="176275" y="159125"/>
                </a:lnTo>
                <a:lnTo>
                  <a:pt x="192329" y="154938"/>
                </a:lnTo>
                <a:lnTo>
                  <a:pt x="209600" y="143918"/>
                </a:lnTo>
                <a:lnTo>
                  <a:pt x="234288" y="134221"/>
                </a:lnTo>
                <a:lnTo>
                  <a:pt x="267612" y="119013"/>
                </a:lnTo>
                <a:lnTo>
                  <a:pt x="300937" y="103806"/>
                </a:lnTo>
                <a:lnTo>
                  <a:pt x="335479" y="81768"/>
                </a:lnTo>
                <a:lnTo>
                  <a:pt x="376221" y="67882"/>
                </a:lnTo>
                <a:lnTo>
                  <a:pt x="419399" y="40334"/>
                </a:lnTo>
                <a:lnTo>
                  <a:pt x="452722" y="25127"/>
                </a:lnTo>
                <a:lnTo>
                  <a:pt x="486046" y="9920"/>
                </a:lnTo>
                <a:lnTo>
                  <a:pt x="516936" y="8376"/>
                </a:lnTo>
                <a:lnTo>
                  <a:pt x="54904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A25088D3-E042-4678-964A-164FEA20F2CC}"/>
              </a:ext>
            </a:extLst>
          </p:cNvPr>
          <p:cNvSpPr/>
          <p:nvPr/>
        </p:nvSpPr>
        <p:spPr>
          <a:xfrm rot="20993726">
            <a:off x="6326807" y="4445261"/>
            <a:ext cx="641576" cy="2108451"/>
          </a:xfrm>
          <a:custGeom>
            <a:avLst/>
            <a:gdLst>
              <a:gd name="connsiteX0" fmla="*/ 641576 w 641576"/>
              <a:gd name="connsiteY0" fmla="*/ 0 h 2108451"/>
              <a:gd name="connsiteX1" fmla="*/ 638333 w 641576"/>
              <a:gd name="connsiteY1" fmla="*/ 5615 h 2108451"/>
              <a:gd name="connsiteX2" fmla="*/ 621063 w 641576"/>
              <a:gd name="connsiteY2" fmla="*/ 16635 h 2108451"/>
              <a:gd name="connsiteX3" fmla="*/ 597591 w 641576"/>
              <a:gd name="connsiteY3" fmla="*/ 19501 h 2108451"/>
              <a:gd name="connsiteX4" fmla="*/ 596374 w 641576"/>
              <a:gd name="connsiteY4" fmla="*/ 26333 h 2108451"/>
              <a:gd name="connsiteX5" fmla="*/ 586521 w 641576"/>
              <a:gd name="connsiteY5" fmla="*/ 38674 h 2108451"/>
              <a:gd name="connsiteX6" fmla="*/ 569251 w 641576"/>
              <a:gd name="connsiteY6" fmla="*/ 49694 h 2108451"/>
              <a:gd name="connsiteX7" fmla="*/ 566816 w 641576"/>
              <a:gd name="connsiteY7" fmla="*/ 63356 h 2108451"/>
              <a:gd name="connsiteX8" fmla="*/ 554528 w 641576"/>
              <a:gd name="connsiteY8" fmla="*/ 89361 h 2108451"/>
              <a:gd name="connsiteX9" fmla="*/ 550875 w 641576"/>
              <a:gd name="connsiteY9" fmla="*/ 109856 h 2108451"/>
              <a:gd name="connsiteX10" fmla="*/ 544788 w 641576"/>
              <a:gd name="connsiteY10" fmla="*/ 144015 h 2108451"/>
              <a:gd name="connsiteX11" fmla="*/ 530065 w 641576"/>
              <a:gd name="connsiteY11" fmla="*/ 183682 h 2108451"/>
              <a:gd name="connsiteX12" fmla="*/ 522760 w 641576"/>
              <a:gd name="connsiteY12" fmla="*/ 224672 h 2108451"/>
              <a:gd name="connsiteX13" fmla="*/ 501837 w 641576"/>
              <a:gd name="connsiteY13" fmla="*/ 256186 h 2108451"/>
              <a:gd name="connsiteX14" fmla="*/ 490880 w 641576"/>
              <a:gd name="connsiteY14" fmla="*/ 317671 h 2108451"/>
              <a:gd name="connsiteX15" fmla="*/ 483575 w 641576"/>
              <a:gd name="connsiteY15" fmla="*/ 358662 h 2108451"/>
              <a:gd name="connsiteX16" fmla="*/ 471400 w 641576"/>
              <a:gd name="connsiteY16" fmla="*/ 426977 h 2108451"/>
              <a:gd name="connsiteX17" fmla="*/ 460443 w 641576"/>
              <a:gd name="connsiteY17" fmla="*/ 488463 h 2108451"/>
              <a:gd name="connsiteX18" fmla="*/ 449486 w 641576"/>
              <a:gd name="connsiteY18" fmla="*/ 549947 h 2108451"/>
              <a:gd name="connsiteX19" fmla="*/ 436094 w 641576"/>
              <a:gd name="connsiteY19" fmla="*/ 625096 h 2108451"/>
              <a:gd name="connsiteX20" fmla="*/ 423919 w 641576"/>
              <a:gd name="connsiteY20" fmla="*/ 693412 h 2108451"/>
              <a:gd name="connsiteX21" fmla="*/ 410527 w 641576"/>
              <a:gd name="connsiteY21" fmla="*/ 768560 h 2108451"/>
              <a:gd name="connsiteX22" fmla="*/ 398352 w 641576"/>
              <a:gd name="connsiteY22" fmla="*/ 836876 h 2108451"/>
              <a:gd name="connsiteX23" fmla="*/ 386178 w 641576"/>
              <a:gd name="connsiteY23" fmla="*/ 905193 h 2108451"/>
              <a:gd name="connsiteX24" fmla="*/ 375221 w 641576"/>
              <a:gd name="connsiteY24" fmla="*/ 966678 h 2108451"/>
              <a:gd name="connsiteX25" fmla="*/ 364263 w 641576"/>
              <a:gd name="connsiteY25" fmla="*/ 1028163 h 2108451"/>
              <a:gd name="connsiteX26" fmla="*/ 354524 w 641576"/>
              <a:gd name="connsiteY26" fmla="*/ 1082815 h 2108451"/>
              <a:gd name="connsiteX27" fmla="*/ 343567 w 641576"/>
              <a:gd name="connsiteY27" fmla="*/ 1144301 h 2108451"/>
              <a:gd name="connsiteX28" fmla="*/ 333827 w 641576"/>
              <a:gd name="connsiteY28" fmla="*/ 1198954 h 2108451"/>
              <a:gd name="connsiteX29" fmla="*/ 325305 w 641576"/>
              <a:gd name="connsiteY29" fmla="*/ 1246775 h 2108451"/>
              <a:gd name="connsiteX30" fmla="*/ 316782 w 641576"/>
              <a:gd name="connsiteY30" fmla="*/ 1294597 h 2108451"/>
              <a:gd name="connsiteX31" fmla="*/ 308260 w 641576"/>
              <a:gd name="connsiteY31" fmla="*/ 1342418 h 2108451"/>
              <a:gd name="connsiteX32" fmla="*/ 299738 w 641576"/>
              <a:gd name="connsiteY32" fmla="*/ 1390240 h 2108451"/>
              <a:gd name="connsiteX33" fmla="*/ 293651 w 641576"/>
              <a:gd name="connsiteY33" fmla="*/ 1424398 h 2108451"/>
              <a:gd name="connsiteX34" fmla="*/ 301182 w 641576"/>
              <a:gd name="connsiteY34" fmla="*/ 1468032 h 2108451"/>
              <a:gd name="connsiteX35" fmla="*/ 293877 w 641576"/>
              <a:gd name="connsiteY35" fmla="*/ 1509022 h 2108451"/>
              <a:gd name="connsiteX36" fmla="*/ 280485 w 641576"/>
              <a:gd name="connsiteY36" fmla="*/ 1584170 h 2108451"/>
              <a:gd name="connsiteX37" fmla="*/ 269528 w 641576"/>
              <a:gd name="connsiteY37" fmla="*/ 1645654 h 2108451"/>
              <a:gd name="connsiteX38" fmla="*/ 259788 w 641576"/>
              <a:gd name="connsiteY38" fmla="*/ 1700308 h 2108451"/>
              <a:gd name="connsiteX39" fmla="*/ 250049 w 641576"/>
              <a:gd name="connsiteY39" fmla="*/ 1754961 h 2108451"/>
              <a:gd name="connsiteX40" fmla="*/ 241526 w 641576"/>
              <a:gd name="connsiteY40" fmla="*/ 1802783 h 2108451"/>
              <a:gd name="connsiteX41" fmla="*/ 219385 w 641576"/>
              <a:gd name="connsiteY41" fmla="*/ 1841129 h 2108451"/>
              <a:gd name="connsiteX42" fmla="*/ 212081 w 641576"/>
              <a:gd name="connsiteY42" fmla="*/ 1882118 h 2108451"/>
              <a:gd name="connsiteX43" fmla="*/ 207211 w 641576"/>
              <a:gd name="connsiteY43" fmla="*/ 1909445 h 2108451"/>
              <a:gd name="connsiteX44" fmla="*/ 181418 w 641576"/>
              <a:gd name="connsiteY44" fmla="*/ 1968286 h 2108451"/>
              <a:gd name="connsiteX45" fmla="*/ 143223 w 641576"/>
              <a:gd name="connsiteY45" fmla="*/ 2010820 h 2108451"/>
              <a:gd name="connsiteX46" fmla="*/ 114883 w 641576"/>
              <a:gd name="connsiteY46" fmla="*/ 2041012 h 2108451"/>
              <a:gd name="connsiteX47" fmla="*/ 77906 w 641576"/>
              <a:gd name="connsiteY47" fmla="*/ 2076714 h 2108451"/>
              <a:gd name="connsiteX48" fmla="*/ 50782 w 641576"/>
              <a:gd name="connsiteY48" fmla="*/ 2100075 h 2108451"/>
              <a:gd name="connsiteX49" fmla="*/ 18676 w 641576"/>
              <a:gd name="connsiteY49" fmla="*/ 2108451 h 2108451"/>
              <a:gd name="connsiteX50" fmla="*/ 0 w 641576"/>
              <a:gd name="connsiteY50" fmla="*/ 2108002 h 2108451"/>
              <a:gd name="connsiteX51" fmla="*/ 0 w 641576"/>
              <a:gd name="connsiteY51" fmla="*/ 1693166 h 2108451"/>
              <a:gd name="connsiteX52" fmla="*/ 8909 w 641576"/>
              <a:gd name="connsiteY52" fmla="*/ 1690842 h 2108451"/>
              <a:gd name="connsiteX53" fmla="*/ 10126 w 641576"/>
              <a:gd name="connsiteY53" fmla="*/ 1684011 h 2108451"/>
              <a:gd name="connsiteX54" fmla="*/ 19979 w 641576"/>
              <a:gd name="connsiteY54" fmla="*/ 1671669 h 2108451"/>
              <a:gd name="connsiteX55" fmla="*/ 22414 w 641576"/>
              <a:gd name="connsiteY55" fmla="*/ 1658006 h 2108451"/>
              <a:gd name="connsiteX56" fmla="*/ 26066 w 641576"/>
              <a:gd name="connsiteY56" fmla="*/ 1637511 h 2108451"/>
              <a:gd name="connsiteX57" fmla="*/ 30936 w 641576"/>
              <a:gd name="connsiteY57" fmla="*/ 1610185 h 2108451"/>
              <a:gd name="connsiteX58" fmla="*/ 38241 w 641576"/>
              <a:gd name="connsiteY58" fmla="*/ 1569194 h 2108451"/>
              <a:gd name="connsiteX59" fmla="*/ 60381 w 641576"/>
              <a:gd name="connsiteY59" fmla="*/ 1530848 h 2108451"/>
              <a:gd name="connsiteX60" fmla="*/ 66469 w 641576"/>
              <a:gd name="connsiteY60" fmla="*/ 1496690 h 2108451"/>
              <a:gd name="connsiteX61" fmla="*/ 77426 w 641576"/>
              <a:gd name="connsiteY61" fmla="*/ 1435205 h 2108451"/>
              <a:gd name="connsiteX62" fmla="*/ 87165 w 641576"/>
              <a:gd name="connsiteY62" fmla="*/ 1380552 h 2108451"/>
              <a:gd name="connsiteX63" fmla="*/ 98122 w 641576"/>
              <a:gd name="connsiteY63" fmla="*/ 1319068 h 2108451"/>
              <a:gd name="connsiteX64" fmla="*/ 110297 w 641576"/>
              <a:gd name="connsiteY64" fmla="*/ 1250751 h 2108451"/>
              <a:gd name="connsiteX65" fmla="*/ 131107 w 641576"/>
              <a:gd name="connsiteY65" fmla="*/ 1176925 h 2108451"/>
              <a:gd name="connsiteX66" fmla="*/ 145717 w 641576"/>
              <a:gd name="connsiteY66" fmla="*/ 1094944 h 2108451"/>
              <a:gd name="connsiteX67" fmla="*/ 160327 w 641576"/>
              <a:gd name="connsiteY67" fmla="*/ 1012965 h 2108451"/>
              <a:gd name="connsiteX68" fmla="*/ 177371 w 641576"/>
              <a:gd name="connsiteY68" fmla="*/ 917322 h 2108451"/>
              <a:gd name="connsiteX69" fmla="*/ 194416 w 641576"/>
              <a:gd name="connsiteY69" fmla="*/ 821679 h 2108451"/>
              <a:gd name="connsiteX70" fmla="*/ 212677 w 641576"/>
              <a:gd name="connsiteY70" fmla="*/ 719204 h 2108451"/>
              <a:gd name="connsiteX71" fmla="*/ 229722 w 641576"/>
              <a:gd name="connsiteY71" fmla="*/ 623561 h 2108451"/>
              <a:gd name="connsiteX72" fmla="*/ 245549 w 641576"/>
              <a:gd name="connsiteY72" fmla="*/ 534749 h 2108451"/>
              <a:gd name="connsiteX73" fmla="*/ 260159 w 641576"/>
              <a:gd name="connsiteY73" fmla="*/ 452770 h 2108451"/>
              <a:gd name="connsiteX74" fmla="*/ 272333 w 641576"/>
              <a:gd name="connsiteY74" fmla="*/ 384453 h 2108451"/>
              <a:gd name="connsiteX75" fmla="*/ 285725 w 641576"/>
              <a:gd name="connsiteY75" fmla="*/ 309305 h 2108451"/>
              <a:gd name="connsiteX76" fmla="*/ 295465 w 641576"/>
              <a:gd name="connsiteY76" fmla="*/ 254652 h 2108451"/>
              <a:gd name="connsiteX77" fmla="*/ 305205 w 641576"/>
              <a:gd name="connsiteY77" fmla="*/ 200000 h 2108451"/>
              <a:gd name="connsiteX78" fmla="*/ 313727 w 641576"/>
              <a:gd name="connsiteY78" fmla="*/ 152178 h 2108451"/>
              <a:gd name="connsiteX79" fmla="*/ 314831 w 641576"/>
              <a:gd name="connsiteY79" fmla="*/ 103034 h 2108451"/>
              <a:gd name="connsiteX80" fmla="*/ 320918 w 641576"/>
              <a:gd name="connsiteY80" fmla="*/ 68876 h 2108451"/>
              <a:gd name="connsiteX81" fmla="*/ 325788 w 641576"/>
              <a:gd name="connsiteY81" fmla="*/ 41549 h 2108451"/>
              <a:gd name="connsiteX82" fmla="*/ 330658 w 641576"/>
              <a:gd name="connsiteY82" fmla="*/ 14223 h 2108451"/>
              <a:gd name="connsiteX83" fmla="*/ 333193 w 641576"/>
              <a:gd name="connsiteY83" fmla="*/ 0 h 2108451"/>
              <a:gd name="connsiteX84" fmla="*/ 641576 w 641576"/>
              <a:gd name="connsiteY84" fmla="*/ 0 h 2108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641576" h="2108451">
                <a:moveTo>
                  <a:pt x="641576" y="0"/>
                </a:moveTo>
                <a:lnTo>
                  <a:pt x="638333" y="5615"/>
                </a:lnTo>
                <a:lnTo>
                  <a:pt x="621063" y="16635"/>
                </a:lnTo>
                <a:lnTo>
                  <a:pt x="597591" y="19501"/>
                </a:lnTo>
                <a:lnTo>
                  <a:pt x="596374" y="26333"/>
                </a:lnTo>
                <a:lnTo>
                  <a:pt x="586521" y="38674"/>
                </a:lnTo>
                <a:lnTo>
                  <a:pt x="569251" y="49694"/>
                </a:lnTo>
                <a:lnTo>
                  <a:pt x="566816" y="63356"/>
                </a:lnTo>
                <a:lnTo>
                  <a:pt x="554528" y="89361"/>
                </a:lnTo>
                <a:lnTo>
                  <a:pt x="550875" y="109856"/>
                </a:lnTo>
                <a:lnTo>
                  <a:pt x="544788" y="144015"/>
                </a:lnTo>
                <a:lnTo>
                  <a:pt x="530065" y="183682"/>
                </a:lnTo>
                <a:lnTo>
                  <a:pt x="522760" y="224672"/>
                </a:lnTo>
                <a:lnTo>
                  <a:pt x="501837" y="256186"/>
                </a:lnTo>
                <a:lnTo>
                  <a:pt x="490880" y="317671"/>
                </a:lnTo>
                <a:lnTo>
                  <a:pt x="483575" y="358662"/>
                </a:lnTo>
                <a:lnTo>
                  <a:pt x="471400" y="426977"/>
                </a:lnTo>
                <a:lnTo>
                  <a:pt x="460443" y="488463"/>
                </a:lnTo>
                <a:lnTo>
                  <a:pt x="449486" y="549947"/>
                </a:lnTo>
                <a:lnTo>
                  <a:pt x="436094" y="625096"/>
                </a:lnTo>
                <a:lnTo>
                  <a:pt x="423919" y="693412"/>
                </a:lnTo>
                <a:lnTo>
                  <a:pt x="410527" y="768560"/>
                </a:lnTo>
                <a:lnTo>
                  <a:pt x="398352" y="836876"/>
                </a:lnTo>
                <a:lnTo>
                  <a:pt x="386178" y="905193"/>
                </a:lnTo>
                <a:lnTo>
                  <a:pt x="375221" y="966678"/>
                </a:lnTo>
                <a:lnTo>
                  <a:pt x="364263" y="1028163"/>
                </a:lnTo>
                <a:lnTo>
                  <a:pt x="354524" y="1082815"/>
                </a:lnTo>
                <a:lnTo>
                  <a:pt x="343567" y="1144301"/>
                </a:lnTo>
                <a:lnTo>
                  <a:pt x="333827" y="1198954"/>
                </a:lnTo>
                <a:lnTo>
                  <a:pt x="325305" y="1246775"/>
                </a:lnTo>
                <a:lnTo>
                  <a:pt x="316782" y="1294597"/>
                </a:lnTo>
                <a:lnTo>
                  <a:pt x="308260" y="1342418"/>
                </a:lnTo>
                <a:lnTo>
                  <a:pt x="299738" y="1390240"/>
                </a:lnTo>
                <a:lnTo>
                  <a:pt x="293651" y="1424398"/>
                </a:lnTo>
                <a:lnTo>
                  <a:pt x="301182" y="1468032"/>
                </a:lnTo>
                <a:lnTo>
                  <a:pt x="293877" y="1509022"/>
                </a:lnTo>
                <a:lnTo>
                  <a:pt x="280485" y="1584170"/>
                </a:lnTo>
                <a:lnTo>
                  <a:pt x="269528" y="1645654"/>
                </a:lnTo>
                <a:lnTo>
                  <a:pt x="259788" y="1700308"/>
                </a:lnTo>
                <a:lnTo>
                  <a:pt x="250049" y="1754961"/>
                </a:lnTo>
                <a:lnTo>
                  <a:pt x="241526" y="1802783"/>
                </a:lnTo>
                <a:lnTo>
                  <a:pt x="219385" y="1841129"/>
                </a:lnTo>
                <a:lnTo>
                  <a:pt x="212081" y="1882118"/>
                </a:lnTo>
                <a:lnTo>
                  <a:pt x="207211" y="1909445"/>
                </a:lnTo>
                <a:lnTo>
                  <a:pt x="181418" y="1968286"/>
                </a:lnTo>
                <a:lnTo>
                  <a:pt x="143223" y="2010820"/>
                </a:lnTo>
                <a:lnTo>
                  <a:pt x="114883" y="2041012"/>
                </a:lnTo>
                <a:lnTo>
                  <a:pt x="77906" y="2076714"/>
                </a:lnTo>
                <a:lnTo>
                  <a:pt x="50782" y="2100075"/>
                </a:lnTo>
                <a:lnTo>
                  <a:pt x="18676" y="2108451"/>
                </a:lnTo>
                <a:lnTo>
                  <a:pt x="0" y="2108002"/>
                </a:lnTo>
                <a:lnTo>
                  <a:pt x="0" y="1693166"/>
                </a:lnTo>
                <a:lnTo>
                  <a:pt x="8909" y="1690842"/>
                </a:lnTo>
                <a:lnTo>
                  <a:pt x="10126" y="1684011"/>
                </a:lnTo>
                <a:lnTo>
                  <a:pt x="19979" y="1671669"/>
                </a:lnTo>
                <a:lnTo>
                  <a:pt x="22414" y="1658006"/>
                </a:lnTo>
                <a:lnTo>
                  <a:pt x="26066" y="1637511"/>
                </a:lnTo>
                <a:lnTo>
                  <a:pt x="30936" y="1610185"/>
                </a:lnTo>
                <a:lnTo>
                  <a:pt x="38241" y="1569194"/>
                </a:lnTo>
                <a:lnTo>
                  <a:pt x="60381" y="1530848"/>
                </a:lnTo>
                <a:lnTo>
                  <a:pt x="66469" y="1496690"/>
                </a:lnTo>
                <a:lnTo>
                  <a:pt x="77426" y="1435205"/>
                </a:lnTo>
                <a:lnTo>
                  <a:pt x="87165" y="1380552"/>
                </a:lnTo>
                <a:lnTo>
                  <a:pt x="98122" y="1319068"/>
                </a:lnTo>
                <a:lnTo>
                  <a:pt x="110297" y="1250751"/>
                </a:lnTo>
                <a:lnTo>
                  <a:pt x="131107" y="1176925"/>
                </a:lnTo>
                <a:lnTo>
                  <a:pt x="145717" y="1094944"/>
                </a:lnTo>
                <a:lnTo>
                  <a:pt x="160327" y="1012965"/>
                </a:lnTo>
                <a:lnTo>
                  <a:pt x="177371" y="917322"/>
                </a:lnTo>
                <a:lnTo>
                  <a:pt x="194416" y="821679"/>
                </a:lnTo>
                <a:lnTo>
                  <a:pt x="212677" y="719204"/>
                </a:lnTo>
                <a:lnTo>
                  <a:pt x="229722" y="623561"/>
                </a:lnTo>
                <a:lnTo>
                  <a:pt x="245549" y="534749"/>
                </a:lnTo>
                <a:lnTo>
                  <a:pt x="260159" y="452770"/>
                </a:lnTo>
                <a:lnTo>
                  <a:pt x="272333" y="384453"/>
                </a:lnTo>
                <a:lnTo>
                  <a:pt x="285725" y="309305"/>
                </a:lnTo>
                <a:lnTo>
                  <a:pt x="295465" y="254652"/>
                </a:lnTo>
                <a:lnTo>
                  <a:pt x="305205" y="200000"/>
                </a:lnTo>
                <a:lnTo>
                  <a:pt x="313727" y="152178"/>
                </a:lnTo>
                <a:lnTo>
                  <a:pt x="314831" y="103034"/>
                </a:lnTo>
                <a:lnTo>
                  <a:pt x="320918" y="68876"/>
                </a:lnTo>
                <a:lnTo>
                  <a:pt x="325788" y="41549"/>
                </a:lnTo>
                <a:lnTo>
                  <a:pt x="330658" y="14223"/>
                </a:lnTo>
                <a:lnTo>
                  <a:pt x="333193" y="0"/>
                </a:lnTo>
                <a:lnTo>
                  <a:pt x="64157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C7DF8E88-5836-4BEA-B7A8-B59D5792A70A}"/>
              </a:ext>
            </a:extLst>
          </p:cNvPr>
          <p:cNvSpPr/>
          <p:nvPr/>
        </p:nvSpPr>
        <p:spPr>
          <a:xfrm rot="20993726">
            <a:off x="9099564" y="898698"/>
            <a:ext cx="1301456" cy="300397"/>
          </a:xfrm>
          <a:custGeom>
            <a:avLst/>
            <a:gdLst>
              <a:gd name="connsiteX0" fmla="*/ 1004172 w 1301456"/>
              <a:gd name="connsiteY0" fmla="*/ 0 h 300397"/>
              <a:gd name="connsiteX1" fmla="*/ 1026425 w 1301456"/>
              <a:gd name="connsiteY1" fmla="*/ 3966 h 300397"/>
              <a:gd name="connsiteX2" fmla="*/ 1048679 w 1301456"/>
              <a:gd name="connsiteY2" fmla="*/ 7932 h 300397"/>
              <a:gd name="connsiteX3" fmla="*/ 1054879 w 1301456"/>
              <a:gd name="connsiteY3" fmla="*/ 16085 h 300397"/>
              <a:gd name="connsiteX4" fmla="*/ 1090752 w 1301456"/>
              <a:gd name="connsiteY4" fmla="*/ 29527 h 300397"/>
              <a:gd name="connsiteX5" fmla="*/ 1111788 w 1301456"/>
              <a:gd name="connsiteY5" fmla="*/ 40324 h 300397"/>
              <a:gd name="connsiteX6" fmla="*/ 1122972 w 1301456"/>
              <a:gd name="connsiteY6" fmla="*/ 63463 h 300397"/>
              <a:gd name="connsiteX7" fmla="*/ 1144008 w 1301456"/>
              <a:gd name="connsiteY7" fmla="*/ 74260 h 300397"/>
              <a:gd name="connsiteX8" fmla="*/ 1171245 w 1301456"/>
              <a:gd name="connsiteY8" fmla="*/ 93211 h 300397"/>
              <a:gd name="connsiteX9" fmla="*/ 1197265 w 1301456"/>
              <a:gd name="connsiteY9" fmla="*/ 118994 h 300397"/>
              <a:gd name="connsiteX10" fmla="*/ 1223284 w 1301456"/>
              <a:gd name="connsiteY10" fmla="*/ 144777 h 300397"/>
              <a:gd name="connsiteX11" fmla="*/ 1235685 w 1301456"/>
              <a:gd name="connsiteY11" fmla="*/ 161084 h 300397"/>
              <a:gd name="connsiteX12" fmla="*/ 1254286 w 1301456"/>
              <a:gd name="connsiteY12" fmla="*/ 185544 h 300397"/>
              <a:gd name="connsiteX13" fmla="*/ 1265470 w 1301456"/>
              <a:gd name="connsiteY13" fmla="*/ 208683 h 300397"/>
              <a:gd name="connsiteX14" fmla="*/ 1276654 w 1301456"/>
              <a:gd name="connsiteY14" fmla="*/ 231822 h 300397"/>
              <a:gd name="connsiteX15" fmla="*/ 1290272 w 1301456"/>
              <a:gd name="connsiteY15" fmla="*/ 241297 h 300397"/>
              <a:gd name="connsiteX16" fmla="*/ 1287837 w 1301456"/>
              <a:gd name="connsiteY16" fmla="*/ 254961 h 300397"/>
              <a:gd name="connsiteX17" fmla="*/ 1301456 w 1301456"/>
              <a:gd name="connsiteY17" fmla="*/ 264436 h 300397"/>
              <a:gd name="connsiteX18" fmla="*/ 1297803 w 1301456"/>
              <a:gd name="connsiteY18" fmla="*/ 284932 h 300397"/>
              <a:gd name="connsiteX19" fmla="*/ 1295368 w 1301456"/>
              <a:gd name="connsiteY19" fmla="*/ 298595 h 300397"/>
              <a:gd name="connsiteX20" fmla="*/ 1292544 w 1301456"/>
              <a:gd name="connsiteY20" fmla="*/ 300397 h 300397"/>
              <a:gd name="connsiteX21" fmla="*/ 912217 w 1301456"/>
              <a:gd name="connsiteY21" fmla="*/ 270044 h 300397"/>
              <a:gd name="connsiteX22" fmla="*/ 903547 w 1301456"/>
              <a:gd name="connsiteY22" fmla="*/ 264012 h 300397"/>
              <a:gd name="connsiteX23" fmla="*/ 891146 w 1301456"/>
              <a:gd name="connsiteY23" fmla="*/ 247704 h 300397"/>
              <a:gd name="connsiteX24" fmla="*/ 883728 w 1301456"/>
              <a:gd name="connsiteY24" fmla="*/ 246382 h 300397"/>
              <a:gd name="connsiteX25" fmla="*/ 861475 w 1301456"/>
              <a:gd name="connsiteY25" fmla="*/ 242416 h 300397"/>
              <a:gd name="connsiteX26" fmla="*/ 846638 w 1301456"/>
              <a:gd name="connsiteY26" fmla="*/ 239772 h 300397"/>
              <a:gd name="connsiteX27" fmla="*/ 816967 w 1301456"/>
              <a:gd name="connsiteY27" fmla="*/ 234485 h 300397"/>
              <a:gd name="connsiteX28" fmla="*/ 787294 w 1301456"/>
              <a:gd name="connsiteY28" fmla="*/ 229197 h 300397"/>
              <a:gd name="connsiteX29" fmla="*/ 747770 w 1301456"/>
              <a:gd name="connsiteY29" fmla="*/ 236251 h 300397"/>
              <a:gd name="connsiteX30" fmla="*/ 695845 w 1301456"/>
              <a:gd name="connsiteY30" fmla="*/ 226997 h 300397"/>
              <a:gd name="connsiteX31" fmla="*/ 650119 w 1301456"/>
              <a:gd name="connsiteY31" fmla="*/ 225897 h 300397"/>
              <a:gd name="connsiteX32" fmla="*/ 589558 w 1301456"/>
              <a:gd name="connsiteY32" fmla="*/ 222153 h 300397"/>
              <a:gd name="connsiteX33" fmla="*/ 528996 w 1301456"/>
              <a:gd name="connsiteY33" fmla="*/ 218409 h 300397"/>
              <a:gd name="connsiteX34" fmla="*/ 461018 w 1301456"/>
              <a:gd name="connsiteY34" fmla="*/ 213343 h 300397"/>
              <a:gd name="connsiteX35" fmla="*/ 375768 w 1301456"/>
              <a:gd name="connsiteY35" fmla="*/ 219297 h 300397"/>
              <a:gd name="connsiteX36" fmla="*/ 322625 w 1301456"/>
              <a:gd name="connsiteY36" fmla="*/ 216875 h 300397"/>
              <a:gd name="connsiteX37" fmla="*/ 254645 w 1301456"/>
              <a:gd name="connsiteY37" fmla="*/ 211808 h 300397"/>
              <a:gd name="connsiteX38" fmla="*/ 194085 w 1301456"/>
              <a:gd name="connsiteY38" fmla="*/ 208065 h 300397"/>
              <a:gd name="connsiteX39" fmla="*/ 134741 w 1301456"/>
              <a:gd name="connsiteY39" fmla="*/ 197490 h 300397"/>
              <a:gd name="connsiteX40" fmla="*/ 82815 w 1301456"/>
              <a:gd name="connsiteY40" fmla="*/ 188236 h 300397"/>
              <a:gd name="connsiteX41" fmla="*/ 44508 w 1301456"/>
              <a:gd name="connsiteY41" fmla="*/ 188457 h 300397"/>
              <a:gd name="connsiteX42" fmla="*/ 0 w 1301456"/>
              <a:gd name="connsiteY42" fmla="*/ 180526 h 300397"/>
              <a:gd name="connsiteX43" fmla="*/ 25567 w 1301456"/>
              <a:gd name="connsiteY43" fmla="*/ 37061 h 300397"/>
              <a:gd name="connsiteX44" fmla="*/ 92328 w 1301456"/>
              <a:gd name="connsiteY44" fmla="*/ 48959 h 300397"/>
              <a:gd name="connsiteX45" fmla="*/ 160307 w 1301456"/>
              <a:gd name="connsiteY45" fmla="*/ 54025 h 300397"/>
              <a:gd name="connsiteX46" fmla="*/ 235704 w 1301456"/>
              <a:gd name="connsiteY46" fmla="*/ 60413 h 300397"/>
              <a:gd name="connsiteX47" fmla="*/ 304901 w 1301456"/>
              <a:gd name="connsiteY47" fmla="*/ 58647 h 300397"/>
              <a:gd name="connsiteX48" fmla="*/ 390151 w 1301456"/>
              <a:gd name="connsiteY48" fmla="*/ 52693 h 300397"/>
              <a:gd name="connsiteX49" fmla="*/ 489019 w 1301456"/>
              <a:gd name="connsiteY49" fmla="*/ 56216 h 300397"/>
              <a:gd name="connsiteX50" fmla="*/ 587887 w 1301456"/>
              <a:gd name="connsiteY50" fmla="*/ 59737 h 300397"/>
              <a:gd name="connsiteX51" fmla="*/ 687973 w 1301456"/>
              <a:gd name="connsiteY51" fmla="*/ 56428 h 300397"/>
              <a:gd name="connsiteX52" fmla="*/ 748535 w 1301456"/>
              <a:gd name="connsiteY52" fmla="*/ 60172 h 300397"/>
              <a:gd name="connsiteX53" fmla="*/ 786842 w 1301456"/>
              <a:gd name="connsiteY53" fmla="*/ 59950 h 300397"/>
              <a:gd name="connsiteX54" fmla="*/ 825149 w 1301456"/>
              <a:gd name="connsiteY54" fmla="*/ 59729 h 300397"/>
              <a:gd name="connsiteX55" fmla="*/ 863456 w 1301456"/>
              <a:gd name="connsiteY55" fmla="*/ 59506 h 300397"/>
              <a:gd name="connsiteX56" fmla="*/ 895563 w 1301456"/>
              <a:gd name="connsiteY56" fmla="*/ 51131 h 300397"/>
              <a:gd name="connsiteX57" fmla="*/ 920252 w 1301456"/>
              <a:gd name="connsiteY57" fmla="*/ 41433 h 300397"/>
              <a:gd name="connsiteX58" fmla="*/ 943724 w 1301456"/>
              <a:gd name="connsiteY58" fmla="*/ 38568 h 300397"/>
              <a:gd name="connsiteX59" fmla="*/ 952359 w 1301456"/>
              <a:gd name="connsiteY59" fmla="*/ 33058 h 300397"/>
              <a:gd name="connsiteX60" fmla="*/ 972064 w 1301456"/>
              <a:gd name="connsiteY60" fmla="*/ 8376 h 300397"/>
              <a:gd name="connsiteX61" fmla="*/ 988118 w 1301456"/>
              <a:gd name="connsiteY61" fmla="*/ 4187 h 300397"/>
              <a:gd name="connsiteX62" fmla="*/ 995536 w 1301456"/>
              <a:gd name="connsiteY62" fmla="*/ 5509 h 300397"/>
              <a:gd name="connsiteX63" fmla="*/ 1004172 w 1301456"/>
              <a:gd name="connsiteY63" fmla="*/ 0 h 3003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1301456" h="300397">
                <a:moveTo>
                  <a:pt x="1004172" y="0"/>
                </a:moveTo>
                <a:lnTo>
                  <a:pt x="1026425" y="3966"/>
                </a:lnTo>
                <a:lnTo>
                  <a:pt x="1048679" y="7932"/>
                </a:lnTo>
                <a:lnTo>
                  <a:pt x="1054879" y="16085"/>
                </a:lnTo>
                <a:lnTo>
                  <a:pt x="1090752" y="29527"/>
                </a:lnTo>
                <a:lnTo>
                  <a:pt x="1111788" y="40324"/>
                </a:lnTo>
                <a:lnTo>
                  <a:pt x="1122972" y="63463"/>
                </a:lnTo>
                <a:lnTo>
                  <a:pt x="1144008" y="74260"/>
                </a:lnTo>
                <a:lnTo>
                  <a:pt x="1171245" y="93211"/>
                </a:lnTo>
                <a:lnTo>
                  <a:pt x="1197265" y="118994"/>
                </a:lnTo>
                <a:lnTo>
                  <a:pt x="1223284" y="144777"/>
                </a:lnTo>
                <a:lnTo>
                  <a:pt x="1235685" y="161084"/>
                </a:lnTo>
                <a:lnTo>
                  <a:pt x="1254286" y="185544"/>
                </a:lnTo>
                <a:lnTo>
                  <a:pt x="1265470" y="208683"/>
                </a:lnTo>
                <a:lnTo>
                  <a:pt x="1276654" y="231822"/>
                </a:lnTo>
                <a:lnTo>
                  <a:pt x="1290272" y="241297"/>
                </a:lnTo>
                <a:lnTo>
                  <a:pt x="1287837" y="254961"/>
                </a:lnTo>
                <a:lnTo>
                  <a:pt x="1301456" y="264436"/>
                </a:lnTo>
                <a:lnTo>
                  <a:pt x="1297803" y="284932"/>
                </a:lnTo>
                <a:lnTo>
                  <a:pt x="1295368" y="298595"/>
                </a:lnTo>
                <a:lnTo>
                  <a:pt x="1292544" y="300397"/>
                </a:lnTo>
                <a:lnTo>
                  <a:pt x="912217" y="270044"/>
                </a:lnTo>
                <a:lnTo>
                  <a:pt x="903547" y="264012"/>
                </a:lnTo>
                <a:lnTo>
                  <a:pt x="891146" y="247704"/>
                </a:lnTo>
                <a:lnTo>
                  <a:pt x="883728" y="246382"/>
                </a:lnTo>
                <a:lnTo>
                  <a:pt x="861475" y="242416"/>
                </a:lnTo>
                <a:lnTo>
                  <a:pt x="846638" y="239772"/>
                </a:lnTo>
                <a:lnTo>
                  <a:pt x="816967" y="234485"/>
                </a:lnTo>
                <a:lnTo>
                  <a:pt x="787294" y="229197"/>
                </a:lnTo>
                <a:lnTo>
                  <a:pt x="747770" y="236251"/>
                </a:lnTo>
                <a:lnTo>
                  <a:pt x="695845" y="226997"/>
                </a:lnTo>
                <a:lnTo>
                  <a:pt x="650119" y="225897"/>
                </a:lnTo>
                <a:lnTo>
                  <a:pt x="589558" y="222153"/>
                </a:lnTo>
                <a:lnTo>
                  <a:pt x="528996" y="218409"/>
                </a:lnTo>
                <a:lnTo>
                  <a:pt x="461018" y="213343"/>
                </a:lnTo>
                <a:lnTo>
                  <a:pt x="375768" y="219297"/>
                </a:lnTo>
                <a:lnTo>
                  <a:pt x="322625" y="216875"/>
                </a:lnTo>
                <a:lnTo>
                  <a:pt x="254645" y="211808"/>
                </a:lnTo>
                <a:lnTo>
                  <a:pt x="194085" y="208065"/>
                </a:lnTo>
                <a:lnTo>
                  <a:pt x="134741" y="197490"/>
                </a:lnTo>
                <a:lnTo>
                  <a:pt x="82815" y="188236"/>
                </a:lnTo>
                <a:lnTo>
                  <a:pt x="44508" y="188457"/>
                </a:lnTo>
                <a:lnTo>
                  <a:pt x="0" y="180526"/>
                </a:lnTo>
                <a:lnTo>
                  <a:pt x="25567" y="37061"/>
                </a:lnTo>
                <a:lnTo>
                  <a:pt x="92328" y="48959"/>
                </a:lnTo>
                <a:lnTo>
                  <a:pt x="160307" y="54025"/>
                </a:lnTo>
                <a:lnTo>
                  <a:pt x="235704" y="60413"/>
                </a:lnTo>
                <a:lnTo>
                  <a:pt x="304901" y="58647"/>
                </a:lnTo>
                <a:lnTo>
                  <a:pt x="390151" y="52693"/>
                </a:lnTo>
                <a:lnTo>
                  <a:pt x="489019" y="56216"/>
                </a:lnTo>
                <a:lnTo>
                  <a:pt x="587887" y="59737"/>
                </a:lnTo>
                <a:lnTo>
                  <a:pt x="687973" y="56428"/>
                </a:lnTo>
                <a:lnTo>
                  <a:pt x="748535" y="60172"/>
                </a:lnTo>
                <a:lnTo>
                  <a:pt x="786842" y="59950"/>
                </a:lnTo>
                <a:lnTo>
                  <a:pt x="825149" y="59729"/>
                </a:lnTo>
                <a:lnTo>
                  <a:pt x="863456" y="59506"/>
                </a:lnTo>
                <a:lnTo>
                  <a:pt x="895563" y="51131"/>
                </a:lnTo>
                <a:lnTo>
                  <a:pt x="920252" y="41433"/>
                </a:lnTo>
                <a:lnTo>
                  <a:pt x="943724" y="38568"/>
                </a:lnTo>
                <a:lnTo>
                  <a:pt x="952359" y="33058"/>
                </a:lnTo>
                <a:lnTo>
                  <a:pt x="972064" y="8376"/>
                </a:lnTo>
                <a:lnTo>
                  <a:pt x="988118" y="4187"/>
                </a:lnTo>
                <a:lnTo>
                  <a:pt x="995536" y="5509"/>
                </a:lnTo>
                <a:lnTo>
                  <a:pt x="100417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91511F50-3A0B-43B1-986E-08C6DA39E3EE}"/>
              </a:ext>
            </a:extLst>
          </p:cNvPr>
          <p:cNvSpPr/>
          <p:nvPr/>
        </p:nvSpPr>
        <p:spPr>
          <a:xfrm rot="20993726">
            <a:off x="1436835" y="982468"/>
            <a:ext cx="640397" cy="256209"/>
          </a:xfrm>
          <a:custGeom>
            <a:avLst/>
            <a:gdLst>
              <a:gd name="connsiteX0" fmla="*/ 421074 w 640397"/>
              <a:gd name="connsiteY0" fmla="*/ 0 h 256209"/>
              <a:gd name="connsiteX1" fmla="*/ 426591 w 640397"/>
              <a:gd name="connsiteY1" fmla="*/ 8040 h 256209"/>
              <a:gd name="connsiteX2" fmla="*/ 446798 w 640397"/>
              <a:gd name="connsiteY2" fmla="*/ 11641 h 256209"/>
              <a:gd name="connsiteX3" fmla="*/ 465785 w 640397"/>
              <a:gd name="connsiteY3" fmla="*/ 22082 h 256209"/>
              <a:gd name="connsiteX4" fmla="*/ 491509 w 640397"/>
              <a:gd name="connsiteY4" fmla="*/ 33723 h 256209"/>
              <a:gd name="connsiteX5" fmla="*/ 529484 w 640397"/>
              <a:gd name="connsiteY5" fmla="*/ 54604 h 256209"/>
              <a:gd name="connsiteX6" fmla="*/ 540518 w 640397"/>
              <a:gd name="connsiteY6" fmla="*/ 70684 h 256209"/>
              <a:gd name="connsiteX7" fmla="*/ 565023 w 640397"/>
              <a:gd name="connsiteY7" fmla="*/ 89164 h 256209"/>
              <a:gd name="connsiteX8" fmla="*/ 595044 w 640397"/>
              <a:gd name="connsiteY8" fmla="*/ 115685 h 256209"/>
              <a:gd name="connsiteX9" fmla="*/ 618330 w 640397"/>
              <a:gd name="connsiteY9" fmla="*/ 141005 h 256209"/>
              <a:gd name="connsiteX10" fmla="*/ 636099 w 640397"/>
              <a:gd name="connsiteY10" fmla="*/ 158285 h 256209"/>
              <a:gd name="connsiteX11" fmla="*/ 640397 w 640397"/>
              <a:gd name="connsiteY11" fmla="*/ 173164 h 256209"/>
              <a:gd name="connsiteX12" fmla="*/ 635521 w 640397"/>
              <a:gd name="connsiteY12" fmla="*/ 200523 h 256209"/>
              <a:gd name="connsiteX13" fmla="*/ 626348 w 640397"/>
              <a:gd name="connsiteY13" fmla="*/ 213001 h 256209"/>
              <a:gd name="connsiteX14" fmla="*/ 615956 w 640397"/>
              <a:gd name="connsiteY14" fmla="*/ 232320 h 256209"/>
              <a:gd name="connsiteX15" fmla="*/ 601265 w 640397"/>
              <a:gd name="connsiteY15" fmla="*/ 236759 h 256209"/>
              <a:gd name="connsiteX16" fmla="*/ 593311 w 640397"/>
              <a:gd name="connsiteY16" fmla="*/ 242398 h 256209"/>
              <a:gd name="connsiteX17" fmla="*/ 592092 w 640397"/>
              <a:gd name="connsiteY17" fmla="*/ 249237 h 256209"/>
              <a:gd name="connsiteX18" fmla="*/ 586967 w 640397"/>
              <a:gd name="connsiteY18" fmla="*/ 256209 h 256209"/>
              <a:gd name="connsiteX19" fmla="*/ 379633 w 640397"/>
              <a:gd name="connsiteY19" fmla="*/ 232540 h 256209"/>
              <a:gd name="connsiteX20" fmla="*/ 380851 w 640397"/>
              <a:gd name="connsiteY20" fmla="*/ 225706 h 256209"/>
              <a:gd name="connsiteX21" fmla="*/ 368598 w 640397"/>
              <a:gd name="connsiteY21" fmla="*/ 216466 h 256209"/>
              <a:gd name="connsiteX22" fmla="*/ 369817 w 640397"/>
              <a:gd name="connsiteY22" fmla="*/ 209626 h 256209"/>
              <a:gd name="connsiteX23" fmla="*/ 363082 w 640397"/>
              <a:gd name="connsiteY23" fmla="*/ 208426 h 256209"/>
              <a:gd name="connsiteX24" fmla="*/ 356346 w 640397"/>
              <a:gd name="connsiteY24" fmla="*/ 207225 h 256209"/>
              <a:gd name="connsiteX25" fmla="*/ 336140 w 640397"/>
              <a:gd name="connsiteY25" fmla="*/ 203624 h 256209"/>
              <a:gd name="connsiteX26" fmla="*/ 322668 w 640397"/>
              <a:gd name="connsiteY26" fmla="*/ 201223 h 256209"/>
              <a:gd name="connsiteX27" fmla="*/ 302461 w 640397"/>
              <a:gd name="connsiteY27" fmla="*/ 197622 h 256209"/>
              <a:gd name="connsiteX28" fmla="*/ 275519 w 640397"/>
              <a:gd name="connsiteY28" fmla="*/ 192821 h 256209"/>
              <a:gd name="connsiteX29" fmla="*/ 247357 w 640397"/>
              <a:gd name="connsiteY29" fmla="*/ 194860 h 256209"/>
              <a:gd name="connsiteX30" fmla="*/ 192253 w 640397"/>
              <a:gd name="connsiteY30" fmla="*/ 192096 h 256209"/>
              <a:gd name="connsiteX31" fmla="*/ 129196 w 640397"/>
              <a:gd name="connsiteY31" fmla="*/ 194973 h 256209"/>
              <a:gd name="connsiteX32" fmla="*/ 61840 w 640397"/>
              <a:gd name="connsiteY32" fmla="*/ 182969 h 256209"/>
              <a:gd name="connsiteX33" fmla="*/ 0 w 640397"/>
              <a:gd name="connsiteY33" fmla="*/ 179005 h 256209"/>
              <a:gd name="connsiteX34" fmla="*/ 21940 w 640397"/>
              <a:gd name="connsiteY34" fmla="*/ 55893 h 256209"/>
              <a:gd name="connsiteX35" fmla="*/ 63572 w 640397"/>
              <a:gd name="connsiteY35" fmla="*/ 56256 h 256209"/>
              <a:gd name="connsiteX36" fmla="*/ 97250 w 640397"/>
              <a:gd name="connsiteY36" fmla="*/ 62258 h 256209"/>
              <a:gd name="connsiteX37" fmla="*/ 138883 w 640397"/>
              <a:gd name="connsiteY37" fmla="*/ 62619 h 256209"/>
              <a:gd name="connsiteX38" fmla="*/ 172561 w 640397"/>
              <a:gd name="connsiteY38" fmla="*/ 68621 h 256209"/>
              <a:gd name="connsiteX39" fmla="*/ 200722 w 640397"/>
              <a:gd name="connsiteY39" fmla="*/ 66583 h 256209"/>
              <a:gd name="connsiteX40" fmla="*/ 227665 w 640397"/>
              <a:gd name="connsiteY40" fmla="*/ 71385 h 256209"/>
              <a:gd name="connsiteX41" fmla="*/ 249090 w 640397"/>
              <a:gd name="connsiteY41" fmla="*/ 68146 h 256209"/>
              <a:gd name="connsiteX42" fmla="*/ 269297 w 640397"/>
              <a:gd name="connsiteY42" fmla="*/ 71747 h 256209"/>
              <a:gd name="connsiteX43" fmla="*/ 306632 w 640397"/>
              <a:gd name="connsiteY43" fmla="*/ 57231 h 256209"/>
              <a:gd name="connsiteX44" fmla="*/ 328058 w 640397"/>
              <a:gd name="connsiteY44" fmla="*/ 53991 h 256209"/>
              <a:gd name="connsiteX45" fmla="*/ 351921 w 640397"/>
              <a:gd name="connsiteY45" fmla="*/ 37074 h 256209"/>
              <a:gd name="connsiteX46" fmla="*/ 369049 w 640397"/>
              <a:gd name="connsiteY46" fmla="*/ 18956 h 256209"/>
              <a:gd name="connsiteX47" fmla="*/ 378222 w 640397"/>
              <a:gd name="connsiteY47" fmla="*/ 6477 h 256209"/>
              <a:gd name="connsiteX48" fmla="*/ 399648 w 640397"/>
              <a:gd name="connsiteY48" fmla="*/ 3238 h 256209"/>
              <a:gd name="connsiteX49" fmla="*/ 421074 w 640397"/>
              <a:gd name="connsiteY49" fmla="*/ 0 h 256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640397" h="256209">
                <a:moveTo>
                  <a:pt x="421074" y="0"/>
                </a:moveTo>
                <a:lnTo>
                  <a:pt x="426591" y="8040"/>
                </a:lnTo>
                <a:lnTo>
                  <a:pt x="446798" y="11641"/>
                </a:lnTo>
                <a:lnTo>
                  <a:pt x="465785" y="22082"/>
                </a:lnTo>
                <a:lnTo>
                  <a:pt x="491509" y="33723"/>
                </a:lnTo>
                <a:lnTo>
                  <a:pt x="529484" y="54604"/>
                </a:lnTo>
                <a:lnTo>
                  <a:pt x="540518" y="70684"/>
                </a:lnTo>
                <a:lnTo>
                  <a:pt x="565023" y="89164"/>
                </a:lnTo>
                <a:lnTo>
                  <a:pt x="595044" y="115685"/>
                </a:lnTo>
                <a:lnTo>
                  <a:pt x="618330" y="141005"/>
                </a:lnTo>
                <a:lnTo>
                  <a:pt x="636099" y="158285"/>
                </a:lnTo>
                <a:lnTo>
                  <a:pt x="640397" y="173164"/>
                </a:lnTo>
                <a:lnTo>
                  <a:pt x="635521" y="200523"/>
                </a:lnTo>
                <a:lnTo>
                  <a:pt x="626348" y="213001"/>
                </a:lnTo>
                <a:lnTo>
                  <a:pt x="615956" y="232320"/>
                </a:lnTo>
                <a:lnTo>
                  <a:pt x="601265" y="236759"/>
                </a:lnTo>
                <a:lnTo>
                  <a:pt x="593311" y="242398"/>
                </a:lnTo>
                <a:lnTo>
                  <a:pt x="592092" y="249237"/>
                </a:lnTo>
                <a:lnTo>
                  <a:pt x="586967" y="256209"/>
                </a:lnTo>
                <a:lnTo>
                  <a:pt x="379633" y="232540"/>
                </a:lnTo>
                <a:lnTo>
                  <a:pt x="380851" y="225706"/>
                </a:lnTo>
                <a:lnTo>
                  <a:pt x="368598" y="216466"/>
                </a:lnTo>
                <a:lnTo>
                  <a:pt x="369817" y="209626"/>
                </a:lnTo>
                <a:lnTo>
                  <a:pt x="363082" y="208426"/>
                </a:lnTo>
                <a:lnTo>
                  <a:pt x="356346" y="207225"/>
                </a:lnTo>
                <a:lnTo>
                  <a:pt x="336140" y="203624"/>
                </a:lnTo>
                <a:lnTo>
                  <a:pt x="322668" y="201223"/>
                </a:lnTo>
                <a:lnTo>
                  <a:pt x="302461" y="197622"/>
                </a:lnTo>
                <a:lnTo>
                  <a:pt x="275519" y="192821"/>
                </a:lnTo>
                <a:lnTo>
                  <a:pt x="247357" y="194860"/>
                </a:lnTo>
                <a:lnTo>
                  <a:pt x="192253" y="192096"/>
                </a:lnTo>
                <a:lnTo>
                  <a:pt x="129196" y="194973"/>
                </a:lnTo>
                <a:lnTo>
                  <a:pt x="61840" y="182969"/>
                </a:lnTo>
                <a:lnTo>
                  <a:pt x="0" y="179005"/>
                </a:lnTo>
                <a:lnTo>
                  <a:pt x="21940" y="55893"/>
                </a:lnTo>
                <a:lnTo>
                  <a:pt x="63572" y="56256"/>
                </a:lnTo>
                <a:lnTo>
                  <a:pt x="97250" y="62258"/>
                </a:lnTo>
                <a:lnTo>
                  <a:pt x="138883" y="62619"/>
                </a:lnTo>
                <a:lnTo>
                  <a:pt x="172561" y="68621"/>
                </a:lnTo>
                <a:lnTo>
                  <a:pt x="200722" y="66583"/>
                </a:lnTo>
                <a:lnTo>
                  <a:pt x="227665" y="71385"/>
                </a:lnTo>
                <a:lnTo>
                  <a:pt x="249090" y="68146"/>
                </a:lnTo>
                <a:lnTo>
                  <a:pt x="269297" y="71747"/>
                </a:lnTo>
                <a:lnTo>
                  <a:pt x="306632" y="57231"/>
                </a:lnTo>
                <a:lnTo>
                  <a:pt x="328058" y="53991"/>
                </a:lnTo>
                <a:lnTo>
                  <a:pt x="351921" y="37074"/>
                </a:lnTo>
                <a:lnTo>
                  <a:pt x="369049" y="18956"/>
                </a:lnTo>
                <a:lnTo>
                  <a:pt x="378222" y="6477"/>
                </a:lnTo>
                <a:lnTo>
                  <a:pt x="399648" y="3238"/>
                </a:lnTo>
                <a:lnTo>
                  <a:pt x="42107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2B8C7323-39A6-4878-95DB-5F36420F0052}"/>
              </a:ext>
            </a:extLst>
          </p:cNvPr>
          <p:cNvSpPr/>
          <p:nvPr/>
        </p:nvSpPr>
        <p:spPr>
          <a:xfrm rot="20993726">
            <a:off x="2395473" y="1794195"/>
            <a:ext cx="766578" cy="228409"/>
          </a:xfrm>
          <a:custGeom>
            <a:avLst/>
            <a:gdLst>
              <a:gd name="connsiteX0" fmla="*/ 555786 w 766578"/>
              <a:gd name="connsiteY0" fmla="*/ 0 h 228409"/>
              <a:gd name="connsiteX1" fmla="*/ 562522 w 766578"/>
              <a:gd name="connsiteY1" fmla="*/ 1200 h 228409"/>
              <a:gd name="connsiteX2" fmla="*/ 581510 w 766578"/>
              <a:gd name="connsiteY2" fmla="*/ 11641 h 228409"/>
              <a:gd name="connsiteX3" fmla="*/ 588246 w 766578"/>
              <a:gd name="connsiteY3" fmla="*/ 12841 h 228409"/>
              <a:gd name="connsiteX4" fmla="*/ 607234 w 766578"/>
              <a:gd name="connsiteY4" fmla="*/ 23282 h 228409"/>
              <a:gd name="connsiteX5" fmla="*/ 619487 w 766578"/>
              <a:gd name="connsiteY5" fmla="*/ 32522 h 228409"/>
              <a:gd name="connsiteX6" fmla="*/ 642772 w 766578"/>
              <a:gd name="connsiteY6" fmla="*/ 57843 h 228409"/>
              <a:gd name="connsiteX7" fmla="*/ 661760 w 766578"/>
              <a:gd name="connsiteY7" fmla="*/ 68283 h 228409"/>
              <a:gd name="connsiteX8" fmla="*/ 686265 w 766578"/>
              <a:gd name="connsiteY8" fmla="*/ 86764 h 228409"/>
              <a:gd name="connsiteX9" fmla="*/ 709551 w 766578"/>
              <a:gd name="connsiteY9" fmla="*/ 112084 h 228409"/>
              <a:gd name="connsiteX10" fmla="*/ 720584 w 766578"/>
              <a:gd name="connsiteY10" fmla="*/ 128164 h 228409"/>
              <a:gd name="connsiteX11" fmla="*/ 738354 w 766578"/>
              <a:gd name="connsiteY11" fmla="*/ 145444 h 228409"/>
              <a:gd name="connsiteX12" fmla="*/ 754904 w 766578"/>
              <a:gd name="connsiteY12" fmla="*/ 169563 h 228409"/>
              <a:gd name="connsiteX13" fmla="*/ 760421 w 766578"/>
              <a:gd name="connsiteY13" fmla="*/ 177604 h 228409"/>
              <a:gd name="connsiteX14" fmla="*/ 764718 w 766578"/>
              <a:gd name="connsiteY14" fmla="*/ 192483 h 228409"/>
              <a:gd name="connsiteX15" fmla="*/ 763499 w 766578"/>
              <a:gd name="connsiteY15" fmla="*/ 199323 h 228409"/>
              <a:gd name="connsiteX16" fmla="*/ 766578 w 766578"/>
              <a:gd name="connsiteY16" fmla="*/ 221042 h 228409"/>
              <a:gd name="connsiteX17" fmla="*/ 765359 w 766578"/>
              <a:gd name="connsiteY17" fmla="*/ 227881 h 228409"/>
              <a:gd name="connsiteX18" fmla="*/ 764614 w 766578"/>
              <a:gd name="connsiteY18" fmla="*/ 228409 h 228409"/>
              <a:gd name="connsiteX19" fmla="*/ 498229 w 766578"/>
              <a:gd name="connsiteY19" fmla="*/ 205987 h 228409"/>
              <a:gd name="connsiteX20" fmla="*/ 499013 w 766578"/>
              <a:gd name="connsiteY20" fmla="*/ 201586 h 228409"/>
              <a:gd name="connsiteX21" fmla="*/ 500232 w 766578"/>
              <a:gd name="connsiteY21" fmla="*/ 194747 h 228409"/>
              <a:gd name="connsiteX22" fmla="*/ 494715 w 766578"/>
              <a:gd name="connsiteY22" fmla="*/ 186706 h 228409"/>
              <a:gd name="connsiteX23" fmla="*/ 487981 w 766578"/>
              <a:gd name="connsiteY23" fmla="*/ 185506 h 228409"/>
              <a:gd name="connsiteX24" fmla="*/ 474509 w 766578"/>
              <a:gd name="connsiteY24" fmla="*/ 183105 h 228409"/>
              <a:gd name="connsiteX25" fmla="*/ 467774 w 766578"/>
              <a:gd name="connsiteY25" fmla="*/ 181905 h 228409"/>
              <a:gd name="connsiteX26" fmla="*/ 440831 w 766578"/>
              <a:gd name="connsiteY26" fmla="*/ 177104 h 228409"/>
              <a:gd name="connsiteX27" fmla="*/ 427360 w 766578"/>
              <a:gd name="connsiteY27" fmla="*/ 174703 h 228409"/>
              <a:gd name="connsiteX28" fmla="*/ 399198 w 766578"/>
              <a:gd name="connsiteY28" fmla="*/ 176742 h 228409"/>
              <a:gd name="connsiteX29" fmla="*/ 372256 w 766578"/>
              <a:gd name="connsiteY29" fmla="*/ 171940 h 228409"/>
              <a:gd name="connsiteX30" fmla="*/ 338577 w 766578"/>
              <a:gd name="connsiteY30" fmla="*/ 165939 h 228409"/>
              <a:gd name="connsiteX31" fmla="*/ 296945 w 766578"/>
              <a:gd name="connsiteY31" fmla="*/ 165576 h 228409"/>
              <a:gd name="connsiteX32" fmla="*/ 263267 w 766578"/>
              <a:gd name="connsiteY32" fmla="*/ 159574 h 228409"/>
              <a:gd name="connsiteX33" fmla="*/ 221635 w 766578"/>
              <a:gd name="connsiteY33" fmla="*/ 159211 h 228409"/>
              <a:gd name="connsiteX34" fmla="*/ 165312 w 766578"/>
              <a:gd name="connsiteY34" fmla="*/ 163288 h 228409"/>
              <a:gd name="connsiteX35" fmla="*/ 116944 w 766578"/>
              <a:gd name="connsiteY35" fmla="*/ 161725 h 228409"/>
              <a:gd name="connsiteX36" fmla="*/ 61840 w 766578"/>
              <a:gd name="connsiteY36" fmla="*/ 158962 h 228409"/>
              <a:gd name="connsiteX37" fmla="*/ 0 w 766578"/>
              <a:gd name="connsiteY37" fmla="*/ 154998 h 228409"/>
              <a:gd name="connsiteX38" fmla="*/ 20721 w 766578"/>
              <a:gd name="connsiteY38" fmla="*/ 38725 h 228409"/>
              <a:gd name="connsiteX39" fmla="*/ 111941 w 766578"/>
              <a:gd name="connsiteY39" fmla="*/ 33811 h 228409"/>
              <a:gd name="connsiteX40" fmla="*/ 193987 w 766578"/>
              <a:gd name="connsiteY40" fmla="*/ 41376 h 228409"/>
              <a:gd name="connsiteX41" fmla="*/ 277253 w 766578"/>
              <a:gd name="connsiteY41" fmla="*/ 42101 h 228409"/>
              <a:gd name="connsiteX42" fmla="*/ 345827 w 766578"/>
              <a:gd name="connsiteY42" fmla="*/ 47265 h 228409"/>
              <a:gd name="connsiteX43" fmla="*/ 375208 w 766578"/>
              <a:gd name="connsiteY43" fmla="*/ 38387 h 228409"/>
              <a:gd name="connsiteX44" fmla="*/ 403369 w 766578"/>
              <a:gd name="connsiteY44" fmla="*/ 36349 h 228409"/>
              <a:gd name="connsiteX45" fmla="*/ 423576 w 766578"/>
              <a:gd name="connsiteY45" fmla="*/ 39950 h 228409"/>
              <a:gd name="connsiteX46" fmla="*/ 438266 w 766578"/>
              <a:gd name="connsiteY46" fmla="*/ 35512 h 228409"/>
              <a:gd name="connsiteX47" fmla="*/ 459692 w 766578"/>
              <a:gd name="connsiteY47" fmla="*/ 32272 h 228409"/>
              <a:gd name="connsiteX48" fmla="*/ 467647 w 766578"/>
              <a:gd name="connsiteY48" fmla="*/ 26633 h 228409"/>
              <a:gd name="connsiteX49" fmla="*/ 482336 w 766578"/>
              <a:gd name="connsiteY49" fmla="*/ 22195 h 228409"/>
              <a:gd name="connsiteX50" fmla="*/ 491510 w 766578"/>
              <a:gd name="connsiteY50" fmla="*/ 9716 h 228409"/>
              <a:gd name="connsiteX51" fmla="*/ 499465 w 766578"/>
              <a:gd name="connsiteY51" fmla="*/ 4077 h 228409"/>
              <a:gd name="connsiteX52" fmla="*/ 520890 w 766578"/>
              <a:gd name="connsiteY52" fmla="*/ 838 h 228409"/>
              <a:gd name="connsiteX53" fmla="*/ 527625 w 766578"/>
              <a:gd name="connsiteY53" fmla="*/ 2038 h 228409"/>
              <a:gd name="connsiteX54" fmla="*/ 555786 w 766578"/>
              <a:gd name="connsiteY54" fmla="*/ 0 h 228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766578" h="228409">
                <a:moveTo>
                  <a:pt x="555786" y="0"/>
                </a:moveTo>
                <a:lnTo>
                  <a:pt x="562522" y="1200"/>
                </a:lnTo>
                <a:lnTo>
                  <a:pt x="581510" y="11641"/>
                </a:lnTo>
                <a:lnTo>
                  <a:pt x="588246" y="12841"/>
                </a:lnTo>
                <a:lnTo>
                  <a:pt x="607234" y="23282"/>
                </a:lnTo>
                <a:lnTo>
                  <a:pt x="619487" y="32522"/>
                </a:lnTo>
                <a:lnTo>
                  <a:pt x="642772" y="57843"/>
                </a:lnTo>
                <a:lnTo>
                  <a:pt x="661760" y="68283"/>
                </a:lnTo>
                <a:lnTo>
                  <a:pt x="686265" y="86764"/>
                </a:lnTo>
                <a:lnTo>
                  <a:pt x="709551" y="112084"/>
                </a:lnTo>
                <a:lnTo>
                  <a:pt x="720584" y="128164"/>
                </a:lnTo>
                <a:lnTo>
                  <a:pt x="738354" y="145444"/>
                </a:lnTo>
                <a:lnTo>
                  <a:pt x="754904" y="169563"/>
                </a:lnTo>
                <a:lnTo>
                  <a:pt x="760421" y="177604"/>
                </a:lnTo>
                <a:lnTo>
                  <a:pt x="764718" y="192483"/>
                </a:lnTo>
                <a:lnTo>
                  <a:pt x="763499" y="199323"/>
                </a:lnTo>
                <a:lnTo>
                  <a:pt x="766578" y="221042"/>
                </a:lnTo>
                <a:lnTo>
                  <a:pt x="765359" y="227881"/>
                </a:lnTo>
                <a:lnTo>
                  <a:pt x="764614" y="228409"/>
                </a:lnTo>
                <a:lnTo>
                  <a:pt x="498229" y="205987"/>
                </a:lnTo>
                <a:lnTo>
                  <a:pt x="499013" y="201586"/>
                </a:lnTo>
                <a:lnTo>
                  <a:pt x="500232" y="194747"/>
                </a:lnTo>
                <a:lnTo>
                  <a:pt x="494715" y="186706"/>
                </a:lnTo>
                <a:lnTo>
                  <a:pt x="487981" y="185506"/>
                </a:lnTo>
                <a:lnTo>
                  <a:pt x="474509" y="183105"/>
                </a:lnTo>
                <a:lnTo>
                  <a:pt x="467774" y="181905"/>
                </a:lnTo>
                <a:lnTo>
                  <a:pt x="440831" y="177104"/>
                </a:lnTo>
                <a:lnTo>
                  <a:pt x="427360" y="174703"/>
                </a:lnTo>
                <a:lnTo>
                  <a:pt x="399198" y="176742"/>
                </a:lnTo>
                <a:lnTo>
                  <a:pt x="372256" y="171940"/>
                </a:lnTo>
                <a:lnTo>
                  <a:pt x="338577" y="165939"/>
                </a:lnTo>
                <a:lnTo>
                  <a:pt x="296945" y="165576"/>
                </a:lnTo>
                <a:lnTo>
                  <a:pt x="263267" y="159574"/>
                </a:lnTo>
                <a:lnTo>
                  <a:pt x="221635" y="159211"/>
                </a:lnTo>
                <a:lnTo>
                  <a:pt x="165312" y="163288"/>
                </a:lnTo>
                <a:lnTo>
                  <a:pt x="116944" y="161725"/>
                </a:lnTo>
                <a:lnTo>
                  <a:pt x="61840" y="158962"/>
                </a:lnTo>
                <a:lnTo>
                  <a:pt x="0" y="154998"/>
                </a:lnTo>
                <a:lnTo>
                  <a:pt x="20721" y="38725"/>
                </a:lnTo>
                <a:lnTo>
                  <a:pt x="111941" y="33811"/>
                </a:lnTo>
                <a:lnTo>
                  <a:pt x="193987" y="41376"/>
                </a:lnTo>
                <a:lnTo>
                  <a:pt x="277253" y="42101"/>
                </a:lnTo>
                <a:lnTo>
                  <a:pt x="345827" y="47265"/>
                </a:lnTo>
                <a:lnTo>
                  <a:pt x="375208" y="38387"/>
                </a:lnTo>
                <a:lnTo>
                  <a:pt x="403369" y="36349"/>
                </a:lnTo>
                <a:lnTo>
                  <a:pt x="423576" y="39950"/>
                </a:lnTo>
                <a:lnTo>
                  <a:pt x="438266" y="35512"/>
                </a:lnTo>
                <a:lnTo>
                  <a:pt x="459692" y="32272"/>
                </a:lnTo>
                <a:lnTo>
                  <a:pt x="467647" y="26633"/>
                </a:lnTo>
                <a:lnTo>
                  <a:pt x="482336" y="22195"/>
                </a:lnTo>
                <a:lnTo>
                  <a:pt x="491510" y="9716"/>
                </a:lnTo>
                <a:lnTo>
                  <a:pt x="499465" y="4077"/>
                </a:lnTo>
                <a:lnTo>
                  <a:pt x="520890" y="838"/>
                </a:lnTo>
                <a:lnTo>
                  <a:pt x="527625" y="2038"/>
                </a:lnTo>
                <a:lnTo>
                  <a:pt x="55578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D08BA122-398C-4209-B972-E8D91232DFCB}"/>
              </a:ext>
            </a:extLst>
          </p:cNvPr>
          <p:cNvSpPr/>
          <p:nvPr/>
        </p:nvSpPr>
        <p:spPr>
          <a:xfrm rot="20993726">
            <a:off x="5161489" y="1826066"/>
            <a:ext cx="629424" cy="1013458"/>
          </a:xfrm>
          <a:custGeom>
            <a:avLst/>
            <a:gdLst>
              <a:gd name="connsiteX0" fmla="*/ 629424 w 629424"/>
              <a:gd name="connsiteY0" fmla="*/ 0 h 1013458"/>
              <a:gd name="connsiteX1" fmla="*/ 624498 w 629424"/>
              <a:gd name="connsiteY1" fmla="*/ 8532 h 1013458"/>
              <a:gd name="connsiteX2" fmla="*/ 608445 w 629424"/>
              <a:gd name="connsiteY2" fmla="*/ 12720 h 1013458"/>
              <a:gd name="connsiteX3" fmla="*/ 591174 w 629424"/>
              <a:gd name="connsiteY3" fmla="*/ 23739 h 1013458"/>
              <a:gd name="connsiteX4" fmla="*/ 588739 w 629424"/>
              <a:gd name="connsiteY4" fmla="*/ 37403 h 1013458"/>
              <a:gd name="connsiteX5" fmla="*/ 577668 w 629424"/>
              <a:gd name="connsiteY5" fmla="*/ 56576 h 1013458"/>
              <a:gd name="connsiteX6" fmla="*/ 560398 w 629424"/>
              <a:gd name="connsiteY6" fmla="*/ 67595 h 1013458"/>
              <a:gd name="connsiteX7" fmla="*/ 548110 w 629424"/>
              <a:gd name="connsiteY7" fmla="*/ 93599 h 1013458"/>
              <a:gd name="connsiteX8" fmla="*/ 543240 w 629424"/>
              <a:gd name="connsiteY8" fmla="*/ 120926 h 1013458"/>
              <a:gd name="connsiteX9" fmla="*/ 526083 w 629424"/>
              <a:gd name="connsiteY9" fmla="*/ 174257 h 1013458"/>
              <a:gd name="connsiteX10" fmla="*/ 491654 w 629424"/>
              <a:gd name="connsiteY10" fmla="*/ 238607 h 1013458"/>
              <a:gd name="connsiteX11" fmla="*/ 472061 w 629424"/>
              <a:gd name="connsiteY11" fmla="*/ 305602 h 1013458"/>
              <a:gd name="connsiteX12" fmla="*/ 464756 w 629424"/>
              <a:gd name="connsiteY12" fmla="*/ 346592 h 1013458"/>
              <a:gd name="connsiteX13" fmla="*/ 442616 w 629424"/>
              <a:gd name="connsiteY13" fmla="*/ 384938 h 1013458"/>
              <a:gd name="connsiteX14" fmla="*/ 436529 w 629424"/>
              <a:gd name="connsiteY14" fmla="*/ 419096 h 1013458"/>
              <a:gd name="connsiteX15" fmla="*/ 431659 w 629424"/>
              <a:gd name="connsiteY15" fmla="*/ 446423 h 1013458"/>
              <a:gd name="connsiteX16" fmla="*/ 418153 w 629424"/>
              <a:gd name="connsiteY16" fmla="*/ 479259 h 1013458"/>
              <a:gd name="connsiteX17" fmla="*/ 414501 w 629424"/>
              <a:gd name="connsiteY17" fmla="*/ 499754 h 1013458"/>
              <a:gd name="connsiteX18" fmla="*/ 403430 w 629424"/>
              <a:gd name="connsiteY18" fmla="*/ 518927 h 1013458"/>
              <a:gd name="connsiteX19" fmla="*/ 400996 w 629424"/>
              <a:gd name="connsiteY19" fmla="*/ 532590 h 1013458"/>
              <a:gd name="connsiteX20" fmla="*/ 399778 w 629424"/>
              <a:gd name="connsiteY20" fmla="*/ 539422 h 1013458"/>
              <a:gd name="connsiteX21" fmla="*/ 408414 w 629424"/>
              <a:gd name="connsiteY21" fmla="*/ 533912 h 1013458"/>
              <a:gd name="connsiteX22" fmla="*/ 417049 w 629424"/>
              <a:gd name="connsiteY22" fmla="*/ 528402 h 1013458"/>
              <a:gd name="connsiteX23" fmla="*/ 426525 w 629424"/>
              <a:gd name="connsiteY23" fmla="*/ 527246 h 1013458"/>
              <a:gd name="connsiteX24" fmla="*/ 274098 w 629424"/>
              <a:gd name="connsiteY24" fmla="*/ 864060 h 1013458"/>
              <a:gd name="connsiteX25" fmla="*/ 246237 w 629424"/>
              <a:gd name="connsiteY25" fmla="*/ 885635 h 1013458"/>
              <a:gd name="connsiteX26" fmla="*/ 219113 w 629424"/>
              <a:gd name="connsiteY26" fmla="*/ 908996 h 1013458"/>
              <a:gd name="connsiteX27" fmla="*/ 199408 w 629424"/>
              <a:gd name="connsiteY27" fmla="*/ 933678 h 1013458"/>
              <a:gd name="connsiteX28" fmla="*/ 188337 w 629424"/>
              <a:gd name="connsiteY28" fmla="*/ 952851 h 1013458"/>
              <a:gd name="connsiteX29" fmla="*/ 161213 w 629424"/>
              <a:gd name="connsiteY29" fmla="*/ 976212 h 1013458"/>
              <a:gd name="connsiteX30" fmla="*/ 151360 w 629424"/>
              <a:gd name="connsiteY30" fmla="*/ 988554 h 1013458"/>
              <a:gd name="connsiteX31" fmla="*/ 127889 w 629424"/>
              <a:gd name="connsiteY31" fmla="*/ 991419 h 1013458"/>
              <a:gd name="connsiteX32" fmla="*/ 118036 w 629424"/>
              <a:gd name="connsiteY32" fmla="*/ 1003761 h 1013458"/>
              <a:gd name="connsiteX33" fmla="*/ 93348 w 629424"/>
              <a:gd name="connsiteY33" fmla="*/ 1013458 h 1013458"/>
              <a:gd name="connsiteX34" fmla="*/ 85930 w 629424"/>
              <a:gd name="connsiteY34" fmla="*/ 1012136 h 1013458"/>
              <a:gd name="connsiteX35" fmla="*/ 78511 w 629424"/>
              <a:gd name="connsiteY35" fmla="*/ 1010814 h 1013458"/>
              <a:gd name="connsiteX36" fmla="*/ 63675 w 629424"/>
              <a:gd name="connsiteY36" fmla="*/ 1008170 h 1013458"/>
              <a:gd name="connsiteX37" fmla="*/ 48839 w 629424"/>
              <a:gd name="connsiteY37" fmla="*/ 1005526 h 1013458"/>
              <a:gd name="connsiteX38" fmla="*/ 36439 w 629424"/>
              <a:gd name="connsiteY38" fmla="*/ 989220 h 1013458"/>
              <a:gd name="connsiteX39" fmla="*/ 31455 w 629424"/>
              <a:gd name="connsiteY39" fmla="*/ 974234 h 1013458"/>
              <a:gd name="connsiteX40" fmla="*/ 26472 w 629424"/>
              <a:gd name="connsiteY40" fmla="*/ 959249 h 1013458"/>
              <a:gd name="connsiteX41" fmla="*/ 15288 w 629424"/>
              <a:gd name="connsiteY41" fmla="*/ 936110 h 1013458"/>
              <a:gd name="connsiteX42" fmla="*/ 11524 w 629424"/>
              <a:gd name="connsiteY42" fmla="*/ 914293 h 1013458"/>
              <a:gd name="connsiteX43" fmla="*/ 16393 w 629424"/>
              <a:gd name="connsiteY43" fmla="*/ 886967 h 1013458"/>
              <a:gd name="connsiteX44" fmla="*/ 12628 w 629424"/>
              <a:gd name="connsiteY44" fmla="*/ 865150 h 1013458"/>
              <a:gd name="connsiteX45" fmla="*/ 8862 w 629424"/>
              <a:gd name="connsiteY45" fmla="*/ 843333 h 1013458"/>
              <a:gd name="connsiteX46" fmla="*/ 12514 w 629424"/>
              <a:gd name="connsiteY46" fmla="*/ 822838 h 1013458"/>
              <a:gd name="connsiteX47" fmla="*/ 113 w 629424"/>
              <a:gd name="connsiteY47" fmla="*/ 806531 h 1013458"/>
              <a:gd name="connsiteX48" fmla="*/ 2548 w 629424"/>
              <a:gd name="connsiteY48" fmla="*/ 792867 h 1013458"/>
              <a:gd name="connsiteX49" fmla="*/ 6200 w 629424"/>
              <a:gd name="connsiteY49" fmla="*/ 772372 h 1013458"/>
              <a:gd name="connsiteX50" fmla="*/ 0 w 629424"/>
              <a:gd name="connsiteY50" fmla="*/ 764219 h 1013458"/>
              <a:gd name="connsiteX51" fmla="*/ 1217 w 629424"/>
              <a:gd name="connsiteY51" fmla="*/ 757387 h 1013458"/>
              <a:gd name="connsiteX52" fmla="*/ 2435 w 629424"/>
              <a:gd name="connsiteY52" fmla="*/ 750556 h 1013458"/>
              <a:gd name="connsiteX53" fmla="*/ 13505 w 629424"/>
              <a:gd name="connsiteY53" fmla="*/ 731383 h 1013458"/>
              <a:gd name="connsiteX54" fmla="*/ 31994 w 629424"/>
              <a:gd name="connsiteY54" fmla="*/ 713532 h 1013458"/>
              <a:gd name="connsiteX55" fmla="*/ 52917 w 629424"/>
              <a:gd name="connsiteY55" fmla="*/ 682018 h 1013458"/>
              <a:gd name="connsiteX56" fmla="*/ 89894 w 629424"/>
              <a:gd name="connsiteY56" fmla="*/ 646315 h 1013458"/>
              <a:gd name="connsiteX57" fmla="*/ 125652 w 629424"/>
              <a:gd name="connsiteY57" fmla="*/ 617445 h 1013458"/>
              <a:gd name="connsiteX58" fmla="*/ 166282 w 629424"/>
              <a:gd name="connsiteY58" fmla="*/ 561248 h 1013458"/>
              <a:gd name="connsiteX59" fmla="*/ 177353 w 629424"/>
              <a:gd name="connsiteY59" fmla="*/ 542075 h 1013458"/>
              <a:gd name="connsiteX60" fmla="*/ 190857 w 629424"/>
              <a:gd name="connsiteY60" fmla="*/ 509239 h 1013458"/>
              <a:gd name="connsiteX61" fmla="*/ 210563 w 629424"/>
              <a:gd name="connsiteY61" fmla="*/ 484556 h 1013458"/>
              <a:gd name="connsiteX62" fmla="*/ 216651 w 629424"/>
              <a:gd name="connsiteY62" fmla="*/ 450397 h 1013458"/>
              <a:gd name="connsiteX63" fmla="*/ 235026 w 629424"/>
              <a:gd name="connsiteY63" fmla="*/ 390235 h 1013458"/>
              <a:gd name="connsiteX64" fmla="*/ 255836 w 629424"/>
              <a:gd name="connsiteY64" fmla="*/ 316409 h 1013458"/>
              <a:gd name="connsiteX65" fmla="*/ 290264 w 629424"/>
              <a:gd name="connsiteY65" fmla="*/ 252058 h 1013458"/>
              <a:gd name="connsiteX66" fmla="*/ 312292 w 629424"/>
              <a:gd name="connsiteY66" fmla="*/ 171401 h 1013458"/>
              <a:gd name="connsiteX67" fmla="*/ 319596 w 629424"/>
              <a:gd name="connsiteY67" fmla="*/ 130411 h 1013458"/>
              <a:gd name="connsiteX68" fmla="*/ 339303 w 629424"/>
              <a:gd name="connsiteY68" fmla="*/ 105728 h 1013458"/>
              <a:gd name="connsiteX69" fmla="*/ 344172 w 629424"/>
              <a:gd name="connsiteY69" fmla="*/ 78402 h 1013458"/>
              <a:gd name="connsiteX70" fmla="*/ 347825 w 629424"/>
              <a:gd name="connsiteY70" fmla="*/ 57906 h 1013458"/>
              <a:gd name="connsiteX71" fmla="*/ 360113 w 629424"/>
              <a:gd name="connsiteY71" fmla="*/ 31902 h 1013458"/>
              <a:gd name="connsiteX72" fmla="*/ 360933 w 629424"/>
              <a:gd name="connsiteY72" fmla="*/ 27300 h 1013458"/>
              <a:gd name="connsiteX73" fmla="*/ 629424 w 629424"/>
              <a:gd name="connsiteY73" fmla="*/ 0 h 10134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</a:cxnLst>
            <a:rect l="l" t="t" r="r" b="b"/>
            <a:pathLst>
              <a:path w="629424" h="1013458">
                <a:moveTo>
                  <a:pt x="629424" y="0"/>
                </a:moveTo>
                <a:lnTo>
                  <a:pt x="624498" y="8532"/>
                </a:lnTo>
                <a:lnTo>
                  <a:pt x="608445" y="12720"/>
                </a:lnTo>
                <a:lnTo>
                  <a:pt x="591174" y="23739"/>
                </a:lnTo>
                <a:lnTo>
                  <a:pt x="588739" y="37403"/>
                </a:lnTo>
                <a:lnTo>
                  <a:pt x="577668" y="56576"/>
                </a:lnTo>
                <a:lnTo>
                  <a:pt x="560398" y="67595"/>
                </a:lnTo>
                <a:lnTo>
                  <a:pt x="548110" y="93599"/>
                </a:lnTo>
                <a:lnTo>
                  <a:pt x="543240" y="120926"/>
                </a:lnTo>
                <a:lnTo>
                  <a:pt x="526083" y="174257"/>
                </a:lnTo>
                <a:lnTo>
                  <a:pt x="491654" y="238607"/>
                </a:lnTo>
                <a:lnTo>
                  <a:pt x="472061" y="305602"/>
                </a:lnTo>
                <a:lnTo>
                  <a:pt x="464756" y="346592"/>
                </a:lnTo>
                <a:lnTo>
                  <a:pt x="442616" y="384938"/>
                </a:lnTo>
                <a:lnTo>
                  <a:pt x="436529" y="419096"/>
                </a:lnTo>
                <a:lnTo>
                  <a:pt x="431659" y="446423"/>
                </a:lnTo>
                <a:lnTo>
                  <a:pt x="418153" y="479259"/>
                </a:lnTo>
                <a:lnTo>
                  <a:pt x="414501" y="499754"/>
                </a:lnTo>
                <a:lnTo>
                  <a:pt x="403430" y="518927"/>
                </a:lnTo>
                <a:lnTo>
                  <a:pt x="400996" y="532590"/>
                </a:lnTo>
                <a:lnTo>
                  <a:pt x="399778" y="539422"/>
                </a:lnTo>
                <a:lnTo>
                  <a:pt x="408414" y="533912"/>
                </a:lnTo>
                <a:lnTo>
                  <a:pt x="417049" y="528402"/>
                </a:lnTo>
                <a:lnTo>
                  <a:pt x="426525" y="527246"/>
                </a:lnTo>
                <a:lnTo>
                  <a:pt x="274098" y="864060"/>
                </a:lnTo>
                <a:lnTo>
                  <a:pt x="246237" y="885635"/>
                </a:lnTo>
                <a:lnTo>
                  <a:pt x="219113" y="908996"/>
                </a:lnTo>
                <a:lnTo>
                  <a:pt x="199408" y="933678"/>
                </a:lnTo>
                <a:lnTo>
                  <a:pt x="188337" y="952851"/>
                </a:lnTo>
                <a:lnTo>
                  <a:pt x="161213" y="976212"/>
                </a:lnTo>
                <a:lnTo>
                  <a:pt x="151360" y="988554"/>
                </a:lnTo>
                <a:lnTo>
                  <a:pt x="127889" y="991419"/>
                </a:lnTo>
                <a:lnTo>
                  <a:pt x="118036" y="1003761"/>
                </a:lnTo>
                <a:lnTo>
                  <a:pt x="93348" y="1013458"/>
                </a:lnTo>
                <a:lnTo>
                  <a:pt x="85930" y="1012136"/>
                </a:lnTo>
                <a:lnTo>
                  <a:pt x="78511" y="1010814"/>
                </a:lnTo>
                <a:lnTo>
                  <a:pt x="63675" y="1008170"/>
                </a:lnTo>
                <a:lnTo>
                  <a:pt x="48839" y="1005526"/>
                </a:lnTo>
                <a:lnTo>
                  <a:pt x="36439" y="989220"/>
                </a:lnTo>
                <a:lnTo>
                  <a:pt x="31455" y="974234"/>
                </a:lnTo>
                <a:lnTo>
                  <a:pt x="26472" y="959249"/>
                </a:lnTo>
                <a:lnTo>
                  <a:pt x="15288" y="936110"/>
                </a:lnTo>
                <a:lnTo>
                  <a:pt x="11524" y="914293"/>
                </a:lnTo>
                <a:lnTo>
                  <a:pt x="16393" y="886967"/>
                </a:lnTo>
                <a:lnTo>
                  <a:pt x="12628" y="865150"/>
                </a:lnTo>
                <a:lnTo>
                  <a:pt x="8862" y="843333"/>
                </a:lnTo>
                <a:lnTo>
                  <a:pt x="12514" y="822838"/>
                </a:lnTo>
                <a:lnTo>
                  <a:pt x="113" y="806531"/>
                </a:lnTo>
                <a:lnTo>
                  <a:pt x="2548" y="792867"/>
                </a:lnTo>
                <a:lnTo>
                  <a:pt x="6200" y="772372"/>
                </a:lnTo>
                <a:lnTo>
                  <a:pt x="0" y="764219"/>
                </a:lnTo>
                <a:lnTo>
                  <a:pt x="1217" y="757387"/>
                </a:lnTo>
                <a:lnTo>
                  <a:pt x="2435" y="750556"/>
                </a:lnTo>
                <a:lnTo>
                  <a:pt x="13505" y="731383"/>
                </a:lnTo>
                <a:lnTo>
                  <a:pt x="31994" y="713532"/>
                </a:lnTo>
                <a:lnTo>
                  <a:pt x="52917" y="682018"/>
                </a:lnTo>
                <a:lnTo>
                  <a:pt x="89894" y="646315"/>
                </a:lnTo>
                <a:lnTo>
                  <a:pt x="125652" y="617445"/>
                </a:lnTo>
                <a:lnTo>
                  <a:pt x="166282" y="561248"/>
                </a:lnTo>
                <a:lnTo>
                  <a:pt x="177353" y="542075"/>
                </a:lnTo>
                <a:lnTo>
                  <a:pt x="190857" y="509239"/>
                </a:lnTo>
                <a:lnTo>
                  <a:pt x="210563" y="484556"/>
                </a:lnTo>
                <a:lnTo>
                  <a:pt x="216651" y="450397"/>
                </a:lnTo>
                <a:lnTo>
                  <a:pt x="235026" y="390235"/>
                </a:lnTo>
                <a:lnTo>
                  <a:pt x="255836" y="316409"/>
                </a:lnTo>
                <a:lnTo>
                  <a:pt x="290264" y="252058"/>
                </a:lnTo>
                <a:lnTo>
                  <a:pt x="312292" y="171401"/>
                </a:lnTo>
                <a:lnTo>
                  <a:pt x="319596" y="130411"/>
                </a:lnTo>
                <a:lnTo>
                  <a:pt x="339303" y="105728"/>
                </a:lnTo>
                <a:lnTo>
                  <a:pt x="344172" y="78402"/>
                </a:lnTo>
                <a:lnTo>
                  <a:pt x="347825" y="57906"/>
                </a:lnTo>
                <a:lnTo>
                  <a:pt x="360113" y="31902"/>
                </a:lnTo>
                <a:lnTo>
                  <a:pt x="360933" y="27300"/>
                </a:lnTo>
                <a:lnTo>
                  <a:pt x="62942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050C43A8-5224-413A-A05E-7ECF36FEF446}"/>
              </a:ext>
            </a:extLst>
          </p:cNvPr>
          <p:cNvSpPr/>
          <p:nvPr/>
        </p:nvSpPr>
        <p:spPr>
          <a:xfrm rot="20993726">
            <a:off x="5104686" y="1946894"/>
            <a:ext cx="3616" cy="602"/>
          </a:xfrm>
          <a:custGeom>
            <a:avLst/>
            <a:gdLst>
              <a:gd name="connsiteX0" fmla="*/ 3616 w 3616"/>
              <a:gd name="connsiteY0" fmla="*/ 0 h 602"/>
              <a:gd name="connsiteX1" fmla="*/ 1311 w 3616"/>
              <a:gd name="connsiteY1" fmla="*/ 602 h 602"/>
              <a:gd name="connsiteX2" fmla="*/ 0 w 3616"/>
              <a:gd name="connsiteY2" fmla="*/ 368 h 602"/>
              <a:gd name="connsiteX3" fmla="*/ 3616 w 3616"/>
              <a:gd name="connsiteY3" fmla="*/ 0 h 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16" h="602">
                <a:moveTo>
                  <a:pt x="3616" y="0"/>
                </a:moveTo>
                <a:lnTo>
                  <a:pt x="1311" y="602"/>
                </a:lnTo>
                <a:lnTo>
                  <a:pt x="0" y="368"/>
                </a:lnTo>
                <a:lnTo>
                  <a:pt x="361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625837A8-9D11-4770-82CF-87E03A7AA2A3}"/>
              </a:ext>
            </a:extLst>
          </p:cNvPr>
          <p:cNvSpPr/>
          <p:nvPr/>
        </p:nvSpPr>
        <p:spPr>
          <a:xfrm rot="20993726">
            <a:off x="9932844" y="2313180"/>
            <a:ext cx="182477" cy="557689"/>
          </a:xfrm>
          <a:custGeom>
            <a:avLst/>
            <a:gdLst>
              <a:gd name="connsiteX0" fmla="*/ 182477 w 182477"/>
              <a:gd name="connsiteY0" fmla="*/ 0 h 557689"/>
              <a:gd name="connsiteX1" fmla="*/ 137969 w 182477"/>
              <a:gd name="connsiteY1" fmla="*/ 557689 h 557689"/>
              <a:gd name="connsiteX2" fmla="*/ 121263 w 182477"/>
              <a:gd name="connsiteY2" fmla="*/ 554712 h 557689"/>
              <a:gd name="connsiteX3" fmla="*/ 107644 w 182477"/>
              <a:gd name="connsiteY3" fmla="*/ 545237 h 557689"/>
              <a:gd name="connsiteX4" fmla="*/ 94026 w 182477"/>
              <a:gd name="connsiteY4" fmla="*/ 535762 h 557689"/>
              <a:gd name="connsiteX5" fmla="*/ 90260 w 182477"/>
              <a:gd name="connsiteY5" fmla="*/ 513945 h 557689"/>
              <a:gd name="connsiteX6" fmla="*/ 85277 w 182477"/>
              <a:gd name="connsiteY6" fmla="*/ 498959 h 557689"/>
              <a:gd name="connsiteX7" fmla="*/ 90147 w 182477"/>
              <a:gd name="connsiteY7" fmla="*/ 471632 h 557689"/>
              <a:gd name="connsiteX8" fmla="*/ 93800 w 182477"/>
              <a:gd name="connsiteY8" fmla="*/ 451137 h 557689"/>
              <a:gd name="connsiteX9" fmla="*/ 98669 w 182477"/>
              <a:gd name="connsiteY9" fmla="*/ 423811 h 557689"/>
              <a:gd name="connsiteX10" fmla="*/ 103539 w 182477"/>
              <a:gd name="connsiteY10" fmla="*/ 396484 h 557689"/>
              <a:gd name="connsiteX11" fmla="*/ 109626 w 182477"/>
              <a:gd name="connsiteY11" fmla="*/ 362327 h 557689"/>
              <a:gd name="connsiteX12" fmla="*/ 102095 w 182477"/>
              <a:gd name="connsiteY12" fmla="*/ 318692 h 557689"/>
              <a:gd name="connsiteX13" fmla="*/ 95782 w 182477"/>
              <a:gd name="connsiteY13" fmla="*/ 268227 h 557689"/>
              <a:gd name="connsiteX14" fmla="*/ 74632 w 182477"/>
              <a:gd name="connsiteY14" fmla="*/ 215118 h 557689"/>
              <a:gd name="connsiteX15" fmla="*/ 53482 w 182477"/>
              <a:gd name="connsiteY15" fmla="*/ 162009 h 557689"/>
              <a:gd name="connsiteX16" fmla="*/ 26133 w 182477"/>
              <a:gd name="connsiteY16" fmla="*/ 100746 h 557689"/>
              <a:gd name="connsiteX17" fmla="*/ 0 w 182477"/>
              <a:gd name="connsiteY17" fmla="*/ 32652 h 557689"/>
              <a:gd name="connsiteX18" fmla="*/ 35872 w 182477"/>
              <a:gd name="connsiteY18" fmla="*/ 46093 h 557689"/>
              <a:gd name="connsiteX19" fmla="*/ 72962 w 182477"/>
              <a:gd name="connsiteY19" fmla="*/ 52702 h 557689"/>
              <a:gd name="connsiteX20" fmla="*/ 102633 w 182477"/>
              <a:gd name="connsiteY20" fmla="*/ 57990 h 557689"/>
              <a:gd name="connsiteX21" fmla="*/ 124888 w 182477"/>
              <a:gd name="connsiteY21" fmla="*/ 61956 h 557689"/>
              <a:gd name="connsiteX22" fmla="*/ 139723 w 182477"/>
              <a:gd name="connsiteY22" fmla="*/ 64600 h 557689"/>
              <a:gd name="connsiteX23" fmla="*/ 161977 w 182477"/>
              <a:gd name="connsiteY23" fmla="*/ 68566 h 557689"/>
              <a:gd name="connsiteX24" fmla="*/ 169396 w 182477"/>
              <a:gd name="connsiteY24" fmla="*/ 69888 h 557689"/>
              <a:gd name="connsiteX25" fmla="*/ 170613 w 182477"/>
              <a:gd name="connsiteY25" fmla="*/ 63056 h 557689"/>
              <a:gd name="connsiteX26" fmla="*/ 171830 w 182477"/>
              <a:gd name="connsiteY26" fmla="*/ 56225 h 557689"/>
              <a:gd name="connsiteX27" fmla="*/ 173048 w 182477"/>
              <a:gd name="connsiteY27" fmla="*/ 49393 h 557689"/>
              <a:gd name="connsiteX28" fmla="*/ 175483 w 182477"/>
              <a:gd name="connsiteY28" fmla="*/ 35730 h 557689"/>
              <a:gd name="connsiteX29" fmla="*/ 176700 w 182477"/>
              <a:gd name="connsiteY29" fmla="*/ 28899 h 557689"/>
              <a:gd name="connsiteX30" fmla="*/ 179135 w 182477"/>
              <a:gd name="connsiteY30" fmla="*/ 15235 h 557689"/>
              <a:gd name="connsiteX31" fmla="*/ 181570 w 182477"/>
              <a:gd name="connsiteY31" fmla="*/ 1571 h 557689"/>
              <a:gd name="connsiteX32" fmla="*/ 182477 w 182477"/>
              <a:gd name="connsiteY32" fmla="*/ 0 h 557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182477" h="557689">
                <a:moveTo>
                  <a:pt x="182477" y="0"/>
                </a:moveTo>
                <a:lnTo>
                  <a:pt x="137969" y="557689"/>
                </a:lnTo>
                <a:lnTo>
                  <a:pt x="121263" y="554712"/>
                </a:lnTo>
                <a:lnTo>
                  <a:pt x="107644" y="545237"/>
                </a:lnTo>
                <a:lnTo>
                  <a:pt x="94026" y="535762"/>
                </a:lnTo>
                <a:lnTo>
                  <a:pt x="90260" y="513945"/>
                </a:lnTo>
                <a:lnTo>
                  <a:pt x="85277" y="498959"/>
                </a:lnTo>
                <a:lnTo>
                  <a:pt x="90147" y="471632"/>
                </a:lnTo>
                <a:lnTo>
                  <a:pt x="93800" y="451137"/>
                </a:lnTo>
                <a:lnTo>
                  <a:pt x="98669" y="423811"/>
                </a:lnTo>
                <a:lnTo>
                  <a:pt x="103539" y="396484"/>
                </a:lnTo>
                <a:lnTo>
                  <a:pt x="109626" y="362327"/>
                </a:lnTo>
                <a:lnTo>
                  <a:pt x="102095" y="318692"/>
                </a:lnTo>
                <a:lnTo>
                  <a:pt x="95782" y="268227"/>
                </a:lnTo>
                <a:lnTo>
                  <a:pt x="74632" y="215118"/>
                </a:lnTo>
                <a:lnTo>
                  <a:pt x="53482" y="162009"/>
                </a:lnTo>
                <a:lnTo>
                  <a:pt x="26133" y="100746"/>
                </a:lnTo>
                <a:lnTo>
                  <a:pt x="0" y="32652"/>
                </a:lnTo>
                <a:lnTo>
                  <a:pt x="35872" y="46093"/>
                </a:lnTo>
                <a:lnTo>
                  <a:pt x="72962" y="52702"/>
                </a:lnTo>
                <a:lnTo>
                  <a:pt x="102633" y="57990"/>
                </a:lnTo>
                <a:lnTo>
                  <a:pt x="124888" y="61956"/>
                </a:lnTo>
                <a:lnTo>
                  <a:pt x="139723" y="64600"/>
                </a:lnTo>
                <a:lnTo>
                  <a:pt x="161977" y="68566"/>
                </a:lnTo>
                <a:lnTo>
                  <a:pt x="169396" y="69888"/>
                </a:lnTo>
                <a:lnTo>
                  <a:pt x="170613" y="63056"/>
                </a:lnTo>
                <a:lnTo>
                  <a:pt x="171830" y="56225"/>
                </a:lnTo>
                <a:lnTo>
                  <a:pt x="173048" y="49393"/>
                </a:lnTo>
                <a:lnTo>
                  <a:pt x="175483" y="35730"/>
                </a:lnTo>
                <a:lnTo>
                  <a:pt x="176700" y="28899"/>
                </a:lnTo>
                <a:lnTo>
                  <a:pt x="179135" y="15235"/>
                </a:lnTo>
                <a:lnTo>
                  <a:pt x="181570" y="1571"/>
                </a:lnTo>
                <a:lnTo>
                  <a:pt x="18247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D36A7655-6010-447B-BB40-B6D9A1E92547}"/>
              </a:ext>
            </a:extLst>
          </p:cNvPr>
          <p:cNvSpPr/>
          <p:nvPr/>
        </p:nvSpPr>
        <p:spPr>
          <a:xfrm rot="20993726">
            <a:off x="2727277" y="2789786"/>
            <a:ext cx="218029" cy="424144"/>
          </a:xfrm>
          <a:custGeom>
            <a:avLst/>
            <a:gdLst>
              <a:gd name="connsiteX0" fmla="*/ 25082 w 218029"/>
              <a:gd name="connsiteY0" fmla="*/ 0 h 424144"/>
              <a:gd name="connsiteX1" fmla="*/ 38554 w 218029"/>
              <a:gd name="connsiteY1" fmla="*/ 2401 h 424144"/>
              <a:gd name="connsiteX2" fmla="*/ 52024 w 218029"/>
              <a:gd name="connsiteY2" fmla="*/ 4802 h 424144"/>
              <a:gd name="connsiteX3" fmla="*/ 65496 w 218029"/>
              <a:gd name="connsiteY3" fmla="*/ 7203 h 424144"/>
              <a:gd name="connsiteX4" fmla="*/ 92439 w 218029"/>
              <a:gd name="connsiteY4" fmla="*/ 12004 h 424144"/>
              <a:gd name="connsiteX5" fmla="*/ 119381 w 218029"/>
              <a:gd name="connsiteY5" fmla="*/ 16805 h 424144"/>
              <a:gd name="connsiteX6" fmla="*/ 138369 w 218029"/>
              <a:gd name="connsiteY6" fmla="*/ 27247 h 424144"/>
              <a:gd name="connsiteX7" fmla="*/ 165311 w 218029"/>
              <a:gd name="connsiteY7" fmla="*/ 32048 h 424144"/>
              <a:gd name="connsiteX8" fmla="*/ 185518 w 218029"/>
              <a:gd name="connsiteY8" fmla="*/ 35649 h 424144"/>
              <a:gd name="connsiteX9" fmla="*/ 204506 w 218029"/>
              <a:gd name="connsiteY9" fmla="*/ 46089 h 424144"/>
              <a:gd name="connsiteX10" fmla="*/ 218029 w 218029"/>
              <a:gd name="connsiteY10" fmla="*/ 48499 h 424144"/>
              <a:gd name="connsiteX11" fmla="*/ 186410 w 218029"/>
              <a:gd name="connsiteY11" fmla="*/ 424144 h 424144"/>
              <a:gd name="connsiteX12" fmla="*/ 185837 w 218029"/>
              <a:gd name="connsiteY12" fmla="*/ 423829 h 424144"/>
              <a:gd name="connsiteX13" fmla="*/ 177241 w 218029"/>
              <a:gd name="connsiteY13" fmla="*/ 394069 h 424144"/>
              <a:gd name="connsiteX14" fmla="*/ 174161 w 218029"/>
              <a:gd name="connsiteY14" fmla="*/ 372350 h 424144"/>
              <a:gd name="connsiteX15" fmla="*/ 180256 w 218029"/>
              <a:gd name="connsiteY15" fmla="*/ 338153 h 424144"/>
              <a:gd name="connsiteX16" fmla="*/ 182693 w 218029"/>
              <a:gd name="connsiteY16" fmla="*/ 324473 h 424144"/>
              <a:gd name="connsiteX17" fmla="*/ 180834 w 218029"/>
              <a:gd name="connsiteY17" fmla="*/ 295915 h 424144"/>
              <a:gd name="connsiteX18" fmla="*/ 169800 w 218029"/>
              <a:gd name="connsiteY18" fmla="*/ 279835 h 424144"/>
              <a:gd name="connsiteX19" fmla="*/ 159986 w 218029"/>
              <a:gd name="connsiteY19" fmla="*/ 256916 h 424144"/>
              <a:gd name="connsiteX20" fmla="*/ 143436 w 218029"/>
              <a:gd name="connsiteY20" fmla="*/ 232796 h 424144"/>
              <a:gd name="connsiteX21" fmla="*/ 133621 w 218029"/>
              <a:gd name="connsiteY21" fmla="*/ 209876 h 424144"/>
              <a:gd name="connsiteX22" fmla="*/ 109116 w 218029"/>
              <a:gd name="connsiteY22" fmla="*/ 191395 h 424144"/>
              <a:gd name="connsiteX23" fmla="*/ 87049 w 218029"/>
              <a:gd name="connsiteY23" fmla="*/ 159236 h 424144"/>
              <a:gd name="connsiteX24" fmla="*/ 63763 w 218029"/>
              <a:gd name="connsiteY24" fmla="*/ 133916 h 424144"/>
              <a:gd name="connsiteX25" fmla="*/ 40477 w 218029"/>
              <a:gd name="connsiteY25" fmla="*/ 108596 h 424144"/>
              <a:gd name="connsiteX26" fmla="*/ 23927 w 218029"/>
              <a:gd name="connsiteY26" fmla="*/ 84476 h 424144"/>
              <a:gd name="connsiteX27" fmla="*/ 14112 w 218029"/>
              <a:gd name="connsiteY27" fmla="*/ 61557 h 424144"/>
              <a:gd name="connsiteX28" fmla="*/ 3079 w 218029"/>
              <a:gd name="connsiteY28" fmla="*/ 45477 h 424144"/>
              <a:gd name="connsiteX29" fmla="*/ 4298 w 218029"/>
              <a:gd name="connsiteY29" fmla="*/ 38637 h 424144"/>
              <a:gd name="connsiteX30" fmla="*/ 0 w 218029"/>
              <a:gd name="connsiteY30" fmla="*/ 23758 h 424144"/>
              <a:gd name="connsiteX31" fmla="*/ 9173 w 218029"/>
              <a:gd name="connsiteY31" fmla="*/ 11279 h 424144"/>
              <a:gd name="connsiteX32" fmla="*/ 10392 w 218029"/>
              <a:gd name="connsiteY32" fmla="*/ 4440 h 424144"/>
              <a:gd name="connsiteX33" fmla="*/ 25082 w 218029"/>
              <a:gd name="connsiteY33" fmla="*/ 0 h 424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18029" h="424144">
                <a:moveTo>
                  <a:pt x="25082" y="0"/>
                </a:moveTo>
                <a:lnTo>
                  <a:pt x="38554" y="2401"/>
                </a:lnTo>
                <a:lnTo>
                  <a:pt x="52024" y="4802"/>
                </a:lnTo>
                <a:lnTo>
                  <a:pt x="65496" y="7203"/>
                </a:lnTo>
                <a:lnTo>
                  <a:pt x="92439" y="12004"/>
                </a:lnTo>
                <a:lnTo>
                  <a:pt x="119381" y="16805"/>
                </a:lnTo>
                <a:lnTo>
                  <a:pt x="138369" y="27247"/>
                </a:lnTo>
                <a:lnTo>
                  <a:pt x="165311" y="32048"/>
                </a:lnTo>
                <a:lnTo>
                  <a:pt x="185518" y="35649"/>
                </a:lnTo>
                <a:lnTo>
                  <a:pt x="204506" y="46089"/>
                </a:lnTo>
                <a:lnTo>
                  <a:pt x="218029" y="48499"/>
                </a:lnTo>
                <a:lnTo>
                  <a:pt x="186410" y="424144"/>
                </a:lnTo>
                <a:lnTo>
                  <a:pt x="185837" y="423829"/>
                </a:lnTo>
                <a:lnTo>
                  <a:pt x="177241" y="394069"/>
                </a:lnTo>
                <a:lnTo>
                  <a:pt x="174161" y="372350"/>
                </a:lnTo>
                <a:lnTo>
                  <a:pt x="180256" y="338153"/>
                </a:lnTo>
                <a:lnTo>
                  <a:pt x="182693" y="324473"/>
                </a:lnTo>
                <a:lnTo>
                  <a:pt x="180834" y="295915"/>
                </a:lnTo>
                <a:lnTo>
                  <a:pt x="169800" y="279835"/>
                </a:lnTo>
                <a:lnTo>
                  <a:pt x="159986" y="256916"/>
                </a:lnTo>
                <a:lnTo>
                  <a:pt x="143436" y="232796"/>
                </a:lnTo>
                <a:lnTo>
                  <a:pt x="133621" y="209876"/>
                </a:lnTo>
                <a:lnTo>
                  <a:pt x="109116" y="191395"/>
                </a:lnTo>
                <a:lnTo>
                  <a:pt x="87049" y="159236"/>
                </a:lnTo>
                <a:lnTo>
                  <a:pt x="63763" y="133916"/>
                </a:lnTo>
                <a:lnTo>
                  <a:pt x="40477" y="108596"/>
                </a:lnTo>
                <a:lnTo>
                  <a:pt x="23927" y="84476"/>
                </a:lnTo>
                <a:lnTo>
                  <a:pt x="14112" y="61557"/>
                </a:lnTo>
                <a:lnTo>
                  <a:pt x="3079" y="45477"/>
                </a:lnTo>
                <a:lnTo>
                  <a:pt x="4298" y="38637"/>
                </a:lnTo>
                <a:lnTo>
                  <a:pt x="0" y="23758"/>
                </a:lnTo>
                <a:lnTo>
                  <a:pt x="9173" y="11279"/>
                </a:lnTo>
                <a:lnTo>
                  <a:pt x="10392" y="4440"/>
                </a:lnTo>
                <a:lnTo>
                  <a:pt x="2508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7A8DE477-9204-41F5-84C9-FCA3EE537662}"/>
              </a:ext>
            </a:extLst>
          </p:cNvPr>
          <p:cNvSpPr/>
          <p:nvPr/>
        </p:nvSpPr>
        <p:spPr>
          <a:xfrm rot="20993726">
            <a:off x="5753391" y="4254741"/>
            <a:ext cx="1024443" cy="240092"/>
          </a:xfrm>
          <a:custGeom>
            <a:avLst/>
            <a:gdLst>
              <a:gd name="connsiteX0" fmla="*/ 776763 w 1024443"/>
              <a:gd name="connsiteY0" fmla="*/ 0 h 240092"/>
              <a:gd name="connsiteX1" fmla="*/ 784180 w 1024443"/>
              <a:gd name="connsiteY1" fmla="*/ 1321 h 240092"/>
              <a:gd name="connsiteX2" fmla="*/ 791599 w 1024443"/>
              <a:gd name="connsiteY2" fmla="*/ 2643 h 240092"/>
              <a:gd name="connsiteX3" fmla="*/ 813853 w 1024443"/>
              <a:gd name="connsiteY3" fmla="*/ 6609 h 240092"/>
              <a:gd name="connsiteX4" fmla="*/ 834889 w 1024443"/>
              <a:gd name="connsiteY4" fmla="*/ 17407 h 240092"/>
              <a:gd name="connsiteX5" fmla="*/ 848508 w 1024443"/>
              <a:gd name="connsiteY5" fmla="*/ 26883 h 240092"/>
              <a:gd name="connsiteX6" fmla="*/ 876962 w 1024443"/>
              <a:gd name="connsiteY6" fmla="*/ 39002 h 240092"/>
              <a:gd name="connsiteX7" fmla="*/ 895564 w 1024443"/>
              <a:gd name="connsiteY7" fmla="*/ 63463 h 240092"/>
              <a:gd name="connsiteX8" fmla="*/ 922800 w 1024443"/>
              <a:gd name="connsiteY8" fmla="*/ 82413 h 240092"/>
              <a:gd name="connsiteX9" fmla="*/ 942619 w 1024443"/>
              <a:gd name="connsiteY9" fmla="*/ 100043 h 240092"/>
              <a:gd name="connsiteX10" fmla="*/ 969856 w 1024443"/>
              <a:gd name="connsiteY10" fmla="*/ 118995 h 240092"/>
              <a:gd name="connsiteX11" fmla="*/ 988457 w 1024443"/>
              <a:gd name="connsiteY11" fmla="*/ 143454 h 240092"/>
              <a:gd name="connsiteX12" fmla="*/ 1008277 w 1024443"/>
              <a:gd name="connsiteY12" fmla="*/ 161084 h 240092"/>
              <a:gd name="connsiteX13" fmla="*/ 1013260 w 1024443"/>
              <a:gd name="connsiteY13" fmla="*/ 176070 h 240092"/>
              <a:gd name="connsiteX14" fmla="*/ 1018242 w 1024443"/>
              <a:gd name="connsiteY14" fmla="*/ 191054 h 240092"/>
              <a:gd name="connsiteX15" fmla="*/ 1024443 w 1024443"/>
              <a:gd name="connsiteY15" fmla="*/ 199208 h 240092"/>
              <a:gd name="connsiteX16" fmla="*/ 1023225 w 1024443"/>
              <a:gd name="connsiteY16" fmla="*/ 206040 h 240092"/>
              <a:gd name="connsiteX17" fmla="*/ 1019573 w 1024443"/>
              <a:gd name="connsiteY17" fmla="*/ 226535 h 240092"/>
              <a:gd name="connsiteX18" fmla="*/ 1011745 w 1024443"/>
              <a:gd name="connsiteY18" fmla="*/ 240092 h 240092"/>
              <a:gd name="connsiteX19" fmla="*/ 703362 w 1024443"/>
              <a:gd name="connsiteY19" fmla="*/ 240092 h 240092"/>
              <a:gd name="connsiteX20" fmla="*/ 704480 w 1024443"/>
              <a:gd name="connsiteY20" fmla="*/ 233820 h 240092"/>
              <a:gd name="connsiteX21" fmla="*/ 706914 w 1024443"/>
              <a:gd name="connsiteY21" fmla="*/ 220157 h 240092"/>
              <a:gd name="connsiteX22" fmla="*/ 708132 w 1024443"/>
              <a:gd name="connsiteY22" fmla="*/ 213324 h 240092"/>
              <a:gd name="connsiteX23" fmla="*/ 693297 w 1024443"/>
              <a:gd name="connsiteY23" fmla="*/ 210681 h 240092"/>
              <a:gd name="connsiteX24" fmla="*/ 678460 w 1024443"/>
              <a:gd name="connsiteY24" fmla="*/ 208037 h 240092"/>
              <a:gd name="connsiteX25" fmla="*/ 656206 w 1024443"/>
              <a:gd name="connsiteY25" fmla="*/ 204071 h 240092"/>
              <a:gd name="connsiteX26" fmla="*/ 626535 w 1024443"/>
              <a:gd name="connsiteY26" fmla="*/ 198783 h 240092"/>
              <a:gd name="connsiteX27" fmla="*/ 588227 w 1024443"/>
              <a:gd name="connsiteY27" fmla="*/ 199006 h 240092"/>
              <a:gd name="connsiteX28" fmla="*/ 541285 w 1024443"/>
              <a:gd name="connsiteY28" fmla="*/ 204737 h 240092"/>
              <a:gd name="connsiteX29" fmla="*/ 488141 w 1024443"/>
              <a:gd name="connsiteY29" fmla="*/ 202314 h 240092"/>
              <a:gd name="connsiteX30" fmla="*/ 426363 w 1024443"/>
              <a:gd name="connsiteY30" fmla="*/ 205403 h 240092"/>
              <a:gd name="connsiteX31" fmla="*/ 365802 w 1024443"/>
              <a:gd name="connsiteY31" fmla="*/ 201658 h 240092"/>
              <a:gd name="connsiteX32" fmla="*/ 295388 w 1024443"/>
              <a:gd name="connsiteY32" fmla="*/ 210256 h 240092"/>
              <a:gd name="connsiteX33" fmla="*/ 249663 w 1024443"/>
              <a:gd name="connsiteY33" fmla="*/ 209156 h 240092"/>
              <a:gd name="connsiteX34" fmla="*/ 187884 w 1024443"/>
              <a:gd name="connsiteY34" fmla="*/ 212244 h 240092"/>
              <a:gd name="connsiteX35" fmla="*/ 135958 w 1024443"/>
              <a:gd name="connsiteY35" fmla="*/ 202990 h 240092"/>
              <a:gd name="connsiteX36" fmla="*/ 90233 w 1024443"/>
              <a:gd name="connsiteY36" fmla="*/ 201890 h 240092"/>
              <a:gd name="connsiteX37" fmla="*/ 38307 w 1024443"/>
              <a:gd name="connsiteY37" fmla="*/ 192636 h 240092"/>
              <a:gd name="connsiteX38" fmla="*/ 0 w 1024443"/>
              <a:gd name="connsiteY38" fmla="*/ 192858 h 240092"/>
              <a:gd name="connsiteX39" fmla="*/ 10957 w 1024443"/>
              <a:gd name="connsiteY39" fmla="*/ 131373 h 240092"/>
              <a:gd name="connsiteX40" fmla="*/ 23132 w 1024443"/>
              <a:gd name="connsiteY40" fmla="*/ 63057 h 240092"/>
              <a:gd name="connsiteX41" fmla="*/ 82476 w 1024443"/>
              <a:gd name="connsiteY41" fmla="*/ 73632 h 240092"/>
              <a:gd name="connsiteX42" fmla="*/ 144254 w 1024443"/>
              <a:gd name="connsiteY42" fmla="*/ 70545 h 240092"/>
              <a:gd name="connsiteX43" fmla="*/ 189979 w 1024443"/>
              <a:gd name="connsiteY43" fmla="*/ 71644 h 240092"/>
              <a:gd name="connsiteX44" fmla="*/ 244340 w 1024443"/>
              <a:gd name="connsiteY44" fmla="*/ 67235 h 240092"/>
              <a:gd name="connsiteX45" fmla="*/ 304901 w 1024443"/>
              <a:gd name="connsiteY45" fmla="*/ 70979 h 240092"/>
              <a:gd name="connsiteX46" fmla="*/ 365463 w 1024443"/>
              <a:gd name="connsiteY46" fmla="*/ 74723 h 240092"/>
              <a:gd name="connsiteX47" fmla="*/ 443295 w 1024443"/>
              <a:gd name="connsiteY47" fmla="*/ 67447 h 240092"/>
              <a:gd name="connsiteX48" fmla="*/ 519909 w 1024443"/>
              <a:gd name="connsiteY48" fmla="*/ 67004 h 240092"/>
              <a:gd name="connsiteX49" fmla="*/ 552015 w 1024443"/>
              <a:gd name="connsiteY49" fmla="*/ 58628 h 240092"/>
              <a:gd name="connsiteX50" fmla="*/ 598958 w 1024443"/>
              <a:gd name="connsiteY50" fmla="*/ 52897 h 240092"/>
              <a:gd name="connsiteX51" fmla="*/ 622430 w 1024443"/>
              <a:gd name="connsiteY51" fmla="*/ 50031 h 240092"/>
              <a:gd name="connsiteX52" fmla="*/ 647118 w 1024443"/>
              <a:gd name="connsiteY52" fmla="*/ 40334 h 240092"/>
              <a:gd name="connsiteX53" fmla="*/ 678008 w 1024443"/>
              <a:gd name="connsiteY53" fmla="*/ 38789 h 240092"/>
              <a:gd name="connsiteX54" fmla="*/ 686643 w 1024443"/>
              <a:gd name="connsiteY54" fmla="*/ 33280 h 240092"/>
              <a:gd name="connsiteX55" fmla="*/ 710114 w 1024443"/>
              <a:gd name="connsiteY55" fmla="*/ 30414 h 240092"/>
              <a:gd name="connsiteX56" fmla="*/ 712549 w 1024443"/>
              <a:gd name="connsiteY56" fmla="*/ 16750 h 240092"/>
              <a:gd name="connsiteX57" fmla="*/ 721185 w 1024443"/>
              <a:gd name="connsiteY57" fmla="*/ 11241 h 240092"/>
              <a:gd name="connsiteX58" fmla="*/ 729820 w 1024443"/>
              <a:gd name="connsiteY58" fmla="*/ 5732 h 240092"/>
              <a:gd name="connsiteX59" fmla="*/ 753291 w 1024443"/>
              <a:gd name="connsiteY59" fmla="*/ 2866 h 240092"/>
              <a:gd name="connsiteX60" fmla="*/ 776763 w 1024443"/>
              <a:gd name="connsiteY60" fmla="*/ 0 h 240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1024443" h="240092">
                <a:moveTo>
                  <a:pt x="776763" y="0"/>
                </a:moveTo>
                <a:lnTo>
                  <a:pt x="784180" y="1321"/>
                </a:lnTo>
                <a:lnTo>
                  <a:pt x="791599" y="2643"/>
                </a:lnTo>
                <a:lnTo>
                  <a:pt x="813853" y="6609"/>
                </a:lnTo>
                <a:lnTo>
                  <a:pt x="834889" y="17407"/>
                </a:lnTo>
                <a:lnTo>
                  <a:pt x="848508" y="26883"/>
                </a:lnTo>
                <a:lnTo>
                  <a:pt x="876962" y="39002"/>
                </a:lnTo>
                <a:lnTo>
                  <a:pt x="895564" y="63463"/>
                </a:lnTo>
                <a:lnTo>
                  <a:pt x="922800" y="82413"/>
                </a:lnTo>
                <a:lnTo>
                  <a:pt x="942619" y="100043"/>
                </a:lnTo>
                <a:lnTo>
                  <a:pt x="969856" y="118995"/>
                </a:lnTo>
                <a:lnTo>
                  <a:pt x="988457" y="143454"/>
                </a:lnTo>
                <a:lnTo>
                  <a:pt x="1008277" y="161084"/>
                </a:lnTo>
                <a:lnTo>
                  <a:pt x="1013260" y="176070"/>
                </a:lnTo>
                <a:lnTo>
                  <a:pt x="1018242" y="191054"/>
                </a:lnTo>
                <a:lnTo>
                  <a:pt x="1024443" y="199208"/>
                </a:lnTo>
                <a:lnTo>
                  <a:pt x="1023225" y="206040"/>
                </a:lnTo>
                <a:lnTo>
                  <a:pt x="1019573" y="226535"/>
                </a:lnTo>
                <a:lnTo>
                  <a:pt x="1011745" y="240092"/>
                </a:lnTo>
                <a:lnTo>
                  <a:pt x="703362" y="240092"/>
                </a:lnTo>
                <a:lnTo>
                  <a:pt x="704480" y="233820"/>
                </a:lnTo>
                <a:lnTo>
                  <a:pt x="706914" y="220157"/>
                </a:lnTo>
                <a:lnTo>
                  <a:pt x="708132" y="213324"/>
                </a:lnTo>
                <a:lnTo>
                  <a:pt x="693297" y="210681"/>
                </a:lnTo>
                <a:lnTo>
                  <a:pt x="678460" y="208037"/>
                </a:lnTo>
                <a:lnTo>
                  <a:pt x="656206" y="204071"/>
                </a:lnTo>
                <a:lnTo>
                  <a:pt x="626535" y="198783"/>
                </a:lnTo>
                <a:lnTo>
                  <a:pt x="588227" y="199006"/>
                </a:lnTo>
                <a:lnTo>
                  <a:pt x="541285" y="204737"/>
                </a:lnTo>
                <a:lnTo>
                  <a:pt x="488141" y="202314"/>
                </a:lnTo>
                <a:lnTo>
                  <a:pt x="426363" y="205403"/>
                </a:lnTo>
                <a:lnTo>
                  <a:pt x="365802" y="201658"/>
                </a:lnTo>
                <a:lnTo>
                  <a:pt x="295388" y="210256"/>
                </a:lnTo>
                <a:lnTo>
                  <a:pt x="249663" y="209156"/>
                </a:lnTo>
                <a:lnTo>
                  <a:pt x="187884" y="212244"/>
                </a:lnTo>
                <a:lnTo>
                  <a:pt x="135958" y="202990"/>
                </a:lnTo>
                <a:lnTo>
                  <a:pt x="90233" y="201890"/>
                </a:lnTo>
                <a:lnTo>
                  <a:pt x="38307" y="192636"/>
                </a:lnTo>
                <a:lnTo>
                  <a:pt x="0" y="192858"/>
                </a:lnTo>
                <a:lnTo>
                  <a:pt x="10957" y="131373"/>
                </a:lnTo>
                <a:lnTo>
                  <a:pt x="23132" y="63057"/>
                </a:lnTo>
                <a:lnTo>
                  <a:pt x="82476" y="73632"/>
                </a:lnTo>
                <a:lnTo>
                  <a:pt x="144254" y="70545"/>
                </a:lnTo>
                <a:lnTo>
                  <a:pt x="189979" y="71644"/>
                </a:lnTo>
                <a:lnTo>
                  <a:pt x="244340" y="67235"/>
                </a:lnTo>
                <a:lnTo>
                  <a:pt x="304901" y="70979"/>
                </a:lnTo>
                <a:lnTo>
                  <a:pt x="365463" y="74723"/>
                </a:lnTo>
                <a:lnTo>
                  <a:pt x="443295" y="67447"/>
                </a:lnTo>
                <a:lnTo>
                  <a:pt x="519909" y="67004"/>
                </a:lnTo>
                <a:lnTo>
                  <a:pt x="552015" y="58628"/>
                </a:lnTo>
                <a:lnTo>
                  <a:pt x="598958" y="52897"/>
                </a:lnTo>
                <a:lnTo>
                  <a:pt x="622430" y="50031"/>
                </a:lnTo>
                <a:lnTo>
                  <a:pt x="647118" y="40334"/>
                </a:lnTo>
                <a:lnTo>
                  <a:pt x="678008" y="38789"/>
                </a:lnTo>
                <a:lnTo>
                  <a:pt x="686643" y="33280"/>
                </a:lnTo>
                <a:lnTo>
                  <a:pt x="710114" y="30414"/>
                </a:lnTo>
                <a:lnTo>
                  <a:pt x="712549" y="16750"/>
                </a:lnTo>
                <a:lnTo>
                  <a:pt x="721185" y="11241"/>
                </a:lnTo>
                <a:lnTo>
                  <a:pt x="729820" y="5732"/>
                </a:lnTo>
                <a:lnTo>
                  <a:pt x="753291" y="2866"/>
                </a:lnTo>
                <a:lnTo>
                  <a:pt x="77676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xmlns="" id="{7284D0CC-D835-4DE6-BC83-16F7E63638FE}"/>
              </a:ext>
            </a:extLst>
          </p:cNvPr>
          <p:cNvSpPr/>
          <p:nvPr/>
        </p:nvSpPr>
        <p:spPr>
          <a:xfrm rot="20993726">
            <a:off x="6136819" y="6165960"/>
            <a:ext cx="351910" cy="465198"/>
          </a:xfrm>
          <a:custGeom>
            <a:avLst/>
            <a:gdLst>
              <a:gd name="connsiteX0" fmla="*/ 351910 w 351910"/>
              <a:gd name="connsiteY0" fmla="*/ 46826 h 465198"/>
              <a:gd name="connsiteX1" fmla="*/ 351910 w 351910"/>
              <a:gd name="connsiteY1" fmla="*/ 461662 h 465198"/>
              <a:gd name="connsiteX2" fmla="*/ 324861 w 351910"/>
              <a:gd name="connsiteY2" fmla="*/ 461011 h 465198"/>
              <a:gd name="connsiteX3" fmla="*/ 308807 w 351910"/>
              <a:gd name="connsiteY3" fmla="*/ 465198 h 465198"/>
              <a:gd name="connsiteX4" fmla="*/ 287771 w 351910"/>
              <a:gd name="connsiteY4" fmla="*/ 454401 h 465198"/>
              <a:gd name="connsiteX5" fmla="*/ 280353 w 351910"/>
              <a:gd name="connsiteY5" fmla="*/ 453079 h 465198"/>
              <a:gd name="connsiteX6" fmla="*/ 274152 w 351910"/>
              <a:gd name="connsiteY6" fmla="*/ 444926 h 465198"/>
              <a:gd name="connsiteX7" fmla="*/ 260533 w 351910"/>
              <a:gd name="connsiteY7" fmla="*/ 435449 h 465198"/>
              <a:gd name="connsiteX8" fmla="*/ 255551 w 351910"/>
              <a:gd name="connsiteY8" fmla="*/ 420465 h 465198"/>
              <a:gd name="connsiteX9" fmla="*/ 259203 w 351910"/>
              <a:gd name="connsiteY9" fmla="*/ 399970 h 465198"/>
              <a:gd name="connsiteX10" fmla="*/ 254220 w 351910"/>
              <a:gd name="connsiteY10" fmla="*/ 384984 h 465198"/>
              <a:gd name="connsiteX11" fmla="*/ 256655 w 351910"/>
              <a:gd name="connsiteY11" fmla="*/ 371321 h 465198"/>
              <a:gd name="connsiteX12" fmla="*/ 246689 w 351910"/>
              <a:gd name="connsiteY12" fmla="*/ 341351 h 465198"/>
              <a:gd name="connsiteX13" fmla="*/ 241706 w 351910"/>
              <a:gd name="connsiteY13" fmla="*/ 326365 h 465198"/>
              <a:gd name="connsiteX14" fmla="*/ 224322 w 351910"/>
              <a:gd name="connsiteY14" fmla="*/ 295073 h 465198"/>
              <a:gd name="connsiteX15" fmla="*/ 219339 w 351910"/>
              <a:gd name="connsiteY15" fmla="*/ 280087 h 465198"/>
              <a:gd name="connsiteX16" fmla="*/ 194537 w 351910"/>
              <a:gd name="connsiteY16" fmla="*/ 247473 h 465198"/>
              <a:gd name="connsiteX17" fmla="*/ 182136 w 351910"/>
              <a:gd name="connsiteY17" fmla="*/ 231166 h 465198"/>
              <a:gd name="connsiteX18" fmla="*/ 156117 w 351910"/>
              <a:gd name="connsiteY18" fmla="*/ 205383 h 465198"/>
              <a:gd name="connsiteX19" fmla="*/ 130097 w 351910"/>
              <a:gd name="connsiteY19" fmla="*/ 179600 h 465198"/>
              <a:gd name="connsiteX20" fmla="*/ 96659 w 351910"/>
              <a:gd name="connsiteY20" fmla="*/ 152496 h 465198"/>
              <a:gd name="connsiteX21" fmla="*/ 70640 w 351910"/>
              <a:gd name="connsiteY21" fmla="*/ 126713 h 465198"/>
              <a:gd name="connsiteX22" fmla="*/ 43404 w 351910"/>
              <a:gd name="connsiteY22" fmla="*/ 107762 h 465198"/>
              <a:gd name="connsiteX23" fmla="*/ 24802 w 351910"/>
              <a:gd name="connsiteY23" fmla="*/ 83301 h 465198"/>
              <a:gd name="connsiteX24" fmla="*/ 21036 w 351910"/>
              <a:gd name="connsiteY24" fmla="*/ 61484 h 465198"/>
              <a:gd name="connsiteX25" fmla="*/ 0 w 351910"/>
              <a:gd name="connsiteY25" fmla="*/ 50687 h 465198"/>
              <a:gd name="connsiteX26" fmla="*/ 2435 w 351910"/>
              <a:gd name="connsiteY26" fmla="*/ 37023 h 465198"/>
              <a:gd name="connsiteX27" fmla="*/ 4870 w 351910"/>
              <a:gd name="connsiteY27" fmla="*/ 23361 h 465198"/>
              <a:gd name="connsiteX28" fmla="*/ 7305 w 351910"/>
              <a:gd name="connsiteY28" fmla="*/ 9697 h 465198"/>
              <a:gd name="connsiteX29" fmla="*/ 23358 w 351910"/>
              <a:gd name="connsiteY29" fmla="*/ 5509 h 465198"/>
              <a:gd name="connsiteX30" fmla="*/ 31993 w 351910"/>
              <a:gd name="connsiteY30" fmla="*/ 0 h 465198"/>
              <a:gd name="connsiteX31" fmla="*/ 46829 w 351910"/>
              <a:gd name="connsiteY31" fmla="*/ 2644 h 465198"/>
              <a:gd name="connsiteX32" fmla="*/ 69083 w 351910"/>
              <a:gd name="connsiteY32" fmla="*/ 6610 h 465198"/>
              <a:gd name="connsiteX33" fmla="*/ 98755 w 351910"/>
              <a:gd name="connsiteY33" fmla="*/ 11897 h 465198"/>
              <a:gd name="connsiteX34" fmla="*/ 135845 w 351910"/>
              <a:gd name="connsiteY34" fmla="*/ 18507 h 465198"/>
              <a:gd name="connsiteX35" fmla="*/ 171717 w 351910"/>
              <a:gd name="connsiteY35" fmla="*/ 31948 h 465198"/>
              <a:gd name="connsiteX36" fmla="*/ 216225 w 351910"/>
              <a:gd name="connsiteY36" fmla="*/ 39880 h 465198"/>
              <a:gd name="connsiteX37" fmla="*/ 253314 w 351910"/>
              <a:gd name="connsiteY37" fmla="*/ 46490 h 465198"/>
              <a:gd name="connsiteX38" fmla="*/ 282986 w 351910"/>
              <a:gd name="connsiteY38" fmla="*/ 51777 h 465198"/>
              <a:gd name="connsiteX39" fmla="*/ 312659 w 351910"/>
              <a:gd name="connsiteY39" fmla="*/ 57065 h 465198"/>
              <a:gd name="connsiteX40" fmla="*/ 328711 w 351910"/>
              <a:gd name="connsiteY40" fmla="*/ 52878 h 465198"/>
              <a:gd name="connsiteX41" fmla="*/ 344765 w 351910"/>
              <a:gd name="connsiteY41" fmla="*/ 48689 h 465198"/>
              <a:gd name="connsiteX42" fmla="*/ 351910 w 351910"/>
              <a:gd name="connsiteY42" fmla="*/ 46826 h 4651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51910" h="465198">
                <a:moveTo>
                  <a:pt x="351910" y="46826"/>
                </a:moveTo>
                <a:lnTo>
                  <a:pt x="351910" y="461662"/>
                </a:lnTo>
                <a:lnTo>
                  <a:pt x="324861" y="461011"/>
                </a:lnTo>
                <a:lnTo>
                  <a:pt x="308807" y="465198"/>
                </a:lnTo>
                <a:lnTo>
                  <a:pt x="287771" y="454401"/>
                </a:lnTo>
                <a:lnTo>
                  <a:pt x="280353" y="453079"/>
                </a:lnTo>
                <a:lnTo>
                  <a:pt x="274152" y="444926"/>
                </a:lnTo>
                <a:lnTo>
                  <a:pt x="260533" y="435449"/>
                </a:lnTo>
                <a:lnTo>
                  <a:pt x="255551" y="420465"/>
                </a:lnTo>
                <a:lnTo>
                  <a:pt x="259203" y="399970"/>
                </a:lnTo>
                <a:lnTo>
                  <a:pt x="254220" y="384984"/>
                </a:lnTo>
                <a:lnTo>
                  <a:pt x="256655" y="371321"/>
                </a:lnTo>
                <a:lnTo>
                  <a:pt x="246689" y="341351"/>
                </a:lnTo>
                <a:lnTo>
                  <a:pt x="241706" y="326365"/>
                </a:lnTo>
                <a:lnTo>
                  <a:pt x="224322" y="295073"/>
                </a:lnTo>
                <a:lnTo>
                  <a:pt x="219339" y="280087"/>
                </a:lnTo>
                <a:lnTo>
                  <a:pt x="194537" y="247473"/>
                </a:lnTo>
                <a:lnTo>
                  <a:pt x="182136" y="231166"/>
                </a:lnTo>
                <a:lnTo>
                  <a:pt x="156117" y="205383"/>
                </a:lnTo>
                <a:lnTo>
                  <a:pt x="130097" y="179600"/>
                </a:lnTo>
                <a:lnTo>
                  <a:pt x="96659" y="152496"/>
                </a:lnTo>
                <a:lnTo>
                  <a:pt x="70640" y="126713"/>
                </a:lnTo>
                <a:lnTo>
                  <a:pt x="43404" y="107762"/>
                </a:lnTo>
                <a:lnTo>
                  <a:pt x="24802" y="83301"/>
                </a:lnTo>
                <a:lnTo>
                  <a:pt x="21036" y="61484"/>
                </a:lnTo>
                <a:lnTo>
                  <a:pt x="0" y="50687"/>
                </a:lnTo>
                <a:lnTo>
                  <a:pt x="2435" y="37023"/>
                </a:lnTo>
                <a:lnTo>
                  <a:pt x="4870" y="23361"/>
                </a:lnTo>
                <a:lnTo>
                  <a:pt x="7305" y="9697"/>
                </a:lnTo>
                <a:lnTo>
                  <a:pt x="23358" y="5509"/>
                </a:lnTo>
                <a:lnTo>
                  <a:pt x="31993" y="0"/>
                </a:lnTo>
                <a:lnTo>
                  <a:pt x="46829" y="2644"/>
                </a:lnTo>
                <a:lnTo>
                  <a:pt x="69083" y="6610"/>
                </a:lnTo>
                <a:lnTo>
                  <a:pt x="98755" y="11897"/>
                </a:lnTo>
                <a:lnTo>
                  <a:pt x="135845" y="18507"/>
                </a:lnTo>
                <a:lnTo>
                  <a:pt x="171717" y="31948"/>
                </a:lnTo>
                <a:lnTo>
                  <a:pt x="216225" y="39880"/>
                </a:lnTo>
                <a:lnTo>
                  <a:pt x="253314" y="46490"/>
                </a:lnTo>
                <a:lnTo>
                  <a:pt x="282986" y="51777"/>
                </a:lnTo>
                <a:lnTo>
                  <a:pt x="312659" y="57065"/>
                </a:lnTo>
                <a:lnTo>
                  <a:pt x="328711" y="52878"/>
                </a:lnTo>
                <a:lnTo>
                  <a:pt x="344765" y="48689"/>
                </a:lnTo>
                <a:lnTo>
                  <a:pt x="351910" y="468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7720230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4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9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4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900"/>
                            </p:stCondLst>
                            <p:childTnLst>
                              <p:par>
                                <p:cTn id="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400"/>
                            </p:stCondLst>
                            <p:childTnLst>
                              <p:par>
                                <p:cTn id="3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9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2400"/>
                            </p:stCondLst>
                            <p:childTnLst>
                              <p:par>
                                <p:cTn id="4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90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2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710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86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8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100"/>
                            </p:stCondLst>
                            <p:childTnLst>
                              <p:par>
                                <p:cTn id="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56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71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2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2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4200"/>
                            </p:stCondLst>
                            <p:childTnLst>
                              <p:par>
                                <p:cTn id="10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5700"/>
                            </p:stCondLst>
                            <p:childTnLst>
                              <p:par>
                                <p:cTn id="10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2500"/>
                            </p:stCondLst>
                            <p:childTnLst>
                              <p:par>
                                <p:cTn id="1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3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"/>
                            </p:stCondLst>
                            <p:childTnLst>
                              <p:par>
                                <p:cTn id="12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5500"/>
                            </p:stCondLst>
                            <p:childTnLst>
                              <p:par>
                                <p:cTn id="12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7000"/>
                            </p:stCondLst>
                            <p:childTnLst>
                              <p:par>
                                <p:cTn id="13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5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8500"/>
                            </p:stCondLst>
                            <p:childTnLst>
                              <p:par>
                                <p:cTn id="13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0000"/>
                            </p:stCondLst>
                            <p:childTnLst>
                              <p:par>
                                <p:cTn id="14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1500"/>
                            </p:stCondLst>
                            <p:childTnLst>
                              <p:par>
                                <p:cTn id="14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7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3000"/>
                            </p:stCondLst>
                            <p:childTnLst>
                              <p:par>
                                <p:cTn id="14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6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1000"/>
                            </p:stCondLst>
                            <p:childTnLst>
                              <p:par>
                                <p:cTn id="15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0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2500"/>
                            </p:stCondLst>
                            <p:childTnLst>
                              <p:par>
                                <p:cTn id="16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4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0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5700"/>
                            </p:stCondLst>
                            <p:childTnLst>
                              <p:par>
                                <p:cTn id="17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4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7200"/>
                            </p:stCondLst>
                            <p:childTnLst>
                              <p:par>
                                <p:cTn id="17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8700"/>
                            </p:stCondLst>
                            <p:childTnLst>
                              <p:par>
                                <p:cTn id="1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2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10200"/>
                            </p:stCondLst>
                            <p:childTnLst>
                              <p:par>
                                <p:cTn id="18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6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1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1000"/>
                            </p:stCondLst>
                            <p:childTnLst>
                              <p:par>
                                <p:cTn id="19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5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2500"/>
                            </p:stCondLst>
                            <p:childTnLst>
                              <p:par>
                                <p:cTn id="19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4000"/>
                            </p:stCondLst>
                            <p:childTnLst>
                              <p:par>
                                <p:cTn id="20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3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>
                            <p:stCondLst>
                              <p:cond delay="5500"/>
                            </p:stCondLst>
                            <p:childTnLst>
                              <p:par>
                                <p:cTn id="20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7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8" fill="hold">
                            <p:stCondLst>
                              <p:cond delay="7000"/>
                            </p:stCondLst>
                            <p:childTnLst>
                              <p:par>
                                <p:cTn id="20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1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" fill="hold">
                            <p:stCondLst>
                              <p:cond delay="8500"/>
                            </p:stCondLst>
                            <p:childTnLst>
                              <p:par>
                                <p:cTn id="2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  <p:bldP spid="50" grpId="0" animBg="1"/>
      <p:bldP spid="51" grpId="0" animBg="1"/>
      <p:bldP spid="64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9" grpId="0" animBg="1"/>
      <p:bldP spid="120" grpId="0" animBg="1"/>
      <p:bldP spid="121" grpId="0" animBg="1"/>
      <p:bldP spid="122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:a16="http://schemas.microsoft.com/office/drawing/2014/main" xmlns="" id="{F4DA87B2-71CC-4036-85A6-D078EAE6938B}"/>
              </a:ext>
            </a:extLst>
          </p:cNvPr>
          <p:cNvGrpSpPr/>
          <p:nvPr/>
        </p:nvGrpSpPr>
        <p:grpSpPr>
          <a:xfrm>
            <a:off x="1393795" y="593195"/>
            <a:ext cx="2214966" cy="2519952"/>
            <a:chOff x="2835715" y="1260928"/>
            <a:chExt cx="1295007" cy="1473321"/>
          </a:xfrm>
          <a:solidFill>
            <a:schemeClr val="bg2"/>
          </a:solidFill>
        </p:grpSpPr>
        <p:sp>
          <p:nvSpPr>
            <p:cNvPr id="5" name="Freeform 10"/>
            <p:cNvSpPr>
              <a:spLocks/>
            </p:cNvSpPr>
            <p:nvPr/>
          </p:nvSpPr>
          <p:spPr bwMode="auto">
            <a:xfrm>
              <a:off x="3231948" y="1260928"/>
              <a:ext cx="289927" cy="1473321"/>
            </a:xfrm>
            <a:custGeom>
              <a:avLst/>
              <a:gdLst>
                <a:gd name="T0" fmla="*/ 59 w 90"/>
                <a:gd name="T1" fmla="*/ 183 h 268"/>
                <a:gd name="T2" fmla="*/ 56 w 90"/>
                <a:gd name="T3" fmla="*/ 159 h 268"/>
                <a:gd name="T4" fmla="*/ 56 w 90"/>
                <a:gd name="T5" fmla="*/ 133 h 268"/>
                <a:gd name="T6" fmla="*/ 56 w 90"/>
                <a:gd name="T7" fmla="*/ 103 h 268"/>
                <a:gd name="T8" fmla="*/ 54 w 90"/>
                <a:gd name="T9" fmla="*/ 68 h 268"/>
                <a:gd name="T10" fmla="*/ 51 w 90"/>
                <a:gd name="T11" fmla="*/ 44 h 268"/>
                <a:gd name="T12" fmla="*/ 46 w 90"/>
                <a:gd name="T13" fmla="*/ 23 h 268"/>
                <a:gd name="T14" fmla="*/ 44 w 90"/>
                <a:gd name="T15" fmla="*/ 15 h 268"/>
                <a:gd name="T16" fmla="*/ 42 w 90"/>
                <a:gd name="T17" fmla="*/ 12 h 268"/>
                <a:gd name="T18" fmla="*/ 39 w 90"/>
                <a:gd name="T19" fmla="*/ 9 h 268"/>
                <a:gd name="T20" fmla="*/ 42 w 90"/>
                <a:gd name="T21" fmla="*/ 3 h 268"/>
                <a:gd name="T22" fmla="*/ 49 w 90"/>
                <a:gd name="T23" fmla="*/ 0 h 268"/>
                <a:gd name="T24" fmla="*/ 61 w 90"/>
                <a:gd name="T25" fmla="*/ 3 h 268"/>
                <a:gd name="T26" fmla="*/ 78 w 90"/>
                <a:gd name="T27" fmla="*/ 6 h 268"/>
                <a:gd name="T28" fmla="*/ 88 w 90"/>
                <a:gd name="T29" fmla="*/ 9 h 268"/>
                <a:gd name="T30" fmla="*/ 90 w 90"/>
                <a:gd name="T31" fmla="*/ 12 h 268"/>
                <a:gd name="T32" fmla="*/ 90 w 90"/>
                <a:gd name="T33" fmla="*/ 15 h 268"/>
                <a:gd name="T34" fmla="*/ 88 w 90"/>
                <a:gd name="T35" fmla="*/ 20 h 268"/>
                <a:gd name="T36" fmla="*/ 85 w 90"/>
                <a:gd name="T37" fmla="*/ 35 h 268"/>
                <a:gd name="T38" fmla="*/ 85 w 90"/>
                <a:gd name="T39" fmla="*/ 59 h 268"/>
                <a:gd name="T40" fmla="*/ 88 w 90"/>
                <a:gd name="T41" fmla="*/ 94 h 268"/>
                <a:gd name="T42" fmla="*/ 88 w 90"/>
                <a:gd name="T43" fmla="*/ 138 h 268"/>
                <a:gd name="T44" fmla="*/ 90 w 90"/>
                <a:gd name="T45" fmla="*/ 177 h 268"/>
                <a:gd name="T46" fmla="*/ 90 w 90"/>
                <a:gd name="T47" fmla="*/ 203 h 268"/>
                <a:gd name="T48" fmla="*/ 90 w 90"/>
                <a:gd name="T49" fmla="*/ 224 h 268"/>
                <a:gd name="T50" fmla="*/ 90 w 90"/>
                <a:gd name="T51" fmla="*/ 239 h 268"/>
                <a:gd name="T52" fmla="*/ 83 w 90"/>
                <a:gd name="T53" fmla="*/ 254 h 268"/>
                <a:gd name="T54" fmla="*/ 75 w 90"/>
                <a:gd name="T55" fmla="*/ 262 h 268"/>
                <a:gd name="T56" fmla="*/ 63 w 90"/>
                <a:gd name="T57" fmla="*/ 268 h 268"/>
                <a:gd name="T58" fmla="*/ 54 w 90"/>
                <a:gd name="T59" fmla="*/ 268 h 268"/>
                <a:gd name="T60" fmla="*/ 46 w 90"/>
                <a:gd name="T61" fmla="*/ 265 h 268"/>
                <a:gd name="T62" fmla="*/ 42 w 90"/>
                <a:gd name="T63" fmla="*/ 257 h 268"/>
                <a:gd name="T64" fmla="*/ 34 w 90"/>
                <a:gd name="T65" fmla="*/ 251 h 268"/>
                <a:gd name="T66" fmla="*/ 27 w 90"/>
                <a:gd name="T67" fmla="*/ 248 h 268"/>
                <a:gd name="T68" fmla="*/ 15 w 90"/>
                <a:gd name="T69" fmla="*/ 245 h 268"/>
                <a:gd name="T70" fmla="*/ 8 w 90"/>
                <a:gd name="T71" fmla="*/ 242 h 268"/>
                <a:gd name="T72" fmla="*/ 3 w 90"/>
                <a:gd name="T73" fmla="*/ 236 h 268"/>
                <a:gd name="T74" fmla="*/ 0 w 90"/>
                <a:gd name="T75" fmla="*/ 236 h 268"/>
                <a:gd name="T76" fmla="*/ 3 w 90"/>
                <a:gd name="T77" fmla="*/ 230 h 268"/>
                <a:gd name="T78" fmla="*/ 15 w 90"/>
                <a:gd name="T79" fmla="*/ 230 h 268"/>
                <a:gd name="T80" fmla="*/ 32 w 90"/>
                <a:gd name="T81" fmla="*/ 233 h 268"/>
                <a:gd name="T82" fmla="*/ 44 w 90"/>
                <a:gd name="T83" fmla="*/ 233 h 268"/>
                <a:gd name="T84" fmla="*/ 49 w 90"/>
                <a:gd name="T85" fmla="*/ 233 h 268"/>
                <a:gd name="T86" fmla="*/ 54 w 90"/>
                <a:gd name="T87" fmla="*/ 233 h 268"/>
                <a:gd name="T88" fmla="*/ 56 w 90"/>
                <a:gd name="T89" fmla="*/ 230 h 268"/>
                <a:gd name="T90" fmla="*/ 56 w 90"/>
                <a:gd name="T91" fmla="*/ 221 h 268"/>
                <a:gd name="T92" fmla="*/ 56 w 90"/>
                <a:gd name="T93" fmla="*/ 209 h 268"/>
                <a:gd name="T94" fmla="*/ 59 w 90"/>
                <a:gd name="T95" fmla="*/ 19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0" h="268">
                  <a:moveTo>
                    <a:pt x="59" y="192"/>
                  </a:moveTo>
                  <a:lnTo>
                    <a:pt x="59" y="183"/>
                  </a:lnTo>
                  <a:lnTo>
                    <a:pt x="59" y="171"/>
                  </a:lnTo>
                  <a:lnTo>
                    <a:pt x="56" y="159"/>
                  </a:lnTo>
                  <a:lnTo>
                    <a:pt x="56" y="147"/>
                  </a:lnTo>
                  <a:lnTo>
                    <a:pt x="56" y="133"/>
                  </a:lnTo>
                  <a:lnTo>
                    <a:pt x="56" y="118"/>
                  </a:lnTo>
                  <a:lnTo>
                    <a:pt x="56" y="103"/>
                  </a:lnTo>
                  <a:lnTo>
                    <a:pt x="54" y="85"/>
                  </a:lnTo>
                  <a:lnTo>
                    <a:pt x="54" y="68"/>
                  </a:lnTo>
                  <a:lnTo>
                    <a:pt x="51" y="56"/>
                  </a:lnTo>
                  <a:lnTo>
                    <a:pt x="51" y="44"/>
                  </a:lnTo>
                  <a:lnTo>
                    <a:pt x="49" y="32"/>
                  </a:lnTo>
                  <a:lnTo>
                    <a:pt x="46" y="23"/>
                  </a:lnTo>
                  <a:lnTo>
                    <a:pt x="46" y="18"/>
                  </a:lnTo>
                  <a:lnTo>
                    <a:pt x="44" y="15"/>
                  </a:lnTo>
                  <a:lnTo>
                    <a:pt x="44" y="12"/>
                  </a:lnTo>
                  <a:lnTo>
                    <a:pt x="42" y="12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39" y="6"/>
                  </a:lnTo>
                  <a:lnTo>
                    <a:pt x="42" y="3"/>
                  </a:lnTo>
                  <a:lnTo>
                    <a:pt x="44" y="3"/>
                  </a:lnTo>
                  <a:lnTo>
                    <a:pt x="49" y="0"/>
                  </a:lnTo>
                  <a:lnTo>
                    <a:pt x="54" y="0"/>
                  </a:lnTo>
                  <a:lnTo>
                    <a:pt x="61" y="3"/>
                  </a:lnTo>
                  <a:lnTo>
                    <a:pt x="68" y="3"/>
                  </a:lnTo>
                  <a:lnTo>
                    <a:pt x="78" y="6"/>
                  </a:lnTo>
                  <a:lnTo>
                    <a:pt x="83" y="6"/>
                  </a:lnTo>
                  <a:lnTo>
                    <a:pt x="88" y="9"/>
                  </a:lnTo>
                  <a:lnTo>
                    <a:pt x="90" y="9"/>
                  </a:lnTo>
                  <a:lnTo>
                    <a:pt x="90" y="12"/>
                  </a:lnTo>
                  <a:lnTo>
                    <a:pt x="90" y="12"/>
                  </a:lnTo>
                  <a:lnTo>
                    <a:pt x="90" y="15"/>
                  </a:lnTo>
                  <a:lnTo>
                    <a:pt x="88" y="18"/>
                  </a:lnTo>
                  <a:lnTo>
                    <a:pt x="88" y="20"/>
                  </a:lnTo>
                  <a:lnTo>
                    <a:pt x="88" y="26"/>
                  </a:lnTo>
                  <a:lnTo>
                    <a:pt x="85" y="35"/>
                  </a:lnTo>
                  <a:lnTo>
                    <a:pt x="85" y="44"/>
                  </a:lnTo>
                  <a:lnTo>
                    <a:pt x="85" y="59"/>
                  </a:lnTo>
                  <a:lnTo>
                    <a:pt x="88" y="74"/>
                  </a:lnTo>
                  <a:lnTo>
                    <a:pt x="88" y="94"/>
                  </a:lnTo>
                  <a:lnTo>
                    <a:pt x="88" y="115"/>
                  </a:lnTo>
                  <a:lnTo>
                    <a:pt x="88" y="138"/>
                  </a:lnTo>
                  <a:lnTo>
                    <a:pt x="90" y="159"/>
                  </a:lnTo>
                  <a:lnTo>
                    <a:pt x="90" y="177"/>
                  </a:lnTo>
                  <a:lnTo>
                    <a:pt x="90" y="192"/>
                  </a:lnTo>
                  <a:lnTo>
                    <a:pt x="90" y="203"/>
                  </a:lnTo>
                  <a:lnTo>
                    <a:pt x="90" y="215"/>
                  </a:lnTo>
                  <a:lnTo>
                    <a:pt x="90" y="224"/>
                  </a:lnTo>
                  <a:lnTo>
                    <a:pt x="90" y="230"/>
                  </a:lnTo>
                  <a:lnTo>
                    <a:pt x="90" y="239"/>
                  </a:lnTo>
                  <a:lnTo>
                    <a:pt x="88" y="245"/>
                  </a:lnTo>
                  <a:lnTo>
                    <a:pt x="83" y="254"/>
                  </a:lnTo>
                  <a:lnTo>
                    <a:pt x="80" y="259"/>
                  </a:lnTo>
                  <a:lnTo>
                    <a:pt x="75" y="262"/>
                  </a:lnTo>
                  <a:lnTo>
                    <a:pt x="68" y="268"/>
                  </a:lnTo>
                  <a:lnTo>
                    <a:pt x="63" y="268"/>
                  </a:lnTo>
                  <a:lnTo>
                    <a:pt x="59" y="268"/>
                  </a:lnTo>
                  <a:lnTo>
                    <a:pt x="54" y="268"/>
                  </a:lnTo>
                  <a:lnTo>
                    <a:pt x="49" y="268"/>
                  </a:lnTo>
                  <a:lnTo>
                    <a:pt x="46" y="265"/>
                  </a:lnTo>
                  <a:lnTo>
                    <a:pt x="44" y="262"/>
                  </a:lnTo>
                  <a:lnTo>
                    <a:pt x="42" y="257"/>
                  </a:lnTo>
                  <a:lnTo>
                    <a:pt x="39" y="254"/>
                  </a:lnTo>
                  <a:lnTo>
                    <a:pt x="34" y="251"/>
                  </a:lnTo>
                  <a:lnTo>
                    <a:pt x="32" y="251"/>
                  </a:lnTo>
                  <a:lnTo>
                    <a:pt x="27" y="248"/>
                  </a:lnTo>
                  <a:lnTo>
                    <a:pt x="22" y="245"/>
                  </a:lnTo>
                  <a:lnTo>
                    <a:pt x="15" y="245"/>
                  </a:lnTo>
                  <a:lnTo>
                    <a:pt x="10" y="242"/>
                  </a:lnTo>
                  <a:lnTo>
                    <a:pt x="8" y="242"/>
                  </a:lnTo>
                  <a:lnTo>
                    <a:pt x="5" y="239"/>
                  </a:lnTo>
                  <a:lnTo>
                    <a:pt x="3" y="236"/>
                  </a:lnTo>
                  <a:lnTo>
                    <a:pt x="0" y="236"/>
                  </a:lnTo>
                  <a:lnTo>
                    <a:pt x="0" y="236"/>
                  </a:lnTo>
                  <a:lnTo>
                    <a:pt x="0" y="233"/>
                  </a:lnTo>
                  <a:lnTo>
                    <a:pt x="3" y="230"/>
                  </a:lnTo>
                  <a:lnTo>
                    <a:pt x="8" y="230"/>
                  </a:lnTo>
                  <a:lnTo>
                    <a:pt x="15" y="230"/>
                  </a:lnTo>
                  <a:lnTo>
                    <a:pt x="22" y="230"/>
                  </a:lnTo>
                  <a:lnTo>
                    <a:pt x="32" y="233"/>
                  </a:lnTo>
                  <a:lnTo>
                    <a:pt x="39" y="233"/>
                  </a:lnTo>
                  <a:lnTo>
                    <a:pt x="44" y="233"/>
                  </a:lnTo>
                  <a:lnTo>
                    <a:pt x="46" y="233"/>
                  </a:lnTo>
                  <a:lnTo>
                    <a:pt x="49" y="233"/>
                  </a:lnTo>
                  <a:lnTo>
                    <a:pt x="51" y="233"/>
                  </a:lnTo>
                  <a:lnTo>
                    <a:pt x="54" y="233"/>
                  </a:lnTo>
                  <a:lnTo>
                    <a:pt x="56" y="230"/>
                  </a:lnTo>
                  <a:lnTo>
                    <a:pt x="56" y="230"/>
                  </a:lnTo>
                  <a:lnTo>
                    <a:pt x="56" y="227"/>
                  </a:lnTo>
                  <a:lnTo>
                    <a:pt x="56" y="221"/>
                  </a:lnTo>
                  <a:lnTo>
                    <a:pt x="56" y="215"/>
                  </a:lnTo>
                  <a:lnTo>
                    <a:pt x="56" y="209"/>
                  </a:lnTo>
                  <a:lnTo>
                    <a:pt x="59" y="200"/>
                  </a:lnTo>
                  <a:lnTo>
                    <a:pt x="59" y="192"/>
                  </a:lnTo>
                  <a:lnTo>
                    <a:pt x="59" y="19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" name="Freeform 11"/>
            <p:cNvSpPr>
              <a:spLocks/>
            </p:cNvSpPr>
            <p:nvPr/>
          </p:nvSpPr>
          <p:spPr bwMode="auto">
            <a:xfrm>
              <a:off x="3093428" y="1667740"/>
              <a:ext cx="154628" cy="258383"/>
            </a:xfrm>
            <a:custGeom>
              <a:avLst/>
              <a:gdLst>
                <a:gd name="T0" fmla="*/ 36 w 48"/>
                <a:gd name="T1" fmla="*/ 3 h 47"/>
                <a:gd name="T2" fmla="*/ 41 w 48"/>
                <a:gd name="T3" fmla="*/ 11 h 47"/>
                <a:gd name="T4" fmla="*/ 43 w 48"/>
                <a:gd name="T5" fmla="*/ 20 h 47"/>
                <a:gd name="T6" fmla="*/ 46 w 48"/>
                <a:gd name="T7" fmla="*/ 26 h 47"/>
                <a:gd name="T8" fmla="*/ 48 w 48"/>
                <a:gd name="T9" fmla="*/ 32 h 47"/>
                <a:gd name="T10" fmla="*/ 46 w 48"/>
                <a:gd name="T11" fmla="*/ 38 h 47"/>
                <a:gd name="T12" fmla="*/ 46 w 48"/>
                <a:gd name="T13" fmla="*/ 41 h 47"/>
                <a:gd name="T14" fmla="*/ 41 w 48"/>
                <a:gd name="T15" fmla="*/ 44 h 47"/>
                <a:gd name="T16" fmla="*/ 39 w 48"/>
                <a:gd name="T17" fmla="*/ 47 h 47"/>
                <a:gd name="T18" fmla="*/ 34 w 48"/>
                <a:gd name="T19" fmla="*/ 47 h 47"/>
                <a:gd name="T20" fmla="*/ 27 w 48"/>
                <a:gd name="T21" fmla="*/ 44 h 47"/>
                <a:gd name="T22" fmla="*/ 22 w 48"/>
                <a:gd name="T23" fmla="*/ 38 h 47"/>
                <a:gd name="T24" fmla="*/ 19 w 48"/>
                <a:gd name="T25" fmla="*/ 29 h 47"/>
                <a:gd name="T26" fmla="*/ 12 w 48"/>
                <a:gd name="T27" fmla="*/ 23 h 47"/>
                <a:gd name="T28" fmla="*/ 10 w 48"/>
                <a:gd name="T29" fmla="*/ 17 h 47"/>
                <a:gd name="T30" fmla="*/ 5 w 48"/>
                <a:gd name="T31" fmla="*/ 11 h 47"/>
                <a:gd name="T32" fmla="*/ 2 w 48"/>
                <a:gd name="T33" fmla="*/ 8 h 47"/>
                <a:gd name="T34" fmla="*/ 0 w 48"/>
                <a:gd name="T35" fmla="*/ 5 h 47"/>
                <a:gd name="T36" fmla="*/ 0 w 48"/>
                <a:gd name="T37" fmla="*/ 3 h 47"/>
                <a:gd name="T38" fmla="*/ 2 w 48"/>
                <a:gd name="T39" fmla="*/ 3 h 47"/>
                <a:gd name="T40" fmla="*/ 5 w 48"/>
                <a:gd name="T41" fmla="*/ 0 h 47"/>
                <a:gd name="T42" fmla="*/ 10 w 48"/>
                <a:gd name="T43" fmla="*/ 0 h 47"/>
                <a:gd name="T44" fmla="*/ 17 w 48"/>
                <a:gd name="T45" fmla="*/ 0 h 47"/>
                <a:gd name="T46" fmla="*/ 27 w 48"/>
                <a:gd name="T47" fmla="*/ 0 h 47"/>
                <a:gd name="T48" fmla="*/ 36 w 48"/>
                <a:gd name="T49" fmla="*/ 3 h 47"/>
                <a:gd name="T50" fmla="*/ 36 w 48"/>
                <a:gd name="T51" fmla="*/ 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8" h="47">
                  <a:moveTo>
                    <a:pt x="36" y="3"/>
                  </a:moveTo>
                  <a:lnTo>
                    <a:pt x="41" y="11"/>
                  </a:lnTo>
                  <a:lnTo>
                    <a:pt x="43" y="20"/>
                  </a:lnTo>
                  <a:lnTo>
                    <a:pt x="46" y="26"/>
                  </a:lnTo>
                  <a:lnTo>
                    <a:pt x="48" y="32"/>
                  </a:lnTo>
                  <a:lnTo>
                    <a:pt x="46" y="38"/>
                  </a:lnTo>
                  <a:lnTo>
                    <a:pt x="46" y="41"/>
                  </a:lnTo>
                  <a:lnTo>
                    <a:pt x="41" y="44"/>
                  </a:lnTo>
                  <a:lnTo>
                    <a:pt x="39" y="47"/>
                  </a:lnTo>
                  <a:lnTo>
                    <a:pt x="34" y="47"/>
                  </a:lnTo>
                  <a:lnTo>
                    <a:pt x="27" y="44"/>
                  </a:lnTo>
                  <a:lnTo>
                    <a:pt x="22" y="38"/>
                  </a:lnTo>
                  <a:lnTo>
                    <a:pt x="19" y="29"/>
                  </a:lnTo>
                  <a:lnTo>
                    <a:pt x="12" y="23"/>
                  </a:lnTo>
                  <a:lnTo>
                    <a:pt x="10" y="17"/>
                  </a:lnTo>
                  <a:lnTo>
                    <a:pt x="5" y="11"/>
                  </a:lnTo>
                  <a:lnTo>
                    <a:pt x="2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2" y="3"/>
                  </a:lnTo>
                  <a:lnTo>
                    <a:pt x="5" y="0"/>
                  </a:lnTo>
                  <a:lnTo>
                    <a:pt x="10" y="0"/>
                  </a:lnTo>
                  <a:lnTo>
                    <a:pt x="17" y="0"/>
                  </a:lnTo>
                  <a:lnTo>
                    <a:pt x="27" y="0"/>
                  </a:lnTo>
                  <a:lnTo>
                    <a:pt x="36" y="3"/>
                  </a:lnTo>
                  <a:lnTo>
                    <a:pt x="36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" name="Freeform 12"/>
            <p:cNvSpPr>
              <a:spLocks/>
            </p:cNvSpPr>
            <p:nvPr/>
          </p:nvSpPr>
          <p:spPr bwMode="auto">
            <a:xfrm>
              <a:off x="3225505" y="1777690"/>
              <a:ext cx="544420" cy="82464"/>
            </a:xfrm>
            <a:custGeom>
              <a:avLst/>
              <a:gdLst>
                <a:gd name="T0" fmla="*/ 138 w 169"/>
                <a:gd name="T1" fmla="*/ 3 h 15"/>
                <a:gd name="T2" fmla="*/ 131 w 169"/>
                <a:gd name="T3" fmla="*/ 6 h 15"/>
                <a:gd name="T4" fmla="*/ 121 w 169"/>
                <a:gd name="T5" fmla="*/ 6 h 15"/>
                <a:gd name="T6" fmla="*/ 109 w 169"/>
                <a:gd name="T7" fmla="*/ 6 h 15"/>
                <a:gd name="T8" fmla="*/ 94 w 169"/>
                <a:gd name="T9" fmla="*/ 6 h 15"/>
                <a:gd name="T10" fmla="*/ 87 w 169"/>
                <a:gd name="T11" fmla="*/ 6 h 15"/>
                <a:gd name="T12" fmla="*/ 77 w 169"/>
                <a:gd name="T13" fmla="*/ 9 h 15"/>
                <a:gd name="T14" fmla="*/ 68 w 169"/>
                <a:gd name="T15" fmla="*/ 9 h 15"/>
                <a:gd name="T16" fmla="*/ 56 w 169"/>
                <a:gd name="T17" fmla="*/ 9 h 15"/>
                <a:gd name="T18" fmla="*/ 44 w 169"/>
                <a:gd name="T19" fmla="*/ 12 h 15"/>
                <a:gd name="T20" fmla="*/ 31 w 169"/>
                <a:gd name="T21" fmla="*/ 12 h 15"/>
                <a:gd name="T22" fmla="*/ 17 w 169"/>
                <a:gd name="T23" fmla="*/ 12 h 15"/>
                <a:gd name="T24" fmla="*/ 0 w 169"/>
                <a:gd name="T25" fmla="*/ 15 h 15"/>
                <a:gd name="T26" fmla="*/ 0 w 169"/>
                <a:gd name="T27" fmla="*/ 12 h 15"/>
                <a:gd name="T28" fmla="*/ 5 w 169"/>
                <a:gd name="T29" fmla="*/ 12 h 15"/>
                <a:gd name="T30" fmla="*/ 10 w 169"/>
                <a:gd name="T31" fmla="*/ 12 h 15"/>
                <a:gd name="T32" fmla="*/ 17 w 169"/>
                <a:gd name="T33" fmla="*/ 9 h 15"/>
                <a:gd name="T34" fmla="*/ 27 w 169"/>
                <a:gd name="T35" fmla="*/ 9 h 15"/>
                <a:gd name="T36" fmla="*/ 36 w 169"/>
                <a:gd name="T37" fmla="*/ 9 h 15"/>
                <a:gd name="T38" fmla="*/ 48 w 169"/>
                <a:gd name="T39" fmla="*/ 9 h 15"/>
                <a:gd name="T40" fmla="*/ 63 w 169"/>
                <a:gd name="T41" fmla="*/ 6 h 15"/>
                <a:gd name="T42" fmla="*/ 80 w 169"/>
                <a:gd name="T43" fmla="*/ 6 h 15"/>
                <a:gd name="T44" fmla="*/ 97 w 169"/>
                <a:gd name="T45" fmla="*/ 3 h 15"/>
                <a:gd name="T46" fmla="*/ 111 w 169"/>
                <a:gd name="T47" fmla="*/ 3 h 15"/>
                <a:gd name="T48" fmla="*/ 123 w 169"/>
                <a:gd name="T49" fmla="*/ 3 h 15"/>
                <a:gd name="T50" fmla="*/ 135 w 169"/>
                <a:gd name="T51" fmla="*/ 0 h 15"/>
                <a:gd name="T52" fmla="*/ 145 w 169"/>
                <a:gd name="T53" fmla="*/ 0 h 15"/>
                <a:gd name="T54" fmla="*/ 150 w 169"/>
                <a:gd name="T55" fmla="*/ 0 h 15"/>
                <a:gd name="T56" fmla="*/ 157 w 169"/>
                <a:gd name="T57" fmla="*/ 0 h 15"/>
                <a:gd name="T58" fmla="*/ 160 w 169"/>
                <a:gd name="T59" fmla="*/ 0 h 15"/>
                <a:gd name="T60" fmla="*/ 162 w 169"/>
                <a:gd name="T61" fmla="*/ 0 h 15"/>
                <a:gd name="T62" fmla="*/ 167 w 169"/>
                <a:gd name="T63" fmla="*/ 0 h 15"/>
                <a:gd name="T64" fmla="*/ 167 w 169"/>
                <a:gd name="T65" fmla="*/ 0 h 15"/>
                <a:gd name="T66" fmla="*/ 169 w 169"/>
                <a:gd name="T67" fmla="*/ 0 h 15"/>
                <a:gd name="T68" fmla="*/ 169 w 169"/>
                <a:gd name="T69" fmla="*/ 0 h 15"/>
                <a:gd name="T70" fmla="*/ 167 w 169"/>
                <a:gd name="T71" fmla="*/ 0 h 15"/>
                <a:gd name="T72" fmla="*/ 164 w 169"/>
                <a:gd name="T73" fmla="*/ 3 h 15"/>
                <a:gd name="T74" fmla="*/ 162 w 169"/>
                <a:gd name="T75" fmla="*/ 3 h 15"/>
                <a:gd name="T76" fmla="*/ 160 w 169"/>
                <a:gd name="T77" fmla="*/ 3 h 15"/>
                <a:gd name="T78" fmla="*/ 152 w 169"/>
                <a:gd name="T79" fmla="*/ 3 h 15"/>
                <a:gd name="T80" fmla="*/ 148 w 169"/>
                <a:gd name="T81" fmla="*/ 3 h 15"/>
                <a:gd name="T82" fmla="*/ 138 w 169"/>
                <a:gd name="T83" fmla="*/ 3 h 15"/>
                <a:gd name="T84" fmla="*/ 138 w 169"/>
                <a:gd name="T85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9" h="15">
                  <a:moveTo>
                    <a:pt x="138" y="3"/>
                  </a:moveTo>
                  <a:lnTo>
                    <a:pt x="131" y="6"/>
                  </a:lnTo>
                  <a:lnTo>
                    <a:pt x="121" y="6"/>
                  </a:lnTo>
                  <a:lnTo>
                    <a:pt x="109" y="6"/>
                  </a:lnTo>
                  <a:lnTo>
                    <a:pt x="94" y="6"/>
                  </a:lnTo>
                  <a:lnTo>
                    <a:pt x="87" y="6"/>
                  </a:lnTo>
                  <a:lnTo>
                    <a:pt x="77" y="9"/>
                  </a:lnTo>
                  <a:lnTo>
                    <a:pt x="68" y="9"/>
                  </a:lnTo>
                  <a:lnTo>
                    <a:pt x="56" y="9"/>
                  </a:lnTo>
                  <a:lnTo>
                    <a:pt x="44" y="12"/>
                  </a:lnTo>
                  <a:lnTo>
                    <a:pt x="31" y="12"/>
                  </a:lnTo>
                  <a:lnTo>
                    <a:pt x="17" y="12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5" y="12"/>
                  </a:lnTo>
                  <a:lnTo>
                    <a:pt x="10" y="12"/>
                  </a:lnTo>
                  <a:lnTo>
                    <a:pt x="17" y="9"/>
                  </a:lnTo>
                  <a:lnTo>
                    <a:pt x="27" y="9"/>
                  </a:lnTo>
                  <a:lnTo>
                    <a:pt x="36" y="9"/>
                  </a:lnTo>
                  <a:lnTo>
                    <a:pt x="48" y="9"/>
                  </a:lnTo>
                  <a:lnTo>
                    <a:pt x="63" y="6"/>
                  </a:lnTo>
                  <a:lnTo>
                    <a:pt x="80" y="6"/>
                  </a:lnTo>
                  <a:lnTo>
                    <a:pt x="97" y="3"/>
                  </a:lnTo>
                  <a:lnTo>
                    <a:pt x="111" y="3"/>
                  </a:lnTo>
                  <a:lnTo>
                    <a:pt x="123" y="3"/>
                  </a:lnTo>
                  <a:lnTo>
                    <a:pt x="135" y="0"/>
                  </a:lnTo>
                  <a:lnTo>
                    <a:pt x="145" y="0"/>
                  </a:lnTo>
                  <a:lnTo>
                    <a:pt x="150" y="0"/>
                  </a:lnTo>
                  <a:lnTo>
                    <a:pt x="157" y="0"/>
                  </a:lnTo>
                  <a:lnTo>
                    <a:pt x="160" y="0"/>
                  </a:lnTo>
                  <a:lnTo>
                    <a:pt x="162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9" y="0"/>
                  </a:lnTo>
                  <a:lnTo>
                    <a:pt x="169" y="0"/>
                  </a:lnTo>
                  <a:lnTo>
                    <a:pt x="167" y="0"/>
                  </a:lnTo>
                  <a:lnTo>
                    <a:pt x="164" y="3"/>
                  </a:lnTo>
                  <a:lnTo>
                    <a:pt x="162" y="3"/>
                  </a:lnTo>
                  <a:lnTo>
                    <a:pt x="160" y="3"/>
                  </a:lnTo>
                  <a:lnTo>
                    <a:pt x="152" y="3"/>
                  </a:lnTo>
                  <a:lnTo>
                    <a:pt x="148" y="3"/>
                  </a:lnTo>
                  <a:lnTo>
                    <a:pt x="138" y="3"/>
                  </a:lnTo>
                  <a:lnTo>
                    <a:pt x="138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" name="Freeform 13"/>
            <p:cNvSpPr>
              <a:spLocks/>
            </p:cNvSpPr>
            <p:nvPr/>
          </p:nvSpPr>
          <p:spPr bwMode="auto">
            <a:xfrm>
              <a:off x="2890478" y="2008583"/>
              <a:ext cx="1240244" cy="208904"/>
            </a:xfrm>
            <a:custGeom>
              <a:avLst/>
              <a:gdLst>
                <a:gd name="T0" fmla="*/ 339 w 385"/>
                <a:gd name="T1" fmla="*/ 0 h 38"/>
                <a:gd name="T2" fmla="*/ 356 w 385"/>
                <a:gd name="T3" fmla="*/ 0 h 38"/>
                <a:gd name="T4" fmla="*/ 370 w 385"/>
                <a:gd name="T5" fmla="*/ 2 h 38"/>
                <a:gd name="T6" fmla="*/ 377 w 385"/>
                <a:gd name="T7" fmla="*/ 5 h 38"/>
                <a:gd name="T8" fmla="*/ 385 w 385"/>
                <a:gd name="T9" fmla="*/ 11 h 38"/>
                <a:gd name="T10" fmla="*/ 385 w 385"/>
                <a:gd name="T11" fmla="*/ 14 h 38"/>
                <a:gd name="T12" fmla="*/ 377 w 385"/>
                <a:gd name="T13" fmla="*/ 17 h 38"/>
                <a:gd name="T14" fmla="*/ 363 w 385"/>
                <a:gd name="T15" fmla="*/ 17 h 38"/>
                <a:gd name="T16" fmla="*/ 343 w 385"/>
                <a:gd name="T17" fmla="*/ 20 h 38"/>
                <a:gd name="T18" fmla="*/ 314 w 385"/>
                <a:gd name="T19" fmla="*/ 20 h 38"/>
                <a:gd name="T20" fmla="*/ 276 w 385"/>
                <a:gd name="T21" fmla="*/ 20 h 38"/>
                <a:gd name="T22" fmla="*/ 232 w 385"/>
                <a:gd name="T23" fmla="*/ 20 h 38"/>
                <a:gd name="T24" fmla="*/ 191 w 385"/>
                <a:gd name="T25" fmla="*/ 26 h 38"/>
                <a:gd name="T26" fmla="*/ 150 w 385"/>
                <a:gd name="T27" fmla="*/ 29 h 38"/>
                <a:gd name="T28" fmla="*/ 111 w 385"/>
                <a:gd name="T29" fmla="*/ 32 h 38"/>
                <a:gd name="T30" fmla="*/ 77 w 385"/>
                <a:gd name="T31" fmla="*/ 35 h 38"/>
                <a:gd name="T32" fmla="*/ 61 w 385"/>
                <a:gd name="T33" fmla="*/ 35 h 38"/>
                <a:gd name="T34" fmla="*/ 51 w 385"/>
                <a:gd name="T35" fmla="*/ 38 h 38"/>
                <a:gd name="T36" fmla="*/ 41 w 385"/>
                <a:gd name="T37" fmla="*/ 38 h 38"/>
                <a:gd name="T38" fmla="*/ 36 w 385"/>
                <a:gd name="T39" fmla="*/ 38 h 38"/>
                <a:gd name="T40" fmla="*/ 27 w 385"/>
                <a:gd name="T41" fmla="*/ 38 h 38"/>
                <a:gd name="T42" fmla="*/ 15 w 385"/>
                <a:gd name="T43" fmla="*/ 35 h 38"/>
                <a:gd name="T44" fmla="*/ 5 w 385"/>
                <a:gd name="T45" fmla="*/ 29 h 38"/>
                <a:gd name="T46" fmla="*/ 0 w 385"/>
                <a:gd name="T47" fmla="*/ 26 h 38"/>
                <a:gd name="T48" fmla="*/ 0 w 385"/>
                <a:gd name="T49" fmla="*/ 23 h 38"/>
                <a:gd name="T50" fmla="*/ 5 w 385"/>
                <a:gd name="T51" fmla="*/ 20 h 38"/>
                <a:gd name="T52" fmla="*/ 10 w 385"/>
                <a:gd name="T53" fmla="*/ 20 h 38"/>
                <a:gd name="T54" fmla="*/ 19 w 385"/>
                <a:gd name="T55" fmla="*/ 20 h 38"/>
                <a:gd name="T56" fmla="*/ 31 w 385"/>
                <a:gd name="T57" fmla="*/ 20 h 38"/>
                <a:gd name="T58" fmla="*/ 56 w 385"/>
                <a:gd name="T59" fmla="*/ 20 h 38"/>
                <a:gd name="T60" fmla="*/ 85 w 385"/>
                <a:gd name="T61" fmla="*/ 17 h 38"/>
                <a:gd name="T62" fmla="*/ 126 w 385"/>
                <a:gd name="T63" fmla="*/ 14 h 38"/>
                <a:gd name="T64" fmla="*/ 167 w 385"/>
                <a:gd name="T65" fmla="*/ 11 h 38"/>
                <a:gd name="T66" fmla="*/ 203 w 385"/>
                <a:gd name="T67" fmla="*/ 8 h 38"/>
                <a:gd name="T68" fmla="*/ 237 w 385"/>
                <a:gd name="T69" fmla="*/ 5 h 38"/>
                <a:gd name="T70" fmla="*/ 266 w 385"/>
                <a:gd name="T71" fmla="*/ 2 h 38"/>
                <a:gd name="T72" fmla="*/ 288 w 385"/>
                <a:gd name="T73" fmla="*/ 2 h 38"/>
                <a:gd name="T74" fmla="*/ 307 w 385"/>
                <a:gd name="T75" fmla="*/ 0 h 38"/>
                <a:gd name="T76" fmla="*/ 322 w 385"/>
                <a:gd name="T77" fmla="*/ 0 h 38"/>
                <a:gd name="T78" fmla="*/ 331 w 385"/>
                <a:gd name="T7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85" h="38">
                  <a:moveTo>
                    <a:pt x="331" y="0"/>
                  </a:moveTo>
                  <a:lnTo>
                    <a:pt x="339" y="0"/>
                  </a:lnTo>
                  <a:lnTo>
                    <a:pt x="348" y="0"/>
                  </a:lnTo>
                  <a:lnTo>
                    <a:pt x="356" y="0"/>
                  </a:lnTo>
                  <a:lnTo>
                    <a:pt x="365" y="2"/>
                  </a:lnTo>
                  <a:lnTo>
                    <a:pt x="370" y="2"/>
                  </a:lnTo>
                  <a:lnTo>
                    <a:pt x="375" y="5"/>
                  </a:lnTo>
                  <a:lnTo>
                    <a:pt x="377" y="5"/>
                  </a:lnTo>
                  <a:lnTo>
                    <a:pt x="380" y="8"/>
                  </a:lnTo>
                  <a:lnTo>
                    <a:pt x="385" y="11"/>
                  </a:lnTo>
                  <a:lnTo>
                    <a:pt x="385" y="14"/>
                  </a:lnTo>
                  <a:lnTo>
                    <a:pt x="385" y="14"/>
                  </a:lnTo>
                  <a:lnTo>
                    <a:pt x="382" y="17"/>
                  </a:lnTo>
                  <a:lnTo>
                    <a:pt x="377" y="17"/>
                  </a:lnTo>
                  <a:lnTo>
                    <a:pt x="370" y="17"/>
                  </a:lnTo>
                  <a:lnTo>
                    <a:pt x="363" y="17"/>
                  </a:lnTo>
                  <a:lnTo>
                    <a:pt x="353" y="20"/>
                  </a:lnTo>
                  <a:lnTo>
                    <a:pt x="343" y="20"/>
                  </a:lnTo>
                  <a:lnTo>
                    <a:pt x="329" y="20"/>
                  </a:lnTo>
                  <a:lnTo>
                    <a:pt x="314" y="20"/>
                  </a:lnTo>
                  <a:lnTo>
                    <a:pt x="302" y="20"/>
                  </a:lnTo>
                  <a:lnTo>
                    <a:pt x="276" y="20"/>
                  </a:lnTo>
                  <a:lnTo>
                    <a:pt x="254" y="20"/>
                  </a:lnTo>
                  <a:lnTo>
                    <a:pt x="232" y="20"/>
                  </a:lnTo>
                  <a:lnTo>
                    <a:pt x="213" y="23"/>
                  </a:lnTo>
                  <a:lnTo>
                    <a:pt x="191" y="26"/>
                  </a:lnTo>
                  <a:lnTo>
                    <a:pt x="172" y="26"/>
                  </a:lnTo>
                  <a:lnTo>
                    <a:pt x="150" y="29"/>
                  </a:lnTo>
                  <a:lnTo>
                    <a:pt x="131" y="29"/>
                  </a:lnTo>
                  <a:lnTo>
                    <a:pt x="111" y="32"/>
                  </a:lnTo>
                  <a:lnTo>
                    <a:pt x="94" y="32"/>
                  </a:lnTo>
                  <a:lnTo>
                    <a:pt x="77" y="35"/>
                  </a:lnTo>
                  <a:lnTo>
                    <a:pt x="70" y="35"/>
                  </a:lnTo>
                  <a:lnTo>
                    <a:pt x="61" y="35"/>
                  </a:lnTo>
                  <a:lnTo>
                    <a:pt x="56" y="38"/>
                  </a:lnTo>
                  <a:lnTo>
                    <a:pt x="51" y="38"/>
                  </a:lnTo>
                  <a:lnTo>
                    <a:pt x="46" y="38"/>
                  </a:lnTo>
                  <a:lnTo>
                    <a:pt x="41" y="38"/>
                  </a:lnTo>
                  <a:lnTo>
                    <a:pt x="39" y="38"/>
                  </a:lnTo>
                  <a:lnTo>
                    <a:pt x="36" y="38"/>
                  </a:lnTo>
                  <a:lnTo>
                    <a:pt x="31" y="38"/>
                  </a:lnTo>
                  <a:lnTo>
                    <a:pt x="27" y="38"/>
                  </a:lnTo>
                  <a:lnTo>
                    <a:pt x="22" y="35"/>
                  </a:lnTo>
                  <a:lnTo>
                    <a:pt x="15" y="35"/>
                  </a:lnTo>
                  <a:lnTo>
                    <a:pt x="10" y="32"/>
                  </a:lnTo>
                  <a:lnTo>
                    <a:pt x="5" y="29"/>
                  </a:lnTo>
                  <a:lnTo>
                    <a:pt x="2" y="26"/>
                  </a:lnTo>
                  <a:lnTo>
                    <a:pt x="0" y="26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2" y="23"/>
                  </a:lnTo>
                  <a:lnTo>
                    <a:pt x="5" y="20"/>
                  </a:lnTo>
                  <a:lnTo>
                    <a:pt x="7" y="20"/>
                  </a:lnTo>
                  <a:lnTo>
                    <a:pt x="10" y="20"/>
                  </a:lnTo>
                  <a:lnTo>
                    <a:pt x="15" y="20"/>
                  </a:lnTo>
                  <a:lnTo>
                    <a:pt x="19" y="20"/>
                  </a:lnTo>
                  <a:lnTo>
                    <a:pt x="24" y="20"/>
                  </a:lnTo>
                  <a:lnTo>
                    <a:pt x="31" y="20"/>
                  </a:lnTo>
                  <a:lnTo>
                    <a:pt x="44" y="20"/>
                  </a:lnTo>
                  <a:lnTo>
                    <a:pt x="56" y="20"/>
                  </a:lnTo>
                  <a:lnTo>
                    <a:pt x="70" y="17"/>
                  </a:lnTo>
                  <a:lnTo>
                    <a:pt x="85" y="17"/>
                  </a:lnTo>
                  <a:lnTo>
                    <a:pt x="104" y="14"/>
                  </a:lnTo>
                  <a:lnTo>
                    <a:pt x="126" y="14"/>
                  </a:lnTo>
                  <a:lnTo>
                    <a:pt x="148" y="11"/>
                  </a:lnTo>
                  <a:lnTo>
                    <a:pt x="167" y="11"/>
                  </a:lnTo>
                  <a:lnTo>
                    <a:pt x="186" y="8"/>
                  </a:lnTo>
                  <a:lnTo>
                    <a:pt x="203" y="8"/>
                  </a:lnTo>
                  <a:lnTo>
                    <a:pt x="220" y="8"/>
                  </a:lnTo>
                  <a:lnTo>
                    <a:pt x="237" y="5"/>
                  </a:lnTo>
                  <a:lnTo>
                    <a:pt x="252" y="5"/>
                  </a:lnTo>
                  <a:lnTo>
                    <a:pt x="266" y="2"/>
                  </a:lnTo>
                  <a:lnTo>
                    <a:pt x="278" y="2"/>
                  </a:lnTo>
                  <a:lnTo>
                    <a:pt x="288" y="2"/>
                  </a:lnTo>
                  <a:lnTo>
                    <a:pt x="298" y="2"/>
                  </a:lnTo>
                  <a:lnTo>
                    <a:pt x="307" y="0"/>
                  </a:lnTo>
                  <a:lnTo>
                    <a:pt x="314" y="0"/>
                  </a:lnTo>
                  <a:lnTo>
                    <a:pt x="322" y="0"/>
                  </a:lnTo>
                  <a:lnTo>
                    <a:pt x="327" y="0"/>
                  </a:lnTo>
                  <a:lnTo>
                    <a:pt x="331" y="0"/>
                  </a:lnTo>
                  <a:lnTo>
                    <a:pt x="331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" name="Freeform 14"/>
            <p:cNvSpPr>
              <a:spLocks/>
            </p:cNvSpPr>
            <p:nvPr/>
          </p:nvSpPr>
          <p:spPr bwMode="auto">
            <a:xfrm>
              <a:off x="3070877" y="2200993"/>
              <a:ext cx="802132" cy="142934"/>
            </a:xfrm>
            <a:custGeom>
              <a:avLst/>
              <a:gdLst>
                <a:gd name="T0" fmla="*/ 246 w 249"/>
                <a:gd name="T1" fmla="*/ 6 h 26"/>
                <a:gd name="T2" fmla="*/ 239 w 249"/>
                <a:gd name="T3" fmla="*/ 12 h 26"/>
                <a:gd name="T4" fmla="*/ 227 w 249"/>
                <a:gd name="T5" fmla="*/ 15 h 26"/>
                <a:gd name="T6" fmla="*/ 210 w 249"/>
                <a:gd name="T7" fmla="*/ 15 h 26"/>
                <a:gd name="T8" fmla="*/ 200 w 249"/>
                <a:gd name="T9" fmla="*/ 15 h 26"/>
                <a:gd name="T10" fmla="*/ 191 w 249"/>
                <a:gd name="T11" fmla="*/ 15 h 26"/>
                <a:gd name="T12" fmla="*/ 176 w 249"/>
                <a:gd name="T13" fmla="*/ 15 h 26"/>
                <a:gd name="T14" fmla="*/ 162 w 249"/>
                <a:gd name="T15" fmla="*/ 18 h 26"/>
                <a:gd name="T16" fmla="*/ 113 w 249"/>
                <a:gd name="T17" fmla="*/ 21 h 26"/>
                <a:gd name="T18" fmla="*/ 77 w 249"/>
                <a:gd name="T19" fmla="*/ 24 h 26"/>
                <a:gd name="T20" fmla="*/ 60 w 249"/>
                <a:gd name="T21" fmla="*/ 24 h 26"/>
                <a:gd name="T22" fmla="*/ 48 w 249"/>
                <a:gd name="T23" fmla="*/ 26 h 26"/>
                <a:gd name="T24" fmla="*/ 38 w 249"/>
                <a:gd name="T25" fmla="*/ 26 h 26"/>
                <a:gd name="T26" fmla="*/ 34 w 249"/>
                <a:gd name="T27" fmla="*/ 26 h 26"/>
                <a:gd name="T28" fmla="*/ 24 w 249"/>
                <a:gd name="T29" fmla="*/ 26 h 26"/>
                <a:gd name="T30" fmla="*/ 12 w 249"/>
                <a:gd name="T31" fmla="*/ 21 h 26"/>
                <a:gd name="T32" fmla="*/ 2 w 249"/>
                <a:gd name="T33" fmla="*/ 18 h 26"/>
                <a:gd name="T34" fmla="*/ 0 w 249"/>
                <a:gd name="T35" fmla="*/ 15 h 26"/>
                <a:gd name="T36" fmla="*/ 0 w 249"/>
                <a:gd name="T37" fmla="*/ 12 h 26"/>
                <a:gd name="T38" fmla="*/ 5 w 249"/>
                <a:gd name="T39" fmla="*/ 12 h 26"/>
                <a:gd name="T40" fmla="*/ 19 w 249"/>
                <a:gd name="T41" fmla="*/ 12 h 26"/>
                <a:gd name="T42" fmla="*/ 26 w 249"/>
                <a:gd name="T43" fmla="*/ 12 h 26"/>
                <a:gd name="T44" fmla="*/ 36 w 249"/>
                <a:gd name="T45" fmla="*/ 12 h 26"/>
                <a:gd name="T46" fmla="*/ 46 w 249"/>
                <a:gd name="T47" fmla="*/ 9 h 26"/>
                <a:gd name="T48" fmla="*/ 60 w 249"/>
                <a:gd name="T49" fmla="*/ 9 h 26"/>
                <a:gd name="T50" fmla="*/ 77 w 249"/>
                <a:gd name="T51" fmla="*/ 9 h 26"/>
                <a:gd name="T52" fmla="*/ 96 w 249"/>
                <a:gd name="T53" fmla="*/ 6 h 26"/>
                <a:gd name="T54" fmla="*/ 121 w 249"/>
                <a:gd name="T55" fmla="*/ 6 h 26"/>
                <a:gd name="T56" fmla="*/ 145 w 249"/>
                <a:gd name="T57" fmla="*/ 3 h 26"/>
                <a:gd name="T58" fmla="*/ 169 w 249"/>
                <a:gd name="T59" fmla="*/ 0 h 26"/>
                <a:gd name="T60" fmla="*/ 191 w 249"/>
                <a:gd name="T61" fmla="*/ 0 h 26"/>
                <a:gd name="T62" fmla="*/ 208 w 249"/>
                <a:gd name="T63" fmla="*/ 0 h 26"/>
                <a:gd name="T64" fmla="*/ 222 w 249"/>
                <a:gd name="T65" fmla="*/ 0 h 26"/>
                <a:gd name="T66" fmla="*/ 234 w 249"/>
                <a:gd name="T67" fmla="*/ 0 h 26"/>
                <a:gd name="T68" fmla="*/ 242 w 249"/>
                <a:gd name="T69" fmla="*/ 0 h 26"/>
                <a:gd name="T70" fmla="*/ 246 w 249"/>
                <a:gd name="T71" fmla="*/ 0 h 26"/>
                <a:gd name="T72" fmla="*/ 249 w 249"/>
                <a:gd name="T73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9" h="26">
                  <a:moveTo>
                    <a:pt x="249" y="3"/>
                  </a:moveTo>
                  <a:lnTo>
                    <a:pt x="246" y="6"/>
                  </a:lnTo>
                  <a:lnTo>
                    <a:pt x="244" y="9"/>
                  </a:lnTo>
                  <a:lnTo>
                    <a:pt x="239" y="12"/>
                  </a:lnTo>
                  <a:lnTo>
                    <a:pt x="234" y="12"/>
                  </a:lnTo>
                  <a:lnTo>
                    <a:pt x="227" y="15"/>
                  </a:lnTo>
                  <a:lnTo>
                    <a:pt x="217" y="15"/>
                  </a:lnTo>
                  <a:lnTo>
                    <a:pt x="210" y="15"/>
                  </a:lnTo>
                  <a:lnTo>
                    <a:pt x="203" y="15"/>
                  </a:lnTo>
                  <a:lnTo>
                    <a:pt x="200" y="15"/>
                  </a:lnTo>
                  <a:lnTo>
                    <a:pt x="196" y="15"/>
                  </a:lnTo>
                  <a:lnTo>
                    <a:pt x="191" y="15"/>
                  </a:lnTo>
                  <a:lnTo>
                    <a:pt x="183" y="15"/>
                  </a:lnTo>
                  <a:lnTo>
                    <a:pt x="176" y="15"/>
                  </a:lnTo>
                  <a:lnTo>
                    <a:pt x="169" y="15"/>
                  </a:lnTo>
                  <a:lnTo>
                    <a:pt x="162" y="18"/>
                  </a:lnTo>
                  <a:lnTo>
                    <a:pt x="152" y="18"/>
                  </a:lnTo>
                  <a:lnTo>
                    <a:pt x="113" y="21"/>
                  </a:lnTo>
                  <a:lnTo>
                    <a:pt x="94" y="21"/>
                  </a:lnTo>
                  <a:lnTo>
                    <a:pt x="77" y="24"/>
                  </a:lnTo>
                  <a:lnTo>
                    <a:pt x="67" y="24"/>
                  </a:lnTo>
                  <a:lnTo>
                    <a:pt x="60" y="24"/>
                  </a:lnTo>
                  <a:lnTo>
                    <a:pt x="53" y="24"/>
                  </a:lnTo>
                  <a:lnTo>
                    <a:pt x="48" y="26"/>
                  </a:lnTo>
                  <a:lnTo>
                    <a:pt x="43" y="26"/>
                  </a:lnTo>
                  <a:lnTo>
                    <a:pt x="38" y="26"/>
                  </a:lnTo>
                  <a:lnTo>
                    <a:pt x="36" y="26"/>
                  </a:lnTo>
                  <a:lnTo>
                    <a:pt x="34" y="26"/>
                  </a:lnTo>
                  <a:lnTo>
                    <a:pt x="29" y="26"/>
                  </a:lnTo>
                  <a:lnTo>
                    <a:pt x="24" y="26"/>
                  </a:lnTo>
                  <a:lnTo>
                    <a:pt x="19" y="24"/>
                  </a:lnTo>
                  <a:lnTo>
                    <a:pt x="12" y="21"/>
                  </a:lnTo>
                  <a:lnTo>
                    <a:pt x="7" y="21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5" y="12"/>
                  </a:lnTo>
                  <a:lnTo>
                    <a:pt x="12" y="12"/>
                  </a:lnTo>
                  <a:lnTo>
                    <a:pt x="19" y="12"/>
                  </a:lnTo>
                  <a:lnTo>
                    <a:pt x="21" y="12"/>
                  </a:lnTo>
                  <a:lnTo>
                    <a:pt x="26" y="12"/>
                  </a:lnTo>
                  <a:lnTo>
                    <a:pt x="31" y="12"/>
                  </a:lnTo>
                  <a:lnTo>
                    <a:pt x="36" y="12"/>
                  </a:lnTo>
                  <a:lnTo>
                    <a:pt x="41" y="9"/>
                  </a:lnTo>
                  <a:lnTo>
                    <a:pt x="46" y="9"/>
                  </a:lnTo>
                  <a:lnTo>
                    <a:pt x="53" y="9"/>
                  </a:lnTo>
                  <a:lnTo>
                    <a:pt x="60" y="9"/>
                  </a:lnTo>
                  <a:lnTo>
                    <a:pt x="70" y="9"/>
                  </a:lnTo>
                  <a:lnTo>
                    <a:pt x="77" y="9"/>
                  </a:lnTo>
                  <a:lnTo>
                    <a:pt x="87" y="6"/>
                  </a:lnTo>
                  <a:lnTo>
                    <a:pt x="96" y="6"/>
                  </a:lnTo>
                  <a:lnTo>
                    <a:pt x="109" y="6"/>
                  </a:lnTo>
                  <a:lnTo>
                    <a:pt x="121" y="6"/>
                  </a:lnTo>
                  <a:lnTo>
                    <a:pt x="133" y="3"/>
                  </a:lnTo>
                  <a:lnTo>
                    <a:pt x="145" y="3"/>
                  </a:lnTo>
                  <a:lnTo>
                    <a:pt x="157" y="3"/>
                  </a:lnTo>
                  <a:lnTo>
                    <a:pt x="169" y="0"/>
                  </a:lnTo>
                  <a:lnTo>
                    <a:pt x="179" y="0"/>
                  </a:lnTo>
                  <a:lnTo>
                    <a:pt x="191" y="0"/>
                  </a:lnTo>
                  <a:lnTo>
                    <a:pt x="198" y="0"/>
                  </a:lnTo>
                  <a:lnTo>
                    <a:pt x="208" y="0"/>
                  </a:lnTo>
                  <a:lnTo>
                    <a:pt x="215" y="0"/>
                  </a:lnTo>
                  <a:lnTo>
                    <a:pt x="222" y="0"/>
                  </a:lnTo>
                  <a:lnTo>
                    <a:pt x="227" y="0"/>
                  </a:lnTo>
                  <a:lnTo>
                    <a:pt x="234" y="0"/>
                  </a:lnTo>
                  <a:lnTo>
                    <a:pt x="237" y="0"/>
                  </a:lnTo>
                  <a:lnTo>
                    <a:pt x="242" y="0"/>
                  </a:lnTo>
                  <a:lnTo>
                    <a:pt x="244" y="0"/>
                  </a:lnTo>
                  <a:lnTo>
                    <a:pt x="246" y="0"/>
                  </a:lnTo>
                  <a:lnTo>
                    <a:pt x="246" y="3"/>
                  </a:lnTo>
                  <a:lnTo>
                    <a:pt x="249" y="3"/>
                  </a:lnTo>
                  <a:lnTo>
                    <a:pt x="249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" name="Freeform 15"/>
            <p:cNvSpPr>
              <a:spLocks/>
            </p:cNvSpPr>
            <p:nvPr/>
          </p:nvSpPr>
          <p:spPr bwMode="auto">
            <a:xfrm>
              <a:off x="2835715" y="1403862"/>
              <a:ext cx="1269236" cy="230894"/>
            </a:xfrm>
            <a:custGeom>
              <a:avLst/>
              <a:gdLst>
                <a:gd name="T0" fmla="*/ 377 w 394"/>
                <a:gd name="T1" fmla="*/ 6 h 42"/>
                <a:gd name="T2" fmla="*/ 387 w 394"/>
                <a:gd name="T3" fmla="*/ 12 h 42"/>
                <a:gd name="T4" fmla="*/ 392 w 394"/>
                <a:gd name="T5" fmla="*/ 15 h 42"/>
                <a:gd name="T6" fmla="*/ 394 w 394"/>
                <a:gd name="T7" fmla="*/ 18 h 42"/>
                <a:gd name="T8" fmla="*/ 389 w 394"/>
                <a:gd name="T9" fmla="*/ 21 h 42"/>
                <a:gd name="T10" fmla="*/ 382 w 394"/>
                <a:gd name="T11" fmla="*/ 24 h 42"/>
                <a:gd name="T12" fmla="*/ 365 w 394"/>
                <a:gd name="T13" fmla="*/ 24 h 42"/>
                <a:gd name="T14" fmla="*/ 344 w 394"/>
                <a:gd name="T15" fmla="*/ 24 h 42"/>
                <a:gd name="T16" fmla="*/ 315 w 394"/>
                <a:gd name="T17" fmla="*/ 24 h 42"/>
                <a:gd name="T18" fmla="*/ 278 w 394"/>
                <a:gd name="T19" fmla="*/ 24 h 42"/>
                <a:gd name="T20" fmla="*/ 232 w 394"/>
                <a:gd name="T21" fmla="*/ 27 h 42"/>
                <a:gd name="T22" fmla="*/ 182 w 394"/>
                <a:gd name="T23" fmla="*/ 30 h 42"/>
                <a:gd name="T24" fmla="*/ 138 w 394"/>
                <a:gd name="T25" fmla="*/ 33 h 42"/>
                <a:gd name="T26" fmla="*/ 109 w 394"/>
                <a:gd name="T27" fmla="*/ 36 h 42"/>
                <a:gd name="T28" fmla="*/ 87 w 394"/>
                <a:gd name="T29" fmla="*/ 36 h 42"/>
                <a:gd name="T30" fmla="*/ 68 w 394"/>
                <a:gd name="T31" fmla="*/ 39 h 42"/>
                <a:gd name="T32" fmla="*/ 51 w 394"/>
                <a:gd name="T33" fmla="*/ 39 h 42"/>
                <a:gd name="T34" fmla="*/ 39 w 394"/>
                <a:gd name="T35" fmla="*/ 39 h 42"/>
                <a:gd name="T36" fmla="*/ 32 w 394"/>
                <a:gd name="T37" fmla="*/ 42 h 42"/>
                <a:gd name="T38" fmla="*/ 27 w 394"/>
                <a:gd name="T39" fmla="*/ 42 h 42"/>
                <a:gd name="T40" fmla="*/ 22 w 394"/>
                <a:gd name="T41" fmla="*/ 42 h 42"/>
                <a:gd name="T42" fmla="*/ 12 w 394"/>
                <a:gd name="T43" fmla="*/ 39 h 42"/>
                <a:gd name="T44" fmla="*/ 5 w 394"/>
                <a:gd name="T45" fmla="*/ 33 h 42"/>
                <a:gd name="T46" fmla="*/ 0 w 394"/>
                <a:gd name="T47" fmla="*/ 30 h 42"/>
                <a:gd name="T48" fmla="*/ 0 w 394"/>
                <a:gd name="T49" fmla="*/ 30 h 42"/>
                <a:gd name="T50" fmla="*/ 0 w 394"/>
                <a:gd name="T51" fmla="*/ 27 h 42"/>
                <a:gd name="T52" fmla="*/ 7 w 394"/>
                <a:gd name="T53" fmla="*/ 24 h 42"/>
                <a:gd name="T54" fmla="*/ 15 w 394"/>
                <a:gd name="T55" fmla="*/ 24 h 42"/>
                <a:gd name="T56" fmla="*/ 19 w 394"/>
                <a:gd name="T57" fmla="*/ 24 h 42"/>
                <a:gd name="T58" fmla="*/ 27 w 394"/>
                <a:gd name="T59" fmla="*/ 24 h 42"/>
                <a:gd name="T60" fmla="*/ 39 w 394"/>
                <a:gd name="T61" fmla="*/ 24 h 42"/>
                <a:gd name="T62" fmla="*/ 53 w 394"/>
                <a:gd name="T63" fmla="*/ 24 h 42"/>
                <a:gd name="T64" fmla="*/ 70 w 394"/>
                <a:gd name="T65" fmla="*/ 21 h 42"/>
                <a:gd name="T66" fmla="*/ 92 w 394"/>
                <a:gd name="T67" fmla="*/ 21 h 42"/>
                <a:gd name="T68" fmla="*/ 119 w 394"/>
                <a:gd name="T69" fmla="*/ 18 h 42"/>
                <a:gd name="T70" fmla="*/ 152 w 394"/>
                <a:gd name="T71" fmla="*/ 15 h 42"/>
                <a:gd name="T72" fmla="*/ 215 w 394"/>
                <a:gd name="T73" fmla="*/ 12 h 42"/>
                <a:gd name="T74" fmla="*/ 273 w 394"/>
                <a:gd name="T75" fmla="*/ 6 h 42"/>
                <a:gd name="T76" fmla="*/ 298 w 394"/>
                <a:gd name="T77" fmla="*/ 6 h 42"/>
                <a:gd name="T78" fmla="*/ 317 w 394"/>
                <a:gd name="T79" fmla="*/ 3 h 42"/>
                <a:gd name="T80" fmla="*/ 331 w 394"/>
                <a:gd name="T81" fmla="*/ 3 h 42"/>
                <a:gd name="T82" fmla="*/ 341 w 394"/>
                <a:gd name="T83" fmla="*/ 0 h 42"/>
                <a:gd name="T84" fmla="*/ 356 w 394"/>
                <a:gd name="T85" fmla="*/ 0 h 42"/>
                <a:gd name="T86" fmla="*/ 370 w 394"/>
                <a:gd name="T87" fmla="*/ 3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4" h="42">
                  <a:moveTo>
                    <a:pt x="370" y="3"/>
                  </a:moveTo>
                  <a:lnTo>
                    <a:pt x="377" y="6"/>
                  </a:lnTo>
                  <a:lnTo>
                    <a:pt x="382" y="9"/>
                  </a:lnTo>
                  <a:lnTo>
                    <a:pt x="387" y="12"/>
                  </a:lnTo>
                  <a:lnTo>
                    <a:pt x="389" y="12"/>
                  </a:lnTo>
                  <a:lnTo>
                    <a:pt x="392" y="15"/>
                  </a:lnTo>
                  <a:lnTo>
                    <a:pt x="394" y="18"/>
                  </a:lnTo>
                  <a:lnTo>
                    <a:pt x="394" y="18"/>
                  </a:lnTo>
                  <a:lnTo>
                    <a:pt x="392" y="21"/>
                  </a:lnTo>
                  <a:lnTo>
                    <a:pt x="389" y="21"/>
                  </a:lnTo>
                  <a:lnTo>
                    <a:pt x="387" y="21"/>
                  </a:lnTo>
                  <a:lnTo>
                    <a:pt x="382" y="24"/>
                  </a:lnTo>
                  <a:lnTo>
                    <a:pt x="375" y="24"/>
                  </a:lnTo>
                  <a:lnTo>
                    <a:pt x="365" y="24"/>
                  </a:lnTo>
                  <a:lnTo>
                    <a:pt x="356" y="24"/>
                  </a:lnTo>
                  <a:lnTo>
                    <a:pt x="344" y="24"/>
                  </a:lnTo>
                  <a:lnTo>
                    <a:pt x="329" y="24"/>
                  </a:lnTo>
                  <a:lnTo>
                    <a:pt x="315" y="24"/>
                  </a:lnTo>
                  <a:lnTo>
                    <a:pt x="298" y="24"/>
                  </a:lnTo>
                  <a:lnTo>
                    <a:pt x="278" y="24"/>
                  </a:lnTo>
                  <a:lnTo>
                    <a:pt x="256" y="27"/>
                  </a:lnTo>
                  <a:lnTo>
                    <a:pt x="232" y="27"/>
                  </a:lnTo>
                  <a:lnTo>
                    <a:pt x="208" y="30"/>
                  </a:lnTo>
                  <a:lnTo>
                    <a:pt x="182" y="30"/>
                  </a:lnTo>
                  <a:lnTo>
                    <a:pt x="152" y="33"/>
                  </a:lnTo>
                  <a:lnTo>
                    <a:pt x="138" y="33"/>
                  </a:lnTo>
                  <a:lnTo>
                    <a:pt x="123" y="36"/>
                  </a:lnTo>
                  <a:lnTo>
                    <a:pt x="109" y="36"/>
                  </a:lnTo>
                  <a:lnTo>
                    <a:pt x="99" y="36"/>
                  </a:lnTo>
                  <a:lnTo>
                    <a:pt x="87" y="36"/>
                  </a:lnTo>
                  <a:lnTo>
                    <a:pt x="78" y="39"/>
                  </a:lnTo>
                  <a:lnTo>
                    <a:pt x="68" y="39"/>
                  </a:lnTo>
                  <a:lnTo>
                    <a:pt x="58" y="39"/>
                  </a:lnTo>
                  <a:lnTo>
                    <a:pt x="51" y="39"/>
                  </a:lnTo>
                  <a:lnTo>
                    <a:pt x="46" y="39"/>
                  </a:lnTo>
                  <a:lnTo>
                    <a:pt x="39" y="39"/>
                  </a:lnTo>
                  <a:lnTo>
                    <a:pt x="34" y="42"/>
                  </a:lnTo>
                  <a:lnTo>
                    <a:pt x="32" y="42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17" y="39"/>
                  </a:lnTo>
                  <a:lnTo>
                    <a:pt x="12" y="39"/>
                  </a:lnTo>
                  <a:lnTo>
                    <a:pt x="7" y="36"/>
                  </a:lnTo>
                  <a:lnTo>
                    <a:pt x="5" y="33"/>
                  </a:lnTo>
                  <a:lnTo>
                    <a:pt x="3" y="3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3" y="27"/>
                  </a:lnTo>
                  <a:lnTo>
                    <a:pt x="7" y="24"/>
                  </a:lnTo>
                  <a:lnTo>
                    <a:pt x="12" y="24"/>
                  </a:lnTo>
                  <a:lnTo>
                    <a:pt x="15" y="24"/>
                  </a:lnTo>
                  <a:lnTo>
                    <a:pt x="17" y="24"/>
                  </a:lnTo>
                  <a:lnTo>
                    <a:pt x="19" y="24"/>
                  </a:lnTo>
                  <a:lnTo>
                    <a:pt x="24" y="24"/>
                  </a:lnTo>
                  <a:lnTo>
                    <a:pt x="27" y="24"/>
                  </a:lnTo>
                  <a:lnTo>
                    <a:pt x="32" y="24"/>
                  </a:lnTo>
                  <a:lnTo>
                    <a:pt x="39" y="24"/>
                  </a:lnTo>
                  <a:lnTo>
                    <a:pt x="46" y="24"/>
                  </a:lnTo>
                  <a:lnTo>
                    <a:pt x="53" y="24"/>
                  </a:lnTo>
                  <a:lnTo>
                    <a:pt x="61" y="21"/>
                  </a:lnTo>
                  <a:lnTo>
                    <a:pt x="70" y="21"/>
                  </a:lnTo>
                  <a:lnTo>
                    <a:pt x="80" y="21"/>
                  </a:lnTo>
                  <a:lnTo>
                    <a:pt x="92" y="21"/>
                  </a:lnTo>
                  <a:lnTo>
                    <a:pt x="104" y="21"/>
                  </a:lnTo>
                  <a:lnTo>
                    <a:pt x="119" y="18"/>
                  </a:lnTo>
                  <a:lnTo>
                    <a:pt x="136" y="18"/>
                  </a:lnTo>
                  <a:lnTo>
                    <a:pt x="152" y="15"/>
                  </a:lnTo>
                  <a:lnTo>
                    <a:pt x="184" y="15"/>
                  </a:lnTo>
                  <a:lnTo>
                    <a:pt x="215" y="12"/>
                  </a:lnTo>
                  <a:lnTo>
                    <a:pt x="247" y="9"/>
                  </a:lnTo>
                  <a:lnTo>
                    <a:pt x="273" y="6"/>
                  </a:lnTo>
                  <a:lnTo>
                    <a:pt x="285" y="6"/>
                  </a:lnTo>
                  <a:lnTo>
                    <a:pt x="298" y="6"/>
                  </a:lnTo>
                  <a:lnTo>
                    <a:pt x="307" y="3"/>
                  </a:lnTo>
                  <a:lnTo>
                    <a:pt x="317" y="3"/>
                  </a:lnTo>
                  <a:lnTo>
                    <a:pt x="324" y="3"/>
                  </a:lnTo>
                  <a:lnTo>
                    <a:pt x="331" y="3"/>
                  </a:lnTo>
                  <a:lnTo>
                    <a:pt x="336" y="3"/>
                  </a:lnTo>
                  <a:lnTo>
                    <a:pt x="341" y="0"/>
                  </a:lnTo>
                  <a:lnTo>
                    <a:pt x="348" y="0"/>
                  </a:lnTo>
                  <a:lnTo>
                    <a:pt x="356" y="0"/>
                  </a:lnTo>
                  <a:lnTo>
                    <a:pt x="363" y="3"/>
                  </a:lnTo>
                  <a:lnTo>
                    <a:pt x="370" y="3"/>
                  </a:lnTo>
                  <a:lnTo>
                    <a:pt x="370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" name="Freeform 16"/>
            <p:cNvSpPr>
              <a:spLocks/>
            </p:cNvSpPr>
            <p:nvPr/>
          </p:nvSpPr>
          <p:spPr bwMode="auto">
            <a:xfrm>
              <a:off x="3148191" y="1585277"/>
              <a:ext cx="731261" cy="208904"/>
            </a:xfrm>
            <a:custGeom>
              <a:avLst/>
              <a:gdLst>
                <a:gd name="T0" fmla="*/ 218 w 227"/>
                <a:gd name="T1" fmla="*/ 9 h 38"/>
                <a:gd name="T2" fmla="*/ 227 w 227"/>
                <a:gd name="T3" fmla="*/ 15 h 38"/>
                <a:gd name="T4" fmla="*/ 227 w 227"/>
                <a:gd name="T5" fmla="*/ 18 h 38"/>
                <a:gd name="T6" fmla="*/ 222 w 227"/>
                <a:gd name="T7" fmla="*/ 20 h 38"/>
                <a:gd name="T8" fmla="*/ 213 w 227"/>
                <a:gd name="T9" fmla="*/ 23 h 38"/>
                <a:gd name="T10" fmla="*/ 201 w 227"/>
                <a:gd name="T11" fmla="*/ 29 h 38"/>
                <a:gd name="T12" fmla="*/ 157 w 227"/>
                <a:gd name="T13" fmla="*/ 38 h 38"/>
                <a:gd name="T14" fmla="*/ 164 w 227"/>
                <a:gd name="T15" fmla="*/ 26 h 38"/>
                <a:gd name="T16" fmla="*/ 167 w 227"/>
                <a:gd name="T17" fmla="*/ 20 h 38"/>
                <a:gd name="T18" fmla="*/ 167 w 227"/>
                <a:gd name="T19" fmla="*/ 18 h 38"/>
                <a:gd name="T20" fmla="*/ 162 w 227"/>
                <a:gd name="T21" fmla="*/ 15 h 38"/>
                <a:gd name="T22" fmla="*/ 157 w 227"/>
                <a:gd name="T23" fmla="*/ 18 h 38"/>
                <a:gd name="T24" fmla="*/ 150 w 227"/>
                <a:gd name="T25" fmla="*/ 18 h 38"/>
                <a:gd name="T26" fmla="*/ 143 w 227"/>
                <a:gd name="T27" fmla="*/ 18 h 38"/>
                <a:gd name="T28" fmla="*/ 133 w 227"/>
                <a:gd name="T29" fmla="*/ 18 h 38"/>
                <a:gd name="T30" fmla="*/ 123 w 227"/>
                <a:gd name="T31" fmla="*/ 20 h 38"/>
                <a:gd name="T32" fmla="*/ 106 w 227"/>
                <a:gd name="T33" fmla="*/ 20 h 38"/>
                <a:gd name="T34" fmla="*/ 89 w 227"/>
                <a:gd name="T35" fmla="*/ 23 h 38"/>
                <a:gd name="T36" fmla="*/ 68 w 227"/>
                <a:gd name="T37" fmla="*/ 23 h 38"/>
                <a:gd name="T38" fmla="*/ 43 w 227"/>
                <a:gd name="T39" fmla="*/ 26 h 38"/>
                <a:gd name="T40" fmla="*/ 14 w 227"/>
                <a:gd name="T41" fmla="*/ 29 h 38"/>
                <a:gd name="T42" fmla="*/ 0 w 227"/>
                <a:gd name="T43" fmla="*/ 15 h 38"/>
                <a:gd name="T44" fmla="*/ 22 w 227"/>
                <a:gd name="T45" fmla="*/ 15 h 38"/>
                <a:gd name="T46" fmla="*/ 36 w 227"/>
                <a:gd name="T47" fmla="*/ 15 h 38"/>
                <a:gd name="T48" fmla="*/ 46 w 227"/>
                <a:gd name="T49" fmla="*/ 15 h 38"/>
                <a:gd name="T50" fmla="*/ 60 w 227"/>
                <a:gd name="T51" fmla="*/ 12 h 38"/>
                <a:gd name="T52" fmla="*/ 80 w 227"/>
                <a:gd name="T53" fmla="*/ 12 h 38"/>
                <a:gd name="T54" fmla="*/ 109 w 227"/>
                <a:gd name="T55" fmla="*/ 9 h 38"/>
                <a:gd name="T56" fmla="*/ 135 w 227"/>
                <a:gd name="T57" fmla="*/ 6 h 38"/>
                <a:gd name="T58" fmla="*/ 155 w 227"/>
                <a:gd name="T59" fmla="*/ 3 h 38"/>
                <a:gd name="T60" fmla="*/ 169 w 227"/>
                <a:gd name="T61" fmla="*/ 3 h 38"/>
                <a:gd name="T62" fmla="*/ 176 w 227"/>
                <a:gd name="T63" fmla="*/ 0 h 38"/>
                <a:gd name="T64" fmla="*/ 186 w 227"/>
                <a:gd name="T65" fmla="*/ 0 h 38"/>
                <a:gd name="T66" fmla="*/ 193 w 227"/>
                <a:gd name="T67" fmla="*/ 0 h 38"/>
                <a:gd name="T68" fmla="*/ 203 w 227"/>
                <a:gd name="T69" fmla="*/ 3 h 38"/>
                <a:gd name="T70" fmla="*/ 210 w 227"/>
                <a:gd name="T71" fmla="*/ 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7" h="38">
                  <a:moveTo>
                    <a:pt x="210" y="6"/>
                  </a:moveTo>
                  <a:lnTo>
                    <a:pt x="218" y="9"/>
                  </a:lnTo>
                  <a:lnTo>
                    <a:pt x="222" y="12"/>
                  </a:lnTo>
                  <a:lnTo>
                    <a:pt x="227" y="15"/>
                  </a:lnTo>
                  <a:lnTo>
                    <a:pt x="227" y="15"/>
                  </a:lnTo>
                  <a:lnTo>
                    <a:pt x="227" y="18"/>
                  </a:lnTo>
                  <a:lnTo>
                    <a:pt x="225" y="18"/>
                  </a:lnTo>
                  <a:lnTo>
                    <a:pt x="222" y="20"/>
                  </a:lnTo>
                  <a:lnTo>
                    <a:pt x="218" y="20"/>
                  </a:lnTo>
                  <a:lnTo>
                    <a:pt x="213" y="23"/>
                  </a:lnTo>
                  <a:lnTo>
                    <a:pt x="208" y="26"/>
                  </a:lnTo>
                  <a:lnTo>
                    <a:pt x="201" y="29"/>
                  </a:lnTo>
                  <a:lnTo>
                    <a:pt x="191" y="38"/>
                  </a:lnTo>
                  <a:lnTo>
                    <a:pt x="157" y="38"/>
                  </a:lnTo>
                  <a:lnTo>
                    <a:pt x="162" y="32"/>
                  </a:lnTo>
                  <a:lnTo>
                    <a:pt x="164" y="26"/>
                  </a:lnTo>
                  <a:lnTo>
                    <a:pt x="167" y="23"/>
                  </a:lnTo>
                  <a:lnTo>
                    <a:pt x="167" y="20"/>
                  </a:lnTo>
                  <a:lnTo>
                    <a:pt x="167" y="18"/>
                  </a:lnTo>
                  <a:lnTo>
                    <a:pt x="167" y="18"/>
                  </a:lnTo>
                  <a:lnTo>
                    <a:pt x="164" y="18"/>
                  </a:lnTo>
                  <a:lnTo>
                    <a:pt x="162" y="15"/>
                  </a:lnTo>
                  <a:lnTo>
                    <a:pt x="159" y="18"/>
                  </a:lnTo>
                  <a:lnTo>
                    <a:pt x="157" y="18"/>
                  </a:lnTo>
                  <a:lnTo>
                    <a:pt x="152" y="18"/>
                  </a:lnTo>
                  <a:lnTo>
                    <a:pt x="150" y="18"/>
                  </a:lnTo>
                  <a:lnTo>
                    <a:pt x="145" y="18"/>
                  </a:lnTo>
                  <a:lnTo>
                    <a:pt x="143" y="18"/>
                  </a:lnTo>
                  <a:lnTo>
                    <a:pt x="138" y="18"/>
                  </a:lnTo>
                  <a:lnTo>
                    <a:pt x="133" y="18"/>
                  </a:lnTo>
                  <a:lnTo>
                    <a:pt x="128" y="18"/>
                  </a:lnTo>
                  <a:lnTo>
                    <a:pt x="123" y="20"/>
                  </a:lnTo>
                  <a:lnTo>
                    <a:pt x="116" y="20"/>
                  </a:lnTo>
                  <a:lnTo>
                    <a:pt x="106" y="20"/>
                  </a:lnTo>
                  <a:lnTo>
                    <a:pt x="99" y="20"/>
                  </a:lnTo>
                  <a:lnTo>
                    <a:pt x="89" y="23"/>
                  </a:lnTo>
                  <a:lnTo>
                    <a:pt x="77" y="23"/>
                  </a:lnTo>
                  <a:lnTo>
                    <a:pt x="68" y="23"/>
                  </a:lnTo>
                  <a:lnTo>
                    <a:pt x="55" y="26"/>
                  </a:lnTo>
                  <a:lnTo>
                    <a:pt x="43" y="26"/>
                  </a:lnTo>
                  <a:lnTo>
                    <a:pt x="29" y="26"/>
                  </a:lnTo>
                  <a:lnTo>
                    <a:pt x="14" y="29"/>
                  </a:lnTo>
                  <a:lnTo>
                    <a:pt x="0" y="29"/>
                  </a:lnTo>
                  <a:lnTo>
                    <a:pt x="0" y="15"/>
                  </a:lnTo>
                  <a:lnTo>
                    <a:pt x="12" y="15"/>
                  </a:lnTo>
                  <a:lnTo>
                    <a:pt x="22" y="15"/>
                  </a:lnTo>
                  <a:lnTo>
                    <a:pt x="29" y="15"/>
                  </a:lnTo>
                  <a:lnTo>
                    <a:pt x="36" y="15"/>
                  </a:lnTo>
                  <a:lnTo>
                    <a:pt x="39" y="15"/>
                  </a:lnTo>
                  <a:lnTo>
                    <a:pt x="46" y="15"/>
                  </a:lnTo>
                  <a:lnTo>
                    <a:pt x="51" y="12"/>
                  </a:lnTo>
                  <a:lnTo>
                    <a:pt x="60" y="12"/>
                  </a:lnTo>
                  <a:lnTo>
                    <a:pt x="70" y="12"/>
                  </a:lnTo>
                  <a:lnTo>
                    <a:pt x="80" y="12"/>
                  </a:lnTo>
                  <a:lnTo>
                    <a:pt x="94" y="9"/>
                  </a:lnTo>
                  <a:lnTo>
                    <a:pt x="109" y="9"/>
                  </a:lnTo>
                  <a:lnTo>
                    <a:pt x="123" y="6"/>
                  </a:lnTo>
                  <a:lnTo>
                    <a:pt x="135" y="6"/>
                  </a:lnTo>
                  <a:lnTo>
                    <a:pt x="145" y="6"/>
                  </a:lnTo>
                  <a:lnTo>
                    <a:pt x="155" y="3"/>
                  </a:lnTo>
                  <a:lnTo>
                    <a:pt x="162" y="3"/>
                  </a:lnTo>
                  <a:lnTo>
                    <a:pt x="169" y="3"/>
                  </a:lnTo>
                  <a:lnTo>
                    <a:pt x="174" y="0"/>
                  </a:lnTo>
                  <a:lnTo>
                    <a:pt x="176" y="0"/>
                  </a:lnTo>
                  <a:lnTo>
                    <a:pt x="181" y="0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93" y="0"/>
                  </a:lnTo>
                  <a:lnTo>
                    <a:pt x="198" y="3"/>
                  </a:lnTo>
                  <a:lnTo>
                    <a:pt x="203" y="3"/>
                  </a:lnTo>
                  <a:lnTo>
                    <a:pt x="210" y="6"/>
                  </a:lnTo>
                  <a:lnTo>
                    <a:pt x="210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" name="Freeform 17"/>
            <p:cNvSpPr>
              <a:spLocks/>
            </p:cNvSpPr>
            <p:nvPr/>
          </p:nvSpPr>
          <p:spPr bwMode="auto">
            <a:xfrm>
              <a:off x="3099871" y="1843659"/>
              <a:ext cx="827904" cy="406812"/>
            </a:xfrm>
            <a:custGeom>
              <a:avLst/>
              <a:gdLst>
                <a:gd name="T0" fmla="*/ 213 w 257"/>
                <a:gd name="T1" fmla="*/ 3 h 74"/>
                <a:gd name="T2" fmla="*/ 220 w 257"/>
                <a:gd name="T3" fmla="*/ 0 h 74"/>
                <a:gd name="T4" fmla="*/ 228 w 257"/>
                <a:gd name="T5" fmla="*/ 3 h 74"/>
                <a:gd name="T6" fmla="*/ 237 w 257"/>
                <a:gd name="T7" fmla="*/ 6 h 74"/>
                <a:gd name="T8" fmla="*/ 249 w 257"/>
                <a:gd name="T9" fmla="*/ 12 h 74"/>
                <a:gd name="T10" fmla="*/ 257 w 257"/>
                <a:gd name="T11" fmla="*/ 18 h 74"/>
                <a:gd name="T12" fmla="*/ 257 w 257"/>
                <a:gd name="T13" fmla="*/ 21 h 74"/>
                <a:gd name="T14" fmla="*/ 254 w 257"/>
                <a:gd name="T15" fmla="*/ 24 h 74"/>
                <a:gd name="T16" fmla="*/ 247 w 257"/>
                <a:gd name="T17" fmla="*/ 27 h 74"/>
                <a:gd name="T18" fmla="*/ 242 w 257"/>
                <a:gd name="T19" fmla="*/ 32 h 74"/>
                <a:gd name="T20" fmla="*/ 237 w 257"/>
                <a:gd name="T21" fmla="*/ 44 h 74"/>
                <a:gd name="T22" fmla="*/ 230 w 257"/>
                <a:gd name="T23" fmla="*/ 62 h 74"/>
                <a:gd name="T24" fmla="*/ 199 w 257"/>
                <a:gd name="T25" fmla="*/ 74 h 74"/>
                <a:gd name="T26" fmla="*/ 201 w 257"/>
                <a:gd name="T27" fmla="*/ 53 h 74"/>
                <a:gd name="T28" fmla="*/ 206 w 257"/>
                <a:gd name="T29" fmla="*/ 35 h 74"/>
                <a:gd name="T30" fmla="*/ 206 w 257"/>
                <a:gd name="T31" fmla="*/ 27 h 74"/>
                <a:gd name="T32" fmla="*/ 206 w 257"/>
                <a:gd name="T33" fmla="*/ 24 h 74"/>
                <a:gd name="T34" fmla="*/ 201 w 257"/>
                <a:gd name="T35" fmla="*/ 21 h 74"/>
                <a:gd name="T36" fmla="*/ 196 w 257"/>
                <a:gd name="T37" fmla="*/ 21 h 74"/>
                <a:gd name="T38" fmla="*/ 191 w 257"/>
                <a:gd name="T39" fmla="*/ 21 h 74"/>
                <a:gd name="T40" fmla="*/ 179 w 257"/>
                <a:gd name="T41" fmla="*/ 21 h 74"/>
                <a:gd name="T42" fmla="*/ 160 w 257"/>
                <a:gd name="T43" fmla="*/ 24 h 74"/>
                <a:gd name="T44" fmla="*/ 143 w 257"/>
                <a:gd name="T45" fmla="*/ 24 h 74"/>
                <a:gd name="T46" fmla="*/ 124 w 257"/>
                <a:gd name="T47" fmla="*/ 27 h 74"/>
                <a:gd name="T48" fmla="*/ 100 w 257"/>
                <a:gd name="T49" fmla="*/ 30 h 74"/>
                <a:gd name="T50" fmla="*/ 75 w 257"/>
                <a:gd name="T51" fmla="*/ 32 h 74"/>
                <a:gd name="T52" fmla="*/ 56 w 257"/>
                <a:gd name="T53" fmla="*/ 32 h 74"/>
                <a:gd name="T54" fmla="*/ 39 w 257"/>
                <a:gd name="T55" fmla="*/ 35 h 74"/>
                <a:gd name="T56" fmla="*/ 29 w 257"/>
                <a:gd name="T57" fmla="*/ 35 h 74"/>
                <a:gd name="T58" fmla="*/ 22 w 257"/>
                <a:gd name="T59" fmla="*/ 35 h 74"/>
                <a:gd name="T60" fmla="*/ 12 w 257"/>
                <a:gd name="T61" fmla="*/ 32 h 74"/>
                <a:gd name="T62" fmla="*/ 5 w 257"/>
                <a:gd name="T63" fmla="*/ 30 h 74"/>
                <a:gd name="T64" fmla="*/ 0 w 257"/>
                <a:gd name="T65" fmla="*/ 27 h 74"/>
                <a:gd name="T66" fmla="*/ 0 w 257"/>
                <a:gd name="T67" fmla="*/ 24 h 74"/>
                <a:gd name="T68" fmla="*/ 5 w 257"/>
                <a:gd name="T69" fmla="*/ 24 h 74"/>
                <a:gd name="T70" fmla="*/ 10 w 257"/>
                <a:gd name="T71" fmla="*/ 21 h 74"/>
                <a:gd name="T72" fmla="*/ 17 w 257"/>
                <a:gd name="T73" fmla="*/ 21 h 74"/>
                <a:gd name="T74" fmla="*/ 34 w 257"/>
                <a:gd name="T75" fmla="*/ 21 h 74"/>
                <a:gd name="T76" fmla="*/ 46 w 257"/>
                <a:gd name="T77" fmla="*/ 18 h 74"/>
                <a:gd name="T78" fmla="*/ 54 w 257"/>
                <a:gd name="T79" fmla="*/ 18 h 74"/>
                <a:gd name="T80" fmla="*/ 66 w 257"/>
                <a:gd name="T81" fmla="*/ 18 h 74"/>
                <a:gd name="T82" fmla="*/ 80 w 257"/>
                <a:gd name="T83" fmla="*/ 15 h 74"/>
                <a:gd name="T84" fmla="*/ 102 w 257"/>
                <a:gd name="T85" fmla="*/ 12 h 74"/>
                <a:gd name="T86" fmla="*/ 141 w 257"/>
                <a:gd name="T87" fmla="*/ 9 h 74"/>
                <a:gd name="T88" fmla="*/ 174 w 257"/>
                <a:gd name="T89" fmla="*/ 6 h 74"/>
                <a:gd name="T90" fmla="*/ 187 w 257"/>
                <a:gd name="T91" fmla="*/ 6 h 74"/>
                <a:gd name="T92" fmla="*/ 196 w 257"/>
                <a:gd name="T93" fmla="*/ 6 h 74"/>
                <a:gd name="T94" fmla="*/ 203 w 257"/>
                <a:gd name="T95" fmla="*/ 3 h 74"/>
                <a:gd name="T96" fmla="*/ 208 w 257"/>
                <a:gd name="T97" fmla="*/ 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7" h="74">
                  <a:moveTo>
                    <a:pt x="208" y="3"/>
                  </a:moveTo>
                  <a:lnTo>
                    <a:pt x="213" y="3"/>
                  </a:lnTo>
                  <a:lnTo>
                    <a:pt x="216" y="0"/>
                  </a:lnTo>
                  <a:lnTo>
                    <a:pt x="220" y="0"/>
                  </a:lnTo>
                  <a:lnTo>
                    <a:pt x="225" y="0"/>
                  </a:lnTo>
                  <a:lnTo>
                    <a:pt x="228" y="3"/>
                  </a:lnTo>
                  <a:lnTo>
                    <a:pt x="233" y="3"/>
                  </a:lnTo>
                  <a:lnTo>
                    <a:pt x="237" y="6"/>
                  </a:lnTo>
                  <a:lnTo>
                    <a:pt x="245" y="9"/>
                  </a:lnTo>
                  <a:lnTo>
                    <a:pt x="249" y="12"/>
                  </a:lnTo>
                  <a:lnTo>
                    <a:pt x="254" y="15"/>
                  </a:lnTo>
                  <a:lnTo>
                    <a:pt x="257" y="18"/>
                  </a:lnTo>
                  <a:lnTo>
                    <a:pt x="257" y="18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54" y="24"/>
                  </a:lnTo>
                  <a:lnTo>
                    <a:pt x="249" y="24"/>
                  </a:lnTo>
                  <a:lnTo>
                    <a:pt x="247" y="27"/>
                  </a:lnTo>
                  <a:lnTo>
                    <a:pt x="245" y="30"/>
                  </a:lnTo>
                  <a:lnTo>
                    <a:pt x="242" y="32"/>
                  </a:lnTo>
                  <a:lnTo>
                    <a:pt x="240" y="38"/>
                  </a:lnTo>
                  <a:lnTo>
                    <a:pt x="237" y="44"/>
                  </a:lnTo>
                  <a:lnTo>
                    <a:pt x="235" y="53"/>
                  </a:lnTo>
                  <a:lnTo>
                    <a:pt x="230" y="62"/>
                  </a:lnTo>
                  <a:lnTo>
                    <a:pt x="225" y="74"/>
                  </a:lnTo>
                  <a:lnTo>
                    <a:pt x="199" y="74"/>
                  </a:lnTo>
                  <a:lnTo>
                    <a:pt x="201" y="62"/>
                  </a:lnTo>
                  <a:lnTo>
                    <a:pt x="201" y="53"/>
                  </a:lnTo>
                  <a:lnTo>
                    <a:pt x="203" y="44"/>
                  </a:lnTo>
                  <a:lnTo>
                    <a:pt x="206" y="35"/>
                  </a:lnTo>
                  <a:lnTo>
                    <a:pt x="206" y="30"/>
                  </a:lnTo>
                  <a:lnTo>
                    <a:pt x="206" y="27"/>
                  </a:lnTo>
                  <a:lnTo>
                    <a:pt x="206" y="24"/>
                  </a:lnTo>
                  <a:lnTo>
                    <a:pt x="206" y="24"/>
                  </a:lnTo>
                  <a:lnTo>
                    <a:pt x="203" y="21"/>
                  </a:lnTo>
                  <a:lnTo>
                    <a:pt x="201" y="21"/>
                  </a:lnTo>
                  <a:lnTo>
                    <a:pt x="199" y="21"/>
                  </a:lnTo>
                  <a:lnTo>
                    <a:pt x="196" y="21"/>
                  </a:lnTo>
                  <a:lnTo>
                    <a:pt x="194" y="21"/>
                  </a:lnTo>
                  <a:lnTo>
                    <a:pt x="191" y="21"/>
                  </a:lnTo>
                  <a:lnTo>
                    <a:pt x="187" y="21"/>
                  </a:lnTo>
                  <a:lnTo>
                    <a:pt x="179" y="21"/>
                  </a:lnTo>
                  <a:lnTo>
                    <a:pt x="167" y="24"/>
                  </a:lnTo>
                  <a:lnTo>
                    <a:pt x="160" y="24"/>
                  </a:lnTo>
                  <a:lnTo>
                    <a:pt x="153" y="24"/>
                  </a:lnTo>
                  <a:lnTo>
                    <a:pt x="143" y="24"/>
                  </a:lnTo>
                  <a:lnTo>
                    <a:pt x="133" y="27"/>
                  </a:lnTo>
                  <a:lnTo>
                    <a:pt x="124" y="27"/>
                  </a:lnTo>
                  <a:lnTo>
                    <a:pt x="112" y="27"/>
                  </a:lnTo>
                  <a:lnTo>
                    <a:pt x="100" y="30"/>
                  </a:lnTo>
                  <a:lnTo>
                    <a:pt x="87" y="30"/>
                  </a:lnTo>
                  <a:lnTo>
                    <a:pt x="75" y="32"/>
                  </a:lnTo>
                  <a:lnTo>
                    <a:pt x="66" y="32"/>
                  </a:lnTo>
                  <a:lnTo>
                    <a:pt x="56" y="32"/>
                  </a:lnTo>
                  <a:lnTo>
                    <a:pt x="46" y="35"/>
                  </a:lnTo>
                  <a:lnTo>
                    <a:pt x="39" y="35"/>
                  </a:lnTo>
                  <a:lnTo>
                    <a:pt x="34" y="35"/>
                  </a:lnTo>
                  <a:lnTo>
                    <a:pt x="29" y="35"/>
                  </a:lnTo>
                  <a:lnTo>
                    <a:pt x="27" y="35"/>
                  </a:lnTo>
                  <a:lnTo>
                    <a:pt x="22" y="35"/>
                  </a:lnTo>
                  <a:lnTo>
                    <a:pt x="17" y="35"/>
                  </a:lnTo>
                  <a:lnTo>
                    <a:pt x="12" y="32"/>
                  </a:lnTo>
                  <a:lnTo>
                    <a:pt x="10" y="32"/>
                  </a:lnTo>
                  <a:lnTo>
                    <a:pt x="5" y="30"/>
                  </a:lnTo>
                  <a:lnTo>
                    <a:pt x="3" y="30"/>
                  </a:lnTo>
                  <a:lnTo>
                    <a:pt x="0" y="27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3" y="24"/>
                  </a:lnTo>
                  <a:lnTo>
                    <a:pt x="5" y="24"/>
                  </a:lnTo>
                  <a:lnTo>
                    <a:pt x="8" y="21"/>
                  </a:lnTo>
                  <a:lnTo>
                    <a:pt x="10" y="21"/>
                  </a:lnTo>
                  <a:lnTo>
                    <a:pt x="12" y="21"/>
                  </a:lnTo>
                  <a:lnTo>
                    <a:pt x="17" y="21"/>
                  </a:lnTo>
                  <a:lnTo>
                    <a:pt x="27" y="21"/>
                  </a:lnTo>
                  <a:lnTo>
                    <a:pt x="34" y="21"/>
                  </a:lnTo>
                  <a:lnTo>
                    <a:pt x="39" y="18"/>
                  </a:lnTo>
                  <a:lnTo>
                    <a:pt x="46" y="18"/>
                  </a:lnTo>
                  <a:lnTo>
                    <a:pt x="49" y="18"/>
                  </a:lnTo>
                  <a:lnTo>
                    <a:pt x="54" y="18"/>
                  </a:lnTo>
                  <a:lnTo>
                    <a:pt x="58" y="18"/>
                  </a:lnTo>
                  <a:lnTo>
                    <a:pt x="66" y="18"/>
                  </a:lnTo>
                  <a:lnTo>
                    <a:pt x="73" y="15"/>
                  </a:lnTo>
                  <a:lnTo>
                    <a:pt x="80" y="15"/>
                  </a:lnTo>
                  <a:lnTo>
                    <a:pt x="90" y="15"/>
                  </a:lnTo>
                  <a:lnTo>
                    <a:pt x="102" y="12"/>
                  </a:lnTo>
                  <a:lnTo>
                    <a:pt x="121" y="12"/>
                  </a:lnTo>
                  <a:lnTo>
                    <a:pt x="141" y="9"/>
                  </a:lnTo>
                  <a:lnTo>
                    <a:pt x="158" y="9"/>
                  </a:lnTo>
                  <a:lnTo>
                    <a:pt x="174" y="6"/>
                  </a:lnTo>
                  <a:lnTo>
                    <a:pt x="182" y="6"/>
                  </a:lnTo>
                  <a:lnTo>
                    <a:pt x="187" y="6"/>
                  </a:lnTo>
                  <a:lnTo>
                    <a:pt x="191" y="6"/>
                  </a:lnTo>
                  <a:lnTo>
                    <a:pt x="196" y="6"/>
                  </a:lnTo>
                  <a:lnTo>
                    <a:pt x="201" y="3"/>
                  </a:lnTo>
                  <a:lnTo>
                    <a:pt x="203" y="3"/>
                  </a:lnTo>
                  <a:lnTo>
                    <a:pt x="208" y="3"/>
                  </a:lnTo>
                  <a:lnTo>
                    <a:pt x="208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" name="组合 2">
            <a:extLst>
              <a:ext uri="{FF2B5EF4-FFF2-40B4-BE49-F238E27FC236}">
                <a16:creationId xmlns:a16="http://schemas.microsoft.com/office/drawing/2014/main" xmlns="" id="{8198B867-7C21-4CC8-80E2-44ED20F23A70}"/>
              </a:ext>
            </a:extLst>
          </p:cNvPr>
          <p:cNvGrpSpPr/>
          <p:nvPr/>
        </p:nvGrpSpPr>
        <p:grpSpPr>
          <a:xfrm>
            <a:off x="4926770" y="626306"/>
            <a:ext cx="2358224" cy="2463536"/>
            <a:chOff x="4340113" y="1277419"/>
            <a:chExt cx="1378764" cy="1440336"/>
          </a:xfrm>
          <a:solidFill>
            <a:schemeClr val="bg2"/>
          </a:solidFill>
        </p:grpSpPr>
        <p:sp>
          <p:nvSpPr>
            <p:cNvPr id="14" name="Freeform 19"/>
            <p:cNvSpPr>
              <a:spLocks/>
            </p:cNvSpPr>
            <p:nvPr/>
          </p:nvSpPr>
          <p:spPr bwMode="auto">
            <a:xfrm>
              <a:off x="4543063" y="1343388"/>
              <a:ext cx="164293" cy="1297402"/>
            </a:xfrm>
            <a:custGeom>
              <a:avLst/>
              <a:gdLst>
                <a:gd name="T0" fmla="*/ 9 w 51"/>
                <a:gd name="T1" fmla="*/ 23 h 236"/>
                <a:gd name="T2" fmla="*/ 7 w 51"/>
                <a:gd name="T3" fmla="*/ 14 h 236"/>
                <a:gd name="T4" fmla="*/ 2 w 51"/>
                <a:gd name="T5" fmla="*/ 8 h 236"/>
                <a:gd name="T6" fmla="*/ 0 w 51"/>
                <a:gd name="T7" fmla="*/ 5 h 236"/>
                <a:gd name="T8" fmla="*/ 5 w 51"/>
                <a:gd name="T9" fmla="*/ 3 h 236"/>
                <a:gd name="T10" fmla="*/ 9 w 51"/>
                <a:gd name="T11" fmla="*/ 0 h 236"/>
                <a:gd name="T12" fmla="*/ 26 w 51"/>
                <a:gd name="T13" fmla="*/ 3 h 236"/>
                <a:gd name="T14" fmla="*/ 43 w 51"/>
                <a:gd name="T15" fmla="*/ 5 h 236"/>
                <a:gd name="T16" fmla="*/ 48 w 51"/>
                <a:gd name="T17" fmla="*/ 8 h 236"/>
                <a:gd name="T18" fmla="*/ 51 w 51"/>
                <a:gd name="T19" fmla="*/ 8 h 236"/>
                <a:gd name="T20" fmla="*/ 51 w 51"/>
                <a:gd name="T21" fmla="*/ 14 h 236"/>
                <a:gd name="T22" fmla="*/ 51 w 51"/>
                <a:gd name="T23" fmla="*/ 20 h 236"/>
                <a:gd name="T24" fmla="*/ 48 w 51"/>
                <a:gd name="T25" fmla="*/ 29 h 236"/>
                <a:gd name="T26" fmla="*/ 46 w 51"/>
                <a:gd name="T27" fmla="*/ 44 h 236"/>
                <a:gd name="T28" fmla="*/ 43 w 51"/>
                <a:gd name="T29" fmla="*/ 59 h 236"/>
                <a:gd name="T30" fmla="*/ 43 w 51"/>
                <a:gd name="T31" fmla="*/ 76 h 236"/>
                <a:gd name="T32" fmla="*/ 41 w 51"/>
                <a:gd name="T33" fmla="*/ 103 h 236"/>
                <a:gd name="T34" fmla="*/ 41 w 51"/>
                <a:gd name="T35" fmla="*/ 132 h 236"/>
                <a:gd name="T36" fmla="*/ 41 w 51"/>
                <a:gd name="T37" fmla="*/ 165 h 236"/>
                <a:gd name="T38" fmla="*/ 38 w 51"/>
                <a:gd name="T39" fmla="*/ 188 h 236"/>
                <a:gd name="T40" fmla="*/ 38 w 51"/>
                <a:gd name="T41" fmla="*/ 206 h 236"/>
                <a:gd name="T42" fmla="*/ 36 w 51"/>
                <a:gd name="T43" fmla="*/ 218 h 236"/>
                <a:gd name="T44" fmla="*/ 29 w 51"/>
                <a:gd name="T45" fmla="*/ 230 h 236"/>
                <a:gd name="T46" fmla="*/ 22 w 51"/>
                <a:gd name="T47" fmla="*/ 236 h 236"/>
                <a:gd name="T48" fmla="*/ 12 w 51"/>
                <a:gd name="T49" fmla="*/ 233 h 236"/>
                <a:gd name="T50" fmla="*/ 7 w 51"/>
                <a:gd name="T51" fmla="*/ 224 h 236"/>
                <a:gd name="T52" fmla="*/ 5 w 51"/>
                <a:gd name="T53" fmla="*/ 215 h 236"/>
                <a:gd name="T54" fmla="*/ 2 w 51"/>
                <a:gd name="T55" fmla="*/ 209 h 236"/>
                <a:gd name="T56" fmla="*/ 2 w 51"/>
                <a:gd name="T57" fmla="*/ 203 h 236"/>
                <a:gd name="T58" fmla="*/ 5 w 51"/>
                <a:gd name="T59" fmla="*/ 194 h 236"/>
                <a:gd name="T60" fmla="*/ 5 w 51"/>
                <a:gd name="T61" fmla="*/ 180 h 236"/>
                <a:gd name="T62" fmla="*/ 7 w 51"/>
                <a:gd name="T63" fmla="*/ 162 h 236"/>
                <a:gd name="T64" fmla="*/ 9 w 51"/>
                <a:gd name="T65" fmla="*/ 121 h 236"/>
                <a:gd name="T66" fmla="*/ 12 w 51"/>
                <a:gd name="T67" fmla="*/ 85 h 236"/>
                <a:gd name="T68" fmla="*/ 12 w 51"/>
                <a:gd name="T69" fmla="*/ 56 h 236"/>
                <a:gd name="T70" fmla="*/ 12 w 51"/>
                <a:gd name="T71" fmla="*/ 32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" h="236">
                  <a:moveTo>
                    <a:pt x="12" y="32"/>
                  </a:moveTo>
                  <a:lnTo>
                    <a:pt x="9" y="23"/>
                  </a:lnTo>
                  <a:lnTo>
                    <a:pt x="9" y="17"/>
                  </a:lnTo>
                  <a:lnTo>
                    <a:pt x="7" y="14"/>
                  </a:lnTo>
                  <a:lnTo>
                    <a:pt x="5" y="11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5"/>
                  </a:lnTo>
                  <a:lnTo>
                    <a:pt x="2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9" y="0"/>
                  </a:lnTo>
                  <a:lnTo>
                    <a:pt x="17" y="0"/>
                  </a:lnTo>
                  <a:lnTo>
                    <a:pt x="26" y="3"/>
                  </a:lnTo>
                  <a:lnTo>
                    <a:pt x="36" y="5"/>
                  </a:lnTo>
                  <a:lnTo>
                    <a:pt x="43" y="5"/>
                  </a:lnTo>
                  <a:lnTo>
                    <a:pt x="46" y="8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51" y="8"/>
                  </a:lnTo>
                  <a:lnTo>
                    <a:pt x="51" y="11"/>
                  </a:lnTo>
                  <a:lnTo>
                    <a:pt x="51" y="14"/>
                  </a:lnTo>
                  <a:lnTo>
                    <a:pt x="51" y="17"/>
                  </a:lnTo>
                  <a:lnTo>
                    <a:pt x="51" y="20"/>
                  </a:lnTo>
                  <a:lnTo>
                    <a:pt x="48" y="23"/>
                  </a:lnTo>
                  <a:lnTo>
                    <a:pt x="48" y="29"/>
                  </a:lnTo>
                  <a:lnTo>
                    <a:pt x="46" y="35"/>
                  </a:lnTo>
                  <a:lnTo>
                    <a:pt x="46" y="44"/>
                  </a:lnTo>
                  <a:lnTo>
                    <a:pt x="43" y="50"/>
                  </a:lnTo>
                  <a:lnTo>
                    <a:pt x="43" y="59"/>
                  </a:lnTo>
                  <a:lnTo>
                    <a:pt x="43" y="67"/>
                  </a:lnTo>
                  <a:lnTo>
                    <a:pt x="43" y="76"/>
                  </a:lnTo>
                  <a:lnTo>
                    <a:pt x="41" y="88"/>
                  </a:lnTo>
                  <a:lnTo>
                    <a:pt x="41" y="103"/>
                  </a:lnTo>
                  <a:lnTo>
                    <a:pt x="41" y="118"/>
                  </a:lnTo>
                  <a:lnTo>
                    <a:pt x="41" y="132"/>
                  </a:lnTo>
                  <a:lnTo>
                    <a:pt x="41" y="150"/>
                  </a:lnTo>
                  <a:lnTo>
                    <a:pt x="41" y="165"/>
                  </a:lnTo>
                  <a:lnTo>
                    <a:pt x="41" y="177"/>
                  </a:lnTo>
                  <a:lnTo>
                    <a:pt x="38" y="188"/>
                  </a:lnTo>
                  <a:lnTo>
                    <a:pt x="38" y="197"/>
                  </a:lnTo>
                  <a:lnTo>
                    <a:pt x="38" y="206"/>
                  </a:lnTo>
                  <a:lnTo>
                    <a:pt x="36" y="212"/>
                  </a:lnTo>
                  <a:lnTo>
                    <a:pt x="36" y="218"/>
                  </a:lnTo>
                  <a:lnTo>
                    <a:pt x="31" y="224"/>
                  </a:lnTo>
                  <a:lnTo>
                    <a:pt x="29" y="230"/>
                  </a:lnTo>
                  <a:lnTo>
                    <a:pt x="24" y="233"/>
                  </a:lnTo>
                  <a:lnTo>
                    <a:pt x="22" y="236"/>
                  </a:lnTo>
                  <a:lnTo>
                    <a:pt x="17" y="233"/>
                  </a:lnTo>
                  <a:lnTo>
                    <a:pt x="12" y="233"/>
                  </a:lnTo>
                  <a:lnTo>
                    <a:pt x="9" y="230"/>
                  </a:lnTo>
                  <a:lnTo>
                    <a:pt x="7" y="224"/>
                  </a:lnTo>
                  <a:lnTo>
                    <a:pt x="5" y="218"/>
                  </a:lnTo>
                  <a:lnTo>
                    <a:pt x="5" y="215"/>
                  </a:lnTo>
                  <a:lnTo>
                    <a:pt x="2" y="212"/>
                  </a:lnTo>
                  <a:lnTo>
                    <a:pt x="2" y="209"/>
                  </a:lnTo>
                  <a:lnTo>
                    <a:pt x="2" y="206"/>
                  </a:lnTo>
                  <a:lnTo>
                    <a:pt x="2" y="203"/>
                  </a:lnTo>
                  <a:lnTo>
                    <a:pt x="2" y="200"/>
                  </a:lnTo>
                  <a:lnTo>
                    <a:pt x="5" y="194"/>
                  </a:lnTo>
                  <a:lnTo>
                    <a:pt x="5" y="188"/>
                  </a:lnTo>
                  <a:lnTo>
                    <a:pt x="5" y="180"/>
                  </a:lnTo>
                  <a:lnTo>
                    <a:pt x="7" y="171"/>
                  </a:lnTo>
                  <a:lnTo>
                    <a:pt x="7" y="162"/>
                  </a:lnTo>
                  <a:lnTo>
                    <a:pt x="9" y="141"/>
                  </a:lnTo>
                  <a:lnTo>
                    <a:pt x="9" y="121"/>
                  </a:lnTo>
                  <a:lnTo>
                    <a:pt x="12" y="103"/>
                  </a:lnTo>
                  <a:lnTo>
                    <a:pt x="12" y="85"/>
                  </a:lnTo>
                  <a:lnTo>
                    <a:pt x="12" y="70"/>
                  </a:lnTo>
                  <a:lnTo>
                    <a:pt x="12" y="56"/>
                  </a:lnTo>
                  <a:lnTo>
                    <a:pt x="12" y="44"/>
                  </a:lnTo>
                  <a:lnTo>
                    <a:pt x="12" y="32"/>
                  </a:lnTo>
                  <a:lnTo>
                    <a:pt x="12" y="3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" name="Freeform 20"/>
            <p:cNvSpPr>
              <a:spLocks/>
            </p:cNvSpPr>
            <p:nvPr/>
          </p:nvSpPr>
          <p:spPr bwMode="auto">
            <a:xfrm>
              <a:off x="4340113" y="1728211"/>
              <a:ext cx="180399" cy="390322"/>
            </a:xfrm>
            <a:custGeom>
              <a:avLst/>
              <a:gdLst>
                <a:gd name="T0" fmla="*/ 56 w 56"/>
                <a:gd name="T1" fmla="*/ 24 h 71"/>
                <a:gd name="T2" fmla="*/ 56 w 56"/>
                <a:gd name="T3" fmla="*/ 30 h 71"/>
                <a:gd name="T4" fmla="*/ 53 w 56"/>
                <a:gd name="T5" fmla="*/ 39 h 71"/>
                <a:gd name="T6" fmla="*/ 51 w 56"/>
                <a:gd name="T7" fmla="*/ 45 h 71"/>
                <a:gd name="T8" fmla="*/ 46 w 56"/>
                <a:gd name="T9" fmla="*/ 53 h 71"/>
                <a:gd name="T10" fmla="*/ 39 w 56"/>
                <a:gd name="T11" fmla="*/ 62 h 71"/>
                <a:gd name="T12" fmla="*/ 34 w 56"/>
                <a:gd name="T13" fmla="*/ 65 h 71"/>
                <a:gd name="T14" fmla="*/ 26 w 56"/>
                <a:gd name="T15" fmla="*/ 68 h 71"/>
                <a:gd name="T16" fmla="*/ 24 w 56"/>
                <a:gd name="T17" fmla="*/ 71 h 71"/>
                <a:gd name="T18" fmla="*/ 19 w 56"/>
                <a:gd name="T19" fmla="*/ 71 h 71"/>
                <a:gd name="T20" fmla="*/ 14 w 56"/>
                <a:gd name="T21" fmla="*/ 68 h 71"/>
                <a:gd name="T22" fmla="*/ 12 w 56"/>
                <a:gd name="T23" fmla="*/ 68 h 71"/>
                <a:gd name="T24" fmla="*/ 7 w 56"/>
                <a:gd name="T25" fmla="*/ 65 h 71"/>
                <a:gd name="T26" fmla="*/ 5 w 56"/>
                <a:gd name="T27" fmla="*/ 62 h 71"/>
                <a:gd name="T28" fmla="*/ 2 w 56"/>
                <a:gd name="T29" fmla="*/ 59 h 71"/>
                <a:gd name="T30" fmla="*/ 2 w 56"/>
                <a:gd name="T31" fmla="*/ 56 h 71"/>
                <a:gd name="T32" fmla="*/ 0 w 56"/>
                <a:gd name="T33" fmla="*/ 53 h 71"/>
                <a:gd name="T34" fmla="*/ 2 w 56"/>
                <a:gd name="T35" fmla="*/ 53 h 71"/>
                <a:gd name="T36" fmla="*/ 5 w 56"/>
                <a:gd name="T37" fmla="*/ 51 h 71"/>
                <a:gd name="T38" fmla="*/ 7 w 56"/>
                <a:gd name="T39" fmla="*/ 48 h 71"/>
                <a:gd name="T40" fmla="*/ 10 w 56"/>
                <a:gd name="T41" fmla="*/ 42 h 71"/>
                <a:gd name="T42" fmla="*/ 14 w 56"/>
                <a:gd name="T43" fmla="*/ 39 h 71"/>
                <a:gd name="T44" fmla="*/ 19 w 56"/>
                <a:gd name="T45" fmla="*/ 33 h 71"/>
                <a:gd name="T46" fmla="*/ 22 w 56"/>
                <a:gd name="T47" fmla="*/ 27 h 71"/>
                <a:gd name="T48" fmla="*/ 24 w 56"/>
                <a:gd name="T49" fmla="*/ 18 h 71"/>
                <a:gd name="T50" fmla="*/ 29 w 56"/>
                <a:gd name="T51" fmla="*/ 12 h 71"/>
                <a:gd name="T52" fmla="*/ 31 w 56"/>
                <a:gd name="T53" fmla="*/ 6 h 71"/>
                <a:gd name="T54" fmla="*/ 36 w 56"/>
                <a:gd name="T55" fmla="*/ 3 h 71"/>
                <a:gd name="T56" fmla="*/ 39 w 56"/>
                <a:gd name="T57" fmla="*/ 0 h 71"/>
                <a:gd name="T58" fmla="*/ 43 w 56"/>
                <a:gd name="T59" fmla="*/ 0 h 71"/>
                <a:gd name="T60" fmla="*/ 46 w 56"/>
                <a:gd name="T61" fmla="*/ 0 h 71"/>
                <a:gd name="T62" fmla="*/ 48 w 56"/>
                <a:gd name="T63" fmla="*/ 3 h 71"/>
                <a:gd name="T64" fmla="*/ 51 w 56"/>
                <a:gd name="T65" fmla="*/ 6 h 71"/>
                <a:gd name="T66" fmla="*/ 53 w 56"/>
                <a:gd name="T67" fmla="*/ 9 h 71"/>
                <a:gd name="T68" fmla="*/ 53 w 56"/>
                <a:gd name="T69" fmla="*/ 15 h 71"/>
                <a:gd name="T70" fmla="*/ 53 w 56"/>
                <a:gd name="T71" fmla="*/ 18 h 71"/>
                <a:gd name="T72" fmla="*/ 56 w 56"/>
                <a:gd name="T73" fmla="*/ 24 h 71"/>
                <a:gd name="T74" fmla="*/ 56 w 56"/>
                <a:gd name="T75" fmla="*/ 24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6" h="71">
                  <a:moveTo>
                    <a:pt x="56" y="24"/>
                  </a:moveTo>
                  <a:lnTo>
                    <a:pt x="56" y="30"/>
                  </a:lnTo>
                  <a:lnTo>
                    <a:pt x="53" y="39"/>
                  </a:lnTo>
                  <a:lnTo>
                    <a:pt x="51" y="45"/>
                  </a:lnTo>
                  <a:lnTo>
                    <a:pt x="46" y="53"/>
                  </a:lnTo>
                  <a:lnTo>
                    <a:pt x="39" y="62"/>
                  </a:lnTo>
                  <a:lnTo>
                    <a:pt x="34" y="65"/>
                  </a:lnTo>
                  <a:lnTo>
                    <a:pt x="26" y="68"/>
                  </a:lnTo>
                  <a:lnTo>
                    <a:pt x="24" y="71"/>
                  </a:lnTo>
                  <a:lnTo>
                    <a:pt x="19" y="71"/>
                  </a:lnTo>
                  <a:lnTo>
                    <a:pt x="14" y="68"/>
                  </a:lnTo>
                  <a:lnTo>
                    <a:pt x="12" y="68"/>
                  </a:lnTo>
                  <a:lnTo>
                    <a:pt x="7" y="65"/>
                  </a:lnTo>
                  <a:lnTo>
                    <a:pt x="5" y="62"/>
                  </a:lnTo>
                  <a:lnTo>
                    <a:pt x="2" y="59"/>
                  </a:lnTo>
                  <a:lnTo>
                    <a:pt x="2" y="56"/>
                  </a:lnTo>
                  <a:lnTo>
                    <a:pt x="0" y="53"/>
                  </a:lnTo>
                  <a:lnTo>
                    <a:pt x="2" y="53"/>
                  </a:lnTo>
                  <a:lnTo>
                    <a:pt x="5" y="51"/>
                  </a:lnTo>
                  <a:lnTo>
                    <a:pt x="7" y="48"/>
                  </a:lnTo>
                  <a:lnTo>
                    <a:pt x="10" y="42"/>
                  </a:lnTo>
                  <a:lnTo>
                    <a:pt x="14" y="39"/>
                  </a:lnTo>
                  <a:lnTo>
                    <a:pt x="19" y="33"/>
                  </a:lnTo>
                  <a:lnTo>
                    <a:pt x="22" y="27"/>
                  </a:lnTo>
                  <a:lnTo>
                    <a:pt x="24" y="18"/>
                  </a:lnTo>
                  <a:lnTo>
                    <a:pt x="29" y="12"/>
                  </a:lnTo>
                  <a:lnTo>
                    <a:pt x="31" y="6"/>
                  </a:lnTo>
                  <a:lnTo>
                    <a:pt x="36" y="3"/>
                  </a:lnTo>
                  <a:lnTo>
                    <a:pt x="39" y="0"/>
                  </a:lnTo>
                  <a:lnTo>
                    <a:pt x="43" y="0"/>
                  </a:lnTo>
                  <a:lnTo>
                    <a:pt x="46" y="0"/>
                  </a:lnTo>
                  <a:lnTo>
                    <a:pt x="48" y="3"/>
                  </a:lnTo>
                  <a:lnTo>
                    <a:pt x="51" y="6"/>
                  </a:lnTo>
                  <a:lnTo>
                    <a:pt x="53" y="9"/>
                  </a:lnTo>
                  <a:lnTo>
                    <a:pt x="53" y="15"/>
                  </a:lnTo>
                  <a:lnTo>
                    <a:pt x="53" y="18"/>
                  </a:lnTo>
                  <a:lnTo>
                    <a:pt x="56" y="24"/>
                  </a:lnTo>
                  <a:lnTo>
                    <a:pt x="56" y="2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" name="Freeform 21"/>
            <p:cNvSpPr>
              <a:spLocks/>
            </p:cNvSpPr>
            <p:nvPr/>
          </p:nvSpPr>
          <p:spPr bwMode="auto">
            <a:xfrm>
              <a:off x="4620377" y="1684231"/>
              <a:ext cx="235164" cy="142934"/>
            </a:xfrm>
            <a:custGeom>
              <a:avLst/>
              <a:gdLst>
                <a:gd name="T0" fmla="*/ 60 w 73"/>
                <a:gd name="T1" fmla="*/ 2 h 26"/>
                <a:gd name="T2" fmla="*/ 68 w 73"/>
                <a:gd name="T3" fmla="*/ 8 h 26"/>
                <a:gd name="T4" fmla="*/ 70 w 73"/>
                <a:gd name="T5" fmla="*/ 11 h 26"/>
                <a:gd name="T6" fmla="*/ 73 w 73"/>
                <a:gd name="T7" fmla="*/ 14 h 26"/>
                <a:gd name="T8" fmla="*/ 73 w 73"/>
                <a:gd name="T9" fmla="*/ 20 h 26"/>
                <a:gd name="T10" fmla="*/ 70 w 73"/>
                <a:gd name="T11" fmla="*/ 23 h 26"/>
                <a:gd name="T12" fmla="*/ 68 w 73"/>
                <a:gd name="T13" fmla="*/ 26 h 26"/>
                <a:gd name="T14" fmla="*/ 63 w 73"/>
                <a:gd name="T15" fmla="*/ 26 h 26"/>
                <a:gd name="T16" fmla="*/ 60 w 73"/>
                <a:gd name="T17" fmla="*/ 26 h 26"/>
                <a:gd name="T18" fmla="*/ 56 w 73"/>
                <a:gd name="T19" fmla="*/ 26 h 26"/>
                <a:gd name="T20" fmla="*/ 53 w 73"/>
                <a:gd name="T21" fmla="*/ 26 h 26"/>
                <a:gd name="T22" fmla="*/ 48 w 73"/>
                <a:gd name="T23" fmla="*/ 23 h 26"/>
                <a:gd name="T24" fmla="*/ 41 w 73"/>
                <a:gd name="T25" fmla="*/ 20 h 26"/>
                <a:gd name="T26" fmla="*/ 34 w 73"/>
                <a:gd name="T27" fmla="*/ 17 h 26"/>
                <a:gd name="T28" fmla="*/ 24 w 73"/>
                <a:gd name="T29" fmla="*/ 11 h 26"/>
                <a:gd name="T30" fmla="*/ 12 w 73"/>
                <a:gd name="T31" fmla="*/ 8 h 26"/>
                <a:gd name="T32" fmla="*/ 0 w 73"/>
                <a:gd name="T33" fmla="*/ 0 h 26"/>
                <a:gd name="T34" fmla="*/ 12 w 73"/>
                <a:gd name="T35" fmla="*/ 0 h 26"/>
                <a:gd name="T36" fmla="*/ 22 w 73"/>
                <a:gd name="T37" fmla="*/ 0 h 26"/>
                <a:gd name="T38" fmla="*/ 31 w 73"/>
                <a:gd name="T39" fmla="*/ 0 h 26"/>
                <a:gd name="T40" fmla="*/ 39 w 73"/>
                <a:gd name="T41" fmla="*/ 0 h 26"/>
                <a:gd name="T42" fmla="*/ 46 w 73"/>
                <a:gd name="T43" fmla="*/ 0 h 26"/>
                <a:gd name="T44" fmla="*/ 53 w 73"/>
                <a:gd name="T45" fmla="*/ 0 h 26"/>
                <a:gd name="T46" fmla="*/ 58 w 73"/>
                <a:gd name="T47" fmla="*/ 2 h 26"/>
                <a:gd name="T48" fmla="*/ 60 w 73"/>
                <a:gd name="T49" fmla="*/ 2 h 26"/>
                <a:gd name="T50" fmla="*/ 60 w 73"/>
                <a:gd name="T51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3" h="26">
                  <a:moveTo>
                    <a:pt x="60" y="2"/>
                  </a:moveTo>
                  <a:lnTo>
                    <a:pt x="68" y="8"/>
                  </a:lnTo>
                  <a:lnTo>
                    <a:pt x="70" y="11"/>
                  </a:lnTo>
                  <a:lnTo>
                    <a:pt x="73" y="14"/>
                  </a:lnTo>
                  <a:lnTo>
                    <a:pt x="73" y="20"/>
                  </a:lnTo>
                  <a:lnTo>
                    <a:pt x="70" y="23"/>
                  </a:lnTo>
                  <a:lnTo>
                    <a:pt x="68" y="26"/>
                  </a:lnTo>
                  <a:lnTo>
                    <a:pt x="63" y="26"/>
                  </a:lnTo>
                  <a:lnTo>
                    <a:pt x="60" y="26"/>
                  </a:lnTo>
                  <a:lnTo>
                    <a:pt x="56" y="26"/>
                  </a:lnTo>
                  <a:lnTo>
                    <a:pt x="53" y="26"/>
                  </a:lnTo>
                  <a:lnTo>
                    <a:pt x="48" y="23"/>
                  </a:lnTo>
                  <a:lnTo>
                    <a:pt x="41" y="20"/>
                  </a:lnTo>
                  <a:lnTo>
                    <a:pt x="34" y="17"/>
                  </a:lnTo>
                  <a:lnTo>
                    <a:pt x="24" y="11"/>
                  </a:lnTo>
                  <a:lnTo>
                    <a:pt x="12" y="8"/>
                  </a:lnTo>
                  <a:lnTo>
                    <a:pt x="0" y="0"/>
                  </a:lnTo>
                  <a:lnTo>
                    <a:pt x="12" y="0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39" y="0"/>
                  </a:lnTo>
                  <a:lnTo>
                    <a:pt x="46" y="0"/>
                  </a:lnTo>
                  <a:lnTo>
                    <a:pt x="53" y="0"/>
                  </a:lnTo>
                  <a:lnTo>
                    <a:pt x="58" y="2"/>
                  </a:lnTo>
                  <a:lnTo>
                    <a:pt x="60" y="2"/>
                  </a:lnTo>
                  <a:lnTo>
                    <a:pt x="60" y="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" name="Freeform 22"/>
            <p:cNvSpPr>
              <a:spLocks/>
            </p:cNvSpPr>
            <p:nvPr/>
          </p:nvSpPr>
          <p:spPr bwMode="auto">
            <a:xfrm>
              <a:off x="4916747" y="1469832"/>
              <a:ext cx="554083" cy="164924"/>
            </a:xfrm>
            <a:custGeom>
              <a:avLst/>
              <a:gdLst>
                <a:gd name="T0" fmla="*/ 82 w 172"/>
                <a:gd name="T1" fmla="*/ 6 h 30"/>
                <a:gd name="T2" fmla="*/ 94 w 172"/>
                <a:gd name="T3" fmla="*/ 6 h 30"/>
                <a:gd name="T4" fmla="*/ 104 w 172"/>
                <a:gd name="T5" fmla="*/ 3 h 30"/>
                <a:gd name="T6" fmla="*/ 114 w 172"/>
                <a:gd name="T7" fmla="*/ 3 h 30"/>
                <a:gd name="T8" fmla="*/ 121 w 172"/>
                <a:gd name="T9" fmla="*/ 0 h 30"/>
                <a:gd name="T10" fmla="*/ 128 w 172"/>
                <a:gd name="T11" fmla="*/ 0 h 30"/>
                <a:gd name="T12" fmla="*/ 133 w 172"/>
                <a:gd name="T13" fmla="*/ 0 h 30"/>
                <a:gd name="T14" fmla="*/ 138 w 172"/>
                <a:gd name="T15" fmla="*/ 0 h 30"/>
                <a:gd name="T16" fmla="*/ 143 w 172"/>
                <a:gd name="T17" fmla="*/ 0 h 30"/>
                <a:gd name="T18" fmla="*/ 152 w 172"/>
                <a:gd name="T19" fmla="*/ 0 h 30"/>
                <a:gd name="T20" fmla="*/ 157 w 172"/>
                <a:gd name="T21" fmla="*/ 0 h 30"/>
                <a:gd name="T22" fmla="*/ 162 w 172"/>
                <a:gd name="T23" fmla="*/ 0 h 30"/>
                <a:gd name="T24" fmla="*/ 167 w 172"/>
                <a:gd name="T25" fmla="*/ 3 h 30"/>
                <a:gd name="T26" fmla="*/ 169 w 172"/>
                <a:gd name="T27" fmla="*/ 3 h 30"/>
                <a:gd name="T28" fmla="*/ 172 w 172"/>
                <a:gd name="T29" fmla="*/ 6 h 30"/>
                <a:gd name="T30" fmla="*/ 172 w 172"/>
                <a:gd name="T31" fmla="*/ 9 h 30"/>
                <a:gd name="T32" fmla="*/ 172 w 172"/>
                <a:gd name="T33" fmla="*/ 9 h 30"/>
                <a:gd name="T34" fmla="*/ 169 w 172"/>
                <a:gd name="T35" fmla="*/ 9 h 30"/>
                <a:gd name="T36" fmla="*/ 167 w 172"/>
                <a:gd name="T37" fmla="*/ 12 h 30"/>
                <a:gd name="T38" fmla="*/ 162 w 172"/>
                <a:gd name="T39" fmla="*/ 12 h 30"/>
                <a:gd name="T40" fmla="*/ 157 w 172"/>
                <a:gd name="T41" fmla="*/ 15 h 30"/>
                <a:gd name="T42" fmla="*/ 150 w 172"/>
                <a:gd name="T43" fmla="*/ 15 h 30"/>
                <a:gd name="T44" fmla="*/ 140 w 172"/>
                <a:gd name="T45" fmla="*/ 18 h 30"/>
                <a:gd name="T46" fmla="*/ 130 w 172"/>
                <a:gd name="T47" fmla="*/ 18 h 30"/>
                <a:gd name="T48" fmla="*/ 111 w 172"/>
                <a:gd name="T49" fmla="*/ 21 h 30"/>
                <a:gd name="T50" fmla="*/ 92 w 172"/>
                <a:gd name="T51" fmla="*/ 24 h 30"/>
                <a:gd name="T52" fmla="*/ 72 w 172"/>
                <a:gd name="T53" fmla="*/ 27 h 30"/>
                <a:gd name="T54" fmla="*/ 55 w 172"/>
                <a:gd name="T55" fmla="*/ 27 h 30"/>
                <a:gd name="T56" fmla="*/ 48 w 172"/>
                <a:gd name="T57" fmla="*/ 27 h 30"/>
                <a:gd name="T58" fmla="*/ 41 w 172"/>
                <a:gd name="T59" fmla="*/ 30 h 30"/>
                <a:gd name="T60" fmla="*/ 34 w 172"/>
                <a:gd name="T61" fmla="*/ 30 h 30"/>
                <a:gd name="T62" fmla="*/ 29 w 172"/>
                <a:gd name="T63" fmla="*/ 30 h 30"/>
                <a:gd name="T64" fmla="*/ 24 w 172"/>
                <a:gd name="T65" fmla="*/ 30 h 30"/>
                <a:gd name="T66" fmla="*/ 22 w 172"/>
                <a:gd name="T67" fmla="*/ 30 h 30"/>
                <a:gd name="T68" fmla="*/ 17 w 172"/>
                <a:gd name="T69" fmla="*/ 30 h 30"/>
                <a:gd name="T70" fmla="*/ 14 w 172"/>
                <a:gd name="T71" fmla="*/ 30 h 30"/>
                <a:gd name="T72" fmla="*/ 12 w 172"/>
                <a:gd name="T73" fmla="*/ 27 h 30"/>
                <a:gd name="T74" fmla="*/ 7 w 172"/>
                <a:gd name="T75" fmla="*/ 27 h 30"/>
                <a:gd name="T76" fmla="*/ 2 w 172"/>
                <a:gd name="T77" fmla="*/ 24 h 30"/>
                <a:gd name="T78" fmla="*/ 0 w 172"/>
                <a:gd name="T79" fmla="*/ 21 h 30"/>
                <a:gd name="T80" fmla="*/ 0 w 172"/>
                <a:gd name="T81" fmla="*/ 21 h 30"/>
                <a:gd name="T82" fmla="*/ 0 w 172"/>
                <a:gd name="T83" fmla="*/ 21 h 30"/>
                <a:gd name="T84" fmla="*/ 2 w 172"/>
                <a:gd name="T85" fmla="*/ 18 h 30"/>
                <a:gd name="T86" fmla="*/ 5 w 172"/>
                <a:gd name="T87" fmla="*/ 18 h 30"/>
                <a:gd name="T88" fmla="*/ 7 w 172"/>
                <a:gd name="T89" fmla="*/ 18 h 30"/>
                <a:gd name="T90" fmla="*/ 12 w 172"/>
                <a:gd name="T91" fmla="*/ 15 h 30"/>
                <a:gd name="T92" fmla="*/ 17 w 172"/>
                <a:gd name="T93" fmla="*/ 15 h 30"/>
                <a:gd name="T94" fmla="*/ 22 w 172"/>
                <a:gd name="T95" fmla="*/ 15 h 30"/>
                <a:gd name="T96" fmla="*/ 29 w 172"/>
                <a:gd name="T97" fmla="*/ 15 h 30"/>
                <a:gd name="T98" fmla="*/ 36 w 172"/>
                <a:gd name="T99" fmla="*/ 12 h 30"/>
                <a:gd name="T100" fmla="*/ 43 w 172"/>
                <a:gd name="T101" fmla="*/ 12 h 30"/>
                <a:gd name="T102" fmla="*/ 53 w 172"/>
                <a:gd name="T103" fmla="*/ 12 h 30"/>
                <a:gd name="T104" fmla="*/ 60 w 172"/>
                <a:gd name="T105" fmla="*/ 9 h 30"/>
                <a:gd name="T106" fmla="*/ 72 w 172"/>
                <a:gd name="T107" fmla="*/ 9 h 30"/>
                <a:gd name="T108" fmla="*/ 82 w 172"/>
                <a:gd name="T109" fmla="*/ 6 h 30"/>
                <a:gd name="T110" fmla="*/ 82 w 172"/>
                <a:gd name="T111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2" h="30">
                  <a:moveTo>
                    <a:pt x="82" y="6"/>
                  </a:moveTo>
                  <a:lnTo>
                    <a:pt x="94" y="6"/>
                  </a:lnTo>
                  <a:lnTo>
                    <a:pt x="104" y="3"/>
                  </a:lnTo>
                  <a:lnTo>
                    <a:pt x="114" y="3"/>
                  </a:lnTo>
                  <a:lnTo>
                    <a:pt x="121" y="0"/>
                  </a:lnTo>
                  <a:lnTo>
                    <a:pt x="128" y="0"/>
                  </a:lnTo>
                  <a:lnTo>
                    <a:pt x="133" y="0"/>
                  </a:lnTo>
                  <a:lnTo>
                    <a:pt x="138" y="0"/>
                  </a:lnTo>
                  <a:lnTo>
                    <a:pt x="143" y="0"/>
                  </a:lnTo>
                  <a:lnTo>
                    <a:pt x="152" y="0"/>
                  </a:lnTo>
                  <a:lnTo>
                    <a:pt x="157" y="0"/>
                  </a:lnTo>
                  <a:lnTo>
                    <a:pt x="162" y="0"/>
                  </a:lnTo>
                  <a:lnTo>
                    <a:pt x="167" y="3"/>
                  </a:lnTo>
                  <a:lnTo>
                    <a:pt x="169" y="3"/>
                  </a:lnTo>
                  <a:lnTo>
                    <a:pt x="172" y="6"/>
                  </a:lnTo>
                  <a:lnTo>
                    <a:pt x="172" y="9"/>
                  </a:lnTo>
                  <a:lnTo>
                    <a:pt x="172" y="9"/>
                  </a:lnTo>
                  <a:lnTo>
                    <a:pt x="169" y="9"/>
                  </a:lnTo>
                  <a:lnTo>
                    <a:pt x="167" y="12"/>
                  </a:lnTo>
                  <a:lnTo>
                    <a:pt x="162" y="12"/>
                  </a:lnTo>
                  <a:lnTo>
                    <a:pt x="157" y="15"/>
                  </a:lnTo>
                  <a:lnTo>
                    <a:pt x="150" y="15"/>
                  </a:lnTo>
                  <a:lnTo>
                    <a:pt x="140" y="18"/>
                  </a:lnTo>
                  <a:lnTo>
                    <a:pt x="130" y="18"/>
                  </a:lnTo>
                  <a:lnTo>
                    <a:pt x="111" y="21"/>
                  </a:lnTo>
                  <a:lnTo>
                    <a:pt x="92" y="24"/>
                  </a:lnTo>
                  <a:lnTo>
                    <a:pt x="72" y="27"/>
                  </a:lnTo>
                  <a:lnTo>
                    <a:pt x="55" y="27"/>
                  </a:lnTo>
                  <a:lnTo>
                    <a:pt x="48" y="27"/>
                  </a:lnTo>
                  <a:lnTo>
                    <a:pt x="41" y="30"/>
                  </a:lnTo>
                  <a:lnTo>
                    <a:pt x="34" y="30"/>
                  </a:lnTo>
                  <a:lnTo>
                    <a:pt x="29" y="30"/>
                  </a:lnTo>
                  <a:lnTo>
                    <a:pt x="24" y="30"/>
                  </a:lnTo>
                  <a:lnTo>
                    <a:pt x="22" y="30"/>
                  </a:lnTo>
                  <a:lnTo>
                    <a:pt x="17" y="30"/>
                  </a:lnTo>
                  <a:lnTo>
                    <a:pt x="14" y="30"/>
                  </a:lnTo>
                  <a:lnTo>
                    <a:pt x="12" y="27"/>
                  </a:lnTo>
                  <a:lnTo>
                    <a:pt x="7" y="27"/>
                  </a:lnTo>
                  <a:lnTo>
                    <a:pt x="2" y="24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" y="18"/>
                  </a:lnTo>
                  <a:lnTo>
                    <a:pt x="5" y="18"/>
                  </a:lnTo>
                  <a:lnTo>
                    <a:pt x="7" y="18"/>
                  </a:lnTo>
                  <a:lnTo>
                    <a:pt x="12" y="15"/>
                  </a:lnTo>
                  <a:lnTo>
                    <a:pt x="17" y="15"/>
                  </a:lnTo>
                  <a:lnTo>
                    <a:pt x="22" y="15"/>
                  </a:lnTo>
                  <a:lnTo>
                    <a:pt x="29" y="15"/>
                  </a:lnTo>
                  <a:lnTo>
                    <a:pt x="36" y="12"/>
                  </a:lnTo>
                  <a:lnTo>
                    <a:pt x="43" y="12"/>
                  </a:lnTo>
                  <a:lnTo>
                    <a:pt x="53" y="12"/>
                  </a:lnTo>
                  <a:lnTo>
                    <a:pt x="60" y="9"/>
                  </a:lnTo>
                  <a:lnTo>
                    <a:pt x="72" y="9"/>
                  </a:lnTo>
                  <a:lnTo>
                    <a:pt x="82" y="6"/>
                  </a:lnTo>
                  <a:lnTo>
                    <a:pt x="82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" name="Freeform 23"/>
            <p:cNvSpPr>
              <a:spLocks/>
            </p:cNvSpPr>
            <p:nvPr/>
          </p:nvSpPr>
          <p:spPr bwMode="auto">
            <a:xfrm>
              <a:off x="5103588" y="1277419"/>
              <a:ext cx="154628" cy="599225"/>
            </a:xfrm>
            <a:custGeom>
              <a:avLst/>
              <a:gdLst>
                <a:gd name="T0" fmla="*/ 48 w 48"/>
                <a:gd name="T1" fmla="*/ 9 h 109"/>
                <a:gd name="T2" fmla="*/ 48 w 48"/>
                <a:gd name="T3" fmla="*/ 12 h 109"/>
                <a:gd name="T4" fmla="*/ 48 w 48"/>
                <a:gd name="T5" fmla="*/ 15 h 109"/>
                <a:gd name="T6" fmla="*/ 48 w 48"/>
                <a:gd name="T7" fmla="*/ 15 h 109"/>
                <a:gd name="T8" fmla="*/ 48 w 48"/>
                <a:gd name="T9" fmla="*/ 17 h 109"/>
                <a:gd name="T10" fmla="*/ 46 w 48"/>
                <a:gd name="T11" fmla="*/ 20 h 109"/>
                <a:gd name="T12" fmla="*/ 43 w 48"/>
                <a:gd name="T13" fmla="*/ 26 h 109"/>
                <a:gd name="T14" fmla="*/ 43 w 48"/>
                <a:gd name="T15" fmla="*/ 32 h 109"/>
                <a:gd name="T16" fmla="*/ 41 w 48"/>
                <a:gd name="T17" fmla="*/ 44 h 109"/>
                <a:gd name="T18" fmla="*/ 41 w 48"/>
                <a:gd name="T19" fmla="*/ 47 h 109"/>
                <a:gd name="T20" fmla="*/ 41 w 48"/>
                <a:gd name="T21" fmla="*/ 56 h 109"/>
                <a:gd name="T22" fmla="*/ 41 w 48"/>
                <a:gd name="T23" fmla="*/ 62 h 109"/>
                <a:gd name="T24" fmla="*/ 41 w 48"/>
                <a:gd name="T25" fmla="*/ 71 h 109"/>
                <a:gd name="T26" fmla="*/ 41 w 48"/>
                <a:gd name="T27" fmla="*/ 79 h 109"/>
                <a:gd name="T28" fmla="*/ 41 w 48"/>
                <a:gd name="T29" fmla="*/ 88 h 109"/>
                <a:gd name="T30" fmla="*/ 41 w 48"/>
                <a:gd name="T31" fmla="*/ 97 h 109"/>
                <a:gd name="T32" fmla="*/ 41 w 48"/>
                <a:gd name="T33" fmla="*/ 109 h 109"/>
                <a:gd name="T34" fmla="*/ 12 w 48"/>
                <a:gd name="T35" fmla="*/ 109 h 109"/>
                <a:gd name="T36" fmla="*/ 12 w 48"/>
                <a:gd name="T37" fmla="*/ 94 h 109"/>
                <a:gd name="T38" fmla="*/ 12 w 48"/>
                <a:gd name="T39" fmla="*/ 79 h 109"/>
                <a:gd name="T40" fmla="*/ 12 w 48"/>
                <a:gd name="T41" fmla="*/ 65 h 109"/>
                <a:gd name="T42" fmla="*/ 12 w 48"/>
                <a:gd name="T43" fmla="*/ 53 h 109"/>
                <a:gd name="T44" fmla="*/ 12 w 48"/>
                <a:gd name="T45" fmla="*/ 44 h 109"/>
                <a:gd name="T46" fmla="*/ 12 w 48"/>
                <a:gd name="T47" fmla="*/ 35 h 109"/>
                <a:gd name="T48" fmla="*/ 12 w 48"/>
                <a:gd name="T49" fmla="*/ 29 h 109"/>
                <a:gd name="T50" fmla="*/ 10 w 48"/>
                <a:gd name="T51" fmla="*/ 26 h 109"/>
                <a:gd name="T52" fmla="*/ 10 w 48"/>
                <a:gd name="T53" fmla="*/ 20 h 109"/>
                <a:gd name="T54" fmla="*/ 7 w 48"/>
                <a:gd name="T55" fmla="*/ 15 h 109"/>
                <a:gd name="T56" fmla="*/ 5 w 48"/>
                <a:gd name="T57" fmla="*/ 12 h 109"/>
                <a:gd name="T58" fmla="*/ 2 w 48"/>
                <a:gd name="T59" fmla="*/ 12 h 109"/>
                <a:gd name="T60" fmla="*/ 0 w 48"/>
                <a:gd name="T61" fmla="*/ 9 h 109"/>
                <a:gd name="T62" fmla="*/ 0 w 48"/>
                <a:gd name="T63" fmla="*/ 9 h 109"/>
                <a:gd name="T64" fmla="*/ 0 w 48"/>
                <a:gd name="T65" fmla="*/ 6 h 109"/>
                <a:gd name="T66" fmla="*/ 0 w 48"/>
                <a:gd name="T67" fmla="*/ 6 h 109"/>
                <a:gd name="T68" fmla="*/ 2 w 48"/>
                <a:gd name="T69" fmla="*/ 3 h 109"/>
                <a:gd name="T70" fmla="*/ 5 w 48"/>
                <a:gd name="T71" fmla="*/ 3 h 109"/>
                <a:gd name="T72" fmla="*/ 7 w 48"/>
                <a:gd name="T73" fmla="*/ 0 h 109"/>
                <a:gd name="T74" fmla="*/ 10 w 48"/>
                <a:gd name="T75" fmla="*/ 0 h 109"/>
                <a:gd name="T76" fmla="*/ 14 w 48"/>
                <a:gd name="T77" fmla="*/ 0 h 109"/>
                <a:gd name="T78" fmla="*/ 19 w 48"/>
                <a:gd name="T79" fmla="*/ 0 h 109"/>
                <a:gd name="T80" fmla="*/ 24 w 48"/>
                <a:gd name="T81" fmla="*/ 0 h 109"/>
                <a:gd name="T82" fmla="*/ 29 w 48"/>
                <a:gd name="T83" fmla="*/ 3 h 109"/>
                <a:gd name="T84" fmla="*/ 34 w 48"/>
                <a:gd name="T85" fmla="*/ 3 h 109"/>
                <a:gd name="T86" fmla="*/ 36 w 48"/>
                <a:gd name="T87" fmla="*/ 3 h 109"/>
                <a:gd name="T88" fmla="*/ 41 w 48"/>
                <a:gd name="T89" fmla="*/ 6 h 109"/>
                <a:gd name="T90" fmla="*/ 46 w 48"/>
                <a:gd name="T91" fmla="*/ 6 h 109"/>
                <a:gd name="T92" fmla="*/ 48 w 48"/>
                <a:gd name="T93" fmla="*/ 9 h 109"/>
                <a:gd name="T94" fmla="*/ 48 w 48"/>
                <a:gd name="T95" fmla="*/ 9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8" h="109">
                  <a:moveTo>
                    <a:pt x="48" y="9"/>
                  </a:moveTo>
                  <a:lnTo>
                    <a:pt x="48" y="12"/>
                  </a:lnTo>
                  <a:lnTo>
                    <a:pt x="48" y="15"/>
                  </a:lnTo>
                  <a:lnTo>
                    <a:pt x="48" y="15"/>
                  </a:lnTo>
                  <a:lnTo>
                    <a:pt x="48" y="17"/>
                  </a:lnTo>
                  <a:lnTo>
                    <a:pt x="46" y="20"/>
                  </a:lnTo>
                  <a:lnTo>
                    <a:pt x="43" y="26"/>
                  </a:lnTo>
                  <a:lnTo>
                    <a:pt x="43" y="32"/>
                  </a:lnTo>
                  <a:lnTo>
                    <a:pt x="41" y="44"/>
                  </a:lnTo>
                  <a:lnTo>
                    <a:pt x="41" y="47"/>
                  </a:lnTo>
                  <a:lnTo>
                    <a:pt x="41" y="56"/>
                  </a:lnTo>
                  <a:lnTo>
                    <a:pt x="41" y="62"/>
                  </a:lnTo>
                  <a:lnTo>
                    <a:pt x="41" y="71"/>
                  </a:lnTo>
                  <a:lnTo>
                    <a:pt x="41" y="79"/>
                  </a:lnTo>
                  <a:lnTo>
                    <a:pt x="41" y="88"/>
                  </a:lnTo>
                  <a:lnTo>
                    <a:pt x="41" y="97"/>
                  </a:lnTo>
                  <a:lnTo>
                    <a:pt x="41" y="109"/>
                  </a:lnTo>
                  <a:lnTo>
                    <a:pt x="12" y="109"/>
                  </a:lnTo>
                  <a:lnTo>
                    <a:pt x="12" y="94"/>
                  </a:lnTo>
                  <a:lnTo>
                    <a:pt x="12" y="79"/>
                  </a:lnTo>
                  <a:lnTo>
                    <a:pt x="12" y="65"/>
                  </a:lnTo>
                  <a:lnTo>
                    <a:pt x="12" y="53"/>
                  </a:lnTo>
                  <a:lnTo>
                    <a:pt x="12" y="44"/>
                  </a:lnTo>
                  <a:lnTo>
                    <a:pt x="12" y="35"/>
                  </a:lnTo>
                  <a:lnTo>
                    <a:pt x="12" y="29"/>
                  </a:lnTo>
                  <a:lnTo>
                    <a:pt x="10" y="26"/>
                  </a:lnTo>
                  <a:lnTo>
                    <a:pt x="10" y="20"/>
                  </a:lnTo>
                  <a:lnTo>
                    <a:pt x="7" y="15"/>
                  </a:lnTo>
                  <a:lnTo>
                    <a:pt x="5" y="12"/>
                  </a:lnTo>
                  <a:lnTo>
                    <a:pt x="2" y="12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3"/>
                  </a:lnTo>
                  <a:lnTo>
                    <a:pt x="5" y="3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29" y="3"/>
                  </a:lnTo>
                  <a:lnTo>
                    <a:pt x="34" y="3"/>
                  </a:lnTo>
                  <a:lnTo>
                    <a:pt x="36" y="3"/>
                  </a:lnTo>
                  <a:lnTo>
                    <a:pt x="41" y="6"/>
                  </a:lnTo>
                  <a:lnTo>
                    <a:pt x="46" y="6"/>
                  </a:lnTo>
                  <a:lnTo>
                    <a:pt x="48" y="9"/>
                  </a:lnTo>
                  <a:lnTo>
                    <a:pt x="48" y="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" name="Freeform 24"/>
            <p:cNvSpPr>
              <a:spLocks/>
            </p:cNvSpPr>
            <p:nvPr/>
          </p:nvSpPr>
          <p:spPr bwMode="auto">
            <a:xfrm>
              <a:off x="4961846" y="1975598"/>
              <a:ext cx="119193" cy="665195"/>
            </a:xfrm>
            <a:custGeom>
              <a:avLst/>
              <a:gdLst>
                <a:gd name="T0" fmla="*/ 8 w 37"/>
                <a:gd name="T1" fmla="*/ 47 h 121"/>
                <a:gd name="T2" fmla="*/ 5 w 37"/>
                <a:gd name="T3" fmla="*/ 32 h 121"/>
                <a:gd name="T4" fmla="*/ 5 w 37"/>
                <a:gd name="T5" fmla="*/ 23 h 121"/>
                <a:gd name="T6" fmla="*/ 5 w 37"/>
                <a:gd name="T7" fmla="*/ 14 h 121"/>
                <a:gd name="T8" fmla="*/ 3 w 37"/>
                <a:gd name="T9" fmla="*/ 11 h 121"/>
                <a:gd name="T10" fmla="*/ 3 w 37"/>
                <a:gd name="T11" fmla="*/ 6 h 121"/>
                <a:gd name="T12" fmla="*/ 3 w 37"/>
                <a:gd name="T13" fmla="*/ 3 h 121"/>
                <a:gd name="T14" fmla="*/ 5 w 37"/>
                <a:gd name="T15" fmla="*/ 3 h 121"/>
                <a:gd name="T16" fmla="*/ 8 w 37"/>
                <a:gd name="T17" fmla="*/ 0 h 121"/>
                <a:gd name="T18" fmla="*/ 10 w 37"/>
                <a:gd name="T19" fmla="*/ 0 h 121"/>
                <a:gd name="T20" fmla="*/ 12 w 37"/>
                <a:gd name="T21" fmla="*/ 0 h 121"/>
                <a:gd name="T22" fmla="*/ 17 w 37"/>
                <a:gd name="T23" fmla="*/ 0 h 121"/>
                <a:gd name="T24" fmla="*/ 20 w 37"/>
                <a:gd name="T25" fmla="*/ 0 h 121"/>
                <a:gd name="T26" fmla="*/ 25 w 37"/>
                <a:gd name="T27" fmla="*/ 0 h 121"/>
                <a:gd name="T28" fmla="*/ 29 w 37"/>
                <a:gd name="T29" fmla="*/ 3 h 121"/>
                <a:gd name="T30" fmla="*/ 37 w 37"/>
                <a:gd name="T31" fmla="*/ 3 h 121"/>
                <a:gd name="T32" fmla="*/ 37 w 37"/>
                <a:gd name="T33" fmla="*/ 17 h 121"/>
                <a:gd name="T34" fmla="*/ 37 w 37"/>
                <a:gd name="T35" fmla="*/ 29 h 121"/>
                <a:gd name="T36" fmla="*/ 37 w 37"/>
                <a:gd name="T37" fmla="*/ 41 h 121"/>
                <a:gd name="T38" fmla="*/ 37 w 37"/>
                <a:gd name="T39" fmla="*/ 50 h 121"/>
                <a:gd name="T40" fmla="*/ 37 w 37"/>
                <a:gd name="T41" fmla="*/ 59 h 121"/>
                <a:gd name="T42" fmla="*/ 37 w 37"/>
                <a:gd name="T43" fmla="*/ 70 h 121"/>
                <a:gd name="T44" fmla="*/ 34 w 37"/>
                <a:gd name="T45" fmla="*/ 82 h 121"/>
                <a:gd name="T46" fmla="*/ 34 w 37"/>
                <a:gd name="T47" fmla="*/ 94 h 121"/>
                <a:gd name="T48" fmla="*/ 34 w 37"/>
                <a:gd name="T49" fmla="*/ 100 h 121"/>
                <a:gd name="T50" fmla="*/ 32 w 37"/>
                <a:gd name="T51" fmla="*/ 106 h 121"/>
                <a:gd name="T52" fmla="*/ 32 w 37"/>
                <a:gd name="T53" fmla="*/ 112 h 121"/>
                <a:gd name="T54" fmla="*/ 29 w 37"/>
                <a:gd name="T55" fmla="*/ 115 h 121"/>
                <a:gd name="T56" fmla="*/ 29 w 37"/>
                <a:gd name="T57" fmla="*/ 118 h 121"/>
                <a:gd name="T58" fmla="*/ 27 w 37"/>
                <a:gd name="T59" fmla="*/ 121 h 121"/>
                <a:gd name="T60" fmla="*/ 25 w 37"/>
                <a:gd name="T61" fmla="*/ 121 h 121"/>
                <a:gd name="T62" fmla="*/ 22 w 37"/>
                <a:gd name="T63" fmla="*/ 121 h 121"/>
                <a:gd name="T64" fmla="*/ 20 w 37"/>
                <a:gd name="T65" fmla="*/ 121 h 121"/>
                <a:gd name="T66" fmla="*/ 15 w 37"/>
                <a:gd name="T67" fmla="*/ 118 h 121"/>
                <a:gd name="T68" fmla="*/ 12 w 37"/>
                <a:gd name="T69" fmla="*/ 118 h 121"/>
                <a:gd name="T70" fmla="*/ 8 w 37"/>
                <a:gd name="T71" fmla="*/ 112 h 121"/>
                <a:gd name="T72" fmla="*/ 5 w 37"/>
                <a:gd name="T73" fmla="*/ 109 h 121"/>
                <a:gd name="T74" fmla="*/ 3 w 37"/>
                <a:gd name="T75" fmla="*/ 106 h 121"/>
                <a:gd name="T76" fmla="*/ 3 w 37"/>
                <a:gd name="T77" fmla="*/ 103 h 121"/>
                <a:gd name="T78" fmla="*/ 0 w 37"/>
                <a:gd name="T79" fmla="*/ 100 h 121"/>
                <a:gd name="T80" fmla="*/ 0 w 37"/>
                <a:gd name="T81" fmla="*/ 97 h 121"/>
                <a:gd name="T82" fmla="*/ 3 w 37"/>
                <a:gd name="T83" fmla="*/ 94 h 121"/>
                <a:gd name="T84" fmla="*/ 3 w 37"/>
                <a:gd name="T85" fmla="*/ 91 h 121"/>
                <a:gd name="T86" fmla="*/ 5 w 37"/>
                <a:gd name="T87" fmla="*/ 85 h 121"/>
                <a:gd name="T88" fmla="*/ 5 w 37"/>
                <a:gd name="T89" fmla="*/ 79 h 121"/>
                <a:gd name="T90" fmla="*/ 8 w 37"/>
                <a:gd name="T91" fmla="*/ 70 h 121"/>
                <a:gd name="T92" fmla="*/ 8 w 37"/>
                <a:gd name="T93" fmla="*/ 59 h 121"/>
                <a:gd name="T94" fmla="*/ 8 w 37"/>
                <a:gd name="T95" fmla="*/ 47 h 121"/>
                <a:gd name="T96" fmla="*/ 8 w 37"/>
                <a:gd name="T97" fmla="*/ 47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7" h="121">
                  <a:moveTo>
                    <a:pt x="8" y="47"/>
                  </a:moveTo>
                  <a:lnTo>
                    <a:pt x="5" y="32"/>
                  </a:lnTo>
                  <a:lnTo>
                    <a:pt x="5" y="23"/>
                  </a:lnTo>
                  <a:lnTo>
                    <a:pt x="5" y="14"/>
                  </a:lnTo>
                  <a:lnTo>
                    <a:pt x="3" y="11"/>
                  </a:lnTo>
                  <a:lnTo>
                    <a:pt x="3" y="6"/>
                  </a:lnTo>
                  <a:lnTo>
                    <a:pt x="3" y="3"/>
                  </a:lnTo>
                  <a:lnTo>
                    <a:pt x="5" y="3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7" y="0"/>
                  </a:lnTo>
                  <a:lnTo>
                    <a:pt x="20" y="0"/>
                  </a:lnTo>
                  <a:lnTo>
                    <a:pt x="25" y="0"/>
                  </a:lnTo>
                  <a:lnTo>
                    <a:pt x="29" y="3"/>
                  </a:lnTo>
                  <a:lnTo>
                    <a:pt x="37" y="3"/>
                  </a:lnTo>
                  <a:lnTo>
                    <a:pt x="37" y="17"/>
                  </a:lnTo>
                  <a:lnTo>
                    <a:pt x="37" y="29"/>
                  </a:lnTo>
                  <a:lnTo>
                    <a:pt x="37" y="41"/>
                  </a:lnTo>
                  <a:lnTo>
                    <a:pt x="37" y="50"/>
                  </a:lnTo>
                  <a:lnTo>
                    <a:pt x="37" y="59"/>
                  </a:lnTo>
                  <a:lnTo>
                    <a:pt x="37" y="70"/>
                  </a:lnTo>
                  <a:lnTo>
                    <a:pt x="34" y="82"/>
                  </a:lnTo>
                  <a:lnTo>
                    <a:pt x="34" y="94"/>
                  </a:lnTo>
                  <a:lnTo>
                    <a:pt x="34" y="100"/>
                  </a:lnTo>
                  <a:lnTo>
                    <a:pt x="32" y="106"/>
                  </a:lnTo>
                  <a:lnTo>
                    <a:pt x="32" y="112"/>
                  </a:lnTo>
                  <a:lnTo>
                    <a:pt x="29" y="115"/>
                  </a:lnTo>
                  <a:lnTo>
                    <a:pt x="29" y="118"/>
                  </a:lnTo>
                  <a:lnTo>
                    <a:pt x="27" y="121"/>
                  </a:lnTo>
                  <a:lnTo>
                    <a:pt x="25" y="121"/>
                  </a:lnTo>
                  <a:lnTo>
                    <a:pt x="22" y="121"/>
                  </a:lnTo>
                  <a:lnTo>
                    <a:pt x="20" y="121"/>
                  </a:lnTo>
                  <a:lnTo>
                    <a:pt x="15" y="118"/>
                  </a:lnTo>
                  <a:lnTo>
                    <a:pt x="12" y="118"/>
                  </a:lnTo>
                  <a:lnTo>
                    <a:pt x="8" y="112"/>
                  </a:lnTo>
                  <a:lnTo>
                    <a:pt x="5" y="109"/>
                  </a:lnTo>
                  <a:lnTo>
                    <a:pt x="3" y="106"/>
                  </a:lnTo>
                  <a:lnTo>
                    <a:pt x="3" y="103"/>
                  </a:lnTo>
                  <a:lnTo>
                    <a:pt x="0" y="100"/>
                  </a:lnTo>
                  <a:lnTo>
                    <a:pt x="0" y="97"/>
                  </a:lnTo>
                  <a:lnTo>
                    <a:pt x="3" y="94"/>
                  </a:lnTo>
                  <a:lnTo>
                    <a:pt x="3" y="91"/>
                  </a:lnTo>
                  <a:lnTo>
                    <a:pt x="5" y="85"/>
                  </a:lnTo>
                  <a:lnTo>
                    <a:pt x="5" y="79"/>
                  </a:lnTo>
                  <a:lnTo>
                    <a:pt x="8" y="70"/>
                  </a:lnTo>
                  <a:lnTo>
                    <a:pt x="8" y="59"/>
                  </a:lnTo>
                  <a:lnTo>
                    <a:pt x="8" y="47"/>
                  </a:lnTo>
                  <a:lnTo>
                    <a:pt x="8" y="4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" name="Freeform 25"/>
            <p:cNvSpPr>
              <a:spLocks/>
            </p:cNvSpPr>
            <p:nvPr/>
          </p:nvSpPr>
          <p:spPr bwMode="auto">
            <a:xfrm>
              <a:off x="5010167" y="1926120"/>
              <a:ext cx="434892" cy="791635"/>
            </a:xfrm>
            <a:custGeom>
              <a:avLst/>
              <a:gdLst>
                <a:gd name="T0" fmla="*/ 46 w 135"/>
                <a:gd name="T1" fmla="*/ 23 h 144"/>
                <a:gd name="T2" fmla="*/ 0 w 135"/>
                <a:gd name="T3" fmla="*/ 23 h 144"/>
                <a:gd name="T4" fmla="*/ 19 w 135"/>
                <a:gd name="T5" fmla="*/ 9 h 144"/>
                <a:gd name="T6" fmla="*/ 51 w 135"/>
                <a:gd name="T7" fmla="*/ 9 h 144"/>
                <a:gd name="T8" fmla="*/ 70 w 135"/>
                <a:gd name="T9" fmla="*/ 6 h 144"/>
                <a:gd name="T10" fmla="*/ 82 w 135"/>
                <a:gd name="T11" fmla="*/ 3 h 144"/>
                <a:gd name="T12" fmla="*/ 85 w 135"/>
                <a:gd name="T13" fmla="*/ 3 h 144"/>
                <a:gd name="T14" fmla="*/ 89 w 135"/>
                <a:gd name="T15" fmla="*/ 0 h 144"/>
                <a:gd name="T16" fmla="*/ 94 w 135"/>
                <a:gd name="T17" fmla="*/ 0 h 144"/>
                <a:gd name="T18" fmla="*/ 118 w 135"/>
                <a:gd name="T19" fmla="*/ 6 h 144"/>
                <a:gd name="T20" fmla="*/ 130 w 135"/>
                <a:gd name="T21" fmla="*/ 9 h 144"/>
                <a:gd name="T22" fmla="*/ 135 w 135"/>
                <a:gd name="T23" fmla="*/ 15 h 144"/>
                <a:gd name="T24" fmla="*/ 133 w 135"/>
                <a:gd name="T25" fmla="*/ 20 h 144"/>
                <a:gd name="T26" fmla="*/ 130 w 135"/>
                <a:gd name="T27" fmla="*/ 23 h 144"/>
                <a:gd name="T28" fmla="*/ 126 w 135"/>
                <a:gd name="T29" fmla="*/ 26 h 144"/>
                <a:gd name="T30" fmla="*/ 128 w 135"/>
                <a:gd name="T31" fmla="*/ 38 h 144"/>
                <a:gd name="T32" fmla="*/ 130 w 135"/>
                <a:gd name="T33" fmla="*/ 56 h 144"/>
                <a:gd name="T34" fmla="*/ 133 w 135"/>
                <a:gd name="T35" fmla="*/ 79 h 144"/>
                <a:gd name="T36" fmla="*/ 133 w 135"/>
                <a:gd name="T37" fmla="*/ 103 h 144"/>
                <a:gd name="T38" fmla="*/ 130 w 135"/>
                <a:gd name="T39" fmla="*/ 121 h 144"/>
                <a:gd name="T40" fmla="*/ 126 w 135"/>
                <a:gd name="T41" fmla="*/ 130 h 144"/>
                <a:gd name="T42" fmla="*/ 111 w 135"/>
                <a:gd name="T43" fmla="*/ 141 h 144"/>
                <a:gd name="T44" fmla="*/ 104 w 135"/>
                <a:gd name="T45" fmla="*/ 144 h 144"/>
                <a:gd name="T46" fmla="*/ 94 w 135"/>
                <a:gd name="T47" fmla="*/ 141 h 144"/>
                <a:gd name="T48" fmla="*/ 87 w 135"/>
                <a:gd name="T49" fmla="*/ 138 h 144"/>
                <a:gd name="T50" fmla="*/ 87 w 135"/>
                <a:gd name="T51" fmla="*/ 130 h 144"/>
                <a:gd name="T52" fmla="*/ 80 w 135"/>
                <a:gd name="T53" fmla="*/ 124 h 144"/>
                <a:gd name="T54" fmla="*/ 72 w 135"/>
                <a:gd name="T55" fmla="*/ 118 h 144"/>
                <a:gd name="T56" fmla="*/ 65 w 135"/>
                <a:gd name="T57" fmla="*/ 115 h 144"/>
                <a:gd name="T58" fmla="*/ 58 w 135"/>
                <a:gd name="T59" fmla="*/ 109 h 144"/>
                <a:gd name="T60" fmla="*/ 55 w 135"/>
                <a:gd name="T61" fmla="*/ 106 h 144"/>
                <a:gd name="T62" fmla="*/ 55 w 135"/>
                <a:gd name="T63" fmla="*/ 103 h 144"/>
                <a:gd name="T64" fmla="*/ 58 w 135"/>
                <a:gd name="T65" fmla="*/ 100 h 144"/>
                <a:gd name="T66" fmla="*/ 68 w 135"/>
                <a:gd name="T67" fmla="*/ 100 h 144"/>
                <a:gd name="T68" fmla="*/ 85 w 135"/>
                <a:gd name="T69" fmla="*/ 103 h 144"/>
                <a:gd name="T70" fmla="*/ 94 w 135"/>
                <a:gd name="T71" fmla="*/ 103 h 144"/>
                <a:gd name="T72" fmla="*/ 97 w 135"/>
                <a:gd name="T73" fmla="*/ 103 h 144"/>
                <a:gd name="T74" fmla="*/ 99 w 135"/>
                <a:gd name="T75" fmla="*/ 91 h 144"/>
                <a:gd name="T76" fmla="*/ 99 w 135"/>
                <a:gd name="T77" fmla="*/ 74 h 144"/>
                <a:gd name="T78" fmla="*/ 94 w 135"/>
                <a:gd name="T79" fmla="*/ 44 h 144"/>
                <a:gd name="T80" fmla="*/ 92 w 135"/>
                <a:gd name="T81" fmla="*/ 26 h 144"/>
                <a:gd name="T82" fmla="*/ 89 w 135"/>
                <a:gd name="T83" fmla="*/ 20 h 144"/>
                <a:gd name="T84" fmla="*/ 87 w 135"/>
                <a:gd name="T85" fmla="*/ 17 h 144"/>
                <a:gd name="T86" fmla="*/ 80 w 135"/>
                <a:gd name="T87" fmla="*/ 17 h 144"/>
                <a:gd name="T88" fmla="*/ 70 w 135"/>
                <a:gd name="T89" fmla="*/ 20 h 144"/>
                <a:gd name="T90" fmla="*/ 60 w 135"/>
                <a:gd name="T91" fmla="*/ 2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5" h="144">
                  <a:moveTo>
                    <a:pt x="60" y="20"/>
                  </a:moveTo>
                  <a:lnTo>
                    <a:pt x="46" y="23"/>
                  </a:lnTo>
                  <a:lnTo>
                    <a:pt x="31" y="23"/>
                  </a:lnTo>
                  <a:lnTo>
                    <a:pt x="0" y="23"/>
                  </a:lnTo>
                  <a:lnTo>
                    <a:pt x="0" y="12"/>
                  </a:lnTo>
                  <a:lnTo>
                    <a:pt x="19" y="9"/>
                  </a:lnTo>
                  <a:lnTo>
                    <a:pt x="36" y="9"/>
                  </a:lnTo>
                  <a:lnTo>
                    <a:pt x="51" y="9"/>
                  </a:lnTo>
                  <a:lnTo>
                    <a:pt x="63" y="6"/>
                  </a:lnTo>
                  <a:lnTo>
                    <a:pt x="70" y="6"/>
                  </a:lnTo>
                  <a:lnTo>
                    <a:pt x="77" y="6"/>
                  </a:lnTo>
                  <a:lnTo>
                    <a:pt x="82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7" y="0"/>
                  </a:lnTo>
                  <a:lnTo>
                    <a:pt x="89" y="0"/>
                  </a:lnTo>
                  <a:lnTo>
                    <a:pt x="92" y="0"/>
                  </a:lnTo>
                  <a:lnTo>
                    <a:pt x="94" y="0"/>
                  </a:lnTo>
                  <a:lnTo>
                    <a:pt x="111" y="3"/>
                  </a:lnTo>
                  <a:lnTo>
                    <a:pt x="118" y="6"/>
                  </a:lnTo>
                  <a:lnTo>
                    <a:pt x="128" y="9"/>
                  </a:lnTo>
                  <a:lnTo>
                    <a:pt x="130" y="9"/>
                  </a:lnTo>
                  <a:lnTo>
                    <a:pt x="133" y="12"/>
                  </a:lnTo>
                  <a:lnTo>
                    <a:pt x="135" y="15"/>
                  </a:lnTo>
                  <a:lnTo>
                    <a:pt x="135" y="17"/>
                  </a:lnTo>
                  <a:lnTo>
                    <a:pt x="133" y="20"/>
                  </a:lnTo>
                  <a:lnTo>
                    <a:pt x="133" y="20"/>
                  </a:lnTo>
                  <a:lnTo>
                    <a:pt x="130" y="23"/>
                  </a:lnTo>
                  <a:lnTo>
                    <a:pt x="128" y="23"/>
                  </a:lnTo>
                  <a:lnTo>
                    <a:pt x="126" y="26"/>
                  </a:lnTo>
                  <a:lnTo>
                    <a:pt x="126" y="32"/>
                  </a:lnTo>
                  <a:lnTo>
                    <a:pt x="128" y="38"/>
                  </a:lnTo>
                  <a:lnTo>
                    <a:pt x="128" y="47"/>
                  </a:lnTo>
                  <a:lnTo>
                    <a:pt x="130" y="56"/>
                  </a:lnTo>
                  <a:lnTo>
                    <a:pt x="133" y="68"/>
                  </a:lnTo>
                  <a:lnTo>
                    <a:pt x="133" y="79"/>
                  </a:lnTo>
                  <a:lnTo>
                    <a:pt x="133" y="91"/>
                  </a:lnTo>
                  <a:lnTo>
                    <a:pt x="133" y="103"/>
                  </a:lnTo>
                  <a:lnTo>
                    <a:pt x="133" y="112"/>
                  </a:lnTo>
                  <a:lnTo>
                    <a:pt x="130" y="121"/>
                  </a:lnTo>
                  <a:lnTo>
                    <a:pt x="128" y="127"/>
                  </a:lnTo>
                  <a:lnTo>
                    <a:pt x="126" y="130"/>
                  </a:lnTo>
                  <a:lnTo>
                    <a:pt x="116" y="138"/>
                  </a:lnTo>
                  <a:lnTo>
                    <a:pt x="111" y="141"/>
                  </a:lnTo>
                  <a:lnTo>
                    <a:pt x="109" y="141"/>
                  </a:lnTo>
                  <a:lnTo>
                    <a:pt x="104" y="144"/>
                  </a:lnTo>
                  <a:lnTo>
                    <a:pt x="99" y="144"/>
                  </a:lnTo>
                  <a:lnTo>
                    <a:pt x="94" y="141"/>
                  </a:lnTo>
                  <a:lnTo>
                    <a:pt x="89" y="141"/>
                  </a:lnTo>
                  <a:lnTo>
                    <a:pt x="87" y="138"/>
                  </a:lnTo>
                  <a:lnTo>
                    <a:pt x="87" y="136"/>
                  </a:lnTo>
                  <a:lnTo>
                    <a:pt x="87" y="130"/>
                  </a:lnTo>
                  <a:lnTo>
                    <a:pt x="82" y="127"/>
                  </a:lnTo>
                  <a:lnTo>
                    <a:pt x="80" y="124"/>
                  </a:lnTo>
                  <a:lnTo>
                    <a:pt x="77" y="121"/>
                  </a:lnTo>
                  <a:lnTo>
                    <a:pt x="72" y="118"/>
                  </a:lnTo>
                  <a:lnTo>
                    <a:pt x="70" y="118"/>
                  </a:lnTo>
                  <a:lnTo>
                    <a:pt x="65" y="115"/>
                  </a:lnTo>
                  <a:lnTo>
                    <a:pt x="60" y="112"/>
                  </a:lnTo>
                  <a:lnTo>
                    <a:pt x="58" y="109"/>
                  </a:lnTo>
                  <a:lnTo>
                    <a:pt x="55" y="109"/>
                  </a:lnTo>
                  <a:lnTo>
                    <a:pt x="55" y="106"/>
                  </a:lnTo>
                  <a:lnTo>
                    <a:pt x="55" y="106"/>
                  </a:lnTo>
                  <a:lnTo>
                    <a:pt x="55" y="103"/>
                  </a:lnTo>
                  <a:lnTo>
                    <a:pt x="55" y="103"/>
                  </a:lnTo>
                  <a:lnTo>
                    <a:pt x="58" y="100"/>
                  </a:lnTo>
                  <a:lnTo>
                    <a:pt x="63" y="100"/>
                  </a:lnTo>
                  <a:lnTo>
                    <a:pt x="68" y="100"/>
                  </a:lnTo>
                  <a:lnTo>
                    <a:pt x="77" y="103"/>
                  </a:lnTo>
                  <a:lnTo>
                    <a:pt x="85" y="103"/>
                  </a:lnTo>
                  <a:lnTo>
                    <a:pt x="89" y="103"/>
                  </a:lnTo>
                  <a:lnTo>
                    <a:pt x="94" y="103"/>
                  </a:lnTo>
                  <a:lnTo>
                    <a:pt x="97" y="103"/>
                  </a:lnTo>
                  <a:lnTo>
                    <a:pt x="97" y="103"/>
                  </a:lnTo>
                  <a:lnTo>
                    <a:pt x="99" y="97"/>
                  </a:lnTo>
                  <a:lnTo>
                    <a:pt x="99" y="91"/>
                  </a:lnTo>
                  <a:lnTo>
                    <a:pt x="99" y="82"/>
                  </a:lnTo>
                  <a:lnTo>
                    <a:pt x="99" y="74"/>
                  </a:lnTo>
                  <a:lnTo>
                    <a:pt x="97" y="65"/>
                  </a:lnTo>
                  <a:lnTo>
                    <a:pt x="94" y="44"/>
                  </a:lnTo>
                  <a:lnTo>
                    <a:pt x="94" y="32"/>
                  </a:lnTo>
                  <a:lnTo>
                    <a:pt x="92" y="26"/>
                  </a:lnTo>
                  <a:lnTo>
                    <a:pt x="89" y="20"/>
                  </a:lnTo>
                  <a:lnTo>
                    <a:pt x="89" y="20"/>
                  </a:lnTo>
                  <a:lnTo>
                    <a:pt x="87" y="20"/>
                  </a:lnTo>
                  <a:lnTo>
                    <a:pt x="87" y="17"/>
                  </a:lnTo>
                  <a:lnTo>
                    <a:pt x="85" y="17"/>
                  </a:lnTo>
                  <a:lnTo>
                    <a:pt x="80" y="17"/>
                  </a:lnTo>
                  <a:lnTo>
                    <a:pt x="75" y="17"/>
                  </a:lnTo>
                  <a:lnTo>
                    <a:pt x="70" y="20"/>
                  </a:lnTo>
                  <a:lnTo>
                    <a:pt x="65" y="20"/>
                  </a:lnTo>
                  <a:lnTo>
                    <a:pt x="60" y="20"/>
                  </a:lnTo>
                  <a:lnTo>
                    <a:pt x="60" y="2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" name="Freeform 26"/>
            <p:cNvSpPr>
              <a:spLocks/>
            </p:cNvSpPr>
            <p:nvPr/>
          </p:nvSpPr>
          <p:spPr bwMode="auto">
            <a:xfrm>
              <a:off x="5026275" y="2102038"/>
              <a:ext cx="264156" cy="98954"/>
            </a:xfrm>
            <a:custGeom>
              <a:avLst/>
              <a:gdLst>
                <a:gd name="T0" fmla="*/ 38 w 82"/>
                <a:gd name="T1" fmla="*/ 3 h 18"/>
                <a:gd name="T2" fmla="*/ 46 w 82"/>
                <a:gd name="T3" fmla="*/ 3 h 18"/>
                <a:gd name="T4" fmla="*/ 53 w 82"/>
                <a:gd name="T5" fmla="*/ 3 h 18"/>
                <a:gd name="T6" fmla="*/ 60 w 82"/>
                <a:gd name="T7" fmla="*/ 0 h 18"/>
                <a:gd name="T8" fmla="*/ 67 w 82"/>
                <a:gd name="T9" fmla="*/ 0 h 18"/>
                <a:gd name="T10" fmla="*/ 75 w 82"/>
                <a:gd name="T11" fmla="*/ 3 h 18"/>
                <a:gd name="T12" fmla="*/ 80 w 82"/>
                <a:gd name="T13" fmla="*/ 3 h 18"/>
                <a:gd name="T14" fmla="*/ 82 w 82"/>
                <a:gd name="T15" fmla="*/ 3 h 18"/>
                <a:gd name="T16" fmla="*/ 82 w 82"/>
                <a:gd name="T17" fmla="*/ 6 h 18"/>
                <a:gd name="T18" fmla="*/ 82 w 82"/>
                <a:gd name="T19" fmla="*/ 9 h 18"/>
                <a:gd name="T20" fmla="*/ 80 w 82"/>
                <a:gd name="T21" fmla="*/ 9 h 18"/>
                <a:gd name="T22" fmla="*/ 77 w 82"/>
                <a:gd name="T23" fmla="*/ 12 h 18"/>
                <a:gd name="T24" fmla="*/ 75 w 82"/>
                <a:gd name="T25" fmla="*/ 12 h 18"/>
                <a:gd name="T26" fmla="*/ 72 w 82"/>
                <a:gd name="T27" fmla="*/ 12 h 18"/>
                <a:gd name="T28" fmla="*/ 67 w 82"/>
                <a:gd name="T29" fmla="*/ 15 h 18"/>
                <a:gd name="T30" fmla="*/ 65 w 82"/>
                <a:gd name="T31" fmla="*/ 15 h 18"/>
                <a:gd name="T32" fmla="*/ 58 w 82"/>
                <a:gd name="T33" fmla="*/ 15 h 18"/>
                <a:gd name="T34" fmla="*/ 53 w 82"/>
                <a:gd name="T35" fmla="*/ 18 h 18"/>
                <a:gd name="T36" fmla="*/ 46 w 82"/>
                <a:gd name="T37" fmla="*/ 18 h 18"/>
                <a:gd name="T38" fmla="*/ 38 w 82"/>
                <a:gd name="T39" fmla="*/ 18 h 18"/>
                <a:gd name="T40" fmla="*/ 29 w 82"/>
                <a:gd name="T41" fmla="*/ 18 h 18"/>
                <a:gd name="T42" fmla="*/ 19 w 82"/>
                <a:gd name="T43" fmla="*/ 18 h 18"/>
                <a:gd name="T44" fmla="*/ 9 w 82"/>
                <a:gd name="T45" fmla="*/ 18 h 18"/>
                <a:gd name="T46" fmla="*/ 0 w 82"/>
                <a:gd name="T47" fmla="*/ 18 h 18"/>
                <a:gd name="T48" fmla="*/ 0 w 82"/>
                <a:gd name="T49" fmla="*/ 6 h 18"/>
                <a:gd name="T50" fmla="*/ 12 w 82"/>
                <a:gd name="T51" fmla="*/ 6 h 18"/>
                <a:gd name="T52" fmla="*/ 21 w 82"/>
                <a:gd name="T53" fmla="*/ 6 h 18"/>
                <a:gd name="T54" fmla="*/ 31 w 82"/>
                <a:gd name="T55" fmla="*/ 6 h 18"/>
                <a:gd name="T56" fmla="*/ 38 w 82"/>
                <a:gd name="T57" fmla="*/ 3 h 18"/>
                <a:gd name="T58" fmla="*/ 38 w 82"/>
                <a:gd name="T59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82" h="18">
                  <a:moveTo>
                    <a:pt x="38" y="3"/>
                  </a:moveTo>
                  <a:lnTo>
                    <a:pt x="46" y="3"/>
                  </a:lnTo>
                  <a:lnTo>
                    <a:pt x="53" y="3"/>
                  </a:lnTo>
                  <a:lnTo>
                    <a:pt x="60" y="0"/>
                  </a:lnTo>
                  <a:lnTo>
                    <a:pt x="67" y="0"/>
                  </a:lnTo>
                  <a:lnTo>
                    <a:pt x="75" y="3"/>
                  </a:lnTo>
                  <a:lnTo>
                    <a:pt x="80" y="3"/>
                  </a:lnTo>
                  <a:lnTo>
                    <a:pt x="82" y="3"/>
                  </a:lnTo>
                  <a:lnTo>
                    <a:pt x="82" y="6"/>
                  </a:lnTo>
                  <a:lnTo>
                    <a:pt x="82" y="9"/>
                  </a:lnTo>
                  <a:lnTo>
                    <a:pt x="80" y="9"/>
                  </a:lnTo>
                  <a:lnTo>
                    <a:pt x="77" y="12"/>
                  </a:lnTo>
                  <a:lnTo>
                    <a:pt x="75" y="12"/>
                  </a:lnTo>
                  <a:lnTo>
                    <a:pt x="72" y="12"/>
                  </a:lnTo>
                  <a:lnTo>
                    <a:pt x="67" y="15"/>
                  </a:lnTo>
                  <a:lnTo>
                    <a:pt x="65" y="15"/>
                  </a:lnTo>
                  <a:lnTo>
                    <a:pt x="58" y="15"/>
                  </a:lnTo>
                  <a:lnTo>
                    <a:pt x="53" y="18"/>
                  </a:lnTo>
                  <a:lnTo>
                    <a:pt x="46" y="18"/>
                  </a:lnTo>
                  <a:lnTo>
                    <a:pt x="38" y="18"/>
                  </a:lnTo>
                  <a:lnTo>
                    <a:pt x="29" y="18"/>
                  </a:lnTo>
                  <a:lnTo>
                    <a:pt x="19" y="18"/>
                  </a:lnTo>
                  <a:lnTo>
                    <a:pt x="9" y="18"/>
                  </a:lnTo>
                  <a:lnTo>
                    <a:pt x="0" y="18"/>
                  </a:lnTo>
                  <a:lnTo>
                    <a:pt x="0" y="6"/>
                  </a:lnTo>
                  <a:lnTo>
                    <a:pt x="12" y="6"/>
                  </a:lnTo>
                  <a:lnTo>
                    <a:pt x="21" y="6"/>
                  </a:lnTo>
                  <a:lnTo>
                    <a:pt x="31" y="6"/>
                  </a:lnTo>
                  <a:lnTo>
                    <a:pt x="38" y="3"/>
                  </a:lnTo>
                  <a:lnTo>
                    <a:pt x="38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2" name="Freeform 27"/>
            <p:cNvSpPr>
              <a:spLocks/>
            </p:cNvSpPr>
            <p:nvPr/>
          </p:nvSpPr>
          <p:spPr bwMode="auto">
            <a:xfrm>
              <a:off x="5010167" y="2283456"/>
              <a:ext cx="286707" cy="93459"/>
            </a:xfrm>
            <a:custGeom>
              <a:avLst/>
              <a:gdLst>
                <a:gd name="T0" fmla="*/ 63 w 89"/>
                <a:gd name="T1" fmla="*/ 14 h 17"/>
                <a:gd name="T2" fmla="*/ 48 w 89"/>
                <a:gd name="T3" fmla="*/ 14 h 17"/>
                <a:gd name="T4" fmla="*/ 34 w 89"/>
                <a:gd name="T5" fmla="*/ 14 h 17"/>
                <a:gd name="T6" fmla="*/ 19 w 89"/>
                <a:gd name="T7" fmla="*/ 17 h 17"/>
                <a:gd name="T8" fmla="*/ 0 w 89"/>
                <a:gd name="T9" fmla="*/ 17 h 17"/>
                <a:gd name="T10" fmla="*/ 0 w 89"/>
                <a:gd name="T11" fmla="*/ 6 h 17"/>
                <a:gd name="T12" fmla="*/ 14 w 89"/>
                <a:gd name="T13" fmla="*/ 3 h 17"/>
                <a:gd name="T14" fmla="*/ 24 w 89"/>
                <a:gd name="T15" fmla="*/ 3 h 17"/>
                <a:gd name="T16" fmla="*/ 34 w 89"/>
                <a:gd name="T17" fmla="*/ 3 h 17"/>
                <a:gd name="T18" fmla="*/ 43 w 89"/>
                <a:gd name="T19" fmla="*/ 0 h 17"/>
                <a:gd name="T20" fmla="*/ 51 w 89"/>
                <a:gd name="T21" fmla="*/ 0 h 17"/>
                <a:gd name="T22" fmla="*/ 55 w 89"/>
                <a:gd name="T23" fmla="*/ 0 h 17"/>
                <a:gd name="T24" fmla="*/ 60 w 89"/>
                <a:gd name="T25" fmla="*/ 0 h 17"/>
                <a:gd name="T26" fmla="*/ 63 w 89"/>
                <a:gd name="T27" fmla="*/ 0 h 17"/>
                <a:gd name="T28" fmla="*/ 72 w 89"/>
                <a:gd name="T29" fmla="*/ 0 h 17"/>
                <a:gd name="T30" fmla="*/ 80 w 89"/>
                <a:gd name="T31" fmla="*/ 3 h 17"/>
                <a:gd name="T32" fmla="*/ 85 w 89"/>
                <a:gd name="T33" fmla="*/ 3 h 17"/>
                <a:gd name="T34" fmla="*/ 87 w 89"/>
                <a:gd name="T35" fmla="*/ 3 h 17"/>
                <a:gd name="T36" fmla="*/ 89 w 89"/>
                <a:gd name="T37" fmla="*/ 6 h 17"/>
                <a:gd name="T38" fmla="*/ 89 w 89"/>
                <a:gd name="T39" fmla="*/ 9 h 17"/>
                <a:gd name="T40" fmla="*/ 89 w 89"/>
                <a:gd name="T41" fmla="*/ 9 h 17"/>
                <a:gd name="T42" fmla="*/ 87 w 89"/>
                <a:gd name="T43" fmla="*/ 9 h 17"/>
                <a:gd name="T44" fmla="*/ 85 w 89"/>
                <a:gd name="T45" fmla="*/ 11 h 17"/>
                <a:gd name="T46" fmla="*/ 82 w 89"/>
                <a:gd name="T47" fmla="*/ 11 h 17"/>
                <a:gd name="T48" fmla="*/ 80 w 89"/>
                <a:gd name="T49" fmla="*/ 11 h 17"/>
                <a:gd name="T50" fmla="*/ 75 w 89"/>
                <a:gd name="T51" fmla="*/ 14 h 17"/>
                <a:gd name="T52" fmla="*/ 70 w 89"/>
                <a:gd name="T53" fmla="*/ 14 h 17"/>
                <a:gd name="T54" fmla="*/ 63 w 89"/>
                <a:gd name="T55" fmla="*/ 14 h 17"/>
                <a:gd name="T56" fmla="*/ 63 w 89"/>
                <a:gd name="T57" fmla="*/ 1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9" h="17">
                  <a:moveTo>
                    <a:pt x="63" y="14"/>
                  </a:moveTo>
                  <a:lnTo>
                    <a:pt x="48" y="14"/>
                  </a:lnTo>
                  <a:lnTo>
                    <a:pt x="34" y="14"/>
                  </a:lnTo>
                  <a:lnTo>
                    <a:pt x="19" y="17"/>
                  </a:lnTo>
                  <a:lnTo>
                    <a:pt x="0" y="17"/>
                  </a:lnTo>
                  <a:lnTo>
                    <a:pt x="0" y="6"/>
                  </a:lnTo>
                  <a:lnTo>
                    <a:pt x="14" y="3"/>
                  </a:lnTo>
                  <a:lnTo>
                    <a:pt x="24" y="3"/>
                  </a:lnTo>
                  <a:lnTo>
                    <a:pt x="34" y="3"/>
                  </a:lnTo>
                  <a:lnTo>
                    <a:pt x="43" y="0"/>
                  </a:lnTo>
                  <a:lnTo>
                    <a:pt x="51" y="0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3" y="0"/>
                  </a:lnTo>
                  <a:lnTo>
                    <a:pt x="72" y="0"/>
                  </a:lnTo>
                  <a:lnTo>
                    <a:pt x="80" y="3"/>
                  </a:lnTo>
                  <a:lnTo>
                    <a:pt x="85" y="3"/>
                  </a:lnTo>
                  <a:lnTo>
                    <a:pt x="87" y="3"/>
                  </a:lnTo>
                  <a:lnTo>
                    <a:pt x="89" y="6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87" y="9"/>
                  </a:lnTo>
                  <a:lnTo>
                    <a:pt x="85" y="11"/>
                  </a:lnTo>
                  <a:lnTo>
                    <a:pt x="82" y="11"/>
                  </a:lnTo>
                  <a:lnTo>
                    <a:pt x="80" y="11"/>
                  </a:lnTo>
                  <a:lnTo>
                    <a:pt x="75" y="14"/>
                  </a:lnTo>
                  <a:lnTo>
                    <a:pt x="70" y="14"/>
                  </a:lnTo>
                  <a:lnTo>
                    <a:pt x="63" y="14"/>
                  </a:lnTo>
                  <a:lnTo>
                    <a:pt x="63" y="1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3" name="Freeform 28"/>
            <p:cNvSpPr>
              <a:spLocks/>
            </p:cNvSpPr>
            <p:nvPr/>
          </p:nvSpPr>
          <p:spPr bwMode="auto">
            <a:xfrm>
              <a:off x="4961846" y="1634756"/>
              <a:ext cx="476769" cy="142934"/>
            </a:xfrm>
            <a:custGeom>
              <a:avLst/>
              <a:gdLst>
                <a:gd name="T0" fmla="*/ 10 w 148"/>
                <a:gd name="T1" fmla="*/ 23 h 26"/>
                <a:gd name="T2" fmla="*/ 8 w 148"/>
                <a:gd name="T3" fmla="*/ 23 h 26"/>
                <a:gd name="T4" fmla="*/ 3 w 148"/>
                <a:gd name="T5" fmla="*/ 20 h 26"/>
                <a:gd name="T6" fmla="*/ 3 w 148"/>
                <a:gd name="T7" fmla="*/ 20 h 26"/>
                <a:gd name="T8" fmla="*/ 0 w 148"/>
                <a:gd name="T9" fmla="*/ 17 h 26"/>
                <a:gd name="T10" fmla="*/ 3 w 148"/>
                <a:gd name="T11" fmla="*/ 17 h 26"/>
                <a:gd name="T12" fmla="*/ 5 w 148"/>
                <a:gd name="T13" fmla="*/ 14 h 26"/>
                <a:gd name="T14" fmla="*/ 10 w 148"/>
                <a:gd name="T15" fmla="*/ 14 h 26"/>
                <a:gd name="T16" fmla="*/ 17 w 148"/>
                <a:gd name="T17" fmla="*/ 11 h 26"/>
                <a:gd name="T18" fmla="*/ 27 w 148"/>
                <a:gd name="T19" fmla="*/ 11 h 26"/>
                <a:gd name="T20" fmla="*/ 37 w 148"/>
                <a:gd name="T21" fmla="*/ 9 h 26"/>
                <a:gd name="T22" fmla="*/ 51 w 148"/>
                <a:gd name="T23" fmla="*/ 9 h 26"/>
                <a:gd name="T24" fmla="*/ 66 w 148"/>
                <a:gd name="T25" fmla="*/ 6 h 26"/>
                <a:gd name="T26" fmla="*/ 80 w 148"/>
                <a:gd name="T27" fmla="*/ 3 h 26"/>
                <a:gd name="T28" fmla="*/ 95 w 148"/>
                <a:gd name="T29" fmla="*/ 3 h 26"/>
                <a:gd name="T30" fmla="*/ 107 w 148"/>
                <a:gd name="T31" fmla="*/ 0 h 26"/>
                <a:gd name="T32" fmla="*/ 116 w 148"/>
                <a:gd name="T33" fmla="*/ 0 h 26"/>
                <a:gd name="T34" fmla="*/ 124 w 148"/>
                <a:gd name="T35" fmla="*/ 0 h 26"/>
                <a:gd name="T36" fmla="*/ 131 w 148"/>
                <a:gd name="T37" fmla="*/ 0 h 26"/>
                <a:gd name="T38" fmla="*/ 136 w 148"/>
                <a:gd name="T39" fmla="*/ 0 h 26"/>
                <a:gd name="T40" fmla="*/ 138 w 148"/>
                <a:gd name="T41" fmla="*/ 3 h 26"/>
                <a:gd name="T42" fmla="*/ 143 w 148"/>
                <a:gd name="T43" fmla="*/ 3 h 26"/>
                <a:gd name="T44" fmla="*/ 145 w 148"/>
                <a:gd name="T45" fmla="*/ 6 h 26"/>
                <a:gd name="T46" fmla="*/ 148 w 148"/>
                <a:gd name="T47" fmla="*/ 6 h 26"/>
                <a:gd name="T48" fmla="*/ 148 w 148"/>
                <a:gd name="T49" fmla="*/ 9 h 26"/>
                <a:gd name="T50" fmla="*/ 148 w 148"/>
                <a:gd name="T51" fmla="*/ 9 h 26"/>
                <a:gd name="T52" fmla="*/ 145 w 148"/>
                <a:gd name="T53" fmla="*/ 11 h 26"/>
                <a:gd name="T54" fmla="*/ 143 w 148"/>
                <a:gd name="T55" fmla="*/ 11 h 26"/>
                <a:gd name="T56" fmla="*/ 141 w 148"/>
                <a:gd name="T57" fmla="*/ 11 h 26"/>
                <a:gd name="T58" fmla="*/ 136 w 148"/>
                <a:gd name="T59" fmla="*/ 11 h 26"/>
                <a:gd name="T60" fmla="*/ 129 w 148"/>
                <a:gd name="T61" fmla="*/ 14 h 26"/>
                <a:gd name="T62" fmla="*/ 124 w 148"/>
                <a:gd name="T63" fmla="*/ 14 h 26"/>
                <a:gd name="T64" fmla="*/ 114 w 148"/>
                <a:gd name="T65" fmla="*/ 17 h 26"/>
                <a:gd name="T66" fmla="*/ 97 w 148"/>
                <a:gd name="T67" fmla="*/ 17 h 26"/>
                <a:gd name="T68" fmla="*/ 83 w 148"/>
                <a:gd name="T69" fmla="*/ 20 h 26"/>
                <a:gd name="T70" fmla="*/ 68 w 148"/>
                <a:gd name="T71" fmla="*/ 20 h 26"/>
                <a:gd name="T72" fmla="*/ 54 w 148"/>
                <a:gd name="T73" fmla="*/ 23 h 26"/>
                <a:gd name="T74" fmla="*/ 49 w 148"/>
                <a:gd name="T75" fmla="*/ 23 h 26"/>
                <a:gd name="T76" fmla="*/ 41 w 148"/>
                <a:gd name="T77" fmla="*/ 23 h 26"/>
                <a:gd name="T78" fmla="*/ 37 w 148"/>
                <a:gd name="T79" fmla="*/ 23 h 26"/>
                <a:gd name="T80" fmla="*/ 32 w 148"/>
                <a:gd name="T81" fmla="*/ 26 h 26"/>
                <a:gd name="T82" fmla="*/ 29 w 148"/>
                <a:gd name="T83" fmla="*/ 26 h 26"/>
                <a:gd name="T84" fmla="*/ 27 w 148"/>
                <a:gd name="T85" fmla="*/ 26 h 26"/>
                <a:gd name="T86" fmla="*/ 25 w 148"/>
                <a:gd name="T87" fmla="*/ 26 h 26"/>
                <a:gd name="T88" fmla="*/ 22 w 148"/>
                <a:gd name="T89" fmla="*/ 26 h 26"/>
                <a:gd name="T90" fmla="*/ 17 w 148"/>
                <a:gd name="T91" fmla="*/ 26 h 26"/>
                <a:gd name="T92" fmla="*/ 15 w 148"/>
                <a:gd name="T93" fmla="*/ 23 h 26"/>
                <a:gd name="T94" fmla="*/ 10 w 148"/>
                <a:gd name="T95" fmla="*/ 23 h 26"/>
                <a:gd name="T96" fmla="*/ 10 w 148"/>
                <a:gd name="T97" fmla="*/ 2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8" h="26">
                  <a:moveTo>
                    <a:pt x="10" y="23"/>
                  </a:moveTo>
                  <a:lnTo>
                    <a:pt x="8" y="23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3" y="17"/>
                  </a:lnTo>
                  <a:lnTo>
                    <a:pt x="5" y="14"/>
                  </a:lnTo>
                  <a:lnTo>
                    <a:pt x="10" y="14"/>
                  </a:lnTo>
                  <a:lnTo>
                    <a:pt x="17" y="11"/>
                  </a:lnTo>
                  <a:lnTo>
                    <a:pt x="27" y="11"/>
                  </a:lnTo>
                  <a:lnTo>
                    <a:pt x="37" y="9"/>
                  </a:lnTo>
                  <a:lnTo>
                    <a:pt x="51" y="9"/>
                  </a:lnTo>
                  <a:lnTo>
                    <a:pt x="66" y="6"/>
                  </a:lnTo>
                  <a:lnTo>
                    <a:pt x="80" y="3"/>
                  </a:lnTo>
                  <a:lnTo>
                    <a:pt x="95" y="3"/>
                  </a:lnTo>
                  <a:lnTo>
                    <a:pt x="107" y="0"/>
                  </a:lnTo>
                  <a:lnTo>
                    <a:pt x="116" y="0"/>
                  </a:lnTo>
                  <a:lnTo>
                    <a:pt x="124" y="0"/>
                  </a:lnTo>
                  <a:lnTo>
                    <a:pt x="131" y="0"/>
                  </a:lnTo>
                  <a:lnTo>
                    <a:pt x="136" y="0"/>
                  </a:lnTo>
                  <a:lnTo>
                    <a:pt x="138" y="3"/>
                  </a:lnTo>
                  <a:lnTo>
                    <a:pt x="143" y="3"/>
                  </a:lnTo>
                  <a:lnTo>
                    <a:pt x="145" y="6"/>
                  </a:lnTo>
                  <a:lnTo>
                    <a:pt x="148" y="6"/>
                  </a:lnTo>
                  <a:lnTo>
                    <a:pt x="148" y="9"/>
                  </a:lnTo>
                  <a:lnTo>
                    <a:pt x="148" y="9"/>
                  </a:lnTo>
                  <a:lnTo>
                    <a:pt x="145" y="11"/>
                  </a:lnTo>
                  <a:lnTo>
                    <a:pt x="143" y="11"/>
                  </a:lnTo>
                  <a:lnTo>
                    <a:pt x="141" y="11"/>
                  </a:lnTo>
                  <a:lnTo>
                    <a:pt x="136" y="11"/>
                  </a:lnTo>
                  <a:lnTo>
                    <a:pt x="129" y="14"/>
                  </a:lnTo>
                  <a:lnTo>
                    <a:pt x="124" y="14"/>
                  </a:lnTo>
                  <a:lnTo>
                    <a:pt x="114" y="17"/>
                  </a:lnTo>
                  <a:lnTo>
                    <a:pt x="97" y="17"/>
                  </a:lnTo>
                  <a:lnTo>
                    <a:pt x="83" y="20"/>
                  </a:lnTo>
                  <a:lnTo>
                    <a:pt x="68" y="20"/>
                  </a:lnTo>
                  <a:lnTo>
                    <a:pt x="54" y="23"/>
                  </a:lnTo>
                  <a:lnTo>
                    <a:pt x="49" y="23"/>
                  </a:lnTo>
                  <a:lnTo>
                    <a:pt x="41" y="23"/>
                  </a:lnTo>
                  <a:lnTo>
                    <a:pt x="37" y="23"/>
                  </a:lnTo>
                  <a:lnTo>
                    <a:pt x="32" y="26"/>
                  </a:lnTo>
                  <a:lnTo>
                    <a:pt x="29" y="26"/>
                  </a:lnTo>
                  <a:lnTo>
                    <a:pt x="27" y="26"/>
                  </a:lnTo>
                  <a:lnTo>
                    <a:pt x="25" y="26"/>
                  </a:lnTo>
                  <a:lnTo>
                    <a:pt x="22" y="26"/>
                  </a:lnTo>
                  <a:lnTo>
                    <a:pt x="17" y="26"/>
                  </a:lnTo>
                  <a:lnTo>
                    <a:pt x="15" y="23"/>
                  </a:lnTo>
                  <a:lnTo>
                    <a:pt x="10" y="23"/>
                  </a:lnTo>
                  <a:lnTo>
                    <a:pt x="10" y="2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" name="Freeform 29"/>
            <p:cNvSpPr>
              <a:spLocks/>
            </p:cNvSpPr>
            <p:nvPr/>
          </p:nvSpPr>
          <p:spPr bwMode="auto">
            <a:xfrm>
              <a:off x="4707354" y="1761196"/>
              <a:ext cx="1011523" cy="230894"/>
            </a:xfrm>
            <a:custGeom>
              <a:avLst/>
              <a:gdLst>
                <a:gd name="T0" fmla="*/ 24 w 314"/>
                <a:gd name="T1" fmla="*/ 42 h 42"/>
                <a:gd name="T2" fmla="*/ 16 w 314"/>
                <a:gd name="T3" fmla="*/ 39 h 42"/>
                <a:gd name="T4" fmla="*/ 9 w 314"/>
                <a:gd name="T5" fmla="*/ 36 h 42"/>
                <a:gd name="T6" fmla="*/ 4 w 314"/>
                <a:gd name="T7" fmla="*/ 33 h 42"/>
                <a:gd name="T8" fmla="*/ 0 w 314"/>
                <a:gd name="T9" fmla="*/ 30 h 42"/>
                <a:gd name="T10" fmla="*/ 0 w 314"/>
                <a:gd name="T11" fmla="*/ 30 h 42"/>
                <a:gd name="T12" fmla="*/ 0 w 314"/>
                <a:gd name="T13" fmla="*/ 27 h 42"/>
                <a:gd name="T14" fmla="*/ 2 w 314"/>
                <a:gd name="T15" fmla="*/ 27 h 42"/>
                <a:gd name="T16" fmla="*/ 4 w 314"/>
                <a:gd name="T17" fmla="*/ 27 h 42"/>
                <a:gd name="T18" fmla="*/ 9 w 314"/>
                <a:gd name="T19" fmla="*/ 27 h 42"/>
                <a:gd name="T20" fmla="*/ 16 w 314"/>
                <a:gd name="T21" fmla="*/ 24 h 42"/>
                <a:gd name="T22" fmla="*/ 26 w 314"/>
                <a:gd name="T23" fmla="*/ 24 h 42"/>
                <a:gd name="T24" fmla="*/ 38 w 314"/>
                <a:gd name="T25" fmla="*/ 21 h 42"/>
                <a:gd name="T26" fmla="*/ 53 w 314"/>
                <a:gd name="T27" fmla="*/ 21 h 42"/>
                <a:gd name="T28" fmla="*/ 67 w 314"/>
                <a:gd name="T29" fmla="*/ 18 h 42"/>
                <a:gd name="T30" fmla="*/ 101 w 314"/>
                <a:gd name="T31" fmla="*/ 15 h 42"/>
                <a:gd name="T32" fmla="*/ 133 w 314"/>
                <a:gd name="T33" fmla="*/ 12 h 42"/>
                <a:gd name="T34" fmla="*/ 164 w 314"/>
                <a:gd name="T35" fmla="*/ 9 h 42"/>
                <a:gd name="T36" fmla="*/ 193 w 314"/>
                <a:gd name="T37" fmla="*/ 6 h 42"/>
                <a:gd name="T38" fmla="*/ 208 w 314"/>
                <a:gd name="T39" fmla="*/ 3 h 42"/>
                <a:gd name="T40" fmla="*/ 220 w 314"/>
                <a:gd name="T41" fmla="*/ 3 h 42"/>
                <a:gd name="T42" fmla="*/ 232 w 314"/>
                <a:gd name="T43" fmla="*/ 3 h 42"/>
                <a:gd name="T44" fmla="*/ 241 w 314"/>
                <a:gd name="T45" fmla="*/ 0 h 42"/>
                <a:gd name="T46" fmla="*/ 249 w 314"/>
                <a:gd name="T47" fmla="*/ 0 h 42"/>
                <a:gd name="T48" fmla="*/ 256 w 314"/>
                <a:gd name="T49" fmla="*/ 0 h 42"/>
                <a:gd name="T50" fmla="*/ 261 w 314"/>
                <a:gd name="T51" fmla="*/ 0 h 42"/>
                <a:gd name="T52" fmla="*/ 263 w 314"/>
                <a:gd name="T53" fmla="*/ 0 h 42"/>
                <a:gd name="T54" fmla="*/ 268 w 314"/>
                <a:gd name="T55" fmla="*/ 0 h 42"/>
                <a:gd name="T56" fmla="*/ 273 w 314"/>
                <a:gd name="T57" fmla="*/ 0 h 42"/>
                <a:gd name="T58" fmla="*/ 285 w 314"/>
                <a:gd name="T59" fmla="*/ 0 h 42"/>
                <a:gd name="T60" fmla="*/ 295 w 314"/>
                <a:gd name="T61" fmla="*/ 3 h 42"/>
                <a:gd name="T62" fmla="*/ 307 w 314"/>
                <a:gd name="T63" fmla="*/ 9 h 42"/>
                <a:gd name="T64" fmla="*/ 309 w 314"/>
                <a:gd name="T65" fmla="*/ 9 h 42"/>
                <a:gd name="T66" fmla="*/ 314 w 314"/>
                <a:gd name="T67" fmla="*/ 12 h 42"/>
                <a:gd name="T68" fmla="*/ 314 w 314"/>
                <a:gd name="T69" fmla="*/ 15 h 42"/>
                <a:gd name="T70" fmla="*/ 314 w 314"/>
                <a:gd name="T71" fmla="*/ 15 h 42"/>
                <a:gd name="T72" fmla="*/ 312 w 314"/>
                <a:gd name="T73" fmla="*/ 18 h 42"/>
                <a:gd name="T74" fmla="*/ 309 w 314"/>
                <a:gd name="T75" fmla="*/ 18 h 42"/>
                <a:gd name="T76" fmla="*/ 307 w 314"/>
                <a:gd name="T77" fmla="*/ 21 h 42"/>
                <a:gd name="T78" fmla="*/ 299 w 314"/>
                <a:gd name="T79" fmla="*/ 21 h 42"/>
                <a:gd name="T80" fmla="*/ 295 w 314"/>
                <a:gd name="T81" fmla="*/ 21 h 42"/>
                <a:gd name="T82" fmla="*/ 287 w 314"/>
                <a:gd name="T83" fmla="*/ 21 h 42"/>
                <a:gd name="T84" fmla="*/ 278 w 314"/>
                <a:gd name="T85" fmla="*/ 21 h 42"/>
                <a:gd name="T86" fmla="*/ 268 w 314"/>
                <a:gd name="T87" fmla="*/ 21 h 42"/>
                <a:gd name="T88" fmla="*/ 246 w 314"/>
                <a:gd name="T89" fmla="*/ 21 h 42"/>
                <a:gd name="T90" fmla="*/ 224 w 314"/>
                <a:gd name="T91" fmla="*/ 24 h 42"/>
                <a:gd name="T92" fmla="*/ 200 w 314"/>
                <a:gd name="T93" fmla="*/ 24 h 42"/>
                <a:gd name="T94" fmla="*/ 179 w 314"/>
                <a:gd name="T95" fmla="*/ 24 h 42"/>
                <a:gd name="T96" fmla="*/ 154 w 314"/>
                <a:gd name="T97" fmla="*/ 27 h 42"/>
                <a:gd name="T98" fmla="*/ 130 w 314"/>
                <a:gd name="T99" fmla="*/ 27 h 42"/>
                <a:gd name="T100" fmla="*/ 106 w 314"/>
                <a:gd name="T101" fmla="*/ 30 h 42"/>
                <a:gd name="T102" fmla="*/ 82 w 314"/>
                <a:gd name="T103" fmla="*/ 33 h 42"/>
                <a:gd name="T104" fmla="*/ 70 w 314"/>
                <a:gd name="T105" fmla="*/ 36 h 42"/>
                <a:gd name="T106" fmla="*/ 60 w 314"/>
                <a:gd name="T107" fmla="*/ 36 h 42"/>
                <a:gd name="T108" fmla="*/ 50 w 314"/>
                <a:gd name="T109" fmla="*/ 39 h 42"/>
                <a:gd name="T110" fmla="*/ 43 w 314"/>
                <a:gd name="T111" fmla="*/ 39 h 42"/>
                <a:gd name="T112" fmla="*/ 36 w 314"/>
                <a:gd name="T113" fmla="*/ 39 h 42"/>
                <a:gd name="T114" fmla="*/ 31 w 314"/>
                <a:gd name="T115" fmla="*/ 42 h 42"/>
                <a:gd name="T116" fmla="*/ 29 w 314"/>
                <a:gd name="T117" fmla="*/ 42 h 42"/>
                <a:gd name="T118" fmla="*/ 24 w 314"/>
                <a:gd name="T119" fmla="*/ 42 h 42"/>
                <a:gd name="T120" fmla="*/ 24 w 314"/>
                <a:gd name="T121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4" h="42">
                  <a:moveTo>
                    <a:pt x="24" y="42"/>
                  </a:moveTo>
                  <a:lnTo>
                    <a:pt x="16" y="39"/>
                  </a:lnTo>
                  <a:lnTo>
                    <a:pt x="9" y="36"/>
                  </a:lnTo>
                  <a:lnTo>
                    <a:pt x="4" y="3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2" y="27"/>
                  </a:lnTo>
                  <a:lnTo>
                    <a:pt x="4" y="27"/>
                  </a:lnTo>
                  <a:lnTo>
                    <a:pt x="9" y="27"/>
                  </a:lnTo>
                  <a:lnTo>
                    <a:pt x="16" y="24"/>
                  </a:lnTo>
                  <a:lnTo>
                    <a:pt x="26" y="24"/>
                  </a:lnTo>
                  <a:lnTo>
                    <a:pt x="38" y="21"/>
                  </a:lnTo>
                  <a:lnTo>
                    <a:pt x="53" y="21"/>
                  </a:lnTo>
                  <a:lnTo>
                    <a:pt x="67" y="18"/>
                  </a:lnTo>
                  <a:lnTo>
                    <a:pt x="101" y="15"/>
                  </a:lnTo>
                  <a:lnTo>
                    <a:pt x="133" y="12"/>
                  </a:lnTo>
                  <a:lnTo>
                    <a:pt x="164" y="9"/>
                  </a:lnTo>
                  <a:lnTo>
                    <a:pt x="193" y="6"/>
                  </a:lnTo>
                  <a:lnTo>
                    <a:pt x="208" y="3"/>
                  </a:lnTo>
                  <a:lnTo>
                    <a:pt x="220" y="3"/>
                  </a:lnTo>
                  <a:lnTo>
                    <a:pt x="232" y="3"/>
                  </a:lnTo>
                  <a:lnTo>
                    <a:pt x="241" y="0"/>
                  </a:lnTo>
                  <a:lnTo>
                    <a:pt x="249" y="0"/>
                  </a:lnTo>
                  <a:lnTo>
                    <a:pt x="256" y="0"/>
                  </a:lnTo>
                  <a:lnTo>
                    <a:pt x="261" y="0"/>
                  </a:lnTo>
                  <a:lnTo>
                    <a:pt x="263" y="0"/>
                  </a:lnTo>
                  <a:lnTo>
                    <a:pt x="268" y="0"/>
                  </a:lnTo>
                  <a:lnTo>
                    <a:pt x="273" y="0"/>
                  </a:lnTo>
                  <a:lnTo>
                    <a:pt x="285" y="0"/>
                  </a:lnTo>
                  <a:lnTo>
                    <a:pt x="295" y="3"/>
                  </a:lnTo>
                  <a:lnTo>
                    <a:pt x="307" y="9"/>
                  </a:lnTo>
                  <a:lnTo>
                    <a:pt x="309" y="9"/>
                  </a:lnTo>
                  <a:lnTo>
                    <a:pt x="314" y="12"/>
                  </a:lnTo>
                  <a:lnTo>
                    <a:pt x="314" y="15"/>
                  </a:lnTo>
                  <a:lnTo>
                    <a:pt x="314" y="15"/>
                  </a:lnTo>
                  <a:lnTo>
                    <a:pt x="312" y="18"/>
                  </a:lnTo>
                  <a:lnTo>
                    <a:pt x="309" y="18"/>
                  </a:lnTo>
                  <a:lnTo>
                    <a:pt x="307" y="21"/>
                  </a:lnTo>
                  <a:lnTo>
                    <a:pt x="299" y="21"/>
                  </a:lnTo>
                  <a:lnTo>
                    <a:pt x="295" y="21"/>
                  </a:lnTo>
                  <a:lnTo>
                    <a:pt x="287" y="21"/>
                  </a:lnTo>
                  <a:lnTo>
                    <a:pt x="278" y="21"/>
                  </a:lnTo>
                  <a:lnTo>
                    <a:pt x="268" y="21"/>
                  </a:lnTo>
                  <a:lnTo>
                    <a:pt x="246" y="21"/>
                  </a:lnTo>
                  <a:lnTo>
                    <a:pt x="224" y="24"/>
                  </a:lnTo>
                  <a:lnTo>
                    <a:pt x="200" y="24"/>
                  </a:lnTo>
                  <a:lnTo>
                    <a:pt x="179" y="24"/>
                  </a:lnTo>
                  <a:lnTo>
                    <a:pt x="154" y="27"/>
                  </a:lnTo>
                  <a:lnTo>
                    <a:pt x="130" y="27"/>
                  </a:lnTo>
                  <a:lnTo>
                    <a:pt x="106" y="30"/>
                  </a:lnTo>
                  <a:lnTo>
                    <a:pt x="82" y="33"/>
                  </a:lnTo>
                  <a:lnTo>
                    <a:pt x="70" y="36"/>
                  </a:lnTo>
                  <a:lnTo>
                    <a:pt x="60" y="36"/>
                  </a:lnTo>
                  <a:lnTo>
                    <a:pt x="50" y="39"/>
                  </a:lnTo>
                  <a:lnTo>
                    <a:pt x="43" y="39"/>
                  </a:lnTo>
                  <a:lnTo>
                    <a:pt x="36" y="39"/>
                  </a:lnTo>
                  <a:lnTo>
                    <a:pt x="31" y="42"/>
                  </a:lnTo>
                  <a:lnTo>
                    <a:pt x="29" y="42"/>
                  </a:lnTo>
                  <a:lnTo>
                    <a:pt x="24" y="42"/>
                  </a:lnTo>
                  <a:lnTo>
                    <a:pt x="24" y="4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58" name="组合 57">
            <a:extLst>
              <a:ext uri="{FF2B5EF4-FFF2-40B4-BE49-F238E27FC236}">
                <a16:creationId xmlns:a16="http://schemas.microsoft.com/office/drawing/2014/main" xmlns="" id="{FAB5323E-B90E-4B80-823A-B1E82F2C3846}"/>
              </a:ext>
            </a:extLst>
          </p:cNvPr>
          <p:cNvGrpSpPr/>
          <p:nvPr/>
        </p:nvGrpSpPr>
        <p:grpSpPr>
          <a:xfrm>
            <a:off x="8563690" y="678600"/>
            <a:ext cx="2292104" cy="2350702"/>
            <a:chOff x="5834848" y="1326898"/>
            <a:chExt cx="1340107" cy="1374366"/>
          </a:xfrm>
          <a:solidFill>
            <a:schemeClr val="bg2"/>
          </a:solidFill>
        </p:grpSpPr>
        <p:sp>
          <p:nvSpPr>
            <p:cNvPr id="26" name="Freeform 31"/>
            <p:cNvSpPr>
              <a:spLocks/>
            </p:cNvSpPr>
            <p:nvPr/>
          </p:nvSpPr>
          <p:spPr bwMode="auto">
            <a:xfrm>
              <a:off x="6169875" y="1326898"/>
              <a:ext cx="647505" cy="274873"/>
            </a:xfrm>
            <a:custGeom>
              <a:avLst/>
              <a:gdLst>
                <a:gd name="T0" fmla="*/ 201 w 201"/>
                <a:gd name="T1" fmla="*/ 17 h 50"/>
                <a:gd name="T2" fmla="*/ 201 w 201"/>
                <a:gd name="T3" fmla="*/ 20 h 50"/>
                <a:gd name="T4" fmla="*/ 199 w 201"/>
                <a:gd name="T5" fmla="*/ 23 h 50"/>
                <a:gd name="T6" fmla="*/ 191 w 201"/>
                <a:gd name="T7" fmla="*/ 23 h 50"/>
                <a:gd name="T8" fmla="*/ 184 w 201"/>
                <a:gd name="T9" fmla="*/ 26 h 50"/>
                <a:gd name="T10" fmla="*/ 174 w 201"/>
                <a:gd name="T11" fmla="*/ 29 h 50"/>
                <a:gd name="T12" fmla="*/ 162 w 201"/>
                <a:gd name="T13" fmla="*/ 29 h 50"/>
                <a:gd name="T14" fmla="*/ 148 w 201"/>
                <a:gd name="T15" fmla="*/ 32 h 50"/>
                <a:gd name="T16" fmla="*/ 131 w 201"/>
                <a:gd name="T17" fmla="*/ 35 h 50"/>
                <a:gd name="T18" fmla="*/ 114 w 201"/>
                <a:gd name="T19" fmla="*/ 38 h 50"/>
                <a:gd name="T20" fmla="*/ 97 w 201"/>
                <a:gd name="T21" fmla="*/ 41 h 50"/>
                <a:gd name="T22" fmla="*/ 82 w 201"/>
                <a:gd name="T23" fmla="*/ 44 h 50"/>
                <a:gd name="T24" fmla="*/ 70 w 201"/>
                <a:gd name="T25" fmla="*/ 44 h 50"/>
                <a:gd name="T26" fmla="*/ 58 w 201"/>
                <a:gd name="T27" fmla="*/ 47 h 50"/>
                <a:gd name="T28" fmla="*/ 49 w 201"/>
                <a:gd name="T29" fmla="*/ 47 h 50"/>
                <a:gd name="T30" fmla="*/ 39 w 201"/>
                <a:gd name="T31" fmla="*/ 47 h 50"/>
                <a:gd name="T32" fmla="*/ 32 w 201"/>
                <a:gd name="T33" fmla="*/ 50 h 50"/>
                <a:gd name="T34" fmla="*/ 24 w 201"/>
                <a:gd name="T35" fmla="*/ 50 h 50"/>
                <a:gd name="T36" fmla="*/ 17 w 201"/>
                <a:gd name="T37" fmla="*/ 50 h 50"/>
                <a:gd name="T38" fmla="*/ 12 w 201"/>
                <a:gd name="T39" fmla="*/ 50 h 50"/>
                <a:gd name="T40" fmla="*/ 7 w 201"/>
                <a:gd name="T41" fmla="*/ 50 h 50"/>
                <a:gd name="T42" fmla="*/ 5 w 201"/>
                <a:gd name="T43" fmla="*/ 47 h 50"/>
                <a:gd name="T44" fmla="*/ 3 w 201"/>
                <a:gd name="T45" fmla="*/ 47 h 50"/>
                <a:gd name="T46" fmla="*/ 0 w 201"/>
                <a:gd name="T47" fmla="*/ 47 h 50"/>
                <a:gd name="T48" fmla="*/ 0 w 201"/>
                <a:gd name="T49" fmla="*/ 47 h 50"/>
                <a:gd name="T50" fmla="*/ 0 w 201"/>
                <a:gd name="T51" fmla="*/ 44 h 50"/>
                <a:gd name="T52" fmla="*/ 0 w 201"/>
                <a:gd name="T53" fmla="*/ 44 h 50"/>
                <a:gd name="T54" fmla="*/ 3 w 201"/>
                <a:gd name="T55" fmla="*/ 41 h 50"/>
                <a:gd name="T56" fmla="*/ 7 w 201"/>
                <a:gd name="T57" fmla="*/ 41 h 50"/>
                <a:gd name="T58" fmla="*/ 12 w 201"/>
                <a:gd name="T59" fmla="*/ 38 h 50"/>
                <a:gd name="T60" fmla="*/ 20 w 201"/>
                <a:gd name="T61" fmla="*/ 38 h 50"/>
                <a:gd name="T62" fmla="*/ 27 w 201"/>
                <a:gd name="T63" fmla="*/ 35 h 50"/>
                <a:gd name="T64" fmla="*/ 37 w 201"/>
                <a:gd name="T65" fmla="*/ 35 h 50"/>
                <a:gd name="T66" fmla="*/ 56 w 201"/>
                <a:gd name="T67" fmla="*/ 29 h 50"/>
                <a:gd name="T68" fmla="*/ 73 w 201"/>
                <a:gd name="T69" fmla="*/ 26 h 50"/>
                <a:gd name="T70" fmla="*/ 87 w 201"/>
                <a:gd name="T71" fmla="*/ 23 h 50"/>
                <a:gd name="T72" fmla="*/ 102 w 201"/>
                <a:gd name="T73" fmla="*/ 23 h 50"/>
                <a:gd name="T74" fmla="*/ 114 w 201"/>
                <a:gd name="T75" fmla="*/ 20 h 50"/>
                <a:gd name="T76" fmla="*/ 124 w 201"/>
                <a:gd name="T77" fmla="*/ 17 h 50"/>
                <a:gd name="T78" fmla="*/ 133 w 201"/>
                <a:gd name="T79" fmla="*/ 14 h 50"/>
                <a:gd name="T80" fmla="*/ 140 w 201"/>
                <a:gd name="T81" fmla="*/ 14 h 50"/>
                <a:gd name="T82" fmla="*/ 148 w 201"/>
                <a:gd name="T83" fmla="*/ 11 h 50"/>
                <a:gd name="T84" fmla="*/ 150 w 201"/>
                <a:gd name="T85" fmla="*/ 8 h 50"/>
                <a:gd name="T86" fmla="*/ 153 w 201"/>
                <a:gd name="T87" fmla="*/ 8 h 50"/>
                <a:gd name="T88" fmla="*/ 153 w 201"/>
                <a:gd name="T89" fmla="*/ 6 h 50"/>
                <a:gd name="T90" fmla="*/ 153 w 201"/>
                <a:gd name="T91" fmla="*/ 3 h 50"/>
                <a:gd name="T92" fmla="*/ 153 w 201"/>
                <a:gd name="T93" fmla="*/ 3 h 50"/>
                <a:gd name="T94" fmla="*/ 155 w 201"/>
                <a:gd name="T95" fmla="*/ 0 h 50"/>
                <a:gd name="T96" fmla="*/ 157 w 201"/>
                <a:gd name="T97" fmla="*/ 0 h 50"/>
                <a:gd name="T98" fmla="*/ 162 w 201"/>
                <a:gd name="T99" fmla="*/ 0 h 50"/>
                <a:gd name="T100" fmla="*/ 167 w 201"/>
                <a:gd name="T101" fmla="*/ 3 h 50"/>
                <a:gd name="T102" fmla="*/ 174 w 201"/>
                <a:gd name="T103" fmla="*/ 3 h 50"/>
                <a:gd name="T104" fmla="*/ 184 w 201"/>
                <a:gd name="T105" fmla="*/ 6 h 50"/>
                <a:gd name="T106" fmla="*/ 189 w 201"/>
                <a:gd name="T107" fmla="*/ 6 h 50"/>
                <a:gd name="T108" fmla="*/ 191 w 201"/>
                <a:gd name="T109" fmla="*/ 8 h 50"/>
                <a:gd name="T110" fmla="*/ 196 w 201"/>
                <a:gd name="T111" fmla="*/ 8 h 50"/>
                <a:gd name="T112" fmla="*/ 199 w 201"/>
                <a:gd name="T113" fmla="*/ 11 h 50"/>
                <a:gd name="T114" fmla="*/ 201 w 201"/>
                <a:gd name="T115" fmla="*/ 14 h 50"/>
                <a:gd name="T116" fmla="*/ 201 w 201"/>
                <a:gd name="T117" fmla="*/ 17 h 50"/>
                <a:gd name="T118" fmla="*/ 201 w 201"/>
                <a:gd name="T119" fmla="*/ 1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1" h="50">
                  <a:moveTo>
                    <a:pt x="201" y="17"/>
                  </a:moveTo>
                  <a:lnTo>
                    <a:pt x="201" y="20"/>
                  </a:lnTo>
                  <a:lnTo>
                    <a:pt x="199" y="23"/>
                  </a:lnTo>
                  <a:lnTo>
                    <a:pt x="191" y="23"/>
                  </a:lnTo>
                  <a:lnTo>
                    <a:pt x="184" y="26"/>
                  </a:lnTo>
                  <a:lnTo>
                    <a:pt x="174" y="29"/>
                  </a:lnTo>
                  <a:lnTo>
                    <a:pt x="162" y="29"/>
                  </a:lnTo>
                  <a:lnTo>
                    <a:pt x="148" y="32"/>
                  </a:lnTo>
                  <a:lnTo>
                    <a:pt x="131" y="35"/>
                  </a:lnTo>
                  <a:lnTo>
                    <a:pt x="114" y="38"/>
                  </a:lnTo>
                  <a:lnTo>
                    <a:pt x="97" y="41"/>
                  </a:lnTo>
                  <a:lnTo>
                    <a:pt x="82" y="44"/>
                  </a:lnTo>
                  <a:lnTo>
                    <a:pt x="70" y="44"/>
                  </a:lnTo>
                  <a:lnTo>
                    <a:pt x="58" y="47"/>
                  </a:lnTo>
                  <a:lnTo>
                    <a:pt x="49" y="47"/>
                  </a:lnTo>
                  <a:lnTo>
                    <a:pt x="39" y="47"/>
                  </a:lnTo>
                  <a:lnTo>
                    <a:pt x="32" y="50"/>
                  </a:lnTo>
                  <a:lnTo>
                    <a:pt x="24" y="50"/>
                  </a:lnTo>
                  <a:lnTo>
                    <a:pt x="17" y="50"/>
                  </a:lnTo>
                  <a:lnTo>
                    <a:pt x="12" y="50"/>
                  </a:lnTo>
                  <a:lnTo>
                    <a:pt x="7" y="50"/>
                  </a:lnTo>
                  <a:lnTo>
                    <a:pt x="5" y="47"/>
                  </a:lnTo>
                  <a:lnTo>
                    <a:pt x="3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3" y="41"/>
                  </a:lnTo>
                  <a:lnTo>
                    <a:pt x="7" y="41"/>
                  </a:lnTo>
                  <a:lnTo>
                    <a:pt x="12" y="38"/>
                  </a:lnTo>
                  <a:lnTo>
                    <a:pt x="20" y="38"/>
                  </a:lnTo>
                  <a:lnTo>
                    <a:pt x="27" y="35"/>
                  </a:lnTo>
                  <a:lnTo>
                    <a:pt x="37" y="35"/>
                  </a:lnTo>
                  <a:lnTo>
                    <a:pt x="56" y="29"/>
                  </a:lnTo>
                  <a:lnTo>
                    <a:pt x="73" y="26"/>
                  </a:lnTo>
                  <a:lnTo>
                    <a:pt x="87" y="23"/>
                  </a:lnTo>
                  <a:lnTo>
                    <a:pt x="102" y="23"/>
                  </a:lnTo>
                  <a:lnTo>
                    <a:pt x="114" y="20"/>
                  </a:lnTo>
                  <a:lnTo>
                    <a:pt x="124" y="17"/>
                  </a:lnTo>
                  <a:lnTo>
                    <a:pt x="133" y="14"/>
                  </a:lnTo>
                  <a:lnTo>
                    <a:pt x="140" y="14"/>
                  </a:lnTo>
                  <a:lnTo>
                    <a:pt x="148" y="11"/>
                  </a:lnTo>
                  <a:lnTo>
                    <a:pt x="150" y="8"/>
                  </a:lnTo>
                  <a:lnTo>
                    <a:pt x="153" y="8"/>
                  </a:lnTo>
                  <a:lnTo>
                    <a:pt x="153" y="6"/>
                  </a:lnTo>
                  <a:lnTo>
                    <a:pt x="153" y="3"/>
                  </a:lnTo>
                  <a:lnTo>
                    <a:pt x="153" y="3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62" y="0"/>
                  </a:lnTo>
                  <a:lnTo>
                    <a:pt x="167" y="3"/>
                  </a:lnTo>
                  <a:lnTo>
                    <a:pt x="174" y="3"/>
                  </a:lnTo>
                  <a:lnTo>
                    <a:pt x="184" y="6"/>
                  </a:lnTo>
                  <a:lnTo>
                    <a:pt x="189" y="6"/>
                  </a:lnTo>
                  <a:lnTo>
                    <a:pt x="191" y="8"/>
                  </a:lnTo>
                  <a:lnTo>
                    <a:pt x="196" y="8"/>
                  </a:lnTo>
                  <a:lnTo>
                    <a:pt x="199" y="11"/>
                  </a:lnTo>
                  <a:lnTo>
                    <a:pt x="201" y="14"/>
                  </a:lnTo>
                  <a:lnTo>
                    <a:pt x="201" y="17"/>
                  </a:lnTo>
                  <a:lnTo>
                    <a:pt x="201" y="1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" name="Freeform 32"/>
            <p:cNvSpPr>
              <a:spLocks/>
            </p:cNvSpPr>
            <p:nvPr/>
          </p:nvSpPr>
          <p:spPr bwMode="auto">
            <a:xfrm>
              <a:off x="6169875" y="1667740"/>
              <a:ext cx="653947" cy="159428"/>
            </a:xfrm>
            <a:custGeom>
              <a:avLst/>
              <a:gdLst>
                <a:gd name="T0" fmla="*/ 92 w 203"/>
                <a:gd name="T1" fmla="*/ 8 h 29"/>
                <a:gd name="T2" fmla="*/ 107 w 203"/>
                <a:gd name="T3" fmla="*/ 5 h 29"/>
                <a:gd name="T4" fmla="*/ 119 w 203"/>
                <a:gd name="T5" fmla="*/ 5 h 29"/>
                <a:gd name="T6" fmla="*/ 131 w 203"/>
                <a:gd name="T7" fmla="*/ 3 h 29"/>
                <a:gd name="T8" fmla="*/ 140 w 203"/>
                <a:gd name="T9" fmla="*/ 3 h 29"/>
                <a:gd name="T10" fmla="*/ 150 w 203"/>
                <a:gd name="T11" fmla="*/ 0 h 29"/>
                <a:gd name="T12" fmla="*/ 160 w 203"/>
                <a:gd name="T13" fmla="*/ 0 h 29"/>
                <a:gd name="T14" fmla="*/ 167 w 203"/>
                <a:gd name="T15" fmla="*/ 0 h 29"/>
                <a:gd name="T16" fmla="*/ 172 w 203"/>
                <a:gd name="T17" fmla="*/ 0 h 29"/>
                <a:gd name="T18" fmla="*/ 182 w 203"/>
                <a:gd name="T19" fmla="*/ 0 h 29"/>
                <a:gd name="T20" fmla="*/ 189 w 203"/>
                <a:gd name="T21" fmla="*/ 0 h 29"/>
                <a:gd name="T22" fmla="*/ 196 w 203"/>
                <a:gd name="T23" fmla="*/ 3 h 29"/>
                <a:gd name="T24" fmla="*/ 201 w 203"/>
                <a:gd name="T25" fmla="*/ 5 h 29"/>
                <a:gd name="T26" fmla="*/ 201 w 203"/>
                <a:gd name="T27" fmla="*/ 8 h 29"/>
                <a:gd name="T28" fmla="*/ 203 w 203"/>
                <a:gd name="T29" fmla="*/ 11 h 29"/>
                <a:gd name="T30" fmla="*/ 201 w 203"/>
                <a:gd name="T31" fmla="*/ 11 h 29"/>
                <a:gd name="T32" fmla="*/ 199 w 203"/>
                <a:gd name="T33" fmla="*/ 14 h 29"/>
                <a:gd name="T34" fmla="*/ 194 w 203"/>
                <a:gd name="T35" fmla="*/ 17 h 29"/>
                <a:gd name="T36" fmla="*/ 186 w 203"/>
                <a:gd name="T37" fmla="*/ 17 h 29"/>
                <a:gd name="T38" fmla="*/ 179 w 203"/>
                <a:gd name="T39" fmla="*/ 17 h 29"/>
                <a:gd name="T40" fmla="*/ 172 w 203"/>
                <a:gd name="T41" fmla="*/ 20 h 29"/>
                <a:gd name="T42" fmla="*/ 167 w 203"/>
                <a:gd name="T43" fmla="*/ 20 h 29"/>
                <a:gd name="T44" fmla="*/ 155 w 203"/>
                <a:gd name="T45" fmla="*/ 20 h 29"/>
                <a:gd name="T46" fmla="*/ 138 w 203"/>
                <a:gd name="T47" fmla="*/ 23 h 29"/>
                <a:gd name="T48" fmla="*/ 124 w 203"/>
                <a:gd name="T49" fmla="*/ 23 h 29"/>
                <a:gd name="T50" fmla="*/ 104 w 203"/>
                <a:gd name="T51" fmla="*/ 26 h 29"/>
                <a:gd name="T52" fmla="*/ 87 w 203"/>
                <a:gd name="T53" fmla="*/ 29 h 29"/>
                <a:gd name="T54" fmla="*/ 70 w 203"/>
                <a:gd name="T55" fmla="*/ 29 h 29"/>
                <a:gd name="T56" fmla="*/ 56 w 203"/>
                <a:gd name="T57" fmla="*/ 29 h 29"/>
                <a:gd name="T58" fmla="*/ 44 w 203"/>
                <a:gd name="T59" fmla="*/ 29 h 29"/>
                <a:gd name="T60" fmla="*/ 32 w 203"/>
                <a:gd name="T61" fmla="*/ 29 h 29"/>
                <a:gd name="T62" fmla="*/ 22 w 203"/>
                <a:gd name="T63" fmla="*/ 29 h 29"/>
                <a:gd name="T64" fmla="*/ 15 w 203"/>
                <a:gd name="T65" fmla="*/ 29 h 29"/>
                <a:gd name="T66" fmla="*/ 10 w 203"/>
                <a:gd name="T67" fmla="*/ 29 h 29"/>
                <a:gd name="T68" fmla="*/ 7 w 203"/>
                <a:gd name="T69" fmla="*/ 26 h 29"/>
                <a:gd name="T70" fmla="*/ 5 w 203"/>
                <a:gd name="T71" fmla="*/ 26 h 29"/>
                <a:gd name="T72" fmla="*/ 3 w 203"/>
                <a:gd name="T73" fmla="*/ 23 h 29"/>
                <a:gd name="T74" fmla="*/ 0 w 203"/>
                <a:gd name="T75" fmla="*/ 23 h 29"/>
                <a:gd name="T76" fmla="*/ 3 w 203"/>
                <a:gd name="T77" fmla="*/ 23 h 29"/>
                <a:gd name="T78" fmla="*/ 5 w 203"/>
                <a:gd name="T79" fmla="*/ 20 h 29"/>
                <a:gd name="T80" fmla="*/ 10 w 203"/>
                <a:gd name="T81" fmla="*/ 20 h 29"/>
                <a:gd name="T82" fmla="*/ 17 w 203"/>
                <a:gd name="T83" fmla="*/ 17 h 29"/>
                <a:gd name="T84" fmla="*/ 22 w 203"/>
                <a:gd name="T85" fmla="*/ 17 h 29"/>
                <a:gd name="T86" fmla="*/ 29 w 203"/>
                <a:gd name="T87" fmla="*/ 17 h 29"/>
                <a:gd name="T88" fmla="*/ 37 w 203"/>
                <a:gd name="T89" fmla="*/ 17 h 29"/>
                <a:gd name="T90" fmla="*/ 44 w 203"/>
                <a:gd name="T91" fmla="*/ 14 h 29"/>
                <a:gd name="T92" fmla="*/ 53 w 203"/>
                <a:gd name="T93" fmla="*/ 14 h 29"/>
                <a:gd name="T94" fmla="*/ 66 w 203"/>
                <a:gd name="T95" fmla="*/ 11 h 29"/>
                <a:gd name="T96" fmla="*/ 78 w 203"/>
                <a:gd name="T97" fmla="*/ 11 h 29"/>
                <a:gd name="T98" fmla="*/ 92 w 203"/>
                <a:gd name="T99" fmla="*/ 8 h 29"/>
                <a:gd name="T100" fmla="*/ 92 w 203"/>
                <a:gd name="T101" fmla="*/ 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03" h="29">
                  <a:moveTo>
                    <a:pt x="92" y="8"/>
                  </a:moveTo>
                  <a:lnTo>
                    <a:pt x="107" y="5"/>
                  </a:lnTo>
                  <a:lnTo>
                    <a:pt x="119" y="5"/>
                  </a:lnTo>
                  <a:lnTo>
                    <a:pt x="131" y="3"/>
                  </a:lnTo>
                  <a:lnTo>
                    <a:pt x="140" y="3"/>
                  </a:lnTo>
                  <a:lnTo>
                    <a:pt x="150" y="0"/>
                  </a:lnTo>
                  <a:lnTo>
                    <a:pt x="160" y="0"/>
                  </a:lnTo>
                  <a:lnTo>
                    <a:pt x="167" y="0"/>
                  </a:lnTo>
                  <a:lnTo>
                    <a:pt x="172" y="0"/>
                  </a:lnTo>
                  <a:lnTo>
                    <a:pt x="182" y="0"/>
                  </a:lnTo>
                  <a:lnTo>
                    <a:pt x="189" y="0"/>
                  </a:lnTo>
                  <a:lnTo>
                    <a:pt x="196" y="3"/>
                  </a:lnTo>
                  <a:lnTo>
                    <a:pt x="201" y="5"/>
                  </a:lnTo>
                  <a:lnTo>
                    <a:pt x="201" y="8"/>
                  </a:lnTo>
                  <a:lnTo>
                    <a:pt x="203" y="11"/>
                  </a:lnTo>
                  <a:lnTo>
                    <a:pt x="201" y="11"/>
                  </a:lnTo>
                  <a:lnTo>
                    <a:pt x="199" y="14"/>
                  </a:lnTo>
                  <a:lnTo>
                    <a:pt x="194" y="17"/>
                  </a:lnTo>
                  <a:lnTo>
                    <a:pt x="186" y="17"/>
                  </a:lnTo>
                  <a:lnTo>
                    <a:pt x="179" y="17"/>
                  </a:lnTo>
                  <a:lnTo>
                    <a:pt x="172" y="20"/>
                  </a:lnTo>
                  <a:lnTo>
                    <a:pt x="167" y="20"/>
                  </a:lnTo>
                  <a:lnTo>
                    <a:pt x="155" y="20"/>
                  </a:lnTo>
                  <a:lnTo>
                    <a:pt x="138" y="23"/>
                  </a:lnTo>
                  <a:lnTo>
                    <a:pt x="124" y="23"/>
                  </a:lnTo>
                  <a:lnTo>
                    <a:pt x="104" y="26"/>
                  </a:lnTo>
                  <a:lnTo>
                    <a:pt x="87" y="29"/>
                  </a:lnTo>
                  <a:lnTo>
                    <a:pt x="70" y="29"/>
                  </a:lnTo>
                  <a:lnTo>
                    <a:pt x="56" y="29"/>
                  </a:lnTo>
                  <a:lnTo>
                    <a:pt x="44" y="29"/>
                  </a:lnTo>
                  <a:lnTo>
                    <a:pt x="32" y="29"/>
                  </a:lnTo>
                  <a:lnTo>
                    <a:pt x="22" y="29"/>
                  </a:lnTo>
                  <a:lnTo>
                    <a:pt x="15" y="29"/>
                  </a:lnTo>
                  <a:lnTo>
                    <a:pt x="10" y="29"/>
                  </a:lnTo>
                  <a:lnTo>
                    <a:pt x="7" y="26"/>
                  </a:lnTo>
                  <a:lnTo>
                    <a:pt x="5" y="26"/>
                  </a:lnTo>
                  <a:lnTo>
                    <a:pt x="3" y="23"/>
                  </a:lnTo>
                  <a:lnTo>
                    <a:pt x="0" y="23"/>
                  </a:lnTo>
                  <a:lnTo>
                    <a:pt x="3" y="23"/>
                  </a:lnTo>
                  <a:lnTo>
                    <a:pt x="5" y="20"/>
                  </a:lnTo>
                  <a:lnTo>
                    <a:pt x="10" y="20"/>
                  </a:lnTo>
                  <a:lnTo>
                    <a:pt x="17" y="17"/>
                  </a:lnTo>
                  <a:lnTo>
                    <a:pt x="22" y="17"/>
                  </a:lnTo>
                  <a:lnTo>
                    <a:pt x="29" y="17"/>
                  </a:lnTo>
                  <a:lnTo>
                    <a:pt x="37" y="17"/>
                  </a:lnTo>
                  <a:lnTo>
                    <a:pt x="44" y="14"/>
                  </a:lnTo>
                  <a:lnTo>
                    <a:pt x="53" y="14"/>
                  </a:lnTo>
                  <a:lnTo>
                    <a:pt x="66" y="11"/>
                  </a:lnTo>
                  <a:lnTo>
                    <a:pt x="78" y="11"/>
                  </a:lnTo>
                  <a:lnTo>
                    <a:pt x="92" y="8"/>
                  </a:lnTo>
                  <a:lnTo>
                    <a:pt x="92" y="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" name="Freeform 33"/>
            <p:cNvSpPr>
              <a:spLocks/>
            </p:cNvSpPr>
            <p:nvPr/>
          </p:nvSpPr>
          <p:spPr bwMode="auto">
            <a:xfrm>
              <a:off x="5834848" y="1893135"/>
              <a:ext cx="1340107" cy="241888"/>
            </a:xfrm>
            <a:custGeom>
              <a:avLst/>
              <a:gdLst>
                <a:gd name="T0" fmla="*/ 177 w 416"/>
                <a:gd name="T1" fmla="*/ 32 h 44"/>
                <a:gd name="T2" fmla="*/ 97 w 416"/>
                <a:gd name="T3" fmla="*/ 38 h 44"/>
                <a:gd name="T4" fmla="*/ 75 w 416"/>
                <a:gd name="T5" fmla="*/ 41 h 44"/>
                <a:gd name="T6" fmla="*/ 56 w 416"/>
                <a:gd name="T7" fmla="*/ 44 h 44"/>
                <a:gd name="T8" fmla="*/ 44 w 416"/>
                <a:gd name="T9" fmla="*/ 44 h 44"/>
                <a:gd name="T10" fmla="*/ 37 w 416"/>
                <a:gd name="T11" fmla="*/ 44 h 44"/>
                <a:gd name="T12" fmla="*/ 27 w 416"/>
                <a:gd name="T13" fmla="*/ 44 h 44"/>
                <a:gd name="T14" fmla="*/ 15 w 416"/>
                <a:gd name="T15" fmla="*/ 38 h 44"/>
                <a:gd name="T16" fmla="*/ 5 w 416"/>
                <a:gd name="T17" fmla="*/ 32 h 44"/>
                <a:gd name="T18" fmla="*/ 0 w 416"/>
                <a:gd name="T19" fmla="*/ 29 h 44"/>
                <a:gd name="T20" fmla="*/ 3 w 416"/>
                <a:gd name="T21" fmla="*/ 26 h 44"/>
                <a:gd name="T22" fmla="*/ 7 w 416"/>
                <a:gd name="T23" fmla="*/ 26 h 44"/>
                <a:gd name="T24" fmla="*/ 17 w 416"/>
                <a:gd name="T25" fmla="*/ 26 h 44"/>
                <a:gd name="T26" fmla="*/ 29 w 416"/>
                <a:gd name="T27" fmla="*/ 26 h 44"/>
                <a:gd name="T28" fmla="*/ 37 w 416"/>
                <a:gd name="T29" fmla="*/ 26 h 44"/>
                <a:gd name="T30" fmla="*/ 49 w 416"/>
                <a:gd name="T31" fmla="*/ 23 h 44"/>
                <a:gd name="T32" fmla="*/ 66 w 416"/>
                <a:gd name="T33" fmla="*/ 23 h 44"/>
                <a:gd name="T34" fmla="*/ 85 w 416"/>
                <a:gd name="T35" fmla="*/ 23 h 44"/>
                <a:gd name="T36" fmla="*/ 109 w 416"/>
                <a:gd name="T37" fmla="*/ 21 h 44"/>
                <a:gd name="T38" fmla="*/ 136 w 416"/>
                <a:gd name="T39" fmla="*/ 18 h 44"/>
                <a:gd name="T40" fmla="*/ 165 w 416"/>
                <a:gd name="T41" fmla="*/ 15 h 44"/>
                <a:gd name="T42" fmla="*/ 199 w 416"/>
                <a:gd name="T43" fmla="*/ 12 h 44"/>
                <a:gd name="T44" fmla="*/ 232 w 416"/>
                <a:gd name="T45" fmla="*/ 9 h 44"/>
                <a:gd name="T46" fmla="*/ 264 w 416"/>
                <a:gd name="T47" fmla="*/ 9 h 44"/>
                <a:gd name="T48" fmla="*/ 288 w 416"/>
                <a:gd name="T49" fmla="*/ 6 h 44"/>
                <a:gd name="T50" fmla="*/ 310 w 416"/>
                <a:gd name="T51" fmla="*/ 3 h 44"/>
                <a:gd name="T52" fmla="*/ 327 w 416"/>
                <a:gd name="T53" fmla="*/ 3 h 44"/>
                <a:gd name="T54" fmla="*/ 341 w 416"/>
                <a:gd name="T55" fmla="*/ 3 h 44"/>
                <a:gd name="T56" fmla="*/ 351 w 416"/>
                <a:gd name="T57" fmla="*/ 0 h 44"/>
                <a:gd name="T58" fmla="*/ 356 w 416"/>
                <a:gd name="T59" fmla="*/ 0 h 44"/>
                <a:gd name="T60" fmla="*/ 382 w 416"/>
                <a:gd name="T61" fmla="*/ 3 h 44"/>
                <a:gd name="T62" fmla="*/ 397 w 416"/>
                <a:gd name="T63" fmla="*/ 9 h 44"/>
                <a:gd name="T64" fmla="*/ 411 w 416"/>
                <a:gd name="T65" fmla="*/ 15 h 44"/>
                <a:gd name="T66" fmla="*/ 416 w 416"/>
                <a:gd name="T67" fmla="*/ 21 h 44"/>
                <a:gd name="T68" fmla="*/ 414 w 416"/>
                <a:gd name="T69" fmla="*/ 23 h 44"/>
                <a:gd name="T70" fmla="*/ 409 w 416"/>
                <a:gd name="T71" fmla="*/ 26 h 44"/>
                <a:gd name="T72" fmla="*/ 402 w 416"/>
                <a:gd name="T73" fmla="*/ 26 h 44"/>
                <a:gd name="T74" fmla="*/ 397 w 416"/>
                <a:gd name="T75" fmla="*/ 26 h 44"/>
                <a:gd name="T76" fmla="*/ 387 w 416"/>
                <a:gd name="T77" fmla="*/ 26 h 44"/>
                <a:gd name="T78" fmla="*/ 375 w 416"/>
                <a:gd name="T79" fmla="*/ 26 h 44"/>
                <a:gd name="T80" fmla="*/ 351 w 416"/>
                <a:gd name="T81" fmla="*/ 26 h 44"/>
                <a:gd name="T82" fmla="*/ 315 w 416"/>
                <a:gd name="T83" fmla="*/ 26 h 44"/>
                <a:gd name="T84" fmla="*/ 274 w 416"/>
                <a:gd name="T85" fmla="*/ 26 h 44"/>
                <a:gd name="T86" fmla="*/ 228 w 416"/>
                <a:gd name="T87" fmla="*/ 26 h 44"/>
                <a:gd name="T88" fmla="*/ 201 w 416"/>
                <a:gd name="T89" fmla="*/ 29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16" h="44">
                  <a:moveTo>
                    <a:pt x="201" y="29"/>
                  </a:moveTo>
                  <a:lnTo>
                    <a:pt x="177" y="32"/>
                  </a:lnTo>
                  <a:lnTo>
                    <a:pt x="150" y="35"/>
                  </a:lnTo>
                  <a:lnTo>
                    <a:pt x="97" y="38"/>
                  </a:lnTo>
                  <a:lnTo>
                    <a:pt x="85" y="41"/>
                  </a:lnTo>
                  <a:lnTo>
                    <a:pt x="75" y="41"/>
                  </a:lnTo>
                  <a:lnTo>
                    <a:pt x="66" y="41"/>
                  </a:lnTo>
                  <a:lnTo>
                    <a:pt x="56" y="44"/>
                  </a:lnTo>
                  <a:lnTo>
                    <a:pt x="49" y="44"/>
                  </a:lnTo>
                  <a:lnTo>
                    <a:pt x="44" y="44"/>
                  </a:lnTo>
                  <a:lnTo>
                    <a:pt x="39" y="44"/>
                  </a:lnTo>
                  <a:lnTo>
                    <a:pt x="37" y="44"/>
                  </a:lnTo>
                  <a:lnTo>
                    <a:pt x="32" y="44"/>
                  </a:lnTo>
                  <a:lnTo>
                    <a:pt x="27" y="44"/>
                  </a:lnTo>
                  <a:lnTo>
                    <a:pt x="22" y="41"/>
                  </a:lnTo>
                  <a:lnTo>
                    <a:pt x="15" y="38"/>
                  </a:lnTo>
                  <a:lnTo>
                    <a:pt x="10" y="35"/>
                  </a:lnTo>
                  <a:lnTo>
                    <a:pt x="5" y="32"/>
                  </a:lnTo>
                  <a:lnTo>
                    <a:pt x="3" y="32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3" y="26"/>
                  </a:lnTo>
                  <a:lnTo>
                    <a:pt x="5" y="26"/>
                  </a:lnTo>
                  <a:lnTo>
                    <a:pt x="7" y="26"/>
                  </a:lnTo>
                  <a:lnTo>
                    <a:pt x="12" y="26"/>
                  </a:lnTo>
                  <a:lnTo>
                    <a:pt x="17" y="26"/>
                  </a:lnTo>
                  <a:lnTo>
                    <a:pt x="22" y="26"/>
                  </a:lnTo>
                  <a:lnTo>
                    <a:pt x="29" y="26"/>
                  </a:lnTo>
                  <a:lnTo>
                    <a:pt x="32" y="26"/>
                  </a:lnTo>
                  <a:lnTo>
                    <a:pt x="37" y="26"/>
                  </a:lnTo>
                  <a:lnTo>
                    <a:pt x="41" y="26"/>
                  </a:lnTo>
                  <a:lnTo>
                    <a:pt x="49" y="23"/>
                  </a:lnTo>
                  <a:lnTo>
                    <a:pt x="56" y="23"/>
                  </a:lnTo>
                  <a:lnTo>
                    <a:pt x="66" y="23"/>
                  </a:lnTo>
                  <a:lnTo>
                    <a:pt x="75" y="23"/>
                  </a:lnTo>
                  <a:lnTo>
                    <a:pt x="85" y="23"/>
                  </a:lnTo>
                  <a:lnTo>
                    <a:pt x="97" y="21"/>
                  </a:lnTo>
                  <a:lnTo>
                    <a:pt x="109" y="21"/>
                  </a:lnTo>
                  <a:lnTo>
                    <a:pt x="121" y="21"/>
                  </a:lnTo>
                  <a:lnTo>
                    <a:pt x="136" y="18"/>
                  </a:lnTo>
                  <a:lnTo>
                    <a:pt x="150" y="18"/>
                  </a:lnTo>
                  <a:lnTo>
                    <a:pt x="165" y="15"/>
                  </a:lnTo>
                  <a:lnTo>
                    <a:pt x="182" y="15"/>
                  </a:lnTo>
                  <a:lnTo>
                    <a:pt x="199" y="12"/>
                  </a:lnTo>
                  <a:lnTo>
                    <a:pt x="215" y="12"/>
                  </a:lnTo>
                  <a:lnTo>
                    <a:pt x="232" y="9"/>
                  </a:lnTo>
                  <a:lnTo>
                    <a:pt x="249" y="9"/>
                  </a:lnTo>
                  <a:lnTo>
                    <a:pt x="264" y="9"/>
                  </a:lnTo>
                  <a:lnTo>
                    <a:pt x="276" y="6"/>
                  </a:lnTo>
                  <a:lnTo>
                    <a:pt x="288" y="6"/>
                  </a:lnTo>
                  <a:lnTo>
                    <a:pt x="300" y="6"/>
                  </a:lnTo>
                  <a:lnTo>
                    <a:pt x="310" y="3"/>
                  </a:lnTo>
                  <a:lnTo>
                    <a:pt x="319" y="3"/>
                  </a:lnTo>
                  <a:lnTo>
                    <a:pt x="327" y="3"/>
                  </a:lnTo>
                  <a:lnTo>
                    <a:pt x="334" y="3"/>
                  </a:lnTo>
                  <a:lnTo>
                    <a:pt x="341" y="3"/>
                  </a:lnTo>
                  <a:lnTo>
                    <a:pt x="346" y="3"/>
                  </a:lnTo>
                  <a:lnTo>
                    <a:pt x="351" y="0"/>
                  </a:lnTo>
                  <a:lnTo>
                    <a:pt x="353" y="0"/>
                  </a:lnTo>
                  <a:lnTo>
                    <a:pt x="356" y="0"/>
                  </a:lnTo>
                  <a:lnTo>
                    <a:pt x="370" y="3"/>
                  </a:lnTo>
                  <a:lnTo>
                    <a:pt x="382" y="3"/>
                  </a:lnTo>
                  <a:lnTo>
                    <a:pt x="390" y="6"/>
                  </a:lnTo>
                  <a:lnTo>
                    <a:pt x="397" y="9"/>
                  </a:lnTo>
                  <a:lnTo>
                    <a:pt x="407" y="12"/>
                  </a:lnTo>
                  <a:lnTo>
                    <a:pt x="411" y="15"/>
                  </a:lnTo>
                  <a:lnTo>
                    <a:pt x="416" y="18"/>
                  </a:lnTo>
                  <a:lnTo>
                    <a:pt x="416" y="21"/>
                  </a:lnTo>
                  <a:lnTo>
                    <a:pt x="416" y="21"/>
                  </a:lnTo>
                  <a:lnTo>
                    <a:pt x="414" y="23"/>
                  </a:lnTo>
                  <a:lnTo>
                    <a:pt x="411" y="23"/>
                  </a:lnTo>
                  <a:lnTo>
                    <a:pt x="409" y="26"/>
                  </a:lnTo>
                  <a:lnTo>
                    <a:pt x="404" y="26"/>
                  </a:lnTo>
                  <a:lnTo>
                    <a:pt x="402" y="26"/>
                  </a:lnTo>
                  <a:lnTo>
                    <a:pt x="399" y="26"/>
                  </a:lnTo>
                  <a:lnTo>
                    <a:pt x="397" y="26"/>
                  </a:lnTo>
                  <a:lnTo>
                    <a:pt x="392" y="26"/>
                  </a:lnTo>
                  <a:lnTo>
                    <a:pt x="387" y="26"/>
                  </a:lnTo>
                  <a:lnTo>
                    <a:pt x="380" y="26"/>
                  </a:lnTo>
                  <a:lnTo>
                    <a:pt x="375" y="26"/>
                  </a:lnTo>
                  <a:lnTo>
                    <a:pt x="368" y="26"/>
                  </a:lnTo>
                  <a:lnTo>
                    <a:pt x="351" y="26"/>
                  </a:lnTo>
                  <a:lnTo>
                    <a:pt x="334" y="26"/>
                  </a:lnTo>
                  <a:lnTo>
                    <a:pt x="315" y="26"/>
                  </a:lnTo>
                  <a:lnTo>
                    <a:pt x="295" y="26"/>
                  </a:lnTo>
                  <a:lnTo>
                    <a:pt x="274" y="26"/>
                  </a:lnTo>
                  <a:lnTo>
                    <a:pt x="252" y="26"/>
                  </a:lnTo>
                  <a:lnTo>
                    <a:pt x="228" y="26"/>
                  </a:lnTo>
                  <a:lnTo>
                    <a:pt x="201" y="29"/>
                  </a:lnTo>
                  <a:lnTo>
                    <a:pt x="201" y="2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" name="Freeform 34"/>
            <p:cNvSpPr>
              <a:spLocks/>
            </p:cNvSpPr>
            <p:nvPr/>
          </p:nvSpPr>
          <p:spPr bwMode="auto">
            <a:xfrm>
              <a:off x="6279403" y="1469832"/>
              <a:ext cx="357578" cy="1231432"/>
            </a:xfrm>
            <a:custGeom>
              <a:avLst/>
              <a:gdLst>
                <a:gd name="T0" fmla="*/ 46 w 111"/>
                <a:gd name="T1" fmla="*/ 216 h 224"/>
                <a:gd name="T2" fmla="*/ 44 w 111"/>
                <a:gd name="T3" fmla="*/ 210 h 224"/>
                <a:gd name="T4" fmla="*/ 36 w 111"/>
                <a:gd name="T5" fmla="*/ 207 h 224"/>
                <a:gd name="T6" fmla="*/ 29 w 111"/>
                <a:gd name="T7" fmla="*/ 201 h 224"/>
                <a:gd name="T8" fmla="*/ 17 w 111"/>
                <a:gd name="T9" fmla="*/ 198 h 224"/>
                <a:gd name="T10" fmla="*/ 7 w 111"/>
                <a:gd name="T11" fmla="*/ 192 h 224"/>
                <a:gd name="T12" fmla="*/ 3 w 111"/>
                <a:gd name="T13" fmla="*/ 189 h 224"/>
                <a:gd name="T14" fmla="*/ 0 w 111"/>
                <a:gd name="T15" fmla="*/ 186 h 224"/>
                <a:gd name="T16" fmla="*/ 3 w 111"/>
                <a:gd name="T17" fmla="*/ 186 h 224"/>
                <a:gd name="T18" fmla="*/ 5 w 111"/>
                <a:gd name="T19" fmla="*/ 183 h 224"/>
                <a:gd name="T20" fmla="*/ 12 w 111"/>
                <a:gd name="T21" fmla="*/ 183 h 224"/>
                <a:gd name="T22" fmla="*/ 22 w 111"/>
                <a:gd name="T23" fmla="*/ 186 h 224"/>
                <a:gd name="T24" fmla="*/ 39 w 111"/>
                <a:gd name="T25" fmla="*/ 186 h 224"/>
                <a:gd name="T26" fmla="*/ 53 w 111"/>
                <a:gd name="T27" fmla="*/ 186 h 224"/>
                <a:gd name="T28" fmla="*/ 58 w 111"/>
                <a:gd name="T29" fmla="*/ 186 h 224"/>
                <a:gd name="T30" fmla="*/ 61 w 111"/>
                <a:gd name="T31" fmla="*/ 186 h 224"/>
                <a:gd name="T32" fmla="*/ 65 w 111"/>
                <a:gd name="T33" fmla="*/ 177 h 224"/>
                <a:gd name="T34" fmla="*/ 70 w 111"/>
                <a:gd name="T35" fmla="*/ 165 h 224"/>
                <a:gd name="T36" fmla="*/ 73 w 111"/>
                <a:gd name="T37" fmla="*/ 145 h 224"/>
                <a:gd name="T38" fmla="*/ 73 w 111"/>
                <a:gd name="T39" fmla="*/ 118 h 224"/>
                <a:gd name="T40" fmla="*/ 70 w 111"/>
                <a:gd name="T41" fmla="*/ 92 h 224"/>
                <a:gd name="T42" fmla="*/ 68 w 111"/>
                <a:gd name="T43" fmla="*/ 74 h 224"/>
                <a:gd name="T44" fmla="*/ 63 w 111"/>
                <a:gd name="T45" fmla="*/ 59 h 224"/>
                <a:gd name="T46" fmla="*/ 56 w 111"/>
                <a:gd name="T47" fmla="*/ 41 h 224"/>
                <a:gd name="T48" fmla="*/ 46 w 111"/>
                <a:gd name="T49" fmla="*/ 18 h 224"/>
                <a:gd name="T50" fmla="*/ 68 w 111"/>
                <a:gd name="T51" fmla="*/ 0 h 224"/>
                <a:gd name="T52" fmla="*/ 82 w 111"/>
                <a:gd name="T53" fmla="*/ 21 h 224"/>
                <a:gd name="T54" fmla="*/ 92 w 111"/>
                <a:gd name="T55" fmla="*/ 39 h 224"/>
                <a:gd name="T56" fmla="*/ 99 w 111"/>
                <a:gd name="T57" fmla="*/ 62 h 224"/>
                <a:gd name="T58" fmla="*/ 106 w 111"/>
                <a:gd name="T59" fmla="*/ 86 h 224"/>
                <a:gd name="T60" fmla="*/ 109 w 111"/>
                <a:gd name="T61" fmla="*/ 115 h 224"/>
                <a:gd name="T62" fmla="*/ 111 w 111"/>
                <a:gd name="T63" fmla="*/ 148 h 224"/>
                <a:gd name="T64" fmla="*/ 109 w 111"/>
                <a:gd name="T65" fmla="*/ 177 h 224"/>
                <a:gd name="T66" fmla="*/ 102 w 111"/>
                <a:gd name="T67" fmla="*/ 198 h 224"/>
                <a:gd name="T68" fmla="*/ 90 w 111"/>
                <a:gd name="T69" fmla="*/ 210 h 224"/>
                <a:gd name="T70" fmla="*/ 80 w 111"/>
                <a:gd name="T71" fmla="*/ 219 h 224"/>
                <a:gd name="T72" fmla="*/ 63 w 111"/>
                <a:gd name="T73" fmla="*/ 224 h 224"/>
                <a:gd name="T74" fmla="*/ 53 w 111"/>
                <a:gd name="T75" fmla="*/ 224 h 224"/>
                <a:gd name="T76" fmla="*/ 48 w 111"/>
                <a:gd name="T77" fmla="*/ 221 h 224"/>
                <a:gd name="T78" fmla="*/ 46 w 111"/>
                <a:gd name="T79" fmla="*/ 21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1" h="224">
                  <a:moveTo>
                    <a:pt x="46" y="216"/>
                  </a:moveTo>
                  <a:lnTo>
                    <a:pt x="46" y="216"/>
                  </a:lnTo>
                  <a:lnTo>
                    <a:pt x="46" y="213"/>
                  </a:lnTo>
                  <a:lnTo>
                    <a:pt x="44" y="210"/>
                  </a:lnTo>
                  <a:lnTo>
                    <a:pt x="41" y="207"/>
                  </a:lnTo>
                  <a:lnTo>
                    <a:pt x="36" y="207"/>
                  </a:lnTo>
                  <a:lnTo>
                    <a:pt x="34" y="204"/>
                  </a:lnTo>
                  <a:lnTo>
                    <a:pt x="29" y="201"/>
                  </a:lnTo>
                  <a:lnTo>
                    <a:pt x="22" y="201"/>
                  </a:lnTo>
                  <a:lnTo>
                    <a:pt x="17" y="198"/>
                  </a:lnTo>
                  <a:lnTo>
                    <a:pt x="12" y="195"/>
                  </a:lnTo>
                  <a:lnTo>
                    <a:pt x="7" y="192"/>
                  </a:lnTo>
                  <a:lnTo>
                    <a:pt x="5" y="192"/>
                  </a:lnTo>
                  <a:lnTo>
                    <a:pt x="3" y="189"/>
                  </a:lnTo>
                  <a:lnTo>
                    <a:pt x="0" y="189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3" y="186"/>
                  </a:lnTo>
                  <a:lnTo>
                    <a:pt x="3" y="183"/>
                  </a:lnTo>
                  <a:lnTo>
                    <a:pt x="5" y="183"/>
                  </a:lnTo>
                  <a:lnTo>
                    <a:pt x="10" y="183"/>
                  </a:lnTo>
                  <a:lnTo>
                    <a:pt x="12" y="183"/>
                  </a:lnTo>
                  <a:lnTo>
                    <a:pt x="17" y="183"/>
                  </a:lnTo>
                  <a:lnTo>
                    <a:pt x="22" y="186"/>
                  </a:lnTo>
                  <a:lnTo>
                    <a:pt x="29" y="186"/>
                  </a:lnTo>
                  <a:lnTo>
                    <a:pt x="39" y="186"/>
                  </a:lnTo>
                  <a:lnTo>
                    <a:pt x="48" y="186"/>
                  </a:lnTo>
                  <a:lnTo>
                    <a:pt x="53" y="186"/>
                  </a:lnTo>
                  <a:lnTo>
                    <a:pt x="56" y="186"/>
                  </a:lnTo>
                  <a:lnTo>
                    <a:pt x="58" y="186"/>
                  </a:lnTo>
                  <a:lnTo>
                    <a:pt x="61" y="186"/>
                  </a:lnTo>
                  <a:lnTo>
                    <a:pt x="61" y="186"/>
                  </a:lnTo>
                  <a:lnTo>
                    <a:pt x="63" y="183"/>
                  </a:lnTo>
                  <a:lnTo>
                    <a:pt x="65" y="177"/>
                  </a:lnTo>
                  <a:lnTo>
                    <a:pt x="68" y="174"/>
                  </a:lnTo>
                  <a:lnTo>
                    <a:pt x="70" y="165"/>
                  </a:lnTo>
                  <a:lnTo>
                    <a:pt x="70" y="157"/>
                  </a:lnTo>
                  <a:lnTo>
                    <a:pt x="73" y="145"/>
                  </a:lnTo>
                  <a:lnTo>
                    <a:pt x="73" y="133"/>
                  </a:lnTo>
                  <a:lnTo>
                    <a:pt x="73" y="118"/>
                  </a:lnTo>
                  <a:lnTo>
                    <a:pt x="70" y="103"/>
                  </a:lnTo>
                  <a:lnTo>
                    <a:pt x="70" y="92"/>
                  </a:lnTo>
                  <a:lnTo>
                    <a:pt x="68" y="80"/>
                  </a:lnTo>
                  <a:lnTo>
                    <a:pt x="68" y="74"/>
                  </a:lnTo>
                  <a:lnTo>
                    <a:pt x="65" y="65"/>
                  </a:lnTo>
                  <a:lnTo>
                    <a:pt x="63" y="59"/>
                  </a:lnTo>
                  <a:lnTo>
                    <a:pt x="61" y="50"/>
                  </a:lnTo>
                  <a:lnTo>
                    <a:pt x="56" y="41"/>
                  </a:lnTo>
                  <a:lnTo>
                    <a:pt x="51" y="30"/>
                  </a:lnTo>
                  <a:lnTo>
                    <a:pt x="46" y="18"/>
                  </a:lnTo>
                  <a:lnTo>
                    <a:pt x="39" y="6"/>
                  </a:lnTo>
                  <a:lnTo>
                    <a:pt x="68" y="0"/>
                  </a:lnTo>
                  <a:lnTo>
                    <a:pt x="75" y="12"/>
                  </a:lnTo>
                  <a:lnTo>
                    <a:pt x="82" y="21"/>
                  </a:lnTo>
                  <a:lnTo>
                    <a:pt x="87" y="30"/>
                  </a:lnTo>
                  <a:lnTo>
                    <a:pt x="92" y="39"/>
                  </a:lnTo>
                  <a:lnTo>
                    <a:pt x="97" y="50"/>
                  </a:lnTo>
                  <a:lnTo>
                    <a:pt x="99" y="62"/>
                  </a:lnTo>
                  <a:lnTo>
                    <a:pt x="102" y="74"/>
                  </a:lnTo>
                  <a:lnTo>
                    <a:pt x="106" y="86"/>
                  </a:lnTo>
                  <a:lnTo>
                    <a:pt x="109" y="100"/>
                  </a:lnTo>
                  <a:lnTo>
                    <a:pt x="109" y="115"/>
                  </a:lnTo>
                  <a:lnTo>
                    <a:pt x="111" y="130"/>
                  </a:lnTo>
                  <a:lnTo>
                    <a:pt x="111" y="148"/>
                  </a:lnTo>
                  <a:lnTo>
                    <a:pt x="111" y="162"/>
                  </a:lnTo>
                  <a:lnTo>
                    <a:pt x="109" y="177"/>
                  </a:lnTo>
                  <a:lnTo>
                    <a:pt x="106" y="189"/>
                  </a:lnTo>
                  <a:lnTo>
                    <a:pt x="102" y="198"/>
                  </a:lnTo>
                  <a:lnTo>
                    <a:pt x="97" y="204"/>
                  </a:lnTo>
                  <a:lnTo>
                    <a:pt x="90" y="210"/>
                  </a:lnTo>
                  <a:lnTo>
                    <a:pt x="85" y="216"/>
                  </a:lnTo>
                  <a:lnTo>
                    <a:pt x="80" y="219"/>
                  </a:lnTo>
                  <a:lnTo>
                    <a:pt x="68" y="224"/>
                  </a:lnTo>
                  <a:lnTo>
                    <a:pt x="63" y="224"/>
                  </a:lnTo>
                  <a:lnTo>
                    <a:pt x="58" y="224"/>
                  </a:lnTo>
                  <a:lnTo>
                    <a:pt x="53" y="224"/>
                  </a:lnTo>
                  <a:lnTo>
                    <a:pt x="48" y="221"/>
                  </a:lnTo>
                  <a:lnTo>
                    <a:pt x="48" y="221"/>
                  </a:lnTo>
                  <a:lnTo>
                    <a:pt x="46" y="216"/>
                  </a:lnTo>
                  <a:lnTo>
                    <a:pt x="46" y="21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59" name="组合 58">
            <a:extLst>
              <a:ext uri="{FF2B5EF4-FFF2-40B4-BE49-F238E27FC236}">
                <a16:creationId xmlns:a16="http://schemas.microsoft.com/office/drawing/2014/main" xmlns="" id="{09B86FB5-7C7B-4781-BBA3-4DE0E1EF551C}"/>
              </a:ext>
            </a:extLst>
          </p:cNvPr>
          <p:cNvGrpSpPr/>
          <p:nvPr/>
        </p:nvGrpSpPr>
        <p:grpSpPr>
          <a:xfrm>
            <a:off x="1227482" y="3988653"/>
            <a:ext cx="2545564" cy="2472940"/>
            <a:chOff x="2742293" y="2833203"/>
            <a:chExt cx="1488295" cy="1445835"/>
          </a:xfrm>
          <a:solidFill>
            <a:schemeClr val="bg2"/>
          </a:solidFill>
        </p:grpSpPr>
        <p:sp>
          <p:nvSpPr>
            <p:cNvPr id="31" name="Freeform 36"/>
            <p:cNvSpPr>
              <a:spLocks/>
            </p:cNvSpPr>
            <p:nvPr/>
          </p:nvSpPr>
          <p:spPr bwMode="auto">
            <a:xfrm>
              <a:off x="3093428" y="2981633"/>
              <a:ext cx="637839" cy="208904"/>
            </a:xfrm>
            <a:custGeom>
              <a:avLst/>
              <a:gdLst>
                <a:gd name="T0" fmla="*/ 196 w 198"/>
                <a:gd name="T1" fmla="*/ 11 h 38"/>
                <a:gd name="T2" fmla="*/ 196 w 198"/>
                <a:gd name="T3" fmla="*/ 11 h 38"/>
                <a:gd name="T4" fmla="*/ 191 w 198"/>
                <a:gd name="T5" fmla="*/ 14 h 38"/>
                <a:gd name="T6" fmla="*/ 184 w 198"/>
                <a:gd name="T7" fmla="*/ 14 h 38"/>
                <a:gd name="T8" fmla="*/ 176 w 198"/>
                <a:gd name="T9" fmla="*/ 17 h 38"/>
                <a:gd name="T10" fmla="*/ 169 w 198"/>
                <a:gd name="T11" fmla="*/ 17 h 38"/>
                <a:gd name="T12" fmla="*/ 164 w 198"/>
                <a:gd name="T13" fmla="*/ 17 h 38"/>
                <a:gd name="T14" fmla="*/ 157 w 198"/>
                <a:gd name="T15" fmla="*/ 20 h 38"/>
                <a:gd name="T16" fmla="*/ 150 w 198"/>
                <a:gd name="T17" fmla="*/ 20 h 38"/>
                <a:gd name="T18" fmla="*/ 143 w 198"/>
                <a:gd name="T19" fmla="*/ 23 h 38"/>
                <a:gd name="T20" fmla="*/ 135 w 198"/>
                <a:gd name="T21" fmla="*/ 23 h 38"/>
                <a:gd name="T22" fmla="*/ 126 w 198"/>
                <a:gd name="T23" fmla="*/ 23 h 38"/>
                <a:gd name="T24" fmla="*/ 116 w 198"/>
                <a:gd name="T25" fmla="*/ 26 h 38"/>
                <a:gd name="T26" fmla="*/ 97 w 198"/>
                <a:gd name="T27" fmla="*/ 29 h 38"/>
                <a:gd name="T28" fmla="*/ 80 w 198"/>
                <a:gd name="T29" fmla="*/ 32 h 38"/>
                <a:gd name="T30" fmla="*/ 65 w 198"/>
                <a:gd name="T31" fmla="*/ 32 h 38"/>
                <a:gd name="T32" fmla="*/ 53 w 198"/>
                <a:gd name="T33" fmla="*/ 35 h 38"/>
                <a:gd name="T34" fmla="*/ 43 w 198"/>
                <a:gd name="T35" fmla="*/ 35 h 38"/>
                <a:gd name="T36" fmla="*/ 36 w 198"/>
                <a:gd name="T37" fmla="*/ 38 h 38"/>
                <a:gd name="T38" fmla="*/ 31 w 198"/>
                <a:gd name="T39" fmla="*/ 38 h 38"/>
                <a:gd name="T40" fmla="*/ 31 w 198"/>
                <a:gd name="T41" fmla="*/ 38 h 38"/>
                <a:gd name="T42" fmla="*/ 29 w 198"/>
                <a:gd name="T43" fmla="*/ 38 h 38"/>
                <a:gd name="T44" fmla="*/ 22 w 198"/>
                <a:gd name="T45" fmla="*/ 38 h 38"/>
                <a:gd name="T46" fmla="*/ 12 w 198"/>
                <a:gd name="T47" fmla="*/ 35 h 38"/>
                <a:gd name="T48" fmla="*/ 7 w 198"/>
                <a:gd name="T49" fmla="*/ 35 h 38"/>
                <a:gd name="T50" fmla="*/ 2 w 198"/>
                <a:gd name="T51" fmla="*/ 32 h 38"/>
                <a:gd name="T52" fmla="*/ 0 w 198"/>
                <a:gd name="T53" fmla="*/ 32 h 38"/>
                <a:gd name="T54" fmla="*/ 0 w 198"/>
                <a:gd name="T55" fmla="*/ 29 h 38"/>
                <a:gd name="T56" fmla="*/ 0 w 198"/>
                <a:gd name="T57" fmla="*/ 26 h 38"/>
                <a:gd name="T58" fmla="*/ 2 w 198"/>
                <a:gd name="T59" fmla="*/ 26 h 38"/>
                <a:gd name="T60" fmla="*/ 2 w 198"/>
                <a:gd name="T61" fmla="*/ 26 h 38"/>
                <a:gd name="T62" fmla="*/ 5 w 198"/>
                <a:gd name="T63" fmla="*/ 23 h 38"/>
                <a:gd name="T64" fmla="*/ 7 w 198"/>
                <a:gd name="T65" fmla="*/ 23 h 38"/>
                <a:gd name="T66" fmla="*/ 12 w 198"/>
                <a:gd name="T67" fmla="*/ 23 h 38"/>
                <a:gd name="T68" fmla="*/ 19 w 198"/>
                <a:gd name="T69" fmla="*/ 23 h 38"/>
                <a:gd name="T70" fmla="*/ 27 w 198"/>
                <a:gd name="T71" fmla="*/ 20 h 38"/>
                <a:gd name="T72" fmla="*/ 39 w 198"/>
                <a:gd name="T73" fmla="*/ 20 h 38"/>
                <a:gd name="T74" fmla="*/ 51 w 198"/>
                <a:gd name="T75" fmla="*/ 17 h 38"/>
                <a:gd name="T76" fmla="*/ 68 w 198"/>
                <a:gd name="T77" fmla="*/ 14 h 38"/>
                <a:gd name="T78" fmla="*/ 85 w 198"/>
                <a:gd name="T79" fmla="*/ 11 h 38"/>
                <a:gd name="T80" fmla="*/ 102 w 198"/>
                <a:gd name="T81" fmla="*/ 8 h 38"/>
                <a:gd name="T82" fmla="*/ 118 w 198"/>
                <a:gd name="T83" fmla="*/ 5 h 38"/>
                <a:gd name="T84" fmla="*/ 133 w 198"/>
                <a:gd name="T85" fmla="*/ 5 h 38"/>
                <a:gd name="T86" fmla="*/ 143 w 198"/>
                <a:gd name="T87" fmla="*/ 3 h 38"/>
                <a:gd name="T88" fmla="*/ 155 w 198"/>
                <a:gd name="T89" fmla="*/ 3 h 38"/>
                <a:gd name="T90" fmla="*/ 162 w 198"/>
                <a:gd name="T91" fmla="*/ 0 h 38"/>
                <a:gd name="T92" fmla="*/ 169 w 198"/>
                <a:gd name="T93" fmla="*/ 0 h 38"/>
                <a:gd name="T94" fmla="*/ 172 w 198"/>
                <a:gd name="T95" fmla="*/ 0 h 38"/>
                <a:gd name="T96" fmla="*/ 179 w 198"/>
                <a:gd name="T97" fmla="*/ 0 h 38"/>
                <a:gd name="T98" fmla="*/ 184 w 198"/>
                <a:gd name="T99" fmla="*/ 0 h 38"/>
                <a:gd name="T100" fmla="*/ 189 w 198"/>
                <a:gd name="T101" fmla="*/ 3 h 38"/>
                <a:gd name="T102" fmla="*/ 193 w 198"/>
                <a:gd name="T103" fmla="*/ 5 h 38"/>
                <a:gd name="T104" fmla="*/ 196 w 198"/>
                <a:gd name="T105" fmla="*/ 5 h 38"/>
                <a:gd name="T106" fmla="*/ 196 w 198"/>
                <a:gd name="T107" fmla="*/ 8 h 38"/>
                <a:gd name="T108" fmla="*/ 198 w 198"/>
                <a:gd name="T109" fmla="*/ 11 h 38"/>
                <a:gd name="T110" fmla="*/ 196 w 198"/>
                <a:gd name="T111" fmla="*/ 11 h 38"/>
                <a:gd name="T112" fmla="*/ 196 w 198"/>
                <a:gd name="T113" fmla="*/ 1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8" h="38">
                  <a:moveTo>
                    <a:pt x="196" y="11"/>
                  </a:moveTo>
                  <a:lnTo>
                    <a:pt x="196" y="11"/>
                  </a:lnTo>
                  <a:lnTo>
                    <a:pt x="191" y="14"/>
                  </a:lnTo>
                  <a:lnTo>
                    <a:pt x="184" y="14"/>
                  </a:lnTo>
                  <a:lnTo>
                    <a:pt x="176" y="17"/>
                  </a:lnTo>
                  <a:lnTo>
                    <a:pt x="169" y="17"/>
                  </a:lnTo>
                  <a:lnTo>
                    <a:pt x="164" y="17"/>
                  </a:lnTo>
                  <a:lnTo>
                    <a:pt x="157" y="20"/>
                  </a:lnTo>
                  <a:lnTo>
                    <a:pt x="150" y="20"/>
                  </a:lnTo>
                  <a:lnTo>
                    <a:pt x="143" y="23"/>
                  </a:lnTo>
                  <a:lnTo>
                    <a:pt x="135" y="23"/>
                  </a:lnTo>
                  <a:lnTo>
                    <a:pt x="126" y="23"/>
                  </a:lnTo>
                  <a:lnTo>
                    <a:pt x="116" y="26"/>
                  </a:lnTo>
                  <a:lnTo>
                    <a:pt x="97" y="29"/>
                  </a:lnTo>
                  <a:lnTo>
                    <a:pt x="80" y="32"/>
                  </a:lnTo>
                  <a:lnTo>
                    <a:pt x="65" y="32"/>
                  </a:lnTo>
                  <a:lnTo>
                    <a:pt x="53" y="35"/>
                  </a:lnTo>
                  <a:lnTo>
                    <a:pt x="43" y="35"/>
                  </a:lnTo>
                  <a:lnTo>
                    <a:pt x="36" y="38"/>
                  </a:lnTo>
                  <a:lnTo>
                    <a:pt x="31" y="38"/>
                  </a:lnTo>
                  <a:lnTo>
                    <a:pt x="31" y="38"/>
                  </a:lnTo>
                  <a:lnTo>
                    <a:pt x="29" y="38"/>
                  </a:lnTo>
                  <a:lnTo>
                    <a:pt x="22" y="38"/>
                  </a:lnTo>
                  <a:lnTo>
                    <a:pt x="12" y="35"/>
                  </a:lnTo>
                  <a:lnTo>
                    <a:pt x="7" y="35"/>
                  </a:lnTo>
                  <a:lnTo>
                    <a:pt x="2" y="32"/>
                  </a:lnTo>
                  <a:lnTo>
                    <a:pt x="0" y="32"/>
                  </a:lnTo>
                  <a:lnTo>
                    <a:pt x="0" y="29"/>
                  </a:lnTo>
                  <a:lnTo>
                    <a:pt x="0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5" y="23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9" y="23"/>
                  </a:lnTo>
                  <a:lnTo>
                    <a:pt x="27" y="20"/>
                  </a:lnTo>
                  <a:lnTo>
                    <a:pt x="39" y="20"/>
                  </a:lnTo>
                  <a:lnTo>
                    <a:pt x="51" y="17"/>
                  </a:lnTo>
                  <a:lnTo>
                    <a:pt x="68" y="14"/>
                  </a:lnTo>
                  <a:lnTo>
                    <a:pt x="85" y="11"/>
                  </a:lnTo>
                  <a:lnTo>
                    <a:pt x="102" y="8"/>
                  </a:lnTo>
                  <a:lnTo>
                    <a:pt x="118" y="5"/>
                  </a:lnTo>
                  <a:lnTo>
                    <a:pt x="133" y="5"/>
                  </a:lnTo>
                  <a:lnTo>
                    <a:pt x="143" y="3"/>
                  </a:lnTo>
                  <a:lnTo>
                    <a:pt x="155" y="3"/>
                  </a:lnTo>
                  <a:lnTo>
                    <a:pt x="162" y="0"/>
                  </a:lnTo>
                  <a:lnTo>
                    <a:pt x="169" y="0"/>
                  </a:lnTo>
                  <a:lnTo>
                    <a:pt x="172" y="0"/>
                  </a:lnTo>
                  <a:lnTo>
                    <a:pt x="179" y="0"/>
                  </a:lnTo>
                  <a:lnTo>
                    <a:pt x="184" y="0"/>
                  </a:lnTo>
                  <a:lnTo>
                    <a:pt x="189" y="3"/>
                  </a:lnTo>
                  <a:lnTo>
                    <a:pt x="193" y="5"/>
                  </a:lnTo>
                  <a:lnTo>
                    <a:pt x="196" y="5"/>
                  </a:lnTo>
                  <a:lnTo>
                    <a:pt x="196" y="8"/>
                  </a:lnTo>
                  <a:lnTo>
                    <a:pt x="198" y="11"/>
                  </a:lnTo>
                  <a:lnTo>
                    <a:pt x="196" y="11"/>
                  </a:lnTo>
                  <a:lnTo>
                    <a:pt x="196" y="11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" name="Freeform 37"/>
            <p:cNvSpPr>
              <a:spLocks/>
            </p:cNvSpPr>
            <p:nvPr/>
          </p:nvSpPr>
          <p:spPr bwMode="auto">
            <a:xfrm>
              <a:off x="3132085" y="3174046"/>
              <a:ext cx="554083" cy="192413"/>
            </a:xfrm>
            <a:custGeom>
              <a:avLst/>
              <a:gdLst>
                <a:gd name="T0" fmla="*/ 152 w 172"/>
                <a:gd name="T1" fmla="*/ 18 h 35"/>
                <a:gd name="T2" fmla="*/ 145 w 172"/>
                <a:gd name="T3" fmla="*/ 18 h 35"/>
                <a:gd name="T4" fmla="*/ 138 w 172"/>
                <a:gd name="T5" fmla="*/ 18 h 35"/>
                <a:gd name="T6" fmla="*/ 131 w 172"/>
                <a:gd name="T7" fmla="*/ 21 h 35"/>
                <a:gd name="T8" fmla="*/ 123 w 172"/>
                <a:gd name="T9" fmla="*/ 21 h 35"/>
                <a:gd name="T10" fmla="*/ 114 w 172"/>
                <a:gd name="T11" fmla="*/ 24 h 35"/>
                <a:gd name="T12" fmla="*/ 104 w 172"/>
                <a:gd name="T13" fmla="*/ 24 h 35"/>
                <a:gd name="T14" fmla="*/ 92 w 172"/>
                <a:gd name="T15" fmla="*/ 27 h 35"/>
                <a:gd name="T16" fmla="*/ 80 w 172"/>
                <a:gd name="T17" fmla="*/ 27 h 35"/>
                <a:gd name="T18" fmla="*/ 68 w 172"/>
                <a:gd name="T19" fmla="*/ 29 h 35"/>
                <a:gd name="T20" fmla="*/ 56 w 172"/>
                <a:gd name="T21" fmla="*/ 32 h 35"/>
                <a:gd name="T22" fmla="*/ 46 w 172"/>
                <a:gd name="T23" fmla="*/ 32 h 35"/>
                <a:gd name="T24" fmla="*/ 39 w 172"/>
                <a:gd name="T25" fmla="*/ 32 h 35"/>
                <a:gd name="T26" fmla="*/ 31 w 172"/>
                <a:gd name="T27" fmla="*/ 35 h 35"/>
                <a:gd name="T28" fmla="*/ 27 w 172"/>
                <a:gd name="T29" fmla="*/ 35 h 35"/>
                <a:gd name="T30" fmla="*/ 22 w 172"/>
                <a:gd name="T31" fmla="*/ 35 h 35"/>
                <a:gd name="T32" fmla="*/ 19 w 172"/>
                <a:gd name="T33" fmla="*/ 35 h 35"/>
                <a:gd name="T34" fmla="*/ 15 w 172"/>
                <a:gd name="T35" fmla="*/ 32 h 35"/>
                <a:gd name="T36" fmla="*/ 10 w 172"/>
                <a:gd name="T37" fmla="*/ 32 h 35"/>
                <a:gd name="T38" fmla="*/ 5 w 172"/>
                <a:gd name="T39" fmla="*/ 32 h 35"/>
                <a:gd name="T40" fmla="*/ 2 w 172"/>
                <a:gd name="T41" fmla="*/ 29 h 35"/>
                <a:gd name="T42" fmla="*/ 0 w 172"/>
                <a:gd name="T43" fmla="*/ 27 h 35"/>
                <a:gd name="T44" fmla="*/ 0 w 172"/>
                <a:gd name="T45" fmla="*/ 27 h 35"/>
                <a:gd name="T46" fmla="*/ 0 w 172"/>
                <a:gd name="T47" fmla="*/ 24 h 35"/>
                <a:gd name="T48" fmla="*/ 2 w 172"/>
                <a:gd name="T49" fmla="*/ 24 h 35"/>
                <a:gd name="T50" fmla="*/ 5 w 172"/>
                <a:gd name="T51" fmla="*/ 24 h 35"/>
                <a:gd name="T52" fmla="*/ 7 w 172"/>
                <a:gd name="T53" fmla="*/ 24 h 35"/>
                <a:gd name="T54" fmla="*/ 15 w 172"/>
                <a:gd name="T55" fmla="*/ 21 h 35"/>
                <a:gd name="T56" fmla="*/ 22 w 172"/>
                <a:gd name="T57" fmla="*/ 21 h 35"/>
                <a:gd name="T58" fmla="*/ 31 w 172"/>
                <a:gd name="T59" fmla="*/ 18 h 35"/>
                <a:gd name="T60" fmla="*/ 44 w 172"/>
                <a:gd name="T61" fmla="*/ 18 h 35"/>
                <a:gd name="T62" fmla="*/ 58 w 172"/>
                <a:gd name="T63" fmla="*/ 15 h 35"/>
                <a:gd name="T64" fmla="*/ 73 w 172"/>
                <a:gd name="T65" fmla="*/ 12 h 35"/>
                <a:gd name="T66" fmla="*/ 87 w 172"/>
                <a:gd name="T67" fmla="*/ 9 h 35"/>
                <a:gd name="T68" fmla="*/ 102 w 172"/>
                <a:gd name="T69" fmla="*/ 6 h 35"/>
                <a:gd name="T70" fmla="*/ 114 w 172"/>
                <a:gd name="T71" fmla="*/ 6 h 35"/>
                <a:gd name="T72" fmla="*/ 123 w 172"/>
                <a:gd name="T73" fmla="*/ 3 h 35"/>
                <a:gd name="T74" fmla="*/ 131 w 172"/>
                <a:gd name="T75" fmla="*/ 3 h 35"/>
                <a:gd name="T76" fmla="*/ 138 w 172"/>
                <a:gd name="T77" fmla="*/ 3 h 35"/>
                <a:gd name="T78" fmla="*/ 143 w 172"/>
                <a:gd name="T79" fmla="*/ 3 h 35"/>
                <a:gd name="T80" fmla="*/ 145 w 172"/>
                <a:gd name="T81" fmla="*/ 0 h 35"/>
                <a:gd name="T82" fmla="*/ 155 w 172"/>
                <a:gd name="T83" fmla="*/ 3 h 35"/>
                <a:gd name="T84" fmla="*/ 162 w 172"/>
                <a:gd name="T85" fmla="*/ 3 h 35"/>
                <a:gd name="T86" fmla="*/ 167 w 172"/>
                <a:gd name="T87" fmla="*/ 3 h 35"/>
                <a:gd name="T88" fmla="*/ 169 w 172"/>
                <a:gd name="T89" fmla="*/ 6 h 35"/>
                <a:gd name="T90" fmla="*/ 172 w 172"/>
                <a:gd name="T91" fmla="*/ 9 h 35"/>
                <a:gd name="T92" fmla="*/ 172 w 172"/>
                <a:gd name="T93" fmla="*/ 9 h 35"/>
                <a:gd name="T94" fmla="*/ 172 w 172"/>
                <a:gd name="T95" fmla="*/ 12 h 35"/>
                <a:gd name="T96" fmla="*/ 169 w 172"/>
                <a:gd name="T97" fmla="*/ 12 h 35"/>
                <a:gd name="T98" fmla="*/ 169 w 172"/>
                <a:gd name="T99" fmla="*/ 15 h 35"/>
                <a:gd name="T100" fmla="*/ 167 w 172"/>
                <a:gd name="T101" fmla="*/ 15 h 35"/>
                <a:gd name="T102" fmla="*/ 160 w 172"/>
                <a:gd name="T103" fmla="*/ 15 h 35"/>
                <a:gd name="T104" fmla="*/ 152 w 172"/>
                <a:gd name="T105" fmla="*/ 18 h 35"/>
                <a:gd name="T106" fmla="*/ 152 w 172"/>
                <a:gd name="T107" fmla="*/ 18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72" h="35">
                  <a:moveTo>
                    <a:pt x="152" y="18"/>
                  </a:moveTo>
                  <a:lnTo>
                    <a:pt x="145" y="18"/>
                  </a:lnTo>
                  <a:lnTo>
                    <a:pt x="138" y="18"/>
                  </a:lnTo>
                  <a:lnTo>
                    <a:pt x="131" y="21"/>
                  </a:lnTo>
                  <a:lnTo>
                    <a:pt x="123" y="21"/>
                  </a:lnTo>
                  <a:lnTo>
                    <a:pt x="114" y="24"/>
                  </a:lnTo>
                  <a:lnTo>
                    <a:pt x="104" y="24"/>
                  </a:lnTo>
                  <a:lnTo>
                    <a:pt x="92" y="27"/>
                  </a:lnTo>
                  <a:lnTo>
                    <a:pt x="80" y="27"/>
                  </a:lnTo>
                  <a:lnTo>
                    <a:pt x="68" y="29"/>
                  </a:lnTo>
                  <a:lnTo>
                    <a:pt x="56" y="32"/>
                  </a:lnTo>
                  <a:lnTo>
                    <a:pt x="46" y="32"/>
                  </a:lnTo>
                  <a:lnTo>
                    <a:pt x="39" y="32"/>
                  </a:lnTo>
                  <a:lnTo>
                    <a:pt x="31" y="35"/>
                  </a:lnTo>
                  <a:lnTo>
                    <a:pt x="27" y="35"/>
                  </a:lnTo>
                  <a:lnTo>
                    <a:pt x="22" y="35"/>
                  </a:lnTo>
                  <a:lnTo>
                    <a:pt x="19" y="35"/>
                  </a:lnTo>
                  <a:lnTo>
                    <a:pt x="15" y="32"/>
                  </a:lnTo>
                  <a:lnTo>
                    <a:pt x="10" y="32"/>
                  </a:lnTo>
                  <a:lnTo>
                    <a:pt x="5" y="32"/>
                  </a:lnTo>
                  <a:lnTo>
                    <a:pt x="2" y="29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4"/>
                  </a:lnTo>
                  <a:lnTo>
                    <a:pt x="2" y="24"/>
                  </a:lnTo>
                  <a:lnTo>
                    <a:pt x="5" y="24"/>
                  </a:lnTo>
                  <a:lnTo>
                    <a:pt x="7" y="24"/>
                  </a:lnTo>
                  <a:lnTo>
                    <a:pt x="15" y="21"/>
                  </a:lnTo>
                  <a:lnTo>
                    <a:pt x="22" y="21"/>
                  </a:lnTo>
                  <a:lnTo>
                    <a:pt x="31" y="18"/>
                  </a:lnTo>
                  <a:lnTo>
                    <a:pt x="44" y="18"/>
                  </a:lnTo>
                  <a:lnTo>
                    <a:pt x="58" y="15"/>
                  </a:lnTo>
                  <a:lnTo>
                    <a:pt x="73" y="12"/>
                  </a:lnTo>
                  <a:lnTo>
                    <a:pt x="87" y="9"/>
                  </a:lnTo>
                  <a:lnTo>
                    <a:pt x="102" y="6"/>
                  </a:lnTo>
                  <a:lnTo>
                    <a:pt x="114" y="6"/>
                  </a:lnTo>
                  <a:lnTo>
                    <a:pt x="123" y="3"/>
                  </a:lnTo>
                  <a:lnTo>
                    <a:pt x="131" y="3"/>
                  </a:lnTo>
                  <a:lnTo>
                    <a:pt x="138" y="3"/>
                  </a:lnTo>
                  <a:lnTo>
                    <a:pt x="143" y="3"/>
                  </a:lnTo>
                  <a:lnTo>
                    <a:pt x="145" y="0"/>
                  </a:lnTo>
                  <a:lnTo>
                    <a:pt x="155" y="3"/>
                  </a:lnTo>
                  <a:lnTo>
                    <a:pt x="162" y="3"/>
                  </a:lnTo>
                  <a:lnTo>
                    <a:pt x="167" y="3"/>
                  </a:lnTo>
                  <a:lnTo>
                    <a:pt x="169" y="6"/>
                  </a:lnTo>
                  <a:lnTo>
                    <a:pt x="172" y="9"/>
                  </a:lnTo>
                  <a:lnTo>
                    <a:pt x="172" y="9"/>
                  </a:lnTo>
                  <a:lnTo>
                    <a:pt x="172" y="12"/>
                  </a:lnTo>
                  <a:lnTo>
                    <a:pt x="169" y="12"/>
                  </a:lnTo>
                  <a:lnTo>
                    <a:pt x="169" y="15"/>
                  </a:lnTo>
                  <a:lnTo>
                    <a:pt x="167" y="15"/>
                  </a:lnTo>
                  <a:lnTo>
                    <a:pt x="160" y="15"/>
                  </a:lnTo>
                  <a:lnTo>
                    <a:pt x="152" y="18"/>
                  </a:lnTo>
                  <a:lnTo>
                    <a:pt x="152" y="1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" name="Freeform 38"/>
            <p:cNvSpPr>
              <a:spLocks/>
            </p:cNvSpPr>
            <p:nvPr/>
          </p:nvSpPr>
          <p:spPr bwMode="auto">
            <a:xfrm>
              <a:off x="2938800" y="3349965"/>
              <a:ext cx="924546" cy="230894"/>
            </a:xfrm>
            <a:custGeom>
              <a:avLst/>
              <a:gdLst>
                <a:gd name="T0" fmla="*/ 273 w 287"/>
                <a:gd name="T1" fmla="*/ 15 h 42"/>
                <a:gd name="T2" fmla="*/ 258 w 287"/>
                <a:gd name="T3" fmla="*/ 18 h 42"/>
                <a:gd name="T4" fmla="*/ 239 w 287"/>
                <a:gd name="T5" fmla="*/ 18 h 42"/>
                <a:gd name="T6" fmla="*/ 212 w 287"/>
                <a:gd name="T7" fmla="*/ 21 h 42"/>
                <a:gd name="T8" fmla="*/ 179 w 287"/>
                <a:gd name="T9" fmla="*/ 24 h 42"/>
                <a:gd name="T10" fmla="*/ 147 w 287"/>
                <a:gd name="T11" fmla="*/ 27 h 42"/>
                <a:gd name="T12" fmla="*/ 120 w 287"/>
                <a:gd name="T13" fmla="*/ 30 h 42"/>
                <a:gd name="T14" fmla="*/ 96 w 287"/>
                <a:gd name="T15" fmla="*/ 33 h 42"/>
                <a:gd name="T16" fmla="*/ 77 w 287"/>
                <a:gd name="T17" fmla="*/ 36 h 42"/>
                <a:gd name="T18" fmla="*/ 60 w 287"/>
                <a:gd name="T19" fmla="*/ 39 h 42"/>
                <a:gd name="T20" fmla="*/ 46 w 287"/>
                <a:gd name="T21" fmla="*/ 42 h 42"/>
                <a:gd name="T22" fmla="*/ 33 w 287"/>
                <a:gd name="T23" fmla="*/ 42 h 42"/>
                <a:gd name="T24" fmla="*/ 19 w 287"/>
                <a:gd name="T25" fmla="*/ 42 h 42"/>
                <a:gd name="T26" fmla="*/ 4 w 287"/>
                <a:gd name="T27" fmla="*/ 39 h 42"/>
                <a:gd name="T28" fmla="*/ 0 w 287"/>
                <a:gd name="T29" fmla="*/ 33 h 42"/>
                <a:gd name="T30" fmla="*/ 0 w 287"/>
                <a:gd name="T31" fmla="*/ 33 h 42"/>
                <a:gd name="T32" fmla="*/ 2 w 287"/>
                <a:gd name="T33" fmla="*/ 30 h 42"/>
                <a:gd name="T34" fmla="*/ 9 w 287"/>
                <a:gd name="T35" fmla="*/ 30 h 42"/>
                <a:gd name="T36" fmla="*/ 21 w 287"/>
                <a:gd name="T37" fmla="*/ 27 h 42"/>
                <a:gd name="T38" fmla="*/ 36 w 287"/>
                <a:gd name="T39" fmla="*/ 27 h 42"/>
                <a:gd name="T40" fmla="*/ 55 w 287"/>
                <a:gd name="T41" fmla="*/ 24 h 42"/>
                <a:gd name="T42" fmla="*/ 79 w 287"/>
                <a:gd name="T43" fmla="*/ 21 h 42"/>
                <a:gd name="T44" fmla="*/ 106 w 287"/>
                <a:gd name="T45" fmla="*/ 18 h 42"/>
                <a:gd name="T46" fmla="*/ 140 w 287"/>
                <a:gd name="T47" fmla="*/ 12 h 42"/>
                <a:gd name="T48" fmla="*/ 174 w 287"/>
                <a:gd name="T49" fmla="*/ 6 h 42"/>
                <a:gd name="T50" fmla="*/ 203 w 287"/>
                <a:gd name="T51" fmla="*/ 3 h 42"/>
                <a:gd name="T52" fmla="*/ 227 w 287"/>
                <a:gd name="T53" fmla="*/ 0 h 42"/>
                <a:gd name="T54" fmla="*/ 246 w 287"/>
                <a:gd name="T55" fmla="*/ 0 h 42"/>
                <a:gd name="T56" fmla="*/ 266 w 287"/>
                <a:gd name="T57" fmla="*/ 0 h 42"/>
                <a:gd name="T58" fmla="*/ 278 w 287"/>
                <a:gd name="T59" fmla="*/ 3 h 42"/>
                <a:gd name="T60" fmla="*/ 283 w 287"/>
                <a:gd name="T61" fmla="*/ 3 h 42"/>
                <a:gd name="T62" fmla="*/ 287 w 287"/>
                <a:gd name="T63" fmla="*/ 6 h 42"/>
                <a:gd name="T64" fmla="*/ 287 w 287"/>
                <a:gd name="T65" fmla="*/ 9 h 42"/>
                <a:gd name="T66" fmla="*/ 283 w 287"/>
                <a:gd name="T67" fmla="*/ 12 h 42"/>
                <a:gd name="T68" fmla="*/ 275 w 287"/>
                <a:gd name="T69" fmla="*/ 1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7" h="42">
                  <a:moveTo>
                    <a:pt x="275" y="15"/>
                  </a:moveTo>
                  <a:lnTo>
                    <a:pt x="273" y="15"/>
                  </a:lnTo>
                  <a:lnTo>
                    <a:pt x="266" y="15"/>
                  </a:lnTo>
                  <a:lnTo>
                    <a:pt x="258" y="18"/>
                  </a:lnTo>
                  <a:lnTo>
                    <a:pt x="249" y="18"/>
                  </a:lnTo>
                  <a:lnTo>
                    <a:pt x="239" y="18"/>
                  </a:lnTo>
                  <a:lnTo>
                    <a:pt x="227" y="21"/>
                  </a:lnTo>
                  <a:lnTo>
                    <a:pt x="212" y="21"/>
                  </a:lnTo>
                  <a:lnTo>
                    <a:pt x="195" y="24"/>
                  </a:lnTo>
                  <a:lnTo>
                    <a:pt x="179" y="24"/>
                  </a:lnTo>
                  <a:lnTo>
                    <a:pt x="162" y="27"/>
                  </a:lnTo>
                  <a:lnTo>
                    <a:pt x="147" y="27"/>
                  </a:lnTo>
                  <a:lnTo>
                    <a:pt x="135" y="30"/>
                  </a:lnTo>
                  <a:lnTo>
                    <a:pt x="120" y="30"/>
                  </a:lnTo>
                  <a:lnTo>
                    <a:pt x="108" y="33"/>
                  </a:lnTo>
                  <a:lnTo>
                    <a:pt x="96" y="33"/>
                  </a:lnTo>
                  <a:lnTo>
                    <a:pt x="87" y="36"/>
                  </a:lnTo>
                  <a:lnTo>
                    <a:pt x="77" y="36"/>
                  </a:lnTo>
                  <a:lnTo>
                    <a:pt x="67" y="39"/>
                  </a:lnTo>
                  <a:lnTo>
                    <a:pt x="60" y="39"/>
                  </a:lnTo>
                  <a:lnTo>
                    <a:pt x="50" y="39"/>
                  </a:lnTo>
                  <a:lnTo>
                    <a:pt x="46" y="42"/>
                  </a:lnTo>
                  <a:lnTo>
                    <a:pt x="38" y="42"/>
                  </a:lnTo>
                  <a:lnTo>
                    <a:pt x="33" y="42"/>
                  </a:lnTo>
                  <a:lnTo>
                    <a:pt x="29" y="42"/>
                  </a:lnTo>
                  <a:lnTo>
                    <a:pt x="19" y="42"/>
                  </a:lnTo>
                  <a:lnTo>
                    <a:pt x="12" y="42"/>
                  </a:lnTo>
                  <a:lnTo>
                    <a:pt x="4" y="39"/>
                  </a:lnTo>
                  <a:lnTo>
                    <a:pt x="2" y="36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4" y="30"/>
                  </a:lnTo>
                  <a:lnTo>
                    <a:pt x="9" y="30"/>
                  </a:lnTo>
                  <a:lnTo>
                    <a:pt x="14" y="30"/>
                  </a:lnTo>
                  <a:lnTo>
                    <a:pt x="21" y="27"/>
                  </a:lnTo>
                  <a:lnTo>
                    <a:pt x="29" y="27"/>
                  </a:lnTo>
                  <a:lnTo>
                    <a:pt x="36" y="27"/>
                  </a:lnTo>
                  <a:lnTo>
                    <a:pt x="46" y="24"/>
                  </a:lnTo>
                  <a:lnTo>
                    <a:pt x="55" y="24"/>
                  </a:lnTo>
                  <a:lnTo>
                    <a:pt x="67" y="21"/>
                  </a:lnTo>
                  <a:lnTo>
                    <a:pt x="79" y="21"/>
                  </a:lnTo>
                  <a:lnTo>
                    <a:pt x="94" y="18"/>
                  </a:lnTo>
                  <a:lnTo>
                    <a:pt x="106" y="18"/>
                  </a:lnTo>
                  <a:lnTo>
                    <a:pt x="123" y="15"/>
                  </a:lnTo>
                  <a:lnTo>
                    <a:pt x="140" y="12"/>
                  </a:lnTo>
                  <a:lnTo>
                    <a:pt x="157" y="9"/>
                  </a:lnTo>
                  <a:lnTo>
                    <a:pt x="174" y="6"/>
                  </a:lnTo>
                  <a:lnTo>
                    <a:pt x="188" y="6"/>
                  </a:lnTo>
                  <a:lnTo>
                    <a:pt x="203" y="3"/>
                  </a:lnTo>
                  <a:lnTo>
                    <a:pt x="215" y="3"/>
                  </a:lnTo>
                  <a:lnTo>
                    <a:pt x="227" y="0"/>
                  </a:lnTo>
                  <a:lnTo>
                    <a:pt x="237" y="0"/>
                  </a:lnTo>
                  <a:lnTo>
                    <a:pt x="246" y="0"/>
                  </a:lnTo>
                  <a:lnTo>
                    <a:pt x="253" y="0"/>
                  </a:lnTo>
                  <a:lnTo>
                    <a:pt x="266" y="0"/>
                  </a:lnTo>
                  <a:lnTo>
                    <a:pt x="275" y="0"/>
                  </a:lnTo>
                  <a:lnTo>
                    <a:pt x="278" y="3"/>
                  </a:lnTo>
                  <a:lnTo>
                    <a:pt x="280" y="3"/>
                  </a:lnTo>
                  <a:lnTo>
                    <a:pt x="283" y="3"/>
                  </a:lnTo>
                  <a:lnTo>
                    <a:pt x="285" y="6"/>
                  </a:lnTo>
                  <a:lnTo>
                    <a:pt x="287" y="6"/>
                  </a:lnTo>
                  <a:lnTo>
                    <a:pt x="287" y="9"/>
                  </a:lnTo>
                  <a:lnTo>
                    <a:pt x="287" y="9"/>
                  </a:lnTo>
                  <a:lnTo>
                    <a:pt x="285" y="12"/>
                  </a:lnTo>
                  <a:lnTo>
                    <a:pt x="283" y="12"/>
                  </a:lnTo>
                  <a:lnTo>
                    <a:pt x="275" y="15"/>
                  </a:lnTo>
                  <a:lnTo>
                    <a:pt x="275" y="1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" name="Freeform 39"/>
            <p:cNvSpPr>
              <a:spLocks/>
            </p:cNvSpPr>
            <p:nvPr/>
          </p:nvSpPr>
          <p:spPr bwMode="auto">
            <a:xfrm>
              <a:off x="2742293" y="3448919"/>
              <a:ext cx="647505" cy="599225"/>
            </a:xfrm>
            <a:custGeom>
              <a:avLst/>
              <a:gdLst>
                <a:gd name="T0" fmla="*/ 27 w 201"/>
                <a:gd name="T1" fmla="*/ 92 h 109"/>
                <a:gd name="T2" fmla="*/ 41 w 201"/>
                <a:gd name="T3" fmla="*/ 89 h 109"/>
                <a:gd name="T4" fmla="*/ 53 w 201"/>
                <a:gd name="T5" fmla="*/ 83 h 109"/>
                <a:gd name="T6" fmla="*/ 68 w 201"/>
                <a:gd name="T7" fmla="*/ 77 h 109"/>
                <a:gd name="T8" fmla="*/ 82 w 201"/>
                <a:gd name="T9" fmla="*/ 71 h 109"/>
                <a:gd name="T10" fmla="*/ 94 w 201"/>
                <a:gd name="T11" fmla="*/ 65 h 109"/>
                <a:gd name="T12" fmla="*/ 107 w 201"/>
                <a:gd name="T13" fmla="*/ 56 h 109"/>
                <a:gd name="T14" fmla="*/ 116 w 201"/>
                <a:gd name="T15" fmla="*/ 50 h 109"/>
                <a:gd name="T16" fmla="*/ 128 w 201"/>
                <a:gd name="T17" fmla="*/ 44 h 109"/>
                <a:gd name="T18" fmla="*/ 138 w 201"/>
                <a:gd name="T19" fmla="*/ 36 h 109"/>
                <a:gd name="T20" fmla="*/ 150 w 201"/>
                <a:gd name="T21" fmla="*/ 27 h 109"/>
                <a:gd name="T22" fmla="*/ 162 w 201"/>
                <a:gd name="T23" fmla="*/ 15 h 109"/>
                <a:gd name="T24" fmla="*/ 177 w 201"/>
                <a:gd name="T25" fmla="*/ 0 h 109"/>
                <a:gd name="T26" fmla="*/ 181 w 201"/>
                <a:gd name="T27" fmla="*/ 6 h 109"/>
                <a:gd name="T28" fmla="*/ 189 w 201"/>
                <a:gd name="T29" fmla="*/ 9 h 109"/>
                <a:gd name="T30" fmla="*/ 191 w 201"/>
                <a:gd name="T31" fmla="*/ 12 h 109"/>
                <a:gd name="T32" fmla="*/ 196 w 201"/>
                <a:gd name="T33" fmla="*/ 15 h 109"/>
                <a:gd name="T34" fmla="*/ 198 w 201"/>
                <a:gd name="T35" fmla="*/ 15 h 109"/>
                <a:gd name="T36" fmla="*/ 198 w 201"/>
                <a:gd name="T37" fmla="*/ 18 h 109"/>
                <a:gd name="T38" fmla="*/ 201 w 201"/>
                <a:gd name="T39" fmla="*/ 21 h 109"/>
                <a:gd name="T40" fmla="*/ 201 w 201"/>
                <a:gd name="T41" fmla="*/ 21 h 109"/>
                <a:gd name="T42" fmla="*/ 201 w 201"/>
                <a:gd name="T43" fmla="*/ 21 h 109"/>
                <a:gd name="T44" fmla="*/ 198 w 201"/>
                <a:gd name="T45" fmla="*/ 24 h 109"/>
                <a:gd name="T46" fmla="*/ 196 w 201"/>
                <a:gd name="T47" fmla="*/ 27 h 109"/>
                <a:gd name="T48" fmla="*/ 194 w 201"/>
                <a:gd name="T49" fmla="*/ 30 h 109"/>
                <a:gd name="T50" fmla="*/ 191 w 201"/>
                <a:gd name="T51" fmla="*/ 33 h 109"/>
                <a:gd name="T52" fmla="*/ 186 w 201"/>
                <a:gd name="T53" fmla="*/ 36 h 109"/>
                <a:gd name="T54" fmla="*/ 181 w 201"/>
                <a:gd name="T55" fmla="*/ 38 h 109"/>
                <a:gd name="T56" fmla="*/ 174 w 201"/>
                <a:gd name="T57" fmla="*/ 41 h 109"/>
                <a:gd name="T58" fmla="*/ 162 w 201"/>
                <a:gd name="T59" fmla="*/ 53 h 109"/>
                <a:gd name="T60" fmla="*/ 150 w 201"/>
                <a:gd name="T61" fmla="*/ 59 h 109"/>
                <a:gd name="T62" fmla="*/ 138 w 201"/>
                <a:gd name="T63" fmla="*/ 68 h 109"/>
                <a:gd name="T64" fmla="*/ 126 w 201"/>
                <a:gd name="T65" fmla="*/ 74 h 109"/>
                <a:gd name="T66" fmla="*/ 114 w 201"/>
                <a:gd name="T67" fmla="*/ 80 h 109"/>
                <a:gd name="T68" fmla="*/ 99 w 201"/>
                <a:gd name="T69" fmla="*/ 86 h 109"/>
                <a:gd name="T70" fmla="*/ 85 w 201"/>
                <a:gd name="T71" fmla="*/ 89 h 109"/>
                <a:gd name="T72" fmla="*/ 70 w 201"/>
                <a:gd name="T73" fmla="*/ 95 h 109"/>
                <a:gd name="T74" fmla="*/ 56 w 201"/>
                <a:gd name="T75" fmla="*/ 100 h 109"/>
                <a:gd name="T76" fmla="*/ 44 w 201"/>
                <a:gd name="T77" fmla="*/ 103 h 109"/>
                <a:gd name="T78" fmla="*/ 32 w 201"/>
                <a:gd name="T79" fmla="*/ 106 h 109"/>
                <a:gd name="T80" fmla="*/ 19 w 201"/>
                <a:gd name="T81" fmla="*/ 106 h 109"/>
                <a:gd name="T82" fmla="*/ 12 w 201"/>
                <a:gd name="T83" fmla="*/ 109 h 109"/>
                <a:gd name="T84" fmla="*/ 7 w 201"/>
                <a:gd name="T85" fmla="*/ 109 h 109"/>
                <a:gd name="T86" fmla="*/ 5 w 201"/>
                <a:gd name="T87" fmla="*/ 106 h 109"/>
                <a:gd name="T88" fmla="*/ 3 w 201"/>
                <a:gd name="T89" fmla="*/ 106 h 109"/>
                <a:gd name="T90" fmla="*/ 3 w 201"/>
                <a:gd name="T91" fmla="*/ 106 h 109"/>
                <a:gd name="T92" fmla="*/ 0 w 201"/>
                <a:gd name="T93" fmla="*/ 106 h 109"/>
                <a:gd name="T94" fmla="*/ 0 w 201"/>
                <a:gd name="T95" fmla="*/ 103 h 109"/>
                <a:gd name="T96" fmla="*/ 0 w 201"/>
                <a:gd name="T97" fmla="*/ 103 h 109"/>
                <a:gd name="T98" fmla="*/ 3 w 201"/>
                <a:gd name="T99" fmla="*/ 103 h 109"/>
                <a:gd name="T100" fmla="*/ 5 w 201"/>
                <a:gd name="T101" fmla="*/ 100 h 109"/>
                <a:gd name="T102" fmla="*/ 7 w 201"/>
                <a:gd name="T103" fmla="*/ 100 h 109"/>
                <a:gd name="T104" fmla="*/ 12 w 201"/>
                <a:gd name="T105" fmla="*/ 98 h 109"/>
                <a:gd name="T106" fmla="*/ 17 w 201"/>
                <a:gd name="T107" fmla="*/ 95 h 109"/>
                <a:gd name="T108" fmla="*/ 22 w 201"/>
                <a:gd name="T109" fmla="*/ 95 h 109"/>
                <a:gd name="T110" fmla="*/ 27 w 201"/>
                <a:gd name="T111" fmla="*/ 92 h 109"/>
                <a:gd name="T112" fmla="*/ 27 w 201"/>
                <a:gd name="T113" fmla="*/ 9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1" h="109">
                  <a:moveTo>
                    <a:pt x="27" y="92"/>
                  </a:moveTo>
                  <a:lnTo>
                    <a:pt x="41" y="89"/>
                  </a:lnTo>
                  <a:lnTo>
                    <a:pt x="53" y="83"/>
                  </a:lnTo>
                  <a:lnTo>
                    <a:pt x="68" y="77"/>
                  </a:lnTo>
                  <a:lnTo>
                    <a:pt x="82" y="71"/>
                  </a:lnTo>
                  <a:lnTo>
                    <a:pt x="94" y="65"/>
                  </a:lnTo>
                  <a:lnTo>
                    <a:pt x="107" y="56"/>
                  </a:lnTo>
                  <a:lnTo>
                    <a:pt x="116" y="50"/>
                  </a:lnTo>
                  <a:lnTo>
                    <a:pt x="128" y="44"/>
                  </a:lnTo>
                  <a:lnTo>
                    <a:pt x="138" y="36"/>
                  </a:lnTo>
                  <a:lnTo>
                    <a:pt x="150" y="27"/>
                  </a:lnTo>
                  <a:lnTo>
                    <a:pt x="162" y="15"/>
                  </a:lnTo>
                  <a:lnTo>
                    <a:pt x="177" y="0"/>
                  </a:lnTo>
                  <a:lnTo>
                    <a:pt x="181" y="6"/>
                  </a:lnTo>
                  <a:lnTo>
                    <a:pt x="189" y="9"/>
                  </a:lnTo>
                  <a:lnTo>
                    <a:pt x="191" y="12"/>
                  </a:lnTo>
                  <a:lnTo>
                    <a:pt x="196" y="15"/>
                  </a:lnTo>
                  <a:lnTo>
                    <a:pt x="198" y="15"/>
                  </a:lnTo>
                  <a:lnTo>
                    <a:pt x="198" y="18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198" y="24"/>
                  </a:lnTo>
                  <a:lnTo>
                    <a:pt x="196" y="27"/>
                  </a:lnTo>
                  <a:lnTo>
                    <a:pt x="194" y="30"/>
                  </a:lnTo>
                  <a:lnTo>
                    <a:pt x="191" y="33"/>
                  </a:lnTo>
                  <a:lnTo>
                    <a:pt x="186" y="36"/>
                  </a:lnTo>
                  <a:lnTo>
                    <a:pt x="181" y="38"/>
                  </a:lnTo>
                  <a:lnTo>
                    <a:pt x="174" y="41"/>
                  </a:lnTo>
                  <a:lnTo>
                    <a:pt x="162" y="53"/>
                  </a:lnTo>
                  <a:lnTo>
                    <a:pt x="150" y="59"/>
                  </a:lnTo>
                  <a:lnTo>
                    <a:pt x="138" y="68"/>
                  </a:lnTo>
                  <a:lnTo>
                    <a:pt x="126" y="74"/>
                  </a:lnTo>
                  <a:lnTo>
                    <a:pt x="114" y="80"/>
                  </a:lnTo>
                  <a:lnTo>
                    <a:pt x="99" y="86"/>
                  </a:lnTo>
                  <a:lnTo>
                    <a:pt x="85" y="89"/>
                  </a:lnTo>
                  <a:lnTo>
                    <a:pt x="70" y="95"/>
                  </a:lnTo>
                  <a:lnTo>
                    <a:pt x="56" y="100"/>
                  </a:lnTo>
                  <a:lnTo>
                    <a:pt x="44" y="103"/>
                  </a:lnTo>
                  <a:lnTo>
                    <a:pt x="32" y="106"/>
                  </a:lnTo>
                  <a:lnTo>
                    <a:pt x="19" y="106"/>
                  </a:lnTo>
                  <a:lnTo>
                    <a:pt x="12" y="109"/>
                  </a:lnTo>
                  <a:lnTo>
                    <a:pt x="7" y="109"/>
                  </a:lnTo>
                  <a:lnTo>
                    <a:pt x="5" y="106"/>
                  </a:lnTo>
                  <a:lnTo>
                    <a:pt x="3" y="106"/>
                  </a:lnTo>
                  <a:lnTo>
                    <a:pt x="3" y="106"/>
                  </a:lnTo>
                  <a:lnTo>
                    <a:pt x="0" y="106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3" y="103"/>
                  </a:lnTo>
                  <a:lnTo>
                    <a:pt x="5" y="100"/>
                  </a:lnTo>
                  <a:lnTo>
                    <a:pt x="7" y="100"/>
                  </a:lnTo>
                  <a:lnTo>
                    <a:pt x="12" y="98"/>
                  </a:lnTo>
                  <a:lnTo>
                    <a:pt x="17" y="95"/>
                  </a:lnTo>
                  <a:lnTo>
                    <a:pt x="22" y="95"/>
                  </a:lnTo>
                  <a:lnTo>
                    <a:pt x="27" y="92"/>
                  </a:lnTo>
                  <a:lnTo>
                    <a:pt x="27" y="9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" name="Freeform 40"/>
            <p:cNvSpPr>
              <a:spLocks/>
            </p:cNvSpPr>
            <p:nvPr/>
          </p:nvSpPr>
          <p:spPr bwMode="auto">
            <a:xfrm>
              <a:off x="3164299" y="3646828"/>
              <a:ext cx="412341" cy="632210"/>
            </a:xfrm>
            <a:custGeom>
              <a:avLst/>
              <a:gdLst>
                <a:gd name="T0" fmla="*/ 38 w 128"/>
                <a:gd name="T1" fmla="*/ 109 h 115"/>
                <a:gd name="T2" fmla="*/ 31 w 128"/>
                <a:gd name="T3" fmla="*/ 112 h 115"/>
                <a:gd name="T4" fmla="*/ 24 w 128"/>
                <a:gd name="T5" fmla="*/ 112 h 115"/>
                <a:gd name="T6" fmla="*/ 14 w 128"/>
                <a:gd name="T7" fmla="*/ 109 h 115"/>
                <a:gd name="T8" fmla="*/ 5 w 128"/>
                <a:gd name="T9" fmla="*/ 103 h 115"/>
                <a:gd name="T10" fmla="*/ 0 w 128"/>
                <a:gd name="T11" fmla="*/ 97 h 115"/>
                <a:gd name="T12" fmla="*/ 0 w 128"/>
                <a:gd name="T13" fmla="*/ 91 h 115"/>
                <a:gd name="T14" fmla="*/ 5 w 128"/>
                <a:gd name="T15" fmla="*/ 88 h 115"/>
                <a:gd name="T16" fmla="*/ 12 w 128"/>
                <a:gd name="T17" fmla="*/ 79 h 115"/>
                <a:gd name="T18" fmla="*/ 19 w 128"/>
                <a:gd name="T19" fmla="*/ 64 h 115"/>
                <a:gd name="T20" fmla="*/ 21 w 128"/>
                <a:gd name="T21" fmla="*/ 41 h 115"/>
                <a:gd name="T22" fmla="*/ 19 w 128"/>
                <a:gd name="T23" fmla="*/ 14 h 115"/>
                <a:gd name="T24" fmla="*/ 26 w 128"/>
                <a:gd name="T25" fmla="*/ 2 h 115"/>
                <a:gd name="T26" fmla="*/ 38 w 128"/>
                <a:gd name="T27" fmla="*/ 5 h 115"/>
                <a:gd name="T28" fmla="*/ 46 w 128"/>
                <a:gd name="T29" fmla="*/ 11 h 115"/>
                <a:gd name="T30" fmla="*/ 50 w 128"/>
                <a:gd name="T31" fmla="*/ 11 h 115"/>
                <a:gd name="T32" fmla="*/ 55 w 128"/>
                <a:gd name="T33" fmla="*/ 17 h 115"/>
                <a:gd name="T34" fmla="*/ 58 w 128"/>
                <a:gd name="T35" fmla="*/ 23 h 115"/>
                <a:gd name="T36" fmla="*/ 55 w 128"/>
                <a:gd name="T37" fmla="*/ 32 h 115"/>
                <a:gd name="T38" fmla="*/ 53 w 128"/>
                <a:gd name="T39" fmla="*/ 44 h 115"/>
                <a:gd name="T40" fmla="*/ 50 w 128"/>
                <a:gd name="T41" fmla="*/ 64 h 115"/>
                <a:gd name="T42" fmla="*/ 48 w 128"/>
                <a:gd name="T43" fmla="*/ 73 h 115"/>
                <a:gd name="T44" fmla="*/ 48 w 128"/>
                <a:gd name="T45" fmla="*/ 76 h 115"/>
                <a:gd name="T46" fmla="*/ 53 w 128"/>
                <a:gd name="T47" fmla="*/ 73 h 115"/>
                <a:gd name="T48" fmla="*/ 63 w 128"/>
                <a:gd name="T49" fmla="*/ 70 h 115"/>
                <a:gd name="T50" fmla="*/ 77 w 128"/>
                <a:gd name="T51" fmla="*/ 64 h 115"/>
                <a:gd name="T52" fmla="*/ 94 w 128"/>
                <a:gd name="T53" fmla="*/ 56 h 115"/>
                <a:gd name="T54" fmla="*/ 109 w 128"/>
                <a:gd name="T55" fmla="*/ 53 h 115"/>
                <a:gd name="T56" fmla="*/ 121 w 128"/>
                <a:gd name="T57" fmla="*/ 50 h 115"/>
                <a:gd name="T58" fmla="*/ 128 w 128"/>
                <a:gd name="T59" fmla="*/ 50 h 115"/>
                <a:gd name="T60" fmla="*/ 128 w 128"/>
                <a:gd name="T61" fmla="*/ 53 h 115"/>
                <a:gd name="T62" fmla="*/ 125 w 128"/>
                <a:gd name="T63" fmla="*/ 56 h 115"/>
                <a:gd name="T64" fmla="*/ 116 w 128"/>
                <a:gd name="T65" fmla="*/ 62 h 115"/>
                <a:gd name="T66" fmla="*/ 99 w 128"/>
                <a:gd name="T67" fmla="*/ 70 h 115"/>
                <a:gd name="T68" fmla="*/ 80 w 128"/>
                <a:gd name="T69" fmla="*/ 82 h 115"/>
                <a:gd name="T70" fmla="*/ 65 w 128"/>
                <a:gd name="T71" fmla="*/ 91 h 115"/>
                <a:gd name="T72" fmla="*/ 53 w 128"/>
                <a:gd name="T73" fmla="*/ 97 h 115"/>
                <a:gd name="T74" fmla="*/ 43 w 128"/>
                <a:gd name="T75" fmla="*/ 103 h 115"/>
                <a:gd name="T76" fmla="*/ 43 w 128"/>
                <a:gd name="T77" fmla="*/ 106 h 1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28" h="115">
                  <a:moveTo>
                    <a:pt x="43" y="106"/>
                  </a:moveTo>
                  <a:lnTo>
                    <a:pt x="38" y="109"/>
                  </a:lnTo>
                  <a:lnTo>
                    <a:pt x="36" y="112"/>
                  </a:lnTo>
                  <a:lnTo>
                    <a:pt x="31" y="112"/>
                  </a:lnTo>
                  <a:lnTo>
                    <a:pt x="26" y="115"/>
                  </a:lnTo>
                  <a:lnTo>
                    <a:pt x="24" y="112"/>
                  </a:lnTo>
                  <a:lnTo>
                    <a:pt x="19" y="112"/>
                  </a:lnTo>
                  <a:lnTo>
                    <a:pt x="14" y="109"/>
                  </a:lnTo>
                  <a:lnTo>
                    <a:pt x="9" y="106"/>
                  </a:lnTo>
                  <a:lnTo>
                    <a:pt x="5" y="103"/>
                  </a:lnTo>
                  <a:lnTo>
                    <a:pt x="2" y="100"/>
                  </a:lnTo>
                  <a:lnTo>
                    <a:pt x="0" y="97"/>
                  </a:lnTo>
                  <a:lnTo>
                    <a:pt x="0" y="94"/>
                  </a:lnTo>
                  <a:lnTo>
                    <a:pt x="0" y="91"/>
                  </a:lnTo>
                  <a:lnTo>
                    <a:pt x="2" y="88"/>
                  </a:lnTo>
                  <a:lnTo>
                    <a:pt x="5" y="88"/>
                  </a:lnTo>
                  <a:lnTo>
                    <a:pt x="9" y="85"/>
                  </a:lnTo>
                  <a:lnTo>
                    <a:pt x="12" y="79"/>
                  </a:lnTo>
                  <a:lnTo>
                    <a:pt x="17" y="73"/>
                  </a:lnTo>
                  <a:lnTo>
                    <a:pt x="19" y="64"/>
                  </a:lnTo>
                  <a:lnTo>
                    <a:pt x="19" y="53"/>
                  </a:lnTo>
                  <a:lnTo>
                    <a:pt x="21" y="41"/>
                  </a:lnTo>
                  <a:lnTo>
                    <a:pt x="21" y="29"/>
                  </a:lnTo>
                  <a:lnTo>
                    <a:pt x="19" y="14"/>
                  </a:lnTo>
                  <a:lnTo>
                    <a:pt x="19" y="0"/>
                  </a:lnTo>
                  <a:lnTo>
                    <a:pt x="26" y="2"/>
                  </a:lnTo>
                  <a:lnTo>
                    <a:pt x="31" y="5"/>
                  </a:lnTo>
                  <a:lnTo>
                    <a:pt x="38" y="5"/>
                  </a:lnTo>
                  <a:lnTo>
                    <a:pt x="41" y="8"/>
                  </a:lnTo>
                  <a:lnTo>
                    <a:pt x="46" y="11"/>
                  </a:lnTo>
                  <a:lnTo>
                    <a:pt x="48" y="11"/>
                  </a:lnTo>
                  <a:lnTo>
                    <a:pt x="50" y="11"/>
                  </a:lnTo>
                  <a:lnTo>
                    <a:pt x="53" y="14"/>
                  </a:lnTo>
                  <a:lnTo>
                    <a:pt x="55" y="17"/>
                  </a:lnTo>
                  <a:lnTo>
                    <a:pt x="58" y="20"/>
                  </a:lnTo>
                  <a:lnTo>
                    <a:pt x="58" y="23"/>
                  </a:lnTo>
                  <a:lnTo>
                    <a:pt x="58" y="26"/>
                  </a:lnTo>
                  <a:lnTo>
                    <a:pt x="55" y="32"/>
                  </a:lnTo>
                  <a:lnTo>
                    <a:pt x="55" y="38"/>
                  </a:lnTo>
                  <a:lnTo>
                    <a:pt x="53" y="44"/>
                  </a:lnTo>
                  <a:lnTo>
                    <a:pt x="50" y="56"/>
                  </a:lnTo>
                  <a:lnTo>
                    <a:pt x="50" y="64"/>
                  </a:lnTo>
                  <a:lnTo>
                    <a:pt x="48" y="70"/>
                  </a:lnTo>
                  <a:lnTo>
                    <a:pt x="48" y="73"/>
                  </a:lnTo>
                  <a:lnTo>
                    <a:pt x="48" y="76"/>
                  </a:lnTo>
                  <a:lnTo>
                    <a:pt x="48" y="76"/>
                  </a:lnTo>
                  <a:lnTo>
                    <a:pt x="50" y="73"/>
                  </a:lnTo>
                  <a:lnTo>
                    <a:pt x="53" y="73"/>
                  </a:lnTo>
                  <a:lnTo>
                    <a:pt x="58" y="70"/>
                  </a:lnTo>
                  <a:lnTo>
                    <a:pt x="63" y="70"/>
                  </a:lnTo>
                  <a:lnTo>
                    <a:pt x="70" y="67"/>
                  </a:lnTo>
                  <a:lnTo>
                    <a:pt x="77" y="64"/>
                  </a:lnTo>
                  <a:lnTo>
                    <a:pt x="87" y="62"/>
                  </a:lnTo>
                  <a:lnTo>
                    <a:pt x="94" y="56"/>
                  </a:lnTo>
                  <a:lnTo>
                    <a:pt x="104" y="53"/>
                  </a:lnTo>
                  <a:lnTo>
                    <a:pt x="109" y="53"/>
                  </a:lnTo>
                  <a:lnTo>
                    <a:pt x="116" y="50"/>
                  </a:lnTo>
                  <a:lnTo>
                    <a:pt x="121" y="50"/>
                  </a:lnTo>
                  <a:lnTo>
                    <a:pt x="123" y="50"/>
                  </a:lnTo>
                  <a:lnTo>
                    <a:pt x="128" y="50"/>
                  </a:lnTo>
                  <a:lnTo>
                    <a:pt x="128" y="50"/>
                  </a:lnTo>
                  <a:lnTo>
                    <a:pt x="128" y="53"/>
                  </a:lnTo>
                  <a:lnTo>
                    <a:pt x="128" y="53"/>
                  </a:lnTo>
                  <a:lnTo>
                    <a:pt x="125" y="56"/>
                  </a:lnTo>
                  <a:lnTo>
                    <a:pt x="121" y="59"/>
                  </a:lnTo>
                  <a:lnTo>
                    <a:pt x="116" y="62"/>
                  </a:lnTo>
                  <a:lnTo>
                    <a:pt x="109" y="67"/>
                  </a:lnTo>
                  <a:lnTo>
                    <a:pt x="99" y="70"/>
                  </a:lnTo>
                  <a:lnTo>
                    <a:pt x="89" y="76"/>
                  </a:lnTo>
                  <a:lnTo>
                    <a:pt x="80" y="82"/>
                  </a:lnTo>
                  <a:lnTo>
                    <a:pt x="72" y="85"/>
                  </a:lnTo>
                  <a:lnTo>
                    <a:pt x="65" y="91"/>
                  </a:lnTo>
                  <a:lnTo>
                    <a:pt x="58" y="94"/>
                  </a:lnTo>
                  <a:lnTo>
                    <a:pt x="53" y="97"/>
                  </a:lnTo>
                  <a:lnTo>
                    <a:pt x="48" y="100"/>
                  </a:lnTo>
                  <a:lnTo>
                    <a:pt x="43" y="103"/>
                  </a:lnTo>
                  <a:lnTo>
                    <a:pt x="43" y="106"/>
                  </a:lnTo>
                  <a:lnTo>
                    <a:pt x="43" y="10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" name="Freeform 41"/>
            <p:cNvSpPr>
              <a:spLocks/>
            </p:cNvSpPr>
            <p:nvPr/>
          </p:nvSpPr>
          <p:spPr bwMode="auto">
            <a:xfrm>
              <a:off x="3499326" y="3465410"/>
              <a:ext cx="286707" cy="307858"/>
            </a:xfrm>
            <a:custGeom>
              <a:avLst/>
              <a:gdLst>
                <a:gd name="T0" fmla="*/ 7 w 89"/>
                <a:gd name="T1" fmla="*/ 56 h 56"/>
                <a:gd name="T2" fmla="*/ 0 w 89"/>
                <a:gd name="T3" fmla="*/ 47 h 56"/>
                <a:gd name="T4" fmla="*/ 9 w 89"/>
                <a:gd name="T5" fmla="*/ 41 h 56"/>
                <a:gd name="T6" fmla="*/ 17 w 89"/>
                <a:gd name="T7" fmla="*/ 38 h 56"/>
                <a:gd name="T8" fmla="*/ 24 w 89"/>
                <a:gd name="T9" fmla="*/ 33 h 56"/>
                <a:gd name="T10" fmla="*/ 31 w 89"/>
                <a:gd name="T11" fmla="*/ 30 h 56"/>
                <a:gd name="T12" fmla="*/ 36 w 89"/>
                <a:gd name="T13" fmla="*/ 24 h 56"/>
                <a:gd name="T14" fmla="*/ 41 w 89"/>
                <a:gd name="T15" fmla="*/ 21 h 56"/>
                <a:gd name="T16" fmla="*/ 43 w 89"/>
                <a:gd name="T17" fmla="*/ 21 h 56"/>
                <a:gd name="T18" fmla="*/ 46 w 89"/>
                <a:gd name="T19" fmla="*/ 18 h 56"/>
                <a:gd name="T20" fmla="*/ 46 w 89"/>
                <a:gd name="T21" fmla="*/ 15 h 56"/>
                <a:gd name="T22" fmla="*/ 48 w 89"/>
                <a:gd name="T23" fmla="*/ 12 h 56"/>
                <a:gd name="T24" fmla="*/ 48 w 89"/>
                <a:gd name="T25" fmla="*/ 9 h 56"/>
                <a:gd name="T26" fmla="*/ 46 w 89"/>
                <a:gd name="T27" fmla="*/ 6 h 56"/>
                <a:gd name="T28" fmla="*/ 46 w 89"/>
                <a:gd name="T29" fmla="*/ 6 h 56"/>
                <a:gd name="T30" fmla="*/ 48 w 89"/>
                <a:gd name="T31" fmla="*/ 3 h 56"/>
                <a:gd name="T32" fmla="*/ 50 w 89"/>
                <a:gd name="T33" fmla="*/ 0 h 56"/>
                <a:gd name="T34" fmla="*/ 53 w 89"/>
                <a:gd name="T35" fmla="*/ 0 h 56"/>
                <a:gd name="T36" fmla="*/ 58 w 89"/>
                <a:gd name="T37" fmla="*/ 0 h 56"/>
                <a:gd name="T38" fmla="*/ 63 w 89"/>
                <a:gd name="T39" fmla="*/ 0 h 56"/>
                <a:gd name="T40" fmla="*/ 70 w 89"/>
                <a:gd name="T41" fmla="*/ 3 h 56"/>
                <a:gd name="T42" fmla="*/ 77 w 89"/>
                <a:gd name="T43" fmla="*/ 6 h 56"/>
                <a:gd name="T44" fmla="*/ 82 w 89"/>
                <a:gd name="T45" fmla="*/ 12 h 56"/>
                <a:gd name="T46" fmla="*/ 87 w 89"/>
                <a:gd name="T47" fmla="*/ 15 h 56"/>
                <a:gd name="T48" fmla="*/ 89 w 89"/>
                <a:gd name="T49" fmla="*/ 15 h 56"/>
                <a:gd name="T50" fmla="*/ 89 w 89"/>
                <a:gd name="T51" fmla="*/ 18 h 56"/>
                <a:gd name="T52" fmla="*/ 89 w 89"/>
                <a:gd name="T53" fmla="*/ 21 h 56"/>
                <a:gd name="T54" fmla="*/ 84 w 89"/>
                <a:gd name="T55" fmla="*/ 24 h 56"/>
                <a:gd name="T56" fmla="*/ 79 w 89"/>
                <a:gd name="T57" fmla="*/ 27 h 56"/>
                <a:gd name="T58" fmla="*/ 75 w 89"/>
                <a:gd name="T59" fmla="*/ 30 h 56"/>
                <a:gd name="T60" fmla="*/ 70 w 89"/>
                <a:gd name="T61" fmla="*/ 33 h 56"/>
                <a:gd name="T62" fmla="*/ 65 w 89"/>
                <a:gd name="T63" fmla="*/ 35 h 56"/>
                <a:gd name="T64" fmla="*/ 58 w 89"/>
                <a:gd name="T65" fmla="*/ 38 h 56"/>
                <a:gd name="T66" fmla="*/ 50 w 89"/>
                <a:gd name="T67" fmla="*/ 41 h 56"/>
                <a:gd name="T68" fmla="*/ 41 w 89"/>
                <a:gd name="T69" fmla="*/ 44 h 56"/>
                <a:gd name="T70" fmla="*/ 31 w 89"/>
                <a:gd name="T71" fmla="*/ 47 h 56"/>
                <a:gd name="T72" fmla="*/ 19 w 89"/>
                <a:gd name="T73" fmla="*/ 50 h 56"/>
                <a:gd name="T74" fmla="*/ 7 w 89"/>
                <a:gd name="T75" fmla="*/ 56 h 56"/>
                <a:gd name="T76" fmla="*/ 7 w 89"/>
                <a:gd name="T7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9" h="56">
                  <a:moveTo>
                    <a:pt x="7" y="56"/>
                  </a:moveTo>
                  <a:lnTo>
                    <a:pt x="0" y="47"/>
                  </a:lnTo>
                  <a:lnTo>
                    <a:pt x="9" y="41"/>
                  </a:lnTo>
                  <a:lnTo>
                    <a:pt x="17" y="38"/>
                  </a:lnTo>
                  <a:lnTo>
                    <a:pt x="24" y="33"/>
                  </a:lnTo>
                  <a:lnTo>
                    <a:pt x="31" y="30"/>
                  </a:lnTo>
                  <a:lnTo>
                    <a:pt x="36" y="24"/>
                  </a:lnTo>
                  <a:lnTo>
                    <a:pt x="41" y="21"/>
                  </a:lnTo>
                  <a:lnTo>
                    <a:pt x="43" y="21"/>
                  </a:lnTo>
                  <a:lnTo>
                    <a:pt x="46" y="18"/>
                  </a:lnTo>
                  <a:lnTo>
                    <a:pt x="46" y="15"/>
                  </a:lnTo>
                  <a:lnTo>
                    <a:pt x="48" y="12"/>
                  </a:lnTo>
                  <a:lnTo>
                    <a:pt x="48" y="9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8" y="3"/>
                  </a:lnTo>
                  <a:lnTo>
                    <a:pt x="50" y="0"/>
                  </a:lnTo>
                  <a:lnTo>
                    <a:pt x="53" y="0"/>
                  </a:lnTo>
                  <a:lnTo>
                    <a:pt x="58" y="0"/>
                  </a:lnTo>
                  <a:lnTo>
                    <a:pt x="63" y="0"/>
                  </a:lnTo>
                  <a:lnTo>
                    <a:pt x="70" y="3"/>
                  </a:lnTo>
                  <a:lnTo>
                    <a:pt x="77" y="6"/>
                  </a:lnTo>
                  <a:lnTo>
                    <a:pt x="82" y="12"/>
                  </a:lnTo>
                  <a:lnTo>
                    <a:pt x="87" y="15"/>
                  </a:lnTo>
                  <a:lnTo>
                    <a:pt x="89" y="15"/>
                  </a:lnTo>
                  <a:lnTo>
                    <a:pt x="89" y="18"/>
                  </a:lnTo>
                  <a:lnTo>
                    <a:pt x="89" y="21"/>
                  </a:lnTo>
                  <a:lnTo>
                    <a:pt x="84" y="24"/>
                  </a:lnTo>
                  <a:lnTo>
                    <a:pt x="79" y="27"/>
                  </a:lnTo>
                  <a:lnTo>
                    <a:pt x="75" y="30"/>
                  </a:lnTo>
                  <a:lnTo>
                    <a:pt x="70" y="33"/>
                  </a:lnTo>
                  <a:lnTo>
                    <a:pt x="65" y="35"/>
                  </a:lnTo>
                  <a:lnTo>
                    <a:pt x="58" y="38"/>
                  </a:lnTo>
                  <a:lnTo>
                    <a:pt x="50" y="41"/>
                  </a:lnTo>
                  <a:lnTo>
                    <a:pt x="41" y="44"/>
                  </a:lnTo>
                  <a:lnTo>
                    <a:pt x="31" y="47"/>
                  </a:lnTo>
                  <a:lnTo>
                    <a:pt x="19" y="50"/>
                  </a:lnTo>
                  <a:lnTo>
                    <a:pt x="7" y="56"/>
                  </a:lnTo>
                  <a:lnTo>
                    <a:pt x="7" y="5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" name="Freeform 42"/>
            <p:cNvSpPr>
              <a:spLocks/>
            </p:cNvSpPr>
            <p:nvPr/>
          </p:nvSpPr>
          <p:spPr bwMode="auto">
            <a:xfrm>
              <a:off x="3286713" y="3547873"/>
              <a:ext cx="943875" cy="566241"/>
            </a:xfrm>
            <a:custGeom>
              <a:avLst/>
              <a:gdLst>
                <a:gd name="T0" fmla="*/ 199 w 293"/>
                <a:gd name="T1" fmla="*/ 103 h 103"/>
                <a:gd name="T2" fmla="*/ 189 w 293"/>
                <a:gd name="T3" fmla="*/ 100 h 103"/>
                <a:gd name="T4" fmla="*/ 179 w 293"/>
                <a:gd name="T5" fmla="*/ 97 h 103"/>
                <a:gd name="T6" fmla="*/ 170 w 293"/>
                <a:gd name="T7" fmla="*/ 94 h 103"/>
                <a:gd name="T8" fmla="*/ 158 w 293"/>
                <a:gd name="T9" fmla="*/ 88 h 103"/>
                <a:gd name="T10" fmla="*/ 153 w 293"/>
                <a:gd name="T11" fmla="*/ 85 h 103"/>
                <a:gd name="T12" fmla="*/ 145 w 293"/>
                <a:gd name="T13" fmla="*/ 82 h 103"/>
                <a:gd name="T14" fmla="*/ 136 w 293"/>
                <a:gd name="T15" fmla="*/ 77 h 103"/>
                <a:gd name="T16" fmla="*/ 126 w 293"/>
                <a:gd name="T17" fmla="*/ 74 h 103"/>
                <a:gd name="T18" fmla="*/ 116 w 293"/>
                <a:gd name="T19" fmla="*/ 68 h 103"/>
                <a:gd name="T20" fmla="*/ 104 w 293"/>
                <a:gd name="T21" fmla="*/ 62 h 103"/>
                <a:gd name="T22" fmla="*/ 92 w 293"/>
                <a:gd name="T23" fmla="*/ 56 h 103"/>
                <a:gd name="T24" fmla="*/ 78 w 293"/>
                <a:gd name="T25" fmla="*/ 50 h 103"/>
                <a:gd name="T26" fmla="*/ 63 w 293"/>
                <a:gd name="T27" fmla="*/ 44 h 103"/>
                <a:gd name="T28" fmla="*/ 51 w 293"/>
                <a:gd name="T29" fmla="*/ 35 h 103"/>
                <a:gd name="T30" fmla="*/ 39 w 293"/>
                <a:gd name="T31" fmla="*/ 29 h 103"/>
                <a:gd name="T32" fmla="*/ 29 w 293"/>
                <a:gd name="T33" fmla="*/ 26 h 103"/>
                <a:gd name="T34" fmla="*/ 20 w 293"/>
                <a:gd name="T35" fmla="*/ 20 h 103"/>
                <a:gd name="T36" fmla="*/ 12 w 293"/>
                <a:gd name="T37" fmla="*/ 18 h 103"/>
                <a:gd name="T38" fmla="*/ 5 w 293"/>
                <a:gd name="T39" fmla="*/ 15 h 103"/>
                <a:gd name="T40" fmla="*/ 0 w 293"/>
                <a:gd name="T41" fmla="*/ 9 h 103"/>
                <a:gd name="T42" fmla="*/ 12 w 293"/>
                <a:gd name="T43" fmla="*/ 0 h 103"/>
                <a:gd name="T44" fmla="*/ 20 w 293"/>
                <a:gd name="T45" fmla="*/ 3 h 103"/>
                <a:gd name="T46" fmla="*/ 27 w 293"/>
                <a:gd name="T47" fmla="*/ 6 h 103"/>
                <a:gd name="T48" fmla="*/ 37 w 293"/>
                <a:gd name="T49" fmla="*/ 12 h 103"/>
                <a:gd name="T50" fmla="*/ 46 w 293"/>
                <a:gd name="T51" fmla="*/ 15 h 103"/>
                <a:gd name="T52" fmla="*/ 58 w 293"/>
                <a:gd name="T53" fmla="*/ 20 h 103"/>
                <a:gd name="T54" fmla="*/ 71 w 293"/>
                <a:gd name="T55" fmla="*/ 26 h 103"/>
                <a:gd name="T56" fmla="*/ 85 w 293"/>
                <a:gd name="T57" fmla="*/ 29 h 103"/>
                <a:gd name="T58" fmla="*/ 97 w 293"/>
                <a:gd name="T59" fmla="*/ 35 h 103"/>
                <a:gd name="T60" fmla="*/ 112 w 293"/>
                <a:gd name="T61" fmla="*/ 41 h 103"/>
                <a:gd name="T62" fmla="*/ 126 w 293"/>
                <a:gd name="T63" fmla="*/ 47 h 103"/>
                <a:gd name="T64" fmla="*/ 138 w 293"/>
                <a:gd name="T65" fmla="*/ 53 h 103"/>
                <a:gd name="T66" fmla="*/ 150 w 293"/>
                <a:gd name="T67" fmla="*/ 56 h 103"/>
                <a:gd name="T68" fmla="*/ 162 w 293"/>
                <a:gd name="T69" fmla="*/ 59 h 103"/>
                <a:gd name="T70" fmla="*/ 172 w 293"/>
                <a:gd name="T71" fmla="*/ 62 h 103"/>
                <a:gd name="T72" fmla="*/ 182 w 293"/>
                <a:gd name="T73" fmla="*/ 65 h 103"/>
                <a:gd name="T74" fmla="*/ 191 w 293"/>
                <a:gd name="T75" fmla="*/ 68 h 103"/>
                <a:gd name="T76" fmla="*/ 228 w 293"/>
                <a:gd name="T77" fmla="*/ 74 h 103"/>
                <a:gd name="T78" fmla="*/ 262 w 293"/>
                <a:gd name="T79" fmla="*/ 80 h 103"/>
                <a:gd name="T80" fmla="*/ 269 w 293"/>
                <a:gd name="T81" fmla="*/ 82 h 103"/>
                <a:gd name="T82" fmla="*/ 276 w 293"/>
                <a:gd name="T83" fmla="*/ 82 h 103"/>
                <a:gd name="T84" fmla="*/ 281 w 293"/>
                <a:gd name="T85" fmla="*/ 82 h 103"/>
                <a:gd name="T86" fmla="*/ 286 w 293"/>
                <a:gd name="T87" fmla="*/ 85 h 103"/>
                <a:gd name="T88" fmla="*/ 291 w 293"/>
                <a:gd name="T89" fmla="*/ 85 h 103"/>
                <a:gd name="T90" fmla="*/ 293 w 293"/>
                <a:gd name="T91" fmla="*/ 85 h 103"/>
                <a:gd name="T92" fmla="*/ 293 w 293"/>
                <a:gd name="T93" fmla="*/ 88 h 103"/>
                <a:gd name="T94" fmla="*/ 293 w 293"/>
                <a:gd name="T95" fmla="*/ 88 h 103"/>
                <a:gd name="T96" fmla="*/ 293 w 293"/>
                <a:gd name="T97" fmla="*/ 91 h 103"/>
                <a:gd name="T98" fmla="*/ 291 w 293"/>
                <a:gd name="T99" fmla="*/ 91 h 103"/>
                <a:gd name="T100" fmla="*/ 286 w 293"/>
                <a:gd name="T101" fmla="*/ 91 h 103"/>
                <a:gd name="T102" fmla="*/ 281 w 293"/>
                <a:gd name="T103" fmla="*/ 94 h 103"/>
                <a:gd name="T104" fmla="*/ 276 w 293"/>
                <a:gd name="T105" fmla="*/ 94 h 103"/>
                <a:gd name="T106" fmla="*/ 271 w 293"/>
                <a:gd name="T107" fmla="*/ 97 h 103"/>
                <a:gd name="T108" fmla="*/ 264 w 293"/>
                <a:gd name="T109" fmla="*/ 97 h 103"/>
                <a:gd name="T110" fmla="*/ 254 w 293"/>
                <a:gd name="T111" fmla="*/ 100 h 103"/>
                <a:gd name="T112" fmla="*/ 237 w 293"/>
                <a:gd name="T113" fmla="*/ 100 h 103"/>
                <a:gd name="T114" fmla="*/ 223 w 293"/>
                <a:gd name="T115" fmla="*/ 103 h 103"/>
                <a:gd name="T116" fmla="*/ 211 w 293"/>
                <a:gd name="T117" fmla="*/ 103 h 103"/>
                <a:gd name="T118" fmla="*/ 199 w 293"/>
                <a:gd name="T119" fmla="*/ 103 h 103"/>
                <a:gd name="T120" fmla="*/ 199 w 293"/>
                <a:gd name="T121" fmla="*/ 10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3" h="103">
                  <a:moveTo>
                    <a:pt x="199" y="103"/>
                  </a:moveTo>
                  <a:lnTo>
                    <a:pt x="189" y="100"/>
                  </a:lnTo>
                  <a:lnTo>
                    <a:pt x="179" y="97"/>
                  </a:lnTo>
                  <a:lnTo>
                    <a:pt x="170" y="94"/>
                  </a:lnTo>
                  <a:lnTo>
                    <a:pt x="158" y="88"/>
                  </a:lnTo>
                  <a:lnTo>
                    <a:pt x="153" y="85"/>
                  </a:lnTo>
                  <a:lnTo>
                    <a:pt x="145" y="82"/>
                  </a:lnTo>
                  <a:lnTo>
                    <a:pt x="136" y="77"/>
                  </a:lnTo>
                  <a:lnTo>
                    <a:pt x="126" y="74"/>
                  </a:lnTo>
                  <a:lnTo>
                    <a:pt x="116" y="68"/>
                  </a:lnTo>
                  <a:lnTo>
                    <a:pt x="104" y="62"/>
                  </a:lnTo>
                  <a:lnTo>
                    <a:pt x="92" y="56"/>
                  </a:lnTo>
                  <a:lnTo>
                    <a:pt x="78" y="50"/>
                  </a:lnTo>
                  <a:lnTo>
                    <a:pt x="63" y="44"/>
                  </a:lnTo>
                  <a:lnTo>
                    <a:pt x="51" y="35"/>
                  </a:lnTo>
                  <a:lnTo>
                    <a:pt x="39" y="29"/>
                  </a:lnTo>
                  <a:lnTo>
                    <a:pt x="29" y="26"/>
                  </a:lnTo>
                  <a:lnTo>
                    <a:pt x="20" y="20"/>
                  </a:lnTo>
                  <a:lnTo>
                    <a:pt x="12" y="18"/>
                  </a:lnTo>
                  <a:lnTo>
                    <a:pt x="5" y="15"/>
                  </a:lnTo>
                  <a:lnTo>
                    <a:pt x="0" y="9"/>
                  </a:lnTo>
                  <a:lnTo>
                    <a:pt x="12" y="0"/>
                  </a:lnTo>
                  <a:lnTo>
                    <a:pt x="20" y="3"/>
                  </a:lnTo>
                  <a:lnTo>
                    <a:pt x="27" y="6"/>
                  </a:lnTo>
                  <a:lnTo>
                    <a:pt x="37" y="12"/>
                  </a:lnTo>
                  <a:lnTo>
                    <a:pt x="46" y="15"/>
                  </a:lnTo>
                  <a:lnTo>
                    <a:pt x="58" y="20"/>
                  </a:lnTo>
                  <a:lnTo>
                    <a:pt x="71" y="26"/>
                  </a:lnTo>
                  <a:lnTo>
                    <a:pt x="85" y="29"/>
                  </a:lnTo>
                  <a:lnTo>
                    <a:pt x="97" y="35"/>
                  </a:lnTo>
                  <a:lnTo>
                    <a:pt x="112" y="41"/>
                  </a:lnTo>
                  <a:lnTo>
                    <a:pt x="126" y="47"/>
                  </a:lnTo>
                  <a:lnTo>
                    <a:pt x="138" y="53"/>
                  </a:lnTo>
                  <a:lnTo>
                    <a:pt x="150" y="56"/>
                  </a:lnTo>
                  <a:lnTo>
                    <a:pt x="162" y="59"/>
                  </a:lnTo>
                  <a:lnTo>
                    <a:pt x="172" y="62"/>
                  </a:lnTo>
                  <a:lnTo>
                    <a:pt x="182" y="65"/>
                  </a:lnTo>
                  <a:lnTo>
                    <a:pt x="191" y="68"/>
                  </a:lnTo>
                  <a:lnTo>
                    <a:pt x="228" y="74"/>
                  </a:lnTo>
                  <a:lnTo>
                    <a:pt x="262" y="80"/>
                  </a:lnTo>
                  <a:lnTo>
                    <a:pt x="269" y="82"/>
                  </a:lnTo>
                  <a:lnTo>
                    <a:pt x="276" y="82"/>
                  </a:lnTo>
                  <a:lnTo>
                    <a:pt x="281" y="82"/>
                  </a:lnTo>
                  <a:lnTo>
                    <a:pt x="286" y="85"/>
                  </a:lnTo>
                  <a:lnTo>
                    <a:pt x="291" y="85"/>
                  </a:lnTo>
                  <a:lnTo>
                    <a:pt x="293" y="85"/>
                  </a:lnTo>
                  <a:lnTo>
                    <a:pt x="293" y="88"/>
                  </a:lnTo>
                  <a:lnTo>
                    <a:pt x="293" y="88"/>
                  </a:lnTo>
                  <a:lnTo>
                    <a:pt x="293" y="91"/>
                  </a:lnTo>
                  <a:lnTo>
                    <a:pt x="291" y="91"/>
                  </a:lnTo>
                  <a:lnTo>
                    <a:pt x="286" y="91"/>
                  </a:lnTo>
                  <a:lnTo>
                    <a:pt x="281" y="94"/>
                  </a:lnTo>
                  <a:lnTo>
                    <a:pt x="276" y="94"/>
                  </a:lnTo>
                  <a:lnTo>
                    <a:pt x="271" y="97"/>
                  </a:lnTo>
                  <a:lnTo>
                    <a:pt x="264" y="97"/>
                  </a:lnTo>
                  <a:lnTo>
                    <a:pt x="254" y="100"/>
                  </a:lnTo>
                  <a:lnTo>
                    <a:pt x="237" y="100"/>
                  </a:lnTo>
                  <a:lnTo>
                    <a:pt x="223" y="103"/>
                  </a:lnTo>
                  <a:lnTo>
                    <a:pt x="211" y="103"/>
                  </a:lnTo>
                  <a:lnTo>
                    <a:pt x="199" y="103"/>
                  </a:lnTo>
                  <a:lnTo>
                    <a:pt x="199" y="10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" name="Freeform 43"/>
            <p:cNvSpPr>
              <a:spLocks/>
            </p:cNvSpPr>
            <p:nvPr/>
          </p:nvSpPr>
          <p:spPr bwMode="auto">
            <a:xfrm>
              <a:off x="3312484" y="2833203"/>
              <a:ext cx="177179" cy="648701"/>
            </a:xfrm>
            <a:custGeom>
              <a:avLst/>
              <a:gdLst>
                <a:gd name="T0" fmla="*/ 2 w 55"/>
                <a:gd name="T1" fmla="*/ 9 h 118"/>
                <a:gd name="T2" fmla="*/ 0 w 55"/>
                <a:gd name="T3" fmla="*/ 6 h 118"/>
                <a:gd name="T4" fmla="*/ 0 w 55"/>
                <a:gd name="T5" fmla="*/ 6 h 118"/>
                <a:gd name="T6" fmla="*/ 0 w 55"/>
                <a:gd name="T7" fmla="*/ 3 h 118"/>
                <a:gd name="T8" fmla="*/ 2 w 55"/>
                <a:gd name="T9" fmla="*/ 0 h 118"/>
                <a:gd name="T10" fmla="*/ 4 w 55"/>
                <a:gd name="T11" fmla="*/ 0 h 118"/>
                <a:gd name="T12" fmla="*/ 9 w 55"/>
                <a:gd name="T13" fmla="*/ 0 h 118"/>
                <a:gd name="T14" fmla="*/ 14 w 55"/>
                <a:gd name="T15" fmla="*/ 0 h 118"/>
                <a:gd name="T16" fmla="*/ 19 w 55"/>
                <a:gd name="T17" fmla="*/ 0 h 118"/>
                <a:gd name="T18" fmla="*/ 26 w 55"/>
                <a:gd name="T19" fmla="*/ 0 h 118"/>
                <a:gd name="T20" fmla="*/ 34 w 55"/>
                <a:gd name="T21" fmla="*/ 3 h 118"/>
                <a:gd name="T22" fmla="*/ 43 w 55"/>
                <a:gd name="T23" fmla="*/ 6 h 118"/>
                <a:gd name="T24" fmla="*/ 48 w 55"/>
                <a:gd name="T25" fmla="*/ 9 h 118"/>
                <a:gd name="T26" fmla="*/ 53 w 55"/>
                <a:gd name="T27" fmla="*/ 9 h 118"/>
                <a:gd name="T28" fmla="*/ 55 w 55"/>
                <a:gd name="T29" fmla="*/ 12 h 118"/>
                <a:gd name="T30" fmla="*/ 55 w 55"/>
                <a:gd name="T31" fmla="*/ 15 h 118"/>
                <a:gd name="T32" fmla="*/ 53 w 55"/>
                <a:gd name="T33" fmla="*/ 18 h 118"/>
                <a:gd name="T34" fmla="*/ 53 w 55"/>
                <a:gd name="T35" fmla="*/ 21 h 118"/>
                <a:gd name="T36" fmla="*/ 50 w 55"/>
                <a:gd name="T37" fmla="*/ 30 h 118"/>
                <a:gd name="T38" fmla="*/ 48 w 55"/>
                <a:gd name="T39" fmla="*/ 32 h 118"/>
                <a:gd name="T40" fmla="*/ 48 w 55"/>
                <a:gd name="T41" fmla="*/ 38 h 118"/>
                <a:gd name="T42" fmla="*/ 48 w 55"/>
                <a:gd name="T43" fmla="*/ 47 h 118"/>
                <a:gd name="T44" fmla="*/ 46 w 55"/>
                <a:gd name="T45" fmla="*/ 56 h 118"/>
                <a:gd name="T46" fmla="*/ 46 w 55"/>
                <a:gd name="T47" fmla="*/ 68 h 118"/>
                <a:gd name="T48" fmla="*/ 43 w 55"/>
                <a:gd name="T49" fmla="*/ 83 h 118"/>
                <a:gd name="T50" fmla="*/ 43 w 55"/>
                <a:gd name="T51" fmla="*/ 97 h 118"/>
                <a:gd name="T52" fmla="*/ 43 w 55"/>
                <a:gd name="T53" fmla="*/ 118 h 118"/>
                <a:gd name="T54" fmla="*/ 7 w 55"/>
                <a:gd name="T55" fmla="*/ 118 h 118"/>
                <a:gd name="T56" fmla="*/ 7 w 55"/>
                <a:gd name="T57" fmla="*/ 97 h 118"/>
                <a:gd name="T58" fmla="*/ 9 w 55"/>
                <a:gd name="T59" fmla="*/ 80 h 118"/>
                <a:gd name="T60" fmla="*/ 9 w 55"/>
                <a:gd name="T61" fmla="*/ 65 h 118"/>
                <a:gd name="T62" fmla="*/ 9 w 55"/>
                <a:gd name="T63" fmla="*/ 50 h 118"/>
                <a:gd name="T64" fmla="*/ 9 w 55"/>
                <a:gd name="T65" fmla="*/ 41 h 118"/>
                <a:gd name="T66" fmla="*/ 9 w 55"/>
                <a:gd name="T67" fmla="*/ 32 h 118"/>
                <a:gd name="T68" fmla="*/ 9 w 55"/>
                <a:gd name="T69" fmla="*/ 27 h 118"/>
                <a:gd name="T70" fmla="*/ 9 w 55"/>
                <a:gd name="T71" fmla="*/ 21 h 118"/>
                <a:gd name="T72" fmla="*/ 7 w 55"/>
                <a:gd name="T73" fmla="*/ 18 h 118"/>
                <a:gd name="T74" fmla="*/ 7 w 55"/>
                <a:gd name="T75" fmla="*/ 12 h 118"/>
                <a:gd name="T76" fmla="*/ 4 w 55"/>
                <a:gd name="T77" fmla="*/ 9 h 118"/>
                <a:gd name="T78" fmla="*/ 2 w 55"/>
                <a:gd name="T79" fmla="*/ 9 h 118"/>
                <a:gd name="T80" fmla="*/ 2 w 55"/>
                <a:gd name="T81" fmla="*/ 9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5" h="118">
                  <a:moveTo>
                    <a:pt x="2" y="9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0" y="3"/>
                  </a:lnTo>
                  <a:lnTo>
                    <a:pt x="2" y="0"/>
                  </a:lnTo>
                  <a:lnTo>
                    <a:pt x="4" y="0"/>
                  </a:lnTo>
                  <a:lnTo>
                    <a:pt x="9" y="0"/>
                  </a:lnTo>
                  <a:lnTo>
                    <a:pt x="14" y="0"/>
                  </a:lnTo>
                  <a:lnTo>
                    <a:pt x="19" y="0"/>
                  </a:lnTo>
                  <a:lnTo>
                    <a:pt x="26" y="0"/>
                  </a:lnTo>
                  <a:lnTo>
                    <a:pt x="34" y="3"/>
                  </a:lnTo>
                  <a:lnTo>
                    <a:pt x="43" y="6"/>
                  </a:lnTo>
                  <a:lnTo>
                    <a:pt x="48" y="9"/>
                  </a:lnTo>
                  <a:lnTo>
                    <a:pt x="53" y="9"/>
                  </a:lnTo>
                  <a:lnTo>
                    <a:pt x="55" y="12"/>
                  </a:lnTo>
                  <a:lnTo>
                    <a:pt x="55" y="15"/>
                  </a:lnTo>
                  <a:lnTo>
                    <a:pt x="53" y="18"/>
                  </a:lnTo>
                  <a:lnTo>
                    <a:pt x="53" y="21"/>
                  </a:lnTo>
                  <a:lnTo>
                    <a:pt x="50" y="30"/>
                  </a:lnTo>
                  <a:lnTo>
                    <a:pt x="48" y="32"/>
                  </a:lnTo>
                  <a:lnTo>
                    <a:pt x="48" y="38"/>
                  </a:lnTo>
                  <a:lnTo>
                    <a:pt x="48" y="47"/>
                  </a:lnTo>
                  <a:lnTo>
                    <a:pt x="46" y="56"/>
                  </a:lnTo>
                  <a:lnTo>
                    <a:pt x="46" y="68"/>
                  </a:lnTo>
                  <a:lnTo>
                    <a:pt x="43" y="83"/>
                  </a:lnTo>
                  <a:lnTo>
                    <a:pt x="43" y="97"/>
                  </a:lnTo>
                  <a:lnTo>
                    <a:pt x="43" y="118"/>
                  </a:lnTo>
                  <a:lnTo>
                    <a:pt x="7" y="118"/>
                  </a:lnTo>
                  <a:lnTo>
                    <a:pt x="7" y="97"/>
                  </a:lnTo>
                  <a:lnTo>
                    <a:pt x="9" y="80"/>
                  </a:lnTo>
                  <a:lnTo>
                    <a:pt x="9" y="65"/>
                  </a:lnTo>
                  <a:lnTo>
                    <a:pt x="9" y="50"/>
                  </a:lnTo>
                  <a:lnTo>
                    <a:pt x="9" y="41"/>
                  </a:lnTo>
                  <a:lnTo>
                    <a:pt x="9" y="32"/>
                  </a:lnTo>
                  <a:lnTo>
                    <a:pt x="9" y="27"/>
                  </a:lnTo>
                  <a:lnTo>
                    <a:pt x="9" y="21"/>
                  </a:lnTo>
                  <a:lnTo>
                    <a:pt x="7" y="18"/>
                  </a:lnTo>
                  <a:lnTo>
                    <a:pt x="7" y="12"/>
                  </a:lnTo>
                  <a:lnTo>
                    <a:pt x="4" y="9"/>
                  </a:lnTo>
                  <a:lnTo>
                    <a:pt x="2" y="9"/>
                  </a:lnTo>
                  <a:lnTo>
                    <a:pt x="2" y="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56" name="组合 55">
            <a:extLst>
              <a:ext uri="{FF2B5EF4-FFF2-40B4-BE49-F238E27FC236}">
                <a16:creationId xmlns:a16="http://schemas.microsoft.com/office/drawing/2014/main" xmlns="" id="{CA3A59D0-FB31-4034-AEEA-7AF755985AAD}"/>
              </a:ext>
            </a:extLst>
          </p:cNvPr>
          <p:cNvGrpSpPr/>
          <p:nvPr/>
        </p:nvGrpSpPr>
        <p:grpSpPr>
          <a:xfrm>
            <a:off x="8580517" y="4022307"/>
            <a:ext cx="2258470" cy="2395176"/>
            <a:chOff x="6697519" y="1588431"/>
            <a:chExt cx="1461060" cy="1549497"/>
          </a:xfrm>
          <a:solidFill>
            <a:schemeClr val="bg2"/>
          </a:solidFill>
        </p:grpSpPr>
        <p:sp>
          <p:nvSpPr>
            <p:cNvPr id="57" name="Freeform 222">
              <a:extLst>
                <a:ext uri="{FF2B5EF4-FFF2-40B4-BE49-F238E27FC236}">
                  <a16:creationId xmlns:a16="http://schemas.microsoft.com/office/drawing/2014/main" xmlns="" id="{2157C04F-5CC5-4D99-A900-F062BDB57D7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7694" y="1588431"/>
              <a:ext cx="283701" cy="209023"/>
            </a:xfrm>
            <a:custGeom>
              <a:avLst/>
              <a:gdLst>
                <a:gd name="T0" fmla="*/ 0 w 60"/>
                <a:gd name="T1" fmla="*/ 6 h 46"/>
                <a:gd name="T2" fmla="*/ 0 w 60"/>
                <a:gd name="T3" fmla="*/ 5 h 46"/>
                <a:gd name="T4" fmla="*/ 2 w 60"/>
                <a:gd name="T5" fmla="*/ 2 h 46"/>
                <a:gd name="T6" fmla="*/ 3 w 60"/>
                <a:gd name="T7" fmla="*/ 2 h 46"/>
                <a:gd name="T8" fmla="*/ 4 w 60"/>
                <a:gd name="T9" fmla="*/ 1 h 46"/>
                <a:gd name="T10" fmla="*/ 7 w 60"/>
                <a:gd name="T11" fmla="*/ 0 h 46"/>
                <a:gd name="T12" fmla="*/ 10 w 60"/>
                <a:gd name="T13" fmla="*/ 0 h 46"/>
                <a:gd name="T14" fmla="*/ 14 w 60"/>
                <a:gd name="T15" fmla="*/ 0 h 46"/>
                <a:gd name="T16" fmla="*/ 17 w 60"/>
                <a:gd name="T17" fmla="*/ 0 h 46"/>
                <a:gd name="T18" fmla="*/ 25 w 60"/>
                <a:gd name="T19" fmla="*/ 0 h 46"/>
                <a:gd name="T20" fmla="*/ 32 w 60"/>
                <a:gd name="T21" fmla="*/ 1 h 46"/>
                <a:gd name="T22" fmla="*/ 40 w 60"/>
                <a:gd name="T23" fmla="*/ 2 h 46"/>
                <a:gd name="T24" fmla="*/ 46 w 60"/>
                <a:gd name="T25" fmla="*/ 5 h 46"/>
                <a:gd name="T26" fmla="*/ 50 w 60"/>
                <a:gd name="T27" fmla="*/ 7 h 46"/>
                <a:gd name="T28" fmla="*/ 54 w 60"/>
                <a:gd name="T29" fmla="*/ 9 h 46"/>
                <a:gd name="T30" fmla="*/ 58 w 60"/>
                <a:gd name="T31" fmla="*/ 12 h 46"/>
                <a:gd name="T32" fmla="*/ 59 w 60"/>
                <a:gd name="T33" fmla="*/ 15 h 46"/>
                <a:gd name="T34" fmla="*/ 60 w 60"/>
                <a:gd name="T35" fmla="*/ 19 h 46"/>
                <a:gd name="T36" fmla="*/ 60 w 60"/>
                <a:gd name="T37" fmla="*/ 22 h 46"/>
                <a:gd name="T38" fmla="*/ 60 w 60"/>
                <a:gd name="T39" fmla="*/ 25 h 46"/>
                <a:gd name="T40" fmla="*/ 60 w 60"/>
                <a:gd name="T41" fmla="*/ 27 h 46"/>
                <a:gd name="T42" fmla="*/ 60 w 60"/>
                <a:gd name="T43" fmla="*/ 27 h 46"/>
                <a:gd name="T44" fmla="*/ 60 w 60"/>
                <a:gd name="T45" fmla="*/ 28 h 46"/>
                <a:gd name="T46" fmla="*/ 59 w 60"/>
                <a:gd name="T47" fmla="*/ 30 h 46"/>
                <a:gd name="T48" fmla="*/ 59 w 60"/>
                <a:gd name="T49" fmla="*/ 34 h 46"/>
                <a:gd name="T50" fmla="*/ 58 w 60"/>
                <a:gd name="T51" fmla="*/ 37 h 46"/>
                <a:gd name="T52" fmla="*/ 57 w 60"/>
                <a:gd name="T53" fmla="*/ 41 h 46"/>
                <a:gd name="T54" fmla="*/ 54 w 60"/>
                <a:gd name="T55" fmla="*/ 43 h 46"/>
                <a:gd name="T56" fmla="*/ 50 w 60"/>
                <a:gd name="T57" fmla="*/ 44 h 46"/>
                <a:gd name="T58" fmla="*/ 49 w 60"/>
                <a:gd name="T59" fmla="*/ 46 h 46"/>
                <a:gd name="T60" fmla="*/ 47 w 60"/>
                <a:gd name="T61" fmla="*/ 46 h 46"/>
                <a:gd name="T62" fmla="*/ 45 w 60"/>
                <a:gd name="T63" fmla="*/ 44 h 46"/>
                <a:gd name="T64" fmla="*/ 42 w 60"/>
                <a:gd name="T65" fmla="*/ 44 h 46"/>
                <a:gd name="T66" fmla="*/ 40 w 60"/>
                <a:gd name="T67" fmla="*/ 42 h 46"/>
                <a:gd name="T68" fmla="*/ 36 w 60"/>
                <a:gd name="T69" fmla="*/ 41 h 46"/>
                <a:gd name="T70" fmla="*/ 32 w 60"/>
                <a:gd name="T71" fmla="*/ 39 h 46"/>
                <a:gd name="T72" fmla="*/ 28 w 60"/>
                <a:gd name="T73" fmla="*/ 35 h 46"/>
                <a:gd name="T74" fmla="*/ 24 w 60"/>
                <a:gd name="T75" fmla="*/ 32 h 46"/>
                <a:gd name="T76" fmla="*/ 20 w 60"/>
                <a:gd name="T77" fmla="*/ 28 h 46"/>
                <a:gd name="T78" fmla="*/ 15 w 60"/>
                <a:gd name="T79" fmla="*/ 23 h 46"/>
                <a:gd name="T80" fmla="*/ 11 w 60"/>
                <a:gd name="T81" fmla="*/ 20 h 46"/>
                <a:gd name="T82" fmla="*/ 8 w 60"/>
                <a:gd name="T83" fmla="*/ 16 h 46"/>
                <a:gd name="T84" fmla="*/ 6 w 60"/>
                <a:gd name="T85" fmla="*/ 14 h 46"/>
                <a:gd name="T86" fmla="*/ 3 w 60"/>
                <a:gd name="T87" fmla="*/ 12 h 46"/>
                <a:gd name="T88" fmla="*/ 2 w 60"/>
                <a:gd name="T89" fmla="*/ 9 h 46"/>
                <a:gd name="T90" fmla="*/ 0 w 60"/>
                <a:gd name="T91" fmla="*/ 7 h 46"/>
                <a:gd name="T92" fmla="*/ 0 w 60"/>
                <a:gd name="T93" fmla="*/ 6 h 46"/>
                <a:gd name="T94" fmla="*/ 0 w 60"/>
                <a:gd name="T95" fmla="*/ 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" h="46">
                  <a:moveTo>
                    <a:pt x="0" y="6"/>
                  </a:moveTo>
                  <a:lnTo>
                    <a:pt x="0" y="5"/>
                  </a:lnTo>
                  <a:lnTo>
                    <a:pt x="2" y="2"/>
                  </a:lnTo>
                  <a:lnTo>
                    <a:pt x="3" y="2"/>
                  </a:lnTo>
                  <a:lnTo>
                    <a:pt x="4" y="1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7" y="0"/>
                  </a:lnTo>
                  <a:lnTo>
                    <a:pt x="25" y="0"/>
                  </a:lnTo>
                  <a:lnTo>
                    <a:pt x="32" y="1"/>
                  </a:lnTo>
                  <a:lnTo>
                    <a:pt x="40" y="2"/>
                  </a:lnTo>
                  <a:lnTo>
                    <a:pt x="46" y="5"/>
                  </a:lnTo>
                  <a:lnTo>
                    <a:pt x="50" y="7"/>
                  </a:lnTo>
                  <a:lnTo>
                    <a:pt x="54" y="9"/>
                  </a:lnTo>
                  <a:lnTo>
                    <a:pt x="58" y="12"/>
                  </a:lnTo>
                  <a:lnTo>
                    <a:pt x="59" y="15"/>
                  </a:lnTo>
                  <a:lnTo>
                    <a:pt x="60" y="19"/>
                  </a:lnTo>
                  <a:lnTo>
                    <a:pt x="60" y="22"/>
                  </a:lnTo>
                  <a:lnTo>
                    <a:pt x="60" y="25"/>
                  </a:lnTo>
                  <a:lnTo>
                    <a:pt x="60" y="27"/>
                  </a:lnTo>
                  <a:lnTo>
                    <a:pt x="60" y="27"/>
                  </a:lnTo>
                  <a:lnTo>
                    <a:pt x="60" y="28"/>
                  </a:lnTo>
                  <a:lnTo>
                    <a:pt x="59" y="30"/>
                  </a:lnTo>
                  <a:lnTo>
                    <a:pt x="59" y="34"/>
                  </a:lnTo>
                  <a:lnTo>
                    <a:pt x="58" y="37"/>
                  </a:lnTo>
                  <a:lnTo>
                    <a:pt x="57" y="41"/>
                  </a:lnTo>
                  <a:lnTo>
                    <a:pt x="54" y="43"/>
                  </a:lnTo>
                  <a:lnTo>
                    <a:pt x="50" y="44"/>
                  </a:lnTo>
                  <a:lnTo>
                    <a:pt x="49" y="46"/>
                  </a:lnTo>
                  <a:lnTo>
                    <a:pt x="47" y="46"/>
                  </a:lnTo>
                  <a:lnTo>
                    <a:pt x="45" y="44"/>
                  </a:lnTo>
                  <a:lnTo>
                    <a:pt x="42" y="44"/>
                  </a:lnTo>
                  <a:lnTo>
                    <a:pt x="40" y="42"/>
                  </a:lnTo>
                  <a:lnTo>
                    <a:pt x="36" y="41"/>
                  </a:lnTo>
                  <a:lnTo>
                    <a:pt x="32" y="39"/>
                  </a:lnTo>
                  <a:lnTo>
                    <a:pt x="28" y="35"/>
                  </a:lnTo>
                  <a:lnTo>
                    <a:pt x="24" y="32"/>
                  </a:lnTo>
                  <a:lnTo>
                    <a:pt x="20" y="28"/>
                  </a:lnTo>
                  <a:lnTo>
                    <a:pt x="15" y="23"/>
                  </a:lnTo>
                  <a:lnTo>
                    <a:pt x="11" y="20"/>
                  </a:lnTo>
                  <a:lnTo>
                    <a:pt x="8" y="16"/>
                  </a:lnTo>
                  <a:lnTo>
                    <a:pt x="6" y="14"/>
                  </a:lnTo>
                  <a:lnTo>
                    <a:pt x="3" y="12"/>
                  </a:lnTo>
                  <a:lnTo>
                    <a:pt x="2" y="9"/>
                  </a:lnTo>
                  <a:lnTo>
                    <a:pt x="0" y="7"/>
                  </a:lnTo>
                  <a:lnTo>
                    <a:pt x="0" y="6"/>
                  </a:lnTo>
                  <a:lnTo>
                    <a:pt x="0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2" name="Freeform 223">
              <a:extLst>
                <a:ext uri="{FF2B5EF4-FFF2-40B4-BE49-F238E27FC236}">
                  <a16:creationId xmlns:a16="http://schemas.microsoft.com/office/drawing/2014/main" xmlns="" id="{611DFAF9-4BE0-408D-A331-3BAD9BF02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0456" y="2006477"/>
              <a:ext cx="203320" cy="313536"/>
            </a:xfrm>
            <a:custGeom>
              <a:avLst/>
              <a:gdLst>
                <a:gd name="T0" fmla="*/ 21 w 43"/>
                <a:gd name="T1" fmla="*/ 5 h 69"/>
                <a:gd name="T2" fmla="*/ 26 w 43"/>
                <a:gd name="T3" fmla="*/ 8 h 69"/>
                <a:gd name="T4" fmla="*/ 31 w 43"/>
                <a:gd name="T5" fmla="*/ 13 h 69"/>
                <a:gd name="T6" fmla="*/ 35 w 43"/>
                <a:gd name="T7" fmla="*/ 18 h 69"/>
                <a:gd name="T8" fmla="*/ 39 w 43"/>
                <a:gd name="T9" fmla="*/ 22 h 69"/>
                <a:gd name="T10" fmla="*/ 39 w 43"/>
                <a:gd name="T11" fmla="*/ 27 h 69"/>
                <a:gd name="T12" fmla="*/ 40 w 43"/>
                <a:gd name="T13" fmla="*/ 32 h 69"/>
                <a:gd name="T14" fmla="*/ 42 w 43"/>
                <a:gd name="T15" fmla="*/ 36 h 69"/>
                <a:gd name="T16" fmla="*/ 43 w 43"/>
                <a:gd name="T17" fmla="*/ 40 h 69"/>
                <a:gd name="T18" fmla="*/ 43 w 43"/>
                <a:gd name="T19" fmla="*/ 43 h 69"/>
                <a:gd name="T20" fmla="*/ 42 w 43"/>
                <a:gd name="T21" fmla="*/ 48 h 69"/>
                <a:gd name="T22" fmla="*/ 40 w 43"/>
                <a:gd name="T23" fmla="*/ 52 h 69"/>
                <a:gd name="T24" fmla="*/ 39 w 43"/>
                <a:gd name="T25" fmla="*/ 58 h 69"/>
                <a:gd name="T26" fmla="*/ 37 w 43"/>
                <a:gd name="T27" fmla="*/ 61 h 69"/>
                <a:gd name="T28" fmla="*/ 35 w 43"/>
                <a:gd name="T29" fmla="*/ 63 h 69"/>
                <a:gd name="T30" fmla="*/ 34 w 43"/>
                <a:gd name="T31" fmla="*/ 65 h 69"/>
                <a:gd name="T32" fmla="*/ 33 w 43"/>
                <a:gd name="T33" fmla="*/ 66 h 69"/>
                <a:gd name="T34" fmla="*/ 31 w 43"/>
                <a:gd name="T35" fmla="*/ 68 h 69"/>
                <a:gd name="T36" fmla="*/ 30 w 43"/>
                <a:gd name="T37" fmla="*/ 69 h 69"/>
                <a:gd name="T38" fmla="*/ 29 w 43"/>
                <a:gd name="T39" fmla="*/ 69 h 69"/>
                <a:gd name="T40" fmla="*/ 27 w 43"/>
                <a:gd name="T41" fmla="*/ 69 h 69"/>
                <a:gd name="T42" fmla="*/ 26 w 43"/>
                <a:gd name="T43" fmla="*/ 69 h 69"/>
                <a:gd name="T44" fmla="*/ 25 w 43"/>
                <a:gd name="T45" fmla="*/ 69 h 69"/>
                <a:gd name="T46" fmla="*/ 24 w 43"/>
                <a:gd name="T47" fmla="*/ 68 h 69"/>
                <a:gd name="T48" fmla="*/ 22 w 43"/>
                <a:gd name="T49" fmla="*/ 66 h 69"/>
                <a:gd name="T50" fmla="*/ 21 w 43"/>
                <a:gd name="T51" fmla="*/ 65 h 69"/>
                <a:gd name="T52" fmla="*/ 20 w 43"/>
                <a:gd name="T53" fmla="*/ 64 h 69"/>
                <a:gd name="T54" fmla="*/ 16 w 43"/>
                <a:gd name="T55" fmla="*/ 59 h 69"/>
                <a:gd name="T56" fmla="*/ 13 w 43"/>
                <a:gd name="T57" fmla="*/ 56 h 69"/>
                <a:gd name="T58" fmla="*/ 9 w 43"/>
                <a:gd name="T59" fmla="*/ 50 h 69"/>
                <a:gd name="T60" fmla="*/ 7 w 43"/>
                <a:gd name="T61" fmla="*/ 44 h 69"/>
                <a:gd name="T62" fmla="*/ 5 w 43"/>
                <a:gd name="T63" fmla="*/ 37 h 69"/>
                <a:gd name="T64" fmla="*/ 4 w 43"/>
                <a:gd name="T65" fmla="*/ 32 h 69"/>
                <a:gd name="T66" fmla="*/ 3 w 43"/>
                <a:gd name="T67" fmla="*/ 25 h 69"/>
                <a:gd name="T68" fmla="*/ 1 w 43"/>
                <a:gd name="T69" fmla="*/ 19 h 69"/>
                <a:gd name="T70" fmla="*/ 1 w 43"/>
                <a:gd name="T71" fmla="*/ 14 h 69"/>
                <a:gd name="T72" fmla="*/ 0 w 43"/>
                <a:gd name="T73" fmla="*/ 11 h 69"/>
                <a:gd name="T74" fmla="*/ 1 w 43"/>
                <a:gd name="T75" fmla="*/ 7 h 69"/>
                <a:gd name="T76" fmla="*/ 1 w 43"/>
                <a:gd name="T77" fmla="*/ 5 h 69"/>
                <a:gd name="T78" fmla="*/ 4 w 43"/>
                <a:gd name="T79" fmla="*/ 1 h 69"/>
                <a:gd name="T80" fmla="*/ 5 w 43"/>
                <a:gd name="T81" fmla="*/ 1 h 69"/>
                <a:gd name="T82" fmla="*/ 7 w 43"/>
                <a:gd name="T83" fmla="*/ 0 h 69"/>
                <a:gd name="T84" fmla="*/ 8 w 43"/>
                <a:gd name="T85" fmla="*/ 0 h 69"/>
                <a:gd name="T86" fmla="*/ 9 w 43"/>
                <a:gd name="T87" fmla="*/ 0 h 69"/>
                <a:gd name="T88" fmla="*/ 12 w 43"/>
                <a:gd name="T89" fmla="*/ 1 h 69"/>
                <a:gd name="T90" fmla="*/ 14 w 43"/>
                <a:gd name="T91" fmla="*/ 2 h 69"/>
                <a:gd name="T92" fmla="*/ 17 w 43"/>
                <a:gd name="T93" fmla="*/ 4 h 69"/>
                <a:gd name="T94" fmla="*/ 21 w 43"/>
                <a:gd name="T95" fmla="*/ 5 h 69"/>
                <a:gd name="T96" fmla="*/ 21 w 43"/>
                <a:gd name="T97" fmla="*/ 5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3" h="69">
                  <a:moveTo>
                    <a:pt x="21" y="5"/>
                  </a:moveTo>
                  <a:lnTo>
                    <a:pt x="26" y="8"/>
                  </a:lnTo>
                  <a:lnTo>
                    <a:pt x="31" y="13"/>
                  </a:lnTo>
                  <a:lnTo>
                    <a:pt x="35" y="18"/>
                  </a:lnTo>
                  <a:lnTo>
                    <a:pt x="39" y="22"/>
                  </a:lnTo>
                  <a:lnTo>
                    <a:pt x="39" y="27"/>
                  </a:lnTo>
                  <a:lnTo>
                    <a:pt x="40" y="32"/>
                  </a:lnTo>
                  <a:lnTo>
                    <a:pt x="42" y="36"/>
                  </a:lnTo>
                  <a:lnTo>
                    <a:pt x="43" y="40"/>
                  </a:lnTo>
                  <a:lnTo>
                    <a:pt x="43" y="43"/>
                  </a:lnTo>
                  <a:lnTo>
                    <a:pt x="42" y="48"/>
                  </a:lnTo>
                  <a:lnTo>
                    <a:pt x="40" y="52"/>
                  </a:lnTo>
                  <a:lnTo>
                    <a:pt x="39" y="58"/>
                  </a:lnTo>
                  <a:lnTo>
                    <a:pt x="37" y="61"/>
                  </a:lnTo>
                  <a:lnTo>
                    <a:pt x="35" y="63"/>
                  </a:lnTo>
                  <a:lnTo>
                    <a:pt x="34" y="65"/>
                  </a:lnTo>
                  <a:lnTo>
                    <a:pt x="33" y="66"/>
                  </a:lnTo>
                  <a:lnTo>
                    <a:pt x="31" y="68"/>
                  </a:lnTo>
                  <a:lnTo>
                    <a:pt x="30" y="69"/>
                  </a:lnTo>
                  <a:lnTo>
                    <a:pt x="29" y="69"/>
                  </a:lnTo>
                  <a:lnTo>
                    <a:pt x="27" y="69"/>
                  </a:lnTo>
                  <a:lnTo>
                    <a:pt x="26" y="69"/>
                  </a:lnTo>
                  <a:lnTo>
                    <a:pt x="25" y="69"/>
                  </a:lnTo>
                  <a:lnTo>
                    <a:pt x="24" y="68"/>
                  </a:lnTo>
                  <a:lnTo>
                    <a:pt x="22" y="66"/>
                  </a:lnTo>
                  <a:lnTo>
                    <a:pt x="21" y="65"/>
                  </a:lnTo>
                  <a:lnTo>
                    <a:pt x="20" y="64"/>
                  </a:lnTo>
                  <a:lnTo>
                    <a:pt x="16" y="59"/>
                  </a:lnTo>
                  <a:lnTo>
                    <a:pt x="13" y="56"/>
                  </a:lnTo>
                  <a:lnTo>
                    <a:pt x="9" y="50"/>
                  </a:lnTo>
                  <a:lnTo>
                    <a:pt x="7" y="44"/>
                  </a:lnTo>
                  <a:lnTo>
                    <a:pt x="5" y="37"/>
                  </a:lnTo>
                  <a:lnTo>
                    <a:pt x="4" y="32"/>
                  </a:lnTo>
                  <a:lnTo>
                    <a:pt x="3" y="25"/>
                  </a:lnTo>
                  <a:lnTo>
                    <a:pt x="1" y="19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1" y="7"/>
                  </a:lnTo>
                  <a:lnTo>
                    <a:pt x="1" y="5"/>
                  </a:lnTo>
                  <a:lnTo>
                    <a:pt x="4" y="1"/>
                  </a:lnTo>
                  <a:lnTo>
                    <a:pt x="5" y="1"/>
                  </a:lnTo>
                  <a:lnTo>
                    <a:pt x="7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2" y="1"/>
                  </a:lnTo>
                  <a:lnTo>
                    <a:pt x="14" y="2"/>
                  </a:lnTo>
                  <a:lnTo>
                    <a:pt x="17" y="4"/>
                  </a:lnTo>
                  <a:lnTo>
                    <a:pt x="21" y="5"/>
                  </a:lnTo>
                  <a:lnTo>
                    <a:pt x="21" y="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3" name="Freeform 224">
              <a:extLst>
                <a:ext uri="{FF2B5EF4-FFF2-40B4-BE49-F238E27FC236}">
                  <a16:creationId xmlns:a16="http://schemas.microsoft.com/office/drawing/2014/main" xmlns="" id="{56C552D0-8413-41E8-8018-8E073FDC93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1703" y="2410892"/>
              <a:ext cx="435008" cy="263550"/>
            </a:xfrm>
            <a:custGeom>
              <a:avLst/>
              <a:gdLst>
                <a:gd name="T0" fmla="*/ 0 w 92"/>
                <a:gd name="T1" fmla="*/ 40 h 58"/>
                <a:gd name="T2" fmla="*/ 1 w 92"/>
                <a:gd name="T3" fmla="*/ 39 h 58"/>
                <a:gd name="T4" fmla="*/ 2 w 92"/>
                <a:gd name="T5" fmla="*/ 38 h 58"/>
                <a:gd name="T6" fmla="*/ 5 w 92"/>
                <a:gd name="T7" fmla="*/ 38 h 58"/>
                <a:gd name="T8" fmla="*/ 9 w 92"/>
                <a:gd name="T9" fmla="*/ 38 h 58"/>
                <a:gd name="T10" fmla="*/ 13 w 92"/>
                <a:gd name="T11" fmla="*/ 39 h 58"/>
                <a:gd name="T12" fmla="*/ 17 w 92"/>
                <a:gd name="T13" fmla="*/ 39 h 58"/>
                <a:gd name="T14" fmla="*/ 20 w 92"/>
                <a:gd name="T15" fmla="*/ 38 h 58"/>
                <a:gd name="T16" fmla="*/ 24 w 92"/>
                <a:gd name="T17" fmla="*/ 37 h 58"/>
                <a:gd name="T18" fmla="*/ 24 w 92"/>
                <a:gd name="T19" fmla="*/ 36 h 58"/>
                <a:gd name="T20" fmla="*/ 27 w 92"/>
                <a:gd name="T21" fmla="*/ 36 h 58"/>
                <a:gd name="T22" fmla="*/ 28 w 92"/>
                <a:gd name="T23" fmla="*/ 34 h 58"/>
                <a:gd name="T24" fmla="*/ 31 w 92"/>
                <a:gd name="T25" fmla="*/ 33 h 58"/>
                <a:gd name="T26" fmla="*/ 33 w 92"/>
                <a:gd name="T27" fmla="*/ 32 h 58"/>
                <a:gd name="T28" fmla="*/ 36 w 92"/>
                <a:gd name="T29" fmla="*/ 30 h 58"/>
                <a:gd name="T30" fmla="*/ 40 w 92"/>
                <a:gd name="T31" fmla="*/ 29 h 58"/>
                <a:gd name="T32" fmla="*/ 44 w 92"/>
                <a:gd name="T33" fmla="*/ 26 h 58"/>
                <a:gd name="T34" fmla="*/ 49 w 92"/>
                <a:gd name="T35" fmla="*/ 24 h 58"/>
                <a:gd name="T36" fmla="*/ 53 w 92"/>
                <a:gd name="T37" fmla="*/ 20 h 58"/>
                <a:gd name="T38" fmla="*/ 60 w 92"/>
                <a:gd name="T39" fmla="*/ 18 h 58"/>
                <a:gd name="T40" fmla="*/ 65 w 92"/>
                <a:gd name="T41" fmla="*/ 15 h 58"/>
                <a:gd name="T42" fmla="*/ 71 w 92"/>
                <a:gd name="T43" fmla="*/ 11 h 58"/>
                <a:gd name="T44" fmla="*/ 78 w 92"/>
                <a:gd name="T45" fmla="*/ 8 h 58"/>
                <a:gd name="T46" fmla="*/ 84 w 92"/>
                <a:gd name="T47" fmla="*/ 3 h 58"/>
                <a:gd name="T48" fmla="*/ 92 w 92"/>
                <a:gd name="T49" fmla="*/ 0 h 58"/>
                <a:gd name="T50" fmla="*/ 92 w 92"/>
                <a:gd name="T51" fmla="*/ 0 h 58"/>
                <a:gd name="T52" fmla="*/ 92 w 92"/>
                <a:gd name="T53" fmla="*/ 1 h 58"/>
                <a:gd name="T54" fmla="*/ 92 w 92"/>
                <a:gd name="T55" fmla="*/ 1 h 58"/>
                <a:gd name="T56" fmla="*/ 92 w 92"/>
                <a:gd name="T57" fmla="*/ 1 h 58"/>
                <a:gd name="T58" fmla="*/ 91 w 92"/>
                <a:gd name="T59" fmla="*/ 2 h 58"/>
                <a:gd name="T60" fmla="*/ 90 w 92"/>
                <a:gd name="T61" fmla="*/ 3 h 58"/>
                <a:gd name="T62" fmla="*/ 87 w 92"/>
                <a:gd name="T63" fmla="*/ 5 h 58"/>
                <a:gd name="T64" fmla="*/ 83 w 92"/>
                <a:gd name="T65" fmla="*/ 9 h 58"/>
                <a:gd name="T66" fmla="*/ 79 w 92"/>
                <a:gd name="T67" fmla="*/ 12 h 58"/>
                <a:gd name="T68" fmla="*/ 73 w 92"/>
                <a:gd name="T69" fmla="*/ 17 h 58"/>
                <a:gd name="T70" fmla="*/ 66 w 92"/>
                <a:gd name="T71" fmla="*/ 23 h 58"/>
                <a:gd name="T72" fmla="*/ 58 w 92"/>
                <a:gd name="T73" fmla="*/ 29 h 58"/>
                <a:gd name="T74" fmla="*/ 50 w 92"/>
                <a:gd name="T75" fmla="*/ 36 h 58"/>
                <a:gd name="T76" fmla="*/ 44 w 92"/>
                <a:gd name="T77" fmla="*/ 41 h 58"/>
                <a:gd name="T78" fmla="*/ 37 w 92"/>
                <a:gd name="T79" fmla="*/ 46 h 58"/>
                <a:gd name="T80" fmla="*/ 32 w 92"/>
                <a:gd name="T81" fmla="*/ 50 h 58"/>
                <a:gd name="T82" fmla="*/ 28 w 92"/>
                <a:gd name="T83" fmla="*/ 53 h 58"/>
                <a:gd name="T84" fmla="*/ 26 w 92"/>
                <a:gd name="T85" fmla="*/ 55 h 58"/>
                <a:gd name="T86" fmla="*/ 23 w 92"/>
                <a:gd name="T87" fmla="*/ 57 h 58"/>
                <a:gd name="T88" fmla="*/ 23 w 92"/>
                <a:gd name="T89" fmla="*/ 57 h 58"/>
                <a:gd name="T90" fmla="*/ 22 w 92"/>
                <a:gd name="T91" fmla="*/ 58 h 58"/>
                <a:gd name="T92" fmla="*/ 20 w 92"/>
                <a:gd name="T93" fmla="*/ 58 h 58"/>
                <a:gd name="T94" fmla="*/ 18 w 92"/>
                <a:gd name="T95" fmla="*/ 57 h 58"/>
                <a:gd name="T96" fmla="*/ 17 w 92"/>
                <a:gd name="T97" fmla="*/ 57 h 58"/>
                <a:gd name="T98" fmla="*/ 15 w 92"/>
                <a:gd name="T99" fmla="*/ 55 h 58"/>
                <a:gd name="T100" fmla="*/ 13 w 92"/>
                <a:gd name="T101" fmla="*/ 53 h 58"/>
                <a:gd name="T102" fmla="*/ 11 w 92"/>
                <a:gd name="T103" fmla="*/ 52 h 58"/>
                <a:gd name="T104" fmla="*/ 9 w 92"/>
                <a:gd name="T105" fmla="*/ 50 h 58"/>
                <a:gd name="T106" fmla="*/ 6 w 92"/>
                <a:gd name="T107" fmla="*/ 47 h 58"/>
                <a:gd name="T108" fmla="*/ 4 w 92"/>
                <a:gd name="T109" fmla="*/ 45 h 58"/>
                <a:gd name="T110" fmla="*/ 2 w 92"/>
                <a:gd name="T111" fmla="*/ 44 h 58"/>
                <a:gd name="T112" fmla="*/ 1 w 92"/>
                <a:gd name="T113" fmla="*/ 43 h 58"/>
                <a:gd name="T114" fmla="*/ 0 w 92"/>
                <a:gd name="T115" fmla="*/ 41 h 58"/>
                <a:gd name="T116" fmla="*/ 0 w 92"/>
                <a:gd name="T117" fmla="*/ 40 h 58"/>
                <a:gd name="T118" fmla="*/ 0 w 92"/>
                <a:gd name="T119" fmla="*/ 40 h 58"/>
                <a:gd name="T120" fmla="*/ 0 w 92"/>
                <a:gd name="T121" fmla="*/ 40 h 58"/>
                <a:gd name="T122" fmla="*/ 0 w 92"/>
                <a:gd name="T123" fmla="*/ 4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2" h="58">
                  <a:moveTo>
                    <a:pt x="0" y="40"/>
                  </a:moveTo>
                  <a:lnTo>
                    <a:pt x="1" y="39"/>
                  </a:lnTo>
                  <a:lnTo>
                    <a:pt x="2" y="38"/>
                  </a:lnTo>
                  <a:lnTo>
                    <a:pt x="5" y="38"/>
                  </a:lnTo>
                  <a:lnTo>
                    <a:pt x="9" y="38"/>
                  </a:lnTo>
                  <a:lnTo>
                    <a:pt x="13" y="39"/>
                  </a:lnTo>
                  <a:lnTo>
                    <a:pt x="17" y="39"/>
                  </a:lnTo>
                  <a:lnTo>
                    <a:pt x="20" y="38"/>
                  </a:lnTo>
                  <a:lnTo>
                    <a:pt x="24" y="37"/>
                  </a:lnTo>
                  <a:lnTo>
                    <a:pt x="24" y="36"/>
                  </a:lnTo>
                  <a:lnTo>
                    <a:pt x="27" y="36"/>
                  </a:lnTo>
                  <a:lnTo>
                    <a:pt x="28" y="34"/>
                  </a:lnTo>
                  <a:lnTo>
                    <a:pt x="31" y="33"/>
                  </a:lnTo>
                  <a:lnTo>
                    <a:pt x="33" y="32"/>
                  </a:lnTo>
                  <a:lnTo>
                    <a:pt x="36" y="30"/>
                  </a:lnTo>
                  <a:lnTo>
                    <a:pt x="40" y="29"/>
                  </a:lnTo>
                  <a:lnTo>
                    <a:pt x="44" y="26"/>
                  </a:lnTo>
                  <a:lnTo>
                    <a:pt x="49" y="24"/>
                  </a:lnTo>
                  <a:lnTo>
                    <a:pt x="53" y="20"/>
                  </a:lnTo>
                  <a:lnTo>
                    <a:pt x="60" y="18"/>
                  </a:lnTo>
                  <a:lnTo>
                    <a:pt x="65" y="15"/>
                  </a:lnTo>
                  <a:lnTo>
                    <a:pt x="71" y="11"/>
                  </a:lnTo>
                  <a:lnTo>
                    <a:pt x="78" y="8"/>
                  </a:lnTo>
                  <a:lnTo>
                    <a:pt x="84" y="3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2" y="1"/>
                  </a:lnTo>
                  <a:lnTo>
                    <a:pt x="92" y="1"/>
                  </a:lnTo>
                  <a:lnTo>
                    <a:pt x="92" y="1"/>
                  </a:lnTo>
                  <a:lnTo>
                    <a:pt x="91" y="2"/>
                  </a:lnTo>
                  <a:lnTo>
                    <a:pt x="90" y="3"/>
                  </a:lnTo>
                  <a:lnTo>
                    <a:pt x="87" y="5"/>
                  </a:lnTo>
                  <a:lnTo>
                    <a:pt x="83" y="9"/>
                  </a:lnTo>
                  <a:lnTo>
                    <a:pt x="79" y="12"/>
                  </a:lnTo>
                  <a:lnTo>
                    <a:pt x="73" y="17"/>
                  </a:lnTo>
                  <a:lnTo>
                    <a:pt x="66" y="23"/>
                  </a:lnTo>
                  <a:lnTo>
                    <a:pt x="58" y="29"/>
                  </a:lnTo>
                  <a:lnTo>
                    <a:pt x="50" y="36"/>
                  </a:lnTo>
                  <a:lnTo>
                    <a:pt x="44" y="41"/>
                  </a:lnTo>
                  <a:lnTo>
                    <a:pt x="37" y="46"/>
                  </a:lnTo>
                  <a:lnTo>
                    <a:pt x="32" y="50"/>
                  </a:lnTo>
                  <a:lnTo>
                    <a:pt x="28" y="53"/>
                  </a:lnTo>
                  <a:lnTo>
                    <a:pt x="26" y="55"/>
                  </a:lnTo>
                  <a:lnTo>
                    <a:pt x="23" y="57"/>
                  </a:lnTo>
                  <a:lnTo>
                    <a:pt x="23" y="57"/>
                  </a:lnTo>
                  <a:lnTo>
                    <a:pt x="22" y="58"/>
                  </a:lnTo>
                  <a:lnTo>
                    <a:pt x="20" y="58"/>
                  </a:lnTo>
                  <a:lnTo>
                    <a:pt x="18" y="57"/>
                  </a:lnTo>
                  <a:lnTo>
                    <a:pt x="17" y="57"/>
                  </a:lnTo>
                  <a:lnTo>
                    <a:pt x="15" y="55"/>
                  </a:lnTo>
                  <a:lnTo>
                    <a:pt x="13" y="53"/>
                  </a:lnTo>
                  <a:lnTo>
                    <a:pt x="11" y="52"/>
                  </a:lnTo>
                  <a:lnTo>
                    <a:pt x="9" y="50"/>
                  </a:lnTo>
                  <a:lnTo>
                    <a:pt x="6" y="47"/>
                  </a:lnTo>
                  <a:lnTo>
                    <a:pt x="4" y="45"/>
                  </a:lnTo>
                  <a:lnTo>
                    <a:pt x="2" y="44"/>
                  </a:lnTo>
                  <a:lnTo>
                    <a:pt x="1" y="43"/>
                  </a:lnTo>
                  <a:lnTo>
                    <a:pt x="0" y="4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4" name="Freeform 225">
              <a:extLst>
                <a:ext uri="{FF2B5EF4-FFF2-40B4-BE49-F238E27FC236}">
                  <a16:creationId xmlns:a16="http://schemas.microsoft.com/office/drawing/2014/main" xmlns="" id="{5E641D00-40C5-4305-B2DF-122518FED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7519" y="1906510"/>
              <a:ext cx="567401" cy="1231418"/>
            </a:xfrm>
            <a:custGeom>
              <a:avLst/>
              <a:gdLst>
                <a:gd name="T0" fmla="*/ 59 w 120"/>
                <a:gd name="T1" fmla="*/ 184 h 271"/>
                <a:gd name="T2" fmla="*/ 72 w 120"/>
                <a:gd name="T3" fmla="*/ 152 h 271"/>
                <a:gd name="T4" fmla="*/ 81 w 120"/>
                <a:gd name="T5" fmla="*/ 129 h 271"/>
                <a:gd name="T6" fmla="*/ 83 w 120"/>
                <a:gd name="T7" fmla="*/ 112 h 271"/>
                <a:gd name="T8" fmla="*/ 86 w 120"/>
                <a:gd name="T9" fmla="*/ 94 h 271"/>
                <a:gd name="T10" fmla="*/ 89 w 120"/>
                <a:gd name="T11" fmla="*/ 64 h 271"/>
                <a:gd name="T12" fmla="*/ 89 w 120"/>
                <a:gd name="T13" fmla="*/ 47 h 271"/>
                <a:gd name="T14" fmla="*/ 89 w 120"/>
                <a:gd name="T15" fmla="*/ 33 h 271"/>
                <a:gd name="T16" fmla="*/ 87 w 120"/>
                <a:gd name="T17" fmla="*/ 23 h 271"/>
                <a:gd name="T18" fmla="*/ 86 w 120"/>
                <a:gd name="T19" fmla="*/ 17 h 271"/>
                <a:gd name="T20" fmla="*/ 83 w 120"/>
                <a:gd name="T21" fmla="*/ 14 h 271"/>
                <a:gd name="T22" fmla="*/ 82 w 120"/>
                <a:gd name="T23" fmla="*/ 10 h 271"/>
                <a:gd name="T24" fmla="*/ 82 w 120"/>
                <a:gd name="T25" fmla="*/ 7 h 271"/>
                <a:gd name="T26" fmla="*/ 85 w 120"/>
                <a:gd name="T27" fmla="*/ 2 h 271"/>
                <a:gd name="T28" fmla="*/ 89 w 120"/>
                <a:gd name="T29" fmla="*/ 0 h 271"/>
                <a:gd name="T30" fmla="*/ 94 w 120"/>
                <a:gd name="T31" fmla="*/ 0 h 271"/>
                <a:gd name="T32" fmla="*/ 100 w 120"/>
                <a:gd name="T33" fmla="*/ 1 h 271"/>
                <a:gd name="T34" fmla="*/ 107 w 120"/>
                <a:gd name="T35" fmla="*/ 3 h 271"/>
                <a:gd name="T36" fmla="*/ 113 w 120"/>
                <a:gd name="T37" fmla="*/ 6 h 271"/>
                <a:gd name="T38" fmla="*/ 117 w 120"/>
                <a:gd name="T39" fmla="*/ 8 h 271"/>
                <a:gd name="T40" fmla="*/ 120 w 120"/>
                <a:gd name="T41" fmla="*/ 10 h 271"/>
                <a:gd name="T42" fmla="*/ 120 w 120"/>
                <a:gd name="T43" fmla="*/ 13 h 271"/>
                <a:gd name="T44" fmla="*/ 120 w 120"/>
                <a:gd name="T45" fmla="*/ 16 h 271"/>
                <a:gd name="T46" fmla="*/ 120 w 120"/>
                <a:gd name="T47" fmla="*/ 22 h 271"/>
                <a:gd name="T48" fmla="*/ 120 w 120"/>
                <a:gd name="T49" fmla="*/ 29 h 271"/>
                <a:gd name="T50" fmla="*/ 120 w 120"/>
                <a:gd name="T51" fmla="*/ 38 h 271"/>
                <a:gd name="T52" fmla="*/ 120 w 120"/>
                <a:gd name="T53" fmla="*/ 49 h 271"/>
                <a:gd name="T54" fmla="*/ 119 w 120"/>
                <a:gd name="T55" fmla="*/ 63 h 271"/>
                <a:gd name="T56" fmla="*/ 117 w 120"/>
                <a:gd name="T57" fmla="*/ 78 h 271"/>
                <a:gd name="T58" fmla="*/ 116 w 120"/>
                <a:gd name="T59" fmla="*/ 95 h 271"/>
                <a:gd name="T60" fmla="*/ 113 w 120"/>
                <a:gd name="T61" fmla="*/ 113 h 271"/>
                <a:gd name="T62" fmla="*/ 107 w 120"/>
                <a:gd name="T63" fmla="*/ 140 h 271"/>
                <a:gd name="T64" fmla="*/ 99 w 120"/>
                <a:gd name="T65" fmla="*/ 165 h 271"/>
                <a:gd name="T66" fmla="*/ 93 w 120"/>
                <a:gd name="T67" fmla="*/ 183 h 271"/>
                <a:gd name="T68" fmla="*/ 85 w 120"/>
                <a:gd name="T69" fmla="*/ 199 h 271"/>
                <a:gd name="T70" fmla="*/ 76 w 120"/>
                <a:gd name="T71" fmla="*/ 213 h 271"/>
                <a:gd name="T72" fmla="*/ 65 w 120"/>
                <a:gd name="T73" fmla="*/ 226 h 271"/>
                <a:gd name="T74" fmla="*/ 55 w 120"/>
                <a:gd name="T75" fmla="*/ 237 h 271"/>
                <a:gd name="T76" fmla="*/ 44 w 120"/>
                <a:gd name="T77" fmla="*/ 248 h 271"/>
                <a:gd name="T78" fmla="*/ 33 w 120"/>
                <a:gd name="T79" fmla="*/ 257 h 271"/>
                <a:gd name="T80" fmla="*/ 21 w 120"/>
                <a:gd name="T81" fmla="*/ 264 h 271"/>
                <a:gd name="T82" fmla="*/ 12 w 120"/>
                <a:gd name="T83" fmla="*/ 269 h 271"/>
                <a:gd name="T84" fmla="*/ 5 w 120"/>
                <a:gd name="T85" fmla="*/ 271 h 271"/>
                <a:gd name="T86" fmla="*/ 1 w 120"/>
                <a:gd name="T87" fmla="*/ 271 h 271"/>
                <a:gd name="T88" fmla="*/ 0 w 120"/>
                <a:gd name="T89" fmla="*/ 268 h 271"/>
                <a:gd name="T90" fmla="*/ 1 w 120"/>
                <a:gd name="T91" fmla="*/ 264 h 271"/>
                <a:gd name="T92" fmla="*/ 5 w 120"/>
                <a:gd name="T93" fmla="*/ 258 h 271"/>
                <a:gd name="T94" fmla="*/ 12 w 120"/>
                <a:gd name="T95" fmla="*/ 251 h 271"/>
                <a:gd name="T96" fmla="*/ 21 w 120"/>
                <a:gd name="T97" fmla="*/ 242 h 271"/>
                <a:gd name="T98" fmla="*/ 30 w 120"/>
                <a:gd name="T99" fmla="*/ 232 h 271"/>
                <a:gd name="T100" fmla="*/ 39 w 120"/>
                <a:gd name="T101" fmla="*/ 220 h 271"/>
                <a:gd name="T102" fmla="*/ 47 w 120"/>
                <a:gd name="T103" fmla="*/ 207 h 271"/>
                <a:gd name="T104" fmla="*/ 51 w 120"/>
                <a:gd name="T105" fmla="*/ 19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0" h="271">
                  <a:moveTo>
                    <a:pt x="51" y="199"/>
                  </a:moveTo>
                  <a:lnTo>
                    <a:pt x="59" y="184"/>
                  </a:lnTo>
                  <a:lnTo>
                    <a:pt x="65" y="169"/>
                  </a:lnTo>
                  <a:lnTo>
                    <a:pt x="72" y="152"/>
                  </a:lnTo>
                  <a:lnTo>
                    <a:pt x="78" y="136"/>
                  </a:lnTo>
                  <a:lnTo>
                    <a:pt x="81" y="129"/>
                  </a:lnTo>
                  <a:lnTo>
                    <a:pt x="82" y="121"/>
                  </a:lnTo>
                  <a:lnTo>
                    <a:pt x="83" y="112"/>
                  </a:lnTo>
                  <a:lnTo>
                    <a:pt x="85" y="102"/>
                  </a:lnTo>
                  <a:lnTo>
                    <a:pt x="86" y="94"/>
                  </a:lnTo>
                  <a:lnTo>
                    <a:pt x="87" y="84"/>
                  </a:lnTo>
                  <a:lnTo>
                    <a:pt x="89" y="64"/>
                  </a:lnTo>
                  <a:lnTo>
                    <a:pt x="89" y="55"/>
                  </a:lnTo>
                  <a:lnTo>
                    <a:pt x="89" y="47"/>
                  </a:lnTo>
                  <a:lnTo>
                    <a:pt x="89" y="40"/>
                  </a:lnTo>
                  <a:lnTo>
                    <a:pt x="89" y="33"/>
                  </a:lnTo>
                  <a:lnTo>
                    <a:pt x="89" y="28"/>
                  </a:lnTo>
                  <a:lnTo>
                    <a:pt x="87" y="23"/>
                  </a:lnTo>
                  <a:lnTo>
                    <a:pt x="87" y="20"/>
                  </a:lnTo>
                  <a:lnTo>
                    <a:pt x="86" y="17"/>
                  </a:lnTo>
                  <a:lnTo>
                    <a:pt x="85" y="15"/>
                  </a:lnTo>
                  <a:lnTo>
                    <a:pt x="83" y="14"/>
                  </a:lnTo>
                  <a:lnTo>
                    <a:pt x="82" y="12"/>
                  </a:lnTo>
                  <a:lnTo>
                    <a:pt x="82" y="10"/>
                  </a:lnTo>
                  <a:lnTo>
                    <a:pt x="82" y="8"/>
                  </a:lnTo>
                  <a:lnTo>
                    <a:pt x="82" y="7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6" y="1"/>
                  </a:lnTo>
                  <a:lnTo>
                    <a:pt x="89" y="0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6" y="0"/>
                  </a:lnTo>
                  <a:lnTo>
                    <a:pt x="100" y="1"/>
                  </a:lnTo>
                  <a:lnTo>
                    <a:pt x="104" y="2"/>
                  </a:lnTo>
                  <a:lnTo>
                    <a:pt x="107" y="3"/>
                  </a:lnTo>
                  <a:lnTo>
                    <a:pt x="111" y="5"/>
                  </a:lnTo>
                  <a:lnTo>
                    <a:pt x="113" y="6"/>
                  </a:lnTo>
                  <a:lnTo>
                    <a:pt x="116" y="7"/>
                  </a:lnTo>
                  <a:lnTo>
                    <a:pt x="117" y="8"/>
                  </a:lnTo>
                  <a:lnTo>
                    <a:pt x="119" y="9"/>
                  </a:lnTo>
                  <a:lnTo>
                    <a:pt x="120" y="10"/>
                  </a:lnTo>
                  <a:lnTo>
                    <a:pt x="120" y="12"/>
                  </a:lnTo>
                  <a:lnTo>
                    <a:pt x="120" y="13"/>
                  </a:lnTo>
                  <a:lnTo>
                    <a:pt x="120" y="14"/>
                  </a:lnTo>
                  <a:lnTo>
                    <a:pt x="120" y="16"/>
                  </a:lnTo>
                  <a:lnTo>
                    <a:pt x="120" y="20"/>
                  </a:lnTo>
                  <a:lnTo>
                    <a:pt x="120" y="22"/>
                  </a:lnTo>
                  <a:lnTo>
                    <a:pt x="120" y="26"/>
                  </a:lnTo>
                  <a:lnTo>
                    <a:pt x="120" y="29"/>
                  </a:lnTo>
                  <a:lnTo>
                    <a:pt x="120" y="34"/>
                  </a:lnTo>
                  <a:lnTo>
                    <a:pt x="120" y="38"/>
                  </a:lnTo>
                  <a:lnTo>
                    <a:pt x="120" y="43"/>
                  </a:lnTo>
                  <a:lnTo>
                    <a:pt x="120" y="49"/>
                  </a:lnTo>
                  <a:lnTo>
                    <a:pt x="120" y="56"/>
                  </a:lnTo>
                  <a:lnTo>
                    <a:pt x="119" y="63"/>
                  </a:lnTo>
                  <a:lnTo>
                    <a:pt x="119" y="70"/>
                  </a:lnTo>
                  <a:lnTo>
                    <a:pt x="117" y="78"/>
                  </a:lnTo>
                  <a:lnTo>
                    <a:pt x="117" y="86"/>
                  </a:lnTo>
                  <a:lnTo>
                    <a:pt x="116" y="95"/>
                  </a:lnTo>
                  <a:lnTo>
                    <a:pt x="116" y="104"/>
                  </a:lnTo>
                  <a:lnTo>
                    <a:pt x="113" y="113"/>
                  </a:lnTo>
                  <a:lnTo>
                    <a:pt x="112" y="122"/>
                  </a:lnTo>
                  <a:lnTo>
                    <a:pt x="107" y="140"/>
                  </a:lnTo>
                  <a:lnTo>
                    <a:pt x="102" y="157"/>
                  </a:lnTo>
                  <a:lnTo>
                    <a:pt x="99" y="165"/>
                  </a:lnTo>
                  <a:lnTo>
                    <a:pt x="96" y="175"/>
                  </a:lnTo>
                  <a:lnTo>
                    <a:pt x="93" y="183"/>
                  </a:lnTo>
                  <a:lnTo>
                    <a:pt x="89" y="191"/>
                  </a:lnTo>
                  <a:lnTo>
                    <a:pt x="85" y="199"/>
                  </a:lnTo>
                  <a:lnTo>
                    <a:pt x="79" y="206"/>
                  </a:lnTo>
                  <a:lnTo>
                    <a:pt x="76" y="213"/>
                  </a:lnTo>
                  <a:lnTo>
                    <a:pt x="70" y="220"/>
                  </a:lnTo>
                  <a:lnTo>
                    <a:pt x="65" y="226"/>
                  </a:lnTo>
                  <a:lnTo>
                    <a:pt x="60" y="232"/>
                  </a:lnTo>
                  <a:lnTo>
                    <a:pt x="55" y="237"/>
                  </a:lnTo>
                  <a:lnTo>
                    <a:pt x="50" y="243"/>
                  </a:lnTo>
                  <a:lnTo>
                    <a:pt x="44" y="248"/>
                  </a:lnTo>
                  <a:lnTo>
                    <a:pt x="38" y="253"/>
                  </a:lnTo>
                  <a:lnTo>
                    <a:pt x="33" y="257"/>
                  </a:lnTo>
                  <a:lnTo>
                    <a:pt x="27" y="261"/>
                  </a:lnTo>
                  <a:lnTo>
                    <a:pt x="21" y="264"/>
                  </a:lnTo>
                  <a:lnTo>
                    <a:pt x="16" y="267"/>
                  </a:lnTo>
                  <a:lnTo>
                    <a:pt x="12" y="269"/>
                  </a:lnTo>
                  <a:lnTo>
                    <a:pt x="8" y="270"/>
                  </a:lnTo>
                  <a:lnTo>
                    <a:pt x="5" y="271"/>
                  </a:lnTo>
                  <a:lnTo>
                    <a:pt x="3" y="271"/>
                  </a:lnTo>
                  <a:lnTo>
                    <a:pt x="1" y="271"/>
                  </a:lnTo>
                  <a:lnTo>
                    <a:pt x="0" y="270"/>
                  </a:lnTo>
                  <a:lnTo>
                    <a:pt x="0" y="268"/>
                  </a:lnTo>
                  <a:lnTo>
                    <a:pt x="0" y="267"/>
                  </a:lnTo>
                  <a:lnTo>
                    <a:pt x="1" y="264"/>
                  </a:lnTo>
                  <a:lnTo>
                    <a:pt x="3" y="261"/>
                  </a:lnTo>
                  <a:lnTo>
                    <a:pt x="5" y="258"/>
                  </a:lnTo>
                  <a:lnTo>
                    <a:pt x="8" y="255"/>
                  </a:lnTo>
                  <a:lnTo>
                    <a:pt x="12" y="251"/>
                  </a:lnTo>
                  <a:lnTo>
                    <a:pt x="17" y="247"/>
                  </a:lnTo>
                  <a:lnTo>
                    <a:pt x="21" y="242"/>
                  </a:lnTo>
                  <a:lnTo>
                    <a:pt x="25" y="237"/>
                  </a:lnTo>
                  <a:lnTo>
                    <a:pt x="30" y="232"/>
                  </a:lnTo>
                  <a:lnTo>
                    <a:pt x="34" y="227"/>
                  </a:lnTo>
                  <a:lnTo>
                    <a:pt x="39" y="220"/>
                  </a:lnTo>
                  <a:lnTo>
                    <a:pt x="43" y="214"/>
                  </a:lnTo>
                  <a:lnTo>
                    <a:pt x="47" y="207"/>
                  </a:lnTo>
                  <a:lnTo>
                    <a:pt x="51" y="199"/>
                  </a:lnTo>
                  <a:lnTo>
                    <a:pt x="51" y="19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5" name="Freeform 226">
              <a:extLst>
                <a:ext uri="{FF2B5EF4-FFF2-40B4-BE49-F238E27FC236}">
                  <a16:creationId xmlns:a16="http://schemas.microsoft.com/office/drawing/2014/main" xmlns="" id="{2BF44B7C-4840-494D-A337-39973F2F1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9810" y="1797454"/>
              <a:ext cx="879472" cy="231744"/>
            </a:xfrm>
            <a:custGeom>
              <a:avLst/>
              <a:gdLst>
                <a:gd name="T0" fmla="*/ 83 w 186"/>
                <a:gd name="T1" fmla="*/ 13 h 51"/>
                <a:gd name="T2" fmla="*/ 96 w 186"/>
                <a:gd name="T3" fmla="*/ 10 h 51"/>
                <a:gd name="T4" fmla="*/ 103 w 186"/>
                <a:gd name="T5" fmla="*/ 9 h 51"/>
                <a:gd name="T6" fmla="*/ 109 w 186"/>
                <a:gd name="T7" fmla="*/ 7 h 51"/>
                <a:gd name="T8" fmla="*/ 114 w 186"/>
                <a:gd name="T9" fmla="*/ 5 h 51"/>
                <a:gd name="T10" fmla="*/ 120 w 186"/>
                <a:gd name="T11" fmla="*/ 4 h 51"/>
                <a:gd name="T12" fmla="*/ 125 w 186"/>
                <a:gd name="T13" fmla="*/ 3 h 51"/>
                <a:gd name="T14" fmla="*/ 129 w 186"/>
                <a:gd name="T15" fmla="*/ 3 h 51"/>
                <a:gd name="T16" fmla="*/ 134 w 186"/>
                <a:gd name="T17" fmla="*/ 2 h 51"/>
                <a:gd name="T18" fmla="*/ 138 w 186"/>
                <a:gd name="T19" fmla="*/ 1 h 51"/>
                <a:gd name="T20" fmla="*/ 140 w 186"/>
                <a:gd name="T21" fmla="*/ 1 h 51"/>
                <a:gd name="T22" fmla="*/ 144 w 186"/>
                <a:gd name="T23" fmla="*/ 0 h 51"/>
                <a:gd name="T24" fmla="*/ 147 w 186"/>
                <a:gd name="T25" fmla="*/ 0 h 51"/>
                <a:gd name="T26" fmla="*/ 150 w 186"/>
                <a:gd name="T27" fmla="*/ 0 h 51"/>
                <a:gd name="T28" fmla="*/ 152 w 186"/>
                <a:gd name="T29" fmla="*/ 0 h 51"/>
                <a:gd name="T30" fmla="*/ 153 w 186"/>
                <a:gd name="T31" fmla="*/ 0 h 51"/>
                <a:gd name="T32" fmla="*/ 160 w 186"/>
                <a:gd name="T33" fmla="*/ 0 h 51"/>
                <a:gd name="T34" fmla="*/ 165 w 186"/>
                <a:gd name="T35" fmla="*/ 1 h 51"/>
                <a:gd name="T36" fmla="*/ 170 w 186"/>
                <a:gd name="T37" fmla="*/ 2 h 51"/>
                <a:gd name="T38" fmla="*/ 177 w 186"/>
                <a:gd name="T39" fmla="*/ 4 h 51"/>
                <a:gd name="T40" fmla="*/ 181 w 186"/>
                <a:gd name="T41" fmla="*/ 7 h 51"/>
                <a:gd name="T42" fmla="*/ 183 w 186"/>
                <a:gd name="T43" fmla="*/ 9 h 51"/>
                <a:gd name="T44" fmla="*/ 185 w 186"/>
                <a:gd name="T45" fmla="*/ 11 h 51"/>
                <a:gd name="T46" fmla="*/ 186 w 186"/>
                <a:gd name="T47" fmla="*/ 13 h 51"/>
                <a:gd name="T48" fmla="*/ 185 w 186"/>
                <a:gd name="T49" fmla="*/ 15 h 51"/>
                <a:gd name="T50" fmla="*/ 185 w 186"/>
                <a:gd name="T51" fmla="*/ 16 h 51"/>
                <a:gd name="T52" fmla="*/ 183 w 186"/>
                <a:gd name="T53" fmla="*/ 17 h 51"/>
                <a:gd name="T54" fmla="*/ 182 w 186"/>
                <a:gd name="T55" fmla="*/ 18 h 51"/>
                <a:gd name="T56" fmla="*/ 179 w 186"/>
                <a:gd name="T57" fmla="*/ 19 h 51"/>
                <a:gd name="T58" fmla="*/ 178 w 186"/>
                <a:gd name="T59" fmla="*/ 20 h 51"/>
                <a:gd name="T60" fmla="*/ 174 w 186"/>
                <a:gd name="T61" fmla="*/ 22 h 51"/>
                <a:gd name="T62" fmla="*/ 172 w 186"/>
                <a:gd name="T63" fmla="*/ 23 h 51"/>
                <a:gd name="T64" fmla="*/ 169 w 186"/>
                <a:gd name="T65" fmla="*/ 23 h 51"/>
                <a:gd name="T66" fmla="*/ 166 w 186"/>
                <a:gd name="T67" fmla="*/ 24 h 51"/>
                <a:gd name="T68" fmla="*/ 161 w 186"/>
                <a:gd name="T69" fmla="*/ 25 h 51"/>
                <a:gd name="T70" fmla="*/ 156 w 186"/>
                <a:gd name="T71" fmla="*/ 26 h 51"/>
                <a:gd name="T72" fmla="*/ 150 w 186"/>
                <a:gd name="T73" fmla="*/ 27 h 51"/>
                <a:gd name="T74" fmla="*/ 142 w 186"/>
                <a:gd name="T75" fmla="*/ 29 h 51"/>
                <a:gd name="T76" fmla="*/ 133 w 186"/>
                <a:gd name="T77" fmla="*/ 30 h 51"/>
                <a:gd name="T78" fmla="*/ 122 w 186"/>
                <a:gd name="T79" fmla="*/ 32 h 51"/>
                <a:gd name="T80" fmla="*/ 110 w 186"/>
                <a:gd name="T81" fmla="*/ 33 h 51"/>
                <a:gd name="T82" fmla="*/ 99 w 186"/>
                <a:gd name="T83" fmla="*/ 36 h 51"/>
                <a:gd name="T84" fmla="*/ 84 w 186"/>
                <a:gd name="T85" fmla="*/ 38 h 51"/>
                <a:gd name="T86" fmla="*/ 70 w 186"/>
                <a:gd name="T87" fmla="*/ 40 h 51"/>
                <a:gd name="T88" fmla="*/ 54 w 186"/>
                <a:gd name="T89" fmla="*/ 43 h 51"/>
                <a:gd name="T90" fmla="*/ 37 w 186"/>
                <a:gd name="T91" fmla="*/ 45 h 51"/>
                <a:gd name="T92" fmla="*/ 19 w 186"/>
                <a:gd name="T93" fmla="*/ 48 h 51"/>
                <a:gd name="T94" fmla="*/ 0 w 186"/>
                <a:gd name="T95" fmla="*/ 51 h 51"/>
                <a:gd name="T96" fmla="*/ 0 w 186"/>
                <a:gd name="T97" fmla="*/ 41 h 51"/>
                <a:gd name="T98" fmla="*/ 0 w 186"/>
                <a:gd name="T99" fmla="*/ 32 h 51"/>
                <a:gd name="T100" fmla="*/ 7 w 186"/>
                <a:gd name="T101" fmla="*/ 31 h 51"/>
                <a:gd name="T102" fmla="*/ 15 w 186"/>
                <a:gd name="T103" fmla="*/ 30 h 51"/>
                <a:gd name="T104" fmla="*/ 24 w 186"/>
                <a:gd name="T105" fmla="*/ 29 h 51"/>
                <a:gd name="T106" fmla="*/ 35 w 186"/>
                <a:gd name="T107" fmla="*/ 26 h 51"/>
                <a:gd name="T108" fmla="*/ 45 w 186"/>
                <a:gd name="T109" fmla="*/ 24 h 51"/>
                <a:gd name="T110" fmla="*/ 57 w 186"/>
                <a:gd name="T111" fmla="*/ 20 h 51"/>
                <a:gd name="T112" fmla="*/ 69 w 186"/>
                <a:gd name="T113" fmla="*/ 17 h 51"/>
                <a:gd name="T114" fmla="*/ 83 w 186"/>
                <a:gd name="T115" fmla="*/ 13 h 51"/>
                <a:gd name="T116" fmla="*/ 83 w 186"/>
                <a:gd name="T117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6" h="51">
                  <a:moveTo>
                    <a:pt x="83" y="13"/>
                  </a:moveTo>
                  <a:lnTo>
                    <a:pt x="96" y="10"/>
                  </a:lnTo>
                  <a:lnTo>
                    <a:pt x="103" y="9"/>
                  </a:lnTo>
                  <a:lnTo>
                    <a:pt x="109" y="7"/>
                  </a:lnTo>
                  <a:lnTo>
                    <a:pt x="114" y="5"/>
                  </a:lnTo>
                  <a:lnTo>
                    <a:pt x="120" y="4"/>
                  </a:lnTo>
                  <a:lnTo>
                    <a:pt x="125" y="3"/>
                  </a:lnTo>
                  <a:lnTo>
                    <a:pt x="129" y="3"/>
                  </a:lnTo>
                  <a:lnTo>
                    <a:pt x="134" y="2"/>
                  </a:lnTo>
                  <a:lnTo>
                    <a:pt x="138" y="1"/>
                  </a:lnTo>
                  <a:lnTo>
                    <a:pt x="140" y="1"/>
                  </a:lnTo>
                  <a:lnTo>
                    <a:pt x="144" y="0"/>
                  </a:lnTo>
                  <a:lnTo>
                    <a:pt x="147" y="0"/>
                  </a:lnTo>
                  <a:lnTo>
                    <a:pt x="150" y="0"/>
                  </a:lnTo>
                  <a:lnTo>
                    <a:pt x="152" y="0"/>
                  </a:lnTo>
                  <a:lnTo>
                    <a:pt x="153" y="0"/>
                  </a:lnTo>
                  <a:lnTo>
                    <a:pt x="160" y="0"/>
                  </a:lnTo>
                  <a:lnTo>
                    <a:pt x="165" y="1"/>
                  </a:lnTo>
                  <a:lnTo>
                    <a:pt x="170" y="2"/>
                  </a:lnTo>
                  <a:lnTo>
                    <a:pt x="177" y="4"/>
                  </a:lnTo>
                  <a:lnTo>
                    <a:pt x="181" y="7"/>
                  </a:lnTo>
                  <a:lnTo>
                    <a:pt x="183" y="9"/>
                  </a:lnTo>
                  <a:lnTo>
                    <a:pt x="185" y="11"/>
                  </a:lnTo>
                  <a:lnTo>
                    <a:pt x="186" y="13"/>
                  </a:lnTo>
                  <a:lnTo>
                    <a:pt x="185" y="15"/>
                  </a:lnTo>
                  <a:lnTo>
                    <a:pt x="185" y="16"/>
                  </a:lnTo>
                  <a:lnTo>
                    <a:pt x="183" y="17"/>
                  </a:lnTo>
                  <a:lnTo>
                    <a:pt x="182" y="18"/>
                  </a:lnTo>
                  <a:lnTo>
                    <a:pt x="179" y="19"/>
                  </a:lnTo>
                  <a:lnTo>
                    <a:pt x="178" y="20"/>
                  </a:lnTo>
                  <a:lnTo>
                    <a:pt x="174" y="22"/>
                  </a:lnTo>
                  <a:lnTo>
                    <a:pt x="172" y="23"/>
                  </a:lnTo>
                  <a:lnTo>
                    <a:pt x="169" y="23"/>
                  </a:lnTo>
                  <a:lnTo>
                    <a:pt x="166" y="24"/>
                  </a:lnTo>
                  <a:lnTo>
                    <a:pt x="161" y="25"/>
                  </a:lnTo>
                  <a:lnTo>
                    <a:pt x="156" y="26"/>
                  </a:lnTo>
                  <a:lnTo>
                    <a:pt x="150" y="27"/>
                  </a:lnTo>
                  <a:lnTo>
                    <a:pt x="142" y="29"/>
                  </a:lnTo>
                  <a:lnTo>
                    <a:pt x="133" y="30"/>
                  </a:lnTo>
                  <a:lnTo>
                    <a:pt x="122" y="32"/>
                  </a:lnTo>
                  <a:lnTo>
                    <a:pt x="110" y="33"/>
                  </a:lnTo>
                  <a:lnTo>
                    <a:pt x="99" y="36"/>
                  </a:lnTo>
                  <a:lnTo>
                    <a:pt x="84" y="38"/>
                  </a:lnTo>
                  <a:lnTo>
                    <a:pt x="70" y="40"/>
                  </a:lnTo>
                  <a:lnTo>
                    <a:pt x="54" y="43"/>
                  </a:lnTo>
                  <a:lnTo>
                    <a:pt x="37" y="45"/>
                  </a:lnTo>
                  <a:lnTo>
                    <a:pt x="19" y="48"/>
                  </a:lnTo>
                  <a:lnTo>
                    <a:pt x="0" y="51"/>
                  </a:lnTo>
                  <a:lnTo>
                    <a:pt x="0" y="41"/>
                  </a:lnTo>
                  <a:lnTo>
                    <a:pt x="0" y="32"/>
                  </a:lnTo>
                  <a:lnTo>
                    <a:pt x="7" y="31"/>
                  </a:lnTo>
                  <a:lnTo>
                    <a:pt x="15" y="30"/>
                  </a:lnTo>
                  <a:lnTo>
                    <a:pt x="24" y="29"/>
                  </a:lnTo>
                  <a:lnTo>
                    <a:pt x="35" y="26"/>
                  </a:lnTo>
                  <a:lnTo>
                    <a:pt x="45" y="24"/>
                  </a:lnTo>
                  <a:lnTo>
                    <a:pt x="57" y="20"/>
                  </a:lnTo>
                  <a:lnTo>
                    <a:pt x="69" y="17"/>
                  </a:lnTo>
                  <a:lnTo>
                    <a:pt x="83" y="13"/>
                  </a:lnTo>
                  <a:lnTo>
                    <a:pt x="83" y="1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" name="Freeform 227">
              <a:extLst>
                <a:ext uri="{FF2B5EF4-FFF2-40B4-BE49-F238E27FC236}">
                  <a16:creationId xmlns:a16="http://schemas.microsoft.com/office/drawing/2014/main" xmlns="" id="{F7E4DB88-2DD8-4EFC-ACD2-F9E266F9C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128" y="2070093"/>
              <a:ext cx="619415" cy="172671"/>
            </a:xfrm>
            <a:custGeom>
              <a:avLst/>
              <a:gdLst>
                <a:gd name="T0" fmla="*/ 101 w 131"/>
                <a:gd name="T1" fmla="*/ 28 h 38"/>
                <a:gd name="T2" fmla="*/ 96 w 131"/>
                <a:gd name="T3" fmla="*/ 29 h 38"/>
                <a:gd name="T4" fmla="*/ 91 w 131"/>
                <a:gd name="T5" fmla="*/ 30 h 38"/>
                <a:gd name="T6" fmla="*/ 84 w 131"/>
                <a:gd name="T7" fmla="*/ 31 h 38"/>
                <a:gd name="T8" fmla="*/ 78 w 131"/>
                <a:gd name="T9" fmla="*/ 33 h 38"/>
                <a:gd name="T10" fmla="*/ 65 w 131"/>
                <a:gd name="T11" fmla="*/ 35 h 38"/>
                <a:gd name="T12" fmla="*/ 50 w 131"/>
                <a:gd name="T13" fmla="*/ 36 h 38"/>
                <a:gd name="T14" fmla="*/ 44 w 131"/>
                <a:gd name="T15" fmla="*/ 37 h 38"/>
                <a:gd name="T16" fmla="*/ 36 w 131"/>
                <a:gd name="T17" fmla="*/ 38 h 38"/>
                <a:gd name="T18" fmla="*/ 31 w 131"/>
                <a:gd name="T19" fmla="*/ 38 h 38"/>
                <a:gd name="T20" fmla="*/ 24 w 131"/>
                <a:gd name="T21" fmla="*/ 38 h 38"/>
                <a:gd name="T22" fmla="*/ 19 w 131"/>
                <a:gd name="T23" fmla="*/ 38 h 38"/>
                <a:gd name="T24" fmla="*/ 15 w 131"/>
                <a:gd name="T25" fmla="*/ 37 h 38"/>
                <a:gd name="T26" fmla="*/ 11 w 131"/>
                <a:gd name="T27" fmla="*/ 36 h 38"/>
                <a:gd name="T28" fmla="*/ 9 w 131"/>
                <a:gd name="T29" fmla="*/ 35 h 38"/>
                <a:gd name="T30" fmla="*/ 6 w 131"/>
                <a:gd name="T31" fmla="*/ 34 h 38"/>
                <a:gd name="T32" fmla="*/ 4 w 131"/>
                <a:gd name="T33" fmla="*/ 33 h 38"/>
                <a:gd name="T34" fmla="*/ 2 w 131"/>
                <a:gd name="T35" fmla="*/ 31 h 38"/>
                <a:gd name="T36" fmla="*/ 1 w 131"/>
                <a:gd name="T37" fmla="*/ 30 h 38"/>
                <a:gd name="T38" fmla="*/ 0 w 131"/>
                <a:gd name="T39" fmla="*/ 29 h 38"/>
                <a:gd name="T40" fmla="*/ 1 w 131"/>
                <a:gd name="T41" fmla="*/ 28 h 38"/>
                <a:gd name="T42" fmla="*/ 1 w 131"/>
                <a:gd name="T43" fmla="*/ 27 h 38"/>
                <a:gd name="T44" fmla="*/ 2 w 131"/>
                <a:gd name="T45" fmla="*/ 26 h 38"/>
                <a:gd name="T46" fmla="*/ 4 w 131"/>
                <a:gd name="T47" fmla="*/ 24 h 38"/>
                <a:gd name="T48" fmla="*/ 7 w 131"/>
                <a:gd name="T49" fmla="*/ 22 h 38"/>
                <a:gd name="T50" fmla="*/ 11 w 131"/>
                <a:gd name="T51" fmla="*/ 21 h 38"/>
                <a:gd name="T52" fmla="*/ 17 w 131"/>
                <a:gd name="T53" fmla="*/ 20 h 38"/>
                <a:gd name="T54" fmla="*/ 23 w 131"/>
                <a:gd name="T55" fmla="*/ 18 h 38"/>
                <a:gd name="T56" fmla="*/ 30 w 131"/>
                <a:gd name="T57" fmla="*/ 15 h 38"/>
                <a:gd name="T58" fmla="*/ 39 w 131"/>
                <a:gd name="T59" fmla="*/ 13 h 38"/>
                <a:gd name="T60" fmla="*/ 49 w 131"/>
                <a:gd name="T61" fmla="*/ 9 h 38"/>
                <a:gd name="T62" fmla="*/ 60 w 131"/>
                <a:gd name="T63" fmla="*/ 7 h 38"/>
                <a:gd name="T64" fmla="*/ 69 w 131"/>
                <a:gd name="T65" fmla="*/ 6 h 38"/>
                <a:gd name="T66" fmla="*/ 77 w 131"/>
                <a:gd name="T67" fmla="*/ 4 h 38"/>
                <a:gd name="T68" fmla="*/ 84 w 131"/>
                <a:gd name="T69" fmla="*/ 2 h 38"/>
                <a:gd name="T70" fmla="*/ 91 w 131"/>
                <a:gd name="T71" fmla="*/ 1 h 38"/>
                <a:gd name="T72" fmla="*/ 96 w 131"/>
                <a:gd name="T73" fmla="*/ 1 h 38"/>
                <a:gd name="T74" fmla="*/ 101 w 131"/>
                <a:gd name="T75" fmla="*/ 0 h 38"/>
                <a:gd name="T76" fmla="*/ 105 w 131"/>
                <a:gd name="T77" fmla="*/ 0 h 38"/>
                <a:gd name="T78" fmla="*/ 108 w 131"/>
                <a:gd name="T79" fmla="*/ 0 h 38"/>
                <a:gd name="T80" fmla="*/ 110 w 131"/>
                <a:gd name="T81" fmla="*/ 1 h 38"/>
                <a:gd name="T82" fmla="*/ 116 w 131"/>
                <a:gd name="T83" fmla="*/ 2 h 38"/>
                <a:gd name="T84" fmla="*/ 121 w 131"/>
                <a:gd name="T85" fmla="*/ 5 h 38"/>
                <a:gd name="T86" fmla="*/ 126 w 131"/>
                <a:gd name="T87" fmla="*/ 8 h 38"/>
                <a:gd name="T88" fmla="*/ 127 w 131"/>
                <a:gd name="T89" fmla="*/ 9 h 38"/>
                <a:gd name="T90" fmla="*/ 130 w 131"/>
                <a:gd name="T91" fmla="*/ 12 h 38"/>
                <a:gd name="T92" fmla="*/ 130 w 131"/>
                <a:gd name="T93" fmla="*/ 13 h 38"/>
                <a:gd name="T94" fmla="*/ 131 w 131"/>
                <a:gd name="T95" fmla="*/ 15 h 38"/>
                <a:gd name="T96" fmla="*/ 131 w 131"/>
                <a:gd name="T97" fmla="*/ 16 h 38"/>
                <a:gd name="T98" fmla="*/ 131 w 131"/>
                <a:gd name="T99" fmla="*/ 18 h 38"/>
                <a:gd name="T100" fmla="*/ 130 w 131"/>
                <a:gd name="T101" fmla="*/ 19 h 38"/>
                <a:gd name="T102" fmla="*/ 129 w 131"/>
                <a:gd name="T103" fmla="*/ 19 h 38"/>
                <a:gd name="T104" fmla="*/ 127 w 131"/>
                <a:gd name="T105" fmla="*/ 20 h 38"/>
                <a:gd name="T106" fmla="*/ 125 w 131"/>
                <a:gd name="T107" fmla="*/ 21 h 38"/>
                <a:gd name="T108" fmla="*/ 122 w 131"/>
                <a:gd name="T109" fmla="*/ 22 h 38"/>
                <a:gd name="T110" fmla="*/ 118 w 131"/>
                <a:gd name="T111" fmla="*/ 23 h 38"/>
                <a:gd name="T112" fmla="*/ 116 w 131"/>
                <a:gd name="T113" fmla="*/ 24 h 38"/>
                <a:gd name="T114" fmla="*/ 110 w 131"/>
                <a:gd name="T115" fmla="*/ 26 h 38"/>
                <a:gd name="T116" fmla="*/ 107 w 131"/>
                <a:gd name="T117" fmla="*/ 27 h 38"/>
                <a:gd name="T118" fmla="*/ 101 w 131"/>
                <a:gd name="T119" fmla="*/ 28 h 38"/>
                <a:gd name="T120" fmla="*/ 101 w 131"/>
                <a:gd name="T121" fmla="*/ 2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1" h="38">
                  <a:moveTo>
                    <a:pt x="101" y="28"/>
                  </a:moveTo>
                  <a:lnTo>
                    <a:pt x="96" y="29"/>
                  </a:lnTo>
                  <a:lnTo>
                    <a:pt x="91" y="30"/>
                  </a:lnTo>
                  <a:lnTo>
                    <a:pt x="84" y="31"/>
                  </a:lnTo>
                  <a:lnTo>
                    <a:pt x="78" y="33"/>
                  </a:lnTo>
                  <a:lnTo>
                    <a:pt x="65" y="35"/>
                  </a:lnTo>
                  <a:lnTo>
                    <a:pt x="50" y="36"/>
                  </a:lnTo>
                  <a:lnTo>
                    <a:pt x="44" y="37"/>
                  </a:lnTo>
                  <a:lnTo>
                    <a:pt x="36" y="38"/>
                  </a:lnTo>
                  <a:lnTo>
                    <a:pt x="31" y="38"/>
                  </a:lnTo>
                  <a:lnTo>
                    <a:pt x="24" y="38"/>
                  </a:lnTo>
                  <a:lnTo>
                    <a:pt x="19" y="38"/>
                  </a:lnTo>
                  <a:lnTo>
                    <a:pt x="15" y="37"/>
                  </a:lnTo>
                  <a:lnTo>
                    <a:pt x="11" y="36"/>
                  </a:lnTo>
                  <a:lnTo>
                    <a:pt x="9" y="35"/>
                  </a:lnTo>
                  <a:lnTo>
                    <a:pt x="6" y="34"/>
                  </a:lnTo>
                  <a:lnTo>
                    <a:pt x="4" y="33"/>
                  </a:lnTo>
                  <a:lnTo>
                    <a:pt x="2" y="31"/>
                  </a:lnTo>
                  <a:lnTo>
                    <a:pt x="1" y="30"/>
                  </a:lnTo>
                  <a:lnTo>
                    <a:pt x="0" y="29"/>
                  </a:lnTo>
                  <a:lnTo>
                    <a:pt x="1" y="28"/>
                  </a:lnTo>
                  <a:lnTo>
                    <a:pt x="1" y="27"/>
                  </a:lnTo>
                  <a:lnTo>
                    <a:pt x="2" y="26"/>
                  </a:lnTo>
                  <a:lnTo>
                    <a:pt x="4" y="24"/>
                  </a:lnTo>
                  <a:lnTo>
                    <a:pt x="7" y="22"/>
                  </a:lnTo>
                  <a:lnTo>
                    <a:pt x="11" y="21"/>
                  </a:lnTo>
                  <a:lnTo>
                    <a:pt x="17" y="20"/>
                  </a:lnTo>
                  <a:lnTo>
                    <a:pt x="23" y="18"/>
                  </a:lnTo>
                  <a:lnTo>
                    <a:pt x="30" y="15"/>
                  </a:lnTo>
                  <a:lnTo>
                    <a:pt x="39" y="13"/>
                  </a:lnTo>
                  <a:lnTo>
                    <a:pt x="49" y="9"/>
                  </a:lnTo>
                  <a:lnTo>
                    <a:pt x="60" y="7"/>
                  </a:lnTo>
                  <a:lnTo>
                    <a:pt x="69" y="6"/>
                  </a:lnTo>
                  <a:lnTo>
                    <a:pt x="77" y="4"/>
                  </a:lnTo>
                  <a:lnTo>
                    <a:pt x="84" y="2"/>
                  </a:lnTo>
                  <a:lnTo>
                    <a:pt x="91" y="1"/>
                  </a:lnTo>
                  <a:lnTo>
                    <a:pt x="96" y="1"/>
                  </a:lnTo>
                  <a:lnTo>
                    <a:pt x="101" y="0"/>
                  </a:lnTo>
                  <a:lnTo>
                    <a:pt x="105" y="0"/>
                  </a:lnTo>
                  <a:lnTo>
                    <a:pt x="108" y="0"/>
                  </a:lnTo>
                  <a:lnTo>
                    <a:pt x="110" y="1"/>
                  </a:lnTo>
                  <a:lnTo>
                    <a:pt x="116" y="2"/>
                  </a:lnTo>
                  <a:lnTo>
                    <a:pt x="121" y="5"/>
                  </a:lnTo>
                  <a:lnTo>
                    <a:pt x="126" y="8"/>
                  </a:lnTo>
                  <a:lnTo>
                    <a:pt x="127" y="9"/>
                  </a:lnTo>
                  <a:lnTo>
                    <a:pt x="130" y="12"/>
                  </a:lnTo>
                  <a:lnTo>
                    <a:pt x="130" y="13"/>
                  </a:lnTo>
                  <a:lnTo>
                    <a:pt x="131" y="15"/>
                  </a:lnTo>
                  <a:lnTo>
                    <a:pt x="131" y="16"/>
                  </a:lnTo>
                  <a:lnTo>
                    <a:pt x="131" y="18"/>
                  </a:lnTo>
                  <a:lnTo>
                    <a:pt x="130" y="19"/>
                  </a:lnTo>
                  <a:lnTo>
                    <a:pt x="129" y="19"/>
                  </a:lnTo>
                  <a:lnTo>
                    <a:pt x="127" y="20"/>
                  </a:lnTo>
                  <a:lnTo>
                    <a:pt x="125" y="21"/>
                  </a:lnTo>
                  <a:lnTo>
                    <a:pt x="122" y="22"/>
                  </a:lnTo>
                  <a:lnTo>
                    <a:pt x="118" y="23"/>
                  </a:lnTo>
                  <a:lnTo>
                    <a:pt x="116" y="24"/>
                  </a:lnTo>
                  <a:lnTo>
                    <a:pt x="110" y="26"/>
                  </a:lnTo>
                  <a:lnTo>
                    <a:pt x="107" y="27"/>
                  </a:lnTo>
                  <a:lnTo>
                    <a:pt x="101" y="28"/>
                  </a:lnTo>
                  <a:lnTo>
                    <a:pt x="101" y="2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7" name="Freeform 228">
              <a:extLst>
                <a:ext uri="{FF2B5EF4-FFF2-40B4-BE49-F238E27FC236}">
                  <a16:creationId xmlns:a16="http://schemas.microsoft.com/office/drawing/2014/main" xmlns="" id="{36E38D59-D25B-4C07-B422-12063673C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1277" y="2419980"/>
              <a:ext cx="146580" cy="608892"/>
            </a:xfrm>
            <a:custGeom>
              <a:avLst/>
              <a:gdLst>
                <a:gd name="T0" fmla="*/ 5 w 31"/>
                <a:gd name="T1" fmla="*/ 41 h 134"/>
                <a:gd name="T2" fmla="*/ 5 w 31"/>
                <a:gd name="T3" fmla="*/ 31 h 134"/>
                <a:gd name="T4" fmla="*/ 4 w 31"/>
                <a:gd name="T5" fmla="*/ 24 h 134"/>
                <a:gd name="T6" fmla="*/ 2 w 31"/>
                <a:gd name="T7" fmla="*/ 20 h 134"/>
                <a:gd name="T8" fmla="*/ 1 w 31"/>
                <a:gd name="T9" fmla="*/ 14 h 134"/>
                <a:gd name="T10" fmla="*/ 0 w 31"/>
                <a:gd name="T11" fmla="*/ 7 h 134"/>
                <a:gd name="T12" fmla="*/ 2 w 31"/>
                <a:gd name="T13" fmla="*/ 1 h 134"/>
                <a:gd name="T14" fmla="*/ 9 w 31"/>
                <a:gd name="T15" fmla="*/ 0 h 134"/>
                <a:gd name="T16" fmla="*/ 17 w 31"/>
                <a:gd name="T17" fmla="*/ 1 h 134"/>
                <a:gd name="T18" fmla="*/ 26 w 31"/>
                <a:gd name="T19" fmla="*/ 5 h 134"/>
                <a:gd name="T20" fmla="*/ 31 w 31"/>
                <a:gd name="T21" fmla="*/ 8 h 134"/>
                <a:gd name="T22" fmla="*/ 30 w 31"/>
                <a:gd name="T23" fmla="*/ 24 h 134"/>
                <a:gd name="T24" fmla="*/ 30 w 31"/>
                <a:gd name="T25" fmla="*/ 38 h 134"/>
                <a:gd name="T26" fmla="*/ 30 w 31"/>
                <a:gd name="T27" fmla="*/ 51 h 134"/>
                <a:gd name="T28" fmla="*/ 28 w 31"/>
                <a:gd name="T29" fmla="*/ 62 h 134"/>
                <a:gd name="T30" fmla="*/ 28 w 31"/>
                <a:gd name="T31" fmla="*/ 71 h 134"/>
                <a:gd name="T32" fmla="*/ 28 w 31"/>
                <a:gd name="T33" fmla="*/ 79 h 134"/>
                <a:gd name="T34" fmla="*/ 28 w 31"/>
                <a:gd name="T35" fmla="*/ 84 h 134"/>
                <a:gd name="T36" fmla="*/ 28 w 31"/>
                <a:gd name="T37" fmla="*/ 88 h 134"/>
                <a:gd name="T38" fmla="*/ 27 w 31"/>
                <a:gd name="T39" fmla="*/ 101 h 134"/>
                <a:gd name="T40" fmla="*/ 24 w 31"/>
                <a:gd name="T41" fmla="*/ 116 h 134"/>
                <a:gd name="T42" fmla="*/ 23 w 31"/>
                <a:gd name="T43" fmla="*/ 123 h 134"/>
                <a:gd name="T44" fmla="*/ 22 w 31"/>
                <a:gd name="T45" fmla="*/ 129 h 134"/>
                <a:gd name="T46" fmla="*/ 19 w 31"/>
                <a:gd name="T47" fmla="*/ 133 h 134"/>
                <a:gd name="T48" fmla="*/ 15 w 31"/>
                <a:gd name="T49" fmla="*/ 134 h 134"/>
                <a:gd name="T50" fmla="*/ 13 w 31"/>
                <a:gd name="T51" fmla="*/ 133 h 134"/>
                <a:gd name="T52" fmla="*/ 9 w 31"/>
                <a:gd name="T53" fmla="*/ 130 h 134"/>
                <a:gd name="T54" fmla="*/ 6 w 31"/>
                <a:gd name="T55" fmla="*/ 124 h 134"/>
                <a:gd name="T56" fmla="*/ 4 w 31"/>
                <a:gd name="T57" fmla="*/ 117 h 134"/>
                <a:gd name="T58" fmla="*/ 2 w 31"/>
                <a:gd name="T59" fmla="*/ 112 h 134"/>
                <a:gd name="T60" fmla="*/ 1 w 31"/>
                <a:gd name="T61" fmla="*/ 106 h 134"/>
                <a:gd name="T62" fmla="*/ 0 w 31"/>
                <a:gd name="T63" fmla="*/ 102 h 134"/>
                <a:gd name="T64" fmla="*/ 0 w 31"/>
                <a:gd name="T65" fmla="*/ 99 h 134"/>
                <a:gd name="T66" fmla="*/ 0 w 31"/>
                <a:gd name="T67" fmla="*/ 96 h 134"/>
                <a:gd name="T68" fmla="*/ 0 w 31"/>
                <a:gd name="T69" fmla="*/ 93 h 134"/>
                <a:gd name="T70" fmla="*/ 1 w 31"/>
                <a:gd name="T71" fmla="*/ 87 h 134"/>
                <a:gd name="T72" fmla="*/ 2 w 31"/>
                <a:gd name="T73" fmla="*/ 80 h 134"/>
                <a:gd name="T74" fmla="*/ 4 w 31"/>
                <a:gd name="T75" fmla="*/ 64 h 134"/>
                <a:gd name="T76" fmla="*/ 5 w 31"/>
                <a:gd name="T77" fmla="*/ 45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" h="134">
                  <a:moveTo>
                    <a:pt x="5" y="45"/>
                  </a:moveTo>
                  <a:lnTo>
                    <a:pt x="5" y="41"/>
                  </a:lnTo>
                  <a:lnTo>
                    <a:pt x="5" y="36"/>
                  </a:lnTo>
                  <a:lnTo>
                    <a:pt x="5" y="31"/>
                  </a:lnTo>
                  <a:lnTo>
                    <a:pt x="5" y="28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2" y="17"/>
                  </a:lnTo>
                  <a:lnTo>
                    <a:pt x="1" y="14"/>
                  </a:lnTo>
                  <a:lnTo>
                    <a:pt x="0" y="10"/>
                  </a:lnTo>
                  <a:lnTo>
                    <a:pt x="0" y="7"/>
                  </a:lnTo>
                  <a:lnTo>
                    <a:pt x="1" y="3"/>
                  </a:lnTo>
                  <a:lnTo>
                    <a:pt x="2" y="1"/>
                  </a:lnTo>
                  <a:lnTo>
                    <a:pt x="5" y="0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7" y="1"/>
                  </a:lnTo>
                  <a:lnTo>
                    <a:pt x="21" y="3"/>
                  </a:lnTo>
                  <a:lnTo>
                    <a:pt x="26" y="5"/>
                  </a:lnTo>
                  <a:lnTo>
                    <a:pt x="28" y="7"/>
                  </a:lnTo>
                  <a:lnTo>
                    <a:pt x="31" y="8"/>
                  </a:lnTo>
                  <a:lnTo>
                    <a:pt x="31" y="16"/>
                  </a:lnTo>
                  <a:lnTo>
                    <a:pt x="30" y="24"/>
                  </a:lnTo>
                  <a:lnTo>
                    <a:pt x="30" y="31"/>
                  </a:lnTo>
                  <a:lnTo>
                    <a:pt x="30" y="38"/>
                  </a:lnTo>
                  <a:lnTo>
                    <a:pt x="30" y="45"/>
                  </a:lnTo>
                  <a:lnTo>
                    <a:pt x="30" y="51"/>
                  </a:lnTo>
                  <a:lnTo>
                    <a:pt x="28" y="57"/>
                  </a:lnTo>
                  <a:lnTo>
                    <a:pt x="28" y="62"/>
                  </a:lnTo>
                  <a:lnTo>
                    <a:pt x="28" y="67"/>
                  </a:lnTo>
                  <a:lnTo>
                    <a:pt x="28" y="71"/>
                  </a:lnTo>
                  <a:lnTo>
                    <a:pt x="28" y="76"/>
                  </a:lnTo>
                  <a:lnTo>
                    <a:pt x="28" y="79"/>
                  </a:lnTo>
                  <a:lnTo>
                    <a:pt x="28" y="81"/>
                  </a:lnTo>
                  <a:lnTo>
                    <a:pt x="28" y="84"/>
                  </a:lnTo>
                  <a:lnTo>
                    <a:pt x="28" y="86"/>
                  </a:lnTo>
                  <a:lnTo>
                    <a:pt x="28" y="88"/>
                  </a:lnTo>
                  <a:lnTo>
                    <a:pt x="27" y="94"/>
                  </a:lnTo>
                  <a:lnTo>
                    <a:pt x="27" y="101"/>
                  </a:lnTo>
                  <a:lnTo>
                    <a:pt x="26" y="108"/>
                  </a:lnTo>
                  <a:lnTo>
                    <a:pt x="24" y="116"/>
                  </a:lnTo>
                  <a:lnTo>
                    <a:pt x="24" y="120"/>
                  </a:lnTo>
                  <a:lnTo>
                    <a:pt x="23" y="123"/>
                  </a:lnTo>
                  <a:lnTo>
                    <a:pt x="22" y="127"/>
                  </a:lnTo>
                  <a:lnTo>
                    <a:pt x="22" y="129"/>
                  </a:lnTo>
                  <a:lnTo>
                    <a:pt x="21" y="131"/>
                  </a:lnTo>
                  <a:lnTo>
                    <a:pt x="19" y="133"/>
                  </a:lnTo>
                  <a:lnTo>
                    <a:pt x="18" y="134"/>
                  </a:lnTo>
                  <a:lnTo>
                    <a:pt x="15" y="134"/>
                  </a:lnTo>
                  <a:lnTo>
                    <a:pt x="14" y="134"/>
                  </a:lnTo>
                  <a:lnTo>
                    <a:pt x="13" y="133"/>
                  </a:lnTo>
                  <a:lnTo>
                    <a:pt x="11" y="131"/>
                  </a:lnTo>
                  <a:lnTo>
                    <a:pt x="9" y="130"/>
                  </a:lnTo>
                  <a:lnTo>
                    <a:pt x="7" y="128"/>
                  </a:lnTo>
                  <a:lnTo>
                    <a:pt x="6" y="124"/>
                  </a:lnTo>
                  <a:lnTo>
                    <a:pt x="5" y="122"/>
                  </a:lnTo>
                  <a:lnTo>
                    <a:pt x="4" y="117"/>
                  </a:lnTo>
                  <a:lnTo>
                    <a:pt x="2" y="114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1" y="106"/>
                  </a:lnTo>
                  <a:lnTo>
                    <a:pt x="0" y="103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0" y="96"/>
                  </a:lnTo>
                  <a:lnTo>
                    <a:pt x="0" y="95"/>
                  </a:lnTo>
                  <a:lnTo>
                    <a:pt x="0" y="93"/>
                  </a:lnTo>
                  <a:lnTo>
                    <a:pt x="1" y="91"/>
                  </a:lnTo>
                  <a:lnTo>
                    <a:pt x="1" y="87"/>
                  </a:lnTo>
                  <a:lnTo>
                    <a:pt x="2" y="84"/>
                  </a:lnTo>
                  <a:lnTo>
                    <a:pt x="2" y="80"/>
                  </a:lnTo>
                  <a:lnTo>
                    <a:pt x="4" y="72"/>
                  </a:lnTo>
                  <a:lnTo>
                    <a:pt x="4" y="64"/>
                  </a:lnTo>
                  <a:lnTo>
                    <a:pt x="5" y="55"/>
                  </a:lnTo>
                  <a:lnTo>
                    <a:pt x="5" y="45"/>
                  </a:lnTo>
                  <a:lnTo>
                    <a:pt x="5" y="4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" name="Freeform 229">
              <a:extLst>
                <a:ext uri="{FF2B5EF4-FFF2-40B4-BE49-F238E27FC236}">
                  <a16:creationId xmlns:a16="http://schemas.microsoft.com/office/drawing/2014/main" xmlns="" id="{18F520E7-17C5-457D-9087-1F4ACFC77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331117" y="2315467"/>
              <a:ext cx="827462" cy="795197"/>
            </a:xfrm>
            <a:custGeom>
              <a:avLst/>
              <a:gdLst>
                <a:gd name="T0" fmla="*/ 26 w 175"/>
                <a:gd name="T1" fmla="*/ 26 h 175"/>
                <a:gd name="T2" fmla="*/ 61 w 175"/>
                <a:gd name="T3" fmla="*/ 19 h 175"/>
                <a:gd name="T4" fmla="*/ 89 w 175"/>
                <a:gd name="T5" fmla="*/ 14 h 175"/>
                <a:gd name="T6" fmla="*/ 108 w 175"/>
                <a:gd name="T7" fmla="*/ 9 h 175"/>
                <a:gd name="T8" fmla="*/ 121 w 175"/>
                <a:gd name="T9" fmla="*/ 5 h 175"/>
                <a:gd name="T10" fmla="*/ 132 w 175"/>
                <a:gd name="T11" fmla="*/ 2 h 175"/>
                <a:gd name="T12" fmla="*/ 141 w 175"/>
                <a:gd name="T13" fmla="*/ 0 h 175"/>
                <a:gd name="T14" fmla="*/ 145 w 175"/>
                <a:gd name="T15" fmla="*/ 1 h 175"/>
                <a:gd name="T16" fmla="*/ 153 w 175"/>
                <a:gd name="T17" fmla="*/ 4 h 175"/>
                <a:gd name="T18" fmla="*/ 163 w 175"/>
                <a:gd name="T19" fmla="*/ 9 h 175"/>
                <a:gd name="T20" fmla="*/ 171 w 175"/>
                <a:gd name="T21" fmla="*/ 15 h 175"/>
                <a:gd name="T22" fmla="*/ 174 w 175"/>
                <a:gd name="T23" fmla="*/ 18 h 175"/>
                <a:gd name="T24" fmla="*/ 174 w 175"/>
                <a:gd name="T25" fmla="*/ 25 h 175"/>
                <a:gd name="T26" fmla="*/ 170 w 175"/>
                <a:gd name="T27" fmla="*/ 33 h 175"/>
                <a:gd name="T28" fmla="*/ 170 w 175"/>
                <a:gd name="T29" fmla="*/ 43 h 175"/>
                <a:gd name="T30" fmla="*/ 170 w 175"/>
                <a:gd name="T31" fmla="*/ 57 h 175"/>
                <a:gd name="T32" fmla="*/ 170 w 175"/>
                <a:gd name="T33" fmla="*/ 74 h 175"/>
                <a:gd name="T34" fmla="*/ 167 w 175"/>
                <a:gd name="T35" fmla="*/ 96 h 175"/>
                <a:gd name="T36" fmla="*/ 164 w 175"/>
                <a:gd name="T37" fmla="*/ 121 h 175"/>
                <a:gd name="T38" fmla="*/ 159 w 175"/>
                <a:gd name="T39" fmla="*/ 143 h 175"/>
                <a:gd name="T40" fmla="*/ 153 w 175"/>
                <a:gd name="T41" fmla="*/ 159 h 175"/>
                <a:gd name="T42" fmla="*/ 145 w 175"/>
                <a:gd name="T43" fmla="*/ 168 h 175"/>
                <a:gd name="T44" fmla="*/ 138 w 175"/>
                <a:gd name="T45" fmla="*/ 173 h 175"/>
                <a:gd name="T46" fmla="*/ 132 w 175"/>
                <a:gd name="T47" fmla="*/ 175 h 175"/>
                <a:gd name="T48" fmla="*/ 125 w 175"/>
                <a:gd name="T49" fmla="*/ 171 h 175"/>
                <a:gd name="T50" fmla="*/ 123 w 175"/>
                <a:gd name="T51" fmla="*/ 164 h 175"/>
                <a:gd name="T52" fmla="*/ 120 w 175"/>
                <a:gd name="T53" fmla="*/ 156 h 175"/>
                <a:gd name="T54" fmla="*/ 112 w 175"/>
                <a:gd name="T55" fmla="*/ 144 h 175"/>
                <a:gd name="T56" fmla="*/ 101 w 175"/>
                <a:gd name="T57" fmla="*/ 135 h 175"/>
                <a:gd name="T58" fmla="*/ 97 w 175"/>
                <a:gd name="T59" fmla="*/ 129 h 175"/>
                <a:gd name="T60" fmla="*/ 97 w 175"/>
                <a:gd name="T61" fmla="*/ 124 h 175"/>
                <a:gd name="T62" fmla="*/ 99 w 175"/>
                <a:gd name="T63" fmla="*/ 121 h 175"/>
                <a:gd name="T64" fmla="*/ 107 w 175"/>
                <a:gd name="T65" fmla="*/ 121 h 175"/>
                <a:gd name="T66" fmla="*/ 118 w 175"/>
                <a:gd name="T67" fmla="*/ 123 h 175"/>
                <a:gd name="T68" fmla="*/ 127 w 175"/>
                <a:gd name="T69" fmla="*/ 125 h 175"/>
                <a:gd name="T70" fmla="*/ 132 w 175"/>
                <a:gd name="T71" fmla="*/ 125 h 175"/>
                <a:gd name="T72" fmla="*/ 133 w 175"/>
                <a:gd name="T73" fmla="*/ 123 h 175"/>
                <a:gd name="T74" fmla="*/ 134 w 175"/>
                <a:gd name="T75" fmla="*/ 117 h 175"/>
                <a:gd name="T76" fmla="*/ 136 w 175"/>
                <a:gd name="T77" fmla="*/ 109 h 175"/>
                <a:gd name="T78" fmla="*/ 137 w 175"/>
                <a:gd name="T79" fmla="*/ 96 h 175"/>
                <a:gd name="T80" fmla="*/ 137 w 175"/>
                <a:gd name="T81" fmla="*/ 76 h 175"/>
                <a:gd name="T82" fmla="*/ 137 w 175"/>
                <a:gd name="T83" fmla="*/ 54 h 175"/>
                <a:gd name="T84" fmla="*/ 136 w 175"/>
                <a:gd name="T85" fmla="*/ 39 h 175"/>
                <a:gd name="T86" fmla="*/ 136 w 175"/>
                <a:gd name="T87" fmla="*/ 32 h 175"/>
                <a:gd name="T88" fmla="*/ 129 w 175"/>
                <a:gd name="T89" fmla="*/ 30 h 175"/>
                <a:gd name="T90" fmla="*/ 120 w 175"/>
                <a:gd name="T91" fmla="*/ 30 h 175"/>
                <a:gd name="T92" fmla="*/ 102 w 175"/>
                <a:gd name="T93" fmla="*/ 32 h 175"/>
                <a:gd name="T94" fmla="*/ 72 w 175"/>
                <a:gd name="T95" fmla="*/ 37 h 175"/>
                <a:gd name="T96" fmla="*/ 39 w 175"/>
                <a:gd name="T97" fmla="*/ 43 h 175"/>
                <a:gd name="T98" fmla="*/ 13 w 175"/>
                <a:gd name="T99" fmla="*/ 47 h 175"/>
                <a:gd name="T100" fmla="*/ 0 w 175"/>
                <a:gd name="T101" fmla="*/ 40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5" h="175">
                  <a:moveTo>
                    <a:pt x="0" y="31"/>
                  </a:moveTo>
                  <a:lnTo>
                    <a:pt x="13" y="29"/>
                  </a:lnTo>
                  <a:lnTo>
                    <a:pt x="26" y="26"/>
                  </a:lnTo>
                  <a:lnTo>
                    <a:pt x="39" y="23"/>
                  </a:lnTo>
                  <a:lnTo>
                    <a:pt x="51" y="22"/>
                  </a:lnTo>
                  <a:lnTo>
                    <a:pt x="61" y="19"/>
                  </a:lnTo>
                  <a:lnTo>
                    <a:pt x="72" y="17"/>
                  </a:lnTo>
                  <a:lnTo>
                    <a:pt x="81" y="15"/>
                  </a:lnTo>
                  <a:lnTo>
                    <a:pt x="89" y="14"/>
                  </a:lnTo>
                  <a:lnTo>
                    <a:pt x="97" y="11"/>
                  </a:lnTo>
                  <a:lnTo>
                    <a:pt x="103" y="10"/>
                  </a:lnTo>
                  <a:lnTo>
                    <a:pt x="108" y="9"/>
                  </a:lnTo>
                  <a:lnTo>
                    <a:pt x="114" y="8"/>
                  </a:lnTo>
                  <a:lnTo>
                    <a:pt x="119" y="7"/>
                  </a:lnTo>
                  <a:lnTo>
                    <a:pt x="121" y="5"/>
                  </a:lnTo>
                  <a:lnTo>
                    <a:pt x="124" y="5"/>
                  </a:lnTo>
                  <a:lnTo>
                    <a:pt x="127" y="4"/>
                  </a:lnTo>
                  <a:lnTo>
                    <a:pt x="132" y="2"/>
                  </a:lnTo>
                  <a:lnTo>
                    <a:pt x="136" y="1"/>
                  </a:lnTo>
                  <a:lnTo>
                    <a:pt x="138" y="0"/>
                  </a:lnTo>
                  <a:lnTo>
                    <a:pt x="141" y="0"/>
                  </a:lnTo>
                  <a:lnTo>
                    <a:pt x="142" y="0"/>
                  </a:lnTo>
                  <a:lnTo>
                    <a:pt x="144" y="0"/>
                  </a:lnTo>
                  <a:lnTo>
                    <a:pt x="145" y="1"/>
                  </a:lnTo>
                  <a:lnTo>
                    <a:pt x="147" y="2"/>
                  </a:lnTo>
                  <a:lnTo>
                    <a:pt x="149" y="3"/>
                  </a:lnTo>
                  <a:lnTo>
                    <a:pt x="153" y="4"/>
                  </a:lnTo>
                  <a:lnTo>
                    <a:pt x="155" y="5"/>
                  </a:lnTo>
                  <a:lnTo>
                    <a:pt x="159" y="8"/>
                  </a:lnTo>
                  <a:lnTo>
                    <a:pt x="163" y="9"/>
                  </a:lnTo>
                  <a:lnTo>
                    <a:pt x="166" y="11"/>
                  </a:lnTo>
                  <a:lnTo>
                    <a:pt x="168" y="12"/>
                  </a:lnTo>
                  <a:lnTo>
                    <a:pt x="171" y="15"/>
                  </a:lnTo>
                  <a:lnTo>
                    <a:pt x="172" y="16"/>
                  </a:lnTo>
                  <a:lnTo>
                    <a:pt x="174" y="17"/>
                  </a:lnTo>
                  <a:lnTo>
                    <a:pt x="174" y="18"/>
                  </a:lnTo>
                  <a:lnTo>
                    <a:pt x="175" y="21"/>
                  </a:lnTo>
                  <a:lnTo>
                    <a:pt x="174" y="23"/>
                  </a:lnTo>
                  <a:lnTo>
                    <a:pt x="174" y="25"/>
                  </a:lnTo>
                  <a:lnTo>
                    <a:pt x="171" y="30"/>
                  </a:lnTo>
                  <a:lnTo>
                    <a:pt x="171" y="31"/>
                  </a:lnTo>
                  <a:lnTo>
                    <a:pt x="170" y="33"/>
                  </a:lnTo>
                  <a:lnTo>
                    <a:pt x="170" y="36"/>
                  </a:lnTo>
                  <a:lnTo>
                    <a:pt x="170" y="39"/>
                  </a:lnTo>
                  <a:lnTo>
                    <a:pt x="170" y="43"/>
                  </a:lnTo>
                  <a:lnTo>
                    <a:pt x="170" y="46"/>
                  </a:lnTo>
                  <a:lnTo>
                    <a:pt x="170" y="51"/>
                  </a:lnTo>
                  <a:lnTo>
                    <a:pt x="170" y="57"/>
                  </a:lnTo>
                  <a:lnTo>
                    <a:pt x="170" y="61"/>
                  </a:lnTo>
                  <a:lnTo>
                    <a:pt x="170" y="67"/>
                  </a:lnTo>
                  <a:lnTo>
                    <a:pt x="170" y="74"/>
                  </a:lnTo>
                  <a:lnTo>
                    <a:pt x="168" y="81"/>
                  </a:lnTo>
                  <a:lnTo>
                    <a:pt x="168" y="88"/>
                  </a:lnTo>
                  <a:lnTo>
                    <a:pt x="167" y="96"/>
                  </a:lnTo>
                  <a:lnTo>
                    <a:pt x="166" y="104"/>
                  </a:lnTo>
                  <a:lnTo>
                    <a:pt x="166" y="112"/>
                  </a:lnTo>
                  <a:lnTo>
                    <a:pt x="164" y="121"/>
                  </a:lnTo>
                  <a:lnTo>
                    <a:pt x="163" y="129"/>
                  </a:lnTo>
                  <a:lnTo>
                    <a:pt x="162" y="136"/>
                  </a:lnTo>
                  <a:lnTo>
                    <a:pt x="159" y="143"/>
                  </a:lnTo>
                  <a:lnTo>
                    <a:pt x="158" y="149"/>
                  </a:lnTo>
                  <a:lnTo>
                    <a:pt x="155" y="154"/>
                  </a:lnTo>
                  <a:lnTo>
                    <a:pt x="153" y="159"/>
                  </a:lnTo>
                  <a:lnTo>
                    <a:pt x="150" y="163"/>
                  </a:lnTo>
                  <a:lnTo>
                    <a:pt x="147" y="166"/>
                  </a:lnTo>
                  <a:lnTo>
                    <a:pt x="145" y="168"/>
                  </a:lnTo>
                  <a:lnTo>
                    <a:pt x="142" y="171"/>
                  </a:lnTo>
                  <a:lnTo>
                    <a:pt x="140" y="172"/>
                  </a:lnTo>
                  <a:lnTo>
                    <a:pt x="138" y="173"/>
                  </a:lnTo>
                  <a:lnTo>
                    <a:pt x="136" y="174"/>
                  </a:lnTo>
                  <a:lnTo>
                    <a:pt x="134" y="175"/>
                  </a:lnTo>
                  <a:lnTo>
                    <a:pt x="132" y="175"/>
                  </a:lnTo>
                  <a:lnTo>
                    <a:pt x="129" y="173"/>
                  </a:lnTo>
                  <a:lnTo>
                    <a:pt x="127" y="172"/>
                  </a:lnTo>
                  <a:lnTo>
                    <a:pt x="125" y="171"/>
                  </a:lnTo>
                  <a:lnTo>
                    <a:pt x="124" y="168"/>
                  </a:lnTo>
                  <a:lnTo>
                    <a:pt x="123" y="166"/>
                  </a:lnTo>
                  <a:lnTo>
                    <a:pt x="123" y="164"/>
                  </a:lnTo>
                  <a:lnTo>
                    <a:pt x="121" y="161"/>
                  </a:lnTo>
                  <a:lnTo>
                    <a:pt x="121" y="158"/>
                  </a:lnTo>
                  <a:lnTo>
                    <a:pt x="120" y="156"/>
                  </a:lnTo>
                  <a:lnTo>
                    <a:pt x="119" y="152"/>
                  </a:lnTo>
                  <a:lnTo>
                    <a:pt x="116" y="150"/>
                  </a:lnTo>
                  <a:lnTo>
                    <a:pt x="112" y="144"/>
                  </a:lnTo>
                  <a:lnTo>
                    <a:pt x="107" y="139"/>
                  </a:lnTo>
                  <a:lnTo>
                    <a:pt x="103" y="137"/>
                  </a:lnTo>
                  <a:lnTo>
                    <a:pt x="101" y="135"/>
                  </a:lnTo>
                  <a:lnTo>
                    <a:pt x="99" y="132"/>
                  </a:lnTo>
                  <a:lnTo>
                    <a:pt x="98" y="131"/>
                  </a:lnTo>
                  <a:lnTo>
                    <a:pt x="97" y="129"/>
                  </a:lnTo>
                  <a:lnTo>
                    <a:pt x="95" y="128"/>
                  </a:lnTo>
                  <a:lnTo>
                    <a:pt x="95" y="125"/>
                  </a:lnTo>
                  <a:lnTo>
                    <a:pt x="97" y="124"/>
                  </a:lnTo>
                  <a:lnTo>
                    <a:pt x="97" y="122"/>
                  </a:lnTo>
                  <a:lnTo>
                    <a:pt x="98" y="121"/>
                  </a:lnTo>
                  <a:lnTo>
                    <a:pt x="99" y="121"/>
                  </a:lnTo>
                  <a:lnTo>
                    <a:pt x="102" y="119"/>
                  </a:lnTo>
                  <a:lnTo>
                    <a:pt x="104" y="119"/>
                  </a:lnTo>
                  <a:lnTo>
                    <a:pt x="107" y="121"/>
                  </a:lnTo>
                  <a:lnTo>
                    <a:pt x="111" y="121"/>
                  </a:lnTo>
                  <a:lnTo>
                    <a:pt x="115" y="122"/>
                  </a:lnTo>
                  <a:lnTo>
                    <a:pt x="118" y="123"/>
                  </a:lnTo>
                  <a:lnTo>
                    <a:pt x="121" y="124"/>
                  </a:lnTo>
                  <a:lnTo>
                    <a:pt x="124" y="125"/>
                  </a:lnTo>
                  <a:lnTo>
                    <a:pt x="127" y="125"/>
                  </a:lnTo>
                  <a:lnTo>
                    <a:pt x="129" y="125"/>
                  </a:lnTo>
                  <a:lnTo>
                    <a:pt x="131" y="125"/>
                  </a:lnTo>
                  <a:lnTo>
                    <a:pt x="132" y="125"/>
                  </a:lnTo>
                  <a:lnTo>
                    <a:pt x="132" y="125"/>
                  </a:lnTo>
                  <a:lnTo>
                    <a:pt x="133" y="123"/>
                  </a:lnTo>
                  <a:lnTo>
                    <a:pt x="133" y="123"/>
                  </a:lnTo>
                  <a:lnTo>
                    <a:pt x="133" y="121"/>
                  </a:lnTo>
                  <a:lnTo>
                    <a:pt x="134" y="119"/>
                  </a:lnTo>
                  <a:lnTo>
                    <a:pt x="134" y="117"/>
                  </a:lnTo>
                  <a:lnTo>
                    <a:pt x="134" y="115"/>
                  </a:lnTo>
                  <a:lnTo>
                    <a:pt x="136" y="112"/>
                  </a:lnTo>
                  <a:lnTo>
                    <a:pt x="136" y="109"/>
                  </a:lnTo>
                  <a:lnTo>
                    <a:pt x="136" y="106"/>
                  </a:lnTo>
                  <a:lnTo>
                    <a:pt x="136" y="101"/>
                  </a:lnTo>
                  <a:lnTo>
                    <a:pt x="137" y="96"/>
                  </a:lnTo>
                  <a:lnTo>
                    <a:pt x="137" y="90"/>
                  </a:lnTo>
                  <a:lnTo>
                    <a:pt x="137" y="83"/>
                  </a:lnTo>
                  <a:lnTo>
                    <a:pt x="137" y="76"/>
                  </a:lnTo>
                  <a:lnTo>
                    <a:pt x="137" y="68"/>
                  </a:lnTo>
                  <a:lnTo>
                    <a:pt x="137" y="61"/>
                  </a:lnTo>
                  <a:lnTo>
                    <a:pt x="137" y="54"/>
                  </a:lnTo>
                  <a:lnTo>
                    <a:pt x="137" y="48"/>
                  </a:lnTo>
                  <a:lnTo>
                    <a:pt x="137" y="43"/>
                  </a:lnTo>
                  <a:lnTo>
                    <a:pt x="136" y="39"/>
                  </a:lnTo>
                  <a:lnTo>
                    <a:pt x="136" y="36"/>
                  </a:lnTo>
                  <a:lnTo>
                    <a:pt x="136" y="33"/>
                  </a:lnTo>
                  <a:lnTo>
                    <a:pt x="136" y="32"/>
                  </a:lnTo>
                  <a:lnTo>
                    <a:pt x="134" y="31"/>
                  </a:lnTo>
                  <a:lnTo>
                    <a:pt x="132" y="30"/>
                  </a:lnTo>
                  <a:lnTo>
                    <a:pt x="129" y="30"/>
                  </a:lnTo>
                  <a:lnTo>
                    <a:pt x="127" y="30"/>
                  </a:lnTo>
                  <a:lnTo>
                    <a:pt x="124" y="30"/>
                  </a:lnTo>
                  <a:lnTo>
                    <a:pt x="120" y="30"/>
                  </a:lnTo>
                  <a:lnTo>
                    <a:pt x="115" y="31"/>
                  </a:lnTo>
                  <a:lnTo>
                    <a:pt x="110" y="31"/>
                  </a:lnTo>
                  <a:lnTo>
                    <a:pt x="102" y="32"/>
                  </a:lnTo>
                  <a:lnTo>
                    <a:pt x="93" y="33"/>
                  </a:lnTo>
                  <a:lnTo>
                    <a:pt x="84" y="36"/>
                  </a:lnTo>
                  <a:lnTo>
                    <a:pt x="72" y="37"/>
                  </a:lnTo>
                  <a:lnTo>
                    <a:pt x="60" y="39"/>
                  </a:lnTo>
                  <a:lnTo>
                    <a:pt x="50" y="40"/>
                  </a:lnTo>
                  <a:lnTo>
                    <a:pt x="39" y="43"/>
                  </a:lnTo>
                  <a:lnTo>
                    <a:pt x="30" y="44"/>
                  </a:lnTo>
                  <a:lnTo>
                    <a:pt x="21" y="46"/>
                  </a:lnTo>
                  <a:lnTo>
                    <a:pt x="13" y="47"/>
                  </a:lnTo>
                  <a:lnTo>
                    <a:pt x="7" y="48"/>
                  </a:lnTo>
                  <a:lnTo>
                    <a:pt x="0" y="50"/>
                  </a:lnTo>
                  <a:lnTo>
                    <a:pt x="0" y="40"/>
                  </a:lnTo>
                  <a:lnTo>
                    <a:pt x="0" y="31"/>
                  </a:lnTo>
                  <a:lnTo>
                    <a:pt x="0" y="31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9" name="Freeform 230">
              <a:extLst>
                <a:ext uri="{FF2B5EF4-FFF2-40B4-BE49-F238E27FC236}">
                  <a16:creationId xmlns:a16="http://schemas.microsoft.com/office/drawing/2014/main" xmlns="" id="{EFDB558C-4B03-4DCB-BB46-FEBBCA364252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3128" y="2174605"/>
              <a:ext cx="368811" cy="622526"/>
            </a:xfrm>
            <a:custGeom>
              <a:avLst/>
              <a:gdLst>
                <a:gd name="T0" fmla="*/ 39 w 78"/>
                <a:gd name="T1" fmla="*/ 57 h 137"/>
                <a:gd name="T2" fmla="*/ 44 w 78"/>
                <a:gd name="T3" fmla="*/ 34 h 137"/>
                <a:gd name="T4" fmla="*/ 44 w 78"/>
                <a:gd name="T5" fmla="*/ 25 h 137"/>
                <a:gd name="T6" fmla="*/ 45 w 78"/>
                <a:gd name="T7" fmla="*/ 15 h 137"/>
                <a:gd name="T8" fmla="*/ 45 w 78"/>
                <a:gd name="T9" fmla="*/ 10 h 137"/>
                <a:gd name="T10" fmla="*/ 47 w 78"/>
                <a:gd name="T11" fmla="*/ 4 h 137"/>
                <a:gd name="T12" fmla="*/ 48 w 78"/>
                <a:gd name="T13" fmla="*/ 0 h 137"/>
                <a:gd name="T14" fmla="*/ 49 w 78"/>
                <a:gd name="T15" fmla="*/ 0 h 137"/>
                <a:gd name="T16" fmla="*/ 52 w 78"/>
                <a:gd name="T17" fmla="*/ 0 h 137"/>
                <a:gd name="T18" fmla="*/ 57 w 78"/>
                <a:gd name="T19" fmla="*/ 1 h 137"/>
                <a:gd name="T20" fmla="*/ 64 w 78"/>
                <a:gd name="T21" fmla="*/ 4 h 137"/>
                <a:gd name="T22" fmla="*/ 70 w 78"/>
                <a:gd name="T23" fmla="*/ 7 h 137"/>
                <a:gd name="T24" fmla="*/ 74 w 78"/>
                <a:gd name="T25" fmla="*/ 10 h 137"/>
                <a:gd name="T26" fmla="*/ 77 w 78"/>
                <a:gd name="T27" fmla="*/ 12 h 137"/>
                <a:gd name="T28" fmla="*/ 78 w 78"/>
                <a:gd name="T29" fmla="*/ 13 h 137"/>
                <a:gd name="T30" fmla="*/ 78 w 78"/>
                <a:gd name="T31" fmla="*/ 17 h 137"/>
                <a:gd name="T32" fmla="*/ 77 w 78"/>
                <a:gd name="T33" fmla="*/ 22 h 137"/>
                <a:gd name="T34" fmla="*/ 74 w 78"/>
                <a:gd name="T35" fmla="*/ 32 h 137"/>
                <a:gd name="T36" fmla="*/ 71 w 78"/>
                <a:gd name="T37" fmla="*/ 43 h 137"/>
                <a:gd name="T38" fmla="*/ 64 w 78"/>
                <a:gd name="T39" fmla="*/ 69 h 137"/>
                <a:gd name="T40" fmla="*/ 53 w 78"/>
                <a:gd name="T41" fmla="*/ 93 h 137"/>
                <a:gd name="T42" fmla="*/ 47 w 78"/>
                <a:gd name="T43" fmla="*/ 104 h 137"/>
                <a:gd name="T44" fmla="*/ 39 w 78"/>
                <a:gd name="T45" fmla="*/ 113 h 137"/>
                <a:gd name="T46" fmla="*/ 30 w 78"/>
                <a:gd name="T47" fmla="*/ 121 h 137"/>
                <a:gd name="T48" fmla="*/ 20 w 78"/>
                <a:gd name="T49" fmla="*/ 128 h 137"/>
                <a:gd name="T50" fmla="*/ 11 w 78"/>
                <a:gd name="T51" fmla="*/ 133 h 137"/>
                <a:gd name="T52" fmla="*/ 5 w 78"/>
                <a:gd name="T53" fmla="*/ 137 h 137"/>
                <a:gd name="T54" fmla="*/ 1 w 78"/>
                <a:gd name="T55" fmla="*/ 137 h 137"/>
                <a:gd name="T56" fmla="*/ 0 w 78"/>
                <a:gd name="T57" fmla="*/ 135 h 137"/>
                <a:gd name="T58" fmla="*/ 0 w 78"/>
                <a:gd name="T59" fmla="*/ 133 h 137"/>
                <a:gd name="T60" fmla="*/ 1 w 78"/>
                <a:gd name="T61" fmla="*/ 128 h 137"/>
                <a:gd name="T62" fmla="*/ 5 w 78"/>
                <a:gd name="T63" fmla="*/ 123 h 137"/>
                <a:gd name="T64" fmla="*/ 11 w 78"/>
                <a:gd name="T65" fmla="*/ 113 h 137"/>
                <a:gd name="T66" fmla="*/ 19 w 78"/>
                <a:gd name="T67" fmla="*/ 105 h 137"/>
                <a:gd name="T68" fmla="*/ 26 w 78"/>
                <a:gd name="T69" fmla="*/ 95 h 137"/>
                <a:gd name="T70" fmla="*/ 31 w 78"/>
                <a:gd name="T71" fmla="*/ 82 h 137"/>
                <a:gd name="T72" fmla="*/ 35 w 78"/>
                <a:gd name="T73" fmla="*/ 7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" h="137">
                  <a:moveTo>
                    <a:pt x="35" y="70"/>
                  </a:moveTo>
                  <a:lnTo>
                    <a:pt x="39" y="57"/>
                  </a:lnTo>
                  <a:lnTo>
                    <a:pt x="43" y="46"/>
                  </a:lnTo>
                  <a:lnTo>
                    <a:pt x="44" y="34"/>
                  </a:lnTo>
                  <a:lnTo>
                    <a:pt x="44" y="29"/>
                  </a:lnTo>
                  <a:lnTo>
                    <a:pt x="44" y="25"/>
                  </a:lnTo>
                  <a:lnTo>
                    <a:pt x="44" y="20"/>
                  </a:lnTo>
                  <a:lnTo>
                    <a:pt x="45" y="15"/>
                  </a:lnTo>
                  <a:lnTo>
                    <a:pt x="45" y="12"/>
                  </a:lnTo>
                  <a:lnTo>
                    <a:pt x="45" y="10"/>
                  </a:lnTo>
                  <a:lnTo>
                    <a:pt x="45" y="6"/>
                  </a:lnTo>
                  <a:lnTo>
                    <a:pt x="47" y="4"/>
                  </a:lnTo>
                  <a:lnTo>
                    <a:pt x="47" y="3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4" y="0"/>
                  </a:lnTo>
                  <a:lnTo>
                    <a:pt x="57" y="1"/>
                  </a:lnTo>
                  <a:lnTo>
                    <a:pt x="61" y="3"/>
                  </a:lnTo>
                  <a:lnTo>
                    <a:pt x="64" y="4"/>
                  </a:lnTo>
                  <a:lnTo>
                    <a:pt x="67" y="6"/>
                  </a:lnTo>
                  <a:lnTo>
                    <a:pt x="70" y="7"/>
                  </a:lnTo>
                  <a:lnTo>
                    <a:pt x="73" y="8"/>
                  </a:lnTo>
                  <a:lnTo>
                    <a:pt x="74" y="10"/>
                  </a:lnTo>
                  <a:lnTo>
                    <a:pt x="75" y="11"/>
                  </a:lnTo>
                  <a:lnTo>
                    <a:pt x="77" y="12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78" y="14"/>
                  </a:lnTo>
                  <a:lnTo>
                    <a:pt x="78" y="17"/>
                  </a:lnTo>
                  <a:lnTo>
                    <a:pt x="77" y="20"/>
                  </a:lnTo>
                  <a:lnTo>
                    <a:pt x="77" y="22"/>
                  </a:lnTo>
                  <a:lnTo>
                    <a:pt x="75" y="27"/>
                  </a:lnTo>
                  <a:lnTo>
                    <a:pt x="74" y="32"/>
                  </a:lnTo>
                  <a:lnTo>
                    <a:pt x="73" y="38"/>
                  </a:lnTo>
                  <a:lnTo>
                    <a:pt x="71" y="43"/>
                  </a:lnTo>
                  <a:lnTo>
                    <a:pt x="67" y="56"/>
                  </a:lnTo>
                  <a:lnTo>
                    <a:pt x="64" y="69"/>
                  </a:lnTo>
                  <a:lnTo>
                    <a:pt x="58" y="82"/>
                  </a:lnTo>
                  <a:lnTo>
                    <a:pt x="53" y="93"/>
                  </a:lnTo>
                  <a:lnTo>
                    <a:pt x="50" y="99"/>
                  </a:lnTo>
                  <a:lnTo>
                    <a:pt x="47" y="104"/>
                  </a:lnTo>
                  <a:lnTo>
                    <a:pt x="43" y="109"/>
                  </a:lnTo>
                  <a:lnTo>
                    <a:pt x="39" y="113"/>
                  </a:lnTo>
                  <a:lnTo>
                    <a:pt x="35" y="118"/>
                  </a:lnTo>
                  <a:lnTo>
                    <a:pt x="30" y="121"/>
                  </a:lnTo>
                  <a:lnTo>
                    <a:pt x="26" y="125"/>
                  </a:lnTo>
                  <a:lnTo>
                    <a:pt x="20" y="128"/>
                  </a:lnTo>
                  <a:lnTo>
                    <a:pt x="15" y="131"/>
                  </a:lnTo>
                  <a:lnTo>
                    <a:pt x="11" y="133"/>
                  </a:lnTo>
                  <a:lnTo>
                    <a:pt x="9" y="134"/>
                  </a:lnTo>
                  <a:lnTo>
                    <a:pt x="5" y="137"/>
                  </a:lnTo>
                  <a:lnTo>
                    <a:pt x="4" y="137"/>
                  </a:lnTo>
                  <a:lnTo>
                    <a:pt x="1" y="137"/>
                  </a:lnTo>
                  <a:lnTo>
                    <a:pt x="0" y="137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3"/>
                  </a:lnTo>
                  <a:lnTo>
                    <a:pt x="0" y="132"/>
                  </a:lnTo>
                  <a:lnTo>
                    <a:pt x="1" y="128"/>
                  </a:lnTo>
                  <a:lnTo>
                    <a:pt x="2" y="126"/>
                  </a:lnTo>
                  <a:lnTo>
                    <a:pt x="5" y="123"/>
                  </a:lnTo>
                  <a:lnTo>
                    <a:pt x="7" y="118"/>
                  </a:lnTo>
                  <a:lnTo>
                    <a:pt x="11" y="113"/>
                  </a:lnTo>
                  <a:lnTo>
                    <a:pt x="15" y="110"/>
                  </a:lnTo>
                  <a:lnTo>
                    <a:pt x="19" y="105"/>
                  </a:lnTo>
                  <a:lnTo>
                    <a:pt x="22" y="99"/>
                  </a:lnTo>
                  <a:lnTo>
                    <a:pt x="26" y="95"/>
                  </a:lnTo>
                  <a:lnTo>
                    <a:pt x="28" y="89"/>
                  </a:lnTo>
                  <a:lnTo>
                    <a:pt x="31" y="82"/>
                  </a:lnTo>
                  <a:lnTo>
                    <a:pt x="35" y="70"/>
                  </a:lnTo>
                  <a:lnTo>
                    <a:pt x="35" y="7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0" name="Freeform 231">
              <a:extLst>
                <a:ext uri="{FF2B5EF4-FFF2-40B4-BE49-F238E27FC236}">
                  <a16:creationId xmlns:a16="http://schemas.microsoft.com/office/drawing/2014/main" xmlns="" id="{1AA80E32-6896-4220-90E5-B2B3F7A3B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1175" y="2497226"/>
              <a:ext cx="297887" cy="254463"/>
            </a:xfrm>
            <a:custGeom>
              <a:avLst/>
              <a:gdLst>
                <a:gd name="T0" fmla="*/ 34 w 63"/>
                <a:gd name="T1" fmla="*/ 10 h 56"/>
                <a:gd name="T2" fmla="*/ 38 w 63"/>
                <a:gd name="T3" fmla="*/ 12 h 56"/>
                <a:gd name="T4" fmla="*/ 43 w 63"/>
                <a:gd name="T5" fmla="*/ 14 h 56"/>
                <a:gd name="T6" fmla="*/ 47 w 63"/>
                <a:gd name="T7" fmla="*/ 18 h 56"/>
                <a:gd name="T8" fmla="*/ 52 w 63"/>
                <a:gd name="T9" fmla="*/ 21 h 56"/>
                <a:gd name="T10" fmla="*/ 56 w 63"/>
                <a:gd name="T11" fmla="*/ 25 h 56"/>
                <a:gd name="T12" fmla="*/ 59 w 63"/>
                <a:gd name="T13" fmla="*/ 29 h 56"/>
                <a:gd name="T14" fmla="*/ 61 w 63"/>
                <a:gd name="T15" fmla="*/ 34 h 56"/>
                <a:gd name="T16" fmla="*/ 63 w 63"/>
                <a:gd name="T17" fmla="*/ 40 h 56"/>
                <a:gd name="T18" fmla="*/ 63 w 63"/>
                <a:gd name="T19" fmla="*/ 45 h 56"/>
                <a:gd name="T20" fmla="*/ 63 w 63"/>
                <a:gd name="T21" fmla="*/ 49 h 56"/>
                <a:gd name="T22" fmla="*/ 63 w 63"/>
                <a:gd name="T23" fmla="*/ 52 h 56"/>
                <a:gd name="T24" fmla="*/ 61 w 63"/>
                <a:gd name="T25" fmla="*/ 53 h 56"/>
                <a:gd name="T26" fmla="*/ 60 w 63"/>
                <a:gd name="T27" fmla="*/ 54 h 56"/>
                <a:gd name="T28" fmla="*/ 60 w 63"/>
                <a:gd name="T29" fmla="*/ 55 h 56"/>
                <a:gd name="T30" fmla="*/ 57 w 63"/>
                <a:gd name="T31" fmla="*/ 56 h 56"/>
                <a:gd name="T32" fmla="*/ 55 w 63"/>
                <a:gd name="T33" fmla="*/ 56 h 56"/>
                <a:gd name="T34" fmla="*/ 53 w 63"/>
                <a:gd name="T35" fmla="*/ 55 h 56"/>
                <a:gd name="T36" fmla="*/ 51 w 63"/>
                <a:gd name="T37" fmla="*/ 55 h 56"/>
                <a:gd name="T38" fmla="*/ 47 w 63"/>
                <a:gd name="T39" fmla="*/ 54 h 56"/>
                <a:gd name="T40" fmla="*/ 44 w 63"/>
                <a:gd name="T41" fmla="*/ 53 h 56"/>
                <a:gd name="T42" fmla="*/ 40 w 63"/>
                <a:gd name="T43" fmla="*/ 50 h 56"/>
                <a:gd name="T44" fmla="*/ 36 w 63"/>
                <a:gd name="T45" fmla="*/ 47 h 56"/>
                <a:gd name="T46" fmla="*/ 33 w 63"/>
                <a:gd name="T47" fmla="*/ 45 h 56"/>
                <a:gd name="T48" fmla="*/ 29 w 63"/>
                <a:gd name="T49" fmla="*/ 41 h 56"/>
                <a:gd name="T50" fmla="*/ 23 w 63"/>
                <a:gd name="T51" fmla="*/ 36 h 56"/>
                <a:gd name="T52" fmla="*/ 20 w 63"/>
                <a:gd name="T53" fmla="*/ 31 h 56"/>
                <a:gd name="T54" fmla="*/ 16 w 63"/>
                <a:gd name="T55" fmla="*/ 25 h 56"/>
                <a:gd name="T56" fmla="*/ 10 w 63"/>
                <a:gd name="T57" fmla="*/ 18 h 56"/>
                <a:gd name="T58" fmla="*/ 5 w 63"/>
                <a:gd name="T59" fmla="*/ 10 h 56"/>
                <a:gd name="T60" fmla="*/ 0 w 63"/>
                <a:gd name="T61" fmla="*/ 0 h 56"/>
                <a:gd name="T62" fmla="*/ 6 w 63"/>
                <a:gd name="T63" fmla="*/ 1 h 56"/>
                <a:gd name="T64" fmla="*/ 12 w 63"/>
                <a:gd name="T65" fmla="*/ 3 h 56"/>
                <a:gd name="T66" fmla="*/ 17 w 63"/>
                <a:gd name="T67" fmla="*/ 4 h 56"/>
                <a:gd name="T68" fmla="*/ 22 w 63"/>
                <a:gd name="T69" fmla="*/ 5 h 56"/>
                <a:gd name="T70" fmla="*/ 26 w 63"/>
                <a:gd name="T71" fmla="*/ 6 h 56"/>
                <a:gd name="T72" fmla="*/ 29 w 63"/>
                <a:gd name="T73" fmla="*/ 7 h 56"/>
                <a:gd name="T74" fmla="*/ 31 w 63"/>
                <a:gd name="T75" fmla="*/ 8 h 56"/>
                <a:gd name="T76" fmla="*/ 34 w 63"/>
                <a:gd name="T77" fmla="*/ 10 h 56"/>
                <a:gd name="T78" fmla="*/ 34 w 63"/>
                <a:gd name="T79" fmla="*/ 1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3" h="56">
                  <a:moveTo>
                    <a:pt x="34" y="10"/>
                  </a:moveTo>
                  <a:lnTo>
                    <a:pt x="38" y="12"/>
                  </a:lnTo>
                  <a:lnTo>
                    <a:pt x="43" y="14"/>
                  </a:lnTo>
                  <a:lnTo>
                    <a:pt x="47" y="18"/>
                  </a:lnTo>
                  <a:lnTo>
                    <a:pt x="52" y="21"/>
                  </a:lnTo>
                  <a:lnTo>
                    <a:pt x="56" y="25"/>
                  </a:lnTo>
                  <a:lnTo>
                    <a:pt x="59" y="29"/>
                  </a:lnTo>
                  <a:lnTo>
                    <a:pt x="61" y="34"/>
                  </a:lnTo>
                  <a:lnTo>
                    <a:pt x="63" y="40"/>
                  </a:lnTo>
                  <a:lnTo>
                    <a:pt x="63" y="45"/>
                  </a:lnTo>
                  <a:lnTo>
                    <a:pt x="63" y="49"/>
                  </a:lnTo>
                  <a:lnTo>
                    <a:pt x="63" y="52"/>
                  </a:lnTo>
                  <a:lnTo>
                    <a:pt x="61" y="53"/>
                  </a:lnTo>
                  <a:lnTo>
                    <a:pt x="60" y="54"/>
                  </a:lnTo>
                  <a:lnTo>
                    <a:pt x="60" y="55"/>
                  </a:lnTo>
                  <a:lnTo>
                    <a:pt x="57" y="56"/>
                  </a:lnTo>
                  <a:lnTo>
                    <a:pt x="55" y="56"/>
                  </a:lnTo>
                  <a:lnTo>
                    <a:pt x="53" y="55"/>
                  </a:lnTo>
                  <a:lnTo>
                    <a:pt x="51" y="55"/>
                  </a:lnTo>
                  <a:lnTo>
                    <a:pt x="47" y="54"/>
                  </a:lnTo>
                  <a:lnTo>
                    <a:pt x="44" y="53"/>
                  </a:lnTo>
                  <a:lnTo>
                    <a:pt x="40" y="50"/>
                  </a:lnTo>
                  <a:lnTo>
                    <a:pt x="36" y="47"/>
                  </a:lnTo>
                  <a:lnTo>
                    <a:pt x="33" y="45"/>
                  </a:lnTo>
                  <a:lnTo>
                    <a:pt x="29" y="41"/>
                  </a:lnTo>
                  <a:lnTo>
                    <a:pt x="23" y="36"/>
                  </a:lnTo>
                  <a:lnTo>
                    <a:pt x="20" y="31"/>
                  </a:lnTo>
                  <a:lnTo>
                    <a:pt x="16" y="25"/>
                  </a:lnTo>
                  <a:lnTo>
                    <a:pt x="10" y="18"/>
                  </a:lnTo>
                  <a:lnTo>
                    <a:pt x="5" y="10"/>
                  </a:lnTo>
                  <a:lnTo>
                    <a:pt x="0" y="0"/>
                  </a:lnTo>
                  <a:lnTo>
                    <a:pt x="6" y="1"/>
                  </a:lnTo>
                  <a:lnTo>
                    <a:pt x="12" y="3"/>
                  </a:lnTo>
                  <a:lnTo>
                    <a:pt x="17" y="4"/>
                  </a:lnTo>
                  <a:lnTo>
                    <a:pt x="22" y="5"/>
                  </a:lnTo>
                  <a:lnTo>
                    <a:pt x="26" y="6"/>
                  </a:lnTo>
                  <a:lnTo>
                    <a:pt x="29" y="7"/>
                  </a:lnTo>
                  <a:lnTo>
                    <a:pt x="31" y="8"/>
                  </a:lnTo>
                  <a:lnTo>
                    <a:pt x="34" y="10"/>
                  </a:lnTo>
                  <a:lnTo>
                    <a:pt x="34" y="1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71" name="组合 70">
            <a:extLst>
              <a:ext uri="{FF2B5EF4-FFF2-40B4-BE49-F238E27FC236}">
                <a16:creationId xmlns:a16="http://schemas.microsoft.com/office/drawing/2014/main" xmlns="" id="{0E0D02A1-311B-4C4A-A51F-0E7BB3F30606}"/>
              </a:ext>
            </a:extLst>
          </p:cNvPr>
          <p:cNvGrpSpPr/>
          <p:nvPr/>
        </p:nvGrpSpPr>
        <p:grpSpPr>
          <a:xfrm>
            <a:off x="5093689" y="4022705"/>
            <a:ext cx="2017274" cy="2409222"/>
            <a:chOff x="6598222" y="3501446"/>
            <a:chExt cx="1305024" cy="1558584"/>
          </a:xfrm>
          <a:solidFill>
            <a:schemeClr val="bg2"/>
          </a:solidFill>
        </p:grpSpPr>
        <p:sp>
          <p:nvSpPr>
            <p:cNvPr id="72" name="Freeform 246">
              <a:extLst>
                <a:ext uri="{FF2B5EF4-FFF2-40B4-BE49-F238E27FC236}">
                  <a16:creationId xmlns:a16="http://schemas.microsoft.com/office/drawing/2014/main" xmlns="" id="{7FDCDE93-2DA2-43E6-B78F-0B12B348D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4803" y="3501446"/>
              <a:ext cx="264787" cy="254463"/>
            </a:xfrm>
            <a:custGeom>
              <a:avLst/>
              <a:gdLst>
                <a:gd name="T0" fmla="*/ 46 w 56"/>
                <a:gd name="T1" fmla="*/ 18 h 56"/>
                <a:gd name="T2" fmla="*/ 49 w 56"/>
                <a:gd name="T3" fmla="*/ 20 h 56"/>
                <a:gd name="T4" fmla="*/ 51 w 56"/>
                <a:gd name="T5" fmla="*/ 24 h 56"/>
                <a:gd name="T6" fmla="*/ 53 w 56"/>
                <a:gd name="T7" fmla="*/ 26 h 56"/>
                <a:gd name="T8" fmla="*/ 54 w 56"/>
                <a:gd name="T9" fmla="*/ 28 h 56"/>
                <a:gd name="T10" fmla="*/ 55 w 56"/>
                <a:gd name="T11" fmla="*/ 31 h 56"/>
                <a:gd name="T12" fmla="*/ 56 w 56"/>
                <a:gd name="T13" fmla="*/ 33 h 56"/>
                <a:gd name="T14" fmla="*/ 56 w 56"/>
                <a:gd name="T15" fmla="*/ 38 h 56"/>
                <a:gd name="T16" fmla="*/ 56 w 56"/>
                <a:gd name="T17" fmla="*/ 42 h 56"/>
                <a:gd name="T18" fmla="*/ 55 w 56"/>
                <a:gd name="T19" fmla="*/ 46 h 56"/>
                <a:gd name="T20" fmla="*/ 54 w 56"/>
                <a:gd name="T21" fmla="*/ 49 h 56"/>
                <a:gd name="T22" fmla="*/ 51 w 56"/>
                <a:gd name="T23" fmla="*/ 53 h 56"/>
                <a:gd name="T24" fmla="*/ 49 w 56"/>
                <a:gd name="T25" fmla="*/ 54 h 56"/>
                <a:gd name="T26" fmla="*/ 47 w 56"/>
                <a:gd name="T27" fmla="*/ 55 h 56"/>
                <a:gd name="T28" fmla="*/ 45 w 56"/>
                <a:gd name="T29" fmla="*/ 55 h 56"/>
                <a:gd name="T30" fmla="*/ 43 w 56"/>
                <a:gd name="T31" fmla="*/ 56 h 56"/>
                <a:gd name="T32" fmla="*/ 41 w 56"/>
                <a:gd name="T33" fmla="*/ 56 h 56"/>
                <a:gd name="T34" fmla="*/ 40 w 56"/>
                <a:gd name="T35" fmla="*/ 55 h 56"/>
                <a:gd name="T36" fmla="*/ 37 w 56"/>
                <a:gd name="T37" fmla="*/ 55 h 56"/>
                <a:gd name="T38" fmla="*/ 36 w 56"/>
                <a:gd name="T39" fmla="*/ 54 h 56"/>
                <a:gd name="T40" fmla="*/ 34 w 56"/>
                <a:gd name="T41" fmla="*/ 52 h 56"/>
                <a:gd name="T42" fmla="*/ 32 w 56"/>
                <a:gd name="T43" fmla="*/ 51 h 56"/>
                <a:gd name="T44" fmla="*/ 29 w 56"/>
                <a:gd name="T45" fmla="*/ 47 h 56"/>
                <a:gd name="T46" fmla="*/ 26 w 56"/>
                <a:gd name="T47" fmla="*/ 45 h 56"/>
                <a:gd name="T48" fmla="*/ 24 w 56"/>
                <a:gd name="T49" fmla="*/ 40 h 56"/>
                <a:gd name="T50" fmla="*/ 20 w 56"/>
                <a:gd name="T51" fmla="*/ 35 h 56"/>
                <a:gd name="T52" fmla="*/ 17 w 56"/>
                <a:gd name="T53" fmla="*/ 30 h 56"/>
                <a:gd name="T54" fmla="*/ 13 w 56"/>
                <a:gd name="T55" fmla="*/ 24 h 56"/>
                <a:gd name="T56" fmla="*/ 10 w 56"/>
                <a:gd name="T57" fmla="*/ 18 h 56"/>
                <a:gd name="T58" fmla="*/ 7 w 56"/>
                <a:gd name="T59" fmla="*/ 13 h 56"/>
                <a:gd name="T60" fmla="*/ 4 w 56"/>
                <a:gd name="T61" fmla="*/ 10 h 56"/>
                <a:gd name="T62" fmla="*/ 2 w 56"/>
                <a:gd name="T63" fmla="*/ 6 h 56"/>
                <a:gd name="T64" fmla="*/ 2 w 56"/>
                <a:gd name="T65" fmla="*/ 4 h 56"/>
                <a:gd name="T66" fmla="*/ 0 w 56"/>
                <a:gd name="T67" fmla="*/ 2 h 56"/>
                <a:gd name="T68" fmla="*/ 2 w 56"/>
                <a:gd name="T69" fmla="*/ 0 h 56"/>
                <a:gd name="T70" fmla="*/ 3 w 56"/>
                <a:gd name="T71" fmla="*/ 0 h 56"/>
                <a:gd name="T72" fmla="*/ 7 w 56"/>
                <a:gd name="T73" fmla="*/ 0 h 56"/>
                <a:gd name="T74" fmla="*/ 11 w 56"/>
                <a:gd name="T75" fmla="*/ 2 h 56"/>
                <a:gd name="T76" fmla="*/ 13 w 56"/>
                <a:gd name="T77" fmla="*/ 2 h 56"/>
                <a:gd name="T78" fmla="*/ 16 w 56"/>
                <a:gd name="T79" fmla="*/ 3 h 56"/>
                <a:gd name="T80" fmla="*/ 20 w 56"/>
                <a:gd name="T81" fmla="*/ 3 h 56"/>
                <a:gd name="T82" fmla="*/ 24 w 56"/>
                <a:gd name="T83" fmla="*/ 4 h 56"/>
                <a:gd name="T84" fmla="*/ 26 w 56"/>
                <a:gd name="T85" fmla="*/ 4 h 56"/>
                <a:gd name="T86" fmla="*/ 30 w 56"/>
                <a:gd name="T87" fmla="*/ 5 h 56"/>
                <a:gd name="T88" fmla="*/ 33 w 56"/>
                <a:gd name="T89" fmla="*/ 6 h 56"/>
                <a:gd name="T90" fmla="*/ 36 w 56"/>
                <a:gd name="T91" fmla="*/ 9 h 56"/>
                <a:gd name="T92" fmla="*/ 40 w 56"/>
                <a:gd name="T93" fmla="*/ 10 h 56"/>
                <a:gd name="T94" fmla="*/ 42 w 56"/>
                <a:gd name="T95" fmla="*/ 12 h 56"/>
                <a:gd name="T96" fmla="*/ 43 w 56"/>
                <a:gd name="T97" fmla="*/ 14 h 56"/>
                <a:gd name="T98" fmla="*/ 46 w 56"/>
                <a:gd name="T99" fmla="*/ 18 h 56"/>
                <a:gd name="T100" fmla="*/ 46 w 56"/>
                <a:gd name="T101" fmla="*/ 1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6" h="56">
                  <a:moveTo>
                    <a:pt x="46" y="18"/>
                  </a:moveTo>
                  <a:lnTo>
                    <a:pt x="49" y="20"/>
                  </a:lnTo>
                  <a:lnTo>
                    <a:pt x="51" y="24"/>
                  </a:lnTo>
                  <a:lnTo>
                    <a:pt x="53" y="26"/>
                  </a:lnTo>
                  <a:lnTo>
                    <a:pt x="54" y="28"/>
                  </a:lnTo>
                  <a:lnTo>
                    <a:pt x="55" y="31"/>
                  </a:lnTo>
                  <a:lnTo>
                    <a:pt x="56" y="33"/>
                  </a:lnTo>
                  <a:lnTo>
                    <a:pt x="56" y="38"/>
                  </a:lnTo>
                  <a:lnTo>
                    <a:pt x="56" y="42"/>
                  </a:lnTo>
                  <a:lnTo>
                    <a:pt x="55" y="46"/>
                  </a:lnTo>
                  <a:lnTo>
                    <a:pt x="54" y="49"/>
                  </a:lnTo>
                  <a:lnTo>
                    <a:pt x="51" y="53"/>
                  </a:lnTo>
                  <a:lnTo>
                    <a:pt x="49" y="54"/>
                  </a:lnTo>
                  <a:lnTo>
                    <a:pt x="47" y="55"/>
                  </a:lnTo>
                  <a:lnTo>
                    <a:pt x="45" y="55"/>
                  </a:lnTo>
                  <a:lnTo>
                    <a:pt x="43" y="56"/>
                  </a:lnTo>
                  <a:lnTo>
                    <a:pt x="41" y="56"/>
                  </a:lnTo>
                  <a:lnTo>
                    <a:pt x="40" y="55"/>
                  </a:lnTo>
                  <a:lnTo>
                    <a:pt x="37" y="55"/>
                  </a:lnTo>
                  <a:lnTo>
                    <a:pt x="36" y="54"/>
                  </a:lnTo>
                  <a:lnTo>
                    <a:pt x="34" y="52"/>
                  </a:lnTo>
                  <a:lnTo>
                    <a:pt x="32" y="51"/>
                  </a:lnTo>
                  <a:lnTo>
                    <a:pt x="29" y="47"/>
                  </a:lnTo>
                  <a:lnTo>
                    <a:pt x="26" y="45"/>
                  </a:lnTo>
                  <a:lnTo>
                    <a:pt x="24" y="40"/>
                  </a:lnTo>
                  <a:lnTo>
                    <a:pt x="20" y="35"/>
                  </a:lnTo>
                  <a:lnTo>
                    <a:pt x="17" y="30"/>
                  </a:lnTo>
                  <a:lnTo>
                    <a:pt x="13" y="24"/>
                  </a:lnTo>
                  <a:lnTo>
                    <a:pt x="10" y="18"/>
                  </a:lnTo>
                  <a:lnTo>
                    <a:pt x="7" y="13"/>
                  </a:lnTo>
                  <a:lnTo>
                    <a:pt x="4" y="10"/>
                  </a:lnTo>
                  <a:lnTo>
                    <a:pt x="2" y="6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3" y="0"/>
                  </a:lnTo>
                  <a:lnTo>
                    <a:pt x="7" y="0"/>
                  </a:lnTo>
                  <a:lnTo>
                    <a:pt x="11" y="2"/>
                  </a:lnTo>
                  <a:lnTo>
                    <a:pt x="13" y="2"/>
                  </a:lnTo>
                  <a:lnTo>
                    <a:pt x="16" y="3"/>
                  </a:lnTo>
                  <a:lnTo>
                    <a:pt x="20" y="3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30" y="5"/>
                  </a:lnTo>
                  <a:lnTo>
                    <a:pt x="33" y="6"/>
                  </a:lnTo>
                  <a:lnTo>
                    <a:pt x="36" y="9"/>
                  </a:lnTo>
                  <a:lnTo>
                    <a:pt x="40" y="10"/>
                  </a:lnTo>
                  <a:lnTo>
                    <a:pt x="42" y="12"/>
                  </a:lnTo>
                  <a:lnTo>
                    <a:pt x="43" y="14"/>
                  </a:lnTo>
                  <a:lnTo>
                    <a:pt x="46" y="18"/>
                  </a:lnTo>
                  <a:lnTo>
                    <a:pt x="46" y="1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3" name="Freeform 247">
              <a:extLst>
                <a:ext uri="{FF2B5EF4-FFF2-40B4-BE49-F238E27FC236}">
                  <a16:creationId xmlns:a16="http://schemas.microsoft.com/office/drawing/2014/main" xmlns="" id="{6F402007-78E2-4C17-8B0F-D07FAFB6C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98222" y="3737732"/>
              <a:ext cx="203320" cy="1190521"/>
            </a:xfrm>
            <a:custGeom>
              <a:avLst/>
              <a:gdLst>
                <a:gd name="T0" fmla="*/ 4 w 43"/>
                <a:gd name="T1" fmla="*/ 12 h 262"/>
                <a:gd name="T2" fmla="*/ 3 w 43"/>
                <a:gd name="T3" fmla="*/ 8 h 262"/>
                <a:gd name="T4" fmla="*/ 3 w 43"/>
                <a:gd name="T5" fmla="*/ 4 h 262"/>
                <a:gd name="T6" fmla="*/ 5 w 43"/>
                <a:gd name="T7" fmla="*/ 2 h 262"/>
                <a:gd name="T8" fmla="*/ 9 w 43"/>
                <a:gd name="T9" fmla="*/ 0 h 262"/>
                <a:gd name="T10" fmla="*/ 14 w 43"/>
                <a:gd name="T11" fmla="*/ 0 h 262"/>
                <a:gd name="T12" fmla="*/ 20 w 43"/>
                <a:gd name="T13" fmla="*/ 2 h 262"/>
                <a:gd name="T14" fmla="*/ 26 w 43"/>
                <a:gd name="T15" fmla="*/ 6 h 262"/>
                <a:gd name="T16" fmla="*/ 33 w 43"/>
                <a:gd name="T17" fmla="*/ 11 h 262"/>
                <a:gd name="T18" fmla="*/ 38 w 43"/>
                <a:gd name="T19" fmla="*/ 16 h 262"/>
                <a:gd name="T20" fmla="*/ 41 w 43"/>
                <a:gd name="T21" fmla="*/ 21 h 262"/>
                <a:gd name="T22" fmla="*/ 42 w 43"/>
                <a:gd name="T23" fmla="*/ 23 h 262"/>
                <a:gd name="T24" fmla="*/ 43 w 43"/>
                <a:gd name="T25" fmla="*/ 25 h 262"/>
                <a:gd name="T26" fmla="*/ 43 w 43"/>
                <a:gd name="T27" fmla="*/ 29 h 262"/>
                <a:gd name="T28" fmla="*/ 42 w 43"/>
                <a:gd name="T29" fmla="*/ 35 h 262"/>
                <a:gd name="T30" fmla="*/ 42 w 43"/>
                <a:gd name="T31" fmla="*/ 42 h 262"/>
                <a:gd name="T32" fmla="*/ 41 w 43"/>
                <a:gd name="T33" fmla="*/ 47 h 262"/>
                <a:gd name="T34" fmla="*/ 41 w 43"/>
                <a:gd name="T35" fmla="*/ 53 h 262"/>
                <a:gd name="T36" fmla="*/ 39 w 43"/>
                <a:gd name="T37" fmla="*/ 61 h 262"/>
                <a:gd name="T38" fmla="*/ 39 w 43"/>
                <a:gd name="T39" fmla="*/ 70 h 262"/>
                <a:gd name="T40" fmla="*/ 39 w 43"/>
                <a:gd name="T41" fmla="*/ 80 h 262"/>
                <a:gd name="T42" fmla="*/ 38 w 43"/>
                <a:gd name="T43" fmla="*/ 92 h 262"/>
                <a:gd name="T44" fmla="*/ 38 w 43"/>
                <a:gd name="T45" fmla="*/ 104 h 262"/>
                <a:gd name="T46" fmla="*/ 37 w 43"/>
                <a:gd name="T47" fmla="*/ 120 h 262"/>
                <a:gd name="T48" fmla="*/ 37 w 43"/>
                <a:gd name="T49" fmla="*/ 143 h 262"/>
                <a:gd name="T50" fmla="*/ 35 w 43"/>
                <a:gd name="T51" fmla="*/ 171 h 262"/>
                <a:gd name="T52" fmla="*/ 34 w 43"/>
                <a:gd name="T53" fmla="*/ 195 h 262"/>
                <a:gd name="T54" fmla="*/ 31 w 43"/>
                <a:gd name="T55" fmla="*/ 216 h 262"/>
                <a:gd name="T56" fmla="*/ 30 w 43"/>
                <a:gd name="T57" fmla="*/ 235 h 262"/>
                <a:gd name="T58" fmla="*/ 28 w 43"/>
                <a:gd name="T59" fmla="*/ 248 h 262"/>
                <a:gd name="T60" fmla="*/ 25 w 43"/>
                <a:gd name="T61" fmla="*/ 257 h 262"/>
                <a:gd name="T62" fmla="*/ 22 w 43"/>
                <a:gd name="T63" fmla="*/ 262 h 262"/>
                <a:gd name="T64" fmla="*/ 20 w 43"/>
                <a:gd name="T65" fmla="*/ 262 h 262"/>
                <a:gd name="T66" fmla="*/ 17 w 43"/>
                <a:gd name="T67" fmla="*/ 262 h 262"/>
                <a:gd name="T68" fmla="*/ 13 w 43"/>
                <a:gd name="T69" fmla="*/ 258 h 262"/>
                <a:gd name="T70" fmla="*/ 9 w 43"/>
                <a:gd name="T71" fmla="*/ 253 h 262"/>
                <a:gd name="T72" fmla="*/ 7 w 43"/>
                <a:gd name="T73" fmla="*/ 246 h 262"/>
                <a:gd name="T74" fmla="*/ 4 w 43"/>
                <a:gd name="T75" fmla="*/ 239 h 262"/>
                <a:gd name="T76" fmla="*/ 1 w 43"/>
                <a:gd name="T77" fmla="*/ 234 h 262"/>
                <a:gd name="T78" fmla="*/ 1 w 43"/>
                <a:gd name="T79" fmla="*/ 228 h 262"/>
                <a:gd name="T80" fmla="*/ 0 w 43"/>
                <a:gd name="T81" fmla="*/ 223 h 262"/>
                <a:gd name="T82" fmla="*/ 1 w 43"/>
                <a:gd name="T83" fmla="*/ 217 h 262"/>
                <a:gd name="T84" fmla="*/ 3 w 43"/>
                <a:gd name="T85" fmla="*/ 209 h 262"/>
                <a:gd name="T86" fmla="*/ 4 w 43"/>
                <a:gd name="T87" fmla="*/ 198 h 262"/>
                <a:gd name="T88" fmla="*/ 7 w 43"/>
                <a:gd name="T89" fmla="*/ 182 h 262"/>
                <a:gd name="T90" fmla="*/ 9 w 43"/>
                <a:gd name="T91" fmla="*/ 161 h 262"/>
                <a:gd name="T92" fmla="*/ 11 w 43"/>
                <a:gd name="T93" fmla="*/ 135 h 262"/>
                <a:gd name="T94" fmla="*/ 12 w 43"/>
                <a:gd name="T95" fmla="*/ 122 h 262"/>
                <a:gd name="T96" fmla="*/ 12 w 43"/>
                <a:gd name="T97" fmla="*/ 107 h 262"/>
                <a:gd name="T98" fmla="*/ 13 w 43"/>
                <a:gd name="T99" fmla="*/ 89 h 262"/>
                <a:gd name="T100" fmla="*/ 13 w 43"/>
                <a:gd name="T101" fmla="*/ 70 h 262"/>
                <a:gd name="T102" fmla="*/ 12 w 43"/>
                <a:gd name="T103" fmla="*/ 50 h 262"/>
                <a:gd name="T104" fmla="*/ 11 w 43"/>
                <a:gd name="T105" fmla="*/ 35 h 262"/>
                <a:gd name="T106" fmla="*/ 8 w 43"/>
                <a:gd name="T107" fmla="*/ 24 h 262"/>
                <a:gd name="T108" fmla="*/ 5 w 43"/>
                <a:gd name="T109" fmla="*/ 1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" h="262">
                  <a:moveTo>
                    <a:pt x="5" y="16"/>
                  </a:moveTo>
                  <a:lnTo>
                    <a:pt x="4" y="12"/>
                  </a:lnTo>
                  <a:lnTo>
                    <a:pt x="3" y="10"/>
                  </a:lnTo>
                  <a:lnTo>
                    <a:pt x="3" y="8"/>
                  </a:lnTo>
                  <a:lnTo>
                    <a:pt x="3" y="7"/>
                  </a:lnTo>
                  <a:lnTo>
                    <a:pt x="3" y="4"/>
                  </a:lnTo>
                  <a:lnTo>
                    <a:pt x="4" y="3"/>
                  </a:lnTo>
                  <a:lnTo>
                    <a:pt x="5" y="2"/>
                  </a:lnTo>
                  <a:lnTo>
                    <a:pt x="8" y="1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7" y="1"/>
                  </a:lnTo>
                  <a:lnTo>
                    <a:pt x="20" y="2"/>
                  </a:lnTo>
                  <a:lnTo>
                    <a:pt x="22" y="3"/>
                  </a:lnTo>
                  <a:lnTo>
                    <a:pt x="26" y="6"/>
                  </a:lnTo>
                  <a:lnTo>
                    <a:pt x="29" y="8"/>
                  </a:lnTo>
                  <a:lnTo>
                    <a:pt x="33" y="11"/>
                  </a:lnTo>
                  <a:lnTo>
                    <a:pt x="35" y="14"/>
                  </a:lnTo>
                  <a:lnTo>
                    <a:pt x="38" y="16"/>
                  </a:lnTo>
                  <a:lnTo>
                    <a:pt x="39" y="18"/>
                  </a:lnTo>
                  <a:lnTo>
                    <a:pt x="41" y="21"/>
                  </a:lnTo>
                  <a:lnTo>
                    <a:pt x="42" y="22"/>
                  </a:lnTo>
                  <a:lnTo>
                    <a:pt x="42" y="23"/>
                  </a:lnTo>
                  <a:lnTo>
                    <a:pt x="43" y="24"/>
                  </a:lnTo>
                  <a:lnTo>
                    <a:pt x="43" y="25"/>
                  </a:lnTo>
                  <a:lnTo>
                    <a:pt x="43" y="26"/>
                  </a:lnTo>
                  <a:lnTo>
                    <a:pt x="43" y="29"/>
                  </a:lnTo>
                  <a:lnTo>
                    <a:pt x="43" y="32"/>
                  </a:lnTo>
                  <a:lnTo>
                    <a:pt x="42" y="35"/>
                  </a:lnTo>
                  <a:lnTo>
                    <a:pt x="42" y="38"/>
                  </a:lnTo>
                  <a:lnTo>
                    <a:pt x="42" y="42"/>
                  </a:lnTo>
                  <a:lnTo>
                    <a:pt x="42" y="46"/>
                  </a:lnTo>
                  <a:lnTo>
                    <a:pt x="41" y="47"/>
                  </a:lnTo>
                  <a:lnTo>
                    <a:pt x="41" y="51"/>
                  </a:lnTo>
                  <a:lnTo>
                    <a:pt x="41" y="53"/>
                  </a:lnTo>
                  <a:lnTo>
                    <a:pt x="41" y="57"/>
                  </a:lnTo>
                  <a:lnTo>
                    <a:pt x="39" y="61"/>
                  </a:lnTo>
                  <a:lnTo>
                    <a:pt x="39" y="65"/>
                  </a:lnTo>
                  <a:lnTo>
                    <a:pt x="39" y="70"/>
                  </a:lnTo>
                  <a:lnTo>
                    <a:pt x="39" y="74"/>
                  </a:lnTo>
                  <a:lnTo>
                    <a:pt x="39" y="80"/>
                  </a:lnTo>
                  <a:lnTo>
                    <a:pt x="38" y="86"/>
                  </a:lnTo>
                  <a:lnTo>
                    <a:pt x="38" y="92"/>
                  </a:lnTo>
                  <a:lnTo>
                    <a:pt x="38" y="99"/>
                  </a:lnTo>
                  <a:lnTo>
                    <a:pt x="38" y="104"/>
                  </a:lnTo>
                  <a:lnTo>
                    <a:pt x="37" y="113"/>
                  </a:lnTo>
                  <a:lnTo>
                    <a:pt x="37" y="120"/>
                  </a:lnTo>
                  <a:lnTo>
                    <a:pt x="37" y="128"/>
                  </a:lnTo>
                  <a:lnTo>
                    <a:pt x="37" y="143"/>
                  </a:lnTo>
                  <a:lnTo>
                    <a:pt x="35" y="157"/>
                  </a:lnTo>
                  <a:lnTo>
                    <a:pt x="35" y="171"/>
                  </a:lnTo>
                  <a:lnTo>
                    <a:pt x="34" y="184"/>
                  </a:lnTo>
                  <a:lnTo>
                    <a:pt x="34" y="195"/>
                  </a:lnTo>
                  <a:lnTo>
                    <a:pt x="33" y="207"/>
                  </a:lnTo>
                  <a:lnTo>
                    <a:pt x="31" y="216"/>
                  </a:lnTo>
                  <a:lnTo>
                    <a:pt x="30" y="226"/>
                  </a:lnTo>
                  <a:lnTo>
                    <a:pt x="30" y="235"/>
                  </a:lnTo>
                  <a:lnTo>
                    <a:pt x="29" y="242"/>
                  </a:lnTo>
                  <a:lnTo>
                    <a:pt x="28" y="248"/>
                  </a:lnTo>
                  <a:lnTo>
                    <a:pt x="26" y="252"/>
                  </a:lnTo>
                  <a:lnTo>
                    <a:pt x="25" y="257"/>
                  </a:lnTo>
                  <a:lnTo>
                    <a:pt x="24" y="259"/>
                  </a:lnTo>
                  <a:lnTo>
                    <a:pt x="22" y="262"/>
                  </a:lnTo>
                  <a:lnTo>
                    <a:pt x="21" y="262"/>
                  </a:lnTo>
                  <a:lnTo>
                    <a:pt x="20" y="262"/>
                  </a:lnTo>
                  <a:lnTo>
                    <a:pt x="18" y="262"/>
                  </a:lnTo>
                  <a:lnTo>
                    <a:pt x="17" y="262"/>
                  </a:lnTo>
                  <a:lnTo>
                    <a:pt x="14" y="260"/>
                  </a:lnTo>
                  <a:lnTo>
                    <a:pt x="13" y="258"/>
                  </a:lnTo>
                  <a:lnTo>
                    <a:pt x="12" y="256"/>
                  </a:lnTo>
                  <a:lnTo>
                    <a:pt x="9" y="253"/>
                  </a:lnTo>
                  <a:lnTo>
                    <a:pt x="8" y="250"/>
                  </a:lnTo>
                  <a:lnTo>
                    <a:pt x="7" y="246"/>
                  </a:lnTo>
                  <a:lnTo>
                    <a:pt x="5" y="243"/>
                  </a:lnTo>
                  <a:lnTo>
                    <a:pt x="4" y="239"/>
                  </a:lnTo>
                  <a:lnTo>
                    <a:pt x="3" y="236"/>
                  </a:lnTo>
                  <a:lnTo>
                    <a:pt x="1" y="234"/>
                  </a:lnTo>
                  <a:lnTo>
                    <a:pt x="1" y="230"/>
                  </a:lnTo>
                  <a:lnTo>
                    <a:pt x="1" y="228"/>
                  </a:lnTo>
                  <a:lnTo>
                    <a:pt x="0" y="224"/>
                  </a:lnTo>
                  <a:lnTo>
                    <a:pt x="0" y="223"/>
                  </a:lnTo>
                  <a:lnTo>
                    <a:pt x="1" y="221"/>
                  </a:lnTo>
                  <a:lnTo>
                    <a:pt x="1" y="217"/>
                  </a:lnTo>
                  <a:lnTo>
                    <a:pt x="1" y="214"/>
                  </a:lnTo>
                  <a:lnTo>
                    <a:pt x="3" y="209"/>
                  </a:lnTo>
                  <a:lnTo>
                    <a:pt x="3" y="203"/>
                  </a:lnTo>
                  <a:lnTo>
                    <a:pt x="4" y="198"/>
                  </a:lnTo>
                  <a:lnTo>
                    <a:pt x="5" y="191"/>
                  </a:lnTo>
                  <a:lnTo>
                    <a:pt x="7" y="182"/>
                  </a:lnTo>
                  <a:lnTo>
                    <a:pt x="7" y="175"/>
                  </a:lnTo>
                  <a:lnTo>
                    <a:pt x="9" y="161"/>
                  </a:lnTo>
                  <a:lnTo>
                    <a:pt x="11" y="148"/>
                  </a:lnTo>
                  <a:lnTo>
                    <a:pt x="11" y="135"/>
                  </a:lnTo>
                  <a:lnTo>
                    <a:pt x="12" y="129"/>
                  </a:lnTo>
                  <a:lnTo>
                    <a:pt x="12" y="122"/>
                  </a:lnTo>
                  <a:lnTo>
                    <a:pt x="12" y="115"/>
                  </a:lnTo>
                  <a:lnTo>
                    <a:pt x="12" y="107"/>
                  </a:lnTo>
                  <a:lnTo>
                    <a:pt x="12" y="99"/>
                  </a:lnTo>
                  <a:lnTo>
                    <a:pt x="13" y="89"/>
                  </a:lnTo>
                  <a:lnTo>
                    <a:pt x="13" y="80"/>
                  </a:lnTo>
                  <a:lnTo>
                    <a:pt x="13" y="70"/>
                  </a:lnTo>
                  <a:lnTo>
                    <a:pt x="12" y="59"/>
                  </a:lnTo>
                  <a:lnTo>
                    <a:pt x="12" y="50"/>
                  </a:lnTo>
                  <a:lnTo>
                    <a:pt x="12" y="42"/>
                  </a:lnTo>
                  <a:lnTo>
                    <a:pt x="11" y="35"/>
                  </a:lnTo>
                  <a:lnTo>
                    <a:pt x="9" y="29"/>
                  </a:lnTo>
                  <a:lnTo>
                    <a:pt x="8" y="24"/>
                  </a:lnTo>
                  <a:lnTo>
                    <a:pt x="7" y="19"/>
                  </a:lnTo>
                  <a:lnTo>
                    <a:pt x="5" y="16"/>
                  </a:lnTo>
                  <a:lnTo>
                    <a:pt x="5" y="1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4" name="Freeform 248">
              <a:extLst>
                <a:ext uri="{FF2B5EF4-FFF2-40B4-BE49-F238E27FC236}">
                  <a16:creationId xmlns:a16="http://schemas.microsoft.com/office/drawing/2014/main" xmlns="" id="{33E0AE5D-DCBD-418A-A8A0-F664E16C1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8884" y="3546885"/>
              <a:ext cx="794362" cy="1513145"/>
            </a:xfrm>
            <a:custGeom>
              <a:avLst/>
              <a:gdLst>
                <a:gd name="T0" fmla="*/ 157 w 168"/>
                <a:gd name="T1" fmla="*/ 78 h 333"/>
                <a:gd name="T2" fmla="*/ 157 w 168"/>
                <a:gd name="T3" fmla="*/ 96 h 333"/>
                <a:gd name="T4" fmla="*/ 158 w 168"/>
                <a:gd name="T5" fmla="*/ 122 h 333"/>
                <a:gd name="T6" fmla="*/ 159 w 168"/>
                <a:gd name="T7" fmla="*/ 153 h 333"/>
                <a:gd name="T8" fmla="*/ 162 w 168"/>
                <a:gd name="T9" fmla="*/ 190 h 333"/>
                <a:gd name="T10" fmla="*/ 162 w 168"/>
                <a:gd name="T11" fmla="*/ 220 h 333"/>
                <a:gd name="T12" fmla="*/ 162 w 168"/>
                <a:gd name="T13" fmla="*/ 245 h 333"/>
                <a:gd name="T14" fmla="*/ 162 w 168"/>
                <a:gd name="T15" fmla="*/ 265 h 333"/>
                <a:gd name="T16" fmla="*/ 159 w 168"/>
                <a:gd name="T17" fmla="*/ 293 h 333"/>
                <a:gd name="T18" fmla="*/ 154 w 168"/>
                <a:gd name="T19" fmla="*/ 314 h 333"/>
                <a:gd name="T20" fmla="*/ 145 w 168"/>
                <a:gd name="T21" fmla="*/ 327 h 333"/>
                <a:gd name="T22" fmla="*/ 138 w 168"/>
                <a:gd name="T23" fmla="*/ 332 h 333"/>
                <a:gd name="T24" fmla="*/ 132 w 168"/>
                <a:gd name="T25" fmla="*/ 330 h 333"/>
                <a:gd name="T26" fmla="*/ 127 w 168"/>
                <a:gd name="T27" fmla="*/ 321 h 333"/>
                <a:gd name="T28" fmla="*/ 119 w 168"/>
                <a:gd name="T29" fmla="*/ 308 h 333"/>
                <a:gd name="T30" fmla="*/ 105 w 168"/>
                <a:gd name="T31" fmla="*/ 294 h 333"/>
                <a:gd name="T32" fmla="*/ 88 w 168"/>
                <a:gd name="T33" fmla="*/ 283 h 333"/>
                <a:gd name="T34" fmla="*/ 80 w 168"/>
                <a:gd name="T35" fmla="*/ 273 h 333"/>
                <a:gd name="T36" fmla="*/ 81 w 168"/>
                <a:gd name="T37" fmla="*/ 268 h 333"/>
                <a:gd name="T38" fmla="*/ 92 w 168"/>
                <a:gd name="T39" fmla="*/ 268 h 333"/>
                <a:gd name="T40" fmla="*/ 112 w 168"/>
                <a:gd name="T41" fmla="*/ 271 h 333"/>
                <a:gd name="T42" fmla="*/ 123 w 168"/>
                <a:gd name="T43" fmla="*/ 271 h 333"/>
                <a:gd name="T44" fmla="*/ 129 w 168"/>
                <a:gd name="T45" fmla="*/ 268 h 333"/>
                <a:gd name="T46" fmla="*/ 131 w 168"/>
                <a:gd name="T47" fmla="*/ 262 h 333"/>
                <a:gd name="T48" fmla="*/ 131 w 168"/>
                <a:gd name="T49" fmla="*/ 250 h 333"/>
                <a:gd name="T50" fmla="*/ 132 w 168"/>
                <a:gd name="T51" fmla="*/ 233 h 333"/>
                <a:gd name="T52" fmla="*/ 132 w 168"/>
                <a:gd name="T53" fmla="*/ 203 h 333"/>
                <a:gd name="T54" fmla="*/ 131 w 168"/>
                <a:gd name="T55" fmla="*/ 149 h 333"/>
                <a:gd name="T56" fmla="*/ 128 w 168"/>
                <a:gd name="T57" fmla="*/ 95 h 333"/>
                <a:gd name="T58" fmla="*/ 127 w 168"/>
                <a:gd name="T59" fmla="*/ 70 h 333"/>
                <a:gd name="T60" fmla="*/ 125 w 168"/>
                <a:gd name="T61" fmla="*/ 50 h 333"/>
                <a:gd name="T62" fmla="*/ 124 w 168"/>
                <a:gd name="T63" fmla="*/ 39 h 333"/>
                <a:gd name="T64" fmla="*/ 120 w 168"/>
                <a:gd name="T65" fmla="*/ 35 h 333"/>
                <a:gd name="T66" fmla="*/ 108 w 168"/>
                <a:gd name="T67" fmla="*/ 32 h 333"/>
                <a:gd name="T68" fmla="*/ 89 w 168"/>
                <a:gd name="T69" fmla="*/ 35 h 333"/>
                <a:gd name="T70" fmla="*/ 59 w 168"/>
                <a:gd name="T71" fmla="*/ 41 h 333"/>
                <a:gd name="T72" fmla="*/ 34 w 168"/>
                <a:gd name="T73" fmla="*/ 45 h 333"/>
                <a:gd name="T74" fmla="*/ 22 w 168"/>
                <a:gd name="T75" fmla="*/ 45 h 333"/>
                <a:gd name="T76" fmla="*/ 9 w 168"/>
                <a:gd name="T77" fmla="*/ 39 h 333"/>
                <a:gd name="T78" fmla="*/ 2 w 168"/>
                <a:gd name="T79" fmla="*/ 34 h 333"/>
                <a:gd name="T80" fmla="*/ 2 w 168"/>
                <a:gd name="T81" fmla="*/ 22 h 333"/>
                <a:gd name="T82" fmla="*/ 4 w 168"/>
                <a:gd name="T83" fmla="*/ 21 h 333"/>
                <a:gd name="T84" fmla="*/ 13 w 168"/>
                <a:gd name="T85" fmla="*/ 21 h 333"/>
                <a:gd name="T86" fmla="*/ 32 w 168"/>
                <a:gd name="T87" fmla="*/ 20 h 333"/>
                <a:gd name="T88" fmla="*/ 59 w 168"/>
                <a:gd name="T89" fmla="*/ 16 h 333"/>
                <a:gd name="T90" fmla="*/ 93 w 168"/>
                <a:gd name="T91" fmla="*/ 9 h 333"/>
                <a:gd name="T92" fmla="*/ 110 w 168"/>
                <a:gd name="T93" fmla="*/ 4 h 333"/>
                <a:gd name="T94" fmla="*/ 119 w 168"/>
                <a:gd name="T95" fmla="*/ 0 h 333"/>
                <a:gd name="T96" fmla="*/ 129 w 168"/>
                <a:gd name="T97" fmla="*/ 1 h 333"/>
                <a:gd name="T98" fmla="*/ 145 w 168"/>
                <a:gd name="T99" fmla="*/ 8 h 333"/>
                <a:gd name="T100" fmla="*/ 161 w 168"/>
                <a:gd name="T101" fmla="*/ 20 h 333"/>
                <a:gd name="T102" fmla="*/ 167 w 168"/>
                <a:gd name="T103" fmla="*/ 28 h 333"/>
                <a:gd name="T104" fmla="*/ 166 w 168"/>
                <a:gd name="T105" fmla="*/ 38 h 333"/>
                <a:gd name="T106" fmla="*/ 159 w 168"/>
                <a:gd name="T107" fmla="*/ 46 h 333"/>
                <a:gd name="T108" fmla="*/ 158 w 168"/>
                <a:gd name="T109" fmla="*/ 6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8" h="333">
                  <a:moveTo>
                    <a:pt x="158" y="67"/>
                  </a:moveTo>
                  <a:lnTo>
                    <a:pt x="157" y="70"/>
                  </a:lnTo>
                  <a:lnTo>
                    <a:pt x="157" y="73"/>
                  </a:lnTo>
                  <a:lnTo>
                    <a:pt x="157" y="78"/>
                  </a:lnTo>
                  <a:lnTo>
                    <a:pt x="157" y="81"/>
                  </a:lnTo>
                  <a:lnTo>
                    <a:pt x="157" y="86"/>
                  </a:lnTo>
                  <a:lnTo>
                    <a:pt x="157" y="91"/>
                  </a:lnTo>
                  <a:lnTo>
                    <a:pt x="157" y="96"/>
                  </a:lnTo>
                  <a:lnTo>
                    <a:pt x="157" y="102"/>
                  </a:lnTo>
                  <a:lnTo>
                    <a:pt x="158" y="108"/>
                  </a:lnTo>
                  <a:lnTo>
                    <a:pt x="158" y="115"/>
                  </a:lnTo>
                  <a:lnTo>
                    <a:pt x="158" y="122"/>
                  </a:lnTo>
                  <a:lnTo>
                    <a:pt x="158" y="129"/>
                  </a:lnTo>
                  <a:lnTo>
                    <a:pt x="159" y="137"/>
                  </a:lnTo>
                  <a:lnTo>
                    <a:pt x="159" y="145"/>
                  </a:lnTo>
                  <a:lnTo>
                    <a:pt x="159" y="153"/>
                  </a:lnTo>
                  <a:lnTo>
                    <a:pt x="161" y="163"/>
                  </a:lnTo>
                  <a:lnTo>
                    <a:pt x="161" y="172"/>
                  </a:lnTo>
                  <a:lnTo>
                    <a:pt x="161" y="180"/>
                  </a:lnTo>
                  <a:lnTo>
                    <a:pt x="162" y="190"/>
                  </a:lnTo>
                  <a:lnTo>
                    <a:pt x="162" y="197"/>
                  </a:lnTo>
                  <a:lnTo>
                    <a:pt x="162" y="205"/>
                  </a:lnTo>
                  <a:lnTo>
                    <a:pt x="162" y="213"/>
                  </a:lnTo>
                  <a:lnTo>
                    <a:pt x="162" y="220"/>
                  </a:lnTo>
                  <a:lnTo>
                    <a:pt x="162" y="227"/>
                  </a:lnTo>
                  <a:lnTo>
                    <a:pt x="162" y="233"/>
                  </a:lnTo>
                  <a:lnTo>
                    <a:pt x="162" y="240"/>
                  </a:lnTo>
                  <a:lnTo>
                    <a:pt x="162" y="245"/>
                  </a:lnTo>
                  <a:lnTo>
                    <a:pt x="162" y="250"/>
                  </a:lnTo>
                  <a:lnTo>
                    <a:pt x="162" y="256"/>
                  </a:lnTo>
                  <a:lnTo>
                    <a:pt x="162" y="261"/>
                  </a:lnTo>
                  <a:lnTo>
                    <a:pt x="162" y="265"/>
                  </a:lnTo>
                  <a:lnTo>
                    <a:pt x="162" y="270"/>
                  </a:lnTo>
                  <a:lnTo>
                    <a:pt x="162" y="278"/>
                  </a:lnTo>
                  <a:lnTo>
                    <a:pt x="161" y="286"/>
                  </a:lnTo>
                  <a:lnTo>
                    <a:pt x="159" y="293"/>
                  </a:lnTo>
                  <a:lnTo>
                    <a:pt x="158" y="299"/>
                  </a:lnTo>
                  <a:lnTo>
                    <a:pt x="157" y="305"/>
                  </a:lnTo>
                  <a:lnTo>
                    <a:pt x="155" y="309"/>
                  </a:lnTo>
                  <a:lnTo>
                    <a:pt x="154" y="314"/>
                  </a:lnTo>
                  <a:lnTo>
                    <a:pt x="151" y="319"/>
                  </a:lnTo>
                  <a:lnTo>
                    <a:pt x="149" y="321"/>
                  </a:lnTo>
                  <a:lnTo>
                    <a:pt x="148" y="325"/>
                  </a:lnTo>
                  <a:lnTo>
                    <a:pt x="145" y="327"/>
                  </a:lnTo>
                  <a:lnTo>
                    <a:pt x="144" y="329"/>
                  </a:lnTo>
                  <a:lnTo>
                    <a:pt x="141" y="330"/>
                  </a:lnTo>
                  <a:lnTo>
                    <a:pt x="140" y="332"/>
                  </a:lnTo>
                  <a:lnTo>
                    <a:pt x="138" y="332"/>
                  </a:lnTo>
                  <a:lnTo>
                    <a:pt x="136" y="333"/>
                  </a:lnTo>
                  <a:lnTo>
                    <a:pt x="135" y="332"/>
                  </a:lnTo>
                  <a:lnTo>
                    <a:pt x="133" y="332"/>
                  </a:lnTo>
                  <a:lnTo>
                    <a:pt x="132" y="330"/>
                  </a:lnTo>
                  <a:lnTo>
                    <a:pt x="131" y="329"/>
                  </a:lnTo>
                  <a:lnTo>
                    <a:pt x="129" y="327"/>
                  </a:lnTo>
                  <a:lnTo>
                    <a:pt x="128" y="325"/>
                  </a:lnTo>
                  <a:lnTo>
                    <a:pt x="127" y="321"/>
                  </a:lnTo>
                  <a:lnTo>
                    <a:pt x="125" y="319"/>
                  </a:lnTo>
                  <a:lnTo>
                    <a:pt x="124" y="314"/>
                  </a:lnTo>
                  <a:lnTo>
                    <a:pt x="122" y="311"/>
                  </a:lnTo>
                  <a:lnTo>
                    <a:pt x="119" y="308"/>
                  </a:lnTo>
                  <a:lnTo>
                    <a:pt x="116" y="305"/>
                  </a:lnTo>
                  <a:lnTo>
                    <a:pt x="114" y="301"/>
                  </a:lnTo>
                  <a:lnTo>
                    <a:pt x="110" y="298"/>
                  </a:lnTo>
                  <a:lnTo>
                    <a:pt x="105" y="294"/>
                  </a:lnTo>
                  <a:lnTo>
                    <a:pt x="101" y="292"/>
                  </a:lnTo>
                  <a:lnTo>
                    <a:pt x="95" y="288"/>
                  </a:lnTo>
                  <a:lnTo>
                    <a:pt x="92" y="286"/>
                  </a:lnTo>
                  <a:lnTo>
                    <a:pt x="88" y="283"/>
                  </a:lnTo>
                  <a:lnTo>
                    <a:pt x="85" y="280"/>
                  </a:lnTo>
                  <a:lnTo>
                    <a:pt x="82" y="278"/>
                  </a:lnTo>
                  <a:lnTo>
                    <a:pt x="81" y="276"/>
                  </a:lnTo>
                  <a:lnTo>
                    <a:pt x="80" y="273"/>
                  </a:lnTo>
                  <a:lnTo>
                    <a:pt x="80" y="271"/>
                  </a:lnTo>
                  <a:lnTo>
                    <a:pt x="80" y="270"/>
                  </a:lnTo>
                  <a:lnTo>
                    <a:pt x="80" y="269"/>
                  </a:lnTo>
                  <a:lnTo>
                    <a:pt x="81" y="268"/>
                  </a:lnTo>
                  <a:lnTo>
                    <a:pt x="84" y="268"/>
                  </a:lnTo>
                  <a:lnTo>
                    <a:pt x="86" y="268"/>
                  </a:lnTo>
                  <a:lnTo>
                    <a:pt x="89" y="268"/>
                  </a:lnTo>
                  <a:lnTo>
                    <a:pt x="92" y="268"/>
                  </a:lnTo>
                  <a:lnTo>
                    <a:pt x="95" y="268"/>
                  </a:lnTo>
                  <a:lnTo>
                    <a:pt x="103" y="269"/>
                  </a:lnTo>
                  <a:lnTo>
                    <a:pt x="110" y="270"/>
                  </a:lnTo>
                  <a:lnTo>
                    <a:pt x="112" y="271"/>
                  </a:lnTo>
                  <a:lnTo>
                    <a:pt x="115" y="271"/>
                  </a:lnTo>
                  <a:lnTo>
                    <a:pt x="118" y="271"/>
                  </a:lnTo>
                  <a:lnTo>
                    <a:pt x="120" y="271"/>
                  </a:lnTo>
                  <a:lnTo>
                    <a:pt x="123" y="271"/>
                  </a:lnTo>
                  <a:lnTo>
                    <a:pt x="125" y="270"/>
                  </a:lnTo>
                  <a:lnTo>
                    <a:pt x="128" y="269"/>
                  </a:lnTo>
                  <a:lnTo>
                    <a:pt x="129" y="268"/>
                  </a:lnTo>
                  <a:lnTo>
                    <a:pt x="129" y="268"/>
                  </a:lnTo>
                  <a:lnTo>
                    <a:pt x="129" y="266"/>
                  </a:lnTo>
                  <a:lnTo>
                    <a:pt x="129" y="265"/>
                  </a:lnTo>
                  <a:lnTo>
                    <a:pt x="129" y="264"/>
                  </a:lnTo>
                  <a:lnTo>
                    <a:pt x="131" y="262"/>
                  </a:lnTo>
                  <a:lnTo>
                    <a:pt x="131" y="259"/>
                  </a:lnTo>
                  <a:lnTo>
                    <a:pt x="131" y="257"/>
                  </a:lnTo>
                  <a:lnTo>
                    <a:pt x="131" y="254"/>
                  </a:lnTo>
                  <a:lnTo>
                    <a:pt x="131" y="250"/>
                  </a:lnTo>
                  <a:lnTo>
                    <a:pt x="131" y="247"/>
                  </a:lnTo>
                  <a:lnTo>
                    <a:pt x="132" y="243"/>
                  </a:lnTo>
                  <a:lnTo>
                    <a:pt x="132" y="238"/>
                  </a:lnTo>
                  <a:lnTo>
                    <a:pt x="132" y="233"/>
                  </a:lnTo>
                  <a:lnTo>
                    <a:pt x="132" y="228"/>
                  </a:lnTo>
                  <a:lnTo>
                    <a:pt x="132" y="222"/>
                  </a:lnTo>
                  <a:lnTo>
                    <a:pt x="132" y="216"/>
                  </a:lnTo>
                  <a:lnTo>
                    <a:pt x="132" y="203"/>
                  </a:lnTo>
                  <a:lnTo>
                    <a:pt x="132" y="191"/>
                  </a:lnTo>
                  <a:lnTo>
                    <a:pt x="131" y="178"/>
                  </a:lnTo>
                  <a:lnTo>
                    <a:pt x="131" y="164"/>
                  </a:lnTo>
                  <a:lnTo>
                    <a:pt x="131" y="149"/>
                  </a:lnTo>
                  <a:lnTo>
                    <a:pt x="129" y="135"/>
                  </a:lnTo>
                  <a:lnTo>
                    <a:pt x="129" y="119"/>
                  </a:lnTo>
                  <a:lnTo>
                    <a:pt x="129" y="103"/>
                  </a:lnTo>
                  <a:lnTo>
                    <a:pt x="128" y="95"/>
                  </a:lnTo>
                  <a:lnTo>
                    <a:pt x="128" y="88"/>
                  </a:lnTo>
                  <a:lnTo>
                    <a:pt x="128" y="81"/>
                  </a:lnTo>
                  <a:lnTo>
                    <a:pt x="128" y="75"/>
                  </a:lnTo>
                  <a:lnTo>
                    <a:pt x="127" y="70"/>
                  </a:lnTo>
                  <a:lnTo>
                    <a:pt x="127" y="64"/>
                  </a:lnTo>
                  <a:lnTo>
                    <a:pt x="127" y="59"/>
                  </a:lnTo>
                  <a:lnTo>
                    <a:pt x="125" y="54"/>
                  </a:lnTo>
                  <a:lnTo>
                    <a:pt x="125" y="50"/>
                  </a:lnTo>
                  <a:lnTo>
                    <a:pt x="125" y="46"/>
                  </a:lnTo>
                  <a:lnTo>
                    <a:pt x="124" y="44"/>
                  </a:lnTo>
                  <a:lnTo>
                    <a:pt x="124" y="42"/>
                  </a:lnTo>
                  <a:lnTo>
                    <a:pt x="124" y="39"/>
                  </a:lnTo>
                  <a:lnTo>
                    <a:pt x="123" y="37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120" y="35"/>
                  </a:lnTo>
                  <a:lnTo>
                    <a:pt x="118" y="34"/>
                  </a:lnTo>
                  <a:lnTo>
                    <a:pt x="114" y="34"/>
                  </a:lnTo>
                  <a:lnTo>
                    <a:pt x="111" y="32"/>
                  </a:lnTo>
                  <a:lnTo>
                    <a:pt x="108" y="32"/>
                  </a:lnTo>
                  <a:lnTo>
                    <a:pt x="105" y="34"/>
                  </a:lnTo>
                  <a:lnTo>
                    <a:pt x="101" y="34"/>
                  </a:lnTo>
                  <a:lnTo>
                    <a:pt x="95" y="35"/>
                  </a:lnTo>
                  <a:lnTo>
                    <a:pt x="89" y="35"/>
                  </a:lnTo>
                  <a:lnTo>
                    <a:pt x="82" y="36"/>
                  </a:lnTo>
                  <a:lnTo>
                    <a:pt x="75" y="37"/>
                  </a:lnTo>
                  <a:lnTo>
                    <a:pt x="67" y="39"/>
                  </a:lnTo>
                  <a:lnTo>
                    <a:pt x="59" y="41"/>
                  </a:lnTo>
                  <a:lnTo>
                    <a:pt x="51" y="42"/>
                  </a:lnTo>
                  <a:lnTo>
                    <a:pt x="45" y="43"/>
                  </a:lnTo>
                  <a:lnTo>
                    <a:pt x="39" y="44"/>
                  </a:lnTo>
                  <a:lnTo>
                    <a:pt x="34" y="45"/>
                  </a:lnTo>
                  <a:lnTo>
                    <a:pt x="30" y="45"/>
                  </a:lnTo>
                  <a:lnTo>
                    <a:pt x="28" y="45"/>
                  </a:lnTo>
                  <a:lnTo>
                    <a:pt x="26" y="45"/>
                  </a:lnTo>
                  <a:lnTo>
                    <a:pt x="22" y="45"/>
                  </a:lnTo>
                  <a:lnTo>
                    <a:pt x="20" y="44"/>
                  </a:lnTo>
                  <a:lnTo>
                    <a:pt x="16" y="43"/>
                  </a:lnTo>
                  <a:lnTo>
                    <a:pt x="12" y="41"/>
                  </a:lnTo>
                  <a:lnTo>
                    <a:pt x="9" y="39"/>
                  </a:lnTo>
                  <a:lnTo>
                    <a:pt x="7" y="38"/>
                  </a:lnTo>
                  <a:lnTo>
                    <a:pt x="4" y="37"/>
                  </a:lnTo>
                  <a:lnTo>
                    <a:pt x="3" y="35"/>
                  </a:lnTo>
                  <a:lnTo>
                    <a:pt x="2" y="34"/>
                  </a:lnTo>
                  <a:lnTo>
                    <a:pt x="2" y="31"/>
                  </a:lnTo>
                  <a:lnTo>
                    <a:pt x="0" y="28"/>
                  </a:lnTo>
                  <a:lnTo>
                    <a:pt x="2" y="25"/>
                  </a:lnTo>
                  <a:lnTo>
                    <a:pt x="2" y="22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4" y="21"/>
                  </a:lnTo>
                  <a:lnTo>
                    <a:pt x="4" y="21"/>
                  </a:lnTo>
                  <a:lnTo>
                    <a:pt x="6" y="21"/>
                  </a:lnTo>
                  <a:lnTo>
                    <a:pt x="7" y="21"/>
                  </a:lnTo>
                  <a:lnTo>
                    <a:pt x="9" y="21"/>
                  </a:lnTo>
                  <a:lnTo>
                    <a:pt x="13" y="21"/>
                  </a:lnTo>
                  <a:lnTo>
                    <a:pt x="19" y="21"/>
                  </a:lnTo>
                  <a:lnTo>
                    <a:pt x="22" y="20"/>
                  </a:lnTo>
                  <a:lnTo>
                    <a:pt x="26" y="20"/>
                  </a:lnTo>
                  <a:lnTo>
                    <a:pt x="32" y="20"/>
                  </a:lnTo>
                  <a:lnTo>
                    <a:pt x="37" y="18"/>
                  </a:lnTo>
                  <a:lnTo>
                    <a:pt x="43" y="18"/>
                  </a:lnTo>
                  <a:lnTo>
                    <a:pt x="51" y="17"/>
                  </a:lnTo>
                  <a:lnTo>
                    <a:pt x="59" y="16"/>
                  </a:lnTo>
                  <a:lnTo>
                    <a:pt x="68" y="14"/>
                  </a:lnTo>
                  <a:lnTo>
                    <a:pt x="77" y="13"/>
                  </a:lnTo>
                  <a:lnTo>
                    <a:pt x="86" y="10"/>
                  </a:lnTo>
                  <a:lnTo>
                    <a:pt x="93" y="9"/>
                  </a:lnTo>
                  <a:lnTo>
                    <a:pt x="99" y="8"/>
                  </a:lnTo>
                  <a:lnTo>
                    <a:pt x="103" y="7"/>
                  </a:lnTo>
                  <a:lnTo>
                    <a:pt x="107" y="6"/>
                  </a:lnTo>
                  <a:lnTo>
                    <a:pt x="110" y="4"/>
                  </a:lnTo>
                  <a:lnTo>
                    <a:pt x="111" y="3"/>
                  </a:lnTo>
                  <a:lnTo>
                    <a:pt x="112" y="2"/>
                  </a:lnTo>
                  <a:lnTo>
                    <a:pt x="115" y="1"/>
                  </a:lnTo>
                  <a:lnTo>
                    <a:pt x="119" y="0"/>
                  </a:lnTo>
                  <a:lnTo>
                    <a:pt x="123" y="0"/>
                  </a:lnTo>
                  <a:lnTo>
                    <a:pt x="124" y="0"/>
                  </a:lnTo>
                  <a:lnTo>
                    <a:pt x="127" y="1"/>
                  </a:lnTo>
                  <a:lnTo>
                    <a:pt x="129" y="1"/>
                  </a:lnTo>
                  <a:lnTo>
                    <a:pt x="133" y="2"/>
                  </a:lnTo>
                  <a:lnTo>
                    <a:pt x="137" y="3"/>
                  </a:lnTo>
                  <a:lnTo>
                    <a:pt x="141" y="6"/>
                  </a:lnTo>
                  <a:lnTo>
                    <a:pt x="145" y="8"/>
                  </a:lnTo>
                  <a:lnTo>
                    <a:pt x="150" y="11"/>
                  </a:lnTo>
                  <a:lnTo>
                    <a:pt x="154" y="14"/>
                  </a:lnTo>
                  <a:lnTo>
                    <a:pt x="158" y="16"/>
                  </a:lnTo>
                  <a:lnTo>
                    <a:pt x="161" y="20"/>
                  </a:lnTo>
                  <a:lnTo>
                    <a:pt x="163" y="22"/>
                  </a:lnTo>
                  <a:lnTo>
                    <a:pt x="166" y="24"/>
                  </a:lnTo>
                  <a:lnTo>
                    <a:pt x="167" y="25"/>
                  </a:lnTo>
                  <a:lnTo>
                    <a:pt x="167" y="28"/>
                  </a:lnTo>
                  <a:lnTo>
                    <a:pt x="168" y="30"/>
                  </a:lnTo>
                  <a:lnTo>
                    <a:pt x="167" y="32"/>
                  </a:lnTo>
                  <a:lnTo>
                    <a:pt x="167" y="36"/>
                  </a:lnTo>
                  <a:lnTo>
                    <a:pt x="166" y="38"/>
                  </a:lnTo>
                  <a:lnTo>
                    <a:pt x="163" y="41"/>
                  </a:lnTo>
                  <a:lnTo>
                    <a:pt x="162" y="42"/>
                  </a:lnTo>
                  <a:lnTo>
                    <a:pt x="161" y="44"/>
                  </a:lnTo>
                  <a:lnTo>
                    <a:pt x="159" y="46"/>
                  </a:lnTo>
                  <a:lnTo>
                    <a:pt x="159" y="50"/>
                  </a:lnTo>
                  <a:lnTo>
                    <a:pt x="158" y="53"/>
                  </a:lnTo>
                  <a:lnTo>
                    <a:pt x="158" y="58"/>
                  </a:lnTo>
                  <a:lnTo>
                    <a:pt x="158" y="63"/>
                  </a:lnTo>
                  <a:lnTo>
                    <a:pt x="158" y="67"/>
                  </a:lnTo>
                  <a:lnTo>
                    <a:pt x="158" y="6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5" name="Freeform 249">
              <a:extLst>
                <a:ext uri="{FF2B5EF4-FFF2-40B4-BE49-F238E27FC236}">
                  <a16:creationId xmlns:a16="http://schemas.microsoft.com/office/drawing/2014/main" xmlns="" id="{396DD1AA-0E1E-4FB0-909F-1B2E93D8E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3393" y="3946755"/>
              <a:ext cx="160764" cy="690684"/>
            </a:xfrm>
            <a:custGeom>
              <a:avLst/>
              <a:gdLst>
                <a:gd name="T0" fmla="*/ 1 w 34"/>
                <a:gd name="T1" fmla="*/ 15 h 152"/>
                <a:gd name="T2" fmla="*/ 0 w 34"/>
                <a:gd name="T3" fmla="*/ 11 h 152"/>
                <a:gd name="T4" fmla="*/ 0 w 34"/>
                <a:gd name="T5" fmla="*/ 7 h 152"/>
                <a:gd name="T6" fmla="*/ 3 w 34"/>
                <a:gd name="T7" fmla="*/ 3 h 152"/>
                <a:gd name="T8" fmla="*/ 7 w 34"/>
                <a:gd name="T9" fmla="*/ 0 h 152"/>
                <a:gd name="T10" fmla="*/ 12 w 34"/>
                <a:gd name="T11" fmla="*/ 0 h 152"/>
                <a:gd name="T12" fmla="*/ 20 w 34"/>
                <a:gd name="T13" fmla="*/ 1 h 152"/>
                <a:gd name="T14" fmla="*/ 29 w 34"/>
                <a:gd name="T15" fmla="*/ 5 h 152"/>
                <a:gd name="T16" fmla="*/ 34 w 34"/>
                <a:gd name="T17" fmla="*/ 24 h 152"/>
                <a:gd name="T18" fmla="*/ 34 w 34"/>
                <a:gd name="T19" fmla="*/ 51 h 152"/>
                <a:gd name="T20" fmla="*/ 34 w 34"/>
                <a:gd name="T21" fmla="*/ 76 h 152"/>
                <a:gd name="T22" fmla="*/ 34 w 34"/>
                <a:gd name="T23" fmla="*/ 97 h 152"/>
                <a:gd name="T24" fmla="*/ 33 w 34"/>
                <a:gd name="T25" fmla="*/ 114 h 152"/>
                <a:gd name="T26" fmla="*/ 33 w 34"/>
                <a:gd name="T27" fmla="*/ 127 h 152"/>
                <a:gd name="T28" fmla="*/ 33 w 34"/>
                <a:gd name="T29" fmla="*/ 138 h 152"/>
                <a:gd name="T30" fmla="*/ 31 w 34"/>
                <a:gd name="T31" fmla="*/ 142 h 152"/>
                <a:gd name="T32" fmla="*/ 30 w 34"/>
                <a:gd name="T33" fmla="*/ 147 h 152"/>
                <a:gd name="T34" fmla="*/ 24 w 34"/>
                <a:gd name="T35" fmla="*/ 152 h 152"/>
                <a:gd name="T36" fmla="*/ 18 w 34"/>
                <a:gd name="T37" fmla="*/ 152 h 152"/>
                <a:gd name="T38" fmla="*/ 16 w 34"/>
                <a:gd name="T39" fmla="*/ 149 h 152"/>
                <a:gd name="T40" fmla="*/ 13 w 34"/>
                <a:gd name="T41" fmla="*/ 146 h 152"/>
                <a:gd name="T42" fmla="*/ 12 w 34"/>
                <a:gd name="T43" fmla="*/ 140 h 152"/>
                <a:gd name="T44" fmla="*/ 11 w 34"/>
                <a:gd name="T45" fmla="*/ 133 h 152"/>
                <a:gd name="T46" fmla="*/ 9 w 34"/>
                <a:gd name="T47" fmla="*/ 122 h 152"/>
                <a:gd name="T48" fmla="*/ 9 w 34"/>
                <a:gd name="T49" fmla="*/ 111 h 152"/>
                <a:gd name="T50" fmla="*/ 9 w 34"/>
                <a:gd name="T51" fmla="*/ 98 h 152"/>
                <a:gd name="T52" fmla="*/ 9 w 34"/>
                <a:gd name="T53" fmla="*/ 83 h 152"/>
                <a:gd name="T54" fmla="*/ 9 w 34"/>
                <a:gd name="T55" fmla="*/ 70 h 152"/>
                <a:gd name="T56" fmla="*/ 8 w 34"/>
                <a:gd name="T57" fmla="*/ 58 h 152"/>
                <a:gd name="T58" fmla="*/ 8 w 34"/>
                <a:gd name="T59" fmla="*/ 48 h 152"/>
                <a:gd name="T60" fmla="*/ 7 w 34"/>
                <a:gd name="T61" fmla="*/ 39 h 152"/>
                <a:gd name="T62" fmla="*/ 7 w 34"/>
                <a:gd name="T63" fmla="*/ 31 h 152"/>
                <a:gd name="T64" fmla="*/ 5 w 34"/>
                <a:gd name="T65" fmla="*/ 25 h 152"/>
                <a:gd name="T66" fmla="*/ 4 w 34"/>
                <a:gd name="T67" fmla="*/ 20 h 152"/>
                <a:gd name="T68" fmla="*/ 3 w 34"/>
                <a:gd name="T69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" h="152">
                  <a:moveTo>
                    <a:pt x="3" y="19"/>
                  </a:moveTo>
                  <a:lnTo>
                    <a:pt x="1" y="15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7"/>
                  </a:lnTo>
                  <a:lnTo>
                    <a:pt x="1" y="5"/>
                  </a:lnTo>
                  <a:lnTo>
                    <a:pt x="3" y="3"/>
                  </a:lnTo>
                  <a:lnTo>
                    <a:pt x="4" y="1"/>
                  </a:lnTo>
                  <a:lnTo>
                    <a:pt x="7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1"/>
                  </a:lnTo>
                  <a:lnTo>
                    <a:pt x="24" y="3"/>
                  </a:lnTo>
                  <a:lnTo>
                    <a:pt x="29" y="5"/>
                  </a:lnTo>
                  <a:lnTo>
                    <a:pt x="34" y="7"/>
                  </a:lnTo>
                  <a:lnTo>
                    <a:pt x="34" y="24"/>
                  </a:lnTo>
                  <a:lnTo>
                    <a:pt x="34" y="38"/>
                  </a:lnTo>
                  <a:lnTo>
                    <a:pt x="34" y="51"/>
                  </a:lnTo>
                  <a:lnTo>
                    <a:pt x="34" y="64"/>
                  </a:lnTo>
                  <a:lnTo>
                    <a:pt x="34" y="76"/>
                  </a:lnTo>
                  <a:lnTo>
                    <a:pt x="34" y="88"/>
                  </a:lnTo>
                  <a:lnTo>
                    <a:pt x="34" y="97"/>
                  </a:lnTo>
                  <a:lnTo>
                    <a:pt x="34" y="106"/>
                  </a:lnTo>
                  <a:lnTo>
                    <a:pt x="33" y="114"/>
                  </a:lnTo>
                  <a:lnTo>
                    <a:pt x="33" y="121"/>
                  </a:lnTo>
                  <a:lnTo>
                    <a:pt x="33" y="127"/>
                  </a:lnTo>
                  <a:lnTo>
                    <a:pt x="33" y="133"/>
                  </a:lnTo>
                  <a:lnTo>
                    <a:pt x="33" y="138"/>
                  </a:lnTo>
                  <a:lnTo>
                    <a:pt x="31" y="140"/>
                  </a:lnTo>
                  <a:lnTo>
                    <a:pt x="31" y="142"/>
                  </a:lnTo>
                  <a:lnTo>
                    <a:pt x="31" y="145"/>
                  </a:lnTo>
                  <a:lnTo>
                    <a:pt x="30" y="147"/>
                  </a:lnTo>
                  <a:lnTo>
                    <a:pt x="27" y="149"/>
                  </a:lnTo>
                  <a:lnTo>
                    <a:pt x="24" y="152"/>
                  </a:lnTo>
                  <a:lnTo>
                    <a:pt x="20" y="152"/>
                  </a:lnTo>
                  <a:lnTo>
                    <a:pt x="18" y="152"/>
                  </a:lnTo>
                  <a:lnTo>
                    <a:pt x="17" y="150"/>
                  </a:lnTo>
                  <a:lnTo>
                    <a:pt x="16" y="149"/>
                  </a:lnTo>
                  <a:lnTo>
                    <a:pt x="14" y="148"/>
                  </a:lnTo>
                  <a:lnTo>
                    <a:pt x="13" y="146"/>
                  </a:lnTo>
                  <a:lnTo>
                    <a:pt x="13" y="143"/>
                  </a:lnTo>
                  <a:lnTo>
                    <a:pt x="12" y="140"/>
                  </a:lnTo>
                  <a:lnTo>
                    <a:pt x="12" y="136"/>
                  </a:lnTo>
                  <a:lnTo>
                    <a:pt x="11" y="133"/>
                  </a:lnTo>
                  <a:lnTo>
                    <a:pt x="11" y="128"/>
                  </a:lnTo>
                  <a:lnTo>
                    <a:pt x="9" y="122"/>
                  </a:lnTo>
                  <a:lnTo>
                    <a:pt x="9" y="118"/>
                  </a:lnTo>
                  <a:lnTo>
                    <a:pt x="9" y="111"/>
                  </a:lnTo>
                  <a:lnTo>
                    <a:pt x="9" y="105"/>
                  </a:lnTo>
                  <a:lnTo>
                    <a:pt x="9" y="98"/>
                  </a:lnTo>
                  <a:lnTo>
                    <a:pt x="9" y="91"/>
                  </a:lnTo>
                  <a:lnTo>
                    <a:pt x="9" y="83"/>
                  </a:lnTo>
                  <a:lnTo>
                    <a:pt x="9" y="77"/>
                  </a:lnTo>
                  <a:lnTo>
                    <a:pt x="9" y="70"/>
                  </a:lnTo>
                  <a:lnTo>
                    <a:pt x="8" y="64"/>
                  </a:lnTo>
                  <a:lnTo>
                    <a:pt x="8" y="58"/>
                  </a:lnTo>
                  <a:lnTo>
                    <a:pt x="8" y="53"/>
                  </a:lnTo>
                  <a:lnTo>
                    <a:pt x="8" y="48"/>
                  </a:lnTo>
                  <a:lnTo>
                    <a:pt x="8" y="43"/>
                  </a:lnTo>
                  <a:lnTo>
                    <a:pt x="7" y="39"/>
                  </a:lnTo>
                  <a:lnTo>
                    <a:pt x="7" y="34"/>
                  </a:lnTo>
                  <a:lnTo>
                    <a:pt x="7" y="31"/>
                  </a:lnTo>
                  <a:lnTo>
                    <a:pt x="5" y="28"/>
                  </a:lnTo>
                  <a:lnTo>
                    <a:pt x="5" y="25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3" y="19"/>
                  </a:lnTo>
                  <a:lnTo>
                    <a:pt x="3" y="1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6" name="Freeform 250">
              <a:extLst>
                <a:ext uri="{FF2B5EF4-FFF2-40B4-BE49-F238E27FC236}">
                  <a16:creationId xmlns:a16="http://schemas.microsoft.com/office/drawing/2014/main" xmlns="" id="{78DE733B-B7D3-42F6-8E54-1C685B261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4860" y="3896770"/>
              <a:ext cx="505934" cy="758845"/>
            </a:xfrm>
            <a:custGeom>
              <a:avLst/>
              <a:gdLst>
                <a:gd name="T0" fmla="*/ 13 w 107"/>
                <a:gd name="T1" fmla="*/ 17 h 167"/>
                <a:gd name="T2" fmla="*/ 25 w 107"/>
                <a:gd name="T3" fmla="*/ 16 h 167"/>
                <a:gd name="T4" fmla="*/ 35 w 107"/>
                <a:gd name="T5" fmla="*/ 15 h 167"/>
                <a:gd name="T6" fmla="*/ 44 w 107"/>
                <a:gd name="T7" fmla="*/ 12 h 167"/>
                <a:gd name="T8" fmla="*/ 51 w 107"/>
                <a:gd name="T9" fmla="*/ 11 h 167"/>
                <a:gd name="T10" fmla="*/ 56 w 107"/>
                <a:gd name="T11" fmla="*/ 9 h 167"/>
                <a:gd name="T12" fmla="*/ 60 w 107"/>
                <a:gd name="T13" fmla="*/ 7 h 167"/>
                <a:gd name="T14" fmla="*/ 63 w 107"/>
                <a:gd name="T15" fmla="*/ 4 h 167"/>
                <a:gd name="T16" fmla="*/ 67 w 107"/>
                <a:gd name="T17" fmla="*/ 1 h 167"/>
                <a:gd name="T18" fmla="*/ 73 w 107"/>
                <a:gd name="T19" fmla="*/ 0 h 167"/>
                <a:gd name="T20" fmla="*/ 81 w 107"/>
                <a:gd name="T21" fmla="*/ 1 h 167"/>
                <a:gd name="T22" fmla="*/ 90 w 107"/>
                <a:gd name="T23" fmla="*/ 4 h 167"/>
                <a:gd name="T24" fmla="*/ 97 w 107"/>
                <a:gd name="T25" fmla="*/ 8 h 167"/>
                <a:gd name="T26" fmla="*/ 102 w 107"/>
                <a:gd name="T27" fmla="*/ 11 h 167"/>
                <a:gd name="T28" fmla="*/ 106 w 107"/>
                <a:gd name="T29" fmla="*/ 15 h 167"/>
                <a:gd name="T30" fmla="*/ 107 w 107"/>
                <a:gd name="T31" fmla="*/ 18 h 167"/>
                <a:gd name="T32" fmla="*/ 107 w 107"/>
                <a:gd name="T33" fmla="*/ 24 h 167"/>
                <a:gd name="T34" fmla="*/ 106 w 107"/>
                <a:gd name="T35" fmla="*/ 30 h 167"/>
                <a:gd name="T36" fmla="*/ 103 w 107"/>
                <a:gd name="T37" fmla="*/ 33 h 167"/>
                <a:gd name="T38" fmla="*/ 103 w 107"/>
                <a:gd name="T39" fmla="*/ 36 h 167"/>
                <a:gd name="T40" fmla="*/ 102 w 107"/>
                <a:gd name="T41" fmla="*/ 40 h 167"/>
                <a:gd name="T42" fmla="*/ 100 w 107"/>
                <a:gd name="T43" fmla="*/ 46 h 167"/>
                <a:gd name="T44" fmla="*/ 100 w 107"/>
                <a:gd name="T45" fmla="*/ 53 h 167"/>
                <a:gd name="T46" fmla="*/ 100 w 107"/>
                <a:gd name="T47" fmla="*/ 61 h 167"/>
                <a:gd name="T48" fmla="*/ 99 w 107"/>
                <a:gd name="T49" fmla="*/ 71 h 167"/>
                <a:gd name="T50" fmla="*/ 99 w 107"/>
                <a:gd name="T51" fmla="*/ 81 h 167"/>
                <a:gd name="T52" fmla="*/ 99 w 107"/>
                <a:gd name="T53" fmla="*/ 94 h 167"/>
                <a:gd name="T54" fmla="*/ 99 w 107"/>
                <a:gd name="T55" fmla="*/ 106 h 167"/>
                <a:gd name="T56" fmla="*/ 99 w 107"/>
                <a:gd name="T57" fmla="*/ 116 h 167"/>
                <a:gd name="T58" fmla="*/ 99 w 107"/>
                <a:gd name="T59" fmla="*/ 125 h 167"/>
                <a:gd name="T60" fmla="*/ 98 w 107"/>
                <a:gd name="T61" fmla="*/ 133 h 167"/>
                <a:gd name="T62" fmla="*/ 98 w 107"/>
                <a:gd name="T63" fmla="*/ 140 h 167"/>
                <a:gd name="T64" fmla="*/ 97 w 107"/>
                <a:gd name="T65" fmla="*/ 146 h 167"/>
                <a:gd name="T66" fmla="*/ 95 w 107"/>
                <a:gd name="T67" fmla="*/ 151 h 167"/>
                <a:gd name="T68" fmla="*/ 94 w 107"/>
                <a:gd name="T69" fmla="*/ 157 h 167"/>
                <a:gd name="T70" fmla="*/ 91 w 107"/>
                <a:gd name="T71" fmla="*/ 163 h 167"/>
                <a:gd name="T72" fmla="*/ 89 w 107"/>
                <a:gd name="T73" fmla="*/ 166 h 167"/>
                <a:gd name="T74" fmla="*/ 86 w 107"/>
                <a:gd name="T75" fmla="*/ 167 h 167"/>
                <a:gd name="T76" fmla="*/ 81 w 107"/>
                <a:gd name="T77" fmla="*/ 167 h 167"/>
                <a:gd name="T78" fmla="*/ 76 w 107"/>
                <a:gd name="T79" fmla="*/ 163 h 167"/>
                <a:gd name="T80" fmla="*/ 74 w 107"/>
                <a:gd name="T81" fmla="*/ 159 h 167"/>
                <a:gd name="T82" fmla="*/ 73 w 107"/>
                <a:gd name="T83" fmla="*/ 154 h 167"/>
                <a:gd name="T84" fmla="*/ 73 w 107"/>
                <a:gd name="T85" fmla="*/ 144 h 167"/>
                <a:gd name="T86" fmla="*/ 73 w 107"/>
                <a:gd name="T87" fmla="*/ 129 h 167"/>
                <a:gd name="T88" fmla="*/ 74 w 107"/>
                <a:gd name="T89" fmla="*/ 111 h 167"/>
                <a:gd name="T90" fmla="*/ 74 w 107"/>
                <a:gd name="T91" fmla="*/ 93 h 167"/>
                <a:gd name="T92" fmla="*/ 76 w 107"/>
                <a:gd name="T93" fmla="*/ 76 h 167"/>
                <a:gd name="T94" fmla="*/ 74 w 107"/>
                <a:gd name="T95" fmla="*/ 62 h 167"/>
                <a:gd name="T96" fmla="*/ 74 w 107"/>
                <a:gd name="T97" fmla="*/ 52 h 167"/>
                <a:gd name="T98" fmla="*/ 73 w 107"/>
                <a:gd name="T99" fmla="*/ 43 h 167"/>
                <a:gd name="T100" fmla="*/ 72 w 107"/>
                <a:gd name="T101" fmla="*/ 37 h 167"/>
                <a:gd name="T102" fmla="*/ 71 w 107"/>
                <a:gd name="T103" fmla="*/ 33 h 167"/>
                <a:gd name="T104" fmla="*/ 69 w 107"/>
                <a:gd name="T105" fmla="*/ 31 h 167"/>
                <a:gd name="T106" fmla="*/ 68 w 107"/>
                <a:gd name="T107" fmla="*/ 31 h 167"/>
                <a:gd name="T108" fmla="*/ 63 w 107"/>
                <a:gd name="T109" fmla="*/ 31 h 167"/>
                <a:gd name="T110" fmla="*/ 57 w 107"/>
                <a:gd name="T111" fmla="*/ 32 h 167"/>
                <a:gd name="T112" fmla="*/ 50 w 107"/>
                <a:gd name="T113" fmla="*/ 32 h 167"/>
                <a:gd name="T114" fmla="*/ 41 w 107"/>
                <a:gd name="T115" fmla="*/ 35 h 167"/>
                <a:gd name="T116" fmla="*/ 30 w 107"/>
                <a:gd name="T117" fmla="*/ 36 h 167"/>
                <a:gd name="T118" fmla="*/ 16 w 107"/>
                <a:gd name="T119" fmla="*/ 38 h 167"/>
                <a:gd name="T120" fmla="*/ 0 w 107"/>
                <a:gd name="T121" fmla="*/ 39 h 167"/>
                <a:gd name="T122" fmla="*/ 0 w 107"/>
                <a:gd name="T123" fmla="*/ 1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7" h="167">
                  <a:moveTo>
                    <a:pt x="0" y="17"/>
                  </a:moveTo>
                  <a:lnTo>
                    <a:pt x="13" y="17"/>
                  </a:lnTo>
                  <a:lnTo>
                    <a:pt x="20" y="16"/>
                  </a:lnTo>
                  <a:lnTo>
                    <a:pt x="25" y="16"/>
                  </a:lnTo>
                  <a:lnTo>
                    <a:pt x="30" y="15"/>
                  </a:lnTo>
                  <a:lnTo>
                    <a:pt x="35" y="15"/>
                  </a:lnTo>
                  <a:lnTo>
                    <a:pt x="39" y="14"/>
                  </a:lnTo>
                  <a:lnTo>
                    <a:pt x="44" y="12"/>
                  </a:lnTo>
                  <a:lnTo>
                    <a:pt x="47" y="11"/>
                  </a:lnTo>
                  <a:lnTo>
                    <a:pt x="51" y="11"/>
                  </a:lnTo>
                  <a:lnTo>
                    <a:pt x="54" y="10"/>
                  </a:lnTo>
                  <a:lnTo>
                    <a:pt x="56" y="9"/>
                  </a:lnTo>
                  <a:lnTo>
                    <a:pt x="59" y="8"/>
                  </a:lnTo>
                  <a:lnTo>
                    <a:pt x="60" y="7"/>
                  </a:lnTo>
                  <a:lnTo>
                    <a:pt x="61" y="5"/>
                  </a:lnTo>
                  <a:lnTo>
                    <a:pt x="63" y="4"/>
                  </a:lnTo>
                  <a:lnTo>
                    <a:pt x="64" y="2"/>
                  </a:lnTo>
                  <a:lnTo>
                    <a:pt x="67" y="1"/>
                  </a:lnTo>
                  <a:lnTo>
                    <a:pt x="69" y="0"/>
                  </a:lnTo>
                  <a:lnTo>
                    <a:pt x="73" y="0"/>
                  </a:lnTo>
                  <a:lnTo>
                    <a:pt x="77" y="0"/>
                  </a:lnTo>
                  <a:lnTo>
                    <a:pt x="81" y="1"/>
                  </a:lnTo>
                  <a:lnTo>
                    <a:pt x="87" y="3"/>
                  </a:lnTo>
                  <a:lnTo>
                    <a:pt x="90" y="4"/>
                  </a:lnTo>
                  <a:lnTo>
                    <a:pt x="94" y="7"/>
                  </a:lnTo>
                  <a:lnTo>
                    <a:pt x="97" y="8"/>
                  </a:lnTo>
                  <a:lnTo>
                    <a:pt x="99" y="10"/>
                  </a:lnTo>
                  <a:lnTo>
                    <a:pt x="102" y="11"/>
                  </a:lnTo>
                  <a:lnTo>
                    <a:pt x="104" y="14"/>
                  </a:lnTo>
                  <a:lnTo>
                    <a:pt x="106" y="15"/>
                  </a:lnTo>
                  <a:lnTo>
                    <a:pt x="106" y="17"/>
                  </a:lnTo>
                  <a:lnTo>
                    <a:pt x="107" y="18"/>
                  </a:lnTo>
                  <a:lnTo>
                    <a:pt x="107" y="21"/>
                  </a:lnTo>
                  <a:lnTo>
                    <a:pt x="107" y="24"/>
                  </a:lnTo>
                  <a:lnTo>
                    <a:pt x="106" y="26"/>
                  </a:lnTo>
                  <a:lnTo>
                    <a:pt x="106" y="30"/>
                  </a:lnTo>
                  <a:lnTo>
                    <a:pt x="104" y="32"/>
                  </a:lnTo>
                  <a:lnTo>
                    <a:pt x="103" y="33"/>
                  </a:lnTo>
                  <a:lnTo>
                    <a:pt x="103" y="35"/>
                  </a:lnTo>
                  <a:lnTo>
                    <a:pt x="103" y="36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2" y="43"/>
                  </a:lnTo>
                  <a:lnTo>
                    <a:pt x="100" y="46"/>
                  </a:lnTo>
                  <a:lnTo>
                    <a:pt x="100" y="49"/>
                  </a:lnTo>
                  <a:lnTo>
                    <a:pt x="100" y="53"/>
                  </a:lnTo>
                  <a:lnTo>
                    <a:pt x="100" y="57"/>
                  </a:lnTo>
                  <a:lnTo>
                    <a:pt x="100" y="61"/>
                  </a:lnTo>
                  <a:lnTo>
                    <a:pt x="100" y="66"/>
                  </a:lnTo>
                  <a:lnTo>
                    <a:pt x="99" y="71"/>
                  </a:lnTo>
                  <a:lnTo>
                    <a:pt x="99" y="75"/>
                  </a:lnTo>
                  <a:lnTo>
                    <a:pt x="99" y="81"/>
                  </a:lnTo>
                  <a:lnTo>
                    <a:pt x="99" y="88"/>
                  </a:lnTo>
                  <a:lnTo>
                    <a:pt x="99" y="94"/>
                  </a:lnTo>
                  <a:lnTo>
                    <a:pt x="99" y="100"/>
                  </a:lnTo>
                  <a:lnTo>
                    <a:pt x="99" y="106"/>
                  </a:lnTo>
                  <a:lnTo>
                    <a:pt x="99" y="111"/>
                  </a:lnTo>
                  <a:lnTo>
                    <a:pt x="99" y="116"/>
                  </a:lnTo>
                  <a:lnTo>
                    <a:pt x="99" y="121"/>
                  </a:lnTo>
                  <a:lnTo>
                    <a:pt x="99" y="125"/>
                  </a:lnTo>
                  <a:lnTo>
                    <a:pt x="98" y="130"/>
                  </a:lnTo>
                  <a:lnTo>
                    <a:pt x="98" y="133"/>
                  </a:lnTo>
                  <a:lnTo>
                    <a:pt x="98" y="137"/>
                  </a:lnTo>
                  <a:lnTo>
                    <a:pt x="98" y="140"/>
                  </a:lnTo>
                  <a:lnTo>
                    <a:pt x="97" y="144"/>
                  </a:lnTo>
                  <a:lnTo>
                    <a:pt x="97" y="146"/>
                  </a:lnTo>
                  <a:lnTo>
                    <a:pt x="97" y="150"/>
                  </a:lnTo>
                  <a:lnTo>
                    <a:pt x="95" y="151"/>
                  </a:lnTo>
                  <a:lnTo>
                    <a:pt x="95" y="153"/>
                  </a:lnTo>
                  <a:lnTo>
                    <a:pt x="94" y="157"/>
                  </a:lnTo>
                  <a:lnTo>
                    <a:pt x="93" y="159"/>
                  </a:lnTo>
                  <a:lnTo>
                    <a:pt x="91" y="163"/>
                  </a:lnTo>
                  <a:lnTo>
                    <a:pt x="90" y="164"/>
                  </a:lnTo>
                  <a:lnTo>
                    <a:pt x="89" y="166"/>
                  </a:lnTo>
                  <a:lnTo>
                    <a:pt x="87" y="167"/>
                  </a:lnTo>
                  <a:lnTo>
                    <a:pt x="86" y="167"/>
                  </a:lnTo>
                  <a:lnTo>
                    <a:pt x="85" y="167"/>
                  </a:lnTo>
                  <a:lnTo>
                    <a:pt x="81" y="167"/>
                  </a:lnTo>
                  <a:lnTo>
                    <a:pt x="78" y="165"/>
                  </a:lnTo>
                  <a:lnTo>
                    <a:pt x="76" y="163"/>
                  </a:lnTo>
                  <a:lnTo>
                    <a:pt x="74" y="160"/>
                  </a:lnTo>
                  <a:lnTo>
                    <a:pt x="74" y="159"/>
                  </a:lnTo>
                  <a:lnTo>
                    <a:pt x="73" y="158"/>
                  </a:lnTo>
                  <a:lnTo>
                    <a:pt x="73" y="154"/>
                  </a:lnTo>
                  <a:lnTo>
                    <a:pt x="73" y="150"/>
                  </a:lnTo>
                  <a:lnTo>
                    <a:pt x="73" y="144"/>
                  </a:lnTo>
                  <a:lnTo>
                    <a:pt x="73" y="137"/>
                  </a:lnTo>
                  <a:lnTo>
                    <a:pt x="73" y="129"/>
                  </a:lnTo>
                  <a:lnTo>
                    <a:pt x="73" y="121"/>
                  </a:lnTo>
                  <a:lnTo>
                    <a:pt x="74" y="111"/>
                  </a:lnTo>
                  <a:lnTo>
                    <a:pt x="74" y="101"/>
                  </a:lnTo>
                  <a:lnTo>
                    <a:pt x="74" y="93"/>
                  </a:lnTo>
                  <a:lnTo>
                    <a:pt x="76" y="83"/>
                  </a:lnTo>
                  <a:lnTo>
                    <a:pt x="76" y="76"/>
                  </a:lnTo>
                  <a:lnTo>
                    <a:pt x="76" y="68"/>
                  </a:lnTo>
                  <a:lnTo>
                    <a:pt x="74" y="62"/>
                  </a:lnTo>
                  <a:lnTo>
                    <a:pt x="74" y="57"/>
                  </a:lnTo>
                  <a:lnTo>
                    <a:pt x="74" y="52"/>
                  </a:lnTo>
                  <a:lnTo>
                    <a:pt x="73" y="47"/>
                  </a:lnTo>
                  <a:lnTo>
                    <a:pt x="73" y="43"/>
                  </a:lnTo>
                  <a:lnTo>
                    <a:pt x="72" y="40"/>
                  </a:lnTo>
                  <a:lnTo>
                    <a:pt x="72" y="37"/>
                  </a:lnTo>
                  <a:lnTo>
                    <a:pt x="72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69" y="31"/>
                  </a:lnTo>
                  <a:lnTo>
                    <a:pt x="69" y="31"/>
                  </a:lnTo>
                  <a:lnTo>
                    <a:pt x="68" y="31"/>
                  </a:lnTo>
                  <a:lnTo>
                    <a:pt x="65" y="31"/>
                  </a:lnTo>
                  <a:lnTo>
                    <a:pt x="63" y="31"/>
                  </a:lnTo>
                  <a:lnTo>
                    <a:pt x="60" y="31"/>
                  </a:lnTo>
                  <a:lnTo>
                    <a:pt x="57" y="32"/>
                  </a:lnTo>
                  <a:lnTo>
                    <a:pt x="54" y="32"/>
                  </a:lnTo>
                  <a:lnTo>
                    <a:pt x="50" y="32"/>
                  </a:lnTo>
                  <a:lnTo>
                    <a:pt x="46" y="33"/>
                  </a:lnTo>
                  <a:lnTo>
                    <a:pt x="41" y="35"/>
                  </a:lnTo>
                  <a:lnTo>
                    <a:pt x="35" y="35"/>
                  </a:lnTo>
                  <a:lnTo>
                    <a:pt x="30" y="36"/>
                  </a:lnTo>
                  <a:lnTo>
                    <a:pt x="24" y="37"/>
                  </a:lnTo>
                  <a:lnTo>
                    <a:pt x="16" y="38"/>
                  </a:lnTo>
                  <a:lnTo>
                    <a:pt x="8" y="38"/>
                  </a:lnTo>
                  <a:lnTo>
                    <a:pt x="0" y="39"/>
                  </a:lnTo>
                  <a:lnTo>
                    <a:pt x="0" y="17"/>
                  </a:lnTo>
                  <a:lnTo>
                    <a:pt x="0" y="1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7" name="Freeform 251">
              <a:extLst>
                <a:ext uri="{FF2B5EF4-FFF2-40B4-BE49-F238E27FC236}">
                  <a16:creationId xmlns:a16="http://schemas.microsoft.com/office/drawing/2014/main" xmlns="" id="{B3D8645D-B07A-48CF-9FFE-F62DCA006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9047" y="4178496"/>
              <a:ext cx="302614" cy="122689"/>
            </a:xfrm>
            <a:custGeom>
              <a:avLst/>
              <a:gdLst>
                <a:gd name="T0" fmla="*/ 23 w 64"/>
                <a:gd name="T1" fmla="*/ 4 h 27"/>
                <a:gd name="T2" fmla="*/ 28 w 64"/>
                <a:gd name="T3" fmla="*/ 3 h 27"/>
                <a:gd name="T4" fmla="*/ 35 w 64"/>
                <a:gd name="T5" fmla="*/ 2 h 27"/>
                <a:gd name="T6" fmla="*/ 43 w 64"/>
                <a:gd name="T7" fmla="*/ 0 h 27"/>
                <a:gd name="T8" fmla="*/ 51 w 64"/>
                <a:gd name="T9" fmla="*/ 0 h 27"/>
                <a:gd name="T10" fmla="*/ 53 w 64"/>
                <a:gd name="T11" fmla="*/ 0 h 27"/>
                <a:gd name="T12" fmla="*/ 56 w 64"/>
                <a:gd name="T13" fmla="*/ 0 h 27"/>
                <a:gd name="T14" fmla="*/ 58 w 64"/>
                <a:gd name="T15" fmla="*/ 2 h 27"/>
                <a:gd name="T16" fmla="*/ 60 w 64"/>
                <a:gd name="T17" fmla="*/ 3 h 27"/>
                <a:gd name="T18" fmla="*/ 61 w 64"/>
                <a:gd name="T19" fmla="*/ 4 h 27"/>
                <a:gd name="T20" fmla="*/ 62 w 64"/>
                <a:gd name="T21" fmla="*/ 5 h 27"/>
                <a:gd name="T22" fmla="*/ 64 w 64"/>
                <a:gd name="T23" fmla="*/ 6 h 27"/>
                <a:gd name="T24" fmla="*/ 64 w 64"/>
                <a:gd name="T25" fmla="*/ 9 h 27"/>
                <a:gd name="T26" fmla="*/ 62 w 64"/>
                <a:gd name="T27" fmla="*/ 12 h 27"/>
                <a:gd name="T28" fmla="*/ 62 w 64"/>
                <a:gd name="T29" fmla="*/ 14 h 27"/>
                <a:gd name="T30" fmla="*/ 61 w 64"/>
                <a:gd name="T31" fmla="*/ 17 h 27"/>
                <a:gd name="T32" fmla="*/ 60 w 64"/>
                <a:gd name="T33" fmla="*/ 18 h 27"/>
                <a:gd name="T34" fmla="*/ 58 w 64"/>
                <a:gd name="T35" fmla="*/ 20 h 27"/>
                <a:gd name="T36" fmla="*/ 56 w 64"/>
                <a:gd name="T37" fmla="*/ 21 h 27"/>
                <a:gd name="T38" fmla="*/ 53 w 64"/>
                <a:gd name="T39" fmla="*/ 23 h 27"/>
                <a:gd name="T40" fmla="*/ 49 w 64"/>
                <a:gd name="T41" fmla="*/ 24 h 27"/>
                <a:gd name="T42" fmla="*/ 45 w 64"/>
                <a:gd name="T43" fmla="*/ 25 h 27"/>
                <a:gd name="T44" fmla="*/ 40 w 64"/>
                <a:gd name="T45" fmla="*/ 25 h 27"/>
                <a:gd name="T46" fmla="*/ 34 w 64"/>
                <a:gd name="T47" fmla="*/ 26 h 27"/>
                <a:gd name="T48" fmla="*/ 27 w 64"/>
                <a:gd name="T49" fmla="*/ 26 h 27"/>
                <a:gd name="T50" fmla="*/ 19 w 64"/>
                <a:gd name="T51" fmla="*/ 27 h 27"/>
                <a:gd name="T52" fmla="*/ 10 w 64"/>
                <a:gd name="T53" fmla="*/ 27 h 27"/>
                <a:gd name="T54" fmla="*/ 0 w 64"/>
                <a:gd name="T55" fmla="*/ 27 h 27"/>
                <a:gd name="T56" fmla="*/ 0 w 64"/>
                <a:gd name="T57" fmla="*/ 6 h 27"/>
                <a:gd name="T58" fmla="*/ 6 w 64"/>
                <a:gd name="T59" fmla="*/ 6 h 27"/>
                <a:gd name="T60" fmla="*/ 11 w 64"/>
                <a:gd name="T61" fmla="*/ 6 h 27"/>
                <a:gd name="T62" fmla="*/ 17 w 64"/>
                <a:gd name="T63" fmla="*/ 5 h 27"/>
                <a:gd name="T64" fmla="*/ 23 w 64"/>
                <a:gd name="T65" fmla="*/ 4 h 27"/>
                <a:gd name="T66" fmla="*/ 23 w 64"/>
                <a:gd name="T67" fmla="*/ 4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4" h="27">
                  <a:moveTo>
                    <a:pt x="23" y="4"/>
                  </a:moveTo>
                  <a:lnTo>
                    <a:pt x="28" y="3"/>
                  </a:lnTo>
                  <a:lnTo>
                    <a:pt x="35" y="2"/>
                  </a:lnTo>
                  <a:lnTo>
                    <a:pt x="43" y="0"/>
                  </a:lnTo>
                  <a:lnTo>
                    <a:pt x="51" y="0"/>
                  </a:lnTo>
                  <a:lnTo>
                    <a:pt x="53" y="0"/>
                  </a:lnTo>
                  <a:lnTo>
                    <a:pt x="56" y="0"/>
                  </a:lnTo>
                  <a:lnTo>
                    <a:pt x="58" y="2"/>
                  </a:lnTo>
                  <a:lnTo>
                    <a:pt x="60" y="3"/>
                  </a:lnTo>
                  <a:lnTo>
                    <a:pt x="61" y="4"/>
                  </a:lnTo>
                  <a:lnTo>
                    <a:pt x="62" y="5"/>
                  </a:lnTo>
                  <a:lnTo>
                    <a:pt x="64" y="6"/>
                  </a:lnTo>
                  <a:lnTo>
                    <a:pt x="64" y="9"/>
                  </a:lnTo>
                  <a:lnTo>
                    <a:pt x="62" y="12"/>
                  </a:lnTo>
                  <a:lnTo>
                    <a:pt x="62" y="14"/>
                  </a:lnTo>
                  <a:lnTo>
                    <a:pt x="61" y="17"/>
                  </a:lnTo>
                  <a:lnTo>
                    <a:pt x="60" y="18"/>
                  </a:lnTo>
                  <a:lnTo>
                    <a:pt x="58" y="20"/>
                  </a:lnTo>
                  <a:lnTo>
                    <a:pt x="56" y="21"/>
                  </a:lnTo>
                  <a:lnTo>
                    <a:pt x="53" y="23"/>
                  </a:lnTo>
                  <a:lnTo>
                    <a:pt x="49" y="24"/>
                  </a:lnTo>
                  <a:lnTo>
                    <a:pt x="45" y="25"/>
                  </a:lnTo>
                  <a:lnTo>
                    <a:pt x="40" y="25"/>
                  </a:lnTo>
                  <a:lnTo>
                    <a:pt x="34" y="26"/>
                  </a:lnTo>
                  <a:lnTo>
                    <a:pt x="27" y="26"/>
                  </a:lnTo>
                  <a:lnTo>
                    <a:pt x="19" y="27"/>
                  </a:lnTo>
                  <a:lnTo>
                    <a:pt x="10" y="27"/>
                  </a:lnTo>
                  <a:lnTo>
                    <a:pt x="0" y="27"/>
                  </a:lnTo>
                  <a:lnTo>
                    <a:pt x="0" y="6"/>
                  </a:lnTo>
                  <a:lnTo>
                    <a:pt x="6" y="6"/>
                  </a:lnTo>
                  <a:lnTo>
                    <a:pt x="11" y="6"/>
                  </a:lnTo>
                  <a:lnTo>
                    <a:pt x="17" y="5"/>
                  </a:lnTo>
                  <a:lnTo>
                    <a:pt x="23" y="4"/>
                  </a:lnTo>
                  <a:lnTo>
                    <a:pt x="23" y="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8" name="Freeform 252">
              <a:extLst>
                <a:ext uri="{FF2B5EF4-FFF2-40B4-BE49-F238E27FC236}">
                  <a16:creationId xmlns:a16="http://schemas.microsoft.com/office/drawing/2014/main" xmlns="" id="{C96250C0-C69D-4E04-9E03-A10B409AA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1600" y="4482944"/>
              <a:ext cx="330984" cy="40897"/>
            </a:xfrm>
            <a:custGeom>
              <a:avLst/>
              <a:gdLst>
                <a:gd name="T0" fmla="*/ 70 w 70"/>
                <a:gd name="T1" fmla="*/ 2 h 9"/>
                <a:gd name="T2" fmla="*/ 70 w 70"/>
                <a:gd name="T3" fmla="*/ 9 h 9"/>
                <a:gd name="T4" fmla="*/ 0 w 70"/>
                <a:gd name="T5" fmla="*/ 9 h 9"/>
                <a:gd name="T6" fmla="*/ 0 w 70"/>
                <a:gd name="T7" fmla="*/ 4 h 9"/>
                <a:gd name="T8" fmla="*/ 8 w 70"/>
                <a:gd name="T9" fmla="*/ 3 h 9"/>
                <a:gd name="T10" fmla="*/ 14 w 70"/>
                <a:gd name="T11" fmla="*/ 3 h 9"/>
                <a:gd name="T12" fmla="*/ 21 w 70"/>
                <a:gd name="T13" fmla="*/ 2 h 9"/>
                <a:gd name="T14" fmla="*/ 29 w 70"/>
                <a:gd name="T15" fmla="*/ 1 h 9"/>
                <a:gd name="T16" fmla="*/ 32 w 70"/>
                <a:gd name="T17" fmla="*/ 1 h 9"/>
                <a:gd name="T18" fmla="*/ 36 w 70"/>
                <a:gd name="T19" fmla="*/ 0 h 9"/>
                <a:gd name="T20" fmla="*/ 42 w 70"/>
                <a:gd name="T21" fmla="*/ 0 h 9"/>
                <a:gd name="T22" fmla="*/ 45 w 70"/>
                <a:gd name="T23" fmla="*/ 1 h 9"/>
                <a:gd name="T24" fmla="*/ 51 w 70"/>
                <a:gd name="T25" fmla="*/ 1 h 9"/>
                <a:gd name="T26" fmla="*/ 57 w 70"/>
                <a:gd name="T27" fmla="*/ 1 h 9"/>
                <a:gd name="T28" fmla="*/ 62 w 70"/>
                <a:gd name="T29" fmla="*/ 2 h 9"/>
                <a:gd name="T30" fmla="*/ 70 w 70"/>
                <a:gd name="T31" fmla="*/ 2 h 9"/>
                <a:gd name="T32" fmla="*/ 70 w 70"/>
                <a:gd name="T3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0" h="9">
                  <a:moveTo>
                    <a:pt x="70" y="2"/>
                  </a:moveTo>
                  <a:lnTo>
                    <a:pt x="70" y="9"/>
                  </a:lnTo>
                  <a:lnTo>
                    <a:pt x="0" y="9"/>
                  </a:lnTo>
                  <a:lnTo>
                    <a:pt x="0" y="4"/>
                  </a:lnTo>
                  <a:lnTo>
                    <a:pt x="8" y="3"/>
                  </a:lnTo>
                  <a:lnTo>
                    <a:pt x="14" y="3"/>
                  </a:lnTo>
                  <a:lnTo>
                    <a:pt x="21" y="2"/>
                  </a:lnTo>
                  <a:lnTo>
                    <a:pt x="29" y="1"/>
                  </a:lnTo>
                  <a:lnTo>
                    <a:pt x="32" y="1"/>
                  </a:lnTo>
                  <a:lnTo>
                    <a:pt x="36" y="0"/>
                  </a:lnTo>
                  <a:lnTo>
                    <a:pt x="42" y="0"/>
                  </a:lnTo>
                  <a:lnTo>
                    <a:pt x="45" y="1"/>
                  </a:lnTo>
                  <a:lnTo>
                    <a:pt x="51" y="1"/>
                  </a:lnTo>
                  <a:lnTo>
                    <a:pt x="57" y="1"/>
                  </a:lnTo>
                  <a:lnTo>
                    <a:pt x="62" y="2"/>
                  </a:lnTo>
                  <a:lnTo>
                    <a:pt x="70" y="2"/>
                  </a:lnTo>
                  <a:lnTo>
                    <a:pt x="70" y="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60" name="Freeform 11">
            <a:extLst>
              <a:ext uri="{FF2B5EF4-FFF2-40B4-BE49-F238E27FC236}">
                <a16:creationId xmlns:a16="http://schemas.microsoft.com/office/drawing/2014/main" xmlns="" id="{ABD15185-DFB7-4C26-B32B-3D70816E1350}"/>
              </a:ext>
            </a:extLst>
          </p:cNvPr>
          <p:cNvSpPr>
            <a:spLocks/>
          </p:cNvSpPr>
          <p:nvPr/>
        </p:nvSpPr>
        <p:spPr bwMode="auto">
          <a:xfrm>
            <a:off x="1834585" y="1289002"/>
            <a:ext cx="264474" cy="441935"/>
          </a:xfrm>
          <a:custGeom>
            <a:avLst/>
            <a:gdLst>
              <a:gd name="T0" fmla="*/ 36 w 48"/>
              <a:gd name="T1" fmla="*/ 3 h 47"/>
              <a:gd name="T2" fmla="*/ 41 w 48"/>
              <a:gd name="T3" fmla="*/ 11 h 47"/>
              <a:gd name="T4" fmla="*/ 43 w 48"/>
              <a:gd name="T5" fmla="*/ 20 h 47"/>
              <a:gd name="T6" fmla="*/ 46 w 48"/>
              <a:gd name="T7" fmla="*/ 26 h 47"/>
              <a:gd name="T8" fmla="*/ 48 w 48"/>
              <a:gd name="T9" fmla="*/ 32 h 47"/>
              <a:gd name="T10" fmla="*/ 46 w 48"/>
              <a:gd name="T11" fmla="*/ 38 h 47"/>
              <a:gd name="T12" fmla="*/ 46 w 48"/>
              <a:gd name="T13" fmla="*/ 41 h 47"/>
              <a:gd name="T14" fmla="*/ 41 w 48"/>
              <a:gd name="T15" fmla="*/ 44 h 47"/>
              <a:gd name="T16" fmla="*/ 39 w 48"/>
              <a:gd name="T17" fmla="*/ 47 h 47"/>
              <a:gd name="T18" fmla="*/ 34 w 48"/>
              <a:gd name="T19" fmla="*/ 47 h 47"/>
              <a:gd name="T20" fmla="*/ 27 w 48"/>
              <a:gd name="T21" fmla="*/ 44 h 47"/>
              <a:gd name="T22" fmla="*/ 22 w 48"/>
              <a:gd name="T23" fmla="*/ 38 h 47"/>
              <a:gd name="T24" fmla="*/ 19 w 48"/>
              <a:gd name="T25" fmla="*/ 29 h 47"/>
              <a:gd name="T26" fmla="*/ 12 w 48"/>
              <a:gd name="T27" fmla="*/ 23 h 47"/>
              <a:gd name="T28" fmla="*/ 10 w 48"/>
              <a:gd name="T29" fmla="*/ 17 h 47"/>
              <a:gd name="T30" fmla="*/ 5 w 48"/>
              <a:gd name="T31" fmla="*/ 11 h 47"/>
              <a:gd name="T32" fmla="*/ 2 w 48"/>
              <a:gd name="T33" fmla="*/ 8 h 47"/>
              <a:gd name="T34" fmla="*/ 0 w 48"/>
              <a:gd name="T35" fmla="*/ 5 h 47"/>
              <a:gd name="T36" fmla="*/ 0 w 48"/>
              <a:gd name="T37" fmla="*/ 3 h 47"/>
              <a:gd name="T38" fmla="*/ 2 w 48"/>
              <a:gd name="T39" fmla="*/ 3 h 47"/>
              <a:gd name="T40" fmla="*/ 5 w 48"/>
              <a:gd name="T41" fmla="*/ 0 h 47"/>
              <a:gd name="T42" fmla="*/ 10 w 48"/>
              <a:gd name="T43" fmla="*/ 0 h 47"/>
              <a:gd name="T44" fmla="*/ 17 w 48"/>
              <a:gd name="T45" fmla="*/ 0 h 47"/>
              <a:gd name="T46" fmla="*/ 27 w 48"/>
              <a:gd name="T47" fmla="*/ 0 h 47"/>
              <a:gd name="T48" fmla="*/ 36 w 48"/>
              <a:gd name="T49" fmla="*/ 3 h 47"/>
              <a:gd name="T50" fmla="*/ 36 w 48"/>
              <a:gd name="T51" fmla="*/ 3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8" h="47">
                <a:moveTo>
                  <a:pt x="36" y="3"/>
                </a:moveTo>
                <a:lnTo>
                  <a:pt x="41" y="11"/>
                </a:lnTo>
                <a:lnTo>
                  <a:pt x="43" y="20"/>
                </a:lnTo>
                <a:lnTo>
                  <a:pt x="46" y="26"/>
                </a:lnTo>
                <a:lnTo>
                  <a:pt x="48" y="32"/>
                </a:lnTo>
                <a:lnTo>
                  <a:pt x="46" y="38"/>
                </a:lnTo>
                <a:lnTo>
                  <a:pt x="46" y="41"/>
                </a:lnTo>
                <a:lnTo>
                  <a:pt x="41" y="44"/>
                </a:lnTo>
                <a:lnTo>
                  <a:pt x="39" y="47"/>
                </a:lnTo>
                <a:lnTo>
                  <a:pt x="34" y="47"/>
                </a:lnTo>
                <a:lnTo>
                  <a:pt x="27" y="44"/>
                </a:lnTo>
                <a:lnTo>
                  <a:pt x="22" y="38"/>
                </a:lnTo>
                <a:lnTo>
                  <a:pt x="19" y="29"/>
                </a:lnTo>
                <a:lnTo>
                  <a:pt x="12" y="23"/>
                </a:lnTo>
                <a:lnTo>
                  <a:pt x="10" y="17"/>
                </a:lnTo>
                <a:lnTo>
                  <a:pt x="5" y="11"/>
                </a:lnTo>
                <a:lnTo>
                  <a:pt x="2" y="8"/>
                </a:lnTo>
                <a:lnTo>
                  <a:pt x="0" y="5"/>
                </a:lnTo>
                <a:lnTo>
                  <a:pt x="0" y="3"/>
                </a:lnTo>
                <a:lnTo>
                  <a:pt x="2" y="3"/>
                </a:lnTo>
                <a:lnTo>
                  <a:pt x="5" y="0"/>
                </a:lnTo>
                <a:lnTo>
                  <a:pt x="10" y="0"/>
                </a:lnTo>
                <a:lnTo>
                  <a:pt x="17" y="0"/>
                </a:lnTo>
                <a:lnTo>
                  <a:pt x="27" y="0"/>
                </a:lnTo>
                <a:lnTo>
                  <a:pt x="36" y="3"/>
                </a:lnTo>
                <a:lnTo>
                  <a:pt x="36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12">
            <a:extLst>
              <a:ext uri="{FF2B5EF4-FFF2-40B4-BE49-F238E27FC236}">
                <a16:creationId xmlns:a16="http://schemas.microsoft.com/office/drawing/2014/main" xmlns="" id="{2425F158-4E39-493F-94AC-C14D123F4E75}"/>
              </a:ext>
            </a:extLst>
          </p:cNvPr>
          <p:cNvSpPr>
            <a:spLocks/>
          </p:cNvSpPr>
          <p:nvPr/>
        </p:nvSpPr>
        <p:spPr bwMode="auto">
          <a:xfrm>
            <a:off x="2060488" y="1477059"/>
            <a:ext cx="931170" cy="141046"/>
          </a:xfrm>
          <a:custGeom>
            <a:avLst/>
            <a:gdLst>
              <a:gd name="T0" fmla="*/ 138 w 169"/>
              <a:gd name="T1" fmla="*/ 3 h 15"/>
              <a:gd name="T2" fmla="*/ 131 w 169"/>
              <a:gd name="T3" fmla="*/ 6 h 15"/>
              <a:gd name="T4" fmla="*/ 121 w 169"/>
              <a:gd name="T5" fmla="*/ 6 h 15"/>
              <a:gd name="T6" fmla="*/ 109 w 169"/>
              <a:gd name="T7" fmla="*/ 6 h 15"/>
              <a:gd name="T8" fmla="*/ 94 w 169"/>
              <a:gd name="T9" fmla="*/ 6 h 15"/>
              <a:gd name="T10" fmla="*/ 87 w 169"/>
              <a:gd name="T11" fmla="*/ 6 h 15"/>
              <a:gd name="T12" fmla="*/ 77 w 169"/>
              <a:gd name="T13" fmla="*/ 9 h 15"/>
              <a:gd name="T14" fmla="*/ 68 w 169"/>
              <a:gd name="T15" fmla="*/ 9 h 15"/>
              <a:gd name="T16" fmla="*/ 56 w 169"/>
              <a:gd name="T17" fmla="*/ 9 h 15"/>
              <a:gd name="T18" fmla="*/ 44 w 169"/>
              <a:gd name="T19" fmla="*/ 12 h 15"/>
              <a:gd name="T20" fmla="*/ 31 w 169"/>
              <a:gd name="T21" fmla="*/ 12 h 15"/>
              <a:gd name="T22" fmla="*/ 17 w 169"/>
              <a:gd name="T23" fmla="*/ 12 h 15"/>
              <a:gd name="T24" fmla="*/ 0 w 169"/>
              <a:gd name="T25" fmla="*/ 15 h 15"/>
              <a:gd name="T26" fmla="*/ 0 w 169"/>
              <a:gd name="T27" fmla="*/ 12 h 15"/>
              <a:gd name="T28" fmla="*/ 5 w 169"/>
              <a:gd name="T29" fmla="*/ 12 h 15"/>
              <a:gd name="T30" fmla="*/ 10 w 169"/>
              <a:gd name="T31" fmla="*/ 12 h 15"/>
              <a:gd name="T32" fmla="*/ 17 w 169"/>
              <a:gd name="T33" fmla="*/ 9 h 15"/>
              <a:gd name="T34" fmla="*/ 27 w 169"/>
              <a:gd name="T35" fmla="*/ 9 h 15"/>
              <a:gd name="T36" fmla="*/ 36 w 169"/>
              <a:gd name="T37" fmla="*/ 9 h 15"/>
              <a:gd name="T38" fmla="*/ 48 w 169"/>
              <a:gd name="T39" fmla="*/ 9 h 15"/>
              <a:gd name="T40" fmla="*/ 63 w 169"/>
              <a:gd name="T41" fmla="*/ 6 h 15"/>
              <a:gd name="T42" fmla="*/ 80 w 169"/>
              <a:gd name="T43" fmla="*/ 6 h 15"/>
              <a:gd name="T44" fmla="*/ 97 w 169"/>
              <a:gd name="T45" fmla="*/ 3 h 15"/>
              <a:gd name="T46" fmla="*/ 111 w 169"/>
              <a:gd name="T47" fmla="*/ 3 h 15"/>
              <a:gd name="T48" fmla="*/ 123 w 169"/>
              <a:gd name="T49" fmla="*/ 3 h 15"/>
              <a:gd name="T50" fmla="*/ 135 w 169"/>
              <a:gd name="T51" fmla="*/ 0 h 15"/>
              <a:gd name="T52" fmla="*/ 145 w 169"/>
              <a:gd name="T53" fmla="*/ 0 h 15"/>
              <a:gd name="T54" fmla="*/ 150 w 169"/>
              <a:gd name="T55" fmla="*/ 0 h 15"/>
              <a:gd name="T56" fmla="*/ 157 w 169"/>
              <a:gd name="T57" fmla="*/ 0 h 15"/>
              <a:gd name="T58" fmla="*/ 160 w 169"/>
              <a:gd name="T59" fmla="*/ 0 h 15"/>
              <a:gd name="T60" fmla="*/ 162 w 169"/>
              <a:gd name="T61" fmla="*/ 0 h 15"/>
              <a:gd name="T62" fmla="*/ 167 w 169"/>
              <a:gd name="T63" fmla="*/ 0 h 15"/>
              <a:gd name="T64" fmla="*/ 167 w 169"/>
              <a:gd name="T65" fmla="*/ 0 h 15"/>
              <a:gd name="T66" fmla="*/ 169 w 169"/>
              <a:gd name="T67" fmla="*/ 0 h 15"/>
              <a:gd name="T68" fmla="*/ 169 w 169"/>
              <a:gd name="T69" fmla="*/ 0 h 15"/>
              <a:gd name="T70" fmla="*/ 167 w 169"/>
              <a:gd name="T71" fmla="*/ 0 h 15"/>
              <a:gd name="T72" fmla="*/ 164 w 169"/>
              <a:gd name="T73" fmla="*/ 3 h 15"/>
              <a:gd name="T74" fmla="*/ 162 w 169"/>
              <a:gd name="T75" fmla="*/ 3 h 15"/>
              <a:gd name="T76" fmla="*/ 160 w 169"/>
              <a:gd name="T77" fmla="*/ 3 h 15"/>
              <a:gd name="T78" fmla="*/ 152 w 169"/>
              <a:gd name="T79" fmla="*/ 3 h 15"/>
              <a:gd name="T80" fmla="*/ 148 w 169"/>
              <a:gd name="T81" fmla="*/ 3 h 15"/>
              <a:gd name="T82" fmla="*/ 138 w 169"/>
              <a:gd name="T83" fmla="*/ 3 h 15"/>
              <a:gd name="T84" fmla="*/ 138 w 169"/>
              <a:gd name="T85" fmla="*/ 3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9" h="15">
                <a:moveTo>
                  <a:pt x="138" y="3"/>
                </a:moveTo>
                <a:lnTo>
                  <a:pt x="131" y="6"/>
                </a:lnTo>
                <a:lnTo>
                  <a:pt x="121" y="6"/>
                </a:lnTo>
                <a:lnTo>
                  <a:pt x="109" y="6"/>
                </a:lnTo>
                <a:lnTo>
                  <a:pt x="94" y="6"/>
                </a:lnTo>
                <a:lnTo>
                  <a:pt x="87" y="6"/>
                </a:lnTo>
                <a:lnTo>
                  <a:pt x="77" y="9"/>
                </a:lnTo>
                <a:lnTo>
                  <a:pt x="68" y="9"/>
                </a:lnTo>
                <a:lnTo>
                  <a:pt x="56" y="9"/>
                </a:lnTo>
                <a:lnTo>
                  <a:pt x="44" y="12"/>
                </a:lnTo>
                <a:lnTo>
                  <a:pt x="31" y="12"/>
                </a:lnTo>
                <a:lnTo>
                  <a:pt x="17" y="12"/>
                </a:lnTo>
                <a:lnTo>
                  <a:pt x="0" y="15"/>
                </a:lnTo>
                <a:lnTo>
                  <a:pt x="0" y="12"/>
                </a:lnTo>
                <a:lnTo>
                  <a:pt x="5" y="12"/>
                </a:lnTo>
                <a:lnTo>
                  <a:pt x="10" y="12"/>
                </a:lnTo>
                <a:lnTo>
                  <a:pt x="17" y="9"/>
                </a:lnTo>
                <a:lnTo>
                  <a:pt x="27" y="9"/>
                </a:lnTo>
                <a:lnTo>
                  <a:pt x="36" y="9"/>
                </a:lnTo>
                <a:lnTo>
                  <a:pt x="48" y="9"/>
                </a:lnTo>
                <a:lnTo>
                  <a:pt x="63" y="6"/>
                </a:lnTo>
                <a:lnTo>
                  <a:pt x="80" y="6"/>
                </a:lnTo>
                <a:lnTo>
                  <a:pt x="97" y="3"/>
                </a:lnTo>
                <a:lnTo>
                  <a:pt x="111" y="3"/>
                </a:lnTo>
                <a:lnTo>
                  <a:pt x="123" y="3"/>
                </a:lnTo>
                <a:lnTo>
                  <a:pt x="135" y="0"/>
                </a:lnTo>
                <a:lnTo>
                  <a:pt x="145" y="0"/>
                </a:lnTo>
                <a:lnTo>
                  <a:pt x="150" y="0"/>
                </a:lnTo>
                <a:lnTo>
                  <a:pt x="157" y="0"/>
                </a:lnTo>
                <a:lnTo>
                  <a:pt x="160" y="0"/>
                </a:lnTo>
                <a:lnTo>
                  <a:pt x="162" y="0"/>
                </a:lnTo>
                <a:lnTo>
                  <a:pt x="167" y="0"/>
                </a:lnTo>
                <a:lnTo>
                  <a:pt x="167" y="0"/>
                </a:lnTo>
                <a:lnTo>
                  <a:pt x="169" y="0"/>
                </a:lnTo>
                <a:lnTo>
                  <a:pt x="169" y="0"/>
                </a:lnTo>
                <a:lnTo>
                  <a:pt x="167" y="0"/>
                </a:lnTo>
                <a:lnTo>
                  <a:pt x="164" y="3"/>
                </a:lnTo>
                <a:lnTo>
                  <a:pt x="162" y="3"/>
                </a:lnTo>
                <a:lnTo>
                  <a:pt x="160" y="3"/>
                </a:lnTo>
                <a:lnTo>
                  <a:pt x="152" y="3"/>
                </a:lnTo>
                <a:lnTo>
                  <a:pt x="148" y="3"/>
                </a:lnTo>
                <a:lnTo>
                  <a:pt x="138" y="3"/>
                </a:lnTo>
                <a:lnTo>
                  <a:pt x="138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13">
            <a:extLst>
              <a:ext uri="{FF2B5EF4-FFF2-40B4-BE49-F238E27FC236}">
                <a16:creationId xmlns:a16="http://schemas.microsoft.com/office/drawing/2014/main" xmlns="" id="{9A6CAB1D-E5AE-42DB-B498-2027F0215089}"/>
              </a:ext>
            </a:extLst>
          </p:cNvPr>
          <p:cNvSpPr>
            <a:spLocks/>
          </p:cNvSpPr>
          <p:nvPr/>
        </p:nvSpPr>
        <p:spPr bwMode="auto">
          <a:xfrm>
            <a:off x="1487461" y="1871976"/>
            <a:ext cx="2121300" cy="357307"/>
          </a:xfrm>
          <a:custGeom>
            <a:avLst/>
            <a:gdLst>
              <a:gd name="T0" fmla="*/ 339 w 385"/>
              <a:gd name="T1" fmla="*/ 0 h 38"/>
              <a:gd name="T2" fmla="*/ 356 w 385"/>
              <a:gd name="T3" fmla="*/ 0 h 38"/>
              <a:gd name="T4" fmla="*/ 370 w 385"/>
              <a:gd name="T5" fmla="*/ 2 h 38"/>
              <a:gd name="T6" fmla="*/ 377 w 385"/>
              <a:gd name="T7" fmla="*/ 5 h 38"/>
              <a:gd name="T8" fmla="*/ 385 w 385"/>
              <a:gd name="T9" fmla="*/ 11 h 38"/>
              <a:gd name="T10" fmla="*/ 385 w 385"/>
              <a:gd name="T11" fmla="*/ 14 h 38"/>
              <a:gd name="T12" fmla="*/ 377 w 385"/>
              <a:gd name="T13" fmla="*/ 17 h 38"/>
              <a:gd name="T14" fmla="*/ 363 w 385"/>
              <a:gd name="T15" fmla="*/ 17 h 38"/>
              <a:gd name="T16" fmla="*/ 343 w 385"/>
              <a:gd name="T17" fmla="*/ 20 h 38"/>
              <a:gd name="T18" fmla="*/ 314 w 385"/>
              <a:gd name="T19" fmla="*/ 20 h 38"/>
              <a:gd name="T20" fmla="*/ 276 w 385"/>
              <a:gd name="T21" fmla="*/ 20 h 38"/>
              <a:gd name="T22" fmla="*/ 232 w 385"/>
              <a:gd name="T23" fmla="*/ 20 h 38"/>
              <a:gd name="T24" fmla="*/ 191 w 385"/>
              <a:gd name="T25" fmla="*/ 26 h 38"/>
              <a:gd name="T26" fmla="*/ 150 w 385"/>
              <a:gd name="T27" fmla="*/ 29 h 38"/>
              <a:gd name="T28" fmla="*/ 111 w 385"/>
              <a:gd name="T29" fmla="*/ 32 h 38"/>
              <a:gd name="T30" fmla="*/ 77 w 385"/>
              <a:gd name="T31" fmla="*/ 35 h 38"/>
              <a:gd name="T32" fmla="*/ 61 w 385"/>
              <a:gd name="T33" fmla="*/ 35 h 38"/>
              <a:gd name="T34" fmla="*/ 51 w 385"/>
              <a:gd name="T35" fmla="*/ 38 h 38"/>
              <a:gd name="T36" fmla="*/ 41 w 385"/>
              <a:gd name="T37" fmla="*/ 38 h 38"/>
              <a:gd name="T38" fmla="*/ 36 w 385"/>
              <a:gd name="T39" fmla="*/ 38 h 38"/>
              <a:gd name="T40" fmla="*/ 27 w 385"/>
              <a:gd name="T41" fmla="*/ 38 h 38"/>
              <a:gd name="T42" fmla="*/ 15 w 385"/>
              <a:gd name="T43" fmla="*/ 35 h 38"/>
              <a:gd name="T44" fmla="*/ 5 w 385"/>
              <a:gd name="T45" fmla="*/ 29 h 38"/>
              <a:gd name="T46" fmla="*/ 0 w 385"/>
              <a:gd name="T47" fmla="*/ 26 h 38"/>
              <a:gd name="T48" fmla="*/ 0 w 385"/>
              <a:gd name="T49" fmla="*/ 23 h 38"/>
              <a:gd name="T50" fmla="*/ 5 w 385"/>
              <a:gd name="T51" fmla="*/ 20 h 38"/>
              <a:gd name="T52" fmla="*/ 10 w 385"/>
              <a:gd name="T53" fmla="*/ 20 h 38"/>
              <a:gd name="T54" fmla="*/ 19 w 385"/>
              <a:gd name="T55" fmla="*/ 20 h 38"/>
              <a:gd name="T56" fmla="*/ 31 w 385"/>
              <a:gd name="T57" fmla="*/ 20 h 38"/>
              <a:gd name="T58" fmla="*/ 56 w 385"/>
              <a:gd name="T59" fmla="*/ 20 h 38"/>
              <a:gd name="T60" fmla="*/ 85 w 385"/>
              <a:gd name="T61" fmla="*/ 17 h 38"/>
              <a:gd name="T62" fmla="*/ 126 w 385"/>
              <a:gd name="T63" fmla="*/ 14 h 38"/>
              <a:gd name="T64" fmla="*/ 167 w 385"/>
              <a:gd name="T65" fmla="*/ 11 h 38"/>
              <a:gd name="T66" fmla="*/ 203 w 385"/>
              <a:gd name="T67" fmla="*/ 8 h 38"/>
              <a:gd name="T68" fmla="*/ 237 w 385"/>
              <a:gd name="T69" fmla="*/ 5 h 38"/>
              <a:gd name="T70" fmla="*/ 266 w 385"/>
              <a:gd name="T71" fmla="*/ 2 h 38"/>
              <a:gd name="T72" fmla="*/ 288 w 385"/>
              <a:gd name="T73" fmla="*/ 2 h 38"/>
              <a:gd name="T74" fmla="*/ 307 w 385"/>
              <a:gd name="T75" fmla="*/ 0 h 38"/>
              <a:gd name="T76" fmla="*/ 322 w 385"/>
              <a:gd name="T77" fmla="*/ 0 h 38"/>
              <a:gd name="T78" fmla="*/ 331 w 385"/>
              <a:gd name="T79" fmla="*/ 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85" h="38">
                <a:moveTo>
                  <a:pt x="331" y="0"/>
                </a:moveTo>
                <a:lnTo>
                  <a:pt x="339" y="0"/>
                </a:lnTo>
                <a:lnTo>
                  <a:pt x="348" y="0"/>
                </a:lnTo>
                <a:lnTo>
                  <a:pt x="356" y="0"/>
                </a:lnTo>
                <a:lnTo>
                  <a:pt x="365" y="2"/>
                </a:lnTo>
                <a:lnTo>
                  <a:pt x="370" y="2"/>
                </a:lnTo>
                <a:lnTo>
                  <a:pt x="375" y="5"/>
                </a:lnTo>
                <a:lnTo>
                  <a:pt x="377" y="5"/>
                </a:lnTo>
                <a:lnTo>
                  <a:pt x="380" y="8"/>
                </a:lnTo>
                <a:lnTo>
                  <a:pt x="385" y="11"/>
                </a:lnTo>
                <a:lnTo>
                  <a:pt x="385" y="14"/>
                </a:lnTo>
                <a:lnTo>
                  <a:pt x="385" y="14"/>
                </a:lnTo>
                <a:lnTo>
                  <a:pt x="382" y="17"/>
                </a:lnTo>
                <a:lnTo>
                  <a:pt x="377" y="17"/>
                </a:lnTo>
                <a:lnTo>
                  <a:pt x="370" y="17"/>
                </a:lnTo>
                <a:lnTo>
                  <a:pt x="363" y="17"/>
                </a:lnTo>
                <a:lnTo>
                  <a:pt x="353" y="20"/>
                </a:lnTo>
                <a:lnTo>
                  <a:pt x="343" y="20"/>
                </a:lnTo>
                <a:lnTo>
                  <a:pt x="329" y="20"/>
                </a:lnTo>
                <a:lnTo>
                  <a:pt x="314" y="20"/>
                </a:lnTo>
                <a:lnTo>
                  <a:pt x="302" y="20"/>
                </a:lnTo>
                <a:lnTo>
                  <a:pt x="276" y="20"/>
                </a:lnTo>
                <a:lnTo>
                  <a:pt x="254" y="20"/>
                </a:lnTo>
                <a:lnTo>
                  <a:pt x="232" y="20"/>
                </a:lnTo>
                <a:lnTo>
                  <a:pt x="213" y="23"/>
                </a:lnTo>
                <a:lnTo>
                  <a:pt x="191" y="26"/>
                </a:lnTo>
                <a:lnTo>
                  <a:pt x="172" y="26"/>
                </a:lnTo>
                <a:lnTo>
                  <a:pt x="150" y="29"/>
                </a:lnTo>
                <a:lnTo>
                  <a:pt x="131" y="29"/>
                </a:lnTo>
                <a:lnTo>
                  <a:pt x="111" y="32"/>
                </a:lnTo>
                <a:lnTo>
                  <a:pt x="94" y="32"/>
                </a:lnTo>
                <a:lnTo>
                  <a:pt x="77" y="35"/>
                </a:lnTo>
                <a:lnTo>
                  <a:pt x="70" y="35"/>
                </a:lnTo>
                <a:lnTo>
                  <a:pt x="61" y="35"/>
                </a:lnTo>
                <a:lnTo>
                  <a:pt x="56" y="38"/>
                </a:lnTo>
                <a:lnTo>
                  <a:pt x="51" y="38"/>
                </a:lnTo>
                <a:lnTo>
                  <a:pt x="46" y="38"/>
                </a:lnTo>
                <a:lnTo>
                  <a:pt x="41" y="38"/>
                </a:lnTo>
                <a:lnTo>
                  <a:pt x="39" y="38"/>
                </a:lnTo>
                <a:lnTo>
                  <a:pt x="36" y="38"/>
                </a:lnTo>
                <a:lnTo>
                  <a:pt x="31" y="38"/>
                </a:lnTo>
                <a:lnTo>
                  <a:pt x="27" y="38"/>
                </a:lnTo>
                <a:lnTo>
                  <a:pt x="22" y="35"/>
                </a:lnTo>
                <a:lnTo>
                  <a:pt x="15" y="35"/>
                </a:lnTo>
                <a:lnTo>
                  <a:pt x="10" y="32"/>
                </a:lnTo>
                <a:lnTo>
                  <a:pt x="5" y="29"/>
                </a:lnTo>
                <a:lnTo>
                  <a:pt x="2" y="26"/>
                </a:lnTo>
                <a:lnTo>
                  <a:pt x="0" y="26"/>
                </a:lnTo>
                <a:lnTo>
                  <a:pt x="0" y="23"/>
                </a:lnTo>
                <a:lnTo>
                  <a:pt x="0" y="23"/>
                </a:lnTo>
                <a:lnTo>
                  <a:pt x="2" y="23"/>
                </a:lnTo>
                <a:lnTo>
                  <a:pt x="5" y="20"/>
                </a:lnTo>
                <a:lnTo>
                  <a:pt x="7" y="20"/>
                </a:lnTo>
                <a:lnTo>
                  <a:pt x="10" y="20"/>
                </a:lnTo>
                <a:lnTo>
                  <a:pt x="15" y="20"/>
                </a:lnTo>
                <a:lnTo>
                  <a:pt x="19" y="20"/>
                </a:lnTo>
                <a:lnTo>
                  <a:pt x="24" y="20"/>
                </a:lnTo>
                <a:lnTo>
                  <a:pt x="31" y="20"/>
                </a:lnTo>
                <a:lnTo>
                  <a:pt x="44" y="20"/>
                </a:lnTo>
                <a:lnTo>
                  <a:pt x="56" y="20"/>
                </a:lnTo>
                <a:lnTo>
                  <a:pt x="70" y="17"/>
                </a:lnTo>
                <a:lnTo>
                  <a:pt x="85" y="17"/>
                </a:lnTo>
                <a:lnTo>
                  <a:pt x="104" y="14"/>
                </a:lnTo>
                <a:lnTo>
                  <a:pt x="126" y="14"/>
                </a:lnTo>
                <a:lnTo>
                  <a:pt x="148" y="11"/>
                </a:lnTo>
                <a:lnTo>
                  <a:pt x="167" y="11"/>
                </a:lnTo>
                <a:lnTo>
                  <a:pt x="186" y="8"/>
                </a:lnTo>
                <a:lnTo>
                  <a:pt x="203" y="8"/>
                </a:lnTo>
                <a:lnTo>
                  <a:pt x="220" y="8"/>
                </a:lnTo>
                <a:lnTo>
                  <a:pt x="237" y="5"/>
                </a:lnTo>
                <a:lnTo>
                  <a:pt x="252" y="5"/>
                </a:lnTo>
                <a:lnTo>
                  <a:pt x="266" y="2"/>
                </a:lnTo>
                <a:lnTo>
                  <a:pt x="278" y="2"/>
                </a:lnTo>
                <a:lnTo>
                  <a:pt x="288" y="2"/>
                </a:lnTo>
                <a:lnTo>
                  <a:pt x="298" y="2"/>
                </a:lnTo>
                <a:lnTo>
                  <a:pt x="307" y="0"/>
                </a:lnTo>
                <a:lnTo>
                  <a:pt x="314" y="0"/>
                </a:lnTo>
                <a:lnTo>
                  <a:pt x="322" y="0"/>
                </a:lnTo>
                <a:lnTo>
                  <a:pt x="327" y="0"/>
                </a:lnTo>
                <a:lnTo>
                  <a:pt x="331" y="0"/>
                </a:lnTo>
                <a:lnTo>
                  <a:pt x="331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14">
            <a:extLst>
              <a:ext uri="{FF2B5EF4-FFF2-40B4-BE49-F238E27FC236}">
                <a16:creationId xmlns:a16="http://schemas.microsoft.com/office/drawing/2014/main" xmlns="" id="{4FDF1213-CE38-43BC-85AB-AC799A852F72}"/>
              </a:ext>
            </a:extLst>
          </p:cNvPr>
          <p:cNvSpPr>
            <a:spLocks/>
          </p:cNvSpPr>
          <p:nvPr/>
        </p:nvSpPr>
        <p:spPr bwMode="auto">
          <a:xfrm>
            <a:off x="1796014" y="2201072"/>
            <a:ext cx="1371958" cy="244473"/>
          </a:xfrm>
          <a:custGeom>
            <a:avLst/>
            <a:gdLst>
              <a:gd name="T0" fmla="*/ 246 w 249"/>
              <a:gd name="T1" fmla="*/ 6 h 26"/>
              <a:gd name="T2" fmla="*/ 239 w 249"/>
              <a:gd name="T3" fmla="*/ 12 h 26"/>
              <a:gd name="T4" fmla="*/ 227 w 249"/>
              <a:gd name="T5" fmla="*/ 15 h 26"/>
              <a:gd name="T6" fmla="*/ 210 w 249"/>
              <a:gd name="T7" fmla="*/ 15 h 26"/>
              <a:gd name="T8" fmla="*/ 200 w 249"/>
              <a:gd name="T9" fmla="*/ 15 h 26"/>
              <a:gd name="T10" fmla="*/ 191 w 249"/>
              <a:gd name="T11" fmla="*/ 15 h 26"/>
              <a:gd name="T12" fmla="*/ 176 w 249"/>
              <a:gd name="T13" fmla="*/ 15 h 26"/>
              <a:gd name="T14" fmla="*/ 162 w 249"/>
              <a:gd name="T15" fmla="*/ 18 h 26"/>
              <a:gd name="T16" fmla="*/ 113 w 249"/>
              <a:gd name="T17" fmla="*/ 21 h 26"/>
              <a:gd name="T18" fmla="*/ 77 w 249"/>
              <a:gd name="T19" fmla="*/ 24 h 26"/>
              <a:gd name="T20" fmla="*/ 60 w 249"/>
              <a:gd name="T21" fmla="*/ 24 h 26"/>
              <a:gd name="T22" fmla="*/ 48 w 249"/>
              <a:gd name="T23" fmla="*/ 26 h 26"/>
              <a:gd name="T24" fmla="*/ 38 w 249"/>
              <a:gd name="T25" fmla="*/ 26 h 26"/>
              <a:gd name="T26" fmla="*/ 34 w 249"/>
              <a:gd name="T27" fmla="*/ 26 h 26"/>
              <a:gd name="T28" fmla="*/ 24 w 249"/>
              <a:gd name="T29" fmla="*/ 26 h 26"/>
              <a:gd name="T30" fmla="*/ 12 w 249"/>
              <a:gd name="T31" fmla="*/ 21 h 26"/>
              <a:gd name="T32" fmla="*/ 2 w 249"/>
              <a:gd name="T33" fmla="*/ 18 h 26"/>
              <a:gd name="T34" fmla="*/ 0 w 249"/>
              <a:gd name="T35" fmla="*/ 15 h 26"/>
              <a:gd name="T36" fmla="*/ 0 w 249"/>
              <a:gd name="T37" fmla="*/ 12 h 26"/>
              <a:gd name="T38" fmla="*/ 5 w 249"/>
              <a:gd name="T39" fmla="*/ 12 h 26"/>
              <a:gd name="T40" fmla="*/ 19 w 249"/>
              <a:gd name="T41" fmla="*/ 12 h 26"/>
              <a:gd name="T42" fmla="*/ 26 w 249"/>
              <a:gd name="T43" fmla="*/ 12 h 26"/>
              <a:gd name="T44" fmla="*/ 36 w 249"/>
              <a:gd name="T45" fmla="*/ 12 h 26"/>
              <a:gd name="T46" fmla="*/ 46 w 249"/>
              <a:gd name="T47" fmla="*/ 9 h 26"/>
              <a:gd name="T48" fmla="*/ 60 w 249"/>
              <a:gd name="T49" fmla="*/ 9 h 26"/>
              <a:gd name="T50" fmla="*/ 77 w 249"/>
              <a:gd name="T51" fmla="*/ 9 h 26"/>
              <a:gd name="T52" fmla="*/ 96 w 249"/>
              <a:gd name="T53" fmla="*/ 6 h 26"/>
              <a:gd name="T54" fmla="*/ 121 w 249"/>
              <a:gd name="T55" fmla="*/ 6 h 26"/>
              <a:gd name="T56" fmla="*/ 145 w 249"/>
              <a:gd name="T57" fmla="*/ 3 h 26"/>
              <a:gd name="T58" fmla="*/ 169 w 249"/>
              <a:gd name="T59" fmla="*/ 0 h 26"/>
              <a:gd name="T60" fmla="*/ 191 w 249"/>
              <a:gd name="T61" fmla="*/ 0 h 26"/>
              <a:gd name="T62" fmla="*/ 208 w 249"/>
              <a:gd name="T63" fmla="*/ 0 h 26"/>
              <a:gd name="T64" fmla="*/ 222 w 249"/>
              <a:gd name="T65" fmla="*/ 0 h 26"/>
              <a:gd name="T66" fmla="*/ 234 w 249"/>
              <a:gd name="T67" fmla="*/ 0 h 26"/>
              <a:gd name="T68" fmla="*/ 242 w 249"/>
              <a:gd name="T69" fmla="*/ 0 h 26"/>
              <a:gd name="T70" fmla="*/ 246 w 249"/>
              <a:gd name="T71" fmla="*/ 0 h 26"/>
              <a:gd name="T72" fmla="*/ 249 w 249"/>
              <a:gd name="T73" fmla="*/ 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49" h="26">
                <a:moveTo>
                  <a:pt x="249" y="3"/>
                </a:moveTo>
                <a:lnTo>
                  <a:pt x="246" y="6"/>
                </a:lnTo>
                <a:lnTo>
                  <a:pt x="244" y="9"/>
                </a:lnTo>
                <a:lnTo>
                  <a:pt x="239" y="12"/>
                </a:lnTo>
                <a:lnTo>
                  <a:pt x="234" y="12"/>
                </a:lnTo>
                <a:lnTo>
                  <a:pt x="227" y="15"/>
                </a:lnTo>
                <a:lnTo>
                  <a:pt x="217" y="15"/>
                </a:lnTo>
                <a:lnTo>
                  <a:pt x="210" y="15"/>
                </a:lnTo>
                <a:lnTo>
                  <a:pt x="203" y="15"/>
                </a:lnTo>
                <a:lnTo>
                  <a:pt x="200" y="15"/>
                </a:lnTo>
                <a:lnTo>
                  <a:pt x="196" y="15"/>
                </a:lnTo>
                <a:lnTo>
                  <a:pt x="191" y="15"/>
                </a:lnTo>
                <a:lnTo>
                  <a:pt x="183" y="15"/>
                </a:lnTo>
                <a:lnTo>
                  <a:pt x="176" y="15"/>
                </a:lnTo>
                <a:lnTo>
                  <a:pt x="169" y="15"/>
                </a:lnTo>
                <a:lnTo>
                  <a:pt x="162" y="18"/>
                </a:lnTo>
                <a:lnTo>
                  <a:pt x="152" y="18"/>
                </a:lnTo>
                <a:lnTo>
                  <a:pt x="113" y="21"/>
                </a:lnTo>
                <a:lnTo>
                  <a:pt x="94" y="21"/>
                </a:lnTo>
                <a:lnTo>
                  <a:pt x="77" y="24"/>
                </a:lnTo>
                <a:lnTo>
                  <a:pt x="67" y="24"/>
                </a:lnTo>
                <a:lnTo>
                  <a:pt x="60" y="24"/>
                </a:lnTo>
                <a:lnTo>
                  <a:pt x="53" y="24"/>
                </a:lnTo>
                <a:lnTo>
                  <a:pt x="48" y="26"/>
                </a:lnTo>
                <a:lnTo>
                  <a:pt x="43" y="26"/>
                </a:lnTo>
                <a:lnTo>
                  <a:pt x="38" y="26"/>
                </a:lnTo>
                <a:lnTo>
                  <a:pt x="36" y="26"/>
                </a:lnTo>
                <a:lnTo>
                  <a:pt x="34" y="26"/>
                </a:lnTo>
                <a:lnTo>
                  <a:pt x="29" y="26"/>
                </a:lnTo>
                <a:lnTo>
                  <a:pt x="24" y="26"/>
                </a:lnTo>
                <a:lnTo>
                  <a:pt x="19" y="24"/>
                </a:lnTo>
                <a:lnTo>
                  <a:pt x="12" y="21"/>
                </a:lnTo>
                <a:lnTo>
                  <a:pt x="7" y="21"/>
                </a:lnTo>
                <a:lnTo>
                  <a:pt x="2" y="18"/>
                </a:lnTo>
                <a:lnTo>
                  <a:pt x="0" y="18"/>
                </a:lnTo>
                <a:lnTo>
                  <a:pt x="0" y="15"/>
                </a:lnTo>
                <a:lnTo>
                  <a:pt x="0" y="15"/>
                </a:lnTo>
                <a:lnTo>
                  <a:pt x="0" y="12"/>
                </a:lnTo>
                <a:lnTo>
                  <a:pt x="2" y="12"/>
                </a:lnTo>
                <a:lnTo>
                  <a:pt x="5" y="12"/>
                </a:lnTo>
                <a:lnTo>
                  <a:pt x="12" y="12"/>
                </a:lnTo>
                <a:lnTo>
                  <a:pt x="19" y="12"/>
                </a:lnTo>
                <a:lnTo>
                  <a:pt x="21" y="12"/>
                </a:lnTo>
                <a:lnTo>
                  <a:pt x="26" y="12"/>
                </a:lnTo>
                <a:lnTo>
                  <a:pt x="31" y="12"/>
                </a:lnTo>
                <a:lnTo>
                  <a:pt x="36" y="12"/>
                </a:lnTo>
                <a:lnTo>
                  <a:pt x="41" y="9"/>
                </a:lnTo>
                <a:lnTo>
                  <a:pt x="46" y="9"/>
                </a:lnTo>
                <a:lnTo>
                  <a:pt x="53" y="9"/>
                </a:lnTo>
                <a:lnTo>
                  <a:pt x="60" y="9"/>
                </a:lnTo>
                <a:lnTo>
                  <a:pt x="70" y="9"/>
                </a:lnTo>
                <a:lnTo>
                  <a:pt x="77" y="9"/>
                </a:lnTo>
                <a:lnTo>
                  <a:pt x="87" y="6"/>
                </a:lnTo>
                <a:lnTo>
                  <a:pt x="96" y="6"/>
                </a:lnTo>
                <a:lnTo>
                  <a:pt x="109" y="6"/>
                </a:lnTo>
                <a:lnTo>
                  <a:pt x="121" y="6"/>
                </a:lnTo>
                <a:lnTo>
                  <a:pt x="133" y="3"/>
                </a:lnTo>
                <a:lnTo>
                  <a:pt x="145" y="3"/>
                </a:lnTo>
                <a:lnTo>
                  <a:pt x="157" y="3"/>
                </a:lnTo>
                <a:lnTo>
                  <a:pt x="169" y="0"/>
                </a:lnTo>
                <a:lnTo>
                  <a:pt x="179" y="0"/>
                </a:lnTo>
                <a:lnTo>
                  <a:pt x="191" y="0"/>
                </a:lnTo>
                <a:lnTo>
                  <a:pt x="198" y="0"/>
                </a:lnTo>
                <a:lnTo>
                  <a:pt x="208" y="0"/>
                </a:lnTo>
                <a:lnTo>
                  <a:pt x="215" y="0"/>
                </a:lnTo>
                <a:lnTo>
                  <a:pt x="222" y="0"/>
                </a:lnTo>
                <a:lnTo>
                  <a:pt x="227" y="0"/>
                </a:lnTo>
                <a:lnTo>
                  <a:pt x="234" y="0"/>
                </a:lnTo>
                <a:lnTo>
                  <a:pt x="237" y="0"/>
                </a:lnTo>
                <a:lnTo>
                  <a:pt x="242" y="0"/>
                </a:lnTo>
                <a:lnTo>
                  <a:pt x="244" y="0"/>
                </a:lnTo>
                <a:lnTo>
                  <a:pt x="246" y="0"/>
                </a:lnTo>
                <a:lnTo>
                  <a:pt x="246" y="3"/>
                </a:lnTo>
                <a:lnTo>
                  <a:pt x="249" y="3"/>
                </a:lnTo>
                <a:lnTo>
                  <a:pt x="249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15">
            <a:extLst>
              <a:ext uri="{FF2B5EF4-FFF2-40B4-BE49-F238E27FC236}">
                <a16:creationId xmlns:a16="http://schemas.microsoft.com/office/drawing/2014/main" xmlns="" id="{A8EB7F53-4B32-4E2C-85DD-26974B0CACC1}"/>
              </a:ext>
            </a:extLst>
          </p:cNvPr>
          <p:cNvSpPr>
            <a:spLocks/>
          </p:cNvSpPr>
          <p:nvPr/>
        </p:nvSpPr>
        <p:spPr bwMode="auto">
          <a:xfrm>
            <a:off x="1393795" y="837668"/>
            <a:ext cx="2170888" cy="394919"/>
          </a:xfrm>
          <a:custGeom>
            <a:avLst/>
            <a:gdLst>
              <a:gd name="T0" fmla="*/ 377 w 394"/>
              <a:gd name="T1" fmla="*/ 6 h 42"/>
              <a:gd name="T2" fmla="*/ 387 w 394"/>
              <a:gd name="T3" fmla="*/ 12 h 42"/>
              <a:gd name="T4" fmla="*/ 392 w 394"/>
              <a:gd name="T5" fmla="*/ 15 h 42"/>
              <a:gd name="T6" fmla="*/ 394 w 394"/>
              <a:gd name="T7" fmla="*/ 18 h 42"/>
              <a:gd name="T8" fmla="*/ 389 w 394"/>
              <a:gd name="T9" fmla="*/ 21 h 42"/>
              <a:gd name="T10" fmla="*/ 382 w 394"/>
              <a:gd name="T11" fmla="*/ 24 h 42"/>
              <a:gd name="T12" fmla="*/ 365 w 394"/>
              <a:gd name="T13" fmla="*/ 24 h 42"/>
              <a:gd name="T14" fmla="*/ 344 w 394"/>
              <a:gd name="T15" fmla="*/ 24 h 42"/>
              <a:gd name="T16" fmla="*/ 315 w 394"/>
              <a:gd name="T17" fmla="*/ 24 h 42"/>
              <a:gd name="T18" fmla="*/ 278 w 394"/>
              <a:gd name="T19" fmla="*/ 24 h 42"/>
              <a:gd name="T20" fmla="*/ 232 w 394"/>
              <a:gd name="T21" fmla="*/ 27 h 42"/>
              <a:gd name="T22" fmla="*/ 182 w 394"/>
              <a:gd name="T23" fmla="*/ 30 h 42"/>
              <a:gd name="T24" fmla="*/ 138 w 394"/>
              <a:gd name="T25" fmla="*/ 33 h 42"/>
              <a:gd name="T26" fmla="*/ 109 w 394"/>
              <a:gd name="T27" fmla="*/ 36 h 42"/>
              <a:gd name="T28" fmla="*/ 87 w 394"/>
              <a:gd name="T29" fmla="*/ 36 h 42"/>
              <a:gd name="T30" fmla="*/ 68 w 394"/>
              <a:gd name="T31" fmla="*/ 39 h 42"/>
              <a:gd name="T32" fmla="*/ 51 w 394"/>
              <a:gd name="T33" fmla="*/ 39 h 42"/>
              <a:gd name="T34" fmla="*/ 39 w 394"/>
              <a:gd name="T35" fmla="*/ 39 h 42"/>
              <a:gd name="T36" fmla="*/ 32 w 394"/>
              <a:gd name="T37" fmla="*/ 42 h 42"/>
              <a:gd name="T38" fmla="*/ 27 w 394"/>
              <a:gd name="T39" fmla="*/ 42 h 42"/>
              <a:gd name="T40" fmla="*/ 22 w 394"/>
              <a:gd name="T41" fmla="*/ 42 h 42"/>
              <a:gd name="T42" fmla="*/ 12 w 394"/>
              <a:gd name="T43" fmla="*/ 39 h 42"/>
              <a:gd name="T44" fmla="*/ 5 w 394"/>
              <a:gd name="T45" fmla="*/ 33 h 42"/>
              <a:gd name="T46" fmla="*/ 0 w 394"/>
              <a:gd name="T47" fmla="*/ 30 h 42"/>
              <a:gd name="T48" fmla="*/ 0 w 394"/>
              <a:gd name="T49" fmla="*/ 30 h 42"/>
              <a:gd name="T50" fmla="*/ 0 w 394"/>
              <a:gd name="T51" fmla="*/ 27 h 42"/>
              <a:gd name="T52" fmla="*/ 7 w 394"/>
              <a:gd name="T53" fmla="*/ 24 h 42"/>
              <a:gd name="T54" fmla="*/ 15 w 394"/>
              <a:gd name="T55" fmla="*/ 24 h 42"/>
              <a:gd name="T56" fmla="*/ 19 w 394"/>
              <a:gd name="T57" fmla="*/ 24 h 42"/>
              <a:gd name="T58" fmla="*/ 27 w 394"/>
              <a:gd name="T59" fmla="*/ 24 h 42"/>
              <a:gd name="T60" fmla="*/ 39 w 394"/>
              <a:gd name="T61" fmla="*/ 24 h 42"/>
              <a:gd name="T62" fmla="*/ 53 w 394"/>
              <a:gd name="T63" fmla="*/ 24 h 42"/>
              <a:gd name="T64" fmla="*/ 70 w 394"/>
              <a:gd name="T65" fmla="*/ 21 h 42"/>
              <a:gd name="T66" fmla="*/ 92 w 394"/>
              <a:gd name="T67" fmla="*/ 21 h 42"/>
              <a:gd name="T68" fmla="*/ 119 w 394"/>
              <a:gd name="T69" fmla="*/ 18 h 42"/>
              <a:gd name="T70" fmla="*/ 152 w 394"/>
              <a:gd name="T71" fmla="*/ 15 h 42"/>
              <a:gd name="T72" fmla="*/ 215 w 394"/>
              <a:gd name="T73" fmla="*/ 12 h 42"/>
              <a:gd name="T74" fmla="*/ 273 w 394"/>
              <a:gd name="T75" fmla="*/ 6 h 42"/>
              <a:gd name="T76" fmla="*/ 298 w 394"/>
              <a:gd name="T77" fmla="*/ 6 h 42"/>
              <a:gd name="T78" fmla="*/ 317 w 394"/>
              <a:gd name="T79" fmla="*/ 3 h 42"/>
              <a:gd name="T80" fmla="*/ 331 w 394"/>
              <a:gd name="T81" fmla="*/ 3 h 42"/>
              <a:gd name="T82" fmla="*/ 341 w 394"/>
              <a:gd name="T83" fmla="*/ 0 h 42"/>
              <a:gd name="T84" fmla="*/ 356 w 394"/>
              <a:gd name="T85" fmla="*/ 0 h 42"/>
              <a:gd name="T86" fmla="*/ 370 w 394"/>
              <a:gd name="T87" fmla="*/ 3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94" h="42">
                <a:moveTo>
                  <a:pt x="370" y="3"/>
                </a:moveTo>
                <a:lnTo>
                  <a:pt x="377" y="6"/>
                </a:lnTo>
                <a:lnTo>
                  <a:pt x="382" y="9"/>
                </a:lnTo>
                <a:lnTo>
                  <a:pt x="387" y="12"/>
                </a:lnTo>
                <a:lnTo>
                  <a:pt x="389" y="12"/>
                </a:lnTo>
                <a:lnTo>
                  <a:pt x="392" y="15"/>
                </a:lnTo>
                <a:lnTo>
                  <a:pt x="394" y="18"/>
                </a:lnTo>
                <a:lnTo>
                  <a:pt x="394" y="18"/>
                </a:lnTo>
                <a:lnTo>
                  <a:pt x="392" y="21"/>
                </a:lnTo>
                <a:lnTo>
                  <a:pt x="389" y="21"/>
                </a:lnTo>
                <a:lnTo>
                  <a:pt x="387" y="21"/>
                </a:lnTo>
                <a:lnTo>
                  <a:pt x="382" y="24"/>
                </a:lnTo>
                <a:lnTo>
                  <a:pt x="375" y="24"/>
                </a:lnTo>
                <a:lnTo>
                  <a:pt x="365" y="24"/>
                </a:lnTo>
                <a:lnTo>
                  <a:pt x="356" y="24"/>
                </a:lnTo>
                <a:lnTo>
                  <a:pt x="344" y="24"/>
                </a:lnTo>
                <a:lnTo>
                  <a:pt x="329" y="24"/>
                </a:lnTo>
                <a:lnTo>
                  <a:pt x="315" y="24"/>
                </a:lnTo>
                <a:lnTo>
                  <a:pt x="298" y="24"/>
                </a:lnTo>
                <a:lnTo>
                  <a:pt x="278" y="24"/>
                </a:lnTo>
                <a:lnTo>
                  <a:pt x="256" y="27"/>
                </a:lnTo>
                <a:lnTo>
                  <a:pt x="232" y="27"/>
                </a:lnTo>
                <a:lnTo>
                  <a:pt x="208" y="30"/>
                </a:lnTo>
                <a:lnTo>
                  <a:pt x="182" y="30"/>
                </a:lnTo>
                <a:lnTo>
                  <a:pt x="152" y="33"/>
                </a:lnTo>
                <a:lnTo>
                  <a:pt x="138" y="33"/>
                </a:lnTo>
                <a:lnTo>
                  <a:pt x="123" y="36"/>
                </a:lnTo>
                <a:lnTo>
                  <a:pt x="109" y="36"/>
                </a:lnTo>
                <a:lnTo>
                  <a:pt x="99" y="36"/>
                </a:lnTo>
                <a:lnTo>
                  <a:pt x="87" y="36"/>
                </a:lnTo>
                <a:lnTo>
                  <a:pt x="78" y="39"/>
                </a:lnTo>
                <a:lnTo>
                  <a:pt x="68" y="39"/>
                </a:lnTo>
                <a:lnTo>
                  <a:pt x="58" y="39"/>
                </a:lnTo>
                <a:lnTo>
                  <a:pt x="51" y="39"/>
                </a:lnTo>
                <a:lnTo>
                  <a:pt x="46" y="39"/>
                </a:lnTo>
                <a:lnTo>
                  <a:pt x="39" y="39"/>
                </a:lnTo>
                <a:lnTo>
                  <a:pt x="34" y="42"/>
                </a:lnTo>
                <a:lnTo>
                  <a:pt x="32" y="42"/>
                </a:lnTo>
                <a:lnTo>
                  <a:pt x="27" y="42"/>
                </a:lnTo>
                <a:lnTo>
                  <a:pt x="27" y="42"/>
                </a:lnTo>
                <a:lnTo>
                  <a:pt x="24" y="42"/>
                </a:lnTo>
                <a:lnTo>
                  <a:pt x="22" y="42"/>
                </a:lnTo>
                <a:lnTo>
                  <a:pt x="17" y="39"/>
                </a:lnTo>
                <a:lnTo>
                  <a:pt x="12" y="39"/>
                </a:lnTo>
                <a:lnTo>
                  <a:pt x="7" y="36"/>
                </a:lnTo>
                <a:lnTo>
                  <a:pt x="5" y="33"/>
                </a:lnTo>
                <a:lnTo>
                  <a:pt x="3" y="33"/>
                </a:lnTo>
                <a:lnTo>
                  <a:pt x="0" y="30"/>
                </a:lnTo>
                <a:lnTo>
                  <a:pt x="0" y="30"/>
                </a:lnTo>
                <a:lnTo>
                  <a:pt x="0" y="30"/>
                </a:lnTo>
                <a:lnTo>
                  <a:pt x="0" y="27"/>
                </a:lnTo>
                <a:lnTo>
                  <a:pt x="0" y="27"/>
                </a:lnTo>
                <a:lnTo>
                  <a:pt x="3" y="27"/>
                </a:lnTo>
                <a:lnTo>
                  <a:pt x="7" y="24"/>
                </a:lnTo>
                <a:lnTo>
                  <a:pt x="12" y="24"/>
                </a:lnTo>
                <a:lnTo>
                  <a:pt x="15" y="24"/>
                </a:lnTo>
                <a:lnTo>
                  <a:pt x="17" y="24"/>
                </a:lnTo>
                <a:lnTo>
                  <a:pt x="19" y="24"/>
                </a:lnTo>
                <a:lnTo>
                  <a:pt x="24" y="24"/>
                </a:lnTo>
                <a:lnTo>
                  <a:pt x="27" y="24"/>
                </a:lnTo>
                <a:lnTo>
                  <a:pt x="32" y="24"/>
                </a:lnTo>
                <a:lnTo>
                  <a:pt x="39" y="24"/>
                </a:lnTo>
                <a:lnTo>
                  <a:pt x="46" y="24"/>
                </a:lnTo>
                <a:lnTo>
                  <a:pt x="53" y="24"/>
                </a:lnTo>
                <a:lnTo>
                  <a:pt x="61" y="21"/>
                </a:lnTo>
                <a:lnTo>
                  <a:pt x="70" y="21"/>
                </a:lnTo>
                <a:lnTo>
                  <a:pt x="80" y="21"/>
                </a:lnTo>
                <a:lnTo>
                  <a:pt x="92" y="21"/>
                </a:lnTo>
                <a:lnTo>
                  <a:pt x="104" y="21"/>
                </a:lnTo>
                <a:lnTo>
                  <a:pt x="119" y="18"/>
                </a:lnTo>
                <a:lnTo>
                  <a:pt x="136" y="18"/>
                </a:lnTo>
                <a:lnTo>
                  <a:pt x="152" y="15"/>
                </a:lnTo>
                <a:lnTo>
                  <a:pt x="184" y="15"/>
                </a:lnTo>
                <a:lnTo>
                  <a:pt x="215" y="12"/>
                </a:lnTo>
                <a:lnTo>
                  <a:pt x="247" y="9"/>
                </a:lnTo>
                <a:lnTo>
                  <a:pt x="273" y="6"/>
                </a:lnTo>
                <a:lnTo>
                  <a:pt x="285" y="6"/>
                </a:lnTo>
                <a:lnTo>
                  <a:pt x="298" y="6"/>
                </a:lnTo>
                <a:lnTo>
                  <a:pt x="307" y="3"/>
                </a:lnTo>
                <a:lnTo>
                  <a:pt x="317" y="3"/>
                </a:lnTo>
                <a:lnTo>
                  <a:pt x="324" y="3"/>
                </a:lnTo>
                <a:lnTo>
                  <a:pt x="331" y="3"/>
                </a:lnTo>
                <a:lnTo>
                  <a:pt x="336" y="3"/>
                </a:lnTo>
                <a:lnTo>
                  <a:pt x="341" y="0"/>
                </a:lnTo>
                <a:lnTo>
                  <a:pt x="348" y="0"/>
                </a:lnTo>
                <a:lnTo>
                  <a:pt x="356" y="0"/>
                </a:lnTo>
                <a:lnTo>
                  <a:pt x="363" y="3"/>
                </a:lnTo>
                <a:lnTo>
                  <a:pt x="370" y="3"/>
                </a:lnTo>
                <a:lnTo>
                  <a:pt x="370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19">
            <a:extLst>
              <a:ext uri="{FF2B5EF4-FFF2-40B4-BE49-F238E27FC236}">
                <a16:creationId xmlns:a16="http://schemas.microsoft.com/office/drawing/2014/main" xmlns="" id="{78004825-8449-40AC-A13A-BD63088AFA33}"/>
              </a:ext>
            </a:extLst>
          </p:cNvPr>
          <p:cNvSpPr>
            <a:spLocks/>
          </p:cNvSpPr>
          <p:nvPr/>
        </p:nvSpPr>
        <p:spPr bwMode="auto">
          <a:xfrm>
            <a:off x="5273894" y="739139"/>
            <a:ext cx="281005" cy="2219063"/>
          </a:xfrm>
          <a:custGeom>
            <a:avLst/>
            <a:gdLst>
              <a:gd name="T0" fmla="*/ 9 w 51"/>
              <a:gd name="T1" fmla="*/ 23 h 236"/>
              <a:gd name="T2" fmla="*/ 7 w 51"/>
              <a:gd name="T3" fmla="*/ 14 h 236"/>
              <a:gd name="T4" fmla="*/ 2 w 51"/>
              <a:gd name="T5" fmla="*/ 8 h 236"/>
              <a:gd name="T6" fmla="*/ 0 w 51"/>
              <a:gd name="T7" fmla="*/ 5 h 236"/>
              <a:gd name="T8" fmla="*/ 5 w 51"/>
              <a:gd name="T9" fmla="*/ 3 h 236"/>
              <a:gd name="T10" fmla="*/ 9 w 51"/>
              <a:gd name="T11" fmla="*/ 0 h 236"/>
              <a:gd name="T12" fmla="*/ 26 w 51"/>
              <a:gd name="T13" fmla="*/ 3 h 236"/>
              <a:gd name="T14" fmla="*/ 43 w 51"/>
              <a:gd name="T15" fmla="*/ 5 h 236"/>
              <a:gd name="T16" fmla="*/ 48 w 51"/>
              <a:gd name="T17" fmla="*/ 8 h 236"/>
              <a:gd name="T18" fmla="*/ 51 w 51"/>
              <a:gd name="T19" fmla="*/ 8 h 236"/>
              <a:gd name="T20" fmla="*/ 51 w 51"/>
              <a:gd name="T21" fmla="*/ 14 h 236"/>
              <a:gd name="T22" fmla="*/ 51 w 51"/>
              <a:gd name="T23" fmla="*/ 20 h 236"/>
              <a:gd name="T24" fmla="*/ 48 w 51"/>
              <a:gd name="T25" fmla="*/ 29 h 236"/>
              <a:gd name="T26" fmla="*/ 46 w 51"/>
              <a:gd name="T27" fmla="*/ 44 h 236"/>
              <a:gd name="T28" fmla="*/ 43 w 51"/>
              <a:gd name="T29" fmla="*/ 59 h 236"/>
              <a:gd name="T30" fmla="*/ 43 w 51"/>
              <a:gd name="T31" fmla="*/ 76 h 236"/>
              <a:gd name="T32" fmla="*/ 41 w 51"/>
              <a:gd name="T33" fmla="*/ 103 h 236"/>
              <a:gd name="T34" fmla="*/ 41 w 51"/>
              <a:gd name="T35" fmla="*/ 132 h 236"/>
              <a:gd name="T36" fmla="*/ 41 w 51"/>
              <a:gd name="T37" fmla="*/ 165 h 236"/>
              <a:gd name="T38" fmla="*/ 38 w 51"/>
              <a:gd name="T39" fmla="*/ 188 h 236"/>
              <a:gd name="T40" fmla="*/ 38 w 51"/>
              <a:gd name="T41" fmla="*/ 206 h 236"/>
              <a:gd name="T42" fmla="*/ 36 w 51"/>
              <a:gd name="T43" fmla="*/ 218 h 236"/>
              <a:gd name="T44" fmla="*/ 29 w 51"/>
              <a:gd name="T45" fmla="*/ 230 h 236"/>
              <a:gd name="T46" fmla="*/ 22 w 51"/>
              <a:gd name="T47" fmla="*/ 236 h 236"/>
              <a:gd name="T48" fmla="*/ 12 w 51"/>
              <a:gd name="T49" fmla="*/ 233 h 236"/>
              <a:gd name="T50" fmla="*/ 7 w 51"/>
              <a:gd name="T51" fmla="*/ 224 h 236"/>
              <a:gd name="T52" fmla="*/ 5 w 51"/>
              <a:gd name="T53" fmla="*/ 215 h 236"/>
              <a:gd name="T54" fmla="*/ 2 w 51"/>
              <a:gd name="T55" fmla="*/ 209 h 236"/>
              <a:gd name="T56" fmla="*/ 2 w 51"/>
              <a:gd name="T57" fmla="*/ 203 h 236"/>
              <a:gd name="T58" fmla="*/ 5 w 51"/>
              <a:gd name="T59" fmla="*/ 194 h 236"/>
              <a:gd name="T60" fmla="*/ 5 w 51"/>
              <a:gd name="T61" fmla="*/ 180 h 236"/>
              <a:gd name="T62" fmla="*/ 7 w 51"/>
              <a:gd name="T63" fmla="*/ 162 h 236"/>
              <a:gd name="T64" fmla="*/ 9 w 51"/>
              <a:gd name="T65" fmla="*/ 121 h 236"/>
              <a:gd name="T66" fmla="*/ 12 w 51"/>
              <a:gd name="T67" fmla="*/ 85 h 236"/>
              <a:gd name="T68" fmla="*/ 12 w 51"/>
              <a:gd name="T69" fmla="*/ 56 h 236"/>
              <a:gd name="T70" fmla="*/ 12 w 51"/>
              <a:gd name="T71" fmla="*/ 32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" h="236">
                <a:moveTo>
                  <a:pt x="12" y="32"/>
                </a:moveTo>
                <a:lnTo>
                  <a:pt x="9" y="23"/>
                </a:lnTo>
                <a:lnTo>
                  <a:pt x="9" y="17"/>
                </a:lnTo>
                <a:lnTo>
                  <a:pt x="7" y="14"/>
                </a:lnTo>
                <a:lnTo>
                  <a:pt x="5" y="11"/>
                </a:lnTo>
                <a:lnTo>
                  <a:pt x="2" y="8"/>
                </a:lnTo>
                <a:lnTo>
                  <a:pt x="0" y="8"/>
                </a:lnTo>
                <a:lnTo>
                  <a:pt x="0" y="5"/>
                </a:lnTo>
                <a:lnTo>
                  <a:pt x="2" y="3"/>
                </a:lnTo>
                <a:lnTo>
                  <a:pt x="5" y="3"/>
                </a:lnTo>
                <a:lnTo>
                  <a:pt x="5" y="3"/>
                </a:lnTo>
                <a:lnTo>
                  <a:pt x="9" y="0"/>
                </a:lnTo>
                <a:lnTo>
                  <a:pt x="17" y="0"/>
                </a:lnTo>
                <a:lnTo>
                  <a:pt x="26" y="3"/>
                </a:lnTo>
                <a:lnTo>
                  <a:pt x="36" y="5"/>
                </a:lnTo>
                <a:lnTo>
                  <a:pt x="43" y="5"/>
                </a:lnTo>
                <a:lnTo>
                  <a:pt x="46" y="8"/>
                </a:lnTo>
                <a:lnTo>
                  <a:pt x="48" y="8"/>
                </a:lnTo>
                <a:lnTo>
                  <a:pt x="48" y="8"/>
                </a:lnTo>
                <a:lnTo>
                  <a:pt x="51" y="8"/>
                </a:lnTo>
                <a:lnTo>
                  <a:pt x="51" y="11"/>
                </a:lnTo>
                <a:lnTo>
                  <a:pt x="51" y="14"/>
                </a:lnTo>
                <a:lnTo>
                  <a:pt x="51" y="17"/>
                </a:lnTo>
                <a:lnTo>
                  <a:pt x="51" y="20"/>
                </a:lnTo>
                <a:lnTo>
                  <a:pt x="48" y="23"/>
                </a:lnTo>
                <a:lnTo>
                  <a:pt x="48" y="29"/>
                </a:lnTo>
                <a:lnTo>
                  <a:pt x="46" y="35"/>
                </a:lnTo>
                <a:lnTo>
                  <a:pt x="46" y="44"/>
                </a:lnTo>
                <a:lnTo>
                  <a:pt x="43" y="50"/>
                </a:lnTo>
                <a:lnTo>
                  <a:pt x="43" y="59"/>
                </a:lnTo>
                <a:lnTo>
                  <a:pt x="43" y="67"/>
                </a:lnTo>
                <a:lnTo>
                  <a:pt x="43" y="76"/>
                </a:lnTo>
                <a:lnTo>
                  <a:pt x="41" y="88"/>
                </a:lnTo>
                <a:lnTo>
                  <a:pt x="41" y="103"/>
                </a:lnTo>
                <a:lnTo>
                  <a:pt x="41" y="118"/>
                </a:lnTo>
                <a:lnTo>
                  <a:pt x="41" y="132"/>
                </a:lnTo>
                <a:lnTo>
                  <a:pt x="41" y="150"/>
                </a:lnTo>
                <a:lnTo>
                  <a:pt x="41" y="165"/>
                </a:lnTo>
                <a:lnTo>
                  <a:pt x="41" y="177"/>
                </a:lnTo>
                <a:lnTo>
                  <a:pt x="38" y="188"/>
                </a:lnTo>
                <a:lnTo>
                  <a:pt x="38" y="197"/>
                </a:lnTo>
                <a:lnTo>
                  <a:pt x="38" y="206"/>
                </a:lnTo>
                <a:lnTo>
                  <a:pt x="36" y="212"/>
                </a:lnTo>
                <a:lnTo>
                  <a:pt x="36" y="218"/>
                </a:lnTo>
                <a:lnTo>
                  <a:pt x="31" y="224"/>
                </a:lnTo>
                <a:lnTo>
                  <a:pt x="29" y="230"/>
                </a:lnTo>
                <a:lnTo>
                  <a:pt x="24" y="233"/>
                </a:lnTo>
                <a:lnTo>
                  <a:pt x="22" y="236"/>
                </a:lnTo>
                <a:lnTo>
                  <a:pt x="17" y="233"/>
                </a:lnTo>
                <a:lnTo>
                  <a:pt x="12" y="233"/>
                </a:lnTo>
                <a:lnTo>
                  <a:pt x="9" y="230"/>
                </a:lnTo>
                <a:lnTo>
                  <a:pt x="7" y="224"/>
                </a:lnTo>
                <a:lnTo>
                  <a:pt x="5" y="218"/>
                </a:lnTo>
                <a:lnTo>
                  <a:pt x="5" y="215"/>
                </a:lnTo>
                <a:lnTo>
                  <a:pt x="2" y="212"/>
                </a:lnTo>
                <a:lnTo>
                  <a:pt x="2" y="209"/>
                </a:lnTo>
                <a:lnTo>
                  <a:pt x="2" y="206"/>
                </a:lnTo>
                <a:lnTo>
                  <a:pt x="2" y="203"/>
                </a:lnTo>
                <a:lnTo>
                  <a:pt x="2" y="200"/>
                </a:lnTo>
                <a:lnTo>
                  <a:pt x="5" y="194"/>
                </a:lnTo>
                <a:lnTo>
                  <a:pt x="5" y="188"/>
                </a:lnTo>
                <a:lnTo>
                  <a:pt x="5" y="180"/>
                </a:lnTo>
                <a:lnTo>
                  <a:pt x="7" y="171"/>
                </a:lnTo>
                <a:lnTo>
                  <a:pt x="7" y="162"/>
                </a:lnTo>
                <a:lnTo>
                  <a:pt x="9" y="141"/>
                </a:lnTo>
                <a:lnTo>
                  <a:pt x="9" y="121"/>
                </a:lnTo>
                <a:lnTo>
                  <a:pt x="12" y="103"/>
                </a:lnTo>
                <a:lnTo>
                  <a:pt x="12" y="85"/>
                </a:lnTo>
                <a:lnTo>
                  <a:pt x="12" y="70"/>
                </a:lnTo>
                <a:lnTo>
                  <a:pt x="12" y="56"/>
                </a:lnTo>
                <a:lnTo>
                  <a:pt x="12" y="44"/>
                </a:lnTo>
                <a:lnTo>
                  <a:pt x="12" y="32"/>
                </a:lnTo>
                <a:lnTo>
                  <a:pt x="12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20">
            <a:extLst>
              <a:ext uri="{FF2B5EF4-FFF2-40B4-BE49-F238E27FC236}">
                <a16:creationId xmlns:a16="http://schemas.microsoft.com/office/drawing/2014/main" xmlns="" id="{27F7AD77-71A3-4571-822F-1595D6DFEBAD}"/>
              </a:ext>
            </a:extLst>
          </p:cNvPr>
          <p:cNvSpPr>
            <a:spLocks/>
          </p:cNvSpPr>
          <p:nvPr/>
        </p:nvSpPr>
        <p:spPr bwMode="auto">
          <a:xfrm>
            <a:off x="4926770" y="1397336"/>
            <a:ext cx="308553" cy="667603"/>
          </a:xfrm>
          <a:custGeom>
            <a:avLst/>
            <a:gdLst>
              <a:gd name="T0" fmla="*/ 56 w 56"/>
              <a:gd name="T1" fmla="*/ 24 h 71"/>
              <a:gd name="T2" fmla="*/ 56 w 56"/>
              <a:gd name="T3" fmla="*/ 30 h 71"/>
              <a:gd name="T4" fmla="*/ 53 w 56"/>
              <a:gd name="T5" fmla="*/ 39 h 71"/>
              <a:gd name="T6" fmla="*/ 51 w 56"/>
              <a:gd name="T7" fmla="*/ 45 h 71"/>
              <a:gd name="T8" fmla="*/ 46 w 56"/>
              <a:gd name="T9" fmla="*/ 53 h 71"/>
              <a:gd name="T10" fmla="*/ 39 w 56"/>
              <a:gd name="T11" fmla="*/ 62 h 71"/>
              <a:gd name="T12" fmla="*/ 34 w 56"/>
              <a:gd name="T13" fmla="*/ 65 h 71"/>
              <a:gd name="T14" fmla="*/ 26 w 56"/>
              <a:gd name="T15" fmla="*/ 68 h 71"/>
              <a:gd name="T16" fmla="*/ 24 w 56"/>
              <a:gd name="T17" fmla="*/ 71 h 71"/>
              <a:gd name="T18" fmla="*/ 19 w 56"/>
              <a:gd name="T19" fmla="*/ 71 h 71"/>
              <a:gd name="T20" fmla="*/ 14 w 56"/>
              <a:gd name="T21" fmla="*/ 68 h 71"/>
              <a:gd name="T22" fmla="*/ 12 w 56"/>
              <a:gd name="T23" fmla="*/ 68 h 71"/>
              <a:gd name="T24" fmla="*/ 7 w 56"/>
              <a:gd name="T25" fmla="*/ 65 h 71"/>
              <a:gd name="T26" fmla="*/ 5 w 56"/>
              <a:gd name="T27" fmla="*/ 62 h 71"/>
              <a:gd name="T28" fmla="*/ 2 w 56"/>
              <a:gd name="T29" fmla="*/ 59 h 71"/>
              <a:gd name="T30" fmla="*/ 2 w 56"/>
              <a:gd name="T31" fmla="*/ 56 h 71"/>
              <a:gd name="T32" fmla="*/ 0 w 56"/>
              <a:gd name="T33" fmla="*/ 53 h 71"/>
              <a:gd name="T34" fmla="*/ 2 w 56"/>
              <a:gd name="T35" fmla="*/ 53 h 71"/>
              <a:gd name="T36" fmla="*/ 5 w 56"/>
              <a:gd name="T37" fmla="*/ 51 h 71"/>
              <a:gd name="T38" fmla="*/ 7 w 56"/>
              <a:gd name="T39" fmla="*/ 48 h 71"/>
              <a:gd name="T40" fmla="*/ 10 w 56"/>
              <a:gd name="T41" fmla="*/ 42 h 71"/>
              <a:gd name="T42" fmla="*/ 14 w 56"/>
              <a:gd name="T43" fmla="*/ 39 h 71"/>
              <a:gd name="T44" fmla="*/ 19 w 56"/>
              <a:gd name="T45" fmla="*/ 33 h 71"/>
              <a:gd name="T46" fmla="*/ 22 w 56"/>
              <a:gd name="T47" fmla="*/ 27 h 71"/>
              <a:gd name="T48" fmla="*/ 24 w 56"/>
              <a:gd name="T49" fmla="*/ 18 h 71"/>
              <a:gd name="T50" fmla="*/ 29 w 56"/>
              <a:gd name="T51" fmla="*/ 12 h 71"/>
              <a:gd name="T52" fmla="*/ 31 w 56"/>
              <a:gd name="T53" fmla="*/ 6 h 71"/>
              <a:gd name="T54" fmla="*/ 36 w 56"/>
              <a:gd name="T55" fmla="*/ 3 h 71"/>
              <a:gd name="T56" fmla="*/ 39 w 56"/>
              <a:gd name="T57" fmla="*/ 0 h 71"/>
              <a:gd name="T58" fmla="*/ 43 w 56"/>
              <a:gd name="T59" fmla="*/ 0 h 71"/>
              <a:gd name="T60" fmla="*/ 46 w 56"/>
              <a:gd name="T61" fmla="*/ 0 h 71"/>
              <a:gd name="T62" fmla="*/ 48 w 56"/>
              <a:gd name="T63" fmla="*/ 3 h 71"/>
              <a:gd name="T64" fmla="*/ 51 w 56"/>
              <a:gd name="T65" fmla="*/ 6 h 71"/>
              <a:gd name="T66" fmla="*/ 53 w 56"/>
              <a:gd name="T67" fmla="*/ 9 h 71"/>
              <a:gd name="T68" fmla="*/ 53 w 56"/>
              <a:gd name="T69" fmla="*/ 15 h 71"/>
              <a:gd name="T70" fmla="*/ 53 w 56"/>
              <a:gd name="T71" fmla="*/ 18 h 71"/>
              <a:gd name="T72" fmla="*/ 56 w 56"/>
              <a:gd name="T73" fmla="*/ 24 h 71"/>
              <a:gd name="T74" fmla="*/ 56 w 56"/>
              <a:gd name="T75" fmla="*/ 24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6" h="71">
                <a:moveTo>
                  <a:pt x="56" y="24"/>
                </a:moveTo>
                <a:lnTo>
                  <a:pt x="56" y="30"/>
                </a:lnTo>
                <a:lnTo>
                  <a:pt x="53" y="39"/>
                </a:lnTo>
                <a:lnTo>
                  <a:pt x="51" y="45"/>
                </a:lnTo>
                <a:lnTo>
                  <a:pt x="46" y="53"/>
                </a:lnTo>
                <a:lnTo>
                  <a:pt x="39" y="62"/>
                </a:lnTo>
                <a:lnTo>
                  <a:pt x="34" y="65"/>
                </a:lnTo>
                <a:lnTo>
                  <a:pt x="26" y="68"/>
                </a:lnTo>
                <a:lnTo>
                  <a:pt x="24" y="71"/>
                </a:lnTo>
                <a:lnTo>
                  <a:pt x="19" y="71"/>
                </a:lnTo>
                <a:lnTo>
                  <a:pt x="14" y="68"/>
                </a:lnTo>
                <a:lnTo>
                  <a:pt x="12" y="68"/>
                </a:lnTo>
                <a:lnTo>
                  <a:pt x="7" y="65"/>
                </a:lnTo>
                <a:lnTo>
                  <a:pt x="5" y="62"/>
                </a:lnTo>
                <a:lnTo>
                  <a:pt x="2" y="59"/>
                </a:lnTo>
                <a:lnTo>
                  <a:pt x="2" y="56"/>
                </a:lnTo>
                <a:lnTo>
                  <a:pt x="0" y="53"/>
                </a:lnTo>
                <a:lnTo>
                  <a:pt x="2" y="53"/>
                </a:lnTo>
                <a:lnTo>
                  <a:pt x="5" y="51"/>
                </a:lnTo>
                <a:lnTo>
                  <a:pt x="7" y="48"/>
                </a:lnTo>
                <a:lnTo>
                  <a:pt x="10" y="42"/>
                </a:lnTo>
                <a:lnTo>
                  <a:pt x="14" y="39"/>
                </a:lnTo>
                <a:lnTo>
                  <a:pt x="19" y="33"/>
                </a:lnTo>
                <a:lnTo>
                  <a:pt x="22" y="27"/>
                </a:lnTo>
                <a:lnTo>
                  <a:pt x="24" y="18"/>
                </a:lnTo>
                <a:lnTo>
                  <a:pt x="29" y="12"/>
                </a:lnTo>
                <a:lnTo>
                  <a:pt x="31" y="6"/>
                </a:lnTo>
                <a:lnTo>
                  <a:pt x="36" y="3"/>
                </a:lnTo>
                <a:lnTo>
                  <a:pt x="39" y="0"/>
                </a:lnTo>
                <a:lnTo>
                  <a:pt x="43" y="0"/>
                </a:lnTo>
                <a:lnTo>
                  <a:pt x="46" y="0"/>
                </a:lnTo>
                <a:lnTo>
                  <a:pt x="48" y="3"/>
                </a:lnTo>
                <a:lnTo>
                  <a:pt x="51" y="6"/>
                </a:lnTo>
                <a:lnTo>
                  <a:pt x="53" y="9"/>
                </a:lnTo>
                <a:lnTo>
                  <a:pt x="53" y="15"/>
                </a:lnTo>
                <a:lnTo>
                  <a:pt x="53" y="18"/>
                </a:lnTo>
                <a:lnTo>
                  <a:pt x="56" y="24"/>
                </a:lnTo>
                <a:lnTo>
                  <a:pt x="56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21">
            <a:extLst>
              <a:ext uri="{FF2B5EF4-FFF2-40B4-BE49-F238E27FC236}">
                <a16:creationId xmlns:a16="http://schemas.microsoft.com/office/drawing/2014/main" xmlns="" id="{A02602B3-84CE-45CD-B95F-9DC360C17A41}"/>
              </a:ext>
            </a:extLst>
          </p:cNvPr>
          <p:cNvSpPr>
            <a:spLocks/>
          </p:cNvSpPr>
          <p:nvPr/>
        </p:nvSpPr>
        <p:spPr bwMode="auto">
          <a:xfrm>
            <a:off x="5406131" y="1322113"/>
            <a:ext cx="402222" cy="244473"/>
          </a:xfrm>
          <a:custGeom>
            <a:avLst/>
            <a:gdLst>
              <a:gd name="T0" fmla="*/ 60 w 73"/>
              <a:gd name="T1" fmla="*/ 2 h 26"/>
              <a:gd name="T2" fmla="*/ 68 w 73"/>
              <a:gd name="T3" fmla="*/ 8 h 26"/>
              <a:gd name="T4" fmla="*/ 70 w 73"/>
              <a:gd name="T5" fmla="*/ 11 h 26"/>
              <a:gd name="T6" fmla="*/ 73 w 73"/>
              <a:gd name="T7" fmla="*/ 14 h 26"/>
              <a:gd name="T8" fmla="*/ 73 w 73"/>
              <a:gd name="T9" fmla="*/ 20 h 26"/>
              <a:gd name="T10" fmla="*/ 70 w 73"/>
              <a:gd name="T11" fmla="*/ 23 h 26"/>
              <a:gd name="T12" fmla="*/ 68 w 73"/>
              <a:gd name="T13" fmla="*/ 26 h 26"/>
              <a:gd name="T14" fmla="*/ 63 w 73"/>
              <a:gd name="T15" fmla="*/ 26 h 26"/>
              <a:gd name="T16" fmla="*/ 60 w 73"/>
              <a:gd name="T17" fmla="*/ 26 h 26"/>
              <a:gd name="T18" fmla="*/ 56 w 73"/>
              <a:gd name="T19" fmla="*/ 26 h 26"/>
              <a:gd name="T20" fmla="*/ 53 w 73"/>
              <a:gd name="T21" fmla="*/ 26 h 26"/>
              <a:gd name="T22" fmla="*/ 48 w 73"/>
              <a:gd name="T23" fmla="*/ 23 h 26"/>
              <a:gd name="T24" fmla="*/ 41 w 73"/>
              <a:gd name="T25" fmla="*/ 20 h 26"/>
              <a:gd name="T26" fmla="*/ 34 w 73"/>
              <a:gd name="T27" fmla="*/ 17 h 26"/>
              <a:gd name="T28" fmla="*/ 24 w 73"/>
              <a:gd name="T29" fmla="*/ 11 h 26"/>
              <a:gd name="T30" fmla="*/ 12 w 73"/>
              <a:gd name="T31" fmla="*/ 8 h 26"/>
              <a:gd name="T32" fmla="*/ 0 w 73"/>
              <a:gd name="T33" fmla="*/ 0 h 26"/>
              <a:gd name="T34" fmla="*/ 12 w 73"/>
              <a:gd name="T35" fmla="*/ 0 h 26"/>
              <a:gd name="T36" fmla="*/ 22 w 73"/>
              <a:gd name="T37" fmla="*/ 0 h 26"/>
              <a:gd name="T38" fmla="*/ 31 w 73"/>
              <a:gd name="T39" fmla="*/ 0 h 26"/>
              <a:gd name="T40" fmla="*/ 39 w 73"/>
              <a:gd name="T41" fmla="*/ 0 h 26"/>
              <a:gd name="T42" fmla="*/ 46 w 73"/>
              <a:gd name="T43" fmla="*/ 0 h 26"/>
              <a:gd name="T44" fmla="*/ 53 w 73"/>
              <a:gd name="T45" fmla="*/ 0 h 26"/>
              <a:gd name="T46" fmla="*/ 58 w 73"/>
              <a:gd name="T47" fmla="*/ 2 h 26"/>
              <a:gd name="T48" fmla="*/ 60 w 73"/>
              <a:gd name="T49" fmla="*/ 2 h 26"/>
              <a:gd name="T50" fmla="*/ 60 w 73"/>
              <a:gd name="T51" fmla="*/ 2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3" h="26">
                <a:moveTo>
                  <a:pt x="60" y="2"/>
                </a:moveTo>
                <a:lnTo>
                  <a:pt x="68" y="8"/>
                </a:lnTo>
                <a:lnTo>
                  <a:pt x="70" y="11"/>
                </a:lnTo>
                <a:lnTo>
                  <a:pt x="73" y="14"/>
                </a:lnTo>
                <a:lnTo>
                  <a:pt x="73" y="20"/>
                </a:lnTo>
                <a:lnTo>
                  <a:pt x="70" y="23"/>
                </a:lnTo>
                <a:lnTo>
                  <a:pt x="68" y="26"/>
                </a:lnTo>
                <a:lnTo>
                  <a:pt x="63" y="26"/>
                </a:lnTo>
                <a:lnTo>
                  <a:pt x="60" y="26"/>
                </a:lnTo>
                <a:lnTo>
                  <a:pt x="56" y="26"/>
                </a:lnTo>
                <a:lnTo>
                  <a:pt x="53" y="26"/>
                </a:lnTo>
                <a:lnTo>
                  <a:pt x="48" y="23"/>
                </a:lnTo>
                <a:lnTo>
                  <a:pt x="41" y="20"/>
                </a:lnTo>
                <a:lnTo>
                  <a:pt x="34" y="17"/>
                </a:lnTo>
                <a:lnTo>
                  <a:pt x="24" y="11"/>
                </a:lnTo>
                <a:lnTo>
                  <a:pt x="12" y="8"/>
                </a:lnTo>
                <a:lnTo>
                  <a:pt x="0" y="0"/>
                </a:lnTo>
                <a:lnTo>
                  <a:pt x="12" y="0"/>
                </a:lnTo>
                <a:lnTo>
                  <a:pt x="22" y="0"/>
                </a:lnTo>
                <a:lnTo>
                  <a:pt x="31" y="0"/>
                </a:lnTo>
                <a:lnTo>
                  <a:pt x="39" y="0"/>
                </a:lnTo>
                <a:lnTo>
                  <a:pt x="46" y="0"/>
                </a:lnTo>
                <a:lnTo>
                  <a:pt x="53" y="0"/>
                </a:lnTo>
                <a:lnTo>
                  <a:pt x="58" y="2"/>
                </a:lnTo>
                <a:lnTo>
                  <a:pt x="60" y="2"/>
                </a:lnTo>
                <a:lnTo>
                  <a:pt x="60" y="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22">
            <a:extLst>
              <a:ext uri="{FF2B5EF4-FFF2-40B4-BE49-F238E27FC236}">
                <a16:creationId xmlns:a16="http://schemas.microsoft.com/office/drawing/2014/main" xmlns="" id="{CF6BD6DA-5B96-4BEB-98D5-BCBE23252C32}"/>
              </a:ext>
            </a:extLst>
          </p:cNvPr>
          <p:cNvSpPr>
            <a:spLocks/>
          </p:cNvSpPr>
          <p:nvPr/>
        </p:nvSpPr>
        <p:spPr bwMode="auto">
          <a:xfrm>
            <a:off x="5913039" y="955407"/>
            <a:ext cx="947698" cy="282084"/>
          </a:xfrm>
          <a:custGeom>
            <a:avLst/>
            <a:gdLst>
              <a:gd name="T0" fmla="*/ 82 w 172"/>
              <a:gd name="T1" fmla="*/ 6 h 30"/>
              <a:gd name="T2" fmla="*/ 94 w 172"/>
              <a:gd name="T3" fmla="*/ 6 h 30"/>
              <a:gd name="T4" fmla="*/ 104 w 172"/>
              <a:gd name="T5" fmla="*/ 3 h 30"/>
              <a:gd name="T6" fmla="*/ 114 w 172"/>
              <a:gd name="T7" fmla="*/ 3 h 30"/>
              <a:gd name="T8" fmla="*/ 121 w 172"/>
              <a:gd name="T9" fmla="*/ 0 h 30"/>
              <a:gd name="T10" fmla="*/ 128 w 172"/>
              <a:gd name="T11" fmla="*/ 0 h 30"/>
              <a:gd name="T12" fmla="*/ 133 w 172"/>
              <a:gd name="T13" fmla="*/ 0 h 30"/>
              <a:gd name="T14" fmla="*/ 138 w 172"/>
              <a:gd name="T15" fmla="*/ 0 h 30"/>
              <a:gd name="T16" fmla="*/ 143 w 172"/>
              <a:gd name="T17" fmla="*/ 0 h 30"/>
              <a:gd name="T18" fmla="*/ 152 w 172"/>
              <a:gd name="T19" fmla="*/ 0 h 30"/>
              <a:gd name="T20" fmla="*/ 157 w 172"/>
              <a:gd name="T21" fmla="*/ 0 h 30"/>
              <a:gd name="T22" fmla="*/ 162 w 172"/>
              <a:gd name="T23" fmla="*/ 0 h 30"/>
              <a:gd name="T24" fmla="*/ 167 w 172"/>
              <a:gd name="T25" fmla="*/ 3 h 30"/>
              <a:gd name="T26" fmla="*/ 169 w 172"/>
              <a:gd name="T27" fmla="*/ 3 h 30"/>
              <a:gd name="T28" fmla="*/ 172 w 172"/>
              <a:gd name="T29" fmla="*/ 6 h 30"/>
              <a:gd name="T30" fmla="*/ 172 w 172"/>
              <a:gd name="T31" fmla="*/ 9 h 30"/>
              <a:gd name="T32" fmla="*/ 172 w 172"/>
              <a:gd name="T33" fmla="*/ 9 h 30"/>
              <a:gd name="T34" fmla="*/ 169 w 172"/>
              <a:gd name="T35" fmla="*/ 9 h 30"/>
              <a:gd name="T36" fmla="*/ 167 w 172"/>
              <a:gd name="T37" fmla="*/ 12 h 30"/>
              <a:gd name="T38" fmla="*/ 162 w 172"/>
              <a:gd name="T39" fmla="*/ 12 h 30"/>
              <a:gd name="T40" fmla="*/ 157 w 172"/>
              <a:gd name="T41" fmla="*/ 15 h 30"/>
              <a:gd name="T42" fmla="*/ 150 w 172"/>
              <a:gd name="T43" fmla="*/ 15 h 30"/>
              <a:gd name="T44" fmla="*/ 140 w 172"/>
              <a:gd name="T45" fmla="*/ 18 h 30"/>
              <a:gd name="T46" fmla="*/ 130 w 172"/>
              <a:gd name="T47" fmla="*/ 18 h 30"/>
              <a:gd name="T48" fmla="*/ 111 w 172"/>
              <a:gd name="T49" fmla="*/ 21 h 30"/>
              <a:gd name="T50" fmla="*/ 92 w 172"/>
              <a:gd name="T51" fmla="*/ 24 h 30"/>
              <a:gd name="T52" fmla="*/ 72 w 172"/>
              <a:gd name="T53" fmla="*/ 27 h 30"/>
              <a:gd name="T54" fmla="*/ 55 w 172"/>
              <a:gd name="T55" fmla="*/ 27 h 30"/>
              <a:gd name="T56" fmla="*/ 48 w 172"/>
              <a:gd name="T57" fmla="*/ 27 h 30"/>
              <a:gd name="T58" fmla="*/ 41 w 172"/>
              <a:gd name="T59" fmla="*/ 30 h 30"/>
              <a:gd name="T60" fmla="*/ 34 w 172"/>
              <a:gd name="T61" fmla="*/ 30 h 30"/>
              <a:gd name="T62" fmla="*/ 29 w 172"/>
              <a:gd name="T63" fmla="*/ 30 h 30"/>
              <a:gd name="T64" fmla="*/ 24 w 172"/>
              <a:gd name="T65" fmla="*/ 30 h 30"/>
              <a:gd name="T66" fmla="*/ 22 w 172"/>
              <a:gd name="T67" fmla="*/ 30 h 30"/>
              <a:gd name="T68" fmla="*/ 17 w 172"/>
              <a:gd name="T69" fmla="*/ 30 h 30"/>
              <a:gd name="T70" fmla="*/ 14 w 172"/>
              <a:gd name="T71" fmla="*/ 30 h 30"/>
              <a:gd name="T72" fmla="*/ 12 w 172"/>
              <a:gd name="T73" fmla="*/ 27 h 30"/>
              <a:gd name="T74" fmla="*/ 7 w 172"/>
              <a:gd name="T75" fmla="*/ 27 h 30"/>
              <a:gd name="T76" fmla="*/ 2 w 172"/>
              <a:gd name="T77" fmla="*/ 24 h 30"/>
              <a:gd name="T78" fmla="*/ 0 w 172"/>
              <a:gd name="T79" fmla="*/ 21 h 30"/>
              <a:gd name="T80" fmla="*/ 0 w 172"/>
              <a:gd name="T81" fmla="*/ 21 h 30"/>
              <a:gd name="T82" fmla="*/ 0 w 172"/>
              <a:gd name="T83" fmla="*/ 21 h 30"/>
              <a:gd name="T84" fmla="*/ 2 w 172"/>
              <a:gd name="T85" fmla="*/ 18 h 30"/>
              <a:gd name="T86" fmla="*/ 5 w 172"/>
              <a:gd name="T87" fmla="*/ 18 h 30"/>
              <a:gd name="T88" fmla="*/ 7 w 172"/>
              <a:gd name="T89" fmla="*/ 18 h 30"/>
              <a:gd name="T90" fmla="*/ 12 w 172"/>
              <a:gd name="T91" fmla="*/ 15 h 30"/>
              <a:gd name="T92" fmla="*/ 17 w 172"/>
              <a:gd name="T93" fmla="*/ 15 h 30"/>
              <a:gd name="T94" fmla="*/ 22 w 172"/>
              <a:gd name="T95" fmla="*/ 15 h 30"/>
              <a:gd name="T96" fmla="*/ 29 w 172"/>
              <a:gd name="T97" fmla="*/ 15 h 30"/>
              <a:gd name="T98" fmla="*/ 36 w 172"/>
              <a:gd name="T99" fmla="*/ 12 h 30"/>
              <a:gd name="T100" fmla="*/ 43 w 172"/>
              <a:gd name="T101" fmla="*/ 12 h 30"/>
              <a:gd name="T102" fmla="*/ 53 w 172"/>
              <a:gd name="T103" fmla="*/ 12 h 30"/>
              <a:gd name="T104" fmla="*/ 60 w 172"/>
              <a:gd name="T105" fmla="*/ 9 h 30"/>
              <a:gd name="T106" fmla="*/ 72 w 172"/>
              <a:gd name="T107" fmla="*/ 9 h 30"/>
              <a:gd name="T108" fmla="*/ 82 w 172"/>
              <a:gd name="T109" fmla="*/ 6 h 30"/>
              <a:gd name="T110" fmla="*/ 82 w 172"/>
              <a:gd name="T111" fmla="*/ 6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2" h="30">
                <a:moveTo>
                  <a:pt x="82" y="6"/>
                </a:moveTo>
                <a:lnTo>
                  <a:pt x="94" y="6"/>
                </a:lnTo>
                <a:lnTo>
                  <a:pt x="104" y="3"/>
                </a:lnTo>
                <a:lnTo>
                  <a:pt x="114" y="3"/>
                </a:lnTo>
                <a:lnTo>
                  <a:pt x="121" y="0"/>
                </a:lnTo>
                <a:lnTo>
                  <a:pt x="128" y="0"/>
                </a:lnTo>
                <a:lnTo>
                  <a:pt x="133" y="0"/>
                </a:lnTo>
                <a:lnTo>
                  <a:pt x="138" y="0"/>
                </a:lnTo>
                <a:lnTo>
                  <a:pt x="143" y="0"/>
                </a:lnTo>
                <a:lnTo>
                  <a:pt x="152" y="0"/>
                </a:lnTo>
                <a:lnTo>
                  <a:pt x="157" y="0"/>
                </a:lnTo>
                <a:lnTo>
                  <a:pt x="162" y="0"/>
                </a:lnTo>
                <a:lnTo>
                  <a:pt x="167" y="3"/>
                </a:lnTo>
                <a:lnTo>
                  <a:pt x="169" y="3"/>
                </a:lnTo>
                <a:lnTo>
                  <a:pt x="172" y="6"/>
                </a:lnTo>
                <a:lnTo>
                  <a:pt x="172" y="9"/>
                </a:lnTo>
                <a:lnTo>
                  <a:pt x="172" y="9"/>
                </a:lnTo>
                <a:lnTo>
                  <a:pt x="169" y="9"/>
                </a:lnTo>
                <a:lnTo>
                  <a:pt x="167" y="12"/>
                </a:lnTo>
                <a:lnTo>
                  <a:pt x="162" y="12"/>
                </a:lnTo>
                <a:lnTo>
                  <a:pt x="157" y="15"/>
                </a:lnTo>
                <a:lnTo>
                  <a:pt x="150" y="15"/>
                </a:lnTo>
                <a:lnTo>
                  <a:pt x="140" y="18"/>
                </a:lnTo>
                <a:lnTo>
                  <a:pt x="130" y="18"/>
                </a:lnTo>
                <a:lnTo>
                  <a:pt x="111" y="21"/>
                </a:lnTo>
                <a:lnTo>
                  <a:pt x="92" y="24"/>
                </a:lnTo>
                <a:lnTo>
                  <a:pt x="72" y="27"/>
                </a:lnTo>
                <a:lnTo>
                  <a:pt x="55" y="27"/>
                </a:lnTo>
                <a:lnTo>
                  <a:pt x="48" y="27"/>
                </a:lnTo>
                <a:lnTo>
                  <a:pt x="41" y="30"/>
                </a:lnTo>
                <a:lnTo>
                  <a:pt x="34" y="30"/>
                </a:lnTo>
                <a:lnTo>
                  <a:pt x="29" y="30"/>
                </a:lnTo>
                <a:lnTo>
                  <a:pt x="24" y="30"/>
                </a:lnTo>
                <a:lnTo>
                  <a:pt x="22" y="30"/>
                </a:lnTo>
                <a:lnTo>
                  <a:pt x="17" y="30"/>
                </a:lnTo>
                <a:lnTo>
                  <a:pt x="14" y="30"/>
                </a:lnTo>
                <a:lnTo>
                  <a:pt x="12" y="27"/>
                </a:lnTo>
                <a:lnTo>
                  <a:pt x="7" y="27"/>
                </a:lnTo>
                <a:lnTo>
                  <a:pt x="2" y="24"/>
                </a:lnTo>
                <a:lnTo>
                  <a:pt x="0" y="21"/>
                </a:lnTo>
                <a:lnTo>
                  <a:pt x="0" y="21"/>
                </a:lnTo>
                <a:lnTo>
                  <a:pt x="0" y="21"/>
                </a:lnTo>
                <a:lnTo>
                  <a:pt x="2" y="18"/>
                </a:lnTo>
                <a:lnTo>
                  <a:pt x="5" y="18"/>
                </a:lnTo>
                <a:lnTo>
                  <a:pt x="7" y="18"/>
                </a:lnTo>
                <a:lnTo>
                  <a:pt x="12" y="15"/>
                </a:lnTo>
                <a:lnTo>
                  <a:pt x="17" y="15"/>
                </a:lnTo>
                <a:lnTo>
                  <a:pt x="22" y="15"/>
                </a:lnTo>
                <a:lnTo>
                  <a:pt x="29" y="15"/>
                </a:lnTo>
                <a:lnTo>
                  <a:pt x="36" y="12"/>
                </a:lnTo>
                <a:lnTo>
                  <a:pt x="43" y="12"/>
                </a:lnTo>
                <a:lnTo>
                  <a:pt x="53" y="12"/>
                </a:lnTo>
                <a:lnTo>
                  <a:pt x="60" y="9"/>
                </a:lnTo>
                <a:lnTo>
                  <a:pt x="72" y="9"/>
                </a:lnTo>
                <a:lnTo>
                  <a:pt x="82" y="6"/>
                </a:lnTo>
                <a:lnTo>
                  <a:pt x="82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23">
            <a:extLst>
              <a:ext uri="{FF2B5EF4-FFF2-40B4-BE49-F238E27FC236}">
                <a16:creationId xmlns:a16="http://schemas.microsoft.com/office/drawing/2014/main" xmlns="" id="{61A6E6AB-6894-4A48-A7AD-DF915672F9B6}"/>
              </a:ext>
            </a:extLst>
          </p:cNvPr>
          <p:cNvSpPr>
            <a:spLocks/>
          </p:cNvSpPr>
          <p:nvPr/>
        </p:nvSpPr>
        <p:spPr bwMode="auto">
          <a:xfrm>
            <a:off x="6232610" y="626306"/>
            <a:ext cx="264474" cy="1024908"/>
          </a:xfrm>
          <a:custGeom>
            <a:avLst/>
            <a:gdLst>
              <a:gd name="T0" fmla="*/ 48 w 48"/>
              <a:gd name="T1" fmla="*/ 9 h 109"/>
              <a:gd name="T2" fmla="*/ 48 w 48"/>
              <a:gd name="T3" fmla="*/ 12 h 109"/>
              <a:gd name="T4" fmla="*/ 48 w 48"/>
              <a:gd name="T5" fmla="*/ 15 h 109"/>
              <a:gd name="T6" fmla="*/ 48 w 48"/>
              <a:gd name="T7" fmla="*/ 15 h 109"/>
              <a:gd name="T8" fmla="*/ 48 w 48"/>
              <a:gd name="T9" fmla="*/ 17 h 109"/>
              <a:gd name="T10" fmla="*/ 46 w 48"/>
              <a:gd name="T11" fmla="*/ 20 h 109"/>
              <a:gd name="T12" fmla="*/ 43 w 48"/>
              <a:gd name="T13" fmla="*/ 26 h 109"/>
              <a:gd name="T14" fmla="*/ 43 w 48"/>
              <a:gd name="T15" fmla="*/ 32 h 109"/>
              <a:gd name="T16" fmla="*/ 41 w 48"/>
              <a:gd name="T17" fmla="*/ 44 h 109"/>
              <a:gd name="T18" fmla="*/ 41 w 48"/>
              <a:gd name="T19" fmla="*/ 47 h 109"/>
              <a:gd name="T20" fmla="*/ 41 w 48"/>
              <a:gd name="T21" fmla="*/ 56 h 109"/>
              <a:gd name="T22" fmla="*/ 41 w 48"/>
              <a:gd name="T23" fmla="*/ 62 h 109"/>
              <a:gd name="T24" fmla="*/ 41 w 48"/>
              <a:gd name="T25" fmla="*/ 71 h 109"/>
              <a:gd name="T26" fmla="*/ 41 w 48"/>
              <a:gd name="T27" fmla="*/ 79 h 109"/>
              <a:gd name="T28" fmla="*/ 41 w 48"/>
              <a:gd name="T29" fmla="*/ 88 h 109"/>
              <a:gd name="T30" fmla="*/ 41 w 48"/>
              <a:gd name="T31" fmla="*/ 97 h 109"/>
              <a:gd name="T32" fmla="*/ 41 w 48"/>
              <a:gd name="T33" fmla="*/ 109 h 109"/>
              <a:gd name="T34" fmla="*/ 12 w 48"/>
              <a:gd name="T35" fmla="*/ 109 h 109"/>
              <a:gd name="T36" fmla="*/ 12 w 48"/>
              <a:gd name="T37" fmla="*/ 94 h 109"/>
              <a:gd name="T38" fmla="*/ 12 w 48"/>
              <a:gd name="T39" fmla="*/ 79 h 109"/>
              <a:gd name="T40" fmla="*/ 12 w 48"/>
              <a:gd name="T41" fmla="*/ 65 h 109"/>
              <a:gd name="T42" fmla="*/ 12 w 48"/>
              <a:gd name="T43" fmla="*/ 53 h 109"/>
              <a:gd name="T44" fmla="*/ 12 w 48"/>
              <a:gd name="T45" fmla="*/ 44 h 109"/>
              <a:gd name="T46" fmla="*/ 12 w 48"/>
              <a:gd name="T47" fmla="*/ 35 h 109"/>
              <a:gd name="T48" fmla="*/ 12 w 48"/>
              <a:gd name="T49" fmla="*/ 29 h 109"/>
              <a:gd name="T50" fmla="*/ 10 w 48"/>
              <a:gd name="T51" fmla="*/ 26 h 109"/>
              <a:gd name="T52" fmla="*/ 10 w 48"/>
              <a:gd name="T53" fmla="*/ 20 h 109"/>
              <a:gd name="T54" fmla="*/ 7 w 48"/>
              <a:gd name="T55" fmla="*/ 15 h 109"/>
              <a:gd name="T56" fmla="*/ 5 w 48"/>
              <a:gd name="T57" fmla="*/ 12 h 109"/>
              <a:gd name="T58" fmla="*/ 2 w 48"/>
              <a:gd name="T59" fmla="*/ 12 h 109"/>
              <a:gd name="T60" fmla="*/ 0 w 48"/>
              <a:gd name="T61" fmla="*/ 9 h 109"/>
              <a:gd name="T62" fmla="*/ 0 w 48"/>
              <a:gd name="T63" fmla="*/ 9 h 109"/>
              <a:gd name="T64" fmla="*/ 0 w 48"/>
              <a:gd name="T65" fmla="*/ 6 h 109"/>
              <a:gd name="T66" fmla="*/ 0 w 48"/>
              <a:gd name="T67" fmla="*/ 6 h 109"/>
              <a:gd name="T68" fmla="*/ 2 w 48"/>
              <a:gd name="T69" fmla="*/ 3 h 109"/>
              <a:gd name="T70" fmla="*/ 5 w 48"/>
              <a:gd name="T71" fmla="*/ 3 h 109"/>
              <a:gd name="T72" fmla="*/ 7 w 48"/>
              <a:gd name="T73" fmla="*/ 0 h 109"/>
              <a:gd name="T74" fmla="*/ 10 w 48"/>
              <a:gd name="T75" fmla="*/ 0 h 109"/>
              <a:gd name="T76" fmla="*/ 14 w 48"/>
              <a:gd name="T77" fmla="*/ 0 h 109"/>
              <a:gd name="T78" fmla="*/ 19 w 48"/>
              <a:gd name="T79" fmla="*/ 0 h 109"/>
              <a:gd name="T80" fmla="*/ 24 w 48"/>
              <a:gd name="T81" fmla="*/ 0 h 109"/>
              <a:gd name="T82" fmla="*/ 29 w 48"/>
              <a:gd name="T83" fmla="*/ 3 h 109"/>
              <a:gd name="T84" fmla="*/ 34 w 48"/>
              <a:gd name="T85" fmla="*/ 3 h 109"/>
              <a:gd name="T86" fmla="*/ 36 w 48"/>
              <a:gd name="T87" fmla="*/ 3 h 109"/>
              <a:gd name="T88" fmla="*/ 41 w 48"/>
              <a:gd name="T89" fmla="*/ 6 h 109"/>
              <a:gd name="T90" fmla="*/ 46 w 48"/>
              <a:gd name="T91" fmla="*/ 6 h 109"/>
              <a:gd name="T92" fmla="*/ 48 w 48"/>
              <a:gd name="T93" fmla="*/ 9 h 109"/>
              <a:gd name="T94" fmla="*/ 48 w 48"/>
              <a:gd name="T95" fmla="*/ 9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8" h="109">
                <a:moveTo>
                  <a:pt x="48" y="9"/>
                </a:moveTo>
                <a:lnTo>
                  <a:pt x="48" y="12"/>
                </a:lnTo>
                <a:lnTo>
                  <a:pt x="48" y="15"/>
                </a:lnTo>
                <a:lnTo>
                  <a:pt x="48" y="15"/>
                </a:lnTo>
                <a:lnTo>
                  <a:pt x="48" y="17"/>
                </a:lnTo>
                <a:lnTo>
                  <a:pt x="46" y="20"/>
                </a:lnTo>
                <a:lnTo>
                  <a:pt x="43" y="26"/>
                </a:lnTo>
                <a:lnTo>
                  <a:pt x="43" y="32"/>
                </a:lnTo>
                <a:lnTo>
                  <a:pt x="41" y="44"/>
                </a:lnTo>
                <a:lnTo>
                  <a:pt x="41" y="47"/>
                </a:lnTo>
                <a:lnTo>
                  <a:pt x="41" y="56"/>
                </a:lnTo>
                <a:lnTo>
                  <a:pt x="41" y="62"/>
                </a:lnTo>
                <a:lnTo>
                  <a:pt x="41" y="71"/>
                </a:lnTo>
                <a:lnTo>
                  <a:pt x="41" y="79"/>
                </a:lnTo>
                <a:lnTo>
                  <a:pt x="41" y="88"/>
                </a:lnTo>
                <a:lnTo>
                  <a:pt x="41" y="97"/>
                </a:lnTo>
                <a:lnTo>
                  <a:pt x="41" y="109"/>
                </a:lnTo>
                <a:lnTo>
                  <a:pt x="12" y="109"/>
                </a:lnTo>
                <a:lnTo>
                  <a:pt x="12" y="94"/>
                </a:lnTo>
                <a:lnTo>
                  <a:pt x="12" y="79"/>
                </a:lnTo>
                <a:lnTo>
                  <a:pt x="12" y="65"/>
                </a:lnTo>
                <a:lnTo>
                  <a:pt x="12" y="53"/>
                </a:lnTo>
                <a:lnTo>
                  <a:pt x="12" y="44"/>
                </a:lnTo>
                <a:lnTo>
                  <a:pt x="12" y="35"/>
                </a:lnTo>
                <a:lnTo>
                  <a:pt x="12" y="29"/>
                </a:lnTo>
                <a:lnTo>
                  <a:pt x="10" y="26"/>
                </a:lnTo>
                <a:lnTo>
                  <a:pt x="10" y="20"/>
                </a:lnTo>
                <a:lnTo>
                  <a:pt x="7" y="15"/>
                </a:lnTo>
                <a:lnTo>
                  <a:pt x="5" y="12"/>
                </a:lnTo>
                <a:lnTo>
                  <a:pt x="2" y="12"/>
                </a:lnTo>
                <a:lnTo>
                  <a:pt x="0" y="9"/>
                </a:lnTo>
                <a:lnTo>
                  <a:pt x="0" y="9"/>
                </a:lnTo>
                <a:lnTo>
                  <a:pt x="0" y="6"/>
                </a:lnTo>
                <a:lnTo>
                  <a:pt x="0" y="6"/>
                </a:lnTo>
                <a:lnTo>
                  <a:pt x="2" y="3"/>
                </a:lnTo>
                <a:lnTo>
                  <a:pt x="5" y="3"/>
                </a:lnTo>
                <a:lnTo>
                  <a:pt x="7" y="0"/>
                </a:lnTo>
                <a:lnTo>
                  <a:pt x="10" y="0"/>
                </a:lnTo>
                <a:lnTo>
                  <a:pt x="14" y="0"/>
                </a:lnTo>
                <a:lnTo>
                  <a:pt x="19" y="0"/>
                </a:lnTo>
                <a:lnTo>
                  <a:pt x="24" y="0"/>
                </a:lnTo>
                <a:lnTo>
                  <a:pt x="29" y="3"/>
                </a:lnTo>
                <a:lnTo>
                  <a:pt x="34" y="3"/>
                </a:lnTo>
                <a:lnTo>
                  <a:pt x="36" y="3"/>
                </a:lnTo>
                <a:lnTo>
                  <a:pt x="41" y="6"/>
                </a:lnTo>
                <a:lnTo>
                  <a:pt x="46" y="6"/>
                </a:lnTo>
                <a:lnTo>
                  <a:pt x="48" y="9"/>
                </a:lnTo>
                <a:lnTo>
                  <a:pt x="48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24">
            <a:extLst>
              <a:ext uri="{FF2B5EF4-FFF2-40B4-BE49-F238E27FC236}">
                <a16:creationId xmlns:a16="http://schemas.microsoft.com/office/drawing/2014/main" xmlns="" id="{C511C9EF-5AB7-4870-89BD-F30D8A10B942}"/>
              </a:ext>
            </a:extLst>
          </p:cNvPr>
          <p:cNvSpPr>
            <a:spLocks/>
          </p:cNvSpPr>
          <p:nvPr/>
        </p:nvSpPr>
        <p:spPr bwMode="auto">
          <a:xfrm>
            <a:off x="5990176" y="1820464"/>
            <a:ext cx="203867" cy="1137743"/>
          </a:xfrm>
          <a:custGeom>
            <a:avLst/>
            <a:gdLst>
              <a:gd name="T0" fmla="*/ 8 w 37"/>
              <a:gd name="T1" fmla="*/ 47 h 121"/>
              <a:gd name="T2" fmla="*/ 5 w 37"/>
              <a:gd name="T3" fmla="*/ 32 h 121"/>
              <a:gd name="T4" fmla="*/ 5 w 37"/>
              <a:gd name="T5" fmla="*/ 23 h 121"/>
              <a:gd name="T6" fmla="*/ 5 w 37"/>
              <a:gd name="T7" fmla="*/ 14 h 121"/>
              <a:gd name="T8" fmla="*/ 3 w 37"/>
              <a:gd name="T9" fmla="*/ 11 h 121"/>
              <a:gd name="T10" fmla="*/ 3 w 37"/>
              <a:gd name="T11" fmla="*/ 6 h 121"/>
              <a:gd name="T12" fmla="*/ 3 w 37"/>
              <a:gd name="T13" fmla="*/ 3 h 121"/>
              <a:gd name="T14" fmla="*/ 5 w 37"/>
              <a:gd name="T15" fmla="*/ 3 h 121"/>
              <a:gd name="T16" fmla="*/ 8 w 37"/>
              <a:gd name="T17" fmla="*/ 0 h 121"/>
              <a:gd name="T18" fmla="*/ 10 w 37"/>
              <a:gd name="T19" fmla="*/ 0 h 121"/>
              <a:gd name="T20" fmla="*/ 12 w 37"/>
              <a:gd name="T21" fmla="*/ 0 h 121"/>
              <a:gd name="T22" fmla="*/ 17 w 37"/>
              <a:gd name="T23" fmla="*/ 0 h 121"/>
              <a:gd name="T24" fmla="*/ 20 w 37"/>
              <a:gd name="T25" fmla="*/ 0 h 121"/>
              <a:gd name="T26" fmla="*/ 25 w 37"/>
              <a:gd name="T27" fmla="*/ 0 h 121"/>
              <a:gd name="T28" fmla="*/ 29 w 37"/>
              <a:gd name="T29" fmla="*/ 3 h 121"/>
              <a:gd name="T30" fmla="*/ 37 w 37"/>
              <a:gd name="T31" fmla="*/ 3 h 121"/>
              <a:gd name="T32" fmla="*/ 37 w 37"/>
              <a:gd name="T33" fmla="*/ 17 h 121"/>
              <a:gd name="T34" fmla="*/ 37 w 37"/>
              <a:gd name="T35" fmla="*/ 29 h 121"/>
              <a:gd name="T36" fmla="*/ 37 w 37"/>
              <a:gd name="T37" fmla="*/ 41 h 121"/>
              <a:gd name="T38" fmla="*/ 37 w 37"/>
              <a:gd name="T39" fmla="*/ 50 h 121"/>
              <a:gd name="T40" fmla="*/ 37 w 37"/>
              <a:gd name="T41" fmla="*/ 59 h 121"/>
              <a:gd name="T42" fmla="*/ 37 w 37"/>
              <a:gd name="T43" fmla="*/ 70 h 121"/>
              <a:gd name="T44" fmla="*/ 34 w 37"/>
              <a:gd name="T45" fmla="*/ 82 h 121"/>
              <a:gd name="T46" fmla="*/ 34 w 37"/>
              <a:gd name="T47" fmla="*/ 94 h 121"/>
              <a:gd name="T48" fmla="*/ 34 w 37"/>
              <a:gd name="T49" fmla="*/ 100 h 121"/>
              <a:gd name="T50" fmla="*/ 32 w 37"/>
              <a:gd name="T51" fmla="*/ 106 h 121"/>
              <a:gd name="T52" fmla="*/ 32 w 37"/>
              <a:gd name="T53" fmla="*/ 112 h 121"/>
              <a:gd name="T54" fmla="*/ 29 w 37"/>
              <a:gd name="T55" fmla="*/ 115 h 121"/>
              <a:gd name="T56" fmla="*/ 29 w 37"/>
              <a:gd name="T57" fmla="*/ 118 h 121"/>
              <a:gd name="T58" fmla="*/ 27 w 37"/>
              <a:gd name="T59" fmla="*/ 121 h 121"/>
              <a:gd name="T60" fmla="*/ 25 w 37"/>
              <a:gd name="T61" fmla="*/ 121 h 121"/>
              <a:gd name="T62" fmla="*/ 22 w 37"/>
              <a:gd name="T63" fmla="*/ 121 h 121"/>
              <a:gd name="T64" fmla="*/ 20 w 37"/>
              <a:gd name="T65" fmla="*/ 121 h 121"/>
              <a:gd name="T66" fmla="*/ 15 w 37"/>
              <a:gd name="T67" fmla="*/ 118 h 121"/>
              <a:gd name="T68" fmla="*/ 12 w 37"/>
              <a:gd name="T69" fmla="*/ 118 h 121"/>
              <a:gd name="T70" fmla="*/ 8 w 37"/>
              <a:gd name="T71" fmla="*/ 112 h 121"/>
              <a:gd name="T72" fmla="*/ 5 w 37"/>
              <a:gd name="T73" fmla="*/ 109 h 121"/>
              <a:gd name="T74" fmla="*/ 3 w 37"/>
              <a:gd name="T75" fmla="*/ 106 h 121"/>
              <a:gd name="T76" fmla="*/ 3 w 37"/>
              <a:gd name="T77" fmla="*/ 103 h 121"/>
              <a:gd name="T78" fmla="*/ 0 w 37"/>
              <a:gd name="T79" fmla="*/ 100 h 121"/>
              <a:gd name="T80" fmla="*/ 0 w 37"/>
              <a:gd name="T81" fmla="*/ 97 h 121"/>
              <a:gd name="T82" fmla="*/ 3 w 37"/>
              <a:gd name="T83" fmla="*/ 94 h 121"/>
              <a:gd name="T84" fmla="*/ 3 w 37"/>
              <a:gd name="T85" fmla="*/ 91 h 121"/>
              <a:gd name="T86" fmla="*/ 5 w 37"/>
              <a:gd name="T87" fmla="*/ 85 h 121"/>
              <a:gd name="T88" fmla="*/ 5 w 37"/>
              <a:gd name="T89" fmla="*/ 79 h 121"/>
              <a:gd name="T90" fmla="*/ 8 w 37"/>
              <a:gd name="T91" fmla="*/ 70 h 121"/>
              <a:gd name="T92" fmla="*/ 8 w 37"/>
              <a:gd name="T93" fmla="*/ 59 h 121"/>
              <a:gd name="T94" fmla="*/ 8 w 37"/>
              <a:gd name="T95" fmla="*/ 47 h 121"/>
              <a:gd name="T96" fmla="*/ 8 w 37"/>
              <a:gd name="T97" fmla="*/ 47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7" h="121">
                <a:moveTo>
                  <a:pt x="8" y="47"/>
                </a:moveTo>
                <a:lnTo>
                  <a:pt x="5" y="32"/>
                </a:lnTo>
                <a:lnTo>
                  <a:pt x="5" y="23"/>
                </a:lnTo>
                <a:lnTo>
                  <a:pt x="5" y="14"/>
                </a:lnTo>
                <a:lnTo>
                  <a:pt x="3" y="11"/>
                </a:lnTo>
                <a:lnTo>
                  <a:pt x="3" y="6"/>
                </a:lnTo>
                <a:lnTo>
                  <a:pt x="3" y="3"/>
                </a:lnTo>
                <a:lnTo>
                  <a:pt x="5" y="3"/>
                </a:lnTo>
                <a:lnTo>
                  <a:pt x="8" y="0"/>
                </a:lnTo>
                <a:lnTo>
                  <a:pt x="10" y="0"/>
                </a:lnTo>
                <a:lnTo>
                  <a:pt x="12" y="0"/>
                </a:lnTo>
                <a:lnTo>
                  <a:pt x="17" y="0"/>
                </a:lnTo>
                <a:lnTo>
                  <a:pt x="20" y="0"/>
                </a:lnTo>
                <a:lnTo>
                  <a:pt x="25" y="0"/>
                </a:lnTo>
                <a:lnTo>
                  <a:pt x="29" y="3"/>
                </a:lnTo>
                <a:lnTo>
                  <a:pt x="37" y="3"/>
                </a:lnTo>
                <a:lnTo>
                  <a:pt x="37" y="17"/>
                </a:lnTo>
                <a:lnTo>
                  <a:pt x="37" y="29"/>
                </a:lnTo>
                <a:lnTo>
                  <a:pt x="37" y="41"/>
                </a:lnTo>
                <a:lnTo>
                  <a:pt x="37" y="50"/>
                </a:lnTo>
                <a:lnTo>
                  <a:pt x="37" y="59"/>
                </a:lnTo>
                <a:lnTo>
                  <a:pt x="37" y="70"/>
                </a:lnTo>
                <a:lnTo>
                  <a:pt x="34" y="82"/>
                </a:lnTo>
                <a:lnTo>
                  <a:pt x="34" y="94"/>
                </a:lnTo>
                <a:lnTo>
                  <a:pt x="34" y="100"/>
                </a:lnTo>
                <a:lnTo>
                  <a:pt x="32" y="106"/>
                </a:lnTo>
                <a:lnTo>
                  <a:pt x="32" y="112"/>
                </a:lnTo>
                <a:lnTo>
                  <a:pt x="29" y="115"/>
                </a:lnTo>
                <a:lnTo>
                  <a:pt x="29" y="118"/>
                </a:lnTo>
                <a:lnTo>
                  <a:pt x="27" y="121"/>
                </a:lnTo>
                <a:lnTo>
                  <a:pt x="25" y="121"/>
                </a:lnTo>
                <a:lnTo>
                  <a:pt x="22" y="121"/>
                </a:lnTo>
                <a:lnTo>
                  <a:pt x="20" y="121"/>
                </a:lnTo>
                <a:lnTo>
                  <a:pt x="15" y="118"/>
                </a:lnTo>
                <a:lnTo>
                  <a:pt x="12" y="118"/>
                </a:lnTo>
                <a:lnTo>
                  <a:pt x="8" y="112"/>
                </a:lnTo>
                <a:lnTo>
                  <a:pt x="5" y="109"/>
                </a:lnTo>
                <a:lnTo>
                  <a:pt x="3" y="106"/>
                </a:lnTo>
                <a:lnTo>
                  <a:pt x="3" y="103"/>
                </a:lnTo>
                <a:lnTo>
                  <a:pt x="0" y="100"/>
                </a:lnTo>
                <a:lnTo>
                  <a:pt x="0" y="97"/>
                </a:lnTo>
                <a:lnTo>
                  <a:pt x="3" y="94"/>
                </a:lnTo>
                <a:lnTo>
                  <a:pt x="3" y="91"/>
                </a:lnTo>
                <a:lnTo>
                  <a:pt x="5" y="85"/>
                </a:lnTo>
                <a:lnTo>
                  <a:pt x="5" y="79"/>
                </a:lnTo>
                <a:lnTo>
                  <a:pt x="8" y="70"/>
                </a:lnTo>
                <a:lnTo>
                  <a:pt x="8" y="59"/>
                </a:lnTo>
                <a:lnTo>
                  <a:pt x="8" y="47"/>
                </a:lnTo>
                <a:lnTo>
                  <a:pt x="8" y="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26">
            <a:extLst>
              <a:ext uri="{FF2B5EF4-FFF2-40B4-BE49-F238E27FC236}">
                <a16:creationId xmlns:a16="http://schemas.microsoft.com/office/drawing/2014/main" xmlns="" id="{CD29C97E-F071-4ED7-B483-2FD7AAE08652}"/>
              </a:ext>
            </a:extLst>
          </p:cNvPr>
          <p:cNvSpPr>
            <a:spLocks/>
          </p:cNvSpPr>
          <p:nvPr/>
        </p:nvSpPr>
        <p:spPr bwMode="auto">
          <a:xfrm>
            <a:off x="6100375" y="2036726"/>
            <a:ext cx="451810" cy="169250"/>
          </a:xfrm>
          <a:custGeom>
            <a:avLst/>
            <a:gdLst>
              <a:gd name="T0" fmla="*/ 38 w 82"/>
              <a:gd name="T1" fmla="*/ 3 h 18"/>
              <a:gd name="T2" fmla="*/ 46 w 82"/>
              <a:gd name="T3" fmla="*/ 3 h 18"/>
              <a:gd name="T4" fmla="*/ 53 w 82"/>
              <a:gd name="T5" fmla="*/ 3 h 18"/>
              <a:gd name="T6" fmla="*/ 60 w 82"/>
              <a:gd name="T7" fmla="*/ 0 h 18"/>
              <a:gd name="T8" fmla="*/ 67 w 82"/>
              <a:gd name="T9" fmla="*/ 0 h 18"/>
              <a:gd name="T10" fmla="*/ 75 w 82"/>
              <a:gd name="T11" fmla="*/ 3 h 18"/>
              <a:gd name="T12" fmla="*/ 80 w 82"/>
              <a:gd name="T13" fmla="*/ 3 h 18"/>
              <a:gd name="T14" fmla="*/ 82 w 82"/>
              <a:gd name="T15" fmla="*/ 3 h 18"/>
              <a:gd name="T16" fmla="*/ 82 w 82"/>
              <a:gd name="T17" fmla="*/ 6 h 18"/>
              <a:gd name="T18" fmla="*/ 82 w 82"/>
              <a:gd name="T19" fmla="*/ 9 h 18"/>
              <a:gd name="T20" fmla="*/ 80 w 82"/>
              <a:gd name="T21" fmla="*/ 9 h 18"/>
              <a:gd name="T22" fmla="*/ 77 w 82"/>
              <a:gd name="T23" fmla="*/ 12 h 18"/>
              <a:gd name="T24" fmla="*/ 75 w 82"/>
              <a:gd name="T25" fmla="*/ 12 h 18"/>
              <a:gd name="T26" fmla="*/ 72 w 82"/>
              <a:gd name="T27" fmla="*/ 12 h 18"/>
              <a:gd name="T28" fmla="*/ 67 w 82"/>
              <a:gd name="T29" fmla="*/ 15 h 18"/>
              <a:gd name="T30" fmla="*/ 65 w 82"/>
              <a:gd name="T31" fmla="*/ 15 h 18"/>
              <a:gd name="T32" fmla="*/ 58 w 82"/>
              <a:gd name="T33" fmla="*/ 15 h 18"/>
              <a:gd name="T34" fmla="*/ 53 w 82"/>
              <a:gd name="T35" fmla="*/ 18 h 18"/>
              <a:gd name="T36" fmla="*/ 46 w 82"/>
              <a:gd name="T37" fmla="*/ 18 h 18"/>
              <a:gd name="T38" fmla="*/ 38 w 82"/>
              <a:gd name="T39" fmla="*/ 18 h 18"/>
              <a:gd name="T40" fmla="*/ 29 w 82"/>
              <a:gd name="T41" fmla="*/ 18 h 18"/>
              <a:gd name="T42" fmla="*/ 19 w 82"/>
              <a:gd name="T43" fmla="*/ 18 h 18"/>
              <a:gd name="T44" fmla="*/ 9 w 82"/>
              <a:gd name="T45" fmla="*/ 18 h 18"/>
              <a:gd name="T46" fmla="*/ 0 w 82"/>
              <a:gd name="T47" fmla="*/ 18 h 18"/>
              <a:gd name="T48" fmla="*/ 0 w 82"/>
              <a:gd name="T49" fmla="*/ 6 h 18"/>
              <a:gd name="T50" fmla="*/ 12 w 82"/>
              <a:gd name="T51" fmla="*/ 6 h 18"/>
              <a:gd name="T52" fmla="*/ 21 w 82"/>
              <a:gd name="T53" fmla="*/ 6 h 18"/>
              <a:gd name="T54" fmla="*/ 31 w 82"/>
              <a:gd name="T55" fmla="*/ 6 h 18"/>
              <a:gd name="T56" fmla="*/ 38 w 82"/>
              <a:gd name="T57" fmla="*/ 3 h 18"/>
              <a:gd name="T58" fmla="*/ 38 w 82"/>
              <a:gd name="T59" fmla="*/ 3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2" h="18">
                <a:moveTo>
                  <a:pt x="38" y="3"/>
                </a:moveTo>
                <a:lnTo>
                  <a:pt x="46" y="3"/>
                </a:lnTo>
                <a:lnTo>
                  <a:pt x="53" y="3"/>
                </a:lnTo>
                <a:lnTo>
                  <a:pt x="60" y="0"/>
                </a:lnTo>
                <a:lnTo>
                  <a:pt x="67" y="0"/>
                </a:lnTo>
                <a:lnTo>
                  <a:pt x="75" y="3"/>
                </a:lnTo>
                <a:lnTo>
                  <a:pt x="80" y="3"/>
                </a:lnTo>
                <a:lnTo>
                  <a:pt x="82" y="3"/>
                </a:lnTo>
                <a:lnTo>
                  <a:pt x="82" y="6"/>
                </a:lnTo>
                <a:lnTo>
                  <a:pt x="82" y="9"/>
                </a:lnTo>
                <a:lnTo>
                  <a:pt x="80" y="9"/>
                </a:lnTo>
                <a:lnTo>
                  <a:pt x="77" y="12"/>
                </a:lnTo>
                <a:lnTo>
                  <a:pt x="75" y="12"/>
                </a:lnTo>
                <a:lnTo>
                  <a:pt x="72" y="12"/>
                </a:lnTo>
                <a:lnTo>
                  <a:pt x="67" y="15"/>
                </a:lnTo>
                <a:lnTo>
                  <a:pt x="65" y="15"/>
                </a:lnTo>
                <a:lnTo>
                  <a:pt x="58" y="15"/>
                </a:lnTo>
                <a:lnTo>
                  <a:pt x="53" y="18"/>
                </a:lnTo>
                <a:lnTo>
                  <a:pt x="46" y="18"/>
                </a:lnTo>
                <a:lnTo>
                  <a:pt x="38" y="18"/>
                </a:lnTo>
                <a:lnTo>
                  <a:pt x="29" y="18"/>
                </a:lnTo>
                <a:lnTo>
                  <a:pt x="19" y="18"/>
                </a:lnTo>
                <a:lnTo>
                  <a:pt x="9" y="18"/>
                </a:lnTo>
                <a:lnTo>
                  <a:pt x="0" y="18"/>
                </a:lnTo>
                <a:lnTo>
                  <a:pt x="0" y="6"/>
                </a:lnTo>
                <a:lnTo>
                  <a:pt x="12" y="6"/>
                </a:lnTo>
                <a:lnTo>
                  <a:pt x="21" y="6"/>
                </a:lnTo>
                <a:lnTo>
                  <a:pt x="31" y="6"/>
                </a:lnTo>
                <a:lnTo>
                  <a:pt x="38" y="3"/>
                </a:lnTo>
                <a:lnTo>
                  <a:pt x="38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27">
            <a:extLst>
              <a:ext uri="{FF2B5EF4-FFF2-40B4-BE49-F238E27FC236}">
                <a16:creationId xmlns:a16="http://schemas.microsoft.com/office/drawing/2014/main" xmlns="" id="{F5EC0599-17BB-4EF1-908E-5F20646B73D8}"/>
              </a:ext>
            </a:extLst>
          </p:cNvPr>
          <p:cNvSpPr>
            <a:spLocks/>
          </p:cNvSpPr>
          <p:nvPr/>
        </p:nvSpPr>
        <p:spPr bwMode="auto">
          <a:xfrm>
            <a:off x="6072824" y="2347021"/>
            <a:ext cx="490381" cy="159851"/>
          </a:xfrm>
          <a:custGeom>
            <a:avLst/>
            <a:gdLst>
              <a:gd name="T0" fmla="*/ 63 w 89"/>
              <a:gd name="T1" fmla="*/ 14 h 17"/>
              <a:gd name="T2" fmla="*/ 48 w 89"/>
              <a:gd name="T3" fmla="*/ 14 h 17"/>
              <a:gd name="T4" fmla="*/ 34 w 89"/>
              <a:gd name="T5" fmla="*/ 14 h 17"/>
              <a:gd name="T6" fmla="*/ 19 w 89"/>
              <a:gd name="T7" fmla="*/ 17 h 17"/>
              <a:gd name="T8" fmla="*/ 0 w 89"/>
              <a:gd name="T9" fmla="*/ 17 h 17"/>
              <a:gd name="T10" fmla="*/ 0 w 89"/>
              <a:gd name="T11" fmla="*/ 6 h 17"/>
              <a:gd name="T12" fmla="*/ 14 w 89"/>
              <a:gd name="T13" fmla="*/ 3 h 17"/>
              <a:gd name="T14" fmla="*/ 24 w 89"/>
              <a:gd name="T15" fmla="*/ 3 h 17"/>
              <a:gd name="T16" fmla="*/ 34 w 89"/>
              <a:gd name="T17" fmla="*/ 3 h 17"/>
              <a:gd name="T18" fmla="*/ 43 w 89"/>
              <a:gd name="T19" fmla="*/ 0 h 17"/>
              <a:gd name="T20" fmla="*/ 51 w 89"/>
              <a:gd name="T21" fmla="*/ 0 h 17"/>
              <a:gd name="T22" fmla="*/ 55 w 89"/>
              <a:gd name="T23" fmla="*/ 0 h 17"/>
              <a:gd name="T24" fmla="*/ 60 w 89"/>
              <a:gd name="T25" fmla="*/ 0 h 17"/>
              <a:gd name="T26" fmla="*/ 63 w 89"/>
              <a:gd name="T27" fmla="*/ 0 h 17"/>
              <a:gd name="T28" fmla="*/ 72 w 89"/>
              <a:gd name="T29" fmla="*/ 0 h 17"/>
              <a:gd name="T30" fmla="*/ 80 w 89"/>
              <a:gd name="T31" fmla="*/ 3 h 17"/>
              <a:gd name="T32" fmla="*/ 85 w 89"/>
              <a:gd name="T33" fmla="*/ 3 h 17"/>
              <a:gd name="T34" fmla="*/ 87 w 89"/>
              <a:gd name="T35" fmla="*/ 3 h 17"/>
              <a:gd name="T36" fmla="*/ 89 w 89"/>
              <a:gd name="T37" fmla="*/ 6 h 17"/>
              <a:gd name="T38" fmla="*/ 89 w 89"/>
              <a:gd name="T39" fmla="*/ 9 h 17"/>
              <a:gd name="T40" fmla="*/ 89 w 89"/>
              <a:gd name="T41" fmla="*/ 9 h 17"/>
              <a:gd name="T42" fmla="*/ 87 w 89"/>
              <a:gd name="T43" fmla="*/ 9 h 17"/>
              <a:gd name="T44" fmla="*/ 85 w 89"/>
              <a:gd name="T45" fmla="*/ 11 h 17"/>
              <a:gd name="T46" fmla="*/ 82 w 89"/>
              <a:gd name="T47" fmla="*/ 11 h 17"/>
              <a:gd name="T48" fmla="*/ 80 w 89"/>
              <a:gd name="T49" fmla="*/ 11 h 17"/>
              <a:gd name="T50" fmla="*/ 75 w 89"/>
              <a:gd name="T51" fmla="*/ 14 h 17"/>
              <a:gd name="T52" fmla="*/ 70 w 89"/>
              <a:gd name="T53" fmla="*/ 14 h 17"/>
              <a:gd name="T54" fmla="*/ 63 w 89"/>
              <a:gd name="T55" fmla="*/ 14 h 17"/>
              <a:gd name="T56" fmla="*/ 63 w 89"/>
              <a:gd name="T57" fmla="*/ 14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89" h="17">
                <a:moveTo>
                  <a:pt x="63" y="14"/>
                </a:moveTo>
                <a:lnTo>
                  <a:pt x="48" y="14"/>
                </a:lnTo>
                <a:lnTo>
                  <a:pt x="34" y="14"/>
                </a:lnTo>
                <a:lnTo>
                  <a:pt x="19" y="17"/>
                </a:lnTo>
                <a:lnTo>
                  <a:pt x="0" y="17"/>
                </a:lnTo>
                <a:lnTo>
                  <a:pt x="0" y="6"/>
                </a:lnTo>
                <a:lnTo>
                  <a:pt x="14" y="3"/>
                </a:lnTo>
                <a:lnTo>
                  <a:pt x="24" y="3"/>
                </a:lnTo>
                <a:lnTo>
                  <a:pt x="34" y="3"/>
                </a:lnTo>
                <a:lnTo>
                  <a:pt x="43" y="0"/>
                </a:lnTo>
                <a:lnTo>
                  <a:pt x="51" y="0"/>
                </a:lnTo>
                <a:lnTo>
                  <a:pt x="55" y="0"/>
                </a:lnTo>
                <a:lnTo>
                  <a:pt x="60" y="0"/>
                </a:lnTo>
                <a:lnTo>
                  <a:pt x="63" y="0"/>
                </a:lnTo>
                <a:lnTo>
                  <a:pt x="72" y="0"/>
                </a:lnTo>
                <a:lnTo>
                  <a:pt x="80" y="3"/>
                </a:lnTo>
                <a:lnTo>
                  <a:pt x="85" y="3"/>
                </a:lnTo>
                <a:lnTo>
                  <a:pt x="87" y="3"/>
                </a:lnTo>
                <a:lnTo>
                  <a:pt x="89" y="6"/>
                </a:lnTo>
                <a:lnTo>
                  <a:pt x="89" y="9"/>
                </a:lnTo>
                <a:lnTo>
                  <a:pt x="89" y="9"/>
                </a:lnTo>
                <a:lnTo>
                  <a:pt x="87" y="9"/>
                </a:lnTo>
                <a:lnTo>
                  <a:pt x="85" y="11"/>
                </a:lnTo>
                <a:lnTo>
                  <a:pt x="82" y="11"/>
                </a:lnTo>
                <a:lnTo>
                  <a:pt x="80" y="11"/>
                </a:lnTo>
                <a:lnTo>
                  <a:pt x="75" y="14"/>
                </a:lnTo>
                <a:lnTo>
                  <a:pt x="70" y="14"/>
                </a:lnTo>
                <a:lnTo>
                  <a:pt x="63" y="14"/>
                </a:lnTo>
                <a:lnTo>
                  <a:pt x="63" y="1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28">
            <a:extLst>
              <a:ext uri="{FF2B5EF4-FFF2-40B4-BE49-F238E27FC236}">
                <a16:creationId xmlns:a16="http://schemas.microsoft.com/office/drawing/2014/main" xmlns="" id="{93A70F82-59C3-4D61-9553-F8498975EFA9}"/>
              </a:ext>
            </a:extLst>
          </p:cNvPr>
          <p:cNvSpPr>
            <a:spLocks/>
          </p:cNvSpPr>
          <p:nvPr/>
        </p:nvSpPr>
        <p:spPr bwMode="auto">
          <a:xfrm>
            <a:off x="5990176" y="1237492"/>
            <a:ext cx="815461" cy="244473"/>
          </a:xfrm>
          <a:custGeom>
            <a:avLst/>
            <a:gdLst>
              <a:gd name="T0" fmla="*/ 10 w 148"/>
              <a:gd name="T1" fmla="*/ 23 h 26"/>
              <a:gd name="T2" fmla="*/ 8 w 148"/>
              <a:gd name="T3" fmla="*/ 23 h 26"/>
              <a:gd name="T4" fmla="*/ 3 w 148"/>
              <a:gd name="T5" fmla="*/ 20 h 26"/>
              <a:gd name="T6" fmla="*/ 3 w 148"/>
              <a:gd name="T7" fmla="*/ 20 h 26"/>
              <a:gd name="T8" fmla="*/ 0 w 148"/>
              <a:gd name="T9" fmla="*/ 17 h 26"/>
              <a:gd name="T10" fmla="*/ 3 w 148"/>
              <a:gd name="T11" fmla="*/ 17 h 26"/>
              <a:gd name="T12" fmla="*/ 5 w 148"/>
              <a:gd name="T13" fmla="*/ 14 h 26"/>
              <a:gd name="T14" fmla="*/ 10 w 148"/>
              <a:gd name="T15" fmla="*/ 14 h 26"/>
              <a:gd name="T16" fmla="*/ 17 w 148"/>
              <a:gd name="T17" fmla="*/ 11 h 26"/>
              <a:gd name="T18" fmla="*/ 27 w 148"/>
              <a:gd name="T19" fmla="*/ 11 h 26"/>
              <a:gd name="T20" fmla="*/ 37 w 148"/>
              <a:gd name="T21" fmla="*/ 9 h 26"/>
              <a:gd name="T22" fmla="*/ 51 w 148"/>
              <a:gd name="T23" fmla="*/ 9 h 26"/>
              <a:gd name="T24" fmla="*/ 66 w 148"/>
              <a:gd name="T25" fmla="*/ 6 h 26"/>
              <a:gd name="T26" fmla="*/ 80 w 148"/>
              <a:gd name="T27" fmla="*/ 3 h 26"/>
              <a:gd name="T28" fmla="*/ 95 w 148"/>
              <a:gd name="T29" fmla="*/ 3 h 26"/>
              <a:gd name="T30" fmla="*/ 107 w 148"/>
              <a:gd name="T31" fmla="*/ 0 h 26"/>
              <a:gd name="T32" fmla="*/ 116 w 148"/>
              <a:gd name="T33" fmla="*/ 0 h 26"/>
              <a:gd name="T34" fmla="*/ 124 w 148"/>
              <a:gd name="T35" fmla="*/ 0 h 26"/>
              <a:gd name="T36" fmla="*/ 131 w 148"/>
              <a:gd name="T37" fmla="*/ 0 h 26"/>
              <a:gd name="T38" fmla="*/ 136 w 148"/>
              <a:gd name="T39" fmla="*/ 0 h 26"/>
              <a:gd name="T40" fmla="*/ 138 w 148"/>
              <a:gd name="T41" fmla="*/ 3 h 26"/>
              <a:gd name="T42" fmla="*/ 143 w 148"/>
              <a:gd name="T43" fmla="*/ 3 h 26"/>
              <a:gd name="T44" fmla="*/ 145 w 148"/>
              <a:gd name="T45" fmla="*/ 6 h 26"/>
              <a:gd name="T46" fmla="*/ 148 w 148"/>
              <a:gd name="T47" fmla="*/ 6 h 26"/>
              <a:gd name="T48" fmla="*/ 148 w 148"/>
              <a:gd name="T49" fmla="*/ 9 h 26"/>
              <a:gd name="T50" fmla="*/ 148 w 148"/>
              <a:gd name="T51" fmla="*/ 9 h 26"/>
              <a:gd name="T52" fmla="*/ 145 w 148"/>
              <a:gd name="T53" fmla="*/ 11 h 26"/>
              <a:gd name="T54" fmla="*/ 143 w 148"/>
              <a:gd name="T55" fmla="*/ 11 h 26"/>
              <a:gd name="T56" fmla="*/ 141 w 148"/>
              <a:gd name="T57" fmla="*/ 11 h 26"/>
              <a:gd name="T58" fmla="*/ 136 w 148"/>
              <a:gd name="T59" fmla="*/ 11 h 26"/>
              <a:gd name="T60" fmla="*/ 129 w 148"/>
              <a:gd name="T61" fmla="*/ 14 h 26"/>
              <a:gd name="T62" fmla="*/ 124 w 148"/>
              <a:gd name="T63" fmla="*/ 14 h 26"/>
              <a:gd name="T64" fmla="*/ 114 w 148"/>
              <a:gd name="T65" fmla="*/ 17 h 26"/>
              <a:gd name="T66" fmla="*/ 97 w 148"/>
              <a:gd name="T67" fmla="*/ 17 h 26"/>
              <a:gd name="T68" fmla="*/ 83 w 148"/>
              <a:gd name="T69" fmla="*/ 20 h 26"/>
              <a:gd name="T70" fmla="*/ 68 w 148"/>
              <a:gd name="T71" fmla="*/ 20 h 26"/>
              <a:gd name="T72" fmla="*/ 54 w 148"/>
              <a:gd name="T73" fmla="*/ 23 h 26"/>
              <a:gd name="T74" fmla="*/ 49 w 148"/>
              <a:gd name="T75" fmla="*/ 23 h 26"/>
              <a:gd name="T76" fmla="*/ 41 w 148"/>
              <a:gd name="T77" fmla="*/ 23 h 26"/>
              <a:gd name="T78" fmla="*/ 37 w 148"/>
              <a:gd name="T79" fmla="*/ 23 h 26"/>
              <a:gd name="T80" fmla="*/ 32 w 148"/>
              <a:gd name="T81" fmla="*/ 26 h 26"/>
              <a:gd name="T82" fmla="*/ 29 w 148"/>
              <a:gd name="T83" fmla="*/ 26 h 26"/>
              <a:gd name="T84" fmla="*/ 27 w 148"/>
              <a:gd name="T85" fmla="*/ 26 h 26"/>
              <a:gd name="T86" fmla="*/ 25 w 148"/>
              <a:gd name="T87" fmla="*/ 26 h 26"/>
              <a:gd name="T88" fmla="*/ 22 w 148"/>
              <a:gd name="T89" fmla="*/ 26 h 26"/>
              <a:gd name="T90" fmla="*/ 17 w 148"/>
              <a:gd name="T91" fmla="*/ 26 h 26"/>
              <a:gd name="T92" fmla="*/ 15 w 148"/>
              <a:gd name="T93" fmla="*/ 23 h 26"/>
              <a:gd name="T94" fmla="*/ 10 w 148"/>
              <a:gd name="T95" fmla="*/ 23 h 26"/>
              <a:gd name="T96" fmla="*/ 10 w 148"/>
              <a:gd name="T97" fmla="*/ 2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48" h="26">
                <a:moveTo>
                  <a:pt x="10" y="23"/>
                </a:moveTo>
                <a:lnTo>
                  <a:pt x="8" y="23"/>
                </a:lnTo>
                <a:lnTo>
                  <a:pt x="3" y="20"/>
                </a:lnTo>
                <a:lnTo>
                  <a:pt x="3" y="20"/>
                </a:lnTo>
                <a:lnTo>
                  <a:pt x="0" y="17"/>
                </a:lnTo>
                <a:lnTo>
                  <a:pt x="3" y="17"/>
                </a:lnTo>
                <a:lnTo>
                  <a:pt x="5" y="14"/>
                </a:lnTo>
                <a:lnTo>
                  <a:pt x="10" y="14"/>
                </a:lnTo>
                <a:lnTo>
                  <a:pt x="17" y="11"/>
                </a:lnTo>
                <a:lnTo>
                  <a:pt x="27" y="11"/>
                </a:lnTo>
                <a:lnTo>
                  <a:pt x="37" y="9"/>
                </a:lnTo>
                <a:lnTo>
                  <a:pt x="51" y="9"/>
                </a:lnTo>
                <a:lnTo>
                  <a:pt x="66" y="6"/>
                </a:lnTo>
                <a:lnTo>
                  <a:pt x="80" y="3"/>
                </a:lnTo>
                <a:lnTo>
                  <a:pt x="95" y="3"/>
                </a:lnTo>
                <a:lnTo>
                  <a:pt x="107" y="0"/>
                </a:lnTo>
                <a:lnTo>
                  <a:pt x="116" y="0"/>
                </a:lnTo>
                <a:lnTo>
                  <a:pt x="124" y="0"/>
                </a:lnTo>
                <a:lnTo>
                  <a:pt x="131" y="0"/>
                </a:lnTo>
                <a:lnTo>
                  <a:pt x="136" y="0"/>
                </a:lnTo>
                <a:lnTo>
                  <a:pt x="138" y="3"/>
                </a:lnTo>
                <a:lnTo>
                  <a:pt x="143" y="3"/>
                </a:lnTo>
                <a:lnTo>
                  <a:pt x="145" y="6"/>
                </a:lnTo>
                <a:lnTo>
                  <a:pt x="148" y="6"/>
                </a:lnTo>
                <a:lnTo>
                  <a:pt x="148" y="9"/>
                </a:lnTo>
                <a:lnTo>
                  <a:pt x="148" y="9"/>
                </a:lnTo>
                <a:lnTo>
                  <a:pt x="145" y="11"/>
                </a:lnTo>
                <a:lnTo>
                  <a:pt x="143" y="11"/>
                </a:lnTo>
                <a:lnTo>
                  <a:pt x="141" y="11"/>
                </a:lnTo>
                <a:lnTo>
                  <a:pt x="136" y="11"/>
                </a:lnTo>
                <a:lnTo>
                  <a:pt x="129" y="14"/>
                </a:lnTo>
                <a:lnTo>
                  <a:pt x="124" y="14"/>
                </a:lnTo>
                <a:lnTo>
                  <a:pt x="114" y="17"/>
                </a:lnTo>
                <a:lnTo>
                  <a:pt x="97" y="17"/>
                </a:lnTo>
                <a:lnTo>
                  <a:pt x="83" y="20"/>
                </a:lnTo>
                <a:lnTo>
                  <a:pt x="68" y="20"/>
                </a:lnTo>
                <a:lnTo>
                  <a:pt x="54" y="23"/>
                </a:lnTo>
                <a:lnTo>
                  <a:pt x="49" y="23"/>
                </a:lnTo>
                <a:lnTo>
                  <a:pt x="41" y="23"/>
                </a:lnTo>
                <a:lnTo>
                  <a:pt x="37" y="23"/>
                </a:lnTo>
                <a:lnTo>
                  <a:pt x="32" y="26"/>
                </a:lnTo>
                <a:lnTo>
                  <a:pt x="29" y="26"/>
                </a:lnTo>
                <a:lnTo>
                  <a:pt x="27" y="26"/>
                </a:lnTo>
                <a:lnTo>
                  <a:pt x="25" y="26"/>
                </a:lnTo>
                <a:lnTo>
                  <a:pt x="22" y="26"/>
                </a:lnTo>
                <a:lnTo>
                  <a:pt x="17" y="26"/>
                </a:lnTo>
                <a:lnTo>
                  <a:pt x="15" y="23"/>
                </a:lnTo>
                <a:lnTo>
                  <a:pt x="10" y="23"/>
                </a:lnTo>
                <a:lnTo>
                  <a:pt x="10" y="2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29">
            <a:extLst>
              <a:ext uri="{FF2B5EF4-FFF2-40B4-BE49-F238E27FC236}">
                <a16:creationId xmlns:a16="http://schemas.microsoft.com/office/drawing/2014/main" xmlns="" id="{CD0EAB22-272E-4C93-8203-B23C68714C89}"/>
              </a:ext>
            </a:extLst>
          </p:cNvPr>
          <p:cNvSpPr>
            <a:spLocks/>
          </p:cNvSpPr>
          <p:nvPr/>
        </p:nvSpPr>
        <p:spPr bwMode="auto">
          <a:xfrm>
            <a:off x="5554895" y="1453753"/>
            <a:ext cx="1730099" cy="394919"/>
          </a:xfrm>
          <a:custGeom>
            <a:avLst/>
            <a:gdLst>
              <a:gd name="T0" fmla="*/ 24 w 314"/>
              <a:gd name="T1" fmla="*/ 42 h 42"/>
              <a:gd name="T2" fmla="*/ 16 w 314"/>
              <a:gd name="T3" fmla="*/ 39 h 42"/>
              <a:gd name="T4" fmla="*/ 9 w 314"/>
              <a:gd name="T5" fmla="*/ 36 h 42"/>
              <a:gd name="T6" fmla="*/ 4 w 314"/>
              <a:gd name="T7" fmla="*/ 33 h 42"/>
              <a:gd name="T8" fmla="*/ 0 w 314"/>
              <a:gd name="T9" fmla="*/ 30 h 42"/>
              <a:gd name="T10" fmla="*/ 0 w 314"/>
              <a:gd name="T11" fmla="*/ 30 h 42"/>
              <a:gd name="T12" fmla="*/ 0 w 314"/>
              <a:gd name="T13" fmla="*/ 27 h 42"/>
              <a:gd name="T14" fmla="*/ 2 w 314"/>
              <a:gd name="T15" fmla="*/ 27 h 42"/>
              <a:gd name="T16" fmla="*/ 4 w 314"/>
              <a:gd name="T17" fmla="*/ 27 h 42"/>
              <a:gd name="T18" fmla="*/ 9 w 314"/>
              <a:gd name="T19" fmla="*/ 27 h 42"/>
              <a:gd name="T20" fmla="*/ 16 w 314"/>
              <a:gd name="T21" fmla="*/ 24 h 42"/>
              <a:gd name="T22" fmla="*/ 26 w 314"/>
              <a:gd name="T23" fmla="*/ 24 h 42"/>
              <a:gd name="T24" fmla="*/ 38 w 314"/>
              <a:gd name="T25" fmla="*/ 21 h 42"/>
              <a:gd name="T26" fmla="*/ 53 w 314"/>
              <a:gd name="T27" fmla="*/ 21 h 42"/>
              <a:gd name="T28" fmla="*/ 67 w 314"/>
              <a:gd name="T29" fmla="*/ 18 h 42"/>
              <a:gd name="T30" fmla="*/ 101 w 314"/>
              <a:gd name="T31" fmla="*/ 15 h 42"/>
              <a:gd name="T32" fmla="*/ 133 w 314"/>
              <a:gd name="T33" fmla="*/ 12 h 42"/>
              <a:gd name="T34" fmla="*/ 164 w 314"/>
              <a:gd name="T35" fmla="*/ 9 h 42"/>
              <a:gd name="T36" fmla="*/ 193 w 314"/>
              <a:gd name="T37" fmla="*/ 6 h 42"/>
              <a:gd name="T38" fmla="*/ 208 w 314"/>
              <a:gd name="T39" fmla="*/ 3 h 42"/>
              <a:gd name="T40" fmla="*/ 220 w 314"/>
              <a:gd name="T41" fmla="*/ 3 h 42"/>
              <a:gd name="T42" fmla="*/ 232 w 314"/>
              <a:gd name="T43" fmla="*/ 3 h 42"/>
              <a:gd name="T44" fmla="*/ 241 w 314"/>
              <a:gd name="T45" fmla="*/ 0 h 42"/>
              <a:gd name="T46" fmla="*/ 249 w 314"/>
              <a:gd name="T47" fmla="*/ 0 h 42"/>
              <a:gd name="T48" fmla="*/ 256 w 314"/>
              <a:gd name="T49" fmla="*/ 0 h 42"/>
              <a:gd name="T50" fmla="*/ 261 w 314"/>
              <a:gd name="T51" fmla="*/ 0 h 42"/>
              <a:gd name="T52" fmla="*/ 263 w 314"/>
              <a:gd name="T53" fmla="*/ 0 h 42"/>
              <a:gd name="T54" fmla="*/ 268 w 314"/>
              <a:gd name="T55" fmla="*/ 0 h 42"/>
              <a:gd name="T56" fmla="*/ 273 w 314"/>
              <a:gd name="T57" fmla="*/ 0 h 42"/>
              <a:gd name="T58" fmla="*/ 285 w 314"/>
              <a:gd name="T59" fmla="*/ 0 h 42"/>
              <a:gd name="T60" fmla="*/ 295 w 314"/>
              <a:gd name="T61" fmla="*/ 3 h 42"/>
              <a:gd name="T62" fmla="*/ 307 w 314"/>
              <a:gd name="T63" fmla="*/ 9 h 42"/>
              <a:gd name="T64" fmla="*/ 309 w 314"/>
              <a:gd name="T65" fmla="*/ 9 h 42"/>
              <a:gd name="T66" fmla="*/ 314 w 314"/>
              <a:gd name="T67" fmla="*/ 12 h 42"/>
              <a:gd name="T68" fmla="*/ 314 w 314"/>
              <a:gd name="T69" fmla="*/ 15 h 42"/>
              <a:gd name="T70" fmla="*/ 314 w 314"/>
              <a:gd name="T71" fmla="*/ 15 h 42"/>
              <a:gd name="T72" fmla="*/ 312 w 314"/>
              <a:gd name="T73" fmla="*/ 18 h 42"/>
              <a:gd name="T74" fmla="*/ 309 w 314"/>
              <a:gd name="T75" fmla="*/ 18 h 42"/>
              <a:gd name="T76" fmla="*/ 307 w 314"/>
              <a:gd name="T77" fmla="*/ 21 h 42"/>
              <a:gd name="T78" fmla="*/ 299 w 314"/>
              <a:gd name="T79" fmla="*/ 21 h 42"/>
              <a:gd name="T80" fmla="*/ 295 w 314"/>
              <a:gd name="T81" fmla="*/ 21 h 42"/>
              <a:gd name="T82" fmla="*/ 287 w 314"/>
              <a:gd name="T83" fmla="*/ 21 h 42"/>
              <a:gd name="T84" fmla="*/ 278 w 314"/>
              <a:gd name="T85" fmla="*/ 21 h 42"/>
              <a:gd name="T86" fmla="*/ 268 w 314"/>
              <a:gd name="T87" fmla="*/ 21 h 42"/>
              <a:gd name="T88" fmla="*/ 246 w 314"/>
              <a:gd name="T89" fmla="*/ 21 h 42"/>
              <a:gd name="T90" fmla="*/ 224 w 314"/>
              <a:gd name="T91" fmla="*/ 24 h 42"/>
              <a:gd name="T92" fmla="*/ 200 w 314"/>
              <a:gd name="T93" fmla="*/ 24 h 42"/>
              <a:gd name="T94" fmla="*/ 179 w 314"/>
              <a:gd name="T95" fmla="*/ 24 h 42"/>
              <a:gd name="T96" fmla="*/ 154 w 314"/>
              <a:gd name="T97" fmla="*/ 27 h 42"/>
              <a:gd name="T98" fmla="*/ 130 w 314"/>
              <a:gd name="T99" fmla="*/ 27 h 42"/>
              <a:gd name="T100" fmla="*/ 106 w 314"/>
              <a:gd name="T101" fmla="*/ 30 h 42"/>
              <a:gd name="T102" fmla="*/ 82 w 314"/>
              <a:gd name="T103" fmla="*/ 33 h 42"/>
              <a:gd name="T104" fmla="*/ 70 w 314"/>
              <a:gd name="T105" fmla="*/ 36 h 42"/>
              <a:gd name="T106" fmla="*/ 60 w 314"/>
              <a:gd name="T107" fmla="*/ 36 h 42"/>
              <a:gd name="T108" fmla="*/ 50 w 314"/>
              <a:gd name="T109" fmla="*/ 39 h 42"/>
              <a:gd name="T110" fmla="*/ 43 w 314"/>
              <a:gd name="T111" fmla="*/ 39 h 42"/>
              <a:gd name="T112" fmla="*/ 36 w 314"/>
              <a:gd name="T113" fmla="*/ 39 h 42"/>
              <a:gd name="T114" fmla="*/ 31 w 314"/>
              <a:gd name="T115" fmla="*/ 42 h 42"/>
              <a:gd name="T116" fmla="*/ 29 w 314"/>
              <a:gd name="T117" fmla="*/ 42 h 42"/>
              <a:gd name="T118" fmla="*/ 24 w 314"/>
              <a:gd name="T119" fmla="*/ 42 h 42"/>
              <a:gd name="T120" fmla="*/ 24 w 314"/>
              <a:gd name="T121" fmla="*/ 42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14" h="42">
                <a:moveTo>
                  <a:pt x="24" y="42"/>
                </a:moveTo>
                <a:lnTo>
                  <a:pt x="16" y="39"/>
                </a:lnTo>
                <a:lnTo>
                  <a:pt x="9" y="36"/>
                </a:lnTo>
                <a:lnTo>
                  <a:pt x="4" y="33"/>
                </a:lnTo>
                <a:lnTo>
                  <a:pt x="0" y="30"/>
                </a:lnTo>
                <a:lnTo>
                  <a:pt x="0" y="30"/>
                </a:lnTo>
                <a:lnTo>
                  <a:pt x="0" y="27"/>
                </a:lnTo>
                <a:lnTo>
                  <a:pt x="2" y="27"/>
                </a:lnTo>
                <a:lnTo>
                  <a:pt x="4" y="27"/>
                </a:lnTo>
                <a:lnTo>
                  <a:pt x="9" y="27"/>
                </a:lnTo>
                <a:lnTo>
                  <a:pt x="16" y="24"/>
                </a:lnTo>
                <a:lnTo>
                  <a:pt x="26" y="24"/>
                </a:lnTo>
                <a:lnTo>
                  <a:pt x="38" y="21"/>
                </a:lnTo>
                <a:lnTo>
                  <a:pt x="53" y="21"/>
                </a:lnTo>
                <a:lnTo>
                  <a:pt x="67" y="18"/>
                </a:lnTo>
                <a:lnTo>
                  <a:pt x="101" y="15"/>
                </a:lnTo>
                <a:lnTo>
                  <a:pt x="133" y="12"/>
                </a:lnTo>
                <a:lnTo>
                  <a:pt x="164" y="9"/>
                </a:lnTo>
                <a:lnTo>
                  <a:pt x="193" y="6"/>
                </a:lnTo>
                <a:lnTo>
                  <a:pt x="208" y="3"/>
                </a:lnTo>
                <a:lnTo>
                  <a:pt x="220" y="3"/>
                </a:lnTo>
                <a:lnTo>
                  <a:pt x="232" y="3"/>
                </a:lnTo>
                <a:lnTo>
                  <a:pt x="241" y="0"/>
                </a:lnTo>
                <a:lnTo>
                  <a:pt x="249" y="0"/>
                </a:lnTo>
                <a:lnTo>
                  <a:pt x="256" y="0"/>
                </a:lnTo>
                <a:lnTo>
                  <a:pt x="261" y="0"/>
                </a:lnTo>
                <a:lnTo>
                  <a:pt x="263" y="0"/>
                </a:lnTo>
                <a:lnTo>
                  <a:pt x="268" y="0"/>
                </a:lnTo>
                <a:lnTo>
                  <a:pt x="273" y="0"/>
                </a:lnTo>
                <a:lnTo>
                  <a:pt x="285" y="0"/>
                </a:lnTo>
                <a:lnTo>
                  <a:pt x="295" y="3"/>
                </a:lnTo>
                <a:lnTo>
                  <a:pt x="307" y="9"/>
                </a:lnTo>
                <a:lnTo>
                  <a:pt x="309" y="9"/>
                </a:lnTo>
                <a:lnTo>
                  <a:pt x="314" y="12"/>
                </a:lnTo>
                <a:lnTo>
                  <a:pt x="314" y="15"/>
                </a:lnTo>
                <a:lnTo>
                  <a:pt x="314" y="15"/>
                </a:lnTo>
                <a:lnTo>
                  <a:pt x="312" y="18"/>
                </a:lnTo>
                <a:lnTo>
                  <a:pt x="309" y="18"/>
                </a:lnTo>
                <a:lnTo>
                  <a:pt x="307" y="21"/>
                </a:lnTo>
                <a:lnTo>
                  <a:pt x="299" y="21"/>
                </a:lnTo>
                <a:lnTo>
                  <a:pt x="295" y="21"/>
                </a:lnTo>
                <a:lnTo>
                  <a:pt x="287" y="21"/>
                </a:lnTo>
                <a:lnTo>
                  <a:pt x="278" y="21"/>
                </a:lnTo>
                <a:lnTo>
                  <a:pt x="268" y="21"/>
                </a:lnTo>
                <a:lnTo>
                  <a:pt x="246" y="21"/>
                </a:lnTo>
                <a:lnTo>
                  <a:pt x="224" y="24"/>
                </a:lnTo>
                <a:lnTo>
                  <a:pt x="200" y="24"/>
                </a:lnTo>
                <a:lnTo>
                  <a:pt x="179" y="24"/>
                </a:lnTo>
                <a:lnTo>
                  <a:pt x="154" y="27"/>
                </a:lnTo>
                <a:lnTo>
                  <a:pt x="130" y="27"/>
                </a:lnTo>
                <a:lnTo>
                  <a:pt x="106" y="30"/>
                </a:lnTo>
                <a:lnTo>
                  <a:pt x="82" y="33"/>
                </a:lnTo>
                <a:lnTo>
                  <a:pt x="70" y="36"/>
                </a:lnTo>
                <a:lnTo>
                  <a:pt x="60" y="36"/>
                </a:lnTo>
                <a:lnTo>
                  <a:pt x="50" y="39"/>
                </a:lnTo>
                <a:lnTo>
                  <a:pt x="43" y="39"/>
                </a:lnTo>
                <a:lnTo>
                  <a:pt x="36" y="39"/>
                </a:lnTo>
                <a:lnTo>
                  <a:pt x="31" y="42"/>
                </a:lnTo>
                <a:lnTo>
                  <a:pt x="29" y="42"/>
                </a:lnTo>
                <a:lnTo>
                  <a:pt x="24" y="42"/>
                </a:lnTo>
                <a:lnTo>
                  <a:pt x="24" y="4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31">
            <a:extLst>
              <a:ext uri="{FF2B5EF4-FFF2-40B4-BE49-F238E27FC236}">
                <a16:creationId xmlns:a16="http://schemas.microsoft.com/office/drawing/2014/main" xmlns="" id="{28A4D9B9-C0F0-475A-A122-23388E43E786}"/>
              </a:ext>
            </a:extLst>
          </p:cNvPr>
          <p:cNvSpPr>
            <a:spLocks/>
          </p:cNvSpPr>
          <p:nvPr/>
        </p:nvSpPr>
        <p:spPr bwMode="auto">
          <a:xfrm>
            <a:off x="9136716" y="678600"/>
            <a:ext cx="1107485" cy="470140"/>
          </a:xfrm>
          <a:custGeom>
            <a:avLst/>
            <a:gdLst>
              <a:gd name="T0" fmla="*/ 201 w 201"/>
              <a:gd name="T1" fmla="*/ 17 h 50"/>
              <a:gd name="T2" fmla="*/ 201 w 201"/>
              <a:gd name="T3" fmla="*/ 20 h 50"/>
              <a:gd name="T4" fmla="*/ 199 w 201"/>
              <a:gd name="T5" fmla="*/ 23 h 50"/>
              <a:gd name="T6" fmla="*/ 191 w 201"/>
              <a:gd name="T7" fmla="*/ 23 h 50"/>
              <a:gd name="T8" fmla="*/ 184 w 201"/>
              <a:gd name="T9" fmla="*/ 26 h 50"/>
              <a:gd name="T10" fmla="*/ 174 w 201"/>
              <a:gd name="T11" fmla="*/ 29 h 50"/>
              <a:gd name="T12" fmla="*/ 162 w 201"/>
              <a:gd name="T13" fmla="*/ 29 h 50"/>
              <a:gd name="T14" fmla="*/ 148 w 201"/>
              <a:gd name="T15" fmla="*/ 32 h 50"/>
              <a:gd name="T16" fmla="*/ 131 w 201"/>
              <a:gd name="T17" fmla="*/ 35 h 50"/>
              <a:gd name="T18" fmla="*/ 114 w 201"/>
              <a:gd name="T19" fmla="*/ 38 h 50"/>
              <a:gd name="T20" fmla="*/ 97 w 201"/>
              <a:gd name="T21" fmla="*/ 41 h 50"/>
              <a:gd name="T22" fmla="*/ 82 w 201"/>
              <a:gd name="T23" fmla="*/ 44 h 50"/>
              <a:gd name="T24" fmla="*/ 70 w 201"/>
              <a:gd name="T25" fmla="*/ 44 h 50"/>
              <a:gd name="T26" fmla="*/ 58 w 201"/>
              <a:gd name="T27" fmla="*/ 47 h 50"/>
              <a:gd name="T28" fmla="*/ 49 w 201"/>
              <a:gd name="T29" fmla="*/ 47 h 50"/>
              <a:gd name="T30" fmla="*/ 39 w 201"/>
              <a:gd name="T31" fmla="*/ 47 h 50"/>
              <a:gd name="T32" fmla="*/ 32 w 201"/>
              <a:gd name="T33" fmla="*/ 50 h 50"/>
              <a:gd name="T34" fmla="*/ 24 w 201"/>
              <a:gd name="T35" fmla="*/ 50 h 50"/>
              <a:gd name="T36" fmla="*/ 17 w 201"/>
              <a:gd name="T37" fmla="*/ 50 h 50"/>
              <a:gd name="T38" fmla="*/ 12 w 201"/>
              <a:gd name="T39" fmla="*/ 50 h 50"/>
              <a:gd name="T40" fmla="*/ 7 w 201"/>
              <a:gd name="T41" fmla="*/ 50 h 50"/>
              <a:gd name="T42" fmla="*/ 5 w 201"/>
              <a:gd name="T43" fmla="*/ 47 h 50"/>
              <a:gd name="T44" fmla="*/ 3 w 201"/>
              <a:gd name="T45" fmla="*/ 47 h 50"/>
              <a:gd name="T46" fmla="*/ 0 w 201"/>
              <a:gd name="T47" fmla="*/ 47 h 50"/>
              <a:gd name="T48" fmla="*/ 0 w 201"/>
              <a:gd name="T49" fmla="*/ 47 h 50"/>
              <a:gd name="T50" fmla="*/ 0 w 201"/>
              <a:gd name="T51" fmla="*/ 44 h 50"/>
              <a:gd name="T52" fmla="*/ 0 w 201"/>
              <a:gd name="T53" fmla="*/ 44 h 50"/>
              <a:gd name="T54" fmla="*/ 3 w 201"/>
              <a:gd name="T55" fmla="*/ 41 h 50"/>
              <a:gd name="T56" fmla="*/ 7 w 201"/>
              <a:gd name="T57" fmla="*/ 41 h 50"/>
              <a:gd name="T58" fmla="*/ 12 w 201"/>
              <a:gd name="T59" fmla="*/ 38 h 50"/>
              <a:gd name="T60" fmla="*/ 20 w 201"/>
              <a:gd name="T61" fmla="*/ 38 h 50"/>
              <a:gd name="T62" fmla="*/ 27 w 201"/>
              <a:gd name="T63" fmla="*/ 35 h 50"/>
              <a:gd name="T64" fmla="*/ 37 w 201"/>
              <a:gd name="T65" fmla="*/ 35 h 50"/>
              <a:gd name="T66" fmla="*/ 56 w 201"/>
              <a:gd name="T67" fmla="*/ 29 h 50"/>
              <a:gd name="T68" fmla="*/ 73 w 201"/>
              <a:gd name="T69" fmla="*/ 26 h 50"/>
              <a:gd name="T70" fmla="*/ 87 w 201"/>
              <a:gd name="T71" fmla="*/ 23 h 50"/>
              <a:gd name="T72" fmla="*/ 102 w 201"/>
              <a:gd name="T73" fmla="*/ 23 h 50"/>
              <a:gd name="T74" fmla="*/ 114 w 201"/>
              <a:gd name="T75" fmla="*/ 20 h 50"/>
              <a:gd name="T76" fmla="*/ 124 w 201"/>
              <a:gd name="T77" fmla="*/ 17 h 50"/>
              <a:gd name="T78" fmla="*/ 133 w 201"/>
              <a:gd name="T79" fmla="*/ 14 h 50"/>
              <a:gd name="T80" fmla="*/ 140 w 201"/>
              <a:gd name="T81" fmla="*/ 14 h 50"/>
              <a:gd name="T82" fmla="*/ 148 w 201"/>
              <a:gd name="T83" fmla="*/ 11 h 50"/>
              <a:gd name="T84" fmla="*/ 150 w 201"/>
              <a:gd name="T85" fmla="*/ 8 h 50"/>
              <a:gd name="T86" fmla="*/ 153 w 201"/>
              <a:gd name="T87" fmla="*/ 8 h 50"/>
              <a:gd name="T88" fmla="*/ 153 w 201"/>
              <a:gd name="T89" fmla="*/ 6 h 50"/>
              <a:gd name="T90" fmla="*/ 153 w 201"/>
              <a:gd name="T91" fmla="*/ 3 h 50"/>
              <a:gd name="T92" fmla="*/ 153 w 201"/>
              <a:gd name="T93" fmla="*/ 3 h 50"/>
              <a:gd name="T94" fmla="*/ 155 w 201"/>
              <a:gd name="T95" fmla="*/ 0 h 50"/>
              <a:gd name="T96" fmla="*/ 157 w 201"/>
              <a:gd name="T97" fmla="*/ 0 h 50"/>
              <a:gd name="T98" fmla="*/ 162 w 201"/>
              <a:gd name="T99" fmla="*/ 0 h 50"/>
              <a:gd name="T100" fmla="*/ 167 w 201"/>
              <a:gd name="T101" fmla="*/ 3 h 50"/>
              <a:gd name="T102" fmla="*/ 174 w 201"/>
              <a:gd name="T103" fmla="*/ 3 h 50"/>
              <a:gd name="T104" fmla="*/ 184 w 201"/>
              <a:gd name="T105" fmla="*/ 6 h 50"/>
              <a:gd name="T106" fmla="*/ 189 w 201"/>
              <a:gd name="T107" fmla="*/ 6 h 50"/>
              <a:gd name="T108" fmla="*/ 191 w 201"/>
              <a:gd name="T109" fmla="*/ 8 h 50"/>
              <a:gd name="T110" fmla="*/ 196 w 201"/>
              <a:gd name="T111" fmla="*/ 8 h 50"/>
              <a:gd name="T112" fmla="*/ 199 w 201"/>
              <a:gd name="T113" fmla="*/ 11 h 50"/>
              <a:gd name="T114" fmla="*/ 201 w 201"/>
              <a:gd name="T115" fmla="*/ 14 h 50"/>
              <a:gd name="T116" fmla="*/ 201 w 201"/>
              <a:gd name="T117" fmla="*/ 17 h 50"/>
              <a:gd name="T118" fmla="*/ 201 w 201"/>
              <a:gd name="T119" fmla="*/ 17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1" h="50">
                <a:moveTo>
                  <a:pt x="201" y="17"/>
                </a:moveTo>
                <a:lnTo>
                  <a:pt x="201" y="20"/>
                </a:lnTo>
                <a:lnTo>
                  <a:pt x="199" y="23"/>
                </a:lnTo>
                <a:lnTo>
                  <a:pt x="191" y="23"/>
                </a:lnTo>
                <a:lnTo>
                  <a:pt x="184" y="26"/>
                </a:lnTo>
                <a:lnTo>
                  <a:pt x="174" y="29"/>
                </a:lnTo>
                <a:lnTo>
                  <a:pt x="162" y="29"/>
                </a:lnTo>
                <a:lnTo>
                  <a:pt x="148" y="32"/>
                </a:lnTo>
                <a:lnTo>
                  <a:pt x="131" y="35"/>
                </a:lnTo>
                <a:lnTo>
                  <a:pt x="114" y="38"/>
                </a:lnTo>
                <a:lnTo>
                  <a:pt x="97" y="41"/>
                </a:lnTo>
                <a:lnTo>
                  <a:pt x="82" y="44"/>
                </a:lnTo>
                <a:lnTo>
                  <a:pt x="70" y="44"/>
                </a:lnTo>
                <a:lnTo>
                  <a:pt x="58" y="47"/>
                </a:lnTo>
                <a:lnTo>
                  <a:pt x="49" y="47"/>
                </a:lnTo>
                <a:lnTo>
                  <a:pt x="39" y="47"/>
                </a:lnTo>
                <a:lnTo>
                  <a:pt x="32" y="50"/>
                </a:lnTo>
                <a:lnTo>
                  <a:pt x="24" y="50"/>
                </a:lnTo>
                <a:lnTo>
                  <a:pt x="17" y="50"/>
                </a:lnTo>
                <a:lnTo>
                  <a:pt x="12" y="50"/>
                </a:lnTo>
                <a:lnTo>
                  <a:pt x="7" y="50"/>
                </a:lnTo>
                <a:lnTo>
                  <a:pt x="5" y="47"/>
                </a:lnTo>
                <a:lnTo>
                  <a:pt x="3" y="47"/>
                </a:lnTo>
                <a:lnTo>
                  <a:pt x="0" y="47"/>
                </a:lnTo>
                <a:lnTo>
                  <a:pt x="0" y="47"/>
                </a:lnTo>
                <a:lnTo>
                  <a:pt x="0" y="44"/>
                </a:lnTo>
                <a:lnTo>
                  <a:pt x="0" y="44"/>
                </a:lnTo>
                <a:lnTo>
                  <a:pt x="3" y="41"/>
                </a:lnTo>
                <a:lnTo>
                  <a:pt x="7" y="41"/>
                </a:lnTo>
                <a:lnTo>
                  <a:pt x="12" y="38"/>
                </a:lnTo>
                <a:lnTo>
                  <a:pt x="20" y="38"/>
                </a:lnTo>
                <a:lnTo>
                  <a:pt x="27" y="35"/>
                </a:lnTo>
                <a:lnTo>
                  <a:pt x="37" y="35"/>
                </a:lnTo>
                <a:lnTo>
                  <a:pt x="56" y="29"/>
                </a:lnTo>
                <a:lnTo>
                  <a:pt x="73" y="26"/>
                </a:lnTo>
                <a:lnTo>
                  <a:pt x="87" y="23"/>
                </a:lnTo>
                <a:lnTo>
                  <a:pt x="102" y="23"/>
                </a:lnTo>
                <a:lnTo>
                  <a:pt x="114" y="20"/>
                </a:lnTo>
                <a:lnTo>
                  <a:pt x="124" y="17"/>
                </a:lnTo>
                <a:lnTo>
                  <a:pt x="133" y="14"/>
                </a:lnTo>
                <a:lnTo>
                  <a:pt x="140" y="14"/>
                </a:lnTo>
                <a:lnTo>
                  <a:pt x="148" y="11"/>
                </a:lnTo>
                <a:lnTo>
                  <a:pt x="150" y="8"/>
                </a:lnTo>
                <a:lnTo>
                  <a:pt x="153" y="8"/>
                </a:lnTo>
                <a:lnTo>
                  <a:pt x="153" y="6"/>
                </a:lnTo>
                <a:lnTo>
                  <a:pt x="153" y="3"/>
                </a:lnTo>
                <a:lnTo>
                  <a:pt x="153" y="3"/>
                </a:lnTo>
                <a:lnTo>
                  <a:pt x="155" y="0"/>
                </a:lnTo>
                <a:lnTo>
                  <a:pt x="157" y="0"/>
                </a:lnTo>
                <a:lnTo>
                  <a:pt x="162" y="0"/>
                </a:lnTo>
                <a:lnTo>
                  <a:pt x="167" y="3"/>
                </a:lnTo>
                <a:lnTo>
                  <a:pt x="174" y="3"/>
                </a:lnTo>
                <a:lnTo>
                  <a:pt x="184" y="6"/>
                </a:lnTo>
                <a:lnTo>
                  <a:pt x="189" y="6"/>
                </a:lnTo>
                <a:lnTo>
                  <a:pt x="191" y="8"/>
                </a:lnTo>
                <a:lnTo>
                  <a:pt x="196" y="8"/>
                </a:lnTo>
                <a:lnTo>
                  <a:pt x="199" y="11"/>
                </a:lnTo>
                <a:lnTo>
                  <a:pt x="201" y="14"/>
                </a:lnTo>
                <a:lnTo>
                  <a:pt x="201" y="17"/>
                </a:lnTo>
                <a:lnTo>
                  <a:pt x="201" y="1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32">
            <a:extLst>
              <a:ext uri="{FF2B5EF4-FFF2-40B4-BE49-F238E27FC236}">
                <a16:creationId xmlns:a16="http://schemas.microsoft.com/office/drawing/2014/main" xmlns="" id="{061A3CC7-5438-4278-838E-73EB13083298}"/>
              </a:ext>
            </a:extLst>
          </p:cNvPr>
          <p:cNvSpPr>
            <a:spLocks/>
          </p:cNvSpPr>
          <p:nvPr/>
        </p:nvSpPr>
        <p:spPr bwMode="auto">
          <a:xfrm>
            <a:off x="9136716" y="1261573"/>
            <a:ext cx="1118504" cy="272684"/>
          </a:xfrm>
          <a:custGeom>
            <a:avLst/>
            <a:gdLst>
              <a:gd name="T0" fmla="*/ 92 w 203"/>
              <a:gd name="T1" fmla="*/ 8 h 29"/>
              <a:gd name="T2" fmla="*/ 107 w 203"/>
              <a:gd name="T3" fmla="*/ 5 h 29"/>
              <a:gd name="T4" fmla="*/ 119 w 203"/>
              <a:gd name="T5" fmla="*/ 5 h 29"/>
              <a:gd name="T6" fmla="*/ 131 w 203"/>
              <a:gd name="T7" fmla="*/ 3 h 29"/>
              <a:gd name="T8" fmla="*/ 140 w 203"/>
              <a:gd name="T9" fmla="*/ 3 h 29"/>
              <a:gd name="T10" fmla="*/ 150 w 203"/>
              <a:gd name="T11" fmla="*/ 0 h 29"/>
              <a:gd name="T12" fmla="*/ 160 w 203"/>
              <a:gd name="T13" fmla="*/ 0 h 29"/>
              <a:gd name="T14" fmla="*/ 167 w 203"/>
              <a:gd name="T15" fmla="*/ 0 h 29"/>
              <a:gd name="T16" fmla="*/ 172 w 203"/>
              <a:gd name="T17" fmla="*/ 0 h 29"/>
              <a:gd name="T18" fmla="*/ 182 w 203"/>
              <a:gd name="T19" fmla="*/ 0 h 29"/>
              <a:gd name="T20" fmla="*/ 189 w 203"/>
              <a:gd name="T21" fmla="*/ 0 h 29"/>
              <a:gd name="T22" fmla="*/ 196 w 203"/>
              <a:gd name="T23" fmla="*/ 3 h 29"/>
              <a:gd name="T24" fmla="*/ 201 w 203"/>
              <a:gd name="T25" fmla="*/ 5 h 29"/>
              <a:gd name="T26" fmla="*/ 201 w 203"/>
              <a:gd name="T27" fmla="*/ 8 h 29"/>
              <a:gd name="T28" fmla="*/ 203 w 203"/>
              <a:gd name="T29" fmla="*/ 11 h 29"/>
              <a:gd name="T30" fmla="*/ 201 w 203"/>
              <a:gd name="T31" fmla="*/ 11 h 29"/>
              <a:gd name="T32" fmla="*/ 199 w 203"/>
              <a:gd name="T33" fmla="*/ 14 h 29"/>
              <a:gd name="T34" fmla="*/ 194 w 203"/>
              <a:gd name="T35" fmla="*/ 17 h 29"/>
              <a:gd name="T36" fmla="*/ 186 w 203"/>
              <a:gd name="T37" fmla="*/ 17 h 29"/>
              <a:gd name="T38" fmla="*/ 179 w 203"/>
              <a:gd name="T39" fmla="*/ 17 h 29"/>
              <a:gd name="T40" fmla="*/ 172 w 203"/>
              <a:gd name="T41" fmla="*/ 20 h 29"/>
              <a:gd name="T42" fmla="*/ 167 w 203"/>
              <a:gd name="T43" fmla="*/ 20 h 29"/>
              <a:gd name="T44" fmla="*/ 155 w 203"/>
              <a:gd name="T45" fmla="*/ 20 h 29"/>
              <a:gd name="T46" fmla="*/ 138 w 203"/>
              <a:gd name="T47" fmla="*/ 23 h 29"/>
              <a:gd name="T48" fmla="*/ 124 w 203"/>
              <a:gd name="T49" fmla="*/ 23 h 29"/>
              <a:gd name="T50" fmla="*/ 104 w 203"/>
              <a:gd name="T51" fmla="*/ 26 h 29"/>
              <a:gd name="T52" fmla="*/ 87 w 203"/>
              <a:gd name="T53" fmla="*/ 29 h 29"/>
              <a:gd name="T54" fmla="*/ 70 w 203"/>
              <a:gd name="T55" fmla="*/ 29 h 29"/>
              <a:gd name="T56" fmla="*/ 56 w 203"/>
              <a:gd name="T57" fmla="*/ 29 h 29"/>
              <a:gd name="T58" fmla="*/ 44 w 203"/>
              <a:gd name="T59" fmla="*/ 29 h 29"/>
              <a:gd name="T60" fmla="*/ 32 w 203"/>
              <a:gd name="T61" fmla="*/ 29 h 29"/>
              <a:gd name="T62" fmla="*/ 22 w 203"/>
              <a:gd name="T63" fmla="*/ 29 h 29"/>
              <a:gd name="T64" fmla="*/ 15 w 203"/>
              <a:gd name="T65" fmla="*/ 29 h 29"/>
              <a:gd name="T66" fmla="*/ 10 w 203"/>
              <a:gd name="T67" fmla="*/ 29 h 29"/>
              <a:gd name="T68" fmla="*/ 7 w 203"/>
              <a:gd name="T69" fmla="*/ 26 h 29"/>
              <a:gd name="T70" fmla="*/ 5 w 203"/>
              <a:gd name="T71" fmla="*/ 26 h 29"/>
              <a:gd name="T72" fmla="*/ 3 w 203"/>
              <a:gd name="T73" fmla="*/ 23 h 29"/>
              <a:gd name="T74" fmla="*/ 0 w 203"/>
              <a:gd name="T75" fmla="*/ 23 h 29"/>
              <a:gd name="T76" fmla="*/ 3 w 203"/>
              <a:gd name="T77" fmla="*/ 23 h 29"/>
              <a:gd name="T78" fmla="*/ 5 w 203"/>
              <a:gd name="T79" fmla="*/ 20 h 29"/>
              <a:gd name="T80" fmla="*/ 10 w 203"/>
              <a:gd name="T81" fmla="*/ 20 h 29"/>
              <a:gd name="T82" fmla="*/ 17 w 203"/>
              <a:gd name="T83" fmla="*/ 17 h 29"/>
              <a:gd name="T84" fmla="*/ 22 w 203"/>
              <a:gd name="T85" fmla="*/ 17 h 29"/>
              <a:gd name="T86" fmla="*/ 29 w 203"/>
              <a:gd name="T87" fmla="*/ 17 h 29"/>
              <a:gd name="T88" fmla="*/ 37 w 203"/>
              <a:gd name="T89" fmla="*/ 17 h 29"/>
              <a:gd name="T90" fmla="*/ 44 w 203"/>
              <a:gd name="T91" fmla="*/ 14 h 29"/>
              <a:gd name="T92" fmla="*/ 53 w 203"/>
              <a:gd name="T93" fmla="*/ 14 h 29"/>
              <a:gd name="T94" fmla="*/ 66 w 203"/>
              <a:gd name="T95" fmla="*/ 11 h 29"/>
              <a:gd name="T96" fmla="*/ 78 w 203"/>
              <a:gd name="T97" fmla="*/ 11 h 29"/>
              <a:gd name="T98" fmla="*/ 92 w 203"/>
              <a:gd name="T99" fmla="*/ 8 h 29"/>
              <a:gd name="T100" fmla="*/ 92 w 203"/>
              <a:gd name="T101" fmla="*/ 8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03" h="29">
                <a:moveTo>
                  <a:pt x="92" y="8"/>
                </a:moveTo>
                <a:lnTo>
                  <a:pt x="107" y="5"/>
                </a:lnTo>
                <a:lnTo>
                  <a:pt x="119" y="5"/>
                </a:lnTo>
                <a:lnTo>
                  <a:pt x="131" y="3"/>
                </a:lnTo>
                <a:lnTo>
                  <a:pt x="140" y="3"/>
                </a:lnTo>
                <a:lnTo>
                  <a:pt x="150" y="0"/>
                </a:lnTo>
                <a:lnTo>
                  <a:pt x="160" y="0"/>
                </a:lnTo>
                <a:lnTo>
                  <a:pt x="167" y="0"/>
                </a:lnTo>
                <a:lnTo>
                  <a:pt x="172" y="0"/>
                </a:lnTo>
                <a:lnTo>
                  <a:pt x="182" y="0"/>
                </a:lnTo>
                <a:lnTo>
                  <a:pt x="189" y="0"/>
                </a:lnTo>
                <a:lnTo>
                  <a:pt x="196" y="3"/>
                </a:lnTo>
                <a:lnTo>
                  <a:pt x="201" y="5"/>
                </a:lnTo>
                <a:lnTo>
                  <a:pt x="201" y="8"/>
                </a:lnTo>
                <a:lnTo>
                  <a:pt x="203" y="11"/>
                </a:lnTo>
                <a:lnTo>
                  <a:pt x="201" y="11"/>
                </a:lnTo>
                <a:lnTo>
                  <a:pt x="199" y="14"/>
                </a:lnTo>
                <a:lnTo>
                  <a:pt x="194" y="17"/>
                </a:lnTo>
                <a:lnTo>
                  <a:pt x="186" y="17"/>
                </a:lnTo>
                <a:lnTo>
                  <a:pt x="179" y="17"/>
                </a:lnTo>
                <a:lnTo>
                  <a:pt x="172" y="20"/>
                </a:lnTo>
                <a:lnTo>
                  <a:pt x="167" y="20"/>
                </a:lnTo>
                <a:lnTo>
                  <a:pt x="155" y="20"/>
                </a:lnTo>
                <a:lnTo>
                  <a:pt x="138" y="23"/>
                </a:lnTo>
                <a:lnTo>
                  <a:pt x="124" y="23"/>
                </a:lnTo>
                <a:lnTo>
                  <a:pt x="104" y="26"/>
                </a:lnTo>
                <a:lnTo>
                  <a:pt x="87" y="29"/>
                </a:lnTo>
                <a:lnTo>
                  <a:pt x="70" y="29"/>
                </a:lnTo>
                <a:lnTo>
                  <a:pt x="56" y="29"/>
                </a:lnTo>
                <a:lnTo>
                  <a:pt x="44" y="29"/>
                </a:lnTo>
                <a:lnTo>
                  <a:pt x="32" y="29"/>
                </a:lnTo>
                <a:lnTo>
                  <a:pt x="22" y="29"/>
                </a:lnTo>
                <a:lnTo>
                  <a:pt x="15" y="29"/>
                </a:lnTo>
                <a:lnTo>
                  <a:pt x="10" y="29"/>
                </a:lnTo>
                <a:lnTo>
                  <a:pt x="7" y="26"/>
                </a:lnTo>
                <a:lnTo>
                  <a:pt x="5" y="26"/>
                </a:lnTo>
                <a:lnTo>
                  <a:pt x="3" y="23"/>
                </a:lnTo>
                <a:lnTo>
                  <a:pt x="0" y="23"/>
                </a:lnTo>
                <a:lnTo>
                  <a:pt x="3" y="23"/>
                </a:lnTo>
                <a:lnTo>
                  <a:pt x="5" y="20"/>
                </a:lnTo>
                <a:lnTo>
                  <a:pt x="10" y="20"/>
                </a:lnTo>
                <a:lnTo>
                  <a:pt x="17" y="17"/>
                </a:lnTo>
                <a:lnTo>
                  <a:pt x="22" y="17"/>
                </a:lnTo>
                <a:lnTo>
                  <a:pt x="29" y="17"/>
                </a:lnTo>
                <a:lnTo>
                  <a:pt x="37" y="17"/>
                </a:lnTo>
                <a:lnTo>
                  <a:pt x="44" y="14"/>
                </a:lnTo>
                <a:lnTo>
                  <a:pt x="53" y="14"/>
                </a:lnTo>
                <a:lnTo>
                  <a:pt x="66" y="11"/>
                </a:lnTo>
                <a:lnTo>
                  <a:pt x="78" y="11"/>
                </a:lnTo>
                <a:lnTo>
                  <a:pt x="92" y="8"/>
                </a:lnTo>
                <a:lnTo>
                  <a:pt x="92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33">
            <a:extLst>
              <a:ext uri="{FF2B5EF4-FFF2-40B4-BE49-F238E27FC236}">
                <a16:creationId xmlns:a16="http://schemas.microsoft.com/office/drawing/2014/main" xmlns="" id="{56609ADC-2A83-47FF-8F44-5884B8EFAF0A}"/>
              </a:ext>
            </a:extLst>
          </p:cNvPr>
          <p:cNvSpPr>
            <a:spLocks/>
          </p:cNvSpPr>
          <p:nvPr/>
        </p:nvSpPr>
        <p:spPr bwMode="auto">
          <a:xfrm>
            <a:off x="8563690" y="1647086"/>
            <a:ext cx="2292104" cy="413723"/>
          </a:xfrm>
          <a:custGeom>
            <a:avLst/>
            <a:gdLst>
              <a:gd name="T0" fmla="*/ 177 w 416"/>
              <a:gd name="T1" fmla="*/ 32 h 44"/>
              <a:gd name="T2" fmla="*/ 97 w 416"/>
              <a:gd name="T3" fmla="*/ 38 h 44"/>
              <a:gd name="T4" fmla="*/ 75 w 416"/>
              <a:gd name="T5" fmla="*/ 41 h 44"/>
              <a:gd name="T6" fmla="*/ 56 w 416"/>
              <a:gd name="T7" fmla="*/ 44 h 44"/>
              <a:gd name="T8" fmla="*/ 44 w 416"/>
              <a:gd name="T9" fmla="*/ 44 h 44"/>
              <a:gd name="T10" fmla="*/ 37 w 416"/>
              <a:gd name="T11" fmla="*/ 44 h 44"/>
              <a:gd name="T12" fmla="*/ 27 w 416"/>
              <a:gd name="T13" fmla="*/ 44 h 44"/>
              <a:gd name="T14" fmla="*/ 15 w 416"/>
              <a:gd name="T15" fmla="*/ 38 h 44"/>
              <a:gd name="T16" fmla="*/ 5 w 416"/>
              <a:gd name="T17" fmla="*/ 32 h 44"/>
              <a:gd name="T18" fmla="*/ 0 w 416"/>
              <a:gd name="T19" fmla="*/ 29 h 44"/>
              <a:gd name="T20" fmla="*/ 3 w 416"/>
              <a:gd name="T21" fmla="*/ 26 h 44"/>
              <a:gd name="T22" fmla="*/ 7 w 416"/>
              <a:gd name="T23" fmla="*/ 26 h 44"/>
              <a:gd name="T24" fmla="*/ 17 w 416"/>
              <a:gd name="T25" fmla="*/ 26 h 44"/>
              <a:gd name="T26" fmla="*/ 29 w 416"/>
              <a:gd name="T27" fmla="*/ 26 h 44"/>
              <a:gd name="T28" fmla="*/ 37 w 416"/>
              <a:gd name="T29" fmla="*/ 26 h 44"/>
              <a:gd name="T30" fmla="*/ 49 w 416"/>
              <a:gd name="T31" fmla="*/ 23 h 44"/>
              <a:gd name="T32" fmla="*/ 66 w 416"/>
              <a:gd name="T33" fmla="*/ 23 h 44"/>
              <a:gd name="T34" fmla="*/ 85 w 416"/>
              <a:gd name="T35" fmla="*/ 23 h 44"/>
              <a:gd name="T36" fmla="*/ 109 w 416"/>
              <a:gd name="T37" fmla="*/ 21 h 44"/>
              <a:gd name="T38" fmla="*/ 136 w 416"/>
              <a:gd name="T39" fmla="*/ 18 h 44"/>
              <a:gd name="T40" fmla="*/ 165 w 416"/>
              <a:gd name="T41" fmla="*/ 15 h 44"/>
              <a:gd name="T42" fmla="*/ 199 w 416"/>
              <a:gd name="T43" fmla="*/ 12 h 44"/>
              <a:gd name="T44" fmla="*/ 232 w 416"/>
              <a:gd name="T45" fmla="*/ 9 h 44"/>
              <a:gd name="T46" fmla="*/ 264 w 416"/>
              <a:gd name="T47" fmla="*/ 9 h 44"/>
              <a:gd name="T48" fmla="*/ 288 w 416"/>
              <a:gd name="T49" fmla="*/ 6 h 44"/>
              <a:gd name="T50" fmla="*/ 310 w 416"/>
              <a:gd name="T51" fmla="*/ 3 h 44"/>
              <a:gd name="T52" fmla="*/ 327 w 416"/>
              <a:gd name="T53" fmla="*/ 3 h 44"/>
              <a:gd name="T54" fmla="*/ 341 w 416"/>
              <a:gd name="T55" fmla="*/ 3 h 44"/>
              <a:gd name="T56" fmla="*/ 351 w 416"/>
              <a:gd name="T57" fmla="*/ 0 h 44"/>
              <a:gd name="T58" fmla="*/ 356 w 416"/>
              <a:gd name="T59" fmla="*/ 0 h 44"/>
              <a:gd name="T60" fmla="*/ 382 w 416"/>
              <a:gd name="T61" fmla="*/ 3 h 44"/>
              <a:gd name="T62" fmla="*/ 397 w 416"/>
              <a:gd name="T63" fmla="*/ 9 h 44"/>
              <a:gd name="T64" fmla="*/ 411 w 416"/>
              <a:gd name="T65" fmla="*/ 15 h 44"/>
              <a:gd name="T66" fmla="*/ 416 w 416"/>
              <a:gd name="T67" fmla="*/ 21 h 44"/>
              <a:gd name="T68" fmla="*/ 414 w 416"/>
              <a:gd name="T69" fmla="*/ 23 h 44"/>
              <a:gd name="T70" fmla="*/ 409 w 416"/>
              <a:gd name="T71" fmla="*/ 26 h 44"/>
              <a:gd name="T72" fmla="*/ 402 w 416"/>
              <a:gd name="T73" fmla="*/ 26 h 44"/>
              <a:gd name="T74" fmla="*/ 397 w 416"/>
              <a:gd name="T75" fmla="*/ 26 h 44"/>
              <a:gd name="T76" fmla="*/ 387 w 416"/>
              <a:gd name="T77" fmla="*/ 26 h 44"/>
              <a:gd name="T78" fmla="*/ 375 w 416"/>
              <a:gd name="T79" fmla="*/ 26 h 44"/>
              <a:gd name="T80" fmla="*/ 351 w 416"/>
              <a:gd name="T81" fmla="*/ 26 h 44"/>
              <a:gd name="T82" fmla="*/ 315 w 416"/>
              <a:gd name="T83" fmla="*/ 26 h 44"/>
              <a:gd name="T84" fmla="*/ 274 w 416"/>
              <a:gd name="T85" fmla="*/ 26 h 44"/>
              <a:gd name="T86" fmla="*/ 228 w 416"/>
              <a:gd name="T87" fmla="*/ 26 h 44"/>
              <a:gd name="T88" fmla="*/ 201 w 416"/>
              <a:gd name="T89" fmla="*/ 29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16" h="44">
                <a:moveTo>
                  <a:pt x="201" y="29"/>
                </a:moveTo>
                <a:lnTo>
                  <a:pt x="177" y="32"/>
                </a:lnTo>
                <a:lnTo>
                  <a:pt x="150" y="35"/>
                </a:lnTo>
                <a:lnTo>
                  <a:pt x="97" y="38"/>
                </a:lnTo>
                <a:lnTo>
                  <a:pt x="85" y="41"/>
                </a:lnTo>
                <a:lnTo>
                  <a:pt x="75" y="41"/>
                </a:lnTo>
                <a:lnTo>
                  <a:pt x="66" y="41"/>
                </a:lnTo>
                <a:lnTo>
                  <a:pt x="56" y="44"/>
                </a:lnTo>
                <a:lnTo>
                  <a:pt x="49" y="44"/>
                </a:lnTo>
                <a:lnTo>
                  <a:pt x="44" y="44"/>
                </a:lnTo>
                <a:lnTo>
                  <a:pt x="39" y="44"/>
                </a:lnTo>
                <a:lnTo>
                  <a:pt x="37" y="44"/>
                </a:lnTo>
                <a:lnTo>
                  <a:pt x="32" y="44"/>
                </a:lnTo>
                <a:lnTo>
                  <a:pt x="27" y="44"/>
                </a:lnTo>
                <a:lnTo>
                  <a:pt x="22" y="41"/>
                </a:lnTo>
                <a:lnTo>
                  <a:pt x="15" y="38"/>
                </a:lnTo>
                <a:lnTo>
                  <a:pt x="10" y="35"/>
                </a:lnTo>
                <a:lnTo>
                  <a:pt x="5" y="32"/>
                </a:lnTo>
                <a:lnTo>
                  <a:pt x="3" y="32"/>
                </a:lnTo>
                <a:lnTo>
                  <a:pt x="0" y="29"/>
                </a:lnTo>
                <a:lnTo>
                  <a:pt x="0" y="29"/>
                </a:lnTo>
                <a:lnTo>
                  <a:pt x="3" y="26"/>
                </a:lnTo>
                <a:lnTo>
                  <a:pt x="5" y="26"/>
                </a:lnTo>
                <a:lnTo>
                  <a:pt x="7" y="26"/>
                </a:lnTo>
                <a:lnTo>
                  <a:pt x="12" y="26"/>
                </a:lnTo>
                <a:lnTo>
                  <a:pt x="17" y="26"/>
                </a:lnTo>
                <a:lnTo>
                  <a:pt x="22" y="26"/>
                </a:lnTo>
                <a:lnTo>
                  <a:pt x="29" y="26"/>
                </a:lnTo>
                <a:lnTo>
                  <a:pt x="32" y="26"/>
                </a:lnTo>
                <a:lnTo>
                  <a:pt x="37" y="26"/>
                </a:lnTo>
                <a:lnTo>
                  <a:pt x="41" y="26"/>
                </a:lnTo>
                <a:lnTo>
                  <a:pt x="49" y="23"/>
                </a:lnTo>
                <a:lnTo>
                  <a:pt x="56" y="23"/>
                </a:lnTo>
                <a:lnTo>
                  <a:pt x="66" y="23"/>
                </a:lnTo>
                <a:lnTo>
                  <a:pt x="75" y="23"/>
                </a:lnTo>
                <a:lnTo>
                  <a:pt x="85" y="23"/>
                </a:lnTo>
                <a:lnTo>
                  <a:pt x="97" y="21"/>
                </a:lnTo>
                <a:lnTo>
                  <a:pt x="109" y="21"/>
                </a:lnTo>
                <a:lnTo>
                  <a:pt x="121" y="21"/>
                </a:lnTo>
                <a:lnTo>
                  <a:pt x="136" y="18"/>
                </a:lnTo>
                <a:lnTo>
                  <a:pt x="150" y="18"/>
                </a:lnTo>
                <a:lnTo>
                  <a:pt x="165" y="15"/>
                </a:lnTo>
                <a:lnTo>
                  <a:pt x="182" y="15"/>
                </a:lnTo>
                <a:lnTo>
                  <a:pt x="199" y="12"/>
                </a:lnTo>
                <a:lnTo>
                  <a:pt x="215" y="12"/>
                </a:lnTo>
                <a:lnTo>
                  <a:pt x="232" y="9"/>
                </a:lnTo>
                <a:lnTo>
                  <a:pt x="249" y="9"/>
                </a:lnTo>
                <a:lnTo>
                  <a:pt x="264" y="9"/>
                </a:lnTo>
                <a:lnTo>
                  <a:pt x="276" y="6"/>
                </a:lnTo>
                <a:lnTo>
                  <a:pt x="288" y="6"/>
                </a:lnTo>
                <a:lnTo>
                  <a:pt x="300" y="6"/>
                </a:lnTo>
                <a:lnTo>
                  <a:pt x="310" y="3"/>
                </a:lnTo>
                <a:lnTo>
                  <a:pt x="319" y="3"/>
                </a:lnTo>
                <a:lnTo>
                  <a:pt x="327" y="3"/>
                </a:lnTo>
                <a:lnTo>
                  <a:pt x="334" y="3"/>
                </a:lnTo>
                <a:lnTo>
                  <a:pt x="341" y="3"/>
                </a:lnTo>
                <a:lnTo>
                  <a:pt x="346" y="3"/>
                </a:lnTo>
                <a:lnTo>
                  <a:pt x="351" y="0"/>
                </a:lnTo>
                <a:lnTo>
                  <a:pt x="353" y="0"/>
                </a:lnTo>
                <a:lnTo>
                  <a:pt x="356" y="0"/>
                </a:lnTo>
                <a:lnTo>
                  <a:pt x="370" y="3"/>
                </a:lnTo>
                <a:lnTo>
                  <a:pt x="382" y="3"/>
                </a:lnTo>
                <a:lnTo>
                  <a:pt x="390" y="6"/>
                </a:lnTo>
                <a:lnTo>
                  <a:pt x="397" y="9"/>
                </a:lnTo>
                <a:lnTo>
                  <a:pt x="407" y="12"/>
                </a:lnTo>
                <a:lnTo>
                  <a:pt x="411" y="15"/>
                </a:lnTo>
                <a:lnTo>
                  <a:pt x="416" y="18"/>
                </a:lnTo>
                <a:lnTo>
                  <a:pt x="416" y="21"/>
                </a:lnTo>
                <a:lnTo>
                  <a:pt x="416" y="21"/>
                </a:lnTo>
                <a:lnTo>
                  <a:pt x="414" y="23"/>
                </a:lnTo>
                <a:lnTo>
                  <a:pt x="411" y="23"/>
                </a:lnTo>
                <a:lnTo>
                  <a:pt x="409" y="26"/>
                </a:lnTo>
                <a:lnTo>
                  <a:pt x="404" y="26"/>
                </a:lnTo>
                <a:lnTo>
                  <a:pt x="402" y="26"/>
                </a:lnTo>
                <a:lnTo>
                  <a:pt x="399" y="26"/>
                </a:lnTo>
                <a:lnTo>
                  <a:pt x="397" y="26"/>
                </a:lnTo>
                <a:lnTo>
                  <a:pt x="392" y="26"/>
                </a:lnTo>
                <a:lnTo>
                  <a:pt x="387" y="26"/>
                </a:lnTo>
                <a:lnTo>
                  <a:pt x="380" y="26"/>
                </a:lnTo>
                <a:lnTo>
                  <a:pt x="375" y="26"/>
                </a:lnTo>
                <a:lnTo>
                  <a:pt x="368" y="26"/>
                </a:lnTo>
                <a:lnTo>
                  <a:pt x="351" y="26"/>
                </a:lnTo>
                <a:lnTo>
                  <a:pt x="334" y="26"/>
                </a:lnTo>
                <a:lnTo>
                  <a:pt x="315" y="26"/>
                </a:lnTo>
                <a:lnTo>
                  <a:pt x="295" y="26"/>
                </a:lnTo>
                <a:lnTo>
                  <a:pt x="274" y="26"/>
                </a:lnTo>
                <a:lnTo>
                  <a:pt x="252" y="26"/>
                </a:lnTo>
                <a:lnTo>
                  <a:pt x="228" y="26"/>
                </a:lnTo>
                <a:lnTo>
                  <a:pt x="201" y="29"/>
                </a:lnTo>
                <a:lnTo>
                  <a:pt x="201" y="2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36">
            <a:extLst>
              <a:ext uri="{FF2B5EF4-FFF2-40B4-BE49-F238E27FC236}">
                <a16:creationId xmlns:a16="http://schemas.microsoft.com/office/drawing/2014/main" xmlns="" id="{B5356626-1ADC-432A-A4D2-0B32EC5959B7}"/>
              </a:ext>
            </a:extLst>
          </p:cNvPr>
          <p:cNvSpPr>
            <a:spLocks/>
          </p:cNvSpPr>
          <p:nvPr/>
        </p:nvSpPr>
        <p:spPr bwMode="auto">
          <a:xfrm>
            <a:off x="1828060" y="4242526"/>
            <a:ext cx="1090953" cy="357307"/>
          </a:xfrm>
          <a:custGeom>
            <a:avLst/>
            <a:gdLst>
              <a:gd name="T0" fmla="*/ 196 w 198"/>
              <a:gd name="T1" fmla="*/ 11 h 38"/>
              <a:gd name="T2" fmla="*/ 196 w 198"/>
              <a:gd name="T3" fmla="*/ 11 h 38"/>
              <a:gd name="T4" fmla="*/ 191 w 198"/>
              <a:gd name="T5" fmla="*/ 14 h 38"/>
              <a:gd name="T6" fmla="*/ 184 w 198"/>
              <a:gd name="T7" fmla="*/ 14 h 38"/>
              <a:gd name="T8" fmla="*/ 176 w 198"/>
              <a:gd name="T9" fmla="*/ 17 h 38"/>
              <a:gd name="T10" fmla="*/ 169 w 198"/>
              <a:gd name="T11" fmla="*/ 17 h 38"/>
              <a:gd name="T12" fmla="*/ 164 w 198"/>
              <a:gd name="T13" fmla="*/ 17 h 38"/>
              <a:gd name="T14" fmla="*/ 157 w 198"/>
              <a:gd name="T15" fmla="*/ 20 h 38"/>
              <a:gd name="T16" fmla="*/ 150 w 198"/>
              <a:gd name="T17" fmla="*/ 20 h 38"/>
              <a:gd name="T18" fmla="*/ 143 w 198"/>
              <a:gd name="T19" fmla="*/ 23 h 38"/>
              <a:gd name="T20" fmla="*/ 135 w 198"/>
              <a:gd name="T21" fmla="*/ 23 h 38"/>
              <a:gd name="T22" fmla="*/ 126 w 198"/>
              <a:gd name="T23" fmla="*/ 23 h 38"/>
              <a:gd name="T24" fmla="*/ 116 w 198"/>
              <a:gd name="T25" fmla="*/ 26 h 38"/>
              <a:gd name="T26" fmla="*/ 97 w 198"/>
              <a:gd name="T27" fmla="*/ 29 h 38"/>
              <a:gd name="T28" fmla="*/ 80 w 198"/>
              <a:gd name="T29" fmla="*/ 32 h 38"/>
              <a:gd name="T30" fmla="*/ 65 w 198"/>
              <a:gd name="T31" fmla="*/ 32 h 38"/>
              <a:gd name="T32" fmla="*/ 53 w 198"/>
              <a:gd name="T33" fmla="*/ 35 h 38"/>
              <a:gd name="T34" fmla="*/ 43 w 198"/>
              <a:gd name="T35" fmla="*/ 35 h 38"/>
              <a:gd name="T36" fmla="*/ 36 w 198"/>
              <a:gd name="T37" fmla="*/ 38 h 38"/>
              <a:gd name="T38" fmla="*/ 31 w 198"/>
              <a:gd name="T39" fmla="*/ 38 h 38"/>
              <a:gd name="T40" fmla="*/ 31 w 198"/>
              <a:gd name="T41" fmla="*/ 38 h 38"/>
              <a:gd name="T42" fmla="*/ 29 w 198"/>
              <a:gd name="T43" fmla="*/ 38 h 38"/>
              <a:gd name="T44" fmla="*/ 22 w 198"/>
              <a:gd name="T45" fmla="*/ 38 h 38"/>
              <a:gd name="T46" fmla="*/ 12 w 198"/>
              <a:gd name="T47" fmla="*/ 35 h 38"/>
              <a:gd name="T48" fmla="*/ 7 w 198"/>
              <a:gd name="T49" fmla="*/ 35 h 38"/>
              <a:gd name="T50" fmla="*/ 2 w 198"/>
              <a:gd name="T51" fmla="*/ 32 h 38"/>
              <a:gd name="T52" fmla="*/ 0 w 198"/>
              <a:gd name="T53" fmla="*/ 32 h 38"/>
              <a:gd name="T54" fmla="*/ 0 w 198"/>
              <a:gd name="T55" fmla="*/ 29 h 38"/>
              <a:gd name="T56" fmla="*/ 0 w 198"/>
              <a:gd name="T57" fmla="*/ 26 h 38"/>
              <a:gd name="T58" fmla="*/ 2 w 198"/>
              <a:gd name="T59" fmla="*/ 26 h 38"/>
              <a:gd name="T60" fmla="*/ 2 w 198"/>
              <a:gd name="T61" fmla="*/ 26 h 38"/>
              <a:gd name="T62" fmla="*/ 5 w 198"/>
              <a:gd name="T63" fmla="*/ 23 h 38"/>
              <a:gd name="T64" fmla="*/ 7 w 198"/>
              <a:gd name="T65" fmla="*/ 23 h 38"/>
              <a:gd name="T66" fmla="*/ 12 w 198"/>
              <a:gd name="T67" fmla="*/ 23 h 38"/>
              <a:gd name="T68" fmla="*/ 19 w 198"/>
              <a:gd name="T69" fmla="*/ 23 h 38"/>
              <a:gd name="T70" fmla="*/ 27 w 198"/>
              <a:gd name="T71" fmla="*/ 20 h 38"/>
              <a:gd name="T72" fmla="*/ 39 w 198"/>
              <a:gd name="T73" fmla="*/ 20 h 38"/>
              <a:gd name="T74" fmla="*/ 51 w 198"/>
              <a:gd name="T75" fmla="*/ 17 h 38"/>
              <a:gd name="T76" fmla="*/ 68 w 198"/>
              <a:gd name="T77" fmla="*/ 14 h 38"/>
              <a:gd name="T78" fmla="*/ 85 w 198"/>
              <a:gd name="T79" fmla="*/ 11 h 38"/>
              <a:gd name="T80" fmla="*/ 102 w 198"/>
              <a:gd name="T81" fmla="*/ 8 h 38"/>
              <a:gd name="T82" fmla="*/ 118 w 198"/>
              <a:gd name="T83" fmla="*/ 5 h 38"/>
              <a:gd name="T84" fmla="*/ 133 w 198"/>
              <a:gd name="T85" fmla="*/ 5 h 38"/>
              <a:gd name="T86" fmla="*/ 143 w 198"/>
              <a:gd name="T87" fmla="*/ 3 h 38"/>
              <a:gd name="T88" fmla="*/ 155 w 198"/>
              <a:gd name="T89" fmla="*/ 3 h 38"/>
              <a:gd name="T90" fmla="*/ 162 w 198"/>
              <a:gd name="T91" fmla="*/ 0 h 38"/>
              <a:gd name="T92" fmla="*/ 169 w 198"/>
              <a:gd name="T93" fmla="*/ 0 h 38"/>
              <a:gd name="T94" fmla="*/ 172 w 198"/>
              <a:gd name="T95" fmla="*/ 0 h 38"/>
              <a:gd name="T96" fmla="*/ 179 w 198"/>
              <a:gd name="T97" fmla="*/ 0 h 38"/>
              <a:gd name="T98" fmla="*/ 184 w 198"/>
              <a:gd name="T99" fmla="*/ 0 h 38"/>
              <a:gd name="T100" fmla="*/ 189 w 198"/>
              <a:gd name="T101" fmla="*/ 3 h 38"/>
              <a:gd name="T102" fmla="*/ 193 w 198"/>
              <a:gd name="T103" fmla="*/ 5 h 38"/>
              <a:gd name="T104" fmla="*/ 196 w 198"/>
              <a:gd name="T105" fmla="*/ 5 h 38"/>
              <a:gd name="T106" fmla="*/ 196 w 198"/>
              <a:gd name="T107" fmla="*/ 8 h 38"/>
              <a:gd name="T108" fmla="*/ 198 w 198"/>
              <a:gd name="T109" fmla="*/ 11 h 38"/>
              <a:gd name="T110" fmla="*/ 196 w 198"/>
              <a:gd name="T111" fmla="*/ 11 h 38"/>
              <a:gd name="T112" fmla="*/ 196 w 198"/>
              <a:gd name="T113" fmla="*/ 11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98" h="38">
                <a:moveTo>
                  <a:pt x="196" y="11"/>
                </a:moveTo>
                <a:lnTo>
                  <a:pt x="196" y="11"/>
                </a:lnTo>
                <a:lnTo>
                  <a:pt x="191" y="14"/>
                </a:lnTo>
                <a:lnTo>
                  <a:pt x="184" y="14"/>
                </a:lnTo>
                <a:lnTo>
                  <a:pt x="176" y="17"/>
                </a:lnTo>
                <a:lnTo>
                  <a:pt x="169" y="17"/>
                </a:lnTo>
                <a:lnTo>
                  <a:pt x="164" y="17"/>
                </a:lnTo>
                <a:lnTo>
                  <a:pt x="157" y="20"/>
                </a:lnTo>
                <a:lnTo>
                  <a:pt x="150" y="20"/>
                </a:lnTo>
                <a:lnTo>
                  <a:pt x="143" y="23"/>
                </a:lnTo>
                <a:lnTo>
                  <a:pt x="135" y="23"/>
                </a:lnTo>
                <a:lnTo>
                  <a:pt x="126" y="23"/>
                </a:lnTo>
                <a:lnTo>
                  <a:pt x="116" y="26"/>
                </a:lnTo>
                <a:lnTo>
                  <a:pt x="97" y="29"/>
                </a:lnTo>
                <a:lnTo>
                  <a:pt x="80" y="32"/>
                </a:lnTo>
                <a:lnTo>
                  <a:pt x="65" y="32"/>
                </a:lnTo>
                <a:lnTo>
                  <a:pt x="53" y="35"/>
                </a:lnTo>
                <a:lnTo>
                  <a:pt x="43" y="35"/>
                </a:lnTo>
                <a:lnTo>
                  <a:pt x="36" y="38"/>
                </a:lnTo>
                <a:lnTo>
                  <a:pt x="31" y="38"/>
                </a:lnTo>
                <a:lnTo>
                  <a:pt x="31" y="38"/>
                </a:lnTo>
                <a:lnTo>
                  <a:pt x="29" y="38"/>
                </a:lnTo>
                <a:lnTo>
                  <a:pt x="22" y="38"/>
                </a:lnTo>
                <a:lnTo>
                  <a:pt x="12" y="35"/>
                </a:lnTo>
                <a:lnTo>
                  <a:pt x="7" y="35"/>
                </a:lnTo>
                <a:lnTo>
                  <a:pt x="2" y="32"/>
                </a:lnTo>
                <a:lnTo>
                  <a:pt x="0" y="32"/>
                </a:lnTo>
                <a:lnTo>
                  <a:pt x="0" y="29"/>
                </a:lnTo>
                <a:lnTo>
                  <a:pt x="0" y="26"/>
                </a:lnTo>
                <a:lnTo>
                  <a:pt x="2" y="26"/>
                </a:lnTo>
                <a:lnTo>
                  <a:pt x="2" y="26"/>
                </a:lnTo>
                <a:lnTo>
                  <a:pt x="5" y="23"/>
                </a:lnTo>
                <a:lnTo>
                  <a:pt x="7" y="23"/>
                </a:lnTo>
                <a:lnTo>
                  <a:pt x="12" y="23"/>
                </a:lnTo>
                <a:lnTo>
                  <a:pt x="19" y="23"/>
                </a:lnTo>
                <a:lnTo>
                  <a:pt x="27" y="20"/>
                </a:lnTo>
                <a:lnTo>
                  <a:pt x="39" y="20"/>
                </a:lnTo>
                <a:lnTo>
                  <a:pt x="51" y="17"/>
                </a:lnTo>
                <a:lnTo>
                  <a:pt x="68" y="14"/>
                </a:lnTo>
                <a:lnTo>
                  <a:pt x="85" y="11"/>
                </a:lnTo>
                <a:lnTo>
                  <a:pt x="102" y="8"/>
                </a:lnTo>
                <a:lnTo>
                  <a:pt x="118" y="5"/>
                </a:lnTo>
                <a:lnTo>
                  <a:pt x="133" y="5"/>
                </a:lnTo>
                <a:lnTo>
                  <a:pt x="143" y="3"/>
                </a:lnTo>
                <a:lnTo>
                  <a:pt x="155" y="3"/>
                </a:lnTo>
                <a:lnTo>
                  <a:pt x="162" y="0"/>
                </a:lnTo>
                <a:lnTo>
                  <a:pt x="169" y="0"/>
                </a:lnTo>
                <a:lnTo>
                  <a:pt x="172" y="0"/>
                </a:lnTo>
                <a:lnTo>
                  <a:pt x="179" y="0"/>
                </a:lnTo>
                <a:lnTo>
                  <a:pt x="184" y="0"/>
                </a:lnTo>
                <a:lnTo>
                  <a:pt x="189" y="3"/>
                </a:lnTo>
                <a:lnTo>
                  <a:pt x="193" y="5"/>
                </a:lnTo>
                <a:lnTo>
                  <a:pt x="196" y="5"/>
                </a:lnTo>
                <a:lnTo>
                  <a:pt x="196" y="8"/>
                </a:lnTo>
                <a:lnTo>
                  <a:pt x="198" y="11"/>
                </a:lnTo>
                <a:lnTo>
                  <a:pt x="196" y="11"/>
                </a:lnTo>
                <a:lnTo>
                  <a:pt x="196" y="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6" name="Freeform 37">
            <a:extLst>
              <a:ext uri="{FF2B5EF4-FFF2-40B4-BE49-F238E27FC236}">
                <a16:creationId xmlns:a16="http://schemas.microsoft.com/office/drawing/2014/main" xmlns="" id="{59F35AF4-705D-455F-BF1F-84437A1640F3}"/>
              </a:ext>
            </a:extLst>
          </p:cNvPr>
          <p:cNvSpPr>
            <a:spLocks/>
          </p:cNvSpPr>
          <p:nvPr/>
        </p:nvSpPr>
        <p:spPr bwMode="auto">
          <a:xfrm>
            <a:off x="1894178" y="4571627"/>
            <a:ext cx="947698" cy="329101"/>
          </a:xfrm>
          <a:custGeom>
            <a:avLst/>
            <a:gdLst>
              <a:gd name="T0" fmla="*/ 152 w 172"/>
              <a:gd name="T1" fmla="*/ 18 h 35"/>
              <a:gd name="T2" fmla="*/ 145 w 172"/>
              <a:gd name="T3" fmla="*/ 18 h 35"/>
              <a:gd name="T4" fmla="*/ 138 w 172"/>
              <a:gd name="T5" fmla="*/ 18 h 35"/>
              <a:gd name="T6" fmla="*/ 131 w 172"/>
              <a:gd name="T7" fmla="*/ 21 h 35"/>
              <a:gd name="T8" fmla="*/ 123 w 172"/>
              <a:gd name="T9" fmla="*/ 21 h 35"/>
              <a:gd name="T10" fmla="*/ 114 w 172"/>
              <a:gd name="T11" fmla="*/ 24 h 35"/>
              <a:gd name="T12" fmla="*/ 104 w 172"/>
              <a:gd name="T13" fmla="*/ 24 h 35"/>
              <a:gd name="T14" fmla="*/ 92 w 172"/>
              <a:gd name="T15" fmla="*/ 27 h 35"/>
              <a:gd name="T16" fmla="*/ 80 w 172"/>
              <a:gd name="T17" fmla="*/ 27 h 35"/>
              <a:gd name="T18" fmla="*/ 68 w 172"/>
              <a:gd name="T19" fmla="*/ 29 h 35"/>
              <a:gd name="T20" fmla="*/ 56 w 172"/>
              <a:gd name="T21" fmla="*/ 32 h 35"/>
              <a:gd name="T22" fmla="*/ 46 w 172"/>
              <a:gd name="T23" fmla="*/ 32 h 35"/>
              <a:gd name="T24" fmla="*/ 39 w 172"/>
              <a:gd name="T25" fmla="*/ 32 h 35"/>
              <a:gd name="T26" fmla="*/ 31 w 172"/>
              <a:gd name="T27" fmla="*/ 35 h 35"/>
              <a:gd name="T28" fmla="*/ 27 w 172"/>
              <a:gd name="T29" fmla="*/ 35 h 35"/>
              <a:gd name="T30" fmla="*/ 22 w 172"/>
              <a:gd name="T31" fmla="*/ 35 h 35"/>
              <a:gd name="T32" fmla="*/ 19 w 172"/>
              <a:gd name="T33" fmla="*/ 35 h 35"/>
              <a:gd name="T34" fmla="*/ 15 w 172"/>
              <a:gd name="T35" fmla="*/ 32 h 35"/>
              <a:gd name="T36" fmla="*/ 10 w 172"/>
              <a:gd name="T37" fmla="*/ 32 h 35"/>
              <a:gd name="T38" fmla="*/ 5 w 172"/>
              <a:gd name="T39" fmla="*/ 32 h 35"/>
              <a:gd name="T40" fmla="*/ 2 w 172"/>
              <a:gd name="T41" fmla="*/ 29 h 35"/>
              <a:gd name="T42" fmla="*/ 0 w 172"/>
              <a:gd name="T43" fmla="*/ 27 h 35"/>
              <a:gd name="T44" fmla="*/ 0 w 172"/>
              <a:gd name="T45" fmla="*/ 27 h 35"/>
              <a:gd name="T46" fmla="*/ 0 w 172"/>
              <a:gd name="T47" fmla="*/ 24 h 35"/>
              <a:gd name="T48" fmla="*/ 2 w 172"/>
              <a:gd name="T49" fmla="*/ 24 h 35"/>
              <a:gd name="T50" fmla="*/ 5 w 172"/>
              <a:gd name="T51" fmla="*/ 24 h 35"/>
              <a:gd name="T52" fmla="*/ 7 w 172"/>
              <a:gd name="T53" fmla="*/ 24 h 35"/>
              <a:gd name="T54" fmla="*/ 15 w 172"/>
              <a:gd name="T55" fmla="*/ 21 h 35"/>
              <a:gd name="T56" fmla="*/ 22 w 172"/>
              <a:gd name="T57" fmla="*/ 21 h 35"/>
              <a:gd name="T58" fmla="*/ 31 w 172"/>
              <a:gd name="T59" fmla="*/ 18 h 35"/>
              <a:gd name="T60" fmla="*/ 44 w 172"/>
              <a:gd name="T61" fmla="*/ 18 h 35"/>
              <a:gd name="T62" fmla="*/ 58 w 172"/>
              <a:gd name="T63" fmla="*/ 15 h 35"/>
              <a:gd name="T64" fmla="*/ 73 w 172"/>
              <a:gd name="T65" fmla="*/ 12 h 35"/>
              <a:gd name="T66" fmla="*/ 87 w 172"/>
              <a:gd name="T67" fmla="*/ 9 h 35"/>
              <a:gd name="T68" fmla="*/ 102 w 172"/>
              <a:gd name="T69" fmla="*/ 6 h 35"/>
              <a:gd name="T70" fmla="*/ 114 w 172"/>
              <a:gd name="T71" fmla="*/ 6 h 35"/>
              <a:gd name="T72" fmla="*/ 123 w 172"/>
              <a:gd name="T73" fmla="*/ 3 h 35"/>
              <a:gd name="T74" fmla="*/ 131 w 172"/>
              <a:gd name="T75" fmla="*/ 3 h 35"/>
              <a:gd name="T76" fmla="*/ 138 w 172"/>
              <a:gd name="T77" fmla="*/ 3 h 35"/>
              <a:gd name="T78" fmla="*/ 143 w 172"/>
              <a:gd name="T79" fmla="*/ 3 h 35"/>
              <a:gd name="T80" fmla="*/ 145 w 172"/>
              <a:gd name="T81" fmla="*/ 0 h 35"/>
              <a:gd name="T82" fmla="*/ 155 w 172"/>
              <a:gd name="T83" fmla="*/ 3 h 35"/>
              <a:gd name="T84" fmla="*/ 162 w 172"/>
              <a:gd name="T85" fmla="*/ 3 h 35"/>
              <a:gd name="T86" fmla="*/ 167 w 172"/>
              <a:gd name="T87" fmla="*/ 3 h 35"/>
              <a:gd name="T88" fmla="*/ 169 w 172"/>
              <a:gd name="T89" fmla="*/ 6 h 35"/>
              <a:gd name="T90" fmla="*/ 172 w 172"/>
              <a:gd name="T91" fmla="*/ 9 h 35"/>
              <a:gd name="T92" fmla="*/ 172 w 172"/>
              <a:gd name="T93" fmla="*/ 9 h 35"/>
              <a:gd name="T94" fmla="*/ 172 w 172"/>
              <a:gd name="T95" fmla="*/ 12 h 35"/>
              <a:gd name="T96" fmla="*/ 169 w 172"/>
              <a:gd name="T97" fmla="*/ 12 h 35"/>
              <a:gd name="T98" fmla="*/ 169 w 172"/>
              <a:gd name="T99" fmla="*/ 15 h 35"/>
              <a:gd name="T100" fmla="*/ 167 w 172"/>
              <a:gd name="T101" fmla="*/ 15 h 35"/>
              <a:gd name="T102" fmla="*/ 160 w 172"/>
              <a:gd name="T103" fmla="*/ 15 h 35"/>
              <a:gd name="T104" fmla="*/ 152 w 172"/>
              <a:gd name="T105" fmla="*/ 18 h 35"/>
              <a:gd name="T106" fmla="*/ 152 w 172"/>
              <a:gd name="T107" fmla="*/ 18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72" h="35">
                <a:moveTo>
                  <a:pt x="152" y="18"/>
                </a:moveTo>
                <a:lnTo>
                  <a:pt x="145" y="18"/>
                </a:lnTo>
                <a:lnTo>
                  <a:pt x="138" y="18"/>
                </a:lnTo>
                <a:lnTo>
                  <a:pt x="131" y="21"/>
                </a:lnTo>
                <a:lnTo>
                  <a:pt x="123" y="21"/>
                </a:lnTo>
                <a:lnTo>
                  <a:pt x="114" y="24"/>
                </a:lnTo>
                <a:lnTo>
                  <a:pt x="104" y="24"/>
                </a:lnTo>
                <a:lnTo>
                  <a:pt x="92" y="27"/>
                </a:lnTo>
                <a:lnTo>
                  <a:pt x="80" y="27"/>
                </a:lnTo>
                <a:lnTo>
                  <a:pt x="68" y="29"/>
                </a:lnTo>
                <a:lnTo>
                  <a:pt x="56" y="32"/>
                </a:lnTo>
                <a:lnTo>
                  <a:pt x="46" y="32"/>
                </a:lnTo>
                <a:lnTo>
                  <a:pt x="39" y="32"/>
                </a:lnTo>
                <a:lnTo>
                  <a:pt x="31" y="35"/>
                </a:lnTo>
                <a:lnTo>
                  <a:pt x="27" y="35"/>
                </a:lnTo>
                <a:lnTo>
                  <a:pt x="22" y="35"/>
                </a:lnTo>
                <a:lnTo>
                  <a:pt x="19" y="35"/>
                </a:lnTo>
                <a:lnTo>
                  <a:pt x="15" y="32"/>
                </a:lnTo>
                <a:lnTo>
                  <a:pt x="10" y="32"/>
                </a:lnTo>
                <a:lnTo>
                  <a:pt x="5" y="32"/>
                </a:lnTo>
                <a:lnTo>
                  <a:pt x="2" y="29"/>
                </a:lnTo>
                <a:lnTo>
                  <a:pt x="0" y="27"/>
                </a:lnTo>
                <a:lnTo>
                  <a:pt x="0" y="27"/>
                </a:lnTo>
                <a:lnTo>
                  <a:pt x="0" y="24"/>
                </a:lnTo>
                <a:lnTo>
                  <a:pt x="2" y="24"/>
                </a:lnTo>
                <a:lnTo>
                  <a:pt x="5" y="24"/>
                </a:lnTo>
                <a:lnTo>
                  <a:pt x="7" y="24"/>
                </a:lnTo>
                <a:lnTo>
                  <a:pt x="15" y="21"/>
                </a:lnTo>
                <a:lnTo>
                  <a:pt x="22" y="21"/>
                </a:lnTo>
                <a:lnTo>
                  <a:pt x="31" y="18"/>
                </a:lnTo>
                <a:lnTo>
                  <a:pt x="44" y="18"/>
                </a:lnTo>
                <a:lnTo>
                  <a:pt x="58" y="15"/>
                </a:lnTo>
                <a:lnTo>
                  <a:pt x="73" y="12"/>
                </a:lnTo>
                <a:lnTo>
                  <a:pt x="87" y="9"/>
                </a:lnTo>
                <a:lnTo>
                  <a:pt x="102" y="6"/>
                </a:lnTo>
                <a:lnTo>
                  <a:pt x="114" y="6"/>
                </a:lnTo>
                <a:lnTo>
                  <a:pt x="123" y="3"/>
                </a:lnTo>
                <a:lnTo>
                  <a:pt x="131" y="3"/>
                </a:lnTo>
                <a:lnTo>
                  <a:pt x="138" y="3"/>
                </a:lnTo>
                <a:lnTo>
                  <a:pt x="143" y="3"/>
                </a:lnTo>
                <a:lnTo>
                  <a:pt x="145" y="0"/>
                </a:lnTo>
                <a:lnTo>
                  <a:pt x="155" y="3"/>
                </a:lnTo>
                <a:lnTo>
                  <a:pt x="162" y="3"/>
                </a:lnTo>
                <a:lnTo>
                  <a:pt x="167" y="3"/>
                </a:lnTo>
                <a:lnTo>
                  <a:pt x="169" y="6"/>
                </a:lnTo>
                <a:lnTo>
                  <a:pt x="172" y="9"/>
                </a:lnTo>
                <a:lnTo>
                  <a:pt x="172" y="9"/>
                </a:lnTo>
                <a:lnTo>
                  <a:pt x="172" y="12"/>
                </a:lnTo>
                <a:lnTo>
                  <a:pt x="169" y="12"/>
                </a:lnTo>
                <a:lnTo>
                  <a:pt x="169" y="15"/>
                </a:lnTo>
                <a:lnTo>
                  <a:pt x="167" y="15"/>
                </a:lnTo>
                <a:lnTo>
                  <a:pt x="160" y="15"/>
                </a:lnTo>
                <a:lnTo>
                  <a:pt x="152" y="18"/>
                </a:lnTo>
                <a:lnTo>
                  <a:pt x="152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38">
            <a:extLst>
              <a:ext uri="{FF2B5EF4-FFF2-40B4-BE49-F238E27FC236}">
                <a16:creationId xmlns:a16="http://schemas.microsoft.com/office/drawing/2014/main" xmlns="" id="{820CA91A-0EF8-48DC-9CD8-110BEEB2880E}"/>
              </a:ext>
            </a:extLst>
          </p:cNvPr>
          <p:cNvSpPr>
            <a:spLocks/>
          </p:cNvSpPr>
          <p:nvPr/>
        </p:nvSpPr>
        <p:spPr bwMode="auto">
          <a:xfrm>
            <a:off x="1563585" y="4872517"/>
            <a:ext cx="1581334" cy="394919"/>
          </a:xfrm>
          <a:custGeom>
            <a:avLst/>
            <a:gdLst>
              <a:gd name="T0" fmla="*/ 273 w 287"/>
              <a:gd name="T1" fmla="*/ 15 h 42"/>
              <a:gd name="T2" fmla="*/ 258 w 287"/>
              <a:gd name="T3" fmla="*/ 18 h 42"/>
              <a:gd name="T4" fmla="*/ 239 w 287"/>
              <a:gd name="T5" fmla="*/ 18 h 42"/>
              <a:gd name="T6" fmla="*/ 212 w 287"/>
              <a:gd name="T7" fmla="*/ 21 h 42"/>
              <a:gd name="T8" fmla="*/ 179 w 287"/>
              <a:gd name="T9" fmla="*/ 24 h 42"/>
              <a:gd name="T10" fmla="*/ 147 w 287"/>
              <a:gd name="T11" fmla="*/ 27 h 42"/>
              <a:gd name="T12" fmla="*/ 120 w 287"/>
              <a:gd name="T13" fmla="*/ 30 h 42"/>
              <a:gd name="T14" fmla="*/ 96 w 287"/>
              <a:gd name="T15" fmla="*/ 33 h 42"/>
              <a:gd name="T16" fmla="*/ 77 w 287"/>
              <a:gd name="T17" fmla="*/ 36 h 42"/>
              <a:gd name="T18" fmla="*/ 60 w 287"/>
              <a:gd name="T19" fmla="*/ 39 h 42"/>
              <a:gd name="T20" fmla="*/ 46 w 287"/>
              <a:gd name="T21" fmla="*/ 42 h 42"/>
              <a:gd name="T22" fmla="*/ 33 w 287"/>
              <a:gd name="T23" fmla="*/ 42 h 42"/>
              <a:gd name="T24" fmla="*/ 19 w 287"/>
              <a:gd name="T25" fmla="*/ 42 h 42"/>
              <a:gd name="T26" fmla="*/ 4 w 287"/>
              <a:gd name="T27" fmla="*/ 39 h 42"/>
              <a:gd name="T28" fmla="*/ 0 w 287"/>
              <a:gd name="T29" fmla="*/ 33 h 42"/>
              <a:gd name="T30" fmla="*/ 0 w 287"/>
              <a:gd name="T31" fmla="*/ 33 h 42"/>
              <a:gd name="T32" fmla="*/ 2 w 287"/>
              <a:gd name="T33" fmla="*/ 30 h 42"/>
              <a:gd name="T34" fmla="*/ 9 w 287"/>
              <a:gd name="T35" fmla="*/ 30 h 42"/>
              <a:gd name="T36" fmla="*/ 21 w 287"/>
              <a:gd name="T37" fmla="*/ 27 h 42"/>
              <a:gd name="T38" fmla="*/ 36 w 287"/>
              <a:gd name="T39" fmla="*/ 27 h 42"/>
              <a:gd name="T40" fmla="*/ 55 w 287"/>
              <a:gd name="T41" fmla="*/ 24 h 42"/>
              <a:gd name="T42" fmla="*/ 79 w 287"/>
              <a:gd name="T43" fmla="*/ 21 h 42"/>
              <a:gd name="T44" fmla="*/ 106 w 287"/>
              <a:gd name="T45" fmla="*/ 18 h 42"/>
              <a:gd name="T46" fmla="*/ 140 w 287"/>
              <a:gd name="T47" fmla="*/ 12 h 42"/>
              <a:gd name="T48" fmla="*/ 174 w 287"/>
              <a:gd name="T49" fmla="*/ 6 h 42"/>
              <a:gd name="T50" fmla="*/ 203 w 287"/>
              <a:gd name="T51" fmla="*/ 3 h 42"/>
              <a:gd name="T52" fmla="*/ 227 w 287"/>
              <a:gd name="T53" fmla="*/ 0 h 42"/>
              <a:gd name="T54" fmla="*/ 246 w 287"/>
              <a:gd name="T55" fmla="*/ 0 h 42"/>
              <a:gd name="T56" fmla="*/ 266 w 287"/>
              <a:gd name="T57" fmla="*/ 0 h 42"/>
              <a:gd name="T58" fmla="*/ 278 w 287"/>
              <a:gd name="T59" fmla="*/ 3 h 42"/>
              <a:gd name="T60" fmla="*/ 283 w 287"/>
              <a:gd name="T61" fmla="*/ 3 h 42"/>
              <a:gd name="T62" fmla="*/ 287 w 287"/>
              <a:gd name="T63" fmla="*/ 6 h 42"/>
              <a:gd name="T64" fmla="*/ 287 w 287"/>
              <a:gd name="T65" fmla="*/ 9 h 42"/>
              <a:gd name="T66" fmla="*/ 283 w 287"/>
              <a:gd name="T67" fmla="*/ 12 h 42"/>
              <a:gd name="T68" fmla="*/ 275 w 287"/>
              <a:gd name="T69" fmla="*/ 15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87" h="42">
                <a:moveTo>
                  <a:pt x="275" y="15"/>
                </a:moveTo>
                <a:lnTo>
                  <a:pt x="273" y="15"/>
                </a:lnTo>
                <a:lnTo>
                  <a:pt x="266" y="15"/>
                </a:lnTo>
                <a:lnTo>
                  <a:pt x="258" y="18"/>
                </a:lnTo>
                <a:lnTo>
                  <a:pt x="249" y="18"/>
                </a:lnTo>
                <a:lnTo>
                  <a:pt x="239" y="18"/>
                </a:lnTo>
                <a:lnTo>
                  <a:pt x="227" y="21"/>
                </a:lnTo>
                <a:lnTo>
                  <a:pt x="212" y="21"/>
                </a:lnTo>
                <a:lnTo>
                  <a:pt x="195" y="24"/>
                </a:lnTo>
                <a:lnTo>
                  <a:pt x="179" y="24"/>
                </a:lnTo>
                <a:lnTo>
                  <a:pt x="162" y="27"/>
                </a:lnTo>
                <a:lnTo>
                  <a:pt x="147" y="27"/>
                </a:lnTo>
                <a:lnTo>
                  <a:pt x="135" y="30"/>
                </a:lnTo>
                <a:lnTo>
                  <a:pt x="120" y="30"/>
                </a:lnTo>
                <a:lnTo>
                  <a:pt x="108" y="33"/>
                </a:lnTo>
                <a:lnTo>
                  <a:pt x="96" y="33"/>
                </a:lnTo>
                <a:lnTo>
                  <a:pt x="87" y="36"/>
                </a:lnTo>
                <a:lnTo>
                  <a:pt x="77" y="36"/>
                </a:lnTo>
                <a:lnTo>
                  <a:pt x="67" y="39"/>
                </a:lnTo>
                <a:lnTo>
                  <a:pt x="60" y="39"/>
                </a:lnTo>
                <a:lnTo>
                  <a:pt x="50" y="39"/>
                </a:lnTo>
                <a:lnTo>
                  <a:pt x="46" y="42"/>
                </a:lnTo>
                <a:lnTo>
                  <a:pt x="38" y="42"/>
                </a:lnTo>
                <a:lnTo>
                  <a:pt x="33" y="42"/>
                </a:lnTo>
                <a:lnTo>
                  <a:pt x="29" y="42"/>
                </a:lnTo>
                <a:lnTo>
                  <a:pt x="19" y="42"/>
                </a:lnTo>
                <a:lnTo>
                  <a:pt x="12" y="42"/>
                </a:lnTo>
                <a:lnTo>
                  <a:pt x="4" y="39"/>
                </a:lnTo>
                <a:lnTo>
                  <a:pt x="2" y="36"/>
                </a:lnTo>
                <a:lnTo>
                  <a:pt x="0" y="33"/>
                </a:lnTo>
                <a:lnTo>
                  <a:pt x="0" y="33"/>
                </a:lnTo>
                <a:lnTo>
                  <a:pt x="0" y="33"/>
                </a:lnTo>
                <a:lnTo>
                  <a:pt x="2" y="30"/>
                </a:lnTo>
                <a:lnTo>
                  <a:pt x="2" y="30"/>
                </a:lnTo>
                <a:lnTo>
                  <a:pt x="4" y="30"/>
                </a:lnTo>
                <a:lnTo>
                  <a:pt x="9" y="30"/>
                </a:lnTo>
                <a:lnTo>
                  <a:pt x="14" y="30"/>
                </a:lnTo>
                <a:lnTo>
                  <a:pt x="21" y="27"/>
                </a:lnTo>
                <a:lnTo>
                  <a:pt x="29" y="27"/>
                </a:lnTo>
                <a:lnTo>
                  <a:pt x="36" y="27"/>
                </a:lnTo>
                <a:lnTo>
                  <a:pt x="46" y="24"/>
                </a:lnTo>
                <a:lnTo>
                  <a:pt x="55" y="24"/>
                </a:lnTo>
                <a:lnTo>
                  <a:pt x="67" y="21"/>
                </a:lnTo>
                <a:lnTo>
                  <a:pt x="79" y="21"/>
                </a:lnTo>
                <a:lnTo>
                  <a:pt x="94" y="18"/>
                </a:lnTo>
                <a:lnTo>
                  <a:pt x="106" y="18"/>
                </a:lnTo>
                <a:lnTo>
                  <a:pt x="123" y="15"/>
                </a:lnTo>
                <a:lnTo>
                  <a:pt x="140" y="12"/>
                </a:lnTo>
                <a:lnTo>
                  <a:pt x="157" y="9"/>
                </a:lnTo>
                <a:lnTo>
                  <a:pt x="174" y="6"/>
                </a:lnTo>
                <a:lnTo>
                  <a:pt x="188" y="6"/>
                </a:lnTo>
                <a:lnTo>
                  <a:pt x="203" y="3"/>
                </a:lnTo>
                <a:lnTo>
                  <a:pt x="215" y="3"/>
                </a:lnTo>
                <a:lnTo>
                  <a:pt x="227" y="0"/>
                </a:lnTo>
                <a:lnTo>
                  <a:pt x="237" y="0"/>
                </a:lnTo>
                <a:lnTo>
                  <a:pt x="246" y="0"/>
                </a:lnTo>
                <a:lnTo>
                  <a:pt x="253" y="0"/>
                </a:lnTo>
                <a:lnTo>
                  <a:pt x="266" y="0"/>
                </a:lnTo>
                <a:lnTo>
                  <a:pt x="275" y="0"/>
                </a:lnTo>
                <a:lnTo>
                  <a:pt x="278" y="3"/>
                </a:lnTo>
                <a:lnTo>
                  <a:pt x="280" y="3"/>
                </a:lnTo>
                <a:lnTo>
                  <a:pt x="283" y="3"/>
                </a:lnTo>
                <a:lnTo>
                  <a:pt x="285" y="6"/>
                </a:lnTo>
                <a:lnTo>
                  <a:pt x="287" y="6"/>
                </a:lnTo>
                <a:lnTo>
                  <a:pt x="287" y="9"/>
                </a:lnTo>
                <a:lnTo>
                  <a:pt x="287" y="9"/>
                </a:lnTo>
                <a:lnTo>
                  <a:pt x="285" y="12"/>
                </a:lnTo>
                <a:lnTo>
                  <a:pt x="283" y="12"/>
                </a:lnTo>
                <a:lnTo>
                  <a:pt x="275" y="15"/>
                </a:lnTo>
                <a:lnTo>
                  <a:pt x="275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39">
            <a:extLst>
              <a:ext uri="{FF2B5EF4-FFF2-40B4-BE49-F238E27FC236}">
                <a16:creationId xmlns:a16="http://schemas.microsoft.com/office/drawing/2014/main" xmlns="" id="{0AAD9D60-7399-4749-B5C5-0DCD14319B5E}"/>
              </a:ext>
            </a:extLst>
          </p:cNvPr>
          <p:cNvSpPr>
            <a:spLocks/>
          </p:cNvSpPr>
          <p:nvPr/>
        </p:nvSpPr>
        <p:spPr bwMode="auto">
          <a:xfrm>
            <a:off x="1227482" y="5041767"/>
            <a:ext cx="1107486" cy="1024908"/>
          </a:xfrm>
          <a:custGeom>
            <a:avLst/>
            <a:gdLst>
              <a:gd name="T0" fmla="*/ 27 w 201"/>
              <a:gd name="T1" fmla="*/ 92 h 109"/>
              <a:gd name="T2" fmla="*/ 41 w 201"/>
              <a:gd name="T3" fmla="*/ 89 h 109"/>
              <a:gd name="T4" fmla="*/ 53 w 201"/>
              <a:gd name="T5" fmla="*/ 83 h 109"/>
              <a:gd name="T6" fmla="*/ 68 w 201"/>
              <a:gd name="T7" fmla="*/ 77 h 109"/>
              <a:gd name="T8" fmla="*/ 82 w 201"/>
              <a:gd name="T9" fmla="*/ 71 h 109"/>
              <a:gd name="T10" fmla="*/ 94 w 201"/>
              <a:gd name="T11" fmla="*/ 65 h 109"/>
              <a:gd name="T12" fmla="*/ 107 w 201"/>
              <a:gd name="T13" fmla="*/ 56 h 109"/>
              <a:gd name="T14" fmla="*/ 116 w 201"/>
              <a:gd name="T15" fmla="*/ 50 h 109"/>
              <a:gd name="T16" fmla="*/ 128 w 201"/>
              <a:gd name="T17" fmla="*/ 44 h 109"/>
              <a:gd name="T18" fmla="*/ 138 w 201"/>
              <a:gd name="T19" fmla="*/ 36 h 109"/>
              <a:gd name="T20" fmla="*/ 150 w 201"/>
              <a:gd name="T21" fmla="*/ 27 h 109"/>
              <a:gd name="T22" fmla="*/ 162 w 201"/>
              <a:gd name="T23" fmla="*/ 15 h 109"/>
              <a:gd name="T24" fmla="*/ 177 w 201"/>
              <a:gd name="T25" fmla="*/ 0 h 109"/>
              <a:gd name="T26" fmla="*/ 181 w 201"/>
              <a:gd name="T27" fmla="*/ 6 h 109"/>
              <a:gd name="T28" fmla="*/ 189 w 201"/>
              <a:gd name="T29" fmla="*/ 9 h 109"/>
              <a:gd name="T30" fmla="*/ 191 w 201"/>
              <a:gd name="T31" fmla="*/ 12 h 109"/>
              <a:gd name="T32" fmla="*/ 196 w 201"/>
              <a:gd name="T33" fmla="*/ 15 h 109"/>
              <a:gd name="T34" fmla="*/ 198 w 201"/>
              <a:gd name="T35" fmla="*/ 15 h 109"/>
              <a:gd name="T36" fmla="*/ 198 w 201"/>
              <a:gd name="T37" fmla="*/ 18 h 109"/>
              <a:gd name="T38" fmla="*/ 201 w 201"/>
              <a:gd name="T39" fmla="*/ 21 h 109"/>
              <a:gd name="T40" fmla="*/ 201 w 201"/>
              <a:gd name="T41" fmla="*/ 21 h 109"/>
              <a:gd name="T42" fmla="*/ 201 w 201"/>
              <a:gd name="T43" fmla="*/ 21 h 109"/>
              <a:gd name="T44" fmla="*/ 198 w 201"/>
              <a:gd name="T45" fmla="*/ 24 h 109"/>
              <a:gd name="T46" fmla="*/ 196 w 201"/>
              <a:gd name="T47" fmla="*/ 27 h 109"/>
              <a:gd name="T48" fmla="*/ 194 w 201"/>
              <a:gd name="T49" fmla="*/ 30 h 109"/>
              <a:gd name="T50" fmla="*/ 191 w 201"/>
              <a:gd name="T51" fmla="*/ 33 h 109"/>
              <a:gd name="T52" fmla="*/ 186 w 201"/>
              <a:gd name="T53" fmla="*/ 36 h 109"/>
              <a:gd name="T54" fmla="*/ 181 w 201"/>
              <a:gd name="T55" fmla="*/ 38 h 109"/>
              <a:gd name="T56" fmla="*/ 174 w 201"/>
              <a:gd name="T57" fmla="*/ 41 h 109"/>
              <a:gd name="T58" fmla="*/ 162 w 201"/>
              <a:gd name="T59" fmla="*/ 53 h 109"/>
              <a:gd name="T60" fmla="*/ 150 w 201"/>
              <a:gd name="T61" fmla="*/ 59 h 109"/>
              <a:gd name="T62" fmla="*/ 138 w 201"/>
              <a:gd name="T63" fmla="*/ 68 h 109"/>
              <a:gd name="T64" fmla="*/ 126 w 201"/>
              <a:gd name="T65" fmla="*/ 74 h 109"/>
              <a:gd name="T66" fmla="*/ 114 w 201"/>
              <a:gd name="T67" fmla="*/ 80 h 109"/>
              <a:gd name="T68" fmla="*/ 99 w 201"/>
              <a:gd name="T69" fmla="*/ 86 h 109"/>
              <a:gd name="T70" fmla="*/ 85 w 201"/>
              <a:gd name="T71" fmla="*/ 89 h 109"/>
              <a:gd name="T72" fmla="*/ 70 w 201"/>
              <a:gd name="T73" fmla="*/ 95 h 109"/>
              <a:gd name="T74" fmla="*/ 56 w 201"/>
              <a:gd name="T75" fmla="*/ 100 h 109"/>
              <a:gd name="T76" fmla="*/ 44 w 201"/>
              <a:gd name="T77" fmla="*/ 103 h 109"/>
              <a:gd name="T78" fmla="*/ 32 w 201"/>
              <a:gd name="T79" fmla="*/ 106 h 109"/>
              <a:gd name="T80" fmla="*/ 19 w 201"/>
              <a:gd name="T81" fmla="*/ 106 h 109"/>
              <a:gd name="T82" fmla="*/ 12 w 201"/>
              <a:gd name="T83" fmla="*/ 109 h 109"/>
              <a:gd name="T84" fmla="*/ 7 w 201"/>
              <a:gd name="T85" fmla="*/ 109 h 109"/>
              <a:gd name="T86" fmla="*/ 5 w 201"/>
              <a:gd name="T87" fmla="*/ 106 h 109"/>
              <a:gd name="T88" fmla="*/ 3 w 201"/>
              <a:gd name="T89" fmla="*/ 106 h 109"/>
              <a:gd name="T90" fmla="*/ 3 w 201"/>
              <a:gd name="T91" fmla="*/ 106 h 109"/>
              <a:gd name="T92" fmla="*/ 0 w 201"/>
              <a:gd name="T93" fmla="*/ 106 h 109"/>
              <a:gd name="T94" fmla="*/ 0 w 201"/>
              <a:gd name="T95" fmla="*/ 103 h 109"/>
              <a:gd name="T96" fmla="*/ 0 w 201"/>
              <a:gd name="T97" fmla="*/ 103 h 109"/>
              <a:gd name="T98" fmla="*/ 3 w 201"/>
              <a:gd name="T99" fmla="*/ 103 h 109"/>
              <a:gd name="T100" fmla="*/ 5 w 201"/>
              <a:gd name="T101" fmla="*/ 100 h 109"/>
              <a:gd name="T102" fmla="*/ 7 w 201"/>
              <a:gd name="T103" fmla="*/ 100 h 109"/>
              <a:gd name="T104" fmla="*/ 12 w 201"/>
              <a:gd name="T105" fmla="*/ 98 h 109"/>
              <a:gd name="T106" fmla="*/ 17 w 201"/>
              <a:gd name="T107" fmla="*/ 95 h 109"/>
              <a:gd name="T108" fmla="*/ 22 w 201"/>
              <a:gd name="T109" fmla="*/ 95 h 109"/>
              <a:gd name="T110" fmla="*/ 27 w 201"/>
              <a:gd name="T111" fmla="*/ 92 h 109"/>
              <a:gd name="T112" fmla="*/ 27 w 201"/>
              <a:gd name="T113" fmla="*/ 92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01" h="109">
                <a:moveTo>
                  <a:pt x="27" y="92"/>
                </a:moveTo>
                <a:lnTo>
                  <a:pt x="41" y="89"/>
                </a:lnTo>
                <a:lnTo>
                  <a:pt x="53" y="83"/>
                </a:lnTo>
                <a:lnTo>
                  <a:pt x="68" y="77"/>
                </a:lnTo>
                <a:lnTo>
                  <a:pt x="82" y="71"/>
                </a:lnTo>
                <a:lnTo>
                  <a:pt x="94" y="65"/>
                </a:lnTo>
                <a:lnTo>
                  <a:pt x="107" y="56"/>
                </a:lnTo>
                <a:lnTo>
                  <a:pt x="116" y="50"/>
                </a:lnTo>
                <a:lnTo>
                  <a:pt x="128" y="44"/>
                </a:lnTo>
                <a:lnTo>
                  <a:pt x="138" y="36"/>
                </a:lnTo>
                <a:lnTo>
                  <a:pt x="150" y="27"/>
                </a:lnTo>
                <a:lnTo>
                  <a:pt x="162" y="15"/>
                </a:lnTo>
                <a:lnTo>
                  <a:pt x="177" y="0"/>
                </a:lnTo>
                <a:lnTo>
                  <a:pt x="181" y="6"/>
                </a:lnTo>
                <a:lnTo>
                  <a:pt x="189" y="9"/>
                </a:lnTo>
                <a:lnTo>
                  <a:pt x="191" y="12"/>
                </a:lnTo>
                <a:lnTo>
                  <a:pt x="196" y="15"/>
                </a:lnTo>
                <a:lnTo>
                  <a:pt x="198" y="15"/>
                </a:lnTo>
                <a:lnTo>
                  <a:pt x="198" y="18"/>
                </a:lnTo>
                <a:lnTo>
                  <a:pt x="201" y="21"/>
                </a:lnTo>
                <a:lnTo>
                  <a:pt x="201" y="21"/>
                </a:lnTo>
                <a:lnTo>
                  <a:pt x="201" y="21"/>
                </a:lnTo>
                <a:lnTo>
                  <a:pt x="198" y="24"/>
                </a:lnTo>
                <a:lnTo>
                  <a:pt x="196" y="27"/>
                </a:lnTo>
                <a:lnTo>
                  <a:pt x="194" y="30"/>
                </a:lnTo>
                <a:lnTo>
                  <a:pt x="191" y="33"/>
                </a:lnTo>
                <a:lnTo>
                  <a:pt x="186" y="36"/>
                </a:lnTo>
                <a:lnTo>
                  <a:pt x="181" y="38"/>
                </a:lnTo>
                <a:lnTo>
                  <a:pt x="174" y="41"/>
                </a:lnTo>
                <a:lnTo>
                  <a:pt x="162" y="53"/>
                </a:lnTo>
                <a:lnTo>
                  <a:pt x="150" y="59"/>
                </a:lnTo>
                <a:lnTo>
                  <a:pt x="138" y="68"/>
                </a:lnTo>
                <a:lnTo>
                  <a:pt x="126" y="74"/>
                </a:lnTo>
                <a:lnTo>
                  <a:pt x="114" y="80"/>
                </a:lnTo>
                <a:lnTo>
                  <a:pt x="99" y="86"/>
                </a:lnTo>
                <a:lnTo>
                  <a:pt x="85" y="89"/>
                </a:lnTo>
                <a:lnTo>
                  <a:pt x="70" y="95"/>
                </a:lnTo>
                <a:lnTo>
                  <a:pt x="56" y="100"/>
                </a:lnTo>
                <a:lnTo>
                  <a:pt x="44" y="103"/>
                </a:lnTo>
                <a:lnTo>
                  <a:pt x="32" y="106"/>
                </a:lnTo>
                <a:lnTo>
                  <a:pt x="19" y="106"/>
                </a:lnTo>
                <a:lnTo>
                  <a:pt x="12" y="109"/>
                </a:lnTo>
                <a:lnTo>
                  <a:pt x="7" y="109"/>
                </a:lnTo>
                <a:lnTo>
                  <a:pt x="5" y="106"/>
                </a:lnTo>
                <a:lnTo>
                  <a:pt x="3" y="106"/>
                </a:lnTo>
                <a:lnTo>
                  <a:pt x="3" y="106"/>
                </a:lnTo>
                <a:lnTo>
                  <a:pt x="0" y="106"/>
                </a:lnTo>
                <a:lnTo>
                  <a:pt x="0" y="103"/>
                </a:lnTo>
                <a:lnTo>
                  <a:pt x="0" y="103"/>
                </a:lnTo>
                <a:lnTo>
                  <a:pt x="3" y="103"/>
                </a:lnTo>
                <a:lnTo>
                  <a:pt x="5" y="100"/>
                </a:lnTo>
                <a:lnTo>
                  <a:pt x="7" y="100"/>
                </a:lnTo>
                <a:lnTo>
                  <a:pt x="12" y="98"/>
                </a:lnTo>
                <a:lnTo>
                  <a:pt x="17" y="95"/>
                </a:lnTo>
                <a:lnTo>
                  <a:pt x="22" y="95"/>
                </a:lnTo>
                <a:lnTo>
                  <a:pt x="27" y="92"/>
                </a:lnTo>
                <a:lnTo>
                  <a:pt x="27" y="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41">
            <a:extLst>
              <a:ext uri="{FF2B5EF4-FFF2-40B4-BE49-F238E27FC236}">
                <a16:creationId xmlns:a16="http://schemas.microsoft.com/office/drawing/2014/main" xmlns="" id="{8119BD18-9744-40A7-9341-B1D4D95FDF04}"/>
              </a:ext>
            </a:extLst>
          </p:cNvPr>
          <p:cNvSpPr>
            <a:spLocks/>
          </p:cNvSpPr>
          <p:nvPr/>
        </p:nvSpPr>
        <p:spPr bwMode="auto">
          <a:xfrm>
            <a:off x="2522303" y="5069973"/>
            <a:ext cx="490381" cy="526557"/>
          </a:xfrm>
          <a:custGeom>
            <a:avLst/>
            <a:gdLst>
              <a:gd name="T0" fmla="*/ 7 w 89"/>
              <a:gd name="T1" fmla="*/ 56 h 56"/>
              <a:gd name="T2" fmla="*/ 0 w 89"/>
              <a:gd name="T3" fmla="*/ 47 h 56"/>
              <a:gd name="T4" fmla="*/ 9 w 89"/>
              <a:gd name="T5" fmla="*/ 41 h 56"/>
              <a:gd name="T6" fmla="*/ 17 w 89"/>
              <a:gd name="T7" fmla="*/ 38 h 56"/>
              <a:gd name="T8" fmla="*/ 24 w 89"/>
              <a:gd name="T9" fmla="*/ 33 h 56"/>
              <a:gd name="T10" fmla="*/ 31 w 89"/>
              <a:gd name="T11" fmla="*/ 30 h 56"/>
              <a:gd name="T12" fmla="*/ 36 w 89"/>
              <a:gd name="T13" fmla="*/ 24 h 56"/>
              <a:gd name="T14" fmla="*/ 41 w 89"/>
              <a:gd name="T15" fmla="*/ 21 h 56"/>
              <a:gd name="T16" fmla="*/ 43 w 89"/>
              <a:gd name="T17" fmla="*/ 21 h 56"/>
              <a:gd name="T18" fmla="*/ 46 w 89"/>
              <a:gd name="T19" fmla="*/ 18 h 56"/>
              <a:gd name="T20" fmla="*/ 46 w 89"/>
              <a:gd name="T21" fmla="*/ 15 h 56"/>
              <a:gd name="T22" fmla="*/ 48 w 89"/>
              <a:gd name="T23" fmla="*/ 12 h 56"/>
              <a:gd name="T24" fmla="*/ 48 w 89"/>
              <a:gd name="T25" fmla="*/ 9 h 56"/>
              <a:gd name="T26" fmla="*/ 46 w 89"/>
              <a:gd name="T27" fmla="*/ 6 h 56"/>
              <a:gd name="T28" fmla="*/ 46 w 89"/>
              <a:gd name="T29" fmla="*/ 6 h 56"/>
              <a:gd name="T30" fmla="*/ 48 w 89"/>
              <a:gd name="T31" fmla="*/ 3 h 56"/>
              <a:gd name="T32" fmla="*/ 50 w 89"/>
              <a:gd name="T33" fmla="*/ 0 h 56"/>
              <a:gd name="T34" fmla="*/ 53 w 89"/>
              <a:gd name="T35" fmla="*/ 0 h 56"/>
              <a:gd name="T36" fmla="*/ 58 w 89"/>
              <a:gd name="T37" fmla="*/ 0 h 56"/>
              <a:gd name="T38" fmla="*/ 63 w 89"/>
              <a:gd name="T39" fmla="*/ 0 h 56"/>
              <a:gd name="T40" fmla="*/ 70 w 89"/>
              <a:gd name="T41" fmla="*/ 3 h 56"/>
              <a:gd name="T42" fmla="*/ 77 w 89"/>
              <a:gd name="T43" fmla="*/ 6 h 56"/>
              <a:gd name="T44" fmla="*/ 82 w 89"/>
              <a:gd name="T45" fmla="*/ 12 h 56"/>
              <a:gd name="T46" fmla="*/ 87 w 89"/>
              <a:gd name="T47" fmla="*/ 15 h 56"/>
              <a:gd name="T48" fmla="*/ 89 w 89"/>
              <a:gd name="T49" fmla="*/ 15 h 56"/>
              <a:gd name="T50" fmla="*/ 89 w 89"/>
              <a:gd name="T51" fmla="*/ 18 h 56"/>
              <a:gd name="T52" fmla="*/ 89 w 89"/>
              <a:gd name="T53" fmla="*/ 21 h 56"/>
              <a:gd name="T54" fmla="*/ 84 w 89"/>
              <a:gd name="T55" fmla="*/ 24 h 56"/>
              <a:gd name="T56" fmla="*/ 79 w 89"/>
              <a:gd name="T57" fmla="*/ 27 h 56"/>
              <a:gd name="T58" fmla="*/ 75 w 89"/>
              <a:gd name="T59" fmla="*/ 30 h 56"/>
              <a:gd name="T60" fmla="*/ 70 w 89"/>
              <a:gd name="T61" fmla="*/ 33 h 56"/>
              <a:gd name="T62" fmla="*/ 65 w 89"/>
              <a:gd name="T63" fmla="*/ 35 h 56"/>
              <a:gd name="T64" fmla="*/ 58 w 89"/>
              <a:gd name="T65" fmla="*/ 38 h 56"/>
              <a:gd name="T66" fmla="*/ 50 w 89"/>
              <a:gd name="T67" fmla="*/ 41 h 56"/>
              <a:gd name="T68" fmla="*/ 41 w 89"/>
              <a:gd name="T69" fmla="*/ 44 h 56"/>
              <a:gd name="T70" fmla="*/ 31 w 89"/>
              <a:gd name="T71" fmla="*/ 47 h 56"/>
              <a:gd name="T72" fmla="*/ 19 w 89"/>
              <a:gd name="T73" fmla="*/ 50 h 56"/>
              <a:gd name="T74" fmla="*/ 7 w 89"/>
              <a:gd name="T75" fmla="*/ 56 h 56"/>
              <a:gd name="T76" fmla="*/ 7 w 89"/>
              <a:gd name="T77" fmla="*/ 56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9" h="56">
                <a:moveTo>
                  <a:pt x="7" y="56"/>
                </a:moveTo>
                <a:lnTo>
                  <a:pt x="0" y="47"/>
                </a:lnTo>
                <a:lnTo>
                  <a:pt x="9" y="41"/>
                </a:lnTo>
                <a:lnTo>
                  <a:pt x="17" y="38"/>
                </a:lnTo>
                <a:lnTo>
                  <a:pt x="24" y="33"/>
                </a:lnTo>
                <a:lnTo>
                  <a:pt x="31" y="30"/>
                </a:lnTo>
                <a:lnTo>
                  <a:pt x="36" y="24"/>
                </a:lnTo>
                <a:lnTo>
                  <a:pt x="41" y="21"/>
                </a:lnTo>
                <a:lnTo>
                  <a:pt x="43" y="21"/>
                </a:lnTo>
                <a:lnTo>
                  <a:pt x="46" y="18"/>
                </a:lnTo>
                <a:lnTo>
                  <a:pt x="46" y="15"/>
                </a:lnTo>
                <a:lnTo>
                  <a:pt x="48" y="12"/>
                </a:lnTo>
                <a:lnTo>
                  <a:pt x="48" y="9"/>
                </a:lnTo>
                <a:lnTo>
                  <a:pt x="46" y="6"/>
                </a:lnTo>
                <a:lnTo>
                  <a:pt x="46" y="6"/>
                </a:lnTo>
                <a:lnTo>
                  <a:pt x="48" y="3"/>
                </a:lnTo>
                <a:lnTo>
                  <a:pt x="50" y="0"/>
                </a:lnTo>
                <a:lnTo>
                  <a:pt x="53" y="0"/>
                </a:lnTo>
                <a:lnTo>
                  <a:pt x="58" y="0"/>
                </a:lnTo>
                <a:lnTo>
                  <a:pt x="63" y="0"/>
                </a:lnTo>
                <a:lnTo>
                  <a:pt x="70" y="3"/>
                </a:lnTo>
                <a:lnTo>
                  <a:pt x="77" y="6"/>
                </a:lnTo>
                <a:lnTo>
                  <a:pt x="82" y="12"/>
                </a:lnTo>
                <a:lnTo>
                  <a:pt x="87" y="15"/>
                </a:lnTo>
                <a:lnTo>
                  <a:pt x="89" y="15"/>
                </a:lnTo>
                <a:lnTo>
                  <a:pt x="89" y="18"/>
                </a:lnTo>
                <a:lnTo>
                  <a:pt x="89" y="21"/>
                </a:lnTo>
                <a:lnTo>
                  <a:pt x="84" y="24"/>
                </a:lnTo>
                <a:lnTo>
                  <a:pt x="79" y="27"/>
                </a:lnTo>
                <a:lnTo>
                  <a:pt x="75" y="30"/>
                </a:lnTo>
                <a:lnTo>
                  <a:pt x="70" y="33"/>
                </a:lnTo>
                <a:lnTo>
                  <a:pt x="65" y="35"/>
                </a:lnTo>
                <a:lnTo>
                  <a:pt x="58" y="38"/>
                </a:lnTo>
                <a:lnTo>
                  <a:pt x="50" y="41"/>
                </a:lnTo>
                <a:lnTo>
                  <a:pt x="41" y="44"/>
                </a:lnTo>
                <a:lnTo>
                  <a:pt x="31" y="47"/>
                </a:lnTo>
                <a:lnTo>
                  <a:pt x="19" y="50"/>
                </a:lnTo>
                <a:lnTo>
                  <a:pt x="7" y="56"/>
                </a:lnTo>
                <a:lnTo>
                  <a:pt x="7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42">
            <a:extLst>
              <a:ext uri="{FF2B5EF4-FFF2-40B4-BE49-F238E27FC236}">
                <a16:creationId xmlns:a16="http://schemas.microsoft.com/office/drawing/2014/main" xmlns="" id="{2E24D25B-8F9D-4121-B3D8-2627C022E6C8}"/>
              </a:ext>
            </a:extLst>
          </p:cNvPr>
          <p:cNvSpPr>
            <a:spLocks/>
          </p:cNvSpPr>
          <p:nvPr/>
        </p:nvSpPr>
        <p:spPr bwMode="auto">
          <a:xfrm>
            <a:off x="2158652" y="5211017"/>
            <a:ext cx="1614394" cy="968492"/>
          </a:xfrm>
          <a:custGeom>
            <a:avLst/>
            <a:gdLst>
              <a:gd name="T0" fmla="*/ 199 w 293"/>
              <a:gd name="T1" fmla="*/ 103 h 103"/>
              <a:gd name="T2" fmla="*/ 189 w 293"/>
              <a:gd name="T3" fmla="*/ 100 h 103"/>
              <a:gd name="T4" fmla="*/ 179 w 293"/>
              <a:gd name="T5" fmla="*/ 97 h 103"/>
              <a:gd name="T6" fmla="*/ 170 w 293"/>
              <a:gd name="T7" fmla="*/ 94 h 103"/>
              <a:gd name="T8" fmla="*/ 158 w 293"/>
              <a:gd name="T9" fmla="*/ 88 h 103"/>
              <a:gd name="T10" fmla="*/ 153 w 293"/>
              <a:gd name="T11" fmla="*/ 85 h 103"/>
              <a:gd name="T12" fmla="*/ 145 w 293"/>
              <a:gd name="T13" fmla="*/ 82 h 103"/>
              <a:gd name="T14" fmla="*/ 136 w 293"/>
              <a:gd name="T15" fmla="*/ 77 h 103"/>
              <a:gd name="T16" fmla="*/ 126 w 293"/>
              <a:gd name="T17" fmla="*/ 74 h 103"/>
              <a:gd name="T18" fmla="*/ 116 w 293"/>
              <a:gd name="T19" fmla="*/ 68 h 103"/>
              <a:gd name="T20" fmla="*/ 104 w 293"/>
              <a:gd name="T21" fmla="*/ 62 h 103"/>
              <a:gd name="T22" fmla="*/ 92 w 293"/>
              <a:gd name="T23" fmla="*/ 56 h 103"/>
              <a:gd name="T24" fmla="*/ 78 w 293"/>
              <a:gd name="T25" fmla="*/ 50 h 103"/>
              <a:gd name="T26" fmla="*/ 63 w 293"/>
              <a:gd name="T27" fmla="*/ 44 h 103"/>
              <a:gd name="T28" fmla="*/ 51 w 293"/>
              <a:gd name="T29" fmla="*/ 35 h 103"/>
              <a:gd name="T30" fmla="*/ 39 w 293"/>
              <a:gd name="T31" fmla="*/ 29 h 103"/>
              <a:gd name="T32" fmla="*/ 29 w 293"/>
              <a:gd name="T33" fmla="*/ 26 h 103"/>
              <a:gd name="T34" fmla="*/ 20 w 293"/>
              <a:gd name="T35" fmla="*/ 20 h 103"/>
              <a:gd name="T36" fmla="*/ 12 w 293"/>
              <a:gd name="T37" fmla="*/ 18 h 103"/>
              <a:gd name="T38" fmla="*/ 5 w 293"/>
              <a:gd name="T39" fmla="*/ 15 h 103"/>
              <a:gd name="T40" fmla="*/ 0 w 293"/>
              <a:gd name="T41" fmla="*/ 9 h 103"/>
              <a:gd name="T42" fmla="*/ 12 w 293"/>
              <a:gd name="T43" fmla="*/ 0 h 103"/>
              <a:gd name="T44" fmla="*/ 20 w 293"/>
              <a:gd name="T45" fmla="*/ 3 h 103"/>
              <a:gd name="T46" fmla="*/ 27 w 293"/>
              <a:gd name="T47" fmla="*/ 6 h 103"/>
              <a:gd name="T48" fmla="*/ 37 w 293"/>
              <a:gd name="T49" fmla="*/ 12 h 103"/>
              <a:gd name="T50" fmla="*/ 46 w 293"/>
              <a:gd name="T51" fmla="*/ 15 h 103"/>
              <a:gd name="T52" fmla="*/ 58 w 293"/>
              <a:gd name="T53" fmla="*/ 20 h 103"/>
              <a:gd name="T54" fmla="*/ 71 w 293"/>
              <a:gd name="T55" fmla="*/ 26 h 103"/>
              <a:gd name="T56" fmla="*/ 85 w 293"/>
              <a:gd name="T57" fmla="*/ 29 h 103"/>
              <a:gd name="T58" fmla="*/ 97 w 293"/>
              <a:gd name="T59" fmla="*/ 35 h 103"/>
              <a:gd name="T60" fmla="*/ 112 w 293"/>
              <a:gd name="T61" fmla="*/ 41 h 103"/>
              <a:gd name="T62" fmla="*/ 126 w 293"/>
              <a:gd name="T63" fmla="*/ 47 h 103"/>
              <a:gd name="T64" fmla="*/ 138 w 293"/>
              <a:gd name="T65" fmla="*/ 53 h 103"/>
              <a:gd name="T66" fmla="*/ 150 w 293"/>
              <a:gd name="T67" fmla="*/ 56 h 103"/>
              <a:gd name="T68" fmla="*/ 162 w 293"/>
              <a:gd name="T69" fmla="*/ 59 h 103"/>
              <a:gd name="T70" fmla="*/ 172 w 293"/>
              <a:gd name="T71" fmla="*/ 62 h 103"/>
              <a:gd name="T72" fmla="*/ 182 w 293"/>
              <a:gd name="T73" fmla="*/ 65 h 103"/>
              <a:gd name="T74" fmla="*/ 191 w 293"/>
              <a:gd name="T75" fmla="*/ 68 h 103"/>
              <a:gd name="T76" fmla="*/ 228 w 293"/>
              <a:gd name="T77" fmla="*/ 74 h 103"/>
              <a:gd name="T78" fmla="*/ 262 w 293"/>
              <a:gd name="T79" fmla="*/ 80 h 103"/>
              <a:gd name="T80" fmla="*/ 269 w 293"/>
              <a:gd name="T81" fmla="*/ 82 h 103"/>
              <a:gd name="T82" fmla="*/ 276 w 293"/>
              <a:gd name="T83" fmla="*/ 82 h 103"/>
              <a:gd name="T84" fmla="*/ 281 w 293"/>
              <a:gd name="T85" fmla="*/ 82 h 103"/>
              <a:gd name="T86" fmla="*/ 286 w 293"/>
              <a:gd name="T87" fmla="*/ 85 h 103"/>
              <a:gd name="T88" fmla="*/ 291 w 293"/>
              <a:gd name="T89" fmla="*/ 85 h 103"/>
              <a:gd name="T90" fmla="*/ 293 w 293"/>
              <a:gd name="T91" fmla="*/ 85 h 103"/>
              <a:gd name="T92" fmla="*/ 293 w 293"/>
              <a:gd name="T93" fmla="*/ 88 h 103"/>
              <a:gd name="T94" fmla="*/ 293 w 293"/>
              <a:gd name="T95" fmla="*/ 88 h 103"/>
              <a:gd name="T96" fmla="*/ 293 w 293"/>
              <a:gd name="T97" fmla="*/ 91 h 103"/>
              <a:gd name="T98" fmla="*/ 291 w 293"/>
              <a:gd name="T99" fmla="*/ 91 h 103"/>
              <a:gd name="T100" fmla="*/ 286 w 293"/>
              <a:gd name="T101" fmla="*/ 91 h 103"/>
              <a:gd name="T102" fmla="*/ 281 w 293"/>
              <a:gd name="T103" fmla="*/ 94 h 103"/>
              <a:gd name="T104" fmla="*/ 276 w 293"/>
              <a:gd name="T105" fmla="*/ 94 h 103"/>
              <a:gd name="T106" fmla="*/ 271 w 293"/>
              <a:gd name="T107" fmla="*/ 97 h 103"/>
              <a:gd name="T108" fmla="*/ 264 w 293"/>
              <a:gd name="T109" fmla="*/ 97 h 103"/>
              <a:gd name="T110" fmla="*/ 254 w 293"/>
              <a:gd name="T111" fmla="*/ 100 h 103"/>
              <a:gd name="T112" fmla="*/ 237 w 293"/>
              <a:gd name="T113" fmla="*/ 100 h 103"/>
              <a:gd name="T114" fmla="*/ 223 w 293"/>
              <a:gd name="T115" fmla="*/ 103 h 103"/>
              <a:gd name="T116" fmla="*/ 211 w 293"/>
              <a:gd name="T117" fmla="*/ 103 h 103"/>
              <a:gd name="T118" fmla="*/ 199 w 293"/>
              <a:gd name="T119" fmla="*/ 103 h 103"/>
              <a:gd name="T120" fmla="*/ 199 w 293"/>
              <a:gd name="T121" fmla="*/ 103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93" h="103">
                <a:moveTo>
                  <a:pt x="199" y="103"/>
                </a:moveTo>
                <a:lnTo>
                  <a:pt x="189" y="100"/>
                </a:lnTo>
                <a:lnTo>
                  <a:pt x="179" y="97"/>
                </a:lnTo>
                <a:lnTo>
                  <a:pt x="170" y="94"/>
                </a:lnTo>
                <a:lnTo>
                  <a:pt x="158" y="88"/>
                </a:lnTo>
                <a:lnTo>
                  <a:pt x="153" y="85"/>
                </a:lnTo>
                <a:lnTo>
                  <a:pt x="145" y="82"/>
                </a:lnTo>
                <a:lnTo>
                  <a:pt x="136" y="77"/>
                </a:lnTo>
                <a:lnTo>
                  <a:pt x="126" y="74"/>
                </a:lnTo>
                <a:lnTo>
                  <a:pt x="116" y="68"/>
                </a:lnTo>
                <a:lnTo>
                  <a:pt x="104" y="62"/>
                </a:lnTo>
                <a:lnTo>
                  <a:pt x="92" y="56"/>
                </a:lnTo>
                <a:lnTo>
                  <a:pt x="78" y="50"/>
                </a:lnTo>
                <a:lnTo>
                  <a:pt x="63" y="44"/>
                </a:lnTo>
                <a:lnTo>
                  <a:pt x="51" y="35"/>
                </a:lnTo>
                <a:lnTo>
                  <a:pt x="39" y="29"/>
                </a:lnTo>
                <a:lnTo>
                  <a:pt x="29" y="26"/>
                </a:lnTo>
                <a:lnTo>
                  <a:pt x="20" y="20"/>
                </a:lnTo>
                <a:lnTo>
                  <a:pt x="12" y="18"/>
                </a:lnTo>
                <a:lnTo>
                  <a:pt x="5" y="15"/>
                </a:lnTo>
                <a:lnTo>
                  <a:pt x="0" y="9"/>
                </a:lnTo>
                <a:lnTo>
                  <a:pt x="12" y="0"/>
                </a:lnTo>
                <a:lnTo>
                  <a:pt x="20" y="3"/>
                </a:lnTo>
                <a:lnTo>
                  <a:pt x="27" y="6"/>
                </a:lnTo>
                <a:lnTo>
                  <a:pt x="37" y="12"/>
                </a:lnTo>
                <a:lnTo>
                  <a:pt x="46" y="15"/>
                </a:lnTo>
                <a:lnTo>
                  <a:pt x="58" y="20"/>
                </a:lnTo>
                <a:lnTo>
                  <a:pt x="71" y="26"/>
                </a:lnTo>
                <a:lnTo>
                  <a:pt x="85" y="29"/>
                </a:lnTo>
                <a:lnTo>
                  <a:pt x="97" y="35"/>
                </a:lnTo>
                <a:lnTo>
                  <a:pt x="112" y="41"/>
                </a:lnTo>
                <a:lnTo>
                  <a:pt x="126" y="47"/>
                </a:lnTo>
                <a:lnTo>
                  <a:pt x="138" y="53"/>
                </a:lnTo>
                <a:lnTo>
                  <a:pt x="150" y="56"/>
                </a:lnTo>
                <a:lnTo>
                  <a:pt x="162" y="59"/>
                </a:lnTo>
                <a:lnTo>
                  <a:pt x="172" y="62"/>
                </a:lnTo>
                <a:lnTo>
                  <a:pt x="182" y="65"/>
                </a:lnTo>
                <a:lnTo>
                  <a:pt x="191" y="68"/>
                </a:lnTo>
                <a:lnTo>
                  <a:pt x="228" y="74"/>
                </a:lnTo>
                <a:lnTo>
                  <a:pt x="262" y="80"/>
                </a:lnTo>
                <a:lnTo>
                  <a:pt x="269" y="82"/>
                </a:lnTo>
                <a:lnTo>
                  <a:pt x="276" y="82"/>
                </a:lnTo>
                <a:lnTo>
                  <a:pt x="281" y="82"/>
                </a:lnTo>
                <a:lnTo>
                  <a:pt x="286" y="85"/>
                </a:lnTo>
                <a:lnTo>
                  <a:pt x="291" y="85"/>
                </a:lnTo>
                <a:lnTo>
                  <a:pt x="293" y="85"/>
                </a:lnTo>
                <a:lnTo>
                  <a:pt x="293" y="88"/>
                </a:lnTo>
                <a:lnTo>
                  <a:pt x="293" y="88"/>
                </a:lnTo>
                <a:lnTo>
                  <a:pt x="293" y="91"/>
                </a:lnTo>
                <a:lnTo>
                  <a:pt x="291" y="91"/>
                </a:lnTo>
                <a:lnTo>
                  <a:pt x="286" y="91"/>
                </a:lnTo>
                <a:lnTo>
                  <a:pt x="281" y="94"/>
                </a:lnTo>
                <a:lnTo>
                  <a:pt x="276" y="94"/>
                </a:lnTo>
                <a:lnTo>
                  <a:pt x="271" y="97"/>
                </a:lnTo>
                <a:lnTo>
                  <a:pt x="264" y="97"/>
                </a:lnTo>
                <a:lnTo>
                  <a:pt x="254" y="100"/>
                </a:lnTo>
                <a:lnTo>
                  <a:pt x="237" y="100"/>
                </a:lnTo>
                <a:lnTo>
                  <a:pt x="223" y="103"/>
                </a:lnTo>
                <a:lnTo>
                  <a:pt x="211" y="103"/>
                </a:lnTo>
                <a:lnTo>
                  <a:pt x="199" y="103"/>
                </a:lnTo>
                <a:lnTo>
                  <a:pt x="199" y="10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43">
            <a:extLst>
              <a:ext uri="{FF2B5EF4-FFF2-40B4-BE49-F238E27FC236}">
                <a16:creationId xmlns:a16="http://schemas.microsoft.com/office/drawing/2014/main" xmlns="" id="{727C2956-127F-4E98-8FB5-72C19AA07EC0}"/>
              </a:ext>
            </a:extLst>
          </p:cNvPr>
          <p:cNvSpPr>
            <a:spLocks/>
          </p:cNvSpPr>
          <p:nvPr/>
        </p:nvSpPr>
        <p:spPr bwMode="auto">
          <a:xfrm>
            <a:off x="2202731" y="3988653"/>
            <a:ext cx="303045" cy="1109531"/>
          </a:xfrm>
          <a:custGeom>
            <a:avLst/>
            <a:gdLst>
              <a:gd name="T0" fmla="*/ 2 w 55"/>
              <a:gd name="T1" fmla="*/ 9 h 118"/>
              <a:gd name="T2" fmla="*/ 0 w 55"/>
              <a:gd name="T3" fmla="*/ 6 h 118"/>
              <a:gd name="T4" fmla="*/ 0 w 55"/>
              <a:gd name="T5" fmla="*/ 6 h 118"/>
              <a:gd name="T6" fmla="*/ 0 w 55"/>
              <a:gd name="T7" fmla="*/ 3 h 118"/>
              <a:gd name="T8" fmla="*/ 2 w 55"/>
              <a:gd name="T9" fmla="*/ 0 h 118"/>
              <a:gd name="T10" fmla="*/ 4 w 55"/>
              <a:gd name="T11" fmla="*/ 0 h 118"/>
              <a:gd name="T12" fmla="*/ 9 w 55"/>
              <a:gd name="T13" fmla="*/ 0 h 118"/>
              <a:gd name="T14" fmla="*/ 14 w 55"/>
              <a:gd name="T15" fmla="*/ 0 h 118"/>
              <a:gd name="T16" fmla="*/ 19 w 55"/>
              <a:gd name="T17" fmla="*/ 0 h 118"/>
              <a:gd name="T18" fmla="*/ 26 w 55"/>
              <a:gd name="T19" fmla="*/ 0 h 118"/>
              <a:gd name="T20" fmla="*/ 34 w 55"/>
              <a:gd name="T21" fmla="*/ 3 h 118"/>
              <a:gd name="T22" fmla="*/ 43 w 55"/>
              <a:gd name="T23" fmla="*/ 6 h 118"/>
              <a:gd name="T24" fmla="*/ 48 w 55"/>
              <a:gd name="T25" fmla="*/ 9 h 118"/>
              <a:gd name="T26" fmla="*/ 53 w 55"/>
              <a:gd name="T27" fmla="*/ 9 h 118"/>
              <a:gd name="T28" fmla="*/ 55 w 55"/>
              <a:gd name="T29" fmla="*/ 12 h 118"/>
              <a:gd name="T30" fmla="*/ 55 w 55"/>
              <a:gd name="T31" fmla="*/ 15 h 118"/>
              <a:gd name="T32" fmla="*/ 53 w 55"/>
              <a:gd name="T33" fmla="*/ 18 h 118"/>
              <a:gd name="T34" fmla="*/ 53 w 55"/>
              <a:gd name="T35" fmla="*/ 21 h 118"/>
              <a:gd name="T36" fmla="*/ 50 w 55"/>
              <a:gd name="T37" fmla="*/ 30 h 118"/>
              <a:gd name="T38" fmla="*/ 48 w 55"/>
              <a:gd name="T39" fmla="*/ 32 h 118"/>
              <a:gd name="T40" fmla="*/ 48 w 55"/>
              <a:gd name="T41" fmla="*/ 38 h 118"/>
              <a:gd name="T42" fmla="*/ 48 w 55"/>
              <a:gd name="T43" fmla="*/ 47 h 118"/>
              <a:gd name="T44" fmla="*/ 46 w 55"/>
              <a:gd name="T45" fmla="*/ 56 h 118"/>
              <a:gd name="T46" fmla="*/ 46 w 55"/>
              <a:gd name="T47" fmla="*/ 68 h 118"/>
              <a:gd name="T48" fmla="*/ 43 w 55"/>
              <a:gd name="T49" fmla="*/ 83 h 118"/>
              <a:gd name="T50" fmla="*/ 43 w 55"/>
              <a:gd name="T51" fmla="*/ 97 h 118"/>
              <a:gd name="T52" fmla="*/ 43 w 55"/>
              <a:gd name="T53" fmla="*/ 118 h 118"/>
              <a:gd name="T54" fmla="*/ 7 w 55"/>
              <a:gd name="T55" fmla="*/ 118 h 118"/>
              <a:gd name="T56" fmla="*/ 7 w 55"/>
              <a:gd name="T57" fmla="*/ 97 h 118"/>
              <a:gd name="T58" fmla="*/ 9 w 55"/>
              <a:gd name="T59" fmla="*/ 80 h 118"/>
              <a:gd name="T60" fmla="*/ 9 w 55"/>
              <a:gd name="T61" fmla="*/ 65 h 118"/>
              <a:gd name="T62" fmla="*/ 9 w 55"/>
              <a:gd name="T63" fmla="*/ 50 h 118"/>
              <a:gd name="T64" fmla="*/ 9 w 55"/>
              <a:gd name="T65" fmla="*/ 41 h 118"/>
              <a:gd name="T66" fmla="*/ 9 w 55"/>
              <a:gd name="T67" fmla="*/ 32 h 118"/>
              <a:gd name="T68" fmla="*/ 9 w 55"/>
              <a:gd name="T69" fmla="*/ 27 h 118"/>
              <a:gd name="T70" fmla="*/ 9 w 55"/>
              <a:gd name="T71" fmla="*/ 21 h 118"/>
              <a:gd name="T72" fmla="*/ 7 w 55"/>
              <a:gd name="T73" fmla="*/ 18 h 118"/>
              <a:gd name="T74" fmla="*/ 7 w 55"/>
              <a:gd name="T75" fmla="*/ 12 h 118"/>
              <a:gd name="T76" fmla="*/ 4 w 55"/>
              <a:gd name="T77" fmla="*/ 9 h 118"/>
              <a:gd name="T78" fmla="*/ 2 w 55"/>
              <a:gd name="T79" fmla="*/ 9 h 118"/>
              <a:gd name="T80" fmla="*/ 2 w 55"/>
              <a:gd name="T81" fmla="*/ 9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5" h="118">
                <a:moveTo>
                  <a:pt x="2" y="9"/>
                </a:move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2" y="0"/>
                </a:lnTo>
                <a:lnTo>
                  <a:pt x="4" y="0"/>
                </a:lnTo>
                <a:lnTo>
                  <a:pt x="9" y="0"/>
                </a:lnTo>
                <a:lnTo>
                  <a:pt x="14" y="0"/>
                </a:lnTo>
                <a:lnTo>
                  <a:pt x="19" y="0"/>
                </a:lnTo>
                <a:lnTo>
                  <a:pt x="26" y="0"/>
                </a:lnTo>
                <a:lnTo>
                  <a:pt x="34" y="3"/>
                </a:lnTo>
                <a:lnTo>
                  <a:pt x="43" y="6"/>
                </a:lnTo>
                <a:lnTo>
                  <a:pt x="48" y="9"/>
                </a:lnTo>
                <a:lnTo>
                  <a:pt x="53" y="9"/>
                </a:lnTo>
                <a:lnTo>
                  <a:pt x="55" y="12"/>
                </a:lnTo>
                <a:lnTo>
                  <a:pt x="55" y="15"/>
                </a:lnTo>
                <a:lnTo>
                  <a:pt x="53" y="18"/>
                </a:lnTo>
                <a:lnTo>
                  <a:pt x="53" y="21"/>
                </a:lnTo>
                <a:lnTo>
                  <a:pt x="50" y="30"/>
                </a:lnTo>
                <a:lnTo>
                  <a:pt x="48" y="32"/>
                </a:lnTo>
                <a:lnTo>
                  <a:pt x="48" y="38"/>
                </a:lnTo>
                <a:lnTo>
                  <a:pt x="48" y="47"/>
                </a:lnTo>
                <a:lnTo>
                  <a:pt x="46" y="56"/>
                </a:lnTo>
                <a:lnTo>
                  <a:pt x="46" y="68"/>
                </a:lnTo>
                <a:lnTo>
                  <a:pt x="43" y="83"/>
                </a:lnTo>
                <a:lnTo>
                  <a:pt x="43" y="97"/>
                </a:lnTo>
                <a:lnTo>
                  <a:pt x="43" y="118"/>
                </a:lnTo>
                <a:lnTo>
                  <a:pt x="7" y="118"/>
                </a:lnTo>
                <a:lnTo>
                  <a:pt x="7" y="97"/>
                </a:lnTo>
                <a:lnTo>
                  <a:pt x="9" y="80"/>
                </a:lnTo>
                <a:lnTo>
                  <a:pt x="9" y="65"/>
                </a:lnTo>
                <a:lnTo>
                  <a:pt x="9" y="50"/>
                </a:lnTo>
                <a:lnTo>
                  <a:pt x="9" y="41"/>
                </a:lnTo>
                <a:lnTo>
                  <a:pt x="9" y="32"/>
                </a:lnTo>
                <a:lnTo>
                  <a:pt x="9" y="27"/>
                </a:lnTo>
                <a:lnTo>
                  <a:pt x="9" y="21"/>
                </a:lnTo>
                <a:lnTo>
                  <a:pt x="7" y="18"/>
                </a:lnTo>
                <a:lnTo>
                  <a:pt x="7" y="12"/>
                </a:lnTo>
                <a:lnTo>
                  <a:pt x="4" y="9"/>
                </a:lnTo>
                <a:lnTo>
                  <a:pt x="2" y="9"/>
                </a:lnTo>
                <a:lnTo>
                  <a:pt x="2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222">
            <a:extLst>
              <a:ext uri="{FF2B5EF4-FFF2-40B4-BE49-F238E27FC236}">
                <a16:creationId xmlns:a16="http://schemas.microsoft.com/office/drawing/2014/main" xmlns="" id="{4E797E8E-A177-4079-B0C6-A21E20867182}"/>
              </a:ext>
            </a:extLst>
          </p:cNvPr>
          <p:cNvSpPr>
            <a:spLocks/>
          </p:cNvSpPr>
          <p:nvPr/>
        </p:nvSpPr>
        <p:spPr bwMode="auto">
          <a:xfrm>
            <a:off x="9786492" y="4022307"/>
            <a:ext cx="438538" cy="323103"/>
          </a:xfrm>
          <a:custGeom>
            <a:avLst/>
            <a:gdLst>
              <a:gd name="T0" fmla="*/ 0 w 60"/>
              <a:gd name="T1" fmla="*/ 6 h 46"/>
              <a:gd name="T2" fmla="*/ 0 w 60"/>
              <a:gd name="T3" fmla="*/ 5 h 46"/>
              <a:gd name="T4" fmla="*/ 2 w 60"/>
              <a:gd name="T5" fmla="*/ 2 h 46"/>
              <a:gd name="T6" fmla="*/ 3 w 60"/>
              <a:gd name="T7" fmla="*/ 2 h 46"/>
              <a:gd name="T8" fmla="*/ 4 w 60"/>
              <a:gd name="T9" fmla="*/ 1 h 46"/>
              <a:gd name="T10" fmla="*/ 7 w 60"/>
              <a:gd name="T11" fmla="*/ 0 h 46"/>
              <a:gd name="T12" fmla="*/ 10 w 60"/>
              <a:gd name="T13" fmla="*/ 0 h 46"/>
              <a:gd name="T14" fmla="*/ 14 w 60"/>
              <a:gd name="T15" fmla="*/ 0 h 46"/>
              <a:gd name="T16" fmla="*/ 17 w 60"/>
              <a:gd name="T17" fmla="*/ 0 h 46"/>
              <a:gd name="T18" fmla="*/ 25 w 60"/>
              <a:gd name="T19" fmla="*/ 0 h 46"/>
              <a:gd name="T20" fmla="*/ 32 w 60"/>
              <a:gd name="T21" fmla="*/ 1 h 46"/>
              <a:gd name="T22" fmla="*/ 40 w 60"/>
              <a:gd name="T23" fmla="*/ 2 h 46"/>
              <a:gd name="T24" fmla="*/ 46 w 60"/>
              <a:gd name="T25" fmla="*/ 5 h 46"/>
              <a:gd name="T26" fmla="*/ 50 w 60"/>
              <a:gd name="T27" fmla="*/ 7 h 46"/>
              <a:gd name="T28" fmla="*/ 54 w 60"/>
              <a:gd name="T29" fmla="*/ 9 h 46"/>
              <a:gd name="T30" fmla="*/ 58 w 60"/>
              <a:gd name="T31" fmla="*/ 12 h 46"/>
              <a:gd name="T32" fmla="*/ 59 w 60"/>
              <a:gd name="T33" fmla="*/ 15 h 46"/>
              <a:gd name="T34" fmla="*/ 60 w 60"/>
              <a:gd name="T35" fmla="*/ 19 h 46"/>
              <a:gd name="T36" fmla="*/ 60 w 60"/>
              <a:gd name="T37" fmla="*/ 22 h 46"/>
              <a:gd name="T38" fmla="*/ 60 w 60"/>
              <a:gd name="T39" fmla="*/ 25 h 46"/>
              <a:gd name="T40" fmla="*/ 60 w 60"/>
              <a:gd name="T41" fmla="*/ 27 h 46"/>
              <a:gd name="T42" fmla="*/ 60 w 60"/>
              <a:gd name="T43" fmla="*/ 27 h 46"/>
              <a:gd name="T44" fmla="*/ 60 w 60"/>
              <a:gd name="T45" fmla="*/ 28 h 46"/>
              <a:gd name="T46" fmla="*/ 59 w 60"/>
              <a:gd name="T47" fmla="*/ 30 h 46"/>
              <a:gd name="T48" fmla="*/ 59 w 60"/>
              <a:gd name="T49" fmla="*/ 34 h 46"/>
              <a:gd name="T50" fmla="*/ 58 w 60"/>
              <a:gd name="T51" fmla="*/ 37 h 46"/>
              <a:gd name="T52" fmla="*/ 57 w 60"/>
              <a:gd name="T53" fmla="*/ 41 h 46"/>
              <a:gd name="T54" fmla="*/ 54 w 60"/>
              <a:gd name="T55" fmla="*/ 43 h 46"/>
              <a:gd name="T56" fmla="*/ 50 w 60"/>
              <a:gd name="T57" fmla="*/ 44 h 46"/>
              <a:gd name="T58" fmla="*/ 49 w 60"/>
              <a:gd name="T59" fmla="*/ 46 h 46"/>
              <a:gd name="T60" fmla="*/ 47 w 60"/>
              <a:gd name="T61" fmla="*/ 46 h 46"/>
              <a:gd name="T62" fmla="*/ 45 w 60"/>
              <a:gd name="T63" fmla="*/ 44 h 46"/>
              <a:gd name="T64" fmla="*/ 42 w 60"/>
              <a:gd name="T65" fmla="*/ 44 h 46"/>
              <a:gd name="T66" fmla="*/ 40 w 60"/>
              <a:gd name="T67" fmla="*/ 42 h 46"/>
              <a:gd name="T68" fmla="*/ 36 w 60"/>
              <a:gd name="T69" fmla="*/ 41 h 46"/>
              <a:gd name="T70" fmla="*/ 32 w 60"/>
              <a:gd name="T71" fmla="*/ 39 h 46"/>
              <a:gd name="T72" fmla="*/ 28 w 60"/>
              <a:gd name="T73" fmla="*/ 35 h 46"/>
              <a:gd name="T74" fmla="*/ 24 w 60"/>
              <a:gd name="T75" fmla="*/ 32 h 46"/>
              <a:gd name="T76" fmla="*/ 20 w 60"/>
              <a:gd name="T77" fmla="*/ 28 h 46"/>
              <a:gd name="T78" fmla="*/ 15 w 60"/>
              <a:gd name="T79" fmla="*/ 23 h 46"/>
              <a:gd name="T80" fmla="*/ 11 w 60"/>
              <a:gd name="T81" fmla="*/ 20 h 46"/>
              <a:gd name="T82" fmla="*/ 8 w 60"/>
              <a:gd name="T83" fmla="*/ 16 h 46"/>
              <a:gd name="T84" fmla="*/ 6 w 60"/>
              <a:gd name="T85" fmla="*/ 14 h 46"/>
              <a:gd name="T86" fmla="*/ 3 w 60"/>
              <a:gd name="T87" fmla="*/ 12 h 46"/>
              <a:gd name="T88" fmla="*/ 2 w 60"/>
              <a:gd name="T89" fmla="*/ 9 h 46"/>
              <a:gd name="T90" fmla="*/ 0 w 60"/>
              <a:gd name="T91" fmla="*/ 7 h 46"/>
              <a:gd name="T92" fmla="*/ 0 w 60"/>
              <a:gd name="T93" fmla="*/ 6 h 46"/>
              <a:gd name="T94" fmla="*/ 0 w 60"/>
              <a:gd name="T95" fmla="*/ 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0" h="46">
                <a:moveTo>
                  <a:pt x="0" y="6"/>
                </a:moveTo>
                <a:lnTo>
                  <a:pt x="0" y="5"/>
                </a:lnTo>
                <a:lnTo>
                  <a:pt x="2" y="2"/>
                </a:lnTo>
                <a:lnTo>
                  <a:pt x="3" y="2"/>
                </a:lnTo>
                <a:lnTo>
                  <a:pt x="4" y="1"/>
                </a:lnTo>
                <a:lnTo>
                  <a:pt x="7" y="0"/>
                </a:lnTo>
                <a:lnTo>
                  <a:pt x="10" y="0"/>
                </a:lnTo>
                <a:lnTo>
                  <a:pt x="14" y="0"/>
                </a:lnTo>
                <a:lnTo>
                  <a:pt x="17" y="0"/>
                </a:lnTo>
                <a:lnTo>
                  <a:pt x="25" y="0"/>
                </a:lnTo>
                <a:lnTo>
                  <a:pt x="32" y="1"/>
                </a:lnTo>
                <a:lnTo>
                  <a:pt x="40" y="2"/>
                </a:lnTo>
                <a:lnTo>
                  <a:pt x="46" y="5"/>
                </a:lnTo>
                <a:lnTo>
                  <a:pt x="50" y="7"/>
                </a:lnTo>
                <a:lnTo>
                  <a:pt x="54" y="9"/>
                </a:lnTo>
                <a:lnTo>
                  <a:pt x="58" y="12"/>
                </a:lnTo>
                <a:lnTo>
                  <a:pt x="59" y="15"/>
                </a:lnTo>
                <a:lnTo>
                  <a:pt x="60" y="19"/>
                </a:lnTo>
                <a:lnTo>
                  <a:pt x="60" y="22"/>
                </a:lnTo>
                <a:lnTo>
                  <a:pt x="60" y="25"/>
                </a:lnTo>
                <a:lnTo>
                  <a:pt x="60" y="27"/>
                </a:lnTo>
                <a:lnTo>
                  <a:pt x="60" y="27"/>
                </a:lnTo>
                <a:lnTo>
                  <a:pt x="60" y="28"/>
                </a:lnTo>
                <a:lnTo>
                  <a:pt x="59" y="30"/>
                </a:lnTo>
                <a:lnTo>
                  <a:pt x="59" y="34"/>
                </a:lnTo>
                <a:lnTo>
                  <a:pt x="58" y="37"/>
                </a:lnTo>
                <a:lnTo>
                  <a:pt x="57" y="41"/>
                </a:lnTo>
                <a:lnTo>
                  <a:pt x="54" y="43"/>
                </a:lnTo>
                <a:lnTo>
                  <a:pt x="50" y="44"/>
                </a:lnTo>
                <a:lnTo>
                  <a:pt x="49" y="46"/>
                </a:lnTo>
                <a:lnTo>
                  <a:pt x="47" y="46"/>
                </a:lnTo>
                <a:lnTo>
                  <a:pt x="45" y="44"/>
                </a:lnTo>
                <a:lnTo>
                  <a:pt x="42" y="44"/>
                </a:lnTo>
                <a:lnTo>
                  <a:pt x="40" y="42"/>
                </a:lnTo>
                <a:lnTo>
                  <a:pt x="36" y="41"/>
                </a:lnTo>
                <a:lnTo>
                  <a:pt x="32" y="39"/>
                </a:lnTo>
                <a:lnTo>
                  <a:pt x="28" y="35"/>
                </a:lnTo>
                <a:lnTo>
                  <a:pt x="24" y="32"/>
                </a:lnTo>
                <a:lnTo>
                  <a:pt x="20" y="28"/>
                </a:lnTo>
                <a:lnTo>
                  <a:pt x="15" y="23"/>
                </a:lnTo>
                <a:lnTo>
                  <a:pt x="11" y="20"/>
                </a:lnTo>
                <a:lnTo>
                  <a:pt x="8" y="16"/>
                </a:lnTo>
                <a:lnTo>
                  <a:pt x="6" y="14"/>
                </a:lnTo>
                <a:lnTo>
                  <a:pt x="3" y="12"/>
                </a:lnTo>
                <a:lnTo>
                  <a:pt x="2" y="9"/>
                </a:lnTo>
                <a:lnTo>
                  <a:pt x="0" y="7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223">
            <a:extLst>
              <a:ext uri="{FF2B5EF4-FFF2-40B4-BE49-F238E27FC236}">
                <a16:creationId xmlns:a16="http://schemas.microsoft.com/office/drawing/2014/main" xmlns="" id="{7379ED60-1ED4-43B9-AB98-759FCDC13B00}"/>
              </a:ext>
            </a:extLst>
          </p:cNvPr>
          <p:cNvSpPr>
            <a:spLocks/>
          </p:cNvSpPr>
          <p:nvPr/>
        </p:nvSpPr>
        <p:spPr bwMode="auto">
          <a:xfrm>
            <a:off x="8770550" y="4668513"/>
            <a:ext cx="314287" cy="484657"/>
          </a:xfrm>
          <a:custGeom>
            <a:avLst/>
            <a:gdLst>
              <a:gd name="T0" fmla="*/ 21 w 43"/>
              <a:gd name="T1" fmla="*/ 5 h 69"/>
              <a:gd name="T2" fmla="*/ 26 w 43"/>
              <a:gd name="T3" fmla="*/ 8 h 69"/>
              <a:gd name="T4" fmla="*/ 31 w 43"/>
              <a:gd name="T5" fmla="*/ 13 h 69"/>
              <a:gd name="T6" fmla="*/ 35 w 43"/>
              <a:gd name="T7" fmla="*/ 18 h 69"/>
              <a:gd name="T8" fmla="*/ 39 w 43"/>
              <a:gd name="T9" fmla="*/ 22 h 69"/>
              <a:gd name="T10" fmla="*/ 39 w 43"/>
              <a:gd name="T11" fmla="*/ 27 h 69"/>
              <a:gd name="T12" fmla="*/ 40 w 43"/>
              <a:gd name="T13" fmla="*/ 32 h 69"/>
              <a:gd name="T14" fmla="*/ 42 w 43"/>
              <a:gd name="T15" fmla="*/ 36 h 69"/>
              <a:gd name="T16" fmla="*/ 43 w 43"/>
              <a:gd name="T17" fmla="*/ 40 h 69"/>
              <a:gd name="T18" fmla="*/ 43 w 43"/>
              <a:gd name="T19" fmla="*/ 43 h 69"/>
              <a:gd name="T20" fmla="*/ 42 w 43"/>
              <a:gd name="T21" fmla="*/ 48 h 69"/>
              <a:gd name="T22" fmla="*/ 40 w 43"/>
              <a:gd name="T23" fmla="*/ 52 h 69"/>
              <a:gd name="T24" fmla="*/ 39 w 43"/>
              <a:gd name="T25" fmla="*/ 58 h 69"/>
              <a:gd name="T26" fmla="*/ 37 w 43"/>
              <a:gd name="T27" fmla="*/ 61 h 69"/>
              <a:gd name="T28" fmla="*/ 35 w 43"/>
              <a:gd name="T29" fmla="*/ 63 h 69"/>
              <a:gd name="T30" fmla="*/ 34 w 43"/>
              <a:gd name="T31" fmla="*/ 65 h 69"/>
              <a:gd name="T32" fmla="*/ 33 w 43"/>
              <a:gd name="T33" fmla="*/ 66 h 69"/>
              <a:gd name="T34" fmla="*/ 31 w 43"/>
              <a:gd name="T35" fmla="*/ 68 h 69"/>
              <a:gd name="T36" fmla="*/ 30 w 43"/>
              <a:gd name="T37" fmla="*/ 69 h 69"/>
              <a:gd name="T38" fmla="*/ 29 w 43"/>
              <a:gd name="T39" fmla="*/ 69 h 69"/>
              <a:gd name="T40" fmla="*/ 27 w 43"/>
              <a:gd name="T41" fmla="*/ 69 h 69"/>
              <a:gd name="T42" fmla="*/ 26 w 43"/>
              <a:gd name="T43" fmla="*/ 69 h 69"/>
              <a:gd name="T44" fmla="*/ 25 w 43"/>
              <a:gd name="T45" fmla="*/ 69 h 69"/>
              <a:gd name="T46" fmla="*/ 24 w 43"/>
              <a:gd name="T47" fmla="*/ 68 h 69"/>
              <a:gd name="T48" fmla="*/ 22 w 43"/>
              <a:gd name="T49" fmla="*/ 66 h 69"/>
              <a:gd name="T50" fmla="*/ 21 w 43"/>
              <a:gd name="T51" fmla="*/ 65 h 69"/>
              <a:gd name="T52" fmla="*/ 20 w 43"/>
              <a:gd name="T53" fmla="*/ 64 h 69"/>
              <a:gd name="T54" fmla="*/ 16 w 43"/>
              <a:gd name="T55" fmla="*/ 59 h 69"/>
              <a:gd name="T56" fmla="*/ 13 w 43"/>
              <a:gd name="T57" fmla="*/ 56 h 69"/>
              <a:gd name="T58" fmla="*/ 9 w 43"/>
              <a:gd name="T59" fmla="*/ 50 h 69"/>
              <a:gd name="T60" fmla="*/ 7 w 43"/>
              <a:gd name="T61" fmla="*/ 44 h 69"/>
              <a:gd name="T62" fmla="*/ 5 w 43"/>
              <a:gd name="T63" fmla="*/ 37 h 69"/>
              <a:gd name="T64" fmla="*/ 4 w 43"/>
              <a:gd name="T65" fmla="*/ 32 h 69"/>
              <a:gd name="T66" fmla="*/ 3 w 43"/>
              <a:gd name="T67" fmla="*/ 25 h 69"/>
              <a:gd name="T68" fmla="*/ 1 w 43"/>
              <a:gd name="T69" fmla="*/ 19 h 69"/>
              <a:gd name="T70" fmla="*/ 1 w 43"/>
              <a:gd name="T71" fmla="*/ 14 h 69"/>
              <a:gd name="T72" fmla="*/ 0 w 43"/>
              <a:gd name="T73" fmla="*/ 11 h 69"/>
              <a:gd name="T74" fmla="*/ 1 w 43"/>
              <a:gd name="T75" fmla="*/ 7 h 69"/>
              <a:gd name="T76" fmla="*/ 1 w 43"/>
              <a:gd name="T77" fmla="*/ 5 h 69"/>
              <a:gd name="T78" fmla="*/ 4 w 43"/>
              <a:gd name="T79" fmla="*/ 1 h 69"/>
              <a:gd name="T80" fmla="*/ 5 w 43"/>
              <a:gd name="T81" fmla="*/ 1 h 69"/>
              <a:gd name="T82" fmla="*/ 7 w 43"/>
              <a:gd name="T83" fmla="*/ 0 h 69"/>
              <a:gd name="T84" fmla="*/ 8 w 43"/>
              <a:gd name="T85" fmla="*/ 0 h 69"/>
              <a:gd name="T86" fmla="*/ 9 w 43"/>
              <a:gd name="T87" fmla="*/ 0 h 69"/>
              <a:gd name="T88" fmla="*/ 12 w 43"/>
              <a:gd name="T89" fmla="*/ 1 h 69"/>
              <a:gd name="T90" fmla="*/ 14 w 43"/>
              <a:gd name="T91" fmla="*/ 2 h 69"/>
              <a:gd name="T92" fmla="*/ 17 w 43"/>
              <a:gd name="T93" fmla="*/ 4 h 69"/>
              <a:gd name="T94" fmla="*/ 21 w 43"/>
              <a:gd name="T95" fmla="*/ 5 h 69"/>
              <a:gd name="T96" fmla="*/ 21 w 43"/>
              <a:gd name="T97" fmla="*/ 5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3" h="69">
                <a:moveTo>
                  <a:pt x="21" y="5"/>
                </a:moveTo>
                <a:lnTo>
                  <a:pt x="26" y="8"/>
                </a:lnTo>
                <a:lnTo>
                  <a:pt x="31" y="13"/>
                </a:lnTo>
                <a:lnTo>
                  <a:pt x="35" y="18"/>
                </a:lnTo>
                <a:lnTo>
                  <a:pt x="39" y="22"/>
                </a:lnTo>
                <a:lnTo>
                  <a:pt x="39" y="27"/>
                </a:lnTo>
                <a:lnTo>
                  <a:pt x="40" y="32"/>
                </a:lnTo>
                <a:lnTo>
                  <a:pt x="42" y="36"/>
                </a:lnTo>
                <a:lnTo>
                  <a:pt x="43" y="40"/>
                </a:lnTo>
                <a:lnTo>
                  <a:pt x="43" y="43"/>
                </a:lnTo>
                <a:lnTo>
                  <a:pt x="42" y="48"/>
                </a:lnTo>
                <a:lnTo>
                  <a:pt x="40" y="52"/>
                </a:lnTo>
                <a:lnTo>
                  <a:pt x="39" y="58"/>
                </a:lnTo>
                <a:lnTo>
                  <a:pt x="37" y="61"/>
                </a:lnTo>
                <a:lnTo>
                  <a:pt x="35" y="63"/>
                </a:lnTo>
                <a:lnTo>
                  <a:pt x="34" y="65"/>
                </a:lnTo>
                <a:lnTo>
                  <a:pt x="33" y="66"/>
                </a:lnTo>
                <a:lnTo>
                  <a:pt x="31" y="68"/>
                </a:lnTo>
                <a:lnTo>
                  <a:pt x="30" y="69"/>
                </a:lnTo>
                <a:lnTo>
                  <a:pt x="29" y="69"/>
                </a:lnTo>
                <a:lnTo>
                  <a:pt x="27" y="69"/>
                </a:lnTo>
                <a:lnTo>
                  <a:pt x="26" y="69"/>
                </a:lnTo>
                <a:lnTo>
                  <a:pt x="25" y="69"/>
                </a:lnTo>
                <a:lnTo>
                  <a:pt x="24" y="68"/>
                </a:lnTo>
                <a:lnTo>
                  <a:pt x="22" y="66"/>
                </a:lnTo>
                <a:lnTo>
                  <a:pt x="21" y="65"/>
                </a:lnTo>
                <a:lnTo>
                  <a:pt x="20" y="64"/>
                </a:lnTo>
                <a:lnTo>
                  <a:pt x="16" y="59"/>
                </a:lnTo>
                <a:lnTo>
                  <a:pt x="13" y="56"/>
                </a:lnTo>
                <a:lnTo>
                  <a:pt x="9" y="50"/>
                </a:lnTo>
                <a:lnTo>
                  <a:pt x="7" y="44"/>
                </a:lnTo>
                <a:lnTo>
                  <a:pt x="5" y="37"/>
                </a:lnTo>
                <a:lnTo>
                  <a:pt x="4" y="32"/>
                </a:lnTo>
                <a:lnTo>
                  <a:pt x="3" y="25"/>
                </a:lnTo>
                <a:lnTo>
                  <a:pt x="1" y="19"/>
                </a:lnTo>
                <a:lnTo>
                  <a:pt x="1" y="14"/>
                </a:lnTo>
                <a:lnTo>
                  <a:pt x="0" y="11"/>
                </a:lnTo>
                <a:lnTo>
                  <a:pt x="1" y="7"/>
                </a:lnTo>
                <a:lnTo>
                  <a:pt x="1" y="5"/>
                </a:lnTo>
                <a:lnTo>
                  <a:pt x="4" y="1"/>
                </a:lnTo>
                <a:lnTo>
                  <a:pt x="5" y="1"/>
                </a:lnTo>
                <a:lnTo>
                  <a:pt x="7" y="0"/>
                </a:lnTo>
                <a:lnTo>
                  <a:pt x="8" y="0"/>
                </a:lnTo>
                <a:lnTo>
                  <a:pt x="9" y="0"/>
                </a:lnTo>
                <a:lnTo>
                  <a:pt x="12" y="1"/>
                </a:lnTo>
                <a:lnTo>
                  <a:pt x="14" y="2"/>
                </a:lnTo>
                <a:lnTo>
                  <a:pt x="17" y="4"/>
                </a:lnTo>
                <a:lnTo>
                  <a:pt x="21" y="5"/>
                </a:lnTo>
                <a:lnTo>
                  <a:pt x="21" y="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224">
            <a:extLst>
              <a:ext uri="{FF2B5EF4-FFF2-40B4-BE49-F238E27FC236}">
                <a16:creationId xmlns:a16="http://schemas.microsoft.com/office/drawing/2014/main" xmlns="" id="{1220571D-3AA9-4E28-9636-ACC9FD0C8605}"/>
              </a:ext>
            </a:extLst>
          </p:cNvPr>
          <p:cNvSpPr>
            <a:spLocks/>
          </p:cNvSpPr>
          <p:nvPr/>
        </p:nvSpPr>
        <p:spPr bwMode="auto">
          <a:xfrm>
            <a:off x="8602442" y="5293648"/>
            <a:ext cx="672424" cy="407389"/>
          </a:xfrm>
          <a:custGeom>
            <a:avLst/>
            <a:gdLst>
              <a:gd name="T0" fmla="*/ 0 w 92"/>
              <a:gd name="T1" fmla="*/ 40 h 58"/>
              <a:gd name="T2" fmla="*/ 1 w 92"/>
              <a:gd name="T3" fmla="*/ 39 h 58"/>
              <a:gd name="T4" fmla="*/ 2 w 92"/>
              <a:gd name="T5" fmla="*/ 38 h 58"/>
              <a:gd name="T6" fmla="*/ 5 w 92"/>
              <a:gd name="T7" fmla="*/ 38 h 58"/>
              <a:gd name="T8" fmla="*/ 9 w 92"/>
              <a:gd name="T9" fmla="*/ 38 h 58"/>
              <a:gd name="T10" fmla="*/ 13 w 92"/>
              <a:gd name="T11" fmla="*/ 39 h 58"/>
              <a:gd name="T12" fmla="*/ 17 w 92"/>
              <a:gd name="T13" fmla="*/ 39 h 58"/>
              <a:gd name="T14" fmla="*/ 20 w 92"/>
              <a:gd name="T15" fmla="*/ 38 h 58"/>
              <a:gd name="T16" fmla="*/ 24 w 92"/>
              <a:gd name="T17" fmla="*/ 37 h 58"/>
              <a:gd name="T18" fmla="*/ 24 w 92"/>
              <a:gd name="T19" fmla="*/ 36 h 58"/>
              <a:gd name="T20" fmla="*/ 27 w 92"/>
              <a:gd name="T21" fmla="*/ 36 h 58"/>
              <a:gd name="T22" fmla="*/ 28 w 92"/>
              <a:gd name="T23" fmla="*/ 34 h 58"/>
              <a:gd name="T24" fmla="*/ 31 w 92"/>
              <a:gd name="T25" fmla="*/ 33 h 58"/>
              <a:gd name="T26" fmla="*/ 33 w 92"/>
              <a:gd name="T27" fmla="*/ 32 h 58"/>
              <a:gd name="T28" fmla="*/ 36 w 92"/>
              <a:gd name="T29" fmla="*/ 30 h 58"/>
              <a:gd name="T30" fmla="*/ 40 w 92"/>
              <a:gd name="T31" fmla="*/ 29 h 58"/>
              <a:gd name="T32" fmla="*/ 44 w 92"/>
              <a:gd name="T33" fmla="*/ 26 h 58"/>
              <a:gd name="T34" fmla="*/ 49 w 92"/>
              <a:gd name="T35" fmla="*/ 24 h 58"/>
              <a:gd name="T36" fmla="*/ 53 w 92"/>
              <a:gd name="T37" fmla="*/ 20 h 58"/>
              <a:gd name="T38" fmla="*/ 60 w 92"/>
              <a:gd name="T39" fmla="*/ 18 h 58"/>
              <a:gd name="T40" fmla="*/ 65 w 92"/>
              <a:gd name="T41" fmla="*/ 15 h 58"/>
              <a:gd name="T42" fmla="*/ 71 w 92"/>
              <a:gd name="T43" fmla="*/ 11 h 58"/>
              <a:gd name="T44" fmla="*/ 78 w 92"/>
              <a:gd name="T45" fmla="*/ 8 h 58"/>
              <a:gd name="T46" fmla="*/ 84 w 92"/>
              <a:gd name="T47" fmla="*/ 3 h 58"/>
              <a:gd name="T48" fmla="*/ 92 w 92"/>
              <a:gd name="T49" fmla="*/ 0 h 58"/>
              <a:gd name="T50" fmla="*/ 92 w 92"/>
              <a:gd name="T51" fmla="*/ 0 h 58"/>
              <a:gd name="T52" fmla="*/ 92 w 92"/>
              <a:gd name="T53" fmla="*/ 1 h 58"/>
              <a:gd name="T54" fmla="*/ 92 w 92"/>
              <a:gd name="T55" fmla="*/ 1 h 58"/>
              <a:gd name="T56" fmla="*/ 92 w 92"/>
              <a:gd name="T57" fmla="*/ 1 h 58"/>
              <a:gd name="T58" fmla="*/ 91 w 92"/>
              <a:gd name="T59" fmla="*/ 2 h 58"/>
              <a:gd name="T60" fmla="*/ 90 w 92"/>
              <a:gd name="T61" fmla="*/ 3 h 58"/>
              <a:gd name="T62" fmla="*/ 87 w 92"/>
              <a:gd name="T63" fmla="*/ 5 h 58"/>
              <a:gd name="T64" fmla="*/ 83 w 92"/>
              <a:gd name="T65" fmla="*/ 9 h 58"/>
              <a:gd name="T66" fmla="*/ 79 w 92"/>
              <a:gd name="T67" fmla="*/ 12 h 58"/>
              <a:gd name="T68" fmla="*/ 73 w 92"/>
              <a:gd name="T69" fmla="*/ 17 h 58"/>
              <a:gd name="T70" fmla="*/ 66 w 92"/>
              <a:gd name="T71" fmla="*/ 23 h 58"/>
              <a:gd name="T72" fmla="*/ 58 w 92"/>
              <a:gd name="T73" fmla="*/ 29 h 58"/>
              <a:gd name="T74" fmla="*/ 50 w 92"/>
              <a:gd name="T75" fmla="*/ 36 h 58"/>
              <a:gd name="T76" fmla="*/ 44 w 92"/>
              <a:gd name="T77" fmla="*/ 41 h 58"/>
              <a:gd name="T78" fmla="*/ 37 w 92"/>
              <a:gd name="T79" fmla="*/ 46 h 58"/>
              <a:gd name="T80" fmla="*/ 32 w 92"/>
              <a:gd name="T81" fmla="*/ 50 h 58"/>
              <a:gd name="T82" fmla="*/ 28 w 92"/>
              <a:gd name="T83" fmla="*/ 53 h 58"/>
              <a:gd name="T84" fmla="*/ 26 w 92"/>
              <a:gd name="T85" fmla="*/ 55 h 58"/>
              <a:gd name="T86" fmla="*/ 23 w 92"/>
              <a:gd name="T87" fmla="*/ 57 h 58"/>
              <a:gd name="T88" fmla="*/ 23 w 92"/>
              <a:gd name="T89" fmla="*/ 57 h 58"/>
              <a:gd name="T90" fmla="*/ 22 w 92"/>
              <a:gd name="T91" fmla="*/ 58 h 58"/>
              <a:gd name="T92" fmla="*/ 20 w 92"/>
              <a:gd name="T93" fmla="*/ 58 h 58"/>
              <a:gd name="T94" fmla="*/ 18 w 92"/>
              <a:gd name="T95" fmla="*/ 57 h 58"/>
              <a:gd name="T96" fmla="*/ 17 w 92"/>
              <a:gd name="T97" fmla="*/ 57 h 58"/>
              <a:gd name="T98" fmla="*/ 15 w 92"/>
              <a:gd name="T99" fmla="*/ 55 h 58"/>
              <a:gd name="T100" fmla="*/ 13 w 92"/>
              <a:gd name="T101" fmla="*/ 53 h 58"/>
              <a:gd name="T102" fmla="*/ 11 w 92"/>
              <a:gd name="T103" fmla="*/ 52 h 58"/>
              <a:gd name="T104" fmla="*/ 9 w 92"/>
              <a:gd name="T105" fmla="*/ 50 h 58"/>
              <a:gd name="T106" fmla="*/ 6 w 92"/>
              <a:gd name="T107" fmla="*/ 47 h 58"/>
              <a:gd name="T108" fmla="*/ 4 w 92"/>
              <a:gd name="T109" fmla="*/ 45 h 58"/>
              <a:gd name="T110" fmla="*/ 2 w 92"/>
              <a:gd name="T111" fmla="*/ 44 h 58"/>
              <a:gd name="T112" fmla="*/ 1 w 92"/>
              <a:gd name="T113" fmla="*/ 43 h 58"/>
              <a:gd name="T114" fmla="*/ 0 w 92"/>
              <a:gd name="T115" fmla="*/ 41 h 58"/>
              <a:gd name="T116" fmla="*/ 0 w 92"/>
              <a:gd name="T117" fmla="*/ 40 h 58"/>
              <a:gd name="T118" fmla="*/ 0 w 92"/>
              <a:gd name="T119" fmla="*/ 40 h 58"/>
              <a:gd name="T120" fmla="*/ 0 w 92"/>
              <a:gd name="T121" fmla="*/ 40 h 58"/>
              <a:gd name="T122" fmla="*/ 0 w 92"/>
              <a:gd name="T123" fmla="*/ 4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92" h="58">
                <a:moveTo>
                  <a:pt x="0" y="40"/>
                </a:moveTo>
                <a:lnTo>
                  <a:pt x="1" y="39"/>
                </a:lnTo>
                <a:lnTo>
                  <a:pt x="2" y="38"/>
                </a:lnTo>
                <a:lnTo>
                  <a:pt x="5" y="38"/>
                </a:lnTo>
                <a:lnTo>
                  <a:pt x="9" y="38"/>
                </a:lnTo>
                <a:lnTo>
                  <a:pt x="13" y="39"/>
                </a:lnTo>
                <a:lnTo>
                  <a:pt x="17" y="39"/>
                </a:lnTo>
                <a:lnTo>
                  <a:pt x="20" y="38"/>
                </a:lnTo>
                <a:lnTo>
                  <a:pt x="24" y="37"/>
                </a:lnTo>
                <a:lnTo>
                  <a:pt x="24" y="36"/>
                </a:lnTo>
                <a:lnTo>
                  <a:pt x="27" y="36"/>
                </a:lnTo>
                <a:lnTo>
                  <a:pt x="28" y="34"/>
                </a:lnTo>
                <a:lnTo>
                  <a:pt x="31" y="33"/>
                </a:lnTo>
                <a:lnTo>
                  <a:pt x="33" y="32"/>
                </a:lnTo>
                <a:lnTo>
                  <a:pt x="36" y="30"/>
                </a:lnTo>
                <a:lnTo>
                  <a:pt x="40" y="29"/>
                </a:lnTo>
                <a:lnTo>
                  <a:pt x="44" y="26"/>
                </a:lnTo>
                <a:lnTo>
                  <a:pt x="49" y="24"/>
                </a:lnTo>
                <a:lnTo>
                  <a:pt x="53" y="20"/>
                </a:lnTo>
                <a:lnTo>
                  <a:pt x="60" y="18"/>
                </a:lnTo>
                <a:lnTo>
                  <a:pt x="65" y="15"/>
                </a:lnTo>
                <a:lnTo>
                  <a:pt x="71" y="11"/>
                </a:lnTo>
                <a:lnTo>
                  <a:pt x="78" y="8"/>
                </a:lnTo>
                <a:lnTo>
                  <a:pt x="84" y="3"/>
                </a:lnTo>
                <a:lnTo>
                  <a:pt x="92" y="0"/>
                </a:lnTo>
                <a:lnTo>
                  <a:pt x="92" y="0"/>
                </a:lnTo>
                <a:lnTo>
                  <a:pt x="92" y="1"/>
                </a:lnTo>
                <a:lnTo>
                  <a:pt x="92" y="1"/>
                </a:lnTo>
                <a:lnTo>
                  <a:pt x="92" y="1"/>
                </a:lnTo>
                <a:lnTo>
                  <a:pt x="91" y="2"/>
                </a:lnTo>
                <a:lnTo>
                  <a:pt x="90" y="3"/>
                </a:lnTo>
                <a:lnTo>
                  <a:pt x="87" y="5"/>
                </a:lnTo>
                <a:lnTo>
                  <a:pt x="83" y="9"/>
                </a:lnTo>
                <a:lnTo>
                  <a:pt x="79" y="12"/>
                </a:lnTo>
                <a:lnTo>
                  <a:pt x="73" y="17"/>
                </a:lnTo>
                <a:lnTo>
                  <a:pt x="66" y="23"/>
                </a:lnTo>
                <a:lnTo>
                  <a:pt x="58" y="29"/>
                </a:lnTo>
                <a:lnTo>
                  <a:pt x="50" y="36"/>
                </a:lnTo>
                <a:lnTo>
                  <a:pt x="44" y="41"/>
                </a:lnTo>
                <a:lnTo>
                  <a:pt x="37" y="46"/>
                </a:lnTo>
                <a:lnTo>
                  <a:pt x="32" y="50"/>
                </a:lnTo>
                <a:lnTo>
                  <a:pt x="28" y="53"/>
                </a:lnTo>
                <a:lnTo>
                  <a:pt x="26" y="55"/>
                </a:lnTo>
                <a:lnTo>
                  <a:pt x="23" y="57"/>
                </a:lnTo>
                <a:lnTo>
                  <a:pt x="23" y="57"/>
                </a:lnTo>
                <a:lnTo>
                  <a:pt x="22" y="58"/>
                </a:lnTo>
                <a:lnTo>
                  <a:pt x="20" y="58"/>
                </a:lnTo>
                <a:lnTo>
                  <a:pt x="18" y="57"/>
                </a:lnTo>
                <a:lnTo>
                  <a:pt x="17" y="57"/>
                </a:lnTo>
                <a:lnTo>
                  <a:pt x="15" y="55"/>
                </a:lnTo>
                <a:lnTo>
                  <a:pt x="13" y="53"/>
                </a:lnTo>
                <a:lnTo>
                  <a:pt x="11" y="52"/>
                </a:lnTo>
                <a:lnTo>
                  <a:pt x="9" y="50"/>
                </a:lnTo>
                <a:lnTo>
                  <a:pt x="6" y="47"/>
                </a:lnTo>
                <a:lnTo>
                  <a:pt x="4" y="45"/>
                </a:lnTo>
                <a:lnTo>
                  <a:pt x="2" y="44"/>
                </a:lnTo>
                <a:lnTo>
                  <a:pt x="1" y="43"/>
                </a:lnTo>
                <a:lnTo>
                  <a:pt x="0" y="41"/>
                </a:lnTo>
                <a:lnTo>
                  <a:pt x="0" y="40"/>
                </a:lnTo>
                <a:lnTo>
                  <a:pt x="0" y="40"/>
                </a:lnTo>
                <a:lnTo>
                  <a:pt x="0" y="40"/>
                </a:lnTo>
                <a:lnTo>
                  <a:pt x="0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225">
            <a:extLst>
              <a:ext uri="{FF2B5EF4-FFF2-40B4-BE49-F238E27FC236}">
                <a16:creationId xmlns:a16="http://schemas.microsoft.com/office/drawing/2014/main" xmlns="" id="{59632ABD-3A2D-4FF5-8534-35771D09BC3B}"/>
              </a:ext>
            </a:extLst>
          </p:cNvPr>
          <p:cNvSpPr>
            <a:spLocks/>
          </p:cNvSpPr>
          <p:nvPr/>
        </p:nvSpPr>
        <p:spPr bwMode="auto">
          <a:xfrm>
            <a:off x="8580517" y="4513986"/>
            <a:ext cx="877074" cy="1903497"/>
          </a:xfrm>
          <a:custGeom>
            <a:avLst/>
            <a:gdLst>
              <a:gd name="T0" fmla="*/ 59 w 120"/>
              <a:gd name="T1" fmla="*/ 184 h 271"/>
              <a:gd name="T2" fmla="*/ 72 w 120"/>
              <a:gd name="T3" fmla="*/ 152 h 271"/>
              <a:gd name="T4" fmla="*/ 81 w 120"/>
              <a:gd name="T5" fmla="*/ 129 h 271"/>
              <a:gd name="T6" fmla="*/ 83 w 120"/>
              <a:gd name="T7" fmla="*/ 112 h 271"/>
              <a:gd name="T8" fmla="*/ 86 w 120"/>
              <a:gd name="T9" fmla="*/ 94 h 271"/>
              <a:gd name="T10" fmla="*/ 89 w 120"/>
              <a:gd name="T11" fmla="*/ 64 h 271"/>
              <a:gd name="T12" fmla="*/ 89 w 120"/>
              <a:gd name="T13" fmla="*/ 47 h 271"/>
              <a:gd name="T14" fmla="*/ 89 w 120"/>
              <a:gd name="T15" fmla="*/ 33 h 271"/>
              <a:gd name="T16" fmla="*/ 87 w 120"/>
              <a:gd name="T17" fmla="*/ 23 h 271"/>
              <a:gd name="T18" fmla="*/ 86 w 120"/>
              <a:gd name="T19" fmla="*/ 17 h 271"/>
              <a:gd name="T20" fmla="*/ 83 w 120"/>
              <a:gd name="T21" fmla="*/ 14 h 271"/>
              <a:gd name="T22" fmla="*/ 82 w 120"/>
              <a:gd name="T23" fmla="*/ 10 h 271"/>
              <a:gd name="T24" fmla="*/ 82 w 120"/>
              <a:gd name="T25" fmla="*/ 7 h 271"/>
              <a:gd name="T26" fmla="*/ 85 w 120"/>
              <a:gd name="T27" fmla="*/ 2 h 271"/>
              <a:gd name="T28" fmla="*/ 89 w 120"/>
              <a:gd name="T29" fmla="*/ 0 h 271"/>
              <a:gd name="T30" fmla="*/ 94 w 120"/>
              <a:gd name="T31" fmla="*/ 0 h 271"/>
              <a:gd name="T32" fmla="*/ 100 w 120"/>
              <a:gd name="T33" fmla="*/ 1 h 271"/>
              <a:gd name="T34" fmla="*/ 107 w 120"/>
              <a:gd name="T35" fmla="*/ 3 h 271"/>
              <a:gd name="T36" fmla="*/ 113 w 120"/>
              <a:gd name="T37" fmla="*/ 6 h 271"/>
              <a:gd name="T38" fmla="*/ 117 w 120"/>
              <a:gd name="T39" fmla="*/ 8 h 271"/>
              <a:gd name="T40" fmla="*/ 120 w 120"/>
              <a:gd name="T41" fmla="*/ 10 h 271"/>
              <a:gd name="T42" fmla="*/ 120 w 120"/>
              <a:gd name="T43" fmla="*/ 13 h 271"/>
              <a:gd name="T44" fmla="*/ 120 w 120"/>
              <a:gd name="T45" fmla="*/ 16 h 271"/>
              <a:gd name="T46" fmla="*/ 120 w 120"/>
              <a:gd name="T47" fmla="*/ 22 h 271"/>
              <a:gd name="T48" fmla="*/ 120 w 120"/>
              <a:gd name="T49" fmla="*/ 29 h 271"/>
              <a:gd name="T50" fmla="*/ 120 w 120"/>
              <a:gd name="T51" fmla="*/ 38 h 271"/>
              <a:gd name="T52" fmla="*/ 120 w 120"/>
              <a:gd name="T53" fmla="*/ 49 h 271"/>
              <a:gd name="T54" fmla="*/ 119 w 120"/>
              <a:gd name="T55" fmla="*/ 63 h 271"/>
              <a:gd name="T56" fmla="*/ 117 w 120"/>
              <a:gd name="T57" fmla="*/ 78 h 271"/>
              <a:gd name="T58" fmla="*/ 116 w 120"/>
              <a:gd name="T59" fmla="*/ 95 h 271"/>
              <a:gd name="T60" fmla="*/ 113 w 120"/>
              <a:gd name="T61" fmla="*/ 113 h 271"/>
              <a:gd name="T62" fmla="*/ 107 w 120"/>
              <a:gd name="T63" fmla="*/ 140 h 271"/>
              <a:gd name="T64" fmla="*/ 99 w 120"/>
              <a:gd name="T65" fmla="*/ 165 h 271"/>
              <a:gd name="T66" fmla="*/ 93 w 120"/>
              <a:gd name="T67" fmla="*/ 183 h 271"/>
              <a:gd name="T68" fmla="*/ 85 w 120"/>
              <a:gd name="T69" fmla="*/ 199 h 271"/>
              <a:gd name="T70" fmla="*/ 76 w 120"/>
              <a:gd name="T71" fmla="*/ 213 h 271"/>
              <a:gd name="T72" fmla="*/ 65 w 120"/>
              <a:gd name="T73" fmla="*/ 226 h 271"/>
              <a:gd name="T74" fmla="*/ 55 w 120"/>
              <a:gd name="T75" fmla="*/ 237 h 271"/>
              <a:gd name="T76" fmla="*/ 44 w 120"/>
              <a:gd name="T77" fmla="*/ 248 h 271"/>
              <a:gd name="T78" fmla="*/ 33 w 120"/>
              <a:gd name="T79" fmla="*/ 257 h 271"/>
              <a:gd name="T80" fmla="*/ 21 w 120"/>
              <a:gd name="T81" fmla="*/ 264 h 271"/>
              <a:gd name="T82" fmla="*/ 12 w 120"/>
              <a:gd name="T83" fmla="*/ 269 h 271"/>
              <a:gd name="T84" fmla="*/ 5 w 120"/>
              <a:gd name="T85" fmla="*/ 271 h 271"/>
              <a:gd name="T86" fmla="*/ 1 w 120"/>
              <a:gd name="T87" fmla="*/ 271 h 271"/>
              <a:gd name="T88" fmla="*/ 0 w 120"/>
              <a:gd name="T89" fmla="*/ 268 h 271"/>
              <a:gd name="T90" fmla="*/ 1 w 120"/>
              <a:gd name="T91" fmla="*/ 264 h 271"/>
              <a:gd name="T92" fmla="*/ 5 w 120"/>
              <a:gd name="T93" fmla="*/ 258 h 271"/>
              <a:gd name="T94" fmla="*/ 12 w 120"/>
              <a:gd name="T95" fmla="*/ 251 h 271"/>
              <a:gd name="T96" fmla="*/ 21 w 120"/>
              <a:gd name="T97" fmla="*/ 242 h 271"/>
              <a:gd name="T98" fmla="*/ 30 w 120"/>
              <a:gd name="T99" fmla="*/ 232 h 271"/>
              <a:gd name="T100" fmla="*/ 39 w 120"/>
              <a:gd name="T101" fmla="*/ 220 h 271"/>
              <a:gd name="T102" fmla="*/ 47 w 120"/>
              <a:gd name="T103" fmla="*/ 207 h 271"/>
              <a:gd name="T104" fmla="*/ 51 w 120"/>
              <a:gd name="T105" fmla="*/ 199 h 2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20" h="271">
                <a:moveTo>
                  <a:pt x="51" y="199"/>
                </a:moveTo>
                <a:lnTo>
                  <a:pt x="59" y="184"/>
                </a:lnTo>
                <a:lnTo>
                  <a:pt x="65" y="169"/>
                </a:lnTo>
                <a:lnTo>
                  <a:pt x="72" y="152"/>
                </a:lnTo>
                <a:lnTo>
                  <a:pt x="78" y="136"/>
                </a:lnTo>
                <a:lnTo>
                  <a:pt x="81" y="129"/>
                </a:lnTo>
                <a:lnTo>
                  <a:pt x="82" y="121"/>
                </a:lnTo>
                <a:lnTo>
                  <a:pt x="83" y="112"/>
                </a:lnTo>
                <a:lnTo>
                  <a:pt x="85" y="102"/>
                </a:lnTo>
                <a:lnTo>
                  <a:pt x="86" y="94"/>
                </a:lnTo>
                <a:lnTo>
                  <a:pt x="87" y="84"/>
                </a:lnTo>
                <a:lnTo>
                  <a:pt x="89" y="64"/>
                </a:lnTo>
                <a:lnTo>
                  <a:pt x="89" y="55"/>
                </a:lnTo>
                <a:lnTo>
                  <a:pt x="89" y="47"/>
                </a:lnTo>
                <a:lnTo>
                  <a:pt x="89" y="40"/>
                </a:lnTo>
                <a:lnTo>
                  <a:pt x="89" y="33"/>
                </a:lnTo>
                <a:lnTo>
                  <a:pt x="89" y="28"/>
                </a:lnTo>
                <a:lnTo>
                  <a:pt x="87" y="23"/>
                </a:lnTo>
                <a:lnTo>
                  <a:pt x="87" y="20"/>
                </a:lnTo>
                <a:lnTo>
                  <a:pt x="86" y="17"/>
                </a:lnTo>
                <a:lnTo>
                  <a:pt x="85" y="15"/>
                </a:lnTo>
                <a:lnTo>
                  <a:pt x="83" y="14"/>
                </a:lnTo>
                <a:lnTo>
                  <a:pt x="82" y="12"/>
                </a:lnTo>
                <a:lnTo>
                  <a:pt x="82" y="10"/>
                </a:lnTo>
                <a:lnTo>
                  <a:pt x="82" y="8"/>
                </a:lnTo>
                <a:lnTo>
                  <a:pt x="82" y="7"/>
                </a:lnTo>
                <a:lnTo>
                  <a:pt x="85" y="3"/>
                </a:lnTo>
                <a:lnTo>
                  <a:pt x="85" y="2"/>
                </a:lnTo>
                <a:lnTo>
                  <a:pt x="86" y="1"/>
                </a:lnTo>
                <a:lnTo>
                  <a:pt x="89" y="0"/>
                </a:lnTo>
                <a:lnTo>
                  <a:pt x="90" y="0"/>
                </a:lnTo>
                <a:lnTo>
                  <a:pt x="94" y="0"/>
                </a:lnTo>
                <a:lnTo>
                  <a:pt x="96" y="0"/>
                </a:lnTo>
                <a:lnTo>
                  <a:pt x="100" y="1"/>
                </a:lnTo>
                <a:lnTo>
                  <a:pt x="104" y="2"/>
                </a:lnTo>
                <a:lnTo>
                  <a:pt x="107" y="3"/>
                </a:lnTo>
                <a:lnTo>
                  <a:pt x="111" y="5"/>
                </a:lnTo>
                <a:lnTo>
                  <a:pt x="113" y="6"/>
                </a:lnTo>
                <a:lnTo>
                  <a:pt x="116" y="7"/>
                </a:lnTo>
                <a:lnTo>
                  <a:pt x="117" y="8"/>
                </a:lnTo>
                <a:lnTo>
                  <a:pt x="119" y="9"/>
                </a:lnTo>
                <a:lnTo>
                  <a:pt x="120" y="10"/>
                </a:lnTo>
                <a:lnTo>
                  <a:pt x="120" y="12"/>
                </a:lnTo>
                <a:lnTo>
                  <a:pt x="120" y="13"/>
                </a:lnTo>
                <a:lnTo>
                  <a:pt x="120" y="14"/>
                </a:lnTo>
                <a:lnTo>
                  <a:pt x="120" y="16"/>
                </a:lnTo>
                <a:lnTo>
                  <a:pt x="120" y="20"/>
                </a:lnTo>
                <a:lnTo>
                  <a:pt x="120" y="22"/>
                </a:lnTo>
                <a:lnTo>
                  <a:pt x="120" y="26"/>
                </a:lnTo>
                <a:lnTo>
                  <a:pt x="120" y="29"/>
                </a:lnTo>
                <a:lnTo>
                  <a:pt x="120" y="34"/>
                </a:lnTo>
                <a:lnTo>
                  <a:pt x="120" y="38"/>
                </a:lnTo>
                <a:lnTo>
                  <a:pt x="120" y="43"/>
                </a:lnTo>
                <a:lnTo>
                  <a:pt x="120" y="49"/>
                </a:lnTo>
                <a:lnTo>
                  <a:pt x="120" y="56"/>
                </a:lnTo>
                <a:lnTo>
                  <a:pt x="119" y="63"/>
                </a:lnTo>
                <a:lnTo>
                  <a:pt x="119" y="70"/>
                </a:lnTo>
                <a:lnTo>
                  <a:pt x="117" y="78"/>
                </a:lnTo>
                <a:lnTo>
                  <a:pt x="117" y="86"/>
                </a:lnTo>
                <a:lnTo>
                  <a:pt x="116" y="95"/>
                </a:lnTo>
                <a:lnTo>
                  <a:pt x="116" y="104"/>
                </a:lnTo>
                <a:lnTo>
                  <a:pt x="113" y="113"/>
                </a:lnTo>
                <a:lnTo>
                  <a:pt x="112" y="122"/>
                </a:lnTo>
                <a:lnTo>
                  <a:pt x="107" y="140"/>
                </a:lnTo>
                <a:lnTo>
                  <a:pt x="102" y="157"/>
                </a:lnTo>
                <a:lnTo>
                  <a:pt x="99" y="165"/>
                </a:lnTo>
                <a:lnTo>
                  <a:pt x="96" y="175"/>
                </a:lnTo>
                <a:lnTo>
                  <a:pt x="93" y="183"/>
                </a:lnTo>
                <a:lnTo>
                  <a:pt x="89" y="191"/>
                </a:lnTo>
                <a:lnTo>
                  <a:pt x="85" y="199"/>
                </a:lnTo>
                <a:lnTo>
                  <a:pt x="79" y="206"/>
                </a:lnTo>
                <a:lnTo>
                  <a:pt x="76" y="213"/>
                </a:lnTo>
                <a:lnTo>
                  <a:pt x="70" y="220"/>
                </a:lnTo>
                <a:lnTo>
                  <a:pt x="65" y="226"/>
                </a:lnTo>
                <a:lnTo>
                  <a:pt x="60" y="232"/>
                </a:lnTo>
                <a:lnTo>
                  <a:pt x="55" y="237"/>
                </a:lnTo>
                <a:lnTo>
                  <a:pt x="50" y="243"/>
                </a:lnTo>
                <a:lnTo>
                  <a:pt x="44" y="248"/>
                </a:lnTo>
                <a:lnTo>
                  <a:pt x="38" y="253"/>
                </a:lnTo>
                <a:lnTo>
                  <a:pt x="33" y="257"/>
                </a:lnTo>
                <a:lnTo>
                  <a:pt x="27" y="261"/>
                </a:lnTo>
                <a:lnTo>
                  <a:pt x="21" y="264"/>
                </a:lnTo>
                <a:lnTo>
                  <a:pt x="16" y="267"/>
                </a:lnTo>
                <a:lnTo>
                  <a:pt x="12" y="269"/>
                </a:lnTo>
                <a:lnTo>
                  <a:pt x="8" y="270"/>
                </a:lnTo>
                <a:lnTo>
                  <a:pt x="5" y="271"/>
                </a:lnTo>
                <a:lnTo>
                  <a:pt x="3" y="271"/>
                </a:lnTo>
                <a:lnTo>
                  <a:pt x="1" y="271"/>
                </a:lnTo>
                <a:lnTo>
                  <a:pt x="0" y="270"/>
                </a:lnTo>
                <a:lnTo>
                  <a:pt x="0" y="268"/>
                </a:lnTo>
                <a:lnTo>
                  <a:pt x="0" y="267"/>
                </a:lnTo>
                <a:lnTo>
                  <a:pt x="1" y="264"/>
                </a:lnTo>
                <a:lnTo>
                  <a:pt x="3" y="261"/>
                </a:lnTo>
                <a:lnTo>
                  <a:pt x="5" y="258"/>
                </a:lnTo>
                <a:lnTo>
                  <a:pt x="8" y="255"/>
                </a:lnTo>
                <a:lnTo>
                  <a:pt x="12" y="251"/>
                </a:lnTo>
                <a:lnTo>
                  <a:pt x="17" y="247"/>
                </a:lnTo>
                <a:lnTo>
                  <a:pt x="21" y="242"/>
                </a:lnTo>
                <a:lnTo>
                  <a:pt x="25" y="237"/>
                </a:lnTo>
                <a:lnTo>
                  <a:pt x="30" y="232"/>
                </a:lnTo>
                <a:lnTo>
                  <a:pt x="34" y="227"/>
                </a:lnTo>
                <a:lnTo>
                  <a:pt x="39" y="220"/>
                </a:lnTo>
                <a:lnTo>
                  <a:pt x="43" y="214"/>
                </a:lnTo>
                <a:lnTo>
                  <a:pt x="47" y="207"/>
                </a:lnTo>
                <a:lnTo>
                  <a:pt x="51" y="199"/>
                </a:lnTo>
                <a:lnTo>
                  <a:pt x="51" y="19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226">
            <a:extLst>
              <a:ext uri="{FF2B5EF4-FFF2-40B4-BE49-F238E27FC236}">
                <a16:creationId xmlns:a16="http://schemas.microsoft.com/office/drawing/2014/main" xmlns="" id="{0DD72339-FE02-4736-80D8-D2DBC88D9296}"/>
              </a:ext>
            </a:extLst>
          </p:cNvPr>
          <p:cNvSpPr>
            <a:spLocks/>
          </p:cNvSpPr>
          <p:nvPr/>
        </p:nvSpPr>
        <p:spPr bwMode="auto">
          <a:xfrm>
            <a:off x="9326030" y="4345410"/>
            <a:ext cx="1359466" cy="358224"/>
          </a:xfrm>
          <a:custGeom>
            <a:avLst/>
            <a:gdLst>
              <a:gd name="T0" fmla="*/ 83 w 186"/>
              <a:gd name="T1" fmla="*/ 13 h 51"/>
              <a:gd name="T2" fmla="*/ 96 w 186"/>
              <a:gd name="T3" fmla="*/ 10 h 51"/>
              <a:gd name="T4" fmla="*/ 103 w 186"/>
              <a:gd name="T5" fmla="*/ 9 h 51"/>
              <a:gd name="T6" fmla="*/ 109 w 186"/>
              <a:gd name="T7" fmla="*/ 7 h 51"/>
              <a:gd name="T8" fmla="*/ 114 w 186"/>
              <a:gd name="T9" fmla="*/ 5 h 51"/>
              <a:gd name="T10" fmla="*/ 120 w 186"/>
              <a:gd name="T11" fmla="*/ 4 h 51"/>
              <a:gd name="T12" fmla="*/ 125 w 186"/>
              <a:gd name="T13" fmla="*/ 3 h 51"/>
              <a:gd name="T14" fmla="*/ 129 w 186"/>
              <a:gd name="T15" fmla="*/ 3 h 51"/>
              <a:gd name="T16" fmla="*/ 134 w 186"/>
              <a:gd name="T17" fmla="*/ 2 h 51"/>
              <a:gd name="T18" fmla="*/ 138 w 186"/>
              <a:gd name="T19" fmla="*/ 1 h 51"/>
              <a:gd name="T20" fmla="*/ 140 w 186"/>
              <a:gd name="T21" fmla="*/ 1 h 51"/>
              <a:gd name="T22" fmla="*/ 144 w 186"/>
              <a:gd name="T23" fmla="*/ 0 h 51"/>
              <a:gd name="T24" fmla="*/ 147 w 186"/>
              <a:gd name="T25" fmla="*/ 0 h 51"/>
              <a:gd name="T26" fmla="*/ 150 w 186"/>
              <a:gd name="T27" fmla="*/ 0 h 51"/>
              <a:gd name="T28" fmla="*/ 152 w 186"/>
              <a:gd name="T29" fmla="*/ 0 h 51"/>
              <a:gd name="T30" fmla="*/ 153 w 186"/>
              <a:gd name="T31" fmla="*/ 0 h 51"/>
              <a:gd name="T32" fmla="*/ 160 w 186"/>
              <a:gd name="T33" fmla="*/ 0 h 51"/>
              <a:gd name="T34" fmla="*/ 165 w 186"/>
              <a:gd name="T35" fmla="*/ 1 h 51"/>
              <a:gd name="T36" fmla="*/ 170 w 186"/>
              <a:gd name="T37" fmla="*/ 2 h 51"/>
              <a:gd name="T38" fmla="*/ 177 w 186"/>
              <a:gd name="T39" fmla="*/ 4 h 51"/>
              <a:gd name="T40" fmla="*/ 181 w 186"/>
              <a:gd name="T41" fmla="*/ 7 h 51"/>
              <a:gd name="T42" fmla="*/ 183 w 186"/>
              <a:gd name="T43" fmla="*/ 9 h 51"/>
              <a:gd name="T44" fmla="*/ 185 w 186"/>
              <a:gd name="T45" fmla="*/ 11 h 51"/>
              <a:gd name="T46" fmla="*/ 186 w 186"/>
              <a:gd name="T47" fmla="*/ 13 h 51"/>
              <a:gd name="T48" fmla="*/ 185 w 186"/>
              <a:gd name="T49" fmla="*/ 15 h 51"/>
              <a:gd name="T50" fmla="*/ 185 w 186"/>
              <a:gd name="T51" fmla="*/ 16 h 51"/>
              <a:gd name="T52" fmla="*/ 183 w 186"/>
              <a:gd name="T53" fmla="*/ 17 h 51"/>
              <a:gd name="T54" fmla="*/ 182 w 186"/>
              <a:gd name="T55" fmla="*/ 18 h 51"/>
              <a:gd name="T56" fmla="*/ 179 w 186"/>
              <a:gd name="T57" fmla="*/ 19 h 51"/>
              <a:gd name="T58" fmla="*/ 178 w 186"/>
              <a:gd name="T59" fmla="*/ 20 h 51"/>
              <a:gd name="T60" fmla="*/ 174 w 186"/>
              <a:gd name="T61" fmla="*/ 22 h 51"/>
              <a:gd name="T62" fmla="*/ 172 w 186"/>
              <a:gd name="T63" fmla="*/ 23 h 51"/>
              <a:gd name="T64" fmla="*/ 169 w 186"/>
              <a:gd name="T65" fmla="*/ 23 h 51"/>
              <a:gd name="T66" fmla="*/ 166 w 186"/>
              <a:gd name="T67" fmla="*/ 24 h 51"/>
              <a:gd name="T68" fmla="*/ 161 w 186"/>
              <a:gd name="T69" fmla="*/ 25 h 51"/>
              <a:gd name="T70" fmla="*/ 156 w 186"/>
              <a:gd name="T71" fmla="*/ 26 h 51"/>
              <a:gd name="T72" fmla="*/ 150 w 186"/>
              <a:gd name="T73" fmla="*/ 27 h 51"/>
              <a:gd name="T74" fmla="*/ 142 w 186"/>
              <a:gd name="T75" fmla="*/ 29 h 51"/>
              <a:gd name="T76" fmla="*/ 133 w 186"/>
              <a:gd name="T77" fmla="*/ 30 h 51"/>
              <a:gd name="T78" fmla="*/ 122 w 186"/>
              <a:gd name="T79" fmla="*/ 32 h 51"/>
              <a:gd name="T80" fmla="*/ 110 w 186"/>
              <a:gd name="T81" fmla="*/ 33 h 51"/>
              <a:gd name="T82" fmla="*/ 99 w 186"/>
              <a:gd name="T83" fmla="*/ 36 h 51"/>
              <a:gd name="T84" fmla="*/ 84 w 186"/>
              <a:gd name="T85" fmla="*/ 38 h 51"/>
              <a:gd name="T86" fmla="*/ 70 w 186"/>
              <a:gd name="T87" fmla="*/ 40 h 51"/>
              <a:gd name="T88" fmla="*/ 54 w 186"/>
              <a:gd name="T89" fmla="*/ 43 h 51"/>
              <a:gd name="T90" fmla="*/ 37 w 186"/>
              <a:gd name="T91" fmla="*/ 45 h 51"/>
              <a:gd name="T92" fmla="*/ 19 w 186"/>
              <a:gd name="T93" fmla="*/ 48 h 51"/>
              <a:gd name="T94" fmla="*/ 0 w 186"/>
              <a:gd name="T95" fmla="*/ 51 h 51"/>
              <a:gd name="T96" fmla="*/ 0 w 186"/>
              <a:gd name="T97" fmla="*/ 41 h 51"/>
              <a:gd name="T98" fmla="*/ 0 w 186"/>
              <a:gd name="T99" fmla="*/ 32 h 51"/>
              <a:gd name="T100" fmla="*/ 7 w 186"/>
              <a:gd name="T101" fmla="*/ 31 h 51"/>
              <a:gd name="T102" fmla="*/ 15 w 186"/>
              <a:gd name="T103" fmla="*/ 30 h 51"/>
              <a:gd name="T104" fmla="*/ 24 w 186"/>
              <a:gd name="T105" fmla="*/ 29 h 51"/>
              <a:gd name="T106" fmla="*/ 35 w 186"/>
              <a:gd name="T107" fmla="*/ 26 h 51"/>
              <a:gd name="T108" fmla="*/ 45 w 186"/>
              <a:gd name="T109" fmla="*/ 24 h 51"/>
              <a:gd name="T110" fmla="*/ 57 w 186"/>
              <a:gd name="T111" fmla="*/ 20 h 51"/>
              <a:gd name="T112" fmla="*/ 69 w 186"/>
              <a:gd name="T113" fmla="*/ 17 h 51"/>
              <a:gd name="T114" fmla="*/ 83 w 186"/>
              <a:gd name="T115" fmla="*/ 13 h 51"/>
              <a:gd name="T116" fmla="*/ 83 w 186"/>
              <a:gd name="T117" fmla="*/ 13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86" h="51">
                <a:moveTo>
                  <a:pt x="83" y="13"/>
                </a:moveTo>
                <a:lnTo>
                  <a:pt x="96" y="10"/>
                </a:lnTo>
                <a:lnTo>
                  <a:pt x="103" y="9"/>
                </a:lnTo>
                <a:lnTo>
                  <a:pt x="109" y="7"/>
                </a:lnTo>
                <a:lnTo>
                  <a:pt x="114" y="5"/>
                </a:lnTo>
                <a:lnTo>
                  <a:pt x="120" y="4"/>
                </a:lnTo>
                <a:lnTo>
                  <a:pt x="125" y="3"/>
                </a:lnTo>
                <a:lnTo>
                  <a:pt x="129" y="3"/>
                </a:lnTo>
                <a:lnTo>
                  <a:pt x="134" y="2"/>
                </a:lnTo>
                <a:lnTo>
                  <a:pt x="138" y="1"/>
                </a:lnTo>
                <a:lnTo>
                  <a:pt x="140" y="1"/>
                </a:lnTo>
                <a:lnTo>
                  <a:pt x="144" y="0"/>
                </a:lnTo>
                <a:lnTo>
                  <a:pt x="147" y="0"/>
                </a:lnTo>
                <a:lnTo>
                  <a:pt x="150" y="0"/>
                </a:lnTo>
                <a:lnTo>
                  <a:pt x="152" y="0"/>
                </a:lnTo>
                <a:lnTo>
                  <a:pt x="153" y="0"/>
                </a:lnTo>
                <a:lnTo>
                  <a:pt x="160" y="0"/>
                </a:lnTo>
                <a:lnTo>
                  <a:pt x="165" y="1"/>
                </a:lnTo>
                <a:lnTo>
                  <a:pt x="170" y="2"/>
                </a:lnTo>
                <a:lnTo>
                  <a:pt x="177" y="4"/>
                </a:lnTo>
                <a:lnTo>
                  <a:pt x="181" y="7"/>
                </a:lnTo>
                <a:lnTo>
                  <a:pt x="183" y="9"/>
                </a:lnTo>
                <a:lnTo>
                  <a:pt x="185" y="11"/>
                </a:lnTo>
                <a:lnTo>
                  <a:pt x="186" y="13"/>
                </a:lnTo>
                <a:lnTo>
                  <a:pt x="185" y="15"/>
                </a:lnTo>
                <a:lnTo>
                  <a:pt x="185" y="16"/>
                </a:lnTo>
                <a:lnTo>
                  <a:pt x="183" y="17"/>
                </a:lnTo>
                <a:lnTo>
                  <a:pt x="182" y="18"/>
                </a:lnTo>
                <a:lnTo>
                  <a:pt x="179" y="19"/>
                </a:lnTo>
                <a:lnTo>
                  <a:pt x="178" y="20"/>
                </a:lnTo>
                <a:lnTo>
                  <a:pt x="174" y="22"/>
                </a:lnTo>
                <a:lnTo>
                  <a:pt x="172" y="23"/>
                </a:lnTo>
                <a:lnTo>
                  <a:pt x="169" y="23"/>
                </a:lnTo>
                <a:lnTo>
                  <a:pt x="166" y="24"/>
                </a:lnTo>
                <a:lnTo>
                  <a:pt x="161" y="25"/>
                </a:lnTo>
                <a:lnTo>
                  <a:pt x="156" y="26"/>
                </a:lnTo>
                <a:lnTo>
                  <a:pt x="150" y="27"/>
                </a:lnTo>
                <a:lnTo>
                  <a:pt x="142" y="29"/>
                </a:lnTo>
                <a:lnTo>
                  <a:pt x="133" y="30"/>
                </a:lnTo>
                <a:lnTo>
                  <a:pt x="122" y="32"/>
                </a:lnTo>
                <a:lnTo>
                  <a:pt x="110" y="33"/>
                </a:lnTo>
                <a:lnTo>
                  <a:pt x="99" y="36"/>
                </a:lnTo>
                <a:lnTo>
                  <a:pt x="84" y="38"/>
                </a:lnTo>
                <a:lnTo>
                  <a:pt x="70" y="40"/>
                </a:lnTo>
                <a:lnTo>
                  <a:pt x="54" y="43"/>
                </a:lnTo>
                <a:lnTo>
                  <a:pt x="37" y="45"/>
                </a:lnTo>
                <a:lnTo>
                  <a:pt x="19" y="48"/>
                </a:lnTo>
                <a:lnTo>
                  <a:pt x="0" y="51"/>
                </a:lnTo>
                <a:lnTo>
                  <a:pt x="0" y="41"/>
                </a:lnTo>
                <a:lnTo>
                  <a:pt x="0" y="32"/>
                </a:lnTo>
                <a:lnTo>
                  <a:pt x="7" y="31"/>
                </a:lnTo>
                <a:lnTo>
                  <a:pt x="15" y="30"/>
                </a:lnTo>
                <a:lnTo>
                  <a:pt x="24" y="29"/>
                </a:lnTo>
                <a:lnTo>
                  <a:pt x="35" y="26"/>
                </a:lnTo>
                <a:lnTo>
                  <a:pt x="45" y="24"/>
                </a:lnTo>
                <a:lnTo>
                  <a:pt x="57" y="20"/>
                </a:lnTo>
                <a:lnTo>
                  <a:pt x="69" y="17"/>
                </a:lnTo>
                <a:lnTo>
                  <a:pt x="83" y="13"/>
                </a:lnTo>
                <a:lnTo>
                  <a:pt x="83" y="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227">
            <a:extLst>
              <a:ext uri="{FF2B5EF4-FFF2-40B4-BE49-F238E27FC236}">
                <a16:creationId xmlns:a16="http://schemas.microsoft.com/office/drawing/2014/main" xmlns="" id="{B921FB48-0155-48F8-B886-7BDEE8B566B4}"/>
              </a:ext>
            </a:extLst>
          </p:cNvPr>
          <p:cNvSpPr>
            <a:spLocks/>
          </p:cNvSpPr>
          <p:nvPr/>
        </p:nvSpPr>
        <p:spPr bwMode="auto">
          <a:xfrm>
            <a:off x="9640314" y="4766849"/>
            <a:ext cx="957476" cy="266911"/>
          </a:xfrm>
          <a:custGeom>
            <a:avLst/>
            <a:gdLst>
              <a:gd name="T0" fmla="*/ 101 w 131"/>
              <a:gd name="T1" fmla="*/ 28 h 38"/>
              <a:gd name="T2" fmla="*/ 96 w 131"/>
              <a:gd name="T3" fmla="*/ 29 h 38"/>
              <a:gd name="T4" fmla="*/ 91 w 131"/>
              <a:gd name="T5" fmla="*/ 30 h 38"/>
              <a:gd name="T6" fmla="*/ 84 w 131"/>
              <a:gd name="T7" fmla="*/ 31 h 38"/>
              <a:gd name="T8" fmla="*/ 78 w 131"/>
              <a:gd name="T9" fmla="*/ 33 h 38"/>
              <a:gd name="T10" fmla="*/ 65 w 131"/>
              <a:gd name="T11" fmla="*/ 35 h 38"/>
              <a:gd name="T12" fmla="*/ 50 w 131"/>
              <a:gd name="T13" fmla="*/ 36 h 38"/>
              <a:gd name="T14" fmla="*/ 44 w 131"/>
              <a:gd name="T15" fmla="*/ 37 h 38"/>
              <a:gd name="T16" fmla="*/ 36 w 131"/>
              <a:gd name="T17" fmla="*/ 38 h 38"/>
              <a:gd name="T18" fmla="*/ 31 w 131"/>
              <a:gd name="T19" fmla="*/ 38 h 38"/>
              <a:gd name="T20" fmla="*/ 24 w 131"/>
              <a:gd name="T21" fmla="*/ 38 h 38"/>
              <a:gd name="T22" fmla="*/ 19 w 131"/>
              <a:gd name="T23" fmla="*/ 38 h 38"/>
              <a:gd name="T24" fmla="*/ 15 w 131"/>
              <a:gd name="T25" fmla="*/ 37 h 38"/>
              <a:gd name="T26" fmla="*/ 11 w 131"/>
              <a:gd name="T27" fmla="*/ 36 h 38"/>
              <a:gd name="T28" fmla="*/ 9 w 131"/>
              <a:gd name="T29" fmla="*/ 35 h 38"/>
              <a:gd name="T30" fmla="*/ 6 w 131"/>
              <a:gd name="T31" fmla="*/ 34 h 38"/>
              <a:gd name="T32" fmla="*/ 4 w 131"/>
              <a:gd name="T33" fmla="*/ 33 h 38"/>
              <a:gd name="T34" fmla="*/ 2 w 131"/>
              <a:gd name="T35" fmla="*/ 31 h 38"/>
              <a:gd name="T36" fmla="*/ 1 w 131"/>
              <a:gd name="T37" fmla="*/ 30 h 38"/>
              <a:gd name="T38" fmla="*/ 0 w 131"/>
              <a:gd name="T39" fmla="*/ 29 h 38"/>
              <a:gd name="T40" fmla="*/ 1 w 131"/>
              <a:gd name="T41" fmla="*/ 28 h 38"/>
              <a:gd name="T42" fmla="*/ 1 w 131"/>
              <a:gd name="T43" fmla="*/ 27 h 38"/>
              <a:gd name="T44" fmla="*/ 2 w 131"/>
              <a:gd name="T45" fmla="*/ 26 h 38"/>
              <a:gd name="T46" fmla="*/ 4 w 131"/>
              <a:gd name="T47" fmla="*/ 24 h 38"/>
              <a:gd name="T48" fmla="*/ 7 w 131"/>
              <a:gd name="T49" fmla="*/ 22 h 38"/>
              <a:gd name="T50" fmla="*/ 11 w 131"/>
              <a:gd name="T51" fmla="*/ 21 h 38"/>
              <a:gd name="T52" fmla="*/ 17 w 131"/>
              <a:gd name="T53" fmla="*/ 20 h 38"/>
              <a:gd name="T54" fmla="*/ 23 w 131"/>
              <a:gd name="T55" fmla="*/ 18 h 38"/>
              <a:gd name="T56" fmla="*/ 30 w 131"/>
              <a:gd name="T57" fmla="*/ 15 h 38"/>
              <a:gd name="T58" fmla="*/ 39 w 131"/>
              <a:gd name="T59" fmla="*/ 13 h 38"/>
              <a:gd name="T60" fmla="*/ 49 w 131"/>
              <a:gd name="T61" fmla="*/ 9 h 38"/>
              <a:gd name="T62" fmla="*/ 60 w 131"/>
              <a:gd name="T63" fmla="*/ 7 h 38"/>
              <a:gd name="T64" fmla="*/ 69 w 131"/>
              <a:gd name="T65" fmla="*/ 6 h 38"/>
              <a:gd name="T66" fmla="*/ 77 w 131"/>
              <a:gd name="T67" fmla="*/ 4 h 38"/>
              <a:gd name="T68" fmla="*/ 84 w 131"/>
              <a:gd name="T69" fmla="*/ 2 h 38"/>
              <a:gd name="T70" fmla="*/ 91 w 131"/>
              <a:gd name="T71" fmla="*/ 1 h 38"/>
              <a:gd name="T72" fmla="*/ 96 w 131"/>
              <a:gd name="T73" fmla="*/ 1 h 38"/>
              <a:gd name="T74" fmla="*/ 101 w 131"/>
              <a:gd name="T75" fmla="*/ 0 h 38"/>
              <a:gd name="T76" fmla="*/ 105 w 131"/>
              <a:gd name="T77" fmla="*/ 0 h 38"/>
              <a:gd name="T78" fmla="*/ 108 w 131"/>
              <a:gd name="T79" fmla="*/ 0 h 38"/>
              <a:gd name="T80" fmla="*/ 110 w 131"/>
              <a:gd name="T81" fmla="*/ 1 h 38"/>
              <a:gd name="T82" fmla="*/ 116 w 131"/>
              <a:gd name="T83" fmla="*/ 2 h 38"/>
              <a:gd name="T84" fmla="*/ 121 w 131"/>
              <a:gd name="T85" fmla="*/ 5 h 38"/>
              <a:gd name="T86" fmla="*/ 126 w 131"/>
              <a:gd name="T87" fmla="*/ 8 h 38"/>
              <a:gd name="T88" fmla="*/ 127 w 131"/>
              <a:gd name="T89" fmla="*/ 9 h 38"/>
              <a:gd name="T90" fmla="*/ 130 w 131"/>
              <a:gd name="T91" fmla="*/ 12 h 38"/>
              <a:gd name="T92" fmla="*/ 130 w 131"/>
              <a:gd name="T93" fmla="*/ 13 h 38"/>
              <a:gd name="T94" fmla="*/ 131 w 131"/>
              <a:gd name="T95" fmla="*/ 15 h 38"/>
              <a:gd name="T96" fmla="*/ 131 w 131"/>
              <a:gd name="T97" fmla="*/ 16 h 38"/>
              <a:gd name="T98" fmla="*/ 131 w 131"/>
              <a:gd name="T99" fmla="*/ 18 h 38"/>
              <a:gd name="T100" fmla="*/ 130 w 131"/>
              <a:gd name="T101" fmla="*/ 19 h 38"/>
              <a:gd name="T102" fmla="*/ 129 w 131"/>
              <a:gd name="T103" fmla="*/ 19 h 38"/>
              <a:gd name="T104" fmla="*/ 127 w 131"/>
              <a:gd name="T105" fmla="*/ 20 h 38"/>
              <a:gd name="T106" fmla="*/ 125 w 131"/>
              <a:gd name="T107" fmla="*/ 21 h 38"/>
              <a:gd name="T108" fmla="*/ 122 w 131"/>
              <a:gd name="T109" fmla="*/ 22 h 38"/>
              <a:gd name="T110" fmla="*/ 118 w 131"/>
              <a:gd name="T111" fmla="*/ 23 h 38"/>
              <a:gd name="T112" fmla="*/ 116 w 131"/>
              <a:gd name="T113" fmla="*/ 24 h 38"/>
              <a:gd name="T114" fmla="*/ 110 w 131"/>
              <a:gd name="T115" fmla="*/ 26 h 38"/>
              <a:gd name="T116" fmla="*/ 107 w 131"/>
              <a:gd name="T117" fmla="*/ 27 h 38"/>
              <a:gd name="T118" fmla="*/ 101 w 131"/>
              <a:gd name="T119" fmla="*/ 28 h 38"/>
              <a:gd name="T120" fmla="*/ 101 w 131"/>
              <a:gd name="T121" fmla="*/ 2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31" h="38">
                <a:moveTo>
                  <a:pt x="101" y="28"/>
                </a:moveTo>
                <a:lnTo>
                  <a:pt x="96" y="29"/>
                </a:lnTo>
                <a:lnTo>
                  <a:pt x="91" y="30"/>
                </a:lnTo>
                <a:lnTo>
                  <a:pt x="84" y="31"/>
                </a:lnTo>
                <a:lnTo>
                  <a:pt x="78" y="33"/>
                </a:lnTo>
                <a:lnTo>
                  <a:pt x="65" y="35"/>
                </a:lnTo>
                <a:lnTo>
                  <a:pt x="50" y="36"/>
                </a:lnTo>
                <a:lnTo>
                  <a:pt x="44" y="37"/>
                </a:lnTo>
                <a:lnTo>
                  <a:pt x="36" y="38"/>
                </a:lnTo>
                <a:lnTo>
                  <a:pt x="31" y="38"/>
                </a:lnTo>
                <a:lnTo>
                  <a:pt x="24" y="38"/>
                </a:lnTo>
                <a:lnTo>
                  <a:pt x="19" y="38"/>
                </a:lnTo>
                <a:lnTo>
                  <a:pt x="15" y="37"/>
                </a:lnTo>
                <a:lnTo>
                  <a:pt x="11" y="36"/>
                </a:lnTo>
                <a:lnTo>
                  <a:pt x="9" y="35"/>
                </a:lnTo>
                <a:lnTo>
                  <a:pt x="6" y="34"/>
                </a:lnTo>
                <a:lnTo>
                  <a:pt x="4" y="33"/>
                </a:lnTo>
                <a:lnTo>
                  <a:pt x="2" y="31"/>
                </a:lnTo>
                <a:lnTo>
                  <a:pt x="1" y="30"/>
                </a:lnTo>
                <a:lnTo>
                  <a:pt x="0" y="29"/>
                </a:lnTo>
                <a:lnTo>
                  <a:pt x="1" y="28"/>
                </a:lnTo>
                <a:lnTo>
                  <a:pt x="1" y="27"/>
                </a:lnTo>
                <a:lnTo>
                  <a:pt x="2" y="26"/>
                </a:lnTo>
                <a:lnTo>
                  <a:pt x="4" y="24"/>
                </a:lnTo>
                <a:lnTo>
                  <a:pt x="7" y="22"/>
                </a:lnTo>
                <a:lnTo>
                  <a:pt x="11" y="21"/>
                </a:lnTo>
                <a:lnTo>
                  <a:pt x="17" y="20"/>
                </a:lnTo>
                <a:lnTo>
                  <a:pt x="23" y="18"/>
                </a:lnTo>
                <a:lnTo>
                  <a:pt x="30" y="15"/>
                </a:lnTo>
                <a:lnTo>
                  <a:pt x="39" y="13"/>
                </a:lnTo>
                <a:lnTo>
                  <a:pt x="49" y="9"/>
                </a:lnTo>
                <a:lnTo>
                  <a:pt x="60" y="7"/>
                </a:lnTo>
                <a:lnTo>
                  <a:pt x="69" y="6"/>
                </a:lnTo>
                <a:lnTo>
                  <a:pt x="77" y="4"/>
                </a:lnTo>
                <a:lnTo>
                  <a:pt x="84" y="2"/>
                </a:lnTo>
                <a:lnTo>
                  <a:pt x="91" y="1"/>
                </a:lnTo>
                <a:lnTo>
                  <a:pt x="96" y="1"/>
                </a:lnTo>
                <a:lnTo>
                  <a:pt x="101" y="0"/>
                </a:lnTo>
                <a:lnTo>
                  <a:pt x="105" y="0"/>
                </a:lnTo>
                <a:lnTo>
                  <a:pt x="108" y="0"/>
                </a:lnTo>
                <a:lnTo>
                  <a:pt x="110" y="1"/>
                </a:lnTo>
                <a:lnTo>
                  <a:pt x="116" y="2"/>
                </a:lnTo>
                <a:lnTo>
                  <a:pt x="121" y="5"/>
                </a:lnTo>
                <a:lnTo>
                  <a:pt x="126" y="8"/>
                </a:lnTo>
                <a:lnTo>
                  <a:pt x="127" y="9"/>
                </a:lnTo>
                <a:lnTo>
                  <a:pt x="130" y="12"/>
                </a:lnTo>
                <a:lnTo>
                  <a:pt x="130" y="13"/>
                </a:lnTo>
                <a:lnTo>
                  <a:pt x="131" y="15"/>
                </a:lnTo>
                <a:lnTo>
                  <a:pt x="131" y="16"/>
                </a:lnTo>
                <a:lnTo>
                  <a:pt x="131" y="18"/>
                </a:lnTo>
                <a:lnTo>
                  <a:pt x="130" y="19"/>
                </a:lnTo>
                <a:lnTo>
                  <a:pt x="129" y="19"/>
                </a:lnTo>
                <a:lnTo>
                  <a:pt x="127" y="20"/>
                </a:lnTo>
                <a:lnTo>
                  <a:pt x="125" y="21"/>
                </a:lnTo>
                <a:lnTo>
                  <a:pt x="122" y="22"/>
                </a:lnTo>
                <a:lnTo>
                  <a:pt x="118" y="23"/>
                </a:lnTo>
                <a:lnTo>
                  <a:pt x="116" y="24"/>
                </a:lnTo>
                <a:lnTo>
                  <a:pt x="110" y="26"/>
                </a:lnTo>
                <a:lnTo>
                  <a:pt x="107" y="27"/>
                </a:lnTo>
                <a:lnTo>
                  <a:pt x="101" y="28"/>
                </a:lnTo>
                <a:lnTo>
                  <a:pt x="101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Freeform 228">
            <a:extLst>
              <a:ext uri="{FF2B5EF4-FFF2-40B4-BE49-F238E27FC236}">
                <a16:creationId xmlns:a16="http://schemas.microsoft.com/office/drawing/2014/main" xmlns="" id="{B554BDF4-70DD-4BC9-A320-C79BF550DA3F}"/>
              </a:ext>
            </a:extLst>
          </p:cNvPr>
          <p:cNvSpPr>
            <a:spLocks/>
          </p:cNvSpPr>
          <p:nvPr/>
        </p:nvSpPr>
        <p:spPr bwMode="auto">
          <a:xfrm>
            <a:off x="9421045" y="5307696"/>
            <a:ext cx="226580" cy="941211"/>
          </a:xfrm>
          <a:custGeom>
            <a:avLst/>
            <a:gdLst>
              <a:gd name="T0" fmla="*/ 5 w 31"/>
              <a:gd name="T1" fmla="*/ 41 h 134"/>
              <a:gd name="T2" fmla="*/ 5 w 31"/>
              <a:gd name="T3" fmla="*/ 31 h 134"/>
              <a:gd name="T4" fmla="*/ 4 w 31"/>
              <a:gd name="T5" fmla="*/ 24 h 134"/>
              <a:gd name="T6" fmla="*/ 2 w 31"/>
              <a:gd name="T7" fmla="*/ 20 h 134"/>
              <a:gd name="T8" fmla="*/ 1 w 31"/>
              <a:gd name="T9" fmla="*/ 14 h 134"/>
              <a:gd name="T10" fmla="*/ 0 w 31"/>
              <a:gd name="T11" fmla="*/ 7 h 134"/>
              <a:gd name="T12" fmla="*/ 2 w 31"/>
              <a:gd name="T13" fmla="*/ 1 h 134"/>
              <a:gd name="T14" fmla="*/ 9 w 31"/>
              <a:gd name="T15" fmla="*/ 0 h 134"/>
              <a:gd name="T16" fmla="*/ 17 w 31"/>
              <a:gd name="T17" fmla="*/ 1 h 134"/>
              <a:gd name="T18" fmla="*/ 26 w 31"/>
              <a:gd name="T19" fmla="*/ 5 h 134"/>
              <a:gd name="T20" fmla="*/ 31 w 31"/>
              <a:gd name="T21" fmla="*/ 8 h 134"/>
              <a:gd name="T22" fmla="*/ 30 w 31"/>
              <a:gd name="T23" fmla="*/ 24 h 134"/>
              <a:gd name="T24" fmla="*/ 30 w 31"/>
              <a:gd name="T25" fmla="*/ 38 h 134"/>
              <a:gd name="T26" fmla="*/ 30 w 31"/>
              <a:gd name="T27" fmla="*/ 51 h 134"/>
              <a:gd name="T28" fmla="*/ 28 w 31"/>
              <a:gd name="T29" fmla="*/ 62 h 134"/>
              <a:gd name="T30" fmla="*/ 28 w 31"/>
              <a:gd name="T31" fmla="*/ 71 h 134"/>
              <a:gd name="T32" fmla="*/ 28 w 31"/>
              <a:gd name="T33" fmla="*/ 79 h 134"/>
              <a:gd name="T34" fmla="*/ 28 w 31"/>
              <a:gd name="T35" fmla="*/ 84 h 134"/>
              <a:gd name="T36" fmla="*/ 28 w 31"/>
              <a:gd name="T37" fmla="*/ 88 h 134"/>
              <a:gd name="T38" fmla="*/ 27 w 31"/>
              <a:gd name="T39" fmla="*/ 101 h 134"/>
              <a:gd name="T40" fmla="*/ 24 w 31"/>
              <a:gd name="T41" fmla="*/ 116 h 134"/>
              <a:gd name="T42" fmla="*/ 23 w 31"/>
              <a:gd name="T43" fmla="*/ 123 h 134"/>
              <a:gd name="T44" fmla="*/ 22 w 31"/>
              <a:gd name="T45" fmla="*/ 129 h 134"/>
              <a:gd name="T46" fmla="*/ 19 w 31"/>
              <a:gd name="T47" fmla="*/ 133 h 134"/>
              <a:gd name="T48" fmla="*/ 15 w 31"/>
              <a:gd name="T49" fmla="*/ 134 h 134"/>
              <a:gd name="T50" fmla="*/ 13 w 31"/>
              <a:gd name="T51" fmla="*/ 133 h 134"/>
              <a:gd name="T52" fmla="*/ 9 w 31"/>
              <a:gd name="T53" fmla="*/ 130 h 134"/>
              <a:gd name="T54" fmla="*/ 6 w 31"/>
              <a:gd name="T55" fmla="*/ 124 h 134"/>
              <a:gd name="T56" fmla="*/ 4 w 31"/>
              <a:gd name="T57" fmla="*/ 117 h 134"/>
              <a:gd name="T58" fmla="*/ 2 w 31"/>
              <a:gd name="T59" fmla="*/ 112 h 134"/>
              <a:gd name="T60" fmla="*/ 1 w 31"/>
              <a:gd name="T61" fmla="*/ 106 h 134"/>
              <a:gd name="T62" fmla="*/ 0 w 31"/>
              <a:gd name="T63" fmla="*/ 102 h 134"/>
              <a:gd name="T64" fmla="*/ 0 w 31"/>
              <a:gd name="T65" fmla="*/ 99 h 134"/>
              <a:gd name="T66" fmla="*/ 0 w 31"/>
              <a:gd name="T67" fmla="*/ 96 h 134"/>
              <a:gd name="T68" fmla="*/ 0 w 31"/>
              <a:gd name="T69" fmla="*/ 93 h 134"/>
              <a:gd name="T70" fmla="*/ 1 w 31"/>
              <a:gd name="T71" fmla="*/ 87 h 134"/>
              <a:gd name="T72" fmla="*/ 2 w 31"/>
              <a:gd name="T73" fmla="*/ 80 h 134"/>
              <a:gd name="T74" fmla="*/ 4 w 31"/>
              <a:gd name="T75" fmla="*/ 64 h 134"/>
              <a:gd name="T76" fmla="*/ 5 w 31"/>
              <a:gd name="T77" fmla="*/ 45 h 1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1" h="134">
                <a:moveTo>
                  <a:pt x="5" y="45"/>
                </a:moveTo>
                <a:lnTo>
                  <a:pt x="5" y="41"/>
                </a:lnTo>
                <a:lnTo>
                  <a:pt x="5" y="36"/>
                </a:lnTo>
                <a:lnTo>
                  <a:pt x="5" y="31"/>
                </a:lnTo>
                <a:lnTo>
                  <a:pt x="5" y="28"/>
                </a:lnTo>
                <a:lnTo>
                  <a:pt x="4" y="24"/>
                </a:lnTo>
                <a:lnTo>
                  <a:pt x="4" y="22"/>
                </a:lnTo>
                <a:lnTo>
                  <a:pt x="2" y="20"/>
                </a:lnTo>
                <a:lnTo>
                  <a:pt x="2" y="17"/>
                </a:lnTo>
                <a:lnTo>
                  <a:pt x="1" y="14"/>
                </a:lnTo>
                <a:lnTo>
                  <a:pt x="0" y="10"/>
                </a:lnTo>
                <a:lnTo>
                  <a:pt x="0" y="7"/>
                </a:lnTo>
                <a:lnTo>
                  <a:pt x="1" y="3"/>
                </a:lnTo>
                <a:lnTo>
                  <a:pt x="2" y="1"/>
                </a:lnTo>
                <a:lnTo>
                  <a:pt x="5" y="0"/>
                </a:lnTo>
                <a:lnTo>
                  <a:pt x="9" y="0"/>
                </a:lnTo>
                <a:lnTo>
                  <a:pt x="13" y="0"/>
                </a:lnTo>
                <a:lnTo>
                  <a:pt x="17" y="1"/>
                </a:lnTo>
                <a:lnTo>
                  <a:pt x="21" y="3"/>
                </a:lnTo>
                <a:lnTo>
                  <a:pt x="26" y="5"/>
                </a:lnTo>
                <a:lnTo>
                  <a:pt x="28" y="7"/>
                </a:lnTo>
                <a:lnTo>
                  <a:pt x="31" y="8"/>
                </a:lnTo>
                <a:lnTo>
                  <a:pt x="31" y="16"/>
                </a:lnTo>
                <a:lnTo>
                  <a:pt x="30" y="24"/>
                </a:lnTo>
                <a:lnTo>
                  <a:pt x="30" y="31"/>
                </a:lnTo>
                <a:lnTo>
                  <a:pt x="30" y="38"/>
                </a:lnTo>
                <a:lnTo>
                  <a:pt x="30" y="45"/>
                </a:lnTo>
                <a:lnTo>
                  <a:pt x="30" y="51"/>
                </a:lnTo>
                <a:lnTo>
                  <a:pt x="28" y="57"/>
                </a:lnTo>
                <a:lnTo>
                  <a:pt x="28" y="62"/>
                </a:lnTo>
                <a:lnTo>
                  <a:pt x="28" y="67"/>
                </a:lnTo>
                <a:lnTo>
                  <a:pt x="28" y="71"/>
                </a:lnTo>
                <a:lnTo>
                  <a:pt x="28" y="76"/>
                </a:lnTo>
                <a:lnTo>
                  <a:pt x="28" y="79"/>
                </a:lnTo>
                <a:lnTo>
                  <a:pt x="28" y="81"/>
                </a:lnTo>
                <a:lnTo>
                  <a:pt x="28" y="84"/>
                </a:lnTo>
                <a:lnTo>
                  <a:pt x="28" y="86"/>
                </a:lnTo>
                <a:lnTo>
                  <a:pt x="28" y="88"/>
                </a:lnTo>
                <a:lnTo>
                  <a:pt x="27" y="94"/>
                </a:lnTo>
                <a:lnTo>
                  <a:pt x="27" y="101"/>
                </a:lnTo>
                <a:lnTo>
                  <a:pt x="26" y="108"/>
                </a:lnTo>
                <a:lnTo>
                  <a:pt x="24" y="116"/>
                </a:lnTo>
                <a:lnTo>
                  <a:pt x="24" y="120"/>
                </a:lnTo>
                <a:lnTo>
                  <a:pt x="23" y="123"/>
                </a:lnTo>
                <a:lnTo>
                  <a:pt x="22" y="127"/>
                </a:lnTo>
                <a:lnTo>
                  <a:pt x="22" y="129"/>
                </a:lnTo>
                <a:lnTo>
                  <a:pt x="21" y="131"/>
                </a:lnTo>
                <a:lnTo>
                  <a:pt x="19" y="133"/>
                </a:lnTo>
                <a:lnTo>
                  <a:pt x="18" y="134"/>
                </a:lnTo>
                <a:lnTo>
                  <a:pt x="15" y="134"/>
                </a:lnTo>
                <a:lnTo>
                  <a:pt x="14" y="134"/>
                </a:lnTo>
                <a:lnTo>
                  <a:pt x="13" y="133"/>
                </a:lnTo>
                <a:lnTo>
                  <a:pt x="11" y="131"/>
                </a:lnTo>
                <a:lnTo>
                  <a:pt x="9" y="130"/>
                </a:lnTo>
                <a:lnTo>
                  <a:pt x="7" y="128"/>
                </a:lnTo>
                <a:lnTo>
                  <a:pt x="6" y="124"/>
                </a:lnTo>
                <a:lnTo>
                  <a:pt x="5" y="122"/>
                </a:lnTo>
                <a:lnTo>
                  <a:pt x="4" y="117"/>
                </a:lnTo>
                <a:lnTo>
                  <a:pt x="2" y="114"/>
                </a:lnTo>
                <a:lnTo>
                  <a:pt x="2" y="112"/>
                </a:lnTo>
                <a:lnTo>
                  <a:pt x="1" y="108"/>
                </a:lnTo>
                <a:lnTo>
                  <a:pt x="1" y="106"/>
                </a:lnTo>
                <a:lnTo>
                  <a:pt x="0" y="103"/>
                </a:lnTo>
                <a:lnTo>
                  <a:pt x="0" y="102"/>
                </a:lnTo>
                <a:lnTo>
                  <a:pt x="0" y="100"/>
                </a:lnTo>
                <a:lnTo>
                  <a:pt x="0" y="99"/>
                </a:lnTo>
                <a:lnTo>
                  <a:pt x="0" y="98"/>
                </a:lnTo>
                <a:lnTo>
                  <a:pt x="0" y="96"/>
                </a:lnTo>
                <a:lnTo>
                  <a:pt x="0" y="95"/>
                </a:lnTo>
                <a:lnTo>
                  <a:pt x="0" y="93"/>
                </a:lnTo>
                <a:lnTo>
                  <a:pt x="1" y="91"/>
                </a:lnTo>
                <a:lnTo>
                  <a:pt x="1" y="87"/>
                </a:lnTo>
                <a:lnTo>
                  <a:pt x="2" y="84"/>
                </a:lnTo>
                <a:lnTo>
                  <a:pt x="2" y="80"/>
                </a:lnTo>
                <a:lnTo>
                  <a:pt x="4" y="72"/>
                </a:lnTo>
                <a:lnTo>
                  <a:pt x="4" y="64"/>
                </a:lnTo>
                <a:lnTo>
                  <a:pt x="5" y="55"/>
                </a:lnTo>
                <a:lnTo>
                  <a:pt x="5" y="45"/>
                </a:lnTo>
                <a:lnTo>
                  <a:pt x="5" y="4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9" name="Freeform 230">
            <a:extLst>
              <a:ext uri="{FF2B5EF4-FFF2-40B4-BE49-F238E27FC236}">
                <a16:creationId xmlns:a16="http://schemas.microsoft.com/office/drawing/2014/main" xmlns="" id="{32AD5061-B7C8-4893-B70E-3C8BFFB4528A}"/>
              </a:ext>
            </a:extLst>
          </p:cNvPr>
          <p:cNvSpPr>
            <a:spLocks/>
          </p:cNvSpPr>
          <p:nvPr/>
        </p:nvSpPr>
        <p:spPr bwMode="auto">
          <a:xfrm>
            <a:off x="9640314" y="4928401"/>
            <a:ext cx="570099" cy="962286"/>
          </a:xfrm>
          <a:custGeom>
            <a:avLst/>
            <a:gdLst>
              <a:gd name="T0" fmla="*/ 39 w 78"/>
              <a:gd name="T1" fmla="*/ 57 h 137"/>
              <a:gd name="T2" fmla="*/ 44 w 78"/>
              <a:gd name="T3" fmla="*/ 34 h 137"/>
              <a:gd name="T4" fmla="*/ 44 w 78"/>
              <a:gd name="T5" fmla="*/ 25 h 137"/>
              <a:gd name="T6" fmla="*/ 45 w 78"/>
              <a:gd name="T7" fmla="*/ 15 h 137"/>
              <a:gd name="T8" fmla="*/ 45 w 78"/>
              <a:gd name="T9" fmla="*/ 10 h 137"/>
              <a:gd name="T10" fmla="*/ 47 w 78"/>
              <a:gd name="T11" fmla="*/ 4 h 137"/>
              <a:gd name="T12" fmla="*/ 48 w 78"/>
              <a:gd name="T13" fmla="*/ 0 h 137"/>
              <a:gd name="T14" fmla="*/ 49 w 78"/>
              <a:gd name="T15" fmla="*/ 0 h 137"/>
              <a:gd name="T16" fmla="*/ 52 w 78"/>
              <a:gd name="T17" fmla="*/ 0 h 137"/>
              <a:gd name="T18" fmla="*/ 57 w 78"/>
              <a:gd name="T19" fmla="*/ 1 h 137"/>
              <a:gd name="T20" fmla="*/ 64 w 78"/>
              <a:gd name="T21" fmla="*/ 4 h 137"/>
              <a:gd name="T22" fmla="*/ 70 w 78"/>
              <a:gd name="T23" fmla="*/ 7 h 137"/>
              <a:gd name="T24" fmla="*/ 74 w 78"/>
              <a:gd name="T25" fmla="*/ 10 h 137"/>
              <a:gd name="T26" fmla="*/ 77 w 78"/>
              <a:gd name="T27" fmla="*/ 12 h 137"/>
              <a:gd name="T28" fmla="*/ 78 w 78"/>
              <a:gd name="T29" fmla="*/ 13 h 137"/>
              <a:gd name="T30" fmla="*/ 78 w 78"/>
              <a:gd name="T31" fmla="*/ 17 h 137"/>
              <a:gd name="T32" fmla="*/ 77 w 78"/>
              <a:gd name="T33" fmla="*/ 22 h 137"/>
              <a:gd name="T34" fmla="*/ 74 w 78"/>
              <a:gd name="T35" fmla="*/ 32 h 137"/>
              <a:gd name="T36" fmla="*/ 71 w 78"/>
              <a:gd name="T37" fmla="*/ 43 h 137"/>
              <a:gd name="T38" fmla="*/ 64 w 78"/>
              <a:gd name="T39" fmla="*/ 69 h 137"/>
              <a:gd name="T40" fmla="*/ 53 w 78"/>
              <a:gd name="T41" fmla="*/ 93 h 137"/>
              <a:gd name="T42" fmla="*/ 47 w 78"/>
              <a:gd name="T43" fmla="*/ 104 h 137"/>
              <a:gd name="T44" fmla="*/ 39 w 78"/>
              <a:gd name="T45" fmla="*/ 113 h 137"/>
              <a:gd name="T46" fmla="*/ 30 w 78"/>
              <a:gd name="T47" fmla="*/ 121 h 137"/>
              <a:gd name="T48" fmla="*/ 20 w 78"/>
              <a:gd name="T49" fmla="*/ 128 h 137"/>
              <a:gd name="T50" fmla="*/ 11 w 78"/>
              <a:gd name="T51" fmla="*/ 133 h 137"/>
              <a:gd name="T52" fmla="*/ 5 w 78"/>
              <a:gd name="T53" fmla="*/ 137 h 137"/>
              <a:gd name="T54" fmla="*/ 1 w 78"/>
              <a:gd name="T55" fmla="*/ 137 h 137"/>
              <a:gd name="T56" fmla="*/ 0 w 78"/>
              <a:gd name="T57" fmla="*/ 135 h 137"/>
              <a:gd name="T58" fmla="*/ 0 w 78"/>
              <a:gd name="T59" fmla="*/ 133 h 137"/>
              <a:gd name="T60" fmla="*/ 1 w 78"/>
              <a:gd name="T61" fmla="*/ 128 h 137"/>
              <a:gd name="T62" fmla="*/ 5 w 78"/>
              <a:gd name="T63" fmla="*/ 123 h 137"/>
              <a:gd name="T64" fmla="*/ 11 w 78"/>
              <a:gd name="T65" fmla="*/ 113 h 137"/>
              <a:gd name="T66" fmla="*/ 19 w 78"/>
              <a:gd name="T67" fmla="*/ 105 h 137"/>
              <a:gd name="T68" fmla="*/ 26 w 78"/>
              <a:gd name="T69" fmla="*/ 95 h 137"/>
              <a:gd name="T70" fmla="*/ 31 w 78"/>
              <a:gd name="T71" fmla="*/ 82 h 137"/>
              <a:gd name="T72" fmla="*/ 35 w 78"/>
              <a:gd name="T73" fmla="*/ 70 h 1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8" h="137">
                <a:moveTo>
                  <a:pt x="35" y="70"/>
                </a:moveTo>
                <a:lnTo>
                  <a:pt x="39" y="57"/>
                </a:lnTo>
                <a:lnTo>
                  <a:pt x="43" y="46"/>
                </a:lnTo>
                <a:lnTo>
                  <a:pt x="44" y="34"/>
                </a:lnTo>
                <a:lnTo>
                  <a:pt x="44" y="29"/>
                </a:lnTo>
                <a:lnTo>
                  <a:pt x="44" y="25"/>
                </a:lnTo>
                <a:lnTo>
                  <a:pt x="44" y="20"/>
                </a:lnTo>
                <a:lnTo>
                  <a:pt x="45" y="15"/>
                </a:lnTo>
                <a:lnTo>
                  <a:pt x="45" y="12"/>
                </a:lnTo>
                <a:lnTo>
                  <a:pt x="45" y="10"/>
                </a:lnTo>
                <a:lnTo>
                  <a:pt x="45" y="6"/>
                </a:lnTo>
                <a:lnTo>
                  <a:pt x="47" y="4"/>
                </a:lnTo>
                <a:lnTo>
                  <a:pt x="47" y="3"/>
                </a:lnTo>
                <a:lnTo>
                  <a:pt x="48" y="0"/>
                </a:lnTo>
                <a:lnTo>
                  <a:pt x="48" y="0"/>
                </a:lnTo>
                <a:lnTo>
                  <a:pt x="49" y="0"/>
                </a:lnTo>
                <a:lnTo>
                  <a:pt x="50" y="0"/>
                </a:lnTo>
                <a:lnTo>
                  <a:pt x="52" y="0"/>
                </a:lnTo>
                <a:lnTo>
                  <a:pt x="54" y="0"/>
                </a:lnTo>
                <a:lnTo>
                  <a:pt x="57" y="1"/>
                </a:lnTo>
                <a:lnTo>
                  <a:pt x="61" y="3"/>
                </a:lnTo>
                <a:lnTo>
                  <a:pt x="64" y="4"/>
                </a:lnTo>
                <a:lnTo>
                  <a:pt x="67" y="6"/>
                </a:lnTo>
                <a:lnTo>
                  <a:pt x="70" y="7"/>
                </a:lnTo>
                <a:lnTo>
                  <a:pt x="73" y="8"/>
                </a:lnTo>
                <a:lnTo>
                  <a:pt x="74" y="10"/>
                </a:lnTo>
                <a:lnTo>
                  <a:pt x="75" y="11"/>
                </a:lnTo>
                <a:lnTo>
                  <a:pt x="77" y="12"/>
                </a:lnTo>
                <a:lnTo>
                  <a:pt x="78" y="13"/>
                </a:lnTo>
                <a:lnTo>
                  <a:pt x="78" y="13"/>
                </a:lnTo>
                <a:lnTo>
                  <a:pt x="78" y="14"/>
                </a:lnTo>
                <a:lnTo>
                  <a:pt x="78" y="17"/>
                </a:lnTo>
                <a:lnTo>
                  <a:pt x="77" y="20"/>
                </a:lnTo>
                <a:lnTo>
                  <a:pt x="77" y="22"/>
                </a:lnTo>
                <a:lnTo>
                  <a:pt x="75" y="27"/>
                </a:lnTo>
                <a:lnTo>
                  <a:pt x="74" y="32"/>
                </a:lnTo>
                <a:lnTo>
                  <a:pt x="73" y="38"/>
                </a:lnTo>
                <a:lnTo>
                  <a:pt x="71" y="43"/>
                </a:lnTo>
                <a:lnTo>
                  <a:pt x="67" y="56"/>
                </a:lnTo>
                <a:lnTo>
                  <a:pt x="64" y="69"/>
                </a:lnTo>
                <a:lnTo>
                  <a:pt x="58" y="82"/>
                </a:lnTo>
                <a:lnTo>
                  <a:pt x="53" y="93"/>
                </a:lnTo>
                <a:lnTo>
                  <a:pt x="50" y="99"/>
                </a:lnTo>
                <a:lnTo>
                  <a:pt x="47" y="104"/>
                </a:lnTo>
                <a:lnTo>
                  <a:pt x="43" y="109"/>
                </a:lnTo>
                <a:lnTo>
                  <a:pt x="39" y="113"/>
                </a:lnTo>
                <a:lnTo>
                  <a:pt x="35" y="118"/>
                </a:lnTo>
                <a:lnTo>
                  <a:pt x="30" y="121"/>
                </a:lnTo>
                <a:lnTo>
                  <a:pt x="26" y="125"/>
                </a:lnTo>
                <a:lnTo>
                  <a:pt x="20" y="128"/>
                </a:lnTo>
                <a:lnTo>
                  <a:pt x="15" y="131"/>
                </a:lnTo>
                <a:lnTo>
                  <a:pt x="11" y="133"/>
                </a:lnTo>
                <a:lnTo>
                  <a:pt x="9" y="134"/>
                </a:lnTo>
                <a:lnTo>
                  <a:pt x="5" y="137"/>
                </a:lnTo>
                <a:lnTo>
                  <a:pt x="4" y="137"/>
                </a:lnTo>
                <a:lnTo>
                  <a:pt x="1" y="137"/>
                </a:lnTo>
                <a:lnTo>
                  <a:pt x="0" y="137"/>
                </a:lnTo>
                <a:lnTo>
                  <a:pt x="0" y="135"/>
                </a:lnTo>
                <a:lnTo>
                  <a:pt x="0" y="135"/>
                </a:lnTo>
                <a:lnTo>
                  <a:pt x="0" y="133"/>
                </a:lnTo>
                <a:lnTo>
                  <a:pt x="0" y="132"/>
                </a:lnTo>
                <a:lnTo>
                  <a:pt x="1" y="128"/>
                </a:lnTo>
                <a:lnTo>
                  <a:pt x="2" y="126"/>
                </a:lnTo>
                <a:lnTo>
                  <a:pt x="5" y="123"/>
                </a:lnTo>
                <a:lnTo>
                  <a:pt x="7" y="118"/>
                </a:lnTo>
                <a:lnTo>
                  <a:pt x="11" y="113"/>
                </a:lnTo>
                <a:lnTo>
                  <a:pt x="15" y="110"/>
                </a:lnTo>
                <a:lnTo>
                  <a:pt x="19" y="105"/>
                </a:lnTo>
                <a:lnTo>
                  <a:pt x="22" y="99"/>
                </a:lnTo>
                <a:lnTo>
                  <a:pt x="26" y="95"/>
                </a:lnTo>
                <a:lnTo>
                  <a:pt x="28" y="89"/>
                </a:lnTo>
                <a:lnTo>
                  <a:pt x="31" y="82"/>
                </a:lnTo>
                <a:lnTo>
                  <a:pt x="35" y="70"/>
                </a:lnTo>
                <a:lnTo>
                  <a:pt x="35" y="7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0" name="Freeform 231">
            <a:extLst>
              <a:ext uri="{FF2B5EF4-FFF2-40B4-BE49-F238E27FC236}">
                <a16:creationId xmlns:a16="http://schemas.microsoft.com/office/drawing/2014/main" xmlns="" id="{37D2BEC8-FAE1-4339-9F3F-0B00A7AC8549}"/>
              </a:ext>
            </a:extLst>
          </p:cNvPr>
          <p:cNvSpPr>
            <a:spLocks/>
          </p:cNvSpPr>
          <p:nvPr/>
        </p:nvSpPr>
        <p:spPr bwMode="auto">
          <a:xfrm>
            <a:off x="9961908" y="5427101"/>
            <a:ext cx="460466" cy="393343"/>
          </a:xfrm>
          <a:custGeom>
            <a:avLst/>
            <a:gdLst>
              <a:gd name="T0" fmla="*/ 34 w 63"/>
              <a:gd name="T1" fmla="*/ 10 h 56"/>
              <a:gd name="T2" fmla="*/ 38 w 63"/>
              <a:gd name="T3" fmla="*/ 12 h 56"/>
              <a:gd name="T4" fmla="*/ 43 w 63"/>
              <a:gd name="T5" fmla="*/ 14 h 56"/>
              <a:gd name="T6" fmla="*/ 47 w 63"/>
              <a:gd name="T7" fmla="*/ 18 h 56"/>
              <a:gd name="T8" fmla="*/ 52 w 63"/>
              <a:gd name="T9" fmla="*/ 21 h 56"/>
              <a:gd name="T10" fmla="*/ 56 w 63"/>
              <a:gd name="T11" fmla="*/ 25 h 56"/>
              <a:gd name="T12" fmla="*/ 59 w 63"/>
              <a:gd name="T13" fmla="*/ 29 h 56"/>
              <a:gd name="T14" fmla="*/ 61 w 63"/>
              <a:gd name="T15" fmla="*/ 34 h 56"/>
              <a:gd name="T16" fmla="*/ 63 w 63"/>
              <a:gd name="T17" fmla="*/ 40 h 56"/>
              <a:gd name="T18" fmla="*/ 63 w 63"/>
              <a:gd name="T19" fmla="*/ 45 h 56"/>
              <a:gd name="T20" fmla="*/ 63 w 63"/>
              <a:gd name="T21" fmla="*/ 49 h 56"/>
              <a:gd name="T22" fmla="*/ 63 w 63"/>
              <a:gd name="T23" fmla="*/ 52 h 56"/>
              <a:gd name="T24" fmla="*/ 61 w 63"/>
              <a:gd name="T25" fmla="*/ 53 h 56"/>
              <a:gd name="T26" fmla="*/ 60 w 63"/>
              <a:gd name="T27" fmla="*/ 54 h 56"/>
              <a:gd name="T28" fmla="*/ 60 w 63"/>
              <a:gd name="T29" fmla="*/ 55 h 56"/>
              <a:gd name="T30" fmla="*/ 57 w 63"/>
              <a:gd name="T31" fmla="*/ 56 h 56"/>
              <a:gd name="T32" fmla="*/ 55 w 63"/>
              <a:gd name="T33" fmla="*/ 56 h 56"/>
              <a:gd name="T34" fmla="*/ 53 w 63"/>
              <a:gd name="T35" fmla="*/ 55 h 56"/>
              <a:gd name="T36" fmla="*/ 51 w 63"/>
              <a:gd name="T37" fmla="*/ 55 h 56"/>
              <a:gd name="T38" fmla="*/ 47 w 63"/>
              <a:gd name="T39" fmla="*/ 54 h 56"/>
              <a:gd name="T40" fmla="*/ 44 w 63"/>
              <a:gd name="T41" fmla="*/ 53 h 56"/>
              <a:gd name="T42" fmla="*/ 40 w 63"/>
              <a:gd name="T43" fmla="*/ 50 h 56"/>
              <a:gd name="T44" fmla="*/ 36 w 63"/>
              <a:gd name="T45" fmla="*/ 47 h 56"/>
              <a:gd name="T46" fmla="*/ 33 w 63"/>
              <a:gd name="T47" fmla="*/ 45 h 56"/>
              <a:gd name="T48" fmla="*/ 29 w 63"/>
              <a:gd name="T49" fmla="*/ 41 h 56"/>
              <a:gd name="T50" fmla="*/ 23 w 63"/>
              <a:gd name="T51" fmla="*/ 36 h 56"/>
              <a:gd name="T52" fmla="*/ 20 w 63"/>
              <a:gd name="T53" fmla="*/ 31 h 56"/>
              <a:gd name="T54" fmla="*/ 16 w 63"/>
              <a:gd name="T55" fmla="*/ 25 h 56"/>
              <a:gd name="T56" fmla="*/ 10 w 63"/>
              <a:gd name="T57" fmla="*/ 18 h 56"/>
              <a:gd name="T58" fmla="*/ 5 w 63"/>
              <a:gd name="T59" fmla="*/ 10 h 56"/>
              <a:gd name="T60" fmla="*/ 0 w 63"/>
              <a:gd name="T61" fmla="*/ 0 h 56"/>
              <a:gd name="T62" fmla="*/ 6 w 63"/>
              <a:gd name="T63" fmla="*/ 1 h 56"/>
              <a:gd name="T64" fmla="*/ 12 w 63"/>
              <a:gd name="T65" fmla="*/ 3 h 56"/>
              <a:gd name="T66" fmla="*/ 17 w 63"/>
              <a:gd name="T67" fmla="*/ 4 h 56"/>
              <a:gd name="T68" fmla="*/ 22 w 63"/>
              <a:gd name="T69" fmla="*/ 5 h 56"/>
              <a:gd name="T70" fmla="*/ 26 w 63"/>
              <a:gd name="T71" fmla="*/ 6 h 56"/>
              <a:gd name="T72" fmla="*/ 29 w 63"/>
              <a:gd name="T73" fmla="*/ 7 h 56"/>
              <a:gd name="T74" fmla="*/ 31 w 63"/>
              <a:gd name="T75" fmla="*/ 8 h 56"/>
              <a:gd name="T76" fmla="*/ 34 w 63"/>
              <a:gd name="T77" fmla="*/ 10 h 56"/>
              <a:gd name="T78" fmla="*/ 34 w 63"/>
              <a:gd name="T79" fmla="*/ 1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" h="56">
                <a:moveTo>
                  <a:pt x="34" y="10"/>
                </a:moveTo>
                <a:lnTo>
                  <a:pt x="38" y="12"/>
                </a:lnTo>
                <a:lnTo>
                  <a:pt x="43" y="14"/>
                </a:lnTo>
                <a:lnTo>
                  <a:pt x="47" y="18"/>
                </a:lnTo>
                <a:lnTo>
                  <a:pt x="52" y="21"/>
                </a:lnTo>
                <a:lnTo>
                  <a:pt x="56" y="25"/>
                </a:lnTo>
                <a:lnTo>
                  <a:pt x="59" y="29"/>
                </a:lnTo>
                <a:lnTo>
                  <a:pt x="61" y="34"/>
                </a:lnTo>
                <a:lnTo>
                  <a:pt x="63" y="40"/>
                </a:lnTo>
                <a:lnTo>
                  <a:pt x="63" y="45"/>
                </a:lnTo>
                <a:lnTo>
                  <a:pt x="63" y="49"/>
                </a:lnTo>
                <a:lnTo>
                  <a:pt x="63" y="52"/>
                </a:lnTo>
                <a:lnTo>
                  <a:pt x="61" y="53"/>
                </a:lnTo>
                <a:lnTo>
                  <a:pt x="60" y="54"/>
                </a:lnTo>
                <a:lnTo>
                  <a:pt x="60" y="55"/>
                </a:lnTo>
                <a:lnTo>
                  <a:pt x="57" y="56"/>
                </a:lnTo>
                <a:lnTo>
                  <a:pt x="55" y="56"/>
                </a:lnTo>
                <a:lnTo>
                  <a:pt x="53" y="55"/>
                </a:lnTo>
                <a:lnTo>
                  <a:pt x="51" y="55"/>
                </a:lnTo>
                <a:lnTo>
                  <a:pt x="47" y="54"/>
                </a:lnTo>
                <a:lnTo>
                  <a:pt x="44" y="53"/>
                </a:lnTo>
                <a:lnTo>
                  <a:pt x="40" y="50"/>
                </a:lnTo>
                <a:lnTo>
                  <a:pt x="36" y="47"/>
                </a:lnTo>
                <a:lnTo>
                  <a:pt x="33" y="45"/>
                </a:lnTo>
                <a:lnTo>
                  <a:pt x="29" y="41"/>
                </a:lnTo>
                <a:lnTo>
                  <a:pt x="23" y="36"/>
                </a:lnTo>
                <a:lnTo>
                  <a:pt x="20" y="31"/>
                </a:lnTo>
                <a:lnTo>
                  <a:pt x="16" y="25"/>
                </a:lnTo>
                <a:lnTo>
                  <a:pt x="10" y="18"/>
                </a:lnTo>
                <a:lnTo>
                  <a:pt x="5" y="10"/>
                </a:lnTo>
                <a:lnTo>
                  <a:pt x="0" y="0"/>
                </a:lnTo>
                <a:lnTo>
                  <a:pt x="6" y="1"/>
                </a:lnTo>
                <a:lnTo>
                  <a:pt x="12" y="3"/>
                </a:lnTo>
                <a:lnTo>
                  <a:pt x="17" y="4"/>
                </a:lnTo>
                <a:lnTo>
                  <a:pt x="22" y="5"/>
                </a:lnTo>
                <a:lnTo>
                  <a:pt x="26" y="6"/>
                </a:lnTo>
                <a:lnTo>
                  <a:pt x="29" y="7"/>
                </a:lnTo>
                <a:lnTo>
                  <a:pt x="31" y="8"/>
                </a:lnTo>
                <a:lnTo>
                  <a:pt x="34" y="10"/>
                </a:lnTo>
                <a:lnTo>
                  <a:pt x="34" y="1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1" name="Freeform 246">
            <a:extLst>
              <a:ext uri="{FF2B5EF4-FFF2-40B4-BE49-F238E27FC236}">
                <a16:creationId xmlns:a16="http://schemas.microsoft.com/office/drawing/2014/main" xmlns="" id="{8D10CEC6-04D7-49EC-BF58-B7BB297ECF65}"/>
              </a:ext>
            </a:extLst>
          </p:cNvPr>
          <p:cNvSpPr>
            <a:spLocks/>
          </p:cNvSpPr>
          <p:nvPr/>
        </p:nvSpPr>
        <p:spPr bwMode="auto">
          <a:xfrm>
            <a:off x="5320270" y="4022705"/>
            <a:ext cx="409301" cy="393343"/>
          </a:xfrm>
          <a:custGeom>
            <a:avLst/>
            <a:gdLst>
              <a:gd name="T0" fmla="*/ 46 w 56"/>
              <a:gd name="T1" fmla="*/ 18 h 56"/>
              <a:gd name="T2" fmla="*/ 49 w 56"/>
              <a:gd name="T3" fmla="*/ 20 h 56"/>
              <a:gd name="T4" fmla="*/ 51 w 56"/>
              <a:gd name="T5" fmla="*/ 24 h 56"/>
              <a:gd name="T6" fmla="*/ 53 w 56"/>
              <a:gd name="T7" fmla="*/ 26 h 56"/>
              <a:gd name="T8" fmla="*/ 54 w 56"/>
              <a:gd name="T9" fmla="*/ 28 h 56"/>
              <a:gd name="T10" fmla="*/ 55 w 56"/>
              <a:gd name="T11" fmla="*/ 31 h 56"/>
              <a:gd name="T12" fmla="*/ 56 w 56"/>
              <a:gd name="T13" fmla="*/ 33 h 56"/>
              <a:gd name="T14" fmla="*/ 56 w 56"/>
              <a:gd name="T15" fmla="*/ 38 h 56"/>
              <a:gd name="T16" fmla="*/ 56 w 56"/>
              <a:gd name="T17" fmla="*/ 42 h 56"/>
              <a:gd name="T18" fmla="*/ 55 w 56"/>
              <a:gd name="T19" fmla="*/ 46 h 56"/>
              <a:gd name="T20" fmla="*/ 54 w 56"/>
              <a:gd name="T21" fmla="*/ 49 h 56"/>
              <a:gd name="T22" fmla="*/ 51 w 56"/>
              <a:gd name="T23" fmla="*/ 53 h 56"/>
              <a:gd name="T24" fmla="*/ 49 w 56"/>
              <a:gd name="T25" fmla="*/ 54 h 56"/>
              <a:gd name="T26" fmla="*/ 47 w 56"/>
              <a:gd name="T27" fmla="*/ 55 h 56"/>
              <a:gd name="T28" fmla="*/ 45 w 56"/>
              <a:gd name="T29" fmla="*/ 55 h 56"/>
              <a:gd name="T30" fmla="*/ 43 w 56"/>
              <a:gd name="T31" fmla="*/ 56 h 56"/>
              <a:gd name="T32" fmla="*/ 41 w 56"/>
              <a:gd name="T33" fmla="*/ 56 h 56"/>
              <a:gd name="T34" fmla="*/ 40 w 56"/>
              <a:gd name="T35" fmla="*/ 55 h 56"/>
              <a:gd name="T36" fmla="*/ 37 w 56"/>
              <a:gd name="T37" fmla="*/ 55 h 56"/>
              <a:gd name="T38" fmla="*/ 36 w 56"/>
              <a:gd name="T39" fmla="*/ 54 h 56"/>
              <a:gd name="T40" fmla="*/ 34 w 56"/>
              <a:gd name="T41" fmla="*/ 52 h 56"/>
              <a:gd name="T42" fmla="*/ 32 w 56"/>
              <a:gd name="T43" fmla="*/ 51 h 56"/>
              <a:gd name="T44" fmla="*/ 29 w 56"/>
              <a:gd name="T45" fmla="*/ 47 h 56"/>
              <a:gd name="T46" fmla="*/ 26 w 56"/>
              <a:gd name="T47" fmla="*/ 45 h 56"/>
              <a:gd name="T48" fmla="*/ 24 w 56"/>
              <a:gd name="T49" fmla="*/ 40 h 56"/>
              <a:gd name="T50" fmla="*/ 20 w 56"/>
              <a:gd name="T51" fmla="*/ 35 h 56"/>
              <a:gd name="T52" fmla="*/ 17 w 56"/>
              <a:gd name="T53" fmla="*/ 30 h 56"/>
              <a:gd name="T54" fmla="*/ 13 w 56"/>
              <a:gd name="T55" fmla="*/ 24 h 56"/>
              <a:gd name="T56" fmla="*/ 10 w 56"/>
              <a:gd name="T57" fmla="*/ 18 h 56"/>
              <a:gd name="T58" fmla="*/ 7 w 56"/>
              <a:gd name="T59" fmla="*/ 13 h 56"/>
              <a:gd name="T60" fmla="*/ 4 w 56"/>
              <a:gd name="T61" fmla="*/ 10 h 56"/>
              <a:gd name="T62" fmla="*/ 2 w 56"/>
              <a:gd name="T63" fmla="*/ 6 h 56"/>
              <a:gd name="T64" fmla="*/ 2 w 56"/>
              <a:gd name="T65" fmla="*/ 4 h 56"/>
              <a:gd name="T66" fmla="*/ 0 w 56"/>
              <a:gd name="T67" fmla="*/ 2 h 56"/>
              <a:gd name="T68" fmla="*/ 2 w 56"/>
              <a:gd name="T69" fmla="*/ 0 h 56"/>
              <a:gd name="T70" fmla="*/ 3 w 56"/>
              <a:gd name="T71" fmla="*/ 0 h 56"/>
              <a:gd name="T72" fmla="*/ 7 w 56"/>
              <a:gd name="T73" fmla="*/ 0 h 56"/>
              <a:gd name="T74" fmla="*/ 11 w 56"/>
              <a:gd name="T75" fmla="*/ 2 h 56"/>
              <a:gd name="T76" fmla="*/ 13 w 56"/>
              <a:gd name="T77" fmla="*/ 2 h 56"/>
              <a:gd name="T78" fmla="*/ 16 w 56"/>
              <a:gd name="T79" fmla="*/ 3 h 56"/>
              <a:gd name="T80" fmla="*/ 20 w 56"/>
              <a:gd name="T81" fmla="*/ 3 h 56"/>
              <a:gd name="T82" fmla="*/ 24 w 56"/>
              <a:gd name="T83" fmla="*/ 4 h 56"/>
              <a:gd name="T84" fmla="*/ 26 w 56"/>
              <a:gd name="T85" fmla="*/ 4 h 56"/>
              <a:gd name="T86" fmla="*/ 30 w 56"/>
              <a:gd name="T87" fmla="*/ 5 h 56"/>
              <a:gd name="T88" fmla="*/ 33 w 56"/>
              <a:gd name="T89" fmla="*/ 6 h 56"/>
              <a:gd name="T90" fmla="*/ 36 w 56"/>
              <a:gd name="T91" fmla="*/ 9 h 56"/>
              <a:gd name="T92" fmla="*/ 40 w 56"/>
              <a:gd name="T93" fmla="*/ 10 h 56"/>
              <a:gd name="T94" fmla="*/ 42 w 56"/>
              <a:gd name="T95" fmla="*/ 12 h 56"/>
              <a:gd name="T96" fmla="*/ 43 w 56"/>
              <a:gd name="T97" fmla="*/ 14 h 56"/>
              <a:gd name="T98" fmla="*/ 46 w 56"/>
              <a:gd name="T99" fmla="*/ 18 h 56"/>
              <a:gd name="T100" fmla="*/ 46 w 56"/>
              <a:gd name="T101" fmla="*/ 18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6" h="56">
                <a:moveTo>
                  <a:pt x="46" y="18"/>
                </a:moveTo>
                <a:lnTo>
                  <a:pt x="49" y="20"/>
                </a:lnTo>
                <a:lnTo>
                  <a:pt x="51" y="24"/>
                </a:lnTo>
                <a:lnTo>
                  <a:pt x="53" y="26"/>
                </a:lnTo>
                <a:lnTo>
                  <a:pt x="54" y="28"/>
                </a:lnTo>
                <a:lnTo>
                  <a:pt x="55" y="31"/>
                </a:lnTo>
                <a:lnTo>
                  <a:pt x="56" y="33"/>
                </a:lnTo>
                <a:lnTo>
                  <a:pt x="56" y="38"/>
                </a:lnTo>
                <a:lnTo>
                  <a:pt x="56" y="42"/>
                </a:lnTo>
                <a:lnTo>
                  <a:pt x="55" y="46"/>
                </a:lnTo>
                <a:lnTo>
                  <a:pt x="54" y="49"/>
                </a:lnTo>
                <a:lnTo>
                  <a:pt x="51" y="53"/>
                </a:lnTo>
                <a:lnTo>
                  <a:pt x="49" y="54"/>
                </a:lnTo>
                <a:lnTo>
                  <a:pt x="47" y="55"/>
                </a:lnTo>
                <a:lnTo>
                  <a:pt x="45" y="55"/>
                </a:lnTo>
                <a:lnTo>
                  <a:pt x="43" y="56"/>
                </a:lnTo>
                <a:lnTo>
                  <a:pt x="41" y="56"/>
                </a:lnTo>
                <a:lnTo>
                  <a:pt x="40" y="55"/>
                </a:lnTo>
                <a:lnTo>
                  <a:pt x="37" y="55"/>
                </a:lnTo>
                <a:lnTo>
                  <a:pt x="36" y="54"/>
                </a:lnTo>
                <a:lnTo>
                  <a:pt x="34" y="52"/>
                </a:lnTo>
                <a:lnTo>
                  <a:pt x="32" y="51"/>
                </a:lnTo>
                <a:lnTo>
                  <a:pt x="29" y="47"/>
                </a:lnTo>
                <a:lnTo>
                  <a:pt x="26" y="45"/>
                </a:lnTo>
                <a:lnTo>
                  <a:pt x="24" y="40"/>
                </a:lnTo>
                <a:lnTo>
                  <a:pt x="20" y="35"/>
                </a:lnTo>
                <a:lnTo>
                  <a:pt x="17" y="30"/>
                </a:lnTo>
                <a:lnTo>
                  <a:pt x="13" y="24"/>
                </a:lnTo>
                <a:lnTo>
                  <a:pt x="10" y="18"/>
                </a:lnTo>
                <a:lnTo>
                  <a:pt x="7" y="13"/>
                </a:lnTo>
                <a:lnTo>
                  <a:pt x="4" y="10"/>
                </a:lnTo>
                <a:lnTo>
                  <a:pt x="2" y="6"/>
                </a:lnTo>
                <a:lnTo>
                  <a:pt x="2" y="4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7" y="0"/>
                </a:lnTo>
                <a:lnTo>
                  <a:pt x="11" y="2"/>
                </a:lnTo>
                <a:lnTo>
                  <a:pt x="13" y="2"/>
                </a:lnTo>
                <a:lnTo>
                  <a:pt x="16" y="3"/>
                </a:lnTo>
                <a:lnTo>
                  <a:pt x="20" y="3"/>
                </a:lnTo>
                <a:lnTo>
                  <a:pt x="24" y="4"/>
                </a:lnTo>
                <a:lnTo>
                  <a:pt x="26" y="4"/>
                </a:lnTo>
                <a:lnTo>
                  <a:pt x="30" y="5"/>
                </a:lnTo>
                <a:lnTo>
                  <a:pt x="33" y="6"/>
                </a:lnTo>
                <a:lnTo>
                  <a:pt x="36" y="9"/>
                </a:lnTo>
                <a:lnTo>
                  <a:pt x="40" y="10"/>
                </a:lnTo>
                <a:lnTo>
                  <a:pt x="42" y="12"/>
                </a:lnTo>
                <a:lnTo>
                  <a:pt x="43" y="14"/>
                </a:lnTo>
                <a:lnTo>
                  <a:pt x="46" y="18"/>
                </a:lnTo>
                <a:lnTo>
                  <a:pt x="46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2" name="Freeform 247">
            <a:extLst>
              <a:ext uri="{FF2B5EF4-FFF2-40B4-BE49-F238E27FC236}">
                <a16:creationId xmlns:a16="http://schemas.microsoft.com/office/drawing/2014/main" xmlns="" id="{D24C055F-016A-4E69-8C04-8CA8DF059761}"/>
              </a:ext>
            </a:extLst>
          </p:cNvPr>
          <p:cNvSpPr>
            <a:spLocks/>
          </p:cNvSpPr>
          <p:nvPr/>
        </p:nvSpPr>
        <p:spPr bwMode="auto">
          <a:xfrm>
            <a:off x="5093689" y="4387950"/>
            <a:ext cx="314287" cy="1840279"/>
          </a:xfrm>
          <a:custGeom>
            <a:avLst/>
            <a:gdLst>
              <a:gd name="T0" fmla="*/ 4 w 43"/>
              <a:gd name="T1" fmla="*/ 12 h 262"/>
              <a:gd name="T2" fmla="*/ 3 w 43"/>
              <a:gd name="T3" fmla="*/ 8 h 262"/>
              <a:gd name="T4" fmla="*/ 3 w 43"/>
              <a:gd name="T5" fmla="*/ 4 h 262"/>
              <a:gd name="T6" fmla="*/ 5 w 43"/>
              <a:gd name="T7" fmla="*/ 2 h 262"/>
              <a:gd name="T8" fmla="*/ 9 w 43"/>
              <a:gd name="T9" fmla="*/ 0 h 262"/>
              <a:gd name="T10" fmla="*/ 14 w 43"/>
              <a:gd name="T11" fmla="*/ 0 h 262"/>
              <a:gd name="T12" fmla="*/ 20 w 43"/>
              <a:gd name="T13" fmla="*/ 2 h 262"/>
              <a:gd name="T14" fmla="*/ 26 w 43"/>
              <a:gd name="T15" fmla="*/ 6 h 262"/>
              <a:gd name="T16" fmla="*/ 33 w 43"/>
              <a:gd name="T17" fmla="*/ 11 h 262"/>
              <a:gd name="T18" fmla="*/ 38 w 43"/>
              <a:gd name="T19" fmla="*/ 16 h 262"/>
              <a:gd name="T20" fmla="*/ 41 w 43"/>
              <a:gd name="T21" fmla="*/ 21 h 262"/>
              <a:gd name="T22" fmla="*/ 42 w 43"/>
              <a:gd name="T23" fmla="*/ 23 h 262"/>
              <a:gd name="T24" fmla="*/ 43 w 43"/>
              <a:gd name="T25" fmla="*/ 25 h 262"/>
              <a:gd name="T26" fmla="*/ 43 w 43"/>
              <a:gd name="T27" fmla="*/ 29 h 262"/>
              <a:gd name="T28" fmla="*/ 42 w 43"/>
              <a:gd name="T29" fmla="*/ 35 h 262"/>
              <a:gd name="T30" fmla="*/ 42 w 43"/>
              <a:gd name="T31" fmla="*/ 42 h 262"/>
              <a:gd name="T32" fmla="*/ 41 w 43"/>
              <a:gd name="T33" fmla="*/ 47 h 262"/>
              <a:gd name="T34" fmla="*/ 41 w 43"/>
              <a:gd name="T35" fmla="*/ 53 h 262"/>
              <a:gd name="T36" fmla="*/ 39 w 43"/>
              <a:gd name="T37" fmla="*/ 61 h 262"/>
              <a:gd name="T38" fmla="*/ 39 w 43"/>
              <a:gd name="T39" fmla="*/ 70 h 262"/>
              <a:gd name="T40" fmla="*/ 39 w 43"/>
              <a:gd name="T41" fmla="*/ 80 h 262"/>
              <a:gd name="T42" fmla="*/ 38 w 43"/>
              <a:gd name="T43" fmla="*/ 92 h 262"/>
              <a:gd name="T44" fmla="*/ 38 w 43"/>
              <a:gd name="T45" fmla="*/ 104 h 262"/>
              <a:gd name="T46" fmla="*/ 37 w 43"/>
              <a:gd name="T47" fmla="*/ 120 h 262"/>
              <a:gd name="T48" fmla="*/ 37 w 43"/>
              <a:gd name="T49" fmla="*/ 143 h 262"/>
              <a:gd name="T50" fmla="*/ 35 w 43"/>
              <a:gd name="T51" fmla="*/ 171 h 262"/>
              <a:gd name="T52" fmla="*/ 34 w 43"/>
              <a:gd name="T53" fmla="*/ 195 h 262"/>
              <a:gd name="T54" fmla="*/ 31 w 43"/>
              <a:gd name="T55" fmla="*/ 216 h 262"/>
              <a:gd name="T56" fmla="*/ 30 w 43"/>
              <a:gd name="T57" fmla="*/ 235 h 262"/>
              <a:gd name="T58" fmla="*/ 28 w 43"/>
              <a:gd name="T59" fmla="*/ 248 h 262"/>
              <a:gd name="T60" fmla="*/ 25 w 43"/>
              <a:gd name="T61" fmla="*/ 257 h 262"/>
              <a:gd name="T62" fmla="*/ 22 w 43"/>
              <a:gd name="T63" fmla="*/ 262 h 262"/>
              <a:gd name="T64" fmla="*/ 20 w 43"/>
              <a:gd name="T65" fmla="*/ 262 h 262"/>
              <a:gd name="T66" fmla="*/ 17 w 43"/>
              <a:gd name="T67" fmla="*/ 262 h 262"/>
              <a:gd name="T68" fmla="*/ 13 w 43"/>
              <a:gd name="T69" fmla="*/ 258 h 262"/>
              <a:gd name="T70" fmla="*/ 9 w 43"/>
              <a:gd name="T71" fmla="*/ 253 h 262"/>
              <a:gd name="T72" fmla="*/ 7 w 43"/>
              <a:gd name="T73" fmla="*/ 246 h 262"/>
              <a:gd name="T74" fmla="*/ 4 w 43"/>
              <a:gd name="T75" fmla="*/ 239 h 262"/>
              <a:gd name="T76" fmla="*/ 1 w 43"/>
              <a:gd name="T77" fmla="*/ 234 h 262"/>
              <a:gd name="T78" fmla="*/ 1 w 43"/>
              <a:gd name="T79" fmla="*/ 228 h 262"/>
              <a:gd name="T80" fmla="*/ 0 w 43"/>
              <a:gd name="T81" fmla="*/ 223 h 262"/>
              <a:gd name="T82" fmla="*/ 1 w 43"/>
              <a:gd name="T83" fmla="*/ 217 h 262"/>
              <a:gd name="T84" fmla="*/ 3 w 43"/>
              <a:gd name="T85" fmla="*/ 209 h 262"/>
              <a:gd name="T86" fmla="*/ 4 w 43"/>
              <a:gd name="T87" fmla="*/ 198 h 262"/>
              <a:gd name="T88" fmla="*/ 7 w 43"/>
              <a:gd name="T89" fmla="*/ 182 h 262"/>
              <a:gd name="T90" fmla="*/ 9 w 43"/>
              <a:gd name="T91" fmla="*/ 161 h 262"/>
              <a:gd name="T92" fmla="*/ 11 w 43"/>
              <a:gd name="T93" fmla="*/ 135 h 262"/>
              <a:gd name="T94" fmla="*/ 12 w 43"/>
              <a:gd name="T95" fmla="*/ 122 h 262"/>
              <a:gd name="T96" fmla="*/ 12 w 43"/>
              <a:gd name="T97" fmla="*/ 107 h 262"/>
              <a:gd name="T98" fmla="*/ 13 w 43"/>
              <a:gd name="T99" fmla="*/ 89 h 262"/>
              <a:gd name="T100" fmla="*/ 13 w 43"/>
              <a:gd name="T101" fmla="*/ 70 h 262"/>
              <a:gd name="T102" fmla="*/ 12 w 43"/>
              <a:gd name="T103" fmla="*/ 50 h 262"/>
              <a:gd name="T104" fmla="*/ 11 w 43"/>
              <a:gd name="T105" fmla="*/ 35 h 262"/>
              <a:gd name="T106" fmla="*/ 8 w 43"/>
              <a:gd name="T107" fmla="*/ 24 h 262"/>
              <a:gd name="T108" fmla="*/ 5 w 43"/>
              <a:gd name="T109" fmla="*/ 16 h 2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43" h="262">
                <a:moveTo>
                  <a:pt x="5" y="16"/>
                </a:moveTo>
                <a:lnTo>
                  <a:pt x="4" y="12"/>
                </a:lnTo>
                <a:lnTo>
                  <a:pt x="3" y="10"/>
                </a:lnTo>
                <a:lnTo>
                  <a:pt x="3" y="8"/>
                </a:lnTo>
                <a:lnTo>
                  <a:pt x="3" y="7"/>
                </a:lnTo>
                <a:lnTo>
                  <a:pt x="3" y="4"/>
                </a:lnTo>
                <a:lnTo>
                  <a:pt x="4" y="3"/>
                </a:lnTo>
                <a:lnTo>
                  <a:pt x="5" y="2"/>
                </a:lnTo>
                <a:lnTo>
                  <a:pt x="8" y="1"/>
                </a:lnTo>
                <a:lnTo>
                  <a:pt x="9" y="0"/>
                </a:lnTo>
                <a:lnTo>
                  <a:pt x="12" y="0"/>
                </a:lnTo>
                <a:lnTo>
                  <a:pt x="14" y="0"/>
                </a:lnTo>
                <a:lnTo>
                  <a:pt x="17" y="1"/>
                </a:lnTo>
                <a:lnTo>
                  <a:pt x="20" y="2"/>
                </a:lnTo>
                <a:lnTo>
                  <a:pt x="22" y="3"/>
                </a:lnTo>
                <a:lnTo>
                  <a:pt x="26" y="6"/>
                </a:lnTo>
                <a:lnTo>
                  <a:pt x="29" y="8"/>
                </a:lnTo>
                <a:lnTo>
                  <a:pt x="33" y="11"/>
                </a:lnTo>
                <a:lnTo>
                  <a:pt x="35" y="14"/>
                </a:lnTo>
                <a:lnTo>
                  <a:pt x="38" y="16"/>
                </a:lnTo>
                <a:lnTo>
                  <a:pt x="39" y="18"/>
                </a:lnTo>
                <a:lnTo>
                  <a:pt x="41" y="21"/>
                </a:lnTo>
                <a:lnTo>
                  <a:pt x="42" y="22"/>
                </a:lnTo>
                <a:lnTo>
                  <a:pt x="42" y="23"/>
                </a:lnTo>
                <a:lnTo>
                  <a:pt x="43" y="24"/>
                </a:lnTo>
                <a:lnTo>
                  <a:pt x="43" y="25"/>
                </a:lnTo>
                <a:lnTo>
                  <a:pt x="43" y="26"/>
                </a:lnTo>
                <a:lnTo>
                  <a:pt x="43" y="29"/>
                </a:lnTo>
                <a:lnTo>
                  <a:pt x="43" y="32"/>
                </a:lnTo>
                <a:lnTo>
                  <a:pt x="42" y="35"/>
                </a:lnTo>
                <a:lnTo>
                  <a:pt x="42" y="38"/>
                </a:lnTo>
                <a:lnTo>
                  <a:pt x="42" y="42"/>
                </a:lnTo>
                <a:lnTo>
                  <a:pt x="42" y="46"/>
                </a:lnTo>
                <a:lnTo>
                  <a:pt x="41" y="47"/>
                </a:lnTo>
                <a:lnTo>
                  <a:pt x="41" y="51"/>
                </a:lnTo>
                <a:lnTo>
                  <a:pt x="41" y="53"/>
                </a:lnTo>
                <a:lnTo>
                  <a:pt x="41" y="57"/>
                </a:lnTo>
                <a:lnTo>
                  <a:pt x="39" y="61"/>
                </a:lnTo>
                <a:lnTo>
                  <a:pt x="39" y="65"/>
                </a:lnTo>
                <a:lnTo>
                  <a:pt x="39" y="70"/>
                </a:lnTo>
                <a:lnTo>
                  <a:pt x="39" y="74"/>
                </a:lnTo>
                <a:lnTo>
                  <a:pt x="39" y="80"/>
                </a:lnTo>
                <a:lnTo>
                  <a:pt x="38" y="86"/>
                </a:lnTo>
                <a:lnTo>
                  <a:pt x="38" y="92"/>
                </a:lnTo>
                <a:lnTo>
                  <a:pt x="38" y="99"/>
                </a:lnTo>
                <a:lnTo>
                  <a:pt x="38" y="104"/>
                </a:lnTo>
                <a:lnTo>
                  <a:pt x="37" y="113"/>
                </a:lnTo>
                <a:lnTo>
                  <a:pt x="37" y="120"/>
                </a:lnTo>
                <a:lnTo>
                  <a:pt x="37" y="128"/>
                </a:lnTo>
                <a:lnTo>
                  <a:pt x="37" y="143"/>
                </a:lnTo>
                <a:lnTo>
                  <a:pt x="35" y="157"/>
                </a:lnTo>
                <a:lnTo>
                  <a:pt x="35" y="171"/>
                </a:lnTo>
                <a:lnTo>
                  <a:pt x="34" y="184"/>
                </a:lnTo>
                <a:lnTo>
                  <a:pt x="34" y="195"/>
                </a:lnTo>
                <a:lnTo>
                  <a:pt x="33" y="207"/>
                </a:lnTo>
                <a:lnTo>
                  <a:pt x="31" y="216"/>
                </a:lnTo>
                <a:lnTo>
                  <a:pt x="30" y="226"/>
                </a:lnTo>
                <a:lnTo>
                  <a:pt x="30" y="235"/>
                </a:lnTo>
                <a:lnTo>
                  <a:pt x="29" y="242"/>
                </a:lnTo>
                <a:lnTo>
                  <a:pt x="28" y="248"/>
                </a:lnTo>
                <a:lnTo>
                  <a:pt x="26" y="252"/>
                </a:lnTo>
                <a:lnTo>
                  <a:pt x="25" y="257"/>
                </a:lnTo>
                <a:lnTo>
                  <a:pt x="24" y="259"/>
                </a:lnTo>
                <a:lnTo>
                  <a:pt x="22" y="262"/>
                </a:lnTo>
                <a:lnTo>
                  <a:pt x="21" y="262"/>
                </a:lnTo>
                <a:lnTo>
                  <a:pt x="20" y="262"/>
                </a:lnTo>
                <a:lnTo>
                  <a:pt x="18" y="262"/>
                </a:lnTo>
                <a:lnTo>
                  <a:pt x="17" y="262"/>
                </a:lnTo>
                <a:lnTo>
                  <a:pt x="14" y="260"/>
                </a:lnTo>
                <a:lnTo>
                  <a:pt x="13" y="258"/>
                </a:lnTo>
                <a:lnTo>
                  <a:pt x="12" y="256"/>
                </a:lnTo>
                <a:lnTo>
                  <a:pt x="9" y="253"/>
                </a:lnTo>
                <a:lnTo>
                  <a:pt x="8" y="250"/>
                </a:lnTo>
                <a:lnTo>
                  <a:pt x="7" y="246"/>
                </a:lnTo>
                <a:lnTo>
                  <a:pt x="5" y="243"/>
                </a:lnTo>
                <a:lnTo>
                  <a:pt x="4" y="239"/>
                </a:lnTo>
                <a:lnTo>
                  <a:pt x="3" y="236"/>
                </a:lnTo>
                <a:lnTo>
                  <a:pt x="1" y="234"/>
                </a:lnTo>
                <a:lnTo>
                  <a:pt x="1" y="230"/>
                </a:lnTo>
                <a:lnTo>
                  <a:pt x="1" y="228"/>
                </a:lnTo>
                <a:lnTo>
                  <a:pt x="0" y="224"/>
                </a:lnTo>
                <a:lnTo>
                  <a:pt x="0" y="223"/>
                </a:lnTo>
                <a:lnTo>
                  <a:pt x="1" y="221"/>
                </a:lnTo>
                <a:lnTo>
                  <a:pt x="1" y="217"/>
                </a:lnTo>
                <a:lnTo>
                  <a:pt x="1" y="214"/>
                </a:lnTo>
                <a:lnTo>
                  <a:pt x="3" y="209"/>
                </a:lnTo>
                <a:lnTo>
                  <a:pt x="3" y="203"/>
                </a:lnTo>
                <a:lnTo>
                  <a:pt x="4" y="198"/>
                </a:lnTo>
                <a:lnTo>
                  <a:pt x="5" y="191"/>
                </a:lnTo>
                <a:lnTo>
                  <a:pt x="7" y="182"/>
                </a:lnTo>
                <a:lnTo>
                  <a:pt x="7" y="175"/>
                </a:lnTo>
                <a:lnTo>
                  <a:pt x="9" y="161"/>
                </a:lnTo>
                <a:lnTo>
                  <a:pt x="11" y="148"/>
                </a:lnTo>
                <a:lnTo>
                  <a:pt x="11" y="135"/>
                </a:lnTo>
                <a:lnTo>
                  <a:pt x="12" y="129"/>
                </a:lnTo>
                <a:lnTo>
                  <a:pt x="12" y="122"/>
                </a:lnTo>
                <a:lnTo>
                  <a:pt x="12" y="115"/>
                </a:lnTo>
                <a:lnTo>
                  <a:pt x="12" y="107"/>
                </a:lnTo>
                <a:lnTo>
                  <a:pt x="12" y="99"/>
                </a:lnTo>
                <a:lnTo>
                  <a:pt x="13" y="89"/>
                </a:lnTo>
                <a:lnTo>
                  <a:pt x="13" y="80"/>
                </a:lnTo>
                <a:lnTo>
                  <a:pt x="13" y="70"/>
                </a:lnTo>
                <a:lnTo>
                  <a:pt x="12" y="59"/>
                </a:lnTo>
                <a:lnTo>
                  <a:pt x="12" y="50"/>
                </a:lnTo>
                <a:lnTo>
                  <a:pt x="12" y="42"/>
                </a:lnTo>
                <a:lnTo>
                  <a:pt x="11" y="35"/>
                </a:lnTo>
                <a:lnTo>
                  <a:pt x="9" y="29"/>
                </a:lnTo>
                <a:lnTo>
                  <a:pt x="8" y="24"/>
                </a:lnTo>
                <a:lnTo>
                  <a:pt x="7" y="19"/>
                </a:lnTo>
                <a:lnTo>
                  <a:pt x="5" y="16"/>
                </a:lnTo>
                <a:lnTo>
                  <a:pt x="5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3" name="Freeform 249">
            <a:extLst>
              <a:ext uri="{FF2B5EF4-FFF2-40B4-BE49-F238E27FC236}">
                <a16:creationId xmlns:a16="http://schemas.microsoft.com/office/drawing/2014/main" xmlns="" id="{A4E6D63A-7526-4FB6-B998-D6FDE4C15188}"/>
              </a:ext>
            </a:extLst>
          </p:cNvPr>
          <p:cNvSpPr>
            <a:spLocks/>
          </p:cNvSpPr>
          <p:nvPr/>
        </p:nvSpPr>
        <p:spPr bwMode="auto">
          <a:xfrm>
            <a:off x="5627246" y="4711053"/>
            <a:ext cx="248505" cy="1067643"/>
          </a:xfrm>
          <a:custGeom>
            <a:avLst/>
            <a:gdLst>
              <a:gd name="T0" fmla="*/ 1 w 34"/>
              <a:gd name="T1" fmla="*/ 15 h 152"/>
              <a:gd name="T2" fmla="*/ 0 w 34"/>
              <a:gd name="T3" fmla="*/ 11 h 152"/>
              <a:gd name="T4" fmla="*/ 0 w 34"/>
              <a:gd name="T5" fmla="*/ 7 h 152"/>
              <a:gd name="T6" fmla="*/ 3 w 34"/>
              <a:gd name="T7" fmla="*/ 3 h 152"/>
              <a:gd name="T8" fmla="*/ 7 w 34"/>
              <a:gd name="T9" fmla="*/ 0 h 152"/>
              <a:gd name="T10" fmla="*/ 12 w 34"/>
              <a:gd name="T11" fmla="*/ 0 h 152"/>
              <a:gd name="T12" fmla="*/ 20 w 34"/>
              <a:gd name="T13" fmla="*/ 1 h 152"/>
              <a:gd name="T14" fmla="*/ 29 w 34"/>
              <a:gd name="T15" fmla="*/ 5 h 152"/>
              <a:gd name="T16" fmla="*/ 34 w 34"/>
              <a:gd name="T17" fmla="*/ 24 h 152"/>
              <a:gd name="T18" fmla="*/ 34 w 34"/>
              <a:gd name="T19" fmla="*/ 51 h 152"/>
              <a:gd name="T20" fmla="*/ 34 w 34"/>
              <a:gd name="T21" fmla="*/ 76 h 152"/>
              <a:gd name="T22" fmla="*/ 34 w 34"/>
              <a:gd name="T23" fmla="*/ 97 h 152"/>
              <a:gd name="T24" fmla="*/ 33 w 34"/>
              <a:gd name="T25" fmla="*/ 114 h 152"/>
              <a:gd name="T26" fmla="*/ 33 w 34"/>
              <a:gd name="T27" fmla="*/ 127 h 152"/>
              <a:gd name="T28" fmla="*/ 33 w 34"/>
              <a:gd name="T29" fmla="*/ 138 h 152"/>
              <a:gd name="T30" fmla="*/ 31 w 34"/>
              <a:gd name="T31" fmla="*/ 142 h 152"/>
              <a:gd name="T32" fmla="*/ 30 w 34"/>
              <a:gd name="T33" fmla="*/ 147 h 152"/>
              <a:gd name="T34" fmla="*/ 24 w 34"/>
              <a:gd name="T35" fmla="*/ 152 h 152"/>
              <a:gd name="T36" fmla="*/ 18 w 34"/>
              <a:gd name="T37" fmla="*/ 152 h 152"/>
              <a:gd name="T38" fmla="*/ 16 w 34"/>
              <a:gd name="T39" fmla="*/ 149 h 152"/>
              <a:gd name="T40" fmla="*/ 13 w 34"/>
              <a:gd name="T41" fmla="*/ 146 h 152"/>
              <a:gd name="T42" fmla="*/ 12 w 34"/>
              <a:gd name="T43" fmla="*/ 140 h 152"/>
              <a:gd name="T44" fmla="*/ 11 w 34"/>
              <a:gd name="T45" fmla="*/ 133 h 152"/>
              <a:gd name="T46" fmla="*/ 9 w 34"/>
              <a:gd name="T47" fmla="*/ 122 h 152"/>
              <a:gd name="T48" fmla="*/ 9 w 34"/>
              <a:gd name="T49" fmla="*/ 111 h 152"/>
              <a:gd name="T50" fmla="*/ 9 w 34"/>
              <a:gd name="T51" fmla="*/ 98 h 152"/>
              <a:gd name="T52" fmla="*/ 9 w 34"/>
              <a:gd name="T53" fmla="*/ 83 h 152"/>
              <a:gd name="T54" fmla="*/ 9 w 34"/>
              <a:gd name="T55" fmla="*/ 70 h 152"/>
              <a:gd name="T56" fmla="*/ 8 w 34"/>
              <a:gd name="T57" fmla="*/ 58 h 152"/>
              <a:gd name="T58" fmla="*/ 8 w 34"/>
              <a:gd name="T59" fmla="*/ 48 h 152"/>
              <a:gd name="T60" fmla="*/ 7 w 34"/>
              <a:gd name="T61" fmla="*/ 39 h 152"/>
              <a:gd name="T62" fmla="*/ 7 w 34"/>
              <a:gd name="T63" fmla="*/ 31 h 152"/>
              <a:gd name="T64" fmla="*/ 5 w 34"/>
              <a:gd name="T65" fmla="*/ 25 h 152"/>
              <a:gd name="T66" fmla="*/ 4 w 34"/>
              <a:gd name="T67" fmla="*/ 20 h 152"/>
              <a:gd name="T68" fmla="*/ 3 w 34"/>
              <a:gd name="T69" fmla="*/ 19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" h="152">
                <a:moveTo>
                  <a:pt x="3" y="19"/>
                </a:moveTo>
                <a:lnTo>
                  <a:pt x="1" y="15"/>
                </a:lnTo>
                <a:lnTo>
                  <a:pt x="0" y="13"/>
                </a:lnTo>
                <a:lnTo>
                  <a:pt x="0" y="11"/>
                </a:lnTo>
                <a:lnTo>
                  <a:pt x="0" y="8"/>
                </a:lnTo>
                <a:lnTo>
                  <a:pt x="0" y="7"/>
                </a:lnTo>
                <a:lnTo>
                  <a:pt x="1" y="5"/>
                </a:lnTo>
                <a:lnTo>
                  <a:pt x="3" y="3"/>
                </a:lnTo>
                <a:lnTo>
                  <a:pt x="4" y="1"/>
                </a:lnTo>
                <a:lnTo>
                  <a:pt x="7" y="0"/>
                </a:lnTo>
                <a:lnTo>
                  <a:pt x="9" y="0"/>
                </a:lnTo>
                <a:lnTo>
                  <a:pt x="12" y="0"/>
                </a:lnTo>
                <a:lnTo>
                  <a:pt x="16" y="0"/>
                </a:lnTo>
                <a:lnTo>
                  <a:pt x="20" y="1"/>
                </a:lnTo>
                <a:lnTo>
                  <a:pt x="24" y="3"/>
                </a:lnTo>
                <a:lnTo>
                  <a:pt x="29" y="5"/>
                </a:lnTo>
                <a:lnTo>
                  <a:pt x="34" y="7"/>
                </a:lnTo>
                <a:lnTo>
                  <a:pt x="34" y="24"/>
                </a:lnTo>
                <a:lnTo>
                  <a:pt x="34" y="38"/>
                </a:lnTo>
                <a:lnTo>
                  <a:pt x="34" y="51"/>
                </a:lnTo>
                <a:lnTo>
                  <a:pt x="34" y="64"/>
                </a:lnTo>
                <a:lnTo>
                  <a:pt x="34" y="76"/>
                </a:lnTo>
                <a:lnTo>
                  <a:pt x="34" y="88"/>
                </a:lnTo>
                <a:lnTo>
                  <a:pt x="34" y="97"/>
                </a:lnTo>
                <a:lnTo>
                  <a:pt x="34" y="106"/>
                </a:lnTo>
                <a:lnTo>
                  <a:pt x="33" y="114"/>
                </a:lnTo>
                <a:lnTo>
                  <a:pt x="33" y="121"/>
                </a:lnTo>
                <a:lnTo>
                  <a:pt x="33" y="127"/>
                </a:lnTo>
                <a:lnTo>
                  <a:pt x="33" y="133"/>
                </a:lnTo>
                <a:lnTo>
                  <a:pt x="33" y="138"/>
                </a:lnTo>
                <a:lnTo>
                  <a:pt x="31" y="140"/>
                </a:lnTo>
                <a:lnTo>
                  <a:pt x="31" y="142"/>
                </a:lnTo>
                <a:lnTo>
                  <a:pt x="31" y="145"/>
                </a:lnTo>
                <a:lnTo>
                  <a:pt x="30" y="147"/>
                </a:lnTo>
                <a:lnTo>
                  <a:pt x="27" y="149"/>
                </a:lnTo>
                <a:lnTo>
                  <a:pt x="24" y="152"/>
                </a:lnTo>
                <a:lnTo>
                  <a:pt x="20" y="152"/>
                </a:lnTo>
                <a:lnTo>
                  <a:pt x="18" y="152"/>
                </a:lnTo>
                <a:lnTo>
                  <a:pt x="17" y="150"/>
                </a:lnTo>
                <a:lnTo>
                  <a:pt x="16" y="149"/>
                </a:lnTo>
                <a:lnTo>
                  <a:pt x="14" y="148"/>
                </a:lnTo>
                <a:lnTo>
                  <a:pt x="13" y="146"/>
                </a:lnTo>
                <a:lnTo>
                  <a:pt x="13" y="143"/>
                </a:lnTo>
                <a:lnTo>
                  <a:pt x="12" y="140"/>
                </a:lnTo>
                <a:lnTo>
                  <a:pt x="12" y="136"/>
                </a:lnTo>
                <a:lnTo>
                  <a:pt x="11" y="133"/>
                </a:lnTo>
                <a:lnTo>
                  <a:pt x="11" y="128"/>
                </a:lnTo>
                <a:lnTo>
                  <a:pt x="9" y="122"/>
                </a:lnTo>
                <a:lnTo>
                  <a:pt x="9" y="118"/>
                </a:lnTo>
                <a:lnTo>
                  <a:pt x="9" y="111"/>
                </a:lnTo>
                <a:lnTo>
                  <a:pt x="9" y="105"/>
                </a:lnTo>
                <a:lnTo>
                  <a:pt x="9" y="98"/>
                </a:lnTo>
                <a:lnTo>
                  <a:pt x="9" y="91"/>
                </a:lnTo>
                <a:lnTo>
                  <a:pt x="9" y="83"/>
                </a:lnTo>
                <a:lnTo>
                  <a:pt x="9" y="77"/>
                </a:lnTo>
                <a:lnTo>
                  <a:pt x="9" y="70"/>
                </a:lnTo>
                <a:lnTo>
                  <a:pt x="8" y="64"/>
                </a:lnTo>
                <a:lnTo>
                  <a:pt x="8" y="58"/>
                </a:lnTo>
                <a:lnTo>
                  <a:pt x="8" y="53"/>
                </a:lnTo>
                <a:lnTo>
                  <a:pt x="8" y="48"/>
                </a:lnTo>
                <a:lnTo>
                  <a:pt x="8" y="43"/>
                </a:lnTo>
                <a:lnTo>
                  <a:pt x="7" y="39"/>
                </a:lnTo>
                <a:lnTo>
                  <a:pt x="7" y="34"/>
                </a:lnTo>
                <a:lnTo>
                  <a:pt x="7" y="31"/>
                </a:lnTo>
                <a:lnTo>
                  <a:pt x="5" y="28"/>
                </a:lnTo>
                <a:lnTo>
                  <a:pt x="5" y="25"/>
                </a:lnTo>
                <a:lnTo>
                  <a:pt x="4" y="22"/>
                </a:lnTo>
                <a:lnTo>
                  <a:pt x="4" y="20"/>
                </a:lnTo>
                <a:lnTo>
                  <a:pt x="3" y="19"/>
                </a:lnTo>
                <a:lnTo>
                  <a:pt x="3" y="1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4" name="Freeform 251">
            <a:extLst>
              <a:ext uri="{FF2B5EF4-FFF2-40B4-BE49-F238E27FC236}">
                <a16:creationId xmlns:a16="http://schemas.microsoft.com/office/drawing/2014/main" xmlns="" id="{C6569468-CA65-481D-8438-A90E8A980FEC}"/>
              </a:ext>
            </a:extLst>
          </p:cNvPr>
          <p:cNvSpPr>
            <a:spLocks/>
          </p:cNvSpPr>
          <p:nvPr/>
        </p:nvSpPr>
        <p:spPr bwMode="auto">
          <a:xfrm>
            <a:off x="5744190" y="5069273"/>
            <a:ext cx="467773" cy="189650"/>
          </a:xfrm>
          <a:custGeom>
            <a:avLst/>
            <a:gdLst>
              <a:gd name="T0" fmla="*/ 23 w 64"/>
              <a:gd name="T1" fmla="*/ 4 h 27"/>
              <a:gd name="T2" fmla="*/ 28 w 64"/>
              <a:gd name="T3" fmla="*/ 3 h 27"/>
              <a:gd name="T4" fmla="*/ 35 w 64"/>
              <a:gd name="T5" fmla="*/ 2 h 27"/>
              <a:gd name="T6" fmla="*/ 43 w 64"/>
              <a:gd name="T7" fmla="*/ 0 h 27"/>
              <a:gd name="T8" fmla="*/ 51 w 64"/>
              <a:gd name="T9" fmla="*/ 0 h 27"/>
              <a:gd name="T10" fmla="*/ 53 w 64"/>
              <a:gd name="T11" fmla="*/ 0 h 27"/>
              <a:gd name="T12" fmla="*/ 56 w 64"/>
              <a:gd name="T13" fmla="*/ 0 h 27"/>
              <a:gd name="T14" fmla="*/ 58 w 64"/>
              <a:gd name="T15" fmla="*/ 2 h 27"/>
              <a:gd name="T16" fmla="*/ 60 w 64"/>
              <a:gd name="T17" fmla="*/ 3 h 27"/>
              <a:gd name="T18" fmla="*/ 61 w 64"/>
              <a:gd name="T19" fmla="*/ 4 h 27"/>
              <a:gd name="T20" fmla="*/ 62 w 64"/>
              <a:gd name="T21" fmla="*/ 5 h 27"/>
              <a:gd name="T22" fmla="*/ 64 w 64"/>
              <a:gd name="T23" fmla="*/ 6 h 27"/>
              <a:gd name="T24" fmla="*/ 64 w 64"/>
              <a:gd name="T25" fmla="*/ 9 h 27"/>
              <a:gd name="T26" fmla="*/ 62 w 64"/>
              <a:gd name="T27" fmla="*/ 12 h 27"/>
              <a:gd name="T28" fmla="*/ 62 w 64"/>
              <a:gd name="T29" fmla="*/ 14 h 27"/>
              <a:gd name="T30" fmla="*/ 61 w 64"/>
              <a:gd name="T31" fmla="*/ 17 h 27"/>
              <a:gd name="T32" fmla="*/ 60 w 64"/>
              <a:gd name="T33" fmla="*/ 18 h 27"/>
              <a:gd name="T34" fmla="*/ 58 w 64"/>
              <a:gd name="T35" fmla="*/ 20 h 27"/>
              <a:gd name="T36" fmla="*/ 56 w 64"/>
              <a:gd name="T37" fmla="*/ 21 h 27"/>
              <a:gd name="T38" fmla="*/ 53 w 64"/>
              <a:gd name="T39" fmla="*/ 23 h 27"/>
              <a:gd name="T40" fmla="*/ 49 w 64"/>
              <a:gd name="T41" fmla="*/ 24 h 27"/>
              <a:gd name="T42" fmla="*/ 45 w 64"/>
              <a:gd name="T43" fmla="*/ 25 h 27"/>
              <a:gd name="T44" fmla="*/ 40 w 64"/>
              <a:gd name="T45" fmla="*/ 25 h 27"/>
              <a:gd name="T46" fmla="*/ 34 w 64"/>
              <a:gd name="T47" fmla="*/ 26 h 27"/>
              <a:gd name="T48" fmla="*/ 27 w 64"/>
              <a:gd name="T49" fmla="*/ 26 h 27"/>
              <a:gd name="T50" fmla="*/ 19 w 64"/>
              <a:gd name="T51" fmla="*/ 27 h 27"/>
              <a:gd name="T52" fmla="*/ 10 w 64"/>
              <a:gd name="T53" fmla="*/ 27 h 27"/>
              <a:gd name="T54" fmla="*/ 0 w 64"/>
              <a:gd name="T55" fmla="*/ 27 h 27"/>
              <a:gd name="T56" fmla="*/ 0 w 64"/>
              <a:gd name="T57" fmla="*/ 6 h 27"/>
              <a:gd name="T58" fmla="*/ 6 w 64"/>
              <a:gd name="T59" fmla="*/ 6 h 27"/>
              <a:gd name="T60" fmla="*/ 11 w 64"/>
              <a:gd name="T61" fmla="*/ 6 h 27"/>
              <a:gd name="T62" fmla="*/ 17 w 64"/>
              <a:gd name="T63" fmla="*/ 5 h 27"/>
              <a:gd name="T64" fmla="*/ 23 w 64"/>
              <a:gd name="T65" fmla="*/ 4 h 27"/>
              <a:gd name="T66" fmla="*/ 23 w 64"/>
              <a:gd name="T67" fmla="*/ 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4" h="27">
                <a:moveTo>
                  <a:pt x="23" y="4"/>
                </a:moveTo>
                <a:lnTo>
                  <a:pt x="28" y="3"/>
                </a:lnTo>
                <a:lnTo>
                  <a:pt x="35" y="2"/>
                </a:lnTo>
                <a:lnTo>
                  <a:pt x="43" y="0"/>
                </a:lnTo>
                <a:lnTo>
                  <a:pt x="51" y="0"/>
                </a:lnTo>
                <a:lnTo>
                  <a:pt x="53" y="0"/>
                </a:lnTo>
                <a:lnTo>
                  <a:pt x="56" y="0"/>
                </a:lnTo>
                <a:lnTo>
                  <a:pt x="58" y="2"/>
                </a:lnTo>
                <a:lnTo>
                  <a:pt x="60" y="3"/>
                </a:lnTo>
                <a:lnTo>
                  <a:pt x="61" y="4"/>
                </a:lnTo>
                <a:lnTo>
                  <a:pt x="62" y="5"/>
                </a:lnTo>
                <a:lnTo>
                  <a:pt x="64" y="6"/>
                </a:lnTo>
                <a:lnTo>
                  <a:pt x="64" y="9"/>
                </a:lnTo>
                <a:lnTo>
                  <a:pt x="62" y="12"/>
                </a:lnTo>
                <a:lnTo>
                  <a:pt x="62" y="14"/>
                </a:lnTo>
                <a:lnTo>
                  <a:pt x="61" y="17"/>
                </a:lnTo>
                <a:lnTo>
                  <a:pt x="60" y="18"/>
                </a:lnTo>
                <a:lnTo>
                  <a:pt x="58" y="20"/>
                </a:lnTo>
                <a:lnTo>
                  <a:pt x="56" y="21"/>
                </a:lnTo>
                <a:lnTo>
                  <a:pt x="53" y="23"/>
                </a:lnTo>
                <a:lnTo>
                  <a:pt x="49" y="24"/>
                </a:lnTo>
                <a:lnTo>
                  <a:pt x="45" y="25"/>
                </a:lnTo>
                <a:lnTo>
                  <a:pt x="40" y="25"/>
                </a:lnTo>
                <a:lnTo>
                  <a:pt x="34" y="26"/>
                </a:lnTo>
                <a:lnTo>
                  <a:pt x="27" y="26"/>
                </a:lnTo>
                <a:lnTo>
                  <a:pt x="19" y="27"/>
                </a:lnTo>
                <a:lnTo>
                  <a:pt x="10" y="27"/>
                </a:lnTo>
                <a:lnTo>
                  <a:pt x="0" y="27"/>
                </a:lnTo>
                <a:lnTo>
                  <a:pt x="0" y="6"/>
                </a:lnTo>
                <a:lnTo>
                  <a:pt x="6" y="6"/>
                </a:lnTo>
                <a:lnTo>
                  <a:pt x="11" y="6"/>
                </a:lnTo>
                <a:lnTo>
                  <a:pt x="17" y="5"/>
                </a:lnTo>
                <a:lnTo>
                  <a:pt x="23" y="4"/>
                </a:lnTo>
                <a:lnTo>
                  <a:pt x="23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5" name="Freeform 252">
            <a:extLst>
              <a:ext uri="{FF2B5EF4-FFF2-40B4-BE49-F238E27FC236}">
                <a16:creationId xmlns:a16="http://schemas.microsoft.com/office/drawing/2014/main" xmlns="" id="{E672C794-5053-4833-BF36-B03A5A7CB3DD}"/>
              </a:ext>
            </a:extLst>
          </p:cNvPr>
          <p:cNvSpPr>
            <a:spLocks/>
          </p:cNvSpPr>
          <p:nvPr/>
        </p:nvSpPr>
        <p:spPr bwMode="auto">
          <a:xfrm>
            <a:off x="5809967" y="5539881"/>
            <a:ext cx="511627" cy="63218"/>
          </a:xfrm>
          <a:custGeom>
            <a:avLst/>
            <a:gdLst>
              <a:gd name="T0" fmla="*/ 70 w 70"/>
              <a:gd name="T1" fmla="*/ 2 h 9"/>
              <a:gd name="T2" fmla="*/ 70 w 70"/>
              <a:gd name="T3" fmla="*/ 9 h 9"/>
              <a:gd name="T4" fmla="*/ 0 w 70"/>
              <a:gd name="T5" fmla="*/ 9 h 9"/>
              <a:gd name="T6" fmla="*/ 0 w 70"/>
              <a:gd name="T7" fmla="*/ 4 h 9"/>
              <a:gd name="T8" fmla="*/ 8 w 70"/>
              <a:gd name="T9" fmla="*/ 3 h 9"/>
              <a:gd name="T10" fmla="*/ 14 w 70"/>
              <a:gd name="T11" fmla="*/ 3 h 9"/>
              <a:gd name="T12" fmla="*/ 21 w 70"/>
              <a:gd name="T13" fmla="*/ 2 h 9"/>
              <a:gd name="T14" fmla="*/ 29 w 70"/>
              <a:gd name="T15" fmla="*/ 1 h 9"/>
              <a:gd name="T16" fmla="*/ 32 w 70"/>
              <a:gd name="T17" fmla="*/ 1 h 9"/>
              <a:gd name="T18" fmla="*/ 36 w 70"/>
              <a:gd name="T19" fmla="*/ 0 h 9"/>
              <a:gd name="T20" fmla="*/ 42 w 70"/>
              <a:gd name="T21" fmla="*/ 0 h 9"/>
              <a:gd name="T22" fmla="*/ 45 w 70"/>
              <a:gd name="T23" fmla="*/ 1 h 9"/>
              <a:gd name="T24" fmla="*/ 51 w 70"/>
              <a:gd name="T25" fmla="*/ 1 h 9"/>
              <a:gd name="T26" fmla="*/ 57 w 70"/>
              <a:gd name="T27" fmla="*/ 1 h 9"/>
              <a:gd name="T28" fmla="*/ 62 w 70"/>
              <a:gd name="T29" fmla="*/ 2 h 9"/>
              <a:gd name="T30" fmla="*/ 70 w 70"/>
              <a:gd name="T31" fmla="*/ 2 h 9"/>
              <a:gd name="T32" fmla="*/ 70 w 70"/>
              <a:gd name="T33" fmla="*/ 2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70" h="9">
                <a:moveTo>
                  <a:pt x="70" y="2"/>
                </a:moveTo>
                <a:lnTo>
                  <a:pt x="70" y="9"/>
                </a:lnTo>
                <a:lnTo>
                  <a:pt x="0" y="9"/>
                </a:lnTo>
                <a:lnTo>
                  <a:pt x="0" y="4"/>
                </a:lnTo>
                <a:lnTo>
                  <a:pt x="8" y="3"/>
                </a:lnTo>
                <a:lnTo>
                  <a:pt x="14" y="3"/>
                </a:lnTo>
                <a:lnTo>
                  <a:pt x="21" y="2"/>
                </a:lnTo>
                <a:lnTo>
                  <a:pt x="29" y="1"/>
                </a:lnTo>
                <a:lnTo>
                  <a:pt x="32" y="1"/>
                </a:lnTo>
                <a:lnTo>
                  <a:pt x="36" y="0"/>
                </a:lnTo>
                <a:lnTo>
                  <a:pt x="42" y="0"/>
                </a:lnTo>
                <a:lnTo>
                  <a:pt x="45" y="1"/>
                </a:lnTo>
                <a:lnTo>
                  <a:pt x="51" y="1"/>
                </a:lnTo>
                <a:lnTo>
                  <a:pt x="57" y="1"/>
                </a:lnTo>
                <a:lnTo>
                  <a:pt x="62" y="2"/>
                </a:lnTo>
                <a:lnTo>
                  <a:pt x="70" y="2"/>
                </a:lnTo>
                <a:lnTo>
                  <a:pt x="70" y="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7862C556-3350-40D0-9D81-661567BC3481}"/>
              </a:ext>
            </a:extLst>
          </p:cNvPr>
          <p:cNvSpPr/>
          <p:nvPr/>
        </p:nvSpPr>
        <p:spPr>
          <a:xfrm rot="21271557">
            <a:off x="2784411" y="1301435"/>
            <a:ext cx="404562" cy="202784"/>
          </a:xfrm>
          <a:custGeom>
            <a:avLst/>
            <a:gdLst>
              <a:gd name="connsiteX0" fmla="*/ 399385 w 404562"/>
              <a:gd name="connsiteY0" fmla="*/ 0 h 202784"/>
              <a:gd name="connsiteX1" fmla="*/ 404562 w 404562"/>
              <a:gd name="connsiteY1" fmla="*/ 6428 h 202784"/>
              <a:gd name="connsiteX2" fmla="*/ 401871 w 404562"/>
              <a:gd name="connsiteY2" fmla="*/ 34508 h 202784"/>
              <a:gd name="connsiteX3" fmla="*/ 390901 w 404562"/>
              <a:gd name="connsiteY3" fmla="*/ 33457 h 202784"/>
              <a:gd name="connsiteX4" fmla="*/ 372654 w 404562"/>
              <a:gd name="connsiteY4" fmla="*/ 50599 h 202784"/>
              <a:gd name="connsiteX5" fmla="*/ 350714 w 404562"/>
              <a:gd name="connsiteY5" fmla="*/ 48497 h 202784"/>
              <a:gd name="connsiteX6" fmla="*/ 320600 w 404562"/>
              <a:gd name="connsiteY6" fmla="*/ 73949 h 202784"/>
              <a:gd name="connsiteX7" fmla="*/ 290486 w 404562"/>
              <a:gd name="connsiteY7" fmla="*/ 99401 h 202784"/>
              <a:gd name="connsiteX8" fmla="*/ 249402 w 404562"/>
              <a:gd name="connsiteY8" fmla="*/ 123802 h 202784"/>
              <a:gd name="connsiteX9" fmla="*/ 186481 w 404562"/>
              <a:gd name="connsiteY9" fmla="*/ 202784 h 202784"/>
              <a:gd name="connsiteX10" fmla="*/ 0 w 404562"/>
              <a:gd name="connsiteY10" fmla="*/ 184914 h 202784"/>
              <a:gd name="connsiteX11" fmla="*/ 32805 w 404562"/>
              <a:gd name="connsiteY11" fmla="*/ 131382 h 202784"/>
              <a:gd name="connsiteX12" fmla="*/ 49156 w 404562"/>
              <a:gd name="connsiteY12" fmla="*/ 76273 h 202784"/>
              <a:gd name="connsiteX13" fmla="*/ 68302 w 404562"/>
              <a:gd name="connsiteY13" fmla="*/ 49771 h 202784"/>
              <a:gd name="connsiteX14" fmla="*/ 70993 w 404562"/>
              <a:gd name="connsiteY14" fmla="*/ 21691 h 202784"/>
              <a:gd name="connsiteX15" fmla="*/ 72028 w 404562"/>
              <a:gd name="connsiteY15" fmla="*/ 10887 h 202784"/>
              <a:gd name="connsiteX16" fmla="*/ 399385 w 404562"/>
              <a:gd name="connsiteY16" fmla="*/ 0 h 202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04562" h="202784">
                <a:moveTo>
                  <a:pt x="399385" y="0"/>
                </a:moveTo>
                <a:lnTo>
                  <a:pt x="404562" y="6428"/>
                </a:lnTo>
                <a:lnTo>
                  <a:pt x="401871" y="34508"/>
                </a:lnTo>
                <a:lnTo>
                  <a:pt x="390901" y="33457"/>
                </a:lnTo>
                <a:lnTo>
                  <a:pt x="372654" y="50599"/>
                </a:lnTo>
                <a:lnTo>
                  <a:pt x="350714" y="48497"/>
                </a:lnTo>
                <a:lnTo>
                  <a:pt x="320600" y="73949"/>
                </a:lnTo>
                <a:lnTo>
                  <a:pt x="290486" y="99401"/>
                </a:lnTo>
                <a:lnTo>
                  <a:pt x="249402" y="123802"/>
                </a:lnTo>
                <a:lnTo>
                  <a:pt x="186481" y="202784"/>
                </a:lnTo>
                <a:lnTo>
                  <a:pt x="0" y="184914"/>
                </a:lnTo>
                <a:lnTo>
                  <a:pt x="32805" y="131382"/>
                </a:lnTo>
                <a:lnTo>
                  <a:pt x="49156" y="76273"/>
                </a:lnTo>
                <a:lnTo>
                  <a:pt x="68302" y="49771"/>
                </a:lnTo>
                <a:lnTo>
                  <a:pt x="70993" y="21691"/>
                </a:lnTo>
                <a:lnTo>
                  <a:pt x="72028" y="10887"/>
                </a:lnTo>
                <a:lnTo>
                  <a:pt x="39938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3A410830-5824-4D51-B2AC-DB1037985EF4}"/>
              </a:ext>
            </a:extLst>
          </p:cNvPr>
          <p:cNvSpPr/>
          <p:nvPr/>
        </p:nvSpPr>
        <p:spPr>
          <a:xfrm rot="21271557">
            <a:off x="2919220" y="1794043"/>
            <a:ext cx="366578" cy="488890"/>
          </a:xfrm>
          <a:custGeom>
            <a:avLst/>
            <a:gdLst>
              <a:gd name="connsiteX0" fmla="*/ 366578 w 366578"/>
              <a:gd name="connsiteY0" fmla="*/ 0 h 488890"/>
              <a:gd name="connsiteX1" fmla="*/ 365655 w 366578"/>
              <a:gd name="connsiteY1" fmla="*/ 9635 h 488890"/>
              <a:gd name="connsiteX2" fmla="*/ 346511 w 366578"/>
              <a:gd name="connsiteY2" fmla="*/ 36137 h 488890"/>
              <a:gd name="connsiteX3" fmla="*/ 319086 w 366578"/>
              <a:gd name="connsiteY3" fmla="*/ 33509 h 488890"/>
              <a:gd name="connsiteX4" fmla="*/ 305425 w 366578"/>
              <a:gd name="connsiteY4" fmla="*/ 60538 h 488890"/>
              <a:gd name="connsiteX5" fmla="*/ 291766 w 366578"/>
              <a:gd name="connsiteY5" fmla="*/ 87566 h 488890"/>
              <a:gd name="connsiteX6" fmla="*/ 273517 w 366578"/>
              <a:gd name="connsiteY6" fmla="*/ 104710 h 488890"/>
              <a:gd name="connsiteX7" fmla="*/ 257166 w 366578"/>
              <a:gd name="connsiteY7" fmla="*/ 159817 h 488890"/>
              <a:gd name="connsiteX8" fmla="*/ 235330 w 366578"/>
              <a:gd name="connsiteY8" fmla="*/ 214400 h 488890"/>
              <a:gd name="connsiteX9" fmla="*/ 216288 w 366578"/>
              <a:gd name="connsiteY9" fmla="*/ 297588 h 488890"/>
              <a:gd name="connsiteX10" fmla="*/ 180791 w 366578"/>
              <a:gd name="connsiteY10" fmla="*/ 379200 h 488890"/>
              <a:gd name="connsiteX11" fmla="*/ 142603 w 366578"/>
              <a:gd name="connsiteY11" fmla="*/ 488890 h 488890"/>
              <a:gd name="connsiteX12" fmla="*/ 0 w 366578"/>
              <a:gd name="connsiteY12" fmla="*/ 475224 h 488890"/>
              <a:gd name="connsiteX13" fmla="*/ 21733 w 366578"/>
              <a:gd name="connsiteY13" fmla="*/ 363957 h 488890"/>
              <a:gd name="connsiteX14" fmla="*/ 29806 w 366578"/>
              <a:gd name="connsiteY14" fmla="*/ 279717 h 488890"/>
              <a:gd name="connsiteX15" fmla="*/ 48849 w 366578"/>
              <a:gd name="connsiteY15" fmla="*/ 196529 h 488890"/>
              <a:gd name="connsiteX16" fmla="*/ 73376 w 366578"/>
              <a:gd name="connsiteY16" fmla="*/ 113867 h 488890"/>
              <a:gd name="connsiteX17" fmla="*/ 77861 w 366578"/>
              <a:gd name="connsiteY17" fmla="*/ 67067 h 488890"/>
              <a:gd name="connsiteX18" fmla="*/ 80552 w 366578"/>
              <a:gd name="connsiteY18" fmla="*/ 38988 h 488890"/>
              <a:gd name="connsiteX19" fmla="*/ 83243 w 366578"/>
              <a:gd name="connsiteY19" fmla="*/ 10908 h 488890"/>
              <a:gd name="connsiteX20" fmla="*/ 78831 w 366578"/>
              <a:gd name="connsiteY20" fmla="*/ 1402 h 488890"/>
              <a:gd name="connsiteX21" fmla="*/ 366578 w 366578"/>
              <a:gd name="connsiteY21" fmla="*/ 0 h 488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66578" h="488890">
                <a:moveTo>
                  <a:pt x="366578" y="0"/>
                </a:moveTo>
                <a:lnTo>
                  <a:pt x="365655" y="9635"/>
                </a:lnTo>
                <a:lnTo>
                  <a:pt x="346511" y="36137"/>
                </a:lnTo>
                <a:lnTo>
                  <a:pt x="319086" y="33509"/>
                </a:lnTo>
                <a:lnTo>
                  <a:pt x="305425" y="60538"/>
                </a:lnTo>
                <a:lnTo>
                  <a:pt x="291766" y="87566"/>
                </a:lnTo>
                <a:lnTo>
                  <a:pt x="273517" y="104710"/>
                </a:lnTo>
                <a:lnTo>
                  <a:pt x="257166" y="159817"/>
                </a:lnTo>
                <a:lnTo>
                  <a:pt x="235330" y="214400"/>
                </a:lnTo>
                <a:lnTo>
                  <a:pt x="216288" y="297588"/>
                </a:lnTo>
                <a:lnTo>
                  <a:pt x="180791" y="379200"/>
                </a:lnTo>
                <a:lnTo>
                  <a:pt x="142603" y="488890"/>
                </a:lnTo>
                <a:lnTo>
                  <a:pt x="0" y="475224"/>
                </a:lnTo>
                <a:lnTo>
                  <a:pt x="21733" y="363957"/>
                </a:lnTo>
                <a:lnTo>
                  <a:pt x="29806" y="279717"/>
                </a:lnTo>
                <a:lnTo>
                  <a:pt x="48849" y="196529"/>
                </a:lnTo>
                <a:lnTo>
                  <a:pt x="73376" y="113867"/>
                </a:lnTo>
                <a:lnTo>
                  <a:pt x="77861" y="67067"/>
                </a:lnTo>
                <a:lnTo>
                  <a:pt x="80552" y="38988"/>
                </a:lnTo>
                <a:lnTo>
                  <a:pt x="83243" y="10908"/>
                </a:lnTo>
                <a:lnTo>
                  <a:pt x="78831" y="1402"/>
                </a:lnTo>
                <a:lnTo>
                  <a:pt x="36657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DF38F895-37FD-4D66-BFCE-CE34F18B80C8}"/>
              </a:ext>
            </a:extLst>
          </p:cNvPr>
          <p:cNvSpPr/>
          <p:nvPr/>
        </p:nvSpPr>
        <p:spPr>
          <a:xfrm rot="21271557">
            <a:off x="6547022" y="1885498"/>
            <a:ext cx="326729" cy="1189894"/>
          </a:xfrm>
          <a:custGeom>
            <a:avLst/>
            <a:gdLst>
              <a:gd name="connsiteX0" fmla="*/ 325515 w 326729"/>
              <a:gd name="connsiteY0" fmla="*/ 0 h 1189894"/>
              <a:gd name="connsiteX1" fmla="*/ 326729 w 326729"/>
              <a:gd name="connsiteY1" fmla="*/ 4272 h 1189894"/>
              <a:gd name="connsiteX2" fmla="*/ 324935 w 326729"/>
              <a:gd name="connsiteY2" fmla="*/ 22992 h 1189894"/>
              <a:gd name="connsiteX3" fmla="*/ 311274 w 326729"/>
              <a:gd name="connsiteY3" fmla="*/ 50020 h 1189894"/>
              <a:gd name="connsiteX4" fmla="*/ 292130 w 326729"/>
              <a:gd name="connsiteY4" fmla="*/ 76524 h 1189894"/>
              <a:gd name="connsiteX5" fmla="*/ 281160 w 326729"/>
              <a:gd name="connsiteY5" fmla="*/ 75472 h 1189894"/>
              <a:gd name="connsiteX6" fmla="*/ 267499 w 326729"/>
              <a:gd name="connsiteY6" fmla="*/ 102500 h 1189894"/>
              <a:gd name="connsiteX7" fmla="*/ 262117 w 326729"/>
              <a:gd name="connsiteY7" fmla="*/ 158660 h 1189894"/>
              <a:gd name="connsiteX8" fmla="*/ 267705 w 326729"/>
              <a:gd name="connsiteY8" fmla="*/ 215871 h 1189894"/>
              <a:gd name="connsiteX9" fmla="*/ 259632 w 326729"/>
              <a:gd name="connsiteY9" fmla="*/ 300110 h 1189894"/>
              <a:gd name="connsiteX10" fmla="*/ 262529 w 326729"/>
              <a:gd name="connsiteY10" fmla="*/ 385401 h 1189894"/>
              <a:gd name="connsiteX11" fmla="*/ 268219 w 326729"/>
              <a:gd name="connsiteY11" fmla="*/ 499297 h 1189894"/>
              <a:gd name="connsiteX12" fmla="*/ 258352 w 326729"/>
              <a:gd name="connsiteY12" fmla="*/ 602256 h 1189894"/>
              <a:gd name="connsiteX13" fmla="*/ 247589 w 326729"/>
              <a:gd name="connsiteY13" fmla="*/ 714574 h 1189894"/>
              <a:gd name="connsiteX14" fmla="*/ 236825 w 326729"/>
              <a:gd name="connsiteY14" fmla="*/ 826894 h 1189894"/>
              <a:gd name="connsiteX15" fmla="*/ 228752 w 326729"/>
              <a:gd name="connsiteY15" fmla="*/ 911133 h 1189894"/>
              <a:gd name="connsiteX16" fmla="*/ 204226 w 326729"/>
              <a:gd name="connsiteY16" fmla="*/ 993796 h 1189894"/>
              <a:gd name="connsiteX17" fmla="*/ 187874 w 326729"/>
              <a:gd name="connsiteY17" fmla="*/ 1048904 h 1189894"/>
              <a:gd name="connsiteX18" fmla="*/ 174213 w 326729"/>
              <a:gd name="connsiteY18" fmla="*/ 1075933 h 1189894"/>
              <a:gd name="connsiteX19" fmla="*/ 112190 w 326729"/>
              <a:gd name="connsiteY19" fmla="*/ 1145556 h 1189894"/>
              <a:gd name="connsiteX20" fmla="*/ 82075 w 326729"/>
              <a:gd name="connsiteY20" fmla="*/ 1171008 h 1189894"/>
              <a:gd name="connsiteX21" fmla="*/ 71106 w 326729"/>
              <a:gd name="connsiteY21" fmla="*/ 1169957 h 1189894"/>
              <a:gd name="connsiteX22" fmla="*/ 47516 w 326729"/>
              <a:gd name="connsiteY22" fmla="*/ 1189894 h 1189894"/>
              <a:gd name="connsiteX23" fmla="*/ 0 w 326729"/>
              <a:gd name="connsiteY23" fmla="*/ 804199 h 1189894"/>
              <a:gd name="connsiteX24" fmla="*/ 22920 w 326729"/>
              <a:gd name="connsiteY24" fmla="*/ 806395 h 1189894"/>
              <a:gd name="connsiteX25" fmla="*/ 39373 w 326729"/>
              <a:gd name="connsiteY25" fmla="*/ 807972 h 1189894"/>
              <a:gd name="connsiteX26" fmla="*/ 55725 w 326729"/>
              <a:gd name="connsiteY26" fmla="*/ 752863 h 1189894"/>
              <a:gd name="connsiteX27" fmla="*/ 61107 w 326729"/>
              <a:gd name="connsiteY27" fmla="*/ 696704 h 1189894"/>
              <a:gd name="connsiteX28" fmla="*/ 69180 w 326729"/>
              <a:gd name="connsiteY28" fmla="*/ 612465 h 1189894"/>
              <a:gd name="connsiteX29" fmla="*/ 76356 w 326729"/>
              <a:gd name="connsiteY29" fmla="*/ 537586 h 1189894"/>
              <a:gd name="connsiteX30" fmla="*/ 73459 w 326729"/>
              <a:gd name="connsiteY30" fmla="*/ 452295 h 1189894"/>
              <a:gd name="connsiteX31" fmla="*/ 75842 w 326729"/>
              <a:gd name="connsiteY31" fmla="*/ 254160 h 1189894"/>
              <a:gd name="connsiteX32" fmla="*/ 86605 w 326729"/>
              <a:gd name="connsiteY32" fmla="*/ 141841 h 1189894"/>
              <a:gd name="connsiteX33" fmla="*/ 81018 w 326729"/>
              <a:gd name="connsiteY33" fmla="*/ 84630 h 1189894"/>
              <a:gd name="connsiteX34" fmla="*/ 70805 w 326729"/>
              <a:gd name="connsiteY34" fmla="*/ 31379 h 1189894"/>
              <a:gd name="connsiteX35" fmla="*/ 325515 w 326729"/>
              <a:gd name="connsiteY35" fmla="*/ 0 h 1189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326729" h="1189894">
                <a:moveTo>
                  <a:pt x="325515" y="0"/>
                </a:moveTo>
                <a:lnTo>
                  <a:pt x="326729" y="4272"/>
                </a:lnTo>
                <a:lnTo>
                  <a:pt x="324935" y="22992"/>
                </a:lnTo>
                <a:lnTo>
                  <a:pt x="311274" y="50020"/>
                </a:lnTo>
                <a:lnTo>
                  <a:pt x="292130" y="76524"/>
                </a:lnTo>
                <a:lnTo>
                  <a:pt x="281160" y="75472"/>
                </a:lnTo>
                <a:lnTo>
                  <a:pt x="267499" y="102500"/>
                </a:lnTo>
                <a:lnTo>
                  <a:pt x="262117" y="158660"/>
                </a:lnTo>
                <a:lnTo>
                  <a:pt x="267705" y="215871"/>
                </a:lnTo>
                <a:lnTo>
                  <a:pt x="259632" y="300110"/>
                </a:lnTo>
                <a:lnTo>
                  <a:pt x="262529" y="385401"/>
                </a:lnTo>
                <a:lnTo>
                  <a:pt x="268219" y="499297"/>
                </a:lnTo>
                <a:lnTo>
                  <a:pt x="258352" y="602256"/>
                </a:lnTo>
                <a:lnTo>
                  <a:pt x="247589" y="714574"/>
                </a:lnTo>
                <a:lnTo>
                  <a:pt x="236825" y="826894"/>
                </a:lnTo>
                <a:lnTo>
                  <a:pt x="228752" y="911133"/>
                </a:lnTo>
                <a:lnTo>
                  <a:pt x="204226" y="993796"/>
                </a:lnTo>
                <a:lnTo>
                  <a:pt x="187874" y="1048904"/>
                </a:lnTo>
                <a:lnTo>
                  <a:pt x="174213" y="1075933"/>
                </a:lnTo>
                <a:lnTo>
                  <a:pt x="112190" y="1145556"/>
                </a:lnTo>
                <a:lnTo>
                  <a:pt x="82075" y="1171008"/>
                </a:lnTo>
                <a:lnTo>
                  <a:pt x="71106" y="1169957"/>
                </a:lnTo>
                <a:lnTo>
                  <a:pt x="47516" y="1189894"/>
                </a:lnTo>
                <a:lnTo>
                  <a:pt x="0" y="804199"/>
                </a:lnTo>
                <a:lnTo>
                  <a:pt x="22920" y="806395"/>
                </a:lnTo>
                <a:lnTo>
                  <a:pt x="39373" y="807972"/>
                </a:lnTo>
                <a:lnTo>
                  <a:pt x="55725" y="752863"/>
                </a:lnTo>
                <a:lnTo>
                  <a:pt x="61107" y="696704"/>
                </a:lnTo>
                <a:lnTo>
                  <a:pt x="69180" y="612465"/>
                </a:lnTo>
                <a:lnTo>
                  <a:pt x="76356" y="537586"/>
                </a:lnTo>
                <a:lnTo>
                  <a:pt x="73459" y="452295"/>
                </a:lnTo>
                <a:lnTo>
                  <a:pt x="75842" y="254160"/>
                </a:lnTo>
                <a:lnTo>
                  <a:pt x="86605" y="141841"/>
                </a:lnTo>
                <a:lnTo>
                  <a:pt x="81018" y="84630"/>
                </a:lnTo>
                <a:lnTo>
                  <a:pt x="70805" y="31379"/>
                </a:lnTo>
                <a:lnTo>
                  <a:pt x="32551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D491439C-9DA9-461F-830A-D16917C160F7}"/>
              </a:ext>
            </a:extLst>
          </p:cNvPr>
          <p:cNvSpPr/>
          <p:nvPr/>
        </p:nvSpPr>
        <p:spPr>
          <a:xfrm rot="21271557">
            <a:off x="9335577" y="2629886"/>
            <a:ext cx="317616" cy="365973"/>
          </a:xfrm>
          <a:custGeom>
            <a:avLst/>
            <a:gdLst>
              <a:gd name="connsiteX0" fmla="*/ 21837 w 317616"/>
              <a:gd name="connsiteY0" fmla="*/ 0 h 365973"/>
              <a:gd name="connsiteX1" fmla="*/ 32805 w 317616"/>
              <a:gd name="connsiteY1" fmla="*/ 1051 h 365973"/>
              <a:gd name="connsiteX2" fmla="*/ 60230 w 317616"/>
              <a:gd name="connsiteY2" fmla="*/ 3679 h 365973"/>
              <a:gd name="connsiteX3" fmla="*/ 71199 w 317616"/>
              <a:gd name="connsiteY3" fmla="*/ 4730 h 365973"/>
              <a:gd name="connsiteX4" fmla="*/ 98623 w 317616"/>
              <a:gd name="connsiteY4" fmla="*/ 7358 h 365973"/>
              <a:gd name="connsiteX5" fmla="*/ 123355 w 317616"/>
              <a:gd name="connsiteY5" fmla="*/ 38066 h 365973"/>
              <a:gd name="connsiteX6" fmla="*/ 161749 w 317616"/>
              <a:gd name="connsiteY6" fmla="*/ 41745 h 365973"/>
              <a:gd name="connsiteX7" fmla="*/ 216596 w 317616"/>
              <a:gd name="connsiteY7" fmla="*/ 47001 h 365973"/>
              <a:gd name="connsiteX8" fmla="*/ 265959 w 317616"/>
              <a:gd name="connsiteY8" fmla="*/ 51732 h 365973"/>
              <a:gd name="connsiteX9" fmla="*/ 293383 w 317616"/>
              <a:gd name="connsiteY9" fmla="*/ 54360 h 365973"/>
              <a:gd name="connsiteX10" fmla="*/ 309837 w 317616"/>
              <a:gd name="connsiteY10" fmla="*/ 55937 h 365973"/>
              <a:gd name="connsiteX11" fmla="*/ 317616 w 317616"/>
              <a:gd name="connsiteY11" fmla="*/ 56682 h 365973"/>
              <a:gd name="connsiteX12" fmla="*/ 232754 w 317616"/>
              <a:gd name="connsiteY12" fmla="*/ 365973 h 365973"/>
              <a:gd name="connsiteX13" fmla="*/ 228081 w 317616"/>
              <a:gd name="connsiteY13" fmla="*/ 331479 h 365973"/>
              <a:gd name="connsiteX14" fmla="*/ 230772 w 317616"/>
              <a:gd name="connsiteY14" fmla="*/ 303399 h 365973"/>
              <a:gd name="connsiteX15" fmla="*/ 222493 w 317616"/>
              <a:gd name="connsiteY15" fmla="*/ 274268 h 365973"/>
              <a:gd name="connsiteX16" fmla="*/ 208729 w 317616"/>
              <a:gd name="connsiteY16" fmla="*/ 244611 h 365973"/>
              <a:gd name="connsiteX17" fmla="*/ 181306 w 317616"/>
              <a:gd name="connsiteY17" fmla="*/ 241983 h 365973"/>
              <a:gd name="connsiteX18" fmla="*/ 173027 w 317616"/>
              <a:gd name="connsiteY18" fmla="*/ 212852 h 365973"/>
              <a:gd name="connsiteX19" fmla="*/ 148295 w 317616"/>
              <a:gd name="connsiteY19" fmla="*/ 182145 h 365973"/>
              <a:gd name="connsiteX20" fmla="*/ 109900 w 317616"/>
              <a:gd name="connsiteY20" fmla="*/ 178465 h 365973"/>
              <a:gd name="connsiteX21" fmla="*/ 85168 w 317616"/>
              <a:gd name="connsiteY21" fmla="*/ 147757 h 365973"/>
              <a:gd name="connsiteX22" fmla="*/ 60436 w 317616"/>
              <a:gd name="connsiteY22" fmla="*/ 117050 h 365973"/>
              <a:gd name="connsiteX23" fmla="*/ 35702 w 317616"/>
              <a:gd name="connsiteY23" fmla="*/ 86341 h 365973"/>
              <a:gd name="connsiteX24" fmla="*/ 24732 w 317616"/>
              <a:gd name="connsiteY24" fmla="*/ 85290 h 365973"/>
              <a:gd name="connsiteX25" fmla="*/ 16455 w 317616"/>
              <a:gd name="connsiteY25" fmla="*/ 56159 h 365973"/>
              <a:gd name="connsiteX26" fmla="*/ 0 w 317616"/>
              <a:gd name="connsiteY26" fmla="*/ 54583 h 365973"/>
              <a:gd name="connsiteX27" fmla="*/ 2691 w 317616"/>
              <a:gd name="connsiteY27" fmla="*/ 26502 h 365973"/>
              <a:gd name="connsiteX28" fmla="*/ 19146 w 317616"/>
              <a:gd name="connsiteY28" fmla="*/ 28079 h 365973"/>
              <a:gd name="connsiteX29" fmla="*/ 21837 w 317616"/>
              <a:gd name="connsiteY29" fmla="*/ 0 h 365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17616" h="365973">
                <a:moveTo>
                  <a:pt x="21837" y="0"/>
                </a:moveTo>
                <a:lnTo>
                  <a:pt x="32805" y="1051"/>
                </a:lnTo>
                <a:lnTo>
                  <a:pt x="60230" y="3679"/>
                </a:lnTo>
                <a:lnTo>
                  <a:pt x="71199" y="4730"/>
                </a:lnTo>
                <a:lnTo>
                  <a:pt x="98623" y="7358"/>
                </a:lnTo>
                <a:lnTo>
                  <a:pt x="123355" y="38066"/>
                </a:lnTo>
                <a:lnTo>
                  <a:pt x="161749" y="41745"/>
                </a:lnTo>
                <a:lnTo>
                  <a:pt x="216596" y="47001"/>
                </a:lnTo>
                <a:lnTo>
                  <a:pt x="265959" y="51732"/>
                </a:lnTo>
                <a:lnTo>
                  <a:pt x="293383" y="54360"/>
                </a:lnTo>
                <a:lnTo>
                  <a:pt x="309837" y="55937"/>
                </a:lnTo>
                <a:lnTo>
                  <a:pt x="317616" y="56682"/>
                </a:lnTo>
                <a:lnTo>
                  <a:pt x="232754" y="365973"/>
                </a:lnTo>
                <a:lnTo>
                  <a:pt x="228081" y="331479"/>
                </a:lnTo>
                <a:lnTo>
                  <a:pt x="230772" y="303399"/>
                </a:lnTo>
                <a:lnTo>
                  <a:pt x="222493" y="274268"/>
                </a:lnTo>
                <a:lnTo>
                  <a:pt x="208729" y="244611"/>
                </a:lnTo>
                <a:lnTo>
                  <a:pt x="181306" y="241983"/>
                </a:lnTo>
                <a:lnTo>
                  <a:pt x="173027" y="212852"/>
                </a:lnTo>
                <a:lnTo>
                  <a:pt x="148295" y="182145"/>
                </a:lnTo>
                <a:lnTo>
                  <a:pt x="109900" y="178465"/>
                </a:lnTo>
                <a:lnTo>
                  <a:pt x="85168" y="147757"/>
                </a:lnTo>
                <a:lnTo>
                  <a:pt x="60436" y="117050"/>
                </a:lnTo>
                <a:lnTo>
                  <a:pt x="35702" y="86341"/>
                </a:lnTo>
                <a:lnTo>
                  <a:pt x="24732" y="85290"/>
                </a:lnTo>
                <a:lnTo>
                  <a:pt x="16455" y="56159"/>
                </a:lnTo>
                <a:lnTo>
                  <a:pt x="0" y="54583"/>
                </a:lnTo>
                <a:lnTo>
                  <a:pt x="2691" y="26502"/>
                </a:lnTo>
                <a:lnTo>
                  <a:pt x="19146" y="28079"/>
                </a:lnTo>
                <a:lnTo>
                  <a:pt x="2183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F771F04E-5E03-49F2-AF75-52C4FECDAE48}"/>
              </a:ext>
            </a:extLst>
          </p:cNvPr>
          <p:cNvSpPr/>
          <p:nvPr/>
        </p:nvSpPr>
        <p:spPr>
          <a:xfrm rot="21271557">
            <a:off x="6772242" y="4330519"/>
            <a:ext cx="433390" cy="2083343"/>
          </a:xfrm>
          <a:custGeom>
            <a:avLst/>
            <a:gdLst>
              <a:gd name="connsiteX0" fmla="*/ 433390 w 433390"/>
              <a:gd name="connsiteY0" fmla="*/ 0 h 2083343"/>
              <a:gd name="connsiteX1" fmla="*/ 431481 w 433390"/>
              <a:gd name="connsiteY1" fmla="*/ 2944 h 2083343"/>
              <a:gd name="connsiteX2" fmla="*/ 428801 w 433390"/>
              <a:gd name="connsiteY2" fmla="*/ 30912 h 2083343"/>
              <a:gd name="connsiteX3" fmla="*/ 420185 w 433390"/>
              <a:gd name="connsiteY3" fmla="*/ 44199 h 2083343"/>
              <a:gd name="connsiteX4" fmla="*/ 396348 w 433390"/>
              <a:gd name="connsiteY4" fmla="*/ 63083 h 2083343"/>
              <a:gd name="connsiteX5" fmla="*/ 388402 w 433390"/>
              <a:gd name="connsiteY5" fmla="*/ 69378 h 2083343"/>
              <a:gd name="connsiteX6" fmla="*/ 379787 w 433390"/>
              <a:gd name="connsiteY6" fmla="*/ 82664 h 2083343"/>
              <a:gd name="connsiteX7" fmla="*/ 363896 w 433390"/>
              <a:gd name="connsiteY7" fmla="*/ 95254 h 2083343"/>
              <a:gd name="connsiteX8" fmla="*/ 361216 w 433390"/>
              <a:gd name="connsiteY8" fmla="*/ 123222 h 2083343"/>
              <a:gd name="connsiteX9" fmla="*/ 351930 w 433390"/>
              <a:gd name="connsiteY9" fmla="*/ 143500 h 2083343"/>
              <a:gd name="connsiteX10" fmla="*/ 348580 w 433390"/>
              <a:gd name="connsiteY10" fmla="*/ 178460 h 2083343"/>
              <a:gd name="connsiteX11" fmla="*/ 345229 w 433390"/>
              <a:gd name="connsiteY11" fmla="*/ 213420 h 2083343"/>
              <a:gd name="connsiteX12" fmla="*/ 342549 w 433390"/>
              <a:gd name="connsiteY12" fmla="*/ 241387 h 2083343"/>
              <a:gd name="connsiteX13" fmla="*/ 333264 w 433390"/>
              <a:gd name="connsiteY13" fmla="*/ 261666 h 2083343"/>
              <a:gd name="connsiteX14" fmla="*/ 331253 w 433390"/>
              <a:gd name="connsiteY14" fmla="*/ 282642 h 2083343"/>
              <a:gd name="connsiteX15" fmla="*/ 327903 w 433390"/>
              <a:gd name="connsiteY15" fmla="*/ 317601 h 2083343"/>
              <a:gd name="connsiteX16" fmla="*/ 325893 w 433390"/>
              <a:gd name="connsiteY16" fmla="*/ 338577 h 2083343"/>
              <a:gd name="connsiteX17" fmla="*/ 322543 w 433390"/>
              <a:gd name="connsiteY17" fmla="*/ 373537 h 2083343"/>
              <a:gd name="connsiteX18" fmla="*/ 319192 w 433390"/>
              <a:gd name="connsiteY18" fmla="*/ 408497 h 2083343"/>
              <a:gd name="connsiteX19" fmla="*/ 315842 w 433390"/>
              <a:gd name="connsiteY19" fmla="*/ 443457 h 2083343"/>
              <a:gd name="connsiteX20" fmla="*/ 311822 w 433390"/>
              <a:gd name="connsiteY20" fmla="*/ 485408 h 2083343"/>
              <a:gd name="connsiteX21" fmla="*/ 315077 w 433390"/>
              <a:gd name="connsiteY21" fmla="*/ 528057 h 2083343"/>
              <a:gd name="connsiteX22" fmla="*/ 310387 w 433390"/>
              <a:gd name="connsiteY22" fmla="*/ 577000 h 2083343"/>
              <a:gd name="connsiteX23" fmla="*/ 305696 w 433390"/>
              <a:gd name="connsiteY23" fmla="*/ 625944 h 2083343"/>
              <a:gd name="connsiteX24" fmla="*/ 301006 w 433390"/>
              <a:gd name="connsiteY24" fmla="*/ 674888 h 2083343"/>
              <a:gd name="connsiteX25" fmla="*/ 302921 w 433390"/>
              <a:gd name="connsiteY25" fmla="*/ 731521 h 2083343"/>
              <a:gd name="connsiteX26" fmla="*/ 297561 w 433390"/>
              <a:gd name="connsiteY26" fmla="*/ 787456 h 2083343"/>
              <a:gd name="connsiteX27" fmla="*/ 292201 w 433390"/>
              <a:gd name="connsiteY27" fmla="*/ 843391 h 2083343"/>
              <a:gd name="connsiteX28" fmla="*/ 300050 w 433390"/>
              <a:gd name="connsiteY28" fmla="*/ 914705 h 2083343"/>
              <a:gd name="connsiteX29" fmla="*/ 294020 w 433390"/>
              <a:gd name="connsiteY29" fmla="*/ 977633 h 2083343"/>
              <a:gd name="connsiteX30" fmla="*/ 288660 w 433390"/>
              <a:gd name="connsiteY30" fmla="*/ 1033568 h 2083343"/>
              <a:gd name="connsiteX31" fmla="*/ 289235 w 433390"/>
              <a:gd name="connsiteY31" fmla="*/ 1104185 h 2083343"/>
              <a:gd name="connsiteX32" fmla="*/ 284544 w 433390"/>
              <a:gd name="connsiteY32" fmla="*/ 1153129 h 2083343"/>
              <a:gd name="connsiteX33" fmla="*/ 279184 w 433390"/>
              <a:gd name="connsiteY33" fmla="*/ 1209064 h 2083343"/>
              <a:gd name="connsiteX34" fmla="*/ 273824 w 433390"/>
              <a:gd name="connsiteY34" fmla="*/ 1264999 h 2083343"/>
              <a:gd name="connsiteX35" fmla="*/ 269133 w 433390"/>
              <a:gd name="connsiteY35" fmla="*/ 1313943 h 2083343"/>
              <a:gd name="connsiteX36" fmla="*/ 264443 w 433390"/>
              <a:gd name="connsiteY36" fmla="*/ 1362887 h 2083343"/>
              <a:gd name="connsiteX37" fmla="*/ 260422 w 433390"/>
              <a:gd name="connsiteY37" fmla="*/ 1404838 h 2083343"/>
              <a:gd name="connsiteX38" fmla="*/ 255732 w 433390"/>
              <a:gd name="connsiteY38" fmla="*/ 1453782 h 2083343"/>
              <a:gd name="connsiteX39" fmla="*/ 252382 w 433390"/>
              <a:gd name="connsiteY39" fmla="*/ 1488742 h 2083343"/>
              <a:gd name="connsiteX40" fmla="*/ 249032 w 433390"/>
              <a:gd name="connsiteY40" fmla="*/ 1523701 h 2083343"/>
              <a:gd name="connsiteX41" fmla="*/ 245011 w 433390"/>
              <a:gd name="connsiteY41" fmla="*/ 1565653 h 2083343"/>
              <a:gd name="connsiteX42" fmla="*/ 241661 w 433390"/>
              <a:gd name="connsiteY42" fmla="*/ 1600612 h 2083343"/>
              <a:gd name="connsiteX43" fmla="*/ 238981 w 433390"/>
              <a:gd name="connsiteY43" fmla="*/ 1628580 h 2083343"/>
              <a:gd name="connsiteX44" fmla="*/ 235631 w 433390"/>
              <a:gd name="connsiteY44" fmla="*/ 1663540 h 2083343"/>
              <a:gd name="connsiteX45" fmla="*/ 230270 w 433390"/>
              <a:gd name="connsiteY45" fmla="*/ 1719476 h 2083343"/>
              <a:gd name="connsiteX46" fmla="*/ 217634 w 433390"/>
              <a:gd name="connsiteY46" fmla="*/ 1774713 h 2083343"/>
              <a:gd name="connsiteX47" fmla="*/ 198393 w 433390"/>
              <a:gd name="connsiteY47" fmla="*/ 1822263 h 2083343"/>
              <a:gd name="connsiteX48" fmla="*/ 187097 w 433390"/>
              <a:gd name="connsiteY48" fmla="*/ 1863517 h 2083343"/>
              <a:gd name="connsiteX49" fmla="*/ 175801 w 433390"/>
              <a:gd name="connsiteY49" fmla="*/ 1904772 h 2083343"/>
              <a:gd name="connsiteX50" fmla="*/ 158570 w 433390"/>
              <a:gd name="connsiteY50" fmla="*/ 1931345 h 2083343"/>
              <a:gd name="connsiteX51" fmla="*/ 147944 w 433390"/>
              <a:gd name="connsiteY51" fmla="*/ 1965608 h 2083343"/>
              <a:gd name="connsiteX52" fmla="*/ 122767 w 433390"/>
              <a:gd name="connsiteY52" fmla="*/ 1998476 h 2083343"/>
              <a:gd name="connsiteX53" fmla="*/ 106875 w 433390"/>
              <a:gd name="connsiteY53" fmla="*/ 2011064 h 2083343"/>
              <a:gd name="connsiteX54" fmla="*/ 96919 w 433390"/>
              <a:gd name="connsiteY54" fmla="*/ 2038335 h 2083343"/>
              <a:gd name="connsiteX55" fmla="*/ 73752 w 433390"/>
              <a:gd name="connsiteY55" fmla="*/ 2050227 h 2083343"/>
              <a:gd name="connsiteX56" fmla="*/ 65137 w 433390"/>
              <a:gd name="connsiteY56" fmla="*/ 2063514 h 2083343"/>
              <a:gd name="connsiteX57" fmla="*/ 42640 w 433390"/>
              <a:gd name="connsiteY57" fmla="*/ 2068414 h 2083343"/>
              <a:gd name="connsiteX58" fmla="*/ 34024 w 433390"/>
              <a:gd name="connsiteY58" fmla="*/ 2081701 h 2083343"/>
              <a:gd name="connsiteX59" fmla="*/ 19472 w 433390"/>
              <a:gd name="connsiteY59" fmla="*/ 2080306 h 2083343"/>
              <a:gd name="connsiteX60" fmla="*/ 11217 w 433390"/>
              <a:gd name="connsiteY60" fmla="*/ 2083343 h 2083343"/>
              <a:gd name="connsiteX61" fmla="*/ 0 w 433390"/>
              <a:gd name="connsiteY61" fmla="*/ 1598228 h 2083343"/>
              <a:gd name="connsiteX62" fmla="*/ 15447 w 433390"/>
              <a:gd name="connsiteY62" fmla="*/ 1585990 h 2083343"/>
              <a:gd name="connsiteX63" fmla="*/ 17457 w 433390"/>
              <a:gd name="connsiteY63" fmla="*/ 1565014 h 2083343"/>
              <a:gd name="connsiteX64" fmla="*/ 18798 w 433390"/>
              <a:gd name="connsiteY64" fmla="*/ 1551030 h 2083343"/>
              <a:gd name="connsiteX65" fmla="*/ 20808 w 433390"/>
              <a:gd name="connsiteY65" fmla="*/ 1530054 h 2083343"/>
              <a:gd name="connsiteX66" fmla="*/ 23488 w 433390"/>
              <a:gd name="connsiteY66" fmla="*/ 1502087 h 2083343"/>
              <a:gd name="connsiteX67" fmla="*/ 25498 w 433390"/>
              <a:gd name="connsiteY67" fmla="*/ 1481112 h 2083343"/>
              <a:gd name="connsiteX68" fmla="*/ 35454 w 433390"/>
              <a:gd name="connsiteY68" fmla="*/ 1453841 h 2083343"/>
              <a:gd name="connsiteX69" fmla="*/ 38804 w 433390"/>
              <a:gd name="connsiteY69" fmla="*/ 1418881 h 2083343"/>
              <a:gd name="connsiteX70" fmla="*/ 42154 w 433390"/>
              <a:gd name="connsiteY70" fmla="*/ 1383921 h 2083343"/>
              <a:gd name="connsiteX71" fmla="*/ 45505 w 433390"/>
              <a:gd name="connsiteY71" fmla="*/ 1348962 h 2083343"/>
              <a:gd name="connsiteX72" fmla="*/ 49525 w 433390"/>
              <a:gd name="connsiteY72" fmla="*/ 1307010 h 2083343"/>
              <a:gd name="connsiteX73" fmla="*/ 53545 w 433390"/>
              <a:gd name="connsiteY73" fmla="*/ 1265058 h 2083343"/>
              <a:gd name="connsiteX74" fmla="*/ 62256 w 433390"/>
              <a:gd name="connsiteY74" fmla="*/ 1174163 h 2083343"/>
              <a:gd name="connsiteX75" fmla="*/ 70297 w 433390"/>
              <a:gd name="connsiteY75" fmla="*/ 1090260 h 2083343"/>
              <a:gd name="connsiteX76" fmla="*/ 71732 w 433390"/>
              <a:gd name="connsiteY76" fmla="*/ 998667 h 2083343"/>
              <a:gd name="connsiteX77" fmla="*/ 81112 w 433390"/>
              <a:gd name="connsiteY77" fmla="*/ 900780 h 2083343"/>
              <a:gd name="connsiteX78" fmla="*/ 91163 w 433390"/>
              <a:gd name="connsiteY78" fmla="*/ 795901 h 2083343"/>
              <a:gd name="connsiteX79" fmla="*/ 85992 w 433390"/>
              <a:gd name="connsiteY79" fmla="*/ 696620 h 2083343"/>
              <a:gd name="connsiteX80" fmla="*/ 96713 w 433390"/>
              <a:gd name="connsiteY80" fmla="*/ 584748 h 2083343"/>
              <a:gd name="connsiteX81" fmla="*/ 107434 w 433390"/>
              <a:gd name="connsiteY81" fmla="*/ 472877 h 2083343"/>
              <a:gd name="connsiteX82" fmla="*/ 105519 w 433390"/>
              <a:gd name="connsiteY82" fmla="*/ 416245 h 2083343"/>
              <a:gd name="connsiteX83" fmla="*/ 110209 w 433390"/>
              <a:gd name="connsiteY83" fmla="*/ 367301 h 2083343"/>
              <a:gd name="connsiteX84" fmla="*/ 114900 w 433390"/>
              <a:gd name="connsiteY84" fmla="*/ 318357 h 2083343"/>
              <a:gd name="connsiteX85" fmla="*/ 118920 w 433390"/>
              <a:gd name="connsiteY85" fmla="*/ 276406 h 2083343"/>
              <a:gd name="connsiteX86" fmla="*/ 114995 w 433390"/>
              <a:gd name="connsiteY86" fmla="*/ 240748 h 2083343"/>
              <a:gd name="connsiteX87" fmla="*/ 119015 w 433390"/>
              <a:gd name="connsiteY87" fmla="*/ 198798 h 2083343"/>
              <a:gd name="connsiteX88" fmla="*/ 122365 w 433390"/>
              <a:gd name="connsiteY88" fmla="*/ 163838 h 2083343"/>
              <a:gd name="connsiteX89" fmla="*/ 111164 w 433390"/>
              <a:gd name="connsiteY89" fmla="*/ 127484 h 2083343"/>
              <a:gd name="connsiteX90" fmla="*/ 113844 w 433390"/>
              <a:gd name="connsiteY90" fmla="*/ 99516 h 2083343"/>
              <a:gd name="connsiteX91" fmla="*/ 116524 w 433390"/>
              <a:gd name="connsiteY91" fmla="*/ 71548 h 2083343"/>
              <a:gd name="connsiteX92" fmla="*/ 110589 w 433390"/>
              <a:gd name="connsiteY92" fmla="*/ 56867 h 2083343"/>
              <a:gd name="connsiteX93" fmla="*/ 111929 w 433390"/>
              <a:gd name="connsiteY93" fmla="*/ 42883 h 2083343"/>
              <a:gd name="connsiteX94" fmla="*/ 113939 w 433390"/>
              <a:gd name="connsiteY94" fmla="*/ 21907 h 2083343"/>
              <a:gd name="connsiteX95" fmla="*/ 108123 w 433390"/>
              <a:gd name="connsiteY95" fmla="*/ 7520 h 2083343"/>
              <a:gd name="connsiteX96" fmla="*/ 433390 w 433390"/>
              <a:gd name="connsiteY96" fmla="*/ 0 h 20833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</a:cxnLst>
            <a:rect l="l" t="t" r="r" b="b"/>
            <a:pathLst>
              <a:path w="433390" h="2083343">
                <a:moveTo>
                  <a:pt x="433390" y="0"/>
                </a:moveTo>
                <a:lnTo>
                  <a:pt x="431481" y="2944"/>
                </a:lnTo>
                <a:lnTo>
                  <a:pt x="428801" y="30912"/>
                </a:lnTo>
                <a:lnTo>
                  <a:pt x="420185" y="44199"/>
                </a:lnTo>
                <a:lnTo>
                  <a:pt x="396348" y="63083"/>
                </a:lnTo>
                <a:lnTo>
                  <a:pt x="388402" y="69378"/>
                </a:lnTo>
                <a:lnTo>
                  <a:pt x="379787" y="82664"/>
                </a:lnTo>
                <a:lnTo>
                  <a:pt x="363896" y="95254"/>
                </a:lnTo>
                <a:lnTo>
                  <a:pt x="361216" y="123222"/>
                </a:lnTo>
                <a:lnTo>
                  <a:pt x="351930" y="143500"/>
                </a:lnTo>
                <a:lnTo>
                  <a:pt x="348580" y="178460"/>
                </a:lnTo>
                <a:lnTo>
                  <a:pt x="345229" y="213420"/>
                </a:lnTo>
                <a:lnTo>
                  <a:pt x="342549" y="241387"/>
                </a:lnTo>
                <a:lnTo>
                  <a:pt x="333264" y="261666"/>
                </a:lnTo>
                <a:lnTo>
                  <a:pt x="331253" y="282642"/>
                </a:lnTo>
                <a:lnTo>
                  <a:pt x="327903" y="317601"/>
                </a:lnTo>
                <a:lnTo>
                  <a:pt x="325893" y="338577"/>
                </a:lnTo>
                <a:lnTo>
                  <a:pt x="322543" y="373537"/>
                </a:lnTo>
                <a:lnTo>
                  <a:pt x="319192" y="408497"/>
                </a:lnTo>
                <a:lnTo>
                  <a:pt x="315842" y="443457"/>
                </a:lnTo>
                <a:lnTo>
                  <a:pt x="311822" y="485408"/>
                </a:lnTo>
                <a:lnTo>
                  <a:pt x="315077" y="528057"/>
                </a:lnTo>
                <a:lnTo>
                  <a:pt x="310387" y="577000"/>
                </a:lnTo>
                <a:lnTo>
                  <a:pt x="305696" y="625944"/>
                </a:lnTo>
                <a:lnTo>
                  <a:pt x="301006" y="674888"/>
                </a:lnTo>
                <a:lnTo>
                  <a:pt x="302921" y="731521"/>
                </a:lnTo>
                <a:lnTo>
                  <a:pt x="297561" y="787456"/>
                </a:lnTo>
                <a:lnTo>
                  <a:pt x="292201" y="843391"/>
                </a:lnTo>
                <a:lnTo>
                  <a:pt x="300050" y="914705"/>
                </a:lnTo>
                <a:lnTo>
                  <a:pt x="294020" y="977633"/>
                </a:lnTo>
                <a:lnTo>
                  <a:pt x="288660" y="1033568"/>
                </a:lnTo>
                <a:lnTo>
                  <a:pt x="289235" y="1104185"/>
                </a:lnTo>
                <a:lnTo>
                  <a:pt x="284544" y="1153129"/>
                </a:lnTo>
                <a:lnTo>
                  <a:pt x="279184" y="1209064"/>
                </a:lnTo>
                <a:lnTo>
                  <a:pt x="273824" y="1264999"/>
                </a:lnTo>
                <a:lnTo>
                  <a:pt x="269133" y="1313943"/>
                </a:lnTo>
                <a:lnTo>
                  <a:pt x="264443" y="1362887"/>
                </a:lnTo>
                <a:lnTo>
                  <a:pt x="260422" y="1404838"/>
                </a:lnTo>
                <a:lnTo>
                  <a:pt x="255732" y="1453782"/>
                </a:lnTo>
                <a:lnTo>
                  <a:pt x="252382" y="1488742"/>
                </a:lnTo>
                <a:lnTo>
                  <a:pt x="249032" y="1523701"/>
                </a:lnTo>
                <a:lnTo>
                  <a:pt x="245011" y="1565653"/>
                </a:lnTo>
                <a:lnTo>
                  <a:pt x="241661" y="1600612"/>
                </a:lnTo>
                <a:lnTo>
                  <a:pt x="238981" y="1628580"/>
                </a:lnTo>
                <a:lnTo>
                  <a:pt x="235631" y="1663540"/>
                </a:lnTo>
                <a:lnTo>
                  <a:pt x="230270" y="1719476"/>
                </a:lnTo>
                <a:lnTo>
                  <a:pt x="217634" y="1774713"/>
                </a:lnTo>
                <a:lnTo>
                  <a:pt x="198393" y="1822263"/>
                </a:lnTo>
                <a:lnTo>
                  <a:pt x="187097" y="1863517"/>
                </a:lnTo>
                <a:lnTo>
                  <a:pt x="175801" y="1904772"/>
                </a:lnTo>
                <a:lnTo>
                  <a:pt x="158570" y="1931345"/>
                </a:lnTo>
                <a:lnTo>
                  <a:pt x="147944" y="1965608"/>
                </a:lnTo>
                <a:lnTo>
                  <a:pt x="122767" y="1998476"/>
                </a:lnTo>
                <a:lnTo>
                  <a:pt x="106875" y="2011064"/>
                </a:lnTo>
                <a:lnTo>
                  <a:pt x="96919" y="2038335"/>
                </a:lnTo>
                <a:lnTo>
                  <a:pt x="73752" y="2050227"/>
                </a:lnTo>
                <a:lnTo>
                  <a:pt x="65137" y="2063514"/>
                </a:lnTo>
                <a:lnTo>
                  <a:pt x="42640" y="2068414"/>
                </a:lnTo>
                <a:lnTo>
                  <a:pt x="34024" y="2081701"/>
                </a:lnTo>
                <a:lnTo>
                  <a:pt x="19472" y="2080306"/>
                </a:lnTo>
                <a:lnTo>
                  <a:pt x="11217" y="2083343"/>
                </a:lnTo>
                <a:lnTo>
                  <a:pt x="0" y="1598228"/>
                </a:lnTo>
                <a:lnTo>
                  <a:pt x="15447" y="1585990"/>
                </a:lnTo>
                <a:lnTo>
                  <a:pt x="17457" y="1565014"/>
                </a:lnTo>
                <a:lnTo>
                  <a:pt x="18798" y="1551030"/>
                </a:lnTo>
                <a:lnTo>
                  <a:pt x="20808" y="1530054"/>
                </a:lnTo>
                <a:lnTo>
                  <a:pt x="23488" y="1502087"/>
                </a:lnTo>
                <a:lnTo>
                  <a:pt x="25498" y="1481112"/>
                </a:lnTo>
                <a:lnTo>
                  <a:pt x="35454" y="1453841"/>
                </a:lnTo>
                <a:lnTo>
                  <a:pt x="38804" y="1418881"/>
                </a:lnTo>
                <a:lnTo>
                  <a:pt x="42154" y="1383921"/>
                </a:lnTo>
                <a:lnTo>
                  <a:pt x="45505" y="1348962"/>
                </a:lnTo>
                <a:lnTo>
                  <a:pt x="49525" y="1307010"/>
                </a:lnTo>
                <a:lnTo>
                  <a:pt x="53545" y="1265058"/>
                </a:lnTo>
                <a:lnTo>
                  <a:pt x="62256" y="1174163"/>
                </a:lnTo>
                <a:lnTo>
                  <a:pt x="70297" y="1090260"/>
                </a:lnTo>
                <a:lnTo>
                  <a:pt x="71732" y="998667"/>
                </a:lnTo>
                <a:lnTo>
                  <a:pt x="81112" y="900780"/>
                </a:lnTo>
                <a:lnTo>
                  <a:pt x="91163" y="795901"/>
                </a:lnTo>
                <a:lnTo>
                  <a:pt x="85992" y="696620"/>
                </a:lnTo>
                <a:lnTo>
                  <a:pt x="96713" y="584748"/>
                </a:lnTo>
                <a:lnTo>
                  <a:pt x="107434" y="472877"/>
                </a:lnTo>
                <a:lnTo>
                  <a:pt x="105519" y="416245"/>
                </a:lnTo>
                <a:lnTo>
                  <a:pt x="110209" y="367301"/>
                </a:lnTo>
                <a:lnTo>
                  <a:pt x="114900" y="318357"/>
                </a:lnTo>
                <a:lnTo>
                  <a:pt x="118920" y="276406"/>
                </a:lnTo>
                <a:lnTo>
                  <a:pt x="114995" y="240748"/>
                </a:lnTo>
                <a:lnTo>
                  <a:pt x="119015" y="198798"/>
                </a:lnTo>
                <a:lnTo>
                  <a:pt x="122365" y="163838"/>
                </a:lnTo>
                <a:lnTo>
                  <a:pt x="111164" y="127484"/>
                </a:lnTo>
                <a:lnTo>
                  <a:pt x="113844" y="99516"/>
                </a:lnTo>
                <a:lnTo>
                  <a:pt x="116524" y="71548"/>
                </a:lnTo>
                <a:lnTo>
                  <a:pt x="110589" y="56867"/>
                </a:lnTo>
                <a:lnTo>
                  <a:pt x="111929" y="42883"/>
                </a:lnTo>
                <a:lnTo>
                  <a:pt x="113939" y="21907"/>
                </a:lnTo>
                <a:lnTo>
                  <a:pt x="108123" y="7520"/>
                </a:lnTo>
                <a:lnTo>
                  <a:pt x="43339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10152CE8-EC2E-4985-9EA4-118BC2006E57}"/>
              </a:ext>
            </a:extLst>
          </p:cNvPr>
          <p:cNvSpPr/>
          <p:nvPr/>
        </p:nvSpPr>
        <p:spPr>
          <a:xfrm rot="21271557">
            <a:off x="6216102" y="4840201"/>
            <a:ext cx="327555" cy="962304"/>
          </a:xfrm>
          <a:custGeom>
            <a:avLst/>
            <a:gdLst>
              <a:gd name="connsiteX0" fmla="*/ 327555 w 327555"/>
              <a:gd name="connsiteY0" fmla="*/ 0 h 962304"/>
              <a:gd name="connsiteX1" fmla="*/ 325863 w 327555"/>
              <a:gd name="connsiteY1" fmla="*/ 17655 h 962304"/>
              <a:gd name="connsiteX2" fmla="*/ 309972 w 327555"/>
              <a:gd name="connsiteY2" fmla="*/ 30245 h 962304"/>
              <a:gd name="connsiteX3" fmla="*/ 302026 w 327555"/>
              <a:gd name="connsiteY3" fmla="*/ 36539 h 962304"/>
              <a:gd name="connsiteX4" fmla="*/ 300686 w 327555"/>
              <a:gd name="connsiteY4" fmla="*/ 50523 h 962304"/>
              <a:gd name="connsiteX5" fmla="*/ 300016 w 327555"/>
              <a:gd name="connsiteY5" fmla="*/ 57515 h 962304"/>
              <a:gd name="connsiteX6" fmla="*/ 291400 w 327555"/>
              <a:gd name="connsiteY6" fmla="*/ 70802 h 962304"/>
              <a:gd name="connsiteX7" fmla="*/ 290060 w 327555"/>
              <a:gd name="connsiteY7" fmla="*/ 84786 h 962304"/>
              <a:gd name="connsiteX8" fmla="*/ 288050 w 327555"/>
              <a:gd name="connsiteY8" fmla="*/ 105761 h 962304"/>
              <a:gd name="connsiteX9" fmla="*/ 271488 w 327555"/>
              <a:gd name="connsiteY9" fmla="*/ 125342 h 962304"/>
              <a:gd name="connsiteX10" fmla="*/ 269478 w 327555"/>
              <a:gd name="connsiteY10" fmla="*/ 146318 h 962304"/>
              <a:gd name="connsiteX11" fmla="*/ 266798 w 327555"/>
              <a:gd name="connsiteY11" fmla="*/ 174286 h 962304"/>
              <a:gd name="connsiteX12" fmla="*/ 264118 w 327555"/>
              <a:gd name="connsiteY12" fmla="*/ 202254 h 962304"/>
              <a:gd name="connsiteX13" fmla="*/ 261438 w 327555"/>
              <a:gd name="connsiteY13" fmla="*/ 230222 h 962304"/>
              <a:gd name="connsiteX14" fmla="*/ 258087 w 327555"/>
              <a:gd name="connsiteY14" fmla="*/ 265181 h 962304"/>
              <a:gd name="connsiteX15" fmla="*/ 247461 w 327555"/>
              <a:gd name="connsiteY15" fmla="*/ 299444 h 962304"/>
              <a:gd name="connsiteX16" fmla="*/ 244781 w 327555"/>
              <a:gd name="connsiteY16" fmla="*/ 327412 h 962304"/>
              <a:gd name="connsiteX17" fmla="*/ 240761 w 327555"/>
              <a:gd name="connsiteY17" fmla="*/ 369364 h 962304"/>
              <a:gd name="connsiteX18" fmla="*/ 236070 w 327555"/>
              <a:gd name="connsiteY18" fmla="*/ 418308 h 962304"/>
              <a:gd name="connsiteX19" fmla="*/ 232050 w 327555"/>
              <a:gd name="connsiteY19" fmla="*/ 460259 h 962304"/>
              <a:gd name="connsiteX20" fmla="*/ 228030 w 327555"/>
              <a:gd name="connsiteY20" fmla="*/ 502210 h 962304"/>
              <a:gd name="connsiteX21" fmla="*/ 224010 w 327555"/>
              <a:gd name="connsiteY21" fmla="*/ 544162 h 962304"/>
              <a:gd name="connsiteX22" fmla="*/ 220659 w 327555"/>
              <a:gd name="connsiteY22" fmla="*/ 579122 h 962304"/>
              <a:gd name="connsiteX23" fmla="*/ 217309 w 327555"/>
              <a:gd name="connsiteY23" fmla="*/ 614082 h 962304"/>
              <a:gd name="connsiteX24" fmla="*/ 213959 w 327555"/>
              <a:gd name="connsiteY24" fmla="*/ 649041 h 962304"/>
              <a:gd name="connsiteX25" fmla="*/ 211278 w 327555"/>
              <a:gd name="connsiteY25" fmla="*/ 677009 h 962304"/>
              <a:gd name="connsiteX26" fmla="*/ 200653 w 327555"/>
              <a:gd name="connsiteY26" fmla="*/ 711272 h 962304"/>
              <a:gd name="connsiteX27" fmla="*/ 198642 w 327555"/>
              <a:gd name="connsiteY27" fmla="*/ 732248 h 962304"/>
              <a:gd name="connsiteX28" fmla="*/ 195962 w 327555"/>
              <a:gd name="connsiteY28" fmla="*/ 760216 h 962304"/>
              <a:gd name="connsiteX29" fmla="*/ 193952 w 327555"/>
              <a:gd name="connsiteY29" fmla="*/ 781192 h 962304"/>
              <a:gd name="connsiteX30" fmla="*/ 183996 w 327555"/>
              <a:gd name="connsiteY30" fmla="*/ 808462 h 962304"/>
              <a:gd name="connsiteX31" fmla="*/ 182656 w 327555"/>
              <a:gd name="connsiteY31" fmla="*/ 822446 h 962304"/>
              <a:gd name="connsiteX32" fmla="*/ 179976 w 327555"/>
              <a:gd name="connsiteY32" fmla="*/ 850413 h 962304"/>
              <a:gd name="connsiteX33" fmla="*/ 164756 w 327555"/>
              <a:gd name="connsiteY33" fmla="*/ 856011 h 962304"/>
              <a:gd name="connsiteX34" fmla="*/ 163415 w 327555"/>
              <a:gd name="connsiteY34" fmla="*/ 869995 h 962304"/>
              <a:gd name="connsiteX35" fmla="*/ 153460 w 327555"/>
              <a:gd name="connsiteY35" fmla="*/ 897265 h 962304"/>
              <a:gd name="connsiteX36" fmla="*/ 144844 w 327555"/>
              <a:gd name="connsiteY36" fmla="*/ 910552 h 962304"/>
              <a:gd name="connsiteX37" fmla="*/ 127612 w 327555"/>
              <a:gd name="connsiteY37" fmla="*/ 937125 h 962304"/>
              <a:gd name="connsiteX38" fmla="*/ 119666 w 327555"/>
              <a:gd name="connsiteY38" fmla="*/ 943420 h 962304"/>
              <a:gd name="connsiteX39" fmla="*/ 111051 w 327555"/>
              <a:gd name="connsiteY39" fmla="*/ 956707 h 962304"/>
              <a:gd name="connsiteX40" fmla="*/ 95829 w 327555"/>
              <a:gd name="connsiteY40" fmla="*/ 962304 h 962304"/>
              <a:gd name="connsiteX41" fmla="*/ 88554 w 327555"/>
              <a:gd name="connsiteY41" fmla="*/ 961607 h 962304"/>
              <a:gd name="connsiteX42" fmla="*/ 81278 w 327555"/>
              <a:gd name="connsiteY42" fmla="*/ 960910 h 962304"/>
              <a:gd name="connsiteX43" fmla="*/ 52175 w 327555"/>
              <a:gd name="connsiteY43" fmla="*/ 958121 h 962304"/>
              <a:gd name="connsiteX44" fmla="*/ 31688 w 327555"/>
              <a:gd name="connsiteY44" fmla="*/ 942045 h 962304"/>
              <a:gd name="connsiteX45" fmla="*/ 18477 w 327555"/>
              <a:gd name="connsiteY45" fmla="*/ 926667 h 962304"/>
              <a:gd name="connsiteX46" fmla="*/ 5936 w 327555"/>
              <a:gd name="connsiteY46" fmla="*/ 904296 h 962304"/>
              <a:gd name="connsiteX47" fmla="*/ 6606 w 327555"/>
              <a:gd name="connsiteY47" fmla="*/ 897304 h 962304"/>
              <a:gd name="connsiteX48" fmla="*/ 0 w 327555"/>
              <a:gd name="connsiteY48" fmla="*/ 889615 h 962304"/>
              <a:gd name="connsiteX49" fmla="*/ 2681 w 327555"/>
              <a:gd name="connsiteY49" fmla="*/ 861647 h 962304"/>
              <a:gd name="connsiteX50" fmla="*/ 5361 w 327555"/>
              <a:gd name="connsiteY50" fmla="*/ 833679 h 962304"/>
              <a:gd name="connsiteX51" fmla="*/ 9381 w 327555"/>
              <a:gd name="connsiteY51" fmla="*/ 791728 h 962304"/>
              <a:gd name="connsiteX52" fmla="*/ 14071 w 327555"/>
              <a:gd name="connsiteY52" fmla="*/ 742785 h 962304"/>
              <a:gd name="connsiteX53" fmla="*/ 19432 w 327555"/>
              <a:gd name="connsiteY53" fmla="*/ 686849 h 962304"/>
              <a:gd name="connsiteX54" fmla="*/ 24792 w 327555"/>
              <a:gd name="connsiteY54" fmla="*/ 630913 h 962304"/>
              <a:gd name="connsiteX55" fmla="*/ 38769 w 327555"/>
              <a:gd name="connsiteY55" fmla="*/ 561691 h 962304"/>
              <a:gd name="connsiteX56" fmla="*/ 45469 w 327555"/>
              <a:gd name="connsiteY56" fmla="*/ 491771 h 962304"/>
              <a:gd name="connsiteX57" fmla="*/ 50829 w 327555"/>
              <a:gd name="connsiteY57" fmla="*/ 435836 h 962304"/>
              <a:gd name="connsiteX58" fmla="*/ 72081 w 327555"/>
              <a:gd name="connsiteY58" fmla="*/ 367311 h 962304"/>
              <a:gd name="connsiteX59" fmla="*/ 76772 w 327555"/>
              <a:gd name="connsiteY59" fmla="*/ 318367 h 962304"/>
              <a:gd name="connsiteX60" fmla="*/ 82132 w 327555"/>
              <a:gd name="connsiteY60" fmla="*/ 262432 h 962304"/>
              <a:gd name="connsiteX61" fmla="*/ 71601 w 327555"/>
              <a:gd name="connsiteY61" fmla="*/ 219085 h 962304"/>
              <a:gd name="connsiteX62" fmla="*/ 74951 w 327555"/>
              <a:gd name="connsiteY62" fmla="*/ 184126 h 962304"/>
              <a:gd name="connsiteX63" fmla="*/ 78302 w 327555"/>
              <a:gd name="connsiteY63" fmla="*/ 149166 h 962304"/>
              <a:gd name="connsiteX64" fmla="*/ 74376 w 327555"/>
              <a:gd name="connsiteY64" fmla="*/ 113509 h 962304"/>
              <a:gd name="connsiteX65" fmla="*/ 77056 w 327555"/>
              <a:gd name="connsiteY65" fmla="*/ 85541 h 962304"/>
              <a:gd name="connsiteX66" fmla="*/ 71791 w 327555"/>
              <a:gd name="connsiteY66" fmla="*/ 63869 h 962304"/>
              <a:gd name="connsiteX67" fmla="*/ 73801 w 327555"/>
              <a:gd name="connsiteY67" fmla="*/ 42893 h 962304"/>
              <a:gd name="connsiteX68" fmla="*/ 75141 w 327555"/>
              <a:gd name="connsiteY68" fmla="*/ 28909 h 962304"/>
              <a:gd name="connsiteX69" fmla="*/ 71618 w 327555"/>
              <a:gd name="connsiteY69" fmla="*/ 20194 h 962304"/>
              <a:gd name="connsiteX70" fmla="*/ 327555 w 327555"/>
              <a:gd name="connsiteY70" fmla="*/ 0 h 962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327555" h="962304">
                <a:moveTo>
                  <a:pt x="327555" y="0"/>
                </a:moveTo>
                <a:lnTo>
                  <a:pt x="325863" y="17655"/>
                </a:lnTo>
                <a:lnTo>
                  <a:pt x="309972" y="30245"/>
                </a:lnTo>
                <a:lnTo>
                  <a:pt x="302026" y="36539"/>
                </a:lnTo>
                <a:lnTo>
                  <a:pt x="300686" y="50523"/>
                </a:lnTo>
                <a:lnTo>
                  <a:pt x="300016" y="57515"/>
                </a:lnTo>
                <a:lnTo>
                  <a:pt x="291400" y="70802"/>
                </a:lnTo>
                <a:lnTo>
                  <a:pt x="290060" y="84786"/>
                </a:lnTo>
                <a:lnTo>
                  <a:pt x="288050" y="105761"/>
                </a:lnTo>
                <a:lnTo>
                  <a:pt x="271488" y="125342"/>
                </a:lnTo>
                <a:lnTo>
                  <a:pt x="269478" y="146318"/>
                </a:lnTo>
                <a:lnTo>
                  <a:pt x="266798" y="174286"/>
                </a:lnTo>
                <a:lnTo>
                  <a:pt x="264118" y="202254"/>
                </a:lnTo>
                <a:lnTo>
                  <a:pt x="261438" y="230222"/>
                </a:lnTo>
                <a:lnTo>
                  <a:pt x="258087" y="265181"/>
                </a:lnTo>
                <a:lnTo>
                  <a:pt x="247461" y="299444"/>
                </a:lnTo>
                <a:lnTo>
                  <a:pt x="244781" y="327412"/>
                </a:lnTo>
                <a:lnTo>
                  <a:pt x="240761" y="369364"/>
                </a:lnTo>
                <a:lnTo>
                  <a:pt x="236070" y="418308"/>
                </a:lnTo>
                <a:lnTo>
                  <a:pt x="232050" y="460259"/>
                </a:lnTo>
                <a:lnTo>
                  <a:pt x="228030" y="502210"/>
                </a:lnTo>
                <a:lnTo>
                  <a:pt x="224010" y="544162"/>
                </a:lnTo>
                <a:lnTo>
                  <a:pt x="220659" y="579122"/>
                </a:lnTo>
                <a:lnTo>
                  <a:pt x="217309" y="614082"/>
                </a:lnTo>
                <a:lnTo>
                  <a:pt x="213959" y="649041"/>
                </a:lnTo>
                <a:lnTo>
                  <a:pt x="211278" y="677009"/>
                </a:lnTo>
                <a:lnTo>
                  <a:pt x="200653" y="711272"/>
                </a:lnTo>
                <a:lnTo>
                  <a:pt x="198642" y="732248"/>
                </a:lnTo>
                <a:lnTo>
                  <a:pt x="195962" y="760216"/>
                </a:lnTo>
                <a:lnTo>
                  <a:pt x="193952" y="781192"/>
                </a:lnTo>
                <a:lnTo>
                  <a:pt x="183996" y="808462"/>
                </a:lnTo>
                <a:lnTo>
                  <a:pt x="182656" y="822446"/>
                </a:lnTo>
                <a:lnTo>
                  <a:pt x="179976" y="850413"/>
                </a:lnTo>
                <a:lnTo>
                  <a:pt x="164756" y="856011"/>
                </a:lnTo>
                <a:lnTo>
                  <a:pt x="163415" y="869995"/>
                </a:lnTo>
                <a:lnTo>
                  <a:pt x="153460" y="897265"/>
                </a:lnTo>
                <a:lnTo>
                  <a:pt x="144844" y="910552"/>
                </a:lnTo>
                <a:lnTo>
                  <a:pt x="127612" y="937125"/>
                </a:lnTo>
                <a:lnTo>
                  <a:pt x="119666" y="943420"/>
                </a:lnTo>
                <a:lnTo>
                  <a:pt x="111051" y="956707"/>
                </a:lnTo>
                <a:lnTo>
                  <a:pt x="95829" y="962304"/>
                </a:lnTo>
                <a:lnTo>
                  <a:pt x="88554" y="961607"/>
                </a:lnTo>
                <a:lnTo>
                  <a:pt x="81278" y="960910"/>
                </a:lnTo>
                <a:lnTo>
                  <a:pt x="52175" y="958121"/>
                </a:lnTo>
                <a:lnTo>
                  <a:pt x="31688" y="942045"/>
                </a:lnTo>
                <a:lnTo>
                  <a:pt x="18477" y="926667"/>
                </a:lnTo>
                <a:lnTo>
                  <a:pt x="5936" y="904296"/>
                </a:lnTo>
                <a:lnTo>
                  <a:pt x="6606" y="897304"/>
                </a:lnTo>
                <a:lnTo>
                  <a:pt x="0" y="889615"/>
                </a:lnTo>
                <a:lnTo>
                  <a:pt x="2681" y="861647"/>
                </a:lnTo>
                <a:lnTo>
                  <a:pt x="5361" y="833679"/>
                </a:lnTo>
                <a:lnTo>
                  <a:pt x="9381" y="791728"/>
                </a:lnTo>
                <a:lnTo>
                  <a:pt x="14071" y="742785"/>
                </a:lnTo>
                <a:lnTo>
                  <a:pt x="19432" y="686849"/>
                </a:lnTo>
                <a:lnTo>
                  <a:pt x="24792" y="630913"/>
                </a:lnTo>
                <a:lnTo>
                  <a:pt x="38769" y="561691"/>
                </a:lnTo>
                <a:lnTo>
                  <a:pt x="45469" y="491771"/>
                </a:lnTo>
                <a:lnTo>
                  <a:pt x="50829" y="435836"/>
                </a:lnTo>
                <a:lnTo>
                  <a:pt x="72081" y="367311"/>
                </a:lnTo>
                <a:lnTo>
                  <a:pt x="76772" y="318367"/>
                </a:lnTo>
                <a:lnTo>
                  <a:pt x="82132" y="262432"/>
                </a:lnTo>
                <a:lnTo>
                  <a:pt x="71601" y="219085"/>
                </a:lnTo>
                <a:lnTo>
                  <a:pt x="74951" y="184126"/>
                </a:lnTo>
                <a:lnTo>
                  <a:pt x="78302" y="149166"/>
                </a:lnTo>
                <a:lnTo>
                  <a:pt x="74376" y="113509"/>
                </a:lnTo>
                <a:lnTo>
                  <a:pt x="77056" y="85541"/>
                </a:lnTo>
                <a:lnTo>
                  <a:pt x="71791" y="63869"/>
                </a:lnTo>
                <a:lnTo>
                  <a:pt x="73801" y="42893"/>
                </a:lnTo>
                <a:lnTo>
                  <a:pt x="75141" y="28909"/>
                </a:lnTo>
                <a:lnTo>
                  <a:pt x="71618" y="20194"/>
                </a:lnTo>
                <a:lnTo>
                  <a:pt x="32755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xmlns="" id="{40EE91CF-A049-47E3-AAF8-5C29DDA6AC04}"/>
              </a:ext>
            </a:extLst>
          </p:cNvPr>
          <p:cNvSpPr/>
          <p:nvPr/>
        </p:nvSpPr>
        <p:spPr>
          <a:xfrm rot="21271557">
            <a:off x="10474079" y="5357984"/>
            <a:ext cx="388493" cy="994762"/>
          </a:xfrm>
          <a:custGeom>
            <a:avLst/>
            <a:gdLst>
              <a:gd name="connsiteX0" fmla="*/ 388493 w 388493"/>
              <a:gd name="connsiteY0" fmla="*/ 0 h 994762"/>
              <a:gd name="connsiteX1" fmla="*/ 383340 w 388493"/>
              <a:gd name="connsiteY1" fmla="*/ 6728 h 994762"/>
              <a:gd name="connsiteX2" fmla="*/ 382670 w 388493"/>
              <a:gd name="connsiteY2" fmla="*/ 13720 h 994762"/>
              <a:gd name="connsiteX3" fmla="*/ 374054 w 388493"/>
              <a:gd name="connsiteY3" fmla="*/ 27007 h 994762"/>
              <a:gd name="connsiteX4" fmla="*/ 372044 w 388493"/>
              <a:gd name="connsiteY4" fmla="*/ 47983 h 994762"/>
              <a:gd name="connsiteX5" fmla="*/ 370034 w 388493"/>
              <a:gd name="connsiteY5" fmla="*/ 68958 h 994762"/>
              <a:gd name="connsiteX6" fmla="*/ 367354 w 388493"/>
              <a:gd name="connsiteY6" fmla="*/ 96925 h 994762"/>
              <a:gd name="connsiteX7" fmla="*/ 365343 w 388493"/>
              <a:gd name="connsiteY7" fmla="*/ 117901 h 994762"/>
              <a:gd name="connsiteX8" fmla="*/ 361993 w 388493"/>
              <a:gd name="connsiteY8" fmla="*/ 152861 h 994762"/>
              <a:gd name="connsiteX9" fmla="*/ 357973 w 388493"/>
              <a:gd name="connsiteY9" fmla="*/ 194813 h 994762"/>
              <a:gd name="connsiteX10" fmla="*/ 355293 w 388493"/>
              <a:gd name="connsiteY10" fmla="*/ 222781 h 994762"/>
              <a:gd name="connsiteX11" fmla="*/ 351272 w 388493"/>
              <a:gd name="connsiteY11" fmla="*/ 264733 h 994762"/>
              <a:gd name="connsiteX12" fmla="*/ 346582 w 388493"/>
              <a:gd name="connsiteY12" fmla="*/ 313676 h 994762"/>
              <a:gd name="connsiteX13" fmla="*/ 327340 w 388493"/>
              <a:gd name="connsiteY13" fmla="*/ 361226 h 994762"/>
              <a:gd name="connsiteX14" fmla="*/ 322650 w 388493"/>
              <a:gd name="connsiteY14" fmla="*/ 410169 h 994762"/>
              <a:gd name="connsiteX15" fmla="*/ 310014 w 388493"/>
              <a:gd name="connsiteY15" fmla="*/ 465408 h 994762"/>
              <a:gd name="connsiteX16" fmla="*/ 297378 w 388493"/>
              <a:gd name="connsiteY16" fmla="*/ 520645 h 994762"/>
              <a:gd name="connsiteX17" fmla="*/ 292017 w 388493"/>
              <a:gd name="connsiteY17" fmla="*/ 576581 h 994762"/>
              <a:gd name="connsiteX18" fmla="*/ 271435 w 388493"/>
              <a:gd name="connsiteY18" fmla="*/ 638114 h 994762"/>
              <a:gd name="connsiteX19" fmla="*/ 258799 w 388493"/>
              <a:gd name="connsiteY19" fmla="*/ 693353 h 994762"/>
              <a:gd name="connsiteX20" fmla="*/ 246833 w 388493"/>
              <a:gd name="connsiteY20" fmla="*/ 741599 h 994762"/>
              <a:gd name="connsiteX21" fmla="*/ 220317 w 388493"/>
              <a:gd name="connsiteY21" fmla="*/ 788451 h 994762"/>
              <a:gd name="connsiteX22" fmla="*/ 209020 w 388493"/>
              <a:gd name="connsiteY22" fmla="*/ 829706 h 994762"/>
              <a:gd name="connsiteX23" fmla="*/ 183844 w 388493"/>
              <a:gd name="connsiteY23" fmla="*/ 862574 h 994762"/>
              <a:gd name="connsiteX24" fmla="*/ 165942 w 388493"/>
              <a:gd name="connsiteY24" fmla="*/ 896138 h 994762"/>
              <a:gd name="connsiteX25" fmla="*/ 141435 w 388493"/>
              <a:gd name="connsiteY25" fmla="*/ 922015 h 994762"/>
              <a:gd name="connsiteX26" fmla="*/ 117598 w 388493"/>
              <a:gd name="connsiteY26" fmla="*/ 940899 h 994762"/>
              <a:gd name="connsiteX27" fmla="*/ 101706 w 388493"/>
              <a:gd name="connsiteY27" fmla="*/ 953488 h 994762"/>
              <a:gd name="connsiteX28" fmla="*/ 77869 w 388493"/>
              <a:gd name="connsiteY28" fmla="*/ 972372 h 994762"/>
              <a:gd name="connsiteX29" fmla="*/ 62648 w 388493"/>
              <a:gd name="connsiteY29" fmla="*/ 977970 h 994762"/>
              <a:gd name="connsiteX30" fmla="*/ 47426 w 388493"/>
              <a:gd name="connsiteY30" fmla="*/ 983567 h 994762"/>
              <a:gd name="connsiteX31" fmla="*/ 32205 w 388493"/>
              <a:gd name="connsiteY31" fmla="*/ 989165 h 994762"/>
              <a:gd name="connsiteX32" fmla="*/ 16984 w 388493"/>
              <a:gd name="connsiteY32" fmla="*/ 994762 h 994762"/>
              <a:gd name="connsiteX33" fmla="*/ 2432 w 388493"/>
              <a:gd name="connsiteY33" fmla="*/ 993368 h 994762"/>
              <a:gd name="connsiteX34" fmla="*/ 0 w 388493"/>
              <a:gd name="connsiteY34" fmla="*/ 991459 h 994762"/>
              <a:gd name="connsiteX35" fmla="*/ 0 w 388493"/>
              <a:gd name="connsiteY35" fmla="*/ 640327 h 994762"/>
              <a:gd name="connsiteX36" fmla="*/ 14108 w 388493"/>
              <a:gd name="connsiteY36" fmla="*/ 641679 h 994762"/>
              <a:gd name="connsiteX37" fmla="*/ 28659 w 388493"/>
              <a:gd name="connsiteY37" fmla="*/ 643073 h 994762"/>
              <a:gd name="connsiteX38" fmla="*/ 35935 w 388493"/>
              <a:gd name="connsiteY38" fmla="*/ 643771 h 994762"/>
              <a:gd name="connsiteX39" fmla="*/ 44551 w 388493"/>
              <a:gd name="connsiteY39" fmla="*/ 630484 h 994762"/>
              <a:gd name="connsiteX40" fmla="*/ 45891 w 388493"/>
              <a:gd name="connsiteY40" fmla="*/ 616500 h 994762"/>
              <a:gd name="connsiteX41" fmla="*/ 54507 w 388493"/>
              <a:gd name="connsiteY41" fmla="*/ 603213 h 994762"/>
              <a:gd name="connsiteX42" fmla="*/ 55847 w 388493"/>
              <a:gd name="connsiteY42" fmla="*/ 589229 h 994762"/>
              <a:gd name="connsiteX43" fmla="*/ 57187 w 388493"/>
              <a:gd name="connsiteY43" fmla="*/ 575245 h 994762"/>
              <a:gd name="connsiteX44" fmla="*/ 73748 w 388493"/>
              <a:gd name="connsiteY44" fmla="*/ 555664 h 994762"/>
              <a:gd name="connsiteX45" fmla="*/ 75758 w 388493"/>
              <a:gd name="connsiteY45" fmla="*/ 534688 h 994762"/>
              <a:gd name="connsiteX46" fmla="*/ 77769 w 388493"/>
              <a:gd name="connsiteY46" fmla="*/ 513712 h 994762"/>
              <a:gd name="connsiteX47" fmla="*/ 81119 w 388493"/>
              <a:gd name="connsiteY47" fmla="*/ 478752 h 994762"/>
              <a:gd name="connsiteX48" fmla="*/ 91745 w 388493"/>
              <a:gd name="connsiteY48" fmla="*/ 444491 h 994762"/>
              <a:gd name="connsiteX49" fmla="*/ 95765 w 388493"/>
              <a:gd name="connsiteY49" fmla="*/ 402539 h 994762"/>
              <a:gd name="connsiteX50" fmla="*/ 100455 w 388493"/>
              <a:gd name="connsiteY50" fmla="*/ 353595 h 994762"/>
              <a:gd name="connsiteX51" fmla="*/ 105146 w 388493"/>
              <a:gd name="connsiteY51" fmla="*/ 304651 h 994762"/>
              <a:gd name="connsiteX52" fmla="*/ 110506 w 388493"/>
              <a:gd name="connsiteY52" fmla="*/ 248716 h 994762"/>
              <a:gd name="connsiteX53" fmla="*/ 115197 w 388493"/>
              <a:gd name="connsiteY53" fmla="*/ 199772 h 994762"/>
              <a:gd name="connsiteX54" fmla="*/ 119887 w 388493"/>
              <a:gd name="connsiteY54" fmla="*/ 150828 h 994762"/>
              <a:gd name="connsiteX55" fmla="*/ 123907 w 388493"/>
              <a:gd name="connsiteY55" fmla="*/ 108876 h 994762"/>
              <a:gd name="connsiteX56" fmla="*/ 127258 w 388493"/>
              <a:gd name="connsiteY56" fmla="*/ 73916 h 994762"/>
              <a:gd name="connsiteX57" fmla="*/ 122662 w 388493"/>
              <a:gd name="connsiteY57" fmla="*/ 45252 h 994762"/>
              <a:gd name="connsiteX58" fmla="*/ 124672 w 388493"/>
              <a:gd name="connsiteY58" fmla="*/ 24276 h 994762"/>
              <a:gd name="connsiteX59" fmla="*/ 126682 w 388493"/>
              <a:gd name="connsiteY59" fmla="*/ 3301 h 994762"/>
              <a:gd name="connsiteX60" fmla="*/ 126999 w 388493"/>
              <a:gd name="connsiteY60" fmla="*/ 1 h 994762"/>
              <a:gd name="connsiteX61" fmla="*/ 388493 w 388493"/>
              <a:gd name="connsiteY61" fmla="*/ 0 h 99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388493" h="994762">
                <a:moveTo>
                  <a:pt x="388493" y="0"/>
                </a:moveTo>
                <a:lnTo>
                  <a:pt x="383340" y="6728"/>
                </a:lnTo>
                <a:lnTo>
                  <a:pt x="382670" y="13720"/>
                </a:lnTo>
                <a:lnTo>
                  <a:pt x="374054" y="27007"/>
                </a:lnTo>
                <a:lnTo>
                  <a:pt x="372044" y="47983"/>
                </a:lnTo>
                <a:lnTo>
                  <a:pt x="370034" y="68958"/>
                </a:lnTo>
                <a:lnTo>
                  <a:pt x="367354" y="96925"/>
                </a:lnTo>
                <a:lnTo>
                  <a:pt x="365343" y="117901"/>
                </a:lnTo>
                <a:lnTo>
                  <a:pt x="361993" y="152861"/>
                </a:lnTo>
                <a:lnTo>
                  <a:pt x="357973" y="194813"/>
                </a:lnTo>
                <a:lnTo>
                  <a:pt x="355293" y="222781"/>
                </a:lnTo>
                <a:lnTo>
                  <a:pt x="351272" y="264733"/>
                </a:lnTo>
                <a:lnTo>
                  <a:pt x="346582" y="313676"/>
                </a:lnTo>
                <a:lnTo>
                  <a:pt x="327340" y="361226"/>
                </a:lnTo>
                <a:lnTo>
                  <a:pt x="322650" y="410169"/>
                </a:lnTo>
                <a:lnTo>
                  <a:pt x="310014" y="465408"/>
                </a:lnTo>
                <a:lnTo>
                  <a:pt x="297378" y="520645"/>
                </a:lnTo>
                <a:lnTo>
                  <a:pt x="292017" y="576581"/>
                </a:lnTo>
                <a:lnTo>
                  <a:pt x="271435" y="638114"/>
                </a:lnTo>
                <a:lnTo>
                  <a:pt x="258799" y="693353"/>
                </a:lnTo>
                <a:lnTo>
                  <a:pt x="246833" y="741599"/>
                </a:lnTo>
                <a:lnTo>
                  <a:pt x="220317" y="788451"/>
                </a:lnTo>
                <a:lnTo>
                  <a:pt x="209020" y="829706"/>
                </a:lnTo>
                <a:lnTo>
                  <a:pt x="183844" y="862574"/>
                </a:lnTo>
                <a:lnTo>
                  <a:pt x="165942" y="896138"/>
                </a:lnTo>
                <a:lnTo>
                  <a:pt x="141435" y="922015"/>
                </a:lnTo>
                <a:lnTo>
                  <a:pt x="117598" y="940899"/>
                </a:lnTo>
                <a:lnTo>
                  <a:pt x="101706" y="953488"/>
                </a:lnTo>
                <a:lnTo>
                  <a:pt x="77869" y="972372"/>
                </a:lnTo>
                <a:lnTo>
                  <a:pt x="62648" y="977970"/>
                </a:lnTo>
                <a:lnTo>
                  <a:pt x="47426" y="983567"/>
                </a:lnTo>
                <a:lnTo>
                  <a:pt x="32205" y="989165"/>
                </a:lnTo>
                <a:lnTo>
                  <a:pt x="16984" y="994762"/>
                </a:lnTo>
                <a:lnTo>
                  <a:pt x="2432" y="993368"/>
                </a:lnTo>
                <a:lnTo>
                  <a:pt x="0" y="991459"/>
                </a:lnTo>
                <a:lnTo>
                  <a:pt x="0" y="640327"/>
                </a:lnTo>
                <a:lnTo>
                  <a:pt x="14108" y="641679"/>
                </a:lnTo>
                <a:lnTo>
                  <a:pt x="28659" y="643073"/>
                </a:lnTo>
                <a:lnTo>
                  <a:pt x="35935" y="643771"/>
                </a:lnTo>
                <a:lnTo>
                  <a:pt x="44551" y="630484"/>
                </a:lnTo>
                <a:lnTo>
                  <a:pt x="45891" y="616500"/>
                </a:lnTo>
                <a:lnTo>
                  <a:pt x="54507" y="603213"/>
                </a:lnTo>
                <a:lnTo>
                  <a:pt x="55847" y="589229"/>
                </a:lnTo>
                <a:lnTo>
                  <a:pt x="57187" y="575245"/>
                </a:lnTo>
                <a:lnTo>
                  <a:pt x="73748" y="555664"/>
                </a:lnTo>
                <a:lnTo>
                  <a:pt x="75758" y="534688"/>
                </a:lnTo>
                <a:lnTo>
                  <a:pt x="77769" y="513712"/>
                </a:lnTo>
                <a:lnTo>
                  <a:pt x="81119" y="478752"/>
                </a:lnTo>
                <a:lnTo>
                  <a:pt x="91745" y="444491"/>
                </a:lnTo>
                <a:lnTo>
                  <a:pt x="95765" y="402539"/>
                </a:lnTo>
                <a:lnTo>
                  <a:pt x="100455" y="353595"/>
                </a:lnTo>
                <a:lnTo>
                  <a:pt x="105146" y="304651"/>
                </a:lnTo>
                <a:lnTo>
                  <a:pt x="110506" y="248716"/>
                </a:lnTo>
                <a:lnTo>
                  <a:pt x="115197" y="199772"/>
                </a:lnTo>
                <a:lnTo>
                  <a:pt x="119887" y="150828"/>
                </a:lnTo>
                <a:lnTo>
                  <a:pt x="123907" y="108876"/>
                </a:lnTo>
                <a:lnTo>
                  <a:pt x="127258" y="73916"/>
                </a:lnTo>
                <a:lnTo>
                  <a:pt x="122662" y="45252"/>
                </a:lnTo>
                <a:lnTo>
                  <a:pt x="124672" y="24276"/>
                </a:lnTo>
                <a:lnTo>
                  <a:pt x="126682" y="3301"/>
                </a:lnTo>
                <a:lnTo>
                  <a:pt x="126999" y="1"/>
                </a:lnTo>
                <a:lnTo>
                  <a:pt x="38849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1CA6C962-D8B0-4A9C-AA67-C1347E366DDD}"/>
              </a:ext>
            </a:extLst>
          </p:cNvPr>
          <p:cNvSpPr/>
          <p:nvPr/>
        </p:nvSpPr>
        <p:spPr>
          <a:xfrm rot="21271557">
            <a:off x="2170568" y="5867239"/>
            <a:ext cx="506047" cy="451202"/>
          </a:xfrm>
          <a:custGeom>
            <a:avLst/>
            <a:gdLst>
              <a:gd name="connsiteX0" fmla="*/ 440230 w 506047"/>
              <a:gd name="connsiteY0" fmla="*/ 0 h 451202"/>
              <a:gd name="connsiteX1" fmla="*/ 467654 w 506047"/>
              <a:gd name="connsiteY1" fmla="*/ 2628 h 451202"/>
              <a:gd name="connsiteX2" fmla="*/ 478623 w 506047"/>
              <a:gd name="connsiteY2" fmla="*/ 3680 h 451202"/>
              <a:gd name="connsiteX3" fmla="*/ 506047 w 506047"/>
              <a:gd name="connsiteY3" fmla="*/ 6308 h 451202"/>
              <a:gd name="connsiteX4" fmla="*/ 503356 w 506047"/>
              <a:gd name="connsiteY4" fmla="*/ 34387 h 451202"/>
              <a:gd name="connsiteX5" fmla="*/ 484211 w 506047"/>
              <a:gd name="connsiteY5" fmla="*/ 60890 h 451202"/>
              <a:gd name="connsiteX6" fmla="*/ 459581 w 506047"/>
              <a:gd name="connsiteY6" fmla="*/ 86867 h 451202"/>
              <a:gd name="connsiteX7" fmla="*/ 429466 w 506047"/>
              <a:gd name="connsiteY7" fmla="*/ 112319 h 451202"/>
              <a:gd name="connsiteX8" fmla="*/ 386588 w 506047"/>
              <a:gd name="connsiteY8" fmla="*/ 155440 h 451202"/>
              <a:gd name="connsiteX9" fmla="*/ 329050 w 506047"/>
              <a:gd name="connsiteY9" fmla="*/ 178263 h 451202"/>
              <a:gd name="connsiteX10" fmla="*/ 268820 w 506047"/>
              <a:gd name="connsiteY10" fmla="*/ 229167 h 451202"/>
              <a:gd name="connsiteX11" fmla="*/ 214075 w 506047"/>
              <a:gd name="connsiteY11" fmla="*/ 280596 h 451202"/>
              <a:gd name="connsiteX12" fmla="*/ 167507 w 506047"/>
              <a:gd name="connsiteY12" fmla="*/ 304470 h 451202"/>
              <a:gd name="connsiteX13" fmla="*/ 123732 w 506047"/>
              <a:gd name="connsiteY13" fmla="*/ 356951 h 451202"/>
              <a:gd name="connsiteX14" fmla="*/ 82647 w 506047"/>
              <a:gd name="connsiteY14" fmla="*/ 381352 h 451202"/>
              <a:gd name="connsiteX15" fmla="*/ 52533 w 506047"/>
              <a:gd name="connsiteY15" fmla="*/ 406803 h 451202"/>
              <a:gd name="connsiteX16" fmla="*/ 22418 w 506047"/>
              <a:gd name="connsiteY16" fmla="*/ 432255 h 451202"/>
              <a:gd name="connsiteX17" fmla="*/ 0 w 506047"/>
              <a:gd name="connsiteY17" fmla="*/ 451202 h 451202"/>
              <a:gd name="connsiteX18" fmla="*/ 73823 w 506047"/>
              <a:gd name="connsiteY18" fmla="*/ 182143 h 451202"/>
              <a:gd name="connsiteX19" fmla="*/ 74061 w 506047"/>
              <a:gd name="connsiteY19" fmla="*/ 182165 h 451202"/>
              <a:gd name="connsiteX20" fmla="*/ 104175 w 506047"/>
              <a:gd name="connsiteY20" fmla="*/ 156713 h 451202"/>
              <a:gd name="connsiteX21" fmla="*/ 131598 w 506047"/>
              <a:gd name="connsiteY21" fmla="*/ 159341 h 451202"/>
              <a:gd name="connsiteX22" fmla="*/ 172682 w 506047"/>
              <a:gd name="connsiteY22" fmla="*/ 134941 h 451202"/>
              <a:gd name="connsiteX23" fmla="*/ 213767 w 506047"/>
              <a:gd name="connsiteY23" fmla="*/ 110540 h 451202"/>
              <a:gd name="connsiteX24" fmla="*/ 270408 w 506047"/>
              <a:gd name="connsiteY24" fmla="*/ 97076 h 451202"/>
              <a:gd name="connsiteX25" fmla="*/ 314183 w 506047"/>
              <a:gd name="connsiteY25" fmla="*/ 44595 h 451202"/>
              <a:gd name="connsiteX26" fmla="*/ 371722 w 506047"/>
              <a:gd name="connsiteY26" fmla="*/ 21772 h 451202"/>
              <a:gd name="connsiteX27" fmla="*/ 399146 w 506047"/>
              <a:gd name="connsiteY27" fmla="*/ 24400 h 451202"/>
              <a:gd name="connsiteX28" fmla="*/ 440230 w 506047"/>
              <a:gd name="connsiteY28" fmla="*/ 0 h 451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506047" h="451202">
                <a:moveTo>
                  <a:pt x="440230" y="0"/>
                </a:moveTo>
                <a:lnTo>
                  <a:pt x="467654" y="2628"/>
                </a:lnTo>
                <a:lnTo>
                  <a:pt x="478623" y="3680"/>
                </a:lnTo>
                <a:lnTo>
                  <a:pt x="506047" y="6308"/>
                </a:lnTo>
                <a:lnTo>
                  <a:pt x="503356" y="34387"/>
                </a:lnTo>
                <a:lnTo>
                  <a:pt x="484211" y="60890"/>
                </a:lnTo>
                <a:lnTo>
                  <a:pt x="459581" y="86867"/>
                </a:lnTo>
                <a:lnTo>
                  <a:pt x="429466" y="112319"/>
                </a:lnTo>
                <a:lnTo>
                  <a:pt x="386588" y="155440"/>
                </a:lnTo>
                <a:lnTo>
                  <a:pt x="329050" y="178263"/>
                </a:lnTo>
                <a:lnTo>
                  <a:pt x="268820" y="229167"/>
                </a:lnTo>
                <a:lnTo>
                  <a:pt x="214075" y="280596"/>
                </a:lnTo>
                <a:lnTo>
                  <a:pt x="167507" y="304470"/>
                </a:lnTo>
                <a:lnTo>
                  <a:pt x="123732" y="356951"/>
                </a:lnTo>
                <a:lnTo>
                  <a:pt x="82647" y="381352"/>
                </a:lnTo>
                <a:lnTo>
                  <a:pt x="52533" y="406803"/>
                </a:lnTo>
                <a:lnTo>
                  <a:pt x="22418" y="432255"/>
                </a:lnTo>
                <a:lnTo>
                  <a:pt x="0" y="451202"/>
                </a:lnTo>
                <a:lnTo>
                  <a:pt x="73823" y="182143"/>
                </a:lnTo>
                <a:lnTo>
                  <a:pt x="74061" y="182165"/>
                </a:lnTo>
                <a:lnTo>
                  <a:pt x="104175" y="156713"/>
                </a:lnTo>
                <a:lnTo>
                  <a:pt x="131598" y="159341"/>
                </a:lnTo>
                <a:lnTo>
                  <a:pt x="172682" y="134941"/>
                </a:lnTo>
                <a:lnTo>
                  <a:pt x="213767" y="110540"/>
                </a:lnTo>
                <a:lnTo>
                  <a:pt x="270408" y="97076"/>
                </a:lnTo>
                <a:lnTo>
                  <a:pt x="314183" y="44595"/>
                </a:lnTo>
                <a:lnTo>
                  <a:pt x="371722" y="21772"/>
                </a:lnTo>
                <a:lnTo>
                  <a:pt x="399146" y="24400"/>
                </a:lnTo>
                <a:lnTo>
                  <a:pt x="44023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1CF84C46-D7A3-4244-A19D-AEBD38E851DC}"/>
              </a:ext>
            </a:extLst>
          </p:cNvPr>
          <p:cNvSpPr/>
          <p:nvPr/>
        </p:nvSpPr>
        <p:spPr>
          <a:xfrm rot="21271557">
            <a:off x="9489387" y="926618"/>
            <a:ext cx="444915" cy="2096623"/>
          </a:xfrm>
          <a:custGeom>
            <a:avLst/>
            <a:gdLst>
              <a:gd name="connsiteX0" fmla="*/ 309739 w 444915"/>
              <a:gd name="connsiteY0" fmla="*/ 0 h 2096623"/>
              <a:gd name="connsiteX1" fmla="*/ 337368 w 444915"/>
              <a:gd name="connsiteY1" fmla="*/ 115999 h 2096623"/>
              <a:gd name="connsiteX2" fmla="*/ 367688 w 444915"/>
              <a:gd name="connsiteY2" fmla="*/ 203917 h 2096623"/>
              <a:gd name="connsiteX3" fmla="*/ 387040 w 444915"/>
              <a:gd name="connsiteY3" fmla="*/ 290784 h 2096623"/>
              <a:gd name="connsiteX4" fmla="*/ 406390 w 444915"/>
              <a:gd name="connsiteY4" fmla="*/ 377652 h 2096623"/>
              <a:gd name="connsiteX5" fmla="*/ 423948 w 444915"/>
              <a:gd name="connsiteY5" fmla="*/ 483239 h 2096623"/>
              <a:gd name="connsiteX6" fmla="*/ 424153 w 444915"/>
              <a:gd name="connsiteY6" fmla="*/ 596609 h 2096623"/>
              <a:gd name="connsiteX7" fmla="*/ 429844 w 444915"/>
              <a:gd name="connsiteY7" fmla="*/ 710506 h 2096623"/>
              <a:gd name="connsiteX8" fmla="*/ 441019 w 444915"/>
              <a:gd name="connsiteY8" fmla="*/ 824928 h 2096623"/>
              <a:gd name="connsiteX9" fmla="*/ 444915 w 444915"/>
              <a:gd name="connsiteY9" fmla="*/ 957543 h 2096623"/>
              <a:gd name="connsiteX10" fmla="*/ 431461 w 444915"/>
              <a:gd name="connsiteY10" fmla="*/ 1097942 h 2096623"/>
              <a:gd name="connsiteX11" fmla="*/ 428976 w 444915"/>
              <a:gd name="connsiteY11" fmla="*/ 1239392 h 2096623"/>
              <a:gd name="connsiteX12" fmla="*/ 412830 w 444915"/>
              <a:gd name="connsiteY12" fmla="*/ 1407871 h 2096623"/>
              <a:gd name="connsiteX13" fmla="*/ 400272 w 444915"/>
              <a:gd name="connsiteY13" fmla="*/ 1538910 h 2096623"/>
              <a:gd name="connsiteX14" fmla="*/ 375848 w 444915"/>
              <a:gd name="connsiteY14" fmla="*/ 1678257 h 2096623"/>
              <a:gd name="connsiteX15" fmla="*/ 348630 w 444915"/>
              <a:gd name="connsiteY15" fmla="*/ 1789000 h 2096623"/>
              <a:gd name="connsiteX16" fmla="*/ 318618 w 444915"/>
              <a:gd name="connsiteY16" fmla="*/ 1871136 h 2096623"/>
              <a:gd name="connsiteX17" fmla="*/ 285813 w 444915"/>
              <a:gd name="connsiteY17" fmla="*/ 1924668 h 2096623"/>
              <a:gd name="connsiteX18" fmla="*/ 242037 w 444915"/>
              <a:gd name="connsiteY18" fmla="*/ 1977148 h 2096623"/>
              <a:gd name="connsiteX19" fmla="*/ 209232 w 444915"/>
              <a:gd name="connsiteY19" fmla="*/ 2030680 h 2096623"/>
              <a:gd name="connsiteX20" fmla="*/ 179117 w 444915"/>
              <a:gd name="connsiteY20" fmla="*/ 2056131 h 2096623"/>
              <a:gd name="connsiteX21" fmla="*/ 108815 w 444915"/>
              <a:gd name="connsiteY21" fmla="*/ 2096623 h 2096623"/>
              <a:gd name="connsiteX22" fmla="*/ 81392 w 444915"/>
              <a:gd name="connsiteY22" fmla="*/ 2093995 h 2096623"/>
              <a:gd name="connsiteX23" fmla="*/ 53967 w 444915"/>
              <a:gd name="connsiteY23" fmla="*/ 2091367 h 2096623"/>
              <a:gd name="connsiteX24" fmla="*/ 26544 w 444915"/>
              <a:gd name="connsiteY24" fmla="*/ 2088739 h 2096623"/>
              <a:gd name="connsiteX25" fmla="*/ 1810 w 444915"/>
              <a:gd name="connsiteY25" fmla="*/ 2058032 h 2096623"/>
              <a:gd name="connsiteX26" fmla="*/ 0 w 444915"/>
              <a:gd name="connsiteY26" fmla="*/ 2044675 h 2096623"/>
              <a:gd name="connsiteX27" fmla="*/ 84862 w 444915"/>
              <a:gd name="connsiteY27" fmla="*/ 1735384 h 2096623"/>
              <a:gd name="connsiteX28" fmla="*/ 88053 w 444915"/>
              <a:gd name="connsiteY28" fmla="*/ 1735690 h 2096623"/>
              <a:gd name="connsiteX29" fmla="*/ 104507 w 444915"/>
              <a:gd name="connsiteY29" fmla="*/ 1737267 h 2096623"/>
              <a:gd name="connsiteX30" fmla="*/ 118168 w 444915"/>
              <a:gd name="connsiteY30" fmla="*/ 1710239 h 2096623"/>
              <a:gd name="connsiteX31" fmla="*/ 134518 w 444915"/>
              <a:gd name="connsiteY31" fmla="*/ 1655130 h 2096623"/>
              <a:gd name="connsiteX32" fmla="*/ 153664 w 444915"/>
              <a:gd name="connsiteY32" fmla="*/ 1628628 h 2096623"/>
              <a:gd name="connsiteX33" fmla="*/ 172707 w 444915"/>
              <a:gd name="connsiteY33" fmla="*/ 1545440 h 2096623"/>
              <a:gd name="connsiteX34" fmla="*/ 179882 w 444915"/>
              <a:gd name="connsiteY34" fmla="*/ 1470560 h 2096623"/>
              <a:gd name="connsiteX35" fmla="*/ 207100 w 444915"/>
              <a:gd name="connsiteY35" fmla="*/ 1359817 h 2096623"/>
              <a:gd name="connsiteX36" fmla="*/ 217864 w 444915"/>
              <a:gd name="connsiteY36" fmla="*/ 1247499 h 2096623"/>
              <a:gd name="connsiteX37" fmla="*/ 231318 w 444915"/>
              <a:gd name="connsiteY37" fmla="*/ 1107099 h 2096623"/>
              <a:gd name="connsiteX38" fmla="*/ 228319 w 444915"/>
              <a:gd name="connsiteY38" fmla="*/ 965123 h 2096623"/>
              <a:gd name="connsiteX39" fmla="*/ 238186 w 444915"/>
              <a:gd name="connsiteY39" fmla="*/ 862164 h 2096623"/>
              <a:gd name="connsiteX40" fmla="*/ 237980 w 444915"/>
              <a:gd name="connsiteY40" fmla="*/ 748794 h 2096623"/>
              <a:gd name="connsiteX41" fmla="*/ 243362 w 444915"/>
              <a:gd name="connsiteY41" fmla="*/ 692635 h 2096623"/>
              <a:gd name="connsiteX42" fmla="*/ 234980 w 444915"/>
              <a:gd name="connsiteY42" fmla="*/ 606819 h 2096623"/>
              <a:gd name="connsiteX43" fmla="*/ 229393 w 444915"/>
              <a:gd name="connsiteY43" fmla="*/ 549608 h 2096623"/>
              <a:gd name="connsiteX44" fmla="*/ 226496 w 444915"/>
              <a:gd name="connsiteY44" fmla="*/ 464317 h 2096623"/>
              <a:gd name="connsiteX45" fmla="*/ 207145 w 444915"/>
              <a:gd name="connsiteY45" fmla="*/ 377449 h 2096623"/>
              <a:gd name="connsiteX46" fmla="*/ 189588 w 444915"/>
              <a:gd name="connsiteY46" fmla="*/ 271862 h 2096623"/>
              <a:gd name="connsiteX47" fmla="*/ 172929 w 444915"/>
              <a:gd name="connsiteY47" fmla="*/ 156916 h 2096623"/>
              <a:gd name="connsiteX48" fmla="*/ 145298 w 444915"/>
              <a:gd name="connsiteY48" fmla="*/ 40917 h 2096623"/>
              <a:gd name="connsiteX49" fmla="*/ 309739 w 444915"/>
              <a:gd name="connsiteY49" fmla="*/ 0 h 2096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444915" h="2096623">
                <a:moveTo>
                  <a:pt x="309739" y="0"/>
                </a:moveTo>
                <a:lnTo>
                  <a:pt x="337368" y="115999"/>
                </a:lnTo>
                <a:lnTo>
                  <a:pt x="367688" y="203917"/>
                </a:lnTo>
                <a:lnTo>
                  <a:pt x="387040" y="290784"/>
                </a:lnTo>
                <a:lnTo>
                  <a:pt x="406390" y="377652"/>
                </a:lnTo>
                <a:lnTo>
                  <a:pt x="423948" y="483239"/>
                </a:lnTo>
                <a:lnTo>
                  <a:pt x="424153" y="596609"/>
                </a:lnTo>
                <a:lnTo>
                  <a:pt x="429844" y="710506"/>
                </a:lnTo>
                <a:lnTo>
                  <a:pt x="441019" y="824928"/>
                </a:lnTo>
                <a:lnTo>
                  <a:pt x="444915" y="957543"/>
                </a:lnTo>
                <a:lnTo>
                  <a:pt x="431461" y="1097942"/>
                </a:lnTo>
                <a:lnTo>
                  <a:pt x="428976" y="1239392"/>
                </a:lnTo>
                <a:lnTo>
                  <a:pt x="412830" y="1407871"/>
                </a:lnTo>
                <a:lnTo>
                  <a:pt x="400272" y="1538910"/>
                </a:lnTo>
                <a:lnTo>
                  <a:pt x="375848" y="1678257"/>
                </a:lnTo>
                <a:lnTo>
                  <a:pt x="348630" y="1789000"/>
                </a:lnTo>
                <a:lnTo>
                  <a:pt x="318618" y="1871136"/>
                </a:lnTo>
                <a:lnTo>
                  <a:pt x="285813" y="1924668"/>
                </a:lnTo>
                <a:lnTo>
                  <a:pt x="242037" y="1977148"/>
                </a:lnTo>
                <a:lnTo>
                  <a:pt x="209232" y="2030680"/>
                </a:lnTo>
                <a:lnTo>
                  <a:pt x="179117" y="2056131"/>
                </a:lnTo>
                <a:lnTo>
                  <a:pt x="108815" y="2096623"/>
                </a:lnTo>
                <a:lnTo>
                  <a:pt x="81392" y="2093995"/>
                </a:lnTo>
                <a:lnTo>
                  <a:pt x="53967" y="2091367"/>
                </a:lnTo>
                <a:lnTo>
                  <a:pt x="26544" y="2088739"/>
                </a:lnTo>
                <a:lnTo>
                  <a:pt x="1810" y="2058032"/>
                </a:lnTo>
                <a:lnTo>
                  <a:pt x="0" y="2044675"/>
                </a:lnTo>
                <a:lnTo>
                  <a:pt x="84862" y="1735384"/>
                </a:lnTo>
                <a:lnTo>
                  <a:pt x="88053" y="1735690"/>
                </a:lnTo>
                <a:lnTo>
                  <a:pt x="104507" y="1737267"/>
                </a:lnTo>
                <a:lnTo>
                  <a:pt x="118168" y="1710239"/>
                </a:lnTo>
                <a:lnTo>
                  <a:pt x="134518" y="1655130"/>
                </a:lnTo>
                <a:lnTo>
                  <a:pt x="153664" y="1628628"/>
                </a:lnTo>
                <a:lnTo>
                  <a:pt x="172707" y="1545440"/>
                </a:lnTo>
                <a:lnTo>
                  <a:pt x="179882" y="1470560"/>
                </a:lnTo>
                <a:lnTo>
                  <a:pt x="207100" y="1359817"/>
                </a:lnTo>
                <a:lnTo>
                  <a:pt x="217864" y="1247499"/>
                </a:lnTo>
                <a:lnTo>
                  <a:pt x="231318" y="1107099"/>
                </a:lnTo>
                <a:lnTo>
                  <a:pt x="228319" y="965123"/>
                </a:lnTo>
                <a:lnTo>
                  <a:pt x="238186" y="862164"/>
                </a:lnTo>
                <a:lnTo>
                  <a:pt x="237980" y="748794"/>
                </a:lnTo>
                <a:lnTo>
                  <a:pt x="243362" y="692635"/>
                </a:lnTo>
                <a:lnTo>
                  <a:pt x="234980" y="606819"/>
                </a:lnTo>
                <a:lnTo>
                  <a:pt x="229393" y="549608"/>
                </a:lnTo>
                <a:lnTo>
                  <a:pt x="226496" y="464317"/>
                </a:lnTo>
                <a:lnTo>
                  <a:pt x="207145" y="377449"/>
                </a:lnTo>
                <a:lnTo>
                  <a:pt x="189588" y="271862"/>
                </a:lnTo>
                <a:lnTo>
                  <a:pt x="172929" y="156916"/>
                </a:lnTo>
                <a:lnTo>
                  <a:pt x="145298" y="40917"/>
                </a:lnTo>
                <a:lnTo>
                  <a:pt x="30973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5" name="任意多边形: 形状 124">
            <a:extLst>
              <a:ext uri="{FF2B5EF4-FFF2-40B4-BE49-F238E27FC236}">
                <a16:creationId xmlns:a16="http://schemas.microsoft.com/office/drawing/2014/main" xmlns="" id="{A8D653D9-20FE-4F40-A64E-C1945F84BAA9}"/>
              </a:ext>
            </a:extLst>
          </p:cNvPr>
          <p:cNvSpPr/>
          <p:nvPr/>
        </p:nvSpPr>
        <p:spPr>
          <a:xfrm rot="21271557">
            <a:off x="1917160" y="1181315"/>
            <a:ext cx="1252418" cy="187340"/>
          </a:xfrm>
          <a:custGeom>
            <a:avLst/>
            <a:gdLst>
              <a:gd name="connsiteX0" fmla="*/ 980359 w 1252418"/>
              <a:gd name="connsiteY0" fmla="*/ 0 h 187340"/>
              <a:gd name="connsiteX1" fmla="*/ 991328 w 1252418"/>
              <a:gd name="connsiteY1" fmla="*/ 1051 h 187340"/>
              <a:gd name="connsiteX2" fmla="*/ 1018752 w 1252418"/>
              <a:gd name="connsiteY2" fmla="*/ 3679 h 187340"/>
              <a:gd name="connsiteX3" fmla="*/ 1046175 w 1252418"/>
              <a:gd name="connsiteY3" fmla="*/ 6307 h 187340"/>
              <a:gd name="connsiteX4" fmla="*/ 1057145 w 1252418"/>
              <a:gd name="connsiteY4" fmla="*/ 7358 h 187340"/>
              <a:gd name="connsiteX5" fmla="*/ 1084569 w 1252418"/>
              <a:gd name="connsiteY5" fmla="*/ 9986 h 187340"/>
              <a:gd name="connsiteX6" fmla="*/ 1109302 w 1252418"/>
              <a:gd name="connsiteY6" fmla="*/ 40695 h 187340"/>
              <a:gd name="connsiteX7" fmla="*/ 1136725 w 1252418"/>
              <a:gd name="connsiteY7" fmla="*/ 43323 h 187340"/>
              <a:gd name="connsiteX8" fmla="*/ 1172427 w 1252418"/>
              <a:gd name="connsiteY8" fmla="*/ 75081 h 187340"/>
              <a:gd name="connsiteX9" fmla="*/ 1213614 w 1252418"/>
              <a:gd name="connsiteY9" fmla="*/ 107366 h 187340"/>
              <a:gd name="connsiteX10" fmla="*/ 1232863 w 1252418"/>
              <a:gd name="connsiteY10" fmla="*/ 137548 h 187340"/>
              <a:gd name="connsiteX11" fmla="*/ 1252418 w 1252418"/>
              <a:gd name="connsiteY11" fmla="*/ 161828 h 187340"/>
              <a:gd name="connsiteX12" fmla="*/ 925061 w 1252418"/>
              <a:gd name="connsiteY12" fmla="*/ 172715 h 187340"/>
              <a:gd name="connsiteX13" fmla="*/ 925820 w 1252418"/>
              <a:gd name="connsiteY13" fmla="*/ 164799 h 187340"/>
              <a:gd name="connsiteX14" fmla="*/ 909365 w 1252418"/>
              <a:gd name="connsiteY14" fmla="*/ 163223 h 187340"/>
              <a:gd name="connsiteX15" fmla="*/ 901086 w 1252418"/>
              <a:gd name="connsiteY15" fmla="*/ 134091 h 187340"/>
              <a:gd name="connsiteX16" fmla="*/ 881942 w 1252418"/>
              <a:gd name="connsiteY16" fmla="*/ 160594 h 187340"/>
              <a:gd name="connsiteX17" fmla="*/ 870972 w 1252418"/>
              <a:gd name="connsiteY17" fmla="*/ 159543 h 187340"/>
              <a:gd name="connsiteX18" fmla="*/ 843549 w 1252418"/>
              <a:gd name="connsiteY18" fmla="*/ 156915 h 187340"/>
              <a:gd name="connsiteX19" fmla="*/ 832579 w 1252418"/>
              <a:gd name="connsiteY19" fmla="*/ 155864 h 187340"/>
              <a:gd name="connsiteX20" fmla="*/ 805156 w 1252418"/>
              <a:gd name="connsiteY20" fmla="*/ 153236 h 187340"/>
              <a:gd name="connsiteX21" fmla="*/ 794186 w 1252418"/>
              <a:gd name="connsiteY21" fmla="*/ 152185 h 187340"/>
              <a:gd name="connsiteX22" fmla="*/ 766763 w 1252418"/>
              <a:gd name="connsiteY22" fmla="*/ 149557 h 187340"/>
              <a:gd name="connsiteX23" fmla="*/ 739338 w 1252418"/>
              <a:gd name="connsiteY23" fmla="*/ 146928 h 187340"/>
              <a:gd name="connsiteX24" fmla="*/ 711915 w 1252418"/>
              <a:gd name="connsiteY24" fmla="*/ 144300 h 187340"/>
              <a:gd name="connsiteX25" fmla="*/ 682697 w 1252418"/>
              <a:gd name="connsiteY25" fmla="*/ 160392 h 187340"/>
              <a:gd name="connsiteX26" fmla="*/ 644303 w 1252418"/>
              <a:gd name="connsiteY26" fmla="*/ 156712 h 187340"/>
              <a:gd name="connsiteX27" fmla="*/ 589457 w 1252418"/>
              <a:gd name="connsiteY27" fmla="*/ 151456 h 187340"/>
              <a:gd name="connsiteX28" fmla="*/ 551064 w 1252418"/>
              <a:gd name="connsiteY28" fmla="*/ 147777 h 187340"/>
              <a:gd name="connsiteX29" fmla="*/ 493525 w 1252418"/>
              <a:gd name="connsiteY29" fmla="*/ 170601 h 187340"/>
              <a:gd name="connsiteX30" fmla="*/ 427707 w 1252418"/>
              <a:gd name="connsiteY30" fmla="*/ 164294 h 187340"/>
              <a:gd name="connsiteX31" fmla="*/ 378345 w 1252418"/>
              <a:gd name="connsiteY31" fmla="*/ 159563 h 187340"/>
              <a:gd name="connsiteX32" fmla="*/ 304352 w 1252418"/>
              <a:gd name="connsiteY32" fmla="*/ 180810 h 187340"/>
              <a:gd name="connsiteX33" fmla="*/ 238536 w 1252418"/>
              <a:gd name="connsiteY33" fmla="*/ 174502 h 187340"/>
              <a:gd name="connsiteX34" fmla="*/ 161749 w 1252418"/>
              <a:gd name="connsiteY34" fmla="*/ 167144 h 187340"/>
              <a:gd name="connsiteX35" fmla="*/ 76787 w 1252418"/>
              <a:gd name="connsiteY35" fmla="*/ 187340 h 187340"/>
              <a:gd name="connsiteX36" fmla="*/ 0 w 1252418"/>
              <a:gd name="connsiteY36" fmla="*/ 179981 h 187340"/>
              <a:gd name="connsiteX37" fmla="*/ 12558 w 1252418"/>
              <a:gd name="connsiteY37" fmla="*/ 48941 h 187340"/>
              <a:gd name="connsiteX38" fmla="*/ 78376 w 1252418"/>
              <a:gd name="connsiteY38" fmla="*/ 55249 h 187340"/>
              <a:gd name="connsiteX39" fmla="*/ 133222 w 1252418"/>
              <a:gd name="connsiteY39" fmla="*/ 60505 h 187340"/>
              <a:gd name="connsiteX40" fmla="*/ 171615 w 1252418"/>
              <a:gd name="connsiteY40" fmla="*/ 64184 h 187340"/>
              <a:gd name="connsiteX41" fmla="*/ 210010 w 1252418"/>
              <a:gd name="connsiteY41" fmla="*/ 67864 h 187340"/>
              <a:gd name="connsiteX42" fmla="*/ 226463 w 1252418"/>
              <a:gd name="connsiteY42" fmla="*/ 69440 h 187340"/>
              <a:gd name="connsiteX43" fmla="*/ 264856 w 1252418"/>
              <a:gd name="connsiteY43" fmla="*/ 73120 h 187340"/>
              <a:gd name="connsiteX44" fmla="*/ 294972 w 1252418"/>
              <a:gd name="connsiteY44" fmla="*/ 47668 h 187340"/>
              <a:gd name="connsiteX45" fmla="*/ 344333 w 1252418"/>
              <a:gd name="connsiteY45" fmla="*/ 52399 h 187340"/>
              <a:gd name="connsiteX46" fmla="*/ 399181 w 1252418"/>
              <a:gd name="connsiteY46" fmla="*/ 57655 h 187340"/>
              <a:gd name="connsiteX47" fmla="*/ 454029 w 1252418"/>
              <a:gd name="connsiteY47" fmla="*/ 62911 h 187340"/>
              <a:gd name="connsiteX48" fmla="*/ 533506 w 1252418"/>
              <a:gd name="connsiteY48" fmla="*/ 42189 h 187340"/>
              <a:gd name="connsiteX49" fmla="*/ 615777 w 1252418"/>
              <a:gd name="connsiteY49" fmla="*/ 50074 h 187340"/>
              <a:gd name="connsiteX50" fmla="*/ 695254 w 1252418"/>
              <a:gd name="connsiteY50" fmla="*/ 29353 h 187340"/>
              <a:gd name="connsiteX51" fmla="*/ 761072 w 1252418"/>
              <a:gd name="connsiteY51" fmla="*/ 35660 h 187340"/>
              <a:gd name="connsiteX52" fmla="*/ 815919 w 1252418"/>
              <a:gd name="connsiteY52" fmla="*/ 40916 h 187340"/>
              <a:gd name="connsiteX53" fmla="*/ 873457 w 1252418"/>
              <a:gd name="connsiteY53" fmla="*/ 18093 h 187340"/>
              <a:gd name="connsiteX54" fmla="*/ 911850 w 1252418"/>
              <a:gd name="connsiteY54" fmla="*/ 21772 h 187340"/>
              <a:gd name="connsiteX55" fmla="*/ 950244 w 1252418"/>
              <a:gd name="connsiteY55" fmla="*/ 25452 h 187340"/>
              <a:gd name="connsiteX56" fmla="*/ 980359 w 1252418"/>
              <a:gd name="connsiteY56" fmla="*/ 0 h 1873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1252418" h="187340">
                <a:moveTo>
                  <a:pt x="980359" y="0"/>
                </a:moveTo>
                <a:lnTo>
                  <a:pt x="991328" y="1051"/>
                </a:lnTo>
                <a:lnTo>
                  <a:pt x="1018752" y="3679"/>
                </a:lnTo>
                <a:lnTo>
                  <a:pt x="1046175" y="6307"/>
                </a:lnTo>
                <a:lnTo>
                  <a:pt x="1057145" y="7358"/>
                </a:lnTo>
                <a:lnTo>
                  <a:pt x="1084569" y="9986"/>
                </a:lnTo>
                <a:lnTo>
                  <a:pt x="1109302" y="40695"/>
                </a:lnTo>
                <a:lnTo>
                  <a:pt x="1136725" y="43323"/>
                </a:lnTo>
                <a:lnTo>
                  <a:pt x="1172427" y="75081"/>
                </a:lnTo>
                <a:lnTo>
                  <a:pt x="1213614" y="107366"/>
                </a:lnTo>
                <a:lnTo>
                  <a:pt x="1232863" y="137548"/>
                </a:lnTo>
                <a:lnTo>
                  <a:pt x="1252418" y="161828"/>
                </a:lnTo>
                <a:lnTo>
                  <a:pt x="925061" y="172715"/>
                </a:lnTo>
                <a:lnTo>
                  <a:pt x="925820" y="164799"/>
                </a:lnTo>
                <a:lnTo>
                  <a:pt x="909365" y="163223"/>
                </a:lnTo>
                <a:lnTo>
                  <a:pt x="901086" y="134091"/>
                </a:lnTo>
                <a:lnTo>
                  <a:pt x="881942" y="160594"/>
                </a:lnTo>
                <a:lnTo>
                  <a:pt x="870972" y="159543"/>
                </a:lnTo>
                <a:lnTo>
                  <a:pt x="843549" y="156915"/>
                </a:lnTo>
                <a:lnTo>
                  <a:pt x="832579" y="155864"/>
                </a:lnTo>
                <a:lnTo>
                  <a:pt x="805156" y="153236"/>
                </a:lnTo>
                <a:lnTo>
                  <a:pt x="794186" y="152185"/>
                </a:lnTo>
                <a:lnTo>
                  <a:pt x="766763" y="149557"/>
                </a:lnTo>
                <a:lnTo>
                  <a:pt x="739338" y="146928"/>
                </a:lnTo>
                <a:lnTo>
                  <a:pt x="711915" y="144300"/>
                </a:lnTo>
                <a:lnTo>
                  <a:pt x="682697" y="160392"/>
                </a:lnTo>
                <a:lnTo>
                  <a:pt x="644303" y="156712"/>
                </a:lnTo>
                <a:lnTo>
                  <a:pt x="589457" y="151456"/>
                </a:lnTo>
                <a:lnTo>
                  <a:pt x="551064" y="147777"/>
                </a:lnTo>
                <a:lnTo>
                  <a:pt x="493525" y="170601"/>
                </a:lnTo>
                <a:lnTo>
                  <a:pt x="427707" y="164294"/>
                </a:lnTo>
                <a:lnTo>
                  <a:pt x="378345" y="159563"/>
                </a:lnTo>
                <a:lnTo>
                  <a:pt x="304352" y="180810"/>
                </a:lnTo>
                <a:lnTo>
                  <a:pt x="238536" y="174502"/>
                </a:lnTo>
                <a:lnTo>
                  <a:pt x="161749" y="167144"/>
                </a:lnTo>
                <a:lnTo>
                  <a:pt x="76787" y="187340"/>
                </a:lnTo>
                <a:lnTo>
                  <a:pt x="0" y="179981"/>
                </a:lnTo>
                <a:lnTo>
                  <a:pt x="12558" y="48941"/>
                </a:lnTo>
                <a:lnTo>
                  <a:pt x="78376" y="55249"/>
                </a:lnTo>
                <a:lnTo>
                  <a:pt x="133222" y="60505"/>
                </a:lnTo>
                <a:lnTo>
                  <a:pt x="171615" y="64184"/>
                </a:lnTo>
                <a:lnTo>
                  <a:pt x="210010" y="67864"/>
                </a:lnTo>
                <a:lnTo>
                  <a:pt x="226463" y="69440"/>
                </a:lnTo>
                <a:lnTo>
                  <a:pt x="264856" y="73120"/>
                </a:lnTo>
                <a:lnTo>
                  <a:pt x="294972" y="47668"/>
                </a:lnTo>
                <a:lnTo>
                  <a:pt x="344333" y="52399"/>
                </a:lnTo>
                <a:lnTo>
                  <a:pt x="399181" y="57655"/>
                </a:lnTo>
                <a:lnTo>
                  <a:pt x="454029" y="62911"/>
                </a:lnTo>
                <a:lnTo>
                  <a:pt x="533506" y="42189"/>
                </a:lnTo>
                <a:lnTo>
                  <a:pt x="615777" y="50074"/>
                </a:lnTo>
                <a:lnTo>
                  <a:pt x="695254" y="29353"/>
                </a:lnTo>
                <a:lnTo>
                  <a:pt x="761072" y="35660"/>
                </a:lnTo>
                <a:lnTo>
                  <a:pt x="815919" y="40916"/>
                </a:lnTo>
                <a:lnTo>
                  <a:pt x="873457" y="18093"/>
                </a:lnTo>
                <a:lnTo>
                  <a:pt x="911850" y="21772"/>
                </a:lnTo>
                <a:lnTo>
                  <a:pt x="950244" y="25452"/>
                </a:lnTo>
                <a:lnTo>
                  <a:pt x="98035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53FBBBC6-29B2-4355-B459-D14DDDF2E8BD}"/>
              </a:ext>
            </a:extLst>
          </p:cNvPr>
          <p:cNvSpPr/>
          <p:nvPr/>
        </p:nvSpPr>
        <p:spPr>
          <a:xfrm rot="21271557">
            <a:off x="1840459" y="1637056"/>
            <a:ext cx="1417653" cy="238243"/>
          </a:xfrm>
          <a:custGeom>
            <a:avLst/>
            <a:gdLst>
              <a:gd name="connsiteX0" fmla="*/ 1208924 w 1417653"/>
              <a:gd name="connsiteY0" fmla="*/ 0 h 238243"/>
              <a:gd name="connsiteX1" fmla="*/ 1230863 w 1417653"/>
              <a:gd name="connsiteY1" fmla="*/ 2102 h 238243"/>
              <a:gd name="connsiteX2" fmla="*/ 1258287 w 1417653"/>
              <a:gd name="connsiteY2" fmla="*/ 4730 h 238243"/>
              <a:gd name="connsiteX3" fmla="*/ 1272050 w 1417653"/>
              <a:gd name="connsiteY3" fmla="*/ 34387 h 238243"/>
              <a:gd name="connsiteX4" fmla="*/ 1299474 w 1417653"/>
              <a:gd name="connsiteY4" fmla="*/ 37015 h 238243"/>
              <a:gd name="connsiteX5" fmla="*/ 1318722 w 1417653"/>
              <a:gd name="connsiteY5" fmla="*/ 67198 h 238243"/>
              <a:gd name="connsiteX6" fmla="*/ 1359909 w 1417653"/>
              <a:gd name="connsiteY6" fmla="*/ 99482 h 238243"/>
              <a:gd name="connsiteX7" fmla="*/ 1379157 w 1417653"/>
              <a:gd name="connsiteY7" fmla="*/ 129665 h 238243"/>
              <a:gd name="connsiteX8" fmla="*/ 1403890 w 1417653"/>
              <a:gd name="connsiteY8" fmla="*/ 160372 h 238243"/>
              <a:gd name="connsiteX9" fmla="*/ 1417653 w 1417653"/>
              <a:gd name="connsiteY9" fmla="*/ 190028 h 238243"/>
              <a:gd name="connsiteX10" fmla="*/ 1415885 w 1417653"/>
              <a:gd name="connsiteY10" fmla="*/ 208474 h 238243"/>
              <a:gd name="connsiteX11" fmla="*/ 1128138 w 1417653"/>
              <a:gd name="connsiteY11" fmla="*/ 209876 h 238243"/>
              <a:gd name="connsiteX12" fmla="*/ 1118786 w 1417653"/>
              <a:gd name="connsiteY12" fmla="*/ 189725 h 238243"/>
              <a:gd name="connsiteX13" fmla="*/ 1107816 w 1417653"/>
              <a:gd name="connsiteY13" fmla="*/ 188674 h 238243"/>
              <a:gd name="connsiteX14" fmla="*/ 1096847 w 1417653"/>
              <a:gd name="connsiteY14" fmla="*/ 187623 h 238243"/>
              <a:gd name="connsiteX15" fmla="*/ 1080393 w 1417653"/>
              <a:gd name="connsiteY15" fmla="*/ 186046 h 238243"/>
              <a:gd name="connsiteX16" fmla="*/ 1069423 w 1417653"/>
              <a:gd name="connsiteY16" fmla="*/ 184995 h 238243"/>
              <a:gd name="connsiteX17" fmla="*/ 1052969 w 1417653"/>
              <a:gd name="connsiteY17" fmla="*/ 183418 h 238243"/>
              <a:gd name="connsiteX18" fmla="*/ 1031030 w 1417653"/>
              <a:gd name="connsiteY18" fmla="*/ 181316 h 238243"/>
              <a:gd name="connsiteX19" fmla="*/ 987152 w 1417653"/>
              <a:gd name="connsiteY19" fmla="*/ 177111 h 238243"/>
              <a:gd name="connsiteX20" fmla="*/ 918644 w 1417653"/>
              <a:gd name="connsiteY20" fmla="*/ 198883 h 238243"/>
              <a:gd name="connsiteX21" fmla="*/ 880251 w 1417653"/>
              <a:gd name="connsiteY21" fmla="*/ 195203 h 238243"/>
              <a:gd name="connsiteX22" fmla="*/ 841857 w 1417653"/>
              <a:gd name="connsiteY22" fmla="*/ 191524 h 238243"/>
              <a:gd name="connsiteX23" fmla="*/ 787010 w 1417653"/>
              <a:gd name="connsiteY23" fmla="*/ 186268 h 238243"/>
              <a:gd name="connsiteX24" fmla="*/ 729472 w 1417653"/>
              <a:gd name="connsiteY24" fmla="*/ 209092 h 238243"/>
              <a:gd name="connsiteX25" fmla="*/ 680109 w 1417653"/>
              <a:gd name="connsiteY25" fmla="*/ 204362 h 238243"/>
              <a:gd name="connsiteX26" fmla="*/ 614292 w 1417653"/>
              <a:gd name="connsiteY26" fmla="*/ 198054 h 238243"/>
              <a:gd name="connsiteX27" fmla="*/ 545784 w 1417653"/>
              <a:gd name="connsiteY27" fmla="*/ 219826 h 238243"/>
              <a:gd name="connsiteX28" fmla="*/ 474482 w 1417653"/>
              <a:gd name="connsiteY28" fmla="*/ 212993 h 238243"/>
              <a:gd name="connsiteX29" fmla="*/ 406872 w 1417653"/>
              <a:gd name="connsiteY29" fmla="*/ 225406 h 238243"/>
              <a:gd name="connsiteX30" fmla="*/ 357509 w 1417653"/>
              <a:gd name="connsiteY30" fmla="*/ 220676 h 238243"/>
              <a:gd name="connsiteX31" fmla="*/ 302661 w 1417653"/>
              <a:gd name="connsiteY31" fmla="*/ 215419 h 238243"/>
              <a:gd name="connsiteX32" fmla="*/ 245122 w 1417653"/>
              <a:gd name="connsiteY32" fmla="*/ 238243 h 238243"/>
              <a:gd name="connsiteX33" fmla="*/ 206729 w 1417653"/>
              <a:gd name="connsiteY33" fmla="*/ 234563 h 238243"/>
              <a:gd name="connsiteX34" fmla="*/ 179306 w 1417653"/>
              <a:gd name="connsiteY34" fmla="*/ 231935 h 238243"/>
              <a:gd name="connsiteX35" fmla="*/ 151882 w 1417653"/>
              <a:gd name="connsiteY35" fmla="*/ 229307 h 238243"/>
              <a:gd name="connsiteX36" fmla="*/ 140913 w 1417653"/>
              <a:gd name="connsiteY36" fmla="*/ 228256 h 238243"/>
              <a:gd name="connsiteX37" fmla="*/ 113488 w 1417653"/>
              <a:gd name="connsiteY37" fmla="*/ 225628 h 238243"/>
              <a:gd name="connsiteX38" fmla="*/ 86065 w 1417653"/>
              <a:gd name="connsiteY38" fmla="*/ 223000 h 238243"/>
              <a:gd name="connsiteX39" fmla="*/ 61333 w 1417653"/>
              <a:gd name="connsiteY39" fmla="*/ 192292 h 238243"/>
              <a:gd name="connsiteX40" fmla="*/ 50363 w 1417653"/>
              <a:gd name="connsiteY40" fmla="*/ 191241 h 238243"/>
              <a:gd name="connsiteX41" fmla="*/ 24733 w 1417653"/>
              <a:gd name="connsiteY41" fmla="*/ 169893 h 238243"/>
              <a:gd name="connsiteX42" fmla="*/ 13764 w 1417653"/>
              <a:gd name="connsiteY42" fmla="*/ 168842 h 238243"/>
              <a:gd name="connsiteX43" fmla="*/ 0 w 1417653"/>
              <a:gd name="connsiteY43" fmla="*/ 139185 h 238243"/>
              <a:gd name="connsiteX44" fmla="*/ 2691 w 1417653"/>
              <a:gd name="connsiteY44" fmla="*/ 111105 h 238243"/>
              <a:gd name="connsiteX45" fmla="*/ 19146 w 1417653"/>
              <a:gd name="connsiteY45" fmla="*/ 112682 h 238243"/>
              <a:gd name="connsiteX46" fmla="*/ 30114 w 1417653"/>
              <a:gd name="connsiteY46" fmla="*/ 113733 h 238243"/>
              <a:gd name="connsiteX47" fmla="*/ 49260 w 1417653"/>
              <a:gd name="connsiteY47" fmla="*/ 87231 h 238243"/>
              <a:gd name="connsiteX48" fmla="*/ 60230 w 1417653"/>
              <a:gd name="connsiteY48" fmla="*/ 88282 h 238243"/>
              <a:gd name="connsiteX49" fmla="*/ 71199 w 1417653"/>
              <a:gd name="connsiteY49" fmla="*/ 89333 h 238243"/>
              <a:gd name="connsiteX50" fmla="*/ 98623 w 1417653"/>
              <a:gd name="connsiteY50" fmla="*/ 91961 h 238243"/>
              <a:gd name="connsiteX51" fmla="*/ 153470 w 1417653"/>
              <a:gd name="connsiteY51" fmla="*/ 97217 h 238243"/>
              <a:gd name="connsiteX52" fmla="*/ 191864 w 1417653"/>
              <a:gd name="connsiteY52" fmla="*/ 100897 h 238243"/>
              <a:gd name="connsiteX53" fmla="*/ 221978 w 1417653"/>
              <a:gd name="connsiteY53" fmla="*/ 75444 h 238243"/>
              <a:gd name="connsiteX54" fmla="*/ 260371 w 1417653"/>
              <a:gd name="connsiteY54" fmla="*/ 79124 h 238243"/>
              <a:gd name="connsiteX55" fmla="*/ 276826 w 1417653"/>
              <a:gd name="connsiteY55" fmla="*/ 80701 h 238243"/>
              <a:gd name="connsiteX56" fmla="*/ 304249 w 1417653"/>
              <a:gd name="connsiteY56" fmla="*/ 83329 h 238243"/>
              <a:gd name="connsiteX57" fmla="*/ 326189 w 1417653"/>
              <a:gd name="connsiteY57" fmla="*/ 85431 h 238243"/>
              <a:gd name="connsiteX58" fmla="*/ 370067 w 1417653"/>
              <a:gd name="connsiteY58" fmla="*/ 89636 h 238243"/>
              <a:gd name="connsiteX59" fmla="*/ 411151 w 1417653"/>
              <a:gd name="connsiteY59" fmla="*/ 65236 h 238243"/>
              <a:gd name="connsiteX60" fmla="*/ 449544 w 1417653"/>
              <a:gd name="connsiteY60" fmla="*/ 68915 h 238243"/>
              <a:gd name="connsiteX61" fmla="*/ 504391 w 1417653"/>
              <a:gd name="connsiteY61" fmla="*/ 74171 h 238243"/>
              <a:gd name="connsiteX62" fmla="*/ 572899 w 1417653"/>
              <a:gd name="connsiteY62" fmla="*/ 52399 h 238243"/>
              <a:gd name="connsiteX63" fmla="*/ 677109 w 1417653"/>
              <a:gd name="connsiteY63" fmla="*/ 62386 h 238243"/>
              <a:gd name="connsiteX64" fmla="*/ 789496 w 1417653"/>
              <a:gd name="connsiteY64" fmla="*/ 44818 h 238243"/>
              <a:gd name="connsiteX65" fmla="*/ 882736 w 1417653"/>
              <a:gd name="connsiteY65" fmla="*/ 53753 h 238243"/>
              <a:gd name="connsiteX66" fmla="*/ 973182 w 1417653"/>
              <a:gd name="connsiteY66" fmla="*/ 34084 h 238243"/>
              <a:gd name="connsiteX67" fmla="*/ 1017060 w 1417653"/>
              <a:gd name="connsiteY67" fmla="*/ 38289 h 238243"/>
              <a:gd name="connsiteX68" fmla="*/ 1044485 w 1417653"/>
              <a:gd name="connsiteY68" fmla="*/ 40917 h 238243"/>
              <a:gd name="connsiteX69" fmla="*/ 1066423 w 1417653"/>
              <a:gd name="connsiteY69" fmla="*/ 43019 h 238243"/>
              <a:gd name="connsiteX70" fmla="*/ 1093848 w 1417653"/>
              <a:gd name="connsiteY70" fmla="*/ 45647 h 238243"/>
              <a:gd name="connsiteX71" fmla="*/ 1123962 w 1417653"/>
              <a:gd name="connsiteY71" fmla="*/ 20195 h 238243"/>
              <a:gd name="connsiteX72" fmla="*/ 1134932 w 1417653"/>
              <a:gd name="connsiteY72" fmla="*/ 21246 h 238243"/>
              <a:gd name="connsiteX73" fmla="*/ 1162355 w 1417653"/>
              <a:gd name="connsiteY73" fmla="*/ 23874 h 238243"/>
              <a:gd name="connsiteX74" fmla="*/ 1189779 w 1417653"/>
              <a:gd name="connsiteY74" fmla="*/ 26502 h 238243"/>
              <a:gd name="connsiteX75" fmla="*/ 1208924 w 1417653"/>
              <a:gd name="connsiteY75" fmla="*/ 0 h 238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</a:cxnLst>
            <a:rect l="l" t="t" r="r" b="b"/>
            <a:pathLst>
              <a:path w="1417653" h="238243">
                <a:moveTo>
                  <a:pt x="1208924" y="0"/>
                </a:moveTo>
                <a:lnTo>
                  <a:pt x="1230863" y="2102"/>
                </a:lnTo>
                <a:lnTo>
                  <a:pt x="1258287" y="4730"/>
                </a:lnTo>
                <a:lnTo>
                  <a:pt x="1272050" y="34387"/>
                </a:lnTo>
                <a:lnTo>
                  <a:pt x="1299474" y="37015"/>
                </a:lnTo>
                <a:lnTo>
                  <a:pt x="1318722" y="67198"/>
                </a:lnTo>
                <a:lnTo>
                  <a:pt x="1359909" y="99482"/>
                </a:lnTo>
                <a:lnTo>
                  <a:pt x="1379157" y="129665"/>
                </a:lnTo>
                <a:lnTo>
                  <a:pt x="1403890" y="160372"/>
                </a:lnTo>
                <a:lnTo>
                  <a:pt x="1417653" y="190028"/>
                </a:lnTo>
                <a:lnTo>
                  <a:pt x="1415885" y="208474"/>
                </a:lnTo>
                <a:lnTo>
                  <a:pt x="1128138" y="209876"/>
                </a:lnTo>
                <a:lnTo>
                  <a:pt x="1118786" y="189725"/>
                </a:lnTo>
                <a:lnTo>
                  <a:pt x="1107816" y="188674"/>
                </a:lnTo>
                <a:lnTo>
                  <a:pt x="1096847" y="187623"/>
                </a:lnTo>
                <a:lnTo>
                  <a:pt x="1080393" y="186046"/>
                </a:lnTo>
                <a:lnTo>
                  <a:pt x="1069423" y="184995"/>
                </a:lnTo>
                <a:lnTo>
                  <a:pt x="1052969" y="183418"/>
                </a:lnTo>
                <a:lnTo>
                  <a:pt x="1031030" y="181316"/>
                </a:lnTo>
                <a:lnTo>
                  <a:pt x="987152" y="177111"/>
                </a:lnTo>
                <a:lnTo>
                  <a:pt x="918644" y="198883"/>
                </a:lnTo>
                <a:lnTo>
                  <a:pt x="880251" y="195203"/>
                </a:lnTo>
                <a:lnTo>
                  <a:pt x="841857" y="191524"/>
                </a:lnTo>
                <a:lnTo>
                  <a:pt x="787010" y="186268"/>
                </a:lnTo>
                <a:lnTo>
                  <a:pt x="729472" y="209092"/>
                </a:lnTo>
                <a:lnTo>
                  <a:pt x="680109" y="204362"/>
                </a:lnTo>
                <a:lnTo>
                  <a:pt x="614292" y="198054"/>
                </a:lnTo>
                <a:lnTo>
                  <a:pt x="545784" y="219826"/>
                </a:lnTo>
                <a:lnTo>
                  <a:pt x="474482" y="212993"/>
                </a:lnTo>
                <a:lnTo>
                  <a:pt x="406872" y="225406"/>
                </a:lnTo>
                <a:lnTo>
                  <a:pt x="357509" y="220676"/>
                </a:lnTo>
                <a:lnTo>
                  <a:pt x="302661" y="215419"/>
                </a:lnTo>
                <a:lnTo>
                  <a:pt x="245122" y="238243"/>
                </a:lnTo>
                <a:lnTo>
                  <a:pt x="206729" y="234563"/>
                </a:lnTo>
                <a:lnTo>
                  <a:pt x="179306" y="231935"/>
                </a:lnTo>
                <a:lnTo>
                  <a:pt x="151882" y="229307"/>
                </a:lnTo>
                <a:lnTo>
                  <a:pt x="140913" y="228256"/>
                </a:lnTo>
                <a:lnTo>
                  <a:pt x="113488" y="225628"/>
                </a:lnTo>
                <a:lnTo>
                  <a:pt x="86065" y="223000"/>
                </a:lnTo>
                <a:lnTo>
                  <a:pt x="61333" y="192292"/>
                </a:lnTo>
                <a:lnTo>
                  <a:pt x="50363" y="191241"/>
                </a:lnTo>
                <a:lnTo>
                  <a:pt x="24733" y="169893"/>
                </a:lnTo>
                <a:lnTo>
                  <a:pt x="13764" y="168842"/>
                </a:lnTo>
                <a:lnTo>
                  <a:pt x="0" y="139185"/>
                </a:lnTo>
                <a:lnTo>
                  <a:pt x="2691" y="111105"/>
                </a:lnTo>
                <a:lnTo>
                  <a:pt x="19146" y="112682"/>
                </a:lnTo>
                <a:lnTo>
                  <a:pt x="30114" y="113733"/>
                </a:lnTo>
                <a:lnTo>
                  <a:pt x="49260" y="87231"/>
                </a:lnTo>
                <a:lnTo>
                  <a:pt x="60230" y="88282"/>
                </a:lnTo>
                <a:lnTo>
                  <a:pt x="71199" y="89333"/>
                </a:lnTo>
                <a:lnTo>
                  <a:pt x="98623" y="91961"/>
                </a:lnTo>
                <a:lnTo>
                  <a:pt x="153470" y="97217"/>
                </a:lnTo>
                <a:lnTo>
                  <a:pt x="191864" y="100897"/>
                </a:lnTo>
                <a:lnTo>
                  <a:pt x="221978" y="75444"/>
                </a:lnTo>
                <a:lnTo>
                  <a:pt x="260371" y="79124"/>
                </a:lnTo>
                <a:lnTo>
                  <a:pt x="276826" y="80701"/>
                </a:lnTo>
                <a:lnTo>
                  <a:pt x="304249" y="83329"/>
                </a:lnTo>
                <a:lnTo>
                  <a:pt x="326189" y="85431"/>
                </a:lnTo>
                <a:lnTo>
                  <a:pt x="370067" y="89636"/>
                </a:lnTo>
                <a:lnTo>
                  <a:pt x="411151" y="65236"/>
                </a:lnTo>
                <a:lnTo>
                  <a:pt x="449544" y="68915"/>
                </a:lnTo>
                <a:lnTo>
                  <a:pt x="504391" y="74171"/>
                </a:lnTo>
                <a:lnTo>
                  <a:pt x="572899" y="52399"/>
                </a:lnTo>
                <a:lnTo>
                  <a:pt x="677109" y="62386"/>
                </a:lnTo>
                <a:lnTo>
                  <a:pt x="789496" y="44818"/>
                </a:lnTo>
                <a:lnTo>
                  <a:pt x="882736" y="53753"/>
                </a:lnTo>
                <a:lnTo>
                  <a:pt x="973182" y="34084"/>
                </a:lnTo>
                <a:lnTo>
                  <a:pt x="1017060" y="38289"/>
                </a:lnTo>
                <a:lnTo>
                  <a:pt x="1044485" y="40917"/>
                </a:lnTo>
                <a:lnTo>
                  <a:pt x="1066423" y="43019"/>
                </a:lnTo>
                <a:lnTo>
                  <a:pt x="1093848" y="45647"/>
                </a:lnTo>
                <a:lnTo>
                  <a:pt x="1123962" y="20195"/>
                </a:lnTo>
                <a:lnTo>
                  <a:pt x="1134932" y="21246"/>
                </a:lnTo>
                <a:lnTo>
                  <a:pt x="1162355" y="23874"/>
                </a:lnTo>
                <a:lnTo>
                  <a:pt x="1189779" y="26502"/>
                </a:lnTo>
                <a:lnTo>
                  <a:pt x="120892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F846246A-F3EB-47F0-BAC2-727A57664F37}"/>
              </a:ext>
            </a:extLst>
          </p:cNvPr>
          <p:cNvSpPr/>
          <p:nvPr/>
        </p:nvSpPr>
        <p:spPr>
          <a:xfrm rot="21271557">
            <a:off x="6064188" y="1747282"/>
            <a:ext cx="746405" cy="193729"/>
          </a:xfrm>
          <a:custGeom>
            <a:avLst/>
            <a:gdLst>
              <a:gd name="connsiteX0" fmla="*/ 497806 w 746405"/>
              <a:gd name="connsiteY0" fmla="*/ 0 h 193729"/>
              <a:gd name="connsiteX1" fmla="*/ 508774 w 746405"/>
              <a:gd name="connsiteY1" fmla="*/ 1052 h 193729"/>
              <a:gd name="connsiteX2" fmla="*/ 525229 w 746405"/>
              <a:gd name="connsiteY2" fmla="*/ 2629 h 193729"/>
              <a:gd name="connsiteX3" fmla="*/ 536199 w 746405"/>
              <a:gd name="connsiteY3" fmla="*/ 3680 h 193729"/>
              <a:gd name="connsiteX4" fmla="*/ 626749 w 746405"/>
              <a:gd name="connsiteY4" fmla="*/ 40695 h 193729"/>
              <a:gd name="connsiteX5" fmla="*/ 662451 w 746405"/>
              <a:gd name="connsiteY5" fmla="*/ 72454 h 193729"/>
              <a:gd name="connsiteX6" fmla="*/ 714608 w 746405"/>
              <a:gd name="connsiteY6" fmla="*/ 105790 h 193729"/>
              <a:gd name="connsiteX7" fmla="*/ 725577 w 746405"/>
              <a:gd name="connsiteY7" fmla="*/ 106841 h 193729"/>
              <a:gd name="connsiteX8" fmla="*/ 739340 w 746405"/>
              <a:gd name="connsiteY8" fmla="*/ 136498 h 193729"/>
              <a:gd name="connsiteX9" fmla="*/ 746405 w 746405"/>
              <a:gd name="connsiteY9" fmla="*/ 161357 h 193729"/>
              <a:gd name="connsiteX10" fmla="*/ 491695 w 746405"/>
              <a:gd name="connsiteY10" fmla="*/ 192736 h 193729"/>
              <a:gd name="connsiteX11" fmla="*/ 490835 w 746405"/>
              <a:gd name="connsiteY11" fmla="*/ 188250 h 193729"/>
              <a:gd name="connsiteX12" fmla="*/ 479866 w 746405"/>
              <a:gd name="connsiteY12" fmla="*/ 187199 h 193729"/>
              <a:gd name="connsiteX13" fmla="*/ 482557 w 746405"/>
              <a:gd name="connsiteY13" fmla="*/ 159119 h 193729"/>
              <a:gd name="connsiteX14" fmla="*/ 471587 w 746405"/>
              <a:gd name="connsiteY14" fmla="*/ 158068 h 193729"/>
              <a:gd name="connsiteX15" fmla="*/ 444163 w 746405"/>
              <a:gd name="connsiteY15" fmla="*/ 155440 h 193729"/>
              <a:gd name="connsiteX16" fmla="*/ 416740 w 746405"/>
              <a:gd name="connsiteY16" fmla="*/ 152812 h 193729"/>
              <a:gd name="connsiteX17" fmla="*/ 386624 w 746405"/>
              <a:gd name="connsiteY17" fmla="*/ 178263 h 193729"/>
              <a:gd name="connsiteX18" fmla="*/ 359201 w 746405"/>
              <a:gd name="connsiteY18" fmla="*/ 175635 h 193729"/>
              <a:gd name="connsiteX19" fmla="*/ 331778 w 746405"/>
              <a:gd name="connsiteY19" fmla="*/ 173007 h 193729"/>
              <a:gd name="connsiteX20" fmla="*/ 252299 w 746405"/>
              <a:gd name="connsiteY20" fmla="*/ 193729 h 193729"/>
              <a:gd name="connsiteX21" fmla="*/ 170028 w 746405"/>
              <a:gd name="connsiteY21" fmla="*/ 185845 h 193729"/>
              <a:gd name="connsiteX22" fmla="*/ 0 w 746405"/>
              <a:gd name="connsiteY22" fmla="*/ 169551 h 193729"/>
              <a:gd name="connsiteX23" fmla="*/ 9867 w 746405"/>
              <a:gd name="connsiteY23" fmla="*/ 66591 h 193729"/>
              <a:gd name="connsiteX24" fmla="*/ 116769 w 746405"/>
              <a:gd name="connsiteY24" fmla="*/ 48498 h 193729"/>
              <a:gd name="connsiteX25" fmla="*/ 210009 w 746405"/>
              <a:gd name="connsiteY25" fmla="*/ 57433 h 193729"/>
              <a:gd name="connsiteX26" fmla="*/ 292281 w 746405"/>
              <a:gd name="connsiteY26" fmla="*/ 65317 h 193729"/>
              <a:gd name="connsiteX27" fmla="*/ 360789 w 746405"/>
              <a:gd name="connsiteY27" fmla="*/ 43545 h 193729"/>
              <a:gd name="connsiteX28" fmla="*/ 399182 w 746405"/>
              <a:gd name="connsiteY28" fmla="*/ 47225 h 193729"/>
              <a:gd name="connsiteX29" fmla="*/ 437576 w 746405"/>
              <a:gd name="connsiteY29" fmla="*/ 50904 h 193729"/>
              <a:gd name="connsiteX30" fmla="*/ 467690 w 746405"/>
              <a:gd name="connsiteY30" fmla="*/ 25452 h 193729"/>
              <a:gd name="connsiteX31" fmla="*/ 484145 w 746405"/>
              <a:gd name="connsiteY31" fmla="*/ 27029 h 193729"/>
              <a:gd name="connsiteX32" fmla="*/ 497806 w 746405"/>
              <a:gd name="connsiteY32" fmla="*/ 0 h 1937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746405" h="193729">
                <a:moveTo>
                  <a:pt x="497806" y="0"/>
                </a:moveTo>
                <a:lnTo>
                  <a:pt x="508774" y="1052"/>
                </a:lnTo>
                <a:lnTo>
                  <a:pt x="525229" y="2629"/>
                </a:lnTo>
                <a:lnTo>
                  <a:pt x="536199" y="3680"/>
                </a:lnTo>
                <a:lnTo>
                  <a:pt x="626749" y="40695"/>
                </a:lnTo>
                <a:lnTo>
                  <a:pt x="662451" y="72454"/>
                </a:lnTo>
                <a:lnTo>
                  <a:pt x="714608" y="105790"/>
                </a:lnTo>
                <a:lnTo>
                  <a:pt x="725577" y="106841"/>
                </a:lnTo>
                <a:lnTo>
                  <a:pt x="739340" y="136498"/>
                </a:lnTo>
                <a:lnTo>
                  <a:pt x="746405" y="161357"/>
                </a:lnTo>
                <a:lnTo>
                  <a:pt x="491695" y="192736"/>
                </a:lnTo>
                <a:lnTo>
                  <a:pt x="490835" y="188250"/>
                </a:lnTo>
                <a:lnTo>
                  <a:pt x="479866" y="187199"/>
                </a:lnTo>
                <a:lnTo>
                  <a:pt x="482557" y="159119"/>
                </a:lnTo>
                <a:lnTo>
                  <a:pt x="471587" y="158068"/>
                </a:lnTo>
                <a:lnTo>
                  <a:pt x="444163" y="155440"/>
                </a:lnTo>
                <a:lnTo>
                  <a:pt x="416740" y="152812"/>
                </a:lnTo>
                <a:lnTo>
                  <a:pt x="386624" y="178263"/>
                </a:lnTo>
                <a:lnTo>
                  <a:pt x="359201" y="175635"/>
                </a:lnTo>
                <a:lnTo>
                  <a:pt x="331778" y="173007"/>
                </a:lnTo>
                <a:lnTo>
                  <a:pt x="252299" y="193729"/>
                </a:lnTo>
                <a:lnTo>
                  <a:pt x="170028" y="185845"/>
                </a:lnTo>
                <a:lnTo>
                  <a:pt x="0" y="169551"/>
                </a:lnTo>
                <a:lnTo>
                  <a:pt x="9867" y="66591"/>
                </a:lnTo>
                <a:lnTo>
                  <a:pt x="116769" y="48498"/>
                </a:lnTo>
                <a:lnTo>
                  <a:pt x="210009" y="57433"/>
                </a:lnTo>
                <a:lnTo>
                  <a:pt x="292281" y="65317"/>
                </a:lnTo>
                <a:lnTo>
                  <a:pt x="360789" y="43545"/>
                </a:lnTo>
                <a:lnTo>
                  <a:pt x="399182" y="47225"/>
                </a:lnTo>
                <a:lnTo>
                  <a:pt x="437576" y="50904"/>
                </a:lnTo>
                <a:lnTo>
                  <a:pt x="467690" y="25452"/>
                </a:lnTo>
                <a:lnTo>
                  <a:pt x="484145" y="27029"/>
                </a:lnTo>
                <a:lnTo>
                  <a:pt x="49780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9582C7EF-9AED-4AD2-A86E-6646C2FA6F2A}"/>
              </a:ext>
            </a:extLst>
          </p:cNvPr>
          <p:cNvSpPr/>
          <p:nvPr/>
        </p:nvSpPr>
        <p:spPr>
          <a:xfrm rot="21271557">
            <a:off x="6388223" y="2665831"/>
            <a:ext cx="243884" cy="436015"/>
          </a:xfrm>
          <a:custGeom>
            <a:avLst/>
            <a:gdLst>
              <a:gd name="connsiteX0" fmla="*/ 24527 w 243884"/>
              <a:gd name="connsiteY0" fmla="*/ 0 h 436015"/>
              <a:gd name="connsiteX1" fmla="*/ 51951 w 243884"/>
              <a:gd name="connsiteY1" fmla="*/ 2629 h 436015"/>
              <a:gd name="connsiteX2" fmla="*/ 79375 w 243884"/>
              <a:gd name="connsiteY2" fmla="*/ 5257 h 436015"/>
              <a:gd name="connsiteX3" fmla="*/ 126047 w 243884"/>
              <a:gd name="connsiteY3" fmla="*/ 38067 h 436015"/>
              <a:gd name="connsiteX4" fmla="*/ 169925 w 243884"/>
              <a:gd name="connsiteY4" fmla="*/ 42271 h 436015"/>
              <a:gd name="connsiteX5" fmla="*/ 191864 w 243884"/>
              <a:gd name="connsiteY5" fmla="*/ 44374 h 436015"/>
              <a:gd name="connsiteX6" fmla="*/ 196368 w 243884"/>
              <a:gd name="connsiteY6" fmla="*/ 44806 h 436015"/>
              <a:gd name="connsiteX7" fmla="*/ 243884 w 243884"/>
              <a:gd name="connsiteY7" fmla="*/ 430501 h 436015"/>
              <a:gd name="connsiteX8" fmla="*/ 237359 w 243884"/>
              <a:gd name="connsiteY8" fmla="*/ 436015 h 436015"/>
              <a:gd name="connsiteX9" fmla="*/ 209935 w 243884"/>
              <a:gd name="connsiteY9" fmla="*/ 433387 h 436015"/>
              <a:gd name="connsiteX10" fmla="*/ 185203 w 243884"/>
              <a:gd name="connsiteY10" fmla="*/ 402679 h 436015"/>
              <a:gd name="connsiteX11" fmla="*/ 157778 w 243884"/>
              <a:gd name="connsiteY11" fmla="*/ 400051 h 436015"/>
              <a:gd name="connsiteX12" fmla="*/ 149500 w 243884"/>
              <a:gd name="connsiteY12" fmla="*/ 370920 h 436015"/>
              <a:gd name="connsiteX13" fmla="*/ 151294 w 243884"/>
              <a:gd name="connsiteY13" fmla="*/ 352201 h 436015"/>
              <a:gd name="connsiteX14" fmla="*/ 156676 w 243884"/>
              <a:gd name="connsiteY14" fmla="*/ 296041 h 436015"/>
              <a:gd name="connsiteX15" fmla="*/ 131943 w 243884"/>
              <a:gd name="connsiteY15" fmla="*/ 265332 h 436015"/>
              <a:gd name="connsiteX16" fmla="*/ 123664 w 243884"/>
              <a:gd name="connsiteY16" fmla="*/ 236202 h 436015"/>
              <a:gd name="connsiteX17" fmla="*/ 109901 w 243884"/>
              <a:gd name="connsiteY17" fmla="*/ 206546 h 436015"/>
              <a:gd name="connsiteX18" fmla="*/ 85168 w 243884"/>
              <a:gd name="connsiteY18" fmla="*/ 175837 h 436015"/>
              <a:gd name="connsiteX19" fmla="*/ 74198 w 243884"/>
              <a:gd name="connsiteY19" fmla="*/ 174786 h 436015"/>
              <a:gd name="connsiteX20" fmla="*/ 49466 w 243884"/>
              <a:gd name="connsiteY20" fmla="*/ 144079 h 436015"/>
              <a:gd name="connsiteX21" fmla="*/ 24733 w 243884"/>
              <a:gd name="connsiteY21" fmla="*/ 113370 h 436015"/>
              <a:gd name="connsiteX22" fmla="*/ 16455 w 243884"/>
              <a:gd name="connsiteY22" fmla="*/ 84240 h 436015"/>
              <a:gd name="connsiteX23" fmla="*/ 0 w 243884"/>
              <a:gd name="connsiteY23" fmla="*/ 82663 h 436015"/>
              <a:gd name="connsiteX24" fmla="*/ 2691 w 243884"/>
              <a:gd name="connsiteY24" fmla="*/ 54583 h 436015"/>
              <a:gd name="connsiteX25" fmla="*/ 5382 w 243884"/>
              <a:gd name="connsiteY25" fmla="*/ 26503 h 436015"/>
              <a:gd name="connsiteX26" fmla="*/ 24527 w 243884"/>
              <a:gd name="connsiteY26" fmla="*/ 0 h 4360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43884" h="436015">
                <a:moveTo>
                  <a:pt x="24527" y="0"/>
                </a:moveTo>
                <a:lnTo>
                  <a:pt x="51951" y="2629"/>
                </a:lnTo>
                <a:lnTo>
                  <a:pt x="79375" y="5257"/>
                </a:lnTo>
                <a:lnTo>
                  <a:pt x="126047" y="38067"/>
                </a:lnTo>
                <a:lnTo>
                  <a:pt x="169925" y="42271"/>
                </a:lnTo>
                <a:lnTo>
                  <a:pt x="191864" y="44374"/>
                </a:lnTo>
                <a:lnTo>
                  <a:pt x="196368" y="44806"/>
                </a:lnTo>
                <a:lnTo>
                  <a:pt x="243884" y="430501"/>
                </a:lnTo>
                <a:lnTo>
                  <a:pt x="237359" y="436015"/>
                </a:lnTo>
                <a:lnTo>
                  <a:pt x="209935" y="433387"/>
                </a:lnTo>
                <a:lnTo>
                  <a:pt x="185203" y="402679"/>
                </a:lnTo>
                <a:lnTo>
                  <a:pt x="157778" y="400051"/>
                </a:lnTo>
                <a:lnTo>
                  <a:pt x="149500" y="370920"/>
                </a:lnTo>
                <a:lnTo>
                  <a:pt x="151294" y="352201"/>
                </a:lnTo>
                <a:lnTo>
                  <a:pt x="156676" y="296041"/>
                </a:lnTo>
                <a:lnTo>
                  <a:pt x="131943" y="265332"/>
                </a:lnTo>
                <a:lnTo>
                  <a:pt x="123664" y="236202"/>
                </a:lnTo>
                <a:lnTo>
                  <a:pt x="109901" y="206546"/>
                </a:lnTo>
                <a:lnTo>
                  <a:pt x="85168" y="175837"/>
                </a:lnTo>
                <a:lnTo>
                  <a:pt x="74198" y="174786"/>
                </a:lnTo>
                <a:lnTo>
                  <a:pt x="49466" y="144079"/>
                </a:lnTo>
                <a:lnTo>
                  <a:pt x="24733" y="113370"/>
                </a:lnTo>
                <a:lnTo>
                  <a:pt x="16455" y="84240"/>
                </a:lnTo>
                <a:lnTo>
                  <a:pt x="0" y="82663"/>
                </a:lnTo>
                <a:lnTo>
                  <a:pt x="2691" y="54583"/>
                </a:lnTo>
                <a:lnTo>
                  <a:pt x="5382" y="26503"/>
                </a:lnTo>
                <a:lnTo>
                  <a:pt x="2452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D997DC28-08A0-48C9-A56B-907DDAC2EBD7}"/>
              </a:ext>
            </a:extLst>
          </p:cNvPr>
          <p:cNvSpPr/>
          <p:nvPr/>
        </p:nvSpPr>
        <p:spPr>
          <a:xfrm rot="21271557">
            <a:off x="5882000" y="4118493"/>
            <a:ext cx="1220965" cy="261785"/>
          </a:xfrm>
          <a:custGeom>
            <a:avLst/>
            <a:gdLst>
              <a:gd name="connsiteX0" fmla="*/ 884561 w 1220965"/>
              <a:gd name="connsiteY0" fmla="*/ 0 h 261785"/>
              <a:gd name="connsiteX1" fmla="*/ 913663 w 1220965"/>
              <a:gd name="connsiteY1" fmla="*/ 2789 h 261785"/>
              <a:gd name="connsiteX2" fmla="*/ 920939 w 1220965"/>
              <a:gd name="connsiteY2" fmla="*/ 3486 h 261785"/>
              <a:gd name="connsiteX3" fmla="*/ 942096 w 1220965"/>
              <a:gd name="connsiteY3" fmla="*/ 12570 h 261785"/>
              <a:gd name="connsiteX4" fmla="*/ 956647 w 1220965"/>
              <a:gd name="connsiteY4" fmla="*/ 13964 h 261785"/>
              <a:gd name="connsiteX5" fmla="*/ 985080 w 1220965"/>
              <a:gd name="connsiteY5" fmla="*/ 23745 h 261785"/>
              <a:gd name="connsiteX6" fmla="*/ 1013513 w 1220965"/>
              <a:gd name="connsiteY6" fmla="*/ 33526 h 261785"/>
              <a:gd name="connsiteX7" fmla="*/ 1040604 w 1220965"/>
              <a:gd name="connsiteY7" fmla="*/ 57291 h 261785"/>
              <a:gd name="connsiteX8" fmla="*/ 1068367 w 1220965"/>
              <a:gd name="connsiteY8" fmla="*/ 74064 h 261785"/>
              <a:gd name="connsiteX9" fmla="*/ 1102735 w 1220965"/>
              <a:gd name="connsiteY9" fmla="*/ 98526 h 261785"/>
              <a:gd name="connsiteX10" fmla="*/ 1129827 w 1220965"/>
              <a:gd name="connsiteY10" fmla="*/ 122291 h 261785"/>
              <a:gd name="connsiteX11" fmla="*/ 1157590 w 1220965"/>
              <a:gd name="connsiteY11" fmla="*/ 139064 h 261785"/>
              <a:gd name="connsiteX12" fmla="*/ 1176736 w 1220965"/>
              <a:gd name="connsiteY12" fmla="*/ 169123 h 261785"/>
              <a:gd name="connsiteX13" fmla="*/ 1189947 w 1220965"/>
              <a:gd name="connsiteY13" fmla="*/ 184502 h 261785"/>
              <a:gd name="connsiteX14" fmla="*/ 1210434 w 1220965"/>
              <a:gd name="connsiteY14" fmla="*/ 200577 h 261785"/>
              <a:gd name="connsiteX15" fmla="*/ 1217039 w 1220965"/>
              <a:gd name="connsiteY15" fmla="*/ 208266 h 261785"/>
              <a:gd name="connsiteX16" fmla="*/ 1215029 w 1220965"/>
              <a:gd name="connsiteY16" fmla="*/ 229241 h 261785"/>
              <a:gd name="connsiteX17" fmla="*/ 1220965 w 1220965"/>
              <a:gd name="connsiteY17" fmla="*/ 243923 h 261785"/>
              <a:gd name="connsiteX18" fmla="*/ 1214258 w 1220965"/>
              <a:gd name="connsiteY18" fmla="*/ 254265 h 261785"/>
              <a:gd name="connsiteX19" fmla="*/ 888991 w 1220965"/>
              <a:gd name="connsiteY19" fmla="*/ 261785 h 261785"/>
              <a:gd name="connsiteX20" fmla="*/ 888872 w 1220965"/>
              <a:gd name="connsiteY20" fmla="*/ 261491 h 261785"/>
              <a:gd name="connsiteX21" fmla="*/ 889542 w 1220965"/>
              <a:gd name="connsiteY21" fmla="*/ 254499 h 261785"/>
              <a:gd name="connsiteX22" fmla="*/ 868385 w 1220965"/>
              <a:gd name="connsiteY22" fmla="*/ 245415 h 261785"/>
              <a:gd name="connsiteX23" fmla="*/ 854503 w 1220965"/>
              <a:gd name="connsiteY23" fmla="*/ 237028 h 261785"/>
              <a:gd name="connsiteX24" fmla="*/ 825401 w 1220965"/>
              <a:gd name="connsiteY24" fmla="*/ 234240 h 261785"/>
              <a:gd name="connsiteX25" fmla="*/ 804915 w 1220965"/>
              <a:gd name="connsiteY25" fmla="*/ 218164 h 261785"/>
              <a:gd name="connsiteX26" fmla="*/ 783088 w 1220965"/>
              <a:gd name="connsiteY26" fmla="*/ 216072 h 261785"/>
              <a:gd name="connsiteX27" fmla="*/ 759921 w 1220965"/>
              <a:gd name="connsiteY27" fmla="*/ 227964 h 261785"/>
              <a:gd name="connsiteX28" fmla="*/ 730818 w 1220965"/>
              <a:gd name="connsiteY28" fmla="*/ 225175 h 261785"/>
              <a:gd name="connsiteX29" fmla="*/ 686494 w 1220965"/>
              <a:gd name="connsiteY29" fmla="*/ 227984 h 261785"/>
              <a:gd name="connsiteX30" fmla="*/ 642841 w 1220965"/>
              <a:gd name="connsiteY30" fmla="*/ 223801 h 261785"/>
              <a:gd name="connsiteX31" fmla="*/ 591241 w 1220965"/>
              <a:gd name="connsiteY31" fmla="*/ 225912 h 261785"/>
              <a:gd name="connsiteX32" fmla="*/ 539641 w 1220965"/>
              <a:gd name="connsiteY32" fmla="*/ 228023 h 261785"/>
              <a:gd name="connsiteX33" fmla="*/ 480096 w 1220965"/>
              <a:gd name="connsiteY33" fmla="*/ 236429 h 261785"/>
              <a:gd name="connsiteX34" fmla="*/ 420552 w 1220965"/>
              <a:gd name="connsiteY34" fmla="*/ 244835 h 261785"/>
              <a:gd name="connsiteX35" fmla="*/ 361676 w 1220965"/>
              <a:gd name="connsiteY35" fmla="*/ 246249 h 261785"/>
              <a:gd name="connsiteX36" fmla="*/ 317352 w 1220965"/>
              <a:gd name="connsiteY36" fmla="*/ 249058 h 261785"/>
              <a:gd name="connsiteX37" fmla="*/ 273029 w 1220965"/>
              <a:gd name="connsiteY37" fmla="*/ 251866 h 261785"/>
              <a:gd name="connsiteX38" fmla="*/ 235981 w 1220965"/>
              <a:gd name="connsiteY38" fmla="*/ 255372 h 261785"/>
              <a:gd name="connsiteX39" fmla="*/ 206878 w 1220965"/>
              <a:gd name="connsiteY39" fmla="*/ 252583 h 261785"/>
              <a:gd name="connsiteX40" fmla="*/ 192327 w 1220965"/>
              <a:gd name="connsiteY40" fmla="*/ 251189 h 261785"/>
              <a:gd name="connsiteX41" fmla="*/ 177775 w 1220965"/>
              <a:gd name="connsiteY41" fmla="*/ 249794 h 261785"/>
              <a:gd name="connsiteX42" fmla="*/ 148673 w 1220965"/>
              <a:gd name="connsiteY42" fmla="*/ 247005 h 261785"/>
              <a:gd name="connsiteX43" fmla="*/ 134791 w 1220965"/>
              <a:gd name="connsiteY43" fmla="*/ 238619 h 261785"/>
              <a:gd name="connsiteX44" fmla="*/ 106360 w 1220965"/>
              <a:gd name="connsiteY44" fmla="*/ 228838 h 261785"/>
              <a:gd name="connsiteX45" fmla="*/ 78597 w 1220965"/>
              <a:gd name="connsiteY45" fmla="*/ 212065 h 261785"/>
              <a:gd name="connsiteX46" fmla="*/ 58110 w 1220965"/>
              <a:gd name="connsiteY46" fmla="*/ 195989 h 261785"/>
              <a:gd name="connsiteX47" fmla="*/ 44229 w 1220965"/>
              <a:gd name="connsiteY47" fmla="*/ 187603 h 261785"/>
              <a:gd name="connsiteX48" fmla="*/ 23072 w 1220965"/>
              <a:gd name="connsiteY48" fmla="*/ 178519 h 261785"/>
              <a:gd name="connsiteX49" fmla="*/ 17137 w 1220965"/>
              <a:gd name="connsiteY49" fmla="*/ 163838 h 261785"/>
              <a:gd name="connsiteX50" fmla="*/ 10531 w 1220965"/>
              <a:gd name="connsiteY50" fmla="*/ 156149 h 261785"/>
              <a:gd name="connsiteX51" fmla="*/ 12541 w 1220965"/>
              <a:gd name="connsiteY51" fmla="*/ 135173 h 261785"/>
              <a:gd name="connsiteX52" fmla="*/ 0 w 1220965"/>
              <a:gd name="connsiteY52" fmla="*/ 112803 h 261785"/>
              <a:gd name="connsiteX53" fmla="*/ 16561 w 1220965"/>
              <a:gd name="connsiteY53" fmla="*/ 93222 h 261785"/>
              <a:gd name="connsiteX54" fmla="*/ 18571 w 1220965"/>
              <a:gd name="connsiteY54" fmla="*/ 72246 h 261785"/>
              <a:gd name="connsiteX55" fmla="*/ 26517 w 1220965"/>
              <a:gd name="connsiteY55" fmla="*/ 65952 h 261785"/>
              <a:gd name="connsiteX56" fmla="*/ 33793 w 1220965"/>
              <a:gd name="connsiteY56" fmla="*/ 66649 h 261785"/>
              <a:gd name="connsiteX57" fmla="*/ 48344 w 1220965"/>
              <a:gd name="connsiteY57" fmla="*/ 68043 h 261785"/>
              <a:gd name="connsiteX58" fmla="*/ 55620 w 1220965"/>
              <a:gd name="connsiteY58" fmla="*/ 68741 h 261785"/>
              <a:gd name="connsiteX59" fmla="*/ 70171 w 1220965"/>
              <a:gd name="connsiteY59" fmla="*/ 70135 h 261785"/>
              <a:gd name="connsiteX60" fmla="*/ 99274 w 1220965"/>
              <a:gd name="connsiteY60" fmla="*/ 72924 h 261785"/>
              <a:gd name="connsiteX61" fmla="*/ 142927 w 1220965"/>
              <a:gd name="connsiteY61" fmla="*/ 77107 h 261785"/>
              <a:gd name="connsiteX62" fmla="*/ 165424 w 1220965"/>
              <a:gd name="connsiteY62" fmla="*/ 72207 h 261785"/>
              <a:gd name="connsiteX63" fmla="*/ 194527 w 1220965"/>
              <a:gd name="connsiteY63" fmla="*/ 74996 h 261785"/>
              <a:gd name="connsiteX64" fmla="*/ 238181 w 1220965"/>
              <a:gd name="connsiteY64" fmla="*/ 79180 h 261785"/>
              <a:gd name="connsiteX65" fmla="*/ 275899 w 1220965"/>
              <a:gd name="connsiteY65" fmla="*/ 68682 h 261785"/>
              <a:gd name="connsiteX66" fmla="*/ 319552 w 1220965"/>
              <a:gd name="connsiteY66" fmla="*/ 72865 h 261785"/>
              <a:gd name="connsiteX67" fmla="*/ 378427 w 1220965"/>
              <a:gd name="connsiteY67" fmla="*/ 71451 h 261785"/>
              <a:gd name="connsiteX68" fmla="*/ 437303 w 1220965"/>
              <a:gd name="connsiteY68" fmla="*/ 70037 h 261785"/>
              <a:gd name="connsiteX69" fmla="*/ 504123 w 1220965"/>
              <a:gd name="connsiteY69" fmla="*/ 62328 h 261785"/>
              <a:gd name="connsiteX70" fmla="*/ 570274 w 1220965"/>
              <a:gd name="connsiteY70" fmla="*/ 61611 h 261785"/>
              <a:gd name="connsiteX71" fmla="*/ 637765 w 1220965"/>
              <a:gd name="connsiteY71" fmla="*/ 46911 h 261785"/>
              <a:gd name="connsiteX72" fmla="*/ 689364 w 1220965"/>
              <a:gd name="connsiteY72" fmla="*/ 44799 h 261785"/>
              <a:gd name="connsiteX73" fmla="*/ 733688 w 1220965"/>
              <a:gd name="connsiteY73" fmla="*/ 41991 h 261785"/>
              <a:gd name="connsiteX74" fmla="*/ 763461 w 1220965"/>
              <a:gd name="connsiteY74" fmla="*/ 37788 h 261785"/>
              <a:gd name="connsiteX75" fmla="*/ 793233 w 1220965"/>
              <a:gd name="connsiteY75" fmla="*/ 33585 h 261785"/>
              <a:gd name="connsiteX76" fmla="*/ 816401 w 1220965"/>
              <a:gd name="connsiteY76" fmla="*/ 21693 h 261785"/>
              <a:gd name="connsiteX77" fmla="*/ 824346 w 1220965"/>
              <a:gd name="connsiteY77" fmla="*/ 15398 h 261785"/>
              <a:gd name="connsiteX78" fmla="*/ 832292 w 1220965"/>
              <a:gd name="connsiteY78" fmla="*/ 9103 h 261785"/>
              <a:gd name="connsiteX79" fmla="*/ 854788 w 1220965"/>
              <a:gd name="connsiteY79" fmla="*/ 4203 h 261785"/>
              <a:gd name="connsiteX80" fmla="*/ 884561 w 1220965"/>
              <a:gd name="connsiteY80" fmla="*/ 0 h 2617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</a:cxnLst>
            <a:rect l="l" t="t" r="r" b="b"/>
            <a:pathLst>
              <a:path w="1220965" h="261785">
                <a:moveTo>
                  <a:pt x="884561" y="0"/>
                </a:moveTo>
                <a:lnTo>
                  <a:pt x="913663" y="2789"/>
                </a:lnTo>
                <a:lnTo>
                  <a:pt x="920939" y="3486"/>
                </a:lnTo>
                <a:lnTo>
                  <a:pt x="942096" y="12570"/>
                </a:lnTo>
                <a:lnTo>
                  <a:pt x="956647" y="13964"/>
                </a:lnTo>
                <a:lnTo>
                  <a:pt x="985080" y="23745"/>
                </a:lnTo>
                <a:lnTo>
                  <a:pt x="1013513" y="33526"/>
                </a:lnTo>
                <a:lnTo>
                  <a:pt x="1040604" y="57291"/>
                </a:lnTo>
                <a:lnTo>
                  <a:pt x="1068367" y="74064"/>
                </a:lnTo>
                <a:lnTo>
                  <a:pt x="1102735" y="98526"/>
                </a:lnTo>
                <a:lnTo>
                  <a:pt x="1129827" y="122291"/>
                </a:lnTo>
                <a:lnTo>
                  <a:pt x="1157590" y="139064"/>
                </a:lnTo>
                <a:lnTo>
                  <a:pt x="1176736" y="169123"/>
                </a:lnTo>
                <a:lnTo>
                  <a:pt x="1189947" y="184502"/>
                </a:lnTo>
                <a:lnTo>
                  <a:pt x="1210434" y="200577"/>
                </a:lnTo>
                <a:lnTo>
                  <a:pt x="1217039" y="208266"/>
                </a:lnTo>
                <a:lnTo>
                  <a:pt x="1215029" y="229241"/>
                </a:lnTo>
                <a:lnTo>
                  <a:pt x="1220965" y="243923"/>
                </a:lnTo>
                <a:lnTo>
                  <a:pt x="1214258" y="254265"/>
                </a:lnTo>
                <a:lnTo>
                  <a:pt x="888991" y="261785"/>
                </a:lnTo>
                <a:lnTo>
                  <a:pt x="888872" y="261491"/>
                </a:lnTo>
                <a:lnTo>
                  <a:pt x="889542" y="254499"/>
                </a:lnTo>
                <a:lnTo>
                  <a:pt x="868385" y="245415"/>
                </a:lnTo>
                <a:lnTo>
                  <a:pt x="854503" y="237028"/>
                </a:lnTo>
                <a:lnTo>
                  <a:pt x="825401" y="234240"/>
                </a:lnTo>
                <a:lnTo>
                  <a:pt x="804915" y="218164"/>
                </a:lnTo>
                <a:lnTo>
                  <a:pt x="783088" y="216072"/>
                </a:lnTo>
                <a:lnTo>
                  <a:pt x="759921" y="227964"/>
                </a:lnTo>
                <a:lnTo>
                  <a:pt x="730818" y="225175"/>
                </a:lnTo>
                <a:lnTo>
                  <a:pt x="686494" y="227984"/>
                </a:lnTo>
                <a:lnTo>
                  <a:pt x="642841" y="223801"/>
                </a:lnTo>
                <a:lnTo>
                  <a:pt x="591241" y="225912"/>
                </a:lnTo>
                <a:lnTo>
                  <a:pt x="539641" y="228023"/>
                </a:lnTo>
                <a:lnTo>
                  <a:pt x="480096" y="236429"/>
                </a:lnTo>
                <a:lnTo>
                  <a:pt x="420552" y="244835"/>
                </a:lnTo>
                <a:lnTo>
                  <a:pt x="361676" y="246249"/>
                </a:lnTo>
                <a:lnTo>
                  <a:pt x="317352" y="249058"/>
                </a:lnTo>
                <a:lnTo>
                  <a:pt x="273029" y="251866"/>
                </a:lnTo>
                <a:lnTo>
                  <a:pt x="235981" y="255372"/>
                </a:lnTo>
                <a:lnTo>
                  <a:pt x="206878" y="252583"/>
                </a:lnTo>
                <a:lnTo>
                  <a:pt x="192327" y="251189"/>
                </a:lnTo>
                <a:lnTo>
                  <a:pt x="177775" y="249794"/>
                </a:lnTo>
                <a:lnTo>
                  <a:pt x="148673" y="247005"/>
                </a:lnTo>
                <a:lnTo>
                  <a:pt x="134791" y="238619"/>
                </a:lnTo>
                <a:lnTo>
                  <a:pt x="106360" y="228838"/>
                </a:lnTo>
                <a:lnTo>
                  <a:pt x="78597" y="212065"/>
                </a:lnTo>
                <a:lnTo>
                  <a:pt x="58110" y="195989"/>
                </a:lnTo>
                <a:lnTo>
                  <a:pt x="44229" y="187603"/>
                </a:lnTo>
                <a:lnTo>
                  <a:pt x="23072" y="178519"/>
                </a:lnTo>
                <a:lnTo>
                  <a:pt x="17137" y="163838"/>
                </a:lnTo>
                <a:lnTo>
                  <a:pt x="10531" y="156149"/>
                </a:lnTo>
                <a:lnTo>
                  <a:pt x="12541" y="135173"/>
                </a:lnTo>
                <a:lnTo>
                  <a:pt x="0" y="112803"/>
                </a:lnTo>
                <a:lnTo>
                  <a:pt x="16561" y="93222"/>
                </a:lnTo>
                <a:lnTo>
                  <a:pt x="18571" y="72246"/>
                </a:lnTo>
                <a:lnTo>
                  <a:pt x="26517" y="65952"/>
                </a:lnTo>
                <a:lnTo>
                  <a:pt x="33793" y="66649"/>
                </a:lnTo>
                <a:lnTo>
                  <a:pt x="48344" y="68043"/>
                </a:lnTo>
                <a:lnTo>
                  <a:pt x="55620" y="68741"/>
                </a:lnTo>
                <a:lnTo>
                  <a:pt x="70171" y="70135"/>
                </a:lnTo>
                <a:lnTo>
                  <a:pt x="99274" y="72924"/>
                </a:lnTo>
                <a:lnTo>
                  <a:pt x="142927" y="77107"/>
                </a:lnTo>
                <a:lnTo>
                  <a:pt x="165424" y="72207"/>
                </a:lnTo>
                <a:lnTo>
                  <a:pt x="194527" y="74996"/>
                </a:lnTo>
                <a:lnTo>
                  <a:pt x="238181" y="79180"/>
                </a:lnTo>
                <a:lnTo>
                  <a:pt x="275899" y="68682"/>
                </a:lnTo>
                <a:lnTo>
                  <a:pt x="319552" y="72865"/>
                </a:lnTo>
                <a:lnTo>
                  <a:pt x="378427" y="71451"/>
                </a:lnTo>
                <a:lnTo>
                  <a:pt x="437303" y="70037"/>
                </a:lnTo>
                <a:lnTo>
                  <a:pt x="504123" y="62328"/>
                </a:lnTo>
                <a:lnTo>
                  <a:pt x="570274" y="61611"/>
                </a:lnTo>
                <a:lnTo>
                  <a:pt x="637765" y="46911"/>
                </a:lnTo>
                <a:lnTo>
                  <a:pt x="689364" y="44799"/>
                </a:lnTo>
                <a:lnTo>
                  <a:pt x="733688" y="41991"/>
                </a:lnTo>
                <a:lnTo>
                  <a:pt x="763461" y="37788"/>
                </a:lnTo>
                <a:lnTo>
                  <a:pt x="793233" y="33585"/>
                </a:lnTo>
                <a:lnTo>
                  <a:pt x="816401" y="21693"/>
                </a:lnTo>
                <a:lnTo>
                  <a:pt x="824346" y="15398"/>
                </a:lnTo>
                <a:lnTo>
                  <a:pt x="832292" y="9103"/>
                </a:lnTo>
                <a:lnTo>
                  <a:pt x="854788" y="4203"/>
                </a:lnTo>
                <a:lnTo>
                  <a:pt x="88456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761A3A76-543E-428C-B144-CF0AB2167941}"/>
              </a:ext>
            </a:extLst>
          </p:cNvPr>
          <p:cNvSpPr/>
          <p:nvPr/>
        </p:nvSpPr>
        <p:spPr>
          <a:xfrm rot="21271557">
            <a:off x="5710385" y="4645823"/>
            <a:ext cx="792564" cy="238096"/>
          </a:xfrm>
          <a:custGeom>
            <a:avLst/>
            <a:gdLst>
              <a:gd name="connsiteX0" fmla="*/ 528151 w 792564"/>
              <a:gd name="connsiteY0" fmla="*/ 0 h 238096"/>
              <a:gd name="connsiteX1" fmla="*/ 557254 w 792564"/>
              <a:gd name="connsiteY1" fmla="*/ 2789 h 238096"/>
              <a:gd name="connsiteX2" fmla="*/ 586356 w 792564"/>
              <a:gd name="connsiteY2" fmla="*/ 5578 h 238096"/>
              <a:gd name="connsiteX3" fmla="*/ 614789 w 792564"/>
              <a:gd name="connsiteY3" fmla="*/ 15359 h 238096"/>
              <a:gd name="connsiteX4" fmla="*/ 657103 w 792564"/>
              <a:gd name="connsiteY4" fmla="*/ 33526 h 238096"/>
              <a:gd name="connsiteX5" fmla="*/ 678260 w 792564"/>
              <a:gd name="connsiteY5" fmla="*/ 42610 h 238096"/>
              <a:gd name="connsiteX6" fmla="*/ 705352 w 792564"/>
              <a:gd name="connsiteY6" fmla="*/ 66375 h 238096"/>
              <a:gd name="connsiteX7" fmla="*/ 726508 w 792564"/>
              <a:gd name="connsiteY7" fmla="*/ 75459 h 238096"/>
              <a:gd name="connsiteX8" fmla="*/ 739720 w 792564"/>
              <a:gd name="connsiteY8" fmla="*/ 90837 h 238096"/>
              <a:gd name="connsiteX9" fmla="*/ 760876 w 792564"/>
              <a:gd name="connsiteY9" fmla="*/ 99921 h 238096"/>
              <a:gd name="connsiteX10" fmla="*/ 773418 w 792564"/>
              <a:gd name="connsiteY10" fmla="*/ 122291 h 238096"/>
              <a:gd name="connsiteX11" fmla="*/ 787299 w 792564"/>
              <a:gd name="connsiteY11" fmla="*/ 130678 h 238096"/>
              <a:gd name="connsiteX12" fmla="*/ 785959 w 792564"/>
              <a:gd name="connsiteY12" fmla="*/ 144662 h 238096"/>
              <a:gd name="connsiteX13" fmla="*/ 792564 w 792564"/>
              <a:gd name="connsiteY13" fmla="*/ 152351 h 238096"/>
              <a:gd name="connsiteX14" fmla="*/ 790554 w 792564"/>
              <a:gd name="connsiteY14" fmla="*/ 173327 h 238096"/>
              <a:gd name="connsiteX15" fmla="*/ 788544 w 792564"/>
              <a:gd name="connsiteY15" fmla="*/ 194303 h 238096"/>
              <a:gd name="connsiteX16" fmla="*/ 779928 w 792564"/>
              <a:gd name="connsiteY16" fmla="*/ 207589 h 238096"/>
              <a:gd name="connsiteX17" fmla="*/ 778940 w 792564"/>
              <a:gd name="connsiteY17" fmla="*/ 217902 h 238096"/>
              <a:gd name="connsiteX18" fmla="*/ 523003 w 792564"/>
              <a:gd name="connsiteY18" fmla="*/ 238096 h 238096"/>
              <a:gd name="connsiteX19" fmla="*/ 520591 w 792564"/>
              <a:gd name="connsiteY19" fmla="*/ 232130 h 238096"/>
              <a:gd name="connsiteX20" fmla="*/ 521261 w 792564"/>
              <a:gd name="connsiteY20" fmla="*/ 225138 h 238096"/>
              <a:gd name="connsiteX21" fmla="*/ 507379 w 792564"/>
              <a:gd name="connsiteY21" fmla="*/ 216751 h 238096"/>
              <a:gd name="connsiteX22" fmla="*/ 500104 w 792564"/>
              <a:gd name="connsiteY22" fmla="*/ 216054 h 238096"/>
              <a:gd name="connsiteX23" fmla="*/ 478277 w 792564"/>
              <a:gd name="connsiteY23" fmla="*/ 213962 h 238096"/>
              <a:gd name="connsiteX24" fmla="*/ 463725 w 792564"/>
              <a:gd name="connsiteY24" fmla="*/ 212568 h 238096"/>
              <a:gd name="connsiteX25" fmla="*/ 441899 w 792564"/>
              <a:gd name="connsiteY25" fmla="*/ 210476 h 238096"/>
              <a:gd name="connsiteX26" fmla="*/ 419402 w 792564"/>
              <a:gd name="connsiteY26" fmla="*/ 215376 h 238096"/>
              <a:gd name="connsiteX27" fmla="*/ 397575 w 792564"/>
              <a:gd name="connsiteY27" fmla="*/ 213285 h 238096"/>
              <a:gd name="connsiteX28" fmla="*/ 368473 w 792564"/>
              <a:gd name="connsiteY28" fmla="*/ 210496 h 238096"/>
              <a:gd name="connsiteX29" fmla="*/ 338700 w 792564"/>
              <a:gd name="connsiteY29" fmla="*/ 214699 h 238096"/>
              <a:gd name="connsiteX30" fmla="*/ 300981 w 792564"/>
              <a:gd name="connsiteY30" fmla="*/ 225196 h 238096"/>
              <a:gd name="connsiteX31" fmla="*/ 257327 w 792564"/>
              <a:gd name="connsiteY31" fmla="*/ 221013 h 238096"/>
              <a:gd name="connsiteX32" fmla="*/ 220279 w 792564"/>
              <a:gd name="connsiteY32" fmla="*/ 224519 h 238096"/>
              <a:gd name="connsiteX33" fmla="*/ 175956 w 792564"/>
              <a:gd name="connsiteY33" fmla="*/ 227327 h 238096"/>
              <a:gd name="connsiteX34" fmla="*/ 117081 w 792564"/>
              <a:gd name="connsiteY34" fmla="*/ 228741 h 238096"/>
              <a:gd name="connsiteX35" fmla="*/ 58875 w 792564"/>
              <a:gd name="connsiteY35" fmla="*/ 223163 h 238096"/>
              <a:gd name="connsiteX36" fmla="*/ 0 w 792564"/>
              <a:gd name="connsiteY36" fmla="*/ 224577 h 238096"/>
              <a:gd name="connsiteX37" fmla="*/ 14741 w 792564"/>
              <a:gd name="connsiteY37" fmla="*/ 70754 h 238096"/>
              <a:gd name="connsiteX38" fmla="*/ 109325 w 792564"/>
              <a:gd name="connsiteY38" fmla="*/ 79818 h 238096"/>
              <a:gd name="connsiteX39" fmla="*/ 160924 w 792564"/>
              <a:gd name="connsiteY39" fmla="*/ 77707 h 238096"/>
              <a:gd name="connsiteX40" fmla="*/ 197303 w 792564"/>
              <a:gd name="connsiteY40" fmla="*/ 81193 h 238096"/>
              <a:gd name="connsiteX41" fmla="*/ 234350 w 792564"/>
              <a:gd name="connsiteY41" fmla="*/ 77687 h 238096"/>
              <a:gd name="connsiteX42" fmla="*/ 270729 w 792564"/>
              <a:gd name="connsiteY42" fmla="*/ 81174 h 238096"/>
              <a:gd name="connsiteX43" fmla="*/ 300501 w 792564"/>
              <a:gd name="connsiteY43" fmla="*/ 76971 h 238096"/>
              <a:gd name="connsiteX44" fmla="*/ 338220 w 792564"/>
              <a:gd name="connsiteY44" fmla="*/ 66473 h 238096"/>
              <a:gd name="connsiteX45" fmla="*/ 360717 w 792564"/>
              <a:gd name="connsiteY45" fmla="*/ 61573 h 238096"/>
              <a:gd name="connsiteX46" fmla="*/ 389819 w 792564"/>
              <a:gd name="connsiteY46" fmla="*/ 64362 h 238096"/>
              <a:gd name="connsiteX47" fmla="*/ 412316 w 792564"/>
              <a:gd name="connsiteY47" fmla="*/ 59461 h 238096"/>
              <a:gd name="connsiteX48" fmla="*/ 427538 w 792564"/>
              <a:gd name="connsiteY48" fmla="*/ 53864 h 238096"/>
              <a:gd name="connsiteX49" fmla="*/ 450035 w 792564"/>
              <a:gd name="connsiteY49" fmla="*/ 48964 h 238096"/>
              <a:gd name="connsiteX50" fmla="*/ 457981 w 792564"/>
              <a:gd name="connsiteY50" fmla="*/ 42669 h 238096"/>
              <a:gd name="connsiteX51" fmla="*/ 466596 w 792564"/>
              <a:gd name="connsiteY51" fmla="*/ 29382 h 238096"/>
              <a:gd name="connsiteX52" fmla="*/ 481817 w 792564"/>
              <a:gd name="connsiteY52" fmla="*/ 23785 h 238096"/>
              <a:gd name="connsiteX53" fmla="*/ 490433 w 792564"/>
              <a:gd name="connsiteY53" fmla="*/ 10498 h 238096"/>
              <a:gd name="connsiteX54" fmla="*/ 512930 w 792564"/>
              <a:gd name="connsiteY54" fmla="*/ 5598 h 238096"/>
              <a:gd name="connsiteX55" fmla="*/ 528151 w 792564"/>
              <a:gd name="connsiteY55" fmla="*/ 0 h 2380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792564" h="238096">
                <a:moveTo>
                  <a:pt x="528151" y="0"/>
                </a:moveTo>
                <a:lnTo>
                  <a:pt x="557254" y="2789"/>
                </a:lnTo>
                <a:lnTo>
                  <a:pt x="586356" y="5578"/>
                </a:lnTo>
                <a:lnTo>
                  <a:pt x="614789" y="15359"/>
                </a:lnTo>
                <a:lnTo>
                  <a:pt x="657103" y="33526"/>
                </a:lnTo>
                <a:lnTo>
                  <a:pt x="678260" y="42610"/>
                </a:lnTo>
                <a:lnTo>
                  <a:pt x="705352" y="66375"/>
                </a:lnTo>
                <a:lnTo>
                  <a:pt x="726508" y="75459"/>
                </a:lnTo>
                <a:lnTo>
                  <a:pt x="739720" y="90837"/>
                </a:lnTo>
                <a:lnTo>
                  <a:pt x="760876" y="99921"/>
                </a:lnTo>
                <a:lnTo>
                  <a:pt x="773418" y="122291"/>
                </a:lnTo>
                <a:lnTo>
                  <a:pt x="787299" y="130678"/>
                </a:lnTo>
                <a:lnTo>
                  <a:pt x="785959" y="144662"/>
                </a:lnTo>
                <a:lnTo>
                  <a:pt x="792564" y="152351"/>
                </a:lnTo>
                <a:lnTo>
                  <a:pt x="790554" y="173327"/>
                </a:lnTo>
                <a:lnTo>
                  <a:pt x="788544" y="194303"/>
                </a:lnTo>
                <a:lnTo>
                  <a:pt x="779928" y="207589"/>
                </a:lnTo>
                <a:lnTo>
                  <a:pt x="778940" y="217902"/>
                </a:lnTo>
                <a:lnTo>
                  <a:pt x="523003" y="238096"/>
                </a:lnTo>
                <a:lnTo>
                  <a:pt x="520591" y="232130"/>
                </a:lnTo>
                <a:lnTo>
                  <a:pt x="521261" y="225138"/>
                </a:lnTo>
                <a:lnTo>
                  <a:pt x="507379" y="216751"/>
                </a:lnTo>
                <a:lnTo>
                  <a:pt x="500104" y="216054"/>
                </a:lnTo>
                <a:lnTo>
                  <a:pt x="478277" y="213962"/>
                </a:lnTo>
                <a:lnTo>
                  <a:pt x="463725" y="212568"/>
                </a:lnTo>
                <a:lnTo>
                  <a:pt x="441899" y="210476"/>
                </a:lnTo>
                <a:lnTo>
                  <a:pt x="419402" y="215376"/>
                </a:lnTo>
                <a:lnTo>
                  <a:pt x="397575" y="213285"/>
                </a:lnTo>
                <a:lnTo>
                  <a:pt x="368473" y="210496"/>
                </a:lnTo>
                <a:lnTo>
                  <a:pt x="338700" y="214699"/>
                </a:lnTo>
                <a:lnTo>
                  <a:pt x="300981" y="225196"/>
                </a:lnTo>
                <a:lnTo>
                  <a:pt x="257327" y="221013"/>
                </a:lnTo>
                <a:lnTo>
                  <a:pt x="220279" y="224519"/>
                </a:lnTo>
                <a:lnTo>
                  <a:pt x="175956" y="227327"/>
                </a:lnTo>
                <a:lnTo>
                  <a:pt x="117081" y="228741"/>
                </a:lnTo>
                <a:lnTo>
                  <a:pt x="58875" y="223163"/>
                </a:lnTo>
                <a:lnTo>
                  <a:pt x="0" y="224577"/>
                </a:lnTo>
                <a:lnTo>
                  <a:pt x="14741" y="70754"/>
                </a:lnTo>
                <a:lnTo>
                  <a:pt x="109325" y="79818"/>
                </a:lnTo>
                <a:lnTo>
                  <a:pt x="160924" y="77707"/>
                </a:lnTo>
                <a:lnTo>
                  <a:pt x="197303" y="81193"/>
                </a:lnTo>
                <a:lnTo>
                  <a:pt x="234350" y="77687"/>
                </a:lnTo>
                <a:lnTo>
                  <a:pt x="270729" y="81174"/>
                </a:lnTo>
                <a:lnTo>
                  <a:pt x="300501" y="76971"/>
                </a:lnTo>
                <a:lnTo>
                  <a:pt x="338220" y="66473"/>
                </a:lnTo>
                <a:lnTo>
                  <a:pt x="360717" y="61573"/>
                </a:lnTo>
                <a:lnTo>
                  <a:pt x="389819" y="64362"/>
                </a:lnTo>
                <a:lnTo>
                  <a:pt x="412316" y="59461"/>
                </a:lnTo>
                <a:lnTo>
                  <a:pt x="427538" y="53864"/>
                </a:lnTo>
                <a:lnTo>
                  <a:pt x="450035" y="48964"/>
                </a:lnTo>
                <a:lnTo>
                  <a:pt x="457981" y="42669"/>
                </a:lnTo>
                <a:lnTo>
                  <a:pt x="466596" y="29382"/>
                </a:lnTo>
                <a:lnTo>
                  <a:pt x="481817" y="23785"/>
                </a:lnTo>
                <a:lnTo>
                  <a:pt x="490433" y="10498"/>
                </a:lnTo>
                <a:lnTo>
                  <a:pt x="512930" y="5598"/>
                </a:lnTo>
                <a:lnTo>
                  <a:pt x="52815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B6E57998-737B-4A97-B48B-15F3FF44E110}"/>
              </a:ext>
            </a:extLst>
          </p:cNvPr>
          <p:cNvSpPr/>
          <p:nvPr/>
        </p:nvSpPr>
        <p:spPr>
          <a:xfrm rot="21271557">
            <a:off x="9544884" y="5182884"/>
            <a:ext cx="1292668" cy="253379"/>
          </a:xfrm>
          <a:custGeom>
            <a:avLst/>
            <a:gdLst>
              <a:gd name="connsiteX0" fmla="*/ 1037540 w 1292668"/>
              <a:gd name="connsiteY0" fmla="*/ 0 h 253379"/>
              <a:gd name="connsiteX1" fmla="*/ 1059367 w 1292668"/>
              <a:gd name="connsiteY1" fmla="*/ 2092 h 253379"/>
              <a:gd name="connsiteX2" fmla="*/ 1066643 w 1292668"/>
              <a:gd name="connsiteY2" fmla="*/ 2789 h 253379"/>
              <a:gd name="connsiteX3" fmla="*/ 1081194 w 1292668"/>
              <a:gd name="connsiteY3" fmla="*/ 4184 h 253379"/>
              <a:gd name="connsiteX4" fmla="*/ 1087800 w 1292668"/>
              <a:gd name="connsiteY4" fmla="*/ 11873 h 253379"/>
              <a:gd name="connsiteX5" fmla="*/ 1101681 w 1292668"/>
              <a:gd name="connsiteY5" fmla="*/ 20259 h 253379"/>
              <a:gd name="connsiteX6" fmla="*/ 1115563 w 1292668"/>
              <a:gd name="connsiteY6" fmla="*/ 28646 h 253379"/>
              <a:gd name="connsiteX7" fmla="*/ 1143995 w 1292668"/>
              <a:gd name="connsiteY7" fmla="*/ 38427 h 253379"/>
              <a:gd name="connsiteX8" fmla="*/ 1157876 w 1292668"/>
              <a:gd name="connsiteY8" fmla="*/ 46813 h 253379"/>
              <a:gd name="connsiteX9" fmla="*/ 1184969 w 1292668"/>
              <a:gd name="connsiteY9" fmla="*/ 70578 h 253379"/>
              <a:gd name="connsiteX10" fmla="*/ 1213401 w 1292668"/>
              <a:gd name="connsiteY10" fmla="*/ 80359 h 253379"/>
              <a:gd name="connsiteX11" fmla="*/ 1233887 w 1292668"/>
              <a:gd name="connsiteY11" fmla="*/ 96434 h 253379"/>
              <a:gd name="connsiteX12" fmla="*/ 1247769 w 1292668"/>
              <a:gd name="connsiteY12" fmla="*/ 104821 h 253379"/>
              <a:gd name="connsiteX13" fmla="*/ 1267586 w 1292668"/>
              <a:gd name="connsiteY13" fmla="*/ 127888 h 253379"/>
              <a:gd name="connsiteX14" fmla="*/ 1274191 w 1292668"/>
              <a:gd name="connsiteY14" fmla="*/ 135578 h 253379"/>
              <a:gd name="connsiteX15" fmla="*/ 1288073 w 1292668"/>
              <a:gd name="connsiteY15" fmla="*/ 143964 h 253379"/>
              <a:gd name="connsiteX16" fmla="*/ 1287402 w 1292668"/>
              <a:gd name="connsiteY16" fmla="*/ 150956 h 253379"/>
              <a:gd name="connsiteX17" fmla="*/ 1292668 w 1292668"/>
              <a:gd name="connsiteY17" fmla="*/ 172629 h 253379"/>
              <a:gd name="connsiteX18" fmla="*/ 1284052 w 1292668"/>
              <a:gd name="connsiteY18" fmla="*/ 185916 h 253379"/>
              <a:gd name="connsiteX19" fmla="*/ 1282712 w 1292668"/>
              <a:gd name="connsiteY19" fmla="*/ 199900 h 253379"/>
              <a:gd name="connsiteX20" fmla="*/ 1262688 w 1292668"/>
              <a:gd name="connsiteY20" fmla="*/ 226040 h 253379"/>
              <a:gd name="connsiteX21" fmla="*/ 1001194 w 1292668"/>
              <a:gd name="connsiteY21" fmla="*/ 226041 h 253379"/>
              <a:gd name="connsiteX22" fmla="*/ 1001547 w 1292668"/>
              <a:gd name="connsiteY22" fmla="*/ 222349 h 253379"/>
              <a:gd name="connsiteX23" fmla="*/ 987666 w 1292668"/>
              <a:gd name="connsiteY23" fmla="*/ 213962 h 253379"/>
              <a:gd name="connsiteX24" fmla="*/ 973785 w 1292668"/>
              <a:gd name="connsiteY24" fmla="*/ 205576 h 253379"/>
              <a:gd name="connsiteX25" fmla="*/ 951958 w 1292668"/>
              <a:gd name="connsiteY25" fmla="*/ 203484 h 253379"/>
              <a:gd name="connsiteX26" fmla="*/ 937406 w 1292668"/>
              <a:gd name="connsiteY26" fmla="*/ 202089 h 253379"/>
              <a:gd name="connsiteX27" fmla="*/ 915579 w 1292668"/>
              <a:gd name="connsiteY27" fmla="*/ 199998 h 253379"/>
              <a:gd name="connsiteX28" fmla="*/ 886478 w 1292668"/>
              <a:gd name="connsiteY28" fmla="*/ 197209 h 253379"/>
              <a:gd name="connsiteX29" fmla="*/ 849429 w 1292668"/>
              <a:gd name="connsiteY29" fmla="*/ 200715 h 253379"/>
              <a:gd name="connsiteX30" fmla="*/ 813051 w 1292668"/>
              <a:gd name="connsiteY30" fmla="*/ 197228 h 253379"/>
              <a:gd name="connsiteX31" fmla="*/ 754176 w 1292668"/>
              <a:gd name="connsiteY31" fmla="*/ 198642 h 253379"/>
              <a:gd name="connsiteX32" fmla="*/ 688025 w 1292668"/>
              <a:gd name="connsiteY32" fmla="*/ 199359 h 253379"/>
              <a:gd name="connsiteX33" fmla="*/ 620534 w 1292668"/>
              <a:gd name="connsiteY33" fmla="*/ 214060 h 253379"/>
              <a:gd name="connsiteX34" fmla="*/ 532556 w 1292668"/>
              <a:gd name="connsiteY34" fmla="*/ 212685 h 253379"/>
              <a:gd name="connsiteX35" fmla="*/ 443908 w 1292668"/>
              <a:gd name="connsiteY35" fmla="*/ 218302 h 253379"/>
              <a:gd name="connsiteX36" fmla="*/ 370483 w 1292668"/>
              <a:gd name="connsiteY36" fmla="*/ 218322 h 253379"/>
              <a:gd name="connsiteX37" fmla="*/ 288440 w 1292668"/>
              <a:gd name="connsiteY37" fmla="*/ 231627 h 253379"/>
              <a:gd name="connsiteX38" fmla="*/ 222289 w 1292668"/>
              <a:gd name="connsiteY38" fmla="*/ 232344 h 253379"/>
              <a:gd name="connsiteX39" fmla="*/ 155468 w 1292668"/>
              <a:gd name="connsiteY39" fmla="*/ 240053 h 253379"/>
              <a:gd name="connsiteX40" fmla="*/ 96594 w 1292668"/>
              <a:gd name="connsiteY40" fmla="*/ 241467 h 253379"/>
              <a:gd name="connsiteX41" fmla="*/ 52269 w 1292668"/>
              <a:gd name="connsiteY41" fmla="*/ 244275 h 253379"/>
              <a:gd name="connsiteX42" fmla="*/ 0 w 1292668"/>
              <a:gd name="connsiteY42" fmla="*/ 253379 h 253379"/>
              <a:gd name="connsiteX43" fmla="*/ 6700 w 1292668"/>
              <a:gd name="connsiteY43" fmla="*/ 183460 h 253379"/>
              <a:gd name="connsiteX44" fmla="*/ 12731 w 1292668"/>
              <a:gd name="connsiteY44" fmla="*/ 120532 h 253379"/>
              <a:gd name="connsiteX45" fmla="*/ 108654 w 1292668"/>
              <a:gd name="connsiteY45" fmla="*/ 115612 h 253379"/>
              <a:gd name="connsiteX46" fmla="*/ 205247 w 1292668"/>
              <a:gd name="connsiteY46" fmla="*/ 103700 h 253379"/>
              <a:gd name="connsiteX47" fmla="*/ 301841 w 1292668"/>
              <a:gd name="connsiteY47" fmla="*/ 91789 h 253379"/>
              <a:gd name="connsiteX48" fmla="*/ 389819 w 1292668"/>
              <a:gd name="connsiteY48" fmla="*/ 93164 h 253379"/>
              <a:gd name="connsiteX49" fmla="*/ 464585 w 1292668"/>
              <a:gd name="connsiteY49" fmla="*/ 79160 h 253379"/>
              <a:gd name="connsiteX50" fmla="*/ 545957 w 1292668"/>
              <a:gd name="connsiteY50" fmla="*/ 72846 h 253379"/>
              <a:gd name="connsiteX51" fmla="*/ 612779 w 1292668"/>
              <a:gd name="connsiteY51" fmla="*/ 65137 h 253379"/>
              <a:gd name="connsiteX52" fmla="*/ 671653 w 1292668"/>
              <a:gd name="connsiteY52" fmla="*/ 63723 h 253379"/>
              <a:gd name="connsiteX53" fmla="*/ 731868 w 1292668"/>
              <a:gd name="connsiteY53" fmla="*/ 48325 h 253379"/>
              <a:gd name="connsiteX54" fmla="*/ 776193 w 1292668"/>
              <a:gd name="connsiteY54" fmla="*/ 45516 h 253379"/>
              <a:gd name="connsiteX55" fmla="*/ 813241 w 1292668"/>
              <a:gd name="connsiteY55" fmla="*/ 42011 h 253379"/>
              <a:gd name="connsiteX56" fmla="*/ 857565 w 1292668"/>
              <a:gd name="connsiteY56" fmla="*/ 39202 h 253379"/>
              <a:gd name="connsiteX57" fmla="*/ 894613 w 1292668"/>
              <a:gd name="connsiteY57" fmla="*/ 35696 h 253379"/>
              <a:gd name="connsiteX58" fmla="*/ 910505 w 1292668"/>
              <a:gd name="connsiteY58" fmla="*/ 23107 h 253379"/>
              <a:gd name="connsiteX59" fmla="*/ 932331 w 1292668"/>
              <a:gd name="connsiteY59" fmla="*/ 25199 h 253379"/>
              <a:gd name="connsiteX60" fmla="*/ 954828 w 1292668"/>
              <a:gd name="connsiteY60" fmla="*/ 20298 h 253379"/>
              <a:gd name="connsiteX61" fmla="*/ 992546 w 1292668"/>
              <a:gd name="connsiteY61" fmla="*/ 9801 h 253379"/>
              <a:gd name="connsiteX62" fmla="*/ 1022319 w 1292668"/>
              <a:gd name="connsiteY62" fmla="*/ 5598 h 253379"/>
              <a:gd name="connsiteX63" fmla="*/ 1037540 w 1292668"/>
              <a:gd name="connsiteY63" fmla="*/ 0 h 253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1292668" h="253379">
                <a:moveTo>
                  <a:pt x="1037540" y="0"/>
                </a:moveTo>
                <a:lnTo>
                  <a:pt x="1059367" y="2092"/>
                </a:lnTo>
                <a:lnTo>
                  <a:pt x="1066643" y="2789"/>
                </a:lnTo>
                <a:lnTo>
                  <a:pt x="1081194" y="4184"/>
                </a:lnTo>
                <a:lnTo>
                  <a:pt x="1087800" y="11873"/>
                </a:lnTo>
                <a:lnTo>
                  <a:pt x="1101681" y="20259"/>
                </a:lnTo>
                <a:lnTo>
                  <a:pt x="1115563" y="28646"/>
                </a:lnTo>
                <a:lnTo>
                  <a:pt x="1143995" y="38427"/>
                </a:lnTo>
                <a:lnTo>
                  <a:pt x="1157876" y="46813"/>
                </a:lnTo>
                <a:lnTo>
                  <a:pt x="1184969" y="70578"/>
                </a:lnTo>
                <a:lnTo>
                  <a:pt x="1213401" y="80359"/>
                </a:lnTo>
                <a:lnTo>
                  <a:pt x="1233887" y="96434"/>
                </a:lnTo>
                <a:lnTo>
                  <a:pt x="1247769" y="104821"/>
                </a:lnTo>
                <a:lnTo>
                  <a:pt x="1267586" y="127888"/>
                </a:lnTo>
                <a:lnTo>
                  <a:pt x="1274191" y="135578"/>
                </a:lnTo>
                <a:lnTo>
                  <a:pt x="1288073" y="143964"/>
                </a:lnTo>
                <a:lnTo>
                  <a:pt x="1287402" y="150956"/>
                </a:lnTo>
                <a:lnTo>
                  <a:pt x="1292668" y="172629"/>
                </a:lnTo>
                <a:lnTo>
                  <a:pt x="1284052" y="185916"/>
                </a:lnTo>
                <a:lnTo>
                  <a:pt x="1282712" y="199900"/>
                </a:lnTo>
                <a:lnTo>
                  <a:pt x="1262688" y="226040"/>
                </a:lnTo>
                <a:lnTo>
                  <a:pt x="1001194" y="226041"/>
                </a:lnTo>
                <a:lnTo>
                  <a:pt x="1001547" y="222349"/>
                </a:lnTo>
                <a:lnTo>
                  <a:pt x="987666" y="213962"/>
                </a:lnTo>
                <a:lnTo>
                  <a:pt x="973785" y="205576"/>
                </a:lnTo>
                <a:lnTo>
                  <a:pt x="951958" y="203484"/>
                </a:lnTo>
                <a:lnTo>
                  <a:pt x="937406" y="202089"/>
                </a:lnTo>
                <a:lnTo>
                  <a:pt x="915579" y="199998"/>
                </a:lnTo>
                <a:lnTo>
                  <a:pt x="886478" y="197209"/>
                </a:lnTo>
                <a:lnTo>
                  <a:pt x="849429" y="200715"/>
                </a:lnTo>
                <a:lnTo>
                  <a:pt x="813051" y="197228"/>
                </a:lnTo>
                <a:lnTo>
                  <a:pt x="754176" y="198642"/>
                </a:lnTo>
                <a:lnTo>
                  <a:pt x="688025" y="199359"/>
                </a:lnTo>
                <a:lnTo>
                  <a:pt x="620534" y="214060"/>
                </a:lnTo>
                <a:lnTo>
                  <a:pt x="532556" y="212685"/>
                </a:lnTo>
                <a:lnTo>
                  <a:pt x="443908" y="218302"/>
                </a:lnTo>
                <a:lnTo>
                  <a:pt x="370483" y="218322"/>
                </a:lnTo>
                <a:lnTo>
                  <a:pt x="288440" y="231627"/>
                </a:lnTo>
                <a:lnTo>
                  <a:pt x="222289" y="232344"/>
                </a:lnTo>
                <a:lnTo>
                  <a:pt x="155468" y="240053"/>
                </a:lnTo>
                <a:lnTo>
                  <a:pt x="96594" y="241467"/>
                </a:lnTo>
                <a:lnTo>
                  <a:pt x="52269" y="244275"/>
                </a:lnTo>
                <a:lnTo>
                  <a:pt x="0" y="253379"/>
                </a:lnTo>
                <a:lnTo>
                  <a:pt x="6700" y="183460"/>
                </a:lnTo>
                <a:lnTo>
                  <a:pt x="12731" y="120532"/>
                </a:lnTo>
                <a:lnTo>
                  <a:pt x="108654" y="115612"/>
                </a:lnTo>
                <a:lnTo>
                  <a:pt x="205247" y="103700"/>
                </a:lnTo>
                <a:lnTo>
                  <a:pt x="301841" y="91789"/>
                </a:lnTo>
                <a:lnTo>
                  <a:pt x="389819" y="93164"/>
                </a:lnTo>
                <a:lnTo>
                  <a:pt x="464585" y="79160"/>
                </a:lnTo>
                <a:lnTo>
                  <a:pt x="545957" y="72846"/>
                </a:lnTo>
                <a:lnTo>
                  <a:pt x="612779" y="65137"/>
                </a:lnTo>
                <a:lnTo>
                  <a:pt x="671653" y="63723"/>
                </a:lnTo>
                <a:lnTo>
                  <a:pt x="731868" y="48325"/>
                </a:lnTo>
                <a:lnTo>
                  <a:pt x="776193" y="45516"/>
                </a:lnTo>
                <a:lnTo>
                  <a:pt x="813241" y="42011"/>
                </a:lnTo>
                <a:lnTo>
                  <a:pt x="857565" y="39202"/>
                </a:lnTo>
                <a:lnTo>
                  <a:pt x="894613" y="35696"/>
                </a:lnTo>
                <a:lnTo>
                  <a:pt x="910505" y="23107"/>
                </a:lnTo>
                <a:lnTo>
                  <a:pt x="932331" y="25199"/>
                </a:lnTo>
                <a:lnTo>
                  <a:pt x="954828" y="20298"/>
                </a:lnTo>
                <a:lnTo>
                  <a:pt x="992546" y="9801"/>
                </a:lnTo>
                <a:lnTo>
                  <a:pt x="1022319" y="5598"/>
                </a:lnTo>
                <a:lnTo>
                  <a:pt x="103754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EA2DC0EC-F6B6-46AB-8778-E9FE7509FA50}"/>
              </a:ext>
            </a:extLst>
          </p:cNvPr>
          <p:cNvSpPr/>
          <p:nvPr/>
        </p:nvSpPr>
        <p:spPr>
          <a:xfrm rot="21271557">
            <a:off x="1914253" y="5377579"/>
            <a:ext cx="387183" cy="1080073"/>
          </a:xfrm>
          <a:custGeom>
            <a:avLst/>
            <a:gdLst>
              <a:gd name="connsiteX0" fmla="*/ 191218 w 387183"/>
              <a:gd name="connsiteY0" fmla="*/ 0 h 1080073"/>
              <a:gd name="connsiteX1" fmla="*/ 227817 w 387183"/>
              <a:gd name="connsiteY1" fmla="*/ 22399 h 1080073"/>
              <a:gd name="connsiteX2" fmla="*/ 252549 w 387183"/>
              <a:gd name="connsiteY2" fmla="*/ 53107 h 1080073"/>
              <a:gd name="connsiteX3" fmla="*/ 290942 w 387183"/>
              <a:gd name="connsiteY3" fmla="*/ 56786 h 1080073"/>
              <a:gd name="connsiteX4" fmla="*/ 304706 w 387183"/>
              <a:gd name="connsiteY4" fmla="*/ 86443 h 1080073"/>
              <a:gd name="connsiteX5" fmla="*/ 329438 w 387183"/>
              <a:gd name="connsiteY5" fmla="*/ 117151 h 1080073"/>
              <a:gd name="connsiteX6" fmla="*/ 340408 w 387183"/>
              <a:gd name="connsiteY6" fmla="*/ 118202 h 1080073"/>
              <a:gd name="connsiteX7" fmla="*/ 351378 w 387183"/>
              <a:gd name="connsiteY7" fmla="*/ 119253 h 1080073"/>
              <a:gd name="connsiteX8" fmla="*/ 365142 w 387183"/>
              <a:gd name="connsiteY8" fmla="*/ 148910 h 1080073"/>
              <a:gd name="connsiteX9" fmla="*/ 373419 w 387183"/>
              <a:gd name="connsiteY9" fmla="*/ 178041 h 1080073"/>
              <a:gd name="connsiteX10" fmla="*/ 387183 w 387183"/>
              <a:gd name="connsiteY10" fmla="*/ 207698 h 1080073"/>
              <a:gd name="connsiteX11" fmla="*/ 384492 w 387183"/>
              <a:gd name="connsiteY11" fmla="*/ 235777 h 1080073"/>
              <a:gd name="connsiteX12" fmla="*/ 381801 w 387183"/>
              <a:gd name="connsiteY12" fmla="*/ 263858 h 1080073"/>
              <a:gd name="connsiteX13" fmla="*/ 359965 w 387183"/>
              <a:gd name="connsiteY13" fmla="*/ 318441 h 1080073"/>
              <a:gd name="connsiteX14" fmla="*/ 354583 w 387183"/>
              <a:gd name="connsiteY14" fmla="*/ 374600 h 1080073"/>
              <a:gd name="connsiteX15" fmla="*/ 338232 w 387183"/>
              <a:gd name="connsiteY15" fmla="*/ 429709 h 1080073"/>
              <a:gd name="connsiteX16" fmla="*/ 311014 w 387183"/>
              <a:gd name="connsiteY16" fmla="*/ 540450 h 1080073"/>
              <a:gd name="connsiteX17" fmla="*/ 303838 w 387183"/>
              <a:gd name="connsiteY17" fmla="*/ 615330 h 1080073"/>
              <a:gd name="connsiteX18" fmla="*/ 287486 w 387183"/>
              <a:gd name="connsiteY18" fmla="*/ 670439 h 1080073"/>
              <a:gd name="connsiteX19" fmla="*/ 284795 w 387183"/>
              <a:gd name="connsiteY19" fmla="*/ 698519 h 1080073"/>
              <a:gd name="connsiteX20" fmla="*/ 282104 w 387183"/>
              <a:gd name="connsiteY20" fmla="*/ 726599 h 1080073"/>
              <a:gd name="connsiteX21" fmla="*/ 295765 w 387183"/>
              <a:gd name="connsiteY21" fmla="*/ 699570 h 1080073"/>
              <a:gd name="connsiteX22" fmla="*/ 311982 w 387183"/>
              <a:gd name="connsiteY22" fmla="*/ 701125 h 1080073"/>
              <a:gd name="connsiteX23" fmla="*/ 238159 w 387183"/>
              <a:gd name="connsiteY23" fmla="*/ 970184 h 1080073"/>
              <a:gd name="connsiteX24" fmla="*/ 230463 w 387183"/>
              <a:gd name="connsiteY24" fmla="*/ 976689 h 1080073"/>
              <a:gd name="connsiteX25" fmla="*/ 227772 w 387183"/>
              <a:gd name="connsiteY25" fmla="*/ 1004769 h 1080073"/>
              <a:gd name="connsiteX26" fmla="*/ 197656 w 387183"/>
              <a:gd name="connsiteY26" fmla="*/ 1030220 h 1080073"/>
              <a:gd name="connsiteX27" fmla="*/ 183997 w 387183"/>
              <a:gd name="connsiteY27" fmla="*/ 1057249 h 1080073"/>
              <a:gd name="connsiteX28" fmla="*/ 156572 w 387183"/>
              <a:gd name="connsiteY28" fmla="*/ 1054621 h 1080073"/>
              <a:gd name="connsiteX29" fmla="*/ 126458 w 387183"/>
              <a:gd name="connsiteY29" fmla="*/ 1080073 h 1080073"/>
              <a:gd name="connsiteX30" fmla="*/ 118179 w 387183"/>
              <a:gd name="connsiteY30" fmla="*/ 1050942 h 1080073"/>
              <a:gd name="connsiteX31" fmla="*/ 90756 w 387183"/>
              <a:gd name="connsiteY31" fmla="*/ 1048314 h 1080073"/>
              <a:gd name="connsiteX32" fmla="*/ 66022 w 387183"/>
              <a:gd name="connsiteY32" fmla="*/ 1017606 h 1080073"/>
              <a:gd name="connsiteX33" fmla="*/ 41290 w 387183"/>
              <a:gd name="connsiteY33" fmla="*/ 986898 h 1080073"/>
              <a:gd name="connsiteX34" fmla="*/ 22041 w 387183"/>
              <a:gd name="connsiteY34" fmla="*/ 956715 h 1080073"/>
              <a:gd name="connsiteX35" fmla="*/ 8279 w 387183"/>
              <a:gd name="connsiteY35" fmla="*/ 927059 h 1080073"/>
              <a:gd name="connsiteX36" fmla="*/ 0 w 387183"/>
              <a:gd name="connsiteY36" fmla="*/ 897928 h 1080073"/>
              <a:gd name="connsiteX37" fmla="*/ 2691 w 387183"/>
              <a:gd name="connsiteY37" fmla="*/ 869848 h 1080073"/>
              <a:gd name="connsiteX38" fmla="*/ 5382 w 387183"/>
              <a:gd name="connsiteY38" fmla="*/ 841768 h 1080073"/>
              <a:gd name="connsiteX39" fmla="*/ 19042 w 387183"/>
              <a:gd name="connsiteY39" fmla="*/ 814740 h 1080073"/>
              <a:gd name="connsiteX40" fmla="*/ 35496 w 387183"/>
              <a:gd name="connsiteY40" fmla="*/ 816317 h 1080073"/>
              <a:gd name="connsiteX41" fmla="*/ 60127 w 387183"/>
              <a:gd name="connsiteY41" fmla="*/ 790339 h 1080073"/>
              <a:gd name="connsiteX42" fmla="*/ 81963 w 387183"/>
              <a:gd name="connsiteY42" fmla="*/ 735756 h 1080073"/>
              <a:gd name="connsiteX43" fmla="*/ 114768 w 387183"/>
              <a:gd name="connsiteY43" fmla="*/ 682225 h 1080073"/>
              <a:gd name="connsiteX44" fmla="*/ 133811 w 387183"/>
              <a:gd name="connsiteY44" fmla="*/ 599036 h 1080073"/>
              <a:gd name="connsiteX45" fmla="*/ 143678 w 387183"/>
              <a:gd name="connsiteY45" fmla="*/ 496077 h 1080073"/>
              <a:gd name="connsiteX46" fmla="*/ 165410 w 387183"/>
              <a:gd name="connsiteY46" fmla="*/ 384809 h 1080073"/>
              <a:gd name="connsiteX47" fmla="*/ 176174 w 387183"/>
              <a:gd name="connsiteY47" fmla="*/ 272489 h 1080073"/>
              <a:gd name="connsiteX48" fmla="*/ 178660 w 387183"/>
              <a:gd name="connsiteY48" fmla="*/ 131039 h 1080073"/>
              <a:gd name="connsiteX49" fmla="*/ 191218 w 387183"/>
              <a:gd name="connsiteY49" fmla="*/ 0 h 1080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387183" h="1080073">
                <a:moveTo>
                  <a:pt x="191218" y="0"/>
                </a:moveTo>
                <a:lnTo>
                  <a:pt x="227817" y="22399"/>
                </a:lnTo>
                <a:lnTo>
                  <a:pt x="252549" y="53107"/>
                </a:lnTo>
                <a:lnTo>
                  <a:pt x="290942" y="56786"/>
                </a:lnTo>
                <a:lnTo>
                  <a:pt x="304706" y="86443"/>
                </a:lnTo>
                <a:lnTo>
                  <a:pt x="329438" y="117151"/>
                </a:lnTo>
                <a:lnTo>
                  <a:pt x="340408" y="118202"/>
                </a:lnTo>
                <a:lnTo>
                  <a:pt x="351378" y="119253"/>
                </a:lnTo>
                <a:lnTo>
                  <a:pt x="365142" y="148910"/>
                </a:lnTo>
                <a:lnTo>
                  <a:pt x="373419" y="178041"/>
                </a:lnTo>
                <a:lnTo>
                  <a:pt x="387183" y="207698"/>
                </a:lnTo>
                <a:lnTo>
                  <a:pt x="384492" y="235777"/>
                </a:lnTo>
                <a:lnTo>
                  <a:pt x="381801" y="263858"/>
                </a:lnTo>
                <a:lnTo>
                  <a:pt x="359965" y="318441"/>
                </a:lnTo>
                <a:lnTo>
                  <a:pt x="354583" y="374600"/>
                </a:lnTo>
                <a:lnTo>
                  <a:pt x="338232" y="429709"/>
                </a:lnTo>
                <a:lnTo>
                  <a:pt x="311014" y="540450"/>
                </a:lnTo>
                <a:lnTo>
                  <a:pt x="303838" y="615330"/>
                </a:lnTo>
                <a:lnTo>
                  <a:pt x="287486" y="670439"/>
                </a:lnTo>
                <a:lnTo>
                  <a:pt x="284795" y="698519"/>
                </a:lnTo>
                <a:lnTo>
                  <a:pt x="282104" y="726599"/>
                </a:lnTo>
                <a:lnTo>
                  <a:pt x="295765" y="699570"/>
                </a:lnTo>
                <a:lnTo>
                  <a:pt x="311982" y="701125"/>
                </a:lnTo>
                <a:lnTo>
                  <a:pt x="238159" y="970184"/>
                </a:lnTo>
                <a:lnTo>
                  <a:pt x="230463" y="976689"/>
                </a:lnTo>
                <a:lnTo>
                  <a:pt x="227772" y="1004769"/>
                </a:lnTo>
                <a:lnTo>
                  <a:pt x="197656" y="1030220"/>
                </a:lnTo>
                <a:lnTo>
                  <a:pt x="183997" y="1057249"/>
                </a:lnTo>
                <a:lnTo>
                  <a:pt x="156572" y="1054621"/>
                </a:lnTo>
                <a:lnTo>
                  <a:pt x="126458" y="1080073"/>
                </a:lnTo>
                <a:lnTo>
                  <a:pt x="118179" y="1050942"/>
                </a:lnTo>
                <a:lnTo>
                  <a:pt x="90756" y="1048314"/>
                </a:lnTo>
                <a:lnTo>
                  <a:pt x="66022" y="1017606"/>
                </a:lnTo>
                <a:lnTo>
                  <a:pt x="41290" y="986898"/>
                </a:lnTo>
                <a:lnTo>
                  <a:pt x="22041" y="956715"/>
                </a:lnTo>
                <a:lnTo>
                  <a:pt x="8279" y="927059"/>
                </a:lnTo>
                <a:lnTo>
                  <a:pt x="0" y="897928"/>
                </a:lnTo>
                <a:lnTo>
                  <a:pt x="2691" y="869848"/>
                </a:lnTo>
                <a:lnTo>
                  <a:pt x="5382" y="841768"/>
                </a:lnTo>
                <a:lnTo>
                  <a:pt x="19042" y="814740"/>
                </a:lnTo>
                <a:lnTo>
                  <a:pt x="35496" y="816317"/>
                </a:lnTo>
                <a:lnTo>
                  <a:pt x="60127" y="790339"/>
                </a:lnTo>
                <a:lnTo>
                  <a:pt x="81963" y="735756"/>
                </a:lnTo>
                <a:lnTo>
                  <a:pt x="114768" y="682225"/>
                </a:lnTo>
                <a:lnTo>
                  <a:pt x="133811" y="599036"/>
                </a:lnTo>
                <a:lnTo>
                  <a:pt x="143678" y="496077"/>
                </a:lnTo>
                <a:lnTo>
                  <a:pt x="165410" y="384809"/>
                </a:lnTo>
                <a:lnTo>
                  <a:pt x="176174" y="272489"/>
                </a:lnTo>
                <a:lnTo>
                  <a:pt x="178660" y="131039"/>
                </a:lnTo>
                <a:lnTo>
                  <a:pt x="19121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1907171D-CAD2-4A88-9BDA-CD163E0A6F91}"/>
              </a:ext>
            </a:extLst>
          </p:cNvPr>
          <p:cNvSpPr/>
          <p:nvPr/>
        </p:nvSpPr>
        <p:spPr>
          <a:xfrm rot="21271557">
            <a:off x="6487160" y="5957410"/>
            <a:ext cx="374197" cy="492824"/>
          </a:xfrm>
          <a:custGeom>
            <a:avLst/>
            <a:gdLst>
              <a:gd name="connsiteX0" fmla="*/ 362980 w 374197"/>
              <a:gd name="connsiteY0" fmla="*/ 5148 h 492824"/>
              <a:gd name="connsiteX1" fmla="*/ 374197 w 374197"/>
              <a:gd name="connsiteY1" fmla="*/ 490263 h 492824"/>
              <a:gd name="connsiteX2" fmla="*/ 367232 w 374197"/>
              <a:gd name="connsiteY2" fmla="*/ 492824 h 492824"/>
              <a:gd name="connsiteX3" fmla="*/ 360626 w 374197"/>
              <a:gd name="connsiteY3" fmla="*/ 485135 h 492824"/>
              <a:gd name="connsiteX4" fmla="*/ 346075 w 374197"/>
              <a:gd name="connsiteY4" fmla="*/ 483740 h 492824"/>
              <a:gd name="connsiteX5" fmla="*/ 340140 w 374197"/>
              <a:gd name="connsiteY5" fmla="*/ 469059 h 492824"/>
              <a:gd name="connsiteX6" fmla="*/ 333534 w 374197"/>
              <a:gd name="connsiteY6" fmla="*/ 461370 h 492824"/>
              <a:gd name="connsiteX7" fmla="*/ 320323 w 374197"/>
              <a:gd name="connsiteY7" fmla="*/ 445992 h 492824"/>
              <a:gd name="connsiteX8" fmla="*/ 314387 w 374197"/>
              <a:gd name="connsiteY8" fmla="*/ 431310 h 492824"/>
              <a:gd name="connsiteX9" fmla="*/ 309792 w 374197"/>
              <a:gd name="connsiteY9" fmla="*/ 402645 h 492824"/>
              <a:gd name="connsiteX10" fmla="*/ 296580 w 374197"/>
              <a:gd name="connsiteY10" fmla="*/ 387268 h 492824"/>
              <a:gd name="connsiteX11" fmla="*/ 292655 w 374197"/>
              <a:gd name="connsiteY11" fmla="*/ 351611 h 492824"/>
              <a:gd name="connsiteX12" fmla="*/ 280114 w 374197"/>
              <a:gd name="connsiteY12" fmla="*/ 329240 h 492824"/>
              <a:gd name="connsiteX13" fmla="*/ 260297 w 374197"/>
              <a:gd name="connsiteY13" fmla="*/ 306173 h 492824"/>
              <a:gd name="connsiteX14" fmla="*/ 240480 w 374197"/>
              <a:gd name="connsiteY14" fmla="*/ 283105 h 492824"/>
              <a:gd name="connsiteX15" fmla="*/ 228609 w 374197"/>
              <a:gd name="connsiteY15" fmla="*/ 253743 h 492824"/>
              <a:gd name="connsiteX16" fmla="*/ 201517 w 374197"/>
              <a:gd name="connsiteY16" fmla="*/ 229978 h 492824"/>
              <a:gd name="connsiteX17" fmla="*/ 167819 w 374197"/>
              <a:gd name="connsiteY17" fmla="*/ 198524 h 492824"/>
              <a:gd name="connsiteX18" fmla="*/ 140057 w 374197"/>
              <a:gd name="connsiteY18" fmla="*/ 181751 h 492824"/>
              <a:gd name="connsiteX19" fmla="*/ 99083 w 374197"/>
              <a:gd name="connsiteY19" fmla="*/ 149600 h 492824"/>
              <a:gd name="connsiteX20" fmla="*/ 78596 w 374197"/>
              <a:gd name="connsiteY20" fmla="*/ 133524 h 492824"/>
              <a:gd name="connsiteX21" fmla="*/ 51504 w 374197"/>
              <a:gd name="connsiteY21" fmla="*/ 109760 h 492824"/>
              <a:gd name="connsiteX22" fmla="*/ 31688 w 374197"/>
              <a:gd name="connsiteY22" fmla="*/ 86693 h 492824"/>
              <a:gd name="connsiteX23" fmla="*/ 11201 w 374197"/>
              <a:gd name="connsiteY23" fmla="*/ 70617 h 492824"/>
              <a:gd name="connsiteX24" fmla="*/ 5265 w 374197"/>
              <a:gd name="connsiteY24" fmla="*/ 55936 h 492824"/>
              <a:gd name="connsiteX25" fmla="*/ 0 w 374197"/>
              <a:gd name="connsiteY25" fmla="*/ 34263 h 492824"/>
              <a:gd name="connsiteX26" fmla="*/ 1340 w 374197"/>
              <a:gd name="connsiteY26" fmla="*/ 20279 h 492824"/>
              <a:gd name="connsiteX27" fmla="*/ 2010 w 374197"/>
              <a:gd name="connsiteY27" fmla="*/ 13287 h 492824"/>
              <a:gd name="connsiteX28" fmla="*/ 2680 w 374197"/>
              <a:gd name="connsiteY28" fmla="*/ 6295 h 492824"/>
              <a:gd name="connsiteX29" fmla="*/ 10626 w 374197"/>
              <a:gd name="connsiteY29" fmla="*/ 0 h 492824"/>
              <a:gd name="connsiteX30" fmla="*/ 32453 w 374197"/>
              <a:gd name="connsiteY30" fmla="*/ 2092 h 492824"/>
              <a:gd name="connsiteX31" fmla="*/ 47004 w 374197"/>
              <a:gd name="connsiteY31" fmla="*/ 3486 h 492824"/>
              <a:gd name="connsiteX32" fmla="*/ 68831 w 374197"/>
              <a:gd name="connsiteY32" fmla="*/ 5578 h 492824"/>
              <a:gd name="connsiteX33" fmla="*/ 90657 w 374197"/>
              <a:gd name="connsiteY33" fmla="*/ 7670 h 492824"/>
              <a:gd name="connsiteX34" fmla="*/ 112484 w 374197"/>
              <a:gd name="connsiteY34" fmla="*/ 9761 h 492824"/>
              <a:gd name="connsiteX35" fmla="*/ 170019 w 374197"/>
              <a:gd name="connsiteY35" fmla="*/ 22331 h 492824"/>
              <a:gd name="connsiteX36" fmla="*/ 220279 w 374197"/>
              <a:gd name="connsiteY36" fmla="*/ 34204 h 492824"/>
              <a:gd name="connsiteX37" fmla="*/ 234160 w 374197"/>
              <a:gd name="connsiteY37" fmla="*/ 42590 h 492824"/>
              <a:gd name="connsiteX38" fmla="*/ 255986 w 374197"/>
              <a:gd name="connsiteY38" fmla="*/ 44682 h 492824"/>
              <a:gd name="connsiteX39" fmla="*/ 277813 w 374197"/>
              <a:gd name="connsiteY39" fmla="*/ 46774 h 492824"/>
              <a:gd name="connsiteX40" fmla="*/ 292364 w 374197"/>
              <a:gd name="connsiteY40" fmla="*/ 48168 h 492824"/>
              <a:gd name="connsiteX41" fmla="*/ 314191 w 374197"/>
              <a:gd name="connsiteY41" fmla="*/ 50260 h 492824"/>
              <a:gd name="connsiteX42" fmla="*/ 329413 w 374197"/>
              <a:gd name="connsiteY42" fmla="*/ 44662 h 492824"/>
              <a:gd name="connsiteX43" fmla="*/ 351910 w 374197"/>
              <a:gd name="connsiteY43" fmla="*/ 39762 h 492824"/>
              <a:gd name="connsiteX44" fmla="*/ 359856 w 374197"/>
              <a:gd name="connsiteY44" fmla="*/ 33467 h 492824"/>
              <a:gd name="connsiteX45" fmla="*/ 361196 w 374197"/>
              <a:gd name="connsiteY45" fmla="*/ 19484 h 492824"/>
              <a:gd name="connsiteX46" fmla="*/ 361866 w 374197"/>
              <a:gd name="connsiteY46" fmla="*/ 12492 h 492824"/>
              <a:gd name="connsiteX47" fmla="*/ 362536 w 374197"/>
              <a:gd name="connsiteY47" fmla="*/ 5500 h 492824"/>
              <a:gd name="connsiteX48" fmla="*/ 362980 w 374197"/>
              <a:gd name="connsiteY48" fmla="*/ 5148 h 4928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374197" h="492824">
                <a:moveTo>
                  <a:pt x="362980" y="5148"/>
                </a:moveTo>
                <a:lnTo>
                  <a:pt x="374197" y="490263"/>
                </a:lnTo>
                <a:lnTo>
                  <a:pt x="367232" y="492824"/>
                </a:lnTo>
                <a:lnTo>
                  <a:pt x="360626" y="485135"/>
                </a:lnTo>
                <a:lnTo>
                  <a:pt x="346075" y="483740"/>
                </a:lnTo>
                <a:lnTo>
                  <a:pt x="340140" y="469059"/>
                </a:lnTo>
                <a:lnTo>
                  <a:pt x="333534" y="461370"/>
                </a:lnTo>
                <a:lnTo>
                  <a:pt x="320323" y="445992"/>
                </a:lnTo>
                <a:lnTo>
                  <a:pt x="314387" y="431310"/>
                </a:lnTo>
                <a:lnTo>
                  <a:pt x="309792" y="402645"/>
                </a:lnTo>
                <a:lnTo>
                  <a:pt x="296580" y="387268"/>
                </a:lnTo>
                <a:lnTo>
                  <a:pt x="292655" y="351611"/>
                </a:lnTo>
                <a:lnTo>
                  <a:pt x="280114" y="329240"/>
                </a:lnTo>
                <a:lnTo>
                  <a:pt x="260297" y="306173"/>
                </a:lnTo>
                <a:lnTo>
                  <a:pt x="240480" y="283105"/>
                </a:lnTo>
                <a:lnTo>
                  <a:pt x="228609" y="253743"/>
                </a:lnTo>
                <a:lnTo>
                  <a:pt x="201517" y="229978"/>
                </a:lnTo>
                <a:lnTo>
                  <a:pt x="167819" y="198524"/>
                </a:lnTo>
                <a:lnTo>
                  <a:pt x="140057" y="181751"/>
                </a:lnTo>
                <a:lnTo>
                  <a:pt x="99083" y="149600"/>
                </a:lnTo>
                <a:lnTo>
                  <a:pt x="78596" y="133524"/>
                </a:lnTo>
                <a:lnTo>
                  <a:pt x="51504" y="109760"/>
                </a:lnTo>
                <a:lnTo>
                  <a:pt x="31688" y="86693"/>
                </a:lnTo>
                <a:lnTo>
                  <a:pt x="11201" y="70617"/>
                </a:lnTo>
                <a:lnTo>
                  <a:pt x="5265" y="55936"/>
                </a:lnTo>
                <a:lnTo>
                  <a:pt x="0" y="34263"/>
                </a:lnTo>
                <a:lnTo>
                  <a:pt x="1340" y="20279"/>
                </a:lnTo>
                <a:lnTo>
                  <a:pt x="2010" y="13287"/>
                </a:lnTo>
                <a:lnTo>
                  <a:pt x="2680" y="6295"/>
                </a:lnTo>
                <a:lnTo>
                  <a:pt x="10626" y="0"/>
                </a:lnTo>
                <a:lnTo>
                  <a:pt x="32453" y="2092"/>
                </a:lnTo>
                <a:lnTo>
                  <a:pt x="47004" y="3486"/>
                </a:lnTo>
                <a:lnTo>
                  <a:pt x="68831" y="5578"/>
                </a:lnTo>
                <a:lnTo>
                  <a:pt x="90657" y="7670"/>
                </a:lnTo>
                <a:lnTo>
                  <a:pt x="112484" y="9761"/>
                </a:lnTo>
                <a:lnTo>
                  <a:pt x="170019" y="22331"/>
                </a:lnTo>
                <a:lnTo>
                  <a:pt x="220279" y="34204"/>
                </a:lnTo>
                <a:lnTo>
                  <a:pt x="234160" y="42590"/>
                </a:lnTo>
                <a:lnTo>
                  <a:pt x="255986" y="44682"/>
                </a:lnTo>
                <a:lnTo>
                  <a:pt x="277813" y="46774"/>
                </a:lnTo>
                <a:lnTo>
                  <a:pt x="292364" y="48168"/>
                </a:lnTo>
                <a:lnTo>
                  <a:pt x="314191" y="50260"/>
                </a:lnTo>
                <a:lnTo>
                  <a:pt x="329413" y="44662"/>
                </a:lnTo>
                <a:lnTo>
                  <a:pt x="351910" y="39762"/>
                </a:lnTo>
                <a:lnTo>
                  <a:pt x="359856" y="33467"/>
                </a:lnTo>
                <a:lnTo>
                  <a:pt x="361196" y="19484"/>
                </a:lnTo>
                <a:lnTo>
                  <a:pt x="361866" y="12492"/>
                </a:lnTo>
                <a:lnTo>
                  <a:pt x="362536" y="5500"/>
                </a:lnTo>
                <a:lnTo>
                  <a:pt x="362980" y="514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3B153874-B6DB-4E29-A1DA-11FD07734D73}"/>
              </a:ext>
            </a:extLst>
          </p:cNvPr>
          <p:cNvSpPr/>
          <p:nvPr/>
        </p:nvSpPr>
        <p:spPr>
          <a:xfrm rot="21271557">
            <a:off x="10275729" y="5967321"/>
            <a:ext cx="235274" cy="410557"/>
          </a:xfrm>
          <a:custGeom>
            <a:avLst/>
            <a:gdLst>
              <a:gd name="connsiteX0" fmla="*/ 56960 w 235274"/>
              <a:gd name="connsiteY0" fmla="*/ 0 h 410557"/>
              <a:gd name="connsiteX1" fmla="*/ 71511 w 235274"/>
              <a:gd name="connsiteY1" fmla="*/ 1394 h 410557"/>
              <a:gd name="connsiteX2" fmla="*/ 91998 w 235274"/>
              <a:gd name="connsiteY2" fmla="*/ 17470 h 410557"/>
              <a:gd name="connsiteX3" fmla="*/ 121101 w 235274"/>
              <a:gd name="connsiteY3" fmla="*/ 20259 h 410557"/>
              <a:gd name="connsiteX4" fmla="*/ 149534 w 235274"/>
              <a:gd name="connsiteY4" fmla="*/ 30040 h 410557"/>
              <a:gd name="connsiteX5" fmla="*/ 170691 w 235274"/>
              <a:gd name="connsiteY5" fmla="*/ 39123 h 410557"/>
              <a:gd name="connsiteX6" fmla="*/ 191848 w 235274"/>
              <a:gd name="connsiteY6" fmla="*/ 48207 h 410557"/>
              <a:gd name="connsiteX7" fmla="*/ 213004 w 235274"/>
              <a:gd name="connsiteY7" fmla="*/ 57291 h 410557"/>
              <a:gd name="connsiteX8" fmla="*/ 234831 w 235274"/>
              <a:gd name="connsiteY8" fmla="*/ 59382 h 410557"/>
              <a:gd name="connsiteX9" fmla="*/ 235274 w 235274"/>
              <a:gd name="connsiteY9" fmla="*/ 59425 h 410557"/>
              <a:gd name="connsiteX10" fmla="*/ 235274 w 235274"/>
              <a:gd name="connsiteY10" fmla="*/ 410557 h 410557"/>
              <a:gd name="connsiteX11" fmla="*/ 217219 w 235274"/>
              <a:gd name="connsiteY11" fmla="*/ 396390 h 410557"/>
              <a:gd name="connsiteX12" fmla="*/ 203338 w 235274"/>
              <a:gd name="connsiteY12" fmla="*/ 388004 h 410557"/>
              <a:gd name="connsiteX13" fmla="*/ 189457 w 235274"/>
              <a:gd name="connsiteY13" fmla="*/ 379617 h 410557"/>
              <a:gd name="connsiteX14" fmla="*/ 184191 w 235274"/>
              <a:gd name="connsiteY14" fmla="*/ 357944 h 410557"/>
              <a:gd name="connsiteX15" fmla="*/ 178256 w 235274"/>
              <a:gd name="connsiteY15" fmla="*/ 343263 h 410557"/>
              <a:gd name="connsiteX16" fmla="*/ 179596 w 235274"/>
              <a:gd name="connsiteY16" fmla="*/ 329279 h 410557"/>
              <a:gd name="connsiteX17" fmla="*/ 167056 w 235274"/>
              <a:gd name="connsiteY17" fmla="*/ 306909 h 410557"/>
              <a:gd name="connsiteX18" fmla="*/ 169066 w 235274"/>
              <a:gd name="connsiteY18" fmla="*/ 285933 h 410557"/>
              <a:gd name="connsiteX19" fmla="*/ 163130 w 235274"/>
              <a:gd name="connsiteY19" fmla="*/ 271253 h 410557"/>
              <a:gd name="connsiteX20" fmla="*/ 158535 w 235274"/>
              <a:gd name="connsiteY20" fmla="*/ 242588 h 410557"/>
              <a:gd name="connsiteX21" fmla="*/ 138048 w 235274"/>
              <a:gd name="connsiteY21" fmla="*/ 226512 h 410557"/>
              <a:gd name="connsiteX22" fmla="*/ 112965 w 235274"/>
              <a:gd name="connsiteY22" fmla="*/ 181771 h 410557"/>
              <a:gd name="connsiteX23" fmla="*/ 79937 w 235274"/>
              <a:gd name="connsiteY23" fmla="*/ 143325 h 410557"/>
              <a:gd name="connsiteX24" fmla="*/ 52175 w 235274"/>
              <a:gd name="connsiteY24" fmla="*/ 126552 h 410557"/>
              <a:gd name="connsiteX25" fmla="*/ 38964 w 235274"/>
              <a:gd name="connsiteY25" fmla="*/ 111174 h 410557"/>
              <a:gd name="connsiteX26" fmla="*/ 26422 w 235274"/>
              <a:gd name="connsiteY26" fmla="*/ 88803 h 410557"/>
              <a:gd name="connsiteX27" fmla="*/ 19817 w 235274"/>
              <a:gd name="connsiteY27" fmla="*/ 81114 h 410557"/>
              <a:gd name="connsiteX28" fmla="*/ 13881 w 235274"/>
              <a:gd name="connsiteY28" fmla="*/ 66433 h 410557"/>
              <a:gd name="connsiteX29" fmla="*/ 0 w 235274"/>
              <a:gd name="connsiteY29" fmla="*/ 58047 h 410557"/>
              <a:gd name="connsiteX30" fmla="*/ 2010 w 235274"/>
              <a:gd name="connsiteY30" fmla="*/ 37071 h 410557"/>
              <a:gd name="connsiteX31" fmla="*/ 17232 w 235274"/>
              <a:gd name="connsiteY31" fmla="*/ 31473 h 410557"/>
              <a:gd name="connsiteX32" fmla="*/ 18572 w 235274"/>
              <a:gd name="connsiteY32" fmla="*/ 17489 h 410557"/>
              <a:gd name="connsiteX33" fmla="*/ 26517 w 235274"/>
              <a:gd name="connsiteY33" fmla="*/ 11195 h 410557"/>
              <a:gd name="connsiteX34" fmla="*/ 33793 w 235274"/>
              <a:gd name="connsiteY34" fmla="*/ 11892 h 410557"/>
              <a:gd name="connsiteX35" fmla="*/ 56960 w 235274"/>
              <a:gd name="connsiteY35" fmla="*/ 0 h 410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235274" h="410557">
                <a:moveTo>
                  <a:pt x="56960" y="0"/>
                </a:moveTo>
                <a:lnTo>
                  <a:pt x="71511" y="1394"/>
                </a:lnTo>
                <a:lnTo>
                  <a:pt x="91998" y="17470"/>
                </a:lnTo>
                <a:lnTo>
                  <a:pt x="121101" y="20259"/>
                </a:lnTo>
                <a:lnTo>
                  <a:pt x="149534" y="30040"/>
                </a:lnTo>
                <a:lnTo>
                  <a:pt x="170691" y="39123"/>
                </a:lnTo>
                <a:lnTo>
                  <a:pt x="191848" y="48207"/>
                </a:lnTo>
                <a:lnTo>
                  <a:pt x="213004" y="57291"/>
                </a:lnTo>
                <a:lnTo>
                  <a:pt x="234831" y="59382"/>
                </a:lnTo>
                <a:lnTo>
                  <a:pt x="235274" y="59425"/>
                </a:lnTo>
                <a:lnTo>
                  <a:pt x="235274" y="410557"/>
                </a:lnTo>
                <a:lnTo>
                  <a:pt x="217219" y="396390"/>
                </a:lnTo>
                <a:lnTo>
                  <a:pt x="203338" y="388004"/>
                </a:lnTo>
                <a:lnTo>
                  <a:pt x="189457" y="379617"/>
                </a:lnTo>
                <a:lnTo>
                  <a:pt x="184191" y="357944"/>
                </a:lnTo>
                <a:lnTo>
                  <a:pt x="178256" y="343263"/>
                </a:lnTo>
                <a:lnTo>
                  <a:pt x="179596" y="329279"/>
                </a:lnTo>
                <a:lnTo>
                  <a:pt x="167056" y="306909"/>
                </a:lnTo>
                <a:lnTo>
                  <a:pt x="169066" y="285933"/>
                </a:lnTo>
                <a:lnTo>
                  <a:pt x="163130" y="271253"/>
                </a:lnTo>
                <a:lnTo>
                  <a:pt x="158535" y="242588"/>
                </a:lnTo>
                <a:lnTo>
                  <a:pt x="138048" y="226512"/>
                </a:lnTo>
                <a:lnTo>
                  <a:pt x="112965" y="181771"/>
                </a:lnTo>
                <a:lnTo>
                  <a:pt x="79937" y="143325"/>
                </a:lnTo>
                <a:lnTo>
                  <a:pt x="52175" y="126552"/>
                </a:lnTo>
                <a:lnTo>
                  <a:pt x="38964" y="111174"/>
                </a:lnTo>
                <a:lnTo>
                  <a:pt x="26422" y="88803"/>
                </a:lnTo>
                <a:lnTo>
                  <a:pt x="19817" y="81114"/>
                </a:lnTo>
                <a:lnTo>
                  <a:pt x="13881" y="66433"/>
                </a:lnTo>
                <a:lnTo>
                  <a:pt x="0" y="58047"/>
                </a:lnTo>
                <a:lnTo>
                  <a:pt x="2010" y="37071"/>
                </a:lnTo>
                <a:lnTo>
                  <a:pt x="17232" y="31473"/>
                </a:lnTo>
                <a:lnTo>
                  <a:pt x="18572" y="17489"/>
                </a:lnTo>
                <a:lnTo>
                  <a:pt x="26517" y="11195"/>
                </a:lnTo>
                <a:lnTo>
                  <a:pt x="33793" y="11892"/>
                </a:lnTo>
                <a:lnTo>
                  <a:pt x="5696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192BDC12-D056-4DEE-B9E8-16CF24EFE272}"/>
              </a:ext>
            </a:extLst>
          </p:cNvPr>
          <p:cNvSpPr/>
          <p:nvPr/>
        </p:nvSpPr>
        <p:spPr>
          <a:xfrm>
            <a:off x="2081556" y="2755841"/>
            <a:ext cx="279806" cy="357307"/>
          </a:xfrm>
          <a:custGeom>
            <a:avLst/>
            <a:gdLst>
              <a:gd name="connsiteX0" fmla="*/ 16530 w 279806"/>
              <a:gd name="connsiteY0" fmla="*/ 0 h 357307"/>
              <a:gd name="connsiteX1" fmla="*/ 44079 w 279806"/>
              <a:gd name="connsiteY1" fmla="*/ 0 h 357307"/>
              <a:gd name="connsiteX2" fmla="*/ 82648 w 279806"/>
              <a:gd name="connsiteY2" fmla="*/ 0 h 357307"/>
              <a:gd name="connsiteX3" fmla="*/ 121217 w 279806"/>
              <a:gd name="connsiteY3" fmla="*/ 0 h 357307"/>
              <a:gd name="connsiteX4" fmla="*/ 176316 w 279806"/>
              <a:gd name="connsiteY4" fmla="*/ 28209 h 357307"/>
              <a:gd name="connsiteX5" fmla="*/ 214885 w 279806"/>
              <a:gd name="connsiteY5" fmla="*/ 28209 h 357307"/>
              <a:gd name="connsiteX6" fmla="*/ 242434 w 279806"/>
              <a:gd name="connsiteY6" fmla="*/ 28209 h 357307"/>
              <a:gd name="connsiteX7" fmla="*/ 253454 w 279806"/>
              <a:gd name="connsiteY7" fmla="*/ 28209 h 357307"/>
              <a:gd name="connsiteX8" fmla="*/ 269984 w 279806"/>
              <a:gd name="connsiteY8" fmla="*/ 28209 h 357307"/>
              <a:gd name="connsiteX9" fmla="*/ 279806 w 279806"/>
              <a:gd name="connsiteY9" fmla="*/ 28209 h 357307"/>
              <a:gd name="connsiteX10" fmla="*/ 279806 w 279806"/>
              <a:gd name="connsiteY10" fmla="*/ 357307 h 357307"/>
              <a:gd name="connsiteX11" fmla="*/ 269984 w 279806"/>
              <a:gd name="connsiteY11" fmla="*/ 357307 h 357307"/>
              <a:gd name="connsiteX12" fmla="*/ 253454 w 279806"/>
              <a:gd name="connsiteY12" fmla="*/ 329099 h 357307"/>
              <a:gd name="connsiteX13" fmla="*/ 242434 w 279806"/>
              <a:gd name="connsiteY13" fmla="*/ 300890 h 357307"/>
              <a:gd name="connsiteX14" fmla="*/ 231415 w 279806"/>
              <a:gd name="connsiteY14" fmla="*/ 253876 h 357307"/>
              <a:gd name="connsiteX15" fmla="*/ 214885 w 279806"/>
              <a:gd name="connsiteY15" fmla="*/ 225668 h 357307"/>
              <a:gd name="connsiteX16" fmla="*/ 187336 w 279806"/>
              <a:gd name="connsiteY16" fmla="*/ 197459 h 357307"/>
              <a:gd name="connsiteX17" fmla="*/ 176316 w 279806"/>
              <a:gd name="connsiteY17" fmla="*/ 197459 h 357307"/>
              <a:gd name="connsiteX18" fmla="*/ 148767 w 279806"/>
              <a:gd name="connsiteY18" fmla="*/ 169251 h 357307"/>
              <a:gd name="connsiteX19" fmla="*/ 121217 w 279806"/>
              <a:gd name="connsiteY19" fmla="*/ 141043 h 357307"/>
              <a:gd name="connsiteX20" fmla="*/ 82648 w 279806"/>
              <a:gd name="connsiteY20" fmla="*/ 141043 h 357307"/>
              <a:gd name="connsiteX21" fmla="*/ 55099 w 279806"/>
              <a:gd name="connsiteY21" fmla="*/ 112834 h 357307"/>
              <a:gd name="connsiteX22" fmla="*/ 44079 w 279806"/>
              <a:gd name="connsiteY22" fmla="*/ 112834 h 357307"/>
              <a:gd name="connsiteX23" fmla="*/ 27549 w 279806"/>
              <a:gd name="connsiteY23" fmla="*/ 84626 h 357307"/>
              <a:gd name="connsiteX24" fmla="*/ 16530 w 279806"/>
              <a:gd name="connsiteY24" fmla="*/ 56417 h 357307"/>
              <a:gd name="connsiteX25" fmla="*/ 0 w 279806"/>
              <a:gd name="connsiteY25" fmla="*/ 56417 h 357307"/>
              <a:gd name="connsiteX26" fmla="*/ 0 w 279806"/>
              <a:gd name="connsiteY26" fmla="*/ 28209 h 357307"/>
              <a:gd name="connsiteX27" fmla="*/ 16530 w 279806"/>
              <a:gd name="connsiteY27" fmla="*/ 0 h 357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79806" h="357307">
                <a:moveTo>
                  <a:pt x="16530" y="0"/>
                </a:moveTo>
                <a:lnTo>
                  <a:pt x="44079" y="0"/>
                </a:lnTo>
                <a:lnTo>
                  <a:pt x="82648" y="0"/>
                </a:lnTo>
                <a:lnTo>
                  <a:pt x="121217" y="0"/>
                </a:lnTo>
                <a:lnTo>
                  <a:pt x="176316" y="28209"/>
                </a:lnTo>
                <a:lnTo>
                  <a:pt x="214885" y="28209"/>
                </a:lnTo>
                <a:lnTo>
                  <a:pt x="242434" y="28209"/>
                </a:lnTo>
                <a:lnTo>
                  <a:pt x="253454" y="28209"/>
                </a:lnTo>
                <a:lnTo>
                  <a:pt x="269984" y="28209"/>
                </a:lnTo>
                <a:lnTo>
                  <a:pt x="279806" y="28209"/>
                </a:lnTo>
                <a:lnTo>
                  <a:pt x="279806" y="357307"/>
                </a:lnTo>
                <a:lnTo>
                  <a:pt x="269984" y="357307"/>
                </a:lnTo>
                <a:lnTo>
                  <a:pt x="253454" y="329099"/>
                </a:lnTo>
                <a:lnTo>
                  <a:pt x="242434" y="300890"/>
                </a:lnTo>
                <a:lnTo>
                  <a:pt x="231415" y="253876"/>
                </a:lnTo>
                <a:lnTo>
                  <a:pt x="214885" y="225668"/>
                </a:lnTo>
                <a:lnTo>
                  <a:pt x="187336" y="197459"/>
                </a:lnTo>
                <a:lnTo>
                  <a:pt x="176316" y="197459"/>
                </a:lnTo>
                <a:lnTo>
                  <a:pt x="148767" y="169251"/>
                </a:lnTo>
                <a:lnTo>
                  <a:pt x="121217" y="141043"/>
                </a:lnTo>
                <a:lnTo>
                  <a:pt x="82648" y="141043"/>
                </a:lnTo>
                <a:lnTo>
                  <a:pt x="55099" y="112834"/>
                </a:lnTo>
                <a:lnTo>
                  <a:pt x="44079" y="112834"/>
                </a:lnTo>
                <a:lnTo>
                  <a:pt x="27549" y="84626"/>
                </a:lnTo>
                <a:lnTo>
                  <a:pt x="16530" y="56417"/>
                </a:lnTo>
                <a:lnTo>
                  <a:pt x="0" y="56417"/>
                </a:lnTo>
                <a:lnTo>
                  <a:pt x="0" y="28209"/>
                </a:lnTo>
                <a:lnTo>
                  <a:pt x="1653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6" name="任意多边形: 形状 135">
            <a:extLst>
              <a:ext uri="{FF2B5EF4-FFF2-40B4-BE49-F238E27FC236}">
                <a16:creationId xmlns:a16="http://schemas.microsoft.com/office/drawing/2014/main" xmlns="" id="{BF8FD5D7-A38B-4FB4-B9FA-BE4DBA8B3578}"/>
              </a:ext>
            </a:extLst>
          </p:cNvPr>
          <p:cNvSpPr/>
          <p:nvPr/>
        </p:nvSpPr>
        <p:spPr>
          <a:xfrm>
            <a:off x="2286393" y="593195"/>
            <a:ext cx="281003" cy="2519952"/>
          </a:xfrm>
          <a:custGeom>
            <a:avLst/>
            <a:gdLst>
              <a:gd name="connsiteX0" fmla="*/ 55099 w 281003"/>
              <a:gd name="connsiteY0" fmla="*/ 0 h 2519952"/>
              <a:gd name="connsiteX1" fmla="*/ 82648 w 281003"/>
              <a:gd name="connsiteY1" fmla="*/ 0 h 2519952"/>
              <a:gd name="connsiteX2" fmla="*/ 121217 w 281003"/>
              <a:gd name="connsiteY2" fmla="*/ 28208 h 2519952"/>
              <a:gd name="connsiteX3" fmla="*/ 159786 w 281003"/>
              <a:gd name="connsiteY3" fmla="*/ 28208 h 2519952"/>
              <a:gd name="connsiteX4" fmla="*/ 214885 w 281003"/>
              <a:gd name="connsiteY4" fmla="*/ 56417 h 2519952"/>
              <a:gd name="connsiteX5" fmla="*/ 242434 w 281003"/>
              <a:gd name="connsiteY5" fmla="*/ 56417 h 2519952"/>
              <a:gd name="connsiteX6" fmla="*/ 269983 w 281003"/>
              <a:gd name="connsiteY6" fmla="*/ 84625 h 2519952"/>
              <a:gd name="connsiteX7" fmla="*/ 281003 w 281003"/>
              <a:gd name="connsiteY7" fmla="*/ 84625 h 2519952"/>
              <a:gd name="connsiteX8" fmla="*/ 281003 w 281003"/>
              <a:gd name="connsiteY8" fmla="*/ 112834 h 2519952"/>
              <a:gd name="connsiteX9" fmla="*/ 281003 w 281003"/>
              <a:gd name="connsiteY9" fmla="*/ 141042 h 2519952"/>
              <a:gd name="connsiteX10" fmla="*/ 269983 w 281003"/>
              <a:gd name="connsiteY10" fmla="*/ 169251 h 2519952"/>
              <a:gd name="connsiteX11" fmla="*/ 269983 w 281003"/>
              <a:gd name="connsiteY11" fmla="*/ 188056 h 2519952"/>
              <a:gd name="connsiteX12" fmla="*/ 269983 w 281003"/>
              <a:gd name="connsiteY12" fmla="*/ 244473 h 2519952"/>
              <a:gd name="connsiteX13" fmla="*/ 253454 w 281003"/>
              <a:gd name="connsiteY13" fmla="*/ 329098 h 2519952"/>
              <a:gd name="connsiteX14" fmla="*/ 253454 w 281003"/>
              <a:gd name="connsiteY14" fmla="*/ 413724 h 2519952"/>
              <a:gd name="connsiteX15" fmla="*/ 253454 w 281003"/>
              <a:gd name="connsiteY15" fmla="*/ 554766 h 2519952"/>
              <a:gd name="connsiteX16" fmla="*/ 269983 w 281003"/>
              <a:gd name="connsiteY16" fmla="*/ 695808 h 2519952"/>
              <a:gd name="connsiteX17" fmla="*/ 269983 w 281003"/>
              <a:gd name="connsiteY17" fmla="*/ 883864 h 2519952"/>
              <a:gd name="connsiteX18" fmla="*/ 269983 w 281003"/>
              <a:gd name="connsiteY18" fmla="*/ 1081323 h 2519952"/>
              <a:gd name="connsiteX19" fmla="*/ 269983 w 281003"/>
              <a:gd name="connsiteY19" fmla="*/ 1297587 h 2519952"/>
              <a:gd name="connsiteX20" fmla="*/ 281003 w 281003"/>
              <a:gd name="connsiteY20" fmla="*/ 1495046 h 2519952"/>
              <a:gd name="connsiteX21" fmla="*/ 281003 w 281003"/>
              <a:gd name="connsiteY21" fmla="*/ 1664297 h 2519952"/>
              <a:gd name="connsiteX22" fmla="*/ 281003 w 281003"/>
              <a:gd name="connsiteY22" fmla="*/ 1805339 h 2519952"/>
              <a:gd name="connsiteX23" fmla="*/ 281003 w 281003"/>
              <a:gd name="connsiteY23" fmla="*/ 1908770 h 2519952"/>
              <a:gd name="connsiteX24" fmla="*/ 281003 w 281003"/>
              <a:gd name="connsiteY24" fmla="*/ 2021603 h 2519952"/>
              <a:gd name="connsiteX25" fmla="*/ 281003 w 281003"/>
              <a:gd name="connsiteY25" fmla="*/ 2106229 h 2519952"/>
              <a:gd name="connsiteX26" fmla="*/ 281003 w 281003"/>
              <a:gd name="connsiteY26" fmla="*/ 2162645 h 2519952"/>
              <a:gd name="connsiteX27" fmla="*/ 281003 w 281003"/>
              <a:gd name="connsiteY27" fmla="*/ 2247271 h 2519952"/>
              <a:gd name="connsiteX28" fmla="*/ 269983 w 281003"/>
              <a:gd name="connsiteY28" fmla="*/ 2303688 h 2519952"/>
              <a:gd name="connsiteX29" fmla="*/ 242434 w 281003"/>
              <a:gd name="connsiteY29" fmla="*/ 2388313 h 2519952"/>
              <a:gd name="connsiteX30" fmla="*/ 225904 w 281003"/>
              <a:gd name="connsiteY30" fmla="*/ 2435327 h 2519952"/>
              <a:gd name="connsiteX31" fmla="*/ 198355 w 281003"/>
              <a:gd name="connsiteY31" fmla="*/ 2463535 h 2519952"/>
              <a:gd name="connsiteX32" fmla="*/ 159786 w 281003"/>
              <a:gd name="connsiteY32" fmla="*/ 2519952 h 2519952"/>
              <a:gd name="connsiteX33" fmla="*/ 132237 w 281003"/>
              <a:gd name="connsiteY33" fmla="*/ 2519952 h 2519952"/>
              <a:gd name="connsiteX34" fmla="*/ 110197 w 281003"/>
              <a:gd name="connsiteY34" fmla="*/ 2519952 h 2519952"/>
              <a:gd name="connsiteX35" fmla="*/ 82648 w 281003"/>
              <a:gd name="connsiteY35" fmla="*/ 2519952 h 2519952"/>
              <a:gd name="connsiteX36" fmla="*/ 64921 w 281003"/>
              <a:gd name="connsiteY36" fmla="*/ 2519952 h 2519952"/>
              <a:gd name="connsiteX37" fmla="*/ 64921 w 281003"/>
              <a:gd name="connsiteY37" fmla="*/ 2190854 h 2519952"/>
              <a:gd name="connsiteX38" fmla="*/ 66118 w 281003"/>
              <a:gd name="connsiteY38" fmla="*/ 2190854 h 2519952"/>
              <a:gd name="connsiteX39" fmla="*/ 82648 w 281003"/>
              <a:gd name="connsiteY39" fmla="*/ 2190854 h 2519952"/>
              <a:gd name="connsiteX40" fmla="*/ 93668 w 281003"/>
              <a:gd name="connsiteY40" fmla="*/ 2162645 h 2519952"/>
              <a:gd name="connsiteX41" fmla="*/ 93668 w 281003"/>
              <a:gd name="connsiteY41" fmla="*/ 2134437 h 2519952"/>
              <a:gd name="connsiteX42" fmla="*/ 93668 w 281003"/>
              <a:gd name="connsiteY42" fmla="*/ 2078020 h 2519952"/>
              <a:gd name="connsiteX43" fmla="*/ 93668 w 281003"/>
              <a:gd name="connsiteY43" fmla="*/ 2021603 h 2519952"/>
              <a:gd name="connsiteX44" fmla="*/ 93668 w 281003"/>
              <a:gd name="connsiteY44" fmla="*/ 1965187 h 2519952"/>
              <a:gd name="connsiteX45" fmla="*/ 110197 w 281003"/>
              <a:gd name="connsiteY45" fmla="*/ 1880561 h 2519952"/>
              <a:gd name="connsiteX46" fmla="*/ 110197 w 281003"/>
              <a:gd name="connsiteY46" fmla="*/ 1805339 h 2519952"/>
              <a:gd name="connsiteX47" fmla="*/ 110197 w 281003"/>
              <a:gd name="connsiteY47" fmla="*/ 1720714 h 2519952"/>
              <a:gd name="connsiteX48" fmla="*/ 110197 w 281003"/>
              <a:gd name="connsiteY48" fmla="*/ 1607880 h 2519952"/>
              <a:gd name="connsiteX49" fmla="*/ 93668 w 281003"/>
              <a:gd name="connsiteY49" fmla="*/ 1495046 h 2519952"/>
              <a:gd name="connsiteX50" fmla="*/ 93668 w 281003"/>
              <a:gd name="connsiteY50" fmla="*/ 1382213 h 2519952"/>
              <a:gd name="connsiteX51" fmla="*/ 93668 w 281003"/>
              <a:gd name="connsiteY51" fmla="*/ 1250573 h 2519952"/>
              <a:gd name="connsiteX52" fmla="*/ 93668 w 281003"/>
              <a:gd name="connsiteY52" fmla="*/ 1109531 h 2519952"/>
              <a:gd name="connsiteX53" fmla="*/ 93668 w 281003"/>
              <a:gd name="connsiteY53" fmla="*/ 968489 h 2519952"/>
              <a:gd name="connsiteX54" fmla="*/ 82648 w 281003"/>
              <a:gd name="connsiteY54" fmla="*/ 799239 h 2519952"/>
              <a:gd name="connsiteX55" fmla="*/ 82648 w 281003"/>
              <a:gd name="connsiteY55" fmla="*/ 639391 h 2519952"/>
              <a:gd name="connsiteX56" fmla="*/ 66118 w 281003"/>
              <a:gd name="connsiteY56" fmla="*/ 526557 h 2519952"/>
              <a:gd name="connsiteX57" fmla="*/ 66118 w 281003"/>
              <a:gd name="connsiteY57" fmla="*/ 413724 h 2519952"/>
              <a:gd name="connsiteX58" fmla="*/ 55099 w 281003"/>
              <a:gd name="connsiteY58" fmla="*/ 300890 h 2519952"/>
              <a:gd name="connsiteX59" fmla="*/ 38569 w 281003"/>
              <a:gd name="connsiteY59" fmla="*/ 216265 h 2519952"/>
              <a:gd name="connsiteX60" fmla="*/ 38569 w 281003"/>
              <a:gd name="connsiteY60" fmla="*/ 169251 h 2519952"/>
              <a:gd name="connsiteX61" fmla="*/ 27549 w 281003"/>
              <a:gd name="connsiteY61" fmla="*/ 141042 h 2519952"/>
              <a:gd name="connsiteX62" fmla="*/ 27549 w 281003"/>
              <a:gd name="connsiteY62" fmla="*/ 112834 h 2519952"/>
              <a:gd name="connsiteX63" fmla="*/ 16530 w 281003"/>
              <a:gd name="connsiteY63" fmla="*/ 112834 h 2519952"/>
              <a:gd name="connsiteX64" fmla="*/ 0 w 281003"/>
              <a:gd name="connsiteY64" fmla="*/ 84625 h 2519952"/>
              <a:gd name="connsiteX65" fmla="*/ 0 w 281003"/>
              <a:gd name="connsiteY65" fmla="*/ 56417 h 2519952"/>
              <a:gd name="connsiteX66" fmla="*/ 16530 w 281003"/>
              <a:gd name="connsiteY66" fmla="*/ 28208 h 2519952"/>
              <a:gd name="connsiteX67" fmla="*/ 27549 w 281003"/>
              <a:gd name="connsiteY67" fmla="*/ 28208 h 2519952"/>
              <a:gd name="connsiteX68" fmla="*/ 55099 w 281003"/>
              <a:gd name="connsiteY68" fmla="*/ 0 h 2519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281003" h="2519952">
                <a:moveTo>
                  <a:pt x="55099" y="0"/>
                </a:moveTo>
                <a:lnTo>
                  <a:pt x="82648" y="0"/>
                </a:lnTo>
                <a:lnTo>
                  <a:pt x="121217" y="28208"/>
                </a:lnTo>
                <a:lnTo>
                  <a:pt x="159786" y="28208"/>
                </a:lnTo>
                <a:lnTo>
                  <a:pt x="214885" y="56417"/>
                </a:lnTo>
                <a:lnTo>
                  <a:pt x="242434" y="56417"/>
                </a:lnTo>
                <a:lnTo>
                  <a:pt x="269983" y="84625"/>
                </a:lnTo>
                <a:lnTo>
                  <a:pt x="281003" y="84625"/>
                </a:lnTo>
                <a:lnTo>
                  <a:pt x="281003" y="112834"/>
                </a:lnTo>
                <a:lnTo>
                  <a:pt x="281003" y="141042"/>
                </a:lnTo>
                <a:lnTo>
                  <a:pt x="269983" y="169251"/>
                </a:lnTo>
                <a:lnTo>
                  <a:pt x="269983" y="188056"/>
                </a:lnTo>
                <a:lnTo>
                  <a:pt x="269983" y="244473"/>
                </a:lnTo>
                <a:lnTo>
                  <a:pt x="253454" y="329098"/>
                </a:lnTo>
                <a:lnTo>
                  <a:pt x="253454" y="413724"/>
                </a:lnTo>
                <a:lnTo>
                  <a:pt x="253454" y="554766"/>
                </a:lnTo>
                <a:lnTo>
                  <a:pt x="269983" y="695808"/>
                </a:lnTo>
                <a:lnTo>
                  <a:pt x="269983" y="883864"/>
                </a:lnTo>
                <a:lnTo>
                  <a:pt x="269983" y="1081323"/>
                </a:lnTo>
                <a:lnTo>
                  <a:pt x="269983" y="1297587"/>
                </a:lnTo>
                <a:lnTo>
                  <a:pt x="281003" y="1495046"/>
                </a:lnTo>
                <a:lnTo>
                  <a:pt x="281003" y="1664297"/>
                </a:lnTo>
                <a:lnTo>
                  <a:pt x="281003" y="1805339"/>
                </a:lnTo>
                <a:lnTo>
                  <a:pt x="281003" y="1908770"/>
                </a:lnTo>
                <a:lnTo>
                  <a:pt x="281003" y="2021603"/>
                </a:lnTo>
                <a:lnTo>
                  <a:pt x="281003" y="2106229"/>
                </a:lnTo>
                <a:lnTo>
                  <a:pt x="281003" y="2162645"/>
                </a:lnTo>
                <a:lnTo>
                  <a:pt x="281003" y="2247271"/>
                </a:lnTo>
                <a:lnTo>
                  <a:pt x="269983" y="2303688"/>
                </a:lnTo>
                <a:lnTo>
                  <a:pt x="242434" y="2388313"/>
                </a:lnTo>
                <a:lnTo>
                  <a:pt x="225904" y="2435327"/>
                </a:lnTo>
                <a:lnTo>
                  <a:pt x="198355" y="2463535"/>
                </a:lnTo>
                <a:lnTo>
                  <a:pt x="159786" y="2519952"/>
                </a:lnTo>
                <a:lnTo>
                  <a:pt x="132237" y="2519952"/>
                </a:lnTo>
                <a:lnTo>
                  <a:pt x="110197" y="2519952"/>
                </a:lnTo>
                <a:lnTo>
                  <a:pt x="82648" y="2519952"/>
                </a:lnTo>
                <a:lnTo>
                  <a:pt x="64921" y="2519952"/>
                </a:lnTo>
                <a:lnTo>
                  <a:pt x="64921" y="2190854"/>
                </a:lnTo>
                <a:lnTo>
                  <a:pt x="66118" y="2190854"/>
                </a:lnTo>
                <a:lnTo>
                  <a:pt x="82648" y="2190854"/>
                </a:lnTo>
                <a:lnTo>
                  <a:pt x="93668" y="2162645"/>
                </a:lnTo>
                <a:lnTo>
                  <a:pt x="93668" y="2134437"/>
                </a:lnTo>
                <a:lnTo>
                  <a:pt x="93668" y="2078020"/>
                </a:lnTo>
                <a:lnTo>
                  <a:pt x="93668" y="2021603"/>
                </a:lnTo>
                <a:lnTo>
                  <a:pt x="93668" y="1965187"/>
                </a:lnTo>
                <a:lnTo>
                  <a:pt x="110197" y="1880561"/>
                </a:lnTo>
                <a:lnTo>
                  <a:pt x="110197" y="1805339"/>
                </a:lnTo>
                <a:lnTo>
                  <a:pt x="110197" y="1720714"/>
                </a:lnTo>
                <a:lnTo>
                  <a:pt x="110197" y="1607880"/>
                </a:lnTo>
                <a:lnTo>
                  <a:pt x="93668" y="1495046"/>
                </a:lnTo>
                <a:lnTo>
                  <a:pt x="93668" y="1382213"/>
                </a:lnTo>
                <a:lnTo>
                  <a:pt x="93668" y="1250573"/>
                </a:lnTo>
                <a:lnTo>
                  <a:pt x="93668" y="1109531"/>
                </a:lnTo>
                <a:lnTo>
                  <a:pt x="93668" y="968489"/>
                </a:lnTo>
                <a:lnTo>
                  <a:pt x="82648" y="799239"/>
                </a:lnTo>
                <a:lnTo>
                  <a:pt x="82648" y="639391"/>
                </a:lnTo>
                <a:lnTo>
                  <a:pt x="66118" y="526557"/>
                </a:lnTo>
                <a:lnTo>
                  <a:pt x="66118" y="413724"/>
                </a:lnTo>
                <a:lnTo>
                  <a:pt x="55099" y="300890"/>
                </a:lnTo>
                <a:lnTo>
                  <a:pt x="38569" y="216265"/>
                </a:lnTo>
                <a:lnTo>
                  <a:pt x="38569" y="169251"/>
                </a:lnTo>
                <a:lnTo>
                  <a:pt x="27549" y="141042"/>
                </a:lnTo>
                <a:lnTo>
                  <a:pt x="27549" y="112834"/>
                </a:lnTo>
                <a:lnTo>
                  <a:pt x="16530" y="112834"/>
                </a:lnTo>
                <a:lnTo>
                  <a:pt x="0" y="84625"/>
                </a:lnTo>
                <a:lnTo>
                  <a:pt x="0" y="56417"/>
                </a:lnTo>
                <a:lnTo>
                  <a:pt x="16530" y="28208"/>
                </a:lnTo>
                <a:lnTo>
                  <a:pt x="27549" y="28208"/>
                </a:lnTo>
                <a:lnTo>
                  <a:pt x="550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504949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8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3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8600"/>
                            </p:stCondLst>
                            <p:childTnLst>
                              <p:par>
                                <p:cTn id="3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3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9600"/>
                            </p:stCondLst>
                            <p:childTnLst>
                              <p:par>
                                <p:cTn id="3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1100"/>
                            </p:stCondLst>
                            <p:childTnLst>
                              <p:par>
                                <p:cTn id="3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4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3400"/>
                            </p:stCondLst>
                            <p:childTnLst>
                              <p:par>
                                <p:cTn id="4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4900"/>
                            </p:stCondLst>
                            <p:childTnLst>
                              <p:par>
                                <p:cTn id="5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0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25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4000"/>
                            </p:stCondLst>
                            <p:childTnLst>
                              <p:par>
                                <p:cTn id="6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55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7000"/>
                            </p:stCondLst>
                            <p:childTnLst>
                              <p:par>
                                <p:cTn id="7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850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116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31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6" fill="hold">
                      <p:stCondLst>
                        <p:cond delay="indefinite"/>
                      </p:stCondLst>
                      <p:childTnLst>
                        <p:par>
                          <p:cTn id="97" fill="hold">
                            <p:stCondLst>
                              <p:cond delay="0"/>
                            </p:stCondLst>
                            <p:childTnLst>
                              <p:par>
                                <p:cTn id="98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0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1000"/>
                            </p:stCondLst>
                            <p:childTnLst>
                              <p:par>
                                <p:cTn id="10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2500"/>
                            </p:stCondLst>
                            <p:childTnLst>
                              <p:par>
                                <p:cTn id="10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4000"/>
                            </p:stCondLst>
                            <p:childTnLst>
                              <p:par>
                                <p:cTn id="11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15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6" fill="hold">
                      <p:stCondLst>
                        <p:cond delay="indefinite"/>
                      </p:stCondLst>
                      <p:childTnLst>
                        <p:par>
                          <p:cTn id="117" fill="hold">
                            <p:stCondLst>
                              <p:cond delay="0"/>
                            </p:stCondLst>
                            <p:childTnLst>
                              <p:par>
                                <p:cTn id="11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0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1000"/>
                            </p:stCondLst>
                            <p:childTnLst>
                              <p:par>
                                <p:cTn id="12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2500"/>
                            </p:stCondLst>
                            <p:childTnLst>
                              <p:par>
                                <p:cTn id="12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8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4000"/>
                            </p:stCondLst>
                            <p:childTnLst>
                              <p:par>
                                <p:cTn id="13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5500"/>
                            </p:stCondLst>
                            <p:childTnLst>
                              <p:par>
                                <p:cTn id="13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7000"/>
                            </p:stCondLst>
                            <p:childTnLst>
                              <p:par>
                                <p:cTn id="13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0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9300"/>
                            </p:stCondLst>
                            <p:childTnLst>
                              <p:par>
                                <p:cTn id="14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7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0800"/>
                            </p:stCondLst>
                            <p:childTnLst>
                              <p:par>
                                <p:cTn id="14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2" fill="hold">
                      <p:stCondLst>
                        <p:cond delay="indefinite"/>
                      </p:stCondLst>
                      <p:childTnLst>
                        <p:par>
                          <p:cTn id="153" fill="hold">
                            <p:stCondLst>
                              <p:cond delay="0"/>
                            </p:stCondLst>
                            <p:childTnLst>
                              <p:par>
                                <p:cTn id="15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6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1000"/>
                            </p:stCondLst>
                            <p:childTnLst>
                              <p:par>
                                <p:cTn id="15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0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2500"/>
                            </p:stCondLst>
                            <p:childTnLst>
                              <p:par>
                                <p:cTn id="16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4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7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70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5700"/>
                            </p:stCondLst>
                            <p:childTnLst>
                              <p:par>
                                <p:cTn id="17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4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7200"/>
                            </p:stCondLst>
                            <p:childTnLst>
                              <p:par>
                                <p:cTn id="17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1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>
                            <p:stCondLst>
                              <p:cond delay="9500"/>
                            </p:stCondLst>
                            <p:childTnLst>
                              <p:par>
                                <p:cTn id="18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5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6" fill="hold">
                            <p:stCondLst>
                              <p:cond delay="11000"/>
                            </p:stCondLst>
                            <p:childTnLst>
                              <p:par>
                                <p:cTn id="18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0" fill="hold">
                      <p:stCondLst>
                        <p:cond delay="indefinite"/>
                      </p:stCondLst>
                      <p:childTnLst>
                        <p:par>
                          <p:cTn id="191" fill="hold">
                            <p:stCondLst>
                              <p:cond delay="0"/>
                            </p:stCondLst>
                            <p:childTnLst>
                              <p:par>
                                <p:cTn id="19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4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1000"/>
                            </p:stCondLst>
                            <p:childTnLst>
                              <p:par>
                                <p:cTn id="19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8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>
                            <p:stCondLst>
                              <p:cond delay="2500"/>
                            </p:stCondLst>
                            <p:childTnLst>
                              <p:par>
                                <p:cTn id="20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2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4000"/>
                            </p:stCondLst>
                            <p:childTnLst>
                              <p:par>
                                <p:cTn id="20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6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" fill="hold">
                            <p:stCondLst>
                              <p:cond delay="5500"/>
                            </p:stCondLst>
                            <p:childTnLst>
                              <p:par>
                                <p:cTn id="20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0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1" fill="hold">
                            <p:stCondLst>
                              <p:cond delay="7000"/>
                            </p:stCondLst>
                            <p:childTnLst>
                              <p:par>
                                <p:cTn id="21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4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5" fill="hold">
                            <p:stCondLst>
                              <p:cond delay="8500"/>
                            </p:stCondLst>
                            <p:childTnLst>
                              <p:par>
                                <p:cTn id="21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8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10000"/>
                            </p:stCondLst>
                            <p:childTnLst>
                              <p:par>
                                <p:cTn id="2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2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5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6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8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13100"/>
                            </p:stCondLst>
                            <p:childTnLst>
                              <p:par>
                                <p:cTn id="23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2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3" fill="hold">
                            <p:stCondLst>
                              <p:cond delay="14600"/>
                            </p:stCondLst>
                            <p:childTnLst>
                              <p:par>
                                <p:cTn id="23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6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animBg="1"/>
      <p:bldP spid="61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71"/>
          <p:cNvSpPr>
            <a:spLocks/>
          </p:cNvSpPr>
          <p:nvPr/>
        </p:nvSpPr>
        <p:spPr bwMode="auto">
          <a:xfrm>
            <a:off x="5386608" y="932917"/>
            <a:ext cx="356157" cy="583370"/>
          </a:xfrm>
          <a:custGeom>
            <a:avLst/>
            <a:gdLst>
              <a:gd name="T0" fmla="*/ 10 w 61"/>
              <a:gd name="T1" fmla="*/ 14 h 59"/>
              <a:gd name="T2" fmla="*/ 5 w 61"/>
              <a:gd name="T3" fmla="*/ 12 h 59"/>
              <a:gd name="T4" fmla="*/ 3 w 61"/>
              <a:gd name="T5" fmla="*/ 9 h 59"/>
              <a:gd name="T6" fmla="*/ 3 w 61"/>
              <a:gd name="T7" fmla="*/ 6 h 59"/>
              <a:gd name="T8" fmla="*/ 0 w 61"/>
              <a:gd name="T9" fmla="*/ 3 h 59"/>
              <a:gd name="T10" fmla="*/ 3 w 61"/>
              <a:gd name="T11" fmla="*/ 3 h 59"/>
              <a:gd name="T12" fmla="*/ 5 w 61"/>
              <a:gd name="T13" fmla="*/ 3 h 59"/>
              <a:gd name="T14" fmla="*/ 7 w 61"/>
              <a:gd name="T15" fmla="*/ 0 h 59"/>
              <a:gd name="T16" fmla="*/ 12 w 61"/>
              <a:gd name="T17" fmla="*/ 0 h 59"/>
              <a:gd name="T18" fmla="*/ 20 w 61"/>
              <a:gd name="T19" fmla="*/ 0 h 59"/>
              <a:gd name="T20" fmla="*/ 29 w 61"/>
              <a:gd name="T21" fmla="*/ 3 h 59"/>
              <a:gd name="T22" fmla="*/ 39 w 61"/>
              <a:gd name="T23" fmla="*/ 3 h 59"/>
              <a:gd name="T24" fmla="*/ 51 w 61"/>
              <a:gd name="T25" fmla="*/ 3 h 59"/>
              <a:gd name="T26" fmla="*/ 53 w 61"/>
              <a:gd name="T27" fmla="*/ 17 h 59"/>
              <a:gd name="T28" fmla="*/ 56 w 61"/>
              <a:gd name="T29" fmla="*/ 29 h 59"/>
              <a:gd name="T30" fmla="*/ 58 w 61"/>
              <a:gd name="T31" fmla="*/ 38 h 59"/>
              <a:gd name="T32" fmla="*/ 61 w 61"/>
              <a:gd name="T33" fmla="*/ 44 h 59"/>
              <a:gd name="T34" fmla="*/ 61 w 61"/>
              <a:gd name="T35" fmla="*/ 50 h 59"/>
              <a:gd name="T36" fmla="*/ 58 w 61"/>
              <a:gd name="T37" fmla="*/ 56 h 59"/>
              <a:gd name="T38" fmla="*/ 56 w 61"/>
              <a:gd name="T39" fmla="*/ 59 h 59"/>
              <a:gd name="T40" fmla="*/ 53 w 61"/>
              <a:gd name="T41" fmla="*/ 59 h 59"/>
              <a:gd name="T42" fmla="*/ 51 w 61"/>
              <a:gd name="T43" fmla="*/ 59 h 59"/>
              <a:gd name="T44" fmla="*/ 49 w 61"/>
              <a:gd name="T45" fmla="*/ 59 h 59"/>
              <a:gd name="T46" fmla="*/ 44 w 61"/>
              <a:gd name="T47" fmla="*/ 56 h 59"/>
              <a:gd name="T48" fmla="*/ 41 w 61"/>
              <a:gd name="T49" fmla="*/ 53 h 59"/>
              <a:gd name="T50" fmla="*/ 36 w 61"/>
              <a:gd name="T51" fmla="*/ 47 h 59"/>
              <a:gd name="T52" fmla="*/ 29 w 61"/>
              <a:gd name="T53" fmla="*/ 38 h 59"/>
              <a:gd name="T54" fmla="*/ 24 w 61"/>
              <a:gd name="T55" fmla="*/ 29 h 59"/>
              <a:gd name="T56" fmla="*/ 20 w 61"/>
              <a:gd name="T57" fmla="*/ 20 h 59"/>
              <a:gd name="T58" fmla="*/ 15 w 61"/>
              <a:gd name="T59" fmla="*/ 17 h 59"/>
              <a:gd name="T60" fmla="*/ 10 w 61"/>
              <a:gd name="T61" fmla="*/ 14 h 59"/>
              <a:gd name="T62" fmla="*/ 10 w 61"/>
              <a:gd name="T63" fmla="*/ 14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1" h="59">
                <a:moveTo>
                  <a:pt x="10" y="14"/>
                </a:moveTo>
                <a:lnTo>
                  <a:pt x="5" y="12"/>
                </a:lnTo>
                <a:lnTo>
                  <a:pt x="3" y="9"/>
                </a:lnTo>
                <a:lnTo>
                  <a:pt x="3" y="6"/>
                </a:lnTo>
                <a:lnTo>
                  <a:pt x="0" y="3"/>
                </a:lnTo>
                <a:lnTo>
                  <a:pt x="3" y="3"/>
                </a:lnTo>
                <a:lnTo>
                  <a:pt x="5" y="3"/>
                </a:lnTo>
                <a:lnTo>
                  <a:pt x="7" y="0"/>
                </a:lnTo>
                <a:lnTo>
                  <a:pt x="12" y="0"/>
                </a:lnTo>
                <a:lnTo>
                  <a:pt x="20" y="0"/>
                </a:lnTo>
                <a:lnTo>
                  <a:pt x="29" y="3"/>
                </a:lnTo>
                <a:lnTo>
                  <a:pt x="39" y="3"/>
                </a:lnTo>
                <a:lnTo>
                  <a:pt x="51" y="3"/>
                </a:lnTo>
                <a:lnTo>
                  <a:pt x="53" y="17"/>
                </a:lnTo>
                <a:lnTo>
                  <a:pt x="56" y="29"/>
                </a:lnTo>
                <a:lnTo>
                  <a:pt x="58" y="38"/>
                </a:lnTo>
                <a:lnTo>
                  <a:pt x="61" y="44"/>
                </a:lnTo>
                <a:lnTo>
                  <a:pt x="61" y="50"/>
                </a:lnTo>
                <a:lnTo>
                  <a:pt x="58" y="56"/>
                </a:lnTo>
                <a:lnTo>
                  <a:pt x="56" y="59"/>
                </a:lnTo>
                <a:lnTo>
                  <a:pt x="53" y="59"/>
                </a:lnTo>
                <a:lnTo>
                  <a:pt x="51" y="59"/>
                </a:lnTo>
                <a:lnTo>
                  <a:pt x="49" y="59"/>
                </a:lnTo>
                <a:lnTo>
                  <a:pt x="44" y="56"/>
                </a:lnTo>
                <a:lnTo>
                  <a:pt x="41" y="53"/>
                </a:lnTo>
                <a:lnTo>
                  <a:pt x="36" y="47"/>
                </a:lnTo>
                <a:lnTo>
                  <a:pt x="29" y="38"/>
                </a:lnTo>
                <a:lnTo>
                  <a:pt x="24" y="29"/>
                </a:lnTo>
                <a:lnTo>
                  <a:pt x="20" y="20"/>
                </a:lnTo>
                <a:lnTo>
                  <a:pt x="15" y="17"/>
                </a:lnTo>
                <a:lnTo>
                  <a:pt x="10" y="14"/>
                </a:lnTo>
                <a:lnTo>
                  <a:pt x="10" y="1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Freeform 72"/>
          <p:cNvSpPr>
            <a:spLocks/>
          </p:cNvSpPr>
          <p:nvPr/>
        </p:nvSpPr>
        <p:spPr bwMode="auto">
          <a:xfrm>
            <a:off x="5544252" y="784600"/>
            <a:ext cx="1185240" cy="524044"/>
          </a:xfrm>
          <a:custGeom>
            <a:avLst/>
            <a:gdLst>
              <a:gd name="T0" fmla="*/ 193 w 203"/>
              <a:gd name="T1" fmla="*/ 12 h 53"/>
              <a:gd name="T2" fmla="*/ 203 w 203"/>
              <a:gd name="T3" fmla="*/ 15 h 53"/>
              <a:gd name="T4" fmla="*/ 203 w 203"/>
              <a:gd name="T5" fmla="*/ 21 h 53"/>
              <a:gd name="T6" fmla="*/ 198 w 203"/>
              <a:gd name="T7" fmla="*/ 24 h 53"/>
              <a:gd name="T8" fmla="*/ 191 w 203"/>
              <a:gd name="T9" fmla="*/ 27 h 53"/>
              <a:gd name="T10" fmla="*/ 184 w 203"/>
              <a:gd name="T11" fmla="*/ 29 h 53"/>
              <a:gd name="T12" fmla="*/ 176 w 203"/>
              <a:gd name="T13" fmla="*/ 38 h 53"/>
              <a:gd name="T14" fmla="*/ 164 w 203"/>
              <a:gd name="T15" fmla="*/ 53 h 53"/>
              <a:gd name="T16" fmla="*/ 130 w 203"/>
              <a:gd name="T17" fmla="*/ 44 h 53"/>
              <a:gd name="T18" fmla="*/ 138 w 203"/>
              <a:gd name="T19" fmla="*/ 32 h 53"/>
              <a:gd name="T20" fmla="*/ 140 w 203"/>
              <a:gd name="T21" fmla="*/ 27 h 53"/>
              <a:gd name="T22" fmla="*/ 140 w 203"/>
              <a:gd name="T23" fmla="*/ 24 h 53"/>
              <a:gd name="T24" fmla="*/ 135 w 203"/>
              <a:gd name="T25" fmla="*/ 24 h 53"/>
              <a:gd name="T26" fmla="*/ 130 w 203"/>
              <a:gd name="T27" fmla="*/ 24 h 53"/>
              <a:gd name="T28" fmla="*/ 123 w 203"/>
              <a:gd name="T29" fmla="*/ 24 h 53"/>
              <a:gd name="T30" fmla="*/ 111 w 203"/>
              <a:gd name="T31" fmla="*/ 27 h 53"/>
              <a:gd name="T32" fmla="*/ 94 w 203"/>
              <a:gd name="T33" fmla="*/ 27 h 53"/>
              <a:gd name="T34" fmla="*/ 72 w 203"/>
              <a:gd name="T35" fmla="*/ 29 h 53"/>
              <a:gd name="T36" fmla="*/ 51 w 203"/>
              <a:gd name="T37" fmla="*/ 29 h 53"/>
              <a:gd name="T38" fmla="*/ 31 w 203"/>
              <a:gd name="T39" fmla="*/ 32 h 53"/>
              <a:gd name="T40" fmla="*/ 14 w 203"/>
              <a:gd name="T41" fmla="*/ 32 h 53"/>
              <a:gd name="T42" fmla="*/ 0 w 203"/>
              <a:gd name="T43" fmla="*/ 32 h 53"/>
              <a:gd name="T44" fmla="*/ 2 w 203"/>
              <a:gd name="T45" fmla="*/ 18 h 53"/>
              <a:gd name="T46" fmla="*/ 19 w 203"/>
              <a:gd name="T47" fmla="*/ 18 h 53"/>
              <a:gd name="T48" fmla="*/ 46 w 203"/>
              <a:gd name="T49" fmla="*/ 15 h 53"/>
              <a:gd name="T50" fmla="*/ 77 w 203"/>
              <a:gd name="T51" fmla="*/ 12 h 53"/>
              <a:gd name="T52" fmla="*/ 118 w 203"/>
              <a:gd name="T53" fmla="*/ 9 h 53"/>
              <a:gd name="T54" fmla="*/ 130 w 203"/>
              <a:gd name="T55" fmla="*/ 9 h 53"/>
              <a:gd name="T56" fmla="*/ 138 w 203"/>
              <a:gd name="T57" fmla="*/ 6 h 53"/>
              <a:gd name="T58" fmla="*/ 145 w 203"/>
              <a:gd name="T59" fmla="*/ 3 h 53"/>
              <a:gd name="T60" fmla="*/ 150 w 203"/>
              <a:gd name="T61" fmla="*/ 3 h 53"/>
              <a:gd name="T62" fmla="*/ 157 w 203"/>
              <a:gd name="T63" fmla="*/ 0 h 53"/>
              <a:gd name="T64" fmla="*/ 167 w 203"/>
              <a:gd name="T65" fmla="*/ 3 h 53"/>
              <a:gd name="T66" fmla="*/ 179 w 203"/>
              <a:gd name="T67" fmla="*/ 6 h 53"/>
              <a:gd name="T68" fmla="*/ 186 w 203"/>
              <a:gd name="T69" fmla="*/ 9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03" h="53">
                <a:moveTo>
                  <a:pt x="186" y="9"/>
                </a:moveTo>
                <a:lnTo>
                  <a:pt x="193" y="12"/>
                </a:lnTo>
                <a:lnTo>
                  <a:pt x="201" y="12"/>
                </a:lnTo>
                <a:lnTo>
                  <a:pt x="203" y="15"/>
                </a:lnTo>
                <a:lnTo>
                  <a:pt x="203" y="18"/>
                </a:lnTo>
                <a:lnTo>
                  <a:pt x="203" y="21"/>
                </a:lnTo>
                <a:lnTo>
                  <a:pt x="201" y="24"/>
                </a:lnTo>
                <a:lnTo>
                  <a:pt x="198" y="24"/>
                </a:lnTo>
                <a:lnTo>
                  <a:pt x="193" y="27"/>
                </a:lnTo>
                <a:lnTo>
                  <a:pt x="191" y="27"/>
                </a:lnTo>
                <a:lnTo>
                  <a:pt x="186" y="27"/>
                </a:lnTo>
                <a:lnTo>
                  <a:pt x="184" y="29"/>
                </a:lnTo>
                <a:lnTo>
                  <a:pt x="181" y="32"/>
                </a:lnTo>
                <a:lnTo>
                  <a:pt x="176" y="38"/>
                </a:lnTo>
                <a:lnTo>
                  <a:pt x="174" y="41"/>
                </a:lnTo>
                <a:lnTo>
                  <a:pt x="164" y="53"/>
                </a:lnTo>
                <a:lnTo>
                  <a:pt x="126" y="53"/>
                </a:lnTo>
                <a:lnTo>
                  <a:pt x="130" y="44"/>
                </a:lnTo>
                <a:lnTo>
                  <a:pt x="135" y="38"/>
                </a:lnTo>
                <a:lnTo>
                  <a:pt x="138" y="32"/>
                </a:lnTo>
                <a:lnTo>
                  <a:pt x="140" y="29"/>
                </a:lnTo>
                <a:lnTo>
                  <a:pt x="140" y="27"/>
                </a:lnTo>
                <a:lnTo>
                  <a:pt x="140" y="27"/>
                </a:lnTo>
                <a:lnTo>
                  <a:pt x="140" y="24"/>
                </a:lnTo>
                <a:lnTo>
                  <a:pt x="138" y="24"/>
                </a:lnTo>
                <a:lnTo>
                  <a:pt x="135" y="24"/>
                </a:lnTo>
                <a:lnTo>
                  <a:pt x="133" y="24"/>
                </a:lnTo>
                <a:lnTo>
                  <a:pt x="130" y="24"/>
                </a:lnTo>
                <a:lnTo>
                  <a:pt x="128" y="24"/>
                </a:lnTo>
                <a:lnTo>
                  <a:pt x="123" y="24"/>
                </a:lnTo>
                <a:lnTo>
                  <a:pt x="118" y="24"/>
                </a:lnTo>
                <a:lnTo>
                  <a:pt x="111" y="27"/>
                </a:lnTo>
                <a:lnTo>
                  <a:pt x="104" y="27"/>
                </a:lnTo>
                <a:lnTo>
                  <a:pt x="94" y="27"/>
                </a:lnTo>
                <a:lnTo>
                  <a:pt x="84" y="27"/>
                </a:lnTo>
                <a:lnTo>
                  <a:pt x="72" y="29"/>
                </a:lnTo>
                <a:lnTo>
                  <a:pt x="63" y="29"/>
                </a:lnTo>
                <a:lnTo>
                  <a:pt x="51" y="29"/>
                </a:lnTo>
                <a:lnTo>
                  <a:pt x="41" y="32"/>
                </a:lnTo>
                <a:lnTo>
                  <a:pt x="31" y="32"/>
                </a:lnTo>
                <a:lnTo>
                  <a:pt x="22" y="32"/>
                </a:lnTo>
                <a:lnTo>
                  <a:pt x="14" y="32"/>
                </a:lnTo>
                <a:lnTo>
                  <a:pt x="7" y="32"/>
                </a:lnTo>
                <a:lnTo>
                  <a:pt x="0" y="32"/>
                </a:lnTo>
                <a:lnTo>
                  <a:pt x="0" y="18"/>
                </a:lnTo>
                <a:lnTo>
                  <a:pt x="2" y="18"/>
                </a:lnTo>
                <a:lnTo>
                  <a:pt x="7" y="18"/>
                </a:lnTo>
                <a:lnTo>
                  <a:pt x="19" y="18"/>
                </a:lnTo>
                <a:lnTo>
                  <a:pt x="31" y="18"/>
                </a:lnTo>
                <a:lnTo>
                  <a:pt x="46" y="15"/>
                </a:lnTo>
                <a:lnTo>
                  <a:pt x="60" y="15"/>
                </a:lnTo>
                <a:lnTo>
                  <a:pt x="77" y="12"/>
                </a:lnTo>
                <a:lnTo>
                  <a:pt x="111" y="9"/>
                </a:lnTo>
                <a:lnTo>
                  <a:pt x="118" y="9"/>
                </a:lnTo>
                <a:lnTo>
                  <a:pt x="123" y="9"/>
                </a:lnTo>
                <a:lnTo>
                  <a:pt x="130" y="9"/>
                </a:lnTo>
                <a:lnTo>
                  <a:pt x="135" y="6"/>
                </a:lnTo>
                <a:lnTo>
                  <a:pt x="138" y="6"/>
                </a:lnTo>
                <a:lnTo>
                  <a:pt x="142" y="6"/>
                </a:lnTo>
                <a:lnTo>
                  <a:pt x="145" y="3"/>
                </a:lnTo>
                <a:lnTo>
                  <a:pt x="147" y="3"/>
                </a:lnTo>
                <a:lnTo>
                  <a:pt x="150" y="3"/>
                </a:lnTo>
                <a:lnTo>
                  <a:pt x="152" y="0"/>
                </a:lnTo>
                <a:lnTo>
                  <a:pt x="157" y="0"/>
                </a:lnTo>
                <a:lnTo>
                  <a:pt x="162" y="0"/>
                </a:lnTo>
                <a:lnTo>
                  <a:pt x="167" y="3"/>
                </a:lnTo>
                <a:lnTo>
                  <a:pt x="172" y="3"/>
                </a:lnTo>
                <a:lnTo>
                  <a:pt x="179" y="6"/>
                </a:lnTo>
                <a:lnTo>
                  <a:pt x="186" y="9"/>
                </a:lnTo>
                <a:lnTo>
                  <a:pt x="186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Freeform 73"/>
          <p:cNvSpPr>
            <a:spLocks/>
          </p:cNvSpPr>
          <p:nvPr/>
        </p:nvSpPr>
        <p:spPr bwMode="auto">
          <a:xfrm>
            <a:off x="5964632" y="1367970"/>
            <a:ext cx="128450" cy="1255725"/>
          </a:xfrm>
          <a:custGeom>
            <a:avLst/>
            <a:gdLst>
              <a:gd name="T0" fmla="*/ 17 w 22"/>
              <a:gd name="T1" fmla="*/ 44 h 127"/>
              <a:gd name="T2" fmla="*/ 17 w 22"/>
              <a:gd name="T3" fmla="*/ 50 h 127"/>
              <a:gd name="T4" fmla="*/ 17 w 22"/>
              <a:gd name="T5" fmla="*/ 56 h 127"/>
              <a:gd name="T6" fmla="*/ 15 w 22"/>
              <a:gd name="T7" fmla="*/ 65 h 127"/>
              <a:gd name="T8" fmla="*/ 15 w 22"/>
              <a:gd name="T9" fmla="*/ 74 h 127"/>
              <a:gd name="T10" fmla="*/ 15 w 22"/>
              <a:gd name="T11" fmla="*/ 86 h 127"/>
              <a:gd name="T12" fmla="*/ 12 w 22"/>
              <a:gd name="T13" fmla="*/ 97 h 127"/>
              <a:gd name="T14" fmla="*/ 12 w 22"/>
              <a:gd name="T15" fmla="*/ 109 h 127"/>
              <a:gd name="T16" fmla="*/ 12 w 22"/>
              <a:gd name="T17" fmla="*/ 127 h 127"/>
              <a:gd name="T18" fmla="*/ 5 w 22"/>
              <a:gd name="T19" fmla="*/ 127 h 127"/>
              <a:gd name="T20" fmla="*/ 5 w 22"/>
              <a:gd name="T21" fmla="*/ 103 h 127"/>
              <a:gd name="T22" fmla="*/ 5 w 22"/>
              <a:gd name="T23" fmla="*/ 83 h 127"/>
              <a:gd name="T24" fmla="*/ 5 w 22"/>
              <a:gd name="T25" fmla="*/ 62 h 127"/>
              <a:gd name="T26" fmla="*/ 3 w 22"/>
              <a:gd name="T27" fmla="*/ 47 h 127"/>
              <a:gd name="T28" fmla="*/ 3 w 22"/>
              <a:gd name="T29" fmla="*/ 32 h 127"/>
              <a:gd name="T30" fmla="*/ 3 w 22"/>
              <a:gd name="T31" fmla="*/ 18 h 127"/>
              <a:gd name="T32" fmla="*/ 0 w 22"/>
              <a:gd name="T33" fmla="*/ 9 h 127"/>
              <a:gd name="T34" fmla="*/ 0 w 22"/>
              <a:gd name="T35" fmla="*/ 0 h 127"/>
              <a:gd name="T36" fmla="*/ 22 w 22"/>
              <a:gd name="T37" fmla="*/ 0 h 127"/>
              <a:gd name="T38" fmla="*/ 22 w 22"/>
              <a:gd name="T39" fmla="*/ 3 h 127"/>
              <a:gd name="T40" fmla="*/ 22 w 22"/>
              <a:gd name="T41" fmla="*/ 6 h 127"/>
              <a:gd name="T42" fmla="*/ 22 w 22"/>
              <a:gd name="T43" fmla="*/ 9 h 127"/>
              <a:gd name="T44" fmla="*/ 22 w 22"/>
              <a:gd name="T45" fmla="*/ 15 h 127"/>
              <a:gd name="T46" fmla="*/ 20 w 22"/>
              <a:gd name="T47" fmla="*/ 29 h 127"/>
              <a:gd name="T48" fmla="*/ 20 w 22"/>
              <a:gd name="T49" fmla="*/ 35 h 127"/>
              <a:gd name="T50" fmla="*/ 17 w 22"/>
              <a:gd name="T51" fmla="*/ 44 h 127"/>
              <a:gd name="T52" fmla="*/ 17 w 22"/>
              <a:gd name="T53" fmla="*/ 44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2" h="127">
                <a:moveTo>
                  <a:pt x="17" y="44"/>
                </a:moveTo>
                <a:lnTo>
                  <a:pt x="17" y="50"/>
                </a:lnTo>
                <a:lnTo>
                  <a:pt x="17" y="56"/>
                </a:lnTo>
                <a:lnTo>
                  <a:pt x="15" y="65"/>
                </a:lnTo>
                <a:lnTo>
                  <a:pt x="15" y="74"/>
                </a:lnTo>
                <a:lnTo>
                  <a:pt x="15" y="86"/>
                </a:lnTo>
                <a:lnTo>
                  <a:pt x="12" y="97"/>
                </a:lnTo>
                <a:lnTo>
                  <a:pt x="12" y="109"/>
                </a:lnTo>
                <a:lnTo>
                  <a:pt x="12" y="127"/>
                </a:lnTo>
                <a:lnTo>
                  <a:pt x="5" y="127"/>
                </a:lnTo>
                <a:lnTo>
                  <a:pt x="5" y="103"/>
                </a:lnTo>
                <a:lnTo>
                  <a:pt x="5" y="83"/>
                </a:lnTo>
                <a:lnTo>
                  <a:pt x="5" y="62"/>
                </a:lnTo>
                <a:lnTo>
                  <a:pt x="3" y="47"/>
                </a:lnTo>
                <a:lnTo>
                  <a:pt x="3" y="32"/>
                </a:lnTo>
                <a:lnTo>
                  <a:pt x="3" y="18"/>
                </a:lnTo>
                <a:lnTo>
                  <a:pt x="0" y="9"/>
                </a:lnTo>
                <a:lnTo>
                  <a:pt x="0" y="0"/>
                </a:lnTo>
                <a:lnTo>
                  <a:pt x="22" y="0"/>
                </a:lnTo>
                <a:lnTo>
                  <a:pt x="22" y="3"/>
                </a:lnTo>
                <a:lnTo>
                  <a:pt x="22" y="6"/>
                </a:lnTo>
                <a:lnTo>
                  <a:pt x="22" y="9"/>
                </a:lnTo>
                <a:lnTo>
                  <a:pt x="22" y="15"/>
                </a:lnTo>
                <a:lnTo>
                  <a:pt x="20" y="29"/>
                </a:lnTo>
                <a:lnTo>
                  <a:pt x="20" y="35"/>
                </a:lnTo>
                <a:lnTo>
                  <a:pt x="17" y="44"/>
                </a:lnTo>
                <a:lnTo>
                  <a:pt x="17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" name="Freeform 74"/>
          <p:cNvSpPr>
            <a:spLocks/>
          </p:cNvSpPr>
          <p:nvPr/>
        </p:nvSpPr>
        <p:spPr bwMode="auto">
          <a:xfrm>
            <a:off x="5234804" y="1743698"/>
            <a:ext cx="391190" cy="613029"/>
          </a:xfrm>
          <a:custGeom>
            <a:avLst/>
            <a:gdLst>
              <a:gd name="T0" fmla="*/ 33 w 67"/>
              <a:gd name="T1" fmla="*/ 42 h 62"/>
              <a:gd name="T2" fmla="*/ 26 w 67"/>
              <a:gd name="T3" fmla="*/ 33 h 62"/>
              <a:gd name="T4" fmla="*/ 19 w 67"/>
              <a:gd name="T5" fmla="*/ 24 h 62"/>
              <a:gd name="T6" fmla="*/ 14 w 67"/>
              <a:gd name="T7" fmla="*/ 18 h 62"/>
              <a:gd name="T8" fmla="*/ 9 w 67"/>
              <a:gd name="T9" fmla="*/ 15 h 62"/>
              <a:gd name="T10" fmla="*/ 4 w 67"/>
              <a:gd name="T11" fmla="*/ 12 h 62"/>
              <a:gd name="T12" fmla="*/ 2 w 67"/>
              <a:gd name="T13" fmla="*/ 9 h 62"/>
              <a:gd name="T14" fmla="*/ 0 w 67"/>
              <a:gd name="T15" fmla="*/ 6 h 62"/>
              <a:gd name="T16" fmla="*/ 0 w 67"/>
              <a:gd name="T17" fmla="*/ 3 h 62"/>
              <a:gd name="T18" fmla="*/ 0 w 67"/>
              <a:gd name="T19" fmla="*/ 3 h 62"/>
              <a:gd name="T20" fmla="*/ 2 w 67"/>
              <a:gd name="T21" fmla="*/ 0 h 62"/>
              <a:gd name="T22" fmla="*/ 2 w 67"/>
              <a:gd name="T23" fmla="*/ 0 h 62"/>
              <a:gd name="T24" fmla="*/ 7 w 67"/>
              <a:gd name="T25" fmla="*/ 0 h 62"/>
              <a:gd name="T26" fmla="*/ 12 w 67"/>
              <a:gd name="T27" fmla="*/ 0 h 62"/>
              <a:gd name="T28" fmla="*/ 17 w 67"/>
              <a:gd name="T29" fmla="*/ 0 h 62"/>
              <a:gd name="T30" fmla="*/ 24 w 67"/>
              <a:gd name="T31" fmla="*/ 0 h 62"/>
              <a:gd name="T32" fmla="*/ 31 w 67"/>
              <a:gd name="T33" fmla="*/ 0 h 62"/>
              <a:gd name="T34" fmla="*/ 36 w 67"/>
              <a:gd name="T35" fmla="*/ 0 h 62"/>
              <a:gd name="T36" fmla="*/ 43 w 67"/>
              <a:gd name="T37" fmla="*/ 3 h 62"/>
              <a:gd name="T38" fmla="*/ 46 w 67"/>
              <a:gd name="T39" fmla="*/ 3 h 62"/>
              <a:gd name="T40" fmla="*/ 48 w 67"/>
              <a:gd name="T41" fmla="*/ 3 h 62"/>
              <a:gd name="T42" fmla="*/ 50 w 67"/>
              <a:gd name="T43" fmla="*/ 6 h 62"/>
              <a:gd name="T44" fmla="*/ 50 w 67"/>
              <a:gd name="T45" fmla="*/ 6 h 62"/>
              <a:gd name="T46" fmla="*/ 50 w 67"/>
              <a:gd name="T47" fmla="*/ 9 h 62"/>
              <a:gd name="T48" fmla="*/ 53 w 67"/>
              <a:gd name="T49" fmla="*/ 9 h 62"/>
              <a:gd name="T50" fmla="*/ 53 w 67"/>
              <a:gd name="T51" fmla="*/ 12 h 62"/>
              <a:gd name="T52" fmla="*/ 55 w 67"/>
              <a:gd name="T53" fmla="*/ 18 h 62"/>
              <a:gd name="T54" fmla="*/ 55 w 67"/>
              <a:gd name="T55" fmla="*/ 24 h 62"/>
              <a:gd name="T56" fmla="*/ 60 w 67"/>
              <a:gd name="T57" fmla="*/ 30 h 62"/>
              <a:gd name="T58" fmla="*/ 62 w 67"/>
              <a:gd name="T59" fmla="*/ 36 h 62"/>
              <a:gd name="T60" fmla="*/ 65 w 67"/>
              <a:gd name="T61" fmla="*/ 42 h 62"/>
              <a:gd name="T62" fmla="*/ 67 w 67"/>
              <a:gd name="T63" fmla="*/ 48 h 62"/>
              <a:gd name="T64" fmla="*/ 67 w 67"/>
              <a:gd name="T65" fmla="*/ 53 h 62"/>
              <a:gd name="T66" fmla="*/ 67 w 67"/>
              <a:gd name="T67" fmla="*/ 56 h 62"/>
              <a:gd name="T68" fmla="*/ 67 w 67"/>
              <a:gd name="T69" fmla="*/ 59 h 62"/>
              <a:gd name="T70" fmla="*/ 65 w 67"/>
              <a:gd name="T71" fmla="*/ 59 h 62"/>
              <a:gd name="T72" fmla="*/ 62 w 67"/>
              <a:gd name="T73" fmla="*/ 62 h 62"/>
              <a:gd name="T74" fmla="*/ 58 w 67"/>
              <a:gd name="T75" fmla="*/ 62 h 62"/>
              <a:gd name="T76" fmla="*/ 53 w 67"/>
              <a:gd name="T77" fmla="*/ 62 h 62"/>
              <a:gd name="T78" fmla="*/ 48 w 67"/>
              <a:gd name="T79" fmla="*/ 62 h 62"/>
              <a:gd name="T80" fmla="*/ 43 w 67"/>
              <a:gd name="T81" fmla="*/ 59 h 62"/>
              <a:gd name="T82" fmla="*/ 38 w 67"/>
              <a:gd name="T83" fmla="*/ 51 h 62"/>
              <a:gd name="T84" fmla="*/ 33 w 67"/>
              <a:gd name="T85" fmla="*/ 42 h 62"/>
              <a:gd name="T86" fmla="*/ 33 w 67"/>
              <a:gd name="T87" fmla="*/ 42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7" h="62">
                <a:moveTo>
                  <a:pt x="33" y="42"/>
                </a:moveTo>
                <a:lnTo>
                  <a:pt x="26" y="33"/>
                </a:lnTo>
                <a:lnTo>
                  <a:pt x="19" y="24"/>
                </a:lnTo>
                <a:lnTo>
                  <a:pt x="14" y="18"/>
                </a:lnTo>
                <a:lnTo>
                  <a:pt x="9" y="15"/>
                </a:lnTo>
                <a:lnTo>
                  <a:pt x="4" y="12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2" y="0"/>
                </a:lnTo>
                <a:lnTo>
                  <a:pt x="2" y="0"/>
                </a:lnTo>
                <a:lnTo>
                  <a:pt x="7" y="0"/>
                </a:lnTo>
                <a:lnTo>
                  <a:pt x="12" y="0"/>
                </a:lnTo>
                <a:lnTo>
                  <a:pt x="17" y="0"/>
                </a:lnTo>
                <a:lnTo>
                  <a:pt x="24" y="0"/>
                </a:lnTo>
                <a:lnTo>
                  <a:pt x="31" y="0"/>
                </a:lnTo>
                <a:lnTo>
                  <a:pt x="36" y="0"/>
                </a:lnTo>
                <a:lnTo>
                  <a:pt x="43" y="3"/>
                </a:lnTo>
                <a:lnTo>
                  <a:pt x="46" y="3"/>
                </a:lnTo>
                <a:lnTo>
                  <a:pt x="48" y="3"/>
                </a:lnTo>
                <a:lnTo>
                  <a:pt x="50" y="6"/>
                </a:lnTo>
                <a:lnTo>
                  <a:pt x="50" y="6"/>
                </a:lnTo>
                <a:lnTo>
                  <a:pt x="50" y="9"/>
                </a:lnTo>
                <a:lnTo>
                  <a:pt x="53" y="9"/>
                </a:lnTo>
                <a:lnTo>
                  <a:pt x="53" y="12"/>
                </a:lnTo>
                <a:lnTo>
                  <a:pt x="55" y="18"/>
                </a:lnTo>
                <a:lnTo>
                  <a:pt x="55" y="24"/>
                </a:lnTo>
                <a:lnTo>
                  <a:pt x="60" y="30"/>
                </a:lnTo>
                <a:lnTo>
                  <a:pt x="62" y="36"/>
                </a:lnTo>
                <a:lnTo>
                  <a:pt x="65" y="42"/>
                </a:lnTo>
                <a:lnTo>
                  <a:pt x="67" y="48"/>
                </a:lnTo>
                <a:lnTo>
                  <a:pt x="67" y="53"/>
                </a:lnTo>
                <a:lnTo>
                  <a:pt x="67" y="56"/>
                </a:lnTo>
                <a:lnTo>
                  <a:pt x="67" y="59"/>
                </a:lnTo>
                <a:lnTo>
                  <a:pt x="65" y="59"/>
                </a:lnTo>
                <a:lnTo>
                  <a:pt x="62" y="62"/>
                </a:lnTo>
                <a:lnTo>
                  <a:pt x="58" y="62"/>
                </a:lnTo>
                <a:lnTo>
                  <a:pt x="53" y="62"/>
                </a:lnTo>
                <a:lnTo>
                  <a:pt x="48" y="62"/>
                </a:lnTo>
                <a:lnTo>
                  <a:pt x="43" y="59"/>
                </a:lnTo>
                <a:lnTo>
                  <a:pt x="38" y="51"/>
                </a:lnTo>
                <a:lnTo>
                  <a:pt x="33" y="42"/>
                </a:lnTo>
                <a:lnTo>
                  <a:pt x="33" y="4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6" name="Freeform 75"/>
          <p:cNvSpPr>
            <a:spLocks/>
          </p:cNvSpPr>
          <p:nvPr/>
        </p:nvSpPr>
        <p:spPr bwMode="auto">
          <a:xfrm>
            <a:off x="5555930" y="2099651"/>
            <a:ext cx="1074305" cy="168091"/>
          </a:xfrm>
          <a:custGeom>
            <a:avLst/>
            <a:gdLst>
              <a:gd name="T0" fmla="*/ 184 w 184"/>
              <a:gd name="T1" fmla="*/ 3 h 17"/>
              <a:gd name="T2" fmla="*/ 184 w 184"/>
              <a:gd name="T3" fmla="*/ 3 h 17"/>
              <a:gd name="T4" fmla="*/ 184 w 184"/>
              <a:gd name="T5" fmla="*/ 3 h 17"/>
              <a:gd name="T6" fmla="*/ 182 w 184"/>
              <a:gd name="T7" fmla="*/ 3 h 17"/>
              <a:gd name="T8" fmla="*/ 179 w 184"/>
              <a:gd name="T9" fmla="*/ 3 h 17"/>
              <a:gd name="T10" fmla="*/ 177 w 184"/>
              <a:gd name="T11" fmla="*/ 3 h 17"/>
              <a:gd name="T12" fmla="*/ 172 w 184"/>
              <a:gd name="T13" fmla="*/ 6 h 17"/>
              <a:gd name="T14" fmla="*/ 165 w 184"/>
              <a:gd name="T15" fmla="*/ 6 h 17"/>
              <a:gd name="T16" fmla="*/ 155 w 184"/>
              <a:gd name="T17" fmla="*/ 6 h 17"/>
              <a:gd name="T18" fmla="*/ 153 w 184"/>
              <a:gd name="T19" fmla="*/ 6 h 17"/>
              <a:gd name="T20" fmla="*/ 150 w 184"/>
              <a:gd name="T21" fmla="*/ 6 h 17"/>
              <a:gd name="T22" fmla="*/ 145 w 184"/>
              <a:gd name="T23" fmla="*/ 6 h 17"/>
              <a:gd name="T24" fmla="*/ 138 w 184"/>
              <a:gd name="T25" fmla="*/ 6 h 17"/>
              <a:gd name="T26" fmla="*/ 133 w 184"/>
              <a:gd name="T27" fmla="*/ 6 h 17"/>
              <a:gd name="T28" fmla="*/ 126 w 184"/>
              <a:gd name="T29" fmla="*/ 9 h 17"/>
              <a:gd name="T30" fmla="*/ 116 w 184"/>
              <a:gd name="T31" fmla="*/ 9 h 17"/>
              <a:gd name="T32" fmla="*/ 109 w 184"/>
              <a:gd name="T33" fmla="*/ 9 h 17"/>
              <a:gd name="T34" fmla="*/ 97 w 184"/>
              <a:gd name="T35" fmla="*/ 9 h 17"/>
              <a:gd name="T36" fmla="*/ 87 w 184"/>
              <a:gd name="T37" fmla="*/ 9 h 17"/>
              <a:gd name="T38" fmla="*/ 75 w 184"/>
              <a:gd name="T39" fmla="*/ 12 h 17"/>
              <a:gd name="T40" fmla="*/ 63 w 184"/>
              <a:gd name="T41" fmla="*/ 12 h 17"/>
              <a:gd name="T42" fmla="*/ 49 w 184"/>
              <a:gd name="T43" fmla="*/ 12 h 17"/>
              <a:gd name="T44" fmla="*/ 37 w 184"/>
              <a:gd name="T45" fmla="*/ 15 h 17"/>
              <a:gd name="T46" fmla="*/ 20 w 184"/>
              <a:gd name="T47" fmla="*/ 15 h 17"/>
              <a:gd name="T48" fmla="*/ 5 w 184"/>
              <a:gd name="T49" fmla="*/ 17 h 17"/>
              <a:gd name="T50" fmla="*/ 0 w 184"/>
              <a:gd name="T51" fmla="*/ 12 h 17"/>
              <a:gd name="T52" fmla="*/ 7 w 184"/>
              <a:gd name="T53" fmla="*/ 12 h 17"/>
              <a:gd name="T54" fmla="*/ 17 w 184"/>
              <a:gd name="T55" fmla="*/ 12 h 17"/>
              <a:gd name="T56" fmla="*/ 27 w 184"/>
              <a:gd name="T57" fmla="*/ 12 h 17"/>
              <a:gd name="T58" fmla="*/ 39 w 184"/>
              <a:gd name="T59" fmla="*/ 12 h 17"/>
              <a:gd name="T60" fmla="*/ 51 w 184"/>
              <a:gd name="T61" fmla="*/ 9 h 17"/>
              <a:gd name="T62" fmla="*/ 66 w 184"/>
              <a:gd name="T63" fmla="*/ 9 h 17"/>
              <a:gd name="T64" fmla="*/ 82 w 184"/>
              <a:gd name="T65" fmla="*/ 6 h 17"/>
              <a:gd name="T66" fmla="*/ 99 w 184"/>
              <a:gd name="T67" fmla="*/ 6 h 17"/>
              <a:gd name="T68" fmla="*/ 119 w 184"/>
              <a:gd name="T69" fmla="*/ 3 h 17"/>
              <a:gd name="T70" fmla="*/ 133 w 184"/>
              <a:gd name="T71" fmla="*/ 3 h 17"/>
              <a:gd name="T72" fmla="*/ 145 w 184"/>
              <a:gd name="T73" fmla="*/ 0 h 17"/>
              <a:gd name="T74" fmla="*/ 157 w 184"/>
              <a:gd name="T75" fmla="*/ 0 h 17"/>
              <a:gd name="T76" fmla="*/ 165 w 184"/>
              <a:gd name="T77" fmla="*/ 0 h 17"/>
              <a:gd name="T78" fmla="*/ 172 w 184"/>
              <a:gd name="T79" fmla="*/ 0 h 17"/>
              <a:gd name="T80" fmla="*/ 177 w 184"/>
              <a:gd name="T81" fmla="*/ 0 h 17"/>
              <a:gd name="T82" fmla="*/ 177 w 184"/>
              <a:gd name="T83" fmla="*/ 0 h 17"/>
              <a:gd name="T84" fmla="*/ 184 w 184"/>
              <a:gd name="T85" fmla="*/ 3 h 17"/>
              <a:gd name="T86" fmla="*/ 184 w 184"/>
              <a:gd name="T87" fmla="*/ 3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84" h="17">
                <a:moveTo>
                  <a:pt x="184" y="3"/>
                </a:moveTo>
                <a:lnTo>
                  <a:pt x="184" y="3"/>
                </a:lnTo>
                <a:lnTo>
                  <a:pt x="184" y="3"/>
                </a:lnTo>
                <a:lnTo>
                  <a:pt x="182" y="3"/>
                </a:lnTo>
                <a:lnTo>
                  <a:pt x="179" y="3"/>
                </a:lnTo>
                <a:lnTo>
                  <a:pt x="177" y="3"/>
                </a:lnTo>
                <a:lnTo>
                  <a:pt x="172" y="6"/>
                </a:lnTo>
                <a:lnTo>
                  <a:pt x="165" y="6"/>
                </a:lnTo>
                <a:lnTo>
                  <a:pt x="155" y="6"/>
                </a:lnTo>
                <a:lnTo>
                  <a:pt x="153" y="6"/>
                </a:lnTo>
                <a:lnTo>
                  <a:pt x="150" y="6"/>
                </a:lnTo>
                <a:lnTo>
                  <a:pt x="145" y="6"/>
                </a:lnTo>
                <a:lnTo>
                  <a:pt x="138" y="6"/>
                </a:lnTo>
                <a:lnTo>
                  <a:pt x="133" y="6"/>
                </a:lnTo>
                <a:lnTo>
                  <a:pt x="126" y="9"/>
                </a:lnTo>
                <a:lnTo>
                  <a:pt x="116" y="9"/>
                </a:lnTo>
                <a:lnTo>
                  <a:pt x="109" y="9"/>
                </a:lnTo>
                <a:lnTo>
                  <a:pt x="97" y="9"/>
                </a:lnTo>
                <a:lnTo>
                  <a:pt x="87" y="9"/>
                </a:lnTo>
                <a:lnTo>
                  <a:pt x="75" y="12"/>
                </a:lnTo>
                <a:lnTo>
                  <a:pt x="63" y="12"/>
                </a:lnTo>
                <a:lnTo>
                  <a:pt x="49" y="12"/>
                </a:lnTo>
                <a:lnTo>
                  <a:pt x="37" y="15"/>
                </a:lnTo>
                <a:lnTo>
                  <a:pt x="20" y="15"/>
                </a:lnTo>
                <a:lnTo>
                  <a:pt x="5" y="17"/>
                </a:lnTo>
                <a:lnTo>
                  <a:pt x="0" y="12"/>
                </a:lnTo>
                <a:lnTo>
                  <a:pt x="7" y="12"/>
                </a:lnTo>
                <a:lnTo>
                  <a:pt x="17" y="12"/>
                </a:lnTo>
                <a:lnTo>
                  <a:pt x="27" y="12"/>
                </a:lnTo>
                <a:lnTo>
                  <a:pt x="39" y="12"/>
                </a:lnTo>
                <a:lnTo>
                  <a:pt x="51" y="9"/>
                </a:lnTo>
                <a:lnTo>
                  <a:pt x="66" y="9"/>
                </a:lnTo>
                <a:lnTo>
                  <a:pt x="82" y="6"/>
                </a:lnTo>
                <a:lnTo>
                  <a:pt x="99" y="6"/>
                </a:lnTo>
                <a:lnTo>
                  <a:pt x="119" y="3"/>
                </a:lnTo>
                <a:lnTo>
                  <a:pt x="133" y="3"/>
                </a:lnTo>
                <a:lnTo>
                  <a:pt x="145" y="0"/>
                </a:lnTo>
                <a:lnTo>
                  <a:pt x="157" y="0"/>
                </a:lnTo>
                <a:lnTo>
                  <a:pt x="165" y="0"/>
                </a:lnTo>
                <a:lnTo>
                  <a:pt x="172" y="0"/>
                </a:lnTo>
                <a:lnTo>
                  <a:pt x="177" y="0"/>
                </a:lnTo>
                <a:lnTo>
                  <a:pt x="177" y="0"/>
                </a:lnTo>
                <a:lnTo>
                  <a:pt x="184" y="3"/>
                </a:lnTo>
                <a:lnTo>
                  <a:pt x="184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" name="Freeform 76"/>
          <p:cNvSpPr>
            <a:spLocks/>
          </p:cNvSpPr>
          <p:nvPr/>
        </p:nvSpPr>
        <p:spPr bwMode="auto">
          <a:xfrm>
            <a:off x="5176418" y="2534704"/>
            <a:ext cx="1512202" cy="316403"/>
          </a:xfrm>
          <a:custGeom>
            <a:avLst/>
            <a:gdLst>
              <a:gd name="T0" fmla="*/ 12 w 259"/>
              <a:gd name="T1" fmla="*/ 32 h 32"/>
              <a:gd name="T2" fmla="*/ 7 w 259"/>
              <a:gd name="T3" fmla="*/ 27 h 32"/>
              <a:gd name="T4" fmla="*/ 0 w 259"/>
              <a:gd name="T5" fmla="*/ 21 h 32"/>
              <a:gd name="T6" fmla="*/ 0 w 259"/>
              <a:gd name="T7" fmla="*/ 15 h 32"/>
              <a:gd name="T8" fmla="*/ 2 w 259"/>
              <a:gd name="T9" fmla="*/ 15 h 32"/>
              <a:gd name="T10" fmla="*/ 7 w 259"/>
              <a:gd name="T11" fmla="*/ 15 h 32"/>
              <a:gd name="T12" fmla="*/ 19 w 259"/>
              <a:gd name="T13" fmla="*/ 18 h 32"/>
              <a:gd name="T14" fmla="*/ 27 w 259"/>
              <a:gd name="T15" fmla="*/ 18 h 32"/>
              <a:gd name="T16" fmla="*/ 29 w 259"/>
              <a:gd name="T17" fmla="*/ 18 h 32"/>
              <a:gd name="T18" fmla="*/ 34 w 259"/>
              <a:gd name="T19" fmla="*/ 18 h 32"/>
              <a:gd name="T20" fmla="*/ 43 w 259"/>
              <a:gd name="T21" fmla="*/ 18 h 32"/>
              <a:gd name="T22" fmla="*/ 53 w 259"/>
              <a:gd name="T23" fmla="*/ 18 h 32"/>
              <a:gd name="T24" fmla="*/ 68 w 259"/>
              <a:gd name="T25" fmla="*/ 15 h 32"/>
              <a:gd name="T26" fmla="*/ 85 w 259"/>
              <a:gd name="T27" fmla="*/ 15 h 32"/>
              <a:gd name="T28" fmla="*/ 104 w 259"/>
              <a:gd name="T29" fmla="*/ 12 h 32"/>
              <a:gd name="T30" fmla="*/ 126 w 259"/>
              <a:gd name="T31" fmla="*/ 9 h 32"/>
              <a:gd name="T32" fmla="*/ 167 w 259"/>
              <a:gd name="T33" fmla="*/ 6 h 32"/>
              <a:gd name="T34" fmla="*/ 203 w 259"/>
              <a:gd name="T35" fmla="*/ 3 h 32"/>
              <a:gd name="T36" fmla="*/ 235 w 259"/>
              <a:gd name="T37" fmla="*/ 0 h 32"/>
              <a:gd name="T38" fmla="*/ 259 w 259"/>
              <a:gd name="T39" fmla="*/ 0 h 32"/>
              <a:gd name="T40" fmla="*/ 249 w 259"/>
              <a:gd name="T41" fmla="*/ 0 h 32"/>
              <a:gd name="T42" fmla="*/ 220 w 259"/>
              <a:gd name="T43" fmla="*/ 3 h 32"/>
              <a:gd name="T44" fmla="*/ 184 w 259"/>
              <a:gd name="T45" fmla="*/ 9 h 32"/>
              <a:gd name="T46" fmla="*/ 143 w 259"/>
              <a:gd name="T47" fmla="*/ 15 h 32"/>
              <a:gd name="T48" fmla="*/ 109 w 259"/>
              <a:gd name="T49" fmla="*/ 21 h 32"/>
              <a:gd name="T50" fmla="*/ 87 w 259"/>
              <a:gd name="T51" fmla="*/ 24 h 32"/>
              <a:gd name="T52" fmla="*/ 68 w 259"/>
              <a:gd name="T53" fmla="*/ 27 h 32"/>
              <a:gd name="T54" fmla="*/ 53 w 259"/>
              <a:gd name="T55" fmla="*/ 27 h 32"/>
              <a:gd name="T56" fmla="*/ 39 w 259"/>
              <a:gd name="T57" fmla="*/ 30 h 32"/>
              <a:gd name="T58" fmla="*/ 29 w 259"/>
              <a:gd name="T59" fmla="*/ 32 h 32"/>
              <a:gd name="T60" fmla="*/ 22 w 259"/>
              <a:gd name="T61" fmla="*/ 32 h 32"/>
              <a:gd name="T62" fmla="*/ 17 w 259"/>
              <a:gd name="T63" fmla="*/ 32 h 32"/>
              <a:gd name="T64" fmla="*/ 17 w 259"/>
              <a:gd name="T65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59" h="32">
                <a:moveTo>
                  <a:pt x="17" y="32"/>
                </a:moveTo>
                <a:lnTo>
                  <a:pt x="12" y="32"/>
                </a:lnTo>
                <a:lnTo>
                  <a:pt x="10" y="30"/>
                </a:lnTo>
                <a:lnTo>
                  <a:pt x="7" y="27"/>
                </a:lnTo>
                <a:lnTo>
                  <a:pt x="5" y="24"/>
                </a:lnTo>
                <a:lnTo>
                  <a:pt x="0" y="21"/>
                </a:lnTo>
                <a:lnTo>
                  <a:pt x="0" y="18"/>
                </a:lnTo>
                <a:lnTo>
                  <a:pt x="0" y="15"/>
                </a:lnTo>
                <a:lnTo>
                  <a:pt x="0" y="15"/>
                </a:lnTo>
                <a:lnTo>
                  <a:pt x="2" y="15"/>
                </a:lnTo>
                <a:lnTo>
                  <a:pt x="5" y="15"/>
                </a:lnTo>
                <a:lnTo>
                  <a:pt x="7" y="15"/>
                </a:lnTo>
                <a:lnTo>
                  <a:pt x="12" y="15"/>
                </a:lnTo>
                <a:lnTo>
                  <a:pt x="19" y="18"/>
                </a:lnTo>
                <a:lnTo>
                  <a:pt x="22" y="18"/>
                </a:lnTo>
                <a:lnTo>
                  <a:pt x="27" y="18"/>
                </a:lnTo>
                <a:lnTo>
                  <a:pt x="27" y="18"/>
                </a:lnTo>
                <a:lnTo>
                  <a:pt x="29" y="18"/>
                </a:lnTo>
                <a:lnTo>
                  <a:pt x="31" y="18"/>
                </a:lnTo>
                <a:lnTo>
                  <a:pt x="34" y="18"/>
                </a:lnTo>
                <a:lnTo>
                  <a:pt x="39" y="18"/>
                </a:lnTo>
                <a:lnTo>
                  <a:pt x="43" y="18"/>
                </a:lnTo>
                <a:lnTo>
                  <a:pt x="48" y="18"/>
                </a:lnTo>
                <a:lnTo>
                  <a:pt x="53" y="18"/>
                </a:lnTo>
                <a:lnTo>
                  <a:pt x="60" y="15"/>
                </a:lnTo>
                <a:lnTo>
                  <a:pt x="68" y="15"/>
                </a:lnTo>
                <a:lnTo>
                  <a:pt x="75" y="15"/>
                </a:lnTo>
                <a:lnTo>
                  <a:pt x="85" y="15"/>
                </a:lnTo>
                <a:lnTo>
                  <a:pt x="92" y="12"/>
                </a:lnTo>
                <a:lnTo>
                  <a:pt x="104" y="12"/>
                </a:lnTo>
                <a:lnTo>
                  <a:pt x="114" y="12"/>
                </a:lnTo>
                <a:lnTo>
                  <a:pt x="126" y="9"/>
                </a:lnTo>
                <a:lnTo>
                  <a:pt x="147" y="6"/>
                </a:lnTo>
                <a:lnTo>
                  <a:pt x="167" y="6"/>
                </a:lnTo>
                <a:lnTo>
                  <a:pt x="186" y="3"/>
                </a:lnTo>
                <a:lnTo>
                  <a:pt x="203" y="3"/>
                </a:lnTo>
                <a:lnTo>
                  <a:pt x="220" y="0"/>
                </a:lnTo>
                <a:lnTo>
                  <a:pt x="235" y="0"/>
                </a:lnTo>
                <a:lnTo>
                  <a:pt x="247" y="0"/>
                </a:lnTo>
                <a:lnTo>
                  <a:pt x="259" y="0"/>
                </a:lnTo>
                <a:lnTo>
                  <a:pt x="259" y="0"/>
                </a:lnTo>
                <a:lnTo>
                  <a:pt x="249" y="0"/>
                </a:lnTo>
                <a:lnTo>
                  <a:pt x="235" y="3"/>
                </a:lnTo>
                <a:lnTo>
                  <a:pt x="220" y="3"/>
                </a:lnTo>
                <a:lnTo>
                  <a:pt x="203" y="6"/>
                </a:lnTo>
                <a:lnTo>
                  <a:pt x="184" y="9"/>
                </a:lnTo>
                <a:lnTo>
                  <a:pt x="164" y="12"/>
                </a:lnTo>
                <a:lnTo>
                  <a:pt x="143" y="15"/>
                </a:lnTo>
                <a:lnTo>
                  <a:pt x="118" y="18"/>
                </a:lnTo>
                <a:lnTo>
                  <a:pt x="109" y="21"/>
                </a:lnTo>
                <a:lnTo>
                  <a:pt x="97" y="21"/>
                </a:lnTo>
                <a:lnTo>
                  <a:pt x="87" y="24"/>
                </a:lnTo>
                <a:lnTo>
                  <a:pt x="77" y="24"/>
                </a:lnTo>
                <a:lnTo>
                  <a:pt x="68" y="27"/>
                </a:lnTo>
                <a:lnTo>
                  <a:pt x="60" y="27"/>
                </a:lnTo>
                <a:lnTo>
                  <a:pt x="53" y="27"/>
                </a:lnTo>
                <a:lnTo>
                  <a:pt x="46" y="30"/>
                </a:lnTo>
                <a:lnTo>
                  <a:pt x="39" y="30"/>
                </a:lnTo>
                <a:lnTo>
                  <a:pt x="34" y="30"/>
                </a:lnTo>
                <a:lnTo>
                  <a:pt x="29" y="32"/>
                </a:lnTo>
                <a:lnTo>
                  <a:pt x="24" y="32"/>
                </a:lnTo>
                <a:lnTo>
                  <a:pt x="22" y="32"/>
                </a:lnTo>
                <a:lnTo>
                  <a:pt x="19" y="32"/>
                </a:lnTo>
                <a:lnTo>
                  <a:pt x="17" y="32"/>
                </a:lnTo>
                <a:lnTo>
                  <a:pt x="17" y="32"/>
                </a:lnTo>
                <a:lnTo>
                  <a:pt x="17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" name="Freeform 77"/>
          <p:cNvSpPr>
            <a:spLocks/>
          </p:cNvSpPr>
          <p:nvPr/>
        </p:nvSpPr>
        <p:spPr bwMode="auto">
          <a:xfrm>
            <a:off x="5713570" y="1249319"/>
            <a:ext cx="817405" cy="148317"/>
          </a:xfrm>
          <a:custGeom>
            <a:avLst/>
            <a:gdLst>
              <a:gd name="T0" fmla="*/ 140 w 140"/>
              <a:gd name="T1" fmla="*/ 6 h 15"/>
              <a:gd name="T2" fmla="*/ 140 w 140"/>
              <a:gd name="T3" fmla="*/ 6 h 15"/>
              <a:gd name="T4" fmla="*/ 138 w 140"/>
              <a:gd name="T5" fmla="*/ 6 h 15"/>
              <a:gd name="T6" fmla="*/ 135 w 140"/>
              <a:gd name="T7" fmla="*/ 6 h 15"/>
              <a:gd name="T8" fmla="*/ 130 w 140"/>
              <a:gd name="T9" fmla="*/ 6 h 15"/>
              <a:gd name="T10" fmla="*/ 126 w 140"/>
              <a:gd name="T11" fmla="*/ 6 h 15"/>
              <a:gd name="T12" fmla="*/ 118 w 140"/>
              <a:gd name="T13" fmla="*/ 6 h 15"/>
              <a:gd name="T14" fmla="*/ 111 w 140"/>
              <a:gd name="T15" fmla="*/ 9 h 15"/>
              <a:gd name="T16" fmla="*/ 104 w 140"/>
              <a:gd name="T17" fmla="*/ 9 h 15"/>
              <a:gd name="T18" fmla="*/ 94 w 140"/>
              <a:gd name="T19" fmla="*/ 9 h 15"/>
              <a:gd name="T20" fmla="*/ 84 w 140"/>
              <a:gd name="T21" fmla="*/ 9 h 15"/>
              <a:gd name="T22" fmla="*/ 72 w 140"/>
              <a:gd name="T23" fmla="*/ 9 h 15"/>
              <a:gd name="T24" fmla="*/ 60 w 140"/>
              <a:gd name="T25" fmla="*/ 12 h 15"/>
              <a:gd name="T26" fmla="*/ 46 w 140"/>
              <a:gd name="T27" fmla="*/ 12 h 15"/>
              <a:gd name="T28" fmla="*/ 31 w 140"/>
              <a:gd name="T29" fmla="*/ 12 h 15"/>
              <a:gd name="T30" fmla="*/ 17 w 140"/>
              <a:gd name="T31" fmla="*/ 15 h 15"/>
              <a:gd name="T32" fmla="*/ 0 w 140"/>
              <a:gd name="T33" fmla="*/ 15 h 15"/>
              <a:gd name="T34" fmla="*/ 0 w 140"/>
              <a:gd name="T35" fmla="*/ 12 h 15"/>
              <a:gd name="T36" fmla="*/ 2 w 140"/>
              <a:gd name="T37" fmla="*/ 12 h 15"/>
              <a:gd name="T38" fmla="*/ 7 w 140"/>
              <a:gd name="T39" fmla="*/ 12 h 15"/>
              <a:gd name="T40" fmla="*/ 14 w 140"/>
              <a:gd name="T41" fmla="*/ 12 h 15"/>
              <a:gd name="T42" fmla="*/ 22 w 140"/>
              <a:gd name="T43" fmla="*/ 9 h 15"/>
              <a:gd name="T44" fmla="*/ 29 w 140"/>
              <a:gd name="T45" fmla="*/ 9 h 15"/>
              <a:gd name="T46" fmla="*/ 39 w 140"/>
              <a:gd name="T47" fmla="*/ 9 h 15"/>
              <a:gd name="T48" fmla="*/ 48 w 140"/>
              <a:gd name="T49" fmla="*/ 6 h 15"/>
              <a:gd name="T50" fmla="*/ 60 w 140"/>
              <a:gd name="T51" fmla="*/ 6 h 15"/>
              <a:gd name="T52" fmla="*/ 72 w 140"/>
              <a:gd name="T53" fmla="*/ 6 h 15"/>
              <a:gd name="T54" fmla="*/ 82 w 140"/>
              <a:gd name="T55" fmla="*/ 3 h 15"/>
              <a:gd name="T56" fmla="*/ 92 w 140"/>
              <a:gd name="T57" fmla="*/ 3 h 15"/>
              <a:gd name="T58" fmla="*/ 101 w 140"/>
              <a:gd name="T59" fmla="*/ 3 h 15"/>
              <a:gd name="T60" fmla="*/ 109 w 140"/>
              <a:gd name="T61" fmla="*/ 0 h 15"/>
              <a:gd name="T62" fmla="*/ 113 w 140"/>
              <a:gd name="T63" fmla="*/ 0 h 15"/>
              <a:gd name="T64" fmla="*/ 118 w 140"/>
              <a:gd name="T65" fmla="*/ 0 h 15"/>
              <a:gd name="T66" fmla="*/ 121 w 140"/>
              <a:gd name="T67" fmla="*/ 0 h 15"/>
              <a:gd name="T68" fmla="*/ 126 w 140"/>
              <a:gd name="T69" fmla="*/ 0 h 15"/>
              <a:gd name="T70" fmla="*/ 130 w 140"/>
              <a:gd name="T71" fmla="*/ 0 h 15"/>
              <a:gd name="T72" fmla="*/ 135 w 140"/>
              <a:gd name="T73" fmla="*/ 0 h 15"/>
              <a:gd name="T74" fmla="*/ 135 w 140"/>
              <a:gd name="T75" fmla="*/ 3 h 15"/>
              <a:gd name="T76" fmla="*/ 138 w 140"/>
              <a:gd name="T77" fmla="*/ 3 h 15"/>
              <a:gd name="T78" fmla="*/ 140 w 140"/>
              <a:gd name="T79" fmla="*/ 3 h 15"/>
              <a:gd name="T80" fmla="*/ 140 w 140"/>
              <a:gd name="T81" fmla="*/ 6 h 15"/>
              <a:gd name="T82" fmla="*/ 140 w 140"/>
              <a:gd name="T83" fmla="*/ 6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0" h="15">
                <a:moveTo>
                  <a:pt x="140" y="6"/>
                </a:moveTo>
                <a:lnTo>
                  <a:pt x="140" y="6"/>
                </a:lnTo>
                <a:lnTo>
                  <a:pt x="138" y="6"/>
                </a:lnTo>
                <a:lnTo>
                  <a:pt x="135" y="6"/>
                </a:lnTo>
                <a:lnTo>
                  <a:pt x="130" y="6"/>
                </a:lnTo>
                <a:lnTo>
                  <a:pt x="126" y="6"/>
                </a:lnTo>
                <a:lnTo>
                  <a:pt x="118" y="6"/>
                </a:lnTo>
                <a:lnTo>
                  <a:pt x="111" y="9"/>
                </a:lnTo>
                <a:lnTo>
                  <a:pt x="104" y="9"/>
                </a:lnTo>
                <a:lnTo>
                  <a:pt x="94" y="9"/>
                </a:lnTo>
                <a:lnTo>
                  <a:pt x="84" y="9"/>
                </a:lnTo>
                <a:lnTo>
                  <a:pt x="72" y="9"/>
                </a:lnTo>
                <a:lnTo>
                  <a:pt x="60" y="12"/>
                </a:lnTo>
                <a:lnTo>
                  <a:pt x="46" y="12"/>
                </a:lnTo>
                <a:lnTo>
                  <a:pt x="31" y="12"/>
                </a:lnTo>
                <a:lnTo>
                  <a:pt x="17" y="15"/>
                </a:lnTo>
                <a:lnTo>
                  <a:pt x="0" y="15"/>
                </a:lnTo>
                <a:lnTo>
                  <a:pt x="0" y="12"/>
                </a:lnTo>
                <a:lnTo>
                  <a:pt x="2" y="12"/>
                </a:lnTo>
                <a:lnTo>
                  <a:pt x="7" y="12"/>
                </a:lnTo>
                <a:lnTo>
                  <a:pt x="14" y="12"/>
                </a:lnTo>
                <a:lnTo>
                  <a:pt x="22" y="9"/>
                </a:lnTo>
                <a:lnTo>
                  <a:pt x="29" y="9"/>
                </a:lnTo>
                <a:lnTo>
                  <a:pt x="39" y="9"/>
                </a:lnTo>
                <a:lnTo>
                  <a:pt x="48" y="6"/>
                </a:lnTo>
                <a:lnTo>
                  <a:pt x="60" y="6"/>
                </a:lnTo>
                <a:lnTo>
                  <a:pt x="72" y="6"/>
                </a:lnTo>
                <a:lnTo>
                  <a:pt x="82" y="3"/>
                </a:lnTo>
                <a:lnTo>
                  <a:pt x="92" y="3"/>
                </a:lnTo>
                <a:lnTo>
                  <a:pt x="101" y="3"/>
                </a:lnTo>
                <a:lnTo>
                  <a:pt x="109" y="0"/>
                </a:lnTo>
                <a:lnTo>
                  <a:pt x="113" y="0"/>
                </a:lnTo>
                <a:lnTo>
                  <a:pt x="118" y="0"/>
                </a:lnTo>
                <a:lnTo>
                  <a:pt x="121" y="0"/>
                </a:lnTo>
                <a:lnTo>
                  <a:pt x="126" y="0"/>
                </a:lnTo>
                <a:lnTo>
                  <a:pt x="130" y="0"/>
                </a:lnTo>
                <a:lnTo>
                  <a:pt x="135" y="0"/>
                </a:lnTo>
                <a:lnTo>
                  <a:pt x="135" y="3"/>
                </a:lnTo>
                <a:lnTo>
                  <a:pt x="138" y="3"/>
                </a:lnTo>
                <a:lnTo>
                  <a:pt x="140" y="3"/>
                </a:lnTo>
                <a:lnTo>
                  <a:pt x="140" y="6"/>
                </a:lnTo>
                <a:lnTo>
                  <a:pt x="14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" name="Freeform 78"/>
          <p:cNvSpPr>
            <a:spLocks/>
          </p:cNvSpPr>
          <p:nvPr/>
        </p:nvSpPr>
        <p:spPr bwMode="auto">
          <a:xfrm>
            <a:off x="5374930" y="1575607"/>
            <a:ext cx="1553071" cy="583370"/>
          </a:xfrm>
          <a:custGeom>
            <a:avLst/>
            <a:gdLst>
              <a:gd name="T0" fmla="*/ 201 w 266"/>
              <a:gd name="T1" fmla="*/ 0 h 59"/>
              <a:gd name="T2" fmla="*/ 210 w 266"/>
              <a:gd name="T3" fmla="*/ 0 h 59"/>
              <a:gd name="T4" fmla="*/ 220 w 266"/>
              <a:gd name="T5" fmla="*/ 0 h 59"/>
              <a:gd name="T6" fmla="*/ 234 w 266"/>
              <a:gd name="T7" fmla="*/ 3 h 59"/>
              <a:gd name="T8" fmla="*/ 254 w 266"/>
              <a:gd name="T9" fmla="*/ 11 h 59"/>
              <a:gd name="T10" fmla="*/ 263 w 266"/>
              <a:gd name="T11" fmla="*/ 14 h 59"/>
              <a:gd name="T12" fmla="*/ 266 w 266"/>
              <a:gd name="T13" fmla="*/ 17 h 59"/>
              <a:gd name="T14" fmla="*/ 266 w 266"/>
              <a:gd name="T15" fmla="*/ 20 h 59"/>
              <a:gd name="T16" fmla="*/ 259 w 266"/>
              <a:gd name="T17" fmla="*/ 23 h 59"/>
              <a:gd name="T18" fmla="*/ 249 w 266"/>
              <a:gd name="T19" fmla="*/ 26 h 59"/>
              <a:gd name="T20" fmla="*/ 239 w 266"/>
              <a:gd name="T21" fmla="*/ 32 h 59"/>
              <a:gd name="T22" fmla="*/ 227 w 266"/>
              <a:gd name="T23" fmla="*/ 38 h 59"/>
              <a:gd name="T24" fmla="*/ 213 w 266"/>
              <a:gd name="T25" fmla="*/ 50 h 59"/>
              <a:gd name="T26" fmla="*/ 179 w 266"/>
              <a:gd name="T27" fmla="*/ 59 h 59"/>
              <a:gd name="T28" fmla="*/ 186 w 266"/>
              <a:gd name="T29" fmla="*/ 44 h 59"/>
              <a:gd name="T30" fmla="*/ 191 w 266"/>
              <a:gd name="T31" fmla="*/ 32 h 59"/>
              <a:gd name="T32" fmla="*/ 196 w 266"/>
              <a:gd name="T33" fmla="*/ 23 h 59"/>
              <a:gd name="T34" fmla="*/ 196 w 266"/>
              <a:gd name="T35" fmla="*/ 20 h 59"/>
              <a:gd name="T36" fmla="*/ 193 w 266"/>
              <a:gd name="T37" fmla="*/ 20 h 59"/>
              <a:gd name="T38" fmla="*/ 188 w 266"/>
              <a:gd name="T39" fmla="*/ 20 h 59"/>
              <a:gd name="T40" fmla="*/ 184 w 266"/>
              <a:gd name="T41" fmla="*/ 20 h 59"/>
              <a:gd name="T42" fmla="*/ 174 w 266"/>
              <a:gd name="T43" fmla="*/ 20 h 59"/>
              <a:gd name="T44" fmla="*/ 157 w 266"/>
              <a:gd name="T45" fmla="*/ 23 h 59"/>
              <a:gd name="T46" fmla="*/ 138 w 266"/>
              <a:gd name="T47" fmla="*/ 23 h 59"/>
              <a:gd name="T48" fmla="*/ 111 w 266"/>
              <a:gd name="T49" fmla="*/ 26 h 59"/>
              <a:gd name="T50" fmla="*/ 77 w 266"/>
              <a:gd name="T51" fmla="*/ 29 h 59"/>
              <a:gd name="T52" fmla="*/ 41 w 266"/>
              <a:gd name="T53" fmla="*/ 32 h 59"/>
              <a:gd name="T54" fmla="*/ 0 w 266"/>
              <a:gd name="T55" fmla="*/ 35 h 59"/>
              <a:gd name="T56" fmla="*/ 17 w 266"/>
              <a:gd name="T57" fmla="*/ 17 h 59"/>
              <a:gd name="T58" fmla="*/ 58 w 266"/>
              <a:gd name="T59" fmla="*/ 17 h 59"/>
              <a:gd name="T60" fmla="*/ 101 w 266"/>
              <a:gd name="T61" fmla="*/ 11 h 59"/>
              <a:gd name="T62" fmla="*/ 140 w 266"/>
              <a:gd name="T63" fmla="*/ 8 h 59"/>
              <a:gd name="T64" fmla="*/ 167 w 266"/>
              <a:gd name="T65" fmla="*/ 6 h 59"/>
              <a:gd name="T66" fmla="*/ 181 w 266"/>
              <a:gd name="T67" fmla="*/ 6 h 59"/>
              <a:gd name="T68" fmla="*/ 191 w 266"/>
              <a:gd name="T69" fmla="*/ 3 h 59"/>
              <a:gd name="T70" fmla="*/ 196 w 266"/>
              <a:gd name="T71" fmla="*/ 3 h 59"/>
              <a:gd name="T72" fmla="*/ 198 w 266"/>
              <a:gd name="T73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66" h="59">
                <a:moveTo>
                  <a:pt x="198" y="0"/>
                </a:moveTo>
                <a:lnTo>
                  <a:pt x="201" y="0"/>
                </a:lnTo>
                <a:lnTo>
                  <a:pt x="205" y="0"/>
                </a:lnTo>
                <a:lnTo>
                  <a:pt x="210" y="0"/>
                </a:lnTo>
                <a:lnTo>
                  <a:pt x="215" y="0"/>
                </a:lnTo>
                <a:lnTo>
                  <a:pt x="220" y="0"/>
                </a:lnTo>
                <a:lnTo>
                  <a:pt x="227" y="3"/>
                </a:lnTo>
                <a:lnTo>
                  <a:pt x="234" y="3"/>
                </a:lnTo>
                <a:lnTo>
                  <a:pt x="246" y="8"/>
                </a:lnTo>
                <a:lnTo>
                  <a:pt x="254" y="11"/>
                </a:lnTo>
                <a:lnTo>
                  <a:pt x="261" y="14"/>
                </a:lnTo>
                <a:lnTo>
                  <a:pt x="263" y="14"/>
                </a:lnTo>
                <a:lnTo>
                  <a:pt x="263" y="17"/>
                </a:lnTo>
                <a:lnTo>
                  <a:pt x="266" y="17"/>
                </a:lnTo>
                <a:lnTo>
                  <a:pt x="266" y="20"/>
                </a:lnTo>
                <a:lnTo>
                  <a:pt x="266" y="20"/>
                </a:lnTo>
                <a:lnTo>
                  <a:pt x="263" y="23"/>
                </a:lnTo>
                <a:lnTo>
                  <a:pt x="259" y="23"/>
                </a:lnTo>
                <a:lnTo>
                  <a:pt x="254" y="26"/>
                </a:lnTo>
                <a:lnTo>
                  <a:pt x="249" y="26"/>
                </a:lnTo>
                <a:lnTo>
                  <a:pt x="244" y="29"/>
                </a:lnTo>
                <a:lnTo>
                  <a:pt x="239" y="32"/>
                </a:lnTo>
                <a:lnTo>
                  <a:pt x="234" y="35"/>
                </a:lnTo>
                <a:lnTo>
                  <a:pt x="227" y="38"/>
                </a:lnTo>
                <a:lnTo>
                  <a:pt x="222" y="44"/>
                </a:lnTo>
                <a:lnTo>
                  <a:pt x="213" y="50"/>
                </a:lnTo>
                <a:lnTo>
                  <a:pt x="205" y="59"/>
                </a:lnTo>
                <a:lnTo>
                  <a:pt x="179" y="59"/>
                </a:lnTo>
                <a:lnTo>
                  <a:pt x="181" y="50"/>
                </a:lnTo>
                <a:lnTo>
                  <a:pt x="186" y="44"/>
                </a:lnTo>
                <a:lnTo>
                  <a:pt x="188" y="35"/>
                </a:lnTo>
                <a:lnTo>
                  <a:pt x="191" y="32"/>
                </a:lnTo>
                <a:lnTo>
                  <a:pt x="193" y="26"/>
                </a:lnTo>
                <a:lnTo>
                  <a:pt x="196" y="23"/>
                </a:lnTo>
                <a:lnTo>
                  <a:pt x="196" y="23"/>
                </a:lnTo>
                <a:lnTo>
                  <a:pt x="196" y="20"/>
                </a:lnTo>
                <a:lnTo>
                  <a:pt x="196" y="20"/>
                </a:lnTo>
                <a:lnTo>
                  <a:pt x="193" y="20"/>
                </a:lnTo>
                <a:lnTo>
                  <a:pt x="193" y="20"/>
                </a:lnTo>
                <a:lnTo>
                  <a:pt x="188" y="20"/>
                </a:lnTo>
                <a:lnTo>
                  <a:pt x="186" y="20"/>
                </a:lnTo>
                <a:lnTo>
                  <a:pt x="184" y="20"/>
                </a:lnTo>
                <a:lnTo>
                  <a:pt x="179" y="20"/>
                </a:lnTo>
                <a:lnTo>
                  <a:pt x="174" y="20"/>
                </a:lnTo>
                <a:lnTo>
                  <a:pt x="167" y="20"/>
                </a:lnTo>
                <a:lnTo>
                  <a:pt x="157" y="23"/>
                </a:lnTo>
                <a:lnTo>
                  <a:pt x="147" y="23"/>
                </a:lnTo>
                <a:lnTo>
                  <a:pt x="138" y="23"/>
                </a:lnTo>
                <a:lnTo>
                  <a:pt x="123" y="26"/>
                </a:lnTo>
                <a:lnTo>
                  <a:pt x="111" y="26"/>
                </a:lnTo>
                <a:lnTo>
                  <a:pt x="94" y="26"/>
                </a:lnTo>
                <a:lnTo>
                  <a:pt x="77" y="29"/>
                </a:lnTo>
                <a:lnTo>
                  <a:pt x="60" y="29"/>
                </a:lnTo>
                <a:lnTo>
                  <a:pt x="41" y="32"/>
                </a:lnTo>
                <a:lnTo>
                  <a:pt x="22" y="32"/>
                </a:lnTo>
                <a:lnTo>
                  <a:pt x="0" y="35"/>
                </a:lnTo>
                <a:lnTo>
                  <a:pt x="0" y="20"/>
                </a:lnTo>
                <a:lnTo>
                  <a:pt x="17" y="17"/>
                </a:lnTo>
                <a:lnTo>
                  <a:pt x="36" y="17"/>
                </a:lnTo>
                <a:lnTo>
                  <a:pt x="58" y="17"/>
                </a:lnTo>
                <a:lnTo>
                  <a:pt x="80" y="14"/>
                </a:lnTo>
                <a:lnTo>
                  <a:pt x="101" y="11"/>
                </a:lnTo>
                <a:lnTo>
                  <a:pt x="121" y="11"/>
                </a:lnTo>
                <a:lnTo>
                  <a:pt x="140" y="8"/>
                </a:lnTo>
                <a:lnTo>
                  <a:pt x="159" y="8"/>
                </a:lnTo>
                <a:lnTo>
                  <a:pt x="167" y="6"/>
                </a:lnTo>
                <a:lnTo>
                  <a:pt x="174" y="6"/>
                </a:lnTo>
                <a:lnTo>
                  <a:pt x="181" y="6"/>
                </a:lnTo>
                <a:lnTo>
                  <a:pt x="186" y="6"/>
                </a:lnTo>
                <a:lnTo>
                  <a:pt x="191" y="3"/>
                </a:lnTo>
                <a:lnTo>
                  <a:pt x="193" y="3"/>
                </a:lnTo>
                <a:lnTo>
                  <a:pt x="196" y="3"/>
                </a:lnTo>
                <a:lnTo>
                  <a:pt x="198" y="0"/>
                </a:lnTo>
                <a:lnTo>
                  <a:pt x="198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" name="Freeform 79"/>
          <p:cNvSpPr>
            <a:spLocks/>
          </p:cNvSpPr>
          <p:nvPr/>
        </p:nvSpPr>
        <p:spPr bwMode="auto">
          <a:xfrm>
            <a:off x="6431721" y="2267736"/>
            <a:ext cx="566347" cy="642696"/>
          </a:xfrm>
          <a:custGeom>
            <a:avLst/>
            <a:gdLst>
              <a:gd name="T0" fmla="*/ 0 w 97"/>
              <a:gd name="T1" fmla="*/ 3 h 65"/>
              <a:gd name="T2" fmla="*/ 3 w 97"/>
              <a:gd name="T3" fmla="*/ 0 h 65"/>
              <a:gd name="T4" fmla="*/ 7 w 97"/>
              <a:gd name="T5" fmla="*/ 0 h 65"/>
              <a:gd name="T6" fmla="*/ 15 w 97"/>
              <a:gd name="T7" fmla="*/ 0 h 65"/>
              <a:gd name="T8" fmla="*/ 22 w 97"/>
              <a:gd name="T9" fmla="*/ 3 h 65"/>
              <a:gd name="T10" fmla="*/ 32 w 97"/>
              <a:gd name="T11" fmla="*/ 3 h 65"/>
              <a:gd name="T12" fmla="*/ 41 w 97"/>
              <a:gd name="T13" fmla="*/ 9 h 65"/>
              <a:gd name="T14" fmla="*/ 53 w 97"/>
              <a:gd name="T15" fmla="*/ 12 h 65"/>
              <a:gd name="T16" fmla="*/ 65 w 97"/>
              <a:gd name="T17" fmla="*/ 18 h 65"/>
              <a:gd name="T18" fmla="*/ 75 w 97"/>
              <a:gd name="T19" fmla="*/ 24 h 65"/>
              <a:gd name="T20" fmla="*/ 82 w 97"/>
              <a:gd name="T21" fmla="*/ 30 h 65"/>
              <a:gd name="T22" fmla="*/ 90 w 97"/>
              <a:gd name="T23" fmla="*/ 33 h 65"/>
              <a:gd name="T24" fmla="*/ 92 w 97"/>
              <a:gd name="T25" fmla="*/ 39 h 65"/>
              <a:gd name="T26" fmla="*/ 94 w 97"/>
              <a:gd name="T27" fmla="*/ 42 h 65"/>
              <a:gd name="T28" fmla="*/ 97 w 97"/>
              <a:gd name="T29" fmla="*/ 45 h 65"/>
              <a:gd name="T30" fmla="*/ 97 w 97"/>
              <a:gd name="T31" fmla="*/ 48 h 65"/>
              <a:gd name="T32" fmla="*/ 97 w 97"/>
              <a:gd name="T33" fmla="*/ 51 h 65"/>
              <a:gd name="T34" fmla="*/ 97 w 97"/>
              <a:gd name="T35" fmla="*/ 57 h 65"/>
              <a:gd name="T36" fmla="*/ 97 w 97"/>
              <a:gd name="T37" fmla="*/ 59 h 65"/>
              <a:gd name="T38" fmla="*/ 97 w 97"/>
              <a:gd name="T39" fmla="*/ 59 h 65"/>
              <a:gd name="T40" fmla="*/ 94 w 97"/>
              <a:gd name="T41" fmla="*/ 62 h 65"/>
              <a:gd name="T42" fmla="*/ 90 w 97"/>
              <a:gd name="T43" fmla="*/ 65 h 65"/>
              <a:gd name="T44" fmla="*/ 87 w 97"/>
              <a:gd name="T45" fmla="*/ 65 h 65"/>
              <a:gd name="T46" fmla="*/ 82 w 97"/>
              <a:gd name="T47" fmla="*/ 65 h 65"/>
              <a:gd name="T48" fmla="*/ 75 w 97"/>
              <a:gd name="T49" fmla="*/ 65 h 65"/>
              <a:gd name="T50" fmla="*/ 68 w 97"/>
              <a:gd name="T51" fmla="*/ 62 h 65"/>
              <a:gd name="T52" fmla="*/ 61 w 97"/>
              <a:gd name="T53" fmla="*/ 57 h 65"/>
              <a:gd name="T54" fmla="*/ 51 w 97"/>
              <a:gd name="T55" fmla="*/ 51 h 65"/>
              <a:gd name="T56" fmla="*/ 41 w 97"/>
              <a:gd name="T57" fmla="*/ 42 h 65"/>
              <a:gd name="T58" fmla="*/ 34 w 97"/>
              <a:gd name="T59" fmla="*/ 36 h 65"/>
              <a:gd name="T60" fmla="*/ 17 w 97"/>
              <a:gd name="T61" fmla="*/ 21 h 65"/>
              <a:gd name="T62" fmla="*/ 12 w 97"/>
              <a:gd name="T63" fmla="*/ 18 h 65"/>
              <a:gd name="T64" fmla="*/ 7 w 97"/>
              <a:gd name="T65" fmla="*/ 15 h 65"/>
              <a:gd name="T66" fmla="*/ 5 w 97"/>
              <a:gd name="T67" fmla="*/ 12 h 65"/>
              <a:gd name="T68" fmla="*/ 3 w 97"/>
              <a:gd name="T69" fmla="*/ 9 h 65"/>
              <a:gd name="T70" fmla="*/ 0 w 97"/>
              <a:gd name="T71" fmla="*/ 6 h 65"/>
              <a:gd name="T72" fmla="*/ 0 w 97"/>
              <a:gd name="T73" fmla="*/ 6 h 65"/>
              <a:gd name="T74" fmla="*/ 0 w 97"/>
              <a:gd name="T75" fmla="*/ 3 h 65"/>
              <a:gd name="T76" fmla="*/ 0 w 97"/>
              <a:gd name="T77" fmla="*/ 3 h 65"/>
              <a:gd name="T78" fmla="*/ 0 w 97"/>
              <a:gd name="T79" fmla="*/ 3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7" h="65">
                <a:moveTo>
                  <a:pt x="0" y="3"/>
                </a:moveTo>
                <a:lnTo>
                  <a:pt x="3" y="0"/>
                </a:lnTo>
                <a:lnTo>
                  <a:pt x="7" y="0"/>
                </a:lnTo>
                <a:lnTo>
                  <a:pt x="15" y="0"/>
                </a:lnTo>
                <a:lnTo>
                  <a:pt x="22" y="3"/>
                </a:lnTo>
                <a:lnTo>
                  <a:pt x="32" y="3"/>
                </a:lnTo>
                <a:lnTo>
                  <a:pt x="41" y="9"/>
                </a:lnTo>
                <a:lnTo>
                  <a:pt x="53" y="12"/>
                </a:lnTo>
                <a:lnTo>
                  <a:pt x="65" y="18"/>
                </a:lnTo>
                <a:lnTo>
                  <a:pt x="75" y="24"/>
                </a:lnTo>
                <a:lnTo>
                  <a:pt x="82" y="30"/>
                </a:lnTo>
                <a:lnTo>
                  <a:pt x="90" y="33"/>
                </a:lnTo>
                <a:lnTo>
                  <a:pt x="92" y="39"/>
                </a:lnTo>
                <a:lnTo>
                  <a:pt x="94" y="42"/>
                </a:lnTo>
                <a:lnTo>
                  <a:pt x="97" y="45"/>
                </a:lnTo>
                <a:lnTo>
                  <a:pt x="97" y="48"/>
                </a:lnTo>
                <a:lnTo>
                  <a:pt x="97" y="51"/>
                </a:lnTo>
                <a:lnTo>
                  <a:pt x="97" y="57"/>
                </a:lnTo>
                <a:lnTo>
                  <a:pt x="97" y="59"/>
                </a:lnTo>
                <a:lnTo>
                  <a:pt x="97" y="59"/>
                </a:lnTo>
                <a:lnTo>
                  <a:pt x="94" y="62"/>
                </a:lnTo>
                <a:lnTo>
                  <a:pt x="90" y="65"/>
                </a:lnTo>
                <a:lnTo>
                  <a:pt x="87" y="65"/>
                </a:lnTo>
                <a:lnTo>
                  <a:pt x="82" y="65"/>
                </a:lnTo>
                <a:lnTo>
                  <a:pt x="75" y="65"/>
                </a:lnTo>
                <a:lnTo>
                  <a:pt x="68" y="62"/>
                </a:lnTo>
                <a:lnTo>
                  <a:pt x="61" y="57"/>
                </a:lnTo>
                <a:lnTo>
                  <a:pt x="51" y="51"/>
                </a:lnTo>
                <a:lnTo>
                  <a:pt x="41" y="42"/>
                </a:lnTo>
                <a:lnTo>
                  <a:pt x="34" y="36"/>
                </a:lnTo>
                <a:lnTo>
                  <a:pt x="17" y="21"/>
                </a:lnTo>
                <a:lnTo>
                  <a:pt x="12" y="18"/>
                </a:lnTo>
                <a:lnTo>
                  <a:pt x="7" y="15"/>
                </a:lnTo>
                <a:lnTo>
                  <a:pt x="5" y="12"/>
                </a:lnTo>
                <a:lnTo>
                  <a:pt x="3" y="9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" name="Freeform 81"/>
          <p:cNvSpPr>
            <a:spLocks/>
          </p:cNvSpPr>
          <p:nvPr/>
        </p:nvSpPr>
        <p:spPr bwMode="auto">
          <a:xfrm>
            <a:off x="8644158" y="756200"/>
            <a:ext cx="718152" cy="959098"/>
          </a:xfrm>
          <a:custGeom>
            <a:avLst/>
            <a:gdLst>
              <a:gd name="T0" fmla="*/ 53 w 123"/>
              <a:gd name="T1" fmla="*/ 53 h 97"/>
              <a:gd name="T2" fmla="*/ 58 w 123"/>
              <a:gd name="T3" fmla="*/ 44 h 97"/>
              <a:gd name="T4" fmla="*/ 65 w 123"/>
              <a:gd name="T5" fmla="*/ 38 h 97"/>
              <a:gd name="T6" fmla="*/ 70 w 123"/>
              <a:gd name="T7" fmla="*/ 32 h 97"/>
              <a:gd name="T8" fmla="*/ 75 w 123"/>
              <a:gd name="T9" fmla="*/ 26 h 97"/>
              <a:gd name="T10" fmla="*/ 77 w 123"/>
              <a:gd name="T11" fmla="*/ 21 h 97"/>
              <a:gd name="T12" fmla="*/ 77 w 123"/>
              <a:gd name="T13" fmla="*/ 18 h 97"/>
              <a:gd name="T14" fmla="*/ 77 w 123"/>
              <a:gd name="T15" fmla="*/ 12 h 97"/>
              <a:gd name="T16" fmla="*/ 77 w 123"/>
              <a:gd name="T17" fmla="*/ 12 h 97"/>
              <a:gd name="T18" fmla="*/ 75 w 123"/>
              <a:gd name="T19" fmla="*/ 9 h 97"/>
              <a:gd name="T20" fmla="*/ 73 w 123"/>
              <a:gd name="T21" fmla="*/ 6 h 97"/>
              <a:gd name="T22" fmla="*/ 75 w 123"/>
              <a:gd name="T23" fmla="*/ 6 h 97"/>
              <a:gd name="T24" fmla="*/ 77 w 123"/>
              <a:gd name="T25" fmla="*/ 3 h 97"/>
              <a:gd name="T26" fmla="*/ 80 w 123"/>
              <a:gd name="T27" fmla="*/ 0 h 97"/>
              <a:gd name="T28" fmla="*/ 87 w 123"/>
              <a:gd name="T29" fmla="*/ 0 h 97"/>
              <a:gd name="T30" fmla="*/ 94 w 123"/>
              <a:gd name="T31" fmla="*/ 3 h 97"/>
              <a:gd name="T32" fmla="*/ 102 w 123"/>
              <a:gd name="T33" fmla="*/ 3 h 97"/>
              <a:gd name="T34" fmla="*/ 111 w 123"/>
              <a:gd name="T35" fmla="*/ 9 h 97"/>
              <a:gd name="T36" fmla="*/ 116 w 123"/>
              <a:gd name="T37" fmla="*/ 12 h 97"/>
              <a:gd name="T38" fmla="*/ 119 w 123"/>
              <a:gd name="T39" fmla="*/ 12 h 97"/>
              <a:gd name="T40" fmla="*/ 121 w 123"/>
              <a:gd name="T41" fmla="*/ 15 h 97"/>
              <a:gd name="T42" fmla="*/ 123 w 123"/>
              <a:gd name="T43" fmla="*/ 15 h 97"/>
              <a:gd name="T44" fmla="*/ 123 w 123"/>
              <a:gd name="T45" fmla="*/ 18 h 97"/>
              <a:gd name="T46" fmla="*/ 121 w 123"/>
              <a:gd name="T47" fmla="*/ 18 h 97"/>
              <a:gd name="T48" fmla="*/ 121 w 123"/>
              <a:gd name="T49" fmla="*/ 21 h 97"/>
              <a:gd name="T50" fmla="*/ 119 w 123"/>
              <a:gd name="T51" fmla="*/ 24 h 97"/>
              <a:gd name="T52" fmla="*/ 116 w 123"/>
              <a:gd name="T53" fmla="*/ 26 h 97"/>
              <a:gd name="T54" fmla="*/ 114 w 123"/>
              <a:gd name="T55" fmla="*/ 29 h 97"/>
              <a:gd name="T56" fmla="*/ 109 w 123"/>
              <a:gd name="T57" fmla="*/ 35 h 97"/>
              <a:gd name="T58" fmla="*/ 106 w 123"/>
              <a:gd name="T59" fmla="*/ 38 h 97"/>
              <a:gd name="T60" fmla="*/ 102 w 123"/>
              <a:gd name="T61" fmla="*/ 44 h 97"/>
              <a:gd name="T62" fmla="*/ 90 w 123"/>
              <a:gd name="T63" fmla="*/ 53 h 97"/>
              <a:gd name="T64" fmla="*/ 77 w 123"/>
              <a:gd name="T65" fmla="*/ 62 h 97"/>
              <a:gd name="T66" fmla="*/ 68 w 123"/>
              <a:gd name="T67" fmla="*/ 71 h 97"/>
              <a:gd name="T68" fmla="*/ 58 w 123"/>
              <a:gd name="T69" fmla="*/ 77 h 97"/>
              <a:gd name="T70" fmla="*/ 48 w 123"/>
              <a:gd name="T71" fmla="*/ 83 h 97"/>
              <a:gd name="T72" fmla="*/ 39 w 123"/>
              <a:gd name="T73" fmla="*/ 88 h 97"/>
              <a:gd name="T74" fmla="*/ 29 w 123"/>
              <a:gd name="T75" fmla="*/ 91 h 97"/>
              <a:gd name="T76" fmla="*/ 22 w 123"/>
              <a:gd name="T77" fmla="*/ 94 h 97"/>
              <a:gd name="T78" fmla="*/ 12 w 123"/>
              <a:gd name="T79" fmla="*/ 97 h 97"/>
              <a:gd name="T80" fmla="*/ 7 w 123"/>
              <a:gd name="T81" fmla="*/ 97 h 97"/>
              <a:gd name="T82" fmla="*/ 2 w 123"/>
              <a:gd name="T83" fmla="*/ 97 h 97"/>
              <a:gd name="T84" fmla="*/ 0 w 123"/>
              <a:gd name="T85" fmla="*/ 97 h 97"/>
              <a:gd name="T86" fmla="*/ 0 w 123"/>
              <a:gd name="T87" fmla="*/ 97 h 97"/>
              <a:gd name="T88" fmla="*/ 0 w 123"/>
              <a:gd name="T89" fmla="*/ 97 h 97"/>
              <a:gd name="T90" fmla="*/ 0 w 123"/>
              <a:gd name="T91" fmla="*/ 94 h 97"/>
              <a:gd name="T92" fmla="*/ 2 w 123"/>
              <a:gd name="T93" fmla="*/ 91 h 97"/>
              <a:gd name="T94" fmla="*/ 5 w 123"/>
              <a:gd name="T95" fmla="*/ 91 h 97"/>
              <a:gd name="T96" fmla="*/ 7 w 123"/>
              <a:gd name="T97" fmla="*/ 88 h 97"/>
              <a:gd name="T98" fmla="*/ 12 w 123"/>
              <a:gd name="T99" fmla="*/ 85 h 97"/>
              <a:gd name="T100" fmla="*/ 17 w 123"/>
              <a:gd name="T101" fmla="*/ 80 h 97"/>
              <a:gd name="T102" fmla="*/ 27 w 123"/>
              <a:gd name="T103" fmla="*/ 74 h 97"/>
              <a:gd name="T104" fmla="*/ 36 w 123"/>
              <a:gd name="T105" fmla="*/ 68 h 97"/>
              <a:gd name="T106" fmla="*/ 46 w 123"/>
              <a:gd name="T107" fmla="*/ 59 h 97"/>
              <a:gd name="T108" fmla="*/ 53 w 123"/>
              <a:gd name="T109" fmla="*/ 53 h 97"/>
              <a:gd name="T110" fmla="*/ 53 w 123"/>
              <a:gd name="T111" fmla="*/ 53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" h="97">
                <a:moveTo>
                  <a:pt x="53" y="53"/>
                </a:moveTo>
                <a:lnTo>
                  <a:pt x="58" y="44"/>
                </a:lnTo>
                <a:lnTo>
                  <a:pt x="65" y="38"/>
                </a:lnTo>
                <a:lnTo>
                  <a:pt x="70" y="32"/>
                </a:lnTo>
                <a:lnTo>
                  <a:pt x="75" y="26"/>
                </a:lnTo>
                <a:lnTo>
                  <a:pt x="77" y="21"/>
                </a:lnTo>
                <a:lnTo>
                  <a:pt x="77" y="18"/>
                </a:lnTo>
                <a:lnTo>
                  <a:pt x="77" y="12"/>
                </a:lnTo>
                <a:lnTo>
                  <a:pt x="77" y="12"/>
                </a:lnTo>
                <a:lnTo>
                  <a:pt x="75" y="9"/>
                </a:lnTo>
                <a:lnTo>
                  <a:pt x="73" y="6"/>
                </a:lnTo>
                <a:lnTo>
                  <a:pt x="75" y="6"/>
                </a:lnTo>
                <a:lnTo>
                  <a:pt x="77" y="3"/>
                </a:lnTo>
                <a:lnTo>
                  <a:pt x="80" y="0"/>
                </a:lnTo>
                <a:lnTo>
                  <a:pt x="87" y="0"/>
                </a:lnTo>
                <a:lnTo>
                  <a:pt x="94" y="3"/>
                </a:lnTo>
                <a:lnTo>
                  <a:pt x="102" y="3"/>
                </a:lnTo>
                <a:lnTo>
                  <a:pt x="111" y="9"/>
                </a:lnTo>
                <a:lnTo>
                  <a:pt x="116" y="12"/>
                </a:lnTo>
                <a:lnTo>
                  <a:pt x="119" y="12"/>
                </a:lnTo>
                <a:lnTo>
                  <a:pt x="121" y="15"/>
                </a:lnTo>
                <a:lnTo>
                  <a:pt x="123" y="15"/>
                </a:lnTo>
                <a:lnTo>
                  <a:pt x="123" y="18"/>
                </a:lnTo>
                <a:lnTo>
                  <a:pt x="121" y="18"/>
                </a:lnTo>
                <a:lnTo>
                  <a:pt x="121" y="21"/>
                </a:lnTo>
                <a:lnTo>
                  <a:pt x="119" y="24"/>
                </a:lnTo>
                <a:lnTo>
                  <a:pt x="116" y="26"/>
                </a:lnTo>
                <a:lnTo>
                  <a:pt x="114" y="29"/>
                </a:lnTo>
                <a:lnTo>
                  <a:pt x="109" y="35"/>
                </a:lnTo>
                <a:lnTo>
                  <a:pt x="106" y="38"/>
                </a:lnTo>
                <a:lnTo>
                  <a:pt x="102" y="44"/>
                </a:lnTo>
                <a:lnTo>
                  <a:pt x="90" y="53"/>
                </a:lnTo>
                <a:lnTo>
                  <a:pt x="77" y="62"/>
                </a:lnTo>
                <a:lnTo>
                  <a:pt x="68" y="71"/>
                </a:lnTo>
                <a:lnTo>
                  <a:pt x="58" y="77"/>
                </a:lnTo>
                <a:lnTo>
                  <a:pt x="48" y="83"/>
                </a:lnTo>
                <a:lnTo>
                  <a:pt x="39" y="88"/>
                </a:lnTo>
                <a:lnTo>
                  <a:pt x="29" y="91"/>
                </a:lnTo>
                <a:lnTo>
                  <a:pt x="22" y="94"/>
                </a:lnTo>
                <a:lnTo>
                  <a:pt x="12" y="97"/>
                </a:lnTo>
                <a:lnTo>
                  <a:pt x="7" y="97"/>
                </a:lnTo>
                <a:lnTo>
                  <a:pt x="2" y="97"/>
                </a:lnTo>
                <a:lnTo>
                  <a:pt x="0" y="97"/>
                </a:lnTo>
                <a:lnTo>
                  <a:pt x="0" y="97"/>
                </a:lnTo>
                <a:lnTo>
                  <a:pt x="0" y="97"/>
                </a:lnTo>
                <a:lnTo>
                  <a:pt x="0" y="94"/>
                </a:lnTo>
                <a:lnTo>
                  <a:pt x="2" y="91"/>
                </a:lnTo>
                <a:lnTo>
                  <a:pt x="5" y="91"/>
                </a:lnTo>
                <a:lnTo>
                  <a:pt x="7" y="88"/>
                </a:lnTo>
                <a:lnTo>
                  <a:pt x="12" y="85"/>
                </a:lnTo>
                <a:lnTo>
                  <a:pt x="17" y="80"/>
                </a:lnTo>
                <a:lnTo>
                  <a:pt x="27" y="74"/>
                </a:lnTo>
                <a:lnTo>
                  <a:pt x="36" y="68"/>
                </a:lnTo>
                <a:lnTo>
                  <a:pt x="46" y="59"/>
                </a:lnTo>
                <a:lnTo>
                  <a:pt x="53" y="53"/>
                </a:lnTo>
                <a:lnTo>
                  <a:pt x="53" y="5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3" name="Freeform 82"/>
          <p:cNvSpPr>
            <a:spLocks/>
          </p:cNvSpPr>
          <p:nvPr/>
        </p:nvSpPr>
        <p:spPr bwMode="auto">
          <a:xfrm>
            <a:off x="8702544" y="1161588"/>
            <a:ext cx="957533" cy="1226060"/>
          </a:xfrm>
          <a:custGeom>
            <a:avLst/>
            <a:gdLst>
              <a:gd name="T0" fmla="*/ 26 w 164"/>
              <a:gd name="T1" fmla="*/ 118 h 124"/>
              <a:gd name="T2" fmla="*/ 14 w 164"/>
              <a:gd name="T3" fmla="*/ 124 h 124"/>
              <a:gd name="T4" fmla="*/ 7 w 164"/>
              <a:gd name="T5" fmla="*/ 124 h 124"/>
              <a:gd name="T6" fmla="*/ 2 w 164"/>
              <a:gd name="T7" fmla="*/ 124 h 124"/>
              <a:gd name="T8" fmla="*/ 0 w 164"/>
              <a:gd name="T9" fmla="*/ 124 h 124"/>
              <a:gd name="T10" fmla="*/ 5 w 164"/>
              <a:gd name="T11" fmla="*/ 118 h 124"/>
              <a:gd name="T12" fmla="*/ 12 w 164"/>
              <a:gd name="T13" fmla="*/ 112 h 124"/>
              <a:gd name="T14" fmla="*/ 24 w 164"/>
              <a:gd name="T15" fmla="*/ 106 h 124"/>
              <a:gd name="T16" fmla="*/ 48 w 164"/>
              <a:gd name="T17" fmla="*/ 92 h 124"/>
              <a:gd name="T18" fmla="*/ 72 w 164"/>
              <a:gd name="T19" fmla="*/ 77 h 124"/>
              <a:gd name="T20" fmla="*/ 92 w 164"/>
              <a:gd name="T21" fmla="*/ 59 h 124"/>
              <a:gd name="T22" fmla="*/ 104 w 164"/>
              <a:gd name="T23" fmla="*/ 44 h 124"/>
              <a:gd name="T24" fmla="*/ 113 w 164"/>
              <a:gd name="T25" fmla="*/ 30 h 124"/>
              <a:gd name="T26" fmla="*/ 116 w 164"/>
              <a:gd name="T27" fmla="*/ 24 h 124"/>
              <a:gd name="T28" fmla="*/ 113 w 164"/>
              <a:gd name="T29" fmla="*/ 21 h 124"/>
              <a:gd name="T30" fmla="*/ 104 w 164"/>
              <a:gd name="T31" fmla="*/ 21 h 124"/>
              <a:gd name="T32" fmla="*/ 89 w 164"/>
              <a:gd name="T33" fmla="*/ 24 h 124"/>
              <a:gd name="T34" fmla="*/ 65 w 164"/>
              <a:gd name="T35" fmla="*/ 24 h 124"/>
              <a:gd name="T36" fmla="*/ 53 w 164"/>
              <a:gd name="T37" fmla="*/ 12 h 124"/>
              <a:gd name="T38" fmla="*/ 67 w 164"/>
              <a:gd name="T39" fmla="*/ 12 h 124"/>
              <a:gd name="T40" fmla="*/ 80 w 164"/>
              <a:gd name="T41" fmla="*/ 9 h 124"/>
              <a:gd name="T42" fmla="*/ 89 w 164"/>
              <a:gd name="T43" fmla="*/ 9 h 124"/>
              <a:gd name="T44" fmla="*/ 104 w 164"/>
              <a:gd name="T45" fmla="*/ 9 h 124"/>
              <a:gd name="T46" fmla="*/ 111 w 164"/>
              <a:gd name="T47" fmla="*/ 6 h 124"/>
              <a:gd name="T48" fmla="*/ 116 w 164"/>
              <a:gd name="T49" fmla="*/ 3 h 124"/>
              <a:gd name="T50" fmla="*/ 121 w 164"/>
              <a:gd name="T51" fmla="*/ 0 h 124"/>
              <a:gd name="T52" fmla="*/ 130 w 164"/>
              <a:gd name="T53" fmla="*/ 0 h 124"/>
              <a:gd name="T54" fmla="*/ 142 w 164"/>
              <a:gd name="T55" fmla="*/ 3 h 124"/>
              <a:gd name="T56" fmla="*/ 154 w 164"/>
              <a:gd name="T57" fmla="*/ 12 h 124"/>
              <a:gd name="T58" fmla="*/ 162 w 164"/>
              <a:gd name="T59" fmla="*/ 18 h 124"/>
              <a:gd name="T60" fmla="*/ 164 w 164"/>
              <a:gd name="T61" fmla="*/ 21 h 124"/>
              <a:gd name="T62" fmla="*/ 162 w 164"/>
              <a:gd name="T63" fmla="*/ 24 h 124"/>
              <a:gd name="T64" fmla="*/ 154 w 164"/>
              <a:gd name="T65" fmla="*/ 27 h 124"/>
              <a:gd name="T66" fmla="*/ 145 w 164"/>
              <a:gd name="T67" fmla="*/ 39 h 124"/>
              <a:gd name="T68" fmla="*/ 128 w 164"/>
              <a:gd name="T69" fmla="*/ 59 h 124"/>
              <a:gd name="T70" fmla="*/ 109 w 164"/>
              <a:gd name="T71" fmla="*/ 80 h 124"/>
              <a:gd name="T72" fmla="*/ 82 w 164"/>
              <a:gd name="T73" fmla="*/ 98 h 124"/>
              <a:gd name="T74" fmla="*/ 53 w 164"/>
              <a:gd name="T75" fmla="*/ 109 h 124"/>
              <a:gd name="T76" fmla="*/ 36 w 164"/>
              <a:gd name="T77" fmla="*/ 115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64" h="124">
                <a:moveTo>
                  <a:pt x="36" y="115"/>
                </a:moveTo>
                <a:lnTo>
                  <a:pt x="26" y="118"/>
                </a:lnTo>
                <a:lnTo>
                  <a:pt x="21" y="121"/>
                </a:lnTo>
                <a:lnTo>
                  <a:pt x="14" y="124"/>
                </a:lnTo>
                <a:lnTo>
                  <a:pt x="9" y="124"/>
                </a:lnTo>
                <a:lnTo>
                  <a:pt x="7" y="124"/>
                </a:lnTo>
                <a:lnTo>
                  <a:pt x="5" y="124"/>
                </a:lnTo>
                <a:lnTo>
                  <a:pt x="2" y="124"/>
                </a:lnTo>
                <a:lnTo>
                  <a:pt x="0" y="124"/>
                </a:lnTo>
                <a:lnTo>
                  <a:pt x="0" y="124"/>
                </a:lnTo>
                <a:lnTo>
                  <a:pt x="2" y="121"/>
                </a:lnTo>
                <a:lnTo>
                  <a:pt x="5" y="118"/>
                </a:lnTo>
                <a:lnTo>
                  <a:pt x="7" y="115"/>
                </a:lnTo>
                <a:lnTo>
                  <a:pt x="12" y="112"/>
                </a:lnTo>
                <a:lnTo>
                  <a:pt x="17" y="109"/>
                </a:lnTo>
                <a:lnTo>
                  <a:pt x="24" y="106"/>
                </a:lnTo>
                <a:lnTo>
                  <a:pt x="31" y="101"/>
                </a:lnTo>
                <a:lnTo>
                  <a:pt x="48" y="92"/>
                </a:lnTo>
                <a:lnTo>
                  <a:pt x="60" y="86"/>
                </a:lnTo>
                <a:lnTo>
                  <a:pt x="72" y="77"/>
                </a:lnTo>
                <a:lnTo>
                  <a:pt x="82" y="68"/>
                </a:lnTo>
                <a:lnTo>
                  <a:pt x="92" y="59"/>
                </a:lnTo>
                <a:lnTo>
                  <a:pt x="99" y="50"/>
                </a:lnTo>
                <a:lnTo>
                  <a:pt x="104" y="44"/>
                </a:lnTo>
                <a:lnTo>
                  <a:pt x="109" y="36"/>
                </a:lnTo>
                <a:lnTo>
                  <a:pt x="113" y="30"/>
                </a:lnTo>
                <a:lnTo>
                  <a:pt x="113" y="27"/>
                </a:lnTo>
                <a:lnTo>
                  <a:pt x="116" y="24"/>
                </a:lnTo>
                <a:lnTo>
                  <a:pt x="113" y="21"/>
                </a:lnTo>
                <a:lnTo>
                  <a:pt x="113" y="21"/>
                </a:lnTo>
                <a:lnTo>
                  <a:pt x="109" y="21"/>
                </a:lnTo>
                <a:lnTo>
                  <a:pt x="104" y="21"/>
                </a:lnTo>
                <a:lnTo>
                  <a:pt x="96" y="21"/>
                </a:lnTo>
                <a:lnTo>
                  <a:pt x="89" y="24"/>
                </a:lnTo>
                <a:lnTo>
                  <a:pt x="80" y="24"/>
                </a:lnTo>
                <a:lnTo>
                  <a:pt x="65" y="24"/>
                </a:lnTo>
                <a:lnTo>
                  <a:pt x="53" y="24"/>
                </a:lnTo>
                <a:lnTo>
                  <a:pt x="53" y="12"/>
                </a:lnTo>
                <a:lnTo>
                  <a:pt x="60" y="12"/>
                </a:lnTo>
                <a:lnTo>
                  <a:pt x="67" y="12"/>
                </a:lnTo>
                <a:lnTo>
                  <a:pt x="75" y="9"/>
                </a:lnTo>
                <a:lnTo>
                  <a:pt x="80" y="9"/>
                </a:lnTo>
                <a:lnTo>
                  <a:pt x="84" y="9"/>
                </a:lnTo>
                <a:lnTo>
                  <a:pt x="89" y="9"/>
                </a:lnTo>
                <a:lnTo>
                  <a:pt x="99" y="9"/>
                </a:lnTo>
                <a:lnTo>
                  <a:pt x="104" y="9"/>
                </a:lnTo>
                <a:lnTo>
                  <a:pt x="109" y="6"/>
                </a:lnTo>
                <a:lnTo>
                  <a:pt x="111" y="6"/>
                </a:lnTo>
                <a:lnTo>
                  <a:pt x="113" y="3"/>
                </a:lnTo>
                <a:lnTo>
                  <a:pt x="116" y="3"/>
                </a:lnTo>
                <a:lnTo>
                  <a:pt x="118" y="0"/>
                </a:lnTo>
                <a:lnTo>
                  <a:pt x="121" y="0"/>
                </a:lnTo>
                <a:lnTo>
                  <a:pt x="125" y="0"/>
                </a:lnTo>
                <a:lnTo>
                  <a:pt x="130" y="0"/>
                </a:lnTo>
                <a:lnTo>
                  <a:pt x="135" y="0"/>
                </a:lnTo>
                <a:lnTo>
                  <a:pt x="142" y="3"/>
                </a:lnTo>
                <a:lnTo>
                  <a:pt x="150" y="6"/>
                </a:lnTo>
                <a:lnTo>
                  <a:pt x="154" y="12"/>
                </a:lnTo>
                <a:lnTo>
                  <a:pt x="159" y="15"/>
                </a:lnTo>
                <a:lnTo>
                  <a:pt x="162" y="18"/>
                </a:lnTo>
                <a:lnTo>
                  <a:pt x="164" y="18"/>
                </a:lnTo>
                <a:lnTo>
                  <a:pt x="164" y="21"/>
                </a:lnTo>
                <a:lnTo>
                  <a:pt x="162" y="21"/>
                </a:lnTo>
                <a:lnTo>
                  <a:pt x="162" y="24"/>
                </a:lnTo>
                <a:lnTo>
                  <a:pt x="159" y="24"/>
                </a:lnTo>
                <a:lnTo>
                  <a:pt x="154" y="27"/>
                </a:lnTo>
                <a:lnTo>
                  <a:pt x="150" y="33"/>
                </a:lnTo>
                <a:lnTo>
                  <a:pt x="145" y="39"/>
                </a:lnTo>
                <a:lnTo>
                  <a:pt x="138" y="50"/>
                </a:lnTo>
                <a:lnTo>
                  <a:pt x="128" y="59"/>
                </a:lnTo>
                <a:lnTo>
                  <a:pt x="118" y="71"/>
                </a:lnTo>
                <a:lnTo>
                  <a:pt x="109" y="80"/>
                </a:lnTo>
                <a:lnTo>
                  <a:pt x="96" y="89"/>
                </a:lnTo>
                <a:lnTo>
                  <a:pt x="82" y="98"/>
                </a:lnTo>
                <a:lnTo>
                  <a:pt x="67" y="104"/>
                </a:lnTo>
                <a:lnTo>
                  <a:pt x="53" y="109"/>
                </a:lnTo>
                <a:lnTo>
                  <a:pt x="36" y="115"/>
                </a:lnTo>
                <a:lnTo>
                  <a:pt x="36" y="1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4" name="Freeform 83"/>
          <p:cNvSpPr>
            <a:spLocks/>
          </p:cNvSpPr>
          <p:nvPr/>
        </p:nvSpPr>
        <p:spPr bwMode="auto">
          <a:xfrm>
            <a:off x="9292242" y="667209"/>
            <a:ext cx="834924" cy="1690779"/>
          </a:xfrm>
          <a:custGeom>
            <a:avLst/>
            <a:gdLst>
              <a:gd name="T0" fmla="*/ 34 w 143"/>
              <a:gd name="T1" fmla="*/ 165 h 171"/>
              <a:gd name="T2" fmla="*/ 20 w 143"/>
              <a:gd name="T3" fmla="*/ 168 h 171"/>
              <a:gd name="T4" fmla="*/ 10 w 143"/>
              <a:gd name="T5" fmla="*/ 171 h 171"/>
              <a:gd name="T6" fmla="*/ 3 w 143"/>
              <a:gd name="T7" fmla="*/ 171 h 171"/>
              <a:gd name="T8" fmla="*/ 0 w 143"/>
              <a:gd name="T9" fmla="*/ 168 h 171"/>
              <a:gd name="T10" fmla="*/ 3 w 143"/>
              <a:gd name="T11" fmla="*/ 165 h 171"/>
              <a:gd name="T12" fmla="*/ 5 w 143"/>
              <a:gd name="T13" fmla="*/ 162 h 171"/>
              <a:gd name="T14" fmla="*/ 12 w 143"/>
              <a:gd name="T15" fmla="*/ 159 h 171"/>
              <a:gd name="T16" fmla="*/ 27 w 143"/>
              <a:gd name="T17" fmla="*/ 154 h 171"/>
              <a:gd name="T18" fmla="*/ 44 w 143"/>
              <a:gd name="T19" fmla="*/ 145 h 171"/>
              <a:gd name="T20" fmla="*/ 63 w 143"/>
              <a:gd name="T21" fmla="*/ 133 h 171"/>
              <a:gd name="T22" fmla="*/ 78 w 143"/>
              <a:gd name="T23" fmla="*/ 118 h 171"/>
              <a:gd name="T24" fmla="*/ 92 w 143"/>
              <a:gd name="T25" fmla="*/ 100 h 171"/>
              <a:gd name="T26" fmla="*/ 99 w 143"/>
              <a:gd name="T27" fmla="*/ 80 h 171"/>
              <a:gd name="T28" fmla="*/ 104 w 143"/>
              <a:gd name="T29" fmla="*/ 56 h 171"/>
              <a:gd name="T30" fmla="*/ 107 w 143"/>
              <a:gd name="T31" fmla="*/ 38 h 171"/>
              <a:gd name="T32" fmla="*/ 107 w 143"/>
              <a:gd name="T33" fmla="*/ 24 h 171"/>
              <a:gd name="T34" fmla="*/ 102 w 143"/>
              <a:gd name="T35" fmla="*/ 15 h 171"/>
              <a:gd name="T36" fmla="*/ 97 w 143"/>
              <a:gd name="T37" fmla="*/ 12 h 171"/>
              <a:gd name="T38" fmla="*/ 95 w 143"/>
              <a:gd name="T39" fmla="*/ 6 h 171"/>
              <a:gd name="T40" fmla="*/ 97 w 143"/>
              <a:gd name="T41" fmla="*/ 3 h 171"/>
              <a:gd name="T42" fmla="*/ 102 w 143"/>
              <a:gd name="T43" fmla="*/ 0 h 171"/>
              <a:gd name="T44" fmla="*/ 112 w 143"/>
              <a:gd name="T45" fmla="*/ 3 h 171"/>
              <a:gd name="T46" fmla="*/ 126 w 143"/>
              <a:gd name="T47" fmla="*/ 6 h 171"/>
              <a:gd name="T48" fmla="*/ 136 w 143"/>
              <a:gd name="T49" fmla="*/ 9 h 171"/>
              <a:gd name="T50" fmla="*/ 141 w 143"/>
              <a:gd name="T51" fmla="*/ 12 h 171"/>
              <a:gd name="T52" fmla="*/ 143 w 143"/>
              <a:gd name="T53" fmla="*/ 12 h 171"/>
              <a:gd name="T54" fmla="*/ 143 w 143"/>
              <a:gd name="T55" fmla="*/ 18 h 171"/>
              <a:gd name="T56" fmla="*/ 143 w 143"/>
              <a:gd name="T57" fmla="*/ 27 h 171"/>
              <a:gd name="T58" fmla="*/ 141 w 143"/>
              <a:gd name="T59" fmla="*/ 38 h 171"/>
              <a:gd name="T60" fmla="*/ 136 w 143"/>
              <a:gd name="T61" fmla="*/ 62 h 171"/>
              <a:gd name="T62" fmla="*/ 128 w 143"/>
              <a:gd name="T63" fmla="*/ 94 h 171"/>
              <a:gd name="T64" fmla="*/ 119 w 143"/>
              <a:gd name="T65" fmla="*/ 112 h 171"/>
              <a:gd name="T66" fmla="*/ 109 w 143"/>
              <a:gd name="T67" fmla="*/ 124 h 171"/>
              <a:gd name="T68" fmla="*/ 90 w 143"/>
              <a:gd name="T69" fmla="*/ 142 h 171"/>
              <a:gd name="T70" fmla="*/ 61 w 143"/>
              <a:gd name="T71" fmla="*/ 156 h 171"/>
              <a:gd name="T72" fmla="*/ 44 w 143"/>
              <a:gd name="T73" fmla="*/ 162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3" h="171">
                <a:moveTo>
                  <a:pt x="44" y="162"/>
                </a:moveTo>
                <a:lnTo>
                  <a:pt x="34" y="165"/>
                </a:lnTo>
                <a:lnTo>
                  <a:pt x="27" y="168"/>
                </a:lnTo>
                <a:lnTo>
                  <a:pt x="20" y="168"/>
                </a:lnTo>
                <a:lnTo>
                  <a:pt x="15" y="171"/>
                </a:lnTo>
                <a:lnTo>
                  <a:pt x="10" y="171"/>
                </a:lnTo>
                <a:lnTo>
                  <a:pt x="5" y="171"/>
                </a:lnTo>
                <a:lnTo>
                  <a:pt x="3" y="171"/>
                </a:lnTo>
                <a:lnTo>
                  <a:pt x="3" y="171"/>
                </a:lnTo>
                <a:lnTo>
                  <a:pt x="0" y="168"/>
                </a:lnTo>
                <a:lnTo>
                  <a:pt x="0" y="168"/>
                </a:lnTo>
                <a:lnTo>
                  <a:pt x="3" y="165"/>
                </a:lnTo>
                <a:lnTo>
                  <a:pt x="3" y="165"/>
                </a:lnTo>
                <a:lnTo>
                  <a:pt x="5" y="162"/>
                </a:lnTo>
                <a:lnTo>
                  <a:pt x="8" y="162"/>
                </a:lnTo>
                <a:lnTo>
                  <a:pt x="12" y="159"/>
                </a:lnTo>
                <a:lnTo>
                  <a:pt x="17" y="159"/>
                </a:lnTo>
                <a:lnTo>
                  <a:pt x="27" y="154"/>
                </a:lnTo>
                <a:lnTo>
                  <a:pt x="37" y="151"/>
                </a:lnTo>
                <a:lnTo>
                  <a:pt x="44" y="145"/>
                </a:lnTo>
                <a:lnTo>
                  <a:pt x="53" y="139"/>
                </a:lnTo>
                <a:lnTo>
                  <a:pt x="63" y="133"/>
                </a:lnTo>
                <a:lnTo>
                  <a:pt x="70" y="124"/>
                </a:lnTo>
                <a:lnTo>
                  <a:pt x="78" y="118"/>
                </a:lnTo>
                <a:lnTo>
                  <a:pt x="85" y="109"/>
                </a:lnTo>
                <a:lnTo>
                  <a:pt x="92" y="100"/>
                </a:lnTo>
                <a:lnTo>
                  <a:pt x="97" y="92"/>
                </a:lnTo>
                <a:lnTo>
                  <a:pt x="99" y="80"/>
                </a:lnTo>
                <a:lnTo>
                  <a:pt x="104" y="68"/>
                </a:lnTo>
                <a:lnTo>
                  <a:pt x="104" y="56"/>
                </a:lnTo>
                <a:lnTo>
                  <a:pt x="107" y="47"/>
                </a:lnTo>
                <a:lnTo>
                  <a:pt x="107" y="38"/>
                </a:lnTo>
                <a:lnTo>
                  <a:pt x="107" y="30"/>
                </a:lnTo>
                <a:lnTo>
                  <a:pt x="107" y="24"/>
                </a:lnTo>
                <a:lnTo>
                  <a:pt x="104" y="18"/>
                </a:lnTo>
                <a:lnTo>
                  <a:pt x="102" y="15"/>
                </a:lnTo>
                <a:lnTo>
                  <a:pt x="99" y="12"/>
                </a:lnTo>
                <a:lnTo>
                  <a:pt x="97" y="12"/>
                </a:lnTo>
                <a:lnTo>
                  <a:pt x="95" y="9"/>
                </a:lnTo>
                <a:lnTo>
                  <a:pt x="95" y="6"/>
                </a:lnTo>
                <a:lnTo>
                  <a:pt x="97" y="3"/>
                </a:lnTo>
                <a:lnTo>
                  <a:pt x="97" y="3"/>
                </a:lnTo>
                <a:lnTo>
                  <a:pt x="99" y="3"/>
                </a:lnTo>
                <a:lnTo>
                  <a:pt x="102" y="0"/>
                </a:lnTo>
                <a:lnTo>
                  <a:pt x="104" y="0"/>
                </a:lnTo>
                <a:lnTo>
                  <a:pt x="112" y="3"/>
                </a:lnTo>
                <a:lnTo>
                  <a:pt x="121" y="3"/>
                </a:lnTo>
                <a:lnTo>
                  <a:pt x="126" y="6"/>
                </a:lnTo>
                <a:lnTo>
                  <a:pt x="131" y="6"/>
                </a:lnTo>
                <a:lnTo>
                  <a:pt x="136" y="9"/>
                </a:lnTo>
                <a:lnTo>
                  <a:pt x="138" y="9"/>
                </a:lnTo>
                <a:lnTo>
                  <a:pt x="141" y="12"/>
                </a:lnTo>
                <a:lnTo>
                  <a:pt x="143" y="12"/>
                </a:lnTo>
                <a:lnTo>
                  <a:pt x="143" y="12"/>
                </a:lnTo>
                <a:lnTo>
                  <a:pt x="143" y="15"/>
                </a:lnTo>
                <a:lnTo>
                  <a:pt x="143" y="18"/>
                </a:lnTo>
                <a:lnTo>
                  <a:pt x="143" y="21"/>
                </a:lnTo>
                <a:lnTo>
                  <a:pt x="143" y="27"/>
                </a:lnTo>
                <a:lnTo>
                  <a:pt x="143" y="33"/>
                </a:lnTo>
                <a:lnTo>
                  <a:pt x="141" y="38"/>
                </a:lnTo>
                <a:lnTo>
                  <a:pt x="138" y="50"/>
                </a:lnTo>
                <a:lnTo>
                  <a:pt x="136" y="62"/>
                </a:lnTo>
                <a:lnTo>
                  <a:pt x="133" y="77"/>
                </a:lnTo>
                <a:lnTo>
                  <a:pt x="128" y="94"/>
                </a:lnTo>
                <a:lnTo>
                  <a:pt x="124" y="106"/>
                </a:lnTo>
                <a:lnTo>
                  <a:pt x="119" y="112"/>
                </a:lnTo>
                <a:lnTo>
                  <a:pt x="114" y="118"/>
                </a:lnTo>
                <a:lnTo>
                  <a:pt x="109" y="124"/>
                </a:lnTo>
                <a:lnTo>
                  <a:pt x="104" y="130"/>
                </a:lnTo>
                <a:lnTo>
                  <a:pt x="90" y="142"/>
                </a:lnTo>
                <a:lnTo>
                  <a:pt x="75" y="148"/>
                </a:lnTo>
                <a:lnTo>
                  <a:pt x="61" y="156"/>
                </a:lnTo>
                <a:lnTo>
                  <a:pt x="44" y="162"/>
                </a:lnTo>
                <a:lnTo>
                  <a:pt x="44" y="16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" name="Freeform 84"/>
          <p:cNvSpPr>
            <a:spLocks/>
          </p:cNvSpPr>
          <p:nvPr/>
        </p:nvSpPr>
        <p:spPr bwMode="auto">
          <a:xfrm>
            <a:off x="9549141" y="1369231"/>
            <a:ext cx="945855" cy="286743"/>
          </a:xfrm>
          <a:custGeom>
            <a:avLst/>
            <a:gdLst>
              <a:gd name="T0" fmla="*/ 152 w 162"/>
              <a:gd name="T1" fmla="*/ 3 h 29"/>
              <a:gd name="T2" fmla="*/ 155 w 162"/>
              <a:gd name="T3" fmla="*/ 3 h 29"/>
              <a:gd name="T4" fmla="*/ 157 w 162"/>
              <a:gd name="T5" fmla="*/ 6 h 29"/>
              <a:gd name="T6" fmla="*/ 159 w 162"/>
              <a:gd name="T7" fmla="*/ 6 h 29"/>
              <a:gd name="T8" fmla="*/ 162 w 162"/>
              <a:gd name="T9" fmla="*/ 9 h 29"/>
              <a:gd name="T10" fmla="*/ 159 w 162"/>
              <a:gd name="T11" fmla="*/ 12 h 29"/>
              <a:gd name="T12" fmla="*/ 159 w 162"/>
              <a:gd name="T13" fmla="*/ 12 h 29"/>
              <a:gd name="T14" fmla="*/ 157 w 162"/>
              <a:gd name="T15" fmla="*/ 12 h 29"/>
              <a:gd name="T16" fmla="*/ 152 w 162"/>
              <a:gd name="T17" fmla="*/ 15 h 29"/>
              <a:gd name="T18" fmla="*/ 147 w 162"/>
              <a:gd name="T19" fmla="*/ 15 h 29"/>
              <a:gd name="T20" fmla="*/ 140 w 162"/>
              <a:gd name="T21" fmla="*/ 15 h 29"/>
              <a:gd name="T22" fmla="*/ 133 w 162"/>
              <a:gd name="T23" fmla="*/ 18 h 29"/>
              <a:gd name="T24" fmla="*/ 126 w 162"/>
              <a:gd name="T25" fmla="*/ 18 h 29"/>
              <a:gd name="T26" fmla="*/ 109 w 162"/>
              <a:gd name="T27" fmla="*/ 21 h 29"/>
              <a:gd name="T28" fmla="*/ 92 w 162"/>
              <a:gd name="T29" fmla="*/ 23 h 29"/>
              <a:gd name="T30" fmla="*/ 58 w 162"/>
              <a:gd name="T31" fmla="*/ 26 h 29"/>
              <a:gd name="T32" fmla="*/ 41 w 162"/>
              <a:gd name="T33" fmla="*/ 29 h 29"/>
              <a:gd name="T34" fmla="*/ 36 w 162"/>
              <a:gd name="T35" fmla="*/ 29 h 29"/>
              <a:gd name="T36" fmla="*/ 29 w 162"/>
              <a:gd name="T37" fmla="*/ 29 h 29"/>
              <a:gd name="T38" fmla="*/ 24 w 162"/>
              <a:gd name="T39" fmla="*/ 29 h 29"/>
              <a:gd name="T40" fmla="*/ 19 w 162"/>
              <a:gd name="T41" fmla="*/ 29 h 29"/>
              <a:gd name="T42" fmla="*/ 14 w 162"/>
              <a:gd name="T43" fmla="*/ 29 h 29"/>
              <a:gd name="T44" fmla="*/ 9 w 162"/>
              <a:gd name="T45" fmla="*/ 26 h 29"/>
              <a:gd name="T46" fmla="*/ 5 w 162"/>
              <a:gd name="T47" fmla="*/ 26 h 29"/>
              <a:gd name="T48" fmla="*/ 0 w 162"/>
              <a:gd name="T49" fmla="*/ 23 h 29"/>
              <a:gd name="T50" fmla="*/ 0 w 162"/>
              <a:gd name="T51" fmla="*/ 23 h 29"/>
              <a:gd name="T52" fmla="*/ 0 w 162"/>
              <a:gd name="T53" fmla="*/ 21 h 29"/>
              <a:gd name="T54" fmla="*/ 0 w 162"/>
              <a:gd name="T55" fmla="*/ 21 h 29"/>
              <a:gd name="T56" fmla="*/ 0 w 162"/>
              <a:gd name="T57" fmla="*/ 21 h 29"/>
              <a:gd name="T58" fmla="*/ 2 w 162"/>
              <a:gd name="T59" fmla="*/ 21 h 29"/>
              <a:gd name="T60" fmla="*/ 5 w 162"/>
              <a:gd name="T61" fmla="*/ 18 h 29"/>
              <a:gd name="T62" fmla="*/ 12 w 162"/>
              <a:gd name="T63" fmla="*/ 18 h 29"/>
              <a:gd name="T64" fmla="*/ 19 w 162"/>
              <a:gd name="T65" fmla="*/ 15 h 29"/>
              <a:gd name="T66" fmla="*/ 26 w 162"/>
              <a:gd name="T67" fmla="*/ 15 h 29"/>
              <a:gd name="T68" fmla="*/ 38 w 162"/>
              <a:gd name="T69" fmla="*/ 12 h 29"/>
              <a:gd name="T70" fmla="*/ 51 w 162"/>
              <a:gd name="T71" fmla="*/ 12 h 29"/>
              <a:gd name="T72" fmla="*/ 63 w 162"/>
              <a:gd name="T73" fmla="*/ 9 h 29"/>
              <a:gd name="T74" fmla="*/ 77 w 162"/>
              <a:gd name="T75" fmla="*/ 6 h 29"/>
              <a:gd name="T76" fmla="*/ 89 w 162"/>
              <a:gd name="T77" fmla="*/ 6 h 29"/>
              <a:gd name="T78" fmla="*/ 99 w 162"/>
              <a:gd name="T79" fmla="*/ 3 h 29"/>
              <a:gd name="T80" fmla="*/ 109 w 162"/>
              <a:gd name="T81" fmla="*/ 3 h 29"/>
              <a:gd name="T82" fmla="*/ 116 w 162"/>
              <a:gd name="T83" fmla="*/ 0 h 29"/>
              <a:gd name="T84" fmla="*/ 123 w 162"/>
              <a:gd name="T85" fmla="*/ 0 h 29"/>
              <a:gd name="T86" fmla="*/ 128 w 162"/>
              <a:gd name="T87" fmla="*/ 0 h 29"/>
              <a:gd name="T88" fmla="*/ 130 w 162"/>
              <a:gd name="T89" fmla="*/ 0 h 29"/>
              <a:gd name="T90" fmla="*/ 142 w 162"/>
              <a:gd name="T91" fmla="*/ 0 h 29"/>
              <a:gd name="T92" fmla="*/ 152 w 162"/>
              <a:gd name="T93" fmla="*/ 3 h 29"/>
              <a:gd name="T94" fmla="*/ 152 w 162"/>
              <a:gd name="T95" fmla="*/ 3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2" h="29">
                <a:moveTo>
                  <a:pt x="152" y="3"/>
                </a:moveTo>
                <a:lnTo>
                  <a:pt x="155" y="3"/>
                </a:lnTo>
                <a:lnTo>
                  <a:pt x="157" y="6"/>
                </a:lnTo>
                <a:lnTo>
                  <a:pt x="159" y="6"/>
                </a:lnTo>
                <a:lnTo>
                  <a:pt x="162" y="9"/>
                </a:lnTo>
                <a:lnTo>
                  <a:pt x="159" y="12"/>
                </a:lnTo>
                <a:lnTo>
                  <a:pt x="159" y="12"/>
                </a:lnTo>
                <a:lnTo>
                  <a:pt x="157" y="12"/>
                </a:lnTo>
                <a:lnTo>
                  <a:pt x="152" y="15"/>
                </a:lnTo>
                <a:lnTo>
                  <a:pt x="147" y="15"/>
                </a:lnTo>
                <a:lnTo>
                  <a:pt x="140" y="15"/>
                </a:lnTo>
                <a:lnTo>
                  <a:pt x="133" y="18"/>
                </a:lnTo>
                <a:lnTo>
                  <a:pt x="126" y="18"/>
                </a:lnTo>
                <a:lnTo>
                  <a:pt x="109" y="21"/>
                </a:lnTo>
                <a:lnTo>
                  <a:pt x="92" y="23"/>
                </a:lnTo>
                <a:lnTo>
                  <a:pt x="58" y="26"/>
                </a:lnTo>
                <a:lnTo>
                  <a:pt x="41" y="29"/>
                </a:lnTo>
                <a:lnTo>
                  <a:pt x="36" y="29"/>
                </a:lnTo>
                <a:lnTo>
                  <a:pt x="29" y="29"/>
                </a:lnTo>
                <a:lnTo>
                  <a:pt x="24" y="29"/>
                </a:lnTo>
                <a:lnTo>
                  <a:pt x="19" y="29"/>
                </a:lnTo>
                <a:lnTo>
                  <a:pt x="14" y="29"/>
                </a:lnTo>
                <a:lnTo>
                  <a:pt x="9" y="26"/>
                </a:lnTo>
                <a:lnTo>
                  <a:pt x="5" y="26"/>
                </a:lnTo>
                <a:lnTo>
                  <a:pt x="0" y="23"/>
                </a:lnTo>
                <a:lnTo>
                  <a:pt x="0" y="23"/>
                </a:lnTo>
                <a:lnTo>
                  <a:pt x="0" y="21"/>
                </a:lnTo>
                <a:lnTo>
                  <a:pt x="0" y="21"/>
                </a:lnTo>
                <a:lnTo>
                  <a:pt x="0" y="21"/>
                </a:lnTo>
                <a:lnTo>
                  <a:pt x="2" y="21"/>
                </a:lnTo>
                <a:lnTo>
                  <a:pt x="5" y="18"/>
                </a:lnTo>
                <a:lnTo>
                  <a:pt x="12" y="18"/>
                </a:lnTo>
                <a:lnTo>
                  <a:pt x="19" y="15"/>
                </a:lnTo>
                <a:lnTo>
                  <a:pt x="26" y="15"/>
                </a:lnTo>
                <a:lnTo>
                  <a:pt x="38" y="12"/>
                </a:lnTo>
                <a:lnTo>
                  <a:pt x="51" y="12"/>
                </a:lnTo>
                <a:lnTo>
                  <a:pt x="63" y="9"/>
                </a:lnTo>
                <a:lnTo>
                  <a:pt x="77" y="6"/>
                </a:lnTo>
                <a:lnTo>
                  <a:pt x="89" y="6"/>
                </a:lnTo>
                <a:lnTo>
                  <a:pt x="99" y="3"/>
                </a:lnTo>
                <a:lnTo>
                  <a:pt x="109" y="3"/>
                </a:lnTo>
                <a:lnTo>
                  <a:pt x="116" y="0"/>
                </a:lnTo>
                <a:lnTo>
                  <a:pt x="123" y="0"/>
                </a:lnTo>
                <a:lnTo>
                  <a:pt x="128" y="0"/>
                </a:lnTo>
                <a:lnTo>
                  <a:pt x="130" y="0"/>
                </a:lnTo>
                <a:lnTo>
                  <a:pt x="142" y="0"/>
                </a:lnTo>
                <a:lnTo>
                  <a:pt x="152" y="3"/>
                </a:lnTo>
                <a:lnTo>
                  <a:pt x="152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6" name="Freeform 85"/>
          <p:cNvSpPr>
            <a:spLocks/>
          </p:cNvSpPr>
          <p:nvPr/>
        </p:nvSpPr>
        <p:spPr bwMode="auto">
          <a:xfrm>
            <a:off x="9887780" y="1626307"/>
            <a:ext cx="957533" cy="702022"/>
          </a:xfrm>
          <a:custGeom>
            <a:avLst/>
            <a:gdLst>
              <a:gd name="T0" fmla="*/ 116 w 164"/>
              <a:gd name="T1" fmla="*/ 71 h 71"/>
              <a:gd name="T2" fmla="*/ 106 w 164"/>
              <a:gd name="T3" fmla="*/ 71 h 71"/>
              <a:gd name="T4" fmla="*/ 97 w 164"/>
              <a:gd name="T5" fmla="*/ 71 h 71"/>
              <a:gd name="T6" fmla="*/ 89 w 164"/>
              <a:gd name="T7" fmla="*/ 68 h 71"/>
              <a:gd name="T8" fmla="*/ 82 w 164"/>
              <a:gd name="T9" fmla="*/ 68 h 71"/>
              <a:gd name="T10" fmla="*/ 77 w 164"/>
              <a:gd name="T11" fmla="*/ 68 h 71"/>
              <a:gd name="T12" fmla="*/ 72 w 164"/>
              <a:gd name="T13" fmla="*/ 65 h 71"/>
              <a:gd name="T14" fmla="*/ 70 w 164"/>
              <a:gd name="T15" fmla="*/ 65 h 71"/>
              <a:gd name="T16" fmla="*/ 68 w 164"/>
              <a:gd name="T17" fmla="*/ 65 h 71"/>
              <a:gd name="T18" fmla="*/ 65 w 164"/>
              <a:gd name="T19" fmla="*/ 62 h 71"/>
              <a:gd name="T20" fmla="*/ 60 w 164"/>
              <a:gd name="T21" fmla="*/ 59 h 71"/>
              <a:gd name="T22" fmla="*/ 55 w 164"/>
              <a:gd name="T23" fmla="*/ 54 h 71"/>
              <a:gd name="T24" fmla="*/ 48 w 164"/>
              <a:gd name="T25" fmla="*/ 48 h 71"/>
              <a:gd name="T26" fmla="*/ 39 w 164"/>
              <a:gd name="T27" fmla="*/ 39 h 71"/>
              <a:gd name="T28" fmla="*/ 26 w 164"/>
              <a:gd name="T29" fmla="*/ 30 h 71"/>
              <a:gd name="T30" fmla="*/ 14 w 164"/>
              <a:gd name="T31" fmla="*/ 21 h 71"/>
              <a:gd name="T32" fmla="*/ 0 w 164"/>
              <a:gd name="T33" fmla="*/ 9 h 71"/>
              <a:gd name="T34" fmla="*/ 10 w 164"/>
              <a:gd name="T35" fmla="*/ 0 h 71"/>
              <a:gd name="T36" fmla="*/ 26 w 164"/>
              <a:gd name="T37" fmla="*/ 9 h 71"/>
              <a:gd name="T38" fmla="*/ 43 w 164"/>
              <a:gd name="T39" fmla="*/ 18 h 71"/>
              <a:gd name="T40" fmla="*/ 58 w 164"/>
              <a:gd name="T41" fmla="*/ 27 h 71"/>
              <a:gd name="T42" fmla="*/ 75 w 164"/>
              <a:gd name="T43" fmla="*/ 33 h 71"/>
              <a:gd name="T44" fmla="*/ 87 w 164"/>
              <a:gd name="T45" fmla="*/ 39 h 71"/>
              <a:gd name="T46" fmla="*/ 101 w 164"/>
              <a:gd name="T47" fmla="*/ 45 h 71"/>
              <a:gd name="T48" fmla="*/ 114 w 164"/>
              <a:gd name="T49" fmla="*/ 48 h 71"/>
              <a:gd name="T50" fmla="*/ 126 w 164"/>
              <a:gd name="T51" fmla="*/ 54 h 71"/>
              <a:gd name="T52" fmla="*/ 135 w 164"/>
              <a:gd name="T53" fmla="*/ 57 h 71"/>
              <a:gd name="T54" fmla="*/ 143 w 164"/>
              <a:gd name="T55" fmla="*/ 59 h 71"/>
              <a:gd name="T56" fmla="*/ 150 w 164"/>
              <a:gd name="T57" fmla="*/ 62 h 71"/>
              <a:gd name="T58" fmla="*/ 157 w 164"/>
              <a:gd name="T59" fmla="*/ 65 h 71"/>
              <a:gd name="T60" fmla="*/ 162 w 164"/>
              <a:gd name="T61" fmla="*/ 65 h 71"/>
              <a:gd name="T62" fmla="*/ 164 w 164"/>
              <a:gd name="T63" fmla="*/ 68 h 71"/>
              <a:gd name="T64" fmla="*/ 164 w 164"/>
              <a:gd name="T65" fmla="*/ 68 h 71"/>
              <a:gd name="T66" fmla="*/ 164 w 164"/>
              <a:gd name="T67" fmla="*/ 68 h 71"/>
              <a:gd name="T68" fmla="*/ 164 w 164"/>
              <a:gd name="T69" fmla="*/ 68 h 71"/>
              <a:gd name="T70" fmla="*/ 159 w 164"/>
              <a:gd name="T71" fmla="*/ 68 h 71"/>
              <a:gd name="T72" fmla="*/ 155 w 164"/>
              <a:gd name="T73" fmla="*/ 71 h 71"/>
              <a:gd name="T74" fmla="*/ 150 w 164"/>
              <a:gd name="T75" fmla="*/ 71 h 71"/>
              <a:gd name="T76" fmla="*/ 143 w 164"/>
              <a:gd name="T77" fmla="*/ 71 h 71"/>
              <a:gd name="T78" fmla="*/ 135 w 164"/>
              <a:gd name="T79" fmla="*/ 71 h 71"/>
              <a:gd name="T80" fmla="*/ 126 w 164"/>
              <a:gd name="T81" fmla="*/ 71 h 71"/>
              <a:gd name="T82" fmla="*/ 116 w 164"/>
              <a:gd name="T83" fmla="*/ 71 h 71"/>
              <a:gd name="T84" fmla="*/ 116 w 164"/>
              <a:gd name="T85" fmla="*/ 71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4" h="71">
                <a:moveTo>
                  <a:pt x="116" y="71"/>
                </a:moveTo>
                <a:lnTo>
                  <a:pt x="106" y="71"/>
                </a:lnTo>
                <a:lnTo>
                  <a:pt x="97" y="71"/>
                </a:lnTo>
                <a:lnTo>
                  <a:pt x="89" y="68"/>
                </a:lnTo>
                <a:lnTo>
                  <a:pt x="82" y="68"/>
                </a:lnTo>
                <a:lnTo>
                  <a:pt x="77" y="68"/>
                </a:lnTo>
                <a:lnTo>
                  <a:pt x="72" y="65"/>
                </a:lnTo>
                <a:lnTo>
                  <a:pt x="70" y="65"/>
                </a:lnTo>
                <a:lnTo>
                  <a:pt x="68" y="65"/>
                </a:lnTo>
                <a:lnTo>
                  <a:pt x="65" y="62"/>
                </a:lnTo>
                <a:lnTo>
                  <a:pt x="60" y="59"/>
                </a:lnTo>
                <a:lnTo>
                  <a:pt x="55" y="54"/>
                </a:lnTo>
                <a:lnTo>
                  <a:pt x="48" y="48"/>
                </a:lnTo>
                <a:lnTo>
                  <a:pt x="39" y="39"/>
                </a:lnTo>
                <a:lnTo>
                  <a:pt x="26" y="30"/>
                </a:lnTo>
                <a:lnTo>
                  <a:pt x="14" y="21"/>
                </a:lnTo>
                <a:lnTo>
                  <a:pt x="0" y="9"/>
                </a:lnTo>
                <a:lnTo>
                  <a:pt x="10" y="0"/>
                </a:lnTo>
                <a:lnTo>
                  <a:pt x="26" y="9"/>
                </a:lnTo>
                <a:lnTo>
                  <a:pt x="43" y="18"/>
                </a:lnTo>
                <a:lnTo>
                  <a:pt x="58" y="27"/>
                </a:lnTo>
                <a:lnTo>
                  <a:pt x="75" y="33"/>
                </a:lnTo>
                <a:lnTo>
                  <a:pt x="87" y="39"/>
                </a:lnTo>
                <a:lnTo>
                  <a:pt x="101" y="45"/>
                </a:lnTo>
                <a:lnTo>
                  <a:pt x="114" y="48"/>
                </a:lnTo>
                <a:lnTo>
                  <a:pt x="126" y="54"/>
                </a:lnTo>
                <a:lnTo>
                  <a:pt x="135" y="57"/>
                </a:lnTo>
                <a:lnTo>
                  <a:pt x="143" y="59"/>
                </a:lnTo>
                <a:lnTo>
                  <a:pt x="150" y="62"/>
                </a:lnTo>
                <a:lnTo>
                  <a:pt x="157" y="65"/>
                </a:lnTo>
                <a:lnTo>
                  <a:pt x="162" y="65"/>
                </a:lnTo>
                <a:lnTo>
                  <a:pt x="164" y="68"/>
                </a:lnTo>
                <a:lnTo>
                  <a:pt x="164" y="68"/>
                </a:lnTo>
                <a:lnTo>
                  <a:pt x="164" y="68"/>
                </a:lnTo>
                <a:lnTo>
                  <a:pt x="164" y="68"/>
                </a:lnTo>
                <a:lnTo>
                  <a:pt x="159" y="68"/>
                </a:lnTo>
                <a:lnTo>
                  <a:pt x="155" y="71"/>
                </a:lnTo>
                <a:lnTo>
                  <a:pt x="150" y="71"/>
                </a:lnTo>
                <a:lnTo>
                  <a:pt x="143" y="71"/>
                </a:lnTo>
                <a:lnTo>
                  <a:pt x="135" y="71"/>
                </a:lnTo>
                <a:lnTo>
                  <a:pt x="126" y="71"/>
                </a:lnTo>
                <a:lnTo>
                  <a:pt x="116" y="71"/>
                </a:lnTo>
                <a:lnTo>
                  <a:pt x="116" y="7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" name="Freeform 86"/>
          <p:cNvSpPr>
            <a:spLocks/>
          </p:cNvSpPr>
          <p:nvPr/>
        </p:nvSpPr>
        <p:spPr bwMode="auto">
          <a:xfrm>
            <a:off x="8544901" y="2417314"/>
            <a:ext cx="367834" cy="613029"/>
          </a:xfrm>
          <a:custGeom>
            <a:avLst/>
            <a:gdLst>
              <a:gd name="T0" fmla="*/ 53 w 63"/>
              <a:gd name="T1" fmla="*/ 38 h 62"/>
              <a:gd name="T2" fmla="*/ 48 w 63"/>
              <a:gd name="T3" fmla="*/ 44 h 62"/>
              <a:gd name="T4" fmla="*/ 44 w 63"/>
              <a:gd name="T5" fmla="*/ 47 h 62"/>
              <a:gd name="T6" fmla="*/ 34 w 63"/>
              <a:gd name="T7" fmla="*/ 56 h 62"/>
              <a:gd name="T8" fmla="*/ 27 w 63"/>
              <a:gd name="T9" fmla="*/ 59 h 62"/>
              <a:gd name="T10" fmla="*/ 22 w 63"/>
              <a:gd name="T11" fmla="*/ 59 h 62"/>
              <a:gd name="T12" fmla="*/ 19 w 63"/>
              <a:gd name="T13" fmla="*/ 62 h 62"/>
              <a:gd name="T14" fmla="*/ 17 w 63"/>
              <a:gd name="T15" fmla="*/ 62 h 62"/>
              <a:gd name="T16" fmla="*/ 15 w 63"/>
              <a:gd name="T17" fmla="*/ 62 h 62"/>
              <a:gd name="T18" fmla="*/ 10 w 63"/>
              <a:gd name="T19" fmla="*/ 59 h 62"/>
              <a:gd name="T20" fmla="*/ 7 w 63"/>
              <a:gd name="T21" fmla="*/ 56 h 62"/>
              <a:gd name="T22" fmla="*/ 5 w 63"/>
              <a:gd name="T23" fmla="*/ 56 h 62"/>
              <a:gd name="T24" fmla="*/ 3 w 63"/>
              <a:gd name="T25" fmla="*/ 50 h 62"/>
              <a:gd name="T26" fmla="*/ 3 w 63"/>
              <a:gd name="T27" fmla="*/ 50 h 62"/>
              <a:gd name="T28" fmla="*/ 0 w 63"/>
              <a:gd name="T29" fmla="*/ 47 h 62"/>
              <a:gd name="T30" fmla="*/ 3 w 63"/>
              <a:gd name="T31" fmla="*/ 44 h 62"/>
              <a:gd name="T32" fmla="*/ 3 w 63"/>
              <a:gd name="T33" fmla="*/ 41 h 62"/>
              <a:gd name="T34" fmla="*/ 5 w 63"/>
              <a:gd name="T35" fmla="*/ 41 h 62"/>
              <a:gd name="T36" fmla="*/ 7 w 63"/>
              <a:gd name="T37" fmla="*/ 38 h 62"/>
              <a:gd name="T38" fmla="*/ 12 w 63"/>
              <a:gd name="T39" fmla="*/ 33 h 62"/>
              <a:gd name="T40" fmla="*/ 19 w 63"/>
              <a:gd name="T41" fmla="*/ 30 h 62"/>
              <a:gd name="T42" fmla="*/ 27 w 63"/>
              <a:gd name="T43" fmla="*/ 21 h 62"/>
              <a:gd name="T44" fmla="*/ 36 w 63"/>
              <a:gd name="T45" fmla="*/ 12 h 62"/>
              <a:gd name="T46" fmla="*/ 46 w 63"/>
              <a:gd name="T47" fmla="*/ 0 h 62"/>
              <a:gd name="T48" fmla="*/ 51 w 63"/>
              <a:gd name="T49" fmla="*/ 3 h 62"/>
              <a:gd name="T50" fmla="*/ 56 w 63"/>
              <a:gd name="T51" fmla="*/ 9 h 62"/>
              <a:gd name="T52" fmla="*/ 61 w 63"/>
              <a:gd name="T53" fmla="*/ 15 h 62"/>
              <a:gd name="T54" fmla="*/ 63 w 63"/>
              <a:gd name="T55" fmla="*/ 18 h 62"/>
              <a:gd name="T56" fmla="*/ 63 w 63"/>
              <a:gd name="T57" fmla="*/ 24 h 62"/>
              <a:gd name="T58" fmla="*/ 61 w 63"/>
              <a:gd name="T59" fmla="*/ 30 h 62"/>
              <a:gd name="T60" fmla="*/ 58 w 63"/>
              <a:gd name="T61" fmla="*/ 33 h 62"/>
              <a:gd name="T62" fmla="*/ 53 w 63"/>
              <a:gd name="T63" fmla="*/ 38 h 62"/>
              <a:gd name="T64" fmla="*/ 53 w 63"/>
              <a:gd name="T65" fmla="*/ 38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3" h="62">
                <a:moveTo>
                  <a:pt x="53" y="38"/>
                </a:moveTo>
                <a:lnTo>
                  <a:pt x="48" y="44"/>
                </a:lnTo>
                <a:lnTo>
                  <a:pt x="44" y="47"/>
                </a:lnTo>
                <a:lnTo>
                  <a:pt x="34" y="56"/>
                </a:lnTo>
                <a:lnTo>
                  <a:pt x="27" y="59"/>
                </a:lnTo>
                <a:lnTo>
                  <a:pt x="22" y="59"/>
                </a:lnTo>
                <a:lnTo>
                  <a:pt x="19" y="62"/>
                </a:lnTo>
                <a:lnTo>
                  <a:pt x="17" y="62"/>
                </a:lnTo>
                <a:lnTo>
                  <a:pt x="15" y="62"/>
                </a:lnTo>
                <a:lnTo>
                  <a:pt x="10" y="59"/>
                </a:lnTo>
                <a:lnTo>
                  <a:pt x="7" y="56"/>
                </a:lnTo>
                <a:lnTo>
                  <a:pt x="5" y="56"/>
                </a:lnTo>
                <a:lnTo>
                  <a:pt x="3" y="50"/>
                </a:lnTo>
                <a:lnTo>
                  <a:pt x="3" y="50"/>
                </a:lnTo>
                <a:lnTo>
                  <a:pt x="0" y="47"/>
                </a:lnTo>
                <a:lnTo>
                  <a:pt x="3" y="44"/>
                </a:lnTo>
                <a:lnTo>
                  <a:pt x="3" y="41"/>
                </a:lnTo>
                <a:lnTo>
                  <a:pt x="5" y="41"/>
                </a:lnTo>
                <a:lnTo>
                  <a:pt x="7" y="38"/>
                </a:lnTo>
                <a:lnTo>
                  <a:pt x="12" y="33"/>
                </a:lnTo>
                <a:lnTo>
                  <a:pt x="19" y="30"/>
                </a:lnTo>
                <a:lnTo>
                  <a:pt x="27" y="21"/>
                </a:lnTo>
                <a:lnTo>
                  <a:pt x="36" y="12"/>
                </a:lnTo>
                <a:lnTo>
                  <a:pt x="46" y="0"/>
                </a:lnTo>
                <a:lnTo>
                  <a:pt x="51" y="3"/>
                </a:lnTo>
                <a:lnTo>
                  <a:pt x="56" y="9"/>
                </a:lnTo>
                <a:lnTo>
                  <a:pt x="61" y="15"/>
                </a:lnTo>
                <a:lnTo>
                  <a:pt x="63" y="18"/>
                </a:lnTo>
                <a:lnTo>
                  <a:pt x="63" y="24"/>
                </a:lnTo>
                <a:lnTo>
                  <a:pt x="61" y="30"/>
                </a:lnTo>
                <a:lnTo>
                  <a:pt x="58" y="33"/>
                </a:lnTo>
                <a:lnTo>
                  <a:pt x="53" y="38"/>
                </a:lnTo>
                <a:lnTo>
                  <a:pt x="53" y="3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8" name="Freeform 87"/>
          <p:cNvSpPr>
            <a:spLocks/>
          </p:cNvSpPr>
          <p:nvPr/>
        </p:nvSpPr>
        <p:spPr bwMode="auto">
          <a:xfrm>
            <a:off x="9181311" y="2417314"/>
            <a:ext cx="309448" cy="405394"/>
          </a:xfrm>
          <a:custGeom>
            <a:avLst/>
            <a:gdLst>
              <a:gd name="T0" fmla="*/ 53 w 53"/>
              <a:gd name="T1" fmla="*/ 24 h 41"/>
              <a:gd name="T2" fmla="*/ 53 w 53"/>
              <a:gd name="T3" fmla="*/ 27 h 41"/>
              <a:gd name="T4" fmla="*/ 53 w 53"/>
              <a:gd name="T5" fmla="*/ 30 h 41"/>
              <a:gd name="T6" fmla="*/ 51 w 53"/>
              <a:gd name="T7" fmla="*/ 33 h 41"/>
              <a:gd name="T8" fmla="*/ 46 w 53"/>
              <a:gd name="T9" fmla="*/ 36 h 41"/>
              <a:gd name="T10" fmla="*/ 43 w 53"/>
              <a:gd name="T11" fmla="*/ 38 h 41"/>
              <a:gd name="T12" fmla="*/ 39 w 53"/>
              <a:gd name="T13" fmla="*/ 41 h 41"/>
              <a:gd name="T14" fmla="*/ 36 w 53"/>
              <a:gd name="T15" fmla="*/ 41 h 41"/>
              <a:gd name="T16" fmla="*/ 31 w 53"/>
              <a:gd name="T17" fmla="*/ 41 h 41"/>
              <a:gd name="T18" fmla="*/ 29 w 53"/>
              <a:gd name="T19" fmla="*/ 41 h 41"/>
              <a:gd name="T20" fmla="*/ 24 w 53"/>
              <a:gd name="T21" fmla="*/ 38 h 41"/>
              <a:gd name="T22" fmla="*/ 19 w 53"/>
              <a:gd name="T23" fmla="*/ 33 h 41"/>
              <a:gd name="T24" fmla="*/ 12 w 53"/>
              <a:gd name="T25" fmla="*/ 24 h 41"/>
              <a:gd name="T26" fmla="*/ 7 w 53"/>
              <a:gd name="T27" fmla="*/ 18 h 41"/>
              <a:gd name="T28" fmla="*/ 5 w 53"/>
              <a:gd name="T29" fmla="*/ 15 h 41"/>
              <a:gd name="T30" fmla="*/ 2 w 53"/>
              <a:gd name="T31" fmla="*/ 12 h 41"/>
              <a:gd name="T32" fmla="*/ 2 w 53"/>
              <a:gd name="T33" fmla="*/ 9 h 41"/>
              <a:gd name="T34" fmla="*/ 0 w 53"/>
              <a:gd name="T35" fmla="*/ 6 h 41"/>
              <a:gd name="T36" fmla="*/ 0 w 53"/>
              <a:gd name="T37" fmla="*/ 3 h 41"/>
              <a:gd name="T38" fmla="*/ 0 w 53"/>
              <a:gd name="T39" fmla="*/ 0 h 41"/>
              <a:gd name="T40" fmla="*/ 0 w 53"/>
              <a:gd name="T41" fmla="*/ 0 h 41"/>
              <a:gd name="T42" fmla="*/ 2 w 53"/>
              <a:gd name="T43" fmla="*/ 0 h 41"/>
              <a:gd name="T44" fmla="*/ 7 w 53"/>
              <a:gd name="T45" fmla="*/ 0 h 41"/>
              <a:gd name="T46" fmla="*/ 14 w 53"/>
              <a:gd name="T47" fmla="*/ 0 h 41"/>
              <a:gd name="T48" fmla="*/ 22 w 53"/>
              <a:gd name="T49" fmla="*/ 0 h 41"/>
              <a:gd name="T50" fmla="*/ 29 w 53"/>
              <a:gd name="T51" fmla="*/ 3 h 41"/>
              <a:gd name="T52" fmla="*/ 36 w 53"/>
              <a:gd name="T53" fmla="*/ 6 h 41"/>
              <a:gd name="T54" fmla="*/ 41 w 53"/>
              <a:gd name="T55" fmla="*/ 9 h 41"/>
              <a:gd name="T56" fmla="*/ 46 w 53"/>
              <a:gd name="T57" fmla="*/ 12 h 41"/>
              <a:gd name="T58" fmla="*/ 48 w 53"/>
              <a:gd name="T59" fmla="*/ 15 h 41"/>
              <a:gd name="T60" fmla="*/ 51 w 53"/>
              <a:gd name="T61" fmla="*/ 18 h 41"/>
              <a:gd name="T62" fmla="*/ 53 w 53"/>
              <a:gd name="T63" fmla="*/ 24 h 41"/>
              <a:gd name="T64" fmla="*/ 53 w 53"/>
              <a:gd name="T65" fmla="*/ 24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3" h="41">
                <a:moveTo>
                  <a:pt x="53" y="24"/>
                </a:moveTo>
                <a:lnTo>
                  <a:pt x="53" y="27"/>
                </a:lnTo>
                <a:lnTo>
                  <a:pt x="53" y="30"/>
                </a:lnTo>
                <a:lnTo>
                  <a:pt x="51" y="33"/>
                </a:lnTo>
                <a:lnTo>
                  <a:pt x="46" y="36"/>
                </a:lnTo>
                <a:lnTo>
                  <a:pt x="43" y="38"/>
                </a:lnTo>
                <a:lnTo>
                  <a:pt x="39" y="41"/>
                </a:lnTo>
                <a:lnTo>
                  <a:pt x="36" y="41"/>
                </a:lnTo>
                <a:lnTo>
                  <a:pt x="31" y="41"/>
                </a:lnTo>
                <a:lnTo>
                  <a:pt x="29" y="41"/>
                </a:lnTo>
                <a:lnTo>
                  <a:pt x="24" y="38"/>
                </a:lnTo>
                <a:lnTo>
                  <a:pt x="19" y="33"/>
                </a:lnTo>
                <a:lnTo>
                  <a:pt x="12" y="24"/>
                </a:lnTo>
                <a:lnTo>
                  <a:pt x="7" y="18"/>
                </a:lnTo>
                <a:lnTo>
                  <a:pt x="5" y="15"/>
                </a:lnTo>
                <a:lnTo>
                  <a:pt x="2" y="12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lnTo>
                  <a:pt x="2" y="0"/>
                </a:lnTo>
                <a:lnTo>
                  <a:pt x="7" y="0"/>
                </a:lnTo>
                <a:lnTo>
                  <a:pt x="14" y="0"/>
                </a:lnTo>
                <a:lnTo>
                  <a:pt x="22" y="0"/>
                </a:lnTo>
                <a:lnTo>
                  <a:pt x="29" y="3"/>
                </a:lnTo>
                <a:lnTo>
                  <a:pt x="36" y="6"/>
                </a:lnTo>
                <a:lnTo>
                  <a:pt x="41" y="9"/>
                </a:lnTo>
                <a:lnTo>
                  <a:pt x="46" y="12"/>
                </a:lnTo>
                <a:lnTo>
                  <a:pt x="48" y="15"/>
                </a:lnTo>
                <a:lnTo>
                  <a:pt x="51" y="18"/>
                </a:lnTo>
                <a:lnTo>
                  <a:pt x="53" y="24"/>
                </a:lnTo>
                <a:lnTo>
                  <a:pt x="53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88"/>
          <p:cNvSpPr>
            <a:spLocks/>
          </p:cNvSpPr>
          <p:nvPr/>
        </p:nvSpPr>
        <p:spPr bwMode="auto">
          <a:xfrm>
            <a:off x="9718463" y="2357988"/>
            <a:ext cx="338640" cy="464719"/>
          </a:xfrm>
          <a:custGeom>
            <a:avLst/>
            <a:gdLst>
              <a:gd name="T0" fmla="*/ 43 w 58"/>
              <a:gd name="T1" fmla="*/ 47 h 47"/>
              <a:gd name="T2" fmla="*/ 39 w 58"/>
              <a:gd name="T3" fmla="*/ 47 h 47"/>
              <a:gd name="T4" fmla="*/ 34 w 58"/>
              <a:gd name="T5" fmla="*/ 44 h 47"/>
              <a:gd name="T6" fmla="*/ 26 w 58"/>
              <a:gd name="T7" fmla="*/ 39 h 47"/>
              <a:gd name="T8" fmla="*/ 17 w 58"/>
              <a:gd name="T9" fmla="*/ 30 h 47"/>
              <a:gd name="T10" fmla="*/ 12 w 58"/>
              <a:gd name="T11" fmla="*/ 27 h 47"/>
              <a:gd name="T12" fmla="*/ 9 w 58"/>
              <a:gd name="T13" fmla="*/ 21 h 47"/>
              <a:gd name="T14" fmla="*/ 7 w 58"/>
              <a:gd name="T15" fmla="*/ 18 h 47"/>
              <a:gd name="T16" fmla="*/ 5 w 58"/>
              <a:gd name="T17" fmla="*/ 15 h 47"/>
              <a:gd name="T18" fmla="*/ 0 w 58"/>
              <a:gd name="T19" fmla="*/ 12 h 47"/>
              <a:gd name="T20" fmla="*/ 0 w 58"/>
              <a:gd name="T21" fmla="*/ 6 h 47"/>
              <a:gd name="T22" fmla="*/ 0 w 58"/>
              <a:gd name="T23" fmla="*/ 6 h 47"/>
              <a:gd name="T24" fmla="*/ 0 w 58"/>
              <a:gd name="T25" fmla="*/ 3 h 47"/>
              <a:gd name="T26" fmla="*/ 2 w 58"/>
              <a:gd name="T27" fmla="*/ 0 h 47"/>
              <a:gd name="T28" fmla="*/ 7 w 58"/>
              <a:gd name="T29" fmla="*/ 0 h 47"/>
              <a:gd name="T30" fmla="*/ 12 w 58"/>
              <a:gd name="T31" fmla="*/ 0 h 47"/>
              <a:gd name="T32" fmla="*/ 17 w 58"/>
              <a:gd name="T33" fmla="*/ 0 h 47"/>
              <a:gd name="T34" fmla="*/ 24 w 58"/>
              <a:gd name="T35" fmla="*/ 3 h 47"/>
              <a:gd name="T36" fmla="*/ 31 w 58"/>
              <a:gd name="T37" fmla="*/ 6 h 47"/>
              <a:gd name="T38" fmla="*/ 39 w 58"/>
              <a:gd name="T39" fmla="*/ 12 h 47"/>
              <a:gd name="T40" fmla="*/ 43 w 58"/>
              <a:gd name="T41" fmla="*/ 15 h 47"/>
              <a:gd name="T42" fmla="*/ 51 w 58"/>
              <a:gd name="T43" fmla="*/ 18 h 47"/>
              <a:gd name="T44" fmla="*/ 55 w 58"/>
              <a:gd name="T45" fmla="*/ 24 h 47"/>
              <a:gd name="T46" fmla="*/ 55 w 58"/>
              <a:gd name="T47" fmla="*/ 27 h 47"/>
              <a:gd name="T48" fmla="*/ 58 w 58"/>
              <a:gd name="T49" fmla="*/ 33 h 47"/>
              <a:gd name="T50" fmla="*/ 58 w 58"/>
              <a:gd name="T51" fmla="*/ 36 h 47"/>
              <a:gd name="T52" fmla="*/ 55 w 58"/>
              <a:gd name="T53" fmla="*/ 39 h 47"/>
              <a:gd name="T54" fmla="*/ 53 w 58"/>
              <a:gd name="T55" fmla="*/ 42 h 47"/>
              <a:gd name="T56" fmla="*/ 51 w 58"/>
              <a:gd name="T57" fmla="*/ 44 h 47"/>
              <a:gd name="T58" fmla="*/ 48 w 58"/>
              <a:gd name="T59" fmla="*/ 47 h 47"/>
              <a:gd name="T60" fmla="*/ 43 w 58"/>
              <a:gd name="T61" fmla="*/ 47 h 47"/>
              <a:gd name="T62" fmla="*/ 43 w 58"/>
              <a:gd name="T63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8" h="47">
                <a:moveTo>
                  <a:pt x="43" y="47"/>
                </a:moveTo>
                <a:lnTo>
                  <a:pt x="39" y="47"/>
                </a:lnTo>
                <a:lnTo>
                  <a:pt x="34" y="44"/>
                </a:lnTo>
                <a:lnTo>
                  <a:pt x="26" y="39"/>
                </a:lnTo>
                <a:lnTo>
                  <a:pt x="17" y="30"/>
                </a:lnTo>
                <a:lnTo>
                  <a:pt x="12" y="27"/>
                </a:lnTo>
                <a:lnTo>
                  <a:pt x="9" y="21"/>
                </a:lnTo>
                <a:lnTo>
                  <a:pt x="7" y="18"/>
                </a:lnTo>
                <a:lnTo>
                  <a:pt x="5" y="15"/>
                </a:lnTo>
                <a:lnTo>
                  <a:pt x="0" y="12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2" y="0"/>
                </a:lnTo>
                <a:lnTo>
                  <a:pt x="7" y="0"/>
                </a:lnTo>
                <a:lnTo>
                  <a:pt x="12" y="0"/>
                </a:lnTo>
                <a:lnTo>
                  <a:pt x="17" y="0"/>
                </a:lnTo>
                <a:lnTo>
                  <a:pt x="24" y="3"/>
                </a:lnTo>
                <a:lnTo>
                  <a:pt x="31" y="6"/>
                </a:lnTo>
                <a:lnTo>
                  <a:pt x="39" y="12"/>
                </a:lnTo>
                <a:lnTo>
                  <a:pt x="43" y="15"/>
                </a:lnTo>
                <a:lnTo>
                  <a:pt x="51" y="18"/>
                </a:lnTo>
                <a:lnTo>
                  <a:pt x="55" y="24"/>
                </a:lnTo>
                <a:lnTo>
                  <a:pt x="55" y="27"/>
                </a:lnTo>
                <a:lnTo>
                  <a:pt x="58" y="33"/>
                </a:lnTo>
                <a:lnTo>
                  <a:pt x="58" y="36"/>
                </a:lnTo>
                <a:lnTo>
                  <a:pt x="55" y="39"/>
                </a:lnTo>
                <a:lnTo>
                  <a:pt x="53" y="42"/>
                </a:lnTo>
                <a:lnTo>
                  <a:pt x="51" y="44"/>
                </a:lnTo>
                <a:lnTo>
                  <a:pt x="48" y="47"/>
                </a:lnTo>
                <a:lnTo>
                  <a:pt x="43" y="47"/>
                </a:lnTo>
                <a:lnTo>
                  <a:pt x="43" y="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89"/>
          <p:cNvSpPr>
            <a:spLocks/>
          </p:cNvSpPr>
          <p:nvPr/>
        </p:nvSpPr>
        <p:spPr bwMode="auto">
          <a:xfrm>
            <a:off x="10255615" y="2417314"/>
            <a:ext cx="478766" cy="524045"/>
          </a:xfrm>
          <a:custGeom>
            <a:avLst/>
            <a:gdLst>
              <a:gd name="T0" fmla="*/ 77 w 82"/>
              <a:gd name="T1" fmla="*/ 24 h 53"/>
              <a:gd name="T2" fmla="*/ 80 w 82"/>
              <a:gd name="T3" fmla="*/ 27 h 53"/>
              <a:gd name="T4" fmla="*/ 80 w 82"/>
              <a:gd name="T5" fmla="*/ 30 h 53"/>
              <a:gd name="T6" fmla="*/ 82 w 82"/>
              <a:gd name="T7" fmla="*/ 36 h 53"/>
              <a:gd name="T8" fmla="*/ 82 w 82"/>
              <a:gd name="T9" fmla="*/ 38 h 53"/>
              <a:gd name="T10" fmla="*/ 82 w 82"/>
              <a:gd name="T11" fmla="*/ 44 h 53"/>
              <a:gd name="T12" fmla="*/ 82 w 82"/>
              <a:gd name="T13" fmla="*/ 47 h 53"/>
              <a:gd name="T14" fmla="*/ 80 w 82"/>
              <a:gd name="T15" fmla="*/ 50 h 53"/>
              <a:gd name="T16" fmla="*/ 77 w 82"/>
              <a:gd name="T17" fmla="*/ 50 h 53"/>
              <a:gd name="T18" fmla="*/ 72 w 82"/>
              <a:gd name="T19" fmla="*/ 53 h 53"/>
              <a:gd name="T20" fmla="*/ 70 w 82"/>
              <a:gd name="T21" fmla="*/ 53 h 53"/>
              <a:gd name="T22" fmla="*/ 67 w 82"/>
              <a:gd name="T23" fmla="*/ 53 h 53"/>
              <a:gd name="T24" fmla="*/ 63 w 82"/>
              <a:gd name="T25" fmla="*/ 53 h 53"/>
              <a:gd name="T26" fmla="*/ 58 w 82"/>
              <a:gd name="T27" fmla="*/ 50 h 53"/>
              <a:gd name="T28" fmla="*/ 53 w 82"/>
              <a:gd name="T29" fmla="*/ 47 h 53"/>
              <a:gd name="T30" fmla="*/ 46 w 82"/>
              <a:gd name="T31" fmla="*/ 41 h 53"/>
              <a:gd name="T32" fmla="*/ 36 w 82"/>
              <a:gd name="T33" fmla="*/ 36 h 53"/>
              <a:gd name="T34" fmla="*/ 26 w 82"/>
              <a:gd name="T35" fmla="*/ 30 h 53"/>
              <a:gd name="T36" fmla="*/ 17 w 82"/>
              <a:gd name="T37" fmla="*/ 24 h 53"/>
              <a:gd name="T38" fmla="*/ 9 w 82"/>
              <a:gd name="T39" fmla="*/ 15 h 53"/>
              <a:gd name="T40" fmla="*/ 5 w 82"/>
              <a:gd name="T41" fmla="*/ 12 h 53"/>
              <a:gd name="T42" fmla="*/ 2 w 82"/>
              <a:gd name="T43" fmla="*/ 9 h 53"/>
              <a:gd name="T44" fmla="*/ 0 w 82"/>
              <a:gd name="T45" fmla="*/ 6 h 53"/>
              <a:gd name="T46" fmla="*/ 0 w 82"/>
              <a:gd name="T47" fmla="*/ 6 h 53"/>
              <a:gd name="T48" fmla="*/ 0 w 82"/>
              <a:gd name="T49" fmla="*/ 3 h 53"/>
              <a:gd name="T50" fmla="*/ 0 w 82"/>
              <a:gd name="T51" fmla="*/ 0 h 53"/>
              <a:gd name="T52" fmla="*/ 0 w 82"/>
              <a:gd name="T53" fmla="*/ 0 h 53"/>
              <a:gd name="T54" fmla="*/ 2 w 82"/>
              <a:gd name="T55" fmla="*/ 0 h 53"/>
              <a:gd name="T56" fmla="*/ 7 w 82"/>
              <a:gd name="T57" fmla="*/ 0 h 53"/>
              <a:gd name="T58" fmla="*/ 14 w 82"/>
              <a:gd name="T59" fmla="*/ 0 h 53"/>
              <a:gd name="T60" fmla="*/ 21 w 82"/>
              <a:gd name="T61" fmla="*/ 0 h 53"/>
              <a:gd name="T62" fmla="*/ 29 w 82"/>
              <a:gd name="T63" fmla="*/ 3 h 53"/>
              <a:gd name="T64" fmla="*/ 38 w 82"/>
              <a:gd name="T65" fmla="*/ 6 h 53"/>
              <a:gd name="T66" fmla="*/ 48 w 82"/>
              <a:gd name="T67" fmla="*/ 9 h 53"/>
              <a:gd name="T68" fmla="*/ 58 w 82"/>
              <a:gd name="T69" fmla="*/ 12 h 53"/>
              <a:gd name="T70" fmla="*/ 67 w 82"/>
              <a:gd name="T71" fmla="*/ 18 h 53"/>
              <a:gd name="T72" fmla="*/ 72 w 82"/>
              <a:gd name="T73" fmla="*/ 21 h 53"/>
              <a:gd name="T74" fmla="*/ 77 w 82"/>
              <a:gd name="T75" fmla="*/ 24 h 53"/>
              <a:gd name="T76" fmla="*/ 77 w 82"/>
              <a:gd name="T77" fmla="*/ 24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2" h="53">
                <a:moveTo>
                  <a:pt x="77" y="24"/>
                </a:moveTo>
                <a:lnTo>
                  <a:pt x="80" y="27"/>
                </a:lnTo>
                <a:lnTo>
                  <a:pt x="80" y="30"/>
                </a:lnTo>
                <a:lnTo>
                  <a:pt x="82" y="36"/>
                </a:lnTo>
                <a:lnTo>
                  <a:pt x="82" y="38"/>
                </a:lnTo>
                <a:lnTo>
                  <a:pt x="82" y="44"/>
                </a:lnTo>
                <a:lnTo>
                  <a:pt x="82" y="47"/>
                </a:lnTo>
                <a:lnTo>
                  <a:pt x="80" y="50"/>
                </a:lnTo>
                <a:lnTo>
                  <a:pt x="77" y="50"/>
                </a:lnTo>
                <a:lnTo>
                  <a:pt x="72" y="53"/>
                </a:lnTo>
                <a:lnTo>
                  <a:pt x="70" y="53"/>
                </a:lnTo>
                <a:lnTo>
                  <a:pt x="67" y="53"/>
                </a:lnTo>
                <a:lnTo>
                  <a:pt x="63" y="53"/>
                </a:lnTo>
                <a:lnTo>
                  <a:pt x="58" y="50"/>
                </a:lnTo>
                <a:lnTo>
                  <a:pt x="53" y="47"/>
                </a:lnTo>
                <a:lnTo>
                  <a:pt x="46" y="41"/>
                </a:lnTo>
                <a:lnTo>
                  <a:pt x="36" y="36"/>
                </a:lnTo>
                <a:lnTo>
                  <a:pt x="26" y="30"/>
                </a:lnTo>
                <a:lnTo>
                  <a:pt x="17" y="24"/>
                </a:lnTo>
                <a:lnTo>
                  <a:pt x="9" y="15"/>
                </a:lnTo>
                <a:lnTo>
                  <a:pt x="5" y="12"/>
                </a:lnTo>
                <a:lnTo>
                  <a:pt x="2" y="9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lnTo>
                  <a:pt x="2" y="0"/>
                </a:lnTo>
                <a:lnTo>
                  <a:pt x="7" y="0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8" y="6"/>
                </a:lnTo>
                <a:lnTo>
                  <a:pt x="48" y="9"/>
                </a:lnTo>
                <a:lnTo>
                  <a:pt x="58" y="12"/>
                </a:lnTo>
                <a:lnTo>
                  <a:pt x="67" y="18"/>
                </a:lnTo>
                <a:lnTo>
                  <a:pt x="72" y="21"/>
                </a:lnTo>
                <a:lnTo>
                  <a:pt x="77" y="24"/>
                </a:lnTo>
                <a:lnTo>
                  <a:pt x="77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Freeform 90"/>
          <p:cNvSpPr>
            <a:spLocks/>
          </p:cNvSpPr>
          <p:nvPr/>
        </p:nvSpPr>
        <p:spPr bwMode="auto">
          <a:xfrm>
            <a:off x="8784285" y="1655967"/>
            <a:ext cx="297771" cy="326293"/>
          </a:xfrm>
          <a:custGeom>
            <a:avLst/>
            <a:gdLst>
              <a:gd name="T0" fmla="*/ 51 w 51"/>
              <a:gd name="T1" fmla="*/ 24 h 33"/>
              <a:gd name="T2" fmla="*/ 49 w 51"/>
              <a:gd name="T3" fmla="*/ 27 h 33"/>
              <a:gd name="T4" fmla="*/ 49 w 51"/>
              <a:gd name="T5" fmla="*/ 30 h 33"/>
              <a:gd name="T6" fmla="*/ 44 w 51"/>
              <a:gd name="T7" fmla="*/ 33 h 33"/>
              <a:gd name="T8" fmla="*/ 41 w 51"/>
              <a:gd name="T9" fmla="*/ 33 h 33"/>
              <a:gd name="T10" fmla="*/ 39 w 51"/>
              <a:gd name="T11" fmla="*/ 33 h 33"/>
              <a:gd name="T12" fmla="*/ 36 w 51"/>
              <a:gd name="T13" fmla="*/ 30 h 33"/>
              <a:gd name="T14" fmla="*/ 32 w 51"/>
              <a:gd name="T15" fmla="*/ 27 h 33"/>
              <a:gd name="T16" fmla="*/ 27 w 51"/>
              <a:gd name="T17" fmla="*/ 24 h 33"/>
              <a:gd name="T18" fmla="*/ 22 w 51"/>
              <a:gd name="T19" fmla="*/ 21 h 33"/>
              <a:gd name="T20" fmla="*/ 15 w 51"/>
              <a:gd name="T21" fmla="*/ 15 h 33"/>
              <a:gd name="T22" fmla="*/ 7 w 51"/>
              <a:gd name="T23" fmla="*/ 9 h 33"/>
              <a:gd name="T24" fmla="*/ 0 w 51"/>
              <a:gd name="T25" fmla="*/ 0 h 33"/>
              <a:gd name="T26" fmla="*/ 15 w 51"/>
              <a:gd name="T27" fmla="*/ 3 h 33"/>
              <a:gd name="T28" fmla="*/ 24 w 51"/>
              <a:gd name="T29" fmla="*/ 3 h 33"/>
              <a:gd name="T30" fmla="*/ 34 w 51"/>
              <a:gd name="T31" fmla="*/ 6 h 33"/>
              <a:gd name="T32" fmla="*/ 41 w 51"/>
              <a:gd name="T33" fmla="*/ 9 h 33"/>
              <a:gd name="T34" fmla="*/ 46 w 51"/>
              <a:gd name="T35" fmla="*/ 12 h 33"/>
              <a:gd name="T36" fmla="*/ 49 w 51"/>
              <a:gd name="T37" fmla="*/ 15 h 33"/>
              <a:gd name="T38" fmla="*/ 51 w 51"/>
              <a:gd name="T39" fmla="*/ 21 h 33"/>
              <a:gd name="T40" fmla="*/ 51 w 51"/>
              <a:gd name="T41" fmla="*/ 24 h 33"/>
              <a:gd name="T42" fmla="*/ 51 w 51"/>
              <a:gd name="T43" fmla="*/ 24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1" h="33">
                <a:moveTo>
                  <a:pt x="51" y="24"/>
                </a:moveTo>
                <a:lnTo>
                  <a:pt x="49" y="27"/>
                </a:lnTo>
                <a:lnTo>
                  <a:pt x="49" y="30"/>
                </a:lnTo>
                <a:lnTo>
                  <a:pt x="44" y="33"/>
                </a:lnTo>
                <a:lnTo>
                  <a:pt x="41" y="33"/>
                </a:lnTo>
                <a:lnTo>
                  <a:pt x="39" y="33"/>
                </a:lnTo>
                <a:lnTo>
                  <a:pt x="36" y="30"/>
                </a:lnTo>
                <a:lnTo>
                  <a:pt x="32" y="27"/>
                </a:lnTo>
                <a:lnTo>
                  <a:pt x="27" y="24"/>
                </a:lnTo>
                <a:lnTo>
                  <a:pt x="22" y="21"/>
                </a:lnTo>
                <a:lnTo>
                  <a:pt x="15" y="15"/>
                </a:lnTo>
                <a:lnTo>
                  <a:pt x="7" y="9"/>
                </a:lnTo>
                <a:lnTo>
                  <a:pt x="0" y="0"/>
                </a:lnTo>
                <a:lnTo>
                  <a:pt x="15" y="3"/>
                </a:lnTo>
                <a:lnTo>
                  <a:pt x="24" y="3"/>
                </a:lnTo>
                <a:lnTo>
                  <a:pt x="34" y="6"/>
                </a:lnTo>
                <a:lnTo>
                  <a:pt x="41" y="9"/>
                </a:lnTo>
                <a:lnTo>
                  <a:pt x="46" y="12"/>
                </a:lnTo>
                <a:lnTo>
                  <a:pt x="49" y="15"/>
                </a:lnTo>
                <a:lnTo>
                  <a:pt x="51" y="21"/>
                </a:lnTo>
                <a:lnTo>
                  <a:pt x="51" y="24"/>
                </a:lnTo>
                <a:lnTo>
                  <a:pt x="51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91"/>
          <p:cNvSpPr>
            <a:spLocks/>
          </p:cNvSpPr>
          <p:nvPr/>
        </p:nvSpPr>
        <p:spPr bwMode="auto">
          <a:xfrm>
            <a:off x="8982797" y="1458216"/>
            <a:ext cx="268576" cy="286743"/>
          </a:xfrm>
          <a:custGeom>
            <a:avLst/>
            <a:gdLst>
              <a:gd name="T0" fmla="*/ 46 w 46"/>
              <a:gd name="T1" fmla="*/ 20 h 29"/>
              <a:gd name="T2" fmla="*/ 44 w 46"/>
              <a:gd name="T3" fmla="*/ 23 h 29"/>
              <a:gd name="T4" fmla="*/ 44 w 46"/>
              <a:gd name="T5" fmla="*/ 26 h 29"/>
              <a:gd name="T6" fmla="*/ 41 w 46"/>
              <a:gd name="T7" fmla="*/ 29 h 29"/>
              <a:gd name="T8" fmla="*/ 39 w 46"/>
              <a:gd name="T9" fmla="*/ 29 h 29"/>
              <a:gd name="T10" fmla="*/ 34 w 46"/>
              <a:gd name="T11" fmla="*/ 29 h 29"/>
              <a:gd name="T12" fmla="*/ 32 w 46"/>
              <a:gd name="T13" fmla="*/ 26 h 29"/>
              <a:gd name="T14" fmla="*/ 22 w 46"/>
              <a:gd name="T15" fmla="*/ 23 h 29"/>
              <a:gd name="T16" fmla="*/ 17 w 46"/>
              <a:gd name="T17" fmla="*/ 20 h 29"/>
              <a:gd name="T18" fmla="*/ 12 w 46"/>
              <a:gd name="T19" fmla="*/ 14 h 29"/>
              <a:gd name="T20" fmla="*/ 5 w 46"/>
              <a:gd name="T21" fmla="*/ 9 h 29"/>
              <a:gd name="T22" fmla="*/ 0 w 46"/>
              <a:gd name="T23" fmla="*/ 0 h 29"/>
              <a:gd name="T24" fmla="*/ 12 w 46"/>
              <a:gd name="T25" fmla="*/ 3 h 29"/>
              <a:gd name="T26" fmla="*/ 22 w 46"/>
              <a:gd name="T27" fmla="*/ 6 h 29"/>
              <a:gd name="T28" fmla="*/ 29 w 46"/>
              <a:gd name="T29" fmla="*/ 9 h 29"/>
              <a:gd name="T30" fmla="*/ 36 w 46"/>
              <a:gd name="T31" fmla="*/ 9 h 29"/>
              <a:gd name="T32" fmla="*/ 41 w 46"/>
              <a:gd name="T33" fmla="*/ 12 h 29"/>
              <a:gd name="T34" fmla="*/ 44 w 46"/>
              <a:gd name="T35" fmla="*/ 14 h 29"/>
              <a:gd name="T36" fmla="*/ 46 w 46"/>
              <a:gd name="T37" fmla="*/ 17 h 29"/>
              <a:gd name="T38" fmla="*/ 46 w 46"/>
              <a:gd name="T39" fmla="*/ 20 h 29"/>
              <a:gd name="T40" fmla="*/ 46 w 46"/>
              <a:gd name="T41" fmla="*/ 2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6" h="29">
                <a:moveTo>
                  <a:pt x="46" y="20"/>
                </a:moveTo>
                <a:lnTo>
                  <a:pt x="44" y="23"/>
                </a:lnTo>
                <a:lnTo>
                  <a:pt x="44" y="26"/>
                </a:lnTo>
                <a:lnTo>
                  <a:pt x="41" y="29"/>
                </a:lnTo>
                <a:lnTo>
                  <a:pt x="39" y="29"/>
                </a:lnTo>
                <a:lnTo>
                  <a:pt x="34" y="29"/>
                </a:lnTo>
                <a:lnTo>
                  <a:pt x="32" y="26"/>
                </a:lnTo>
                <a:lnTo>
                  <a:pt x="22" y="23"/>
                </a:lnTo>
                <a:lnTo>
                  <a:pt x="17" y="20"/>
                </a:lnTo>
                <a:lnTo>
                  <a:pt x="12" y="14"/>
                </a:lnTo>
                <a:lnTo>
                  <a:pt x="5" y="9"/>
                </a:lnTo>
                <a:lnTo>
                  <a:pt x="0" y="0"/>
                </a:lnTo>
                <a:lnTo>
                  <a:pt x="12" y="3"/>
                </a:lnTo>
                <a:lnTo>
                  <a:pt x="22" y="6"/>
                </a:lnTo>
                <a:lnTo>
                  <a:pt x="29" y="9"/>
                </a:lnTo>
                <a:lnTo>
                  <a:pt x="36" y="9"/>
                </a:lnTo>
                <a:lnTo>
                  <a:pt x="41" y="12"/>
                </a:lnTo>
                <a:lnTo>
                  <a:pt x="44" y="14"/>
                </a:lnTo>
                <a:lnTo>
                  <a:pt x="46" y="17"/>
                </a:lnTo>
                <a:lnTo>
                  <a:pt x="46" y="20"/>
                </a:lnTo>
                <a:lnTo>
                  <a:pt x="46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92"/>
          <p:cNvSpPr>
            <a:spLocks/>
          </p:cNvSpPr>
          <p:nvPr/>
        </p:nvSpPr>
        <p:spPr bwMode="auto">
          <a:xfrm>
            <a:off x="10255615" y="963837"/>
            <a:ext cx="350317" cy="316403"/>
          </a:xfrm>
          <a:custGeom>
            <a:avLst/>
            <a:gdLst>
              <a:gd name="T0" fmla="*/ 0 w 60"/>
              <a:gd name="T1" fmla="*/ 5 h 32"/>
              <a:gd name="T2" fmla="*/ 0 w 60"/>
              <a:gd name="T3" fmla="*/ 3 h 32"/>
              <a:gd name="T4" fmla="*/ 0 w 60"/>
              <a:gd name="T5" fmla="*/ 3 h 32"/>
              <a:gd name="T6" fmla="*/ 2 w 60"/>
              <a:gd name="T7" fmla="*/ 0 h 32"/>
              <a:gd name="T8" fmla="*/ 7 w 60"/>
              <a:gd name="T9" fmla="*/ 0 h 32"/>
              <a:gd name="T10" fmla="*/ 12 w 60"/>
              <a:gd name="T11" fmla="*/ 0 h 32"/>
              <a:gd name="T12" fmla="*/ 17 w 60"/>
              <a:gd name="T13" fmla="*/ 3 h 32"/>
              <a:gd name="T14" fmla="*/ 24 w 60"/>
              <a:gd name="T15" fmla="*/ 3 h 32"/>
              <a:gd name="T16" fmla="*/ 31 w 60"/>
              <a:gd name="T17" fmla="*/ 3 h 32"/>
              <a:gd name="T18" fmla="*/ 38 w 60"/>
              <a:gd name="T19" fmla="*/ 5 h 32"/>
              <a:gd name="T20" fmla="*/ 46 w 60"/>
              <a:gd name="T21" fmla="*/ 5 h 32"/>
              <a:gd name="T22" fmla="*/ 51 w 60"/>
              <a:gd name="T23" fmla="*/ 8 h 32"/>
              <a:gd name="T24" fmla="*/ 55 w 60"/>
              <a:gd name="T25" fmla="*/ 14 h 32"/>
              <a:gd name="T26" fmla="*/ 58 w 60"/>
              <a:gd name="T27" fmla="*/ 17 h 32"/>
              <a:gd name="T28" fmla="*/ 60 w 60"/>
              <a:gd name="T29" fmla="*/ 20 h 32"/>
              <a:gd name="T30" fmla="*/ 60 w 60"/>
              <a:gd name="T31" fmla="*/ 23 h 32"/>
              <a:gd name="T32" fmla="*/ 60 w 60"/>
              <a:gd name="T33" fmla="*/ 26 h 32"/>
              <a:gd name="T34" fmla="*/ 58 w 60"/>
              <a:gd name="T35" fmla="*/ 29 h 32"/>
              <a:gd name="T36" fmla="*/ 55 w 60"/>
              <a:gd name="T37" fmla="*/ 32 h 32"/>
              <a:gd name="T38" fmla="*/ 53 w 60"/>
              <a:gd name="T39" fmla="*/ 32 h 32"/>
              <a:gd name="T40" fmla="*/ 48 w 60"/>
              <a:gd name="T41" fmla="*/ 32 h 32"/>
              <a:gd name="T42" fmla="*/ 43 w 60"/>
              <a:gd name="T43" fmla="*/ 32 h 32"/>
              <a:gd name="T44" fmla="*/ 36 w 60"/>
              <a:gd name="T45" fmla="*/ 29 h 32"/>
              <a:gd name="T46" fmla="*/ 29 w 60"/>
              <a:gd name="T47" fmla="*/ 26 h 32"/>
              <a:gd name="T48" fmla="*/ 19 w 60"/>
              <a:gd name="T49" fmla="*/ 20 h 32"/>
              <a:gd name="T50" fmla="*/ 12 w 60"/>
              <a:gd name="T51" fmla="*/ 14 h 32"/>
              <a:gd name="T52" fmla="*/ 5 w 60"/>
              <a:gd name="T53" fmla="*/ 11 h 32"/>
              <a:gd name="T54" fmla="*/ 2 w 60"/>
              <a:gd name="T55" fmla="*/ 8 h 32"/>
              <a:gd name="T56" fmla="*/ 0 w 60"/>
              <a:gd name="T57" fmla="*/ 8 h 32"/>
              <a:gd name="T58" fmla="*/ 0 w 60"/>
              <a:gd name="T59" fmla="*/ 5 h 32"/>
              <a:gd name="T60" fmla="*/ 0 w 60"/>
              <a:gd name="T61" fmla="*/ 5 h 32"/>
              <a:gd name="T62" fmla="*/ 0 w 60"/>
              <a:gd name="T63" fmla="*/ 5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0" h="32">
                <a:moveTo>
                  <a:pt x="0" y="5"/>
                </a:moveTo>
                <a:lnTo>
                  <a:pt x="0" y="3"/>
                </a:lnTo>
                <a:lnTo>
                  <a:pt x="0" y="3"/>
                </a:lnTo>
                <a:lnTo>
                  <a:pt x="2" y="0"/>
                </a:lnTo>
                <a:lnTo>
                  <a:pt x="7" y="0"/>
                </a:lnTo>
                <a:lnTo>
                  <a:pt x="12" y="0"/>
                </a:lnTo>
                <a:lnTo>
                  <a:pt x="17" y="3"/>
                </a:lnTo>
                <a:lnTo>
                  <a:pt x="24" y="3"/>
                </a:lnTo>
                <a:lnTo>
                  <a:pt x="31" y="3"/>
                </a:lnTo>
                <a:lnTo>
                  <a:pt x="38" y="5"/>
                </a:lnTo>
                <a:lnTo>
                  <a:pt x="46" y="5"/>
                </a:lnTo>
                <a:lnTo>
                  <a:pt x="51" y="8"/>
                </a:lnTo>
                <a:lnTo>
                  <a:pt x="55" y="14"/>
                </a:lnTo>
                <a:lnTo>
                  <a:pt x="58" y="17"/>
                </a:lnTo>
                <a:lnTo>
                  <a:pt x="60" y="20"/>
                </a:lnTo>
                <a:lnTo>
                  <a:pt x="60" y="23"/>
                </a:lnTo>
                <a:lnTo>
                  <a:pt x="60" y="26"/>
                </a:lnTo>
                <a:lnTo>
                  <a:pt x="58" y="29"/>
                </a:lnTo>
                <a:lnTo>
                  <a:pt x="55" y="32"/>
                </a:lnTo>
                <a:lnTo>
                  <a:pt x="53" y="32"/>
                </a:lnTo>
                <a:lnTo>
                  <a:pt x="48" y="32"/>
                </a:lnTo>
                <a:lnTo>
                  <a:pt x="43" y="32"/>
                </a:lnTo>
                <a:lnTo>
                  <a:pt x="36" y="29"/>
                </a:lnTo>
                <a:lnTo>
                  <a:pt x="29" y="26"/>
                </a:lnTo>
                <a:lnTo>
                  <a:pt x="19" y="20"/>
                </a:lnTo>
                <a:lnTo>
                  <a:pt x="12" y="14"/>
                </a:lnTo>
                <a:lnTo>
                  <a:pt x="5" y="11"/>
                </a:lnTo>
                <a:lnTo>
                  <a:pt x="2" y="8"/>
                </a:lnTo>
                <a:lnTo>
                  <a:pt x="0" y="8"/>
                </a:lnTo>
                <a:lnTo>
                  <a:pt x="0" y="5"/>
                </a:lnTo>
                <a:lnTo>
                  <a:pt x="0" y="5"/>
                </a:lnTo>
                <a:lnTo>
                  <a:pt x="0" y="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5" name="Freeform 94"/>
          <p:cNvSpPr>
            <a:spLocks/>
          </p:cNvSpPr>
          <p:nvPr/>
        </p:nvSpPr>
        <p:spPr bwMode="auto">
          <a:xfrm>
            <a:off x="4748972" y="4075187"/>
            <a:ext cx="1045112" cy="1374376"/>
          </a:xfrm>
          <a:custGeom>
            <a:avLst/>
            <a:gdLst>
              <a:gd name="T0" fmla="*/ 136 w 179"/>
              <a:gd name="T1" fmla="*/ 62 h 139"/>
              <a:gd name="T2" fmla="*/ 126 w 179"/>
              <a:gd name="T3" fmla="*/ 71 h 139"/>
              <a:gd name="T4" fmla="*/ 114 w 179"/>
              <a:gd name="T5" fmla="*/ 83 h 139"/>
              <a:gd name="T6" fmla="*/ 90 w 179"/>
              <a:gd name="T7" fmla="*/ 101 h 139"/>
              <a:gd name="T8" fmla="*/ 75 w 179"/>
              <a:gd name="T9" fmla="*/ 109 h 139"/>
              <a:gd name="T10" fmla="*/ 61 w 179"/>
              <a:gd name="T11" fmla="*/ 118 h 139"/>
              <a:gd name="T12" fmla="*/ 46 w 179"/>
              <a:gd name="T13" fmla="*/ 124 h 139"/>
              <a:gd name="T14" fmla="*/ 32 w 179"/>
              <a:gd name="T15" fmla="*/ 130 h 139"/>
              <a:gd name="T16" fmla="*/ 24 w 179"/>
              <a:gd name="T17" fmla="*/ 133 h 139"/>
              <a:gd name="T18" fmla="*/ 19 w 179"/>
              <a:gd name="T19" fmla="*/ 136 h 139"/>
              <a:gd name="T20" fmla="*/ 12 w 179"/>
              <a:gd name="T21" fmla="*/ 136 h 139"/>
              <a:gd name="T22" fmla="*/ 10 w 179"/>
              <a:gd name="T23" fmla="*/ 139 h 139"/>
              <a:gd name="T24" fmla="*/ 5 w 179"/>
              <a:gd name="T25" fmla="*/ 139 h 139"/>
              <a:gd name="T26" fmla="*/ 3 w 179"/>
              <a:gd name="T27" fmla="*/ 139 h 139"/>
              <a:gd name="T28" fmla="*/ 3 w 179"/>
              <a:gd name="T29" fmla="*/ 139 h 139"/>
              <a:gd name="T30" fmla="*/ 0 w 179"/>
              <a:gd name="T31" fmla="*/ 139 h 139"/>
              <a:gd name="T32" fmla="*/ 0 w 179"/>
              <a:gd name="T33" fmla="*/ 136 h 139"/>
              <a:gd name="T34" fmla="*/ 3 w 179"/>
              <a:gd name="T35" fmla="*/ 133 h 139"/>
              <a:gd name="T36" fmla="*/ 3 w 179"/>
              <a:gd name="T37" fmla="*/ 133 h 139"/>
              <a:gd name="T38" fmla="*/ 7 w 179"/>
              <a:gd name="T39" fmla="*/ 130 h 139"/>
              <a:gd name="T40" fmla="*/ 12 w 179"/>
              <a:gd name="T41" fmla="*/ 124 h 139"/>
              <a:gd name="T42" fmla="*/ 17 w 179"/>
              <a:gd name="T43" fmla="*/ 121 h 139"/>
              <a:gd name="T44" fmla="*/ 22 w 179"/>
              <a:gd name="T45" fmla="*/ 118 h 139"/>
              <a:gd name="T46" fmla="*/ 29 w 179"/>
              <a:gd name="T47" fmla="*/ 112 h 139"/>
              <a:gd name="T48" fmla="*/ 44 w 179"/>
              <a:gd name="T49" fmla="*/ 101 h 139"/>
              <a:gd name="T50" fmla="*/ 58 w 179"/>
              <a:gd name="T51" fmla="*/ 92 h 139"/>
              <a:gd name="T52" fmla="*/ 73 w 179"/>
              <a:gd name="T53" fmla="*/ 80 h 139"/>
              <a:gd name="T54" fmla="*/ 85 w 179"/>
              <a:gd name="T55" fmla="*/ 68 h 139"/>
              <a:gd name="T56" fmla="*/ 94 w 179"/>
              <a:gd name="T57" fmla="*/ 59 h 139"/>
              <a:gd name="T58" fmla="*/ 104 w 179"/>
              <a:gd name="T59" fmla="*/ 50 h 139"/>
              <a:gd name="T60" fmla="*/ 114 w 179"/>
              <a:gd name="T61" fmla="*/ 42 h 139"/>
              <a:gd name="T62" fmla="*/ 121 w 179"/>
              <a:gd name="T63" fmla="*/ 30 h 139"/>
              <a:gd name="T64" fmla="*/ 123 w 179"/>
              <a:gd name="T65" fmla="*/ 27 h 139"/>
              <a:gd name="T66" fmla="*/ 126 w 179"/>
              <a:gd name="T67" fmla="*/ 24 h 139"/>
              <a:gd name="T68" fmla="*/ 128 w 179"/>
              <a:gd name="T69" fmla="*/ 18 h 139"/>
              <a:gd name="T70" fmla="*/ 131 w 179"/>
              <a:gd name="T71" fmla="*/ 12 h 139"/>
              <a:gd name="T72" fmla="*/ 128 w 179"/>
              <a:gd name="T73" fmla="*/ 9 h 139"/>
              <a:gd name="T74" fmla="*/ 128 w 179"/>
              <a:gd name="T75" fmla="*/ 6 h 139"/>
              <a:gd name="T76" fmla="*/ 128 w 179"/>
              <a:gd name="T77" fmla="*/ 3 h 139"/>
              <a:gd name="T78" fmla="*/ 128 w 179"/>
              <a:gd name="T79" fmla="*/ 3 h 139"/>
              <a:gd name="T80" fmla="*/ 128 w 179"/>
              <a:gd name="T81" fmla="*/ 3 h 139"/>
              <a:gd name="T82" fmla="*/ 131 w 179"/>
              <a:gd name="T83" fmla="*/ 0 h 139"/>
              <a:gd name="T84" fmla="*/ 133 w 179"/>
              <a:gd name="T85" fmla="*/ 0 h 139"/>
              <a:gd name="T86" fmla="*/ 136 w 179"/>
              <a:gd name="T87" fmla="*/ 0 h 139"/>
              <a:gd name="T88" fmla="*/ 143 w 179"/>
              <a:gd name="T89" fmla="*/ 0 h 139"/>
              <a:gd name="T90" fmla="*/ 150 w 179"/>
              <a:gd name="T91" fmla="*/ 0 h 139"/>
              <a:gd name="T92" fmla="*/ 155 w 179"/>
              <a:gd name="T93" fmla="*/ 3 h 139"/>
              <a:gd name="T94" fmla="*/ 165 w 179"/>
              <a:gd name="T95" fmla="*/ 6 h 139"/>
              <a:gd name="T96" fmla="*/ 169 w 179"/>
              <a:gd name="T97" fmla="*/ 9 h 139"/>
              <a:gd name="T98" fmla="*/ 174 w 179"/>
              <a:gd name="T99" fmla="*/ 12 h 139"/>
              <a:gd name="T100" fmla="*/ 177 w 179"/>
              <a:gd name="T101" fmla="*/ 15 h 139"/>
              <a:gd name="T102" fmla="*/ 179 w 179"/>
              <a:gd name="T103" fmla="*/ 18 h 139"/>
              <a:gd name="T104" fmla="*/ 179 w 179"/>
              <a:gd name="T105" fmla="*/ 21 h 139"/>
              <a:gd name="T106" fmla="*/ 177 w 179"/>
              <a:gd name="T107" fmla="*/ 24 h 139"/>
              <a:gd name="T108" fmla="*/ 174 w 179"/>
              <a:gd name="T109" fmla="*/ 27 h 139"/>
              <a:gd name="T110" fmla="*/ 169 w 179"/>
              <a:gd name="T111" fmla="*/ 33 h 139"/>
              <a:gd name="T112" fmla="*/ 162 w 179"/>
              <a:gd name="T113" fmla="*/ 39 h 139"/>
              <a:gd name="T114" fmla="*/ 155 w 179"/>
              <a:gd name="T115" fmla="*/ 44 h 139"/>
              <a:gd name="T116" fmla="*/ 148 w 179"/>
              <a:gd name="T117" fmla="*/ 53 h 139"/>
              <a:gd name="T118" fmla="*/ 136 w 179"/>
              <a:gd name="T119" fmla="*/ 62 h 139"/>
              <a:gd name="T120" fmla="*/ 136 w 179"/>
              <a:gd name="T121" fmla="*/ 62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9" h="139">
                <a:moveTo>
                  <a:pt x="136" y="62"/>
                </a:moveTo>
                <a:lnTo>
                  <a:pt x="126" y="71"/>
                </a:lnTo>
                <a:lnTo>
                  <a:pt x="114" y="83"/>
                </a:lnTo>
                <a:lnTo>
                  <a:pt x="90" y="101"/>
                </a:lnTo>
                <a:lnTo>
                  <a:pt x="75" y="109"/>
                </a:lnTo>
                <a:lnTo>
                  <a:pt x="61" y="118"/>
                </a:lnTo>
                <a:lnTo>
                  <a:pt x="46" y="124"/>
                </a:lnTo>
                <a:lnTo>
                  <a:pt x="32" y="130"/>
                </a:lnTo>
                <a:lnTo>
                  <a:pt x="24" y="133"/>
                </a:lnTo>
                <a:lnTo>
                  <a:pt x="19" y="136"/>
                </a:lnTo>
                <a:lnTo>
                  <a:pt x="12" y="136"/>
                </a:lnTo>
                <a:lnTo>
                  <a:pt x="10" y="139"/>
                </a:lnTo>
                <a:lnTo>
                  <a:pt x="5" y="139"/>
                </a:lnTo>
                <a:lnTo>
                  <a:pt x="3" y="139"/>
                </a:lnTo>
                <a:lnTo>
                  <a:pt x="3" y="139"/>
                </a:lnTo>
                <a:lnTo>
                  <a:pt x="0" y="139"/>
                </a:lnTo>
                <a:lnTo>
                  <a:pt x="0" y="136"/>
                </a:lnTo>
                <a:lnTo>
                  <a:pt x="3" y="133"/>
                </a:lnTo>
                <a:lnTo>
                  <a:pt x="3" y="133"/>
                </a:lnTo>
                <a:lnTo>
                  <a:pt x="7" y="130"/>
                </a:lnTo>
                <a:lnTo>
                  <a:pt x="12" y="124"/>
                </a:lnTo>
                <a:lnTo>
                  <a:pt x="17" y="121"/>
                </a:lnTo>
                <a:lnTo>
                  <a:pt x="22" y="118"/>
                </a:lnTo>
                <a:lnTo>
                  <a:pt x="29" y="112"/>
                </a:lnTo>
                <a:lnTo>
                  <a:pt x="44" y="101"/>
                </a:lnTo>
                <a:lnTo>
                  <a:pt x="58" y="92"/>
                </a:lnTo>
                <a:lnTo>
                  <a:pt x="73" y="80"/>
                </a:lnTo>
                <a:lnTo>
                  <a:pt x="85" y="68"/>
                </a:lnTo>
                <a:lnTo>
                  <a:pt x="94" y="59"/>
                </a:lnTo>
                <a:lnTo>
                  <a:pt x="104" y="50"/>
                </a:lnTo>
                <a:lnTo>
                  <a:pt x="114" y="42"/>
                </a:lnTo>
                <a:lnTo>
                  <a:pt x="121" y="30"/>
                </a:lnTo>
                <a:lnTo>
                  <a:pt x="123" y="27"/>
                </a:lnTo>
                <a:lnTo>
                  <a:pt x="126" y="24"/>
                </a:lnTo>
                <a:lnTo>
                  <a:pt x="128" y="18"/>
                </a:lnTo>
                <a:lnTo>
                  <a:pt x="131" y="12"/>
                </a:lnTo>
                <a:lnTo>
                  <a:pt x="128" y="9"/>
                </a:lnTo>
                <a:lnTo>
                  <a:pt x="128" y="6"/>
                </a:lnTo>
                <a:lnTo>
                  <a:pt x="128" y="3"/>
                </a:lnTo>
                <a:lnTo>
                  <a:pt x="128" y="3"/>
                </a:lnTo>
                <a:lnTo>
                  <a:pt x="128" y="3"/>
                </a:lnTo>
                <a:lnTo>
                  <a:pt x="131" y="0"/>
                </a:lnTo>
                <a:lnTo>
                  <a:pt x="133" y="0"/>
                </a:lnTo>
                <a:lnTo>
                  <a:pt x="136" y="0"/>
                </a:lnTo>
                <a:lnTo>
                  <a:pt x="143" y="0"/>
                </a:lnTo>
                <a:lnTo>
                  <a:pt x="150" y="0"/>
                </a:lnTo>
                <a:lnTo>
                  <a:pt x="155" y="3"/>
                </a:lnTo>
                <a:lnTo>
                  <a:pt x="165" y="6"/>
                </a:lnTo>
                <a:lnTo>
                  <a:pt x="169" y="9"/>
                </a:lnTo>
                <a:lnTo>
                  <a:pt x="174" y="12"/>
                </a:lnTo>
                <a:lnTo>
                  <a:pt x="177" y="15"/>
                </a:lnTo>
                <a:lnTo>
                  <a:pt x="179" y="18"/>
                </a:lnTo>
                <a:lnTo>
                  <a:pt x="179" y="21"/>
                </a:lnTo>
                <a:lnTo>
                  <a:pt x="177" y="24"/>
                </a:lnTo>
                <a:lnTo>
                  <a:pt x="174" y="27"/>
                </a:lnTo>
                <a:lnTo>
                  <a:pt x="169" y="33"/>
                </a:lnTo>
                <a:lnTo>
                  <a:pt x="162" y="39"/>
                </a:lnTo>
                <a:lnTo>
                  <a:pt x="155" y="44"/>
                </a:lnTo>
                <a:lnTo>
                  <a:pt x="148" y="53"/>
                </a:lnTo>
                <a:lnTo>
                  <a:pt x="136" y="62"/>
                </a:lnTo>
                <a:lnTo>
                  <a:pt x="136" y="6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95"/>
          <p:cNvSpPr>
            <a:spLocks/>
          </p:cNvSpPr>
          <p:nvPr/>
        </p:nvSpPr>
        <p:spPr bwMode="auto">
          <a:xfrm>
            <a:off x="5274447" y="4836528"/>
            <a:ext cx="268576" cy="1542461"/>
          </a:xfrm>
          <a:custGeom>
            <a:avLst/>
            <a:gdLst>
              <a:gd name="T0" fmla="*/ 0 w 46"/>
              <a:gd name="T1" fmla="*/ 0 h 156"/>
              <a:gd name="T2" fmla="*/ 7 w 46"/>
              <a:gd name="T3" fmla="*/ 0 h 156"/>
              <a:gd name="T4" fmla="*/ 17 w 46"/>
              <a:gd name="T5" fmla="*/ 0 h 156"/>
              <a:gd name="T6" fmla="*/ 21 w 46"/>
              <a:gd name="T7" fmla="*/ 0 h 156"/>
              <a:gd name="T8" fmla="*/ 29 w 46"/>
              <a:gd name="T9" fmla="*/ 3 h 156"/>
              <a:gd name="T10" fmla="*/ 33 w 46"/>
              <a:gd name="T11" fmla="*/ 3 h 156"/>
              <a:gd name="T12" fmla="*/ 38 w 46"/>
              <a:gd name="T13" fmla="*/ 6 h 156"/>
              <a:gd name="T14" fmla="*/ 41 w 46"/>
              <a:gd name="T15" fmla="*/ 9 h 156"/>
              <a:gd name="T16" fmla="*/ 43 w 46"/>
              <a:gd name="T17" fmla="*/ 9 h 156"/>
              <a:gd name="T18" fmla="*/ 43 w 46"/>
              <a:gd name="T19" fmla="*/ 12 h 156"/>
              <a:gd name="T20" fmla="*/ 46 w 46"/>
              <a:gd name="T21" fmla="*/ 15 h 156"/>
              <a:gd name="T22" fmla="*/ 46 w 46"/>
              <a:gd name="T23" fmla="*/ 18 h 156"/>
              <a:gd name="T24" fmla="*/ 46 w 46"/>
              <a:gd name="T25" fmla="*/ 24 h 156"/>
              <a:gd name="T26" fmla="*/ 43 w 46"/>
              <a:gd name="T27" fmla="*/ 29 h 156"/>
              <a:gd name="T28" fmla="*/ 43 w 46"/>
              <a:gd name="T29" fmla="*/ 35 h 156"/>
              <a:gd name="T30" fmla="*/ 43 w 46"/>
              <a:gd name="T31" fmla="*/ 47 h 156"/>
              <a:gd name="T32" fmla="*/ 41 w 46"/>
              <a:gd name="T33" fmla="*/ 56 h 156"/>
              <a:gd name="T34" fmla="*/ 41 w 46"/>
              <a:gd name="T35" fmla="*/ 68 h 156"/>
              <a:gd name="T36" fmla="*/ 38 w 46"/>
              <a:gd name="T37" fmla="*/ 80 h 156"/>
              <a:gd name="T38" fmla="*/ 38 w 46"/>
              <a:gd name="T39" fmla="*/ 103 h 156"/>
              <a:gd name="T40" fmla="*/ 38 w 46"/>
              <a:gd name="T41" fmla="*/ 115 h 156"/>
              <a:gd name="T42" fmla="*/ 38 w 46"/>
              <a:gd name="T43" fmla="*/ 127 h 156"/>
              <a:gd name="T44" fmla="*/ 36 w 46"/>
              <a:gd name="T45" fmla="*/ 136 h 156"/>
              <a:gd name="T46" fmla="*/ 33 w 46"/>
              <a:gd name="T47" fmla="*/ 145 h 156"/>
              <a:gd name="T48" fmla="*/ 31 w 46"/>
              <a:gd name="T49" fmla="*/ 150 h 156"/>
              <a:gd name="T50" fmla="*/ 26 w 46"/>
              <a:gd name="T51" fmla="*/ 153 h 156"/>
              <a:gd name="T52" fmla="*/ 24 w 46"/>
              <a:gd name="T53" fmla="*/ 156 h 156"/>
              <a:gd name="T54" fmla="*/ 19 w 46"/>
              <a:gd name="T55" fmla="*/ 156 h 156"/>
              <a:gd name="T56" fmla="*/ 14 w 46"/>
              <a:gd name="T57" fmla="*/ 153 h 156"/>
              <a:gd name="T58" fmla="*/ 12 w 46"/>
              <a:gd name="T59" fmla="*/ 150 h 156"/>
              <a:gd name="T60" fmla="*/ 7 w 46"/>
              <a:gd name="T61" fmla="*/ 147 h 156"/>
              <a:gd name="T62" fmla="*/ 4 w 46"/>
              <a:gd name="T63" fmla="*/ 142 h 156"/>
              <a:gd name="T64" fmla="*/ 2 w 46"/>
              <a:gd name="T65" fmla="*/ 139 h 156"/>
              <a:gd name="T66" fmla="*/ 0 w 46"/>
              <a:gd name="T67" fmla="*/ 133 h 156"/>
              <a:gd name="T68" fmla="*/ 0 w 46"/>
              <a:gd name="T69" fmla="*/ 130 h 156"/>
              <a:gd name="T70" fmla="*/ 0 w 46"/>
              <a:gd name="T71" fmla="*/ 127 h 156"/>
              <a:gd name="T72" fmla="*/ 0 w 46"/>
              <a:gd name="T73" fmla="*/ 127 h 156"/>
              <a:gd name="T74" fmla="*/ 0 w 46"/>
              <a:gd name="T75" fmla="*/ 121 h 156"/>
              <a:gd name="T76" fmla="*/ 2 w 46"/>
              <a:gd name="T77" fmla="*/ 118 h 156"/>
              <a:gd name="T78" fmla="*/ 2 w 46"/>
              <a:gd name="T79" fmla="*/ 112 h 156"/>
              <a:gd name="T80" fmla="*/ 4 w 46"/>
              <a:gd name="T81" fmla="*/ 103 h 156"/>
              <a:gd name="T82" fmla="*/ 4 w 46"/>
              <a:gd name="T83" fmla="*/ 100 h 156"/>
              <a:gd name="T84" fmla="*/ 4 w 46"/>
              <a:gd name="T85" fmla="*/ 94 h 156"/>
              <a:gd name="T86" fmla="*/ 7 w 46"/>
              <a:gd name="T87" fmla="*/ 86 h 156"/>
              <a:gd name="T88" fmla="*/ 7 w 46"/>
              <a:gd name="T89" fmla="*/ 80 h 156"/>
              <a:gd name="T90" fmla="*/ 7 w 46"/>
              <a:gd name="T91" fmla="*/ 71 h 156"/>
              <a:gd name="T92" fmla="*/ 7 w 46"/>
              <a:gd name="T93" fmla="*/ 62 h 156"/>
              <a:gd name="T94" fmla="*/ 9 w 46"/>
              <a:gd name="T95" fmla="*/ 44 h 156"/>
              <a:gd name="T96" fmla="*/ 7 w 46"/>
              <a:gd name="T97" fmla="*/ 29 h 156"/>
              <a:gd name="T98" fmla="*/ 4 w 46"/>
              <a:gd name="T99" fmla="*/ 12 h 156"/>
              <a:gd name="T100" fmla="*/ 0 w 46"/>
              <a:gd name="T101" fmla="*/ 0 h 156"/>
              <a:gd name="T102" fmla="*/ 0 w 46"/>
              <a:gd name="T103" fmla="*/ 0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6" h="156">
                <a:moveTo>
                  <a:pt x="0" y="0"/>
                </a:moveTo>
                <a:lnTo>
                  <a:pt x="7" y="0"/>
                </a:lnTo>
                <a:lnTo>
                  <a:pt x="17" y="0"/>
                </a:lnTo>
                <a:lnTo>
                  <a:pt x="21" y="0"/>
                </a:lnTo>
                <a:lnTo>
                  <a:pt x="29" y="3"/>
                </a:lnTo>
                <a:lnTo>
                  <a:pt x="33" y="3"/>
                </a:lnTo>
                <a:lnTo>
                  <a:pt x="38" y="6"/>
                </a:lnTo>
                <a:lnTo>
                  <a:pt x="41" y="9"/>
                </a:lnTo>
                <a:lnTo>
                  <a:pt x="43" y="9"/>
                </a:lnTo>
                <a:lnTo>
                  <a:pt x="43" y="12"/>
                </a:lnTo>
                <a:lnTo>
                  <a:pt x="46" y="15"/>
                </a:lnTo>
                <a:lnTo>
                  <a:pt x="46" y="18"/>
                </a:lnTo>
                <a:lnTo>
                  <a:pt x="46" y="24"/>
                </a:lnTo>
                <a:lnTo>
                  <a:pt x="43" y="29"/>
                </a:lnTo>
                <a:lnTo>
                  <a:pt x="43" y="35"/>
                </a:lnTo>
                <a:lnTo>
                  <a:pt x="43" y="47"/>
                </a:lnTo>
                <a:lnTo>
                  <a:pt x="41" y="56"/>
                </a:lnTo>
                <a:lnTo>
                  <a:pt x="41" y="68"/>
                </a:lnTo>
                <a:lnTo>
                  <a:pt x="38" y="80"/>
                </a:lnTo>
                <a:lnTo>
                  <a:pt x="38" y="103"/>
                </a:lnTo>
                <a:lnTo>
                  <a:pt x="38" y="115"/>
                </a:lnTo>
                <a:lnTo>
                  <a:pt x="38" y="127"/>
                </a:lnTo>
                <a:lnTo>
                  <a:pt x="36" y="136"/>
                </a:lnTo>
                <a:lnTo>
                  <a:pt x="33" y="145"/>
                </a:lnTo>
                <a:lnTo>
                  <a:pt x="31" y="150"/>
                </a:lnTo>
                <a:lnTo>
                  <a:pt x="26" y="153"/>
                </a:lnTo>
                <a:lnTo>
                  <a:pt x="24" y="156"/>
                </a:lnTo>
                <a:lnTo>
                  <a:pt x="19" y="156"/>
                </a:lnTo>
                <a:lnTo>
                  <a:pt x="14" y="153"/>
                </a:lnTo>
                <a:lnTo>
                  <a:pt x="12" y="150"/>
                </a:lnTo>
                <a:lnTo>
                  <a:pt x="7" y="147"/>
                </a:lnTo>
                <a:lnTo>
                  <a:pt x="4" y="142"/>
                </a:lnTo>
                <a:lnTo>
                  <a:pt x="2" y="139"/>
                </a:lnTo>
                <a:lnTo>
                  <a:pt x="0" y="133"/>
                </a:lnTo>
                <a:lnTo>
                  <a:pt x="0" y="130"/>
                </a:lnTo>
                <a:lnTo>
                  <a:pt x="0" y="127"/>
                </a:lnTo>
                <a:lnTo>
                  <a:pt x="0" y="127"/>
                </a:lnTo>
                <a:lnTo>
                  <a:pt x="0" y="121"/>
                </a:lnTo>
                <a:lnTo>
                  <a:pt x="2" y="118"/>
                </a:lnTo>
                <a:lnTo>
                  <a:pt x="2" y="112"/>
                </a:lnTo>
                <a:lnTo>
                  <a:pt x="4" y="103"/>
                </a:lnTo>
                <a:lnTo>
                  <a:pt x="4" y="100"/>
                </a:lnTo>
                <a:lnTo>
                  <a:pt x="4" y="94"/>
                </a:lnTo>
                <a:lnTo>
                  <a:pt x="7" y="86"/>
                </a:lnTo>
                <a:lnTo>
                  <a:pt x="7" y="80"/>
                </a:lnTo>
                <a:lnTo>
                  <a:pt x="7" y="71"/>
                </a:lnTo>
                <a:lnTo>
                  <a:pt x="7" y="62"/>
                </a:lnTo>
                <a:lnTo>
                  <a:pt x="9" y="44"/>
                </a:lnTo>
                <a:lnTo>
                  <a:pt x="7" y="29"/>
                </a:lnTo>
                <a:lnTo>
                  <a:pt x="4" y="12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7" name="Freeform 96"/>
          <p:cNvSpPr>
            <a:spLocks/>
          </p:cNvSpPr>
          <p:nvPr/>
        </p:nvSpPr>
        <p:spPr bwMode="auto">
          <a:xfrm>
            <a:off x="5805762" y="4569566"/>
            <a:ext cx="356156" cy="998647"/>
          </a:xfrm>
          <a:custGeom>
            <a:avLst/>
            <a:gdLst>
              <a:gd name="T0" fmla="*/ 5 w 61"/>
              <a:gd name="T1" fmla="*/ 12 h 101"/>
              <a:gd name="T2" fmla="*/ 3 w 61"/>
              <a:gd name="T3" fmla="*/ 9 h 101"/>
              <a:gd name="T4" fmla="*/ 0 w 61"/>
              <a:gd name="T5" fmla="*/ 9 h 101"/>
              <a:gd name="T6" fmla="*/ 0 w 61"/>
              <a:gd name="T7" fmla="*/ 6 h 101"/>
              <a:gd name="T8" fmla="*/ 0 w 61"/>
              <a:gd name="T9" fmla="*/ 3 h 101"/>
              <a:gd name="T10" fmla="*/ 3 w 61"/>
              <a:gd name="T11" fmla="*/ 0 h 101"/>
              <a:gd name="T12" fmla="*/ 5 w 61"/>
              <a:gd name="T13" fmla="*/ 0 h 101"/>
              <a:gd name="T14" fmla="*/ 8 w 61"/>
              <a:gd name="T15" fmla="*/ 0 h 101"/>
              <a:gd name="T16" fmla="*/ 15 w 61"/>
              <a:gd name="T17" fmla="*/ 0 h 101"/>
              <a:gd name="T18" fmla="*/ 20 w 61"/>
              <a:gd name="T19" fmla="*/ 0 h 101"/>
              <a:gd name="T20" fmla="*/ 27 w 61"/>
              <a:gd name="T21" fmla="*/ 0 h 101"/>
              <a:gd name="T22" fmla="*/ 37 w 61"/>
              <a:gd name="T23" fmla="*/ 0 h 101"/>
              <a:gd name="T24" fmla="*/ 46 w 61"/>
              <a:gd name="T25" fmla="*/ 0 h 101"/>
              <a:gd name="T26" fmla="*/ 46 w 61"/>
              <a:gd name="T27" fmla="*/ 12 h 101"/>
              <a:gd name="T28" fmla="*/ 49 w 61"/>
              <a:gd name="T29" fmla="*/ 27 h 101"/>
              <a:gd name="T30" fmla="*/ 54 w 61"/>
              <a:gd name="T31" fmla="*/ 42 h 101"/>
              <a:gd name="T32" fmla="*/ 56 w 61"/>
              <a:gd name="T33" fmla="*/ 62 h 101"/>
              <a:gd name="T34" fmla="*/ 59 w 61"/>
              <a:gd name="T35" fmla="*/ 71 h 101"/>
              <a:gd name="T36" fmla="*/ 59 w 61"/>
              <a:gd name="T37" fmla="*/ 77 h 101"/>
              <a:gd name="T38" fmla="*/ 61 w 61"/>
              <a:gd name="T39" fmla="*/ 86 h 101"/>
              <a:gd name="T40" fmla="*/ 61 w 61"/>
              <a:gd name="T41" fmla="*/ 92 h 101"/>
              <a:gd name="T42" fmla="*/ 61 w 61"/>
              <a:gd name="T43" fmla="*/ 95 h 101"/>
              <a:gd name="T44" fmla="*/ 59 w 61"/>
              <a:gd name="T45" fmla="*/ 98 h 101"/>
              <a:gd name="T46" fmla="*/ 59 w 61"/>
              <a:gd name="T47" fmla="*/ 101 h 101"/>
              <a:gd name="T48" fmla="*/ 56 w 61"/>
              <a:gd name="T49" fmla="*/ 101 h 101"/>
              <a:gd name="T50" fmla="*/ 51 w 61"/>
              <a:gd name="T51" fmla="*/ 101 h 101"/>
              <a:gd name="T52" fmla="*/ 49 w 61"/>
              <a:gd name="T53" fmla="*/ 101 h 101"/>
              <a:gd name="T54" fmla="*/ 44 w 61"/>
              <a:gd name="T55" fmla="*/ 98 h 101"/>
              <a:gd name="T56" fmla="*/ 39 w 61"/>
              <a:gd name="T57" fmla="*/ 95 h 101"/>
              <a:gd name="T58" fmla="*/ 37 w 61"/>
              <a:gd name="T59" fmla="*/ 92 h 101"/>
              <a:gd name="T60" fmla="*/ 32 w 61"/>
              <a:gd name="T61" fmla="*/ 89 h 101"/>
              <a:gd name="T62" fmla="*/ 30 w 61"/>
              <a:gd name="T63" fmla="*/ 80 h 101"/>
              <a:gd name="T64" fmla="*/ 27 w 61"/>
              <a:gd name="T65" fmla="*/ 71 h 101"/>
              <a:gd name="T66" fmla="*/ 22 w 61"/>
              <a:gd name="T67" fmla="*/ 54 h 101"/>
              <a:gd name="T68" fmla="*/ 20 w 61"/>
              <a:gd name="T69" fmla="*/ 45 h 101"/>
              <a:gd name="T70" fmla="*/ 17 w 61"/>
              <a:gd name="T71" fmla="*/ 36 h 101"/>
              <a:gd name="T72" fmla="*/ 15 w 61"/>
              <a:gd name="T73" fmla="*/ 27 h 101"/>
              <a:gd name="T74" fmla="*/ 13 w 61"/>
              <a:gd name="T75" fmla="*/ 21 h 101"/>
              <a:gd name="T76" fmla="*/ 8 w 61"/>
              <a:gd name="T77" fmla="*/ 15 h 101"/>
              <a:gd name="T78" fmla="*/ 5 w 61"/>
              <a:gd name="T79" fmla="*/ 12 h 101"/>
              <a:gd name="T80" fmla="*/ 5 w 61"/>
              <a:gd name="T81" fmla="*/ 12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1" h="101">
                <a:moveTo>
                  <a:pt x="5" y="12"/>
                </a:moveTo>
                <a:lnTo>
                  <a:pt x="3" y="9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3" y="0"/>
                </a:lnTo>
                <a:lnTo>
                  <a:pt x="5" y="0"/>
                </a:lnTo>
                <a:lnTo>
                  <a:pt x="8" y="0"/>
                </a:lnTo>
                <a:lnTo>
                  <a:pt x="15" y="0"/>
                </a:lnTo>
                <a:lnTo>
                  <a:pt x="20" y="0"/>
                </a:lnTo>
                <a:lnTo>
                  <a:pt x="27" y="0"/>
                </a:lnTo>
                <a:lnTo>
                  <a:pt x="37" y="0"/>
                </a:lnTo>
                <a:lnTo>
                  <a:pt x="46" y="0"/>
                </a:lnTo>
                <a:lnTo>
                  <a:pt x="46" y="12"/>
                </a:lnTo>
                <a:lnTo>
                  <a:pt x="49" y="27"/>
                </a:lnTo>
                <a:lnTo>
                  <a:pt x="54" y="42"/>
                </a:lnTo>
                <a:lnTo>
                  <a:pt x="56" y="62"/>
                </a:lnTo>
                <a:lnTo>
                  <a:pt x="59" y="71"/>
                </a:lnTo>
                <a:lnTo>
                  <a:pt x="59" y="77"/>
                </a:lnTo>
                <a:lnTo>
                  <a:pt x="61" y="86"/>
                </a:lnTo>
                <a:lnTo>
                  <a:pt x="61" y="92"/>
                </a:lnTo>
                <a:lnTo>
                  <a:pt x="61" y="95"/>
                </a:lnTo>
                <a:lnTo>
                  <a:pt x="59" y="98"/>
                </a:lnTo>
                <a:lnTo>
                  <a:pt x="59" y="101"/>
                </a:lnTo>
                <a:lnTo>
                  <a:pt x="56" y="101"/>
                </a:lnTo>
                <a:lnTo>
                  <a:pt x="51" y="101"/>
                </a:lnTo>
                <a:lnTo>
                  <a:pt x="49" y="101"/>
                </a:lnTo>
                <a:lnTo>
                  <a:pt x="44" y="98"/>
                </a:lnTo>
                <a:lnTo>
                  <a:pt x="39" y="95"/>
                </a:lnTo>
                <a:lnTo>
                  <a:pt x="37" y="92"/>
                </a:lnTo>
                <a:lnTo>
                  <a:pt x="32" y="89"/>
                </a:lnTo>
                <a:lnTo>
                  <a:pt x="30" y="80"/>
                </a:lnTo>
                <a:lnTo>
                  <a:pt x="27" y="71"/>
                </a:lnTo>
                <a:lnTo>
                  <a:pt x="22" y="54"/>
                </a:lnTo>
                <a:lnTo>
                  <a:pt x="20" y="45"/>
                </a:lnTo>
                <a:lnTo>
                  <a:pt x="17" y="36"/>
                </a:lnTo>
                <a:lnTo>
                  <a:pt x="15" y="27"/>
                </a:lnTo>
                <a:lnTo>
                  <a:pt x="13" y="21"/>
                </a:lnTo>
                <a:lnTo>
                  <a:pt x="8" y="15"/>
                </a:lnTo>
                <a:lnTo>
                  <a:pt x="5" y="12"/>
                </a:lnTo>
                <a:lnTo>
                  <a:pt x="5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" name="Freeform 97"/>
          <p:cNvSpPr>
            <a:spLocks/>
          </p:cNvSpPr>
          <p:nvPr/>
        </p:nvSpPr>
        <p:spPr bwMode="auto">
          <a:xfrm>
            <a:off x="5922534" y="4431140"/>
            <a:ext cx="1214430" cy="1077749"/>
          </a:xfrm>
          <a:custGeom>
            <a:avLst/>
            <a:gdLst>
              <a:gd name="T0" fmla="*/ 143 w 208"/>
              <a:gd name="T1" fmla="*/ 0 h 109"/>
              <a:gd name="T2" fmla="*/ 157 w 208"/>
              <a:gd name="T3" fmla="*/ 0 h 109"/>
              <a:gd name="T4" fmla="*/ 172 w 208"/>
              <a:gd name="T5" fmla="*/ 3 h 109"/>
              <a:gd name="T6" fmla="*/ 188 w 208"/>
              <a:gd name="T7" fmla="*/ 8 h 109"/>
              <a:gd name="T8" fmla="*/ 198 w 208"/>
              <a:gd name="T9" fmla="*/ 14 h 109"/>
              <a:gd name="T10" fmla="*/ 205 w 208"/>
              <a:gd name="T11" fmla="*/ 17 h 109"/>
              <a:gd name="T12" fmla="*/ 208 w 208"/>
              <a:gd name="T13" fmla="*/ 17 h 109"/>
              <a:gd name="T14" fmla="*/ 208 w 208"/>
              <a:gd name="T15" fmla="*/ 20 h 109"/>
              <a:gd name="T16" fmla="*/ 205 w 208"/>
              <a:gd name="T17" fmla="*/ 23 h 109"/>
              <a:gd name="T18" fmla="*/ 201 w 208"/>
              <a:gd name="T19" fmla="*/ 29 h 109"/>
              <a:gd name="T20" fmla="*/ 193 w 208"/>
              <a:gd name="T21" fmla="*/ 41 h 109"/>
              <a:gd name="T22" fmla="*/ 186 w 208"/>
              <a:gd name="T23" fmla="*/ 59 h 109"/>
              <a:gd name="T24" fmla="*/ 176 w 208"/>
              <a:gd name="T25" fmla="*/ 76 h 109"/>
              <a:gd name="T26" fmla="*/ 167 w 208"/>
              <a:gd name="T27" fmla="*/ 91 h 109"/>
              <a:gd name="T28" fmla="*/ 159 w 208"/>
              <a:gd name="T29" fmla="*/ 103 h 109"/>
              <a:gd name="T30" fmla="*/ 152 w 208"/>
              <a:gd name="T31" fmla="*/ 109 h 109"/>
              <a:gd name="T32" fmla="*/ 145 w 208"/>
              <a:gd name="T33" fmla="*/ 109 h 109"/>
              <a:gd name="T34" fmla="*/ 138 w 208"/>
              <a:gd name="T35" fmla="*/ 103 h 109"/>
              <a:gd name="T36" fmla="*/ 138 w 208"/>
              <a:gd name="T37" fmla="*/ 91 h 109"/>
              <a:gd name="T38" fmla="*/ 140 w 208"/>
              <a:gd name="T39" fmla="*/ 79 h 109"/>
              <a:gd name="T40" fmla="*/ 147 w 208"/>
              <a:gd name="T41" fmla="*/ 62 h 109"/>
              <a:gd name="T42" fmla="*/ 150 w 208"/>
              <a:gd name="T43" fmla="*/ 44 h 109"/>
              <a:gd name="T44" fmla="*/ 152 w 208"/>
              <a:gd name="T45" fmla="*/ 32 h 109"/>
              <a:gd name="T46" fmla="*/ 155 w 208"/>
              <a:gd name="T47" fmla="*/ 23 h 109"/>
              <a:gd name="T48" fmla="*/ 155 w 208"/>
              <a:gd name="T49" fmla="*/ 20 h 109"/>
              <a:gd name="T50" fmla="*/ 150 w 208"/>
              <a:gd name="T51" fmla="*/ 17 h 109"/>
              <a:gd name="T52" fmla="*/ 145 w 208"/>
              <a:gd name="T53" fmla="*/ 17 h 109"/>
              <a:gd name="T54" fmla="*/ 140 w 208"/>
              <a:gd name="T55" fmla="*/ 17 h 109"/>
              <a:gd name="T56" fmla="*/ 130 w 208"/>
              <a:gd name="T57" fmla="*/ 17 h 109"/>
              <a:gd name="T58" fmla="*/ 116 w 208"/>
              <a:gd name="T59" fmla="*/ 20 h 109"/>
              <a:gd name="T60" fmla="*/ 97 w 208"/>
              <a:gd name="T61" fmla="*/ 20 h 109"/>
              <a:gd name="T62" fmla="*/ 75 w 208"/>
              <a:gd name="T63" fmla="*/ 23 h 109"/>
              <a:gd name="T64" fmla="*/ 48 w 208"/>
              <a:gd name="T65" fmla="*/ 26 h 109"/>
              <a:gd name="T66" fmla="*/ 17 w 208"/>
              <a:gd name="T67" fmla="*/ 29 h 109"/>
              <a:gd name="T68" fmla="*/ 0 w 208"/>
              <a:gd name="T69" fmla="*/ 14 h 109"/>
              <a:gd name="T70" fmla="*/ 29 w 208"/>
              <a:gd name="T71" fmla="*/ 14 h 109"/>
              <a:gd name="T72" fmla="*/ 41 w 208"/>
              <a:gd name="T73" fmla="*/ 11 h 109"/>
              <a:gd name="T74" fmla="*/ 53 w 208"/>
              <a:gd name="T75" fmla="*/ 11 h 109"/>
              <a:gd name="T76" fmla="*/ 65 w 208"/>
              <a:gd name="T77" fmla="*/ 8 h 109"/>
              <a:gd name="T78" fmla="*/ 82 w 208"/>
              <a:gd name="T79" fmla="*/ 8 h 109"/>
              <a:gd name="T80" fmla="*/ 101 w 208"/>
              <a:gd name="T81" fmla="*/ 6 h 109"/>
              <a:gd name="T82" fmla="*/ 116 w 208"/>
              <a:gd name="T83" fmla="*/ 3 h 109"/>
              <a:gd name="T84" fmla="*/ 128 w 208"/>
              <a:gd name="T85" fmla="*/ 3 h 109"/>
              <a:gd name="T86" fmla="*/ 133 w 208"/>
              <a:gd name="T87" fmla="*/ 0 h 109"/>
              <a:gd name="T88" fmla="*/ 135 w 208"/>
              <a:gd name="T89" fmla="*/ 0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08" h="109">
                <a:moveTo>
                  <a:pt x="135" y="0"/>
                </a:moveTo>
                <a:lnTo>
                  <a:pt x="143" y="0"/>
                </a:lnTo>
                <a:lnTo>
                  <a:pt x="150" y="0"/>
                </a:lnTo>
                <a:lnTo>
                  <a:pt x="157" y="0"/>
                </a:lnTo>
                <a:lnTo>
                  <a:pt x="164" y="0"/>
                </a:lnTo>
                <a:lnTo>
                  <a:pt x="172" y="3"/>
                </a:lnTo>
                <a:lnTo>
                  <a:pt x="184" y="6"/>
                </a:lnTo>
                <a:lnTo>
                  <a:pt x="188" y="8"/>
                </a:lnTo>
                <a:lnTo>
                  <a:pt x="193" y="11"/>
                </a:lnTo>
                <a:lnTo>
                  <a:pt x="198" y="14"/>
                </a:lnTo>
                <a:lnTo>
                  <a:pt x="203" y="14"/>
                </a:lnTo>
                <a:lnTo>
                  <a:pt x="205" y="17"/>
                </a:lnTo>
                <a:lnTo>
                  <a:pt x="205" y="17"/>
                </a:lnTo>
                <a:lnTo>
                  <a:pt x="208" y="17"/>
                </a:lnTo>
                <a:lnTo>
                  <a:pt x="208" y="20"/>
                </a:lnTo>
                <a:lnTo>
                  <a:pt x="208" y="20"/>
                </a:lnTo>
                <a:lnTo>
                  <a:pt x="205" y="23"/>
                </a:lnTo>
                <a:lnTo>
                  <a:pt x="205" y="23"/>
                </a:lnTo>
                <a:lnTo>
                  <a:pt x="203" y="26"/>
                </a:lnTo>
                <a:lnTo>
                  <a:pt x="201" y="29"/>
                </a:lnTo>
                <a:lnTo>
                  <a:pt x="196" y="35"/>
                </a:lnTo>
                <a:lnTo>
                  <a:pt x="193" y="41"/>
                </a:lnTo>
                <a:lnTo>
                  <a:pt x="188" y="50"/>
                </a:lnTo>
                <a:lnTo>
                  <a:pt x="186" y="59"/>
                </a:lnTo>
                <a:lnTo>
                  <a:pt x="181" y="68"/>
                </a:lnTo>
                <a:lnTo>
                  <a:pt x="176" y="76"/>
                </a:lnTo>
                <a:lnTo>
                  <a:pt x="172" y="85"/>
                </a:lnTo>
                <a:lnTo>
                  <a:pt x="167" y="91"/>
                </a:lnTo>
                <a:lnTo>
                  <a:pt x="162" y="100"/>
                </a:lnTo>
                <a:lnTo>
                  <a:pt x="159" y="103"/>
                </a:lnTo>
                <a:lnTo>
                  <a:pt x="157" y="106"/>
                </a:lnTo>
                <a:lnTo>
                  <a:pt x="152" y="109"/>
                </a:lnTo>
                <a:lnTo>
                  <a:pt x="150" y="109"/>
                </a:lnTo>
                <a:lnTo>
                  <a:pt x="145" y="109"/>
                </a:lnTo>
                <a:lnTo>
                  <a:pt x="143" y="106"/>
                </a:lnTo>
                <a:lnTo>
                  <a:pt x="138" y="103"/>
                </a:lnTo>
                <a:lnTo>
                  <a:pt x="135" y="97"/>
                </a:lnTo>
                <a:lnTo>
                  <a:pt x="138" y="91"/>
                </a:lnTo>
                <a:lnTo>
                  <a:pt x="138" y="85"/>
                </a:lnTo>
                <a:lnTo>
                  <a:pt x="140" y="79"/>
                </a:lnTo>
                <a:lnTo>
                  <a:pt x="143" y="70"/>
                </a:lnTo>
                <a:lnTo>
                  <a:pt x="147" y="62"/>
                </a:lnTo>
                <a:lnTo>
                  <a:pt x="150" y="53"/>
                </a:lnTo>
                <a:lnTo>
                  <a:pt x="150" y="44"/>
                </a:lnTo>
                <a:lnTo>
                  <a:pt x="152" y="35"/>
                </a:lnTo>
                <a:lnTo>
                  <a:pt x="152" y="32"/>
                </a:lnTo>
                <a:lnTo>
                  <a:pt x="155" y="26"/>
                </a:lnTo>
                <a:lnTo>
                  <a:pt x="155" y="23"/>
                </a:lnTo>
                <a:lnTo>
                  <a:pt x="155" y="20"/>
                </a:lnTo>
                <a:lnTo>
                  <a:pt x="155" y="20"/>
                </a:lnTo>
                <a:lnTo>
                  <a:pt x="152" y="17"/>
                </a:lnTo>
                <a:lnTo>
                  <a:pt x="150" y="17"/>
                </a:lnTo>
                <a:lnTo>
                  <a:pt x="147" y="17"/>
                </a:lnTo>
                <a:lnTo>
                  <a:pt x="145" y="17"/>
                </a:lnTo>
                <a:lnTo>
                  <a:pt x="143" y="17"/>
                </a:lnTo>
                <a:lnTo>
                  <a:pt x="140" y="17"/>
                </a:lnTo>
                <a:lnTo>
                  <a:pt x="135" y="17"/>
                </a:lnTo>
                <a:lnTo>
                  <a:pt x="130" y="17"/>
                </a:lnTo>
                <a:lnTo>
                  <a:pt x="123" y="17"/>
                </a:lnTo>
                <a:lnTo>
                  <a:pt x="116" y="20"/>
                </a:lnTo>
                <a:lnTo>
                  <a:pt x="106" y="20"/>
                </a:lnTo>
                <a:lnTo>
                  <a:pt x="97" y="20"/>
                </a:lnTo>
                <a:lnTo>
                  <a:pt x="87" y="20"/>
                </a:lnTo>
                <a:lnTo>
                  <a:pt x="75" y="23"/>
                </a:lnTo>
                <a:lnTo>
                  <a:pt x="63" y="23"/>
                </a:lnTo>
                <a:lnTo>
                  <a:pt x="48" y="26"/>
                </a:lnTo>
                <a:lnTo>
                  <a:pt x="34" y="26"/>
                </a:lnTo>
                <a:lnTo>
                  <a:pt x="17" y="29"/>
                </a:lnTo>
                <a:lnTo>
                  <a:pt x="0" y="29"/>
                </a:lnTo>
                <a:lnTo>
                  <a:pt x="0" y="14"/>
                </a:lnTo>
                <a:lnTo>
                  <a:pt x="19" y="14"/>
                </a:lnTo>
                <a:lnTo>
                  <a:pt x="29" y="14"/>
                </a:lnTo>
                <a:lnTo>
                  <a:pt x="36" y="11"/>
                </a:lnTo>
                <a:lnTo>
                  <a:pt x="41" y="11"/>
                </a:lnTo>
                <a:lnTo>
                  <a:pt x="46" y="11"/>
                </a:lnTo>
                <a:lnTo>
                  <a:pt x="53" y="11"/>
                </a:lnTo>
                <a:lnTo>
                  <a:pt x="58" y="11"/>
                </a:lnTo>
                <a:lnTo>
                  <a:pt x="65" y="8"/>
                </a:lnTo>
                <a:lnTo>
                  <a:pt x="75" y="8"/>
                </a:lnTo>
                <a:lnTo>
                  <a:pt x="82" y="8"/>
                </a:lnTo>
                <a:lnTo>
                  <a:pt x="92" y="6"/>
                </a:lnTo>
                <a:lnTo>
                  <a:pt x="101" y="6"/>
                </a:lnTo>
                <a:lnTo>
                  <a:pt x="109" y="6"/>
                </a:lnTo>
                <a:lnTo>
                  <a:pt x="116" y="3"/>
                </a:lnTo>
                <a:lnTo>
                  <a:pt x="123" y="3"/>
                </a:lnTo>
                <a:lnTo>
                  <a:pt x="128" y="3"/>
                </a:lnTo>
                <a:lnTo>
                  <a:pt x="130" y="3"/>
                </a:lnTo>
                <a:lnTo>
                  <a:pt x="133" y="0"/>
                </a:lnTo>
                <a:lnTo>
                  <a:pt x="135" y="0"/>
                </a:lnTo>
                <a:lnTo>
                  <a:pt x="135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9" name="Freeform 98"/>
          <p:cNvSpPr>
            <a:spLocks/>
          </p:cNvSpPr>
          <p:nvPr/>
        </p:nvSpPr>
        <p:spPr bwMode="auto">
          <a:xfrm>
            <a:off x="6004274" y="4836528"/>
            <a:ext cx="636409" cy="237302"/>
          </a:xfrm>
          <a:custGeom>
            <a:avLst/>
            <a:gdLst>
              <a:gd name="T0" fmla="*/ 0 w 109"/>
              <a:gd name="T1" fmla="*/ 12 h 24"/>
              <a:gd name="T2" fmla="*/ 20 w 109"/>
              <a:gd name="T3" fmla="*/ 9 h 24"/>
              <a:gd name="T4" fmla="*/ 39 w 109"/>
              <a:gd name="T5" fmla="*/ 6 h 24"/>
              <a:gd name="T6" fmla="*/ 54 w 109"/>
              <a:gd name="T7" fmla="*/ 6 h 24"/>
              <a:gd name="T8" fmla="*/ 66 w 109"/>
              <a:gd name="T9" fmla="*/ 3 h 24"/>
              <a:gd name="T10" fmla="*/ 78 w 109"/>
              <a:gd name="T11" fmla="*/ 3 h 24"/>
              <a:gd name="T12" fmla="*/ 83 w 109"/>
              <a:gd name="T13" fmla="*/ 3 h 24"/>
              <a:gd name="T14" fmla="*/ 85 w 109"/>
              <a:gd name="T15" fmla="*/ 3 h 24"/>
              <a:gd name="T16" fmla="*/ 87 w 109"/>
              <a:gd name="T17" fmla="*/ 0 h 24"/>
              <a:gd name="T18" fmla="*/ 92 w 109"/>
              <a:gd name="T19" fmla="*/ 0 h 24"/>
              <a:gd name="T20" fmla="*/ 92 w 109"/>
              <a:gd name="T21" fmla="*/ 0 h 24"/>
              <a:gd name="T22" fmla="*/ 95 w 109"/>
              <a:gd name="T23" fmla="*/ 0 h 24"/>
              <a:gd name="T24" fmla="*/ 99 w 109"/>
              <a:gd name="T25" fmla="*/ 3 h 24"/>
              <a:gd name="T26" fmla="*/ 104 w 109"/>
              <a:gd name="T27" fmla="*/ 3 h 24"/>
              <a:gd name="T28" fmla="*/ 107 w 109"/>
              <a:gd name="T29" fmla="*/ 6 h 24"/>
              <a:gd name="T30" fmla="*/ 109 w 109"/>
              <a:gd name="T31" fmla="*/ 9 h 24"/>
              <a:gd name="T32" fmla="*/ 107 w 109"/>
              <a:gd name="T33" fmla="*/ 12 h 24"/>
              <a:gd name="T34" fmla="*/ 104 w 109"/>
              <a:gd name="T35" fmla="*/ 12 h 24"/>
              <a:gd name="T36" fmla="*/ 102 w 109"/>
              <a:gd name="T37" fmla="*/ 15 h 24"/>
              <a:gd name="T38" fmla="*/ 95 w 109"/>
              <a:gd name="T39" fmla="*/ 18 h 24"/>
              <a:gd name="T40" fmla="*/ 87 w 109"/>
              <a:gd name="T41" fmla="*/ 18 h 24"/>
              <a:gd name="T42" fmla="*/ 78 w 109"/>
              <a:gd name="T43" fmla="*/ 21 h 24"/>
              <a:gd name="T44" fmla="*/ 70 w 109"/>
              <a:gd name="T45" fmla="*/ 21 h 24"/>
              <a:gd name="T46" fmla="*/ 63 w 109"/>
              <a:gd name="T47" fmla="*/ 21 h 24"/>
              <a:gd name="T48" fmla="*/ 56 w 109"/>
              <a:gd name="T49" fmla="*/ 24 h 24"/>
              <a:gd name="T50" fmla="*/ 46 w 109"/>
              <a:gd name="T51" fmla="*/ 24 h 24"/>
              <a:gd name="T52" fmla="*/ 37 w 109"/>
              <a:gd name="T53" fmla="*/ 24 h 24"/>
              <a:gd name="T54" fmla="*/ 25 w 109"/>
              <a:gd name="T55" fmla="*/ 24 h 24"/>
              <a:gd name="T56" fmla="*/ 12 w 109"/>
              <a:gd name="T57" fmla="*/ 24 h 24"/>
              <a:gd name="T58" fmla="*/ 0 w 109"/>
              <a:gd name="T59" fmla="*/ 24 h 24"/>
              <a:gd name="T60" fmla="*/ 0 w 109"/>
              <a:gd name="T61" fmla="*/ 12 h 24"/>
              <a:gd name="T62" fmla="*/ 0 w 109"/>
              <a:gd name="T63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9" h="24">
                <a:moveTo>
                  <a:pt x="0" y="12"/>
                </a:moveTo>
                <a:lnTo>
                  <a:pt x="20" y="9"/>
                </a:lnTo>
                <a:lnTo>
                  <a:pt x="39" y="6"/>
                </a:lnTo>
                <a:lnTo>
                  <a:pt x="54" y="6"/>
                </a:lnTo>
                <a:lnTo>
                  <a:pt x="66" y="3"/>
                </a:lnTo>
                <a:lnTo>
                  <a:pt x="78" y="3"/>
                </a:lnTo>
                <a:lnTo>
                  <a:pt x="83" y="3"/>
                </a:lnTo>
                <a:lnTo>
                  <a:pt x="85" y="3"/>
                </a:lnTo>
                <a:lnTo>
                  <a:pt x="87" y="0"/>
                </a:lnTo>
                <a:lnTo>
                  <a:pt x="92" y="0"/>
                </a:lnTo>
                <a:lnTo>
                  <a:pt x="92" y="0"/>
                </a:lnTo>
                <a:lnTo>
                  <a:pt x="95" y="0"/>
                </a:lnTo>
                <a:lnTo>
                  <a:pt x="99" y="3"/>
                </a:lnTo>
                <a:lnTo>
                  <a:pt x="104" y="3"/>
                </a:lnTo>
                <a:lnTo>
                  <a:pt x="107" y="6"/>
                </a:lnTo>
                <a:lnTo>
                  <a:pt x="109" y="9"/>
                </a:lnTo>
                <a:lnTo>
                  <a:pt x="107" y="12"/>
                </a:lnTo>
                <a:lnTo>
                  <a:pt x="104" y="12"/>
                </a:lnTo>
                <a:lnTo>
                  <a:pt x="102" y="15"/>
                </a:lnTo>
                <a:lnTo>
                  <a:pt x="95" y="18"/>
                </a:lnTo>
                <a:lnTo>
                  <a:pt x="87" y="18"/>
                </a:lnTo>
                <a:lnTo>
                  <a:pt x="78" y="21"/>
                </a:lnTo>
                <a:lnTo>
                  <a:pt x="70" y="21"/>
                </a:lnTo>
                <a:lnTo>
                  <a:pt x="63" y="21"/>
                </a:lnTo>
                <a:lnTo>
                  <a:pt x="56" y="24"/>
                </a:lnTo>
                <a:lnTo>
                  <a:pt x="46" y="24"/>
                </a:lnTo>
                <a:lnTo>
                  <a:pt x="37" y="24"/>
                </a:lnTo>
                <a:lnTo>
                  <a:pt x="25" y="24"/>
                </a:lnTo>
                <a:lnTo>
                  <a:pt x="12" y="24"/>
                </a:lnTo>
                <a:lnTo>
                  <a:pt x="0" y="24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0" name="Freeform 99"/>
          <p:cNvSpPr>
            <a:spLocks/>
          </p:cNvSpPr>
          <p:nvPr/>
        </p:nvSpPr>
        <p:spPr bwMode="auto">
          <a:xfrm>
            <a:off x="6121046" y="5301246"/>
            <a:ext cx="648087" cy="118652"/>
          </a:xfrm>
          <a:custGeom>
            <a:avLst/>
            <a:gdLst>
              <a:gd name="T0" fmla="*/ 2 w 111"/>
              <a:gd name="T1" fmla="*/ 12 h 12"/>
              <a:gd name="T2" fmla="*/ 0 w 111"/>
              <a:gd name="T3" fmla="*/ 9 h 12"/>
              <a:gd name="T4" fmla="*/ 2 w 111"/>
              <a:gd name="T5" fmla="*/ 9 h 12"/>
              <a:gd name="T6" fmla="*/ 5 w 111"/>
              <a:gd name="T7" fmla="*/ 6 h 12"/>
              <a:gd name="T8" fmla="*/ 9 w 111"/>
              <a:gd name="T9" fmla="*/ 6 h 12"/>
              <a:gd name="T10" fmla="*/ 14 w 111"/>
              <a:gd name="T11" fmla="*/ 6 h 12"/>
              <a:gd name="T12" fmla="*/ 19 w 111"/>
              <a:gd name="T13" fmla="*/ 6 h 12"/>
              <a:gd name="T14" fmla="*/ 26 w 111"/>
              <a:gd name="T15" fmla="*/ 6 h 12"/>
              <a:gd name="T16" fmla="*/ 34 w 111"/>
              <a:gd name="T17" fmla="*/ 3 h 12"/>
              <a:gd name="T18" fmla="*/ 43 w 111"/>
              <a:gd name="T19" fmla="*/ 3 h 12"/>
              <a:gd name="T20" fmla="*/ 60 w 111"/>
              <a:gd name="T21" fmla="*/ 0 h 12"/>
              <a:gd name="T22" fmla="*/ 77 w 111"/>
              <a:gd name="T23" fmla="*/ 0 h 12"/>
              <a:gd name="T24" fmla="*/ 94 w 111"/>
              <a:gd name="T25" fmla="*/ 0 h 12"/>
              <a:gd name="T26" fmla="*/ 109 w 111"/>
              <a:gd name="T27" fmla="*/ 0 h 12"/>
              <a:gd name="T28" fmla="*/ 111 w 111"/>
              <a:gd name="T29" fmla="*/ 3 h 12"/>
              <a:gd name="T30" fmla="*/ 2 w 111"/>
              <a:gd name="T31" fmla="*/ 12 h 12"/>
              <a:gd name="T32" fmla="*/ 2 w 111"/>
              <a:gd name="T33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11" h="12">
                <a:moveTo>
                  <a:pt x="2" y="12"/>
                </a:moveTo>
                <a:lnTo>
                  <a:pt x="0" y="9"/>
                </a:lnTo>
                <a:lnTo>
                  <a:pt x="2" y="9"/>
                </a:lnTo>
                <a:lnTo>
                  <a:pt x="5" y="6"/>
                </a:lnTo>
                <a:lnTo>
                  <a:pt x="9" y="6"/>
                </a:lnTo>
                <a:lnTo>
                  <a:pt x="14" y="6"/>
                </a:lnTo>
                <a:lnTo>
                  <a:pt x="19" y="6"/>
                </a:lnTo>
                <a:lnTo>
                  <a:pt x="26" y="6"/>
                </a:lnTo>
                <a:lnTo>
                  <a:pt x="34" y="3"/>
                </a:lnTo>
                <a:lnTo>
                  <a:pt x="43" y="3"/>
                </a:lnTo>
                <a:lnTo>
                  <a:pt x="60" y="0"/>
                </a:lnTo>
                <a:lnTo>
                  <a:pt x="77" y="0"/>
                </a:lnTo>
                <a:lnTo>
                  <a:pt x="94" y="0"/>
                </a:lnTo>
                <a:lnTo>
                  <a:pt x="109" y="0"/>
                </a:lnTo>
                <a:lnTo>
                  <a:pt x="111" y="3"/>
                </a:lnTo>
                <a:lnTo>
                  <a:pt x="2" y="12"/>
                </a:lnTo>
                <a:lnTo>
                  <a:pt x="2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" name="Freeform 100"/>
          <p:cNvSpPr>
            <a:spLocks/>
          </p:cNvSpPr>
          <p:nvPr/>
        </p:nvSpPr>
        <p:spPr bwMode="auto">
          <a:xfrm>
            <a:off x="5525509" y="5657200"/>
            <a:ext cx="1909225" cy="375727"/>
          </a:xfrm>
          <a:custGeom>
            <a:avLst/>
            <a:gdLst>
              <a:gd name="T0" fmla="*/ 317 w 327"/>
              <a:gd name="T1" fmla="*/ 11 h 38"/>
              <a:gd name="T2" fmla="*/ 324 w 327"/>
              <a:gd name="T3" fmla="*/ 14 h 38"/>
              <a:gd name="T4" fmla="*/ 327 w 327"/>
              <a:gd name="T5" fmla="*/ 17 h 38"/>
              <a:gd name="T6" fmla="*/ 324 w 327"/>
              <a:gd name="T7" fmla="*/ 20 h 38"/>
              <a:gd name="T8" fmla="*/ 319 w 327"/>
              <a:gd name="T9" fmla="*/ 20 h 38"/>
              <a:gd name="T10" fmla="*/ 312 w 327"/>
              <a:gd name="T11" fmla="*/ 23 h 38"/>
              <a:gd name="T12" fmla="*/ 302 w 327"/>
              <a:gd name="T13" fmla="*/ 26 h 38"/>
              <a:gd name="T14" fmla="*/ 290 w 327"/>
              <a:gd name="T15" fmla="*/ 26 h 38"/>
              <a:gd name="T16" fmla="*/ 273 w 327"/>
              <a:gd name="T17" fmla="*/ 26 h 38"/>
              <a:gd name="T18" fmla="*/ 256 w 327"/>
              <a:gd name="T19" fmla="*/ 26 h 38"/>
              <a:gd name="T20" fmla="*/ 240 w 327"/>
              <a:gd name="T21" fmla="*/ 26 h 38"/>
              <a:gd name="T22" fmla="*/ 230 w 327"/>
              <a:gd name="T23" fmla="*/ 23 h 38"/>
              <a:gd name="T24" fmla="*/ 223 w 327"/>
              <a:gd name="T25" fmla="*/ 23 h 38"/>
              <a:gd name="T26" fmla="*/ 220 w 327"/>
              <a:gd name="T27" fmla="*/ 23 h 38"/>
              <a:gd name="T28" fmla="*/ 213 w 327"/>
              <a:gd name="T29" fmla="*/ 26 h 38"/>
              <a:gd name="T30" fmla="*/ 198 w 327"/>
              <a:gd name="T31" fmla="*/ 26 h 38"/>
              <a:gd name="T32" fmla="*/ 179 w 327"/>
              <a:gd name="T33" fmla="*/ 26 h 38"/>
              <a:gd name="T34" fmla="*/ 143 w 327"/>
              <a:gd name="T35" fmla="*/ 29 h 38"/>
              <a:gd name="T36" fmla="*/ 97 w 327"/>
              <a:gd name="T37" fmla="*/ 32 h 38"/>
              <a:gd name="T38" fmla="*/ 70 w 327"/>
              <a:gd name="T39" fmla="*/ 35 h 38"/>
              <a:gd name="T40" fmla="*/ 56 w 327"/>
              <a:gd name="T41" fmla="*/ 38 h 38"/>
              <a:gd name="T42" fmla="*/ 44 w 327"/>
              <a:gd name="T43" fmla="*/ 38 h 38"/>
              <a:gd name="T44" fmla="*/ 39 w 327"/>
              <a:gd name="T45" fmla="*/ 38 h 38"/>
              <a:gd name="T46" fmla="*/ 34 w 327"/>
              <a:gd name="T47" fmla="*/ 38 h 38"/>
              <a:gd name="T48" fmla="*/ 24 w 327"/>
              <a:gd name="T49" fmla="*/ 35 h 38"/>
              <a:gd name="T50" fmla="*/ 10 w 327"/>
              <a:gd name="T51" fmla="*/ 32 h 38"/>
              <a:gd name="T52" fmla="*/ 0 w 327"/>
              <a:gd name="T53" fmla="*/ 29 h 38"/>
              <a:gd name="T54" fmla="*/ 0 w 327"/>
              <a:gd name="T55" fmla="*/ 26 h 38"/>
              <a:gd name="T56" fmla="*/ 5 w 327"/>
              <a:gd name="T57" fmla="*/ 23 h 38"/>
              <a:gd name="T58" fmla="*/ 12 w 327"/>
              <a:gd name="T59" fmla="*/ 23 h 38"/>
              <a:gd name="T60" fmla="*/ 24 w 327"/>
              <a:gd name="T61" fmla="*/ 20 h 38"/>
              <a:gd name="T62" fmla="*/ 41 w 327"/>
              <a:gd name="T63" fmla="*/ 17 h 38"/>
              <a:gd name="T64" fmla="*/ 61 w 327"/>
              <a:gd name="T65" fmla="*/ 17 h 38"/>
              <a:gd name="T66" fmla="*/ 87 w 327"/>
              <a:gd name="T67" fmla="*/ 14 h 38"/>
              <a:gd name="T68" fmla="*/ 114 w 327"/>
              <a:gd name="T69" fmla="*/ 11 h 38"/>
              <a:gd name="T70" fmla="*/ 145 w 327"/>
              <a:gd name="T71" fmla="*/ 8 h 38"/>
              <a:gd name="T72" fmla="*/ 174 w 327"/>
              <a:gd name="T73" fmla="*/ 5 h 38"/>
              <a:gd name="T74" fmla="*/ 198 w 327"/>
              <a:gd name="T75" fmla="*/ 3 h 38"/>
              <a:gd name="T76" fmla="*/ 220 w 327"/>
              <a:gd name="T77" fmla="*/ 3 h 38"/>
              <a:gd name="T78" fmla="*/ 237 w 327"/>
              <a:gd name="T79" fmla="*/ 0 h 38"/>
              <a:gd name="T80" fmla="*/ 252 w 327"/>
              <a:gd name="T81" fmla="*/ 0 h 38"/>
              <a:gd name="T82" fmla="*/ 261 w 327"/>
              <a:gd name="T83" fmla="*/ 0 h 38"/>
              <a:gd name="T84" fmla="*/ 266 w 327"/>
              <a:gd name="T85" fmla="*/ 0 h 38"/>
              <a:gd name="T86" fmla="*/ 273 w 327"/>
              <a:gd name="T87" fmla="*/ 0 h 38"/>
              <a:gd name="T88" fmla="*/ 283 w 327"/>
              <a:gd name="T89" fmla="*/ 3 h 38"/>
              <a:gd name="T90" fmla="*/ 300 w 327"/>
              <a:gd name="T91" fmla="*/ 5 h 38"/>
              <a:gd name="T92" fmla="*/ 312 w 327"/>
              <a:gd name="T93" fmla="*/ 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27" h="38">
                <a:moveTo>
                  <a:pt x="312" y="8"/>
                </a:moveTo>
                <a:lnTo>
                  <a:pt x="317" y="11"/>
                </a:lnTo>
                <a:lnTo>
                  <a:pt x="319" y="11"/>
                </a:lnTo>
                <a:lnTo>
                  <a:pt x="324" y="14"/>
                </a:lnTo>
                <a:lnTo>
                  <a:pt x="324" y="14"/>
                </a:lnTo>
                <a:lnTo>
                  <a:pt x="327" y="17"/>
                </a:lnTo>
                <a:lnTo>
                  <a:pt x="324" y="20"/>
                </a:lnTo>
                <a:lnTo>
                  <a:pt x="324" y="20"/>
                </a:lnTo>
                <a:lnTo>
                  <a:pt x="322" y="20"/>
                </a:lnTo>
                <a:lnTo>
                  <a:pt x="319" y="20"/>
                </a:lnTo>
                <a:lnTo>
                  <a:pt x="317" y="23"/>
                </a:lnTo>
                <a:lnTo>
                  <a:pt x="312" y="23"/>
                </a:lnTo>
                <a:lnTo>
                  <a:pt x="307" y="23"/>
                </a:lnTo>
                <a:lnTo>
                  <a:pt x="302" y="26"/>
                </a:lnTo>
                <a:lnTo>
                  <a:pt x="298" y="26"/>
                </a:lnTo>
                <a:lnTo>
                  <a:pt x="290" y="26"/>
                </a:lnTo>
                <a:lnTo>
                  <a:pt x="283" y="26"/>
                </a:lnTo>
                <a:lnTo>
                  <a:pt x="273" y="26"/>
                </a:lnTo>
                <a:lnTo>
                  <a:pt x="264" y="26"/>
                </a:lnTo>
                <a:lnTo>
                  <a:pt x="256" y="26"/>
                </a:lnTo>
                <a:lnTo>
                  <a:pt x="247" y="26"/>
                </a:lnTo>
                <a:lnTo>
                  <a:pt x="240" y="26"/>
                </a:lnTo>
                <a:lnTo>
                  <a:pt x="235" y="26"/>
                </a:lnTo>
                <a:lnTo>
                  <a:pt x="230" y="23"/>
                </a:lnTo>
                <a:lnTo>
                  <a:pt x="225" y="23"/>
                </a:lnTo>
                <a:lnTo>
                  <a:pt x="223" y="23"/>
                </a:lnTo>
                <a:lnTo>
                  <a:pt x="223" y="23"/>
                </a:lnTo>
                <a:lnTo>
                  <a:pt x="220" y="23"/>
                </a:lnTo>
                <a:lnTo>
                  <a:pt x="218" y="26"/>
                </a:lnTo>
                <a:lnTo>
                  <a:pt x="213" y="26"/>
                </a:lnTo>
                <a:lnTo>
                  <a:pt x="206" y="26"/>
                </a:lnTo>
                <a:lnTo>
                  <a:pt x="198" y="26"/>
                </a:lnTo>
                <a:lnTo>
                  <a:pt x="189" y="26"/>
                </a:lnTo>
                <a:lnTo>
                  <a:pt x="179" y="26"/>
                </a:lnTo>
                <a:lnTo>
                  <a:pt x="167" y="26"/>
                </a:lnTo>
                <a:lnTo>
                  <a:pt x="143" y="29"/>
                </a:lnTo>
                <a:lnTo>
                  <a:pt x="119" y="29"/>
                </a:lnTo>
                <a:lnTo>
                  <a:pt x="97" y="32"/>
                </a:lnTo>
                <a:lnTo>
                  <a:pt x="80" y="35"/>
                </a:lnTo>
                <a:lnTo>
                  <a:pt x="70" y="35"/>
                </a:lnTo>
                <a:lnTo>
                  <a:pt x="61" y="35"/>
                </a:lnTo>
                <a:lnTo>
                  <a:pt x="56" y="38"/>
                </a:lnTo>
                <a:lnTo>
                  <a:pt x="48" y="38"/>
                </a:lnTo>
                <a:lnTo>
                  <a:pt x="44" y="38"/>
                </a:lnTo>
                <a:lnTo>
                  <a:pt x="41" y="38"/>
                </a:lnTo>
                <a:lnTo>
                  <a:pt x="39" y="38"/>
                </a:lnTo>
                <a:lnTo>
                  <a:pt x="36" y="38"/>
                </a:lnTo>
                <a:lnTo>
                  <a:pt x="34" y="38"/>
                </a:lnTo>
                <a:lnTo>
                  <a:pt x="29" y="38"/>
                </a:lnTo>
                <a:lnTo>
                  <a:pt x="24" y="35"/>
                </a:lnTo>
                <a:lnTo>
                  <a:pt x="17" y="35"/>
                </a:lnTo>
                <a:lnTo>
                  <a:pt x="10" y="32"/>
                </a:lnTo>
                <a:lnTo>
                  <a:pt x="5" y="29"/>
                </a:lnTo>
                <a:lnTo>
                  <a:pt x="0" y="29"/>
                </a:lnTo>
                <a:lnTo>
                  <a:pt x="0" y="26"/>
                </a:lnTo>
                <a:lnTo>
                  <a:pt x="0" y="26"/>
                </a:lnTo>
                <a:lnTo>
                  <a:pt x="3" y="23"/>
                </a:lnTo>
                <a:lnTo>
                  <a:pt x="5" y="23"/>
                </a:lnTo>
                <a:lnTo>
                  <a:pt x="7" y="23"/>
                </a:lnTo>
                <a:lnTo>
                  <a:pt x="12" y="23"/>
                </a:lnTo>
                <a:lnTo>
                  <a:pt x="19" y="20"/>
                </a:lnTo>
                <a:lnTo>
                  <a:pt x="24" y="20"/>
                </a:lnTo>
                <a:lnTo>
                  <a:pt x="32" y="20"/>
                </a:lnTo>
                <a:lnTo>
                  <a:pt x="41" y="17"/>
                </a:lnTo>
                <a:lnTo>
                  <a:pt x="51" y="17"/>
                </a:lnTo>
                <a:lnTo>
                  <a:pt x="61" y="17"/>
                </a:lnTo>
                <a:lnTo>
                  <a:pt x="73" y="14"/>
                </a:lnTo>
                <a:lnTo>
                  <a:pt x="87" y="14"/>
                </a:lnTo>
                <a:lnTo>
                  <a:pt x="99" y="11"/>
                </a:lnTo>
                <a:lnTo>
                  <a:pt x="114" y="11"/>
                </a:lnTo>
                <a:lnTo>
                  <a:pt x="131" y="8"/>
                </a:lnTo>
                <a:lnTo>
                  <a:pt x="145" y="8"/>
                </a:lnTo>
                <a:lnTo>
                  <a:pt x="160" y="8"/>
                </a:lnTo>
                <a:lnTo>
                  <a:pt x="174" y="5"/>
                </a:lnTo>
                <a:lnTo>
                  <a:pt x="189" y="5"/>
                </a:lnTo>
                <a:lnTo>
                  <a:pt x="198" y="3"/>
                </a:lnTo>
                <a:lnTo>
                  <a:pt x="211" y="3"/>
                </a:lnTo>
                <a:lnTo>
                  <a:pt x="220" y="3"/>
                </a:lnTo>
                <a:lnTo>
                  <a:pt x="230" y="3"/>
                </a:lnTo>
                <a:lnTo>
                  <a:pt x="237" y="0"/>
                </a:lnTo>
                <a:lnTo>
                  <a:pt x="244" y="0"/>
                </a:lnTo>
                <a:lnTo>
                  <a:pt x="252" y="0"/>
                </a:lnTo>
                <a:lnTo>
                  <a:pt x="256" y="0"/>
                </a:lnTo>
                <a:lnTo>
                  <a:pt x="261" y="0"/>
                </a:lnTo>
                <a:lnTo>
                  <a:pt x="264" y="0"/>
                </a:lnTo>
                <a:lnTo>
                  <a:pt x="266" y="0"/>
                </a:lnTo>
                <a:lnTo>
                  <a:pt x="269" y="0"/>
                </a:lnTo>
                <a:lnTo>
                  <a:pt x="273" y="0"/>
                </a:lnTo>
                <a:lnTo>
                  <a:pt x="278" y="3"/>
                </a:lnTo>
                <a:lnTo>
                  <a:pt x="283" y="3"/>
                </a:lnTo>
                <a:lnTo>
                  <a:pt x="288" y="3"/>
                </a:lnTo>
                <a:lnTo>
                  <a:pt x="300" y="5"/>
                </a:lnTo>
                <a:lnTo>
                  <a:pt x="312" y="8"/>
                </a:lnTo>
                <a:lnTo>
                  <a:pt x="312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112"/>
          <p:cNvSpPr>
            <a:spLocks/>
          </p:cNvSpPr>
          <p:nvPr/>
        </p:nvSpPr>
        <p:spPr bwMode="auto">
          <a:xfrm>
            <a:off x="8417222" y="4964286"/>
            <a:ext cx="636410" cy="929433"/>
          </a:xfrm>
          <a:custGeom>
            <a:avLst/>
            <a:gdLst>
              <a:gd name="T0" fmla="*/ 61 w 109"/>
              <a:gd name="T1" fmla="*/ 0 h 94"/>
              <a:gd name="T2" fmla="*/ 68 w 109"/>
              <a:gd name="T3" fmla="*/ 0 h 94"/>
              <a:gd name="T4" fmla="*/ 77 w 109"/>
              <a:gd name="T5" fmla="*/ 0 h 94"/>
              <a:gd name="T6" fmla="*/ 90 w 109"/>
              <a:gd name="T7" fmla="*/ 3 h 94"/>
              <a:gd name="T8" fmla="*/ 102 w 109"/>
              <a:gd name="T9" fmla="*/ 9 h 94"/>
              <a:gd name="T10" fmla="*/ 106 w 109"/>
              <a:gd name="T11" fmla="*/ 15 h 94"/>
              <a:gd name="T12" fmla="*/ 106 w 109"/>
              <a:gd name="T13" fmla="*/ 18 h 94"/>
              <a:gd name="T14" fmla="*/ 102 w 109"/>
              <a:gd name="T15" fmla="*/ 24 h 94"/>
              <a:gd name="T16" fmla="*/ 94 w 109"/>
              <a:gd name="T17" fmla="*/ 29 h 94"/>
              <a:gd name="T18" fmla="*/ 87 w 109"/>
              <a:gd name="T19" fmla="*/ 35 h 94"/>
              <a:gd name="T20" fmla="*/ 85 w 109"/>
              <a:gd name="T21" fmla="*/ 38 h 94"/>
              <a:gd name="T22" fmla="*/ 85 w 109"/>
              <a:gd name="T23" fmla="*/ 44 h 94"/>
              <a:gd name="T24" fmla="*/ 85 w 109"/>
              <a:gd name="T25" fmla="*/ 47 h 94"/>
              <a:gd name="T26" fmla="*/ 92 w 109"/>
              <a:gd name="T27" fmla="*/ 59 h 94"/>
              <a:gd name="T28" fmla="*/ 97 w 109"/>
              <a:gd name="T29" fmla="*/ 74 h 94"/>
              <a:gd name="T30" fmla="*/ 99 w 109"/>
              <a:gd name="T31" fmla="*/ 94 h 94"/>
              <a:gd name="T32" fmla="*/ 73 w 109"/>
              <a:gd name="T33" fmla="*/ 88 h 94"/>
              <a:gd name="T34" fmla="*/ 68 w 109"/>
              <a:gd name="T35" fmla="*/ 71 h 94"/>
              <a:gd name="T36" fmla="*/ 61 w 109"/>
              <a:gd name="T37" fmla="*/ 56 h 94"/>
              <a:gd name="T38" fmla="*/ 56 w 109"/>
              <a:gd name="T39" fmla="*/ 47 h 94"/>
              <a:gd name="T40" fmla="*/ 56 w 109"/>
              <a:gd name="T41" fmla="*/ 44 h 94"/>
              <a:gd name="T42" fmla="*/ 58 w 109"/>
              <a:gd name="T43" fmla="*/ 38 h 94"/>
              <a:gd name="T44" fmla="*/ 61 w 109"/>
              <a:gd name="T45" fmla="*/ 26 h 94"/>
              <a:gd name="T46" fmla="*/ 63 w 109"/>
              <a:gd name="T47" fmla="*/ 21 h 94"/>
              <a:gd name="T48" fmla="*/ 61 w 109"/>
              <a:gd name="T49" fmla="*/ 21 h 94"/>
              <a:gd name="T50" fmla="*/ 53 w 109"/>
              <a:gd name="T51" fmla="*/ 21 h 94"/>
              <a:gd name="T52" fmla="*/ 36 w 109"/>
              <a:gd name="T53" fmla="*/ 24 h 94"/>
              <a:gd name="T54" fmla="*/ 24 w 109"/>
              <a:gd name="T55" fmla="*/ 26 h 94"/>
              <a:gd name="T56" fmla="*/ 19 w 109"/>
              <a:gd name="T57" fmla="*/ 26 h 94"/>
              <a:gd name="T58" fmla="*/ 10 w 109"/>
              <a:gd name="T59" fmla="*/ 24 h 94"/>
              <a:gd name="T60" fmla="*/ 2 w 109"/>
              <a:gd name="T61" fmla="*/ 21 h 94"/>
              <a:gd name="T62" fmla="*/ 0 w 109"/>
              <a:gd name="T63" fmla="*/ 18 h 94"/>
              <a:gd name="T64" fmla="*/ 5 w 109"/>
              <a:gd name="T65" fmla="*/ 15 h 94"/>
              <a:gd name="T66" fmla="*/ 7 w 109"/>
              <a:gd name="T67" fmla="*/ 15 h 94"/>
              <a:gd name="T68" fmla="*/ 15 w 109"/>
              <a:gd name="T69" fmla="*/ 12 h 94"/>
              <a:gd name="T70" fmla="*/ 24 w 109"/>
              <a:gd name="T71" fmla="*/ 12 h 94"/>
              <a:gd name="T72" fmla="*/ 41 w 109"/>
              <a:gd name="T73" fmla="*/ 9 h 94"/>
              <a:gd name="T74" fmla="*/ 51 w 109"/>
              <a:gd name="T75" fmla="*/ 6 h 94"/>
              <a:gd name="T76" fmla="*/ 56 w 109"/>
              <a:gd name="T77" fmla="*/ 3 h 94"/>
              <a:gd name="T78" fmla="*/ 56 w 109"/>
              <a:gd name="T79" fmla="*/ 3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9" h="94">
                <a:moveTo>
                  <a:pt x="56" y="3"/>
                </a:moveTo>
                <a:lnTo>
                  <a:pt x="61" y="0"/>
                </a:lnTo>
                <a:lnTo>
                  <a:pt x="63" y="0"/>
                </a:lnTo>
                <a:lnTo>
                  <a:pt x="68" y="0"/>
                </a:lnTo>
                <a:lnTo>
                  <a:pt x="73" y="0"/>
                </a:lnTo>
                <a:lnTo>
                  <a:pt x="77" y="0"/>
                </a:lnTo>
                <a:lnTo>
                  <a:pt x="82" y="3"/>
                </a:lnTo>
                <a:lnTo>
                  <a:pt x="90" y="3"/>
                </a:lnTo>
                <a:lnTo>
                  <a:pt x="94" y="6"/>
                </a:lnTo>
                <a:lnTo>
                  <a:pt x="102" y="9"/>
                </a:lnTo>
                <a:lnTo>
                  <a:pt x="104" y="12"/>
                </a:lnTo>
                <a:lnTo>
                  <a:pt x="106" y="15"/>
                </a:lnTo>
                <a:lnTo>
                  <a:pt x="109" y="18"/>
                </a:lnTo>
                <a:lnTo>
                  <a:pt x="106" y="18"/>
                </a:lnTo>
                <a:lnTo>
                  <a:pt x="104" y="21"/>
                </a:lnTo>
                <a:lnTo>
                  <a:pt x="102" y="24"/>
                </a:lnTo>
                <a:lnTo>
                  <a:pt x="99" y="26"/>
                </a:lnTo>
                <a:lnTo>
                  <a:pt x="94" y="29"/>
                </a:lnTo>
                <a:lnTo>
                  <a:pt x="90" y="32"/>
                </a:lnTo>
                <a:lnTo>
                  <a:pt x="87" y="35"/>
                </a:lnTo>
                <a:lnTo>
                  <a:pt x="85" y="38"/>
                </a:lnTo>
                <a:lnTo>
                  <a:pt x="85" y="38"/>
                </a:lnTo>
                <a:lnTo>
                  <a:pt x="85" y="41"/>
                </a:lnTo>
                <a:lnTo>
                  <a:pt x="85" y="44"/>
                </a:lnTo>
                <a:lnTo>
                  <a:pt x="85" y="44"/>
                </a:lnTo>
                <a:lnTo>
                  <a:pt x="85" y="47"/>
                </a:lnTo>
                <a:lnTo>
                  <a:pt x="87" y="53"/>
                </a:lnTo>
                <a:lnTo>
                  <a:pt x="92" y="59"/>
                </a:lnTo>
                <a:lnTo>
                  <a:pt x="94" y="65"/>
                </a:lnTo>
                <a:lnTo>
                  <a:pt x="97" y="74"/>
                </a:lnTo>
                <a:lnTo>
                  <a:pt x="99" y="83"/>
                </a:lnTo>
                <a:lnTo>
                  <a:pt x="99" y="94"/>
                </a:lnTo>
                <a:lnTo>
                  <a:pt x="73" y="94"/>
                </a:lnTo>
                <a:lnTo>
                  <a:pt x="73" y="88"/>
                </a:lnTo>
                <a:lnTo>
                  <a:pt x="70" y="80"/>
                </a:lnTo>
                <a:lnTo>
                  <a:pt x="68" y="71"/>
                </a:lnTo>
                <a:lnTo>
                  <a:pt x="63" y="62"/>
                </a:lnTo>
                <a:lnTo>
                  <a:pt x="61" y="56"/>
                </a:lnTo>
                <a:lnTo>
                  <a:pt x="58" y="50"/>
                </a:lnTo>
                <a:lnTo>
                  <a:pt x="56" y="47"/>
                </a:lnTo>
                <a:lnTo>
                  <a:pt x="53" y="44"/>
                </a:lnTo>
                <a:lnTo>
                  <a:pt x="56" y="44"/>
                </a:lnTo>
                <a:lnTo>
                  <a:pt x="56" y="41"/>
                </a:lnTo>
                <a:lnTo>
                  <a:pt x="58" y="38"/>
                </a:lnTo>
                <a:lnTo>
                  <a:pt x="61" y="32"/>
                </a:lnTo>
                <a:lnTo>
                  <a:pt x="61" y="26"/>
                </a:lnTo>
                <a:lnTo>
                  <a:pt x="63" y="24"/>
                </a:lnTo>
                <a:lnTo>
                  <a:pt x="63" y="21"/>
                </a:lnTo>
                <a:lnTo>
                  <a:pt x="63" y="21"/>
                </a:lnTo>
                <a:lnTo>
                  <a:pt x="61" y="21"/>
                </a:lnTo>
                <a:lnTo>
                  <a:pt x="58" y="21"/>
                </a:lnTo>
                <a:lnTo>
                  <a:pt x="53" y="21"/>
                </a:lnTo>
                <a:lnTo>
                  <a:pt x="46" y="24"/>
                </a:lnTo>
                <a:lnTo>
                  <a:pt x="36" y="24"/>
                </a:lnTo>
                <a:lnTo>
                  <a:pt x="29" y="24"/>
                </a:lnTo>
                <a:lnTo>
                  <a:pt x="24" y="26"/>
                </a:lnTo>
                <a:lnTo>
                  <a:pt x="22" y="26"/>
                </a:lnTo>
                <a:lnTo>
                  <a:pt x="19" y="26"/>
                </a:lnTo>
                <a:lnTo>
                  <a:pt x="15" y="24"/>
                </a:lnTo>
                <a:lnTo>
                  <a:pt x="10" y="24"/>
                </a:lnTo>
                <a:lnTo>
                  <a:pt x="7" y="21"/>
                </a:lnTo>
                <a:lnTo>
                  <a:pt x="2" y="21"/>
                </a:lnTo>
                <a:lnTo>
                  <a:pt x="2" y="18"/>
                </a:lnTo>
                <a:lnTo>
                  <a:pt x="0" y="18"/>
                </a:lnTo>
                <a:lnTo>
                  <a:pt x="2" y="18"/>
                </a:lnTo>
                <a:lnTo>
                  <a:pt x="5" y="15"/>
                </a:lnTo>
                <a:lnTo>
                  <a:pt x="5" y="15"/>
                </a:lnTo>
                <a:lnTo>
                  <a:pt x="7" y="15"/>
                </a:lnTo>
                <a:lnTo>
                  <a:pt x="12" y="15"/>
                </a:lnTo>
                <a:lnTo>
                  <a:pt x="15" y="12"/>
                </a:lnTo>
                <a:lnTo>
                  <a:pt x="19" y="12"/>
                </a:lnTo>
                <a:lnTo>
                  <a:pt x="24" y="12"/>
                </a:lnTo>
                <a:lnTo>
                  <a:pt x="32" y="9"/>
                </a:lnTo>
                <a:lnTo>
                  <a:pt x="41" y="9"/>
                </a:lnTo>
                <a:lnTo>
                  <a:pt x="48" y="6"/>
                </a:lnTo>
                <a:lnTo>
                  <a:pt x="51" y="6"/>
                </a:lnTo>
                <a:lnTo>
                  <a:pt x="53" y="6"/>
                </a:lnTo>
                <a:lnTo>
                  <a:pt x="56" y="3"/>
                </a:lnTo>
                <a:lnTo>
                  <a:pt x="56" y="3"/>
                </a:lnTo>
                <a:lnTo>
                  <a:pt x="56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113"/>
          <p:cNvSpPr>
            <a:spLocks/>
          </p:cNvSpPr>
          <p:nvPr/>
        </p:nvSpPr>
        <p:spPr bwMode="auto">
          <a:xfrm>
            <a:off x="8726667" y="4380916"/>
            <a:ext cx="408703" cy="346069"/>
          </a:xfrm>
          <a:custGeom>
            <a:avLst/>
            <a:gdLst>
              <a:gd name="T0" fmla="*/ 0 w 70"/>
              <a:gd name="T1" fmla="*/ 0 h 35"/>
              <a:gd name="T2" fmla="*/ 3 w 70"/>
              <a:gd name="T3" fmla="*/ 0 h 35"/>
              <a:gd name="T4" fmla="*/ 8 w 70"/>
              <a:gd name="T5" fmla="*/ 0 h 35"/>
              <a:gd name="T6" fmla="*/ 10 w 70"/>
              <a:gd name="T7" fmla="*/ 0 h 35"/>
              <a:gd name="T8" fmla="*/ 15 w 70"/>
              <a:gd name="T9" fmla="*/ 0 h 35"/>
              <a:gd name="T10" fmla="*/ 20 w 70"/>
              <a:gd name="T11" fmla="*/ 0 h 35"/>
              <a:gd name="T12" fmla="*/ 27 w 70"/>
              <a:gd name="T13" fmla="*/ 0 h 35"/>
              <a:gd name="T14" fmla="*/ 34 w 70"/>
              <a:gd name="T15" fmla="*/ 3 h 35"/>
              <a:gd name="T16" fmla="*/ 39 w 70"/>
              <a:gd name="T17" fmla="*/ 3 h 35"/>
              <a:gd name="T18" fmla="*/ 46 w 70"/>
              <a:gd name="T19" fmla="*/ 6 h 35"/>
              <a:gd name="T20" fmla="*/ 51 w 70"/>
              <a:gd name="T21" fmla="*/ 6 h 35"/>
              <a:gd name="T22" fmla="*/ 56 w 70"/>
              <a:gd name="T23" fmla="*/ 9 h 35"/>
              <a:gd name="T24" fmla="*/ 61 w 70"/>
              <a:gd name="T25" fmla="*/ 12 h 35"/>
              <a:gd name="T26" fmla="*/ 63 w 70"/>
              <a:gd name="T27" fmla="*/ 12 h 35"/>
              <a:gd name="T28" fmla="*/ 66 w 70"/>
              <a:gd name="T29" fmla="*/ 15 h 35"/>
              <a:gd name="T30" fmla="*/ 68 w 70"/>
              <a:gd name="T31" fmla="*/ 18 h 35"/>
              <a:gd name="T32" fmla="*/ 68 w 70"/>
              <a:gd name="T33" fmla="*/ 21 h 35"/>
              <a:gd name="T34" fmla="*/ 70 w 70"/>
              <a:gd name="T35" fmla="*/ 21 h 35"/>
              <a:gd name="T36" fmla="*/ 68 w 70"/>
              <a:gd name="T37" fmla="*/ 26 h 35"/>
              <a:gd name="T38" fmla="*/ 68 w 70"/>
              <a:gd name="T39" fmla="*/ 29 h 35"/>
              <a:gd name="T40" fmla="*/ 68 w 70"/>
              <a:gd name="T41" fmla="*/ 32 h 35"/>
              <a:gd name="T42" fmla="*/ 66 w 70"/>
              <a:gd name="T43" fmla="*/ 32 h 35"/>
              <a:gd name="T44" fmla="*/ 61 w 70"/>
              <a:gd name="T45" fmla="*/ 35 h 35"/>
              <a:gd name="T46" fmla="*/ 56 w 70"/>
              <a:gd name="T47" fmla="*/ 35 h 35"/>
              <a:gd name="T48" fmla="*/ 49 w 70"/>
              <a:gd name="T49" fmla="*/ 35 h 35"/>
              <a:gd name="T50" fmla="*/ 44 w 70"/>
              <a:gd name="T51" fmla="*/ 32 h 35"/>
              <a:gd name="T52" fmla="*/ 34 w 70"/>
              <a:gd name="T53" fmla="*/ 29 h 35"/>
              <a:gd name="T54" fmla="*/ 29 w 70"/>
              <a:gd name="T55" fmla="*/ 26 h 35"/>
              <a:gd name="T56" fmla="*/ 24 w 70"/>
              <a:gd name="T57" fmla="*/ 21 h 35"/>
              <a:gd name="T58" fmla="*/ 17 w 70"/>
              <a:gd name="T59" fmla="*/ 18 h 35"/>
              <a:gd name="T60" fmla="*/ 12 w 70"/>
              <a:gd name="T61" fmla="*/ 15 h 35"/>
              <a:gd name="T62" fmla="*/ 8 w 70"/>
              <a:gd name="T63" fmla="*/ 12 h 35"/>
              <a:gd name="T64" fmla="*/ 5 w 70"/>
              <a:gd name="T65" fmla="*/ 12 h 35"/>
              <a:gd name="T66" fmla="*/ 3 w 70"/>
              <a:gd name="T67" fmla="*/ 9 h 35"/>
              <a:gd name="T68" fmla="*/ 0 w 70"/>
              <a:gd name="T69" fmla="*/ 6 h 35"/>
              <a:gd name="T70" fmla="*/ 0 w 70"/>
              <a:gd name="T71" fmla="*/ 6 h 35"/>
              <a:gd name="T72" fmla="*/ 0 w 70"/>
              <a:gd name="T73" fmla="*/ 6 h 35"/>
              <a:gd name="T74" fmla="*/ 0 w 70"/>
              <a:gd name="T75" fmla="*/ 3 h 35"/>
              <a:gd name="T76" fmla="*/ 0 w 70"/>
              <a:gd name="T77" fmla="*/ 3 h 35"/>
              <a:gd name="T78" fmla="*/ 0 w 70"/>
              <a:gd name="T79" fmla="*/ 0 h 35"/>
              <a:gd name="T80" fmla="*/ 0 w 70"/>
              <a:gd name="T81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0" h="35">
                <a:moveTo>
                  <a:pt x="0" y="0"/>
                </a:moveTo>
                <a:lnTo>
                  <a:pt x="3" y="0"/>
                </a:lnTo>
                <a:lnTo>
                  <a:pt x="8" y="0"/>
                </a:lnTo>
                <a:lnTo>
                  <a:pt x="10" y="0"/>
                </a:lnTo>
                <a:lnTo>
                  <a:pt x="15" y="0"/>
                </a:lnTo>
                <a:lnTo>
                  <a:pt x="20" y="0"/>
                </a:lnTo>
                <a:lnTo>
                  <a:pt x="27" y="0"/>
                </a:lnTo>
                <a:lnTo>
                  <a:pt x="34" y="3"/>
                </a:lnTo>
                <a:lnTo>
                  <a:pt x="39" y="3"/>
                </a:lnTo>
                <a:lnTo>
                  <a:pt x="46" y="6"/>
                </a:lnTo>
                <a:lnTo>
                  <a:pt x="51" y="6"/>
                </a:lnTo>
                <a:lnTo>
                  <a:pt x="56" y="9"/>
                </a:lnTo>
                <a:lnTo>
                  <a:pt x="61" y="12"/>
                </a:lnTo>
                <a:lnTo>
                  <a:pt x="63" y="12"/>
                </a:lnTo>
                <a:lnTo>
                  <a:pt x="66" y="15"/>
                </a:lnTo>
                <a:lnTo>
                  <a:pt x="68" y="18"/>
                </a:lnTo>
                <a:lnTo>
                  <a:pt x="68" y="21"/>
                </a:lnTo>
                <a:lnTo>
                  <a:pt x="70" y="21"/>
                </a:lnTo>
                <a:lnTo>
                  <a:pt x="68" y="26"/>
                </a:lnTo>
                <a:lnTo>
                  <a:pt x="68" y="29"/>
                </a:lnTo>
                <a:lnTo>
                  <a:pt x="68" y="32"/>
                </a:lnTo>
                <a:lnTo>
                  <a:pt x="66" y="32"/>
                </a:lnTo>
                <a:lnTo>
                  <a:pt x="61" y="35"/>
                </a:lnTo>
                <a:lnTo>
                  <a:pt x="56" y="35"/>
                </a:lnTo>
                <a:lnTo>
                  <a:pt x="49" y="35"/>
                </a:lnTo>
                <a:lnTo>
                  <a:pt x="44" y="32"/>
                </a:lnTo>
                <a:lnTo>
                  <a:pt x="34" y="29"/>
                </a:lnTo>
                <a:lnTo>
                  <a:pt x="29" y="26"/>
                </a:lnTo>
                <a:lnTo>
                  <a:pt x="24" y="21"/>
                </a:lnTo>
                <a:lnTo>
                  <a:pt x="17" y="18"/>
                </a:lnTo>
                <a:lnTo>
                  <a:pt x="12" y="15"/>
                </a:lnTo>
                <a:lnTo>
                  <a:pt x="8" y="12"/>
                </a:lnTo>
                <a:lnTo>
                  <a:pt x="5" y="12"/>
                </a:lnTo>
                <a:lnTo>
                  <a:pt x="3" y="9"/>
                </a:lnTo>
                <a:lnTo>
                  <a:pt x="0" y="6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114"/>
          <p:cNvSpPr>
            <a:spLocks/>
          </p:cNvSpPr>
          <p:nvPr/>
        </p:nvSpPr>
        <p:spPr bwMode="auto">
          <a:xfrm>
            <a:off x="8417222" y="5784952"/>
            <a:ext cx="2568988" cy="553705"/>
          </a:xfrm>
          <a:custGeom>
            <a:avLst/>
            <a:gdLst>
              <a:gd name="T0" fmla="*/ 300 w 440"/>
              <a:gd name="T1" fmla="*/ 26 h 56"/>
              <a:gd name="T2" fmla="*/ 334 w 440"/>
              <a:gd name="T3" fmla="*/ 26 h 56"/>
              <a:gd name="T4" fmla="*/ 380 w 440"/>
              <a:gd name="T5" fmla="*/ 26 h 56"/>
              <a:gd name="T6" fmla="*/ 418 w 440"/>
              <a:gd name="T7" fmla="*/ 26 h 56"/>
              <a:gd name="T8" fmla="*/ 431 w 440"/>
              <a:gd name="T9" fmla="*/ 26 h 56"/>
              <a:gd name="T10" fmla="*/ 438 w 440"/>
              <a:gd name="T11" fmla="*/ 26 h 56"/>
              <a:gd name="T12" fmla="*/ 440 w 440"/>
              <a:gd name="T13" fmla="*/ 26 h 56"/>
              <a:gd name="T14" fmla="*/ 440 w 440"/>
              <a:gd name="T15" fmla="*/ 29 h 56"/>
              <a:gd name="T16" fmla="*/ 435 w 440"/>
              <a:gd name="T17" fmla="*/ 32 h 56"/>
              <a:gd name="T18" fmla="*/ 428 w 440"/>
              <a:gd name="T19" fmla="*/ 35 h 56"/>
              <a:gd name="T20" fmla="*/ 416 w 440"/>
              <a:gd name="T21" fmla="*/ 38 h 56"/>
              <a:gd name="T22" fmla="*/ 394 w 440"/>
              <a:gd name="T23" fmla="*/ 44 h 56"/>
              <a:gd name="T24" fmla="*/ 365 w 440"/>
              <a:gd name="T25" fmla="*/ 50 h 56"/>
              <a:gd name="T26" fmla="*/ 341 w 440"/>
              <a:gd name="T27" fmla="*/ 53 h 56"/>
              <a:gd name="T28" fmla="*/ 322 w 440"/>
              <a:gd name="T29" fmla="*/ 56 h 56"/>
              <a:gd name="T30" fmla="*/ 312 w 440"/>
              <a:gd name="T31" fmla="*/ 56 h 56"/>
              <a:gd name="T32" fmla="*/ 305 w 440"/>
              <a:gd name="T33" fmla="*/ 53 h 56"/>
              <a:gd name="T34" fmla="*/ 295 w 440"/>
              <a:gd name="T35" fmla="*/ 53 h 56"/>
              <a:gd name="T36" fmla="*/ 283 w 440"/>
              <a:gd name="T37" fmla="*/ 50 h 56"/>
              <a:gd name="T38" fmla="*/ 269 w 440"/>
              <a:gd name="T39" fmla="*/ 50 h 56"/>
              <a:gd name="T40" fmla="*/ 252 w 440"/>
              <a:gd name="T41" fmla="*/ 47 h 56"/>
              <a:gd name="T42" fmla="*/ 232 w 440"/>
              <a:gd name="T43" fmla="*/ 41 h 56"/>
              <a:gd name="T44" fmla="*/ 201 w 440"/>
              <a:gd name="T45" fmla="*/ 35 h 56"/>
              <a:gd name="T46" fmla="*/ 155 w 440"/>
              <a:gd name="T47" fmla="*/ 26 h 56"/>
              <a:gd name="T48" fmla="*/ 121 w 440"/>
              <a:gd name="T49" fmla="*/ 20 h 56"/>
              <a:gd name="T50" fmla="*/ 97 w 440"/>
              <a:gd name="T51" fmla="*/ 17 h 56"/>
              <a:gd name="T52" fmla="*/ 80 w 440"/>
              <a:gd name="T53" fmla="*/ 17 h 56"/>
              <a:gd name="T54" fmla="*/ 61 w 440"/>
              <a:gd name="T55" fmla="*/ 20 h 56"/>
              <a:gd name="T56" fmla="*/ 41 w 440"/>
              <a:gd name="T57" fmla="*/ 20 h 56"/>
              <a:gd name="T58" fmla="*/ 27 w 440"/>
              <a:gd name="T59" fmla="*/ 23 h 56"/>
              <a:gd name="T60" fmla="*/ 17 w 440"/>
              <a:gd name="T61" fmla="*/ 23 h 56"/>
              <a:gd name="T62" fmla="*/ 7 w 440"/>
              <a:gd name="T63" fmla="*/ 20 h 56"/>
              <a:gd name="T64" fmla="*/ 0 w 440"/>
              <a:gd name="T65" fmla="*/ 14 h 56"/>
              <a:gd name="T66" fmla="*/ 0 w 440"/>
              <a:gd name="T67" fmla="*/ 11 h 56"/>
              <a:gd name="T68" fmla="*/ 2 w 440"/>
              <a:gd name="T69" fmla="*/ 8 h 56"/>
              <a:gd name="T70" fmla="*/ 7 w 440"/>
              <a:gd name="T71" fmla="*/ 5 h 56"/>
              <a:gd name="T72" fmla="*/ 15 w 440"/>
              <a:gd name="T73" fmla="*/ 5 h 56"/>
              <a:gd name="T74" fmla="*/ 34 w 440"/>
              <a:gd name="T75" fmla="*/ 5 h 56"/>
              <a:gd name="T76" fmla="*/ 56 w 440"/>
              <a:gd name="T77" fmla="*/ 2 h 56"/>
              <a:gd name="T78" fmla="*/ 73 w 440"/>
              <a:gd name="T79" fmla="*/ 2 h 56"/>
              <a:gd name="T80" fmla="*/ 90 w 440"/>
              <a:gd name="T81" fmla="*/ 2 h 56"/>
              <a:gd name="T82" fmla="*/ 114 w 440"/>
              <a:gd name="T83" fmla="*/ 2 h 56"/>
              <a:gd name="T84" fmla="*/ 128 w 440"/>
              <a:gd name="T85" fmla="*/ 5 h 56"/>
              <a:gd name="T86" fmla="*/ 145 w 440"/>
              <a:gd name="T87" fmla="*/ 8 h 56"/>
              <a:gd name="T88" fmla="*/ 165 w 440"/>
              <a:gd name="T89" fmla="*/ 11 h 56"/>
              <a:gd name="T90" fmla="*/ 189 w 440"/>
              <a:gd name="T91" fmla="*/ 14 h 56"/>
              <a:gd name="T92" fmla="*/ 235 w 440"/>
              <a:gd name="T93" fmla="*/ 20 h 56"/>
              <a:gd name="T94" fmla="*/ 278 w 440"/>
              <a:gd name="T95" fmla="*/ 23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40" h="56">
                <a:moveTo>
                  <a:pt x="278" y="23"/>
                </a:moveTo>
                <a:lnTo>
                  <a:pt x="300" y="26"/>
                </a:lnTo>
                <a:lnTo>
                  <a:pt x="317" y="26"/>
                </a:lnTo>
                <a:lnTo>
                  <a:pt x="334" y="26"/>
                </a:lnTo>
                <a:lnTo>
                  <a:pt x="351" y="26"/>
                </a:lnTo>
                <a:lnTo>
                  <a:pt x="380" y="26"/>
                </a:lnTo>
                <a:lnTo>
                  <a:pt x="411" y="26"/>
                </a:lnTo>
                <a:lnTo>
                  <a:pt x="418" y="26"/>
                </a:lnTo>
                <a:lnTo>
                  <a:pt x="423" y="26"/>
                </a:lnTo>
                <a:lnTo>
                  <a:pt x="431" y="26"/>
                </a:lnTo>
                <a:lnTo>
                  <a:pt x="433" y="26"/>
                </a:lnTo>
                <a:lnTo>
                  <a:pt x="438" y="26"/>
                </a:lnTo>
                <a:lnTo>
                  <a:pt x="438" y="26"/>
                </a:lnTo>
                <a:lnTo>
                  <a:pt x="440" y="26"/>
                </a:lnTo>
                <a:lnTo>
                  <a:pt x="440" y="29"/>
                </a:lnTo>
                <a:lnTo>
                  <a:pt x="440" y="29"/>
                </a:lnTo>
                <a:lnTo>
                  <a:pt x="438" y="29"/>
                </a:lnTo>
                <a:lnTo>
                  <a:pt x="435" y="32"/>
                </a:lnTo>
                <a:lnTo>
                  <a:pt x="433" y="32"/>
                </a:lnTo>
                <a:lnTo>
                  <a:pt x="428" y="35"/>
                </a:lnTo>
                <a:lnTo>
                  <a:pt x="423" y="35"/>
                </a:lnTo>
                <a:lnTo>
                  <a:pt x="416" y="38"/>
                </a:lnTo>
                <a:lnTo>
                  <a:pt x="409" y="41"/>
                </a:lnTo>
                <a:lnTo>
                  <a:pt x="394" y="44"/>
                </a:lnTo>
                <a:lnTo>
                  <a:pt x="380" y="47"/>
                </a:lnTo>
                <a:lnTo>
                  <a:pt x="365" y="50"/>
                </a:lnTo>
                <a:lnTo>
                  <a:pt x="353" y="53"/>
                </a:lnTo>
                <a:lnTo>
                  <a:pt x="341" y="53"/>
                </a:lnTo>
                <a:lnTo>
                  <a:pt x="331" y="53"/>
                </a:lnTo>
                <a:lnTo>
                  <a:pt x="322" y="56"/>
                </a:lnTo>
                <a:lnTo>
                  <a:pt x="314" y="56"/>
                </a:lnTo>
                <a:lnTo>
                  <a:pt x="312" y="56"/>
                </a:lnTo>
                <a:lnTo>
                  <a:pt x="307" y="56"/>
                </a:lnTo>
                <a:lnTo>
                  <a:pt x="305" y="53"/>
                </a:lnTo>
                <a:lnTo>
                  <a:pt x="300" y="53"/>
                </a:lnTo>
                <a:lnTo>
                  <a:pt x="295" y="53"/>
                </a:lnTo>
                <a:lnTo>
                  <a:pt x="290" y="53"/>
                </a:lnTo>
                <a:lnTo>
                  <a:pt x="283" y="50"/>
                </a:lnTo>
                <a:lnTo>
                  <a:pt x="276" y="50"/>
                </a:lnTo>
                <a:lnTo>
                  <a:pt x="269" y="50"/>
                </a:lnTo>
                <a:lnTo>
                  <a:pt x="261" y="47"/>
                </a:lnTo>
                <a:lnTo>
                  <a:pt x="252" y="47"/>
                </a:lnTo>
                <a:lnTo>
                  <a:pt x="244" y="44"/>
                </a:lnTo>
                <a:lnTo>
                  <a:pt x="232" y="41"/>
                </a:lnTo>
                <a:lnTo>
                  <a:pt x="223" y="41"/>
                </a:lnTo>
                <a:lnTo>
                  <a:pt x="201" y="35"/>
                </a:lnTo>
                <a:lnTo>
                  <a:pt x="177" y="32"/>
                </a:lnTo>
                <a:lnTo>
                  <a:pt x="155" y="26"/>
                </a:lnTo>
                <a:lnTo>
                  <a:pt x="138" y="23"/>
                </a:lnTo>
                <a:lnTo>
                  <a:pt x="121" y="20"/>
                </a:lnTo>
                <a:lnTo>
                  <a:pt x="106" y="20"/>
                </a:lnTo>
                <a:lnTo>
                  <a:pt x="97" y="17"/>
                </a:lnTo>
                <a:lnTo>
                  <a:pt x="87" y="17"/>
                </a:lnTo>
                <a:lnTo>
                  <a:pt x="80" y="17"/>
                </a:lnTo>
                <a:lnTo>
                  <a:pt x="70" y="17"/>
                </a:lnTo>
                <a:lnTo>
                  <a:pt x="61" y="20"/>
                </a:lnTo>
                <a:lnTo>
                  <a:pt x="51" y="20"/>
                </a:lnTo>
                <a:lnTo>
                  <a:pt x="41" y="20"/>
                </a:lnTo>
                <a:lnTo>
                  <a:pt x="34" y="23"/>
                </a:lnTo>
                <a:lnTo>
                  <a:pt x="27" y="23"/>
                </a:lnTo>
                <a:lnTo>
                  <a:pt x="19" y="23"/>
                </a:lnTo>
                <a:lnTo>
                  <a:pt x="17" y="23"/>
                </a:lnTo>
                <a:lnTo>
                  <a:pt x="10" y="20"/>
                </a:lnTo>
                <a:lnTo>
                  <a:pt x="7" y="20"/>
                </a:lnTo>
                <a:lnTo>
                  <a:pt x="2" y="17"/>
                </a:lnTo>
                <a:lnTo>
                  <a:pt x="0" y="14"/>
                </a:lnTo>
                <a:lnTo>
                  <a:pt x="0" y="11"/>
                </a:lnTo>
                <a:lnTo>
                  <a:pt x="0" y="11"/>
                </a:lnTo>
                <a:lnTo>
                  <a:pt x="0" y="8"/>
                </a:lnTo>
                <a:lnTo>
                  <a:pt x="2" y="8"/>
                </a:lnTo>
                <a:lnTo>
                  <a:pt x="5" y="8"/>
                </a:lnTo>
                <a:lnTo>
                  <a:pt x="7" y="5"/>
                </a:lnTo>
                <a:lnTo>
                  <a:pt x="10" y="5"/>
                </a:lnTo>
                <a:lnTo>
                  <a:pt x="15" y="5"/>
                </a:lnTo>
                <a:lnTo>
                  <a:pt x="22" y="5"/>
                </a:lnTo>
                <a:lnTo>
                  <a:pt x="34" y="5"/>
                </a:lnTo>
                <a:lnTo>
                  <a:pt x="46" y="2"/>
                </a:lnTo>
                <a:lnTo>
                  <a:pt x="56" y="2"/>
                </a:lnTo>
                <a:lnTo>
                  <a:pt x="65" y="2"/>
                </a:lnTo>
                <a:lnTo>
                  <a:pt x="73" y="2"/>
                </a:lnTo>
                <a:lnTo>
                  <a:pt x="80" y="0"/>
                </a:lnTo>
                <a:lnTo>
                  <a:pt x="90" y="2"/>
                </a:lnTo>
                <a:lnTo>
                  <a:pt x="102" y="2"/>
                </a:lnTo>
                <a:lnTo>
                  <a:pt x="114" y="2"/>
                </a:lnTo>
                <a:lnTo>
                  <a:pt x="121" y="5"/>
                </a:lnTo>
                <a:lnTo>
                  <a:pt x="128" y="5"/>
                </a:lnTo>
                <a:lnTo>
                  <a:pt x="136" y="8"/>
                </a:lnTo>
                <a:lnTo>
                  <a:pt x="145" y="8"/>
                </a:lnTo>
                <a:lnTo>
                  <a:pt x="155" y="8"/>
                </a:lnTo>
                <a:lnTo>
                  <a:pt x="165" y="11"/>
                </a:lnTo>
                <a:lnTo>
                  <a:pt x="177" y="11"/>
                </a:lnTo>
                <a:lnTo>
                  <a:pt x="189" y="14"/>
                </a:lnTo>
                <a:lnTo>
                  <a:pt x="213" y="17"/>
                </a:lnTo>
                <a:lnTo>
                  <a:pt x="235" y="20"/>
                </a:lnTo>
                <a:lnTo>
                  <a:pt x="259" y="23"/>
                </a:lnTo>
                <a:lnTo>
                  <a:pt x="278" y="23"/>
                </a:lnTo>
                <a:lnTo>
                  <a:pt x="278" y="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115"/>
          <p:cNvSpPr>
            <a:spLocks/>
          </p:cNvSpPr>
          <p:nvPr/>
        </p:nvSpPr>
        <p:spPr bwMode="auto">
          <a:xfrm>
            <a:off x="9941097" y="5369674"/>
            <a:ext cx="478765" cy="464719"/>
          </a:xfrm>
          <a:custGeom>
            <a:avLst/>
            <a:gdLst>
              <a:gd name="T0" fmla="*/ 0 w 82"/>
              <a:gd name="T1" fmla="*/ 3 h 47"/>
              <a:gd name="T2" fmla="*/ 3 w 82"/>
              <a:gd name="T3" fmla="*/ 3 h 47"/>
              <a:gd name="T4" fmla="*/ 5 w 82"/>
              <a:gd name="T5" fmla="*/ 0 h 47"/>
              <a:gd name="T6" fmla="*/ 8 w 82"/>
              <a:gd name="T7" fmla="*/ 0 h 47"/>
              <a:gd name="T8" fmla="*/ 12 w 82"/>
              <a:gd name="T9" fmla="*/ 0 h 47"/>
              <a:gd name="T10" fmla="*/ 15 w 82"/>
              <a:gd name="T11" fmla="*/ 0 h 47"/>
              <a:gd name="T12" fmla="*/ 17 w 82"/>
              <a:gd name="T13" fmla="*/ 0 h 47"/>
              <a:gd name="T14" fmla="*/ 22 w 82"/>
              <a:gd name="T15" fmla="*/ 0 h 47"/>
              <a:gd name="T16" fmla="*/ 27 w 82"/>
              <a:gd name="T17" fmla="*/ 3 h 47"/>
              <a:gd name="T18" fmla="*/ 37 w 82"/>
              <a:gd name="T19" fmla="*/ 3 h 47"/>
              <a:gd name="T20" fmla="*/ 46 w 82"/>
              <a:gd name="T21" fmla="*/ 6 h 47"/>
              <a:gd name="T22" fmla="*/ 58 w 82"/>
              <a:gd name="T23" fmla="*/ 12 h 47"/>
              <a:gd name="T24" fmla="*/ 68 w 82"/>
              <a:gd name="T25" fmla="*/ 15 h 47"/>
              <a:gd name="T26" fmla="*/ 70 w 82"/>
              <a:gd name="T27" fmla="*/ 18 h 47"/>
              <a:gd name="T28" fmla="*/ 75 w 82"/>
              <a:gd name="T29" fmla="*/ 18 h 47"/>
              <a:gd name="T30" fmla="*/ 78 w 82"/>
              <a:gd name="T31" fmla="*/ 21 h 47"/>
              <a:gd name="T32" fmla="*/ 78 w 82"/>
              <a:gd name="T33" fmla="*/ 24 h 47"/>
              <a:gd name="T34" fmla="*/ 80 w 82"/>
              <a:gd name="T35" fmla="*/ 27 h 47"/>
              <a:gd name="T36" fmla="*/ 82 w 82"/>
              <a:gd name="T37" fmla="*/ 30 h 47"/>
              <a:gd name="T38" fmla="*/ 82 w 82"/>
              <a:gd name="T39" fmla="*/ 36 h 47"/>
              <a:gd name="T40" fmla="*/ 80 w 82"/>
              <a:gd name="T41" fmla="*/ 39 h 47"/>
              <a:gd name="T42" fmla="*/ 78 w 82"/>
              <a:gd name="T43" fmla="*/ 42 h 47"/>
              <a:gd name="T44" fmla="*/ 75 w 82"/>
              <a:gd name="T45" fmla="*/ 44 h 47"/>
              <a:gd name="T46" fmla="*/ 73 w 82"/>
              <a:gd name="T47" fmla="*/ 47 h 47"/>
              <a:gd name="T48" fmla="*/ 70 w 82"/>
              <a:gd name="T49" fmla="*/ 47 h 47"/>
              <a:gd name="T50" fmla="*/ 68 w 82"/>
              <a:gd name="T51" fmla="*/ 47 h 47"/>
              <a:gd name="T52" fmla="*/ 63 w 82"/>
              <a:gd name="T53" fmla="*/ 44 h 47"/>
              <a:gd name="T54" fmla="*/ 61 w 82"/>
              <a:gd name="T55" fmla="*/ 44 h 47"/>
              <a:gd name="T56" fmla="*/ 56 w 82"/>
              <a:gd name="T57" fmla="*/ 42 h 47"/>
              <a:gd name="T58" fmla="*/ 51 w 82"/>
              <a:gd name="T59" fmla="*/ 39 h 47"/>
              <a:gd name="T60" fmla="*/ 44 w 82"/>
              <a:gd name="T61" fmla="*/ 36 h 47"/>
              <a:gd name="T62" fmla="*/ 39 w 82"/>
              <a:gd name="T63" fmla="*/ 33 h 47"/>
              <a:gd name="T64" fmla="*/ 32 w 82"/>
              <a:gd name="T65" fmla="*/ 27 h 47"/>
              <a:gd name="T66" fmla="*/ 24 w 82"/>
              <a:gd name="T67" fmla="*/ 21 h 47"/>
              <a:gd name="T68" fmla="*/ 17 w 82"/>
              <a:gd name="T69" fmla="*/ 18 h 47"/>
              <a:gd name="T70" fmla="*/ 12 w 82"/>
              <a:gd name="T71" fmla="*/ 15 h 47"/>
              <a:gd name="T72" fmla="*/ 8 w 82"/>
              <a:gd name="T73" fmla="*/ 12 h 47"/>
              <a:gd name="T74" fmla="*/ 5 w 82"/>
              <a:gd name="T75" fmla="*/ 9 h 47"/>
              <a:gd name="T76" fmla="*/ 3 w 82"/>
              <a:gd name="T77" fmla="*/ 6 h 47"/>
              <a:gd name="T78" fmla="*/ 3 w 82"/>
              <a:gd name="T79" fmla="*/ 6 h 47"/>
              <a:gd name="T80" fmla="*/ 0 w 82"/>
              <a:gd name="T81" fmla="*/ 3 h 47"/>
              <a:gd name="T82" fmla="*/ 0 w 82"/>
              <a:gd name="T83" fmla="*/ 3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2" h="47">
                <a:moveTo>
                  <a:pt x="0" y="3"/>
                </a:moveTo>
                <a:lnTo>
                  <a:pt x="3" y="3"/>
                </a:lnTo>
                <a:lnTo>
                  <a:pt x="5" y="0"/>
                </a:lnTo>
                <a:lnTo>
                  <a:pt x="8" y="0"/>
                </a:lnTo>
                <a:lnTo>
                  <a:pt x="12" y="0"/>
                </a:lnTo>
                <a:lnTo>
                  <a:pt x="15" y="0"/>
                </a:lnTo>
                <a:lnTo>
                  <a:pt x="17" y="0"/>
                </a:lnTo>
                <a:lnTo>
                  <a:pt x="22" y="0"/>
                </a:lnTo>
                <a:lnTo>
                  <a:pt x="27" y="3"/>
                </a:lnTo>
                <a:lnTo>
                  <a:pt x="37" y="3"/>
                </a:lnTo>
                <a:lnTo>
                  <a:pt x="46" y="6"/>
                </a:lnTo>
                <a:lnTo>
                  <a:pt x="58" y="12"/>
                </a:lnTo>
                <a:lnTo>
                  <a:pt x="68" y="15"/>
                </a:lnTo>
                <a:lnTo>
                  <a:pt x="70" y="18"/>
                </a:lnTo>
                <a:lnTo>
                  <a:pt x="75" y="18"/>
                </a:lnTo>
                <a:lnTo>
                  <a:pt x="78" y="21"/>
                </a:lnTo>
                <a:lnTo>
                  <a:pt x="78" y="24"/>
                </a:lnTo>
                <a:lnTo>
                  <a:pt x="80" y="27"/>
                </a:lnTo>
                <a:lnTo>
                  <a:pt x="82" y="30"/>
                </a:lnTo>
                <a:lnTo>
                  <a:pt x="82" y="36"/>
                </a:lnTo>
                <a:lnTo>
                  <a:pt x="80" y="39"/>
                </a:lnTo>
                <a:lnTo>
                  <a:pt x="78" y="42"/>
                </a:lnTo>
                <a:lnTo>
                  <a:pt x="75" y="44"/>
                </a:lnTo>
                <a:lnTo>
                  <a:pt x="73" y="47"/>
                </a:lnTo>
                <a:lnTo>
                  <a:pt x="70" y="47"/>
                </a:lnTo>
                <a:lnTo>
                  <a:pt x="68" y="47"/>
                </a:lnTo>
                <a:lnTo>
                  <a:pt x="63" y="44"/>
                </a:lnTo>
                <a:lnTo>
                  <a:pt x="61" y="44"/>
                </a:lnTo>
                <a:lnTo>
                  <a:pt x="56" y="42"/>
                </a:lnTo>
                <a:lnTo>
                  <a:pt x="51" y="39"/>
                </a:lnTo>
                <a:lnTo>
                  <a:pt x="44" y="36"/>
                </a:lnTo>
                <a:lnTo>
                  <a:pt x="39" y="33"/>
                </a:lnTo>
                <a:lnTo>
                  <a:pt x="32" y="27"/>
                </a:lnTo>
                <a:lnTo>
                  <a:pt x="24" y="21"/>
                </a:lnTo>
                <a:lnTo>
                  <a:pt x="17" y="18"/>
                </a:lnTo>
                <a:lnTo>
                  <a:pt x="12" y="15"/>
                </a:lnTo>
                <a:lnTo>
                  <a:pt x="8" y="12"/>
                </a:lnTo>
                <a:lnTo>
                  <a:pt x="5" y="9"/>
                </a:lnTo>
                <a:lnTo>
                  <a:pt x="3" y="6"/>
                </a:lnTo>
                <a:lnTo>
                  <a:pt x="3" y="6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7" name="Freeform 116"/>
          <p:cNvSpPr>
            <a:spLocks/>
          </p:cNvSpPr>
          <p:nvPr/>
        </p:nvSpPr>
        <p:spPr bwMode="auto">
          <a:xfrm>
            <a:off x="9421463" y="4321590"/>
            <a:ext cx="367834" cy="375728"/>
          </a:xfrm>
          <a:custGeom>
            <a:avLst/>
            <a:gdLst>
              <a:gd name="T0" fmla="*/ 58 w 63"/>
              <a:gd name="T1" fmla="*/ 35 h 38"/>
              <a:gd name="T2" fmla="*/ 55 w 63"/>
              <a:gd name="T3" fmla="*/ 35 h 38"/>
              <a:gd name="T4" fmla="*/ 53 w 63"/>
              <a:gd name="T5" fmla="*/ 35 h 38"/>
              <a:gd name="T6" fmla="*/ 48 w 63"/>
              <a:gd name="T7" fmla="*/ 38 h 38"/>
              <a:gd name="T8" fmla="*/ 43 w 63"/>
              <a:gd name="T9" fmla="*/ 35 h 38"/>
              <a:gd name="T10" fmla="*/ 38 w 63"/>
              <a:gd name="T11" fmla="*/ 35 h 38"/>
              <a:gd name="T12" fmla="*/ 34 w 63"/>
              <a:gd name="T13" fmla="*/ 32 h 38"/>
              <a:gd name="T14" fmla="*/ 26 w 63"/>
              <a:gd name="T15" fmla="*/ 27 h 38"/>
              <a:gd name="T16" fmla="*/ 17 w 63"/>
              <a:gd name="T17" fmla="*/ 21 h 38"/>
              <a:gd name="T18" fmla="*/ 12 w 63"/>
              <a:gd name="T19" fmla="*/ 18 h 38"/>
              <a:gd name="T20" fmla="*/ 9 w 63"/>
              <a:gd name="T21" fmla="*/ 15 h 38"/>
              <a:gd name="T22" fmla="*/ 5 w 63"/>
              <a:gd name="T23" fmla="*/ 12 h 38"/>
              <a:gd name="T24" fmla="*/ 2 w 63"/>
              <a:gd name="T25" fmla="*/ 9 h 38"/>
              <a:gd name="T26" fmla="*/ 2 w 63"/>
              <a:gd name="T27" fmla="*/ 9 h 38"/>
              <a:gd name="T28" fmla="*/ 0 w 63"/>
              <a:gd name="T29" fmla="*/ 6 h 38"/>
              <a:gd name="T30" fmla="*/ 0 w 63"/>
              <a:gd name="T31" fmla="*/ 6 h 38"/>
              <a:gd name="T32" fmla="*/ 0 w 63"/>
              <a:gd name="T33" fmla="*/ 3 h 38"/>
              <a:gd name="T34" fmla="*/ 2 w 63"/>
              <a:gd name="T35" fmla="*/ 3 h 38"/>
              <a:gd name="T36" fmla="*/ 7 w 63"/>
              <a:gd name="T37" fmla="*/ 0 h 38"/>
              <a:gd name="T38" fmla="*/ 14 w 63"/>
              <a:gd name="T39" fmla="*/ 0 h 38"/>
              <a:gd name="T40" fmla="*/ 22 w 63"/>
              <a:gd name="T41" fmla="*/ 0 h 38"/>
              <a:gd name="T42" fmla="*/ 31 w 63"/>
              <a:gd name="T43" fmla="*/ 3 h 38"/>
              <a:gd name="T44" fmla="*/ 38 w 63"/>
              <a:gd name="T45" fmla="*/ 3 h 38"/>
              <a:gd name="T46" fmla="*/ 46 w 63"/>
              <a:gd name="T47" fmla="*/ 6 h 38"/>
              <a:gd name="T48" fmla="*/ 51 w 63"/>
              <a:gd name="T49" fmla="*/ 9 h 38"/>
              <a:gd name="T50" fmla="*/ 55 w 63"/>
              <a:gd name="T51" fmla="*/ 12 h 38"/>
              <a:gd name="T52" fmla="*/ 60 w 63"/>
              <a:gd name="T53" fmla="*/ 15 h 38"/>
              <a:gd name="T54" fmla="*/ 63 w 63"/>
              <a:gd name="T55" fmla="*/ 21 h 38"/>
              <a:gd name="T56" fmla="*/ 63 w 63"/>
              <a:gd name="T57" fmla="*/ 24 h 38"/>
              <a:gd name="T58" fmla="*/ 63 w 63"/>
              <a:gd name="T59" fmla="*/ 27 h 38"/>
              <a:gd name="T60" fmla="*/ 60 w 63"/>
              <a:gd name="T61" fmla="*/ 32 h 38"/>
              <a:gd name="T62" fmla="*/ 60 w 63"/>
              <a:gd name="T63" fmla="*/ 35 h 38"/>
              <a:gd name="T64" fmla="*/ 58 w 63"/>
              <a:gd name="T65" fmla="*/ 35 h 38"/>
              <a:gd name="T66" fmla="*/ 58 w 63"/>
              <a:gd name="T67" fmla="*/ 35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3" h="38">
                <a:moveTo>
                  <a:pt x="58" y="35"/>
                </a:moveTo>
                <a:lnTo>
                  <a:pt x="55" y="35"/>
                </a:lnTo>
                <a:lnTo>
                  <a:pt x="53" y="35"/>
                </a:lnTo>
                <a:lnTo>
                  <a:pt x="48" y="38"/>
                </a:lnTo>
                <a:lnTo>
                  <a:pt x="43" y="35"/>
                </a:lnTo>
                <a:lnTo>
                  <a:pt x="38" y="35"/>
                </a:lnTo>
                <a:lnTo>
                  <a:pt x="34" y="32"/>
                </a:lnTo>
                <a:lnTo>
                  <a:pt x="26" y="27"/>
                </a:lnTo>
                <a:lnTo>
                  <a:pt x="17" y="21"/>
                </a:lnTo>
                <a:lnTo>
                  <a:pt x="12" y="18"/>
                </a:lnTo>
                <a:lnTo>
                  <a:pt x="9" y="15"/>
                </a:lnTo>
                <a:lnTo>
                  <a:pt x="5" y="12"/>
                </a:lnTo>
                <a:lnTo>
                  <a:pt x="2" y="9"/>
                </a:lnTo>
                <a:lnTo>
                  <a:pt x="2" y="9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2" y="3"/>
                </a:lnTo>
                <a:lnTo>
                  <a:pt x="7" y="0"/>
                </a:lnTo>
                <a:lnTo>
                  <a:pt x="14" y="0"/>
                </a:lnTo>
                <a:lnTo>
                  <a:pt x="22" y="0"/>
                </a:lnTo>
                <a:lnTo>
                  <a:pt x="31" y="3"/>
                </a:lnTo>
                <a:lnTo>
                  <a:pt x="38" y="3"/>
                </a:lnTo>
                <a:lnTo>
                  <a:pt x="46" y="6"/>
                </a:lnTo>
                <a:lnTo>
                  <a:pt x="51" y="9"/>
                </a:lnTo>
                <a:lnTo>
                  <a:pt x="55" y="12"/>
                </a:lnTo>
                <a:lnTo>
                  <a:pt x="60" y="15"/>
                </a:lnTo>
                <a:lnTo>
                  <a:pt x="63" y="21"/>
                </a:lnTo>
                <a:lnTo>
                  <a:pt x="63" y="24"/>
                </a:lnTo>
                <a:lnTo>
                  <a:pt x="63" y="27"/>
                </a:lnTo>
                <a:lnTo>
                  <a:pt x="60" y="32"/>
                </a:lnTo>
                <a:lnTo>
                  <a:pt x="60" y="35"/>
                </a:lnTo>
                <a:lnTo>
                  <a:pt x="58" y="35"/>
                </a:lnTo>
                <a:lnTo>
                  <a:pt x="58" y="3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117"/>
          <p:cNvSpPr>
            <a:spLocks/>
          </p:cNvSpPr>
          <p:nvPr/>
        </p:nvSpPr>
        <p:spPr bwMode="auto">
          <a:xfrm>
            <a:off x="9929419" y="4113955"/>
            <a:ext cx="478765" cy="583370"/>
          </a:xfrm>
          <a:custGeom>
            <a:avLst/>
            <a:gdLst>
              <a:gd name="T0" fmla="*/ 80 w 82"/>
              <a:gd name="T1" fmla="*/ 18 h 59"/>
              <a:gd name="T2" fmla="*/ 80 w 82"/>
              <a:gd name="T3" fmla="*/ 21 h 59"/>
              <a:gd name="T4" fmla="*/ 77 w 82"/>
              <a:gd name="T5" fmla="*/ 24 h 59"/>
              <a:gd name="T6" fmla="*/ 72 w 82"/>
              <a:gd name="T7" fmla="*/ 27 h 59"/>
              <a:gd name="T8" fmla="*/ 68 w 82"/>
              <a:gd name="T9" fmla="*/ 30 h 59"/>
              <a:gd name="T10" fmla="*/ 60 w 82"/>
              <a:gd name="T11" fmla="*/ 33 h 59"/>
              <a:gd name="T12" fmla="*/ 53 w 82"/>
              <a:gd name="T13" fmla="*/ 39 h 59"/>
              <a:gd name="T14" fmla="*/ 43 w 82"/>
              <a:gd name="T15" fmla="*/ 45 h 59"/>
              <a:gd name="T16" fmla="*/ 34 w 82"/>
              <a:gd name="T17" fmla="*/ 50 h 59"/>
              <a:gd name="T18" fmla="*/ 26 w 82"/>
              <a:gd name="T19" fmla="*/ 53 h 59"/>
              <a:gd name="T20" fmla="*/ 22 w 82"/>
              <a:gd name="T21" fmla="*/ 53 h 59"/>
              <a:gd name="T22" fmla="*/ 12 w 82"/>
              <a:gd name="T23" fmla="*/ 59 h 59"/>
              <a:gd name="T24" fmla="*/ 7 w 82"/>
              <a:gd name="T25" fmla="*/ 59 h 59"/>
              <a:gd name="T26" fmla="*/ 2 w 82"/>
              <a:gd name="T27" fmla="*/ 59 h 59"/>
              <a:gd name="T28" fmla="*/ 0 w 82"/>
              <a:gd name="T29" fmla="*/ 59 h 59"/>
              <a:gd name="T30" fmla="*/ 0 w 82"/>
              <a:gd name="T31" fmla="*/ 56 h 59"/>
              <a:gd name="T32" fmla="*/ 0 w 82"/>
              <a:gd name="T33" fmla="*/ 56 h 59"/>
              <a:gd name="T34" fmla="*/ 0 w 82"/>
              <a:gd name="T35" fmla="*/ 53 h 59"/>
              <a:gd name="T36" fmla="*/ 2 w 82"/>
              <a:gd name="T37" fmla="*/ 50 h 59"/>
              <a:gd name="T38" fmla="*/ 5 w 82"/>
              <a:gd name="T39" fmla="*/ 48 h 59"/>
              <a:gd name="T40" fmla="*/ 7 w 82"/>
              <a:gd name="T41" fmla="*/ 45 h 59"/>
              <a:gd name="T42" fmla="*/ 10 w 82"/>
              <a:gd name="T43" fmla="*/ 42 h 59"/>
              <a:gd name="T44" fmla="*/ 19 w 82"/>
              <a:gd name="T45" fmla="*/ 36 h 59"/>
              <a:gd name="T46" fmla="*/ 24 w 82"/>
              <a:gd name="T47" fmla="*/ 30 h 59"/>
              <a:gd name="T48" fmla="*/ 31 w 82"/>
              <a:gd name="T49" fmla="*/ 24 h 59"/>
              <a:gd name="T50" fmla="*/ 34 w 82"/>
              <a:gd name="T51" fmla="*/ 21 h 59"/>
              <a:gd name="T52" fmla="*/ 36 w 82"/>
              <a:gd name="T53" fmla="*/ 18 h 59"/>
              <a:gd name="T54" fmla="*/ 39 w 82"/>
              <a:gd name="T55" fmla="*/ 15 h 59"/>
              <a:gd name="T56" fmla="*/ 39 w 82"/>
              <a:gd name="T57" fmla="*/ 12 h 59"/>
              <a:gd name="T58" fmla="*/ 36 w 82"/>
              <a:gd name="T59" fmla="*/ 9 h 59"/>
              <a:gd name="T60" fmla="*/ 34 w 82"/>
              <a:gd name="T61" fmla="*/ 9 h 59"/>
              <a:gd name="T62" fmla="*/ 34 w 82"/>
              <a:gd name="T63" fmla="*/ 6 h 59"/>
              <a:gd name="T64" fmla="*/ 34 w 82"/>
              <a:gd name="T65" fmla="*/ 6 h 59"/>
              <a:gd name="T66" fmla="*/ 34 w 82"/>
              <a:gd name="T67" fmla="*/ 3 h 59"/>
              <a:gd name="T68" fmla="*/ 36 w 82"/>
              <a:gd name="T69" fmla="*/ 3 h 59"/>
              <a:gd name="T70" fmla="*/ 41 w 82"/>
              <a:gd name="T71" fmla="*/ 0 h 59"/>
              <a:gd name="T72" fmla="*/ 46 w 82"/>
              <a:gd name="T73" fmla="*/ 0 h 59"/>
              <a:gd name="T74" fmla="*/ 51 w 82"/>
              <a:gd name="T75" fmla="*/ 3 h 59"/>
              <a:gd name="T76" fmla="*/ 58 w 82"/>
              <a:gd name="T77" fmla="*/ 3 h 59"/>
              <a:gd name="T78" fmla="*/ 63 w 82"/>
              <a:gd name="T79" fmla="*/ 6 h 59"/>
              <a:gd name="T80" fmla="*/ 70 w 82"/>
              <a:gd name="T81" fmla="*/ 6 h 59"/>
              <a:gd name="T82" fmla="*/ 72 w 82"/>
              <a:gd name="T83" fmla="*/ 9 h 59"/>
              <a:gd name="T84" fmla="*/ 77 w 82"/>
              <a:gd name="T85" fmla="*/ 12 h 59"/>
              <a:gd name="T86" fmla="*/ 80 w 82"/>
              <a:gd name="T87" fmla="*/ 15 h 59"/>
              <a:gd name="T88" fmla="*/ 82 w 82"/>
              <a:gd name="T89" fmla="*/ 15 h 59"/>
              <a:gd name="T90" fmla="*/ 80 w 82"/>
              <a:gd name="T91" fmla="*/ 18 h 59"/>
              <a:gd name="T92" fmla="*/ 80 w 82"/>
              <a:gd name="T93" fmla="*/ 18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2" h="59">
                <a:moveTo>
                  <a:pt x="80" y="18"/>
                </a:moveTo>
                <a:lnTo>
                  <a:pt x="80" y="21"/>
                </a:lnTo>
                <a:lnTo>
                  <a:pt x="77" y="24"/>
                </a:lnTo>
                <a:lnTo>
                  <a:pt x="72" y="27"/>
                </a:lnTo>
                <a:lnTo>
                  <a:pt x="68" y="30"/>
                </a:lnTo>
                <a:lnTo>
                  <a:pt x="60" y="33"/>
                </a:lnTo>
                <a:lnTo>
                  <a:pt x="53" y="39"/>
                </a:lnTo>
                <a:lnTo>
                  <a:pt x="43" y="45"/>
                </a:lnTo>
                <a:lnTo>
                  <a:pt x="34" y="50"/>
                </a:lnTo>
                <a:lnTo>
                  <a:pt x="26" y="53"/>
                </a:lnTo>
                <a:lnTo>
                  <a:pt x="22" y="53"/>
                </a:lnTo>
                <a:lnTo>
                  <a:pt x="12" y="59"/>
                </a:lnTo>
                <a:lnTo>
                  <a:pt x="7" y="59"/>
                </a:lnTo>
                <a:lnTo>
                  <a:pt x="2" y="59"/>
                </a:lnTo>
                <a:lnTo>
                  <a:pt x="0" y="59"/>
                </a:lnTo>
                <a:lnTo>
                  <a:pt x="0" y="56"/>
                </a:lnTo>
                <a:lnTo>
                  <a:pt x="0" y="56"/>
                </a:lnTo>
                <a:lnTo>
                  <a:pt x="0" y="53"/>
                </a:lnTo>
                <a:lnTo>
                  <a:pt x="2" y="50"/>
                </a:lnTo>
                <a:lnTo>
                  <a:pt x="5" y="48"/>
                </a:lnTo>
                <a:lnTo>
                  <a:pt x="7" y="45"/>
                </a:lnTo>
                <a:lnTo>
                  <a:pt x="10" y="42"/>
                </a:lnTo>
                <a:lnTo>
                  <a:pt x="19" y="36"/>
                </a:lnTo>
                <a:lnTo>
                  <a:pt x="24" y="30"/>
                </a:lnTo>
                <a:lnTo>
                  <a:pt x="31" y="24"/>
                </a:lnTo>
                <a:lnTo>
                  <a:pt x="34" y="21"/>
                </a:lnTo>
                <a:lnTo>
                  <a:pt x="36" y="18"/>
                </a:lnTo>
                <a:lnTo>
                  <a:pt x="39" y="15"/>
                </a:lnTo>
                <a:lnTo>
                  <a:pt x="39" y="12"/>
                </a:lnTo>
                <a:lnTo>
                  <a:pt x="36" y="9"/>
                </a:lnTo>
                <a:lnTo>
                  <a:pt x="34" y="9"/>
                </a:lnTo>
                <a:lnTo>
                  <a:pt x="34" y="6"/>
                </a:lnTo>
                <a:lnTo>
                  <a:pt x="34" y="6"/>
                </a:lnTo>
                <a:lnTo>
                  <a:pt x="34" y="3"/>
                </a:lnTo>
                <a:lnTo>
                  <a:pt x="36" y="3"/>
                </a:lnTo>
                <a:lnTo>
                  <a:pt x="41" y="0"/>
                </a:lnTo>
                <a:lnTo>
                  <a:pt x="46" y="0"/>
                </a:lnTo>
                <a:lnTo>
                  <a:pt x="51" y="3"/>
                </a:lnTo>
                <a:lnTo>
                  <a:pt x="58" y="3"/>
                </a:lnTo>
                <a:lnTo>
                  <a:pt x="63" y="6"/>
                </a:lnTo>
                <a:lnTo>
                  <a:pt x="70" y="6"/>
                </a:lnTo>
                <a:lnTo>
                  <a:pt x="72" y="9"/>
                </a:lnTo>
                <a:lnTo>
                  <a:pt x="77" y="12"/>
                </a:lnTo>
                <a:lnTo>
                  <a:pt x="80" y="15"/>
                </a:lnTo>
                <a:lnTo>
                  <a:pt x="82" y="15"/>
                </a:lnTo>
                <a:lnTo>
                  <a:pt x="80" y="18"/>
                </a:lnTo>
                <a:lnTo>
                  <a:pt x="80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118"/>
          <p:cNvSpPr>
            <a:spLocks/>
          </p:cNvSpPr>
          <p:nvPr/>
        </p:nvSpPr>
        <p:spPr bwMode="auto">
          <a:xfrm>
            <a:off x="9392268" y="4667659"/>
            <a:ext cx="986727" cy="326293"/>
          </a:xfrm>
          <a:custGeom>
            <a:avLst/>
            <a:gdLst>
              <a:gd name="T0" fmla="*/ 12 w 169"/>
              <a:gd name="T1" fmla="*/ 30 h 33"/>
              <a:gd name="T2" fmla="*/ 7 w 169"/>
              <a:gd name="T3" fmla="*/ 27 h 33"/>
              <a:gd name="T4" fmla="*/ 2 w 169"/>
              <a:gd name="T5" fmla="*/ 27 h 33"/>
              <a:gd name="T6" fmla="*/ 0 w 169"/>
              <a:gd name="T7" fmla="*/ 24 h 33"/>
              <a:gd name="T8" fmla="*/ 0 w 169"/>
              <a:gd name="T9" fmla="*/ 24 h 33"/>
              <a:gd name="T10" fmla="*/ 0 w 169"/>
              <a:gd name="T11" fmla="*/ 21 h 33"/>
              <a:gd name="T12" fmla="*/ 5 w 169"/>
              <a:gd name="T13" fmla="*/ 21 h 33"/>
              <a:gd name="T14" fmla="*/ 10 w 169"/>
              <a:gd name="T15" fmla="*/ 18 h 33"/>
              <a:gd name="T16" fmla="*/ 17 w 169"/>
              <a:gd name="T17" fmla="*/ 18 h 33"/>
              <a:gd name="T18" fmla="*/ 24 w 169"/>
              <a:gd name="T19" fmla="*/ 15 h 33"/>
              <a:gd name="T20" fmla="*/ 36 w 169"/>
              <a:gd name="T21" fmla="*/ 15 h 33"/>
              <a:gd name="T22" fmla="*/ 48 w 169"/>
              <a:gd name="T23" fmla="*/ 12 h 33"/>
              <a:gd name="T24" fmla="*/ 63 w 169"/>
              <a:gd name="T25" fmla="*/ 9 h 33"/>
              <a:gd name="T26" fmla="*/ 80 w 169"/>
              <a:gd name="T27" fmla="*/ 6 h 33"/>
              <a:gd name="T28" fmla="*/ 92 w 169"/>
              <a:gd name="T29" fmla="*/ 3 h 33"/>
              <a:gd name="T30" fmla="*/ 106 w 169"/>
              <a:gd name="T31" fmla="*/ 3 h 33"/>
              <a:gd name="T32" fmla="*/ 116 w 169"/>
              <a:gd name="T33" fmla="*/ 0 h 33"/>
              <a:gd name="T34" fmla="*/ 126 w 169"/>
              <a:gd name="T35" fmla="*/ 0 h 33"/>
              <a:gd name="T36" fmla="*/ 133 w 169"/>
              <a:gd name="T37" fmla="*/ 0 h 33"/>
              <a:gd name="T38" fmla="*/ 138 w 169"/>
              <a:gd name="T39" fmla="*/ 0 h 33"/>
              <a:gd name="T40" fmla="*/ 143 w 169"/>
              <a:gd name="T41" fmla="*/ 0 h 33"/>
              <a:gd name="T42" fmla="*/ 150 w 169"/>
              <a:gd name="T43" fmla="*/ 0 h 33"/>
              <a:gd name="T44" fmla="*/ 155 w 169"/>
              <a:gd name="T45" fmla="*/ 0 h 33"/>
              <a:gd name="T46" fmla="*/ 162 w 169"/>
              <a:gd name="T47" fmla="*/ 3 h 33"/>
              <a:gd name="T48" fmla="*/ 164 w 169"/>
              <a:gd name="T49" fmla="*/ 3 h 33"/>
              <a:gd name="T50" fmla="*/ 169 w 169"/>
              <a:gd name="T51" fmla="*/ 6 h 33"/>
              <a:gd name="T52" fmla="*/ 169 w 169"/>
              <a:gd name="T53" fmla="*/ 9 h 33"/>
              <a:gd name="T54" fmla="*/ 169 w 169"/>
              <a:gd name="T55" fmla="*/ 12 h 33"/>
              <a:gd name="T56" fmla="*/ 164 w 169"/>
              <a:gd name="T57" fmla="*/ 12 h 33"/>
              <a:gd name="T58" fmla="*/ 162 w 169"/>
              <a:gd name="T59" fmla="*/ 12 h 33"/>
              <a:gd name="T60" fmla="*/ 157 w 169"/>
              <a:gd name="T61" fmla="*/ 15 h 33"/>
              <a:gd name="T62" fmla="*/ 155 w 169"/>
              <a:gd name="T63" fmla="*/ 15 h 33"/>
              <a:gd name="T64" fmla="*/ 147 w 169"/>
              <a:gd name="T65" fmla="*/ 15 h 33"/>
              <a:gd name="T66" fmla="*/ 143 w 169"/>
              <a:gd name="T67" fmla="*/ 18 h 33"/>
              <a:gd name="T68" fmla="*/ 135 w 169"/>
              <a:gd name="T69" fmla="*/ 18 h 33"/>
              <a:gd name="T70" fmla="*/ 128 w 169"/>
              <a:gd name="T71" fmla="*/ 18 h 33"/>
              <a:gd name="T72" fmla="*/ 118 w 169"/>
              <a:gd name="T73" fmla="*/ 21 h 33"/>
              <a:gd name="T74" fmla="*/ 102 w 169"/>
              <a:gd name="T75" fmla="*/ 24 h 33"/>
              <a:gd name="T76" fmla="*/ 87 w 169"/>
              <a:gd name="T77" fmla="*/ 24 h 33"/>
              <a:gd name="T78" fmla="*/ 80 w 169"/>
              <a:gd name="T79" fmla="*/ 27 h 33"/>
              <a:gd name="T80" fmla="*/ 72 w 169"/>
              <a:gd name="T81" fmla="*/ 27 h 33"/>
              <a:gd name="T82" fmla="*/ 68 w 169"/>
              <a:gd name="T83" fmla="*/ 27 h 33"/>
              <a:gd name="T84" fmla="*/ 63 w 169"/>
              <a:gd name="T85" fmla="*/ 30 h 33"/>
              <a:gd name="T86" fmla="*/ 53 w 169"/>
              <a:gd name="T87" fmla="*/ 30 h 33"/>
              <a:gd name="T88" fmla="*/ 43 w 169"/>
              <a:gd name="T89" fmla="*/ 33 h 33"/>
              <a:gd name="T90" fmla="*/ 39 w 169"/>
              <a:gd name="T91" fmla="*/ 33 h 33"/>
              <a:gd name="T92" fmla="*/ 34 w 169"/>
              <a:gd name="T93" fmla="*/ 33 h 33"/>
              <a:gd name="T94" fmla="*/ 29 w 169"/>
              <a:gd name="T95" fmla="*/ 33 h 33"/>
              <a:gd name="T96" fmla="*/ 24 w 169"/>
              <a:gd name="T97" fmla="*/ 33 h 33"/>
              <a:gd name="T98" fmla="*/ 19 w 169"/>
              <a:gd name="T99" fmla="*/ 30 h 33"/>
              <a:gd name="T100" fmla="*/ 12 w 169"/>
              <a:gd name="T101" fmla="*/ 30 h 33"/>
              <a:gd name="T102" fmla="*/ 12 w 169"/>
              <a:gd name="T103" fmla="*/ 3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33">
                <a:moveTo>
                  <a:pt x="12" y="30"/>
                </a:moveTo>
                <a:lnTo>
                  <a:pt x="7" y="27"/>
                </a:lnTo>
                <a:lnTo>
                  <a:pt x="2" y="27"/>
                </a:lnTo>
                <a:lnTo>
                  <a:pt x="0" y="24"/>
                </a:lnTo>
                <a:lnTo>
                  <a:pt x="0" y="24"/>
                </a:lnTo>
                <a:lnTo>
                  <a:pt x="0" y="21"/>
                </a:lnTo>
                <a:lnTo>
                  <a:pt x="5" y="21"/>
                </a:lnTo>
                <a:lnTo>
                  <a:pt x="10" y="18"/>
                </a:lnTo>
                <a:lnTo>
                  <a:pt x="17" y="18"/>
                </a:lnTo>
                <a:lnTo>
                  <a:pt x="24" y="15"/>
                </a:lnTo>
                <a:lnTo>
                  <a:pt x="36" y="15"/>
                </a:lnTo>
                <a:lnTo>
                  <a:pt x="48" y="12"/>
                </a:lnTo>
                <a:lnTo>
                  <a:pt x="63" y="9"/>
                </a:lnTo>
                <a:lnTo>
                  <a:pt x="80" y="6"/>
                </a:lnTo>
                <a:lnTo>
                  <a:pt x="92" y="3"/>
                </a:lnTo>
                <a:lnTo>
                  <a:pt x="106" y="3"/>
                </a:lnTo>
                <a:lnTo>
                  <a:pt x="116" y="0"/>
                </a:lnTo>
                <a:lnTo>
                  <a:pt x="126" y="0"/>
                </a:lnTo>
                <a:lnTo>
                  <a:pt x="133" y="0"/>
                </a:lnTo>
                <a:lnTo>
                  <a:pt x="138" y="0"/>
                </a:lnTo>
                <a:lnTo>
                  <a:pt x="143" y="0"/>
                </a:lnTo>
                <a:lnTo>
                  <a:pt x="150" y="0"/>
                </a:lnTo>
                <a:lnTo>
                  <a:pt x="155" y="0"/>
                </a:lnTo>
                <a:lnTo>
                  <a:pt x="162" y="3"/>
                </a:lnTo>
                <a:lnTo>
                  <a:pt x="164" y="3"/>
                </a:lnTo>
                <a:lnTo>
                  <a:pt x="169" y="6"/>
                </a:lnTo>
                <a:lnTo>
                  <a:pt x="169" y="9"/>
                </a:lnTo>
                <a:lnTo>
                  <a:pt x="169" y="12"/>
                </a:lnTo>
                <a:lnTo>
                  <a:pt x="164" y="12"/>
                </a:lnTo>
                <a:lnTo>
                  <a:pt x="162" y="12"/>
                </a:lnTo>
                <a:lnTo>
                  <a:pt x="157" y="15"/>
                </a:lnTo>
                <a:lnTo>
                  <a:pt x="155" y="15"/>
                </a:lnTo>
                <a:lnTo>
                  <a:pt x="147" y="15"/>
                </a:lnTo>
                <a:lnTo>
                  <a:pt x="143" y="18"/>
                </a:lnTo>
                <a:lnTo>
                  <a:pt x="135" y="18"/>
                </a:lnTo>
                <a:lnTo>
                  <a:pt x="128" y="18"/>
                </a:lnTo>
                <a:lnTo>
                  <a:pt x="118" y="21"/>
                </a:lnTo>
                <a:lnTo>
                  <a:pt x="102" y="24"/>
                </a:lnTo>
                <a:lnTo>
                  <a:pt x="87" y="24"/>
                </a:lnTo>
                <a:lnTo>
                  <a:pt x="80" y="27"/>
                </a:lnTo>
                <a:lnTo>
                  <a:pt x="72" y="27"/>
                </a:lnTo>
                <a:lnTo>
                  <a:pt x="68" y="27"/>
                </a:lnTo>
                <a:lnTo>
                  <a:pt x="63" y="30"/>
                </a:lnTo>
                <a:lnTo>
                  <a:pt x="53" y="30"/>
                </a:lnTo>
                <a:lnTo>
                  <a:pt x="43" y="33"/>
                </a:lnTo>
                <a:lnTo>
                  <a:pt x="39" y="33"/>
                </a:lnTo>
                <a:lnTo>
                  <a:pt x="34" y="33"/>
                </a:lnTo>
                <a:lnTo>
                  <a:pt x="29" y="33"/>
                </a:lnTo>
                <a:lnTo>
                  <a:pt x="24" y="33"/>
                </a:lnTo>
                <a:lnTo>
                  <a:pt x="19" y="30"/>
                </a:lnTo>
                <a:lnTo>
                  <a:pt x="12" y="30"/>
                </a:lnTo>
                <a:lnTo>
                  <a:pt x="12" y="3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119"/>
          <p:cNvSpPr>
            <a:spLocks/>
          </p:cNvSpPr>
          <p:nvPr/>
        </p:nvSpPr>
        <p:spPr bwMode="auto">
          <a:xfrm>
            <a:off x="9222951" y="5053271"/>
            <a:ext cx="1284494" cy="346069"/>
          </a:xfrm>
          <a:custGeom>
            <a:avLst/>
            <a:gdLst>
              <a:gd name="T0" fmla="*/ 121 w 220"/>
              <a:gd name="T1" fmla="*/ 6 h 35"/>
              <a:gd name="T2" fmla="*/ 143 w 220"/>
              <a:gd name="T3" fmla="*/ 3 h 35"/>
              <a:gd name="T4" fmla="*/ 162 w 220"/>
              <a:gd name="T5" fmla="*/ 0 h 35"/>
              <a:gd name="T6" fmla="*/ 176 w 220"/>
              <a:gd name="T7" fmla="*/ 0 h 35"/>
              <a:gd name="T8" fmla="*/ 189 w 220"/>
              <a:gd name="T9" fmla="*/ 0 h 35"/>
              <a:gd name="T10" fmla="*/ 203 w 220"/>
              <a:gd name="T11" fmla="*/ 0 h 35"/>
              <a:gd name="T12" fmla="*/ 213 w 220"/>
              <a:gd name="T13" fmla="*/ 3 h 35"/>
              <a:gd name="T14" fmla="*/ 220 w 220"/>
              <a:gd name="T15" fmla="*/ 6 h 35"/>
              <a:gd name="T16" fmla="*/ 220 w 220"/>
              <a:gd name="T17" fmla="*/ 12 h 35"/>
              <a:gd name="T18" fmla="*/ 215 w 220"/>
              <a:gd name="T19" fmla="*/ 15 h 35"/>
              <a:gd name="T20" fmla="*/ 205 w 220"/>
              <a:gd name="T21" fmla="*/ 17 h 35"/>
              <a:gd name="T22" fmla="*/ 193 w 220"/>
              <a:gd name="T23" fmla="*/ 17 h 35"/>
              <a:gd name="T24" fmla="*/ 179 w 220"/>
              <a:gd name="T25" fmla="*/ 17 h 35"/>
              <a:gd name="T26" fmla="*/ 162 w 220"/>
              <a:gd name="T27" fmla="*/ 17 h 35"/>
              <a:gd name="T28" fmla="*/ 140 w 220"/>
              <a:gd name="T29" fmla="*/ 17 h 35"/>
              <a:gd name="T30" fmla="*/ 121 w 220"/>
              <a:gd name="T31" fmla="*/ 20 h 35"/>
              <a:gd name="T32" fmla="*/ 104 w 220"/>
              <a:gd name="T33" fmla="*/ 23 h 35"/>
              <a:gd name="T34" fmla="*/ 80 w 220"/>
              <a:gd name="T35" fmla="*/ 26 h 35"/>
              <a:gd name="T36" fmla="*/ 56 w 220"/>
              <a:gd name="T37" fmla="*/ 29 h 35"/>
              <a:gd name="T38" fmla="*/ 41 w 220"/>
              <a:gd name="T39" fmla="*/ 32 h 35"/>
              <a:gd name="T40" fmla="*/ 34 w 220"/>
              <a:gd name="T41" fmla="*/ 32 h 35"/>
              <a:gd name="T42" fmla="*/ 29 w 220"/>
              <a:gd name="T43" fmla="*/ 35 h 35"/>
              <a:gd name="T44" fmla="*/ 24 w 220"/>
              <a:gd name="T45" fmla="*/ 32 h 35"/>
              <a:gd name="T46" fmla="*/ 17 w 220"/>
              <a:gd name="T47" fmla="*/ 32 h 35"/>
              <a:gd name="T48" fmla="*/ 7 w 220"/>
              <a:gd name="T49" fmla="*/ 29 h 35"/>
              <a:gd name="T50" fmla="*/ 2 w 220"/>
              <a:gd name="T51" fmla="*/ 26 h 35"/>
              <a:gd name="T52" fmla="*/ 2 w 220"/>
              <a:gd name="T53" fmla="*/ 23 h 35"/>
              <a:gd name="T54" fmla="*/ 5 w 220"/>
              <a:gd name="T55" fmla="*/ 20 h 35"/>
              <a:gd name="T56" fmla="*/ 12 w 220"/>
              <a:gd name="T57" fmla="*/ 20 h 35"/>
              <a:gd name="T58" fmla="*/ 22 w 220"/>
              <a:gd name="T59" fmla="*/ 17 h 35"/>
              <a:gd name="T60" fmla="*/ 36 w 220"/>
              <a:gd name="T61" fmla="*/ 17 h 35"/>
              <a:gd name="T62" fmla="*/ 51 w 220"/>
              <a:gd name="T63" fmla="*/ 15 h 35"/>
              <a:gd name="T64" fmla="*/ 72 w 220"/>
              <a:gd name="T65" fmla="*/ 12 h 35"/>
              <a:gd name="T66" fmla="*/ 94 w 220"/>
              <a:gd name="T67" fmla="*/ 9 h 35"/>
              <a:gd name="T68" fmla="*/ 109 w 220"/>
              <a:gd name="T69" fmla="*/ 9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20" h="35">
                <a:moveTo>
                  <a:pt x="109" y="9"/>
                </a:moveTo>
                <a:lnTo>
                  <a:pt x="121" y="6"/>
                </a:lnTo>
                <a:lnTo>
                  <a:pt x="133" y="3"/>
                </a:lnTo>
                <a:lnTo>
                  <a:pt x="143" y="3"/>
                </a:lnTo>
                <a:lnTo>
                  <a:pt x="152" y="3"/>
                </a:lnTo>
                <a:lnTo>
                  <a:pt x="162" y="0"/>
                </a:lnTo>
                <a:lnTo>
                  <a:pt x="169" y="0"/>
                </a:lnTo>
                <a:lnTo>
                  <a:pt x="176" y="0"/>
                </a:lnTo>
                <a:lnTo>
                  <a:pt x="181" y="0"/>
                </a:lnTo>
                <a:lnTo>
                  <a:pt x="189" y="0"/>
                </a:lnTo>
                <a:lnTo>
                  <a:pt x="196" y="0"/>
                </a:lnTo>
                <a:lnTo>
                  <a:pt x="203" y="0"/>
                </a:lnTo>
                <a:lnTo>
                  <a:pt x="208" y="3"/>
                </a:lnTo>
                <a:lnTo>
                  <a:pt x="213" y="3"/>
                </a:lnTo>
                <a:lnTo>
                  <a:pt x="218" y="6"/>
                </a:lnTo>
                <a:lnTo>
                  <a:pt x="220" y="6"/>
                </a:lnTo>
                <a:lnTo>
                  <a:pt x="220" y="9"/>
                </a:lnTo>
                <a:lnTo>
                  <a:pt x="220" y="12"/>
                </a:lnTo>
                <a:lnTo>
                  <a:pt x="218" y="15"/>
                </a:lnTo>
                <a:lnTo>
                  <a:pt x="215" y="15"/>
                </a:lnTo>
                <a:lnTo>
                  <a:pt x="210" y="15"/>
                </a:lnTo>
                <a:lnTo>
                  <a:pt x="205" y="17"/>
                </a:lnTo>
                <a:lnTo>
                  <a:pt x="201" y="17"/>
                </a:lnTo>
                <a:lnTo>
                  <a:pt x="193" y="17"/>
                </a:lnTo>
                <a:lnTo>
                  <a:pt x="186" y="17"/>
                </a:lnTo>
                <a:lnTo>
                  <a:pt x="179" y="17"/>
                </a:lnTo>
                <a:lnTo>
                  <a:pt x="172" y="17"/>
                </a:lnTo>
                <a:lnTo>
                  <a:pt x="162" y="17"/>
                </a:lnTo>
                <a:lnTo>
                  <a:pt x="152" y="17"/>
                </a:lnTo>
                <a:lnTo>
                  <a:pt x="140" y="17"/>
                </a:lnTo>
                <a:lnTo>
                  <a:pt x="131" y="20"/>
                </a:lnTo>
                <a:lnTo>
                  <a:pt x="121" y="20"/>
                </a:lnTo>
                <a:lnTo>
                  <a:pt x="114" y="23"/>
                </a:lnTo>
                <a:lnTo>
                  <a:pt x="104" y="23"/>
                </a:lnTo>
                <a:lnTo>
                  <a:pt x="92" y="26"/>
                </a:lnTo>
                <a:lnTo>
                  <a:pt x="80" y="26"/>
                </a:lnTo>
                <a:lnTo>
                  <a:pt x="63" y="29"/>
                </a:lnTo>
                <a:lnTo>
                  <a:pt x="56" y="29"/>
                </a:lnTo>
                <a:lnTo>
                  <a:pt x="48" y="32"/>
                </a:lnTo>
                <a:lnTo>
                  <a:pt x="41" y="32"/>
                </a:lnTo>
                <a:lnTo>
                  <a:pt x="36" y="32"/>
                </a:lnTo>
                <a:lnTo>
                  <a:pt x="34" y="32"/>
                </a:lnTo>
                <a:lnTo>
                  <a:pt x="29" y="32"/>
                </a:lnTo>
                <a:lnTo>
                  <a:pt x="29" y="35"/>
                </a:lnTo>
                <a:lnTo>
                  <a:pt x="27" y="35"/>
                </a:lnTo>
                <a:lnTo>
                  <a:pt x="24" y="32"/>
                </a:lnTo>
                <a:lnTo>
                  <a:pt x="22" y="32"/>
                </a:lnTo>
                <a:lnTo>
                  <a:pt x="17" y="32"/>
                </a:lnTo>
                <a:lnTo>
                  <a:pt x="12" y="29"/>
                </a:lnTo>
                <a:lnTo>
                  <a:pt x="7" y="29"/>
                </a:lnTo>
                <a:lnTo>
                  <a:pt x="5" y="26"/>
                </a:lnTo>
                <a:lnTo>
                  <a:pt x="2" y="26"/>
                </a:lnTo>
                <a:lnTo>
                  <a:pt x="0" y="23"/>
                </a:lnTo>
                <a:lnTo>
                  <a:pt x="2" y="23"/>
                </a:lnTo>
                <a:lnTo>
                  <a:pt x="2" y="23"/>
                </a:lnTo>
                <a:lnTo>
                  <a:pt x="5" y="20"/>
                </a:lnTo>
                <a:lnTo>
                  <a:pt x="7" y="20"/>
                </a:lnTo>
                <a:lnTo>
                  <a:pt x="12" y="20"/>
                </a:lnTo>
                <a:lnTo>
                  <a:pt x="17" y="20"/>
                </a:lnTo>
                <a:lnTo>
                  <a:pt x="22" y="17"/>
                </a:lnTo>
                <a:lnTo>
                  <a:pt x="29" y="17"/>
                </a:lnTo>
                <a:lnTo>
                  <a:pt x="36" y="17"/>
                </a:lnTo>
                <a:lnTo>
                  <a:pt x="43" y="17"/>
                </a:lnTo>
                <a:lnTo>
                  <a:pt x="51" y="15"/>
                </a:lnTo>
                <a:lnTo>
                  <a:pt x="60" y="15"/>
                </a:lnTo>
                <a:lnTo>
                  <a:pt x="72" y="12"/>
                </a:lnTo>
                <a:lnTo>
                  <a:pt x="82" y="12"/>
                </a:lnTo>
                <a:lnTo>
                  <a:pt x="94" y="9"/>
                </a:lnTo>
                <a:lnTo>
                  <a:pt x="109" y="9"/>
                </a:lnTo>
                <a:lnTo>
                  <a:pt x="109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120"/>
          <p:cNvSpPr>
            <a:spLocks/>
          </p:cNvSpPr>
          <p:nvPr/>
        </p:nvSpPr>
        <p:spPr bwMode="auto">
          <a:xfrm>
            <a:off x="9333882" y="4875295"/>
            <a:ext cx="566346" cy="959098"/>
          </a:xfrm>
          <a:custGeom>
            <a:avLst/>
            <a:gdLst>
              <a:gd name="T0" fmla="*/ 56 w 97"/>
              <a:gd name="T1" fmla="*/ 68 h 97"/>
              <a:gd name="T2" fmla="*/ 63 w 97"/>
              <a:gd name="T3" fmla="*/ 62 h 97"/>
              <a:gd name="T4" fmla="*/ 70 w 97"/>
              <a:gd name="T5" fmla="*/ 56 h 97"/>
              <a:gd name="T6" fmla="*/ 75 w 97"/>
              <a:gd name="T7" fmla="*/ 47 h 97"/>
              <a:gd name="T8" fmla="*/ 80 w 97"/>
              <a:gd name="T9" fmla="*/ 38 h 97"/>
              <a:gd name="T10" fmla="*/ 82 w 97"/>
              <a:gd name="T11" fmla="*/ 30 h 97"/>
              <a:gd name="T12" fmla="*/ 85 w 97"/>
              <a:gd name="T13" fmla="*/ 21 h 97"/>
              <a:gd name="T14" fmla="*/ 82 w 97"/>
              <a:gd name="T15" fmla="*/ 12 h 97"/>
              <a:gd name="T16" fmla="*/ 82 w 97"/>
              <a:gd name="T17" fmla="*/ 0 h 97"/>
              <a:gd name="T18" fmla="*/ 97 w 97"/>
              <a:gd name="T19" fmla="*/ 0 h 97"/>
              <a:gd name="T20" fmla="*/ 97 w 97"/>
              <a:gd name="T21" fmla="*/ 18 h 97"/>
              <a:gd name="T22" fmla="*/ 92 w 97"/>
              <a:gd name="T23" fmla="*/ 33 h 97"/>
              <a:gd name="T24" fmla="*/ 85 w 97"/>
              <a:gd name="T25" fmla="*/ 44 h 97"/>
              <a:gd name="T26" fmla="*/ 82 w 97"/>
              <a:gd name="T27" fmla="*/ 50 h 97"/>
              <a:gd name="T28" fmla="*/ 78 w 97"/>
              <a:gd name="T29" fmla="*/ 56 h 97"/>
              <a:gd name="T30" fmla="*/ 68 w 97"/>
              <a:gd name="T31" fmla="*/ 65 h 97"/>
              <a:gd name="T32" fmla="*/ 56 w 97"/>
              <a:gd name="T33" fmla="*/ 74 h 97"/>
              <a:gd name="T34" fmla="*/ 44 w 97"/>
              <a:gd name="T35" fmla="*/ 83 h 97"/>
              <a:gd name="T36" fmla="*/ 29 w 97"/>
              <a:gd name="T37" fmla="*/ 86 h 97"/>
              <a:gd name="T38" fmla="*/ 22 w 97"/>
              <a:gd name="T39" fmla="*/ 89 h 97"/>
              <a:gd name="T40" fmla="*/ 17 w 97"/>
              <a:gd name="T41" fmla="*/ 92 h 97"/>
              <a:gd name="T42" fmla="*/ 12 w 97"/>
              <a:gd name="T43" fmla="*/ 94 h 97"/>
              <a:gd name="T44" fmla="*/ 8 w 97"/>
              <a:gd name="T45" fmla="*/ 94 h 97"/>
              <a:gd name="T46" fmla="*/ 5 w 97"/>
              <a:gd name="T47" fmla="*/ 97 h 97"/>
              <a:gd name="T48" fmla="*/ 3 w 97"/>
              <a:gd name="T49" fmla="*/ 97 h 97"/>
              <a:gd name="T50" fmla="*/ 0 w 97"/>
              <a:gd name="T51" fmla="*/ 97 h 97"/>
              <a:gd name="T52" fmla="*/ 0 w 97"/>
              <a:gd name="T53" fmla="*/ 97 h 97"/>
              <a:gd name="T54" fmla="*/ 3 w 97"/>
              <a:gd name="T55" fmla="*/ 97 h 97"/>
              <a:gd name="T56" fmla="*/ 5 w 97"/>
              <a:gd name="T57" fmla="*/ 94 h 97"/>
              <a:gd name="T58" fmla="*/ 8 w 97"/>
              <a:gd name="T59" fmla="*/ 94 h 97"/>
              <a:gd name="T60" fmla="*/ 10 w 97"/>
              <a:gd name="T61" fmla="*/ 94 h 97"/>
              <a:gd name="T62" fmla="*/ 15 w 97"/>
              <a:gd name="T63" fmla="*/ 92 h 97"/>
              <a:gd name="T64" fmla="*/ 20 w 97"/>
              <a:gd name="T65" fmla="*/ 92 h 97"/>
              <a:gd name="T66" fmla="*/ 29 w 97"/>
              <a:gd name="T67" fmla="*/ 86 h 97"/>
              <a:gd name="T68" fmla="*/ 37 w 97"/>
              <a:gd name="T69" fmla="*/ 80 h 97"/>
              <a:gd name="T70" fmla="*/ 46 w 97"/>
              <a:gd name="T71" fmla="*/ 77 h 97"/>
              <a:gd name="T72" fmla="*/ 56 w 97"/>
              <a:gd name="T73" fmla="*/ 68 h 97"/>
              <a:gd name="T74" fmla="*/ 56 w 97"/>
              <a:gd name="T75" fmla="*/ 6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7" h="97">
                <a:moveTo>
                  <a:pt x="56" y="68"/>
                </a:moveTo>
                <a:lnTo>
                  <a:pt x="63" y="62"/>
                </a:lnTo>
                <a:lnTo>
                  <a:pt x="70" y="56"/>
                </a:lnTo>
                <a:lnTo>
                  <a:pt x="75" y="47"/>
                </a:lnTo>
                <a:lnTo>
                  <a:pt x="80" y="38"/>
                </a:lnTo>
                <a:lnTo>
                  <a:pt x="82" y="30"/>
                </a:lnTo>
                <a:lnTo>
                  <a:pt x="85" y="21"/>
                </a:lnTo>
                <a:lnTo>
                  <a:pt x="82" y="12"/>
                </a:lnTo>
                <a:lnTo>
                  <a:pt x="82" y="0"/>
                </a:lnTo>
                <a:lnTo>
                  <a:pt x="97" y="0"/>
                </a:lnTo>
                <a:lnTo>
                  <a:pt x="97" y="18"/>
                </a:lnTo>
                <a:lnTo>
                  <a:pt x="92" y="33"/>
                </a:lnTo>
                <a:lnTo>
                  <a:pt x="85" y="44"/>
                </a:lnTo>
                <a:lnTo>
                  <a:pt x="82" y="50"/>
                </a:lnTo>
                <a:lnTo>
                  <a:pt x="78" y="56"/>
                </a:lnTo>
                <a:lnTo>
                  <a:pt x="68" y="65"/>
                </a:lnTo>
                <a:lnTo>
                  <a:pt x="56" y="74"/>
                </a:lnTo>
                <a:lnTo>
                  <a:pt x="44" y="83"/>
                </a:lnTo>
                <a:lnTo>
                  <a:pt x="29" y="86"/>
                </a:lnTo>
                <a:lnTo>
                  <a:pt x="22" y="89"/>
                </a:lnTo>
                <a:lnTo>
                  <a:pt x="17" y="92"/>
                </a:lnTo>
                <a:lnTo>
                  <a:pt x="12" y="94"/>
                </a:lnTo>
                <a:lnTo>
                  <a:pt x="8" y="94"/>
                </a:lnTo>
                <a:lnTo>
                  <a:pt x="5" y="97"/>
                </a:lnTo>
                <a:lnTo>
                  <a:pt x="3" y="97"/>
                </a:lnTo>
                <a:lnTo>
                  <a:pt x="0" y="97"/>
                </a:lnTo>
                <a:lnTo>
                  <a:pt x="0" y="97"/>
                </a:lnTo>
                <a:lnTo>
                  <a:pt x="3" y="97"/>
                </a:lnTo>
                <a:lnTo>
                  <a:pt x="5" y="94"/>
                </a:lnTo>
                <a:lnTo>
                  <a:pt x="8" y="94"/>
                </a:lnTo>
                <a:lnTo>
                  <a:pt x="10" y="94"/>
                </a:lnTo>
                <a:lnTo>
                  <a:pt x="15" y="92"/>
                </a:lnTo>
                <a:lnTo>
                  <a:pt x="20" y="92"/>
                </a:lnTo>
                <a:lnTo>
                  <a:pt x="29" y="86"/>
                </a:lnTo>
                <a:lnTo>
                  <a:pt x="37" y="80"/>
                </a:lnTo>
                <a:lnTo>
                  <a:pt x="46" y="77"/>
                </a:lnTo>
                <a:lnTo>
                  <a:pt x="56" y="68"/>
                </a:lnTo>
                <a:lnTo>
                  <a:pt x="56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2" name="Freeform 268">
            <a:extLst>
              <a:ext uri="{FF2B5EF4-FFF2-40B4-BE49-F238E27FC236}">
                <a16:creationId xmlns:a16="http://schemas.microsoft.com/office/drawing/2014/main" xmlns="" id="{5285B27B-CF09-4B9A-999C-552D098DED9A}"/>
              </a:ext>
            </a:extLst>
          </p:cNvPr>
          <p:cNvSpPr>
            <a:spLocks/>
          </p:cNvSpPr>
          <p:nvPr/>
        </p:nvSpPr>
        <p:spPr bwMode="auto">
          <a:xfrm>
            <a:off x="1565956" y="1077303"/>
            <a:ext cx="272954" cy="1838022"/>
          </a:xfrm>
          <a:custGeom>
            <a:avLst/>
            <a:gdLst>
              <a:gd name="T0" fmla="*/ 3 w 48"/>
              <a:gd name="T1" fmla="*/ 9 h 177"/>
              <a:gd name="T2" fmla="*/ 3 w 48"/>
              <a:gd name="T3" fmla="*/ 9 h 177"/>
              <a:gd name="T4" fmla="*/ 0 w 48"/>
              <a:gd name="T5" fmla="*/ 6 h 177"/>
              <a:gd name="T6" fmla="*/ 0 w 48"/>
              <a:gd name="T7" fmla="*/ 6 h 177"/>
              <a:gd name="T8" fmla="*/ 3 w 48"/>
              <a:gd name="T9" fmla="*/ 3 h 177"/>
              <a:gd name="T10" fmla="*/ 3 w 48"/>
              <a:gd name="T11" fmla="*/ 0 h 177"/>
              <a:gd name="T12" fmla="*/ 7 w 48"/>
              <a:gd name="T13" fmla="*/ 0 h 177"/>
              <a:gd name="T14" fmla="*/ 15 w 48"/>
              <a:gd name="T15" fmla="*/ 0 h 177"/>
              <a:gd name="T16" fmla="*/ 17 w 48"/>
              <a:gd name="T17" fmla="*/ 0 h 177"/>
              <a:gd name="T18" fmla="*/ 22 w 48"/>
              <a:gd name="T19" fmla="*/ 0 h 177"/>
              <a:gd name="T20" fmla="*/ 29 w 48"/>
              <a:gd name="T21" fmla="*/ 3 h 177"/>
              <a:gd name="T22" fmla="*/ 36 w 48"/>
              <a:gd name="T23" fmla="*/ 3 h 177"/>
              <a:gd name="T24" fmla="*/ 41 w 48"/>
              <a:gd name="T25" fmla="*/ 6 h 177"/>
              <a:gd name="T26" fmla="*/ 44 w 48"/>
              <a:gd name="T27" fmla="*/ 9 h 177"/>
              <a:gd name="T28" fmla="*/ 46 w 48"/>
              <a:gd name="T29" fmla="*/ 12 h 177"/>
              <a:gd name="T30" fmla="*/ 48 w 48"/>
              <a:gd name="T31" fmla="*/ 15 h 177"/>
              <a:gd name="T32" fmla="*/ 48 w 48"/>
              <a:gd name="T33" fmla="*/ 21 h 177"/>
              <a:gd name="T34" fmla="*/ 48 w 48"/>
              <a:gd name="T35" fmla="*/ 27 h 177"/>
              <a:gd name="T36" fmla="*/ 46 w 48"/>
              <a:gd name="T37" fmla="*/ 30 h 177"/>
              <a:gd name="T38" fmla="*/ 46 w 48"/>
              <a:gd name="T39" fmla="*/ 36 h 177"/>
              <a:gd name="T40" fmla="*/ 46 w 48"/>
              <a:gd name="T41" fmla="*/ 42 h 177"/>
              <a:gd name="T42" fmla="*/ 46 w 48"/>
              <a:gd name="T43" fmla="*/ 48 h 177"/>
              <a:gd name="T44" fmla="*/ 46 w 48"/>
              <a:gd name="T45" fmla="*/ 54 h 177"/>
              <a:gd name="T46" fmla="*/ 46 w 48"/>
              <a:gd name="T47" fmla="*/ 62 h 177"/>
              <a:gd name="T48" fmla="*/ 46 w 48"/>
              <a:gd name="T49" fmla="*/ 74 h 177"/>
              <a:gd name="T50" fmla="*/ 46 w 48"/>
              <a:gd name="T51" fmla="*/ 83 h 177"/>
              <a:gd name="T52" fmla="*/ 46 w 48"/>
              <a:gd name="T53" fmla="*/ 107 h 177"/>
              <a:gd name="T54" fmla="*/ 44 w 48"/>
              <a:gd name="T55" fmla="*/ 124 h 177"/>
              <a:gd name="T56" fmla="*/ 44 w 48"/>
              <a:gd name="T57" fmla="*/ 139 h 177"/>
              <a:gd name="T58" fmla="*/ 41 w 48"/>
              <a:gd name="T59" fmla="*/ 154 h 177"/>
              <a:gd name="T60" fmla="*/ 41 w 48"/>
              <a:gd name="T61" fmla="*/ 160 h 177"/>
              <a:gd name="T62" fmla="*/ 41 w 48"/>
              <a:gd name="T63" fmla="*/ 166 h 177"/>
              <a:gd name="T64" fmla="*/ 39 w 48"/>
              <a:gd name="T65" fmla="*/ 169 h 177"/>
              <a:gd name="T66" fmla="*/ 36 w 48"/>
              <a:gd name="T67" fmla="*/ 172 h 177"/>
              <a:gd name="T68" fmla="*/ 34 w 48"/>
              <a:gd name="T69" fmla="*/ 174 h 177"/>
              <a:gd name="T70" fmla="*/ 34 w 48"/>
              <a:gd name="T71" fmla="*/ 177 h 177"/>
              <a:gd name="T72" fmla="*/ 32 w 48"/>
              <a:gd name="T73" fmla="*/ 177 h 177"/>
              <a:gd name="T74" fmla="*/ 29 w 48"/>
              <a:gd name="T75" fmla="*/ 177 h 177"/>
              <a:gd name="T76" fmla="*/ 24 w 48"/>
              <a:gd name="T77" fmla="*/ 177 h 177"/>
              <a:gd name="T78" fmla="*/ 22 w 48"/>
              <a:gd name="T79" fmla="*/ 174 h 177"/>
              <a:gd name="T80" fmla="*/ 17 w 48"/>
              <a:gd name="T81" fmla="*/ 172 h 177"/>
              <a:gd name="T82" fmla="*/ 12 w 48"/>
              <a:gd name="T83" fmla="*/ 166 h 177"/>
              <a:gd name="T84" fmla="*/ 10 w 48"/>
              <a:gd name="T85" fmla="*/ 160 h 177"/>
              <a:gd name="T86" fmla="*/ 7 w 48"/>
              <a:gd name="T87" fmla="*/ 157 h 177"/>
              <a:gd name="T88" fmla="*/ 5 w 48"/>
              <a:gd name="T89" fmla="*/ 154 h 177"/>
              <a:gd name="T90" fmla="*/ 5 w 48"/>
              <a:gd name="T91" fmla="*/ 151 h 177"/>
              <a:gd name="T92" fmla="*/ 5 w 48"/>
              <a:gd name="T93" fmla="*/ 148 h 177"/>
              <a:gd name="T94" fmla="*/ 7 w 48"/>
              <a:gd name="T95" fmla="*/ 142 h 177"/>
              <a:gd name="T96" fmla="*/ 7 w 48"/>
              <a:gd name="T97" fmla="*/ 133 h 177"/>
              <a:gd name="T98" fmla="*/ 10 w 48"/>
              <a:gd name="T99" fmla="*/ 124 h 177"/>
              <a:gd name="T100" fmla="*/ 12 w 48"/>
              <a:gd name="T101" fmla="*/ 113 h 177"/>
              <a:gd name="T102" fmla="*/ 15 w 48"/>
              <a:gd name="T103" fmla="*/ 101 h 177"/>
              <a:gd name="T104" fmla="*/ 17 w 48"/>
              <a:gd name="T105" fmla="*/ 86 h 177"/>
              <a:gd name="T106" fmla="*/ 17 w 48"/>
              <a:gd name="T107" fmla="*/ 71 h 177"/>
              <a:gd name="T108" fmla="*/ 17 w 48"/>
              <a:gd name="T109" fmla="*/ 56 h 177"/>
              <a:gd name="T110" fmla="*/ 17 w 48"/>
              <a:gd name="T111" fmla="*/ 45 h 177"/>
              <a:gd name="T112" fmla="*/ 15 w 48"/>
              <a:gd name="T113" fmla="*/ 36 h 177"/>
              <a:gd name="T114" fmla="*/ 15 w 48"/>
              <a:gd name="T115" fmla="*/ 27 h 177"/>
              <a:gd name="T116" fmla="*/ 12 w 48"/>
              <a:gd name="T117" fmla="*/ 21 h 177"/>
              <a:gd name="T118" fmla="*/ 10 w 48"/>
              <a:gd name="T119" fmla="*/ 15 h 177"/>
              <a:gd name="T120" fmla="*/ 7 w 48"/>
              <a:gd name="T121" fmla="*/ 12 h 177"/>
              <a:gd name="T122" fmla="*/ 3 w 48"/>
              <a:gd name="T123" fmla="*/ 9 h 177"/>
              <a:gd name="T124" fmla="*/ 3 w 48"/>
              <a:gd name="T125" fmla="*/ 9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" h="177">
                <a:moveTo>
                  <a:pt x="3" y="9"/>
                </a:moveTo>
                <a:lnTo>
                  <a:pt x="3" y="9"/>
                </a:lnTo>
                <a:lnTo>
                  <a:pt x="0" y="6"/>
                </a:lnTo>
                <a:lnTo>
                  <a:pt x="0" y="6"/>
                </a:lnTo>
                <a:lnTo>
                  <a:pt x="3" y="3"/>
                </a:lnTo>
                <a:lnTo>
                  <a:pt x="3" y="0"/>
                </a:lnTo>
                <a:lnTo>
                  <a:pt x="7" y="0"/>
                </a:lnTo>
                <a:lnTo>
                  <a:pt x="15" y="0"/>
                </a:lnTo>
                <a:lnTo>
                  <a:pt x="17" y="0"/>
                </a:lnTo>
                <a:lnTo>
                  <a:pt x="22" y="0"/>
                </a:lnTo>
                <a:lnTo>
                  <a:pt x="29" y="3"/>
                </a:lnTo>
                <a:lnTo>
                  <a:pt x="36" y="3"/>
                </a:lnTo>
                <a:lnTo>
                  <a:pt x="41" y="6"/>
                </a:lnTo>
                <a:lnTo>
                  <a:pt x="44" y="9"/>
                </a:lnTo>
                <a:lnTo>
                  <a:pt x="46" y="12"/>
                </a:lnTo>
                <a:lnTo>
                  <a:pt x="48" y="15"/>
                </a:lnTo>
                <a:lnTo>
                  <a:pt x="48" y="21"/>
                </a:lnTo>
                <a:lnTo>
                  <a:pt x="48" y="27"/>
                </a:lnTo>
                <a:lnTo>
                  <a:pt x="46" y="30"/>
                </a:lnTo>
                <a:lnTo>
                  <a:pt x="46" y="36"/>
                </a:lnTo>
                <a:lnTo>
                  <a:pt x="46" y="42"/>
                </a:lnTo>
                <a:lnTo>
                  <a:pt x="46" y="48"/>
                </a:lnTo>
                <a:lnTo>
                  <a:pt x="46" y="54"/>
                </a:lnTo>
                <a:lnTo>
                  <a:pt x="46" y="62"/>
                </a:lnTo>
                <a:lnTo>
                  <a:pt x="46" y="74"/>
                </a:lnTo>
                <a:lnTo>
                  <a:pt x="46" y="83"/>
                </a:lnTo>
                <a:lnTo>
                  <a:pt x="46" y="107"/>
                </a:lnTo>
                <a:lnTo>
                  <a:pt x="44" y="124"/>
                </a:lnTo>
                <a:lnTo>
                  <a:pt x="44" y="139"/>
                </a:lnTo>
                <a:lnTo>
                  <a:pt x="41" y="154"/>
                </a:lnTo>
                <a:lnTo>
                  <a:pt x="41" y="160"/>
                </a:lnTo>
                <a:lnTo>
                  <a:pt x="41" y="166"/>
                </a:lnTo>
                <a:lnTo>
                  <a:pt x="39" y="169"/>
                </a:lnTo>
                <a:lnTo>
                  <a:pt x="36" y="172"/>
                </a:lnTo>
                <a:lnTo>
                  <a:pt x="34" y="174"/>
                </a:lnTo>
                <a:lnTo>
                  <a:pt x="34" y="177"/>
                </a:lnTo>
                <a:lnTo>
                  <a:pt x="32" y="177"/>
                </a:lnTo>
                <a:lnTo>
                  <a:pt x="29" y="177"/>
                </a:lnTo>
                <a:lnTo>
                  <a:pt x="24" y="177"/>
                </a:lnTo>
                <a:lnTo>
                  <a:pt x="22" y="174"/>
                </a:lnTo>
                <a:lnTo>
                  <a:pt x="17" y="172"/>
                </a:lnTo>
                <a:lnTo>
                  <a:pt x="12" y="166"/>
                </a:lnTo>
                <a:lnTo>
                  <a:pt x="10" y="160"/>
                </a:lnTo>
                <a:lnTo>
                  <a:pt x="7" y="157"/>
                </a:lnTo>
                <a:lnTo>
                  <a:pt x="5" y="154"/>
                </a:lnTo>
                <a:lnTo>
                  <a:pt x="5" y="151"/>
                </a:lnTo>
                <a:lnTo>
                  <a:pt x="5" y="148"/>
                </a:lnTo>
                <a:lnTo>
                  <a:pt x="7" y="142"/>
                </a:lnTo>
                <a:lnTo>
                  <a:pt x="7" y="133"/>
                </a:lnTo>
                <a:lnTo>
                  <a:pt x="10" y="124"/>
                </a:lnTo>
                <a:lnTo>
                  <a:pt x="12" y="113"/>
                </a:lnTo>
                <a:lnTo>
                  <a:pt x="15" y="101"/>
                </a:lnTo>
                <a:lnTo>
                  <a:pt x="17" y="86"/>
                </a:lnTo>
                <a:lnTo>
                  <a:pt x="17" y="71"/>
                </a:lnTo>
                <a:lnTo>
                  <a:pt x="17" y="56"/>
                </a:lnTo>
                <a:lnTo>
                  <a:pt x="17" y="45"/>
                </a:lnTo>
                <a:lnTo>
                  <a:pt x="15" y="36"/>
                </a:lnTo>
                <a:lnTo>
                  <a:pt x="15" y="27"/>
                </a:lnTo>
                <a:lnTo>
                  <a:pt x="12" y="21"/>
                </a:lnTo>
                <a:lnTo>
                  <a:pt x="10" y="15"/>
                </a:lnTo>
                <a:lnTo>
                  <a:pt x="7" y="12"/>
                </a:lnTo>
                <a:lnTo>
                  <a:pt x="3" y="9"/>
                </a:lnTo>
                <a:lnTo>
                  <a:pt x="3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269">
            <a:extLst>
              <a:ext uri="{FF2B5EF4-FFF2-40B4-BE49-F238E27FC236}">
                <a16:creationId xmlns:a16="http://schemas.microsoft.com/office/drawing/2014/main" xmlns="" id="{E07D4477-6162-4C06-9DCE-3F6C0A075189}"/>
              </a:ext>
            </a:extLst>
          </p:cNvPr>
          <p:cNvSpPr>
            <a:spLocks/>
          </p:cNvSpPr>
          <p:nvPr/>
        </p:nvSpPr>
        <p:spPr bwMode="auto">
          <a:xfrm>
            <a:off x="2310892" y="713856"/>
            <a:ext cx="1114562" cy="2294930"/>
          </a:xfrm>
          <a:custGeom>
            <a:avLst/>
            <a:gdLst>
              <a:gd name="T0" fmla="*/ 171 w 196"/>
              <a:gd name="T1" fmla="*/ 221 h 221"/>
              <a:gd name="T2" fmla="*/ 154 w 196"/>
              <a:gd name="T3" fmla="*/ 221 h 221"/>
              <a:gd name="T4" fmla="*/ 147 w 196"/>
              <a:gd name="T5" fmla="*/ 212 h 221"/>
              <a:gd name="T6" fmla="*/ 135 w 196"/>
              <a:gd name="T7" fmla="*/ 201 h 221"/>
              <a:gd name="T8" fmla="*/ 123 w 196"/>
              <a:gd name="T9" fmla="*/ 192 h 221"/>
              <a:gd name="T10" fmla="*/ 111 w 196"/>
              <a:gd name="T11" fmla="*/ 186 h 221"/>
              <a:gd name="T12" fmla="*/ 104 w 196"/>
              <a:gd name="T13" fmla="*/ 180 h 221"/>
              <a:gd name="T14" fmla="*/ 106 w 196"/>
              <a:gd name="T15" fmla="*/ 177 h 221"/>
              <a:gd name="T16" fmla="*/ 125 w 196"/>
              <a:gd name="T17" fmla="*/ 177 h 221"/>
              <a:gd name="T18" fmla="*/ 142 w 196"/>
              <a:gd name="T19" fmla="*/ 180 h 221"/>
              <a:gd name="T20" fmla="*/ 154 w 196"/>
              <a:gd name="T21" fmla="*/ 180 h 221"/>
              <a:gd name="T22" fmla="*/ 157 w 196"/>
              <a:gd name="T23" fmla="*/ 177 h 221"/>
              <a:gd name="T24" fmla="*/ 159 w 196"/>
              <a:gd name="T25" fmla="*/ 162 h 221"/>
              <a:gd name="T26" fmla="*/ 159 w 196"/>
              <a:gd name="T27" fmla="*/ 127 h 221"/>
              <a:gd name="T28" fmla="*/ 157 w 196"/>
              <a:gd name="T29" fmla="*/ 86 h 221"/>
              <a:gd name="T30" fmla="*/ 150 w 196"/>
              <a:gd name="T31" fmla="*/ 50 h 221"/>
              <a:gd name="T32" fmla="*/ 147 w 196"/>
              <a:gd name="T33" fmla="*/ 27 h 221"/>
              <a:gd name="T34" fmla="*/ 138 w 196"/>
              <a:gd name="T35" fmla="*/ 24 h 221"/>
              <a:gd name="T36" fmla="*/ 113 w 196"/>
              <a:gd name="T37" fmla="*/ 24 h 221"/>
              <a:gd name="T38" fmla="*/ 75 w 196"/>
              <a:gd name="T39" fmla="*/ 27 h 221"/>
              <a:gd name="T40" fmla="*/ 55 w 196"/>
              <a:gd name="T41" fmla="*/ 30 h 221"/>
              <a:gd name="T42" fmla="*/ 41 w 196"/>
              <a:gd name="T43" fmla="*/ 30 h 221"/>
              <a:gd name="T44" fmla="*/ 31 w 196"/>
              <a:gd name="T45" fmla="*/ 30 h 221"/>
              <a:gd name="T46" fmla="*/ 14 w 196"/>
              <a:gd name="T47" fmla="*/ 27 h 221"/>
              <a:gd name="T48" fmla="*/ 0 w 196"/>
              <a:gd name="T49" fmla="*/ 21 h 221"/>
              <a:gd name="T50" fmla="*/ 21 w 196"/>
              <a:gd name="T51" fmla="*/ 15 h 221"/>
              <a:gd name="T52" fmla="*/ 48 w 196"/>
              <a:gd name="T53" fmla="*/ 12 h 221"/>
              <a:gd name="T54" fmla="*/ 67 w 196"/>
              <a:gd name="T55" fmla="*/ 12 h 221"/>
              <a:gd name="T56" fmla="*/ 99 w 196"/>
              <a:gd name="T57" fmla="*/ 9 h 221"/>
              <a:gd name="T58" fmla="*/ 125 w 196"/>
              <a:gd name="T59" fmla="*/ 6 h 221"/>
              <a:gd name="T60" fmla="*/ 138 w 196"/>
              <a:gd name="T61" fmla="*/ 3 h 221"/>
              <a:gd name="T62" fmla="*/ 154 w 196"/>
              <a:gd name="T63" fmla="*/ 0 h 221"/>
              <a:gd name="T64" fmla="*/ 179 w 196"/>
              <a:gd name="T65" fmla="*/ 6 h 221"/>
              <a:gd name="T66" fmla="*/ 188 w 196"/>
              <a:gd name="T67" fmla="*/ 12 h 221"/>
              <a:gd name="T68" fmla="*/ 196 w 196"/>
              <a:gd name="T69" fmla="*/ 18 h 221"/>
              <a:gd name="T70" fmla="*/ 193 w 196"/>
              <a:gd name="T71" fmla="*/ 24 h 221"/>
              <a:gd name="T72" fmla="*/ 186 w 196"/>
              <a:gd name="T73" fmla="*/ 32 h 221"/>
              <a:gd name="T74" fmla="*/ 186 w 196"/>
              <a:gd name="T75" fmla="*/ 50 h 221"/>
              <a:gd name="T76" fmla="*/ 188 w 196"/>
              <a:gd name="T77" fmla="*/ 74 h 221"/>
              <a:gd name="T78" fmla="*/ 191 w 196"/>
              <a:gd name="T79" fmla="*/ 106 h 221"/>
              <a:gd name="T80" fmla="*/ 196 w 196"/>
              <a:gd name="T81" fmla="*/ 142 h 221"/>
              <a:gd name="T82" fmla="*/ 196 w 196"/>
              <a:gd name="T83" fmla="*/ 171 h 221"/>
              <a:gd name="T84" fmla="*/ 196 w 196"/>
              <a:gd name="T85" fmla="*/ 189 h 221"/>
              <a:gd name="T86" fmla="*/ 186 w 196"/>
              <a:gd name="T87" fmla="*/ 209 h 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6" h="221">
                <a:moveTo>
                  <a:pt x="181" y="212"/>
                </a:moveTo>
                <a:lnTo>
                  <a:pt x="176" y="218"/>
                </a:lnTo>
                <a:lnTo>
                  <a:pt x="171" y="221"/>
                </a:lnTo>
                <a:lnTo>
                  <a:pt x="164" y="221"/>
                </a:lnTo>
                <a:lnTo>
                  <a:pt x="159" y="221"/>
                </a:lnTo>
                <a:lnTo>
                  <a:pt x="154" y="221"/>
                </a:lnTo>
                <a:lnTo>
                  <a:pt x="152" y="221"/>
                </a:lnTo>
                <a:lnTo>
                  <a:pt x="147" y="218"/>
                </a:lnTo>
                <a:lnTo>
                  <a:pt x="147" y="212"/>
                </a:lnTo>
                <a:lnTo>
                  <a:pt x="145" y="207"/>
                </a:lnTo>
                <a:lnTo>
                  <a:pt x="140" y="204"/>
                </a:lnTo>
                <a:lnTo>
                  <a:pt x="135" y="201"/>
                </a:lnTo>
                <a:lnTo>
                  <a:pt x="133" y="198"/>
                </a:lnTo>
                <a:lnTo>
                  <a:pt x="128" y="195"/>
                </a:lnTo>
                <a:lnTo>
                  <a:pt x="123" y="192"/>
                </a:lnTo>
                <a:lnTo>
                  <a:pt x="118" y="189"/>
                </a:lnTo>
                <a:lnTo>
                  <a:pt x="113" y="189"/>
                </a:lnTo>
                <a:lnTo>
                  <a:pt x="111" y="186"/>
                </a:lnTo>
                <a:lnTo>
                  <a:pt x="106" y="183"/>
                </a:lnTo>
                <a:lnTo>
                  <a:pt x="106" y="183"/>
                </a:lnTo>
                <a:lnTo>
                  <a:pt x="104" y="180"/>
                </a:lnTo>
                <a:lnTo>
                  <a:pt x="104" y="180"/>
                </a:lnTo>
                <a:lnTo>
                  <a:pt x="104" y="177"/>
                </a:lnTo>
                <a:lnTo>
                  <a:pt x="106" y="177"/>
                </a:lnTo>
                <a:lnTo>
                  <a:pt x="111" y="177"/>
                </a:lnTo>
                <a:lnTo>
                  <a:pt x="116" y="177"/>
                </a:lnTo>
                <a:lnTo>
                  <a:pt x="125" y="177"/>
                </a:lnTo>
                <a:lnTo>
                  <a:pt x="133" y="180"/>
                </a:lnTo>
                <a:lnTo>
                  <a:pt x="138" y="180"/>
                </a:lnTo>
                <a:lnTo>
                  <a:pt x="142" y="180"/>
                </a:lnTo>
                <a:lnTo>
                  <a:pt x="147" y="180"/>
                </a:lnTo>
                <a:lnTo>
                  <a:pt x="152" y="180"/>
                </a:lnTo>
                <a:lnTo>
                  <a:pt x="154" y="180"/>
                </a:lnTo>
                <a:lnTo>
                  <a:pt x="157" y="180"/>
                </a:lnTo>
                <a:lnTo>
                  <a:pt x="157" y="177"/>
                </a:lnTo>
                <a:lnTo>
                  <a:pt x="157" y="177"/>
                </a:lnTo>
                <a:lnTo>
                  <a:pt x="157" y="174"/>
                </a:lnTo>
                <a:lnTo>
                  <a:pt x="159" y="171"/>
                </a:lnTo>
                <a:lnTo>
                  <a:pt x="159" y="162"/>
                </a:lnTo>
                <a:lnTo>
                  <a:pt x="159" y="153"/>
                </a:lnTo>
                <a:lnTo>
                  <a:pt x="159" y="139"/>
                </a:lnTo>
                <a:lnTo>
                  <a:pt x="159" y="127"/>
                </a:lnTo>
                <a:lnTo>
                  <a:pt x="159" y="112"/>
                </a:lnTo>
                <a:lnTo>
                  <a:pt x="157" y="100"/>
                </a:lnTo>
                <a:lnTo>
                  <a:pt x="157" y="86"/>
                </a:lnTo>
                <a:lnTo>
                  <a:pt x="154" y="74"/>
                </a:lnTo>
                <a:lnTo>
                  <a:pt x="152" y="62"/>
                </a:lnTo>
                <a:lnTo>
                  <a:pt x="150" y="50"/>
                </a:lnTo>
                <a:lnTo>
                  <a:pt x="150" y="38"/>
                </a:lnTo>
                <a:lnTo>
                  <a:pt x="147" y="30"/>
                </a:lnTo>
                <a:lnTo>
                  <a:pt x="147" y="27"/>
                </a:lnTo>
                <a:lnTo>
                  <a:pt x="145" y="24"/>
                </a:lnTo>
                <a:lnTo>
                  <a:pt x="142" y="24"/>
                </a:lnTo>
                <a:lnTo>
                  <a:pt x="138" y="24"/>
                </a:lnTo>
                <a:lnTo>
                  <a:pt x="133" y="24"/>
                </a:lnTo>
                <a:lnTo>
                  <a:pt x="125" y="24"/>
                </a:lnTo>
                <a:lnTo>
                  <a:pt x="113" y="24"/>
                </a:lnTo>
                <a:lnTo>
                  <a:pt x="101" y="27"/>
                </a:lnTo>
                <a:lnTo>
                  <a:pt x="89" y="27"/>
                </a:lnTo>
                <a:lnTo>
                  <a:pt x="75" y="27"/>
                </a:lnTo>
                <a:lnTo>
                  <a:pt x="67" y="30"/>
                </a:lnTo>
                <a:lnTo>
                  <a:pt x="60" y="30"/>
                </a:lnTo>
                <a:lnTo>
                  <a:pt x="55" y="30"/>
                </a:lnTo>
                <a:lnTo>
                  <a:pt x="51" y="30"/>
                </a:lnTo>
                <a:lnTo>
                  <a:pt x="46" y="30"/>
                </a:lnTo>
                <a:lnTo>
                  <a:pt x="41" y="30"/>
                </a:lnTo>
                <a:lnTo>
                  <a:pt x="38" y="30"/>
                </a:lnTo>
                <a:lnTo>
                  <a:pt x="36" y="30"/>
                </a:lnTo>
                <a:lnTo>
                  <a:pt x="31" y="30"/>
                </a:lnTo>
                <a:lnTo>
                  <a:pt x="26" y="30"/>
                </a:lnTo>
                <a:lnTo>
                  <a:pt x="21" y="30"/>
                </a:lnTo>
                <a:lnTo>
                  <a:pt x="14" y="27"/>
                </a:lnTo>
                <a:lnTo>
                  <a:pt x="7" y="27"/>
                </a:lnTo>
                <a:lnTo>
                  <a:pt x="2" y="24"/>
                </a:lnTo>
                <a:lnTo>
                  <a:pt x="0" y="21"/>
                </a:lnTo>
                <a:lnTo>
                  <a:pt x="0" y="18"/>
                </a:lnTo>
                <a:lnTo>
                  <a:pt x="12" y="15"/>
                </a:lnTo>
                <a:lnTo>
                  <a:pt x="21" y="15"/>
                </a:lnTo>
                <a:lnTo>
                  <a:pt x="31" y="15"/>
                </a:lnTo>
                <a:lnTo>
                  <a:pt x="38" y="15"/>
                </a:lnTo>
                <a:lnTo>
                  <a:pt x="48" y="12"/>
                </a:lnTo>
                <a:lnTo>
                  <a:pt x="55" y="12"/>
                </a:lnTo>
                <a:lnTo>
                  <a:pt x="63" y="12"/>
                </a:lnTo>
                <a:lnTo>
                  <a:pt x="67" y="12"/>
                </a:lnTo>
                <a:lnTo>
                  <a:pt x="77" y="12"/>
                </a:lnTo>
                <a:lnTo>
                  <a:pt x="87" y="9"/>
                </a:lnTo>
                <a:lnTo>
                  <a:pt x="99" y="9"/>
                </a:lnTo>
                <a:lnTo>
                  <a:pt x="109" y="9"/>
                </a:lnTo>
                <a:lnTo>
                  <a:pt x="116" y="6"/>
                </a:lnTo>
                <a:lnTo>
                  <a:pt x="125" y="6"/>
                </a:lnTo>
                <a:lnTo>
                  <a:pt x="130" y="6"/>
                </a:lnTo>
                <a:lnTo>
                  <a:pt x="133" y="3"/>
                </a:lnTo>
                <a:lnTo>
                  <a:pt x="138" y="3"/>
                </a:lnTo>
                <a:lnTo>
                  <a:pt x="140" y="0"/>
                </a:lnTo>
                <a:lnTo>
                  <a:pt x="147" y="0"/>
                </a:lnTo>
                <a:lnTo>
                  <a:pt x="154" y="0"/>
                </a:lnTo>
                <a:lnTo>
                  <a:pt x="159" y="0"/>
                </a:lnTo>
                <a:lnTo>
                  <a:pt x="169" y="3"/>
                </a:lnTo>
                <a:lnTo>
                  <a:pt x="179" y="6"/>
                </a:lnTo>
                <a:lnTo>
                  <a:pt x="184" y="9"/>
                </a:lnTo>
                <a:lnTo>
                  <a:pt x="186" y="12"/>
                </a:lnTo>
                <a:lnTo>
                  <a:pt x="188" y="12"/>
                </a:lnTo>
                <a:lnTo>
                  <a:pt x="191" y="15"/>
                </a:lnTo>
                <a:lnTo>
                  <a:pt x="196" y="18"/>
                </a:lnTo>
                <a:lnTo>
                  <a:pt x="196" y="18"/>
                </a:lnTo>
                <a:lnTo>
                  <a:pt x="196" y="21"/>
                </a:lnTo>
                <a:lnTo>
                  <a:pt x="196" y="24"/>
                </a:lnTo>
                <a:lnTo>
                  <a:pt x="193" y="24"/>
                </a:lnTo>
                <a:lnTo>
                  <a:pt x="191" y="27"/>
                </a:lnTo>
                <a:lnTo>
                  <a:pt x="188" y="30"/>
                </a:lnTo>
                <a:lnTo>
                  <a:pt x="186" y="32"/>
                </a:lnTo>
                <a:lnTo>
                  <a:pt x="184" y="38"/>
                </a:lnTo>
                <a:lnTo>
                  <a:pt x="186" y="44"/>
                </a:lnTo>
                <a:lnTo>
                  <a:pt x="186" y="50"/>
                </a:lnTo>
                <a:lnTo>
                  <a:pt x="186" y="56"/>
                </a:lnTo>
                <a:lnTo>
                  <a:pt x="188" y="65"/>
                </a:lnTo>
                <a:lnTo>
                  <a:pt x="188" y="74"/>
                </a:lnTo>
                <a:lnTo>
                  <a:pt x="188" y="83"/>
                </a:lnTo>
                <a:lnTo>
                  <a:pt x="191" y="94"/>
                </a:lnTo>
                <a:lnTo>
                  <a:pt x="191" y="106"/>
                </a:lnTo>
                <a:lnTo>
                  <a:pt x="193" y="118"/>
                </a:lnTo>
                <a:lnTo>
                  <a:pt x="193" y="130"/>
                </a:lnTo>
                <a:lnTo>
                  <a:pt x="196" y="142"/>
                </a:lnTo>
                <a:lnTo>
                  <a:pt x="196" y="153"/>
                </a:lnTo>
                <a:lnTo>
                  <a:pt x="196" y="162"/>
                </a:lnTo>
                <a:lnTo>
                  <a:pt x="196" y="171"/>
                </a:lnTo>
                <a:lnTo>
                  <a:pt x="196" y="177"/>
                </a:lnTo>
                <a:lnTo>
                  <a:pt x="196" y="183"/>
                </a:lnTo>
                <a:lnTo>
                  <a:pt x="196" y="189"/>
                </a:lnTo>
                <a:lnTo>
                  <a:pt x="193" y="198"/>
                </a:lnTo>
                <a:lnTo>
                  <a:pt x="188" y="204"/>
                </a:lnTo>
                <a:lnTo>
                  <a:pt x="186" y="209"/>
                </a:lnTo>
                <a:lnTo>
                  <a:pt x="181" y="212"/>
                </a:lnTo>
                <a:lnTo>
                  <a:pt x="181" y="2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270">
            <a:extLst>
              <a:ext uri="{FF2B5EF4-FFF2-40B4-BE49-F238E27FC236}">
                <a16:creationId xmlns:a16="http://schemas.microsoft.com/office/drawing/2014/main" xmlns="" id="{F43170CB-4E64-4E1C-B5F0-7867AF903ED3}"/>
              </a:ext>
            </a:extLst>
          </p:cNvPr>
          <p:cNvSpPr>
            <a:spLocks/>
          </p:cNvSpPr>
          <p:nvPr/>
        </p:nvSpPr>
        <p:spPr bwMode="auto">
          <a:xfrm>
            <a:off x="2032253" y="1482293"/>
            <a:ext cx="290015" cy="768437"/>
          </a:xfrm>
          <a:custGeom>
            <a:avLst/>
            <a:gdLst>
              <a:gd name="T0" fmla="*/ 49 w 51"/>
              <a:gd name="T1" fmla="*/ 71 h 74"/>
              <a:gd name="T2" fmla="*/ 46 w 51"/>
              <a:gd name="T3" fmla="*/ 71 h 74"/>
              <a:gd name="T4" fmla="*/ 44 w 51"/>
              <a:gd name="T5" fmla="*/ 74 h 74"/>
              <a:gd name="T6" fmla="*/ 39 w 51"/>
              <a:gd name="T7" fmla="*/ 74 h 74"/>
              <a:gd name="T8" fmla="*/ 34 w 51"/>
              <a:gd name="T9" fmla="*/ 74 h 74"/>
              <a:gd name="T10" fmla="*/ 32 w 51"/>
              <a:gd name="T11" fmla="*/ 71 h 74"/>
              <a:gd name="T12" fmla="*/ 29 w 51"/>
              <a:gd name="T13" fmla="*/ 65 h 74"/>
              <a:gd name="T14" fmla="*/ 25 w 51"/>
              <a:gd name="T15" fmla="*/ 56 h 74"/>
              <a:gd name="T16" fmla="*/ 20 w 51"/>
              <a:gd name="T17" fmla="*/ 50 h 74"/>
              <a:gd name="T18" fmla="*/ 17 w 51"/>
              <a:gd name="T19" fmla="*/ 41 h 74"/>
              <a:gd name="T20" fmla="*/ 15 w 51"/>
              <a:gd name="T21" fmla="*/ 35 h 74"/>
              <a:gd name="T22" fmla="*/ 12 w 51"/>
              <a:gd name="T23" fmla="*/ 29 h 74"/>
              <a:gd name="T24" fmla="*/ 12 w 51"/>
              <a:gd name="T25" fmla="*/ 26 h 74"/>
              <a:gd name="T26" fmla="*/ 10 w 51"/>
              <a:gd name="T27" fmla="*/ 20 h 74"/>
              <a:gd name="T28" fmla="*/ 5 w 51"/>
              <a:gd name="T29" fmla="*/ 12 h 74"/>
              <a:gd name="T30" fmla="*/ 0 w 51"/>
              <a:gd name="T31" fmla="*/ 9 h 74"/>
              <a:gd name="T32" fmla="*/ 0 w 51"/>
              <a:gd name="T33" fmla="*/ 3 h 74"/>
              <a:gd name="T34" fmla="*/ 0 w 51"/>
              <a:gd name="T35" fmla="*/ 3 h 74"/>
              <a:gd name="T36" fmla="*/ 3 w 51"/>
              <a:gd name="T37" fmla="*/ 0 h 74"/>
              <a:gd name="T38" fmla="*/ 3 w 51"/>
              <a:gd name="T39" fmla="*/ 0 h 74"/>
              <a:gd name="T40" fmla="*/ 5 w 51"/>
              <a:gd name="T41" fmla="*/ 0 h 74"/>
              <a:gd name="T42" fmla="*/ 8 w 51"/>
              <a:gd name="T43" fmla="*/ 0 h 74"/>
              <a:gd name="T44" fmla="*/ 12 w 51"/>
              <a:gd name="T45" fmla="*/ 0 h 74"/>
              <a:gd name="T46" fmla="*/ 17 w 51"/>
              <a:gd name="T47" fmla="*/ 0 h 74"/>
              <a:gd name="T48" fmla="*/ 22 w 51"/>
              <a:gd name="T49" fmla="*/ 3 h 74"/>
              <a:gd name="T50" fmla="*/ 29 w 51"/>
              <a:gd name="T51" fmla="*/ 3 h 74"/>
              <a:gd name="T52" fmla="*/ 37 w 51"/>
              <a:gd name="T53" fmla="*/ 3 h 74"/>
              <a:gd name="T54" fmla="*/ 39 w 51"/>
              <a:gd name="T55" fmla="*/ 15 h 74"/>
              <a:gd name="T56" fmla="*/ 44 w 51"/>
              <a:gd name="T57" fmla="*/ 23 h 74"/>
              <a:gd name="T58" fmla="*/ 46 w 51"/>
              <a:gd name="T59" fmla="*/ 32 h 74"/>
              <a:gd name="T60" fmla="*/ 49 w 51"/>
              <a:gd name="T61" fmla="*/ 41 h 74"/>
              <a:gd name="T62" fmla="*/ 49 w 51"/>
              <a:gd name="T63" fmla="*/ 50 h 74"/>
              <a:gd name="T64" fmla="*/ 51 w 51"/>
              <a:gd name="T65" fmla="*/ 56 h 74"/>
              <a:gd name="T66" fmla="*/ 51 w 51"/>
              <a:gd name="T67" fmla="*/ 59 h 74"/>
              <a:gd name="T68" fmla="*/ 51 w 51"/>
              <a:gd name="T69" fmla="*/ 62 h 74"/>
              <a:gd name="T70" fmla="*/ 51 w 51"/>
              <a:gd name="T71" fmla="*/ 62 h 74"/>
              <a:gd name="T72" fmla="*/ 51 w 51"/>
              <a:gd name="T73" fmla="*/ 65 h 74"/>
              <a:gd name="T74" fmla="*/ 49 w 51"/>
              <a:gd name="T75" fmla="*/ 71 h 74"/>
              <a:gd name="T76" fmla="*/ 49 w 51"/>
              <a:gd name="T77" fmla="*/ 71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1" h="74">
                <a:moveTo>
                  <a:pt x="49" y="71"/>
                </a:moveTo>
                <a:lnTo>
                  <a:pt x="46" y="71"/>
                </a:lnTo>
                <a:lnTo>
                  <a:pt x="44" y="74"/>
                </a:lnTo>
                <a:lnTo>
                  <a:pt x="39" y="74"/>
                </a:lnTo>
                <a:lnTo>
                  <a:pt x="34" y="74"/>
                </a:lnTo>
                <a:lnTo>
                  <a:pt x="32" y="71"/>
                </a:lnTo>
                <a:lnTo>
                  <a:pt x="29" y="65"/>
                </a:lnTo>
                <a:lnTo>
                  <a:pt x="25" y="56"/>
                </a:lnTo>
                <a:lnTo>
                  <a:pt x="20" y="50"/>
                </a:lnTo>
                <a:lnTo>
                  <a:pt x="17" y="41"/>
                </a:lnTo>
                <a:lnTo>
                  <a:pt x="15" y="35"/>
                </a:lnTo>
                <a:lnTo>
                  <a:pt x="12" y="29"/>
                </a:lnTo>
                <a:lnTo>
                  <a:pt x="12" y="26"/>
                </a:lnTo>
                <a:lnTo>
                  <a:pt x="10" y="20"/>
                </a:lnTo>
                <a:lnTo>
                  <a:pt x="5" y="12"/>
                </a:lnTo>
                <a:lnTo>
                  <a:pt x="0" y="9"/>
                </a:lnTo>
                <a:lnTo>
                  <a:pt x="0" y="3"/>
                </a:lnTo>
                <a:lnTo>
                  <a:pt x="0" y="3"/>
                </a:lnTo>
                <a:lnTo>
                  <a:pt x="3" y="0"/>
                </a:lnTo>
                <a:lnTo>
                  <a:pt x="3" y="0"/>
                </a:lnTo>
                <a:lnTo>
                  <a:pt x="5" y="0"/>
                </a:lnTo>
                <a:lnTo>
                  <a:pt x="8" y="0"/>
                </a:lnTo>
                <a:lnTo>
                  <a:pt x="12" y="0"/>
                </a:lnTo>
                <a:lnTo>
                  <a:pt x="17" y="0"/>
                </a:lnTo>
                <a:lnTo>
                  <a:pt x="22" y="3"/>
                </a:lnTo>
                <a:lnTo>
                  <a:pt x="29" y="3"/>
                </a:lnTo>
                <a:lnTo>
                  <a:pt x="37" y="3"/>
                </a:lnTo>
                <a:lnTo>
                  <a:pt x="39" y="15"/>
                </a:lnTo>
                <a:lnTo>
                  <a:pt x="44" y="23"/>
                </a:lnTo>
                <a:lnTo>
                  <a:pt x="46" y="32"/>
                </a:lnTo>
                <a:lnTo>
                  <a:pt x="49" y="41"/>
                </a:lnTo>
                <a:lnTo>
                  <a:pt x="49" y="50"/>
                </a:lnTo>
                <a:lnTo>
                  <a:pt x="51" y="56"/>
                </a:lnTo>
                <a:lnTo>
                  <a:pt x="51" y="59"/>
                </a:lnTo>
                <a:lnTo>
                  <a:pt x="51" y="62"/>
                </a:lnTo>
                <a:lnTo>
                  <a:pt x="51" y="62"/>
                </a:lnTo>
                <a:lnTo>
                  <a:pt x="51" y="65"/>
                </a:lnTo>
                <a:lnTo>
                  <a:pt x="49" y="71"/>
                </a:lnTo>
                <a:lnTo>
                  <a:pt x="49" y="7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271">
            <a:extLst>
              <a:ext uri="{FF2B5EF4-FFF2-40B4-BE49-F238E27FC236}">
                <a16:creationId xmlns:a16="http://schemas.microsoft.com/office/drawing/2014/main" xmlns="" id="{EB9AABAF-C30D-494A-8CC0-F85F264A6164}"/>
              </a:ext>
            </a:extLst>
          </p:cNvPr>
          <p:cNvSpPr>
            <a:spLocks/>
          </p:cNvSpPr>
          <p:nvPr/>
        </p:nvSpPr>
        <p:spPr bwMode="auto">
          <a:xfrm>
            <a:off x="2157356" y="1419988"/>
            <a:ext cx="756312" cy="550370"/>
          </a:xfrm>
          <a:custGeom>
            <a:avLst/>
            <a:gdLst>
              <a:gd name="T0" fmla="*/ 126 w 133"/>
              <a:gd name="T1" fmla="*/ 15 h 53"/>
              <a:gd name="T2" fmla="*/ 123 w 133"/>
              <a:gd name="T3" fmla="*/ 15 h 53"/>
              <a:gd name="T4" fmla="*/ 121 w 133"/>
              <a:gd name="T5" fmla="*/ 18 h 53"/>
              <a:gd name="T6" fmla="*/ 119 w 133"/>
              <a:gd name="T7" fmla="*/ 21 h 53"/>
              <a:gd name="T8" fmla="*/ 114 w 133"/>
              <a:gd name="T9" fmla="*/ 23 h 53"/>
              <a:gd name="T10" fmla="*/ 109 w 133"/>
              <a:gd name="T11" fmla="*/ 29 h 53"/>
              <a:gd name="T12" fmla="*/ 107 w 133"/>
              <a:gd name="T13" fmla="*/ 35 h 53"/>
              <a:gd name="T14" fmla="*/ 99 w 133"/>
              <a:gd name="T15" fmla="*/ 44 h 53"/>
              <a:gd name="T16" fmla="*/ 94 w 133"/>
              <a:gd name="T17" fmla="*/ 53 h 53"/>
              <a:gd name="T18" fmla="*/ 85 w 133"/>
              <a:gd name="T19" fmla="*/ 53 h 53"/>
              <a:gd name="T20" fmla="*/ 90 w 133"/>
              <a:gd name="T21" fmla="*/ 41 h 53"/>
              <a:gd name="T22" fmla="*/ 94 w 133"/>
              <a:gd name="T23" fmla="*/ 35 h 53"/>
              <a:gd name="T24" fmla="*/ 94 w 133"/>
              <a:gd name="T25" fmla="*/ 26 h 53"/>
              <a:gd name="T26" fmla="*/ 97 w 133"/>
              <a:gd name="T27" fmla="*/ 23 h 53"/>
              <a:gd name="T28" fmla="*/ 97 w 133"/>
              <a:gd name="T29" fmla="*/ 18 h 53"/>
              <a:gd name="T30" fmla="*/ 94 w 133"/>
              <a:gd name="T31" fmla="*/ 15 h 53"/>
              <a:gd name="T32" fmla="*/ 92 w 133"/>
              <a:gd name="T33" fmla="*/ 12 h 53"/>
              <a:gd name="T34" fmla="*/ 92 w 133"/>
              <a:gd name="T35" fmla="*/ 9 h 53"/>
              <a:gd name="T36" fmla="*/ 90 w 133"/>
              <a:gd name="T37" fmla="*/ 9 h 53"/>
              <a:gd name="T38" fmla="*/ 85 w 133"/>
              <a:gd name="T39" fmla="*/ 9 h 53"/>
              <a:gd name="T40" fmla="*/ 80 w 133"/>
              <a:gd name="T41" fmla="*/ 9 h 53"/>
              <a:gd name="T42" fmla="*/ 75 w 133"/>
              <a:gd name="T43" fmla="*/ 12 h 53"/>
              <a:gd name="T44" fmla="*/ 68 w 133"/>
              <a:gd name="T45" fmla="*/ 12 h 53"/>
              <a:gd name="T46" fmla="*/ 58 w 133"/>
              <a:gd name="T47" fmla="*/ 12 h 53"/>
              <a:gd name="T48" fmla="*/ 48 w 133"/>
              <a:gd name="T49" fmla="*/ 12 h 53"/>
              <a:gd name="T50" fmla="*/ 39 w 133"/>
              <a:gd name="T51" fmla="*/ 15 h 53"/>
              <a:gd name="T52" fmla="*/ 29 w 133"/>
              <a:gd name="T53" fmla="*/ 15 h 53"/>
              <a:gd name="T54" fmla="*/ 22 w 133"/>
              <a:gd name="T55" fmla="*/ 15 h 53"/>
              <a:gd name="T56" fmla="*/ 17 w 133"/>
              <a:gd name="T57" fmla="*/ 18 h 53"/>
              <a:gd name="T58" fmla="*/ 10 w 133"/>
              <a:gd name="T59" fmla="*/ 18 h 53"/>
              <a:gd name="T60" fmla="*/ 7 w 133"/>
              <a:gd name="T61" fmla="*/ 18 h 53"/>
              <a:gd name="T62" fmla="*/ 3 w 133"/>
              <a:gd name="T63" fmla="*/ 18 h 53"/>
              <a:gd name="T64" fmla="*/ 0 w 133"/>
              <a:gd name="T65" fmla="*/ 18 h 53"/>
              <a:gd name="T66" fmla="*/ 0 w 133"/>
              <a:gd name="T67" fmla="*/ 15 h 53"/>
              <a:gd name="T68" fmla="*/ 12 w 133"/>
              <a:gd name="T69" fmla="*/ 15 h 53"/>
              <a:gd name="T70" fmla="*/ 24 w 133"/>
              <a:gd name="T71" fmla="*/ 15 h 53"/>
              <a:gd name="T72" fmla="*/ 39 w 133"/>
              <a:gd name="T73" fmla="*/ 12 h 53"/>
              <a:gd name="T74" fmla="*/ 56 w 133"/>
              <a:gd name="T75" fmla="*/ 9 h 53"/>
              <a:gd name="T76" fmla="*/ 65 w 133"/>
              <a:gd name="T77" fmla="*/ 9 h 53"/>
              <a:gd name="T78" fmla="*/ 73 w 133"/>
              <a:gd name="T79" fmla="*/ 9 h 53"/>
              <a:gd name="T80" fmla="*/ 78 w 133"/>
              <a:gd name="T81" fmla="*/ 6 h 53"/>
              <a:gd name="T82" fmla="*/ 82 w 133"/>
              <a:gd name="T83" fmla="*/ 6 h 53"/>
              <a:gd name="T84" fmla="*/ 87 w 133"/>
              <a:gd name="T85" fmla="*/ 6 h 53"/>
              <a:gd name="T86" fmla="*/ 92 w 133"/>
              <a:gd name="T87" fmla="*/ 3 h 53"/>
              <a:gd name="T88" fmla="*/ 94 w 133"/>
              <a:gd name="T89" fmla="*/ 3 h 53"/>
              <a:gd name="T90" fmla="*/ 94 w 133"/>
              <a:gd name="T91" fmla="*/ 3 h 53"/>
              <a:gd name="T92" fmla="*/ 97 w 133"/>
              <a:gd name="T93" fmla="*/ 3 h 53"/>
              <a:gd name="T94" fmla="*/ 99 w 133"/>
              <a:gd name="T95" fmla="*/ 3 h 53"/>
              <a:gd name="T96" fmla="*/ 99 w 133"/>
              <a:gd name="T97" fmla="*/ 0 h 53"/>
              <a:gd name="T98" fmla="*/ 102 w 133"/>
              <a:gd name="T99" fmla="*/ 0 h 53"/>
              <a:gd name="T100" fmla="*/ 104 w 133"/>
              <a:gd name="T101" fmla="*/ 0 h 53"/>
              <a:gd name="T102" fmla="*/ 107 w 133"/>
              <a:gd name="T103" fmla="*/ 3 h 53"/>
              <a:gd name="T104" fmla="*/ 111 w 133"/>
              <a:gd name="T105" fmla="*/ 3 h 53"/>
              <a:gd name="T106" fmla="*/ 119 w 133"/>
              <a:gd name="T107" fmla="*/ 6 h 53"/>
              <a:gd name="T108" fmla="*/ 123 w 133"/>
              <a:gd name="T109" fmla="*/ 9 h 53"/>
              <a:gd name="T110" fmla="*/ 128 w 133"/>
              <a:gd name="T111" fmla="*/ 12 h 53"/>
              <a:gd name="T112" fmla="*/ 133 w 133"/>
              <a:gd name="T113" fmla="*/ 12 h 53"/>
              <a:gd name="T114" fmla="*/ 133 w 133"/>
              <a:gd name="T115" fmla="*/ 12 h 53"/>
              <a:gd name="T116" fmla="*/ 133 w 133"/>
              <a:gd name="T117" fmla="*/ 15 h 53"/>
              <a:gd name="T118" fmla="*/ 131 w 133"/>
              <a:gd name="T119" fmla="*/ 15 h 53"/>
              <a:gd name="T120" fmla="*/ 128 w 133"/>
              <a:gd name="T121" fmla="*/ 15 h 53"/>
              <a:gd name="T122" fmla="*/ 126 w 133"/>
              <a:gd name="T123" fmla="*/ 15 h 53"/>
              <a:gd name="T124" fmla="*/ 126 w 133"/>
              <a:gd name="T125" fmla="*/ 15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3" h="53">
                <a:moveTo>
                  <a:pt x="126" y="15"/>
                </a:moveTo>
                <a:lnTo>
                  <a:pt x="123" y="15"/>
                </a:lnTo>
                <a:lnTo>
                  <a:pt x="121" y="18"/>
                </a:lnTo>
                <a:lnTo>
                  <a:pt x="119" y="21"/>
                </a:lnTo>
                <a:lnTo>
                  <a:pt x="114" y="23"/>
                </a:lnTo>
                <a:lnTo>
                  <a:pt x="109" y="29"/>
                </a:lnTo>
                <a:lnTo>
                  <a:pt x="107" y="35"/>
                </a:lnTo>
                <a:lnTo>
                  <a:pt x="99" y="44"/>
                </a:lnTo>
                <a:lnTo>
                  <a:pt x="94" y="53"/>
                </a:lnTo>
                <a:lnTo>
                  <a:pt x="85" y="53"/>
                </a:lnTo>
                <a:lnTo>
                  <a:pt x="90" y="41"/>
                </a:lnTo>
                <a:lnTo>
                  <a:pt x="94" y="35"/>
                </a:lnTo>
                <a:lnTo>
                  <a:pt x="94" y="26"/>
                </a:lnTo>
                <a:lnTo>
                  <a:pt x="97" y="23"/>
                </a:lnTo>
                <a:lnTo>
                  <a:pt x="97" y="18"/>
                </a:lnTo>
                <a:lnTo>
                  <a:pt x="94" y="15"/>
                </a:lnTo>
                <a:lnTo>
                  <a:pt x="92" y="12"/>
                </a:lnTo>
                <a:lnTo>
                  <a:pt x="92" y="9"/>
                </a:lnTo>
                <a:lnTo>
                  <a:pt x="90" y="9"/>
                </a:lnTo>
                <a:lnTo>
                  <a:pt x="85" y="9"/>
                </a:lnTo>
                <a:lnTo>
                  <a:pt x="80" y="9"/>
                </a:lnTo>
                <a:lnTo>
                  <a:pt x="75" y="12"/>
                </a:lnTo>
                <a:lnTo>
                  <a:pt x="68" y="12"/>
                </a:lnTo>
                <a:lnTo>
                  <a:pt x="58" y="12"/>
                </a:lnTo>
                <a:lnTo>
                  <a:pt x="48" y="12"/>
                </a:lnTo>
                <a:lnTo>
                  <a:pt x="39" y="15"/>
                </a:lnTo>
                <a:lnTo>
                  <a:pt x="29" y="15"/>
                </a:lnTo>
                <a:lnTo>
                  <a:pt x="22" y="15"/>
                </a:lnTo>
                <a:lnTo>
                  <a:pt x="17" y="18"/>
                </a:lnTo>
                <a:lnTo>
                  <a:pt x="10" y="18"/>
                </a:lnTo>
                <a:lnTo>
                  <a:pt x="7" y="18"/>
                </a:lnTo>
                <a:lnTo>
                  <a:pt x="3" y="18"/>
                </a:lnTo>
                <a:lnTo>
                  <a:pt x="0" y="18"/>
                </a:lnTo>
                <a:lnTo>
                  <a:pt x="0" y="15"/>
                </a:lnTo>
                <a:lnTo>
                  <a:pt x="12" y="15"/>
                </a:lnTo>
                <a:lnTo>
                  <a:pt x="24" y="15"/>
                </a:lnTo>
                <a:lnTo>
                  <a:pt x="39" y="12"/>
                </a:lnTo>
                <a:lnTo>
                  <a:pt x="56" y="9"/>
                </a:lnTo>
                <a:lnTo>
                  <a:pt x="65" y="9"/>
                </a:lnTo>
                <a:lnTo>
                  <a:pt x="73" y="9"/>
                </a:lnTo>
                <a:lnTo>
                  <a:pt x="78" y="6"/>
                </a:lnTo>
                <a:lnTo>
                  <a:pt x="82" y="6"/>
                </a:lnTo>
                <a:lnTo>
                  <a:pt x="87" y="6"/>
                </a:lnTo>
                <a:lnTo>
                  <a:pt x="92" y="3"/>
                </a:lnTo>
                <a:lnTo>
                  <a:pt x="94" y="3"/>
                </a:lnTo>
                <a:lnTo>
                  <a:pt x="94" y="3"/>
                </a:lnTo>
                <a:lnTo>
                  <a:pt x="97" y="3"/>
                </a:lnTo>
                <a:lnTo>
                  <a:pt x="99" y="3"/>
                </a:lnTo>
                <a:lnTo>
                  <a:pt x="99" y="0"/>
                </a:lnTo>
                <a:lnTo>
                  <a:pt x="102" y="0"/>
                </a:lnTo>
                <a:lnTo>
                  <a:pt x="104" y="0"/>
                </a:lnTo>
                <a:lnTo>
                  <a:pt x="107" y="3"/>
                </a:lnTo>
                <a:lnTo>
                  <a:pt x="111" y="3"/>
                </a:lnTo>
                <a:lnTo>
                  <a:pt x="119" y="6"/>
                </a:lnTo>
                <a:lnTo>
                  <a:pt x="123" y="9"/>
                </a:lnTo>
                <a:lnTo>
                  <a:pt x="128" y="12"/>
                </a:lnTo>
                <a:lnTo>
                  <a:pt x="133" y="12"/>
                </a:lnTo>
                <a:lnTo>
                  <a:pt x="133" y="12"/>
                </a:lnTo>
                <a:lnTo>
                  <a:pt x="133" y="15"/>
                </a:lnTo>
                <a:lnTo>
                  <a:pt x="131" y="15"/>
                </a:lnTo>
                <a:lnTo>
                  <a:pt x="128" y="15"/>
                </a:lnTo>
                <a:lnTo>
                  <a:pt x="126" y="15"/>
                </a:lnTo>
                <a:lnTo>
                  <a:pt x="126" y="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272">
            <a:extLst>
              <a:ext uri="{FF2B5EF4-FFF2-40B4-BE49-F238E27FC236}">
                <a16:creationId xmlns:a16="http://schemas.microsoft.com/office/drawing/2014/main" xmlns="" id="{46FEB246-406F-49F9-B3C6-72763B464DE1}"/>
              </a:ext>
            </a:extLst>
          </p:cNvPr>
          <p:cNvSpPr>
            <a:spLocks/>
          </p:cNvSpPr>
          <p:nvPr/>
        </p:nvSpPr>
        <p:spPr bwMode="auto">
          <a:xfrm>
            <a:off x="2282460" y="1939201"/>
            <a:ext cx="506104" cy="124612"/>
          </a:xfrm>
          <a:custGeom>
            <a:avLst/>
            <a:gdLst>
              <a:gd name="T0" fmla="*/ 89 w 89"/>
              <a:gd name="T1" fmla="*/ 6 h 12"/>
              <a:gd name="T2" fmla="*/ 89 w 89"/>
              <a:gd name="T3" fmla="*/ 6 h 12"/>
              <a:gd name="T4" fmla="*/ 87 w 89"/>
              <a:gd name="T5" fmla="*/ 6 h 12"/>
              <a:gd name="T6" fmla="*/ 85 w 89"/>
              <a:gd name="T7" fmla="*/ 9 h 12"/>
              <a:gd name="T8" fmla="*/ 80 w 89"/>
              <a:gd name="T9" fmla="*/ 9 h 12"/>
              <a:gd name="T10" fmla="*/ 75 w 89"/>
              <a:gd name="T11" fmla="*/ 9 h 12"/>
              <a:gd name="T12" fmla="*/ 68 w 89"/>
              <a:gd name="T13" fmla="*/ 9 h 12"/>
              <a:gd name="T14" fmla="*/ 60 w 89"/>
              <a:gd name="T15" fmla="*/ 9 h 12"/>
              <a:gd name="T16" fmla="*/ 51 w 89"/>
              <a:gd name="T17" fmla="*/ 9 h 12"/>
              <a:gd name="T18" fmla="*/ 41 w 89"/>
              <a:gd name="T19" fmla="*/ 9 h 12"/>
              <a:gd name="T20" fmla="*/ 34 w 89"/>
              <a:gd name="T21" fmla="*/ 12 h 12"/>
              <a:gd name="T22" fmla="*/ 24 w 89"/>
              <a:gd name="T23" fmla="*/ 12 h 12"/>
              <a:gd name="T24" fmla="*/ 19 w 89"/>
              <a:gd name="T25" fmla="*/ 12 h 12"/>
              <a:gd name="T26" fmla="*/ 12 w 89"/>
              <a:gd name="T27" fmla="*/ 12 h 12"/>
              <a:gd name="T28" fmla="*/ 7 w 89"/>
              <a:gd name="T29" fmla="*/ 12 h 12"/>
              <a:gd name="T30" fmla="*/ 2 w 89"/>
              <a:gd name="T31" fmla="*/ 12 h 12"/>
              <a:gd name="T32" fmla="*/ 0 w 89"/>
              <a:gd name="T33" fmla="*/ 12 h 12"/>
              <a:gd name="T34" fmla="*/ 0 w 89"/>
              <a:gd name="T35" fmla="*/ 9 h 12"/>
              <a:gd name="T36" fmla="*/ 17 w 89"/>
              <a:gd name="T37" fmla="*/ 6 h 12"/>
              <a:gd name="T38" fmla="*/ 31 w 89"/>
              <a:gd name="T39" fmla="*/ 6 h 12"/>
              <a:gd name="T40" fmla="*/ 43 w 89"/>
              <a:gd name="T41" fmla="*/ 3 h 12"/>
              <a:gd name="T42" fmla="*/ 53 w 89"/>
              <a:gd name="T43" fmla="*/ 3 h 12"/>
              <a:gd name="T44" fmla="*/ 63 w 89"/>
              <a:gd name="T45" fmla="*/ 3 h 12"/>
              <a:gd name="T46" fmla="*/ 68 w 89"/>
              <a:gd name="T47" fmla="*/ 0 h 12"/>
              <a:gd name="T48" fmla="*/ 72 w 89"/>
              <a:gd name="T49" fmla="*/ 0 h 12"/>
              <a:gd name="T50" fmla="*/ 75 w 89"/>
              <a:gd name="T51" fmla="*/ 0 h 12"/>
              <a:gd name="T52" fmla="*/ 75 w 89"/>
              <a:gd name="T53" fmla="*/ 0 h 12"/>
              <a:gd name="T54" fmla="*/ 77 w 89"/>
              <a:gd name="T55" fmla="*/ 3 h 12"/>
              <a:gd name="T56" fmla="*/ 85 w 89"/>
              <a:gd name="T57" fmla="*/ 3 h 12"/>
              <a:gd name="T58" fmla="*/ 87 w 89"/>
              <a:gd name="T59" fmla="*/ 3 h 12"/>
              <a:gd name="T60" fmla="*/ 87 w 89"/>
              <a:gd name="T61" fmla="*/ 6 h 12"/>
              <a:gd name="T62" fmla="*/ 89 w 89"/>
              <a:gd name="T63" fmla="*/ 6 h 12"/>
              <a:gd name="T64" fmla="*/ 89 w 89"/>
              <a:gd name="T65" fmla="*/ 6 h 12"/>
              <a:gd name="T66" fmla="*/ 89 w 89"/>
              <a:gd name="T67" fmla="*/ 6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9" h="12">
                <a:moveTo>
                  <a:pt x="89" y="6"/>
                </a:moveTo>
                <a:lnTo>
                  <a:pt x="89" y="6"/>
                </a:lnTo>
                <a:lnTo>
                  <a:pt x="87" y="6"/>
                </a:lnTo>
                <a:lnTo>
                  <a:pt x="85" y="9"/>
                </a:lnTo>
                <a:lnTo>
                  <a:pt x="80" y="9"/>
                </a:lnTo>
                <a:lnTo>
                  <a:pt x="75" y="9"/>
                </a:lnTo>
                <a:lnTo>
                  <a:pt x="68" y="9"/>
                </a:lnTo>
                <a:lnTo>
                  <a:pt x="60" y="9"/>
                </a:lnTo>
                <a:lnTo>
                  <a:pt x="51" y="9"/>
                </a:lnTo>
                <a:lnTo>
                  <a:pt x="41" y="9"/>
                </a:lnTo>
                <a:lnTo>
                  <a:pt x="34" y="12"/>
                </a:lnTo>
                <a:lnTo>
                  <a:pt x="24" y="12"/>
                </a:lnTo>
                <a:lnTo>
                  <a:pt x="19" y="12"/>
                </a:lnTo>
                <a:lnTo>
                  <a:pt x="12" y="12"/>
                </a:lnTo>
                <a:lnTo>
                  <a:pt x="7" y="12"/>
                </a:lnTo>
                <a:lnTo>
                  <a:pt x="2" y="12"/>
                </a:lnTo>
                <a:lnTo>
                  <a:pt x="0" y="12"/>
                </a:lnTo>
                <a:lnTo>
                  <a:pt x="0" y="9"/>
                </a:lnTo>
                <a:lnTo>
                  <a:pt x="17" y="6"/>
                </a:lnTo>
                <a:lnTo>
                  <a:pt x="31" y="6"/>
                </a:lnTo>
                <a:lnTo>
                  <a:pt x="43" y="3"/>
                </a:lnTo>
                <a:lnTo>
                  <a:pt x="53" y="3"/>
                </a:lnTo>
                <a:lnTo>
                  <a:pt x="63" y="3"/>
                </a:lnTo>
                <a:lnTo>
                  <a:pt x="68" y="0"/>
                </a:lnTo>
                <a:lnTo>
                  <a:pt x="72" y="0"/>
                </a:lnTo>
                <a:lnTo>
                  <a:pt x="75" y="0"/>
                </a:lnTo>
                <a:lnTo>
                  <a:pt x="75" y="0"/>
                </a:lnTo>
                <a:lnTo>
                  <a:pt x="77" y="3"/>
                </a:lnTo>
                <a:lnTo>
                  <a:pt x="85" y="3"/>
                </a:lnTo>
                <a:lnTo>
                  <a:pt x="87" y="3"/>
                </a:lnTo>
                <a:lnTo>
                  <a:pt x="87" y="6"/>
                </a:lnTo>
                <a:lnTo>
                  <a:pt x="89" y="6"/>
                </a:lnTo>
                <a:lnTo>
                  <a:pt x="89" y="6"/>
                </a:lnTo>
                <a:lnTo>
                  <a:pt x="89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273">
            <a:extLst>
              <a:ext uri="{FF2B5EF4-FFF2-40B4-BE49-F238E27FC236}">
                <a16:creationId xmlns:a16="http://schemas.microsoft.com/office/drawing/2014/main" xmlns="" id="{D18BF5A2-2DC6-4B2E-B97B-64B488C4AF93}"/>
              </a:ext>
            </a:extLst>
          </p:cNvPr>
          <p:cNvSpPr>
            <a:spLocks/>
          </p:cNvSpPr>
          <p:nvPr/>
        </p:nvSpPr>
        <p:spPr bwMode="auto">
          <a:xfrm>
            <a:off x="1759298" y="713856"/>
            <a:ext cx="426492" cy="394603"/>
          </a:xfrm>
          <a:custGeom>
            <a:avLst/>
            <a:gdLst>
              <a:gd name="T0" fmla="*/ 0 w 75"/>
              <a:gd name="T1" fmla="*/ 3 h 38"/>
              <a:gd name="T2" fmla="*/ 2 w 75"/>
              <a:gd name="T3" fmla="*/ 3 h 38"/>
              <a:gd name="T4" fmla="*/ 2 w 75"/>
              <a:gd name="T5" fmla="*/ 0 h 38"/>
              <a:gd name="T6" fmla="*/ 7 w 75"/>
              <a:gd name="T7" fmla="*/ 0 h 38"/>
              <a:gd name="T8" fmla="*/ 12 w 75"/>
              <a:gd name="T9" fmla="*/ 0 h 38"/>
              <a:gd name="T10" fmla="*/ 24 w 75"/>
              <a:gd name="T11" fmla="*/ 0 h 38"/>
              <a:gd name="T12" fmla="*/ 29 w 75"/>
              <a:gd name="T13" fmla="*/ 0 h 38"/>
              <a:gd name="T14" fmla="*/ 36 w 75"/>
              <a:gd name="T15" fmla="*/ 3 h 38"/>
              <a:gd name="T16" fmla="*/ 44 w 75"/>
              <a:gd name="T17" fmla="*/ 3 h 38"/>
              <a:gd name="T18" fmla="*/ 48 w 75"/>
              <a:gd name="T19" fmla="*/ 6 h 38"/>
              <a:gd name="T20" fmla="*/ 60 w 75"/>
              <a:gd name="T21" fmla="*/ 9 h 38"/>
              <a:gd name="T22" fmla="*/ 65 w 75"/>
              <a:gd name="T23" fmla="*/ 12 h 38"/>
              <a:gd name="T24" fmla="*/ 70 w 75"/>
              <a:gd name="T25" fmla="*/ 15 h 38"/>
              <a:gd name="T26" fmla="*/ 73 w 75"/>
              <a:gd name="T27" fmla="*/ 18 h 38"/>
              <a:gd name="T28" fmla="*/ 75 w 75"/>
              <a:gd name="T29" fmla="*/ 24 h 38"/>
              <a:gd name="T30" fmla="*/ 75 w 75"/>
              <a:gd name="T31" fmla="*/ 27 h 38"/>
              <a:gd name="T32" fmla="*/ 75 w 75"/>
              <a:gd name="T33" fmla="*/ 30 h 38"/>
              <a:gd name="T34" fmla="*/ 73 w 75"/>
              <a:gd name="T35" fmla="*/ 35 h 38"/>
              <a:gd name="T36" fmla="*/ 68 w 75"/>
              <a:gd name="T37" fmla="*/ 38 h 38"/>
              <a:gd name="T38" fmla="*/ 65 w 75"/>
              <a:gd name="T39" fmla="*/ 38 h 38"/>
              <a:gd name="T40" fmla="*/ 58 w 75"/>
              <a:gd name="T41" fmla="*/ 38 h 38"/>
              <a:gd name="T42" fmla="*/ 53 w 75"/>
              <a:gd name="T43" fmla="*/ 38 h 38"/>
              <a:gd name="T44" fmla="*/ 46 w 75"/>
              <a:gd name="T45" fmla="*/ 35 h 38"/>
              <a:gd name="T46" fmla="*/ 39 w 75"/>
              <a:gd name="T47" fmla="*/ 32 h 38"/>
              <a:gd name="T48" fmla="*/ 31 w 75"/>
              <a:gd name="T49" fmla="*/ 30 h 38"/>
              <a:gd name="T50" fmla="*/ 24 w 75"/>
              <a:gd name="T51" fmla="*/ 24 h 38"/>
              <a:gd name="T52" fmla="*/ 17 w 75"/>
              <a:gd name="T53" fmla="*/ 18 h 38"/>
              <a:gd name="T54" fmla="*/ 10 w 75"/>
              <a:gd name="T55" fmla="*/ 12 h 38"/>
              <a:gd name="T56" fmla="*/ 5 w 75"/>
              <a:gd name="T57" fmla="*/ 9 h 38"/>
              <a:gd name="T58" fmla="*/ 2 w 75"/>
              <a:gd name="T59" fmla="*/ 6 h 38"/>
              <a:gd name="T60" fmla="*/ 0 w 75"/>
              <a:gd name="T61" fmla="*/ 3 h 38"/>
              <a:gd name="T62" fmla="*/ 0 w 75"/>
              <a:gd name="T63" fmla="*/ 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5" h="38">
                <a:moveTo>
                  <a:pt x="0" y="3"/>
                </a:moveTo>
                <a:lnTo>
                  <a:pt x="2" y="3"/>
                </a:lnTo>
                <a:lnTo>
                  <a:pt x="2" y="0"/>
                </a:lnTo>
                <a:lnTo>
                  <a:pt x="7" y="0"/>
                </a:lnTo>
                <a:lnTo>
                  <a:pt x="12" y="0"/>
                </a:lnTo>
                <a:lnTo>
                  <a:pt x="24" y="0"/>
                </a:lnTo>
                <a:lnTo>
                  <a:pt x="29" y="0"/>
                </a:lnTo>
                <a:lnTo>
                  <a:pt x="36" y="3"/>
                </a:lnTo>
                <a:lnTo>
                  <a:pt x="44" y="3"/>
                </a:lnTo>
                <a:lnTo>
                  <a:pt x="48" y="6"/>
                </a:lnTo>
                <a:lnTo>
                  <a:pt x="60" y="9"/>
                </a:lnTo>
                <a:lnTo>
                  <a:pt x="65" y="12"/>
                </a:lnTo>
                <a:lnTo>
                  <a:pt x="70" y="15"/>
                </a:lnTo>
                <a:lnTo>
                  <a:pt x="73" y="18"/>
                </a:lnTo>
                <a:lnTo>
                  <a:pt x="75" y="24"/>
                </a:lnTo>
                <a:lnTo>
                  <a:pt x="75" y="27"/>
                </a:lnTo>
                <a:lnTo>
                  <a:pt x="75" y="30"/>
                </a:lnTo>
                <a:lnTo>
                  <a:pt x="73" y="35"/>
                </a:lnTo>
                <a:lnTo>
                  <a:pt x="68" y="38"/>
                </a:lnTo>
                <a:lnTo>
                  <a:pt x="65" y="38"/>
                </a:lnTo>
                <a:lnTo>
                  <a:pt x="58" y="38"/>
                </a:lnTo>
                <a:lnTo>
                  <a:pt x="53" y="38"/>
                </a:lnTo>
                <a:lnTo>
                  <a:pt x="46" y="35"/>
                </a:lnTo>
                <a:lnTo>
                  <a:pt x="39" y="32"/>
                </a:lnTo>
                <a:lnTo>
                  <a:pt x="31" y="30"/>
                </a:lnTo>
                <a:lnTo>
                  <a:pt x="24" y="24"/>
                </a:lnTo>
                <a:lnTo>
                  <a:pt x="17" y="18"/>
                </a:lnTo>
                <a:lnTo>
                  <a:pt x="10" y="12"/>
                </a:lnTo>
                <a:lnTo>
                  <a:pt x="5" y="9"/>
                </a:lnTo>
                <a:lnTo>
                  <a:pt x="2" y="6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275">
            <a:extLst>
              <a:ext uri="{FF2B5EF4-FFF2-40B4-BE49-F238E27FC236}">
                <a16:creationId xmlns:a16="http://schemas.microsoft.com/office/drawing/2014/main" xmlns="" id="{7CFD5A0B-195A-4331-A587-FAEA0E8C4B1E}"/>
              </a:ext>
            </a:extLst>
          </p:cNvPr>
          <p:cNvSpPr>
            <a:spLocks/>
          </p:cNvSpPr>
          <p:nvPr/>
        </p:nvSpPr>
        <p:spPr bwMode="auto">
          <a:xfrm>
            <a:off x="1629410" y="4187878"/>
            <a:ext cx="272954" cy="851511"/>
          </a:xfrm>
          <a:custGeom>
            <a:avLst/>
            <a:gdLst>
              <a:gd name="T0" fmla="*/ 2 w 48"/>
              <a:gd name="T1" fmla="*/ 9 h 82"/>
              <a:gd name="T2" fmla="*/ 2 w 48"/>
              <a:gd name="T3" fmla="*/ 6 h 82"/>
              <a:gd name="T4" fmla="*/ 0 w 48"/>
              <a:gd name="T5" fmla="*/ 3 h 82"/>
              <a:gd name="T6" fmla="*/ 0 w 48"/>
              <a:gd name="T7" fmla="*/ 3 h 82"/>
              <a:gd name="T8" fmla="*/ 0 w 48"/>
              <a:gd name="T9" fmla="*/ 0 h 82"/>
              <a:gd name="T10" fmla="*/ 2 w 48"/>
              <a:gd name="T11" fmla="*/ 0 h 82"/>
              <a:gd name="T12" fmla="*/ 7 w 48"/>
              <a:gd name="T13" fmla="*/ 0 h 82"/>
              <a:gd name="T14" fmla="*/ 15 w 48"/>
              <a:gd name="T15" fmla="*/ 0 h 82"/>
              <a:gd name="T16" fmla="*/ 22 w 48"/>
              <a:gd name="T17" fmla="*/ 0 h 82"/>
              <a:gd name="T18" fmla="*/ 29 w 48"/>
              <a:gd name="T19" fmla="*/ 0 h 82"/>
              <a:gd name="T20" fmla="*/ 41 w 48"/>
              <a:gd name="T21" fmla="*/ 0 h 82"/>
              <a:gd name="T22" fmla="*/ 41 w 48"/>
              <a:gd name="T23" fmla="*/ 9 h 82"/>
              <a:gd name="T24" fmla="*/ 41 w 48"/>
              <a:gd name="T25" fmla="*/ 18 h 82"/>
              <a:gd name="T26" fmla="*/ 44 w 48"/>
              <a:gd name="T27" fmla="*/ 32 h 82"/>
              <a:gd name="T28" fmla="*/ 46 w 48"/>
              <a:gd name="T29" fmla="*/ 44 h 82"/>
              <a:gd name="T30" fmla="*/ 46 w 48"/>
              <a:gd name="T31" fmla="*/ 53 h 82"/>
              <a:gd name="T32" fmla="*/ 46 w 48"/>
              <a:gd name="T33" fmla="*/ 59 h 82"/>
              <a:gd name="T34" fmla="*/ 48 w 48"/>
              <a:gd name="T35" fmla="*/ 65 h 82"/>
              <a:gd name="T36" fmla="*/ 48 w 48"/>
              <a:gd name="T37" fmla="*/ 71 h 82"/>
              <a:gd name="T38" fmla="*/ 48 w 48"/>
              <a:gd name="T39" fmla="*/ 74 h 82"/>
              <a:gd name="T40" fmla="*/ 46 w 48"/>
              <a:gd name="T41" fmla="*/ 77 h 82"/>
              <a:gd name="T42" fmla="*/ 46 w 48"/>
              <a:gd name="T43" fmla="*/ 79 h 82"/>
              <a:gd name="T44" fmla="*/ 46 w 48"/>
              <a:gd name="T45" fmla="*/ 79 h 82"/>
              <a:gd name="T46" fmla="*/ 41 w 48"/>
              <a:gd name="T47" fmla="*/ 82 h 82"/>
              <a:gd name="T48" fmla="*/ 34 w 48"/>
              <a:gd name="T49" fmla="*/ 82 h 82"/>
              <a:gd name="T50" fmla="*/ 32 w 48"/>
              <a:gd name="T51" fmla="*/ 82 h 82"/>
              <a:gd name="T52" fmla="*/ 29 w 48"/>
              <a:gd name="T53" fmla="*/ 79 h 82"/>
              <a:gd name="T54" fmla="*/ 27 w 48"/>
              <a:gd name="T55" fmla="*/ 79 h 82"/>
              <a:gd name="T56" fmla="*/ 27 w 48"/>
              <a:gd name="T57" fmla="*/ 77 h 82"/>
              <a:gd name="T58" fmla="*/ 24 w 48"/>
              <a:gd name="T59" fmla="*/ 71 h 82"/>
              <a:gd name="T60" fmla="*/ 22 w 48"/>
              <a:gd name="T61" fmla="*/ 62 h 82"/>
              <a:gd name="T62" fmla="*/ 19 w 48"/>
              <a:gd name="T63" fmla="*/ 53 h 82"/>
              <a:gd name="T64" fmla="*/ 19 w 48"/>
              <a:gd name="T65" fmla="*/ 44 h 82"/>
              <a:gd name="T66" fmla="*/ 15 w 48"/>
              <a:gd name="T67" fmla="*/ 32 h 82"/>
              <a:gd name="T68" fmla="*/ 12 w 48"/>
              <a:gd name="T69" fmla="*/ 23 h 82"/>
              <a:gd name="T70" fmla="*/ 7 w 48"/>
              <a:gd name="T71" fmla="*/ 15 h 82"/>
              <a:gd name="T72" fmla="*/ 2 w 48"/>
              <a:gd name="T73" fmla="*/ 9 h 82"/>
              <a:gd name="T74" fmla="*/ 2 w 48"/>
              <a:gd name="T75" fmla="*/ 9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" h="82">
                <a:moveTo>
                  <a:pt x="2" y="9"/>
                </a:moveTo>
                <a:lnTo>
                  <a:pt x="2" y="6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7" y="0"/>
                </a:lnTo>
                <a:lnTo>
                  <a:pt x="15" y="0"/>
                </a:lnTo>
                <a:lnTo>
                  <a:pt x="22" y="0"/>
                </a:lnTo>
                <a:lnTo>
                  <a:pt x="29" y="0"/>
                </a:lnTo>
                <a:lnTo>
                  <a:pt x="41" y="0"/>
                </a:lnTo>
                <a:lnTo>
                  <a:pt x="41" y="9"/>
                </a:lnTo>
                <a:lnTo>
                  <a:pt x="41" y="18"/>
                </a:lnTo>
                <a:lnTo>
                  <a:pt x="44" y="32"/>
                </a:lnTo>
                <a:lnTo>
                  <a:pt x="46" y="44"/>
                </a:lnTo>
                <a:lnTo>
                  <a:pt x="46" y="53"/>
                </a:lnTo>
                <a:lnTo>
                  <a:pt x="46" y="59"/>
                </a:lnTo>
                <a:lnTo>
                  <a:pt x="48" y="65"/>
                </a:lnTo>
                <a:lnTo>
                  <a:pt x="48" y="71"/>
                </a:lnTo>
                <a:lnTo>
                  <a:pt x="48" y="74"/>
                </a:lnTo>
                <a:lnTo>
                  <a:pt x="46" y="77"/>
                </a:lnTo>
                <a:lnTo>
                  <a:pt x="46" y="79"/>
                </a:lnTo>
                <a:lnTo>
                  <a:pt x="46" y="79"/>
                </a:lnTo>
                <a:lnTo>
                  <a:pt x="41" y="82"/>
                </a:lnTo>
                <a:lnTo>
                  <a:pt x="34" y="82"/>
                </a:lnTo>
                <a:lnTo>
                  <a:pt x="32" y="82"/>
                </a:lnTo>
                <a:lnTo>
                  <a:pt x="29" y="79"/>
                </a:lnTo>
                <a:lnTo>
                  <a:pt x="27" y="79"/>
                </a:lnTo>
                <a:lnTo>
                  <a:pt x="27" y="77"/>
                </a:lnTo>
                <a:lnTo>
                  <a:pt x="24" y="71"/>
                </a:lnTo>
                <a:lnTo>
                  <a:pt x="22" y="62"/>
                </a:lnTo>
                <a:lnTo>
                  <a:pt x="19" y="53"/>
                </a:lnTo>
                <a:lnTo>
                  <a:pt x="19" y="44"/>
                </a:lnTo>
                <a:lnTo>
                  <a:pt x="15" y="32"/>
                </a:lnTo>
                <a:lnTo>
                  <a:pt x="12" y="23"/>
                </a:lnTo>
                <a:lnTo>
                  <a:pt x="7" y="15"/>
                </a:lnTo>
                <a:lnTo>
                  <a:pt x="2" y="9"/>
                </a:lnTo>
                <a:lnTo>
                  <a:pt x="2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276">
            <a:extLst>
              <a:ext uri="{FF2B5EF4-FFF2-40B4-BE49-F238E27FC236}">
                <a16:creationId xmlns:a16="http://schemas.microsoft.com/office/drawing/2014/main" xmlns="" id="{0E050C50-291B-4E15-85CB-9CEACFA01981}"/>
              </a:ext>
            </a:extLst>
          </p:cNvPr>
          <p:cNvSpPr>
            <a:spLocks/>
          </p:cNvSpPr>
          <p:nvPr/>
        </p:nvSpPr>
        <p:spPr bwMode="auto">
          <a:xfrm>
            <a:off x="1737457" y="4032110"/>
            <a:ext cx="733565" cy="924204"/>
          </a:xfrm>
          <a:custGeom>
            <a:avLst/>
            <a:gdLst>
              <a:gd name="T0" fmla="*/ 80 w 129"/>
              <a:gd name="T1" fmla="*/ 3 h 89"/>
              <a:gd name="T2" fmla="*/ 87 w 129"/>
              <a:gd name="T3" fmla="*/ 0 h 89"/>
              <a:gd name="T4" fmla="*/ 95 w 129"/>
              <a:gd name="T5" fmla="*/ 3 h 89"/>
              <a:gd name="T6" fmla="*/ 107 w 129"/>
              <a:gd name="T7" fmla="*/ 6 h 89"/>
              <a:gd name="T8" fmla="*/ 119 w 129"/>
              <a:gd name="T9" fmla="*/ 12 h 89"/>
              <a:gd name="T10" fmla="*/ 126 w 129"/>
              <a:gd name="T11" fmla="*/ 18 h 89"/>
              <a:gd name="T12" fmla="*/ 129 w 129"/>
              <a:gd name="T13" fmla="*/ 21 h 89"/>
              <a:gd name="T14" fmla="*/ 124 w 129"/>
              <a:gd name="T15" fmla="*/ 24 h 89"/>
              <a:gd name="T16" fmla="*/ 117 w 129"/>
              <a:gd name="T17" fmla="*/ 30 h 89"/>
              <a:gd name="T18" fmla="*/ 112 w 129"/>
              <a:gd name="T19" fmla="*/ 38 h 89"/>
              <a:gd name="T20" fmla="*/ 109 w 129"/>
              <a:gd name="T21" fmla="*/ 53 h 89"/>
              <a:gd name="T22" fmla="*/ 104 w 129"/>
              <a:gd name="T23" fmla="*/ 71 h 89"/>
              <a:gd name="T24" fmla="*/ 102 w 129"/>
              <a:gd name="T25" fmla="*/ 83 h 89"/>
              <a:gd name="T26" fmla="*/ 100 w 129"/>
              <a:gd name="T27" fmla="*/ 86 h 89"/>
              <a:gd name="T28" fmla="*/ 92 w 129"/>
              <a:gd name="T29" fmla="*/ 89 h 89"/>
              <a:gd name="T30" fmla="*/ 85 w 129"/>
              <a:gd name="T31" fmla="*/ 89 h 89"/>
              <a:gd name="T32" fmla="*/ 80 w 129"/>
              <a:gd name="T33" fmla="*/ 86 h 89"/>
              <a:gd name="T34" fmla="*/ 78 w 129"/>
              <a:gd name="T35" fmla="*/ 80 h 89"/>
              <a:gd name="T36" fmla="*/ 75 w 129"/>
              <a:gd name="T37" fmla="*/ 71 h 89"/>
              <a:gd name="T38" fmla="*/ 78 w 129"/>
              <a:gd name="T39" fmla="*/ 59 h 89"/>
              <a:gd name="T40" fmla="*/ 80 w 129"/>
              <a:gd name="T41" fmla="*/ 38 h 89"/>
              <a:gd name="T42" fmla="*/ 80 w 129"/>
              <a:gd name="T43" fmla="*/ 30 h 89"/>
              <a:gd name="T44" fmla="*/ 80 w 129"/>
              <a:gd name="T45" fmla="*/ 24 h 89"/>
              <a:gd name="T46" fmla="*/ 78 w 129"/>
              <a:gd name="T47" fmla="*/ 21 h 89"/>
              <a:gd name="T48" fmla="*/ 66 w 129"/>
              <a:gd name="T49" fmla="*/ 24 h 89"/>
              <a:gd name="T50" fmla="*/ 46 w 129"/>
              <a:gd name="T51" fmla="*/ 24 h 89"/>
              <a:gd name="T52" fmla="*/ 20 w 129"/>
              <a:gd name="T53" fmla="*/ 27 h 89"/>
              <a:gd name="T54" fmla="*/ 0 w 129"/>
              <a:gd name="T55" fmla="*/ 18 h 89"/>
              <a:gd name="T56" fmla="*/ 34 w 129"/>
              <a:gd name="T57" fmla="*/ 15 h 89"/>
              <a:gd name="T58" fmla="*/ 58 w 129"/>
              <a:gd name="T59" fmla="*/ 12 h 89"/>
              <a:gd name="T60" fmla="*/ 73 w 129"/>
              <a:gd name="T61" fmla="*/ 6 h 89"/>
              <a:gd name="T62" fmla="*/ 78 w 129"/>
              <a:gd name="T63" fmla="*/ 6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9" h="89">
                <a:moveTo>
                  <a:pt x="78" y="6"/>
                </a:moveTo>
                <a:lnTo>
                  <a:pt x="80" y="3"/>
                </a:lnTo>
                <a:lnTo>
                  <a:pt x="83" y="3"/>
                </a:lnTo>
                <a:lnTo>
                  <a:pt x="87" y="0"/>
                </a:lnTo>
                <a:lnTo>
                  <a:pt x="92" y="3"/>
                </a:lnTo>
                <a:lnTo>
                  <a:pt x="95" y="3"/>
                </a:lnTo>
                <a:lnTo>
                  <a:pt x="102" y="3"/>
                </a:lnTo>
                <a:lnTo>
                  <a:pt x="107" y="6"/>
                </a:lnTo>
                <a:lnTo>
                  <a:pt x="114" y="9"/>
                </a:lnTo>
                <a:lnTo>
                  <a:pt x="119" y="12"/>
                </a:lnTo>
                <a:lnTo>
                  <a:pt x="124" y="15"/>
                </a:lnTo>
                <a:lnTo>
                  <a:pt x="126" y="18"/>
                </a:lnTo>
                <a:lnTo>
                  <a:pt x="129" y="18"/>
                </a:lnTo>
                <a:lnTo>
                  <a:pt x="129" y="21"/>
                </a:lnTo>
                <a:lnTo>
                  <a:pt x="126" y="24"/>
                </a:lnTo>
                <a:lnTo>
                  <a:pt x="124" y="24"/>
                </a:lnTo>
                <a:lnTo>
                  <a:pt x="121" y="27"/>
                </a:lnTo>
                <a:lnTo>
                  <a:pt x="117" y="30"/>
                </a:lnTo>
                <a:lnTo>
                  <a:pt x="114" y="33"/>
                </a:lnTo>
                <a:lnTo>
                  <a:pt x="112" y="38"/>
                </a:lnTo>
                <a:lnTo>
                  <a:pt x="109" y="44"/>
                </a:lnTo>
                <a:lnTo>
                  <a:pt x="109" y="53"/>
                </a:lnTo>
                <a:lnTo>
                  <a:pt x="107" y="59"/>
                </a:lnTo>
                <a:lnTo>
                  <a:pt x="104" y="71"/>
                </a:lnTo>
                <a:lnTo>
                  <a:pt x="102" y="77"/>
                </a:lnTo>
                <a:lnTo>
                  <a:pt x="102" y="83"/>
                </a:lnTo>
                <a:lnTo>
                  <a:pt x="100" y="86"/>
                </a:lnTo>
                <a:lnTo>
                  <a:pt x="100" y="86"/>
                </a:lnTo>
                <a:lnTo>
                  <a:pt x="97" y="89"/>
                </a:lnTo>
                <a:lnTo>
                  <a:pt x="92" y="89"/>
                </a:lnTo>
                <a:lnTo>
                  <a:pt x="90" y="89"/>
                </a:lnTo>
                <a:lnTo>
                  <a:pt x="85" y="89"/>
                </a:lnTo>
                <a:lnTo>
                  <a:pt x="80" y="89"/>
                </a:lnTo>
                <a:lnTo>
                  <a:pt x="80" y="86"/>
                </a:lnTo>
                <a:lnTo>
                  <a:pt x="78" y="83"/>
                </a:lnTo>
                <a:lnTo>
                  <a:pt x="78" y="80"/>
                </a:lnTo>
                <a:lnTo>
                  <a:pt x="75" y="77"/>
                </a:lnTo>
                <a:lnTo>
                  <a:pt x="75" y="71"/>
                </a:lnTo>
                <a:lnTo>
                  <a:pt x="75" y="68"/>
                </a:lnTo>
                <a:lnTo>
                  <a:pt x="78" y="59"/>
                </a:lnTo>
                <a:lnTo>
                  <a:pt x="78" y="47"/>
                </a:lnTo>
                <a:lnTo>
                  <a:pt x="80" y="38"/>
                </a:lnTo>
                <a:lnTo>
                  <a:pt x="80" y="33"/>
                </a:lnTo>
                <a:lnTo>
                  <a:pt x="80" y="30"/>
                </a:lnTo>
                <a:lnTo>
                  <a:pt x="80" y="24"/>
                </a:lnTo>
                <a:lnTo>
                  <a:pt x="80" y="24"/>
                </a:lnTo>
                <a:lnTo>
                  <a:pt x="78" y="21"/>
                </a:lnTo>
                <a:lnTo>
                  <a:pt x="78" y="21"/>
                </a:lnTo>
                <a:lnTo>
                  <a:pt x="73" y="24"/>
                </a:lnTo>
                <a:lnTo>
                  <a:pt x="66" y="24"/>
                </a:lnTo>
                <a:lnTo>
                  <a:pt x="58" y="24"/>
                </a:lnTo>
                <a:lnTo>
                  <a:pt x="46" y="24"/>
                </a:lnTo>
                <a:lnTo>
                  <a:pt x="34" y="27"/>
                </a:lnTo>
                <a:lnTo>
                  <a:pt x="20" y="27"/>
                </a:lnTo>
                <a:lnTo>
                  <a:pt x="0" y="30"/>
                </a:lnTo>
                <a:lnTo>
                  <a:pt x="0" y="18"/>
                </a:lnTo>
                <a:lnTo>
                  <a:pt x="20" y="15"/>
                </a:lnTo>
                <a:lnTo>
                  <a:pt x="34" y="15"/>
                </a:lnTo>
                <a:lnTo>
                  <a:pt x="46" y="12"/>
                </a:lnTo>
                <a:lnTo>
                  <a:pt x="58" y="12"/>
                </a:lnTo>
                <a:lnTo>
                  <a:pt x="66" y="9"/>
                </a:lnTo>
                <a:lnTo>
                  <a:pt x="73" y="6"/>
                </a:lnTo>
                <a:lnTo>
                  <a:pt x="78" y="6"/>
                </a:lnTo>
                <a:lnTo>
                  <a:pt x="78" y="6"/>
                </a:lnTo>
                <a:lnTo>
                  <a:pt x="78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277">
            <a:extLst>
              <a:ext uri="{FF2B5EF4-FFF2-40B4-BE49-F238E27FC236}">
                <a16:creationId xmlns:a16="http://schemas.microsoft.com/office/drawing/2014/main" xmlns="" id="{A376ADD9-CBC5-4E8F-8ECE-ED79BCB2C126}"/>
              </a:ext>
            </a:extLst>
          </p:cNvPr>
          <p:cNvSpPr>
            <a:spLocks/>
          </p:cNvSpPr>
          <p:nvPr/>
        </p:nvSpPr>
        <p:spPr bwMode="auto">
          <a:xfrm>
            <a:off x="2539257" y="4094416"/>
            <a:ext cx="904162" cy="301148"/>
          </a:xfrm>
          <a:custGeom>
            <a:avLst/>
            <a:gdLst>
              <a:gd name="T0" fmla="*/ 21 w 159"/>
              <a:gd name="T1" fmla="*/ 29 h 29"/>
              <a:gd name="T2" fmla="*/ 21 w 159"/>
              <a:gd name="T3" fmla="*/ 29 h 29"/>
              <a:gd name="T4" fmla="*/ 19 w 159"/>
              <a:gd name="T5" fmla="*/ 29 h 29"/>
              <a:gd name="T6" fmla="*/ 12 w 159"/>
              <a:gd name="T7" fmla="*/ 27 h 29"/>
              <a:gd name="T8" fmla="*/ 9 w 159"/>
              <a:gd name="T9" fmla="*/ 27 h 29"/>
              <a:gd name="T10" fmla="*/ 7 w 159"/>
              <a:gd name="T11" fmla="*/ 24 h 29"/>
              <a:gd name="T12" fmla="*/ 2 w 159"/>
              <a:gd name="T13" fmla="*/ 21 h 29"/>
              <a:gd name="T14" fmla="*/ 0 w 159"/>
              <a:gd name="T15" fmla="*/ 18 h 29"/>
              <a:gd name="T16" fmla="*/ 14 w 159"/>
              <a:gd name="T17" fmla="*/ 15 h 29"/>
              <a:gd name="T18" fmla="*/ 29 w 159"/>
              <a:gd name="T19" fmla="*/ 15 h 29"/>
              <a:gd name="T20" fmla="*/ 41 w 159"/>
              <a:gd name="T21" fmla="*/ 12 h 29"/>
              <a:gd name="T22" fmla="*/ 53 w 159"/>
              <a:gd name="T23" fmla="*/ 9 h 29"/>
              <a:gd name="T24" fmla="*/ 63 w 159"/>
              <a:gd name="T25" fmla="*/ 9 h 29"/>
              <a:gd name="T26" fmla="*/ 72 w 159"/>
              <a:gd name="T27" fmla="*/ 6 h 29"/>
              <a:gd name="T28" fmla="*/ 82 w 159"/>
              <a:gd name="T29" fmla="*/ 6 h 29"/>
              <a:gd name="T30" fmla="*/ 92 w 159"/>
              <a:gd name="T31" fmla="*/ 3 h 29"/>
              <a:gd name="T32" fmla="*/ 99 w 159"/>
              <a:gd name="T33" fmla="*/ 3 h 29"/>
              <a:gd name="T34" fmla="*/ 104 w 159"/>
              <a:gd name="T35" fmla="*/ 3 h 29"/>
              <a:gd name="T36" fmla="*/ 111 w 159"/>
              <a:gd name="T37" fmla="*/ 0 h 29"/>
              <a:gd name="T38" fmla="*/ 116 w 159"/>
              <a:gd name="T39" fmla="*/ 0 h 29"/>
              <a:gd name="T40" fmla="*/ 118 w 159"/>
              <a:gd name="T41" fmla="*/ 0 h 29"/>
              <a:gd name="T42" fmla="*/ 123 w 159"/>
              <a:gd name="T43" fmla="*/ 0 h 29"/>
              <a:gd name="T44" fmla="*/ 123 w 159"/>
              <a:gd name="T45" fmla="*/ 0 h 29"/>
              <a:gd name="T46" fmla="*/ 125 w 159"/>
              <a:gd name="T47" fmla="*/ 0 h 29"/>
              <a:gd name="T48" fmla="*/ 128 w 159"/>
              <a:gd name="T49" fmla="*/ 0 h 29"/>
              <a:gd name="T50" fmla="*/ 133 w 159"/>
              <a:gd name="T51" fmla="*/ 0 h 29"/>
              <a:gd name="T52" fmla="*/ 140 w 159"/>
              <a:gd name="T53" fmla="*/ 0 h 29"/>
              <a:gd name="T54" fmla="*/ 145 w 159"/>
              <a:gd name="T55" fmla="*/ 0 h 29"/>
              <a:gd name="T56" fmla="*/ 152 w 159"/>
              <a:gd name="T57" fmla="*/ 3 h 29"/>
              <a:gd name="T58" fmla="*/ 157 w 159"/>
              <a:gd name="T59" fmla="*/ 3 h 29"/>
              <a:gd name="T60" fmla="*/ 159 w 159"/>
              <a:gd name="T61" fmla="*/ 6 h 29"/>
              <a:gd name="T62" fmla="*/ 159 w 159"/>
              <a:gd name="T63" fmla="*/ 9 h 29"/>
              <a:gd name="T64" fmla="*/ 159 w 159"/>
              <a:gd name="T65" fmla="*/ 9 h 29"/>
              <a:gd name="T66" fmla="*/ 159 w 159"/>
              <a:gd name="T67" fmla="*/ 12 h 29"/>
              <a:gd name="T68" fmla="*/ 157 w 159"/>
              <a:gd name="T69" fmla="*/ 12 h 29"/>
              <a:gd name="T70" fmla="*/ 154 w 159"/>
              <a:gd name="T71" fmla="*/ 15 h 29"/>
              <a:gd name="T72" fmla="*/ 152 w 159"/>
              <a:gd name="T73" fmla="*/ 15 h 29"/>
              <a:gd name="T74" fmla="*/ 147 w 159"/>
              <a:gd name="T75" fmla="*/ 15 h 29"/>
              <a:gd name="T76" fmla="*/ 142 w 159"/>
              <a:gd name="T77" fmla="*/ 18 h 29"/>
              <a:gd name="T78" fmla="*/ 138 w 159"/>
              <a:gd name="T79" fmla="*/ 18 h 29"/>
              <a:gd name="T80" fmla="*/ 133 w 159"/>
              <a:gd name="T81" fmla="*/ 18 h 29"/>
              <a:gd name="T82" fmla="*/ 125 w 159"/>
              <a:gd name="T83" fmla="*/ 21 h 29"/>
              <a:gd name="T84" fmla="*/ 118 w 159"/>
              <a:gd name="T85" fmla="*/ 21 h 29"/>
              <a:gd name="T86" fmla="*/ 111 w 159"/>
              <a:gd name="T87" fmla="*/ 21 h 29"/>
              <a:gd name="T88" fmla="*/ 101 w 159"/>
              <a:gd name="T89" fmla="*/ 24 h 29"/>
              <a:gd name="T90" fmla="*/ 92 w 159"/>
              <a:gd name="T91" fmla="*/ 24 h 29"/>
              <a:gd name="T92" fmla="*/ 82 w 159"/>
              <a:gd name="T93" fmla="*/ 24 h 29"/>
              <a:gd name="T94" fmla="*/ 72 w 159"/>
              <a:gd name="T95" fmla="*/ 27 h 29"/>
              <a:gd name="T96" fmla="*/ 60 w 159"/>
              <a:gd name="T97" fmla="*/ 27 h 29"/>
              <a:gd name="T98" fmla="*/ 53 w 159"/>
              <a:gd name="T99" fmla="*/ 27 h 29"/>
              <a:gd name="T100" fmla="*/ 43 w 159"/>
              <a:gd name="T101" fmla="*/ 29 h 29"/>
              <a:gd name="T102" fmla="*/ 38 w 159"/>
              <a:gd name="T103" fmla="*/ 29 h 29"/>
              <a:gd name="T104" fmla="*/ 31 w 159"/>
              <a:gd name="T105" fmla="*/ 29 h 29"/>
              <a:gd name="T106" fmla="*/ 26 w 159"/>
              <a:gd name="T107" fmla="*/ 29 h 29"/>
              <a:gd name="T108" fmla="*/ 24 w 159"/>
              <a:gd name="T109" fmla="*/ 29 h 29"/>
              <a:gd name="T110" fmla="*/ 21 w 159"/>
              <a:gd name="T111" fmla="*/ 29 h 29"/>
              <a:gd name="T112" fmla="*/ 21 w 159"/>
              <a:gd name="T113" fmla="*/ 2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9" h="29">
                <a:moveTo>
                  <a:pt x="21" y="29"/>
                </a:moveTo>
                <a:lnTo>
                  <a:pt x="21" y="29"/>
                </a:lnTo>
                <a:lnTo>
                  <a:pt x="19" y="29"/>
                </a:lnTo>
                <a:lnTo>
                  <a:pt x="12" y="27"/>
                </a:lnTo>
                <a:lnTo>
                  <a:pt x="9" y="27"/>
                </a:lnTo>
                <a:lnTo>
                  <a:pt x="7" y="24"/>
                </a:lnTo>
                <a:lnTo>
                  <a:pt x="2" y="21"/>
                </a:lnTo>
                <a:lnTo>
                  <a:pt x="0" y="18"/>
                </a:lnTo>
                <a:lnTo>
                  <a:pt x="14" y="15"/>
                </a:lnTo>
                <a:lnTo>
                  <a:pt x="29" y="15"/>
                </a:lnTo>
                <a:lnTo>
                  <a:pt x="41" y="12"/>
                </a:lnTo>
                <a:lnTo>
                  <a:pt x="53" y="9"/>
                </a:lnTo>
                <a:lnTo>
                  <a:pt x="63" y="9"/>
                </a:lnTo>
                <a:lnTo>
                  <a:pt x="72" y="6"/>
                </a:lnTo>
                <a:lnTo>
                  <a:pt x="82" y="6"/>
                </a:lnTo>
                <a:lnTo>
                  <a:pt x="92" y="3"/>
                </a:lnTo>
                <a:lnTo>
                  <a:pt x="99" y="3"/>
                </a:lnTo>
                <a:lnTo>
                  <a:pt x="104" y="3"/>
                </a:lnTo>
                <a:lnTo>
                  <a:pt x="111" y="0"/>
                </a:lnTo>
                <a:lnTo>
                  <a:pt x="116" y="0"/>
                </a:lnTo>
                <a:lnTo>
                  <a:pt x="118" y="0"/>
                </a:lnTo>
                <a:lnTo>
                  <a:pt x="123" y="0"/>
                </a:lnTo>
                <a:lnTo>
                  <a:pt x="123" y="0"/>
                </a:lnTo>
                <a:lnTo>
                  <a:pt x="125" y="0"/>
                </a:lnTo>
                <a:lnTo>
                  <a:pt x="128" y="0"/>
                </a:lnTo>
                <a:lnTo>
                  <a:pt x="133" y="0"/>
                </a:lnTo>
                <a:lnTo>
                  <a:pt x="140" y="0"/>
                </a:lnTo>
                <a:lnTo>
                  <a:pt x="145" y="0"/>
                </a:lnTo>
                <a:lnTo>
                  <a:pt x="152" y="3"/>
                </a:lnTo>
                <a:lnTo>
                  <a:pt x="157" y="3"/>
                </a:lnTo>
                <a:lnTo>
                  <a:pt x="159" y="6"/>
                </a:lnTo>
                <a:lnTo>
                  <a:pt x="159" y="9"/>
                </a:lnTo>
                <a:lnTo>
                  <a:pt x="159" y="9"/>
                </a:lnTo>
                <a:lnTo>
                  <a:pt x="159" y="12"/>
                </a:lnTo>
                <a:lnTo>
                  <a:pt x="157" y="12"/>
                </a:lnTo>
                <a:lnTo>
                  <a:pt x="154" y="15"/>
                </a:lnTo>
                <a:lnTo>
                  <a:pt x="152" y="15"/>
                </a:lnTo>
                <a:lnTo>
                  <a:pt x="147" y="15"/>
                </a:lnTo>
                <a:lnTo>
                  <a:pt x="142" y="18"/>
                </a:lnTo>
                <a:lnTo>
                  <a:pt x="138" y="18"/>
                </a:lnTo>
                <a:lnTo>
                  <a:pt x="133" y="18"/>
                </a:lnTo>
                <a:lnTo>
                  <a:pt x="125" y="21"/>
                </a:lnTo>
                <a:lnTo>
                  <a:pt x="118" y="21"/>
                </a:lnTo>
                <a:lnTo>
                  <a:pt x="111" y="21"/>
                </a:lnTo>
                <a:lnTo>
                  <a:pt x="101" y="24"/>
                </a:lnTo>
                <a:lnTo>
                  <a:pt x="92" y="24"/>
                </a:lnTo>
                <a:lnTo>
                  <a:pt x="82" y="24"/>
                </a:lnTo>
                <a:lnTo>
                  <a:pt x="72" y="27"/>
                </a:lnTo>
                <a:lnTo>
                  <a:pt x="60" y="27"/>
                </a:lnTo>
                <a:lnTo>
                  <a:pt x="53" y="27"/>
                </a:lnTo>
                <a:lnTo>
                  <a:pt x="43" y="29"/>
                </a:lnTo>
                <a:lnTo>
                  <a:pt x="38" y="29"/>
                </a:lnTo>
                <a:lnTo>
                  <a:pt x="31" y="29"/>
                </a:lnTo>
                <a:lnTo>
                  <a:pt x="26" y="29"/>
                </a:lnTo>
                <a:lnTo>
                  <a:pt x="24" y="29"/>
                </a:lnTo>
                <a:lnTo>
                  <a:pt x="21" y="29"/>
                </a:lnTo>
                <a:lnTo>
                  <a:pt x="21" y="2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278">
            <a:extLst>
              <a:ext uri="{FF2B5EF4-FFF2-40B4-BE49-F238E27FC236}">
                <a16:creationId xmlns:a16="http://schemas.microsoft.com/office/drawing/2014/main" xmlns="" id="{A4DC40EF-8851-427F-8599-FD38CDB031B9}"/>
              </a:ext>
            </a:extLst>
          </p:cNvPr>
          <p:cNvSpPr>
            <a:spLocks/>
          </p:cNvSpPr>
          <p:nvPr/>
        </p:nvSpPr>
        <p:spPr bwMode="auto">
          <a:xfrm>
            <a:off x="2772407" y="4312488"/>
            <a:ext cx="176285" cy="425758"/>
          </a:xfrm>
          <a:custGeom>
            <a:avLst/>
            <a:gdLst>
              <a:gd name="T0" fmla="*/ 0 w 31"/>
              <a:gd name="T1" fmla="*/ 41 h 41"/>
              <a:gd name="T2" fmla="*/ 5 w 31"/>
              <a:gd name="T3" fmla="*/ 35 h 41"/>
              <a:gd name="T4" fmla="*/ 7 w 31"/>
              <a:gd name="T5" fmla="*/ 29 h 41"/>
              <a:gd name="T6" fmla="*/ 12 w 31"/>
              <a:gd name="T7" fmla="*/ 23 h 41"/>
              <a:gd name="T8" fmla="*/ 14 w 31"/>
              <a:gd name="T9" fmla="*/ 17 h 41"/>
              <a:gd name="T10" fmla="*/ 17 w 31"/>
              <a:gd name="T11" fmla="*/ 8 h 41"/>
              <a:gd name="T12" fmla="*/ 17 w 31"/>
              <a:gd name="T13" fmla="*/ 0 h 41"/>
              <a:gd name="T14" fmla="*/ 24 w 31"/>
              <a:gd name="T15" fmla="*/ 6 h 41"/>
              <a:gd name="T16" fmla="*/ 29 w 31"/>
              <a:gd name="T17" fmla="*/ 8 h 41"/>
              <a:gd name="T18" fmla="*/ 29 w 31"/>
              <a:gd name="T19" fmla="*/ 11 h 41"/>
              <a:gd name="T20" fmla="*/ 31 w 31"/>
              <a:gd name="T21" fmla="*/ 14 h 41"/>
              <a:gd name="T22" fmla="*/ 29 w 31"/>
              <a:gd name="T23" fmla="*/ 14 h 41"/>
              <a:gd name="T24" fmla="*/ 29 w 31"/>
              <a:gd name="T25" fmla="*/ 17 h 41"/>
              <a:gd name="T26" fmla="*/ 24 w 31"/>
              <a:gd name="T27" fmla="*/ 23 h 41"/>
              <a:gd name="T28" fmla="*/ 17 w 31"/>
              <a:gd name="T29" fmla="*/ 29 h 41"/>
              <a:gd name="T30" fmla="*/ 12 w 31"/>
              <a:gd name="T31" fmla="*/ 32 h 41"/>
              <a:gd name="T32" fmla="*/ 7 w 31"/>
              <a:gd name="T33" fmla="*/ 38 h 41"/>
              <a:gd name="T34" fmla="*/ 2 w 31"/>
              <a:gd name="T35" fmla="*/ 38 h 41"/>
              <a:gd name="T36" fmla="*/ 0 w 31"/>
              <a:gd name="T37" fmla="*/ 41 h 41"/>
              <a:gd name="T38" fmla="*/ 0 w 31"/>
              <a:gd name="T39" fmla="*/ 41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1" h="41">
                <a:moveTo>
                  <a:pt x="0" y="41"/>
                </a:moveTo>
                <a:lnTo>
                  <a:pt x="5" y="35"/>
                </a:lnTo>
                <a:lnTo>
                  <a:pt x="7" y="29"/>
                </a:lnTo>
                <a:lnTo>
                  <a:pt x="12" y="23"/>
                </a:lnTo>
                <a:lnTo>
                  <a:pt x="14" y="17"/>
                </a:lnTo>
                <a:lnTo>
                  <a:pt x="17" y="8"/>
                </a:lnTo>
                <a:lnTo>
                  <a:pt x="17" y="0"/>
                </a:lnTo>
                <a:lnTo>
                  <a:pt x="24" y="6"/>
                </a:lnTo>
                <a:lnTo>
                  <a:pt x="29" y="8"/>
                </a:lnTo>
                <a:lnTo>
                  <a:pt x="29" y="11"/>
                </a:lnTo>
                <a:lnTo>
                  <a:pt x="31" y="14"/>
                </a:lnTo>
                <a:lnTo>
                  <a:pt x="29" y="14"/>
                </a:lnTo>
                <a:lnTo>
                  <a:pt x="29" y="17"/>
                </a:lnTo>
                <a:lnTo>
                  <a:pt x="24" y="23"/>
                </a:lnTo>
                <a:lnTo>
                  <a:pt x="17" y="29"/>
                </a:lnTo>
                <a:lnTo>
                  <a:pt x="12" y="32"/>
                </a:lnTo>
                <a:lnTo>
                  <a:pt x="7" y="38"/>
                </a:lnTo>
                <a:lnTo>
                  <a:pt x="2" y="38"/>
                </a:lnTo>
                <a:lnTo>
                  <a:pt x="0" y="41"/>
                </a:lnTo>
                <a:lnTo>
                  <a:pt x="0" y="4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279">
            <a:extLst>
              <a:ext uri="{FF2B5EF4-FFF2-40B4-BE49-F238E27FC236}">
                <a16:creationId xmlns:a16="http://schemas.microsoft.com/office/drawing/2014/main" xmlns="" id="{5201115A-2859-454C-8E83-30384E367384}"/>
              </a:ext>
            </a:extLst>
          </p:cNvPr>
          <p:cNvSpPr>
            <a:spLocks/>
          </p:cNvSpPr>
          <p:nvPr/>
        </p:nvSpPr>
        <p:spPr bwMode="auto">
          <a:xfrm>
            <a:off x="2550631" y="4644786"/>
            <a:ext cx="193342" cy="893048"/>
          </a:xfrm>
          <a:custGeom>
            <a:avLst/>
            <a:gdLst>
              <a:gd name="T0" fmla="*/ 34 w 34"/>
              <a:gd name="T1" fmla="*/ 3 h 86"/>
              <a:gd name="T2" fmla="*/ 34 w 34"/>
              <a:gd name="T3" fmla="*/ 15 h 86"/>
              <a:gd name="T4" fmla="*/ 34 w 34"/>
              <a:gd name="T5" fmla="*/ 27 h 86"/>
              <a:gd name="T6" fmla="*/ 34 w 34"/>
              <a:gd name="T7" fmla="*/ 38 h 86"/>
              <a:gd name="T8" fmla="*/ 34 w 34"/>
              <a:gd name="T9" fmla="*/ 50 h 86"/>
              <a:gd name="T10" fmla="*/ 32 w 34"/>
              <a:gd name="T11" fmla="*/ 62 h 86"/>
              <a:gd name="T12" fmla="*/ 29 w 34"/>
              <a:gd name="T13" fmla="*/ 71 h 86"/>
              <a:gd name="T14" fmla="*/ 29 w 34"/>
              <a:gd name="T15" fmla="*/ 77 h 86"/>
              <a:gd name="T16" fmla="*/ 29 w 34"/>
              <a:gd name="T17" fmla="*/ 80 h 86"/>
              <a:gd name="T18" fmla="*/ 27 w 34"/>
              <a:gd name="T19" fmla="*/ 83 h 86"/>
              <a:gd name="T20" fmla="*/ 27 w 34"/>
              <a:gd name="T21" fmla="*/ 83 h 86"/>
              <a:gd name="T22" fmla="*/ 22 w 34"/>
              <a:gd name="T23" fmla="*/ 86 h 86"/>
              <a:gd name="T24" fmla="*/ 17 w 34"/>
              <a:gd name="T25" fmla="*/ 86 h 86"/>
              <a:gd name="T26" fmla="*/ 12 w 34"/>
              <a:gd name="T27" fmla="*/ 86 h 86"/>
              <a:gd name="T28" fmla="*/ 10 w 34"/>
              <a:gd name="T29" fmla="*/ 83 h 86"/>
              <a:gd name="T30" fmla="*/ 5 w 34"/>
              <a:gd name="T31" fmla="*/ 77 h 86"/>
              <a:gd name="T32" fmla="*/ 3 w 34"/>
              <a:gd name="T33" fmla="*/ 74 h 86"/>
              <a:gd name="T34" fmla="*/ 0 w 34"/>
              <a:gd name="T35" fmla="*/ 68 h 86"/>
              <a:gd name="T36" fmla="*/ 3 w 34"/>
              <a:gd name="T37" fmla="*/ 59 h 86"/>
              <a:gd name="T38" fmla="*/ 3 w 34"/>
              <a:gd name="T39" fmla="*/ 53 h 86"/>
              <a:gd name="T40" fmla="*/ 3 w 34"/>
              <a:gd name="T41" fmla="*/ 47 h 86"/>
              <a:gd name="T42" fmla="*/ 3 w 34"/>
              <a:gd name="T43" fmla="*/ 41 h 86"/>
              <a:gd name="T44" fmla="*/ 3 w 34"/>
              <a:gd name="T45" fmla="*/ 35 h 86"/>
              <a:gd name="T46" fmla="*/ 3 w 34"/>
              <a:gd name="T47" fmla="*/ 27 h 86"/>
              <a:gd name="T48" fmla="*/ 3 w 34"/>
              <a:gd name="T49" fmla="*/ 21 h 86"/>
              <a:gd name="T50" fmla="*/ 3 w 34"/>
              <a:gd name="T51" fmla="*/ 15 h 86"/>
              <a:gd name="T52" fmla="*/ 0 w 34"/>
              <a:gd name="T53" fmla="*/ 12 h 86"/>
              <a:gd name="T54" fmla="*/ 0 w 34"/>
              <a:gd name="T55" fmla="*/ 6 h 86"/>
              <a:gd name="T56" fmla="*/ 0 w 34"/>
              <a:gd name="T57" fmla="*/ 3 h 86"/>
              <a:gd name="T58" fmla="*/ 3 w 34"/>
              <a:gd name="T59" fmla="*/ 0 h 86"/>
              <a:gd name="T60" fmla="*/ 3 w 34"/>
              <a:gd name="T61" fmla="*/ 0 h 86"/>
              <a:gd name="T62" fmla="*/ 5 w 34"/>
              <a:gd name="T63" fmla="*/ 0 h 86"/>
              <a:gd name="T64" fmla="*/ 7 w 34"/>
              <a:gd name="T65" fmla="*/ 0 h 86"/>
              <a:gd name="T66" fmla="*/ 10 w 34"/>
              <a:gd name="T67" fmla="*/ 0 h 86"/>
              <a:gd name="T68" fmla="*/ 15 w 34"/>
              <a:gd name="T69" fmla="*/ 0 h 86"/>
              <a:gd name="T70" fmla="*/ 19 w 34"/>
              <a:gd name="T71" fmla="*/ 0 h 86"/>
              <a:gd name="T72" fmla="*/ 27 w 34"/>
              <a:gd name="T73" fmla="*/ 3 h 86"/>
              <a:gd name="T74" fmla="*/ 34 w 34"/>
              <a:gd name="T75" fmla="*/ 3 h 86"/>
              <a:gd name="T76" fmla="*/ 34 w 34"/>
              <a:gd name="T77" fmla="*/ 3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" h="86">
                <a:moveTo>
                  <a:pt x="34" y="3"/>
                </a:moveTo>
                <a:lnTo>
                  <a:pt x="34" y="15"/>
                </a:lnTo>
                <a:lnTo>
                  <a:pt x="34" y="27"/>
                </a:lnTo>
                <a:lnTo>
                  <a:pt x="34" y="38"/>
                </a:lnTo>
                <a:lnTo>
                  <a:pt x="34" y="50"/>
                </a:lnTo>
                <a:lnTo>
                  <a:pt x="32" y="62"/>
                </a:lnTo>
                <a:lnTo>
                  <a:pt x="29" y="71"/>
                </a:lnTo>
                <a:lnTo>
                  <a:pt x="29" y="77"/>
                </a:lnTo>
                <a:lnTo>
                  <a:pt x="29" y="80"/>
                </a:lnTo>
                <a:lnTo>
                  <a:pt x="27" y="83"/>
                </a:lnTo>
                <a:lnTo>
                  <a:pt x="27" y="83"/>
                </a:lnTo>
                <a:lnTo>
                  <a:pt x="22" y="86"/>
                </a:lnTo>
                <a:lnTo>
                  <a:pt x="17" y="86"/>
                </a:lnTo>
                <a:lnTo>
                  <a:pt x="12" y="86"/>
                </a:lnTo>
                <a:lnTo>
                  <a:pt x="10" y="83"/>
                </a:lnTo>
                <a:lnTo>
                  <a:pt x="5" y="77"/>
                </a:lnTo>
                <a:lnTo>
                  <a:pt x="3" y="74"/>
                </a:lnTo>
                <a:lnTo>
                  <a:pt x="0" y="68"/>
                </a:lnTo>
                <a:lnTo>
                  <a:pt x="3" y="59"/>
                </a:lnTo>
                <a:lnTo>
                  <a:pt x="3" y="53"/>
                </a:lnTo>
                <a:lnTo>
                  <a:pt x="3" y="47"/>
                </a:lnTo>
                <a:lnTo>
                  <a:pt x="3" y="41"/>
                </a:lnTo>
                <a:lnTo>
                  <a:pt x="3" y="35"/>
                </a:lnTo>
                <a:lnTo>
                  <a:pt x="3" y="27"/>
                </a:lnTo>
                <a:lnTo>
                  <a:pt x="3" y="21"/>
                </a:lnTo>
                <a:lnTo>
                  <a:pt x="3" y="15"/>
                </a:lnTo>
                <a:lnTo>
                  <a:pt x="0" y="12"/>
                </a:lnTo>
                <a:lnTo>
                  <a:pt x="0" y="6"/>
                </a:lnTo>
                <a:lnTo>
                  <a:pt x="0" y="3"/>
                </a:lnTo>
                <a:lnTo>
                  <a:pt x="3" y="0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10" y="0"/>
                </a:lnTo>
                <a:lnTo>
                  <a:pt x="15" y="0"/>
                </a:lnTo>
                <a:lnTo>
                  <a:pt x="19" y="0"/>
                </a:lnTo>
                <a:lnTo>
                  <a:pt x="27" y="3"/>
                </a:lnTo>
                <a:lnTo>
                  <a:pt x="34" y="3"/>
                </a:lnTo>
                <a:lnTo>
                  <a:pt x="34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280">
            <a:extLst>
              <a:ext uri="{FF2B5EF4-FFF2-40B4-BE49-F238E27FC236}">
                <a16:creationId xmlns:a16="http://schemas.microsoft.com/office/drawing/2014/main" xmlns="" id="{6967ECA3-78CF-44A1-8043-00DF846F09E4}"/>
              </a:ext>
            </a:extLst>
          </p:cNvPr>
          <p:cNvSpPr>
            <a:spLocks/>
          </p:cNvSpPr>
          <p:nvPr/>
        </p:nvSpPr>
        <p:spPr bwMode="auto">
          <a:xfrm>
            <a:off x="2357288" y="4862853"/>
            <a:ext cx="705131" cy="1100733"/>
          </a:xfrm>
          <a:custGeom>
            <a:avLst/>
            <a:gdLst>
              <a:gd name="T0" fmla="*/ 85 w 124"/>
              <a:gd name="T1" fmla="*/ 29 h 106"/>
              <a:gd name="T2" fmla="*/ 87 w 124"/>
              <a:gd name="T3" fmla="*/ 23 h 106"/>
              <a:gd name="T4" fmla="*/ 87 w 124"/>
              <a:gd name="T5" fmla="*/ 17 h 106"/>
              <a:gd name="T6" fmla="*/ 87 w 124"/>
              <a:gd name="T7" fmla="*/ 12 h 106"/>
              <a:gd name="T8" fmla="*/ 85 w 124"/>
              <a:gd name="T9" fmla="*/ 12 h 106"/>
              <a:gd name="T10" fmla="*/ 85 w 124"/>
              <a:gd name="T11" fmla="*/ 9 h 106"/>
              <a:gd name="T12" fmla="*/ 85 w 124"/>
              <a:gd name="T13" fmla="*/ 9 h 106"/>
              <a:gd name="T14" fmla="*/ 85 w 124"/>
              <a:gd name="T15" fmla="*/ 6 h 106"/>
              <a:gd name="T16" fmla="*/ 85 w 124"/>
              <a:gd name="T17" fmla="*/ 3 h 106"/>
              <a:gd name="T18" fmla="*/ 87 w 124"/>
              <a:gd name="T19" fmla="*/ 3 h 106"/>
              <a:gd name="T20" fmla="*/ 92 w 124"/>
              <a:gd name="T21" fmla="*/ 0 h 106"/>
              <a:gd name="T22" fmla="*/ 97 w 124"/>
              <a:gd name="T23" fmla="*/ 0 h 106"/>
              <a:gd name="T24" fmla="*/ 104 w 124"/>
              <a:gd name="T25" fmla="*/ 3 h 106"/>
              <a:gd name="T26" fmla="*/ 111 w 124"/>
              <a:gd name="T27" fmla="*/ 3 h 106"/>
              <a:gd name="T28" fmla="*/ 116 w 124"/>
              <a:gd name="T29" fmla="*/ 6 h 106"/>
              <a:gd name="T30" fmla="*/ 121 w 124"/>
              <a:gd name="T31" fmla="*/ 6 h 106"/>
              <a:gd name="T32" fmla="*/ 124 w 124"/>
              <a:gd name="T33" fmla="*/ 9 h 106"/>
              <a:gd name="T34" fmla="*/ 124 w 124"/>
              <a:gd name="T35" fmla="*/ 12 h 106"/>
              <a:gd name="T36" fmla="*/ 124 w 124"/>
              <a:gd name="T37" fmla="*/ 14 h 106"/>
              <a:gd name="T38" fmla="*/ 124 w 124"/>
              <a:gd name="T39" fmla="*/ 20 h 106"/>
              <a:gd name="T40" fmla="*/ 121 w 124"/>
              <a:gd name="T41" fmla="*/ 26 h 106"/>
              <a:gd name="T42" fmla="*/ 119 w 124"/>
              <a:gd name="T43" fmla="*/ 35 h 106"/>
              <a:gd name="T44" fmla="*/ 116 w 124"/>
              <a:gd name="T45" fmla="*/ 44 h 106"/>
              <a:gd name="T46" fmla="*/ 111 w 124"/>
              <a:gd name="T47" fmla="*/ 50 h 106"/>
              <a:gd name="T48" fmla="*/ 107 w 124"/>
              <a:gd name="T49" fmla="*/ 59 h 106"/>
              <a:gd name="T50" fmla="*/ 99 w 124"/>
              <a:gd name="T51" fmla="*/ 65 h 106"/>
              <a:gd name="T52" fmla="*/ 92 w 124"/>
              <a:gd name="T53" fmla="*/ 71 h 106"/>
              <a:gd name="T54" fmla="*/ 82 w 124"/>
              <a:gd name="T55" fmla="*/ 76 h 106"/>
              <a:gd name="T56" fmla="*/ 75 w 124"/>
              <a:gd name="T57" fmla="*/ 82 h 106"/>
              <a:gd name="T58" fmla="*/ 66 w 124"/>
              <a:gd name="T59" fmla="*/ 88 h 106"/>
              <a:gd name="T60" fmla="*/ 56 w 124"/>
              <a:gd name="T61" fmla="*/ 94 h 106"/>
              <a:gd name="T62" fmla="*/ 44 w 124"/>
              <a:gd name="T63" fmla="*/ 97 h 106"/>
              <a:gd name="T64" fmla="*/ 34 w 124"/>
              <a:gd name="T65" fmla="*/ 100 h 106"/>
              <a:gd name="T66" fmla="*/ 27 w 124"/>
              <a:gd name="T67" fmla="*/ 103 h 106"/>
              <a:gd name="T68" fmla="*/ 22 w 124"/>
              <a:gd name="T69" fmla="*/ 103 h 106"/>
              <a:gd name="T70" fmla="*/ 17 w 124"/>
              <a:gd name="T71" fmla="*/ 103 h 106"/>
              <a:gd name="T72" fmla="*/ 15 w 124"/>
              <a:gd name="T73" fmla="*/ 106 h 106"/>
              <a:gd name="T74" fmla="*/ 8 w 124"/>
              <a:gd name="T75" fmla="*/ 106 h 106"/>
              <a:gd name="T76" fmla="*/ 3 w 124"/>
              <a:gd name="T77" fmla="*/ 106 h 106"/>
              <a:gd name="T78" fmla="*/ 0 w 124"/>
              <a:gd name="T79" fmla="*/ 103 h 106"/>
              <a:gd name="T80" fmla="*/ 0 w 124"/>
              <a:gd name="T81" fmla="*/ 103 h 106"/>
              <a:gd name="T82" fmla="*/ 3 w 124"/>
              <a:gd name="T83" fmla="*/ 103 h 106"/>
              <a:gd name="T84" fmla="*/ 5 w 124"/>
              <a:gd name="T85" fmla="*/ 100 h 106"/>
              <a:gd name="T86" fmla="*/ 8 w 124"/>
              <a:gd name="T87" fmla="*/ 97 h 106"/>
              <a:gd name="T88" fmla="*/ 12 w 124"/>
              <a:gd name="T89" fmla="*/ 94 h 106"/>
              <a:gd name="T90" fmla="*/ 17 w 124"/>
              <a:gd name="T91" fmla="*/ 91 h 106"/>
              <a:gd name="T92" fmla="*/ 24 w 124"/>
              <a:gd name="T93" fmla="*/ 88 h 106"/>
              <a:gd name="T94" fmla="*/ 39 w 124"/>
              <a:gd name="T95" fmla="*/ 82 h 106"/>
              <a:gd name="T96" fmla="*/ 51 w 124"/>
              <a:gd name="T97" fmla="*/ 73 h 106"/>
              <a:gd name="T98" fmla="*/ 61 w 124"/>
              <a:gd name="T99" fmla="*/ 68 h 106"/>
              <a:gd name="T100" fmla="*/ 68 w 124"/>
              <a:gd name="T101" fmla="*/ 59 h 106"/>
              <a:gd name="T102" fmla="*/ 75 w 124"/>
              <a:gd name="T103" fmla="*/ 53 h 106"/>
              <a:gd name="T104" fmla="*/ 80 w 124"/>
              <a:gd name="T105" fmla="*/ 47 h 106"/>
              <a:gd name="T106" fmla="*/ 82 w 124"/>
              <a:gd name="T107" fmla="*/ 38 h 106"/>
              <a:gd name="T108" fmla="*/ 85 w 124"/>
              <a:gd name="T109" fmla="*/ 29 h 106"/>
              <a:gd name="T110" fmla="*/ 85 w 124"/>
              <a:gd name="T111" fmla="*/ 29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4" h="106">
                <a:moveTo>
                  <a:pt x="85" y="29"/>
                </a:moveTo>
                <a:lnTo>
                  <a:pt x="87" y="23"/>
                </a:lnTo>
                <a:lnTo>
                  <a:pt x="87" y="17"/>
                </a:lnTo>
                <a:lnTo>
                  <a:pt x="87" y="12"/>
                </a:lnTo>
                <a:lnTo>
                  <a:pt x="85" y="12"/>
                </a:lnTo>
                <a:lnTo>
                  <a:pt x="85" y="9"/>
                </a:lnTo>
                <a:lnTo>
                  <a:pt x="85" y="9"/>
                </a:lnTo>
                <a:lnTo>
                  <a:pt x="85" y="6"/>
                </a:lnTo>
                <a:lnTo>
                  <a:pt x="85" y="3"/>
                </a:lnTo>
                <a:lnTo>
                  <a:pt x="87" y="3"/>
                </a:lnTo>
                <a:lnTo>
                  <a:pt x="92" y="0"/>
                </a:lnTo>
                <a:lnTo>
                  <a:pt x="97" y="0"/>
                </a:lnTo>
                <a:lnTo>
                  <a:pt x="104" y="3"/>
                </a:lnTo>
                <a:lnTo>
                  <a:pt x="111" y="3"/>
                </a:lnTo>
                <a:lnTo>
                  <a:pt x="116" y="6"/>
                </a:lnTo>
                <a:lnTo>
                  <a:pt x="121" y="6"/>
                </a:lnTo>
                <a:lnTo>
                  <a:pt x="124" y="9"/>
                </a:lnTo>
                <a:lnTo>
                  <a:pt x="124" y="12"/>
                </a:lnTo>
                <a:lnTo>
                  <a:pt x="124" y="14"/>
                </a:lnTo>
                <a:lnTo>
                  <a:pt x="124" y="20"/>
                </a:lnTo>
                <a:lnTo>
                  <a:pt x="121" y="26"/>
                </a:lnTo>
                <a:lnTo>
                  <a:pt x="119" y="35"/>
                </a:lnTo>
                <a:lnTo>
                  <a:pt x="116" y="44"/>
                </a:lnTo>
                <a:lnTo>
                  <a:pt x="111" y="50"/>
                </a:lnTo>
                <a:lnTo>
                  <a:pt x="107" y="59"/>
                </a:lnTo>
                <a:lnTo>
                  <a:pt x="99" y="65"/>
                </a:lnTo>
                <a:lnTo>
                  <a:pt x="92" y="71"/>
                </a:lnTo>
                <a:lnTo>
                  <a:pt x="82" y="76"/>
                </a:lnTo>
                <a:lnTo>
                  <a:pt x="75" y="82"/>
                </a:lnTo>
                <a:lnTo>
                  <a:pt x="66" y="88"/>
                </a:lnTo>
                <a:lnTo>
                  <a:pt x="56" y="94"/>
                </a:lnTo>
                <a:lnTo>
                  <a:pt x="44" y="97"/>
                </a:lnTo>
                <a:lnTo>
                  <a:pt x="34" y="100"/>
                </a:lnTo>
                <a:lnTo>
                  <a:pt x="27" y="103"/>
                </a:lnTo>
                <a:lnTo>
                  <a:pt x="22" y="103"/>
                </a:lnTo>
                <a:lnTo>
                  <a:pt x="17" y="103"/>
                </a:lnTo>
                <a:lnTo>
                  <a:pt x="15" y="106"/>
                </a:lnTo>
                <a:lnTo>
                  <a:pt x="8" y="106"/>
                </a:lnTo>
                <a:lnTo>
                  <a:pt x="3" y="106"/>
                </a:lnTo>
                <a:lnTo>
                  <a:pt x="0" y="103"/>
                </a:lnTo>
                <a:lnTo>
                  <a:pt x="0" y="103"/>
                </a:lnTo>
                <a:lnTo>
                  <a:pt x="3" y="103"/>
                </a:lnTo>
                <a:lnTo>
                  <a:pt x="5" y="100"/>
                </a:lnTo>
                <a:lnTo>
                  <a:pt x="8" y="97"/>
                </a:lnTo>
                <a:lnTo>
                  <a:pt x="12" y="94"/>
                </a:lnTo>
                <a:lnTo>
                  <a:pt x="17" y="91"/>
                </a:lnTo>
                <a:lnTo>
                  <a:pt x="24" y="88"/>
                </a:lnTo>
                <a:lnTo>
                  <a:pt x="39" y="82"/>
                </a:lnTo>
                <a:lnTo>
                  <a:pt x="51" y="73"/>
                </a:lnTo>
                <a:lnTo>
                  <a:pt x="61" y="68"/>
                </a:lnTo>
                <a:lnTo>
                  <a:pt x="68" y="59"/>
                </a:lnTo>
                <a:lnTo>
                  <a:pt x="75" y="53"/>
                </a:lnTo>
                <a:lnTo>
                  <a:pt x="80" y="47"/>
                </a:lnTo>
                <a:lnTo>
                  <a:pt x="82" y="38"/>
                </a:lnTo>
                <a:lnTo>
                  <a:pt x="85" y="29"/>
                </a:lnTo>
                <a:lnTo>
                  <a:pt x="85" y="2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281">
            <a:extLst>
              <a:ext uri="{FF2B5EF4-FFF2-40B4-BE49-F238E27FC236}">
                <a16:creationId xmlns:a16="http://schemas.microsoft.com/office/drawing/2014/main" xmlns="" id="{C98D7B61-F511-4A04-BDD0-3162E32C4724}"/>
              </a:ext>
            </a:extLst>
          </p:cNvPr>
          <p:cNvSpPr>
            <a:spLocks/>
          </p:cNvSpPr>
          <p:nvPr/>
        </p:nvSpPr>
        <p:spPr bwMode="auto">
          <a:xfrm>
            <a:off x="2920257" y="5537834"/>
            <a:ext cx="494731" cy="456908"/>
          </a:xfrm>
          <a:custGeom>
            <a:avLst/>
            <a:gdLst>
              <a:gd name="T0" fmla="*/ 51 w 87"/>
              <a:gd name="T1" fmla="*/ 6 h 44"/>
              <a:gd name="T2" fmla="*/ 56 w 87"/>
              <a:gd name="T3" fmla="*/ 8 h 44"/>
              <a:gd name="T4" fmla="*/ 61 w 87"/>
              <a:gd name="T5" fmla="*/ 11 h 44"/>
              <a:gd name="T6" fmla="*/ 71 w 87"/>
              <a:gd name="T7" fmla="*/ 14 h 44"/>
              <a:gd name="T8" fmla="*/ 78 w 87"/>
              <a:gd name="T9" fmla="*/ 17 h 44"/>
              <a:gd name="T10" fmla="*/ 83 w 87"/>
              <a:gd name="T11" fmla="*/ 20 h 44"/>
              <a:gd name="T12" fmla="*/ 85 w 87"/>
              <a:gd name="T13" fmla="*/ 23 h 44"/>
              <a:gd name="T14" fmla="*/ 85 w 87"/>
              <a:gd name="T15" fmla="*/ 29 h 44"/>
              <a:gd name="T16" fmla="*/ 87 w 87"/>
              <a:gd name="T17" fmla="*/ 32 h 44"/>
              <a:gd name="T18" fmla="*/ 85 w 87"/>
              <a:gd name="T19" fmla="*/ 35 h 44"/>
              <a:gd name="T20" fmla="*/ 85 w 87"/>
              <a:gd name="T21" fmla="*/ 38 h 44"/>
              <a:gd name="T22" fmla="*/ 83 w 87"/>
              <a:gd name="T23" fmla="*/ 41 h 44"/>
              <a:gd name="T24" fmla="*/ 78 w 87"/>
              <a:gd name="T25" fmla="*/ 44 h 44"/>
              <a:gd name="T26" fmla="*/ 75 w 87"/>
              <a:gd name="T27" fmla="*/ 44 h 44"/>
              <a:gd name="T28" fmla="*/ 71 w 87"/>
              <a:gd name="T29" fmla="*/ 44 h 44"/>
              <a:gd name="T30" fmla="*/ 66 w 87"/>
              <a:gd name="T31" fmla="*/ 41 h 44"/>
              <a:gd name="T32" fmla="*/ 61 w 87"/>
              <a:gd name="T33" fmla="*/ 38 h 44"/>
              <a:gd name="T34" fmla="*/ 51 w 87"/>
              <a:gd name="T35" fmla="*/ 32 h 44"/>
              <a:gd name="T36" fmla="*/ 42 w 87"/>
              <a:gd name="T37" fmla="*/ 26 h 44"/>
              <a:gd name="T38" fmla="*/ 29 w 87"/>
              <a:gd name="T39" fmla="*/ 20 h 44"/>
              <a:gd name="T40" fmla="*/ 15 w 87"/>
              <a:gd name="T41" fmla="*/ 11 h 44"/>
              <a:gd name="T42" fmla="*/ 0 w 87"/>
              <a:gd name="T43" fmla="*/ 0 h 44"/>
              <a:gd name="T44" fmla="*/ 12 w 87"/>
              <a:gd name="T45" fmla="*/ 0 h 44"/>
              <a:gd name="T46" fmla="*/ 25 w 87"/>
              <a:gd name="T47" fmla="*/ 3 h 44"/>
              <a:gd name="T48" fmla="*/ 39 w 87"/>
              <a:gd name="T49" fmla="*/ 6 h 44"/>
              <a:gd name="T50" fmla="*/ 51 w 87"/>
              <a:gd name="T51" fmla="*/ 6 h 44"/>
              <a:gd name="T52" fmla="*/ 51 w 87"/>
              <a:gd name="T53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87" h="44">
                <a:moveTo>
                  <a:pt x="51" y="6"/>
                </a:moveTo>
                <a:lnTo>
                  <a:pt x="56" y="8"/>
                </a:lnTo>
                <a:lnTo>
                  <a:pt x="61" y="11"/>
                </a:lnTo>
                <a:lnTo>
                  <a:pt x="71" y="14"/>
                </a:lnTo>
                <a:lnTo>
                  <a:pt x="78" y="17"/>
                </a:lnTo>
                <a:lnTo>
                  <a:pt x="83" y="20"/>
                </a:lnTo>
                <a:lnTo>
                  <a:pt x="85" y="23"/>
                </a:lnTo>
                <a:lnTo>
                  <a:pt x="85" y="29"/>
                </a:lnTo>
                <a:lnTo>
                  <a:pt x="87" y="32"/>
                </a:lnTo>
                <a:lnTo>
                  <a:pt x="85" y="35"/>
                </a:lnTo>
                <a:lnTo>
                  <a:pt x="85" y="38"/>
                </a:lnTo>
                <a:lnTo>
                  <a:pt x="83" y="41"/>
                </a:lnTo>
                <a:lnTo>
                  <a:pt x="78" y="44"/>
                </a:lnTo>
                <a:lnTo>
                  <a:pt x="75" y="44"/>
                </a:lnTo>
                <a:lnTo>
                  <a:pt x="71" y="44"/>
                </a:lnTo>
                <a:lnTo>
                  <a:pt x="66" y="41"/>
                </a:lnTo>
                <a:lnTo>
                  <a:pt x="61" y="38"/>
                </a:lnTo>
                <a:lnTo>
                  <a:pt x="51" y="32"/>
                </a:lnTo>
                <a:lnTo>
                  <a:pt x="42" y="26"/>
                </a:lnTo>
                <a:lnTo>
                  <a:pt x="29" y="20"/>
                </a:lnTo>
                <a:lnTo>
                  <a:pt x="15" y="11"/>
                </a:lnTo>
                <a:lnTo>
                  <a:pt x="0" y="0"/>
                </a:lnTo>
                <a:lnTo>
                  <a:pt x="12" y="0"/>
                </a:lnTo>
                <a:lnTo>
                  <a:pt x="25" y="3"/>
                </a:lnTo>
                <a:lnTo>
                  <a:pt x="39" y="6"/>
                </a:lnTo>
                <a:lnTo>
                  <a:pt x="51" y="6"/>
                </a:lnTo>
                <a:lnTo>
                  <a:pt x="51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282">
            <a:extLst>
              <a:ext uri="{FF2B5EF4-FFF2-40B4-BE49-F238E27FC236}">
                <a16:creationId xmlns:a16="http://schemas.microsoft.com/office/drawing/2014/main" xmlns="" id="{6C00EE7A-2CF2-4325-B56E-2B9768B1D0BE}"/>
              </a:ext>
            </a:extLst>
          </p:cNvPr>
          <p:cNvSpPr>
            <a:spLocks/>
          </p:cNvSpPr>
          <p:nvPr/>
        </p:nvSpPr>
        <p:spPr bwMode="auto">
          <a:xfrm>
            <a:off x="2590437" y="4551324"/>
            <a:ext cx="824550" cy="1048815"/>
          </a:xfrm>
          <a:custGeom>
            <a:avLst/>
            <a:gdLst>
              <a:gd name="T0" fmla="*/ 138 w 145"/>
              <a:gd name="T1" fmla="*/ 24 h 101"/>
              <a:gd name="T2" fmla="*/ 136 w 145"/>
              <a:gd name="T3" fmla="*/ 27 h 101"/>
              <a:gd name="T4" fmla="*/ 136 w 145"/>
              <a:gd name="T5" fmla="*/ 36 h 101"/>
              <a:gd name="T6" fmla="*/ 136 w 145"/>
              <a:gd name="T7" fmla="*/ 47 h 101"/>
              <a:gd name="T8" fmla="*/ 133 w 145"/>
              <a:gd name="T9" fmla="*/ 65 h 101"/>
              <a:gd name="T10" fmla="*/ 133 w 145"/>
              <a:gd name="T11" fmla="*/ 83 h 101"/>
              <a:gd name="T12" fmla="*/ 129 w 145"/>
              <a:gd name="T13" fmla="*/ 95 h 101"/>
              <a:gd name="T14" fmla="*/ 124 w 145"/>
              <a:gd name="T15" fmla="*/ 101 h 101"/>
              <a:gd name="T16" fmla="*/ 116 w 145"/>
              <a:gd name="T17" fmla="*/ 101 h 101"/>
              <a:gd name="T18" fmla="*/ 107 w 145"/>
              <a:gd name="T19" fmla="*/ 95 h 101"/>
              <a:gd name="T20" fmla="*/ 102 w 145"/>
              <a:gd name="T21" fmla="*/ 92 h 101"/>
              <a:gd name="T22" fmla="*/ 102 w 145"/>
              <a:gd name="T23" fmla="*/ 86 h 101"/>
              <a:gd name="T24" fmla="*/ 102 w 145"/>
              <a:gd name="T25" fmla="*/ 83 h 101"/>
              <a:gd name="T26" fmla="*/ 104 w 145"/>
              <a:gd name="T27" fmla="*/ 71 h 101"/>
              <a:gd name="T28" fmla="*/ 104 w 145"/>
              <a:gd name="T29" fmla="*/ 62 h 101"/>
              <a:gd name="T30" fmla="*/ 104 w 145"/>
              <a:gd name="T31" fmla="*/ 53 h 101"/>
              <a:gd name="T32" fmla="*/ 104 w 145"/>
              <a:gd name="T33" fmla="*/ 47 h 101"/>
              <a:gd name="T34" fmla="*/ 104 w 145"/>
              <a:gd name="T35" fmla="*/ 36 h 101"/>
              <a:gd name="T36" fmla="*/ 100 w 145"/>
              <a:gd name="T37" fmla="*/ 27 h 101"/>
              <a:gd name="T38" fmla="*/ 95 w 145"/>
              <a:gd name="T39" fmla="*/ 21 h 101"/>
              <a:gd name="T40" fmla="*/ 90 w 145"/>
              <a:gd name="T41" fmla="*/ 21 h 101"/>
              <a:gd name="T42" fmla="*/ 83 w 145"/>
              <a:gd name="T43" fmla="*/ 21 h 101"/>
              <a:gd name="T44" fmla="*/ 73 w 145"/>
              <a:gd name="T45" fmla="*/ 21 h 101"/>
              <a:gd name="T46" fmla="*/ 49 w 145"/>
              <a:gd name="T47" fmla="*/ 24 h 101"/>
              <a:gd name="T48" fmla="*/ 17 w 145"/>
              <a:gd name="T49" fmla="*/ 27 h 101"/>
              <a:gd name="T50" fmla="*/ 0 w 145"/>
              <a:gd name="T51" fmla="*/ 12 h 101"/>
              <a:gd name="T52" fmla="*/ 37 w 145"/>
              <a:gd name="T53" fmla="*/ 12 h 101"/>
              <a:gd name="T54" fmla="*/ 66 w 145"/>
              <a:gd name="T55" fmla="*/ 9 h 101"/>
              <a:gd name="T56" fmla="*/ 78 w 145"/>
              <a:gd name="T57" fmla="*/ 9 h 101"/>
              <a:gd name="T58" fmla="*/ 85 w 145"/>
              <a:gd name="T59" fmla="*/ 9 h 101"/>
              <a:gd name="T60" fmla="*/ 92 w 145"/>
              <a:gd name="T61" fmla="*/ 6 h 101"/>
              <a:gd name="T62" fmla="*/ 95 w 145"/>
              <a:gd name="T63" fmla="*/ 3 h 101"/>
              <a:gd name="T64" fmla="*/ 97 w 145"/>
              <a:gd name="T65" fmla="*/ 0 h 101"/>
              <a:gd name="T66" fmla="*/ 104 w 145"/>
              <a:gd name="T67" fmla="*/ 3 h 101"/>
              <a:gd name="T68" fmla="*/ 116 w 145"/>
              <a:gd name="T69" fmla="*/ 3 h 101"/>
              <a:gd name="T70" fmla="*/ 131 w 145"/>
              <a:gd name="T71" fmla="*/ 6 h 101"/>
              <a:gd name="T72" fmla="*/ 141 w 145"/>
              <a:gd name="T73" fmla="*/ 12 h 101"/>
              <a:gd name="T74" fmla="*/ 145 w 145"/>
              <a:gd name="T75" fmla="*/ 18 h 101"/>
              <a:gd name="T76" fmla="*/ 143 w 145"/>
              <a:gd name="T77" fmla="*/ 21 h 101"/>
              <a:gd name="T78" fmla="*/ 141 w 145"/>
              <a:gd name="T79" fmla="*/ 24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5" h="101">
                <a:moveTo>
                  <a:pt x="141" y="24"/>
                </a:moveTo>
                <a:lnTo>
                  <a:pt x="138" y="24"/>
                </a:lnTo>
                <a:lnTo>
                  <a:pt x="138" y="27"/>
                </a:lnTo>
                <a:lnTo>
                  <a:pt x="136" y="27"/>
                </a:lnTo>
                <a:lnTo>
                  <a:pt x="136" y="33"/>
                </a:lnTo>
                <a:lnTo>
                  <a:pt x="136" y="36"/>
                </a:lnTo>
                <a:lnTo>
                  <a:pt x="136" y="42"/>
                </a:lnTo>
                <a:lnTo>
                  <a:pt x="136" y="47"/>
                </a:lnTo>
                <a:lnTo>
                  <a:pt x="133" y="53"/>
                </a:lnTo>
                <a:lnTo>
                  <a:pt x="133" y="65"/>
                </a:lnTo>
                <a:lnTo>
                  <a:pt x="133" y="77"/>
                </a:lnTo>
                <a:lnTo>
                  <a:pt x="133" y="83"/>
                </a:lnTo>
                <a:lnTo>
                  <a:pt x="131" y="89"/>
                </a:lnTo>
                <a:lnTo>
                  <a:pt x="129" y="95"/>
                </a:lnTo>
                <a:lnTo>
                  <a:pt x="126" y="98"/>
                </a:lnTo>
                <a:lnTo>
                  <a:pt x="124" y="101"/>
                </a:lnTo>
                <a:lnTo>
                  <a:pt x="119" y="101"/>
                </a:lnTo>
                <a:lnTo>
                  <a:pt x="116" y="101"/>
                </a:lnTo>
                <a:lnTo>
                  <a:pt x="112" y="101"/>
                </a:lnTo>
                <a:lnTo>
                  <a:pt x="107" y="95"/>
                </a:lnTo>
                <a:lnTo>
                  <a:pt x="104" y="92"/>
                </a:lnTo>
                <a:lnTo>
                  <a:pt x="102" y="92"/>
                </a:lnTo>
                <a:lnTo>
                  <a:pt x="102" y="89"/>
                </a:lnTo>
                <a:lnTo>
                  <a:pt x="102" y="86"/>
                </a:lnTo>
                <a:lnTo>
                  <a:pt x="102" y="86"/>
                </a:lnTo>
                <a:lnTo>
                  <a:pt x="102" y="83"/>
                </a:lnTo>
                <a:lnTo>
                  <a:pt x="102" y="77"/>
                </a:lnTo>
                <a:lnTo>
                  <a:pt x="104" y="71"/>
                </a:lnTo>
                <a:lnTo>
                  <a:pt x="104" y="68"/>
                </a:lnTo>
                <a:lnTo>
                  <a:pt x="104" y="62"/>
                </a:lnTo>
                <a:lnTo>
                  <a:pt x="104" y="56"/>
                </a:lnTo>
                <a:lnTo>
                  <a:pt x="104" y="53"/>
                </a:lnTo>
                <a:lnTo>
                  <a:pt x="104" y="50"/>
                </a:lnTo>
                <a:lnTo>
                  <a:pt x="104" y="47"/>
                </a:lnTo>
                <a:lnTo>
                  <a:pt x="104" y="42"/>
                </a:lnTo>
                <a:lnTo>
                  <a:pt x="104" y="36"/>
                </a:lnTo>
                <a:lnTo>
                  <a:pt x="102" y="30"/>
                </a:lnTo>
                <a:lnTo>
                  <a:pt x="100" y="27"/>
                </a:lnTo>
                <a:lnTo>
                  <a:pt x="97" y="24"/>
                </a:lnTo>
                <a:lnTo>
                  <a:pt x="95" y="21"/>
                </a:lnTo>
                <a:lnTo>
                  <a:pt x="92" y="21"/>
                </a:lnTo>
                <a:lnTo>
                  <a:pt x="90" y="21"/>
                </a:lnTo>
                <a:lnTo>
                  <a:pt x="87" y="21"/>
                </a:lnTo>
                <a:lnTo>
                  <a:pt x="83" y="21"/>
                </a:lnTo>
                <a:lnTo>
                  <a:pt x="78" y="21"/>
                </a:lnTo>
                <a:lnTo>
                  <a:pt x="73" y="21"/>
                </a:lnTo>
                <a:lnTo>
                  <a:pt x="63" y="24"/>
                </a:lnTo>
                <a:lnTo>
                  <a:pt x="49" y="24"/>
                </a:lnTo>
                <a:lnTo>
                  <a:pt x="34" y="27"/>
                </a:lnTo>
                <a:lnTo>
                  <a:pt x="17" y="27"/>
                </a:lnTo>
                <a:lnTo>
                  <a:pt x="0" y="27"/>
                </a:lnTo>
                <a:lnTo>
                  <a:pt x="0" y="12"/>
                </a:lnTo>
                <a:lnTo>
                  <a:pt x="20" y="12"/>
                </a:lnTo>
                <a:lnTo>
                  <a:pt x="37" y="12"/>
                </a:lnTo>
                <a:lnTo>
                  <a:pt x="54" y="12"/>
                </a:lnTo>
                <a:lnTo>
                  <a:pt x="66" y="9"/>
                </a:lnTo>
                <a:lnTo>
                  <a:pt x="73" y="9"/>
                </a:lnTo>
                <a:lnTo>
                  <a:pt x="78" y="9"/>
                </a:lnTo>
                <a:lnTo>
                  <a:pt x="83" y="9"/>
                </a:lnTo>
                <a:lnTo>
                  <a:pt x="85" y="9"/>
                </a:lnTo>
                <a:lnTo>
                  <a:pt x="90" y="6"/>
                </a:lnTo>
                <a:lnTo>
                  <a:pt x="92" y="6"/>
                </a:lnTo>
                <a:lnTo>
                  <a:pt x="92" y="6"/>
                </a:lnTo>
                <a:lnTo>
                  <a:pt x="95" y="3"/>
                </a:lnTo>
                <a:lnTo>
                  <a:pt x="95" y="3"/>
                </a:lnTo>
                <a:lnTo>
                  <a:pt x="97" y="0"/>
                </a:lnTo>
                <a:lnTo>
                  <a:pt x="102" y="0"/>
                </a:lnTo>
                <a:lnTo>
                  <a:pt x="104" y="3"/>
                </a:lnTo>
                <a:lnTo>
                  <a:pt x="109" y="3"/>
                </a:lnTo>
                <a:lnTo>
                  <a:pt x="116" y="3"/>
                </a:lnTo>
                <a:lnTo>
                  <a:pt x="124" y="6"/>
                </a:lnTo>
                <a:lnTo>
                  <a:pt x="131" y="6"/>
                </a:lnTo>
                <a:lnTo>
                  <a:pt x="138" y="9"/>
                </a:lnTo>
                <a:lnTo>
                  <a:pt x="141" y="12"/>
                </a:lnTo>
                <a:lnTo>
                  <a:pt x="145" y="15"/>
                </a:lnTo>
                <a:lnTo>
                  <a:pt x="145" y="18"/>
                </a:lnTo>
                <a:lnTo>
                  <a:pt x="145" y="18"/>
                </a:lnTo>
                <a:lnTo>
                  <a:pt x="143" y="21"/>
                </a:lnTo>
                <a:lnTo>
                  <a:pt x="143" y="21"/>
                </a:lnTo>
                <a:lnTo>
                  <a:pt x="141" y="24"/>
                </a:lnTo>
                <a:lnTo>
                  <a:pt x="141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283">
            <a:extLst>
              <a:ext uri="{FF2B5EF4-FFF2-40B4-BE49-F238E27FC236}">
                <a16:creationId xmlns:a16="http://schemas.microsoft.com/office/drawing/2014/main" xmlns="" id="{0315EE86-E15F-4920-A299-226DF0847679}"/>
              </a:ext>
            </a:extLst>
          </p:cNvPr>
          <p:cNvSpPr>
            <a:spLocks/>
          </p:cNvSpPr>
          <p:nvPr/>
        </p:nvSpPr>
        <p:spPr bwMode="auto">
          <a:xfrm>
            <a:off x="1794322" y="4457868"/>
            <a:ext cx="369627" cy="186917"/>
          </a:xfrm>
          <a:custGeom>
            <a:avLst/>
            <a:gdLst>
              <a:gd name="T0" fmla="*/ 65 w 65"/>
              <a:gd name="T1" fmla="*/ 3 h 18"/>
              <a:gd name="T2" fmla="*/ 63 w 65"/>
              <a:gd name="T3" fmla="*/ 6 h 18"/>
              <a:gd name="T4" fmla="*/ 63 w 65"/>
              <a:gd name="T5" fmla="*/ 9 h 18"/>
              <a:gd name="T6" fmla="*/ 58 w 65"/>
              <a:gd name="T7" fmla="*/ 12 h 18"/>
              <a:gd name="T8" fmla="*/ 51 w 65"/>
              <a:gd name="T9" fmla="*/ 12 h 18"/>
              <a:gd name="T10" fmla="*/ 48 w 65"/>
              <a:gd name="T11" fmla="*/ 15 h 18"/>
              <a:gd name="T12" fmla="*/ 44 w 65"/>
              <a:gd name="T13" fmla="*/ 15 h 18"/>
              <a:gd name="T14" fmla="*/ 39 w 65"/>
              <a:gd name="T15" fmla="*/ 15 h 18"/>
              <a:gd name="T16" fmla="*/ 32 w 65"/>
              <a:gd name="T17" fmla="*/ 15 h 18"/>
              <a:gd name="T18" fmla="*/ 24 w 65"/>
              <a:gd name="T19" fmla="*/ 15 h 18"/>
              <a:gd name="T20" fmla="*/ 17 w 65"/>
              <a:gd name="T21" fmla="*/ 18 h 18"/>
              <a:gd name="T22" fmla="*/ 0 w 65"/>
              <a:gd name="T23" fmla="*/ 18 h 18"/>
              <a:gd name="T24" fmla="*/ 0 w 65"/>
              <a:gd name="T25" fmla="*/ 6 h 18"/>
              <a:gd name="T26" fmla="*/ 10 w 65"/>
              <a:gd name="T27" fmla="*/ 6 h 18"/>
              <a:gd name="T28" fmla="*/ 17 w 65"/>
              <a:gd name="T29" fmla="*/ 3 h 18"/>
              <a:gd name="T30" fmla="*/ 27 w 65"/>
              <a:gd name="T31" fmla="*/ 3 h 18"/>
              <a:gd name="T32" fmla="*/ 32 w 65"/>
              <a:gd name="T33" fmla="*/ 0 h 18"/>
              <a:gd name="T34" fmla="*/ 39 w 65"/>
              <a:gd name="T35" fmla="*/ 0 h 18"/>
              <a:gd name="T36" fmla="*/ 44 w 65"/>
              <a:gd name="T37" fmla="*/ 0 h 18"/>
              <a:gd name="T38" fmla="*/ 48 w 65"/>
              <a:gd name="T39" fmla="*/ 0 h 18"/>
              <a:gd name="T40" fmla="*/ 51 w 65"/>
              <a:gd name="T41" fmla="*/ 0 h 18"/>
              <a:gd name="T42" fmla="*/ 58 w 65"/>
              <a:gd name="T43" fmla="*/ 0 h 18"/>
              <a:gd name="T44" fmla="*/ 63 w 65"/>
              <a:gd name="T45" fmla="*/ 0 h 18"/>
              <a:gd name="T46" fmla="*/ 63 w 65"/>
              <a:gd name="T47" fmla="*/ 3 h 18"/>
              <a:gd name="T48" fmla="*/ 65 w 65"/>
              <a:gd name="T49" fmla="*/ 3 h 18"/>
              <a:gd name="T50" fmla="*/ 65 w 65"/>
              <a:gd name="T51" fmla="*/ 3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18">
                <a:moveTo>
                  <a:pt x="65" y="3"/>
                </a:moveTo>
                <a:lnTo>
                  <a:pt x="63" y="6"/>
                </a:lnTo>
                <a:lnTo>
                  <a:pt x="63" y="9"/>
                </a:lnTo>
                <a:lnTo>
                  <a:pt x="58" y="12"/>
                </a:lnTo>
                <a:lnTo>
                  <a:pt x="51" y="12"/>
                </a:lnTo>
                <a:lnTo>
                  <a:pt x="48" y="15"/>
                </a:lnTo>
                <a:lnTo>
                  <a:pt x="44" y="15"/>
                </a:lnTo>
                <a:lnTo>
                  <a:pt x="39" y="15"/>
                </a:lnTo>
                <a:lnTo>
                  <a:pt x="32" y="15"/>
                </a:lnTo>
                <a:lnTo>
                  <a:pt x="24" y="15"/>
                </a:lnTo>
                <a:lnTo>
                  <a:pt x="17" y="18"/>
                </a:lnTo>
                <a:lnTo>
                  <a:pt x="0" y="18"/>
                </a:lnTo>
                <a:lnTo>
                  <a:pt x="0" y="6"/>
                </a:lnTo>
                <a:lnTo>
                  <a:pt x="10" y="6"/>
                </a:lnTo>
                <a:lnTo>
                  <a:pt x="17" y="3"/>
                </a:lnTo>
                <a:lnTo>
                  <a:pt x="27" y="3"/>
                </a:lnTo>
                <a:lnTo>
                  <a:pt x="32" y="0"/>
                </a:lnTo>
                <a:lnTo>
                  <a:pt x="39" y="0"/>
                </a:lnTo>
                <a:lnTo>
                  <a:pt x="44" y="0"/>
                </a:lnTo>
                <a:lnTo>
                  <a:pt x="48" y="0"/>
                </a:lnTo>
                <a:lnTo>
                  <a:pt x="51" y="0"/>
                </a:lnTo>
                <a:lnTo>
                  <a:pt x="58" y="0"/>
                </a:lnTo>
                <a:lnTo>
                  <a:pt x="63" y="0"/>
                </a:lnTo>
                <a:lnTo>
                  <a:pt x="63" y="3"/>
                </a:lnTo>
                <a:lnTo>
                  <a:pt x="65" y="3"/>
                </a:lnTo>
                <a:lnTo>
                  <a:pt x="65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284">
            <a:extLst>
              <a:ext uri="{FF2B5EF4-FFF2-40B4-BE49-F238E27FC236}">
                <a16:creationId xmlns:a16="http://schemas.microsoft.com/office/drawing/2014/main" xmlns="" id="{EF4B0504-FC2D-47ED-9836-7903F0B73595}"/>
              </a:ext>
            </a:extLst>
          </p:cNvPr>
          <p:cNvSpPr>
            <a:spLocks/>
          </p:cNvSpPr>
          <p:nvPr/>
        </p:nvSpPr>
        <p:spPr bwMode="auto">
          <a:xfrm>
            <a:off x="1862560" y="4800546"/>
            <a:ext cx="318447" cy="93462"/>
          </a:xfrm>
          <a:custGeom>
            <a:avLst/>
            <a:gdLst>
              <a:gd name="T0" fmla="*/ 0 w 56"/>
              <a:gd name="T1" fmla="*/ 6 h 9"/>
              <a:gd name="T2" fmla="*/ 29 w 56"/>
              <a:gd name="T3" fmla="*/ 3 h 9"/>
              <a:gd name="T4" fmla="*/ 56 w 56"/>
              <a:gd name="T5" fmla="*/ 0 h 9"/>
              <a:gd name="T6" fmla="*/ 56 w 56"/>
              <a:gd name="T7" fmla="*/ 6 h 9"/>
              <a:gd name="T8" fmla="*/ 51 w 56"/>
              <a:gd name="T9" fmla="*/ 6 h 9"/>
              <a:gd name="T10" fmla="*/ 46 w 56"/>
              <a:gd name="T11" fmla="*/ 6 h 9"/>
              <a:gd name="T12" fmla="*/ 41 w 56"/>
              <a:gd name="T13" fmla="*/ 6 h 9"/>
              <a:gd name="T14" fmla="*/ 34 w 56"/>
              <a:gd name="T15" fmla="*/ 9 h 9"/>
              <a:gd name="T16" fmla="*/ 27 w 56"/>
              <a:gd name="T17" fmla="*/ 9 h 9"/>
              <a:gd name="T18" fmla="*/ 20 w 56"/>
              <a:gd name="T19" fmla="*/ 9 h 9"/>
              <a:gd name="T20" fmla="*/ 10 w 56"/>
              <a:gd name="T21" fmla="*/ 9 h 9"/>
              <a:gd name="T22" fmla="*/ 0 w 56"/>
              <a:gd name="T23" fmla="*/ 9 h 9"/>
              <a:gd name="T24" fmla="*/ 0 w 56"/>
              <a:gd name="T25" fmla="*/ 6 h 9"/>
              <a:gd name="T26" fmla="*/ 0 w 56"/>
              <a:gd name="T27" fmla="*/ 6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6" h="9">
                <a:moveTo>
                  <a:pt x="0" y="6"/>
                </a:moveTo>
                <a:lnTo>
                  <a:pt x="29" y="3"/>
                </a:lnTo>
                <a:lnTo>
                  <a:pt x="56" y="0"/>
                </a:lnTo>
                <a:lnTo>
                  <a:pt x="56" y="6"/>
                </a:lnTo>
                <a:lnTo>
                  <a:pt x="51" y="6"/>
                </a:lnTo>
                <a:lnTo>
                  <a:pt x="46" y="6"/>
                </a:lnTo>
                <a:lnTo>
                  <a:pt x="41" y="6"/>
                </a:lnTo>
                <a:lnTo>
                  <a:pt x="34" y="9"/>
                </a:lnTo>
                <a:lnTo>
                  <a:pt x="27" y="9"/>
                </a:lnTo>
                <a:lnTo>
                  <a:pt x="20" y="9"/>
                </a:lnTo>
                <a:lnTo>
                  <a:pt x="10" y="9"/>
                </a:lnTo>
                <a:lnTo>
                  <a:pt x="0" y="9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285">
            <a:extLst>
              <a:ext uri="{FF2B5EF4-FFF2-40B4-BE49-F238E27FC236}">
                <a16:creationId xmlns:a16="http://schemas.microsoft.com/office/drawing/2014/main" xmlns="" id="{741E0F0B-4DE9-49CB-9B5A-2D9B8B172544}"/>
              </a:ext>
            </a:extLst>
          </p:cNvPr>
          <p:cNvSpPr>
            <a:spLocks/>
          </p:cNvSpPr>
          <p:nvPr/>
        </p:nvSpPr>
        <p:spPr bwMode="auto">
          <a:xfrm>
            <a:off x="1191548" y="4956314"/>
            <a:ext cx="1330651" cy="394603"/>
          </a:xfrm>
          <a:custGeom>
            <a:avLst/>
            <a:gdLst>
              <a:gd name="T0" fmla="*/ 113 w 234"/>
              <a:gd name="T1" fmla="*/ 29 h 38"/>
              <a:gd name="T2" fmla="*/ 99 w 234"/>
              <a:gd name="T3" fmla="*/ 32 h 38"/>
              <a:gd name="T4" fmla="*/ 87 w 234"/>
              <a:gd name="T5" fmla="*/ 32 h 38"/>
              <a:gd name="T6" fmla="*/ 75 w 234"/>
              <a:gd name="T7" fmla="*/ 35 h 38"/>
              <a:gd name="T8" fmla="*/ 65 w 234"/>
              <a:gd name="T9" fmla="*/ 35 h 38"/>
              <a:gd name="T10" fmla="*/ 58 w 234"/>
              <a:gd name="T11" fmla="*/ 38 h 38"/>
              <a:gd name="T12" fmla="*/ 50 w 234"/>
              <a:gd name="T13" fmla="*/ 38 h 38"/>
              <a:gd name="T14" fmla="*/ 43 w 234"/>
              <a:gd name="T15" fmla="*/ 38 h 38"/>
              <a:gd name="T16" fmla="*/ 38 w 234"/>
              <a:gd name="T17" fmla="*/ 38 h 38"/>
              <a:gd name="T18" fmla="*/ 29 w 234"/>
              <a:gd name="T19" fmla="*/ 38 h 38"/>
              <a:gd name="T20" fmla="*/ 21 w 234"/>
              <a:gd name="T21" fmla="*/ 38 h 38"/>
              <a:gd name="T22" fmla="*/ 17 w 234"/>
              <a:gd name="T23" fmla="*/ 38 h 38"/>
              <a:gd name="T24" fmla="*/ 12 w 234"/>
              <a:gd name="T25" fmla="*/ 35 h 38"/>
              <a:gd name="T26" fmla="*/ 7 w 234"/>
              <a:gd name="T27" fmla="*/ 35 h 38"/>
              <a:gd name="T28" fmla="*/ 2 w 234"/>
              <a:gd name="T29" fmla="*/ 32 h 38"/>
              <a:gd name="T30" fmla="*/ 0 w 234"/>
              <a:gd name="T31" fmla="*/ 29 h 38"/>
              <a:gd name="T32" fmla="*/ 0 w 234"/>
              <a:gd name="T33" fmla="*/ 26 h 38"/>
              <a:gd name="T34" fmla="*/ 36 w 234"/>
              <a:gd name="T35" fmla="*/ 23 h 38"/>
              <a:gd name="T36" fmla="*/ 70 w 234"/>
              <a:gd name="T37" fmla="*/ 17 h 38"/>
              <a:gd name="T38" fmla="*/ 104 w 234"/>
              <a:gd name="T39" fmla="*/ 14 h 38"/>
              <a:gd name="T40" fmla="*/ 138 w 234"/>
              <a:gd name="T41" fmla="*/ 8 h 38"/>
              <a:gd name="T42" fmla="*/ 152 w 234"/>
              <a:gd name="T43" fmla="*/ 8 h 38"/>
              <a:gd name="T44" fmla="*/ 167 w 234"/>
              <a:gd name="T45" fmla="*/ 5 h 38"/>
              <a:gd name="T46" fmla="*/ 176 w 234"/>
              <a:gd name="T47" fmla="*/ 3 h 38"/>
              <a:gd name="T48" fmla="*/ 188 w 234"/>
              <a:gd name="T49" fmla="*/ 3 h 38"/>
              <a:gd name="T50" fmla="*/ 196 w 234"/>
              <a:gd name="T51" fmla="*/ 3 h 38"/>
              <a:gd name="T52" fmla="*/ 203 w 234"/>
              <a:gd name="T53" fmla="*/ 0 h 38"/>
              <a:gd name="T54" fmla="*/ 208 w 234"/>
              <a:gd name="T55" fmla="*/ 0 h 38"/>
              <a:gd name="T56" fmla="*/ 210 w 234"/>
              <a:gd name="T57" fmla="*/ 0 h 38"/>
              <a:gd name="T58" fmla="*/ 213 w 234"/>
              <a:gd name="T59" fmla="*/ 0 h 38"/>
              <a:gd name="T60" fmla="*/ 215 w 234"/>
              <a:gd name="T61" fmla="*/ 0 h 38"/>
              <a:gd name="T62" fmla="*/ 225 w 234"/>
              <a:gd name="T63" fmla="*/ 3 h 38"/>
              <a:gd name="T64" fmla="*/ 227 w 234"/>
              <a:gd name="T65" fmla="*/ 3 h 38"/>
              <a:gd name="T66" fmla="*/ 232 w 234"/>
              <a:gd name="T67" fmla="*/ 3 h 38"/>
              <a:gd name="T68" fmla="*/ 232 w 234"/>
              <a:gd name="T69" fmla="*/ 5 h 38"/>
              <a:gd name="T70" fmla="*/ 234 w 234"/>
              <a:gd name="T71" fmla="*/ 8 h 38"/>
              <a:gd name="T72" fmla="*/ 232 w 234"/>
              <a:gd name="T73" fmla="*/ 8 h 38"/>
              <a:gd name="T74" fmla="*/ 232 w 234"/>
              <a:gd name="T75" fmla="*/ 8 h 38"/>
              <a:gd name="T76" fmla="*/ 229 w 234"/>
              <a:gd name="T77" fmla="*/ 11 h 38"/>
              <a:gd name="T78" fmla="*/ 225 w 234"/>
              <a:gd name="T79" fmla="*/ 11 h 38"/>
              <a:gd name="T80" fmla="*/ 220 w 234"/>
              <a:gd name="T81" fmla="*/ 11 h 38"/>
              <a:gd name="T82" fmla="*/ 215 w 234"/>
              <a:gd name="T83" fmla="*/ 14 h 38"/>
              <a:gd name="T84" fmla="*/ 210 w 234"/>
              <a:gd name="T85" fmla="*/ 14 h 38"/>
              <a:gd name="T86" fmla="*/ 203 w 234"/>
              <a:gd name="T87" fmla="*/ 17 h 38"/>
              <a:gd name="T88" fmla="*/ 193 w 234"/>
              <a:gd name="T89" fmla="*/ 17 h 38"/>
              <a:gd name="T90" fmla="*/ 186 w 234"/>
              <a:gd name="T91" fmla="*/ 17 h 38"/>
              <a:gd name="T92" fmla="*/ 176 w 234"/>
              <a:gd name="T93" fmla="*/ 20 h 38"/>
              <a:gd name="T94" fmla="*/ 164 w 234"/>
              <a:gd name="T95" fmla="*/ 23 h 38"/>
              <a:gd name="T96" fmla="*/ 154 w 234"/>
              <a:gd name="T97" fmla="*/ 23 h 38"/>
              <a:gd name="T98" fmla="*/ 140 w 234"/>
              <a:gd name="T99" fmla="*/ 26 h 38"/>
              <a:gd name="T100" fmla="*/ 128 w 234"/>
              <a:gd name="T101" fmla="*/ 29 h 38"/>
              <a:gd name="T102" fmla="*/ 113 w 234"/>
              <a:gd name="T103" fmla="*/ 29 h 38"/>
              <a:gd name="T104" fmla="*/ 113 w 234"/>
              <a:gd name="T105" fmla="*/ 29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34" h="38">
                <a:moveTo>
                  <a:pt x="113" y="29"/>
                </a:moveTo>
                <a:lnTo>
                  <a:pt x="99" y="32"/>
                </a:lnTo>
                <a:lnTo>
                  <a:pt x="87" y="32"/>
                </a:lnTo>
                <a:lnTo>
                  <a:pt x="75" y="35"/>
                </a:lnTo>
                <a:lnTo>
                  <a:pt x="65" y="35"/>
                </a:lnTo>
                <a:lnTo>
                  <a:pt x="58" y="38"/>
                </a:lnTo>
                <a:lnTo>
                  <a:pt x="50" y="38"/>
                </a:lnTo>
                <a:lnTo>
                  <a:pt x="43" y="38"/>
                </a:lnTo>
                <a:lnTo>
                  <a:pt x="38" y="38"/>
                </a:lnTo>
                <a:lnTo>
                  <a:pt x="29" y="38"/>
                </a:lnTo>
                <a:lnTo>
                  <a:pt x="21" y="38"/>
                </a:lnTo>
                <a:lnTo>
                  <a:pt x="17" y="38"/>
                </a:lnTo>
                <a:lnTo>
                  <a:pt x="12" y="35"/>
                </a:lnTo>
                <a:lnTo>
                  <a:pt x="7" y="35"/>
                </a:lnTo>
                <a:lnTo>
                  <a:pt x="2" y="32"/>
                </a:lnTo>
                <a:lnTo>
                  <a:pt x="0" y="29"/>
                </a:lnTo>
                <a:lnTo>
                  <a:pt x="0" y="26"/>
                </a:lnTo>
                <a:lnTo>
                  <a:pt x="36" y="23"/>
                </a:lnTo>
                <a:lnTo>
                  <a:pt x="70" y="17"/>
                </a:lnTo>
                <a:lnTo>
                  <a:pt x="104" y="14"/>
                </a:lnTo>
                <a:lnTo>
                  <a:pt x="138" y="8"/>
                </a:lnTo>
                <a:lnTo>
                  <a:pt x="152" y="8"/>
                </a:lnTo>
                <a:lnTo>
                  <a:pt x="167" y="5"/>
                </a:lnTo>
                <a:lnTo>
                  <a:pt x="176" y="3"/>
                </a:lnTo>
                <a:lnTo>
                  <a:pt x="188" y="3"/>
                </a:lnTo>
                <a:lnTo>
                  <a:pt x="196" y="3"/>
                </a:lnTo>
                <a:lnTo>
                  <a:pt x="203" y="0"/>
                </a:lnTo>
                <a:lnTo>
                  <a:pt x="208" y="0"/>
                </a:lnTo>
                <a:lnTo>
                  <a:pt x="210" y="0"/>
                </a:lnTo>
                <a:lnTo>
                  <a:pt x="213" y="0"/>
                </a:lnTo>
                <a:lnTo>
                  <a:pt x="215" y="0"/>
                </a:lnTo>
                <a:lnTo>
                  <a:pt x="225" y="3"/>
                </a:lnTo>
                <a:lnTo>
                  <a:pt x="227" y="3"/>
                </a:lnTo>
                <a:lnTo>
                  <a:pt x="232" y="3"/>
                </a:lnTo>
                <a:lnTo>
                  <a:pt x="232" y="5"/>
                </a:lnTo>
                <a:lnTo>
                  <a:pt x="234" y="8"/>
                </a:lnTo>
                <a:lnTo>
                  <a:pt x="232" y="8"/>
                </a:lnTo>
                <a:lnTo>
                  <a:pt x="232" y="8"/>
                </a:lnTo>
                <a:lnTo>
                  <a:pt x="229" y="11"/>
                </a:lnTo>
                <a:lnTo>
                  <a:pt x="225" y="11"/>
                </a:lnTo>
                <a:lnTo>
                  <a:pt x="220" y="11"/>
                </a:lnTo>
                <a:lnTo>
                  <a:pt x="215" y="14"/>
                </a:lnTo>
                <a:lnTo>
                  <a:pt x="210" y="14"/>
                </a:lnTo>
                <a:lnTo>
                  <a:pt x="203" y="17"/>
                </a:lnTo>
                <a:lnTo>
                  <a:pt x="193" y="17"/>
                </a:lnTo>
                <a:lnTo>
                  <a:pt x="186" y="17"/>
                </a:lnTo>
                <a:lnTo>
                  <a:pt x="176" y="20"/>
                </a:lnTo>
                <a:lnTo>
                  <a:pt x="164" y="23"/>
                </a:lnTo>
                <a:lnTo>
                  <a:pt x="154" y="23"/>
                </a:lnTo>
                <a:lnTo>
                  <a:pt x="140" y="26"/>
                </a:lnTo>
                <a:lnTo>
                  <a:pt x="128" y="29"/>
                </a:lnTo>
                <a:lnTo>
                  <a:pt x="113" y="29"/>
                </a:lnTo>
                <a:lnTo>
                  <a:pt x="113" y="2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286">
            <a:extLst>
              <a:ext uri="{FF2B5EF4-FFF2-40B4-BE49-F238E27FC236}">
                <a16:creationId xmlns:a16="http://schemas.microsoft.com/office/drawing/2014/main" xmlns="" id="{60EA317C-DFFA-43AE-8175-F71B7EACB53A}"/>
              </a:ext>
            </a:extLst>
          </p:cNvPr>
          <p:cNvSpPr>
            <a:spLocks/>
          </p:cNvSpPr>
          <p:nvPr/>
        </p:nvSpPr>
        <p:spPr bwMode="auto">
          <a:xfrm>
            <a:off x="1947857" y="5163999"/>
            <a:ext cx="119420" cy="612676"/>
          </a:xfrm>
          <a:custGeom>
            <a:avLst/>
            <a:gdLst>
              <a:gd name="T0" fmla="*/ 0 w 21"/>
              <a:gd name="T1" fmla="*/ 0 h 59"/>
              <a:gd name="T2" fmla="*/ 2 w 21"/>
              <a:gd name="T3" fmla="*/ 0 h 59"/>
              <a:gd name="T4" fmla="*/ 5 w 21"/>
              <a:gd name="T5" fmla="*/ 0 h 59"/>
              <a:gd name="T6" fmla="*/ 9 w 21"/>
              <a:gd name="T7" fmla="*/ 0 h 59"/>
              <a:gd name="T8" fmla="*/ 14 w 21"/>
              <a:gd name="T9" fmla="*/ 3 h 59"/>
              <a:gd name="T10" fmla="*/ 17 w 21"/>
              <a:gd name="T11" fmla="*/ 6 h 59"/>
              <a:gd name="T12" fmla="*/ 21 w 21"/>
              <a:gd name="T13" fmla="*/ 9 h 59"/>
              <a:gd name="T14" fmla="*/ 21 w 21"/>
              <a:gd name="T15" fmla="*/ 12 h 59"/>
              <a:gd name="T16" fmla="*/ 21 w 21"/>
              <a:gd name="T17" fmla="*/ 15 h 59"/>
              <a:gd name="T18" fmla="*/ 21 w 21"/>
              <a:gd name="T19" fmla="*/ 18 h 59"/>
              <a:gd name="T20" fmla="*/ 19 w 21"/>
              <a:gd name="T21" fmla="*/ 21 h 59"/>
              <a:gd name="T22" fmla="*/ 19 w 21"/>
              <a:gd name="T23" fmla="*/ 24 h 59"/>
              <a:gd name="T24" fmla="*/ 19 w 21"/>
              <a:gd name="T25" fmla="*/ 30 h 59"/>
              <a:gd name="T26" fmla="*/ 19 w 21"/>
              <a:gd name="T27" fmla="*/ 36 h 59"/>
              <a:gd name="T28" fmla="*/ 19 w 21"/>
              <a:gd name="T29" fmla="*/ 42 h 59"/>
              <a:gd name="T30" fmla="*/ 17 w 21"/>
              <a:gd name="T31" fmla="*/ 50 h 59"/>
              <a:gd name="T32" fmla="*/ 17 w 21"/>
              <a:gd name="T33" fmla="*/ 59 h 59"/>
              <a:gd name="T34" fmla="*/ 9 w 21"/>
              <a:gd name="T35" fmla="*/ 56 h 59"/>
              <a:gd name="T36" fmla="*/ 9 w 21"/>
              <a:gd name="T37" fmla="*/ 47 h 59"/>
              <a:gd name="T38" fmla="*/ 9 w 21"/>
              <a:gd name="T39" fmla="*/ 39 h 59"/>
              <a:gd name="T40" fmla="*/ 9 w 21"/>
              <a:gd name="T41" fmla="*/ 30 h 59"/>
              <a:gd name="T42" fmla="*/ 7 w 21"/>
              <a:gd name="T43" fmla="*/ 24 h 59"/>
              <a:gd name="T44" fmla="*/ 7 w 21"/>
              <a:gd name="T45" fmla="*/ 15 h 59"/>
              <a:gd name="T46" fmla="*/ 5 w 21"/>
              <a:gd name="T47" fmla="*/ 9 h 59"/>
              <a:gd name="T48" fmla="*/ 2 w 21"/>
              <a:gd name="T49" fmla="*/ 6 h 59"/>
              <a:gd name="T50" fmla="*/ 0 w 21"/>
              <a:gd name="T51" fmla="*/ 0 h 59"/>
              <a:gd name="T52" fmla="*/ 0 w 21"/>
              <a:gd name="T53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1" h="59">
                <a:moveTo>
                  <a:pt x="0" y="0"/>
                </a:moveTo>
                <a:lnTo>
                  <a:pt x="2" y="0"/>
                </a:lnTo>
                <a:lnTo>
                  <a:pt x="5" y="0"/>
                </a:lnTo>
                <a:lnTo>
                  <a:pt x="9" y="0"/>
                </a:lnTo>
                <a:lnTo>
                  <a:pt x="14" y="3"/>
                </a:lnTo>
                <a:lnTo>
                  <a:pt x="17" y="6"/>
                </a:lnTo>
                <a:lnTo>
                  <a:pt x="21" y="9"/>
                </a:lnTo>
                <a:lnTo>
                  <a:pt x="21" y="12"/>
                </a:lnTo>
                <a:lnTo>
                  <a:pt x="21" y="15"/>
                </a:lnTo>
                <a:lnTo>
                  <a:pt x="21" y="18"/>
                </a:lnTo>
                <a:lnTo>
                  <a:pt x="19" y="21"/>
                </a:lnTo>
                <a:lnTo>
                  <a:pt x="19" y="24"/>
                </a:lnTo>
                <a:lnTo>
                  <a:pt x="19" y="30"/>
                </a:lnTo>
                <a:lnTo>
                  <a:pt x="19" y="36"/>
                </a:lnTo>
                <a:lnTo>
                  <a:pt x="19" y="42"/>
                </a:lnTo>
                <a:lnTo>
                  <a:pt x="17" y="50"/>
                </a:lnTo>
                <a:lnTo>
                  <a:pt x="17" y="59"/>
                </a:lnTo>
                <a:lnTo>
                  <a:pt x="9" y="56"/>
                </a:lnTo>
                <a:lnTo>
                  <a:pt x="9" y="47"/>
                </a:lnTo>
                <a:lnTo>
                  <a:pt x="9" y="39"/>
                </a:lnTo>
                <a:lnTo>
                  <a:pt x="9" y="30"/>
                </a:lnTo>
                <a:lnTo>
                  <a:pt x="7" y="24"/>
                </a:lnTo>
                <a:lnTo>
                  <a:pt x="7" y="15"/>
                </a:lnTo>
                <a:lnTo>
                  <a:pt x="5" y="9"/>
                </a:lnTo>
                <a:lnTo>
                  <a:pt x="2" y="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287">
            <a:extLst>
              <a:ext uri="{FF2B5EF4-FFF2-40B4-BE49-F238E27FC236}">
                <a16:creationId xmlns:a16="http://schemas.microsoft.com/office/drawing/2014/main" xmlns="" id="{99843567-50C6-470D-81D3-0756932BB2CD}"/>
              </a:ext>
            </a:extLst>
          </p:cNvPr>
          <p:cNvSpPr>
            <a:spLocks/>
          </p:cNvSpPr>
          <p:nvPr/>
        </p:nvSpPr>
        <p:spPr bwMode="auto">
          <a:xfrm>
            <a:off x="2016095" y="5288611"/>
            <a:ext cx="426492" cy="218073"/>
          </a:xfrm>
          <a:custGeom>
            <a:avLst/>
            <a:gdLst>
              <a:gd name="T0" fmla="*/ 0 w 75"/>
              <a:gd name="T1" fmla="*/ 21 h 21"/>
              <a:gd name="T2" fmla="*/ 0 w 75"/>
              <a:gd name="T3" fmla="*/ 6 h 21"/>
              <a:gd name="T4" fmla="*/ 12 w 75"/>
              <a:gd name="T5" fmla="*/ 6 h 21"/>
              <a:gd name="T6" fmla="*/ 24 w 75"/>
              <a:gd name="T7" fmla="*/ 6 h 21"/>
              <a:gd name="T8" fmla="*/ 34 w 75"/>
              <a:gd name="T9" fmla="*/ 3 h 21"/>
              <a:gd name="T10" fmla="*/ 41 w 75"/>
              <a:gd name="T11" fmla="*/ 3 h 21"/>
              <a:gd name="T12" fmla="*/ 48 w 75"/>
              <a:gd name="T13" fmla="*/ 0 h 21"/>
              <a:gd name="T14" fmla="*/ 53 w 75"/>
              <a:gd name="T15" fmla="*/ 0 h 21"/>
              <a:gd name="T16" fmla="*/ 60 w 75"/>
              <a:gd name="T17" fmla="*/ 0 h 21"/>
              <a:gd name="T18" fmla="*/ 65 w 75"/>
              <a:gd name="T19" fmla="*/ 3 h 21"/>
              <a:gd name="T20" fmla="*/ 70 w 75"/>
              <a:gd name="T21" fmla="*/ 6 h 21"/>
              <a:gd name="T22" fmla="*/ 72 w 75"/>
              <a:gd name="T23" fmla="*/ 9 h 21"/>
              <a:gd name="T24" fmla="*/ 75 w 75"/>
              <a:gd name="T25" fmla="*/ 9 h 21"/>
              <a:gd name="T26" fmla="*/ 75 w 75"/>
              <a:gd name="T27" fmla="*/ 12 h 21"/>
              <a:gd name="T28" fmla="*/ 72 w 75"/>
              <a:gd name="T29" fmla="*/ 15 h 21"/>
              <a:gd name="T30" fmla="*/ 70 w 75"/>
              <a:gd name="T31" fmla="*/ 15 h 21"/>
              <a:gd name="T32" fmla="*/ 63 w 75"/>
              <a:gd name="T33" fmla="*/ 18 h 21"/>
              <a:gd name="T34" fmla="*/ 60 w 75"/>
              <a:gd name="T35" fmla="*/ 18 h 21"/>
              <a:gd name="T36" fmla="*/ 55 w 75"/>
              <a:gd name="T37" fmla="*/ 18 h 21"/>
              <a:gd name="T38" fmla="*/ 43 w 75"/>
              <a:gd name="T39" fmla="*/ 21 h 21"/>
              <a:gd name="T40" fmla="*/ 31 w 75"/>
              <a:gd name="T41" fmla="*/ 21 h 21"/>
              <a:gd name="T42" fmla="*/ 17 w 75"/>
              <a:gd name="T43" fmla="*/ 21 h 21"/>
              <a:gd name="T44" fmla="*/ 0 w 75"/>
              <a:gd name="T45" fmla="*/ 21 h 21"/>
              <a:gd name="T46" fmla="*/ 0 w 75"/>
              <a:gd name="T47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5" h="21">
                <a:moveTo>
                  <a:pt x="0" y="21"/>
                </a:moveTo>
                <a:lnTo>
                  <a:pt x="0" y="6"/>
                </a:lnTo>
                <a:lnTo>
                  <a:pt x="12" y="6"/>
                </a:lnTo>
                <a:lnTo>
                  <a:pt x="24" y="6"/>
                </a:lnTo>
                <a:lnTo>
                  <a:pt x="34" y="3"/>
                </a:lnTo>
                <a:lnTo>
                  <a:pt x="41" y="3"/>
                </a:lnTo>
                <a:lnTo>
                  <a:pt x="48" y="0"/>
                </a:lnTo>
                <a:lnTo>
                  <a:pt x="53" y="0"/>
                </a:lnTo>
                <a:lnTo>
                  <a:pt x="60" y="0"/>
                </a:lnTo>
                <a:lnTo>
                  <a:pt x="65" y="3"/>
                </a:lnTo>
                <a:lnTo>
                  <a:pt x="70" y="6"/>
                </a:lnTo>
                <a:lnTo>
                  <a:pt x="72" y="9"/>
                </a:lnTo>
                <a:lnTo>
                  <a:pt x="75" y="9"/>
                </a:lnTo>
                <a:lnTo>
                  <a:pt x="75" y="12"/>
                </a:lnTo>
                <a:lnTo>
                  <a:pt x="72" y="15"/>
                </a:lnTo>
                <a:lnTo>
                  <a:pt x="70" y="15"/>
                </a:lnTo>
                <a:lnTo>
                  <a:pt x="63" y="18"/>
                </a:lnTo>
                <a:lnTo>
                  <a:pt x="60" y="18"/>
                </a:lnTo>
                <a:lnTo>
                  <a:pt x="55" y="18"/>
                </a:lnTo>
                <a:lnTo>
                  <a:pt x="43" y="21"/>
                </a:lnTo>
                <a:lnTo>
                  <a:pt x="31" y="21"/>
                </a:lnTo>
                <a:lnTo>
                  <a:pt x="17" y="21"/>
                </a:lnTo>
                <a:lnTo>
                  <a:pt x="0" y="21"/>
                </a:lnTo>
                <a:lnTo>
                  <a:pt x="0" y="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288">
            <a:extLst>
              <a:ext uri="{FF2B5EF4-FFF2-40B4-BE49-F238E27FC236}">
                <a16:creationId xmlns:a16="http://schemas.microsoft.com/office/drawing/2014/main" xmlns="" id="{6D736697-07AA-4FFB-A314-2F5E48640399}"/>
              </a:ext>
            </a:extLst>
          </p:cNvPr>
          <p:cNvSpPr>
            <a:spLocks/>
          </p:cNvSpPr>
          <p:nvPr/>
        </p:nvSpPr>
        <p:spPr bwMode="auto">
          <a:xfrm>
            <a:off x="1191548" y="5350916"/>
            <a:ext cx="671012" cy="830743"/>
          </a:xfrm>
          <a:custGeom>
            <a:avLst/>
            <a:gdLst>
              <a:gd name="T0" fmla="*/ 34 w 118"/>
              <a:gd name="T1" fmla="*/ 74 h 80"/>
              <a:gd name="T2" fmla="*/ 26 w 118"/>
              <a:gd name="T3" fmla="*/ 77 h 80"/>
              <a:gd name="T4" fmla="*/ 21 w 118"/>
              <a:gd name="T5" fmla="*/ 80 h 80"/>
              <a:gd name="T6" fmla="*/ 14 w 118"/>
              <a:gd name="T7" fmla="*/ 80 h 80"/>
              <a:gd name="T8" fmla="*/ 9 w 118"/>
              <a:gd name="T9" fmla="*/ 80 h 80"/>
              <a:gd name="T10" fmla="*/ 7 w 118"/>
              <a:gd name="T11" fmla="*/ 80 h 80"/>
              <a:gd name="T12" fmla="*/ 2 w 118"/>
              <a:gd name="T13" fmla="*/ 80 h 80"/>
              <a:gd name="T14" fmla="*/ 2 w 118"/>
              <a:gd name="T15" fmla="*/ 80 h 80"/>
              <a:gd name="T16" fmla="*/ 0 w 118"/>
              <a:gd name="T17" fmla="*/ 80 h 80"/>
              <a:gd name="T18" fmla="*/ 0 w 118"/>
              <a:gd name="T19" fmla="*/ 80 h 80"/>
              <a:gd name="T20" fmla="*/ 0 w 118"/>
              <a:gd name="T21" fmla="*/ 77 h 80"/>
              <a:gd name="T22" fmla="*/ 0 w 118"/>
              <a:gd name="T23" fmla="*/ 77 h 80"/>
              <a:gd name="T24" fmla="*/ 2 w 118"/>
              <a:gd name="T25" fmla="*/ 74 h 80"/>
              <a:gd name="T26" fmla="*/ 5 w 118"/>
              <a:gd name="T27" fmla="*/ 74 h 80"/>
              <a:gd name="T28" fmla="*/ 9 w 118"/>
              <a:gd name="T29" fmla="*/ 71 h 80"/>
              <a:gd name="T30" fmla="*/ 14 w 118"/>
              <a:gd name="T31" fmla="*/ 68 h 80"/>
              <a:gd name="T32" fmla="*/ 19 w 118"/>
              <a:gd name="T33" fmla="*/ 65 h 80"/>
              <a:gd name="T34" fmla="*/ 29 w 118"/>
              <a:gd name="T35" fmla="*/ 59 h 80"/>
              <a:gd name="T36" fmla="*/ 38 w 118"/>
              <a:gd name="T37" fmla="*/ 53 h 80"/>
              <a:gd name="T38" fmla="*/ 48 w 118"/>
              <a:gd name="T39" fmla="*/ 47 h 80"/>
              <a:gd name="T40" fmla="*/ 55 w 118"/>
              <a:gd name="T41" fmla="*/ 44 h 80"/>
              <a:gd name="T42" fmla="*/ 60 w 118"/>
              <a:gd name="T43" fmla="*/ 38 h 80"/>
              <a:gd name="T44" fmla="*/ 67 w 118"/>
              <a:gd name="T45" fmla="*/ 32 h 80"/>
              <a:gd name="T46" fmla="*/ 70 w 118"/>
              <a:gd name="T47" fmla="*/ 26 h 80"/>
              <a:gd name="T48" fmla="*/ 75 w 118"/>
              <a:gd name="T49" fmla="*/ 21 h 80"/>
              <a:gd name="T50" fmla="*/ 77 w 118"/>
              <a:gd name="T51" fmla="*/ 18 h 80"/>
              <a:gd name="T52" fmla="*/ 77 w 118"/>
              <a:gd name="T53" fmla="*/ 15 h 80"/>
              <a:gd name="T54" fmla="*/ 77 w 118"/>
              <a:gd name="T55" fmla="*/ 12 h 80"/>
              <a:gd name="T56" fmla="*/ 77 w 118"/>
              <a:gd name="T57" fmla="*/ 9 h 80"/>
              <a:gd name="T58" fmla="*/ 77 w 118"/>
              <a:gd name="T59" fmla="*/ 6 h 80"/>
              <a:gd name="T60" fmla="*/ 77 w 118"/>
              <a:gd name="T61" fmla="*/ 6 h 80"/>
              <a:gd name="T62" fmla="*/ 77 w 118"/>
              <a:gd name="T63" fmla="*/ 3 h 80"/>
              <a:gd name="T64" fmla="*/ 79 w 118"/>
              <a:gd name="T65" fmla="*/ 3 h 80"/>
              <a:gd name="T66" fmla="*/ 82 w 118"/>
              <a:gd name="T67" fmla="*/ 0 h 80"/>
              <a:gd name="T68" fmla="*/ 87 w 118"/>
              <a:gd name="T69" fmla="*/ 0 h 80"/>
              <a:gd name="T70" fmla="*/ 94 w 118"/>
              <a:gd name="T71" fmla="*/ 3 h 80"/>
              <a:gd name="T72" fmla="*/ 101 w 118"/>
              <a:gd name="T73" fmla="*/ 3 h 80"/>
              <a:gd name="T74" fmla="*/ 109 w 118"/>
              <a:gd name="T75" fmla="*/ 6 h 80"/>
              <a:gd name="T76" fmla="*/ 113 w 118"/>
              <a:gd name="T77" fmla="*/ 9 h 80"/>
              <a:gd name="T78" fmla="*/ 116 w 118"/>
              <a:gd name="T79" fmla="*/ 12 h 80"/>
              <a:gd name="T80" fmla="*/ 118 w 118"/>
              <a:gd name="T81" fmla="*/ 12 h 80"/>
              <a:gd name="T82" fmla="*/ 118 w 118"/>
              <a:gd name="T83" fmla="*/ 15 h 80"/>
              <a:gd name="T84" fmla="*/ 116 w 118"/>
              <a:gd name="T85" fmla="*/ 18 h 80"/>
              <a:gd name="T86" fmla="*/ 113 w 118"/>
              <a:gd name="T87" fmla="*/ 21 h 80"/>
              <a:gd name="T88" fmla="*/ 111 w 118"/>
              <a:gd name="T89" fmla="*/ 26 h 80"/>
              <a:gd name="T90" fmla="*/ 106 w 118"/>
              <a:gd name="T91" fmla="*/ 32 h 80"/>
              <a:gd name="T92" fmla="*/ 101 w 118"/>
              <a:gd name="T93" fmla="*/ 38 h 80"/>
              <a:gd name="T94" fmla="*/ 94 w 118"/>
              <a:gd name="T95" fmla="*/ 44 h 80"/>
              <a:gd name="T96" fmla="*/ 87 w 118"/>
              <a:gd name="T97" fmla="*/ 50 h 80"/>
              <a:gd name="T98" fmla="*/ 75 w 118"/>
              <a:gd name="T99" fmla="*/ 56 h 80"/>
              <a:gd name="T100" fmla="*/ 65 w 118"/>
              <a:gd name="T101" fmla="*/ 65 h 80"/>
              <a:gd name="T102" fmla="*/ 50 w 118"/>
              <a:gd name="T103" fmla="*/ 71 h 80"/>
              <a:gd name="T104" fmla="*/ 34 w 118"/>
              <a:gd name="T105" fmla="*/ 74 h 80"/>
              <a:gd name="T106" fmla="*/ 34 w 118"/>
              <a:gd name="T107" fmla="*/ 7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18" h="80">
                <a:moveTo>
                  <a:pt x="34" y="74"/>
                </a:moveTo>
                <a:lnTo>
                  <a:pt x="26" y="77"/>
                </a:lnTo>
                <a:lnTo>
                  <a:pt x="21" y="80"/>
                </a:lnTo>
                <a:lnTo>
                  <a:pt x="14" y="80"/>
                </a:lnTo>
                <a:lnTo>
                  <a:pt x="9" y="80"/>
                </a:lnTo>
                <a:lnTo>
                  <a:pt x="7" y="80"/>
                </a:lnTo>
                <a:lnTo>
                  <a:pt x="2" y="80"/>
                </a:lnTo>
                <a:lnTo>
                  <a:pt x="2" y="80"/>
                </a:lnTo>
                <a:lnTo>
                  <a:pt x="0" y="80"/>
                </a:lnTo>
                <a:lnTo>
                  <a:pt x="0" y="80"/>
                </a:lnTo>
                <a:lnTo>
                  <a:pt x="0" y="77"/>
                </a:lnTo>
                <a:lnTo>
                  <a:pt x="0" y="77"/>
                </a:lnTo>
                <a:lnTo>
                  <a:pt x="2" y="74"/>
                </a:lnTo>
                <a:lnTo>
                  <a:pt x="5" y="74"/>
                </a:lnTo>
                <a:lnTo>
                  <a:pt x="9" y="71"/>
                </a:lnTo>
                <a:lnTo>
                  <a:pt x="14" y="68"/>
                </a:lnTo>
                <a:lnTo>
                  <a:pt x="19" y="65"/>
                </a:lnTo>
                <a:lnTo>
                  <a:pt x="29" y="59"/>
                </a:lnTo>
                <a:lnTo>
                  <a:pt x="38" y="53"/>
                </a:lnTo>
                <a:lnTo>
                  <a:pt x="48" y="47"/>
                </a:lnTo>
                <a:lnTo>
                  <a:pt x="55" y="44"/>
                </a:lnTo>
                <a:lnTo>
                  <a:pt x="60" y="38"/>
                </a:lnTo>
                <a:lnTo>
                  <a:pt x="67" y="32"/>
                </a:lnTo>
                <a:lnTo>
                  <a:pt x="70" y="26"/>
                </a:lnTo>
                <a:lnTo>
                  <a:pt x="75" y="21"/>
                </a:lnTo>
                <a:lnTo>
                  <a:pt x="77" y="18"/>
                </a:lnTo>
                <a:lnTo>
                  <a:pt x="77" y="15"/>
                </a:lnTo>
                <a:lnTo>
                  <a:pt x="77" y="12"/>
                </a:lnTo>
                <a:lnTo>
                  <a:pt x="77" y="9"/>
                </a:lnTo>
                <a:lnTo>
                  <a:pt x="77" y="6"/>
                </a:lnTo>
                <a:lnTo>
                  <a:pt x="77" y="6"/>
                </a:lnTo>
                <a:lnTo>
                  <a:pt x="77" y="3"/>
                </a:lnTo>
                <a:lnTo>
                  <a:pt x="79" y="3"/>
                </a:lnTo>
                <a:lnTo>
                  <a:pt x="82" y="0"/>
                </a:lnTo>
                <a:lnTo>
                  <a:pt x="87" y="0"/>
                </a:lnTo>
                <a:lnTo>
                  <a:pt x="94" y="3"/>
                </a:lnTo>
                <a:lnTo>
                  <a:pt x="101" y="3"/>
                </a:lnTo>
                <a:lnTo>
                  <a:pt x="109" y="6"/>
                </a:lnTo>
                <a:lnTo>
                  <a:pt x="113" y="9"/>
                </a:lnTo>
                <a:lnTo>
                  <a:pt x="116" y="12"/>
                </a:lnTo>
                <a:lnTo>
                  <a:pt x="118" y="12"/>
                </a:lnTo>
                <a:lnTo>
                  <a:pt x="118" y="15"/>
                </a:lnTo>
                <a:lnTo>
                  <a:pt x="116" y="18"/>
                </a:lnTo>
                <a:lnTo>
                  <a:pt x="113" y="21"/>
                </a:lnTo>
                <a:lnTo>
                  <a:pt x="111" y="26"/>
                </a:lnTo>
                <a:lnTo>
                  <a:pt x="106" y="32"/>
                </a:lnTo>
                <a:lnTo>
                  <a:pt x="101" y="38"/>
                </a:lnTo>
                <a:lnTo>
                  <a:pt x="94" y="44"/>
                </a:lnTo>
                <a:lnTo>
                  <a:pt x="87" y="50"/>
                </a:lnTo>
                <a:lnTo>
                  <a:pt x="75" y="56"/>
                </a:lnTo>
                <a:lnTo>
                  <a:pt x="65" y="65"/>
                </a:lnTo>
                <a:lnTo>
                  <a:pt x="50" y="71"/>
                </a:lnTo>
                <a:lnTo>
                  <a:pt x="34" y="74"/>
                </a:lnTo>
                <a:lnTo>
                  <a:pt x="34" y="7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289">
            <a:extLst>
              <a:ext uri="{FF2B5EF4-FFF2-40B4-BE49-F238E27FC236}">
                <a16:creationId xmlns:a16="http://schemas.microsoft.com/office/drawing/2014/main" xmlns="" id="{2D4B7F38-EEB5-4474-9EC3-2E70255731E7}"/>
              </a:ext>
            </a:extLst>
          </p:cNvPr>
          <p:cNvSpPr>
            <a:spLocks/>
          </p:cNvSpPr>
          <p:nvPr/>
        </p:nvSpPr>
        <p:spPr bwMode="auto">
          <a:xfrm>
            <a:off x="1640783" y="5600139"/>
            <a:ext cx="2160887" cy="820361"/>
          </a:xfrm>
          <a:custGeom>
            <a:avLst/>
            <a:gdLst>
              <a:gd name="T0" fmla="*/ 13 w 380"/>
              <a:gd name="T1" fmla="*/ 0 h 79"/>
              <a:gd name="T2" fmla="*/ 32 w 380"/>
              <a:gd name="T3" fmla="*/ 2 h 79"/>
              <a:gd name="T4" fmla="*/ 54 w 380"/>
              <a:gd name="T5" fmla="*/ 8 h 79"/>
              <a:gd name="T6" fmla="*/ 80 w 380"/>
              <a:gd name="T7" fmla="*/ 14 h 79"/>
              <a:gd name="T8" fmla="*/ 121 w 380"/>
              <a:gd name="T9" fmla="*/ 23 h 79"/>
              <a:gd name="T10" fmla="*/ 177 w 380"/>
              <a:gd name="T11" fmla="*/ 35 h 79"/>
              <a:gd name="T12" fmla="*/ 230 w 380"/>
              <a:gd name="T13" fmla="*/ 44 h 79"/>
              <a:gd name="T14" fmla="*/ 286 w 380"/>
              <a:gd name="T15" fmla="*/ 50 h 79"/>
              <a:gd name="T16" fmla="*/ 332 w 380"/>
              <a:gd name="T17" fmla="*/ 53 h 79"/>
              <a:gd name="T18" fmla="*/ 356 w 380"/>
              <a:gd name="T19" fmla="*/ 53 h 79"/>
              <a:gd name="T20" fmla="*/ 373 w 380"/>
              <a:gd name="T21" fmla="*/ 56 h 79"/>
              <a:gd name="T22" fmla="*/ 380 w 380"/>
              <a:gd name="T23" fmla="*/ 56 h 79"/>
              <a:gd name="T24" fmla="*/ 380 w 380"/>
              <a:gd name="T25" fmla="*/ 59 h 79"/>
              <a:gd name="T26" fmla="*/ 375 w 380"/>
              <a:gd name="T27" fmla="*/ 61 h 79"/>
              <a:gd name="T28" fmla="*/ 368 w 380"/>
              <a:gd name="T29" fmla="*/ 64 h 79"/>
              <a:gd name="T30" fmla="*/ 358 w 380"/>
              <a:gd name="T31" fmla="*/ 67 h 79"/>
              <a:gd name="T32" fmla="*/ 337 w 380"/>
              <a:gd name="T33" fmla="*/ 70 h 79"/>
              <a:gd name="T34" fmla="*/ 310 w 380"/>
              <a:gd name="T35" fmla="*/ 73 h 79"/>
              <a:gd name="T36" fmla="*/ 288 w 380"/>
              <a:gd name="T37" fmla="*/ 76 h 79"/>
              <a:gd name="T38" fmla="*/ 274 w 380"/>
              <a:gd name="T39" fmla="*/ 79 h 79"/>
              <a:gd name="T40" fmla="*/ 259 w 380"/>
              <a:gd name="T41" fmla="*/ 79 h 79"/>
              <a:gd name="T42" fmla="*/ 250 w 380"/>
              <a:gd name="T43" fmla="*/ 76 h 79"/>
              <a:gd name="T44" fmla="*/ 242 w 380"/>
              <a:gd name="T45" fmla="*/ 76 h 79"/>
              <a:gd name="T46" fmla="*/ 237 w 380"/>
              <a:gd name="T47" fmla="*/ 76 h 79"/>
              <a:gd name="T48" fmla="*/ 228 w 380"/>
              <a:gd name="T49" fmla="*/ 73 h 79"/>
              <a:gd name="T50" fmla="*/ 218 w 380"/>
              <a:gd name="T51" fmla="*/ 70 h 79"/>
              <a:gd name="T52" fmla="*/ 204 w 380"/>
              <a:gd name="T53" fmla="*/ 64 h 79"/>
              <a:gd name="T54" fmla="*/ 187 w 380"/>
              <a:gd name="T55" fmla="*/ 61 h 79"/>
              <a:gd name="T56" fmla="*/ 167 w 380"/>
              <a:gd name="T57" fmla="*/ 56 h 79"/>
              <a:gd name="T58" fmla="*/ 146 w 380"/>
              <a:gd name="T59" fmla="*/ 50 h 79"/>
              <a:gd name="T60" fmla="*/ 109 w 380"/>
              <a:gd name="T61" fmla="*/ 38 h 79"/>
              <a:gd name="T62" fmla="*/ 68 w 380"/>
              <a:gd name="T63" fmla="*/ 26 h 79"/>
              <a:gd name="T64" fmla="*/ 34 w 380"/>
              <a:gd name="T65" fmla="*/ 17 h 79"/>
              <a:gd name="T66" fmla="*/ 10 w 380"/>
              <a:gd name="T67" fmla="*/ 14 h 79"/>
              <a:gd name="T68" fmla="*/ 5 w 380"/>
              <a:gd name="T69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80" h="79">
                <a:moveTo>
                  <a:pt x="5" y="0"/>
                </a:moveTo>
                <a:lnTo>
                  <a:pt x="13" y="0"/>
                </a:lnTo>
                <a:lnTo>
                  <a:pt x="22" y="2"/>
                </a:lnTo>
                <a:lnTo>
                  <a:pt x="32" y="2"/>
                </a:lnTo>
                <a:lnTo>
                  <a:pt x="42" y="5"/>
                </a:lnTo>
                <a:lnTo>
                  <a:pt x="54" y="8"/>
                </a:lnTo>
                <a:lnTo>
                  <a:pt x="66" y="11"/>
                </a:lnTo>
                <a:lnTo>
                  <a:pt x="80" y="14"/>
                </a:lnTo>
                <a:lnTo>
                  <a:pt x="95" y="17"/>
                </a:lnTo>
                <a:lnTo>
                  <a:pt x="121" y="23"/>
                </a:lnTo>
                <a:lnTo>
                  <a:pt x="150" y="29"/>
                </a:lnTo>
                <a:lnTo>
                  <a:pt x="177" y="35"/>
                </a:lnTo>
                <a:lnTo>
                  <a:pt x="204" y="38"/>
                </a:lnTo>
                <a:lnTo>
                  <a:pt x="230" y="44"/>
                </a:lnTo>
                <a:lnTo>
                  <a:pt x="257" y="47"/>
                </a:lnTo>
                <a:lnTo>
                  <a:pt x="286" y="50"/>
                </a:lnTo>
                <a:lnTo>
                  <a:pt x="317" y="50"/>
                </a:lnTo>
                <a:lnTo>
                  <a:pt x="332" y="53"/>
                </a:lnTo>
                <a:lnTo>
                  <a:pt x="346" y="53"/>
                </a:lnTo>
                <a:lnTo>
                  <a:pt x="356" y="53"/>
                </a:lnTo>
                <a:lnTo>
                  <a:pt x="366" y="53"/>
                </a:lnTo>
                <a:lnTo>
                  <a:pt x="373" y="56"/>
                </a:lnTo>
                <a:lnTo>
                  <a:pt x="378" y="56"/>
                </a:lnTo>
                <a:lnTo>
                  <a:pt x="380" y="56"/>
                </a:lnTo>
                <a:lnTo>
                  <a:pt x="380" y="59"/>
                </a:lnTo>
                <a:lnTo>
                  <a:pt x="380" y="59"/>
                </a:lnTo>
                <a:lnTo>
                  <a:pt x="378" y="61"/>
                </a:lnTo>
                <a:lnTo>
                  <a:pt x="375" y="61"/>
                </a:lnTo>
                <a:lnTo>
                  <a:pt x="373" y="64"/>
                </a:lnTo>
                <a:lnTo>
                  <a:pt x="368" y="64"/>
                </a:lnTo>
                <a:lnTo>
                  <a:pt x="363" y="64"/>
                </a:lnTo>
                <a:lnTo>
                  <a:pt x="358" y="67"/>
                </a:lnTo>
                <a:lnTo>
                  <a:pt x="351" y="67"/>
                </a:lnTo>
                <a:lnTo>
                  <a:pt x="337" y="70"/>
                </a:lnTo>
                <a:lnTo>
                  <a:pt x="325" y="73"/>
                </a:lnTo>
                <a:lnTo>
                  <a:pt x="310" y="73"/>
                </a:lnTo>
                <a:lnTo>
                  <a:pt x="300" y="76"/>
                </a:lnTo>
                <a:lnTo>
                  <a:pt x="288" y="76"/>
                </a:lnTo>
                <a:lnTo>
                  <a:pt x="281" y="79"/>
                </a:lnTo>
                <a:lnTo>
                  <a:pt x="274" y="79"/>
                </a:lnTo>
                <a:lnTo>
                  <a:pt x="267" y="79"/>
                </a:lnTo>
                <a:lnTo>
                  <a:pt x="259" y="79"/>
                </a:lnTo>
                <a:lnTo>
                  <a:pt x="254" y="79"/>
                </a:lnTo>
                <a:lnTo>
                  <a:pt x="250" y="76"/>
                </a:lnTo>
                <a:lnTo>
                  <a:pt x="245" y="76"/>
                </a:lnTo>
                <a:lnTo>
                  <a:pt x="242" y="76"/>
                </a:lnTo>
                <a:lnTo>
                  <a:pt x="240" y="76"/>
                </a:lnTo>
                <a:lnTo>
                  <a:pt x="237" y="76"/>
                </a:lnTo>
                <a:lnTo>
                  <a:pt x="233" y="73"/>
                </a:lnTo>
                <a:lnTo>
                  <a:pt x="228" y="73"/>
                </a:lnTo>
                <a:lnTo>
                  <a:pt x="223" y="70"/>
                </a:lnTo>
                <a:lnTo>
                  <a:pt x="218" y="70"/>
                </a:lnTo>
                <a:lnTo>
                  <a:pt x="211" y="67"/>
                </a:lnTo>
                <a:lnTo>
                  <a:pt x="204" y="64"/>
                </a:lnTo>
                <a:lnTo>
                  <a:pt x="196" y="64"/>
                </a:lnTo>
                <a:lnTo>
                  <a:pt x="187" y="61"/>
                </a:lnTo>
                <a:lnTo>
                  <a:pt x="177" y="59"/>
                </a:lnTo>
                <a:lnTo>
                  <a:pt x="167" y="56"/>
                </a:lnTo>
                <a:lnTo>
                  <a:pt x="158" y="53"/>
                </a:lnTo>
                <a:lnTo>
                  <a:pt x="146" y="50"/>
                </a:lnTo>
                <a:lnTo>
                  <a:pt x="134" y="44"/>
                </a:lnTo>
                <a:lnTo>
                  <a:pt x="109" y="38"/>
                </a:lnTo>
                <a:lnTo>
                  <a:pt x="88" y="32"/>
                </a:lnTo>
                <a:lnTo>
                  <a:pt x="68" y="26"/>
                </a:lnTo>
                <a:lnTo>
                  <a:pt x="49" y="20"/>
                </a:lnTo>
                <a:lnTo>
                  <a:pt x="34" y="17"/>
                </a:lnTo>
                <a:lnTo>
                  <a:pt x="22" y="14"/>
                </a:lnTo>
                <a:lnTo>
                  <a:pt x="10" y="14"/>
                </a:lnTo>
                <a:lnTo>
                  <a:pt x="0" y="11"/>
                </a:lnTo>
                <a:lnTo>
                  <a:pt x="5" y="0"/>
                </a:lnTo>
                <a:lnTo>
                  <a:pt x="5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71">
            <a:extLst>
              <a:ext uri="{FF2B5EF4-FFF2-40B4-BE49-F238E27FC236}">
                <a16:creationId xmlns:a16="http://schemas.microsoft.com/office/drawing/2014/main" xmlns="" id="{EF4FA359-B566-44BF-9B8B-0735BD14F115}"/>
              </a:ext>
            </a:extLst>
          </p:cNvPr>
          <p:cNvSpPr>
            <a:spLocks/>
          </p:cNvSpPr>
          <p:nvPr/>
        </p:nvSpPr>
        <p:spPr bwMode="auto">
          <a:xfrm>
            <a:off x="5386608" y="932917"/>
            <a:ext cx="356157" cy="583370"/>
          </a:xfrm>
          <a:custGeom>
            <a:avLst/>
            <a:gdLst>
              <a:gd name="T0" fmla="*/ 10 w 61"/>
              <a:gd name="T1" fmla="*/ 14 h 59"/>
              <a:gd name="T2" fmla="*/ 5 w 61"/>
              <a:gd name="T3" fmla="*/ 12 h 59"/>
              <a:gd name="T4" fmla="*/ 3 w 61"/>
              <a:gd name="T5" fmla="*/ 9 h 59"/>
              <a:gd name="T6" fmla="*/ 3 w 61"/>
              <a:gd name="T7" fmla="*/ 6 h 59"/>
              <a:gd name="T8" fmla="*/ 0 w 61"/>
              <a:gd name="T9" fmla="*/ 3 h 59"/>
              <a:gd name="T10" fmla="*/ 3 w 61"/>
              <a:gd name="T11" fmla="*/ 3 h 59"/>
              <a:gd name="T12" fmla="*/ 5 w 61"/>
              <a:gd name="T13" fmla="*/ 3 h 59"/>
              <a:gd name="T14" fmla="*/ 7 w 61"/>
              <a:gd name="T15" fmla="*/ 0 h 59"/>
              <a:gd name="T16" fmla="*/ 12 w 61"/>
              <a:gd name="T17" fmla="*/ 0 h 59"/>
              <a:gd name="T18" fmla="*/ 20 w 61"/>
              <a:gd name="T19" fmla="*/ 0 h 59"/>
              <a:gd name="T20" fmla="*/ 29 w 61"/>
              <a:gd name="T21" fmla="*/ 3 h 59"/>
              <a:gd name="T22" fmla="*/ 39 w 61"/>
              <a:gd name="T23" fmla="*/ 3 h 59"/>
              <a:gd name="T24" fmla="*/ 51 w 61"/>
              <a:gd name="T25" fmla="*/ 3 h 59"/>
              <a:gd name="T26" fmla="*/ 53 w 61"/>
              <a:gd name="T27" fmla="*/ 17 h 59"/>
              <a:gd name="T28" fmla="*/ 56 w 61"/>
              <a:gd name="T29" fmla="*/ 29 h 59"/>
              <a:gd name="T30" fmla="*/ 58 w 61"/>
              <a:gd name="T31" fmla="*/ 38 h 59"/>
              <a:gd name="T32" fmla="*/ 61 w 61"/>
              <a:gd name="T33" fmla="*/ 44 h 59"/>
              <a:gd name="T34" fmla="*/ 61 w 61"/>
              <a:gd name="T35" fmla="*/ 50 h 59"/>
              <a:gd name="T36" fmla="*/ 58 w 61"/>
              <a:gd name="T37" fmla="*/ 56 h 59"/>
              <a:gd name="T38" fmla="*/ 56 w 61"/>
              <a:gd name="T39" fmla="*/ 59 h 59"/>
              <a:gd name="T40" fmla="*/ 53 w 61"/>
              <a:gd name="T41" fmla="*/ 59 h 59"/>
              <a:gd name="T42" fmla="*/ 51 w 61"/>
              <a:gd name="T43" fmla="*/ 59 h 59"/>
              <a:gd name="T44" fmla="*/ 49 w 61"/>
              <a:gd name="T45" fmla="*/ 59 h 59"/>
              <a:gd name="T46" fmla="*/ 44 w 61"/>
              <a:gd name="T47" fmla="*/ 56 h 59"/>
              <a:gd name="T48" fmla="*/ 41 w 61"/>
              <a:gd name="T49" fmla="*/ 53 h 59"/>
              <a:gd name="T50" fmla="*/ 36 w 61"/>
              <a:gd name="T51" fmla="*/ 47 h 59"/>
              <a:gd name="T52" fmla="*/ 29 w 61"/>
              <a:gd name="T53" fmla="*/ 38 h 59"/>
              <a:gd name="T54" fmla="*/ 24 w 61"/>
              <a:gd name="T55" fmla="*/ 29 h 59"/>
              <a:gd name="T56" fmla="*/ 20 w 61"/>
              <a:gd name="T57" fmla="*/ 20 h 59"/>
              <a:gd name="T58" fmla="*/ 15 w 61"/>
              <a:gd name="T59" fmla="*/ 17 h 59"/>
              <a:gd name="T60" fmla="*/ 10 w 61"/>
              <a:gd name="T61" fmla="*/ 14 h 59"/>
              <a:gd name="T62" fmla="*/ 10 w 61"/>
              <a:gd name="T63" fmla="*/ 14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1" h="59">
                <a:moveTo>
                  <a:pt x="10" y="14"/>
                </a:moveTo>
                <a:lnTo>
                  <a:pt x="5" y="12"/>
                </a:lnTo>
                <a:lnTo>
                  <a:pt x="3" y="9"/>
                </a:lnTo>
                <a:lnTo>
                  <a:pt x="3" y="6"/>
                </a:lnTo>
                <a:lnTo>
                  <a:pt x="0" y="3"/>
                </a:lnTo>
                <a:lnTo>
                  <a:pt x="3" y="3"/>
                </a:lnTo>
                <a:lnTo>
                  <a:pt x="5" y="3"/>
                </a:lnTo>
                <a:lnTo>
                  <a:pt x="7" y="0"/>
                </a:lnTo>
                <a:lnTo>
                  <a:pt x="12" y="0"/>
                </a:lnTo>
                <a:lnTo>
                  <a:pt x="20" y="0"/>
                </a:lnTo>
                <a:lnTo>
                  <a:pt x="29" y="3"/>
                </a:lnTo>
                <a:lnTo>
                  <a:pt x="39" y="3"/>
                </a:lnTo>
                <a:lnTo>
                  <a:pt x="51" y="3"/>
                </a:lnTo>
                <a:lnTo>
                  <a:pt x="53" y="17"/>
                </a:lnTo>
                <a:lnTo>
                  <a:pt x="56" y="29"/>
                </a:lnTo>
                <a:lnTo>
                  <a:pt x="58" y="38"/>
                </a:lnTo>
                <a:lnTo>
                  <a:pt x="61" y="44"/>
                </a:lnTo>
                <a:lnTo>
                  <a:pt x="61" y="50"/>
                </a:lnTo>
                <a:lnTo>
                  <a:pt x="58" y="56"/>
                </a:lnTo>
                <a:lnTo>
                  <a:pt x="56" y="59"/>
                </a:lnTo>
                <a:lnTo>
                  <a:pt x="53" y="59"/>
                </a:lnTo>
                <a:lnTo>
                  <a:pt x="51" y="59"/>
                </a:lnTo>
                <a:lnTo>
                  <a:pt x="49" y="59"/>
                </a:lnTo>
                <a:lnTo>
                  <a:pt x="44" y="56"/>
                </a:lnTo>
                <a:lnTo>
                  <a:pt x="41" y="53"/>
                </a:lnTo>
                <a:lnTo>
                  <a:pt x="36" y="47"/>
                </a:lnTo>
                <a:lnTo>
                  <a:pt x="29" y="38"/>
                </a:lnTo>
                <a:lnTo>
                  <a:pt x="24" y="29"/>
                </a:lnTo>
                <a:lnTo>
                  <a:pt x="20" y="20"/>
                </a:lnTo>
                <a:lnTo>
                  <a:pt x="15" y="17"/>
                </a:lnTo>
                <a:lnTo>
                  <a:pt x="10" y="14"/>
                </a:lnTo>
                <a:lnTo>
                  <a:pt x="10" y="1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73">
            <a:extLst>
              <a:ext uri="{FF2B5EF4-FFF2-40B4-BE49-F238E27FC236}">
                <a16:creationId xmlns:a16="http://schemas.microsoft.com/office/drawing/2014/main" xmlns="" id="{D6ED0877-7F44-4912-B692-D45A8CD660C9}"/>
              </a:ext>
            </a:extLst>
          </p:cNvPr>
          <p:cNvSpPr>
            <a:spLocks/>
          </p:cNvSpPr>
          <p:nvPr/>
        </p:nvSpPr>
        <p:spPr bwMode="auto">
          <a:xfrm>
            <a:off x="5964632" y="1367970"/>
            <a:ext cx="128450" cy="1255725"/>
          </a:xfrm>
          <a:custGeom>
            <a:avLst/>
            <a:gdLst>
              <a:gd name="T0" fmla="*/ 17 w 22"/>
              <a:gd name="T1" fmla="*/ 44 h 127"/>
              <a:gd name="T2" fmla="*/ 17 w 22"/>
              <a:gd name="T3" fmla="*/ 50 h 127"/>
              <a:gd name="T4" fmla="*/ 17 w 22"/>
              <a:gd name="T5" fmla="*/ 56 h 127"/>
              <a:gd name="T6" fmla="*/ 15 w 22"/>
              <a:gd name="T7" fmla="*/ 65 h 127"/>
              <a:gd name="T8" fmla="*/ 15 w 22"/>
              <a:gd name="T9" fmla="*/ 74 h 127"/>
              <a:gd name="T10" fmla="*/ 15 w 22"/>
              <a:gd name="T11" fmla="*/ 86 h 127"/>
              <a:gd name="T12" fmla="*/ 12 w 22"/>
              <a:gd name="T13" fmla="*/ 97 h 127"/>
              <a:gd name="T14" fmla="*/ 12 w 22"/>
              <a:gd name="T15" fmla="*/ 109 h 127"/>
              <a:gd name="T16" fmla="*/ 12 w 22"/>
              <a:gd name="T17" fmla="*/ 127 h 127"/>
              <a:gd name="T18" fmla="*/ 5 w 22"/>
              <a:gd name="T19" fmla="*/ 127 h 127"/>
              <a:gd name="T20" fmla="*/ 5 w 22"/>
              <a:gd name="T21" fmla="*/ 103 h 127"/>
              <a:gd name="T22" fmla="*/ 5 w 22"/>
              <a:gd name="T23" fmla="*/ 83 h 127"/>
              <a:gd name="T24" fmla="*/ 5 w 22"/>
              <a:gd name="T25" fmla="*/ 62 h 127"/>
              <a:gd name="T26" fmla="*/ 3 w 22"/>
              <a:gd name="T27" fmla="*/ 47 h 127"/>
              <a:gd name="T28" fmla="*/ 3 w 22"/>
              <a:gd name="T29" fmla="*/ 32 h 127"/>
              <a:gd name="T30" fmla="*/ 3 w 22"/>
              <a:gd name="T31" fmla="*/ 18 h 127"/>
              <a:gd name="T32" fmla="*/ 0 w 22"/>
              <a:gd name="T33" fmla="*/ 9 h 127"/>
              <a:gd name="T34" fmla="*/ 0 w 22"/>
              <a:gd name="T35" fmla="*/ 0 h 127"/>
              <a:gd name="T36" fmla="*/ 22 w 22"/>
              <a:gd name="T37" fmla="*/ 0 h 127"/>
              <a:gd name="T38" fmla="*/ 22 w 22"/>
              <a:gd name="T39" fmla="*/ 3 h 127"/>
              <a:gd name="T40" fmla="*/ 22 w 22"/>
              <a:gd name="T41" fmla="*/ 6 h 127"/>
              <a:gd name="T42" fmla="*/ 22 w 22"/>
              <a:gd name="T43" fmla="*/ 9 h 127"/>
              <a:gd name="T44" fmla="*/ 22 w 22"/>
              <a:gd name="T45" fmla="*/ 15 h 127"/>
              <a:gd name="T46" fmla="*/ 20 w 22"/>
              <a:gd name="T47" fmla="*/ 29 h 127"/>
              <a:gd name="T48" fmla="*/ 20 w 22"/>
              <a:gd name="T49" fmla="*/ 35 h 127"/>
              <a:gd name="T50" fmla="*/ 17 w 22"/>
              <a:gd name="T51" fmla="*/ 44 h 127"/>
              <a:gd name="T52" fmla="*/ 17 w 22"/>
              <a:gd name="T53" fmla="*/ 44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2" h="127">
                <a:moveTo>
                  <a:pt x="17" y="44"/>
                </a:moveTo>
                <a:lnTo>
                  <a:pt x="17" y="50"/>
                </a:lnTo>
                <a:lnTo>
                  <a:pt x="17" y="56"/>
                </a:lnTo>
                <a:lnTo>
                  <a:pt x="15" y="65"/>
                </a:lnTo>
                <a:lnTo>
                  <a:pt x="15" y="74"/>
                </a:lnTo>
                <a:lnTo>
                  <a:pt x="15" y="86"/>
                </a:lnTo>
                <a:lnTo>
                  <a:pt x="12" y="97"/>
                </a:lnTo>
                <a:lnTo>
                  <a:pt x="12" y="109"/>
                </a:lnTo>
                <a:lnTo>
                  <a:pt x="12" y="127"/>
                </a:lnTo>
                <a:lnTo>
                  <a:pt x="5" y="127"/>
                </a:lnTo>
                <a:lnTo>
                  <a:pt x="5" y="103"/>
                </a:lnTo>
                <a:lnTo>
                  <a:pt x="5" y="83"/>
                </a:lnTo>
                <a:lnTo>
                  <a:pt x="5" y="62"/>
                </a:lnTo>
                <a:lnTo>
                  <a:pt x="3" y="47"/>
                </a:lnTo>
                <a:lnTo>
                  <a:pt x="3" y="32"/>
                </a:lnTo>
                <a:lnTo>
                  <a:pt x="3" y="18"/>
                </a:lnTo>
                <a:lnTo>
                  <a:pt x="0" y="9"/>
                </a:lnTo>
                <a:lnTo>
                  <a:pt x="0" y="0"/>
                </a:lnTo>
                <a:lnTo>
                  <a:pt x="22" y="0"/>
                </a:lnTo>
                <a:lnTo>
                  <a:pt x="22" y="3"/>
                </a:lnTo>
                <a:lnTo>
                  <a:pt x="22" y="6"/>
                </a:lnTo>
                <a:lnTo>
                  <a:pt x="22" y="9"/>
                </a:lnTo>
                <a:lnTo>
                  <a:pt x="22" y="15"/>
                </a:lnTo>
                <a:lnTo>
                  <a:pt x="20" y="29"/>
                </a:lnTo>
                <a:lnTo>
                  <a:pt x="20" y="35"/>
                </a:lnTo>
                <a:lnTo>
                  <a:pt x="17" y="44"/>
                </a:lnTo>
                <a:lnTo>
                  <a:pt x="17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74">
            <a:extLst>
              <a:ext uri="{FF2B5EF4-FFF2-40B4-BE49-F238E27FC236}">
                <a16:creationId xmlns:a16="http://schemas.microsoft.com/office/drawing/2014/main" xmlns="" id="{05DBCC04-B252-48D9-ABDC-9CD24982A7F4}"/>
              </a:ext>
            </a:extLst>
          </p:cNvPr>
          <p:cNvSpPr>
            <a:spLocks/>
          </p:cNvSpPr>
          <p:nvPr/>
        </p:nvSpPr>
        <p:spPr bwMode="auto">
          <a:xfrm>
            <a:off x="5234804" y="1743698"/>
            <a:ext cx="391190" cy="613029"/>
          </a:xfrm>
          <a:custGeom>
            <a:avLst/>
            <a:gdLst>
              <a:gd name="T0" fmla="*/ 33 w 67"/>
              <a:gd name="T1" fmla="*/ 42 h 62"/>
              <a:gd name="T2" fmla="*/ 26 w 67"/>
              <a:gd name="T3" fmla="*/ 33 h 62"/>
              <a:gd name="T4" fmla="*/ 19 w 67"/>
              <a:gd name="T5" fmla="*/ 24 h 62"/>
              <a:gd name="T6" fmla="*/ 14 w 67"/>
              <a:gd name="T7" fmla="*/ 18 h 62"/>
              <a:gd name="T8" fmla="*/ 9 w 67"/>
              <a:gd name="T9" fmla="*/ 15 h 62"/>
              <a:gd name="T10" fmla="*/ 4 w 67"/>
              <a:gd name="T11" fmla="*/ 12 h 62"/>
              <a:gd name="T12" fmla="*/ 2 w 67"/>
              <a:gd name="T13" fmla="*/ 9 h 62"/>
              <a:gd name="T14" fmla="*/ 0 w 67"/>
              <a:gd name="T15" fmla="*/ 6 h 62"/>
              <a:gd name="T16" fmla="*/ 0 w 67"/>
              <a:gd name="T17" fmla="*/ 3 h 62"/>
              <a:gd name="T18" fmla="*/ 0 w 67"/>
              <a:gd name="T19" fmla="*/ 3 h 62"/>
              <a:gd name="T20" fmla="*/ 2 w 67"/>
              <a:gd name="T21" fmla="*/ 0 h 62"/>
              <a:gd name="T22" fmla="*/ 2 w 67"/>
              <a:gd name="T23" fmla="*/ 0 h 62"/>
              <a:gd name="T24" fmla="*/ 7 w 67"/>
              <a:gd name="T25" fmla="*/ 0 h 62"/>
              <a:gd name="T26" fmla="*/ 12 w 67"/>
              <a:gd name="T27" fmla="*/ 0 h 62"/>
              <a:gd name="T28" fmla="*/ 17 w 67"/>
              <a:gd name="T29" fmla="*/ 0 h 62"/>
              <a:gd name="T30" fmla="*/ 24 w 67"/>
              <a:gd name="T31" fmla="*/ 0 h 62"/>
              <a:gd name="T32" fmla="*/ 31 w 67"/>
              <a:gd name="T33" fmla="*/ 0 h 62"/>
              <a:gd name="T34" fmla="*/ 36 w 67"/>
              <a:gd name="T35" fmla="*/ 0 h 62"/>
              <a:gd name="T36" fmla="*/ 43 w 67"/>
              <a:gd name="T37" fmla="*/ 3 h 62"/>
              <a:gd name="T38" fmla="*/ 46 w 67"/>
              <a:gd name="T39" fmla="*/ 3 h 62"/>
              <a:gd name="T40" fmla="*/ 48 w 67"/>
              <a:gd name="T41" fmla="*/ 3 h 62"/>
              <a:gd name="T42" fmla="*/ 50 w 67"/>
              <a:gd name="T43" fmla="*/ 6 h 62"/>
              <a:gd name="T44" fmla="*/ 50 w 67"/>
              <a:gd name="T45" fmla="*/ 6 h 62"/>
              <a:gd name="T46" fmla="*/ 50 w 67"/>
              <a:gd name="T47" fmla="*/ 9 h 62"/>
              <a:gd name="T48" fmla="*/ 53 w 67"/>
              <a:gd name="T49" fmla="*/ 9 h 62"/>
              <a:gd name="T50" fmla="*/ 53 w 67"/>
              <a:gd name="T51" fmla="*/ 12 h 62"/>
              <a:gd name="T52" fmla="*/ 55 w 67"/>
              <a:gd name="T53" fmla="*/ 18 h 62"/>
              <a:gd name="T54" fmla="*/ 55 w 67"/>
              <a:gd name="T55" fmla="*/ 24 h 62"/>
              <a:gd name="T56" fmla="*/ 60 w 67"/>
              <a:gd name="T57" fmla="*/ 30 h 62"/>
              <a:gd name="T58" fmla="*/ 62 w 67"/>
              <a:gd name="T59" fmla="*/ 36 h 62"/>
              <a:gd name="T60" fmla="*/ 65 w 67"/>
              <a:gd name="T61" fmla="*/ 42 h 62"/>
              <a:gd name="T62" fmla="*/ 67 w 67"/>
              <a:gd name="T63" fmla="*/ 48 h 62"/>
              <a:gd name="T64" fmla="*/ 67 w 67"/>
              <a:gd name="T65" fmla="*/ 53 h 62"/>
              <a:gd name="T66" fmla="*/ 67 w 67"/>
              <a:gd name="T67" fmla="*/ 56 h 62"/>
              <a:gd name="T68" fmla="*/ 67 w 67"/>
              <a:gd name="T69" fmla="*/ 59 h 62"/>
              <a:gd name="T70" fmla="*/ 65 w 67"/>
              <a:gd name="T71" fmla="*/ 59 h 62"/>
              <a:gd name="T72" fmla="*/ 62 w 67"/>
              <a:gd name="T73" fmla="*/ 62 h 62"/>
              <a:gd name="T74" fmla="*/ 58 w 67"/>
              <a:gd name="T75" fmla="*/ 62 h 62"/>
              <a:gd name="T76" fmla="*/ 53 w 67"/>
              <a:gd name="T77" fmla="*/ 62 h 62"/>
              <a:gd name="T78" fmla="*/ 48 w 67"/>
              <a:gd name="T79" fmla="*/ 62 h 62"/>
              <a:gd name="T80" fmla="*/ 43 w 67"/>
              <a:gd name="T81" fmla="*/ 59 h 62"/>
              <a:gd name="T82" fmla="*/ 38 w 67"/>
              <a:gd name="T83" fmla="*/ 51 h 62"/>
              <a:gd name="T84" fmla="*/ 33 w 67"/>
              <a:gd name="T85" fmla="*/ 42 h 62"/>
              <a:gd name="T86" fmla="*/ 33 w 67"/>
              <a:gd name="T87" fmla="*/ 42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7" h="62">
                <a:moveTo>
                  <a:pt x="33" y="42"/>
                </a:moveTo>
                <a:lnTo>
                  <a:pt x="26" y="33"/>
                </a:lnTo>
                <a:lnTo>
                  <a:pt x="19" y="24"/>
                </a:lnTo>
                <a:lnTo>
                  <a:pt x="14" y="18"/>
                </a:lnTo>
                <a:lnTo>
                  <a:pt x="9" y="15"/>
                </a:lnTo>
                <a:lnTo>
                  <a:pt x="4" y="12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2" y="0"/>
                </a:lnTo>
                <a:lnTo>
                  <a:pt x="2" y="0"/>
                </a:lnTo>
                <a:lnTo>
                  <a:pt x="7" y="0"/>
                </a:lnTo>
                <a:lnTo>
                  <a:pt x="12" y="0"/>
                </a:lnTo>
                <a:lnTo>
                  <a:pt x="17" y="0"/>
                </a:lnTo>
                <a:lnTo>
                  <a:pt x="24" y="0"/>
                </a:lnTo>
                <a:lnTo>
                  <a:pt x="31" y="0"/>
                </a:lnTo>
                <a:lnTo>
                  <a:pt x="36" y="0"/>
                </a:lnTo>
                <a:lnTo>
                  <a:pt x="43" y="3"/>
                </a:lnTo>
                <a:lnTo>
                  <a:pt x="46" y="3"/>
                </a:lnTo>
                <a:lnTo>
                  <a:pt x="48" y="3"/>
                </a:lnTo>
                <a:lnTo>
                  <a:pt x="50" y="6"/>
                </a:lnTo>
                <a:lnTo>
                  <a:pt x="50" y="6"/>
                </a:lnTo>
                <a:lnTo>
                  <a:pt x="50" y="9"/>
                </a:lnTo>
                <a:lnTo>
                  <a:pt x="53" y="9"/>
                </a:lnTo>
                <a:lnTo>
                  <a:pt x="53" y="12"/>
                </a:lnTo>
                <a:lnTo>
                  <a:pt x="55" y="18"/>
                </a:lnTo>
                <a:lnTo>
                  <a:pt x="55" y="24"/>
                </a:lnTo>
                <a:lnTo>
                  <a:pt x="60" y="30"/>
                </a:lnTo>
                <a:lnTo>
                  <a:pt x="62" y="36"/>
                </a:lnTo>
                <a:lnTo>
                  <a:pt x="65" y="42"/>
                </a:lnTo>
                <a:lnTo>
                  <a:pt x="67" y="48"/>
                </a:lnTo>
                <a:lnTo>
                  <a:pt x="67" y="53"/>
                </a:lnTo>
                <a:lnTo>
                  <a:pt x="67" y="56"/>
                </a:lnTo>
                <a:lnTo>
                  <a:pt x="67" y="59"/>
                </a:lnTo>
                <a:lnTo>
                  <a:pt x="65" y="59"/>
                </a:lnTo>
                <a:lnTo>
                  <a:pt x="62" y="62"/>
                </a:lnTo>
                <a:lnTo>
                  <a:pt x="58" y="62"/>
                </a:lnTo>
                <a:lnTo>
                  <a:pt x="53" y="62"/>
                </a:lnTo>
                <a:lnTo>
                  <a:pt x="48" y="62"/>
                </a:lnTo>
                <a:lnTo>
                  <a:pt x="43" y="59"/>
                </a:lnTo>
                <a:lnTo>
                  <a:pt x="38" y="51"/>
                </a:lnTo>
                <a:lnTo>
                  <a:pt x="33" y="42"/>
                </a:lnTo>
                <a:lnTo>
                  <a:pt x="33" y="4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75">
            <a:extLst>
              <a:ext uri="{FF2B5EF4-FFF2-40B4-BE49-F238E27FC236}">
                <a16:creationId xmlns:a16="http://schemas.microsoft.com/office/drawing/2014/main" xmlns="" id="{F1CD4044-FD26-400D-937B-D530A6C12D7E}"/>
              </a:ext>
            </a:extLst>
          </p:cNvPr>
          <p:cNvSpPr>
            <a:spLocks/>
          </p:cNvSpPr>
          <p:nvPr/>
        </p:nvSpPr>
        <p:spPr bwMode="auto">
          <a:xfrm>
            <a:off x="5555930" y="2099651"/>
            <a:ext cx="1074305" cy="168091"/>
          </a:xfrm>
          <a:custGeom>
            <a:avLst/>
            <a:gdLst>
              <a:gd name="T0" fmla="*/ 184 w 184"/>
              <a:gd name="T1" fmla="*/ 3 h 17"/>
              <a:gd name="T2" fmla="*/ 184 w 184"/>
              <a:gd name="T3" fmla="*/ 3 h 17"/>
              <a:gd name="T4" fmla="*/ 184 w 184"/>
              <a:gd name="T5" fmla="*/ 3 h 17"/>
              <a:gd name="T6" fmla="*/ 182 w 184"/>
              <a:gd name="T7" fmla="*/ 3 h 17"/>
              <a:gd name="T8" fmla="*/ 179 w 184"/>
              <a:gd name="T9" fmla="*/ 3 h 17"/>
              <a:gd name="T10" fmla="*/ 177 w 184"/>
              <a:gd name="T11" fmla="*/ 3 h 17"/>
              <a:gd name="T12" fmla="*/ 172 w 184"/>
              <a:gd name="T13" fmla="*/ 6 h 17"/>
              <a:gd name="T14" fmla="*/ 165 w 184"/>
              <a:gd name="T15" fmla="*/ 6 h 17"/>
              <a:gd name="T16" fmla="*/ 155 w 184"/>
              <a:gd name="T17" fmla="*/ 6 h 17"/>
              <a:gd name="T18" fmla="*/ 153 w 184"/>
              <a:gd name="T19" fmla="*/ 6 h 17"/>
              <a:gd name="T20" fmla="*/ 150 w 184"/>
              <a:gd name="T21" fmla="*/ 6 h 17"/>
              <a:gd name="T22" fmla="*/ 145 w 184"/>
              <a:gd name="T23" fmla="*/ 6 h 17"/>
              <a:gd name="T24" fmla="*/ 138 w 184"/>
              <a:gd name="T25" fmla="*/ 6 h 17"/>
              <a:gd name="T26" fmla="*/ 133 w 184"/>
              <a:gd name="T27" fmla="*/ 6 h 17"/>
              <a:gd name="T28" fmla="*/ 126 w 184"/>
              <a:gd name="T29" fmla="*/ 9 h 17"/>
              <a:gd name="T30" fmla="*/ 116 w 184"/>
              <a:gd name="T31" fmla="*/ 9 h 17"/>
              <a:gd name="T32" fmla="*/ 109 w 184"/>
              <a:gd name="T33" fmla="*/ 9 h 17"/>
              <a:gd name="T34" fmla="*/ 97 w 184"/>
              <a:gd name="T35" fmla="*/ 9 h 17"/>
              <a:gd name="T36" fmla="*/ 87 w 184"/>
              <a:gd name="T37" fmla="*/ 9 h 17"/>
              <a:gd name="T38" fmla="*/ 75 w 184"/>
              <a:gd name="T39" fmla="*/ 12 h 17"/>
              <a:gd name="T40" fmla="*/ 63 w 184"/>
              <a:gd name="T41" fmla="*/ 12 h 17"/>
              <a:gd name="T42" fmla="*/ 49 w 184"/>
              <a:gd name="T43" fmla="*/ 12 h 17"/>
              <a:gd name="T44" fmla="*/ 37 w 184"/>
              <a:gd name="T45" fmla="*/ 15 h 17"/>
              <a:gd name="T46" fmla="*/ 20 w 184"/>
              <a:gd name="T47" fmla="*/ 15 h 17"/>
              <a:gd name="T48" fmla="*/ 5 w 184"/>
              <a:gd name="T49" fmla="*/ 17 h 17"/>
              <a:gd name="T50" fmla="*/ 0 w 184"/>
              <a:gd name="T51" fmla="*/ 12 h 17"/>
              <a:gd name="T52" fmla="*/ 7 w 184"/>
              <a:gd name="T53" fmla="*/ 12 h 17"/>
              <a:gd name="T54" fmla="*/ 17 w 184"/>
              <a:gd name="T55" fmla="*/ 12 h 17"/>
              <a:gd name="T56" fmla="*/ 27 w 184"/>
              <a:gd name="T57" fmla="*/ 12 h 17"/>
              <a:gd name="T58" fmla="*/ 39 w 184"/>
              <a:gd name="T59" fmla="*/ 12 h 17"/>
              <a:gd name="T60" fmla="*/ 51 w 184"/>
              <a:gd name="T61" fmla="*/ 9 h 17"/>
              <a:gd name="T62" fmla="*/ 66 w 184"/>
              <a:gd name="T63" fmla="*/ 9 h 17"/>
              <a:gd name="T64" fmla="*/ 82 w 184"/>
              <a:gd name="T65" fmla="*/ 6 h 17"/>
              <a:gd name="T66" fmla="*/ 99 w 184"/>
              <a:gd name="T67" fmla="*/ 6 h 17"/>
              <a:gd name="T68" fmla="*/ 119 w 184"/>
              <a:gd name="T69" fmla="*/ 3 h 17"/>
              <a:gd name="T70" fmla="*/ 133 w 184"/>
              <a:gd name="T71" fmla="*/ 3 h 17"/>
              <a:gd name="T72" fmla="*/ 145 w 184"/>
              <a:gd name="T73" fmla="*/ 0 h 17"/>
              <a:gd name="T74" fmla="*/ 157 w 184"/>
              <a:gd name="T75" fmla="*/ 0 h 17"/>
              <a:gd name="T76" fmla="*/ 165 w 184"/>
              <a:gd name="T77" fmla="*/ 0 h 17"/>
              <a:gd name="T78" fmla="*/ 172 w 184"/>
              <a:gd name="T79" fmla="*/ 0 h 17"/>
              <a:gd name="T80" fmla="*/ 177 w 184"/>
              <a:gd name="T81" fmla="*/ 0 h 17"/>
              <a:gd name="T82" fmla="*/ 177 w 184"/>
              <a:gd name="T83" fmla="*/ 0 h 17"/>
              <a:gd name="T84" fmla="*/ 184 w 184"/>
              <a:gd name="T85" fmla="*/ 3 h 17"/>
              <a:gd name="T86" fmla="*/ 184 w 184"/>
              <a:gd name="T87" fmla="*/ 3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84" h="17">
                <a:moveTo>
                  <a:pt x="184" y="3"/>
                </a:moveTo>
                <a:lnTo>
                  <a:pt x="184" y="3"/>
                </a:lnTo>
                <a:lnTo>
                  <a:pt x="184" y="3"/>
                </a:lnTo>
                <a:lnTo>
                  <a:pt x="182" y="3"/>
                </a:lnTo>
                <a:lnTo>
                  <a:pt x="179" y="3"/>
                </a:lnTo>
                <a:lnTo>
                  <a:pt x="177" y="3"/>
                </a:lnTo>
                <a:lnTo>
                  <a:pt x="172" y="6"/>
                </a:lnTo>
                <a:lnTo>
                  <a:pt x="165" y="6"/>
                </a:lnTo>
                <a:lnTo>
                  <a:pt x="155" y="6"/>
                </a:lnTo>
                <a:lnTo>
                  <a:pt x="153" y="6"/>
                </a:lnTo>
                <a:lnTo>
                  <a:pt x="150" y="6"/>
                </a:lnTo>
                <a:lnTo>
                  <a:pt x="145" y="6"/>
                </a:lnTo>
                <a:lnTo>
                  <a:pt x="138" y="6"/>
                </a:lnTo>
                <a:lnTo>
                  <a:pt x="133" y="6"/>
                </a:lnTo>
                <a:lnTo>
                  <a:pt x="126" y="9"/>
                </a:lnTo>
                <a:lnTo>
                  <a:pt x="116" y="9"/>
                </a:lnTo>
                <a:lnTo>
                  <a:pt x="109" y="9"/>
                </a:lnTo>
                <a:lnTo>
                  <a:pt x="97" y="9"/>
                </a:lnTo>
                <a:lnTo>
                  <a:pt x="87" y="9"/>
                </a:lnTo>
                <a:lnTo>
                  <a:pt x="75" y="12"/>
                </a:lnTo>
                <a:lnTo>
                  <a:pt x="63" y="12"/>
                </a:lnTo>
                <a:lnTo>
                  <a:pt x="49" y="12"/>
                </a:lnTo>
                <a:lnTo>
                  <a:pt x="37" y="15"/>
                </a:lnTo>
                <a:lnTo>
                  <a:pt x="20" y="15"/>
                </a:lnTo>
                <a:lnTo>
                  <a:pt x="5" y="17"/>
                </a:lnTo>
                <a:lnTo>
                  <a:pt x="0" y="12"/>
                </a:lnTo>
                <a:lnTo>
                  <a:pt x="7" y="12"/>
                </a:lnTo>
                <a:lnTo>
                  <a:pt x="17" y="12"/>
                </a:lnTo>
                <a:lnTo>
                  <a:pt x="27" y="12"/>
                </a:lnTo>
                <a:lnTo>
                  <a:pt x="39" y="12"/>
                </a:lnTo>
                <a:lnTo>
                  <a:pt x="51" y="9"/>
                </a:lnTo>
                <a:lnTo>
                  <a:pt x="66" y="9"/>
                </a:lnTo>
                <a:lnTo>
                  <a:pt x="82" y="6"/>
                </a:lnTo>
                <a:lnTo>
                  <a:pt x="99" y="6"/>
                </a:lnTo>
                <a:lnTo>
                  <a:pt x="119" y="3"/>
                </a:lnTo>
                <a:lnTo>
                  <a:pt x="133" y="3"/>
                </a:lnTo>
                <a:lnTo>
                  <a:pt x="145" y="0"/>
                </a:lnTo>
                <a:lnTo>
                  <a:pt x="157" y="0"/>
                </a:lnTo>
                <a:lnTo>
                  <a:pt x="165" y="0"/>
                </a:lnTo>
                <a:lnTo>
                  <a:pt x="172" y="0"/>
                </a:lnTo>
                <a:lnTo>
                  <a:pt x="177" y="0"/>
                </a:lnTo>
                <a:lnTo>
                  <a:pt x="177" y="0"/>
                </a:lnTo>
                <a:lnTo>
                  <a:pt x="184" y="3"/>
                </a:lnTo>
                <a:lnTo>
                  <a:pt x="184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76">
            <a:extLst>
              <a:ext uri="{FF2B5EF4-FFF2-40B4-BE49-F238E27FC236}">
                <a16:creationId xmlns:a16="http://schemas.microsoft.com/office/drawing/2014/main" xmlns="" id="{8F7396DD-1D76-4497-A349-A991802088EF}"/>
              </a:ext>
            </a:extLst>
          </p:cNvPr>
          <p:cNvSpPr>
            <a:spLocks/>
          </p:cNvSpPr>
          <p:nvPr/>
        </p:nvSpPr>
        <p:spPr bwMode="auto">
          <a:xfrm>
            <a:off x="5176418" y="2534704"/>
            <a:ext cx="1512202" cy="316403"/>
          </a:xfrm>
          <a:custGeom>
            <a:avLst/>
            <a:gdLst>
              <a:gd name="T0" fmla="*/ 12 w 259"/>
              <a:gd name="T1" fmla="*/ 32 h 32"/>
              <a:gd name="T2" fmla="*/ 7 w 259"/>
              <a:gd name="T3" fmla="*/ 27 h 32"/>
              <a:gd name="T4" fmla="*/ 0 w 259"/>
              <a:gd name="T5" fmla="*/ 21 h 32"/>
              <a:gd name="T6" fmla="*/ 0 w 259"/>
              <a:gd name="T7" fmla="*/ 15 h 32"/>
              <a:gd name="T8" fmla="*/ 2 w 259"/>
              <a:gd name="T9" fmla="*/ 15 h 32"/>
              <a:gd name="T10" fmla="*/ 7 w 259"/>
              <a:gd name="T11" fmla="*/ 15 h 32"/>
              <a:gd name="T12" fmla="*/ 19 w 259"/>
              <a:gd name="T13" fmla="*/ 18 h 32"/>
              <a:gd name="T14" fmla="*/ 27 w 259"/>
              <a:gd name="T15" fmla="*/ 18 h 32"/>
              <a:gd name="T16" fmla="*/ 29 w 259"/>
              <a:gd name="T17" fmla="*/ 18 h 32"/>
              <a:gd name="T18" fmla="*/ 34 w 259"/>
              <a:gd name="T19" fmla="*/ 18 h 32"/>
              <a:gd name="T20" fmla="*/ 43 w 259"/>
              <a:gd name="T21" fmla="*/ 18 h 32"/>
              <a:gd name="T22" fmla="*/ 53 w 259"/>
              <a:gd name="T23" fmla="*/ 18 h 32"/>
              <a:gd name="T24" fmla="*/ 68 w 259"/>
              <a:gd name="T25" fmla="*/ 15 h 32"/>
              <a:gd name="T26" fmla="*/ 85 w 259"/>
              <a:gd name="T27" fmla="*/ 15 h 32"/>
              <a:gd name="T28" fmla="*/ 104 w 259"/>
              <a:gd name="T29" fmla="*/ 12 h 32"/>
              <a:gd name="T30" fmla="*/ 126 w 259"/>
              <a:gd name="T31" fmla="*/ 9 h 32"/>
              <a:gd name="T32" fmla="*/ 167 w 259"/>
              <a:gd name="T33" fmla="*/ 6 h 32"/>
              <a:gd name="T34" fmla="*/ 203 w 259"/>
              <a:gd name="T35" fmla="*/ 3 h 32"/>
              <a:gd name="T36" fmla="*/ 235 w 259"/>
              <a:gd name="T37" fmla="*/ 0 h 32"/>
              <a:gd name="T38" fmla="*/ 259 w 259"/>
              <a:gd name="T39" fmla="*/ 0 h 32"/>
              <a:gd name="T40" fmla="*/ 249 w 259"/>
              <a:gd name="T41" fmla="*/ 0 h 32"/>
              <a:gd name="T42" fmla="*/ 220 w 259"/>
              <a:gd name="T43" fmla="*/ 3 h 32"/>
              <a:gd name="T44" fmla="*/ 184 w 259"/>
              <a:gd name="T45" fmla="*/ 9 h 32"/>
              <a:gd name="T46" fmla="*/ 143 w 259"/>
              <a:gd name="T47" fmla="*/ 15 h 32"/>
              <a:gd name="T48" fmla="*/ 109 w 259"/>
              <a:gd name="T49" fmla="*/ 21 h 32"/>
              <a:gd name="T50" fmla="*/ 87 w 259"/>
              <a:gd name="T51" fmla="*/ 24 h 32"/>
              <a:gd name="T52" fmla="*/ 68 w 259"/>
              <a:gd name="T53" fmla="*/ 27 h 32"/>
              <a:gd name="T54" fmla="*/ 53 w 259"/>
              <a:gd name="T55" fmla="*/ 27 h 32"/>
              <a:gd name="T56" fmla="*/ 39 w 259"/>
              <a:gd name="T57" fmla="*/ 30 h 32"/>
              <a:gd name="T58" fmla="*/ 29 w 259"/>
              <a:gd name="T59" fmla="*/ 32 h 32"/>
              <a:gd name="T60" fmla="*/ 22 w 259"/>
              <a:gd name="T61" fmla="*/ 32 h 32"/>
              <a:gd name="T62" fmla="*/ 17 w 259"/>
              <a:gd name="T63" fmla="*/ 32 h 32"/>
              <a:gd name="T64" fmla="*/ 17 w 259"/>
              <a:gd name="T65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59" h="32">
                <a:moveTo>
                  <a:pt x="17" y="32"/>
                </a:moveTo>
                <a:lnTo>
                  <a:pt x="12" y="32"/>
                </a:lnTo>
                <a:lnTo>
                  <a:pt x="10" y="30"/>
                </a:lnTo>
                <a:lnTo>
                  <a:pt x="7" y="27"/>
                </a:lnTo>
                <a:lnTo>
                  <a:pt x="5" y="24"/>
                </a:lnTo>
                <a:lnTo>
                  <a:pt x="0" y="21"/>
                </a:lnTo>
                <a:lnTo>
                  <a:pt x="0" y="18"/>
                </a:lnTo>
                <a:lnTo>
                  <a:pt x="0" y="15"/>
                </a:lnTo>
                <a:lnTo>
                  <a:pt x="0" y="15"/>
                </a:lnTo>
                <a:lnTo>
                  <a:pt x="2" y="15"/>
                </a:lnTo>
                <a:lnTo>
                  <a:pt x="5" y="15"/>
                </a:lnTo>
                <a:lnTo>
                  <a:pt x="7" y="15"/>
                </a:lnTo>
                <a:lnTo>
                  <a:pt x="12" y="15"/>
                </a:lnTo>
                <a:lnTo>
                  <a:pt x="19" y="18"/>
                </a:lnTo>
                <a:lnTo>
                  <a:pt x="22" y="18"/>
                </a:lnTo>
                <a:lnTo>
                  <a:pt x="27" y="18"/>
                </a:lnTo>
                <a:lnTo>
                  <a:pt x="27" y="18"/>
                </a:lnTo>
                <a:lnTo>
                  <a:pt x="29" y="18"/>
                </a:lnTo>
                <a:lnTo>
                  <a:pt x="31" y="18"/>
                </a:lnTo>
                <a:lnTo>
                  <a:pt x="34" y="18"/>
                </a:lnTo>
                <a:lnTo>
                  <a:pt x="39" y="18"/>
                </a:lnTo>
                <a:lnTo>
                  <a:pt x="43" y="18"/>
                </a:lnTo>
                <a:lnTo>
                  <a:pt x="48" y="18"/>
                </a:lnTo>
                <a:lnTo>
                  <a:pt x="53" y="18"/>
                </a:lnTo>
                <a:lnTo>
                  <a:pt x="60" y="15"/>
                </a:lnTo>
                <a:lnTo>
                  <a:pt x="68" y="15"/>
                </a:lnTo>
                <a:lnTo>
                  <a:pt x="75" y="15"/>
                </a:lnTo>
                <a:lnTo>
                  <a:pt x="85" y="15"/>
                </a:lnTo>
                <a:lnTo>
                  <a:pt x="92" y="12"/>
                </a:lnTo>
                <a:lnTo>
                  <a:pt x="104" y="12"/>
                </a:lnTo>
                <a:lnTo>
                  <a:pt x="114" y="12"/>
                </a:lnTo>
                <a:lnTo>
                  <a:pt x="126" y="9"/>
                </a:lnTo>
                <a:lnTo>
                  <a:pt x="147" y="6"/>
                </a:lnTo>
                <a:lnTo>
                  <a:pt x="167" y="6"/>
                </a:lnTo>
                <a:lnTo>
                  <a:pt x="186" y="3"/>
                </a:lnTo>
                <a:lnTo>
                  <a:pt x="203" y="3"/>
                </a:lnTo>
                <a:lnTo>
                  <a:pt x="220" y="0"/>
                </a:lnTo>
                <a:lnTo>
                  <a:pt x="235" y="0"/>
                </a:lnTo>
                <a:lnTo>
                  <a:pt x="247" y="0"/>
                </a:lnTo>
                <a:lnTo>
                  <a:pt x="259" y="0"/>
                </a:lnTo>
                <a:lnTo>
                  <a:pt x="259" y="0"/>
                </a:lnTo>
                <a:lnTo>
                  <a:pt x="249" y="0"/>
                </a:lnTo>
                <a:lnTo>
                  <a:pt x="235" y="3"/>
                </a:lnTo>
                <a:lnTo>
                  <a:pt x="220" y="3"/>
                </a:lnTo>
                <a:lnTo>
                  <a:pt x="203" y="6"/>
                </a:lnTo>
                <a:lnTo>
                  <a:pt x="184" y="9"/>
                </a:lnTo>
                <a:lnTo>
                  <a:pt x="164" y="12"/>
                </a:lnTo>
                <a:lnTo>
                  <a:pt x="143" y="15"/>
                </a:lnTo>
                <a:lnTo>
                  <a:pt x="118" y="18"/>
                </a:lnTo>
                <a:lnTo>
                  <a:pt x="109" y="21"/>
                </a:lnTo>
                <a:lnTo>
                  <a:pt x="97" y="21"/>
                </a:lnTo>
                <a:lnTo>
                  <a:pt x="87" y="24"/>
                </a:lnTo>
                <a:lnTo>
                  <a:pt x="77" y="24"/>
                </a:lnTo>
                <a:lnTo>
                  <a:pt x="68" y="27"/>
                </a:lnTo>
                <a:lnTo>
                  <a:pt x="60" y="27"/>
                </a:lnTo>
                <a:lnTo>
                  <a:pt x="53" y="27"/>
                </a:lnTo>
                <a:lnTo>
                  <a:pt x="46" y="30"/>
                </a:lnTo>
                <a:lnTo>
                  <a:pt x="39" y="30"/>
                </a:lnTo>
                <a:lnTo>
                  <a:pt x="34" y="30"/>
                </a:lnTo>
                <a:lnTo>
                  <a:pt x="29" y="32"/>
                </a:lnTo>
                <a:lnTo>
                  <a:pt x="24" y="32"/>
                </a:lnTo>
                <a:lnTo>
                  <a:pt x="22" y="32"/>
                </a:lnTo>
                <a:lnTo>
                  <a:pt x="19" y="32"/>
                </a:lnTo>
                <a:lnTo>
                  <a:pt x="17" y="32"/>
                </a:lnTo>
                <a:lnTo>
                  <a:pt x="17" y="32"/>
                </a:lnTo>
                <a:lnTo>
                  <a:pt x="17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77">
            <a:extLst>
              <a:ext uri="{FF2B5EF4-FFF2-40B4-BE49-F238E27FC236}">
                <a16:creationId xmlns:a16="http://schemas.microsoft.com/office/drawing/2014/main" xmlns="" id="{6B7097E8-DC0F-4805-8843-1BCF5FEEEF51}"/>
              </a:ext>
            </a:extLst>
          </p:cNvPr>
          <p:cNvSpPr>
            <a:spLocks/>
          </p:cNvSpPr>
          <p:nvPr/>
        </p:nvSpPr>
        <p:spPr bwMode="auto">
          <a:xfrm>
            <a:off x="5713570" y="1249319"/>
            <a:ext cx="817405" cy="148317"/>
          </a:xfrm>
          <a:custGeom>
            <a:avLst/>
            <a:gdLst>
              <a:gd name="T0" fmla="*/ 140 w 140"/>
              <a:gd name="T1" fmla="*/ 6 h 15"/>
              <a:gd name="T2" fmla="*/ 140 w 140"/>
              <a:gd name="T3" fmla="*/ 6 h 15"/>
              <a:gd name="T4" fmla="*/ 138 w 140"/>
              <a:gd name="T5" fmla="*/ 6 h 15"/>
              <a:gd name="T6" fmla="*/ 135 w 140"/>
              <a:gd name="T7" fmla="*/ 6 h 15"/>
              <a:gd name="T8" fmla="*/ 130 w 140"/>
              <a:gd name="T9" fmla="*/ 6 h 15"/>
              <a:gd name="T10" fmla="*/ 126 w 140"/>
              <a:gd name="T11" fmla="*/ 6 h 15"/>
              <a:gd name="T12" fmla="*/ 118 w 140"/>
              <a:gd name="T13" fmla="*/ 6 h 15"/>
              <a:gd name="T14" fmla="*/ 111 w 140"/>
              <a:gd name="T15" fmla="*/ 9 h 15"/>
              <a:gd name="T16" fmla="*/ 104 w 140"/>
              <a:gd name="T17" fmla="*/ 9 h 15"/>
              <a:gd name="T18" fmla="*/ 94 w 140"/>
              <a:gd name="T19" fmla="*/ 9 h 15"/>
              <a:gd name="T20" fmla="*/ 84 w 140"/>
              <a:gd name="T21" fmla="*/ 9 h 15"/>
              <a:gd name="T22" fmla="*/ 72 w 140"/>
              <a:gd name="T23" fmla="*/ 9 h 15"/>
              <a:gd name="T24" fmla="*/ 60 w 140"/>
              <a:gd name="T25" fmla="*/ 12 h 15"/>
              <a:gd name="T26" fmla="*/ 46 w 140"/>
              <a:gd name="T27" fmla="*/ 12 h 15"/>
              <a:gd name="T28" fmla="*/ 31 w 140"/>
              <a:gd name="T29" fmla="*/ 12 h 15"/>
              <a:gd name="T30" fmla="*/ 17 w 140"/>
              <a:gd name="T31" fmla="*/ 15 h 15"/>
              <a:gd name="T32" fmla="*/ 0 w 140"/>
              <a:gd name="T33" fmla="*/ 15 h 15"/>
              <a:gd name="T34" fmla="*/ 0 w 140"/>
              <a:gd name="T35" fmla="*/ 12 h 15"/>
              <a:gd name="T36" fmla="*/ 2 w 140"/>
              <a:gd name="T37" fmla="*/ 12 h 15"/>
              <a:gd name="T38" fmla="*/ 7 w 140"/>
              <a:gd name="T39" fmla="*/ 12 h 15"/>
              <a:gd name="T40" fmla="*/ 14 w 140"/>
              <a:gd name="T41" fmla="*/ 12 h 15"/>
              <a:gd name="T42" fmla="*/ 22 w 140"/>
              <a:gd name="T43" fmla="*/ 9 h 15"/>
              <a:gd name="T44" fmla="*/ 29 w 140"/>
              <a:gd name="T45" fmla="*/ 9 h 15"/>
              <a:gd name="T46" fmla="*/ 39 w 140"/>
              <a:gd name="T47" fmla="*/ 9 h 15"/>
              <a:gd name="T48" fmla="*/ 48 w 140"/>
              <a:gd name="T49" fmla="*/ 6 h 15"/>
              <a:gd name="T50" fmla="*/ 60 w 140"/>
              <a:gd name="T51" fmla="*/ 6 h 15"/>
              <a:gd name="T52" fmla="*/ 72 w 140"/>
              <a:gd name="T53" fmla="*/ 6 h 15"/>
              <a:gd name="T54" fmla="*/ 82 w 140"/>
              <a:gd name="T55" fmla="*/ 3 h 15"/>
              <a:gd name="T56" fmla="*/ 92 w 140"/>
              <a:gd name="T57" fmla="*/ 3 h 15"/>
              <a:gd name="T58" fmla="*/ 101 w 140"/>
              <a:gd name="T59" fmla="*/ 3 h 15"/>
              <a:gd name="T60" fmla="*/ 109 w 140"/>
              <a:gd name="T61" fmla="*/ 0 h 15"/>
              <a:gd name="T62" fmla="*/ 113 w 140"/>
              <a:gd name="T63" fmla="*/ 0 h 15"/>
              <a:gd name="T64" fmla="*/ 118 w 140"/>
              <a:gd name="T65" fmla="*/ 0 h 15"/>
              <a:gd name="T66" fmla="*/ 121 w 140"/>
              <a:gd name="T67" fmla="*/ 0 h 15"/>
              <a:gd name="T68" fmla="*/ 126 w 140"/>
              <a:gd name="T69" fmla="*/ 0 h 15"/>
              <a:gd name="T70" fmla="*/ 130 w 140"/>
              <a:gd name="T71" fmla="*/ 0 h 15"/>
              <a:gd name="T72" fmla="*/ 135 w 140"/>
              <a:gd name="T73" fmla="*/ 0 h 15"/>
              <a:gd name="T74" fmla="*/ 135 w 140"/>
              <a:gd name="T75" fmla="*/ 3 h 15"/>
              <a:gd name="T76" fmla="*/ 138 w 140"/>
              <a:gd name="T77" fmla="*/ 3 h 15"/>
              <a:gd name="T78" fmla="*/ 140 w 140"/>
              <a:gd name="T79" fmla="*/ 3 h 15"/>
              <a:gd name="T80" fmla="*/ 140 w 140"/>
              <a:gd name="T81" fmla="*/ 6 h 15"/>
              <a:gd name="T82" fmla="*/ 140 w 140"/>
              <a:gd name="T83" fmla="*/ 6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0" h="15">
                <a:moveTo>
                  <a:pt x="140" y="6"/>
                </a:moveTo>
                <a:lnTo>
                  <a:pt x="140" y="6"/>
                </a:lnTo>
                <a:lnTo>
                  <a:pt x="138" y="6"/>
                </a:lnTo>
                <a:lnTo>
                  <a:pt x="135" y="6"/>
                </a:lnTo>
                <a:lnTo>
                  <a:pt x="130" y="6"/>
                </a:lnTo>
                <a:lnTo>
                  <a:pt x="126" y="6"/>
                </a:lnTo>
                <a:lnTo>
                  <a:pt x="118" y="6"/>
                </a:lnTo>
                <a:lnTo>
                  <a:pt x="111" y="9"/>
                </a:lnTo>
                <a:lnTo>
                  <a:pt x="104" y="9"/>
                </a:lnTo>
                <a:lnTo>
                  <a:pt x="94" y="9"/>
                </a:lnTo>
                <a:lnTo>
                  <a:pt x="84" y="9"/>
                </a:lnTo>
                <a:lnTo>
                  <a:pt x="72" y="9"/>
                </a:lnTo>
                <a:lnTo>
                  <a:pt x="60" y="12"/>
                </a:lnTo>
                <a:lnTo>
                  <a:pt x="46" y="12"/>
                </a:lnTo>
                <a:lnTo>
                  <a:pt x="31" y="12"/>
                </a:lnTo>
                <a:lnTo>
                  <a:pt x="17" y="15"/>
                </a:lnTo>
                <a:lnTo>
                  <a:pt x="0" y="15"/>
                </a:lnTo>
                <a:lnTo>
                  <a:pt x="0" y="12"/>
                </a:lnTo>
                <a:lnTo>
                  <a:pt x="2" y="12"/>
                </a:lnTo>
                <a:lnTo>
                  <a:pt x="7" y="12"/>
                </a:lnTo>
                <a:lnTo>
                  <a:pt x="14" y="12"/>
                </a:lnTo>
                <a:lnTo>
                  <a:pt x="22" y="9"/>
                </a:lnTo>
                <a:lnTo>
                  <a:pt x="29" y="9"/>
                </a:lnTo>
                <a:lnTo>
                  <a:pt x="39" y="9"/>
                </a:lnTo>
                <a:lnTo>
                  <a:pt x="48" y="6"/>
                </a:lnTo>
                <a:lnTo>
                  <a:pt x="60" y="6"/>
                </a:lnTo>
                <a:lnTo>
                  <a:pt x="72" y="6"/>
                </a:lnTo>
                <a:lnTo>
                  <a:pt x="82" y="3"/>
                </a:lnTo>
                <a:lnTo>
                  <a:pt x="92" y="3"/>
                </a:lnTo>
                <a:lnTo>
                  <a:pt x="101" y="3"/>
                </a:lnTo>
                <a:lnTo>
                  <a:pt x="109" y="0"/>
                </a:lnTo>
                <a:lnTo>
                  <a:pt x="113" y="0"/>
                </a:lnTo>
                <a:lnTo>
                  <a:pt x="118" y="0"/>
                </a:lnTo>
                <a:lnTo>
                  <a:pt x="121" y="0"/>
                </a:lnTo>
                <a:lnTo>
                  <a:pt x="126" y="0"/>
                </a:lnTo>
                <a:lnTo>
                  <a:pt x="130" y="0"/>
                </a:lnTo>
                <a:lnTo>
                  <a:pt x="135" y="0"/>
                </a:lnTo>
                <a:lnTo>
                  <a:pt x="135" y="3"/>
                </a:lnTo>
                <a:lnTo>
                  <a:pt x="138" y="3"/>
                </a:lnTo>
                <a:lnTo>
                  <a:pt x="140" y="3"/>
                </a:lnTo>
                <a:lnTo>
                  <a:pt x="140" y="6"/>
                </a:lnTo>
                <a:lnTo>
                  <a:pt x="14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79">
            <a:extLst>
              <a:ext uri="{FF2B5EF4-FFF2-40B4-BE49-F238E27FC236}">
                <a16:creationId xmlns:a16="http://schemas.microsoft.com/office/drawing/2014/main" xmlns="" id="{94E184C4-6D1C-4623-AB26-1BC80BD8F769}"/>
              </a:ext>
            </a:extLst>
          </p:cNvPr>
          <p:cNvSpPr>
            <a:spLocks/>
          </p:cNvSpPr>
          <p:nvPr/>
        </p:nvSpPr>
        <p:spPr bwMode="auto">
          <a:xfrm>
            <a:off x="6431721" y="2267736"/>
            <a:ext cx="566347" cy="642696"/>
          </a:xfrm>
          <a:custGeom>
            <a:avLst/>
            <a:gdLst>
              <a:gd name="T0" fmla="*/ 0 w 97"/>
              <a:gd name="T1" fmla="*/ 3 h 65"/>
              <a:gd name="T2" fmla="*/ 3 w 97"/>
              <a:gd name="T3" fmla="*/ 0 h 65"/>
              <a:gd name="T4" fmla="*/ 7 w 97"/>
              <a:gd name="T5" fmla="*/ 0 h 65"/>
              <a:gd name="T6" fmla="*/ 15 w 97"/>
              <a:gd name="T7" fmla="*/ 0 h 65"/>
              <a:gd name="T8" fmla="*/ 22 w 97"/>
              <a:gd name="T9" fmla="*/ 3 h 65"/>
              <a:gd name="T10" fmla="*/ 32 w 97"/>
              <a:gd name="T11" fmla="*/ 3 h 65"/>
              <a:gd name="T12" fmla="*/ 41 w 97"/>
              <a:gd name="T13" fmla="*/ 9 h 65"/>
              <a:gd name="T14" fmla="*/ 53 w 97"/>
              <a:gd name="T15" fmla="*/ 12 h 65"/>
              <a:gd name="T16" fmla="*/ 65 w 97"/>
              <a:gd name="T17" fmla="*/ 18 h 65"/>
              <a:gd name="T18" fmla="*/ 75 w 97"/>
              <a:gd name="T19" fmla="*/ 24 h 65"/>
              <a:gd name="T20" fmla="*/ 82 w 97"/>
              <a:gd name="T21" fmla="*/ 30 h 65"/>
              <a:gd name="T22" fmla="*/ 90 w 97"/>
              <a:gd name="T23" fmla="*/ 33 h 65"/>
              <a:gd name="T24" fmla="*/ 92 w 97"/>
              <a:gd name="T25" fmla="*/ 39 h 65"/>
              <a:gd name="T26" fmla="*/ 94 w 97"/>
              <a:gd name="T27" fmla="*/ 42 h 65"/>
              <a:gd name="T28" fmla="*/ 97 w 97"/>
              <a:gd name="T29" fmla="*/ 45 h 65"/>
              <a:gd name="T30" fmla="*/ 97 w 97"/>
              <a:gd name="T31" fmla="*/ 48 h 65"/>
              <a:gd name="T32" fmla="*/ 97 w 97"/>
              <a:gd name="T33" fmla="*/ 51 h 65"/>
              <a:gd name="T34" fmla="*/ 97 w 97"/>
              <a:gd name="T35" fmla="*/ 57 h 65"/>
              <a:gd name="T36" fmla="*/ 97 w 97"/>
              <a:gd name="T37" fmla="*/ 59 h 65"/>
              <a:gd name="T38" fmla="*/ 97 w 97"/>
              <a:gd name="T39" fmla="*/ 59 h 65"/>
              <a:gd name="T40" fmla="*/ 94 w 97"/>
              <a:gd name="T41" fmla="*/ 62 h 65"/>
              <a:gd name="T42" fmla="*/ 90 w 97"/>
              <a:gd name="T43" fmla="*/ 65 h 65"/>
              <a:gd name="T44" fmla="*/ 87 w 97"/>
              <a:gd name="T45" fmla="*/ 65 h 65"/>
              <a:gd name="T46" fmla="*/ 82 w 97"/>
              <a:gd name="T47" fmla="*/ 65 h 65"/>
              <a:gd name="T48" fmla="*/ 75 w 97"/>
              <a:gd name="T49" fmla="*/ 65 h 65"/>
              <a:gd name="T50" fmla="*/ 68 w 97"/>
              <a:gd name="T51" fmla="*/ 62 h 65"/>
              <a:gd name="T52" fmla="*/ 61 w 97"/>
              <a:gd name="T53" fmla="*/ 57 h 65"/>
              <a:gd name="T54" fmla="*/ 51 w 97"/>
              <a:gd name="T55" fmla="*/ 51 h 65"/>
              <a:gd name="T56" fmla="*/ 41 w 97"/>
              <a:gd name="T57" fmla="*/ 42 h 65"/>
              <a:gd name="T58" fmla="*/ 34 w 97"/>
              <a:gd name="T59" fmla="*/ 36 h 65"/>
              <a:gd name="T60" fmla="*/ 17 w 97"/>
              <a:gd name="T61" fmla="*/ 21 h 65"/>
              <a:gd name="T62" fmla="*/ 12 w 97"/>
              <a:gd name="T63" fmla="*/ 18 h 65"/>
              <a:gd name="T64" fmla="*/ 7 w 97"/>
              <a:gd name="T65" fmla="*/ 15 h 65"/>
              <a:gd name="T66" fmla="*/ 5 w 97"/>
              <a:gd name="T67" fmla="*/ 12 h 65"/>
              <a:gd name="T68" fmla="*/ 3 w 97"/>
              <a:gd name="T69" fmla="*/ 9 h 65"/>
              <a:gd name="T70" fmla="*/ 0 w 97"/>
              <a:gd name="T71" fmla="*/ 6 h 65"/>
              <a:gd name="T72" fmla="*/ 0 w 97"/>
              <a:gd name="T73" fmla="*/ 6 h 65"/>
              <a:gd name="T74" fmla="*/ 0 w 97"/>
              <a:gd name="T75" fmla="*/ 3 h 65"/>
              <a:gd name="T76" fmla="*/ 0 w 97"/>
              <a:gd name="T77" fmla="*/ 3 h 65"/>
              <a:gd name="T78" fmla="*/ 0 w 97"/>
              <a:gd name="T79" fmla="*/ 3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7" h="65">
                <a:moveTo>
                  <a:pt x="0" y="3"/>
                </a:moveTo>
                <a:lnTo>
                  <a:pt x="3" y="0"/>
                </a:lnTo>
                <a:lnTo>
                  <a:pt x="7" y="0"/>
                </a:lnTo>
                <a:lnTo>
                  <a:pt x="15" y="0"/>
                </a:lnTo>
                <a:lnTo>
                  <a:pt x="22" y="3"/>
                </a:lnTo>
                <a:lnTo>
                  <a:pt x="32" y="3"/>
                </a:lnTo>
                <a:lnTo>
                  <a:pt x="41" y="9"/>
                </a:lnTo>
                <a:lnTo>
                  <a:pt x="53" y="12"/>
                </a:lnTo>
                <a:lnTo>
                  <a:pt x="65" y="18"/>
                </a:lnTo>
                <a:lnTo>
                  <a:pt x="75" y="24"/>
                </a:lnTo>
                <a:lnTo>
                  <a:pt x="82" y="30"/>
                </a:lnTo>
                <a:lnTo>
                  <a:pt x="90" y="33"/>
                </a:lnTo>
                <a:lnTo>
                  <a:pt x="92" y="39"/>
                </a:lnTo>
                <a:lnTo>
                  <a:pt x="94" y="42"/>
                </a:lnTo>
                <a:lnTo>
                  <a:pt x="97" y="45"/>
                </a:lnTo>
                <a:lnTo>
                  <a:pt x="97" y="48"/>
                </a:lnTo>
                <a:lnTo>
                  <a:pt x="97" y="51"/>
                </a:lnTo>
                <a:lnTo>
                  <a:pt x="97" y="57"/>
                </a:lnTo>
                <a:lnTo>
                  <a:pt x="97" y="59"/>
                </a:lnTo>
                <a:lnTo>
                  <a:pt x="97" y="59"/>
                </a:lnTo>
                <a:lnTo>
                  <a:pt x="94" y="62"/>
                </a:lnTo>
                <a:lnTo>
                  <a:pt x="90" y="65"/>
                </a:lnTo>
                <a:lnTo>
                  <a:pt x="87" y="65"/>
                </a:lnTo>
                <a:lnTo>
                  <a:pt x="82" y="65"/>
                </a:lnTo>
                <a:lnTo>
                  <a:pt x="75" y="65"/>
                </a:lnTo>
                <a:lnTo>
                  <a:pt x="68" y="62"/>
                </a:lnTo>
                <a:lnTo>
                  <a:pt x="61" y="57"/>
                </a:lnTo>
                <a:lnTo>
                  <a:pt x="51" y="51"/>
                </a:lnTo>
                <a:lnTo>
                  <a:pt x="41" y="42"/>
                </a:lnTo>
                <a:lnTo>
                  <a:pt x="34" y="36"/>
                </a:lnTo>
                <a:lnTo>
                  <a:pt x="17" y="21"/>
                </a:lnTo>
                <a:lnTo>
                  <a:pt x="12" y="18"/>
                </a:lnTo>
                <a:lnTo>
                  <a:pt x="7" y="15"/>
                </a:lnTo>
                <a:lnTo>
                  <a:pt x="5" y="12"/>
                </a:lnTo>
                <a:lnTo>
                  <a:pt x="3" y="9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81">
            <a:extLst>
              <a:ext uri="{FF2B5EF4-FFF2-40B4-BE49-F238E27FC236}">
                <a16:creationId xmlns:a16="http://schemas.microsoft.com/office/drawing/2014/main" xmlns="" id="{F29750DA-0F04-4EE7-9F41-6D83ACDABBF5}"/>
              </a:ext>
            </a:extLst>
          </p:cNvPr>
          <p:cNvSpPr>
            <a:spLocks/>
          </p:cNvSpPr>
          <p:nvPr/>
        </p:nvSpPr>
        <p:spPr bwMode="auto">
          <a:xfrm>
            <a:off x="8644158" y="756200"/>
            <a:ext cx="718152" cy="959098"/>
          </a:xfrm>
          <a:custGeom>
            <a:avLst/>
            <a:gdLst>
              <a:gd name="T0" fmla="*/ 53 w 123"/>
              <a:gd name="T1" fmla="*/ 53 h 97"/>
              <a:gd name="T2" fmla="*/ 58 w 123"/>
              <a:gd name="T3" fmla="*/ 44 h 97"/>
              <a:gd name="T4" fmla="*/ 65 w 123"/>
              <a:gd name="T5" fmla="*/ 38 h 97"/>
              <a:gd name="T6" fmla="*/ 70 w 123"/>
              <a:gd name="T7" fmla="*/ 32 h 97"/>
              <a:gd name="T8" fmla="*/ 75 w 123"/>
              <a:gd name="T9" fmla="*/ 26 h 97"/>
              <a:gd name="T10" fmla="*/ 77 w 123"/>
              <a:gd name="T11" fmla="*/ 21 h 97"/>
              <a:gd name="T12" fmla="*/ 77 w 123"/>
              <a:gd name="T13" fmla="*/ 18 h 97"/>
              <a:gd name="T14" fmla="*/ 77 w 123"/>
              <a:gd name="T15" fmla="*/ 12 h 97"/>
              <a:gd name="T16" fmla="*/ 77 w 123"/>
              <a:gd name="T17" fmla="*/ 12 h 97"/>
              <a:gd name="T18" fmla="*/ 75 w 123"/>
              <a:gd name="T19" fmla="*/ 9 h 97"/>
              <a:gd name="T20" fmla="*/ 73 w 123"/>
              <a:gd name="T21" fmla="*/ 6 h 97"/>
              <a:gd name="T22" fmla="*/ 75 w 123"/>
              <a:gd name="T23" fmla="*/ 6 h 97"/>
              <a:gd name="T24" fmla="*/ 77 w 123"/>
              <a:gd name="T25" fmla="*/ 3 h 97"/>
              <a:gd name="T26" fmla="*/ 80 w 123"/>
              <a:gd name="T27" fmla="*/ 0 h 97"/>
              <a:gd name="T28" fmla="*/ 87 w 123"/>
              <a:gd name="T29" fmla="*/ 0 h 97"/>
              <a:gd name="T30" fmla="*/ 94 w 123"/>
              <a:gd name="T31" fmla="*/ 3 h 97"/>
              <a:gd name="T32" fmla="*/ 102 w 123"/>
              <a:gd name="T33" fmla="*/ 3 h 97"/>
              <a:gd name="T34" fmla="*/ 111 w 123"/>
              <a:gd name="T35" fmla="*/ 9 h 97"/>
              <a:gd name="T36" fmla="*/ 116 w 123"/>
              <a:gd name="T37" fmla="*/ 12 h 97"/>
              <a:gd name="T38" fmla="*/ 119 w 123"/>
              <a:gd name="T39" fmla="*/ 12 h 97"/>
              <a:gd name="T40" fmla="*/ 121 w 123"/>
              <a:gd name="T41" fmla="*/ 15 h 97"/>
              <a:gd name="T42" fmla="*/ 123 w 123"/>
              <a:gd name="T43" fmla="*/ 15 h 97"/>
              <a:gd name="T44" fmla="*/ 123 w 123"/>
              <a:gd name="T45" fmla="*/ 18 h 97"/>
              <a:gd name="T46" fmla="*/ 121 w 123"/>
              <a:gd name="T47" fmla="*/ 18 h 97"/>
              <a:gd name="T48" fmla="*/ 121 w 123"/>
              <a:gd name="T49" fmla="*/ 21 h 97"/>
              <a:gd name="T50" fmla="*/ 119 w 123"/>
              <a:gd name="T51" fmla="*/ 24 h 97"/>
              <a:gd name="T52" fmla="*/ 116 w 123"/>
              <a:gd name="T53" fmla="*/ 26 h 97"/>
              <a:gd name="T54" fmla="*/ 114 w 123"/>
              <a:gd name="T55" fmla="*/ 29 h 97"/>
              <a:gd name="T56" fmla="*/ 109 w 123"/>
              <a:gd name="T57" fmla="*/ 35 h 97"/>
              <a:gd name="T58" fmla="*/ 106 w 123"/>
              <a:gd name="T59" fmla="*/ 38 h 97"/>
              <a:gd name="T60" fmla="*/ 102 w 123"/>
              <a:gd name="T61" fmla="*/ 44 h 97"/>
              <a:gd name="T62" fmla="*/ 90 w 123"/>
              <a:gd name="T63" fmla="*/ 53 h 97"/>
              <a:gd name="T64" fmla="*/ 77 w 123"/>
              <a:gd name="T65" fmla="*/ 62 h 97"/>
              <a:gd name="T66" fmla="*/ 68 w 123"/>
              <a:gd name="T67" fmla="*/ 71 h 97"/>
              <a:gd name="T68" fmla="*/ 58 w 123"/>
              <a:gd name="T69" fmla="*/ 77 h 97"/>
              <a:gd name="T70" fmla="*/ 48 w 123"/>
              <a:gd name="T71" fmla="*/ 83 h 97"/>
              <a:gd name="T72" fmla="*/ 39 w 123"/>
              <a:gd name="T73" fmla="*/ 88 h 97"/>
              <a:gd name="T74" fmla="*/ 29 w 123"/>
              <a:gd name="T75" fmla="*/ 91 h 97"/>
              <a:gd name="T76" fmla="*/ 22 w 123"/>
              <a:gd name="T77" fmla="*/ 94 h 97"/>
              <a:gd name="T78" fmla="*/ 12 w 123"/>
              <a:gd name="T79" fmla="*/ 97 h 97"/>
              <a:gd name="T80" fmla="*/ 7 w 123"/>
              <a:gd name="T81" fmla="*/ 97 h 97"/>
              <a:gd name="T82" fmla="*/ 2 w 123"/>
              <a:gd name="T83" fmla="*/ 97 h 97"/>
              <a:gd name="T84" fmla="*/ 0 w 123"/>
              <a:gd name="T85" fmla="*/ 97 h 97"/>
              <a:gd name="T86" fmla="*/ 0 w 123"/>
              <a:gd name="T87" fmla="*/ 97 h 97"/>
              <a:gd name="T88" fmla="*/ 0 w 123"/>
              <a:gd name="T89" fmla="*/ 97 h 97"/>
              <a:gd name="T90" fmla="*/ 0 w 123"/>
              <a:gd name="T91" fmla="*/ 94 h 97"/>
              <a:gd name="T92" fmla="*/ 2 w 123"/>
              <a:gd name="T93" fmla="*/ 91 h 97"/>
              <a:gd name="T94" fmla="*/ 5 w 123"/>
              <a:gd name="T95" fmla="*/ 91 h 97"/>
              <a:gd name="T96" fmla="*/ 7 w 123"/>
              <a:gd name="T97" fmla="*/ 88 h 97"/>
              <a:gd name="T98" fmla="*/ 12 w 123"/>
              <a:gd name="T99" fmla="*/ 85 h 97"/>
              <a:gd name="T100" fmla="*/ 17 w 123"/>
              <a:gd name="T101" fmla="*/ 80 h 97"/>
              <a:gd name="T102" fmla="*/ 27 w 123"/>
              <a:gd name="T103" fmla="*/ 74 h 97"/>
              <a:gd name="T104" fmla="*/ 36 w 123"/>
              <a:gd name="T105" fmla="*/ 68 h 97"/>
              <a:gd name="T106" fmla="*/ 46 w 123"/>
              <a:gd name="T107" fmla="*/ 59 h 97"/>
              <a:gd name="T108" fmla="*/ 53 w 123"/>
              <a:gd name="T109" fmla="*/ 53 h 97"/>
              <a:gd name="T110" fmla="*/ 53 w 123"/>
              <a:gd name="T111" fmla="*/ 53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3" h="97">
                <a:moveTo>
                  <a:pt x="53" y="53"/>
                </a:moveTo>
                <a:lnTo>
                  <a:pt x="58" y="44"/>
                </a:lnTo>
                <a:lnTo>
                  <a:pt x="65" y="38"/>
                </a:lnTo>
                <a:lnTo>
                  <a:pt x="70" y="32"/>
                </a:lnTo>
                <a:lnTo>
                  <a:pt x="75" y="26"/>
                </a:lnTo>
                <a:lnTo>
                  <a:pt x="77" y="21"/>
                </a:lnTo>
                <a:lnTo>
                  <a:pt x="77" y="18"/>
                </a:lnTo>
                <a:lnTo>
                  <a:pt x="77" y="12"/>
                </a:lnTo>
                <a:lnTo>
                  <a:pt x="77" y="12"/>
                </a:lnTo>
                <a:lnTo>
                  <a:pt x="75" y="9"/>
                </a:lnTo>
                <a:lnTo>
                  <a:pt x="73" y="6"/>
                </a:lnTo>
                <a:lnTo>
                  <a:pt x="75" y="6"/>
                </a:lnTo>
                <a:lnTo>
                  <a:pt x="77" y="3"/>
                </a:lnTo>
                <a:lnTo>
                  <a:pt x="80" y="0"/>
                </a:lnTo>
                <a:lnTo>
                  <a:pt x="87" y="0"/>
                </a:lnTo>
                <a:lnTo>
                  <a:pt x="94" y="3"/>
                </a:lnTo>
                <a:lnTo>
                  <a:pt x="102" y="3"/>
                </a:lnTo>
                <a:lnTo>
                  <a:pt x="111" y="9"/>
                </a:lnTo>
                <a:lnTo>
                  <a:pt x="116" y="12"/>
                </a:lnTo>
                <a:lnTo>
                  <a:pt x="119" y="12"/>
                </a:lnTo>
                <a:lnTo>
                  <a:pt x="121" y="15"/>
                </a:lnTo>
                <a:lnTo>
                  <a:pt x="123" y="15"/>
                </a:lnTo>
                <a:lnTo>
                  <a:pt x="123" y="18"/>
                </a:lnTo>
                <a:lnTo>
                  <a:pt x="121" y="18"/>
                </a:lnTo>
                <a:lnTo>
                  <a:pt x="121" y="21"/>
                </a:lnTo>
                <a:lnTo>
                  <a:pt x="119" y="24"/>
                </a:lnTo>
                <a:lnTo>
                  <a:pt x="116" y="26"/>
                </a:lnTo>
                <a:lnTo>
                  <a:pt x="114" y="29"/>
                </a:lnTo>
                <a:lnTo>
                  <a:pt x="109" y="35"/>
                </a:lnTo>
                <a:lnTo>
                  <a:pt x="106" y="38"/>
                </a:lnTo>
                <a:lnTo>
                  <a:pt x="102" y="44"/>
                </a:lnTo>
                <a:lnTo>
                  <a:pt x="90" y="53"/>
                </a:lnTo>
                <a:lnTo>
                  <a:pt x="77" y="62"/>
                </a:lnTo>
                <a:lnTo>
                  <a:pt x="68" y="71"/>
                </a:lnTo>
                <a:lnTo>
                  <a:pt x="58" y="77"/>
                </a:lnTo>
                <a:lnTo>
                  <a:pt x="48" y="83"/>
                </a:lnTo>
                <a:lnTo>
                  <a:pt x="39" y="88"/>
                </a:lnTo>
                <a:lnTo>
                  <a:pt x="29" y="91"/>
                </a:lnTo>
                <a:lnTo>
                  <a:pt x="22" y="94"/>
                </a:lnTo>
                <a:lnTo>
                  <a:pt x="12" y="97"/>
                </a:lnTo>
                <a:lnTo>
                  <a:pt x="7" y="97"/>
                </a:lnTo>
                <a:lnTo>
                  <a:pt x="2" y="97"/>
                </a:lnTo>
                <a:lnTo>
                  <a:pt x="0" y="97"/>
                </a:lnTo>
                <a:lnTo>
                  <a:pt x="0" y="97"/>
                </a:lnTo>
                <a:lnTo>
                  <a:pt x="0" y="97"/>
                </a:lnTo>
                <a:lnTo>
                  <a:pt x="0" y="94"/>
                </a:lnTo>
                <a:lnTo>
                  <a:pt x="2" y="91"/>
                </a:lnTo>
                <a:lnTo>
                  <a:pt x="5" y="91"/>
                </a:lnTo>
                <a:lnTo>
                  <a:pt x="7" y="88"/>
                </a:lnTo>
                <a:lnTo>
                  <a:pt x="12" y="85"/>
                </a:lnTo>
                <a:lnTo>
                  <a:pt x="17" y="80"/>
                </a:lnTo>
                <a:lnTo>
                  <a:pt x="27" y="74"/>
                </a:lnTo>
                <a:lnTo>
                  <a:pt x="36" y="68"/>
                </a:lnTo>
                <a:lnTo>
                  <a:pt x="46" y="59"/>
                </a:lnTo>
                <a:lnTo>
                  <a:pt x="53" y="53"/>
                </a:lnTo>
                <a:lnTo>
                  <a:pt x="53" y="5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83">
            <a:extLst>
              <a:ext uri="{FF2B5EF4-FFF2-40B4-BE49-F238E27FC236}">
                <a16:creationId xmlns:a16="http://schemas.microsoft.com/office/drawing/2014/main" xmlns="" id="{E08586CF-14EC-49F8-8D7B-BCCDE7FCED33}"/>
              </a:ext>
            </a:extLst>
          </p:cNvPr>
          <p:cNvSpPr>
            <a:spLocks/>
          </p:cNvSpPr>
          <p:nvPr/>
        </p:nvSpPr>
        <p:spPr bwMode="auto">
          <a:xfrm>
            <a:off x="9292242" y="667209"/>
            <a:ext cx="834924" cy="1690779"/>
          </a:xfrm>
          <a:custGeom>
            <a:avLst/>
            <a:gdLst>
              <a:gd name="T0" fmla="*/ 34 w 143"/>
              <a:gd name="T1" fmla="*/ 165 h 171"/>
              <a:gd name="T2" fmla="*/ 20 w 143"/>
              <a:gd name="T3" fmla="*/ 168 h 171"/>
              <a:gd name="T4" fmla="*/ 10 w 143"/>
              <a:gd name="T5" fmla="*/ 171 h 171"/>
              <a:gd name="T6" fmla="*/ 3 w 143"/>
              <a:gd name="T7" fmla="*/ 171 h 171"/>
              <a:gd name="T8" fmla="*/ 0 w 143"/>
              <a:gd name="T9" fmla="*/ 168 h 171"/>
              <a:gd name="T10" fmla="*/ 3 w 143"/>
              <a:gd name="T11" fmla="*/ 165 h 171"/>
              <a:gd name="T12" fmla="*/ 5 w 143"/>
              <a:gd name="T13" fmla="*/ 162 h 171"/>
              <a:gd name="T14" fmla="*/ 12 w 143"/>
              <a:gd name="T15" fmla="*/ 159 h 171"/>
              <a:gd name="T16" fmla="*/ 27 w 143"/>
              <a:gd name="T17" fmla="*/ 154 h 171"/>
              <a:gd name="T18" fmla="*/ 44 w 143"/>
              <a:gd name="T19" fmla="*/ 145 h 171"/>
              <a:gd name="T20" fmla="*/ 63 w 143"/>
              <a:gd name="T21" fmla="*/ 133 h 171"/>
              <a:gd name="T22" fmla="*/ 78 w 143"/>
              <a:gd name="T23" fmla="*/ 118 h 171"/>
              <a:gd name="T24" fmla="*/ 92 w 143"/>
              <a:gd name="T25" fmla="*/ 100 h 171"/>
              <a:gd name="T26" fmla="*/ 99 w 143"/>
              <a:gd name="T27" fmla="*/ 80 h 171"/>
              <a:gd name="T28" fmla="*/ 104 w 143"/>
              <a:gd name="T29" fmla="*/ 56 h 171"/>
              <a:gd name="T30" fmla="*/ 107 w 143"/>
              <a:gd name="T31" fmla="*/ 38 h 171"/>
              <a:gd name="T32" fmla="*/ 107 w 143"/>
              <a:gd name="T33" fmla="*/ 24 h 171"/>
              <a:gd name="T34" fmla="*/ 102 w 143"/>
              <a:gd name="T35" fmla="*/ 15 h 171"/>
              <a:gd name="T36" fmla="*/ 97 w 143"/>
              <a:gd name="T37" fmla="*/ 12 h 171"/>
              <a:gd name="T38" fmla="*/ 95 w 143"/>
              <a:gd name="T39" fmla="*/ 6 h 171"/>
              <a:gd name="T40" fmla="*/ 97 w 143"/>
              <a:gd name="T41" fmla="*/ 3 h 171"/>
              <a:gd name="T42" fmla="*/ 102 w 143"/>
              <a:gd name="T43" fmla="*/ 0 h 171"/>
              <a:gd name="T44" fmla="*/ 112 w 143"/>
              <a:gd name="T45" fmla="*/ 3 h 171"/>
              <a:gd name="T46" fmla="*/ 126 w 143"/>
              <a:gd name="T47" fmla="*/ 6 h 171"/>
              <a:gd name="T48" fmla="*/ 136 w 143"/>
              <a:gd name="T49" fmla="*/ 9 h 171"/>
              <a:gd name="T50" fmla="*/ 141 w 143"/>
              <a:gd name="T51" fmla="*/ 12 h 171"/>
              <a:gd name="T52" fmla="*/ 143 w 143"/>
              <a:gd name="T53" fmla="*/ 12 h 171"/>
              <a:gd name="T54" fmla="*/ 143 w 143"/>
              <a:gd name="T55" fmla="*/ 18 h 171"/>
              <a:gd name="T56" fmla="*/ 143 w 143"/>
              <a:gd name="T57" fmla="*/ 27 h 171"/>
              <a:gd name="T58" fmla="*/ 141 w 143"/>
              <a:gd name="T59" fmla="*/ 38 h 171"/>
              <a:gd name="T60" fmla="*/ 136 w 143"/>
              <a:gd name="T61" fmla="*/ 62 h 171"/>
              <a:gd name="T62" fmla="*/ 128 w 143"/>
              <a:gd name="T63" fmla="*/ 94 h 171"/>
              <a:gd name="T64" fmla="*/ 119 w 143"/>
              <a:gd name="T65" fmla="*/ 112 h 171"/>
              <a:gd name="T66" fmla="*/ 109 w 143"/>
              <a:gd name="T67" fmla="*/ 124 h 171"/>
              <a:gd name="T68" fmla="*/ 90 w 143"/>
              <a:gd name="T69" fmla="*/ 142 h 171"/>
              <a:gd name="T70" fmla="*/ 61 w 143"/>
              <a:gd name="T71" fmla="*/ 156 h 171"/>
              <a:gd name="T72" fmla="*/ 44 w 143"/>
              <a:gd name="T73" fmla="*/ 162 h 1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3" h="171">
                <a:moveTo>
                  <a:pt x="44" y="162"/>
                </a:moveTo>
                <a:lnTo>
                  <a:pt x="34" y="165"/>
                </a:lnTo>
                <a:lnTo>
                  <a:pt x="27" y="168"/>
                </a:lnTo>
                <a:lnTo>
                  <a:pt x="20" y="168"/>
                </a:lnTo>
                <a:lnTo>
                  <a:pt x="15" y="171"/>
                </a:lnTo>
                <a:lnTo>
                  <a:pt x="10" y="171"/>
                </a:lnTo>
                <a:lnTo>
                  <a:pt x="5" y="171"/>
                </a:lnTo>
                <a:lnTo>
                  <a:pt x="3" y="171"/>
                </a:lnTo>
                <a:lnTo>
                  <a:pt x="3" y="171"/>
                </a:lnTo>
                <a:lnTo>
                  <a:pt x="0" y="168"/>
                </a:lnTo>
                <a:lnTo>
                  <a:pt x="0" y="168"/>
                </a:lnTo>
                <a:lnTo>
                  <a:pt x="3" y="165"/>
                </a:lnTo>
                <a:lnTo>
                  <a:pt x="3" y="165"/>
                </a:lnTo>
                <a:lnTo>
                  <a:pt x="5" y="162"/>
                </a:lnTo>
                <a:lnTo>
                  <a:pt x="8" y="162"/>
                </a:lnTo>
                <a:lnTo>
                  <a:pt x="12" y="159"/>
                </a:lnTo>
                <a:lnTo>
                  <a:pt x="17" y="159"/>
                </a:lnTo>
                <a:lnTo>
                  <a:pt x="27" y="154"/>
                </a:lnTo>
                <a:lnTo>
                  <a:pt x="37" y="151"/>
                </a:lnTo>
                <a:lnTo>
                  <a:pt x="44" y="145"/>
                </a:lnTo>
                <a:lnTo>
                  <a:pt x="53" y="139"/>
                </a:lnTo>
                <a:lnTo>
                  <a:pt x="63" y="133"/>
                </a:lnTo>
                <a:lnTo>
                  <a:pt x="70" y="124"/>
                </a:lnTo>
                <a:lnTo>
                  <a:pt x="78" y="118"/>
                </a:lnTo>
                <a:lnTo>
                  <a:pt x="85" y="109"/>
                </a:lnTo>
                <a:lnTo>
                  <a:pt x="92" y="100"/>
                </a:lnTo>
                <a:lnTo>
                  <a:pt x="97" y="92"/>
                </a:lnTo>
                <a:lnTo>
                  <a:pt x="99" y="80"/>
                </a:lnTo>
                <a:lnTo>
                  <a:pt x="104" y="68"/>
                </a:lnTo>
                <a:lnTo>
                  <a:pt x="104" y="56"/>
                </a:lnTo>
                <a:lnTo>
                  <a:pt x="107" y="47"/>
                </a:lnTo>
                <a:lnTo>
                  <a:pt x="107" y="38"/>
                </a:lnTo>
                <a:lnTo>
                  <a:pt x="107" y="30"/>
                </a:lnTo>
                <a:lnTo>
                  <a:pt x="107" y="24"/>
                </a:lnTo>
                <a:lnTo>
                  <a:pt x="104" y="18"/>
                </a:lnTo>
                <a:lnTo>
                  <a:pt x="102" y="15"/>
                </a:lnTo>
                <a:lnTo>
                  <a:pt x="99" y="12"/>
                </a:lnTo>
                <a:lnTo>
                  <a:pt x="97" y="12"/>
                </a:lnTo>
                <a:lnTo>
                  <a:pt x="95" y="9"/>
                </a:lnTo>
                <a:lnTo>
                  <a:pt x="95" y="6"/>
                </a:lnTo>
                <a:lnTo>
                  <a:pt x="97" y="3"/>
                </a:lnTo>
                <a:lnTo>
                  <a:pt x="97" y="3"/>
                </a:lnTo>
                <a:lnTo>
                  <a:pt x="99" y="3"/>
                </a:lnTo>
                <a:lnTo>
                  <a:pt x="102" y="0"/>
                </a:lnTo>
                <a:lnTo>
                  <a:pt x="104" y="0"/>
                </a:lnTo>
                <a:lnTo>
                  <a:pt x="112" y="3"/>
                </a:lnTo>
                <a:lnTo>
                  <a:pt x="121" y="3"/>
                </a:lnTo>
                <a:lnTo>
                  <a:pt x="126" y="6"/>
                </a:lnTo>
                <a:lnTo>
                  <a:pt x="131" y="6"/>
                </a:lnTo>
                <a:lnTo>
                  <a:pt x="136" y="9"/>
                </a:lnTo>
                <a:lnTo>
                  <a:pt x="138" y="9"/>
                </a:lnTo>
                <a:lnTo>
                  <a:pt x="141" y="12"/>
                </a:lnTo>
                <a:lnTo>
                  <a:pt x="143" y="12"/>
                </a:lnTo>
                <a:lnTo>
                  <a:pt x="143" y="12"/>
                </a:lnTo>
                <a:lnTo>
                  <a:pt x="143" y="15"/>
                </a:lnTo>
                <a:lnTo>
                  <a:pt x="143" y="18"/>
                </a:lnTo>
                <a:lnTo>
                  <a:pt x="143" y="21"/>
                </a:lnTo>
                <a:lnTo>
                  <a:pt x="143" y="27"/>
                </a:lnTo>
                <a:lnTo>
                  <a:pt x="143" y="33"/>
                </a:lnTo>
                <a:lnTo>
                  <a:pt x="141" y="38"/>
                </a:lnTo>
                <a:lnTo>
                  <a:pt x="138" y="50"/>
                </a:lnTo>
                <a:lnTo>
                  <a:pt x="136" y="62"/>
                </a:lnTo>
                <a:lnTo>
                  <a:pt x="133" y="77"/>
                </a:lnTo>
                <a:lnTo>
                  <a:pt x="128" y="94"/>
                </a:lnTo>
                <a:lnTo>
                  <a:pt x="124" y="106"/>
                </a:lnTo>
                <a:lnTo>
                  <a:pt x="119" y="112"/>
                </a:lnTo>
                <a:lnTo>
                  <a:pt x="114" y="118"/>
                </a:lnTo>
                <a:lnTo>
                  <a:pt x="109" y="124"/>
                </a:lnTo>
                <a:lnTo>
                  <a:pt x="104" y="130"/>
                </a:lnTo>
                <a:lnTo>
                  <a:pt x="90" y="142"/>
                </a:lnTo>
                <a:lnTo>
                  <a:pt x="75" y="148"/>
                </a:lnTo>
                <a:lnTo>
                  <a:pt x="61" y="156"/>
                </a:lnTo>
                <a:lnTo>
                  <a:pt x="44" y="162"/>
                </a:lnTo>
                <a:lnTo>
                  <a:pt x="44" y="16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84">
            <a:extLst>
              <a:ext uri="{FF2B5EF4-FFF2-40B4-BE49-F238E27FC236}">
                <a16:creationId xmlns:a16="http://schemas.microsoft.com/office/drawing/2014/main" xmlns="" id="{641531E7-97F8-49C9-BBAC-12933A72221C}"/>
              </a:ext>
            </a:extLst>
          </p:cNvPr>
          <p:cNvSpPr>
            <a:spLocks/>
          </p:cNvSpPr>
          <p:nvPr/>
        </p:nvSpPr>
        <p:spPr bwMode="auto">
          <a:xfrm>
            <a:off x="9549141" y="1369231"/>
            <a:ext cx="945855" cy="286743"/>
          </a:xfrm>
          <a:custGeom>
            <a:avLst/>
            <a:gdLst>
              <a:gd name="T0" fmla="*/ 152 w 162"/>
              <a:gd name="T1" fmla="*/ 3 h 29"/>
              <a:gd name="T2" fmla="*/ 155 w 162"/>
              <a:gd name="T3" fmla="*/ 3 h 29"/>
              <a:gd name="T4" fmla="*/ 157 w 162"/>
              <a:gd name="T5" fmla="*/ 6 h 29"/>
              <a:gd name="T6" fmla="*/ 159 w 162"/>
              <a:gd name="T7" fmla="*/ 6 h 29"/>
              <a:gd name="T8" fmla="*/ 162 w 162"/>
              <a:gd name="T9" fmla="*/ 9 h 29"/>
              <a:gd name="T10" fmla="*/ 159 w 162"/>
              <a:gd name="T11" fmla="*/ 12 h 29"/>
              <a:gd name="T12" fmla="*/ 159 w 162"/>
              <a:gd name="T13" fmla="*/ 12 h 29"/>
              <a:gd name="T14" fmla="*/ 157 w 162"/>
              <a:gd name="T15" fmla="*/ 12 h 29"/>
              <a:gd name="T16" fmla="*/ 152 w 162"/>
              <a:gd name="T17" fmla="*/ 15 h 29"/>
              <a:gd name="T18" fmla="*/ 147 w 162"/>
              <a:gd name="T19" fmla="*/ 15 h 29"/>
              <a:gd name="T20" fmla="*/ 140 w 162"/>
              <a:gd name="T21" fmla="*/ 15 h 29"/>
              <a:gd name="T22" fmla="*/ 133 w 162"/>
              <a:gd name="T23" fmla="*/ 18 h 29"/>
              <a:gd name="T24" fmla="*/ 126 w 162"/>
              <a:gd name="T25" fmla="*/ 18 h 29"/>
              <a:gd name="T26" fmla="*/ 109 w 162"/>
              <a:gd name="T27" fmla="*/ 21 h 29"/>
              <a:gd name="T28" fmla="*/ 92 w 162"/>
              <a:gd name="T29" fmla="*/ 23 h 29"/>
              <a:gd name="T30" fmla="*/ 58 w 162"/>
              <a:gd name="T31" fmla="*/ 26 h 29"/>
              <a:gd name="T32" fmla="*/ 41 w 162"/>
              <a:gd name="T33" fmla="*/ 29 h 29"/>
              <a:gd name="T34" fmla="*/ 36 w 162"/>
              <a:gd name="T35" fmla="*/ 29 h 29"/>
              <a:gd name="T36" fmla="*/ 29 w 162"/>
              <a:gd name="T37" fmla="*/ 29 h 29"/>
              <a:gd name="T38" fmla="*/ 24 w 162"/>
              <a:gd name="T39" fmla="*/ 29 h 29"/>
              <a:gd name="T40" fmla="*/ 19 w 162"/>
              <a:gd name="T41" fmla="*/ 29 h 29"/>
              <a:gd name="T42" fmla="*/ 14 w 162"/>
              <a:gd name="T43" fmla="*/ 29 h 29"/>
              <a:gd name="T44" fmla="*/ 9 w 162"/>
              <a:gd name="T45" fmla="*/ 26 h 29"/>
              <a:gd name="T46" fmla="*/ 5 w 162"/>
              <a:gd name="T47" fmla="*/ 26 h 29"/>
              <a:gd name="T48" fmla="*/ 0 w 162"/>
              <a:gd name="T49" fmla="*/ 23 h 29"/>
              <a:gd name="T50" fmla="*/ 0 w 162"/>
              <a:gd name="T51" fmla="*/ 23 h 29"/>
              <a:gd name="T52" fmla="*/ 0 w 162"/>
              <a:gd name="T53" fmla="*/ 21 h 29"/>
              <a:gd name="T54" fmla="*/ 0 w 162"/>
              <a:gd name="T55" fmla="*/ 21 h 29"/>
              <a:gd name="T56" fmla="*/ 0 w 162"/>
              <a:gd name="T57" fmla="*/ 21 h 29"/>
              <a:gd name="T58" fmla="*/ 2 w 162"/>
              <a:gd name="T59" fmla="*/ 21 h 29"/>
              <a:gd name="T60" fmla="*/ 5 w 162"/>
              <a:gd name="T61" fmla="*/ 18 h 29"/>
              <a:gd name="T62" fmla="*/ 12 w 162"/>
              <a:gd name="T63" fmla="*/ 18 h 29"/>
              <a:gd name="T64" fmla="*/ 19 w 162"/>
              <a:gd name="T65" fmla="*/ 15 h 29"/>
              <a:gd name="T66" fmla="*/ 26 w 162"/>
              <a:gd name="T67" fmla="*/ 15 h 29"/>
              <a:gd name="T68" fmla="*/ 38 w 162"/>
              <a:gd name="T69" fmla="*/ 12 h 29"/>
              <a:gd name="T70" fmla="*/ 51 w 162"/>
              <a:gd name="T71" fmla="*/ 12 h 29"/>
              <a:gd name="T72" fmla="*/ 63 w 162"/>
              <a:gd name="T73" fmla="*/ 9 h 29"/>
              <a:gd name="T74" fmla="*/ 77 w 162"/>
              <a:gd name="T75" fmla="*/ 6 h 29"/>
              <a:gd name="T76" fmla="*/ 89 w 162"/>
              <a:gd name="T77" fmla="*/ 6 h 29"/>
              <a:gd name="T78" fmla="*/ 99 w 162"/>
              <a:gd name="T79" fmla="*/ 3 h 29"/>
              <a:gd name="T80" fmla="*/ 109 w 162"/>
              <a:gd name="T81" fmla="*/ 3 h 29"/>
              <a:gd name="T82" fmla="*/ 116 w 162"/>
              <a:gd name="T83" fmla="*/ 0 h 29"/>
              <a:gd name="T84" fmla="*/ 123 w 162"/>
              <a:gd name="T85" fmla="*/ 0 h 29"/>
              <a:gd name="T86" fmla="*/ 128 w 162"/>
              <a:gd name="T87" fmla="*/ 0 h 29"/>
              <a:gd name="T88" fmla="*/ 130 w 162"/>
              <a:gd name="T89" fmla="*/ 0 h 29"/>
              <a:gd name="T90" fmla="*/ 142 w 162"/>
              <a:gd name="T91" fmla="*/ 0 h 29"/>
              <a:gd name="T92" fmla="*/ 152 w 162"/>
              <a:gd name="T93" fmla="*/ 3 h 29"/>
              <a:gd name="T94" fmla="*/ 152 w 162"/>
              <a:gd name="T95" fmla="*/ 3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2" h="29">
                <a:moveTo>
                  <a:pt x="152" y="3"/>
                </a:moveTo>
                <a:lnTo>
                  <a:pt x="155" y="3"/>
                </a:lnTo>
                <a:lnTo>
                  <a:pt x="157" y="6"/>
                </a:lnTo>
                <a:lnTo>
                  <a:pt x="159" y="6"/>
                </a:lnTo>
                <a:lnTo>
                  <a:pt x="162" y="9"/>
                </a:lnTo>
                <a:lnTo>
                  <a:pt x="159" y="12"/>
                </a:lnTo>
                <a:lnTo>
                  <a:pt x="159" y="12"/>
                </a:lnTo>
                <a:lnTo>
                  <a:pt x="157" y="12"/>
                </a:lnTo>
                <a:lnTo>
                  <a:pt x="152" y="15"/>
                </a:lnTo>
                <a:lnTo>
                  <a:pt x="147" y="15"/>
                </a:lnTo>
                <a:lnTo>
                  <a:pt x="140" y="15"/>
                </a:lnTo>
                <a:lnTo>
                  <a:pt x="133" y="18"/>
                </a:lnTo>
                <a:lnTo>
                  <a:pt x="126" y="18"/>
                </a:lnTo>
                <a:lnTo>
                  <a:pt x="109" y="21"/>
                </a:lnTo>
                <a:lnTo>
                  <a:pt x="92" y="23"/>
                </a:lnTo>
                <a:lnTo>
                  <a:pt x="58" y="26"/>
                </a:lnTo>
                <a:lnTo>
                  <a:pt x="41" y="29"/>
                </a:lnTo>
                <a:lnTo>
                  <a:pt x="36" y="29"/>
                </a:lnTo>
                <a:lnTo>
                  <a:pt x="29" y="29"/>
                </a:lnTo>
                <a:lnTo>
                  <a:pt x="24" y="29"/>
                </a:lnTo>
                <a:lnTo>
                  <a:pt x="19" y="29"/>
                </a:lnTo>
                <a:lnTo>
                  <a:pt x="14" y="29"/>
                </a:lnTo>
                <a:lnTo>
                  <a:pt x="9" y="26"/>
                </a:lnTo>
                <a:lnTo>
                  <a:pt x="5" y="26"/>
                </a:lnTo>
                <a:lnTo>
                  <a:pt x="0" y="23"/>
                </a:lnTo>
                <a:lnTo>
                  <a:pt x="0" y="23"/>
                </a:lnTo>
                <a:lnTo>
                  <a:pt x="0" y="21"/>
                </a:lnTo>
                <a:lnTo>
                  <a:pt x="0" y="21"/>
                </a:lnTo>
                <a:lnTo>
                  <a:pt x="0" y="21"/>
                </a:lnTo>
                <a:lnTo>
                  <a:pt x="2" y="21"/>
                </a:lnTo>
                <a:lnTo>
                  <a:pt x="5" y="18"/>
                </a:lnTo>
                <a:lnTo>
                  <a:pt x="12" y="18"/>
                </a:lnTo>
                <a:lnTo>
                  <a:pt x="19" y="15"/>
                </a:lnTo>
                <a:lnTo>
                  <a:pt x="26" y="15"/>
                </a:lnTo>
                <a:lnTo>
                  <a:pt x="38" y="12"/>
                </a:lnTo>
                <a:lnTo>
                  <a:pt x="51" y="12"/>
                </a:lnTo>
                <a:lnTo>
                  <a:pt x="63" y="9"/>
                </a:lnTo>
                <a:lnTo>
                  <a:pt x="77" y="6"/>
                </a:lnTo>
                <a:lnTo>
                  <a:pt x="89" y="6"/>
                </a:lnTo>
                <a:lnTo>
                  <a:pt x="99" y="3"/>
                </a:lnTo>
                <a:lnTo>
                  <a:pt x="109" y="3"/>
                </a:lnTo>
                <a:lnTo>
                  <a:pt x="116" y="0"/>
                </a:lnTo>
                <a:lnTo>
                  <a:pt x="123" y="0"/>
                </a:lnTo>
                <a:lnTo>
                  <a:pt x="128" y="0"/>
                </a:lnTo>
                <a:lnTo>
                  <a:pt x="130" y="0"/>
                </a:lnTo>
                <a:lnTo>
                  <a:pt x="142" y="0"/>
                </a:lnTo>
                <a:lnTo>
                  <a:pt x="152" y="3"/>
                </a:lnTo>
                <a:lnTo>
                  <a:pt x="152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85">
            <a:extLst>
              <a:ext uri="{FF2B5EF4-FFF2-40B4-BE49-F238E27FC236}">
                <a16:creationId xmlns:a16="http://schemas.microsoft.com/office/drawing/2014/main" xmlns="" id="{EF26D2A5-F28B-4DDD-B880-08B0DD50BFAD}"/>
              </a:ext>
            </a:extLst>
          </p:cNvPr>
          <p:cNvSpPr>
            <a:spLocks/>
          </p:cNvSpPr>
          <p:nvPr/>
        </p:nvSpPr>
        <p:spPr bwMode="auto">
          <a:xfrm>
            <a:off x="9887780" y="1626307"/>
            <a:ext cx="957533" cy="702022"/>
          </a:xfrm>
          <a:custGeom>
            <a:avLst/>
            <a:gdLst>
              <a:gd name="T0" fmla="*/ 116 w 164"/>
              <a:gd name="T1" fmla="*/ 71 h 71"/>
              <a:gd name="T2" fmla="*/ 106 w 164"/>
              <a:gd name="T3" fmla="*/ 71 h 71"/>
              <a:gd name="T4" fmla="*/ 97 w 164"/>
              <a:gd name="T5" fmla="*/ 71 h 71"/>
              <a:gd name="T6" fmla="*/ 89 w 164"/>
              <a:gd name="T7" fmla="*/ 68 h 71"/>
              <a:gd name="T8" fmla="*/ 82 w 164"/>
              <a:gd name="T9" fmla="*/ 68 h 71"/>
              <a:gd name="T10" fmla="*/ 77 w 164"/>
              <a:gd name="T11" fmla="*/ 68 h 71"/>
              <a:gd name="T12" fmla="*/ 72 w 164"/>
              <a:gd name="T13" fmla="*/ 65 h 71"/>
              <a:gd name="T14" fmla="*/ 70 w 164"/>
              <a:gd name="T15" fmla="*/ 65 h 71"/>
              <a:gd name="T16" fmla="*/ 68 w 164"/>
              <a:gd name="T17" fmla="*/ 65 h 71"/>
              <a:gd name="T18" fmla="*/ 65 w 164"/>
              <a:gd name="T19" fmla="*/ 62 h 71"/>
              <a:gd name="T20" fmla="*/ 60 w 164"/>
              <a:gd name="T21" fmla="*/ 59 h 71"/>
              <a:gd name="T22" fmla="*/ 55 w 164"/>
              <a:gd name="T23" fmla="*/ 54 h 71"/>
              <a:gd name="T24" fmla="*/ 48 w 164"/>
              <a:gd name="T25" fmla="*/ 48 h 71"/>
              <a:gd name="T26" fmla="*/ 39 w 164"/>
              <a:gd name="T27" fmla="*/ 39 h 71"/>
              <a:gd name="T28" fmla="*/ 26 w 164"/>
              <a:gd name="T29" fmla="*/ 30 h 71"/>
              <a:gd name="T30" fmla="*/ 14 w 164"/>
              <a:gd name="T31" fmla="*/ 21 h 71"/>
              <a:gd name="T32" fmla="*/ 0 w 164"/>
              <a:gd name="T33" fmla="*/ 9 h 71"/>
              <a:gd name="T34" fmla="*/ 10 w 164"/>
              <a:gd name="T35" fmla="*/ 0 h 71"/>
              <a:gd name="T36" fmla="*/ 26 w 164"/>
              <a:gd name="T37" fmla="*/ 9 h 71"/>
              <a:gd name="T38" fmla="*/ 43 w 164"/>
              <a:gd name="T39" fmla="*/ 18 h 71"/>
              <a:gd name="T40" fmla="*/ 58 w 164"/>
              <a:gd name="T41" fmla="*/ 27 h 71"/>
              <a:gd name="T42" fmla="*/ 75 w 164"/>
              <a:gd name="T43" fmla="*/ 33 h 71"/>
              <a:gd name="T44" fmla="*/ 87 w 164"/>
              <a:gd name="T45" fmla="*/ 39 h 71"/>
              <a:gd name="T46" fmla="*/ 101 w 164"/>
              <a:gd name="T47" fmla="*/ 45 h 71"/>
              <a:gd name="T48" fmla="*/ 114 w 164"/>
              <a:gd name="T49" fmla="*/ 48 h 71"/>
              <a:gd name="T50" fmla="*/ 126 w 164"/>
              <a:gd name="T51" fmla="*/ 54 h 71"/>
              <a:gd name="T52" fmla="*/ 135 w 164"/>
              <a:gd name="T53" fmla="*/ 57 h 71"/>
              <a:gd name="T54" fmla="*/ 143 w 164"/>
              <a:gd name="T55" fmla="*/ 59 h 71"/>
              <a:gd name="T56" fmla="*/ 150 w 164"/>
              <a:gd name="T57" fmla="*/ 62 h 71"/>
              <a:gd name="T58" fmla="*/ 157 w 164"/>
              <a:gd name="T59" fmla="*/ 65 h 71"/>
              <a:gd name="T60" fmla="*/ 162 w 164"/>
              <a:gd name="T61" fmla="*/ 65 h 71"/>
              <a:gd name="T62" fmla="*/ 164 w 164"/>
              <a:gd name="T63" fmla="*/ 68 h 71"/>
              <a:gd name="T64" fmla="*/ 164 w 164"/>
              <a:gd name="T65" fmla="*/ 68 h 71"/>
              <a:gd name="T66" fmla="*/ 164 w 164"/>
              <a:gd name="T67" fmla="*/ 68 h 71"/>
              <a:gd name="T68" fmla="*/ 164 w 164"/>
              <a:gd name="T69" fmla="*/ 68 h 71"/>
              <a:gd name="T70" fmla="*/ 159 w 164"/>
              <a:gd name="T71" fmla="*/ 68 h 71"/>
              <a:gd name="T72" fmla="*/ 155 w 164"/>
              <a:gd name="T73" fmla="*/ 71 h 71"/>
              <a:gd name="T74" fmla="*/ 150 w 164"/>
              <a:gd name="T75" fmla="*/ 71 h 71"/>
              <a:gd name="T76" fmla="*/ 143 w 164"/>
              <a:gd name="T77" fmla="*/ 71 h 71"/>
              <a:gd name="T78" fmla="*/ 135 w 164"/>
              <a:gd name="T79" fmla="*/ 71 h 71"/>
              <a:gd name="T80" fmla="*/ 126 w 164"/>
              <a:gd name="T81" fmla="*/ 71 h 71"/>
              <a:gd name="T82" fmla="*/ 116 w 164"/>
              <a:gd name="T83" fmla="*/ 71 h 71"/>
              <a:gd name="T84" fmla="*/ 116 w 164"/>
              <a:gd name="T85" fmla="*/ 71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4" h="71">
                <a:moveTo>
                  <a:pt x="116" y="71"/>
                </a:moveTo>
                <a:lnTo>
                  <a:pt x="106" y="71"/>
                </a:lnTo>
                <a:lnTo>
                  <a:pt x="97" y="71"/>
                </a:lnTo>
                <a:lnTo>
                  <a:pt x="89" y="68"/>
                </a:lnTo>
                <a:lnTo>
                  <a:pt x="82" y="68"/>
                </a:lnTo>
                <a:lnTo>
                  <a:pt x="77" y="68"/>
                </a:lnTo>
                <a:lnTo>
                  <a:pt x="72" y="65"/>
                </a:lnTo>
                <a:lnTo>
                  <a:pt x="70" y="65"/>
                </a:lnTo>
                <a:lnTo>
                  <a:pt x="68" y="65"/>
                </a:lnTo>
                <a:lnTo>
                  <a:pt x="65" y="62"/>
                </a:lnTo>
                <a:lnTo>
                  <a:pt x="60" y="59"/>
                </a:lnTo>
                <a:lnTo>
                  <a:pt x="55" y="54"/>
                </a:lnTo>
                <a:lnTo>
                  <a:pt x="48" y="48"/>
                </a:lnTo>
                <a:lnTo>
                  <a:pt x="39" y="39"/>
                </a:lnTo>
                <a:lnTo>
                  <a:pt x="26" y="30"/>
                </a:lnTo>
                <a:lnTo>
                  <a:pt x="14" y="21"/>
                </a:lnTo>
                <a:lnTo>
                  <a:pt x="0" y="9"/>
                </a:lnTo>
                <a:lnTo>
                  <a:pt x="10" y="0"/>
                </a:lnTo>
                <a:lnTo>
                  <a:pt x="26" y="9"/>
                </a:lnTo>
                <a:lnTo>
                  <a:pt x="43" y="18"/>
                </a:lnTo>
                <a:lnTo>
                  <a:pt x="58" y="27"/>
                </a:lnTo>
                <a:lnTo>
                  <a:pt x="75" y="33"/>
                </a:lnTo>
                <a:lnTo>
                  <a:pt x="87" y="39"/>
                </a:lnTo>
                <a:lnTo>
                  <a:pt x="101" y="45"/>
                </a:lnTo>
                <a:lnTo>
                  <a:pt x="114" y="48"/>
                </a:lnTo>
                <a:lnTo>
                  <a:pt x="126" y="54"/>
                </a:lnTo>
                <a:lnTo>
                  <a:pt x="135" y="57"/>
                </a:lnTo>
                <a:lnTo>
                  <a:pt x="143" y="59"/>
                </a:lnTo>
                <a:lnTo>
                  <a:pt x="150" y="62"/>
                </a:lnTo>
                <a:lnTo>
                  <a:pt x="157" y="65"/>
                </a:lnTo>
                <a:lnTo>
                  <a:pt x="162" y="65"/>
                </a:lnTo>
                <a:lnTo>
                  <a:pt x="164" y="68"/>
                </a:lnTo>
                <a:lnTo>
                  <a:pt x="164" y="68"/>
                </a:lnTo>
                <a:lnTo>
                  <a:pt x="164" y="68"/>
                </a:lnTo>
                <a:lnTo>
                  <a:pt x="164" y="68"/>
                </a:lnTo>
                <a:lnTo>
                  <a:pt x="159" y="68"/>
                </a:lnTo>
                <a:lnTo>
                  <a:pt x="155" y="71"/>
                </a:lnTo>
                <a:lnTo>
                  <a:pt x="150" y="71"/>
                </a:lnTo>
                <a:lnTo>
                  <a:pt x="143" y="71"/>
                </a:lnTo>
                <a:lnTo>
                  <a:pt x="135" y="71"/>
                </a:lnTo>
                <a:lnTo>
                  <a:pt x="126" y="71"/>
                </a:lnTo>
                <a:lnTo>
                  <a:pt x="116" y="71"/>
                </a:lnTo>
                <a:lnTo>
                  <a:pt x="116" y="7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86">
            <a:extLst>
              <a:ext uri="{FF2B5EF4-FFF2-40B4-BE49-F238E27FC236}">
                <a16:creationId xmlns:a16="http://schemas.microsoft.com/office/drawing/2014/main" xmlns="" id="{59ECD6AF-BCD2-42A0-9D60-A2B1ACE2C74D}"/>
              </a:ext>
            </a:extLst>
          </p:cNvPr>
          <p:cNvSpPr>
            <a:spLocks/>
          </p:cNvSpPr>
          <p:nvPr/>
        </p:nvSpPr>
        <p:spPr bwMode="auto">
          <a:xfrm>
            <a:off x="8544901" y="2417314"/>
            <a:ext cx="367834" cy="613029"/>
          </a:xfrm>
          <a:custGeom>
            <a:avLst/>
            <a:gdLst>
              <a:gd name="T0" fmla="*/ 53 w 63"/>
              <a:gd name="T1" fmla="*/ 38 h 62"/>
              <a:gd name="T2" fmla="*/ 48 w 63"/>
              <a:gd name="T3" fmla="*/ 44 h 62"/>
              <a:gd name="T4" fmla="*/ 44 w 63"/>
              <a:gd name="T5" fmla="*/ 47 h 62"/>
              <a:gd name="T6" fmla="*/ 34 w 63"/>
              <a:gd name="T7" fmla="*/ 56 h 62"/>
              <a:gd name="T8" fmla="*/ 27 w 63"/>
              <a:gd name="T9" fmla="*/ 59 h 62"/>
              <a:gd name="T10" fmla="*/ 22 w 63"/>
              <a:gd name="T11" fmla="*/ 59 h 62"/>
              <a:gd name="T12" fmla="*/ 19 w 63"/>
              <a:gd name="T13" fmla="*/ 62 h 62"/>
              <a:gd name="T14" fmla="*/ 17 w 63"/>
              <a:gd name="T15" fmla="*/ 62 h 62"/>
              <a:gd name="T16" fmla="*/ 15 w 63"/>
              <a:gd name="T17" fmla="*/ 62 h 62"/>
              <a:gd name="T18" fmla="*/ 10 w 63"/>
              <a:gd name="T19" fmla="*/ 59 h 62"/>
              <a:gd name="T20" fmla="*/ 7 w 63"/>
              <a:gd name="T21" fmla="*/ 56 h 62"/>
              <a:gd name="T22" fmla="*/ 5 w 63"/>
              <a:gd name="T23" fmla="*/ 56 h 62"/>
              <a:gd name="T24" fmla="*/ 3 w 63"/>
              <a:gd name="T25" fmla="*/ 50 h 62"/>
              <a:gd name="T26" fmla="*/ 3 w 63"/>
              <a:gd name="T27" fmla="*/ 50 h 62"/>
              <a:gd name="T28" fmla="*/ 0 w 63"/>
              <a:gd name="T29" fmla="*/ 47 h 62"/>
              <a:gd name="T30" fmla="*/ 3 w 63"/>
              <a:gd name="T31" fmla="*/ 44 h 62"/>
              <a:gd name="T32" fmla="*/ 3 w 63"/>
              <a:gd name="T33" fmla="*/ 41 h 62"/>
              <a:gd name="T34" fmla="*/ 5 w 63"/>
              <a:gd name="T35" fmla="*/ 41 h 62"/>
              <a:gd name="T36" fmla="*/ 7 w 63"/>
              <a:gd name="T37" fmla="*/ 38 h 62"/>
              <a:gd name="T38" fmla="*/ 12 w 63"/>
              <a:gd name="T39" fmla="*/ 33 h 62"/>
              <a:gd name="T40" fmla="*/ 19 w 63"/>
              <a:gd name="T41" fmla="*/ 30 h 62"/>
              <a:gd name="T42" fmla="*/ 27 w 63"/>
              <a:gd name="T43" fmla="*/ 21 h 62"/>
              <a:gd name="T44" fmla="*/ 36 w 63"/>
              <a:gd name="T45" fmla="*/ 12 h 62"/>
              <a:gd name="T46" fmla="*/ 46 w 63"/>
              <a:gd name="T47" fmla="*/ 0 h 62"/>
              <a:gd name="T48" fmla="*/ 51 w 63"/>
              <a:gd name="T49" fmla="*/ 3 h 62"/>
              <a:gd name="T50" fmla="*/ 56 w 63"/>
              <a:gd name="T51" fmla="*/ 9 h 62"/>
              <a:gd name="T52" fmla="*/ 61 w 63"/>
              <a:gd name="T53" fmla="*/ 15 h 62"/>
              <a:gd name="T54" fmla="*/ 63 w 63"/>
              <a:gd name="T55" fmla="*/ 18 h 62"/>
              <a:gd name="T56" fmla="*/ 63 w 63"/>
              <a:gd name="T57" fmla="*/ 24 h 62"/>
              <a:gd name="T58" fmla="*/ 61 w 63"/>
              <a:gd name="T59" fmla="*/ 30 h 62"/>
              <a:gd name="T60" fmla="*/ 58 w 63"/>
              <a:gd name="T61" fmla="*/ 33 h 62"/>
              <a:gd name="T62" fmla="*/ 53 w 63"/>
              <a:gd name="T63" fmla="*/ 38 h 62"/>
              <a:gd name="T64" fmla="*/ 53 w 63"/>
              <a:gd name="T65" fmla="*/ 38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3" h="62">
                <a:moveTo>
                  <a:pt x="53" y="38"/>
                </a:moveTo>
                <a:lnTo>
                  <a:pt x="48" y="44"/>
                </a:lnTo>
                <a:lnTo>
                  <a:pt x="44" y="47"/>
                </a:lnTo>
                <a:lnTo>
                  <a:pt x="34" y="56"/>
                </a:lnTo>
                <a:lnTo>
                  <a:pt x="27" y="59"/>
                </a:lnTo>
                <a:lnTo>
                  <a:pt x="22" y="59"/>
                </a:lnTo>
                <a:lnTo>
                  <a:pt x="19" y="62"/>
                </a:lnTo>
                <a:lnTo>
                  <a:pt x="17" y="62"/>
                </a:lnTo>
                <a:lnTo>
                  <a:pt x="15" y="62"/>
                </a:lnTo>
                <a:lnTo>
                  <a:pt x="10" y="59"/>
                </a:lnTo>
                <a:lnTo>
                  <a:pt x="7" y="56"/>
                </a:lnTo>
                <a:lnTo>
                  <a:pt x="5" y="56"/>
                </a:lnTo>
                <a:lnTo>
                  <a:pt x="3" y="50"/>
                </a:lnTo>
                <a:lnTo>
                  <a:pt x="3" y="50"/>
                </a:lnTo>
                <a:lnTo>
                  <a:pt x="0" y="47"/>
                </a:lnTo>
                <a:lnTo>
                  <a:pt x="3" y="44"/>
                </a:lnTo>
                <a:lnTo>
                  <a:pt x="3" y="41"/>
                </a:lnTo>
                <a:lnTo>
                  <a:pt x="5" y="41"/>
                </a:lnTo>
                <a:lnTo>
                  <a:pt x="7" y="38"/>
                </a:lnTo>
                <a:lnTo>
                  <a:pt x="12" y="33"/>
                </a:lnTo>
                <a:lnTo>
                  <a:pt x="19" y="30"/>
                </a:lnTo>
                <a:lnTo>
                  <a:pt x="27" y="21"/>
                </a:lnTo>
                <a:lnTo>
                  <a:pt x="36" y="12"/>
                </a:lnTo>
                <a:lnTo>
                  <a:pt x="46" y="0"/>
                </a:lnTo>
                <a:lnTo>
                  <a:pt x="51" y="3"/>
                </a:lnTo>
                <a:lnTo>
                  <a:pt x="56" y="9"/>
                </a:lnTo>
                <a:lnTo>
                  <a:pt x="61" y="15"/>
                </a:lnTo>
                <a:lnTo>
                  <a:pt x="63" y="18"/>
                </a:lnTo>
                <a:lnTo>
                  <a:pt x="63" y="24"/>
                </a:lnTo>
                <a:lnTo>
                  <a:pt x="61" y="30"/>
                </a:lnTo>
                <a:lnTo>
                  <a:pt x="58" y="33"/>
                </a:lnTo>
                <a:lnTo>
                  <a:pt x="53" y="38"/>
                </a:lnTo>
                <a:lnTo>
                  <a:pt x="53" y="3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87">
            <a:extLst>
              <a:ext uri="{FF2B5EF4-FFF2-40B4-BE49-F238E27FC236}">
                <a16:creationId xmlns:a16="http://schemas.microsoft.com/office/drawing/2014/main" xmlns="" id="{73D560D4-3D94-4FEA-9222-0EA96A8B785F}"/>
              </a:ext>
            </a:extLst>
          </p:cNvPr>
          <p:cNvSpPr>
            <a:spLocks/>
          </p:cNvSpPr>
          <p:nvPr/>
        </p:nvSpPr>
        <p:spPr bwMode="auto">
          <a:xfrm>
            <a:off x="9181311" y="2417314"/>
            <a:ext cx="309448" cy="405394"/>
          </a:xfrm>
          <a:custGeom>
            <a:avLst/>
            <a:gdLst>
              <a:gd name="T0" fmla="*/ 53 w 53"/>
              <a:gd name="T1" fmla="*/ 24 h 41"/>
              <a:gd name="T2" fmla="*/ 53 w 53"/>
              <a:gd name="T3" fmla="*/ 27 h 41"/>
              <a:gd name="T4" fmla="*/ 53 w 53"/>
              <a:gd name="T5" fmla="*/ 30 h 41"/>
              <a:gd name="T6" fmla="*/ 51 w 53"/>
              <a:gd name="T7" fmla="*/ 33 h 41"/>
              <a:gd name="T8" fmla="*/ 46 w 53"/>
              <a:gd name="T9" fmla="*/ 36 h 41"/>
              <a:gd name="T10" fmla="*/ 43 w 53"/>
              <a:gd name="T11" fmla="*/ 38 h 41"/>
              <a:gd name="T12" fmla="*/ 39 w 53"/>
              <a:gd name="T13" fmla="*/ 41 h 41"/>
              <a:gd name="T14" fmla="*/ 36 w 53"/>
              <a:gd name="T15" fmla="*/ 41 h 41"/>
              <a:gd name="T16" fmla="*/ 31 w 53"/>
              <a:gd name="T17" fmla="*/ 41 h 41"/>
              <a:gd name="T18" fmla="*/ 29 w 53"/>
              <a:gd name="T19" fmla="*/ 41 h 41"/>
              <a:gd name="T20" fmla="*/ 24 w 53"/>
              <a:gd name="T21" fmla="*/ 38 h 41"/>
              <a:gd name="T22" fmla="*/ 19 w 53"/>
              <a:gd name="T23" fmla="*/ 33 h 41"/>
              <a:gd name="T24" fmla="*/ 12 w 53"/>
              <a:gd name="T25" fmla="*/ 24 h 41"/>
              <a:gd name="T26" fmla="*/ 7 w 53"/>
              <a:gd name="T27" fmla="*/ 18 h 41"/>
              <a:gd name="T28" fmla="*/ 5 w 53"/>
              <a:gd name="T29" fmla="*/ 15 h 41"/>
              <a:gd name="T30" fmla="*/ 2 w 53"/>
              <a:gd name="T31" fmla="*/ 12 h 41"/>
              <a:gd name="T32" fmla="*/ 2 w 53"/>
              <a:gd name="T33" fmla="*/ 9 h 41"/>
              <a:gd name="T34" fmla="*/ 0 w 53"/>
              <a:gd name="T35" fmla="*/ 6 h 41"/>
              <a:gd name="T36" fmla="*/ 0 w 53"/>
              <a:gd name="T37" fmla="*/ 3 h 41"/>
              <a:gd name="T38" fmla="*/ 0 w 53"/>
              <a:gd name="T39" fmla="*/ 0 h 41"/>
              <a:gd name="T40" fmla="*/ 0 w 53"/>
              <a:gd name="T41" fmla="*/ 0 h 41"/>
              <a:gd name="T42" fmla="*/ 2 w 53"/>
              <a:gd name="T43" fmla="*/ 0 h 41"/>
              <a:gd name="T44" fmla="*/ 7 w 53"/>
              <a:gd name="T45" fmla="*/ 0 h 41"/>
              <a:gd name="T46" fmla="*/ 14 w 53"/>
              <a:gd name="T47" fmla="*/ 0 h 41"/>
              <a:gd name="T48" fmla="*/ 22 w 53"/>
              <a:gd name="T49" fmla="*/ 0 h 41"/>
              <a:gd name="T50" fmla="*/ 29 w 53"/>
              <a:gd name="T51" fmla="*/ 3 h 41"/>
              <a:gd name="T52" fmla="*/ 36 w 53"/>
              <a:gd name="T53" fmla="*/ 6 h 41"/>
              <a:gd name="T54" fmla="*/ 41 w 53"/>
              <a:gd name="T55" fmla="*/ 9 h 41"/>
              <a:gd name="T56" fmla="*/ 46 w 53"/>
              <a:gd name="T57" fmla="*/ 12 h 41"/>
              <a:gd name="T58" fmla="*/ 48 w 53"/>
              <a:gd name="T59" fmla="*/ 15 h 41"/>
              <a:gd name="T60" fmla="*/ 51 w 53"/>
              <a:gd name="T61" fmla="*/ 18 h 41"/>
              <a:gd name="T62" fmla="*/ 53 w 53"/>
              <a:gd name="T63" fmla="*/ 24 h 41"/>
              <a:gd name="T64" fmla="*/ 53 w 53"/>
              <a:gd name="T65" fmla="*/ 24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3" h="41">
                <a:moveTo>
                  <a:pt x="53" y="24"/>
                </a:moveTo>
                <a:lnTo>
                  <a:pt x="53" y="27"/>
                </a:lnTo>
                <a:lnTo>
                  <a:pt x="53" y="30"/>
                </a:lnTo>
                <a:lnTo>
                  <a:pt x="51" y="33"/>
                </a:lnTo>
                <a:lnTo>
                  <a:pt x="46" y="36"/>
                </a:lnTo>
                <a:lnTo>
                  <a:pt x="43" y="38"/>
                </a:lnTo>
                <a:lnTo>
                  <a:pt x="39" y="41"/>
                </a:lnTo>
                <a:lnTo>
                  <a:pt x="36" y="41"/>
                </a:lnTo>
                <a:lnTo>
                  <a:pt x="31" y="41"/>
                </a:lnTo>
                <a:lnTo>
                  <a:pt x="29" y="41"/>
                </a:lnTo>
                <a:lnTo>
                  <a:pt x="24" y="38"/>
                </a:lnTo>
                <a:lnTo>
                  <a:pt x="19" y="33"/>
                </a:lnTo>
                <a:lnTo>
                  <a:pt x="12" y="24"/>
                </a:lnTo>
                <a:lnTo>
                  <a:pt x="7" y="18"/>
                </a:lnTo>
                <a:lnTo>
                  <a:pt x="5" y="15"/>
                </a:lnTo>
                <a:lnTo>
                  <a:pt x="2" y="12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lnTo>
                  <a:pt x="2" y="0"/>
                </a:lnTo>
                <a:lnTo>
                  <a:pt x="7" y="0"/>
                </a:lnTo>
                <a:lnTo>
                  <a:pt x="14" y="0"/>
                </a:lnTo>
                <a:lnTo>
                  <a:pt x="22" y="0"/>
                </a:lnTo>
                <a:lnTo>
                  <a:pt x="29" y="3"/>
                </a:lnTo>
                <a:lnTo>
                  <a:pt x="36" y="6"/>
                </a:lnTo>
                <a:lnTo>
                  <a:pt x="41" y="9"/>
                </a:lnTo>
                <a:lnTo>
                  <a:pt x="46" y="12"/>
                </a:lnTo>
                <a:lnTo>
                  <a:pt x="48" y="15"/>
                </a:lnTo>
                <a:lnTo>
                  <a:pt x="51" y="18"/>
                </a:lnTo>
                <a:lnTo>
                  <a:pt x="53" y="24"/>
                </a:lnTo>
                <a:lnTo>
                  <a:pt x="53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6" name="Freeform 88">
            <a:extLst>
              <a:ext uri="{FF2B5EF4-FFF2-40B4-BE49-F238E27FC236}">
                <a16:creationId xmlns:a16="http://schemas.microsoft.com/office/drawing/2014/main" xmlns="" id="{AEDA7E49-DEDB-4572-92FE-32842EBFF5F5}"/>
              </a:ext>
            </a:extLst>
          </p:cNvPr>
          <p:cNvSpPr>
            <a:spLocks/>
          </p:cNvSpPr>
          <p:nvPr/>
        </p:nvSpPr>
        <p:spPr bwMode="auto">
          <a:xfrm>
            <a:off x="9718463" y="2357988"/>
            <a:ext cx="338640" cy="464719"/>
          </a:xfrm>
          <a:custGeom>
            <a:avLst/>
            <a:gdLst>
              <a:gd name="T0" fmla="*/ 43 w 58"/>
              <a:gd name="T1" fmla="*/ 47 h 47"/>
              <a:gd name="T2" fmla="*/ 39 w 58"/>
              <a:gd name="T3" fmla="*/ 47 h 47"/>
              <a:gd name="T4" fmla="*/ 34 w 58"/>
              <a:gd name="T5" fmla="*/ 44 h 47"/>
              <a:gd name="T6" fmla="*/ 26 w 58"/>
              <a:gd name="T7" fmla="*/ 39 h 47"/>
              <a:gd name="T8" fmla="*/ 17 w 58"/>
              <a:gd name="T9" fmla="*/ 30 h 47"/>
              <a:gd name="T10" fmla="*/ 12 w 58"/>
              <a:gd name="T11" fmla="*/ 27 h 47"/>
              <a:gd name="T12" fmla="*/ 9 w 58"/>
              <a:gd name="T13" fmla="*/ 21 h 47"/>
              <a:gd name="T14" fmla="*/ 7 w 58"/>
              <a:gd name="T15" fmla="*/ 18 h 47"/>
              <a:gd name="T16" fmla="*/ 5 w 58"/>
              <a:gd name="T17" fmla="*/ 15 h 47"/>
              <a:gd name="T18" fmla="*/ 0 w 58"/>
              <a:gd name="T19" fmla="*/ 12 h 47"/>
              <a:gd name="T20" fmla="*/ 0 w 58"/>
              <a:gd name="T21" fmla="*/ 6 h 47"/>
              <a:gd name="T22" fmla="*/ 0 w 58"/>
              <a:gd name="T23" fmla="*/ 6 h 47"/>
              <a:gd name="T24" fmla="*/ 0 w 58"/>
              <a:gd name="T25" fmla="*/ 3 h 47"/>
              <a:gd name="T26" fmla="*/ 2 w 58"/>
              <a:gd name="T27" fmla="*/ 0 h 47"/>
              <a:gd name="T28" fmla="*/ 7 w 58"/>
              <a:gd name="T29" fmla="*/ 0 h 47"/>
              <a:gd name="T30" fmla="*/ 12 w 58"/>
              <a:gd name="T31" fmla="*/ 0 h 47"/>
              <a:gd name="T32" fmla="*/ 17 w 58"/>
              <a:gd name="T33" fmla="*/ 0 h 47"/>
              <a:gd name="T34" fmla="*/ 24 w 58"/>
              <a:gd name="T35" fmla="*/ 3 h 47"/>
              <a:gd name="T36" fmla="*/ 31 w 58"/>
              <a:gd name="T37" fmla="*/ 6 h 47"/>
              <a:gd name="T38" fmla="*/ 39 w 58"/>
              <a:gd name="T39" fmla="*/ 12 h 47"/>
              <a:gd name="T40" fmla="*/ 43 w 58"/>
              <a:gd name="T41" fmla="*/ 15 h 47"/>
              <a:gd name="T42" fmla="*/ 51 w 58"/>
              <a:gd name="T43" fmla="*/ 18 h 47"/>
              <a:gd name="T44" fmla="*/ 55 w 58"/>
              <a:gd name="T45" fmla="*/ 24 h 47"/>
              <a:gd name="T46" fmla="*/ 55 w 58"/>
              <a:gd name="T47" fmla="*/ 27 h 47"/>
              <a:gd name="T48" fmla="*/ 58 w 58"/>
              <a:gd name="T49" fmla="*/ 33 h 47"/>
              <a:gd name="T50" fmla="*/ 58 w 58"/>
              <a:gd name="T51" fmla="*/ 36 h 47"/>
              <a:gd name="T52" fmla="*/ 55 w 58"/>
              <a:gd name="T53" fmla="*/ 39 h 47"/>
              <a:gd name="T54" fmla="*/ 53 w 58"/>
              <a:gd name="T55" fmla="*/ 42 h 47"/>
              <a:gd name="T56" fmla="*/ 51 w 58"/>
              <a:gd name="T57" fmla="*/ 44 h 47"/>
              <a:gd name="T58" fmla="*/ 48 w 58"/>
              <a:gd name="T59" fmla="*/ 47 h 47"/>
              <a:gd name="T60" fmla="*/ 43 w 58"/>
              <a:gd name="T61" fmla="*/ 47 h 47"/>
              <a:gd name="T62" fmla="*/ 43 w 58"/>
              <a:gd name="T63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8" h="47">
                <a:moveTo>
                  <a:pt x="43" y="47"/>
                </a:moveTo>
                <a:lnTo>
                  <a:pt x="39" y="47"/>
                </a:lnTo>
                <a:lnTo>
                  <a:pt x="34" y="44"/>
                </a:lnTo>
                <a:lnTo>
                  <a:pt x="26" y="39"/>
                </a:lnTo>
                <a:lnTo>
                  <a:pt x="17" y="30"/>
                </a:lnTo>
                <a:lnTo>
                  <a:pt x="12" y="27"/>
                </a:lnTo>
                <a:lnTo>
                  <a:pt x="9" y="21"/>
                </a:lnTo>
                <a:lnTo>
                  <a:pt x="7" y="18"/>
                </a:lnTo>
                <a:lnTo>
                  <a:pt x="5" y="15"/>
                </a:lnTo>
                <a:lnTo>
                  <a:pt x="0" y="12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2" y="0"/>
                </a:lnTo>
                <a:lnTo>
                  <a:pt x="7" y="0"/>
                </a:lnTo>
                <a:lnTo>
                  <a:pt x="12" y="0"/>
                </a:lnTo>
                <a:lnTo>
                  <a:pt x="17" y="0"/>
                </a:lnTo>
                <a:lnTo>
                  <a:pt x="24" y="3"/>
                </a:lnTo>
                <a:lnTo>
                  <a:pt x="31" y="6"/>
                </a:lnTo>
                <a:lnTo>
                  <a:pt x="39" y="12"/>
                </a:lnTo>
                <a:lnTo>
                  <a:pt x="43" y="15"/>
                </a:lnTo>
                <a:lnTo>
                  <a:pt x="51" y="18"/>
                </a:lnTo>
                <a:lnTo>
                  <a:pt x="55" y="24"/>
                </a:lnTo>
                <a:lnTo>
                  <a:pt x="55" y="27"/>
                </a:lnTo>
                <a:lnTo>
                  <a:pt x="58" y="33"/>
                </a:lnTo>
                <a:lnTo>
                  <a:pt x="58" y="36"/>
                </a:lnTo>
                <a:lnTo>
                  <a:pt x="55" y="39"/>
                </a:lnTo>
                <a:lnTo>
                  <a:pt x="53" y="42"/>
                </a:lnTo>
                <a:lnTo>
                  <a:pt x="51" y="44"/>
                </a:lnTo>
                <a:lnTo>
                  <a:pt x="48" y="47"/>
                </a:lnTo>
                <a:lnTo>
                  <a:pt x="43" y="47"/>
                </a:lnTo>
                <a:lnTo>
                  <a:pt x="43" y="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89">
            <a:extLst>
              <a:ext uri="{FF2B5EF4-FFF2-40B4-BE49-F238E27FC236}">
                <a16:creationId xmlns:a16="http://schemas.microsoft.com/office/drawing/2014/main" xmlns="" id="{625351A7-4078-4DD1-879A-9204531D1D79}"/>
              </a:ext>
            </a:extLst>
          </p:cNvPr>
          <p:cNvSpPr>
            <a:spLocks/>
          </p:cNvSpPr>
          <p:nvPr/>
        </p:nvSpPr>
        <p:spPr bwMode="auto">
          <a:xfrm>
            <a:off x="10255615" y="2417314"/>
            <a:ext cx="478766" cy="524045"/>
          </a:xfrm>
          <a:custGeom>
            <a:avLst/>
            <a:gdLst>
              <a:gd name="T0" fmla="*/ 77 w 82"/>
              <a:gd name="T1" fmla="*/ 24 h 53"/>
              <a:gd name="T2" fmla="*/ 80 w 82"/>
              <a:gd name="T3" fmla="*/ 27 h 53"/>
              <a:gd name="T4" fmla="*/ 80 w 82"/>
              <a:gd name="T5" fmla="*/ 30 h 53"/>
              <a:gd name="T6" fmla="*/ 82 w 82"/>
              <a:gd name="T7" fmla="*/ 36 h 53"/>
              <a:gd name="T8" fmla="*/ 82 w 82"/>
              <a:gd name="T9" fmla="*/ 38 h 53"/>
              <a:gd name="T10" fmla="*/ 82 w 82"/>
              <a:gd name="T11" fmla="*/ 44 h 53"/>
              <a:gd name="T12" fmla="*/ 82 w 82"/>
              <a:gd name="T13" fmla="*/ 47 h 53"/>
              <a:gd name="T14" fmla="*/ 80 w 82"/>
              <a:gd name="T15" fmla="*/ 50 h 53"/>
              <a:gd name="T16" fmla="*/ 77 w 82"/>
              <a:gd name="T17" fmla="*/ 50 h 53"/>
              <a:gd name="T18" fmla="*/ 72 w 82"/>
              <a:gd name="T19" fmla="*/ 53 h 53"/>
              <a:gd name="T20" fmla="*/ 70 w 82"/>
              <a:gd name="T21" fmla="*/ 53 h 53"/>
              <a:gd name="T22" fmla="*/ 67 w 82"/>
              <a:gd name="T23" fmla="*/ 53 h 53"/>
              <a:gd name="T24" fmla="*/ 63 w 82"/>
              <a:gd name="T25" fmla="*/ 53 h 53"/>
              <a:gd name="T26" fmla="*/ 58 w 82"/>
              <a:gd name="T27" fmla="*/ 50 h 53"/>
              <a:gd name="T28" fmla="*/ 53 w 82"/>
              <a:gd name="T29" fmla="*/ 47 h 53"/>
              <a:gd name="T30" fmla="*/ 46 w 82"/>
              <a:gd name="T31" fmla="*/ 41 h 53"/>
              <a:gd name="T32" fmla="*/ 36 w 82"/>
              <a:gd name="T33" fmla="*/ 36 h 53"/>
              <a:gd name="T34" fmla="*/ 26 w 82"/>
              <a:gd name="T35" fmla="*/ 30 h 53"/>
              <a:gd name="T36" fmla="*/ 17 w 82"/>
              <a:gd name="T37" fmla="*/ 24 h 53"/>
              <a:gd name="T38" fmla="*/ 9 w 82"/>
              <a:gd name="T39" fmla="*/ 15 h 53"/>
              <a:gd name="T40" fmla="*/ 5 w 82"/>
              <a:gd name="T41" fmla="*/ 12 h 53"/>
              <a:gd name="T42" fmla="*/ 2 w 82"/>
              <a:gd name="T43" fmla="*/ 9 h 53"/>
              <a:gd name="T44" fmla="*/ 0 w 82"/>
              <a:gd name="T45" fmla="*/ 6 h 53"/>
              <a:gd name="T46" fmla="*/ 0 w 82"/>
              <a:gd name="T47" fmla="*/ 6 h 53"/>
              <a:gd name="T48" fmla="*/ 0 w 82"/>
              <a:gd name="T49" fmla="*/ 3 h 53"/>
              <a:gd name="T50" fmla="*/ 0 w 82"/>
              <a:gd name="T51" fmla="*/ 0 h 53"/>
              <a:gd name="T52" fmla="*/ 0 w 82"/>
              <a:gd name="T53" fmla="*/ 0 h 53"/>
              <a:gd name="T54" fmla="*/ 2 w 82"/>
              <a:gd name="T55" fmla="*/ 0 h 53"/>
              <a:gd name="T56" fmla="*/ 7 w 82"/>
              <a:gd name="T57" fmla="*/ 0 h 53"/>
              <a:gd name="T58" fmla="*/ 14 w 82"/>
              <a:gd name="T59" fmla="*/ 0 h 53"/>
              <a:gd name="T60" fmla="*/ 21 w 82"/>
              <a:gd name="T61" fmla="*/ 0 h 53"/>
              <a:gd name="T62" fmla="*/ 29 w 82"/>
              <a:gd name="T63" fmla="*/ 3 h 53"/>
              <a:gd name="T64" fmla="*/ 38 w 82"/>
              <a:gd name="T65" fmla="*/ 6 h 53"/>
              <a:gd name="T66" fmla="*/ 48 w 82"/>
              <a:gd name="T67" fmla="*/ 9 h 53"/>
              <a:gd name="T68" fmla="*/ 58 w 82"/>
              <a:gd name="T69" fmla="*/ 12 h 53"/>
              <a:gd name="T70" fmla="*/ 67 w 82"/>
              <a:gd name="T71" fmla="*/ 18 h 53"/>
              <a:gd name="T72" fmla="*/ 72 w 82"/>
              <a:gd name="T73" fmla="*/ 21 h 53"/>
              <a:gd name="T74" fmla="*/ 77 w 82"/>
              <a:gd name="T75" fmla="*/ 24 h 53"/>
              <a:gd name="T76" fmla="*/ 77 w 82"/>
              <a:gd name="T77" fmla="*/ 24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2" h="53">
                <a:moveTo>
                  <a:pt x="77" y="24"/>
                </a:moveTo>
                <a:lnTo>
                  <a:pt x="80" y="27"/>
                </a:lnTo>
                <a:lnTo>
                  <a:pt x="80" y="30"/>
                </a:lnTo>
                <a:lnTo>
                  <a:pt x="82" y="36"/>
                </a:lnTo>
                <a:lnTo>
                  <a:pt x="82" y="38"/>
                </a:lnTo>
                <a:lnTo>
                  <a:pt x="82" y="44"/>
                </a:lnTo>
                <a:lnTo>
                  <a:pt x="82" y="47"/>
                </a:lnTo>
                <a:lnTo>
                  <a:pt x="80" y="50"/>
                </a:lnTo>
                <a:lnTo>
                  <a:pt x="77" y="50"/>
                </a:lnTo>
                <a:lnTo>
                  <a:pt x="72" y="53"/>
                </a:lnTo>
                <a:lnTo>
                  <a:pt x="70" y="53"/>
                </a:lnTo>
                <a:lnTo>
                  <a:pt x="67" y="53"/>
                </a:lnTo>
                <a:lnTo>
                  <a:pt x="63" y="53"/>
                </a:lnTo>
                <a:lnTo>
                  <a:pt x="58" y="50"/>
                </a:lnTo>
                <a:lnTo>
                  <a:pt x="53" y="47"/>
                </a:lnTo>
                <a:lnTo>
                  <a:pt x="46" y="41"/>
                </a:lnTo>
                <a:lnTo>
                  <a:pt x="36" y="36"/>
                </a:lnTo>
                <a:lnTo>
                  <a:pt x="26" y="30"/>
                </a:lnTo>
                <a:lnTo>
                  <a:pt x="17" y="24"/>
                </a:lnTo>
                <a:lnTo>
                  <a:pt x="9" y="15"/>
                </a:lnTo>
                <a:lnTo>
                  <a:pt x="5" y="12"/>
                </a:lnTo>
                <a:lnTo>
                  <a:pt x="2" y="9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lnTo>
                  <a:pt x="2" y="0"/>
                </a:lnTo>
                <a:lnTo>
                  <a:pt x="7" y="0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8" y="6"/>
                </a:lnTo>
                <a:lnTo>
                  <a:pt x="48" y="9"/>
                </a:lnTo>
                <a:lnTo>
                  <a:pt x="58" y="12"/>
                </a:lnTo>
                <a:lnTo>
                  <a:pt x="67" y="18"/>
                </a:lnTo>
                <a:lnTo>
                  <a:pt x="72" y="21"/>
                </a:lnTo>
                <a:lnTo>
                  <a:pt x="77" y="24"/>
                </a:lnTo>
                <a:lnTo>
                  <a:pt x="77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90">
            <a:extLst>
              <a:ext uri="{FF2B5EF4-FFF2-40B4-BE49-F238E27FC236}">
                <a16:creationId xmlns:a16="http://schemas.microsoft.com/office/drawing/2014/main" xmlns="" id="{A27F0A37-A1E5-48DF-A572-753FCCCC724D}"/>
              </a:ext>
            </a:extLst>
          </p:cNvPr>
          <p:cNvSpPr>
            <a:spLocks/>
          </p:cNvSpPr>
          <p:nvPr/>
        </p:nvSpPr>
        <p:spPr bwMode="auto">
          <a:xfrm>
            <a:off x="8784285" y="1655967"/>
            <a:ext cx="297771" cy="326293"/>
          </a:xfrm>
          <a:custGeom>
            <a:avLst/>
            <a:gdLst>
              <a:gd name="T0" fmla="*/ 51 w 51"/>
              <a:gd name="T1" fmla="*/ 24 h 33"/>
              <a:gd name="T2" fmla="*/ 49 w 51"/>
              <a:gd name="T3" fmla="*/ 27 h 33"/>
              <a:gd name="T4" fmla="*/ 49 w 51"/>
              <a:gd name="T5" fmla="*/ 30 h 33"/>
              <a:gd name="T6" fmla="*/ 44 w 51"/>
              <a:gd name="T7" fmla="*/ 33 h 33"/>
              <a:gd name="T8" fmla="*/ 41 w 51"/>
              <a:gd name="T9" fmla="*/ 33 h 33"/>
              <a:gd name="T10" fmla="*/ 39 w 51"/>
              <a:gd name="T11" fmla="*/ 33 h 33"/>
              <a:gd name="T12" fmla="*/ 36 w 51"/>
              <a:gd name="T13" fmla="*/ 30 h 33"/>
              <a:gd name="T14" fmla="*/ 32 w 51"/>
              <a:gd name="T15" fmla="*/ 27 h 33"/>
              <a:gd name="T16" fmla="*/ 27 w 51"/>
              <a:gd name="T17" fmla="*/ 24 h 33"/>
              <a:gd name="T18" fmla="*/ 22 w 51"/>
              <a:gd name="T19" fmla="*/ 21 h 33"/>
              <a:gd name="T20" fmla="*/ 15 w 51"/>
              <a:gd name="T21" fmla="*/ 15 h 33"/>
              <a:gd name="T22" fmla="*/ 7 w 51"/>
              <a:gd name="T23" fmla="*/ 9 h 33"/>
              <a:gd name="T24" fmla="*/ 0 w 51"/>
              <a:gd name="T25" fmla="*/ 0 h 33"/>
              <a:gd name="T26" fmla="*/ 15 w 51"/>
              <a:gd name="T27" fmla="*/ 3 h 33"/>
              <a:gd name="T28" fmla="*/ 24 w 51"/>
              <a:gd name="T29" fmla="*/ 3 h 33"/>
              <a:gd name="T30" fmla="*/ 34 w 51"/>
              <a:gd name="T31" fmla="*/ 6 h 33"/>
              <a:gd name="T32" fmla="*/ 41 w 51"/>
              <a:gd name="T33" fmla="*/ 9 h 33"/>
              <a:gd name="T34" fmla="*/ 46 w 51"/>
              <a:gd name="T35" fmla="*/ 12 h 33"/>
              <a:gd name="T36" fmla="*/ 49 w 51"/>
              <a:gd name="T37" fmla="*/ 15 h 33"/>
              <a:gd name="T38" fmla="*/ 51 w 51"/>
              <a:gd name="T39" fmla="*/ 21 h 33"/>
              <a:gd name="T40" fmla="*/ 51 w 51"/>
              <a:gd name="T41" fmla="*/ 24 h 33"/>
              <a:gd name="T42" fmla="*/ 51 w 51"/>
              <a:gd name="T43" fmla="*/ 24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1" h="33">
                <a:moveTo>
                  <a:pt x="51" y="24"/>
                </a:moveTo>
                <a:lnTo>
                  <a:pt x="49" y="27"/>
                </a:lnTo>
                <a:lnTo>
                  <a:pt x="49" y="30"/>
                </a:lnTo>
                <a:lnTo>
                  <a:pt x="44" y="33"/>
                </a:lnTo>
                <a:lnTo>
                  <a:pt x="41" y="33"/>
                </a:lnTo>
                <a:lnTo>
                  <a:pt x="39" y="33"/>
                </a:lnTo>
                <a:lnTo>
                  <a:pt x="36" y="30"/>
                </a:lnTo>
                <a:lnTo>
                  <a:pt x="32" y="27"/>
                </a:lnTo>
                <a:lnTo>
                  <a:pt x="27" y="24"/>
                </a:lnTo>
                <a:lnTo>
                  <a:pt x="22" y="21"/>
                </a:lnTo>
                <a:lnTo>
                  <a:pt x="15" y="15"/>
                </a:lnTo>
                <a:lnTo>
                  <a:pt x="7" y="9"/>
                </a:lnTo>
                <a:lnTo>
                  <a:pt x="0" y="0"/>
                </a:lnTo>
                <a:lnTo>
                  <a:pt x="15" y="3"/>
                </a:lnTo>
                <a:lnTo>
                  <a:pt x="24" y="3"/>
                </a:lnTo>
                <a:lnTo>
                  <a:pt x="34" y="6"/>
                </a:lnTo>
                <a:lnTo>
                  <a:pt x="41" y="9"/>
                </a:lnTo>
                <a:lnTo>
                  <a:pt x="46" y="12"/>
                </a:lnTo>
                <a:lnTo>
                  <a:pt x="49" y="15"/>
                </a:lnTo>
                <a:lnTo>
                  <a:pt x="51" y="21"/>
                </a:lnTo>
                <a:lnTo>
                  <a:pt x="51" y="24"/>
                </a:lnTo>
                <a:lnTo>
                  <a:pt x="51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91">
            <a:extLst>
              <a:ext uri="{FF2B5EF4-FFF2-40B4-BE49-F238E27FC236}">
                <a16:creationId xmlns:a16="http://schemas.microsoft.com/office/drawing/2014/main" xmlns="" id="{9A45C89D-A978-4EAE-9D27-D4C41B4C7A57}"/>
              </a:ext>
            </a:extLst>
          </p:cNvPr>
          <p:cNvSpPr>
            <a:spLocks/>
          </p:cNvSpPr>
          <p:nvPr/>
        </p:nvSpPr>
        <p:spPr bwMode="auto">
          <a:xfrm>
            <a:off x="8982797" y="1458216"/>
            <a:ext cx="268576" cy="286743"/>
          </a:xfrm>
          <a:custGeom>
            <a:avLst/>
            <a:gdLst>
              <a:gd name="T0" fmla="*/ 46 w 46"/>
              <a:gd name="T1" fmla="*/ 20 h 29"/>
              <a:gd name="T2" fmla="*/ 44 w 46"/>
              <a:gd name="T3" fmla="*/ 23 h 29"/>
              <a:gd name="T4" fmla="*/ 44 w 46"/>
              <a:gd name="T5" fmla="*/ 26 h 29"/>
              <a:gd name="T6" fmla="*/ 41 w 46"/>
              <a:gd name="T7" fmla="*/ 29 h 29"/>
              <a:gd name="T8" fmla="*/ 39 w 46"/>
              <a:gd name="T9" fmla="*/ 29 h 29"/>
              <a:gd name="T10" fmla="*/ 34 w 46"/>
              <a:gd name="T11" fmla="*/ 29 h 29"/>
              <a:gd name="T12" fmla="*/ 32 w 46"/>
              <a:gd name="T13" fmla="*/ 26 h 29"/>
              <a:gd name="T14" fmla="*/ 22 w 46"/>
              <a:gd name="T15" fmla="*/ 23 h 29"/>
              <a:gd name="T16" fmla="*/ 17 w 46"/>
              <a:gd name="T17" fmla="*/ 20 h 29"/>
              <a:gd name="T18" fmla="*/ 12 w 46"/>
              <a:gd name="T19" fmla="*/ 14 h 29"/>
              <a:gd name="T20" fmla="*/ 5 w 46"/>
              <a:gd name="T21" fmla="*/ 9 h 29"/>
              <a:gd name="T22" fmla="*/ 0 w 46"/>
              <a:gd name="T23" fmla="*/ 0 h 29"/>
              <a:gd name="T24" fmla="*/ 12 w 46"/>
              <a:gd name="T25" fmla="*/ 3 h 29"/>
              <a:gd name="T26" fmla="*/ 22 w 46"/>
              <a:gd name="T27" fmla="*/ 6 h 29"/>
              <a:gd name="T28" fmla="*/ 29 w 46"/>
              <a:gd name="T29" fmla="*/ 9 h 29"/>
              <a:gd name="T30" fmla="*/ 36 w 46"/>
              <a:gd name="T31" fmla="*/ 9 h 29"/>
              <a:gd name="T32" fmla="*/ 41 w 46"/>
              <a:gd name="T33" fmla="*/ 12 h 29"/>
              <a:gd name="T34" fmla="*/ 44 w 46"/>
              <a:gd name="T35" fmla="*/ 14 h 29"/>
              <a:gd name="T36" fmla="*/ 46 w 46"/>
              <a:gd name="T37" fmla="*/ 17 h 29"/>
              <a:gd name="T38" fmla="*/ 46 w 46"/>
              <a:gd name="T39" fmla="*/ 20 h 29"/>
              <a:gd name="T40" fmla="*/ 46 w 46"/>
              <a:gd name="T41" fmla="*/ 2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6" h="29">
                <a:moveTo>
                  <a:pt x="46" y="20"/>
                </a:moveTo>
                <a:lnTo>
                  <a:pt x="44" y="23"/>
                </a:lnTo>
                <a:lnTo>
                  <a:pt x="44" y="26"/>
                </a:lnTo>
                <a:lnTo>
                  <a:pt x="41" y="29"/>
                </a:lnTo>
                <a:lnTo>
                  <a:pt x="39" y="29"/>
                </a:lnTo>
                <a:lnTo>
                  <a:pt x="34" y="29"/>
                </a:lnTo>
                <a:lnTo>
                  <a:pt x="32" y="26"/>
                </a:lnTo>
                <a:lnTo>
                  <a:pt x="22" y="23"/>
                </a:lnTo>
                <a:lnTo>
                  <a:pt x="17" y="20"/>
                </a:lnTo>
                <a:lnTo>
                  <a:pt x="12" y="14"/>
                </a:lnTo>
                <a:lnTo>
                  <a:pt x="5" y="9"/>
                </a:lnTo>
                <a:lnTo>
                  <a:pt x="0" y="0"/>
                </a:lnTo>
                <a:lnTo>
                  <a:pt x="12" y="3"/>
                </a:lnTo>
                <a:lnTo>
                  <a:pt x="22" y="6"/>
                </a:lnTo>
                <a:lnTo>
                  <a:pt x="29" y="9"/>
                </a:lnTo>
                <a:lnTo>
                  <a:pt x="36" y="9"/>
                </a:lnTo>
                <a:lnTo>
                  <a:pt x="41" y="12"/>
                </a:lnTo>
                <a:lnTo>
                  <a:pt x="44" y="14"/>
                </a:lnTo>
                <a:lnTo>
                  <a:pt x="46" y="17"/>
                </a:lnTo>
                <a:lnTo>
                  <a:pt x="46" y="20"/>
                </a:lnTo>
                <a:lnTo>
                  <a:pt x="46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92">
            <a:extLst>
              <a:ext uri="{FF2B5EF4-FFF2-40B4-BE49-F238E27FC236}">
                <a16:creationId xmlns:a16="http://schemas.microsoft.com/office/drawing/2014/main" xmlns="" id="{89E664F1-417D-4723-82A1-AA31694088ED}"/>
              </a:ext>
            </a:extLst>
          </p:cNvPr>
          <p:cNvSpPr>
            <a:spLocks/>
          </p:cNvSpPr>
          <p:nvPr/>
        </p:nvSpPr>
        <p:spPr bwMode="auto">
          <a:xfrm>
            <a:off x="10255615" y="963837"/>
            <a:ext cx="350317" cy="316403"/>
          </a:xfrm>
          <a:custGeom>
            <a:avLst/>
            <a:gdLst>
              <a:gd name="T0" fmla="*/ 0 w 60"/>
              <a:gd name="T1" fmla="*/ 5 h 32"/>
              <a:gd name="T2" fmla="*/ 0 w 60"/>
              <a:gd name="T3" fmla="*/ 3 h 32"/>
              <a:gd name="T4" fmla="*/ 0 w 60"/>
              <a:gd name="T5" fmla="*/ 3 h 32"/>
              <a:gd name="T6" fmla="*/ 2 w 60"/>
              <a:gd name="T7" fmla="*/ 0 h 32"/>
              <a:gd name="T8" fmla="*/ 7 w 60"/>
              <a:gd name="T9" fmla="*/ 0 h 32"/>
              <a:gd name="T10" fmla="*/ 12 w 60"/>
              <a:gd name="T11" fmla="*/ 0 h 32"/>
              <a:gd name="T12" fmla="*/ 17 w 60"/>
              <a:gd name="T13" fmla="*/ 3 h 32"/>
              <a:gd name="T14" fmla="*/ 24 w 60"/>
              <a:gd name="T15" fmla="*/ 3 h 32"/>
              <a:gd name="T16" fmla="*/ 31 w 60"/>
              <a:gd name="T17" fmla="*/ 3 h 32"/>
              <a:gd name="T18" fmla="*/ 38 w 60"/>
              <a:gd name="T19" fmla="*/ 5 h 32"/>
              <a:gd name="T20" fmla="*/ 46 w 60"/>
              <a:gd name="T21" fmla="*/ 5 h 32"/>
              <a:gd name="T22" fmla="*/ 51 w 60"/>
              <a:gd name="T23" fmla="*/ 8 h 32"/>
              <a:gd name="T24" fmla="*/ 55 w 60"/>
              <a:gd name="T25" fmla="*/ 14 h 32"/>
              <a:gd name="T26" fmla="*/ 58 w 60"/>
              <a:gd name="T27" fmla="*/ 17 h 32"/>
              <a:gd name="T28" fmla="*/ 60 w 60"/>
              <a:gd name="T29" fmla="*/ 20 h 32"/>
              <a:gd name="T30" fmla="*/ 60 w 60"/>
              <a:gd name="T31" fmla="*/ 23 h 32"/>
              <a:gd name="T32" fmla="*/ 60 w 60"/>
              <a:gd name="T33" fmla="*/ 26 h 32"/>
              <a:gd name="T34" fmla="*/ 58 w 60"/>
              <a:gd name="T35" fmla="*/ 29 h 32"/>
              <a:gd name="T36" fmla="*/ 55 w 60"/>
              <a:gd name="T37" fmla="*/ 32 h 32"/>
              <a:gd name="T38" fmla="*/ 53 w 60"/>
              <a:gd name="T39" fmla="*/ 32 h 32"/>
              <a:gd name="T40" fmla="*/ 48 w 60"/>
              <a:gd name="T41" fmla="*/ 32 h 32"/>
              <a:gd name="T42" fmla="*/ 43 w 60"/>
              <a:gd name="T43" fmla="*/ 32 h 32"/>
              <a:gd name="T44" fmla="*/ 36 w 60"/>
              <a:gd name="T45" fmla="*/ 29 h 32"/>
              <a:gd name="T46" fmla="*/ 29 w 60"/>
              <a:gd name="T47" fmla="*/ 26 h 32"/>
              <a:gd name="T48" fmla="*/ 19 w 60"/>
              <a:gd name="T49" fmla="*/ 20 h 32"/>
              <a:gd name="T50" fmla="*/ 12 w 60"/>
              <a:gd name="T51" fmla="*/ 14 h 32"/>
              <a:gd name="T52" fmla="*/ 5 w 60"/>
              <a:gd name="T53" fmla="*/ 11 h 32"/>
              <a:gd name="T54" fmla="*/ 2 w 60"/>
              <a:gd name="T55" fmla="*/ 8 h 32"/>
              <a:gd name="T56" fmla="*/ 0 w 60"/>
              <a:gd name="T57" fmla="*/ 8 h 32"/>
              <a:gd name="T58" fmla="*/ 0 w 60"/>
              <a:gd name="T59" fmla="*/ 5 h 32"/>
              <a:gd name="T60" fmla="*/ 0 w 60"/>
              <a:gd name="T61" fmla="*/ 5 h 32"/>
              <a:gd name="T62" fmla="*/ 0 w 60"/>
              <a:gd name="T63" fmla="*/ 5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0" h="32">
                <a:moveTo>
                  <a:pt x="0" y="5"/>
                </a:moveTo>
                <a:lnTo>
                  <a:pt x="0" y="3"/>
                </a:lnTo>
                <a:lnTo>
                  <a:pt x="0" y="3"/>
                </a:lnTo>
                <a:lnTo>
                  <a:pt x="2" y="0"/>
                </a:lnTo>
                <a:lnTo>
                  <a:pt x="7" y="0"/>
                </a:lnTo>
                <a:lnTo>
                  <a:pt x="12" y="0"/>
                </a:lnTo>
                <a:lnTo>
                  <a:pt x="17" y="3"/>
                </a:lnTo>
                <a:lnTo>
                  <a:pt x="24" y="3"/>
                </a:lnTo>
                <a:lnTo>
                  <a:pt x="31" y="3"/>
                </a:lnTo>
                <a:lnTo>
                  <a:pt x="38" y="5"/>
                </a:lnTo>
                <a:lnTo>
                  <a:pt x="46" y="5"/>
                </a:lnTo>
                <a:lnTo>
                  <a:pt x="51" y="8"/>
                </a:lnTo>
                <a:lnTo>
                  <a:pt x="55" y="14"/>
                </a:lnTo>
                <a:lnTo>
                  <a:pt x="58" y="17"/>
                </a:lnTo>
                <a:lnTo>
                  <a:pt x="60" y="20"/>
                </a:lnTo>
                <a:lnTo>
                  <a:pt x="60" y="23"/>
                </a:lnTo>
                <a:lnTo>
                  <a:pt x="60" y="26"/>
                </a:lnTo>
                <a:lnTo>
                  <a:pt x="58" y="29"/>
                </a:lnTo>
                <a:lnTo>
                  <a:pt x="55" y="32"/>
                </a:lnTo>
                <a:lnTo>
                  <a:pt x="53" y="32"/>
                </a:lnTo>
                <a:lnTo>
                  <a:pt x="48" y="32"/>
                </a:lnTo>
                <a:lnTo>
                  <a:pt x="43" y="32"/>
                </a:lnTo>
                <a:lnTo>
                  <a:pt x="36" y="29"/>
                </a:lnTo>
                <a:lnTo>
                  <a:pt x="29" y="26"/>
                </a:lnTo>
                <a:lnTo>
                  <a:pt x="19" y="20"/>
                </a:lnTo>
                <a:lnTo>
                  <a:pt x="12" y="14"/>
                </a:lnTo>
                <a:lnTo>
                  <a:pt x="5" y="11"/>
                </a:lnTo>
                <a:lnTo>
                  <a:pt x="2" y="8"/>
                </a:lnTo>
                <a:lnTo>
                  <a:pt x="0" y="8"/>
                </a:lnTo>
                <a:lnTo>
                  <a:pt x="0" y="5"/>
                </a:lnTo>
                <a:lnTo>
                  <a:pt x="0" y="5"/>
                </a:lnTo>
                <a:lnTo>
                  <a:pt x="0" y="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94">
            <a:extLst>
              <a:ext uri="{FF2B5EF4-FFF2-40B4-BE49-F238E27FC236}">
                <a16:creationId xmlns:a16="http://schemas.microsoft.com/office/drawing/2014/main" xmlns="" id="{2EC94CF8-694F-43AF-8D8A-6680038B0E14}"/>
              </a:ext>
            </a:extLst>
          </p:cNvPr>
          <p:cNvSpPr>
            <a:spLocks/>
          </p:cNvSpPr>
          <p:nvPr/>
        </p:nvSpPr>
        <p:spPr bwMode="auto">
          <a:xfrm>
            <a:off x="4748972" y="4075187"/>
            <a:ext cx="1045112" cy="1374376"/>
          </a:xfrm>
          <a:custGeom>
            <a:avLst/>
            <a:gdLst>
              <a:gd name="T0" fmla="*/ 136 w 179"/>
              <a:gd name="T1" fmla="*/ 62 h 139"/>
              <a:gd name="T2" fmla="*/ 126 w 179"/>
              <a:gd name="T3" fmla="*/ 71 h 139"/>
              <a:gd name="T4" fmla="*/ 114 w 179"/>
              <a:gd name="T5" fmla="*/ 83 h 139"/>
              <a:gd name="T6" fmla="*/ 90 w 179"/>
              <a:gd name="T7" fmla="*/ 101 h 139"/>
              <a:gd name="T8" fmla="*/ 75 w 179"/>
              <a:gd name="T9" fmla="*/ 109 h 139"/>
              <a:gd name="T10" fmla="*/ 61 w 179"/>
              <a:gd name="T11" fmla="*/ 118 h 139"/>
              <a:gd name="T12" fmla="*/ 46 w 179"/>
              <a:gd name="T13" fmla="*/ 124 h 139"/>
              <a:gd name="T14" fmla="*/ 32 w 179"/>
              <a:gd name="T15" fmla="*/ 130 h 139"/>
              <a:gd name="T16" fmla="*/ 24 w 179"/>
              <a:gd name="T17" fmla="*/ 133 h 139"/>
              <a:gd name="T18" fmla="*/ 19 w 179"/>
              <a:gd name="T19" fmla="*/ 136 h 139"/>
              <a:gd name="T20" fmla="*/ 12 w 179"/>
              <a:gd name="T21" fmla="*/ 136 h 139"/>
              <a:gd name="T22" fmla="*/ 10 w 179"/>
              <a:gd name="T23" fmla="*/ 139 h 139"/>
              <a:gd name="T24" fmla="*/ 5 w 179"/>
              <a:gd name="T25" fmla="*/ 139 h 139"/>
              <a:gd name="T26" fmla="*/ 3 w 179"/>
              <a:gd name="T27" fmla="*/ 139 h 139"/>
              <a:gd name="T28" fmla="*/ 3 w 179"/>
              <a:gd name="T29" fmla="*/ 139 h 139"/>
              <a:gd name="T30" fmla="*/ 0 w 179"/>
              <a:gd name="T31" fmla="*/ 139 h 139"/>
              <a:gd name="T32" fmla="*/ 0 w 179"/>
              <a:gd name="T33" fmla="*/ 136 h 139"/>
              <a:gd name="T34" fmla="*/ 3 w 179"/>
              <a:gd name="T35" fmla="*/ 133 h 139"/>
              <a:gd name="T36" fmla="*/ 3 w 179"/>
              <a:gd name="T37" fmla="*/ 133 h 139"/>
              <a:gd name="T38" fmla="*/ 7 w 179"/>
              <a:gd name="T39" fmla="*/ 130 h 139"/>
              <a:gd name="T40" fmla="*/ 12 w 179"/>
              <a:gd name="T41" fmla="*/ 124 h 139"/>
              <a:gd name="T42" fmla="*/ 17 w 179"/>
              <a:gd name="T43" fmla="*/ 121 h 139"/>
              <a:gd name="T44" fmla="*/ 22 w 179"/>
              <a:gd name="T45" fmla="*/ 118 h 139"/>
              <a:gd name="T46" fmla="*/ 29 w 179"/>
              <a:gd name="T47" fmla="*/ 112 h 139"/>
              <a:gd name="T48" fmla="*/ 44 w 179"/>
              <a:gd name="T49" fmla="*/ 101 h 139"/>
              <a:gd name="T50" fmla="*/ 58 w 179"/>
              <a:gd name="T51" fmla="*/ 92 h 139"/>
              <a:gd name="T52" fmla="*/ 73 w 179"/>
              <a:gd name="T53" fmla="*/ 80 h 139"/>
              <a:gd name="T54" fmla="*/ 85 w 179"/>
              <a:gd name="T55" fmla="*/ 68 h 139"/>
              <a:gd name="T56" fmla="*/ 94 w 179"/>
              <a:gd name="T57" fmla="*/ 59 h 139"/>
              <a:gd name="T58" fmla="*/ 104 w 179"/>
              <a:gd name="T59" fmla="*/ 50 h 139"/>
              <a:gd name="T60" fmla="*/ 114 w 179"/>
              <a:gd name="T61" fmla="*/ 42 h 139"/>
              <a:gd name="T62" fmla="*/ 121 w 179"/>
              <a:gd name="T63" fmla="*/ 30 h 139"/>
              <a:gd name="T64" fmla="*/ 123 w 179"/>
              <a:gd name="T65" fmla="*/ 27 h 139"/>
              <a:gd name="T66" fmla="*/ 126 w 179"/>
              <a:gd name="T67" fmla="*/ 24 h 139"/>
              <a:gd name="T68" fmla="*/ 128 w 179"/>
              <a:gd name="T69" fmla="*/ 18 h 139"/>
              <a:gd name="T70" fmla="*/ 131 w 179"/>
              <a:gd name="T71" fmla="*/ 12 h 139"/>
              <a:gd name="T72" fmla="*/ 128 w 179"/>
              <a:gd name="T73" fmla="*/ 9 h 139"/>
              <a:gd name="T74" fmla="*/ 128 w 179"/>
              <a:gd name="T75" fmla="*/ 6 h 139"/>
              <a:gd name="T76" fmla="*/ 128 w 179"/>
              <a:gd name="T77" fmla="*/ 3 h 139"/>
              <a:gd name="T78" fmla="*/ 128 w 179"/>
              <a:gd name="T79" fmla="*/ 3 h 139"/>
              <a:gd name="T80" fmla="*/ 128 w 179"/>
              <a:gd name="T81" fmla="*/ 3 h 139"/>
              <a:gd name="T82" fmla="*/ 131 w 179"/>
              <a:gd name="T83" fmla="*/ 0 h 139"/>
              <a:gd name="T84" fmla="*/ 133 w 179"/>
              <a:gd name="T85" fmla="*/ 0 h 139"/>
              <a:gd name="T86" fmla="*/ 136 w 179"/>
              <a:gd name="T87" fmla="*/ 0 h 139"/>
              <a:gd name="T88" fmla="*/ 143 w 179"/>
              <a:gd name="T89" fmla="*/ 0 h 139"/>
              <a:gd name="T90" fmla="*/ 150 w 179"/>
              <a:gd name="T91" fmla="*/ 0 h 139"/>
              <a:gd name="T92" fmla="*/ 155 w 179"/>
              <a:gd name="T93" fmla="*/ 3 h 139"/>
              <a:gd name="T94" fmla="*/ 165 w 179"/>
              <a:gd name="T95" fmla="*/ 6 h 139"/>
              <a:gd name="T96" fmla="*/ 169 w 179"/>
              <a:gd name="T97" fmla="*/ 9 h 139"/>
              <a:gd name="T98" fmla="*/ 174 w 179"/>
              <a:gd name="T99" fmla="*/ 12 h 139"/>
              <a:gd name="T100" fmla="*/ 177 w 179"/>
              <a:gd name="T101" fmla="*/ 15 h 139"/>
              <a:gd name="T102" fmla="*/ 179 w 179"/>
              <a:gd name="T103" fmla="*/ 18 h 139"/>
              <a:gd name="T104" fmla="*/ 179 w 179"/>
              <a:gd name="T105" fmla="*/ 21 h 139"/>
              <a:gd name="T106" fmla="*/ 177 w 179"/>
              <a:gd name="T107" fmla="*/ 24 h 139"/>
              <a:gd name="T108" fmla="*/ 174 w 179"/>
              <a:gd name="T109" fmla="*/ 27 h 139"/>
              <a:gd name="T110" fmla="*/ 169 w 179"/>
              <a:gd name="T111" fmla="*/ 33 h 139"/>
              <a:gd name="T112" fmla="*/ 162 w 179"/>
              <a:gd name="T113" fmla="*/ 39 h 139"/>
              <a:gd name="T114" fmla="*/ 155 w 179"/>
              <a:gd name="T115" fmla="*/ 44 h 139"/>
              <a:gd name="T116" fmla="*/ 148 w 179"/>
              <a:gd name="T117" fmla="*/ 53 h 139"/>
              <a:gd name="T118" fmla="*/ 136 w 179"/>
              <a:gd name="T119" fmla="*/ 62 h 139"/>
              <a:gd name="T120" fmla="*/ 136 w 179"/>
              <a:gd name="T121" fmla="*/ 62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9" h="139">
                <a:moveTo>
                  <a:pt x="136" y="62"/>
                </a:moveTo>
                <a:lnTo>
                  <a:pt x="126" y="71"/>
                </a:lnTo>
                <a:lnTo>
                  <a:pt x="114" y="83"/>
                </a:lnTo>
                <a:lnTo>
                  <a:pt x="90" y="101"/>
                </a:lnTo>
                <a:lnTo>
                  <a:pt x="75" y="109"/>
                </a:lnTo>
                <a:lnTo>
                  <a:pt x="61" y="118"/>
                </a:lnTo>
                <a:lnTo>
                  <a:pt x="46" y="124"/>
                </a:lnTo>
                <a:lnTo>
                  <a:pt x="32" y="130"/>
                </a:lnTo>
                <a:lnTo>
                  <a:pt x="24" y="133"/>
                </a:lnTo>
                <a:lnTo>
                  <a:pt x="19" y="136"/>
                </a:lnTo>
                <a:lnTo>
                  <a:pt x="12" y="136"/>
                </a:lnTo>
                <a:lnTo>
                  <a:pt x="10" y="139"/>
                </a:lnTo>
                <a:lnTo>
                  <a:pt x="5" y="139"/>
                </a:lnTo>
                <a:lnTo>
                  <a:pt x="3" y="139"/>
                </a:lnTo>
                <a:lnTo>
                  <a:pt x="3" y="139"/>
                </a:lnTo>
                <a:lnTo>
                  <a:pt x="0" y="139"/>
                </a:lnTo>
                <a:lnTo>
                  <a:pt x="0" y="136"/>
                </a:lnTo>
                <a:lnTo>
                  <a:pt x="3" y="133"/>
                </a:lnTo>
                <a:lnTo>
                  <a:pt x="3" y="133"/>
                </a:lnTo>
                <a:lnTo>
                  <a:pt x="7" y="130"/>
                </a:lnTo>
                <a:lnTo>
                  <a:pt x="12" y="124"/>
                </a:lnTo>
                <a:lnTo>
                  <a:pt x="17" y="121"/>
                </a:lnTo>
                <a:lnTo>
                  <a:pt x="22" y="118"/>
                </a:lnTo>
                <a:lnTo>
                  <a:pt x="29" y="112"/>
                </a:lnTo>
                <a:lnTo>
                  <a:pt x="44" y="101"/>
                </a:lnTo>
                <a:lnTo>
                  <a:pt x="58" y="92"/>
                </a:lnTo>
                <a:lnTo>
                  <a:pt x="73" y="80"/>
                </a:lnTo>
                <a:lnTo>
                  <a:pt x="85" y="68"/>
                </a:lnTo>
                <a:lnTo>
                  <a:pt x="94" y="59"/>
                </a:lnTo>
                <a:lnTo>
                  <a:pt x="104" y="50"/>
                </a:lnTo>
                <a:lnTo>
                  <a:pt x="114" y="42"/>
                </a:lnTo>
                <a:lnTo>
                  <a:pt x="121" y="30"/>
                </a:lnTo>
                <a:lnTo>
                  <a:pt x="123" y="27"/>
                </a:lnTo>
                <a:lnTo>
                  <a:pt x="126" y="24"/>
                </a:lnTo>
                <a:lnTo>
                  <a:pt x="128" y="18"/>
                </a:lnTo>
                <a:lnTo>
                  <a:pt x="131" y="12"/>
                </a:lnTo>
                <a:lnTo>
                  <a:pt x="128" y="9"/>
                </a:lnTo>
                <a:lnTo>
                  <a:pt x="128" y="6"/>
                </a:lnTo>
                <a:lnTo>
                  <a:pt x="128" y="3"/>
                </a:lnTo>
                <a:lnTo>
                  <a:pt x="128" y="3"/>
                </a:lnTo>
                <a:lnTo>
                  <a:pt x="128" y="3"/>
                </a:lnTo>
                <a:lnTo>
                  <a:pt x="131" y="0"/>
                </a:lnTo>
                <a:lnTo>
                  <a:pt x="133" y="0"/>
                </a:lnTo>
                <a:lnTo>
                  <a:pt x="136" y="0"/>
                </a:lnTo>
                <a:lnTo>
                  <a:pt x="143" y="0"/>
                </a:lnTo>
                <a:lnTo>
                  <a:pt x="150" y="0"/>
                </a:lnTo>
                <a:lnTo>
                  <a:pt x="155" y="3"/>
                </a:lnTo>
                <a:lnTo>
                  <a:pt x="165" y="6"/>
                </a:lnTo>
                <a:lnTo>
                  <a:pt x="169" y="9"/>
                </a:lnTo>
                <a:lnTo>
                  <a:pt x="174" y="12"/>
                </a:lnTo>
                <a:lnTo>
                  <a:pt x="177" y="15"/>
                </a:lnTo>
                <a:lnTo>
                  <a:pt x="179" y="18"/>
                </a:lnTo>
                <a:lnTo>
                  <a:pt x="179" y="21"/>
                </a:lnTo>
                <a:lnTo>
                  <a:pt x="177" y="24"/>
                </a:lnTo>
                <a:lnTo>
                  <a:pt x="174" y="27"/>
                </a:lnTo>
                <a:lnTo>
                  <a:pt x="169" y="33"/>
                </a:lnTo>
                <a:lnTo>
                  <a:pt x="162" y="39"/>
                </a:lnTo>
                <a:lnTo>
                  <a:pt x="155" y="44"/>
                </a:lnTo>
                <a:lnTo>
                  <a:pt x="148" y="53"/>
                </a:lnTo>
                <a:lnTo>
                  <a:pt x="136" y="62"/>
                </a:lnTo>
                <a:lnTo>
                  <a:pt x="136" y="6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95">
            <a:extLst>
              <a:ext uri="{FF2B5EF4-FFF2-40B4-BE49-F238E27FC236}">
                <a16:creationId xmlns:a16="http://schemas.microsoft.com/office/drawing/2014/main" xmlns="" id="{FEEBE0AF-4049-453C-B810-C59E85F05099}"/>
              </a:ext>
            </a:extLst>
          </p:cNvPr>
          <p:cNvSpPr>
            <a:spLocks/>
          </p:cNvSpPr>
          <p:nvPr/>
        </p:nvSpPr>
        <p:spPr bwMode="auto">
          <a:xfrm>
            <a:off x="5274447" y="4836528"/>
            <a:ext cx="268576" cy="1542461"/>
          </a:xfrm>
          <a:custGeom>
            <a:avLst/>
            <a:gdLst>
              <a:gd name="T0" fmla="*/ 0 w 46"/>
              <a:gd name="T1" fmla="*/ 0 h 156"/>
              <a:gd name="T2" fmla="*/ 7 w 46"/>
              <a:gd name="T3" fmla="*/ 0 h 156"/>
              <a:gd name="T4" fmla="*/ 17 w 46"/>
              <a:gd name="T5" fmla="*/ 0 h 156"/>
              <a:gd name="T6" fmla="*/ 21 w 46"/>
              <a:gd name="T7" fmla="*/ 0 h 156"/>
              <a:gd name="T8" fmla="*/ 29 w 46"/>
              <a:gd name="T9" fmla="*/ 3 h 156"/>
              <a:gd name="T10" fmla="*/ 33 w 46"/>
              <a:gd name="T11" fmla="*/ 3 h 156"/>
              <a:gd name="T12" fmla="*/ 38 w 46"/>
              <a:gd name="T13" fmla="*/ 6 h 156"/>
              <a:gd name="T14" fmla="*/ 41 w 46"/>
              <a:gd name="T15" fmla="*/ 9 h 156"/>
              <a:gd name="T16" fmla="*/ 43 w 46"/>
              <a:gd name="T17" fmla="*/ 9 h 156"/>
              <a:gd name="T18" fmla="*/ 43 w 46"/>
              <a:gd name="T19" fmla="*/ 12 h 156"/>
              <a:gd name="T20" fmla="*/ 46 w 46"/>
              <a:gd name="T21" fmla="*/ 15 h 156"/>
              <a:gd name="T22" fmla="*/ 46 w 46"/>
              <a:gd name="T23" fmla="*/ 18 h 156"/>
              <a:gd name="T24" fmla="*/ 46 w 46"/>
              <a:gd name="T25" fmla="*/ 24 h 156"/>
              <a:gd name="T26" fmla="*/ 43 w 46"/>
              <a:gd name="T27" fmla="*/ 29 h 156"/>
              <a:gd name="T28" fmla="*/ 43 w 46"/>
              <a:gd name="T29" fmla="*/ 35 h 156"/>
              <a:gd name="T30" fmla="*/ 43 w 46"/>
              <a:gd name="T31" fmla="*/ 47 h 156"/>
              <a:gd name="T32" fmla="*/ 41 w 46"/>
              <a:gd name="T33" fmla="*/ 56 h 156"/>
              <a:gd name="T34" fmla="*/ 41 w 46"/>
              <a:gd name="T35" fmla="*/ 68 h 156"/>
              <a:gd name="T36" fmla="*/ 38 w 46"/>
              <a:gd name="T37" fmla="*/ 80 h 156"/>
              <a:gd name="T38" fmla="*/ 38 w 46"/>
              <a:gd name="T39" fmla="*/ 103 h 156"/>
              <a:gd name="T40" fmla="*/ 38 w 46"/>
              <a:gd name="T41" fmla="*/ 115 h 156"/>
              <a:gd name="T42" fmla="*/ 38 w 46"/>
              <a:gd name="T43" fmla="*/ 127 h 156"/>
              <a:gd name="T44" fmla="*/ 36 w 46"/>
              <a:gd name="T45" fmla="*/ 136 h 156"/>
              <a:gd name="T46" fmla="*/ 33 w 46"/>
              <a:gd name="T47" fmla="*/ 145 h 156"/>
              <a:gd name="T48" fmla="*/ 31 w 46"/>
              <a:gd name="T49" fmla="*/ 150 h 156"/>
              <a:gd name="T50" fmla="*/ 26 w 46"/>
              <a:gd name="T51" fmla="*/ 153 h 156"/>
              <a:gd name="T52" fmla="*/ 24 w 46"/>
              <a:gd name="T53" fmla="*/ 156 h 156"/>
              <a:gd name="T54" fmla="*/ 19 w 46"/>
              <a:gd name="T55" fmla="*/ 156 h 156"/>
              <a:gd name="T56" fmla="*/ 14 w 46"/>
              <a:gd name="T57" fmla="*/ 153 h 156"/>
              <a:gd name="T58" fmla="*/ 12 w 46"/>
              <a:gd name="T59" fmla="*/ 150 h 156"/>
              <a:gd name="T60" fmla="*/ 7 w 46"/>
              <a:gd name="T61" fmla="*/ 147 h 156"/>
              <a:gd name="T62" fmla="*/ 4 w 46"/>
              <a:gd name="T63" fmla="*/ 142 h 156"/>
              <a:gd name="T64" fmla="*/ 2 w 46"/>
              <a:gd name="T65" fmla="*/ 139 h 156"/>
              <a:gd name="T66" fmla="*/ 0 w 46"/>
              <a:gd name="T67" fmla="*/ 133 h 156"/>
              <a:gd name="T68" fmla="*/ 0 w 46"/>
              <a:gd name="T69" fmla="*/ 130 h 156"/>
              <a:gd name="T70" fmla="*/ 0 w 46"/>
              <a:gd name="T71" fmla="*/ 127 h 156"/>
              <a:gd name="T72" fmla="*/ 0 w 46"/>
              <a:gd name="T73" fmla="*/ 127 h 156"/>
              <a:gd name="T74" fmla="*/ 0 w 46"/>
              <a:gd name="T75" fmla="*/ 121 h 156"/>
              <a:gd name="T76" fmla="*/ 2 w 46"/>
              <a:gd name="T77" fmla="*/ 118 h 156"/>
              <a:gd name="T78" fmla="*/ 2 w 46"/>
              <a:gd name="T79" fmla="*/ 112 h 156"/>
              <a:gd name="T80" fmla="*/ 4 w 46"/>
              <a:gd name="T81" fmla="*/ 103 h 156"/>
              <a:gd name="T82" fmla="*/ 4 w 46"/>
              <a:gd name="T83" fmla="*/ 100 h 156"/>
              <a:gd name="T84" fmla="*/ 4 w 46"/>
              <a:gd name="T85" fmla="*/ 94 h 156"/>
              <a:gd name="T86" fmla="*/ 7 w 46"/>
              <a:gd name="T87" fmla="*/ 86 h 156"/>
              <a:gd name="T88" fmla="*/ 7 w 46"/>
              <a:gd name="T89" fmla="*/ 80 h 156"/>
              <a:gd name="T90" fmla="*/ 7 w 46"/>
              <a:gd name="T91" fmla="*/ 71 h 156"/>
              <a:gd name="T92" fmla="*/ 7 w 46"/>
              <a:gd name="T93" fmla="*/ 62 h 156"/>
              <a:gd name="T94" fmla="*/ 9 w 46"/>
              <a:gd name="T95" fmla="*/ 44 h 156"/>
              <a:gd name="T96" fmla="*/ 7 w 46"/>
              <a:gd name="T97" fmla="*/ 29 h 156"/>
              <a:gd name="T98" fmla="*/ 4 w 46"/>
              <a:gd name="T99" fmla="*/ 12 h 156"/>
              <a:gd name="T100" fmla="*/ 0 w 46"/>
              <a:gd name="T101" fmla="*/ 0 h 156"/>
              <a:gd name="T102" fmla="*/ 0 w 46"/>
              <a:gd name="T103" fmla="*/ 0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6" h="156">
                <a:moveTo>
                  <a:pt x="0" y="0"/>
                </a:moveTo>
                <a:lnTo>
                  <a:pt x="7" y="0"/>
                </a:lnTo>
                <a:lnTo>
                  <a:pt x="17" y="0"/>
                </a:lnTo>
                <a:lnTo>
                  <a:pt x="21" y="0"/>
                </a:lnTo>
                <a:lnTo>
                  <a:pt x="29" y="3"/>
                </a:lnTo>
                <a:lnTo>
                  <a:pt x="33" y="3"/>
                </a:lnTo>
                <a:lnTo>
                  <a:pt x="38" y="6"/>
                </a:lnTo>
                <a:lnTo>
                  <a:pt x="41" y="9"/>
                </a:lnTo>
                <a:lnTo>
                  <a:pt x="43" y="9"/>
                </a:lnTo>
                <a:lnTo>
                  <a:pt x="43" y="12"/>
                </a:lnTo>
                <a:lnTo>
                  <a:pt x="46" y="15"/>
                </a:lnTo>
                <a:lnTo>
                  <a:pt x="46" y="18"/>
                </a:lnTo>
                <a:lnTo>
                  <a:pt x="46" y="24"/>
                </a:lnTo>
                <a:lnTo>
                  <a:pt x="43" y="29"/>
                </a:lnTo>
                <a:lnTo>
                  <a:pt x="43" y="35"/>
                </a:lnTo>
                <a:lnTo>
                  <a:pt x="43" y="47"/>
                </a:lnTo>
                <a:lnTo>
                  <a:pt x="41" y="56"/>
                </a:lnTo>
                <a:lnTo>
                  <a:pt x="41" y="68"/>
                </a:lnTo>
                <a:lnTo>
                  <a:pt x="38" y="80"/>
                </a:lnTo>
                <a:lnTo>
                  <a:pt x="38" y="103"/>
                </a:lnTo>
                <a:lnTo>
                  <a:pt x="38" y="115"/>
                </a:lnTo>
                <a:lnTo>
                  <a:pt x="38" y="127"/>
                </a:lnTo>
                <a:lnTo>
                  <a:pt x="36" y="136"/>
                </a:lnTo>
                <a:lnTo>
                  <a:pt x="33" y="145"/>
                </a:lnTo>
                <a:lnTo>
                  <a:pt x="31" y="150"/>
                </a:lnTo>
                <a:lnTo>
                  <a:pt x="26" y="153"/>
                </a:lnTo>
                <a:lnTo>
                  <a:pt x="24" y="156"/>
                </a:lnTo>
                <a:lnTo>
                  <a:pt x="19" y="156"/>
                </a:lnTo>
                <a:lnTo>
                  <a:pt x="14" y="153"/>
                </a:lnTo>
                <a:lnTo>
                  <a:pt x="12" y="150"/>
                </a:lnTo>
                <a:lnTo>
                  <a:pt x="7" y="147"/>
                </a:lnTo>
                <a:lnTo>
                  <a:pt x="4" y="142"/>
                </a:lnTo>
                <a:lnTo>
                  <a:pt x="2" y="139"/>
                </a:lnTo>
                <a:lnTo>
                  <a:pt x="0" y="133"/>
                </a:lnTo>
                <a:lnTo>
                  <a:pt x="0" y="130"/>
                </a:lnTo>
                <a:lnTo>
                  <a:pt x="0" y="127"/>
                </a:lnTo>
                <a:lnTo>
                  <a:pt x="0" y="127"/>
                </a:lnTo>
                <a:lnTo>
                  <a:pt x="0" y="121"/>
                </a:lnTo>
                <a:lnTo>
                  <a:pt x="2" y="118"/>
                </a:lnTo>
                <a:lnTo>
                  <a:pt x="2" y="112"/>
                </a:lnTo>
                <a:lnTo>
                  <a:pt x="4" y="103"/>
                </a:lnTo>
                <a:lnTo>
                  <a:pt x="4" y="100"/>
                </a:lnTo>
                <a:lnTo>
                  <a:pt x="4" y="94"/>
                </a:lnTo>
                <a:lnTo>
                  <a:pt x="7" y="86"/>
                </a:lnTo>
                <a:lnTo>
                  <a:pt x="7" y="80"/>
                </a:lnTo>
                <a:lnTo>
                  <a:pt x="7" y="71"/>
                </a:lnTo>
                <a:lnTo>
                  <a:pt x="7" y="62"/>
                </a:lnTo>
                <a:lnTo>
                  <a:pt x="9" y="44"/>
                </a:lnTo>
                <a:lnTo>
                  <a:pt x="7" y="29"/>
                </a:lnTo>
                <a:lnTo>
                  <a:pt x="4" y="12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96">
            <a:extLst>
              <a:ext uri="{FF2B5EF4-FFF2-40B4-BE49-F238E27FC236}">
                <a16:creationId xmlns:a16="http://schemas.microsoft.com/office/drawing/2014/main" xmlns="" id="{B773BAF4-212D-4270-8B62-A6D4228ACFFB}"/>
              </a:ext>
            </a:extLst>
          </p:cNvPr>
          <p:cNvSpPr>
            <a:spLocks/>
          </p:cNvSpPr>
          <p:nvPr/>
        </p:nvSpPr>
        <p:spPr bwMode="auto">
          <a:xfrm>
            <a:off x="5805762" y="4569566"/>
            <a:ext cx="356156" cy="998647"/>
          </a:xfrm>
          <a:custGeom>
            <a:avLst/>
            <a:gdLst>
              <a:gd name="T0" fmla="*/ 5 w 61"/>
              <a:gd name="T1" fmla="*/ 12 h 101"/>
              <a:gd name="T2" fmla="*/ 3 w 61"/>
              <a:gd name="T3" fmla="*/ 9 h 101"/>
              <a:gd name="T4" fmla="*/ 0 w 61"/>
              <a:gd name="T5" fmla="*/ 9 h 101"/>
              <a:gd name="T6" fmla="*/ 0 w 61"/>
              <a:gd name="T7" fmla="*/ 6 h 101"/>
              <a:gd name="T8" fmla="*/ 0 w 61"/>
              <a:gd name="T9" fmla="*/ 3 h 101"/>
              <a:gd name="T10" fmla="*/ 3 w 61"/>
              <a:gd name="T11" fmla="*/ 0 h 101"/>
              <a:gd name="T12" fmla="*/ 5 w 61"/>
              <a:gd name="T13" fmla="*/ 0 h 101"/>
              <a:gd name="T14" fmla="*/ 8 w 61"/>
              <a:gd name="T15" fmla="*/ 0 h 101"/>
              <a:gd name="T16" fmla="*/ 15 w 61"/>
              <a:gd name="T17" fmla="*/ 0 h 101"/>
              <a:gd name="T18" fmla="*/ 20 w 61"/>
              <a:gd name="T19" fmla="*/ 0 h 101"/>
              <a:gd name="T20" fmla="*/ 27 w 61"/>
              <a:gd name="T21" fmla="*/ 0 h 101"/>
              <a:gd name="T22" fmla="*/ 37 w 61"/>
              <a:gd name="T23" fmla="*/ 0 h 101"/>
              <a:gd name="T24" fmla="*/ 46 w 61"/>
              <a:gd name="T25" fmla="*/ 0 h 101"/>
              <a:gd name="T26" fmla="*/ 46 w 61"/>
              <a:gd name="T27" fmla="*/ 12 h 101"/>
              <a:gd name="T28" fmla="*/ 49 w 61"/>
              <a:gd name="T29" fmla="*/ 27 h 101"/>
              <a:gd name="T30" fmla="*/ 54 w 61"/>
              <a:gd name="T31" fmla="*/ 42 h 101"/>
              <a:gd name="T32" fmla="*/ 56 w 61"/>
              <a:gd name="T33" fmla="*/ 62 h 101"/>
              <a:gd name="T34" fmla="*/ 59 w 61"/>
              <a:gd name="T35" fmla="*/ 71 h 101"/>
              <a:gd name="T36" fmla="*/ 59 w 61"/>
              <a:gd name="T37" fmla="*/ 77 h 101"/>
              <a:gd name="T38" fmla="*/ 61 w 61"/>
              <a:gd name="T39" fmla="*/ 86 h 101"/>
              <a:gd name="T40" fmla="*/ 61 w 61"/>
              <a:gd name="T41" fmla="*/ 92 h 101"/>
              <a:gd name="T42" fmla="*/ 61 w 61"/>
              <a:gd name="T43" fmla="*/ 95 h 101"/>
              <a:gd name="T44" fmla="*/ 59 w 61"/>
              <a:gd name="T45" fmla="*/ 98 h 101"/>
              <a:gd name="T46" fmla="*/ 59 w 61"/>
              <a:gd name="T47" fmla="*/ 101 h 101"/>
              <a:gd name="T48" fmla="*/ 56 w 61"/>
              <a:gd name="T49" fmla="*/ 101 h 101"/>
              <a:gd name="T50" fmla="*/ 51 w 61"/>
              <a:gd name="T51" fmla="*/ 101 h 101"/>
              <a:gd name="T52" fmla="*/ 49 w 61"/>
              <a:gd name="T53" fmla="*/ 101 h 101"/>
              <a:gd name="T54" fmla="*/ 44 w 61"/>
              <a:gd name="T55" fmla="*/ 98 h 101"/>
              <a:gd name="T56" fmla="*/ 39 w 61"/>
              <a:gd name="T57" fmla="*/ 95 h 101"/>
              <a:gd name="T58" fmla="*/ 37 w 61"/>
              <a:gd name="T59" fmla="*/ 92 h 101"/>
              <a:gd name="T60" fmla="*/ 32 w 61"/>
              <a:gd name="T61" fmla="*/ 89 h 101"/>
              <a:gd name="T62" fmla="*/ 30 w 61"/>
              <a:gd name="T63" fmla="*/ 80 h 101"/>
              <a:gd name="T64" fmla="*/ 27 w 61"/>
              <a:gd name="T65" fmla="*/ 71 h 101"/>
              <a:gd name="T66" fmla="*/ 22 w 61"/>
              <a:gd name="T67" fmla="*/ 54 h 101"/>
              <a:gd name="T68" fmla="*/ 20 w 61"/>
              <a:gd name="T69" fmla="*/ 45 h 101"/>
              <a:gd name="T70" fmla="*/ 17 w 61"/>
              <a:gd name="T71" fmla="*/ 36 h 101"/>
              <a:gd name="T72" fmla="*/ 15 w 61"/>
              <a:gd name="T73" fmla="*/ 27 h 101"/>
              <a:gd name="T74" fmla="*/ 13 w 61"/>
              <a:gd name="T75" fmla="*/ 21 h 101"/>
              <a:gd name="T76" fmla="*/ 8 w 61"/>
              <a:gd name="T77" fmla="*/ 15 h 101"/>
              <a:gd name="T78" fmla="*/ 5 w 61"/>
              <a:gd name="T79" fmla="*/ 12 h 101"/>
              <a:gd name="T80" fmla="*/ 5 w 61"/>
              <a:gd name="T81" fmla="*/ 12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1" h="101">
                <a:moveTo>
                  <a:pt x="5" y="12"/>
                </a:moveTo>
                <a:lnTo>
                  <a:pt x="3" y="9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3" y="0"/>
                </a:lnTo>
                <a:lnTo>
                  <a:pt x="5" y="0"/>
                </a:lnTo>
                <a:lnTo>
                  <a:pt x="8" y="0"/>
                </a:lnTo>
                <a:lnTo>
                  <a:pt x="15" y="0"/>
                </a:lnTo>
                <a:lnTo>
                  <a:pt x="20" y="0"/>
                </a:lnTo>
                <a:lnTo>
                  <a:pt x="27" y="0"/>
                </a:lnTo>
                <a:lnTo>
                  <a:pt x="37" y="0"/>
                </a:lnTo>
                <a:lnTo>
                  <a:pt x="46" y="0"/>
                </a:lnTo>
                <a:lnTo>
                  <a:pt x="46" y="12"/>
                </a:lnTo>
                <a:lnTo>
                  <a:pt x="49" y="27"/>
                </a:lnTo>
                <a:lnTo>
                  <a:pt x="54" y="42"/>
                </a:lnTo>
                <a:lnTo>
                  <a:pt x="56" y="62"/>
                </a:lnTo>
                <a:lnTo>
                  <a:pt x="59" y="71"/>
                </a:lnTo>
                <a:lnTo>
                  <a:pt x="59" y="77"/>
                </a:lnTo>
                <a:lnTo>
                  <a:pt x="61" y="86"/>
                </a:lnTo>
                <a:lnTo>
                  <a:pt x="61" y="92"/>
                </a:lnTo>
                <a:lnTo>
                  <a:pt x="61" y="95"/>
                </a:lnTo>
                <a:lnTo>
                  <a:pt x="59" y="98"/>
                </a:lnTo>
                <a:lnTo>
                  <a:pt x="59" y="101"/>
                </a:lnTo>
                <a:lnTo>
                  <a:pt x="56" y="101"/>
                </a:lnTo>
                <a:lnTo>
                  <a:pt x="51" y="101"/>
                </a:lnTo>
                <a:lnTo>
                  <a:pt x="49" y="101"/>
                </a:lnTo>
                <a:lnTo>
                  <a:pt x="44" y="98"/>
                </a:lnTo>
                <a:lnTo>
                  <a:pt x="39" y="95"/>
                </a:lnTo>
                <a:lnTo>
                  <a:pt x="37" y="92"/>
                </a:lnTo>
                <a:lnTo>
                  <a:pt x="32" y="89"/>
                </a:lnTo>
                <a:lnTo>
                  <a:pt x="30" y="80"/>
                </a:lnTo>
                <a:lnTo>
                  <a:pt x="27" y="71"/>
                </a:lnTo>
                <a:lnTo>
                  <a:pt x="22" y="54"/>
                </a:lnTo>
                <a:lnTo>
                  <a:pt x="20" y="45"/>
                </a:lnTo>
                <a:lnTo>
                  <a:pt x="17" y="36"/>
                </a:lnTo>
                <a:lnTo>
                  <a:pt x="15" y="27"/>
                </a:lnTo>
                <a:lnTo>
                  <a:pt x="13" y="21"/>
                </a:lnTo>
                <a:lnTo>
                  <a:pt x="8" y="15"/>
                </a:lnTo>
                <a:lnTo>
                  <a:pt x="5" y="12"/>
                </a:lnTo>
                <a:lnTo>
                  <a:pt x="5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98">
            <a:extLst>
              <a:ext uri="{FF2B5EF4-FFF2-40B4-BE49-F238E27FC236}">
                <a16:creationId xmlns:a16="http://schemas.microsoft.com/office/drawing/2014/main" xmlns="" id="{9800CD49-5675-4A16-942A-8FE0081A85C9}"/>
              </a:ext>
            </a:extLst>
          </p:cNvPr>
          <p:cNvSpPr>
            <a:spLocks/>
          </p:cNvSpPr>
          <p:nvPr/>
        </p:nvSpPr>
        <p:spPr bwMode="auto">
          <a:xfrm>
            <a:off x="6004274" y="4836528"/>
            <a:ext cx="636409" cy="237302"/>
          </a:xfrm>
          <a:custGeom>
            <a:avLst/>
            <a:gdLst>
              <a:gd name="T0" fmla="*/ 0 w 109"/>
              <a:gd name="T1" fmla="*/ 12 h 24"/>
              <a:gd name="T2" fmla="*/ 20 w 109"/>
              <a:gd name="T3" fmla="*/ 9 h 24"/>
              <a:gd name="T4" fmla="*/ 39 w 109"/>
              <a:gd name="T5" fmla="*/ 6 h 24"/>
              <a:gd name="T6" fmla="*/ 54 w 109"/>
              <a:gd name="T7" fmla="*/ 6 h 24"/>
              <a:gd name="T8" fmla="*/ 66 w 109"/>
              <a:gd name="T9" fmla="*/ 3 h 24"/>
              <a:gd name="T10" fmla="*/ 78 w 109"/>
              <a:gd name="T11" fmla="*/ 3 h 24"/>
              <a:gd name="T12" fmla="*/ 83 w 109"/>
              <a:gd name="T13" fmla="*/ 3 h 24"/>
              <a:gd name="T14" fmla="*/ 85 w 109"/>
              <a:gd name="T15" fmla="*/ 3 h 24"/>
              <a:gd name="T16" fmla="*/ 87 w 109"/>
              <a:gd name="T17" fmla="*/ 0 h 24"/>
              <a:gd name="T18" fmla="*/ 92 w 109"/>
              <a:gd name="T19" fmla="*/ 0 h 24"/>
              <a:gd name="T20" fmla="*/ 92 w 109"/>
              <a:gd name="T21" fmla="*/ 0 h 24"/>
              <a:gd name="T22" fmla="*/ 95 w 109"/>
              <a:gd name="T23" fmla="*/ 0 h 24"/>
              <a:gd name="T24" fmla="*/ 99 w 109"/>
              <a:gd name="T25" fmla="*/ 3 h 24"/>
              <a:gd name="T26" fmla="*/ 104 w 109"/>
              <a:gd name="T27" fmla="*/ 3 h 24"/>
              <a:gd name="T28" fmla="*/ 107 w 109"/>
              <a:gd name="T29" fmla="*/ 6 h 24"/>
              <a:gd name="T30" fmla="*/ 109 w 109"/>
              <a:gd name="T31" fmla="*/ 9 h 24"/>
              <a:gd name="T32" fmla="*/ 107 w 109"/>
              <a:gd name="T33" fmla="*/ 12 h 24"/>
              <a:gd name="T34" fmla="*/ 104 w 109"/>
              <a:gd name="T35" fmla="*/ 12 h 24"/>
              <a:gd name="T36" fmla="*/ 102 w 109"/>
              <a:gd name="T37" fmla="*/ 15 h 24"/>
              <a:gd name="T38" fmla="*/ 95 w 109"/>
              <a:gd name="T39" fmla="*/ 18 h 24"/>
              <a:gd name="T40" fmla="*/ 87 w 109"/>
              <a:gd name="T41" fmla="*/ 18 h 24"/>
              <a:gd name="T42" fmla="*/ 78 w 109"/>
              <a:gd name="T43" fmla="*/ 21 h 24"/>
              <a:gd name="T44" fmla="*/ 70 w 109"/>
              <a:gd name="T45" fmla="*/ 21 h 24"/>
              <a:gd name="T46" fmla="*/ 63 w 109"/>
              <a:gd name="T47" fmla="*/ 21 h 24"/>
              <a:gd name="T48" fmla="*/ 56 w 109"/>
              <a:gd name="T49" fmla="*/ 24 h 24"/>
              <a:gd name="T50" fmla="*/ 46 w 109"/>
              <a:gd name="T51" fmla="*/ 24 h 24"/>
              <a:gd name="T52" fmla="*/ 37 w 109"/>
              <a:gd name="T53" fmla="*/ 24 h 24"/>
              <a:gd name="T54" fmla="*/ 25 w 109"/>
              <a:gd name="T55" fmla="*/ 24 h 24"/>
              <a:gd name="T56" fmla="*/ 12 w 109"/>
              <a:gd name="T57" fmla="*/ 24 h 24"/>
              <a:gd name="T58" fmla="*/ 0 w 109"/>
              <a:gd name="T59" fmla="*/ 24 h 24"/>
              <a:gd name="T60" fmla="*/ 0 w 109"/>
              <a:gd name="T61" fmla="*/ 12 h 24"/>
              <a:gd name="T62" fmla="*/ 0 w 109"/>
              <a:gd name="T63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9" h="24">
                <a:moveTo>
                  <a:pt x="0" y="12"/>
                </a:moveTo>
                <a:lnTo>
                  <a:pt x="20" y="9"/>
                </a:lnTo>
                <a:lnTo>
                  <a:pt x="39" y="6"/>
                </a:lnTo>
                <a:lnTo>
                  <a:pt x="54" y="6"/>
                </a:lnTo>
                <a:lnTo>
                  <a:pt x="66" y="3"/>
                </a:lnTo>
                <a:lnTo>
                  <a:pt x="78" y="3"/>
                </a:lnTo>
                <a:lnTo>
                  <a:pt x="83" y="3"/>
                </a:lnTo>
                <a:lnTo>
                  <a:pt x="85" y="3"/>
                </a:lnTo>
                <a:lnTo>
                  <a:pt x="87" y="0"/>
                </a:lnTo>
                <a:lnTo>
                  <a:pt x="92" y="0"/>
                </a:lnTo>
                <a:lnTo>
                  <a:pt x="92" y="0"/>
                </a:lnTo>
                <a:lnTo>
                  <a:pt x="95" y="0"/>
                </a:lnTo>
                <a:lnTo>
                  <a:pt x="99" y="3"/>
                </a:lnTo>
                <a:lnTo>
                  <a:pt x="104" y="3"/>
                </a:lnTo>
                <a:lnTo>
                  <a:pt x="107" y="6"/>
                </a:lnTo>
                <a:lnTo>
                  <a:pt x="109" y="9"/>
                </a:lnTo>
                <a:lnTo>
                  <a:pt x="107" y="12"/>
                </a:lnTo>
                <a:lnTo>
                  <a:pt x="104" y="12"/>
                </a:lnTo>
                <a:lnTo>
                  <a:pt x="102" y="15"/>
                </a:lnTo>
                <a:lnTo>
                  <a:pt x="95" y="18"/>
                </a:lnTo>
                <a:lnTo>
                  <a:pt x="87" y="18"/>
                </a:lnTo>
                <a:lnTo>
                  <a:pt x="78" y="21"/>
                </a:lnTo>
                <a:lnTo>
                  <a:pt x="70" y="21"/>
                </a:lnTo>
                <a:lnTo>
                  <a:pt x="63" y="21"/>
                </a:lnTo>
                <a:lnTo>
                  <a:pt x="56" y="24"/>
                </a:lnTo>
                <a:lnTo>
                  <a:pt x="46" y="24"/>
                </a:lnTo>
                <a:lnTo>
                  <a:pt x="37" y="24"/>
                </a:lnTo>
                <a:lnTo>
                  <a:pt x="25" y="24"/>
                </a:lnTo>
                <a:lnTo>
                  <a:pt x="12" y="24"/>
                </a:lnTo>
                <a:lnTo>
                  <a:pt x="0" y="24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99">
            <a:extLst>
              <a:ext uri="{FF2B5EF4-FFF2-40B4-BE49-F238E27FC236}">
                <a16:creationId xmlns:a16="http://schemas.microsoft.com/office/drawing/2014/main" xmlns="" id="{9A286819-6170-40A6-B51F-7CD481CE439D}"/>
              </a:ext>
            </a:extLst>
          </p:cNvPr>
          <p:cNvSpPr>
            <a:spLocks/>
          </p:cNvSpPr>
          <p:nvPr/>
        </p:nvSpPr>
        <p:spPr bwMode="auto">
          <a:xfrm>
            <a:off x="6121046" y="5301246"/>
            <a:ext cx="648087" cy="118652"/>
          </a:xfrm>
          <a:custGeom>
            <a:avLst/>
            <a:gdLst>
              <a:gd name="T0" fmla="*/ 2 w 111"/>
              <a:gd name="T1" fmla="*/ 12 h 12"/>
              <a:gd name="T2" fmla="*/ 0 w 111"/>
              <a:gd name="T3" fmla="*/ 9 h 12"/>
              <a:gd name="T4" fmla="*/ 2 w 111"/>
              <a:gd name="T5" fmla="*/ 9 h 12"/>
              <a:gd name="T6" fmla="*/ 5 w 111"/>
              <a:gd name="T7" fmla="*/ 6 h 12"/>
              <a:gd name="T8" fmla="*/ 9 w 111"/>
              <a:gd name="T9" fmla="*/ 6 h 12"/>
              <a:gd name="T10" fmla="*/ 14 w 111"/>
              <a:gd name="T11" fmla="*/ 6 h 12"/>
              <a:gd name="T12" fmla="*/ 19 w 111"/>
              <a:gd name="T13" fmla="*/ 6 h 12"/>
              <a:gd name="T14" fmla="*/ 26 w 111"/>
              <a:gd name="T15" fmla="*/ 6 h 12"/>
              <a:gd name="T16" fmla="*/ 34 w 111"/>
              <a:gd name="T17" fmla="*/ 3 h 12"/>
              <a:gd name="T18" fmla="*/ 43 w 111"/>
              <a:gd name="T19" fmla="*/ 3 h 12"/>
              <a:gd name="T20" fmla="*/ 60 w 111"/>
              <a:gd name="T21" fmla="*/ 0 h 12"/>
              <a:gd name="T22" fmla="*/ 77 w 111"/>
              <a:gd name="T23" fmla="*/ 0 h 12"/>
              <a:gd name="T24" fmla="*/ 94 w 111"/>
              <a:gd name="T25" fmla="*/ 0 h 12"/>
              <a:gd name="T26" fmla="*/ 109 w 111"/>
              <a:gd name="T27" fmla="*/ 0 h 12"/>
              <a:gd name="T28" fmla="*/ 111 w 111"/>
              <a:gd name="T29" fmla="*/ 3 h 12"/>
              <a:gd name="T30" fmla="*/ 2 w 111"/>
              <a:gd name="T31" fmla="*/ 12 h 12"/>
              <a:gd name="T32" fmla="*/ 2 w 111"/>
              <a:gd name="T33" fmla="*/ 12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11" h="12">
                <a:moveTo>
                  <a:pt x="2" y="12"/>
                </a:moveTo>
                <a:lnTo>
                  <a:pt x="0" y="9"/>
                </a:lnTo>
                <a:lnTo>
                  <a:pt x="2" y="9"/>
                </a:lnTo>
                <a:lnTo>
                  <a:pt x="5" y="6"/>
                </a:lnTo>
                <a:lnTo>
                  <a:pt x="9" y="6"/>
                </a:lnTo>
                <a:lnTo>
                  <a:pt x="14" y="6"/>
                </a:lnTo>
                <a:lnTo>
                  <a:pt x="19" y="6"/>
                </a:lnTo>
                <a:lnTo>
                  <a:pt x="26" y="6"/>
                </a:lnTo>
                <a:lnTo>
                  <a:pt x="34" y="3"/>
                </a:lnTo>
                <a:lnTo>
                  <a:pt x="43" y="3"/>
                </a:lnTo>
                <a:lnTo>
                  <a:pt x="60" y="0"/>
                </a:lnTo>
                <a:lnTo>
                  <a:pt x="77" y="0"/>
                </a:lnTo>
                <a:lnTo>
                  <a:pt x="94" y="0"/>
                </a:lnTo>
                <a:lnTo>
                  <a:pt x="109" y="0"/>
                </a:lnTo>
                <a:lnTo>
                  <a:pt x="111" y="3"/>
                </a:lnTo>
                <a:lnTo>
                  <a:pt x="2" y="12"/>
                </a:lnTo>
                <a:lnTo>
                  <a:pt x="2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100">
            <a:extLst>
              <a:ext uri="{FF2B5EF4-FFF2-40B4-BE49-F238E27FC236}">
                <a16:creationId xmlns:a16="http://schemas.microsoft.com/office/drawing/2014/main" xmlns="" id="{BA4AF522-DDC7-4785-9420-C1F015E7F6FF}"/>
              </a:ext>
            </a:extLst>
          </p:cNvPr>
          <p:cNvSpPr>
            <a:spLocks/>
          </p:cNvSpPr>
          <p:nvPr/>
        </p:nvSpPr>
        <p:spPr bwMode="auto">
          <a:xfrm>
            <a:off x="5525509" y="5657200"/>
            <a:ext cx="1909225" cy="375727"/>
          </a:xfrm>
          <a:custGeom>
            <a:avLst/>
            <a:gdLst>
              <a:gd name="T0" fmla="*/ 317 w 327"/>
              <a:gd name="T1" fmla="*/ 11 h 38"/>
              <a:gd name="T2" fmla="*/ 324 w 327"/>
              <a:gd name="T3" fmla="*/ 14 h 38"/>
              <a:gd name="T4" fmla="*/ 327 w 327"/>
              <a:gd name="T5" fmla="*/ 17 h 38"/>
              <a:gd name="T6" fmla="*/ 324 w 327"/>
              <a:gd name="T7" fmla="*/ 20 h 38"/>
              <a:gd name="T8" fmla="*/ 319 w 327"/>
              <a:gd name="T9" fmla="*/ 20 h 38"/>
              <a:gd name="T10" fmla="*/ 312 w 327"/>
              <a:gd name="T11" fmla="*/ 23 h 38"/>
              <a:gd name="T12" fmla="*/ 302 w 327"/>
              <a:gd name="T13" fmla="*/ 26 h 38"/>
              <a:gd name="T14" fmla="*/ 290 w 327"/>
              <a:gd name="T15" fmla="*/ 26 h 38"/>
              <a:gd name="T16" fmla="*/ 273 w 327"/>
              <a:gd name="T17" fmla="*/ 26 h 38"/>
              <a:gd name="T18" fmla="*/ 256 w 327"/>
              <a:gd name="T19" fmla="*/ 26 h 38"/>
              <a:gd name="T20" fmla="*/ 240 w 327"/>
              <a:gd name="T21" fmla="*/ 26 h 38"/>
              <a:gd name="T22" fmla="*/ 230 w 327"/>
              <a:gd name="T23" fmla="*/ 23 h 38"/>
              <a:gd name="T24" fmla="*/ 223 w 327"/>
              <a:gd name="T25" fmla="*/ 23 h 38"/>
              <a:gd name="T26" fmla="*/ 220 w 327"/>
              <a:gd name="T27" fmla="*/ 23 h 38"/>
              <a:gd name="T28" fmla="*/ 213 w 327"/>
              <a:gd name="T29" fmla="*/ 26 h 38"/>
              <a:gd name="T30" fmla="*/ 198 w 327"/>
              <a:gd name="T31" fmla="*/ 26 h 38"/>
              <a:gd name="T32" fmla="*/ 179 w 327"/>
              <a:gd name="T33" fmla="*/ 26 h 38"/>
              <a:gd name="T34" fmla="*/ 143 w 327"/>
              <a:gd name="T35" fmla="*/ 29 h 38"/>
              <a:gd name="T36" fmla="*/ 97 w 327"/>
              <a:gd name="T37" fmla="*/ 32 h 38"/>
              <a:gd name="T38" fmla="*/ 70 w 327"/>
              <a:gd name="T39" fmla="*/ 35 h 38"/>
              <a:gd name="T40" fmla="*/ 56 w 327"/>
              <a:gd name="T41" fmla="*/ 38 h 38"/>
              <a:gd name="T42" fmla="*/ 44 w 327"/>
              <a:gd name="T43" fmla="*/ 38 h 38"/>
              <a:gd name="T44" fmla="*/ 39 w 327"/>
              <a:gd name="T45" fmla="*/ 38 h 38"/>
              <a:gd name="T46" fmla="*/ 34 w 327"/>
              <a:gd name="T47" fmla="*/ 38 h 38"/>
              <a:gd name="T48" fmla="*/ 24 w 327"/>
              <a:gd name="T49" fmla="*/ 35 h 38"/>
              <a:gd name="T50" fmla="*/ 10 w 327"/>
              <a:gd name="T51" fmla="*/ 32 h 38"/>
              <a:gd name="T52" fmla="*/ 0 w 327"/>
              <a:gd name="T53" fmla="*/ 29 h 38"/>
              <a:gd name="T54" fmla="*/ 0 w 327"/>
              <a:gd name="T55" fmla="*/ 26 h 38"/>
              <a:gd name="T56" fmla="*/ 5 w 327"/>
              <a:gd name="T57" fmla="*/ 23 h 38"/>
              <a:gd name="T58" fmla="*/ 12 w 327"/>
              <a:gd name="T59" fmla="*/ 23 h 38"/>
              <a:gd name="T60" fmla="*/ 24 w 327"/>
              <a:gd name="T61" fmla="*/ 20 h 38"/>
              <a:gd name="T62" fmla="*/ 41 w 327"/>
              <a:gd name="T63" fmla="*/ 17 h 38"/>
              <a:gd name="T64" fmla="*/ 61 w 327"/>
              <a:gd name="T65" fmla="*/ 17 h 38"/>
              <a:gd name="T66" fmla="*/ 87 w 327"/>
              <a:gd name="T67" fmla="*/ 14 h 38"/>
              <a:gd name="T68" fmla="*/ 114 w 327"/>
              <a:gd name="T69" fmla="*/ 11 h 38"/>
              <a:gd name="T70" fmla="*/ 145 w 327"/>
              <a:gd name="T71" fmla="*/ 8 h 38"/>
              <a:gd name="T72" fmla="*/ 174 w 327"/>
              <a:gd name="T73" fmla="*/ 5 h 38"/>
              <a:gd name="T74" fmla="*/ 198 w 327"/>
              <a:gd name="T75" fmla="*/ 3 h 38"/>
              <a:gd name="T76" fmla="*/ 220 w 327"/>
              <a:gd name="T77" fmla="*/ 3 h 38"/>
              <a:gd name="T78" fmla="*/ 237 w 327"/>
              <a:gd name="T79" fmla="*/ 0 h 38"/>
              <a:gd name="T80" fmla="*/ 252 w 327"/>
              <a:gd name="T81" fmla="*/ 0 h 38"/>
              <a:gd name="T82" fmla="*/ 261 w 327"/>
              <a:gd name="T83" fmla="*/ 0 h 38"/>
              <a:gd name="T84" fmla="*/ 266 w 327"/>
              <a:gd name="T85" fmla="*/ 0 h 38"/>
              <a:gd name="T86" fmla="*/ 273 w 327"/>
              <a:gd name="T87" fmla="*/ 0 h 38"/>
              <a:gd name="T88" fmla="*/ 283 w 327"/>
              <a:gd name="T89" fmla="*/ 3 h 38"/>
              <a:gd name="T90" fmla="*/ 300 w 327"/>
              <a:gd name="T91" fmla="*/ 5 h 38"/>
              <a:gd name="T92" fmla="*/ 312 w 327"/>
              <a:gd name="T93" fmla="*/ 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27" h="38">
                <a:moveTo>
                  <a:pt x="312" y="8"/>
                </a:moveTo>
                <a:lnTo>
                  <a:pt x="317" y="11"/>
                </a:lnTo>
                <a:lnTo>
                  <a:pt x="319" y="11"/>
                </a:lnTo>
                <a:lnTo>
                  <a:pt x="324" y="14"/>
                </a:lnTo>
                <a:lnTo>
                  <a:pt x="324" y="14"/>
                </a:lnTo>
                <a:lnTo>
                  <a:pt x="327" y="17"/>
                </a:lnTo>
                <a:lnTo>
                  <a:pt x="324" y="20"/>
                </a:lnTo>
                <a:lnTo>
                  <a:pt x="324" y="20"/>
                </a:lnTo>
                <a:lnTo>
                  <a:pt x="322" y="20"/>
                </a:lnTo>
                <a:lnTo>
                  <a:pt x="319" y="20"/>
                </a:lnTo>
                <a:lnTo>
                  <a:pt x="317" y="23"/>
                </a:lnTo>
                <a:lnTo>
                  <a:pt x="312" y="23"/>
                </a:lnTo>
                <a:lnTo>
                  <a:pt x="307" y="23"/>
                </a:lnTo>
                <a:lnTo>
                  <a:pt x="302" y="26"/>
                </a:lnTo>
                <a:lnTo>
                  <a:pt x="298" y="26"/>
                </a:lnTo>
                <a:lnTo>
                  <a:pt x="290" y="26"/>
                </a:lnTo>
                <a:lnTo>
                  <a:pt x="283" y="26"/>
                </a:lnTo>
                <a:lnTo>
                  <a:pt x="273" y="26"/>
                </a:lnTo>
                <a:lnTo>
                  <a:pt x="264" y="26"/>
                </a:lnTo>
                <a:lnTo>
                  <a:pt x="256" y="26"/>
                </a:lnTo>
                <a:lnTo>
                  <a:pt x="247" y="26"/>
                </a:lnTo>
                <a:lnTo>
                  <a:pt x="240" y="26"/>
                </a:lnTo>
                <a:lnTo>
                  <a:pt x="235" y="26"/>
                </a:lnTo>
                <a:lnTo>
                  <a:pt x="230" y="23"/>
                </a:lnTo>
                <a:lnTo>
                  <a:pt x="225" y="23"/>
                </a:lnTo>
                <a:lnTo>
                  <a:pt x="223" y="23"/>
                </a:lnTo>
                <a:lnTo>
                  <a:pt x="223" y="23"/>
                </a:lnTo>
                <a:lnTo>
                  <a:pt x="220" y="23"/>
                </a:lnTo>
                <a:lnTo>
                  <a:pt x="218" y="26"/>
                </a:lnTo>
                <a:lnTo>
                  <a:pt x="213" y="26"/>
                </a:lnTo>
                <a:lnTo>
                  <a:pt x="206" y="26"/>
                </a:lnTo>
                <a:lnTo>
                  <a:pt x="198" y="26"/>
                </a:lnTo>
                <a:lnTo>
                  <a:pt x="189" y="26"/>
                </a:lnTo>
                <a:lnTo>
                  <a:pt x="179" y="26"/>
                </a:lnTo>
                <a:lnTo>
                  <a:pt x="167" y="26"/>
                </a:lnTo>
                <a:lnTo>
                  <a:pt x="143" y="29"/>
                </a:lnTo>
                <a:lnTo>
                  <a:pt x="119" y="29"/>
                </a:lnTo>
                <a:lnTo>
                  <a:pt x="97" y="32"/>
                </a:lnTo>
                <a:lnTo>
                  <a:pt x="80" y="35"/>
                </a:lnTo>
                <a:lnTo>
                  <a:pt x="70" y="35"/>
                </a:lnTo>
                <a:lnTo>
                  <a:pt x="61" y="35"/>
                </a:lnTo>
                <a:lnTo>
                  <a:pt x="56" y="38"/>
                </a:lnTo>
                <a:lnTo>
                  <a:pt x="48" y="38"/>
                </a:lnTo>
                <a:lnTo>
                  <a:pt x="44" y="38"/>
                </a:lnTo>
                <a:lnTo>
                  <a:pt x="41" y="38"/>
                </a:lnTo>
                <a:lnTo>
                  <a:pt x="39" y="38"/>
                </a:lnTo>
                <a:lnTo>
                  <a:pt x="36" y="38"/>
                </a:lnTo>
                <a:lnTo>
                  <a:pt x="34" y="38"/>
                </a:lnTo>
                <a:lnTo>
                  <a:pt x="29" y="38"/>
                </a:lnTo>
                <a:lnTo>
                  <a:pt x="24" y="35"/>
                </a:lnTo>
                <a:lnTo>
                  <a:pt x="17" y="35"/>
                </a:lnTo>
                <a:lnTo>
                  <a:pt x="10" y="32"/>
                </a:lnTo>
                <a:lnTo>
                  <a:pt x="5" y="29"/>
                </a:lnTo>
                <a:lnTo>
                  <a:pt x="0" y="29"/>
                </a:lnTo>
                <a:lnTo>
                  <a:pt x="0" y="26"/>
                </a:lnTo>
                <a:lnTo>
                  <a:pt x="0" y="26"/>
                </a:lnTo>
                <a:lnTo>
                  <a:pt x="3" y="23"/>
                </a:lnTo>
                <a:lnTo>
                  <a:pt x="5" y="23"/>
                </a:lnTo>
                <a:lnTo>
                  <a:pt x="7" y="23"/>
                </a:lnTo>
                <a:lnTo>
                  <a:pt x="12" y="23"/>
                </a:lnTo>
                <a:lnTo>
                  <a:pt x="19" y="20"/>
                </a:lnTo>
                <a:lnTo>
                  <a:pt x="24" y="20"/>
                </a:lnTo>
                <a:lnTo>
                  <a:pt x="32" y="20"/>
                </a:lnTo>
                <a:lnTo>
                  <a:pt x="41" y="17"/>
                </a:lnTo>
                <a:lnTo>
                  <a:pt x="51" y="17"/>
                </a:lnTo>
                <a:lnTo>
                  <a:pt x="61" y="17"/>
                </a:lnTo>
                <a:lnTo>
                  <a:pt x="73" y="14"/>
                </a:lnTo>
                <a:lnTo>
                  <a:pt x="87" y="14"/>
                </a:lnTo>
                <a:lnTo>
                  <a:pt x="99" y="11"/>
                </a:lnTo>
                <a:lnTo>
                  <a:pt x="114" y="11"/>
                </a:lnTo>
                <a:lnTo>
                  <a:pt x="131" y="8"/>
                </a:lnTo>
                <a:lnTo>
                  <a:pt x="145" y="8"/>
                </a:lnTo>
                <a:lnTo>
                  <a:pt x="160" y="8"/>
                </a:lnTo>
                <a:lnTo>
                  <a:pt x="174" y="5"/>
                </a:lnTo>
                <a:lnTo>
                  <a:pt x="189" y="5"/>
                </a:lnTo>
                <a:lnTo>
                  <a:pt x="198" y="3"/>
                </a:lnTo>
                <a:lnTo>
                  <a:pt x="211" y="3"/>
                </a:lnTo>
                <a:lnTo>
                  <a:pt x="220" y="3"/>
                </a:lnTo>
                <a:lnTo>
                  <a:pt x="230" y="3"/>
                </a:lnTo>
                <a:lnTo>
                  <a:pt x="237" y="0"/>
                </a:lnTo>
                <a:lnTo>
                  <a:pt x="244" y="0"/>
                </a:lnTo>
                <a:lnTo>
                  <a:pt x="252" y="0"/>
                </a:lnTo>
                <a:lnTo>
                  <a:pt x="256" y="0"/>
                </a:lnTo>
                <a:lnTo>
                  <a:pt x="261" y="0"/>
                </a:lnTo>
                <a:lnTo>
                  <a:pt x="264" y="0"/>
                </a:lnTo>
                <a:lnTo>
                  <a:pt x="266" y="0"/>
                </a:lnTo>
                <a:lnTo>
                  <a:pt x="269" y="0"/>
                </a:lnTo>
                <a:lnTo>
                  <a:pt x="273" y="0"/>
                </a:lnTo>
                <a:lnTo>
                  <a:pt x="278" y="3"/>
                </a:lnTo>
                <a:lnTo>
                  <a:pt x="283" y="3"/>
                </a:lnTo>
                <a:lnTo>
                  <a:pt x="288" y="3"/>
                </a:lnTo>
                <a:lnTo>
                  <a:pt x="300" y="5"/>
                </a:lnTo>
                <a:lnTo>
                  <a:pt x="312" y="8"/>
                </a:lnTo>
                <a:lnTo>
                  <a:pt x="312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113">
            <a:extLst>
              <a:ext uri="{FF2B5EF4-FFF2-40B4-BE49-F238E27FC236}">
                <a16:creationId xmlns:a16="http://schemas.microsoft.com/office/drawing/2014/main" xmlns="" id="{26C54AB0-AE3F-4230-9795-EA8E2894F7B7}"/>
              </a:ext>
            </a:extLst>
          </p:cNvPr>
          <p:cNvSpPr>
            <a:spLocks/>
          </p:cNvSpPr>
          <p:nvPr/>
        </p:nvSpPr>
        <p:spPr bwMode="auto">
          <a:xfrm>
            <a:off x="8726667" y="4380916"/>
            <a:ext cx="408703" cy="346069"/>
          </a:xfrm>
          <a:custGeom>
            <a:avLst/>
            <a:gdLst>
              <a:gd name="T0" fmla="*/ 0 w 70"/>
              <a:gd name="T1" fmla="*/ 0 h 35"/>
              <a:gd name="T2" fmla="*/ 3 w 70"/>
              <a:gd name="T3" fmla="*/ 0 h 35"/>
              <a:gd name="T4" fmla="*/ 8 w 70"/>
              <a:gd name="T5" fmla="*/ 0 h 35"/>
              <a:gd name="T6" fmla="*/ 10 w 70"/>
              <a:gd name="T7" fmla="*/ 0 h 35"/>
              <a:gd name="T8" fmla="*/ 15 w 70"/>
              <a:gd name="T9" fmla="*/ 0 h 35"/>
              <a:gd name="T10" fmla="*/ 20 w 70"/>
              <a:gd name="T11" fmla="*/ 0 h 35"/>
              <a:gd name="T12" fmla="*/ 27 w 70"/>
              <a:gd name="T13" fmla="*/ 0 h 35"/>
              <a:gd name="T14" fmla="*/ 34 w 70"/>
              <a:gd name="T15" fmla="*/ 3 h 35"/>
              <a:gd name="T16" fmla="*/ 39 w 70"/>
              <a:gd name="T17" fmla="*/ 3 h 35"/>
              <a:gd name="T18" fmla="*/ 46 w 70"/>
              <a:gd name="T19" fmla="*/ 6 h 35"/>
              <a:gd name="T20" fmla="*/ 51 w 70"/>
              <a:gd name="T21" fmla="*/ 6 h 35"/>
              <a:gd name="T22" fmla="*/ 56 w 70"/>
              <a:gd name="T23" fmla="*/ 9 h 35"/>
              <a:gd name="T24" fmla="*/ 61 w 70"/>
              <a:gd name="T25" fmla="*/ 12 h 35"/>
              <a:gd name="T26" fmla="*/ 63 w 70"/>
              <a:gd name="T27" fmla="*/ 12 h 35"/>
              <a:gd name="T28" fmla="*/ 66 w 70"/>
              <a:gd name="T29" fmla="*/ 15 h 35"/>
              <a:gd name="T30" fmla="*/ 68 w 70"/>
              <a:gd name="T31" fmla="*/ 18 h 35"/>
              <a:gd name="T32" fmla="*/ 68 w 70"/>
              <a:gd name="T33" fmla="*/ 21 h 35"/>
              <a:gd name="T34" fmla="*/ 70 w 70"/>
              <a:gd name="T35" fmla="*/ 21 h 35"/>
              <a:gd name="T36" fmla="*/ 68 w 70"/>
              <a:gd name="T37" fmla="*/ 26 h 35"/>
              <a:gd name="T38" fmla="*/ 68 w 70"/>
              <a:gd name="T39" fmla="*/ 29 h 35"/>
              <a:gd name="T40" fmla="*/ 68 w 70"/>
              <a:gd name="T41" fmla="*/ 32 h 35"/>
              <a:gd name="T42" fmla="*/ 66 w 70"/>
              <a:gd name="T43" fmla="*/ 32 h 35"/>
              <a:gd name="T44" fmla="*/ 61 w 70"/>
              <a:gd name="T45" fmla="*/ 35 h 35"/>
              <a:gd name="T46" fmla="*/ 56 w 70"/>
              <a:gd name="T47" fmla="*/ 35 h 35"/>
              <a:gd name="T48" fmla="*/ 49 w 70"/>
              <a:gd name="T49" fmla="*/ 35 h 35"/>
              <a:gd name="T50" fmla="*/ 44 w 70"/>
              <a:gd name="T51" fmla="*/ 32 h 35"/>
              <a:gd name="T52" fmla="*/ 34 w 70"/>
              <a:gd name="T53" fmla="*/ 29 h 35"/>
              <a:gd name="T54" fmla="*/ 29 w 70"/>
              <a:gd name="T55" fmla="*/ 26 h 35"/>
              <a:gd name="T56" fmla="*/ 24 w 70"/>
              <a:gd name="T57" fmla="*/ 21 h 35"/>
              <a:gd name="T58" fmla="*/ 17 w 70"/>
              <a:gd name="T59" fmla="*/ 18 h 35"/>
              <a:gd name="T60" fmla="*/ 12 w 70"/>
              <a:gd name="T61" fmla="*/ 15 h 35"/>
              <a:gd name="T62" fmla="*/ 8 w 70"/>
              <a:gd name="T63" fmla="*/ 12 h 35"/>
              <a:gd name="T64" fmla="*/ 5 w 70"/>
              <a:gd name="T65" fmla="*/ 12 h 35"/>
              <a:gd name="T66" fmla="*/ 3 w 70"/>
              <a:gd name="T67" fmla="*/ 9 h 35"/>
              <a:gd name="T68" fmla="*/ 0 w 70"/>
              <a:gd name="T69" fmla="*/ 6 h 35"/>
              <a:gd name="T70" fmla="*/ 0 w 70"/>
              <a:gd name="T71" fmla="*/ 6 h 35"/>
              <a:gd name="T72" fmla="*/ 0 w 70"/>
              <a:gd name="T73" fmla="*/ 6 h 35"/>
              <a:gd name="T74" fmla="*/ 0 w 70"/>
              <a:gd name="T75" fmla="*/ 3 h 35"/>
              <a:gd name="T76" fmla="*/ 0 w 70"/>
              <a:gd name="T77" fmla="*/ 3 h 35"/>
              <a:gd name="T78" fmla="*/ 0 w 70"/>
              <a:gd name="T79" fmla="*/ 0 h 35"/>
              <a:gd name="T80" fmla="*/ 0 w 70"/>
              <a:gd name="T81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0" h="35">
                <a:moveTo>
                  <a:pt x="0" y="0"/>
                </a:moveTo>
                <a:lnTo>
                  <a:pt x="3" y="0"/>
                </a:lnTo>
                <a:lnTo>
                  <a:pt x="8" y="0"/>
                </a:lnTo>
                <a:lnTo>
                  <a:pt x="10" y="0"/>
                </a:lnTo>
                <a:lnTo>
                  <a:pt x="15" y="0"/>
                </a:lnTo>
                <a:lnTo>
                  <a:pt x="20" y="0"/>
                </a:lnTo>
                <a:lnTo>
                  <a:pt x="27" y="0"/>
                </a:lnTo>
                <a:lnTo>
                  <a:pt x="34" y="3"/>
                </a:lnTo>
                <a:lnTo>
                  <a:pt x="39" y="3"/>
                </a:lnTo>
                <a:lnTo>
                  <a:pt x="46" y="6"/>
                </a:lnTo>
                <a:lnTo>
                  <a:pt x="51" y="6"/>
                </a:lnTo>
                <a:lnTo>
                  <a:pt x="56" y="9"/>
                </a:lnTo>
                <a:lnTo>
                  <a:pt x="61" y="12"/>
                </a:lnTo>
                <a:lnTo>
                  <a:pt x="63" y="12"/>
                </a:lnTo>
                <a:lnTo>
                  <a:pt x="66" y="15"/>
                </a:lnTo>
                <a:lnTo>
                  <a:pt x="68" y="18"/>
                </a:lnTo>
                <a:lnTo>
                  <a:pt x="68" y="21"/>
                </a:lnTo>
                <a:lnTo>
                  <a:pt x="70" y="21"/>
                </a:lnTo>
                <a:lnTo>
                  <a:pt x="68" y="26"/>
                </a:lnTo>
                <a:lnTo>
                  <a:pt x="68" y="29"/>
                </a:lnTo>
                <a:lnTo>
                  <a:pt x="68" y="32"/>
                </a:lnTo>
                <a:lnTo>
                  <a:pt x="66" y="32"/>
                </a:lnTo>
                <a:lnTo>
                  <a:pt x="61" y="35"/>
                </a:lnTo>
                <a:lnTo>
                  <a:pt x="56" y="35"/>
                </a:lnTo>
                <a:lnTo>
                  <a:pt x="49" y="35"/>
                </a:lnTo>
                <a:lnTo>
                  <a:pt x="44" y="32"/>
                </a:lnTo>
                <a:lnTo>
                  <a:pt x="34" y="29"/>
                </a:lnTo>
                <a:lnTo>
                  <a:pt x="29" y="26"/>
                </a:lnTo>
                <a:lnTo>
                  <a:pt x="24" y="21"/>
                </a:lnTo>
                <a:lnTo>
                  <a:pt x="17" y="18"/>
                </a:lnTo>
                <a:lnTo>
                  <a:pt x="12" y="15"/>
                </a:lnTo>
                <a:lnTo>
                  <a:pt x="8" y="12"/>
                </a:lnTo>
                <a:lnTo>
                  <a:pt x="5" y="12"/>
                </a:lnTo>
                <a:lnTo>
                  <a:pt x="3" y="9"/>
                </a:lnTo>
                <a:lnTo>
                  <a:pt x="0" y="6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Freeform 114">
            <a:extLst>
              <a:ext uri="{FF2B5EF4-FFF2-40B4-BE49-F238E27FC236}">
                <a16:creationId xmlns:a16="http://schemas.microsoft.com/office/drawing/2014/main" xmlns="" id="{176EB940-F8EF-4E40-ACB5-095B1A1356FC}"/>
              </a:ext>
            </a:extLst>
          </p:cNvPr>
          <p:cNvSpPr>
            <a:spLocks/>
          </p:cNvSpPr>
          <p:nvPr/>
        </p:nvSpPr>
        <p:spPr bwMode="auto">
          <a:xfrm>
            <a:off x="8417222" y="5784952"/>
            <a:ext cx="2568988" cy="553705"/>
          </a:xfrm>
          <a:custGeom>
            <a:avLst/>
            <a:gdLst>
              <a:gd name="T0" fmla="*/ 300 w 440"/>
              <a:gd name="T1" fmla="*/ 26 h 56"/>
              <a:gd name="T2" fmla="*/ 334 w 440"/>
              <a:gd name="T3" fmla="*/ 26 h 56"/>
              <a:gd name="T4" fmla="*/ 380 w 440"/>
              <a:gd name="T5" fmla="*/ 26 h 56"/>
              <a:gd name="T6" fmla="*/ 418 w 440"/>
              <a:gd name="T7" fmla="*/ 26 h 56"/>
              <a:gd name="T8" fmla="*/ 431 w 440"/>
              <a:gd name="T9" fmla="*/ 26 h 56"/>
              <a:gd name="T10" fmla="*/ 438 w 440"/>
              <a:gd name="T11" fmla="*/ 26 h 56"/>
              <a:gd name="T12" fmla="*/ 440 w 440"/>
              <a:gd name="T13" fmla="*/ 26 h 56"/>
              <a:gd name="T14" fmla="*/ 440 w 440"/>
              <a:gd name="T15" fmla="*/ 29 h 56"/>
              <a:gd name="T16" fmla="*/ 435 w 440"/>
              <a:gd name="T17" fmla="*/ 32 h 56"/>
              <a:gd name="T18" fmla="*/ 428 w 440"/>
              <a:gd name="T19" fmla="*/ 35 h 56"/>
              <a:gd name="T20" fmla="*/ 416 w 440"/>
              <a:gd name="T21" fmla="*/ 38 h 56"/>
              <a:gd name="T22" fmla="*/ 394 w 440"/>
              <a:gd name="T23" fmla="*/ 44 h 56"/>
              <a:gd name="T24" fmla="*/ 365 w 440"/>
              <a:gd name="T25" fmla="*/ 50 h 56"/>
              <a:gd name="T26" fmla="*/ 341 w 440"/>
              <a:gd name="T27" fmla="*/ 53 h 56"/>
              <a:gd name="T28" fmla="*/ 322 w 440"/>
              <a:gd name="T29" fmla="*/ 56 h 56"/>
              <a:gd name="T30" fmla="*/ 312 w 440"/>
              <a:gd name="T31" fmla="*/ 56 h 56"/>
              <a:gd name="T32" fmla="*/ 305 w 440"/>
              <a:gd name="T33" fmla="*/ 53 h 56"/>
              <a:gd name="T34" fmla="*/ 295 w 440"/>
              <a:gd name="T35" fmla="*/ 53 h 56"/>
              <a:gd name="T36" fmla="*/ 283 w 440"/>
              <a:gd name="T37" fmla="*/ 50 h 56"/>
              <a:gd name="T38" fmla="*/ 269 w 440"/>
              <a:gd name="T39" fmla="*/ 50 h 56"/>
              <a:gd name="T40" fmla="*/ 252 w 440"/>
              <a:gd name="T41" fmla="*/ 47 h 56"/>
              <a:gd name="T42" fmla="*/ 232 w 440"/>
              <a:gd name="T43" fmla="*/ 41 h 56"/>
              <a:gd name="T44" fmla="*/ 201 w 440"/>
              <a:gd name="T45" fmla="*/ 35 h 56"/>
              <a:gd name="T46" fmla="*/ 155 w 440"/>
              <a:gd name="T47" fmla="*/ 26 h 56"/>
              <a:gd name="T48" fmla="*/ 121 w 440"/>
              <a:gd name="T49" fmla="*/ 20 h 56"/>
              <a:gd name="T50" fmla="*/ 97 w 440"/>
              <a:gd name="T51" fmla="*/ 17 h 56"/>
              <a:gd name="T52" fmla="*/ 80 w 440"/>
              <a:gd name="T53" fmla="*/ 17 h 56"/>
              <a:gd name="T54" fmla="*/ 61 w 440"/>
              <a:gd name="T55" fmla="*/ 20 h 56"/>
              <a:gd name="T56" fmla="*/ 41 w 440"/>
              <a:gd name="T57" fmla="*/ 20 h 56"/>
              <a:gd name="T58" fmla="*/ 27 w 440"/>
              <a:gd name="T59" fmla="*/ 23 h 56"/>
              <a:gd name="T60" fmla="*/ 17 w 440"/>
              <a:gd name="T61" fmla="*/ 23 h 56"/>
              <a:gd name="T62" fmla="*/ 7 w 440"/>
              <a:gd name="T63" fmla="*/ 20 h 56"/>
              <a:gd name="T64" fmla="*/ 0 w 440"/>
              <a:gd name="T65" fmla="*/ 14 h 56"/>
              <a:gd name="T66" fmla="*/ 0 w 440"/>
              <a:gd name="T67" fmla="*/ 11 h 56"/>
              <a:gd name="T68" fmla="*/ 2 w 440"/>
              <a:gd name="T69" fmla="*/ 8 h 56"/>
              <a:gd name="T70" fmla="*/ 7 w 440"/>
              <a:gd name="T71" fmla="*/ 5 h 56"/>
              <a:gd name="T72" fmla="*/ 15 w 440"/>
              <a:gd name="T73" fmla="*/ 5 h 56"/>
              <a:gd name="T74" fmla="*/ 34 w 440"/>
              <a:gd name="T75" fmla="*/ 5 h 56"/>
              <a:gd name="T76" fmla="*/ 56 w 440"/>
              <a:gd name="T77" fmla="*/ 2 h 56"/>
              <a:gd name="T78" fmla="*/ 73 w 440"/>
              <a:gd name="T79" fmla="*/ 2 h 56"/>
              <a:gd name="T80" fmla="*/ 90 w 440"/>
              <a:gd name="T81" fmla="*/ 2 h 56"/>
              <a:gd name="T82" fmla="*/ 114 w 440"/>
              <a:gd name="T83" fmla="*/ 2 h 56"/>
              <a:gd name="T84" fmla="*/ 128 w 440"/>
              <a:gd name="T85" fmla="*/ 5 h 56"/>
              <a:gd name="T86" fmla="*/ 145 w 440"/>
              <a:gd name="T87" fmla="*/ 8 h 56"/>
              <a:gd name="T88" fmla="*/ 165 w 440"/>
              <a:gd name="T89" fmla="*/ 11 h 56"/>
              <a:gd name="T90" fmla="*/ 189 w 440"/>
              <a:gd name="T91" fmla="*/ 14 h 56"/>
              <a:gd name="T92" fmla="*/ 235 w 440"/>
              <a:gd name="T93" fmla="*/ 20 h 56"/>
              <a:gd name="T94" fmla="*/ 278 w 440"/>
              <a:gd name="T95" fmla="*/ 23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40" h="56">
                <a:moveTo>
                  <a:pt x="278" y="23"/>
                </a:moveTo>
                <a:lnTo>
                  <a:pt x="300" y="26"/>
                </a:lnTo>
                <a:lnTo>
                  <a:pt x="317" y="26"/>
                </a:lnTo>
                <a:lnTo>
                  <a:pt x="334" y="26"/>
                </a:lnTo>
                <a:lnTo>
                  <a:pt x="351" y="26"/>
                </a:lnTo>
                <a:lnTo>
                  <a:pt x="380" y="26"/>
                </a:lnTo>
                <a:lnTo>
                  <a:pt x="411" y="26"/>
                </a:lnTo>
                <a:lnTo>
                  <a:pt x="418" y="26"/>
                </a:lnTo>
                <a:lnTo>
                  <a:pt x="423" y="26"/>
                </a:lnTo>
                <a:lnTo>
                  <a:pt x="431" y="26"/>
                </a:lnTo>
                <a:lnTo>
                  <a:pt x="433" y="26"/>
                </a:lnTo>
                <a:lnTo>
                  <a:pt x="438" y="26"/>
                </a:lnTo>
                <a:lnTo>
                  <a:pt x="438" y="26"/>
                </a:lnTo>
                <a:lnTo>
                  <a:pt x="440" y="26"/>
                </a:lnTo>
                <a:lnTo>
                  <a:pt x="440" y="29"/>
                </a:lnTo>
                <a:lnTo>
                  <a:pt x="440" y="29"/>
                </a:lnTo>
                <a:lnTo>
                  <a:pt x="438" y="29"/>
                </a:lnTo>
                <a:lnTo>
                  <a:pt x="435" y="32"/>
                </a:lnTo>
                <a:lnTo>
                  <a:pt x="433" y="32"/>
                </a:lnTo>
                <a:lnTo>
                  <a:pt x="428" y="35"/>
                </a:lnTo>
                <a:lnTo>
                  <a:pt x="423" y="35"/>
                </a:lnTo>
                <a:lnTo>
                  <a:pt x="416" y="38"/>
                </a:lnTo>
                <a:lnTo>
                  <a:pt x="409" y="41"/>
                </a:lnTo>
                <a:lnTo>
                  <a:pt x="394" y="44"/>
                </a:lnTo>
                <a:lnTo>
                  <a:pt x="380" y="47"/>
                </a:lnTo>
                <a:lnTo>
                  <a:pt x="365" y="50"/>
                </a:lnTo>
                <a:lnTo>
                  <a:pt x="353" y="53"/>
                </a:lnTo>
                <a:lnTo>
                  <a:pt x="341" y="53"/>
                </a:lnTo>
                <a:lnTo>
                  <a:pt x="331" y="53"/>
                </a:lnTo>
                <a:lnTo>
                  <a:pt x="322" y="56"/>
                </a:lnTo>
                <a:lnTo>
                  <a:pt x="314" y="56"/>
                </a:lnTo>
                <a:lnTo>
                  <a:pt x="312" y="56"/>
                </a:lnTo>
                <a:lnTo>
                  <a:pt x="307" y="56"/>
                </a:lnTo>
                <a:lnTo>
                  <a:pt x="305" y="53"/>
                </a:lnTo>
                <a:lnTo>
                  <a:pt x="300" y="53"/>
                </a:lnTo>
                <a:lnTo>
                  <a:pt x="295" y="53"/>
                </a:lnTo>
                <a:lnTo>
                  <a:pt x="290" y="53"/>
                </a:lnTo>
                <a:lnTo>
                  <a:pt x="283" y="50"/>
                </a:lnTo>
                <a:lnTo>
                  <a:pt x="276" y="50"/>
                </a:lnTo>
                <a:lnTo>
                  <a:pt x="269" y="50"/>
                </a:lnTo>
                <a:lnTo>
                  <a:pt x="261" y="47"/>
                </a:lnTo>
                <a:lnTo>
                  <a:pt x="252" y="47"/>
                </a:lnTo>
                <a:lnTo>
                  <a:pt x="244" y="44"/>
                </a:lnTo>
                <a:lnTo>
                  <a:pt x="232" y="41"/>
                </a:lnTo>
                <a:lnTo>
                  <a:pt x="223" y="41"/>
                </a:lnTo>
                <a:lnTo>
                  <a:pt x="201" y="35"/>
                </a:lnTo>
                <a:lnTo>
                  <a:pt x="177" y="32"/>
                </a:lnTo>
                <a:lnTo>
                  <a:pt x="155" y="26"/>
                </a:lnTo>
                <a:lnTo>
                  <a:pt x="138" y="23"/>
                </a:lnTo>
                <a:lnTo>
                  <a:pt x="121" y="20"/>
                </a:lnTo>
                <a:lnTo>
                  <a:pt x="106" y="20"/>
                </a:lnTo>
                <a:lnTo>
                  <a:pt x="97" y="17"/>
                </a:lnTo>
                <a:lnTo>
                  <a:pt x="87" y="17"/>
                </a:lnTo>
                <a:lnTo>
                  <a:pt x="80" y="17"/>
                </a:lnTo>
                <a:lnTo>
                  <a:pt x="70" y="17"/>
                </a:lnTo>
                <a:lnTo>
                  <a:pt x="61" y="20"/>
                </a:lnTo>
                <a:lnTo>
                  <a:pt x="51" y="20"/>
                </a:lnTo>
                <a:lnTo>
                  <a:pt x="41" y="20"/>
                </a:lnTo>
                <a:lnTo>
                  <a:pt x="34" y="23"/>
                </a:lnTo>
                <a:lnTo>
                  <a:pt x="27" y="23"/>
                </a:lnTo>
                <a:lnTo>
                  <a:pt x="19" y="23"/>
                </a:lnTo>
                <a:lnTo>
                  <a:pt x="17" y="23"/>
                </a:lnTo>
                <a:lnTo>
                  <a:pt x="10" y="20"/>
                </a:lnTo>
                <a:lnTo>
                  <a:pt x="7" y="20"/>
                </a:lnTo>
                <a:lnTo>
                  <a:pt x="2" y="17"/>
                </a:lnTo>
                <a:lnTo>
                  <a:pt x="0" y="14"/>
                </a:lnTo>
                <a:lnTo>
                  <a:pt x="0" y="11"/>
                </a:lnTo>
                <a:lnTo>
                  <a:pt x="0" y="11"/>
                </a:lnTo>
                <a:lnTo>
                  <a:pt x="0" y="8"/>
                </a:lnTo>
                <a:lnTo>
                  <a:pt x="2" y="8"/>
                </a:lnTo>
                <a:lnTo>
                  <a:pt x="5" y="8"/>
                </a:lnTo>
                <a:lnTo>
                  <a:pt x="7" y="5"/>
                </a:lnTo>
                <a:lnTo>
                  <a:pt x="10" y="5"/>
                </a:lnTo>
                <a:lnTo>
                  <a:pt x="15" y="5"/>
                </a:lnTo>
                <a:lnTo>
                  <a:pt x="22" y="5"/>
                </a:lnTo>
                <a:lnTo>
                  <a:pt x="34" y="5"/>
                </a:lnTo>
                <a:lnTo>
                  <a:pt x="46" y="2"/>
                </a:lnTo>
                <a:lnTo>
                  <a:pt x="56" y="2"/>
                </a:lnTo>
                <a:lnTo>
                  <a:pt x="65" y="2"/>
                </a:lnTo>
                <a:lnTo>
                  <a:pt x="73" y="2"/>
                </a:lnTo>
                <a:lnTo>
                  <a:pt x="80" y="0"/>
                </a:lnTo>
                <a:lnTo>
                  <a:pt x="90" y="2"/>
                </a:lnTo>
                <a:lnTo>
                  <a:pt x="102" y="2"/>
                </a:lnTo>
                <a:lnTo>
                  <a:pt x="114" y="2"/>
                </a:lnTo>
                <a:lnTo>
                  <a:pt x="121" y="5"/>
                </a:lnTo>
                <a:lnTo>
                  <a:pt x="128" y="5"/>
                </a:lnTo>
                <a:lnTo>
                  <a:pt x="136" y="8"/>
                </a:lnTo>
                <a:lnTo>
                  <a:pt x="145" y="8"/>
                </a:lnTo>
                <a:lnTo>
                  <a:pt x="155" y="8"/>
                </a:lnTo>
                <a:lnTo>
                  <a:pt x="165" y="11"/>
                </a:lnTo>
                <a:lnTo>
                  <a:pt x="177" y="11"/>
                </a:lnTo>
                <a:lnTo>
                  <a:pt x="189" y="14"/>
                </a:lnTo>
                <a:lnTo>
                  <a:pt x="213" y="17"/>
                </a:lnTo>
                <a:lnTo>
                  <a:pt x="235" y="20"/>
                </a:lnTo>
                <a:lnTo>
                  <a:pt x="259" y="23"/>
                </a:lnTo>
                <a:lnTo>
                  <a:pt x="278" y="23"/>
                </a:lnTo>
                <a:lnTo>
                  <a:pt x="278" y="2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9" name="Freeform 115">
            <a:extLst>
              <a:ext uri="{FF2B5EF4-FFF2-40B4-BE49-F238E27FC236}">
                <a16:creationId xmlns:a16="http://schemas.microsoft.com/office/drawing/2014/main" xmlns="" id="{862246B6-9AF0-4E78-B878-1C34AB0F3E4B}"/>
              </a:ext>
            </a:extLst>
          </p:cNvPr>
          <p:cNvSpPr>
            <a:spLocks/>
          </p:cNvSpPr>
          <p:nvPr/>
        </p:nvSpPr>
        <p:spPr bwMode="auto">
          <a:xfrm>
            <a:off x="9941097" y="5369674"/>
            <a:ext cx="478765" cy="464719"/>
          </a:xfrm>
          <a:custGeom>
            <a:avLst/>
            <a:gdLst>
              <a:gd name="T0" fmla="*/ 0 w 82"/>
              <a:gd name="T1" fmla="*/ 3 h 47"/>
              <a:gd name="T2" fmla="*/ 3 w 82"/>
              <a:gd name="T3" fmla="*/ 3 h 47"/>
              <a:gd name="T4" fmla="*/ 5 w 82"/>
              <a:gd name="T5" fmla="*/ 0 h 47"/>
              <a:gd name="T6" fmla="*/ 8 w 82"/>
              <a:gd name="T7" fmla="*/ 0 h 47"/>
              <a:gd name="T8" fmla="*/ 12 w 82"/>
              <a:gd name="T9" fmla="*/ 0 h 47"/>
              <a:gd name="T10" fmla="*/ 15 w 82"/>
              <a:gd name="T11" fmla="*/ 0 h 47"/>
              <a:gd name="T12" fmla="*/ 17 w 82"/>
              <a:gd name="T13" fmla="*/ 0 h 47"/>
              <a:gd name="T14" fmla="*/ 22 w 82"/>
              <a:gd name="T15" fmla="*/ 0 h 47"/>
              <a:gd name="T16" fmla="*/ 27 w 82"/>
              <a:gd name="T17" fmla="*/ 3 h 47"/>
              <a:gd name="T18" fmla="*/ 37 w 82"/>
              <a:gd name="T19" fmla="*/ 3 h 47"/>
              <a:gd name="T20" fmla="*/ 46 w 82"/>
              <a:gd name="T21" fmla="*/ 6 h 47"/>
              <a:gd name="T22" fmla="*/ 58 w 82"/>
              <a:gd name="T23" fmla="*/ 12 h 47"/>
              <a:gd name="T24" fmla="*/ 68 w 82"/>
              <a:gd name="T25" fmla="*/ 15 h 47"/>
              <a:gd name="T26" fmla="*/ 70 w 82"/>
              <a:gd name="T27" fmla="*/ 18 h 47"/>
              <a:gd name="T28" fmla="*/ 75 w 82"/>
              <a:gd name="T29" fmla="*/ 18 h 47"/>
              <a:gd name="T30" fmla="*/ 78 w 82"/>
              <a:gd name="T31" fmla="*/ 21 h 47"/>
              <a:gd name="T32" fmla="*/ 78 w 82"/>
              <a:gd name="T33" fmla="*/ 24 h 47"/>
              <a:gd name="T34" fmla="*/ 80 w 82"/>
              <a:gd name="T35" fmla="*/ 27 h 47"/>
              <a:gd name="T36" fmla="*/ 82 w 82"/>
              <a:gd name="T37" fmla="*/ 30 h 47"/>
              <a:gd name="T38" fmla="*/ 82 w 82"/>
              <a:gd name="T39" fmla="*/ 36 h 47"/>
              <a:gd name="T40" fmla="*/ 80 w 82"/>
              <a:gd name="T41" fmla="*/ 39 h 47"/>
              <a:gd name="T42" fmla="*/ 78 w 82"/>
              <a:gd name="T43" fmla="*/ 42 h 47"/>
              <a:gd name="T44" fmla="*/ 75 w 82"/>
              <a:gd name="T45" fmla="*/ 44 h 47"/>
              <a:gd name="T46" fmla="*/ 73 w 82"/>
              <a:gd name="T47" fmla="*/ 47 h 47"/>
              <a:gd name="T48" fmla="*/ 70 w 82"/>
              <a:gd name="T49" fmla="*/ 47 h 47"/>
              <a:gd name="T50" fmla="*/ 68 w 82"/>
              <a:gd name="T51" fmla="*/ 47 h 47"/>
              <a:gd name="T52" fmla="*/ 63 w 82"/>
              <a:gd name="T53" fmla="*/ 44 h 47"/>
              <a:gd name="T54" fmla="*/ 61 w 82"/>
              <a:gd name="T55" fmla="*/ 44 h 47"/>
              <a:gd name="T56" fmla="*/ 56 w 82"/>
              <a:gd name="T57" fmla="*/ 42 h 47"/>
              <a:gd name="T58" fmla="*/ 51 w 82"/>
              <a:gd name="T59" fmla="*/ 39 h 47"/>
              <a:gd name="T60" fmla="*/ 44 w 82"/>
              <a:gd name="T61" fmla="*/ 36 h 47"/>
              <a:gd name="T62" fmla="*/ 39 w 82"/>
              <a:gd name="T63" fmla="*/ 33 h 47"/>
              <a:gd name="T64" fmla="*/ 32 w 82"/>
              <a:gd name="T65" fmla="*/ 27 h 47"/>
              <a:gd name="T66" fmla="*/ 24 w 82"/>
              <a:gd name="T67" fmla="*/ 21 h 47"/>
              <a:gd name="T68" fmla="*/ 17 w 82"/>
              <a:gd name="T69" fmla="*/ 18 h 47"/>
              <a:gd name="T70" fmla="*/ 12 w 82"/>
              <a:gd name="T71" fmla="*/ 15 h 47"/>
              <a:gd name="T72" fmla="*/ 8 w 82"/>
              <a:gd name="T73" fmla="*/ 12 h 47"/>
              <a:gd name="T74" fmla="*/ 5 w 82"/>
              <a:gd name="T75" fmla="*/ 9 h 47"/>
              <a:gd name="T76" fmla="*/ 3 w 82"/>
              <a:gd name="T77" fmla="*/ 6 h 47"/>
              <a:gd name="T78" fmla="*/ 3 w 82"/>
              <a:gd name="T79" fmla="*/ 6 h 47"/>
              <a:gd name="T80" fmla="*/ 0 w 82"/>
              <a:gd name="T81" fmla="*/ 3 h 47"/>
              <a:gd name="T82" fmla="*/ 0 w 82"/>
              <a:gd name="T83" fmla="*/ 3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2" h="47">
                <a:moveTo>
                  <a:pt x="0" y="3"/>
                </a:moveTo>
                <a:lnTo>
                  <a:pt x="3" y="3"/>
                </a:lnTo>
                <a:lnTo>
                  <a:pt x="5" y="0"/>
                </a:lnTo>
                <a:lnTo>
                  <a:pt x="8" y="0"/>
                </a:lnTo>
                <a:lnTo>
                  <a:pt x="12" y="0"/>
                </a:lnTo>
                <a:lnTo>
                  <a:pt x="15" y="0"/>
                </a:lnTo>
                <a:lnTo>
                  <a:pt x="17" y="0"/>
                </a:lnTo>
                <a:lnTo>
                  <a:pt x="22" y="0"/>
                </a:lnTo>
                <a:lnTo>
                  <a:pt x="27" y="3"/>
                </a:lnTo>
                <a:lnTo>
                  <a:pt x="37" y="3"/>
                </a:lnTo>
                <a:lnTo>
                  <a:pt x="46" y="6"/>
                </a:lnTo>
                <a:lnTo>
                  <a:pt x="58" y="12"/>
                </a:lnTo>
                <a:lnTo>
                  <a:pt x="68" y="15"/>
                </a:lnTo>
                <a:lnTo>
                  <a:pt x="70" y="18"/>
                </a:lnTo>
                <a:lnTo>
                  <a:pt x="75" y="18"/>
                </a:lnTo>
                <a:lnTo>
                  <a:pt x="78" y="21"/>
                </a:lnTo>
                <a:lnTo>
                  <a:pt x="78" y="24"/>
                </a:lnTo>
                <a:lnTo>
                  <a:pt x="80" y="27"/>
                </a:lnTo>
                <a:lnTo>
                  <a:pt x="82" y="30"/>
                </a:lnTo>
                <a:lnTo>
                  <a:pt x="82" y="36"/>
                </a:lnTo>
                <a:lnTo>
                  <a:pt x="80" y="39"/>
                </a:lnTo>
                <a:lnTo>
                  <a:pt x="78" y="42"/>
                </a:lnTo>
                <a:lnTo>
                  <a:pt x="75" y="44"/>
                </a:lnTo>
                <a:lnTo>
                  <a:pt x="73" y="47"/>
                </a:lnTo>
                <a:lnTo>
                  <a:pt x="70" y="47"/>
                </a:lnTo>
                <a:lnTo>
                  <a:pt x="68" y="47"/>
                </a:lnTo>
                <a:lnTo>
                  <a:pt x="63" y="44"/>
                </a:lnTo>
                <a:lnTo>
                  <a:pt x="61" y="44"/>
                </a:lnTo>
                <a:lnTo>
                  <a:pt x="56" y="42"/>
                </a:lnTo>
                <a:lnTo>
                  <a:pt x="51" y="39"/>
                </a:lnTo>
                <a:lnTo>
                  <a:pt x="44" y="36"/>
                </a:lnTo>
                <a:lnTo>
                  <a:pt x="39" y="33"/>
                </a:lnTo>
                <a:lnTo>
                  <a:pt x="32" y="27"/>
                </a:lnTo>
                <a:lnTo>
                  <a:pt x="24" y="21"/>
                </a:lnTo>
                <a:lnTo>
                  <a:pt x="17" y="18"/>
                </a:lnTo>
                <a:lnTo>
                  <a:pt x="12" y="15"/>
                </a:lnTo>
                <a:lnTo>
                  <a:pt x="8" y="12"/>
                </a:lnTo>
                <a:lnTo>
                  <a:pt x="5" y="9"/>
                </a:lnTo>
                <a:lnTo>
                  <a:pt x="3" y="6"/>
                </a:lnTo>
                <a:lnTo>
                  <a:pt x="3" y="6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0" name="Freeform 116">
            <a:extLst>
              <a:ext uri="{FF2B5EF4-FFF2-40B4-BE49-F238E27FC236}">
                <a16:creationId xmlns:a16="http://schemas.microsoft.com/office/drawing/2014/main" xmlns="" id="{0C8EFB1E-95BB-4059-9F1E-226DF2A6F7DB}"/>
              </a:ext>
            </a:extLst>
          </p:cNvPr>
          <p:cNvSpPr>
            <a:spLocks/>
          </p:cNvSpPr>
          <p:nvPr/>
        </p:nvSpPr>
        <p:spPr bwMode="auto">
          <a:xfrm>
            <a:off x="9421463" y="4321590"/>
            <a:ext cx="367834" cy="375728"/>
          </a:xfrm>
          <a:custGeom>
            <a:avLst/>
            <a:gdLst>
              <a:gd name="T0" fmla="*/ 58 w 63"/>
              <a:gd name="T1" fmla="*/ 35 h 38"/>
              <a:gd name="T2" fmla="*/ 55 w 63"/>
              <a:gd name="T3" fmla="*/ 35 h 38"/>
              <a:gd name="T4" fmla="*/ 53 w 63"/>
              <a:gd name="T5" fmla="*/ 35 h 38"/>
              <a:gd name="T6" fmla="*/ 48 w 63"/>
              <a:gd name="T7" fmla="*/ 38 h 38"/>
              <a:gd name="T8" fmla="*/ 43 w 63"/>
              <a:gd name="T9" fmla="*/ 35 h 38"/>
              <a:gd name="T10" fmla="*/ 38 w 63"/>
              <a:gd name="T11" fmla="*/ 35 h 38"/>
              <a:gd name="T12" fmla="*/ 34 w 63"/>
              <a:gd name="T13" fmla="*/ 32 h 38"/>
              <a:gd name="T14" fmla="*/ 26 w 63"/>
              <a:gd name="T15" fmla="*/ 27 h 38"/>
              <a:gd name="T16" fmla="*/ 17 w 63"/>
              <a:gd name="T17" fmla="*/ 21 h 38"/>
              <a:gd name="T18" fmla="*/ 12 w 63"/>
              <a:gd name="T19" fmla="*/ 18 h 38"/>
              <a:gd name="T20" fmla="*/ 9 w 63"/>
              <a:gd name="T21" fmla="*/ 15 h 38"/>
              <a:gd name="T22" fmla="*/ 5 w 63"/>
              <a:gd name="T23" fmla="*/ 12 h 38"/>
              <a:gd name="T24" fmla="*/ 2 w 63"/>
              <a:gd name="T25" fmla="*/ 9 h 38"/>
              <a:gd name="T26" fmla="*/ 2 w 63"/>
              <a:gd name="T27" fmla="*/ 9 h 38"/>
              <a:gd name="T28" fmla="*/ 0 w 63"/>
              <a:gd name="T29" fmla="*/ 6 h 38"/>
              <a:gd name="T30" fmla="*/ 0 w 63"/>
              <a:gd name="T31" fmla="*/ 6 h 38"/>
              <a:gd name="T32" fmla="*/ 0 w 63"/>
              <a:gd name="T33" fmla="*/ 3 h 38"/>
              <a:gd name="T34" fmla="*/ 2 w 63"/>
              <a:gd name="T35" fmla="*/ 3 h 38"/>
              <a:gd name="T36" fmla="*/ 7 w 63"/>
              <a:gd name="T37" fmla="*/ 0 h 38"/>
              <a:gd name="T38" fmla="*/ 14 w 63"/>
              <a:gd name="T39" fmla="*/ 0 h 38"/>
              <a:gd name="T40" fmla="*/ 22 w 63"/>
              <a:gd name="T41" fmla="*/ 0 h 38"/>
              <a:gd name="T42" fmla="*/ 31 w 63"/>
              <a:gd name="T43" fmla="*/ 3 h 38"/>
              <a:gd name="T44" fmla="*/ 38 w 63"/>
              <a:gd name="T45" fmla="*/ 3 h 38"/>
              <a:gd name="T46" fmla="*/ 46 w 63"/>
              <a:gd name="T47" fmla="*/ 6 h 38"/>
              <a:gd name="T48" fmla="*/ 51 w 63"/>
              <a:gd name="T49" fmla="*/ 9 h 38"/>
              <a:gd name="T50" fmla="*/ 55 w 63"/>
              <a:gd name="T51" fmla="*/ 12 h 38"/>
              <a:gd name="T52" fmla="*/ 60 w 63"/>
              <a:gd name="T53" fmla="*/ 15 h 38"/>
              <a:gd name="T54" fmla="*/ 63 w 63"/>
              <a:gd name="T55" fmla="*/ 21 h 38"/>
              <a:gd name="T56" fmla="*/ 63 w 63"/>
              <a:gd name="T57" fmla="*/ 24 h 38"/>
              <a:gd name="T58" fmla="*/ 63 w 63"/>
              <a:gd name="T59" fmla="*/ 27 h 38"/>
              <a:gd name="T60" fmla="*/ 60 w 63"/>
              <a:gd name="T61" fmla="*/ 32 h 38"/>
              <a:gd name="T62" fmla="*/ 60 w 63"/>
              <a:gd name="T63" fmla="*/ 35 h 38"/>
              <a:gd name="T64" fmla="*/ 58 w 63"/>
              <a:gd name="T65" fmla="*/ 35 h 38"/>
              <a:gd name="T66" fmla="*/ 58 w 63"/>
              <a:gd name="T67" fmla="*/ 35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3" h="38">
                <a:moveTo>
                  <a:pt x="58" y="35"/>
                </a:moveTo>
                <a:lnTo>
                  <a:pt x="55" y="35"/>
                </a:lnTo>
                <a:lnTo>
                  <a:pt x="53" y="35"/>
                </a:lnTo>
                <a:lnTo>
                  <a:pt x="48" y="38"/>
                </a:lnTo>
                <a:lnTo>
                  <a:pt x="43" y="35"/>
                </a:lnTo>
                <a:lnTo>
                  <a:pt x="38" y="35"/>
                </a:lnTo>
                <a:lnTo>
                  <a:pt x="34" y="32"/>
                </a:lnTo>
                <a:lnTo>
                  <a:pt x="26" y="27"/>
                </a:lnTo>
                <a:lnTo>
                  <a:pt x="17" y="21"/>
                </a:lnTo>
                <a:lnTo>
                  <a:pt x="12" y="18"/>
                </a:lnTo>
                <a:lnTo>
                  <a:pt x="9" y="15"/>
                </a:lnTo>
                <a:lnTo>
                  <a:pt x="5" y="12"/>
                </a:lnTo>
                <a:lnTo>
                  <a:pt x="2" y="9"/>
                </a:lnTo>
                <a:lnTo>
                  <a:pt x="2" y="9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2" y="3"/>
                </a:lnTo>
                <a:lnTo>
                  <a:pt x="7" y="0"/>
                </a:lnTo>
                <a:lnTo>
                  <a:pt x="14" y="0"/>
                </a:lnTo>
                <a:lnTo>
                  <a:pt x="22" y="0"/>
                </a:lnTo>
                <a:lnTo>
                  <a:pt x="31" y="3"/>
                </a:lnTo>
                <a:lnTo>
                  <a:pt x="38" y="3"/>
                </a:lnTo>
                <a:lnTo>
                  <a:pt x="46" y="6"/>
                </a:lnTo>
                <a:lnTo>
                  <a:pt x="51" y="9"/>
                </a:lnTo>
                <a:lnTo>
                  <a:pt x="55" y="12"/>
                </a:lnTo>
                <a:lnTo>
                  <a:pt x="60" y="15"/>
                </a:lnTo>
                <a:lnTo>
                  <a:pt x="63" y="21"/>
                </a:lnTo>
                <a:lnTo>
                  <a:pt x="63" y="24"/>
                </a:lnTo>
                <a:lnTo>
                  <a:pt x="63" y="27"/>
                </a:lnTo>
                <a:lnTo>
                  <a:pt x="60" y="32"/>
                </a:lnTo>
                <a:lnTo>
                  <a:pt x="60" y="35"/>
                </a:lnTo>
                <a:lnTo>
                  <a:pt x="58" y="35"/>
                </a:lnTo>
                <a:lnTo>
                  <a:pt x="58" y="3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1" name="Freeform 117">
            <a:extLst>
              <a:ext uri="{FF2B5EF4-FFF2-40B4-BE49-F238E27FC236}">
                <a16:creationId xmlns:a16="http://schemas.microsoft.com/office/drawing/2014/main" xmlns="" id="{10E4BD22-1399-497C-A6F7-8F4DBE47BEB4}"/>
              </a:ext>
            </a:extLst>
          </p:cNvPr>
          <p:cNvSpPr>
            <a:spLocks/>
          </p:cNvSpPr>
          <p:nvPr/>
        </p:nvSpPr>
        <p:spPr bwMode="auto">
          <a:xfrm>
            <a:off x="9929419" y="4113955"/>
            <a:ext cx="478765" cy="583370"/>
          </a:xfrm>
          <a:custGeom>
            <a:avLst/>
            <a:gdLst>
              <a:gd name="T0" fmla="*/ 80 w 82"/>
              <a:gd name="T1" fmla="*/ 18 h 59"/>
              <a:gd name="T2" fmla="*/ 80 w 82"/>
              <a:gd name="T3" fmla="*/ 21 h 59"/>
              <a:gd name="T4" fmla="*/ 77 w 82"/>
              <a:gd name="T5" fmla="*/ 24 h 59"/>
              <a:gd name="T6" fmla="*/ 72 w 82"/>
              <a:gd name="T7" fmla="*/ 27 h 59"/>
              <a:gd name="T8" fmla="*/ 68 w 82"/>
              <a:gd name="T9" fmla="*/ 30 h 59"/>
              <a:gd name="T10" fmla="*/ 60 w 82"/>
              <a:gd name="T11" fmla="*/ 33 h 59"/>
              <a:gd name="T12" fmla="*/ 53 w 82"/>
              <a:gd name="T13" fmla="*/ 39 h 59"/>
              <a:gd name="T14" fmla="*/ 43 w 82"/>
              <a:gd name="T15" fmla="*/ 45 h 59"/>
              <a:gd name="T16" fmla="*/ 34 w 82"/>
              <a:gd name="T17" fmla="*/ 50 h 59"/>
              <a:gd name="T18" fmla="*/ 26 w 82"/>
              <a:gd name="T19" fmla="*/ 53 h 59"/>
              <a:gd name="T20" fmla="*/ 22 w 82"/>
              <a:gd name="T21" fmla="*/ 53 h 59"/>
              <a:gd name="T22" fmla="*/ 12 w 82"/>
              <a:gd name="T23" fmla="*/ 59 h 59"/>
              <a:gd name="T24" fmla="*/ 7 w 82"/>
              <a:gd name="T25" fmla="*/ 59 h 59"/>
              <a:gd name="T26" fmla="*/ 2 w 82"/>
              <a:gd name="T27" fmla="*/ 59 h 59"/>
              <a:gd name="T28" fmla="*/ 0 w 82"/>
              <a:gd name="T29" fmla="*/ 59 h 59"/>
              <a:gd name="T30" fmla="*/ 0 w 82"/>
              <a:gd name="T31" fmla="*/ 56 h 59"/>
              <a:gd name="T32" fmla="*/ 0 w 82"/>
              <a:gd name="T33" fmla="*/ 56 h 59"/>
              <a:gd name="T34" fmla="*/ 0 w 82"/>
              <a:gd name="T35" fmla="*/ 53 h 59"/>
              <a:gd name="T36" fmla="*/ 2 w 82"/>
              <a:gd name="T37" fmla="*/ 50 h 59"/>
              <a:gd name="T38" fmla="*/ 5 w 82"/>
              <a:gd name="T39" fmla="*/ 48 h 59"/>
              <a:gd name="T40" fmla="*/ 7 w 82"/>
              <a:gd name="T41" fmla="*/ 45 h 59"/>
              <a:gd name="T42" fmla="*/ 10 w 82"/>
              <a:gd name="T43" fmla="*/ 42 h 59"/>
              <a:gd name="T44" fmla="*/ 19 w 82"/>
              <a:gd name="T45" fmla="*/ 36 h 59"/>
              <a:gd name="T46" fmla="*/ 24 w 82"/>
              <a:gd name="T47" fmla="*/ 30 h 59"/>
              <a:gd name="T48" fmla="*/ 31 w 82"/>
              <a:gd name="T49" fmla="*/ 24 h 59"/>
              <a:gd name="T50" fmla="*/ 34 w 82"/>
              <a:gd name="T51" fmla="*/ 21 h 59"/>
              <a:gd name="T52" fmla="*/ 36 w 82"/>
              <a:gd name="T53" fmla="*/ 18 h 59"/>
              <a:gd name="T54" fmla="*/ 39 w 82"/>
              <a:gd name="T55" fmla="*/ 15 h 59"/>
              <a:gd name="T56" fmla="*/ 39 w 82"/>
              <a:gd name="T57" fmla="*/ 12 h 59"/>
              <a:gd name="T58" fmla="*/ 36 w 82"/>
              <a:gd name="T59" fmla="*/ 9 h 59"/>
              <a:gd name="T60" fmla="*/ 34 w 82"/>
              <a:gd name="T61" fmla="*/ 9 h 59"/>
              <a:gd name="T62" fmla="*/ 34 w 82"/>
              <a:gd name="T63" fmla="*/ 6 h 59"/>
              <a:gd name="T64" fmla="*/ 34 w 82"/>
              <a:gd name="T65" fmla="*/ 6 h 59"/>
              <a:gd name="T66" fmla="*/ 34 w 82"/>
              <a:gd name="T67" fmla="*/ 3 h 59"/>
              <a:gd name="T68" fmla="*/ 36 w 82"/>
              <a:gd name="T69" fmla="*/ 3 h 59"/>
              <a:gd name="T70" fmla="*/ 41 w 82"/>
              <a:gd name="T71" fmla="*/ 0 h 59"/>
              <a:gd name="T72" fmla="*/ 46 w 82"/>
              <a:gd name="T73" fmla="*/ 0 h 59"/>
              <a:gd name="T74" fmla="*/ 51 w 82"/>
              <a:gd name="T75" fmla="*/ 3 h 59"/>
              <a:gd name="T76" fmla="*/ 58 w 82"/>
              <a:gd name="T77" fmla="*/ 3 h 59"/>
              <a:gd name="T78" fmla="*/ 63 w 82"/>
              <a:gd name="T79" fmla="*/ 6 h 59"/>
              <a:gd name="T80" fmla="*/ 70 w 82"/>
              <a:gd name="T81" fmla="*/ 6 h 59"/>
              <a:gd name="T82" fmla="*/ 72 w 82"/>
              <a:gd name="T83" fmla="*/ 9 h 59"/>
              <a:gd name="T84" fmla="*/ 77 w 82"/>
              <a:gd name="T85" fmla="*/ 12 h 59"/>
              <a:gd name="T86" fmla="*/ 80 w 82"/>
              <a:gd name="T87" fmla="*/ 15 h 59"/>
              <a:gd name="T88" fmla="*/ 82 w 82"/>
              <a:gd name="T89" fmla="*/ 15 h 59"/>
              <a:gd name="T90" fmla="*/ 80 w 82"/>
              <a:gd name="T91" fmla="*/ 18 h 59"/>
              <a:gd name="T92" fmla="*/ 80 w 82"/>
              <a:gd name="T93" fmla="*/ 18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2" h="59">
                <a:moveTo>
                  <a:pt x="80" y="18"/>
                </a:moveTo>
                <a:lnTo>
                  <a:pt x="80" y="21"/>
                </a:lnTo>
                <a:lnTo>
                  <a:pt x="77" y="24"/>
                </a:lnTo>
                <a:lnTo>
                  <a:pt x="72" y="27"/>
                </a:lnTo>
                <a:lnTo>
                  <a:pt x="68" y="30"/>
                </a:lnTo>
                <a:lnTo>
                  <a:pt x="60" y="33"/>
                </a:lnTo>
                <a:lnTo>
                  <a:pt x="53" y="39"/>
                </a:lnTo>
                <a:lnTo>
                  <a:pt x="43" y="45"/>
                </a:lnTo>
                <a:lnTo>
                  <a:pt x="34" y="50"/>
                </a:lnTo>
                <a:lnTo>
                  <a:pt x="26" y="53"/>
                </a:lnTo>
                <a:lnTo>
                  <a:pt x="22" y="53"/>
                </a:lnTo>
                <a:lnTo>
                  <a:pt x="12" y="59"/>
                </a:lnTo>
                <a:lnTo>
                  <a:pt x="7" y="59"/>
                </a:lnTo>
                <a:lnTo>
                  <a:pt x="2" y="59"/>
                </a:lnTo>
                <a:lnTo>
                  <a:pt x="0" y="59"/>
                </a:lnTo>
                <a:lnTo>
                  <a:pt x="0" y="56"/>
                </a:lnTo>
                <a:lnTo>
                  <a:pt x="0" y="56"/>
                </a:lnTo>
                <a:lnTo>
                  <a:pt x="0" y="53"/>
                </a:lnTo>
                <a:lnTo>
                  <a:pt x="2" y="50"/>
                </a:lnTo>
                <a:lnTo>
                  <a:pt x="5" y="48"/>
                </a:lnTo>
                <a:lnTo>
                  <a:pt x="7" y="45"/>
                </a:lnTo>
                <a:lnTo>
                  <a:pt x="10" y="42"/>
                </a:lnTo>
                <a:lnTo>
                  <a:pt x="19" y="36"/>
                </a:lnTo>
                <a:lnTo>
                  <a:pt x="24" y="30"/>
                </a:lnTo>
                <a:lnTo>
                  <a:pt x="31" y="24"/>
                </a:lnTo>
                <a:lnTo>
                  <a:pt x="34" y="21"/>
                </a:lnTo>
                <a:lnTo>
                  <a:pt x="36" y="18"/>
                </a:lnTo>
                <a:lnTo>
                  <a:pt x="39" y="15"/>
                </a:lnTo>
                <a:lnTo>
                  <a:pt x="39" y="12"/>
                </a:lnTo>
                <a:lnTo>
                  <a:pt x="36" y="9"/>
                </a:lnTo>
                <a:lnTo>
                  <a:pt x="34" y="9"/>
                </a:lnTo>
                <a:lnTo>
                  <a:pt x="34" y="6"/>
                </a:lnTo>
                <a:lnTo>
                  <a:pt x="34" y="6"/>
                </a:lnTo>
                <a:lnTo>
                  <a:pt x="34" y="3"/>
                </a:lnTo>
                <a:lnTo>
                  <a:pt x="36" y="3"/>
                </a:lnTo>
                <a:lnTo>
                  <a:pt x="41" y="0"/>
                </a:lnTo>
                <a:lnTo>
                  <a:pt x="46" y="0"/>
                </a:lnTo>
                <a:lnTo>
                  <a:pt x="51" y="3"/>
                </a:lnTo>
                <a:lnTo>
                  <a:pt x="58" y="3"/>
                </a:lnTo>
                <a:lnTo>
                  <a:pt x="63" y="6"/>
                </a:lnTo>
                <a:lnTo>
                  <a:pt x="70" y="6"/>
                </a:lnTo>
                <a:lnTo>
                  <a:pt x="72" y="9"/>
                </a:lnTo>
                <a:lnTo>
                  <a:pt x="77" y="12"/>
                </a:lnTo>
                <a:lnTo>
                  <a:pt x="80" y="15"/>
                </a:lnTo>
                <a:lnTo>
                  <a:pt x="82" y="15"/>
                </a:lnTo>
                <a:lnTo>
                  <a:pt x="80" y="18"/>
                </a:lnTo>
                <a:lnTo>
                  <a:pt x="80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2" name="Freeform 118">
            <a:extLst>
              <a:ext uri="{FF2B5EF4-FFF2-40B4-BE49-F238E27FC236}">
                <a16:creationId xmlns:a16="http://schemas.microsoft.com/office/drawing/2014/main" xmlns="" id="{9406A40D-0696-4491-A668-61EC7CD4F2F0}"/>
              </a:ext>
            </a:extLst>
          </p:cNvPr>
          <p:cNvSpPr>
            <a:spLocks/>
          </p:cNvSpPr>
          <p:nvPr/>
        </p:nvSpPr>
        <p:spPr bwMode="auto">
          <a:xfrm>
            <a:off x="9392268" y="4667659"/>
            <a:ext cx="986727" cy="326293"/>
          </a:xfrm>
          <a:custGeom>
            <a:avLst/>
            <a:gdLst>
              <a:gd name="T0" fmla="*/ 12 w 169"/>
              <a:gd name="T1" fmla="*/ 30 h 33"/>
              <a:gd name="T2" fmla="*/ 7 w 169"/>
              <a:gd name="T3" fmla="*/ 27 h 33"/>
              <a:gd name="T4" fmla="*/ 2 w 169"/>
              <a:gd name="T5" fmla="*/ 27 h 33"/>
              <a:gd name="T6" fmla="*/ 0 w 169"/>
              <a:gd name="T7" fmla="*/ 24 h 33"/>
              <a:gd name="T8" fmla="*/ 0 w 169"/>
              <a:gd name="T9" fmla="*/ 24 h 33"/>
              <a:gd name="T10" fmla="*/ 0 w 169"/>
              <a:gd name="T11" fmla="*/ 21 h 33"/>
              <a:gd name="T12" fmla="*/ 5 w 169"/>
              <a:gd name="T13" fmla="*/ 21 h 33"/>
              <a:gd name="T14" fmla="*/ 10 w 169"/>
              <a:gd name="T15" fmla="*/ 18 h 33"/>
              <a:gd name="T16" fmla="*/ 17 w 169"/>
              <a:gd name="T17" fmla="*/ 18 h 33"/>
              <a:gd name="T18" fmla="*/ 24 w 169"/>
              <a:gd name="T19" fmla="*/ 15 h 33"/>
              <a:gd name="T20" fmla="*/ 36 w 169"/>
              <a:gd name="T21" fmla="*/ 15 h 33"/>
              <a:gd name="T22" fmla="*/ 48 w 169"/>
              <a:gd name="T23" fmla="*/ 12 h 33"/>
              <a:gd name="T24" fmla="*/ 63 w 169"/>
              <a:gd name="T25" fmla="*/ 9 h 33"/>
              <a:gd name="T26" fmla="*/ 80 w 169"/>
              <a:gd name="T27" fmla="*/ 6 h 33"/>
              <a:gd name="T28" fmla="*/ 92 w 169"/>
              <a:gd name="T29" fmla="*/ 3 h 33"/>
              <a:gd name="T30" fmla="*/ 106 w 169"/>
              <a:gd name="T31" fmla="*/ 3 h 33"/>
              <a:gd name="T32" fmla="*/ 116 w 169"/>
              <a:gd name="T33" fmla="*/ 0 h 33"/>
              <a:gd name="T34" fmla="*/ 126 w 169"/>
              <a:gd name="T35" fmla="*/ 0 h 33"/>
              <a:gd name="T36" fmla="*/ 133 w 169"/>
              <a:gd name="T37" fmla="*/ 0 h 33"/>
              <a:gd name="T38" fmla="*/ 138 w 169"/>
              <a:gd name="T39" fmla="*/ 0 h 33"/>
              <a:gd name="T40" fmla="*/ 143 w 169"/>
              <a:gd name="T41" fmla="*/ 0 h 33"/>
              <a:gd name="T42" fmla="*/ 150 w 169"/>
              <a:gd name="T43" fmla="*/ 0 h 33"/>
              <a:gd name="T44" fmla="*/ 155 w 169"/>
              <a:gd name="T45" fmla="*/ 0 h 33"/>
              <a:gd name="T46" fmla="*/ 162 w 169"/>
              <a:gd name="T47" fmla="*/ 3 h 33"/>
              <a:gd name="T48" fmla="*/ 164 w 169"/>
              <a:gd name="T49" fmla="*/ 3 h 33"/>
              <a:gd name="T50" fmla="*/ 169 w 169"/>
              <a:gd name="T51" fmla="*/ 6 h 33"/>
              <a:gd name="T52" fmla="*/ 169 w 169"/>
              <a:gd name="T53" fmla="*/ 9 h 33"/>
              <a:gd name="T54" fmla="*/ 169 w 169"/>
              <a:gd name="T55" fmla="*/ 12 h 33"/>
              <a:gd name="T56" fmla="*/ 164 w 169"/>
              <a:gd name="T57" fmla="*/ 12 h 33"/>
              <a:gd name="T58" fmla="*/ 162 w 169"/>
              <a:gd name="T59" fmla="*/ 12 h 33"/>
              <a:gd name="T60" fmla="*/ 157 w 169"/>
              <a:gd name="T61" fmla="*/ 15 h 33"/>
              <a:gd name="T62" fmla="*/ 155 w 169"/>
              <a:gd name="T63" fmla="*/ 15 h 33"/>
              <a:gd name="T64" fmla="*/ 147 w 169"/>
              <a:gd name="T65" fmla="*/ 15 h 33"/>
              <a:gd name="T66" fmla="*/ 143 w 169"/>
              <a:gd name="T67" fmla="*/ 18 h 33"/>
              <a:gd name="T68" fmla="*/ 135 w 169"/>
              <a:gd name="T69" fmla="*/ 18 h 33"/>
              <a:gd name="T70" fmla="*/ 128 w 169"/>
              <a:gd name="T71" fmla="*/ 18 h 33"/>
              <a:gd name="T72" fmla="*/ 118 w 169"/>
              <a:gd name="T73" fmla="*/ 21 h 33"/>
              <a:gd name="T74" fmla="*/ 102 w 169"/>
              <a:gd name="T75" fmla="*/ 24 h 33"/>
              <a:gd name="T76" fmla="*/ 87 w 169"/>
              <a:gd name="T77" fmla="*/ 24 h 33"/>
              <a:gd name="T78" fmla="*/ 80 w 169"/>
              <a:gd name="T79" fmla="*/ 27 h 33"/>
              <a:gd name="T80" fmla="*/ 72 w 169"/>
              <a:gd name="T81" fmla="*/ 27 h 33"/>
              <a:gd name="T82" fmla="*/ 68 w 169"/>
              <a:gd name="T83" fmla="*/ 27 h 33"/>
              <a:gd name="T84" fmla="*/ 63 w 169"/>
              <a:gd name="T85" fmla="*/ 30 h 33"/>
              <a:gd name="T86" fmla="*/ 53 w 169"/>
              <a:gd name="T87" fmla="*/ 30 h 33"/>
              <a:gd name="T88" fmla="*/ 43 w 169"/>
              <a:gd name="T89" fmla="*/ 33 h 33"/>
              <a:gd name="T90" fmla="*/ 39 w 169"/>
              <a:gd name="T91" fmla="*/ 33 h 33"/>
              <a:gd name="T92" fmla="*/ 34 w 169"/>
              <a:gd name="T93" fmla="*/ 33 h 33"/>
              <a:gd name="T94" fmla="*/ 29 w 169"/>
              <a:gd name="T95" fmla="*/ 33 h 33"/>
              <a:gd name="T96" fmla="*/ 24 w 169"/>
              <a:gd name="T97" fmla="*/ 33 h 33"/>
              <a:gd name="T98" fmla="*/ 19 w 169"/>
              <a:gd name="T99" fmla="*/ 30 h 33"/>
              <a:gd name="T100" fmla="*/ 12 w 169"/>
              <a:gd name="T101" fmla="*/ 30 h 33"/>
              <a:gd name="T102" fmla="*/ 12 w 169"/>
              <a:gd name="T103" fmla="*/ 3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33">
                <a:moveTo>
                  <a:pt x="12" y="30"/>
                </a:moveTo>
                <a:lnTo>
                  <a:pt x="7" y="27"/>
                </a:lnTo>
                <a:lnTo>
                  <a:pt x="2" y="27"/>
                </a:lnTo>
                <a:lnTo>
                  <a:pt x="0" y="24"/>
                </a:lnTo>
                <a:lnTo>
                  <a:pt x="0" y="24"/>
                </a:lnTo>
                <a:lnTo>
                  <a:pt x="0" y="21"/>
                </a:lnTo>
                <a:lnTo>
                  <a:pt x="5" y="21"/>
                </a:lnTo>
                <a:lnTo>
                  <a:pt x="10" y="18"/>
                </a:lnTo>
                <a:lnTo>
                  <a:pt x="17" y="18"/>
                </a:lnTo>
                <a:lnTo>
                  <a:pt x="24" y="15"/>
                </a:lnTo>
                <a:lnTo>
                  <a:pt x="36" y="15"/>
                </a:lnTo>
                <a:lnTo>
                  <a:pt x="48" y="12"/>
                </a:lnTo>
                <a:lnTo>
                  <a:pt x="63" y="9"/>
                </a:lnTo>
                <a:lnTo>
                  <a:pt x="80" y="6"/>
                </a:lnTo>
                <a:lnTo>
                  <a:pt x="92" y="3"/>
                </a:lnTo>
                <a:lnTo>
                  <a:pt x="106" y="3"/>
                </a:lnTo>
                <a:lnTo>
                  <a:pt x="116" y="0"/>
                </a:lnTo>
                <a:lnTo>
                  <a:pt x="126" y="0"/>
                </a:lnTo>
                <a:lnTo>
                  <a:pt x="133" y="0"/>
                </a:lnTo>
                <a:lnTo>
                  <a:pt x="138" y="0"/>
                </a:lnTo>
                <a:lnTo>
                  <a:pt x="143" y="0"/>
                </a:lnTo>
                <a:lnTo>
                  <a:pt x="150" y="0"/>
                </a:lnTo>
                <a:lnTo>
                  <a:pt x="155" y="0"/>
                </a:lnTo>
                <a:lnTo>
                  <a:pt x="162" y="3"/>
                </a:lnTo>
                <a:lnTo>
                  <a:pt x="164" y="3"/>
                </a:lnTo>
                <a:lnTo>
                  <a:pt x="169" y="6"/>
                </a:lnTo>
                <a:lnTo>
                  <a:pt x="169" y="9"/>
                </a:lnTo>
                <a:lnTo>
                  <a:pt x="169" y="12"/>
                </a:lnTo>
                <a:lnTo>
                  <a:pt x="164" y="12"/>
                </a:lnTo>
                <a:lnTo>
                  <a:pt x="162" y="12"/>
                </a:lnTo>
                <a:lnTo>
                  <a:pt x="157" y="15"/>
                </a:lnTo>
                <a:lnTo>
                  <a:pt x="155" y="15"/>
                </a:lnTo>
                <a:lnTo>
                  <a:pt x="147" y="15"/>
                </a:lnTo>
                <a:lnTo>
                  <a:pt x="143" y="18"/>
                </a:lnTo>
                <a:lnTo>
                  <a:pt x="135" y="18"/>
                </a:lnTo>
                <a:lnTo>
                  <a:pt x="128" y="18"/>
                </a:lnTo>
                <a:lnTo>
                  <a:pt x="118" y="21"/>
                </a:lnTo>
                <a:lnTo>
                  <a:pt x="102" y="24"/>
                </a:lnTo>
                <a:lnTo>
                  <a:pt x="87" y="24"/>
                </a:lnTo>
                <a:lnTo>
                  <a:pt x="80" y="27"/>
                </a:lnTo>
                <a:lnTo>
                  <a:pt x="72" y="27"/>
                </a:lnTo>
                <a:lnTo>
                  <a:pt x="68" y="27"/>
                </a:lnTo>
                <a:lnTo>
                  <a:pt x="63" y="30"/>
                </a:lnTo>
                <a:lnTo>
                  <a:pt x="53" y="30"/>
                </a:lnTo>
                <a:lnTo>
                  <a:pt x="43" y="33"/>
                </a:lnTo>
                <a:lnTo>
                  <a:pt x="39" y="33"/>
                </a:lnTo>
                <a:lnTo>
                  <a:pt x="34" y="33"/>
                </a:lnTo>
                <a:lnTo>
                  <a:pt x="29" y="33"/>
                </a:lnTo>
                <a:lnTo>
                  <a:pt x="24" y="33"/>
                </a:lnTo>
                <a:lnTo>
                  <a:pt x="19" y="30"/>
                </a:lnTo>
                <a:lnTo>
                  <a:pt x="12" y="30"/>
                </a:lnTo>
                <a:lnTo>
                  <a:pt x="12" y="3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3" name="Freeform 119">
            <a:extLst>
              <a:ext uri="{FF2B5EF4-FFF2-40B4-BE49-F238E27FC236}">
                <a16:creationId xmlns:a16="http://schemas.microsoft.com/office/drawing/2014/main" xmlns="" id="{D443B848-6787-40F0-958D-7220C3AF700E}"/>
              </a:ext>
            </a:extLst>
          </p:cNvPr>
          <p:cNvSpPr>
            <a:spLocks/>
          </p:cNvSpPr>
          <p:nvPr/>
        </p:nvSpPr>
        <p:spPr bwMode="auto">
          <a:xfrm>
            <a:off x="9222951" y="5053271"/>
            <a:ext cx="1284494" cy="346069"/>
          </a:xfrm>
          <a:custGeom>
            <a:avLst/>
            <a:gdLst>
              <a:gd name="T0" fmla="*/ 121 w 220"/>
              <a:gd name="T1" fmla="*/ 6 h 35"/>
              <a:gd name="T2" fmla="*/ 143 w 220"/>
              <a:gd name="T3" fmla="*/ 3 h 35"/>
              <a:gd name="T4" fmla="*/ 162 w 220"/>
              <a:gd name="T5" fmla="*/ 0 h 35"/>
              <a:gd name="T6" fmla="*/ 176 w 220"/>
              <a:gd name="T7" fmla="*/ 0 h 35"/>
              <a:gd name="T8" fmla="*/ 189 w 220"/>
              <a:gd name="T9" fmla="*/ 0 h 35"/>
              <a:gd name="T10" fmla="*/ 203 w 220"/>
              <a:gd name="T11" fmla="*/ 0 h 35"/>
              <a:gd name="T12" fmla="*/ 213 w 220"/>
              <a:gd name="T13" fmla="*/ 3 h 35"/>
              <a:gd name="T14" fmla="*/ 220 w 220"/>
              <a:gd name="T15" fmla="*/ 6 h 35"/>
              <a:gd name="T16" fmla="*/ 220 w 220"/>
              <a:gd name="T17" fmla="*/ 12 h 35"/>
              <a:gd name="T18" fmla="*/ 215 w 220"/>
              <a:gd name="T19" fmla="*/ 15 h 35"/>
              <a:gd name="T20" fmla="*/ 205 w 220"/>
              <a:gd name="T21" fmla="*/ 17 h 35"/>
              <a:gd name="T22" fmla="*/ 193 w 220"/>
              <a:gd name="T23" fmla="*/ 17 h 35"/>
              <a:gd name="T24" fmla="*/ 179 w 220"/>
              <a:gd name="T25" fmla="*/ 17 h 35"/>
              <a:gd name="T26" fmla="*/ 162 w 220"/>
              <a:gd name="T27" fmla="*/ 17 h 35"/>
              <a:gd name="T28" fmla="*/ 140 w 220"/>
              <a:gd name="T29" fmla="*/ 17 h 35"/>
              <a:gd name="T30" fmla="*/ 121 w 220"/>
              <a:gd name="T31" fmla="*/ 20 h 35"/>
              <a:gd name="T32" fmla="*/ 104 w 220"/>
              <a:gd name="T33" fmla="*/ 23 h 35"/>
              <a:gd name="T34" fmla="*/ 80 w 220"/>
              <a:gd name="T35" fmla="*/ 26 h 35"/>
              <a:gd name="T36" fmla="*/ 56 w 220"/>
              <a:gd name="T37" fmla="*/ 29 h 35"/>
              <a:gd name="T38" fmla="*/ 41 w 220"/>
              <a:gd name="T39" fmla="*/ 32 h 35"/>
              <a:gd name="T40" fmla="*/ 34 w 220"/>
              <a:gd name="T41" fmla="*/ 32 h 35"/>
              <a:gd name="T42" fmla="*/ 29 w 220"/>
              <a:gd name="T43" fmla="*/ 35 h 35"/>
              <a:gd name="T44" fmla="*/ 24 w 220"/>
              <a:gd name="T45" fmla="*/ 32 h 35"/>
              <a:gd name="T46" fmla="*/ 17 w 220"/>
              <a:gd name="T47" fmla="*/ 32 h 35"/>
              <a:gd name="T48" fmla="*/ 7 w 220"/>
              <a:gd name="T49" fmla="*/ 29 h 35"/>
              <a:gd name="T50" fmla="*/ 2 w 220"/>
              <a:gd name="T51" fmla="*/ 26 h 35"/>
              <a:gd name="T52" fmla="*/ 2 w 220"/>
              <a:gd name="T53" fmla="*/ 23 h 35"/>
              <a:gd name="T54" fmla="*/ 5 w 220"/>
              <a:gd name="T55" fmla="*/ 20 h 35"/>
              <a:gd name="T56" fmla="*/ 12 w 220"/>
              <a:gd name="T57" fmla="*/ 20 h 35"/>
              <a:gd name="T58" fmla="*/ 22 w 220"/>
              <a:gd name="T59" fmla="*/ 17 h 35"/>
              <a:gd name="T60" fmla="*/ 36 w 220"/>
              <a:gd name="T61" fmla="*/ 17 h 35"/>
              <a:gd name="T62" fmla="*/ 51 w 220"/>
              <a:gd name="T63" fmla="*/ 15 h 35"/>
              <a:gd name="T64" fmla="*/ 72 w 220"/>
              <a:gd name="T65" fmla="*/ 12 h 35"/>
              <a:gd name="T66" fmla="*/ 94 w 220"/>
              <a:gd name="T67" fmla="*/ 9 h 35"/>
              <a:gd name="T68" fmla="*/ 109 w 220"/>
              <a:gd name="T69" fmla="*/ 9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20" h="35">
                <a:moveTo>
                  <a:pt x="109" y="9"/>
                </a:moveTo>
                <a:lnTo>
                  <a:pt x="121" y="6"/>
                </a:lnTo>
                <a:lnTo>
                  <a:pt x="133" y="3"/>
                </a:lnTo>
                <a:lnTo>
                  <a:pt x="143" y="3"/>
                </a:lnTo>
                <a:lnTo>
                  <a:pt x="152" y="3"/>
                </a:lnTo>
                <a:lnTo>
                  <a:pt x="162" y="0"/>
                </a:lnTo>
                <a:lnTo>
                  <a:pt x="169" y="0"/>
                </a:lnTo>
                <a:lnTo>
                  <a:pt x="176" y="0"/>
                </a:lnTo>
                <a:lnTo>
                  <a:pt x="181" y="0"/>
                </a:lnTo>
                <a:lnTo>
                  <a:pt x="189" y="0"/>
                </a:lnTo>
                <a:lnTo>
                  <a:pt x="196" y="0"/>
                </a:lnTo>
                <a:lnTo>
                  <a:pt x="203" y="0"/>
                </a:lnTo>
                <a:lnTo>
                  <a:pt x="208" y="3"/>
                </a:lnTo>
                <a:lnTo>
                  <a:pt x="213" y="3"/>
                </a:lnTo>
                <a:lnTo>
                  <a:pt x="218" y="6"/>
                </a:lnTo>
                <a:lnTo>
                  <a:pt x="220" y="6"/>
                </a:lnTo>
                <a:lnTo>
                  <a:pt x="220" y="9"/>
                </a:lnTo>
                <a:lnTo>
                  <a:pt x="220" y="12"/>
                </a:lnTo>
                <a:lnTo>
                  <a:pt x="218" y="15"/>
                </a:lnTo>
                <a:lnTo>
                  <a:pt x="215" y="15"/>
                </a:lnTo>
                <a:lnTo>
                  <a:pt x="210" y="15"/>
                </a:lnTo>
                <a:lnTo>
                  <a:pt x="205" y="17"/>
                </a:lnTo>
                <a:lnTo>
                  <a:pt x="201" y="17"/>
                </a:lnTo>
                <a:lnTo>
                  <a:pt x="193" y="17"/>
                </a:lnTo>
                <a:lnTo>
                  <a:pt x="186" y="17"/>
                </a:lnTo>
                <a:lnTo>
                  <a:pt x="179" y="17"/>
                </a:lnTo>
                <a:lnTo>
                  <a:pt x="172" y="17"/>
                </a:lnTo>
                <a:lnTo>
                  <a:pt x="162" y="17"/>
                </a:lnTo>
                <a:lnTo>
                  <a:pt x="152" y="17"/>
                </a:lnTo>
                <a:lnTo>
                  <a:pt x="140" y="17"/>
                </a:lnTo>
                <a:lnTo>
                  <a:pt x="131" y="20"/>
                </a:lnTo>
                <a:lnTo>
                  <a:pt x="121" y="20"/>
                </a:lnTo>
                <a:lnTo>
                  <a:pt x="114" y="23"/>
                </a:lnTo>
                <a:lnTo>
                  <a:pt x="104" y="23"/>
                </a:lnTo>
                <a:lnTo>
                  <a:pt x="92" y="26"/>
                </a:lnTo>
                <a:lnTo>
                  <a:pt x="80" y="26"/>
                </a:lnTo>
                <a:lnTo>
                  <a:pt x="63" y="29"/>
                </a:lnTo>
                <a:lnTo>
                  <a:pt x="56" y="29"/>
                </a:lnTo>
                <a:lnTo>
                  <a:pt x="48" y="32"/>
                </a:lnTo>
                <a:lnTo>
                  <a:pt x="41" y="32"/>
                </a:lnTo>
                <a:lnTo>
                  <a:pt x="36" y="32"/>
                </a:lnTo>
                <a:lnTo>
                  <a:pt x="34" y="32"/>
                </a:lnTo>
                <a:lnTo>
                  <a:pt x="29" y="32"/>
                </a:lnTo>
                <a:lnTo>
                  <a:pt x="29" y="35"/>
                </a:lnTo>
                <a:lnTo>
                  <a:pt x="27" y="35"/>
                </a:lnTo>
                <a:lnTo>
                  <a:pt x="24" y="32"/>
                </a:lnTo>
                <a:lnTo>
                  <a:pt x="22" y="32"/>
                </a:lnTo>
                <a:lnTo>
                  <a:pt x="17" y="32"/>
                </a:lnTo>
                <a:lnTo>
                  <a:pt x="12" y="29"/>
                </a:lnTo>
                <a:lnTo>
                  <a:pt x="7" y="29"/>
                </a:lnTo>
                <a:lnTo>
                  <a:pt x="5" y="26"/>
                </a:lnTo>
                <a:lnTo>
                  <a:pt x="2" y="26"/>
                </a:lnTo>
                <a:lnTo>
                  <a:pt x="0" y="23"/>
                </a:lnTo>
                <a:lnTo>
                  <a:pt x="2" y="23"/>
                </a:lnTo>
                <a:lnTo>
                  <a:pt x="2" y="23"/>
                </a:lnTo>
                <a:lnTo>
                  <a:pt x="5" y="20"/>
                </a:lnTo>
                <a:lnTo>
                  <a:pt x="7" y="20"/>
                </a:lnTo>
                <a:lnTo>
                  <a:pt x="12" y="20"/>
                </a:lnTo>
                <a:lnTo>
                  <a:pt x="17" y="20"/>
                </a:lnTo>
                <a:lnTo>
                  <a:pt x="22" y="17"/>
                </a:lnTo>
                <a:lnTo>
                  <a:pt x="29" y="17"/>
                </a:lnTo>
                <a:lnTo>
                  <a:pt x="36" y="17"/>
                </a:lnTo>
                <a:lnTo>
                  <a:pt x="43" y="17"/>
                </a:lnTo>
                <a:lnTo>
                  <a:pt x="51" y="15"/>
                </a:lnTo>
                <a:lnTo>
                  <a:pt x="60" y="15"/>
                </a:lnTo>
                <a:lnTo>
                  <a:pt x="72" y="12"/>
                </a:lnTo>
                <a:lnTo>
                  <a:pt x="82" y="12"/>
                </a:lnTo>
                <a:lnTo>
                  <a:pt x="94" y="9"/>
                </a:lnTo>
                <a:lnTo>
                  <a:pt x="109" y="9"/>
                </a:lnTo>
                <a:lnTo>
                  <a:pt x="109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4" name="Freeform 120">
            <a:extLst>
              <a:ext uri="{FF2B5EF4-FFF2-40B4-BE49-F238E27FC236}">
                <a16:creationId xmlns:a16="http://schemas.microsoft.com/office/drawing/2014/main" xmlns="" id="{648B5754-D790-43A2-BD71-2A25DEA6744D}"/>
              </a:ext>
            </a:extLst>
          </p:cNvPr>
          <p:cNvSpPr>
            <a:spLocks/>
          </p:cNvSpPr>
          <p:nvPr/>
        </p:nvSpPr>
        <p:spPr bwMode="auto">
          <a:xfrm>
            <a:off x="9333882" y="4875295"/>
            <a:ext cx="566346" cy="959098"/>
          </a:xfrm>
          <a:custGeom>
            <a:avLst/>
            <a:gdLst>
              <a:gd name="T0" fmla="*/ 56 w 97"/>
              <a:gd name="T1" fmla="*/ 68 h 97"/>
              <a:gd name="T2" fmla="*/ 63 w 97"/>
              <a:gd name="T3" fmla="*/ 62 h 97"/>
              <a:gd name="T4" fmla="*/ 70 w 97"/>
              <a:gd name="T5" fmla="*/ 56 h 97"/>
              <a:gd name="T6" fmla="*/ 75 w 97"/>
              <a:gd name="T7" fmla="*/ 47 h 97"/>
              <a:gd name="T8" fmla="*/ 80 w 97"/>
              <a:gd name="T9" fmla="*/ 38 h 97"/>
              <a:gd name="T10" fmla="*/ 82 w 97"/>
              <a:gd name="T11" fmla="*/ 30 h 97"/>
              <a:gd name="T12" fmla="*/ 85 w 97"/>
              <a:gd name="T13" fmla="*/ 21 h 97"/>
              <a:gd name="T14" fmla="*/ 82 w 97"/>
              <a:gd name="T15" fmla="*/ 12 h 97"/>
              <a:gd name="T16" fmla="*/ 82 w 97"/>
              <a:gd name="T17" fmla="*/ 0 h 97"/>
              <a:gd name="T18" fmla="*/ 97 w 97"/>
              <a:gd name="T19" fmla="*/ 0 h 97"/>
              <a:gd name="T20" fmla="*/ 97 w 97"/>
              <a:gd name="T21" fmla="*/ 18 h 97"/>
              <a:gd name="T22" fmla="*/ 92 w 97"/>
              <a:gd name="T23" fmla="*/ 33 h 97"/>
              <a:gd name="T24" fmla="*/ 85 w 97"/>
              <a:gd name="T25" fmla="*/ 44 h 97"/>
              <a:gd name="T26" fmla="*/ 82 w 97"/>
              <a:gd name="T27" fmla="*/ 50 h 97"/>
              <a:gd name="T28" fmla="*/ 78 w 97"/>
              <a:gd name="T29" fmla="*/ 56 h 97"/>
              <a:gd name="T30" fmla="*/ 68 w 97"/>
              <a:gd name="T31" fmla="*/ 65 h 97"/>
              <a:gd name="T32" fmla="*/ 56 w 97"/>
              <a:gd name="T33" fmla="*/ 74 h 97"/>
              <a:gd name="T34" fmla="*/ 44 w 97"/>
              <a:gd name="T35" fmla="*/ 83 h 97"/>
              <a:gd name="T36" fmla="*/ 29 w 97"/>
              <a:gd name="T37" fmla="*/ 86 h 97"/>
              <a:gd name="T38" fmla="*/ 22 w 97"/>
              <a:gd name="T39" fmla="*/ 89 h 97"/>
              <a:gd name="T40" fmla="*/ 17 w 97"/>
              <a:gd name="T41" fmla="*/ 92 h 97"/>
              <a:gd name="T42" fmla="*/ 12 w 97"/>
              <a:gd name="T43" fmla="*/ 94 h 97"/>
              <a:gd name="T44" fmla="*/ 8 w 97"/>
              <a:gd name="T45" fmla="*/ 94 h 97"/>
              <a:gd name="T46" fmla="*/ 5 w 97"/>
              <a:gd name="T47" fmla="*/ 97 h 97"/>
              <a:gd name="T48" fmla="*/ 3 w 97"/>
              <a:gd name="T49" fmla="*/ 97 h 97"/>
              <a:gd name="T50" fmla="*/ 0 w 97"/>
              <a:gd name="T51" fmla="*/ 97 h 97"/>
              <a:gd name="T52" fmla="*/ 0 w 97"/>
              <a:gd name="T53" fmla="*/ 97 h 97"/>
              <a:gd name="T54" fmla="*/ 3 w 97"/>
              <a:gd name="T55" fmla="*/ 97 h 97"/>
              <a:gd name="T56" fmla="*/ 5 w 97"/>
              <a:gd name="T57" fmla="*/ 94 h 97"/>
              <a:gd name="T58" fmla="*/ 8 w 97"/>
              <a:gd name="T59" fmla="*/ 94 h 97"/>
              <a:gd name="T60" fmla="*/ 10 w 97"/>
              <a:gd name="T61" fmla="*/ 94 h 97"/>
              <a:gd name="T62" fmla="*/ 15 w 97"/>
              <a:gd name="T63" fmla="*/ 92 h 97"/>
              <a:gd name="T64" fmla="*/ 20 w 97"/>
              <a:gd name="T65" fmla="*/ 92 h 97"/>
              <a:gd name="T66" fmla="*/ 29 w 97"/>
              <a:gd name="T67" fmla="*/ 86 h 97"/>
              <a:gd name="T68" fmla="*/ 37 w 97"/>
              <a:gd name="T69" fmla="*/ 80 h 97"/>
              <a:gd name="T70" fmla="*/ 46 w 97"/>
              <a:gd name="T71" fmla="*/ 77 h 97"/>
              <a:gd name="T72" fmla="*/ 56 w 97"/>
              <a:gd name="T73" fmla="*/ 68 h 97"/>
              <a:gd name="T74" fmla="*/ 56 w 97"/>
              <a:gd name="T75" fmla="*/ 68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7" h="97">
                <a:moveTo>
                  <a:pt x="56" y="68"/>
                </a:moveTo>
                <a:lnTo>
                  <a:pt x="63" y="62"/>
                </a:lnTo>
                <a:lnTo>
                  <a:pt x="70" y="56"/>
                </a:lnTo>
                <a:lnTo>
                  <a:pt x="75" y="47"/>
                </a:lnTo>
                <a:lnTo>
                  <a:pt x="80" y="38"/>
                </a:lnTo>
                <a:lnTo>
                  <a:pt x="82" y="30"/>
                </a:lnTo>
                <a:lnTo>
                  <a:pt x="85" y="21"/>
                </a:lnTo>
                <a:lnTo>
                  <a:pt x="82" y="12"/>
                </a:lnTo>
                <a:lnTo>
                  <a:pt x="82" y="0"/>
                </a:lnTo>
                <a:lnTo>
                  <a:pt x="97" y="0"/>
                </a:lnTo>
                <a:lnTo>
                  <a:pt x="97" y="18"/>
                </a:lnTo>
                <a:lnTo>
                  <a:pt x="92" y="33"/>
                </a:lnTo>
                <a:lnTo>
                  <a:pt x="85" y="44"/>
                </a:lnTo>
                <a:lnTo>
                  <a:pt x="82" y="50"/>
                </a:lnTo>
                <a:lnTo>
                  <a:pt x="78" y="56"/>
                </a:lnTo>
                <a:lnTo>
                  <a:pt x="68" y="65"/>
                </a:lnTo>
                <a:lnTo>
                  <a:pt x="56" y="74"/>
                </a:lnTo>
                <a:lnTo>
                  <a:pt x="44" y="83"/>
                </a:lnTo>
                <a:lnTo>
                  <a:pt x="29" y="86"/>
                </a:lnTo>
                <a:lnTo>
                  <a:pt x="22" y="89"/>
                </a:lnTo>
                <a:lnTo>
                  <a:pt x="17" y="92"/>
                </a:lnTo>
                <a:lnTo>
                  <a:pt x="12" y="94"/>
                </a:lnTo>
                <a:lnTo>
                  <a:pt x="8" y="94"/>
                </a:lnTo>
                <a:lnTo>
                  <a:pt x="5" y="97"/>
                </a:lnTo>
                <a:lnTo>
                  <a:pt x="3" y="97"/>
                </a:lnTo>
                <a:lnTo>
                  <a:pt x="0" y="97"/>
                </a:lnTo>
                <a:lnTo>
                  <a:pt x="0" y="97"/>
                </a:lnTo>
                <a:lnTo>
                  <a:pt x="3" y="97"/>
                </a:lnTo>
                <a:lnTo>
                  <a:pt x="5" y="94"/>
                </a:lnTo>
                <a:lnTo>
                  <a:pt x="8" y="94"/>
                </a:lnTo>
                <a:lnTo>
                  <a:pt x="10" y="94"/>
                </a:lnTo>
                <a:lnTo>
                  <a:pt x="15" y="92"/>
                </a:lnTo>
                <a:lnTo>
                  <a:pt x="20" y="92"/>
                </a:lnTo>
                <a:lnTo>
                  <a:pt x="29" y="86"/>
                </a:lnTo>
                <a:lnTo>
                  <a:pt x="37" y="80"/>
                </a:lnTo>
                <a:lnTo>
                  <a:pt x="46" y="77"/>
                </a:lnTo>
                <a:lnTo>
                  <a:pt x="56" y="68"/>
                </a:lnTo>
                <a:lnTo>
                  <a:pt x="56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5" name="Freeform 268">
            <a:extLst>
              <a:ext uri="{FF2B5EF4-FFF2-40B4-BE49-F238E27FC236}">
                <a16:creationId xmlns:a16="http://schemas.microsoft.com/office/drawing/2014/main" xmlns="" id="{4F3829DB-E069-49F5-A818-C23701847F7E}"/>
              </a:ext>
            </a:extLst>
          </p:cNvPr>
          <p:cNvSpPr>
            <a:spLocks/>
          </p:cNvSpPr>
          <p:nvPr/>
        </p:nvSpPr>
        <p:spPr bwMode="auto">
          <a:xfrm>
            <a:off x="1565956" y="1077303"/>
            <a:ext cx="272954" cy="1838022"/>
          </a:xfrm>
          <a:custGeom>
            <a:avLst/>
            <a:gdLst>
              <a:gd name="T0" fmla="*/ 3 w 48"/>
              <a:gd name="T1" fmla="*/ 9 h 177"/>
              <a:gd name="T2" fmla="*/ 3 w 48"/>
              <a:gd name="T3" fmla="*/ 9 h 177"/>
              <a:gd name="T4" fmla="*/ 0 w 48"/>
              <a:gd name="T5" fmla="*/ 6 h 177"/>
              <a:gd name="T6" fmla="*/ 0 w 48"/>
              <a:gd name="T7" fmla="*/ 6 h 177"/>
              <a:gd name="T8" fmla="*/ 3 w 48"/>
              <a:gd name="T9" fmla="*/ 3 h 177"/>
              <a:gd name="T10" fmla="*/ 3 w 48"/>
              <a:gd name="T11" fmla="*/ 0 h 177"/>
              <a:gd name="T12" fmla="*/ 7 w 48"/>
              <a:gd name="T13" fmla="*/ 0 h 177"/>
              <a:gd name="T14" fmla="*/ 15 w 48"/>
              <a:gd name="T15" fmla="*/ 0 h 177"/>
              <a:gd name="T16" fmla="*/ 17 w 48"/>
              <a:gd name="T17" fmla="*/ 0 h 177"/>
              <a:gd name="T18" fmla="*/ 22 w 48"/>
              <a:gd name="T19" fmla="*/ 0 h 177"/>
              <a:gd name="T20" fmla="*/ 29 w 48"/>
              <a:gd name="T21" fmla="*/ 3 h 177"/>
              <a:gd name="T22" fmla="*/ 36 w 48"/>
              <a:gd name="T23" fmla="*/ 3 h 177"/>
              <a:gd name="T24" fmla="*/ 41 w 48"/>
              <a:gd name="T25" fmla="*/ 6 h 177"/>
              <a:gd name="T26" fmla="*/ 44 w 48"/>
              <a:gd name="T27" fmla="*/ 9 h 177"/>
              <a:gd name="T28" fmla="*/ 46 w 48"/>
              <a:gd name="T29" fmla="*/ 12 h 177"/>
              <a:gd name="T30" fmla="*/ 48 w 48"/>
              <a:gd name="T31" fmla="*/ 15 h 177"/>
              <a:gd name="T32" fmla="*/ 48 w 48"/>
              <a:gd name="T33" fmla="*/ 21 h 177"/>
              <a:gd name="T34" fmla="*/ 48 w 48"/>
              <a:gd name="T35" fmla="*/ 27 h 177"/>
              <a:gd name="T36" fmla="*/ 46 w 48"/>
              <a:gd name="T37" fmla="*/ 30 h 177"/>
              <a:gd name="T38" fmla="*/ 46 w 48"/>
              <a:gd name="T39" fmla="*/ 36 h 177"/>
              <a:gd name="T40" fmla="*/ 46 w 48"/>
              <a:gd name="T41" fmla="*/ 42 h 177"/>
              <a:gd name="T42" fmla="*/ 46 w 48"/>
              <a:gd name="T43" fmla="*/ 48 h 177"/>
              <a:gd name="T44" fmla="*/ 46 w 48"/>
              <a:gd name="T45" fmla="*/ 54 h 177"/>
              <a:gd name="T46" fmla="*/ 46 w 48"/>
              <a:gd name="T47" fmla="*/ 62 h 177"/>
              <a:gd name="T48" fmla="*/ 46 w 48"/>
              <a:gd name="T49" fmla="*/ 74 h 177"/>
              <a:gd name="T50" fmla="*/ 46 w 48"/>
              <a:gd name="T51" fmla="*/ 83 h 177"/>
              <a:gd name="T52" fmla="*/ 46 w 48"/>
              <a:gd name="T53" fmla="*/ 107 h 177"/>
              <a:gd name="T54" fmla="*/ 44 w 48"/>
              <a:gd name="T55" fmla="*/ 124 h 177"/>
              <a:gd name="T56" fmla="*/ 44 w 48"/>
              <a:gd name="T57" fmla="*/ 139 h 177"/>
              <a:gd name="T58" fmla="*/ 41 w 48"/>
              <a:gd name="T59" fmla="*/ 154 h 177"/>
              <a:gd name="T60" fmla="*/ 41 w 48"/>
              <a:gd name="T61" fmla="*/ 160 h 177"/>
              <a:gd name="T62" fmla="*/ 41 w 48"/>
              <a:gd name="T63" fmla="*/ 166 h 177"/>
              <a:gd name="T64" fmla="*/ 39 w 48"/>
              <a:gd name="T65" fmla="*/ 169 h 177"/>
              <a:gd name="T66" fmla="*/ 36 w 48"/>
              <a:gd name="T67" fmla="*/ 172 h 177"/>
              <a:gd name="T68" fmla="*/ 34 w 48"/>
              <a:gd name="T69" fmla="*/ 174 h 177"/>
              <a:gd name="T70" fmla="*/ 34 w 48"/>
              <a:gd name="T71" fmla="*/ 177 h 177"/>
              <a:gd name="T72" fmla="*/ 32 w 48"/>
              <a:gd name="T73" fmla="*/ 177 h 177"/>
              <a:gd name="T74" fmla="*/ 29 w 48"/>
              <a:gd name="T75" fmla="*/ 177 h 177"/>
              <a:gd name="T76" fmla="*/ 24 w 48"/>
              <a:gd name="T77" fmla="*/ 177 h 177"/>
              <a:gd name="T78" fmla="*/ 22 w 48"/>
              <a:gd name="T79" fmla="*/ 174 h 177"/>
              <a:gd name="T80" fmla="*/ 17 w 48"/>
              <a:gd name="T81" fmla="*/ 172 h 177"/>
              <a:gd name="T82" fmla="*/ 12 w 48"/>
              <a:gd name="T83" fmla="*/ 166 h 177"/>
              <a:gd name="T84" fmla="*/ 10 w 48"/>
              <a:gd name="T85" fmla="*/ 160 h 177"/>
              <a:gd name="T86" fmla="*/ 7 w 48"/>
              <a:gd name="T87" fmla="*/ 157 h 177"/>
              <a:gd name="T88" fmla="*/ 5 w 48"/>
              <a:gd name="T89" fmla="*/ 154 h 177"/>
              <a:gd name="T90" fmla="*/ 5 w 48"/>
              <a:gd name="T91" fmla="*/ 151 h 177"/>
              <a:gd name="T92" fmla="*/ 5 w 48"/>
              <a:gd name="T93" fmla="*/ 148 h 177"/>
              <a:gd name="T94" fmla="*/ 7 w 48"/>
              <a:gd name="T95" fmla="*/ 142 h 177"/>
              <a:gd name="T96" fmla="*/ 7 w 48"/>
              <a:gd name="T97" fmla="*/ 133 h 177"/>
              <a:gd name="T98" fmla="*/ 10 w 48"/>
              <a:gd name="T99" fmla="*/ 124 h 177"/>
              <a:gd name="T100" fmla="*/ 12 w 48"/>
              <a:gd name="T101" fmla="*/ 113 h 177"/>
              <a:gd name="T102" fmla="*/ 15 w 48"/>
              <a:gd name="T103" fmla="*/ 101 h 177"/>
              <a:gd name="T104" fmla="*/ 17 w 48"/>
              <a:gd name="T105" fmla="*/ 86 h 177"/>
              <a:gd name="T106" fmla="*/ 17 w 48"/>
              <a:gd name="T107" fmla="*/ 71 h 177"/>
              <a:gd name="T108" fmla="*/ 17 w 48"/>
              <a:gd name="T109" fmla="*/ 56 h 177"/>
              <a:gd name="T110" fmla="*/ 17 w 48"/>
              <a:gd name="T111" fmla="*/ 45 h 177"/>
              <a:gd name="T112" fmla="*/ 15 w 48"/>
              <a:gd name="T113" fmla="*/ 36 h 177"/>
              <a:gd name="T114" fmla="*/ 15 w 48"/>
              <a:gd name="T115" fmla="*/ 27 h 177"/>
              <a:gd name="T116" fmla="*/ 12 w 48"/>
              <a:gd name="T117" fmla="*/ 21 h 177"/>
              <a:gd name="T118" fmla="*/ 10 w 48"/>
              <a:gd name="T119" fmla="*/ 15 h 177"/>
              <a:gd name="T120" fmla="*/ 7 w 48"/>
              <a:gd name="T121" fmla="*/ 12 h 177"/>
              <a:gd name="T122" fmla="*/ 3 w 48"/>
              <a:gd name="T123" fmla="*/ 9 h 177"/>
              <a:gd name="T124" fmla="*/ 3 w 48"/>
              <a:gd name="T125" fmla="*/ 9 h 1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8" h="177">
                <a:moveTo>
                  <a:pt x="3" y="9"/>
                </a:moveTo>
                <a:lnTo>
                  <a:pt x="3" y="9"/>
                </a:lnTo>
                <a:lnTo>
                  <a:pt x="0" y="6"/>
                </a:lnTo>
                <a:lnTo>
                  <a:pt x="0" y="6"/>
                </a:lnTo>
                <a:lnTo>
                  <a:pt x="3" y="3"/>
                </a:lnTo>
                <a:lnTo>
                  <a:pt x="3" y="0"/>
                </a:lnTo>
                <a:lnTo>
                  <a:pt x="7" y="0"/>
                </a:lnTo>
                <a:lnTo>
                  <a:pt x="15" y="0"/>
                </a:lnTo>
                <a:lnTo>
                  <a:pt x="17" y="0"/>
                </a:lnTo>
                <a:lnTo>
                  <a:pt x="22" y="0"/>
                </a:lnTo>
                <a:lnTo>
                  <a:pt x="29" y="3"/>
                </a:lnTo>
                <a:lnTo>
                  <a:pt x="36" y="3"/>
                </a:lnTo>
                <a:lnTo>
                  <a:pt x="41" y="6"/>
                </a:lnTo>
                <a:lnTo>
                  <a:pt x="44" y="9"/>
                </a:lnTo>
                <a:lnTo>
                  <a:pt x="46" y="12"/>
                </a:lnTo>
                <a:lnTo>
                  <a:pt x="48" y="15"/>
                </a:lnTo>
                <a:lnTo>
                  <a:pt x="48" y="21"/>
                </a:lnTo>
                <a:lnTo>
                  <a:pt x="48" y="27"/>
                </a:lnTo>
                <a:lnTo>
                  <a:pt x="46" y="30"/>
                </a:lnTo>
                <a:lnTo>
                  <a:pt x="46" y="36"/>
                </a:lnTo>
                <a:lnTo>
                  <a:pt x="46" y="42"/>
                </a:lnTo>
                <a:lnTo>
                  <a:pt x="46" y="48"/>
                </a:lnTo>
                <a:lnTo>
                  <a:pt x="46" y="54"/>
                </a:lnTo>
                <a:lnTo>
                  <a:pt x="46" y="62"/>
                </a:lnTo>
                <a:lnTo>
                  <a:pt x="46" y="74"/>
                </a:lnTo>
                <a:lnTo>
                  <a:pt x="46" y="83"/>
                </a:lnTo>
                <a:lnTo>
                  <a:pt x="46" y="107"/>
                </a:lnTo>
                <a:lnTo>
                  <a:pt x="44" y="124"/>
                </a:lnTo>
                <a:lnTo>
                  <a:pt x="44" y="139"/>
                </a:lnTo>
                <a:lnTo>
                  <a:pt x="41" y="154"/>
                </a:lnTo>
                <a:lnTo>
                  <a:pt x="41" y="160"/>
                </a:lnTo>
                <a:lnTo>
                  <a:pt x="41" y="166"/>
                </a:lnTo>
                <a:lnTo>
                  <a:pt x="39" y="169"/>
                </a:lnTo>
                <a:lnTo>
                  <a:pt x="36" y="172"/>
                </a:lnTo>
                <a:lnTo>
                  <a:pt x="34" y="174"/>
                </a:lnTo>
                <a:lnTo>
                  <a:pt x="34" y="177"/>
                </a:lnTo>
                <a:lnTo>
                  <a:pt x="32" y="177"/>
                </a:lnTo>
                <a:lnTo>
                  <a:pt x="29" y="177"/>
                </a:lnTo>
                <a:lnTo>
                  <a:pt x="24" y="177"/>
                </a:lnTo>
                <a:lnTo>
                  <a:pt x="22" y="174"/>
                </a:lnTo>
                <a:lnTo>
                  <a:pt x="17" y="172"/>
                </a:lnTo>
                <a:lnTo>
                  <a:pt x="12" y="166"/>
                </a:lnTo>
                <a:lnTo>
                  <a:pt x="10" y="160"/>
                </a:lnTo>
                <a:lnTo>
                  <a:pt x="7" y="157"/>
                </a:lnTo>
                <a:lnTo>
                  <a:pt x="5" y="154"/>
                </a:lnTo>
                <a:lnTo>
                  <a:pt x="5" y="151"/>
                </a:lnTo>
                <a:lnTo>
                  <a:pt x="5" y="148"/>
                </a:lnTo>
                <a:lnTo>
                  <a:pt x="7" y="142"/>
                </a:lnTo>
                <a:lnTo>
                  <a:pt x="7" y="133"/>
                </a:lnTo>
                <a:lnTo>
                  <a:pt x="10" y="124"/>
                </a:lnTo>
                <a:lnTo>
                  <a:pt x="12" y="113"/>
                </a:lnTo>
                <a:lnTo>
                  <a:pt x="15" y="101"/>
                </a:lnTo>
                <a:lnTo>
                  <a:pt x="17" y="86"/>
                </a:lnTo>
                <a:lnTo>
                  <a:pt x="17" y="71"/>
                </a:lnTo>
                <a:lnTo>
                  <a:pt x="17" y="56"/>
                </a:lnTo>
                <a:lnTo>
                  <a:pt x="17" y="45"/>
                </a:lnTo>
                <a:lnTo>
                  <a:pt x="15" y="36"/>
                </a:lnTo>
                <a:lnTo>
                  <a:pt x="15" y="27"/>
                </a:lnTo>
                <a:lnTo>
                  <a:pt x="12" y="21"/>
                </a:lnTo>
                <a:lnTo>
                  <a:pt x="10" y="15"/>
                </a:lnTo>
                <a:lnTo>
                  <a:pt x="7" y="12"/>
                </a:lnTo>
                <a:lnTo>
                  <a:pt x="3" y="9"/>
                </a:lnTo>
                <a:lnTo>
                  <a:pt x="3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6" name="Freeform 270">
            <a:extLst>
              <a:ext uri="{FF2B5EF4-FFF2-40B4-BE49-F238E27FC236}">
                <a16:creationId xmlns:a16="http://schemas.microsoft.com/office/drawing/2014/main" xmlns="" id="{66793F45-CE91-41EC-A551-30F1BC1463A4}"/>
              </a:ext>
            </a:extLst>
          </p:cNvPr>
          <p:cNvSpPr>
            <a:spLocks/>
          </p:cNvSpPr>
          <p:nvPr/>
        </p:nvSpPr>
        <p:spPr bwMode="auto">
          <a:xfrm>
            <a:off x="2022744" y="1468524"/>
            <a:ext cx="290015" cy="768437"/>
          </a:xfrm>
          <a:custGeom>
            <a:avLst/>
            <a:gdLst>
              <a:gd name="T0" fmla="*/ 49 w 51"/>
              <a:gd name="T1" fmla="*/ 71 h 74"/>
              <a:gd name="T2" fmla="*/ 46 w 51"/>
              <a:gd name="T3" fmla="*/ 71 h 74"/>
              <a:gd name="T4" fmla="*/ 44 w 51"/>
              <a:gd name="T5" fmla="*/ 74 h 74"/>
              <a:gd name="T6" fmla="*/ 39 w 51"/>
              <a:gd name="T7" fmla="*/ 74 h 74"/>
              <a:gd name="T8" fmla="*/ 34 w 51"/>
              <a:gd name="T9" fmla="*/ 74 h 74"/>
              <a:gd name="T10" fmla="*/ 32 w 51"/>
              <a:gd name="T11" fmla="*/ 71 h 74"/>
              <a:gd name="T12" fmla="*/ 29 w 51"/>
              <a:gd name="T13" fmla="*/ 65 h 74"/>
              <a:gd name="T14" fmla="*/ 25 w 51"/>
              <a:gd name="T15" fmla="*/ 56 h 74"/>
              <a:gd name="T16" fmla="*/ 20 w 51"/>
              <a:gd name="T17" fmla="*/ 50 h 74"/>
              <a:gd name="T18" fmla="*/ 17 w 51"/>
              <a:gd name="T19" fmla="*/ 41 h 74"/>
              <a:gd name="T20" fmla="*/ 15 w 51"/>
              <a:gd name="T21" fmla="*/ 35 h 74"/>
              <a:gd name="T22" fmla="*/ 12 w 51"/>
              <a:gd name="T23" fmla="*/ 29 h 74"/>
              <a:gd name="T24" fmla="*/ 12 w 51"/>
              <a:gd name="T25" fmla="*/ 26 h 74"/>
              <a:gd name="T26" fmla="*/ 10 w 51"/>
              <a:gd name="T27" fmla="*/ 20 h 74"/>
              <a:gd name="T28" fmla="*/ 5 w 51"/>
              <a:gd name="T29" fmla="*/ 12 h 74"/>
              <a:gd name="T30" fmla="*/ 0 w 51"/>
              <a:gd name="T31" fmla="*/ 9 h 74"/>
              <a:gd name="T32" fmla="*/ 0 w 51"/>
              <a:gd name="T33" fmla="*/ 3 h 74"/>
              <a:gd name="T34" fmla="*/ 0 w 51"/>
              <a:gd name="T35" fmla="*/ 3 h 74"/>
              <a:gd name="T36" fmla="*/ 3 w 51"/>
              <a:gd name="T37" fmla="*/ 0 h 74"/>
              <a:gd name="T38" fmla="*/ 3 w 51"/>
              <a:gd name="T39" fmla="*/ 0 h 74"/>
              <a:gd name="T40" fmla="*/ 5 w 51"/>
              <a:gd name="T41" fmla="*/ 0 h 74"/>
              <a:gd name="T42" fmla="*/ 8 w 51"/>
              <a:gd name="T43" fmla="*/ 0 h 74"/>
              <a:gd name="T44" fmla="*/ 12 w 51"/>
              <a:gd name="T45" fmla="*/ 0 h 74"/>
              <a:gd name="T46" fmla="*/ 17 w 51"/>
              <a:gd name="T47" fmla="*/ 0 h 74"/>
              <a:gd name="T48" fmla="*/ 22 w 51"/>
              <a:gd name="T49" fmla="*/ 3 h 74"/>
              <a:gd name="T50" fmla="*/ 29 w 51"/>
              <a:gd name="T51" fmla="*/ 3 h 74"/>
              <a:gd name="T52" fmla="*/ 37 w 51"/>
              <a:gd name="T53" fmla="*/ 3 h 74"/>
              <a:gd name="T54" fmla="*/ 39 w 51"/>
              <a:gd name="T55" fmla="*/ 15 h 74"/>
              <a:gd name="T56" fmla="*/ 44 w 51"/>
              <a:gd name="T57" fmla="*/ 23 h 74"/>
              <a:gd name="T58" fmla="*/ 46 w 51"/>
              <a:gd name="T59" fmla="*/ 32 h 74"/>
              <a:gd name="T60" fmla="*/ 49 w 51"/>
              <a:gd name="T61" fmla="*/ 41 h 74"/>
              <a:gd name="T62" fmla="*/ 49 w 51"/>
              <a:gd name="T63" fmla="*/ 50 h 74"/>
              <a:gd name="T64" fmla="*/ 51 w 51"/>
              <a:gd name="T65" fmla="*/ 56 h 74"/>
              <a:gd name="T66" fmla="*/ 51 w 51"/>
              <a:gd name="T67" fmla="*/ 59 h 74"/>
              <a:gd name="T68" fmla="*/ 51 w 51"/>
              <a:gd name="T69" fmla="*/ 62 h 74"/>
              <a:gd name="T70" fmla="*/ 51 w 51"/>
              <a:gd name="T71" fmla="*/ 62 h 74"/>
              <a:gd name="T72" fmla="*/ 51 w 51"/>
              <a:gd name="T73" fmla="*/ 65 h 74"/>
              <a:gd name="T74" fmla="*/ 49 w 51"/>
              <a:gd name="T75" fmla="*/ 71 h 74"/>
              <a:gd name="T76" fmla="*/ 49 w 51"/>
              <a:gd name="T77" fmla="*/ 71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1" h="74">
                <a:moveTo>
                  <a:pt x="49" y="71"/>
                </a:moveTo>
                <a:lnTo>
                  <a:pt x="46" y="71"/>
                </a:lnTo>
                <a:lnTo>
                  <a:pt x="44" y="74"/>
                </a:lnTo>
                <a:lnTo>
                  <a:pt x="39" y="74"/>
                </a:lnTo>
                <a:lnTo>
                  <a:pt x="34" y="74"/>
                </a:lnTo>
                <a:lnTo>
                  <a:pt x="32" y="71"/>
                </a:lnTo>
                <a:lnTo>
                  <a:pt x="29" y="65"/>
                </a:lnTo>
                <a:lnTo>
                  <a:pt x="25" y="56"/>
                </a:lnTo>
                <a:lnTo>
                  <a:pt x="20" y="50"/>
                </a:lnTo>
                <a:lnTo>
                  <a:pt x="17" y="41"/>
                </a:lnTo>
                <a:lnTo>
                  <a:pt x="15" y="35"/>
                </a:lnTo>
                <a:lnTo>
                  <a:pt x="12" y="29"/>
                </a:lnTo>
                <a:lnTo>
                  <a:pt x="12" y="26"/>
                </a:lnTo>
                <a:lnTo>
                  <a:pt x="10" y="20"/>
                </a:lnTo>
                <a:lnTo>
                  <a:pt x="5" y="12"/>
                </a:lnTo>
                <a:lnTo>
                  <a:pt x="0" y="9"/>
                </a:lnTo>
                <a:lnTo>
                  <a:pt x="0" y="3"/>
                </a:lnTo>
                <a:lnTo>
                  <a:pt x="0" y="3"/>
                </a:lnTo>
                <a:lnTo>
                  <a:pt x="3" y="0"/>
                </a:lnTo>
                <a:lnTo>
                  <a:pt x="3" y="0"/>
                </a:lnTo>
                <a:lnTo>
                  <a:pt x="5" y="0"/>
                </a:lnTo>
                <a:lnTo>
                  <a:pt x="8" y="0"/>
                </a:lnTo>
                <a:lnTo>
                  <a:pt x="12" y="0"/>
                </a:lnTo>
                <a:lnTo>
                  <a:pt x="17" y="0"/>
                </a:lnTo>
                <a:lnTo>
                  <a:pt x="22" y="3"/>
                </a:lnTo>
                <a:lnTo>
                  <a:pt x="29" y="3"/>
                </a:lnTo>
                <a:lnTo>
                  <a:pt x="37" y="3"/>
                </a:lnTo>
                <a:lnTo>
                  <a:pt x="39" y="15"/>
                </a:lnTo>
                <a:lnTo>
                  <a:pt x="44" y="23"/>
                </a:lnTo>
                <a:lnTo>
                  <a:pt x="46" y="32"/>
                </a:lnTo>
                <a:lnTo>
                  <a:pt x="49" y="41"/>
                </a:lnTo>
                <a:lnTo>
                  <a:pt x="49" y="50"/>
                </a:lnTo>
                <a:lnTo>
                  <a:pt x="51" y="56"/>
                </a:lnTo>
                <a:lnTo>
                  <a:pt x="51" y="59"/>
                </a:lnTo>
                <a:lnTo>
                  <a:pt x="51" y="62"/>
                </a:lnTo>
                <a:lnTo>
                  <a:pt x="51" y="62"/>
                </a:lnTo>
                <a:lnTo>
                  <a:pt x="51" y="65"/>
                </a:lnTo>
                <a:lnTo>
                  <a:pt x="49" y="71"/>
                </a:lnTo>
                <a:lnTo>
                  <a:pt x="49" y="7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7" name="Freeform 272">
            <a:extLst>
              <a:ext uri="{FF2B5EF4-FFF2-40B4-BE49-F238E27FC236}">
                <a16:creationId xmlns:a16="http://schemas.microsoft.com/office/drawing/2014/main" xmlns="" id="{52032EC3-AD32-4A36-8E12-C7C547A0F6B8}"/>
              </a:ext>
            </a:extLst>
          </p:cNvPr>
          <p:cNvSpPr>
            <a:spLocks/>
          </p:cNvSpPr>
          <p:nvPr/>
        </p:nvSpPr>
        <p:spPr bwMode="auto">
          <a:xfrm>
            <a:off x="2282460" y="1939201"/>
            <a:ext cx="506104" cy="124612"/>
          </a:xfrm>
          <a:custGeom>
            <a:avLst/>
            <a:gdLst>
              <a:gd name="T0" fmla="*/ 89 w 89"/>
              <a:gd name="T1" fmla="*/ 6 h 12"/>
              <a:gd name="T2" fmla="*/ 89 w 89"/>
              <a:gd name="T3" fmla="*/ 6 h 12"/>
              <a:gd name="T4" fmla="*/ 87 w 89"/>
              <a:gd name="T5" fmla="*/ 6 h 12"/>
              <a:gd name="T6" fmla="*/ 85 w 89"/>
              <a:gd name="T7" fmla="*/ 9 h 12"/>
              <a:gd name="T8" fmla="*/ 80 w 89"/>
              <a:gd name="T9" fmla="*/ 9 h 12"/>
              <a:gd name="T10" fmla="*/ 75 w 89"/>
              <a:gd name="T11" fmla="*/ 9 h 12"/>
              <a:gd name="T12" fmla="*/ 68 w 89"/>
              <a:gd name="T13" fmla="*/ 9 h 12"/>
              <a:gd name="T14" fmla="*/ 60 w 89"/>
              <a:gd name="T15" fmla="*/ 9 h 12"/>
              <a:gd name="T16" fmla="*/ 51 w 89"/>
              <a:gd name="T17" fmla="*/ 9 h 12"/>
              <a:gd name="T18" fmla="*/ 41 w 89"/>
              <a:gd name="T19" fmla="*/ 9 h 12"/>
              <a:gd name="T20" fmla="*/ 34 w 89"/>
              <a:gd name="T21" fmla="*/ 12 h 12"/>
              <a:gd name="T22" fmla="*/ 24 w 89"/>
              <a:gd name="T23" fmla="*/ 12 h 12"/>
              <a:gd name="T24" fmla="*/ 19 w 89"/>
              <a:gd name="T25" fmla="*/ 12 h 12"/>
              <a:gd name="T26" fmla="*/ 12 w 89"/>
              <a:gd name="T27" fmla="*/ 12 h 12"/>
              <a:gd name="T28" fmla="*/ 7 w 89"/>
              <a:gd name="T29" fmla="*/ 12 h 12"/>
              <a:gd name="T30" fmla="*/ 2 w 89"/>
              <a:gd name="T31" fmla="*/ 12 h 12"/>
              <a:gd name="T32" fmla="*/ 0 w 89"/>
              <a:gd name="T33" fmla="*/ 12 h 12"/>
              <a:gd name="T34" fmla="*/ 0 w 89"/>
              <a:gd name="T35" fmla="*/ 9 h 12"/>
              <a:gd name="T36" fmla="*/ 17 w 89"/>
              <a:gd name="T37" fmla="*/ 6 h 12"/>
              <a:gd name="T38" fmla="*/ 31 w 89"/>
              <a:gd name="T39" fmla="*/ 6 h 12"/>
              <a:gd name="T40" fmla="*/ 43 w 89"/>
              <a:gd name="T41" fmla="*/ 3 h 12"/>
              <a:gd name="T42" fmla="*/ 53 w 89"/>
              <a:gd name="T43" fmla="*/ 3 h 12"/>
              <a:gd name="T44" fmla="*/ 63 w 89"/>
              <a:gd name="T45" fmla="*/ 3 h 12"/>
              <a:gd name="T46" fmla="*/ 68 w 89"/>
              <a:gd name="T47" fmla="*/ 0 h 12"/>
              <a:gd name="T48" fmla="*/ 72 w 89"/>
              <a:gd name="T49" fmla="*/ 0 h 12"/>
              <a:gd name="T50" fmla="*/ 75 w 89"/>
              <a:gd name="T51" fmla="*/ 0 h 12"/>
              <a:gd name="T52" fmla="*/ 75 w 89"/>
              <a:gd name="T53" fmla="*/ 0 h 12"/>
              <a:gd name="T54" fmla="*/ 77 w 89"/>
              <a:gd name="T55" fmla="*/ 3 h 12"/>
              <a:gd name="T56" fmla="*/ 85 w 89"/>
              <a:gd name="T57" fmla="*/ 3 h 12"/>
              <a:gd name="T58" fmla="*/ 87 w 89"/>
              <a:gd name="T59" fmla="*/ 3 h 12"/>
              <a:gd name="T60" fmla="*/ 87 w 89"/>
              <a:gd name="T61" fmla="*/ 6 h 12"/>
              <a:gd name="T62" fmla="*/ 89 w 89"/>
              <a:gd name="T63" fmla="*/ 6 h 12"/>
              <a:gd name="T64" fmla="*/ 89 w 89"/>
              <a:gd name="T65" fmla="*/ 6 h 12"/>
              <a:gd name="T66" fmla="*/ 89 w 89"/>
              <a:gd name="T67" fmla="*/ 6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9" h="12">
                <a:moveTo>
                  <a:pt x="89" y="6"/>
                </a:moveTo>
                <a:lnTo>
                  <a:pt x="89" y="6"/>
                </a:lnTo>
                <a:lnTo>
                  <a:pt x="87" y="6"/>
                </a:lnTo>
                <a:lnTo>
                  <a:pt x="85" y="9"/>
                </a:lnTo>
                <a:lnTo>
                  <a:pt x="80" y="9"/>
                </a:lnTo>
                <a:lnTo>
                  <a:pt x="75" y="9"/>
                </a:lnTo>
                <a:lnTo>
                  <a:pt x="68" y="9"/>
                </a:lnTo>
                <a:lnTo>
                  <a:pt x="60" y="9"/>
                </a:lnTo>
                <a:lnTo>
                  <a:pt x="51" y="9"/>
                </a:lnTo>
                <a:lnTo>
                  <a:pt x="41" y="9"/>
                </a:lnTo>
                <a:lnTo>
                  <a:pt x="34" y="12"/>
                </a:lnTo>
                <a:lnTo>
                  <a:pt x="24" y="12"/>
                </a:lnTo>
                <a:lnTo>
                  <a:pt x="19" y="12"/>
                </a:lnTo>
                <a:lnTo>
                  <a:pt x="12" y="12"/>
                </a:lnTo>
                <a:lnTo>
                  <a:pt x="7" y="12"/>
                </a:lnTo>
                <a:lnTo>
                  <a:pt x="2" y="12"/>
                </a:lnTo>
                <a:lnTo>
                  <a:pt x="0" y="12"/>
                </a:lnTo>
                <a:lnTo>
                  <a:pt x="0" y="9"/>
                </a:lnTo>
                <a:lnTo>
                  <a:pt x="17" y="6"/>
                </a:lnTo>
                <a:lnTo>
                  <a:pt x="31" y="6"/>
                </a:lnTo>
                <a:lnTo>
                  <a:pt x="43" y="3"/>
                </a:lnTo>
                <a:lnTo>
                  <a:pt x="53" y="3"/>
                </a:lnTo>
                <a:lnTo>
                  <a:pt x="63" y="3"/>
                </a:lnTo>
                <a:lnTo>
                  <a:pt x="68" y="0"/>
                </a:lnTo>
                <a:lnTo>
                  <a:pt x="72" y="0"/>
                </a:lnTo>
                <a:lnTo>
                  <a:pt x="75" y="0"/>
                </a:lnTo>
                <a:lnTo>
                  <a:pt x="75" y="0"/>
                </a:lnTo>
                <a:lnTo>
                  <a:pt x="77" y="3"/>
                </a:lnTo>
                <a:lnTo>
                  <a:pt x="85" y="3"/>
                </a:lnTo>
                <a:lnTo>
                  <a:pt x="87" y="3"/>
                </a:lnTo>
                <a:lnTo>
                  <a:pt x="87" y="6"/>
                </a:lnTo>
                <a:lnTo>
                  <a:pt x="89" y="6"/>
                </a:lnTo>
                <a:lnTo>
                  <a:pt x="89" y="6"/>
                </a:lnTo>
                <a:lnTo>
                  <a:pt x="89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8" name="Freeform 273">
            <a:extLst>
              <a:ext uri="{FF2B5EF4-FFF2-40B4-BE49-F238E27FC236}">
                <a16:creationId xmlns:a16="http://schemas.microsoft.com/office/drawing/2014/main" xmlns="" id="{8E054929-1462-49D9-9E46-B033CC070FA5}"/>
              </a:ext>
            </a:extLst>
          </p:cNvPr>
          <p:cNvSpPr>
            <a:spLocks/>
          </p:cNvSpPr>
          <p:nvPr/>
        </p:nvSpPr>
        <p:spPr bwMode="auto">
          <a:xfrm>
            <a:off x="1759298" y="713856"/>
            <a:ext cx="426492" cy="394603"/>
          </a:xfrm>
          <a:custGeom>
            <a:avLst/>
            <a:gdLst>
              <a:gd name="T0" fmla="*/ 0 w 75"/>
              <a:gd name="T1" fmla="*/ 3 h 38"/>
              <a:gd name="T2" fmla="*/ 2 w 75"/>
              <a:gd name="T3" fmla="*/ 3 h 38"/>
              <a:gd name="T4" fmla="*/ 2 w 75"/>
              <a:gd name="T5" fmla="*/ 0 h 38"/>
              <a:gd name="T6" fmla="*/ 7 w 75"/>
              <a:gd name="T7" fmla="*/ 0 h 38"/>
              <a:gd name="T8" fmla="*/ 12 w 75"/>
              <a:gd name="T9" fmla="*/ 0 h 38"/>
              <a:gd name="T10" fmla="*/ 24 w 75"/>
              <a:gd name="T11" fmla="*/ 0 h 38"/>
              <a:gd name="T12" fmla="*/ 29 w 75"/>
              <a:gd name="T13" fmla="*/ 0 h 38"/>
              <a:gd name="T14" fmla="*/ 36 w 75"/>
              <a:gd name="T15" fmla="*/ 3 h 38"/>
              <a:gd name="T16" fmla="*/ 44 w 75"/>
              <a:gd name="T17" fmla="*/ 3 h 38"/>
              <a:gd name="T18" fmla="*/ 48 w 75"/>
              <a:gd name="T19" fmla="*/ 6 h 38"/>
              <a:gd name="T20" fmla="*/ 60 w 75"/>
              <a:gd name="T21" fmla="*/ 9 h 38"/>
              <a:gd name="T22" fmla="*/ 65 w 75"/>
              <a:gd name="T23" fmla="*/ 12 h 38"/>
              <a:gd name="T24" fmla="*/ 70 w 75"/>
              <a:gd name="T25" fmla="*/ 15 h 38"/>
              <a:gd name="T26" fmla="*/ 73 w 75"/>
              <a:gd name="T27" fmla="*/ 18 h 38"/>
              <a:gd name="T28" fmla="*/ 75 w 75"/>
              <a:gd name="T29" fmla="*/ 24 h 38"/>
              <a:gd name="T30" fmla="*/ 75 w 75"/>
              <a:gd name="T31" fmla="*/ 27 h 38"/>
              <a:gd name="T32" fmla="*/ 75 w 75"/>
              <a:gd name="T33" fmla="*/ 30 h 38"/>
              <a:gd name="T34" fmla="*/ 73 w 75"/>
              <a:gd name="T35" fmla="*/ 35 h 38"/>
              <a:gd name="T36" fmla="*/ 68 w 75"/>
              <a:gd name="T37" fmla="*/ 38 h 38"/>
              <a:gd name="T38" fmla="*/ 65 w 75"/>
              <a:gd name="T39" fmla="*/ 38 h 38"/>
              <a:gd name="T40" fmla="*/ 58 w 75"/>
              <a:gd name="T41" fmla="*/ 38 h 38"/>
              <a:gd name="T42" fmla="*/ 53 w 75"/>
              <a:gd name="T43" fmla="*/ 38 h 38"/>
              <a:gd name="T44" fmla="*/ 46 w 75"/>
              <a:gd name="T45" fmla="*/ 35 h 38"/>
              <a:gd name="T46" fmla="*/ 39 w 75"/>
              <a:gd name="T47" fmla="*/ 32 h 38"/>
              <a:gd name="T48" fmla="*/ 31 w 75"/>
              <a:gd name="T49" fmla="*/ 30 h 38"/>
              <a:gd name="T50" fmla="*/ 24 w 75"/>
              <a:gd name="T51" fmla="*/ 24 h 38"/>
              <a:gd name="T52" fmla="*/ 17 w 75"/>
              <a:gd name="T53" fmla="*/ 18 h 38"/>
              <a:gd name="T54" fmla="*/ 10 w 75"/>
              <a:gd name="T55" fmla="*/ 12 h 38"/>
              <a:gd name="T56" fmla="*/ 5 w 75"/>
              <a:gd name="T57" fmla="*/ 9 h 38"/>
              <a:gd name="T58" fmla="*/ 2 w 75"/>
              <a:gd name="T59" fmla="*/ 6 h 38"/>
              <a:gd name="T60" fmla="*/ 0 w 75"/>
              <a:gd name="T61" fmla="*/ 3 h 38"/>
              <a:gd name="T62" fmla="*/ 0 w 75"/>
              <a:gd name="T63" fmla="*/ 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5" h="38">
                <a:moveTo>
                  <a:pt x="0" y="3"/>
                </a:moveTo>
                <a:lnTo>
                  <a:pt x="2" y="3"/>
                </a:lnTo>
                <a:lnTo>
                  <a:pt x="2" y="0"/>
                </a:lnTo>
                <a:lnTo>
                  <a:pt x="7" y="0"/>
                </a:lnTo>
                <a:lnTo>
                  <a:pt x="12" y="0"/>
                </a:lnTo>
                <a:lnTo>
                  <a:pt x="24" y="0"/>
                </a:lnTo>
                <a:lnTo>
                  <a:pt x="29" y="0"/>
                </a:lnTo>
                <a:lnTo>
                  <a:pt x="36" y="3"/>
                </a:lnTo>
                <a:lnTo>
                  <a:pt x="44" y="3"/>
                </a:lnTo>
                <a:lnTo>
                  <a:pt x="48" y="6"/>
                </a:lnTo>
                <a:lnTo>
                  <a:pt x="60" y="9"/>
                </a:lnTo>
                <a:lnTo>
                  <a:pt x="65" y="12"/>
                </a:lnTo>
                <a:lnTo>
                  <a:pt x="70" y="15"/>
                </a:lnTo>
                <a:lnTo>
                  <a:pt x="73" y="18"/>
                </a:lnTo>
                <a:lnTo>
                  <a:pt x="75" y="24"/>
                </a:lnTo>
                <a:lnTo>
                  <a:pt x="75" y="27"/>
                </a:lnTo>
                <a:lnTo>
                  <a:pt x="75" y="30"/>
                </a:lnTo>
                <a:lnTo>
                  <a:pt x="73" y="35"/>
                </a:lnTo>
                <a:lnTo>
                  <a:pt x="68" y="38"/>
                </a:lnTo>
                <a:lnTo>
                  <a:pt x="65" y="38"/>
                </a:lnTo>
                <a:lnTo>
                  <a:pt x="58" y="38"/>
                </a:lnTo>
                <a:lnTo>
                  <a:pt x="53" y="38"/>
                </a:lnTo>
                <a:lnTo>
                  <a:pt x="46" y="35"/>
                </a:lnTo>
                <a:lnTo>
                  <a:pt x="39" y="32"/>
                </a:lnTo>
                <a:lnTo>
                  <a:pt x="31" y="30"/>
                </a:lnTo>
                <a:lnTo>
                  <a:pt x="24" y="24"/>
                </a:lnTo>
                <a:lnTo>
                  <a:pt x="17" y="18"/>
                </a:lnTo>
                <a:lnTo>
                  <a:pt x="10" y="12"/>
                </a:lnTo>
                <a:lnTo>
                  <a:pt x="5" y="9"/>
                </a:lnTo>
                <a:lnTo>
                  <a:pt x="2" y="6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9" name="Freeform 275">
            <a:extLst>
              <a:ext uri="{FF2B5EF4-FFF2-40B4-BE49-F238E27FC236}">
                <a16:creationId xmlns:a16="http://schemas.microsoft.com/office/drawing/2014/main" xmlns="" id="{E289277D-738A-499B-B142-289E78B9AC84}"/>
              </a:ext>
            </a:extLst>
          </p:cNvPr>
          <p:cNvSpPr>
            <a:spLocks/>
          </p:cNvSpPr>
          <p:nvPr/>
        </p:nvSpPr>
        <p:spPr bwMode="auto">
          <a:xfrm>
            <a:off x="1629410" y="4187878"/>
            <a:ext cx="272954" cy="851511"/>
          </a:xfrm>
          <a:custGeom>
            <a:avLst/>
            <a:gdLst>
              <a:gd name="T0" fmla="*/ 2 w 48"/>
              <a:gd name="T1" fmla="*/ 9 h 82"/>
              <a:gd name="T2" fmla="*/ 2 w 48"/>
              <a:gd name="T3" fmla="*/ 6 h 82"/>
              <a:gd name="T4" fmla="*/ 0 w 48"/>
              <a:gd name="T5" fmla="*/ 3 h 82"/>
              <a:gd name="T6" fmla="*/ 0 w 48"/>
              <a:gd name="T7" fmla="*/ 3 h 82"/>
              <a:gd name="T8" fmla="*/ 0 w 48"/>
              <a:gd name="T9" fmla="*/ 0 h 82"/>
              <a:gd name="T10" fmla="*/ 2 w 48"/>
              <a:gd name="T11" fmla="*/ 0 h 82"/>
              <a:gd name="T12" fmla="*/ 7 w 48"/>
              <a:gd name="T13" fmla="*/ 0 h 82"/>
              <a:gd name="T14" fmla="*/ 15 w 48"/>
              <a:gd name="T15" fmla="*/ 0 h 82"/>
              <a:gd name="T16" fmla="*/ 22 w 48"/>
              <a:gd name="T17" fmla="*/ 0 h 82"/>
              <a:gd name="T18" fmla="*/ 29 w 48"/>
              <a:gd name="T19" fmla="*/ 0 h 82"/>
              <a:gd name="T20" fmla="*/ 41 w 48"/>
              <a:gd name="T21" fmla="*/ 0 h 82"/>
              <a:gd name="T22" fmla="*/ 41 w 48"/>
              <a:gd name="T23" fmla="*/ 9 h 82"/>
              <a:gd name="T24" fmla="*/ 41 w 48"/>
              <a:gd name="T25" fmla="*/ 18 h 82"/>
              <a:gd name="T26" fmla="*/ 44 w 48"/>
              <a:gd name="T27" fmla="*/ 32 h 82"/>
              <a:gd name="T28" fmla="*/ 46 w 48"/>
              <a:gd name="T29" fmla="*/ 44 h 82"/>
              <a:gd name="T30" fmla="*/ 46 w 48"/>
              <a:gd name="T31" fmla="*/ 53 h 82"/>
              <a:gd name="T32" fmla="*/ 46 w 48"/>
              <a:gd name="T33" fmla="*/ 59 h 82"/>
              <a:gd name="T34" fmla="*/ 48 w 48"/>
              <a:gd name="T35" fmla="*/ 65 h 82"/>
              <a:gd name="T36" fmla="*/ 48 w 48"/>
              <a:gd name="T37" fmla="*/ 71 h 82"/>
              <a:gd name="T38" fmla="*/ 48 w 48"/>
              <a:gd name="T39" fmla="*/ 74 h 82"/>
              <a:gd name="T40" fmla="*/ 46 w 48"/>
              <a:gd name="T41" fmla="*/ 77 h 82"/>
              <a:gd name="T42" fmla="*/ 46 w 48"/>
              <a:gd name="T43" fmla="*/ 79 h 82"/>
              <a:gd name="T44" fmla="*/ 46 w 48"/>
              <a:gd name="T45" fmla="*/ 79 h 82"/>
              <a:gd name="T46" fmla="*/ 41 w 48"/>
              <a:gd name="T47" fmla="*/ 82 h 82"/>
              <a:gd name="T48" fmla="*/ 34 w 48"/>
              <a:gd name="T49" fmla="*/ 82 h 82"/>
              <a:gd name="T50" fmla="*/ 32 w 48"/>
              <a:gd name="T51" fmla="*/ 82 h 82"/>
              <a:gd name="T52" fmla="*/ 29 w 48"/>
              <a:gd name="T53" fmla="*/ 79 h 82"/>
              <a:gd name="T54" fmla="*/ 27 w 48"/>
              <a:gd name="T55" fmla="*/ 79 h 82"/>
              <a:gd name="T56" fmla="*/ 27 w 48"/>
              <a:gd name="T57" fmla="*/ 77 h 82"/>
              <a:gd name="T58" fmla="*/ 24 w 48"/>
              <a:gd name="T59" fmla="*/ 71 h 82"/>
              <a:gd name="T60" fmla="*/ 22 w 48"/>
              <a:gd name="T61" fmla="*/ 62 h 82"/>
              <a:gd name="T62" fmla="*/ 19 w 48"/>
              <a:gd name="T63" fmla="*/ 53 h 82"/>
              <a:gd name="T64" fmla="*/ 19 w 48"/>
              <a:gd name="T65" fmla="*/ 44 h 82"/>
              <a:gd name="T66" fmla="*/ 15 w 48"/>
              <a:gd name="T67" fmla="*/ 32 h 82"/>
              <a:gd name="T68" fmla="*/ 12 w 48"/>
              <a:gd name="T69" fmla="*/ 23 h 82"/>
              <a:gd name="T70" fmla="*/ 7 w 48"/>
              <a:gd name="T71" fmla="*/ 15 h 82"/>
              <a:gd name="T72" fmla="*/ 2 w 48"/>
              <a:gd name="T73" fmla="*/ 9 h 82"/>
              <a:gd name="T74" fmla="*/ 2 w 48"/>
              <a:gd name="T75" fmla="*/ 9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" h="82">
                <a:moveTo>
                  <a:pt x="2" y="9"/>
                </a:moveTo>
                <a:lnTo>
                  <a:pt x="2" y="6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7" y="0"/>
                </a:lnTo>
                <a:lnTo>
                  <a:pt x="15" y="0"/>
                </a:lnTo>
                <a:lnTo>
                  <a:pt x="22" y="0"/>
                </a:lnTo>
                <a:lnTo>
                  <a:pt x="29" y="0"/>
                </a:lnTo>
                <a:lnTo>
                  <a:pt x="41" y="0"/>
                </a:lnTo>
                <a:lnTo>
                  <a:pt x="41" y="9"/>
                </a:lnTo>
                <a:lnTo>
                  <a:pt x="41" y="18"/>
                </a:lnTo>
                <a:lnTo>
                  <a:pt x="44" y="32"/>
                </a:lnTo>
                <a:lnTo>
                  <a:pt x="46" y="44"/>
                </a:lnTo>
                <a:lnTo>
                  <a:pt x="46" y="53"/>
                </a:lnTo>
                <a:lnTo>
                  <a:pt x="46" y="59"/>
                </a:lnTo>
                <a:lnTo>
                  <a:pt x="48" y="65"/>
                </a:lnTo>
                <a:lnTo>
                  <a:pt x="48" y="71"/>
                </a:lnTo>
                <a:lnTo>
                  <a:pt x="48" y="74"/>
                </a:lnTo>
                <a:lnTo>
                  <a:pt x="46" y="77"/>
                </a:lnTo>
                <a:lnTo>
                  <a:pt x="46" y="79"/>
                </a:lnTo>
                <a:lnTo>
                  <a:pt x="46" y="79"/>
                </a:lnTo>
                <a:lnTo>
                  <a:pt x="41" y="82"/>
                </a:lnTo>
                <a:lnTo>
                  <a:pt x="34" y="82"/>
                </a:lnTo>
                <a:lnTo>
                  <a:pt x="32" y="82"/>
                </a:lnTo>
                <a:lnTo>
                  <a:pt x="29" y="79"/>
                </a:lnTo>
                <a:lnTo>
                  <a:pt x="27" y="79"/>
                </a:lnTo>
                <a:lnTo>
                  <a:pt x="27" y="77"/>
                </a:lnTo>
                <a:lnTo>
                  <a:pt x="24" y="71"/>
                </a:lnTo>
                <a:lnTo>
                  <a:pt x="22" y="62"/>
                </a:lnTo>
                <a:lnTo>
                  <a:pt x="19" y="53"/>
                </a:lnTo>
                <a:lnTo>
                  <a:pt x="19" y="44"/>
                </a:lnTo>
                <a:lnTo>
                  <a:pt x="15" y="32"/>
                </a:lnTo>
                <a:lnTo>
                  <a:pt x="12" y="23"/>
                </a:lnTo>
                <a:lnTo>
                  <a:pt x="7" y="15"/>
                </a:lnTo>
                <a:lnTo>
                  <a:pt x="2" y="9"/>
                </a:lnTo>
                <a:lnTo>
                  <a:pt x="2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0" name="Freeform 277">
            <a:extLst>
              <a:ext uri="{FF2B5EF4-FFF2-40B4-BE49-F238E27FC236}">
                <a16:creationId xmlns:a16="http://schemas.microsoft.com/office/drawing/2014/main" xmlns="" id="{E7B36790-3B59-4A9D-BA8D-B61737116A66}"/>
              </a:ext>
            </a:extLst>
          </p:cNvPr>
          <p:cNvSpPr>
            <a:spLocks/>
          </p:cNvSpPr>
          <p:nvPr/>
        </p:nvSpPr>
        <p:spPr bwMode="auto">
          <a:xfrm>
            <a:off x="2539257" y="4094416"/>
            <a:ext cx="904162" cy="301148"/>
          </a:xfrm>
          <a:custGeom>
            <a:avLst/>
            <a:gdLst>
              <a:gd name="T0" fmla="*/ 21 w 159"/>
              <a:gd name="T1" fmla="*/ 29 h 29"/>
              <a:gd name="T2" fmla="*/ 21 w 159"/>
              <a:gd name="T3" fmla="*/ 29 h 29"/>
              <a:gd name="T4" fmla="*/ 19 w 159"/>
              <a:gd name="T5" fmla="*/ 29 h 29"/>
              <a:gd name="T6" fmla="*/ 12 w 159"/>
              <a:gd name="T7" fmla="*/ 27 h 29"/>
              <a:gd name="T8" fmla="*/ 9 w 159"/>
              <a:gd name="T9" fmla="*/ 27 h 29"/>
              <a:gd name="T10" fmla="*/ 7 w 159"/>
              <a:gd name="T11" fmla="*/ 24 h 29"/>
              <a:gd name="T12" fmla="*/ 2 w 159"/>
              <a:gd name="T13" fmla="*/ 21 h 29"/>
              <a:gd name="T14" fmla="*/ 0 w 159"/>
              <a:gd name="T15" fmla="*/ 18 h 29"/>
              <a:gd name="T16" fmla="*/ 14 w 159"/>
              <a:gd name="T17" fmla="*/ 15 h 29"/>
              <a:gd name="T18" fmla="*/ 29 w 159"/>
              <a:gd name="T19" fmla="*/ 15 h 29"/>
              <a:gd name="T20" fmla="*/ 41 w 159"/>
              <a:gd name="T21" fmla="*/ 12 h 29"/>
              <a:gd name="T22" fmla="*/ 53 w 159"/>
              <a:gd name="T23" fmla="*/ 9 h 29"/>
              <a:gd name="T24" fmla="*/ 63 w 159"/>
              <a:gd name="T25" fmla="*/ 9 h 29"/>
              <a:gd name="T26" fmla="*/ 72 w 159"/>
              <a:gd name="T27" fmla="*/ 6 h 29"/>
              <a:gd name="T28" fmla="*/ 82 w 159"/>
              <a:gd name="T29" fmla="*/ 6 h 29"/>
              <a:gd name="T30" fmla="*/ 92 w 159"/>
              <a:gd name="T31" fmla="*/ 3 h 29"/>
              <a:gd name="T32" fmla="*/ 99 w 159"/>
              <a:gd name="T33" fmla="*/ 3 h 29"/>
              <a:gd name="T34" fmla="*/ 104 w 159"/>
              <a:gd name="T35" fmla="*/ 3 h 29"/>
              <a:gd name="T36" fmla="*/ 111 w 159"/>
              <a:gd name="T37" fmla="*/ 0 h 29"/>
              <a:gd name="T38" fmla="*/ 116 w 159"/>
              <a:gd name="T39" fmla="*/ 0 h 29"/>
              <a:gd name="T40" fmla="*/ 118 w 159"/>
              <a:gd name="T41" fmla="*/ 0 h 29"/>
              <a:gd name="T42" fmla="*/ 123 w 159"/>
              <a:gd name="T43" fmla="*/ 0 h 29"/>
              <a:gd name="T44" fmla="*/ 123 w 159"/>
              <a:gd name="T45" fmla="*/ 0 h 29"/>
              <a:gd name="T46" fmla="*/ 125 w 159"/>
              <a:gd name="T47" fmla="*/ 0 h 29"/>
              <a:gd name="T48" fmla="*/ 128 w 159"/>
              <a:gd name="T49" fmla="*/ 0 h 29"/>
              <a:gd name="T50" fmla="*/ 133 w 159"/>
              <a:gd name="T51" fmla="*/ 0 h 29"/>
              <a:gd name="T52" fmla="*/ 140 w 159"/>
              <a:gd name="T53" fmla="*/ 0 h 29"/>
              <a:gd name="T54" fmla="*/ 145 w 159"/>
              <a:gd name="T55" fmla="*/ 0 h 29"/>
              <a:gd name="T56" fmla="*/ 152 w 159"/>
              <a:gd name="T57" fmla="*/ 3 h 29"/>
              <a:gd name="T58" fmla="*/ 157 w 159"/>
              <a:gd name="T59" fmla="*/ 3 h 29"/>
              <a:gd name="T60" fmla="*/ 159 w 159"/>
              <a:gd name="T61" fmla="*/ 6 h 29"/>
              <a:gd name="T62" fmla="*/ 159 w 159"/>
              <a:gd name="T63" fmla="*/ 9 h 29"/>
              <a:gd name="T64" fmla="*/ 159 w 159"/>
              <a:gd name="T65" fmla="*/ 9 h 29"/>
              <a:gd name="T66" fmla="*/ 159 w 159"/>
              <a:gd name="T67" fmla="*/ 12 h 29"/>
              <a:gd name="T68" fmla="*/ 157 w 159"/>
              <a:gd name="T69" fmla="*/ 12 h 29"/>
              <a:gd name="T70" fmla="*/ 154 w 159"/>
              <a:gd name="T71" fmla="*/ 15 h 29"/>
              <a:gd name="T72" fmla="*/ 152 w 159"/>
              <a:gd name="T73" fmla="*/ 15 h 29"/>
              <a:gd name="T74" fmla="*/ 147 w 159"/>
              <a:gd name="T75" fmla="*/ 15 h 29"/>
              <a:gd name="T76" fmla="*/ 142 w 159"/>
              <a:gd name="T77" fmla="*/ 18 h 29"/>
              <a:gd name="T78" fmla="*/ 138 w 159"/>
              <a:gd name="T79" fmla="*/ 18 h 29"/>
              <a:gd name="T80" fmla="*/ 133 w 159"/>
              <a:gd name="T81" fmla="*/ 18 h 29"/>
              <a:gd name="T82" fmla="*/ 125 w 159"/>
              <a:gd name="T83" fmla="*/ 21 h 29"/>
              <a:gd name="T84" fmla="*/ 118 w 159"/>
              <a:gd name="T85" fmla="*/ 21 h 29"/>
              <a:gd name="T86" fmla="*/ 111 w 159"/>
              <a:gd name="T87" fmla="*/ 21 h 29"/>
              <a:gd name="T88" fmla="*/ 101 w 159"/>
              <a:gd name="T89" fmla="*/ 24 h 29"/>
              <a:gd name="T90" fmla="*/ 92 w 159"/>
              <a:gd name="T91" fmla="*/ 24 h 29"/>
              <a:gd name="T92" fmla="*/ 82 w 159"/>
              <a:gd name="T93" fmla="*/ 24 h 29"/>
              <a:gd name="T94" fmla="*/ 72 w 159"/>
              <a:gd name="T95" fmla="*/ 27 h 29"/>
              <a:gd name="T96" fmla="*/ 60 w 159"/>
              <a:gd name="T97" fmla="*/ 27 h 29"/>
              <a:gd name="T98" fmla="*/ 53 w 159"/>
              <a:gd name="T99" fmla="*/ 27 h 29"/>
              <a:gd name="T100" fmla="*/ 43 w 159"/>
              <a:gd name="T101" fmla="*/ 29 h 29"/>
              <a:gd name="T102" fmla="*/ 38 w 159"/>
              <a:gd name="T103" fmla="*/ 29 h 29"/>
              <a:gd name="T104" fmla="*/ 31 w 159"/>
              <a:gd name="T105" fmla="*/ 29 h 29"/>
              <a:gd name="T106" fmla="*/ 26 w 159"/>
              <a:gd name="T107" fmla="*/ 29 h 29"/>
              <a:gd name="T108" fmla="*/ 24 w 159"/>
              <a:gd name="T109" fmla="*/ 29 h 29"/>
              <a:gd name="T110" fmla="*/ 21 w 159"/>
              <a:gd name="T111" fmla="*/ 29 h 29"/>
              <a:gd name="T112" fmla="*/ 21 w 159"/>
              <a:gd name="T113" fmla="*/ 2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9" h="29">
                <a:moveTo>
                  <a:pt x="21" y="29"/>
                </a:moveTo>
                <a:lnTo>
                  <a:pt x="21" y="29"/>
                </a:lnTo>
                <a:lnTo>
                  <a:pt x="19" y="29"/>
                </a:lnTo>
                <a:lnTo>
                  <a:pt x="12" y="27"/>
                </a:lnTo>
                <a:lnTo>
                  <a:pt x="9" y="27"/>
                </a:lnTo>
                <a:lnTo>
                  <a:pt x="7" y="24"/>
                </a:lnTo>
                <a:lnTo>
                  <a:pt x="2" y="21"/>
                </a:lnTo>
                <a:lnTo>
                  <a:pt x="0" y="18"/>
                </a:lnTo>
                <a:lnTo>
                  <a:pt x="14" y="15"/>
                </a:lnTo>
                <a:lnTo>
                  <a:pt x="29" y="15"/>
                </a:lnTo>
                <a:lnTo>
                  <a:pt x="41" y="12"/>
                </a:lnTo>
                <a:lnTo>
                  <a:pt x="53" y="9"/>
                </a:lnTo>
                <a:lnTo>
                  <a:pt x="63" y="9"/>
                </a:lnTo>
                <a:lnTo>
                  <a:pt x="72" y="6"/>
                </a:lnTo>
                <a:lnTo>
                  <a:pt x="82" y="6"/>
                </a:lnTo>
                <a:lnTo>
                  <a:pt x="92" y="3"/>
                </a:lnTo>
                <a:lnTo>
                  <a:pt x="99" y="3"/>
                </a:lnTo>
                <a:lnTo>
                  <a:pt x="104" y="3"/>
                </a:lnTo>
                <a:lnTo>
                  <a:pt x="111" y="0"/>
                </a:lnTo>
                <a:lnTo>
                  <a:pt x="116" y="0"/>
                </a:lnTo>
                <a:lnTo>
                  <a:pt x="118" y="0"/>
                </a:lnTo>
                <a:lnTo>
                  <a:pt x="123" y="0"/>
                </a:lnTo>
                <a:lnTo>
                  <a:pt x="123" y="0"/>
                </a:lnTo>
                <a:lnTo>
                  <a:pt x="125" y="0"/>
                </a:lnTo>
                <a:lnTo>
                  <a:pt x="128" y="0"/>
                </a:lnTo>
                <a:lnTo>
                  <a:pt x="133" y="0"/>
                </a:lnTo>
                <a:lnTo>
                  <a:pt x="140" y="0"/>
                </a:lnTo>
                <a:lnTo>
                  <a:pt x="145" y="0"/>
                </a:lnTo>
                <a:lnTo>
                  <a:pt x="152" y="3"/>
                </a:lnTo>
                <a:lnTo>
                  <a:pt x="157" y="3"/>
                </a:lnTo>
                <a:lnTo>
                  <a:pt x="159" y="6"/>
                </a:lnTo>
                <a:lnTo>
                  <a:pt x="159" y="9"/>
                </a:lnTo>
                <a:lnTo>
                  <a:pt x="159" y="9"/>
                </a:lnTo>
                <a:lnTo>
                  <a:pt x="159" y="12"/>
                </a:lnTo>
                <a:lnTo>
                  <a:pt x="157" y="12"/>
                </a:lnTo>
                <a:lnTo>
                  <a:pt x="154" y="15"/>
                </a:lnTo>
                <a:lnTo>
                  <a:pt x="152" y="15"/>
                </a:lnTo>
                <a:lnTo>
                  <a:pt x="147" y="15"/>
                </a:lnTo>
                <a:lnTo>
                  <a:pt x="142" y="18"/>
                </a:lnTo>
                <a:lnTo>
                  <a:pt x="138" y="18"/>
                </a:lnTo>
                <a:lnTo>
                  <a:pt x="133" y="18"/>
                </a:lnTo>
                <a:lnTo>
                  <a:pt x="125" y="21"/>
                </a:lnTo>
                <a:lnTo>
                  <a:pt x="118" y="21"/>
                </a:lnTo>
                <a:lnTo>
                  <a:pt x="111" y="21"/>
                </a:lnTo>
                <a:lnTo>
                  <a:pt x="101" y="24"/>
                </a:lnTo>
                <a:lnTo>
                  <a:pt x="92" y="24"/>
                </a:lnTo>
                <a:lnTo>
                  <a:pt x="82" y="24"/>
                </a:lnTo>
                <a:lnTo>
                  <a:pt x="72" y="27"/>
                </a:lnTo>
                <a:lnTo>
                  <a:pt x="60" y="27"/>
                </a:lnTo>
                <a:lnTo>
                  <a:pt x="53" y="27"/>
                </a:lnTo>
                <a:lnTo>
                  <a:pt x="43" y="29"/>
                </a:lnTo>
                <a:lnTo>
                  <a:pt x="38" y="29"/>
                </a:lnTo>
                <a:lnTo>
                  <a:pt x="31" y="29"/>
                </a:lnTo>
                <a:lnTo>
                  <a:pt x="26" y="29"/>
                </a:lnTo>
                <a:lnTo>
                  <a:pt x="24" y="29"/>
                </a:lnTo>
                <a:lnTo>
                  <a:pt x="21" y="29"/>
                </a:lnTo>
                <a:lnTo>
                  <a:pt x="21" y="2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1" name="Freeform 278">
            <a:extLst>
              <a:ext uri="{FF2B5EF4-FFF2-40B4-BE49-F238E27FC236}">
                <a16:creationId xmlns:a16="http://schemas.microsoft.com/office/drawing/2014/main" xmlns="" id="{6D7FCCE5-C422-4FED-9B3C-0CD38B3BA0F2}"/>
              </a:ext>
            </a:extLst>
          </p:cNvPr>
          <p:cNvSpPr>
            <a:spLocks/>
          </p:cNvSpPr>
          <p:nvPr/>
        </p:nvSpPr>
        <p:spPr bwMode="auto">
          <a:xfrm>
            <a:off x="2772407" y="4312488"/>
            <a:ext cx="176285" cy="425758"/>
          </a:xfrm>
          <a:custGeom>
            <a:avLst/>
            <a:gdLst>
              <a:gd name="T0" fmla="*/ 0 w 31"/>
              <a:gd name="T1" fmla="*/ 41 h 41"/>
              <a:gd name="T2" fmla="*/ 5 w 31"/>
              <a:gd name="T3" fmla="*/ 35 h 41"/>
              <a:gd name="T4" fmla="*/ 7 w 31"/>
              <a:gd name="T5" fmla="*/ 29 h 41"/>
              <a:gd name="T6" fmla="*/ 12 w 31"/>
              <a:gd name="T7" fmla="*/ 23 h 41"/>
              <a:gd name="T8" fmla="*/ 14 w 31"/>
              <a:gd name="T9" fmla="*/ 17 h 41"/>
              <a:gd name="T10" fmla="*/ 17 w 31"/>
              <a:gd name="T11" fmla="*/ 8 h 41"/>
              <a:gd name="T12" fmla="*/ 17 w 31"/>
              <a:gd name="T13" fmla="*/ 0 h 41"/>
              <a:gd name="T14" fmla="*/ 24 w 31"/>
              <a:gd name="T15" fmla="*/ 6 h 41"/>
              <a:gd name="T16" fmla="*/ 29 w 31"/>
              <a:gd name="T17" fmla="*/ 8 h 41"/>
              <a:gd name="T18" fmla="*/ 29 w 31"/>
              <a:gd name="T19" fmla="*/ 11 h 41"/>
              <a:gd name="T20" fmla="*/ 31 w 31"/>
              <a:gd name="T21" fmla="*/ 14 h 41"/>
              <a:gd name="T22" fmla="*/ 29 w 31"/>
              <a:gd name="T23" fmla="*/ 14 h 41"/>
              <a:gd name="T24" fmla="*/ 29 w 31"/>
              <a:gd name="T25" fmla="*/ 17 h 41"/>
              <a:gd name="T26" fmla="*/ 24 w 31"/>
              <a:gd name="T27" fmla="*/ 23 h 41"/>
              <a:gd name="T28" fmla="*/ 17 w 31"/>
              <a:gd name="T29" fmla="*/ 29 h 41"/>
              <a:gd name="T30" fmla="*/ 12 w 31"/>
              <a:gd name="T31" fmla="*/ 32 h 41"/>
              <a:gd name="T32" fmla="*/ 7 w 31"/>
              <a:gd name="T33" fmla="*/ 38 h 41"/>
              <a:gd name="T34" fmla="*/ 2 w 31"/>
              <a:gd name="T35" fmla="*/ 38 h 41"/>
              <a:gd name="T36" fmla="*/ 0 w 31"/>
              <a:gd name="T37" fmla="*/ 41 h 41"/>
              <a:gd name="T38" fmla="*/ 0 w 31"/>
              <a:gd name="T39" fmla="*/ 41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1" h="41">
                <a:moveTo>
                  <a:pt x="0" y="41"/>
                </a:moveTo>
                <a:lnTo>
                  <a:pt x="5" y="35"/>
                </a:lnTo>
                <a:lnTo>
                  <a:pt x="7" y="29"/>
                </a:lnTo>
                <a:lnTo>
                  <a:pt x="12" y="23"/>
                </a:lnTo>
                <a:lnTo>
                  <a:pt x="14" y="17"/>
                </a:lnTo>
                <a:lnTo>
                  <a:pt x="17" y="8"/>
                </a:lnTo>
                <a:lnTo>
                  <a:pt x="17" y="0"/>
                </a:lnTo>
                <a:lnTo>
                  <a:pt x="24" y="6"/>
                </a:lnTo>
                <a:lnTo>
                  <a:pt x="29" y="8"/>
                </a:lnTo>
                <a:lnTo>
                  <a:pt x="29" y="11"/>
                </a:lnTo>
                <a:lnTo>
                  <a:pt x="31" y="14"/>
                </a:lnTo>
                <a:lnTo>
                  <a:pt x="29" y="14"/>
                </a:lnTo>
                <a:lnTo>
                  <a:pt x="29" y="17"/>
                </a:lnTo>
                <a:lnTo>
                  <a:pt x="24" y="23"/>
                </a:lnTo>
                <a:lnTo>
                  <a:pt x="17" y="29"/>
                </a:lnTo>
                <a:lnTo>
                  <a:pt x="12" y="32"/>
                </a:lnTo>
                <a:lnTo>
                  <a:pt x="7" y="38"/>
                </a:lnTo>
                <a:lnTo>
                  <a:pt x="2" y="38"/>
                </a:lnTo>
                <a:lnTo>
                  <a:pt x="0" y="41"/>
                </a:lnTo>
                <a:lnTo>
                  <a:pt x="0" y="4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2" name="Freeform 279">
            <a:extLst>
              <a:ext uri="{FF2B5EF4-FFF2-40B4-BE49-F238E27FC236}">
                <a16:creationId xmlns:a16="http://schemas.microsoft.com/office/drawing/2014/main" xmlns="" id="{83CC2D15-3FA7-4917-B980-EFD9040E39AC}"/>
              </a:ext>
            </a:extLst>
          </p:cNvPr>
          <p:cNvSpPr>
            <a:spLocks/>
          </p:cNvSpPr>
          <p:nvPr/>
        </p:nvSpPr>
        <p:spPr bwMode="auto">
          <a:xfrm>
            <a:off x="2550631" y="4644786"/>
            <a:ext cx="193342" cy="893048"/>
          </a:xfrm>
          <a:custGeom>
            <a:avLst/>
            <a:gdLst>
              <a:gd name="T0" fmla="*/ 34 w 34"/>
              <a:gd name="T1" fmla="*/ 3 h 86"/>
              <a:gd name="T2" fmla="*/ 34 w 34"/>
              <a:gd name="T3" fmla="*/ 15 h 86"/>
              <a:gd name="T4" fmla="*/ 34 w 34"/>
              <a:gd name="T5" fmla="*/ 27 h 86"/>
              <a:gd name="T6" fmla="*/ 34 w 34"/>
              <a:gd name="T7" fmla="*/ 38 h 86"/>
              <a:gd name="T8" fmla="*/ 34 w 34"/>
              <a:gd name="T9" fmla="*/ 50 h 86"/>
              <a:gd name="T10" fmla="*/ 32 w 34"/>
              <a:gd name="T11" fmla="*/ 62 h 86"/>
              <a:gd name="T12" fmla="*/ 29 w 34"/>
              <a:gd name="T13" fmla="*/ 71 h 86"/>
              <a:gd name="T14" fmla="*/ 29 w 34"/>
              <a:gd name="T15" fmla="*/ 77 h 86"/>
              <a:gd name="T16" fmla="*/ 29 w 34"/>
              <a:gd name="T17" fmla="*/ 80 h 86"/>
              <a:gd name="T18" fmla="*/ 27 w 34"/>
              <a:gd name="T19" fmla="*/ 83 h 86"/>
              <a:gd name="T20" fmla="*/ 27 w 34"/>
              <a:gd name="T21" fmla="*/ 83 h 86"/>
              <a:gd name="T22" fmla="*/ 22 w 34"/>
              <a:gd name="T23" fmla="*/ 86 h 86"/>
              <a:gd name="T24" fmla="*/ 17 w 34"/>
              <a:gd name="T25" fmla="*/ 86 h 86"/>
              <a:gd name="T26" fmla="*/ 12 w 34"/>
              <a:gd name="T27" fmla="*/ 86 h 86"/>
              <a:gd name="T28" fmla="*/ 10 w 34"/>
              <a:gd name="T29" fmla="*/ 83 h 86"/>
              <a:gd name="T30" fmla="*/ 5 w 34"/>
              <a:gd name="T31" fmla="*/ 77 h 86"/>
              <a:gd name="T32" fmla="*/ 3 w 34"/>
              <a:gd name="T33" fmla="*/ 74 h 86"/>
              <a:gd name="T34" fmla="*/ 0 w 34"/>
              <a:gd name="T35" fmla="*/ 68 h 86"/>
              <a:gd name="T36" fmla="*/ 3 w 34"/>
              <a:gd name="T37" fmla="*/ 59 h 86"/>
              <a:gd name="T38" fmla="*/ 3 w 34"/>
              <a:gd name="T39" fmla="*/ 53 h 86"/>
              <a:gd name="T40" fmla="*/ 3 w 34"/>
              <a:gd name="T41" fmla="*/ 47 h 86"/>
              <a:gd name="T42" fmla="*/ 3 w 34"/>
              <a:gd name="T43" fmla="*/ 41 h 86"/>
              <a:gd name="T44" fmla="*/ 3 w 34"/>
              <a:gd name="T45" fmla="*/ 35 h 86"/>
              <a:gd name="T46" fmla="*/ 3 w 34"/>
              <a:gd name="T47" fmla="*/ 27 h 86"/>
              <a:gd name="T48" fmla="*/ 3 w 34"/>
              <a:gd name="T49" fmla="*/ 21 h 86"/>
              <a:gd name="T50" fmla="*/ 3 w 34"/>
              <a:gd name="T51" fmla="*/ 15 h 86"/>
              <a:gd name="T52" fmla="*/ 0 w 34"/>
              <a:gd name="T53" fmla="*/ 12 h 86"/>
              <a:gd name="T54" fmla="*/ 0 w 34"/>
              <a:gd name="T55" fmla="*/ 6 h 86"/>
              <a:gd name="T56" fmla="*/ 0 w 34"/>
              <a:gd name="T57" fmla="*/ 3 h 86"/>
              <a:gd name="T58" fmla="*/ 3 w 34"/>
              <a:gd name="T59" fmla="*/ 0 h 86"/>
              <a:gd name="T60" fmla="*/ 3 w 34"/>
              <a:gd name="T61" fmla="*/ 0 h 86"/>
              <a:gd name="T62" fmla="*/ 5 w 34"/>
              <a:gd name="T63" fmla="*/ 0 h 86"/>
              <a:gd name="T64" fmla="*/ 7 w 34"/>
              <a:gd name="T65" fmla="*/ 0 h 86"/>
              <a:gd name="T66" fmla="*/ 10 w 34"/>
              <a:gd name="T67" fmla="*/ 0 h 86"/>
              <a:gd name="T68" fmla="*/ 15 w 34"/>
              <a:gd name="T69" fmla="*/ 0 h 86"/>
              <a:gd name="T70" fmla="*/ 19 w 34"/>
              <a:gd name="T71" fmla="*/ 0 h 86"/>
              <a:gd name="T72" fmla="*/ 27 w 34"/>
              <a:gd name="T73" fmla="*/ 3 h 86"/>
              <a:gd name="T74" fmla="*/ 34 w 34"/>
              <a:gd name="T75" fmla="*/ 3 h 86"/>
              <a:gd name="T76" fmla="*/ 34 w 34"/>
              <a:gd name="T77" fmla="*/ 3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4" h="86">
                <a:moveTo>
                  <a:pt x="34" y="3"/>
                </a:moveTo>
                <a:lnTo>
                  <a:pt x="34" y="15"/>
                </a:lnTo>
                <a:lnTo>
                  <a:pt x="34" y="27"/>
                </a:lnTo>
                <a:lnTo>
                  <a:pt x="34" y="38"/>
                </a:lnTo>
                <a:lnTo>
                  <a:pt x="34" y="50"/>
                </a:lnTo>
                <a:lnTo>
                  <a:pt x="32" y="62"/>
                </a:lnTo>
                <a:lnTo>
                  <a:pt x="29" y="71"/>
                </a:lnTo>
                <a:lnTo>
                  <a:pt x="29" y="77"/>
                </a:lnTo>
                <a:lnTo>
                  <a:pt x="29" y="80"/>
                </a:lnTo>
                <a:lnTo>
                  <a:pt x="27" y="83"/>
                </a:lnTo>
                <a:lnTo>
                  <a:pt x="27" y="83"/>
                </a:lnTo>
                <a:lnTo>
                  <a:pt x="22" y="86"/>
                </a:lnTo>
                <a:lnTo>
                  <a:pt x="17" y="86"/>
                </a:lnTo>
                <a:lnTo>
                  <a:pt x="12" y="86"/>
                </a:lnTo>
                <a:lnTo>
                  <a:pt x="10" y="83"/>
                </a:lnTo>
                <a:lnTo>
                  <a:pt x="5" y="77"/>
                </a:lnTo>
                <a:lnTo>
                  <a:pt x="3" y="74"/>
                </a:lnTo>
                <a:lnTo>
                  <a:pt x="0" y="68"/>
                </a:lnTo>
                <a:lnTo>
                  <a:pt x="3" y="59"/>
                </a:lnTo>
                <a:lnTo>
                  <a:pt x="3" y="53"/>
                </a:lnTo>
                <a:lnTo>
                  <a:pt x="3" y="47"/>
                </a:lnTo>
                <a:lnTo>
                  <a:pt x="3" y="41"/>
                </a:lnTo>
                <a:lnTo>
                  <a:pt x="3" y="35"/>
                </a:lnTo>
                <a:lnTo>
                  <a:pt x="3" y="27"/>
                </a:lnTo>
                <a:lnTo>
                  <a:pt x="3" y="21"/>
                </a:lnTo>
                <a:lnTo>
                  <a:pt x="3" y="15"/>
                </a:lnTo>
                <a:lnTo>
                  <a:pt x="0" y="12"/>
                </a:lnTo>
                <a:lnTo>
                  <a:pt x="0" y="6"/>
                </a:lnTo>
                <a:lnTo>
                  <a:pt x="0" y="3"/>
                </a:lnTo>
                <a:lnTo>
                  <a:pt x="3" y="0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10" y="0"/>
                </a:lnTo>
                <a:lnTo>
                  <a:pt x="15" y="0"/>
                </a:lnTo>
                <a:lnTo>
                  <a:pt x="19" y="0"/>
                </a:lnTo>
                <a:lnTo>
                  <a:pt x="27" y="3"/>
                </a:lnTo>
                <a:lnTo>
                  <a:pt x="34" y="3"/>
                </a:lnTo>
                <a:lnTo>
                  <a:pt x="34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3" name="Freeform 280">
            <a:extLst>
              <a:ext uri="{FF2B5EF4-FFF2-40B4-BE49-F238E27FC236}">
                <a16:creationId xmlns:a16="http://schemas.microsoft.com/office/drawing/2014/main" xmlns="" id="{E2B7000D-22A2-4868-A1C7-A0FD914E58BE}"/>
              </a:ext>
            </a:extLst>
          </p:cNvPr>
          <p:cNvSpPr>
            <a:spLocks/>
          </p:cNvSpPr>
          <p:nvPr/>
        </p:nvSpPr>
        <p:spPr bwMode="auto">
          <a:xfrm>
            <a:off x="2357288" y="4862853"/>
            <a:ext cx="705131" cy="1100733"/>
          </a:xfrm>
          <a:custGeom>
            <a:avLst/>
            <a:gdLst>
              <a:gd name="T0" fmla="*/ 85 w 124"/>
              <a:gd name="T1" fmla="*/ 29 h 106"/>
              <a:gd name="T2" fmla="*/ 87 w 124"/>
              <a:gd name="T3" fmla="*/ 23 h 106"/>
              <a:gd name="T4" fmla="*/ 87 w 124"/>
              <a:gd name="T5" fmla="*/ 17 h 106"/>
              <a:gd name="T6" fmla="*/ 87 w 124"/>
              <a:gd name="T7" fmla="*/ 12 h 106"/>
              <a:gd name="T8" fmla="*/ 85 w 124"/>
              <a:gd name="T9" fmla="*/ 12 h 106"/>
              <a:gd name="T10" fmla="*/ 85 w 124"/>
              <a:gd name="T11" fmla="*/ 9 h 106"/>
              <a:gd name="T12" fmla="*/ 85 w 124"/>
              <a:gd name="T13" fmla="*/ 9 h 106"/>
              <a:gd name="T14" fmla="*/ 85 w 124"/>
              <a:gd name="T15" fmla="*/ 6 h 106"/>
              <a:gd name="T16" fmla="*/ 85 w 124"/>
              <a:gd name="T17" fmla="*/ 3 h 106"/>
              <a:gd name="T18" fmla="*/ 87 w 124"/>
              <a:gd name="T19" fmla="*/ 3 h 106"/>
              <a:gd name="T20" fmla="*/ 92 w 124"/>
              <a:gd name="T21" fmla="*/ 0 h 106"/>
              <a:gd name="T22" fmla="*/ 97 w 124"/>
              <a:gd name="T23" fmla="*/ 0 h 106"/>
              <a:gd name="T24" fmla="*/ 104 w 124"/>
              <a:gd name="T25" fmla="*/ 3 h 106"/>
              <a:gd name="T26" fmla="*/ 111 w 124"/>
              <a:gd name="T27" fmla="*/ 3 h 106"/>
              <a:gd name="T28" fmla="*/ 116 w 124"/>
              <a:gd name="T29" fmla="*/ 6 h 106"/>
              <a:gd name="T30" fmla="*/ 121 w 124"/>
              <a:gd name="T31" fmla="*/ 6 h 106"/>
              <a:gd name="T32" fmla="*/ 124 w 124"/>
              <a:gd name="T33" fmla="*/ 9 h 106"/>
              <a:gd name="T34" fmla="*/ 124 w 124"/>
              <a:gd name="T35" fmla="*/ 12 h 106"/>
              <a:gd name="T36" fmla="*/ 124 w 124"/>
              <a:gd name="T37" fmla="*/ 14 h 106"/>
              <a:gd name="T38" fmla="*/ 124 w 124"/>
              <a:gd name="T39" fmla="*/ 20 h 106"/>
              <a:gd name="T40" fmla="*/ 121 w 124"/>
              <a:gd name="T41" fmla="*/ 26 h 106"/>
              <a:gd name="T42" fmla="*/ 119 w 124"/>
              <a:gd name="T43" fmla="*/ 35 h 106"/>
              <a:gd name="T44" fmla="*/ 116 w 124"/>
              <a:gd name="T45" fmla="*/ 44 h 106"/>
              <a:gd name="T46" fmla="*/ 111 w 124"/>
              <a:gd name="T47" fmla="*/ 50 h 106"/>
              <a:gd name="T48" fmla="*/ 107 w 124"/>
              <a:gd name="T49" fmla="*/ 59 h 106"/>
              <a:gd name="T50" fmla="*/ 99 w 124"/>
              <a:gd name="T51" fmla="*/ 65 h 106"/>
              <a:gd name="T52" fmla="*/ 92 w 124"/>
              <a:gd name="T53" fmla="*/ 71 h 106"/>
              <a:gd name="T54" fmla="*/ 82 w 124"/>
              <a:gd name="T55" fmla="*/ 76 h 106"/>
              <a:gd name="T56" fmla="*/ 75 w 124"/>
              <a:gd name="T57" fmla="*/ 82 h 106"/>
              <a:gd name="T58" fmla="*/ 66 w 124"/>
              <a:gd name="T59" fmla="*/ 88 h 106"/>
              <a:gd name="T60" fmla="*/ 56 w 124"/>
              <a:gd name="T61" fmla="*/ 94 h 106"/>
              <a:gd name="T62" fmla="*/ 44 w 124"/>
              <a:gd name="T63" fmla="*/ 97 h 106"/>
              <a:gd name="T64" fmla="*/ 34 w 124"/>
              <a:gd name="T65" fmla="*/ 100 h 106"/>
              <a:gd name="T66" fmla="*/ 27 w 124"/>
              <a:gd name="T67" fmla="*/ 103 h 106"/>
              <a:gd name="T68" fmla="*/ 22 w 124"/>
              <a:gd name="T69" fmla="*/ 103 h 106"/>
              <a:gd name="T70" fmla="*/ 17 w 124"/>
              <a:gd name="T71" fmla="*/ 103 h 106"/>
              <a:gd name="T72" fmla="*/ 15 w 124"/>
              <a:gd name="T73" fmla="*/ 106 h 106"/>
              <a:gd name="T74" fmla="*/ 8 w 124"/>
              <a:gd name="T75" fmla="*/ 106 h 106"/>
              <a:gd name="T76" fmla="*/ 3 w 124"/>
              <a:gd name="T77" fmla="*/ 106 h 106"/>
              <a:gd name="T78" fmla="*/ 0 w 124"/>
              <a:gd name="T79" fmla="*/ 103 h 106"/>
              <a:gd name="T80" fmla="*/ 0 w 124"/>
              <a:gd name="T81" fmla="*/ 103 h 106"/>
              <a:gd name="T82" fmla="*/ 3 w 124"/>
              <a:gd name="T83" fmla="*/ 103 h 106"/>
              <a:gd name="T84" fmla="*/ 5 w 124"/>
              <a:gd name="T85" fmla="*/ 100 h 106"/>
              <a:gd name="T86" fmla="*/ 8 w 124"/>
              <a:gd name="T87" fmla="*/ 97 h 106"/>
              <a:gd name="T88" fmla="*/ 12 w 124"/>
              <a:gd name="T89" fmla="*/ 94 h 106"/>
              <a:gd name="T90" fmla="*/ 17 w 124"/>
              <a:gd name="T91" fmla="*/ 91 h 106"/>
              <a:gd name="T92" fmla="*/ 24 w 124"/>
              <a:gd name="T93" fmla="*/ 88 h 106"/>
              <a:gd name="T94" fmla="*/ 39 w 124"/>
              <a:gd name="T95" fmla="*/ 82 h 106"/>
              <a:gd name="T96" fmla="*/ 51 w 124"/>
              <a:gd name="T97" fmla="*/ 73 h 106"/>
              <a:gd name="T98" fmla="*/ 61 w 124"/>
              <a:gd name="T99" fmla="*/ 68 h 106"/>
              <a:gd name="T100" fmla="*/ 68 w 124"/>
              <a:gd name="T101" fmla="*/ 59 h 106"/>
              <a:gd name="T102" fmla="*/ 75 w 124"/>
              <a:gd name="T103" fmla="*/ 53 h 106"/>
              <a:gd name="T104" fmla="*/ 80 w 124"/>
              <a:gd name="T105" fmla="*/ 47 h 106"/>
              <a:gd name="T106" fmla="*/ 82 w 124"/>
              <a:gd name="T107" fmla="*/ 38 h 106"/>
              <a:gd name="T108" fmla="*/ 85 w 124"/>
              <a:gd name="T109" fmla="*/ 29 h 106"/>
              <a:gd name="T110" fmla="*/ 85 w 124"/>
              <a:gd name="T111" fmla="*/ 29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4" h="106">
                <a:moveTo>
                  <a:pt x="85" y="29"/>
                </a:moveTo>
                <a:lnTo>
                  <a:pt x="87" y="23"/>
                </a:lnTo>
                <a:lnTo>
                  <a:pt x="87" y="17"/>
                </a:lnTo>
                <a:lnTo>
                  <a:pt x="87" y="12"/>
                </a:lnTo>
                <a:lnTo>
                  <a:pt x="85" y="12"/>
                </a:lnTo>
                <a:lnTo>
                  <a:pt x="85" y="9"/>
                </a:lnTo>
                <a:lnTo>
                  <a:pt x="85" y="9"/>
                </a:lnTo>
                <a:lnTo>
                  <a:pt x="85" y="6"/>
                </a:lnTo>
                <a:lnTo>
                  <a:pt x="85" y="3"/>
                </a:lnTo>
                <a:lnTo>
                  <a:pt x="87" y="3"/>
                </a:lnTo>
                <a:lnTo>
                  <a:pt x="92" y="0"/>
                </a:lnTo>
                <a:lnTo>
                  <a:pt x="97" y="0"/>
                </a:lnTo>
                <a:lnTo>
                  <a:pt x="104" y="3"/>
                </a:lnTo>
                <a:lnTo>
                  <a:pt x="111" y="3"/>
                </a:lnTo>
                <a:lnTo>
                  <a:pt x="116" y="6"/>
                </a:lnTo>
                <a:lnTo>
                  <a:pt x="121" y="6"/>
                </a:lnTo>
                <a:lnTo>
                  <a:pt x="124" y="9"/>
                </a:lnTo>
                <a:lnTo>
                  <a:pt x="124" y="12"/>
                </a:lnTo>
                <a:lnTo>
                  <a:pt x="124" y="14"/>
                </a:lnTo>
                <a:lnTo>
                  <a:pt x="124" y="20"/>
                </a:lnTo>
                <a:lnTo>
                  <a:pt x="121" y="26"/>
                </a:lnTo>
                <a:lnTo>
                  <a:pt x="119" y="35"/>
                </a:lnTo>
                <a:lnTo>
                  <a:pt x="116" y="44"/>
                </a:lnTo>
                <a:lnTo>
                  <a:pt x="111" y="50"/>
                </a:lnTo>
                <a:lnTo>
                  <a:pt x="107" y="59"/>
                </a:lnTo>
                <a:lnTo>
                  <a:pt x="99" y="65"/>
                </a:lnTo>
                <a:lnTo>
                  <a:pt x="92" y="71"/>
                </a:lnTo>
                <a:lnTo>
                  <a:pt x="82" y="76"/>
                </a:lnTo>
                <a:lnTo>
                  <a:pt x="75" y="82"/>
                </a:lnTo>
                <a:lnTo>
                  <a:pt x="66" y="88"/>
                </a:lnTo>
                <a:lnTo>
                  <a:pt x="56" y="94"/>
                </a:lnTo>
                <a:lnTo>
                  <a:pt x="44" y="97"/>
                </a:lnTo>
                <a:lnTo>
                  <a:pt x="34" y="100"/>
                </a:lnTo>
                <a:lnTo>
                  <a:pt x="27" y="103"/>
                </a:lnTo>
                <a:lnTo>
                  <a:pt x="22" y="103"/>
                </a:lnTo>
                <a:lnTo>
                  <a:pt x="17" y="103"/>
                </a:lnTo>
                <a:lnTo>
                  <a:pt x="15" y="106"/>
                </a:lnTo>
                <a:lnTo>
                  <a:pt x="8" y="106"/>
                </a:lnTo>
                <a:lnTo>
                  <a:pt x="3" y="106"/>
                </a:lnTo>
                <a:lnTo>
                  <a:pt x="0" y="103"/>
                </a:lnTo>
                <a:lnTo>
                  <a:pt x="0" y="103"/>
                </a:lnTo>
                <a:lnTo>
                  <a:pt x="3" y="103"/>
                </a:lnTo>
                <a:lnTo>
                  <a:pt x="5" y="100"/>
                </a:lnTo>
                <a:lnTo>
                  <a:pt x="8" y="97"/>
                </a:lnTo>
                <a:lnTo>
                  <a:pt x="12" y="94"/>
                </a:lnTo>
                <a:lnTo>
                  <a:pt x="17" y="91"/>
                </a:lnTo>
                <a:lnTo>
                  <a:pt x="24" y="88"/>
                </a:lnTo>
                <a:lnTo>
                  <a:pt x="39" y="82"/>
                </a:lnTo>
                <a:lnTo>
                  <a:pt x="51" y="73"/>
                </a:lnTo>
                <a:lnTo>
                  <a:pt x="61" y="68"/>
                </a:lnTo>
                <a:lnTo>
                  <a:pt x="68" y="59"/>
                </a:lnTo>
                <a:lnTo>
                  <a:pt x="75" y="53"/>
                </a:lnTo>
                <a:lnTo>
                  <a:pt x="80" y="47"/>
                </a:lnTo>
                <a:lnTo>
                  <a:pt x="82" y="38"/>
                </a:lnTo>
                <a:lnTo>
                  <a:pt x="85" y="29"/>
                </a:lnTo>
                <a:lnTo>
                  <a:pt x="85" y="2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4" name="Freeform 281">
            <a:extLst>
              <a:ext uri="{FF2B5EF4-FFF2-40B4-BE49-F238E27FC236}">
                <a16:creationId xmlns:a16="http://schemas.microsoft.com/office/drawing/2014/main" xmlns="" id="{627288B3-A49C-4C2F-94AB-51BE17D3B3D3}"/>
              </a:ext>
            </a:extLst>
          </p:cNvPr>
          <p:cNvSpPr>
            <a:spLocks/>
          </p:cNvSpPr>
          <p:nvPr/>
        </p:nvSpPr>
        <p:spPr bwMode="auto">
          <a:xfrm>
            <a:off x="2920257" y="5537834"/>
            <a:ext cx="494731" cy="456908"/>
          </a:xfrm>
          <a:custGeom>
            <a:avLst/>
            <a:gdLst>
              <a:gd name="T0" fmla="*/ 51 w 87"/>
              <a:gd name="T1" fmla="*/ 6 h 44"/>
              <a:gd name="T2" fmla="*/ 56 w 87"/>
              <a:gd name="T3" fmla="*/ 8 h 44"/>
              <a:gd name="T4" fmla="*/ 61 w 87"/>
              <a:gd name="T5" fmla="*/ 11 h 44"/>
              <a:gd name="T6" fmla="*/ 71 w 87"/>
              <a:gd name="T7" fmla="*/ 14 h 44"/>
              <a:gd name="T8" fmla="*/ 78 w 87"/>
              <a:gd name="T9" fmla="*/ 17 h 44"/>
              <a:gd name="T10" fmla="*/ 83 w 87"/>
              <a:gd name="T11" fmla="*/ 20 h 44"/>
              <a:gd name="T12" fmla="*/ 85 w 87"/>
              <a:gd name="T13" fmla="*/ 23 h 44"/>
              <a:gd name="T14" fmla="*/ 85 w 87"/>
              <a:gd name="T15" fmla="*/ 29 h 44"/>
              <a:gd name="T16" fmla="*/ 87 w 87"/>
              <a:gd name="T17" fmla="*/ 32 h 44"/>
              <a:gd name="T18" fmla="*/ 85 w 87"/>
              <a:gd name="T19" fmla="*/ 35 h 44"/>
              <a:gd name="T20" fmla="*/ 85 w 87"/>
              <a:gd name="T21" fmla="*/ 38 h 44"/>
              <a:gd name="T22" fmla="*/ 83 w 87"/>
              <a:gd name="T23" fmla="*/ 41 h 44"/>
              <a:gd name="T24" fmla="*/ 78 w 87"/>
              <a:gd name="T25" fmla="*/ 44 h 44"/>
              <a:gd name="T26" fmla="*/ 75 w 87"/>
              <a:gd name="T27" fmla="*/ 44 h 44"/>
              <a:gd name="T28" fmla="*/ 71 w 87"/>
              <a:gd name="T29" fmla="*/ 44 h 44"/>
              <a:gd name="T30" fmla="*/ 66 w 87"/>
              <a:gd name="T31" fmla="*/ 41 h 44"/>
              <a:gd name="T32" fmla="*/ 61 w 87"/>
              <a:gd name="T33" fmla="*/ 38 h 44"/>
              <a:gd name="T34" fmla="*/ 51 w 87"/>
              <a:gd name="T35" fmla="*/ 32 h 44"/>
              <a:gd name="T36" fmla="*/ 42 w 87"/>
              <a:gd name="T37" fmla="*/ 26 h 44"/>
              <a:gd name="T38" fmla="*/ 29 w 87"/>
              <a:gd name="T39" fmla="*/ 20 h 44"/>
              <a:gd name="T40" fmla="*/ 15 w 87"/>
              <a:gd name="T41" fmla="*/ 11 h 44"/>
              <a:gd name="T42" fmla="*/ 0 w 87"/>
              <a:gd name="T43" fmla="*/ 0 h 44"/>
              <a:gd name="T44" fmla="*/ 12 w 87"/>
              <a:gd name="T45" fmla="*/ 0 h 44"/>
              <a:gd name="T46" fmla="*/ 25 w 87"/>
              <a:gd name="T47" fmla="*/ 3 h 44"/>
              <a:gd name="T48" fmla="*/ 39 w 87"/>
              <a:gd name="T49" fmla="*/ 6 h 44"/>
              <a:gd name="T50" fmla="*/ 51 w 87"/>
              <a:gd name="T51" fmla="*/ 6 h 44"/>
              <a:gd name="T52" fmla="*/ 51 w 87"/>
              <a:gd name="T53" fmla="*/ 6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87" h="44">
                <a:moveTo>
                  <a:pt x="51" y="6"/>
                </a:moveTo>
                <a:lnTo>
                  <a:pt x="56" y="8"/>
                </a:lnTo>
                <a:lnTo>
                  <a:pt x="61" y="11"/>
                </a:lnTo>
                <a:lnTo>
                  <a:pt x="71" y="14"/>
                </a:lnTo>
                <a:lnTo>
                  <a:pt x="78" y="17"/>
                </a:lnTo>
                <a:lnTo>
                  <a:pt x="83" y="20"/>
                </a:lnTo>
                <a:lnTo>
                  <a:pt x="85" y="23"/>
                </a:lnTo>
                <a:lnTo>
                  <a:pt x="85" y="29"/>
                </a:lnTo>
                <a:lnTo>
                  <a:pt x="87" y="32"/>
                </a:lnTo>
                <a:lnTo>
                  <a:pt x="85" y="35"/>
                </a:lnTo>
                <a:lnTo>
                  <a:pt x="85" y="38"/>
                </a:lnTo>
                <a:lnTo>
                  <a:pt x="83" y="41"/>
                </a:lnTo>
                <a:lnTo>
                  <a:pt x="78" y="44"/>
                </a:lnTo>
                <a:lnTo>
                  <a:pt x="75" y="44"/>
                </a:lnTo>
                <a:lnTo>
                  <a:pt x="71" y="44"/>
                </a:lnTo>
                <a:lnTo>
                  <a:pt x="66" y="41"/>
                </a:lnTo>
                <a:lnTo>
                  <a:pt x="61" y="38"/>
                </a:lnTo>
                <a:lnTo>
                  <a:pt x="51" y="32"/>
                </a:lnTo>
                <a:lnTo>
                  <a:pt x="42" y="26"/>
                </a:lnTo>
                <a:lnTo>
                  <a:pt x="29" y="20"/>
                </a:lnTo>
                <a:lnTo>
                  <a:pt x="15" y="11"/>
                </a:lnTo>
                <a:lnTo>
                  <a:pt x="0" y="0"/>
                </a:lnTo>
                <a:lnTo>
                  <a:pt x="12" y="0"/>
                </a:lnTo>
                <a:lnTo>
                  <a:pt x="25" y="3"/>
                </a:lnTo>
                <a:lnTo>
                  <a:pt x="39" y="6"/>
                </a:lnTo>
                <a:lnTo>
                  <a:pt x="51" y="6"/>
                </a:lnTo>
                <a:lnTo>
                  <a:pt x="51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5" name="Freeform 283">
            <a:extLst>
              <a:ext uri="{FF2B5EF4-FFF2-40B4-BE49-F238E27FC236}">
                <a16:creationId xmlns:a16="http://schemas.microsoft.com/office/drawing/2014/main" xmlns="" id="{A3B1F33A-BD6B-435D-A6A3-3092CBE4981E}"/>
              </a:ext>
            </a:extLst>
          </p:cNvPr>
          <p:cNvSpPr>
            <a:spLocks/>
          </p:cNvSpPr>
          <p:nvPr/>
        </p:nvSpPr>
        <p:spPr bwMode="auto">
          <a:xfrm>
            <a:off x="1794322" y="4457868"/>
            <a:ext cx="369627" cy="186917"/>
          </a:xfrm>
          <a:custGeom>
            <a:avLst/>
            <a:gdLst>
              <a:gd name="T0" fmla="*/ 65 w 65"/>
              <a:gd name="T1" fmla="*/ 3 h 18"/>
              <a:gd name="T2" fmla="*/ 63 w 65"/>
              <a:gd name="T3" fmla="*/ 6 h 18"/>
              <a:gd name="T4" fmla="*/ 63 w 65"/>
              <a:gd name="T5" fmla="*/ 9 h 18"/>
              <a:gd name="T6" fmla="*/ 58 w 65"/>
              <a:gd name="T7" fmla="*/ 12 h 18"/>
              <a:gd name="T8" fmla="*/ 51 w 65"/>
              <a:gd name="T9" fmla="*/ 12 h 18"/>
              <a:gd name="T10" fmla="*/ 48 w 65"/>
              <a:gd name="T11" fmla="*/ 15 h 18"/>
              <a:gd name="T12" fmla="*/ 44 w 65"/>
              <a:gd name="T13" fmla="*/ 15 h 18"/>
              <a:gd name="T14" fmla="*/ 39 w 65"/>
              <a:gd name="T15" fmla="*/ 15 h 18"/>
              <a:gd name="T16" fmla="*/ 32 w 65"/>
              <a:gd name="T17" fmla="*/ 15 h 18"/>
              <a:gd name="T18" fmla="*/ 24 w 65"/>
              <a:gd name="T19" fmla="*/ 15 h 18"/>
              <a:gd name="T20" fmla="*/ 17 w 65"/>
              <a:gd name="T21" fmla="*/ 18 h 18"/>
              <a:gd name="T22" fmla="*/ 0 w 65"/>
              <a:gd name="T23" fmla="*/ 18 h 18"/>
              <a:gd name="T24" fmla="*/ 0 w 65"/>
              <a:gd name="T25" fmla="*/ 6 h 18"/>
              <a:gd name="T26" fmla="*/ 10 w 65"/>
              <a:gd name="T27" fmla="*/ 6 h 18"/>
              <a:gd name="T28" fmla="*/ 17 w 65"/>
              <a:gd name="T29" fmla="*/ 3 h 18"/>
              <a:gd name="T30" fmla="*/ 27 w 65"/>
              <a:gd name="T31" fmla="*/ 3 h 18"/>
              <a:gd name="T32" fmla="*/ 32 w 65"/>
              <a:gd name="T33" fmla="*/ 0 h 18"/>
              <a:gd name="T34" fmla="*/ 39 w 65"/>
              <a:gd name="T35" fmla="*/ 0 h 18"/>
              <a:gd name="T36" fmla="*/ 44 w 65"/>
              <a:gd name="T37" fmla="*/ 0 h 18"/>
              <a:gd name="T38" fmla="*/ 48 w 65"/>
              <a:gd name="T39" fmla="*/ 0 h 18"/>
              <a:gd name="T40" fmla="*/ 51 w 65"/>
              <a:gd name="T41" fmla="*/ 0 h 18"/>
              <a:gd name="T42" fmla="*/ 58 w 65"/>
              <a:gd name="T43" fmla="*/ 0 h 18"/>
              <a:gd name="T44" fmla="*/ 63 w 65"/>
              <a:gd name="T45" fmla="*/ 0 h 18"/>
              <a:gd name="T46" fmla="*/ 63 w 65"/>
              <a:gd name="T47" fmla="*/ 3 h 18"/>
              <a:gd name="T48" fmla="*/ 65 w 65"/>
              <a:gd name="T49" fmla="*/ 3 h 18"/>
              <a:gd name="T50" fmla="*/ 65 w 65"/>
              <a:gd name="T51" fmla="*/ 3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5" h="18">
                <a:moveTo>
                  <a:pt x="65" y="3"/>
                </a:moveTo>
                <a:lnTo>
                  <a:pt x="63" y="6"/>
                </a:lnTo>
                <a:lnTo>
                  <a:pt x="63" y="9"/>
                </a:lnTo>
                <a:lnTo>
                  <a:pt x="58" y="12"/>
                </a:lnTo>
                <a:lnTo>
                  <a:pt x="51" y="12"/>
                </a:lnTo>
                <a:lnTo>
                  <a:pt x="48" y="15"/>
                </a:lnTo>
                <a:lnTo>
                  <a:pt x="44" y="15"/>
                </a:lnTo>
                <a:lnTo>
                  <a:pt x="39" y="15"/>
                </a:lnTo>
                <a:lnTo>
                  <a:pt x="32" y="15"/>
                </a:lnTo>
                <a:lnTo>
                  <a:pt x="24" y="15"/>
                </a:lnTo>
                <a:lnTo>
                  <a:pt x="17" y="18"/>
                </a:lnTo>
                <a:lnTo>
                  <a:pt x="0" y="18"/>
                </a:lnTo>
                <a:lnTo>
                  <a:pt x="0" y="6"/>
                </a:lnTo>
                <a:lnTo>
                  <a:pt x="10" y="6"/>
                </a:lnTo>
                <a:lnTo>
                  <a:pt x="17" y="3"/>
                </a:lnTo>
                <a:lnTo>
                  <a:pt x="27" y="3"/>
                </a:lnTo>
                <a:lnTo>
                  <a:pt x="32" y="0"/>
                </a:lnTo>
                <a:lnTo>
                  <a:pt x="39" y="0"/>
                </a:lnTo>
                <a:lnTo>
                  <a:pt x="44" y="0"/>
                </a:lnTo>
                <a:lnTo>
                  <a:pt x="48" y="0"/>
                </a:lnTo>
                <a:lnTo>
                  <a:pt x="51" y="0"/>
                </a:lnTo>
                <a:lnTo>
                  <a:pt x="58" y="0"/>
                </a:lnTo>
                <a:lnTo>
                  <a:pt x="63" y="0"/>
                </a:lnTo>
                <a:lnTo>
                  <a:pt x="63" y="3"/>
                </a:lnTo>
                <a:lnTo>
                  <a:pt x="65" y="3"/>
                </a:lnTo>
                <a:lnTo>
                  <a:pt x="65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6" name="Freeform 284">
            <a:extLst>
              <a:ext uri="{FF2B5EF4-FFF2-40B4-BE49-F238E27FC236}">
                <a16:creationId xmlns:a16="http://schemas.microsoft.com/office/drawing/2014/main" xmlns="" id="{06B66928-AFCC-4C5A-ACDA-5A771740E680}"/>
              </a:ext>
            </a:extLst>
          </p:cNvPr>
          <p:cNvSpPr>
            <a:spLocks/>
          </p:cNvSpPr>
          <p:nvPr/>
        </p:nvSpPr>
        <p:spPr bwMode="auto">
          <a:xfrm>
            <a:off x="1862560" y="4800546"/>
            <a:ext cx="318447" cy="93462"/>
          </a:xfrm>
          <a:custGeom>
            <a:avLst/>
            <a:gdLst>
              <a:gd name="T0" fmla="*/ 0 w 56"/>
              <a:gd name="T1" fmla="*/ 6 h 9"/>
              <a:gd name="T2" fmla="*/ 29 w 56"/>
              <a:gd name="T3" fmla="*/ 3 h 9"/>
              <a:gd name="T4" fmla="*/ 56 w 56"/>
              <a:gd name="T5" fmla="*/ 0 h 9"/>
              <a:gd name="T6" fmla="*/ 56 w 56"/>
              <a:gd name="T7" fmla="*/ 6 h 9"/>
              <a:gd name="T8" fmla="*/ 51 w 56"/>
              <a:gd name="T9" fmla="*/ 6 h 9"/>
              <a:gd name="T10" fmla="*/ 46 w 56"/>
              <a:gd name="T11" fmla="*/ 6 h 9"/>
              <a:gd name="T12" fmla="*/ 41 w 56"/>
              <a:gd name="T13" fmla="*/ 6 h 9"/>
              <a:gd name="T14" fmla="*/ 34 w 56"/>
              <a:gd name="T15" fmla="*/ 9 h 9"/>
              <a:gd name="T16" fmla="*/ 27 w 56"/>
              <a:gd name="T17" fmla="*/ 9 h 9"/>
              <a:gd name="T18" fmla="*/ 20 w 56"/>
              <a:gd name="T19" fmla="*/ 9 h 9"/>
              <a:gd name="T20" fmla="*/ 10 w 56"/>
              <a:gd name="T21" fmla="*/ 9 h 9"/>
              <a:gd name="T22" fmla="*/ 0 w 56"/>
              <a:gd name="T23" fmla="*/ 9 h 9"/>
              <a:gd name="T24" fmla="*/ 0 w 56"/>
              <a:gd name="T25" fmla="*/ 6 h 9"/>
              <a:gd name="T26" fmla="*/ 0 w 56"/>
              <a:gd name="T27" fmla="*/ 6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56" h="9">
                <a:moveTo>
                  <a:pt x="0" y="6"/>
                </a:moveTo>
                <a:lnTo>
                  <a:pt x="29" y="3"/>
                </a:lnTo>
                <a:lnTo>
                  <a:pt x="56" y="0"/>
                </a:lnTo>
                <a:lnTo>
                  <a:pt x="56" y="6"/>
                </a:lnTo>
                <a:lnTo>
                  <a:pt x="51" y="6"/>
                </a:lnTo>
                <a:lnTo>
                  <a:pt x="46" y="6"/>
                </a:lnTo>
                <a:lnTo>
                  <a:pt x="41" y="6"/>
                </a:lnTo>
                <a:lnTo>
                  <a:pt x="34" y="9"/>
                </a:lnTo>
                <a:lnTo>
                  <a:pt x="27" y="9"/>
                </a:lnTo>
                <a:lnTo>
                  <a:pt x="20" y="9"/>
                </a:lnTo>
                <a:lnTo>
                  <a:pt x="10" y="9"/>
                </a:lnTo>
                <a:lnTo>
                  <a:pt x="0" y="9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7" name="Freeform 285">
            <a:extLst>
              <a:ext uri="{FF2B5EF4-FFF2-40B4-BE49-F238E27FC236}">
                <a16:creationId xmlns:a16="http://schemas.microsoft.com/office/drawing/2014/main" xmlns="" id="{6F27B0EC-A07F-403C-BA5E-772EEE011B75}"/>
              </a:ext>
            </a:extLst>
          </p:cNvPr>
          <p:cNvSpPr>
            <a:spLocks/>
          </p:cNvSpPr>
          <p:nvPr/>
        </p:nvSpPr>
        <p:spPr bwMode="auto">
          <a:xfrm>
            <a:off x="1191548" y="4956314"/>
            <a:ext cx="1330651" cy="394603"/>
          </a:xfrm>
          <a:custGeom>
            <a:avLst/>
            <a:gdLst>
              <a:gd name="T0" fmla="*/ 113 w 234"/>
              <a:gd name="T1" fmla="*/ 29 h 38"/>
              <a:gd name="T2" fmla="*/ 99 w 234"/>
              <a:gd name="T3" fmla="*/ 32 h 38"/>
              <a:gd name="T4" fmla="*/ 87 w 234"/>
              <a:gd name="T5" fmla="*/ 32 h 38"/>
              <a:gd name="T6" fmla="*/ 75 w 234"/>
              <a:gd name="T7" fmla="*/ 35 h 38"/>
              <a:gd name="T8" fmla="*/ 65 w 234"/>
              <a:gd name="T9" fmla="*/ 35 h 38"/>
              <a:gd name="T10" fmla="*/ 58 w 234"/>
              <a:gd name="T11" fmla="*/ 38 h 38"/>
              <a:gd name="T12" fmla="*/ 50 w 234"/>
              <a:gd name="T13" fmla="*/ 38 h 38"/>
              <a:gd name="T14" fmla="*/ 43 w 234"/>
              <a:gd name="T15" fmla="*/ 38 h 38"/>
              <a:gd name="T16" fmla="*/ 38 w 234"/>
              <a:gd name="T17" fmla="*/ 38 h 38"/>
              <a:gd name="T18" fmla="*/ 29 w 234"/>
              <a:gd name="T19" fmla="*/ 38 h 38"/>
              <a:gd name="T20" fmla="*/ 21 w 234"/>
              <a:gd name="T21" fmla="*/ 38 h 38"/>
              <a:gd name="T22" fmla="*/ 17 w 234"/>
              <a:gd name="T23" fmla="*/ 38 h 38"/>
              <a:gd name="T24" fmla="*/ 12 w 234"/>
              <a:gd name="T25" fmla="*/ 35 h 38"/>
              <a:gd name="T26" fmla="*/ 7 w 234"/>
              <a:gd name="T27" fmla="*/ 35 h 38"/>
              <a:gd name="T28" fmla="*/ 2 w 234"/>
              <a:gd name="T29" fmla="*/ 32 h 38"/>
              <a:gd name="T30" fmla="*/ 0 w 234"/>
              <a:gd name="T31" fmla="*/ 29 h 38"/>
              <a:gd name="T32" fmla="*/ 0 w 234"/>
              <a:gd name="T33" fmla="*/ 26 h 38"/>
              <a:gd name="T34" fmla="*/ 36 w 234"/>
              <a:gd name="T35" fmla="*/ 23 h 38"/>
              <a:gd name="T36" fmla="*/ 70 w 234"/>
              <a:gd name="T37" fmla="*/ 17 h 38"/>
              <a:gd name="T38" fmla="*/ 104 w 234"/>
              <a:gd name="T39" fmla="*/ 14 h 38"/>
              <a:gd name="T40" fmla="*/ 138 w 234"/>
              <a:gd name="T41" fmla="*/ 8 h 38"/>
              <a:gd name="T42" fmla="*/ 152 w 234"/>
              <a:gd name="T43" fmla="*/ 8 h 38"/>
              <a:gd name="T44" fmla="*/ 167 w 234"/>
              <a:gd name="T45" fmla="*/ 5 h 38"/>
              <a:gd name="T46" fmla="*/ 176 w 234"/>
              <a:gd name="T47" fmla="*/ 3 h 38"/>
              <a:gd name="T48" fmla="*/ 188 w 234"/>
              <a:gd name="T49" fmla="*/ 3 h 38"/>
              <a:gd name="T50" fmla="*/ 196 w 234"/>
              <a:gd name="T51" fmla="*/ 3 h 38"/>
              <a:gd name="T52" fmla="*/ 203 w 234"/>
              <a:gd name="T53" fmla="*/ 0 h 38"/>
              <a:gd name="T54" fmla="*/ 208 w 234"/>
              <a:gd name="T55" fmla="*/ 0 h 38"/>
              <a:gd name="T56" fmla="*/ 210 w 234"/>
              <a:gd name="T57" fmla="*/ 0 h 38"/>
              <a:gd name="T58" fmla="*/ 213 w 234"/>
              <a:gd name="T59" fmla="*/ 0 h 38"/>
              <a:gd name="T60" fmla="*/ 215 w 234"/>
              <a:gd name="T61" fmla="*/ 0 h 38"/>
              <a:gd name="T62" fmla="*/ 225 w 234"/>
              <a:gd name="T63" fmla="*/ 3 h 38"/>
              <a:gd name="T64" fmla="*/ 227 w 234"/>
              <a:gd name="T65" fmla="*/ 3 h 38"/>
              <a:gd name="T66" fmla="*/ 232 w 234"/>
              <a:gd name="T67" fmla="*/ 3 h 38"/>
              <a:gd name="T68" fmla="*/ 232 w 234"/>
              <a:gd name="T69" fmla="*/ 5 h 38"/>
              <a:gd name="T70" fmla="*/ 234 w 234"/>
              <a:gd name="T71" fmla="*/ 8 h 38"/>
              <a:gd name="T72" fmla="*/ 232 w 234"/>
              <a:gd name="T73" fmla="*/ 8 h 38"/>
              <a:gd name="T74" fmla="*/ 232 w 234"/>
              <a:gd name="T75" fmla="*/ 8 h 38"/>
              <a:gd name="T76" fmla="*/ 229 w 234"/>
              <a:gd name="T77" fmla="*/ 11 h 38"/>
              <a:gd name="T78" fmla="*/ 225 w 234"/>
              <a:gd name="T79" fmla="*/ 11 h 38"/>
              <a:gd name="T80" fmla="*/ 220 w 234"/>
              <a:gd name="T81" fmla="*/ 11 h 38"/>
              <a:gd name="T82" fmla="*/ 215 w 234"/>
              <a:gd name="T83" fmla="*/ 14 h 38"/>
              <a:gd name="T84" fmla="*/ 210 w 234"/>
              <a:gd name="T85" fmla="*/ 14 h 38"/>
              <a:gd name="T86" fmla="*/ 203 w 234"/>
              <a:gd name="T87" fmla="*/ 17 h 38"/>
              <a:gd name="T88" fmla="*/ 193 w 234"/>
              <a:gd name="T89" fmla="*/ 17 h 38"/>
              <a:gd name="T90" fmla="*/ 186 w 234"/>
              <a:gd name="T91" fmla="*/ 17 h 38"/>
              <a:gd name="T92" fmla="*/ 176 w 234"/>
              <a:gd name="T93" fmla="*/ 20 h 38"/>
              <a:gd name="T94" fmla="*/ 164 w 234"/>
              <a:gd name="T95" fmla="*/ 23 h 38"/>
              <a:gd name="T96" fmla="*/ 154 w 234"/>
              <a:gd name="T97" fmla="*/ 23 h 38"/>
              <a:gd name="T98" fmla="*/ 140 w 234"/>
              <a:gd name="T99" fmla="*/ 26 h 38"/>
              <a:gd name="T100" fmla="*/ 128 w 234"/>
              <a:gd name="T101" fmla="*/ 29 h 38"/>
              <a:gd name="T102" fmla="*/ 113 w 234"/>
              <a:gd name="T103" fmla="*/ 29 h 38"/>
              <a:gd name="T104" fmla="*/ 113 w 234"/>
              <a:gd name="T105" fmla="*/ 29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34" h="38">
                <a:moveTo>
                  <a:pt x="113" y="29"/>
                </a:moveTo>
                <a:lnTo>
                  <a:pt x="99" y="32"/>
                </a:lnTo>
                <a:lnTo>
                  <a:pt x="87" y="32"/>
                </a:lnTo>
                <a:lnTo>
                  <a:pt x="75" y="35"/>
                </a:lnTo>
                <a:lnTo>
                  <a:pt x="65" y="35"/>
                </a:lnTo>
                <a:lnTo>
                  <a:pt x="58" y="38"/>
                </a:lnTo>
                <a:lnTo>
                  <a:pt x="50" y="38"/>
                </a:lnTo>
                <a:lnTo>
                  <a:pt x="43" y="38"/>
                </a:lnTo>
                <a:lnTo>
                  <a:pt x="38" y="38"/>
                </a:lnTo>
                <a:lnTo>
                  <a:pt x="29" y="38"/>
                </a:lnTo>
                <a:lnTo>
                  <a:pt x="21" y="38"/>
                </a:lnTo>
                <a:lnTo>
                  <a:pt x="17" y="38"/>
                </a:lnTo>
                <a:lnTo>
                  <a:pt x="12" y="35"/>
                </a:lnTo>
                <a:lnTo>
                  <a:pt x="7" y="35"/>
                </a:lnTo>
                <a:lnTo>
                  <a:pt x="2" y="32"/>
                </a:lnTo>
                <a:lnTo>
                  <a:pt x="0" y="29"/>
                </a:lnTo>
                <a:lnTo>
                  <a:pt x="0" y="26"/>
                </a:lnTo>
                <a:lnTo>
                  <a:pt x="36" y="23"/>
                </a:lnTo>
                <a:lnTo>
                  <a:pt x="70" y="17"/>
                </a:lnTo>
                <a:lnTo>
                  <a:pt x="104" y="14"/>
                </a:lnTo>
                <a:lnTo>
                  <a:pt x="138" y="8"/>
                </a:lnTo>
                <a:lnTo>
                  <a:pt x="152" y="8"/>
                </a:lnTo>
                <a:lnTo>
                  <a:pt x="167" y="5"/>
                </a:lnTo>
                <a:lnTo>
                  <a:pt x="176" y="3"/>
                </a:lnTo>
                <a:lnTo>
                  <a:pt x="188" y="3"/>
                </a:lnTo>
                <a:lnTo>
                  <a:pt x="196" y="3"/>
                </a:lnTo>
                <a:lnTo>
                  <a:pt x="203" y="0"/>
                </a:lnTo>
                <a:lnTo>
                  <a:pt x="208" y="0"/>
                </a:lnTo>
                <a:lnTo>
                  <a:pt x="210" y="0"/>
                </a:lnTo>
                <a:lnTo>
                  <a:pt x="213" y="0"/>
                </a:lnTo>
                <a:lnTo>
                  <a:pt x="215" y="0"/>
                </a:lnTo>
                <a:lnTo>
                  <a:pt x="225" y="3"/>
                </a:lnTo>
                <a:lnTo>
                  <a:pt x="227" y="3"/>
                </a:lnTo>
                <a:lnTo>
                  <a:pt x="232" y="3"/>
                </a:lnTo>
                <a:lnTo>
                  <a:pt x="232" y="5"/>
                </a:lnTo>
                <a:lnTo>
                  <a:pt x="234" y="8"/>
                </a:lnTo>
                <a:lnTo>
                  <a:pt x="232" y="8"/>
                </a:lnTo>
                <a:lnTo>
                  <a:pt x="232" y="8"/>
                </a:lnTo>
                <a:lnTo>
                  <a:pt x="229" y="11"/>
                </a:lnTo>
                <a:lnTo>
                  <a:pt x="225" y="11"/>
                </a:lnTo>
                <a:lnTo>
                  <a:pt x="220" y="11"/>
                </a:lnTo>
                <a:lnTo>
                  <a:pt x="215" y="14"/>
                </a:lnTo>
                <a:lnTo>
                  <a:pt x="210" y="14"/>
                </a:lnTo>
                <a:lnTo>
                  <a:pt x="203" y="17"/>
                </a:lnTo>
                <a:lnTo>
                  <a:pt x="193" y="17"/>
                </a:lnTo>
                <a:lnTo>
                  <a:pt x="186" y="17"/>
                </a:lnTo>
                <a:lnTo>
                  <a:pt x="176" y="20"/>
                </a:lnTo>
                <a:lnTo>
                  <a:pt x="164" y="23"/>
                </a:lnTo>
                <a:lnTo>
                  <a:pt x="154" y="23"/>
                </a:lnTo>
                <a:lnTo>
                  <a:pt x="140" y="26"/>
                </a:lnTo>
                <a:lnTo>
                  <a:pt x="128" y="29"/>
                </a:lnTo>
                <a:lnTo>
                  <a:pt x="113" y="29"/>
                </a:lnTo>
                <a:lnTo>
                  <a:pt x="113" y="2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8" name="Freeform 286">
            <a:extLst>
              <a:ext uri="{FF2B5EF4-FFF2-40B4-BE49-F238E27FC236}">
                <a16:creationId xmlns:a16="http://schemas.microsoft.com/office/drawing/2014/main" xmlns="" id="{54CF2F1B-15F7-4AAE-B5CD-8A6C80762586}"/>
              </a:ext>
            </a:extLst>
          </p:cNvPr>
          <p:cNvSpPr>
            <a:spLocks/>
          </p:cNvSpPr>
          <p:nvPr/>
        </p:nvSpPr>
        <p:spPr bwMode="auto">
          <a:xfrm>
            <a:off x="1947857" y="5163999"/>
            <a:ext cx="119420" cy="612676"/>
          </a:xfrm>
          <a:custGeom>
            <a:avLst/>
            <a:gdLst>
              <a:gd name="T0" fmla="*/ 0 w 21"/>
              <a:gd name="T1" fmla="*/ 0 h 59"/>
              <a:gd name="T2" fmla="*/ 2 w 21"/>
              <a:gd name="T3" fmla="*/ 0 h 59"/>
              <a:gd name="T4" fmla="*/ 5 w 21"/>
              <a:gd name="T5" fmla="*/ 0 h 59"/>
              <a:gd name="T6" fmla="*/ 9 w 21"/>
              <a:gd name="T7" fmla="*/ 0 h 59"/>
              <a:gd name="T8" fmla="*/ 14 w 21"/>
              <a:gd name="T9" fmla="*/ 3 h 59"/>
              <a:gd name="T10" fmla="*/ 17 w 21"/>
              <a:gd name="T11" fmla="*/ 6 h 59"/>
              <a:gd name="T12" fmla="*/ 21 w 21"/>
              <a:gd name="T13" fmla="*/ 9 h 59"/>
              <a:gd name="T14" fmla="*/ 21 w 21"/>
              <a:gd name="T15" fmla="*/ 12 h 59"/>
              <a:gd name="T16" fmla="*/ 21 w 21"/>
              <a:gd name="T17" fmla="*/ 15 h 59"/>
              <a:gd name="T18" fmla="*/ 21 w 21"/>
              <a:gd name="T19" fmla="*/ 18 h 59"/>
              <a:gd name="T20" fmla="*/ 19 w 21"/>
              <a:gd name="T21" fmla="*/ 21 h 59"/>
              <a:gd name="T22" fmla="*/ 19 w 21"/>
              <a:gd name="T23" fmla="*/ 24 h 59"/>
              <a:gd name="T24" fmla="*/ 19 w 21"/>
              <a:gd name="T25" fmla="*/ 30 h 59"/>
              <a:gd name="T26" fmla="*/ 19 w 21"/>
              <a:gd name="T27" fmla="*/ 36 h 59"/>
              <a:gd name="T28" fmla="*/ 19 w 21"/>
              <a:gd name="T29" fmla="*/ 42 h 59"/>
              <a:gd name="T30" fmla="*/ 17 w 21"/>
              <a:gd name="T31" fmla="*/ 50 h 59"/>
              <a:gd name="T32" fmla="*/ 17 w 21"/>
              <a:gd name="T33" fmla="*/ 59 h 59"/>
              <a:gd name="T34" fmla="*/ 9 w 21"/>
              <a:gd name="T35" fmla="*/ 56 h 59"/>
              <a:gd name="T36" fmla="*/ 9 w 21"/>
              <a:gd name="T37" fmla="*/ 47 h 59"/>
              <a:gd name="T38" fmla="*/ 9 w 21"/>
              <a:gd name="T39" fmla="*/ 39 h 59"/>
              <a:gd name="T40" fmla="*/ 9 w 21"/>
              <a:gd name="T41" fmla="*/ 30 h 59"/>
              <a:gd name="T42" fmla="*/ 7 w 21"/>
              <a:gd name="T43" fmla="*/ 24 h 59"/>
              <a:gd name="T44" fmla="*/ 7 w 21"/>
              <a:gd name="T45" fmla="*/ 15 h 59"/>
              <a:gd name="T46" fmla="*/ 5 w 21"/>
              <a:gd name="T47" fmla="*/ 9 h 59"/>
              <a:gd name="T48" fmla="*/ 2 w 21"/>
              <a:gd name="T49" fmla="*/ 6 h 59"/>
              <a:gd name="T50" fmla="*/ 0 w 21"/>
              <a:gd name="T51" fmla="*/ 0 h 59"/>
              <a:gd name="T52" fmla="*/ 0 w 21"/>
              <a:gd name="T53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1" h="59">
                <a:moveTo>
                  <a:pt x="0" y="0"/>
                </a:moveTo>
                <a:lnTo>
                  <a:pt x="2" y="0"/>
                </a:lnTo>
                <a:lnTo>
                  <a:pt x="5" y="0"/>
                </a:lnTo>
                <a:lnTo>
                  <a:pt x="9" y="0"/>
                </a:lnTo>
                <a:lnTo>
                  <a:pt x="14" y="3"/>
                </a:lnTo>
                <a:lnTo>
                  <a:pt x="17" y="6"/>
                </a:lnTo>
                <a:lnTo>
                  <a:pt x="21" y="9"/>
                </a:lnTo>
                <a:lnTo>
                  <a:pt x="21" y="12"/>
                </a:lnTo>
                <a:lnTo>
                  <a:pt x="21" y="15"/>
                </a:lnTo>
                <a:lnTo>
                  <a:pt x="21" y="18"/>
                </a:lnTo>
                <a:lnTo>
                  <a:pt x="19" y="21"/>
                </a:lnTo>
                <a:lnTo>
                  <a:pt x="19" y="24"/>
                </a:lnTo>
                <a:lnTo>
                  <a:pt x="19" y="30"/>
                </a:lnTo>
                <a:lnTo>
                  <a:pt x="19" y="36"/>
                </a:lnTo>
                <a:lnTo>
                  <a:pt x="19" y="42"/>
                </a:lnTo>
                <a:lnTo>
                  <a:pt x="17" y="50"/>
                </a:lnTo>
                <a:lnTo>
                  <a:pt x="17" y="59"/>
                </a:lnTo>
                <a:lnTo>
                  <a:pt x="9" y="56"/>
                </a:lnTo>
                <a:lnTo>
                  <a:pt x="9" y="47"/>
                </a:lnTo>
                <a:lnTo>
                  <a:pt x="9" y="39"/>
                </a:lnTo>
                <a:lnTo>
                  <a:pt x="9" y="30"/>
                </a:lnTo>
                <a:lnTo>
                  <a:pt x="7" y="24"/>
                </a:lnTo>
                <a:lnTo>
                  <a:pt x="7" y="15"/>
                </a:lnTo>
                <a:lnTo>
                  <a:pt x="5" y="9"/>
                </a:lnTo>
                <a:lnTo>
                  <a:pt x="2" y="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9" name="Freeform 287">
            <a:extLst>
              <a:ext uri="{FF2B5EF4-FFF2-40B4-BE49-F238E27FC236}">
                <a16:creationId xmlns:a16="http://schemas.microsoft.com/office/drawing/2014/main" xmlns="" id="{C4CEE421-B3EA-4481-A94F-755EC754157A}"/>
              </a:ext>
            </a:extLst>
          </p:cNvPr>
          <p:cNvSpPr>
            <a:spLocks/>
          </p:cNvSpPr>
          <p:nvPr/>
        </p:nvSpPr>
        <p:spPr bwMode="auto">
          <a:xfrm>
            <a:off x="2016095" y="5288611"/>
            <a:ext cx="426492" cy="218073"/>
          </a:xfrm>
          <a:custGeom>
            <a:avLst/>
            <a:gdLst>
              <a:gd name="T0" fmla="*/ 0 w 75"/>
              <a:gd name="T1" fmla="*/ 21 h 21"/>
              <a:gd name="T2" fmla="*/ 0 w 75"/>
              <a:gd name="T3" fmla="*/ 6 h 21"/>
              <a:gd name="T4" fmla="*/ 12 w 75"/>
              <a:gd name="T5" fmla="*/ 6 h 21"/>
              <a:gd name="T6" fmla="*/ 24 w 75"/>
              <a:gd name="T7" fmla="*/ 6 h 21"/>
              <a:gd name="T8" fmla="*/ 34 w 75"/>
              <a:gd name="T9" fmla="*/ 3 h 21"/>
              <a:gd name="T10" fmla="*/ 41 w 75"/>
              <a:gd name="T11" fmla="*/ 3 h 21"/>
              <a:gd name="T12" fmla="*/ 48 w 75"/>
              <a:gd name="T13" fmla="*/ 0 h 21"/>
              <a:gd name="T14" fmla="*/ 53 w 75"/>
              <a:gd name="T15" fmla="*/ 0 h 21"/>
              <a:gd name="T16" fmla="*/ 60 w 75"/>
              <a:gd name="T17" fmla="*/ 0 h 21"/>
              <a:gd name="T18" fmla="*/ 65 w 75"/>
              <a:gd name="T19" fmla="*/ 3 h 21"/>
              <a:gd name="T20" fmla="*/ 70 w 75"/>
              <a:gd name="T21" fmla="*/ 6 h 21"/>
              <a:gd name="T22" fmla="*/ 72 w 75"/>
              <a:gd name="T23" fmla="*/ 9 h 21"/>
              <a:gd name="T24" fmla="*/ 75 w 75"/>
              <a:gd name="T25" fmla="*/ 9 h 21"/>
              <a:gd name="T26" fmla="*/ 75 w 75"/>
              <a:gd name="T27" fmla="*/ 12 h 21"/>
              <a:gd name="T28" fmla="*/ 72 w 75"/>
              <a:gd name="T29" fmla="*/ 15 h 21"/>
              <a:gd name="T30" fmla="*/ 70 w 75"/>
              <a:gd name="T31" fmla="*/ 15 h 21"/>
              <a:gd name="T32" fmla="*/ 63 w 75"/>
              <a:gd name="T33" fmla="*/ 18 h 21"/>
              <a:gd name="T34" fmla="*/ 60 w 75"/>
              <a:gd name="T35" fmla="*/ 18 h 21"/>
              <a:gd name="T36" fmla="*/ 55 w 75"/>
              <a:gd name="T37" fmla="*/ 18 h 21"/>
              <a:gd name="T38" fmla="*/ 43 w 75"/>
              <a:gd name="T39" fmla="*/ 21 h 21"/>
              <a:gd name="T40" fmla="*/ 31 w 75"/>
              <a:gd name="T41" fmla="*/ 21 h 21"/>
              <a:gd name="T42" fmla="*/ 17 w 75"/>
              <a:gd name="T43" fmla="*/ 21 h 21"/>
              <a:gd name="T44" fmla="*/ 0 w 75"/>
              <a:gd name="T45" fmla="*/ 21 h 21"/>
              <a:gd name="T46" fmla="*/ 0 w 75"/>
              <a:gd name="T47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5" h="21">
                <a:moveTo>
                  <a:pt x="0" y="21"/>
                </a:moveTo>
                <a:lnTo>
                  <a:pt x="0" y="6"/>
                </a:lnTo>
                <a:lnTo>
                  <a:pt x="12" y="6"/>
                </a:lnTo>
                <a:lnTo>
                  <a:pt x="24" y="6"/>
                </a:lnTo>
                <a:lnTo>
                  <a:pt x="34" y="3"/>
                </a:lnTo>
                <a:lnTo>
                  <a:pt x="41" y="3"/>
                </a:lnTo>
                <a:lnTo>
                  <a:pt x="48" y="0"/>
                </a:lnTo>
                <a:lnTo>
                  <a:pt x="53" y="0"/>
                </a:lnTo>
                <a:lnTo>
                  <a:pt x="60" y="0"/>
                </a:lnTo>
                <a:lnTo>
                  <a:pt x="65" y="3"/>
                </a:lnTo>
                <a:lnTo>
                  <a:pt x="70" y="6"/>
                </a:lnTo>
                <a:lnTo>
                  <a:pt x="72" y="9"/>
                </a:lnTo>
                <a:lnTo>
                  <a:pt x="75" y="9"/>
                </a:lnTo>
                <a:lnTo>
                  <a:pt x="75" y="12"/>
                </a:lnTo>
                <a:lnTo>
                  <a:pt x="72" y="15"/>
                </a:lnTo>
                <a:lnTo>
                  <a:pt x="70" y="15"/>
                </a:lnTo>
                <a:lnTo>
                  <a:pt x="63" y="18"/>
                </a:lnTo>
                <a:lnTo>
                  <a:pt x="60" y="18"/>
                </a:lnTo>
                <a:lnTo>
                  <a:pt x="55" y="18"/>
                </a:lnTo>
                <a:lnTo>
                  <a:pt x="43" y="21"/>
                </a:lnTo>
                <a:lnTo>
                  <a:pt x="31" y="21"/>
                </a:lnTo>
                <a:lnTo>
                  <a:pt x="17" y="21"/>
                </a:lnTo>
                <a:lnTo>
                  <a:pt x="0" y="21"/>
                </a:lnTo>
                <a:lnTo>
                  <a:pt x="0" y="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0" name="Freeform 288">
            <a:extLst>
              <a:ext uri="{FF2B5EF4-FFF2-40B4-BE49-F238E27FC236}">
                <a16:creationId xmlns:a16="http://schemas.microsoft.com/office/drawing/2014/main" xmlns="" id="{34850698-A567-47AA-91C1-8357BEBE09B5}"/>
              </a:ext>
            </a:extLst>
          </p:cNvPr>
          <p:cNvSpPr>
            <a:spLocks/>
          </p:cNvSpPr>
          <p:nvPr/>
        </p:nvSpPr>
        <p:spPr bwMode="auto">
          <a:xfrm>
            <a:off x="1191548" y="5350916"/>
            <a:ext cx="671012" cy="830743"/>
          </a:xfrm>
          <a:custGeom>
            <a:avLst/>
            <a:gdLst>
              <a:gd name="T0" fmla="*/ 34 w 118"/>
              <a:gd name="T1" fmla="*/ 74 h 80"/>
              <a:gd name="T2" fmla="*/ 26 w 118"/>
              <a:gd name="T3" fmla="*/ 77 h 80"/>
              <a:gd name="T4" fmla="*/ 21 w 118"/>
              <a:gd name="T5" fmla="*/ 80 h 80"/>
              <a:gd name="T6" fmla="*/ 14 w 118"/>
              <a:gd name="T7" fmla="*/ 80 h 80"/>
              <a:gd name="T8" fmla="*/ 9 w 118"/>
              <a:gd name="T9" fmla="*/ 80 h 80"/>
              <a:gd name="T10" fmla="*/ 7 w 118"/>
              <a:gd name="T11" fmla="*/ 80 h 80"/>
              <a:gd name="T12" fmla="*/ 2 w 118"/>
              <a:gd name="T13" fmla="*/ 80 h 80"/>
              <a:gd name="T14" fmla="*/ 2 w 118"/>
              <a:gd name="T15" fmla="*/ 80 h 80"/>
              <a:gd name="T16" fmla="*/ 0 w 118"/>
              <a:gd name="T17" fmla="*/ 80 h 80"/>
              <a:gd name="T18" fmla="*/ 0 w 118"/>
              <a:gd name="T19" fmla="*/ 80 h 80"/>
              <a:gd name="T20" fmla="*/ 0 w 118"/>
              <a:gd name="T21" fmla="*/ 77 h 80"/>
              <a:gd name="T22" fmla="*/ 0 w 118"/>
              <a:gd name="T23" fmla="*/ 77 h 80"/>
              <a:gd name="T24" fmla="*/ 2 w 118"/>
              <a:gd name="T25" fmla="*/ 74 h 80"/>
              <a:gd name="T26" fmla="*/ 5 w 118"/>
              <a:gd name="T27" fmla="*/ 74 h 80"/>
              <a:gd name="T28" fmla="*/ 9 w 118"/>
              <a:gd name="T29" fmla="*/ 71 h 80"/>
              <a:gd name="T30" fmla="*/ 14 w 118"/>
              <a:gd name="T31" fmla="*/ 68 h 80"/>
              <a:gd name="T32" fmla="*/ 19 w 118"/>
              <a:gd name="T33" fmla="*/ 65 h 80"/>
              <a:gd name="T34" fmla="*/ 29 w 118"/>
              <a:gd name="T35" fmla="*/ 59 h 80"/>
              <a:gd name="T36" fmla="*/ 38 w 118"/>
              <a:gd name="T37" fmla="*/ 53 h 80"/>
              <a:gd name="T38" fmla="*/ 48 w 118"/>
              <a:gd name="T39" fmla="*/ 47 h 80"/>
              <a:gd name="T40" fmla="*/ 55 w 118"/>
              <a:gd name="T41" fmla="*/ 44 h 80"/>
              <a:gd name="T42" fmla="*/ 60 w 118"/>
              <a:gd name="T43" fmla="*/ 38 h 80"/>
              <a:gd name="T44" fmla="*/ 67 w 118"/>
              <a:gd name="T45" fmla="*/ 32 h 80"/>
              <a:gd name="T46" fmla="*/ 70 w 118"/>
              <a:gd name="T47" fmla="*/ 26 h 80"/>
              <a:gd name="T48" fmla="*/ 75 w 118"/>
              <a:gd name="T49" fmla="*/ 21 h 80"/>
              <a:gd name="T50" fmla="*/ 77 w 118"/>
              <a:gd name="T51" fmla="*/ 18 h 80"/>
              <a:gd name="T52" fmla="*/ 77 w 118"/>
              <a:gd name="T53" fmla="*/ 15 h 80"/>
              <a:gd name="T54" fmla="*/ 77 w 118"/>
              <a:gd name="T55" fmla="*/ 12 h 80"/>
              <a:gd name="T56" fmla="*/ 77 w 118"/>
              <a:gd name="T57" fmla="*/ 9 h 80"/>
              <a:gd name="T58" fmla="*/ 77 w 118"/>
              <a:gd name="T59" fmla="*/ 6 h 80"/>
              <a:gd name="T60" fmla="*/ 77 w 118"/>
              <a:gd name="T61" fmla="*/ 6 h 80"/>
              <a:gd name="T62" fmla="*/ 77 w 118"/>
              <a:gd name="T63" fmla="*/ 3 h 80"/>
              <a:gd name="T64" fmla="*/ 79 w 118"/>
              <a:gd name="T65" fmla="*/ 3 h 80"/>
              <a:gd name="T66" fmla="*/ 82 w 118"/>
              <a:gd name="T67" fmla="*/ 0 h 80"/>
              <a:gd name="T68" fmla="*/ 87 w 118"/>
              <a:gd name="T69" fmla="*/ 0 h 80"/>
              <a:gd name="T70" fmla="*/ 94 w 118"/>
              <a:gd name="T71" fmla="*/ 3 h 80"/>
              <a:gd name="T72" fmla="*/ 101 w 118"/>
              <a:gd name="T73" fmla="*/ 3 h 80"/>
              <a:gd name="T74" fmla="*/ 109 w 118"/>
              <a:gd name="T75" fmla="*/ 6 h 80"/>
              <a:gd name="T76" fmla="*/ 113 w 118"/>
              <a:gd name="T77" fmla="*/ 9 h 80"/>
              <a:gd name="T78" fmla="*/ 116 w 118"/>
              <a:gd name="T79" fmla="*/ 12 h 80"/>
              <a:gd name="T80" fmla="*/ 118 w 118"/>
              <a:gd name="T81" fmla="*/ 12 h 80"/>
              <a:gd name="T82" fmla="*/ 118 w 118"/>
              <a:gd name="T83" fmla="*/ 15 h 80"/>
              <a:gd name="T84" fmla="*/ 116 w 118"/>
              <a:gd name="T85" fmla="*/ 18 h 80"/>
              <a:gd name="T86" fmla="*/ 113 w 118"/>
              <a:gd name="T87" fmla="*/ 21 h 80"/>
              <a:gd name="T88" fmla="*/ 111 w 118"/>
              <a:gd name="T89" fmla="*/ 26 h 80"/>
              <a:gd name="T90" fmla="*/ 106 w 118"/>
              <a:gd name="T91" fmla="*/ 32 h 80"/>
              <a:gd name="T92" fmla="*/ 101 w 118"/>
              <a:gd name="T93" fmla="*/ 38 h 80"/>
              <a:gd name="T94" fmla="*/ 94 w 118"/>
              <a:gd name="T95" fmla="*/ 44 h 80"/>
              <a:gd name="T96" fmla="*/ 87 w 118"/>
              <a:gd name="T97" fmla="*/ 50 h 80"/>
              <a:gd name="T98" fmla="*/ 75 w 118"/>
              <a:gd name="T99" fmla="*/ 56 h 80"/>
              <a:gd name="T100" fmla="*/ 65 w 118"/>
              <a:gd name="T101" fmla="*/ 65 h 80"/>
              <a:gd name="T102" fmla="*/ 50 w 118"/>
              <a:gd name="T103" fmla="*/ 71 h 80"/>
              <a:gd name="T104" fmla="*/ 34 w 118"/>
              <a:gd name="T105" fmla="*/ 74 h 80"/>
              <a:gd name="T106" fmla="*/ 34 w 118"/>
              <a:gd name="T107" fmla="*/ 7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18" h="80">
                <a:moveTo>
                  <a:pt x="34" y="74"/>
                </a:moveTo>
                <a:lnTo>
                  <a:pt x="26" y="77"/>
                </a:lnTo>
                <a:lnTo>
                  <a:pt x="21" y="80"/>
                </a:lnTo>
                <a:lnTo>
                  <a:pt x="14" y="80"/>
                </a:lnTo>
                <a:lnTo>
                  <a:pt x="9" y="80"/>
                </a:lnTo>
                <a:lnTo>
                  <a:pt x="7" y="80"/>
                </a:lnTo>
                <a:lnTo>
                  <a:pt x="2" y="80"/>
                </a:lnTo>
                <a:lnTo>
                  <a:pt x="2" y="80"/>
                </a:lnTo>
                <a:lnTo>
                  <a:pt x="0" y="80"/>
                </a:lnTo>
                <a:lnTo>
                  <a:pt x="0" y="80"/>
                </a:lnTo>
                <a:lnTo>
                  <a:pt x="0" y="77"/>
                </a:lnTo>
                <a:lnTo>
                  <a:pt x="0" y="77"/>
                </a:lnTo>
                <a:lnTo>
                  <a:pt x="2" y="74"/>
                </a:lnTo>
                <a:lnTo>
                  <a:pt x="5" y="74"/>
                </a:lnTo>
                <a:lnTo>
                  <a:pt x="9" y="71"/>
                </a:lnTo>
                <a:lnTo>
                  <a:pt x="14" y="68"/>
                </a:lnTo>
                <a:lnTo>
                  <a:pt x="19" y="65"/>
                </a:lnTo>
                <a:lnTo>
                  <a:pt x="29" y="59"/>
                </a:lnTo>
                <a:lnTo>
                  <a:pt x="38" y="53"/>
                </a:lnTo>
                <a:lnTo>
                  <a:pt x="48" y="47"/>
                </a:lnTo>
                <a:lnTo>
                  <a:pt x="55" y="44"/>
                </a:lnTo>
                <a:lnTo>
                  <a:pt x="60" y="38"/>
                </a:lnTo>
                <a:lnTo>
                  <a:pt x="67" y="32"/>
                </a:lnTo>
                <a:lnTo>
                  <a:pt x="70" y="26"/>
                </a:lnTo>
                <a:lnTo>
                  <a:pt x="75" y="21"/>
                </a:lnTo>
                <a:lnTo>
                  <a:pt x="77" y="18"/>
                </a:lnTo>
                <a:lnTo>
                  <a:pt x="77" y="15"/>
                </a:lnTo>
                <a:lnTo>
                  <a:pt x="77" y="12"/>
                </a:lnTo>
                <a:lnTo>
                  <a:pt x="77" y="9"/>
                </a:lnTo>
                <a:lnTo>
                  <a:pt x="77" y="6"/>
                </a:lnTo>
                <a:lnTo>
                  <a:pt x="77" y="6"/>
                </a:lnTo>
                <a:lnTo>
                  <a:pt x="77" y="3"/>
                </a:lnTo>
                <a:lnTo>
                  <a:pt x="79" y="3"/>
                </a:lnTo>
                <a:lnTo>
                  <a:pt x="82" y="0"/>
                </a:lnTo>
                <a:lnTo>
                  <a:pt x="87" y="0"/>
                </a:lnTo>
                <a:lnTo>
                  <a:pt x="94" y="3"/>
                </a:lnTo>
                <a:lnTo>
                  <a:pt x="101" y="3"/>
                </a:lnTo>
                <a:lnTo>
                  <a:pt x="109" y="6"/>
                </a:lnTo>
                <a:lnTo>
                  <a:pt x="113" y="9"/>
                </a:lnTo>
                <a:lnTo>
                  <a:pt x="116" y="12"/>
                </a:lnTo>
                <a:lnTo>
                  <a:pt x="118" y="12"/>
                </a:lnTo>
                <a:lnTo>
                  <a:pt x="118" y="15"/>
                </a:lnTo>
                <a:lnTo>
                  <a:pt x="116" y="18"/>
                </a:lnTo>
                <a:lnTo>
                  <a:pt x="113" y="21"/>
                </a:lnTo>
                <a:lnTo>
                  <a:pt x="111" y="26"/>
                </a:lnTo>
                <a:lnTo>
                  <a:pt x="106" y="32"/>
                </a:lnTo>
                <a:lnTo>
                  <a:pt x="101" y="38"/>
                </a:lnTo>
                <a:lnTo>
                  <a:pt x="94" y="44"/>
                </a:lnTo>
                <a:lnTo>
                  <a:pt x="87" y="50"/>
                </a:lnTo>
                <a:lnTo>
                  <a:pt x="75" y="56"/>
                </a:lnTo>
                <a:lnTo>
                  <a:pt x="65" y="65"/>
                </a:lnTo>
                <a:lnTo>
                  <a:pt x="50" y="71"/>
                </a:lnTo>
                <a:lnTo>
                  <a:pt x="34" y="74"/>
                </a:lnTo>
                <a:lnTo>
                  <a:pt x="34" y="7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1" name="Freeform 289">
            <a:extLst>
              <a:ext uri="{FF2B5EF4-FFF2-40B4-BE49-F238E27FC236}">
                <a16:creationId xmlns:a16="http://schemas.microsoft.com/office/drawing/2014/main" xmlns="" id="{71D1FEB7-1516-401B-AC78-2D4F964672FC}"/>
              </a:ext>
            </a:extLst>
          </p:cNvPr>
          <p:cNvSpPr>
            <a:spLocks/>
          </p:cNvSpPr>
          <p:nvPr/>
        </p:nvSpPr>
        <p:spPr bwMode="auto">
          <a:xfrm>
            <a:off x="1640783" y="5600139"/>
            <a:ext cx="2160887" cy="820361"/>
          </a:xfrm>
          <a:custGeom>
            <a:avLst/>
            <a:gdLst>
              <a:gd name="T0" fmla="*/ 13 w 380"/>
              <a:gd name="T1" fmla="*/ 0 h 79"/>
              <a:gd name="T2" fmla="*/ 32 w 380"/>
              <a:gd name="T3" fmla="*/ 2 h 79"/>
              <a:gd name="T4" fmla="*/ 54 w 380"/>
              <a:gd name="T5" fmla="*/ 8 h 79"/>
              <a:gd name="T6" fmla="*/ 80 w 380"/>
              <a:gd name="T7" fmla="*/ 14 h 79"/>
              <a:gd name="T8" fmla="*/ 121 w 380"/>
              <a:gd name="T9" fmla="*/ 23 h 79"/>
              <a:gd name="T10" fmla="*/ 177 w 380"/>
              <a:gd name="T11" fmla="*/ 35 h 79"/>
              <a:gd name="T12" fmla="*/ 230 w 380"/>
              <a:gd name="T13" fmla="*/ 44 h 79"/>
              <a:gd name="T14" fmla="*/ 286 w 380"/>
              <a:gd name="T15" fmla="*/ 50 h 79"/>
              <a:gd name="T16" fmla="*/ 332 w 380"/>
              <a:gd name="T17" fmla="*/ 53 h 79"/>
              <a:gd name="T18" fmla="*/ 356 w 380"/>
              <a:gd name="T19" fmla="*/ 53 h 79"/>
              <a:gd name="T20" fmla="*/ 373 w 380"/>
              <a:gd name="T21" fmla="*/ 56 h 79"/>
              <a:gd name="T22" fmla="*/ 380 w 380"/>
              <a:gd name="T23" fmla="*/ 56 h 79"/>
              <a:gd name="T24" fmla="*/ 380 w 380"/>
              <a:gd name="T25" fmla="*/ 59 h 79"/>
              <a:gd name="T26" fmla="*/ 375 w 380"/>
              <a:gd name="T27" fmla="*/ 61 h 79"/>
              <a:gd name="T28" fmla="*/ 368 w 380"/>
              <a:gd name="T29" fmla="*/ 64 h 79"/>
              <a:gd name="T30" fmla="*/ 358 w 380"/>
              <a:gd name="T31" fmla="*/ 67 h 79"/>
              <a:gd name="T32" fmla="*/ 337 w 380"/>
              <a:gd name="T33" fmla="*/ 70 h 79"/>
              <a:gd name="T34" fmla="*/ 310 w 380"/>
              <a:gd name="T35" fmla="*/ 73 h 79"/>
              <a:gd name="T36" fmla="*/ 288 w 380"/>
              <a:gd name="T37" fmla="*/ 76 h 79"/>
              <a:gd name="T38" fmla="*/ 274 w 380"/>
              <a:gd name="T39" fmla="*/ 79 h 79"/>
              <a:gd name="T40" fmla="*/ 259 w 380"/>
              <a:gd name="T41" fmla="*/ 79 h 79"/>
              <a:gd name="T42" fmla="*/ 250 w 380"/>
              <a:gd name="T43" fmla="*/ 76 h 79"/>
              <a:gd name="T44" fmla="*/ 242 w 380"/>
              <a:gd name="T45" fmla="*/ 76 h 79"/>
              <a:gd name="T46" fmla="*/ 237 w 380"/>
              <a:gd name="T47" fmla="*/ 76 h 79"/>
              <a:gd name="T48" fmla="*/ 228 w 380"/>
              <a:gd name="T49" fmla="*/ 73 h 79"/>
              <a:gd name="T50" fmla="*/ 218 w 380"/>
              <a:gd name="T51" fmla="*/ 70 h 79"/>
              <a:gd name="T52" fmla="*/ 204 w 380"/>
              <a:gd name="T53" fmla="*/ 64 h 79"/>
              <a:gd name="T54" fmla="*/ 187 w 380"/>
              <a:gd name="T55" fmla="*/ 61 h 79"/>
              <a:gd name="T56" fmla="*/ 167 w 380"/>
              <a:gd name="T57" fmla="*/ 56 h 79"/>
              <a:gd name="T58" fmla="*/ 146 w 380"/>
              <a:gd name="T59" fmla="*/ 50 h 79"/>
              <a:gd name="T60" fmla="*/ 109 w 380"/>
              <a:gd name="T61" fmla="*/ 38 h 79"/>
              <a:gd name="T62" fmla="*/ 68 w 380"/>
              <a:gd name="T63" fmla="*/ 26 h 79"/>
              <a:gd name="T64" fmla="*/ 34 w 380"/>
              <a:gd name="T65" fmla="*/ 17 h 79"/>
              <a:gd name="T66" fmla="*/ 10 w 380"/>
              <a:gd name="T67" fmla="*/ 14 h 79"/>
              <a:gd name="T68" fmla="*/ 5 w 380"/>
              <a:gd name="T69" fmla="*/ 0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80" h="79">
                <a:moveTo>
                  <a:pt x="5" y="0"/>
                </a:moveTo>
                <a:lnTo>
                  <a:pt x="13" y="0"/>
                </a:lnTo>
                <a:lnTo>
                  <a:pt x="22" y="2"/>
                </a:lnTo>
                <a:lnTo>
                  <a:pt x="32" y="2"/>
                </a:lnTo>
                <a:lnTo>
                  <a:pt x="42" y="5"/>
                </a:lnTo>
                <a:lnTo>
                  <a:pt x="54" y="8"/>
                </a:lnTo>
                <a:lnTo>
                  <a:pt x="66" y="11"/>
                </a:lnTo>
                <a:lnTo>
                  <a:pt x="80" y="14"/>
                </a:lnTo>
                <a:lnTo>
                  <a:pt x="95" y="17"/>
                </a:lnTo>
                <a:lnTo>
                  <a:pt x="121" y="23"/>
                </a:lnTo>
                <a:lnTo>
                  <a:pt x="150" y="29"/>
                </a:lnTo>
                <a:lnTo>
                  <a:pt x="177" y="35"/>
                </a:lnTo>
                <a:lnTo>
                  <a:pt x="204" y="38"/>
                </a:lnTo>
                <a:lnTo>
                  <a:pt x="230" y="44"/>
                </a:lnTo>
                <a:lnTo>
                  <a:pt x="257" y="47"/>
                </a:lnTo>
                <a:lnTo>
                  <a:pt x="286" y="50"/>
                </a:lnTo>
                <a:lnTo>
                  <a:pt x="317" y="50"/>
                </a:lnTo>
                <a:lnTo>
                  <a:pt x="332" y="53"/>
                </a:lnTo>
                <a:lnTo>
                  <a:pt x="346" y="53"/>
                </a:lnTo>
                <a:lnTo>
                  <a:pt x="356" y="53"/>
                </a:lnTo>
                <a:lnTo>
                  <a:pt x="366" y="53"/>
                </a:lnTo>
                <a:lnTo>
                  <a:pt x="373" y="56"/>
                </a:lnTo>
                <a:lnTo>
                  <a:pt x="378" y="56"/>
                </a:lnTo>
                <a:lnTo>
                  <a:pt x="380" y="56"/>
                </a:lnTo>
                <a:lnTo>
                  <a:pt x="380" y="59"/>
                </a:lnTo>
                <a:lnTo>
                  <a:pt x="380" y="59"/>
                </a:lnTo>
                <a:lnTo>
                  <a:pt x="378" y="61"/>
                </a:lnTo>
                <a:lnTo>
                  <a:pt x="375" y="61"/>
                </a:lnTo>
                <a:lnTo>
                  <a:pt x="373" y="64"/>
                </a:lnTo>
                <a:lnTo>
                  <a:pt x="368" y="64"/>
                </a:lnTo>
                <a:lnTo>
                  <a:pt x="363" y="64"/>
                </a:lnTo>
                <a:lnTo>
                  <a:pt x="358" y="67"/>
                </a:lnTo>
                <a:lnTo>
                  <a:pt x="351" y="67"/>
                </a:lnTo>
                <a:lnTo>
                  <a:pt x="337" y="70"/>
                </a:lnTo>
                <a:lnTo>
                  <a:pt x="325" y="73"/>
                </a:lnTo>
                <a:lnTo>
                  <a:pt x="310" y="73"/>
                </a:lnTo>
                <a:lnTo>
                  <a:pt x="300" y="76"/>
                </a:lnTo>
                <a:lnTo>
                  <a:pt x="288" y="76"/>
                </a:lnTo>
                <a:lnTo>
                  <a:pt x="281" y="79"/>
                </a:lnTo>
                <a:lnTo>
                  <a:pt x="274" y="79"/>
                </a:lnTo>
                <a:lnTo>
                  <a:pt x="267" y="79"/>
                </a:lnTo>
                <a:lnTo>
                  <a:pt x="259" y="79"/>
                </a:lnTo>
                <a:lnTo>
                  <a:pt x="254" y="79"/>
                </a:lnTo>
                <a:lnTo>
                  <a:pt x="250" y="76"/>
                </a:lnTo>
                <a:lnTo>
                  <a:pt x="245" y="76"/>
                </a:lnTo>
                <a:lnTo>
                  <a:pt x="242" y="76"/>
                </a:lnTo>
                <a:lnTo>
                  <a:pt x="240" y="76"/>
                </a:lnTo>
                <a:lnTo>
                  <a:pt x="237" y="76"/>
                </a:lnTo>
                <a:lnTo>
                  <a:pt x="233" y="73"/>
                </a:lnTo>
                <a:lnTo>
                  <a:pt x="228" y="73"/>
                </a:lnTo>
                <a:lnTo>
                  <a:pt x="223" y="70"/>
                </a:lnTo>
                <a:lnTo>
                  <a:pt x="218" y="70"/>
                </a:lnTo>
                <a:lnTo>
                  <a:pt x="211" y="67"/>
                </a:lnTo>
                <a:lnTo>
                  <a:pt x="204" y="64"/>
                </a:lnTo>
                <a:lnTo>
                  <a:pt x="196" y="64"/>
                </a:lnTo>
                <a:lnTo>
                  <a:pt x="187" y="61"/>
                </a:lnTo>
                <a:lnTo>
                  <a:pt x="177" y="59"/>
                </a:lnTo>
                <a:lnTo>
                  <a:pt x="167" y="56"/>
                </a:lnTo>
                <a:lnTo>
                  <a:pt x="158" y="53"/>
                </a:lnTo>
                <a:lnTo>
                  <a:pt x="146" y="50"/>
                </a:lnTo>
                <a:lnTo>
                  <a:pt x="134" y="44"/>
                </a:lnTo>
                <a:lnTo>
                  <a:pt x="109" y="38"/>
                </a:lnTo>
                <a:lnTo>
                  <a:pt x="88" y="32"/>
                </a:lnTo>
                <a:lnTo>
                  <a:pt x="68" y="26"/>
                </a:lnTo>
                <a:lnTo>
                  <a:pt x="49" y="20"/>
                </a:lnTo>
                <a:lnTo>
                  <a:pt x="34" y="17"/>
                </a:lnTo>
                <a:lnTo>
                  <a:pt x="22" y="14"/>
                </a:lnTo>
                <a:lnTo>
                  <a:pt x="10" y="14"/>
                </a:lnTo>
                <a:lnTo>
                  <a:pt x="0" y="11"/>
                </a:lnTo>
                <a:lnTo>
                  <a:pt x="5" y="0"/>
                </a:lnTo>
                <a:lnTo>
                  <a:pt x="5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D20B25AC-4883-4989-88F8-B266617B28E3}"/>
              </a:ext>
            </a:extLst>
          </p:cNvPr>
          <p:cNvSpPr/>
          <p:nvPr/>
        </p:nvSpPr>
        <p:spPr>
          <a:xfrm rot="20627535">
            <a:off x="2927751" y="972922"/>
            <a:ext cx="774607" cy="1985541"/>
          </a:xfrm>
          <a:custGeom>
            <a:avLst/>
            <a:gdLst>
              <a:gd name="connsiteX0" fmla="*/ 774607 w 774607"/>
              <a:gd name="connsiteY0" fmla="*/ 55862 h 1985541"/>
              <a:gd name="connsiteX1" fmla="*/ 773166 w 774607"/>
              <a:gd name="connsiteY1" fmla="*/ 60820 h 1985541"/>
              <a:gd name="connsiteX2" fmla="*/ 756785 w 774607"/>
              <a:gd name="connsiteY2" fmla="*/ 56058 h 1985541"/>
              <a:gd name="connsiteX3" fmla="*/ 737168 w 774607"/>
              <a:gd name="connsiteY3" fmla="*/ 82798 h 1985541"/>
              <a:gd name="connsiteX4" fmla="*/ 712091 w 774607"/>
              <a:gd name="connsiteY4" fmla="*/ 107952 h 1985541"/>
              <a:gd name="connsiteX5" fmla="*/ 695373 w 774607"/>
              <a:gd name="connsiteY5" fmla="*/ 124721 h 1985541"/>
              <a:gd name="connsiteX6" fmla="*/ 667062 w 774607"/>
              <a:gd name="connsiteY6" fmla="*/ 181375 h 1985541"/>
              <a:gd name="connsiteX7" fmla="*/ 660592 w 774607"/>
              <a:gd name="connsiteY7" fmla="*/ 244379 h 1985541"/>
              <a:gd name="connsiteX8" fmla="*/ 643201 w 774607"/>
              <a:gd name="connsiteY8" fmla="*/ 304209 h 1985541"/>
              <a:gd name="connsiteX9" fmla="*/ 625810 w 774607"/>
              <a:gd name="connsiteY9" fmla="*/ 364039 h 1985541"/>
              <a:gd name="connsiteX10" fmla="*/ 610645 w 774607"/>
              <a:gd name="connsiteY10" fmla="*/ 456958 h 1985541"/>
              <a:gd name="connsiteX11" fmla="*/ 584559 w 774607"/>
              <a:gd name="connsiteY11" fmla="*/ 546701 h 1985541"/>
              <a:gd name="connsiteX12" fmla="*/ 558472 w 774607"/>
              <a:gd name="connsiteY12" fmla="*/ 636446 h 1985541"/>
              <a:gd name="connsiteX13" fmla="*/ 542970 w 774607"/>
              <a:gd name="connsiteY13" fmla="*/ 750895 h 1985541"/>
              <a:gd name="connsiteX14" fmla="*/ 508188 w 774607"/>
              <a:gd name="connsiteY14" fmla="*/ 870554 h 1985541"/>
              <a:gd name="connsiteX15" fmla="*/ 484329 w 774607"/>
              <a:gd name="connsiteY15" fmla="*/ 993387 h 1985541"/>
              <a:gd name="connsiteX16" fmla="*/ 449547 w 774607"/>
              <a:gd name="connsiteY16" fmla="*/ 1113047 h 1985541"/>
              <a:gd name="connsiteX17" fmla="*/ 431146 w 774607"/>
              <a:gd name="connsiteY17" fmla="*/ 1237467 h 1985541"/>
              <a:gd name="connsiteX18" fmla="*/ 399263 w 774607"/>
              <a:gd name="connsiteY18" fmla="*/ 1347155 h 1985541"/>
              <a:gd name="connsiteX19" fmla="*/ 373176 w 774607"/>
              <a:gd name="connsiteY19" fmla="*/ 1436899 h 1985541"/>
              <a:gd name="connsiteX20" fmla="*/ 347090 w 774607"/>
              <a:gd name="connsiteY20" fmla="*/ 1526643 h 1985541"/>
              <a:gd name="connsiteX21" fmla="*/ 329699 w 774607"/>
              <a:gd name="connsiteY21" fmla="*/ 1586472 h 1985541"/>
              <a:gd name="connsiteX22" fmla="*/ 312309 w 774607"/>
              <a:gd name="connsiteY22" fmla="*/ 1646302 h 1985541"/>
              <a:gd name="connsiteX23" fmla="*/ 294918 w 774607"/>
              <a:gd name="connsiteY23" fmla="*/ 1706132 h 1985541"/>
              <a:gd name="connsiteX24" fmla="*/ 252451 w 774607"/>
              <a:gd name="connsiteY24" fmla="*/ 1791114 h 1985541"/>
              <a:gd name="connsiteX25" fmla="*/ 207757 w 774607"/>
              <a:gd name="connsiteY25" fmla="*/ 1843007 h 1985541"/>
              <a:gd name="connsiteX26" fmla="*/ 182343 w 774607"/>
              <a:gd name="connsiteY26" fmla="*/ 1889691 h 1985541"/>
              <a:gd name="connsiteX27" fmla="*/ 146345 w 774607"/>
              <a:gd name="connsiteY27" fmla="*/ 1911669 h 1985541"/>
              <a:gd name="connsiteX28" fmla="*/ 101651 w 774607"/>
              <a:gd name="connsiteY28" fmla="*/ 1963563 h 1985541"/>
              <a:gd name="connsiteX29" fmla="*/ 65654 w 774607"/>
              <a:gd name="connsiteY29" fmla="*/ 1985541 h 1985541"/>
              <a:gd name="connsiteX30" fmla="*/ 27430 w 774607"/>
              <a:gd name="connsiteY30" fmla="*/ 1974431 h 1985541"/>
              <a:gd name="connsiteX31" fmla="*/ 127 w 774607"/>
              <a:gd name="connsiteY31" fmla="*/ 1966494 h 1985541"/>
              <a:gd name="connsiteX32" fmla="*/ 0 w 774607"/>
              <a:gd name="connsiteY32" fmla="*/ 1966458 h 1985541"/>
              <a:gd name="connsiteX33" fmla="*/ 84013 w 774607"/>
              <a:gd name="connsiteY33" fmla="*/ 1547500 h 1985541"/>
              <a:gd name="connsiteX34" fmla="*/ 91661 w 774607"/>
              <a:gd name="connsiteY34" fmla="*/ 1549723 h 1985541"/>
              <a:gd name="connsiteX35" fmla="*/ 108043 w 774607"/>
              <a:gd name="connsiteY35" fmla="*/ 1554485 h 1985541"/>
              <a:gd name="connsiteX36" fmla="*/ 116739 w 774607"/>
              <a:gd name="connsiteY36" fmla="*/ 1524570 h 1985541"/>
              <a:gd name="connsiteX37" fmla="*/ 125434 w 774607"/>
              <a:gd name="connsiteY37" fmla="*/ 1494656 h 1985541"/>
              <a:gd name="connsiteX38" fmla="*/ 145051 w 774607"/>
              <a:gd name="connsiteY38" fmla="*/ 1467915 h 1985541"/>
              <a:gd name="connsiteX39" fmla="*/ 171137 w 774607"/>
              <a:gd name="connsiteY39" fmla="*/ 1378172 h 1985541"/>
              <a:gd name="connsiteX40" fmla="*/ 197223 w 774607"/>
              <a:gd name="connsiteY40" fmla="*/ 1288427 h 1985541"/>
              <a:gd name="connsiteX41" fmla="*/ 237802 w 774607"/>
              <a:gd name="connsiteY41" fmla="*/ 1148825 h 1985541"/>
              <a:gd name="connsiteX42" fmla="*/ 272583 w 774607"/>
              <a:gd name="connsiteY42" fmla="*/ 1029166 h 1985541"/>
              <a:gd name="connsiteX43" fmla="*/ 316060 w 774607"/>
              <a:gd name="connsiteY43" fmla="*/ 879592 h 1985541"/>
              <a:gd name="connsiteX44" fmla="*/ 339921 w 774607"/>
              <a:gd name="connsiteY44" fmla="*/ 756758 h 1985541"/>
              <a:gd name="connsiteX45" fmla="*/ 380500 w 774607"/>
              <a:gd name="connsiteY45" fmla="*/ 617156 h 1985541"/>
              <a:gd name="connsiteX46" fmla="*/ 398900 w 774607"/>
              <a:gd name="connsiteY46" fmla="*/ 492735 h 1985541"/>
              <a:gd name="connsiteX47" fmla="*/ 422760 w 774607"/>
              <a:gd name="connsiteY47" fmla="*/ 369902 h 1985541"/>
              <a:gd name="connsiteX48" fmla="*/ 446621 w 774607"/>
              <a:gd name="connsiteY48" fmla="*/ 247068 h 1985541"/>
              <a:gd name="connsiteX49" fmla="*/ 481403 w 774607"/>
              <a:gd name="connsiteY49" fmla="*/ 127409 h 1985541"/>
              <a:gd name="connsiteX50" fmla="*/ 488210 w 774607"/>
              <a:gd name="connsiteY50" fmla="*/ 42875 h 1985541"/>
              <a:gd name="connsiteX51" fmla="*/ 496905 w 774607"/>
              <a:gd name="connsiteY51" fmla="*/ 12960 h 1985541"/>
              <a:gd name="connsiteX52" fmla="*/ 496033 w 774607"/>
              <a:gd name="connsiteY52" fmla="*/ 0 h 1985541"/>
              <a:gd name="connsiteX53" fmla="*/ 774607 w 774607"/>
              <a:gd name="connsiteY53" fmla="*/ 55862 h 1985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74607" h="1985541">
                <a:moveTo>
                  <a:pt x="774607" y="55862"/>
                </a:moveTo>
                <a:lnTo>
                  <a:pt x="773166" y="60820"/>
                </a:lnTo>
                <a:lnTo>
                  <a:pt x="756785" y="56058"/>
                </a:lnTo>
                <a:lnTo>
                  <a:pt x="737168" y="82798"/>
                </a:lnTo>
                <a:lnTo>
                  <a:pt x="712091" y="107952"/>
                </a:lnTo>
                <a:lnTo>
                  <a:pt x="695373" y="124721"/>
                </a:lnTo>
                <a:lnTo>
                  <a:pt x="667062" y="181375"/>
                </a:lnTo>
                <a:lnTo>
                  <a:pt x="660592" y="244379"/>
                </a:lnTo>
                <a:lnTo>
                  <a:pt x="643201" y="304209"/>
                </a:lnTo>
                <a:lnTo>
                  <a:pt x="625810" y="364039"/>
                </a:lnTo>
                <a:lnTo>
                  <a:pt x="610645" y="456958"/>
                </a:lnTo>
                <a:lnTo>
                  <a:pt x="584559" y="546701"/>
                </a:lnTo>
                <a:lnTo>
                  <a:pt x="558472" y="636446"/>
                </a:lnTo>
                <a:lnTo>
                  <a:pt x="542970" y="750895"/>
                </a:lnTo>
                <a:lnTo>
                  <a:pt x="508188" y="870554"/>
                </a:lnTo>
                <a:lnTo>
                  <a:pt x="484329" y="993387"/>
                </a:lnTo>
                <a:lnTo>
                  <a:pt x="449547" y="1113047"/>
                </a:lnTo>
                <a:lnTo>
                  <a:pt x="431146" y="1237467"/>
                </a:lnTo>
                <a:lnTo>
                  <a:pt x="399263" y="1347155"/>
                </a:lnTo>
                <a:lnTo>
                  <a:pt x="373176" y="1436899"/>
                </a:lnTo>
                <a:lnTo>
                  <a:pt x="347090" y="1526643"/>
                </a:lnTo>
                <a:lnTo>
                  <a:pt x="329699" y="1586472"/>
                </a:lnTo>
                <a:lnTo>
                  <a:pt x="312309" y="1646302"/>
                </a:lnTo>
                <a:lnTo>
                  <a:pt x="294918" y="1706132"/>
                </a:lnTo>
                <a:lnTo>
                  <a:pt x="252451" y="1791114"/>
                </a:lnTo>
                <a:lnTo>
                  <a:pt x="207757" y="1843007"/>
                </a:lnTo>
                <a:lnTo>
                  <a:pt x="182343" y="1889691"/>
                </a:lnTo>
                <a:lnTo>
                  <a:pt x="146345" y="1911669"/>
                </a:lnTo>
                <a:lnTo>
                  <a:pt x="101651" y="1963563"/>
                </a:lnTo>
                <a:lnTo>
                  <a:pt x="65654" y="1985541"/>
                </a:lnTo>
                <a:lnTo>
                  <a:pt x="27430" y="1974431"/>
                </a:lnTo>
                <a:lnTo>
                  <a:pt x="127" y="1966494"/>
                </a:lnTo>
                <a:lnTo>
                  <a:pt x="0" y="1966458"/>
                </a:lnTo>
                <a:lnTo>
                  <a:pt x="84013" y="1547500"/>
                </a:lnTo>
                <a:lnTo>
                  <a:pt x="91661" y="1549723"/>
                </a:lnTo>
                <a:lnTo>
                  <a:pt x="108043" y="1554485"/>
                </a:lnTo>
                <a:lnTo>
                  <a:pt x="116739" y="1524570"/>
                </a:lnTo>
                <a:lnTo>
                  <a:pt x="125434" y="1494656"/>
                </a:lnTo>
                <a:lnTo>
                  <a:pt x="145051" y="1467915"/>
                </a:lnTo>
                <a:lnTo>
                  <a:pt x="171137" y="1378172"/>
                </a:lnTo>
                <a:lnTo>
                  <a:pt x="197223" y="1288427"/>
                </a:lnTo>
                <a:lnTo>
                  <a:pt x="237802" y="1148825"/>
                </a:lnTo>
                <a:lnTo>
                  <a:pt x="272583" y="1029166"/>
                </a:lnTo>
                <a:lnTo>
                  <a:pt x="316060" y="879592"/>
                </a:lnTo>
                <a:lnTo>
                  <a:pt x="339921" y="756758"/>
                </a:lnTo>
                <a:lnTo>
                  <a:pt x="380500" y="617156"/>
                </a:lnTo>
                <a:lnTo>
                  <a:pt x="398900" y="492735"/>
                </a:lnTo>
                <a:lnTo>
                  <a:pt x="422760" y="369902"/>
                </a:lnTo>
                <a:lnTo>
                  <a:pt x="446621" y="247068"/>
                </a:lnTo>
                <a:lnTo>
                  <a:pt x="481403" y="127409"/>
                </a:lnTo>
                <a:lnTo>
                  <a:pt x="488210" y="42875"/>
                </a:lnTo>
                <a:lnTo>
                  <a:pt x="496905" y="12960"/>
                </a:lnTo>
                <a:lnTo>
                  <a:pt x="496033" y="0"/>
                </a:lnTo>
                <a:lnTo>
                  <a:pt x="774607" y="5586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22106C6B-2012-4D11-9669-0E7B89B282AA}"/>
              </a:ext>
            </a:extLst>
          </p:cNvPr>
          <p:cNvSpPr/>
          <p:nvPr/>
        </p:nvSpPr>
        <p:spPr>
          <a:xfrm rot="20627535">
            <a:off x="6246945" y="1015148"/>
            <a:ext cx="458662" cy="294810"/>
          </a:xfrm>
          <a:custGeom>
            <a:avLst/>
            <a:gdLst>
              <a:gd name="connsiteX0" fmla="*/ 152817 w 458662"/>
              <a:gd name="connsiteY0" fmla="*/ 0 h 294810"/>
              <a:gd name="connsiteX1" fmla="*/ 458662 w 458662"/>
              <a:gd name="connsiteY1" fmla="*/ 88901 h 294810"/>
              <a:gd name="connsiteX2" fmla="*/ 447396 w 458662"/>
              <a:gd name="connsiteY2" fmla="*/ 95211 h 294810"/>
              <a:gd name="connsiteX3" fmla="*/ 436183 w 458662"/>
              <a:gd name="connsiteY3" fmla="*/ 91951 h 294810"/>
              <a:gd name="connsiteX4" fmla="*/ 408151 w 458662"/>
              <a:gd name="connsiteY4" fmla="*/ 83803 h 294810"/>
              <a:gd name="connsiteX5" fmla="*/ 391417 w 458662"/>
              <a:gd name="connsiteY5" fmla="*/ 99532 h 294810"/>
              <a:gd name="connsiteX6" fmla="*/ 366319 w 458662"/>
              <a:gd name="connsiteY6" fmla="*/ 123128 h 294810"/>
              <a:gd name="connsiteX7" fmla="*/ 321726 w 458662"/>
              <a:gd name="connsiteY7" fmla="*/ 171947 h 294810"/>
              <a:gd name="connsiteX8" fmla="*/ 302233 w 458662"/>
              <a:gd name="connsiteY8" fmla="*/ 197172 h 294810"/>
              <a:gd name="connsiteX9" fmla="*/ 213050 w 458662"/>
              <a:gd name="connsiteY9" fmla="*/ 294810 h 294810"/>
              <a:gd name="connsiteX10" fmla="*/ 0 w 458662"/>
              <a:gd name="connsiteY10" fmla="*/ 232882 h 294810"/>
              <a:gd name="connsiteX11" fmla="*/ 47265 w 458662"/>
              <a:gd name="connsiteY11" fmla="*/ 153949 h 294810"/>
              <a:gd name="connsiteX12" fmla="*/ 91857 w 458662"/>
              <a:gd name="connsiteY12" fmla="*/ 105130 h 294810"/>
              <a:gd name="connsiteX13" fmla="*/ 125236 w 458662"/>
              <a:gd name="connsiteY13" fmla="*/ 53051 h 294810"/>
              <a:gd name="connsiteX14" fmla="*/ 144728 w 458662"/>
              <a:gd name="connsiteY14" fmla="*/ 27826 h 294810"/>
              <a:gd name="connsiteX15" fmla="*/ 150248 w 458662"/>
              <a:gd name="connsiteY15" fmla="*/ 8837 h 294810"/>
              <a:gd name="connsiteX16" fmla="*/ 152817 w 458662"/>
              <a:gd name="connsiteY16" fmla="*/ 0 h 294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58662" h="294810">
                <a:moveTo>
                  <a:pt x="152817" y="0"/>
                </a:moveTo>
                <a:lnTo>
                  <a:pt x="458662" y="88901"/>
                </a:lnTo>
                <a:lnTo>
                  <a:pt x="447396" y="95211"/>
                </a:lnTo>
                <a:lnTo>
                  <a:pt x="436183" y="91951"/>
                </a:lnTo>
                <a:lnTo>
                  <a:pt x="408151" y="83803"/>
                </a:lnTo>
                <a:lnTo>
                  <a:pt x="391417" y="99532"/>
                </a:lnTo>
                <a:lnTo>
                  <a:pt x="366319" y="123128"/>
                </a:lnTo>
                <a:lnTo>
                  <a:pt x="321726" y="171947"/>
                </a:lnTo>
                <a:lnTo>
                  <a:pt x="302233" y="197172"/>
                </a:lnTo>
                <a:lnTo>
                  <a:pt x="213050" y="294810"/>
                </a:lnTo>
                <a:lnTo>
                  <a:pt x="0" y="232882"/>
                </a:lnTo>
                <a:lnTo>
                  <a:pt x="47265" y="153949"/>
                </a:lnTo>
                <a:lnTo>
                  <a:pt x="91857" y="105130"/>
                </a:lnTo>
                <a:lnTo>
                  <a:pt x="125236" y="53051"/>
                </a:lnTo>
                <a:lnTo>
                  <a:pt x="144728" y="27826"/>
                </a:lnTo>
                <a:lnTo>
                  <a:pt x="150248" y="8837"/>
                </a:lnTo>
                <a:lnTo>
                  <a:pt x="15281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7BA02038-BE54-4A5A-95CC-38C8116284A5}"/>
              </a:ext>
            </a:extLst>
          </p:cNvPr>
          <p:cNvSpPr/>
          <p:nvPr/>
        </p:nvSpPr>
        <p:spPr>
          <a:xfrm rot="20627535">
            <a:off x="8579152" y="1498252"/>
            <a:ext cx="1158314" cy="764848"/>
          </a:xfrm>
          <a:custGeom>
            <a:avLst/>
            <a:gdLst>
              <a:gd name="connsiteX0" fmla="*/ 1158314 w 1158314"/>
              <a:gd name="connsiteY0" fmla="*/ 56794 h 764848"/>
              <a:gd name="connsiteX1" fmla="*/ 1131115 w 1158314"/>
              <a:gd name="connsiteY1" fmla="*/ 72026 h 764848"/>
              <a:gd name="connsiteX2" fmla="*/ 1092129 w 1158314"/>
              <a:gd name="connsiteY2" fmla="*/ 122475 h 764848"/>
              <a:gd name="connsiteX3" fmla="*/ 1047538 w 1158314"/>
              <a:gd name="connsiteY3" fmla="*/ 171294 h 764848"/>
              <a:gd name="connsiteX4" fmla="*/ 977934 w 1158314"/>
              <a:gd name="connsiteY4" fmla="*/ 264327 h 764848"/>
              <a:gd name="connsiteX5" fmla="*/ 897030 w 1158314"/>
              <a:gd name="connsiteY5" fmla="*/ 333482 h 764848"/>
              <a:gd name="connsiteX6" fmla="*/ 807846 w 1158314"/>
              <a:gd name="connsiteY6" fmla="*/ 431120 h 764848"/>
              <a:gd name="connsiteX7" fmla="*/ 732548 w 1158314"/>
              <a:gd name="connsiteY7" fmla="*/ 501905 h 764848"/>
              <a:gd name="connsiteX8" fmla="*/ 634824 w 1158314"/>
              <a:gd name="connsiteY8" fmla="*/ 566171 h 764848"/>
              <a:gd name="connsiteX9" fmla="*/ 531494 w 1158314"/>
              <a:gd name="connsiteY9" fmla="*/ 628806 h 764848"/>
              <a:gd name="connsiteX10" fmla="*/ 430836 w 1158314"/>
              <a:gd name="connsiteY10" fmla="*/ 661329 h 764848"/>
              <a:gd name="connsiteX11" fmla="*/ 338546 w 1158314"/>
              <a:gd name="connsiteY11" fmla="*/ 685986 h 764848"/>
              <a:gd name="connsiteX12" fmla="*/ 226675 w 1158314"/>
              <a:gd name="connsiteY12" fmla="*/ 715249 h 764848"/>
              <a:gd name="connsiteX13" fmla="*/ 162330 w 1158314"/>
              <a:gd name="connsiteY13" fmla="*/ 727437 h 764848"/>
              <a:gd name="connsiteX14" fmla="*/ 126018 w 1158314"/>
              <a:gd name="connsiteY14" fmla="*/ 747771 h 764848"/>
              <a:gd name="connsiteX15" fmla="*/ 78493 w 1158314"/>
              <a:gd name="connsiteY15" fmla="*/ 764848 h 764848"/>
              <a:gd name="connsiteX16" fmla="*/ 50460 w 1158314"/>
              <a:gd name="connsiteY16" fmla="*/ 756699 h 764848"/>
              <a:gd name="connsiteX17" fmla="*/ 39246 w 1158314"/>
              <a:gd name="connsiteY17" fmla="*/ 753440 h 764848"/>
              <a:gd name="connsiteX18" fmla="*/ 28033 w 1158314"/>
              <a:gd name="connsiteY18" fmla="*/ 750181 h 764848"/>
              <a:gd name="connsiteX19" fmla="*/ 11213 w 1158314"/>
              <a:gd name="connsiteY19" fmla="*/ 745292 h 764848"/>
              <a:gd name="connsiteX20" fmla="*/ 0 w 1158314"/>
              <a:gd name="connsiteY20" fmla="*/ 742032 h 764848"/>
              <a:gd name="connsiteX21" fmla="*/ 19493 w 1158314"/>
              <a:gd name="connsiteY21" fmla="*/ 716807 h 764848"/>
              <a:gd name="connsiteX22" fmla="*/ 44592 w 1158314"/>
              <a:gd name="connsiteY22" fmla="*/ 693213 h 764848"/>
              <a:gd name="connsiteX23" fmla="*/ 64084 w 1158314"/>
              <a:gd name="connsiteY23" fmla="*/ 667989 h 764848"/>
              <a:gd name="connsiteX24" fmla="*/ 100397 w 1158314"/>
              <a:gd name="connsiteY24" fmla="*/ 647653 h 764848"/>
              <a:gd name="connsiteX25" fmla="*/ 136709 w 1158314"/>
              <a:gd name="connsiteY25" fmla="*/ 627317 h 764848"/>
              <a:gd name="connsiteX26" fmla="*/ 184235 w 1158314"/>
              <a:gd name="connsiteY26" fmla="*/ 610242 h 764848"/>
              <a:gd name="connsiteX27" fmla="*/ 237280 w 1158314"/>
              <a:gd name="connsiteY27" fmla="*/ 574177 h 764848"/>
              <a:gd name="connsiteX28" fmla="*/ 357430 w 1158314"/>
              <a:gd name="connsiteY28" fmla="*/ 516430 h 764848"/>
              <a:gd name="connsiteX29" fmla="*/ 441268 w 1158314"/>
              <a:gd name="connsiteY29" fmla="*/ 479018 h 764848"/>
              <a:gd name="connsiteX30" fmla="*/ 533385 w 1158314"/>
              <a:gd name="connsiteY30" fmla="*/ 413123 h 764848"/>
              <a:gd name="connsiteX31" fmla="*/ 614289 w 1158314"/>
              <a:gd name="connsiteY31" fmla="*/ 343968 h 764848"/>
              <a:gd name="connsiteX32" fmla="*/ 695194 w 1158314"/>
              <a:gd name="connsiteY32" fmla="*/ 274813 h 764848"/>
              <a:gd name="connsiteX33" fmla="*/ 759278 w 1158314"/>
              <a:gd name="connsiteY33" fmla="*/ 200770 h 764848"/>
              <a:gd name="connsiteX34" fmla="*/ 803869 w 1158314"/>
              <a:gd name="connsiteY34" fmla="*/ 151951 h 764848"/>
              <a:gd name="connsiteX35" fmla="*/ 853981 w 1158314"/>
              <a:gd name="connsiteY35" fmla="*/ 84142 h 764848"/>
              <a:gd name="connsiteX36" fmla="*/ 892967 w 1158314"/>
              <a:gd name="connsiteY36" fmla="*/ 33693 h 764848"/>
              <a:gd name="connsiteX37" fmla="*/ 901246 w 1158314"/>
              <a:gd name="connsiteY37" fmla="*/ 5210 h 764848"/>
              <a:gd name="connsiteX38" fmla="*/ 906787 w 1158314"/>
              <a:gd name="connsiteY38" fmla="*/ 0 h 764848"/>
              <a:gd name="connsiteX39" fmla="*/ 1158314 w 1158314"/>
              <a:gd name="connsiteY39" fmla="*/ 56794 h 76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158314" h="764848">
                <a:moveTo>
                  <a:pt x="1158314" y="56794"/>
                </a:moveTo>
                <a:lnTo>
                  <a:pt x="1131115" y="72026"/>
                </a:lnTo>
                <a:lnTo>
                  <a:pt x="1092129" y="122475"/>
                </a:lnTo>
                <a:lnTo>
                  <a:pt x="1047538" y="171294"/>
                </a:lnTo>
                <a:lnTo>
                  <a:pt x="977934" y="264327"/>
                </a:lnTo>
                <a:lnTo>
                  <a:pt x="897030" y="333482"/>
                </a:lnTo>
                <a:lnTo>
                  <a:pt x="807846" y="431120"/>
                </a:lnTo>
                <a:lnTo>
                  <a:pt x="732548" y="501905"/>
                </a:lnTo>
                <a:lnTo>
                  <a:pt x="634824" y="566171"/>
                </a:lnTo>
                <a:lnTo>
                  <a:pt x="531494" y="628806"/>
                </a:lnTo>
                <a:lnTo>
                  <a:pt x="430836" y="661329"/>
                </a:lnTo>
                <a:lnTo>
                  <a:pt x="338546" y="685986"/>
                </a:lnTo>
                <a:lnTo>
                  <a:pt x="226675" y="715249"/>
                </a:lnTo>
                <a:lnTo>
                  <a:pt x="162330" y="727437"/>
                </a:lnTo>
                <a:lnTo>
                  <a:pt x="126018" y="747771"/>
                </a:lnTo>
                <a:lnTo>
                  <a:pt x="78493" y="764848"/>
                </a:lnTo>
                <a:lnTo>
                  <a:pt x="50460" y="756699"/>
                </a:lnTo>
                <a:lnTo>
                  <a:pt x="39246" y="753440"/>
                </a:lnTo>
                <a:lnTo>
                  <a:pt x="28033" y="750181"/>
                </a:lnTo>
                <a:lnTo>
                  <a:pt x="11213" y="745292"/>
                </a:lnTo>
                <a:lnTo>
                  <a:pt x="0" y="742032"/>
                </a:lnTo>
                <a:lnTo>
                  <a:pt x="19493" y="716807"/>
                </a:lnTo>
                <a:lnTo>
                  <a:pt x="44592" y="693213"/>
                </a:lnTo>
                <a:lnTo>
                  <a:pt x="64084" y="667989"/>
                </a:lnTo>
                <a:lnTo>
                  <a:pt x="100397" y="647653"/>
                </a:lnTo>
                <a:lnTo>
                  <a:pt x="136709" y="627317"/>
                </a:lnTo>
                <a:lnTo>
                  <a:pt x="184235" y="610242"/>
                </a:lnTo>
                <a:lnTo>
                  <a:pt x="237280" y="574177"/>
                </a:lnTo>
                <a:lnTo>
                  <a:pt x="357430" y="516430"/>
                </a:lnTo>
                <a:lnTo>
                  <a:pt x="441268" y="479018"/>
                </a:lnTo>
                <a:lnTo>
                  <a:pt x="533385" y="413123"/>
                </a:lnTo>
                <a:lnTo>
                  <a:pt x="614289" y="343968"/>
                </a:lnTo>
                <a:lnTo>
                  <a:pt x="695194" y="274813"/>
                </a:lnTo>
                <a:lnTo>
                  <a:pt x="759278" y="200770"/>
                </a:lnTo>
                <a:lnTo>
                  <a:pt x="803869" y="151951"/>
                </a:lnTo>
                <a:lnTo>
                  <a:pt x="853981" y="84142"/>
                </a:lnTo>
                <a:lnTo>
                  <a:pt x="892967" y="33693"/>
                </a:lnTo>
                <a:lnTo>
                  <a:pt x="901246" y="5210"/>
                </a:lnTo>
                <a:lnTo>
                  <a:pt x="906787" y="0"/>
                </a:lnTo>
                <a:lnTo>
                  <a:pt x="1158314" y="5679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112FAE4D-CC2C-4C1C-922A-21300592922E}"/>
              </a:ext>
            </a:extLst>
          </p:cNvPr>
          <p:cNvSpPr/>
          <p:nvPr/>
        </p:nvSpPr>
        <p:spPr>
          <a:xfrm rot="20627535">
            <a:off x="2577594" y="1512795"/>
            <a:ext cx="380945" cy="426593"/>
          </a:xfrm>
          <a:custGeom>
            <a:avLst/>
            <a:gdLst>
              <a:gd name="connsiteX0" fmla="*/ 322755 w 380945"/>
              <a:gd name="connsiteY0" fmla="*/ 0 h 426593"/>
              <a:gd name="connsiteX1" fmla="*/ 335036 w 380945"/>
              <a:gd name="connsiteY1" fmla="*/ 33871 h 426593"/>
              <a:gd name="connsiteX2" fmla="*/ 353642 w 380945"/>
              <a:gd name="connsiteY2" fmla="*/ 71722 h 426593"/>
              <a:gd name="connsiteX3" fmla="*/ 380945 w 380945"/>
              <a:gd name="connsiteY3" fmla="*/ 79659 h 426593"/>
              <a:gd name="connsiteX4" fmla="*/ 372250 w 380945"/>
              <a:gd name="connsiteY4" fmla="*/ 109573 h 426593"/>
              <a:gd name="connsiteX5" fmla="*/ 361329 w 380945"/>
              <a:gd name="connsiteY5" fmla="*/ 106399 h 426593"/>
              <a:gd name="connsiteX6" fmla="*/ 344947 w 380945"/>
              <a:gd name="connsiteY6" fmla="*/ 101637 h 426593"/>
              <a:gd name="connsiteX7" fmla="*/ 334026 w 380945"/>
              <a:gd name="connsiteY7" fmla="*/ 98463 h 426593"/>
              <a:gd name="connsiteX8" fmla="*/ 317645 w 380945"/>
              <a:gd name="connsiteY8" fmla="*/ 93701 h 426593"/>
              <a:gd name="connsiteX9" fmla="*/ 298027 w 380945"/>
              <a:gd name="connsiteY9" fmla="*/ 120441 h 426593"/>
              <a:gd name="connsiteX10" fmla="*/ 278411 w 380945"/>
              <a:gd name="connsiteY10" fmla="*/ 147182 h 426593"/>
              <a:gd name="connsiteX11" fmla="*/ 245312 w 380945"/>
              <a:gd name="connsiteY11" fmla="*/ 159189 h 426593"/>
              <a:gd name="connsiteX12" fmla="*/ 200618 w 380945"/>
              <a:gd name="connsiteY12" fmla="*/ 211083 h 426593"/>
              <a:gd name="connsiteX13" fmla="*/ 172306 w 380945"/>
              <a:gd name="connsiteY13" fmla="*/ 267738 h 426593"/>
              <a:gd name="connsiteX14" fmla="*/ 102535 w 380945"/>
              <a:gd name="connsiteY14" fmla="*/ 344785 h 426593"/>
              <a:gd name="connsiteX15" fmla="*/ 49145 w 380945"/>
              <a:gd name="connsiteY15" fmla="*/ 426593 h 426593"/>
              <a:gd name="connsiteX16" fmla="*/ 0 w 380945"/>
              <a:gd name="connsiteY16" fmla="*/ 412308 h 426593"/>
              <a:gd name="connsiteX17" fmla="*/ 62085 w 380945"/>
              <a:gd name="connsiteY17" fmla="*/ 300585 h 426593"/>
              <a:gd name="connsiteX18" fmla="*/ 101318 w 380945"/>
              <a:gd name="connsiteY18" fmla="*/ 247104 h 426593"/>
              <a:gd name="connsiteX19" fmla="*/ 127404 w 380945"/>
              <a:gd name="connsiteY19" fmla="*/ 157359 h 426593"/>
              <a:gd name="connsiteX20" fmla="*/ 152482 w 380945"/>
              <a:gd name="connsiteY20" fmla="*/ 132206 h 426593"/>
              <a:gd name="connsiteX21" fmla="*/ 166974 w 380945"/>
              <a:gd name="connsiteY21" fmla="*/ 82348 h 426593"/>
              <a:gd name="connsiteX22" fmla="*/ 159288 w 380945"/>
              <a:gd name="connsiteY22" fmla="*/ 47671 h 426593"/>
              <a:gd name="connsiteX23" fmla="*/ 157062 w 380945"/>
              <a:gd name="connsiteY23" fmla="*/ 14582 h 426593"/>
              <a:gd name="connsiteX24" fmla="*/ 159324 w 380945"/>
              <a:gd name="connsiteY24" fmla="*/ 6801 h 426593"/>
              <a:gd name="connsiteX25" fmla="*/ 322755 w 380945"/>
              <a:gd name="connsiteY25" fmla="*/ 0 h 426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80945" h="426593">
                <a:moveTo>
                  <a:pt x="322755" y="0"/>
                </a:moveTo>
                <a:lnTo>
                  <a:pt x="335036" y="33871"/>
                </a:lnTo>
                <a:lnTo>
                  <a:pt x="353642" y="71722"/>
                </a:lnTo>
                <a:lnTo>
                  <a:pt x="380945" y="79659"/>
                </a:lnTo>
                <a:lnTo>
                  <a:pt x="372250" y="109573"/>
                </a:lnTo>
                <a:lnTo>
                  <a:pt x="361329" y="106399"/>
                </a:lnTo>
                <a:lnTo>
                  <a:pt x="344947" y="101637"/>
                </a:lnTo>
                <a:lnTo>
                  <a:pt x="334026" y="98463"/>
                </a:lnTo>
                <a:lnTo>
                  <a:pt x="317645" y="93701"/>
                </a:lnTo>
                <a:lnTo>
                  <a:pt x="298027" y="120441"/>
                </a:lnTo>
                <a:lnTo>
                  <a:pt x="278411" y="147182"/>
                </a:lnTo>
                <a:lnTo>
                  <a:pt x="245312" y="159189"/>
                </a:lnTo>
                <a:lnTo>
                  <a:pt x="200618" y="211083"/>
                </a:lnTo>
                <a:lnTo>
                  <a:pt x="172306" y="267738"/>
                </a:lnTo>
                <a:lnTo>
                  <a:pt x="102535" y="344785"/>
                </a:lnTo>
                <a:lnTo>
                  <a:pt x="49145" y="426593"/>
                </a:lnTo>
                <a:lnTo>
                  <a:pt x="0" y="412308"/>
                </a:lnTo>
                <a:lnTo>
                  <a:pt x="62085" y="300585"/>
                </a:lnTo>
                <a:lnTo>
                  <a:pt x="101318" y="247104"/>
                </a:lnTo>
                <a:lnTo>
                  <a:pt x="127404" y="157359"/>
                </a:lnTo>
                <a:lnTo>
                  <a:pt x="152482" y="132206"/>
                </a:lnTo>
                <a:lnTo>
                  <a:pt x="166974" y="82348"/>
                </a:lnTo>
                <a:lnTo>
                  <a:pt x="159288" y="47671"/>
                </a:lnTo>
                <a:lnTo>
                  <a:pt x="157062" y="14582"/>
                </a:lnTo>
                <a:lnTo>
                  <a:pt x="159324" y="6801"/>
                </a:lnTo>
                <a:lnTo>
                  <a:pt x="32275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6" name="任意多边形: 形状 135">
            <a:extLst>
              <a:ext uri="{FF2B5EF4-FFF2-40B4-BE49-F238E27FC236}">
                <a16:creationId xmlns:a16="http://schemas.microsoft.com/office/drawing/2014/main" xmlns="" id="{86464513-6C0A-4B8D-9CA5-2E857BEBEC73}"/>
              </a:ext>
            </a:extLst>
          </p:cNvPr>
          <p:cNvSpPr/>
          <p:nvPr/>
        </p:nvSpPr>
        <p:spPr>
          <a:xfrm rot="20627535">
            <a:off x="6370719" y="1770211"/>
            <a:ext cx="570681" cy="356902"/>
          </a:xfrm>
          <a:custGeom>
            <a:avLst/>
            <a:gdLst>
              <a:gd name="connsiteX0" fmla="*/ 194790 w 570681"/>
              <a:gd name="connsiteY0" fmla="*/ 0 h 356902"/>
              <a:gd name="connsiteX1" fmla="*/ 570681 w 570681"/>
              <a:gd name="connsiteY1" fmla="*/ 109262 h 356902"/>
              <a:gd name="connsiteX2" fmla="*/ 570305 w 570681"/>
              <a:gd name="connsiteY2" fmla="*/ 109615 h 356902"/>
              <a:gd name="connsiteX3" fmla="*/ 547880 w 570681"/>
              <a:gd name="connsiteY3" fmla="*/ 103097 h 356902"/>
              <a:gd name="connsiteX4" fmla="*/ 511567 w 570681"/>
              <a:gd name="connsiteY4" fmla="*/ 123432 h 356902"/>
              <a:gd name="connsiteX5" fmla="*/ 483534 w 570681"/>
              <a:gd name="connsiteY5" fmla="*/ 115284 h 356902"/>
              <a:gd name="connsiteX6" fmla="*/ 447222 w 570681"/>
              <a:gd name="connsiteY6" fmla="*/ 135620 h 356902"/>
              <a:gd name="connsiteX7" fmla="*/ 410910 w 570681"/>
              <a:gd name="connsiteY7" fmla="*/ 155955 h 356902"/>
              <a:gd name="connsiteX8" fmla="*/ 374597 w 570681"/>
              <a:gd name="connsiteY8" fmla="*/ 176291 h 356902"/>
              <a:gd name="connsiteX9" fmla="*/ 327071 w 570681"/>
              <a:gd name="connsiteY9" fmla="*/ 193367 h 356902"/>
              <a:gd name="connsiteX10" fmla="*/ 282479 w 570681"/>
              <a:gd name="connsiteY10" fmla="*/ 242187 h 356902"/>
              <a:gd name="connsiteX11" fmla="*/ 215462 w 570681"/>
              <a:gd name="connsiteY11" fmla="*/ 284487 h 356902"/>
              <a:gd name="connsiteX12" fmla="*/ 145771 w 570681"/>
              <a:gd name="connsiteY12" fmla="*/ 356902 h 356902"/>
              <a:gd name="connsiteX13" fmla="*/ 0 w 570681"/>
              <a:gd name="connsiteY13" fmla="*/ 314530 h 356902"/>
              <a:gd name="connsiteX14" fmla="*/ 36052 w 570681"/>
              <a:gd name="connsiteY14" fmla="*/ 232337 h 356902"/>
              <a:gd name="connsiteX15" fmla="*/ 80643 w 570681"/>
              <a:gd name="connsiteY15" fmla="*/ 183519 h 356902"/>
              <a:gd name="connsiteX16" fmla="*/ 116695 w 570681"/>
              <a:gd name="connsiteY16" fmla="*/ 101326 h 356902"/>
              <a:gd name="connsiteX17" fmla="*/ 141794 w 570681"/>
              <a:gd name="connsiteY17" fmla="*/ 77731 h 356902"/>
              <a:gd name="connsiteX18" fmla="*/ 169566 w 570681"/>
              <a:gd name="connsiteY18" fmla="*/ 24022 h 356902"/>
              <a:gd name="connsiteX19" fmla="*/ 194666 w 570681"/>
              <a:gd name="connsiteY19" fmla="*/ 427 h 356902"/>
              <a:gd name="connsiteX20" fmla="*/ 194790 w 570681"/>
              <a:gd name="connsiteY20" fmla="*/ 0 h 356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70681" h="356902">
                <a:moveTo>
                  <a:pt x="194790" y="0"/>
                </a:moveTo>
                <a:lnTo>
                  <a:pt x="570681" y="109262"/>
                </a:lnTo>
                <a:lnTo>
                  <a:pt x="570305" y="109615"/>
                </a:lnTo>
                <a:lnTo>
                  <a:pt x="547880" y="103097"/>
                </a:lnTo>
                <a:lnTo>
                  <a:pt x="511567" y="123432"/>
                </a:lnTo>
                <a:lnTo>
                  <a:pt x="483534" y="115284"/>
                </a:lnTo>
                <a:lnTo>
                  <a:pt x="447222" y="135620"/>
                </a:lnTo>
                <a:lnTo>
                  <a:pt x="410910" y="155955"/>
                </a:lnTo>
                <a:lnTo>
                  <a:pt x="374597" y="176291"/>
                </a:lnTo>
                <a:lnTo>
                  <a:pt x="327071" y="193367"/>
                </a:lnTo>
                <a:lnTo>
                  <a:pt x="282479" y="242187"/>
                </a:lnTo>
                <a:lnTo>
                  <a:pt x="215462" y="284487"/>
                </a:lnTo>
                <a:lnTo>
                  <a:pt x="145771" y="356902"/>
                </a:lnTo>
                <a:lnTo>
                  <a:pt x="0" y="314530"/>
                </a:lnTo>
                <a:lnTo>
                  <a:pt x="36052" y="232337"/>
                </a:lnTo>
                <a:lnTo>
                  <a:pt x="80643" y="183519"/>
                </a:lnTo>
                <a:lnTo>
                  <a:pt x="116695" y="101326"/>
                </a:lnTo>
                <a:lnTo>
                  <a:pt x="141794" y="77731"/>
                </a:lnTo>
                <a:lnTo>
                  <a:pt x="169566" y="24022"/>
                </a:lnTo>
                <a:lnTo>
                  <a:pt x="194666" y="427"/>
                </a:lnTo>
                <a:lnTo>
                  <a:pt x="19479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7" name="任意多边形: 形状 136">
            <a:extLst>
              <a:ext uri="{FF2B5EF4-FFF2-40B4-BE49-F238E27FC236}">
                <a16:creationId xmlns:a16="http://schemas.microsoft.com/office/drawing/2014/main" xmlns="" id="{816489F6-E2DB-4744-8032-C6D7C65FBDA6}"/>
              </a:ext>
            </a:extLst>
          </p:cNvPr>
          <p:cNvSpPr/>
          <p:nvPr/>
        </p:nvSpPr>
        <p:spPr>
          <a:xfrm rot="20627535">
            <a:off x="2097591" y="4263626"/>
            <a:ext cx="451498" cy="668878"/>
          </a:xfrm>
          <a:custGeom>
            <a:avLst/>
            <a:gdLst>
              <a:gd name="connsiteX0" fmla="*/ 451498 w 451498"/>
              <a:gd name="connsiteY0" fmla="*/ 37142 h 668878"/>
              <a:gd name="connsiteX1" fmla="*/ 448617 w 451498"/>
              <a:gd name="connsiteY1" fmla="*/ 57697 h 668878"/>
              <a:gd name="connsiteX2" fmla="*/ 439587 w 451498"/>
              <a:gd name="connsiteY2" fmla="*/ 66754 h 668878"/>
              <a:gd name="connsiteX3" fmla="*/ 428665 w 451498"/>
              <a:gd name="connsiteY3" fmla="*/ 63580 h 668878"/>
              <a:gd name="connsiteX4" fmla="*/ 403588 w 451498"/>
              <a:gd name="connsiteY4" fmla="*/ 88733 h 668878"/>
              <a:gd name="connsiteX5" fmla="*/ 373051 w 451498"/>
              <a:gd name="connsiteY5" fmla="*/ 112299 h 668878"/>
              <a:gd name="connsiteX6" fmla="*/ 347973 w 451498"/>
              <a:gd name="connsiteY6" fmla="*/ 137452 h 668878"/>
              <a:gd name="connsiteX7" fmla="*/ 322560 w 451498"/>
              <a:gd name="connsiteY7" fmla="*/ 184135 h 668878"/>
              <a:gd name="connsiteX8" fmla="*/ 288787 w 451498"/>
              <a:gd name="connsiteY8" fmla="*/ 239203 h 668878"/>
              <a:gd name="connsiteX9" fmla="*/ 262701 w 451498"/>
              <a:gd name="connsiteY9" fmla="*/ 328947 h 668878"/>
              <a:gd name="connsiteX10" fmla="*/ 234389 w 451498"/>
              <a:gd name="connsiteY10" fmla="*/ 385603 h 668878"/>
              <a:gd name="connsiteX11" fmla="*/ 183225 w 451498"/>
              <a:gd name="connsiteY11" fmla="*/ 500500 h 668878"/>
              <a:gd name="connsiteX12" fmla="*/ 154914 w 451498"/>
              <a:gd name="connsiteY12" fmla="*/ 557155 h 668878"/>
              <a:gd name="connsiteX13" fmla="*/ 137523 w 451498"/>
              <a:gd name="connsiteY13" fmla="*/ 616984 h 668878"/>
              <a:gd name="connsiteX14" fmla="*/ 117906 w 451498"/>
              <a:gd name="connsiteY14" fmla="*/ 643725 h 668878"/>
              <a:gd name="connsiteX15" fmla="*/ 92830 w 451498"/>
              <a:gd name="connsiteY15" fmla="*/ 668878 h 668878"/>
              <a:gd name="connsiteX16" fmla="*/ 65527 w 451498"/>
              <a:gd name="connsiteY16" fmla="*/ 660942 h 668878"/>
              <a:gd name="connsiteX17" fmla="*/ 54606 w 451498"/>
              <a:gd name="connsiteY17" fmla="*/ 657767 h 668878"/>
              <a:gd name="connsiteX18" fmla="*/ 27303 w 451498"/>
              <a:gd name="connsiteY18" fmla="*/ 649831 h 668878"/>
              <a:gd name="connsiteX19" fmla="*/ 0 w 451498"/>
              <a:gd name="connsiteY19" fmla="*/ 641895 h 668878"/>
              <a:gd name="connsiteX20" fmla="*/ 8695 w 451498"/>
              <a:gd name="connsiteY20" fmla="*/ 611980 h 668878"/>
              <a:gd name="connsiteX21" fmla="*/ 6470 w 451498"/>
              <a:gd name="connsiteY21" fmla="*/ 578891 h 668878"/>
              <a:gd name="connsiteX22" fmla="*/ 15165 w 451498"/>
              <a:gd name="connsiteY22" fmla="*/ 548976 h 668878"/>
              <a:gd name="connsiteX23" fmla="*/ 7479 w 451498"/>
              <a:gd name="connsiteY23" fmla="*/ 514299 h 668878"/>
              <a:gd name="connsiteX24" fmla="*/ 24869 w 451498"/>
              <a:gd name="connsiteY24" fmla="*/ 454470 h 668878"/>
              <a:gd name="connsiteX25" fmla="*/ 33565 w 451498"/>
              <a:gd name="connsiteY25" fmla="*/ 424556 h 668878"/>
              <a:gd name="connsiteX26" fmla="*/ 76033 w 451498"/>
              <a:gd name="connsiteY26" fmla="*/ 339573 h 668878"/>
              <a:gd name="connsiteX27" fmla="*/ 110815 w 451498"/>
              <a:gd name="connsiteY27" fmla="*/ 219913 h 668878"/>
              <a:gd name="connsiteX28" fmla="*/ 147822 w 451498"/>
              <a:gd name="connsiteY28" fmla="*/ 133343 h 668878"/>
              <a:gd name="connsiteX29" fmla="*/ 162315 w 451498"/>
              <a:gd name="connsiteY29" fmla="*/ 83486 h 668878"/>
              <a:gd name="connsiteX30" fmla="*/ 171010 w 451498"/>
              <a:gd name="connsiteY30" fmla="*/ 53571 h 668878"/>
              <a:gd name="connsiteX31" fmla="*/ 186582 w 451498"/>
              <a:gd name="connsiteY31" fmla="*/ 0 h 668878"/>
              <a:gd name="connsiteX32" fmla="*/ 451498 w 451498"/>
              <a:gd name="connsiteY32" fmla="*/ 37142 h 6688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451498" h="668878">
                <a:moveTo>
                  <a:pt x="451498" y="37142"/>
                </a:moveTo>
                <a:lnTo>
                  <a:pt x="448617" y="57697"/>
                </a:lnTo>
                <a:lnTo>
                  <a:pt x="439587" y="66754"/>
                </a:lnTo>
                <a:lnTo>
                  <a:pt x="428665" y="63580"/>
                </a:lnTo>
                <a:lnTo>
                  <a:pt x="403588" y="88733"/>
                </a:lnTo>
                <a:lnTo>
                  <a:pt x="373051" y="112299"/>
                </a:lnTo>
                <a:lnTo>
                  <a:pt x="347973" y="137452"/>
                </a:lnTo>
                <a:lnTo>
                  <a:pt x="322560" y="184135"/>
                </a:lnTo>
                <a:lnTo>
                  <a:pt x="288787" y="239203"/>
                </a:lnTo>
                <a:lnTo>
                  <a:pt x="262701" y="328947"/>
                </a:lnTo>
                <a:lnTo>
                  <a:pt x="234389" y="385603"/>
                </a:lnTo>
                <a:lnTo>
                  <a:pt x="183225" y="500500"/>
                </a:lnTo>
                <a:lnTo>
                  <a:pt x="154914" y="557155"/>
                </a:lnTo>
                <a:lnTo>
                  <a:pt x="137523" y="616984"/>
                </a:lnTo>
                <a:lnTo>
                  <a:pt x="117906" y="643725"/>
                </a:lnTo>
                <a:lnTo>
                  <a:pt x="92830" y="668878"/>
                </a:lnTo>
                <a:lnTo>
                  <a:pt x="65527" y="660942"/>
                </a:lnTo>
                <a:lnTo>
                  <a:pt x="54606" y="657767"/>
                </a:lnTo>
                <a:lnTo>
                  <a:pt x="27303" y="649831"/>
                </a:lnTo>
                <a:lnTo>
                  <a:pt x="0" y="641895"/>
                </a:lnTo>
                <a:lnTo>
                  <a:pt x="8695" y="611980"/>
                </a:lnTo>
                <a:lnTo>
                  <a:pt x="6470" y="578891"/>
                </a:lnTo>
                <a:lnTo>
                  <a:pt x="15165" y="548976"/>
                </a:lnTo>
                <a:lnTo>
                  <a:pt x="7479" y="514299"/>
                </a:lnTo>
                <a:lnTo>
                  <a:pt x="24869" y="454470"/>
                </a:lnTo>
                <a:lnTo>
                  <a:pt x="33565" y="424556"/>
                </a:lnTo>
                <a:lnTo>
                  <a:pt x="76033" y="339573"/>
                </a:lnTo>
                <a:lnTo>
                  <a:pt x="110815" y="219913"/>
                </a:lnTo>
                <a:lnTo>
                  <a:pt x="147822" y="133343"/>
                </a:lnTo>
                <a:lnTo>
                  <a:pt x="162315" y="83486"/>
                </a:lnTo>
                <a:lnTo>
                  <a:pt x="171010" y="53571"/>
                </a:lnTo>
                <a:lnTo>
                  <a:pt x="186582" y="0"/>
                </a:lnTo>
                <a:lnTo>
                  <a:pt x="451498" y="3714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8" name="任意多边形: 形状 137">
            <a:extLst>
              <a:ext uri="{FF2B5EF4-FFF2-40B4-BE49-F238E27FC236}">
                <a16:creationId xmlns:a16="http://schemas.microsoft.com/office/drawing/2014/main" xmlns="" id="{CE9F45E1-AF80-4FEF-B885-9D628E5C3D6C}"/>
              </a:ext>
            </a:extLst>
          </p:cNvPr>
          <p:cNvSpPr/>
          <p:nvPr/>
        </p:nvSpPr>
        <p:spPr>
          <a:xfrm rot="20627535">
            <a:off x="6618582" y="4601336"/>
            <a:ext cx="630066" cy="853948"/>
          </a:xfrm>
          <a:custGeom>
            <a:avLst/>
            <a:gdLst>
              <a:gd name="connsiteX0" fmla="*/ 610570 w 630066"/>
              <a:gd name="connsiteY0" fmla="*/ 37860 h 853948"/>
              <a:gd name="connsiteX1" fmla="*/ 613246 w 630066"/>
              <a:gd name="connsiteY1" fmla="*/ 66816 h 853948"/>
              <a:gd name="connsiteX2" fmla="*/ 630066 w 630066"/>
              <a:gd name="connsiteY2" fmla="*/ 71705 h 853948"/>
              <a:gd name="connsiteX3" fmla="*/ 621786 w 630066"/>
              <a:gd name="connsiteY3" fmla="*/ 100188 h 853948"/>
              <a:gd name="connsiteX4" fmla="*/ 596687 w 630066"/>
              <a:gd name="connsiteY4" fmla="*/ 123783 h 853948"/>
              <a:gd name="connsiteX5" fmla="*/ 577195 w 630066"/>
              <a:gd name="connsiteY5" fmla="*/ 149008 h 853948"/>
              <a:gd name="connsiteX6" fmla="*/ 557702 w 630066"/>
              <a:gd name="connsiteY6" fmla="*/ 174232 h 853948"/>
              <a:gd name="connsiteX7" fmla="*/ 513111 w 630066"/>
              <a:gd name="connsiteY7" fmla="*/ 223051 h 853948"/>
              <a:gd name="connsiteX8" fmla="*/ 479732 w 630066"/>
              <a:gd name="connsiteY8" fmla="*/ 275130 h 853948"/>
              <a:gd name="connsiteX9" fmla="*/ 426860 w 630066"/>
              <a:gd name="connsiteY9" fmla="*/ 352434 h 853948"/>
              <a:gd name="connsiteX10" fmla="*/ 390809 w 630066"/>
              <a:gd name="connsiteY10" fmla="*/ 434626 h 853948"/>
              <a:gd name="connsiteX11" fmla="*/ 337938 w 630066"/>
              <a:gd name="connsiteY11" fmla="*/ 511929 h 853948"/>
              <a:gd name="connsiteX12" fmla="*/ 287826 w 630066"/>
              <a:gd name="connsiteY12" fmla="*/ 579738 h 853948"/>
              <a:gd name="connsiteX13" fmla="*/ 240561 w 630066"/>
              <a:gd name="connsiteY13" fmla="*/ 658671 h 853948"/>
              <a:gd name="connsiteX14" fmla="*/ 195969 w 630066"/>
              <a:gd name="connsiteY14" fmla="*/ 707490 h 853948"/>
              <a:gd name="connsiteX15" fmla="*/ 143098 w 630066"/>
              <a:gd name="connsiteY15" fmla="*/ 784794 h 853948"/>
              <a:gd name="connsiteX16" fmla="*/ 117999 w 630066"/>
              <a:gd name="connsiteY16" fmla="*/ 808389 h 853948"/>
              <a:gd name="connsiteX17" fmla="*/ 98506 w 630066"/>
              <a:gd name="connsiteY17" fmla="*/ 833613 h 853948"/>
              <a:gd name="connsiteX18" fmla="*/ 62194 w 630066"/>
              <a:gd name="connsiteY18" fmla="*/ 853948 h 853948"/>
              <a:gd name="connsiteX19" fmla="*/ 50981 w 630066"/>
              <a:gd name="connsiteY19" fmla="*/ 850689 h 853948"/>
              <a:gd name="connsiteX20" fmla="*/ 22948 w 630066"/>
              <a:gd name="connsiteY20" fmla="*/ 842541 h 853948"/>
              <a:gd name="connsiteX21" fmla="*/ 20015 w 630066"/>
              <a:gd name="connsiteY21" fmla="*/ 810797 h 853948"/>
              <a:gd name="connsiteX22" fmla="*/ 261 w 630066"/>
              <a:gd name="connsiteY22" fmla="*/ 774166 h 853948"/>
              <a:gd name="connsiteX23" fmla="*/ 0 w 630066"/>
              <a:gd name="connsiteY23" fmla="*/ 712308 h 853948"/>
              <a:gd name="connsiteX24" fmla="*/ 33379 w 630066"/>
              <a:gd name="connsiteY24" fmla="*/ 660229 h 853948"/>
              <a:gd name="connsiteX25" fmla="*/ 49938 w 630066"/>
              <a:gd name="connsiteY25" fmla="*/ 603262 h 853948"/>
              <a:gd name="connsiteX26" fmla="*/ 77710 w 630066"/>
              <a:gd name="connsiteY26" fmla="*/ 549553 h 853948"/>
              <a:gd name="connsiteX27" fmla="*/ 119369 w 630066"/>
              <a:gd name="connsiteY27" fmla="*/ 468991 h 853948"/>
              <a:gd name="connsiteX28" fmla="*/ 163873 w 630066"/>
              <a:gd name="connsiteY28" fmla="*/ 399553 h 853948"/>
              <a:gd name="connsiteX29" fmla="*/ 205532 w 630066"/>
              <a:gd name="connsiteY29" fmla="*/ 318989 h 853948"/>
              <a:gd name="connsiteX30" fmla="*/ 230370 w 630066"/>
              <a:gd name="connsiteY30" fmla="*/ 233538 h 853948"/>
              <a:gd name="connsiteX31" fmla="*/ 266422 w 630066"/>
              <a:gd name="connsiteY31" fmla="*/ 151345 h 853948"/>
              <a:gd name="connsiteX32" fmla="*/ 274701 w 630066"/>
              <a:gd name="connsiteY32" fmla="*/ 122862 h 853948"/>
              <a:gd name="connsiteX33" fmla="*/ 308080 w 630066"/>
              <a:gd name="connsiteY33" fmla="*/ 70783 h 853948"/>
              <a:gd name="connsiteX34" fmla="*/ 316360 w 630066"/>
              <a:gd name="connsiteY34" fmla="*/ 42299 h 853948"/>
              <a:gd name="connsiteX35" fmla="*/ 324639 w 630066"/>
              <a:gd name="connsiteY35" fmla="*/ 13815 h 853948"/>
              <a:gd name="connsiteX36" fmla="*/ 321104 w 630066"/>
              <a:gd name="connsiteY36" fmla="*/ 0 h 853948"/>
              <a:gd name="connsiteX37" fmla="*/ 610570 w 630066"/>
              <a:gd name="connsiteY37" fmla="*/ 37860 h 853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630066" h="853948">
                <a:moveTo>
                  <a:pt x="610570" y="37860"/>
                </a:moveTo>
                <a:lnTo>
                  <a:pt x="613246" y="66816"/>
                </a:lnTo>
                <a:lnTo>
                  <a:pt x="630066" y="71705"/>
                </a:lnTo>
                <a:lnTo>
                  <a:pt x="621786" y="100188"/>
                </a:lnTo>
                <a:lnTo>
                  <a:pt x="596687" y="123783"/>
                </a:lnTo>
                <a:lnTo>
                  <a:pt x="577195" y="149008"/>
                </a:lnTo>
                <a:lnTo>
                  <a:pt x="557702" y="174232"/>
                </a:lnTo>
                <a:lnTo>
                  <a:pt x="513111" y="223051"/>
                </a:lnTo>
                <a:lnTo>
                  <a:pt x="479732" y="275130"/>
                </a:lnTo>
                <a:lnTo>
                  <a:pt x="426860" y="352434"/>
                </a:lnTo>
                <a:lnTo>
                  <a:pt x="390809" y="434626"/>
                </a:lnTo>
                <a:lnTo>
                  <a:pt x="337938" y="511929"/>
                </a:lnTo>
                <a:lnTo>
                  <a:pt x="287826" y="579738"/>
                </a:lnTo>
                <a:lnTo>
                  <a:pt x="240561" y="658671"/>
                </a:lnTo>
                <a:lnTo>
                  <a:pt x="195969" y="707490"/>
                </a:lnTo>
                <a:lnTo>
                  <a:pt x="143098" y="784794"/>
                </a:lnTo>
                <a:lnTo>
                  <a:pt x="117999" y="808389"/>
                </a:lnTo>
                <a:lnTo>
                  <a:pt x="98506" y="833613"/>
                </a:lnTo>
                <a:lnTo>
                  <a:pt x="62194" y="853948"/>
                </a:lnTo>
                <a:lnTo>
                  <a:pt x="50981" y="850689"/>
                </a:lnTo>
                <a:lnTo>
                  <a:pt x="22948" y="842541"/>
                </a:lnTo>
                <a:lnTo>
                  <a:pt x="20015" y="810797"/>
                </a:lnTo>
                <a:lnTo>
                  <a:pt x="261" y="774166"/>
                </a:lnTo>
                <a:lnTo>
                  <a:pt x="0" y="712308"/>
                </a:lnTo>
                <a:lnTo>
                  <a:pt x="33379" y="660229"/>
                </a:lnTo>
                <a:lnTo>
                  <a:pt x="49938" y="603262"/>
                </a:lnTo>
                <a:lnTo>
                  <a:pt x="77710" y="549553"/>
                </a:lnTo>
                <a:lnTo>
                  <a:pt x="119369" y="468991"/>
                </a:lnTo>
                <a:lnTo>
                  <a:pt x="163873" y="399553"/>
                </a:lnTo>
                <a:lnTo>
                  <a:pt x="205532" y="318989"/>
                </a:lnTo>
                <a:lnTo>
                  <a:pt x="230370" y="233538"/>
                </a:lnTo>
                <a:lnTo>
                  <a:pt x="266422" y="151345"/>
                </a:lnTo>
                <a:lnTo>
                  <a:pt x="274701" y="122862"/>
                </a:lnTo>
                <a:lnTo>
                  <a:pt x="308080" y="70783"/>
                </a:lnTo>
                <a:lnTo>
                  <a:pt x="316360" y="42299"/>
                </a:lnTo>
                <a:lnTo>
                  <a:pt x="324639" y="13815"/>
                </a:lnTo>
                <a:lnTo>
                  <a:pt x="321104" y="0"/>
                </a:lnTo>
                <a:lnTo>
                  <a:pt x="610570" y="3786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9" name="任意多边形: 形状 138">
            <a:extLst>
              <a:ext uri="{FF2B5EF4-FFF2-40B4-BE49-F238E27FC236}">
                <a16:creationId xmlns:a16="http://schemas.microsoft.com/office/drawing/2014/main" xmlns="" id="{DF961607-E0C8-4B37-9D1A-5C61970229E4}"/>
              </a:ext>
            </a:extLst>
          </p:cNvPr>
          <p:cNvSpPr/>
          <p:nvPr/>
        </p:nvSpPr>
        <p:spPr>
          <a:xfrm rot="20627535">
            <a:off x="3082868" y="4766828"/>
            <a:ext cx="423135" cy="816739"/>
          </a:xfrm>
          <a:custGeom>
            <a:avLst/>
            <a:gdLst>
              <a:gd name="connsiteX0" fmla="*/ 423135 w 423135"/>
              <a:gd name="connsiteY0" fmla="*/ 58083 h 816739"/>
              <a:gd name="connsiteX1" fmla="*/ 410058 w 423135"/>
              <a:gd name="connsiteY1" fmla="*/ 75910 h 816739"/>
              <a:gd name="connsiteX2" fmla="*/ 393676 w 423135"/>
              <a:gd name="connsiteY2" fmla="*/ 71148 h 816739"/>
              <a:gd name="connsiteX3" fmla="*/ 384981 w 423135"/>
              <a:gd name="connsiteY3" fmla="*/ 101063 h 816739"/>
              <a:gd name="connsiteX4" fmla="*/ 374060 w 423135"/>
              <a:gd name="connsiteY4" fmla="*/ 97888 h 816739"/>
              <a:gd name="connsiteX5" fmla="*/ 356669 w 423135"/>
              <a:gd name="connsiteY5" fmla="*/ 157717 h 816739"/>
              <a:gd name="connsiteX6" fmla="*/ 347974 w 423135"/>
              <a:gd name="connsiteY6" fmla="*/ 187632 h 816739"/>
              <a:gd name="connsiteX7" fmla="*/ 330583 w 423135"/>
              <a:gd name="connsiteY7" fmla="*/ 247462 h 816739"/>
              <a:gd name="connsiteX8" fmla="*/ 316090 w 423135"/>
              <a:gd name="connsiteY8" fmla="*/ 297320 h 816739"/>
              <a:gd name="connsiteX9" fmla="*/ 282319 w 423135"/>
              <a:gd name="connsiteY9" fmla="*/ 352387 h 816739"/>
              <a:gd name="connsiteX10" fmla="*/ 247537 w 423135"/>
              <a:gd name="connsiteY10" fmla="*/ 472047 h 816739"/>
              <a:gd name="connsiteX11" fmla="*/ 212755 w 423135"/>
              <a:gd name="connsiteY11" fmla="*/ 591706 h 816739"/>
              <a:gd name="connsiteX12" fmla="*/ 195364 w 423135"/>
              <a:gd name="connsiteY12" fmla="*/ 651536 h 816739"/>
              <a:gd name="connsiteX13" fmla="*/ 167051 w 423135"/>
              <a:gd name="connsiteY13" fmla="*/ 708191 h 816739"/>
              <a:gd name="connsiteX14" fmla="*/ 138740 w 423135"/>
              <a:gd name="connsiteY14" fmla="*/ 764845 h 816739"/>
              <a:gd name="connsiteX15" fmla="*/ 113663 w 423135"/>
              <a:gd name="connsiteY15" fmla="*/ 789998 h 816739"/>
              <a:gd name="connsiteX16" fmla="*/ 94047 w 423135"/>
              <a:gd name="connsiteY16" fmla="*/ 816739 h 816739"/>
              <a:gd name="connsiteX17" fmla="*/ 66744 w 423135"/>
              <a:gd name="connsiteY17" fmla="*/ 808803 h 816739"/>
              <a:gd name="connsiteX18" fmla="*/ 50362 w 423135"/>
              <a:gd name="connsiteY18" fmla="*/ 804041 h 816739"/>
              <a:gd name="connsiteX19" fmla="*/ 28520 w 423135"/>
              <a:gd name="connsiteY19" fmla="*/ 797692 h 816739"/>
              <a:gd name="connsiteX20" fmla="*/ 18608 w 423135"/>
              <a:gd name="connsiteY20" fmla="*/ 729926 h 816739"/>
              <a:gd name="connsiteX21" fmla="*/ 10922 w 423135"/>
              <a:gd name="connsiteY21" fmla="*/ 695250 h 816739"/>
              <a:gd name="connsiteX22" fmla="*/ 0 w 423135"/>
              <a:gd name="connsiteY22" fmla="*/ 692075 h 816739"/>
              <a:gd name="connsiteX23" fmla="*/ 8695 w 423135"/>
              <a:gd name="connsiteY23" fmla="*/ 662161 h 816739"/>
              <a:gd name="connsiteX24" fmla="*/ 17391 w 423135"/>
              <a:gd name="connsiteY24" fmla="*/ 632246 h 816739"/>
              <a:gd name="connsiteX25" fmla="*/ 26086 w 423135"/>
              <a:gd name="connsiteY25" fmla="*/ 602331 h 816739"/>
              <a:gd name="connsiteX26" fmla="*/ 43477 w 423135"/>
              <a:gd name="connsiteY26" fmla="*/ 542502 h 816739"/>
              <a:gd name="connsiteX27" fmla="*/ 71790 w 423135"/>
              <a:gd name="connsiteY27" fmla="*/ 485847 h 816739"/>
              <a:gd name="connsiteX28" fmla="*/ 80486 w 423135"/>
              <a:gd name="connsiteY28" fmla="*/ 455932 h 816739"/>
              <a:gd name="connsiteX29" fmla="*/ 97876 w 423135"/>
              <a:gd name="connsiteY29" fmla="*/ 396102 h 816739"/>
              <a:gd name="connsiteX30" fmla="*/ 115267 w 423135"/>
              <a:gd name="connsiteY30" fmla="*/ 336272 h 816739"/>
              <a:gd name="connsiteX31" fmla="*/ 123963 w 423135"/>
              <a:gd name="connsiteY31" fmla="*/ 306357 h 816739"/>
              <a:gd name="connsiteX32" fmla="*/ 132658 w 423135"/>
              <a:gd name="connsiteY32" fmla="*/ 276444 h 816739"/>
              <a:gd name="connsiteX33" fmla="*/ 141353 w 423135"/>
              <a:gd name="connsiteY33" fmla="*/ 246529 h 816739"/>
              <a:gd name="connsiteX34" fmla="*/ 155846 w 423135"/>
              <a:gd name="connsiteY34" fmla="*/ 196670 h 816739"/>
              <a:gd name="connsiteX35" fmla="*/ 173237 w 423135"/>
              <a:gd name="connsiteY35" fmla="*/ 136841 h 816739"/>
              <a:gd name="connsiteX36" fmla="*/ 179706 w 423135"/>
              <a:gd name="connsiteY36" fmla="*/ 73836 h 816739"/>
              <a:gd name="connsiteX37" fmla="*/ 177480 w 423135"/>
              <a:gd name="connsiteY37" fmla="*/ 40748 h 816739"/>
              <a:gd name="connsiteX38" fmla="*/ 169794 w 423135"/>
              <a:gd name="connsiteY38" fmla="*/ 6071 h 816739"/>
              <a:gd name="connsiteX39" fmla="*/ 169386 w 423135"/>
              <a:gd name="connsiteY39" fmla="*/ 0 h 816739"/>
              <a:gd name="connsiteX40" fmla="*/ 423135 w 423135"/>
              <a:gd name="connsiteY40" fmla="*/ 58083 h 816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423135" h="816739">
                <a:moveTo>
                  <a:pt x="423135" y="58083"/>
                </a:moveTo>
                <a:lnTo>
                  <a:pt x="410058" y="75910"/>
                </a:lnTo>
                <a:lnTo>
                  <a:pt x="393676" y="71148"/>
                </a:lnTo>
                <a:lnTo>
                  <a:pt x="384981" y="101063"/>
                </a:lnTo>
                <a:lnTo>
                  <a:pt x="374060" y="97888"/>
                </a:lnTo>
                <a:lnTo>
                  <a:pt x="356669" y="157717"/>
                </a:lnTo>
                <a:lnTo>
                  <a:pt x="347974" y="187632"/>
                </a:lnTo>
                <a:lnTo>
                  <a:pt x="330583" y="247462"/>
                </a:lnTo>
                <a:lnTo>
                  <a:pt x="316090" y="297320"/>
                </a:lnTo>
                <a:lnTo>
                  <a:pt x="282319" y="352387"/>
                </a:lnTo>
                <a:lnTo>
                  <a:pt x="247537" y="472047"/>
                </a:lnTo>
                <a:lnTo>
                  <a:pt x="212755" y="591706"/>
                </a:lnTo>
                <a:lnTo>
                  <a:pt x="195364" y="651536"/>
                </a:lnTo>
                <a:lnTo>
                  <a:pt x="167051" y="708191"/>
                </a:lnTo>
                <a:lnTo>
                  <a:pt x="138740" y="764845"/>
                </a:lnTo>
                <a:lnTo>
                  <a:pt x="113663" y="789998"/>
                </a:lnTo>
                <a:lnTo>
                  <a:pt x="94047" y="816739"/>
                </a:lnTo>
                <a:lnTo>
                  <a:pt x="66744" y="808803"/>
                </a:lnTo>
                <a:lnTo>
                  <a:pt x="50362" y="804041"/>
                </a:lnTo>
                <a:lnTo>
                  <a:pt x="28520" y="797692"/>
                </a:lnTo>
                <a:lnTo>
                  <a:pt x="18608" y="729926"/>
                </a:lnTo>
                <a:lnTo>
                  <a:pt x="10922" y="695250"/>
                </a:lnTo>
                <a:lnTo>
                  <a:pt x="0" y="692075"/>
                </a:lnTo>
                <a:lnTo>
                  <a:pt x="8695" y="662161"/>
                </a:lnTo>
                <a:lnTo>
                  <a:pt x="17391" y="632246"/>
                </a:lnTo>
                <a:lnTo>
                  <a:pt x="26086" y="602331"/>
                </a:lnTo>
                <a:lnTo>
                  <a:pt x="43477" y="542502"/>
                </a:lnTo>
                <a:lnTo>
                  <a:pt x="71790" y="485847"/>
                </a:lnTo>
                <a:lnTo>
                  <a:pt x="80486" y="455932"/>
                </a:lnTo>
                <a:lnTo>
                  <a:pt x="97876" y="396102"/>
                </a:lnTo>
                <a:lnTo>
                  <a:pt x="115267" y="336272"/>
                </a:lnTo>
                <a:lnTo>
                  <a:pt x="123963" y="306357"/>
                </a:lnTo>
                <a:lnTo>
                  <a:pt x="132658" y="276444"/>
                </a:lnTo>
                <a:lnTo>
                  <a:pt x="141353" y="246529"/>
                </a:lnTo>
                <a:lnTo>
                  <a:pt x="155846" y="196670"/>
                </a:lnTo>
                <a:lnTo>
                  <a:pt x="173237" y="136841"/>
                </a:lnTo>
                <a:lnTo>
                  <a:pt x="179706" y="73836"/>
                </a:lnTo>
                <a:lnTo>
                  <a:pt x="177480" y="40748"/>
                </a:lnTo>
                <a:lnTo>
                  <a:pt x="169794" y="6071"/>
                </a:lnTo>
                <a:lnTo>
                  <a:pt x="169386" y="0"/>
                </a:lnTo>
                <a:lnTo>
                  <a:pt x="423135" y="5808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0" name="任意多边形: 形状 139">
            <a:extLst>
              <a:ext uri="{FF2B5EF4-FFF2-40B4-BE49-F238E27FC236}">
                <a16:creationId xmlns:a16="http://schemas.microsoft.com/office/drawing/2014/main" xmlns="" id="{B7F11695-1C93-47CD-9B21-63AFADFD1E09}"/>
              </a:ext>
            </a:extLst>
          </p:cNvPr>
          <p:cNvSpPr/>
          <p:nvPr/>
        </p:nvSpPr>
        <p:spPr>
          <a:xfrm rot="20627535">
            <a:off x="8416859" y="4985156"/>
            <a:ext cx="598690" cy="205446"/>
          </a:xfrm>
          <a:custGeom>
            <a:avLst/>
            <a:gdLst>
              <a:gd name="connsiteX0" fmla="*/ 388744 w 598690"/>
              <a:gd name="connsiteY0" fmla="*/ 0 h 205446"/>
              <a:gd name="connsiteX1" fmla="*/ 399957 w 598690"/>
              <a:gd name="connsiteY1" fmla="*/ 3260 h 205446"/>
              <a:gd name="connsiteX2" fmla="*/ 427990 w 598690"/>
              <a:gd name="connsiteY2" fmla="*/ 11408 h 205446"/>
              <a:gd name="connsiteX3" fmla="*/ 456024 w 598690"/>
              <a:gd name="connsiteY3" fmla="*/ 19557 h 205446"/>
              <a:gd name="connsiteX4" fmla="*/ 478449 w 598690"/>
              <a:gd name="connsiteY4" fmla="*/ 26075 h 205446"/>
              <a:gd name="connsiteX5" fmla="*/ 498203 w 598690"/>
              <a:gd name="connsiteY5" fmla="*/ 62708 h 205446"/>
              <a:gd name="connsiteX6" fmla="*/ 543055 w 598690"/>
              <a:gd name="connsiteY6" fmla="*/ 75745 h 205446"/>
              <a:gd name="connsiteX7" fmla="*/ 557202 w 598690"/>
              <a:gd name="connsiteY7" fmla="*/ 110748 h 205446"/>
              <a:gd name="connsiteX8" fmla="*/ 593775 w 598690"/>
              <a:gd name="connsiteY8" fmla="*/ 152270 h 205446"/>
              <a:gd name="connsiteX9" fmla="*/ 596709 w 598690"/>
              <a:gd name="connsiteY9" fmla="*/ 184012 h 205446"/>
              <a:gd name="connsiteX10" fmla="*/ 598690 w 598690"/>
              <a:gd name="connsiteY10" fmla="*/ 205446 h 205446"/>
              <a:gd name="connsiteX11" fmla="*/ 341187 w 598690"/>
              <a:gd name="connsiteY11" fmla="*/ 205446 h 205446"/>
              <a:gd name="connsiteX12" fmla="*/ 342000 w 598690"/>
              <a:gd name="connsiteY12" fmla="*/ 202647 h 205446"/>
              <a:gd name="connsiteX13" fmla="*/ 330788 w 598690"/>
              <a:gd name="connsiteY13" fmla="*/ 199388 h 205446"/>
              <a:gd name="connsiteX14" fmla="*/ 313968 w 598690"/>
              <a:gd name="connsiteY14" fmla="*/ 194499 h 205446"/>
              <a:gd name="connsiteX15" fmla="*/ 285935 w 598690"/>
              <a:gd name="connsiteY15" fmla="*/ 186351 h 205446"/>
              <a:gd name="connsiteX16" fmla="*/ 238410 w 598690"/>
              <a:gd name="connsiteY16" fmla="*/ 203426 h 205446"/>
              <a:gd name="connsiteX17" fmla="*/ 182344 w 598690"/>
              <a:gd name="connsiteY17" fmla="*/ 187129 h 205446"/>
              <a:gd name="connsiteX18" fmla="*/ 143098 w 598690"/>
              <a:gd name="connsiteY18" fmla="*/ 175721 h 205446"/>
              <a:gd name="connsiteX19" fmla="*/ 109546 w 598690"/>
              <a:gd name="connsiteY19" fmla="*/ 186562 h 205446"/>
              <a:gd name="connsiteX20" fmla="*/ 98333 w 598690"/>
              <a:gd name="connsiteY20" fmla="*/ 183303 h 205446"/>
              <a:gd name="connsiteX21" fmla="*/ 81513 w 598690"/>
              <a:gd name="connsiteY21" fmla="*/ 178414 h 205446"/>
              <a:gd name="connsiteX22" fmla="*/ 64606 w 598690"/>
              <a:gd name="connsiteY22" fmla="*/ 152906 h 205446"/>
              <a:gd name="connsiteX23" fmla="*/ 36573 w 598690"/>
              <a:gd name="connsiteY23" fmla="*/ 144757 h 205446"/>
              <a:gd name="connsiteX24" fmla="*/ 28032 w 598690"/>
              <a:gd name="connsiteY24" fmla="*/ 111385 h 205446"/>
              <a:gd name="connsiteX25" fmla="*/ 0 w 598690"/>
              <a:gd name="connsiteY25" fmla="*/ 103237 h 205446"/>
              <a:gd name="connsiteX26" fmla="*/ 8279 w 598690"/>
              <a:gd name="connsiteY26" fmla="*/ 74753 h 205446"/>
              <a:gd name="connsiteX27" fmla="*/ 33379 w 598690"/>
              <a:gd name="connsiteY27" fmla="*/ 51158 h 205446"/>
              <a:gd name="connsiteX28" fmla="*/ 44591 w 598690"/>
              <a:gd name="connsiteY28" fmla="*/ 54417 h 205446"/>
              <a:gd name="connsiteX29" fmla="*/ 72624 w 598690"/>
              <a:gd name="connsiteY29" fmla="*/ 62565 h 205446"/>
              <a:gd name="connsiteX30" fmla="*/ 97724 w 598690"/>
              <a:gd name="connsiteY30" fmla="*/ 38970 h 205446"/>
              <a:gd name="connsiteX31" fmla="*/ 120150 w 598690"/>
              <a:gd name="connsiteY31" fmla="*/ 45489 h 205446"/>
              <a:gd name="connsiteX32" fmla="*/ 148183 w 598690"/>
              <a:gd name="connsiteY32" fmla="*/ 53638 h 205446"/>
              <a:gd name="connsiteX33" fmla="*/ 201315 w 598690"/>
              <a:gd name="connsiteY33" fmla="*/ 38192 h 205446"/>
              <a:gd name="connsiteX34" fmla="*/ 251775 w 598690"/>
              <a:gd name="connsiteY34" fmla="*/ 52859 h 205446"/>
              <a:gd name="connsiteX35" fmla="*/ 299300 w 598690"/>
              <a:gd name="connsiteY35" fmla="*/ 35783 h 205446"/>
              <a:gd name="connsiteX36" fmla="*/ 316120 w 598690"/>
              <a:gd name="connsiteY36" fmla="*/ 40672 h 205446"/>
              <a:gd name="connsiteX37" fmla="*/ 327333 w 598690"/>
              <a:gd name="connsiteY37" fmla="*/ 43931 h 205446"/>
              <a:gd name="connsiteX38" fmla="*/ 352432 w 598690"/>
              <a:gd name="connsiteY38" fmla="*/ 20336 h 205446"/>
              <a:gd name="connsiteX39" fmla="*/ 388744 w 598690"/>
              <a:gd name="connsiteY39" fmla="*/ 0 h 205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598690" h="205446">
                <a:moveTo>
                  <a:pt x="388744" y="0"/>
                </a:moveTo>
                <a:lnTo>
                  <a:pt x="399957" y="3260"/>
                </a:lnTo>
                <a:lnTo>
                  <a:pt x="427990" y="11408"/>
                </a:lnTo>
                <a:lnTo>
                  <a:pt x="456024" y="19557"/>
                </a:lnTo>
                <a:lnTo>
                  <a:pt x="478449" y="26075"/>
                </a:lnTo>
                <a:lnTo>
                  <a:pt x="498203" y="62708"/>
                </a:lnTo>
                <a:lnTo>
                  <a:pt x="543055" y="75745"/>
                </a:lnTo>
                <a:lnTo>
                  <a:pt x="557202" y="110748"/>
                </a:lnTo>
                <a:lnTo>
                  <a:pt x="593775" y="152270"/>
                </a:lnTo>
                <a:lnTo>
                  <a:pt x="596709" y="184012"/>
                </a:lnTo>
                <a:lnTo>
                  <a:pt x="598690" y="205446"/>
                </a:lnTo>
                <a:lnTo>
                  <a:pt x="341187" y="205446"/>
                </a:lnTo>
                <a:lnTo>
                  <a:pt x="342000" y="202647"/>
                </a:lnTo>
                <a:lnTo>
                  <a:pt x="330788" y="199388"/>
                </a:lnTo>
                <a:lnTo>
                  <a:pt x="313968" y="194499"/>
                </a:lnTo>
                <a:lnTo>
                  <a:pt x="285935" y="186351"/>
                </a:lnTo>
                <a:lnTo>
                  <a:pt x="238410" y="203426"/>
                </a:lnTo>
                <a:lnTo>
                  <a:pt x="182344" y="187129"/>
                </a:lnTo>
                <a:lnTo>
                  <a:pt x="143098" y="175721"/>
                </a:lnTo>
                <a:lnTo>
                  <a:pt x="109546" y="186562"/>
                </a:lnTo>
                <a:lnTo>
                  <a:pt x="98333" y="183303"/>
                </a:lnTo>
                <a:lnTo>
                  <a:pt x="81513" y="178414"/>
                </a:lnTo>
                <a:lnTo>
                  <a:pt x="64606" y="152906"/>
                </a:lnTo>
                <a:lnTo>
                  <a:pt x="36573" y="144757"/>
                </a:lnTo>
                <a:lnTo>
                  <a:pt x="28032" y="111385"/>
                </a:lnTo>
                <a:lnTo>
                  <a:pt x="0" y="103237"/>
                </a:lnTo>
                <a:lnTo>
                  <a:pt x="8279" y="74753"/>
                </a:lnTo>
                <a:lnTo>
                  <a:pt x="33379" y="51158"/>
                </a:lnTo>
                <a:lnTo>
                  <a:pt x="44591" y="54417"/>
                </a:lnTo>
                <a:lnTo>
                  <a:pt x="72624" y="62565"/>
                </a:lnTo>
                <a:lnTo>
                  <a:pt x="97724" y="38970"/>
                </a:lnTo>
                <a:lnTo>
                  <a:pt x="120150" y="45489"/>
                </a:lnTo>
                <a:lnTo>
                  <a:pt x="148183" y="53638"/>
                </a:lnTo>
                <a:lnTo>
                  <a:pt x="201315" y="38192"/>
                </a:lnTo>
                <a:lnTo>
                  <a:pt x="251775" y="52859"/>
                </a:lnTo>
                <a:lnTo>
                  <a:pt x="299300" y="35783"/>
                </a:lnTo>
                <a:lnTo>
                  <a:pt x="316120" y="40672"/>
                </a:lnTo>
                <a:lnTo>
                  <a:pt x="327333" y="43931"/>
                </a:lnTo>
                <a:lnTo>
                  <a:pt x="352432" y="20336"/>
                </a:lnTo>
                <a:lnTo>
                  <a:pt x="38874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1" name="任意多边形: 形状 140">
            <a:extLst>
              <a:ext uri="{FF2B5EF4-FFF2-40B4-BE49-F238E27FC236}">
                <a16:creationId xmlns:a16="http://schemas.microsoft.com/office/drawing/2014/main" xmlns="" id="{D053734C-1875-43A2-BFF7-6A0176CC54F8}"/>
              </a:ext>
            </a:extLst>
          </p:cNvPr>
          <p:cNvSpPr/>
          <p:nvPr/>
        </p:nvSpPr>
        <p:spPr>
          <a:xfrm rot="20627535">
            <a:off x="2330659" y="734696"/>
            <a:ext cx="1078960" cy="376837"/>
          </a:xfrm>
          <a:custGeom>
            <a:avLst/>
            <a:gdLst>
              <a:gd name="connsiteX0" fmla="*/ 825343 w 1078960"/>
              <a:gd name="connsiteY0" fmla="*/ 53592 h 376837"/>
              <a:gd name="connsiteX1" fmla="*/ 863567 w 1078960"/>
              <a:gd name="connsiteY1" fmla="*/ 64703 h 376837"/>
              <a:gd name="connsiteX2" fmla="*/ 901790 w 1078960"/>
              <a:gd name="connsiteY2" fmla="*/ 75813 h 376837"/>
              <a:gd name="connsiteX3" fmla="*/ 929093 w 1078960"/>
              <a:gd name="connsiteY3" fmla="*/ 83749 h 376837"/>
              <a:gd name="connsiteX4" fmla="*/ 975003 w 1078960"/>
              <a:gd name="connsiteY4" fmla="*/ 129537 h 376837"/>
              <a:gd name="connsiteX5" fmla="*/ 1020913 w 1078960"/>
              <a:gd name="connsiteY5" fmla="*/ 175324 h 376837"/>
              <a:gd name="connsiteX6" fmla="*/ 1039520 w 1078960"/>
              <a:gd name="connsiteY6" fmla="*/ 213175 h 376837"/>
              <a:gd name="connsiteX7" fmla="*/ 1041746 w 1078960"/>
              <a:gd name="connsiteY7" fmla="*/ 246264 h 376837"/>
              <a:gd name="connsiteX8" fmla="*/ 1052667 w 1078960"/>
              <a:gd name="connsiteY8" fmla="*/ 249439 h 376837"/>
              <a:gd name="connsiteX9" fmla="*/ 1060352 w 1078960"/>
              <a:gd name="connsiteY9" fmla="*/ 284115 h 376837"/>
              <a:gd name="connsiteX10" fmla="*/ 1078960 w 1078960"/>
              <a:gd name="connsiteY10" fmla="*/ 321965 h 376837"/>
              <a:gd name="connsiteX11" fmla="*/ 1070265 w 1078960"/>
              <a:gd name="connsiteY11" fmla="*/ 351880 h 376837"/>
              <a:gd name="connsiteX12" fmla="*/ 1063010 w 1078960"/>
              <a:gd name="connsiteY12" fmla="*/ 376837 h 376837"/>
              <a:gd name="connsiteX13" fmla="*/ 784436 w 1078960"/>
              <a:gd name="connsiteY13" fmla="*/ 320975 h 376837"/>
              <a:gd name="connsiteX14" fmla="*/ 783083 w 1078960"/>
              <a:gd name="connsiteY14" fmla="*/ 300846 h 376837"/>
              <a:gd name="connsiteX15" fmla="*/ 766701 w 1078960"/>
              <a:gd name="connsiteY15" fmla="*/ 296084 h 376837"/>
              <a:gd name="connsiteX16" fmla="*/ 744859 w 1078960"/>
              <a:gd name="connsiteY16" fmla="*/ 289735 h 376837"/>
              <a:gd name="connsiteX17" fmla="*/ 717556 w 1078960"/>
              <a:gd name="connsiteY17" fmla="*/ 281799 h 376837"/>
              <a:gd name="connsiteX18" fmla="*/ 673872 w 1078960"/>
              <a:gd name="connsiteY18" fmla="*/ 269101 h 376837"/>
              <a:gd name="connsiteX19" fmla="*/ 608345 w 1078960"/>
              <a:gd name="connsiteY19" fmla="*/ 250054 h 376837"/>
              <a:gd name="connsiteX20" fmla="*/ 534123 w 1078960"/>
              <a:gd name="connsiteY20" fmla="*/ 260923 h 376837"/>
              <a:gd name="connsiteX21" fmla="*/ 468597 w 1078960"/>
              <a:gd name="connsiteY21" fmla="*/ 241876 h 376837"/>
              <a:gd name="connsiteX22" fmla="*/ 392150 w 1078960"/>
              <a:gd name="connsiteY22" fmla="*/ 219655 h 376837"/>
              <a:gd name="connsiteX23" fmla="*/ 339769 w 1078960"/>
              <a:gd name="connsiteY23" fmla="*/ 236871 h 376837"/>
              <a:gd name="connsiteX24" fmla="*/ 301546 w 1078960"/>
              <a:gd name="connsiteY24" fmla="*/ 225761 h 376837"/>
              <a:gd name="connsiteX25" fmla="*/ 274243 w 1078960"/>
              <a:gd name="connsiteY25" fmla="*/ 217825 h 376837"/>
              <a:gd name="connsiteX26" fmla="*/ 252401 w 1078960"/>
              <a:gd name="connsiteY26" fmla="*/ 211476 h 376837"/>
              <a:gd name="connsiteX27" fmla="*/ 225098 w 1078960"/>
              <a:gd name="connsiteY27" fmla="*/ 203540 h 376837"/>
              <a:gd name="connsiteX28" fmla="*/ 197795 w 1078960"/>
              <a:gd name="connsiteY28" fmla="*/ 195603 h 376837"/>
              <a:gd name="connsiteX29" fmla="*/ 181414 w 1078960"/>
              <a:gd name="connsiteY29" fmla="*/ 190842 h 376837"/>
              <a:gd name="connsiteX30" fmla="*/ 170493 w 1078960"/>
              <a:gd name="connsiteY30" fmla="*/ 187667 h 376837"/>
              <a:gd name="connsiteX31" fmla="*/ 143190 w 1078960"/>
              <a:gd name="connsiteY31" fmla="*/ 179731 h 376837"/>
              <a:gd name="connsiteX32" fmla="*/ 115887 w 1078960"/>
              <a:gd name="connsiteY32" fmla="*/ 171795 h 376837"/>
              <a:gd name="connsiteX33" fmla="*/ 88585 w 1078960"/>
              <a:gd name="connsiteY33" fmla="*/ 163859 h 376837"/>
              <a:gd name="connsiteX34" fmla="*/ 59057 w 1078960"/>
              <a:gd name="connsiteY34" fmla="*/ 122833 h 376837"/>
              <a:gd name="connsiteX35" fmla="*/ 20833 w 1078960"/>
              <a:gd name="connsiteY35" fmla="*/ 111723 h 376837"/>
              <a:gd name="connsiteX36" fmla="*/ 2226 w 1078960"/>
              <a:gd name="connsiteY36" fmla="*/ 73872 h 376837"/>
              <a:gd name="connsiteX37" fmla="*/ 0 w 1078960"/>
              <a:gd name="connsiteY37" fmla="*/ 40782 h 376837"/>
              <a:gd name="connsiteX38" fmla="*/ 8695 w 1078960"/>
              <a:gd name="connsiteY38" fmla="*/ 10867 h 376837"/>
              <a:gd name="connsiteX39" fmla="*/ 82918 w 1078960"/>
              <a:gd name="connsiteY39" fmla="*/ 0 h 376837"/>
              <a:gd name="connsiteX40" fmla="*/ 132062 w 1078960"/>
              <a:gd name="connsiteY40" fmla="*/ 14285 h 376837"/>
              <a:gd name="connsiteX41" fmla="*/ 186667 w 1078960"/>
              <a:gd name="connsiteY41" fmla="*/ 30158 h 376837"/>
              <a:gd name="connsiteX42" fmla="*/ 224891 w 1078960"/>
              <a:gd name="connsiteY42" fmla="*/ 41268 h 376837"/>
              <a:gd name="connsiteX43" fmla="*/ 288192 w 1078960"/>
              <a:gd name="connsiteY43" fmla="*/ 27226 h 376837"/>
              <a:gd name="connsiteX44" fmla="*/ 326416 w 1078960"/>
              <a:gd name="connsiteY44" fmla="*/ 38337 h 376837"/>
              <a:gd name="connsiteX45" fmla="*/ 370100 w 1078960"/>
              <a:gd name="connsiteY45" fmla="*/ 51034 h 376837"/>
              <a:gd name="connsiteX46" fmla="*/ 391942 w 1078960"/>
              <a:gd name="connsiteY46" fmla="*/ 57383 h 376837"/>
              <a:gd name="connsiteX47" fmla="*/ 446548 w 1078960"/>
              <a:gd name="connsiteY47" fmla="*/ 73256 h 376837"/>
              <a:gd name="connsiteX48" fmla="*/ 509848 w 1078960"/>
              <a:gd name="connsiteY48" fmla="*/ 59213 h 376837"/>
              <a:gd name="connsiteX49" fmla="*/ 575375 w 1078960"/>
              <a:gd name="connsiteY49" fmla="*/ 78260 h 376837"/>
              <a:gd name="connsiteX50" fmla="*/ 629980 w 1078960"/>
              <a:gd name="connsiteY50" fmla="*/ 94132 h 376837"/>
              <a:gd name="connsiteX51" fmla="*/ 676899 w 1078960"/>
              <a:gd name="connsiteY51" fmla="*/ 75328 h 376837"/>
              <a:gd name="connsiteX52" fmla="*/ 726044 w 1078960"/>
              <a:gd name="connsiteY52" fmla="*/ 89613 h 376837"/>
              <a:gd name="connsiteX53" fmla="*/ 753346 w 1078960"/>
              <a:gd name="connsiteY53" fmla="*/ 97549 h 376837"/>
              <a:gd name="connsiteX54" fmla="*/ 778424 w 1078960"/>
              <a:gd name="connsiteY54" fmla="*/ 72396 h 376837"/>
              <a:gd name="connsiteX55" fmla="*/ 805727 w 1078960"/>
              <a:gd name="connsiteY55" fmla="*/ 80332 h 376837"/>
              <a:gd name="connsiteX56" fmla="*/ 825343 w 1078960"/>
              <a:gd name="connsiteY56" fmla="*/ 53592 h 376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1078960" h="376837">
                <a:moveTo>
                  <a:pt x="825343" y="53592"/>
                </a:moveTo>
                <a:lnTo>
                  <a:pt x="863567" y="64703"/>
                </a:lnTo>
                <a:lnTo>
                  <a:pt x="901790" y="75813"/>
                </a:lnTo>
                <a:lnTo>
                  <a:pt x="929093" y="83749"/>
                </a:lnTo>
                <a:lnTo>
                  <a:pt x="975003" y="129537"/>
                </a:lnTo>
                <a:lnTo>
                  <a:pt x="1020913" y="175324"/>
                </a:lnTo>
                <a:lnTo>
                  <a:pt x="1039520" y="213175"/>
                </a:lnTo>
                <a:lnTo>
                  <a:pt x="1041746" y="246264"/>
                </a:lnTo>
                <a:lnTo>
                  <a:pt x="1052667" y="249439"/>
                </a:lnTo>
                <a:lnTo>
                  <a:pt x="1060352" y="284115"/>
                </a:lnTo>
                <a:lnTo>
                  <a:pt x="1078960" y="321965"/>
                </a:lnTo>
                <a:lnTo>
                  <a:pt x="1070265" y="351880"/>
                </a:lnTo>
                <a:lnTo>
                  <a:pt x="1063010" y="376837"/>
                </a:lnTo>
                <a:lnTo>
                  <a:pt x="784436" y="320975"/>
                </a:lnTo>
                <a:lnTo>
                  <a:pt x="783083" y="300846"/>
                </a:lnTo>
                <a:lnTo>
                  <a:pt x="766701" y="296084"/>
                </a:lnTo>
                <a:lnTo>
                  <a:pt x="744859" y="289735"/>
                </a:lnTo>
                <a:lnTo>
                  <a:pt x="717556" y="281799"/>
                </a:lnTo>
                <a:lnTo>
                  <a:pt x="673872" y="269101"/>
                </a:lnTo>
                <a:lnTo>
                  <a:pt x="608345" y="250054"/>
                </a:lnTo>
                <a:lnTo>
                  <a:pt x="534123" y="260923"/>
                </a:lnTo>
                <a:lnTo>
                  <a:pt x="468597" y="241876"/>
                </a:lnTo>
                <a:lnTo>
                  <a:pt x="392150" y="219655"/>
                </a:lnTo>
                <a:lnTo>
                  <a:pt x="339769" y="236871"/>
                </a:lnTo>
                <a:lnTo>
                  <a:pt x="301546" y="225761"/>
                </a:lnTo>
                <a:lnTo>
                  <a:pt x="274243" y="217825"/>
                </a:lnTo>
                <a:lnTo>
                  <a:pt x="252401" y="211476"/>
                </a:lnTo>
                <a:lnTo>
                  <a:pt x="225098" y="203540"/>
                </a:lnTo>
                <a:lnTo>
                  <a:pt x="197795" y="195603"/>
                </a:lnTo>
                <a:lnTo>
                  <a:pt x="181414" y="190842"/>
                </a:lnTo>
                <a:lnTo>
                  <a:pt x="170493" y="187667"/>
                </a:lnTo>
                <a:lnTo>
                  <a:pt x="143190" y="179731"/>
                </a:lnTo>
                <a:lnTo>
                  <a:pt x="115887" y="171795"/>
                </a:lnTo>
                <a:lnTo>
                  <a:pt x="88585" y="163859"/>
                </a:lnTo>
                <a:lnTo>
                  <a:pt x="59057" y="122833"/>
                </a:lnTo>
                <a:lnTo>
                  <a:pt x="20833" y="111723"/>
                </a:lnTo>
                <a:lnTo>
                  <a:pt x="2226" y="73872"/>
                </a:lnTo>
                <a:lnTo>
                  <a:pt x="0" y="40782"/>
                </a:lnTo>
                <a:lnTo>
                  <a:pt x="8695" y="10867"/>
                </a:lnTo>
                <a:lnTo>
                  <a:pt x="82918" y="0"/>
                </a:lnTo>
                <a:lnTo>
                  <a:pt x="132062" y="14285"/>
                </a:lnTo>
                <a:lnTo>
                  <a:pt x="186667" y="30158"/>
                </a:lnTo>
                <a:lnTo>
                  <a:pt x="224891" y="41268"/>
                </a:lnTo>
                <a:lnTo>
                  <a:pt x="288192" y="27226"/>
                </a:lnTo>
                <a:lnTo>
                  <a:pt x="326416" y="38337"/>
                </a:lnTo>
                <a:lnTo>
                  <a:pt x="370100" y="51034"/>
                </a:lnTo>
                <a:lnTo>
                  <a:pt x="391942" y="57383"/>
                </a:lnTo>
                <a:lnTo>
                  <a:pt x="446548" y="73256"/>
                </a:lnTo>
                <a:lnTo>
                  <a:pt x="509848" y="59213"/>
                </a:lnTo>
                <a:lnTo>
                  <a:pt x="575375" y="78260"/>
                </a:lnTo>
                <a:lnTo>
                  <a:pt x="629980" y="94132"/>
                </a:lnTo>
                <a:lnTo>
                  <a:pt x="676899" y="75328"/>
                </a:lnTo>
                <a:lnTo>
                  <a:pt x="726044" y="89613"/>
                </a:lnTo>
                <a:lnTo>
                  <a:pt x="753346" y="97549"/>
                </a:lnTo>
                <a:lnTo>
                  <a:pt x="778424" y="72396"/>
                </a:lnTo>
                <a:lnTo>
                  <a:pt x="805727" y="80332"/>
                </a:lnTo>
                <a:lnTo>
                  <a:pt x="825343" y="5359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2" name="任意多边形: 形状 141">
            <a:extLst>
              <a:ext uri="{FF2B5EF4-FFF2-40B4-BE49-F238E27FC236}">
                <a16:creationId xmlns:a16="http://schemas.microsoft.com/office/drawing/2014/main" xmlns="" id="{A95FED04-696F-436D-8105-C71125BCDBD3}"/>
              </a:ext>
            </a:extLst>
          </p:cNvPr>
          <p:cNvSpPr/>
          <p:nvPr/>
        </p:nvSpPr>
        <p:spPr>
          <a:xfrm rot="20627535">
            <a:off x="5538541" y="800152"/>
            <a:ext cx="1185051" cy="393671"/>
          </a:xfrm>
          <a:custGeom>
            <a:avLst/>
            <a:gdLst>
              <a:gd name="connsiteX0" fmla="*/ 940514 w 1185051"/>
              <a:gd name="connsiteY0" fmla="*/ 76808 h 393671"/>
              <a:gd name="connsiteX1" fmla="*/ 968547 w 1185051"/>
              <a:gd name="connsiteY1" fmla="*/ 84956 h 393671"/>
              <a:gd name="connsiteX2" fmla="*/ 996580 w 1185051"/>
              <a:gd name="connsiteY2" fmla="*/ 93105 h 393671"/>
              <a:gd name="connsiteX3" fmla="*/ 1016333 w 1185051"/>
              <a:gd name="connsiteY3" fmla="*/ 129737 h 393671"/>
              <a:gd name="connsiteX4" fmla="*/ 1044366 w 1185051"/>
              <a:gd name="connsiteY4" fmla="*/ 137886 h 393671"/>
              <a:gd name="connsiteX5" fmla="*/ 1075332 w 1185051"/>
              <a:gd name="connsiteY5" fmla="*/ 177777 h 393671"/>
              <a:gd name="connsiteX6" fmla="*/ 1106299 w 1185051"/>
              <a:gd name="connsiteY6" fmla="*/ 217669 h 393671"/>
              <a:gd name="connsiteX7" fmla="*/ 1137265 w 1185051"/>
              <a:gd name="connsiteY7" fmla="*/ 257561 h 393671"/>
              <a:gd name="connsiteX8" fmla="*/ 1182118 w 1185051"/>
              <a:gd name="connsiteY8" fmla="*/ 270599 h 393671"/>
              <a:gd name="connsiteX9" fmla="*/ 1185051 w 1185051"/>
              <a:gd name="connsiteY9" fmla="*/ 302341 h 393671"/>
              <a:gd name="connsiteX10" fmla="*/ 1176772 w 1185051"/>
              <a:gd name="connsiteY10" fmla="*/ 330825 h 393671"/>
              <a:gd name="connsiteX11" fmla="*/ 1168492 w 1185051"/>
              <a:gd name="connsiteY11" fmla="*/ 359309 h 393671"/>
              <a:gd name="connsiteX12" fmla="*/ 1149000 w 1185051"/>
              <a:gd name="connsiteY12" fmla="*/ 384534 h 393671"/>
              <a:gd name="connsiteX13" fmla="*/ 1132180 w 1185051"/>
              <a:gd name="connsiteY13" fmla="*/ 379645 h 393671"/>
              <a:gd name="connsiteX14" fmla="*/ 1107133 w 1185051"/>
              <a:gd name="connsiteY14" fmla="*/ 393671 h 393671"/>
              <a:gd name="connsiteX15" fmla="*/ 801288 w 1185051"/>
              <a:gd name="connsiteY15" fmla="*/ 304770 h 393671"/>
              <a:gd name="connsiteX16" fmla="*/ 806999 w 1185051"/>
              <a:gd name="connsiteY16" fmla="*/ 285123 h 393671"/>
              <a:gd name="connsiteX17" fmla="*/ 795786 w 1185051"/>
              <a:gd name="connsiteY17" fmla="*/ 281864 h 393671"/>
              <a:gd name="connsiteX18" fmla="*/ 778966 w 1185051"/>
              <a:gd name="connsiteY18" fmla="*/ 276975 h 393671"/>
              <a:gd name="connsiteX19" fmla="*/ 767753 w 1185051"/>
              <a:gd name="connsiteY19" fmla="*/ 273716 h 393671"/>
              <a:gd name="connsiteX20" fmla="*/ 750933 w 1185051"/>
              <a:gd name="connsiteY20" fmla="*/ 268827 h 393671"/>
              <a:gd name="connsiteX21" fmla="*/ 739720 w 1185051"/>
              <a:gd name="connsiteY21" fmla="*/ 265567 h 393671"/>
              <a:gd name="connsiteX22" fmla="*/ 711687 w 1185051"/>
              <a:gd name="connsiteY22" fmla="*/ 257419 h 393671"/>
              <a:gd name="connsiteX23" fmla="*/ 683654 w 1185051"/>
              <a:gd name="connsiteY23" fmla="*/ 249270 h 393671"/>
              <a:gd name="connsiteX24" fmla="*/ 636129 w 1185051"/>
              <a:gd name="connsiteY24" fmla="*/ 266347 h 393671"/>
              <a:gd name="connsiteX25" fmla="*/ 596883 w 1185051"/>
              <a:gd name="connsiteY25" fmla="*/ 254939 h 393671"/>
              <a:gd name="connsiteX26" fmla="*/ 540817 w 1185051"/>
              <a:gd name="connsiteY26" fmla="*/ 238642 h 393671"/>
              <a:gd name="connsiteX27" fmla="*/ 484751 w 1185051"/>
              <a:gd name="connsiteY27" fmla="*/ 222345 h 393671"/>
              <a:gd name="connsiteX28" fmla="*/ 411953 w 1185051"/>
              <a:gd name="connsiteY28" fmla="*/ 221778 h 393671"/>
              <a:gd name="connsiteX29" fmla="*/ 361493 w 1185051"/>
              <a:gd name="connsiteY29" fmla="*/ 207111 h 393671"/>
              <a:gd name="connsiteX30" fmla="*/ 294215 w 1185051"/>
              <a:gd name="connsiteY30" fmla="*/ 187555 h 393671"/>
              <a:gd name="connsiteX31" fmla="*/ 229870 w 1185051"/>
              <a:gd name="connsiteY31" fmla="*/ 199742 h 393671"/>
              <a:gd name="connsiteX32" fmla="*/ 173803 w 1185051"/>
              <a:gd name="connsiteY32" fmla="*/ 183445 h 393671"/>
              <a:gd name="connsiteX33" fmla="*/ 123345 w 1185051"/>
              <a:gd name="connsiteY33" fmla="*/ 168778 h 393671"/>
              <a:gd name="connsiteX34" fmla="*/ 78492 w 1185051"/>
              <a:gd name="connsiteY34" fmla="*/ 155741 h 393671"/>
              <a:gd name="connsiteX35" fmla="*/ 39247 w 1185051"/>
              <a:gd name="connsiteY35" fmla="*/ 144333 h 393671"/>
              <a:gd name="connsiteX36" fmla="*/ 0 w 1185051"/>
              <a:gd name="connsiteY36" fmla="*/ 132925 h 393671"/>
              <a:gd name="connsiteX37" fmla="*/ 38638 w 1185051"/>
              <a:gd name="connsiteY37" fmla="*/ 0 h 393671"/>
              <a:gd name="connsiteX38" fmla="*/ 49851 w 1185051"/>
              <a:gd name="connsiteY38" fmla="*/ 3259 h 393671"/>
              <a:gd name="connsiteX39" fmla="*/ 77884 w 1185051"/>
              <a:gd name="connsiteY39" fmla="*/ 11408 h 393671"/>
              <a:gd name="connsiteX40" fmla="*/ 145163 w 1185051"/>
              <a:gd name="connsiteY40" fmla="*/ 30964 h 393671"/>
              <a:gd name="connsiteX41" fmla="*/ 212441 w 1185051"/>
              <a:gd name="connsiteY41" fmla="*/ 50520 h 393671"/>
              <a:gd name="connsiteX42" fmla="*/ 304820 w 1185051"/>
              <a:gd name="connsiteY42" fmla="*/ 46481 h 393671"/>
              <a:gd name="connsiteX43" fmla="*/ 383311 w 1185051"/>
              <a:gd name="connsiteY43" fmla="*/ 69296 h 393671"/>
              <a:gd name="connsiteX44" fmla="*/ 486903 w 1185051"/>
              <a:gd name="connsiteY44" fmla="*/ 68518 h 393671"/>
              <a:gd name="connsiteX45" fmla="*/ 685806 w 1185051"/>
              <a:gd name="connsiteY45" fmla="*/ 95443 h 393671"/>
              <a:gd name="connsiteX46" fmla="*/ 725051 w 1185051"/>
              <a:gd name="connsiteY46" fmla="*/ 106851 h 393671"/>
              <a:gd name="connsiteX47" fmla="*/ 753085 w 1185051"/>
              <a:gd name="connsiteY47" fmla="*/ 114999 h 393671"/>
              <a:gd name="connsiteX48" fmla="*/ 792331 w 1185051"/>
              <a:gd name="connsiteY48" fmla="*/ 126407 h 393671"/>
              <a:gd name="connsiteX49" fmla="*/ 828643 w 1185051"/>
              <a:gd name="connsiteY49" fmla="*/ 106071 h 393671"/>
              <a:gd name="connsiteX50" fmla="*/ 845463 w 1185051"/>
              <a:gd name="connsiteY50" fmla="*/ 110961 h 393671"/>
              <a:gd name="connsiteX51" fmla="*/ 867889 w 1185051"/>
              <a:gd name="connsiteY51" fmla="*/ 117479 h 393671"/>
              <a:gd name="connsiteX52" fmla="*/ 892988 w 1185051"/>
              <a:gd name="connsiteY52" fmla="*/ 93884 h 393671"/>
              <a:gd name="connsiteX53" fmla="*/ 904201 w 1185051"/>
              <a:gd name="connsiteY53" fmla="*/ 97143 h 393671"/>
              <a:gd name="connsiteX54" fmla="*/ 921021 w 1185051"/>
              <a:gd name="connsiteY54" fmla="*/ 102033 h 393671"/>
              <a:gd name="connsiteX55" fmla="*/ 940514 w 1185051"/>
              <a:gd name="connsiteY55" fmla="*/ 76808 h 393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1185051" h="393671">
                <a:moveTo>
                  <a:pt x="940514" y="76808"/>
                </a:moveTo>
                <a:lnTo>
                  <a:pt x="968547" y="84956"/>
                </a:lnTo>
                <a:lnTo>
                  <a:pt x="996580" y="93105"/>
                </a:lnTo>
                <a:lnTo>
                  <a:pt x="1016333" y="129737"/>
                </a:lnTo>
                <a:lnTo>
                  <a:pt x="1044366" y="137886"/>
                </a:lnTo>
                <a:lnTo>
                  <a:pt x="1075332" y="177777"/>
                </a:lnTo>
                <a:lnTo>
                  <a:pt x="1106299" y="217669"/>
                </a:lnTo>
                <a:lnTo>
                  <a:pt x="1137265" y="257561"/>
                </a:lnTo>
                <a:lnTo>
                  <a:pt x="1182118" y="270599"/>
                </a:lnTo>
                <a:lnTo>
                  <a:pt x="1185051" y="302341"/>
                </a:lnTo>
                <a:lnTo>
                  <a:pt x="1176772" y="330825"/>
                </a:lnTo>
                <a:lnTo>
                  <a:pt x="1168492" y="359309"/>
                </a:lnTo>
                <a:lnTo>
                  <a:pt x="1149000" y="384534"/>
                </a:lnTo>
                <a:lnTo>
                  <a:pt x="1132180" y="379645"/>
                </a:lnTo>
                <a:lnTo>
                  <a:pt x="1107133" y="393671"/>
                </a:lnTo>
                <a:lnTo>
                  <a:pt x="801288" y="304770"/>
                </a:lnTo>
                <a:lnTo>
                  <a:pt x="806999" y="285123"/>
                </a:lnTo>
                <a:lnTo>
                  <a:pt x="795786" y="281864"/>
                </a:lnTo>
                <a:lnTo>
                  <a:pt x="778966" y="276975"/>
                </a:lnTo>
                <a:lnTo>
                  <a:pt x="767753" y="273716"/>
                </a:lnTo>
                <a:lnTo>
                  <a:pt x="750933" y="268827"/>
                </a:lnTo>
                <a:lnTo>
                  <a:pt x="739720" y="265567"/>
                </a:lnTo>
                <a:lnTo>
                  <a:pt x="711687" y="257419"/>
                </a:lnTo>
                <a:lnTo>
                  <a:pt x="683654" y="249270"/>
                </a:lnTo>
                <a:lnTo>
                  <a:pt x="636129" y="266347"/>
                </a:lnTo>
                <a:lnTo>
                  <a:pt x="596883" y="254939"/>
                </a:lnTo>
                <a:lnTo>
                  <a:pt x="540817" y="238642"/>
                </a:lnTo>
                <a:lnTo>
                  <a:pt x="484751" y="222345"/>
                </a:lnTo>
                <a:lnTo>
                  <a:pt x="411953" y="221778"/>
                </a:lnTo>
                <a:lnTo>
                  <a:pt x="361493" y="207111"/>
                </a:lnTo>
                <a:lnTo>
                  <a:pt x="294215" y="187555"/>
                </a:lnTo>
                <a:lnTo>
                  <a:pt x="229870" y="199742"/>
                </a:lnTo>
                <a:lnTo>
                  <a:pt x="173803" y="183445"/>
                </a:lnTo>
                <a:lnTo>
                  <a:pt x="123345" y="168778"/>
                </a:lnTo>
                <a:lnTo>
                  <a:pt x="78492" y="155741"/>
                </a:lnTo>
                <a:lnTo>
                  <a:pt x="39247" y="144333"/>
                </a:lnTo>
                <a:lnTo>
                  <a:pt x="0" y="132925"/>
                </a:lnTo>
                <a:lnTo>
                  <a:pt x="38638" y="0"/>
                </a:lnTo>
                <a:lnTo>
                  <a:pt x="49851" y="3259"/>
                </a:lnTo>
                <a:lnTo>
                  <a:pt x="77884" y="11408"/>
                </a:lnTo>
                <a:lnTo>
                  <a:pt x="145163" y="30964"/>
                </a:lnTo>
                <a:lnTo>
                  <a:pt x="212441" y="50520"/>
                </a:lnTo>
                <a:lnTo>
                  <a:pt x="304820" y="46481"/>
                </a:lnTo>
                <a:lnTo>
                  <a:pt x="383311" y="69296"/>
                </a:lnTo>
                <a:lnTo>
                  <a:pt x="486903" y="68518"/>
                </a:lnTo>
                <a:lnTo>
                  <a:pt x="685806" y="95443"/>
                </a:lnTo>
                <a:lnTo>
                  <a:pt x="725051" y="106851"/>
                </a:lnTo>
                <a:lnTo>
                  <a:pt x="753085" y="114999"/>
                </a:lnTo>
                <a:lnTo>
                  <a:pt x="792331" y="126407"/>
                </a:lnTo>
                <a:lnTo>
                  <a:pt x="828643" y="106071"/>
                </a:lnTo>
                <a:lnTo>
                  <a:pt x="845463" y="110961"/>
                </a:lnTo>
                <a:lnTo>
                  <a:pt x="867889" y="117479"/>
                </a:lnTo>
                <a:lnTo>
                  <a:pt x="892988" y="93884"/>
                </a:lnTo>
                <a:lnTo>
                  <a:pt x="904201" y="97143"/>
                </a:lnTo>
                <a:lnTo>
                  <a:pt x="921021" y="102033"/>
                </a:lnTo>
                <a:lnTo>
                  <a:pt x="940514" y="7680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3" name="任意多边形: 形状 142">
            <a:extLst>
              <a:ext uri="{FF2B5EF4-FFF2-40B4-BE49-F238E27FC236}">
                <a16:creationId xmlns:a16="http://schemas.microsoft.com/office/drawing/2014/main" xmlns="" id="{74F010BB-C651-427F-8828-4A89AD6D72D6}"/>
              </a:ext>
            </a:extLst>
          </p:cNvPr>
          <p:cNvSpPr/>
          <p:nvPr/>
        </p:nvSpPr>
        <p:spPr>
          <a:xfrm rot="20627535">
            <a:off x="9007097" y="1186674"/>
            <a:ext cx="638887" cy="299791"/>
          </a:xfrm>
          <a:custGeom>
            <a:avLst/>
            <a:gdLst>
              <a:gd name="connsiteX0" fmla="*/ 430662 w 638887"/>
              <a:gd name="connsiteY0" fmla="*/ 0 h 299791"/>
              <a:gd name="connsiteX1" fmla="*/ 447481 w 638887"/>
              <a:gd name="connsiteY1" fmla="*/ 4889 h 299791"/>
              <a:gd name="connsiteX2" fmla="*/ 469908 w 638887"/>
              <a:gd name="connsiteY2" fmla="*/ 11408 h 299791"/>
              <a:gd name="connsiteX3" fmla="*/ 497941 w 638887"/>
              <a:gd name="connsiteY3" fmla="*/ 19556 h 299791"/>
              <a:gd name="connsiteX4" fmla="*/ 525974 w 638887"/>
              <a:gd name="connsiteY4" fmla="*/ 27705 h 299791"/>
              <a:gd name="connsiteX5" fmla="*/ 556940 w 638887"/>
              <a:gd name="connsiteY5" fmla="*/ 67596 h 299791"/>
              <a:gd name="connsiteX6" fmla="*/ 593513 w 638887"/>
              <a:gd name="connsiteY6" fmla="*/ 109118 h 299791"/>
              <a:gd name="connsiteX7" fmla="*/ 599381 w 638887"/>
              <a:gd name="connsiteY7" fmla="*/ 172604 h 299791"/>
              <a:gd name="connsiteX8" fmla="*/ 619134 w 638887"/>
              <a:gd name="connsiteY8" fmla="*/ 209236 h 299791"/>
              <a:gd name="connsiteX9" fmla="*/ 627674 w 638887"/>
              <a:gd name="connsiteY9" fmla="*/ 242610 h 299791"/>
              <a:gd name="connsiteX10" fmla="*/ 638887 w 638887"/>
              <a:gd name="connsiteY10" fmla="*/ 245869 h 299791"/>
              <a:gd name="connsiteX11" fmla="*/ 630608 w 638887"/>
              <a:gd name="connsiteY11" fmla="*/ 274352 h 299791"/>
              <a:gd name="connsiteX12" fmla="*/ 619395 w 638887"/>
              <a:gd name="connsiteY12" fmla="*/ 271093 h 299791"/>
              <a:gd name="connsiteX13" fmla="*/ 611115 w 638887"/>
              <a:gd name="connsiteY13" fmla="*/ 299577 h 299791"/>
              <a:gd name="connsiteX14" fmla="*/ 594295 w 638887"/>
              <a:gd name="connsiteY14" fmla="*/ 294688 h 299791"/>
              <a:gd name="connsiteX15" fmla="*/ 585182 w 638887"/>
              <a:gd name="connsiteY15" fmla="*/ 299791 h 299791"/>
              <a:gd name="connsiteX16" fmla="*/ 333655 w 638887"/>
              <a:gd name="connsiteY16" fmla="*/ 242997 h 299791"/>
              <a:gd name="connsiteX17" fmla="*/ 353213 w 638887"/>
              <a:gd name="connsiteY17" fmla="*/ 224611 h 299791"/>
              <a:gd name="connsiteX18" fmla="*/ 344673 w 638887"/>
              <a:gd name="connsiteY18" fmla="*/ 191238 h 299791"/>
              <a:gd name="connsiteX19" fmla="*/ 322246 w 638887"/>
              <a:gd name="connsiteY19" fmla="*/ 184720 h 299791"/>
              <a:gd name="connsiteX20" fmla="*/ 294214 w 638887"/>
              <a:gd name="connsiteY20" fmla="*/ 176571 h 299791"/>
              <a:gd name="connsiteX21" fmla="*/ 249361 w 638887"/>
              <a:gd name="connsiteY21" fmla="*/ 163534 h 299791"/>
              <a:gd name="connsiteX22" fmla="*/ 201836 w 638887"/>
              <a:gd name="connsiteY22" fmla="*/ 180610 h 299791"/>
              <a:gd name="connsiteX23" fmla="*/ 151376 w 638887"/>
              <a:gd name="connsiteY23" fmla="*/ 165943 h 299791"/>
              <a:gd name="connsiteX24" fmla="*/ 67278 w 638887"/>
              <a:gd name="connsiteY24" fmla="*/ 141498 h 299791"/>
              <a:gd name="connsiteX25" fmla="*/ 0 w 638887"/>
              <a:gd name="connsiteY25" fmla="*/ 121942 h 299791"/>
              <a:gd name="connsiteX26" fmla="*/ 33118 w 638887"/>
              <a:gd name="connsiteY26" fmla="*/ 8006 h 299791"/>
              <a:gd name="connsiteX27" fmla="*/ 72363 w 638887"/>
              <a:gd name="connsiteY27" fmla="*/ 19414 h 299791"/>
              <a:gd name="connsiteX28" fmla="*/ 111609 w 638887"/>
              <a:gd name="connsiteY28" fmla="*/ 30822 h 299791"/>
              <a:gd name="connsiteX29" fmla="*/ 164741 w 638887"/>
              <a:gd name="connsiteY29" fmla="*/ 15375 h 299791"/>
              <a:gd name="connsiteX30" fmla="*/ 192774 w 638887"/>
              <a:gd name="connsiteY30" fmla="*/ 23523 h 299791"/>
              <a:gd name="connsiteX31" fmla="*/ 215201 w 638887"/>
              <a:gd name="connsiteY31" fmla="*/ 30042 h 299791"/>
              <a:gd name="connsiteX32" fmla="*/ 243233 w 638887"/>
              <a:gd name="connsiteY32" fmla="*/ 38191 h 299791"/>
              <a:gd name="connsiteX33" fmla="*/ 299299 w 638887"/>
              <a:gd name="connsiteY33" fmla="*/ 54487 h 299791"/>
              <a:gd name="connsiteX34" fmla="*/ 327332 w 638887"/>
              <a:gd name="connsiteY34" fmla="*/ 62636 h 299791"/>
              <a:gd name="connsiteX35" fmla="*/ 363644 w 638887"/>
              <a:gd name="connsiteY35" fmla="*/ 42301 h 299791"/>
              <a:gd name="connsiteX36" fmla="*/ 374857 w 638887"/>
              <a:gd name="connsiteY36" fmla="*/ 45560 h 299791"/>
              <a:gd name="connsiteX37" fmla="*/ 394350 w 638887"/>
              <a:gd name="connsiteY37" fmla="*/ 20336 h 299791"/>
              <a:gd name="connsiteX38" fmla="*/ 411169 w 638887"/>
              <a:gd name="connsiteY38" fmla="*/ 25225 h 299791"/>
              <a:gd name="connsiteX39" fmla="*/ 430662 w 638887"/>
              <a:gd name="connsiteY39" fmla="*/ 0 h 299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638887" h="299791">
                <a:moveTo>
                  <a:pt x="430662" y="0"/>
                </a:moveTo>
                <a:lnTo>
                  <a:pt x="447481" y="4889"/>
                </a:lnTo>
                <a:lnTo>
                  <a:pt x="469908" y="11408"/>
                </a:lnTo>
                <a:lnTo>
                  <a:pt x="497941" y="19556"/>
                </a:lnTo>
                <a:lnTo>
                  <a:pt x="525974" y="27705"/>
                </a:lnTo>
                <a:lnTo>
                  <a:pt x="556940" y="67596"/>
                </a:lnTo>
                <a:lnTo>
                  <a:pt x="593513" y="109118"/>
                </a:lnTo>
                <a:lnTo>
                  <a:pt x="599381" y="172604"/>
                </a:lnTo>
                <a:lnTo>
                  <a:pt x="619134" y="209236"/>
                </a:lnTo>
                <a:lnTo>
                  <a:pt x="627674" y="242610"/>
                </a:lnTo>
                <a:lnTo>
                  <a:pt x="638887" y="245869"/>
                </a:lnTo>
                <a:lnTo>
                  <a:pt x="630608" y="274352"/>
                </a:lnTo>
                <a:lnTo>
                  <a:pt x="619395" y="271093"/>
                </a:lnTo>
                <a:lnTo>
                  <a:pt x="611115" y="299577"/>
                </a:lnTo>
                <a:lnTo>
                  <a:pt x="594295" y="294688"/>
                </a:lnTo>
                <a:lnTo>
                  <a:pt x="585182" y="299791"/>
                </a:lnTo>
                <a:lnTo>
                  <a:pt x="333655" y="242997"/>
                </a:lnTo>
                <a:lnTo>
                  <a:pt x="353213" y="224611"/>
                </a:lnTo>
                <a:lnTo>
                  <a:pt x="344673" y="191238"/>
                </a:lnTo>
                <a:lnTo>
                  <a:pt x="322246" y="184720"/>
                </a:lnTo>
                <a:lnTo>
                  <a:pt x="294214" y="176571"/>
                </a:lnTo>
                <a:lnTo>
                  <a:pt x="249361" y="163534"/>
                </a:lnTo>
                <a:lnTo>
                  <a:pt x="201836" y="180610"/>
                </a:lnTo>
                <a:lnTo>
                  <a:pt x="151376" y="165943"/>
                </a:lnTo>
                <a:lnTo>
                  <a:pt x="67278" y="141498"/>
                </a:lnTo>
                <a:lnTo>
                  <a:pt x="0" y="121942"/>
                </a:lnTo>
                <a:lnTo>
                  <a:pt x="33118" y="8006"/>
                </a:lnTo>
                <a:lnTo>
                  <a:pt x="72363" y="19414"/>
                </a:lnTo>
                <a:lnTo>
                  <a:pt x="111609" y="30822"/>
                </a:lnTo>
                <a:lnTo>
                  <a:pt x="164741" y="15375"/>
                </a:lnTo>
                <a:lnTo>
                  <a:pt x="192774" y="23523"/>
                </a:lnTo>
                <a:lnTo>
                  <a:pt x="215201" y="30042"/>
                </a:lnTo>
                <a:lnTo>
                  <a:pt x="243233" y="38191"/>
                </a:lnTo>
                <a:lnTo>
                  <a:pt x="299299" y="54487"/>
                </a:lnTo>
                <a:lnTo>
                  <a:pt x="327332" y="62636"/>
                </a:lnTo>
                <a:lnTo>
                  <a:pt x="363644" y="42301"/>
                </a:lnTo>
                <a:lnTo>
                  <a:pt x="374857" y="45560"/>
                </a:lnTo>
                <a:lnTo>
                  <a:pt x="394350" y="20336"/>
                </a:lnTo>
                <a:lnTo>
                  <a:pt x="411169" y="25225"/>
                </a:lnTo>
                <a:lnTo>
                  <a:pt x="43066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4" name="任意多边形: 形状 143">
            <a:extLst>
              <a:ext uri="{FF2B5EF4-FFF2-40B4-BE49-F238E27FC236}">
                <a16:creationId xmlns:a16="http://schemas.microsoft.com/office/drawing/2014/main" xmlns="" id="{11C1EC31-DD64-4774-B2AE-30C119E174FE}"/>
              </a:ext>
            </a:extLst>
          </p:cNvPr>
          <p:cNvSpPr/>
          <p:nvPr/>
        </p:nvSpPr>
        <p:spPr>
          <a:xfrm rot="20627535">
            <a:off x="2288530" y="1468274"/>
            <a:ext cx="545706" cy="100768"/>
          </a:xfrm>
          <a:custGeom>
            <a:avLst/>
            <a:gdLst>
              <a:gd name="connsiteX0" fmla="*/ 453019 w 545706"/>
              <a:gd name="connsiteY0" fmla="*/ 0 h 100768"/>
              <a:gd name="connsiteX1" fmla="*/ 469401 w 545706"/>
              <a:gd name="connsiteY1" fmla="*/ 4762 h 100768"/>
              <a:gd name="connsiteX2" fmla="*/ 480322 w 545706"/>
              <a:gd name="connsiteY2" fmla="*/ 7936 h 100768"/>
              <a:gd name="connsiteX3" fmla="*/ 488009 w 545706"/>
              <a:gd name="connsiteY3" fmla="*/ 42613 h 100768"/>
              <a:gd name="connsiteX4" fmla="*/ 509851 w 545706"/>
              <a:gd name="connsiteY4" fmla="*/ 48962 h 100768"/>
              <a:gd name="connsiteX5" fmla="*/ 544839 w 545706"/>
              <a:gd name="connsiteY5" fmla="*/ 91574 h 100768"/>
              <a:gd name="connsiteX6" fmla="*/ 545706 w 545706"/>
              <a:gd name="connsiteY6" fmla="*/ 93967 h 100768"/>
              <a:gd name="connsiteX7" fmla="*/ 382275 w 545706"/>
              <a:gd name="connsiteY7" fmla="*/ 100768 h 100768"/>
              <a:gd name="connsiteX8" fmla="*/ 388709 w 545706"/>
              <a:gd name="connsiteY8" fmla="*/ 78634 h 100768"/>
              <a:gd name="connsiteX9" fmla="*/ 377788 w 545706"/>
              <a:gd name="connsiteY9" fmla="*/ 75459 h 100768"/>
              <a:gd name="connsiteX10" fmla="*/ 350485 w 545706"/>
              <a:gd name="connsiteY10" fmla="*/ 67523 h 100768"/>
              <a:gd name="connsiteX11" fmla="*/ 323183 w 545706"/>
              <a:gd name="connsiteY11" fmla="*/ 59587 h 100768"/>
              <a:gd name="connsiteX12" fmla="*/ 287184 w 545706"/>
              <a:gd name="connsiteY12" fmla="*/ 81566 h 100768"/>
              <a:gd name="connsiteX13" fmla="*/ 248960 w 545706"/>
              <a:gd name="connsiteY13" fmla="*/ 70455 h 100768"/>
              <a:gd name="connsiteX14" fmla="*/ 194355 w 545706"/>
              <a:gd name="connsiteY14" fmla="*/ 54583 h 100768"/>
              <a:gd name="connsiteX15" fmla="*/ 139750 w 545706"/>
              <a:gd name="connsiteY15" fmla="*/ 38710 h 100768"/>
              <a:gd name="connsiteX16" fmla="*/ 81909 w 545706"/>
              <a:gd name="connsiteY16" fmla="*/ 54340 h 100768"/>
              <a:gd name="connsiteX17" fmla="*/ 27303 w 545706"/>
              <a:gd name="connsiteY17" fmla="*/ 38468 h 100768"/>
              <a:gd name="connsiteX18" fmla="*/ 0 w 545706"/>
              <a:gd name="connsiteY18" fmla="*/ 30531 h 100768"/>
              <a:gd name="connsiteX19" fmla="*/ 90605 w 545706"/>
              <a:gd name="connsiteY19" fmla="*/ 24425 h 100768"/>
              <a:gd name="connsiteX20" fmla="*/ 192129 w 545706"/>
              <a:gd name="connsiteY20" fmla="*/ 21493 h 100768"/>
              <a:gd name="connsiteX21" fmla="*/ 241274 w 545706"/>
              <a:gd name="connsiteY21" fmla="*/ 35779 h 100768"/>
              <a:gd name="connsiteX22" fmla="*/ 284959 w 545706"/>
              <a:gd name="connsiteY22" fmla="*/ 48477 h 100768"/>
              <a:gd name="connsiteX23" fmla="*/ 320957 w 545706"/>
              <a:gd name="connsiteY23" fmla="*/ 26498 h 100768"/>
              <a:gd name="connsiteX24" fmla="*/ 342799 w 545706"/>
              <a:gd name="connsiteY24" fmla="*/ 32847 h 100768"/>
              <a:gd name="connsiteX25" fmla="*/ 370102 w 545706"/>
              <a:gd name="connsiteY25" fmla="*/ 40783 h 100768"/>
              <a:gd name="connsiteX26" fmla="*/ 406100 w 545706"/>
              <a:gd name="connsiteY26" fmla="*/ 18804 h 100768"/>
              <a:gd name="connsiteX27" fmla="*/ 417021 w 545706"/>
              <a:gd name="connsiteY27" fmla="*/ 21979 h 100768"/>
              <a:gd name="connsiteX28" fmla="*/ 433403 w 545706"/>
              <a:gd name="connsiteY28" fmla="*/ 26740 h 100768"/>
              <a:gd name="connsiteX29" fmla="*/ 444324 w 545706"/>
              <a:gd name="connsiteY29" fmla="*/ 29915 h 100768"/>
              <a:gd name="connsiteX30" fmla="*/ 453019 w 545706"/>
              <a:gd name="connsiteY30" fmla="*/ 0 h 100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45706" h="100768">
                <a:moveTo>
                  <a:pt x="453019" y="0"/>
                </a:moveTo>
                <a:lnTo>
                  <a:pt x="469401" y="4762"/>
                </a:lnTo>
                <a:lnTo>
                  <a:pt x="480322" y="7936"/>
                </a:lnTo>
                <a:lnTo>
                  <a:pt x="488009" y="42613"/>
                </a:lnTo>
                <a:lnTo>
                  <a:pt x="509851" y="48962"/>
                </a:lnTo>
                <a:lnTo>
                  <a:pt x="544839" y="91574"/>
                </a:lnTo>
                <a:lnTo>
                  <a:pt x="545706" y="93967"/>
                </a:lnTo>
                <a:lnTo>
                  <a:pt x="382275" y="100768"/>
                </a:lnTo>
                <a:lnTo>
                  <a:pt x="388709" y="78634"/>
                </a:lnTo>
                <a:lnTo>
                  <a:pt x="377788" y="75459"/>
                </a:lnTo>
                <a:lnTo>
                  <a:pt x="350485" y="67523"/>
                </a:lnTo>
                <a:lnTo>
                  <a:pt x="323183" y="59587"/>
                </a:lnTo>
                <a:lnTo>
                  <a:pt x="287184" y="81566"/>
                </a:lnTo>
                <a:lnTo>
                  <a:pt x="248960" y="70455"/>
                </a:lnTo>
                <a:lnTo>
                  <a:pt x="194355" y="54583"/>
                </a:lnTo>
                <a:lnTo>
                  <a:pt x="139750" y="38710"/>
                </a:lnTo>
                <a:lnTo>
                  <a:pt x="81909" y="54340"/>
                </a:lnTo>
                <a:lnTo>
                  <a:pt x="27303" y="38468"/>
                </a:lnTo>
                <a:lnTo>
                  <a:pt x="0" y="30531"/>
                </a:lnTo>
                <a:lnTo>
                  <a:pt x="90605" y="24425"/>
                </a:lnTo>
                <a:lnTo>
                  <a:pt x="192129" y="21493"/>
                </a:lnTo>
                <a:lnTo>
                  <a:pt x="241274" y="35779"/>
                </a:lnTo>
                <a:lnTo>
                  <a:pt x="284959" y="48477"/>
                </a:lnTo>
                <a:lnTo>
                  <a:pt x="320957" y="26498"/>
                </a:lnTo>
                <a:lnTo>
                  <a:pt x="342799" y="32847"/>
                </a:lnTo>
                <a:lnTo>
                  <a:pt x="370102" y="40783"/>
                </a:lnTo>
                <a:lnTo>
                  <a:pt x="406100" y="18804"/>
                </a:lnTo>
                <a:lnTo>
                  <a:pt x="417021" y="21979"/>
                </a:lnTo>
                <a:lnTo>
                  <a:pt x="433403" y="26740"/>
                </a:lnTo>
                <a:lnTo>
                  <a:pt x="444324" y="29915"/>
                </a:lnTo>
                <a:lnTo>
                  <a:pt x="45301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5" name="任意多边形: 形状 144">
            <a:extLst>
              <a:ext uri="{FF2B5EF4-FFF2-40B4-BE49-F238E27FC236}">
                <a16:creationId xmlns:a16="http://schemas.microsoft.com/office/drawing/2014/main" xmlns="" id="{18FBAFB7-8C1E-4D2B-BC83-C76BEDBEF6DD}"/>
              </a:ext>
            </a:extLst>
          </p:cNvPr>
          <p:cNvSpPr/>
          <p:nvPr/>
        </p:nvSpPr>
        <p:spPr>
          <a:xfrm rot="20627535">
            <a:off x="5368187" y="1560009"/>
            <a:ext cx="1541023" cy="457515"/>
          </a:xfrm>
          <a:custGeom>
            <a:avLst/>
            <a:gdLst>
              <a:gd name="connsiteX0" fmla="*/ 1206695 w 1541023"/>
              <a:gd name="connsiteY0" fmla="*/ 133563 h 457515"/>
              <a:gd name="connsiteX1" fmla="*/ 1223514 w 1541023"/>
              <a:gd name="connsiteY1" fmla="*/ 138452 h 457515"/>
              <a:gd name="connsiteX2" fmla="*/ 1245941 w 1541023"/>
              <a:gd name="connsiteY2" fmla="*/ 144970 h 457515"/>
              <a:gd name="connsiteX3" fmla="*/ 1273973 w 1541023"/>
              <a:gd name="connsiteY3" fmla="*/ 153119 h 457515"/>
              <a:gd name="connsiteX4" fmla="*/ 1302006 w 1541023"/>
              <a:gd name="connsiteY4" fmla="*/ 161267 h 457515"/>
              <a:gd name="connsiteX5" fmla="*/ 1330039 w 1541023"/>
              <a:gd name="connsiteY5" fmla="*/ 169416 h 457515"/>
              <a:gd name="connsiteX6" fmla="*/ 1361005 w 1541023"/>
              <a:gd name="connsiteY6" fmla="*/ 209307 h 457515"/>
              <a:gd name="connsiteX7" fmla="*/ 1400251 w 1541023"/>
              <a:gd name="connsiteY7" fmla="*/ 220715 h 457515"/>
              <a:gd name="connsiteX8" fmla="*/ 1453731 w 1541023"/>
              <a:gd name="connsiteY8" fmla="*/ 287745 h 457515"/>
              <a:gd name="connsiteX9" fmla="*/ 1490304 w 1541023"/>
              <a:gd name="connsiteY9" fmla="*/ 329266 h 457515"/>
              <a:gd name="connsiteX10" fmla="*/ 1521270 w 1541023"/>
              <a:gd name="connsiteY10" fmla="*/ 369158 h 457515"/>
              <a:gd name="connsiteX11" fmla="*/ 1532483 w 1541023"/>
              <a:gd name="connsiteY11" fmla="*/ 372417 h 457515"/>
              <a:gd name="connsiteX12" fmla="*/ 1524203 w 1541023"/>
              <a:gd name="connsiteY12" fmla="*/ 400901 h 457515"/>
              <a:gd name="connsiteX13" fmla="*/ 1541023 w 1541023"/>
              <a:gd name="connsiteY13" fmla="*/ 405790 h 457515"/>
              <a:gd name="connsiteX14" fmla="*/ 1532743 w 1541023"/>
              <a:gd name="connsiteY14" fmla="*/ 434274 h 457515"/>
              <a:gd name="connsiteX15" fmla="*/ 1508020 w 1541023"/>
              <a:gd name="connsiteY15" fmla="*/ 457515 h 457515"/>
              <a:gd name="connsiteX16" fmla="*/ 1132129 w 1541023"/>
              <a:gd name="connsiteY16" fmla="*/ 348253 h 457515"/>
              <a:gd name="connsiteX17" fmla="*/ 1140284 w 1541023"/>
              <a:gd name="connsiteY17" fmla="*/ 320197 h 457515"/>
              <a:gd name="connsiteX18" fmla="*/ 1123464 w 1541023"/>
              <a:gd name="connsiteY18" fmla="*/ 315308 h 457515"/>
              <a:gd name="connsiteX19" fmla="*/ 1095431 w 1541023"/>
              <a:gd name="connsiteY19" fmla="*/ 307159 h 457515"/>
              <a:gd name="connsiteX20" fmla="*/ 1084218 w 1541023"/>
              <a:gd name="connsiteY20" fmla="*/ 303900 h 457515"/>
              <a:gd name="connsiteX21" fmla="*/ 1073006 w 1541023"/>
              <a:gd name="connsiteY21" fmla="*/ 300641 h 457515"/>
              <a:gd name="connsiteX22" fmla="*/ 1044973 w 1541023"/>
              <a:gd name="connsiteY22" fmla="*/ 292492 h 457515"/>
              <a:gd name="connsiteX23" fmla="*/ 1016940 w 1541023"/>
              <a:gd name="connsiteY23" fmla="*/ 284344 h 457515"/>
              <a:gd name="connsiteX24" fmla="*/ 977694 w 1541023"/>
              <a:gd name="connsiteY24" fmla="*/ 272936 h 457515"/>
              <a:gd name="connsiteX25" fmla="*/ 913349 w 1541023"/>
              <a:gd name="connsiteY25" fmla="*/ 285122 h 457515"/>
              <a:gd name="connsiteX26" fmla="*/ 857283 w 1541023"/>
              <a:gd name="connsiteY26" fmla="*/ 268826 h 457515"/>
              <a:gd name="connsiteX27" fmla="*/ 806825 w 1541023"/>
              <a:gd name="connsiteY27" fmla="*/ 254159 h 457515"/>
              <a:gd name="connsiteX28" fmla="*/ 714447 w 1541023"/>
              <a:gd name="connsiteY28" fmla="*/ 258198 h 457515"/>
              <a:gd name="connsiteX29" fmla="*/ 647167 w 1541023"/>
              <a:gd name="connsiteY29" fmla="*/ 238641 h 457515"/>
              <a:gd name="connsiteX30" fmla="*/ 551856 w 1541023"/>
              <a:gd name="connsiteY30" fmla="*/ 210937 h 457515"/>
              <a:gd name="connsiteX31" fmla="*/ 448265 w 1541023"/>
              <a:gd name="connsiteY31" fmla="*/ 211716 h 457515"/>
              <a:gd name="connsiteX32" fmla="*/ 352953 w 1541023"/>
              <a:gd name="connsiteY32" fmla="*/ 184012 h 457515"/>
              <a:gd name="connsiteX33" fmla="*/ 238149 w 1541023"/>
              <a:gd name="connsiteY33" fmla="*/ 181532 h 457515"/>
              <a:gd name="connsiteX34" fmla="*/ 131625 w 1541023"/>
              <a:gd name="connsiteY34" fmla="*/ 150568 h 457515"/>
              <a:gd name="connsiteX35" fmla="*/ 0 w 1541023"/>
              <a:gd name="connsiteY35" fmla="*/ 143199 h 457515"/>
              <a:gd name="connsiteX36" fmla="*/ 41398 w 1541023"/>
              <a:gd name="connsiteY36" fmla="*/ 780 h 457515"/>
              <a:gd name="connsiteX37" fmla="*/ 144989 w 1541023"/>
              <a:gd name="connsiteY37" fmla="*/ 0 h 457515"/>
              <a:gd name="connsiteX38" fmla="*/ 251514 w 1541023"/>
              <a:gd name="connsiteY38" fmla="*/ 30964 h 457515"/>
              <a:gd name="connsiteX39" fmla="*/ 374858 w 1541023"/>
              <a:gd name="connsiteY39" fmla="*/ 66817 h 457515"/>
              <a:gd name="connsiteX40" fmla="*/ 506482 w 1541023"/>
              <a:gd name="connsiteY40" fmla="*/ 74186 h 457515"/>
              <a:gd name="connsiteX41" fmla="*/ 632499 w 1541023"/>
              <a:gd name="connsiteY41" fmla="*/ 79925 h 457515"/>
              <a:gd name="connsiteX42" fmla="*/ 744630 w 1541023"/>
              <a:gd name="connsiteY42" fmla="*/ 112519 h 457515"/>
              <a:gd name="connsiteX43" fmla="*/ 859435 w 1541023"/>
              <a:gd name="connsiteY43" fmla="*/ 114998 h 457515"/>
              <a:gd name="connsiteX44" fmla="*/ 965960 w 1541023"/>
              <a:gd name="connsiteY44" fmla="*/ 145962 h 457515"/>
              <a:gd name="connsiteX45" fmla="*/ 1016332 w 1541023"/>
              <a:gd name="connsiteY45" fmla="*/ 140011 h 457515"/>
              <a:gd name="connsiteX46" fmla="*/ 1055578 w 1541023"/>
              <a:gd name="connsiteY46" fmla="*/ 151419 h 457515"/>
              <a:gd name="connsiteX47" fmla="*/ 1094824 w 1541023"/>
              <a:gd name="connsiteY47" fmla="*/ 162826 h 457515"/>
              <a:gd name="connsiteX48" fmla="*/ 1122856 w 1541023"/>
              <a:gd name="connsiteY48" fmla="*/ 170975 h 457515"/>
              <a:gd name="connsiteX49" fmla="*/ 1159169 w 1541023"/>
              <a:gd name="connsiteY49" fmla="*/ 150639 h 457515"/>
              <a:gd name="connsiteX50" fmla="*/ 1170382 w 1541023"/>
              <a:gd name="connsiteY50" fmla="*/ 153898 h 457515"/>
              <a:gd name="connsiteX51" fmla="*/ 1187201 w 1541023"/>
              <a:gd name="connsiteY51" fmla="*/ 158787 h 457515"/>
              <a:gd name="connsiteX52" fmla="*/ 1206695 w 1541023"/>
              <a:gd name="connsiteY52" fmla="*/ 133563 h 457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1541023" h="457515">
                <a:moveTo>
                  <a:pt x="1206695" y="133563"/>
                </a:moveTo>
                <a:lnTo>
                  <a:pt x="1223514" y="138452"/>
                </a:lnTo>
                <a:lnTo>
                  <a:pt x="1245941" y="144970"/>
                </a:lnTo>
                <a:lnTo>
                  <a:pt x="1273973" y="153119"/>
                </a:lnTo>
                <a:lnTo>
                  <a:pt x="1302006" y="161267"/>
                </a:lnTo>
                <a:lnTo>
                  <a:pt x="1330039" y="169416"/>
                </a:lnTo>
                <a:lnTo>
                  <a:pt x="1361005" y="209307"/>
                </a:lnTo>
                <a:lnTo>
                  <a:pt x="1400251" y="220715"/>
                </a:lnTo>
                <a:lnTo>
                  <a:pt x="1453731" y="287745"/>
                </a:lnTo>
                <a:lnTo>
                  <a:pt x="1490304" y="329266"/>
                </a:lnTo>
                <a:lnTo>
                  <a:pt x="1521270" y="369158"/>
                </a:lnTo>
                <a:lnTo>
                  <a:pt x="1532483" y="372417"/>
                </a:lnTo>
                <a:lnTo>
                  <a:pt x="1524203" y="400901"/>
                </a:lnTo>
                <a:lnTo>
                  <a:pt x="1541023" y="405790"/>
                </a:lnTo>
                <a:lnTo>
                  <a:pt x="1532743" y="434274"/>
                </a:lnTo>
                <a:lnTo>
                  <a:pt x="1508020" y="457515"/>
                </a:lnTo>
                <a:lnTo>
                  <a:pt x="1132129" y="348253"/>
                </a:lnTo>
                <a:lnTo>
                  <a:pt x="1140284" y="320197"/>
                </a:lnTo>
                <a:lnTo>
                  <a:pt x="1123464" y="315308"/>
                </a:lnTo>
                <a:lnTo>
                  <a:pt x="1095431" y="307159"/>
                </a:lnTo>
                <a:lnTo>
                  <a:pt x="1084218" y="303900"/>
                </a:lnTo>
                <a:lnTo>
                  <a:pt x="1073006" y="300641"/>
                </a:lnTo>
                <a:lnTo>
                  <a:pt x="1044973" y="292492"/>
                </a:lnTo>
                <a:lnTo>
                  <a:pt x="1016940" y="284344"/>
                </a:lnTo>
                <a:lnTo>
                  <a:pt x="977694" y="272936"/>
                </a:lnTo>
                <a:lnTo>
                  <a:pt x="913349" y="285122"/>
                </a:lnTo>
                <a:lnTo>
                  <a:pt x="857283" y="268826"/>
                </a:lnTo>
                <a:lnTo>
                  <a:pt x="806825" y="254159"/>
                </a:lnTo>
                <a:lnTo>
                  <a:pt x="714447" y="258198"/>
                </a:lnTo>
                <a:lnTo>
                  <a:pt x="647167" y="238641"/>
                </a:lnTo>
                <a:lnTo>
                  <a:pt x="551856" y="210937"/>
                </a:lnTo>
                <a:lnTo>
                  <a:pt x="448265" y="211716"/>
                </a:lnTo>
                <a:lnTo>
                  <a:pt x="352953" y="184012"/>
                </a:lnTo>
                <a:lnTo>
                  <a:pt x="238149" y="181532"/>
                </a:lnTo>
                <a:lnTo>
                  <a:pt x="131625" y="150568"/>
                </a:lnTo>
                <a:lnTo>
                  <a:pt x="0" y="143199"/>
                </a:lnTo>
                <a:lnTo>
                  <a:pt x="41398" y="780"/>
                </a:lnTo>
                <a:lnTo>
                  <a:pt x="144989" y="0"/>
                </a:lnTo>
                <a:lnTo>
                  <a:pt x="251514" y="30964"/>
                </a:lnTo>
                <a:lnTo>
                  <a:pt x="374858" y="66817"/>
                </a:lnTo>
                <a:lnTo>
                  <a:pt x="506482" y="74186"/>
                </a:lnTo>
                <a:lnTo>
                  <a:pt x="632499" y="79925"/>
                </a:lnTo>
                <a:lnTo>
                  <a:pt x="744630" y="112519"/>
                </a:lnTo>
                <a:lnTo>
                  <a:pt x="859435" y="114998"/>
                </a:lnTo>
                <a:lnTo>
                  <a:pt x="965960" y="145962"/>
                </a:lnTo>
                <a:lnTo>
                  <a:pt x="1016332" y="140011"/>
                </a:lnTo>
                <a:lnTo>
                  <a:pt x="1055578" y="151419"/>
                </a:lnTo>
                <a:lnTo>
                  <a:pt x="1094824" y="162826"/>
                </a:lnTo>
                <a:lnTo>
                  <a:pt x="1122856" y="170975"/>
                </a:lnTo>
                <a:lnTo>
                  <a:pt x="1159169" y="150639"/>
                </a:lnTo>
                <a:lnTo>
                  <a:pt x="1170382" y="153898"/>
                </a:lnTo>
                <a:lnTo>
                  <a:pt x="1187201" y="158787"/>
                </a:lnTo>
                <a:lnTo>
                  <a:pt x="1206695" y="13356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6" name="任意多边形: 形状 145">
            <a:extLst>
              <a:ext uri="{FF2B5EF4-FFF2-40B4-BE49-F238E27FC236}">
                <a16:creationId xmlns:a16="http://schemas.microsoft.com/office/drawing/2014/main" xmlns="" id="{47473119-E784-40E9-802D-548A96634DC8}"/>
              </a:ext>
            </a:extLst>
          </p:cNvPr>
          <p:cNvSpPr/>
          <p:nvPr/>
        </p:nvSpPr>
        <p:spPr>
          <a:xfrm rot="20627535">
            <a:off x="2962079" y="2506815"/>
            <a:ext cx="265378" cy="526011"/>
          </a:xfrm>
          <a:custGeom>
            <a:avLst/>
            <a:gdLst>
              <a:gd name="connsiteX0" fmla="*/ 8695 w 265378"/>
              <a:gd name="connsiteY0" fmla="*/ 0 h 526011"/>
              <a:gd name="connsiteX1" fmla="*/ 19616 w 265378"/>
              <a:gd name="connsiteY1" fmla="*/ 3174 h 526011"/>
              <a:gd name="connsiteX2" fmla="*/ 46919 w 265378"/>
              <a:gd name="connsiteY2" fmla="*/ 11111 h 526011"/>
              <a:gd name="connsiteX3" fmla="*/ 74222 w 265378"/>
              <a:gd name="connsiteY3" fmla="*/ 19047 h 526011"/>
              <a:gd name="connsiteX4" fmla="*/ 123367 w 265378"/>
              <a:gd name="connsiteY4" fmla="*/ 33332 h 526011"/>
              <a:gd name="connsiteX5" fmla="*/ 158355 w 265378"/>
              <a:gd name="connsiteY5" fmla="*/ 75945 h 526011"/>
              <a:gd name="connsiteX6" fmla="*/ 185658 w 265378"/>
              <a:gd name="connsiteY6" fmla="*/ 83881 h 526011"/>
              <a:gd name="connsiteX7" fmla="*/ 207500 w 265378"/>
              <a:gd name="connsiteY7" fmla="*/ 90230 h 526011"/>
              <a:gd name="connsiteX8" fmla="*/ 234803 w 265378"/>
              <a:gd name="connsiteY8" fmla="*/ 98166 h 526011"/>
              <a:gd name="connsiteX9" fmla="*/ 262105 w 265378"/>
              <a:gd name="connsiteY9" fmla="*/ 106102 h 526011"/>
              <a:gd name="connsiteX10" fmla="*/ 265378 w 265378"/>
              <a:gd name="connsiteY10" fmla="*/ 107053 h 526011"/>
              <a:gd name="connsiteX11" fmla="*/ 181365 w 265378"/>
              <a:gd name="connsiteY11" fmla="*/ 526011 h 526011"/>
              <a:gd name="connsiteX12" fmla="*/ 154189 w 265378"/>
              <a:gd name="connsiteY12" fmla="*/ 518111 h 526011"/>
              <a:gd name="connsiteX13" fmla="*/ 143268 w 265378"/>
              <a:gd name="connsiteY13" fmla="*/ 514937 h 526011"/>
              <a:gd name="connsiteX14" fmla="*/ 124661 w 265378"/>
              <a:gd name="connsiteY14" fmla="*/ 477086 h 526011"/>
              <a:gd name="connsiteX15" fmla="*/ 142052 w 265378"/>
              <a:gd name="connsiteY15" fmla="*/ 417256 h 526011"/>
              <a:gd name="connsiteX16" fmla="*/ 145623 w 265378"/>
              <a:gd name="connsiteY16" fmla="*/ 364224 h 526011"/>
              <a:gd name="connsiteX17" fmla="*/ 127016 w 265378"/>
              <a:gd name="connsiteY17" fmla="*/ 326373 h 526011"/>
              <a:gd name="connsiteX18" fmla="*/ 108408 w 265378"/>
              <a:gd name="connsiteY18" fmla="*/ 288522 h 526011"/>
              <a:gd name="connsiteX19" fmla="*/ 106183 w 265378"/>
              <a:gd name="connsiteY19" fmla="*/ 255433 h 526011"/>
              <a:gd name="connsiteX20" fmla="*/ 87575 w 265378"/>
              <a:gd name="connsiteY20" fmla="*/ 217582 h 526011"/>
              <a:gd name="connsiteX21" fmla="*/ 68969 w 265378"/>
              <a:gd name="connsiteY21" fmla="*/ 179732 h 526011"/>
              <a:gd name="connsiteX22" fmla="*/ 50361 w 265378"/>
              <a:gd name="connsiteY22" fmla="*/ 141881 h 526011"/>
              <a:gd name="connsiteX23" fmla="*/ 23058 w 265378"/>
              <a:gd name="connsiteY23" fmla="*/ 133945 h 526011"/>
              <a:gd name="connsiteX24" fmla="*/ 20833 w 265378"/>
              <a:gd name="connsiteY24" fmla="*/ 100855 h 526011"/>
              <a:gd name="connsiteX25" fmla="*/ 2225 w 265378"/>
              <a:gd name="connsiteY25" fmla="*/ 63004 h 526011"/>
              <a:gd name="connsiteX26" fmla="*/ 0 w 265378"/>
              <a:gd name="connsiteY26" fmla="*/ 29915 h 526011"/>
              <a:gd name="connsiteX27" fmla="*/ 8695 w 265378"/>
              <a:gd name="connsiteY27" fmla="*/ 0 h 526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265378" h="526011">
                <a:moveTo>
                  <a:pt x="8695" y="0"/>
                </a:moveTo>
                <a:lnTo>
                  <a:pt x="19616" y="3174"/>
                </a:lnTo>
                <a:lnTo>
                  <a:pt x="46919" y="11111"/>
                </a:lnTo>
                <a:lnTo>
                  <a:pt x="74222" y="19047"/>
                </a:lnTo>
                <a:lnTo>
                  <a:pt x="123367" y="33332"/>
                </a:lnTo>
                <a:lnTo>
                  <a:pt x="158355" y="75945"/>
                </a:lnTo>
                <a:lnTo>
                  <a:pt x="185658" y="83881"/>
                </a:lnTo>
                <a:lnTo>
                  <a:pt x="207500" y="90230"/>
                </a:lnTo>
                <a:lnTo>
                  <a:pt x="234803" y="98166"/>
                </a:lnTo>
                <a:lnTo>
                  <a:pt x="262105" y="106102"/>
                </a:lnTo>
                <a:lnTo>
                  <a:pt x="265378" y="107053"/>
                </a:lnTo>
                <a:lnTo>
                  <a:pt x="181365" y="526011"/>
                </a:lnTo>
                <a:lnTo>
                  <a:pt x="154189" y="518111"/>
                </a:lnTo>
                <a:lnTo>
                  <a:pt x="143268" y="514937"/>
                </a:lnTo>
                <a:lnTo>
                  <a:pt x="124661" y="477086"/>
                </a:lnTo>
                <a:lnTo>
                  <a:pt x="142052" y="417256"/>
                </a:lnTo>
                <a:lnTo>
                  <a:pt x="145623" y="364224"/>
                </a:lnTo>
                <a:lnTo>
                  <a:pt x="127016" y="326373"/>
                </a:lnTo>
                <a:lnTo>
                  <a:pt x="108408" y="288522"/>
                </a:lnTo>
                <a:lnTo>
                  <a:pt x="106183" y="255433"/>
                </a:lnTo>
                <a:lnTo>
                  <a:pt x="87575" y="217582"/>
                </a:lnTo>
                <a:lnTo>
                  <a:pt x="68969" y="179732"/>
                </a:lnTo>
                <a:lnTo>
                  <a:pt x="50361" y="141881"/>
                </a:lnTo>
                <a:lnTo>
                  <a:pt x="23058" y="133945"/>
                </a:lnTo>
                <a:lnTo>
                  <a:pt x="20833" y="100855"/>
                </a:lnTo>
                <a:lnTo>
                  <a:pt x="2225" y="63004"/>
                </a:lnTo>
                <a:lnTo>
                  <a:pt x="0" y="29915"/>
                </a:lnTo>
                <a:lnTo>
                  <a:pt x="869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7" name="任意多边形: 形状 146">
            <a:extLst>
              <a:ext uri="{FF2B5EF4-FFF2-40B4-BE49-F238E27FC236}">
                <a16:creationId xmlns:a16="http://schemas.microsoft.com/office/drawing/2014/main" xmlns="" id="{FBAA7EC7-082C-4694-8D74-50247C9A77CE}"/>
              </a:ext>
            </a:extLst>
          </p:cNvPr>
          <p:cNvSpPr/>
          <p:nvPr/>
        </p:nvSpPr>
        <p:spPr>
          <a:xfrm rot="20627535">
            <a:off x="1718588" y="4080013"/>
            <a:ext cx="739192" cy="292164"/>
          </a:xfrm>
          <a:custGeom>
            <a:avLst/>
            <a:gdLst>
              <a:gd name="connsiteX0" fmla="*/ 562022 w 739192"/>
              <a:gd name="connsiteY0" fmla="*/ 0 h 292164"/>
              <a:gd name="connsiteX1" fmla="*/ 580629 w 739192"/>
              <a:gd name="connsiteY1" fmla="*/ 37851 h 292164"/>
              <a:gd name="connsiteX2" fmla="*/ 597010 w 739192"/>
              <a:gd name="connsiteY2" fmla="*/ 42613 h 292164"/>
              <a:gd name="connsiteX3" fmla="*/ 635234 w 739192"/>
              <a:gd name="connsiteY3" fmla="*/ 53723 h 292164"/>
              <a:gd name="connsiteX4" fmla="*/ 653842 w 739192"/>
              <a:gd name="connsiteY4" fmla="*/ 91575 h 292164"/>
              <a:gd name="connsiteX5" fmla="*/ 683370 w 739192"/>
              <a:gd name="connsiteY5" fmla="*/ 132600 h 292164"/>
              <a:gd name="connsiteX6" fmla="*/ 701978 w 739192"/>
              <a:gd name="connsiteY6" fmla="*/ 170451 h 292164"/>
              <a:gd name="connsiteX7" fmla="*/ 720584 w 739192"/>
              <a:gd name="connsiteY7" fmla="*/ 208302 h 292164"/>
              <a:gd name="connsiteX8" fmla="*/ 722811 w 739192"/>
              <a:gd name="connsiteY8" fmla="*/ 241392 h 292164"/>
              <a:gd name="connsiteX9" fmla="*/ 739192 w 739192"/>
              <a:gd name="connsiteY9" fmla="*/ 246153 h 292164"/>
              <a:gd name="connsiteX10" fmla="*/ 730496 w 739192"/>
              <a:gd name="connsiteY10" fmla="*/ 276068 h 292164"/>
              <a:gd name="connsiteX11" fmla="*/ 714450 w 739192"/>
              <a:gd name="connsiteY11" fmla="*/ 292164 h 292164"/>
              <a:gd name="connsiteX12" fmla="*/ 717331 w 739192"/>
              <a:gd name="connsiteY12" fmla="*/ 271609 h 292164"/>
              <a:gd name="connsiteX13" fmla="*/ 452415 w 739192"/>
              <a:gd name="connsiteY13" fmla="*/ 234467 h 292164"/>
              <a:gd name="connsiteX14" fmla="*/ 454234 w 739192"/>
              <a:gd name="connsiteY14" fmla="*/ 228208 h 292164"/>
              <a:gd name="connsiteX15" fmla="*/ 452008 w 739192"/>
              <a:gd name="connsiteY15" fmla="*/ 195119 h 292164"/>
              <a:gd name="connsiteX16" fmla="*/ 416010 w 739192"/>
              <a:gd name="connsiteY16" fmla="*/ 217098 h 292164"/>
              <a:gd name="connsiteX17" fmla="*/ 377786 w 739192"/>
              <a:gd name="connsiteY17" fmla="*/ 205987 h 292164"/>
              <a:gd name="connsiteX18" fmla="*/ 334102 w 739192"/>
              <a:gd name="connsiteY18" fmla="*/ 193289 h 292164"/>
              <a:gd name="connsiteX19" fmla="*/ 268575 w 739192"/>
              <a:gd name="connsiteY19" fmla="*/ 174242 h 292164"/>
              <a:gd name="connsiteX20" fmla="*/ 194354 w 739192"/>
              <a:gd name="connsiteY20" fmla="*/ 185110 h 292164"/>
              <a:gd name="connsiteX21" fmla="*/ 117906 w 739192"/>
              <a:gd name="connsiteY21" fmla="*/ 162889 h 292164"/>
              <a:gd name="connsiteX22" fmla="*/ 0 w 739192"/>
              <a:gd name="connsiteY22" fmla="*/ 161059 h 292164"/>
              <a:gd name="connsiteX23" fmla="*/ 34781 w 739192"/>
              <a:gd name="connsiteY23" fmla="*/ 41400 h 292164"/>
              <a:gd name="connsiteX24" fmla="*/ 152688 w 739192"/>
              <a:gd name="connsiteY24" fmla="*/ 43230 h 292164"/>
              <a:gd name="connsiteX25" fmla="*/ 229136 w 739192"/>
              <a:gd name="connsiteY25" fmla="*/ 65451 h 292164"/>
              <a:gd name="connsiteX26" fmla="*/ 303357 w 739192"/>
              <a:gd name="connsiteY26" fmla="*/ 54583 h 292164"/>
              <a:gd name="connsiteX27" fmla="*/ 368884 w 739192"/>
              <a:gd name="connsiteY27" fmla="*/ 73630 h 292164"/>
              <a:gd name="connsiteX28" fmla="*/ 421263 w 739192"/>
              <a:gd name="connsiteY28" fmla="*/ 56413 h 292164"/>
              <a:gd name="connsiteX29" fmla="*/ 468183 w 739192"/>
              <a:gd name="connsiteY29" fmla="*/ 37608 h 292164"/>
              <a:gd name="connsiteX30" fmla="*/ 495486 w 739192"/>
              <a:gd name="connsiteY30" fmla="*/ 45545 h 292164"/>
              <a:gd name="connsiteX31" fmla="*/ 515102 w 739192"/>
              <a:gd name="connsiteY31" fmla="*/ 18804 h 292164"/>
              <a:gd name="connsiteX32" fmla="*/ 531484 w 739192"/>
              <a:gd name="connsiteY32" fmla="*/ 23566 h 292164"/>
              <a:gd name="connsiteX33" fmla="*/ 562022 w 739192"/>
              <a:gd name="connsiteY33" fmla="*/ 0 h 292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39192" h="292164">
                <a:moveTo>
                  <a:pt x="562022" y="0"/>
                </a:moveTo>
                <a:lnTo>
                  <a:pt x="580629" y="37851"/>
                </a:lnTo>
                <a:lnTo>
                  <a:pt x="597010" y="42613"/>
                </a:lnTo>
                <a:lnTo>
                  <a:pt x="635234" y="53723"/>
                </a:lnTo>
                <a:lnTo>
                  <a:pt x="653842" y="91575"/>
                </a:lnTo>
                <a:lnTo>
                  <a:pt x="683370" y="132600"/>
                </a:lnTo>
                <a:lnTo>
                  <a:pt x="701978" y="170451"/>
                </a:lnTo>
                <a:lnTo>
                  <a:pt x="720584" y="208302"/>
                </a:lnTo>
                <a:lnTo>
                  <a:pt x="722811" y="241392"/>
                </a:lnTo>
                <a:lnTo>
                  <a:pt x="739192" y="246153"/>
                </a:lnTo>
                <a:lnTo>
                  <a:pt x="730496" y="276068"/>
                </a:lnTo>
                <a:lnTo>
                  <a:pt x="714450" y="292164"/>
                </a:lnTo>
                <a:lnTo>
                  <a:pt x="717331" y="271609"/>
                </a:lnTo>
                <a:lnTo>
                  <a:pt x="452415" y="234467"/>
                </a:lnTo>
                <a:lnTo>
                  <a:pt x="454234" y="228208"/>
                </a:lnTo>
                <a:lnTo>
                  <a:pt x="452008" y="195119"/>
                </a:lnTo>
                <a:lnTo>
                  <a:pt x="416010" y="217098"/>
                </a:lnTo>
                <a:lnTo>
                  <a:pt x="377786" y="205987"/>
                </a:lnTo>
                <a:lnTo>
                  <a:pt x="334102" y="193289"/>
                </a:lnTo>
                <a:lnTo>
                  <a:pt x="268575" y="174242"/>
                </a:lnTo>
                <a:lnTo>
                  <a:pt x="194354" y="185110"/>
                </a:lnTo>
                <a:lnTo>
                  <a:pt x="117906" y="162889"/>
                </a:lnTo>
                <a:lnTo>
                  <a:pt x="0" y="161059"/>
                </a:lnTo>
                <a:lnTo>
                  <a:pt x="34781" y="41400"/>
                </a:lnTo>
                <a:lnTo>
                  <a:pt x="152688" y="43230"/>
                </a:lnTo>
                <a:lnTo>
                  <a:pt x="229136" y="65451"/>
                </a:lnTo>
                <a:lnTo>
                  <a:pt x="303357" y="54583"/>
                </a:lnTo>
                <a:lnTo>
                  <a:pt x="368884" y="73630"/>
                </a:lnTo>
                <a:lnTo>
                  <a:pt x="421263" y="56413"/>
                </a:lnTo>
                <a:lnTo>
                  <a:pt x="468183" y="37608"/>
                </a:lnTo>
                <a:lnTo>
                  <a:pt x="495486" y="45545"/>
                </a:lnTo>
                <a:lnTo>
                  <a:pt x="515102" y="18804"/>
                </a:lnTo>
                <a:lnTo>
                  <a:pt x="531484" y="23566"/>
                </a:lnTo>
                <a:lnTo>
                  <a:pt x="56202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8" name="任意多边形: 形状 147">
            <a:extLst>
              <a:ext uri="{FF2B5EF4-FFF2-40B4-BE49-F238E27FC236}">
                <a16:creationId xmlns:a16="http://schemas.microsoft.com/office/drawing/2014/main" xmlns="" id="{2BE00FE0-3B39-457F-B361-458457CD32E9}"/>
              </a:ext>
            </a:extLst>
          </p:cNvPr>
          <p:cNvSpPr/>
          <p:nvPr/>
        </p:nvSpPr>
        <p:spPr>
          <a:xfrm rot="20627535">
            <a:off x="5905896" y="4409841"/>
            <a:ext cx="1179786" cy="333612"/>
          </a:xfrm>
          <a:custGeom>
            <a:avLst/>
            <a:gdLst>
              <a:gd name="connsiteX0" fmla="*/ 825708 w 1179786"/>
              <a:gd name="connsiteY0" fmla="*/ 83822 h 333612"/>
              <a:gd name="connsiteX1" fmla="*/ 836921 w 1179786"/>
              <a:gd name="connsiteY1" fmla="*/ 87081 h 333612"/>
              <a:gd name="connsiteX2" fmla="*/ 881773 w 1179786"/>
              <a:gd name="connsiteY2" fmla="*/ 100118 h 333612"/>
              <a:gd name="connsiteX3" fmla="*/ 921019 w 1179786"/>
              <a:gd name="connsiteY3" fmla="*/ 111526 h 333612"/>
              <a:gd name="connsiteX4" fmla="*/ 960265 w 1179786"/>
              <a:gd name="connsiteY4" fmla="*/ 122934 h 333612"/>
              <a:gd name="connsiteX5" fmla="*/ 999511 w 1179786"/>
              <a:gd name="connsiteY5" fmla="*/ 134342 h 333612"/>
              <a:gd name="connsiteX6" fmla="*/ 1036083 w 1179786"/>
              <a:gd name="connsiteY6" fmla="*/ 175863 h 333612"/>
              <a:gd name="connsiteX7" fmla="*/ 1095083 w 1179786"/>
              <a:gd name="connsiteY7" fmla="*/ 223903 h 333612"/>
              <a:gd name="connsiteX8" fmla="*/ 1111989 w 1179786"/>
              <a:gd name="connsiteY8" fmla="*/ 249411 h 333612"/>
              <a:gd name="connsiteX9" fmla="*/ 1131743 w 1179786"/>
              <a:gd name="connsiteY9" fmla="*/ 286043 h 333612"/>
              <a:gd name="connsiteX10" fmla="*/ 1151496 w 1179786"/>
              <a:gd name="connsiteY10" fmla="*/ 322676 h 333612"/>
              <a:gd name="connsiteX11" fmla="*/ 1179529 w 1179786"/>
              <a:gd name="connsiteY11" fmla="*/ 330824 h 333612"/>
              <a:gd name="connsiteX12" fmla="*/ 1179786 w 1179786"/>
              <a:gd name="connsiteY12" fmla="*/ 333612 h 333612"/>
              <a:gd name="connsiteX13" fmla="*/ 890320 w 1179786"/>
              <a:gd name="connsiteY13" fmla="*/ 295752 h 333612"/>
              <a:gd name="connsiteX14" fmla="*/ 885315 w 1179786"/>
              <a:gd name="connsiteY14" fmla="*/ 276195 h 333612"/>
              <a:gd name="connsiteX15" fmla="*/ 874102 w 1179786"/>
              <a:gd name="connsiteY15" fmla="*/ 272935 h 333612"/>
              <a:gd name="connsiteX16" fmla="*/ 857282 w 1179786"/>
              <a:gd name="connsiteY16" fmla="*/ 268046 h 333612"/>
              <a:gd name="connsiteX17" fmla="*/ 846069 w 1179786"/>
              <a:gd name="connsiteY17" fmla="*/ 264787 h 333612"/>
              <a:gd name="connsiteX18" fmla="*/ 834856 w 1179786"/>
              <a:gd name="connsiteY18" fmla="*/ 261528 h 333612"/>
              <a:gd name="connsiteX19" fmla="*/ 818036 w 1179786"/>
              <a:gd name="connsiteY19" fmla="*/ 256639 h 333612"/>
              <a:gd name="connsiteX20" fmla="*/ 790003 w 1179786"/>
              <a:gd name="connsiteY20" fmla="*/ 248490 h 333612"/>
              <a:gd name="connsiteX21" fmla="*/ 761971 w 1179786"/>
              <a:gd name="connsiteY21" fmla="*/ 240342 h 333612"/>
              <a:gd name="connsiteX22" fmla="*/ 722725 w 1179786"/>
              <a:gd name="connsiteY22" fmla="*/ 228934 h 333612"/>
              <a:gd name="connsiteX23" fmla="*/ 675199 w 1179786"/>
              <a:gd name="connsiteY23" fmla="*/ 246009 h 333612"/>
              <a:gd name="connsiteX24" fmla="*/ 619134 w 1179786"/>
              <a:gd name="connsiteY24" fmla="*/ 229713 h 333612"/>
              <a:gd name="connsiteX25" fmla="*/ 568675 w 1179786"/>
              <a:gd name="connsiteY25" fmla="*/ 215046 h 333612"/>
              <a:gd name="connsiteX26" fmla="*/ 512610 w 1179786"/>
              <a:gd name="connsiteY26" fmla="*/ 198749 h 333612"/>
              <a:gd name="connsiteX27" fmla="*/ 437052 w 1179786"/>
              <a:gd name="connsiteY27" fmla="*/ 207677 h 333612"/>
              <a:gd name="connsiteX28" fmla="*/ 369772 w 1179786"/>
              <a:gd name="connsiteY28" fmla="*/ 188121 h 333612"/>
              <a:gd name="connsiteX29" fmla="*/ 277394 w 1179786"/>
              <a:gd name="connsiteY29" fmla="*/ 192160 h 333612"/>
              <a:gd name="connsiteX30" fmla="*/ 198903 w 1179786"/>
              <a:gd name="connsiteY30" fmla="*/ 169344 h 333612"/>
              <a:gd name="connsiteX31" fmla="*/ 95312 w 1179786"/>
              <a:gd name="connsiteY31" fmla="*/ 170124 h 333612"/>
              <a:gd name="connsiteX32" fmla="*/ 0 w 1179786"/>
              <a:gd name="connsiteY32" fmla="*/ 142419 h 333612"/>
              <a:gd name="connsiteX33" fmla="*/ 41398 w 1179786"/>
              <a:gd name="connsiteY33" fmla="*/ 0 h 333612"/>
              <a:gd name="connsiteX34" fmla="*/ 147923 w 1179786"/>
              <a:gd name="connsiteY34" fmla="*/ 30964 h 333612"/>
              <a:gd name="connsiteX35" fmla="*/ 203988 w 1179786"/>
              <a:gd name="connsiteY35" fmla="*/ 47261 h 333612"/>
              <a:gd name="connsiteX36" fmla="*/ 251513 w 1179786"/>
              <a:gd name="connsiteY36" fmla="*/ 30184 h 333612"/>
              <a:gd name="connsiteX37" fmla="*/ 279546 w 1179786"/>
              <a:gd name="connsiteY37" fmla="*/ 38332 h 333612"/>
              <a:gd name="connsiteX38" fmla="*/ 307579 w 1179786"/>
              <a:gd name="connsiteY38" fmla="*/ 46481 h 333612"/>
              <a:gd name="connsiteX39" fmla="*/ 346825 w 1179786"/>
              <a:gd name="connsiteY39" fmla="*/ 57889 h 333612"/>
              <a:gd name="connsiteX40" fmla="*/ 374857 w 1179786"/>
              <a:gd name="connsiteY40" fmla="*/ 66037 h 333612"/>
              <a:gd name="connsiteX41" fmla="*/ 422384 w 1179786"/>
              <a:gd name="connsiteY41" fmla="*/ 48961 h 333612"/>
              <a:gd name="connsiteX42" fmla="*/ 478449 w 1179786"/>
              <a:gd name="connsiteY42" fmla="*/ 65258 h 333612"/>
              <a:gd name="connsiteX43" fmla="*/ 517695 w 1179786"/>
              <a:gd name="connsiteY43" fmla="*/ 76665 h 333612"/>
              <a:gd name="connsiteX44" fmla="*/ 579280 w 1179786"/>
              <a:gd name="connsiteY44" fmla="*/ 73973 h 333612"/>
              <a:gd name="connsiteX45" fmla="*/ 629738 w 1179786"/>
              <a:gd name="connsiteY45" fmla="*/ 88640 h 333612"/>
              <a:gd name="connsiteX46" fmla="*/ 674591 w 1179786"/>
              <a:gd name="connsiteY46" fmla="*/ 101677 h 333612"/>
              <a:gd name="connsiteX47" fmla="*/ 722116 w 1179786"/>
              <a:gd name="connsiteY47" fmla="*/ 84601 h 333612"/>
              <a:gd name="connsiteX48" fmla="*/ 761363 w 1179786"/>
              <a:gd name="connsiteY48" fmla="*/ 96009 h 333612"/>
              <a:gd name="connsiteX49" fmla="*/ 789396 w 1179786"/>
              <a:gd name="connsiteY49" fmla="*/ 104157 h 333612"/>
              <a:gd name="connsiteX50" fmla="*/ 800609 w 1179786"/>
              <a:gd name="connsiteY50" fmla="*/ 107417 h 333612"/>
              <a:gd name="connsiteX51" fmla="*/ 825708 w 1179786"/>
              <a:gd name="connsiteY51" fmla="*/ 83822 h 33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1179786" h="333612">
                <a:moveTo>
                  <a:pt x="825708" y="83822"/>
                </a:moveTo>
                <a:lnTo>
                  <a:pt x="836921" y="87081"/>
                </a:lnTo>
                <a:lnTo>
                  <a:pt x="881773" y="100118"/>
                </a:lnTo>
                <a:lnTo>
                  <a:pt x="921019" y="111526"/>
                </a:lnTo>
                <a:lnTo>
                  <a:pt x="960265" y="122934"/>
                </a:lnTo>
                <a:lnTo>
                  <a:pt x="999511" y="134342"/>
                </a:lnTo>
                <a:lnTo>
                  <a:pt x="1036083" y="175863"/>
                </a:lnTo>
                <a:lnTo>
                  <a:pt x="1095083" y="223903"/>
                </a:lnTo>
                <a:lnTo>
                  <a:pt x="1111989" y="249411"/>
                </a:lnTo>
                <a:lnTo>
                  <a:pt x="1131743" y="286043"/>
                </a:lnTo>
                <a:lnTo>
                  <a:pt x="1151496" y="322676"/>
                </a:lnTo>
                <a:lnTo>
                  <a:pt x="1179529" y="330824"/>
                </a:lnTo>
                <a:lnTo>
                  <a:pt x="1179786" y="333612"/>
                </a:lnTo>
                <a:lnTo>
                  <a:pt x="890320" y="295752"/>
                </a:lnTo>
                <a:lnTo>
                  <a:pt x="885315" y="276195"/>
                </a:lnTo>
                <a:lnTo>
                  <a:pt x="874102" y="272935"/>
                </a:lnTo>
                <a:lnTo>
                  <a:pt x="857282" y="268046"/>
                </a:lnTo>
                <a:lnTo>
                  <a:pt x="846069" y="264787"/>
                </a:lnTo>
                <a:lnTo>
                  <a:pt x="834856" y="261528"/>
                </a:lnTo>
                <a:lnTo>
                  <a:pt x="818036" y="256639"/>
                </a:lnTo>
                <a:lnTo>
                  <a:pt x="790003" y="248490"/>
                </a:lnTo>
                <a:lnTo>
                  <a:pt x="761971" y="240342"/>
                </a:lnTo>
                <a:lnTo>
                  <a:pt x="722725" y="228934"/>
                </a:lnTo>
                <a:lnTo>
                  <a:pt x="675199" y="246009"/>
                </a:lnTo>
                <a:lnTo>
                  <a:pt x="619134" y="229713"/>
                </a:lnTo>
                <a:lnTo>
                  <a:pt x="568675" y="215046"/>
                </a:lnTo>
                <a:lnTo>
                  <a:pt x="512610" y="198749"/>
                </a:lnTo>
                <a:lnTo>
                  <a:pt x="437052" y="207677"/>
                </a:lnTo>
                <a:lnTo>
                  <a:pt x="369772" y="188121"/>
                </a:lnTo>
                <a:lnTo>
                  <a:pt x="277394" y="192160"/>
                </a:lnTo>
                <a:lnTo>
                  <a:pt x="198903" y="169344"/>
                </a:lnTo>
                <a:lnTo>
                  <a:pt x="95312" y="170124"/>
                </a:lnTo>
                <a:lnTo>
                  <a:pt x="0" y="142419"/>
                </a:lnTo>
                <a:lnTo>
                  <a:pt x="41398" y="0"/>
                </a:lnTo>
                <a:lnTo>
                  <a:pt x="147923" y="30964"/>
                </a:lnTo>
                <a:lnTo>
                  <a:pt x="203988" y="47261"/>
                </a:lnTo>
                <a:lnTo>
                  <a:pt x="251513" y="30184"/>
                </a:lnTo>
                <a:lnTo>
                  <a:pt x="279546" y="38332"/>
                </a:lnTo>
                <a:lnTo>
                  <a:pt x="307579" y="46481"/>
                </a:lnTo>
                <a:lnTo>
                  <a:pt x="346825" y="57889"/>
                </a:lnTo>
                <a:lnTo>
                  <a:pt x="374857" y="66037"/>
                </a:lnTo>
                <a:lnTo>
                  <a:pt x="422384" y="48961"/>
                </a:lnTo>
                <a:lnTo>
                  <a:pt x="478449" y="65258"/>
                </a:lnTo>
                <a:lnTo>
                  <a:pt x="517695" y="76665"/>
                </a:lnTo>
                <a:lnTo>
                  <a:pt x="579280" y="73973"/>
                </a:lnTo>
                <a:lnTo>
                  <a:pt x="629738" y="88640"/>
                </a:lnTo>
                <a:lnTo>
                  <a:pt x="674591" y="101677"/>
                </a:lnTo>
                <a:lnTo>
                  <a:pt x="722116" y="84601"/>
                </a:lnTo>
                <a:lnTo>
                  <a:pt x="761363" y="96009"/>
                </a:lnTo>
                <a:lnTo>
                  <a:pt x="789396" y="104157"/>
                </a:lnTo>
                <a:lnTo>
                  <a:pt x="800609" y="107417"/>
                </a:lnTo>
                <a:lnTo>
                  <a:pt x="825708" y="8382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9" name="任意多边形: 形状 148">
            <a:extLst>
              <a:ext uri="{FF2B5EF4-FFF2-40B4-BE49-F238E27FC236}">
                <a16:creationId xmlns:a16="http://schemas.microsoft.com/office/drawing/2014/main" xmlns="" id="{33DE0FCC-F144-471E-AA2E-9B99BCC358D3}"/>
              </a:ext>
            </a:extLst>
          </p:cNvPr>
          <p:cNvSpPr/>
          <p:nvPr/>
        </p:nvSpPr>
        <p:spPr>
          <a:xfrm rot="20627535">
            <a:off x="2577708" y="4566245"/>
            <a:ext cx="826561" cy="325633"/>
          </a:xfrm>
          <a:custGeom>
            <a:avLst/>
            <a:gdLst>
              <a:gd name="connsiteX0" fmla="*/ 607932 w 826561"/>
              <a:gd name="connsiteY0" fmla="*/ 34303 h 325633"/>
              <a:gd name="connsiteX1" fmla="*/ 635234 w 826561"/>
              <a:gd name="connsiteY1" fmla="*/ 42239 h 325633"/>
              <a:gd name="connsiteX2" fmla="*/ 637461 w 826561"/>
              <a:gd name="connsiteY2" fmla="*/ 75328 h 325633"/>
              <a:gd name="connsiteX3" fmla="*/ 664763 w 826561"/>
              <a:gd name="connsiteY3" fmla="*/ 83264 h 325633"/>
              <a:gd name="connsiteX4" fmla="*/ 702987 w 826561"/>
              <a:gd name="connsiteY4" fmla="*/ 94375 h 325633"/>
              <a:gd name="connsiteX5" fmla="*/ 737976 w 826561"/>
              <a:gd name="connsiteY5" fmla="*/ 136988 h 325633"/>
              <a:gd name="connsiteX6" fmla="*/ 776199 w 826561"/>
              <a:gd name="connsiteY6" fmla="*/ 148098 h 325633"/>
              <a:gd name="connsiteX7" fmla="*/ 805727 w 826561"/>
              <a:gd name="connsiteY7" fmla="*/ 189124 h 325633"/>
              <a:gd name="connsiteX8" fmla="*/ 813414 w 826561"/>
              <a:gd name="connsiteY8" fmla="*/ 223800 h 325633"/>
              <a:gd name="connsiteX9" fmla="*/ 826561 w 826561"/>
              <a:gd name="connsiteY9" fmla="*/ 260064 h 325633"/>
              <a:gd name="connsiteX10" fmla="*/ 817865 w 826561"/>
              <a:gd name="connsiteY10" fmla="*/ 289979 h 325633"/>
              <a:gd name="connsiteX11" fmla="*/ 798249 w 826561"/>
              <a:gd name="connsiteY11" fmla="*/ 316719 h 325633"/>
              <a:gd name="connsiteX12" fmla="*/ 791709 w 826561"/>
              <a:gd name="connsiteY12" fmla="*/ 325633 h 325633"/>
              <a:gd name="connsiteX13" fmla="*/ 537960 w 826561"/>
              <a:gd name="connsiteY13" fmla="*/ 267550 h 325633"/>
              <a:gd name="connsiteX14" fmla="*/ 536143 w 826561"/>
              <a:gd name="connsiteY14" fmla="*/ 240532 h 325633"/>
              <a:gd name="connsiteX15" fmla="*/ 519761 w 826561"/>
              <a:gd name="connsiteY15" fmla="*/ 235770 h 325633"/>
              <a:gd name="connsiteX16" fmla="*/ 508840 w 826561"/>
              <a:gd name="connsiteY16" fmla="*/ 232596 h 325633"/>
              <a:gd name="connsiteX17" fmla="*/ 492458 w 826561"/>
              <a:gd name="connsiteY17" fmla="*/ 227834 h 325633"/>
              <a:gd name="connsiteX18" fmla="*/ 470616 w 826561"/>
              <a:gd name="connsiteY18" fmla="*/ 221485 h 325633"/>
              <a:gd name="connsiteX19" fmla="*/ 443313 w 826561"/>
              <a:gd name="connsiteY19" fmla="*/ 213549 h 325633"/>
              <a:gd name="connsiteX20" fmla="*/ 416010 w 826561"/>
              <a:gd name="connsiteY20" fmla="*/ 205613 h 325633"/>
              <a:gd name="connsiteX21" fmla="*/ 352710 w 826561"/>
              <a:gd name="connsiteY21" fmla="*/ 219655 h 325633"/>
              <a:gd name="connsiteX22" fmla="*/ 276262 w 826561"/>
              <a:gd name="connsiteY22" fmla="*/ 197434 h 325633"/>
              <a:gd name="connsiteX23" fmla="*/ 185658 w 826561"/>
              <a:gd name="connsiteY23" fmla="*/ 203540 h 325633"/>
              <a:gd name="connsiteX24" fmla="*/ 92830 w 826561"/>
              <a:gd name="connsiteY24" fmla="*/ 176557 h 325633"/>
              <a:gd name="connsiteX25" fmla="*/ 0 w 826561"/>
              <a:gd name="connsiteY25" fmla="*/ 149574 h 325633"/>
              <a:gd name="connsiteX26" fmla="*/ 43477 w 826561"/>
              <a:gd name="connsiteY26" fmla="*/ 0 h 325633"/>
              <a:gd name="connsiteX27" fmla="*/ 152688 w 826561"/>
              <a:gd name="connsiteY27" fmla="*/ 31745 h 325633"/>
              <a:gd name="connsiteX28" fmla="*/ 245518 w 826561"/>
              <a:gd name="connsiteY28" fmla="*/ 58728 h 325633"/>
              <a:gd name="connsiteX29" fmla="*/ 338347 w 826561"/>
              <a:gd name="connsiteY29" fmla="*/ 85711 h 325633"/>
              <a:gd name="connsiteX30" fmla="*/ 412569 w 826561"/>
              <a:gd name="connsiteY30" fmla="*/ 74843 h 325633"/>
              <a:gd name="connsiteX31" fmla="*/ 450792 w 826561"/>
              <a:gd name="connsiteY31" fmla="*/ 85953 h 325633"/>
              <a:gd name="connsiteX32" fmla="*/ 478095 w 826561"/>
              <a:gd name="connsiteY32" fmla="*/ 93890 h 325633"/>
              <a:gd name="connsiteX33" fmla="*/ 505398 w 826561"/>
              <a:gd name="connsiteY33" fmla="*/ 101826 h 325633"/>
              <a:gd name="connsiteX34" fmla="*/ 516319 w 826561"/>
              <a:gd name="connsiteY34" fmla="*/ 105000 h 325633"/>
              <a:gd name="connsiteX35" fmla="*/ 552317 w 826561"/>
              <a:gd name="connsiteY35" fmla="*/ 83022 h 325633"/>
              <a:gd name="connsiteX36" fmla="*/ 563238 w 826561"/>
              <a:gd name="connsiteY36" fmla="*/ 86196 h 325633"/>
              <a:gd name="connsiteX37" fmla="*/ 588316 w 826561"/>
              <a:gd name="connsiteY37" fmla="*/ 61043 h 325633"/>
              <a:gd name="connsiteX38" fmla="*/ 607932 w 826561"/>
              <a:gd name="connsiteY38" fmla="*/ 34303 h 325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826561" h="325633">
                <a:moveTo>
                  <a:pt x="607932" y="34303"/>
                </a:moveTo>
                <a:lnTo>
                  <a:pt x="635234" y="42239"/>
                </a:lnTo>
                <a:lnTo>
                  <a:pt x="637461" y="75328"/>
                </a:lnTo>
                <a:lnTo>
                  <a:pt x="664763" y="83264"/>
                </a:lnTo>
                <a:lnTo>
                  <a:pt x="702987" y="94375"/>
                </a:lnTo>
                <a:lnTo>
                  <a:pt x="737976" y="136988"/>
                </a:lnTo>
                <a:lnTo>
                  <a:pt x="776199" y="148098"/>
                </a:lnTo>
                <a:lnTo>
                  <a:pt x="805727" y="189124"/>
                </a:lnTo>
                <a:lnTo>
                  <a:pt x="813414" y="223800"/>
                </a:lnTo>
                <a:lnTo>
                  <a:pt x="826561" y="260064"/>
                </a:lnTo>
                <a:lnTo>
                  <a:pt x="817865" y="289979"/>
                </a:lnTo>
                <a:lnTo>
                  <a:pt x="798249" y="316719"/>
                </a:lnTo>
                <a:lnTo>
                  <a:pt x="791709" y="325633"/>
                </a:lnTo>
                <a:lnTo>
                  <a:pt x="537960" y="267550"/>
                </a:lnTo>
                <a:lnTo>
                  <a:pt x="536143" y="240532"/>
                </a:lnTo>
                <a:lnTo>
                  <a:pt x="519761" y="235770"/>
                </a:lnTo>
                <a:lnTo>
                  <a:pt x="508840" y="232596"/>
                </a:lnTo>
                <a:lnTo>
                  <a:pt x="492458" y="227834"/>
                </a:lnTo>
                <a:lnTo>
                  <a:pt x="470616" y="221485"/>
                </a:lnTo>
                <a:lnTo>
                  <a:pt x="443313" y="213549"/>
                </a:lnTo>
                <a:lnTo>
                  <a:pt x="416010" y="205613"/>
                </a:lnTo>
                <a:lnTo>
                  <a:pt x="352710" y="219655"/>
                </a:lnTo>
                <a:lnTo>
                  <a:pt x="276262" y="197434"/>
                </a:lnTo>
                <a:lnTo>
                  <a:pt x="185658" y="203540"/>
                </a:lnTo>
                <a:lnTo>
                  <a:pt x="92830" y="176557"/>
                </a:lnTo>
                <a:lnTo>
                  <a:pt x="0" y="149574"/>
                </a:lnTo>
                <a:lnTo>
                  <a:pt x="43477" y="0"/>
                </a:lnTo>
                <a:lnTo>
                  <a:pt x="152688" y="31745"/>
                </a:lnTo>
                <a:lnTo>
                  <a:pt x="245518" y="58728"/>
                </a:lnTo>
                <a:lnTo>
                  <a:pt x="338347" y="85711"/>
                </a:lnTo>
                <a:lnTo>
                  <a:pt x="412569" y="74843"/>
                </a:lnTo>
                <a:lnTo>
                  <a:pt x="450792" y="85953"/>
                </a:lnTo>
                <a:lnTo>
                  <a:pt x="478095" y="93890"/>
                </a:lnTo>
                <a:lnTo>
                  <a:pt x="505398" y="101826"/>
                </a:lnTo>
                <a:lnTo>
                  <a:pt x="516319" y="105000"/>
                </a:lnTo>
                <a:lnTo>
                  <a:pt x="552317" y="83022"/>
                </a:lnTo>
                <a:lnTo>
                  <a:pt x="563238" y="86196"/>
                </a:lnTo>
                <a:lnTo>
                  <a:pt x="588316" y="61043"/>
                </a:lnTo>
                <a:lnTo>
                  <a:pt x="607932" y="3430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0" name="任意多边形: 形状 149">
            <a:extLst>
              <a:ext uri="{FF2B5EF4-FFF2-40B4-BE49-F238E27FC236}">
                <a16:creationId xmlns:a16="http://schemas.microsoft.com/office/drawing/2014/main" xmlns="" id="{DBFA5679-02AD-4EFE-B146-93B9489A7619}"/>
              </a:ext>
            </a:extLst>
          </p:cNvPr>
          <p:cNvSpPr/>
          <p:nvPr/>
        </p:nvSpPr>
        <p:spPr>
          <a:xfrm rot="20627535">
            <a:off x="8742562" y="5142873"/>
            <a:ext cx="411584" cy="748976"/>
          </a:xfrm>
          <a:custGeom>
            <a:avLst/>
            <a:gdLst>
              <a:gd name="connsiteX0" fmla="*/ 402091 w 411584"/>
              <a:gd name="connsiteY0" fmla="*/ 0 h 748976"/>
              <a:gd name="connsiteX1" fmla="*/ 403043 w 411584"/>
              <a:gd name="connsiteY1" fmla="*/ 10310 h 748976"/>
              <a:gd name="connsiteX2" fmla="*/ 411584 w 411584"/>
              <a:gd name="connsiteY2" fmla="*/ 43683 h 748976"/>
              <a:gd name="connsiteX3" fmla="*/ 394764 w 411584"/>
              <a:gd name="connsiteY3" fmla="*/ 38794 h 748976"/>
              <a:gd name="connsiteX4" fmla="*/ 375271 w 411584"/>
              <a:gd name="connsiteY4" fmla="*/ 64018 h 748976"/>
              <a:gd name="connsiteX5" fmla="*/ 355779 w 411584"/>
              <a:gd name="connsiteY5" fmla="*/ 89242 h 748976"/>
              <a:gd name="connsiteX6" fmla="*/ 333440 w 411584"/>
              <a:gd name="connsiteY6" fmla="*/ 103342 h 748976"/>
              <a:gd name="connsiteX7" fmla="*/ 297127 w 411584"/>
              <a:gd name="connsiteY7" fmla="*/ 123678 h 748976"/>
              <a:gd name="connsiteX8" fmla="*/ 266421 w 411584"/>
              <a:gd name="connsiteY8" fmla="*/ 145643 h 748976"/>
              <a:gd name="connsiteX9" fmla="*/ 241322 w 411584"/>
              <a:gd name="connsiteY9" fmla="*/ 169238 h 748976"/>
              <a:gd name="connsiteX10" fmla="*/ 221829 w 411584"/>
              <a:gd name="connsiteY10" fmla="*/ 194462 h 748976"/>
              <a:gd name="connsiteX11" fmla="*/ 213550 w 411584"/>
              <a:gd name="connsiteY11" fmla="*/ 222946 h 748976"/>
              <a:gd name="connsiteX12" fmla="*/ 205270 w 411584"/>
              <a:gd name="connsiteY12" fmla="*/ 251430 h 748976"/>
              <a:gd name="connsiteX13" fmla="*/ 196991 w 411584"/>
              <a:gd name="connsiteY13" fmla="*/ 279914 h 748976"/>
              <a:gd name="connsiteX14" fmla="*/ 191645 w 411584"/>
              <a:gd name="connsiteY14" fmla="*/ 340141 h 748976"/>
              <a:gd name="connsiteX15" fmla="*/ 203118 w 411584"/>
              <a:gd name="connsiteY15" fmla="*/ 405257 h 748976"/>
              <a:gd name="connsiteX16" fmla="*/ 197773 w 411584"/>
              <a:gd name="connsiteY16" fmla="*/ 465484 h 748976"/>
              <a:gd name="connsiteX17" fmla="*/ 189754 w 411584"/>
              <a:gd name="connsiteY17" fmla="*/ 555825 h 748976"/>
              <a:gd name="connsiteX18" fmla="*/ 176129 w 411584"/>
              <a:gd name="connsiteY18" fmla="*/ 644536 h 748976"/>
              <a:gd name="connsiteX19" fmla="*/ 145771 w 411584"/>
              <a:gd name="connsiteY19" fmla="*/ 748976 h 748976"/>
              <a:gd name="connsiteX20" fmla="*/ 0 w 411584"/>
              <a:gd name="connsiteY20" fmla="*/ 706604 h 748976"/>
              <a:gd name="connsiteX21" fmla="*/ 16559 w 411584"/>
              <a:gd name="connsiteY21" fmla="*/ 649637 h 748976"/>
              <a:gd name="connsiteX22" fmla="*/ 21818 w 411584"/>
              <a:gd name="connsiteY22" fmla="*/ 568791 h 748976"/>
              <a:gd name="connsiteX23" fmla="*/ 35443 w 411584"/>
              <a:gd name="connsiteY23" fmla="*/ 480080 h 748976"/>
              <a:gd name="connsiteX24" fmla="*/ 32249 w 411584"/>
              <a:gd name="connsiteY24" fmla="*/ 386479 h 748976"/>
              <a:gd name="connsiteX25" fmla="*/ 37595 w 411584"/>
              <a:gd name="connsiteY25" fmla="*/ 326253 h 748976"/>
              <a:gd name="connsiteX26" fmla="*/ 37334 w 411584"/>
              <a:gd name="connsiteY26" fmla="*/ 264396 h 748976"/>
              <a:gd name="connsiteX27" fmla="*/ 34400 w 411584"/>
              <a:gd name="connsiteY27" fmla="*/ 232653 h 748976"/>
              <a:gd name="connsiteX28" fmla="*/ 25860 w 411584"/>
              <a:gd name="connsiteY28" fmla="*/ 199280 h 748976"/>
              <a:gd name="connsiteX29" fmla="*/ 42680 w 411584"/>
              <a:gd name="connsiteY29" fmla="*/ 204169 h 748976"/>
              <a:gd name="connsiteX30" fmla="*/ 50959 w 411584"/>
              <a:gd name="connsiteY30" fmla="*/ 175685 h 748976"/>
              <a:gd name="connsiteX31" fmla="*/ 70452 w 411584"/>
              <a:gd name="connsiteY31" fmla="*/ 150460 h 748976"/>
              <a:gd name="connsiteX32" fmla="*/ 103831 w 411584"/>
              <a:gd name="connsiteY32" fmla="*/ 98382 h 748976"/>
              <a:gd name="connsiteX33" fmla="*/ 120390 w 411584"/>
              <a:gd name="connsiteY33" fmla="*/ 41414 h 748976"/>
              <a:gd name="connsiteX34" fmla="*/ 137122 w 411584"/>
              <a:gd name="connsiteY34" fmla="*/ 25684 h 748976"/>
              <a:gd name="connsiteX35" fmla="*/ 144588 w 411584"/>
              <a:gd name="connsiteY35" fmla="*/ 0 h 748976"/>
              <a:gd name="connsiteX36" fmla="*/ 402091 w 411584"/>
              <a:gd name="connsiteY36" fmla="*/ 0 h 7489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11584" h="748976">
                <a:moveTo>
                  <a:pt x="402091" y="0"/>
                </a:moveTo>
                <a:lnTo>
                  <a:pt x="403043" y="10310"/>
                </a:lnTo>
                <a:lnTo>
                  <a:pt x="411584" y="43683"/>
                </a:lnTo>
                <a:lnTo>
                  <a:pt x="394764" y="38794"/>
                </a:lnTo>
                <a:lnTo>
                  <a:pt x="375271" y="64018"/>
                </a:lnTo>
                <a:lnTo>
                  <a:pt x="355779" y="89242"/>
                </a:lnTo>
                <a:lnTo>
                  <a:pt x="333440" y="103342"/>
                </a:lnTo>
                <a:lnTo>
                  <a:pt x="297127" y="123678"/>
                </a:lnTo>
                <a:lnTo>
                  <a:pt x="266421" y="145643"/>
                </a:lnTo>
                <a:lnTo>
                  <a:pt x="241322" y="169238"/>
                </a:lnTo>
                <a:lnTo>
                  <a:pt x="221829" y="194462"/>
                </a:lnTo>
                <a:lnTo>
                  <a:pt x="213550" y="222946"/>
                </a:lnTo>
                <a:lnTo>
                  <a:pt x="205270" y="251430"/>
                </a:lnTo>
                <a:lnTo>
                  <a:pt x="196991" y="279914"/>
                </a:lnTo>
                <a:lnTo>
                  <a:pt x="191645" y="340141"/>
                </a:lnTo>
                <a:lnTo>
                  <a:pt x="203118" y="405257"/>
                </a:lnTo>
                <a:lnTo>
                  <a:pt x="197773" y="465484"/>
                </a:lnTo>
                <a:lnTo>
                  <a:pt x="189754" y="555825"/>
                </a:lnTo>
                <a:lnTo>
                  <a:pt x="176129" y="644536"/>
                </a:lnTo>
                <a:lnTo>
                  <a:pt x="145771" y="748976"/>
                </a:lnTo>
                <a:lnTo>
                  <a:pt x="0" y="706604"/>
                </a:lnTo>
                <a:lnTo>
                  <a:pt x="16559" y="649637"/>
                </a:lnTo>
                <a:lnTo>
                  <a:pt x="21818" y="568791"/>
                </a:lnTo>
                <a:lnTo>
                  <a:pt x="35443" y="480080"/>
                </a:lnTo>
                <a:lnTo>
                  <a:pt x="32249" y="386479"/>
                </a:lnTo>
                <a:lnTo>
                  <a:pt x="37595" y="326253"/>
                </a:lnTo>
                <a:lnTo>
                  <a:pt x="37334" y="264396"/>
                </a:lnTo>
                <a:lnTo>
                  <a:pt x="34400" y="232653"/>
                </a:lnTo>
                <a:lnTo>
                  <a:pt x="25860" y="199280"/>
                </a:lnTo>
                <a:lnTo>
                  <a:pt x="42680" y="204169"/>
                </a:lnTo>
                <a:lnTo>
                  <a:pt x="50959" y="175685"/>
                </a:lnTo>
                <a:lnTo>
                  <a:pt x="70452" y="150460"/>
                </a:lnTo>
                <a:lnTo>
                  <a:pt x="103831" y="98382"/>
                </a:lnTo>
                <a:lnTo>
                  <a:pt x="120390" y="41414"/>
                </a:lnTo>
                <a:lnTo>
                  <a:pt x="137122" y="25684"/>
                </a:lnTo>
                <a:lnTo>
                  <a:pt x="144588" y="0"/>
                </a:lnTo>
                <a:lnTo>
                  <a:pt x="40209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1722943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8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300"/>
                            </p:stCondLst>
                            <p:childTnLst>
                              <p:par>
                                <p:cTn id="2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96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34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900"/>
                            </p:stCondLst>
                            <p:childTnLst>
                              <p:par>
                                <p:cTn id="5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400"/>
                            </p:stCondLst>
                            <p:childTnLst>
                              <p:par>
                                <p:cTn id="5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0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88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0300"/>
                            </p:stCondLst>
                            <p:childTnLst>
                              <p:par>
                                <p:cTn id="6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18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3300"/>
                            </p:stCondLst>
                            <p:childTnLst>
                              <p:par>
                                <p:cTn id="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000"/>
                            </p:stCondLst>
                            <p:childTnLst>
                              <p:par>
                                <p:cTn id="8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8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1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3400"/>
                            </p:stCondLst>
                            <p:childTnLst>
                              <p:par>
                                <p:cTn id="9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5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4900"/>
                            </p:stCondLst>
                            <p:childTnLst>
                              <p:par>
                                <p:cTn id="9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64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4" fill="hold">
                            <p:stCondLst>
                              <p:cond delay="7900"/>
                            </p:stCondLst>
                            <p:childTnLst>
                              <p:par>
                                <p:cTn id="10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7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8" fill="hold">
                            <p:stCondLst>
                              <p:cond delay="9400"/>
                            </p:stCondLst>
                            <p:childTnLst>
                              <p:par>
                                <p:cTn id="10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1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2" fill="hold">
                            <p:stCondLst>
                              <p:cond delay="10900"/>
                            </p:stCondLst>
                            <p:childTnLst>
                              <p:par>
                                <p:cTn id="1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5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2400"/>
                            </p:stCondLst>
                            <p:childTnLst>
                              <p:par>
                                <p:cTn id="1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9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3900"/>
                            </p:stCondLst>
                            <p:childTnLst>
                              <p:par>
                                <p:cTn id="1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3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5400"/>
                            </p:stCondLst>
                            <p:childTnLst>
                              <p:par>
                                <p:cTn id="1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16900"/>
                            </p:stCondLst>
                            <p:childTnLst>
                              <p:par>
                                <p:cTn id="12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2" fill="hold">
                      <p:stCondLst>
                        <p:cond delay="indefinite"/>
                      </p:stCondLst>
                      <p:childTnLst>
                        <p:par>
                          <p:cTn id="133" fill="hold">
                            <p:stCondLst>
                              <p:cond delay="0"/>
                            </p:stCondLst>
                            <p:childTnLst>
                              <p:par>
                                <p:cTn id="13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1000"/>
                            </p:stCondLst>
                            <p:childTnLst>
                              <p:par>
                                <p:cTn id="13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3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3300"/>
                            </p:stCondLst>
                            <p:childTnLst>
                              <p:par>
                                <p:cTn id="14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4800"/>
                            </p:stCondLst>
                            <p:childTnLst>
                              <p:par>
                                <p:cTn id="14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6300"/>
                            </p:stCondLst>
                            <p:childTnLst>
                              <p:par>
                                <p:cTn id="15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7800"/>
                            </p:stCondLst>
                            <p:childTnLst>
                              <p:par>
                                <p:cTn id="15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9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9300"/>
                            </p:stCondLst>
                            <p:childTnLst>
                              <p:par>
                                <p:cTn id="16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10800"/>
                            </p:stCondLst>
                            <p:childTnLst>
                              <p:par>
                                <p:cTn id="16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7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23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13800"/>
                            </p:stCondLst>
                            <p:childTnLst>
                              <p:par>
                                <p:cTn id="1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15300"/>
                            </p:stCondLst>
                            <p:childTnLst>
                              <p:par>
                                <p:cTn id="1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9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16800"/>
                            </p:stCondLst>
                            <p:childTnLst>
                              <p:par>
                                <p:cTn id="18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18300"/>
                            </p:stCondLst>
                            <p:childTnLst>
                              <p:par>
                                <p:cTn id="18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7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0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20600"/>
                            </p:stCondLst>
                            <p:childTnLst>
                              <p:par>
                                <p:cTn id="19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4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22100"/>
                            </p:stCondLst>
                            <p:childTnLst>
                              <p:par>
                                <p:cTn id="19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8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3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>
                            <p:stCondLst>
                              <p:cond delay="1000"/>
                            </p:stCondLst>
                            <p:childTnLst>
                              <p:par>
                                <p:cTn id="20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7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8" fill="hold">
                            <p:stCondLst>
                              <p:cond delay="2500"/>
                            </p:stCondLst>
                            <p:childTnLst>
                              <p:par>
                                <p:cTn id="20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" fill="hold">
                            <p:stCondLst>
                              <p:cond delay="4000"/>
                            </p:stCondLst>
                            <p:childTnLst>
                              <p:par>
                                <p:cTn id="2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5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6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8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6400"/>
                            </p:stCondLst>
                            <p:childTnLst>
                              <p:par>
                                <p:cTn id="2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2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7900"/>
                            </p:stCondLst>
                            <p:childTnLst>
                              <p:par>
                                <p:cTn id="2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6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" fill="hold">
                            <p:stCondLst>
                              <p:cond delay="9400"/>
                            </p:stCondLst>
                            <p:childTnLst>
                              <p:par>
                                <p:cTn id="2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0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5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6" fill="hold">
                            <p:stCondLst>
                              <p:cond delay="1000"/>
                            </p:stCondLst>
                            <p:childTnLst>
                              <p:par>
                                <p:cTn id="23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9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0" fill="hold">
                            <p:stCondLst>
                              <p:cond delay="2500"/>
                            </p:stCondLst>
                            <p:childTnLst>
                              <p:par>
                                <p:cTn id="24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3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4" fill="hold">
                            <p:stCondLst>
                              <p:cond delay="4000"/>
                            </p:stCondLst>
                            <p:childTnLst>
                              <p:par>
                                <p:cTn id="24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5500"/>
                            </p:stCondLst>
                            <p:childTnLst>
                              <p:par>
                                <p:cTn id="24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1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7000"/>
                            </p:stCondLst>
                            <p:childTnLst>
                              <p:par>
                                <p:cTn id="25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5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8500"/>
                            </p:stCondLst>
                            <p:childTnLst>
                              <p:par>
                                <p:cTn id="2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9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0" fill="hold">
                            <p:stCondLst>
                              <p:cond delay="10000"/>
                            </p:stCondLst>
                            <p:childTnLst>
                              <p:par>
                                <p:cTn id="26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3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6" dur="2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7" fill="hold">
                            <p:stCondLst>
                              <p:cond delay="13300"/>
                            </p:stCondLst>
                            <p:childTnLst>
                              <p:par>
                                <p:cTn id="26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0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22"/>
          <p:cNvSpPr>
            <a:spLocks/>
          </p:cNvSpPr>
          <p:nvPr/>
        </p:nvSpPr>
        <p:spPr bwMode="auto">
          <a:xfrm>
            <a:off x="1441723" y="1127426"/>
            <a:ext cx="343741" cy="711663"/>
          </a:xfrm>
          <a:custGeom>
            <a:avLst/>
            <a:gdLst>
              <a:gd name="T0" fmla="*/ 7 w 60"/>
              <a:gd name="T1" fmla="*/ 62 h 71"/>
              <a:gd name="T2" fmla="*/ 2 w 60"/>
              <a:gd name="T3" fmla="*/ 59 h 71"/>
              <a:gd name="T4" fmla="*/ 2 w 60"/>
              <a:gd name="T5" fmla="*/ 56 h 71"/>
              <a:gd name="T6" fmla="*/ 0 w 60"/>
              <a:gd name="T7" fmla="*/ 53 h 71"/>
              <a:gd name="T8" fmla="*/ 2 w 60"/>
              <a:gd name="T9" fmla="*/ 50 h 71"/>
              <a:gd name="T10" fmla="*/ 2 w 60"/>
              <a:gd name="T11" fmla="*/ 47 h 71"/>
              <a:gd name="T12" fmla="*/ 4 w 60"/>
              <a:gd name="T13" fmla="*/ 44 h 71"/>
              <a:gd name="T14" fmla="*/ 7 w 60"/>
              <a:gd name="T15" fmla="*/ 41 h 71"/>
              <a:gd name="T16" fmla="*/ 12 w 60"/>
              <a:gd name="T17" fmla="*/ 38 h 71"/>
              <a:gd name="T18" fmla="*/ 17 w 60"/>
              <a:gd name="T19" fmla="*/ 32 h 71"/>
              <a:gd name="T20" fmla="*/ 21 w 60"/>
              <a:gd name="T21" fmla="*/ 24 h 71"/>
              <a:gd name="T22" fmla="*/ 26 w 60"/>
              <a:gd name="T23" fmla="*/ 12 h 71"/>
              <a:gd name="T24" fmla="*/ 31 w 60"/>
              <a:gd name="T25" fmla="*/ 0 h 71"/>
              <a:gd name="T26" fmla="*/ 38 w 60"/>
              <a:gd name="T27" fmla="*/ 0 h 71"/>
              <a:gd name="T28" fmla="*/ 46 w 60"/>
              <a:gd name="T29" fmla="*/ 0 h 71"/>
              <a:gd name="T30" fmla="*/ 48 w 60"/>
              <a:gd name="T31" fmla="*/ 3 h 71"/>
              <a:gd name="T32" fmla="*/ 53 w 60"/>
              <a:gd name="T33" fmla="*/ 3 h 71"/>
              <a:gd name="T34" fmla="*/ 55 w 60"/>
              <a:gd name="T35" fmla="*/ 6 h 71"/>
              <a:gd name="T36" fmla="*/ 55 w 60"/>
              <a:gd name="T37" fmla="*/ 9 h 71"/>
              <a:gd name="T38" fmla="*/ 58 w 60"/>
              <a:gd name="T39" fmla="*/ 15 h 71"/>
              <a:gd name="T40" fmla="*/ 60 w 60"/>
              <a:gd name="T41" fmla="*/ 18 h 71"/>
              <a:gd name="T42" fmla="*/ 60 w 60"/>
              <a:gd name="T43" fmla="*/ 21 h 71"/>
              <a:gd name="T44" fmla="*/ 60 w 60"/>
              <a:gd name="T45" fmla="*/ 27 h 71"/>
              <a:gd name="T46" fmla="*/ 58 w 60"/>
              <a:gd name="T47" fmla="*/ 32 h 71"/>
              <a:gd name="T48" fmla="*/ 55 w 60"/>
              <a:gd name="T49" fmla="*/ 41 h 71"/>
              <a:gd name="T50" fmla="*/ 53 w 60"/>
              <a:gd name="T51" fmla="*/ 47 h 71"/>
              <a:gd name="T52" fmla="*/ 48 w 60"/>
              <a:gd name="T53" fmla="*/ 53 h 71"/>
              <a:gd name="T54" fmla="*/ 43 w 60"/>
              <a:gd name="T55" fmla="*/ 59 h 71"/>
              <a:gd name="T56" fmla="*/ 38 w 60"/>
              <a:gd name="T57" fmla="*/ 62 h 71"/>
              <a:gd name="T58" fmla="*/ 33 w 60"/>
              <a:gd name="T59" fmla="*/ 65 h 71"/>
              <a:gd name="T60" fmla="*/ 29 w 60"/>
              <a:gd name="T61" fmla="*/ 68 h 71"/>
              <a:gd name="T62" fmla="*/ 24 w 60"/>
              <a:gd name="T63" fmla="*/ 71 h 71"/>
              <a:gd name="T64" fmla="*/ 19 w 60"/>
              <a:gd name="T65" fmla="*/ 71 h 71"/>
              <a:gd name="T66" fmla="*/ 17 w 60"/>
              <a:gd name="T67" fmla="*/ 71 h 71"/>
              <a:gd name="T68" fmla="*/ 12 w 60"/>
              <a:gd name="T69" fmla="*/ 68 h 71"/>
              <a:gd name="T70" fmla="*/ 9 w 60"/>
              <a:gd name="T71" fmla="*/ 68 h 71"/>
              <a:gd name="T72" fmla="*/ 7 w 60"/>
              <a:gd name="T73" fmla="*/ 62 h 71"/>
              <a:gd name="T74" fmla="*/ 7 w 60"/>
              <a:gd name="T75" fmla="*/ 62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0" h="71">
                <a:moveTo>
                  <a:pt x="7" y="62"/>
                </a:moveTo>
                <a:lnTo>
                  <a:pt x="2" y="59"/>
                </a:lnTo>
                <a:lnTo>
                  <a:pt x="2" y="56"/>
                </a:lnTo>
                <a:lnTo>
                  <a:pt x="0" y="53"/>
                </a:lnTo>
                <a:lnTo>
                  <a:pt x="2" y="50"/>
                </a:lnTo>
                <a:lnTo>
                  <a:pt x="2" y="47"/>
                </a:lnTo>
                <a:lnTo>
                  <a:pt x="4" y="44"/>
                </a:lnTo>
                <a:lnTo>
                  <a:pt x="7" y="41"/>
                </a:lnTo>
                <a:lnTo>
                  <a:pt x="12" y="38"/>
                </a:lnTo>
                <a:lnTo>
                  <a:pt x="17" y="32"/>
                </a:lnTo>
                <a:lnTo>
                  <a:pt x="21" y="24"/>
                </a:lnTo>
                <a:lnTo>
                  <a:pt x="26" y="12"/>
                </a:lnTo>
                <a:lnTo>
                  <a:pt x="31" y="0"/>
                </a:lnTo>
                <a:lnTo>
                  <a:pt x="38" y="0"/>
                </a:lnTo>
                <a:lnTo>
                  <a:pt x="46" y="0"/>
                </a:lnTo>
                <a:lnTo>
                  <a:pt x="48" y="3"/>
                </a:lnTo>
                <a:lnTo>
                  <a:pt x="53" y="3"/>
                </a:lnTo>
                <a:lnTo>
                  <a:pt x="55" y="6"/>
                </a:lnTo>
                <a:lnTo>
                  <a:pt x="55" y="9"/>
                </a:lnTo>
                <a:lnTo>
                  <a:pt x="58" y="15"/>
                </a:lnTo>
                <a:lnTo>
                  <a:pt x="60" y="18"/>
                </a:lnTo>
                <a:lnTo>
                  <a:pt x="60" y="21"/>
                </a:lnTo>
                <a:lnTo>
                  <a:pt x="60" y="27"/>
                </a:lnTo>
                <a:lnTo>
                  <a:pt x="58" y="32"/>
                </a:lnTo>
                <a:lnTo>
                  <a:pt x="55" y="41"/>
                </a:lnTo>
                <a:lnTo>
                  <a:pt x="53" y="47"/>
                </a:lnTo>
                <a:lnTo>
                  <a:pt x="48" y="53"/>
                </a:lnTo>
                <a:lnTo>
                  <a:pt x="43" y="59"/>
                </a:lnTo>
                <a:lnTo>
                  <a:pt x="38" y="62"/>
                </a:lnTo>
                <a:lnTo>
                  <a:pt x="33" y="65"/>
                </a:lnTo>
                <a:lnTo>
                  <a:pt x="29" y="68"/>
                </a:lnTo>
                <a:lnTo>
                  <a:pt x="24" y="71"/>
                </a:lnTo>
                <a:lnTo>
                  <a:pt x="19" y="71"/>
                </a:lnTo>
                <a:lnTo>
                  <a:pt x="17" y="71"/>
                </a:lnTo>
                <a:lnTo>
                  <a:pt x="12" y="68"/>
                </a:lnTo>
                <a:lnTo>
                  <a:pt x="9" y="68"/>
                </a:lnTo>
                <a:lnTo>
                  <a:pt x="7" y="62"/>
                </a:lnTo>
                <a:lnTo>
                  <a:pt x="7" y="6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Freeform 123"/>
          <p:cNvSpPr>
            <a:spLocks/>
          </p:cNvSpPr>
          <p:nvPr/>
        </p:nvSpPr>
        <p:spPr bwMode="auto">
          <a:xfrm>
            <a:off x="2203680" y="686397"/>
            <a:ext cx="452594" cy="441029"/>
          </a:xfrm>
          <a:custGeom>
            <a:avLst/>
            <a:gdLst>
              <a:gd name="T0" fmla="*/ 46 w 79"/>
              <a:gd name="T1" fmla="*/ 9 h 44"/>
              <a:gd name="T2" fmla="*/ 53 w 79"/>
              <a:gd name="T3" fmla="*/ 9 h 44"/>
              <a:gd name="T4" fmla="*/ 58 w 79"/>
              <a:gd name="T5" fmla="*/ 12 h 44"/>
              <a:gd name="T6" fmla="*/ 65 w 79"/>
              <a:gd name="T7" fmla="*/ 12 h 44"/>
              <a:gd name="T8" fmla="*/ 67 w 79"/>
              <a:gd name="T9" fmla="*/ 15 h 44"/>
              <a:gd name="T10" fmla="*/ 72 w 79"/>
              <a:gd name="T11" fmla="*/ 15 h 44"/>
              <a:gd name="T12" fmla="*/ 75 w 79"/>
              <a:gd name="T13" fmla="*/ 17 h 44"/>
              <a:gd name="T14" fmla="*/ 77 w 79"/>
              <a:gd name="T15" fmla="*/ 20 h 44"/>
              <a:gd name="T16" fmla="*/ 77 w 79"/>
              <a:gd name="T17" fmla="*/ 20 h 44"/>
              <a:gd name="T18" fmla="*/ 79 w 79"/>
              <a:gd name="T19" fmla="*/ 26 h 44"/>
              <a:gd name="T20" fmla="*/ 79 w 79"/>
              <a:gd name="T21" fmla="*/ 29 h 44"/>
              <a:gd name="T22" fmla="*/ 77 w 79"/>
              <a:gd name="T23" fmla="*/ 32 h 44"/>
              <a:gd name="T24" fmla="*/ 75 w 79"/>
              <a:gd name="T25" fmla="*/ 35 h 44"/>
              <a:gd name="T26" fmla="*/ 72 w 79"/>
              <a:gd name="T27" fmla="*/ 38 h 44"/>
              <a:gd name="T28" fmla="*/ 67 w 79"/>
              <a:gd name="T29" fmla="*/ 41 h 44"/>
              <a:gd name="T30" fmla="*/ 65 w 79"/>
              <a:gd name="T31" fmla="*/ 44 h 44"/>
              <a:gd name="T32" fmla="*/ 60 w 79"/>
              <a:gd name="T33" fmla="*/ 44 h 44"/>
              <a:gd name="T34" fmla="*/ 55 w 79"/>
              <a:gd name="T35" fmla="*/ 41 h 44"/>
              <a:gd name="T36" fmla="*/ 48 w 79"/>
              <a:gd name="T37" fmla="*/ 38 h 44"/>
              <a:gd name="T38" fmla="*/ 38 w 79"/>
              <a:gd name="T39" fmla="*/ 35 h 44"/>
              <a:gd name="T40" fmla="*/ 29 w 79"/>
              <a:gd name="T41" fmla="*/ 26 h 44"/>
              <a:gd name="T42" fmla="*/ 21 w 79"/>
              <a:gd name="T43" fmla="*/ 23 h 44"/>
              <a:gd name="T44" fmla="*/ 17 w 79"/>
              <a:gd name="T45" fmla="*/ 17 h 44"/>
              <a:gd name="T46" fmla="*/ 12 w 79"/>
              <a:gd name="T47" fmla="*/ 15 h 44"/>
              <a:gd name="T48" fmla="*/ 7 w 79"/>
              <a:gd name="T49" fmla="*/ 12 h 44"/>
              <a:gd name="T50" fmla="*/ 4 w 79"/>
              <a:gd name="T51" fmla="*/ 9 h 44"/>
              <a:gd name="T52" fmla="*/ 2 w 79"/>
              <a:gd name="T53" fmla="*/ 6 h 44"/>
              <a:gd name="T54" fmla="*/ 0 w 79"/>
              <a:gd name="T55" fmla="*/ 3 h 44"/>
              <a:gd name="T56" fmla="*/ 0 w 79"/>
              <a:gd name="T57" fmla="*/ 0 h 44"/>
              <a:gd name="T58" fmla="*/ 12 w 79"/>
              <a:gd name="T59" fmla="*/ 0 h 44"/>
              <a:gd name="T60" fmla="*/ 21 w 79"/>
              <a:gd name="T61" fmla="*/ 3 h 44"/>
              <a:gd name="T62" fmla="*/ 33 w 79"/>
              <a:gd name="T63" fmla="*/ 6 h 44"/>
              <a:gd name="T64" fmla="*/ 46 w 79"/>
              <a:gd name="T65" fmla="*/ 9 h 44"/>
              <a:gd name="T66" fmla="*/ 46 w 79"/>
              <a:gd name="T67" fmla="*/ 9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9" h="44">
                <a:moveTo>
                  <a:pt x="46" y="9"/>
                </a:moveTo>
                <a:lnTo>
                  <a:pt x="53" y="9"/>
                </a:lnTo>
                <a:lnTo>
                  <a:pt x="58" y="12"/>
                </a:lnTo>
                <a:lnTo>
                  <a:pt x="65" y="12"/>
                </a:lnTo>
                <a:lnTo>
                  <a:pt x="67" y="15"/>
                </a:lnTo>
                <a:lnTo>
                  <a:pt x="72" y="15"/>
                </a:lnTo>
                <a:lnTo>
                  <a:pt x="75" y="17"/>
                </a:lnTo>
                <a:lnTo>
                  <a:pt x="77" y="20"/>
                </a:lnTo>
                <a:lnTo>
                  <a:pt x="77" y="20"/>
                </a:lnTo>
                <a:lnTo>
                  <a:pt x="79" y="26"/>
                </a:lnTo>
                <a:lnTo>
                  <a:pt x="79" y="29"/>
                </a:lnTo>
                <a:lnTo>
                  <a:pt x="77" y="32"/>
                </a:lnTo>
                <a:lnTo>
                  <a:pt x="75" y="35"/>
                </a:lnTo>
                <a:lnTo>
                  <a:pt x="72" y="38"/>
                </a:lnTo>
                <a:lnTo>
                  <a:pt x="67" y="41"/>
                </a:lnTo>
                <a:lnTo>
                  <a:pt x="65" y="44"/>
                </a:lnTo>
                <a:lnTo>
                  <a:pt x="60" y="44"/>
                </a:lnTo>
                <a:lnTo>
                  <a:pt x="55" y="41"/>
                </a:lnTo>
                <a:lnTo>
                  <a:pt x="48" y="38"/>
                </a:lnTo>
                <a:lnTo>
                  <a:pt x="38" y="35"/>
                </a:lnTo>
                <a:lnTo>
                  <a:pt x="29" y="26"/>
                </a:lnTo>
                <a:lnTo>
                  <a:pt x="21" y="23"/>
                </a:lnTo>
                <a:lnTo>
                  <a:pt x="17" y="17"/>
                </a:lnTo>
                <a:lnTo>
                  <a:pt x="12" y="15"/>
                </a:lnTo>
                <a:lnTo>
                  <a:pt x="7" y="12"/>
                </a:lnTo>
                <a:lnTo>
                  <a:pt x="4" y="9"/>
                </a:lnTo>
                <a:lnTo>
                  <a:pt x="2" y="6"/>
                </a:lnTo>
                <a:lnTo>
                  <a:pt x="0" y="3"/>
                </a:lnTo>
                <a:lnTo>
                  <a:pt x="0" y="0"/>
                </a:lnTo>
                <a:lnTo>
                  <a:pt x="12" y="0"/>
                </a:lnTo>
                <a:lnTo>
                  <a:pt x="21" y="3"/>
                </a:lnTo>
                <a:lnTo>
                  <a:pt x="33" y="6"/>
                </a:lnTo>
                <a:lnTo>
                  <a:pt x="46" y="9"/>
                </a:lnTo>
                <a:lnTo>
                  <a:pt x="46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Freeform 124"/>
          <p:cNvSpPr>
            <a:spLocks/>
          </p:cNvSpPr>
          <p:nvPr/>
        </p:nvSpPr>
        <p:spPr bwMode="auto">
          <a:xfrm>
            <a:off x="1659425" y="1037218"/>
            <a:ext cx="1884846" cy="501169"/>
          </a:xfrm>
          <a:custGeom>
            <a:avLst/>
            <a:gdLst>
              <a:gd name="T0" fmla="*/ 237 w 329"/>
              <a:gd name="T1" fmla="*/ 44 h 50"/>
              <a:gd name="T2" fmla="*/ 242 w 329"/>
              <a:gd name="T3" fmla="*/ 39 h 50"/>
              <a:gd name="T4" fmla="*/ 252 w 329"/>
              <a:gd name="T5" fmla="*/ 30 h 50"/>
              <a:gd name="T6" fmla="*/ 257 w 329"/>
              <a:gd name="T7" fmla="*/ 24 h 50"/>
              <a:gd name="T8" fmla="*/ 254 w 329"/>
              <a:gd name="T9" fmla="*/ 24 h 50"/>
              <a:gd name="T10" fmla="*/ 245 w 329"/>
              <a:gd name="T11" fmla="*/ 21 h 50"/>
              <a:gd name="T12" fmla="*/ 237 w 329"/>
              <a:gd name="T13" fmla="*/ 24 h 50"/>
              <a:gd name="T14" fmla="*/ 230 w 329"/>
              <a:gd name="T15" fmla="*/ 24 h 50"/>
              <a:gd name="T16" fmla="*/ 220 w 329"/>
              <a:gd name="T17" fmla="*/ 24 h 50"/>
              <a:gd name="T18" fmla="*/ 208 w 329"/>
              <a:gd name="T19" fmla="*/ 24 h 50"/>
              <a:gd name="T20" fmla="*/ 196 w 329"/>
              <a:gd name="T21" fmla="*/ 27 h 50"/>
              <a:gd name="T22" fmla="*/ 179 w 329"/>
              <a:gd name="T23" fmla="*/ 27 h 50"/>
              <a:gd name="T24" fmla="*/ 160 w 329"/>
              <a:gd name="T25" fmla="*/ 27 h 50"/>
              <a:gd name="T26" fmla="*/ 138 w 329"/>
              <a:gd name="T27" fmla="*/ 30 h 50"/>
              <a:gd name="T28" fmla="*/ 104 w 329"/>
              <a:gd name="T29" fmla="*/ 33 h 50"/>
              <a:gd name="T30" fmla="*/ 63 w 329"/>
              <a:gd name="T31" fmla="*/ 36 h 50"/>
              <a:gd name="T32" fmla="*/ 32 w 329"/>
              <a:gd name="T33" fmla="*/ 39 h 50"/>
              <a:gd name="T34" fmla="*/ 8 w 329"/>
              <a:gd name="T35" fmla="*/ 39 h 50"/>
              <a:gd name="T36" fmla="*/ 0 w 329"/>
              <a:gd name="T37" fmla="*/ 24 h 50"/>
              <a:gd name="T38" fmla="*/ 17 w 329"/>
              <a:gd name="T39" fmla="*/ 24 h 50"/>
              <a:gd name="T40" fmla="*/ 39 w 329"/>
              <a:gd name="T41" fmla="*/ 24 h 50"/>
              <a:gd name="T42" fmla="*/ 61 w 329"/>
              <a:gd name="T43" fmla="*/ 21 h 50"/>
              <a:gd name="T44" fmla="*/ 138 w 329"/>
              <a:gd name="T45" fmla="*/ 15 h 50"/>
              <a:gd name="T46" fmla="*/ 203 w 329"/>
              <a:gd name="T47" fmla="*/ 12 h 50"/>
              <a:gd name="T48" fmla="*/ 225 w 329"/>
              <a:gd name="T49" fmla="*/ 9 h 50"/>
              <a:gd name="T50" fmla="*/ 240 w 329"/>
              <a:gd name="T51" fmla="*/ 6 h 50"/>
              <a:gd name="T52" fmla="*/ 249 w 329"/>
              <a:gd name="T53" fmla="*/ 6 h 50"/>
              <a:gd name="T54" fmla="*/ 259 w 329"/>
              <a:gd name="T55" fmla="*/ 3 h 50"/>
              <a:gd name="T56" fmla="*/ 269 w 329"/>
              <a:gd name="T57" fmla="*/ 0 h 50"/>
              <a:gd name="T58" fmla="*/ 278 w 329"/>
              <a:gd name="T59" fmla="*/ 3 h 50"/>
              <a:gd name="T60" fmla="*/ 295 w 329"/>
              <a:gd name="T61" fmla="*/ 9 h 50"/>
              <a:gd name="T62" fmla="*/ 312 w 329"/>
              <a:gd name="T63" fmla="*/ 18 h 50"/>
              <a:gd name="T64" fmla="*/ 320 w 329"/>
              <a:gd name="T65" fmla="*/ 24 h 50"/>
              <a:gd name="T66" fmla="*/ 327 w 329"/>
              <a:gd name="T67" fmla="*/ 27 h 50"/>
              <a:gd name="T68" fmla="*/ 329 w 329"/>
              <a:gd name="T69" fmla="*/ 30 h 50"/>
              <a:gd name="T70" fmla="*/ 329 w 329"/>
              <a:gd name="T71" fmla="*/ 33 h 50"/>
              <a:gd name="T72" fmla="*/ 327 w 329"/>
              <a:gd name="T73" fmla="*/ 36 h 50"/>
              <a:gd name="T74" fmla="*/ 317 w 329"/>
              <a:gd name="T75" fmla="*/ 39 h 50"/>
              <a:gd name="T76" fmla="*/ 298 w 329"/>
              <a:gd name="T77" fmla="*/ 39 h 50"/>
              <a:gd name="T78" fmla="*/ 276 w 329"/>
              <a:gd name="T79" fmla="*/ 41 h 50"/>
              <a:gd name="T80" fmla="*/ 259 w 329"/>
              <a:gd name="T81" fmla="*/ 47 h 50"/>
              <a:gd name="T82" fmla="*/ 249 w 329"/>
              <a:gd name="T83" fmla="*/ 50 h 50"/>
              <a:gd name="T84" fmla="*/ 242 w 329"/>
              <a:gd name="T85" fmla="*/ 50 h 50"/>
              <a:gd name="T86" fmla="*/ 237 w 329"/>
              <a:gd name="T87" fmla="*/ 47 h 50"/>
              <a:gd name="T88" fmla="*/ 237 w 329"/>
              <a:gd name="T89" fmla="*/ 47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29" h="50">
                <a:moveTo>
                  <a:pt x="237" y="47"/>
                </a:moveTo>
                <a:lnTo>
                  <a:pt x="237" y="44"/>
                </a:lnTo>
                <a:lnTo>
                  <a:pt x="237" y="41"/>
                </a:lnTo>
                <a:lnTo>
                  <a:pt x="242" y="39"/>
                </a:lnTo>
                <a:lnTo>
                  <a:pt x="247" y="33"/>
                </a:lnTo>
                <a:lnTo>
                  <a:pt x="252" y="30"/>
                </a:lnTo>
                <a:lnTo>
                  <a:pt x="257" y="27"/>
                </a:lnTo>
                <a:lnTo>
                  <a:pt x="257" y="24"/>
                </a:lnTo>
                <a:lnTo>
                  <a:pt x="257" y="24"/>
                </a:lnTo>
                <a:lnTo>
                  <a:pt x="254" y="24"/>
                </a:lnTo>
                <a:lnTo>
                  <a:pt x="252" y="24"/>
                </a:lnTo>
                <a:lnTo>
                  <a:pt x="245" y="21"/>
                </a:lnTo>
                <a:lnTo>
                  <a:pt x="240" y="21"/>
                </a:lnTo>
                <a:lnTo>
                  <a:pt x="237" y="24"/>
                </a:lnTo>
                <a:lnTo>
                  <a:pt x="232" y="24"/>
                </a:lnTo>
                <a:lnTo>
                  <a:pt x="230" y="24"/>
                </a:lnTo>
                <a:lnTo>
                  <a:pt x="225" y="24"/>
                </a:lnTo>
                <a:lnTo>
                  <a:pt x="220" y="24"/>
                </a:lnTo>
                <a:lnTo>
                  <a:pt x="216" y="24"/>
                </a:lnTo>
                <a:lnTo>
                  <a:pt x="208" y="24"/>
                </a:lnTo>
                <a:lnTo>
                  <a:pt x="203" y="24"/>
                </a:lnTo>
                <a:lnTo>
                  <a:pt x="196" y="27"/>
                </a:lnTo>
                <a:lnTo>
                  <a:pt x="187" y="27"/>
                </a:lnTo>
                <a:lnTo>
                  <a:pt x="179" y="27"/>
                </a:lnTo>
                <a:lnTo>
                  <a:pt x="170" y="27"/>
                </a:lnTo>
                <a:lnTo>
                  <a:pt x="160" y="27"/>
                </a:lnTo>
                <a:lnTo>
                  <a:pt x="150" y="30"/>
                </a:lnTo>
                <a:lnTo>
                  <a:pt x="138" y="30"/>
                </a:lnTo>
                <a:lnTo>
                  <a:pt x="126" y="30"/>
                </a:lnTo>
                <a:lnTo>
                  <a:pt x="104" y="33"/>
                </a:lnTo>
                <a:lnTo>
                  <a:pt x="83" y="36"/>
                </a:lnTo>
                <a:lnTo>
                  <a:pt x="63" y="36"/>
                </a:lnTo>
                <a:lnTo>
                  <a:pt x="46" y="36"/>
                </a:lnTo>
                <a:lnTo>
                  <a:pt x="32" y="39"/>
                </a:lnTo>
                <a:lnTo>
                  <a:pt x="20" y="39"/>
                </a:lnTo>
                <a:lnTo>
                  <a:pt x="8" y="39"/>
                </a:lnTo>
                <a:lnTo>
                  <a:pt x="0" y="39"/>
                </a:lnTo>
                <a:lnTo>
                  <a:pt x="0" y="24"/>
                </a:lnTo>
                <a:lnTo>
                  <a:pt x="8" y="24"/>
                </a:lnTo>
                <a:lnTo>
                  <a:pt x="17" y="24"/>
                </a:lnTo>
                <a:lnTo>
                  <a:pt x="27" y="24"/>
                </a:lnTo>
                <a:lnTo>
                  <a:pt x="39" y="24"/>
                </a:lnTo>
                <a:lnTo>
                  <a:pt x="49" y="21"/>
                </a:lnTo>
                <a:lnTo>
                  <a:pt x="61" y="21"/>
                </a:lnTo>
                <a:lnTo>
                  <a:pt x="85" y="18"/>
                </a:lnTo>
                <a:lnTo>
                  <a:pt x="138" y="15"/>
                </a:lnTo>
                <a:lnTo>
                  <a:pt x="191" y="12"/>
                </a:lnTo>
                <a:lnTo>
                  <a:pt x="203" y="12"/>
                </a:lnTo>
                <a:lnTo>
                  <a:pt x="216" y="9"/>
                </a:lnTo>
                <a:lnTo>
                  <a:pt x="225" y="9"/>
                </a:lnTo>
                <a:lnTo>
                  <a:pt x="232" y="9"/>
                </a:lnTo>
                <a:lnTo>
                  <a:pt x="240" y="6"/>
                </a:lnTo>
                <a:lnTo>
                  <a:pt x="245" y="6"/>
                </a:lnTo>
                <a:lnTo>
                  <a:pt x="249" y="6"/>
                </a:lnTo>
                <a:lnTo>
                  <a:pt x="254" y="3"/>
                </a:lnTo>
                <a:lnTo>
                  <a:pt x="259" y="3"/>
                </a:lnTo>
                <a:lnTo>
                  <a:pt x="264" y="0"/>
                </a:lnTo>
                <a:lnTo>
                  <a:pt x="269" y="0"/>
                </a:lnTo>
                <a:lnTo>
                  <a:pt x="274" y="3"/>
                </a:lnTo>
                <a:lnTo>
                  <a:pt x="278" y="3"/>
                </a:lnTo>
                <a:lnTo>
                  <a:pt x="286" y="6"/>
                </a:lnTo>
                <a:lnTo>
                  <a:pt x="295" y="9"/>
                </a:lnTo>
                <a:lnTo>
                  <a:pt x="307" y="15"/>
                </a:lnTo>
                <a:lnTo>
                  <a:pt x="312" y="18"/>
                </a:lnTo>
                <a:lnTo>
                  <a:pt x="317" y="21"/>
                </a:lnTo>
                <a:lnTo>
                  <a:pt x="320" y="24"/>
                </a:lnTo>
                <a:lnTo>
                  <a:pt x="324" y="24"/>
                </a:lnTo>
                <a:lnTo>
                  <a:pt x="327" y="27"/>
                </a:lnTo>
                <a:lnTo>
                  <a:pt x="327" y="30"/>
                </a:lnTo>
                <a:lnTo>
                  <a:pt x="329" y="30"/>
                </a:lnTo>
                <a:lnTo>
                  <a:pt x="329" y="33"/>
                </a:lnTo>
                <a:lnTo>
                  <a:pt x="329" y="33"/>
                </a:lnTo>
                <a:lnTo>
                  <a:pt x="327" y="36"/>
                </a:lnTo>
                <a:lnTo>
                  <a:pt x="327" y="36"/>
                </a:lnTo>
                <a:lnTo>
                  <a:pt x="324" y="36"/>
                </a:lnTo>
                <a:lnTo>
                  <a:pt x="317" y="39"/>
                </a:lnTo>
                <a:lnTo>
                  <a:pt x="310" y="39"/>
                </a:lnTo>
                <a:lnTo>
                  <a:pt x="298" y="39"/>
                </a:lnTo>
                <a:lnTo>
                  <a:pt x="288" y="39"/>
                </a:lnTo>
                <a:lnTo>
                  <a:pt x="276" y="41"/>
                </a:lnTo>
                <a:lnTo>
                  <a:pt x="264" y="44"/>
                </a:lnTo>
                <a:lnTo>
                  <a:pt x="259" y="47"/>
                </a:lnTo>
                <a:lnTo>
                  <a:pt x="254" y="47"/>
                </a:lnTo>
                <a:lnTo>
                  <a:pt x="249" y="50"/>
                </a:lnTo>
                <a:lnTo>
                  <a:pt x="245" y="50"/>
                </a:lnTo>
                <a:lnTo>
                  <a:pt x="242" y="50"/>
                </a:lnTo>
                <a:lnTo>
                  <a:pt x="240" y="50"/>
                </a:lnTo>
                <a:lnTo>
                  <a:pt x="237" y="47"/>
                </a:lnTo>
                <a:lnTo>
                  <a:pt x="237" y="47"/>
                </a:lnTo>
                <a:lnTo>
                  <a:pt x="237" y="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Freeform 125"/>
          <p:cNvSpPr>
            <a:spLocks/>
          </p:cNvSpPr>
          <p:nvPr/>
        </p:nvSpPr>
        <p:spPr bwMode="auto">
          <a:xfrm>
            <a:off x="1940145" y="1568455"/>
            <a:ext cx="1437983" cy="1423320"/>
          </a:xfrm>
          <a:custGeom>
            <a:avLst/>
            <a:gdLst>
              <a:gd name="T0" fmla="*/ 87 w 251"/>
              <a:gd name="T1" fmla="*/ 118 h 142"/>
              <a:gd name="T2" fmla="*/ 118 w 251"/>
              <a:gd name="T3" fmla="*/ 118 h 142"/>
              <a:gd name="T4" fmla="*/ 147 w 251"/>
              <a:gd name="T5" fmla="*/ 115 h 142"/>
              <a:gd name="T6" fmla="*/ 164 w 251"/>
              <a:gd name="T7" fmla="*/ 115 h 142"/>
              <a:gd name="T8" fmla="*/ 179 w 251"/>
              <a:gd name="T9" fmla="*/ 115 h 142"/>
              <a:gd name="T10" fmla="*/ 188 w 251"/>
              <a:gd name="T11" fmla="*/ 112 h 142"/>
              <a:gd name="T12" fmla="*/ 198 w 251"/>
              <a:gd name="T13" fmla="*/ 109 h 142"/>
              <a:gd name="T14" fmla="*/ 208 w 251"/>
              <a:gd name="T15" fmla="*/ 98 h 142"/>
              <a:gd name="T16" fmla="*/ 215 w 251"/>
              <a:gd name="T17" fmla="*/ 77 h 142"/>
              <a:gd name="T18" fmla="*/ 222 w 251"/>
              <a:gd name="T19" fmla="*/ 68 h 142"/>
              <a:gd name="T20" fmla="*/ 229 w 251"/>
              <a:gd name="T21" fmla="*/ 68 h 142"/>
              <a:gd name="T22" fmla="*/ 237 w 251"/>
              <a:gd name="T23" fmla="*/ 77 h 142"/>
              <a:gd name="T24" fmla="*/ 242 w 251"/>
              <a:gd name="T25" fmla="*/ 95 h 142"/>
              <a:gd name="T26" fmla="*/ 246 w 251"/>
              <a:gd name="T27" fmla="*/ 109 h 142"/>
              <a:gd name="T28" fmla="*/ 251 w 251"/>
              <a:gd name="T29" fmla="*/ 118 h 142"/>
              <a:gd name="T30" fmla="*/ 251 w 251"/>
              <a:gd name="T31" fmla="*/ 124 h 142"/>
              <a:gd name="T32" fmla="*/ 246 w 251"/>
              <a:gd name="T33" fmla="*/ 124 h 142"/>
              <a:gd name="T34" fmla="*/ 237 w 251"/>
              <a:gd name="T35" fmla="*/ 130 h 142"/>
              <a:gd name="T36" fmla="*/ 217 w 251"/>
              <a:gd name="T37" fmla="*/ 133 h 142"/>
              <a:gd name="T38" fmla="*/ 191 w 251"/>
              <a:gd name="T39" fmla="*/ 139 h 142"/>
              <a:gd name="T40" fmla="*/ 157 w 251"/>
              <a:gd name="T41" fmla="*/ 139 h 142"/>
              <a:gd name="T42" fmla="*/ 128 w 251"/>
              <a:gd name="T43" fmla="*/ 142 h 142"/>
              <a:gd name="T44" fmla="*/ 111 w 251"/>
              <a:gd name="T45" fmla="*/ 142 h 142"/>
              <a:gd name="T46" fmla="*/ 87 w 251"/>
              <a:gd name="T47" fmla="*/ 139 h 142"/>
              <a:gd name="T48" fmla="*/ 63 w 251"/>
              <a:gd name="T49" fmla="*/ 139 h 142"/>
              <a:gd name="T50" fmla="*/ 41 w 251"/>
              <a:gd name="T51" fmla="*/ 130 h 142"/>
              <a:gd name="T52" fmla="*/ 26 w 251"/>
              <a:gd name="T53" fmla="*/ 124 h 142"/>
              <a:gd name="T54" fmla="*/ 17 w 251"/>
              <a:gd name="T55" fmla="*/ 115 h 142"/>
              <a:gd name="T56" fmla="*/ 12 w 251"/>
              <a:gd name="T57" fmla="*/ 101 h 142"/>
              <a:gd name="T58" fmla="*/ 9 w 251"/>
              <a:gd name="T59" fmla="*/ 80 h 142"/>
              <a:gd name="T60" fmla="*/ 7 w 251"/>
              <a:gd name="T61" fmla="*/ 50 h 142"/>
              <a:gd name="T62" fmla="*/ 7 w 251"/>
              <a:gd name="T63" fmla="*/ 36 h 142"/>
              <a:gd name="T64" fmla="*/ 7 w 251"/>
              <a:gd name="T65" fmla="*/ 24 h 142"/>
              <a:gd name="T66" fmla="*/ 5 w 251"/>
              <a:gd name="T67" fmla="*/ 15 h 142"/>
              <a:gd name="T68" fmla="*/ 2 w 251"/>
              <a:gd name="T69" fmla="*/ 12 h 142"/>
              <a:gd name="T70" fmla="*/ 0 w 251"/>
              <a:gd name="T71" fmla="*/ 9 h 142"/>
              <a:gd name="T72" fmla="*/ 0 w 251"/>
              <a:gd name="T73" fmla="*/ 3 h 142"/>
              <a:gd name="T74" fmla="*/ 7 w 251"/>
              <a:gd name="T75" fmla="*/ 0 h 142"/>
              <a:gd name="T76" fmla="*/ 14 w 251"/>
              <a:gd name="T77" fmla="*/ 0 h 142"/>
              <a:gd name="T78" fmla="*/ 24 w 251"/>
              <a:gd name="T79" fmla="*/ 3 h 142"/>
              <a:gd name="T80" fmla="*/ 41 w 251"/>
              <a:gd name="T81" fmla="*/ 6 h 142"/>
              <a:gd name="T82" fmla="*/ 46 w 251"/>
              <a:gd name="T83" fmla="*/ 6 h 142"/>
              <a:gd name="T84" fmla="*/ 48 w 251"/>
              <a:gd name="T85" fmla="*/ 9 h 142"/>
              <a:gd name="T86" fmla="*/ 50 w 251"/>
              <a:gd name="T87" fmla="*/ 15 h 142"/>
              <a:gd name="T88" fmla="*/ 48 w 251"/>
              <a:gd name="T89" fmla="*/ 18 h 142"/>
              <a:gd name="T90" fmla="*/ 46 w 251"/>
              <a:gd name="T91" fmla="*/ 33 h 142"/>
              <a:gd name="T92" fmla="*/ 43 w 251"/>
              <a:gd name="T93" fmla="*/ 53 h 142"/>
              <a:gd name="T94" fmla="*/ 43 w 251"/>
              <a:gd name="T95" fmla="*/ 80 h 142"/>
              <a:gd name="T96" fmla="*/ 46 w 251"/>
              <a:gd name="T97" fmla="*/ 98 h 142"/>
              <a:gd name="T98" fmla="*/ 48 w 251"/>
              <a:gd name="T99" fmla="*/ 104 h 142"/>
              <a:gd name="T100" fmla="*/ 53 w 251"/>
              <a:gd name="T101" fmla="*/ 109 h 142"/>
              <a:gd name="T102" fmla="*/ 60 w 251"/>
              <a:gd name="T103" fmla="*/ 112 h 142"/>
              <a:gd name="T104" fmla="*/ 72 w 251"/>
              <a:gd name="T105" fmla="*/ 115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51" h="142">
                <a:moveTo>
                  <a:pt x="72" y="115"/>
                </a:moveTo>
                <a:lnTo>
                  <a:pt x="87" y="118"/>
                </a:lnTo>
                <a:lnTo>
                  <a:pt x="101" y="118"/>
                </a:lnTo>
                <a:lnTo>
                  <a:pt x="118" y="118"/>
                </a:lnTo>
                <a:lnTo>
                  <a:pt x="138" y="118"/>
                </a:lnTo>
                <a:lnTo>
                  <a:pt x="147" y="115"/>
                </a:lnTo>
                <a:lnTo>
                  <a:pt x="157" y="115"/>
                </a:lnTo>
                <a:lnTo>
                  <a:pt x="164" y="115"/>
                </a:lnTo>
                <a:lnTo>
                  <a:pt x="171" y="115"/>
                </a:lnTo>
                <a:lnTo>
                  <a:pt x="179" y="115"/>
                </a:lnTo>
                <a:lnTo>
                  <a:pt x="183" y="112"/>
                </a:lnTo>
                <a:lnTo>
                  <a:pt x="188" y="112"/>
                </a:lnTo>
                <a:lnTo>
                  <a:pt x="191" y="109"/>
                </a:lnTo>
                <a:lnTo>
                  <a:pt x="198" y="109"/>
                </a:lnTo>
                <a:lnTo>
                  <a:pt x="203" y="104"/>
                </a:lnTo>
                <a:lnTo>
                  <a:pt x="208" y="98"/>
                </a:lnTo>
                <a:lnTo>
                  <a:pt x="212" y="89"/>
                </a:lnTo>
                <a:lnTo>
                  <a:pt x="215" y="77"/>
                </a:lnTo>
                <a:lnTo>
                  <a:pt x="220" y="71"/>
                </a:lnTo>
                <a:lnTo>
                  <a:pt x="222" y="68"/>
                </a:lnTo>
                <a:lnTo>
                  <a:pt x="227" y="68"/>
                </a:lnTo>
                <a:lnTo>
                  <a:pt x="229" y="68"/>
                </a:lnTo>
                <a:lnTo>
                  <a:pt x="234" y="71"/>
                </a:lnTo>
                <a:lnTo>
                  <a:pt x="237" y="77"/>
                </a:lnTo>
                <a:lnTo>
                  <a:pt x="239" y="86"/>
                </a:lnTo>
                <a:lnTo>
                  <a:pt x="242" y="95"/>
                </a:lnTo>
                <a:lnTo>
                  <a:pt x="244" y="104"/>
                </a:lnTo>
                <a:lnTo>
                  <a:pt x="246" y="109"/>
                </a:lnTo>
                <a:lnTo>
                  <a:pt x="251" y="115"/>
                </a:lnTo>
                <a:lnTo>
                  <a:pt x="251" y="118"/>
                </a:lnTo>
                <a:lnTo>
                  <a:pt x="251" y="121"/>
                </a:lnTo>
                <a:lnTo>
                  <a:pt x="251" y="124"/>
                </a:lnTo>
                <a:lnTo>
                  <a:pt x="249" y="124"/>
                </a:lnTo>
                <a:lnTo>
                  <a:pt x="246" y="124"/>
                </a:lnTo>
                <a:lnTo>
                  <a:pt x="244" y="127"/>
                </a:lnTo>
                <a:lnTo>
                  <a:pt x="237" y="130"/>
                </a:lnTo>
                <a:lnTo>
                  <a:pt x="227" y="133"/>
                </a:lnTo>
                <a:lnTo>
                  <a:pt x="217" y="133"/>
                </a:lnTo>
                <a:lnTo>
                  <a:pt x="205" y="136"/>
                </a:lnTo>
                <a:lnTo>
                  <a:pt x="191" y="139"/>
                </a:lnTo>
                <a:lnTo>
                  <a:pt x="176" y="139"/>
                </a:lnTo>
                <a:lnTo>
                  <a:pt x="157" y="139"/>
                </a:lnTo>
                <a:lnTo>
                  <a:pt x="138" y="142"/>
                </a:lnTo>
                <a:lnTo>
                  <a:pt x="128" y="142"/>
                </a:lnTo>
                <a:lnTo>
                  <a:pt x="118" y="142"/>
                </a:lnTo>
                <a:lnTo>
                  <a:pt x="111" y="142"/>
                </a:lnTo>
                <a:lnTo>
                  <a:pt x="101" y="142"/>
                </a:lnTo>
                <a:lnTo>
                  <a:pt x="87" y="139"/>
                </a:lnTo>
                <a:lnTo>
                  <a:pt x="75" y="139"/>
                </a:lnTo>
                <a:lnTo>
                  <a:pt x="63" y="139"/>
                </a:lnTo>
                <a:lnTo>
                  <a:pt x="50" y="136"/>
                </a:lnTo>
                <a:lnTo>
                  <a:pt x="41" y="130"/>
                </a:lnTo>
                <a:lnTo>
                  <a:pt x="31" y="127"/>
                </a:lnTo>
                <a:lnTo>
                  <a:pt x="26" y="124"/>
                </a:lnTo>
                <a:lnTo>
                  <a:pt x="24" y="121"/>
                </a:lnTo>
                <a:lnTo>
                  <a:pt x="17" y="115"/>
                </a:lnTo>
                <a:lnTo>
                  <a:pt x="14" y="109"/>
                </a:lnTo>
                <a:lnTo>
                  <a:pt x="12" y="101"/>
                </a:lnTo>
                <a:lnTo>
                  <a:pt x="9" y="92"/>
                </a:lnTo>
                <a:lnTo>
                  <a:pt x="9" y="80"/>
                </a:lnTo>
                <a:lnTo>
                  <a:pt x="7" y="65"/>
                </a:lnTo>
                <a:lnTo>
                  <a:pt x="7" y="50"/>
                </a:lnTo>
                <a:lnTo>
                  <a:pt x="7" y="42"/>
                </a:lnTo>
                <a:lnTo>
                  <a:pt x="7" y="36"/>
                </a:lnTo>
                <a:lnTo>
                  <a:pt x="7" y="30"/>
                </a:lnTo>
                <a:lnTo>
                  <a:pt x="7" y="24"/>
                </a:lnTo>
                <a:lnTo>
                  <a:pt x="5" y="21"/>
                </a:lnTo>
                <a:lnTo>
                  <a:pt x="5" y="15"/>
                </a:lnTo>
                <a:lnTo>
                  <a:pt x="5" y="15"/>
                </a:lnTo>
                <a:lnTo>
                  <a:pt x="2" y="12"/>
                </a:lnTo>
                <a:lnTo>
                  <a:pt x="0" y="12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2" y="3"/>
                </a:lnTo>
                <a:lnTo>
                  <a:pt x="7" y="0"/>
                </a:lnTo>
                <a:lnTo>
                  <a:pt x="12" y="0"/>
                </a:lnTo>
                <a:lnTo>
                  <a:pt x="14" y="0"/>
                </a:lnTo>
                <a:lnTo>
                  <a:pt x="19" y="0"/>
                </a:lnTo>
                <a:lnTo>
                  <a:pt x="24" y="3"/>
                </a:lnTo>
                <a:lnTo>
                  <a:pt x="34" y="3"/>
                </a:lnTo>
                <a:lnTo>
                  <a:pt x="41" y="6"/>
                </a:lnTo>
                <a:lnTo>
                  <a:pt x="43" y="6"/>
                </a:lnTo>
                <a:lnTo>
                  <a:pt x="46" y="6"/>
                </a:lnTo>
                <a:lnTo>
                  <a:pt x="48" y="9"/>
                </a:lnTo>
                <a:lnTo>
                  <a:pt x="48" y="9"/>
                </a:lnTo>
                <a:lnTo>
                  <a:pt x="50" y="12"/>
                </a:lnTo>
                <a:lnTo>
                  <a:pt x="50" y="15"/>
                </a:lnTo>
                <a:lnTo>
                  <a:pt x="50" y="18"/>
                </a:lnTo>
                <a:lnTo>
                  <a:pt x="48" y="18"/>
                </a:lnTo>
                <a:lnTo>
                  <a:pt x="48" y="24"/>
                </a:lnTo>
                <a:lnTo>
                  <a:pt x="46" y="33"/>
                </a:lnTo>
                <a:lnTo>
                  <a:pt x="43" y="42"/>
                </a:lnTo>
                <a:lnTo>
                  <a:pt x="43" y="53"/>
                </a:lnTo>
                <a:lnTo>
                  <a:pt x="41" y="68"/>
                </a:lnTo>
                <a:lnTo>
                  <a:pt x="43" y="80"/>
                </a:lnTo>
                <a:lnTo>
                  <a:pt x="43" y="89"/>
                </a:lnTo>
                <a:lnTo>
                  <a:pt x="46" y="98"/>
                </a:lnTo>
                <a:lnTo>
                  <a:pt x="46" y="101"/>
                </a:lnTo>
                <a:lnTo>
                  <a:pt x="48" y="104"/>
                </a:lnTo>
                <a:lnTo>
                  <a:pt x="50" y="106"/>
                </a:lnTo>
                <a:lnTo>
                  <a:pt x="53" y="109"/>
                </a:lnTo>
                <a:lnTo>
                  <a:pt x="58" y="112"/>
                </a:lnTo>
                <a:lnTo>
                  <a:pt x="60" y="112"/>
                </a:lnTo>
                <a:lnTo>
                  <a:pt x="67" y="115"/>
                </a:lnTo>
                <a:lnTo>
                  <a:pt x="72" y="115"/>
                </a:lnTo>
                <a:lnTo>
                  <a:pt x="72" y="1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Freeform 126"/>
          <p:cNvSpPr>
            <a:spLocks/>
          </p:cNvSpPr>
          <p:nvPr/>
        </p:nvSpPr>
        <p:spPr bwMode="auto">
          <a:xfrm>
            <a:off x="2060456" y="1688735"/>
            <a:ext cx="1002579" cy="591383"/>
          </a:xfrm>
          <a:custGeom>
            <a:avLst/>
            <a:gdLst>
              <a:gd name="T0" fmla="*/ 109 w 175"/>
              <a:gd name="T1" fmla="*/ 38 h 59"/>
              <a:gd name="T2" fmla="*/ 95 w 175"/>
              <a:gd name="T3" fmla="*/ 41 h 59"/>
              <a:gd name="T4" fmla="*/ 80 w 175"/>
              <a:gd name="T5" fmla="*/ 47 h 59"/>
              <a:gd name="T6" fmla="*/ 66 w 175"/>
              <a:gd name="T7" fmla="*/ 47 h 59"/>
              <a:gd name="T8" fmla="*/ 51 w 175"/>
              <a:gd name="T9" fmla="*/ 50 h 59"/>
              <a:gd name="T10" fmla="*/ 39 w 175"/>
              <a:gd name="T11" fmla="*/ 53 h 59"/>
              <a:gd name="T12" fmla="*/ 27 w 175"/>
              <a:gd name="T13" fmla="*/ 56 h 59"/>
              <a:gd name="T14" fmla="*/ 17 w 175"/>
              <a:gd name="T15" fmla="*/ 56 h 59"/>
              <a:gd name="T16" fmla="*/ 8 w 175"/>
              <a:gd name="T17" fmla="*/ 59 h 59"/>
              <a:gd name="T18" fmla="*/ 0 w 175"/>
              <a:gd name="T19" fmla="*/ 50 h 59"/>
              <a:gd name="T20" fmla="*/ 22 w 175"/>
              <a:gd name="T21" fmla="*/ 44 h 59"/>
              <a:gd name="T22" fmla="*/ 39 w 175"/>
              <a:gd name="T23" fmla="*/ 38 h 59"/>
              <a:gd name="T24" fmla="*/ 56 w 175"/>
              <a:gd name="T25" fmla="*/ 33 h 59"/>
              <a:gd name="T26" fmla="*/ 71 w 175"/>
              <a:gd name="T27" fmla="*/ 30 h 59"/>
              <a:gd name="T28" fmla="*/ 83 w 175"/>
              <a:gd name="T29" fmla="*/ 27 h 59"/>
              <a:gd name="T30" fmla="*/ 92 w 175"/>
              <a:gd name="T31" fmla="*/ 24 h 59"/>
              <a:gd name="T32" fmla="*/ 100 w 175"/>
              <a:gd name="T33" fmla="*/ 21 h 59"/>
              <a:gd name="T34" fmla="*/ 107 w 175"/>
              <a:gd name="T35" fmla="*/ 18 h 59"/>
              <a:gd name="T36" fmla="*/ 112 w 175"/>
              <a:gd name="T37" fmla="*/ 15 h 59"/>
              <a:gd name="T38" fmla="*/ 114 w 175"/>
              <a:gd name="T39" fmla="*/ 15 h 59"/>
              <a:gd name="T40" fmla="*/ 117 w 175"/>
              <a:gd name="T41" fmla="*/ 12 h 59"/>
              <a:gd name="T42" fmla="*/ 119 w 175"/>
              <a:gd name="T43" fmla="*/ 12 h 59"/>
              <a:gd name="T44" fmla="*/ 121 w 175"/>
              <a:gd name="T45" fmla="*/ 9 h 59"/>
              <a:gd name="T46" fmla="*/ 124 w 175"/>
              <a:gd name="T47" fmla="*/ 9 h 59"/>
              <a:gd name="T48" fmla="*/ 124 w 175"/>
              <a:gd name="T49" fmla="*/ 6 h 59"/>
              <a:gd name="T50" fmla="*/ 124 w 175"/>
              <a:gd name="T51" fmla="*/ 6 h 59"/>
              <a:gd name="T52" fmla="*/ 121 w 175"/>
              <a:gd name="T53" fmla="*/ 6 h 59"/>
              <a:gd name="T54" fmla="*/ 121 w 175"/>
              <a:gd name="T55" fmla="*/ 3 h 59"/>
              <a:gd name="T56" fmla="*/ 121 w 175"/>
              <a:gd name="T57" fmla="*/ 0 h 59"/>
              <a:gd name="T58" fmla="*/ 124 w 175"/>
              <a:gd name="T59" fmla="*/ 0 h 59"/>
              <a:gd name="T60" fmla="*/ 129 w 175"/>
              <a:gd name="T61" fmla="*/ 0 h 59"/>
              <a:gd name="T62" fmla="*/ 133 w 175"/>
              <a:gd name="T63" fmla="*/ 0 h 59"/>
              <a:gd name="T64" fmla="*/ 138 w 175"/>
              <a:gd name="T65" fmla="*/ 0 h 59"/>
              <a:gd name="T66" fmla="*/ 146 w 175"/>
              <a:gd name="T67" fmla="*/ 0 h 59"/>
              <a:gd name="T68" fmla="*/ 150 w 175"/>
              <a:gd name="T69" fmla="*/ 3 h 59"/>
              <a:gd name="T70" fmla="*/ 158 w 175"/>
              <a:gd name="T71" fmla="*/ 3 h 59"/>
              <a:gd name="T72" fmla="*/ 162 w 175"/>
              <a:gd name="T73" fmla="*/ 6 h 59"/>
              <a:gd name="T74" fmla="*/ 167 w 175"/>
              <a:gd name="T75" fmla="*/ 9 h 59"/>
              <a:gd name="T76" fmla="*/ 170 w 175"/>
              <a:gd name="T77" fmla="*/ 12 h 59"/>
              <a:gd name="T78" fmla="*/ 175 w 175"/>
              <a:gd name="T79" fmla="*/ 15 h 59"/>
              <a:gd name="T80" fmla="*/ 175 w 175"/>
              <a:gd name="T81" fmla="*/ 18 h 59"/>
              <a:gd name="T82" fmla="*/ 175 w 175"/>
              <a:gd name="T83" fmla="*/ 18 h 59"/>
              <a:gd name="T84" fmla="*/ 172 w 175"/>
              <a:gd name="T85" fmla="*/ 21 h 59"/>
              <a:gd name="T86" fmla="*/ 170 w 175"/>
              <a:gd name="T87" fmla="*/ 21 h 59"/>
              <a:gd name="T88" fmla="*/ 165 w 175"/>
              <a:gd name="T89" fmla="*/ 24 h 59"/>
              <a:gd name="T90" fmla="*/ 158 w 175"/>
              <a:gd name="T91" fmla="*/ 27 h 59"/>
              <a:gd name="T92" fmla="*/ 148 w 175"/>
              <a:gd name="T93" fmla="*/ 30 h 59"/>
              <a:gd name="T94" fmla="*/ 138 w 175"/>
              <a:gd name="T95" fmla="*/ 33 h 59"/>
              <a:gd name="T96" fmla="*/ 124 w 175"/>
              <a:gd name="T97" fmla="*/ 35 h 59"/>
              <a:gd name="T98" fmla="*/ 109 w 175"/>
              <a:gd name="T99" fmla="*/ 38 h 59"/>
              <a:gd name="T100" fmla="*/ 109 w 175"/>
              <a:gd name="T101" fmla="*/ 38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5" h="59">
                <a:moveTo>
                  <a:pt x="109" y="38"/>
                </a:moveTo>
                <a:lnTo>
                  <a:pt x="95" y="41"/>
                </a:lnTo>
                <a:lnTo>
                  <a:pt x="80" y="47"/>
                </a:lnTo>
                <a:lnTo>
                  <a:pt x="66" y="47"/>
                </a:lnTo>
                <a:lnTo>
                  <a:pt x="51" y="50"/>
                </a:lnTo>
                <a:lnTo>
                  <a:pt x="39" y="53"/>
                </a:lnTo>
                <a:lnTo>
                  <a:pt x="27" y="56"/>
                </a:lnTo>
                <a:lnTo>
                  <a:pt x="17" y="56"/>
                </a:lnTo>
                <a:lnTo>
                  <a:pt x="8" y="59"/>
                </a:lnTo>
                <a:lnTo>
                  <a:pt x="0" y="50"/>
                </a:lnTo>
                <a:lnTo>
                  <a:pt x="22" y="44"/>
                </a:lnTo>
                <a:lnTo>
                  <a:pt x="39" y="38"/>
                </a:lnTo>
                <a:lnTo>
                  <a:pt x="56" y="33"/>
                </a:lnTo>
                <a:lnTo>
                  <a:pt x="71" y="30"/>
                </a:lnTo>
                <a:lnTo>
                  <a:pt x="83" y="27"/>
                </a:lnTo>
                <a:lnTo>
                  <a:pt x="92" y="24"/>
                </a:lnTo>
                <a:lnTo>
                  <a:pt x="100" y="21"/>
                </a:lnTo>
                <a:lnTo>
                  <a:pt x="107" y="18"/>
                </a:lnTo>
                <a:lnTo>
                  <a:pt x="112" y="15"/>
                </a:lnTo>
                <a:lnTo>
                  <a:pt x="114" y="15"/>
                </a:lnTo>
                <a:lnTo>
                  <a:pt x="117" y="12"/>
                </a:lnTo>
                <a:lnTo>
                  <a:pt x="119" y="12"/>
                </a:lnTo>
                <a:lnTo>
                  <a:pt x="121" y="9"/>
                </a:lnTo>
                <a:lnTo>
                  <a:pt x="124" y="9"/>
                </a:lnTo>
                <a:lnTo>
                  <a:pt x="124" y="6"/>
                </a:lnTo>
                <a:lnTo>
                  <a:pt x="124" y="6"/>
                </a:lnTo>
                <a:lnTo>
                  <a:pt x="121" y="6"/>
                </a:lnTo>
                <a:lnTo>
                  <a:pt x="121" y="3"/>
                </a:lnTo>
                <a:lnTo>
                  <a:pt x="121" y="0"/>
                </a:lnTo>
                <a:lnTo>
                  <a:pt x="124" y="0"/>
                </a:lnTo>
                <a:lnTo>
                  <a:pt x="129" y="0"/>
                </a:lnTo>
                <a:lnTo>
                  <a:pt x="133" y="0"/>
                </a:lnTo>
                <a:lnTo>
                  <a:pt x="138" y="0"/>
                </a:lnTo>
                <a:lnTo>
                  <a:pt x="146" y="0"/>
                </a:lnTo>
                <a:lnTo>
                  <a:pt x="150" y="3"/>
                </a:lnTo>
                <a:lnTo>
                  <a:pt x="158" y="3"/>
                </a:lnTo>
                <a:lnTo>
                  <a:pt x="162" y="6"/>
                </a:lnTo>
                <a:lnTo>
                  <a:pt x="167" y="9"/>
                </a:lnTo>
                <a:lnTo>
                  <a:pt x="170" y="12"/>
                </a:lnTo>
                <a:lnTo>
                  <a:pt x="175" y="15"/>
                </a:lnTo>
                <a:lnTo>
                  <a:pt x="175" y="18"/>
                </a:lnTo>
                <a:lnTo>
                  <a:pt x="175" y="18"/>
                </a:lnTo>
                <a:lnTo>
                  <a:pt x="172" y="21"/>
                </a:lnTo>
                <a:lnTo>
                  <a:pt x="170" y="21"/>
                </a:lnTo>
                <a:lnTo>
                  <a:pt x="165" y="24"/>
                </a:lnTo>
                <a:lnTo>
                  <a:pt x="158" y="27"/>
                </a:lnTo>
                <a:lnTo>
                  <a:pt x="148" y="30"/>
                </a:lnTo>
                <a:lnTo>
                  <a:pt x="138" y="33"/>
                </a:lnTo>
                <a:lnTo>
                  <a:pt x="124" y="35"/>
                </a:lnTo>
                <a:lnTo>
                  <a:pt x="109" y="38"/>
                </a:lnTo>
                <a:lnTo>
                  <a:pt x="109" y="3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" name="Freeform 128"/>
          <p:cNvSpPr>
            <a:spLocks/>
          </p:cNvSpPr>
          <p:nvPr/>
        </p:nvSpPr>
        <p:spPr bwMode="auto">
          <a:xfrm>
            <a:off x="5207980" y="945983"/>
            <a:ext cx="252077" cy="591384"/>
          </a:xfrm>
          <a:custGeom>
            <a:avLst/>
            <a:gdLst>
              <a:gd name="T0" fmla="*/ 42 w 44"/>
              <a:gd name="T1" fmla="*/ 3 h 59"/>
              <a:gd name="T2" fmla="*/ 44 w 44"/>
              <a:gd name="T3" fmla="*/ 15 h 59"/>
              <a:gd name="T4" fmla="*/ 44 w 44"/>
              <a:gd name="T5" fmla="*/ 27 h 59"/>
              <a:gd name="T6" fmla="*/ 44 w 44"/>
              <a:gd name="T7" fmla="*/ 36 h 59"/>
              <a:gd name="T8" fmla="*/ 44 w 44"/>
              <a:gd name="T9" fmla="*/ 42 h 59"/>
              <a:gd name="T10" fmla="*/ 44 w 44"/>
              <a:gd name="T11" fmla="*/ 47 h 59"/>
              <a:gd name="T12" fmla="*/ 44 w 44"/>
              <a:gd name="T13" fmla="*/ 53 h 59"/>
              <a:gd name="T14" fmla="*/ 44 w 44"/>
              <a:gd name="T15" fmla="*/ 56 h 59"/>
              <a:gd name="T16" fmla="*/ 44 w 44"/>
              <a:gd name="T17" fmla="*/ 56 h 59"/>
              <a:gd name="T18" fmla="*/ 42 w 44"/>
              <a:gd name="T19" fmla="*/ 59 h 59"/>
              <a:gd name="T20" fmla="*/ 39 w 44"/>
              <a:gd name="T21" fmla="*/ 59 h 59"/>
              <a:gd name="T22" fmla="*/ 34 w 44"/>
              <a:gd name="T23" fmla="*/ 59 h 59"/>
              <a:gd name="T24" fmla="*/ 30 w 44"/>
              <a:gd name="T25" fmla="*/ 59 h 59"/>
              <a:gd name="T26" fmla="*/ 27 w 44"/>
              <a:gd name="T27" fmla="*/ 56 h 59"/>
              <a:gd name="T28" fmla="*/ 25 w 44"/>
              <a:gd name="T29" fmla="*/ 56 h 59"/>
              <a:gd name="T30" fmla="*/ 25 w 44"/>
              <a:gd name="T31" fmla="*/ 53 h 59"/>
              <a:gd name="T32" fmla="*/ 22 w 44"/>
              <a:gd name="T33" fmla="*/ 47 h 59"/>
              <a:gd name="T34" fmla="*/ 20 w 44"/>
              <a:gd name="T35" fmla="*/ 42 h 59"/>
              <a:gd name="T36" fmla="*/ 17 w 44"/>
              <a:gd name="T37" fmla="*/ 33 h 59"/>
              <a:gd name="T38" fmla="*/ 13 w 44"/>
              <a:gd name="T39" fmla="*/ 24 h 59"/>
              <a:gd name="T40" fmla="*/ 10 w 44"/>
              <a:gd name="T41" fmla="*/ 18 h 59"/>
              <a:gd name="T42" fmla="*/ 8 w 44"/>
              <a:gd name="T43" fmla="*/ 12 h 59"/>
              <a:gd name="T44" fmla="*/ 5 w 44"/>
              <a:gd name="T45" fmla="*/ 9 h 59"/>
              <a:gd name="T46" fmla="*/ 3 w 44"/>
              <a:gd name="T47" fmla="*/ 9 h 59"/>
              <a:gd name="T48" fmla="*/ 0 w 44"/>
              <a:gd name="T49" fmla="*/ 6 h 59"/>
              <a:gd name="T50" fmla="*/ 0 w 44"/>
              <a:gd name="T51" fmla="*/ 3 h 59"/>
              <a:gd name="T52" fmla="*/ 0 w 44"/>
              <a:gd name="T53" fmla="*/ 0 h 59"/>
              <a:gd name="T54" fmla="*/ 3 w 44"/>
              <a:gd name="T55" fmla="*/ 0 h 59"/>
              <a:gd name="T56" fmla="*/ 5 w 44"/>
              <a:gd name="T57" fmla="*/ 0 h 59"/>
              <a:gd name="T58" fmla="*/ 8 w 44"/>
              <a:gd name="T59" fmla="*/ 0 h 59"/>
              <a:gd name="T60" fmla="*/ 13 w 44"/>
              <a:gd name="T61" fmla="*/ 0 h 59"/>
              <a:gd name="T62" fmla="*/ 17 w 44"/>
              <a:gd name="T63" fmla="*/ 0 h 59"/>
              <a:gd name="T64" fmla="*/ 25 w 44"/>
              <a:gd name="T65" fmla="*/ 0 h 59"/>
              <a:gd name="T66" fmla="*/ 32 w 44"/>
              <a:gd name="T67" fmla="*/ 0 h 59"/>
              <a:gd name="T68" fmla="*/ 42 w 44"/>
              <a:gd name="T69" fmla="*/ 3 h 59"/>
              <a:gd name="T70" fmla="*/ 42 w 44"/>
              <a:gd name="T71" fmla="*/ 3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4" h="59">
                <a:moveTo>
                  <a:pt x="42" y="3"/>
                </a:moveTo>
                <a:lnTo>
                  <a:pt x="44" y="15"/>
                </a:lnTo>
                <a:lnTo>
                  <a:pt x="44" y="27"/>
                </a:lnTo>
                <a:lnTo>
                  <a:pt x="44" y="36"/>
                </a:lnTo>
                <a:lnTo>
                  <a:pt x="44" y="42"/>
                </a:lnTo>
                <a:lnTo>
                  <a:pt x="44" y="47"/>
                </a:lnTo>
                <a:lnTo>
                  <a:pt x="44" y="53"/>
                </a:lnTo>
                <a:lnTo>
                  <a:pt x="44" y="56"/>
                </a:lnTo>
                <a:lnTo>
                  <a:pt x="44" y="56"/>
                </a:lnTo>
                <a:lnTo>
                  <a:pt x="42" y="59"/>
                </a:lnTo>
                <a:lnTo>
                  <a:pt x="39" y="59"/>
                </a:lnTo>
                <a:lnTo>
                  <a:pt x="34" y="59"/>
                </a:lnTo>
                <a:lnTo>
                  <a:pt x="30" y="59"/>
                </a:lnTo>
                <a:lnTo>
                  <a:pt x="27" y="56"/>
                </a:lnTo>
                <a:lnTo>
                  <a:pt x="25" y="56"/>
                </a:lnTo>
                <a:lnTo>
                  <a:pt x="25" y="53"/>
                </a:lnTo>
                <a:lnTo>
                  <a:pt x="22" y="47"/>
                </a:lnTo>
                <a:lnTo>
                  <a:pt x="20" y="42"/>
                </a:lnTo>
                <a:lnTo>
                  <a:pt x="17" y="33"/>
                </a:lnTo>
                <a:lnTo>
                  <a:pt x="13" y="24"/>
                </a:lnTo>
                <a:lnTo>
                  <a:pt x="10" y="18"/>
                </a:lnTo>
                <a:lnTo>
                  <a:pt x="8" y="12"/>
                </a:lnTo>
                <a:lnTo>
                  <a:pt x="5" y="9"/>
                </a:lnTo>
                <a:lnTo>
                  <a:pt x="3" y="9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3" y="0"/>
                </a:lnTo>
                <a:lnTo>
                  <a:pt x="5" y="0"/>
                </a:lnTo>
                <a:lnTo>
                  <a:pt x="8" y="0"/>
                </a:lnTo>
                <a:lnTo>
                  <a:pt x="13" y="0"/>
                </a:lnTo>
                <a:lnTo>
                  <a:pt x="17" y="0"/>
                </a:lnTo>
                <a:lnTo>
                  <a:pt x="25" y="0"/>
                </a:lnTo>
                <a:lnTo>
                  <a:pt x="32" y="0"/>
                </a:lnTo>
                <a:lnTo>
                  <a:pt x="42" y="3"/>
                </a:lnTo>
                <a:lnTo>
                  <a:pt x="42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Freeform 129"/>
          <p:cNvSpPr>
            <a:spLocks/>
          </p:cNvSpPr>
          <p:nvPr/>
        </p:nvSpPr>
        <p:spPr bwMode="auto">
          <a:xfrm>
            <a:off x="5351207" y="855769"/>
            <a:ext cx="607275" cy="451056"/>
          </a:xfrm>
          <a:custGeom>
            <a:avLst/>
            <a:gdLst>
              <a:gd name="T0" fmla="*/ 75 w 106"/>
              <a:gd name="T1" fmla="*/ 3 h 45"/>
              <a:gd name="T2" fmla="*/ 75 w 106"/>
              <a:gd name="T3" fmla="*/ 3 h 45"/>
              <a:gd name="T4" fmla="*/ 77 w 106"/>
              <a:gd name="T5" fmla="*/ 0 h 45"/>
              <a:gd name="T6" fmla="*/ 79 w 106"/>
              <a:gd name="T7" fmla="*/ 0 h 45"/>
              <a:gd name="T8" fmla="*/ 82 w 106"/>
              <a:gd name="T9" fmla="*/ 0 h 45"/>
              <a:gd name="T10" fmla="*/ 84 w 106"/>
              <a:gd name="T11" fmla="*/ 0 h 45"/>
              <a:gd name="T12" fmla="*/ 87 w 106"/>
              <a:gd name="T13" fmla="*/ 3 h 45"/>
              <a:gd name="T14" fmla="*/ 92 w 106"/>
              <a:gd name="T15" fmla="*/ 3 h 45"/>
              <a:gd name="T16" fmla="*/ 96 w 106"/>
              <a:gd name="T17" fmla="*/ 6 h 45"/>
              <a:gd name="T18" fmla="*/ 101 w 106"/>
              <a:gd name="T19" fmla="*/ 9 h 45"/>
              <a:gd name="T20" fmla="*/ 104 w 106"/>
              <a:gd name="T21" fmla="*/ 9 h 45"/>
              <a:gd name="T22" fmla="*/ 106 w 106"/>
              <a:gd name="T23" fmla="*/ 12 h 45"/>
              <a:gd name="T24" fmla="*/ 106 w 106"/>
              <a:gd name="T25" fmla="*/ 12 h 45"/>
              <a:gd name="T26" fmla="*/ 106 w 106"/>
              <a:gd name="T27" fmla="*/ 12 h 45"/>
              <a:gd name="T28" fmla="*/ 106 w 106"/>
              <a:gd name="T29" fmla="*/ 12 h 45"/>
              <a:gd name="T30" fmla="*/ 104 w 106"/>
              <a:gd name="T31" fmla="*/ 15 h 45"/>
              <a:gd name="T32" fmla="*/ 101 w 106"/>
              <a:gd name="T33" fmla="*/ 15 h 45"/>
              <a:gd name="T34" fmla="*/ 99 w 106"/>
              <a:gd name="T35" fmla="*/ 15 h 45"/>
              <a:gd name="T36" fmla="*/ 96 w 106"/>
              <a:gd name="T37" fmla="*/ 18 h 45"/>
              <a:gd name="T38" fmla="*/ 92 w 106"/>
              <a:gd name="T39" fmla="*/ 21 h 45"/>
              <a:gd name="T40" fmla="*/ 89 w 106"/>
              <a:gd name="T41" fmla="*/ 27 h 45"/>
              <a:gd name="T42" fmla="*/ 84 w 106"/>
              <a:gd name="T43" fmla="*/ 30 h 45"/>
              <a:gd name="T44" fmla="*/ 82 w 106"/>
              <a:gd name="T45" fmla="*/ 36 h 45"/>
              <a:gd name="T46" fmla="*/ 79 w 106"/>
              <a:gd name="T47" fmla="*/ 42 h 45"/>
              <a:gd name="T48" fmla="*/ 79 w 106"/>
              <a:gd name="T49" fmla="*/ 45 h 45"/>
              <a:gd name="T50" fmla="*/ 70 w 106"/>
              <a:gd name="T51" fmla="*/ 45 h 45"/>
              <a:gd name="T52" fmla="*/ 70 w 106"/>
              <a:gd name="T53" fmla="*/ 42 h 45"/>
              <a:gd name="T54" fmla="*/ 72 w 106"/>
              <a:gd name="T55" fmla="*/ 39 h 45"/>
              <a:gd name="T56" fmla="*/ 72 w 106"/>
              <a:gd name="T57" fmla="*/ 33 h 45"/>
              <a:gd name="T58" fmla="*/ 75 w 106"/>
              <a:gd name="T59" fmla="*/ 27 h 45"/>
              <a:gd name="T60" fmla="*/ 75 w 106"/>
              <a:gd name="T61" fmla="*/ 21 h 45"/>
              <a:gd name="T62" fmla="*/ 75 w 106"/>
              <a:gd name="T63" fmla="*/ 15 h 45"/>
              <a:gd name="T64" fmla="*/ 75 w 106"/>
              <a:gd name="T65" fmla="*/ 12 h 45"/>
              <a:gd name="T66" fmla="*/ 72 w 106"/>
              <a:gd name="T67" fmla="*/ 9 h 45"/>
              <a:gd name="T68" fmla="*/ 67 w 106"/>
              <a:gd name="T69" fmla="*/ 9 h 45"/>
              <a:gd name="T70" fmla="*/ 63 w 106"/>
              <a:gd name="T71" fmla="*/ 9 h 45"/>
              <a:gd name="T72" fmla="*/ 55 w 106"/>
              <a:gd name="T73" fmla="*/ 9 h 45"/>
              <a:gd name="T74" fmla="*/ 46 w 106"/>
              <a:gd name="T75" fmla="*/ 12 h 45"/>
              <a:gd name="T76" fmla="*/ 36 w 106"/>
              <a:gd name="T77" fmla="*/ 15 h 45"/>
              <a:gd name="T78" fmla="*/ 24 w 106"/>
              <a:gd name="T79" fmla="*/ 15 h 45"/>
              <a:gd name="T80" fmla="*/ 12 w 106"/>
              <a:gd name="T81" fmla="*/ 15 h 45"/>
              <a:gd name="T82" fmla="*/ 0 w 106"/>
              <a:gd name="T83" fmla="*/ 15 h 45"/>
              <a:gd name="T84" fmla="*/ 0 w 106"/>
              <a:gd name="T85" fmla="*/ 15 h 45"/>
              <a:gd name="T86" fmla="*/ 7 w 106"/>
              <a:gd name="T87" fmla="*/ 15 h 45"/>
              <a:gd name="T88" fmla="*/ 17 w 106"/>
              <a:gd name="T89" fmla="*/ 15 h 45"/>
              <a:gd name="T90" fmla="*/ 29 w 106"/>
              <a:gd name="T91" fmla="*/ 12 h 45"/>
              <a:gd name="T92" fmla="*/ 43 w 106"/>
              <a:gd name="T93" fmla="*/ 9 h 45"/>
              <a:gd name="T94" fmla="*/ 50 w 106"/>
              <a:gd name="T95" fmla="*/ 9 h 45"/>
              <a:gd name="T96" fmla="*/ 55 w 106"/>
              <a:gd name="T97" fmla="*/ 9 h 45"/>
              <a:gd name="T98" fmla="*/ 60 w 106"/>
              <a:gd name="T99" fmla="*/ 6 h 45"/>
              <a:gd name="T100" fmla="*/ 65 w 106"/>
              <a:gd name="T101" fmla="*/ 6 h 45"/>
              <a:gd name="T102" fmla="*/ 67 w 106"/>
              <a:gd name="T103" fmla="*/ 6 h 45"/>
              <a:gd name="T104" fmla="*/ 72 w 106"/>
              <a:gd name="T105" fmla="*/ 3 h 45"/>
              <a:gd name="T106" fmla="*/ 72 w 106"/>
              <a:gd name="T107" fmla="*/ 3 h 45"/>
              <a:gd name="T108" fmla="*/ 75 w 106"/>
              <a:gd name="T109" fmla="*/ 3 h 45"/>
              <a:gd name="T110" fmla="*/ 75 w 106"/>
              <a:gd name="T111" fmla="*/ 3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06" h="45">
                <a:moveTo>
                  <a:pt x="75" y="3"/>
                </a:moveTo>
                <a:lnTo>
                  <a:pt x="75" y="3"/>
                </a:lnTo>
                <a:lnTo>
                  <a:pt x="77" y="0"/>
                </a:lnTo>
                <a:lnTo>
                  <a:pt x="79" y="0"/>
                </a:lnTo>
                <a:lnTo>
                  <a:pt x="82" y="0"/>
                </a:lnTo>
                <a:lnTo>
                  <a:pt x="84" y="0"/>
                </a:lnTo>
                <a:lnTo>
                  <a:pt x="87" y="3"/>
                </a:lnTo>
                <a:lnTo>
                  <a:pt x="92" y="3"/>
                </a:lnTo>
                <a:lnTo>
                  <a:pt x="96" y="6"/>
                </a:lnTo>
                <a:lnTo>
                  <a:pt x="101" y="9"/>
                </a:lnTo>
                <a:lnTo>
                  <a:pt x="104" y="9"/>
                </a:lnTo>
                <a:lnTo>
                  <a:pt x="106" y="12"/>
                </a:lnTo>
                <a:lnTo>
                  <a:pt x="106" y="12"/>
                </a:lnTo>
                <a:lnTo>
                  <a:pt x="106" y="12"/>
                </a:lnTo>
                <a:lnTo>
                  <a:pt x="106" y="12"/>
                </a:lnTo>
                <a:lnTo>
                  <a:pt x="104" y="15"/>
                </a:lnTo>
                <a:lnTo>
                  <a:pt x="101" y="15"/>
                </a:lnTo>
                <a:lnTo>
                  <a:pt x="99" y="15"/>
                </a:lnTo>
                <a:lnTo>
                  <a:pt x="96" y="18"/>
                </a:lnTo>
                <a:lnTo>
                  <a:pt x="92" y="21"/>
                </a:lnTo>
                <a:lnTo>
                  <a:pt x="89" y="27"/>
                </a:lnTo>
                <a:lnTo>
                  <a:pt x="84" y="30"/>
                </a:lnTo>
                <a:lnTo>
                  <a:pt x="82" y="36"/>
                </a:lnTo>
                <a:lnTo>
                  <a:pt x="79" y="42"/>
                </a:lnTo>
                <a:lnTo>
                  <a:pt x="79" y="45"/>
                </a:lnTo>
                <a:lnTo>
                  <a:pt x="70" y="45"/>
                </a:lnTo>
                <a:lnTo>
                  <a:pt x="70" y="42"/>
                </a:lnTo>
                <a:lnTo>
                  <a:pt x="72" y="39"/>
                </a:lnTo>
                <a:lnTo>
                  <a:pt x="72" y="33"/>
                </a:lnTo>
                <a:lnTo>
                  <a:pt x="75" y="27"/>
                </a:lnTo>
                <a:lnTo>
                  <a:pt x="75" y="21"/>
                </a:lnTo>
                <a:lnTo>
                  <a:pt x="75" y="15"/>
                </a:lnTo>
                <a:lnTo>
                  <a:pt x="75" y="12"/>
                </a:lnTo>
                <a:lnTo>
                  <a:pt x="72" y="9"/>
                </a:lnTo>
                <a:lnTo>
                  <a:pt x="67" y="9"/>
                </a:lnTo>
                <a:lnTo>
                  <a:pt x="63" y="9"/>
                </a:lnTo>
                <a:lnTo>
                  <a:pt x="55" y="9"/>
                </a:lnTo>
                <a:lnTo>
                  <a:pt x="46" y="12"/>
                </a:lnTo>
                <a:lnTo>
                  <a:pt x="36" y="15"/>
                </a:lnTo>
                <a:lnTo>
                  <a:pt x="24" y="15"/>
                </a:lnTo>
                <a:lnTo>
                  <a:pt x="12" y="15"/>
                </a:lnTo>
                <a:lnTo>
                  <a:pt x="0" y="15"/>
                </a:lnTo>
                <a:lnTo>
                  <a:pt x="0" y="15"/>
                </a:lnTo>
                <a:lnTo>
                  <a:pt x="7" y="15"/>
                </a:lnTo>
                <a:lnTo>
                  <a:pt x="17" y="15"/>
                </a:lnTo>
                <a:lnTo>
                  <a:pt x="29" y="12"/>
                </a:lnTo>
                <a:lnTo>
                  <a:pt x="43" y="9"/>
                </a:lnTo>
                <a:lnTo>
                  <a:pt x="50" y="9"/>
                </a:lnTo>
                <a:lnTo>
                  <a:pt x="55" y="9"/>
                </a:lnTo>
                <a:lnTo>
                  <a:pt x="60" y="6"/>
                </a:lnTo>
                <a:lnTo>
                  <a:pt x="65" y="6"/>
                </a:lnTo>
                <a:lnTo>
                  <a:pt x="67" y="6"/>
                </a:lnTo>
                <a:lnTo>
                  <a:pt x="72" y="3"/>
                </a:lnTo>
                <a:lnTo>
                  <a:pt x="72" y="3"/>
                </a:lnTo>
                <a:lnTo>
                  <a:pt x="75" y="3"/>
                </a:lnTo>
                <a:lnTo>
                  <a:pt x="75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" name="Freeform 130"/>
          <p:cNvSpPr>
            <a:spLocks/>
          </p:cNvSpPr>
          <p:nvPr/>
        </p:nvSpPr>
        <p:spPr bwMode="auto">
          <a:xfrm>
            <a:off x="5448599" y="1306824"/>
            <a:ext cx="383845" cy="110260"/>
          </a:xfrm>
          <a:custGeom>
            <a:avLst/>
            <a:gdLst>
              <a:gd name="T0" fmla="*/ 67 w 67"/>
              <a:gd name="T1" fmla="*/ 3 h 11"/>
              <a:gd name="T2" fmla="*/ 67 w 67"/>
              <a:gd name="T3" fmla="*/ 3 h 11"/>
              <a:gd name="T4" fmla="*/ 67 w 67"/>
              <a:gd name="T5" fmla="*/ 3 h 11"/>
              <a:gd name="T6" fmla="*/ 65 w 67"/>
              <a:gd name="T7" fmla="*/ 3 h 11"/>
              <a:gd name="T8" fmla="*/ 62 w 67"/>
              <a:gd name="T9" fmla="*/ 3 h 11"/>
              <a:gd name="T10" fmla="*/ 60 w 67"/>
              <a:gd name="T11" fmla="*/ 6 h 11"/>
              <a:gd name="T12" fmla="*/ 58 w 67"/>
              <a:gd name="T13" fmla="*/ 6 h 11"/>
              <a:gd name="T14" fmla="*/ 50 w 67"/>
              <a:gd name="T15" fmla="*/ 6 h 11"/>
              <a:gd name="T16" fmla="*/ 46 w 67"/>
              <a:gd name="T17" fmla="*/ 6 h 11"/>
              <a:gd name="T18" fmla="*/ 36 w 67"/>
              <a:gd name="T19" fmla="*/ 6 h 11"/>
              <a:gd name="T20" fmla="*/ 26 w 67"/>
              <a:gd name="T21" fmla="*/ 9 h 11"/>
              <a:gd name="T22" fmla="*/ 14 w 67"/>
              <a:gd name="T23" fmla="*/ 9 h 11"/>
              <a:gd name="T24" fmla="*/ 0 w 67"/>
              <a:gd name="T25" fmla="*/ 11 h 11"/>
              <a:gd name="T26" fmla="*/ 0 w 67"/>
              <a:gd name="T27" fmla="*/ 9 h 11"/>
              <a:gd name="T28" fmla="*/ 12 w 67"/>
              <a:gd name="T29" fmla="*/ 9 h 11"/>
              <a:gd name="T30" fmla="*/ 24 w 67"/>
              <a:gd name="T31" fmla="*/ 6 h 11"/>
              <a:gd name="T32" fmla="*/ 33 w 67"/>
              <a:gd name="T33" fmla="*/ 6 h 11"/>
              <a:gd name="T34" fmla="*/ 41 w 67"/>
              <a:gd name="T35" fmla="*/ 3 h 11"/>
              <a:gd name="T36" fmla="*/ 48 w 67"/>
              <a:gd name="T37" fmla="*/ 3 h 11"/>
              <a:gd name="T38" fmla="*/ 53 w 67"/>
              <a:gd name="T39" fmla="*/ 3 h 11"/>
              <a:gd name="T40" fmla="*/ 58 w 67"/>
              <a:gd name="T41" fmla="*/ 0 h 11"/>
              <a:gd name="T42" fmla="*/ 60 w 67"/>
              <a:gd name="T43" fmla="*/ 0 h 11"/>
              <a:gd name="T44" fmla="*/ 65 w 67"/>
              <a:gd name="T45" fmla="*/ 3 h 11"/>
              <a:gd name="T46" fmla="*/ 67 w 67"/>
              <a:gd name="T47" fmla="*/ 3 h 11"/>
              <a:gd name="T48" fmla="*/ 67 w 67"/>
              <a:gd name="T49" fmla="*/ 3 h 11"/>
              <a:gd name="T50" fmla="*/ 67 w 67"/>
              <a:gd name="T51" fmla="*/ 3 h 11"/>
              <a:gd name="T52" fmla="*/ 67 w 67"/>
              <a:gd name="T53" fmla="*/ 3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" h="11">
                <a:moveTo>
                  <a:pt x="67" y="3"/>
                </a:moveTo>
                <a:lnTo>
                  <a:pt x="67" y="3"/>
                </a:lnTo>
                <a:lnTo>
                  <a:pt x="67" y="3"/>
                </a:lnTo>
                <a:lnTo>
                  <a:pt x="65" y="3"/>
                </a:lnTo>
                <a:lnTo>
                  <a:pt x="62" y="3"/>
                </a:lnTo>
                <a:lnTo>
                  <a:pt x="60" y="6"/>
                </a:lnTo>
                <a:lnTo>
                  <a:pt x="58" y="6"/>
                </a:lnTo>
                <a:lnTo>
                  <a:pt x="50" y="6"/>
                </a:lnTo>
                <a:lnTo>
                  <a:pt x="46" y="6"/>
                </a:lnTo>
                <a:lnTo>
                  <a:pt x="36" y="6"/>
                </a:lnTo>
                <a:lnTo>
                  <a:pt x="26" y="9"/>
                </a:lnTo>
                <a:lnTo>
                  <a:pt x="14" y="9"/>
                </a:lnTo>
                <a:lnTo>
                  <a:pt x="0" y="11"/>
                </a:lnTo>
                <a:lnTo>
                  <a:pt x="0" y="9"/>
                </a:lnTo>
                <a:lnTo>
                  <a:pt x="12" y="9"/>
                </a:lnTo>
                <a:lnTo>
                  <a:pt x="24" y="6"/>
                </a:lnTo>
                <a:lnTo>
                  <a:pt x="33" y="6"/>
                </a:lnTo>
                <a:lnTo>
                  <a:pt x="41" y="3"/>
                </a:lnTo>
                <a:lnTo>
                  <a:pt x="48" y="3"/>
                </a:lnTo>
                <a:lnTo>
                  <a:pt x="53" y="3"/>
                </a:lnTo>
                <a:lnTo>
                  <a:pt x="58" y="0"/>
                </a:lnTo>
                <a:lnTo>
                  <a:pt x="60" y="0"/>
                </a:lnTo>
                <a:lnTo>
                  <a:pt x="65" y="3"/>
                </a:lnTo>
                <a:lnTo>
                  <a:pt x="67" y="3"/>
                </a:lnTo>
                <a:lnTo>
                  <a:pt x="67" y="3"/>
                </a:lnTo>
                <a:lnTo>
                  <a:pt x="67" y="3"/>
                </a:lnTo>
                <a:lnTo>
                  <a:pt x="67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" name="Freeform 131"/>
          <p:cNvSpPr>
            <a:spLocks/>
          </p:cNvSpPr>
          <p:nvPr/>
        </p:nvSpPr>
        <p:spPr bwMode="auto">
          <a:xfrm>
            <a:off x="6153269" y="715442"/>
            <a:ext cx="246349" cy="882059"/>
          </a:xfrm>
          <a:custGeom>
            <a:avLst/>
            <a:gdLst>
              <a:gd name="T0" fmla="*/ 5 w 43"/>
              <a:gd name="T1" fmla="*/ 11 h 88"/>
              <a:gd name="T2" fmla="*/ 0 w 43"/>
              <a:gd name="T3" fmla="*/ 9 h 88"/>
              <a:gd name="T4" fmla="*/ 0 w 43"/>
              <a:gd name="T5" fmla="*/ 6 h 88"/>
              <a:gd name="T6" fmla="*/ 0 w 43"/>
              <a:gd name="T7" fmla="*/ 3 h 88"/>
              <a:gd name="T8" fmla="*/ 5 w 43"/>
              <a:gd name="T9" fmla="*/ 0 h 88"/>
              <a:gd name="T10" fmla="*/ 7 w 43"/>
              <a:gd name="T11" fmla="*/ 0 h 88"/>
              <a:gd name="T12" fmla="*/ 10 w 43"/>
              <a:gd name="T13" fmla="*/ 0 h 88"/>
              <a:gd name="T14" fmla="*/ 12 w 43"/>
              <a:gd name="T15" fmla="*/ 0 h 88"/>
              <a:gd name="T16" fmla="*/ 17 w 43"/>
              <a:gd name="T17" fmla="*/ 0 h 88"/>
              <a:gd name="T18" fmla="*/ 22 w 43"/>
              <a:gd name="T19" fmla="*/ 0 h 88"/>
              <a:gd name="T20" fmla="*/ 27 w 43"/>
              <a:gd name="T21" fmla="*/ 0 h 88"/>
              <a:gd name="T22" fmla="*/ 34 w 43"/>
              <a:gd name="T23" fmla="*/ 3 h 88"/>
              <a:gd name="T24" fmla="*/ 41 w 43"/>
              <a:gd name="T25" fmla="*/ 3 h 88"/>
              <a:gd name="T26" fmla="*/ 41 w 43"/>
              <a:gd name="T27" fmla="*/ 23 h 88"/>
              <a:gd name="T28" fmla="*/ 43 w 43"/>
              <a:gd name="T29" fmla="*/ 38 h 88"/>
              <a:gd name="T30" fmla="*/ 43 w 43"/>
              <a:gd name="T31" fmla="*/ 53 h 88"/>
              <a:gd name="T32" fmla="*/ 43 w 43"/>
              <a:gd name="T33" fmla="*/ 65 h 88"/>
              <a:gd name="T34" fmla="*/ 41 w 43"/>
              <a:gd name="T35" fmla="*/ 76 h 88"/>
              <a:gd name="T36" fmla="*/ 41 w 43"/>
              <a:gd name="T37" fmla="*/ 82 h 88"/>
              <a:gd name="T38" fmla="*/ 39 w 43"/>
              <a:gd name="T39" fmla="*/ 85 h 88"/>
              <a:gd name="T40" fmla="*/ 36 w 43"/>
              <a:gd name="T41" fmla="*/ 88 h 88"/>
              <a:gd name="T42" fmla="*/ 34 w 43"/>
              <a:gd name="T43" fmla="*/ 88 h 88"/>
              <a:gd name="T44" fmla="*/ 29 w 43"/>
              <a:gd name="T45" fmla="*/ 88 h 88"/>
              <a:gd name="T46" fmla="*/ 22 w 43"/>
              <a:gd name="T47" fmla="*/ 85 h 88"/>
              <a:gd name="T48" fmla="*/ 19 w 43"/>
              <a:gd name="T49" fmla="*/ 85 h 88"/>
              <a:gd name="T50" fmla="*/ 17 w 43"/>
              <a:gd name="T51" fmla="*/ 82 h 88"/>
              <a:gd name="T52" fmla="*/ 14 w 43"/>
              <a:gd name="T53" fmla="*/ 76 h 88"/>
              <a:gd name="T54" fmla="*/ 14 w 43"/>
              <a:gd name="T55" fmla="*/ 73 h 88"/>
              <a:gd name="T56" fmla="*/ 14 w 43"/>
              <a:gd name="T57" fmla="*/ 68 h 88"/>
              <a:gd name="T58" fmla="*/ 14 w 43"/>
              <a:gd name="T59" fmla="*/ 59 h 88"/>
              <a:gd name="T60" fmla="*/ 14 w 43"/>
              <a:gd name="T61" fmla="*/ 50 h 88"/>
              <a:gd name="T62" fmla="*/ 14 w 43"/>
              <a:gd name="T63" fmla="*/ 41 h 88"/>
              <a:gd name="T64" fmla="*/ 12 w 43"/>
              <a:gd name="T65" fmla="*/ 29 h 88"/>
              <a:gd name="T66" fmla="*/ 10 w 43"/>
              <a:gd name="T67" fmla="*/ 23 h 88"/>
              <a:gd name="T68" fmla="*/ 7 w 43"/>
              <a:gd name="T69" fmla="*/ 14 h 88"/>
              <a:gd name="T70" fmla="*/ 5 w 43"/>
              <a:gd name="T71" fmla="*/ 11 h 88"/>
              <a:gd name="T72" fmla="*/ 5 w 43"/>
              <a:gd name="T73" fmla="*/ 11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3" h="88">
                <a:moveTo>
                  <a:pt x="5" y="11"/>
                </a:move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5" y="0"/>
                </a:lnTo>
                <a:lnTo>
                  <a:pt x="7" y="0"/>
                </a:lnTo>
                <a:lnTo>
                  <a:pt x="10" y="0"/>
                </a:lnTo>
                <a:lnTo>
                  <a:pt x="12" y="0"/>
                </a:lnTo>
                <a:lnTo>
                  <a:pt x="17" y="0"/>
                </a:lnTo>
                <a:lnTo>
                  <a:pt x="22" y="0"/>
                </a:lnTo>
                <a:lnTo>
                  <a:pt x="27" y="0"/>
                </a:lnTo>
                <a:lnTo>
                  <a:pt x="34" y="3"/>
                </a:lnTo>
                <a:lnTo>
                  <a:pt x="41" y="3"/>
                </a:lnTo>
                <a:lnTo>
                  <a:pt x="41" y="23"/>
                </a:lnTo>
                <a:lnTo>
                  <a:pt x="43" y="38"/>
                </a:lnTo>
                <a:lnTo>
                  <a:pt x="43" y="53"/>
                </a:lnTo>
                <a:lnTo>
                  <a:pt x="43" y="65"/>
                </a:lnTo>
                <a:lnTo>
                  <a:pt x="41" y="76"/>
                </a:lnTo>
                <a:lnTo>
                  <a:pt x="41" y="82"/>
                </a:lnTo>
                <a:lnTo>
                  <a:pt x="39" y="85"/>
                </a:lnTo>
                <a:lnTo>
                  <a:pt x="36" y="88"/>
                </a:lnTo>
                <a:lnTo>
                  <a:pt x="34" y="88"/>
                </a:lnTo>
                <a:lnTo>
                  <a:pt x="29" y="88"/>
                </a:lnTo>
                <a:lnTo>
                  <a:pt x="22" y="85"/>
                </a:lnTo>
                <a:lnTo>
                  <a:pt x="19" y="85"/>
                </a:lnTo>
                <a:lnTo>
                  <a:pt x="17" y="82"/>
                </a:lnTo>
                <a:lnTo>
                  <a:pt x="14" y="76"/>
                </a:lnTo>
                <a:lnTo>
                  <a:pt x="14" y="73"/>
                </a:lnTo>
                <a:lnTo>
                  <a:pt x="14" y="68"/>
                </a:lnTo>
                <a:lnTo>
                  <a:pt x="14" y="59"/>
                </a:lnTo>
                <a:lnTo>
                  <a:pt x="14" y="50"/>
                </a:lnTo>
                <a:lnTo>
                  <a:pt x="14" y="41"/>
                </a:lnTo>
                <a:lnTo>
                  <a:pt x="12" y="29"/>
                </a:lnTo>
                <a:lnTo>
                  <a:pt x="10" y="23"/>
                </a:lnTo>
                <a:lnTo>
                  <a:pt x="7" y="14"/>
                </a:lnTo>
                <a:lnTo>
                  <a:pt x="5" y="11"/>
                </a:lnTo>
                <a:lnTo>
                  <a:pt x="5" y="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Freeform 132"/>
          <p:cNvSpPr>
            <a:spLocks/>
          </p:cNvSpPr>
          <p:nvPr/>
        </p:nvSpPr>
        <p:spPr bwMode="auto">
          <a:xfrm>
            <a:off x="6279307" y="1036190"/>
            <a:ext cx="343741" cy="210495"/>
          </a:xfrm>
          <a:custGeom>
            <a:avLst/>
            <a:gdLst>
              <a:gd name="T0" fmla="*/ 53 w 60"/>
              <a:gd name="T1" fmla="*/ 3 h 21"/>
              <a:gd name="T2" fmla="*/ 55 w 60"/>
              <a:gd name="T3" fmla="*/ 3 h 21"/>
              <a:gd name="T4" fmla="*/ 58 w 60"/>
              <a:gd name="T5" fmla="*/ 6 h 21"/>
              <a:gd name="T6" fmla="*/ 60 w 60"/>
              <a:gd name="T7" fmla="*/ 6 h 21"/>
              <a:gd name="T8" fmla="*/ 60 w 60"/>
              <a:gd name="T9" fmla="*/ 9 h 21"/>
              <a:gd name="T10" fmla="*/ 60 w 60"/>
              <a:gd name="T11" fmla="*/ 12 h 21"/>
              <a:gd name="T12" fmla="*/ 58 w 60"/>
              <a:gd name="T13" fmla="*/ 15 h 21"/>
              <a:gd name="T14" fmla="*/ 55 w 60"/>
              <a:gd name="T15" fmla="*/ 15 h 21"/>
              <a:gd name="T16" fmla="*/ 48 w 60"/>
              <a:gd name="T17" fmla="*/ 18 h 21"/>
              <a:gd name="T18" fmla="*/ 46 w 60"/>
              <a:gd name="T19" fmla="*/ 18 h 21"/>
              <a:gd name="T20" fmla="*/ 41 w 60"/>
              <a:gd name="T21" fmla="*/ 18 h 21"/>
              <a:gd name="T22" fmla="*/ 36 w 60"/>
              <a:gd name="T23" fmla="*/ 18 h 21"/>
              <a:gd name="T24" fmla="*/ 29 w 60"/>
              <a:gd name="T25" fmla="*/ 21 h 21"/>
              <a:gd name="T26" fmla="*/ 21 w 60"/>
              <a:gd name="T27" fmla="*/ 21 h 21"/>
              <a:gd name="T28" fmla="*/ 14 w 60"/>
              <a:gd name="T29" fmla="*/ 21 h 21"/>
              <a:gd name="T30" fmla="*/ 7 w 60"/>
              <a:gd name="T31" fmla="*/ 21 h 21"/>
              <a:gd name="T32" fmla="*/ 0 w 60"/>
              <a:gd name="T33" fmla="*/ 21 h 21"/>
              <a:gd name="T34" fmla="*/ 0 w 60"/>
              <a:gd name="T35" fmla="*/ 6 h 21"/>
              <a:gd name="T36" fmla="*/ 9 w 60"/>
              <a:gd name="T37" fmla="*/ 6 h 21"/>
              <a:gd name="T38" fmla="*/ 19 w 60"/>
              <a:gd name="T39" fmla="*/ 6 h 21"/>
              <a:gd name="T40" fmla="*/ 26 w 60"/>
              <a:gd name="T41" fmla="*/ 3 h 21"/>
              <a:gd name="T42" fmla="*/ 31 w 60"/>
              <a:gd name="T43" fmla="*/ 3 h 21"/>
              <a:gd name="T44" fmla="*/ 36 w 60"/>
              <a:gd name="T45" fmla="*/ 0 h 21"/>
              <a:gd name="T46" fmla="*/ 41 w 60"/>
              <a:gd name="T47" fmla="*/ 0 h 21"/>
              <a:gd name="T48" fmla="*/ 46 w 60"/>
              <a:gd name="T49" fmla="*/ 0 h 21"/>
              <a:gd name="T50" fmla="*/ 53 w 60"/>
              <a:gd name="T51" fmla="*/ 3 h 21"/>
              <a:gd name="T52" fmla="*/ 53 w 60"/>
              <a:gd name="T53" fmla="*/ 3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0" h="21">
                <a:moveTo>
                  <a:pt x="53" y="3"/>
                </a:moveTo>
                <a:lnTo>
                  <a:pt x="55" y="3"/>
                </a:lnTo>
                <a:lnTo>
                  <a:pt x="58" y="6"/>
                </a:lnTo>
                <a:lnTo>
                  <a:pt x="60" y="6"/>
                </a:lnTo>
                <a:lnTo>
                  <a:pt x="60" y="9"/>
                </a:lnTo>
                <a:lnTo>
                  <a:pt x="60" y="12"/>
                </a:lnTo>
                <a:lnTo>
                  <a:pt x="58" y="15"/>
                </a:lnTo>
                <a:lnTo>
                  <a:pt x="55" y="15"/>
                </a:lnTo>
                <a:lnTo>
                  <a:pt x="48" y="18"/>
                </a:lnTo>
                <a:lnTo>
                  <a:pt x="46" y="18"/>
                </a:lnTo>
                <a:lnTo>
                  <a:pt x="41" y="18"/>
                </a:lnTo>
                <a:lnTo>
                  <a:pt x="36" y="18"/>
                </a:lnTo>
                <a:lnTo>
                  <a:pt x="29" y="21"/>
                </a:lnTo>
                <a:lnTo>
                  <a:pt x="21" y="21"/>
                </a:lnTo>
                <a:lnTo>
                  <a:pt x="14" y="21"/>
                </a:lnTo>
                <a:lnTo>
                  <a:pt x="7" y="21"/>
                </a:lnTo>
                <a:lnTo>
                  <a:pt x="0" y="21"/>
                </a:lnTo>
                <a:lnTo>
                  <a:pt x="0" y="6"/>
                </a:lnTo>
                <a:lnTo>
                  <a:pt x="9" y="6"/>
                </a:lnTo>
                <a:lnTo>
                  <a:pt x="19" y="6"/>
                </a:lnTo>
                <a:lnTo>
                  <a:pt x="26" y="3"/>
                </a:lnTo>
                <a:lnTo>
                  <a:pt x="31" y="3"/>
                </a:lnTo>
                <a:lnTo>
                  <a:pt x="36" y="0"/>
                </a:lnTo>
                <a:lnTo>
                  <a:pt x="41" y="0"/>
                </a:lnTo>
                <a:lnTo>
                  <a:pt x="46" y="0"/>
                </a:lnTo>
                <a:lnTo>
                  <a:pt x="53" y="3"/>
                </a:lnTo>
                <a:lnTo>
                  <a:pt x="53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Freeform 133"/>
          <p:cNvSpPr>
            <a:spLocks/>
          </p:cNvSpPr>
          <p:nvPr/>
        </p:nvSpPr>
        <p:spPr bwMode="auto">
          <a:xfrm>
            <a:off x="6359513" y="1447151"/>
            <a:ext cx="320825" cy="60141"/>
          </a:xfrm>
          <a:custGeom>
            <a:avLst/>
            <a:gdLst>
              <a:gd name="T0" fmla="*/ 56 w 56"/>
              <a:gd name="T1" fmla="*/ 3 h 6"/>
              <a:gd name="T2" fmla="*/ 46 w 56"/>
              <a:gd name="T3" fmla="*/ 3 h 6"/>
              <a:gd name="T4" fmla="*/ 39 w 56"/>
              <a:gd name="T5" fmla="*/ 3 h 6"/>
              <a:gd name="T6" fmla="*/ 32 w 56"/>
              <a:gd name="T7" fmla="*/ 3 h 6"/>
              <a:gd name="T8" fmla="*/ 24 w 56"/>
              <a:gd name="T9" fmla="*/ 3 h 6"/>
              <a:gd name="T10" fmla="*/ 17 w 56"/>
              <a:gd name="T11" fmla="*/ 3 h 6"/>
              <a:gd name="T12" fmla="*/ 10 w 56"/>
              <a:gd name="T13" fmla="*/ 6 h 6"/>
              <a:gd name="T14" fmla="*/ 5 w 56"/>
              <a:gd name="T15" fmla="*/ 6 h 6"/>
              <a:gd name="T16" fmla="*/ 0 w 56"/>
              <a:gd name="T17" fmla="*/ 6 h 6"/>
              <a:gd name="T18" fmla="*/ 0 w 56"/>
              <a:gd name="T19" fmla="*/ 3 h 6"/>
              <a:gd name="T20" fmla="*/ 56 w 56"/>
              <a:gd name="T21" fmla="*/ 0 h 6"/>
              <a:gd name="T22" fmla="*/ 56 w 56"/>
              <a:gd name="T23" fmla="*/ 3 h 6"/>
              <a:gd name="T24" fmla="*/ 56 w 56"/>
              <a:gd name="T25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6" h="6">
                <a:moveTo>
                  <a:pt x="56" y="3"/>
                </a:moveTo>
                <a:lnTo>
                  <a:pt x="46" y="3"/>
                </a:lnTo>
                <a:lnTo>
                  <a:pt x="39" y="3"/>
                </a:lnTo>
                <a:lnTo>
                  <a:pt x="32" y="3"/>
                </a:lnTo>
                <a:lnTo>
                  <a:pt x="24" y="3"/>
                </a:lnTo>
                <a:lnTo>
                  <a:pt x="17" y="3"/>
                </a:lnTo>
                <a:lnTo>
                  <a:pt x="10" y="6"/>
                </a:lnTo>
                <a:lnTo>
                  <a:pt x="5" y="6"/>
                </a:lnTo>
                <a:lnTo>
                  <a:pt x="0" y="6"/>
                </a:lnTo>
                <a:lnTo>
                  <a:pt x="0" y="3"/>
                </a:lnTo>
                <a:lnTo>
                  <a:pt x="56" y="0"/>
                </a:lnTo>
                <a:lnTo>
                  <a:pt x="56" y="3"/>
                </a:lnTo>
                <a:lnTo>
                  <a:pt x="56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" name="Freeform 134"/>
          <p:cNvSpPr>
            <a:spLocks/>
          </p:cNvSpPr>
          <p:nvPr/>
        </p:nvSpPr>
        <p:spPr bwMode="auto">
          <a:xfrm>
            <a:off x="5987126" y="1657639"/>
            <a:ext cx="1300488" cy="1393254"/>
          </a:xfrm>
          <a:custGeom>
            <a:avLst/>
            <a:gdLst>
              <a:gd name="T0" fmla="*/ 164 w 227"/>
              <a:gd name="T1" fmla="*/ 115 h 139"/>
              <a:gd name="T2" fmla="*/ 145 w 227"/>
              <a:gd name="T3" fmla="*/ 127 h 139"/>
              <a:gd name="T4" fmla="*/ 126 w 227"/>
              <a:gd name="T5" fmla="*/ 136 h 139"/>
              <a:gd name="T6" fmla="*/ 111 w 227"/>
              <a:gd name="T7" fmla="*/ 139 h 139"/>
              <a:gd name="T8" fmla="*/ 101 w 227"/>
              <a:gd name="T9" fmla="*/ 139 h 139"/>
              <a:gd name="T10" fmla="*/ 97 w 227"/>
              <a:gd name="T11" fmla="*/ 133 h 139"/>
              <a:gd name="T12" fmla="*/ 99 w 227"/>
              <a:gd name="T13" fmla="*/ 124 h 139"/>
              <a:gd name="T14" fmla="*/ 94 w 227"/>
              <a:gd name="T15" fmla="*/ 115 h 139"/>
              <a:gd name="T16" fmla="*/ 87 w 227"/>
              <a:gd name="T17" fmla="*/ 106 h 139"/>
              <a:gd name="T18" fmla="*/ 82 w 227"/>
              <a:gd name="T19" fmla="*/ 103 h 139"/>
              <a:gd name="T20" fmla="*/ 82 w 227"/>
              <a:gd name="T21" fmla="*/ 100 h 139"/>
              <a:gd name="T22" fmla="*/ 82 w 227"/>
              <a:gd name="T23" fmla="*/ 97 h 139"/>
              <a:gd name="T24" fmla="*/ 87 w 227"/>
              <a:gd name="T25" fmla="*/ 97 h 139"/>
              <a:gd name="T26" fmla="*/ 99 w 227"/>
              <a:gd name="T27" fmla="*/ 97 h 139"/>
              <a:gd name="T28" fmla="*/ 114 w 227"/>
              <a:gd name="T29" fmla="*/ 103 h 139"/>
              <a:gd name="T30" fmla="*/ 123 w 227"/>
              <a:gd name="T31" fmla="*/ 106 h 139"/>
              <a:gd name="T32" fmla="*/ 133 w 227"/>
              <a:gd name="T33" fmla="*/ 103 h 139"/>
              <a:gd name="T34" fmla="*/ 140 w 227"/>
              <a:gd name="T35" fmla="*/ 92 h 139"/>
              <a:gd name="T36" fmla="*/ 157 w 227"/>
              <a:gd name="T37" fmla="*/ 71 h 139"/>
              <a:gd name="T38" fmla="*/ 169 w 227"/>
              <a:gd name="T39" fmla="*/ 44 h 139"/>
              <a:gd name="T40" fmla="*/ 172 w 227"/>
              <a:gd name="T41" fmla="*/ 33 h 139"/>
              <a:gd name="T42" fmla="*/ 172 w 227"/>
              <a:gd name="T43" fmla="*/ 27 h 139"/>
              <a:gd name="T44" fmla="*/ 169 w 227"/>
              <a:gd name="T45" fmla="*/ 21 h 139"/>
              <a:gd name="T46" fmla="*/ 162 w 227"/>
              <a:gd name="T47" fmla="*/ 21 h 139"/>
              <a:gd name="T48" fmla="*/ 150 w 227"/>
              <a:gd name="T49" fmla="*/ 21 h 139"/>
              <a:gd name="T50" fmla="*/ 145 w 227"/>
              <a:gd name="T51" fmla="*/ 21 h 139"/>
              <a:gd name="T52" fmla="*/ 135 w 227"/>
              <a:gd name="T53" fmla="*/ 21 h 139"/>
              <a:gd name="T54" fmla="*/ 123 w 227"/>
              <a:gd name="T55" fmla="*/ 21 h 139"/>
              <a:gd name="T56" fmla="*/ 106 w 227"/>
              <a:gd name="T57" fmla="*/ 24 h 139"/>
              <a:gd name="T58" fmla="*/ 85 w 227"/>
              <a:gd name="T59" fmla="*/ 27 h 139"/>
              <a:gd name="T60" fmla="*/ 60 w 227"/>
              <a:gd name="T61" fmla="*/ 27 h 139"/>
              <a:gd name="T62" fmla="*/ 31 w 227"/>
              <a:gd name="T63" fmla="*/ 30 h 139"/>
              <a:gd name="T64" fmla="*/ 0 w 227"/>
              <a:gd name="T65" fmla="*/ 33 h 139"/>
              <a:gd name="T66" fmla="*/ 31 w 227"/>
              <a:gd name="T67" fmla="*/ 18 h 139"/>
              <a:gd name="T68" fmla="*/ 58 w 227"/>
              <a:gd name="T69" fmla="*/ 15 h 139"/>
              <a:gd name="T70" fmla="*/ 65 w 227"/>
              <a:gd name="T71" fmla="*/ 15 h 139"/>
              <a:gd name="T72" fmla="*/ 80 w 227"/>
              <a:gd name="T73" fmla="*/ 12 h 139"/>
              <a:gd name="T74" fmla="*/ 97 w 227"/>
              <a:gd name="T75" fmla="*/ 12 h 139"/>
              <a:gd name="T76" fmla="*/ 116 w 227"/>
              <a:gd name="T77" fmla="*/ 9 h 139"/>
              <a:gd name="T78" fmla="*/ 135 w 227"/>
              <a:gd name="T79" fmla="*/ 9 h 139"/>
              <a:gd name="T80" fmla="*/ 147 w 227"/>
              <a:gd name="T81" fmla="*/ 6 h 139"/>
              <a:gd name="T82" fmla="*/ 157 w 227"/>
              <a:gd name="T83" fmla="*/ 6 h 139"/>
              <a:gd name="T84" fmla="*/ 162 w 227"/>
              <a:gd name="T85" fmla="*/ 3 h 139"/>
              <a:gd name="T86" fmla="*/ 167 w 227"/>
              <a:gd name="T87" fmla="*/ 3 h 139"/>
              <a:gd name="T88" fmla="*/ 174 w 227"/>
              <a:gd name="T89" fmla="*/ 3 h 139"/>
              <a:gd name="T90" fmla="*/ 186 w 227"/>
              <a:gd name="T91" fmla="*/ 6 h 139"/>
              <a:gd name="T92" fmla="*/ 196 w 227"/>
              <a:gd name="T93" fmla="*/ 9 h 139"/>
              <a:gd name="T94" fmla="*/ 205 w 227"/>
              <a:gd name="T95" fmla="*/ 12 h 139"/>
              <a:gd name="T96" fmla="*/ 215 w 227"/>
              <a:gd name="T97" fmla="*/ 15 h 139"/>
              <a:gd name="T98" fmla="*/ 222 w 227"/>
              <a:gd name="T99" fmla="*/ 21 h 139"/>
              <a:gd name="T100" fmla="*/ 227 w 227"/>
              <a:gd name="T101" fmla="*/ 24 h 139"/>
              <a:gd name="T102" fmla="*/ 227 w 227"/>
              <a:gd name="T103" fmla="*/ 27 h 139"/>
              <a:gd name="T104" fmla="*/ 227 w 227"/>
              <a:gd name="T105" fmla="*/ 30 h 139"/>
              <a:gd name="T106" fmla="*/ 222 w 227"/>
              <a:gd name="T107" fmla="*/ 33 h 139"/>
              <a:gd name="T108" fmla="*/ 218 w 227"/>
              <a:gd name="T109" fmla="*/ 35 h 139"/>
              <a:gd name="T110" fmla="*/ 215 w 227"/>
              <a:gd name="T111" fmla="*/ 38 h 139"/>
              <a:gd name="T112" fmla="*/ 203 w 227"/>
              <a:gd name="T113" fmla="*/ 59 h 139"/>
              <a:gd name="T114" fmla="*/ 191 w 227"/>
              <a:gd name="T115" fmla="*/ 83 h 139"/>
              <a:gd name="T116" fmla="*/ 174 w 227"/>
              <a:gd name="T117" fmla="*/ 103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27" h="139">
                <a:moveTo>
                  <a:pt x="174" y="103"/>
                </a:moveTo>
                <a:lnTo>
                  <a:pt x="164" y="115"/>
                </a:lnTo>
                <a:lnTo>
                  <a:pt x="155" y="121"/>
                </a:lnTo>
                <a:lnTo>
                  <a:pt x="145" y="127"/>
                </a:lnTo>
                <a:lnTo>
                  <a:pt x="135" y="133"/>
                </a:lnTo>
                <a:lnTo>
                  <a:pt x="126" y="136"/>
                </a:lnTo>
                <a:lnTo>
                  <a:pt x="118" y="139"/>
                </a:lnTo>
                <a:lnTo>
                  <a:pt x="111" y="139"/>
                </a:lnTo>
                <a:lnTo>
                  <a:pt x="104" y="139"/>
                </a:lnTo>
                <a:lnTo>
                  <a:pt x="101" y="139"/>
                </a:lnTo>
                <a:lnTo>
                  <a:pt x="97" y="136"/>
                </a:lnTo>
                <a:lnTo>
                  <a:pt x="97" y="133"/>
                </a:lnTo>
                <a:lnTo>
                  <a:pt x="97" y="130"/>
                </a:lnTo>
                <a:lnTo>
                  <a:pt x="99" y="124"/>
                </a:lnTo>
                <a:lnTo>
                  <a:pt x="97" y="121"/>
                </a:lnTo>
                <a:lnTo>
                  <a:pt x="94" y="115"/>
                </a:lnTo>
                <a:lnTo>
                  <a:pt x="89" y="109"/>
                </a:lnTo>
                <a:lnTo>
                  <a:pt x="87" y="106"/>
                </a:lnTo>
                <a:lnTo>
                  <a:pt x="85" y="103"/>
                </a:lnTo>
                <a:lnTo>
                  <a:pt x="82" y="103"/>
                </a:lnTo>
                <a:lnTo>
                  <a:pt x="82" y="100"/>
                </a:lnTo>
                <a:lnTo>
                  <a:pt x="82" y="100"/>
                </a:lnTo>
                <a:lnTo>
                  <a:pt x="82" y="97"/>
                </a:lnTo>
                <a:lnTo>
                  <a:pt x="82" y="97"/>
                </a:lnTo>
                <a:lnTo>
                  <a:pt x="85" y="97"/>
                </a:lnTo>
                <a:lnTo>
                  <a:pt x="87" y="97"/>
                </a:lnTo>
                <a:lnTo>
                  <a:pt x="92" y="97"/>
                </a:lnTo>
                <a:lnTo>
                  <a:pt x="99" y="97"/>
                </a:lnTo>
                <a:lnTo>
                  <a:pt x="106" y="100"/>
                </a:lnTo>
                <a:lnTo>
                  <a:pt x="114" y="103"/>
                </a:lnTo>
                <a:lnTo>
                  <a:pt x="118" y="106"/>
                </a:lnTo>
                <a:lnTo>
                  <a:pt x="123" y="106"/>
                </a:lnTo>
                <a:lnTo>
                  <a:pt x="128" y="103"/>
                </a:lnTo>
                <a:lnTo>
                  <a:pt x="133" y="103"/>
                </a:lnTo>
                <a:lnTo>
                  <a:pt x="135" y="97"/>
                </a:lnTo>
                <a:lnTo>
                  <a:pt x="140" y="92"/>
                </a:lnTo>
                <a:lnTo>
                  <a:pt x="147" y="86"/>
                </a:lnTo>
                <a:lnTo>
                  <a:pt x="157" y="71"/>
                </a:lnTo>
                <a:lnTo>
                  <a:pt x="164" y="53"/>
                </a:lnTo>
                <a:lnTo>
                  <a:pt x="169" y="44"/>
                </a:lnTo>
                <a:lnTo>
                  <a:pt x="172" y="35"/>
                </a:lnTo>
                <a:lnTo>
                  <a:pt x="172" y="33"/>
                </a:lnTo>
                <a:lnTo>
                  <a:pt x="174" y="30"/>
                </a:lnTo>
                <a:lnTo>
                  <a:pt x="172" y="27"/>
                </a:lnTo>
                <a:lnTo>
                  <a:pt x="172" y="24"/>
                </a:lnTo>
                <a:lnTo>
                  <a:pt x="169" y="21"/>
                </a:lnTo>
                <a:lnTo>
                  <a:pt x="167" y="21"/>
                </a:lnTo>
                <a:lnTo>
                  <a:pt x="162" y="21"/>
                </a:lnTo>
                <a:lnTo>
                  <a:pt x="157" y="21"/>
                </a:lnTo>
                <a:lnTo>
                  <a:pt x="150" y="21"/>
                </a:lnTo>
                <a:lnTo>
                  <a:pt x="147" y="21"/>
                </a:lnTo>
                <a:lnTo>
                  <a:pt x="145" y="21"/>
                </a:lnTo>
                <a:lnTo>
                  <a:pt x="140" y="21"/>
                </a:lnTo>
                <a:lnTo>
                  <a:pt x="135" y="21"/>
                </a:lnTo>
                <a:lnTo>
                  <a:pt x="131" y="21"/>
                </a:lnTo>
                <a:lnTo>
                  <a:pt x="123" y="21"/>
                </a:lnTo>
                <a:lnTo>
                  <a:pt x="114" y="24"/>
                </a:lnTo>
                <a:lnTo>
                  <a:pt x="106" y="24"/>
                </a:lnTo>
                <a:lnTo>
                  <a:pt x="97" y="24"/>
                </a:lnTo>
                <a:lnTo>
                  <a:pt x="85" y="27"/>
                </a:lnTo>
                <a:lnTo>
                  <a:pt x="72" y="27"/>
                </a:lnTo>
                <a:lnTo>
                  <a:pt x="60" y="27"/>
                </a:lnTo>
                <a:lnTo>
                  <a:pt x="46" y="30"/>
                </a:lnTo>
                <a:lnTo>
                  <a:pt x="31" y="30"/>
                </a:lnTo>
                <a:lnTo>
                  <a:pt x="17" y="33"/>
                </a:lnTo>
                <a:lnTo>
                  <a:pt x="0" y="33"/>
                </a:lnTo>
                <a:lnTo>
                  <a:pt x="22" y="18"/>
                </a:lnTo>
                <a:lnTo>
                  <a:pt x="31" y="18"/>
                </a:lnTo>
                <a:lnTo>
                  <a:pt x="41" y="15"/>
                </a:lnTo>
                <a:lnTo>
                  <a:pt x="58" y="15"/>
                </a:lnTo>
                <a:lnTo>
                  <a:pt x="60" y="15"/>
                </a:lnTo>
                <a:lnTo>
                  <a:pt x="65" y="15"/>
                </a:lnTo>
                <a:lnTo>
                  <a:pt x="72" y="15"/>
                </a:lnTo>
                <a:lnTo>
                  <a:pt x="80" y="12"/>
                </a:lnTo>
                <a:lnTo>
                  <a:pt x="87" y="12"/>
                </a:lnTo>
                <a:lnTo>
                  <a:pt x="97" y="12"/>
                </a:lnTo>
                <a:lnTo>
                  <a:pt x="106" y="12"/>
                </a:lnTo>
                <a:lnTo>
                  <a:pt x="116" y="9"/>
                </a:lnTo>
                <a:lnTo>
                  <a:pt x="126" y="9"/>
                </a:lnTo>
                <a:lnTo>
                  <a:pt x="135" y="9"/>
                </a:lnTo>
                <a:lnTo>
                  <a:pt x="143" y="6"/>
                </a:lnTo>
                <a:lnTo>
                  <a:pt x="147" y="6"/>
                </a:lnTo>
                <a:lnTo>
                  <a:pt x="155" y="6"/>
                </a:lnTo>
                <a:lnTo>
                  <a:pt x="157" y="6"/>
                </a:lnTo>
                <a:lnTo>
                  <a:pt x="160" y="3"/>
                </a:lnTo>
                <a:lnTo>
                  <a:pt x="162" y="3"/>
                </a:lnTo>
                <a:lnTo>
                  <a:pt x="164" y="3"/>
                </a:lnTo>
                <a:lnTo>
                  <a:pt x="167" y="3"/>
                </a:lnTo>
                <a:lnTo>
                  <a:pt x="172" y="0"/>
                </a:lnTo>
                <a:lnTo>
                  <a:pt x="174" y="3"/>
                </a:lnTo>
                <a:lnTo>
                  <a:pt x="179" y="3"/>
                </a:lnTo>
                <a:lnTo>
                  <a:pt x="186" y="6"/>
                </a:lnTo>
                <a:lnTo>
                  <a:pt x="191" y="6"/>
                </a:lnTo>
                <a:lnTo>
                  <a:pt x="196" y="9"/>
                </a:lnTo>
                <a:lnTo>
                  <a:pt x="201" y="9"/>
                </a:lnTo>
                <a:lnTo>
                  <a:pt x="205" y="12"/>
                </a:lnTo>
                <a:lnTo>
                  <a:pt x="210" y="15"/>
                </a:lnTo>
                <a:lnTo>
                  <a:pt x="215" y="15"/>
                </a:lnTo>
                <a:lnTo>
                  <a:pt x="220" y="18"/>
                </a:lnTo>
                <a:lnTo>
                  <a:pt x="222" y="21"/>
                </a:lnTo>
                <a:lnTo>
                  <a:pt x="225" y="21"/>
                </a:lnTo>
                <a:lnTo>
                  <a:pt x="227" y="24"/>
                </a:lnTo>
                <a:lnTo>
                  <a:pt x="227" y="24"/>
                </a:lnTo>
                <a:lnTo>
                  <a:pt x="227" y="27"/>
                </a:lnTo>
                <a:lnTo>
                  <a:pt x="227" y="27"/>
                </a:lnTo>
                <a:lnTo>
                  <a:pt x="227" y="30"/>
                </a:lnTo>
                <a:lnTo>
                  <a:pt x="225" y="30"/>
                </a:lnTo>
                <a:lnTo>
                  <a:pt x="222" y="33"/>
                </a:lnTo>
                <a:lnTo>
                  <a:pt x="220" y="33"/>
                </a:lnTo>
                <a:lnTo>
                  <a:pt x="218" y="35"/>
                </a:lnTo>
                <a:lnTo>
                  <a:pt x="215" y="35"/>
                </a:lnTo>
                <a:lnTo>
                  <a:pt x="215" y="38"/>
                </a:lnTo>
                <a:lnTo>
                  <a:pt x="210" y="47"/>
                </a:lnTo>
                <a:lnTo>
                  <a:pt x="203" y="59"/>
                </a:lnTo>
                <a:lnTo>
                  <a:pt x="198" y="71"/>
                </a:lnTo>
                <a:lnTo>
                  <a:pt x="191" y="83"/>
                </a:lnTo>
                <a:lnTo>
                  <a:pt x="181" y="94"/>
                </a:lnTo>
                <a:lnTo>
                  <a:pt x="174" y="103"/>
                </a:lnTo>
                <a:lnTo>
                  <a:pt x="174" y="10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6" name="Freeform 135"/>
          <p:cNvSpPr>
            <a:spLocks/>
          </p:cNvSpPr>
          <p:nvPr/>
        </p:nvSpPr>
        <p:spPr bwMode="auto">
          <a:xfrm>
            <a:off x="5780881" y="1807994"/>
            <a:ext cx="1048411" cy="1092552"/>
          </a:xfrm>
          <a:custGeom>
            <a:avLst/>
            <a:gdLst>
              <a:gd name="T0" fmla="*/ 2 w 183"/>
              <a:gd name="T1" fmla="*/ 109 h 109"/>
              <a:gd name="T2" fmla="*/ 0 w 183"/>
              <a:gd name="T3" fmla="*/ 106 h 109"/>
              <a:gd name="T4" fmla="*/ 2 w 183"/>
              <a:gd name="T5" fmla="*/ 106 h 109"/>
              <a:gd name="T6" fmla="*/ 4 w 183"/>
              <a:gd name="T7" fmla="*/ 103 h 109"/>
              <a:gd name="T8" fmla="*/ 7 w 183"/>
              <a:gd name="T9" fmla="*/ 103 h 109"/>
              <a:gd name="T10" fmla="*/ 9 w 183"/>
              <a:gd name="T11" fmla="*/ 100 h 109"/>
              <a:gd name="T12" fmla="*/ 14 w 183"/>
              <a:gd name="T13" fmla="*/ 97 h 109"/>
              <a:gd name="T14" fmla="*/ 21 w 183"/>
              <a:gd name="T15" fmla="*/ 97 h 109"/>
              <a:gd name="T16" fmla="*/ 26 w 183"/>
              <a:gd name="T17" fmla="*/ 94 h 109"/>
              <a:gd name="T18" fmla="*/ 41 w 183"/>
              <a:gd name="T19" fmla="*/ 88 h 109"/>
              <a:gd name="T20" fmla="*/ 55 w 183"/>
              <a:gd name="T21" fmla="*/ 82 h 109"/>
              <a:gd name="T22" fmla="*/ 70 w 183"/>
              <a:gd name="T23" fmla="*/ 74 h 109"/>
              <a:gd name="T24" fmla="*/ 87 w 183"/>
              <a:gd name="T25" fmla="*/ 65 h 109"/>
              <a:gd name="T26" fmla="*/ 99 w 183"/>
              <a:gd name="T27" fmla="*/ 56 h 109"/>
              <a:gd name="T28" fmla="*/ 111 w 183"/>
              <a:gd name="T29" fmla="*/ 47 h 109"/>
              <a:gd name="T30" fmla="*/ 123 w 183"/>
              <a:gd name="T31" fmla="*/ 38 h 109"/>
              <a:gd name="T32" fmla="*/ 133 w 183"/>
              <a:gd name="T33" fmla="*/ 29 h 109"/>
              <a:gd name="T34" fmla="*/ 140 w 183"/>
              <a:gd name="T35" fmla="*/ 23 h 109"/>
              <a:gd name="T36" fmla="*/ 145 w 183"/>
              <a:gd name="T37" fmla="*/ 15 h 109"/>
              <a:gd name="T38" fmla="*/ 145 w 183"/>
              <a:gd name="T39" fmla="*/ 12 h 109"/>
              <a:gd name="T40" fmla="*/ 147 w 183"/>
              <a:gd name="T41" fmla="*/ 9 h 109"/>
              <a:gd name="T42" fmla="*/ 147 w 183"/>
              <a:gd name="T43" fmla="*/ 9 h 109"/>
              <a:gd name="T44" fmla="*/ 147 w 183"/>
              <a:gd name="T45" fmla="*/ 6 h 109"/>
              <a:gd name="T46" fmla="*/ 145 w 183"/>
              <a:gd name="T47" fmla="*/ 3 h 109"/>
              <a:gd name="T48" fmla="*/ 147 w 183"/>
              <a:gd name="T49" fmla="*/ 3 h 109"/>
              <a:gd name="T50" fmla="*/ 147 w 183"/>
              <a:gd name="T51" fmla="*/ 0 h 109"/>
              <a:gd name="T52" fmla="*/ 152 w 183"/>
              <a:gd name="T53" fmla="*/ 0 h 109"/>
              <a:gd name="T54" fmla="*/ 157 w 183"/>
              <a:gd name="T55" fmla="*/ 0 h 109"/>
              <a:gd name="T56" fmla="*/ 162 w 183"/>
              <a:gd name="T57" fmla="*/ 0 h 109"/>
              <a:gd name="T58" fmla="*/ 167 w 183"/>
              <a:gd name="T59" fmla="*/ 3 h 109"/>
              <a:gd name="T60" fmla="*/ 171 w 183"/>
              <a:gd name="T61" fmla="*/ 6 h 109"/>
              <a:gd name="T62" fmla="*/ 176 w 183"/>
              <a:gd name="T63" fmla="*/ 9 h 109"/>
              <a:gd name="T64" fmla="*/ 181 w 183"/>
              <a:gd name="T65" fmla="*/ 12 h 109"/>
              <a:gd name="T66" fmla="*/ 183 w 183"/>
              <a:gd name="T67" fmla="*/ 15 h 109"/>
              <a:gd name="T68" fmla="*/ 183 w 183"/>
              <a:gd name="T69" fmla="*/ 18 h 109"/>
              <a:gd name="T70" fmla="*/ 181 w 183"/>
              <a:gd name="T71" fmla="*/ 20 h 109"/>
              <a:gd name="T72" fmla="*/ 176 w 183"/>
              <a:gd name="T73" fmla="*/ 23 h 109"/>
              <a:gd name="T74" fmla="*/ 171 w 183"/>
              <a:gd name="T75" fmla="*/ 29 h 109"/>
              <a:gd name="T76" fmla="*/ 164 w 183"/>
              <a:gd name="T77" fmla="*/ 38 h 109"/>
              <a:gd name="T78" fmla="*/ 154 w 183"/>
              <a:gd name="T79" fmla="*/ 47 h 109"/>
              <a:gd name="T80" fmla="*/ 142 w 183"/>
              <a:gd name="T81" fmla="*/ 56 h 109"/>
              <a:gd name="T82" fmla="*/ 128 w 183"/>
              <a:gd name="T83" fmla="*/ 65 h 109"/>
              <a:gd name="T84" fmla="*/ 113 w 183"/>
              <a:gd name="T85" fmla="*/ 74 h 109"/>
              <a:gd name="T86" fmla="*/ 96 w 183"/>
              <a:gd name="T87" fmla="*/ 82 h 109"/>
              <a:gd name="T88" fmla="*/ 79 w 183"/>
              <a:gd name="T89" fmla="*/ 91 h 109"/>
              <a:gd name="T90" fmla="*/ 60 w 183"/>
              <a:gd name="T91" fmla="*/ 97 h 109"/>
              <a:gd name="T92" fmla="*/ 43 w 183"/>
              <a:gd name="T93" fmla="*/ 103 h 109"/>
              <a:gd name="T94" fmla="*/ 34 w 183"/>
              <a:gd name="T95" fmla="*/ 103 h 109"/>
              <a:gd name="T96" fmla="*/ 26 w 183"/>
              <a:gd name="T97" fmla="*/ 106 h 109"/>
              <a:gd name="T98" fmla="*/ 19 w 183"/>
              <a:gd name="T99" fmla="*/ 106 h 109"/>
              <a:gd name="T100" fmla="*/ 14 w 183"/>
              <a:gd name="T101" fmla="*/ 109 h 109"/>
              <a:gd name="T102" fmla="*/ 9 w 183"/>
              <a:gd name="T103" fmla="*/ 109 h 109"/>
              <a:gd name="T104" fmla="*/ 4 w 183"/>
              <a:gd name="T105" fmla="*/ 109 h 109"/>
              <a:gd name="T106" fmla="*/ 2 w 183"/>
              <a:gd name="T107" fmla="*/ 109 h 109"/>
              <a:gd name="T108" fmla="*/ 2 w 183"/>
              <a:gd name="T109" fmla="*/ 109 h 109"/>
              <a:gd name="T110" fmla="*/ 2 w 183"/>
              <a:gd name="T111" fmla="*/ 109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83" h="109">
                <a:moveTo>
                  <a:pt x="2" y="109"/>
                </a:moveTo>
                <a:lnTo>
                  <a:pt x="0" y="106"/>
                </a:lnTo>
                <a:lnTo>
                  <a:pt x="2" y="106"/>
                </a:lnTo>
                <a:lnTo>
                  <a:pt x="4" y="103"/>
                </a:lnTo>
                <a:lnTo>
                  <a:pt x="7" y="103"/>
                </a:lnTo>
                <a:lnTo>
                  <a:pt x="9" y="100"/>
                </a:lnTo>
                <a:lnTo>
                  <a:pt x="14" y="97"/>
                </a:lnTo>
                <a:lnTo>
                  <a:pt x="21" y="97"/>
                </a:lnTo>
                <a:lnTo>
                  <a:pt x="26" y="94"/>
                </a:lnTo>
                <a:lnTo>
                  <a:pt x="41" y="88"/>
                </a:lnTo>
                <a:lnTo>
                  <a:pt x="55" y="82"/>
                </a:lnTo>
                <a:lnTo>
                  <a:pt x="70" y="74"/>
                </a:lnTo>
                <a:lnTo>
                  <a:pt x="87" y="65"/>
                </a:lnTo>
                <a:lnTo>
                  <a:pt x="99" y="56"/>
                </a:lnTo>
                <a:lnTo>
                  <a:pt x="111" y="47"/>
                </a:lnTo>
                <a:lnTo>
                  <a:pt x="123" y="38"/>
                </a:lnTo>
                <a:lnTo>
                  <a:pt x="133" y="29"/>
                </a:lnTo>
                <a:lnTo>
                  <a:pt x="140" y="23"/>
                </a:lnTo>
                <a:lnTo>
                  <a:pt x="145" y="15"/>
                </a:lnTo>
                <a:lnTo>
                  <a:pt x="145" y="12"/>
                </a:lnTo>
                <a:lnTo>
                  <a:pt x="147" y="9"/>
                </a:lnTo>
                <a:lnTo>
                  <a:pt x="147" y="9"/>
                </a:lnTo>
                <a:lnTo>
                  <a:pt x="147" y="6"/>
                </a:lnTo>
                <a:lnTo>
                  <a:pt x="145" y="3"/>
                </a:lnTo>
                <a:lnTo>
                  <a:pt x="147" y="3"/>
                </a:lnTo>
                <a:lnTo>
                  <a:pt x="147" y="0"/>
                </a:lnTo>
                <a:lnTo>
                  <a:pt x="152" y="0"/>
                </a:lnTo>
                <a:lnTo>
                  <a:pt x="157" y="0"/>
                </a:lnTo>
                <a:lnTo>
                  <a:pt x="162" y="0"/>
                </a:lnTo>
                <a:lnTo>
                  <a:pt x="167" y="3"/>
                </a:lnTo>
                <a:lnTo>
                  <a:pt x="171" y="6"/>
                </a:lnTo>
                <a:lnTo>
                  <a:pt x="176" y="9"/>
                </a:lnTo>
                <a:lnTo>
                  <a:pt x="181" y="12"/>
                </a:lnTo>
                <a:lnTo>
                  <a:pt x="183" y="15"/>
                </a:lnTo>
                <a:lnTo>
                  <a:pt x="183" y="18"/>
                </a:lnTo>
                <a:lnTo>
                  <a:pt x="181" y="20"/>
                </a:lnTo>
                <a:lnTo>
                  <a:pt x="176" y="23"/>
                </a:lnTo>
                <a:lnTo>
                  <a:pt x="171" y="29"/>
                </a:lnTo>
                <a:lnTo>
                  <a:pt x="164" y="38"/>
                </a:lnTo>
                <a:lnTo>
                  <a:pt x="154" y="47"/>
                </a:lnTo>
                <a:lnTo>
                  <a:pt x="142" y="56"/>
                </a:lnTo>
                <a:lnTo>
                  <a:pt x="128" y="65"/>
                </a:lnTo>
                <a:lnTo>
                  <a:pt x="113" y="74"/>
                </a:lnTo>
                <a:lnTo>
                  <a:pt x="96" y="82"/>
                </a:lnTo>
                <a:lnTo>
                  <a:pt x="79" y="91"/>
                </a:lnTo>
                <a:lnTo>
                  <a:pt x="60" y="97"/>
                </a:lnTo>
                <a:lnTo>
                  <a:pt x="43" y="103"/>
                </a:lnTo>
                <a:lnTo>
                  <a:pt x="34" y="103"/>
                </a:lnTo>
                <a:lnTo>
                  <a:pt x="26" y="106"/>
                </a:lnTo>
                <a:lnTo>
                  <a:pt x="19" y="106"/>
                </a:lnTo>
                <a:lnTo>
                  <a:pt x="14" y="109"/>
                </a:lnTo>
                <a:lnTo>
                  <a:pt x="9" y="109"/>
                </a:lnTo>
                <a:lnTo>
                  <a:pt x="4" y="109"/>
                </a:lnTo>
                <a:lnTo>
                  <a:pt x="2" y="109"/>
                </a:lnTo>
                <a:lnTo>
                  <a:pt x="2" y="109"/>
                </a:lnTo>
                <a:lnTo>
                  <a:pt x="2" y="10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" name="Freeform 136"/>
          <p:cNvSpPr>
            <a:spLocks/>
          </p:cNvSpPr>
          <p:nvPr/>
        </p:nvSpPr>
        <p:spPr bwMode="auto">
          <a:xfrm>
            <a:off x="5156421" y="1687712"/>
            <a:ext cx="166143" cy="651523"/>
          </a:xfrm>
          <a:custGeom>
            <a:avLst/>
            <a:gdLst>
              <a:gd name="T0" fmla="*/ 17 w 29"/>
              <a:gd name="T1" fmla="*/ 24 h 65"/>
              <a:gd name="T2" fmla="*/ 14 w 29"/>
              <a:gd name="T3" fmla="*/ 15 h 65"/>
              <a:gd name="T4" fmla="*/ 12 w 29"/>
              <a:gd name="T5" fmla="*/ 9 h 65"/>
              <a:gd name="T6" fmla="*/ 9 w 29"/>
              <a:gd name="T7" fmla="*/ 6 h 65"/>
              <a:gd name="T8" fmla="*/ 5 w 29"/>
              <a:gd name="T9" fmla="*/ 3 h 65"/>
              <a:gd name="T10" fmla="*/ 2 w 29"/>
              <a:gd name="T11" fmla="*/ 3 h 65"/>
              <a:gd name="T12" fmla="*/ 0 w 29"/>
              <a:gd name="T13" fmla="*/ 3 h 65"/>
              <a:gd name="T14" fmla="*/ 0 w 29"/>
              <a:gd name="T15" fmla="*/ 0 h 65"/>
              <a:gd name="T16" fmla="*/ 0 w 29"/>
              <a:gd name="T17" fmla="*/ 0 h 65"/>
              <a:gd name="T18" fmla="*/ 0 w 29"/>
              <a:gd name="T19" fmla="*/ 0 h 65"/>
              <a:gd name="T20" fmla="*/ 2 w 29"/>
              <a:gd name="T21" fmla="*/ 0 h 65"/>
              <a:gd name="T22" fmla="*/ 7 w 29"/>
              <a:gd name="T23" fmla="*/ 0 h 65"/>
              <a:gd name="T24" fmla="*/ 12 w 29"/>
              <a:gd name="T25" fmla="*/ 3 h 65"/>
              <a:gd name="T26" fmla="*/ 19 w 29"/>
              <a:gd name="T27" fmla="*/ 3 h 65"/>
              <a:gd name="T28" fmla="*/ 22 w 29"/>
              <a:gd name="T29" fmla="*/ 3 h 65"/>
              <a:gd name="T30" fmla="*/ 26 w 29"/>
              <a:gd name="T31" fmla="*/ 6 h 65"/>
              <a:gd name="T32" fmla="*/ 26 w 29"/>
              <a:gd name="T33" fmla="*/ 6 h 65"/>
              <a:gd name="T34" fmla="*/ 26 w 29"/>
              <a:gd name="T35" fmla="*/ 9 h 65"/>
              <a:gd name="T36" fmla="*/ 26 w 29"/>
              <a:gd name="T37" fmla="*/ 12 h 65"/>
              <a:gd name="T38" fmla="*/ 26 w 29"/>
              <a:gd name="T39" fmla="*/ 15 h 65"/>
              <a:gd name="T40" fmla="*/ 26 w 29"/>
              <a:gd name="T41" fmla="*/ 18 h 65"/>
              <a:gd name="T42" fmla="*/ 26 w 29"/>
              <a:gd name="T43" fmla="*/ 21 h 65"/>
              <a:gd name="T44" fmla="*/ 26 w 29"/>
              <a:gd name="T45" fmla="*/ 27 h 65"/>
              <a:gd name="T46" fmla="*/ 26 w 29"/>
              <a:gd name="T47" fmla="*/ 35 h 65"/>
              <a:gd name="T48" fmla="*/ 29 w 29"/>
              <a:gd name="T49" fmla="*/ 44 h 65"/>
              <a:gd name="T50" fmla="*/ 29 w 29"/>
              <a:gd name="T51" fmla="*/ 53 h 65"/>
              <a:gd name="T52" fmla="*/ 29 w 29"/>
              <a:gd name="T53" fmla="*/ 65 h 65"/>
              <a:gd name="T54" fmla="*/ 24 w 29"/>
              <a:gd name="T55" fmla="*/ 65 h 65"/>
              <a:gd name="T56" fmla="*/ 22 w 29"/>
              <a:gd name="T57" fmla="*/ 53 h 65"/>
              <a:gd name="T58" fmla="*/ 22 w 29"/>
              <a:gd name="T59" fmla="*/ 41 h 65"/>
              <a:gd name="T60" fmla="*/ 19 w 29"/>
              <a:gd name="T61" fmla="*/ 32 h 65"/>
              <a:gd name="T62" fmla="*/ 17 w 29"/>
              <a:gd name="T63" fmla="*/ 24 h 65"/>
              <a:gd name="T64" fmla="*/ 17 w 29"/>
              <a:gd name="T65" fmla="*/ 24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9" h="65">
                <a:moveTo>
                  <a:pt x="17" y="24"/>
                </a:moveTo>
                <a:lnTo>
                  <a:pt x="14" y="15"/>
                </a:lnTo>
                <a:lnTo>
                  <a:pt x="12" y="9"/>
                </a:lnTo>
                <a:lnTo>
                  <a:pt x="9" y="6"/>
                </a:lnTo>
                <a:lnTo>
                  <a:pt x="5" y="3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2" y="0"/>
                </a:lnTo>
                <a:lnTo>
                  <a:pt x="7" y="0"/>
                </a:lnTo>
                <a:lnTo>
                  <a:pt x="12" y="3"/>
                </a:lnTo>
                <a:lnTo>
                  <a:pt x="19" y="3"/>
                </a:lnTo>
                <a:lnTo>
                  <a:pt x="22" y="3"/>
                </a:lnTo>
                <a:lnTo>
                  <a:pt x="26" y="6"/>
                </a:lnTo>
                <a:lnTo>
                  <a:pt x="26" y="6"/>
                </a:lnTo>
                <a:lnTo>
                  <a:pt x="26" y="9"/>
                </a:lnTo>
                <a:lnTo>
                  <a:pt x="26" y="12"/>
                </a:lnTo>
                <a:lnTo>
                  <a:pt x="26" y="15"/>
                </a:lnTo>
                <a:lnTo>
                  <a:pt x="26" y="18"/>
                </a:lnTo>
                <a:lnTo>
                  <a:pt x="26" y="21"/>
                </a:lnTo>
                <a:lnTo>
                  <a:pt x="26" y="27"/>
                </a:lnTo>
                <a:lnTo>
                  <a:pt x="26" y="35"/>
                </a:lnTo>
                <a:lnTo>
                  <a:pt x="29" y="44"/>
                </a:lnTo>
                <a:lnTo>
                  <a:pt x="29" y="53"/>
                </a:lnTo>
                <a:lnTo>
                  <a:pt x="29" y="65"/>
                </a:lnTo>
                <a:lnTo>
                  <a:pt x="24" y="65"/>
                </a:lnTo>
                <a:lnTo>
                  <a:pt x="22" y="53"/>
                </a:lnTo>
                <a:lnTo>
                  <a:pt x="22" y="41"/>
                </a:lnTo>
                <a:lnTo>
                  <a:pt x="19" y="32"/>
                </a:lnTo>
                <a:lnTo>
                  <a:pt x="17" y="24"/>
                </a:lnTo>
                <a:lnTo>
                  <a:pt x="17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" name="Freeform 137"/>
          <p:cNvSpPr>
            <a:spLocks/>
          </p:cNvSpPr>
          <p:nvPr/>
        </p:nvSpPr>
        <p:spPr bwMode="auto">
          <a:xfrm>
            <a:off x="4904344" y="2158809"/>
            <a:ext cx="1014037" cy="420983"/>
          </a:xfrm>
          <a:custGeom>
            <a:avLst/>
            <a:gdLst>
              <a:gd name="T0" fmla="*/ 29 w 177"/>
              <a:gd name="T1" fmla="*/ 21 h 42"/>
              <a:gd name="T2" fmla="*/ 32 w 177"/>
              <a:gd name="T3" fmla="*/ 21 h 42"/>
              <a:gd name="T4" fmla="*/ 34 w 177"/>
              <a:gd name="T5" fmla="*/ 18 h 42"/>
              <a:gd name="T6" fmla="*/ 41 w 177"/>
              <a:gd name="T7" fmla="*/ 18 h 42"/>
              <a:gd name="T8" fmla="*/ 49 w 177"/>
              <a:gd name="T9" fmla="*/ 18 h 42"/>
              <a:gd name="T10" fmla="*/ 61 w 177"/>
              <a:gd name="T11" fmla="*/ 15 h 42"/>
              <a:gd name="T12" fmla="*/ 73 w 177"/>
              <a:gd name="T13" fmla="*/ 12 h 42"/>
              <a:gd name="T14" fmla="*/ 87 w 177"/>
              <a:gd name="T15" fmla="*/ 12 h 42"/>
              <a:gd name="T16" fmla="*/ 104 w 177"/>
              <a:gd name="T17" fmla="*/ 9 h 42"/>
              <a:gd name="T18" fmla="*/ 121 w 177"/>
              <a:gd name="T19" fmla="*/ 6 h 42"/>
              <a:gd name="T20" fmla="*/ 136 w 177"/>
              <a:gd name="T21" fmla="*/ 3 h 42"/>
              <a:gd name="T22" fmla="*/ 148 w 177"/>
              <a:gd name="T23" fmla="*/ 3 h 42"/>
              <a:gd name="T24" fmla="*/ 157 w 177"/>
              <a:gd name="T25" fmla="*/ 0 h 42"/>
              <a:gd name="T26" fmla="*/ 165 w 177"/>
              <a:gd name="T27" fmla="*/ 0 h 42"/>
              <a:gd name="T28" fmla="*/ 170 w 177"/>
              <a:gd name="T29" fmla="*/ 0 h 42"/>
              <a:gd name="T30" fmla="*/ 174 w 177"/>
              <a:gd name="T31" fmla="*/ 0 h 42"/>
              <a:gd name="T32" fmla="*/ 177 w 177"/>
              <a:gd name="T33" fmla="*/ 0 h 42"/>
              <a:gd name="T34" fmla="*/ 174 w 177"/>
              <a:gd name="T35" fmla="*/ 3 h 42"/>
              <a:gd name="T36" fmla="*/ 172 w 177"/>
              <a:gd name="T37" fmla="*/ 3 h 42"/>
              <a:gd name="T38" fmla="*/ 167 w 177"/>
              <a:gd name="T39" fmla="*/ 6 h 42"/>
              <a:gd name="T40" fmla="*/ 157 w 177"/>
              <a:gd name="T41" fmla="*/ 9 h 42"/>
              <a:gd name="T42" fmla="*/ 148 w 177"/>
              <a:gd name="T43" fmla="*/ 12 h 42"/>
              <a:gd name="T44" fmla="*/ 136 w 177"/>
              <a:gd name="T45" fmla="*/ 15 h 42"/>
              <a:gd name="T46" fmla="*/ 121 w 177"/>
              <a:gd name="T47" fmla="*/ 21 h 42"/>
              <a:gd name="T48" fmla="*/ 107 w 177"/>
              <a:gd name="T49" fmla="*/ 24 h 42"/>
              <a:gd name="T50" fmla="*/ 90 w 177"/>
              <a:gd name="T51" fmla="*/ 30 h 42"/>
              <a:gd name="T52" fmla="*/ 75 w 177"/>
              <a:gd name="T53" fmla="*/ 33 h 42"/>
              <a:gd name="T54" fmla="*/ 61 w 177"/>
              <a:gd name="T55" fmla="*/ 36 h 42"/>
              <a:gd name="T56" fmla="*/ 51 w 177"/>
              <a:gd name="T57" fmla="*/ 39 h 42"/>
              <a:gd name="T58" fmla="*/ 41 w 177"/>
              <a:gd name="T59" fmla="*/ 39 h 42"/>
              <a:gd name="T60" fmla="*/ 37 w 177"/>
              <a:gd name="T61" fmla="*/ 42 h 42"/>
              <a:gd name="T62" fmla="*/ 32 w 177"/>
              <a:gd name="T63" fmla="*/ 42 h 42"/>
              <a:gd name="T64" fmla="*/ 29 w 177"/>
              <a:gd name="T65" fmla="*/ 42 h 42"/>
              <a:gd name="T66" fmla="*/ 24 w 177"/>
              <a:gd name="T67" fmla="*/ 42 h 42"/>
              <a:gd name="T68" fmla="*/ 20 w 177"/>
              <a:gd name="T69" fmla="*/ 39 h 42"/>
              <a:gd name="T70" fmla="*/ 17 w 177"/>
              <a:gd name="T71" fmla="*/ 39 h 42"/>
              <a:gd name="T72" fmla="*/ 12 w 177"/>
              <a:gd name="T73" fmla="*/ 36 h 42"/>
              <a:gd name="T74" fmla="*/ 8 w 177"/>
              <a:gd name="T75" fmla="*/ 33 h 42"/>
              <a:gd name="T76" fmla="*/ 5 w 177"/>
              <a:gd name="T77" fmla="*/ 30 h 42"/>
              <a:gd name="T78" fmla="*/ 3 w 177"/>
              <a:gd name="T79" fmla="*/ 27 h 42"/>
              <a:gd name="T80" fmla="*/ 0 w 177"/>
              <a:gd name="T81" fmla="*/ 21 h 42"/>
              <a:gd name="T82" fmla="*/ 3 w 177"/>
              <a:gd name="T83" fmla="*/ 21 h 42"/>
              <a:gd name="T84" fmla="*/ 5 w 177"/>
              <a:gd name="T85" fmla="*/ 18 h 42"/>
              <a:gd name="T86" fmla="*/ 8 w 177"/>
              <a:gd name="T87" fmla="*/ 18 h 42"/>
              <a:gd name="T88" fmla="*/ 15 w 177"/>
              <a:gd name="T89" fmla="*/ 18 h 42"/>
              <a:gd name="T90" fmla="*/ 20 w 177"/>
              <a:gd name="T91" fmla="*/ 18 h 42"/>
              <a:gd name="T92" fmla="*/ 24 w 177"/>
              <a:gd name="T93" fmla="*/ 21 h 42"/>
              <a:gd name="T94" fmla="*/ 27 w 177"/>
              <a:gd name="T95" fmla="*/ 21 h 42"/>
              <a:gd name="T96" fmla="*/ 29 w 177"/>
              <a:gd name="T97" fmla="*/ 21 h 42"/>
              <a:gd name="T98" fmla="*/ 29 w 177"/>
              <a:gd name="T99" fmla="*/ 21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7" h="42">
                <a:moveTo>
                  <a:pt x="29" y="21"/>
                </a:moveTo>
                <a:lnTo>
                  <a:pt x="32" y="21"/>
                </a:lnTo>
                <a:lnTo>
                  <a:pt x="34" y="18"/>
                </a:lnTo>
                <a:lnTo>
                  <a:pt x="41" y="18"/>
                </a:lnTo>
                <a:lnTo>
                  <a:pt x="49" y="18"/>
                </a:lnTo>
                <a:lnTo>
                  <a:pt x="61" y="15"/>
                </a:lnTo>
                <a:lnTo>
                  <a:pt x="73" y="12"/>
                </a:lnTo>
                <a:lnTo>
                  <a:pt x="87" y="12"/>
                </a:lnTo>
                <a:lnTo>
                  <a:pt x="104" y="9"/>
                </a:lnTo>
                <a:lnTo>
                  <a:pt x="121" y="6"/>
                </a:lnTo>
                <a:lnTo>
                  <a:pt x="136" y="3"/>
                </a:lnTo>
                <a:lnTo>
                  <a:pt x="148" y="3"/>
                </a:lnTo>
                <a:lnTo>
                  <a:pt x="157" y="0"/>
                </a:lnTo>
                <a:lnTo>
                  <a:pt x="165" y="0"/>
                </a:lnTo>
                <a:lnTo>
                  <a:pt x="170" y="0"/>
                </a:lnTo>
                <a:lnTo>
                  <a:pt x="174" y="0"/>
                </a:lnTo>
                <a:lnTo>
                  <a:pt x="177" y="0"/>
                </a:lnTo>
                <a:lnTo>
                  <a:pt x="174" y="3"/>
                </a:lnTo>
                <a:lnTo>
                  <a:pt x="172" y="3"/>
                </a:lnTo>
                <a:lnTo>
                  <a:pt x="167" y="6"/>
                </a:lnTo>
                <a:lnTo>
                  <a:pt x="157" y="9"/>
                </a:lnTo>
                <a:lnTo>
                  <a:pt x="148" y="12"/>
                </a:lnTo>
                <a:lnTo>
                  <a:pt x="136" y="15"/>
                </a:lnTo>
                <a:lnTo>
                  <a:pt x="121" y="21"/>
                </a:lnTo>
                <a:lnTo>
                  <a:pt x="107" y="24"/>
                </a:lnTo>
                <a:lnTo>
                  <a:pt x="90" y="30"/>
                </a:lnTo>
                <a:lnTo>
                  <a:pt x="75" y="33"/>
                </a:lnTo>
                <a:lnTo>
                  <a:pt x="61" y="36"/>
                </a:lnTo>
                <a:lnTo>
                  <a:pt x="51" y="39"/>
                </a:lnTo>
                <a:lnTo>
                  <a:pt x="41" y="39"/>
                </a:lnTo>
                <a:lnTo>
                  <a:pt x="37" y="42"/>
                </a:lnTo>
                <a:lnTo>
                  <a:pt x="32" y="42"/>
                </a:lnTo>
                <a:lnTo>
                  <a:pt x="29" y="42"/>
                </a:lnTo>
                <a:lnTo>
                  <a:pt x="24" y="42"/>
                </a:lnTo>
                <a:lnTo>
                  <a:pt x="20" y="39"/>
                </a:lnTo>
                <a:lnTo>
                  <a:pt x="17" y="39"/>
                </a:lnTo>
                <a:lnTo>
                  <a:pt x="12" y="36"/>
                </a:lnTo>
                <a:lnTo>
                  <a:pt x="8" y="33"/>
                </a:lnTo>
                <a:lnTo>
                  <a:pt x="5" y="30"/>
                </a:lnTo>
                <a:lnTo>
                  <a:pt x="3" y="27"/>
                </a:lnTo>
                <a:lnTo>
                  <a:pt x="0" y="21"/>
                </a:lnTo>
                <a:lnTo>
                  <a:pt x="3" y="21"/>
                </a:lnTo>
                <a:lnTo>
                  <a:pt x="5" y="18"/>
                </a:lnTo>
                <a:lnTo>
                  <a:pt x="8" y="18"/>
                </a:lnTo>
                <a:lnTo>
                  <a:pt x="15" y="18"/>
                </a:lnTo>
                <a:lnTo>
                  <a:pt x="20" y="18"/>
                </a:lnTo>
                <a:lnTo>
                  <a:pt x="24" y="21"/>
                </a:lnTo>
                <a:lnTo>
                  <a:pt x="27" y="21"/>
                </a:lnTo>
                <a:lnTo>
                  <a:pt x="29" y="21"/>
                </a:lnTo>
                <a:lnTo>
                  <a:pt x="29" y="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" name="Freeform 138"/>
          <p:cNvSpPr>
            <a:spLocks/>
          </p:cNvSpPr>
          <p:nvPr/>
        </p:nvSpPr>
        <p:spPr bwMode="auto">
          <a:xfrm>
            <a:off x="5586095" y="1397032"/>
            <a:ext cx="68748" cy="821918"/>
          </a:xfrm>
          <a:custGeom>
            <a:avLst/>
            <a:gdLst>
              <a:gd name="T0" fmla="*/ 5 w 12"/>
              <a:gd name="T1" fmla="*/ 82 h 82"/>
              <a:gd name="T2" fmla="*/ 0 w 12"/>
              <a:gd name="T3" fmla="*/ 82 h 82"/>
              <a:gd name="T4" fmla="*/ 0 w 12"/>
              <a:gd name="T5" fmla="*/ 0 h 82"/>
              <a:gd name="T6" fmla="*/ 7 w 12"/>
              <a:gd name="T7" fmla="*/ 5 h 82"/>
              <a:gd name="T8" fmla="*/ 9 w 12"/>
              <a:gd name="T9" fmla="*/ 8 h 82"/>
              <a:gd name="T10" fmla="*/ 12 w 12"/>
              <a:gd name="T11" fmla="*/ 11 h 82"/>
              <a:gd name="T12" fmla="*/ 12 w 12"/>
              <a:gd name="T13" fmla="*/ 11 h 82"/>
              <a:gd name="T14" fmla="*/ 12 w 12"/>
              <a:gd name="T15" fmla="*/ 14 h 82"/>
              <a:gd name="T16" fmla="*/ 12 w 12"/>
              <a:gd name="T17" fmla="*/ 17 h 82"/>
              <a:gd name="T18" fmla="*/ 9 w 12"/>
              <a:gd name="T19" fmla="*/ 26 h 82"/>
              <a:gd name="T20" fmla="*/ 9 w 12"/>
              <a:gd name="T21" fmla="*/ 35 h 82"/>
              <a:gd name="T22" fmla="*/ 7 w 12"/>
              <a:gd name="T23" fmla="*/ 47 h 82"/>
              <a:gd name="T24" fmla="*/ 7 w 12"/>
              <a:gd name="T25" fmla="*/ 59 h 82"/>
              <a:gd name="T26" fmla="*/ 7 w 12"/>
              <a:gd name="T27" fmla="*/ 70 h 82"/>
              <a:gd name="T28" fmla="*/ 5 w 12"/>
              <a:gd name="T29" fmla="*/ 82 h 82"/>
              <a:gd name="T30" fmla="*/ 5 w 12"/>
              <a:gd name="T31" fmla="*/ 8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2" h="82">
                <a:moveTo>
                  <a:pt x="5" y="82"/>
                </a:moveTo>
                <a:lnTo>
                  <a:pt x="0" y="82"/>
                </a:lnTo>
                <a:lnTo>
                  <a:pt x="0" y="0"/>
                </a:lnTo>
                <a:lnTo>
                  <a:pt x="7" y="5"/>
                </a:lnTo>
                <a:lnTo>
                  <a:pt x="9" y="8"/>
                </a:lnTo>
                <a:lnTo>
                  <a:pt x="12" y="11"/>
                </a:lnTo>
                <a:lnTo>
                  <a:pt x="12" y="11"/>
                </a:lnTo>
                <a:lnTo>
                  <a:pt x="12" y="14"/>
                </a:lnTo>
                <a:lnTo>
                  <a:pt x="12" y="17"/>
                </a:lnTo>
                <a:lnTo>
                  <a:pt x="9" y="26"/>
                </a:lnTo>
                <a:lnTo>
                  <a:pt x="9" y="35"/>
                </a:lnTo>
                <a:lnTo>
                  <a:pt x="7" y="47"/>
                </a:lnTo>
                <a:lnTo>
                  <a:pt x="7" y="59"/>
                </a:lnTo>
                <a:lnTo>
                  <a:pt x="7" y="70"/>
                </a:lnTo>
                <a:lnTo>
                  <a:pt x="5" y="82"/>
                </a:lnTo>
                <a:lnTo>
                  <a:pt x="5" y="8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" name="Freeform 139"/>
          <p:cNvSpPr>
            <a:spLocks/>
          </p:cNvSpPr>
          <p:nvPr/>
        </p:nvSpPr>
        <p:spPr bwMode="auto">
          <a:xfrm>
            <a:off x="5568909" y="1627573"/>
            <a:ext cx="406762" cy="210495"/>
          </a:xfrm>
          <a:custGeom>
            <a:avLst/>
            <a:gdLst>
              <a:gd name="T0" fmla="*/ 0 w 71"/>
              <a:gd name="T1" fmla="*/ 6 h 21"/>
              <a:gd name="T2" fmla="*/ 10 w 71"/>
              <a:gd name="T3" fmla="*/ 6 h 21"/>
              <a:gd name="T4" fmla="*/ 17 w 71"/>
              <a:gd name="T5" fmla="*/ 6 h 21"/>
              <a:gd name="T6" fmla="*/ 25 w 71"/>
              <a:gd name="T7" fmla="*/ 3 h 21"/>
              <a:gd name="T8" fmla="*/ 32 w 71"/>
              <a:gd name="T9" fmla="*/ 3 h 21"/>
              <a:gd name="T10" fmla="*/ 34 w 71"/>
              <a:gd name="T11" fmla="*/ 3 h 21"/>
              <a:gd name="T12" fmla="*/ 41 w 71"/>
              <a:gd name="T13" fmla="*/ 0 h 21"/>
              <a:gd name="T14" fmla="*/ 49 w 71"/>
              <a:gd name="T15" fmla="*/ 0 h 21"/>
              <a:gd name="T16" fmla="*/ 54 w 71"/>
              <a:gd name="T17" fmla="*/ 0 h 21"/>
              <a:gd name="T18" fmla="*/ 61 w 71"/>
              <a:gd name="T19" fmla="*/ 0 h 21"/>
              <a:gd name="T20" fmla="*/ 66 w 71"/>
              <a:gd name="T21" fmla="*/ 3 h 21"/>
              <a:gd name="T22" fmla="*/ 68 w 71"/>
              <a:gd name="T23" fmla="*/ 3 h 21"/>
              <a:gd name="T24" fmla="*/ 71 w 71"/>
              <a:gd name="T25" fmla="*/ 6 h 21"/>
              <a:gd name="T26" fmla="*/ 71 w 71"/>
              <a:gd name="T27" fmla="*/ 6 h 21"/>
              <a:gd name="T28" fmla="*/ 71 w 71"/>
              <a:gd name="T29" fmla="*/ 9 h 21"/>
              <a:gd name="T30" fmla="*/ 68 w 71"/>
              <a:gd name="T31" fmla="*/ 9 h 21"/>
              <a:gd name="T32" fmla="*/ 68 w 71"/>
              <a:gd name="T33" fmla="*/ 12 h 21"/>
              <a:gd name="T34" fmla="*/ 63 w 71"/>
              <a:gd name="T35" fmla="*/ 12 h 21"/>
              <a:gd name="T36" fmla="*/ 61 w 71"/>
              <a:gd name="T37" fmla="*/ 12 h 21"/>
              <a:gd name="T38" fmla="*/ 56 w 71"/>
              <a:gd name="T39" fmla="*/ 15 h 21"/>
              <a:gd name="T40" fmla="*/ 49 w 71"/>
              <a:gd name="T41" fmla="*/ 15 h 21"/>
              <a:gd name="T42" fmla="*/ 37 w 71"/>
              <a:gd name="T43" fmla="*/ 18 h 21"/>
              <a:gd name="T44" fmla="*/ 22 w 71"/>
              <a:gd name="T45" fmla="*/ 18 h 21"/>
              <a:gd name="T46" fmla="*/ 12 w 71"/>
              <a:gd name="T47" fmla="*/ 21 h 21"/>
              <a:gd name="T48" fmla="*/ 0 w 71"/>
              <a:gd name="T49" fmla="*/ 21 h 21"/>
              <a:gd name="T50" fmla="*/ 0 w 71"/>
              <a:gd name="T51" fmla="*/ 6 h 21"/>
              <a:gd name="T52" fmla="*/ 0 w 71"/>
              <a:gd name="T53" fmla="*/ 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71" h="21">
                <a:moveTo>
                  <a:pt x="0" y="6"/>
                </a:moveTo>
                <a:lnTo>
                  <a:pt x="10" y="6"/>
                </a:lnTo>
                <a:lnTo>
                  <a:pt x="17" y="6"/>
                </a:lnTo>
                <a:lnTo>
                  <a:pt x="25" y="3"/>
                </a:lnTo>
                <a:lnTo>
                  <a:pt x="32" y="3"/>
                </a:lnTo>
                <a:lnTo>
                  <a:pt x="34" y="3"/>
                </a:lnTo>
                <a:lnTo>
                  <a:pt x="41" y="0"/>
                </a:lnTo>
                <a:lnTo>
                  <a:pt x="49" y="0"/>
                </a:lnTo>
                <a:lnTo>
                  <a:pt x="54" y="0"/>
                </a:lnTo>
                <a:lnTo>
                  <a:pt x="61" y="0"/>
                </a:lnTo>
                <a:lnTo>
                  <a:pt x="66" y="3"/>
                </a:lnTo>
                <a:lnTo>
                  <a:pt x="68" y="3"/>
                </a:lnTo>
                <a:lnTo>
                  <a:pt x="71" y="6"/>
                </a:lnTo>
                <a:lnTo>
                  <a:pt x="71" y="6"/>
                </a:lnTo>
                <a:lnTo>
                  <a:pt x="71" y="9"/>
                </a:lnTo>
                <a:lnTo>
                  <a:pt x="68" y="9"/>
                </a:lnTo>
                <a:lnTo>
                  <a:pt x="68" y="12"/>
                </a:lnTo>
                <a:lnTo>
                  <a:pt x="63" y="12"/>
                </a:lnTo>
                <a:lnTo>
                  <a:pt x="61" y="12"/>
                </a:lnTo>
                <a:lnTo>
                  <a:pt x="56" y="15"/>
                </a:lnTo>
                <a:lnTo>
                  <a:pt x="49" y="15"/>
                </a:lnTo>
                <a:lnTo>
                  <a:pt x="37" y="18"/>
                </a:lnTo>
                <a:lnTo>
                  <a:pt x="22" y="18"/>
                </a:lnTo>
                <a:lnTo>
                  <a:pt x="12" y="21"/>
                </a:lnTo>
                <a:lnTo>
                  <a:pt x="0" y="21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" name="Freeform 140"/>
          <p:cNvSpPr>
            <a:spLocks/>
          </p:cNvSpPr>
          <p:nvPr/>
        </p:nvSpPr>
        <p:spPr bwMode="auto">
          <a:xfrm>
            <a:off x="6222017" y="655301"/>
            <a:ext cx="773418" cy="972272"/>
          </a:xfrm>
          <a:custGeom>
            <a:avLst/>
            <a:gdLst>
              <a:gd name="T0" fmla="*/ 82 w 135"/>
              <a:gd name="T1" fmla="*/ 50 h 97"/>
              <a:gd name="T2" fmla="*/ 85 w 135"/>
              <a:gd name="T3" fmla="*/ 32 h 97"/>
              <a:gd name="T4" fmla="*/ 85 w 135"/>
              <a:gd name="T5" fmla="*/ 23 h 97"/>
              <a:gd name="T6" fmla="*/ 85 w 135"/>
              <a:gd name="T7" fmla="*/ 20 h 97"/>
              <a:gd name="T8" fmla="*/ 82 w 135"/>
              <a:gd name="T9" fmla="*/ 17 h 97"/>
              <a:gd name="T10" fmla="*/ 80 w 135"/>
              <a:gd name="T11" fmla="*/ 17 h 97"/>
              <a:gd name="T12" fmla="*/ 70 w 135"/>
              <a:gd name="T13" fmla="*/ 17 h 97"/>
              <a:gd name="T14" fmla="*/ 56 w 135"/>
              <a:gd name="T15" fmla="*/ 17 h 97"/>
              <a:gd name="T16" fmla="*/ 44 w 135"/>
              <a:gd name="T17" fmla="*/ 20 h 97"/>
              <a:gd name="T18" fmla="*/ 27 w 135"/>
              <a:gd name="T19" fmla="*/ 20 h 97"/>
              <a:gd name="T20" fmla="*/ 10 w 135"/>
              <a:gd name="T21" fmla="*/ 20 h 97"/>
              <a:gd name="T22" fmla="*/ 0 w 135"/>
              <a:gd name="T23" fmla="*/ 9 h 97"/>
              <a:gd name="T24" fmla="*/ 36 w 135"/>
              <a:gd name="T25" fmla="*/ 6 h 97"/>
              <a:gd name="T26" fmla="*/ 51 w 135"/>
              <a:gd name="T27" fmla="*/ 6 h 97"/>
              <a:gd name="T28" fmla="*/ 63 w 135"/>
              <a:gd name="T29" fmla="*/ 3 h 97"/>
              <a:gd name="T30" fmla="*/ 80 w 135"/>
              <a:gd name="T31" fmla="*/ 0 h 97"/>
              <a:gd name="T32" fmla="*/ 92 w 135"/>
              <a:gd name="T33" fmla="*/ 0 h 97"/>
              <a:gd name="T34" fmla="*/ 102 w 135"/>
              <a:gd name="T35" fmla="*/ 3 h 97"/>
              <a:gd name="T36" fmla="*/ 116 w 135"/>
              <a:gd name="T37" fmla="*/ 6 h 97"/>
              <a:gd name="T38" fmla="*/ 128 w 135"/>
              <a:gd name="T39" fmla="*/ 12 h 97"/>
              <a:gd name="T40" fmla="*/ 133 w 135"/>
              <a:gd name="T41" fmla="*/ 17 h 97"/>
              <a:gd name="T42" fmla="*/ 133 w 135"/>
              <a:gd name="T43" fmla="*/ 20 h 97"/>
              <a:gd name="T44" fmla="*/ 131 w 135"/>
              <a:gd name="T45" fmla="*/ 23 h 97"/>
              <a:gd name="T46" fmla="*/ 126 w 135"/>
              <a:gd name="T47" fmla="*/ 26 h 97"/>
              <a:gd name="T48" fmla="*/ 121 w 135"/>
              <a:gd name="T49" fmla="*/ 35 h 97"/>
              <a:gd name="T50" fmla="*/ 116 w 135"/>
              <a:gd name="T51" fmla="*/ 44 h 97"/>
              <a:gd name="T52" fmla="*/ 114 w 135"/>
              <a:gd name="T53" fmla="*/ 59 h 97"/>
              <a:gd name="T54" fmla="*/ 109 w 135"/>
              <a:gd name="T55" fmla="*/ 74 h 97"/>
              <a:gd name="T56" fmla="*/ 99 w 135"/>
              <a:gd name="T57" fmla="*/ 91 h 97"/>
              <a:gd name="T58" fmla="*/ 92 w 135"/>
              <a:gd name="T59" fmla="*/ 97 h 97"/>
              <a:gd name="T60" fmla="*/ 85 w 135"/>
              <a:gd name="T61" fmla="*/ 97 h 97"/>
              <a:gd name="T62" fmla="*/ 77 w 135"/>
              <a:gd name="T63" fmla="*/ 94 h 97"/>
              <a:gd name="T64" fmla="*/ 75 w 135"/>
              <a:gd name="T65" fmla="*/ 91 h 97"/>
              <a:gd name="T66" fmla="*/ 75 w 135"/>
              <a:gd name="T67" fmla="*/ 88 h 97"/>
              <a:gd name="T68" fmla="*/ 75 w 135"/>
              <a:gd name="T69" fmla="*/ 79 h 97"/>
              <a:gd name="T70" fmla="*/ 77 w 135"/>
              <a:gd name="T71" fmla="*/ 71 h 97"/>
              <a:gd name="T72" fmla="*/ 77 w 135"/>
              <a:gd name="T73" fmla="*/ 65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35" h="97">
                <a:moveTo>
                  <a:pt x="77" y="65"/>
                </a:moveTo>
                <a:lnTo>
                  <a:pt x="82" y="50"/>
                </a:lnTo>
                <a:lnTo>
                  <a:pt x="85" y="41"/>
                </a:lnTo>
                <a:lnTo>
                  <a:pt x="85" y="32"/>
                </a:lnTo>
                <a:lnTo>
                  <a:pt x="85" y="29"/>
                </a:lnTo>
                <a:lnTo>
                  <a:pt x="85" y="23"/>
                </a:lnTo>
                <a:lnTo>
                  <a:pt x="85" y="20"/>
                </a:lnTo>
                <a:lnTo>
                  <a:pt x="85" y="20"/>
                </a:lnTo>
                <a:lnTo>
                  <a:pt x="85" y="17"/>
                </a:lnTo>
                <a:lnTo>
                  <a:pt x="82" y="17"/>
                </a:lnTo>
                <a:lnTo>
                  <a:pt x="82" y="17"/>
                </a:lnTo>
                <a:lnTo>
                  <a:pt x="80" y="17"/>
                </a:lnTo>
                <a:lnTo>
                  <a:pt x="75" y="17"/>
                </a:lnTo>
                <a:lnTo>
                  <a:pt x="70" y="17"/>
                </a:lnTo>
                <a:lnTo>
                  <a:pt x="60" y="17"/>
                </a:lnTo>
                <a:lnTo>
                  <a:pt x="56" y="17"/>
                </a:lnTo>
                <a:lnTo>
                  <a:pt x="48" y="20"/>
                </a:lnTo>
                <a:lnTo>
                  <a:pt x="44" y="20"/>
                </a:lnTo>
                <a:lnTo>
                  <a:pt x="36" y="20"/>
                </a:lnTo>
                <a:lnTo>
                  <a:pt x="27" y="20"/>
                </a:lnTo>
                <a:lnTo>
                  <a:pt x="19" y="20"/>
                </a:lnTo>
                <a:lnTo>
                  <a:pt x="10" y="20"/>
                </a:lnTo>
                <a:lnTo>
                  <a:pt x="0" y="20"/>
                </a:lnTo>
                <a:lnTo>
                  <a:pt x="0" y="9"/>
                </a:lnTo>
                <a:lnTo>
                  <a:pt x="19" y="6"/>
                </a:lnTo>
                <a:lnTo>
                  <a:pt x="36" y="6"/>
                </a:lnTo>
                <a:lnTo>
                  <a:pt x="44" y="6"/>
                </a:lnTo>
                <a:lnTo>
                  <a:pt x="51" y="6"/>
                </a:lnTo>
                <a:lnTo>
                  <a:pt x="58" y="3"/>
                </a:lnTo>
                <a:lnTo>
                  <a:pt x="63" y="3"/>
                </a:lnTo>
                <a:lnTo>
                  <a:pt x="73" y="3"/>
                </a:lnTo>
                <a:lnTo>
                  <a:pt x="80" y="0"/>
                </a:lnTo>
                <a:lnTo>
                  <a:pt x="87" y="0"/>
                </a:lnTo>
                <a:lnTo>
                  <a:pt x="92" y="0"/>
                </a:lnTo>
                <a:lnTo>
                  <a:pt x="97" y="0"/>
                </a:lnTo>
                <a:lnTo>
                  <a:pt x="102" y="3"/>
                </a:lnTo>
                <a:lnTo>
                  <a:pt x="109" y="3"/>
                </a:lnTo>
                <a:lnTo>
                  <a:pt x="116" y="6"/>
                </a:lnTo>
                <a:lnTo>
                  <a:pt x="123" y="9"/>
                </a:lnTo>
                <a:lnTo>
                  <a:pt x="128" y="12"/>
                </a:lnTo>
                <a:lnTo>
                  <a:pt x="131" y="15"/>
                </a:lnTo>
                <a:lnTo>
                  <a:pt x="133" y="17"/>
                </a:lnTo>
                <a:lnTo>
                  <a:pt x="135" y="17"/>
                </a:lnTo>
                <a:lnTo>
                  <a:pt x="133" y="20"/>
                </a:lnTo>
                <a:lnTo>
                  <a:pt x="133" y="20"/>
                </a:lnTo>
                <a:lnTo>
                  <a:pt x="131" y="23"/>
                </a:lnTo>
                <a:lnTo>
                  <a:pt x="128" y="23"/>
                </a:lnTo>
                <a:lnTo>
                  <a:pt x="126" y="26"/>
                </a:lnTo>
                <a:lnTo>
                  <a:pt x="123" y="29"/>
                </a:lnTo>
                <a:lnTo>
                  <a:pt x="121" y="35"/>
                </a:lnTo>
                <a:lnTo>
                  <a:pt x="119" y="38"/>
                </a:lnTo>
                <a:lnTo>
                  <a:pt x="116" y="44"/>
                </a:lnTo>
                <a:lnTo>
                  <a:pt x="116" y="50"/>
                </a:lnTo>
                <a:lnTo>
                  <a:pt x="114" y="59"/>
                </a:lnTo>
                <a:lnTo>
                  <a:pt x="111" y="65"/>
                </a:lnTo>
                <a:lnTo>
                  <a:pt x="109" y="74"/>
                </a:lnTo>
                <a:lnTo>
                  <a:pt x="102" y="85"/>
                </a:lnTo>
                <a:lnTo>
                  <a:pt x="99" y="91"/>
                </a:lnTo>
                <a:lnTo>
                  <a:pt x="94" y="94"/>
                </a:lnTo>
                <a:lnTo>
                  <a:pt x="92" y="97"/>
                </a:lnTo>
                <a:lnTo>
                  <a:pt x="87" y="97"/>
                </a:lnTo>
                <a:lnTo>
                  <a:pt x="85" y="97"/>
                </a:lnTo>
                <a:lnTo>
                  <a:pt x="80" y="97"/>
                </a:lnTo>
                <a:lnTo>
                  <a:pt x="77" y="94"/>
                </a:lnTo>
                <a:lnTo>
                  <a:pt x="77" y="94"/>
                </a:lnTo>
                <a:lnTo>
                  <a:pt x="75" y="91"/>
                </a:lnTo>
                <a:lnTo>
                  <a:pt x="75" y="91"/>
                </a:lnTo>
                <a:lnTo>
                  <a:pt x="75" y="88"/>
                </a:lnTo>
                <a:lnTo>
                  <a:pt x="75" y="85"/>
                </a:lnTo>
                <a:lnTo>
                  <a:pt x="75" y="79"/>
                </a:lnTo>
                <a:lnTo>
                  <a:pt x="75" y="76"/>
                </a:lnTo>
                <a:lnTo>
                  <a:pt x="77" y="71"/>
                </a:lnTo>
                <a:lnTo>
                  <a:pt x="77" y="65"/>
                </a:lnTo>
                <a:lnTo>
                  <a:pt x="77" y="6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" name="Freeform 141"/>
          <p:cNvSpPr>
            <a:spLocks/>
          </p:cNvSpPr>
          <p:nvPr/>
        </p:nvSpPr>
        <p:spPr bwMode="auto">
          <a:xfrm>
            <a:off x="5792339" y="1868134"/>
            <a:ext cx="664566" cy="621450"/>
          </a:xfrm>
          <a:custGeom>
            <a:avLst/>
            <a:gdLst>
              <a:gd name="T0" fmla="*/ 90 w 116"/>
              <a:gd name="T1" fmla="*/ 0 h 62"/>
              <a:gd name="T2" fmla="*/ 92 w 116"/>
              <a:gd name="T3" fmla="*/ 0 h 62"/>
              <a:gd name="T4" fmla="*/ 94 w 116"/>
              <a:gd name="T5" fmla="*/ 0 h 62"/>
              <a:gd name="T6" fmla="*/ 99 w 116"/>
              <a:gd name="T7" fmla="*/ 0 h 62"/>
              <a:gd name="T8" fmla="*/ 106 w 116"/>
              <a:gd name="T9" fmla="*/ 3 h 62"/>
              <a:gd name="T10" fmla="*/ 109 w 116"/>
              <a:gd name="T11" fmla="*/ 3 h 62"/>
              <a:gd name="T12" fmla="*/ 111 w 116"/>
              <a:gd name="T13" fmla="*/ 6 h 62"/>
              <a:gd name="T14" fmla="*/ 114 w 116"/>
              <a:gd name="T15" fmla="*/ 6 h 62"/>
              <a:gd name="T16" fmla="*/ 114 w 116"/>
              <a:gd name="T17" fmla="*/ 9 h 62"/>
              <a:gd name="T18" fmla="*/ 116 w 116"/>
              <a:gd name="T19" fmla="*/ 12 h 62"/>
              <a:gd name="T20" fmla="*/ 114 w 116"/>
              <a:gd name="T21" fmla="*/ 14 h 62"/>
              <a:gd name="T22" fmla="*/ 114 w 116"/>
              <a:gd name="T23" fmla="*/ 14 h 62"/>
              <a:gd name="T24" fmla="*/ 111 w 116"/>
              <a:gd name="T25" fmla="*/ 17 h 62"/>
              <a:gd name="T26" fmla="*/ 109 w 116"/>
              <a:gd name="T27" fmla="*/ 17 h 62"/>
              <a:gd name="T28" fmla="*/ 106 w 116"/>
              <a:gd name="T29" fmla="*/ 20 h 62"/>
              <a:gd name="T30" fmla="*/ 99 w 116"/>
              <a:gd name="T31" fmla="*/ 26 h 62"/>
              <a:gd name="T32" fmla="*/ 92 w 116"/>
              <a:gd name="T33" fmla="*/ 32 h 62"/>
              <a:gd name="T34" fmla="*/ 80 w 116"/>
              <a:gd name="T35" fmla="*/ 38 h 62"/>
              <a:gd name="T36" fmla="*/ 68 w 116"/>
              <a:gd name="T37" fmla="*/ 44 h 62"/>
              <a:gd name="T38" fmla="*/ 53 w 116"/>
              <a:gd name="T39" fmla="*/ 50 h 62"/>
              <a:gd name="T40" fmla="*/ 39 w 116"/>
              <a:gd name="T41" fmla="*/ 56 h 62"/>
              <a:gd name="T42" fmla="*/ 29 w 116"/>
              <a:gd name="T43" fmla="*/ 56 h 62"/>
              <a:gd name="T44" fmla="*/ 22 w 116"/>
              <a:gd name="T45" fmla="*/ 59 h 62"/>
              <a:gd name="T46" fmla="*/ 17 w 116"/>
              <a:gd name="T47" fmla="*/ 62 h 62"/>
              <a:gd name="T48" fmla="*/ 12 w 116"/>
              <a:gd name="T49" fmla="*/ 62 h 62"/>
              <a:gd name="T50" fmla="*/ 7 w 116"/>
              <a:gd name="T51" fmla="*/ 62 h 62"/>
              <a:gd name="T52" fmla="*/ 5 w 116"/>
              <a:gd name="T53" fmla="*/ 62 h 62"/>
              <a:gd name="T54" fmla="*/ 2 w 116"/>
              <a:gd name="T55" fmla="*/ 62 h 62"/>
              <a:gd name="T56" fmla="*/ 0 w 116"/>
              <a:gd name="T57" fmla="*/ 62 h 62"/>
              <a:gd name="T58" fmla="*/ 0 w 116"/>
              <a:gd name="T59" fmla="*/ 59 h 62"/>
              <a:gd name="T60" fmla="*/ 2 w 116"/>
              <a:gd name="T61" fmla="*/ 59 h 62"/>
              <a:gd name="T62" fmla="*/ 2 w 116"/>
              <a:gd name="T63" fmla="*/ 56 h 62"/>
              <a:gd name="T64" fmla="*/ 5 w 116"/>
              <a:gd name="T65" fmla="*/ 56 h 62"/>
              <a:gd name="T66" fmla="*/ 10 w 116"/>
              <a:gd name="T67" fmla="*/ 53 h 62"/>
              <a:gd name="T68" fmla="*/ 15 w 116"/>
              <a:gd name="T69" fmla="*/ 50 h 62"/>
              <a:gd name="T70" fmla="*/ 19 w 116"/>
              <a:gd name="T71" fmla="*/ 47 h 62"/>
              <a:gd name="T72" fmla="*/ 27 w 116"/>
              <a:gd name="T73" fmla="*/ 44 h 62"/>
              <a:gd name="T74" fmla="*/ 39 w 116"/>
              <a:gd name="T75" fmla="*/ 38 h 62"/>
              <a:gd name="T76" fmla="*/ 51 w 116"/>
              <a:gd name="T77" fmla="*/ 35 h 62"/>
              <a:gd name="T78" fmla="*/ 61 w 116"/>
              <a:gd name="T79" fmla="*/ 29 h 62"/>
              <a:gd name="T80" fmla="*/ 68 w 116"/>
              <a:gd name="T81" fmla="*/ 23 h 62"/>
              <a:gd name="T82" fmla="*/ 73 w 116"/>
              <a:gd name="T83" fmla="*/ 17 h 62"/>
              <a:gd name="T84" fmla="*/ 77 w 116"/>
              <a:gd name="T85" fmla="*/ 14 h 62"/>
              <a:gd name="T86" fmla="*/ 80 w 116"/>
              <a:gd name="T87" fmla="*/ 12 h 62"/>
              <a:gd name="T88" fmla="*/ 82 w 116"/>
              <a:gd name="T89" fmla="*/ 9 h 62"/>
              <a:gd name="T90" fmla="*/ 85 w 116"/>
              <a:gd name="T91" fmla="*/ 3 h 62"/>
              <a:gd name="T92" fmla="*/ 87 w 116"/>
              <a:gd name="T93" fmla="*/ 3 h 62"/>
              <a:gd name="T94" fmla="*/ 90 w 116"/>
              <a:gd name="T95" fmla="*/ 0 h 62"/>
              <a:gd name="T96" fmla="*/ 90 w 116"/>
              <a:gd name="T97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6" h="62">
                <a:moveTo>
                  <a:pt x="90" y="0"/>
                </a:moveTo>
                <a:lnTo>
                  <a:pt x="92" y="0"/>
                </a:lnTo>
                <a:lnTo>
                  <a:pt x="94" y="0"/>
                </a:lnTo>
                <a:lnTo>
                  <a:pt x="99" y="0"/>
                </a:lnTo>
                <a:lnTo>
                  <a:pt x="106" y="3"/>
                </a:lnTo>
                <a:lnTo>
                  <a:pt x="109" y="3"/>
                </a:lnTo>
                <a:lnTo>
                  <a:pt x="111" y="6"/>
                </a:lnTo>
                <a:lnTo>
                  <a:pt x="114" y="6"/>
                </a:lnTo>
                <a:lnTo>
                  <a:pt x="114" y="9"/>
                </a:lnTo>
                <a:lnTo>
                  <a:pt x="116" y="12"/>
                </a:lnTo>
                <a:lnTo>
                  <a:pt x="114" y="14"/>
                </a:lnTo>
                <a:lnTo>
                  <a:pt x="114" y="14"/>
                </a:lnTo>
                <a:lnTo>
                  <a:pt x="111" y="17"/>
                </a:lnTo>
                <a:lnTo>
                  <a:pt x="109" y="17"/>
                </a:lnTo>
                <a:lnTo>
                  <a:pt x="106" y="20"/>
                </a:lnTo>
                <a:lnTo>
                  <a:pt x="99" y="26"/>
                </a:lnTo>
                <a:lnTo>
                  <a:pt x="92" y="32"/>
                </a:lnTo>
                <a:lnTo>
                  <a:pt x="80" y="38"/>
                </a:lnTo>
                <a:lnTo>
                  <a:pt x="68" y="44"/>
                </a:lnTo>
                <a:lnTo>
                  <a:pt x="53" y="50"/>
                </a:lnTo>
                <a:lnTo>
                  <a:pt x="39" y="56"/>
                </a:lnTo>
                <a:lnTo>
                  <a:pt x="29" y="56"/>
                </a:lnTo>
                <a:lnTo>
                  <a:pt x="22" y="59"/>
                </a:lnTo>
                <a:lnTo>
                  <a:pt x="17" y="62"/>
                </a:lnTo>
                <a:lnTo>
                  <a:pt x="12" y="62"/>
                </a:lnTo>
                <a:lnTo>
                  <a:pt x="7" y="62"/>
                </a:lnTo>
                <a:lnTo>
                  <a:pt x="5" y="62"/>
                </a:lnTo>
                <a:lnTo>
                  <a:pt x="2" y="62"/>
                </a:lnTo>
                <a:lnTo>
                  <a:pt x="0" y="62"/>
                </a:lnTo>
                <a:lnTo>
                  <a:pt x="0" y="59"/>
                </a:lnTo>
                <a:lnTo>
                  <a:pt x="2" y="59"/>
                </a:lnTo>
                <a:lnTo>
                  <a:pt x="2" y="56"/>
                </a:lnTo>
                <a:lnTo>
                  <a:pt x="5" y="56"/>
                </a:lnTo>
                <a:lnTo>
                  <a:pt x="10" y="53"/>
                </a:lnTo>
                <a:lnTo>
                  <a:pt x="15" y="50"/>
                </a:lnTo>
                <a:lnTo>
                  <a:pt x="19" y="47"/>
                </a:lnTo>
                <a:lnTo>
                  <a:pt x="27" y="44"/>
                </a:lnTo>
                <a:lnTo>
                  <a:pt x="39" y="38"/>
                </a:lnTo>
                <a:lnTo>
                  <a:pt x="51" y="35"/>
                </a:lnTo>
                <a:lnTo>
                  <a:pt x="61" y="29"/>
                </a:lnTo>
                <a:lnTo>
                  <a:pt x="68" y="23"/>
                </a:lnTo>
                <a:lnTo>
                  <a:pt x="73" y="17"/>
                </a:lnTo>
                <a:lnTo>
                  <a:pt x="77" y="14"/>
                </a:lnTo>
                <a:lnTo>
                  <a:pt x="80" y="12"/>
                </a:lnTo>
                <a:lnTo>
                  <a:pt x="82" y="9"/>
                </a:lnTo>
                <a:lnTo>
                  <a:pt x="85" y="3"/>
                </a:lnTo>
                <a:lnTo>
                  <a:pt x="87" y="3"/>
                </a:lnTo>
                <a:lnTo>
                  <a:pt x="90" y="0"/>
                </a:lnTo>
                <a:lnTo>
                  <a:pt x="9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3" name="Freeform 142"/>
          <p:cNvSpPr>
            <a:spLocks/>
          </p:cNvSpPr>
          <p:nvPr/>
        </p:nvSpPr>
        <p:spPr bwMode="auto">
          <a:xfrm>
            <a:off x="5849628" y="1567433"/>
            <a:ext cx="527069" cy="531243"/>
          </a:xfrm>
          <a:custGeom>
            <a:avLst/>
            <a:gdLst>
              <a:gd name="T0" fmla="*/ 53 w 92"/>
              <a:gd name="T1" fmla="*/ 9 h 53"/>
              <a:gd name="T2" fmla="*/ 53 w 92"/>
              <a:gd name="T3" fmla="*/ 6 h 53"/>
              <a:gd name="T4" fmla="*/ 53 w 92"/>
              <a:gd name="T5" fmla="*/ 6 h 53"/>
              <a:gd name="T6" fmla="*/ 55 w 92"/>
              <a:gd name="T7" fmla="*/ 3 h 53"/>
              <a:gd name="T8" fmla="*/ 58 w 92"/>
              <a:gd name="T9" fmla="*/ 3 h 53"/>
              <a:gd name="T10" fmla="*/ 63 w 92"/>
              <a:gd name="T11" fmla="*/ 0 h 53"/>
              <a:gd name="T12" fmla="*/ 65 w 92"/>
              <a:gd name="T13" fmla="*/ 0 h 53"/>
              <a:gd name="T14" fmla="*/ 70 w 92"/>
              <a:gd name="T15" fmla="*/ 3 h 53"/>
              <a:gd name="T16" fmla="*/ 77 w 92"/>
              <a:gd name="T17" fmla="*/ 3 h 53"/>
              <a:gd name="T18" fmla="*/ 82 w 92"/>
              <a:gd name="T19" fmla="*/ 6 h 53"/>
              <a:gd name="T20" fmla="*/ 87 w 92"/>
              <a:gd name="T21" fmla="*/ 9 h 53"/>
              <a:gd name="T22" fmla="*/ 89 w 92"/>
              <a:gd name="T23" fmla="*/ 12 h 53"/>
              <a:gd name="T24" fmla="*/ 92 w 92"/>
              <a:gd name="T25" fmla="*/ 15 h 53"/>
              <a:gd name="T26" fmla="*/ 92 w 92"/>
              <a:gd name="T27" fmla="*/ 15 h 53"/>
              <a:gd name="T28" fmla="*/ 92 w 92"/>
              <a:gd name="T29" fmla="*/ 18 h 53"/>
              <a:gd name="T30" fmla="*/ 89 w 92"/>
              <a:gd name="T31" fmla="*/ 18 h 53"/>
              <a:gd name="T32" fmla="*/ 89 w 92"/>
              <a:gd name="T33" fmla="*/ 21 h 53"/>
              <a:gd name="T34" fmla="*/ 84 w 92"/>
              <a:gd name="T35" fmla="*/ 21 h 53"/>
              <a:gd name="T36" fmla="*/ 82 w 92"/>
              <a:gd name="T37" fmla="*/ 24 h 53"/>
              <a:gd name="T38" fmla="*/ 75 w 92"/>
              <a:gd name="T39" fmla="*/ 30 h 53"/>
              <a:gd name="T40" fmla="*/ 63 w 92"/>
              <a:gd name="T41" fmla="*/ 36 h 53"/>
              <a:gd name="T42" fmla="*/ 53 w 92"/>
              <a:gd name="T43" fmla="*/ 39 h 53"/>
              <a:gd name="T44" fmla="*/ 41 w 92"/>
              <a:gd name="T45" fmla="*/ 44 h 53"/>
              <a:gd name="T46" fmla="*/ 29 w 92"/>
              <a:gd name="T47" fmla="*/ 47 h 53"/>
              <a:gd name="T48" fmla="*/ 19 w 92"/>
              <a:gd name="T49" fmla="*/ 50 h 53"/>
              <a:gd name="T50" fmla="*/ 14 w 92"/>
              <a:gd name="T51" fmla="*/ 50 h 53"/>
              <a:gd name="T52" fmla="*/ 9 w 92"/>
              <a:gd name="T53" fmla="*/ 53 h 53"/>
              <a:gd name="T54" fmla="*/ 7 w 92"/>
              <a:gd name="T55" fmla="*/ 53 h 53"/>
              <a:gd name="T56" fmla="*/ 2 w 92"/>
              <a:gd name="T57" fmla="*/ 53 h 53"/>
              <a:gd name="T58" fmla="*/ 2 w 92"/>
              <a:gd name="T59" fmla="*/ 53 h 53"/>
              <a:gd name="T60" fmla="*/ 0 w 92"/>
              <a:gd name="T61" fmla="*/ 53 h 53"/>
              <a:gd name="T62" fmla="*/ 0 w 92"/>
              <a:gd name="T63" fmla="*/ 50 h 53"/>
              <a:gd name="T64" fmla="*/ 0 w 92"/>
              <a:gd name="T65" fmla="*/ 50 h 53"/>
              <a:gd name="T66" fmla="*/ 2 w 92"/>
              <a:gd name="T67" fmla="*/ 50 h 53"/>
              <a:gd name="T68" fmla="*/ 2 w 92"/>
              <a:gd name="T69" fmla="*/ 47 h 53"/>
              <a:gd name="T70" fmla="*/ 5 w 92"/>
              <a:gd name="T71" fmla="*/ 44 h 53"/>
              <a:gd name="T72" fmla="*/ 9 w 92"/>
              <a:gd name="T73" fmla="*/ 44 h 53"/>
              <a:gd name="T74" fmla="*/ 12 w 92"/>
              <a:gd name="T75" fmla="*/ 42 h 53"/>
              <a:gd name="T76" fmla="*/ 17 w 92"/>
              <a:gd name="T77" fmla="*/ 39 h 53"/>
              <a:gd name="T78" fmla="*/ 26 w 92"/>
              <a:gd name="T79" fmla="*/ 33 h 53"/>
              <a:gd name="T80" fmla="*/ 34 w 92"/>
              <a:gd name="T81" fmla="*/ 30 h 53"/>
              <a:gd name="T82" fmla="*/ 41 w 92"/>
              <a:gd name="T83" fmla="*/ 24 h 53"/>
              <a:gd name="T84" fmla="*/ 46 w 92"/>
              <a:gd name="T85" fmla="*/ 21 h 53"/>
              <a:gd name="T86" fmla="*/ 51 w 92"/>
              <a:gd name="T87" fmla="*/ 15 h 53"/>
              <a:gd name="T88" fmla="*/ 53 w 92"/>
              <a:gd name="T89" fmla="*/ 12 h 53"/>
              <a:gd name="T90" fmla="*/ 53 w 92"/>
              <a:gd name="T91" fmla="*/ 9 h 53"/>
              <a:gd name="T92" fmla="*/ 53 w 92"/>
              <a:gd name="T93" fmla="*/ 9 h 53"/>
              <a:gd name="T94" fmla="*/ 53 w 92"/>
              <a:gd name="T95" fmla="*/ 9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2" h="53">
                <a:moveTo>
                  <a:pt x="53" y="9"/>
                </a:moveTo>
                <a:lnTo>
                  <a:pt x="53" y="6"/>
                </a:lnTo>
                <a:lnTo>
                  <a:pt x="53" y="6"/>
                </a:lnTo>
                <a:lnTo>
                  <a:pt x="55" y="3"/>
                </a:lnTo>
                <a:lnTo>
                  <a:pt x="58" y="3"/>
                </a:lnTo>
                <a:lnTo>
                  <a:pt x="63" y="0"/>
                </a:lnTo>
                <a:lnTo>
                  <a:pt x="65" y="0"/>
                </a:lnTo>
                <a:lnTo>
                  <a:pt x="70" y="3"/>
                </a:lnTo>
                <a:lnTo>
                  <a:pt x="77" y="3"/>
                </a:lnTo>
                <a:lnTo>
                  <a:pt x="82" y="6"/>
                </a:lnTo>
                <a:lnTo>
                  <a:pt x="87" y="9"/>
                </a:lnTo>
                <a:lnTo>
                  <a:pt x="89" y="12"/>
                </a:lnTo>
                <a:lnTo>
                  <a:pt x="92" y="15"/>
                </a:lnTo>
                <a:lnTo>
                  <a:pt x="92" y="15"/>
                </a:lnTo>
                <a:lnTo>
                  <a:pt x="92" y="18"/>
                </a:lnTo>
                <a:lnTo>
                  <a:pt x="89" y="18"/>
                </a:lnTo>
                <a:lnTo>
                  <a:pt x="89" y="21"/>
                </a:lnTo>
                <a:lnTo>
                  <a:pt x="84" y="21"/>
                </a:lnTo>
                <a:lnTo>
                  <a:pt x="82" y="24"/>
                </a:lnTo>
                <a:lnTo>
                  <a:pt x="75" y="30"/>
                </a:lnTo>
                <a:lnTo>
                  <a:pt x="63" y="36"/>
                </a:lnTo>
                <a:lnTo>
                  <a:pt x="53" y="39"/>
                </a:lnTo>
                <a:lnTo>
                  <a:pt x="41" y="44"/>
                </a:lnTo>
                <a:lnTo>
                  <a:pt x="29" y="47"/>
                </a:lnTo>
                <a:lnTo>
                  <a:pt x="19" y="50"/>
                </a:lnTo>
                <a:lnTo>
                  <a:pt x="14" y="50"/>
                </a:lnTo>
                <a:lnTo>
                  <a:pt x="9" y="53"/>
                </a:lnTo>
                <a:lnTo>
                  <a:pt x="7" y="53"/>
                </a:lnTo>
                <a:lnTo>
                  <a:pt x="2" y="53"/>
                </a:lnTo>
                <a:lnTo>
                  <a:pt x="2" y="53"/>
                </a:lnTo>
                <a:lnTo>
                  <a:pt x="0" y="53"/>
                </a:lnTo>
                <a:lnTo>
                  <a:pt x="0" y="50"/>
                </a:lnTo>
                <a:lnTo>
                  <a:pt x="0" y="50"/>
                </a:lnTo>
                <a:lnTo>
                  <a:pt x="2" y="50"/>
                </a:lnTo>
                <a:lnTo>
                  <a:pt x="2" y="47"/>
                </a:lnTo>
                <a:lnTo>
                  <a:pt x="5" y="44"/>
                </a:lnTo>
                <a:lnTo>
                  <a:pt x="9" y="44"/>
                </a:lnTo>
                <a:lnTo>
                  <a:pt x="12" y="42"/>
                </a:lnTo>
                <a:lnTo>
                  <a:pt x="17" y="39"/>
                </a:lnTo>
                <a:lnTo>
                  <a:pt x="26" y="33"/>
                </a:lnTo>
                <a:lnTo>
                  <a:pt x="34" y="30"/>
                </a:lnTo>
                <a:lnTo>
                  <a:pt x="41" y="24"/>
                </a:lnTo>
                <a:lnTo>
                  <a:pt x="46" y="21"/>
                </a:lnTo>
                <a:lnTo>
                  <a:pt x="51" y="15"/>
                </a:lnTo>
                <a:lnTo>
                  <a:pt x="53" y="12"/>
                </a:lnTo>
                <a:lnTo>
                  <a:pt x="53" y="9"/>
                </a:lnTo>
                <a:lnTo>
                  <a:pt x="53" y="9"/>
                </a:lnTo>
                <a:lnTo>
                  <a:pt x="53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" name="Freeform 144"/>
          <p:cNvSpPr>
            <a:spLocks/>
          </p:cNvSpPr>
          <p:nvPr/>
        </p:nvSpPr>
        <p:spPr bwMode="auto">
          <a:xfrm>
            <a:off x="8822897" y="831130"/>
            <a:ext cx="263535" cy="831944"/>
          </a:xfrm>
          <a:custGeom>
            <a:avLst/>
            <a:gdLst>
              <a:gd name="T0" fmla="*/ 3 w 46"/>
              <a:gd name="T1" fmla="*/ 9 h 83"/>
              <a:gd name="T2" fmla="*/ 3 w 46"/>
              <a:gd name="T3" fmla="*/ 6 h 83"/>
              <a:gd name="T4" fmla="*/ 0 w 46"/>
              <a:gd name="T5" fmla="*/ 6 h 83"/>
              <a:gd name="T6" fmla="*/ 0 w 46"/>
              <a:gd name="T7" fmla="*/ 3 h 83"/>
              <a:gd name="T8" fmla="*/ 0 w 46"/>
              <a:gd name="T9" fmla="*/ 0 h 83"/>
              <a:gd name="T10" fmla="*/ 3 w 46"/>
              <a:gd name="T11" fmla="*/ 0 h 83"/>
              <a:gd name="T12" fmla="*/ 7 w 46"/>
              <a:gd name="T13" fmla="*/ 0 h 83"/>
              <a:gd name="T14" fmla="*/ 12 w 46"/>
              <a:gd name="T15" fmla="*/ 0 h 83"/>
              <a:gd name="T16" fmla="*/ 22 w 46"/>
              <a:gd name="T17" fmla="*/ 0 h 83"/>
              <a:gd name="T18" fmla="*/ 29 w 46"/>
              <a:gd name="T19" fmla="*/ 0 h 83"/>
              <a:gd name="T20" fmla="*/ 41 w 46"/>
              <a:gd name="T21" fmla="*/ 3 h 83"/>
              <a:gd name="T22" fmla="*/ 41 w 46"/>
              <a:gd name="T23" fmla="*/ 9 h 83"/>
              <a:gd name="T24" fmla="*/ 41 w 46"/>
              <a:gd name="T25" fmla="*/ 21 h 83"/>
              <a:gd name="T26" fmla="*/ 44 w 46"/>
              <a:gd name="T27" fmla="*/ 33 h 83"/>
              <a:gd name="T28" fmla="*/ 46 w 46"/>
              <a:gd name="T29" fmla="*/ 48 h 83"/>
              <a:gd name="T30" fmla="*/ 46 w 46"/>
              <a:gd name="T31" fmla="*/ 53 h 83"/>
              <a:gd name="T32" fmla="*/ 46 w 46"/>
              <a:gd name="T33" fmla="*/ 62 h 83"/>
              <a:gd name="T34" fmla="*/ 46 w 46"/>
              <a:gd name="T35" fmla="*/ 68 h 83"/>
              <a:gd name="T36" fmla="*/ 46 w 46"/>
              <a:gd name="T37" fmla="*/ 71 h 83"/>
              <a:gd name="T38" fmla="*/ 46 w 46"/>
              <a:gd name="T39" fmla="*/ 74 h 83"/>
              <a:gd name="T40" fmla="*/ 46 w 46"/>
              <a:gd name="T41" fmla="*/ 77 h 83"/>
              <a:gd name="T42" fmla="*/ 46 w 46"/>
              <a:gd name="T43" fmla="*/ 80 h 83"/>
              <a:gd name="T44" fmla="*/ 46 w 46"/>
              <a:gd name="T45" fmla="*/ 80 h 83"/>
              <a:gd name="T46" fmla="*/ 41 w 46"/>
              <a:gd name="T47" fmla="*/ 83 h 83"/>
              <a:gd name="T48" fmla="*/ 34 w 46"/>
              <a:gd name="T49" fmla="*/ 83 h 83"/>
              <a:gd name="T50" fmla="*/ 32 w 46"/>
              <a:gd name="T51" fmla="*/ 83 h 83"/>
              <a:gd name="T52" fmla="*/ 29 w 46"/>
              <a:gd name="T53" fmla="*/ 83 h 83"/>
              <a:gd name="T54" fmla="*/ 27 w 46"/>
              <a:gd name="T55" fmla="*/ 80 h 83"/>
              <a:gd name="T56" fmla="*/ 24 w 46"/>
              <a:gd name="T57" fmla="*/ 77 h 83"/>
              <a:gd name="T58" fmla="*/ 24 w 46"/>
              <a:gd name="T59" fmla="*/ 71 h 83"/>
              <a:gd name="T60" fmla="*/ 22 w 46"/>
              <a:gd name="T61" fmla="*/ 65 h 83"/>
              <a:gd name="T62" fmla="*/ 20 w 46"/>
              <a:gd name="T63" fmla="*/ 56 h 83"/>
              <a:gd name="T64" fmla="*/ 17 w 46"/>
              <a:gd name="T65" fmla="*/ 45 h 83"/>
              <a:gd name="T66" fmla="*/ 15 w 46"/>
              <a:gd name="T67" fmla="*/ 33 h 83"/>
              <a:gd name="T68" fmla="*/ 12 w 46"/>
              <a:gd name="T69" fmla="*/ 24 h 83"/>
              <a:gd name="T70" fmla="*/ 7 w 46"/>
              <a:gd name="T71" fmla="*/ 15 h 83"/>
              <a:gd name="T72" fmla="*/ 3 w 46"/>
              <a:gd name="T73" fmla="*/ 9 h 83"/>
              <a:gd name="T74" fmla="*/ 3 w 46"/>
              <a:gd name="T75" fmla="*/ 9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6" h="83">
                <a:moveTo>
                  <a:pt x="3" y="9"/>
                </a:moveTo>
                <a:lnTo>
                  <a:pt x="3" y="6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3" y="0"/>
                </a:lnTo>
                <a:lnTo>
                  <a:pt x="7" y="0"/>
                </a:lnTo>
                <a:lnTo>
                  <a:pt x="12" y="0"/>
                </a:lnTo>
                <a:lnTo>
                  <a:pt x="22" y="0"/>
                </a:lnTo>
                <a:lnTo>
                  <a:pt x="29" y="0"/>
                </a:lnTo>
                <a:lnTo>
                  <a:pt x="41" y="3"/>
                </a:lnTo>
                <a:lnTo>
                  <a:pt x="41" y="9"/>
                </a:lnTo>
                <a:lnTo>
                  <a:pt x="41" y="21"/>
                </a:lnTo>
                <a:lnTo>
                  <a:pt x="44" y="33"/>
                </a:lnTo>
                <a:lnTo>
                  <a:pt x="46" y="48"/>
                </a:lnTo>
                <a:lnTo>
                  <a:pt x="46" y="53"/>
                </a:lnTo>
                <a:lnTo>
                  <a:pt x="46" y="62"/>
                </a:lnTo>
                <a:lnTo>
                  <a:pt x="46" y="68"/>
                </a:lnTo>
                <a:lnTo>
                  <a:pt x="46" y="71"/>
                </a:lnTo>
                <a:lnTo>
                  <a:pt x="46" y="74"/>
                </a:lnTo>
                <a:lnTo>
                  <a:pt x="46" y="77"/>
                </a:lnTo>
                <a:lnTo>
                  <a:pt x="46" y="80"/>
                </a:lnTo>
                <a:lnTo>
                  <a:pt x="46" y="80"/>
                </a:lnTo>
                <a:lnTo>
                  <a:pt x="41" y="83"/>
                </a:lnTo>
                <a:lnTo>
                  <a:pt x="34" y="83"/>
                </a:lnTo>
                <a:lnTo>
                  <a:pt x="32" y="83"/>
                </a:lnTo>
                <a:lnTo>
                  <a:pt x="29" y="83"/>
                </a:lnTo>
                <a:lnTo>
                  <a:pt x="27" y="80"/>
                </a:lnTo>
                <a:lnTo>
                  <a:pt x="24" y="77"/>
                </a:lnTo>
                <a:lnTo>
                  <a:pt x="24" y="71"/>
                </a:lnTo>
                <a:lnTo>
                  <a:pt x="22" y="65"/>
                </a:lnTo>
                <a:lnTo>
                  <a:pt x="20" y="56"/>
                </a:lnTo>
                <a:lnTo>
                  <a:pt x="17" y="45"/>
                </a:lnTo>
                <a:lnTo>
                  <a:pt x="15" y="33"/>
                </a:lnTo>
                <a:lnTo>
                  <a:pt x="12" y="24"/>
                </a:lnTo>
                <a:lnTo>
                  <a:pt x="7" y="15"/>
                </a:lnTo>
                <a:lnTo>
                  <a:pt x="3" y="9"/>
                </a:lnTo>
                <a:lnTo>
                  <a:pt x="3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6" name="Freeform 145"/>
          <p:cNvSpPr>
            <a:spLocks/>
          </p:cNvSpPr>
          <p:nvPr/>
        </p:nvSpPr>
        <p:spPr bwMode="auto">
          <a:xfrm>
            <a:off x="8937478" y="720870"/>
            <a:ext cx="733314" cy="851990"/>
          </a:xfrm>
          <a:custGeom>
            <a:avLst/>
            <a:gdLst>
              <a:gd name="T0" fmla="*/ 79 w 128"/>
              <a:gd name="T1" fmla="*/ 0 h 85"/>
              <a:gd name="T2" fmla="*/ 87 w 128"/>
              <a:gd name="T3" fmla="*/ 0 h 85"/>
              <a:gd name="T4" fmla="*/ 94 w 128"/>
              <a:gd name="T5" fmla="*/ 0 h 85"/>
              <a:gd name="T6" fmla="*/ 106 w 128"/>
              <a:gd name="T7" fmla="*/ 5 h 85"/>
              <a:gd name="T8" fmla="*/ 118 w 128"/>
              <a:gd name="T9" fmla="*/ 11 h 85"/>
              <a:gd name="T10" fmla="*/ 125 w 128"/>
              <a:gd name="T11" fmla="*/ 14 h 85"/>
              <a:gd name="T12" fmla="*/ 125 w 128"/>
              <a:gd name="T13" fmla="*/ 17 h 85"/>
              <a:gd name="T14" fmla="*/ 123 w 128"/>
              <a:gd name="T15" fmla="*/ 23 h 85"/>
              <a:gd name="T16" fmla="*/ 116 w 128"/>
              <a:gd name="T17" fmla="*/ 26 h 85"/>
              <a:gd name="T18" fmla="*/ 111 w 128"/>
              <a:gd name="T19" fmla="*/ 38 h 85"/>
              <a:gd name="T20" fmla="*/ 106 w 128"/>
              <a:gd name="T21" fmla="*/ 50 h 85"/>
              <a:gd name="T22" fmla="*/ 104 w 128"/>
              <a:gd name="T23" fmla="*/ 70 h 85"/>
              <a:gd name="T24" fmla="*/ 101 w 128"/>
              <a:gd name="T25" fmla="*/ 79 h 85"/>
              <a:gd name="T26" fmla="*/ 96 w 128"/>
              <a:gd name="T27" fmla="*/ 85 h 85"/>
              <a:gd name="T28" fmla="*/ 91 w 128"/>
              <a:gd name="T29" fmla="*/ 85 h 85"/>
              <a:gd name="T30" fmla="*/ 82 w 128"/>
              <a:gd name="T31" fmla="*/ 85 h 85"/>
              <a:gd name="T32" fmla="*/ 79 w 128"/>
              <a:gd name="T33" fmla="*/ 82 h 85"/>
              <a:gd name="T34" fmla="*/ 75 w 128"/>
              <a:gd name="T35" fmla="*/ 79 h 85"/>
              <a:gd name="T36" fmla="*/ 75 w 128"/>
              <a:gd name="T37" fmla="*/ 70 h 85"/>
              <a:gd name="T38" fmla="*/ 75 w 128"/>
              <a:gd name="T39" fmla="*/ 59 h 85"/>
              <a:gd name="T40" fmla="*/ 77 w 128"/>
              <a:gd name="T41" fmla="*/ 35 h 85"/>
              <a:gd name="T42" fmla="*/ 79 w 128"/>
              <a:gd name="T43" fmla="*/ 26 h 85"/>
              <a:gd name="T44" fmla="*/ 79 w 128"/>
              <a:gd name="T45" fmla="*/ 20 h 85"/>
              <a:gd name="T46" fmla="*/ 75 w 128"/>
              <a:gd name="T47" fmla="*/ 20 h 85"/>
              <a:gd name="T48" fmla="*/ 65 w 128"/>
              <a:gd name="T49" fmla="*/ 20 h 85"/>
              <a:gd name="T50" fmla="*/ 45 w 128"/>
              <a:gd name="T51" fmla="*/ 23 h 85"/>
              <a:gd name="T52" fmla="*/ 16 w 128"/>
              <a:gd name="T53" fmla="*/ 23 h 85"/>
              <a:gd name="T54" fmla="*/ 0 w 128"/>
              <a:gd name="T55" fmla="*/ 14 h 85"/>
              <a:gd name="T56" fmla="*/ 33 w 128"/>
              <a:gd name="T57" fmla="*/ 11 h 85"/>
              <a:gd name="T58" fmla="*/ 58 w 128"/>
              <a:gd name="T59" fmla="*/ 8 h 85"/>
              <a:gd name="T60" fmla="*/ 72 w 128"/>
              <a:gd name="T61" fmla="*/ 5 h 85"/>
              <a:gd name="T62" fmla="*/ 77 w 128"/>
              <a:gd name="T63" fmla="*/ 3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8" h="85">
                <a:moveTo>
                  <a:pt x="77" y="3"/>
                </a:moveTo>
                <a:lnTo>
                  <a:pt x="79" y="0"/>
                </a:lnTo>
                <a:lnTo>
                  <a:pt x="82" y="0"/>
                </a:lnTo>
                <a:lnTo>
                  <a:pt x="87" y="0"/>
                </a:lnTo>
                <a:lnTo>
                  <a:pt x="89" y="0"/>
                </a:lnTo>
                <a:lnTo>
                  <a:pt x="94" y="0"/>
                </a:lnTo>
                <a:lnTo>
                  <a:pt x="99" y="3"/>
                </a:lnTo>
                <a:lnTo>
                  <a:pt x="106" y="5"/>
                </a:lnTo>
                <a:lnTo>
                  <a:pt x="113" y="5"/>
                </a:lnTo>
                <a:lnTo>
                  <a:pt x="118" y="11"/>
                </a:lnTo>
                <a:lnTo>
                  <a:pt x="123" y="11"/>
                </a:lnTo>
                <a:lnTo>
                  <a:pt x="125" y="14"/>
                </a:lnTo>
                <a:lnTo>
                  <a:pt x="128" y="17"/>
                </a:lnTo>
                <a:lnTo>
                  <a:pt x="125" y="17"/>
                </a:lnTo>
                <a:lnTo>
                  <a:pt x="125" y="20"/>
                </a:lnTo>
                <a:lnTo>
                  <a:pt x="123" y="23"/>
                </a:lnTo>
                <a:lnTo>
                  <a:pt x="120" y="23"/>
                </a:lnTo>
                <a:lnTo>
                  <a:pt x="116" y="26"/>
                </a:lnTo>
                <a:lnTo>
                  <a:pt x="113" y="32"/>
                </a:lnTo>
                <a:lnTo>
                  <a:pt x="111" y="38"/>
                </a:lnTo>
                <a:lnTo>
                  <a:pt x="108" y="44"/>
                </a:lnTo>
                <a:lnTo>
                  <a:pt x="106" y="50"/>
                </a:lnTo>
                <a:lnTo>
                  <a:pt x="106" y="59"/>
                </a:lnTo>
                <a:lnTo>
                  <a:pt x="104" y="70"/>
                </a:lnTo>
                <a:lnTo>
                  <a:pt x="101" y="76"/>
                </a:lnTo>
                <a:lnTo>
                  <a:pt x="101" y="79"/>
                </a:lnTo>
                <a:lnTo>
                  <a:pt x="99" y="82"/>
                </a:lnTo>
                <a:lnTo>
                  <a:pt x="96" y="85"/>
                </a:lnTo>
                <a:lnTo>
                  <a:pt x="96" y="85"/>
                </a:lnTo>
                <a:lnTo>
                  <a:pt x="91" y="85"/>
                </a:lnTo>
                <a:lnTo>
                  <a:pt x="87" y="85"/>
                </a:lnTo>
                <a:lnTo>
                  <a:pt x="82" y="85"/>
                </a:lnTo>
                <a:lnTo>
                  <a:pt x="79" y="85"/>
                </a:lnTo>
                <a:lnTo>
                  <a:pt x="79" y="82"/>
                </a:lnTo>
                <a:lnTo>
                  <a:pt x="77" y="82"/>
                </a:lnTo>
                <a:lnTo>
                  <a:pt x="75" y="79"/>
                </a:lnTo>
                <a:lnTo>
                  <a:pt x="75" y="73"/>
                </a:lnTo>
                <a:lnTo>
                  <a:pt x="75" y="70"/>
                </a:lnTo>
                <a:lnTo>
                  <a:pt x="75" y="64"/>
                </a:lnTo>
                <a:lnTo>
                  <a:pt x="75" y="59"/>
                </a:lnTo>
                <a:lnTo>
                  <a:pt x="77" y="47"/>
                </a:lnTo>
                <a:lnTo>
                  <a:pt x="77" y="35"/>
                </a:lnTo>
                <a:lnTo>
                  <a:pt x="79" y="29"/>
                </a:lnTo>
                <a:lnTo>
                  <a:pt x="79" y="26"/>
                </a:lnTo>
                <a:lnTo>
                  <a:pt x="79" y="23"/>
                </a:lnTo>
                <a:lnTo>
                  <a:pt x="79" y="20"/>
                </a:lnTo>
                <a:lnTo>
                  <a:pt x="77" y="20"/>
                </a:lnTo>
                <a:lnTo>
                  <a:pt x="75" y="20"/>
                </a:lnTo>
                <a:lnTo>
                  <a:pt x="72" y="20"/>
                </a:lnTo>
                <a:lnTo>
                  <a:pt x="65" y="20"/>
                </a:lnTo>
                <a:lnTo>
                  <a:pt x="58" y="20"/>
                </a:lnTo>
                <a:lnTo>
                  <a:pt x="45" y="23"/>
                </a:lnTo>
                <a:lnTo>
                  <a:pt x="33" y="23"/>
                </a:lnTo>
                <a:lnTo>
                  <a:pt x="16" y="23"/>
                </a:lnTo>
                <a:lnTo>
                  <a:pt x="0" y="26"/>
                </a:lnTo>
                <a:lnTo>
                  <a:pt x="0" y="14"/>
                </a:lnTo>
                <a:lnTo>
                  <a:pt x="16" y="14"/>
                </a:lnTo>
                <a:lnTo>
                  <a:pt x="33" y="11"/>
                </a:lnTo>
                <a:lnTo>
                  <a:pt x="45" y="8"/>
                </a:lnTo>
                <a:lnTo>
                  <a:pt x="58" y="8"/>
                </a:lnTo>
                <a:lnTo>
                  <a:pt x="65" y="5"/>
                </a:lnTo>
                <a:lnTo>
                  <a:pt x="72" y="5"/>
                </a:lnTo>
                <a:lnTo>
                  <a:pt x="75" y="3"/>
                </a:lnTo>
                <a:lnTo>
                  <a:pt x="77" y="3"/>
                </a:lnTo>
                <a:lnTo>
                  <a:pt x="77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" name="Freeform 146"/>
          <p:cNvSpPr>
            <a:spLocks/>
          </p:cNvSpPr>
          <p:nvPr/>
        </p:nvSpPr>
        <p:spPr bwMode="auto">
          <a:xfrm>
            <a:off x="9739540" y="750943"/>
            <a:ext cx="910915" cy="320748"/>
          </a:xfrm>
          <a:custGeom>
            <a:avLst/>
            <a:gdLst>
              <a:gd name="T0" fmla="*/ 22 w 159"/>
              <a:gd name="T1" fmla="*/ 32 h 32"/>
              <a:gd name="T2" fmla="*/ 19 w 159"/>
              <a:gd name="T3" fmla="*/ 29 h 32"/>
              <a:gd name="T4" fmla="*/ 17 w 159"/>
              <a:gd name="T5" fmla="*/ 29 h 32"/>
              <a:gd name="T6" fmla="*/ 12 w 159"/>
              <a:gd name="T7" fmla="*/ 29 h 32"/>
              <a:gd name="T8" fmla="*/ 9 w 159"/>
              <a:gd name="T9" fmla="*/ 26 h 32"/>
              <a:gd name="T10" fmla="*/ 5 w 159"/>
              <a:gd name="T11" fmla="*/ 26 h 32"/>
              <a:gd name="T12" fmla="*/ 2 w 159"/>
              <a:gd name="T13" fmla="*/ 23 h 32"/>
              <a:gd name="T14" fmla="*/ 0 w 159"/>
              <a:gd name="T15" fmla="*/ 20 h 32"/>
              <a:gd name="T16" fmla="*/ 14 w 159"/>
              <a:gd name="T17" fmla="*/ 17 h 32"/>
              <a:gd name="T18" fmla="*/ 29 w 159"/>
              <a:gd name="T19" fmla="*/ 14 h 32"/>
              <a:gd name="T20" fmla="*/ 41 w 159"/>
              <a:gd name="T21" fmla="*/ 11 h 32"/>
              <a:gd name="T22" fmla="*/ 53 w 159"/>
              <a:gd name="T23" fmla="*/ 11 h 32"/>
              <a:gd name="T24" fmla="*/ 63 w 159"/>
              <a:gd name="T25" fmla="*/ 8 h 32"/>
              <a:gd name="T26" fmla="*/ 72 w 159"/>
              <a:gd name="T27" fmla="*/ 8 h 32"/>
              <a:gd name="T28" fmla="*/ 82 w 159"/>
              <a:gd name="T29" fmla="*/ 5 h 32"/>
              <a:gd name="T30" fmla="*/ 92 w 159"/>
              <a:gd name="T31" fmla="*/ 5 h 32"/>
              <a:gd name="T32" fmla="*/ 99 w 159"/>
              <a:gd name="T33" fmla="*/ 2 h 32"/>
              <a:gd name="T34" fmla="*/ 104 w 159"/>
              <a:gd name="T35" fmla="*/ 2 h 32"/>
              <a:gd name="T36" fmla="*/ 111 w 159"/>
              <a:gd name="T37" fmla="*/ 2 h 32"/>
              <a:gd name="T38" fmla="*/ 116 w 159"/>
              <a:gd name="T39" fmla="*/ 0 h 32"/>
              <a:gd name="T40" fmla="*/ 118 w 159"/>
              <a:gd name="T41" fmla="*/ 0 h 32"/>
              <a:gd name="T42" fmla="*/ 121 w 159"/>
              <a:gd name="T43" fmla="*/ 0 h 32"/>
              <a:gd name="T44" fmla="*/ 123 w 159"/>
              <a:gd name="T45" fmla="*/ 0 h 32"/>
              <a:gd name="T46" fmla="*/ 126 w 159"/>
              <a:gd name="T47" fmla="*/ 0 h 32"/>
              <a:gd name="T48" fmla="*/ 128 w 159"/>
              <a:gd name="T49" fmla="*/ 0 h 32"/>
              <a:gd name="T50" fmla="*/ 133 w 159"/>
              <a:gd name="T51" fmla="*/ 0 h 32"/>
              <a:gd name="T52" fmla="*/ 138 w 159"/>
              <a:gd name="T53" fmla="*/ 0 h 32"/>
              <a:gd name="T54" fmla="*/ 145 w 159"/>
              <a:gd name="T55" fmla="*/ 2 h 32"/>
              <a:gd name="T56" fmla="*/ 152 w 159"/>
              <a:gd name="T57" fmla="*/ 2 h 32"/>
              <a:gd name="T58" fmla="*/ 157 w 159"/>
              <a:gd name="T59" fmla="*/ 5 h 32"/>
              <a:gd name="T60" fmla="*/ 159 w 159"/>
              <a:gd name="T61" fmla="*/ 5 h 32"/>
              <a:gd name="T62" fmla="*/ 159 w 159"/>
              <a:gd name="T63" fmla="*/ 8 h 32"/>
              <a:gd name="T64" fmla="*/ 159 w 159"/>
              <a:gd name="T65" fmla="*/ 11 h 32"/>
              <a:gd name="T66" fmla="*/ 159 w 159"/>
              <a:gd name="T67" fmla="*/ 11 h 32"/>
              <a:gd name="T68" fmla="*/ 157 w 159"/>
              <a:gd name="T69" fmla="*/ 14 h 32"/>
              <a:gd name="T70" fmla="*/ 155 w 159"/>
              <a:gd name="T71" fmla="*/ 14 h 32"/>
              <a:gd name="T72" fmla="*/ 152 w 159"/>
              <a:gd name="T73" fmla="*/ 17 h 32"/>
              <a:gd name="T74" fmla="*/ 147 w 159"/>
              <a:gd name="T75" fmla="*/ 17 h 32"/>
              <a:gd name="T76" fmla="*/ 142 w 159"/>
              <a:gd name="T77" fmla="*/ 17 h 32"/>
              <a:gd name="T78" fmla="*/ 138 w 159"/>
              <a:gd name="T79" fmla="*/ 20 h 32"/>
              <a:gd name="T80" fmla="*/ 133 w 159"/>
              <a:gd name="T81" fmla="*/ 20 h 32"/>
              <a:gd name="T82" fmla="*/ 126 w 159"/>
              <a:gd name="T83" fmla="*/ 20 h 32"/>
              <a:gd name="T84" fmla="*/ 118 w 159"/>
              <a:gd name="T85" fmla="*/ 20 h 32"/>
              <a:gd name="T86" fmla="*/ 111 w 159"/>
              <a:gd name="T87" fmla="*/ 23 h 32"/>
              <a:gd name="T88" fmla="*/ 101 w 159"/>
              <a:gd name="T89" fmla="*/ 23 h 32"/>
              <a:gd name="T90" fmla="*/ 92 w 159"/>
              <a:gd name="T91" fmla="*/ 23 h 32"/>
              <a:gd name="T92" fmla="*/ 82 w 159"/>
              <a:gd name="T93" fmla="*/ 26 h 32"/>
              <a:gd name="T94" fmla="*/ 72 w 159"/>
              <a:gd name="T95" fmla="*/ 26 h 32"/>
              <a:gd name="T96" fmla="*/ 60 w 159"/>
              <a:gd name="T97" fmla="*/ 26 h 32"/>
              <a:gd name="T98" fmla="*/ 51 w 159"/>
              <a:gd name="T99" fmla="*/ 29 h 32"/>
              <a:gd name="T100" fmla="*/ 43 w 159"/>
              <a:gd name="T101" fmla="*/ 29 h 32"/>
              <a:gd name="T102" fmla="*/ 36 w 159"/>
              <a:gd name="T103" fmla="*/ 29 h 32"/>
              <a:gd name="T104" fmla="*/ 31 w 159"/>
              <a:gd name="T105" fmla="*/ 29 h 32"/>
              <a:gd name="T106" fmla="*/ 26 w 159"/>
              <a:gd name="T107" fmla="*/ 29 h 32"/>
              <a:gd name="T108" fmla="*/ 24 w 159"/>
              <a:gd name="T109" fmla="*/ 32 h 32"/>
              <a:gd name="T110" fmla="*/ 22 w 159"/>
              <a:gd name="T111" fmla="*/ 32 h 32"/>
              <a:gd name="T112" fmla="*/ 22 w 159"/>
              <a:gd name="T113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9" h="32">
                <a:moveTo>
                  <a:pt x="22" y="32"/>
                </a:moveTo>
                <a:lnTo>
                  <a:pt x="19" y="29"/>
                </a:lnTo>
                <a:lnTo>
                  <a:pt x="17" y="29"/>
                </a:lnTo>
                <a:lnTo>
                  <a:pt x="12" y="29"/>
                </a:lnTo>
                <a:lnTo>
                  <a:pt x="9" y="26"/>
                </a:lnTo>
                <a:lnTo>
                  <a:pt x="5" y="26"/>
                </a:lnTo>
                <a:lnTo>
                  <a:pt x="2" y="23"/>
                </a:lnTo>
                <a:lnTo>
                  <a:pt x="0" y="20"/>
                </a:lnTo>
                <a:lnTo>
                  <a:pt x="14" y="17"/>
                </a:lnTo>
                <a:lnTo>
                  <a:pt x="29" y="14"/>
                </a:lnTo>
                <a:lnTo>
                  <a:pt x="41" y="11"/>
                </a:lnTo>
                <a:lnTo>
                  <a:pt x="53" y="11"/>
                </a:lnTo>
                <a:lnTo>
                  <a:pt x="63" y="8"/>
                </a:lnTo>
                <a:lnTo>
                  <a:pt x="72" y="8"/>
                </a:lnTo>
                <a:lnTo>
                  <a:pt x="82" y="5"/>
                </a:lnTo>
                <a:lnTo>
                  <a:pt x="92" y="5"/>
                </a:lnTo>
                <a:lnTo>
                  <a:pt x="99" y="2"/>
                </a:lnTo>
                <a:lnTo>
                  <a:pt x="104" y="2"/>
                </a:lnTo>
                <a:lnTo>
                  <a:pt x="111" y="2"/>
                </a:lnTo>
                <a:lnTo>
                  <a:pt x="116" y="0"/>
                </a:lnTo>
                <a:lnTo>
                  <a:pt x="118" y="0"/>
                </a:lnTo>
                <a:lnTo>
                  <a:pt x="121" y="0"/>
                </a:lnTo>
                <a:lnTo>
                  <a:pt x="123" y="0"/>
                </a:lnTo>
                <a:lnTo>
                  <a:pt x="126" y="0"/>
                </a:lnTo>
                <a:lnTo>
                  <a:pt x="128" y="0"/>
                </a:lnTo>
                <a:lnTo>
                  <a:pt x="133" y="0"/>
                </a:lnTo>
                <a:lnTo>
                  <a:pt x="138" y="0"/>
                </a:lnTo>
                <a:lnTo>
                  <a:pt x="145" y="2"/>
                </a:lnTo>
                <a:lnTo>
                  <a:pt x="152" y="2"/>
                </a:lnTo>
                <a:lnTo>
                  <a:pt x="157" y="5"/>
                </a:lnTo>
                <a:lnTo>
                  <a:pt x="159" y="5"/>
                </a:lnTo>
                <a:lnTo>
                  <a:pt x="159" y="8"/>
                </a:lnTo>
                <a:lnTo>
                  <a:pt x="159" y="11"/>
                </a:lnTo>
                <a:lnTo>
                  <a:pt x="159" y="11"/>
                </a:lnTo>
                <a:lnTo>
                  <a:pt x="157" y="14"/>
                </a:lnTo>
                <a:lnTo>
                  <a:pt x="155" y="14"/>
                </a:lnTo>
                <a:lnTo>
                  <a:pt x="152" y="17"/>
                </a:lnTo>
                <a:lnTo>
                  <a:pt x="147" y="17"/>
                </a:lnTo>
                <a:lnTo>
                  <a:pt x="142" y="17"/>
                </a:lnTo>
                <a:lnTo>
                  <a:pt x="138" y="20"/>
                </a:lnTo>
                <a:lnTo>
                  <a:pt x="133" y="20"/>
                </a:lnTo>
                <a:lnTo>
                  <a:pt x="126" y="20"/>
                </a:lnTo>
                <a:lnTo>
                  <a:pt x="118" y="20"/>
                </a:lnTo>
                <a:lnTo>
                  <a:pt x="111" y="23"/>
                </a:lnTo>
                <a:lnTo>
                  <a:pt x="101" y="23"/>
                </a:lnTo>
                <a:lnTo>
                  <a:pt x="92" y="23"/>
                </a:lnTo>
                <a:lnTo>
                  <a:pt x="82" y="26"/>
                </a:lnTo>
                <a:lnTo>
                  <a:pt x="72" y="26"/>
                </a:lnTo>
                <a:lnTo>
                  <a:pt x="60" y="26"/>
                </a:lnTo>
                <a:lnTo>
                  <a:pt x="51" y="29"/>
                </a:lnTo>
                <a:lnTo>
                  <a:pt x="43" y="29"/>
                </a:lnTo>
                <a:lnTo>
                  <a:pt x="36" y="29"/>
                </a:lnTo>
                <a:lnTo>
                  <a:pt x="31" y="29"/>
                </a:lnTo>
                <a:lnTo>
                  <a:pt x="26" y="29"/>
                </a:lnTo>
                <a:lnTo>
                  <a:pt x="24" y="32"/>
                </a:lnTo>
                <a:lnTo>
                  <a:pt x="22" y="32"/>
                </a:lnTo>
                <a:lnTo>
                  <a:pt x="22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8" name="Freeform 147"/>
          <p:cNvSpPr>
            <a:spLocks/>
          </p:cNvSpPr>
          <p:nvPr/>
        </p:nvSpPr>
        <p:spPr bwMode="auto">
          <a:xfrm>
            <a:off x="9974430" y="981477"/>
            <a:ext cx="177601" cy="380888"/>
          </a:xfrm>
          <a:custGeom>
            <a:avLst/>
            <a:gdLst>
              <a:gd name="T0" fmla="*/ 0 w 31"/>
              <a:gd name="T1" fmla="*/ 38 h 38"/>
              <a:gd name="T2" fmla="*/ 5 w 31"/>
              <a:gd name="T3" fmla="*/ 33 h 38"/>
              <a:gd name="T4" fmla="*/ 7 w 31"/>
              <a:gd name="T5" fmla="*/ 27 h 38"/>
              <a:gd name="T6" fmla="*/ 10 w 31"/>
              <a:gd name="T7" fmla="*/ 24 h 38"/>
              <a:gd name="T8" fmla="*/ 12 w 31"/>
              <a:gd name="T9" fmla="*/ 18 h 38"/>
              <a:gd name="T10" fmla="*/ 17 w 31"/>
              <a:gd name="T11" fmla="*/ 9 h 38"/>
              <a:gd name="T12" fmla="*/ 17 w 31"/>
              <a:gd name="T13" fmla="*/ 0 h 38"/>
              <a:gd name="T14" fmla="*/ 24 w 31"/>
              <a:gd name="T15" fmla="*/ 3 h 38"/>
              <a:gd name="T16" fmla="*/ 27 w 31"/>
              <a:gd name="T17" fmla="*/ 6 h 38"/>
              <a:gd name="T18" fmla="*/ 29 w 31"/>
              <a:gd name="T19" fmla="*/ 9 h 38"/>
              <a:gd name="T20" fmla="*/ 31 w 31"/>
              <a:gd name="T21" fmla="*/ 12 h 38"/>
              <a:gd name="T22" fmla="*/ 29 w 31"/>
              <a:gd name="T23" fmla="*/ 15 h 38"/>
              <a:gd name="T24" fmla="*/ 27 w 31"/>
              <a:gd name="T25" fmla="*/ 18 h 38"/>
              <a:gd name="T26" fmla="*/ 24 w 31"/>
              <a:gd name="T27" fmla="*/ 21 h 38"/>
              <a:gd name="T28" fmla="*/ 17 w 31"/>
              <a:gd name="T29" fmla="*/ 27 h 38"/>
              <a:gd name="T30" fmla="*/ 12 w 31"/>
              <a:gd name="T31" fmla="*/ 33 h 38"/>
              <a:gd name="T32" fmla="*/ 5 w 31"/>
              <a:gd name="T33" fmla="*/ 36 h 38"/>
              <a:gd name="T34" fmla="*/ 2 w 31"/>
              <a:gd name="T35" fmla="*/ 38 h 38"/>
              <a:gd name="T36" fmla="*/ 0 w 31"/>
              <a:gd name="T37" fmla="*/ 38 h 38"/>
              <a:gd name="T38" fmla="*/ 0 w 31"/>
              <a:gd name="T39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1" h="38">
                <a:moveTo>
                  <a:pt x="0" y="38"/>
                </a:moveTo>
                <a:lnTo>
                  <a:pt x="5" y="33"/>
                </a:lnTo>
                <a:lnTo>
                  <a:pt x="7" y="27"/>
                </a:lnTo>
                <a:lnTo>
                  <a:pt x="10" y="24"/>
                </a:lnTo>
                <a:lnTo>
                  <a:pt x="12" y="18"/>
                </a:lnTo>
                <a:lnTo>
                  <a:pt x="17" y="9"/>
                </a:lnTo>
                <a:lnTo>
                  <a:pt x="17" y="0"/>
                </a:lnTo>
                <a:lnTo>
                  <a:pt x="24" y="3"/>
                </a:lnTo>
                <a:lnTo>
                  <a:pt x="27" y="6"/>
                </a:lnTo>
                <a:lnTo>
                  <a:pt x="29" y="9"/>
                </a:lnTo>
                <a:lnTo>
                  <a:pt x="31" y="12"/>
                </a:lnTo>
                <a:lnTo>
                  <a:pt x="29" y="15"/>
                </a:lnTo>
                <a:lnTo>
                  <a:pt x="27" y="18"/>
                </a:lnTo>
                <a:lnTo>
                  <a:pt x="24" y="21"/>
                </a:lnTo>
                <a:lnTo>
                  <a:pt x="17" y="27"/>
                </a:lnTo>
                <a:lnTo>
                  <a:pt x="12" y="33"/>
                </a:lnTo>
                <a:lnTo>
                  <a:pt x="5" y="36"/>
                </a:lnTo>
                <a:lnTo>
                  <a:pt x="2" y="38"/>
                </a:lnTo>
                <a:lnTo>
                  <a:pt x="0" y="38"/>
                </a:lnTo>
                <a:lnTo>
                  <a:pt x="0" y="3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148"/>
          <p:cNvSpPr>
            <a:spLocks/>
          </p:cNvSpPr>
          <p:nvPr/>
        </p:nvSpPr>
        <p:spPr bwMode="auto">
          <a:xfrm>
            <a:off x="9750996" y="1282179"/>
            <a:ext cx="183329" cy="882058"/>
          </a:xfrm>
          <a:custGeom>
            <a:avLst/>
            <a:gdLst>
              <a:gd name="T0" fmla="*/ 32 w 32"/>
              <a:gd name="T1" fmla="*/ 6 h 88"/>
              <a:gd name="T2" fmla="*/ 32 w 32"/>
              <a:gd name="T3" fmla="*/ 14 h 88"/>
              <a:gd name="T4" fmla="*/ 32 w 32"/>
              <a:gd name="T5" fmla="*/ 26 h 88"/>
              <a:gd name="T6" fmla="*/ 32 w 32"/>
              <a:gd name="T7" fmla="*/ 38 h 88"/>
              <a:gd name="T8" fmla="*/ 32 w 32"/>
              <a:gd name="T9" fmla="*/ 50 h 88"/>
              <a:gd name="T10" fmla="*/ 32 w 32"/>
              <a:gd name="T11" fmla="*/ 65 h 88"/>
              <a:gd name="T12" fmla="*/ 29 w 32"/>
              <a:gd name="T13" fmla="*/ 73 h 88"/>
              <a:gd name="T14" fmla="*/ 29 w 32"/>
              <a:gd name="T15" fmla="*/ 76 h 88"/>
              <a:gd name="T16" fmla="*/ 27 w 32"/>
              <a:gd name="T17" fmla="*/ 79 h 88"/>
              <a:gd name="T18" fmla="*/ 27 w 32"/>
              <a:gd name="T19" fmla="*/ 82 h 88"/>
              <a:gd name="T20" fmla="*/ 24 w 32"/>
              <a:gd name="T21" fmla="*/ 85 h 88"/>
              <a:gd name="T22" fmla="*/ 22 w 32"/>
              <a:gd name="T23" fmla="*/ 85 h 88"/>
              <a:gd name="T24" fmla="*/ 17 w 32"/>
              <a:gd name="T25" fmla="*/ 88 h 88"/>
              <a:gd name="T26" fmla="*/ 12 w 32"/>
              <a:gd name="T27" fmla="*/ 85 h 88"/>
              <a:gd name="T28" fmla="*/ 10 w 32"/>
              <a:gd name="T29" fmla="*/ 82 h 88"/>
              <a:gd name="T30" fmla="*/ 5 w 32"/>
              <a:gd name="T31" fmla="*/ 79 h 88"/>
              <a:gd name="T32" fmla="*/ 3 w 32"/>
              <a:gd name="T33" fmla="*/ 73 h 88"/>
              <a:gd name="T34" fmla="*/ 0 w 32"/>
              <a:gd name="T35" fmla="*/ 67 h 88"/>
              <a:gd name="T36" fmla="*/ 0 w 32"/>
              <a:gd name="T37" fmla="*/ 62 h 88"/>
              <a:gd name="T38" fmla="*/ 3 w 32"/>
              <a:gd name="T39" fmla="*/ 53 h 88"/>
              <a:gd name="T40" fmla="*/ 3 w 32"/>
              <a:gd name="T41" fmla="*/ 47 h 88"/>
              <a:gd name="T42" fmla="*/ 3 w 32"/>
              <a:gd name="T43" fmla="*/ 41 h 88"/>
              <a:gd name="T44" fmla="*/ 3 w 32"/>
              <a:gd name="T45" fmla="*/ 35 h 88"/>
              <a:gd name="T46" fmla="*/ 3 w 32"/>
              <a:gd name="T47" fmla="*/ 26 h 88"/>
              <a:gd name="T48" fmla="*/ 3 w 32"/>
              <a:gd name="T49" fmla="*/ 23 h 88"/>
              <a:gd name="T50" fmla="*/ 0 w 32"/>
              <a:gd name="T51" fmla="*/ 17 h 88"/>
              <a:gd name="T52" fmla="*/ 0 w 32"/>
              <a:gd name="T53" fmla="*/ 11 h 88"/>
              <a:gd name="T54" fmla="*/ 0 w 32"/>
              <a:gd name="T55" fmla="*/ 8 h 88"/>
              <a:gd name="T56" fmla="*/ 0 w 32"/>
              <a:gd name="T57" fmla="*/ 6 h 88"/>
              <a:gd name="T58" fmla="*/ 0 w 32"/>
              <a:gd name="T59" fmla="*/ 3 h 88"/>
              <a:gd name="T60" fmla="*/ 3 w 32"/>
              <a:gd name="T61" fmla="*/ 0 h 88"/>
              <a:gd name="T62" fmla="*/ 5 w 32"/>
              <a:gd name="T63" fmla="*/ 0 h 88"/>
              <a:gd name="T64" fmla="*/ 7 w 32"/>
              <a:gd name="T65" fmla="*/ 0 h 88"/>
              <a:gd name="T66" fmla="*/ 10 w 32"/>
              <a:gd name="T67" fmla="*/ 0 h 88"/>
              <a:gd name="T68" fmla="*/ 15 w 32"/>
              <a:gd name="T69" fmla="*/ 0 h 88"/>
              <a:gd name="T70" fmla="*/ 20 w 32"/>
              <a:gd name="T71" fmla="*/ 3 h 88"/>
              <a:gd name="T72" fmla="*/ 24 w 32"/>
              <a:gd name="T73" fmla="*/ 3 h 88"/>
              <a:gd name="T74" fmla="*/ 32 w 32"/>
              <a:gd name="T75" fmla="*/ 6 h 88"/>
              <a:gd name="T76" fmla="*/ 32 w 32"/>
              <a:gd name="T77" fmla="*/ 6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2" h="88">
                <a:moveTo>
                  <a:pt x="32" y="6"/>
                </a:moveTo>
                <a:lnTo>
                  <a:pt x="32" y="14"/>
                </a:lnTo>
                <a:lnTo>
                  <a:pt x="32" y="26"/>
                </a:lnTo>
                <a:lnTo>
                  <a:pt x="32" y="38"/>
                </a:lnTo>
                <a:lnTo>
                  <a:pt x="32" y="50"/>
                </a:lnTo>
                <a:lnTo>
                  <a:pt x="32" y="65"/>
                </a:lnTo>
                <a:lnTo>
                  <a:pt x="29" y="73"/>
                </a:lnTo>
                <a:lnTo>
                  <a:pt x="29" y="76"/>
                </a:lnTo>
                <a:lnTo>
                  <a:pt x="27" y="79"/>
                </a:lnTo>
                <a:lnTo>
                  <a:pt x="27" y="82"/>
                </a:lnTo>
                <a:lnTo>
                  <a:pt x="24" y="85"/>
                </a:lnTo>
                <a:lnTo>
                  <a:pt x="22" y="85"/>
                </a:lnTo>
                <a:lnTo>
                  <a:pt x="17" y="88"/>
                </a:lnTo>
                <a:lnTo>
                  <a:pt x="12" y="85"/>
                </a:lnTo>
                <a:lnTo>
                  <a:pt x="10" y="82"/>
                </a:lnTo>
                <a:lnTo>
                  <a:pt x="5" y="79"/>
                </a:lnTo>
                <a:lnTo>
                  <a:pt x="3" y="73"/>
                </a:lnTo>
                <a:lnTo>
                  <a:pt x="0" y="67"/>
                </a:lnTo>
                <a:lnTo>
                  <a:pt x="0" y="62"/>
                </a:lnTo>
                <a:lnTo>
                  <a:pt x="3" y="53"/>
                </a:lnTo>
                <a:lnTo>
                  <a:pt x="3" y="47"/>
                </a:lnTo>
                <a:lnTo>
                  <a:pt x="3" y="41"/>
                </a:lnTo>
                <a:lnTo>
                  <a:pt x="3" y="35"/>
                </a:lnTo>
                <a:lnTo>
                  <a:pt x="3" y="26"/>
                </a:lnTo>
                <a:lnTo>
                  <a:pt x="3" y="23"/>
                </a:lnTo>
                <a:lnTo>
                  <a:pt x="0" y="17"/>
                </a:lnTo>
                <a:lnTo>
                  <a:pt x="0" y="11"/>
                </a:lnTo>
                <a:lnTo>
                  <a:pt x="0" y="8"/>
                </a:lnTo>
                <a:lnTo>
                  <a:pt x="0" y="6"/>
                </a:lnTo>
                <a:lnTo>
                  <a:pt x="0" y="3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10" y="0"/>
                </a:lnTo>
                <a:lnTo>
                  <a:pt x="15" y="0"/>
                </a:lnTo>
                <a:lnTo>
                  <a:pt x="20" y="3"/>
                </a:lnTo>
                <a:lnTo>
                  <a:pt x="24" y="3"/>
                </a:lnTo>
                <a:lnTo>
                  <a:pt x="32" y="6"/>
                </a:lnTo>
                <a:lnTo>
                  <a:pt x="32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149"/>
          <p:cNvSpPr>
            <a:spLocks/>
          </p:cNvSpPr>
          <p:nvPr/>
        </p:nvSpPr>
        <p:spPr bwMode="auto">
          <a:xfrm>
            <a:off x="9556211" y="1512720"/>
            <a:ext cx="710397" cy="1032410"/>
          </a:xfrm>
          <a:custGeom>
            <a:avLst/>
            <a:gdLst>
              <a:gd name="T0" fmla="*/ 85 w 124"/>
              <a:gd name="T1" fmla="*/ 30 h 103"/>
              <a:gd name="T2" fmla="*/ 85 w 124"/>
              <a:gd name="T3" fmla="*/ 21 h 103"/>
              <a:gd name="T4" fmla="*/ 87 w 124"/>
              <a:gd name="T5" fmla="*/ 15 h 103"/>
              <a:gd name="T6" fmla="*/ 85 w 124"/>
              <a:gd name="T7" fmla="*/ 12 h 103"/>
              <a:gd name="T8" fmla="*/ 85 w 124"/>
              <a:gd name="T9" fmla="*/ 9 h 103"/>
              <a:gd name="T10" fmla="*/ 85 w 124"/>
              <a:gd name="T11" fmla="*/ 9 h 103"/>
              <a:gd name="T12" fmla="*/ 83 w 124"/>
              <a:gd name="T13" fmla="*/ 6 h 103"/>
              <a:gd name="T14" fmla="*/ 85 w 124"/>
              <a:gd name="T15" fmla="*/ 3 h 103"/>
              <a:gd name="T16" fmla="*/ 85 w 124"/>
              <a:gd name="T17" fmla="*/ 3 h 103"/>
              <a:gd name="T18" fmla="*/ 87 w 124"/>
              <a:gd name="T19" fmla="*/ 0 h 103"/>
              <a:gd name="T20" fmla="*/ 90 w 124"/>
              <a:gd name="T21" fmla="*/ 0 h 103"/>
              <a:gd name="T22" fmla="*/ 97 w 124"/>
              <a:gd name="T23" fmla="*/ 0 h 103"/>
              <a:gd name="T24" fmla="*/ 104 w 124"/>
              <a:gd name="T25" fmla="*/ 0 h 103"/>
              <a:gd name="T26" fmla="*/ 112 w 124"/>
              <a:gd name="T27" fmla="*/ 3 h 103"/>
              <a:gd name="T28" fmla="*/ 116 w 124"/>
              <a:gd name="T29" fmla="*/ 3 h 103"/>
              <a:gd name="T30" fmla="*/ 121 w 124"/>
              <a:gd name="T31" fmla="*/ 6 h 103"/>
              <a:gd name="T32" fmla="*/ 124 w 124"/>
              <a:gd name="T33" fmla="*/ 6 h 103"/>
              <a:gd name="T34" fmla="*/ 124 w 124"/>
              <a:gd name="T35" fmla="*/ 9 h 103"/>
              <a:gd name="T36" fmla="*/ 124 w 124"/>
              <a:gd name="T37" fmla="*/ 15 h 103"/>
              <a:gd name="T38" fmla="*/ 124 w 124"/>
              <a:gd name="T39" fmla="*/ 18 h 103"/>
              <a:gd name="T40" fmla="*/ 121 w 124"/>
              <a:gd name="T41" fmla="*/ 27 h 103"/>
              <a:gd name="T42" fmla="*/ 119 w 124"/>
              <a:gd name="T43" fmla="*/ 33 h 103"/>
              <a:gd name="T44" fmla="*/ 114 w 124"/>
              <a:gd name="T45" fmla="*/ 42 h 103"/>
              <a:gd name="T46" fmla="*/ 112 w 124"/>
              <a:gd name="T47" fmla="*/ 50 h 103"/>
              <a:gd name="T48" fmla="*/ 104 w 124"/>
              <a:gd name="T49" fmla="*/ 56 h 103"/>
              <a:gd name="T50" fmla="*/ 97 w 124"/>
              <a:gd name="T51" fmla="*/ 65 h 103"/>
              <a:gd name="T52" fmla="*/ 90 w 124"/>
              <a:gd name="T53" fmla="*/ 71 h 103"/>
              <a:gd name="T54" fmla="*/ 83 w 124"/>
              <a:gd name="T55" fmla="*/ 77 h 103"/>
              <a:gd name="T56" fmla="*/ 73 w 124"/>
              <a:gd name="T57" fmla="*/ 83 h 103"/>
              <a:gd name="T58" fmla="*/ 63 w 124"/>
              <a:gd name="T59" fmla="*/ 89 h 103"/>
              <a:gd name="T60" fmla="*/ 54 w 124"/>
              <a:gd name="T61" fmla="*/ 92 h 103"/>
              <a:gd name="T62" fmla="*/ 34 w 124"/>
              <a:gd name="T63" fmla="*/ 101 h 103"/>
              <a:gd name="T64" fmla="*/ 27 w 124"/>
              <a:gd name="T65" fmla="*/ 101 h 103"/>
              <a:gd name="T66" fmla="*/ 22 w 124"/>
              <a:gd name="T67" fmla="*/ 103 h 103"/>
              <a:gd name="T68" fmla="*/ 17 w 124"/>
              <a:gd name="T69" fmla="*/ 103 h 103"/>
              <a:gd name="T70" fmla="*/ 15 w 124"/>
              <a:gd name="T71" fmla="*/ 103 h 103"/>
              <a:gd name="T72" fmla="*/ 8 w 124"/>
              <a:gd name="T73" fmla="*/ 103 h 103"/>
              <a:gd name="T74" fmla="*/ 3 w 124"/>
              <a:gd name="T75" fmla="*/ 103 h 103"/>
              <a:gd name="T76" fmla="*/ 0 w 124"/>
              <a:gd name="T77" fmla="*/ 103 h 103"/>
              <a:gd name="T78" fmla="*/ 0 w 124"/>
              <a:gd name="T79" fmla="*/ 103 h 103"/>
              <a:gd name="T80" fmla="*/ 0 w 124"/>
              <a:gd name="T81" fmla="*/ 101 h 103"/>
              <a:gd name="T82" fmla="*/ 3 w 124"/>
              <a:gd name="T83" fmla="*/ 98 h 103"/>
              <a:gd name="T84" fmla="*/ 8 w 124"/>
              <a:gd name="T85" fmla="*/ 98 h 103"/>
              <a:gd name="T86" fmla="*/ 12 w 124"/>
              <a:gd name="T87" fmla="*/ 95 h 103"/>
              <a:gd name="T88" fmla="*/ 17 w 124"/>
              <a:gd name="T89" fmla="*/ 92 h 103"/>
              <a:gd name="T90" fmla="*/ 25 w 124"/>
              <a:gd name="T91" fmla="*/ 89 h 103"/>
              <a:gd name="T92" fmla="*/ 39 w 124"/>
              <a:gd name="T93" fmla="*/ 80 h 103"/>
              <a:gd name="T94" fmla="*/ 51 w 124"/>
              <a:gd name="T95" fmla="*/ 74 h 103"/>
              <a:gd name="T96" fmla="*/ 61 w 124"/>
              <a:gd name="T97" fmla="*/ 65 h 103"/>
              <a:gd name="T98" fmla="*/ 68 w 124"/>
              <a:gd name="T99" fmla="*/ 59 h 103"/>
              <a:gd name="T100" fmla="*/ 75 w 124"/>
              <a:gd name="T101" fmla="*/ 50 h 103"/>
              <a:gd name="T102" fmla="*/ 80 w 124"/>
              <a:gd name="T103" fmla="*/ 44 h 103"/>
              <a:gd name="T104" fmla="*/ 83 w 124"/>
              <a:gd name="T105" fmla="*/ 36 h 103"/>
              <a:gd name="T106" fmla="*/ 85 w 124"/>
              <a:gd name="T107" fmla="*/ 30 h 103"/>
              <a:gd name="T108" fmla="*/ 85 w 124"/>
              <a:gd name="T109" fmla="*/ 3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4" h="103">
                <a:moveTo>
                  <a:pt x="85" y="30"/>
                </a:moveTo>
                <a:lnTo>
                  <a:pt x="85" y="21"/>
                </a:lnTo>
                <a:lnTo>
                  <a:pt x="87" y="15"/>
                </a:lnTo>
                <a:lnTo>
                  <a:pt x="85" y="12"/>
                </a:lnTo>
                <a:lnTo>
                  <a:pt x="85" y="9"/>
                </a:lnTo>
                <a:lnTo>
                  <a:pt x="85" y="9"/>
                </a:lnTo>
                <a:lnTo>
                  <a:pt x="83" y="6"/>
                </a:lnTo>
                <a:lnTo>
                  <a:pt x="85" y="3"/>
                </a:lnTo>
                <a:lnTo>
                  <a:pt x="85" y="3"/>
                </a:lnTo>
                <a:lnTo>
                  <a:pt x="87" y="0"/>
                </a:lnTo>
                <a:lnTo>
                  <a:pt x="90" y="0"/>
                </a:lnTo>
                <a:lnTo>
                  <a:pt x="97" y="0"/>
                </a:lnTo>
                <a:lnTo>
                  <a:pt x="104" y="0"/>
                </a:lnTo>
                <a:lnTo>
                  <a:pt x="112" y="3"/>
                </a:lnTo>
                <a:lnTo>
                  <a:pt x="116" y="3"/>
                </a:lnTo>
                <a:lnTo>
                  <a:pt x="121" y="6"/>
                </a:lnTo>
                <a:lnTo>
                  <a:pt x="124" y="6"/>
                </a:lnTo>
                <a:lnTo>
                  <a:pt x="124" y="9"/>
                </a:lnTo>
                <a:lnTo>
                  <a:pt x="124" y="15"/>
                </a:lnTo>
                <a:lnTo>
                  <a:pt x="124" y="18"/>
                </a:lnTo>
                <a:lnTo>
                  <a:pt x="121" y="27"/>
                </a:lnTo>
                <a:lnTo>
                  <a:pt x="119" y="33"/>
                </a:lnTo>
                <a:lnTo>
                  <a:pt x="114" y="42"/>
                </a:lnTo>
                <a:lnTo>
                  <a:pt x="112" y="50"/>
                </a:lnTo>
                <a:lnTo>
                  <a:pt x="104" y="56"/>
                </a:lnTo>
                <a:lnTo>
                  <a:pt x="97" y="65"/>
                </a:lnTo>
                <a:lnTo>
                  <a:pt x="90" y="71"/>
                </a:lnTo>
                <a:lnTo>
                  <a:pt x="83" y="77"/>
                </a:lnTo>
                <a:lnTo>
                  <a:pt x="73" y="83"/>
                </a:lnTo>
                <a:lnTo>
                  <a:pt x="63" y="89"/>
                </a:lnTo>
                <a:lnTo>
                  <a:pt x="54" y="92"/>
                </a:lnTo>
                <a:lnTo>
                  <a:pt x="34" y="101"/>
                </a:lnTo>
                <a:lnTo>
                  <a:pt x="27" y="101"/>
                </a:lnTo>
                <a:lnTo>
                  <a:pt x="22" y="103"/>
                </a:lnTo>
                <a:lnTo>
                  <a:pt x="17" y="103"/>
                </a:lnTo>
                <a:lnTo>
                  <a:pt x="15" y="103"/>
                </a:lnTo>
                <a:lnTo>
                  <a:pt x="8" y="103"/>
                </a:lnTo>
                <a:lnTo>
                  <a:pt x="3" y="103"/>
                </a:lnTo>
                <a:lnTo>
                  <a:pt x="0" y="103"/>
                </a:lnTo>
                <a:lnTo>
                  <a:pt x="0" y="103"/>
                </a:lnTo>
                <a:lnTo>
                  <a:pt x="0" y="101"/>
                </a:lnTo>
                <a:lnTo>
                  <a:pt x="3" y="98"/>
                </a:lnTo>
                <a:lnTo>
                  <a:pt x="8" y="98"/>
                </a:lnTo>
                <a:lnTo>
                  <a:pt x="12" y="95"/>
                </a:lnTo>
                <a:lnTo>
                  <a:pt x="17" y="92"/>
                </a:lnTo>
                <a:lnTo>
                  <a:pt x="25" y="89"/>
                </a:lnTo>
                <a:lnTo>
                  <a:pt x="39" y="80"/>
                </a:lnTo>
                <a:lnTo>
                  <a:pt x="51" y="74"/>
                </a:lnTo>
                <a:lnTo>
                  <a:pt x="61" y="65"/>
                </a:lnTo>
                <a:lnTo>
                  <a:pt x="68" y="59"/>
                </a:lnTo>
                <a:lnTo>
                  <a:pt x="75" y="50"/>
                </a:lnTo>
                <a:lnTo>
                  <a:pt x="80" y="44"/>
                </a:lnTo>
                <a:lnTo>
                  <a:pt x="83" y="36"/>
                </a:lnTo>
                <a:lnTo>
                  <a:pt x="85" y="30"/>
                </a:lnTo>
                <a:lnTo>
                  <a:pt x="85" y="3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Freeform 150"/>
          <p:cNvSpPr>
            <a:spLocks/>
          </p:cNvSpPr>
          <p:nvPr/>
        </p:nvSpPr>
        <p:spPr bwMode="auto">
          <a:xfrm>
            <a:off x="10111926" y="2164236"/>
            <a:ext cx="498426" cy="410961"/>
          </a:xfrm>
          <a:custGeom>
            <a:avLst/>
            <a:gdLst>
              <a:gd name="T0" fmla="*/ 53 w 87"/>
              <a:gd name="T1" fmla="*/ 6 h 41"/>
              <a:gd name="T2" fmla="*/ 58 w 87"/>
              <a:gd name="T3" fmla="*/ 9 h 41"/>
              <a:gd name="T4" fmla="*/ 63 w 87"/>
              <a:gd name="T5" fmla="*/ 9 h 41"/>
              <a:gd name="T6" fmla="*/ 68 w 87"/>
              <a:gd name="T7" fmla="*/ 12 h 41"/>
              <a:gd name="T8" fmla="*/ 73 w 87"/>
              <a:gd name="T9" fmla="*/ 12 h 41"/>
              <a:gd name="T10" fmla="*/ 80 w 87"/>
              <a:gd name="T11" fmla="*/ 15 h 41"/>
              <a:gd name="T12" fmla="*/ 85 w 87"/>
              <a:gd name="T13" fmla="*/ 21 h 41"/>
              <a:gd name="T14" fmla="*/ 87 w 87"/>
              <a:gd name="T15" fmla="*/ 24 h 41"/>
              <a:gd name="T16" fmla="*/ 87 w 87"/>
              <a:gd name="T17" fmla="*/ 27 h 41"/>
              <a:gd name="T18" fmla="*/ 87 w 87"/>
              <a:gd name="T19" fmla="*/ 30 h 41"/>
              <a:gd name="T20" fmla="*/ 87 w 87"/>
              <a:gd name="T21" fmla="*/ 36 h 41"/>
              <a:gd name="T22" fmla="*/ 85 w 87"/>
              <a:gd name="T23" fmla="*/ 38 h 41"/>
              <a:gd name="T24" fmla="*/ 82 w 87"/>
              <a:gd name="T25" fmla="*/ 41 h 41"/>
              <a:gd name="T26" fmla="*/ 80 w 87"/>
              <a:gd name="T27" fmla="*/ 41 h 41"/>
              <a:gd name="T28" fmla="*/ 77 w 87"/>
              <a:gd name="T29" fmla="*/ 41 h 41"/>
              <a:gd name="T30" fmla="*/ 73 w 87"/>
              <a:gd name="T31" fmla="*/ 41 h 41"/>
              <a:gd name="T32" fmla="*/ 68 w 87"/>
              <a:gd name="T33" fmla="*/ 41 h 41"/>
              <a:gd name="T34" fmla="*/ 61 w 87"/>
              <a:gd name="T35" fmla="*/ 36 h 41"/>
              <a:gd name="T36" fmla="*/ 53 w 87"/>
              <a:gd name="T37" fmla="*/ 33 h 41"/>
              <a:gd name="T38" fmla="*/ 44 w 87"/>
              <a:gd name="T39" fmla="*/ 27 h 41"/>
              <a:gd name="T40" fmla="*/ 32 w 87"/>
              <a:gd name="T41" fmla="*/ 18 h 41"/>
              <a:gd name="T42" fmla="*/ 17 w 87"/>
              <a:gd name="T43" fmla="*/ 9 h 41"/>
              <a:gd name="T44" fmla="*/ 0 w 87"/>
              <a:gd name="T45" fmla="*/ 0 h 41"/>
              <a:gd name="T46" fmla="*/ 15 w 87"/>
              <a:gd name="T47" fmla="*/ 0 h 41"/>
              <a:gd name="T48" fmla="*/ 27 w 87"/>
              <a:gd name="T49" fmla="*/ 0 h 41"/>
              <a:gd name="T50" fmla="*/ 39 w 87"/>
              <a:gd name="T51" fmla="*/ 3 h 41"/>
              <a:gd name="T52" fmla="*/ 53 w 87"/>
              <a:gd name="T53" fmla="*/ 6 h 41"/>
              <a:gd name="T54" fmla="*/ 53 w 87"/>
              <a:gd name="T55" fmla="*/ 6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7" h="41">
                <a:moveTo>
                  <a:pt x="53" y="6"/>
                </a:moveTo>
                <a:lnTo>
                  <a:pt x="58" y="9"/>
                </a:lnTo>
                <a:lnTo>
                  <a:pt x="63" y="9"/>
                </a:lnTo>
                <a:lnTo>
                  <a:pt x="68" y="12"/>
                </a:lnTo>
                <a:lnTo>
                  <a:pt x="73" y="12"/>
                </a:lnTo>
                <a:lnTo>
                  <a:pt x="80" y="15"/>
                </a:lnTo>
                <a:lnTo>
                  <a:pt x="85" y="21"/>
                </a:lnTo>
                <a:lnTo>
                  <a:pt x="87" y="24"/>
                </a:lnTo>
                <a:lnTo>
                  <a:pt x="87" y="27"/>
                </a:lnTo>
                <a:lnTo>
                  <a:pt x="87" y="30"/>
                </a:lnTo>
                <a:lnTo>
                  <a:pt x="87" y="36"/>
                </a:lnTo>
                <a:lnTo>
                  <a:pt x="85" y="38"/>
                </a:lnTo>
                <a:lnTo>
                  <a:pt x="82" y="41"/>
                </a:lnTo>
                <a:lnTo>
                  <a:pt x="80" y="41"/>
                </a:lnTo>
                <a:lnTo>
                  <a:pt x="77" y="41"/>
                </a:lnTo>
                <a:lnTo>
                  <a:pt x="73" y="41"/>
                </a:lnTo>
                <a:lnTo>
                  <a:pt x="68" y="41"/>
                </a:lnTo>
                <a:lnTo>
                  <a:pt x="61" y="36"/>
                </a:lnTo>
                <a:lnTo>
                  <a:pt x="53" y="33"/>
                </a:lnTo>
                <a:lnTo>
                  <a:pt x="44" y="27"/>
                </a:lnTo>
                <a:lnTo>
                  <a:pt x="32" y="18"/>
                </a:lnTo>
                <a:lnTo>
                  <a:pt x="17" y="9"/>
                </a:lnTo>
                <a:lnTo>
                  <a:pt x="0" y="0"/>
                </a:lnTo>
                <a:lnTo>
                  <a:pt x="15" y="0"/>
                </a:lnTo>
                <a:lnTo>
                  <a:pt x="27" y="0"/>
                </a:lnTo>
                <a:lnTo>
                  <a:pt x="39" y="3"/>
                </a:lnTo>
                <a:lnTo>
                  <a:pt x="53" y="6"/>
                </a:lnTo>
                <a:lnTo>
                  <a:pt x="53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151"/>
          <p:cNvSpPr>
            <a:spLocks/>
          </p:cNvSpPr>
          <p:nvPr/>
        </p:nvSpPr>
        <p:spPr bwMode="auto">
          <a:xfrm>
            <a:off x="9791102" y="1222038"/>
            <a:ext cx="836435" cy="1002337"/>
          </a:xfrm>
          <a:custGeom>
            <a:avLst/>
            <a:gdLst>
              <a:gd name="T0" fmla="*/ 138 w 146"/>
              <a:gd name="T1" fmla="*/ 20 h 100"/>
              <a:gd name="T2" fmla="*/ 136 w 146"/>
              <a:gd name="T3" fmla="*/ 26 h 100"/>
              <a:gd name="T4" fmla="*/ 136 w 146"/>
              <a:gd name="T5" fmla="*/ 32 h 100"/>
              <a:gd name="T6" fmla="*/ 133 w 146"/>
              <a:gd name="T7" fmla="*/ 44 h 100"/>
              <a:gd name="T8" fmla="*/ 133 w 146"/>
              <a:gd name="T9" fmla="*/ 65 h 100"/>
              <a:gd name="T10" fmla="*/ 131 w 146"/>
              <a:gd name="T11" fmla="*/ 82 h 100"/>
              <a:gd name="T12" fmla="*/ 129 w 146"/>
              <a:gd name="T13" fmla="*/ 94 h 100"/>
              <a:gd name="T14" fmla="*/ 121 w 146"/>
              <a:gd name="T15" fmla="*/ 97 h 100"/>
              <a:gd name="T16" fmla="*/ 117 w 146"/>
              <a:gd name="T17" fmla="*/ 97 h 100"/>
              <a:gd name="T18" fmla="*/ 107 w 146"/>
              <a:gd name="T19" fmla="*/ 94 h 100"/>
              <a:gd name="T20" fmla="*/ 102 w 146"/>
              <a:gd name="T21" fmla="*/ 88 h 100"/>
              <a:gd name="T22" fmla="*/ 102 w 146"/>
              <a:gd name="T23" fmla="*/ 85 h 100"/>
              <a:gd name="T24" fmla="*/ 102 w 146"/>
              <a:gd name="T25" fmla="*/ 79 h 100"/>
              <a:gd name="T26" fmla="*/ 102 w 146"/>
              <a:gd name="T27" fmla="*/ 71 h 100"/>
              <a:gd name="T28" fmla="*/ 104 w 146"/>
              <a:gd name="T29" fmla="*/ 59 h 100"/>
              <a:gd name="T30" fmla="*/ 104 w 146"/>
              <a:gd name="T31" fmla="*/ 53 h 100"/>
              <a:gd name="T32" fmla="*/ 104 w 146"/>
              <a:gd name="T33" fmla="*/ 44 h 100"/>
              <a:gd name="T34" fmla="*/ 102 w 146"/>
              <a:gd name="T35" fmla="*/ 32 h 100"/>
              <a:gd name="T36" fmla="*/ 100 w 146"/>
              <a:gd name="T37" fmla="*/ 23 h 100"/>
              <a:gd name="T38" fmla="*/ 95 w 146"/>
              <a:gd name="T39" fmla="*/ 20 h 100"/>
              <a:gd name="T40" fmla="*/ 90 w 146"/>
              <a:gd name="T41" fmla="*/ 20 h 100"/>
              <a:gd name="T42" fmla="*/ 83 w 146"/>
              <a:gd name="T43" fmla="*/ 20 h 100"/>
              <a:gd name="T44" fmla="*/ 73 w 146"/>
              <a:gd name="T45" fmla="*/ 20 h 100"/>
              <a:gd name="T46" fmla="*/ 49 w 146"/>
              <a:gd name="T47" fmla="*/ 23 h 100"/>
              <a:gd name="T48" fmla="*/ 17 w 146"/>
              <a:gd name="T49" fmla="*/ 23 h 100"/>
              <a:gd name="T50" fmla="*/ 0 w 146"/>
              <a:gd name="T51" fmla="*/ 12 h 100"/>
              <a:gd name="T52" fmla="*/ 37 w 146"/>
              <a:gd name="T53" fmla="*/ 9 h 100"/>
              <a:gd name="T54" fmla="*/ 66 w 146"/>
              <a:gd name="T55" fmla="*/ 9 h 100"/>
              <a:gd name="T56" fmla="*/ 78 w 146"/>
              <a:gd name="T57" fmla="*/ 6 h 100"/>
              <a:gd name="T58" fmla="*/ 85 w 146"/>
              <a:gd name="T59" fmla="*/ 6 h 100"/>
              <a:gd name="T60" fmla="*/ 90 w 146"/>
              <a:gd name="T61" fmla="*/ 3 h 100"/>
              <a:gd name="T62" fmla="*/ 95 w 146"/>
              <a:gd name="T63" fmla="*/ 3 h 100"/>
              <a:gd name="T64" fmla="*/ 97 w 146"/>
              <a:gd name="T65" fmla="*/ 0 h 100"/>
              <a:gd name="T66" fmla="*/ 104 w 146"/>
              <a:gd name="T67" fmla="*/ 0 h 100"/>
              <a:gd name="T68" fmla="*/ 117 w 146"/>
              <a:gd name="T69" fmla="*/ 3 h 100"/>
              <a:gd name="T70" fmla="*/ 131 w 146"/>
              <a:gd name="T71" fmla="*/ 6 h 100"/>
              <a:gd name="T72" fmla="*/ 141 w 146"/>
              <a:gd name="T73" fmla="*/ 9 h 100"/>
              <a:gd name="T74" fmla="*/ 146 w 146"/>
              <a:gd name="T75" fmla="*/ 14 h 100"/>
              <a:gd name="T76" fmla="*/ 143 w 146"/>
              <a:gd name="T77" fmla="*/ 17 h 100"/>
              <a:gd name="T78" fmla="*/ 141 w 146"/>
              <a:gd name="T79" fmla="*/ 2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46" h="100">
                <a:moveTo>
                  <a:pt x="141" y="20"/>
                </a:moveTo>
                <a:lnTo>
                  <a:pt x="138" y="20"/>
                </a:lnTo>
                <a:lnTo>
                  <a:pt x="138" y="23"/>
                </a:lnTo>
                <a:lnTo>
                  <a:pt x="136" y="26"/>
                </a:lnTo>
                <a:lnTo>
                  <a:pt x="136" y="29"/>
                </a:lnTo>
                <a:lnTo>
                  <a:pt x="136" y="32"/>
                </a:lnTo>
                <a:lnTo>
                  <a:pt x="133" y="38"/>
                </a:lnTo>
                <a:lnTo>
                  <a:pt x="133" y="44"/>
                </a:lnTo>
                <a:lnTo>
                  <a:pt x="133" y="50"/>
                </a:lnTo>
                <a:lnTo>
                  <a:pt x="133" y="65"/>
                </a:lnTo>
                <a:lnTo>
                  <a:pt x="133" y="73"/>
                </a:lnTo>
                <a:lnTo>
                  <a:pt x="131" y="82"/>
                </a:lnTo>
                <a:lnTo>
                  <a:pt x="131" y="88"/>
                </a:lnTo>
                <a:lnTo>
                  <a:pt x="129" y="94"/>
                </a:lnTo>
                <a:lnTo>
                  <a:pt x="126" y="97"/>
                </a:lnTo>
                <a:lnTo>
                  <a:pt x="121" y="97"/>
                </a:lnTo>
                <a:lnTo>
                  <a:pt x="119" y="100"/>
                </a:lnTo>
                <a:lnTo>
                  <a:pt x="117" y="97"/>
                </a:lnTo>
                <a:lnTo>
                  <a:pt x="112" y="97"/>
                </a:lnTo>
                <a:lnTo>
                  <a:pt x="107" y="94"/>
                </a:lnTo>
                <a:lnTo>
                  <a:pt x="104" y="91"/>
                </a:lnTo>
                <a:lnTo>
                  <a:pt x="102" y="88"/>
                </a:lnTo>
                <a:lnTo>
                  <a:pt x="102" y="85"/>
                </a:lnTo>
                <a:lnTo>
                  <a:pt x="102" y="85"/>
                </a:lnTo>
                <a:lnTo>
                  <a:pt x="102" y="82"/>
                </a:lnTo>
                <a:lnTo>
                  <a:pt x="102" y="79"/>
                </a:lnTo>
                <a:lnTo>
                  <a:pt x="102" y="76"/>
                </a:lnTo>
                <a:lnTo>
                  <a:pt x="102" y="71"/>
                </a:lnTo>
                <a:lnTo>
                  <a:pt x="104" y="65"/>
                </a:lnTo>
                <a:lnTo>
                  <a:pt x="104" y="59"/>
                </a:lnTo>
                <a:lnTo>
                  <a:pt x="104" y="56"/>
                </a:lnTo>
                <a:lnTo>
                  <a:pt x="104" y="53"/>
                </a:lnTo>
                <a:lnTo>
                  <a:pt x="104" y="47"/>
                </a:lnTo>
                <a:lnTo>
                  <a:pt x="104" y="44"/>
                </a:lnTo>
                <a:lnTo>
                  <a:pt x="104" y="38"/>
                </a:lnTo>
                <a:lnTo>
                  <a:pt x="102" y="32"/>
                </a:lnTo>
                <a:lnTo>
                  <a:pt x="102" y="26"/>
                </a:lnTo>
                <a:lnTo>
                  <a:pt x="100" y="23"/>
                </a:lnTo>
                <a:lnTo>
                  <a:pt x="97" y="20"/>
                </a:lnTo>
                <a:lnTo>
                  <a:pt x="95" y="20"/>
                </a:lnTo>
                <a:lnTo>
                  <a:pt x="92" y="20"/>
                </a:lnTo>
                <a:lnTo>
                  <a:pt x="90" y="20"/>
                </a:lnTo>
                <a:lnTo>
                  <a:pt x="88" y="20"/>
                </a:lnTo>
                <a:lnTo>
                  <a:pt x="83" y="20"/>
                </a:lnTo>
                <a:lnTo>
                  <a:pt x="78" y="20"/>
                </a:lnTo>
                <a:lnTo>
                  <a:pt x="73" y="20"/>
                </a:lnTo>
                <a:lnTo>
                  <a:pt x="63" y="20"/>
                </a:lnTo>
                <a:lnTo>
                  <a:pt x="49" y="23"/>
                </a:lnTo>
                <a:lnTo>
                  <a:pt x="34" y="23"/>
                </a:lnTo>
                <a:lnTo>
                  <a:pt x="17" y="23"/>
                </a:lnTo>
                <a:lnTo>
                  <a:pt x="0" y="23"/>
                </a:lnTo>
                <a:lnTo>
                  <a:pt x="0" y="12"/>
                </a:lnTo>
                <a:lnTo>
                  <a:pt x="20" y="9"/>
                </a:lnTo>
                <a:lnTo>
                  <a:pt x="37" y="9"/>
                </a:lnTo>
                <a:lnTo>
                  <a:pt x="54" y="9"/>
                </a:lnTo>
                <a:lnTo>
                  <a:pt x="66" y="9"/>
                </a:lnTo>
                <a:lnTo>
                  <a:pt x="73" y="9"/>
                </a:lnTo>
                <a:lnTo>
                  <a:pt x="78" y="6"/>
                </a:lnTo>
                <a:lnTo>
                  <a:pt x="83" y="6"/>
                </a:lnTo>
                <a:lnTo>
                  <a:pt x="85" y="6"/>
                </a:lnTo>
                <a:lnTo>
                  <a:pt x="88" y="6"/>
                </a:lnTo>
                <a:lnTo>
                  <a:pt x="90" y="3"/>
                </a:lnTo>
                <a:lnTo>
                  <a:pt x="92" y="3"/>
                </a:lnTo>
                <a:lnTo>
                  <a:pt x="95" y="3"/>
                </a:lnTo>
                <a:lnTo>
                  <a:pt x="95" y="0"/>
                </a:lnTo>
                <a:lnTo>
                  <a:pt x="97" y="0"/>
                </a:lnTo>
                <a:lnTo>
                  <a:pt x="102" y="0"/>
                </a:lnTo>
                <a:lnTo>
                  <a:pt x="104" y="0"/>
                </a:lnTo>
                <a:lnTo>
                  <a:pt x="109" y="0"/>
                </a:lnTo>
                <a:lnTo>
                  <a:pt x="117" y="3"/>
                </a:lnTo>
                <a:lnTo>
                  <a:pt x="124" y="3"/>
                </a:lnTo>
                <a:lnTo>
                  <a:pt x="131" y="6"/>
                </a:lnTo>
                <a:lnTo>
                  <a:pt x="136" y="9"/>
                </a:lnTo>
                <a:lnTo>
                  <a:pt x="141" y="9"/>
                </a:lnTo>
                <a:lnTo>
                  <a:pt x="143" y="12"/>
                </a:lnTo>
                <a:lnTo>
                  <a:pt x="146" y="14"/>
                </a:lnTo>
                <a:lnTo>
                  <a:pt x="146" y="17"/>
                </a:lnTo>
                <a:lnTo>
                  <a:pt x="143" y="17"/>
                </a:lnTo>
                <a:lnTo>
                  <a:pt x="143" y="20"/>
                </a:lnTo>
                <a:lnTo>
                  <a:pt x="141" y="20"/>
                </a:lnTo>
                <a:lnTo>
                  <a:pt x="141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152"/>
          <p:cNvSpPr>
            <a:spLocks/>
          </p:cNvSpPr>
          <p:nvPr/>
        </p:nvSpPr>
        <p:spPr bwMode="auto">
          <a:xfrm>
            <a:off x="8989040" y="1101758"/>
            <a:ext cx="378114" cy="180420"/>
          </a:xfrm>
          <a:custGeom>
            <a:avLst/>
            <a:gdLst>
              <a:gd name="T0" fmla="*/ 66 w 66"/>
              <a:gd name="T1" fmla="*/ 6 h 18"/>
              <a:gd name="T2" fmla="*/ 63 w 66"/>
              <a:gd name="T3" fmla="*/ 9 h 18"/>
              <a:gd name="T4" fmla="*/ 61 w 66"/>
              <a:gd name="T5" fmla="*/ 9 h 18"/>
              <a:gd name="T6" fmla="*/ 58 w 66"/>
              <a:gd name="T7" fmla="*/ 12 h 18"/>
              <a:gd name="T8" fmla="*/ 51 w 66"/>
              <a:gd name="T9" fmla="*/ 15 h 18"/>
              <a:gd name="T10" fmla="*/ 49 w 66"/>
              <a:gd name="T11" fmla="*/ 15 h 18"/>
              <a:gd name="T12" fmla="*/ 44 w 66"/>
              <a:gd name="T13" fmla="*/ 15 h 18"/>
              <a:gd name="T14" fmla="*/ 36 w 66"/>
              <a:gd name="T15" fmla="*/ 18 h 18"/>
              <a:gd name="T16" fmla="*/ 32 w 66"/>
              <a:gd name="T17" fmla="*/ 18 h 18"/>
              <a:gd name="T18" fmla="*/ 24 w 66"/>
              <a:gd name="T19" fmla="*/ 18 h 18"/>
              <a:gd name="T20" fmla="*/ 17 w 66"/>
              <a:gd name="T21" fmla="*/ 18 h 18"/>
              <a:gd name="T22" fmla="*/ 10 w 66"/>
              <a:gd name="T23" fmla="*/ 18 h 18"/>
              <a:gd name="T24" fmla="*/ 0 w 66"/>
              <a:gd name="T25" fmla="*/ 18 h 18"/>
              <a:gd name="T26" fmla="*/ 0 w 66"/>
              <a:gd name="T27" fmla="*/ 6 h 18"/>
              <a:gd name="T28" fmla="*/ 10 w 66"/>
              <a:gd name="T29" fmla="*/ 6 h 18"/>
              <a:gd name="T30" fmla="*/ 17 w 66"/>
              <a:gd name="T31" fmla="*/ 6 h 18"/>
              <a:gd name="T32" fmla="*/ 24 w 66"/>
              <a:gd name="T33" fmla="*/ 3 h 18"/>
              <a:gd name="T34" fmla="*/ 32 w 66"/>
              <a:gd name="T35" fmla="*/ 3 h 18"/>
              <a:gd name="T36" fmla="*/ 39 w 66"/>
              <a:gd name="T37" fmla="*/ 3 h 18"/>
              <a:gd name="T38" fmla="*/ 44 w 66"/>
              <a:gd name="T39" fmla="*/ 0 h 18"/>
              <a:gd name="T40" fmla="*/ 49 w 66"/>
              <a:gd name="T41" fmla="*/ 0 h 18"/>
              <a:gd name="T42" fmla="*/ 51 w 66"/>
              <a:gd name="T43" fmla="*/ 0 h 18"/>
              <a:gd name="T44" fmla="*/ 58 w 66"/>
              <a:gd name="T45" fmla="*/ 0 h 18"/>
              <a:gd name="T46" fmla="*/ 61 w 66"/>
              <a:gd name="T47" fmla="*/ 3 h 18"/>
              <a:gd name="T48" fmla="*/ 63 w 66"/>
              <a:gd name="T49" fmla="*/ 3 h 18"/>
              <a:gd name="T50" fmla="*/ 66 w 66"/>
              <a:gd name="T51" fmla="*/ 6 h 18"/>
              <a:gd name="T52" fmla="*/ 66 w 66"/>
              <a:gd name="T53" fmla="*/ 6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6" h="18">
                <a:moveTo>
                  <a:pt x="66" y="6"/>
                </a:moveTo>
                <a:lnTo>
                  <a:pt x="63" y="9"/>
                </a:lnTo>
                <a:lnTo>
                  <a:pt x="61" y="9"/>
                </a:lnTo>
                <a:lnTo>
                  <a:pt x="58" y="12"/>
                </a:lnTo>
                <a:lnTo>
                  <a:pt x="51" y="15"/>
                </a:lnTo>
                <a:lnTo>
                  <a:pt x="49" y="15"/>
                </a:lnTo>
                <a:lnTo>
                  <a:pt x="44" y="15"/>
                </a:lnTo>
                <a:lnTo>
                  <a:pt x="36" y="18"/>
                </a:lnTo>
                <a:lnTo>
                  <a:pt x="32" y="18"/>
                </a:lnTo>
                <a:lnTo>
                  <a:pt x="24" y="18"/>
                </a:lnTo>
                <a:lnTo>
                  <a:pt x="17" y="18"/>
                </a:lnTo>
                <a:lnTo>
                  <a:pt x="10" y="18"/>
                </a:lnTo>
                <a:lnTo>
                  <a:pt x="0" y="18"/>
                </a:lnTo>
                <a:lnTo>
                  <a:pt x="0" y="6"/>
                </a:lnTo>
                <a:lnTo>
                  <a:pt x="10" y="6"/>
                </a:lnTo>
                <a:lnTo>
                  <a:pt x="17" y="6"/>
                </a:lnTo>
                <a:lnTo>
                  <a:pt x="24" y="3"/>
                </a:lnTo>
                <a:lnTo>
                  <a:pt x="32" y="3"/>
                </a:lnTo>
                <a:lnTo>
                  <a:pt x="39" y="3"/>
                </a:lnTo>
                <a:lnTo>
                  <a:pt x="44" y="0"/>
                </a:lnTo>
                <a:lnTo>
                  <a:pt x="49" y="0"/>
                </a:lnTo>
                <a:lnTo>
                  <a:pt x="51" y="0"/>
                </a:lnTo>
                <a:lnTo>
                  <a:pt x="58" y="0"/>
                </a:lnTo>
                <a:lnTo>
                  <a:pt x="61" y="3"/>
                </a:lnTo>
                <a:lnTo>
                  <a:pt x="63" y="3"/>
                </a:lnTo>
                <a:lnTo>
                  <a:pt x="66" y="6"/>
                </a:lnTo>
                <a:lnTo>
                  <a:pt x="66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153"/>
          <p:cNvSpPr>
            <a:spLocks/>
          </p:cNvSpPr>
          <p:nvPr/>
        </p:nvSpPr>
        <p:spPr bwMode="auto">
          <a:xfrm>
            <a:off x="9057789" y="1452579"/>
            <a:ext cx="320825" cy="90214"/>
          </a:xfrm>
          <a:custGeom>
            <a:avLst/>
            <a:gdLst>
              <a:gd name="T0" fmla="*/ 0 w 56"/>
              <a:gd name="T1" fmla="*/ 6 h 9"/>
              <a:gd name="T2" fmla="*/ 15 w 56"/>
              <a:gd name="T3" fmla="*/ 3 h 9"/>
              <a:gd name="T4" fmla="*/ 29 w 56"/>
              <a:gd name="T5" fmla="*/ 3 h 9"/>
              <a:gd name="T6" fmla="*/ 56 w 56"/>
              <a:gd name="T7" fmla="*/ 0 h 9"/>
              <a:gd name="T8" fmla="*/ 56 w 56"/>
              <a:gd name="T9" fmla="*/ 6 h 9"/>
              <a:gd name="T10" fmla="*/ 51 w 56"/>
              <a:gd name="T11" fmla="*/ 6 h 9"/>
              <a:gd name="T12" fmla="*/ 46 w 56"/>
              <a:gd name="T13" fmla="*/ 6 h 9"/>
              <a:gd name="T14" fmla="*/ 41 w 56"/>
              <a:gd name="T15" fmla="*/ 6 h 9"/>
              <a:gd name="T16" fmla="*/ 34 w 56"/>
              <a:gd name="T17" fmla="*/ 6 h 9"/>
              <a:gd name="T18" fmla="*/ 27 w 56"/>
              <a:gd name="T19" fmla="*/ 6 h 9"/>
              <a:gd name="T20" fmla="*/ 17 w 56"/>
              <a:gd name="T21" fmla="*/ 6 h 9"/>
              <a:gd name="T22" fmla="*/ 10 w 56"/>
              <a:gd name="T23" fmla="*/ 6 h 9"/>
              <a:gd name="T24" fmla="*/ 0 w 56"/>
              <a:gd name="T25" fmla="*/ 9 h 9"/>
              <a:gd name="T26" fmla="*/ 0 w 56"/>
              <a:gd name="T27" fmla="*/ 6 h 9"/>
              <a:gd name="T28" fmla="*/ 0 w 56"/>
              <a:gd name="T29" fmla="*/ 6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6" h="9">
                <a:moveTo>
                  <a:pt x="0" y="6"/>
                </a:moveTo>
                <a:lnTo>
                  <a:pt x="15" y="3"/>
                </a:lnTo>
                <a:lnTo>
                  <a:pt x="29" y="3"/>
                </a:lnTo>
                <a:lnTo>
                  <a:pt x="56" y="0"/>
                </a:lnTo>
                <a:lnTo>
                  <a:pt x="56" y="6"/>
                </a:lnTo>
                <a:lnTo>
                  <a:pt x="51" y="6"/>
                </a:lnTo>
                <a:lnTo>
                  <a:pt x="46" y="6"/>
                </a:lnTo>
                <a:lnTo>
                  <a:pt x="41" y="6"/>
                </a:lnTo>
                <a:lnTo>
                  <a:pt x="34" y="6"/>
                </a:lnTo>
                <a:lnTo>
                  <a:pt x="27" y="6"/>
                </a:lnTo>
                <a:lnTo>
                  <a:pt x="17" y="6"/>
                </a:lnTo>
                <a:lnTo>
                  <a:pt x="10" y="6"/>
                </a:lnTo>
                <a:lnTo>
                  <a:pt x="0" y="9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5" name="Freeform 154"/>
          <p:cNvSpPr>
            <a:spLocks/>
          </p:cNvSpPr>
          <p:nvPr/>
        </p:nvSpPr>
        <p:spPr bwMode="auto">
          <a:xfrm>
            <a:off x="8381765" y="1602926"/>
            <a:ext cx="1329130" cy="380888"/>
          </a:xfrm>
          <a:custGeom>
            <a:avLst/>
            <a:gdLst>
              <a:gd name="T0" fmla="*/ 113 w 232"/>
              <a:gd name="T1" fmla="*/ 30 h 38"/>
              <a:gd name="T2" fmla="*/ 99 w 232"/>
              <a:gd name="T3" fmla="*/ 30 h 38"/>
              <a:gd name="T4" fmla="*/ 87 w 232"/>
              <a:gd name="T5" fmla="*/ 33 h 38"/>
              <a:gd name="T6" fmla="*/ 75 w 232"/>
              <a:gd name="T7" fmla="*/ 33 h 38"/>
              <a:gd name="T8" fmla="*/ 65 w 232"/>
              <a:gd name="T9" fmla="*/ 35 h 38"/>
              <a:gd name="T10" fmla="*/ 55 w 232"/>
              <a:gd name="T11" fmla="*/ 35 h 38"/>
              <a:gd name="T12" fmla="*/ 48 w 232"/>
              <a:gd name="T13" fmla="*/ 35 h 38"/>
              <a:gd name="T14" fmla="*/ 43 w 232"/>
              <a:gd name="T15" fmla="*/ 35 h 38"/>
              <a:gd name="T16" fmla="*/ 38 w 232"/>
              <a:gd name="T17" fmla="*/ 38 h 38"/>
              <a:gd name="T18" fmla="*/ 29 w 232"/>
              <a:gd name="T19" fmla="*/ 35 h 38"/>
              <a:gd name="T20" fmla="*/ 22 w 232"/>
              <a:gd name="T21" fmla="*/ 35 h 38"/>
              <a:gd name="T22" fmla="*/ 14 w 232"/>
              <a:gd name="T23" fmla="*/ 35 h 38"/>
              <a:gd name="T24" fmla="*/ 9 w 232"/>
              <a:gd name="T25" fmla="*/ 35 h 38"/>
              <a:gd name="T26" fmla="*/ 5 w 232"/>
              <a:gd name="T27" fmla="*/ 33 h 38"/>
              <a:gd name="T28" fmla="*/ 2 w 232"/>
              <a:gd name="T29" fmla="*/ 33 h 38"/>
              <a:gd name="T30" fmla="*/ 0 w 232"/>
              <a:gd name="T31" fmla="*/ 27 h 38"/>
              <a:gd name="T32" fmla="*/ 0 w 232"/>
              <a:gd name="T33" fmla="*/ 24 h 38"/>
              <a:gd name="T34" fmla="*/ 36 w 232"/>
              <a:gd name="T35" fmla="*/ 21 h 38"/>
              <a:gd name="T36" fmla="*/ 70 w 232"/>
              <a:gd name="T37" fmla="*/ 18 h 38"/>
              <a:gd name="T38" fmla="*/ 104 w 232"/>
              <a:gd name="T39" fmla="*/ 12 h 38"/>
              <a:gd name="T40" fmla="*/ 138 w 232"/>
              <a:gd name="T41" fmla="*/ 9 h 38"/>
              <a:gd name="T42" fmla="*/ 152 w 232"/>
              <a:gd name="T43" fmla="*/ 6 h 38"/>
              <a:gd name="T44" fmla="*/ 167 w 232"/>
              <a:gd name="T45" fmla="*/ 3 h 38"/>
              <a:gd name="T46" fmla="*/ 176 w 232"/>
              <a:gd name="T47" fmla="*/ 3 h 38"/>
              <a:gd name="T48" fmla="*/ 186 w 232"/>
              <a:gd name="T49" fmla="*/ 0 h 38"/>
              <a:gd name="T50" fmla="*/ 196 w 232"/>
              <a:gd name="T51" fmla="*/ 0 h 38"/>
              <a:gd name="T52" fmla="*/ 201 w 232"/>
              <a:gd name="T53" fmla="*/ 0 h 38"/>
              <a:gd name="T54" fmla="*/ 205 w 232"/>
              <a:gd name="T55" fmla="*/ 0 h 38"/>
              <a:gd name="T56" fmla="*/ 210 w 232"/>
              <a:gd name="T57" fmla="*/ 0 h 38"/>
              <a:gd name="T58" fmla="*/ 215 w 232"/>
              <a:gd name="T59" fmla="*/ 0 h 38"/>
              <a:gd name="T60" fmla="*/ 225 w 232"/>
              <a:gd name="T61" fmla="*/ 0 h 38"/>
              <a:gd name="T62" fmla="*/ 227 w 232"/>
              <a:gd name="T63" fmla="*/ 0 h 38"/>
              <a:gd name="T64" fmla="*/ 230 w 232"/>
              <a:gd name="T65" fmla="*/ 3 h 38"/>
              <a:gd name="T66" fmla="*/ 232 w 232"/>
              <a:gd name="T67" fmla="*/ 3 h 38"/>
              <a:gd name="T68" fmla="*/ 232 w 232"/>
              <a:gd name="T69" fmla="*/ 6 h 38"/>
              <a:gd name="T70" fmla="*/ 232 w 232"/>
              <a:gd name="T71" fmla="*/ 6 h 38"/>
              <a:gd name="T72" fmla="*/ 232 w 232"/>
              <a:gd name="T73" fmla="*/ 9 h 38"/>
              <a:gd name="T74" fmla="*/ 230 w 232"/>
              <a:gd name="T75" fmla="*/ 9 h 38"/>
              <a:gd name="T76" fmla="*/ 225 w 232"/>
              <a:gd name="T77" fmla="*/ 12 h 38"/>
              <a:gd name="T78" fmla="*/ 220 w 232"/>
              <a:gd name="T79" fmla="*/ 12 h 38"/>
              <a:gd name="T80" fmla="*/ 215 w 232"/>
              <a:gd name="T81" fmla="*/ 12 h 38"/>
              <a:gd name="T82" fmla="*/ 208 w 232"/>
              <a:gd name="T83" fmla="*/ 15 h 38"/>
              <a:gd name="T84" fmla="*/ 203 w 232"/>
              <a:gd name="T85" fmla="*/ 15 h 38"/>
              <a:gd name="T86" fmla="*/ 193 w 232"/>
              <a:gd name="T87" fmla="*/ 15 h 38"/>
              <a:gd name="T88" fmla="*/ 186 w 232"/>
              <a:gd name="T89" fmla="*/ 18 h 38"/>
              <a:gd name="T90" fmla="*/ 174 w 232"/>
              <a:gd name="T91" fmla="*/ 18 h 38"/>
              <a:gd name="T92" fmla="*/ 164 w 232"/>
              <a:gd name="T93" fmla="*/ 21 h 38"/>
              <a:gd name="T94" fmla="*/ 152 w 232"/>
              <a:gd name="T95" fmla="*/ 24 h 38"/>
              <a:gd name="T96" fmla="*/ 140 w 232"/>
              <a:gd name="T97" fmla="*/ 24 h 38"/>
              <a:gd name="T98" fmla="*/ 128 w 232"/>
              <a:gd name="T99" fmla="*/ 27 h 38"/>
              <a:gd name="T100" fmla="*/ 113 w 232"/>
              <a:gd name="T101" fmla="*/ 30 h 38"/>
              <a:gd name="T102" fmla="*/ 113 w 232"/>
              <a:gd name="T103" fmla="*/ 3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32" h="38">
                <a:moveTo>
                  <a:pt x="113" y="30"/>
                </a:moveTo>
                <a:lnTo>
                  <a:pt x="99" y="30"/>
                </a:lnTo>
                <a:lnTo>
                  <a:pt x="87" y="33"/>
                </a:lnTo>
                <a:lnTo>
                  <a:pt x="75" y="33"/>
                </a:lnTo>
                <a:lnTo>
                  <a:pt x="65" y="35"/>
                </a:lnTo>
                <a:lnTo>
                  <a:pt x="55" y="35"/>
                </a:lnTo>
                <a:lnTo>
                  <a:pt x="48" y="35"/>
                </a:lnTo>
                <a:lnTo>
                  <a:pt x="43" y="35"/>
                </a:lnTo>
                <a:lnTo>
                  <a:pt x="38" y="38"/>
                </a:lnTo>
                <a:lnTo>
                  <a:pt x="29" y="35"/>
                </a:lnTo>
                <a:lnTo>
                  <a:pt x="22" y="35"/>
                </a:lnTo>
                <a:lnTo>
                  <a:pt x="14" y="35"/>
                </a:lnTo>
                <a:lnTo>
                  <a:pt x="9" y="35"/>
                </a:lnTo>
                <a:lnTo>
                  <a:pt x="5" y="33"/>
                </a:lnTo>
                <a:lnTo>
                  <a:pt x="2" y="33"/>
                </a:lnTo>
                <a:lnTo>
                  <a:pt x="0" y="27"/>
                </a:lnTo>
                <a:lnTo>
                  <a:pt x="0" y="24"/>
                </a:lnTo>
                <a:lnTo>
                  <a:pt x="36" y="21"/>
                </a:lnTo>
                <a:lnTo>
                  <a:pt x="70" y="18"/>
                </a:lnTo>
                <a:lnTo>
                  <a:pt x="104" y="12"/>
                </a:lnTo>
                <a:lnTo>
                  <a:pt x="138" y="9"/>
                </a:lnTo>
                <a:lnTo>
                  <a:pt x="152" y="6"/>
                </a:lnTo>
                <a:lnTo>
                  <a:pt x="167" y="3"/>
                </a:lnTo>
                <a:lnTo>
                  <a:pt x="176" y="3"/>
                </a:lnTo>
                <a:lnTo>
                  <a:pt x="186" y="0"/>
                </a:lnTo>
                <a:lnTo>
                  <a:pt x="196" y="0"/>
                </a:lnTo>
                <a:lnTo>
                  <a:pt x="201" y="0"/>
                </a:lnTo>
                <a:lnTo>
                  <a:pt x="205" y="0"/>
                </a:lnTo>
                <a:lnTo>
                  <a:pt x="210" y="0"/>
                </a:lnTo>
                <a:lnTo>
                  <a:pt x="215" y="0"/>
                </a:lnTo>
                <a:lnTo>
                  <a:pt x="225" y="0"/>
                </a:lnTo>
                <a:lnTo>
                  <a:pt x="227" y="0"/>
                </a:lnTo>
                <a:lnTo>
                  <a:pt x="230" y="3"/>
                </a:lnTo>
                <a:lnTo>
                  <a:pt x="232" y="3"/>
                </a:lnTo>
                <a:lnTo>
                  <a:pt x="232" y="6"/>
                </a:lnTo>
                <a:lnTo>
                  <a:pt x="232" y="6"/>
                </a:lnTo>
                <a:lnTo>
                  <a:pt x="232" y="9"/>
                </a:lnTo>
                <a:lnTo>
                  <a:pt x="230" y="9"/>
                </a:lnTo>
                <a:lnTo>
                  <a:pt x="225" y="12"/>
                </a:lnTo>
                <a:lnTo>
                  <a:pt x="220" y="12"/>
                </a:lnTo>
                <a:lnTo>
                  <a:pt x="215" y="12"/>
                </a:lnTo>
                <a:lnTo>
                  <a:pt x="208" y="15"/>
                </a:lnTo>
                <a:lnTo>
                  <a:pt x="203" y="15"/>
                </a:lnTo>
                <a:lnTo>
                  <a:pt x="193" y="15"/>
                </a:lnTo>
                <a:lnTo>
                  <a:pt x="186" y="18"/>
                </a:lnTo>
                <a:lnTo>
                  <a:pt x="174" y="18"/>
                </a:lnTo>
                <a:lnTo>
                  <a:pt x="164" y="21"/>
                </a:lnTo>
                <a:lnTo>
                  <a:pt x="152" y="24"/>
                </a:lnTo>
                <a:lnTo>
                  <a:pt x="140" y="24"/>
                </a:lnTo>
                <a:lnTo>
                  <a:pt x="128" y="27"/>
                </a:lnTo>
                <a:lnTo>
                  <a:pt x="113" y="30"/>
                </a:lnTo>
                <a:lnTo>
                  <a:pt x="113" y="3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155"/>
          <p:cNvSpPr>
            <a:spLocks/>
          </p:cNvSpPr>
          <p:nvPr/>
        </p:nvSpPr>
        <p:spPr bwMode="auto">
          <a:xfrm>
            <a:off x="9143722" y="1813421"/>
            <a:ext cx="126038" cy="591383"/>
          </a:xfrm>
          <a:custGeom>
            <a:avLst/>
            <a:gdLst>
              <a:gd name="T0" fmla="*/ 0 w 22"/>
              <a:gd name="T1" fmla="*/ 0 h 59"/>
              <a:gd name="T2" fmla="*/ 0 w 22"/>
              <a:gd name="T3" fmla="*/ 0 h 59"/>
              <a:gd name="T4" fmla="*/ 5 w 22"/>
              <a:gd name="T5" fmla="*/ 0 h 59"/>
              <a:gd name="T6" fmla="*/ 9 w 22"/>
              <a:gd name="T7" fmla="*/ 0 h 59"/>
              <a:gd name="T8" fmla="*/ 14 w 22"/>
              <a:gd name="T9" fmla="*/ 0 h 59"/>
              <a:gd name="T10" fmla="*/ 17 w 22"/>
              <a:gd name="T11" fmla="*/ 3 h 59"/>
              <a:gd name="T12" fmla="*/ 19 w 22"/>
              <a:gd name="T13" fmla="*/ 6 h 59"/>
              <a:gd name="T14" fmla="*/ 22 w 22"/>
              <a:gd name="T15" fmla="*/ 9 h 59"/>
              <a:gd name="T16" fmla="*/ 22 w 22"/>
              <a:gd name="T17" fmla="*/ 12 h 59"/>
              <a:gd name="T18" fmla="*/ 19 w 22"/>
              <a:gd name="T19" fmla="*/ 14 h 59"/>
              <a:gd name="T20" fmla="*/ 19 w 22"/>
              <a:gd name="T21" fmla="*/ 17 h 59"/>
              <a:gd name="T22" fmla="*/ 19 w 22"/>
              <a:gd name="T23" fmla="*/ 23 h 59"/>
              <a:gd name="T24" fmla="*/ 19 w 22"/>
              <a:gd name="T25" fmla="*/ 26 h 59"/>
              <a:gd name="T26" fmla="*/ 19 w 22"/>
              <a:gd name="T27" fmla="*/ 32 h 59"/>
              <a:gd name="T28" fmla="*/ 17 w 22"/>
              <a:gd name="T29" fmla="*/ 41 h 59"/>
              <a:gd name="T30" fmla="*/ 17 w 22"/>
              <a:gd name="T31" fmla="*/ 50 h 59"/>
              <a:gd name="T32" fmla="*/ 17 w 22"/>
              <a:gd name="T33" fmla="*/ 59 h 59"/>
              <a:gd name="T34" fmla="*/ 9 w 22"/>
              <a:gd name="T35" fmla="*/ 56 h 59"/>
              <a:gd name="T36" fmla="*/ 9 w 22"/>
              <a:gd name="T37" fmla="*/ 44 h 59"/>
              <a:gd name="T38" fmla="*/ 9 w 22"/>
              <a:gd name="T39" fmla="*/ 35 h 59"/>
              <a:gd name="T40" fmla="*/ 7 w 22"/>
              <a:gd name="T41" fmla="*/ 29 h 59"/>
              <a:gd name="T42" fmla="*/ 7 w 22"/>
              <a:gd name="T43" fmla="*/ 20 h 59"/>
              <a:gd name="T44" fmla="*/ 5 w 22"/>
              <a:gd name="T45" fmla="*/ 14 h 59"/>
              <a:gd name="T46" fmla="*/ 5 w 22"/>
              <a:gd name="T47" fmla="*/ 9 h 59"/>
              <a:gd name="T48" fmla="*/ 2 w 22"/>
              <a:gd name="T49" fmla="*/ 3 h 59"/>
              <a:gd name="T50" fmla="*/ 0 w 22"/>
              <a:gd name="T51" fmla="*/ 0 h 59"/>
              <a:gd name="T52" fmla="*/ 0 w 22"/>
              <a:gd name="T53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2" h="59">
                <a:moveTo>
                  <a:pt x="0" y="0"/>
                </a:moveTo>
                <a:lnTo>
                  <a:pt x="0" y="0"/>
                </a:lnTo>
                <a:lnTo>
                  <a:pt x="5" y="0"/>
                </a:lnTo>
                <a:lnTo>
                  <a:pt x="9" y="0"/>
                </a:lnTo>
                <a:lnTo>
                  <a:pt x="14" y="0"/>
                </a:lnTo>
                <a:lnTo>
                  <a:pt x="17" y="3"/>
                </a:lnTo>
                <a:lnTo>
                  <a:pt x="19" y="6"/>
                </a:lnTo>
                <a:lnTo>
                  <a:pt x="22" y="9"/>
                </a:lnTo>
                <a:lnTo>
                  <a:pt x="22" y="12"/>
                </a:lnTo>
                <a:lnTo>
                  <a:pt x="19" y="14"/>
                </a:lnTo>
                <a:lnTo>
                  <a:pt x="19" y="17"/>
                </a:lnTo>
                <a:lnTo>
                  <a:pt x="19" y="23"/>
                </a:lnTo>
                <a:lnTo>
                  <a:pt x="19" y="26"/>
                </a:lnTo>
                <a:lnTo>
                  <a:pt x="19" y="32"/>
                </a:lnTo>
                <a:lnTo>
                  <a:pt x="17" y="41"/>
                </a:lnTo>
                <a:lnTo>
                  <a:pt x="17" y="50"/>
                </a:lnTo>
                <a:lnTo>
                  <a:pt x="17" y="59"/>
                </a:lnTo>
                <a:lnTo>
                  <a:pt x="9" y="56"/>
                </a:lnTo>
                <a:lnTo>
                  <a:pt x="9" y="44"/>
                </a:lnTo>
                <a:lnTo>
                  <a:pt x="9" y="35"/>
                </a:lnTo>
                <a:lnTo>
                  <a:pt x="7" y="29"/>
                </a:lnTo>
                <a:lnTo>
                  <a:pt x="7" y="20"/>
                </a:lnTo>
                <a:lnTo>
                  <a:pt x="5" y="14"/>
                </a:lnTo>
                <a:lnTo>
                  <a:pt x="5" y="9"/>
                </a:lnTo>
                <a:lnTo>
                  <a:pt x="2" y="3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7" name="Freeform 156"/>
          <p:cNvSpPr>
            <a:spLocks/>
          </p:cNvSpPr>
          <p:nvPr/>
        </p:nvSpPr>
        <p:spPr bwMode="auto">
          <a:xfrm>
            <a:off x="9212470" y="1933701"/>
            <a:ext cx="429678" cy="170401"/>
          </a:xfrm>
          <a:custGeom>
            <a:avLst/>
            <a:gdLst>
              <a:gd name="T0" fmla="*/ 0 w 75"/>
              <a:gd name="T1" fmla="*/ 17 h 17"/>
              <a:gd name="T2" fmla="*/ 0 w 75"/>
              <a:gd name="T3" fmla="*/ 5 h 17"/>
              <a:gd name="T4" fmla="*/ 12 w 75"/>
              <a:gd name="T5" fmla="*/ 2 h 17"/>
              <a:gd name="T6" fmla="*/ 22 w 75"/>
              <a:gd name="T7" fmla="*/ 2 h 17"/>
              <a:gd name="T8" fmla="*/ 31 w 75"/>
              <a:gd name="T9" fmla="*/ 2 h 17"/>
              <a:gd name="T10" fmla="*/ 41 w 75"/>
              <a:gd name="T11" fmla="*/ 0 h 17"/>
              <a:gd name="T12" fmla="*/ 48 w 75"/>
              <a:gd name="T13" fmla="*/ 0 h 17"/>
              <a:gd name="T14" fmla="*/ 53 w 75"/>
              <a:gd name="T15" fmla="*/ 0 h 17"/>
              <a:gd name="T16" fmla="*/ 60 w 75"/>
              <a:gd name="T17" fmla="*/ 0 h 17"/>
              <a:gd name="T18" fmla="*/ 65 w 75"/>
              <a:gd name="T19" fmla="*/ 0 h 17"/>
              <a:gd name="T20" fmla="*/ 70 w 75"/>
              <a:gd name="T21" fmla="*/ 2 h 17"/>
              <a:gd name="T22" fmla="*/ 72 w 75"/>
              <a:gd name="T23" fmla="*/ 5 h 17"/>
              <a:gd name="T24" fmla="*/ 75 w 75"/>
              <a:gd name="T25" fmla="*/ 8 h 17"/>
              <a:gd name="T26" fmla="*/ 75 w 75"/>
              <a:gd name="T27" fmla="*/ 8 h 17"/>
              <a:gd name="T28" fmla="*/ 72 w 75"/>
              <a:gd name="T29" fmla="*/ 11 h 17"/>
              <a:gd name="T30" fmla="*/ 70 w 75"/>
              <a:gd name="T31" fmla="*/ 14 h 17"/>
              <a:gd name="T32" fmla="*/ 68 w 75"/>
              <a:gd name="T33" fmla="*/ 14 h 17"/>
              <a:gd name="T34" fmla="*/ 63 w 75"/>
              <a:gd name="T35" fmla="*/ 14 h 17"/>
              <a:gd name="T36" fmla="*/ 60 w 75"/>
              <a:gd name="T37" fmla="*/ 17 h 17"/>
              <a:gd name="T38" fmla="*/ 56 w 75"/>
              <a:gd name="T39" fmla="*/ 17 h 17"/>
              <a:gd name="T40" fmla="*/ 43 w 75"/>
              <a:gd name="T41" fmla="*/ 17 h 17"/>
              <a:gd name="T42" fmla="*/ 31 w 75"/>
              <a:gd name="T43" fmla="*/ 17 h 17"/>
              <a:gd name="T44" fmla="*/ 17 w 75"/>
              <a:gd name="T45" fmla="*/ 17 h 17"/>
              <a:gd name="T46" fmla="*/ 0 w 75"/>
              <a:gd name="T47" fmla="*/ 17 h 17"/>
              <a:gd name="T48" fmla="*/ 0 w 75"/>
              <a:gd name="T49" fmla="*/ 1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5" h="17">
                <a:moveTo>
                  <a:pt x="0" y="17"/>
                </a:moveTo>
                <a:lnTo>
                  <a:pt x="0" y="5"/>
                </a:lnTo>
                <a:lnTo>
                  <a:pt x="12" y="2"/>
                </a:lnTo>
                <a:lnTo>
                  <a:pt x="22" y="2"/>
                </a:lnTo>
                <a:lnTo>
                  <a:pt x="31" y="2"/>
                </a:lnTo>
                <a:lnTo>
                  <a:pt x="41" y="0"/>
                </a:lnTo>
                <a:lnTo>
                  <a:pt x="48" y="0"/>
                </a:lnTo>
                <a:lnTo>
                  <a:pt x="53" y="0"/>
                </a:lnTo>
                <a:lnTo>
                  <a:pt x="60" y="0"/>
                </a:lnTo>
                <a:lnTo>
                  <a:pt x="65" y="0"/>
                </a:lnTo>
                <a:lnTo>
                  <a:pt x="70" y="2"/>
                </a:lnTo>
                <a:lnTo>
                  <a:pt x="72" y="5"/>
                </a:lnTo>
                <a:lnTo>
                  <a:pt x="75" y="8"/>
                </a:lnTo>
                <a:lnTo>
                  <a:pt x="75" y="8"/>
                </a:lnTo>
                <a:lnTo>
                  <a:pt x="72" y="11"/>
                </a:lnTo>
                <a:lnTo>
                  <a:pt x="70" y="14"/>
                </a:lnTo>
                <a:lnTo>
                  <a:pt x="68" y="14"/>
                </a:lnTo>
                <a:lnTo>
                  <a:pt x="63" y="14"/>
                </a:lnTo>
                <a:lnTo>
                  <a:pt x="60" y="17"/>
                </a:lnTo>
                <a:lnTo>
                  <a:pt x="56" y="17"/>
                </a:lnTo>
                <a:lnTo>
                  <a:pt x="43" y="17"/>
                </a:lnTo>
                <a:lnTo>
                  <a:pt x="31" y="17"/>
                </a:lnTo>
                <a:lnTo>
                  <a:pt x="17" y="17"/>
                </a:lnTo>
                <a:lnTo>
                  <a:pt x="0" y="17"/>
                </a:lnTo>
                <a:lnTo>
                  <a:pt x="0" y="1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" name="Freeform 157"/>
          <p:cNvSpPr>
            <a:spLocks/>
          </p:cNvSpPr>
          <p:nvPr/>
        </p:nvSpPr>
        <p:spPr bwMode="auto">
          <a:xfrm>
            <a:off x="8381765" y="1983815"/>
            <a:ext cx="676023" cy="801871"/>
          </a:xfrm>
          <a:custGeom>
            <a:avLst/>
            <a:gdLst>
              <a:gd name="T0" fmla="*/ 34 w 118"/>
              <a:gd name="T1" fmla="*/ 74 h 80"/>
              <a:gd name="T2" fmla="*/ 26 w 118"/>
              <a:gd name="T3" fmla="*/ 74 h 80"/>
              <a:gd name="T4" fmla="*/ 22 w 118"/>
              <a:gd name="T5" fmla="*/ 77 h 80"/>
              <a:gd name="T6" fmla="*/ 14 w 118"/>
              <a:gd name="T7" fmla="*/ 77 h 80"/>
              <a:gd name="T8" fmla="*/ 9 w 118"/>
              <a:gd name="T9" fmla="*/ 80 h 80"/>
              <a:gd name="T10" fmla="*/ 7 w 118"/>
              <a:gd name="T11" fmla="*/ 80 h 80"/>
              <a:gd name="T12" fmla="*/ 2 w 118"/>
              <a:gd name="T13" fmla="*/ 80 h 80"/>
              <a:gd name="T14" fmla="*/ 0 w 118"/>
              <a:gd name="T15" fmla="*/ 80 h 80"/>
              <a:gd name="T16" fmla="*/ 0 w 118"/>
              <a:gd name="T17" fmla="*/ 77 h 80"/>
              <a:gd name="T18" fmla="*/ 0 w 118"/>
              <a:gd name="T19" fmla="*/ 77 h 80"/>
              <a:gd name="T20" fmla="*/ 0 w 118"/>
              <a:gd name="T21" fmla="*/ 77 h 80"/>
              <a:gd name="T22" fmla="*/ 0 w 118"/>
              <a:gd name="T23" fmla="*/ 74 h 80"/>
              <a:gd name="T24" fmla="*/ 2 w 118"/>
              <a:gd name="T25" fmla="*/ 74 h 80"/>
              <a:gd name="T26" fmla="*/ 5 w 118"/>
              <a:gd name="T27" fmla="*/ 71 h 80"/>
              <a:gd name="T28" fmla="*/ 9 w 118"/>
              <a:gd name="T29" fmla="*/ 68 h 80"/>
              <a:gd name="T30" fmla="*/ 12 w 118"/>
              <a:gd name="T31" fmla="*/ 68 h 80"/>
              <a:gd name="T32" fmla="*/ 17 w 118"/>
              <a:gd name="T33" fmla="*/ 65 h 80"/>
              <a:gd name="T34" fmla="*/ 29 w 118"/>
              <a:gd name="T35" fmla="*/ 59 h 80"/>
              <a:gd name="T36" fmla="*/ 38 w 118"/>
              <a:gd name="T37" fmla="*/ 54 h 80"/>
              <a:gd name="T38" fmla="*/ 48 w 118"/>
              <a:gd name="T39" fmla="*/ 48 h 80"/>
              <a:gd name="T40" fmla="*/ 55 w 118"/>
              <a:gd name="T41" fmla="*/ 42 h 80"/>
              <a:gd name="T42" fmla="*/ 60 w 118"/>
              <a:gd name="T43" fmla="*/ 36 h 80"/>
              <a:gd name="T44" fmla="*/ 65 w 118"/>
              <a:gd name="T45" fmla="*/ 30 h 80"/>
              <a:gd name="T46" fmla="*/ 70 w 118"/>
              <a:gd name="T47" fmla="*/ 24 h 80"/>
              <a:gd name="T48" fmla="*/ 75 w 118"/>
              <a:gd name="T49" fmla="*/ 21 h 80"/>
              <a:gd name="T50" fmla="*/ 77 w 118"/>
              <a:gd name="T51" fmla="*/ 15 h 80"/>
              <a:gd name="T52" fmla="*/ 77 w 118"/>
              <a:gd name="T53" fmla="*/ 12 h 80"/>
              <a:gd name="T54" fmla="*/ 77 w 118"/>
              <a:gd name="T55" fmla="*/ 9 h 80"/>
              <a:gd name="T56" fmla="*/ 77 w 118"/>
              <a:gd name="T57" fmla="*/ 6 h 80"/>
              <a:gd name="T58" fmla="*/ 75 w 118"/>
              <a:gd name="T59" fmla="*/ 6 h 80"/>
              <a:gd name="T60" fmla="*/ 75 w 118"/>
              <a:gd name="T61" fmla="*/ 3 h 80"/>
              <a:gd name="T62" fmla="*/ 77 w 118"/>
              <a:gd name="T63" fmla="*/ 3 h 80"/>
              <a:gd name="T64" fmla="*/ 80 w 118"/>
              <a:gd name="T65" fmla="*/ 0 h 80"/>
              <a:gd name="T66" fmla="*/ 82 w 118"/>
              <a:gd name="T67" fmla="*/ 0 h 80"/>
              <a:gd name="T68" fmla="*/ 87 w 118"/>
              <a:gd name="T69" fmla="*/ 0 h 80"/>
              <a:gd name="T70" fmla="*/ 94 w 118"/>
              <a:gd name="T71" fmla="*/ 0 h 80"/>
              <a:gd name="T72" fmla="*/ 101 w 118"/>
              <a:gd name="T73" fmla="*/ 3 h 80"/>
              <a:gd name="T74" fmla="*/ 109 w 118"/>
              <a:gd name="T75" fmla="*/ 3 h 80"/>
              <a:gd name="T76" fmla="*/ 113 w 118"/>
              <a:gd name="T77" fmla="*/ 6 h 80"/>
              <a:gd name="T78" fmla="*/ 116 w 118"/>
              <a:gd name="T79" fmla="*/ 9 h 80"/>
              <a:gd name="T80" fmla="*/ 118 w 118"/>
              <a:gd name="T81" fmla="*/ 12 h 80"/>
              <a:gd name="T82" fmla="*/ 116 w 118"/>
              <a:gd name="T83" fmla="*/ 15 h 80"/>
              <a:gd name="T84" fmla="*/ 116 w 118"/>
              <a:gd name="T85" fmla="*/ 18 h 80"/>
              <a:gd name="T86" fmla="*/ 113 w 118"/>
              <a:gd name="T87" fmla="*/ 21 h 80"/>
              <a:gd name="T88" fmla="*/ 109 w 118"/>
              <a:gd name="T89" fmla="*/ 24 h 80"/>
              <a:gd name="T90" fmla="*/ 106 w 118"/>
              <a:gd name="T91" fmla="*/ 30 h 80"/>
              <a:gd name="T92" fmla="*/ 99 w 118"/>
              <a:gd name="T93" fmla="*/ 36 h 80"/>
              <a:gd name="T94" fmla="*/ 94 w 118"/>
              <a:gd name="T95" fmla="*/ 42 h 80"/>
              <a:gd name="T96" fmla="*/ 87 w 118"/>
              <a:gd name="T97" fmla="*/ 51 h 80"/>
              <a:gd name="T98" fmla="*/ 75 w 118"/>
              <a:gd name="T99" fmla="*/ 56 h 80"/>
              <a:gd name="T100" fmla="*/ 63 w 118"/>
              <a:gd name="T101" fmla="*/ 62 h 80"/>
              <a:gd name="T102" fmla="*/ 51 w 118"/>
              <a:gd name="T103" fmla="*/ 68 h 80"/>
              <a:gd name="T104" fmla="*/ 34 w 118"/>
              <a:gd name="T105" fmla="*/ 74 h 80"/>
              <a:gd name="T106" fmla="*/ 34 w 118"/>
              <a:gd name="T107" fmla="*/ 7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18" h="80">
                <a:moveTo>
                  <a:pt x="34" y="74"/>
                </a:moveTo>
                <a:lnTo>
                  <a:pt x="26" y="74"/>
                </a:lnTo>
                <a:lnTo>
                  <a:pt x="22" y="77"/>
                </a:lnTo>
                <a:lnTo>
                  <a:pt x="14" y="77"/>
                </a:lnTo>
                <a:lnTo>
                  <a:pt x="9" y="80"/>
                </a:lnTo>
                <a:lnTo>
                  <a:pt x="7" y="80"/>
                </a:lnTo>
                <a:lnTo>
                  <a:pt x="2" y="80"/>
                </a:lnTo>
                <a:lnTo>
                  <a:pt x="0" y="80"/>
                </a:lnTo>
                <a:lnTo>
                  <a:pt x="0" y="77"/>
                </a:lnTo>
                <a:lnTo>
                  <a:pt x="0" y="77"/>
                </a:lnTo>
                <a:lnTo>
                  <a:pt x="0" y="77"/>
                </a:lnTo>
                <a:lnTo>
                  <a:pt x="0" y="74"/>
                </a:lnTo>
                <a:lnTo>
                  <a:pt x="2" y="74"/>
                </a:lnTo>
                <a:lnTo>
                  <a:pt x="5" y="71"/>
                </a:lnTo>
                <a:lnTo>
                  <a:pt x="9" y="68"/>
                </a:lnTo>
                <a:lnTo>
                  <a:pt x="12" y="68"/>
                </a:lnTo>
                <a:lnTo>
                  <a:pt x="17" y="65"/>
                </a:lnTo>
                <a:lnTo>
                  <a:pt x="29" y="59"/>
                </a:lnTo>
                <a:lnTo>
                  <a:pt x="38" y="54"/>
                </a:lnTo>
                <a:lnTo>
                  <a:pt x="48" y="48"/>
                </a:lnTo>
                <a:lnTo>
                  <a:pt x="55" y="42"/>
                </a:lnTo>
                <a:lnTo>
                  <a:pt x="60" y="36"/>
                </a:lnTo>
                <a:lnTo>
                  <a:pt x="65" y="30"/>
                </a:lnTo>
                <a:lnTo>
                  <a:pt x="70" y="24"/>
                </a:lnTo>
                <a:lnTo>
                  <a:pt x="75" y="21"/>
                </a:lnTo>
                <a:lnTo>
                  <a:pt x="77" y="15"/>
                </a:lnTo>
                <a:lnTo>
                  <a:pt x="77" y="12"/>
                </a:lnTo>
                <a:lnTo>
                  <a:pt x="77" y="9"/>
                </a:lnTo>
                <a:lnTo>
                  <a:pt x="77" y="6"/>
                </a:lnTo>
                <a:lnTo>
                  <a:pt x="75" y="6"/>
                </a:lnTo>
                <a:lnTo>
                  <a:pt x="75" y="3"/>
                </a:lnTo>
                <a:lnTo>
                  <a:pt x="77" y="3"/>
                </a:lnTo>
                <a:lnTo>
                  <a:pt x="80" y="0"/>
                </a:lnTo>
                <a:lnTo>
                  <a:pt x="82" y="0"/>
                </a:lnTo>
                <a:lnTo>
                  <a:pt x="87" y="0"/>
                </a:lnTo>
                <a:lnTo>
                  <a:pt x="94" y="0"/>
                </a:lnTo>
                <a:lnTo>
                  <a:pt x="101" y="3"/>
                </a:lnTo>
                <a:lnTo>
                  <a:pt x="109" y="3"/>
                </a:lnTo>
                <a:lnTo>
                  <a:pt x="113" y="6"/>
                </a:lnTo>
                <a:lnTo>
                  <a:pt x="116" y="9"/>
                </a:lnTo>
                <a:lnTo>
                  <a:pt x="118" y="12"/>
                </a:lnTo>
                <a:lnTo>
                  <a:pt x="116" y="15"/>
                </a:lnTo>
                <a:lnTo>
                  <a:pt x="116" y="18"/>
                </a:lnTo>
                <a:lnTo>
                  <a:pt x="113" y="21"/>
                </a:lnTo>
                <a:lnTo>
                  <a:pt x="109" y="24"/>
                </a:lnTo>
                <a:lnTo>
                  <a:pt x="106" y="30"/>
                </a:lnTo>
                <a:lnTo>
                  <a:pt x="99" y="36"/>
                </a:lnTo>
                <a:lnTo>
                  <a:pt x="94" y="42"/>
                </a:lnTo>
                <a:lnTo>
                  <a:pt x="87" y="51"/>
                </a:lnTo>
                <a:lnTo>
                  <a:pt x="75" y="56"/>
                </a:lnTo>
                <a:lnTo>
                  <a:pt x="63" y="62"/>
                </a:lnTo>
                <a:lnTo>
                  <a:pt x="51" y="68"/>
                </a:lnTo>
                <a:lnTo>
                  <a:pt x="34" y="74"/>
                </a:lnTo>
                <a:lnTo>
                  <a:pt x="34" y="7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9" name="Freeform 158"/>
          <p:cNvSpPr>
            <a:spLocks/>
          </p:cNvSpPr>
          <p:nvPr/>
        </p:nvSpPr>
        <p:spPr bwMode="auto">
          <a:xfrm>
            <a:off x="8840086" y="2194309"/>
            <a:ext cx="2171297" cy="801871"/>
          </a:xfrm>
          <a:custGeom>
            <a:avLst/>
            <a:gdLst>
              <a:gd name="T0" fmla="*/ 12 w 379"/>
              <a:gd name="T1" fmla="*/ 3 h 80"/>
              <a:gd name="T2" fmla="*/ 31 w 379"/>
              <a:gd name="T3" fmla="*/ 6 h 80"/>
              <a:gd name="T4" fmla="*/ 53 w 379"/>
              <a:gd name="T5" fmla="*/ 9 h 80"/>
              <a:gd name="T6" fmla="*/ 79 w 379"/>
              <a:gd name="T7" fmla="*/ 15 h 80"/>
              <a:gd name="T8" fmla="*/ 121 w 379"/>
              <a:gd name="T9" fmla="*/ 27 h 80"/>
              <a:gd name="T10" fmla="*/ 176 w 379"/>
              <a:gd name="T11" fmla="*/ 35 h 80"/>
              <a:gd name="T12" fmla="*/ 229 w 379"/>
              <a:gd name="T13" fmla="*/ 44 h 80"/>
              <a:gd name="T14" fmla="*/ 285 w 379"/>
              <a:gd name="T15" fmla="*/ 50 h 80"/>
              <a:gd name="T16" fmla="*/ 331 w 379"/>
              <a:gd name="T17" fmla="*/ 53 h 80"/>
              <a:gd name="T18" fmla="*/ 355 w 379"/>
              <a:gd name="T19" fmla="*/ 53 h 80"/>
              <a:gd name="T20" fmla="*/ 372 w 379"/>
              <a:gd name="T21" fmla="*/ 56 h 80"/>
              <a:gd name="T22" fmla="*/ 379 w 379"/>
              <a:gd name="T23" fmla="*/ 59 h 80"/>
              <a:gd name="T24" fmla="*/ 379 w 379"/>
              <a:gd name="T25" fmla="*/ 62 h 80"/>
              <a:gd name="T26" fmla="*/ 374 w 379"/>
              <a:gd name="T27" fmla="*/ 62 h 80"/>
              <a:gd name="T28" fmla="*/ 367 w 379"/>
              <a:gd name="T29" fmla="*/ 65 h 80"/>
              <a:gd name="T30" fmla="*/ 358 w 379"/>
              <a:gd name="T31" fmla="*/ 68 h 80"/>
              <a:gd name="T32" fmla="*/ 336 w 379"/>
              <a:gd name="T33" fmla="*/ 71 h 80"/>
              <a:gd name="T34" fmla="*/ 309 w 379"/>
              <a:gd name="T35" fmla="*/ 77 h 80"/>
              <a:gd name="T36" fmla="*/ 287 w 379"/>
              <a:gd name="T37" fmla="*/ 80 h 80"/>
              <a:gd name="T38" fmla="*/ 270 w 379"/>
              <a:gd name="T39" fmla="*/ 80 h 80"/>
              <a:gd name="T40" fmla="*/ 258 w 379"/>
              <a:gd name="T41" fmla="*/ 80 h 80"/>
              <a:gd name="T42" fmla="*/ 249 w 379"/>
              <a:gd name="T43" fmla="*/ 80 h 80"/>
              <a:gd name="T44" fmla="*/ 241 w 379"/>
              <a:gd name="T45" fmla="*/ 77 h 80"/>
              <a:gd name="T46" fmla="*/ 237 w 379"/>
              <a:gd name="T47" fmla="*/ 77 h 80"/>
              <a:gd name="T48" fmla="*/ 227 w 379"/>
              <a:gd name="T49" fmla="*/ 74 h 80"/>
              <a:gd name="T50" fmla="*/ 217 w 379"/>
              <a:gd name="T51" fmla="*/ 71 h 80"/>
              <a:gd name="T52" fmla="*/ 203 w 379"/>
              <a:gd name="T53" fmla="*/ 68 h 80"/>
              <a:gd name="T54" fmla="*/ 186 w 379"/>
              <a:gd name="T55" fmla="*/ 62 h 80"/>
              <a:gd name="T56" fmla="*/ 166 w 379"/>
              <a:gd name="T57" fmla="*/ 56 h 80"/>
              <a:gd name="T58" fmla="*/ 145 w 379"/>
              <a:gd name="T59" fmla="*/ 50 h 80"/>
              <a:gd name="T60" fmla="*/ 108 w 379"/>
              <a:gd name="T61" fmla="*/ 38 h 80"/>
              <a:gd name="T62" fmla="*/ 67 w 379"/>
              <a:gd name="T63" fmla="*/ 27 h 80"/>
              <a:gd name="T64" fmla="*/ 33 w 379"/>
              <a:gd name="T65" fmla="*/ 21 h 80"/>
              <a:gd name="T66" fmla="*/ 9 w 379"/>
              <a:gd name="T67" fmla="*/ 15 h 80"/>
              <a:gd name="T68" fmla="*/ 4 w 379"/>
              <a:gd name="T69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79" h="80">
                <a:moveTo>
                  <a:pt x="4" y="0"/>
                </a:moveTo>
                <a:lnTo>
                  <a:pt x="12" y="3"/>
                </a:lnTo>
                <a:lnTo>
                  <a:pt x="21" y="3"/>
                </a:lnTo>
                <a:lnTo>
                  <a:pt x="31" y="6"/>
                </a:lnTo>
                <a:lnTo>
                  <a:pt x="41" y="6"/>
                </a:lnTo>
                <a:lnTo>
                  <a:pt x="53" y="9"/>
                </a:lnTo>
                <a:lnTo>
                  <a:pt x="65" y="12"/>
                </a:lnTo>
                <a:lnTo>
                  <a:pt x="79" y="15"/>
                </a:lnTo>
                <a:lnTo>
                  <a:pt x="92" y="18"/>
                </a:lnTo>
                <a:lnTo>
                  <a:pt x="121" y="27"/>
                </a:lnTo>
                <a:lnTo>
                  <a:pt x="150" y="33"/>
                </a:lnTo>
                <a:lnTo>
                  <a:pt x="176" y="35"/>
                </a:lnTo>
                <a:lnTo>
                  <a:pt x="203" y="41"/>
                </a:lnTo>
                <a:lnTo>
                  <a:pt x="229" y="44"/>
                </a:lnTo>
                <a:lnTo>
                  <a:pt x="256" y="50"/>
                </a:lnTo>
                <a:lnTo>
                  <a:pt x="285" y="50"/>
                </a:lnTo>
                <a:lnTo>
                  <a:pt x="316" y="53"/>
                </a:lnTo>
                <a:lnTo>
                  <a:pt x="331" y="53"/>
                </a:lnTo>
                <a:lnTo>
                  <a:pt x="345" y="53"/>
                </a:lnTo>
                <a:lnTo>
                  <a:pt x="355" y="53"/>
                </a:lnTo>
                <a:lnTo>
                  <a:pt x="365" y="56"/>
                </a:lnTo>
                <a:lnTo>
                  <a:pt x="372" y="56"/>
                </a:lnTo>
                <a:lnTo>
                  <a:pt x="377" y="56"/>
                </a:lnTo>
                <a:lnTo>
                  <a:pt x="379" y="59"/>
                </a:lnTo>
                <a:lnTo>
                  <a:pt x="379" y="59"/>
                </a:lnTo>
                <a:lnTo>
                  <a:pt x="379" y="62"/>
                </a:lnTo>
                <a:lnTo>
                  <a:pt x="377" y="62"/>
                </a:lnTo>
                <a:lnTo>
                  <a:pt x="374" y="62"/>
                </a:lnTo>
                <a:lnTo>
                  <a:pt x="370" y="65"/>
                </a:lnTo>
                <a:lnTo>
                  <a:pt x="367" y="65"/>
                </a:lnTo>
                <a:lnTo>
                  <a:pt x="362" y="68"/>
                </a:lnTo>
                <a:lnTo>
                  <a:pt x="358" y="68"/>
                </a:lnTo>
                <a:lnTo>
                  <a:pt x="350" y="71"/>
                </a:lnTo>
                <a:lnTo>
                  <a:pt x="336" y="71"/>
                </a:lnTo>
                <a:lnTo>
                  <a:pt x="321" y="74"/>
                </a:lnTo>
                <a:lnTo>
                  <a:pt x="309" y="77"/>
                </a:lnTo>
                <a:lnTo>
                  <a:pt x="299" y="80"/>
                </a:lnTo>
                <a:lnTo>
                  <a:pt x="287" y="80"/>
                </a:lnTo>
                <a:lnTo>
                  <a:pt x="280" y="80"/>
                </a:lnTo>
                <a:lnTo>
                  <a:pt x="270" y="80"/>
                </a:lnTo>
                <a:lnTo>
                  <a:pt x="266" y="80"/>
                </a:lnTo>
                <a:lnTo>
                  <a:pt x="258" y="80"/>
                </a:lnTo>
                <a:lnTo>
                  <a:pt x="254" y="80"/>
                </a:lnTo>
                <a:lnTo>
                  <a:pt x="249" y="80"/>
                </a:lnTo>
                <a:lnTo>
                  <a:pt x="244" y="80"/>
                </a:lnTo>
                <a:lnTo>
                  <a:pt x="241" y="77"/>
                </a:lnTo>
                <a:lnTo>
                  <a:pt x="239" y="77"/>
                </a:lnTo>
                <a:lnTo>
                  <a:pt x="237" y="77"/>
                </a:lnTo>
                <a:lnTo>
                  <a:pt x="232" y="77"/>
                </a:lnTo>
                <a:lnTo>
                  <a:pt x="227" y="74"/>
                </a:lnTo>
                <a:lnTo>
                  <a:pt x="222" y="74"/>
                </a:lnTo>
                <a:lnTo>
                  <a:pt x="217" y="71"/>
                </a:lnTo>
                <a:lnTo>
                  <a:pt x="210" y="71"/>
                </a:lnTo>
                <a:lnTo>
                  <a:pt x="203" y="68"/>
                </a:lnTo>
                <a:lnTo>
                  <a:pt x="195" y="65"/>
                </a:lnTo>
                <a:lnTo>
                  <a:pt x="186" y="62"/>
                </a:lnTo>
                <a:lnTo>
                  <a:pt x="176" y="59"/>
                </a:lnTo>
                <a:lnTo>
                  <a:pt x="166" y="56"/>
                </a:lnTo>
                <a:lnTo>
                  <a:pt x="157" y="53"/>
                </a:lnTo>
                <a:lnTo>
                  <a:pt x="145" y="50"/>
                </a:lnTo>
                <a:lnTo>
                  <a:pt x="133" y="47"/>
                </a:lnTo>
                <a:lnTo>
                  <a:pt x="108" y="38"/>
                </a:lnTo>
                <a:lnTo>
                  <a:pt x="87" y="33"/>
                </a:lnTo>
                <a:lnTo>
                  <a:pt x="67" y="27"/>
                </a:lnTo>
                <a:lnTo>
                  <a:pt x="48" y="24"/>
                </a:lnTo>
                <a:lnTo>
                  <a:pt x="33" y="21"/>
                </a:lnTo>
                <a:lnTo>
                  <a:pt x="19" y="18"/>
                </a:lnTo>
                <a:lnTo>
                  <a:pt x="9" y="15"/>
                </a:lnTo>
                <a:lnTo>
                  <a:pt x="0" y="15"/>
                </a:lnTo>
                <a:lnTo>
                  <a:pt x="4" y="0"/>
                </a:lnTo>
                <a:lnTo>
                  <a:pt x="4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" name="Freeform 160"/>
          <p:cNvSpPr>
            <a:spLocks/>
          </p:cNvSpPr>
          <p:nvPr/>
        </p:nvSpPr>
        <p:spPr bwMode="auto">
          <a:xfrm>
            <a:off x="1807158" y="4302090"/>
            <a:ext cx="349472" cy="731711"/>
          </a:xfrm>
          <a:custGeom>
            <a:avLst/>
            <a:gdLst>
              <a:gd name="T0" fmla="*/ 5 w 61"/>
              <a:gd name="T1" fmla="*/ 8 h 73"/>
              <a:gd name="T2" fmla="*/ 3 w 61"/>
              <a:gd name="T3" fmla="*/ 6 h 73"/>
              <a:gd name="T4" fmla="*/ 0 w 61"/>
              <a:gd name="T5" fmla="*/ 3 h 73"/>
              <a:gd name="T6" fmla="*/ 3 w 61"/>
              <a:gd name="T7" fmla="*/ 3 h 73"/>
              <a:gd name="T8" fmla="*/ 5 w 61"/>
              <a:gd name="T9" fmla="*/ 0 h 73"/>
              <a:gd name="T10" fmla="*/ 8 w 61"/>
              <a:gd name="T11" fmla="*/ 0 h 73"/>
              <a:gd name="T12" fmla="*/ 10 w 61"/>
              <a:gd name="T13" fmla="*/ 0 h 73"/>
              <a:gd name="T14" fmla="*/ 15 w 61"/>
              <a:gd name="T15" fmla="*/ 0 h 73"/>
              <a:gd name="T16" fmla="*/ 20 w 61"/>
              <a:gd name="T17" fmla="*/ 0 h 73"/>
              <a:gd name="T18" fmla="*/ 27 w 61"/>
              <a:gd name="T19" fmla="*/ 0 h 73"/>
              <a:gd name="T20" fmla="*/ 34 w 61"/>
              <a:gd name="T21" fmla="*/ 3 h 73"/>
              <a:gd name="T22" fmla="*/ 41 w 61"/>
              <a:gd name="T23" fmla="*/ 3 h 73"/>
              <a:gd name="T24" fmla="*/ 51 w 61"/>
              <a:gd name="T25" fmla="*/ 6 h 73"/>
              <a:gd name="T26" fmla="*/ 51 w 61"/>
              <a:gd name="T27" fmla="*/ 11 h 73"/>
              <a:gd name="T28" fmla="*/ 51 w 61"/>
              <a:gd name="T29" fmla="*/ 17 h 73"/>
              <a:gd name="T30" fmla="*/ 53 w 61"/>
              <a:gd name="T31" fmla="*/ 23 h 73"/>
              <a:gd name="T32" fmla="*/ 56 w 61"/>
              <a:gd name="T33" fmla="*/ 32 h 73"/>
              <a:gd name="T34" fmla="*/ 58 w 61"/>
              <a:gd name="T35" fmla="*/ 41 h 73"/>
              <a:gd name="T36" fmla="*/ 58 w 61"/>
              <a:gd name="T37" fmla="*/ 47 h 73"/>
              <a:gd name="T38" fmla="*/ 61 w 61"/>
              <a:gd name="T39" fmla="*/ 56 h 73"/>
              <a:gd name="T40" fmla="*/ 61 w 61"/>
              <a:gd name="T41" fmla="*/ 62 h 73"/>
              <a:gd name="T42" fmla="*/ 58 w 61"/>
              <a:gd name="T43" fmla="*/ 65 h 73"/>
              <a:gd name="T44" fmla="*/ 58 w 61"/>
              <a:gd name="T45" fmla="*/ 70 h 73"/>
              <a:gd name="T46" fmla="*/ 53 w 61"/>
              <a:gd name="T47" fmla="*/ 70 h 73"/>
              <a:gd name="T48" fmla="*/ 51 w 61"/>
              <a:gd name="T49" fmla="*/ 73 h 73"/>
              <a:gd name="T50" fmla="*/ 49 w 61"/>
              <a:gd name="T51" fmla="*/ 73 h 73"/>
              <a:gd name="T52" fmla="*/ 46 w 61"/>
              <a:gd name="T53" fmla="*/ 73 h 73"/>
              <a:gd name="T54" fmla="*/ 44 w 61"/>
              <a:gd name="T55" fmla="*/ 70 h 73"/>
              <a:gd name="T56" fmla="*/ 39 w 61"/>
              <a:gd name="T57" fmla="*/ 67 h 73"/>
              <a:gd name="T58" fmla="*/ 37 w 61"/>
              <a:gd name="T59" fmla="*/ 65 h 73"/>
              <a:gd name="T60" fmla="*/ 34 w 61"/>
              <a:gd name="T61" fmla="*/ 59 h 73"/>
              <a:gd name="T62" fmla="*/ 29 w 61"/>
              <a:gd name="T63" fmla="*/ 53 h 73"/>
              <a:gd name="T64" fmla="*/ 27 w 61"/>
              <a:gd name="T65" fmla="*/ 44 h 73"/>
              <a:gd name="T66" fmla="*/ 24 w 61"/>
              <a:gd name="T67" fmla="*/ 38 h 73"/>
              <a:gd name="T68" fmla="*/ 20 w 61"/>
              <a:gd name="T69" fmla="*/ 32 h 73"/>
              <a:gd name="T70" fmla="*/ 17 w 61"/>
              <a:gd name="T71" fmla="*/ 26 h 73"/>
              <a:gd name="T72" fmla="*/ 15 w 61"/>
              <a:gd name="T73" fmla="*/ 20 h 73"/>
              <a:gd name="T74" fmla="*/ 12 w 61"/>
              <a:gd name="T75" fmla="*/ 17 h 73"/>
              <a:gd name="T76" fmla="*/ 10 w 61"/>
              <a:gd name="T77" fmla="*/ 14 h 73"/>
              <a:gd name="T78" fmla="*/ 5 w 61"/>
              <a:gd name="T79" fmla="*/ 8 h 73"/>
              <a:gd name="T80" fmla="*/ 5 w 61"/>
              <a:gd name="T81" fmla="*/ 8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1" h="73">
                <a:moveTo>
                  <a:pt x="5" y="8"/>
                </a:moveTo>
                <a:lnTo>
                  <a:pt x="3" y="6"/>
                </a:lnTo>
                <a:lnTo>
                  <a:pt x="0" y="3"/>
                </a:lnTo>
                <a:lnTo>
                  <a:pt x="3" y="3"/>
                </a:lnTo>
                <a:lnTo>
                  <a:pt x="5" y="0"/>
                </a:lnTo>
                <a:lnTo>
                  <a:pt x="8" y="0"/>
                </a:lnTo>
                <a:lnTo>
                  <a:pt x="10" y="0"/>
                </a:lnTo>
                <a:lnTo>
                  <a:pt x="15" y="0"/>
                </a:lnTo>
                <a:lnTo>
                  <a:pt x="20" y="0"/>
                </a:lnTo>
                <a:lnTo>
                  <a:pt x="27" y="0"/>
                </a:lnTo>
                <a:lnTo>
                  <a:pt x="34" y="3"/>
                </a:lnTo>
                <a:lnTo>
                  <a:pt x="41" y="3"/>
                </a:lnTo>
                <a:lnTo>
                  <a:pt x="51" y="6"/>
                </a:lnTo>
                <a:lnTo>
                  <a:pt x="51" y="11"/>
                </a:lnTo>
                <a:lnTo>
                  <a:pt x="51" y="17"/>
                </a:lnTo>
                <a:lnTo>
                  <a:pt x="53" y="23"/>
                </a:lnTo>
                <a:lnTo>
                  <a:pt x="56" y="32"/>
                </a:lnTo>
                <a:lnTo>
                  <a:pt x="58" y="41"/>
                </a:lnTo>
                <a:lnTo>
                  <a:pt x="58" y="47"/>
                </a:lnTo>
                <a:lnTo>
                  <a:pt x="61" y="56"/>
                </a:lnTo>
                <a:lnTo>
                  <a:pt x="61" y="62"/>
                </a:lnTo>
                <a:lnTo>
                  <a:pt x="58" y="65"/>
                </a:lnTo>
                <a:lnTo>
                  <a:pt x="58" y="70"/>
                </a:lnTo>
                <a:lnTo>
                  <a:pt x="53" y="70"/>
                </a:lnTo>
                <a:lnTo>
                  <a:pt x="51" y="73"/>
                </a:lnTo>
                <a:lnTo>
                  <a:pt x="49" y="73"/>
                </a:lnTo>
                <a:lnTo>
                  <a:pt x="46" y="73"/>
                </a:lnTo>
                <a:lnTo>
                  <a:pt x="44" y="70"/>
                </a:lnTo>
                <a:lnTo>
                  <a:pt x="39" y="67"/>
                </a:lnTo>
                <a:lnTo>
                  <a:pt x="37" y="65"/>
                </a:lnTo>
                <a:lnTo>
                  <a:pt x="34" y="59"/>
                </a:lnTo>
                <a:lnTo>
                  <a:pt x="29" y="53"/>
                </a:lnTo>
                <a:lnTo>
                  <a:pt x="27" y="44"/>
                </a:lnTo>
                <a:lnTo>
                  <a:pt x="24" y="38"/>
                </a:lnTo>
                <a:lnTo>
                  <a:pt x="20" y="32"/>
                </a:lnTo>
                <a:lnTo>
                  <a:pt x="17" y="26"/>
                </a:lnTo>
                <a:lnTo>
                  <a:pt x="15" y="20"/>
                </a:lnTo>
                <a:lnTo>
                  <a:pt x="12" y="17"/>
                </a:lnTo>
                <a:lnTo>
                  <a:pt x="10" y="14"/>
                </a:lnTo>
                <a:lnTo>
                  <a:pt x="5" y="8"/>
                </a:lnTo>
                <a:lnTo>
                  <a:pt x="5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2" name="Freeform 161"/>
          <p:cNvSpPr>
            <a:spLocks/>
          </p:cNvSpPr>
          <p:nvPr/>
        </p:nvSpPr>
        <p:spPr bwMode="auto">
          <a:xfrm>
            <a:off x="1973303" y="4211876"/>
            <a:ext cx="985389" cy="531242"/>
          </a:xfrm>
          <a:custGeom>
            <a:avLst/>
            <a:gdLst>
              <a:gd name="T0" fmla="*/ 87 w 172"/>
              <a:gd name="T1" fmla="*/ 12 h 53"/>
              <a:gd name="T2" fmla="*/ 104 w 172"/>
              <a:gd name="T3" fmla="*/ 9 h 53"/>
              <a:gd name="T4" fmla="*/ 116 w 172"/>
              <a:gd name="T5" fmla="*/ 6 h 53"/>
              <a:gd name="T6" fmla="*/ 124 w 172"/>
              <a:gd name="T7" fmla="*/ 6 h 53"/>
              <a:gd name="T8" fmla="*/ 126 w 172"/>
              <a:gd name="T9" fmla="*/ 3 h 53"/>
              <a:gd name="T10" fmla="*/ 131 w 172"/>
              <a:gd name="T11" fmla="*/ 0 h 53"/>
              <a:gd name="T12" fmla="*/ 133 w 172"/>
              <a:gd name="T13" fmla="*/ 3 h 53"/>
              <a:gd name="T14" fmla="*/ 145 w 172"/>
              <a:gd name="T15" fmla="*/ 6 h 53"/>
              <a:gd name="T16" fmla="*/ 157 w 172"/>
              <a:gd name="T17" fmla="*/ 12 h 53"/>
              <a:gd name="T18" fmla="*/ 165 w 172"/>
              <a:gd name="T19" fmla="*/ 15 h 53"/>
              <a:gd name="T20" fmla="*/ 170 w 172"/>
              <a:gd name="T21" fmla="*/ 17 h 53"/>
              <a:gd name="T22" fmla="*/ 172 w 172"/>
              <a:gd name="T23" fmla="*/ 17 h 53"/>
              <a:gd name="T24" fmla="*/ 170 w 172"/>
              <a:gd name="T25" fmla="*/ 20 h 53"/>
              <a:gd name="T26" fmla="*/ 162 w 172"/>
              <a:gd name="T27" fmla="*/ 23 h 53"/>
              <a:gd name="T28" fmla="*/ 155 w 172"/>
              <a:gd name="T29" fmla="*/ 26 h 53"/>
              <a:gd name="T30" fmla="*/ 145 w 172"/>
              <a:gd name="T31" fmla="*/ 32 h 53"/>
              <a:gd name="T32" fmla="*/ 136 w 172"/>
              <a:gd name="T33" fmla="*/ 41 h 53"/>
              <a:gd name="T34" fmla="*/ 124 w 172"/>
              <a:gd name="T35" fmla="*/ 53 h 53"/>
              <a:gd name="T36" fmla="*/ 119 w 172"/>
              <a:gd name="T37" fmla="*/ 53 h 53"/>
              <a:gd name="T38" fmla="*/ 121 w 172"/>
              <a:gd name="T39" fmla="*/ 44 h 53"/>
              <a:gd name="T40" fmla="*/ 128 w 172"/>
              <a:gd name="T41" fmla="*/ 29 h 53"/>
              <a:gd name="T42" fmla="*/ 128 w 172"/>
              <a:gd name="T43" fmla="*/ 20 h 53"/>
              <a:gd name="T44" fmla="*/ 119 w 172"/>
              <a:gd name="T45" fmla="*/ 15 h 53"/>
              <a:gd name="T46" fmla="*/ 109 w 172"/>
              <a:gd name="T47" fmla="*/ 12 h 53"/>
              <a:gd name="T48" fmla="*/ 102 w 172"/>
              <a:gd name="T49" fmla="*/ 15 h 53"/>
              <a:gd name="T50" fmla="*/ 87 w 172"/>
              <a:gd name="T51" fmla="*/ 15 h 53"/>
              <a:gd name="T52" fmla="*/ 73 w 172"/>
              <a:gd name="T53" fmla="*/ 15 h 53"/>
              <a:gd name="T54" fmla="*/ 51 w 172"/>
              <a:gd name="T55" fmla="*/ 17 h 53"/>
              <a:gd name="T56" fmla="*/ 32 w 172"/>
              <a:gd name="T57" fmla="*/ 20 h 53"/>
              <a:gd name="T58" fmla="*/ 17 w 172"/>
              <a:gd name="T59" fmla="*/ 20 h 53"/>
              <a:gd name="T60" fmla="*/ 5 w 172"/>
              <a:gd name="T61" fmla="*/ 20 h 53"/>
              <a:gd name="T62" fmla="*/ 0 w 172"/>
              <a:gd name="T63" fmla="*/ 17 h 53"/>
              <a:gd name="T64" fmla="*/ 37 w 172"/>
              <a:gd name="T65" fmla="*/ 15 h 53"/>
              <a:gd name="T66" fmla="*/ 78 w 172"/>
              <a:gd name="T67" fmla="*/ 12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72" h="53">
                <a:moveTo>
                  <a:pt x="78" y="12"/>
                </a:moveTo>
                <a:lnTo>
                  <a:pt x="87" y="12"/>
                </a:lnTo>
                <a:lnTo>
                  <a:pt x="95" y="9"/>
                </a:lnTo>
                <a:lnTo>
                  <a:pt x="104" y="9"/>
                </a:lnTo>
                <a:lnTo>
                  <a:pt x="109" y="9"/>
                </a:lnTo>
                <a:lnTo>
                  <a:pt x="116" y="6"/>
                </a:lnTo>
                <a:lnTo>
                  <a:pt x="119" y="6"/>
                </a:lnTo>
                <a:lnTo>
                  <a:pt x="124" y="6"/>
                </a:lnTo>
                <a:lnTo>
                  <a:pt x="124" y="6"/>
                </a:lnTo>
                <a:lnTo>
                  <a:pt x="126" y="3"/>
                </a:lnTo>
                <a:lnTo>
                  <a:pt x="128" y="3"/>
                </a:lnTo>
                <a:lnTo>
                  <a:pt x="131" y="0"/>
                </a:lnTo>
                <a:lnTo>
                  <a:pt x="131" y="0"/>
                </a:lnTo>
                <a:lnTo>
                  <a:pt x="133" y="3"/>
                </a:lnTo>
                <a:lnTo>
                  <a:pt x="138" y="3"/>
                </a:lnTo>
                <a:lnTo>
                  <a:pt x="145" y="6"/>
                </a:lnTo>
                <a:lnTo>
                  <a:pt x="155" y="9"/>
                </a:lnTo>
                <a:lnTo>
                  <a:pt x="157" y="12"/>
                </a:lnTo>
                <a:lnTo>
                  <a:pt x="162" y="12"/>
                </a:lnTo>
                <a:lnTo>
                  <a:pt x="165" y="15"/>
                </a:lnTo>
                <a:lnTo>
                  <a:pt x="167" y="15"/>
                </a:lnTo>
                <a:lnTo>
                  <a:pt x="170" y="17"/>
                </a:lnTo>
                <a:lnTo>
                  <a:pt x="172" y="17"/>
                </a:lnTo>
                <a:lnTo>
                  <a:pt x="172" y="17"/>
                </a:lnTo>
                <a:lnTo>
                  <a:pt x="172" y="20"/>
                </a:lnTo>
                <a:lnTo>
                  <a:pt x="170" y="20"/>
                </a:lnTo>
                <a:lnTo>
                  <a:pt x="167" y="20"/>
                </a:lnTo>
                <a:lnTo>
                  <a:pt x="162" y="23"/>
                </a:lnTo>
                <a:lnTo>
                  <a:pt x="157" y="23"/>
                </a:lnTo>
                <a:lnTo>
                  <a:pt x="155" y="26"/>
                </a:lnTo>
                <a:lnTo>
                  <a:pt x="150" y="26"/>
                </a:lnTo>
                <a:lnTo>
                  <a:pt x="145" y="32"/>
                </a:lnTo>
                <a:lnTo>
                  <a:pt x="141" y="35"/>
                </a:lnTo>
                <a:lnTo>
                  <a:pt x="136" y="41"/>
                </a:lnTo>
                <a:lnTo>
                  <a:pt x="128" y="47"/>
                </a:lnTo>
                <a:lnTo>
                  <a:pt x="124" y="53"/>
                </a:lnTo>
                <a:lnTo>
                  <a:pt x="116" y="53"/>
                </a:lnTo>
                <a:lnTo>
                  <a:pt x="119" y="53"/>
                </a:lnTo>
                <a:lnTo>
                  <a:pt x="119" y="50"/>
                </a:lnTo>
                <a:lnTo>
                  <a:pt x="121" y="44"/>
                </a:lnTo>
                <a:lnTo>
                  <a:pt x="124" y="35"/>
                </a:lnTo>
                <a:lnTo>
                  <a:pt x="128" y="29"/>
                </a:lnTo>
                <a:lnTo>
                  <a:pt x="128" y="23"/>
                </a:lnTo>
                <a:lnTo>
                  <a:pt x="128" y="20"/>
                </a:lnTo>
                <a:lnTo>
                  <a:pt x="126" y="15"/>
                </a:lnTo>
                <a:lnTo>
                  <a:pt x="119" y="15"/>
                </a:lnTo>
                <a:lnTo>
                  <a:pt x="112" y="12"/>
                </a:lnTo>
                <a:lnTo>
                  <a:pt x="109" y="12"/>
                </a:lnTo>
                <a:lnTo>
                  <a:pt x="107" y="12"/>
                </a:lnTo>
                <a:lnTo>
                  <a:pt x="102" y="15"/>
                </a:lnTo>
                <a:lnTo>
                  <a:pt x="95" y="15"/>
                </a:lnTo>
                <a:lnTo>
                  <a:pt x="87" y="15"/>
                </a:lnTo>
                <a:lnTo>
                  <a:pt x="80" y="15"/>
                </a:lnTo>
                <a:lnTo>
                  <a:pt x="73" y="15"/>
                </a:lnTo>
                <a:lnTo>
                  <a:pt x="63" y="17"/>
                </a:lnTo>
                <a:lnTo>
                  <a:pt x="51" y="17"/>
                </a:lnTo>
                <a:lnTo>
                  <a:pt x="41" y="20"/>
                </a:lnTo>
                <a:lnTo>
                  <a:pt x="32" y="20"/>
                </a:lnTo>
                <a:lnTo>
                  <a:pt x="24" y="20"/>
                </a:lnTo>
                <a:lnTo>
                  <a:pt x="17" y="20"/>
                </a:lnTo>
                <a:lnTo>
                  <a:pt x="12" y="20"/>
                </a:lnTo>
                <a:lnTo>
                  <a:pt x="5" y="20"/>
                </a:lnTo>
                <a:lnTo>
                  <a:pt x="0" y="20"/>
                </a:lnTo>
                <a:lnTo>
                  <a:pt x="0" y="17"/>
                </a:lnTo>
                <a:lnTo>
                  <a:pt x="20" y="17"/>
                </a:lnTo>
                <a:lnTo>
                  <a:pt x="37" y="15"/>
                </a:lnTo>
                <a:lnTo>
                  <a:pt x="56" y="15"/>
                </a:lnTo>
                <a:lnTo>
                  <a:pt x="78" y="12"/>
                </a:lnTo>
                <a:lnTo>
                  <a:pt x="78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3" name="Freeform 162"/>
          <p:cNvSpPr>
            <a:spLocks/>
          </p:cNvSpPr>
          <p:nvPr/>
        </p:nvSpPr>
        <p:spPr bwMode="auto">
          <a:xfrm>
            <a:off x="2099340" y="4743117"/>
            <a:ext cx="681755" cy="150354"/>
          </a:xfrm>
          <a:custGeom>
            <a:avLst/>
            <a:gdLst>
              <a:gd name="T0" fmla="*/ 77 w 119"/>
              <a:gd name="T1" fmla="*/ 3 h 15"/>
              <a:gd name="T2" fmla="*/ 85 w 119"/>
              <a:gd name="T3" fmla="*/ 3 h 15"/>
              <a:gd name="T4" fmla="*/ 92 w 119"/>
              <a:gd name="T5" fmla="*/ 3 h 15"/>
              <a:gd name="T6" fmla="*/ 99 w 119"/>
              <a:gd name="T7" fmla="*/ 0 h 15"/>
              <a:gd name="T8" fmla="*/ 104 w 119"/>
              <a:gd name="T9" fmla="*/ 0 h 15"/>
              <a:gd name="T10" fmla="*/ 109 w 119"/>
              <a:gd name="T11" fmla="*/ 0 h 15"/>
              <a:gd name="T12" fmla="*/ 111 w 119"/>
              <a:gd name="T13" fmla="*/ 0 h 15"/>
              <a:gd name="T14" fmla="*/ 114 w 119"/>
              <a:gd name="T15" fmla="*/ 0 h 15"/>
              <a:gd name="T16" fmla="*/ 116 w 119"/>
              <a:gd name="T17" fmla="*/ 0 h 15"/>
              <a:gd name="T18" fmla="*/ 116 w 119"/>
              <a:gd name="T19" fmla="*/ 3 h 15"/>
              <a:gd name="T20" fmla="*/ 116 w 119"/>
              <a:gd name="T21" fmla="*/ 3 h 15"/>
              <a:gd name="T22" fmla="*/ 119 w 119"/>
              <a:gd name="T23" fmla="*/ 6 h 15"/>
              <a:gd name="T24" fmla="*/ 116 w 119"/>
              <a:gd name="T25" fmla="*/ 6 h 15"/>
              <a:gd name="T26" fmla="*/ 116 w 119"/>
              <a:gd name="T27" fmla="*/ 6 h 15"/>
              <a:gd name="T28" fmla="*/ 114 w 119"/>
              <a:gd name="T29" fmla="*/ 6 h 15"/>
              <a:gd name="T30" fmla="*/ 111 w 119"/>
              <a:gd name="T31" fmla="*/ 6 h 15"/>
              <a:gd name="T32" fmla="*/ 106 w 119"/>
              <a:gd name="T33" fmla="*/ 6 h 15"/>
              <a:gd name="T34" fmla="*/ 102 w 119"/>
              <a:gd name="T35" fmla="*/ 9 h 15"/>
              <a:gd name="T36" fmla="*/ 94 w 119"/>
              <a:gd name="T37" fmla="*/ 9 h 15"/>
              <a:gd name="T38" fmla="*/ 87 w 119"/>
              <a:gd name="T39" fmla="*/ 9 h 15"/>
              <a:gd name="T40" fmla="*/ 80 w 119"/>
              <a:gd name="T41" fmla="*/ 9 h 15"/>
              <a:gd name="T42" fmla="*/ 73 w 119"/>
              <a:gd name="T43" fmla="*/ 9 h 15"/>
              <a:gd name="T44" fmla="*/ 63 w 119"/>
              <a:gd name="T45" fmla="*/ 9 h 15"/>
              <a:gd name="T46" fmla="*/ 51 w 119"/>
              <a:gd name="T47" fmla="*/ 12 h 15"/>
              <a:gd name="T48" fmla="*/ 41 w 119"/>
              <a:gd name="T49" fmla="*/ 12 h 15"/>
              <a:gd name="T50" fmla="*/ 27 w 119"/>
              <a:gd name="T51" fmla="*/ 12 h 15"/>
              <a:gd name="T52" fmla="*/ 15 w 119"/>
              <a:gd name="T53" fmla="*/ 15 h 15"/>
              <a:gd name="T54" fmla="*/ 0 w 119"/>
              <a:gd name="T55" fmla="*/ 15 h 15"/>
              <a:gd name="T56" fmla="*/ 0 w 119"/>
              <a:gd name="T57" fmla="*/ 12 h 15"/>
              <a:gd name="T58" fmla="*/ 19 w 119"/>
              <a:gd name="T59" fmla="*/ 9 h 15"/>
              <a:gd name="T60" fmla="*/ 39 w 119"/>
              <a:gd name="T61" fmla="*/ 9 h 15"/>
              <a:gd name="T62" fmla="*/ 58 w 119"/>
              <a:gd name="T63" fmla="*/ 6 h 15"/>
              <a:gd name="T64" fmla="*/ 77 w 119"/>
              <a:gd name="T65" fmla="*/ 3 h 15"/>
              <a:gd name="T66" fmla="*/ 77 w 119"/>
              <a:gd name="T67" fmla="*/ 3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9" h="15">
                <a:moveTo>
                  <a:pt x="77" y="3"/>
                </a:moveTo>
                <a:lnTo>
                  <a:pt x="85" y="3"/>
                </a:lnTo>
                <a:lnTo>
                  <a:pt x="92" y="3"/>
                </a:lnTo>
                <a:lnTo>
                  <a:pt x="99" y="0"/>
                </a:lnTo>
                <a:lnTo>
                  <a:pt x="104" y="0"/>
                </a:lnTo>
                <a:lnTo>
                  <a:pt x="109" y="0"/>
                </a:lnTo>
                <a:lnTo>
                  <a:pt x="111" y="0"/>
                </a:lnTo>
                <a:lnTo>
                  <a:pt x="114" y="0"/>
                </a:lnTo>
                <a:lnTo>
                  <a:pt x="116" y="0"/>
                </a:lnTo>
                <a:lnTo>
                  <a:pt x="116" y="3"/>
                </a:lnTo>
                <a:lnTo>
                  <a:pt x="116" y="3"/>
                </a:lnTo>
                <a:lnTo>
                  <a:pt x="119" y="6"/>
                </a:lnTo>
                <a:lnTo>
                  <a:pt x="116" y="6"/>
                </a:lnTo>
                <a:lnTo>
                  <a:pt x="116" y="6"/>
                </a:lnTo>
                <a:lnTo>
                  <a:pt x="114" y="6"/>
                </a:lnTo>
                <a:lnTo>
                  <a:pt x="111" y="6"/>
                </a:lnTo>
                <a:lnTo>
                  <a:pt x="106" y="6"/>
                </a:lnTo>
                <a:lnTo>
                  <a:pt x="102" y="9"/>
                </a:lnTo>
                <a:lnTo>
                  <a:pt x="94" y="9"/>
                </a:lnTo>
                <a:lnTo>
                  <a:pt x="87" y="9"/>
                </a:lnTo>
                <a:lnTo>
                  <a:pt x="80" y="9"/>
                </a:lnTo>
                <a:lnTo>
                  <a:pt x="73" y="9"/>
                </a:lnTo>
                <a:lnTo>
                  <a:pt x="63" y="9"/>
                </a:lnTo>
                <a:lnTo>
                  <a:pt x="51" y="12"/>
                </a:lnTo>
                <a:lnTo>
                  <a:pt x="41" y="12"/>
                </a:lnTo>
                <a:lnTo>
                  <a:pt x="27" y="12"/>
                </a:lnTo>
                <a:lnTo>
                  <a:pt x="15" y="15"/>
                </a:lnTo>
                <a:lnTo>
                  <a:pt x="0" y="15"/>
                </a:lnTo>
                <a:lnTo>
                  <a:pt x="0" y="12"/>
                </a:lnTo>
                <a:lnTo>
                  <a:pt x="19" y="9"/>
                </a:lnTo>
                <a:lnTo>
                  <a:pt x="39" y="9"/>
                </a:lnTo>
                <a:lnTo>
                  <a:pt x="58" y="6"/>
                </a:lnTo>
                <a:lnTo>
                  <a:pt x="77" y="3"/>
                </a:lnTo>
                <a:lnTo>
                  <a:pt x="77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4" name="Freeform 163"/>
          <p:cNvSpPr>
            <a:spLocks/>
          </p:cNvSpPr>
          <p:nvPr/>
        </p:nvSpPr>
        <p:spPr bwMode="auto">
          <a:xfrm>
            <a:off x="1182699" y="5093932"/>
            <a:ext cx="836435" cy="1152692"/>
          </a:xfrm>
          <a:custGeom>
            <a:avLst/>
            <a:gdLst>
              <a:gd name="T0" fmla="*/ 83 w 146"/>
              <a:gd name="T1" fmla="*/ 83 h 115"/>
              <a:gd name="T2" fmla="*/ 73 w 146"/>
              <a:gd name="T3" fmla="*/ 89 h 115"/>
              <a:gd name="T4" fmla="*/ 61 w 146"/>
              <a:gd name="T5" fmla="*/ 95 h 115"/>
              <a:gd name="T6" fmla="*/ 49 w 146"/>
              <a:gd name="T7" fmla="*/ 101 h 115"/>
              <a:gd name="T8" fmla="*/ 34 w 146"/>
              <a:gd name="T9" fmla="*/ 107 h 115"/>
              <a:gd name="T10" fmla="*/ 27 w 146"/>
              <a:gd name="T11" fmla="*/ 109 h 115"/>
              <a:gd name="T12" fmla="*/ 22 w 146"/>
              <a:gd name="T13" fmla="*/ 112 h 115"/>
              <a:gd name="T14" fmla="*/ 17 w 146"/>
              <a:gd name="T15" fmla="*/ 112 h 115"/>
              <a:gd name="T16" fmla="*/ 13 w 146"/>
              <a:gd name="T17" fmla="*/ 115 h 115"/>
              <a:gd name="T18" fmla="*/ 8 w 146"/>
              <a:gd name="T19" fmla="*/ 115 h 115"/>
              <a:gd name="T20" fmla="*/ 5 w 146"/>
              <a:gd name="T21" fmla="*/ 115 h 115"/>
              <a:gd name="T22" fmla="*/ 3 w 146"/>
              <a:gd name="T23" fmla="*/ 115 h 115"/>
              <a:gd name="T24" fmla="*/ 0 w 146"/>
              <a:gd name="T25" fmla="*/ 115 h 115"/>
              <a:gd name="T26" fmla="*/ 0 w 146"/>
              <a:gd name="T27" fmla="*/ 115 h 115"/>
              <a:gd name="T28" fmla="*/ 0 w 146"/>
              <a:gd name="T29" fmla="*/ 112 h 115"/>
              <a:gd name="T30" fmla="*/ 0 w 146"/>
              <a:gd name="T31" fmla="*/ 109 h 115"/>
              <a:gd name="T32" fmla="*/ 5 w 146"/>
              <a:gd name="T33" fmla="*/ 107 h 115"/>
              <a:gd name="T34" fmla="*/ 8 w 146"/>
              <a:gd name="T35" fmla="*/ 104 h 115"/>
              <a:gd name="T36" fmla="*/ 13 w 146"/>
              <a:gd name="T37" fmla="*/ 101 h 115"/>
              <a:gd name="T38" fmla="*/ 20 w 146"/>
              <a:gd name="T39" fmla="*/ 95 h 115"/>
              <a:gd name="T40" fmla="*/ 27 w 146"/>
              <a:gd name="T41" fmla="*/ 92 h 115"/>
              <a:gd name="T42" fmla="*/ 42 w 146"/>
              <a:gd name="T43" fmla="*/ 80 h 115"/>
              <a:gd name="T44" fmla="*/ 56 w 146"/>
              <a:gd name="T45" fmla="*/ 71 h 115"/>
              <a:gd name="T46" fmla="*/ 68 w 146"/>
              <a:gd name="T47" fmla="*/ 59 h 115"/>
              <a:gd name="T48" fmla="*/ 78 w 146"/>
              <a:gd name="T49" fmla="*/ 50 h 115"/>
              <a:gd name="T50" fmla="*/ 85 w 146"/>
              <a:gd name="T51" fmla="*/ 42 h 115"/>
              <a:gd name="T52" fmla="*/ 90 w 146"/>
              <a:gd name="T53" fmla="*/ 33 h 115"/>
              <a:gd name="T54" fmla="*/ 95 w 146"/>
              <a:gd name="T55" fmla="*/ 27 h 115"/>
              <a:gd name="T56" fmla="*/ 97 w 146"/>
              <a:gd name="T57" fmla="*/ 21 h 115"/>
              <a:gd name="T58" fmla="*/ 97 w 146"/>
              <a:gd name="T59" fmla="*/ 18 h 115"/>
              <a:gd name="T60" fmla="*/ 100 w 146"/>
              <a:gd name="T61" fmla="*/ 15 h 115"/>
              <a:gd name="T62" fmla="*/ 97 w 146"/>
              <a:gd name="T63" fmla="*/ 9 h 115"/>
              <a:gd name="T64" fmla="*/ 97 w 146"/>
              <a:gd name="T65" fmla="*/ 9 h 115"/>
              <a:gd name="T66" fmla="*/ 95 w 146"/>
              <a:gd name="T67" fmla="*/ 6 h 115"/>
              <a:gd name="T68" fmla="*/ 95 w 146"/>
              <a:gd name="T69" fmla="*/ 3 h 115"/>
              <a:gd name="T70" fmla="*/ 97 w 146"/>
              <a:gd name="T71" fmla="*/ 3 h 115"/>
              <a:gd name="T72" fmla="*/ 102 w 146"/>
              <a:gd name="T73" fmla="*/ 0 h 115"/>
              <a:gd name="T74" fmla="*/ 104 w 146"/>
              <a:gd name="T75" fmla="*/ 0 h 115"/>
              <a:gd name="T76" fmla="*/ 112 w 146"/>
              <a:gd name="T77" fmla="*/ 0 h 115"/>
              <a:gd name="T78" fmla="*/ 119 w 146"/>
              <a:gd name="T79" fmla="*/ 0 h 115"/>
              <a:gd name="T80" fmla="*/ 126 w 146"/>
              <a:gd name="T81" fmla="*/ 3 h 115"/>
              <a:gd name="T82" fmla="*/ 131 w 146"/>
              <a:gd name="T83" fmla="*/ 6 h 115"/>
              <a:gd name="T84" fmla="*/ 136 w 146"/>
              <a:gd name="T85" fmla="*/ 6 h 115"/>
              <a:gd name="T86" fmla="*/ 138 w 146"/>
              <a:gd name="T87" fmla="*/ 9 h 115"/>
              <a:gd name="T88" fmla="*/ 141 w 146"/>
              <a:gd name="T89" fmla="*/ 9 h 115"/>
              <a:gd name="T90" fmla="*/ 143 w 146"/>
              <a:gd name="T91" fmla="*/ 12 h 115"/>
              <a:gd name="T92" fmla="*/ 146 w 146"/>
              <a:gd name="T93" fmla="*/ 15 h 115"/>
              <a:gd name="T94" fmla="*/ 146 w 146"/>
              <a:gd name="T95" fmla="*/ 15 h 115"/>
              <a:gd name="T96" fmla="*/ 143 w 146"/>
              <a:gd name="T97" fmla="*/ 18 h 115"/>
              <a:gd name="T98" fmla="*/ 143 w 146"/>
              <a:gd name="T99" fmla="*/ 21 h 115"/>
              <a:gd name="T100" fmla="*/ 141 w 146"/>
              <a:gd name="T101" fmla="*/ 24 h 115"/>
              <a:gd name="T102" fmla="*/ 133 w 146"/>
              <a:gd name="T103" fmla="*/ 33 h 115"/>
              <a:gd name="T104" fmla="*/ 124 w 146"/>
              <a:gd name="T105" fmla="*/ 45 h 115"/>
              <a:gd name="T106" fmla="*/ 114 w 146"/>
              <a:gd name="T107" fmla="*/ 56 h 115"/>
              <a:gd name="T108" fmla="*/ 102 w 146"/>
              <a:gd name="T109" fmla="*/ 65 h 115"/>
              <a:gd name="T110" fmla="*/ 92 w 146"/>
              <a:gd name="T111" fmla="*/ 77 h 115"/>
              <a:gd name="T112" fmla="*/ 83 w 146"/>
              <a:gd name="T113" fmla="*/ 83 h 115"/>
              <a:gd name="T114" fmla="*/ 83 w 146"/>
              <a:gd name="T115" fmla="*/ 83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6" h="115">
                <a:moveTo>
                  <a:pt x="83" y="83"/>
                </a:moveTo>
                <a:lnTo>
                  <a:pt x="73" y="89"/>
                </a:lnTo>
                <a:lnTo>
                  <a:pt x="61" y="95"/>
                </a:lnTo>
                <a:lnTo>
                  <a:pt x="49" y="101"/>
                </a:lnTo>
                <a:lnTo>
                  <a:pt x="34" y="107"/>
                </a:lnTo>
                <a:lnTo>
                  <a:pt x="27" y="109"/>
                </a:lnTo>
                <a:lnTo>
                  <a:pt x="22" y="112"/>
                </a:lnTo>
                <a:lnTo>
                  <a:pt x="17" y="112"/>
                </a:lnTo>
                <a:lnTo>
                  <a:pt x="13" y="115"/>
                </a:lnTo>
                <a:lnTo>
                  <a:pt x="8" y="115"/>
                </a:lnTo>
                <a:lnTo>
                  <a:pt x="5" y="115"/>
                </a:lnTo>
                <a:lnTo>
                  <a:pt x="3" y="115"/>
                </a:lnTo>
                <a:lnTo>
                  <a:pt x="0" y="115"/>
                </a:lnTo>
                <a:lnTo>
                  <a:pt x="0" y="115"/>
                </a:lnTo>
                <a:lnTo>
                  <a:pt x="0" y="112"/>
                </a:lnTo>
                <a:lnTo>
                  <a:pt x="0" y="109"/>
                </a:lnTo>
                <a:lnTo>
                  <a:pt x="5" y="107"/>
                </a:lnTo>
                <a:lnTo>
                  <a:pt x="8" y="104"/>
                </a:lnTo>
                <a:lnTo>
                  <a:pt x="13" y="101"/>
                </a:lnTo>
                <a:lnTo>
                  <a:pt x="20" y="95"/>
                </a:lnTo>
                <a:lnTo>
                  <a:pt x="27" y="92"/>
                </a:lnTo>
                <a:lnTo>
                  <a:pt x="42" y="80"/>
                </a:lnTo>
                <a:lnTo>
                  <a:pt x="56" y="71"/>
                </a:lnTo>
                <a:lnTo>
                  <a:pt x="68" y="59"/>
                </a:lnTo>
                <a:lnTo>
                  <a:pt x="78" y="50"/>
                </a:lnTo>
                <a:lnTo>
                  <a:pt x="85" y="42"/>
                </a:lnTo>
                <a:lnTo>
                  <a:pt x="90" y="33"/>
                </a:lnTo>
                <a:lnTo>
                  <a:pt x="95" y="27"/>
                </a:lnTo>
                <a:lnTo>
                  <a:pt x="97" y="21"/>
                </a:lnTo>
                <a:lnTo>
                  <a:pt x="97" y="18"/>
                </a:lnTo>
                <a:lnTo>
                  <a:pt x="100" y="15"/>
                </a:lnTo>
                <a:lnTo>
                  <a:pt x="97" y="9"/>
                </a:lnTo>
                <a:lnTo>
                  <a:pt x="97" y="9"/>
                </a:lnTo>
                <a:lnTo>
                  <a:pt x="95" y="6"/>
                </a:lnTo>
                <a:lnTo>
                  <a:pt x="95" y="3"/>
                </a:lnTo>
                <a:lnTo>
                  <a:pt x="97" y="3"/>
                </a:lnTo>
                <a:lnTo>
                  <a:pt x="102" y="0"/>
                </a:lnTo>
                <a:lnTo>
                  <a:pt x="104" y="0"/>
                </a:lnTo>
                <a:lnTo>
                  <a:pt x="112" y="0"/>
                </a:lnTo>
                <a:lnTo>
                  <a:pt x="119" y="0"/>
                </a:lnTo>
                <a:lnTo>
                  <a:pt x="126" y="3"/>
                </a:lnTo>
                <a:lnTo>
                  <a:pt x="131" y="6"/>
                </a:lnTo>
                <a:lnTo>
                  <a:pt x="136" y="6"/>
                </a:lnTo>
                <a:lnTo>
                  <a:pt x="138" y="9"/>
                </a:lnTo>
                <a:lnTo>
                  <a:pt x="141" y="9"/>
                </a:lnTo>
                <a:lnTo>
                  <a:pt x="143" y="12"/>
                </a:lnTo>
                <a:lnTo>
                  <a:pt x="146" y="15"/>
                </a:lnTo>
                <a:lnTo>
                  <a:pt x="146" y="15"/>
                </a:lnTo>
                <a:lnTo>
                  <a:pt x="143" y="18"/>
                </a:lnTo>
                <a:lnTo>
                  <a:pt x="143" y="21"/>
                </a:lnTo>
                <a:lnTo>
                  <a:pt x="141" y="24"/>
                </a:lnTo>
                <a:lnTo>
                  <a:pt x="133" y="33"/>
                </a:lnTo>
                <a:lnTo>
                  <a:pt x="124" y="45"/>
                </a:lnTo>
                <a:lnTo>
                  <a:pt x="114" y="56"/>
                </a:lnTo>
                <a:lnTo>
                  <a:pt x="102" y="65"/>
                </a:lnTo>
                <a:lnTo>
                  <a:pt x="92" y="77"/>
                </a:lnTo>
                <a:lnTo>
                  <a:pt x="83" y="83"/>
                </a:lnTo>
                <a:lnTo>
                  <a:pt x="83" y="8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5" name="Freeform 164"/>
          <p:cNvSpPr>
            <a:spLocks/>
          </p:cNvSpPr>
          <p:nvPr/>
        </p:nvSpPr>
        <p:spPr bwMode="auto">
          <a:xfrm>
            <a:off x="1778516" y="5394634"/>
            <a:ext cx="2010885" cy="851990"/>
          </a:xfrm>
          <a:custGeom>
            <a:avLst/>
            <a:gdLst>
              <a:gd name="T0" fmla="*/ 351 w 351"/>
              <a:gd name="T1" fmla="*/ 74 h 85"/>
              <a:gd name="T2" fmla="*/ 349 w 351"/>
              <a:gd name="T3" fmla="*/ 77 h 85"/>
              <a:gd name="T4" fmla="*/ 341 w 351"/>
              <a:gd name="T5" fmla="*/ 77 h 85"/>
              <a:gd name="T6" fmla="*/ 329 w 351"/>
              <a:gd name="T7" fmla="*/ 79 h 85"/>
              <a:gd name="T8" fmla="*/ 308 w 351"/>
              <a:gd name="T9" fmla="*/ 82 h 85"/>
              <a:gd name="T10" fmla="*/ 279 w 351"/>
              <a:gd name="T11" fmla="*/ 85 h 85"/>
              <a:gd name="T12" fmla="*/ 259 w 351"/>
              <a:gd name="T13" fmla="*/ 85 h 85"/>
              <a:gd name="T14" fmla="*/ 242 w 351"/>
              <a:gd name="T15" fmla="*/ 85 h 85"/>
              <a:gd name="T16" fmla="*/ 235 w 351"/>
              <a:gd name="T17" fmla="*/ 85 h 85"/>
              <a:gd name="T18" fmla="*/ 225 w 351"/>
              <a:gd name="T19" fmla="*/ 85 h 85"/>
              <a:gd name="T20" fmla="*/ 211 w 351"/>
              <a:gd name="T21" fmla="*/ 82 h 85"/>
              <a:gd name="T22" fmla="*/ 194 w 351"/>
              <a:gd name="T23" fmla="*/ 77 h 85"/>
              <a:gd name="T24" fmla="*/ 179 w 351"/>
              <a:gd name="T25" fmla="*/ 74 h 85"/>
              <a:gd name="T26" fmla="*/ 165 w 351"/>
              <a:gd name="T27" fmla="*/ 68 h 85"/>
              <a:gd name="T28" fmla="*/ 148 w 351"/>
              <a:gd name="T29" fmla="*/ 65 h 85"/>
              <a:gd name="T30" fmla="*/ 129 w 351"/>
              <a:gd name="T31" fmla="*/ 56 h 85"/>
              <a:gd name="T32" fmla="*/ 104 w 351"/>
              <a:gd name="T33" fmla="*/ 47 h 85"/>
              <a:gd name="T34" fmla="*/ 78 w 351"/>
              <a:gd name="T35" fmla="*/ 38 h 85"/>
              <a:gd name="T36" fmla="*/ 49 w 351"/>
              <a:gd name="T37" fmla="*/ 29 h 85"/>
              <a:gd name="T38" fmla="*/ 17 w 351"/>
              <a:gd name="T39" fmla="*/ 15 h 85"/>
              <a:gd name="T40" fmla="*/ 10 w 351"/>
              <a:gd name="T41" fmla="*/ 0 h 85"/>
              <a:gd name="T42" fmla="*/ 54 w 351"/>
              <a:gd name="T43" fmla="*/ 12 h 85"/>
              <a:gd name="T44" fmla="*/ 95 w 351"/>
              <a:gd name="T45" fmla="*/ 23 h 85"/>
              <a:gd name="T46" fmla="*/ 133 w 351"/>
              <a:gd name="T47" fmla="*/ 32 h 85"/>
              <a:gd name="T48" fmla="*/ 167 w 351"/>
              <a:gd name="T49" fmla="*/ 41 h 85"/>
              <a:gd name="T50" fmla="*/ 199 w 351"/>
              <a:gd name="T51" fmla="*/ 47 h 85"/>
              <a:gd name="T52" fmla="*/ 228 w 351"/>
              <a:gd name="T53" fmla="*/ 53 h 85"/>
              <a:gd name="T54" fmla="*/ 252 w 351"/>
              <a:gd name="T55" fmla="*/ 59 h 85"/>
              <a:gd name="T56" fmla="*/ 274 w 351"/>
              <a:gd name="T57" fmla="*/ 59 h 85"/>
              <a:gd name="T58" fmla="*/ 308 w 351"/>
              <a:gd name="T59" fmla="*/ 62 h 85"/>
              <a:gd name="T60" fmla="*/ 332 w 351"/>
              <a:gd name="T61" fmla="*/ 65 h 85"/>
              <a:gd name="T62" fmla="*/ 346 w 351"/>
              <a:gd name="T63" fmla="*/ 68 h 85"/>
              <a:gd name="T64" fmla="*/ 351 w 351"/>
              <a:gd name="T65" fmla="*/ 7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1" h="85">
                <a:moveTo>
                  <a:pt x="351" y="71"/>
                </a:moveTo>
                <a:lnTo>
                  <a:pt x="351" y="74"/>
                </a:lnTo>
                <a:lnTo>
                  <a:pt x="351" y="74"/>
                </a:lnTo>
                <a:lnTo>
                  <a:pt x="349" y="77"/>
                </a:lnTo>
                <a:lnTo>
                  <a:pt x="346" y="77"/>
                </a:lnTo>
                <a:lnTo>
                  <a:pt x="341" y="77"/>
                </a:lnTo>
                <a:lnTo>
                  <a:pt x="337" y="79"/>
                </a:lnTo>
                <a:lnTo>
                  <a:pt x="329" y="79"/>
                </a:lnTo>
                <a:lnTo>
                  <a:pt x="322" y="79"/>
                </a:lnTo>
                <a:lnTo>
                  <a:pt x="308" y="82"/>
                </a:lnTo>
                <a:lnTo>
                  <a:pt x="293" y="82"/>
                </a:lnTo>
                <a:lnTo>
                  <a:pt x="279" y="85"/>
                </a:lnTo>
                <a:lnTo>
                  <a:pt x="269" y="85"/>
                </a:lnTo>
                <a:lnTo>
                  <a:pt x="259" y="85"/>
                </a:lnTo>
                <a:lnTo>
                  <a:pt x="250" y="85"/>
                </a:lnTo>
                <a:lnTo>
                  <a:pt x="242" y="85"/>
                </a:lnTo>
                <a:lnTo>
                  <a:pt x="237" y="85"/>
                </a:lnTo>
                <a:lnTo>
                  <a:pt x="235" y="85"/>
                </a:lnTo>
                <a:lnTo>
                  <a:pt x="230" y="85"/>
                </a:lnTo>
                <a:lnTo>
                  <a:pt x="225" y="85"/>
                </a:lnTo>
                <a:lnTo>
                  <a:pt x="218" y="82"/>
                </a:lnTo>
                <a:lnTo>
                  <a:pt x="211" y="82"/>
                </a:lnTo>
                <a:lnTo>
                  <a:pt x="204" y="79"/>
                </a:lnTo>
                <a:lnTo>
                  <a:pt x="194" y="77"/>
                </a:lnTo>
                <a:lnTo>
                  <a:pt x="184" y="74"/>
                </a:lnTo>
                <a:lnTo>
                  <a:pt x="179" y="74"/>
                </a:lnTo>
                <a:lnTo>
                  <a:pt x="172" y="71"/>
                </a:lnTo>
                <a:lnTo>
                  <a:pt x="165" y="68"/>
                </a:lnTo>
                <a:lnTo>
                  <a:pt x="158" y="68"/>
                </a:lnTo>
                <a:lnTo>
                  <a:pt x="148" y="65"/>
                </a:lnTo>
                <a:lnTo>
                  <a:pt x="138" y="59"/>
                </a:lnTo>
                <a:lnTo>
                  <a:pt x="129" y="56"/>
                </a:lnTo>
                <a:lnTo>
                  <a:pt x="117" y="53"/>
                </a:lnTo>
                <a:lnTo>
                  <a:pt x="104" y="47"/>
                </a:lnTo>
                <a:lnTo>
                  <a:pt x="92" y="44"/>
                </a:lnTo>
                <a:lnTo>
                  <a:pt x="78" y="38"/>
                </a:lnTo>
                <a:lnTo>
                  <a:pt x="66" y="32"/>
                </a:lnTo>
                <a:lnTo>
                  <a:pt x="49" y="29"/>
                </a:lnTo>
                <a:lnTo>
                  <a:pt x="34" y="20"/>
                </a:lnTo>
                <a:lnTo>
                  <a:pt x="17" y="15"/>
                </a:lnTo>
                <a:lnTo>
                  <a:pt x="0" y="9"/>
                </a:lnTo>
                <a:lnTo>
                  <a:pt x="10" y="0"/>
                </a:lnTo>
                <a:lnTo>
                  <a:pt x="32" y="6"/>
                </a:lnTo>
                <a:lnTo>
                  <a:pt x="54" y="12"/>
                </a:lnTo>
                <a:lnTo>
                  <a:pt x="75" y="17"/>
                </a:lnTo>
                <a:lnTo>
                  <a:pt x="95" y="23"/>
                </a:lnTo>
                <a:lnTo>
                  <a:pt x="114" y="29"/>
                </a:lnTo>
                <a:lnTo>
                  <a:pt x="133" y="32"/>
                </a:lnTo>
                <a:lnTo>
                  <a:pt x="150" y="38"/>
                </a:lnTo>
                <a:lnTo>
                  <a:pt x="167" y="41"/>
                </a:lnTo>
                <a:lnTo>
                  <a:pt x="184" y="44"/>
                </a:lnTo>
                <a:lnTo>
                  <a:pt x="199" y="47"/>
                </a:lnTo>
                <a:lnTo>
                  <a:pt x="213" y="50"/>
                </a:lnTo>
                <a:lnTo>
                  <a:pt x="228" y="53"/>
                </a:lnTo>
                <a:lnTo>
                  <a:pt x="240" y="56"/>
                </a:lnTo>
                <a:lnTo>
                  <a:pt x="252" y="59"/>
                </a:lnTo>
                <a:lnTo>
                  <a:pt x="262" y="59"/>
                </a:lnTo>
                <a:lnTo>
                  <a:pt x="274" y="59"/>
                </a:lnTo>
                <a:lnTo>
                  <a:pt x="291" y="62"/>
                </a:lnTo>
                <a:lnTo>
                  <a:pt x="308" y="62"/>
                </a:lnTo>
                <a:lnTo>
                  <a:pt x="320" y="65"/>
                </a:lnTo>
                <a:lnTo>
                  <a:pt x="332" y="65"/>
                </a:lnTo>
                <a:lnTo>
                  <a:pt x="339" y="68"/>
                </a:lnTo>
                <a:lnTo>
                  <a:pt x="346" y="68"/>
                </a:lnTo>
                <a:lnTo>
                  <a:pt x="351" y="71"/>
                </a:lnTo>
                <a:lnTo>
                  <a:pt x="351" y="71"/>
                </a:lnTo>
                <a:lnTo>
                  <a:pt x="351" y="7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6" name="Freeform 165"/>
          <p:cNvSpPr>
            <a:spLocks/>
          </p:cNvSpPr>
          <p:nvPr/>
        </p:nvSpPr>
        <p:spPr bwMode="auto">
          <a:xfrm>
            <a:off x="2294127" y="4893466"/>
            <a:ext cx="154685" cy="882058"/>
          </a:xfrm>
          <a:custGeom>
            <a:avLst/>
            <a:gdLst>
              <a:gd name="T0" fmla="*/ 14 w 27"/>
              <a:gd name="T1" fmla="*/ 88 h 88"/>
              <a:gd name="T2" fmla="*/ 0 w 27"/>
              <a:gd name="T3" fmla="*/ 82 h 88"/>
              <a:gd name="T4" fmla="*/ 2 w 27"/>
              <a:gd name="T5" fmla="*/ 67 h 88"/>
              <a:gd name="T6" fmla="*/ 2 w 27"/>
              <a:gd name="T7" fmla="*/ 53 h 88"/>
              <a:gd name="T8" fmla="*/ 2 w 27"/>
              <a:gd name="T9" fmla="*/ 41 h 88"/>
              <a:gd name="T10" fmla="*/ 2 w 27"/>
              <a:gd name="T11" fmla="*/ 29 h 88"/>
              <a:gd name="T12" fmla="*/ 2 w 27"/>
              <a:gd name="T13" fmla="*/ 20 h 88"/>
              <a:gd name="T14" fmla="*/ 0 w 27"/>
              <a:gd name="T15" fmla="*/ 11 h 88"/>
              <a:gd name="T16" fmla="*/ 0 w 27"/>
              <a:gd name="T17" fmla="*/ 6 h 88"/>
              <a:gd name="T18" fmla="*/ 0 w 27"/>
              <a:gd name="T19" fmla="*/ 0 h 88"/>
              <a:gd name="T20" fmla="*/ 5 w 27"/>
              <a:gd name="T21" fmla="*/ 3 h 88"/>
              <a:gd name="T22" fmla="*/ 10 w 27"/>
              <a:gd name="T23" fmla="*/ 6 h 88"/>
              <a:gd name="T24" fmla="*/ 14 w 27"/>
              <a:gd name="T25" fmla="*/ 6 h 88"/>
              <a:gd name="T26" fmla="*/ 19 w 27"/>
              <a:gd name="T27" fmla="*/ 8 h 88"/>
              <a:gd name="T28" fmla="*/ 22 w 27"/>
              <a:gd name="T29" fmla="*/ 8 h 88"/>
              <a:gd name="T30" fmla="*/ 24 w 27"/>
              <a:gd name="T31" fmla="*/ 11 h 88"/>
              <a:gd name="T32" fmla="*/ 27 w 27"/>
              <a:gd name="T33" fmla="*/ 11 h 88"/>
              <a:gd name="T34" fmla="*/ 27 w 27"/>
              <a:gd name="T35" fmla="*/ 11 h 88"/>
              <a:gd name="T36" fmla="*/ 27 w 27"/>
              <a:gd name="T37" fmla="*/ 14 h 88"/>
              <a:gd name="T38" fmla="*/ 24 w 27"/>
              <a:gd name="T39" fmla="*/ 14 h 88"/>
              <a:gd name="T40" fmla="*/ 24 w 27"/>
              <a:gd name="T41" fmla="*/ 20 h 88"/>
              <a:gd name="T42" fmla="*/ 22 w 27"/>
              <a:gd name="T43" fmla="*/ 23 h 88"/>
              <a:gd name="T44" fmla="*/ 19 w 27"/>
              <a:gd name="T45" fmla="*/ 26 h 88"/>
              <a:gd name="T46" fmla="*/ 19 w 27"/>
              <a:gd name="T47" fmla="*/ 29 h 88"/>
              <a:gd name="T48" fmla="*/ 17 w 27"/>
              <a:gd name="T49" fmla="*/ 35 h 88"/>
              <a:gd name="T50" fmla="*/ 17 w 27"/>
              <a:gd name="T51" fmla="*/ 44 h 88"/>
              <a:gd name="T52" fmla="*/ 17 w 27"/>
              <a:gd name="T53" fmla="*/ 53 h 88"/>
              <a:gd name="T54" fmla="*/ 14 w 27"/>
              <a:gd name="T55" fmla="*/ 62 h 88"/>
              <a:gd name="T56" fmla="*/ 14 w 27"/>
              <a:gd name="T57" fmla="*/ 76 h 88"/>
              <a:gd name="T58" fmla="*/ 14 w 27"/>
              <a:gd name="T59" fmla="*/ 88 h 88"/>
              <a:gd name="T60" fmla="*/ 14 w 27"/>
              <a:gd name="T61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7" h="88">
                <a:moveTo>
                  <a:pt x="14" y="88"/>
                </a:moveTo>
                <a:lnTo>
                  <a:pt x="0" y="82"/>
                </a:lnTo>
                <a:lnTo>
                  <a:pt x="2" y="67"/>
                </a:lnTo>
                <a:lnTo>
                  <a:pt x="2" y="53"/>
                </a:lnTo>
                <a:lnTo>
                  <a:pt x="2" y="41"/>
                </a:lnTo>
                <a:lnTo>
                  <a:pt x="2" y="29"/>
                </a:lnTo>
                <a:lnTo>
                  <a:pt x="2" y="20"/>
                </a:lnTo>
                <a:lnTo>
                  <a:pt x="0" y="11"/>
                </a:lnTo>
                <a:lnTo>
                  <a:pt x="0" y="6"/>
                </a:lnTo>
                <a:lnTo>
                  <a:pt x="0" y="0"/>
                </a:lnTo>
                <a:lnTo>
                  <a:pt x="5" y="3"/>
                </a:lnTo>
                <a:lnTo>
                  <a:pt x="10" y="6"/>
                </a:lnTo>
                <a:lnTo>
                  <a:pt x="14" y="6"/>
                </a:lnTo>
                <a:lnTo>
                  <a:pt x="19" y="8"/>
                </a:lnTo>
                <a:lnTo>
                  <a:pt x="22" y="8"/>
                </a:lnTo>
                <a:lnTo>
                  <a:pt x="24" y="11"/>
                </a:lnTo>
                <a:lnTo>
                  <a:pt x="27" y="11"/>
                </a:lnTo>
                <a:lnTo>
                  <a:pt x="27" y="11"/>
                </a:lnTo>
                <a:lnTo>
                  <a:pt x="27" y="14"/>
                </a:lnTo>
                <a:lnTo>
                  <a:pt x="24" y="14"/>
                </a:lnTo>
                <a:lnTo>
                  <a:pt x="24" y="20"/>
                </a:lnTo>
                <a:lnTo>
                  <a:pt x="22" y="23"/>
                </a:lnTo>
                <a:lnTo>
                  <a:pt x="19" y="26"/>
                </a:lnTo>
                <a:lnTo>
                  <a:pt x="19" y="29"/>
                </a:lnTo>
                <a:lnTo>
                  <a:pt x="17" y="35"/>
                </a:lnTo>
                <a:lnTo>
                  <a:pt x="17" y="44"/>
                </a:lnTo>
                <a:lnTo>
                  <a:pt x="17" y="53"/>
                </a:lnTo>
                <a:lnTo>
                  <a:pt x="14" y="62"/>
                </a:lnTo>
                <a:lnTo>
                  <a:pt x="14" y="76"/>
                </a:lnTo>
                <a:lnTo>
                  <a:pt x="14" y="88"/>
                </a:lnTo>
                <a:lnTo>
                  <a:pt x="14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7" name="Freeform 166"/>
          <p:cNvSpPr>
            <a:spLocks/>
          </p:cNvSpPr>
          <p:nvPr/>
        </p:nvSpPr>
        <p:spPr bwMode="auto">
          <a:xfrm>
            <a:off x="2305584" y="5124007"/>
            <a:ext cx="693212" cy="300701"/>
          </a:xfrm>
          <a:custGeom>
            <a:avLst/>
            <a:gdLst>
              <a:gd name="T0" fmla="*/ 107 w 121"/>
              <a:gd name="T1" fmla="*/ 6 h 30"/>
              <a:gd name="T2" fmla="*/ 114 w 121"/>
              <a:gd name="T3" fmla="*/ 6 h 30"/>
              <a:gd name="T4" fmla="*/ 119 w 121"/>
              <a:gd name="T5" fmla="*/ 9 h 30"/>
              <a:gd name="T6" fmla="*/ 121 w 121"/>
              <a:gd name="T7" fmla="*/ 12 h 30"/>
              <a:gd name="T8" fmla="*/ 121 w 121"/>
              <a:gd name="T9" fmla="*/ 12 h 30"/>
              <a:gd name="T10" fmla="*/ 121 w 121"/>
              <a:gd name="T11" fmla="*/ 15 h 30"/>
              <a:gd name="T12" fmla="*/ 119 w 121"/>
              <a:gd name="T13" fmla="*/ 15 h 30"/>
              <a:gd name="T14" fmla="*/ 119 w 121"/>
              <a:gd name="T15" fmla="*/ 15 h 30"/>
              <a:gd name="T16" fmla="*/ 114 w 121"/>
              <a:gd name="T17" fmla="*/ 15 h 30"/>
              <a:gd name="T18" fmla="*/ 109 w 121"/>
              <a:gd name="T19" fmla="*/ 18 h 30"/>
              <a:gd name="T20" fmla="*/ 104 w 121"/>
              <a:gd name="T21" fmla="*/ 18 h 30"/>
              <a:gd name="T22" fmla="*/ 99 w 121"/>
              <a:gd name="T23" fmla="*/ 18 h 30"/>
              <a:gd name="T24" fmla="*/ 92 w 121"/>
              <a:gd name="T25" fmla="*/ 18 h 30"/>
              <a:gd name="T26" fmla="*/ 83 w 121"/>
              <a:gd name="T27" fmla="*/ 21 h 30"/>
              <a:gd name="T28" fmla="*/ 75 w 121"/>
              <a:gd name="T29" fmla="*/ 21 h 30"/>
              <a:gd name="T30" fmla="*/ 66 w 121"/>
              <a:gd name="T31" fmla="*/ 21 h 30"/>
              <a:gd name="T32" fmla="*/ 54 w 121"/>
              <a:gd name="T33" fmla="*/ 24 h 30"/>
              <a:gd name="T34" fmla="*/ 41 w 121"/>
              <a:gd name="T35" fmla="*/ 24 h 30"/>
              <a:gd name="T36" fmla="*/ 29 w 121"/>
              <a:gd name="T37" fmla="*/ 27 h 30"/>
              <a:gd name="T38" fmla="*/ 15 w 121"/>
              <a:gd name="T39" fmla="*/ 27 h 30"/>
              <a:gd name="T40" fmla="*/ 0 w 121"/>
              <a:gd name="T41" fmla="*/ 30 h 30"/>
              <a:gd name="T42" fmla="*/ 0 w 121"/>
              <a:gd name="T43" fmla="*/ 12 h 30"/>
              <a:gd name="T44" fmla="*/ 15 w 121"/>
              <a:gd name="T45" fmla="*/ 12 h 30"/>
              <a:gd name="T46" fmla="*/ 29 w 121"/>
              <a:gd name="T47" fmla="*/ 9 h 30"/>
              <a:gd name="T48" fmla="*/ 41 w 121"/>
              <a:gd name="T49" fmla="*/ 6 h 30"/>
              <a:gd name="T50" fmla="*/ 54 w 121"/>
              <a:gd name="T51" fmla="*/ 6 h 30"/>
              <a:gd name="T52" fmla="*/ 63 w 121"/>
              <a:gd name="T53" fmla="*/ 3 h 30"/>
              <a:gd name="T54" fmla="*/ 73 w 121"/>
              <a:gd name="T55" fmla="*/ 0 h 30"/>
              <a:gd name="T56" fmla="*/ 80 w 121"/>
              <a:gd name="T57" fmla="*/ 0 h 30"/>
              <a:gd name="T58" fmla="*/ 85 w 121"/>
              <a:gd name="T59" fmla="*/ 0 h 30"/>
              <a:gd name="T60" fmla="*/ 90 w 121"/>
              <a:gd name="T61" fmla="*/ 0 h 30"/>
              <a:gd name="T62" fmla="*/ 95 w 121"/>
              <a:gd name="T63" fmla="*/ 0 h 30"/>
              <a:gd name="T64" fmla="*/ 102 w 121"/>
              <a:gd name="T65" fmla="*/ 3 h 30"/>
              <a:gd name="T66" fmla="*/ 107 w 121"/>
              <a:gd name="T67" fmla="*/ 6 h 30"/>
              <a:gd name="T68" fmla="*/ 107 w 121"/>
              <a:gd name="T69" fmla="*/ 6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1" h="30">
                <a:moveTo>
                  <a:pt x="107" y="6"/>
                </a:moveTo>
                <a:lnTo>
                  <a:pt x="114" y="6"/>
                </a:lnTo>
                <a:lnTo>
                  <a:pt x="119" y="9"/>
                </a:lnTo>
                <a:lnTo>
                  <a:pt x="121" y="12"/>
                </a:lnTo>
                <a:lnTo>
                  <a:pt x="121" y="12"/>
                </a:lnTo>
                <a:lnTo>
                  <a:pt x="121" y="15"/>
                </a:lnTo>
                <a:lnTo>
                  <a:pt x="119" y="15"/>
                </a:lnTo>
                <a:lnTo>
                  <a:pt x="119" y="15"/>
                </a:lnTo>
                <a:lnTo>
                  <a:pt x="114" y="15"/>
                </a:lnTo>
                <a:lnTo>
                  <a:pt x="109" y="18"/>
                </a:lnTo>
                <a:lnTo>
                  <a:pt x="104" y="18"/>
                </a:lnTo>
                <a:lnTo>
                  <a:pt x="99" y="18"/>
                </a:lnTo>
                <a:lnTo>
                  <a:pt x="92" y="18"/>
                </a:lnTo>
                <a:lnTo>
                  <a:pt x="83" y="21"/>
                </a:lnTo>
                <a:lnTo>
                  <a:pt x="75" y="21"/>
                </a:lnTo>
                <a:lnTo>
                  <a:pt x="66" y="21"/>
                </a:lnTo>
                <a:lnTo>
                  <a:pt x="54" y="24"/>
                </a:lnTo>
                <a:lnTo>
                  <a:pt x="41" y="24"/>
                </a:lnTo>
                <a:lnTo>
                  <a:pt x="29" y="27"/>
                </a:lnTo>
                <a:lnTo>
                  <a:pt x="15" y="27"/>
                </a:lnTo>
                <a:lnTo>
                  <a:pt x="0" y="30"/>
                </a:lnTo>
                <a:lnTo>
                  <a:pt x="0" y="12"/>
                </a:lnTo>
                <a:lnTo>
                  <a:pt x="15" y="12"/>
                </a:lnTo>
                <a:lnTo>
                  <a:pt x="29" y="9"/>
                </a:lnTo>
                <a:lnTo>
                  <a:pt x="41" y="6"/>
                </a:lnTo>
                <a:lnTo>
                  <a:pt x="54" y="6"/>
                </a:lnTo>
                <a:lnTo>
                  <a:pt x="63" y="3"/>
                </a:lnTo>
                <a:lnTo>
                  <a:pt x="73" y="0"/>
                </a:lnTo>
                <a:lnTo>
                  <a:pt x="80" y="0"/>
                </a:lnTo>
                <a:lnTo>
                  <a:pt x="85" y="0"/>
                </a:lnTo>
                <a:lnTo>
                  <a:pt x="90" y="0"/>
                </a:lnTo>
                <a:lnTo>
                  <a:pt x="95" y="0"/>
                </a:lnTo>
                <a:lnTo>
                  <a:pt x="102" y="3"/>
                </a:lnTo>
                <a:lnTo>
                  <a:pt x="107" y="6"/>
                </a:lnTo>
                <a:lnTo>
                  <a:pt x="107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9" name="Freeform 168"/>
          <p:cNvSpPr>
            <a:spLocks/>
          </p:cNvSpPr>
          <p:nvPr/>
        </p:nvSpPr>
        <p:spPr bwMode="auto">
          <a:xfrm>
            <a:off x="4935746" y="4440357"/>
            <a:ext cx="819251" cy="270634"/>
          </a:xfrm>
          <a:custGeom>
            <a:avLst/>
            <a:gdLst>
              <a:gd name="T0" fmla="*/ 85 w 143"/>
              <a:gd name="T1" fmla="*/ 21 h 27"/>
              <a:gd name="T2" fmla="*/ 73 w 143"/>
              <a:gd name="T3" fmla="*/ 24 h 27"/>
              <a:gd name="T4" fmla="*/ 61 w 143"/>
              <a:gd name="T5" fmla="*/ 24 h 27"/>
              <a:gd name="T6" fmla="*/ 53 w 143"/>
              <a:gd name="T7" fmla="*/ 27 h 27"/>
              <a:gd name="T8" fmla="*/ 46 w 143"/>
              <a:gd name="T9" fmla="*/ 27 h 27"/>
              <a:gd name="T10" fmla="*/ 39 w 143"/>
              <a:gd name="T11" fmla="*/ 27 h 27"/>
              <a:gd name="T12" fmla="*/ 34 w 143"/>
              <a:gd name="T13" fmla="*/ 27 h 27"/>
              <a:gd name="T14" fmla="*/ 29 w 143"/>
              <a:gd name="T15" fmla="*/ 27 h 27"/>
              <a:gd name="T16" fmla="*/ 27 w 143"/>
              <a:gd name="T17" fmla="*/ 27 h 27"/>
              <a:gd name="T18" fmla="*/ 22 w 143"/>
              <a:gd name="T19" fmla="*/ 27 h 27"/>
              <a:gd name="T20" fmla="*/ 17 w 143"/>
              <a:gd name="T21" fmla="*/ 27 h 27"/>
              <a:gd name="T22" fmla="*/ 12 w 143"/>
              <a:gd name="T23" fmla="*/ 27 h 27"/>
              <a:gd name="T24" fmla="*/ 7 w 143"/>
              <a:gd name="T25" fmla="*/ 27 h 27"/>
              <a:gd name="T26" fmla="*/ 5 w 143"/>
              <a:gd name="T27" fmla="*/ 24 h 27"/>
              <a:gd name="T28" fmla="*/ 2 w 143"/>
              <a:gd name="T29" fmla="*/ 24 h 27"/>
              <a:gd name="T30" fmla="*/ 0 w 143"/>
              <a:gd name="T31" fmla="*/ 21 h 27"/>
              <a:gd name="T32" fmla="*/ 0 w 143"/>
              <a:gd name="T33" fmla="*/ 21 h 27"/>
              <a:gd name="T34" fmla="*/ 0 w 143"/>
              <a:gd name="T35" fmla="*/ 18 h 27"/>
              <a:gd name="T36" fmla="*/ 2 w 143"/>
              <a:gd name="T37" fmla="*/ 18 h 27"/>
              <a:gd name="T38" fmla="*/ 7 w 143"/>
              <a:gd name="T39" fmla="*/ 15 h 27"/>
              <a:gd name="T40" fmla="*/ 15 w 143"/>
              <a:gd name="T41" fmla="*/ 15 h 27"/>
              <a:gd name="T42" fmla="*/ 22 w 143"/>
              <a:gd name="T43" fmla="*/ 15 h 27"/>
              <a:gd name="T44" fmla="*/ 27 w 143"/>
              <a:gd name="T45" fmla="*/ 15 h 27"/>
              <a:gd name="T46" fmla="*/ 32 w 143"/>
              <a:gd name="T47" fmla="*/ 12 h 27"/>
              <a:gd name="T48" fmla="*/ 39 w 143"/>
              <a:gd name="T49" fmla="*/ 12 h 27"/>
              <a:gd name="T50" fmla="*/ 46 w 143"/>
              <a:gd name="T51" fmla="*/ 9 h 27"/>
              <a:gd name="T52" fmla="*/ 53 w 143"/>
              <a:gd name="T53" fmla="*/ 9 h 27"/>
              <a:gd name="T54" fmla="*/ 61 w 143"/>
              <a:gd name="T55" fmla="*/ 6 h 27"/>
              <a:gd name="T56" fmla="*/ 77 w 143"/>
              <a:gd name="T57" fmla="*/ 3 h 27"/>
              <a:gd name="T58" fmla="*/ 90 w 143"/>
              <a:gd name="T59" fmla="*/ 3 h 27"/>
              <a:gd name="T60" fmla="*/ 97 w 143"/>
              <a:gd name="T61" fmla="*/ 0 h 27"/>
              <a:gd name="T62" fmla="*/ 102 w 143"/>
              <a:gd name="T63" fmla="*/ 0 h 27"/>
              <a:gd name="T64" fmla="*/ 106 w 143"/>
              <a:gd name="T65" fmla="*/ 0 h 27"/>
              <a:gd name="T66" fmla="*/ 109 w 143"/>
              <a:gd name="T67" fmla="*/ 0 h 27"/>
              <a:gd name="T68" fmla="*/ 116 w 143"/>
              <a:gd name="T69" fmla="*/ 0 h 27"/>
              <a:gd name="T70" fmla="*/ 123 w 143"/>
              <a:gd name="T71" fmla="*/ 0 h 27"/>
              <a:gd name="T72" fmla="*/ 136 w 143"/>
              <a:gd name="T73" fmla="*/ 6 h 27"/>
              <a:gd name="T74" fmla="*/ 140 w 143"/>
              <a:gd name="T75" fmla="*/ 6 h 27"/>
              <a:gd name="T76" fmla="*/ 143 w 143"/>
              <a:gd name="T77" fmla="*/ 9 h 27"/>
              <a:gd name="T78" fmla="*/ 143 w 143"/>
              <a:gd name="T79" fmla="*/ 12 h 27"/>
              <a:gd name="T80" fmla="*/ 140 w 143"/>
              <a:gd name="T81" fmla="*/ 12 h 27"/>
              <a:gd name="T82" fmla="*/ 138 w 143"/>
              <a:gd name="T83" fmla="*/ 12 h 27"/>
              <a:gd name="T84" fmla="*/ 133 w 143"/>
              <a:gd name="T85" fmla="*/ 15 h 27"/>
              <a:gd name="T86" fmla="*/ 128 w 143"/>
              <a:gd name="T87" fmla="*/ 15 h 27"/>
              <a:gd name="T88" fmla="*/ 123 w 143"/>
              <a:gd name="T89" fmla="*/ 15 h 27"/>
              <a:gd name="T90" fmla="*/ 114 w 143"/>
              <a:gd name="T91" fmla="*/ 18 h 27"/>
              <a:gd name="T92" fmla="*/ 106 w 143"/>
              <a:gd name="T93" fmla="*/ 18 h 27"/>
              <a:gd name="T94" fmla="*/ 94 w 143"/>
              <a:gd name="T95" fmla="*/ 21 h 27"/>
              <a:gd name="T96" fmla="*/ 85 w 143"/>
              <a:gd name="T97" fmla="*/ 21 h 27"/>
              <a:gd name="T98" fmla="*/ 85 w 143"/>
              <a:gd name="T99" fmla="*/ 21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3" h="27">
                <a:moveTo>
                  <a:pt x="85" y="21"/>
                </a:moveTo>
                <a:lnTo>
                  <a:pt x="73" y="24"/>
                </a:lnTo>
                <a:lnTo>
                  <a:pt x="61" y="24"/>
                </a:lnTo>
                <a:lnTo>
                  <a:pt x="53" y="27"/>
                </a:lnTo>
                <a:lnTo>
                  <a:pt x="46" y="27"/>
                </a:lnTo>
                <a:lnTo>
                  <a:pt x="39" y="27"/>
                </a:lnTo>
                <a:lnTo>
                  <a:pt x="34" y="27"/>
                </a:lnTo>
                <a:lnTo>
                  <a:pt x="29" y="27"/>
                </a:lnTo>
                <a:lnTo>
                  <a:pt x="27" y="27"/>
                </a:lnTo>
                <a:lnTo>
                  <a:pt x="22" y="27"/>
                </a:lnTo>
                <a:lnTo>
                  <a:pt x="17" y="27"/>
                </a:lnTo>
                <a:lnTo>
                  <a:pt x="12" y="27"/>
                </a:lnTo>
                <a:lnTo>
                  <a:pt x="7" y="27"/>
                </a:lnTo>
                <a:lnTo>
                  <a:pt x="5" y="24"/>
                </a:lnTo>
                <a:lnTo>
                  <a:pt x="2" y="24"/>
                </a:lnTo>
                <a:lnTo>
                  <a:pt x="0" y="21"/>
                </a:lnTo>
                <a:lnTo>
                  <a:pt x="0" y="21"/>
                </a:lnTo>
                <a:lnTo>
                  <a:pt x="0" y="18"/>
                </a:lnTo>
                <a:lnTo>
                  <a:pt x="2" y="18"/>
                </a:lnTo>
                <a:lnTo>
                  <a:pt x="7" y="15"/>
                </a:lnTo>
                <a:lnTo>
                  <a:pt x="15" y="15"/>
                </a:lnTo>
                <a:lnTo>
                  <a:pt x="22" y="15"/>
                </a:lnTo>
                <a:lnTo>
                  <a:pt x="27" y="15"/>
                </a:lnTo>
                <a:lnTo>
                  <a:pt x="32" y="12"/>
                </a:lnTo>
                <a:lnTo>
                  <a:pt x="39" y="12"/>
                </a:lnTo>
                <a:lnTo>
                  <a:pt x="46" y="9"/>
                </a:lnTo>
                <a:lnTo>
                  <a:pt x="53" y="9"/>
                </a:lnTo>
                <a:lnTo>
                  <a:pt x="61" y="6"/>
                </a:lnTo>
                <a:lnTo>
                  <a:pt x="77" y="3"/>
                </a:lnTo>
                <a:lnTo>
                  <a:pt x="90" y="3"/>
                </a:lnTo>
                <a:lnTo>
                  <a:pt x="97" y="0"/>
                </a:lnTo>
                <a:lnTo>
                  <a:pt x="102" y="0"/>
                </a:lnTo>
                <a:lnTo>
                  <a:pt x="106" y="0"/>
                </a:lnTo>
                <a:lnTo>
                  <a:pt x="109" y="0"/>
                </a:lnTo>
                <a:lnTo>
                  <a:pt x="116" y="0"/>
                </a:lnTo>
                <a:lnTo>
                  <a:pt x="123" y="0"/>
                </a:lnTo>
                <a:lnTo>
                  <a:pt x="136" y="6"/>
                </a:lnTo>
                <a:lnTo>
                  <a:pt x="140" y="6"/>
                </a:lnTo>
                <a:lnTo>
                  <a:pt x="143" y="9"/>
                </a:lnTo>
                <a:lnTo>
                  <a:pt x="143" y="12"/>
                </a:lnTo>
                <a:lnTo>
                  <a:pt x="140" y="12"/>
                </a:lnTo>
                <a:lnTo>
                  <a:pt x="138" y="12"/>
                </a:lnTo>
                <a:lnTo>
                  <a:pt x="133" y="15"/>
                </a:lnTo>
                <a:lnTo>
                  <a:pt x="128" y="15"/>
                </a:lnTo>
                <a:lnTo>
                  <a:pt x="123" y="15"/>
                </a:lnTo>
                <a:lnTo>
                  <a:pt x="114" y="18"/>
                </a:lnTo>
                <a:lnTo>
                  <a:pt x="106" y="18"/>
                </a:lnTo>
                <a:lnTo>
                  <a:pt x="94" y="21"/>
                </a:lnTo>
                <a:lnTo>
                  <a:pt x="85" y="21"/>
                </a:lnTo>
                <a:lnTo>
                  <a:pt x="85" y="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0" name="Freeform 169"/>
          <p:cNvSpPr>
            <a:spLocks/>
          </p:cNvSpPr>
          <p:nvPr/>
        </p:nvSpPr>
        <p:spPr bwMode="auto">
          <a:xfrm>
            <a:off x="5892493" y="3999328"/>
            <a:ext cx="486968" cy="2455732"/>
          </a:xfrm>
          <a:custGeom>
            <a:avLst/>
            <a:gdLst>
              <a:gd name="T0" fmla="*/ 63 w 85"/>
              <a:gd name="T1" fmla="*/ 242 h 245"/>
              <a:gd name="T2" fmla="*/ 53 w 85"/>
              <a:gd name="T3" fmla="*/ 245 h 245"/>
              <a:gd name="T4" fmla="*/ 43 w 85"/>
              <a:gd name="T5" fmla="*/ 245 h 245"/>
              <a:gd name="T6" fmla="*/ 39 w 85"/>
              <a:gd name="T7" fmla="*/ 239 h 245"/>
              <a:gd name="T8" fmla="*/ 34 w 85"/>
              <a:gd name="T9" fmla="*/ 233 h 245"/>
              <a:gd name="T10" fmla="*/ 24 w 85"/>
              <a:gd name="T11" fmla="*/ 221 h 245"/>
              <a:gd name="T12" fmla="*/ 17 w 85"/>
              <a:gd name="T13" fmla="*/ 215 h 245"/>
              <a:gd name="T14" fmla="*/ 7 w 85"/>
              <a:gd name="T15" fmla="*/ 213 h 245"/>
              <a:gd name="T16" fmla="*/ 2 w 85"/>
              <a:gd name="T17" fmla="*/ 207 h 245"/>
              <a:gd name="T18" fmla="*/ 0 w 85"/>
              <a:gd name="T19" fmla="*/ 204 h 245"/>
              <a:gd name="T20" fmla="*/ 2 w 85"/>
              <a:gd name="T21" fmla="*/ 204 h 245"/>
              <a:gd name="T22" fmla="*/ 10 w 85"/>
              <a:gd name="T23" fmla="*/ 201 h 245"/>
              <a:gd name="T24" fmla="*/ 24 w 85"/>
              <a:gd name="T25" fmla="*/ 204 h 245"/>
              <a:gd name="T26" fmla="*/ 41 w 85"/>
              <a:gd name="T27" fmla="*/ 207 h 245"/>
              <a:gd name="T28" fmla="*/ 48 w 85"/>
              <a:gd name="T29" fmla="*/ 207 h 245"/>
              <a:gd name="T30" fmla="*/ 48 w 85"/>
              <a:gd name="T31" fmla="*/ 204 h 245"/>
              <a:gd name="T32" fmla="*/ 48 w 85"/>
              <a:gd name="T33" fmla="*/ 201 h 245"/>
              <a:gd name="T34" fmla="*/ 48 w 85"/>
              <a:gd name="T35" fmla="*/ 192 h 245"/>
              <a:gd name="T36" fmla="*/ 48 w 85"/>
              <a:gd name="T37" fmla="*/ 180 h 245"/>
              <a:gd name="T38" fmla="*/ 48 w 85"/>
              <a:gd name="T39" fmla="*/ 168 h 245"/>
              <a:gd name="T40" fmla="*/ 48 w 85"/>
              <a:gd name="T41" fmla="*/ 151 h 245"/>
              <a:gd name="T42" fmla="*/ 48 w 85"/>
              <a:gd name="T43" fmla="*/ 130 h 245"/>
              <a:gd name="T44" fmla="*/ 48 w 85"/>
              <a:gd name="T45" fmla="*/ 106 h 245"/>
              <a:gd name="T46" fmla="*/ 48 w 85"/>
              <a:gd name="T47" fmla="*/ 65 h 245"/>
              <a:gd name="T48" fmla="*/ 46 w 85"/>
              <a:gd name="T49" fmla="*/ 41 h 245"/>
              <a:gd name="T50" fmla="*/ 46 w 85"/>
              <a:gd name="T51" fmla="*/ 30 h 245"/>
              <a:gd name="T52" fmla="*/ 43 w 85"/>
              <a:gd name="T53" fmla="*/ 21 h 245"/>
              <a:gd name="T54" fmla="*/ 43 w 85"/>
              <a:gd name="T55" fmla="*/ 15 h 245"/>
              <a:gd name="T56" fmla="*/ 41 w 85"/>
              <a:gd name="T57" fmla="*/ 9 h 245"/>
              <a:gd name="T58" fmla="*/ 36 w 85"/>
              <a:gd name="T59" fmla="*/ 9 h 245"/>
              <a:gd name="T60" fmla="*/ 36 w 85"/>
              <a:gd name="T61" fmla="*/ 3 h 245"/>
              <a:gd name="T62" fmla="*/ 39 w 85"/>
              <a:gd name="T63" fmla="*/ 0 h 245"/>
              <a:gd name="T64" fmla="*/ 46 w 85"/>
              <a:gd name="T65" fmla="*/ 0 h 245"/>
              <a:gd name="T66" fmla="*/ 56 w 85"/>
              <a:gd name="T67" fmla="*/ 0 h 245"/>
              <a:gd name="T68" fmla="*/ 65 w 85"/>
              <a:gd name="T69" fmla="*/ 3 h 245"/>
              <a:gd name="T70" fmla="*/ 72 w 85"/>
              <a:gd name="T71" fmla="*/ 3 h 245"/>
              <a:gd name="T72" fmla="*/ 82 w 85"/>
              <a:gd name="T73" fmla="*/ 6 h 245"/>
              <a:gd name="T74" fmla="*/ 85 w 85"/>
              <a:gd name="T75" fmla="*/ 12 h 245"/>
              <a:gd name="T76" fmla="*/ 85 w 85"/>
              <a:gd name="T77" fmla="*/ 15 h 245"/>
              <a:gd name="T78" fmla="*/ 82 w 85"/>
              <a:gd name="T79" fmla="*/ 21 h 245"/>
              <a:gd name="T80" fmla="*/ 80 w 85"/>
              <a:gd name="T81" fmla="*/ 35 h 245"/>
              <a:gd name="T82" fmla="*/ 80 w 85"/>
              <a:gd name="T83" fmla="*/ 68 h 245"/>
              <a:gd name="T84" fmla="*/ 80 w 85"/>
              <a:gd name="T85" fmla="*/ 106 h 245"/>
              <a:gd name="T86" fmla="*/ 80 w 85"/>
              <a:gd name="T87" fmla="*/ 136 h 245"/>
              <a:gd name="T88" fmla="*/ 82 w 85"/>
              <a:gd name="T89" fmla="*/ 165 h 245"/>
              <a:gd name="T90" fmla="*/ 85 w 85"/>
              <a:gd name="T91" fmla="*/ 180 h 245"/>
              <a:gd name="T92" fmla="*/ 85 w 85"/>
              <a:gd name="T93" fmla="*/ 195 h 245"/>
              <a:gd name="T94" fmla="*/ 85 w 85"/>
              <a:gd name="T95" fmla="*/ 204 h 245"/>
              <a:gd name="T96" fmla="*/ 85 w 85"/>
              <a:gd name="T97" fmla="*/ 210 h 245"/>
              <a:gd name="T98" fmla="*/ 80 w 85"/>
              <a:gd name="T99" fmla="*/ 224 h 245"/>
              <a:gd name="T100" fmla="*/ 75 w 85"/>
              <a:gd name="T101" fmla="*/ 230 h 245"/>
              <a:gd name="T102" fmla="*/ 68 w 85"/>
              <a:gd name="T103" fmla="*/ 236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5" h="245">
                <a:moveTo>
                  <a:pt x="68" y="236"/>
                </a:moveTo>
                <a:lnTo>
                  <a:pt x="63" y="242"/>
                </a:lnTo>
                <a:lnTo>
                  <a:pt x="58" y="242"/>
                </a:lnTo>
                <a:lnTo>
                  <a:pt x="53" y="245"/>
                </a:lnTo>
                <a:lnTo>
                  <a:pt x="48" y="245"/>
                </a:lnTo>
                <a:lnTo>
                  <a:pt x="43" y="245"/>
                </a:lnTo>
                <a:lnTo>
                  <a:pt x="41" y="242"/>
                </a:lnTo>
                <a:lnTo>
                  <a:pt x="39" y="239"/>
                </a:lnTo>
                <a:lnTo>
                  <a:pt x="36" y="236"/>
                </a:lnTo>
                <a:lnTo>
                  <a:pt x="34" y="233"/>
                </a:lnTo>
                <a:lnTo>
                  <a:pt x="31" y="227"/>
                </a:lnTo>
                <a:lnTo>
                  <a:pt x="24" y="221"/>
                </a:lnTo>
                <a:lnTo>
                  <a:pt x="22" y="218"/>
                </a:lnTo>
                <a:lnTo>
                  <a:pt x="17" y="215"/>
                </a:lnTo>
                <a:lnTo>
                  <a:pt x="12" y="213"/>
                </a:lnTo>
                <a:lnTo>
                  <a:pt x="7" y="213"/>
                </a:lnTo>
                <a:lnTo>
                  <a:pt x="5" y="210"/>
                </a:lnTo>
                <a:lnTo>
                  <a:pt x="2" y="207"/>
                </a:lnTo>
                <a:lnTo>
                  <a:pt x="0" y="207"/>
                </a:lnTo>
                <a:lnTo>
                  <a:pt x="0" y="204"/>
                </a:lnTo>
                <a:lnTo>
                  <a:pt x="0" y="204"/>
                </a:lnTo>
                <a:lnTo>
                  <a:pt x="2" y="204"/>
                </a:lnTo>
                <a:lnTo>
                  <a:pt x="5" y="201"/>
                </a:lnTo>
                <a:lnTo>
                  <a:pt x="10" y="201"/>
                </a:lnTo>
                <a:lnTo>
                  <a:pt x="17" y="204"/>
                </a:lnTo>
                <a:lnTo>
                  <a:pt x="24" y="204"/>
                </a:lnTo>
                <a:lnTo>
                  <a:pt x="34" y="207"/>
                </a:lnTo>
                <a:lnTo>
                  <a:pt x="41" y="207"/>
                </a:lnTo>
                <a:lnTo>
                  <a:pt x="46" y="207"/>
                </a:lnTo>
                <a:lnTo>
                  <a:pt x="48" y="207"/>
                </a:lnTo>
                <a:lnTo>
                  <a:pt x="48" y="207"/>
                </a:lnTo>
                <a:lnTo>
                  <a:pt x="48" y="204"/>
                </a:lnTo>
                <a:lnTo>
                  <a:pt x="48" y="204"/>
                </a:lnTo>
                <a:lnTo>
                  <a:pt x="48" y="201"/>
                </a:lnTo>
                <a:lnTo>
                  <a:pt x="48" y="195"/>
                </a:lnTo>
                <a:lnTo>
                  <a:pt x="48" y="192"/>
                </a:lnTo>
                <a:lnTo>
                  <a:pt x="48" y="186"/>
                </a:lnTo>
                <a:lnTo>
                  <a:pt x="48" y="180"/>
                </a:lnTo>
                <a:lnTo>
                  <a:pt x="48" y="174"/>
                </a:lnTo>
                <a:lnTo>
                  <a:pt x="48" y="168"/>
                </a:lnTo>
                <a:lnTo>
                  <a:pt x="48" y="159"/>
                </a:lnTo>
                <a:lnTo>
                  <a:pt x="48" y="151"/>
                </a:lnTo>
                <a:lnTo>
                  <a:pt x="48" y="142"/>
                </a:lnTo>
                <a:lnTo>
                  <a:pt x="48" y="130"/>
                </a:lnTo>
                <a:lnTo>
                  <a:pt x="48" y="118"/>
                </a:lnTo>
                <a:lnTo>
                  <a:pt x="48" y="106"/>
                </a:lnTo>
                <a:lnTo>
                  <a:pt x="48" y="86"/>
                </a:lnTo>
                <a:lnTo>
                  <a:pt x="48" y="65"/>
                </a:lnTo>
                <a:lnTo>
                  <a:pt x="46" y="47"/>
                </a:lnTo>
                <a:lnTo>
                  <a:pt x="46" y="41"/>
                </a:lnTo>
                <a:lnTo>
                  <a:pt x="46" y="35"/>
                </a:lnTo>
                <a:lnTo>
                  <a:pt x="46" y="30"/>
                </a:lnTo>
                <a:lnTo>
                  <a:pt x="46" y="24"/>
                </a:lnTo>
                <a:lnTo>
                  <a:pt x="43" y="21"/>
                </a:lnTo>
                <a:lnTo>
                  <a:pt x="43" y="15"/>
                </a:lnTo>
                <a:lnTo>
                  <a:pt x="43" y="15"/>
                </a:lnTo>
                <a:lnTo>
                  <a:pt x="41" y="12"/>
                </a:lnTo>
                <a:lnTo>
                  <a:pt x="41" y="9"/>
                </a:lnTo>
                <a:lnTo>
                  <a:pt x="41" y="9"/>
                </a:lnTo>
                <a:lnTo>
                  <a:pt x="36" y="9"/>
                </a:lnTo>
                <a:lnTo>
                  <a:pt x="36" y="6"/>
                </a:lnTo>
                <a:lnTo>
                  <a:pt x="36" y="3"/>
                </a:lnTo>
                <a:lnTo>
                  <a:pt x="36" y="3"/>
                </a:lnTo>
                <a:lnTo>
                  <a:pt x="39" y="0"/>
                </a:lnTo>
                <a:lnTo>
                  <a:pt x="43" y="0"/>
                </a:lnTo>
                <a:lnTo>
                  <a:pt x="46" y="0"/>
                </a:lnTo>
                <a:lnTo>
                  <a:pt x="51" y="0"/>
                </a:lnTo>
                <a:lnTo>
                  <a:pt x="56" y="0"/>
                </a:lnTo>
                <a:lnTo>
                  <a:pt x="60" y="0"/>
                </a:lnTo>
                <a:lnTo>
                  <a:pt x="65" y="3"/>
                </a:lnTo>
                <a:lnTo>
                  <a:pt x="70" y="3"/>
                </a:lnTo>
                <a:lnTo>
                  <a:pt x="72" y="3"/>
                </a:lnTo>
                <a:lnTo>
                  <a:pt x="77" y="6"/>
                </a:lnTo>
                <a:lnTo>
                  <a:pt x="82" y="6"/>
                </a:lnTo>
                <a:lnTo>
                  <a:pt x="85" y="9"/>
                </a:lnTo>
                <a:lnTo>
                  <a:pt x="85" y="12"/>
                </a:lnTo>
                <a:lnTo>
                  <a:pt x="85" y="15"/>
                </a:lnTo>
                <a:lnTo>
                  <a:pt x="85" y="15"/>
                </a:lnTo>
                <a:lnTo>
                  <a:pt x="85" y="18"/>
                </a:lnTo>
                <a:lnTo>
                  <a:pt x="82" y="21"/>
                </a:lnTo>
                <a:lnTo>
                  <a:pt x="82" y="27"/>
                </a:lnTo>
                <a:lnTo>
                  <a:pt x="80" y="35"/>
                </a:lnTo>
                <a:lnTo>
                  <a:pt x="80" y="44"/>
                </a:lnTo>
                <a:lnTo>
                  <a:pt x="80" y="68"/>
                </a:lnTo>
                <a:lnTo>
                  <a:pt x="80" y="92"/>
                </a:lnTo>
                <a:lnTo>
                  <a:pt x="80" y="106"/>
                </a:lnTo>
                <a:lnTo>
                  <a:pt x="80" y="121"/>
                </a:lnTo>
                <a:lnTo>
                  <a:pt x="80" y="136"/>
                </a:lnTo>
                <a:lnTo>
                  <a:pt x="82" y="156"/>
                </a:lnTo>
                <a:lnTo>
                  <a:pt x="82" y="165"/>
                </a:lnTo>
                <a:lnTo>
                  <a:pt x="82" y="174"/>
                </a:lnTo>
                <a:lnTo>
                  <a:pt x="85" y="180"/>
                </a:lnTo>
                <a:lnTo>
                  <a:pt x="85" y="189"/>
                </a:lnTo>
                <a:lnTo>
                  <a:pt x="85" y="195"/>
                </a:lnTo>
                <a:lnTo>
                  <a:pt x="85" y="198"/>
                </a:lnTo>
                <a:lnTo>
                  <a:pt x="85" y="204"/>
                </a:lnTo>
                <a:lnTo>
                  <a:pt x="85" y="207"/>
                </a:lnTo>
                <a:lnTo>
                  <a:pt x="85" y="210"/>
                </a:lnTo>
                <a:lnTo>
                  <a:pt x="82" y="215"/>
                </a:lnTo>
                <a:lnTo>
                  <a:pt x="80" y="224"/>
                </a:lnTo>
                <a:lnTo>
                  <a:pt x="77" y="227"/>
                </a:lnTo>
                <a:lnTo>
                  <a:pt x="75" y="230"/>
                </a:lnTo>
                <a:lnTo>
                  <a:pt x="72" y="233"/>
                </a:lnTo>
                <a:lnTo>
                  <a:pt x="68" y="236"/>
                </a:lnTo>
                <a:lnTo>
                  <a:pt x="68" y="2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1" name="Freeform 170"/>
          <p:cNvSpPr>
            <a:spLocks/>
          </p:cNvSpPr>
          <p:nvPr/>
        </p:nvSpPr>
        <p:spPr bwMode="auto">
          <a:xfrm>
            <a:off x="6528412" y="4239889"/>
            <a:ext cx="389573" cy="290682"/>
          </a:xfrm>
          <a:custGeom>
            <a:avLst/>
            <a:gdLst>
              <a:gd name="T0" fmla="*/ 0 w 68"/>
              <a:gd name="T1" fmla="*/ 6 h 29"/>
              <a:gd name="T2" fmla="*/ 3 w 68"/>
              <a:gd name="T3" fmla="*/ 3 h 29"/>
              <a:gd name="T4" fmla="*/ 5 w 68"/>
              <a:gd name="T5" fmla="*/ 3 h 29"/>
              <a:gd name="T6" fmla="*/ 7 w 68"/>
              <a:gd name="T7" fmla="*/ 0 h 29"/>
              <a:gd name="T8" fmla="*/ 10 w 68"/>
              <a:gd name="T9" fmla="*/ 0 h 29"/>
              <a:gd name="T10" fmla="*/ 15 w 68"/>
              <a:gd name="T11" fmla="*/ 0 h 29"/>
              <a:gd name="T12" fmla="*/ 20 w 68"/>
              <a:gd name="T13" fmla="*/ 0 h 29"/>
              <a:gd name="T14" fmla="*/ 29 w 68"/>
              <a:gd name="T15" fmla="*/ 0 h 29"/>
              <a:gd name="T16" fmla="*/ 36 w 68"/>
              <a:gd name="T17" fmla="*/ 3 h 29"/>
              <a:gd name="T18" fmla="*/ 46 w 68"/>
              <a:gd name="T19" fmla="*/ 3 h 29"/>
              <a:gd name="T20" fmla="*/ 53 w 68"/>
              <a:gd name="T21" fmla="*/ 6 h 29"/>
              <a:gd name="T22" fmla="*/ 61 w 68"/>
              <a:gd name="T23" fmla="*/ 9 h 29"/>
              <a:gd name="T24" fmla="*/ 65 w 68"/>
              <a:gd name="T25" fmla="*/ 11 h 29"/>
              <a:gd name="T26" fmla="*/ 68 w 68"/>
              <a:gd name="T27" fmla="*/ 14 h 29"/>
              <a:gd name="T28" fmla="*/ 68 w 68"/>
              <a:gd name="T29" fmla="*/ 17 h 29"/>
              <a:gd name="T30" fmla="*/ 68 w 68"/>
              <a:gd name="T31" fmla="*/ 23 h 29"/>
              <a:gd name="T32" fmla="*/ 65 w 68"/>
              <a:gd name="T33" fmla="*/ 26 h 29"/>
              <a:gd name="T34" fmla="*/ 63 w 68"/>
              <a:gd name="T35" fmla="*/ 29 h 29"/>
              <a:gd name="T36" fmla="*/ 61 w 68"/>
              <a:gd name="T37" fmla="*/ 29 h 29"/>
              <a:gd name="T38" fmla="*/ 58 w 68"/>
              <a:gd name="T39" fmla="*/ 29 h 29"/>
              <a:gd name="T40" fmla="*/ 53 w 68"/>
              <a:gd name="T41" fmla="*/ 29 h 29"/>
              <a:gd name="T42" fmla="*/ 51 w 68"/>
              <a:gd name="T43" fmla="*/ 29 h 29"/>
              <a:gd name="T44" fmla="*/ 46 w 68"/>
              <a:gd name="T45" fmla="*/ 29 h 29"/>
              <a:gd name="T46" fmla="*/ 36 w 68"/>
              <a:gd name="T47" fmla="*/ 26 h 29"/>
              <a:gd name="T48" fmla="*/ 24 w 68"/>
              <a:gd name="T49" fmla="*/ 20 h 29"/>
              <a:gd name="T50" fmla="*/ 20 w 68"/>
              <a:gd name="T51" fmla="*/ 17 h 29"/>
              <a:gd name="T52" fmla="*/ 15 w 68"/>
              <a:gd name="T53" fmla="*/ 14 h 29"/>
              <a:gd name="T54" fmla="*/ 10 w 68"/>
              <a:gd name="T55" fmla="*/ 14 h 29"/>
              <a:gd name="T56" fmla="*/ 5 w 68"/>
              <a:gd name="T57" fmla="*/ 11 h 29"/>
              <a:gd name="T58" fmla="*/ 3 w 68"/>
              <a:gd name="T59" fmla="*/ 9 h 29"/>
              <a:gd name="T60" fmla="*/ 0 w 68"/>
              <a:gd name="T61" fmla="*/ 9 h 29"/>
              <a:gd name="T62" fmla="*/ 0 w 68"/>
              <a:gd name="T63" fmla="*/ 6 h 29"/>
              <a:gd name="T64" fmla="*/ 0 w 68"/>
              <a:gd name="T65" fmla="*/ 6 h 29"/>
              <a:gd name="T66" fmla="*/ 0 w 68"/>
              <a:gd name="T67" fmla="*/ 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8" h="29">
                <a:moveTo>
                  <a:pt x="0" y="6"/>
                </a:moveTo>
                <a:lnTo>
                  <a:pt x="3" y="3"/>
                </a:lnTo>
                <a:lnTo>
                  <a:pt x="5" y="3"/>
                </a:lnTo>
                <a:lnTo>
                  <a:pt x="7" y="0"/>
                </a:lnTo>
                <a:lnTo>
                  <a:pt x="10" y="0"/>
                </a:lnTo>
                <a:lnTo>
                  <a:pt x="15" y="0"/>
                </a:lnTo>
                <a:lnTo>
                  <a:pt x="20" y="0"/>
                </a:lnTo>
                <a:lnTo>
                  <a:pt x="29" y="0"/>
                </a:lnTo>
                <a:lnTo>
                  <a:pt x="36" y="3"/>
                </a:lnTo>
                <a:lnTo>
                  <a:pt x="46" y="3"/>
                </a:lnTo>
                <a:lnTo>
                  <a:pt x="53" y="6"/>
                </a:lnTo>
                <a:lnTo>
                  <a:pt x="61" y="9"/>
                </a:lnTo>
                <a:lnTo>
                  <a:pt x="65" y="11"/>
                </a:lnTo>
                <a:lnTo>
                  <a:pt x="68" y="14"/>
                </a:lnTo>
                <a:lnTo>
                  <a:pt x="68" y="17"/>
                </a:lnTo>
                <a:lnTo>
                  <a:pt x="68" y="23"/>
                </a:lnTo>
                <a:lnTo>
                  <a:pt x="65" y="26"/>
                </a:lnTo>
                <a:lnTo>
                  <a:pt x="63" y="29"/>
                </a:lnTo>
                <a:lnTo>
                  <a:pt x="61" y="29"/>
                </a:lnTo>
                <a:lnTo>
                  <a:pt x="58" y="29"/>
                </a:lnTo>
                <a:lnTo>
                  <a:pt x="53" y="29"/>
                </a:lnTo>
                <a:lnTo>
                  <a:pt x="51" y="29"/>
                </a:lnTo>
                <a:lnTo>
                  <a:pt x="46" y="29"/>
                </a:lnTo>
                <a:lnTo>
                  <a:pt x="36" y="26"/>
                </a:lnTo>
                <a:lnTo>
                  <a:pt x="24" y="20"/>
                </a:lnTo>
                <a:lnTo>
                  <a:pt x="20" y="17"/>
                </a:lnTo>
                <a:lnTo>
                  <a:pt x="15" y="14"/>
                </a:lnTo>
                <a:lnTo>
                  <a:pt x="10" y="14"/>
                </a:lnTo>
                <a:lnTo>
                  <a:pt x="5" y="11"/>
                </a:lnTo>
                <a:lnTo>
                  <a:pt x="3" y="9"/>
                </a:lnTo>
                <a:lnTo>
                  <a:pt x="0" y="9"/>
                </a:lnTo>
                <a:lnTo>
                  <a:pt x="0" y="6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171"/>
          <p:cNvSpPr>
            <a:spLocks/>
          </p:cNvSpPr>
          <p:nvPr/>
        </p:nvSpPr>
        <p:spPr bwMode="auto">
          <a:xfrm>
            <a:off x="5795098" y="4560638"/>
            <a:ext cx="968206" cy="360842"/>
          </a:xfrm>
          <a:custGeom>
            <a:avLst/>
            <a:gdLst>
              <a:gd name="T0" fmla="*/ 80 w 169"/>
              <a:gd name="T1" fmla="*/ 9 h 36"/>
              <a:gd name="T2" fmla="*/ 92 w 169"/>
              <a:gd name="T3" fmla="*/ 6 h 36"/>
              <a:gd name="T4" fmla="*/ 99 w 169"/>
              <a:gd name="T5" fmla="*/ 6 h 36"/>
              <a:gd name="T6" fmla="*/ 109 w 169"/>
              <a:gd name="T7" fmla="*/ 3 h 36"/>
              <a:gd name="T8" fmla="*/ 116 w 169"/>
              <a:gd name="T9" fmla="*/ 3 h 36"/>
              <a:gd name="T10" fmla="*/ 123 w 169"/>
              <a:gd name="T11" fmla="*/ 3 h 36"/>
              <a:gd name="T12" fmla="*/ 128 w 169"/>
              <a:gd name="T13" fmla="*/ 3 h 36"/>
              <a:gd name="T14" fmla="*/ 133 w 169"/>
              <a:gd name="T15" fmla="*/ 3 h 36"/>
              <a:gd name="T16" fmla="*/ 138 w 169"/>
              <a:gd name="T17" fmla="*/ 0 h 36"/>
              <a:gd name="T18" fmla="*/ 145 w 169"/>
              <a:gd name="T19" fmla="*/ 3 h 36"/>
              <a:gd name="T20" fmla="*/ 150 w 169"/>
              <a:gd name="T21" fmla="*/ 3 h 36"/>
              <a:gd name="T22" fmla="*/ 155 w 169"/>
              <a:gd name="T23" fmla="*/ 3 h 36"/>
              <a:gd name="T24" fmla="*/ 160 w 169"/>
              <a:gd name="T25" fmla="*/ 3 h 36"/>
              <a:gd name="T26" fmla="*/ 164 w 169"/>
              <a:gd name="T27" fmla="*/ 3 h 36"/>
              <a:gd name="T28" fmla="*/ 167 w 169"/>
              <a:gd name="T29" fmla="*/ 6 h 36"/>
              <a:gd name="T30" fmla="*/ 169 w 169"/>
              <a:gd name="T31" fmla="*/ 9 h 36"/>
              <a:gd name="T32" fmla="*/ 169 w 169"/>
              <a:gd name="T33" fmla="*/ 9 h 36"/>
              <a:gd name="T34" fmla="*/ 167 w 169"/>
              <a:gd name="T35" fmla="*/ 12 h 36"/>
              <a:gd name="T36" fmla="*/ 164 w 169"/>
              <a:gd name="T37" fmla="*/ 12 h 36"/>
              <a:gd name="T38" fmla="*/ 160 w 169"/>
              <a:gd name="T39" fmla="*/ 15 h 36"/>
              <a:gd name="T40" fmla="*/ 152 w 169"/>
              <a:gd name="T41" fmla="*/ 15 h 36"/>
              <a:gd name="T42" fmla="*/ 143 w 169"/>
              <a:gd name="T43" fmla="*/ 18 h 36"/>
              <a:gd name="T44" fmla="*/ 131 w 169"/>
              <a:gd name="T45" fmla="*/ 21 h 36"/>
              <a:gd name="T46" fmla="*/ 116 w 169"/>
              <a:gd name="T47" fmla="*/ 24 h 36"/>
              <a:gd name="T48" fmla="*/ 99 w 169"/>
              <a:gd name="T49" fmla="*/ 24 h 36"/>
              <a:gd name="T50" fmla="*/ 82 w 169"/>
              <a:gd name="T51" fmla="*/ 27 h 36"/>
              <a:gd name="T52" fmla="*/ 68 w 169"/>
              <a:gd name="T53" fmla="*/ 30 h 36"/>
              <a:gd name="T54" fmla="*/ 53 w 169"/>
              <a:gd name="T55" fmla="*/ 33 h 36"/>
              <a:gd name="T56" fmla="*/ 44 w 169"/>
              <a:gd name="T57" fmla="*/ 33 h 36"/>
              <a:gd name="T58" fmla="*/ 34 w 169"/>
              <a:gd name="T59" fmla="*/ 33 h 36"/>
              <a:gd name="T60" fmla="*/ 27 w 169"/>
              <a:gd name="T61" fmla="*/ 36 h 36"/>
              <a:gd name="T62" fmla="*/ 19 w 169"/>
              <a:gd name="T63" fmla="*/ 36 h 36"/>
              <a:gd name="T64" fmla="*/ 17 w 169"/>
              <a:gd name="T65" fmla="*/ 36 h 36"/>
              <a:gd name="T66" fmla="*/ 10 w 169"/>
              <a:gd name="T67" fmla="*/ 33 h 36"/>
              <a:gd name="T68" fmla="*/ 5 w 169"/>
              <a:gd name="T69" fmla="*/ 33 h 36"/>
              <a:gd name="T70" fmla="*/ 2 w 169"/>
              <a:gd name="T71" fmla="*/ 30 h 36"/>
              <a:gd name="T72" fmla="*/ 0 w 169"/>
              <a:gd name="T73" fmla="*/ 27 h 36"/>
              <a:gd name="T74" fmla="*/ 0 w 169"/>
              <a:gd name="T75" fmla="*/ 27 h 36"/>
              <a:gd name="T76" fmla="*/ 0 w 169"/>
              <a:gd name="T77" fmla="*/ 27 h 36"/>
              <a:gd name="T78" fmla="*/ 0 w 169"/>
              <a:gd name="T79" fmla="*/ 24 h 36"/>
              <a:gd name="T80" fmla="*/ 2 w 169"/>
              <a:gd name="T81" fmla="*/ 24 h 36"/>
              <a:gd name="T82" fmla="*/ 5 w 169"/>
              <a:gd name="T83" fmla="*/ 24 h 36"/>
              <a:gd name="T84" fmla="*/ 7 w 169"/>
              <a:gd name="T85" fmla="*/ 21 h 36"/>
              <a:gd name="T86" fmla="*/ 12 w 169"/>
              <a:gd name="T87" fmla="*/ 21 h 36"/>
              <a:gd name="T88" fmla="*/ 19 w 169"/>
              <a:gd name="T89" fmla="*/ 21 h 36"/>
              <a:gd name="T90" fmla="*/ 31 w 169"/>
              <a:gd name="T91" fmla="*/ 18 h 36"/>
              <a:gd name="T92" fmla="*/ 44 w 169"/>
              <a:gd name="T93" fmla="*/ 15 h 36"/>
              <a:gd name="T94" fmla="*/ 53 w 169"/>
              <a:gd name="T95" fmla="*/ 12 h 36"/>
              <a:gd name="T96" fmla="*/ 60 w 169"/>
              <a:gd name="T97" fmla="*/ 12 h 36"/>
              <a:gd name="T98" fmla="*/ 70 w 169"/>
              <a:gd name="T99" fmla="*/ 9 h 36"/>
              <a:gd name="T100" fmla="*/ 80 w 169"/>
              <a:gd name="T101" fmla="*/ 9 h 36"/>
              <a:gd name="T102" fmla="*/ 80 w 169"/>
              <a:gd name="T103" fmla="*/ 9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36">
                <a:moveTo>
                  <a:pt x="80" y="9"/>
                </a:moveTo>
                <a:lnTo>
                  <a:pt x="92" y="6"/>
                </a:lnTo>
                <a:lnTo>
                  <a:pt x="99" y="6"/>
                </a:lnTo>
                <a:lnTo>
                  <a:pt x="109" y="3"/>
                </a:lnTo>
                <a:lnTo>
                  <a:pt x="116" y="3"/>
                </a:lnTo>
                <a:lnTo>
                  <a:pt x="123" y="3"/>
                </a:lnTo>
                <a:lnTo>
                  <a:pt x="128" y="3"/>
                </a:lnTo>
                <a:lnTo>
                  <a:pt x="133" y="3"/>
                </a:lnTo>
                <a:lnTo>
                  <a:pt x="138" y="0"/>
                </a:lnTo>
                <a:lnTo>
                  <a:pt x="145" y="3"/>
                </a:lnTo>
                <a:lnTo>
                  <a:pt x="150" y="3"/>
                </a:lnTo>
                <a:lnTo>
                  <a:pt x="155" y="3"/>
                </a:lnTo>
                <a:lnTo>
                  <a:pt x="160" y="3"/>
                </a:lnTo>
                <a:lnTo>
                  <a:pt x="164" y="3"/>
                </a:lnTo>
                <a:lnTo>
                  <a:pt x="167" y="6"/>
                </a:lnTo>
                <a:lnTo>
                  <a:pt x="169" y="9"/>
                </a:lnTo>
                <a:lnTo>
                  <a:pt x="169" y="9"/>
                </a:lnTo>
                <a:lnTo>
                  <a:pt x="167" y="12"/>
                </a:lnTo>
                <a:lnTo>
                  <a:pt x="164" y="12"/>
                </a:lnTo>
                <a:lnTo>
                  <a:pt x="160" y="15"/>
                </a:lnTo>
                <a:lnTo>
                  <a:pt x="152" y="15"/>
                </a:lnTo>
                <a:lnTo>
                  <a:pt x="143" y="18"/>
                </a:lnTo>
                <a:lnTo>
                  <a:pt x="131" y="21"/>
                </a:lnTo>
                <a:lnTo>
                  <a:pt x="116" y="24"/>
                </a:lnTo>
                <a:lnTo>
                  <a:pt x="99" y="24"/>
                </a:lnTo>
                <a:lnTo>
                  <a:pt x="82" y="27"/>
                </a:lnTo>
                <a:lnTo>
                  <a:pt x="68" y="30"/>
                </a:lnTo>
                <a:lnTo>
                  <a:pt x="53" y="33"/>
                </a:lnTo>
                <a:lnTo>
                  <a:pt x="44" y="33"/>
                </a:lnTo>
                <a:lnTo>
                  <a:pt x="34" y="33"/>
                </a:lnTo>
                <a:lnTo>
                  <a:pt x="27" y="36"/>
                </a:lnTo>
                <a:lnTo>
                  <a:pt x="19" y="36"/>
                </a:lnTo>
                <a:lnTo>
                  <a:pt x="17" y="36"/>
                </a:lnTo>
                <a:lnTo>
                  <a:pt x="10" y="33"/>
                </a:lnTo>
                <a:lnTo>
                  <a:pt x="5" y="33"/>
                </a:lnTo>
                <a:lnTo>
                  <a:pt x="2" y="3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0" y="24"/>
                </a:lnTo>
                <a:lnTo>
                  <a:pt x="2" y="24"/>
                </a:lnTo>
                <a:lnTo>
                  <a:pt x="5" y="24"/>
                </a:lnTo>
                <a:lnTo>
                  <a:pt x="7" y="21"/>
                </a:lnTo>
                <a:lnTo>
                  <a:pt x="12" y="21"/>
                </a:lnTo>
                <a:lnTo>
                  <a:pt x="19" y="21"/>
                </a:lnTo>
                <a:lnTo>
                  <a:pt x="31" y="18"/>
                </a:lnTo>
                <a:lnTo>
                  <a:pt x="44" y="15"/>
                </a:lnTo>
                <a:lnTo>
                  <a:pt x="53" y="12"/>
                </a:lnTo>
                <a:lnTo>
                  <a:pt x="60" y="12"/>
                </a:lnTo>
                <a:lnTo>
                  <a:pt x="70" y="9"/>
                </a:lnTo>
                <a:lnTo>
                  <a:pt x="80" y="9"/>
                </a:lnTo>
                <a:lnTo>
                  <a:pt x="80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172"/>
          <p:cNvSpPr>
            <a:spLocks/>
          </p:cNvSpPr>
          <p:nvPr/>
        </p:nvSpPr>
        <p:spPr bwMode="auto">
          <a:xfrm>
            <a:off x="5766456" y="5091881"/>
            <a:ext cx="303639" cy="300702"/>
          </a:xfrm>
          <a:custGeom>
            <a:avLst/>
            <a:gdLst>
              <a:gd name="T0" fmla="*/ 0 w 53"/>
              <a:gd name="T1" fmla="*/ 9 h 30"/>
              <a:gd name="T2" fmla="*/ 0 w 53"/>
              <a:gd name="T3" fmla="*/ 6 h 30"/>
              <a:gd name="T4" fmla="*/ 0 w 53"/>
              <a:gd name="T5" fmla="*/ 3 h 30"/>
              <a:gd name="T6" fmla="*/ 3 w 53"/>
              <a:gd name="T7" fmla="*/ 3 h 30"/>
              <a:gd name="T8" fmla="*/ 5 w 53"/>
              <a:gd name="T9" fmla="*/ 0 h 30"/>
              <a:gd name="T10" fmla="*/ 7 w 53"/>
              <a:gd name="T11" fmla="*/ 0 h 30"/>
              <a:gd name="T12" fmla="*/ 12 w 53"/>
              <a:gd name="T13" fmla="*/ 0 h 30"/>
              <a:gd name="T14" fmla="*/ 17 w 53"/>
              <a:gd name="T15" fmla="*/ 0 h 30"/>
              <a:gd name="T16" fmla="*/ 22 w 53"/>
              <a:gd name="T17" fmla="*/ 0 h 30"/>
              <a:gd name="T18" fmla="*/ 27 w 53"/>
              <a:gd name="T19" fmla="*/ 3 h 30"/>
              <a:gd name="T20" fmla="*/ 32 w 53"/>
              <a:gd name="T21" fmla="*/ 3 h 30"/>
              <a:gd name="T22" fmla="*/ 41 w 53"/>
              <a:gd name="T23" fmla="*/ 9 h 30"/>
              <a:gd name="T24" fmla="*/ 46 w 53"/>
              <a:gd name="T25" fmla="*/ 12 h 30"/>
              <a:gd name="T26" fmla="*/ 51 w 53"/>
              <a:gd name="T27" fmla="*/ 15 h 30"/>
              <a:gd name="T28" fmla="*/ 51 w 53"/>
              <a:gd name="T29" fmla="*/ 18 h 30"/>
              <a:gd name="T30" fmla="*/ 53 w 53"/>
              <a:gd name="T31" fmla="*/ 21 h 30"/>
              <a:gd name="T32" fmla="*/ 51 w 53"/>
              <a:gd name="T33" fmla="*/ 27 h 30"/>
              <a:gd name="T34" fmla="*/ 51 w 53"/>
              <a:gd name="T35" fmla="*/ 27 h 30"/>
              <a:gd name="T36" fmla="*/ 46 w 53"/>
              <a:gd name="T37" fmla="*/ 30 h 30"/>
              <a:gd name="T38" fmla="*/ 39 w 53"/>
              <a:gd name="T39" fmla="*/ 30 h 30"/>
              <a:gd name="T40" fmla="*/ 34 w 53"/>
              <a:gd name="T41" fmla="*/ 30 h 30"/>
              <a:gd name="T42" fmla="*/ 27 w 53"/>
              <a:gd name="T43" fmla="*/ 27 h 30"/>
              <a:gd name="T44" fmla="*/ 20 w 53"/>
              <a:gd name="T45" fmla="*/ 27 h 30"/>
              <a:gd name="T46" fmla="*/ 17 w 53"/>
              <a:gd name="T47" fmla="*/ 24 h 30"/>
              <a:gd name="T48" fmla="*/ 10 w 53"/>
              <a:gd name="T49" fmla="*/ 21 h 30"/>
              <a:gd name="T50" fmla="*/ 7 w 53"/>
              <a:gd name="T51" fmla="*/ 18 h 30"/>
              <a:gd name="T52" fmla="*/ 3 w 53"/>
              <a:gd name="T53" fmla="*/ 12 h 30"/>
              <a:gd name="T54" fmla="*/ 0 w 53"/>
              <a:gd name="T55" fmla="*/ 9 h 30"/>
              <a:gd name="T56" fmla="*/ 0 w 53"/>
              <a:gd name="T57" fmla="*/ 9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3" h="30">
                <a:moveTo>
                  <a:pt x="0" y="9"/>
                </a:moveTo>
                <a:lnTo>
                  <a:pt x="0" y="6"/>
                </a:lnTo>
                <a:lnTo>
                  <a:pt x="0" y="3"/>
                </a:lnTo>
                <a:lnTo>
                  <a:pt x="3" y="3"/>
                </a:lnTo>
                <a:lnTo>
                  <a:pt x="5" y="0"/>
                </a:lnTo>
                <a:lnTo>
                  <a:pt x="7" y="0"/>
                </a:lnTo>
                <a:lnTo>
                  <a:pt x="12" y="0"/>
                </a:lnTo>
                <a:lnTo>
                  <a:pt x="17" y="0"/>
                </a:lnTo>
                <a:lnTo>
                  <a:pt x="22" y="0"/>
                </a:lnTo>
                <a:lnTo>
                  <a:pt x="27" y="3"/>
                </a:lnTo>
                <a:lnTo>
                  <a:pt x="32" y="3"/>
                </a:lnTo>
                <a:lnTo>
                  <a:pt x="41" y="9"/>
                </a:lnTo>
                <a:lnTo>
                  <a:pt x="46" y="12"/>
                </a:lnTo>
                <a:lnTo>
                  <a:pt x="51" y="15"/>
                </a:lnTo>
                <a:lnTo>
                  <a:pt x="51" y="18"/>
                </a:lnTo>
                <a:lnTo>
                  <a:pt x="53" y="21"/>
                </a:lnTo>
                <a:lnTo>
                  <a:pt x="51" y="27"/>
                </a:lnTo>
                <a:lnTo>
                  <a:pt x="51" y="27"/>
                </a:lnTo>
                <a:lnTo>
                  <a:pt x="46" y="30"/>
                </a:lnTo>
                <a:lnTo>
                  <a:pt x="39" y="30"/>
                </a:lnTo>
                <a:lnTo>
                  <a:pt x="34" y="30"/>
                </a:lnTo>
                <a:lnTo>
                  <a:pt x="27" y="27"/>
                </a:lnTo>
                <a:lnTo>
                  <a:pt x="20" y="27"/>
                </a:lnTo>
                <a:lnTo>
                  <a:pt x="17" y="24"/>
                </a:lnTo>
                <a:lnTo>
                  <a:pt x="10" y="21"/>
                </a:lnTo>
                <a:lnTo>
                  <a:pt x="7" y="18"/>
                </a:lnTo>
                <a:lnTo>
                  <a:pt x="3" y="12"/>
                </a:lnTo>
                <a:lnTo>
                  <a:pt x="0" y="9"/>
                </a:lnTo>
                <a:lnTo>
                  <a:pt x="0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173"/>
          <p:cNvSpPr>
            <a:spLocks/>
          </p:cNvSpPr>
          <p:nvPr/>
        </p:nvSpPr>
        <p:spPr bwMode="auto">
          <a:xfrm>
            <a:off x="5531563" y="5422649"/>
            <a:ext cx="635922" cy="531243"/>
          </a:xfrm>
          <a:custGeom>
            <a:avLst/>
            <a:gdLst>
              <a:gd name="T0" fmla="*/ 29 w 111"/>
              <a:gd name="T1" fmla="*/ 53 h 53"/>
              <a:gd name="T2" fmla="*/ 24 w 111"/>
              <a:gd name="T3" fmla="*/ 53 h 53"/>
              <a:gd name="T4" fmla="*/ 19 w 111"/>
              <a:gd name="T5" fmla="*/ 53 h 53"/>
              <a:gd name="T6" fmla="*/ 15 w 111"/>
              <a:gd name="T7" fmla="*/ 50 h 53"/>
              <a:gd name="T8" fmla="*/ 10 w 111"/>
              <a:gd name="T9" fmla="*/ 47 h 53"/>
              <a:gd name="T10" fmla="*/ 5 w 111"/>
              <a:gd name="T11" fmla="*/ 44 h 53"/>
              <a:gd name="T12" fmla="*/ 2 w 111"/>
              <a:gd name="T13" fmla="*/ 44 h 53"/>
              <a:gd name="T14" fmla="*/ 0 w 111"/>
              <a:gd name="T15" fmla="*/ 38 h 53"/>
              <a:gd name="T16" fmla="*/ 0 w 111"/>
              <a:gd name="T17" fmla="*/ 35 h 53"/>
              <a:gd name="T18" fmla="*/ 0 w 111"/>
              <a:gd name="T19" fmla="*/ 35 h 53"/>
              <a:gd name="T20" fmla="*/ 0 w 111"/>
              <a:gd name="T21" fmla="*/ 32 h 53"/>
              <a:gd name="T22" fmla="*/ 2 w 111"/>
              <a:gd name="T23" fmla="*/ 29 h 53"/>
              <a:gd name="T24" fmla="*/ 5 w 111"/>
              <a:gd name="T25" fmla="*/ 29 h 53"/>
              <a:gd name="T26" fmla="*/ 10 w 111"/>
              <a:gd name="T27" fmla="*/ 29 h 53"/>
              <a:gd name="T28" fmla="*/ 12 w 111"/>
              <a:gd name="T29" fmla="*/ 32 h 53"/>
              <a:gd name="T30" fmla="*/ 15 w 111"/>
              <a:gd name="T31" fmla="*/ 32 h 53"/>
              <a:gd name="T32" fmla="*/ 17 w 111"/>
              <a:gd name="T33" fmla="*/ 32 h 53"/>
              <a:gd name="T34" fmla="*/ 19 w 111"/>
              <a:gd name="T35" fmla="*/ 32 h 53"/>
              <a:gd name="T36" fmla="*/ 19 w 111"/>
              <a:gd name="T37" fmla="*/ 32 h 53"/>
              <a:gd name="T38" fmla="*/ 22 w 111"/>
              <a:gd name="T39" fmla="*/ 32 h 53"/>
              <a:gd name="T40" fmla="*/ 27 w 111"/>
              <a:gd name="T41" fmla="*/ 29 h 53"/>
              <a:gd name="T42" fmla="*/ 32 w 111"/>
              <a:gd name="T43" fmla="*/ 29 h 53"/>
              <a:gd name="T44" fmla="*/ 39 w 111"/>
              <a:gd name="T45" fmla="*/ 26 h 53"/>
              <a:gd name="T46" fmla="*/ 46 w 111"/>
              <a:gd name="T47" fmla="*/ 23 h 53"/>
              <a:gd name="T48" fmla="*/ 56 w 111"/>
              <a:gd name="T49" fmla="*/ 17 h 53"/>
              <a:gd name="T50" fmla="*/ 65 w 111"/>
              <a:gd name="T51" fmla="*/ 14 h 53"/>
              <a:gd name="T52" fmla="*/ 77 w 111"/>
              <a:gd name="T53" fmla="*/ 11 h 53"/>
              <a:gd name="T54" fmla="*/ 85 w 111"/>
              <a:gd name="T55" fmla="*/ 6 h 53"/>
              <a:gd name="T56" fmla="*/ 92 w 111"/>
              <a:gd name="T57" fmla="*/ 6 h 53"/>
              <a:gd name="T58" fmla="*/ 99 w 111"/>
              <a:gd name="T59" fmla="*/ 3 h 53"/>
              <a:gd name="T60" fmla="*/ 104 w 111"/>
              <a:gd name="T61" fmla="*/ 3 h 53"/>
              <a:gd name="T62" fmla="*/ 109 w 111"/>
              <a:gd name="T63" fmla="*/ 0 h 53"/>
              <a:gd name="T64" fmla="*/ 111 w 111"/>
              <a:gd name="T65" fmla="*/ 0 h 53"/>
              <a:gd name="T66" fmla="*/ 111 w 111"/>
              <a:gd name="T67" fmla="*/ 3 h 53"/>
              <a:gd name="T68" fmla="*/ 111 w 111"/>
              <a:gd name="T69" fmla="*/ 3 h 53"/>
              <a:gd name="T70" fmla="*/ 111 w 111"/>
              <a:gd name="T71" fmla="*/ 6 h 53"/>
              <a:gd name="T72" fmla="*/ 109 w 111"/>
              <a:gd name="T73" fmla="*/ 9 h 53"/>
              <a:gd name="T74" fmla="*/ 104 w 111"/>
              <a:gd name="T75" fmla="*/ 11 h 53"/>
              <a:gd name="T76" fmla="*/ 99 w 111"/>
              <a:gd name="T77" fmla="*/ 14 h 53"/>
              <a:gd name="T78" fmla="*/ 92 w 111"/>
              <a:gd name="T79" fmla="*/ 20 h 53"/>
              <a:gd name="T80" fmla="*/ 85 w 111"/>
              <a:gd name="T81" fmla="*/ 23 h 53"/>
              <a:gd name="T82" fmla="*/ 77 w 111"/>
              <a:gd name="T83" fmla="*/ 29 h 53"/>
              <a:gd name="T84" fmla="*/ 68 w 111"/>
              <a:gd name="T85" fmla="*/ 35 h 53"/>
              <a:gd name="T86" fmla="*/ 61 w 111"/>
              <a:gd name="T87" fmla="*/ 41 h 53"/>
              <a:gd name="T88" fmla="*/ 53 w 111"/>
              <a:gd name="T89" fmla="*/ 44 h 53"/>
              <a:gd name="T90" fmla="*/ 46 w 111"/>
              <a:gd name="T91" fmla="*/ 47 h 53"/>
              <a:gd name="T92" fmla="*/ 41 w 111"/>
              <a:gd name="T93" fmla="*/ 50 h 53"/>
              <a:gd name="T94" fmla="*/ 36 w 111"/>
              <a:gd name="T95" fmla="*/ 53 h 53"/>
              <a:gd name="T96" fmla="*/ 32 w 111"/>
              <a:gd name="T97" fmla="*/ 53 h 53"/>
              <a:gd name="T98" fmla="*/ 29 w 111"/>
              <a:gd name="T99" fmla="*/ 53 h 53"/>
              <a:gd name="T100" fmla="*/ 29 w 111"/>
              <a:gd name="T101" fmla="*/ 53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1" h="53">
                <a:moveTo>
                  <a:pt x="29" y="53"/>
                </a:moveTo>
                <a:lnTo>
                  <a:pt x="24" y="53"/>
                </a:lnTo>
                <a:lnTo>
                  <a:pt x="19" y="53"/>
                </a:lnTo>
                <a:lnTo>
                  <a:pt x="15" y="50"/>
                </a:lnTo>
                <a:lnTo>
                  <a:pt x="10" y="47"/>
                </a:lnTo>
                <a:lnTo>
                  <a:pt x="5" y="44"/>
                </a:lnTo>
                <a:lnTo>
                  <a:pt x="2" y="44"/>
                </a:lnTo>
                <a:lnTo>
                  <a:pt x="0" y="38"/>
                </a:lnTo>
                <a:lnTo>
                  <a:pt x="0" y="35"/>
                </a:lnTo>
                <a:lnTo>
                  <a:pt x="0" y="35"/>
                </a:lnTo>
                <a:lnTo>
                  <a:pt x="0" y="32"/>
                </a:lnTo>
                <a:lnTo>
                  <a:pt x="2" y="29"/>
                </a:lnTo>
                <a:lnTo>
                  <a:pt x="5" y="29"/>
                </a:lnTo>
                <a:lnTo>
                  <a:pt x="10" y="29"/>
                </a:lnTo>
                <a:lnTo>
                  <a:pt x="12" y="32"/>
                </a:lnTo>
                <a:lnTo>
                  <a:pt x="15" y="32"/>
                </a:lnTo>
                <a:lnTo>
                  <a:pt x="17" y="32"/>
                </a:lnTo>
                <a:lnTo>
                  <a:pt x="19" y="32"/>
                </a:lnTo>
                <a:lnTo>
                  <a:pt x="19" y="32"/>
                </a:lnTo>
                <a:lnTo>
                  <a:pt x="22" y="32"/>
                </a:lnTo>
                <a:lnTo>
                  <a:pt x="27" y="29"/>
                </a:lnTo>
                <a:lnTo>
                  <a:pt x="32" y="29"/>
                </a:lnTo>
                <a:lnTo>
                  <a:pt x="39" y="26"/>
                </a:lnTo>
                <a:lnTo>
                  <a:pt x="46" y="23"/>
                </a:lnTo>
                <a:lnTo>
                  <a:pt x="56" y="17"/>
                </a:lnTo>
                <a:lnTo>
                  <a:pt x="65" y="14"/>
                </a:lnTo>
                <a:lnTo>
                  <a:pt x="77" y="11"/>
                </a:lnTo>
                <a:lnTo>
                  <a:pt x="85" y="6"/>
                </a:lnTo>
                <a:lnTo>
                  <a:pt x="92" y="6"/>
                </a:lnTo>
                <a:lnTo>
                  <a:pt x="99" y="3"/>
                </a:lnTo>
                <a:lnTo>
                  <a:pt x="104" y="3"/>
                </a:lnTo>
                <a:lnTo>
                  <a:pt x="109" y="0"/>
                </a:lnTo>
                <a:lnTo>
                  <a:pt x="111" y="0"/>
                </a:lnTo>
                <a:lnTo>
                  <a:pt x="111" y="3"/>
                </a:lnTo>
                <a:lnTo>
                  <a:pt x="111" y="3"/>
                </a:lnTo>
                <a:lnTo>
                  <a:pt x="111" y="6"/>
                </a:lnTo>
                <a:lnTo>
                  <a:pt x="109" y="9"/>
                </a:lnTo>
                <a:lnTo>
                  <a:pt x="104" y="11"/>
                </a:lnTo>
                <a:lnTo>
                  <a:pt x="99" y="14"/>
                </a:lnTo>
                <a:lnTo>
                  <a:pt x="92" y="20"/>
                </a:lnTo>
                <a:lnTo>
                  <a:pt x="85" y="23"/>
                </a:lnTo>
                <a:lnTo>
                  <a:pt x="77" y="29"/>
                </a:lnTo>
                <a:lnTo>
                  <a:pt x="68" y="35"/>
                </a:lnTo>
                <a:lnTo>
                  <a:pt x="61" y="41"/>
                </a:lnTo>
                <a:lnTo>
                  <a:pt x="53" y="44"/>
                </a:lnTo>
                <a:lnTo>
                  <a:pt x="46" y="47"/>
                </a:lnTo>
                <a:lnTo>
                  <a:pt x="41" y="50"/>
                </a:lnTo>
                <a:lnTo>
                  <a:pt x="36" y="53"/>
                </a:lnTo>
                <a:lnTo>
                  <a:pt x="32" y="53"/>
                </a:lnTo>
                <a:lnTo>
                  <a:pt x="29" y="53"/>
                </a:lnTo>
                <a:lnTo>
                  <a:pt x="29" y="5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174"/>
          <p:cNvSpPr>
            <a:spLocks/>
          </p:cNvSpPr>
          <p:nvPr/>
        </p:nvSpPr>
        <p:spPr bwMode="auto">
          <a:xfrm>
            <a:off x="5239385" y="4650852"/>
            <a:ext cx="126038" cy="1032411"/>
          </a:xfrm>
          <a:custGeom>
            <a:avLst/>
            <a:gdLst>
              <a:gd name="T0" fmla="*/ 0 w 22"/>
              <a:gd name="T1" fmla="*/ 0 h 103"/>
              <a:gd name="T2" fmla="*/ 10 w 22"/>
              <a:gd name="T3" fmla="*/ 3 h 103"/>
              <a:gd name="T4" fmla="*/ 15 w 22"/>
              <a:gd name="T5" fmla="*/ 6 h 103"/>
              <a:gd name="T6" fmla="*/ 20 w 22"/>
              <a:gd name="T7" fmla="*/ 6 h 103"/>
              <a:gd name="T8" fmla="*/ 22 w 22"/>
              <a:gd name="T9" fmla="*/ 9 h 103"/>
              <a:gd name="T10" fmla="*/ 22 w 22"/>
              <a:gd name="T11" fmla="*/ 9 h 103"/>
              <a:gd name="T12" fmla="*/ 22 w 22"/>
              <a:gd name="T13" fmla="*/ 15 h 103"/>
              <a:gd name="T14" fmla="*/ 22 w 22"/>
              <a:gd name="T15" fmla="*/ 21 h 103"/>
              <a:gd name="T16" fmla="*/ 22 w 22"/>
              <a:gd name="T17" fmla="*/ 27 h 103"/>
              <a:gd name="T18" fmla="*/ 20 w 22"/>
              <a:gd name="T19" fmla="*/ 32 h 103"/>
              <a:gd name="T20" fmla="*/ 20 w 22"/>
              <a:gd name="T21" fmla="*/ 38 h 103"/>
              <a:gd name="T22" fmla="*/ 20 w 22"/>
              <a:gd name="T23" fmla="*/ 47 h 103"/>
              <a:gd name="T24" fmla="*/ 20 w 22"/>
              <a:gd name="T25" fmla="*/ 56 h 103"/>
              <a:gd name="T26" fmla="*/ 20 w 22"/>
              <a:gd name="T27" fmla="*/ 65 h 103"/>
              <a:gd name="T28" fmla="*/ 17 w 22"/>
              <a:gd name="T29" fmla="*/ 77 h 103"/>
              <a:gd name="T30" fmla="*/ 17 w 22"/>
              <a:gd name="T31" fmla="*/ 91 h 103"/>
              <a:gd name="T32" fmla="*/ 17 w 22"/>
              <a:gd name="T33" fmla="*/ 103 h 103"/>
              <a:gd name="T34" fmla="*/ 10 w 22"/>
              <a:gd name="T35" fmla="*/ 103 h 103"/>
              <a:gd name="T36" fmla="*/ 10 w 22"/>
              <a:gd name="T37" fmla="*/ 86 h 103"/>
              <a:gd name="T38" fmla="*/ 10 w 22"/>
              <a:gd name="T39" fmla="*/ 68 h 103"/>
              <a:gd name="T40" fmla="*/ 10 w 22"/>
              <a:gd name="T41" fmla="*/ 50 h 103"/>
              <a:gd name="T42" fmla="*/ 8 w 22"/>
              <a:gd name="T43" fmla="*/ 38 h 103"/>
              <a:gd name="T44" fmla="*/ 8 w 22"/>
              <a:gd name="T45" fmla="*/ 27 h 103"/>
              <a:gd name="T46" fmla="*/ 5 w 22"/>
              <a:gd name="T47" fmla="*/ 15 h 103"/>
              <a:gd name="T48" fmla="*/ 3 w 22"/>
              <a:gd name="T49" fmla="*/ 9 h 103"/>
              <a:gd name="T50" fmla="*/ 0 w 22"/>
              <a:gd name="T51" fmla="*/ 0 h 103"/>
              <a:gd name="T52" fmla="*/ 0 w 22"/>
              <a:gd name="T53" fmla="*/ 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2" h="103">
                <a:moveTo>
                  <a:pt x="0" y="0"/>
                </a:moveTo>
                <a:lnTo>
                  <a:pt x="10" y="3"/>
                </a:lnTo>
                <a:lnTo>
                  <a:pt x="15" y="6"/>
                </a:lnTo>
                <a:lnTo>
                  <a:pt x="20" y="6"/>
                </a:lnTo>
                <a:lnTo>
                  <a:pt x="22" y="9"/>
                </a:lnTo>
                <a:lnTo>
                  <a:pt x="22" y="9"/>
                </a:lnTo>
                <a:lnTo>
                  <a:pt x="22" y="15"/>
                </a:lnTo>
                <a:lnTo>
                  <a:pt x="22" y="21"/>
                </a:lnTo>
                <a:lnTo>
                  <a:pt x="22" y="27"/>
                </a:lnTo>
                <a:lnTo>
                  <a:pt x="20" y="32"/>
                </a:lnTo>
                <a:lnTo>
                  <a:pt x="20" y="38"/>
                </a:lnTo>
                <a:lnTo>
                  <a:pt x="20" y="47"/>
                </a:lnTo>
                <a:lnTo>
                  <a:pt x="20" y="56"/>
                </a:lnTo>
                <a:lnTo>
                  <a:pt x="20" y="65"/>
                </a:lnTo>
                <a:lnTo>
                  <a:pt x="17" y="77"/>
                </a:lnTo>
                <a:lnTo>
                  <a:pt x="17" y="91"/>
                </a:lnTo>
                <a:lnTo>
                  <a:pt x="17" y="103"/>
                </a:lnTo>
                <a:lnTo>
                  <a:pt x="10" y="103"/>
                </a:lnTo>
                <a:lnTo>
                  <a:pt x="10" y="86"/>
                </a:lnTo>
                <a:lnTo>
                  <a:pt x="10" y="68"/>
                </a:lnTo>
                <a:lnTo>
                  <a:pt x="10" y="50"/>
                </a:lnTo>
                <a:lnTo>
                  <a:pt x="8" y="38"/>
                </a:lnTo>
                <a:lnTo>
                  <a:pt x="8" y="27"/>
                </a:lnTo>
                <a:lnTo>
                  <a:pt x="5" y="15"/>
                </a:lnTo>
                <a:lnTo>
                  <a:pt x="3" y="9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175"/>
          <p:cNvSpPr>
            <a:spLocks/>
          </p:cNvSpPr>
          <p:nvPr/>
        </p:nvSpPr>
        <p:spPr bwMode="auto">
          <a:xfrm>
            <a:off x="4964393" y="5001667"/>
            <a:ext cx="693212" cy="270634"/>
          </a:xfrm>
          <a:custGeom>
            <a:avLst/>
            <a:gdLst>
              <a:gd name="T0" fmla="*/ 121 w 121"/>
              <a:gd name="T1" fmla="*/ 6 h 27"/>
              <a:gd name="T2" fmla="*/ 121 w 121"/>
              <a:gd name="T3" fmla="*/ 9 h 27"/>
              <a:gd name="T4" fmla="*/ 118 w 121"/>
              <a:gd name="T5" fmla="*/ 9 h 27"/>
              <a:gd name="T6" fmla="*/ 114 w 121"/>
              <a:gd name="T7" fmla="*/ 12 h 27"/>
              <a:gd name="T8" fmla="*/ 109 w 121"/>
              <a:gd name="T9" fmla="*/ 12 h 27"/>
              <a:gd name="T10" fmla="*/ 101 w 121"/>
              <a:gd name="T11" fmla="*/ 15 h 27"/>
              <a:gd name="T12" fmla="*/ 94 w 121"/>
              <a:gd name="T13" fmla="*/ 18 h 27"/>
              <a:gd name="T14" fmla="*/ 85 w 121"/>
              <a:gd name="T15" fmla="*/ 18 h 27"/>
              <a:gd name="T16" fmla="*/ 72 w 121"/>
              <a:gd name="T17" fmla="*/ 21 h 27"/>
              <a:gd name="T18" fmla="*/ 63 w 121"/>
              <a:gd name="T19" fmla="*/ 24 h 27"/>
              <a:gd name="T20" fmla="*/ 51 w 121"/>
              <a:gd name="T21" fmla="*/ 24 h 27"/>
              <a:gd name="T22" fmla="*/ 43 w 121"/>
              <a:gd name="T23" fmla="*/ 27 h 27"/>
              <a:gd name="T24" fmla="*/ 34 w 121"/>
              <a:gd name="T25" fmla="*/ 27 h 27"/>
              <a:gd name="T26" fmla="*/ 27 w 121"/>
              <a:gd name="T27" fmla="*/ 27 h 27"/>
              <a:gd name="T28" fmla="*/ 22 w 121"/>
              <a:gd name="T29" fmla="*/ 27 h 27"/>
              <a:gd name="T30" fmla="*/ 17 w 121"/>
              <a:gd name="T31" fmla="*/ 27 h 27"/>
              <a:gd name="T32" fmla="*/ 12 w 121"/>
              <a:gd name="T33" fmla="*/ 27 h 27"/>
              <a:gd name="T34" fmla="*/ 7 w 121"/>
              <a:gd name="T35" fmla="*/ 27 h 27"/>
              <a:gd name="T36" fmla="*/ 2 w 121"/>
              <a:gd name="T37" fmla="*/ 27 h 27"/>
              <a:gd name="T38" fmla="*/ 0 w 121"/>
              <a:gd name="T39" fmla="*/ 24 h 27"/>
              <a:gd name="T40" fmla="*/ 0 w 121"/>
              <a:gd name="T41" fmla="*/ 21 h 27"/>
              <a:gd name="T42" fmla="*/ 0 w 121"/>
              <a:gd name="T43" fmla="*/ 21 h 27"/>
              <a:gd name="T44" fmla="*/ 2 w 121"/>
              <a:gd name="T45" fmla="*/ 21 h 27"/>
              <a:gd name="T46" fmla="*/ 5 w 121"/>
              <a:gd name="T47" fmla="*/ 18 h 27"/>
              <a:gd name="T48" fmla="*/ 10 w 121"/>
              <a:gd name="T49" fmla="*/ 18 h 27"/>
              <a:gd name="T50" fmla="*/ 17 w 121"/>
              <a:gd name="T51" fmla="*/ 15 h 27"/>
              <a:gd name="T52" fmla="*/ 24 w 121"/>
              <a:gd name="T53" fmla="*/ 12 h 27"/>
              <a:gd name="T54" fmla="*/ 34 w 121"/>
              <a:gd name="T55" fmla="*/ 12 h 27"/>
              <a:gd name="T56" fmla="*/ 43 w 121"/>
              <a:gd name="T57" fmla="*/ 9 h 27"/>
              <a:gd name="T58" fmla="*/ 53 w 121"/>
              <a:gd name="T59" fmla="*/ 6 h 27"/>
              <a:gd name="T60" fmla="*/ 63 w 121"/>
              <a:gd name="T61" fmla="*/ 6 h 27"/>
              <a:gd name="T62" fmla="*/ 72 w 121"/>
              <a:gd name="T63" fmla="*/ 3 h 27"/>
              <a:gd name="T64" fmla="*/ 80 w 121"/>
              <a:gd name="T65" fmla="*/ 3 h 27"/>
              <a:gd name="T66" fmla="*/ 87 w 121"/>
              <a:gd name="T67" fmla="*/ 0 h 27"/>
              <a:gd name="T68" fmla="*/ 94 w 121"/>
              <a:gd name="T69" fmla="*/ 0 h 27"/>
              <a:gd name="T70" fmla="*/ 99 w 121"/>
              <a:gd name="T71" fmla="*/ 0 h 27"/>
              <a:gd name="T72" fmla="*/ 104 w 121"/>
              <a:gd name="T73" fmla="*/ 0 h 27"/>
              <a:gd name="T74" fmla="*/ 111 w 121"/>
              <a:gd name="T75" fmla="*/ 3 h 27"/>
              <a:gd name="T76" fmla="*/ 116 w 121"/>
              <a:gd name="T77" fmla="*/ 3 h 27"/>
              <a:gd name="T78" fmla="*/ 121 w 121"/>
              <a:gd name="T79" fmla="*/ 6 h 27"/>
              <a:gd name="T80" fmla="*/ 121 w 121"/>
              <a:gd name="T81" fmla="*/ 6 h 27"/>
              <a:gd name="T82" fmla="*/ 121 w 121"/>
              <a:gd name="T83" fmla="*/ 6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1" h="27">
                <a:moveTo>
                  <a:pt x="121" y="6"/>
                </a:moveTo>
                <a:lnTo>
                  <a:pt x="121" y="9"/>
                </a:lnTo>
                <a:lnTo>
                  <a:pt x="118" y="9"/>
                </a:lnTo>
                <a:lnTo>
                  <a:pt x="114" y="12"/>
                </a:lnTo>
                <a:lnTo>
                  <a:pt x="109" y="12"/>
                </a:lnTo>
                <a:lnTo>
                  <a:pt x="101" y="15"/>
                </a:lnTo>
                <a:lnTo>
                  <a:pt x="94" y="18"/>
                </a:lnTo>
                <a:lnTo>
                  <a:pt x="85" y="18"/>
                </a:lnTo>
                <a:lnTo>
                  <a:pt x="72" y="21"/>
                </a:lnTo>
                <a:lnTo>
                  <a:pt x="63" y="24"/>
                </a:lnTo>
                <a:lnTo>
                  <a:pt x="51" y="24"/>
                </a:lnTo>
                <a:lnTo>
                  <a:pt x="43" y="27"/>
                </a:lnTo>
                <a:lnTo>
                  <a:pt x="34" y="27"/>
                </a:lnTo>
                <a:lnTo>
                  <a:pt x="27" y="27"/>
                </a:lnTo>
                <a:lnTo>
                  <a:pt x="22" y="27"/>
                </a:lnTo>
                <a:lnTo>
                  <a:pt x="17" y="27"/>
                </a:lnTo>
                <a:lnTo>
                  <a:pt x="12" y="27"/>
                </a:lnTo>
                <a:lnTo>
                  <a:pt x="7" y="27"/>
                </a:lnTo>
                <a:lnTo>
                  <a:pt x="2" y="27"/>
                </a:lnTo>
                <a:lnTo>
                  <a:pt x="0" y="24"/>
                </a:lnTo>
                <a:lnTo>
                  <a:pt x="0" y="21"/>
                </a:lnTo>
                <a:lnTo>
                  <a:pt x="0" y="21"/>
                </a:lnTo>
                <a:lnTo>
                  <a:pt x="2" y="21"/>
                </a:lnTo>
                <a:lnTo>
                  <a:pt x="5" y="18"/>
                </a:lnTo>
                <a:lnTo>
                  <a:pt x="10" y="18"/>
                </a:lnTo>
                <a:lnTo>
                  <a:pt x="17" y="15"/>
                </a:lnTo>
                <a:lnTo>
                  <a:pt x="24" y="12"/>
                </a:lnTo>
                <a:lnTo>
                  <a:pt x="34" y="12"/>
                </a:lnTo>
                <a:lnTo>
                  <a:pt x="43" y="9"/>
                </a:lnTo>
                <a:lnTo>
                  <a:pt x="53" y="6"/>
                </a:lnTo>
                <a:lnTo>
                  <a:pt x="63" y="6"/>
                </a:lnTo>
                <a:lnTo>
                  <a:pt x="72" y="3"/>
                </a:lnTo>
                <a:lnTo>
                  <a:pt x="80" y="3"/>
                </a:lnTo>
                <a:lnTo>
                  <a:pt x="87" y="0"/>
                </a:lnTo>
                <a:lnTo>
                  <a:pt x="94" y="0"/>
                </a:lnTo>
                <a:lnTo>
                  <a:pt x="99" y="0"/>
                </a:lnTo>
                <a:lnTo>
                  <a:pt x="104" y="0"/>
                </a:lnTo>
                <a:lnTo>
                  <a:pt x="111" y="3"/>
                </a:lnTo>
                <a:lnTo>
                  <a:pt x="116" y="3"/>
                </a:lnTo>
                <a:lnTo>
                  <a:pt x="121" y="6"/>
                </a:lnTo>
                <a:lnTo>
                  <a:pt x="121" y="6"/>
                </a:lnTo>
                <a:lnTo>
                  <a:pt x="121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7" name="Freeform 176"/>
          <p:cNvSpPr>
            <a:spLocks/>
          </p:cNvSpPr>
          <p:nvPr/>
        </p:nvSpPr>
        <p:spPr bwMode="auto">
          <a:xfrm>
            <a:off x="6333626" y="4831272"/>
            <a:ext cx="584360" cy="531243"/>
          </a:xfrm>
          <a:custGeom>
            <a:avLst/>
            <a:gdLst>
              <a:gd name="T0" fmla="*/ 102 w 102"/>
              <a:gd name="T1" fmla="*/ 17 h 53"/>
              <a:gd name="T2" fmla="*/ 102 w 102"/>
              <a:gd name="T3" fmla="*/ 17 h 53"/>
              <a:gd name="T4" fmla="*/ 102 w 102"/>
              <a:gd name="T5" fmla="*/ 20 h 53"/>
              <a:gd name="T6" fmla="*/ 99 w 102"/>
              <a:gd name="T7" fmla="*/ 20 h 53"/>
              <a:gd name="T8" fmla="*/ 97 w 102"/>
              <a:gd name="T9" fmla="*/ 23 h 53"/>
              <a:gd name="T10" fmla="*/ 92 w 102"/>
              <a:gd name="T11" fmla="*/ 26 h 53"/>
              <a:gd name="T12" fmla="*/ 83 w 102"/>
              <a:gd name="T13" fmla="*/ 29 h 53"/>
              <a:gd name="T14" fmla="*/ 78 w 102"/>
              <a:gd name="T15" fmla="*/ 32 h 53"/>
              <a:gd name="T16" fmla="*/ 70 w 102"/>
              <a:gd name="T17" fmla="*/ 35 h 53"/>
              <a:gd name="T18" fmla="*/ 63 w 102"/>
              <a:gd name="T19" fmla="*/ 38 h 53"/>
              <a:gd name="T20" fmla="*/ 56 w 102"/>
              <a:gd name="T21" fmla="*/ 38 h 53"/>
              <a:gd name="T22" fmla="*/ 46 w 102"/>
              <a:gd name="T23" fmla="*/ 41 h 53"/>
              <a:gd name="T24" fmla="*/ 37 w 102"/>
              <a:gd name="T25" fmla="*/ 44 h 53"/>
              <a:gd name="T26" fmla="*/ 27 w 102"/>
              <a:gd name="T27" fmla="*/ 50 h 53"/>
              <a:gd name="T28" fmla="*/ 17 w 102"/>
              <a:gd name="T29" fmla="*/ 53 h 53"/>
              <a:gd name="T30" fmla="*/ 0 w 102"/>
              <a:gd name="T31" fmla="*/ 47 h 53"/>
              <a:gd name="T32" fmla="*/ 10 w 102"/>
              <a:gd name="T33" fmla="*/ 44 h 53"/>
              <a:gd name="T34" fmla="*/ 20 w 102"/>
              <a:gd name="T35" fmla="*/ 38 h 53"/>
              <a:gd name="T36" fmla="*/ 27 w 102"/>
              <a:gd name="T37" fmla="*/ 32 h 53"/>
              <a:gd name="T38" fmla="*/ 34 w 102"/>
              <a:gd name="T39" fmla="*/ 29 h 53"/>
              <a:gd name="T40" fmla="*/ 39 w 102"/>
              <a:gd name="T41" fmla="*/ 26 h 53"/>
              <a:gd name="T42" fmla="*/ 46 w 102"/>
              <a:gd name="T43" fmla="*/ 23 h 53"/>
              <a:gd name="T44" fmla="*/ 49 w 102"/>
              <a:gd name="T45" fmla="*/ 20 h 53"/>
              <a:gd name="T46" fmla="*/ 54 w 102"/>
              <a:gd name="T47" fmla="*/ 17 h 53"/>
              <a:gd name="T48" fmla="*/ 58 w 102"/>
              <a:gd name="T49" fmla="*/ 14 h 53"/>
              <a:gd name="T50" fmla="*/ 61 w 102"/>
              <a:gd name="T51" fmla="*/ 11 h 53"/>
              <a:gd name="T52" fmla="*/ 61 w 102"/>
              <a:gd name="T53" fmla="*/ 9 h 53"/>
              <a:gd name="T54" fmla="*/ 61 w 102"/>
              <a:gd name="T55" fmla="*/ 6 h 53"/>
              <a:gd name="T56" fmla="*/ 58 w 102"/>
              <a:gd name="T57" fmla="*/ 3 h 53"/>
              <a:gd name="T58" fmla="*/ 58 w 102"/>
              <a:gd name="T59" fmla="*/ 3 h 53"/>
              <a:gd name="T60" fmla="*/ 61 w 102"/>
              <a:gd name="T61" fmla="*/ 0 h 53"/>
              <a:gd name="T62" fmla="*/ 66 w 102"/>
              <a:gd name="T63" fmla="*/ 0 h 53"/>
              <a:gd name="T64" fmla="*/ 70 w 102"/>
              <a:gd name="T65" fmla="*/ 0 h 53"/>
              <a:gd name="T66" fmla="*/ 78 w 102"/>
              <a:gd name="T67" fmla="*/ 0 h 53"/>
              <a:gd name="T68" fmla="*/ 83 w 102"/>
              <a:gd name="T69" fmla="*/ 3 h 53"/>
              <a:gd name="T70" fmla="*/ 90 w 102"/>
              <a:gd name="T71" fmla="*/ 6 h 53"/>
              <a:gd name="T72" fmla="*/ 95 w 102"/>
              <a:gd name="T73" fmla="*/ 9 h 53"/>
              <a:gd name="T74" fmla="*/ 99 w 102"/>
              <a:gd name="T75" fmla="*/ 11 h 53"/>
              <a:gd name="T76" fmla="*/ 102 w 102"/>
              <a:gd name="T77" fmla="*/ 14 h 53"/>
              <a:gd name="T78" fmla="*/ 102 w 102"/>
              <a:gd name="T79" fmla="*/ 17 h 53"/>
              <a:gd name="T80" fmla="*/ 102 w 102"/>
              <a:gd name="T81" fmla="*/ 17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2" h="53">
                <a:moveTo>
                  <a:pt x="102" y="17"/>
                </a:moveTo>
                <a:lnTo>
                  <a:pt x="102" y="17"/>
                </a:lnTo>
                <a:lnTo>
                  <a:pt x="102" y="20"/>
                </a:lnTo>
                <a:lnTo>
                  <a:pt x="99" y="20"/>
                </a:lnTo>
                <a:lnTo>
                  <a:pt x="97" y="23"/>
                </a:lnTo>
                <a:lnTo>
                  <a:pt x="92" y="26"/>
                </a:lnTo>
                <a:lnTo>
                  <a:pt x="83" y="29"/>
                </a:lnTo>
                <a:lnTo>
                  <a:pt x="78" y="32"/>
                </a:lnTo>
                <a:lnTo>
                  <a:pt x="70" y="35"/>
                </a:lnTo>
                <a:lnTo>
                  <a:pt x="63" y="38"/>
                </a:lnTo>
                <a:lnTo>
                  <a:pt x="56" y="38"/>
                </a:lnTo>
                <a:lnTo>
                  <a:pt x="46" y="41"/>
                </a:lnTo>
                <a:lnTo>
                  <a:pt x="37" y="44"/>
                </a:lnTo>
                <a:lnTo>
                  <a:pt x="27" y="50"/>
                </a:lnTo>
                <a:lnTo>
                  <a:pt x="17" y="53"/>
                </a:lnTo>
                <a:lnTo>
                  <a:pt x="0" y="47"/>
                </a:lnTo>
                <a:lnTo>
                  <a:pt x="10" y="44"/>
                </a:lnTo>
                <a:lnTo>
                  <a:pt x="20" y="38"/>
                </a:lnTo>
                <a:lnTo>
                  <a:pt x="27" y="32"/>
                </a:lnTo>
                <a:lnTo>
                  <a:pt x="34" y="29"/>
                </a:lnTo>
                <a:lnTo>
                  <a:pt x="39" y="26"/>
                </a:lnTo>
                <a:lnTo>
                  <a:pt x="46" y="23"/>
                </a:lnTo>
                <a:lnTo>
                  <a:pt x="49" y="20"/>
                </a:lnTo>
                <a:lnTo>
                  <a:pt x="54" y="17"/>
                </a:lnTo>
                <a:lnTo>
                  <a:pt x="58" y="14"/>
                </a:lnTo>
                <a:lnTo>
                  <a:pt x="61" y="11"/>
                </a:lnTo>
                <a:lnTo>
                  <a:pt x="61" y="9"/>
                </a:lnTo>
                <a:lnTo>
                  <a:pt x="61" y="6"/>
                </a:lnTo>
                <a:lnTo>
                  <a:pt x="58" y="3"/>
                </a:lnTo>
                <a:lnTo>
                  <a:pt x="58" y="3"/>
                </a:lnTo>
                <a:lnTo>
                  <a:pt x="61" y="0"/>
                </a:lnTo>
                <a:lnTo>
                  <a:pt x="66" y="0"/>
                </a:lnTo>
                <a:lnTo>
                  <a:pt x="70" y="0"/>
                </a:lnTo>
                <a:lnTo>
                  <a:pt x="78" y="0"/>
                </a:lnTo>
                <a:lnTo>
                  <a:pt x="83" y="3"/>
                </a:lnTo>
                <a:lnTo>
                  <a:pt x="90" y="6"/>
                </a:lnTo>
                <a:lnTo>
                  <a:pt x="95" y="9"/>
                </a:lnTo>
                <a:lnTo>
                  <a:pt x="99" y="11"/>
                </a:lnTo>
                <a:lnTo>
                  <a:pt x="102" y="14"/>
                </a:lnTo>
                <a:lnTo>
                  <a:pt x="102" y="17"/>
                </a:lnTo>
                <a:lnTo>
                  <a:pt x="102" y="1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177"/>
          <p:cNvSpPr>
            <a:spLocks/>
          </p:cNvSpPr>
          <p:nvPr/>
        </p:nvSpPr>
        <p:spPr bwMode="auto">
          <a:xfrm>
            <a:off x="6213318" y="5121947"/>
            <a:ext cx="1191636" cy="831944"/>
          </a:xfrm>
          <a:custGeom>
            <a:avLst/>
            <a:gdLst>
              <a:gd name="T0" fmla="*/ 94 w 208"/>
              <a:gd name="T1" fmla="*/ 41 h 83"/>
              <a:gd name="T2" fmla="*/ 108 w 208"/>
              <a:gd name="T3" fmla="*/ 47 h 83"/>
              <a:gd name="T4" fmla="*/ 125 w 208"/>
              <a:gd name="T5" fmla="*/ 50 h 83"/>
              <a:gd name="T6" fmla="*/ 145 w 208"/>
              <a:gd name="T7" fmla="*/ 56 h 83"/>
              <a:gd name="T8" fmla="*/ 166 w 208"/>
              <a:gd name="T9" fmla="*/ 59 h 83"/>
              <a:gd name="T10" fmla="*/ 176 w 208"/>
              <a:gd name="T11" fmla="*/ 62 h 83"/>
              <a:gd name="T12" fmla="*/ 183 w 208"/>
              <a:gd name="T13" fmla="*/ 62 h 83"/>
              <a:gd name="T14" fmla="*/ 191 w 208"/>
              <a:gd name="T15" fmla="*/ 65 h 83"/>
              <a:gd name="T16" fmla="*/ 198 w 208"/>
              <a:gd name="T17" fmla="*/ 68 h 83"/>
              <a:gd name="T18" fmla="*/ 203 w 208"/>
              <a:gd name="T19" fmla="*/ 68 h 83"/>
              <a:gd name="T20" fmla="*/ 205 w 208"/>
              <a:gd name="T21" fmla="*/ 71 h 83"/>
              <a:gd name="T22" fmla="*/ 208 w 208"/>
              <a:gd name="T23" fmla="*/ 71 h 83"/>
              <a:gd name="T24" fmla="*/ 208 w 208"/>
              <a:gd name="T25" fmla="*/ 71 h 83"/>
              <a:gd name="T26" fmla="*/ 208 w 208"/>
              <a:gd name="T27" fmla="*/ 74 h 83"/>
              <a:gd name="T28" fmla="*/ 205 w 208"/>
              <a:gd name="T29" fmla="*/ 74 h 83"/>
              <a:gd name="T30" fmla="*/ 203 w 208"/>
              <a:gd name="T31" fmla="*/ 77 h 83"/>
              <a:gd name="T32" fmla="*/ 200 w 208"/>
              <a:gd name="T33" fmla="*/ 77 h 83"/>
              <a:gd name="T34" fmla="*/ 195 w 208"/>
              <a:gd name="T35" fmla="*/ 77 h 83"/>
              <a:gd name="T36" fmla="*/ 191 w 208"/>
              <a:gd name="T37" fmla="*/ 80 h 83"/>
              <a:gd name="T38" fmla="*/ 183 w 208"/>
              <a:gd name="T39" fmla="*/ 80 h 83"/>
              <a:gd name="T40" fmla="*/ 176 w 208"/>
              <a:gd name="T41" fmla="*/ 80 h 83"/>
              <a:gd name="T42" fmla="*/ 166 w 208"/>
              <a:gd name="T43" fmla="*/ 80 h 83"/>
              <a:gd name="T44" fmla="*/ 159 w 208"/>
              <a:gd name="T45" fmla="*/ 80 h 83"/>
              <a:gd name="T46" fmla="*/ 152 w 208"/>
              <a:gd name="T47" fmla="*/ 83 h 83"/>
              <a:gd name="T48" fmla="*/ 147 w 208"/>
              <a:gd name="T49" fmla="*/ 83 h 83"/>
              <a:gd name="T50" fmla="*/ 140 w 208"/>
              <a:gd name="T51" fmla="*/ 83 h 83"/>
              <a:gd name="T52" fmla="*/ 135 w 208"/>
              <a:gd name="T53" fmla="*/ 83 h 83"/>
              <a:gd name="T54" fmla="*/ 133 w 208"/>
              <a:gd name="T55" fmla="*/ 83 h 83"/>
              <a:gd name="T56" fmla="*/ 130 w 208"/>
              <a:gd name="T57" fmla="*/ 83 h 83"/>
              <a:gd name="T58" fmla="*/ 128 w 208"/>
              <a:gd name="T59" fmla="*/ 83 h 83"/>
              <a:gd name="T60" fmla="*/ 125 w 208"/>
              <a:gd name="T61" fmla="*/ 83 h 83"/>
              <a:gd name="T62" fmla="*/ 120 w 208"/>
              <a:gd name="T63" fmla="*/ 80 h 83"/>
              <a:gd name="T64" fmla="*/ 116 w 208"/>
              <a:gd name="T65" fmla="*/ 80 h 83"/>
              <a:gd name="T66" fmla="*/ 111 w 208"/>
              <a:gd name="T67" fmla="*/ 77 h 83"/>
              <a:gd name="T68" fmla="*/ 106 w 208"/>
              <a:gd name="T69" fmla="*/ 74 h 83"/>
              <a:gd name="T70" fmla="*/ 99 w 208"/>
              <a:gd name="T71" fmla="*/ 71 h 83"/>
              <a:gd name="T72" fmla="*/ 91 w 208"/>
              <a:gd name="T73" fmla="*/ 65 h 83"/>
              <a:gd name="T74" fmla="*/ 82 w 208"/>
              <a:gd name="T75" fmla="*/ 62 h 83"/>
              <a:gd name="T76" fmla="*/ 72 w 208"/>
              <a:gd name="T77" fmla="*/ 56 h 83"/>
              <a:gd name="T78" fmla="*/ 62 w 208"/>
              <a:gd name="T79" fmla="*/ 50 h 83"/>
              <a:gd name="T80" fmla="*/ 53 w 208"/>
              <a:gd name="T81" fmla="*/ 44 h 83"/>
              <a:gd name="T82" fmla="*/ 41 w 208"/>
              <a:gd name="T83" fmla="*/ 39 h 83"/>
              <a:gd name="T84" fmla="*/ 29 w 208"/>
              <a:gd name="T85" fmla="*/ 30 h 83"/>
              <a:gd name="T86" fmla="*/ 14 w 208"/>
              <a:gd name="T87" fmla="*/ 21 h 83"/>
              <a:gd name="T88" fmla="*/ 0 w 208"/>
              <a:gd name="T89" fmla="*/ 15 h 83"/>
              <a:gd name="T90" fmla="*/ 2 w 208"/>
              <a:gd name="T91" fmla="*/ 0 h 83"/>
              <a:gd name="T92" fmla="*/ 19 w 208"/>
              <a:gd name="T93" fmla="*/ 9 h 83"/>
              <a:gd name="T94" fmla="*/ 33 w 208"/>
              <a:gd name="T95" fmla="*/ 15 h 83"/>
              <a:gd name="T96" fmla="*/ 46 w 208"/>
              <a:gd name="T97" fmla="*/ 21 h 83"/>
              <a:gd name="T98" fmla="*/ 58 w 208"/>
              <a:gd name="T99" fmla="*/ 27 h 83"/>
              <a:gd name="T100" fmla="*/ 70 w 208"/>
              <a:gd name="T101" fmla="*/ 30 h 83"/>
              <a:gd name="T102" fmla="*/ 79 w 208"/>
              <a:gd name="T103" fmla="*/ 36 h 83"/>
              <a:gd name="T104" fmla="*/ 87 w 208"/>
              <a:gd name="T105" fmla="*/ 39 h 83"/>
              <a:gd name="T106" fmla="*/ 94 w 208"/>
              <a:gd name="T107" fmla="*/ 41 h 83"/>
              <a:gd name="T108" fmla="*/ 94 w 208"/>
              <a:gd name="T109" fmla="*/ 41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08" h="83">
                <a:moveTo>
                  <a:pt x="94" y="41"/>
                </a:moveTo>
                <a:lnTo>
                  <a:pt x="108" y="47"/>
                </a:lnTo>
                <a:lnTo>
                  <a:pt x="125" y="50"/>
                </a:lnTo>
                <a:lnTo>
                  <a:pt x="145" y="56"/>
                </a:lnTo>
                <a:lnTo>
                  <a:pt x="166" y="59"/>
                </a:lnTo>
                <a:lnTo>
                  <a:pt x="176" y="62"/>
                </a:lnTo>
                <a:lnTo>
                  <a:pt x="183" y="62"/>
                </a:lnTo>
                <a:lnTo>
                  <a:pt x="191" y="65"/>
                </a:lnTo>
                <a:lnTo>
                  <a:pt x="198" y="68"/>
                </a:lnTo>
                <a:lnTo>
                  <a:pt x="203" y="68"/>
                </a:lnTo>
                <a:lnTo>
                  <a:pt x="205" y="71"/>
                </a:lnTo>
                <a:lnTo>
                  <a:pt x="208" y="71"/>
                </a:lnTo>
                <a:lnTo>
                  <a:pt x="208" y="71"/>
                </a:lnTo>
                <a:lnTo>
                  <a:pt x="208" y="74"/>
                </a:lnTo>
                <a:lnTo>
                  <a:pt x="205" y="74"/>
                </a:lnTo>
                <a:lnTo>
                  <a:pt x="203" y="77"/>
                </a:lnTo>
                <a:lnTo>
                  <a:pt x="200" y="77"/>
                </a:lnTo>
                <a:lnTo>
                  <a:pt x="195" y="77"/>
                </a:lnTo>
                <a:lnTo>
                  <a:pt x="191" y="80"/>
                </a:lnTo>
                <a:lnTo>
                  <a:pt x="183" y="80"/>
                </a:lnTo>
                <a:lnTo>
                  <a:pt x="176" y="80"/>
                </a:lnTo>
                <a:lnTo>
                  <a:pt x="166" y="80"/>
                </a:lnTo>
                <a:lnTo>
                  <a:pt x="159" y="80"/>
                </a:lnTo>
                <a:lnTo>
                  <a:pt x="152" y="83"/>
                </a:lnTo>
                <a:lnTo>
                  <a:pt x="147" y="83"/>
                </a:lnTo>
                <a:lnTo>
                  <a:pt x="140" y="83"/>
                </a:lnTo>
                <a:lnTo>
                  <a:pt x="135" y="83"/>
                </a:lnTo>
                <a:lnTo>
                  <a:pt x="133" y="83"/>
                </a:lnTo>
                <a:lnTo>
                  <a:pt x="130" y="83"/>
                </a:lnTo>
                <a:lnTo>
                  <a:pt x="128" y="83"/>
                </a:lnTo>
                <a:lnTo>
                  <a:pt x="125" y="83"/>
                </a:lnTo>
                <a:lnTo>
                  <a:pt x="120" y="80"/>
                </a:lnTo>
                <a:lnTo>
                  <a:pt x="116" y="80"/>
                </a:lnTo>
                <a:lnTo>
                  <a:pt x="111" y="77"/>
                </a:lnTo>
                <a:lnTo>
                  <a:pt x="106" y="74"/>
                </a:lnTo>
                <a:lnTo>
                  <a:pt x="99" y="71"/>
                </a:lnTo>
                <a:lnTo>
                  <a:pt x="91" y="65"/>
                </a:lnTo>
                <a:lnTo>
                  <a:pt x="82" y="62"/>
                </a:lnTo>
                <a:lnTo>
                  <a:pt x="72" y="56"/>
                </a:lnTo>
                <a:lnTo>
                  <a:pt x="62" y="50"/>
                </a:lnTo>
                <a:lnTo>
                  <a:pt x="53" y="44"/>
                </a:lnTo>
                <a:lnTo>
                  <a:pt x="41" y="39"/>
                </a:lnTo>
                <a:lnTo>
                  <a:pt x="29" y="30"/>
                </a:lnTo>
                <a:lnTo>
                  <a:pt x="14" y="21"/>
                </a:lnTo>
                <a:lnTo>
                  <a:pt x="0" y="15"/>
                </a:lnTo>
                <a:lnTo>
                  <a:pt x="2" y="0"/>
                </a:lnTo>
                <a:lnTo>
                  <a:pt x="19" y="9"/>
                </a:lnTo>
                <a:lnTo>
                  <a:pt x="33" y="15"/>
                </a:lnTo>
                <a:lnTo>
                  <a:pt x="46" y="21"/>
                </a:lnTo>
                <a:lnTo>
                  <a:pt x="58" y="27"/>
                </a:lnTo>
                <a:lnTo>
                  <a:pt x="70" y="30"/>
                </a:lnTo>
                <a:lnTo>
                  <a:pt x="79" y="36"/>
                </a:lnTo>
                <a:lnTo>
                  <a:pt x="87" y="39"/>
                </a:lnTo>
                <a:lnTo>
                  <a:pt x="94" y="41"/>
                </a:lnTo>
                <a:lnTo>
                  <a:pt x="94" y="4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178"/>
          <p:cNvSpPr>
            <a:spLocks/>
          </p:cNvSpPr>
          <p:nvPr/>
        </p:nvSpPr>
        <p:spPr bwMode="auto">
          <a:xfrm>
            <a:off x="4781064" y="5452722"/>
            <a:ext cx="905184" cy="621450"/>
          </a:xfrm>
          <a:custGeom>
            <a:avLst/>
            <a:gdLst>
              <a:gd name="T0" fmla="*/ 117 w 158"/>
              <a:gd name="T1" fmla="*/ 8 h 62"/>
              <a:gd name="T2" fmla="*/ 124 w 158"/>
              <a:gd name="T3" fmla="*/ 6 h 62"/>
              <a:gd name="T4" fmla="*/ 133 w 158"/>
              <a:gd name="T5" fmla="*/ 6 h 62"/>
              <a:gd name="T6" fmla="*/ 138 w 158"/>
              <a:gd name="T7" fmla="*/ 3 h 62"/>
              <a:gd name="T8" fmla="*/ 146 w 158"/>
              <a:gd name="T9" fmla="*/ 3 h 62"/>
              <a:gd name="T10" fmla="*/ 150 w 158"/>
              <a:gd name="T11" fmla="*/ 0 h 62"/>
              <a:gd name="T12" fmla="*/ 153 w 158"/>
              <a:gd name="T13" fmla="*/ 0 h 62"/>
              <a:gd name="T14" fmla="*/ 158 w 158"/>
              <a:gd name="T15" fmla="*/ 0 h 62"/>
              <a:gd name="T16" fmla="*/ 158 w 158"/>
              <a:gd name="T17" fmla="*/ 0 h 62"/>
              <a:gd name="T18" fmla="*/ 158 w 158"/>
              <a:gd name="T19" fmla="*/ 3 h 62"/>
              <a:gd name="T20" fmla="*/ 158 w 158"/>
              <a:gd name="T21" fmla="*/ 3 h 62"/>
              <a:gd name="T22" fmla="*/ 158 w 158"/>
              <a:gd name="T23" fmla="*/ 6 h 62"/>
              <a:gd name="T24" fmla="*/ 155 w 158"/>
              <a:gd name="T25" fmla="*/ 8 h 62"/>
              <a:gd name="T26" fmla="*/ 153 w 158"/>
              <a:gd name="T27" fmla="*/ 8 h 62"/>
              <a:gd name="T28" fmla="*/ 148 w 158"/>
              <a:gd name="T29" fmla="*/ 11 h 62"/>
              <a:gd name="T30" fmla="*/ 143 w 158"/>
              <a:gd name="T31" fmla="*/ 14 h 62"/>
              <a:gd name="T32" fmla="*/ 138 w 158"/>
              <a:gd name="T33" fmla="*/ 17 h 62"/>
              <a:gd name="T34" fmla="*/ 126 w 158"/>
              <a:gd name="T35" fmla="*/ 26 h 62"/>
              <a:gd name="T36" fmla="*/ 112 w 158"/>
              <a:gd name="T37" fmla="*/ 32 h 62"/>
              <a:gd name="T38" fmla="*/ 95 w 158"/>
              <a:gd name="T39" fmla="*/ 38 h 62"/>
              <a:gd name="T40" fmla="*/ 80 w 158"/>
              <a:gd name="T41" fmla="*/ 47 h 62"/>
              <a:gd name="T42" fmla="*/ 71 w 158"/>
              <a:gd name="T43" fmla="*/ 50 h 62"/>
              <a:gd name="T44" fmla="*/ 63 w 158"/>
              <a:gd name="T45" fmla="*/ 53 h 62"/>
              <a:gd name="T46" fmla="*/ 59 w 158"/>
              <a:gd name="T47" fmla="*/ 56 h 62"/>
              <a:gd name="T48" fmla="*/ 51 w 158"/>
              <a:gd name="T49" fmla="*/ 56 h 62"/>
              <a:gd name="T50" fmla="*/ 46 w 158"/>
              <a:gd name="T51" fmla="*/ 59 h 62"/>
              <a:gd name="T52" fmla="*/ 44 w 158"/>
              <a:gd name="T53" fmla="*/ 59 h 62"/>
              <a:gd name="T54" fmla="*/ 39 w 158"/>
              <a:gd name="T55" fmla="*/ 59 h 62"/>
              <a:gd name="T56" fmla="*/ 37 w 158"/>
              <a:gd name="T57" fmla="*/ 62 h 62"/>
              <a:gd name="T58" fmla="*/ 32 w 158"/>
              <a:gd name="T59" fmla="*/ 62 h 62"/>
              <a:gd name="T60" fmla="*/ 27 w 158"/>
              <a:gd name="T61" fmla="*/ 59 h 62"/>
              <a:gd name="T62" fmla="*/ 20 w 158"/>
              <a:gd name="T63" fmla="*/ 56 h 62"/>
              <a:gd name="T64" fmla="*/ 13 w 158"/>
              <a:gd name="T65" fmla="*/ 53 h 62"/>
              <a:gd name="T66" fmla="*/ 10 w 158"/>
              <a:gd name="T67" fmla="*/ 50 h 62"/>
              <a:gd name="T68" fmla="*/ 5 w 158"/>
              <a:gd name="T69" fmla="*/ 47 h 62"/>
              <a:gd name="T70" fmla="*/ 3 w 158"/>
              <a:gd name="T71" fmla="*/ 47 h 62"/>
              <a:gd name="T72" fmla="*/ 3 w 158"/>
              <a:gd name="T73" fmla="*/ 44 h 62"/>
              <a:gd name="T74" fmla="*/ 0 w 158"/>
              <a:gd name="T75" fmla="*/ 44 h 62"/>
              <a:gd name="T76" fmla="*/ 0 w 158"/>
              <a:gd name="T77" fmla="*/ 41 h 62"/>
              <a:gd name="T78" fmla="*/ 0 w 158"/>
              <a:gd name="T79" fmla="*/ 38 h 62"/>
              <a:gd name="T80" fmla="*/ 3 w 158"/>
              <a:gd name="T81" fmla="*/ 38 h 62"/>
              <a:gd name="T82" fmla="*/ 3 w 158"/>
              <a:gd name="T83" fmla="*/ 35 h 62"/>
              <a:gd name="T84" fmla="*/ 8 w 158"/>
              <a:gd name="T85" fmla="*/ 35 h 62"/>
              <a:gd name="T86" fmla="*/ 10 w 158"/>
              <a:gd name="T87" fmla="*/ 35 h 62"/>
              <a:gd name="T88" fmla="*/ 15 w 158"/>
              <a:gd name="T89" fmla="*/ 35 h 62"/>
              <a:gd name="T90" fmla="*/ 20 w 158"/>
              <a:gd name="T91" fmla="*/ 35 h 62"/>
              <a:gd name="T92" fmla="*/ 22 w 158"/>
              <a:gd name="T93" fmla="*/ 35 h 62"/>
              <a:gd name="T94" fmla="*/ 27 w 158"/>
              <a:gd name="T95" fmla="*/ 38 h 62"/>
              <a:gd name="T96" fmla="*/ 27 w 158"/>
              <a:gd name="T97" fmla="*/ 38 h 62"/>
              <a:gd name="T98" fmla="*/ 29 w 158"/>
              <a:gd name="T99" fmla="*/ 38 h 62"/>
              <a:gd name="T100" fmla="*/ 29 w 158"/>
              <a:gd name="T101" fmla="*/ 38 h 62"/>
              <a:gd name="T102" fmla="*/ 32 w 158"/>
              <a:gd name="T103" fmla="*/ 35 h 62"/>
              <a:gd name="T104" fmla="*/ 37 w 158"/>
              <a:gd name="T105" fmla="*/ 35 h 62"/>
              <a:gd name="T106" fmla="*/ 39 w 158"/>
              <a:gd name="T107" fmla="*/ 35 h 62"/>
              <a:gd name="T108" fmla="*/ 44 w 158"/>
              <a:gd name="T109" fmla="*/ 32 h 62"/>
              <a:gd name="T110" fmla="*/ 49 w 158"/>
              <a:gd name="T111" fmla="*/ 32 h 62"/>
              <a:gd name="T112" fmla="*/ 56 w 158"/>
              <a:gd name="T113" fmla="*/ 29 h 62"/>
              <a:gd name="T114" fmla="*/ 68 w 158"/>
              <a:gd name="T115" fmla="*/ 26 h 62"/>
              <a:gd name="T116" fmla="*/ 83 w 158"/>
              <a:gd name="T117" fmla="*/ 20 h 62"/>
              <a:gd name="T118" fmla="*/ 100 w 158"/>
              <a:gd name="T119" fmla="*/ 14 h 62"/>
              <a:gd name="T120" fmla="*/ 117 w 158"/>
              <a:gd name="T121" fmla="*/ 8 h 62"/>
              <a:gd name="T122" fmla="*/ 117 w 158"/>
              <a:gd name="T123" fmla="*/ 8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8" h="62">
                <a:moveTo>
                  <a:pt x="117" y="8"/>
                </a:moveTo>
                <a:lnTo>
                  <a:pt x="124" y="6"/>
                </a:lnTo>
                <a:lnTo>
                  <a:pt x="133" y="6"/>
                </a:lnTo>
                <a:lnTo>
                  <a:pt x="138" y="3"/>
                </a:lnTo>
                <a:lnTo>
                  <a:pt x="146" y="3"/>
                </a:lnTo>
                <a:lnTo>
                  <a:pt x="150" y="0"/>
                </a:lnTo>
                <a:lnTo>
                  <a:pt x="153" y="0"/>
                </a:lnTo>
                <a:lnTo>
                  <a:pt x="158" y="0"/>
                </a:lnTo>
                <a:lnTo>
                  <a:pt x="158" y="0"/>
                </a:lnTo>
                <a:lnTo>
                  <a:pt x="158" y="3"/>
                </a:lnTo>
                <a:lnTo>
                  <a:pt x="158" y="3"/>
                </a:lnTo>
                <a:lnTo>
                  <a:pt x="158" y="6"/>
                </a:lnTo>
                <a:lnTo>
                  <a:pt x="155" y="8"/>
                </a:lnTo>
                <a:lnTo>
                  <a:pt x="153" y="8"/>
                </a:lnTo>
                <a:lnTo>
                  <a:pt x="148" y="11"/>
                </a:lnTo>
                <a:lnTo>
                  <a:pt x="143" y="14"/>
                </a:lnTo>
                <a:lnTo>
                  <a:pt x="138" y="17"/>
                </a:lnTo>
                <a:lnTo>
                  <a:pt x="126" y="26"/>
                </a:lnTo>
                <a:lnTo>
                  <a:pt x="112" y="32"/>
                </a:lnTo>
                <a:lnTo>
                  <a:pt x="95" y="38"/>
                </a:lnTo>
                <a:lnTo>
                  <a:pt x="80" y="47"/>
                </a:lnTo>
                <a:lnTo>
                  <a:pt x="71" y="50"/>
                </a:lnTo>
                <a:lnTo>
                  <a:pt x="63" y="53"/>
                </a:lnTo>
                <a:lnTo>
                  <a:pt x="59" y="56"/>
                </a:lnTo>
                <a:lnTo>
                  <a:pt x="51" y="56"/>
                </a:lnTo>
                <a:lnTo>
                  <a:pt x="46" y="59"/>
                </a:lnTo>
                <a:lnTo>
                  <a:pt x="44" y="59"/>
                </a:lnTo>
                <a:lnTo>
                  <a:pt x="39" y="59"/>
                </a:lnTo>
                <a:lnTo>
                  <a:pt x="37" y="62"/>
                </a:lnTo>
                <a:lnTo>
                  <a:pt x="32" y="62"/>
                </a:lnTo>
                <a:lnTo>
                  <a:pt x="27" y="59"/>
                </a:lnTo>
                <a:lnTo>
                  <a:pt x="20" y="56"/>
                </a:lnTo>
                <a:lnTo>
                  <a:pt x="13" y="53"/>
                </a:lnTo>
                <a:lnTo>
                  <a:pt x="10" y="50"/>
                </a:lnTo>
                <a:lnTo>
                  <a:pt x="5" y="47"/>
                </a:lnTo>
                <a:lnTo>
                  <a:pt x="3" y="47"/>
                </a:lnTo>
                <a:lnTo>
                  <a:pt x="3" y="44"/>
                </a:lnTo>
                <a:lnTo>
                  <a:pt x="0" y="44"/>
                </a:lnTo>
                <a:lnTo>
                  <a:pt x="0" y="41"/>
                </a:lnTo>
                <a:lnTo>
                  <a:pt x="0" y="38"/>
                </a:lnTo>
                <a:lnTo>
                  <a:pt x="3" y="38"/>
                </a:lnTo>
                <a:lnTo>
                  <a:pt x="3" y="35"/>
                </a:lnTo>
                <a:lnTo>
                  <a:pt x="8" y="35"/>
                </a:lnTo>
                <a:lnTo>
                  <a:pt x="10" y="35"/>
                </a:lnTo>
                <a:lnTo>
                  <a:pt x="15" y="35"/>
                </a:lnTo>
                <a:lnTo>
                  <a:pt x="20" y="35"/>
                </a:lnTo>
                <a:lnTo>
                  <a:pt x="22" y="35"/>
                </a:lnTo>
                <a:lnTo>
                  <a:pt x="27" y="38"/>
                </a:lnTo>
                <a:lnTo>
                  <a:pt x="27" y="38"/>
                </a:lnTo>
                <a:lnTo>
                  <a:pt x="29" y="38"/>
                </a:lnTo>
                <a:lnTo>
                  <a:pt x="29" y="38"/>
                </a:lnTo>
                <a:lnTo>
                  <a:pt x="32" y="35"/>
                </a:lnTo>
                <a:lnTo>
                  <a:pt x="37" y="35"/>
                </a:lnTo>
                <a:lnTo>
                  <a:pt x="39" y="35"/>
                </a:lnTo>
                <a:lnTo>
                  <a:pt x="44" y="32"/>
                </a:lnTo>
                <a:lnTo>
                  <a:pt x="49" y="32"/>
                </a:lnTo>
                <a:lnTo>
                  <a:pt x="56" y="29"/>
                </a:lnTo>
                <a:lnTo>
                  <a:pt x="68" y="26"/>
                </a:lnTo>
                <a:lnTo>
                  <a:pt x="83" y="20"/>
                </a:lnTo>
                <a:lnTo>
                  <a:pt x="100" y="14"/>
                </a:lnTo>
                <a:lnTo>
                  <a:pt x="117" y="8"/>
                </a:lnTo>
                <a:lnTo>
                  <a:pt x="117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180"/>
          <p:cNvSpPr>
            <a:spLocks/>
          </p:cNvSpPr>
          <p:nvPr/>
        </p:nvSpPr>
        <p:spPr bwMode="auto">
          <a:xfrm>
            <a:off x="9879389" y="3920042"/>
            <a:ext cx="303639" cy="2606080"/>
          </a:xfrm>
          <a:custGeom>
            <a:avLst/>
            <a:gdLst>
              <a:gd name="T0" fmla="*/ 10 w 53"/>
              <a:gd name="T1" fmla="*/ 0 h 260"/>
              <a:gd name="T2" fmla="*/ 22 w 53"/>
              <a:gd name="T3" fmla="*/ 0 h 260"/>
              <a:gd name="T4" fmla="*/ 36 w 53"/>
              <a:gd name="T5" fmla="*/ 3 h 260"/>
              <a:gd name="T6" fmla="*/ 46 w 53"/>
              <a:gd name="T7" fmla="*/ 6 h 260"/>
              <a:gd name="T8" fmla="*/ 51 w 53"/>
              <a:gd name="T9" fmla="*/ 12 h 260"/>
              <a:gd name="T10" fmla="*/ 53 w 53"/>
              <a:gd name="T11" fmla="*/ 18 h 260"/>
              <a:gd name="T12" fmla="*/ 51 w 53"/>
              <a:gd name="T13" fmla="*/ 21 h 260"/>
              <a:gd name="T14" fmla="*/ 49 w 53"/>
              <a:gd name="T15" fmla="*/ 30 h 260"/>
              <a:gd name="T16" fmla="*/ 46 w 53"/>
              <a:gd name="T17" fmla="*/ 47 h 260"/>
              <a:gd name="T18" fmla="*/ 44 w 53"/>
              <a:gd name="T19" fmla="*/ 65 h 260"/>
              <a:gd name="T20" fmla="*/ 44 w 53"/>
              <a:gd name="T21" fmla="*/ 83 h 260"/>
              <a:gd name="T22" fmla="*/ 44 w 53"/>
              <a:gd name="T23" fmla="*/ 103 h 260"/>
              <a:gd name="T24" fmla="*/ 41 w 53"/>
              <a:gd name="T25" fmla="*/ 136 h 260"/>
              <a:gd name="T26" fmla="*/ 41 w 53"/>
              <a:gd name="T27" fmla="*/ 177 h 260"/>
              <a:gd name="T28" fmla="*/ 44 w 53"/>
              <a:gd name="T29" fmla="*/ 210 h 260"/>
              <a:gd name="T30" fmla="*/ 41 w 53"/>
              <a:gd name="T31" fmla="*/ 233 h 260"/>
              <a:gd name="T32" fmla="*/ 39 w 53"/>
              <a:gd name="T33" fmla="*/ 248 h 260"/>
              <a:gd name="T34" fmla="*/ 32 w 53"/>
              <a:gd name="T35" fmla="*/ 257 h 260"/>
              <a:gd name="T36" fmla="*/ 24 w 53"/>
              <a:gd name="T37" fmla="*/ 257 h 260"/>
              <a:gd name="T38" fmla="*/ 15 w 53"/>
              <a:gd name="T39" fmla="*/ 251 h 260"/>
              <a:gd name="T40" fmla="*/ 7 w 53"/>
              <a:gd name="T41" fmla="*/ 236 h 260"/>
              <a:gd name="T42" fmla="*/ 5 w 53"/>
              <a:gd name="T43" fmla="*/ 227 h 260"/>
              <a:gd name="T44" fmla="*/ 7 w 53"/>
              <a:gd name="T45" fmla="*/ 221 h 260"/>
              <a:gd name="T46" fmla="*/ 7 w 53"/>
              <a:gd name="T47" fmla="*/ 210 h 260"/>
              <a:gd name="T48" fmla="*/ 10 w 53"/>
              <a:gd name="T49" fmla="*/ 192 h 260"/>
              <a:gd name="T50" fmla="*/ 12 w 53"/>
              <a:gd name="T51" fmla="*/ 165 h 260"/>
              <a:gd name="T52" fmla="*/ 15 w 53"/>
              <a:gd name="T53" fmla="*/ 130 h 260"/>
              <a:gd name="T54" fmla="*/ 15 w 53"/>
              <a:gd name="T55" fmla="*/ 89 h 260"/>
              <a:gd name="T56" fmla="*/ 12 w 53"/>
              <a:gd name="T57" fmla="*/ 53 h 260"/>
              <a:gd name="T58" fmla="*/ 10 w 53"/>
              <a:gd name="T59" fmla="*/ 33 h 260"/>
              <a:gd name="T60" fmla="*/ 7 w 53"/>
              <a:gd name="T61" fmla="*/ 18 h 260"/>
              <a:gd name="T62" fmla="*/ 5 w 53"/>
              <a:gd name="T63" fmla="*/ 12 h 260"/>
              <a:gd name="T64" fmla="*/ 3 w 53"/>
              <a:gd name="T65" fmla="*/ 6 h 260"/>
              <a:gd name="T66" fmla="*/ 3 w 53"/>
              <a:gd name="T67" fmla="*/ 3 h 260"/>
              <a:gd name="T68" fmla="*/ 5 w 53"/>
              <a:gd name="T69" fmla="*/ 0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3" h="260">
                <a:moveTo>
                  <a:pt x="5" y="0"/>
                </a:moveTo>
                <a:lnTo>
                  <a:pt x="10" y="0"/>
                </a:lnTo>
                <a:lnTo>
                  <a:pt x="15" y="0"/>
                </a:lnTo>
                <a:lnTo>
                  <a:pt x="22" y="0"/>
                </a:lnTo>
                <a:lnTo>
                  <a:pt x="32" y="3"/>
                </a:lnTo>
                <a:lnTo>
                  <a:pt x="36" y="3"/>
                </a:lnTo>
                <a:lnTo>
                  <a:pt x="39" y="6"/>
                </a:lnTo>
                <a:lnTo>
                  <a:pt x="46" y="6"/>
                </a:lnTo>
                <a:lnTo>
                  <a:pt x="51" y="9"/>
                </a:lnTo>
                <a:lnTo>
                  <a:pt x="51" y="12"/>
                </a:lnTo>
                <a:lnTo>
                  <a:pt x="53" y="15"/>
                </a:lnTo>
                <a:lnTo>
                  <a:pt x="53" y="18"/>
                </a:lnTo>
                <a:lnTo>
                  <a:pt x="51" y="18"/>
                </a:lnTo>
                <a:lnTo>
                  <a:pt x="51" y="21"/>
                </a:lnTo>
                <a:lnTo>
                  <a:pt x="49" y="24"/>
                </a:lnTo>
                <a:lnTo>
                  <a:pt x="49" y="30"/>
                </a:lnTo>
                <a:lnTo>
                  <a:pt x="46" y="36"/>
                </a:lnTo>
                <a:lnTo>
                  <a:pt x="46" y="47"/>
                </a:lnTo>
                <a:lnTo>
                  <a:pt x="46" y="59"/>
                </a:lnTo>
                <a:lnTo>
                  <a:pt x="44" y="65"/>
                </a:lnTo>
                <a:lnTo>
                  <a:pt x="44" y="74"/>
                </a:lnTo>
                <a:lnTo>
                  <a:pt x="44" y="83"/>
                </a:lnTo>
                <a:lnTo>
                  <a:pt x="44" y="92"/>
                </a:lnTo>
                <a:lnTo>
                  <a:pt x="44" y="103"/>
                </a:lnTo>
                <a:lnTo>
                  <a:pt x="44" y="115"/>
                </a:lnTo>
                <a:lnTo>
                  <a:pt x="41" y="136"/>
                </a:lnTo>
                <a:lnTo>
                  <a:pt x="41" y="157"/>
                </a:lnTo>
                <a:lnTo>
                  <a:pt x="41" y="177"/>
                </a:lnTo>
                <a:lnTo>
                  <a:pt x="44" y="192"/>
                </a:lnTo>
                <a:lnTo>
                  <a:pt x="44" y="210"/>
                </a:lnTo>
                <a:lnTo>
                  <a:pt x="44" y="221"/>
                </a:lnTo>
                <a:lnTo>
                  <a:pt x="41" y="233"/>
                </a:lnTo>
                <a:lnTo>
                  <a:pt x="41" y="242"/>
                </a:lnTo>
                <a:lnTo>
                  <a:pt x="39" y="248"/>
                </a:lnTo>
                <a:lnTo>
                  <a:pt x="36" y="254"/>
                </a:lnTo>
                <a:lnTo>
                  <a:pt x="32" y="257"/>
                </a:lnTo>
                <a:lnTo>
                  <a:pt x="29" y="260"/>
                </a:lnTo>
                <a:lnTo>
                  <a:pt x="24" y="257"/>
                </a:lnTo>
                <a:lnTo>
                  <a:pt x="20" y="257"/>
                </a:lnTo>
                <a:lnTo>
                  <a:pt x="15" y="251"/>
                </a:lnTo>
                <a:lnTo>
                  <a:pt x="12" y="245"/>
                </a:lnTo>
                <a:lnTo>
                  <a:pt x="7" y="236"/>
                </a:lnTo>
                <a:lnTo>
                  <a:pt x="5" y="230"/>
                </a:lnTo>
                <a:lnTo>
                  <a:pt x="5" y="227"/>
                </a:lnTo>
                <a:lnTo>
                  <a:pt x="5" y="224"/>
                </a:lnTo>
                <a:lnTo>
                  <a:pt x="7" y="221"/>
                </a:lnTo>
                <a:lnTo>
                  <a:pt x="7" y="216"/>
                </a:lnTo>
                <a:lnTo>
                  <a:pt x="7" y="210"/>
                </a:lnTo>
                <a:lnTo>
                  <a:pt x="10" y="201"/>
                </a:lnTo>
                <a:lnTo>
                  <a:pt x="10" y="192"/>
                </a:lnTo>
                <a:lnTo>
                  <a:pt x="12" y="180"/>
                </a:lnTo>
                <a:lnTo>
                  <a:pt x="12" y="165"/>
                </a:lnTo>
                <a:lnTo>
                  <a:pt x="12" y="148"/>
                </a:lnTo>
                <a:lnTo>
                  <a:pt x="15" y="130"/>
                </a:lnTo>
                <a:lnTo>
                  <a:pt x="15" y="109"/>
                </a:lnTo>
                <a:lnTo>
                  <a:pt x="15" y="89"/>
                </a:lnTo>
                <a:lnTo>
                  <a:pt x="12" y="65"/>
                </a:lnTo>
                <a:lnTo>
                  <a:pt x="12" y="53"/>
                </a:lnTo>
                <a:lnTo>
                  <a:pt x="12" y="41"/>
                </a:lnTo>
                <a:lnTo>
                  <a:pt x="10" y="33"/>
                </a:lnTo>
                <a:lnTo>
                  <a:pt x="10" y="27"/>
                </a:lnTo>
                <a:lnTo>
                  <a:pt x="7" y="18"/>
                </a:lnTo>
                <a:lnTo>
                  <a:pt x="7" y="15"/>
                </a:lnTo>
                <a:lnTo>
                  <a:pt x="5" y="12"/>
                </a:lnTo>
                <a:lnTo>
                  <a:pt x="5" y="9"/>
                </a:lnTo>
                <a:lnTo>
                  <a:pt x="3" y="6"/>
                </a:lnTo>
                <a:lnTo>
                  <a:pt x="0" y="3"/>
                </a:lnTo>
                <a:lnTo>
                  <a:pt x="3" y="3"/>
                </a:lnTo>
                <a:lnTo>
                  <a:pt x="5" y="0"/>
                </a:lnTo>
                <a:lnTo>
                  <a:pt x="5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2" name="Freeform 181"/>
          <p:cNvSpPr>
            <a:spLocks/>
          </p:cNvSpPr>
          <p:nvPr/>
        </p:nvSpPr>
        <p:spPr bwMode="auto">
          <a:xfrm>
            <a:off x="10045532" y="4751986"/>
            <a:ext cx="830709" cy="501170"/>
          </a:xfrm>
          <a:custGeom>
            <a:avLst/>
            <a:gdLst>
              <a:gd name="T0" fmla="*/ 145 w 145"/>
              <a:gd name="T1" fmla="*/ 44 h 50"/>
              <a:gd name="T2" fmla="*/ 140 w 145"/>
              <a:gd name="T3" fmla="*/ 47 h 50"/>
              <a:gd name="T4" fmla="*/ 138 w 145"/>
              <a:gd name="T5" fmla="*/ 50 h 50"/>
              <a:gd name="T6" fmla="*/ 136 w 145"/>
              <a:gd name="T7" fmla="*/ 50 h 50"/>
              <a:gd name="T8" fmla="*/ 131 w 145"/>
              <a:gd name="T9" fmla="*/ 50 h 50"/>
              <a:gd name="T10" fmla="*/ 131 w 145"/>
              <a:gd name="T11" fmla="*/ 50 h 50"/>
              <a:gd name="T12" fmla="*/ 128 w 145"/>
              <a:gd name="T13" fmla="*/ 50 h 50"/>
              <a:gd name="T14" fmla="*/ 124 w 145"/>
              <a:gd name="T15" fmla="*/ 50 h 50"/>
              <a:gd name="T16" fmla="*/ 121 w 145"/>
              <a:gd name="T17" fmla="*/ 47 h 50"/>
              <a:gd name="T18" fmla="*/ 114 w 145"/>
              <a:gd name="T19" fmla="*/ 47 h 50"/>
              <a:gd name="T20" fmla="*/ 109 w 145"/>
              <a:gd name="T21" fmla="*/ 44 h 50"/>
              <a:gd name="T22" fmla="*/ 102 w 145"/>
              <a:gd name="T23" fmla="*/ 41 h 50"/>
              <a:gd name="T24" fmla="*/ 95 w 145"/>
              <a:gd name="T25" fmla="*/ 38 h 50"/>
              <a:gd name="T26" fmla="*/ 85 w 145"/>
              <a:gd name="T27" fmla="*/ 35 h 50"/>
              <a:gd name="T28" fmla="*/ 75 w 145"/>
              <a:gd name="T29" fmla="*/ 32 h 50"/>
              <a:gd name="T30" fmla="*/ 65 w 145"/>
              <a:gd name="T31" fmla="*/ 26 h 50"/>
              <a:gd name="T32" fmla="*/ 53 w 145"/>
              <a:gd name="T33" fmla="*/ 23 h 50"/>
              <a:gd name="T34" fmla="*/ 41 w 145"/>
              <a:gd name="T35" fmla="*/ 17 h 50"/>
              <a:gd name="T36" fmla="*/ 29 w 145"/>
              <a:gd name="T37" fmla="*/ 12 h 50"/>
              <a:gd name="T38" fmla="*/ 15 w 145"/>
              <a:gd name="T39" fmla="*/ 6 h 50"/>
              <a:gd name="T40" fmla="*/ 0 w 145"/>
              <a:gd name="T41" fmla="*/ 0 h 50"/>
              <a:gd name="T42" fmla="*/ 10 w 145"/>
              <a:gd name="T43" fmla="*/ 0 h 50"/>
              <a:gd name="T44" fmla="*/ 20 w 145"/>
              <a:gd name="T45" fmla="*/ 0 h 50"/>
              <a:gd name="T46" fmla="*/ 32 w 145"/>
              <a:gd name="T47" fmla="*/ 0 h 50"/>
              <a:gd name="T48" fmla="*/ 44 w 145"/>
              <a:gd name="T49" fmla="*/ 3 h 50"/>
              <a:gd name="T50" fmla="*/ 56 w 145"/>
              <a:gd name="T51" fmla="*/ 3 h 50"/>
              <a:gd name="T52" fmla="*/ 68 w 145"/>
              <a:gd name="T53" fmla="*/ 6 h 50"/>
              <a:gd name="T54" fmla="*/ 82 w 145"/>
              <a:gd name="T55" fmla="*/ 9 h 50"/>
              <a:gd name="T56" fmla="*/ 99 w 145"/>
              <a:gd name="T57" fmla="*/ 12 h 50"/>
              <a:gd name="T58" fmla="*/ 107 w 145"/>
              <a:gd name="T59" fmla="*/ 12 h 50"/>
              <a:gd name="T60" fmla="*/ 111 w 145"/>
              <a:gd name="T61" fmla="*/ 15 h 50"/>
              <a:gd name="T62" fmla="*/ 119 w 145"/>
              <a:gd name="T63" fmla="*/ 17 h 50"/>
              <a:gd name="T64" fmla="*/ 124 w 145"/>
              <a:gd name="T65" fmla="*/ 17 h 50"/>
              <a:gd name="T66" fmla="*/ 128 w 145"/>
              <a:gd name="T67" fmla="*/ 20 h 50"/>
              <a:gd name="T68" fmla="*/ 133 w 145"/>
              <a:gd name="T69" fmla="*/ 23 h 50"/>
              <a:gd name="T70" fmla="*/ 136 w 145"/>
              <a:gd name="T71" fmla="*/ 23 h 50"/>
              <a:gd name="T72" fmla="*/ 138 w 145"/>
              <a:gd name="T73" fmla="*/ 26 h 50"/>
              <a:gd name="T74" fmla="*/ 143 w 145"/>
              <a:gd name="T75" fmla="*/ 29 h 50"/>
              <a:gd name="T76" fmla="*/ 145 w 145"/>
              <a:gd name="T77" fmla="*/ 35 h 50"/>
              <a:gd name="T78" fmla="*/ 145 w 145"/>
              <a:gd name="T79" fmla="*/ 38 h 50"/>
              <a:gd name="T80" fmla="*/ 145 w 145"/>
              <a:gd name="T81" fmla="*/ 44 h 50"/>
              <a:gd name="T82" fmla="*/ 145 w 145"/>
              <a:gd name="T83" fmla="*/ 44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5" h="50">
                <a:moveTo>
                  <a:pt x="145" y="44"/>
                </a:moveTo>
                <a:lnTo>
                  <a:pt x="140" y="47"/>
                </a:lnTo>
                <a:lnTo>
                  <a:pt x="138" y="50"/>
                </a:lnTo>
                <a:lnTo>
                  <a:pt x="136" y="50"/>
                </a:lnTo>
                <a:lnTo>
                  <a:pt x="131" y="50"/>
                </a:lnTo>
                <a:lnTo>
                  <a:pt x="131" y="50"/>
                </a:lnTo>
                <a:lnTo>
                  <a:pt x="128" y="50"/>
                </a:lnTo>
                <a:lnTo>
                  <a:pt x="124" y="50"/>
                </a:lnTo>
                <a:lnTo>
                  <a:pt x="121" y="47"/>
                </a:lnTo>
                <a:lnTo>
                  <a:pt x="114" y="47"/>
                </a:lnTo>
                <a:lnTo>
                  <a:pt x="109" y="44"/>
                </a:lnTo>
                <a:lnTo>
                  <a:pt x="102" y="41"/>
                </a:lnTo>
                <a:lnTo>
                  <a:pt x="95" y="38"/>
                </a:lnTo>
                <a:lnTo>
                  <a:pt x="85" y="35"/>
                </a:lnTo>
                <a:lnTo>
                  <a:pt x="75" y="32"/>
                </a:lnTo>
                <a:lnTo>
                  <a:pt x="65" y="26"/>
                </a:lnTo>
                <a:lnTo>
                  <a:pt x="53" y="23"/>
                </a:lnTo>
                <a:lnTo>
                  <a:pt x="41" y="17"/>
                </a:lnTo>
                <a:lnTo>
                  <a:pt x="29" y="12"/>
                </a:lnTo>
                <a:lnTo>
                  <a:pt x="15" y="6"/>
                </a:lnTo>
                <a:lnTo>
                  <a:pt x="0" y="0"/>
                </a:lnTo>
                <a:lnTo>
                  <a:pt x="10" y="0"/>
                </a:lnTo>
                <a:lnTo>
                  <a:pt x="20" y="0"/>
                </a:lnTo>
                <a:lnTo>
                  <a:pt x="32" y="0"/>
                </a:lnTo>
                <a:lnTo>
                  <a:pt x="44" y="3"/>
                </a:lnTo>
                <a:lnTo>
                  <a:pt x="56" y="3"/>
                </a:lnTo>
                <a:lnTo>
                  <a:pt x="68" y="6"/>
                </a:lnTo>
                <a:lnTo>
                  <a:pt x="82" y="9"/>
                </a:lnTo>
                <a:lnTo>
                  <a:pt x="99" y="12"/>
                </a:lnTo>
                <a:lnTo>
                  <a:pt x="107" y="12"/>
                </a:lnTo>
                <a:lnTo>
                  <a:pt x="111" y="15"/>
                </a:lnTo>
                <a:lnTo>
                  <a:pt x="119" y="17"/>
                </a:lnTo>
                <a:lnTo>
                  <a:pt x="124" y="17"/>
                </a:lnTo>
                <a:lnTo>
                  <a:pt x="128" y="20"/>
                </a:lnTo>
                <a:lnTo>
                  <a:pt x="133" y="23"/>
                </a:lnTo>
                <a:lnTo>
                  <a:pt x="136" y="23"/>
                </a:lnTo>
                <a:lnTo>
                  <a:pt x="138" y="26"/>
                </a:lnTo>
                <a:lnTo>
                  <a:pt x="143" y="29"/>
                </a:lnTo>
                <a:lnTo>
                  <a:pt x="145" y="35"/>
                </a:lnTo>
                <a:lnTo>
                  <a:pt x="145" y="38"/>
                </a:lnTo>
                <a:lnTo>
                  <a:pt x="145" y="44"/>
                </a:lnTo>
                <a:lnTo>
                  <a:pt x="145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182"/>
          <p:cNvSpPr>
            <a:spLocks/>
          </p:cNvSpPr>
          <p:nvPr/>
        </p:nvSpPr>
        <p:spPr bwMode="auto">
          <a:xfrm>
            <a:off x="8521615" y="4541493"/>
            <a:ext cx="1220282" cy="1513534"/>
          </a:xfrm>
          <a:custGeom>
            <a:avLst/>
            <a:gdLst>
              <a:gd name="T0" fmla="*/ 0 w 213"/>
              <a:gd name="T1" fmla="*/ 145 h 151"/>
              <a:gd name="T2" fmla="*/ 3 w 213"/>
              <a:gd name="T3" fmla="*/ 142 h 151"/>
              <a:gd name="T4" fmla="*/ 10 w 213"/>
              <a:gd name="T5" fmla="*/ 139 h 151"/>
              <a:gd name="T6" fmla="*/ 22 w 213"/>
              <a:gd name="T7" fmla="*/ 133 h 151"/>
              <a:gd name="T8" fmla="*/ 49 w 213"/>
              <a:gd name="T9" fmla="*/ 121 h 151"/>
              <a:gd name="T10" fmla="*/ 82 w 213"/>
              <a:gd name="T11" fmla="*/ 103 h 151"/>
              <a:gd name="T12" fmla="*/ 111 w 213"/>
              <a:gd name="T13" fmla="*/ 83 h 151"/>
              <a:gd name="T14" fmla="*/ 136 w 213"/>
              <a:gd name="T15" fmla="*/ 59 h 151"/>
              <a:gd name="T16" fmla="*/ 150 w 213"/>
              <a:gd name="T17" fmla="*/ 41 h 151"/>
              <a:gd name="T18" fmla="*/ 155 w 213"/>
              <a:gd name="T19" fmla="*/ 33 h 151"/>
              <a:gd name="T20" fmla="*/ 160 w 213"/>
              <a:gd name="T21" fmla="*/ 27 h 151"/>
              <a:gd name="T22" fmla="*/ 162 w 213"/>
              <a:gd name="T23" fmla="*/ 24 h 151"/>
              <a:gd name="T24" fmla="*/ 160 w 213"/>
              <a:gd name="T25" fmla="*/ 24 h 151"/>
              <a:gd name="T26" fmla="*/ 157 w 213"/>
              <a:gd name="T27" fmla="*/ 24 h 151"/>
              <a:gd name="T28" fmla="*/ 153 w 213"/>
              <a:gd name="T29" fmla="*/ 27 h 151"/>
              <a:gd name="T30" fmla="*/ 143 w 213"/>
              <a:gd name="T31" fmla="*/ 27 h 151"/>
              <a:gd name="T32" fmla="*/ 128 w 213"/>
              <a:gd name="T33" fmla="*/ 27 h 151"/>
              <a:gd name="T34" fmla="*/ 114 w 213"/>
              <a:gd name="T35" fmla="*/ 30 h 151"/>
              <a:gd name="T36" fmla="*/ 102 w 213"/>
              <a:gd name="T37" fmla="*/ 30 h 151"/>
              <a:gd name="T38" fmla="*/ 87 w 213"/>
              <a:gd name="T39" fmla="*/ 21 h 151"/>
              <a:gd name="T40" fmla="*/ 102 w 213"/>
              <a:gd name="T41" fmla="*/ 15 h 151"/>
              <a:gd name="T42" fmla="*/ 128 w 213"/>
              <a:gd name="T43" fmla="*/ 12 h 151"/>
              <a:gd name="T44" fmla="*/ 150 w 213"/>
              <a:gd name="T45" fmla="*/ 9 h 151"/>
              <a:gd name="T46" fmla="*/ 165 w 213"/>
              <a:gd name="T47" fmla="*/ 3 h 151"/>
              <a:gd name="T48" fmla="*/ 174 w 213"/>
              <a:gd name="T49" fmla="*/ 0 h 151"/>
              <a:gd name="T50" fmla="*/ 189 w 213"/>
              <a:gd name="T51" fmla="*/ 3 h 151"/>
              <a:gd name="T52" fmla="*/ 198 w 213"/>
              <a:gd name="T53" fmla="*/ 6 h 151"/>
              <a:gd name="T54" fmla="*/ 208 w 213"/>
              <a:gd name="T55" fmla="*/ 12 h 151"/>
              <a:gd name="T56" fmla="*/ 213 w 213"/>
              <a:gd name="T57" fmla="*/ 15 h 151"/>
              <a:gd name="T58" fmla="*/ 208 w 213"/>
              <a:gd name="T59" fmla="*/ 21 h 151"/>
              <a:gd name="T60" fmla="*/ 198 w 213"/>
              <a:gd name="T61" fmla="*/ 30 h 151"/>
              <a:gd name="T62" fmla="*/ 189 w 213"/>
              <a:gd name="T63" fmla="*/ 44 h 151"/>
              <a:gd name="T64" fmla="*/ 177 w 213"/>
              <a:gd name="T65" fmla="*/ 59 h 151"/>
              <a:gd name="T66" fmla="*/ 160 w 213"/>
              <a:gd name="T67" fmla="*/ 77 h 151"/>
              <a:gd name="T68" fmla="*/ 136 w 213"/>
              <a:gd name="T69" fmla="*/ 97 h 151"/>
              <a:gd name="T70" fmla="*/ 121 w 213"/>
              <a:gd name="T71" fmla="*/ 106 h 151"/>
              <a:gd name="T72" fmla="*/ 104 w 213"/>
              <a:gd name="T73" fmla="*/ 115 h 151"/>
              <a:gd name="T74" fmla="*/ 65 w 213"/>
              <a:gd name="T75" fmla="*/ 133 h 151"/>
              <a:gd name="T76" fmla="*/ 34 w 213"/>
              <a:gd name="T77" fmla="*/ 145 h 151"/>
              <a:gd name="T78" fmla="*/ 20 w 213"/>
              <a:gd name="T79" fmla="*/ 148 h 151"/>
              <a:gd name="T80" fmla="*/ 10 w 213"/>
              <a:gd name="T81" fmla="*/ 148 h 151"/>
              <a:gd name="T82" fmla="*/ 3 w 213"/>
              <a:gd name="T83" fmla="*/ 148 h 151"/>
              <a:gd name="T84" fmla="*/ 0 w 213"/>
              <a:gd name="T85" fmla="*/ 148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13" h="151">
                <a:moveTo>
                  <a:pt x="0" y="148"/>
                </a:moveTo>
                <a:lnTo>
                  <a:pt x="0" y="145"/>
                </a:lnTo>
                <a:lnTo>
                  <a:pt x="0" y="145"/>
                </a:lnTo>
                <a:lnTo>
                  <a:pt x="3" y="142"/>
                </a:lnTo>
                <a:lnTo>
                  <a:pt x="5" y="142"/>
                </a:lnTo>
                <a:lnTo>
                  <a:pt x="10" y="139"/>
                </a:lnTo>
                <a:lnTo>
                  <a:pt x="17" y="136"/>
                </a:lnTo>
                <a:lnTo>
                  <a:pt x="22" y="133"/>
                </a:lnTo>
                <a:lnTo>
                  <a:pt x="32" y="130"/>
                </a:lnTo>
                <a:lnTo>
                  <a:pt x="49" y="121"/>
                </a:lnTo>
                <a:lnTo>
                  <a:pt x="65" y="112"/>
                </a:lnTo>
                <a:lnTo>
                  <a:pt x="82" y="103"/>
                </a:lnTo>
                <a:lnTo>
                  <a:pt x="97" y="95"/>
                </a:lnTo>
                <a:lnTo>
                  <a:pt x="111" y="83"/>
                </a:lnTo>
                <a:lnTo>
                  <a:pt x="126" y="71"/>
                </a:lnTo>
                <a:lnTo>
                  <a:pt x="136" y="59"/>
                </a:lnTo>
                <a:lnTo>
                  <a:pt x="145" y="47"/>
                </a:lnTo>
                <a:lnTo>
                  <a:pt x="150" y="41"/>
                </a:lnTo>
                <a:lnTo>
                  <a:pt x="153" y="38"/>
                </a:lnTo>
                <a:lnTo>
                  <a:pt x="155" y="33"/>
                </a:lnTo>
                <a:lnTo>
                  <a:pt x="157" y="30"/>
                </a:lnTo>
                <a:lnTo>
                  <a:pt x="160" y="27"/>
                </a:lnTo>
                <a:lnTo>
                  <a:pt x="160" y="27"/>
                </a:lnTo>
                <a:lnTo>
                  <a:pt x="162" y="24"/>
                </a:lnTo>
                <a:lnTo>
                  <a:pt x="160" y="24"/>
                </a:lnTo>
                <a:lnTo>
                  <a:pt x="160" y="24"/>
                </a:lnTo>
                <a:lnTo>
                  <a:pt x="160" y="24"/>
                </a:lnTo>
                <a:lnTo>
                  <a:pt x="157" y="24"/>
                </a:lnTo>
                <a:lnTo>
                  <a:pt x="157" y="24"/>
                </a:lnTo>
                <a:lnTo>
                  <a:pt x="153" y="27"/>
                </a:lnTo>
                <a:lnTo>
                  <a:pt x="145" y="27"/>
                </a:lnTo>
                <a:lnTo>
                  <a:pt x="143" y="27"/>
                </a:lnTo>
                <a:lnTo>
                  <a:pt x="138" y="27"/>
                </a:lnTo>
                <a:lnTo>
                  <a:pt x="128" y="27"/>
                </a:lnTo>
                <a:lnTo>
                  <a:pt x="121" y="30"/>
                </a:lnTo>
                <a:lnTo>
                  <a:pt x="114" y="30"/>
                </a:lnTo>
                <a:lnTo>
                  <a:pt x="109" y="30"/>
                </a:lnTo>
                <a:lnTo>
                  <a:pt x="102" y="30"/>
                </a:lnTo>
                <a:lnTo>
                  <a:pt x="94" y="27"/>
                </a:lnTo>
                <a:lnTo>
                  <a:pt x="87" y="21"/>
                </a:lnTo>
                <a:lnTo>
                  <a:pt x="78" y="15"/>
                </a:lnTo>
                <a:lnTo>
                  <a:pt x="102" y="15"/>
                </a:lnTo>
                <a:lnTo>
                  <a:pt x="116" y="15"/>
                </a:lnTo>
                <a:lnTo>
                  <a:pt x="128" y="12"/>
                </a:lnTo>
                <a:lnTo>
                  <a:pt x="140" y="12"/>
                </a:lnTo>
                <a:lnTo>
                  <a:pt x="150" y="9"/>
                </a:lnTo>
                <a:lnTo>
                  <a:pt x="160" y="6"/>
                </a:lnTo>
                <a:lnTo>
                  <a:pt x="165" y="3"/>
                </a:lnTo>
                <a:lnTo>
                  <a:pt x="169" y="0"/>
                </a:lnTo>
                <a:lnTo>
                  <a:pt x="174" y="0"/>
                </a:lnTo>
                <a:lnTo>
                  <a:pt x="182" y="0"/>
                </a:lnTo>
                <a:lnTo>
                  <a:pt x="189" y="3"/>
                </a:lnTo>
                <a:lnTo>
                  <a:pt x="194" y="6"/>
                </a:lnTo>
                <a:lnTo>
                  <a:pt x="198" y="6"/>
                </a:lnTo>
                <a:lnTo>
                  <a:pt x="203" y="9"/>
                </a:lnTo>
                <a:lnTo>
                  <a:pt x="208" y="12"/>
                </a:lnTo>
                <a:lnTo>
                  <a:pt x="211" y="12"/>
                </a:lnTo>
                <a:lnTo>
                  <a:pt x="213" y="15"/>
                </a:lnTo>
                <a:lnTo>
                  <a:pt x="211" y="18"/>
                </a:lnTo>
                <a:lnTo>
                  <a:pt x="208" y="21"/>
                </a:lnTo>
                <a:lnTo>
                  <a:pt x="203" y="24"/>
                </a:lnTo>
                <a:lnTo>
                  <a:pt x="198" y="30"/>
                </a:lnTo>
                <a:lnTo>
                  <a:pt x="194" y="36"/>
                </a:lnTo>
                <a:lnTo>
                  <a:pt x="189" y="44"/>
                </a:lnTo>
                <a:lnTo>
                  <a:pt x="184" y="50"/>
                </a:lnTo>
                <a:lnTo>
                  <a:pt x="177" y="59"/>
                </a:lnTo>
                <a:lnTo>
                  <a:pt x="169" y="68"/>
                </a:lnTo>
                <a:lnTo>
                  <a:pt x="160" y="77"/>
                </a:lnTo>
                <a:lnTo>
                  <a:pt x="150" y="86"/>
                </a:lnTo>
                <a:lnTo>
                  <a:pt x="136" y="97"/>
                </a:lnTo>
                <a:lnTo>
                  <a:pt x="128" y="100"/>
                </a:lnTo>
                <a:lnTo>
                  <a:pt x="121" y="106"/>
                </a:lnTo>
                <a:lnTo>
                  <a:pt x="111" y="112"/>
                </a:lnTo>
                <a:lnTo>
                  <a:pt x="104" y="115"/>
                </a:lnTo>
                <a:lnTo>
                  <a:pt x="82" y="127"/>
                </a:lnTo>
                <a:lnTo>
                  <a:pt x="65" y="133"/>
                </a:lnTo>
                <a:lnTo>
                  <a:pt x="49" y="139"/>
                </a:lnTo>
                <a:lnTo>
                  <a:pt x="34" y="145"/>
                </a:lnTo>
                <a:lnTo>
                  <a:pt x="27" y="145"/>
                </a:lnTo>
                <a:lnTo>
                  <a:pt x="20" y="148"/>
                </a:lnTo>
                <a:lnTo>
                  <a:pt x="15" y="148"/>
                </a:lnTo>
                <a:lnTo>
                  <a:pt x="10" y="148"/>
                </a:lnTo>
                <a:lnTo>
                  <a:pt x="5" y="151"/>
                </a:lnTo>
                <a:lnTo>
                  <a:pt x="3" y="148"/>
                </a:lnTo>
                <a:lnTo>
                  <a:pt x="0" y="148"/>
                </a:lnTo>
                <a:lnTo>
                  <a:pt x="0" y="148"/>
                </a:lnTo>
                <a:lnTo>
                  <a:pt x="0" y="1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183"/>
          <p:cNvSpPr>
            <a:spLocks/>
          </p:cNvSpPr>
          <p:nvPr/>
        </p:nvSpPr>
        <p:spPr bwMode="auto">
          <a:xfrm>
            <a:off x="8813793" y="5012595"/>
            <a:ext cx="418220" cy="360842"/>
          </a:xfrm>
          <a:custGeom>
            <a:avLst/>
            <a:gdLst>
              <a:gd name="T0" fmla="*/ 0 w 73"/>
              <a:gd name="T1" fmla="*/ 0 h 36"/>
              <a:gd name="T2" fmla="*/ 17 w 73"/>
              <a:gd name="T3" fmla="*/ 0 h 36"/>
              <a:gd name="T4" fmla="*/ 31 w 73"/>
              <a:gd name="T5" fmla="*/ 0 h 36"/>
              <a:gd name="T6" fmla="*/ 43 w 73"/>
              <a:gd name="T7" fmla="*/ 3 h 36"/>
              <a:gd name="T8" fmla="*/ 53 w 73"/>
              <a:gd name="T9" fmla="*/ 6 h 36"/>
              <a:gd name="T10" fmla="*/ 58 w 73"/>
              <a:gd name="T11" fmla="*/ 6 h 36"/>
              <a:gd name="T12" fmla="*/ 63 w 73"/>
              <a:gd name="T13" fmla="*/ 9 h 36"/>
              <a:gd name="T14" fmla="*/ 65 w 73"/>
              <a:gd name="T15" fmla="*/ 12 h 36"/>
              <a:gd name="T16" fmla="*/ 68 w 73"/>
              <a:gd name="T17" fmla="*/ 15 h 36"/>
              <a:gd name="T18" fmla="*/ 73 w 73"/>
              <a:gd name="T19" fmla="*/ 18 h 36"/>
              <a:gd name="T20" fmla="*/ 73 w 73"/>
              <a:gd name="T21" fmla="*/ 24 h 36"/>
              <a:gd name="T22" fmla="*/ 73 w 73"/>
              <a:gd name="T23" fmla="*/ 27 h 36"/>
              <a:gd name="T24" fmla="*/ 70 w 73"/>
              <a:gd name="T25" fmla="*/ 30 h 36"/>
              <a:gd name="T26" fmla="*/ 70 w 73"/>
              <a:gd name="T27" fmla="*/ 33 h 36"/>
              <a:gd name="T28" fmla="*/ 68 w 73"/>
              <a:gd name="T29" fmla="*/ 33 h 36"/>
              <a:gd name="T30" fmla="*/ 63 w 73"/>
              <a:gd name="T31" fmla="*/ 36 h 36"/>
              <a:gd name="T32" fmla="*/ 60 w 73"/>
              <a:gd name="T33" fmla="*/ 36 h 36"/>
              <a:gd name="T34" fmla="*/ 60 w 73"/>
              <a:gd name="T35" fmla="*/ 36 h 36"/>
              <a:gd name="T36" fmla="*/ 58 w 73"/>
              <a:gd name="T37" fmla="*/ 36 h 36"/>
              <a:gd name="T38" fmla="*/ 53 w 73"/>
              <a:gd name="T39" fmla="*/ 33 h 36"/>
              <a:gd name="T40" fmla="*/ 48 w 73"/>
              <a:gd name="T41" fmla="*/ 30 h 36"/>
              <a:gd name="T42" fmla="*/ 41 w 73"/>
              <a:gd name="T43" fmla="*/ 27 h 36"/>
              <a:gd name="T44" fmla="*/ 34 w 73"/>
              <a:gd name="T45" fmla="*/ 21 h 36"/>
              <a:gd name="T46" fmla="*/ 24 w 73"/>
              <a:gd name="T47" fmla="*/ 15 h 36"/>
              <a:gd name="T48" fmla="*/ 12 w 73"/>
              <a:gd name="T49" fmla="*/ 9 h 36"/>
              <a:gd name="T50" fmla="*/ 0 w 73"/>
              <a:gd name="T51" fmla="*/ 0 h 36"/>
              <a:gd name="T52" fmla="*/ 0 w 73"/>
              <a:gd name="T5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73" h="36">
                <a:moveTo>
                  <a:pt x="0" y="0"/>
                </a:moveTo>
                <a:lnTo>
                  <a:pt x="17" y="0"/>
                </a:lnTo>
                <a:lnTo>
                  <a:pt x="31" y="0"/>
                </a:lnTo>
                <a:lnTo>
                  <a:pt x="43" y="3"/>
                </a:lnTo>
                <a:lnTo>
                  <a:pt x="53" y="6"/>
                </a:lnTo>
                <a:lnTo>
                  <a:pt x="58" y="6"/>
                </a:lnTo>
                <a:lnTo>
                  <a:pt x="63" y="9"/>
                </a:lnTo>
                <a:lnTo>
                  <a:pt x="65" y="12"/>
                </a:lnTo>
                <a:lnTo>
                  <a:pt x="68" y="15"/>
                </a:lnTo>
                <a:lnTo>
                  <a:pt x="73" y="18"/>
                </a:lnTo>
                <a:lnTo>
                  <a:pt x="73" y="24"/>
                </a:lnTo>
                <a:lnTo>
                  <a:pt x="73" y="27"/>
                </a:lnTo>
                <a:lnTo>
                  <a:pt x="70" y="30"/>
                </a:lnTo>
                <a:lnTo>
                  <a:pt x="70" y="33"/>
                </a:lnTo>
                <a:lnTo>
                  <a:pt x="68" y="33"/>
                </a:lnTo>
                <a:lnTo>
                  <a:pt x="63" y="36"/>
                </a:lnTo>
                <a:lnTo>
                  <a:pt x="60" y="36"/>
                </a:lnTo>
                <a:lnTo>
                  <a:pt x="60" y="36"/>
                </a:lnTo>
                <a:lnTo>
                  <a:pt x="58" y="36"/>
                </a:lnTo>
                <a:lnTo>
                  <a:pt x="53" y="33"/>
                </a:lnTo>
                <a:lnTo>
                  <a:pt x="48" y="30"/>
                </a:lnTo>
                <a:lnTo>
                  <a:pt x="41" y="27"/>
                </a:lnTo>
                <a:lnTo>
                  <a:pt x="34" y="21"/>
                </a:lnTo>
                <a:lnTo>
                  <a:pt x="24" y="15"/>
                </a:lnTo>
                <a:lnTo>
                  <a:pt x="12" y="9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184"/>
          <p:cNvSpPr>
            <a:spLocks/>
          </p:cNvSpPr>
          <p:nvPr/>
        </p:nvSpPr>
        <p:spPr bwMode="auto">
          <a:xfrm>
            <a:off x="8607548" y="4190677"/>
            <a:ext cx="761961" cy="972272"/>
          </a:xfrm>
          <a:custGeom>
            <a:avLst/>
            <a:gdLst>
              <a:gd name="T0" fmla="*/ 19 w 133"/>
              <a:gd name="T1" fmla="*/ 76 h 97"/>
              <a:gd name="T2" fmla="*/ 31 w 133"/>
              <a:gd name="T3" fmla="*/ 68 h 97"/>
              <a:gd name="T4" fmla="*/ 43 w 133"/>
              <a:gd name="T5" fmla="*/ 62 h 97"/>
              <a:gd name="T6" fmla="*/ 50 w 133"/>
              <a:gd name="T7" fmla="*/ 53 h 97"/>
              <a:gd name="T8" fmla="*/ 58 w 133"/>
              <a:gd name="T9" fmla="*/ 47 h 97"/>
              <a:gd name="T10" fmla="*/ 65 w 133"/>
              <a:gd name="T11" fmla="*/ 38 h 97"/>
              <a:gd name="T12" fmla="*/ 72 w 133"/>
              <a:gd name="T13" fmla="*/ 32 h 97"/>
              <a:gd name="T14" fmla="*/ 77 w 133"/>
              <a:gd name="T15" fmla="*/ 26 h 97"/>
              <a:gd name="T16" fmla="*/ 82 w 133"/>
              <a:gd name="T17" fmla="*/ 20 h 97"/>
              <a:gd name="T18" fmla="*/ 87 w 133"/>
              <a:gd name="T19" fmla="*/ 17 h 97"/>
              <a:gd name="T20" fmla="*/ 87 w 133"/>
              <a:gd name="T21" fmla="*/ 12 h 97"/>
              <a:gd name="T22" fmla="*/ 87 w 133"/>
              <a:gd name="T23" fmla="*/ 9 h 97"/>
              <a:gd name="T24" fmla="*/ 87 w 133"/>
              <a:gd name="T25" fmla="*/ 9 h 97"/>
              <a:gd name="T26" fmla="*/ 84 w 133"/>
              <a:gd name="T27" fmla="*/ 6 h 97"/>
              <a:gd name="T28" fmla="*/ 84 w 133"/>
              <a:gd name="T29" fmla="*/ 6 h 97"/>
              <a:gd name="T30" fmla="*/ 84 w 133"/>
              <a:gd name="T31" fmla="*/ 3 h 97"/>
              <a:gd name="T32" fmla="*/ 87 w 133"/>
              <a:gd name="T33" fmla="*/ 0 h 97"/>
              <a:gd name="T34" fmla="*/ 89 w 133"/>
              <a:gd name="T35" fmla="*/ 0 h 97"/>
              <a:gd name="T36" fmla="*/ 94 w 133"/>
              <a:gd name="T37" fmla="*/ 0 h 97"/>
              <a:gd name="T38" fmla="*/ 99 w 133"/>
              <a:gd name="T39" fmla="*/ 0 h 97"/>
              <a:gd name="T40" fmla="*/ 104 w 133"/>
              <a:gd name="T41" fmla="*/ 0 h 97"/>
              <a:gd name="T42" fmla="*/ 111 w 133"/>
              <a:gd name="T43" fmla="*/ 0 h 97"/>
              <a:gd name="T44" fmla="*/ 116 w 133"/>
              <a:gd name="T45" fmla="*/ 3 h 97"/>
              <a:gd name="T46" fmla="*/ 121 w 133"/>
              <a:gd name="T47" fmla="*/ 6 h 97"/>
              <a:gd name="T48" fmla="*/ 125 w 133"/>
              <a:gd name="T49" fmla="*/ 6 h 97"/>
              <a:gd name="T50" fmla="*/ 128 w 133"/>
              <a:gd name="T51" fmla="*/ 9 h 97"/>
              <a:gd name="T52" fmla="*/ 130 w 133"/>
              <a:gd name="T53" fmla="*/ 12 h 97"/>
              <a:gd name="T54" fmla="*/ 133 w 133"/>
              <a:gd name="T55" fmla="*/ 14 h 97"/>
              <a:gd name="T56" fmla="*/ 133 w 133"/>
              <a:gd name="T57" fmla="*/ 17 h 97"/>
              <a:gd name="T58" fmla="*/ 130 w 133"/>
              <a:gd name="T59" fmla="*/ 17 h 97"/>
              <a:gd name="T60" fmla="*/ 130 w 133"/>
              <a:gd name="T61" fmla="*/ 20 h 97"/>
              <a:gd name="T62" fmla="*/ 128 w 133"/>
              <a:gd name="T63" fmla="*/ 23 h 97"/>
              <a:gd name="T64" fmla="*/ 123 w 133"/>
              <a:gd name="T65" fmla="*/ 26 h 97"/>
              <a:gd name="T66" fmla="*/ 121 w 133"/>
              <a:gd name="T67" fmla="*/ 32 h 97"/>
              <a:gd name="T68" fmla="*/ 116 w 133"/>
              <a:gd name="T69" fmla="*/ 35 h 97"/>
              <a:gd name="T70" fmla="*/ 109 w 133"/>
              <a:gd name="T71" fmla="*/ 41 h 97"/>
              <a:gd name="T72" fmla="*/ 104 w 133"/>
              <a:gd name="T73" fmla="*/ 47 h 97"/>
              <a:gd name="T74" fmla="*/ 87 w 133"/>
              <a:gd name="T75" fmla="*/ 59 h 97"/>
              <a:gd name="T76" fmla="*/ 72 w 133"/>
              <a:gd name="T77" fmla="*/ 71 h 97"/>
              <a:gd name="T78" fmla="*/ 55 w 133"/>
              <a:gd name="T79" fmla="*/ 79 h 97"/>
              <a:gd name="T80" fmla="*/ 38 w 133"/>
              <a:gd name="T81" fmla="*/ 85 h 97"/>
              <a:gd name="T82" fmla="*/ 31 w 133"/>
              <a:gd name="T83" fmla="*/ 88 h 97"/>
              <a:gd name="T84" fmla="*/ 21 w 133"/>
              <a:gd name="T85" fmla="*/ 91 h 97"/>
              <a:gd name="T86" fmla="*/ 17 w 133"/>
              <a:gd name="T87" fmla="*/ 94 h 97"/>
              <a:gd name="T88" fmla="*/ 12 w 133"/>
              <a:gd name="T89" fmla="*/ 94 h 97"/>
              <a:gd name="T90" fmla="*/ 7 w 133"/>
              <a:gd name="T91" fmla="*/ 97 h 97"/>
              <a:gd name="T92" fmla="*/ 2 w 133"/>
              <a:gd name="T93" fmla="*/ 97 h 97"/>
              <a:gd name="T94" fmla="*/ 2 w 133"/>
              <a:gd name="T95" fmla="*/ 97 h 97"/>
              <a:gd name="T96" fmla="*/ 0 w 133"/>
              <a:gd name="T97" fmla="*/ 94 h 97"/>
              <a:gd name="T98" fmla="*/ 0 w 133"/>
              <a:gd name="T99" fmla="*/ 94 h 97"/>
              <a:gd name="T100" fmla="*/ 0 w 133"/>
              <a:gd name="T101" fmla="*/ 94 h 97"/>
              <a:gd name="T102" fmla="*/ 2 w 133"/>
              <a:gd name="T103" fmla="*/ 91 h 97"/>
              <a:gd name="T104" fmla="*/ 2 w 133"/>
              <a:gd name="T105" fmla="*/ 88 h 97"/>
              <a:gd name="T106" fmla="*/ 7 w 133"/>
              <a:gd name="T107" fmla="*/ 85 h 97"/>
              <a:gd name="T108" fmla="*/ 9 w 133"/>
              <a:gd name="T109" fmla="*/ 82 h 97"/>
              <a:gd name="T110" fmla="*/ 14 w 133"/>
              <a:gd name="T111" fmla="*/ 79 h 97"/>
              <a:gd name="T112" fmla="*/ 19 w 133"/>
              <a:gd name="T113" fmla="*/ 76 h 97"/>
              <a:gd name="T114" fmla="*/ 19 w 133"/>
              <a:gd name="T115" fmla="*/ 76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3" h="97">
                <a:moveTo>
                  <a:pt x="19" y="76"/>
                </a:moveTo>
                <a:lnTo>
                  <a:pt x="31" y="68"/>
                </a:lnTo>
                <a:lnTo>
                  <a:pt x="43" y="62"/>
                </a:lnTo>
                <a:lnTo>
                  <a:pt x="50" y="53"/>
                </a:lnTo>
                <a:lnTo>
                  <a:pt x="58" y="47"/>
                </a:lnTo>
                <a:lnTo>
                  <a:pt x="65" y="38"/>
                </a:lnTo>
                <a:lnTo>
                  <a:pt x="72" y="32"/>
                </a:lnTo>
                <a:lnTo>
                  <a:pt x="77" y="26"/>
                </a:lnTo>
                <a:lnTo>
                  <a:pt x="82" y="20"/>
                </a:lnTo>
                <a:lnTo>
                  <a:pt x="87" y="17"/>
                </a:lnTo>
                <a:lnTo>
                  <a:pt x="87" y="12"/>
                </a:lnTo>
                <a:lnTo>
                  <a:pt x="87" y="9"/>
                </a:lnTo>
                <a:lnTo>
                  <a:pt x="87" y="9"/>
                </a:lnTo>
                <a:lnTo>
                  <a:pt x="84" y="6"/>
                </a:lnTo>
                <a:lnTo>
                  <a:pt x="84" y="6"/>
                </a:lnTo>
                <a:lnTo>
                  <a:pt x="84" y="3"/>
                </a:lnTo>
                <a:lnTo>
                  <a:pt x="87" y="0"/>
                </a:lnTo>
                <a:lnTo>
                  <a:pt x="89" y="0"/>
                </a:lnTo>
                <a:lnTo>
                  <a:pt x="94" y="0"/>
                </a:lnTo>
                <a:lnTo>
                  <a:pt x="99" y="0"/>
                </a:lnTo>
                <a:lnTo>
                  <a:pt x="104" y="0"/>
                </a:lnTo>
                <a:lnTo>
                  <a:pt x="111" y="0"/>
                </a:lnTo>
                <a:lnTo>
                  <a:pt x="116" y="3"/>
                </a:lnTo>
                <a:lnTo>
                  <a:pt x="121" y="6"/>
                </a:lnTo>
                <a:lnTo>
                  <a:pt x="125" y="6"/>
                </a:lnTo>
                <a:lnTo>
                  <a:pt x="128" y="9"/>
                </a:lnTo>
                <a:lnTo>
                  <a:pt x="130" y="12"/>
                </a:lnTo>
                <a:lnTo>
                  <a:pt x="133" y="14"/>
                </a:lnTo>
                <a:lnTo>
                  <a:pt x="133" y="17"/>
                </a:lnTo>
                <a:lnTo>
                  <a:pt x="130" y="17"/>
                </a:lnTo>
                <a:lnTo>
                  <a:pt x="130" y="20"/>
                </a:lnTo>
                <a:lnTo>
                  <a:pt x="128" y="23"/>
                </a:lnTo>
                <a:lnTo>
                  <a:pt x="123" y="26"/>
                </a:lnTo>
                <a:lnTo>
                  <a:pt x="121" y="32"/>
                </a:lnTo>
                <a:lnTo>
                  <a:pt x="116" y="35"/>
                </a:lnTo>
                <a:lnTo>
                  <a:pt x="109" y="41"/>
                </a:lnTo>
                <a:lnTo>
                  <a:pt x="104" y="47"/>
                </a:lnTo>
                <a:lnTo>
                  <a:pt x="87" y="59"/>
                </a:lnTo>
                <a:lnTo>
                  <a:pt x="72" y="71"/>
                </a:lnTo>
                <a:lnTo>
                  <a:pt x="55" y="79"/>
                </a:lnTo>
                <a:lnTo>
                  <a:pt x="38" y="85"/>
                </a:lnTo>
                <a:lnTo>
                  <a:pt x="31" y="88"/>
                </a:lnTo>
                <a:lnTo>
                  <a:pt x="21" y="91"/>
                </a:lnTo>
                <a:lnTo>
                  <a:pt x="17" y="94"/>
                </a:lnTo>
                <a:lnTo>
                  <a:pt x="12" y="94"/>
                </a:lnTo>
                <a:lnTo>
                  <a:pt x="7" y="97"/>
                </a:lnTo>
                <a:lnTo>
                  <a:pt x="2" y="97"/>
                </a:lnTo>
                <a:lnTo>
                  <a:pt x="2" y="97"/>
                </a:lnTo>
                <a:lnTo>
                  <a:pt x="0" y="94"/>
                </a:lnTo>
                <a:lnTo>
                  <a:pt x="0" y="94"/>
                </a:lnTo>
                <a:lnTo>
                  <a:pt x="0" y="94"/>
                </a:lnTo>
                <a:lnTo>
                  <a:pt x="2" y="91"/>
                </a:lnTo>
                <a:lnTo>
                  <a:pt x="2" y="88"/>
                </a:lnTo>
                <a:lnTo>
                  <a:pt x="7" y="85"/>
                </a:lnTo>
                <a:lnTo>
                  <a:pt x="9" y="82"/>
                </a:lnTo>
                <a:lnTo>
                  <a:pt x="14" y="79"/>
                </a:lnTo>
                <a:lnTo>
                  <a:pt x="19" y="76"/>
                </a:lnTo>
                <a:lnTo>
                  <a:pt x="19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122">
            <a:extLst>
              <a:ext uri="{FF2B5EF4-FFF2-40B4-BE49-F238E27FC236}">
                <a16:creationId xmlns:a16="http://schemas.microsoft.com/office/drawing/2014/main" xmlns="" id="{DB0AB139-D112-4573-ACB4-D60B0C63D6A6}"/>
              </a:ext>
            </a:extLst>
          </p:cNvPr>
          <p:cNvSpPr>
            <a:spLocks/>
          </p:cNvSpPr>
          <p:nvPr/>
        </p:nvSpPr>
        <p:spPr bwMode="auto">
          <a:xfrm>
            <a:off x="1441723" y="1127426"/>
            <a:ext cx="343741" cy="711663"/>
          </a:xfrm>
          <a:custGeom>
            <a:avLst/>
            <a:gdLst>
              <a:gd name="T0" fmla="*/ 7 w 60"/>
              <a:gd name="T1" fmla="*/ 62 h 71"/>
              <a:gd name="T2" fmla="*/ 2 w 60"/>
              <a:gd name="T3" fmla="*/ 59 h 71"/>
              <a:gd name="T4" fmla="*/ 2 w 60"/>
              <a:gd name="T5" fmla="*/ 56 h 71"/>
              <a:gd name="T6" fmla="*/ 0 w 60"/>
              <a:gd name="T7" fmla="*/ 53 h 71"/>
              <a:gd name="T8" fmla="*/ 2 w 60"/>
              <a:gd name="T9" fmla="*/ 50 h 71"/>
              <a:gd name="T10" fmla="*/ 2 w 60"/>
              <a:gd name="T11" fmla="*/ 47 h 71"/>
              <a:gd name="T12" fmla="*/ 4 w 60"/>
              <a:gd name="T13" fmla="*/ 44 h 71"/>
              <a:gd name="T14" fmla="*/ 7 w 60"/>
              <a:gd name="T15" fmla="*/ 41 h 71"/>
              <a:gd name="T16" fmla="*/ 12 w 60"/>
              <a:gd name="T17" fmla="*/ 38 h 71"/>
              <a:gd name="T18" fmla="*/ 17 w 60"/>
              <a:gd name="T19" fmla="*/ 32 h 71"/>
              <a:gd name="T20" fmla="*/ 21 w 60"/>
              <a:gd name="T21" fmla="*/ 24 h 71"/>
              <a:gd name="T22" fmla="*/ 26 w 60"/>
              <a:gd name="T23" fmla="*/ 12 h 71"/>
              <a:gd name="T24" fmla="*/ 31 w 60"/>
              <a:gd name="T25" fmla="*/ 0 h 71"/>
              <a:gd name="T26" fmla="*/ 38 w 60"/>
              <a:gd name="T27" fmla="*/ 0 h 71"/>
              <a:gd name="T28" fmla="*/ 46 w 60"/>
              <a:gd name="T29" fmla="*/ 0 h 71"/>
              <a:gd name="T30" fmla="*/ 48 w 60"/>
              <a:gd name="T31" fmla="*/ 3 h 71"/>
              <a:gd name="T32" fmla="*/ 53 w 60"/>
              <a:gd name="T33" fmla="*/ 3 h 71"/>
              <a:gd name="T34" fmla="*/ 55 w 60"/>
              <a:gd name="T35" fmla="*/ 6 h 71"/>
              <a:gd name="T36" fmla="*/ 55 w 60"/>
              <a:gd name="T37" fmla="*/ 9 h 71"/>
              <a:gd name="T38" fmla="*/ 58 w 60"/>
              <a:gd name="T39" fmla="*/ 15 h 71"/>
              <a:gd name="T40" fmla="*/ 60 w 60"/>
              <a:gd name="T41" fmla="*/ 18 h 71"/>
              <a:gd name="T42" fmla="*/ 60 w 60"/>
              <a:gd name="T43" fmla="*/ 21 h 71"/>
              <a:gd name="T44" fmla="*/ 60 w 60"/>
              <a:gd name="T45" fmla="*/ 27 h 71"/>
              <a:gd name="T46" fmla="*/ 58 w 60"/>
              <a:gd name="T47" fmla="*/ 32 h 71"/>
              <a:gd name="T48" fmla="*/ 55 w 60"/>
              <a:gd name="T49" fmla="*/ 41 h 71"/>
              <a:gd name="T50" fmla="*/ 53 w 60"/>
              <a:gd name="T51" fmla="*/ 47 h 71"/>
              <a:gd name="T52" fmla="*/ 48 w 60"/>
              <a:gd name="T53" fmla="*/ 53 h 71"/>
              <a:gd name="T54" fmla="*/ 43 w 60"/>
              <a:gd name="T55" fmla="*/ 59 h 71"/>
              <a:gd name="T56" fmla="*/ 38 w 60"/>
              <a:gd name="T57" fmla="*/ 62 h 71"/>
              <a:gd name="T58" fmla="*/ 33 w 60"/>
              <a:gd name="T59" fmla="*/ 65 h 71"/>
              <a:gd name="T60" fmla="*/ 29 w 60"/>
              <a:gd name="T61" fmla="*/ 68 h 71"/>
              <a:gd name="T62" fmla="*/ 24 w 60"/>
              <a:gd name="T63" fmla="*/ 71 h 71"/>
              <a:gd name="T64" fmla="*/ 19 w 60"/>
              <a:gd name="T65" fmla="*/ 71 h 71"/>
              <a:gd name="T66" fmla="*/ 17 w 60"/>
              <a:gd name="T67" fmla="*/ 71 h 71"/>
              <a:gd name="T68" fmla="*/ 12 w 60"/>
              <a:gd name="T69" fmla="*/ 68 h 71"/>
              <a:gd name="T70" fmla="*/ 9 w 60"/>
              <a:gd name="T71" fmla="*/ 68 h 71"/>
              <a:gd name="T72" fmla="*/ 7 w 60"/>
              <a:gd name="T73" fmla="*/ 62 h 71"/>
              <a:gd name="T74" fmla="*/ 7 w 60"/>
              <a:gd name="T75" fmla="*/ 62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0" h="71">
                <a:moveTo>
                  <a:pt x="7" y="62"/>
                </a:moveTo>
                <a:lnTo>
                  <a:pt x="2" y="59"/>
                </a:lnTo>
                <a:lnTo>
                  <a:pt x="2" y="56"/>
                </a:lnTo>
                <a:lnTo>
                  <a:pt x="0" y="53"/>
                </a:lnTo>
                <a:lnTo>
                  <a:pt x="2" y="50"/>
                </a:lnTo>
                <a:lnTo>
                  <a:pt x="2" y="47"/>
                </a:lnTo>
                <a:lnTo>
                  <a:pt x="4" y="44"/>
                </a:lnTo>
                <a:lnTo>
                  <a:pt x="7" y="41"/>
                </a:lnTo>
                <a:lnTo>
                  <a:pt x="12" y="38"/>
                </a:lnTo>
                <a:lnTo>
                  <a:pt x="17" y="32"/>
                </a:lnTo>
                <a:lnTo>
                  <a:pt x="21" y="24"/>
                </a:lnTo>
                <a:lnTo>
                  <a:pt x="26" y="12"/>
                </a:lnTo>
                <a:lnTo>
                  <a:pt x="31" y="0"/>
                </a:lnTo>
                <a:lnTo>
                  <a:pt x="38" y="0"/>
                </a:lnTo>
                <a:lnTo>
                  <a:pt x="46" y="0"/>
                </a:lnTo>
                <a:lnTo>
                  <a:pt x="48" y="3"/>
                </a:lnTo>
                <a:lnTo>
                  <a:pt x="53" y="3"/>
                </a:lnTo>
                <a:lnTo>
                  <a:pt x="55" y="6"/>
                </a:lnTo>
                <a:lnTo>
                  <a:pt x="55" y="9"/>
                </a:lnTo>
                <a:lnTo>
                  <a:pt x="58" y="15"/>
                </a:lnTo>
                <a:lnTo>
                  <a:pt x="60" y="18"/>
                </a:lnTo>
                <a:lnTo>
                  <a:pt x="60" y="21"/>
                </a:lnTo>
                <a:lnTo>
                  <a:pt x="60" y="27"/>
                </a:lnTo>
                <a:lnTo>
                  <a:pt x="58" y="32"/>
                </a:lnTo>
                <a:lnTo>
                  <a:pt x="55" y="41"/>
                </a:lnTo>
                <a:lnTo>
                  <a:pt x="53" y="47"/>
                </a:lnTo>
                <a:lnTo>
                  <a:pt x="48" y="53"/>
                </a:lnTo>
                <a:lnTo>
                  <a:pt x="43" y="59"/>
                </a:lnTo>
                <a:lnTo>
                  <a:pt x="38" y="62"/>
                </a:lnTo>
                <a:lnTo>
                  <a:pt x="33" y="65"/>
                </a:lnTo>
                <a:lnTo>
                  <a:pt x="29" y="68"/>
                </a:lnTo>
                <a:lnTo>
                  <a:pt x="24" y="71"/>
                </a:lnTo>
                <a:lnTo>
                  <a:pt x="19" y="71"/>
                </a:lnTo>
                <a:lnTo>
                  <a:pt x="17" y="71"/>
                </a:lnTo>
                <a:lnTo>
                  <a:pt x="12" y="68"/>
                </a:lnTo>
                <a:lnTo>
                  <a:pt x="9" y="68"/>
                </a:lnTo>
                <a:lnTo>
                  <a:pt x="7" y="62"/>
                </a:lnTo>
                <a:lnTo>
                  <a:pt x="7" y="6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123">
            <a:extLst>
              <a:ext uri="{FF2B5EF4-FFF2-40B4-BE49-F238E27FC236}">
                <a16:creationId xmlns:a16="http://schemas.microsoft.com/office/drawing/2014/main" xmlns="" id="{40A5EC31-F74A-43B1-9A6D-4D540A0308DB}"/>
              </a:ext>
            </a:extLst>
          </p:cNvPr>
          <p:cNvSpPr>
            <a:spLocks/>
          </p:cNvSpPr>
          <p:nvPr/>
        </p:nvSpPr>
        <p:spPr bwMode="auto">
          <a:xfrm>
            <a:off x="2203680" y="686397"/>
            <a:ext cx="452594" cy="441029"/>
          </a:xfrm>
          <a:custGeom>
            <a:avLst/>
            <a:gdLst>
              <a:gd name="T0" fmla="*/ 46 w 79"/>
              <a:gd name="T1" fmla="*/ 9 h 44"/>
              <a:gd name="T2" fmla="*/ 53 w 79"/>
              <a:gd name="T3" fmla="*/ 9 h 44"/>
              <a:gd name="T4" fmla="*/ 58 w 79"/>
              <a:gd name="T5" fmla="*/ 12 h 44"/>
              <a:gd name="T6" fmla="*/ 65 w 79"/>
              <a:gd name="T7" fmla="*/ 12 h 44"/>
              <a:gd name="T8" fmla="*/ 67 w 79"/>
              <a:gd name="T9" fmla="*/ 15 h 44"/>
              <a:gd name="T10" fmla="*/ 72 w 79"/>
              <a:gd name="T11" fmla="*/ 15 h 44"/>
              <a:gd name="T12" fmla="*/ 75 w 79"/>
              <a:gd name="T13" fmla="*/ 17 h 44"/>
              <a:gd name="T14" fmla="*/ 77 w 79"/>
              <a:gd name="T15" fmla="*/ 20 h 44"/>
              <a:gd name="T16" fmla="*/ 77 w 79"/>
              <a:gd name="T17" fmla="*/ 20 h 44"/>
              <a:gd name="T18" fmla="*/ 79 w 79"/>
              <a:gd name="T19" fmla="*/ 26 h 44"/>
              <a:gd name="T20" fmla="*/ 79 w 79"/>
              <a:gd name="T21" fmla="*/ 29 h 44"/>
              <a:gd name="T22" fmla="*/ 77 w 79"/>
              <a:gd name="T23" fmla="*/ 32 h 44"/>
              <a:gd name="T24" fmla="*/ 75 w 79"/>
              <a:gd name="T25" fmla="*/ 35 h 44"/>
              <a:gd name="T26" fmla="*/ 72 w 79"/>
              <a:gd name="T27" fmla="*/ 38 h 44"/>
              <a:gd name="T28" fmla="*/ 67 w 79"/>
              <a:gd name="T29" fmla="*/ 41 h 44"/>
              <a:gd name="T30" fmla="*/ 65 w 79"/>
              <a:gd name="T31" fmla="*/ 44 h 44"/>
              <a:gd name="T32" fmla="*/ 60 w 79"/>
              <a:gd name="T33" fmla="*/ 44 h 44"/>
              <a:gd name="T34" fmla="*/ 55 w 79"/>
              <a:gd name="T35" fmla="*/ 41 h 44"/>
              <a:gd name="T36" fmla="*/ 48 w 79"/>
              <a:gd name="T37" fmla="*/ 38 h 44"/>
              <a:gd name="T38" fmla="*/ 38 w 79"/>
              <a:gd name="T39" fmla="*/ 35 h 44"/>
              <a:gd name="T40" fmla="*/ 29 w 79"/>
              <a:gd name="T41" fmla="*/ 26 h 44"/>
              <a:gd name="T42" fmla="*/ 21 w 79"/>
              <a:gd name="T43" fmla="*/ 23 h 44"/>
              <a:gd name="T44" fmla="*/ 17 w 79"/>
              <a:gd name="T45" fmla="*/ 17 h 44"/>
              <a:gd name="T46" fmla="*/ 12 w 79"/>
              <a:gd name="T47" fmla="*/ 15 h 44"/>
              <a:gd name="T48" fmla="*/ 7 w 79"/>
              <a:gd name="T49" fmla="*/ 12 h 44"/>
              <a:gd name="T50" fmla="*/ 4 w 79"/>
              <a:gd name="T51" fmla="*/ 9 h 44"/>
              <a:gd name="T52" fmla="*/ 2 w 79"/>
              <a:gd name="T53" fmla="*/ 6 h 44"/>
              <a:gd name="T54" fmla="*/ 0 w 79"/>
              <a:gd name="T55" fmla="*/ 3 h 44"/>
              <a:gd name="T56" fmla="*/ 0 w 79"/>
              <a:gd name="T57" fmla="*/ 0 h 44"/>
              <a:gd name="T58" fmla="*/ 12 w 79"/>
              <a:gd name="T59" fmla="*/ 0 h 44"/>
              <a:gd name="T60" fmla="*/ 21 w 79"/>
              <a:gd name="T61" fmla="*/ 3 h 44"/>
              <a:gd name="T62" fmla="*/ 33 w 79"/>
              <a:gd name="T63" fmla="*/ 6 h 44"/>
              <a:gd name="T64" fmla="*/ 46 w 79"/>
              <a:gd name="T65" fmla="*/ 9 h 44"/>
              <a:gd name="T66" fmla="*/ 46 w 79"/>
              <a:gd name="T67" fmla="*/ 9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9" h="44">
                <a:moveTo>
                  <a:pt x="46" y="9"/>
                </a:moveTo>
                <a:lnTo>
                  <a:pt x="53" y="9"/>
                </a:lnTo>
                <a:lnTo>
                  <a:pt x="58" y="12"/>
                </a:lnTo>
                <a:lnTo>
                  <a:pt x="65" y="12"/>
                </a:lnTo>
                <a:lnTo>
                  <a:pt x="67" y="15"/>
                </a:lnTo>
                <a:lnTo>
                  <a:pt x="72" y="15"/>
                </a:lnTo>
                <a:lnTo>
                  <a:pt x="75" y="17"/>
                </a:lnTo>
                <a:lnTo>
                  <a:pt x="77" y="20"/>
                </a:lnTo>
                <a:lnTo>
                  <a:pt x="77" y="20"/>
                </a:lnTo>
                <a:lnTo>
                  <a:pt x="79" y="26"/>
                </a:lnTo>
                <a:lnTo>
                  <a:pt x="79" y="29"/>
                </a:lnTo>
                <a:lnTo>
                  <a:pt x="77" y="32"/>
                </a:lnTo>
                <a:lnTo>
                  <a:pt x="75" y="35"/>
                </a:lnTo>
                <a:lnTo>
                  <a:pt x="72" y="38"/>
                </a:lnTo>
                <a:lnTo>
                  <a:pt x="67" y="41"/>
                </a:lnTo>
                <a:lnTo>
                  <a:pt x="65" y="44"/>
                </a:lnTo>
                <a:lnTo>
                  <a:pt x="60" y="44"/>
                </a:lnTo>
                <a:lnTo>
                  <a:pt x="55" y="41"/>
                </a:lnTo>
                <a:lnTo>
                  <a:pt x="48" y="38"/>
                </a:lnTo>
                <a:lnTo>
                  <a:pt x="38" y="35"/>
                </a:lnTo>
                <a:lnTo>
                  <a:pt x="29" y="26"/>
                </a:lnTo>
                <a:lnTo>
                  <a:pt x="21" y="23"/>
                </a:lnTo>
                <a:lnTo>
                  <a:pt x="17" y="17"/>
                </a:lnTo>
                <a:lnTo>
                  <a:pt x="12" y="15"/>
                </a:lnTo>
                <a:lnTo>
                  <a:pt x="7" y="12"/>
                </a:lnTo>
                <a:lnTo>
                  <a:pt x="4" y="9"/>
                </a:lnTo>
                <a:lnTo>
                  <a:pt x="2" y="6"/>
                </a:lnTo>
                <a:lnTo>
                  <a:pt x="0" y="3"/>
                </a:lnTo>
                <a:lnTo>
                  <a:pt x="0" y="0"/>
                </a:lnTo>
                <a:lnTo>
                  <a:pt x="12" y="0"/>
                </a:lnTo>
                <a:lnTo>
                  <a:pt x="21" y="3"/>
                </a:lnTo>
                <a:lnTo>
                  <a:pt x="33" y="6"/>
                </a:lnTo>
                <a:lnTo>
                  <a:pt x="46" y="9"/>
                </a:lnTo>
                <a:lnTo>
                  <a:pt x="46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126">
            <a:extLst>
              <a:ext uri="{FF2B5EF4-FFF2-40B4-BE49-F238E27FC236}">
                <a16:creationId xmlns:a16="http://schemas.microsoft.com/office/drawing/2014/main" xmlns="" id="{C3B2B6C2-86ED-4605-A214-B8F13CAF91CA}"/>
              </a:ext>
            </a:extLst>
          </p:cNvPr>
          <p:cNvSpPr>
            <a:spLocks/>
          </p:cNvSpPr>
          <p:nvPr/>
        </p:nvSpPr>
        <p:spPr bwMode="auto">
          <a:xfrm>
            <a:off x="2060456" y="1688735"/>
            <a:ext cx="1002579" cy="591383"/>
          </a:xfrm>
          <a:custGeom>
            <a:avLst/>
            <a:gdLst>
              <a:gd name="T0" fmla="*/ 109 w 175"/>
              <a:gd name="T1" fmla="*/ 38 h 59"/>
              <a:gd name="T2" fmla="*/ 95 w 175"/>
              <a:gd name="T3" fmla="*/ 41 h 59"/>
              <a:gd name="T4" fmla="*/ 80 w 175"/>
              <a:gd name="T5" fmla="*/ 47 h 59"/>
              <a:gd name="T6" fmla="*/ 66 w 175"/>
              <a:gd name="T7" fmla="*/ 47 h 59"/>
              <a:gd name="T8" fmla="*/ 51 w 175"/>
              <a:gd name="T9" fmla="*/ 50 h 59"/>
              <a:gd name="T10" fmla="*/ 39 w 175"/>
              <a:gd name="T11" fmla="*/ 53 h 59"/>
              <a:gd name="T12" fmla="*/ 27 w 175"/>
              <a:gd name="T13" fmla="*/ 56 h 59"/>
              <a:gd name="T14" fmla="*/ 17 w 175"/>
              <a:gd name="T15" fmla="*/ 56 h 59"/>
              <a:gd name="T16" fmla="*/ 8 w 175"/>
              <a:gd name="T17" fmla="*/ 59 h 59"/>
              <a:gd name="T18" fmla="*/ 0 w 175"/>
              <a:gd name="T19" fmla="*/ 50 h 59"/>
              <a:gd name="T20" fmla="*/ 22 w 175"/>
              <a:gd name="T21" fmla="*/ 44 h 59"/>
              <a:gd name="T22" fmla="*/ 39 w 175"/>
              <a:gd name="T23" fmla="*/ 38 h 59"/>
              <a:gd name="T24" fmla="*/ 56 w 175"/>
              <a:gd name="T25" fmla="*/ 33 h 59"/>
              <a:gd name="T26" fmla="*/ 71 w 175"/>
              <a:gd name="T27" fmla="*/ 30 h 59"/>
              <a:gd name="T28" fmla="*/ 83 w 175"/>
              <a:gd name="T29" fmla="*/ 27 h 59"/>
              <a:gd name="T30" fmla="*/ 92 w 175"/>
              <a:gd name="T31" fmla="*/ 24 h 59"/>
              <a:gd name="T32" fmla="*/ 100 w 175"/>
              <a:gd name="T33" fmla="*/ 21 h 59"/>
              <a:gd name="T34" fmla="*/ 107 w 175"/>
              <a:gd name="T35" fmla="*/ 18 h 59"/>
              <a:gd name="T36" fmla="*/ 112 w 175"/>
              <a:gd name="T37" fmla="*/ 15 h 59"/>
              <a:gd name="T38" fmla="*/ 114 w 175"/>
              <a:gd name="T39" fmla="*/ 15 h 59"/>
              <a:gd name="T40" fmla="*/ 117 w 175"/>
              <a:gd name="T41" fmla="*/ 12 h 59"/>
              <a:gd name="T42" fmla="*/ 119 w 175"/>
              <a:gd name="T43" fmla="*/ 12 h 59"/>
              <a:gd name="T44" fmla="*/ 121 w 175"/>
              <a:gd name="T45" fmla="*/ 9 h 59"/>
              <a:gd name="T46" fmla="*/ 124 w 175"/>
              <a:gd name="T47" fmla="*/ 9 h 59"/>
              <a:gd name="T48" fmla="*/ 124 w 175"/>
              <a:gd name="T49" fmla="*/ 6 h 59"/>
              <a:gd name="T50" fmla="*/ 124 w 175"/>
              <a:gd name="T51" fmla="*/ 6 h 59"/>
              <a:gd name="T52" fmla="*/ 121 w 175"/>
              <a:gd name="T53" fmla="*/ 6 h 59"/>
              <a:gd name="T54" fmla="*/ 121 w 175"/>
              <a:gd name="T55" fmla="*/ 3 h 59"/>
              <a:gd name="T56" fmla="*/ 121 w 175"/>
              <a:gd name="T57" fmla="*/ 0 h 59"/>
              <a:gd name="T58" fmla="*/ 124 w 175"/>
              <a:gd name="T59" fmla="*/ 0 h 59"/>
              <a:gd name="T60" fmla="*/ 129 w 175"/>
              <a:gd name="T61" fmla="*/ 0 h 59"/>
              <a:gd name="T62" fmla="*/ 133 w 175"/>
              <a:gd name="T63" fmla="*/ 0 h 59"/>
              <a:gd name="T64" fmla="*/ 138 w 175"/>
              <a:gd name="T65" fmla="*/ 0 h 59"/>
              <a:gd name="T66" fmla="*/ 146 w 175"/>
              <a:gd name="T67" fmla="*/ 0 h 59"/>
              <a:gd name="T68" fmla="*/ 150 w 175"/>
              <a:gd name="T69" fmla="*/ 3 h 59"/>
              <a:gd name="T70" fmla="*/ 158 w 175"/>
              <a:gd name="T71" fmla="*/ 3 h 59"/>
              <a:gd name="T72" fmla="*/ 162 w 175"/>
              <a:gd name="T73" fmla="*/ 6 h 59"/>
              <a:gd name="T74" fmla="*/ 167 w 175"/>
              <a:gd name="T75" fmla="*/ 9 h 59"/>
              <a:gd name="T76" fmla="*/ 170 w 175"/>
              <a:gd name="T77" fmla="*/ 12 h 59"/>
              <a:gd name="T78" fmla="*/ 175 w 175"/>
              <a:gd name="T79" fmla="*/ 15 h 59"/>
              <a:gd name="T80" fmla="*/ 175 w 175"/>
              <a:gd name="T81" fmla="*/ 18 h 59"/>
              <a:gd name="T82" fmla="*/ 175 w 175"/>
              <a:gd name="T83" fmla="*/ 18 h 59"/>
              <a:gd name="T84" fmla="*/ 172 w 175"/>
              <a:gd name="T85" fmla="*/ 21 h 59"/>
              <a:gd name="T86" fmla="*/ 170 w 175"/>
              <a:gd name="T87" fmla="*/ 21 h 59"/>
              <a:gd name="T88" fmla="*/ 165 w 175"/>
              <a:gd name="T89" fmla="*/ 24 h 59"/>
              <a:gd name="T90" fmla="*/ 158 w 175"/>
              <a:gd name="T91" fmla="*/ 27 h 59"/>
              <a:gd name="T92" fmla="*/ 148 w 175"/>
              <a:gd name="T93" fmla="*/ 30 h 59"/>
              <a:gd name="T94" fmla="*/ 138 w 175"/>
              <a:gd name="T95" fmla="*/ 33 h 59"/>
              <a:gd name="T96" fmla="*/ 124 w 175"/>
              <a:gd name="T97" fmla="*/ 35 h 59"/>
              <a:gd name="T98" fmla="*/ 109 w 175"/>
              <a:gd name="T99" fmla="*/ 38 h 59"/>
              <a:gd name="T100" fmla="*/ 109 w 175"/>
              <a:gd name="T101" fmla="*/ 38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75" h="59">
                <a:moveTo>
                  <a:pt x="109" y="38"/>
                </a:moveTo>
                <a:lnTo>
                  <a:pt x="95" y="41"/>
                </a:lnTo>
                <a:lnTo>
                  <a:pt x="80" y="47"/>
                </a:lnTo>
                <a:lnTo>
                  <a:pt x="66" y="47"/>
                </a:lnTo>
                <a:lnTo>
                  <a:pt x="51" y="50"/>
                </a:lnTo>
                <a:lnTo>
                  <a:pt x="39" y="53"/>
                </a:lnTo>
                <a:lnTo>
                  <a:pt x="27" y="56"/>
                </a:lnTo>
                <a:lnTo>
                  <a:pt x="17" y="56"/>
                </a:lnTo>
                <a:lnTo>
                  <a:pt x="8" y="59"/>
                </a:lnTo>
                <a:lnTo>
                  <a:pt x="0" y="50"/>
                </a:lnTo>
                <a:lnTo>
                  <a:pt x="22" y="44"/>
                </a:lnTo>
                <a:lnTo>
                  <a:pt x="39" y="38"/>
                </a:lnTo>
                <a:lnTo>
                  <a:pt x="56" y="33"/>
                </a:lnTo>
                <a:lnTo>
                  <a:pt x="71" y="30"/>
                </a:lnTo>
                <a:lnTo>
                  <a:pt x="83" y="27"/>
                </a:lnTo>
                <a:lnTo>
                  <a:pt x="92" y="24"/>
                </a:lnTo>
                <a:lnTo>
                  <a:pt x="100" y="21"/>
                </a:lnTo>
                <a:lnTo>
                  <a:pt x="107" y="18"/>
                </a:lnTo>
                <a:lnTo>
                  <a:pt x="112" y="15"/>
                </a:lnTo>
                <a:lnTo>
                  <a:pt x="114" y="15"/>
                </a:lnTo>
                <a:lnTo>
                  <a:pt x="117" y="12"/>
                </a:lnTo>
                <a:lnTo>
                  <a:pt x="119" y="12"/>
                </a:lnTo>
                <a:lnTo>
                  <a:pt x="121" y="9"/>
                </a:lnTo>
                <a:lnTo>
                  <a:pt x="124" y="9"/>
                </a:lnTo>
                <a:lnTo>
                  <a:pt x="124" y="6"/>
                </a:lnTo>
                <a:lnTo>
                  <a:pt x="124" y="6"/>
                </a:lnTo>
                <a:lnTo>
                  <a:pt x="121" y="6"/>
                </a:lnTo>
                <a:lnTo>
                  <a:pt x="121" y="3"/>
                </a:lnTo>
                <a:lnTo>
                  <a:pt x="121" y="0"/>
                </a:lnTo>
                <a:lnTo>
                  <a:pt x="124" y="0"/>
                </a:lnTo>
                <a:lnTo>
                  <a:pt x="129" y="0"/>
                </a:lnTo>
                <a:lnTo>
                  <a:pt x="133" y="0"/>
                </a:lnTo>
                <a:lnTo>
                  <a:pt x="138" y="0"/>
                </a:lnTo>
                <a:lnTo>
                  <a:pt x="146" y="0"/>
                </a:lnTo>
                <a:lnTo>
                  <a:pt x="150" y="3"/>
                </a:lnTo>
                <a:lnTo>
                  <a:pt x="158" y="3"/>
                </a:lnTo>
                <a:lnTo>
                  <a:pt x="162" y="6"/>
                </a:lnTo>
                <a:lnTo>
                  <a:pt x="167" y="9"/>
                </a:lnTo>
                <a:lnTo>
                  <a:pt x="170" y="12"/>
                </a:lnTo>
                <a:lnTo>
                  <a:pt x="175" y="15"/>
                </a:lnTo>
                <a:lnTo>
                  <a:pt x="175" y="18"/>
                </a:lnTo>
                <a:lnTo>
                  <a:pt x="175" y="18"/>
                </a:lnTo>
                <a:lnTo>
                  <a:pt x="172" y="21"/>
                </a:lnTo>
                <a:lnTo>
                  <a:pt x="170" y="21"/>
                </a:lnTo>
                <a:lnTo>
                  <a:pt x="165" y="24"/>
                </a:lnTo>
                <a:lnTo>
                  <a:pt x="158" y="27"/>
                </a:lnTo>
                <a:lnTo>
                  <a:pt x="148" y="30"/>
                </a:lnTo>
                <a:lnTo>
                  <a:pt x="138" y="33"/>
                </a:lnTo>
                <a:lnTo>
                  <a:pt x="124" y="35"/>
                </a:lnTo>
                <a:lnTo>
                  <a:pt x="109" y="38"/>
                </a:lnTo>
                <a:lnTo>
                  <a:pt x="109" y="3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128">
            <a:extLst>
              <a:ext uri="{FF2B5EF4-FFF2-40B4-BE49-F238E27FC236}">
                <a16:creationId xmlns:a16="http://schemas.microsoft.com/office/drawing/2014/main" xmlns="" id="{E4E24B4D-EB9C-4027-ABD1-A02D7770579A}"/>
              </a:ext>
            </a:extLst>
          </p:cNvPr>
          <p:cNvSpPr>
            <a:spLocks/>
          </p:cNvSpPr>
          <p:nvPr/>
        </p:nvSpPr>
        <p:spPr bwMode="auto">
          <a:xfrm>
            <a:off x="5207980" y="945983"/>
            <a:ext cx="252077" cy="591384"/>
          </a:xfrm>
          <a:custGeom>
            <a:avLst/>
            <a:gdLst>
              <a:gd name="T0" fmla="*/ 42 w 44"/>
              <a:gd name="T1" fmla="*/ 3 h 59"/>
              <a:gd name="T2" fmla="*/ 44 w 44"/>
              <a:gd name="T3" fmla="*/ 15 h 59"/>
              <a:gd name="T4" fmla="*/ 44 w 44"/>
              <a:gd name="T5" fmla="*/ 27 h 59"/>
              <a:gd name="T6" fmla="*/ 44 w 44"/>
              <a:gd name="T7" fmla="*/ 36 h 59"/>
              <a:gd name="T8" fmla="*/ 44 w 44"/>
              <a:gd name="T9" fmla="*/ 42 h 59"/>
              <a:gd name="T10" fmla="*/ 44 w 44"/>
              <a:gd name="T11" fmla="*/ 47 h 59"/>
              <a:gd name="T12" fmla="*/ 44 w 44"/>
              <a:gd name="T13" fmla="*/ 53 h 59"/>
              <a:gd name="T14" fmla="*/ 44 w 44"/>
              <a:gd name="T15" fmla="*/ 56 h 59"/>
              <a:gd name="T16" fmla="*/ 44 w 44"/>
              <a:gd name="T17" fmla="*/ 56 h 59"/>
              <a:gd name="T18" fmla="*/ 42 w 44"/>
              <a:gd name="T19" fmla="*/ 59 h 59"/>
              <a:gd name="T20" fmla="*/ 39 w 44"/>
              <a:gd name="T21" fmla="*/ 59 h 59"/>
              <a:gd name="T22" fmla="*/ 34 w 44"/>
              <a:gd name="T23" fmla="*/ 59 h 59"/>
              <a:gd name="T24" fmla="*/ 30 w 44"/>
              <a:gd name="T25" fmla="*/ 59 h 59"/>
              <a:gd name="T26" fmla="*/ 27 w 44"/>
              <a:gd name="T27" fmla="*/ 56 h 59"/>
              <a:gd name="T28" fmla="*/ 25 w 44"/>
              <a:gd name="T29" fmla="*/ 56 h 59"/>
              <a:gd name="T30" fmla="*/ 25 w 44"/>
              <a:gd name="T31" fmla="*/ 53 h 59"/>
              <a:gd name="T32" fmla="*/ 22 w 44"/>
              <a:gd name="T33" fmla="*/ 47 h 59"/>
              <a:gd name="T34" fmla="*/ 20 w 44"/>
              <a:gd name="T35" fmla="*/ 42 h 59"/>
              <a:gd name="T36" fmla="*/ 17 w 44"/>
              <a:gd name="T37" fmla="*/ 33 h 59"/>
              <a:gd name="T38" fmla="*/ 13 w 44"/>
              <a:gd name="T39" fmla="*/ 24 h 59"/>
              <a:gd name="T40" fmla="*/ 10 w 44"/>
              <a:gd name="T41" fmla="*/ 18 h 59"/>
              <a:gd name="T42" fmla="*/ 8 w 44"/>
              <a:gd name="T43" fmla="*/ 12 h 59"/>
              <a:gd name="T44" fmla="*/ 5 w 44"/>
              <a:gd name="T45" fmla="*/ 9 h 59"/>
              <a:gd name="T46" fmla="*/ 3 w 44"/>
              <a:gd name="T47" fmla="*/ 9 h 59"/>
              <a:gd name="T48" fmla="*/ 0 w 44"/>
              <a:gd name="T49" fmla="*/ 6 h 59"/>
              <a:gd name="T50" fmla="*/ 0 w 44"/>
              <a:gd name="T51" fmla="*/ 3 h 59"/>
              <a:gd name="T52" fmla="*/ 0 w 44"/>
              <a:gd name="T53" fmla="*/ 0 h 59"/>
              <a:gd name="T54" fmla="*/ 3 w 44"/>
              <a:gd name="T55" fmla="*/ 0 h 59"/>
              <a:gd name="T56" fmla="*/ 5 w 44"/>
              <a:gd name="T57" fmla="*/ 0 h 59"/>
              <a:gd name="T58" fmla="*/ 8 w 44"/>
              <a:gd name="T59" fmla="*/ 0 h 59"/>
              <a:gd name="T60" fmla="*/ 13 w 44"/>
              <a:gd name="T61" fmla="*/ 0 h 59"/>
              <a:gd name="T62" fmla="*/ 17 w 44"/>
              <a:gd name="T63" fmla="*/ 0 h 59"/>
              <a:gd name="T64" fmla="*/ 25 w 44"/>
              <a:gd name="T65" fmla="*/ 0 h 59"/>
              <a:gd name="T66" fmla="*/ 32 w 44"/>
              <a:gd name="T67" fmla="*/ 0 h 59"/>
              <a:gd name="T68" fmla="*/ 42 w 44"/>
              <a:gd name="T69" fmla="*/ 3 h 59"/>
              <a:gd name="T70" fmla="*/ 42 w 44"/>
              <a:gd name="T71" fmla="*/ 3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4" h="59">
                <a:moveTo>
                  <a:pt x="42" y="3"/>
                </a:moveTo>
                <a:lnTo>
                  <a:pt x="44" y="15"/>
                </a:lnTo>
                <a:lnTo>
                  <a:pt x="44" y="27"/>
                </a:lnTo>
                <a:lnTo>
                  <a:pt x="44" y="36"/>
                </a:lnTo>
                <a:lnTo>
                  <a:pt x="44" y="42"/>
                </a:lnTo>
                <a:lnTo>
                  <a:pt x="44" y="47"/>
                </a:lnTo>
                <a:lnTo>
                  <a:pt x="44" y="53"/>
                </a:lnTo>
                <a:lnTo>
                  <a:pt x="44" y="56"/>
                </a:lnTo>
                <a:lnTo>
                  <a:pt x="44" y="56"/>
                </a:lnTo>
                <a:lnTo>
                  <a:pt x="42" y="59"/>
                </a:lnTo>
                <a:lnTo>
                  <a:pt x="39" y="59"/>
                </a:lnTo>
                <a:lnTo>
                  <a:pt x="34" y="59"/>
                </a:lnTo>
                <a:lnTo>
                  <a:pt x="30" y="59"/>
                </a:lnTo>
                <a:lnTo>
                  <a:pt x="27" y="56"/>
                </a:lnTo>
                <a:lnTo>
                  <a:pt x="25" y="56"/>
                </a:lnTo>
                <a:lnTo>
                  <a:pt x="25" y="53"/>
                </a:lnTo>
                <a:lnTo>
                  <a:pt x="22" y="47"/>
                </a:lnTo>
                <a:lnTo>
                  <a:pt x="20" y="42"/>
                </a:lnTo>
                <a:lnTo>
                  <a:pt x="17" y="33"/>
                </a:lnTo>
                <a:lnTo>
                  <a:pt x="13" y="24"/>
                </a:lnTo>
                <a:lnTo>
                  <a:pt x="10" y="18"/>
                </a:lnTo>
                <a:lnTo>
                  <a:pt x="8" y="12"/>
                </a:lnTo>
                <a:lnTo>
                  <a:pt x="5" y="9"/>
                </a:lnTo>
                <a:lnTo>
                  <a:pt x="3" y="9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3" y="0"/>
                </a:lnTo>
                <a:lnTo>
                  <a:pt x="5" y="0"/>
                </a:lnTo>
                <a:lnTo>
                  <a:pt x="8" y="0"/>
                </a:lnTo>
                <a:lnTo>
                  <a:pt x="13" y="0"/>
                </a:lnTo>
                <a:lnTo>
                  <a:pt x="17" y="0"/>
                </a:lnTo>
                <a:lnTo>
                  <a:pt x="25" y="0"/>
                </a:lnTo>
                <a:lnTo>
                  <a:pt x="32" y="0"/>
                </a:lnTo>
                <a:lnTo>
                  <a:pt x="42" y="3"/>
                </a:lnTo>
                <a:lnTo>
                  <a:pt x="42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130">
            <a:extLst>
              <a:ext uri="{FF2B5EF4-FFF2-40B4-BE49-F238E27FC236}">
                <a16:creationId xmlns:a16="http://schemas.microsoft.com/office/drawing/2014/main" xmlns="" id="{EA223CC6-D776-401A-8A42-D0D5FC5BA1BA}"/>
              </a:ext>
            </a:extLst>
          </p:cNvPr>
          <p:cNvSpPr>
            <a:spLocks/>
          </p:cNvSpPr>
          <p:nvPr/>
        </p:nvSpPr>
        <p:spPr bwMode="auto">
          <a:xfrm>
            <a:off x="5448599" y="1306824"/>
            <a:ext cx="383845" cy="110260"/>
          </a:xfrm>
          <a:custGeom>
            <a:avLst/>
            <a:gdLst>
              <a:gd name="T0" fmla="*/ 67 w 67"/>
              <a:gd name="T1" fmla="*/ 3 h 11"/>
              <a:gd name="T2" fmla="*/ 67 w 67"/>
              <a:gd name="T3" fmla="*/ 3 h 11"/>
              <a:gd name="T4" fmla="*/ 67 w 67"/>
              <a:gd name="T5" fmla="*/ 3 h 11"/>
              <a:gd name="T6" fmla="*/ 65 w 67"/>
              <a:gd name="T7" fmla="*/ 3 h 11"/>
              <a:gd name="T8" fmla="*/ 62 w 67"/>
              <a:gd name="T9" fmla="*/ 3 h 11"/>
              <a:gd name="T10" fmla="*/ 60 w 67"/>
              <a:gd name="T11" fmla="*/ 6 h 11"/>
              <a:gd name="T12" fmla="*/ 58 w 67"/>
              <a:gd name="T13" fmla="*/ 6 h 11"/>
              <a:gd name="T14" fmla="*/ 50 w 67"/>
              <a:gd name="T15" fmla="*/ 6 h 11"/>
              <a:gd name="T16" fmla="*/ 46 w 67"/>
              <a:gd name="T17" fmla="*/ 6 h 11"/>
              <a:gd name="T18" fmla="*/ 36 w 67"/>
              <a:gd name="T19" fmla="*/ 6 h 11"/>
              <a:gd name="T20" fmla="*/ 26 w 67"/>
              <a:gd name="T21" fmla="*/ 9 h 11"/>
              <a:gd name="T22" fmla="*/ 14 w 67"/>
              <a:gd name="T23" fmla="*/ 9 h 11"/>
              <a:gd name="T24" fmla="*/ 0 w 67"/>
              <a:gd name="T25" fmla="*/ 11 h 11"/>
              <a:gd name="T26" fmla="*/ 0 w 67"/>
              <a:gd name="T27" fmla="*/ 9 h 11"/>
              <a:gd name="T28" fmla="*/ 12 w 67"/>
              <a:gd name="T29" fmla="*/ 9 h 11"/>
              <a:gd name="T30" fmla="*/ 24 w 67"/>
              <a:gd name="T31" fmla="*/ 6 h 11"/>
              <a:gd name="T32" fmla="*/ 33 w 67"/>
              <a:gd name="T33" fmla="*/ 6 h 11"/>
              <a:gd name="T34" fmla="*/ 41 w 67"/>
              <a:gd name="T35" fmla="*/ 3 h 11"/>
              <a:gd name="T36" fmla="*/ 48 w 67"/>
              <a:gd name="T37" fmla="*/ 3 h 11"/>
              <a:gd name="T38" fmla="*/ 53 w 67"/>
              <a:gd name="T39" fmla="*/ 3 h 11"/>
              <a:gd name="T40" fmla="*/ 58 w 67"/>
              <a:gd name="T41" fmla="*/ 0 h 11"/>
              <a:gd name="T42" fmla="*/ 60 w 67"/>
              <a:gd name="T43" fmla="*/ 0 h 11"/>
              <a:gd name="T44" fmla="*/ 65 w 67"/>
              <a:gd name="T45" fmla="*/ 3 h 11"/>
              <a:gd name="T46" fmla="*/ 67 w 67"/>
              <a:gd name="T47" fmla="*/ 3 h 11"/>
              <a:gd name="T48" fmla="*/ 67 w 67"/>
              <a:gd name="T49" fmla="*/ 3 h 11"/>
              <a:gd name="T50" fmla="*/ 67 w 67"/>
              <a:gd name="T51" fmla="*/ 3 h 11"/>
              <a:gd name="T52" fmla="*/ 67 w 67"/>
              <a:gd name="T53" fmla="*/ 3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" h="11">
                <a:moveTo>
                  <a:pt x="67" y="3"/>
                </a:moveTo>
                <a:lnTo>
                  <a:pt x="67" y="3"/>
                </a:lnTo>
                <a:lnTo>
                  <a:pt x="67" y="3"/>
                </a:lnTo>
                <a:lnTo>
                  <a:pt x="65" y="3"/>
                </a:lnTo>
                <a:lnTo>
                  <a:pt x="62" y="3"/>
                </a:lnTo>
                <a:lnTo>
                  <a:pt x="60" y="6"/>
                </a:lnTo>
                <a:lnTo>
                  <a:pt x="58" y="6"/>
                </a:lnTo>
                <a:lnTo>
                  <a:pt x="50" y="6"/>
                </a:lnTo>
                <a:lnTo>
                  <a:pt x="46" y="6"/>
                </a:lnTo>
                <a:lnTo>
                  <a:pt x="36" y="6"/>
                </a:lnTo>
                <a:lnTo>
                  <a:pt x="26" y="9"/>
                </a:lnTo>
                <a:lnTo>
                  <a:pt x="14" y="9"/>
                </a:lnTo>
                <a:lnTo>
                  <a:pt x="0" y="11"/>
                </a:lnTo>
                <a:lnTo>
                  <a:pt x="0" y="9"/>
                </a:lnTo>
                <a:lnTo>
                  <a:pt x="12" y="9"/>
                </a:lnTo>
                <a:lnTo>
                  <a:pt x="24" y="6"/>
                </a:lnTo>
                <a:lnTo>
                  <a:pt x="33" y="6"/>
                </a:lnTo>
                <a:lnTo>
                  <a:pt x="41" y="3"/>
                </a:lnTo>
                <a:lnTo>
                  <a:pt x="48" y="3"/>
                </a:lnTo>
                <a:lnTo>
                  <a:pt x="53" y="3"/>
                </a:lnTo>
                <a:lnTo>
                  <a:pt x="58" y="0"/>
                </a:lnTo>
                <a:lnTo>
                  <a:pt x="60" y="0"/>
                </a:lnTo>
                <a:lnTo>
                  <a:pt x="65" y="3"/>
                </a:lnTo>
                <a:lnTo>
                  <a:pt x="67" y="3"/>
                </a:lnTo>
                <a:lnTo>
                  <a:pt x="67" y="3"/>
                </a:lnTo>
                <a:lnTo>
                  <a:pt x="67" y="3"/>
                </a:lnTo>
                <a:lnTo>
                  <a:pt x="67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131">
            <a:extLst>
              <a:ext uri="{FF2B5EF4-FFF2-40B4-BE49-F238E27FC236}">
                <a16:creationId xmlns:a16="http://schemas.microsoft.com/office/drawing/2014/main" xmlns="" id="{C8C8568B-8936-45BB-B16F-3288F8128A08}"/>
              </a:ext>
            </a:extLst>
          </p:cNvPr>
          <p:cNvSpPr>
            <a:spLocks/>
          </p:cNvSpPr>
          <p:nvPr/>
        </p:nvSpPr>
        <p:spPr bwMode="auto">
          <a:xfrm>
            <a:off x="6153269" y="715442"/>
            <a:ext cx="246349" cy="882059"/>
          </a:xfrm>
          <a:custGeom>
            <a:avLst/>
            <a:gdLst>
              <a:gd name="T0" fmla="*/ 5 w 43"/>
              <a:gd name="T1" fmla="*/ 11 h 88"/>
              <a:gd name="T2" fmla="*/ 0 w 43"/>
              <a:gd name="T3" fmla="*/ 9 h 88"/>
              <a:gd name="T4" fmla="*/ 0 w 43"/>
              <a:gd name="T5" fmla="*/ 6 h 88"/>
              <a:gd name="T6" fmla="*/ 0 w 43"/>
              <a:gd name="T7" fmla="*/ 3 h 88"/>
              <a:gd name="T8" fmla="*/ 5 w 43"/>
              <a:gd name="T9" fmla="*/ 0 h 88"/>
              <a:gd name="T10" fmla="*/ 7 w 43"/>
              <a:gd name="T11" fmla="*/ 0 h 88"/>
              <a:gd name="T12" fmla="*/ 10 w 43"/>
              <a:gd name="T13" fmla="*/ 0 h 88"/>
              <a:gd name="T14" fmla="*/ 12 w 43"/>
              <a:gd name="T15" fmla="*/ 0 h 88"/>
              <a:gd name="T16" fmla="*/ 17 w 43"/>
              <a:gd name="T17" fmla="*/ 0 h 88"/>
              <a:gd name="T18" fmla="*/ 22 w 43"/>
              <a:gd name="T19" fmla="*/ 0 h 88"/>
              <a:gd name="T20" fmla="*/ 27 w 43"/>
              <a:gd name="T21" fmla="*/ 0 h 88"/>
              <a:gd name="T22" fmla="*/ 34 w 43"/>
              <a:gd name="T23" fmla="*/ 3 h 88"/>
              <a:gd name="T24" fmla="*/ 41 w 43"/>
              <a:gd name="T25" fmla="*/ 3 h 88"/>
              <a:gd name="T26" fmla="*/ 41 w 43"/>
              <a:gd name="T27" fmla="*/ 23 h 88"/>
              <a:gd name="T28" fmla="*/ 43 w 43"/>
              <a:gd name="T29" fmla="*/ 38 h 88"/>
              <a:gd name="T30" fmla="*/ 43 w 43"/>
              <a:gd name="T31" fmla="*/ 53 h 88"/>
              <a:gd name="T32" fmla="*/ 43 w 43"/>
              <a:gd name="T33" fmla="*/ 65 h 88"/>
              <a:gd name="T34" fmla="*/ 41 w 43"/>
              <a:gd name="T35" fmla="*/ 76 h 88"/>
              <a:gd name="T36" fmla="*/ 41 w 43"/>
              <a:gd name="T37" fmla="*/ 82 h 88"/>
              <a:gd name="T38" fmla="*/ 39 w 43"/>
              <a:gd name="T39" fmla="*/ 85 h 88"/>
              <a:gd name="T40" fmla="*/ 36 w 43"/>
              <a:gd name="T41" fmla="*/ 88 h 88"/>
              <a:gd name="T42" fmla="*/ 34 w 43"/>
              <a:gd name="T43" fmla="*/ 88 h 88"/>
              <a:gd name="T44" fmla="*/ 29 w 43"/>
              <a:gd name="T45" fmla="*/ 88 h 88"/>
              <a:gd name="T46" fmla="*/ 22 w 43"/>
              <a:gd name="T47" fmla="*/ 85 h 88"/>
              <a:gd name="T48" fmla="*/ 19 w 43"/>
              <a:gd name="T49" fmla="*/ 85 h 88"/>
              <a:gd name="T50" fmla="*/ 17 w 43"/>
              <a:gd name="T51" fmla="*/ 82 h 88"/>
              <a:gd name="T52" fmla="*/ 14 w 43"/>
              <a:gd name="T53" fmla="*/ 76 h 88"/>
              <a:gd name="T54" fmla="*/ 14 w 43"/>
              <a:gd name="T55" fmla="*/ 73 h 88"/>
              <a:gd name="T56" fmla="*/ 14 w 43"/>
              <a:gd name="T57" fmla="*/ 68 h 88"/>
              <a:gd name="T58" fmla="*/ 14 w 43"/>
              <a:gd name="T59" fmla="*/ 59 h 88"/>
              <a:gd name="T60" fmla="*/ 14 w 43"/>
              <a:gd name="T61" fmla="*/ 50 h 88"/>
              <a:gd name="T62" fmla="*/ 14 w 43"/>
              <a:gd name="T63" fmla="*/ 41 h 88"/>
              <a:gd name="T64" fmla="*/ 12 w 43"/>
              <a:gd name="T65" fmla="*/ 29 h 88"/>
              <a:gd name="T66" fmla="*/ 10 w 43"/>
              <a:gd name="T67" fmla="*/ 23 h 88"/>
              <a:gd name="T68" fmla="*/ 7 w 43"/>
              <a:gd name="T69" fmla="*/ 14 h 88"/>
              <a:gd name="T70" fmla="*/ 5 w 43"/>
              <a:gd name="T71" fmla="*/ 11 h 88"/>
              <a:gd name="T72" fmla="*/ 5 w 43"/>
              <a:gd name="T73" fmla="*/ 11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3" h="88">
                <a:moveTo>
                  <a:pt x="5" y="11"/>
                </a:move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5" y="0"/>
                </a:lnTo>
                <a:lnTo>
                  <a:pt x="7" y="0"/>
                </a:lnTo>
                <a:lnTo>
                  <a:pt x="10" y="0"/>
                </a:lnTo>
                <a:lnTo>
                  <a:pt x="12" y="0"/>
                </a:lnTo>
                <a:lnTo>
                  <a:pt x="17" y="0"/>
                </a:lnTo>
                <a:lnTo>
                  <a:pt x="22" y="0"/>
                </a:lnTo>
                <a:lnTo>
                  <a:pt x="27" y="0"/>
                </a:lnTo>
                <a:lnTo>
                  <a:pt x="34" y="3"/>
                </a:lnTo>
                <a:lnTo>
                  <a:pt x="41" y="3"/>
                </a:lnTo>
                <a:lnTo>
                  <a:pt x="41" y="23"/>
                </a:lnTo>
                <a:lnTo>
                  <a:pt x="43" y="38"/>
                </a:lnTo>
                <a:lnTo>
                  <a:pt x="43" y="53"/>
                </a:lnTo>
                <a:lnTo>
                  <a:pt x="43" y="65"/>
                </a:lnTo>
                <a:lnTo>
                  <a:pt x="41" y="76"/>
                </a:lnTo>
                <a:lnTo>
                  <a:pt x="41" y="82"/>
                </a:lnTo>
                <a:lnTo>
                  <a:pt x="39" y="85"/>
                </a:lnTo>
                <a:lnTo>
                  <a:pt x="36" y="88"/>
                </a:lnTo>
                <a:lnTo>
                  <a:pt x="34" y="88"/>
                </a:lnTo>
                <a:lnTo>
                  <a:pt x="29" y="88"/>
                </a:lnTo>
                <a:lnTo>
                  <a:pt x="22" y="85"/>
                </a:lnTo>
                <a:lnTo>
                  <a:pt x="19" y="85"/>
                </a:lnTo>
                <a:lnTo>
                  <a:pt x="17" y="82"/>
                </a:lnTo>
                <a:lnTo>
                  <a:pt x="14" y="76"/>
                </a:lnTo>
                <a:lnTo>
                  <a:pt x="14" y="73"/>
                </a:lnTo>
                <a:lnTo>
                  <a:pt x="14" y="68"/>
                </a:lnTo>
                <a:lnTo>
                  <a:pt x="14" y="59"/>
                </a:lnTo>
                <a:lnTo>
                  <a:pt x="14" y="50"/>
                </a:lnTo>
                <a:lnTo>
                  <a:pt x="14" y="41"/>
                </a:lnTo>
                <a:lnTo>
                  <a:pt x="12" y="29"/>
                </a:lnTo>
                <a:lnTo>
                  <a:pt x="10" y="23"/>
                </a:lnTo>
                <a:lnTo>
                  <a:pt x="7" y="14"/>
                </a:lnTo>
                <a:lnTo>
                  <a:pt x="5" y="11"/>
                </a:lnTo>
                <a:lnTo>
                  <a:pt x="5" y="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132">
            <a:extLst>
              <a:ext uri="{FF2B5EF4-FFF2-40B4-BE49-F238E27FC236}">
                <a16:creationId xmlns:a16="http://schemas.microsoft.com/office/drawing/2014/main" xmlns="" id="{6B222D4C-B6A7-4AE6-9ABC-1E00D826BDD9}"/>
              </a:ext>
            </a:extLst>
          </p:cNvPr>
          <p:cNvSpPr>
            <a:spLocks/>
          </p:cNvSpPr>
          <p:nvPr/>
        </p:nvSpPr>
        <p:spPr bwMode="auto">
          <a:xfrm>
            <a:off x="6279307" y="1036190"/>
            <a:ext cx="343741" cy="210495"/>
          </a:xfrm>
          <a:custGeom>
            <a:avLst/>
            <a:gdLst>
              <a:gd name="T0" fmla="*/ 53 w 60"/>
              <a:gd name="T1" fmla="*/ 3 h 21"/>
              <a:gd name="T2" fmla="*/ 55 w 60"/>
              <a:gd name="T3" fmla="*/ 3 h 21"/>
              <a:gd name="T4" fmla="*/ 58 w 60"/>
              <a:gd name="T5" fmla="*/ 6 h 21"/>
              <a:gd name="T6" fmla="*/ 60 w 60"/>
              <a:gd name="T7" fmla="*/ 6 h 21"/>
              <a:gd name="T8" fmla="*/ 60 w 60"/>
              <a:gd name="T9" fmla="*/ 9 h 21"/>
              <a:gd name="T10" fmla="*/ 60 w 60"/>
              <a:gd name="T11" fmla="*/ 12 h 21"/>
              <a:gd name="T12" fmla="*/ 58 w 60"/>
              <a:gd name="T13" fmla="*/ 15 h 21"/>
              <a:gd name="T14" fmla="*/ 55 w 60"/>
              <a:gd name="T15" fmla="*/ 15 h 21"/>
              <a:gd name="T16" fmla="*/ 48 w 60"/>
              <a:gd name="T17" fmla="*/ 18 h 21"/>
              <a:gd name="T18" fmla="*/ 46 w 60"/>
              <a:gd name="T19" fmla="*/ 18 h 21"/>
              <a:gd name="T20" fmla="*/ 41 w 60"/>
              <a:gd name="T21" fmla="*/ 18 h 21"/>
              <a:gd name="T22" fmla="*/ 36 w 60"/>
              <a:gd name="T23" fmla="*/ 18 h 21"/>
              <a:gd name="T24" fmla="*/ 29 w 60"/>
              <a:gd name="T25" fmla="*/ 21 h 21"/>
              <a:gd name="T26" fmla="*/ 21 w 60"/>
              <a:gd name="T27" fmla="*/ 21 h 21"/>
              <a:gd name="T28" fmla="*/ 14 w 60"/>
              <a:gd name="T29" fmla="*/ 21 h 21"/>
              <a:gd name="T30" fmla="*/ 7 w 60"/>
              <a:gd name="T31" fmla="*/ 21 h 21"/>
              <a:gd name="T32" fmla="*/ 0 w 60"/>
              <a:gd name="T33" fmla="*/ 21 h 21"/>
              <a:gd name="T34" fmla="*/ 0 w 60"/>
              <a:gd name="T35" fmla="*/ 6 h 21"/>
              <a:gd name="T36" fmla="*/ 9 w 60"/>
              <a:gd name="T37" fmla="*/ 6 h 21"/>
              <a:gd name="T38" fmla="*/ 19 w 60"/>
              <a:gd name="T39" fmla="*/ 6 h 21"/>
              <a:gd name="T40" fmla="*/ 26 w 60"/>
              <a:gd name="T41" fmla="*/ 3 h 21"/>
              <a:gd name="T42" fmla="*/ 31 w 60"/>
              <a:gd name="T43" fmla="*/ 3 h 21"/>
              <a:gd name="T44" fmla="*/ 36 w 60"/>
              <a:gd name="T45" fmla="*/ 0 h 21"/>
              <a:gd name="T46" fmla="*/ 41 w 60"/>
              <a:gd name="T47" fmla="*/ 0 h 21"/>
              <a:gd name="T48" fmla="*/ 46 w 60"/>
              <a:gd name="T49" fmla="*/ 0 h 21"/>
              <a:gd name="T50" fmla="*/ 53 w 60"/>
              <a:gd name="T51" fmla="*/ 3 h 21"/>
              <a:gd name="T52" fmla="*/ 53 w 60"/>
              <a:gd name="T53" fmla="*/ 3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0" h="21">
                <a:moveTo>
                  <a:pt x="53" y="3"/>
                </a:moveTo>
                <a:lnTo>
                  <a:pt x="55" y="3"/>
                </a:lnTo>
                <a:lnTo>
                  <a:pt x="58" y="6"/>
                </a:lnTo>
                <a:lnTo>
                  <a:pt x="60" y="6"/>
                </a:lnTo>
                <a:lnTo>
                  <a:pt x="60" y="9"/>
                </a:lnTo>
                <a:lnTo>
                  <a:pt x="60" y="12"/>
                </a:lnTo>
                <a:lnTo>
                  <a:pt x="58" y="15"/>
                </a:lnTo>
                <a:lnTo>
                  <a:pt x="55" y="15"/>
                </a:lnTo>
                <a:lnTo>
                  <a:pt x="48" y="18"/>
                </a:lnTo>
                <a:lnTo>
                  <a:pt x="46" y="18"/>
                </a:lnTo>
                <a:lnTo>
                  <a:pt x="41" y="18"/>
                </a:lnTo>
                <a:lnTo>
                  <a:pt x="36" y="18"/>
                </a:lnTo>
                <a:lnTo>
                  <a:pt x="29" y="21"/>
                </a:lnTo>
                <a:lnTo>
                  <a:pt x="21" y="21"/>
                </a:lnTo>
                <a:lnTo>
                  <a:pt x="14" y="21"/>
                </a:lnTo>
                <a:lnTo>
                  <a:pt x="7" y="21"/>
                </a:lnTo>
                <a:lnTo>
                  <a:pt x="0" y="21"/>
                </a:lnTo>
                <a:lnTo>
                  <a:pt x="0" y="6"/>
                </a:lnTo>
                <a:lnTo>
                  <a:pt x="9" y="6"/>
                </a:lnTo>
                <a:lnTo>
                  <a:pt x="19" y="6"/>
                </a:lnTo>
                <a:lnTo>
                  <a:pt x="26" y="3"/>
                </a:lnTo>
                <a:lnTo>
                  <a:pt x="31" y="3"/>
                </a:lnTo>
                <a:lnTo>
                  <a:pt x="36" y="0"/>
                </a:lnTo>
                <a:lnTo>
                  <a:pt x="41" y="0"/>
                </a:lnTo>
                <a:lnTo>
                  <a:pt x="46" y="0"/>
                </a:lnTo>
                <a:lnTo>
                  <a:pt x="53" y="3"/>
                </a:lnTo>
                <a:lnTo>
                  <a:pt x="53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133">
            <a:extLst>
              <a:ext uri="{FF2B5EF4-FFF2-40B4-BE49-F238E27FC236}">
                <a16:creationId xmlns:a16="http://schemas.microsoft.com/office/drawing/2014/main" xmlns="" id="{38971535-0A45-40F7-A3FE-A53AAC205585}"/>
              </a:ext>
            </a:extLst>
          </p:cNvPr>
          <p:cNvSpPr>
            <a:spLocks/>
          </p:cNvSpPr>
          <p:nvPr/>
        </p:nvSpPr>
        <p:spPr bwMode="auto">
          <a:xfrm>
            <a:off x="6359513" y="1447151"/>
            <a:ext cx="320825" cy="60141"/>
          </a:xfrm>
          <a:custGeom>
            <a:avLst/>
            <a:gdLst>
              <a:gd name="T0" fmla="*/ 56 w 56"/>
              <a:gd name="T1" fmla="*/ 3 h 6"/>
              <a:gd name="T2" fmla="*/ 46 w 56"/>
              <a:gd name="T3" fmla="*/ 3 h 6"/>
              <a:gd name="T4" fmla="*/ 39 w 56"/>
              <a:gd name="T5" fmla="*/ 3 h 6"/>
              <a:gd name="T6" fmla="*/ 32 w 56"/>
              <a:gd name="T7" fmla="*/ 3 h 6"/>
              <a:gd name="T8" fmla="*/ 24 w 56"/>
              <a:gd name="T9" fmla="*/ 3 h 6"/>
              <a:gd name="T10" fmla="*/ 17 w 56"/>
              <a:gd name="T11" fmla="*/ 3 h 6"/>
              <a:gd name="T12" fmla="*/ 10 w 56"/>
              <a:gd name="T13" fmla="*/ 6 h 6"/>
              <a:gd name="T14" fmla="*/ 5 w 56"/>
              <a:gd name="T15" fmla="*/ 6 h 6"/>
              <a:gd name="T16" fmla="*/ 0 w 56"/>
              <a:gd name="T17" fmla="*/ 6 h 6"/>
              <a:gd name="T18" fmla="*/ 0 w 56"/>
              <a:gd name="T19" fmla="*/ 3 h 6"/>
              <a:gd name="T20" fmla="*/ 56 w 56"/>
              <a:gd name="T21" fmla="*/ 0 h 6"/>
              <a:gd name="T22" fmla="*/ 56 w 56"/>
              <a:gd name="T23" fmla="*/ 3 h 6"/>
              <a:gd name="T24" fmla="*/ 56 w 56"/>
              <a:gd name="T25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6" h="6">
                <a:moveTo>
                  <a:pt x="56" y="3"/>
                </a:moveTo>
                <a:lnTo>
                  <a:pt x="46" y="3"/>
                </a:lnTo>
                <a:lnTo>
                  <a:pt x="39" y="3"/>
                </a:lnTo>
                <a:lnTo>
                  <a:pt x="32" y="3"/>
                </a:lnTo>
                <a:lnTo>
                  <a:pt x="24" y="3"/>
                </a:lnTo>
                <a:lnTo>
                  <a:pt x="17" y="3"/>
                </a:lnTo>
                <a:lnTo>
                  <a:pt x="10" y="6"/>
                </a:lnTo>
                <a:lnTo>
                  <a:pt x="5" y="6"/>
                </a:lnTo>
                <a:lnTo>
                  <a:pt x="0" y="6"/>
                </a:lnTo>
                <a:lnTo>
                  <a:pt x="0" y="3"/>
                </a:lnTo>
                <a:lnTo>
                  <a:pt x="56" y="0"/>
                </a:lnTo>
                <a:lnTo>
                  <a:pt x="56" y="3"/>
                </a:lnTo>
                <a:lnTo>
                  <a:pt x="56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135">
            <a:extLst>
              <a:ext uri="{FF2B5EF4-FFF2-40B4-BE49-F238E27FC236}">
                <a16:creationId xmlns:a16="http://schemas.microsoft.com/office/drawing/2014/main" xmlns="" id="{16146930-68BB-4E81-B6DD-E9EC75341FD5}"/>
              </a:ext>
            </a:extLst>
          </p:cNvPr>
          <p:cNvSpPr>
            <a:spLocks/>
          </p:cNvSpPr>
          <p:nvPr/>
        </p:nvSpPr>
        <p:spPr bwMode="auto">
          <a:xfrm>
            <a:off x="5780881" y="1807994"/>
            <a:ext cx="1048411" cy="1092552"/>
          </a:xfrm>
          <a:custGeom>
            <a:avLst/>
            <a:gdLst>
              <a:gd name="T0" fmla="*/ 2 w 183"/>
              <a:gd name="T1" fmla="*/ 109 h 109"/>
              <a:gd name="T2" fmla="*/ 0 w 183"/>
              <a:gd name="T3" fmla="*/ 106 h 109"/>
              <a:gd name="T4" fmla="*/ 2 w 183"/>
              <a:gd name="T5" fmla="*/ 106 h 109"/>
              <a:gd name="T6" fmla="*/ 4 w 183"/>
              <a:gd name="T7" fmla="*/ 103 h 109"/>
              <a:gd name="T8" fmla="*/ 7 w 183"/>
              <a:gd name="T9" fmla="*/ 103 h 109"/>
              <a:gd name="T10" fmla="*/ 9 w 183"/>
              <a:gd name="T11" fmla="*/ 100 h 109"/>
              <a:gd name="T12" fmla="*/ 14 w 183"/>
              <a:gd name="T13" fmla="*/ 97 h 109"/>
              <a:gd name="T14" fmla="*/ 21 w 183"/>
              <a:gd name="T15" fmla="*/ 97 h 109"/>
              <a:gd name="T16" fmla="*/ 26 w 183"/>
              <a:gd name="T17" fmla="*/ 94 h 109"/>
              <a:gd name="T18" fmla="*/ 41 w 183"/>
              <a:gd name="T19" fmla="*/ 88 h 109"/>
              <a:gd name="T20" fmla="*/ 55 w 183"/>
              <a:gd name="T21" fmla="*/ 82 h 109"/>
              <a:gd name="T22" fmla="*/ 70 w 183"/>
              <a:gd name="T23" fmla="*/ 74 h 109"/>
              <a:gd name="T24" fmla="*/ 87 w 183"/>
              <a:gd name="T25" fmla="*/ 65 h 109"/>
              <a:gd name="T26" fmla="*/ 99 w 183"/>
              <a:gd name="T27" fmla="*/ 56 h 109"/>
              <a:gd name="T28" fmla="*/ 111 w 183"/>
              <a:gd name="T29" fmla="*/ 47 h 109"/>
              <a:gd name="T30" fmla="*/ 123 w 183"/>
              <a:gd name="T31" fmla="*/ 38 h 109"/>
              <a:gd name="T32" fmla="*/ 133 w 183"/>
              <a:gd name="T33" fmla="*/ 29 h 109"/>
              <a:gd name="T34" fmla="*/ 140 w 183"/>
              <a:gd name="T35" fmla="*/ 23 h 109"/>
              <a:gd name="T36" fmla="*/ 145 w 183"/>
              <a:gd name="T37" fmla="*/ 15 h 109"/>
              <a:gd name="T38" fmla="*/ 145 w 183"/>
              <a:gd name="T39" fmla="*/ 12 h 109"/>
              <a:gd name="T40" fmla="*/ 147 w 183"/>
              <a:gd name="T41" fmla="*/ 9 h 109"/>
              <a:gd name="T42" fmla="*/ 147 w 183"/>
              <a:gd name="T43" fmla="*/ 9 h 109"/>
              <a:gd name="T44" fmla="*/ 147 w 183"/>
              <a:gd name="T45" fmla="*/ 6 h 109"/>
              <a:gd name="T46" fmla="*/ 145 w 183"/>
              <a:gd name="T47" fmla="*/ 3 h 109"/>
              <a:gd name="T48" fmla="*/ 147 w 183"/>
              <a:gd name="T49" fmla="*/ 3 h 109"/>
              <a:gd name="T50" fmla="*/ 147 w 183"/>
              <a:gd name="T51" fmla="*/ 0 h 109"/>
              <a:gd name="T52" fmla="*/ 152 w 183"/>
              <a:gd name="T53" fmla="*/ 0 h 109"/>
              <a:gd name="T54" fmla="*/ 157 w 183"/>
              <a:gd name="T55" fmla="*/ 0 h 109"/>
              <a:gd name="T56" fmla="*/ 162 w 183"/>
              <a:gd name="T57" fmla="*/ 0 h 109"/>
              <a:gd name="T58" fmla="*/ 167 w 183"/>
              <a:gd name="T59" fmla="*/ 3 h 109"/>
              <a:gd name="T60" fmla="*/ 171 w 183"/>
              <a:gd name="T61" fmla="*/ 6 h 109"/>
              <a:gd name="T62" fmla="*/ 176 w 183"/>
              <a:gd name="T63" fmla="*/ 9 h 109"/>
              <a:gd name="T64" fmla="*/ 181 w 183"/>
              <a:gd name="T65" fmla="*/ 12 h 109"/>
              <a:gd name="T66" fmla="*/ 183 w 183"/>
              <a:gd name="T67" fmla="*/ 15 h 109"/>
              <a:gd name="T68" fmla="*/ 183 w 183"/>
              <a:gd name="T69" fmla="*/ 18 h 109"/>
              <a:gd name="T70" fmla="*/ 181 w 183"/>
              <a:gd name="T71" fmla="*/ 20 h 109"/>
              <a:gd name="T72" fmla="*/ 176 w 183"/>
              <a:gd name="T73" fmla="*/ 23 h 109"/>
              <a:gd name="T74" fmla="*/ 171 w 183"/>
              <a:gd name="T75" fmla="*/ 29 h 109"/>
              <a:gd name="T76" fmla="*/ 164 w 183"/>
              <a:gd name="T77" fmla="*/ 38 h 109"/>
              <a:gd name="T78" fmla="*/ 154 w 183"/>
              <a:gd name="T79" fmla="*/ 47 h 109"/>
              <a:gd name="T80" fmla="*/ 142 w 183"/>
              <a:gd name="T81" fmla="*/ 56 h 109"/>
              <a:gd name="T82" fmla="*/ 128 w 183"/>
              <a:gd name="T83" fmla="*/ 65 h 109"/>
              <a:gd name="T84" fmla="*/ 113 w 183"/>
              <a:gd name="T85" fmla="*/ 74 h 109"/>
              <a:gd name="T86" fmla="*/ 96 w 183"/>
              <a:gd name="T87" fmla="*/ 82 h 109"/>
              <a:gd name="T88" fmla="*/ 79 w 183"/>
              <a:gd name="T89" fmla="*/ 91 h 109"/>
              <a:gd name="T90" fmla="*/ 60 w 183"/>
              <a:gd name="T91" fmla="*/ 97 h 109"/>
              <a:gd name="T92" fmla="*/ 43 w 183"/>
              <a:gd name="T93" fmla="*/ 103 h 109"/>
              <a:gd name="T94" fmla="*/ 34 w 183"/>
              <a:gd name="T95" fmla="*/ 103 h 109"/>
              <a:gd name="T96" fmla="*/ 26 w 183"/>
              <a:gd name="T97" fmla="*/ 106 h 109"/>
              <a:gd name="T98" fmla="*/ 19 w 183"/>
              <a:gd name="T99" fmla="*/ 106 h 109"/>
              <a:gd name="T100" fmla="*/ 14 w 183"/>
              <a:gd name="T101" fmla="*/ 109 h 109"/>
              <a:gd name="T102" fmla="*/ 9 w 183"/>
              <a:gd name="T103" fmla="*/ 109 h 109"/>
              <a:gd name="T104" fmla="*/ 4 w 183"/>
              <a:gd name="T105" fmla="*/ 109 h 109"/>
              <a:gd name="T106" fmla="*/ 2 w 183"/>
              <a:gd name="T107" fmla="*/ 109 h 109"/>
              <a:gd name="T108" fmla="*/ 2 w 183"/>
              <a:gd name="T109" fmla="*/ 109 h 109"/>
              <a:gd name="T110" fmla="*/ 2 w 183"/>
              <a:gd name="T111" fmla="*/ 109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83" h="109">
                <a:moveTo>
                  <a:pt x="2" y="109"/>
                </a:moveTo>
                <a:lnTo>
                  <a:pt x="0" y="106"/>
                </a:lnTo>
                <a:lnTo>
                  <a:pt x="2" y="106"/>
                </a:lnTo>
                <a:lnTo>
                  <a:pt x="4" y="103"/>
                </a:lnTo>
                <a:lnTo>
                  <a:pt x="7" y="103"/>
                </a:lnTo>
                <a:lnTo>
                  <a:pt x="9" y="100"/>
                </a:lnTo>
                <a:lnTo>
                  <a:pt x="14" y="97"/>
                </a:lnTo>
                <a:lnTo>
                  <a:pt x="21" y="97"/>
                </a:lnTo>
                <a:lnTo>
                  <a:pt x="26" y="94"/>
                </a:lnTo>
                <a:lnTo>
                  <a:pt x="41" y="88"/>
                </a:lnTo>
                <a:lnTo>
                  <a:pt x="55" y="82"/>
                </a:lnTo>
                <a:lnTo>
                  <a:pt x="70" y="74"/>
                </a:lnTo>
                <a:lnTo>
                  <a:pt x="87" y="65"/>
                </a:lnTo>
                <a:lnTo>
                  <a:pt x="99" y="56"/>
                </a:lnTo>
                <a:lnTo>
                  <a:pt x="111" y="47"/>
                </a:lnTo>
                <a:lnTo>
                  <a:pt x="123" y="38"/>
                </a:lnTo>
                <a:lnTo>
                  <a:pt x="133" y="29"/>
                </a:lnTo>
                <a:lnTo>
                  <a:pt x="140" y="23"/>
                </a:lnTo>
                <a:lnTo>
                  <a:pt x="145" y="15"/>
                </a:lnTo>
                <a:lnTo>
                  <a:pt x="145" y="12"/>
                </a:lnTo>
                <a:lnTo>
                  <a:pt x="147" y="9"/>
                </a:lnTo>
                <a:lnTo>
                  <a:pt x="147" y="9"/>
                </a:lnTo>
                <a:lnTo>
                  <a:pt x="147" y="6"/>
                </a:lnTo>
                <a:lnTo>
                  <a:pt x="145" y="3"/>
                </a:lnTo>
                <a:lnTo>
                  <a:pt x="147" y="3"/>
                </a:lnTo>
                <a:lnTo>
                  <a:pt x="147" y="0"/>
                </a:lnTo>
                <a:lnTo>
                  <a:pt x="152" y="0"/>
                </a:lnTo>
                <a:lnTo>
                  <a:pt x="157" y="0"/>
                </a:lnTo>
                <a:lnTo>
                  <a:pt x="162" y="0"/>
                </a:lnTo>
                <a:lnTo>
                  <a:pt x="167" y="3"/>
                </a:lnTo>
                <a:lnTo>
                  <a:pt x="171" y="6"/>
                </a:lnTo>
                <a:lnTo>
                  <a:pt x="176" y="9"/>
                </a:lnTo>
                <a:lnTo>
                  <a:pt x="181" y="12"/>
                </a:lnTo>
                <a:lnTo>
                  <a:pt x="183" y="15"/>
                </a:lnTo>
                <a:lnTo>
                  <a:pt x="183" y="18"/>
                </a:lnTo>
                <a:lnTo>
                  <a:pt x="181" y="20"/>
                </a:lnTo>
                <a:lnTo>
                  <a:pt x="176" y="23"/>
                </a:lnTo>
                <a:lnTo>
                  <a:pt x="171" y="29"/>
                </a:lnTo>
                <a:lnTo>
                  <a:pt x="164" y="38"/>
                </a:lnTo>
                <a:lnTo>
                  <a:pt x="154" y="47"/>
                </a:lnTo>
                <a:lnTo>
                  <a:pt x="142" y="56"/>
                </a:lnTo>
                <a:lnTo>
                  <a:pt x="128" y="65"/>
                </a:lnTo>
                <a:lnTo>
                  <a:pt x="113" y="74"/>
                </a:lnTo>
                <a:lnTo>
                  <a:pt x="96" y="82"/>
                </a:lnTo>
                <a:lnTo>
                  <a:pt x="79" y="91"/>
                </a:lnTo>
                <a:lnTo>
                  <a:pt x="60" y="97"/>
                </a:lnTo>
                <a:lnTo>
                  <a:pt x="43" y="103"/>
                </a:lnTo>
                <a:lnTo>
                  <a:pt x="34" y="103"/>
                </a:lnTo>
                <a:lnTo>
                  <a:pt x="26" y="106"/>
                </a:lnTo>
                <a:lnTo>
                  <a:pt x="19" y="106"/>
                </a:lnTo>
                <a:lnTo>
                  <a:pt x="14" y="109"/>
                </a:lnTo>
                <a:lnTo>
                  <a:pt x="9" y="109"/>
                </a:lnTo>
                <a:lnTo>
                  <a:pt x="4" y="109"/>
                </a:lnTo>
                <a:lnTo>
                  <a:pt x="2" y="109"/>
                </a:lnTo>
                <a:lnTo>
                  <a:pt x="2" y="109"/>
                </a:lnTo>
                <a:lnTo>
                  <a:pt x="2" y="10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136">
            <a:extLst>
              <a:ext uri="{FF2B5EF4-FFF2-40B4-BE49-F238E27FC236}">
                <a16:creationId xmlns:a16="http://schemas.microsoft.com/office/drawing/2014/main" xmlns="" id="{A386FA69-0848-4655-BA9E-BF1C80A002BF}"/>
              </a:ext>
            </a:extLst>
          </p:cNvPr>
          <p:cNvSpPr>
            <a:spLocks/>
          </p:cNvSpPr>
          <p:nvPr/>
        </p:nvSpPr>
        <p:spPr bwMode="auto">
          <a:xfrm>
            <a:off x="5156421" y="1687712"/>
            <a:ext cx="166143" cy="651523"/>
          </a:xfrm>
          <a:custGeom>
            <a:avLst/>
            <a:gdLst>
              <a:gd name="T0" fmla="*/ 17 w 29"/>
              <a:gd name="T1" fmla="*/ 24 h 65"/>
              <a:gd name="T2" fmla="*/ 14 w 29"/>
              <a:gd name="T3" fmla="*/ 15 h 65"/>
              <a:gd name="T4" fmla="*/ 12 w 29"/>
              <a:gd name="T5" fmla="*/ 9 h 65"/>
              <a:gd name="T6" fmla="*/ 9 w 29"/>
              <a:gd name="T7" fmla="*/ 6 h 65"/>
              <a:gd name="T8" fmla="*/ 5 w 29"/>
              <a:gd name="T9" fmla="*/ 3 h 65"/>
              <a:gd name="T10" fmla="*/ 2 w 29"/>
              <a:gd name="T11" fmla="*/ 3 h 65"/>
              <a:gd name="T12" fmla="*/ 0 w 29"/>
              <a:gd name="T13" fmla="*/ 3 h 65"/>
              <a:gd name="T14" fmla="*/ 0 w 29"/>
              <a:gd name="T15" fmla="*/ 0 h 65"/>
              <a:gd name="T16" fmla="*/ 0 w 29"/>
              <a:gd name="T17" fmla="*/ 0 h 65"/>
              <a:gd name="T18" fmla="*/ 0 w 29"/>
              <a:gd name="T19" fmla="*/ 0 h 65"/>
              <a:gd name="T20" fmla="*/ 2 w 29"/>
              <a:gd name="T21" fmla="*/ 0 h 65"/>
              <a:gd name="T22" fmla="*/ 7 w 29"/>
              <a:gd name="T23" fmla="*/ 0 h 65"/>
              <a:gd name="T24" fmla="*/ 12 w 29"/>
              <a:gd name="T25" fmla="*/ 3 h 65"/>
              <a:gd name="T26" fmla="*/ 19 w 29"/>
              <a:gd name="T27" fmla="*/ 3 h 65"/>
              <a:gd name="T28" fmla="*/ 22 w 29"/>
              <a:gd name="T29" fmla="*/ 3 h 65"/>
              <a:gd name="T30" fmla="*/ 26 w 29"/>
              <a:gd name="T31" fmla="*/ 6 h 65"/>
              <a:gd name="T32" fmla="*/ 26 w 29"/>
              <a:gd name="T33" fmla="*/ 6 h 65"/>
              <a:gd name="T34" fmla="*/ 26 w 29"/>
              <a:gd name="T35" fmla="*/ 9 h 65"/>
              <a:gd name="T36" fmla="*/ 26 w 29"/>
              <a:gd name="T37" fmla="*/ 12 h 65"/>
              <a:gd name="T38" fmla="*/ 26 w 29"/>
              <a:gd name="T39" fmla="*/ 15 h 65"/>
              <a:gd name="T40" fmla="*/ 26 w 29"/>
              <a:gd name="T41" fmla="*/ 18 h 65"/>
              <a:gd name="T42" fmla="*/ 26 w 29"/>
              <a:gd name="T43" fmla="*/ 21 h 65"/>
              <a:gd name="T44" fmla="*/ 26 w 29"/>
              <a:gd name="T45" fmla="*/ 27 h 65"/>
              <a:gd name="T46" fmla="*/ 26 w 29"/>
              <a:gd name="T47" fmla="*/ 35 h 65"/>
              <a:gd name="T48" fmla="*/ 29 w 29"/>
              <a:gd name="T49" fmla="*/ 44 h 65"/>
              <a:gd name="T50" fmla="*/ 29 w 29"/>
              <a:gd name="T51" fmla="*/ 53 h 65"/>
              <a:gd name="T52" fmla="*/ 29 w 29"/>
              <a:gd name="T53" fmla="*/ 65 h 65"/>
              <a:gd name="T54" fmla="*/ 24 w 29"/>
              <a:gd name="T55" fmla="*/ 65 h 65"/>
              <a:gd name="T56" fmla="*/ 22 w 29"/>
              <a:gd name="T57" fmla="*/ 53 h 65"/>
              <a:gd name="T58" fmla="*/ 22 w 29"/>
              <a:gd name="T59" fmla="*/ 41 h 65"/>
              <a:gd name="T60" fmla="*/ 19 w 29"/>
              <a:gd name="T61" fmla="*/ 32 h 65"/>
              <a:gd name="T62" fmla="*/ 17 w 29"/>
              <a:gd name="T63" fmla="*/ 24 h 65"/>
              <a:gd name="T64" fmla="*/ 17 w 29"/>
              <a:gd name="T65" fmla="*/ 24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9" h="65">
                <a:moveTo>
                  <a:pt x="17" y="24"/>
                </a:moveTo>
                <a:lnTo>
                  <a:pt x="14" y="15"/>
                </a:lnTo>
                <a:lnTo>
                  <a:pt x="12" y="9"/>
                </a:lnTo>
                <a:lnTo>
                  <a:pt x="9" y="6"/>
                </a:lnTo>
                <a:lnTo>
                  <a:pt x="5" y="3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2" y="0"/>
                </a:lnTo>
                <a:lnTo>
                  <a:pt x="7" y="0"/>
                </a:lnTo>
                <a:lnTo>
                  <a:pt x="12" y="3"/>
                </a:lnTo>
                <a:lnTo>
                  <a:pt x="19" y="3"/>
                </a:lnTo>
                <a:lnTo>
                  <a:pt x="22" y="3"/>
                </a:lnTo>
                <a:lnTo>
                  <a:pt x="26" y="6"/>
                </a:lnTo>
                <a:lnTo>
                  <a:pt x="26" y="6"/>
                </a:lnTo>
                <a:lnTo>
                  <a:pt x="26" y="9"/>
                </a:lnTo>
                <a:lnTo>
                  <a:pt x="26" y="12"/>
                </a:lnTo>
                <a:lnTo>
                  <a:pt x="26" y="15"/>
                </a:lnTo>
                <a:lnTo>
                  <a:pt x="26" y="18"/>
                </a:lnTo>
                <a:lnTo>
                  <a:pt x="26" y="21"/>
                </a:lnTo>
                <a:lnTo>
                  <a:pt x="26" y="27"/>
                </a:lnTo>
                <a:lnTo>
                  <a:pt x="26" y="35"/>
                </a:lnTo>
                <a:lnTo>
                  <a:pt x="29" y="44"/>
                </a:lnTo>
                <a:lnTo>
                  <a:pt x="29" y="53"/>
                </a:lnTo>
                <a:lnTo>
                  <a:pt x="29" y="65"/>
                </a:lnTo>
                <a:lnTo>
                  <a:pt x="24" y="65"/>
                </a:lnTo>
                <a:lnTo>
                  <a:pt x="22" y="53"/>
                </a:lnTo>
                <a:lnTo>
                  <a:pt x="22" y="41"/>
                </a:lnTo>
                <a:lnTo>
                  <a:pt x="19" y="32"/>
                </a:lnTo>
                <a:lnTo>
                  <a:pt x="17" y="24"/>
                </a:lnTo>
                <a:lnTo>
                  <a:pt x="17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137">
            <a:extLst>
              <a:ext uri="{FF2B5EF4-FFF2-40B4-BE49-F238E27FC236}">
                <a16:creationId xmlns:a16="http://schemas.microsoft.com/office/drawing/2014/main" xmlns="" id="{2DE4CC73-B77C-422B-A813-204138A944FF}"/>
              </a:ext>
            </a:extLst>
          </p:cNvPr>
          <p:cNvSpPr>
            <a:spLocks/>
          </p:cNvSpPr>
          <p:nvPr/>
        </p:nvSpPr>
        <p:spPr bwMode="auto">
          <a:xfrm>
            <a:off x="4904344" y="2158809"/>
            <a:ext cx="1014037" cy="420983"/>
          </a:xfrm>
          <a:custGeom>
            <a:avLst/>
            <a:gdLst>
              <a:gd name="T0" fmla="*/ 29 w 177"/>
              <a:gd name="T1" fmla="*/ 21 h 42"/>
              <a:gd name="T2" fmla="*/ 32 w 177"/>
              <a:gd name="T3" fmla="*/ 21 h 42"/>
              <a:gd name="T4" fmla="*/ 34 w 177"/>
              <a:gd name="T5" fmla="*/ 18 h 42"/>
              <a:gd name="T6" fmla="*/ 41 w 177"/>
              <a:gd name="T7" fmla="*/ 18 h 42"/>
              <a:gd name="T8" fmla="*/ 49 w 177"/>
              <a:gd name="T9" fmla="*/ 18 h 42"/>
              <a:gd name="T10" fmla="*/ 61 w 177"/>
              <a:gd name="T11" fmla="*/ 15 h 42"/>
              <a:gd name="T12" fmla="*/ 73 w 177"/>
              <a:gd name="T13" fmla="*/ 12 h 42"/>
              <a:gd name="T14" fmla="*/ 87 w 177"/>
              <a:gd name="T15" fmla="*/ 12 h 42"/>
              <a:gd name="T16" fmla="*/ 104 w 177"/>
              <a:gd name="T17" fmla="*/ 9 h 42"/>
              <a:gd name="T18" fmla="*/ 121 w 177"/>
              <a:gd name="T19" fmla="*/ 6 h 42"/>
              <a:gd name="T20" fmla="*/ 136 w 177"/>
              <a:gd name="T21" fmla="*/ 3 h 42"/>
              <a:gd name="T22" fmla="*/ 148 w 177"/>
              <a:gd name="T23" fmla="*/ 3 h 42"/>
              <a:gd name="T24" fmla="*/ 157 w 177"/>
              <a:gd name="T25" fmla="*/ 0 h 42"/>
              <a:gd name="T26" fmla="*/ 165 w 177"/>
              <a:gd name="T27" fmla="*/ 0 h 42"/>
              <a:gd name="T28" fmla="*/ 170 w 177"/>
              <a:gd name="T29" fmla="*/ 0 h 42"/>
              <a:gd name="T30" fmla="*/ 174 w 177"/>
              <a:gd name="T31" fmla="*/ 0 h 42"/>
              <a:gd name="T32" fmla="*/ 177 w 177"/>
              <a:gd name="T33" fmla="*/ 0 h 42"/>
              <a:gd name="T34" fmla="*/ 174 w 177"/>
              <a:gd name="T35" fmla="*/ 3 h 42"/>
              <a:gd name="T36" fmla="*/ 172 w 177"/>
              <a:gd name="T37" fmla="*/ 3 h 42"/>
              <a:gd name="T38" fmla="*/ 167 w 177"/>
              <a:gd name="T39" fmla="*/ 6 h 42"/>
              <a:gd name="T40" fmla="*/ 157 w 177"/>
              <a:gd name="T41" fmla="*/ 9 h 42"/>
              <a:gd name="T42" fmla="*/ 148 w 177"/>
              <a:gd name="T43" fmla="*/ 12 h 42"/>
              <a:gd name="T44" fmla="*/ 136 w 177"/>
              <a:gd name="T45" fmla="*/ 15 h 42"/>
              <a:gd name="T46" fmla="*/ 121 w 177"/>
              <a:gd name="T47" fmla="*/ 21 h 42"/>
              <a:gd name="T48" fmla="*/ 107 w 177"/>
              <a:gd name="T49" fmla="*/ 24 h 42"/>
              <a:gd name="T50" fmla="*/ 90 w 177"/>
              <a:gd name="T51" fmla="*/ 30 h 42"/>
              <a:gd name="T52" fmla="*/ 75 w 177"/>
              <a:gd name="T53" fmla="*/ 33 h 42"/>
              <a:gd name="T54" fmla="*/ 61 w 177"/>
              <a:gd name="T55" fmla="*/ 36 h 42"/>
              <a:gd name="T56" fmla="*/ 51 w 177"/>
              <a:gd name="T57" fmla="*/ 39 h 42"/>
              <a:gd name="T58" fmla="*/ 41 w 177"/>
              <a:gd name="T59" fmla="*/ 39 h 42"/>
              <a:gd name="T60" fmla="*/ 37 w 177"/>
              <a:gd name="T61" fmla="*/ 42 h 42"/>
              <a:gd name="T62" fmla="*/ 32 w 177"/>
              <a:gd name="T63" fmla="*/ 42 h 42"/>
              <a:gd name="T64" fmla="*/ 29 w 177"/>
              <a:gd name="T65" fmla="*/ 42 h 42"/>
              <a:gd name="T66" fmla="*/ 24 w 177"/>
              <a:gd name="T67" fmla="*/ 42 h 42"/>
              <a:gd name="T68" fmla="*/ 20 w 177"/>
              <a:gd name="T69" fmla="*/ 39 h 42"/>
              <a:gd name="T70" fmla="*/ 17 w 177"/>
              <a:gd name="T71" fmla="*/ 39 h 42"/>
              <a:gd name="T72" fmla="*/ 12 w 177"/>
              <a:gd name="T73" fmla="*/ 36 h 42"/>
              <a:gd name="T74" fmla="*/ 8 w 177"/>
              <a:gd name="T75" fmla="*/ 33 h 42"/>
              <a:gd name="T76" fmla="*/ 5 w 177"/>
              <a:gd name="T77" fmla="*/ 30 h 42"/>
              <a:gd name="T78" fmla="*/ 3 w 177"/>
              <a:gd name="T79" fmla="*/ 27 h 42"/>
              <a:gd name="T80" fmla="*/ 0 w 177"/>
              <a:gd name="T81" fmla="*/ 21 h 42"/>
              <a:gd name="T82" fmla="*/ 3 w 177"/>
              <a:gd name="T83" fmla="*/ 21 h 42"/>
              <a:gd name="T84" fmla="*/ 5 w 177"/>
              <a:gd name="T85" fmla="*/ 18 h 42"/>
              <a:gd name="T86" fmla="*/ 8 w 177"/>
              <a:gd name="T87" fmla="*/ 18 h 42"/>
              <a:gd name="T88" fmla="*/ 15 w 177"/>
              <a:gd name="T89" fmla="*/ 18 h 42"/>
              <a:gd name="T90" fmla="*/ 20 w 177"/>
              <a:gd name="T91" fmla="*/ 18 h 42"/>
              <a:gd name="T92" fmla="*/ 24 w 177"/>
              <a:gd name="T93" fmla="*/ 21 h 42"/>
              <a:gd name="T94" fmla="*/ 27 w 177"/>
              <a:gd name="T95" fmla="*/ 21 h 42"/>
              <a:gd name="T96" fmla="*/ 29 w 177"/>
              <a:gd name="T97" fmla="*/ 21 h 42"/>
              <a:gd name="T98" fmla="*/ 29 w 177"/>
              <a:gd name="T99" fmla="*/ 21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7" h="42">
                <a:moveTo>
                  <a:pt x="29" y="21"/>
                </a:moveTo>
                <a:lnTo>
                  <a:pt x="32" y="21"/>
                </a:lnTo>
                <a:lnTo>
                  <a:pt x="34" y="18"/>
                </a:lnTo>
                <a:lnTo>
                  <a:pt x="41" y="18"/>
                </a:lnTo>
                <a:lnTo>
                  <a:pt x="49" y="18"/>
                </a:lnTo>
                <a:lnTo>
                  <a:pt x="61" y="15"/>
                </a:lnTo>
                <a:lnTo>
                  <a:pt x="73" y="12"/>
                </a:lnTo>
                <a:lnTo>
                  <a:pt x="87" y="12"/>
                </a:lnTo>
                <a:lnTo>
                  <a:pt x="104" y="9"/>
                </a:lnTo>
                <a:lnTo>
                  <a:pt x="121" y="6"/>
                </a:lnTo>
                <a:lnTo>
                  <a:pt x="136" y="3"/>
                </a:lnTo>
                <a:lnTo>
                  <a:pt x="148" y="3"/>
                </a:lnTo>
                <a:lnTo>
                  <a:pt x="157" y="0"/>
                </a:lnTo>
                <a:lnTo>
                  <a:pt x="165" y="0"/>
                </a:lnTo>
                <a:lnTo>
                  <a:pt x="170" y="0"/>
                </a:lnTo>
                <a:lnTo>
                  <a:pt x="174" y="0"/>
                </a:lnTo>
                <a:lnTo>
                  <a:pt x="177" y="0"/>
                </a:lnTo>
                <a:lnTo>
                  <a:pt x="174" y="3"/>
                </a:lnTo>
                <a:lnTo>
                  <a:pt x="172" y="3"/>
                </a:lnTo>
                <a:lnTo>
                  <a:pt x="167" y="6"/>
                </a:lnTo>
                <a:lnTo>
                  <a:pt x="157" y="9"/>
                </a:lnTo>
                <a:lnTo>
                  <a:pt x="148" y="12"/>
                </a:lnTo>
                <a:lnTo>
                  <a:pt x="136" y="15"/>
                </a:lnTo>
                <a:lnTo>
                  <a:pt x="121" y="21"/>
                </a:lnTo>
                <a:lnTo>
                  <a:pt x="107" y="24"/>
                </a:lnTo>
                <a:lnTo>
                  <a:pt x="90" y="30"/>
                </a:lnTo>
                <a:lnTo>
                  <a:pt x="75" y="33"/>
                </a:lnTo>
                <a:lnTo>
                  <a:pt x="61" y="36"/>
                </a:lnTo>
                <a:lnTo>
                  <a:pt x="51" y="39"/>
                </a:lnTo>
                <a:lnTo>
                  <a:pt x="41" y="39"/>
                </a:lnTo>
                <a:lnTo>
                  <a:pt x="37" y="42"/>
                </a:lnTo>
                <a:lnTo>
                  <a:pt x="32" y="42"/>
                </a:lnTo>
                <a:lnTo>
                  <a:pt x="29" y="42"/>
                </a:lnTo>
                <a:lnTo>
                  <a:pt x="24" y="42"/>
                </a:lnTo>
                <a:lnTo>
                  <a:pt x="20" y="39"/>
                </a:lnTo>
                <a:lnTo>
                  <a:pt x="17" y="39"/>
                </a:lnTo>
                <a:lnTo>
                  <a:pt x="12" y="36"/>
                </a:lnTo>
                <a:lnTo>
                  <a:pt x="8" y="33"/>
                </a:lnTo>
                <a:lnTo>
                  <a:pt x="5" y="30"/>
                </a:lnTo>
                <a:lnTo>
                  <a:pt x="3" y="27"/>
                </a:lnTo>
                <a:lnTo>
                  <a:pt x="0" y="21"/>
                </a:lnTo>
                <a:lnTo>
                  <a:pt x="3" y="21"/>
                </a:lnTo>
                <a:lnTo>
                  <a:pt x="5" y="18"/>
                </a:lnTo>
                <a:lnTo>
                  <a:pt x="8" y="18"/>
                </a:lnTo>
                <a:lnTo>
                  <a:pt x="15" y="18"/>
                </a:lnTo>
                <a:lnTo>
                  <a:pt x="20" y="18"/>
                </a:lnTo>
                <a:lnTo>
                  <a:pt x="24" y="21"/>
                </a:lnTo>
                <a:lnTo>
                  <a:pt x="27" y="21"/>
                </a:lnTo>
                <a:lnTo>
                  <a:pt x="29" y="21"/>
                </a:lnTo>
                <a:lnTo>
                  <a:pt x="29" y="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138">
            <a:extLst>
              <a:ext uri="{FF2B5EF4-FFF2-40B4-BE49-F238E27FC236}">
                <a16:creationId xmlns:a16="http://schemas.microsoft.com/office/drawing/2014/main" xmlns="" id="{4AE22B66-4110-4924-B2E1-7E1010070F6E}"/>
              </a:ext>
            </a:extLst>
          </p:cNvPr>
          <p:cNvSpPr>
            <a:spLocks/>
          </p:cNvSpPr>
          <p:nvPr/>
        </p:nvSpPr>
        <p:spPr bwMode="auto">
          <a:xfrm>
            <a:off x="5586095" y="1397032"/>
            <a:ext cx="68748" cy="821918"/>
          </a:xfrm>
          <a:custGeom>
            <a:avLst/>
            <a:gdLst>
              <a:gd name="T0" fmla="*/ 5 w 12"/>
              <a:gd name="T1" fmla="*/ 82 h 82"/>
              <a:gd name="T2" fmla="*/ 0 w 12"/>
              <a:gd name="T3" fmla="*/ 82 h 82"/>
              <a:gd name="T4" fmla="*/ 0 w 12"/>
              <a:gd name="T5" fmla="*/ 0 h 82"/>
              <a:gd name="T6" fmla="*/ 7 w 12"/>
              <a:gd name="T7" fmla="*/ 5 h 82"/>
              <a:gd name="T8" fmla="*/ 9 w 12"/>
              <a:gd name="T9" fmla="*/ 8 h 82"/>
              <a:gd name="T10" fmla="*/ 12 w 12"/>
              <a:gd name="T11" fmla="*/ 11 h 82"/>
              <a:gd name="T12" fmla="*/ 12 w 12"/>
              <a:gd name="T13" fmla="*/ 11 h 82"/>
              <a:gd name="T14" fmla="*/ 12 w 12"/>
              <a:gd name="T15" fmla="*/ 14 h 82"/>
              <a:gd name="T16" fmla="*/ 12 w 12"/>
              <a:gd name="T17" fmla="*/ 17 h 82"/>
              <a:gd name="T18" fmla="*/ 9 w 12"/>
              <a:gd name="T19" fmla="*/ 26 h 82"/>
              <a:gd name="T20" fmla="*/ 9 w 12"/>
              <a:gd name="T21" fmla="*/ 35 h 82"/>
              <a:gd name="T22" fmla="*/ 7 w 12"/>
              <a:gd name="T23" fmla="*/ 47 h 82"/>
              <a:gd name="T24" fmla="*/ 7 w 12"/>
              <a:gd name="T25" fmla="*/ 59 h 82"/>
              <a:gd name="T26" fmla="*/ 7 w 12"/>
              <a:gd name="T27" fmla="*/ 70 h 82"/>
              <a:gd name="T28" fmla="*/ 5 w 12"/>
              <a:gd name="T29" fmla="*/ 82 h 82"/>
              <a:gd name="T30" fmla="*/ 5 w 12"/>
              <a:gd name="T31" fmla="*/ 82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2" h="82">
                <a:moveTo>
                  <a:pt x="5" y="82"/>
                </a:moveTo>
                <a:lnTo>
                  <a:pt x="0" y="82"/>
                </a:lnTo>
                <a:lnTo>
                  <a:pt x="0" y="0"/>
                </a:lnTo>
                <a:lnTo>
                  <a:pt x="7" y="5"/>
                </a:lnTo>
                <a:lnTo>
                  <a:pt x="9" y="8"/>
                </a:lnTo>
                <a:lnTo>
                  <a:pt x="12" y="11"/>
                </a:lnTo>
                <a:lnTo>
                  <a:pt x="12" y="11"/>
                </a:lnTo>
                <a:lnTo>
                  <a:pt x="12" y="14"/>
                </a:lnTo>
                <a:lnTo>
                  <a:pt x="12" y="17"/>
                </a:lnTo>
                <a:lnTo>
                  <a:pt x="9" y="26"/>
                </a:lnTo>
                <a:lnTo>
                  <a:pt x="9" y="35"/>
                </a:lnTo>
                <a:lnTo>
                  <a:pt x="7" y="47"/>
                </a:lnTo>
                <a:lnTo>
                  <a:pt x="7" y="59"/>
                </a:lnTo>
                <a:lnTo>
                  <a:pt x="7" y="70"/>
                </a:lnTo>
                <a:lnTo>
                  <a:pt x="5" y="82"/>
                </a:lnTo>
                <a:lnTo>
                  <a:pt x="5" y="8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139">
            <a:extLst>
              <a:ext uri="{FF2B5EF4-FFF2-40B4-BE49-F238E27FC236}">
                <a16:creationId xmlns:a16="http://schemas.microsoft.com/office/drawing/2014/main" xmlns="" id="{30D0CE68-CBF3-4F39-B065-0729685BD023}"/>
              </a:ext>
            </a:extLst>
          </p:cNvPr>
          <p:cNvSpPr>
            <a:spLocks/>
          </p:cNvSpPr>
          <p:nvPr/>
        </p:nvSpPr>
        <p:spPr bwMode="auto">
          <a:xfrm>
            <a:off x="5568909" y="1627573"/>
            <a:ext cx="406762" cy="210495"/>
          </a:xfrm>
          <a:custGeom>
            <a:avLst/>
            <a:gdLst>
              <a:gd name="T0" fmla="*/ 0 w 71"/>
              <a:gd name="T1" fmla="*/ 6 h 21"/>
              <a:gd name="T2" fmla="*/ 10 w 71"/>
              <a:gd name="T3" fmla="*/ 6 h 21"/>
              <a:gd name="T4" fmla="*/ 17 w 71"/>
              <a:gd name="T5" fmla="*/ 6 h 21"/>
              <a:gd name="T6" fmla="*/ 25 w 71"/>
              <a:gd name="T7" fmla="*/ 3 h 21"/>
              <a:gd name="T8" fmla="*/ 32 w 71"/>
              <a:gd name="T9" fmla="*/ 3 h 21"/>
              <a:gd name="T10" fmla="*/ 34 w 71"/>
              <a:gd name="T11" fmla="*/ 3 h 21"/>
              <a:gd name="T12" fmla="*/ 41 w 71"/>
              <a:gd name="T13" fmla="*/ 0 h 21"/>
              <a:gd name="T14" fmla="*/ 49 w 71"/>
              <a:gd name="T15" fmla="*/ 0 h 21"/>
              <a:gd name="T16" fmla="*/ 54 w 71"/>
              <a:gd name="T17" fmla="*/ 0 h 21"/>
              <a:gd name="T18" fmla="*/ 61 w 71"/>
              <a:gd name="T19" fmla="*/ 0 h 21"/>
              <a:gd name="T20" fmla="*/ 66 w 71"/>
              <a:gd name="T21" fmla="*/ 3 h 21"/>
              <a:gd name="T22" fmla="*/ 68 w 71"/>
              <a:gd name="T23" fmla="*/ 3 h 21"/>
              <a:gd name="T24" fmla="*/ 71 w 71"/>
              <a:gd name="T25" fmla="*/ 6 h 21"/>
              <a:gd name="T26" fmla="*/ 71 w 71"/>
              <a:gd name="T27" fmla="*/ 6 h 21"/>
              <a:gd name="T28" fmla="*/ 71 w 71"/>
              <a:gd name="T29" fmla="*/ 9 h 21"/>
              <a:gd name="T30" fmla="*/ 68 w 71"/>
              <a:gd name="T31" fmla="*/ 9 h 21"/>
              <a:gd name="T32" fmla="*/ 68 w 71"/>
              <a:gd name="T33" fmla="*/ 12 h 21"/>
              <a:gd name="T34" fmla="*/ 63 w 71"/>
              <a:gd name="T35" fmla="*/ 12 h 21"/>
              <a:gd name="T36" fmla="*/ 61 w 71"/>
              <a:gd name="T37" fmla="*/ 12 h 21"/>
              <a:gd name="T38" fmla="*/ 56 w 71"/>
              <a:gd name="T39" fmla="*/ 15 h 21"/>
              <a:gd name="T40" fmla="*/ 49 w 71"/>
              <a:gd name="T41" fmla="*/ 15 h 21"/>
              <a:gd name="T42" fmla="*/ 37 w 71"/>
              <a:gd name="T43" fmla="*/ 18 h 21"/>
              <a:gd name="T44" fmla="*/ 22 w 71"/>
              <a:gd name="T45" fmla="*/ 18 h 21"/>
              <a:gd name="T46" fmla="*/ 12 w 71"/>
              <a:gd name="T47" fmla="*/ 21 h 21"/>
              <a:gd name="T48" fmla="*/ 0 w 71"/>
              <a:gd name="T49" fmla="*/ 21 h 21"/>
              <a:gd name="T50" fmla="*/ 0 w 71"/>
              <a:gd name="T51" fmla="*/ 6 h 21"/>
              <a:gd name="T52" fmla="*/ 0 w 71"/>
              <a:gd name="T53" fmla="*/ 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71" h="21">
                <a:moveTo>
                  <a:pt x="0" y="6"/>
                </a:moveTo>
                <a:lnTo>
                  <a:pt x="10" y="6"/>
                </a:lnTo>
                <a:lnTo>
                  <a:pt x="17" y="6"/>
                </a:lnTo>
                <a:lnTo>
                  <a:pt x="25" y="3"/>
                </a:lnTo>
                <a:lnTo>
                  <a:pt x="32" y="3"/>
                </a:lnTo>
                <a:lnTo>
                  <a:pt x="34" y="3"/>
                </a:lnTo>
                <a:lnTo>
                  <a:pt x="41" y="0"/>
                </a:lnTo>
                <a:lnTo>
                  <a:pt x="49" y="0"/>
                </a:lnTo>
                <a:lnTo>
                  <a:pt x="54" y="0"/>
                </a:lnTo>
                <a:lnTo>
                  <a:pt x="61" y="0"/>
                </a:lnTo>
                <a:lnTo>
                  <a:pt x="66" y="3"/>
                </a:lnTo>
                <a:lnTo>
                  <a:pt x="68" y="3"/>
                </a:lnTo>
                <a:lnTo>
                  <a:pt x="71" y="6"/>
                </a:lnTo>
                <a:lnTo>
                  <a:pt x="71" y="6"/>
                </a:lnTo>
                <a:lnTo>
                  <a:pt x="71" y="9"/>
                </a:lnTo>
                <a:lnTo>
                  <a:pt x="68" y="9"/>
                </a:lnTo>
                <a:lnTo>
                  <a:pt x="68" y="12"/>
                </a:lnTo>
                <a:lnTo>
                  <a:pt x="63" y="12"/>
                </a:lnTo>
                <a:lnTo>
                  <a:pt x="61" y="12"/>
                </a:lnTo>
                <a:lnTo>
                  <a:pt x="56" y="15"/>
                </a:lnTo>
                <a:lnTo>
                  <a:pt x="49" y="15"/>
                </a:lnTo>
                <a:lnTo>
                  <a:pt x="37" y="18"/>
                </a:lnTo>
                <a:lnTo>
                  <a:pt x="22" y="18"/>
                </a:lnTo>
                <a:lnTo>
                  <a:pt x="12" y="21"/>
                </a:lnTo>
                <a:lnTo>
                  <a:pt x="0" y="21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141">
            <a:extLst>
              <a:ext uri="{FF2B5EF4-FFF2-40B4-BE49-F238E27FC236}">
                <a16:creationId xmlns:a16="http://schemas.microsoft.com/office/drawing/2014/main" xmlns="" id="{6390A9E2-F42F-4275-A981-2B8C55C207C8}"/>
              </a:ext>
            </a:extLst>
          </p:cNvPr>
          <p:cNvSpPr>
            <a:spLocks/>
          </p:cNvSpPr>
          <p:nvPr/>
        </p:nvSpPr>
        <p:spPr bwMode="auto">
          <a:xfrm>
            <a:off x="5792339" y="1868134"/>
            <a:ext cx="664566" cy="621450"/>
          </a:xfrm>
          <a:custGeom>
            <a:avLst/>
            <a:gdLst>
              <a:gd name="T0" fmla="*/ 90 w 116"/>
              <a:gd name="T1" fmla="*/ 0 h 62"/>
              <a:gd name="T2" fmla="*/ 92 w 116"/>
              <a:gd name="T3" fmla="*/ 0 h 62"/>
              <a:gd name="T4" fmla="*/ 94 w 116"/>
              <a:gd name="T5" fmla="*/ 0 h 62"/>
              <a:gd name="T6" fmla="*/ 99 w 116"/>
              <a:gd name="T7" fmla="*/ 0 h 62"/>
              <a:gd name="T8" fmla="*/ 106 w 116"/>
              <a:gd name="T9" fmla="*/ 3 h 62"/>
              <a:gd name="T10" fmla="*/ 109 w 116"/>
              <a:gd name="T11" fmla="*/ 3 h 62"/>
              <a:gd name="T12" fmla="*/ 111 w 116"/>
              <a:gd name="T13" fmla="*/ 6 h 62"/>
              <a:gd name="T14" fmla="*/ 114 w 116"/>
              <a:gd name="T15" fmla="*/ 6 h 62"/>
              <a:gd name="T16" fmla="*/ 114 w 116"/>
              <a:gd name="T17" fmla="*/ 9 h 62"/>
              <a:gd name="T18" fmla="*/ 116 w 116"/>
              <a:gd name="T19" fmla="*/ 12 h 62"/>
              <a:gd name="T20" fmla="*/ 114 w 116"/>
              <a:gd name="T21" fmla="*/ 14 h 62"/>
              <a:gd name="T22" fmla="*/ 114 w 116"/>
              <a:gd name="T23" fmla="*/ 14 h 62"/>
              <a:gd name="T24" fmla="*/ 111 w 116"/>
              <a:gd name="T25" fmla="*/ 17 h 62"/>
              <a:gd name="T26" fmla="*/ 109 w 116"/>
              <a:gd name="T27" fmla="*/ 17 h 62"/>
              <a:gd name="T28" fmla="*/ 106 w 116"/>
              <a:gd name="T29" fmla="*/ 20 h 62"/>
              <a:gd name="T30" fmla="*/ 99 w 116"/>
              <a:gd name="T31" fmla="*/ 26 h 62"/>
              <a:gd name="T32" fmla="*/ 92 w 116"/>
              <a:gd name="T33" fmla="*/ 32 h 62"/>
              <a:gd name="T34" fmla="*/ 80 w 116"/>
              <a:gd name="T35" fmla="*/ 38 h 62"/>
              <a:gd name="T36" fmla="*/ 68 w 116"/>
              <a:gd name="T37" fmla="*/ 44 h 62"/>
              <a:gd name="T38" fmla="*/ 53 w 116"/>
              <a:gd name="T39" fmla="*/ 50 h 62"/>
              <a:gd name="T40" fmla="*/ 39 w 116"/>
              <a:gd name="T41" fmla="*/ 56 h 62"/>
              <a:gd name="T42" fmla="*/ 29 w 116"/>
              <a:gd name="T43" fmla="*/ 56 h 62"/>
              <a:gd name="T44" fmla="*/ 22 w 116"/>
              <a:gd name="T45" fmla="*/ 59 h 62"/>
              <a:gd name="T46" fmla="*/ 17 w 116"/>
              <a:gd name="T47" fmla="*/ 62 h 62"/>
              <a:gd name="T48" fmla="*/ 12 w 116"/>
              <a:gd name="T49" fmla="*/ 62 h 62"/>
              <a:gd name="T50" fmla="*/ 7 w 116"/>
              <a:gd name="T51" fmla="*/ 62 h 62"/>
              <a:gd name="T52" fmla="*/ 5 w 116"/>
              <a:gd name="T53" fmla="*/ 62 h 62"/>
              <a:gd name="T54" fmla="*/ 2 w 116"/>
              <a:gd name="T55" fmla="*/ 62 h 62"/>
              <a:gd name="T56" fmla="*/ 0 w 116"/>
              <a:gd name="T57" fmla="*/ 62 h 62"/>
              <a:gd name="T58" fmla="*/ 0 w 116"/>
              <a:gd name="T59" fmla="*/ 59 h 62"/>
              <a:gd name="T60" fmla="*/ 2 w 116"/>
              <a:gd name="T61" fmla="*/ 59 h 62"/>
              <a:gd name="T62" fmla="*/ 2 w 116"/>
              <a:gd name="T63" fmla="*/ 56 h 62"/>
              <a:gd name="T64" fmla="*/ 5 w 116"/>
              <a:gd name="T65" fmla="*/ 56 h 62"/>
              <a:gd name="T66" fmla="*/ 10 w 116"/>
              <a:gd name="T67" fmla="*/ 53 h 62"/>
              <a:gd name="T68" fmla="*/ 15 w 116"/>
              <a:gd name="T69" fmla="*/ 50 h 62"/>
              <a:gd name="T70" fmla="*/ 19 w 116"/>
              <a:gd name="T71" fmla="*/ 47 h 62"/>
              <a:gd name="T72" fmla="*/ 27 w 116"/>
              <a:gd name="T73" fmla="*/ 44 h 62"/>
              <a:gd name="T74" fmla="*/ 39 w 116"/>
              <a:gd name="T75" fmla="*/ 38 h 62"/>
              <a:gd name="T76" fmla="*/ 51 w 116"/>
              <a:gd name="T77" fmla="*/ 35 h 62"/>
              <a:gd name="T78" fmla="*/ 61 w 116"/>
              <a:gd name="T79" fmla="*/ 29 h 62"/>
              <a:gd name="T80" fmla="*/ 68 w 116"/>
              <a:gd name="T81" fmla="*/ 23 h 62"/>
              <a:gd name="T82" fmla="*/ 73 w 116"/>
              <a:gd name="T83" fmla="*/ 17 h 62"/>
              <a:gd name="T84" fmla="*/ 77 w 116"/>
              <a:gd name="T85" fmla="*/ 14 h 62"/>
              <a:gd name="T86" fmla="*/ 80 w 116"/>
              <a:gd name="T87" fmla="*/ 12 h 62"/>
              <a:gd name="T88" fmla="*/ 82 w 116"/>
              <a:gd name="T89" fmla="*/ 9 h 62"/>
              <a:gd name="T90" fmla="*/ 85 w 116"/>
              <a:gd name="T91" fmla="*/ 3 h 62"/>
              <a:gd name="T92" fmla="*/ 87 w 116"/>
              <a:gd name="T93" fmla="*/ 3 h 62"/>
              <a:gd name="T94" fmla="*/ 90 w 116"/>
              <a:gd name="T95" fmla="*/ 0 h 62"/>
              <a:gd name="T96" fmla="*/ 90 w 116"/>
              <a:gd name="T97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6" h="62">
                <a:moveTo>
                  <a:pt x="90" y="0"/>
                </a:moveTo>
                <a:lnTo>
                  <a:pt x="92" y="0"/>
                </a:lnTo>
                <a:lnTo>
                  <a:pt x="94" y="0"/>
                </a:lnTo>
                <a:lnTo>
                  <a:pt x="99" y="0"/>
                </a:lnTo>
                <a:lnTo>
                  <a:pt x="106" y="3"/>
                </a:lnTo>
                <a:lnTo>
                  <a:pt x="109" y="3"/>
                </a:lnTo>
                <a:lnTo>
                  <a:pt x="111" y="6"/>
                </a:lnTo>
                <a:lnTo>
                  <a:pt x="114" y="6"/>
                </a:lnTo>
                <a:lnTo>
                  <a:pt x="114" y="9"/>
                </a:lnTo>
                <a:lnTo>
                  <a:pt x="116" y="12"/>
                </a:lnTo>
                <a:lnTo>
                  <a:pt x="114" y="14"/>
                </a:lnTo>
                <a:lnTo>
                  <a:pt x="114" y="14"/>
                </a:lnTo>
                <a:lnTo>
                  <a:pt x="111" y="17"/>
                </a:lnTo>
                <a:lnTo>
                  <a:pt x="109" y="17"/>
                </a:lnTo>
                <a:lnTo>
                  <a:pt x="106" y="20"/>
                </a:lnTo>
                <a:lnTo>
                  <a:pt x="99" y="26"/>
                </a:lnTo>
                <a:lnTo>
                  <a:pt x="92" y="32"/>
                </a:lnTo>
                <a:lnTo>
                  <a:pt x="80" y="38"/>
                </a:lnTo>
                <a:lnTo>
                  <a:pt x="68" y="44"/>
                </a:lnTo>
                <a:lnTo>
                  <a:pt x="53" y="50"/>
                </a:lnTo>
                <a:lnTo>
                  <a:pt x="39" y="56"/>
                </a:lnTo>
                <a:lnTo>
                  <a:pt x="29" y="56"/>
                </a:lnTo>
                <a:lnTo>
                  <a:pt x="22" y="59"/>
                </a:lnTo>
                <a:lnTo>
                  <a:pt x="17" y="62"/>
                </a:lnTo>
                <a:lnTo>
                  <a:pt x="12" y="62"/>
                </a:lnTo>
                <a:lnTo>
                  <a:pt x="7" y="62"/>
                </a:lnTo>
                <a:lnTo>
                  <a:pt x="5" y="62"/>
                </a:lnTo>
                <a:lnTo>
                  <a:pt x="2" y="62"/>
                </a:lnTo>
                <a:lnTo>
                  <a:pt x="0" y="62"/>
                </a:lnTo>
                <a:lnTo>
                  <a:pt x="0" y="59"/>
                </a:lnTo>
                <a:lnTo>
                  <a:pt x="2" y="59"/>
                </a:lnTo>
                <a:lnTo>
                  <a:pt x="2" y="56"/>
                </a:lnTo>
                <a:lnTo>
                  <a:pt x="5" y="56"/>
                </a:lnTo>
                <a:lnTo>
                  <a:pt x="10" y="53"/>
                </a:lnTo>
                <a:lnTo>
                  <a:pt x="15" y="50"/>
                </a:lnTo>
                <a:lnTo>
                  <a:pt x="19" y="47"/>
                </a:lnTo>
                <a:lnTo>
                  <a:pt x="27" y="44"/>
                </a:lnTo>
                <a:lnTo>
                  <a:pt x="39" y="38"/>
                </a:lnTo>
                <a:lnTo>
                  <a:pt x="51" y="35"/>
                </a:lnTo>
                <a:lnTo>
                  <a:pt x="61" y="29"/>
                </a:lnTo>
                <a:lnTo>
                  <a:pt x="68" y="23"/>
                </a:lnTo>
                <a:lnTo>
                  <a:pt x="73" y="17"/>
                </a:lnTo>
                <a:lnTo>
                  <a:pt x="77" y="14"/>
                </a:lnTo>
                <a:lnTo>
                  <a:pt x="80" y="12"/>
                </a:lnTo>
                <a:lnTo>
                  <a:pt x="82" y="9"/>
                </a:lnTo>
                <a:lnTo>
                  <a:pt x="85" y="3"/>
                </a:lnTo>
                <a:lnTo>
                  <a:pt x="87" y="3"/>
                </a:lnTo>
                <a:lnTo>
                  <a:pt x="90" y="0"/>
                </a:lnTo>
                <a:lnTo>
                  <a:pt x="9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142">
            <a:extLst>
              <a:ext uri="{FF2B5EF4-FFF2-40B4-BE49-F238E27FC236}">
                <a16:creationId xmlns:a16="http://schemas.microsoft.com/office/drawing/2014/main" xmlns="" id="{9ED50CE3-320E-4C72-89F3-D79C8049C5EE}"/>
              </a:ext>
            </a:extLst>
          </p:cNvPr>
          <p:cNvSpPr>
            <a:spLocks/>
          </p:cNvSpPr>
          <p:nvPr/>
        </p:nvSpPr>
        <p:spPr bwMode="auto">
          <a:xfrm>
            <a:off x="5849628" y="1567433"/>
            <a:ext cx="527069" cy="531243"/>
          </a:xfrm>
          <a:custGeom>
            <a:avLst/>
            <a:gdLst>
              <a:gd name="T0" fmla="*/ 53 w 92"/>
              <a:gd name="T1" fmla="*/ 9 h 53"/>
              <a:gd name="T2" fmla="*/ 53 w 92"/>
              <a:gd name="T3" fmla="*/ 6 h 53"/>
              <a:gd name="T4" fmla="*/ 53 w 92"/>
              <a:gd name="T5" fmla="*/ 6 h 53"/>
              <a:gd name="T6" fmla="*/ 55 w 92"/>
              <a:gd name="T7" fmla="*/ 3 h 53"/>
              <a:gd name="T8" fmla="*/ 58 w 92"/>
              <a:gd name="T9" fmla="*/ 3 h 53"/>
              <a:gd name="T10" fmla="*/ 63 w 92"/>
              <a:gd name="T11" fmla="*/ 0 h 53"/>
              <a:gd name="T12" fmla="*/ 65 w 92"/>
              <a:gd name="T13" fmla="*/ 0 h 53"/>
              <a:gd name="T14" fmla="*/ 70 w 92"/>
              <a:gd name="T15" fmla="*/ 3 h 53"/>
              <a:gd name="T16" fmla="*/ 77 w 92"/>
              <a:gd name="T17" fmla="*/ 3 h 53"/>
              <a:gd name="T18" fmla="*/ 82 w 92"/>
              <a:gd name="T19" fmla="*/ 6 h 53"/>
              <a:gd name="T20" fmla="*/ 87 w 92"/>
              <a:gd name="T21" fmla="*/ 9 h 53"/>
              <a:gd name="T22" fmla="*/ 89 w 92"/>
              <a:gd name="T23" fmla="*/ 12 h 53"/>
              <a:gd name="T24" fmla="*/ 92 w 92"/>
              <a:gd name="T25" fmla="*/ 15 h 53"/>
              <a:gd name="T26" fmla="*/ 92 w 92"/>
              <a:gd name="T27" fmla="*/ 15 h 53"/>
              <a:gd name="T28" fmla="*/ 92 w 92"/>
              <a:gd name="T29" fmla="*/ 18 h 53"/>
              <a:gd name="T30" fmla="*/ 89 w 92"/>
              <a:gd name="T31" fmla="*/ 18 h 53"/>
              <a:gd name="T32" fmla="*/ 89 w 92"/>
              <a:gd name="T33" fmla="*/ 21 h 53"/>
              <a:gd name="T34" fmla="*/ 84 w 92"/>
              <a:gd name="T35" fmla="*/ 21 h 53"/>
              <a:gd name="T36" fmla="*/ 82 w 92"/>
              <a:gd name="T37" fmla="*/ 24 h 53"/>
              <a:gd name="T38" fmla="*/ 75 w 92"/>
              <a:gd name="T39" fmla="*/ 30 h 53"/>
              <a:gd name="T40" fmla="*/ 63 w 92"/>
              <a:gd name="T41" fmla="*/ 36 h 53"/>
              <a:gd name="T42" fmla="*/ 53 w 92"/>
              <a:gd name="T43" fmla="*/ 39 h 53"/>
              <a:gd name="T44" fmla="*/ 41 w 92"/>
              <a:gd name="T45" fmla="*/ 44 h 53"/>
              <a:gd name="T46" fmla="*/ 29 w 92"/>
              <a:gd name="T47" fmla="*/ 47 h 53"/>
              <a:gd name="T48" fmla="*/ 19 w 92"/>
              <a:gd name="T49" fmla="*/ 50 h 53"/>
              <a:gd name="T50" fmla="*/ 14 w 92"/>
              <a:gd name="T51" fmla="*/ 50 h 53"/>
              <a:gd name="T52" fmla="*/ 9 w 92"/>
              <a:gd name="T53" fmla="*/ 53 h 53"/>
              <a:gd name="T54" fmla="*/ 7 w 92"/>
              <a:gd name="T55" fmla="*/ 53 h 53"/>
              <a:gd name="T56" fmla="*/ 2 w 92"/>
              <a:gd name="T57" fmla="*/ 53 h 53"/>
              <a:gd name="T58" fmla="*/ 2 w 92"/>
              <a:gd name="T59" fmla="*/ 53 h 53"/>
              <a:gd name="T60" fmla="*/ 0 w 92"/>
              <a:gd name="T61" fmla="*/ 53 h 53"/>
              <a:gd name="T62" fmla="*/ 0 w 92"/>
              <a:gd name="T63" fmla="*/ 50 h 53"/>
              <a:gd name="T64" fmla="*/ 0 w 92"/>
              <a:gd name="T65" fmla="*/ 50 h 53"/>
              <a:gd name="T66" fmla="*/ 2 w 92"/>
              <a:gd name="T67" fmla="*/ 50 h 53"/>
              <a:gd name="T68" fmla="*/ 2 w 92"/>
              <a:gd name="T69" fmla="*/ 47 h 53"/>
              <a:gd name="T70" fmla="*/ 5 w 92"/>
              <a:gd name="T71" fmla="*/ 44 h 53"/>
              <a:gd name="T72" fmla="*/ 9 w 92"/>
              <a:gd name="T73" fmla="*/ 44 h 53"/>
              <a:gd name="T74" fmla="*/ 12 w 92"/>
              <a:gd name="T75" fmla="*/ 42 h 53"/>
              <a:gd name="T76" fmla="*/ 17 w 92"/>
              <a:gd name="T77" fmla="*/ 39 h 53"/>
              <a:gd name="T78" fmla="*/ 26 w 92"/>
              <a:gd name="T79" fmla="*/ 33 h 53"/>
              <a:gd name="T80" fmla="*/ 34 w 92"/>
              <a:gd name="T81" fmla="*/ 30 h 53"/>
              <a:gd name="T82" fmla="*/ 41 w 92"/>
              <a:gd name="T83" fmla="*/ 24 h 53"/>
              <a:gd name="T84" fmla="*/ 46 w 92"/>
              <a:gd name="T85" fmla="*/ 21 h 53"/>
              <a:gd name="T86" fmla="*/ 51 w 92"/>
              <a:gd name="T87" fmla="*/ 15 h 53"/>
              <a:gd name="T88" fmla="*/ 53 w 92"/>
              <a:gd name="T89" fmla="*/ 12 h 53"/>
              <a:gd name="T90" fmla="*/ 53 w 92"/>
              <a:gd name="T91" fmla="*/ 9 h 53"/>
              <a:gd name="T92" fmla="*/ 53 w 92"/>
              <a:gd name="T93" fmla="*/ 9 h 53"/>
              <a:gd name="T94" fmla="*/ 53 w 92"/>
              <a:gd name="T95" fmla="*/ 9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2" h="53">
                <a:moveTo>
                  <a:pt x="53" y="9"/>
                </a:moveTo>
                <a:lnTo>
                  <a:pt x="53" y="6"/>
                </a:lnTo>
                <a:lnTo>
                  <a:pt x="53" y="6"/>
                </a:lnTo>
                <a:lnTo>
                  <a:pt x="55" y="3"/>
                </a:lnTo>
                <a:lnTo>
                  <a:pt x="58" y="3"/>
                </a:lnTo>
                <a:lnTo>
                  <a:pt x="63" y="0"/>
                </a:lnTo>
                <a:lnTo>
                  <a:pt x="65" y="0"/>
                </a:lnTo>
                <a:lnTo>
                  <a:pt x="70" y="3"/>
                </a:lnTo>
                <a:lnTo>
                  <a:pt x="77" y="3"/>
                </a:lnTo>
                <a:lnTo>
                  <a:pt x="82" y="6"/>
                </a:lnTo>
                <a:lnTo>
                  <a:pt x="87" y="9"/>
                </a:lnTo>
                <a:lnTo>
                  <a:pt x="89" y="12"/>
                </a:lnTo>
                <a:lnTo>
                  <a:pt x="92" y="15"/>
                </a:lnTo>
                <a:lnTo>
                  <a:pt x="92" y="15"/>
                </a:lnTo>
                <a:lnTo>
                  <a:pt x="92" y="18"/>
                </a:lnTo>
                <a:lnTo>
                  <a:pt x="89" y="18"/>
                </a:lnTo>
                <a:lnTo>
                  <a:pt x="89" y="21"/>
                </a:lnTo>
                <a:lnTo>
                  <a:pt x="84" y="21"/>
                </a:lnTo>
                <a:lnTo>
                  <a:pt x="82" y="24"/>
                </a:lnTo>
                <a:lnTo>
                  <a:pt x="75" y="30"/>
                </a:lnTo>
                <a:lnTo>
                  <a:pt x="63" y="36"/>
                </a:lnTo>
                <a:lnTo>
                  <a:pt x="53" y="39"/>
                </a:lnTo>
                <a:lnTo>
                  <a:pt x="41" y="44"/>
                </a:lnTo>
                <a:lnTo>
                  <a:pt x="29" y="47"/>
                </a:lnTo>
                <a:lnTo>
                  <a:pt x="19" y="50"/>
                </a:lnTo>
                <a:lnTo>
                  <a:pt x="14" y="50"/>
                </a:lnTo>
                <a:lnTo>
                  <a:pt x="9" y="53"/>
                </a:lnTo>
                <a:lnTo>
                  <a:pt x="7" y="53"/>
                </a:lnTo>
                <a:lnTo>
                  <a:pt x="2" y="53"/>
                </a:lnTo>
                <a:lnTo>
                  <a:pt x="2" y="53"/>
                </a:lnTo>
                <a:lnTo>
                  <a:pt x="0" y="53"/>
                </a:lnTo>
                <a:lnTo>
                  <a:pt x="0" y="50"/>
                </a:lnTo>
                <a:lnTo>
                  <a:pt x="0" y="50"/>
                </a:lnTo>
                <a:lnTo>
                  <a:pt x="2" y="50"/>
                </a:lnTo>
                <a:lnTo>
                  <a:pt x="2" y="47"/>
                </a:lnTo>
                <a:lnTo>
                  <a:pt x="5" y="44"/>
                </a:lnTo>
                <a:lnTo>
                  <a:pt x="9" y="44"/>
                </a:lnTo>
                <a:lnTo>
                  <a:pt x="12" y="42"/>
                </a:lnTo>
                <a:lnTo>
                  <a:pt x="17" y="39"/>
                </a:lnTo>
                <a:lnTo>
                  <a:pt x="26" y="33"/>
                </a:lnTo>
                <a:lnTo>
                  <a:pt x="34" y="30"/>
                </a:lnTo>
                <a:lnTo>
                  <a:pt x="41" y="24"/>
                </a:lnTo>
                <a:lnTo>
                  <a:pt x="46" y="21"/>
                </a:lnTo>
                <a:lnTo>
                  <a:pt x="51" y="15"/>
                </a:lnTo>
                <a:lnTo>
                  <a:pt x="53" y="12"/>
                </a:lnTo>
                <a:lnTo>
                  <a:pt x="53" y="9"/>
                </a:lnTo>
                <a:lnTo>
                  <a:pt x="53" y="9"/>
                </a:lnTo>
                <a:lnTo>
                  <a:pt x="53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144">
            <a:extLst>
              <a:ext uri="{FF2B5EF4-FFF2-40B4-BE49-F238E27FC236}">
                <a16:creationId xmlns:a16="http://schemas.microsoft.com/office/drawing/2014/main" xmlns="" id="{A0497B6C-FC5E-4CB4-BFBD-09B44C641291}"/>
              </a:ext>
            </a:extLst>
          </p:cNvPr>
          <p:cNvSpPr>
            <a:spLocks/>
          </p:cNvSpPr>
          <p:nvPr/>
        </p:nvSpPr>
        <p:spPr bwMode="auto">
          <a:xfrm>
            <a:off x="8822897" y="831130"/>
            <a:ext cx="263535" cy="831944"/>
          </a:xfrm>
          <a:custGeom>
            <a:avLst/>
            <a:gdLst>
              <a:gd name="T0" fmla="*/ 3 w 46"/>
              <a:gd name="T1" fmla="*/ 9 h 83"/>
              <a:gd name="T2" fmla="*/ 3 w 46"/>
              <a:gd name="T3" fmla="*/ 6 h 83"/>
              <a:gd name="T4" fmla="*/ 0 w 46"/>
              <a:gd name="T5" fmla="*/ 6 h 83"/>
              <a:gd name="T6" fmla="*/ 0 w 46"/>
              <a:gd name="T7" fmla="*/ 3 h 83"/>
              <a:gd name="T8" fmla="*/ 0 w 46"/>
              <a:gd name="T9" fmla="*/ 0 h 83"/>
              <a:gd name="T10" fmla="*/ 3 w 46"/>
              <a:gd name="T11" fmla="*/ 0 h 83"/>
              <a:gd name="T12" fmla="*/ 7 w 46"/>
              <a:gd name="T13" fmla="*/ 0 h 83"/>
              <a:gd name="T14" fmla="*/ 12 w 46"/>
              <a:gd name="T15" fmla="*/ 0 h 83"/>
              <a:gd name="T16" fmla="*/ 22 w 46"/>
              <a:gd name="T17" fmla="*/ 0 h 83"/>
              <a:gd name="T18" fmla="*/ 29 w 46"/>
              <a:gd name="T19" fmla="*/ 0 h 83"/>
              <a:gd name="T20" fmla="*/ 41 w 46"/>
              <a:gd name="T21" fmla="*/ 3 h 83"/>
              <a:gd name="T22" fmla="*/ 41 w 46"/>
              <a:gd name="T23" fmla="*/ 9 h 83"/>
              <a:gd name="T24" fmla="*/ 41 w 46"/>
              <a:gd name="T25" fmla="*/ 21 h 83"/>
              <a:gd name="T26" fmla="*/ 44 w 46"/>
              <a:gd name="T27" fmla="*/ 33 h 83"/>
              <a:gd name="T28" fmla="*/ 46 w 46"/>
              <a:gd name="T29" fmla="*/ 48 h 83"/>
              <a:gd name="T30" fmla="*/ 46 w 46"/>
              <a:gd name="T31" fmla="*/ 53 h 83"/>
              <a:gd name="T32" fmla="*/ 46 w 46"/>
              <a:gd name="T33" fmla="*/ 62 h 83"/>
              <a:gd name="T34" fmla="*/ 46 w 46"/>
              <a:gd name="T35" fmla="*/ 68 h 83"/>
              <a:gd name="T36" fmla="*/ 46 w 46"/>
              <a:gd name="T37" fmla="*/ 71 h 83"/>
              <a:gd name="T38" fmla="*/ 46 w 46"/>
              <a:gd name="T39" fmla="*/ 74 h 83"/>
              <a:gd name="T40" fmla="*/ 46 w 46"/>
              <a:gd name="T41" fmla="*/ 77 h 83"/>
              <a:gd name="T42" fmla="*/ 46 w 46"/>
              <a:gd name="T43" fmla="*/ 80 h 83"/>
              <a:gd name="T44" fmla="*/ 46 w 46"/>
              <a:gd name="T45" fmla="*/ 80 h 83"/>
              <a:gd name="T46" fmla="*/ 41 w 46"/>
              <a:gd name="T47" fmla="*/ 83 h 83"/>
              <a:gd name="T48" fmla="*/ 34 w 46"/>
              <a:gd name="T49" fmla="*/ 83 h 83"/>
              <a:gd name="T50" fmla="*/ 32 w 46"/>
              <a:gd name="T51" fmla="*/ 83 h 83"/>
              <a:gd name="T52" fmla="*/ 29 w 46"/>
              <a:gd name="T53" fmla="*/ 83 h 83"/>
              <a:gd name="T54" fmla="*/ 27 w 46"/>
              <a:gd name="T55" fmla="*/ 80 h 83"/>
              <a:gd name="T56" fmla="*/ 24 w 46"/>
              <a:gd name="T57" fmla="*/ 77 h 83"/>
              <a:gd name="T58" fmla="*/ 24 w 46"/>
              <a:gd name="T59" fmla="*/ 71 h 83"/>
              <a:gd name="T60" fmla="*/ 22 w 46"/>
              <a:gd name="T61" fmla="*/ 65 h 83"/>
              <a:gd name="T62" fmla="*/ 20 w 46"/>
              <a:gd name="T63" fmla="*/ 56 h 83"/>
              <a:gd name="T64" fmla="*/ 17 w 46"/>
              <a:gd name="T65" fmla="*/ 45 h 83"/>
              <a:gd name="T66" fmla="*/ 15 w 46"/>
              <a:gd name="T67" fmla="*/ 33 h 83"/>
              <a:gd name="T68" fmla="*/ 12 w 46"/>
              <a:gd name="T69" fmla="*/ 24 h 83"/>
              <a:gd name="T70" fmla="*/ 7 w 46"/>
              <a:gd name="T71" fmla="*/ 15 h 83"/>
              <a:gd name="T72" fmla="*/ 3 w 46"/>
              <a:gd name="T73" fmla="*/ 9 h 83"/>
              <a:gd name="T74" fmla="*/ 3 w 46"/>
              <a:gd name="T75" fmla="*/ 9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6" h="83">
                <a:moveTo>
                  <a:pt x="3" y="9"/>
                </a:moveTo>
                <a:lnTo>
                  <a:pt x="3" y="6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3" y="0"/>
                </a:lnTo>
                <a:lnTo>
                  <a:pt x="7" y="0"/>
                </a:lnTo>
                <a:lnTo>
                  <a:pt x="12" y="0"/>
                </a:lnTo>
                <a:lnTo>
                  <a:pt x="22" y="0"/>
                </a:lnTo>
                <a:lnTo>
                  <a:pt x="29" y="0"/>
                </a:lnTo>
                <a:lnTo>
                  <a:pt x="41" y="3"/>
                </a:lnTo>
                <a:lnTo>
                  <a:pt x="41" y="9"/>
                </a:lnTo>
                <a:lnTo>
                  <a:pt x="41" y="21"/>
                </a:lnTo>
                <a:lnTo>
                  <a:pt x="44" y="33"/>
                </a:lnTo>
                <a:lnTo>
                  <a:pt x="46" y="48"/>
                </a:lnTo>
                <a:lnTo>
                  <a:pt x="46" y="53"/>
                </a:lnTo>
                <a:lnTo>
                  <a:pt x="46" y="62"/>
                </a:lnTo>
                <a:lnTo>
                  <a:pt x="46" y="68"/>
                </a:lnTo>
                <a:lnTo>
                  <a:pt x="46" y="71"/>
                </a:lnTo>
                <a:lnTo>
                  <a:pt x="46" y="74"/>
                </a:lnTo>
                <a:lnTo>
                  <a:pt x="46" y="77"/>
                </a:lnTo>
                <a:lnTo>
                  <a:pt x="46" y="80"/>
                </a:lnTo>
                <a:lnTo>
                  <a:pt x="46" y="80"/>
                </a:lnTo>
                <a:lnTo>
                  <a:pt x="41" y="83"/>
                </a:lnTo>
                <a:lnTo>
                  <a:pt x="34" y="83"/>
                </a:lnTo>
                <a:lnTo>
                  <a:pt x="32" y="83"/>
                </a:lnTo>
                <a:lnTo>
                  <a:pt x="29" y="83"/>
                </a:lnTo>
                <a:lnTo>
                  <a:pt x="27" y="80"/>
                </a:lnTo>
                <a:lnTo>
                  <a:pt x="24" y="77"/>
                </a:lnTo>
                <a:lnTo>
                  <a:pt x="24" y="71"/>
                </a:lnTo>
                <a:lnTo>
                  <a:pt x="22" y="65"/>
                </a:lnTo>
                <a:lnTo>
                  <a:pt x="20" y="56"/>
                </a:lnTo>
                <a:lnTo>
                  <a:pt x="17" y="45"/>
                </a:lnTo>
                <a:lnTo>
                  <a:pt x="15" y="33"/>
                </a:lnTo>
                <a:lnTo>
                  <a:pt x="12" y="24"/>
                </a:lnTo>
                <a:lnTo>
                  <a:pt x="7" y="15"/>
                </a:lnTo>
                <a:lnTo>
                  <a:pt x="3" y="9"/>
                </a:lnTo>
                <a:lnTo>
                  <a:pt x="3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146">
            <a:extLst>
              <a:ext uri="{FF2B5EF4-FFF2-40B4-BE49-F238E27FC236}">
                <a16:creationId xmlns:a16="http://schemas.microsoft.com/office/drawing/2014/main" xmlns="" id="{F8B51334-5C2D-4793-AFA0-C11B4DE8BCFA}"/>
              </a:ext>
            </a:extLst>
          </p:cNvPr>
          <p:cNvSpPr>
            <a:spLocks/>
          </p:cNvSpPr>
          <p:nvPr/>
        </p:nvSpPr>
        <p:spPr bwMode="auto">
          <a:xfrm>
            <a:off x="9739540" y="750943"/>
            <a:ext cx="910915" cy="320748"/>
          </a:xfrm>
          <a:custGeom>
            <a:avLst/>
            <a:gdLst>
              <a:gd name="T0" fmla="*/ 22 w 159"/>
              <a:gd name="T1" fmla="*/ 32 h 32"/>
              <a:gd name="T2" fmla="*/ 19 w 159"/>
              <a:gd name="T3" fmla="*/ 29 h 32"/>
              <a:gd name="T4" fmla="*/ 17 w 159"/>
              <a:gd name="T5" fmla="*/ 29 h 32"/>
              <a:gd name="T6" fmla="*/ 12 w 159"/>
              <a:gd name="T7" fmla="*/ 29 h 32"/>
              <a:gd name="T8" fmla="*/ 9 w 159"/>
              <a:gd name="T9" fmla="*/ 26 h 32"/>
              <a:gd name="T10" fmla="*/ 5 w 159"/>
              <a:gd name="T11" fmla="*/ 26 h 32"/>
              <a:gd name="T12" fmla="*/ 2 w 159"/>
              <a:gd name="T13" fmla="*/ 23 h 32"/>
              <a:gd name="T14" fmla="*/ 0 w 159"/>
              <a:gd name="T15" fmla="*/ 20 h 32"/>
              <a:gd name="T16" fmla="*/ 14 w 159"/>
              <a:gd name="T17" fmla="*/ 17 h 32"/>
              <a:gd name="T18" fmla="*/ 29 w 159"/>
              <a:gd name="T19" fmla="*/ 14 h 32"/>
              <a:gd name="T20" fmla="*/ 41 w 159"/>
              <a:gd name="T21" fmla="*/ 11 h 32"/>
              <a:gd name="T22" fmla="*/ 53 w 159"/>
              <a:gd name="T23" fmla="*/ 11 h 32"/>
              <a:gd name="T24" fmla="*/ 63 w 159"/>
              <a:gd name="T25" fmla="*/ 8 h 32"/>
              <a:gd name="T26" fmla="*/ 72 w 159"/>
              <a:gd name="T27" fmla="*/ 8 h 32"/>
              <a:gd name="T28" fmla="*/ 82 w 159"/>
              <a:gd name="T29" fmla="*/ 5 h 32"/>
              <a:gd name="T30" fmla="*/ 92 w 159"/>
              <a:gd name="T31" fmla="*/ 5 h 32"/>
              <a:gd name="T32" fmla="*/ 99 w 159"/>
              <a:gd name="T33" fmla="*/ 2 h 32"/>
              <a:gd name="T34" fmla="*/ 104 w 159"/>
              <a:gd name="T35" fmla="*/ 2 h 32"/>
              <a:gd name="T36" fmla="*/ 111 w 159"/>
              <a:gd name="T37" fmla="*/ 2 h 32"/>
              <a:gd name="T38" fmla="*/ 116 w 159"/>
              <a:gd name="T39" fmla="*/ 0 h 32"/>
              <a:gd name="T40" fmla="*/ 118 w 159"/>
              <a:gd name="T41" fmla="*/ 0 h 32"/>
              <a:gd name="T42" fmla="*/ 121 w 159"/>
              <a:gd name="T43" fmla="*/ 0 h 32"/>
              <a:gd name="T44" fmla="*/ 123 w 159"/>
              <a:gd name="T45" fmla="*/ 0 h 32"/>
              <a:gd name="T46" fmla="*/ 126 w 159"/>
              <a:gd name="T47" fmla="*/ 0 h 32"/>
              <a:gd name="T48" fmla="*/ 128 w 159"/>
              <a:gd name="T49" fmla="*/ 0 h 32"/>
              <a:gd name="T50" fmla="*/ 133 w 159"/>
              <a:gd name="T51" fmla="*/ 0 h 32"/>
              <a:gd name="T52" fmla="*/ 138 w 159"/>
              <a:gd name="T53" fmla="*/ 0 h 32"/>
              <a:gd name="T54" fmla="*/ 145 w 159"/>
              <a:gd name="T55" fmla="*/ 2 h 32"/>
              <a:gd name="T56" fmla="*/ 152 w 159"/>
              <a:gd name="T57" fmla="*/ 2 h 32"/>
              <a:gd name="T58" fmla="*/ 157 w 159"/>
              <a:gd name="T59" fmla="*/ 5 h 32"/>
              <a:gd name="T60" fmla="*/ 159 w 159"/>
              <a:gd name="T61" fmla="*/ 5 h 32"/>
              <a:gd name="T62" fmla="*/ 159 w 159"/>
              <a:gd name="T63" fmla="*/ 8 h 32"/>
              <a:gd name="T64" fmla="*/ 159 w 159"/>
              <a:gd name="T65" fmla="*/ 11 h 32"/>
              <a:gd name="T66" fmla="*/ 159 w 159"/>
              <a:gd name="T67" fmla="*/ 11 h 32"/>
              <a:gd name="T68" fmla="*/ 157 w 159"/>
              <a:gd name="T69" fmla="*/ 14 h 32"/>
              <a:gd name="T70" fmla="*/ 155 w 159"/>
              <a:gd name="T71" fmla="*/ 14 h 32"/>
              <a:gd name="T72" fmla="*/ 152 w 159"/>
              <a:gd name="T73" fmla="*/ 17 h 32"/>
              <a:gd name="T74" fmla="*/ 147 w 159"/>
              <a:gd name="T75" fmla="*/ 17 h 32"/>
              <a:gd name="T76" fmla="*/ 142 w 159"/>
              <a:gd name="T77" fmla="*/ 17 h 32"/>
              <a:gd name="T78" fmla="*/ 138 w 159"/>
              <a:gd name="T79" fmla="*/ 20 h 32"/>
              <a:gd name="T80" fmla="*/ 133 w 159"/>
              <a:gd name="T81" fmla="*/ 20 h 32"/>
              <a:gd name="T82" fmla="*/ 126 w 159"/>
              <a:gd name="T83" fmla="*/ 20 h 32"/>
              <a:gd name="T84" fmla="*/ 118 w 159"/>
              <a:gd name="T85" fmla="*/ 20 h 32"/>
              <a:gd name="T86" fmla="*/ 111 w 159"/>
              <a:gd name="T87" fmla="*/ 23 h 32"/>
              <a:gd name="T88" fmla="*/ 101 w 159"/>
              <a:gd name="T89" fmla="*/ 23 h 32"/>
              <a:gd name="T90" fmla="*/ 92 w 159"/>
              <a:gd name="T91" fmla="*/ 23 h 32"/>
              <a:gd name="T92" fmla="*/ 82 w 159"/>
              <a:gd name="T93" fmla="*/ 26 h 32"/>
              <a:gd name="T94" fmla="*/ 72 w 159"/>
              <a:gd name="T95" fmla="*/ 26 h 32"/>
              <a:gd name="T96" fmla="*/ 60 w 159"/>
              <a:gd name="T97" fmla="*/ 26 h 32"/>
              <a:gd name="T98" fmla="*/ 51 w 159"/>
              <a:gd name="T99" fmla="*/ 29 h 32"/>
              <a:gd name="T100" fmla="*/ 43 w 159"/>
              <a:gd name="T101" fmla="*/ 29 h 32"/>
              <a:gd name="T102" fmla="*/ 36 w 159"/>
              <a:gd name="T103" fmla="*/ 29 h 32"/>
              <a:gd name="T104" fmla="*/ 31 w 159"/>
              <a:gd name="T105" fmla="*/ 29 h 32"/>
              <a:gd name="T106" fmla="*/ 26 w 159"/>
              <a:gd name="T107" fmla="*/ 29 h 32"/>
              <a:gd name="T108" fmla="*/ 24 w 159"/>
              <a:gd name="T109" fmla="*/ 32 h 32"/>
              <a:gd name="T110" fmla="*/ 22 w 159"/>
              <a:gd name="T111" fmla="*/ 32 h 32"/>
              <a:gd name="T112" fmla="*/ 22 w 159"/>
              <a:gd name="T113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9" h="32">
                <a:moveTo>
                  <a:pt x="22" y="32"/>
                </a:moveTo>
                <a:lnTo>
                  <a:pt x="19" y="29"/>
                </a:lnTo>
                <a:lnTo>
                  <a:pt x="17" y="29"/>
                </a:lnTo>
                <a:lnTo>
                  <a:pt x="12" y="29"/>
                </a:lnTo>
                <a:lnTo>
                  <a:pt x="9" y="26"/>
                </a:lnTo>
                <a:lnTo>
                  <a:pt x="5" y="26"/>
                </a:lnTo>
                <a:lnTo>
                  <a:pt x="2" y="23"/>
                </a:lnTo>
                <a:lnTo>
                  <a:pt x="0" y="20"/>
                </a:lnTo>
                <a:lnTo>
                  <a:pt x="14" y="17"/>
                </a:lnTo>
                <a:lnTo>
                  <a:pt x="29" y="14"/>
                </a:lnTo>
                <a:lnTo>
                  <a:pt x="41" y="11"/>
                </a:lnTo>
                <a:lnTo>
                  <a:pt x="53" y="11"/>
                </a:lnTo>
                <a:lnTo>
                  <a:pt x="63" y="8"/>
                </a:lnTo>
                <a:lnTo>
                  <a:pt x="72" y="8"/>
                </a:lnTo>
                <a:lnTo>
                  <a:pt x="82" y="5"/>
                </a:lnTo>
                <a:lnTo>
                  <a:pt x="92" y="5"/>
                </a:lnTo>
                <a:lnTo>
                  <a:pt x="99" y="2"/>
                </a:lnTo>
                <a:lnTo>
                  <a:pt x="104" y="2"/>
                </a:lnTo>
                <a:lnTo>
                  <a:pt x="111" y="2"/>
                </a:lnTo>
                <a:lnTo>
                  <a:pt x="116" y="0"/>
                </a:lnTo>
                <a:lnTo>
                  <a:pt x="118" y="0"/>
                </a:lnTo>
                <a:lnTo>
                  <a:pt x="121" y="0"/>
                </a:lnTo>
                <a:lnTo>
                  <a:pt x="123" y="0"/>
                </a:lnTo>
                <a:lnTo>
                  <a:pt x="126" y="0"/>
                </a:lnTo>
                <a:lnTo>
                  <a:pt x="128" y="0"/>
                </a:lnTo>
                <a:lnTo>
                  <a:pt x="133" y="0"/>
                </a:lnTo>
                <a:lnTo>
                  <a:pt x="138" y="0"/>
                </a:lnTo>
                <a:lnTo>
                  <a:pt x="145" y="2"/>
                </a:lnTo>
                <a:lnTo>
                  <a:pt x="152" y="2"/>
                </a:lnTo>
                <a:lnTo>
                  <a:pt x="157" y="5"/>
                </a:lnTo>
                <a:lnTo>
                  <a:pt x="159" y="5"/>
                </a:lnTo>
                <a:lnTo>
                  <a:pt x="159" y="8"/>
                </a:lnTo>
                <a:lnTo>
                  <a:pt x="159" y="11"/>
                </a:lnTo>
                <a:lnTo>
                  <a:pt x="159" y="11"/>
                </a:lnTo>
                <a:lnTo>
                  <a:pt x="157" y="14"/>
                </a:lnTo>
                <a:lnTo>
                  <a:pt x="155" y="14"/>
                </a:lnTo>
                <a:lnTo>
                  <a:pt x="152" y="17"/>
                </a:lnTo>
                <a:lnTo>
                  <a:pt x="147" y="17"/>
                </a:lnTo>
                <a:lnTo>
                  <a:pt x="142" y="17"/>
                </a:lnTo>
                <a:lnTo>
                  <a:pt x="138" y="20"/>
                </a:lnTo>
                <a:lnTo>
                  <a:pt x="133" y="20"/>
                </a:lnTo>
                <a:lnTo>
                  <a:pt x="126" y="20"/>
                </a:lnTo>
                <a:lnTo>
                  <a:pt x="118" y="20"/>
                </a:lnTo>
                <a:lnTo>
                  <a:pt x="111" y="23"/>
                </a:lnTo>
                <a:lnTo>
                  <a:pt x="101" y="23"/>
                </a:lnTo>
                <a:lnTo>
                  <a:pt x="92" y="23"/>
                </a:lnTo>
                <a:lnTo>
                  <a:pt x="82" y="26"/>
                </a:lnTo>
                <a:lnTo>
                  <a:pt x="72" y="26"/>
                </a:lnTo>
                <a:lnTo>
                  <a:pt x="60" y="26"/>
                </a:lnTo>
                <a:lnTo>
                  <a:pt x="51" y="29"/>
                </a:lnTo>
                <a:lnTo>
                  <a:pt x="43" y="29"/>
                </a:lnTo>
                <a:lnTo>
                  <a:pt x="36" y="29"/>
                </a:lnTo>
                <a:lnTo>
                  <a:pt x="31" y="29"/>
                </a:lnTo>
                <a:lnTo>
                  <a:pt x="26" y="29"/>
                </a:lnTo>
                <a:lnTo>
                  <a:pt x="24" y="32"/>
                </a:lnTo>
                <a:lnTo>
                  <a:pt x="22" y="32"/>
                </a:lnTo>
                <a:lnTo>
                  <a:pt x="22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147">
            <a:extLst>
              <a:ext uri="{FF2B5EF4-FFF2-40B4-BE49-F238E27FC236}">
                <a16:creationId xmlns:a16="http://schemas.microsoft.com/office/drawing/2014/main" xmlns="" id="{599A9CEE-B894-48E8-9E2E-867DAEA80A7B}"/>
              </a:ext>
            </a:extLst>
          </p:cNvPr>
          <p:cNvSpPr>
            <a:spLocks/>
          </p:cNvSpPr>
          <p:nvPr/>
        </p:nvSpPr>
        <p:spPr bwMode="auto">
          <a:xfrm>
            <a:off x="9974430" y="981477"/>
            <a:ext cx="177601" cy="380888"/>
          </a:xfrm>
          <a:custGeom>
            <a:avLst/>
            <a:gdLst>
              <a:gd name="T0" fmla="*/ 0 w 31"/>
              <a:gd name="T1" fmla="*/ 38 h 38"/>
              <a:gd name="T2" fmla="*/ 5 w 31"/>
              <a:gd name="T3" fmla="*/ 33 h 38"/>
              <a:gd name="T4" fmla="*/ 7 w 31"/>
              <a:gd name="T5" fmla="*/ 27 h 38"/>
              <a:gd name="T6" fmla="*/ 10 w 31"/>
              <a:gd name="T7" fmla="*/ 24 h 38"/>
              <a:gd name="T8" fmla="*/ 12 w 31"/>
              <a:gd name="T9" fmla="*/ 18 h 38"/>
              <a:gd name="T10" fmla="*/ 17 w 31"/>
              <a:gd name="T11" fmla="*/ 9 h 38"/>
              <a:gd name="T12" fmla="*/ 17 w 31"/>
              <a:gd name="T13" fmla="*/ 0 h 38"/>
              <a:gd name="T14" fmla="*/ 24 w 31"/>
              <a:gd name="T15" fmla="*/ 3 h 38"/>
              <a:gd name="T16" fmla="*/ 27 w 31"/>
              <a:gd name="T17" fmla="*/ 6 h 38"/>
              <a:gd name="T18" fmla="*/ 29 w 31"/>
              <a:gd name="T19" fmla="*/ 9 h 38"/>
              <a:gd name="T20" fmla="*/ 31 w 31"/>
              <a:gd name="T21" fmla="*/ 12 h 38"/>
              <a:gd name="T22" fmla="*/ 29 w 31"/>
              <a:gd name="T23" fmla="*/ 15 h 38"/>
              <a:gd name="T24" fmla="*/ 27 w 31"/>
              <a:gd name="T25" fmla="*/ 18 h 38"/>
              <a:gd name="T26" fmla="*/ 24 w 31"/>
              <a:gd name="T27" fmla="*/ 21 h 38"/>
              <a:gd name="T28" fmla="*/ 17 w 31"/>
              <a:gd name="T29" fmla="*/ 27 h 38"/>
              <a:gd name="T30" fmla="*/ 12 w 31"/>
              <a:gd name="T31" fmla="*/ 33 h 38"/>
              <a:gd name="T32" fmla="*/ 5 w 31"/>
              <a:gd name="T33" fmla="*/ 36 h 38"/>
              <a:gd name="T34" fmla="*/ 2 w 31"/>
              <a:gd name="T35" fmla="*/ 38 h 38"/>
              <a:gd name="T36" fmla="*/ 0 w 31"/>
              <a:gd name="T37" fmla="*/ 38 h 38"/>
              <a:gd name="T38" fmla="*/ 0 w 31"/>
              <a:gd name="T39" fmla="*/ 38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1" h="38">
                <a:moveTo>
                  <a:pt x="0" y="38"/>
                </a:moveTo>
                <a:lnTo>
                  <a:pt x="5" y="33"/>
                </a:lnTo>
                <a:lnTo>
                  <a:pt x="7" y="27"/>
                </a:lnTo>
                <a:lnTo>
                  <a:pt x="10" y="24"/>
                </a:lnTo>
                <a:lnTo>
                  <a:pt x="12" y="18"/>
                </a:lnTo>
                <a:lnTo>
                  <a:pt x="17" y="9"/>
                </a:lnTo>
                <a:lnTo>
                  <a:pt x="17" y="0"/>
                </a:lnTo>
                <a:lnTo>
                  <a:pt x="24" y="3"/>
                </a:lnTo>
                <a:lnTo>
                  <a:pt x="27" y="6"/>
                </a:lnTo>
                <a:lnTo>
                  <a:pt x="29" y="9"/>
                </a:lnTo>
                <a:lnTo>
                  <a:pt x="31" y="12"/>
                </a:lnTo>
                <a:lnTo>
                  <a:pt x="29" y="15"/>
                </a:lnTo>
                <a:lnTo>
                  <a:pt x="27" y="18"/>
                </a:lnTo>
                <a:lnTo>
                  <a:pt x="24" y="21"/>
                </a:lnTo>
                <a:lnTo>
                  <a:pt x="17" y="27"/>
                </a:lnTo>
                <a:lnTo>
                  <a:pt x="12" y="33"/>
                </a:lnTo>
                <a:lnTo>
                  <a:pt x="5" y="36"/>
                </a:lnTo>
                <a:lnTo>
                  <a:pt x="2" y="38"/>
                </a:lnTo>
                <a:lnTo>
                  <a:pt x="0" y="38"/>
                </a:lnTo>
                <a:lnTo>
                  <a:pt x="0" y="3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148">
            <a:extLst>
              <a:ext uri="{FF2B5EF4-FFF2-40B4-BE49-F238E27FC236}">
                <a16:creationId xmlns:a16="http://schemas.microsoft.com/office/drawing/2014/main" xmlns="" id="{EDE6DCCF-6128-4876-A460-58C2AF10BB69}"/>
              </a:ext>
            </a:extLst>
          </p:cNvPr>
          <p:cNvSpPr>
            <a:spLocks/>
          </p:cNvSpPr>
          <p:nvPr/>
        </p:nvSpPr>
        <p:spPr bwMode="auto">
          <a:xfrm>
            <a:off x="9750996" y="1282179"/>
            <a:ext cx="183329" cy="882058"/>
          </a:xfrm>
          <a:custGeom>
            <a:avLst/>
            <a:gdLst>
              <a:gd name="T0" fmla="*/ 32 w 32"/>
              <a:gd name="T1" fmla="*/ 6 h 88"/>
              <a:gd name="T2" fmla="*/ 32 w 32"/>
              <a:gd name="T3" fmla="*/ 14 h 88"/>
              <a:gd name="T4" fmla="*/ 32 w 32"/>
              <a:gd name="T5" fmla="*/ 26 h 88"/>
              <a:gd name="T6" fmla="*/ 32 w 32"/>
              <a:gd name="T7" fmla="*/ 38 h 88"/>
              <a:gd name="T8" fmla="*/ 32 w 32"/>
              <a:gd name="T9" fmla="*/ 50 h 88"/>
              <a:gd name="T10" fmla="*/ 32 w 32"/>
              <a:gd name="T11" fmla="*/ 65 h 88"/>
              <a:gd name="T12" fmla="*/ 29 w 32"/>
              <a:gd name="T13" fmla="*/ 73 h 88"/>
              <a:gd name="T14" fmla="*/ 29 w 32"/>
              <a:gd name="T15" fmla="*/ 76 h 88"/>
              <a:gd name="T16" fmla="*/ 27 w 32"/>
              <a:gd name="T17" fmla="*/ 79 h 88"/>
              <a:gd name="T18" fmla="*/ 27 w 32"/>
              <a:gd name="T19" fmla="*/ 82 h 88"/>
              <a:gd name="T20" fmla="*/ 24 w 32"/>
              <a:gd name="T21" fmla="*/ 85 h 88"/>
              <a:gd name="T22" fmla="*/ 22 w 32"/>
              <a:gd name="T23" fmla="*/ 85 h 88"/>
              <a:gd name="T24" fmla="*/ 17 w 32"/>
              <a:gd name="T25" fmla="*/ 88 h 88"/>
              <a:gd name="T26" fmla="*/ 12 w 32"/>
              <a:gd name="T27" fmla="*/ 85 h 88"/>
              <a:gd name="T28" fmla="*/ 10 w 32"/>
              <a:gd name="T29" fmla="*/ 82 h 88"/>
              <a:gd name="T30" fmla="*/ 5 w 32"/>
              <a:gd name="T31" fmla="*/ 79 h 88"/>
              <a:gd name="T32" fmla="*/ 3 w 32"/>
              <a:gd name="T33" fmla="*/ 73 h 88"/>
              <a:gd name="T34" fmla="*/ 0 w 32"/>
              <a:gd name="T35" fmla="*/ 67 h 88"/>
              <a:gd name="T36" fmla="*/ 0 w 32"/>
              <a:gd name="T37" fmla="*/ 62 h 88"/>
              <a:gd name="T38" fmla="*/ 3 w 32"/>
              <a:gd name="T39" fmla="*/ 53 h 88"/>
              <a:gd name="T40" fmla="*/ 3 w 32"/>
              <a:gd name="T41" fmla="*/ 47 h 88"/>
              <a:gd name="T42" fmla="*/ 3 w 32"/>
              <a:gd name="T43" fmla="*/ 41 h 88"/>
              <a:gd name="T44" fmla="*/ 3 w 32"/>
              <a:gd name="T45" fmla="*/ 35 h 88"/>
              <a:gd name="T46" fmla="*/ 3 w 32"/>
              <a:gd name="T47" fmla="*/ 26 h 88"/>
              <a:gd name="T48" fmla="*/ 3 w 32"/>
              <a:gd name="T49" fmla="*/ 23 h 88"/>
              <a:gd name="T50" fmla="*/ 0 w 32"/>
              <a:gd name="T51" fmla="*/ 17 h 88"/>
              <a:gd name="T52" fmla="*/ 0 w 32"/>
              <a:gd name="T53" fmla="*/ 11 h 88"/>
              <a:gd name="T54" fmla="*/ 0 w 32"/>
              <a:gd name="T55" fmla="*/ 8 h 88"/>
              <a:gd name="T56" fmla="*/ 0 w 32"/>
              <a:gd name="T57" fmla="*/ 6 h 88"/>
              <a:gd name="T58" fmla="*/ 0 w 32"/>
              <a:gd name="T59" fmla="*/ 3 h 88"/>
              <a:gd name="T60" fmla="*/ 3 w 32"/>
              <a:gd name="T61" fmla="*/ 0 h 88"/>
              <a:gd name="T62" fmla="*/ 5 w 32"/>
              <a:gd name="T63" fmla="*/ 0 h 88"/>
              <a:gd name="T64" fmla="*/ 7 w 32"/>
              <a:gd name="T65" fmla="*/ 0 h 88"/>
              <a:gd name="T66" fmla="*/ 10 w 32"/>
              <a:gd name="T67" fmla="*/ 0 h 88"/>
              <a:gd name="T68" fmla="*/ 15 w 32"/>
              <a:gd name="T69" fmla="*/ 0 h 88"/>
              <a:gd name="T70" fmla="*/ 20 w 32"/>
              <a:gd name="T71" fmla="*/ 3 h 88"/>
              <a:gd name="T72" fmla="*/ 24 w 32"/>
              <a:gd name="T73" fmla="*/ 3 h 88"/>
              <a:gd name="T74" fmla="*/ 32 w 32"/>
              <a:gd name="T75" fmla="*/ 6 h 88"/>
              <a:gd name="T76" fmla="*/ 32 w 32"/>
              <a:gd name="T77" fmla="*/ 6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2" h="88">
                <a:moveTo>
                  <a:pt x="32" y="6"/>
                </a:moveTo>
                <a:lnTo>
                  <a:pt x="32" y="14"/>
                </a:lnTo>
                <a:lnTo>
                  <a:pt x="32" y="26"/>
                </a:lnTo>
                <a:lnTo>
                  <a:pt x="32" y="38"/>
                </a:lnTo>
                <a:lnTo>
                  <a:pt x="32" y="50"/>
                </a:lnTo>
                <a:lnTo>
                  <a:pt x="32" y="65"/>
                </a:lnTo>
                <a:lnTo>
                  <a:pt x="29" y="73"/>
                </a:lnTo>
                <a:lnTo>
                  <a:pt x="29" y="76"/>
                </a:lnTo>
                <a:lnTo>
                  <a:pt x="27" y="79"/>
                </a:lnTo>
                <a:lnTo>
                  <a:pt x="27" y="82"/>
                </a:lnTo>
                <a:lnTo>
                  <a:pt x="24" y="85"/>
                </a:lnTo>
                <a:lnTo>
                  <a:pt x="22" y="85"/>
                </a:lnTo>
                <a:lnTo>
                  <a:pt x="17" y="88"/>
                </a:lnTo>
                <a:lnTo>
                  <a:pt x="12" y="85"/>
                </a:lnTo>
                <a:lnTo>
                  <a:pt x="10" y="82"/>
                </a:lnTo>
                <a:lnTo>
                  <a:pt x="5" y="79"/>
                </a:lnTo>
                <a:lnTo>
                  <a:pt x="3" y="73"/>
                </a:lnTo>
                <a:lnTo>
                  <a:pt x="0" y="67"/>
                </a:lnTo>
                <a:lnTo>
                  <a:pt x="0" y="62"/>
                </a:lnTo>
                <a:lnTo>
                  <a:pt x="3" y="53"/>
                </a:lnTo>
                <a:lnTo>
                  <a:pt x="3" y="47"/>
                </a:lnTo>
                <a:lnTo>
                  <a:pt x="3" y="41"/>
                </a:lnTo>
                <a:lnTo>
                  <a:pt x="3" y="35"/>
                </a:lnTo>
                <a:lnTo>
                  <a:pt x="3" y="26"/>
                </a:lnTo>
                <a:lnTo>
                  <a:pt x="3" y="23"/>
                </a:lnTo>
                <a:lnTo>
                  <a:pt x="0" y="17"/>
                </a:lnTo>
                <a:lnTo>
                  <a:pt x="0" y="11"/>
                </a:lnTo>
                <a:lnTo>
                  <a:pt x="0" y="8"/>
                </a:lnTo>
                <a:lnTo>
                  <a:pt x="0" y="6"/>
                </a:lnTo>
                <a:lnTo>
                  <a:pt x="0" y="3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10" y="0"/>
                </a:lnTo>
                <a:lnTo>
                  <a:pt x="15" y="0"/>
                </a:lnTo>
                <a:lnTo>
                  <a:pt x="20" y="3"/>
                </a:lnTo>
                <a:lnTo>
                  <a:pt x="24" y="3"/>
                </a:lnTo>
                <a:lnTo>
                  <a:pt x="32" y="6"/>
                </a:lnTo>
                <a:lnTo>
                  <a:pt x="32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149">
            <a:extLst>
              <a:ext uri="{FF2B5EF4-FFF2-40B4-BE49-F238E27FC236}">
                <a16:creationId xmlns:a16="http://schemas.microsoft.com/office/drawing/2014/main" xmlns="" id="{9FE372E2-D09A-4C14-B3FB-6C6BACC22AF1}"/>
              </a:ext>
            </a:extLst>
          </p:cNvPr>
          <p:cNvSpPr>
            <a:spLocks/>
          </p:cNvSpPr>
          <p:nvPr/>
        </p:nvSpPr>
        <p:spPr bwMode="auto">
          <a:xfrm>
            <a:off x="9556211" y="1512720"/>
            <a:ext cx="710397" cy="1032410"/>
          </a:xfrm>
          <a:custGeom>
            <a:avLst/>
            <a:gdLst>
              <a:gd name="T0" fmla="*/ 85 w 124"/>
              <a:gd name="T1" fmla="*/ 30 h 103"/>
              <a:gd name="T2" fmla="*/ 85 w 124"/>
              <a:gd name="T3" fmla="*/ 21 h 103"/>
              <a:gd name="T4" fmla="*/ 87 w 124"/>
              <a:gd name="T5" fmla="*/ 15 h 103"/>
              <a:gd name="T6" fmla="*/ 85 w 124"/>
              <a:gd name="T7" fmla="*/ 12 h 103"/>
              <a:gd name="T8" fmla="*/ 85 w 124"/>
              <a:gd name="T9" fmla="*/ 9 h 103"/>
              <a:gd name="T10" fmla="*/ 85 w 124"/>
              <a:gd name="T11" fmla="*/ 9 h 103"/>
              <a:gd name="T12" fmla="*/ 83 w 124"/>
              <a:gd name="T13" fmla="*/ 6 h 103"/>
              <a:gd name="T14" fmla="*/ 85 w 124"/>
              <a:gd name="T15" fmla="*/ 3 h 103"/>
              <a:gd name="T16" fmla="*/ 85 w 124"/>
              <a:gd name="T17" fmla="*/ 3 h 103"/>
              <a:gd name="T18" fmla="*/ 87 w 124"/>
              <a:gd name="T19" fmla="*/ 0 h 103"/>
              <a:gd name="T20" fmla="*/ 90 w 124"/>
              <a:gd name="T21" fmla="*/ 0 h 103"/>
              <a:gd name="T22" fmla="*/ 97 w 124"/>
              <a:gd name="T23" fmla="*/ 0 h 103"/>
              <a:gd name="T24" fmla="*/ 104 w 124"/>
              <a:gd name="T25" fmla="*/ 0 h 103"/>
              <a:gd name="T26" fmla="*/ 112 w 124"/>
              <a:gd name="T27" fmla="*/ 3 h 103"/>
              <a:gd name="T28" fmla="*/ 116 w 124"/>
              <a:gd name="T29" fmla="*/ 3 h 103"/>
              <a:gd name="T30" fmla="*/ 121 w 124"/>
              <a:gd name="T31" fmla="*/ 6 h 103"/>
              <a:gd name="T32" fmla="*/ 124 w 124"/>
              <a:gd name="T33" fmla="*/ 6 h 103"/>
              <a:gd name="T34" fmla="*/ 124 w 124"/>
              <a:gd name="T35" fmla="*/ 9 h 103"/>
              <a:gd name="T36" fmla="*/ 124 w 124"/>
              <a:gd name="T37" fmla="*/ 15 h 103"/>
              <a:gd name="T38" fmla="*/ 124 w 124"/>
              <a:gd name="T39" fmla="*/ 18 h 103"/>
              <a:gd name="T40" fmla="*/ 121 w 124"/>
              <a:gd name="T41" fmla="*/ 27 h 103"/>
              <a:gd name="T42" fmla="*/ 119 w 124"/>
              <a:gd name="T43" fmla="*/ 33 h 103"/>
              <a:gd name="T44" fmla="*/ 114 w 124"/>
              <a:gd name="T45" fmla="*/ 42 h 103"/>
              <a:gd name="T46" fmla="*/ 112 w 124"/>
              <a:gd name="T47" fmla="*/ 50 h 103"/>
              <a:gd name="T48" fmla="*/ 104 w 124"/>
              <a:gd name="T49" fmla="*/ 56 h 103"/>
              <a:gd name="T50" fmla="*/ 97 w 124"/>
              <a:gd name="T51" fmla="*/ 65 h 103"/>
              <a:gd name="T52" fmla="*/ 90 w 124"/>
              <a:gd name="T53" fmla="*/ 71 h 103"/>
              <a:gd name="T54" fmla="*/ 83 w 124"/>
              <a:gd name="T55" fmla="*/ 77 h 103"/>
              <a:gd name="T56" fmla="*/ 73 w 124"/>
              <a:gd name="T57" fmla="*/ 83 h 103"/>
              <a:gd name="T58" fmla="*/ 63 w 124"/>
              <a:gd name="T59" fmla="*/ 89 h 103"/>
              <a:gd name="T60" fmla="*/ 54 w 124"/>
              <a:gd name="T61" fmla="*/ 92 h 103"/>
              <a:gd name="T62" fmla="*/ 34 w 124"/>
              <a:gd name="T63" fmla="*/ 101 h 103"/>
              <a:gd name="T64" fmla="*/ 27 w 124"/>
              <a:gd name="T65" fmla="*/ 101 h 103"/>
              <a:gd name="T66" fmla="*/ 22 w 124"/>
              <a:gd name="T67" fmla="*/ 103 h 103"/>
              <a:gd name="T68" fmla="*/ 17 w 124"/>
              <a:gd name="T69" fmla="*/ 103 h 103"/>
              <a:gd name="T70" fmla="*/ 15 w 124"/>
              <a:gd name="T71" fmla="*/ 103 h 103"/>
              <a:gd name="T72" fmla="*/ 8 w 124"/>
              <a:gd name="T73" fmla="*/ 103 h 103"/>
              <a:gd name="T74" fmla="*/ 3 w 124"/>
              <a:gd name="T75" fmla="*/ 103 h 103"/>
              <a:gd name="T76" fmla="*/ 0 w 124"/>
              <a:gd name="T77" fmla="*/ 103 h 103"/>
              <a:gd name="T78" fmla="*/ 0 w 124"/>
              <a:gd name="T79" fmla="*/ 103 h 103"/>
              <a:gd name="T80" fmla="*/ 0 w 124"/>
              <a:gd name="T81" fmla="*/ 101 h 103"/>
              <a:gd name="T82" fmla="*/ 3 w 124"/>
              <a:gd name="T83" fmla="*/ 98 h 103"/>
              <a:gd name="T84" fmla="*/ 8 w 124"/>
              <a:gd name="T85" fmla="*/ 98 h 103"/>
              <a:gd name="T86" fmla="*/ 12 w 124"/>
              <a:gd name="T87" fmla="*/ 95 h 103"/>
              <a:gd name="T88" fmla="*/ 17 w 124"/>
              <a:gd name="T89" fmla="*/ 92 h 103"/>
              <a:gd name="T90" fmla="*/ 25 w 124"/>
              <a:gd name="T91" fmla="*/ 89 h 103"/>
              <a:gd name="T92" fmla="*/ 39 w 124"/>
              <a:gd name="T93" fmla="*/ 80 h 103"/>
              <a:gd name="T94" fmla="*/ 51 w 124"/>
              <a:gd name="T95" fmla="*/ 74 h 103"/>
              <a:gd name="T96" fmla="*/ 61 w 124"/>
              <a:gd name="T97" fmla="*/ 65 h 103"/>
              <a:gd name="T98" fmla="*/ 68 w 124"/>
              <a:gd name="T99" fmla="*/ 59 h 103"/>
              <a:gd name="T100" fmla="*/ 75 w 124"/>
              <a:gd name="T101" fmla="*/ 50 h 103"/>
              <a:gd name="T102" fmla="*/ 80 w 124"/>
              <a:gd name="T103" fmla="*/ 44 h 103"/>
              <a:gd name="T104" fmla="*/ 83 w 124"/>
              <a:gd name="T105" fmla="*/ 36 h 103"/>
              <a:gd name="T106" fmla="*/ 85 w 124"/>
              <a:gd name="T107" fmla="*/ 30 h 103"/>
              <a:gd name="T108" fmla="*/ 85 w 124"/>
              <a:gd name="T109" fmla="*/ 3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4" h="103">
                <a:moveTo>
                  <a:pt x="85" y="30"/>
                </a:moveTo>
                <a:lnTo>
                  <a:pt x="85" y="21"/>
                </a:lnTo>
                <a:lnTo>
                  <a:pt x="87" y="15"/>
                </a:lnTo>
                <a:lnTo>
                  <a:pt x="85" y="12"/>
                </a:lnTo>
                <a:lnTo>
                  <a:pt x="85" y="9"/>
                </a:lnTo>
                <a:lnTo>
                  <a:pt x="85" y="9"/>
                </a:lnTo>
                <a:lnTo>
                  <a:pt x="83" y="6"/>
                </a:lnTo>
                <a:lnTo>
                  <a:pt x="85" y="3"/>
                </a:lnTo>
                <a:lnTo>
                  <a:pt x="85" y="3"/>
                </a:lnTo>
                <a:lnTo>
                  <a:pt x="87" y="0"/>
                </a:lnTo>
                <a:lnTo>
                  <a:pt x="90" y="0"/>
                </a:lnTo>
                <a:lnTo>
                  <a:pt x="97" y="0"/>
                </a:lnTo>
                <a:lnTo>
                  <a:pt x="104" y="0"/>
                </a:lnTo>
                <a:lnTo>
                  <a:pt x="112" y="3"/>
                </a:lnTo>
                <a:lnTo>
                  <a:pt x="116" y="3"/>
                </a:lnTo>
                <a:lnTo>
                  <a:pt x="121" y="6"/>
                </a:lnTo>
                <a:lnTo>
                  <a:pt x="124" y="6"/>
                </a:lnTo>
                <a:lnTo>
                  <a:pt x="124" y="9"/>
                </a:lnTo>
                <a:lnTo>
                  <a:pt x="124" y="15"/>
                </a:lnTo>
                <a:lnTo>
                  <a:pt x="124" y="18"/>
                </a:lnTo>
                <a:lnTo>
                  <a:pt x="121" y="27"/>
                </a:lnTo>
                <a:lnTo>
                  <a:pt x="119" y="33"/>
                </a:lnTo>
                <a:lnTo>
                  <a:pt x="114" y="42"/>
                </a:lnTo>
                <a:lnTo>
                  <a:pt x="112" y="50"/>
                </a:lnTo>
                <a:lnTo>
                  <a:pt x="104" y="56"/>
                </a:lnTo>
                <a:lnTo>
                  <a:pt x="97" y="65"/>
                </a:lnTo>
                <a:lnTo>
                  <a:pt x="90" y="71"/>
                </a:lnTo>
                <a:lnTo>
                  <a:pt x="83" y="77"/>
                </a:lnTo>
                <a:lnTo>
                  <a:pt x="73" y="83"/>
                </a:lnTo>
                <a:lnTo>
                  <a:pt x="63" y="89"/>
                </a:lnTo>
                <a:lnTo>
                  <a:pt x="54" y="92"/>
                </a:lnTo>
                <a:lnTo>
                  <a:pt x="34" y="101"/>
                </a:lnTo>
                <a:lnTo>
                  <a:pt x="27" y="101"/>
                </a:lnTo>
                <a:lnTo>
                  <a:pt x="22" y="103"/>
                </a:lnTo>
                <a:lnTo>
                  <a:pt x="17" y="103"/>
                </a:lnTo>
                <a:lnTo>
                  <a:pt x="15" y="103"/>
                </a:lnTo>
                <a:lnTo>
                  <a:pt x="8" y="103"/>
                </a:lnTo>
                <a:lnTo>
                  <a:pt x="3" y="103"/>
                </a:lnTo>
                <a:lnTo>
                  <a:pt x="0" y="103"/>
                </a:lnTo>
                <a:lnTo>
                  <a:pt x="0" y="103"/>
                </a:lnTo>
                <a:lnTo>
                  <a:pt x="0" y="101"/>
                </a:lnTo>
                <a:lnTo>
                  <a:pt x="3" y="98"/>
                </a:lnTo>
                <a:lnTo>
                  <a:pt x="8" y="98"/>
                </a:lnTo>
                <a:lnTo>
                  <a:pt x="12" y="95"/>
                </a:lnTo>
                <a:lnTo>
                  <a:pt x="17" y="92"/>
                </a:lnTo>
                <a:lnTo>
                  <a:pt x="25" y="89"/>
                </a:lnTo>
                <a:lnTo>
                  <a:pt x="39" y="80"/>
                </a:lnTo>
                <a:lnTo>
                  <a:pt x="51" y="74"/>
                </a:lnTo>
                <a:lnTo>
                  <a:pt x="61" y="65"/>
                </a:lnTo>
                <a:lnTo>
                  <a:pt x="68" y="59"/>
                </a:lnTo>
                <a:lnTo>
                  <a:pt x="75" y="50"/>
                </a:lnTo>
                <a:lnTo>
                  <a:pt x="80" y="44"/>
                </a:lnTo>
                <a:lnTo>
                  <a:pt x="83" y="36"/>
                </a:lnTo>
                <a:lnTo>
                  <a:pt x="85" y="30"/>
                </a:lnTo>
                <a:lnTo>
                  <a:pt x="85" y="3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150">
            <a:extLst>
              <a:ext uri="{FF2B5EF4-FFF2-40B4-BE49-F238E27FC236}">
                <a16:creationId xmlns:a16="http://schemas.microsoft.com/office/drawing/2014/main" xmlns="" id="{3B3B9829-13FE-4838-A26E-6077B0FAB8C1}"/>
              </a:ext>
            </a:extLst>
          </p:cNvPr>
          <p:cNvSpPr>
            <a:spLocks/>
          </p:cNvSpPr>
          <p:nvPr/>
        </p:nvSpPr>
        <p:spPr bwMode="auto">
          <a:xfrm>
            <a:off x="10111926" y="2164236"/>
            <a:ext cx="498426" cy="410961"/>
          </a:xfrm>
          <a:custGeom>
            <a:avLst/>
            <a:gdLst>
              <a:gd name="T0" fmla="*/ 53 w 87"/>
              <a:gd name="T1" fmla="*/ 6 h 41"/>
              <a:gd name="T2" fmla="*/ 58 w 87"/>
              <a:gd name="T3" fmla="*/ 9 h 41"/>
              <a:gd name="T4" fmla="*/ 63 w 87"/>
              <a:gd name="T5" fmla="*/ 9 h 41"/>
              <a:gd name="T6" fmla="*/ 68 w 87"/>
              <a:gd name="T7" fmla="*/ 12 h 41"/>
              <a:gd name="T8" fmla="*/ 73 w 87"/>
              <a:gd name="T9" fmla="*/ 12 h 41"/>
              <a:gd name="T10" fmla="*/ 80 w 87"/>
              <a:gd name="T11" fmla="*/ 15 h 41"/>
              <a:gd name="T12" fmla="*/ 85 w 87"/>
              <a:gd name="T13" fmla="*/ 21 h 41"/>
              <a:gd name="T14" fmla="*/ 87 w 87"/>
              <a:gd name="T15" fmla="*/ 24 h 41"/>
              <a:gd name="T16" fmla="*/ 87 w 87"/>
              <a:gd name="T17" fmla="*/ 27 h 41"/>
              <a:gd name="T18" fmla="*/ 87 w 87"/>
              <a:gd name="T19" fmla="*/ 30 h 41"/>
              <a:gd name="T20" fmla="*/ 87 w 87"/>
              <a:gd name="T21" fmla="*/ 36 h 41"/>
              <a:gd name="T22" fmla="*/ 85 w 87"/>
              <a:gd name="T23" fmla="*/ 38 h 41"/>
              <a:gd name="T24" fmla="*/ 82 w 87"/>
              <a:gd name="T25" fmla="*/ 41 h 41"/>
              <a:gd name="T26" fmla="*/ 80 w 87"/>
              <a:gd name="T27" fmla="*/ 41 h 41"/>
              <a:gd name="T28" fmla="*/ 77 w 87"/>
              <a:gd name="T29" fmla="*/ 41 h 41"/>
              <a:gd name="T30" fmla="*/ 73 w 87"/>
              <a:gd name="T31" fmla="*/ 41 h 41"/>
              <a:gd name="T32" fmla="*/ 68 w 87"/>
              <a:gd name="T33" fmla="*/ 41 h 41"/>
              <a:gd name="T34" fmla="*/ 61 w 87"/>
              <a:gd name="T35" fmla="*/ 36 h 41"/>
              <a:gd name="T36" fmla="*/ 53 w 87"/>
              <a:gd name="T37" fmla="*/ 33 h 41"/>
              <a:gd name="T38" fmla="*/ 44 w 87"/>
              <a:gd name="T39" fmla="*/ 27 h 41"/>
              <a:gd name="T40" fmla="*/ 32 w 87"/>
              <a:gd name="T41" fmla="*/ 18 h 41"/>
              <a:gd name="T42" fmla="*/ 17 w 87"/>
              <a:gd name="T43" fmla="*/ 9 h 41"/>
              <a:gd name="T44" fmla="*/ 0 w 87"/>
              <a:gd name="T45" fmla="*/ 0 h 41"/>
              <a:gd name="T46" fmla="*/ 15 w 87"/>
              <a:gd name="T47" fmla="*/ 0 h 41"/>
              <a:gd name="T48" fmla="*/ 27 w 87"/>
              <a:gd name="T49" fmla="*/ 0 h 41"/>
              <a:gd name="T50" fmla="*/ 39 w 87"/>
              <a:gd name="T51" fmla="*/ 3 h 41"/>
              <a:gd name="T52" fmla="*/ 53 w 87"/>
              <a:gd name="T53" fmla="*/ 6 h 41"/>
              <a:gd name="T54" fmla="*/ 53 w 87"/>
              <a:gd name="T55" fmla="*/ 6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7" h="41">
                <a:moveTo>
                  <a:pt x="53" y="6"/>
                </a:moveTo>
                <a:lnTo>
                  <a:pt x="58" y="9"/>
                </a:lnTo>
                <a:lnTo>
                  <a:pt x="63" y="9"/>
                </a:lnTo>
                <a:lnTo>
                  <a:pt x="68" y="12"/>
                </a:lnTo>
                <a:lnTo>
                  <a:pt x="73" y="12"/>
                </a:lnTo>
                <a:lnTo>
                  <a:pt x="80" y="15"/>
                </a:lnTo>
                <a:lnTo>
                  <a:pt x="85" y="21"/>
                </a:lnTo>
                <a:lnTo>
                  <a:pt x="87" y="24"/>
                </a:lnTo>
                <a:lnTo>
                  <a:pt x="87" y="27"/>
                </a:lnTo>
                <a:lnTo>
                  <a:pt x="87" y="30"/>
                </a:lnTo>
                <a:lnTo>
                  <a:pt x="87" y="36"/>
                </a:lnTo>
                <a:lnTo>
                  <a:pt x="85" y="38"/>
                </a:lnTo>
                <a:lnTo>
                  <a:pt x="82" y="41"/>
                </a:lnTo>
                <a:lnTo>
                  <a:pt x="80" y="41"/>
                </a:lnTo>
                <a:lnTo>
                  <a:pt x="77" y="41"/>
                </a:lnTo>
                <a:lnTo>
                  <a:pt x="73" y="41"/>
                </a:lnTo>
                <a:lnTo>
                  <a:pt x="68" y="41"/>
                </a:lnTo>
                <a:lnTo>
                  <a:pt x="61" y="36"/>
                </a:lnTo>
                <a:lnTo>
                  <a:pt x="53" y="33"/>
                </a:lnTo>
                <a:lnTo>
                  <a:pt x="44" y="27"/>
                </a:lnTo>
                <a:lnTo>
                  <a:pt x="32" y="18"/>
                </a:lnTo>
                <a:lnTo>
                  <a:pt x="17" y="9"/>
                </a:lnTo>
                <a:lnTo>
                  <a:pt x="0" y="0"/>
                </a:lnTo>
                <a:lnTo>
                  <a:pt x="15" y="0"/>
                </a:lnTo>
                <a:lnTo>
                  <a:pt x="27" y="0"/>
                </a:lnTo>
                <a:lnTo>
                  <a:pt x="39" y="3"/>
                </a:lnTo>
                <a:lnTo>
                  <a:pt x="53" y="6"/>
                </a:lnTo>
                <a:lnTo>
                  <a:pt x="53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152">
            <a:extLst>
              <a:ext uri="{FF2B5EF4-FFF2-40B4-BE49-F238E27FC236}">
                <a16:creationId xmlns:a16="http://schemas.microsoft.com/office/drawing/2014/main" xmlns="" id="{DCE2D1A5-4FF4-4ED1-A063-352E1E3E23F7}"/>
              </a:ext>
            </a:extLst>
          </p:cNvPr>
          <p:cNvSpPr>
            <a:spLocks/>
          </p:cNvSpPr>
          <p:nvPr/>
        </p:nvSpPr>
        <p:spPr bwMode="auto">
          <a:xfrm>
            <a:off x="8989040" y="1101758"/>
            <a:ext cx="378114" cy="180420"/>
          </a:xfrm>
          <a:custGeom>
            <a:avLst/>
            <a:gdLst>
              <a:gd name="T0" fmla="*/ 66 w 66"/>
              <a:gd name="T1" fmla="*/ 6 h 18"/>
              <a:gd name="T2" fmla="*/ 63 w 66"/>
              <a:gd name="T3" fmla="*/ 9 h 18"/>
              <a:gd name="T4" fmla="*/ 61 w 66"/>
              <a:gd name="T5" fmla="*/ 9 h 18"/>
              <a:gd name="T6" fmla="*/ 58 w 66"/>
              <a:gd name="T7" fmla="*/ 12 h 18"/>
              <a:gd name="T8" fmla="*/ 51 w 66"/>
              <a:gd name="T9" fmla="*/ 15 h 18"/>
              <a:gd name="T10" fmla="*/ 49 w 66"/>
              <a:gd name="T11" fmla="*/ 15 h 18"/>
              <a:gd name="T12" fmla="*/ 44 w 66"/>
              <a:gd name="T13" fmla="*/ 15 h 18"/>
              <a:gd name="T14" fmla="*/ 36 w 66"/>
              <a:gd name="T15" fmla="*/ 18 h 18"/>
              <a:gd name="T16" fmla="*/ 32 w 66"/>
              <a:gd name="T17" fmla="*/ 18 h 18"/>
              <a:gd name="T18" fmla="*/ 24 w 66"/>
              <a:gd name="T19" fmla="*/ 18 h 18"/>
              <a:gd name="T20" fmla="*/ 17 w 66"/>
              <a:gd name="T21" fmla="*/ 18 h 18"/>
              <a:gd name="T22" fmla="*/ 10 w 66"/>
              <a:gd name="T23" fmla="*/ 18 h 18"/>
              <a:gd name="T24" fmla="*/ 0 w 66"/>
              <a:gd name="T25" fmla="*/ 18 h 18"/>
              <a:gd name="T26" fmla="*/ 0 w 66"/>
              <a:gd name="T27" fmla="*/ 6 h 18"/>
              <a:gd name="T28" fmla="*/ 10 w 66"/>
              <a:gd name="T29" fmla="*/ 6 h 18"/>
              <a:gd name="T30" fmla="*/ 17 w 66"/>
              <a:gd name="T31" fmla="*/ 6 h 18"/>
              <a:gd name="T32" fmla="*/ 24 w 66"/>
              <a:gd name="T33" fmla="*/ 3 h 18"/>
              <a:gd name="T34" fmla="*/ 32 w 66"/>
              <a:gd name="T35" fmla="*/ 3 h 18"/>
              <a:gd name="T36" fmla="*/ 39 w 66"/>
              <a:gd name="T37" fmla="*/ 3 h 18"/>
              <a:gd name="T38" fmla="*/ 44 w 66"/>
              <a:gd name="T39" fmla="*/ 0 h 18"/>
              <a:gd name="T40" fmla="*/ 49 w 66"/>
              <a:gd name="T41" fmla="*/ 0 h 18"/>
              <a:gd name="T42" fmla="*/ 51 w 66"/>
              <a:gd name="T43" fmla="*/ 0 h 18"/>
              <a:gd name="T44" fmla="*/ 58 w 66"/>
              <a:gd name="T45" fmla="*/ 0 h 18"/>
              <a:gd name="T46" fmla="*/ 61 w 66"/>
              <a:gd name="T47" fmla="*/ 3 h 18"/>
              <a:gd name="T48" fmla="*/ 63 w 66"/>
              <a:gd name="T49" fmla="*/ 3 h 18"/>
              <a:gd name="T50" fmla="*/ 66 w 66"/>
              <a:gd name="T51" fmla="*/ 6 h 18"/>
              <a:gd name="T52" fmla="*/ 66 w 66"/>
              <a:gd name="T53" fmla="*/ 6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6" h="18">
                <a:moveTo>
                  <a:pt x="66" y="6"/>
                </a:moveTo>
                <a:lnTo>
                  <a:pt x="63" y="9"/>
                </a:lnTo>
                <a:lnTo>
                  <a:pt x="61" y="9"/>
                </a:lnTo>
                <a:lnTo>
                  <a:pt x="58" y="12"/>
                </a:lnTo>
                <a:lnTo>
                  <a:pt x="51" y="15"/>
                </a:lnTo>
                <a:lnTo>
                  <a:pt x="49" y="15"/>
                </a:lnTo>
                <a:lnTo>
                  <a:pt x="44" y="15"/>
                </a:lnTo>
                <a:lnTo>
                  <a:pt x="36" y="18"/>
                </a:lnTo>
                <a:lnTo>
                  <a:pt x="32" y="18"/>
                </a:lnTo>
                <a:lnTo>
                  <a:pt x="24" y="18"/>
                </a:lnTo>
                <a:lnTo>
                  <a:pt x="17" y="18"/>
                </a:lnTo>
                <a:lnTo>
                  <a:pt x="10" y="18"/>
                </a:lnTo>
                <a:lnTo>
                  <a:pt x="0" y="18"/>
                </a:lnTo>
                <a:lnTo>
                  <a:pt x="0" y="6"/>
                </a:lnTo>
                <a:lnTo>
                  <a:pt x="10" y="6"/>
                </a:lnTo>
                <a:lnTo>
                  <a:pt x="17" y="6"/>
                </a:lnTo>
                <a:lnTo>
                  <a:pt x="24" y="3"/>
                </a:lnTo>
                <a:lnTo>
                  <a:pt x="32" y="3"/>
                </a:lnTo>
                <a:lnTo>
                  <a:pt x="39" y="3"/>
                </a:lnTo>
                <a:lnTo>
                  <a:pt x="44" y="0"/>
                </a:lnTo>
                <a:lnTo>
                  <a:pt x="49" y="0"/>
                </a:lnTo>
                <a:lnTo>
                  <a:pt x="51" y="0"/>
                </a:lnTo>
                <a:lnTo>
                  <a:pt x="58" y="0"/>
                </a:lnTo>
                <a:lnTo>
                  <a:pt x="61" y="3"/>
                </a:lnTo>
                <a:lnTo>
                  <a:pt x="63" y="3"/>
                </a:lnTo>
                <a:lnTo>
                  <a:pt x="66" y="6"/>
                </a:lnTo>
                <a:lnTo>
                  <a:pt x="66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153">
            <a:extLst>
              <a:ext uri="{FF2B5EF4-FFF2-40B4-BE49-F238E27FC236}">
                <a16:creationId xmlns:a16="http://schemas.microsoft.com/office/drawing/2014/main" xmlns="" id="{68E2C745-5220-4BF4-80C5-F94965AAD259}"/>
              </a:ext>
            </a:extLst>
          </p:cNvPr>
          <p:cNvSpPr>
            <a:spLocks/>
          </p:cNvSpPr>
          <p:nvPr/>
        </p:nvSpPr>
        <p:spPr bwMode="auto">
          <a:xfrm>
            <a:off x="9057789" y="1452579"/>
            <a:ext cx="320825" cy="90214"/>
          </a:xfrm>
          <a:custGeom>
            <a:avLst/>
            <a:gdLst>
              <a:gd name="T0" fmla="*/ 0 w 56"/>
              <a:gd name="T1" fmla="*/ 6 h 9"/>
              <a:gd name="T2" fmla="*/ 15 w 56"/>
              <a:gd name="T3" fmla="*/ 3 h 9"/>
              <a:gd name="T4" fmla="*/ 29 w 56"/>
              <a:gd name="T5" fmla="*/ 3 h 9"/>
              <a:gd name="T6" fmla="*/ 56 w 56"/>
              <a:gd name="T7" fmla="*/ 0 h 9"/>
              <a:gd name="T8" fmla="*/ 56 w 56"/>
              <a:gd name="T9" fmla="*/ 6 h 9"/>
              <a:gd name="T10" fmla="*/ 51 w 56"/>
              <a:gd name="T11" fmla="*/ 6 h 9"/>
              <a:gd name="T12" fmla="*/ 46 w 56"/>
              <a:gd name="T13" fmla="*/ 6 h 9"/>
              <a:gd name="T14" fmla="*/ 41 w 56"/>
              <a:gd name="T15" fmla="*/ 6 h 9"/>
              <a:gd name="T16" fmla="*/ 34 w 56"/>
              <a:gd name="T17" fmla="*/ 6 h 9"/>
              <a:gd name="T18" fmla="*/ 27 w 56"/>
              <a:gd name="T19" fmla="*/ 6 h 9"/>
              <a:gd name="T20" fmla="*/ 17 w 56"/>
              <a:gd name="T21" fmla="*/ 6 h 9"/>
              <a:gd name="T22" fmla="*/ 10 w 56"/>
              <a:gd name="T23" fmla="*/ 6 h 9"/>
              <a:gd name="T24" fmla="*/ 0 w 56"/>
              <a:gd name="T25" fmla="*/ 9 h 9"/>
              <a:gd name="T26" fmla="*/ 0 w 56"/>
              <a:gd name="T27" fmla="*/ 6 h 9"/>
              <a:gd name="T28" fmla="*/ 0 w 56"/>
              <a:gd name="T29" fmla="*/ 6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6" h="9">
                <a:moveTo>
                  <a:pt x="0" y="6"/>
                </a:moveTo>
                <a:lnTo>
                  <a:pt x="15" y="3"/>
                </a:lnTo>
                <a:lnTo>
                  <a:pt x="29" y="3"/>
                </a:lnTo>
                <a:lnTo>
                  <a:pt x="56" y="0"/>
                </a:lnTo>
                <a:lnTo>
                  <a:pt x="56" y="6"/>
                </a:lnTo>
                <a:lnTo>
                  <a:pt x="51" y="6"/>
                </a:lnTo>
                <a:lnTo>
                  <a:pt x="46" y="6"/>
                </a:lnTo>
                <a:lnTo>
                  <a:pt x="41" y="6"/>
                </a:lnTo>
                <a:lnTo>
                  <a:pt x="34" y="6"/>
                </a:lnTo>
                <a:lnTo>
                  <a:pt x="27" y="6"/>
                </a:lnTo>
                <a:lnTo>
                  <a:pt x="17" y="6"/>
                </a:lnTo>
                <a:lnTo>
                  <a:pt x="10" y="6"/>
                </a:lnTo>
                <a:lnTo>
                  <a:pt x="0" y="9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154">
            <a:extLst>
              <a:ext uri="{FF2B5EF4-FFF2-40B4-BE49-F238E27FC236}">
                <a16:creationId xmlns:a16="http://schemas.microsoft.com/office/drawing/2014/main" xmlns="" id="{C8153322-10FA-48D3-860A-6251834A7040}"/>
              </a:ext>
            </a:extLst>
          </p:cNvPr>
          <p:cNvSpPr>
            <a:spLocks/>
          </p:cNvSpPr>
          <p:nvPr/>
        </p:nvSpPr>
        <p:spPr bwMode="auto">
          <a:xfrm>
            <a:off x="8381765" y="1602926"/>
            <a:ext cx="1329130" cy="380888"/>
          </a:xfrm>
          <a:custGeom>
            <a:avLst/>
            <a:gdLst>
              <a:gd name="T0" fmla="*/ 113 w 232"/>
              <a:gd name="T1" fmla="*/ 30 h 38"/>
              <a:gd name="T2" fmla="*/ 99 w 232"/>
              <a:gd name="T3" fmla="*/ 30 h 38"/>
              <a:gd name="T4" fmla="*/ 87 w 232"/>
              <a:gd name="T5" fmla="*/ 33 h 38"/>
              <a:gd name="T6" fmla="*/ 75 w 232"/>
              <a:gd name="T7" fmla="*/ 33 h 38"/>
              <a:gd name="T8" fmla="*/ 65 w 232"/>
              <a:gd name="T9" fmla="*/ 35 h 38"/>
              <a:gd name="T10" fmla="*/ 55 w 232"/>
              <a:gd name="T11" fmla="*/ 35 h 38"/>
              <a:gd name="T12" fmla="*/ 48 w 232"/>
              <a:gd name="T13" fmla="*/ 35 h 38"/>
              <a:gd name="T14" fmla="*/ 43 w 232"/>
              <a:gd name="T15" fmla="*/ 35 h 38"/>
              <a:gd name="T16" fmla="*/ 38 w 232"/>
              <a:gd name="T17" fmla="*/ 38 h 38"/>
              <a:gd name="T18" fmla="*/ 29 w 232"/>
              <a:gd name="T19" fmla="*/ 35 h 38"/>
              <a:gd name="T20" fmla="*/ 22 w 232"/>
              <a:gd name="T21" fmla="*/ 35 h 38"/>
              <a:gd name="T22" fmla="*/ 14 w 232"/>
              <a:gd name="T23" fmla="*/ 35 h 38"/>
              <a:gd name="T24" fmla="*/ 9 w 232"/>
              <a:gd name="T25" fmla="*/ 35 h 38"/>
              <a:gd name="T26" fmla="*/ 5 w 232"/>
              <a:gd name="T27" fmla="*/ 33 h 38"/>
              <a:gd name="T28" fmla="*/ 2 w 232"/>
              <a:gd name="T29" fmla="*/ 33 h 38"/>
              <a:gd name="T30" fmla="*/ 0 w 232"/>
              <a:gd name="T31" fmla="*/ 27 h 38"/>
              <a:gd name="T32" fmla="*/ 0 w 232"/>
              <a:gd name="T33" fmla="*/ 24 h 38"/>
              <a:gd name="T34" fmla="*/ 36 w 232"/>
              <a:gd name="T35" fmla="*/ 21 h 38"/>
              <a:gd name="T36" fmla="*/ 70 w 232"/>
              <a:gd name="T37" fmla="*/ 18 h 38"/>
              <a:gd name="T38" fmla="*/ 104 w 232"/>
              <a:gd name="T39" fmla="*/ 12 h 38"/>
              <a:gd name="T40" fmla="*/ 138 w 232"/>
              <a:gd name="T41" fmla="*/ 9 h 38"/>
              <a:gd name="T42" fmla="*/ 152 w 232"/>
              <a:gd name="T43" fmla="*/ 6 h 38"/>
              <a:gd name="T44" fmla="*/ 167 w 232"/>
              <a:gd name="T45" fmla="*/ 3 h 38"/>
              <a:gd name="T46" fmla="*/ 176 w 232"/>
              <a:gd name="T47" fmla="*/ 3 h 38"/>
              <a:gd name="T48" fmla="*/ 186 w 232"/>
              <a:gd name="T49" fmla="*/ 0 h 38"/>
              <a:gd name="T50" fmla="*/ 196 w 232"/>
              <a:gd name="T51" fmla="*/ 0 h 38"/>
              <a:gd name="T52" fmla="*/ 201 w 232"/>
              <a:gd name="T53" fmla="*/ 0 h 38"/>
              <a:gd name="T54" fmla="*/ 205 w 232"/>
              <a:gd name="T55" fmla="*/ 0 h 38"/>
              <a:gd name="T56" fmla="*/ 210 w 232"/>
              <a:gd name="T57" fmla="*/ 0 h 38"/>
              <a:gd name="T58" fmla="*/ 215 w 232"/>
              <a:gd name="T59" fmla="*/ 0 h 38"/>
              <a:gd name="T60" fmla="*/ 225 w 232"/>
              <a:gd name="T61" fmla="*/ 0 h 38"/>
              <a:gd name="T62" fmla="*/ 227 w 232"/>
              <a:gd name="T63" fmla="*/ 0 h 38"/>
              <a:gd name="T64" fmla="*/ 230 w 232"/>
              <a:gd name="T65" fmla="*/ 3 h 38"/>
              <a:gd name="T66" fmla="*/ 232 w 232"/>
              <a:gd name="T67" fmla="*/ 3 h 38"/>
              <a:gd name="T68" fmla="*/ 232 w 232"/>
              <a:gd name="T69" fmla="*/ 6 h 38"/>
              <a:gd name="T70" fmla="*/ 232 w 232"/>
              <a:gd name="T71" fmla="*/ 6 h 38"/>
              <a:gd name="T72" fmla="*/ 232 w 232"/>
              <a:gd name="T73" fmla="*/ 9 h 38"/>
              <a:gd name="T74" fmla="*/ 230 w 232"/>
              <a:gd name="T75" fmla="*/ 9 h 38"/>
              <a:gd name="T76" fmla="*/ 225 w 232"/>
              <a:gd name="T77" fmla="*/ 12 h 38"/>
              <a:gd name="T78" fmla="*/ 220 w 232"/>
              <a:gd name="T79" fmla="*/ 12 h 38"/>
              <a:gd name="T80" fmla="*/ 215 w 232"/>
              <a:gd name="T81" fmla="*/ 12 h 38"/>
              <a:gd name="T82" fmla="*/ 208 w 232"/>
              <a:gd name="T83" fmla="*/ 15 h 38"/>
              <a:gd name="T84" fmla="*/ 203 w 232"/>
              <a:gd name="T85" fmla="*/ 15 h 38"/>
              <a:gd name="T86" fmla="*/ 193 w 232"/>
              <a:gd name="T87" fmla="*/ 15 h 38"/>
              <a:gd name="T88" fmla="*/ 186 w 232"/>
              <a:gd name="T89" fmla="*/ 18 h 38"/>
              <a:gd name="T90" fmla="*/ 174 w 232"/>
              <a:gd name="T91" fmla="*/ 18 h 38"/>
              <a:gd name="T92" fmla="*/ 164 w 232"/>
              <a:gd name="T93" fmla="*/ 21 h 38"/>
              <a:gd name="T94" fmla="*/ 152 w 232"/>
              <a:gd name="T95" fmla="*/ 24 h 38"/>
              <a:gd name="T96" fmla="*/ 140 w 232"/>
              <a:gd name="T97" fmla="*/ 24 h 38"/>
              <a:gd name="T98" fmla="*/ 128 w 232"/>
              <a:gd name="T99" fmla="*/ 27 h 38"/>
              <a:gd name="T100" fmla="*/ 113 w 232"/>
              <a:gd name="T101" fmla="*/ 30 h 38"/>
              <a:gd name="T102" fmla="*/ 113 w 232"/>
              <a:gd name="T103" fmla="*/ 30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32" h="38">
                <a:moveTo>
                  <a:pt x="113" y="30"/>
                </a:moveTo>
                <a:lnTo>
                  <a:pt x="99" y="30"/>
                </a:lnTo>
                <a:lnTo>
                  <a:pt x="87" y="33"/>
                </a:lnTo>
                <a:lnTo>
                  <a:pt x="75" y="33"/>
                </a:lnTo>
                <a:lnTo>
                  <a:pt x="65" y="35"/>
                </a:lnTo>
                <a:lnTo>
                  <a:pt x="55" y="35"/>
                </a:lnTo>
                <a:lnTo>
                  <a:pt x="48" y="35"/>
                </a:lnTo>
                <a:lnTo>
                  <a:pt x="43" y="35"/>
                </a:lnTo>
                <a:lnTo>
                  <a:pt x="38" y="38"/>
                </a:lnTo>
                <a:lnTo>
                  <a:pt x="29" y="35"/>
                </a:lnTo>
                <a:lnTo>
                  <a:pt x="22" y="35"/>
                </a:lnTo>
                <a:lnTo>
                  <a:pt x="14" y="35"/>
                </a:lnTo>
                <a:lnTo>
                  <a:pt x="9" y="35"/>
                </a:lnTo>
                <a:lnTo>
                  <a:pt x="5" y="33"/>
                </a:lnTo>
                <a:lnTo>
                  <a:pt x="2" y="33"/>
                </a:lnTo>
                <a:lnTo>
                  <a:pt x="0" y="27"/>
                </a:lnTo>
                <a:lnTo>
                  <a:pt x="0" y="24"/>
                </a:lnTo>
                <a:lnTo>
                  <a:pt x="36" y="21"/>
                </a:lnTo>
                <a:lnTo>
                  <a:pt x="70" y="18"/>
                </a:lnTo>
                <a:lnTo>
                  <a:pt x="104" y="12"/>
                </a:lnTo>
                <a:lnTo>
                  <a:pt x="138" y="9"/>
                </a:lnTo>
                <a:lnTo>
                  <a:pt x="152" y="6"/>
                </a:lnTo>
                <a:lnTo>
                  <a:pt x="167" y="3"/>
                </a:lnTo>
                <a:lnTo>
                  <a:pt x="176" y="3"/>
                </a:lnTo>
                <a:lnTo>
                  <a:pt x="186" y="0"/>
                </a:lnTo>
                <a:lnTo>
                  <a:pt x="196" y="0"/>
                </a:lnTo>
                <a:lnTo>
                  <a:pt x="201" y="0"/>
                </a:lnTo>
                <a:lnTo>
                  <a:pt x="205" y="0"/>
                </a:lnTo>
                <a:lnTo>
                  <a:pt x="210" y="0"/>
                </a:lnTo>
                <a:lnTo>
                  <a:pt x="215" y="0"/>
                </a:lnTo>
                <a:lnTo>
                  <a:pt x="225" y="0"/>
                </a:lnTo>
                <a:lnTo>
                  <a:pt x="227" y="0"/>
                </a:lnTo>
                <a:lnTo>
                  <a:pt x="230" y="3"/>
                </a:lnTo>
                <a:lnTo>
                  <a:pt x="232" y="3"/>
                </a:lnTo>
                <a:lnTo>
                  <a:pt x="232" y="6"/>
                </a:lnTo>
                <a:lnTo>
                  <a:pt x="232" y="6"/>
                </a:lnTo>
                <a:lnTo>
                  <a:pt x="232" y="9"/>
                </a:lnTo>
                <a:lnTo>
                  <a:pt x="230" y="9"/>
                </a:lnTo>
                <a:lnTo>
                  <a:pt x="225" y="12"/>
                </a:lnTo>
                <a:lnTo>
                  <a:pt x="220" y="12"/>
                </a:lnTo>
                <a:lnTo>
                  <a:pt x="215" y="12"/>
                </a:lnTo>
                <a:lnTo>
                  <a:pt x="208" y="15"/>
                </a:lnTo>
                <a:lnTo>
                  <a:pt x="203" y="15"/>
                </a:lnTo>
                <a:lnTo>
                  <a:pt x="193" y="15"/>
                </a:lnTo>
                <a:lnTo>
                  <a:pt x="186" y="18"/>
                </a:lnTo>
                <a:lnTo>
                  <a:pt x="174" y="18"/>
                </a:lnTo>
                <a:lnTo>
                  <a:pt x="164" y="21"/>
                </a:lnTo>
                <a:lnTo>
                  <a:pt x="152" y="24"/>
                </a:lnTo>
                <a:lnTo>
                  <a:pt x="140" y="24"/>
                </a:lnTo>
                <a:lnTo>
                  <a:pt x="128" y="27"/>
                </a:lnTo>
                <a:lnTo>
                  <a:pt x="113" y="30"/>
                </a:lnTo>
                <a:lnTo>
                  <a:pt x="113" y="3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155">
            <a:extLst>
              <a:ext uri="{FF2B5EF4-FFF2-40B4-BE49-F238E27FC236}">
                <a16:creationId xmlns:a16="http://schemas.microsoft.com/office/drawing/2014/main" xmlns="" id="{44278D52-E9C1-4294-B164-1A3B7DC1AD34}"/>
              </a:ext>
            </a:extLst>
          </p:cNvPr>
          <p:cNvSpPr>
            <a:spLocks/>
          </p:cNvSpPr>
          <p:nvPr/>
        </p:nvSpPr>
        <p:spPr bwMode="auto">
          <a:xfrm>
            <a:off x="9143722" y="1813421"/>
            <a:ext cx="126038" cy="591383"/>
          </a:xfrm>
          <a:custGeom>
            <a:avLst/>
            <a:gdLst>
              <a:gd name="T0" fmla="*/ 0 w 22"/>
              <a:gd name="T1" fmla="*/ 0 h 59"/>
              <a:gd name="T2" fmla="*/ 0 w 22"/>
              <a:gd name="T3" fmla="*/ 0 h 59"/>
              <a:gd name="T4" fmla="*/ 5 w 22"/>
              <a:gd name="T5" fmla="*/ 0 h 59"/>
              <a:gd name="T6" fmla="*/ 9 w 22"/>
              <a:gd name="T7" fmla="*/ 0 h 59"/>
              <a:gd name="T8" fmla="*/ 14 w 22"/>
              <a:gd name="T9" fmla="*/ 0 h 59"/>
              <a:gd name="T10" fmla="*/ 17 w 22"/>
              <a:gd name="T11" fmla="*/ 3 h 59"/>
              <a:gd name="T12" fmla="*/ 19 w 22"/>
              <a:gd name="T13" fmla="*/ 6 h 59"/>
              <a:gd name="T14" fmla="*/ 22 w 22"/>
              <a:gd name="T15" fmla="*/ 9 h 59"/>
              <a:gd name="T16" fmla="*/ 22 w 22"/>
              <a:gd name="T17" fmla="*/ 12 h 59"/>
              <a:gd name="T18" fmla="*/ 19 w 22"/>
              <a:gd name="T19" fmla="*/ 14 h 59"/>
              <a:gd name="T20" fmla="*/ 19 w 22"/>
              <a:gd name="T21" fmla="*/ 17 h 59"/>
              <a:gd name="T22" fmla="*/ 19 w 22"/>
              <a:gd name="T23" fmla="*/ 23 h 59"/>
              <a:gd name="T24" fmla="*/ 19 w 22"/>
              <a:gd name="T25" fmla="*/ 26 h 59"/>
              <a:gd name="T26" fmla="*/ 19 w 22"/>
              <a:gd name="T27" fmla="*/ 32 h 59"/>
              <a:gd name="T28" fmla="*/ 17 w 22"/>
              <a:gd name="T29" fmla="*/ 41 h 59"/>
              <a:gd name="T30" fmla="*/ 17 w 22"/>
              <a:gd name="T31" fmla="*/ 50 h 59"/>
              <a:gd name="T32" fmla="*/ 17 w 22"/>
              <a:gd name="T33" fmla="*/ 59 h 59"/>
              <a:gd name="T34" fmla="*/ 9 w 22"/>
              <a:gd name="T35" fmla="*/ 56 h 59"/>
              <a:gd name="T36" fmla="*/ 9 w 22"/>
              <a:gd name="T37" fmla="*/ 44 h 59"/>
              <a:gd name="T38" fmla="*/ 9 w 22"/>
              <a:gd name="T39" fmla="*/ 35 h 59"/>
              <a:gd name="T40" fmla="*/ 7 w 22"/>
              <a:gd name="T41" fmla="*/ 29 h 59"/>
              <a:gd name="T42" fmla="*/ 7 w 22"/>
              <a:gd name="T43" fmla="*/ 20 h 59"/>
              <a:gd name="T44" fmla="*/ 5 w 22"/>
              <a:gd name="T45" fmla="*/ 14 h 59"/>
              <a:gd name="T46" fmla="*/ 5 w 22"/>
              <a:gd name="T47" fmla="*/ 9 h 59"/>
              <a:gd name="T48" fmla="*/ 2 w 22"/>
              <a:gd name="T49" fmla="*/ 3 h 59"/>
              <a:gd name="T50" fmla="*/ 0 w 22"/>
              <a:gd name="T51" fmla="*/ 0 h 59"/>
              <a:gd name="T52" fmla="*/ 0 w 22"/>
              <a:gd name="T53" fmla="*/ 0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2" h="59">
                <a:moveTo>
                  <a:pt x="0" y="0"/>
                </a:moveTo>
                <a:lnTo>
                  <a:pt x="0" y="0"/>
                </a:lnTo>
                <a:lnTo>
                  <a:pt x="5" y="0"/>
                </a:lnTo>
                <a:lnTo>
                  <a:pt x="9" y="0"/>
                </a:lnTo>
                <a:lnTo>
                  <a:pt x="14" y="0"/>
                </a:lnTo>
                <a:lnTo>
                  <a:pt x="17" y="3"/>
                </a:lnTo>
                <a:lnTo>
                  <a:pt x="19" y="6"/>
                </a:lnTo>
                <a:lnTo>
                  <a:pt x="22" y="9"/>
                </a:lnTo>
                <a:lnTo>
                  <a:pt x="22" y="12"/>
                </a:lnTo>
                <a:lnTo>
                  <a:pt x="19" y="14"/>
                </a:lnTo>
                <a:lnTo>
                  <a:pt x="19" y="17"/>
                </a:lnTo>
                <a:lnTo>
                  <a:pt x="19" y="23"/>
                </a:lnTo>
                <a:lnTo>
                  <a:pt x="19" y="26"/>
                </a:lnTo>
                <a:lnTo>
                  <a:pt x="19" y="32"/>
                </a:lnTo>
                <a:lnTo>
                  <a:pt x="17" y="41"/>
                </a:lnTo>
                <a:lnTo>
                  <a:pt x="17" y="50"/>
                </a:lnTo>
                <a:lnTo>
                  <a:pt x="17" y="59"/>
                </a:lnTo>
                <a:lnTo>
                  <a:pt x="9" y="56"/>
                </a:lnTo>
                <a:lnTo>
                  <a:pt x="9" y="44"/>
                </a:lnTo>
                <a:lnTo>
                  <a:pt x="9" y="35"/>
                </a:lnTo>
                <a:lnTo>
                  <a:pt x="7" y="29"/>
                </a:lnTo>
                <a:lnTo>
                  <a:pt x="7" y="20"/>
                </a:lnTo>
                <a:lnTo>
                  <a:pt x="5" y="14"/>
                </a:lnTo>
                <a:lnTo>
                  <a:pt x="5" y="9"/>
                </a:lnTo>
                <a:lnTo>
                  <a:pt x="2" y="3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156">
            <a:extLst>
              <a:ext uri="{FF2B5EF4-FFF2-40B4-BE49-F238E27FC236}">
                <a16:creationId xmlns:a16="http://schemas.microsoft.com/office/drawing/2014/main" xmlns="" id="{667AAD72-1489-4EE7-B115-C641D070DA4D}"/>
              </a:ext>
            </a:extLst>
          </p:cNvPr>
          <p:cNvSpPr>
            <a:spLocks/>
          </p:cNvSpPr>
          <p:nvPr/>
        </p:nvSpPr>
        <p:spPr bwMode="auto">
          <a:xfrm>
            <a:off x="9212470" y="1933701"/>
            <a:ext cx="429678" cy="170401"/>
          </a:xfrm>
          <a:custGeom>
            <a:avLst/>
            <a:gdLst>
              <a:gd name="T0" fmla="*/ 0 w 75"/>
              <a:gd name="T1" fmla="*/ 17 h 17"/>
              <a:gd name="T2" fmla="*/ 0 w 75"/>
              <a:gd name="T3" fmla="*/ 5 h 17"/>
              <a:gd name="T4" fmla="*/ 12 w 75"/>
              <a:gd name="T5" fmla="*/ 2 h 17"/>
              <a:gd name="T6" fmla="*/ 22 w 75"/>
              <a:gd name="T7" fmla="*/ 2 h 17"/>
              <a:gd name="T8" fmla="*/ 31 w 75"/>
              <a:gd name="T9" fmla="*/ 2 h 17"/>
              <a:gd name="T10" fmla="*/ 41 w 75"/>
              <a:gd name="T11" fmla="*/ 0 h 17"/>
              <a:gd name="T12" fmla="*/ 48 w 75"/>
              <a:gd name="T13" fmla="*/ 0 h 17"/>
              <a:gd name="T14" fmla="*/ 53 w 75"/>
              <a:gd name="T15" fmla="*/ 0 h 17"/>
              <a:gd name="T16" fmla="*/ 60 w 75"/>
              <a:gd name="T17" fmla="*/ 0 h 17"/>
              <a:gd name="T18" fmla="*/ 65 w 75"/>
              <a:gd name="T19" fmla="*/ 0 h 17"/>
              <a:gd name="T20" fmla="*/ 70 w 75"/>
              <a:gd name="T21" fmla="*/ 2 h 17"/>
              <a:gd name="T22" fmla="*/ 72 w 75"/>
              <a:gd name="T23" fmla="*/ 5 h 17"/>
              <a:gd name="T24" fmla="*/ 75 w 75"/>
              <a:gd name="T25" fmla="*/ 8 h 17"/>
              <a:gd name="T26" fmla="*/ 75 w 75"/>
              <a:gd name="T27" fmla="*/ 8 h 17"/>
              <a:gd name="T28" fmla="*/ 72 w 75"/>
              <a:gd name="T29" fmla="*/ 11 h 17"/>
              <a:gd name="T30" fmla="*/ 70 w 75"/>
              <a:gd name="T31" fmla="*/ 14 h 17"/>
              <a:gd name="T32" fmla="*/ 68 w 75"/>
              <a:gd name="T33" fmla="*/ 14 h 17"/>
              <a:gd name="T34" fmla="*/ 63 w 75"/>
              <a:gd name="T35" fmla="*/ 14 h 17"/>
              <a:gd name="T36" fmla="*/ 60 w 75"/>
              <a:gd name="T37" fmla="*/ 17 h 17"/>
              <a:gd name="T38" fmla="*/ 56 w 75"/>
              <a:gd name="T39" fmla="*/ 17 h 17"/>
              <a:gd name="T40" fmla="*/ 43 w 75"/>
              <a:gd name="T41" fmla="*/ 17 h 17"/>
              <a:gd name="T42" fmla="*/ 31 w 75"/>
              <a:gd name="T43" fmla="*/ 17 h 17"/>
              <a:gd name="T44" fmla="*/ 17 w 75"/>
              <a:gd name="T45" fmla="*/ 17 h 17"/>
              <a:gd name="T46" fmla="*/ 0 w 75"/>
              <a:gd name="T47" fmla="*/ 17 h 17"/>
              <a:gd name="T48" fmla="*/ 0 w 75"/>
              <a:gd name="T49" fmla="*/ 1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5" h="17">
                <a:moveTo>
                  <a:pt x="0" y="17"/>
                </a:moveTo>
                <a:lnTo>
                  <a:pt x="0" y="5"/>
                </a:lnTo>
                <a:lnTo>
                  <a:pt x="12" y="2"/>
                </a:lnTo>
                <a:lnTo>
                  <a:pt x="22" y="2"/>
                </a:lnTo>
                <a:lnTo>
                  <a:pt x="31" y="2"/>
                </a:lnTo>
                <a:lnTo>
                  <a:pt x="41" y="0"/>
                </a:lnTo>
                <a:lnTo>
                  <a:pt x="48" y="0"/>
                </a:lnTo>
                <a:lnTo>
                  <a:pt x="53" y="0"/>
                </a:lnTo>
                <a:lnTo>
                  <a:pt x="60" y="0"/>
                </a:lnTo>
                <a:lnTo>
                  <a:pt x="65" y="0"/>
                </a:lnTo>
                <a:lnTo>
                  <a:pt x="70" y="2"/>
                </a:lnTo>
                <a:lnTo>
                  <a:pt x="72" y="5"/>
                </a:lnTo>
                <a:lnTo>
                  <a:pt x="75" y="8"/>
                </a:lnTo>
                <a:lnTo>
                  <a:pt x="75" y="8"/>
                </a:lnTo>
                <a:lnTo>
                  <a:pt x="72" y="11"/>
                </a:lnTo>
                <a:lnTo>
                  <a:pt x="70" y="14"/>
                </a:lnTo>
                <a:lnTo>
                  <a:pt x="68" y="14"/>
                </a:lnTo>
                <a:lnTo>
                  <a:pt x="63" y="14"/>
                </a:lnTo>
                <a:lnTo>
                  <a:pt x="60" y="17"/>
                </a:lnTo>
                <a:lnTo>
                  <a:pt x="56" y="17"/>
                </a:lnTo>
                <a:lnTo>
                  <a:pt x="43" y="17"/>
                </a:lnTo>
                <a:lnTo>
                  <a:pt x="31" y="17"/>
                </a:lnTo>
                <a:lnTo>
                  <a:pt x="17" y="17"/>
                </a:lnTo>
                <a:lnTo>
                  <a:pt x="0" y="17"/>
                </a:lnTo>
                <a:lnTo>
                  <a:pt x="0" y="1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157">
            <a:extLst>
              <a:ext uri="{FF2B5EF4-FFF2-40B4-BE49-F238E27FC236}">
                <a16:creationId xmlns:a16="http://schemas.microsoft.com/office/drawing/2014/main" xmlns="" id="{3CACDB35-98BB-4B05-B73E-11F26310FBB9}"/>
              </a:ext>
            </a:extLst>
          </p:cNvPr>
          <p:cNvSpPr>
            <a:spLocks/>
          </p:cNvSpPr>
          <p:nvPr/>
        </p:nvSpPr>
        <p:spPr bwMode="auto">
          <a:xfrm>
            <a:off x="8381765" y="1983815"/>
            <a:ext cx="676023" cy="801871"/>
          </a:xfrm>
          <a:custGeom>
            <a:avLst/>
            <a:gdLst>
              <a:gd name="T0" fmla="*/ 34 w 118"/>
              <a:gd name="T1" fmla="*/ 74 h 80"/>
              <a:gd name="T2" fmla="*/ 26 w 118"/>
              <a:gd name="T3" fmla="*/ 74 h 80"/>
              <a:gd name="T4" fmla="*/ 22 w 118"/>
              <a:gd name="T5" fmla="*/ 77 h 80"/>
              <a:gd name="T6" fmla="*/ 14 w 118"/>
              <a:gd name="T7" fmla="*/ 77 h 80"/>
              <a:gd name="T8" fmla="*/ 9 w 118"/>
              <a:gd name="T9" fmla="*/ 80 h 80"/>
              <a:gd name="T10" fmla="*/ 7 w 118"/>
              <a:gd name="T11" fmla="*/ 80 h 80"/>
              <a:gd name="T12" fmla="*/ 2 w 118"/>
              <a:gd name="T13" fmla="*/ 80 h 80"/>
              <a:gd name="T14" fmla="*/ 0 w 118"/>
              <a:gd name="T15" fmla="*/ 80 h 80"/>
              <a:gd name="T16" fmla="*/ 0 w 118"/>
              <a:gd name="T17" fmla="*/ 77 h 80"/>
              <a:gd name="T18" fmla="*/ 0 w 118"/>
              <a:gd name="T19" fmla="*/ 77 h 80"/>
              <a:gd name="T20" fmla="*/ 0 w 118"/>
              <a:gd name="T21" fmla="*/ 77 h 80"/>
              <a:gd name="T22" fmla="*/ 0 w 118"/>
              <a:gd name="T23" fmla="*/ 74 h 80"/>
              <a:gd name="T24" fmla="*/ 2 w 118"/>
              <a:gd name="T25" fmla="*/ 74 h 80"/>
              <a:gd name="T26" fmla="*/ 5 w 118"/>
              <a:gd name="T27" fmla="*/ 71 h 80"/>
              <a:gd name="T28" fmla="*/ 9 w 118"/>
              <a:gd name="T29" fmla="*/ 68 h 80"/>
              <a:gd name="T30" fmla="*/ 12 w 118"/>
              <a:gd name="T31" fmla="*/ 68 h 80"/>
              <a:gd name="T32" fmla="*/ 17 w 118"/>
              <a:gd name="T33" fmla="*/ 65 h 80"/>
              <a:gd name="T34" fmla="*/ 29 w 118"/>
              <a:gd name="T35" fmla="*/ 59 h 80"/>
              <a:gd name="T36" fmla="*/ 38 w 118"/>
              <a:gd name="T37" fmla="*/ 54 h 80"/>
              <a:gd name="T38" fmla="*/ 48 w 118"/>
              <a:gd name="T39" fmla="*/ 48 h 80"/>
              <a:gd name="T40" fmla="*/ 55 w 118"/>
              <a:gd name="T41" fmla="*/ 42 h 80"/>
              <a:gd name="T42" fmla="*/ 60 w 118"/>
              <a:gd name="T43" fmla="*/ 36 h 80"/>
              <a:gd name="T44" fmla="*/ 65 w 118"/>
              <a:gd name="T45" fmla="*/ 30 h 80"/>
              <a:gd name="T46" fmla="*/ 70 w 118"/>
              <a:gd name="T47" fmla="*/ 24 h 80"/>
              <a:gd name="T48" fmla="*/ 75 w 118"/>
              <a:gd name="T49" fmla="*/ 21 h 80"/>
              <a:gd name="T50" fmla="*/ 77 w 118"/>
              <a:gd name="T51" fmla="*/ 15 h 80"/>
              <a:gd name="T52" fmla="*/ 77 w 118"/>
              <a:gd name="T53" fmla="*/ 12 h 80"/>
              <a:gd name="T54" fmla="*/ 77 w 118"/>
              <a:gd name="T55" fmla="*/ 9 h 80"/>
              <a:gd name="T56" fmla="*/ 77 w 118"/>
              <a:gd name="T57" fmla="*/ 6 h 80"/>
              <a:gd name="T58" fmla="*/ 75 w 118"/>
              <a:gd name="T59" fmla="*/ 6 h 80"/>
              <a:gd name="T60" fmla="*/ 75 w 118"/>
              <a:gd name="T61" fmla="*/ 3 h 80"/>
              <a:gd name="T62" fmla="*/ 77 w 118"/>
              <a:gd name="T63" fmla="*/ 3 h 80"/>
              <a:gd name="T64" fmla="*/ 80 w 118"/>
              <a:gd name="T65" fmla="*/ 0 h 80"/>
              <a:gd name="T66" fmla="*/ 82 w 118"/>
              <a:gd name="T67" fmla="*/ 0 h 80"/>
              <a:gd name="T68" fmla="*/ 87 w 118"/>
              <a:gd name="T69" fmla="*/ 0 h 80"/>
              <a:gd name="T70" fmla="*/ 94 w 118"/>
              <a:gd name="T71" fmla="*/ 0 h 80"/>
              <a:gd name="T72" fmla="*/ 101 w 118"/>
              <a:gd name="T73" fmla="*/ 3 h 80"/>
              <a:gd name="T74" fmla="*/ 109 w 118"/>
              <a:gd name="T75" fmla="*/ 3 h 80"/>
              <a:gd name="T76" fmla="*/ 113 w 118"/>
              <a:gd name="T77" fmla="*/ 6 h 80"/>
              <a:gd name="T78" fmla="*/ 116 w 118"/>
              <a:gd name="T79" fmla="*/ 9 h 80"/>
              <a:gd name="T80" fmla="*/ 118 w 118"/>
              <a:gd name="T81" fmla="*/ 12 h 80"/>
              <a:gd name="T82" fmla="*/ 116 w 118"/>
              <a:gd name="T83" fmla="*/ 15 h 80"/>
              <a:gd name="T84" fmla="*/ 116 w 118"/>
              <a:gd name="T85" fmla="*/ 18 h 80"/>
              <a:gd name="T86" fmla="*/ 113 w 118"/>
              <a:gd name="T87" fmla="*/ 21 h 80"/>
              <a:gd name="T88" fmla="*/ 109 w 118"/>
              <a:gd name="T89" fmla="*/ 24 h 80"/>
              <a:gd name="T90" fmla="*/ 106 w 118"/>
              <a:gd name="T91" fmla="*/ 30 h 80"/>
              <a:gd name="T92" fmla="*/ 99 w 118"/>
              <a:gd name="T93" fmla="*/ 36 h 80"/>
              <a:gd name="T94" fmla="*/ 94 w 118"/>
              <a:gd name="T95" fmla="*/ 42 h 80"/>
              <a:gd name="T96" fmla="*/ 87 w 118"/>
              <a:gd name="T97" fmla="*/ 51 h 80"/>
              <a:gd name="T98" fmla="*/ 75 w 118"/>
              <a:gd name="T99" fmla="*/ 56 h 80"/>
              <a:gd name="T100" fmla="*/ 63 w 118"/>
              <a:gd name="T101" fmla="*/ 62 h 80"/>
              <a:gd name="T102" fmla="*/ 51 w 118"/>
              <a:gd name="T103" fmla="*/ 68 h 80"/>
              <a:gd name="T104" fmla="*/ 34 w 118"/>
              <a:gd name="T105" fmla="*/ 74 h 80"/>
              <a:gd name="T106" fmla="*/ 34 w 118"/>
              <a:gd name="T107" fmla="*/ 7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18" h="80">
                <a:moveTo>
                  <a:pt x="34" y="74"/>
                </a:moveTo>
                <a:lnTo>
                  <a:pt x="26" y="74"/>
                </a:lnTo>
                <a:lnTo>
                  <a:pt x="22" y="77"/>
                </a:lnTo>
                <a:lnTo>
                  <a:pt x="14" y="77"/>
                </a:lnTo>
                <a:lnTo>
                  <a:pt x="9" y="80"/>
                </a:lnTo>
                <a:lnTo>
                  <a:pt x="7" y="80"/>
                </a:lnTo>
                <a:lnTo>
                  <a:pt x="2" y="80"/>
                </a:lnTo>
                <a:lnTo>
                  <a:pt x="0" y="80"/>
                </a:lnTo>
                <a:lnTo>
                  <a:pt x="0" y="77"/>
                </a:lnTo>
                <a:lnTo>
                  <a:pt x="0" y="77"/>
                </a:lnTo>
                <a:lnTo>
                  <a:pt x="0" y="77"/>
                </a:lnTo>
                <a:lnTo>
                  <a:pt x="0" y="74"/>
                </a:lnTo>
                <a:lnTo>
                  <a:pt x="2" y="74"/>
                </a:lnTo>
                <a:lnTo>
                  <a:pt x="5" y="71"/>
                </a:lnTo>
                <a:lnTo>
                  <a:pt x="9" y="68"/>
                </a:lnTo>
                <a:lnTo>
                  <a:pt x="12" y="68"/>
                </a:lnTo>
                <a:lnTo>
                  <a:pt x="17" y="65"/>
                </a:lnTo>
                <a:lnTo>
                  <a:pt x="29" y="59"/>
                </a:lnTo>
                <a:lnTo>
                  <a:pt x="38" y="54"/>
                </a:lnTo>
                <a:lnTo>
                  <a:pt x="48" y="48"/>
                </a:lnTo>
                <a:lnTo>
                  <a:pt x="55" y="42"/>
                </a:lnTo>
                <a:lnTo>
                  <a:pt x="60" y="36"/>
                </a:lnTo>
                <a:lnTo>
                  <a:pt x="65" y="30"/>
                </a:lnTo>
                <a:lnTo>
                  <a:pt x="70" y="24"/>
                </a:lnTo>
                <a:lnTo>
                  <a:pt x="75" y="21"/>
                </a:lnTo>
                <a:lnTo>
                  <a:pt x="77" y="15"/>
                </a:lnTo>
                <a:lnTo>
                  <a:pt x="77" y="12"/>
                </a:lnTo>
                <a:lnTo>
                  <a:pt x="77" y="9"/>
                </a:lnTo>
                <a:lnTo>
                  <a:pt x="77" y="6"/>
                </a:lnTo>
                <a:lnTo>
                  <a:pt x="75" y="6"/>
                </a:lnTo>
                <a:lnTo>
                  <a:pt x="75" y="3"/>
                </a:lnTo>
                <a:lnTo>
                  <a:pt x="77" y="3"/>
                </a:lnTo>
                <a:lnTo>
                  <a:pt x="80" y="0"/>
                </a:lnTo>
                <a:lnTo>
                  <a:pt x="82" y="0"/>
                </a:lnTo>
                <a:lnTo>
                  <a:pt x="87" y="0"/>
                </a:lnTo>
                <a:lnTo>
                  <a:pt x="94" y="0"/>
                </a:lnTo>
                <a:lnTo>
                  <a:pt x="101" y="3"/>
                </a:lnTo>
                <a:lnTo>
                  <a:pt x="109" y="3"/>
                </a:lnTo>
                <a:lnTo>
                  <a:pt x="113" y="6"/>
                </a:lnTo>
                <a:lnTo>
                  <a:pt x="116" y="9"/>
                </a:lnTo>
                <a:lnTo>
                  <a:pt x="118" y="12"/>
                </a:lnTo>
                <a:lnTo>
                  <a:pt x="116" y="15"/>
                </a:lnTo>
                <a:lnTo>
                  <a:pt x="116" y="18"/>
                </a:lnTo>
                <a:lnTo>
                  <a:pt x="113" y="21"/>
                </a:lnTo>
                <a:lnTo>
                  <a:pt x="109" y="24"/>
                </a:lnTo>
                <a:lnTo>
                  <a:pt x="106" y="30"/>
                </a:lnTo>
                <a:lnTo>
                  <a:pt x="99" y="36"/>
                </a:lnTo>
                <a:lnTo>
                  <a:pt x="94" y="42"/>
                </a:lnTo>
                <a:lnTo>
                  <a:pt x="87" y="51"/>
                </a:lnTo>
                <a:lnTo>
                  <a:pt x="75" y="56"/>
                </a:lnTo>
                <a:lnTo>
                  <a:pt x="63" y="62"/>
                </a:lnTo>
                <a:lnTo>
                  <a:pt x="51" y="68"/>
                </a:lnTo>
                <a:lnTo>
                  <a:pt x="34" y="74"/>
                </a:lnTo>
                <a:lnTo>
                  <a:pt x="34" y="7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158">
            <a:extLst>
              <a:ext uri="{FF2B5EF4-FFF2-40B4-BE49-F238E27FC236}">
                <a16:creationId xmlns:a16="http://schemas.microsoft.com/office/drawing/2014/main" xmlns="" id="{709537E1-3C08-4CC3-8300-84A5BCD31211}"/>
              </a:ext>
            </a:extLst>
          </p:cNvPr>
          <p:cNvSpPr>
            <a:spLocks/>
          </p:cNvSpPr>
          <p:nvPr/>
        </p:nvSpPr>
        <p:spPr bwMode="auto">
          <a:xfrm>
            <a:off x="8840086" y="2194309"/>
            <a:ext cx="2171297" cy="801871"/>
          </a:xfrm>
          <a:custGeom>
            <a:avLst/>
            <a:gdLst>
              <a:gd name="T0" fmla="*/ 12 w 379"/>
              <a:gd name="T1" fmla="*/ 3 h 80"/>
              <a:gd name="T2" fmla="*/ 31 w 379"/>
              <a:gd name="T3" fmla="*/ 6 h 80"/>
              <a:gd name="T4" fmla="*/ 53 w 379"/>
              <a:gd name="T5" fmla="*/ 9 h 80"/>
              <a:gd name="T6" fmla="*/ 79 w 379"/>
              <a:gd name="T7" fmla="*/ 15 h 80"/>
              <a:gd name="T8" fmla="*/ 121 w 379"/>
              <a:gd name="T9" fmla="*/ 27 h 80"/>
              <a:gd name="T10" fmla="*/ 176 w 379"/>
              <a:gd name="T11" fmla="*/ 35 h 80"/>
              <a:gd name="T12" fmla="*/ 229 w 379"/>
              <a:gd name="T13" fmla="*/ 44 h 80"/>
              <a:gd name="T14" fmla="*/ 285 w 379"/>
              <a:gd name="T15" fmla="*/ 50 h 80"/>
              <a:gd name="T16" fmla="*/ 331 w 379"/>
              <a:gd name="T17" fmla="*/ 53 h 80"/>
              <a:gd name="T18" fmla="*/ 355 w 379"/>
              <a:gd name="T19" fmla="*/ 53 h 80"/>
              <a:gd name="T20" fmla="*/ 372 w 379"/>
              <a:gd name="T21" fmla="*/ 56 h 80"/>
              <a:gd name="T22" fmla="*/ 379 w 379"/>
              <a:gd name="T23" fmla="*/ 59 h 80"/>
              <a:gd name="T24" fmla="*/ 379 w 379"/>
              <a:gd name="T25" fmla="*/ 62 h 80"/>
              <a:gd name="T26" fmla="*/ 374 w 379"/>
              <a:gd name="T27" fmla="*/ 62 h 80"/>
              <a:gd name="T28" fmla="*/ 367 w 379"/>
              <a:gd name="T29" fmla="*/ 65 h 80"/>
              <a:gd name="T30" fmla="*/ 358 w 379"/>
              <a:gd name="T31" fmla="*/ 68 h 80"/>
              <a:gd name="T32" fmla="*/ 336 w 379"/>
              <a:gd name="T33" fmla="*/ 71 h 80"/>
              <a:gd name="T34" fmla="*/ 309 w 379"/>
              <a:gd name="T35" fmla="*/ 77 h 80"/>
              <a:gd name="T36" fmla="*/ 287 w 379"/>
              <a:gd name="T37" fmla="*/ 80 h 80"/>
              <a:gd name="T38" fmla="*/ 270 w 379"/>
              <a:gd name="T39" fmla="*/ 80 h 80"/>
              <a:gd name="T40" fmla="*/ 258 w 379"/>
              <a:gd name="T41" fmla="*/ 80 h 80"/>
              <a:gd name="T42" fmla="*/ 249 w 379"/>
              <a:gd name="T43" fmla="*/ 80 h 80"/>
              <a:gd name="T44" fmla="*/ 241 w 379"/>
              <a:gd name="T45" fmla="*/ 77 h 80"/>
              <a:gd name="T46" fmla="*/ 237 w 379"/>
              <a:gd name="T47" fmla="*/ 77 h 80"/>
              <a:gd name="T48" fmla="*/ 227 w 379"/>
              <a:gd name="T49" fmla="*/ 74 h 80"/>
              <a:gd name="T50" fmla="*/ 217 w 379"/>
              <a:gd name="T51" fmla="*/ 71 h 80"/>
              <a:gd name="T52" fmla="*/ 203 w 379"/>
              <a:gd name="T53" fmla="*/ 68 h 80"/>
              <a:gd name="T54" fmla="*/ 186 w 379"/>
              <a:gd name="T55" fmla="*/ 62 h 80"/>
              <a:gd name="T56" fmla="*/ 166 w 379"/>
              <a:gd name="T57" fmla="*/ 56 h 80"/>
              <a:gd name="T58" fmla="*/ 145 w 379"/>
              <a:gd name="T59" fmla="*/ 50 h 80"/>
              <a:gd name="T60" fmla="*/ 108 w 379"/>
              <a:gd name="T61" fmla="*/ 38 h 80"/>
              <a:gd name="T62" fmla="*/ 67 w 379"/>
              <a:gd name="T63" fmla="*/ 27 h 80"/>
              <a:gd name="T64" fmla="*/ 33 w 379"/>
              <a:gd name="T65" fmla="*/ 21 h 80"/>
              <a:gd name="T66" fmla="*/ 9 w 379"/>
              <a:gd name="T67" fmla="*/ 15 h 80"/>
              <a:gd name="T68" fmla="*/ 4 w 379"/>
              <a:gd name="T69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79" h="80">
                <a:moveTo>
                  <a:pt x="4" y="0"/>
                </a:moveTo>
                <a:lnTo>
                  <a:pt x="12" y="3"/>
                </a:lnTo>
                <a:lnTo>
                  <a:pt x="21" y="3"/>
                </a:lnTo>
                <a:lnTo>
                  <a:pt x="31" y="6"/>
                </a:lnTo>
                <a:lnTo>
                  <a:pt x="41" y="6"/>
                </a:lnTo>
                <a:lnTo>
                  <a:pt x="53" y="9"/>
                </a:lnTo>
                <a:lnTo>
                  <a:pt x="65" y="12"/>
                </a:lnTo>
                <a:lnTo>
                  <a:pt x="79" y="15"/>
                </a:lnTo>
                <a:lnTo>
                  <a:pt x="92" y="18"/>
                </a:lnTo>
                <a:lnTo>
                  <a:pt x="121" y="27"/>
                </a:lnTo>
                <a:lnTo>
                  <a:pt x="150" y="33"/>
                </a:lnTo>
                <a:lnTo>
                  <a:pt x="176" y="35"/>
                </a:lnTo>
                <a:lnTo>
                  <a:pt x="203" y="41"/>
                </a:lnTo>
                <a:lnTo>
                  <a:pt x="229" y="44"/>
                </a:lnTo>
                <a:lnTo>
                  <a:pt x="256" y="50"/>
                </a:lnTo>
                <a:lnTo>
                  <a:pt x="285" y="50"/>
                </a:lnTo>
                <a:lnTo>
                  <a:pt x="316" y="53"/>
                </a:lnTo>
                <a:lnTo>
                  <a:pt x="331" y="53"/>
                </a:lnTo>
                <a:lnTo>
                  <a:pt x="345" y="53"/>
                </a:lnTo>
                <a:lnTo>
                  <a:pt x="355" y="53"/>
                </a:lnTo>
                <a:lnTo>
                  <a:pt x="365" y="56"/>
                </a:lnTo>
                <a:lnTo>
                  <a:pt x="372" y="56"/>
                </a:lnTo>
                <a:lnTo>
                  <a:pt x="377" y="56"/>
                </a:lnTo>
                <a:lnTo>
                  <a:pt x="379" y="59"/>
                </a:lnTo>
                <a:lnTo>
                  <a:pt x="379" y="59"/>
                </a:lnTo>
                <a:lnTo>
                  <a:pt x="379" y="62"/>
                </a:lnTo>
                <a:lnTo>
                  <a:pt x="377" y="62"/>
                </a:lnTo>
                <a:lnTo>
                  <a:pt x="374" y="62"/>
                </a:lnTo>
                <a:lnTo>
                  <a:pt x="370" y="65"/>
                </a:lnTo>
                <a:lnTo>
                  <a:pt x="367" y="65"/>
                </a:lnTo>
                <a:lnTo>
                  <a:pt x="362" y="68"/>
                </a:lnTo>
                <a:lnTo>
                  <a:pt x="358" y="68"/>
                </a:lnTo>
                <a:lnTo>
                  <a:pt x="350" y="71"/>
                </a:lnTo>
                <a:lnTo>
                  <a:pt x="336" y="71"/>
                </a:lnTo>
                <a:lnTo>
                  <a:pt x="321" y="74"/>
                </a:lnTo>
                <a:lnTo>
                  <a:pt x="309" y="77"/>
                </a:lnTo>
                <a:lnTo>
                  <a:pt x="299" y="80"/>
                </a:lnTo>
                <a:lnTo>
                  <a:pt x="287" y="80"/>
                </a:lnTo>
                <a:lnTo>
                  <a:pt x="280" y="80"/>
                </a:lnTo>
                <a:lnTo>
                  <a:pt x="270" y="80"/>
                </a:lnTo>
                <a:lnTo>
                  <a:pt x="266" y="80"/>
                </a:lnTo>
                <a:lnTo>
                  <a:pt x="258" y="80"/>
                </a:lnTo>
                <a:lnTo>
                  <a:pt x="254" y="80"/>
                </a:lnTo>
                <a:lnTo>
                  <a:pt x="249" y="80"/>
                </a:lnTo>
                <a:lnTo>
                  <a:pt x="244" y="80"/>
                </a:lnTo>
                <a:lnTo>
                  <a:pt x="241" y="77"/>
                </a:lnTo>
                <a:lnTo>
                  <a:pt x="239" y="77"/>
                </a:lnTo>
                <a:lnTo>
                  <a:pt x="237" y="77"/>
                </a:lnTo>
                <a:lnTo>
                  <a:pt x="232" y="77"/>
                </a:lnTo>
                <a:lnTo>
                  <a:pt x="227" y="74"/>
                </a:lnTo>
                <a:lnTo>
                  <a:pt x="222" y="74"/>
                </a:lnTo>
                <a:lnTo>
                  <a:pt x="217" y="71"/>
                </a:lnTo>
                <a:lnTo>
                  <a:pt x="210" y="71"/>
                </a:lnTo>
                <a:lnTo>
                  <a:pt x="203" y="68"/>
                </a:lnTo>
                <a:lnTo>
                  <a:pt x="195" y="65"/>
                </a:lnTo>
                <a:lnTo>
                  <a:pt x="186" y="62"/>
                </a:lnTo>
                <a:lnTo>
                  <a:pt x="176" y="59"/>
                </a:lnTo>
                <a:lnTo>
                  <a:pt x="166" y="56"/>
                </a:lnTo>
                <a:lnTo>
                  <a:pt x="157" y="53"/>
                </a:lnTo>
                <a:lnTo>
                  <a:pt x="145" y="50"/>
                </a:lnTo>
                <a:lnTo>
                  <a:pt x="133" y="47"/>
                </a:lnTo>
                <a:lnTo>
                  <a:pt x="108" y="38"/>
                </a:lnTo>
                <a:lnTo>
                  <a:pt x="87" y="33"/>
                </a:lnTo>
                <a:lnTo>
                  <a:pt x="67" y="27"/>
                </a:lnTo>
                <a:lnTo>
                  <a:pt x="48" y="24"/>
                </a:lnTo>
                <a:lnTo>
                  <a:pt x="33" y="21"/>
                </a:lnTo>
                <a:lnTo>
                  <a:pt x="19" y="18"/>
                </a:lnTo>
                <a:lnTo>
                  <a:pt x="9" y="15"/>
                </a:lnTo>
                <a:lnTo>
                  <a:pt x="0" y="15"/>
                </a:lnTo>
                <a:lnTo>
                  <a:pt x="4" y="0"/>
                </a:lnTo>
                <a:lnTo>
                  <a:pt x="4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160">
            <a:extLst>
              <a:ext uri="{FF2B5EF4-FFF2-40B4-BE49-F238E27FC236}">
                <a16:creationId xmlns:a16="http://schemas.microsoft.com/office/drawing/2014/main" xmlns="" id="{66D33E69-5317-49E0-8FBB-D7B21906CE22}"/>
              </a:ext>
            </a:extLst>
          </p:cNvPr>
          <p:cNvSpPr>
            <a:spLocks/>
          </p:cNvSpPr>
          <p:nvPr/>
        </p:nvSpPr>
        <p:spPr bwMode="auto">
          <a:xfrm>
            <a:off x="1807158" y="4302090"/>
            <a:ext cx="349472" cy="731711"/>
          </a:xfrm>
          <a:custGeom>
            <a:avLst/>
            <a:gdLst>
              <a:gd name="T0" fmla="*/ 5 w 61"/>
              <a:gd name="T1" fmla="*/ 8 h 73"/>
              <a:gd name="T2" fmla="*/ 3 w 61"/>
              <a:gd name="T3" fmla="*/ 6 h 73"/>
              <a:gd name="T4" fmla="*/ 0 w 61"/>
              <a:gd name="T5" fmla="*/ 3 h 73"/>
              <a:gd name="T6" fmla="*/ 3 w 61"/>
              <a:gd name="T7" fmla="*/ 3 h 73"/>
              <a:gd name="T8" fmla="*/ 5 w 61"/>
              <a:gd name="T9" fmla="*/ 0 h 73"/>
              <a:gd name="T10" fmla="*/ 8 w 61"/>
              <a:gd name="T11" fmla="*/ 0 h 73"/>
              <a:gd name="T12" fmla="*/ 10 w 61"/>
              <a:gd name="T13" fmla="*/ 0 h 73"/>
              <a:gd name="T14" fmla="*/ 15 w 61"/>
              <a:gd name="T15" fmla="*/ 0 h 73"/>
              <a:gd name="T16" fmla="*/ 20 w 61"/>
              <a:gd name="T17" fmla="*/ 0 h 73"/>
              <a:gd name="T18" fmla="*/ 27 w 61"/>
              <a:gd name="T19" fmla="*/ 0 h 73"/>
              <a:gd name="T20" fmla="*/ 34 w 61"/>
              <a:gd name="T21" fmla="*/ 3 h 73"/>
              <a:gd name="T22" fmla="*/ 41 w 61"/>
              <a:gd name="T23" fmla="*/ 3 h 73"/>
              <a:gd name="T24" fmla="*/ 51 w 61"/>
              <a:gd name="T25" fmla="*/ 6 h 73"/>
              <a:gd name="T26" fmla="*/ 51 w 61"/>
              <a:gd name="T27" fmla="*/ 11 h 73"/>
              <a:gd name="T28" fmla="*/ 51 w 61"/>
              <a:gd name="T29" fmla="*/ 17 h 73"/>
              <a:gd name="T30" fmla="*/ 53 w 61"/>
              <a:gd name="T31" fmla="*/ 23 h 73"/>
              <a:gd name="T32" fmla="*/ 56 w 61"/>
              <a:gd name="T33" fmla="*/ 32 h 73"/>
              <a:gd name="T34" fmla="*/ 58 w 61"/>
              <a:gd name="T35" fmla="*/ 41 h 73"/>
              <a:gd name="T36" fmla="*/ 58 w 61"/>
              <a:gd name="T37" fmla="*/ 47 h 73"/>
              <a:gd name="T38" fmla="*/ 61 w 61"/>
              <a:gd name="T39" fmla="*/ 56 h 73"/>
              <a:gd name="T40" fmla="*/ 61 w 61"/>
              <a:gd name="T41" fmla="*/ 62 h 73"/>
              <a:gd name="T42" fmla="*/ 58 w 61"/>
              <a:gd name="T43" fmla="*/ 65 h 73"/>
              <a:gd name="T44" fmla="*/ 58 w 61"/>
              <a:gd name="T45" fmla="*/ 70 h 73"/>
              <a:gd name="T46" fmla="*/ 53 w 61"/>
              <a:gd name="T47" fmla="*/ 70 h 73"/>
              <a:gd name="T48" fmla="*/ 51 w 61"/>
              <a:gd name="T49" fmla="*/ 73 h 73"/>
              <a:gd name="T50" fmla="*/ 49 w 61"/>
              <a:gd name="T51" fmla="*/ 73 h 73"/>
              <a:gd name="T52" fmla="*/ 46 w 61"/>
              <a:gd name="T53" fmla="*/ 73 h 73"/>
              <a:gd name="T54" fmla="*/ 44 w 61"/>
              <a:gd name="T55" fmla="*/ 70 h 73"/>
              <a:gd name="T56" fmla="*/ 39 w 61"/>
              <a:gd name="T57" fmla="*/ 67 h 73"/>
              <a:gd name="T58" fmla="*/ 37 w 61"/>
              <a:gd name="T59" fmla="*/ 65 h 73"/>
              <a:gd name="T60" fmla="*/ 34 w 61"/>
              <a:gd name="T61" fmla="*/ 59 h 73"/>
              <a:gd name="T62" fmla="*/ 29 w 61"/>
              <a:gd name="T63" fmla="*/ 53 h 73"/>
              <a:gd name="T64" fmla="*/ 27 w 61"/>
              <a:gd name="T65" fmla="*/ 44 h 73"/>
              <a:gd name="T66" fmla="*/ 24 w 61"/>
              <a:gd name="T67" fmla="*/ 38 h 73"/>
              <a:gd name="T68" fmla="*/ 20 w 61"/>
              <a:gd name="T69" fmla="*/ 32 h 73"/>
              <a:gd name="T70" fmla="*/ 17 w 61"/>
              <a:gd name="T71" fmla="*/ 26 h 73"/>
              <a:gd name="T72" fmla="*/ 15 w 61"/>
              <a:gd name="T73" fmla="*/ 20 h 73"/>
              <a:gd name="T74" fmla="*/ 12 w 61"/>
              <a:gd name="T75" fmla="*/ 17 h 73"/>
              <a:gd name="T76" fmla="*/ 10 w 61"/>
              <a:gd name="T77" fmla="*/ 14 h 73"/>
              <a:gd name="T78" fmla="*/ 5 w 61"/>
              <a:gd name="T79" fmla="*/ 8 h 73"/>
              <a:gd name="T80" fmla="*/ 5 w 61"/>
              <a:gd name="T81" fmla="*/ 8 h 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1" h="73">
                <a:moveTo>
                  <a:pt x="5" y="8"/>
                </a:moveTo>
                <a:lnTo>
                  <a:pt x="3" y="6"/>
                </a:lnTo>
                <a:lnTo>
                  <a:pt x="0" y="3"/>
                </a:lnTo>
                <a:lnTo>
                  <a:pt x="3" y="3"/>
                </a:lnTo>
                <a:lnTo>
                  <a:pt x="5" y="0"/>
                </a:lnTo>
                <a:lnTo>
                  <a:pt x="8" y="0"/>
                </a:lnTo>
                <a:lnTo>
                  <a:pt x="10" y="0"/>
                </a:lnTo>
                <a:lnTo>
                  <a:pt x="15" y="0"/>
                </a:lnTo>
                <a:lnTo>
                  <a:pt x="20" y="0"/>
                </a:lnTo>
                <a:lnTo>
                  <a:pt x="27" y="0"/>
                </a:lnTo>
                <a:lnTo>
                  <a:pt x="34" y="3"/>
                </a:lnTo>
                <a:lnTo>
                  <a:pt x="41" y="3"/>
                </a:lnTo>
                <a:lnTo>
                  <a:pt x="51" y="6"/>
                </a:lnTo>
                <a:lnTo>
                  <a:pt x="51" y="11"/>
                </a:lnTo>
                <a:lnTo>
                  <a:pt x="51" y="17"/>
                </a:lnTo>
                <a:lnTo>
                  <a:pt x="53" y="23"/>
                </a:lnTo>
                <a:lnTo>
                  <a:pt x="56" y="32"/>
                </a:lnTo>
                <a:lnTo>
                  <a:pt x="58" y="41"/>
                </a:lnTo>
                <a:lnTo>
                  <a:pt x="58" y="47"/>
                </a:lnTo>
                <a:lnTo>
                  <a:pt x="61" y="56"/>
                </a:lnTo>
                <a:lnTo>
                  <a:pt x="61" y="62"/>
                </a:lnTo>
                <a:lnTo>
                  <a:pt x="58" y="65"/>
                </a:lnTo>
                <a:lnTo>
                  <a:pt x="58" y="70"/>
                </a:lnTo>
                <a:lnTo>
                  <a:pt x="53" y="70"/>
                </a:lnTo>
                <a:lnTo>
                  <a:pt x="51" y="73"/>
                </a:lnTo>
                <a:lnTo>
                  <a:pt x="49" y="73"/>
                </a:lnTo>
                <a:lnTo>
                  <a:pt x="46" y="73"/>
                </a:lnTo>
                <a:lnTo>
                  <a:pt x="44" y="70"/>
                </a:lnTo>
                <a:lnTo>
                  <a:pt x="39" y="67"/>
                </a:lnTo>
                <a:lnTo>
                  <a:pt x="37" y="65"/>
                </a:lnTo>
                <a:lnTo>
                  <a:pt x="34" y="59"/>
                </a:lnTo>
                <a:lnTo>
                  <a:pt x="29" y="53"/>
                </a:lnTo>
                <a:lnTo>
                  <a:pt x="27" y="44"/>
                </a:lnTo>
                <a:lnTo>
                  <a:pt x="24" y="38"/>
                </a:lnTo>
                <a:lnTo>
                  <a:pt x="20" y="32"/>
                </a:lnTo>
                <a:lnTo>
                  <a:pt x="17" y="26"/>
                </a:lnTo>
                <a:lnTo>
                  <a:pt x="15" y="20"/>
                </a:lnTo>
                <a:lnTo>
                  <a:pt x="12" y="17"/>
                </a:lnTo>
                <a:lnTo>
                  <a:pt x="10" y="14"/>
                </a:lnTo>
                <a:lnTo>
                  <a:pt x="5" y="8"/>
                </a:lnTo>
                <a:lnTo>
                  <a:pt x="5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162">
            <a:extLst>
              <a:ext uri="{FF2B5EF4-FFF2-40B4-BE49-F238E27FC236}">
                <a16:creationId xmlns:a16="http://schemas.microsoft.com/office/drawing/2014/main" xmlns="" id="{65377450-FE94-43AC-A405-D66726517959}"/>
              </a:ext>
            </a:extLst>
          </p:cNvPr>
          <p:cNvSpPr>
            <a:spLocks/>
          </p:cNvSpPr>
          <p:nvPr/>
        </p:nvSpPr>
        <p:spPr bwMode="auto">
          <a:xfrm>
            <a:off x="2099340" y="4743117"/>
            <a:ext cx="681755" cy="150354"/>
          </a:xfrm>
          <a:custGeom>
            <a:avLst/>
            <a:gdLst>
              <a:gd name="T0" fmla="*/ 77 w 119"/>
              <a:gd name="T1" fmla="*/ 3 h 15"/>
              <a:gd name="T2" fmla="*/ 85 w 119"/>
              <a:gd name="T3" fmla="*/ 3 h 15"/>
              <a:gd name="T4" fmla="*/ 92 w 119"/>
              <a:gd name="T5" fmla="*/ 3 h 15"/>
              <a:gd name="T6" fmla="*/ 99 w 119"/>
              <a:gd name="T7" fmla="*/ 0 h 15"/>
              <a:gd name="T8" fmla="*/ 104 w 119"/>
              <a:gd name="T9" fmla="*/ 0 h 15"/>
              <a:gd name="T10" fmla="*/ 109 w 119"/>
              <a:gd name="T11" fmla="*/ 0 h 15"/>
              <a:gd name="T12" fmla="*/ 111 w 119"/>
              <a:gd name="T13" fmla="*/ 0 h 15"/>
              <a:gd name="T14" fmla="*/ 114 w 119"/>
              <a:gd name="T15" fmla="*/ 0 h 15"/>
              <a:gd name="T16" fmla="*/ 116 w 119"/>
              <a:gd name="T17" fmla="*/ 0 h 15"/>
              <a:gd name="T18" fmla="*/ 116 w 119"/>
              <a:gd name="T19" fmla="*/ 3 h 15"/>
              <a:gd name="T20" fmla="*/ 116 w 119"/>
              <a:gd name="T21" fmla="*/ 3 h 15"/>
              <a:gd name="T22" fmla="*/ 119 w 119"/>
              <a:gd name="T23" fmla="*/ 6 h 15"/>
              <a:gd name="T24" fmla="*/ 116 w 119"/>
              <a:gd name="T25" fmla="*/ 6 h 15"/>
              <a:gd name="T26" fmla="*/ 116 w 119"/>
              <a:gd name="T27" fmla="*/ 6 h 15"/>
              <a:gd name="T28" fmla="*/ 114 w 119"/>
              <a:gd name="T29" fmla="*/ 6 h 15"/>
              <a:gd name="T30" fmla="*/ 111 w 119"/>
              <a:gd name="T31" fmla="*/ 6 h 15"/>
              <a:gd name="T32" fmla="*/ 106 w 119"/>
              <a:gd name="T33" fmla="*/ 6 h 15"/>
              <a:gd name="T34" fmla="*/ 102 w 119"/>
              <a:gd name="T35" fmla="*/ 9 h 15"/>
              <a:gd name="T36" fmla="*/ 94 w 119"/>
              <a:gd name="T37" fmla="*/ 9 h 15"/>
              <a:gd name="T38" fmla="*/ 87 w 119"/>
              <a:gd name="T39" fmla="*/ 9 h 15"/>
              <a:gd name="T40" fmla="*/ 80 w 119"/>
              <a:gd name="T41" fmla="*/ 9 h 15"/>
              <a:gd name="T42" fmla="*/ 73 w 119"/>
              <a:gd name="T43" fmla="*/ 9 h 15"/>
              <a:gd name="T44" fmla="*/ 63 w 119"/>
              <a:gd name="T45" fmla="*/ 9 h 15"/>
              <a:gd name="T46" fmla="*/ 51 w 119"/>
              <a:gd name="T47" fmla="*/ 12 h 15"/>
              <a:gd name="T48" fmla="*/ 41 w 119"/>
              <a:gd name="T49" fmla="*/ 12 h 15"/>
              <a:gd name="T50" fmla="*/ 27 w 119"/>
              <a:gd name="T51" fmla="*/ 12 h 15"/>
              <a:gd name="T52" fmla="*/ 15 w 119"/>
              <a:gd name="T53" fmla="*/ 15 h 15"/>
              <a:gd name="T54" fmla="*/ 0 w 119"/>
              <a:gd name="T55" fmla="*/ 15 h 15"/>
              <a:gd name="T56" fmla="*/ 0 w 119"/>
              <a:gd name="T57" fmla="*/ 12 h 15"/>
              <a:gd name="T58" fmla="*/ 19 w 119"/>
              <a:gd name="T59" fmla="*/ 9 h 15"/>
              <a:gd name="T60" fmla="*/ 39 w 119"/>
              <a:gd name="T61" fmla="*/ 9 h 15"/>
              <a:gd name="T62" fmla="*/ 58 w 119"/>
              <a:gd name="T63" fmla="*/ 6 h 15"/>
              <a:gd name="T64" fmla="*/ 77 w 119"/>
              <a:gd name="T65" fmla="*/ 3 h 15"/>
              <a:gd name="T66" fmla="*/ 77 w 119"/>
              <a:gd name="T67" fmla="*/ 3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9" h="15">
                <a:moveTo>
                  <a:pt x="77" y="3"/>
                </a:moveTo>
                <a:lnTo>
                  <a:pt x="85" y="3"/>
                </a:lnTo>
                <a:lnTo>
                  <a:pt x="92" y="3"/>
                </a:lnTo>
                <a:lnTo>
                  <a:pt x="99" y="0"/>
                </a:lnTo>
                <a:lnTo>
                  <a:pt x="104" y="0"/>
                </a:lnTo>
                <a:lnTo>
                  <a:pt x="109" y="0"/>
                </a:lnTo>
                <a:lnTo>
                  <a:pt x="111" y="0"/>
                </a:lnTo>
                <a:lnTo>
                  <a:pt x="114" y="0"/>
                </a:lnTo>
                <a:lnTo>
                  <a:pt x="116" y="0"/>
                </a:lnTo>
                <a:lnTo>
                  <a:pt x="116" y="3"/>
                </a:lnTo>
                <a:lnTo>
                  <a:pt x="116" y="3"/>
                </a:lnTo>
                <a:lnTo>
                  <a:pt x="119" y="6"/>
                </a:lnTo>
                <a:lnTo>
                  <a:pt x="116" y="6"/>
                </a:lnTo>
                <a:lnTo>
                  <a:pt x="116" y="6"/>
                </a:lnTo>
                <a:lnTo>
                  <a:pt x="114" y="6"/>
                </a:lnTo>
                <a:lnTo>
                  <a:pt x="111" y="6"/>
                </a:lnTo>
                <a:lnTo>
                  <a:pt x="106" y="6"/>
                </a:lnTo>
                <a:lnTo>
                  <a:pt x="102" y="9"/>
                </a:lnTo>
                <a:lnTo>
                  <a:pt x="94" y="9"/>
                </a:lnTo>
                <a:lnTo>
                  <a:pt x="87" y="9"/>
                </a:lnTo>
                <a:lnTo>
                  <a:pt x="80" y="9"/>
                </a:lnTo>
                <a:lnTo>
                  <a:pt x="73" y="9"/>
                </a:lnTo>
                <a:lnTo>
                  <a:pt x="63" y="9"/>
                </a:lnTo>
                <a:lnTo>
                  <a:pt x="51" y="12"/>
                </a:lnTo>
                <a:lnTo>
                  <a:pt x="41" y="12"/>
                </a:lnTo>
                <a:lnTo>
                  <a:pt x="27" y="12"/>
                </a:lnTo>
                <a:lnTo>
                  <a:pt x="15" y="15"/>
                </a:lnTo>
                <a:lnTo>
                  <a:pt x="0" y="15"/>
                </a:lnTo>
                <a:lnTo>
                  <a:pt x="0" y="12"/>
                </a:lnTo>
                <a:lnTo>
                  <a:pt x="19" y="9"/>
                </a:lnTo>
                <a:lnTo>
                  <a:pt x="39" y="9"/>
                </a:lnTo>
                <a:lnTo>
                  <a:pt x="58" y="6"/>
                </a:lnTo>
                <a:lnTo>
                  <a:pt x="77" y="3"/>
                </a:lnTo>
                <a:lnTo>
                  <a:pt x="77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163">
            <a:extLst>
              <a:ext uri="{FF2B5EF4-FFF2-40B4-BE49-F238E27FC236}">
                <a16:creationId xmlns:a16="http://schemas.microsoft.com/office/drawing/2014/main" xmlns="" id="{5ACBA061-6D07-426E-9C7E-6731EFA96034}"/>
              </a:ext>
            </a:extLst>
          </p:cNvPr>
          <p:cNvSpPr>
            <a:spLocks/>
          </p:cNvSpPr>
          <p:nvPr/>
        </p:nvSpPr>
        <p:spPr bwMode="auto">
          <a:xfrm>
            <a:off x="1182699" y="5093932"/>
            <a:ext cx="836435" cy="1152692"/>
          </a:xfrm>
          <a:custGeom>
            <a:avLst/>
            <a:gdLst>
              <a:gd name="T0" fmla="*/ 83 w 146"/>
              <a:gd name="T1" fmla="*/ 83 h 115"/>
              <a:gd name="T2" fmla="*/ 73 w 146"/>
              <a:gd name="T3" fmla="*/ 89 h 115"/>
              <a:gd name="T4" fmla="*/ 61 w 146"/>
              <a:gd name="T5" fmla="*/ 95 h 115"/>
              <a:gd name="T6" fmla="*/ 49 w 146"/>
              <a:gd name="T7" fmla="*/ 101 h 115"/>
              <a:gd name="T8" fmla="*/ 34 w 146"/>
              <a:gd name="T9" fmla="*/ 107 h 115"/>
              <a:gd name="T10" fmla="*/ 27 w 146"/>
              <a:gd name="T11" fmla="*/ 109 h 115"/>
              <a:gd name="T12" fmla="*/ 22 w 146"/>
              <a:gd name="T13" fmla="*/ 112 h 115"/>
              <a:gd name="T14" fmla="*/ 17 w 146"/>
              <a:gd name="T15" fmla="*/ 112 h 115"/>
              <a:gd name="T16" fmla="*/ 13 w 146"/>
              <a:gd name="T17" fmla="*/ 115 h 115"/>
              <a:gd name="T18" fmla="*/ 8 w 146"/>
              <a:gd name="T19" fmla="*/ 115 h 115"/>
              <a:gd name="T20" fmla="*/ 5 w 146"/>
              <a:gd name="T21" fmla="*/ 115 h 115"/>
              <a:gd name="T22" fmla="*/ 3 w 146"/>
              <a:gd name="T23" fmla="*/ 115 h 115"/>
              <a:gd name="T24" fmla="*/ 0 w 146"/>
              <a:gd name="T25" fmla="*/ 115 h 115"/>
              <a:gd name="T26" fmla="*/ 0 w 146"/>
              <a:gd name="T27" fmla="*/ 115 h 115"/>
              <a:gd name="T28" fmla="*/ 0 w 146"/>
              <a:gd name="T29" fmla="*/ 112 h 115"/>
              <a:gd name="T30" fmla="*/ 0 w 146"/>
              <a:gd name="T31" fmla="*/ 109 h 115"/>
              <a:gd name="T32" fmla="*/ 5 w 146"/>
              <a:gd name="T33" fmla="*/ 107 h 115"/>
              <a:gd name="T34" fmla="*/ 8 w 146"/>
              <a:gd name="T35" fmla="*/ 104 h 115"/>
              <a:gd name="T36" fmla="*/ 13 w 146"/>
              <a:gd name="T37" fmla="*/ 101 h 115"/>
              <a:gd name="T38" fmla="*/ 20 w 146"/>
              <a:gd name="T39" fmla="*/ 95 h 115"/>
              <a:gd name="T40" fmla="*/ 27 w 146"/>
              <a:gd name="T41" fmla="*/ 92 h 115"/>
              <a:gd name="T42" fmla="*/ 42 w 146"/>
              <a:gd name="T43" fmla="*/ 80 h 115"/>
              <a:gd name="T44" fmla="*/ 56 w 146"/>
              <a:gd name="T45" fmla="*/ 71 h 115"/>
              <a:gd name="T46" fmla="*/ 68 w 146"/>
              <a:gd name="T47" fmla="*/ 59 h 115"/>
              <a:gd name="T48" fmla="*/ 78 w 146"/>
              <a:gd name="T49" fmla="*/ 50 h 115"/>
              <a:gd name="T50" fmla="*/ 85 w 146"/>
              <a:gd name="T51" fmla="*/ 42 h 115"/>
              <a:gd name="T52" fmla="*/ 90 w 146"/>
              <a:gd name="T53" fmla="*/ 33 h 115"/>
              <a:gd name="T54" fmla="*/ 95 w 146"/>
              <a:gd name="T55" fmla="*/ 27 h 115"/>
              <a:gd name="T56" fmla="*/ 97 w 146"/>
              <a:gd name="T57" fmla="*/ 21 h 115"/>
              <a:gd name="T58" fmla="*/ 97 w 146"/>
              <a:gd name="T59" fmla="*/ 18 h 115"/>
              <a:gd name="T60" fmla="*/ 100 w 146"/>
              <a:gd name="T61" fmla="*/ 15 h 115"/>
              <a:gd name="T62" fmla="*/ 97 w 146"/>
              <a:gd name="T63" fmla="*/ 9 h 115"/>
              <a:gd name="T64" fmla="*/ 97 w 146"/>
              <a:gd name="T65" fmla="*/ 9 h 115"/>
              <a:gd name="T66" fmla="*/ 95 w 146"/>
              <a:gd name="T67" fmla="*/ 6 h 115"/>
              <a:gd name="T68" fmla="*/ 95 w 146"/>
              <a:gd name="T69" fmla="*/ 3 h 115"/>
              <a:gd name="T70" fmla="*/ 97 w 146"/>
              <a:gd name="T71" fmla="*/ 3 h 115"/>
              <a:gd name="T72" fmla="*/ 102 w 146"/>
              <a:gd name="T73" fmla="*/ 0 h 115"/>
              <a:gd name="T74" fmla="*/ 104 w 146"/>
              <a:gd name="T75" fmla="*/ 0 h 115"/>
              <a:gd name="T76" fmla="*/ 112 w 146"/>
              <a:gd name="T77" fmla="*/ 0 h 115"/>
              <a:gd name="T78" fmla="*/ 119 w 146"/>
              <a:gd name="T79" fmla="*/ 0 h 115"/>
              <a:gd name="T80" fmla="*/ 126 w 146"/>
              <a:gd name="T81" fmla="*/ 3 h 115"/>
              <a:gd name="T82" fmla="*/ 131 w 146"/>
              <a:gd name="T83" fmla="*/ 6 h 115"/>
              <a:gd name="T84" fmla="*/ 136 w 146"/>
              <a:gd name="T85" fmla="*/ 6 h 115"/>
              <a:gd name="T86" fmla="*/ 138 w 146"/>
              <a:gd name="T87" fmla="*/ 9 h 115"/>
              <a:gd name="T88" fmla="*/ 141 w 146"/>
              <a:gd name="T89" fmla="*/ 9 h 115"/>
              <a:gd name="T90" fmla="*/ 143 w 146"/>
              <a:gd name="T91" fmla="*/ 12 h 115"/>
              <a:gd name="T92" fmla="*/ 146 w 146"/>
              <a:gd name="T93" fmla="*/ 15 h 115"/>
              <a:gd name="T94" fmla="*/ 146 w 146"/>
              <a:gd name="T95" fmla="*/ 15 h 115"/>
              <a:gd name="T96" fmla="*/ 143 w 146"/>
              <a:gd name="T97" fmla="*/ 18 h 115"/>
              <a:gd name="T98" fmla="*/ 143 w 146"/>
              <a:gd name="T99" fmla="*/ 21 h 115"/>
              <a:gd name="T100" fmla="*/ 141 w 146"/>
              <a:gd name="T101" fmla="*/ 24 h 115"/>
              <a:gd name="T102" fmla="*/ 133 w 146"/>
              <a:gd name="T103" fmla="*/ 33 h 115"/>
              <a:gd name="T104" fmla="*/ 124 w 146"/>
              <a:gd name="T105" fmla="*/ 45 h 115"/>
              <a:gd name="T106" fmla="*/ 114 w 146"/>
              <a:gd name="T107" fmla="*/ 56 h 115"/>
              <a:gd name="T108" fmla="*/ 102 w 146"/>
              <a:gd name="T109" fmla="*/ 65 h 115"/>
              <a:gd name="T110" fmla="*/ 92 w 146"/>
              <a:gd name="T111" fmla="*/ 77 h 115"/>
              <a:gd name="T112" fmla="*/ 83 w 146"/>
              <a:gd name="T113" fmla="*/ 83 h 115"/>
              <a:gd name="T114" fmla="*/ 83 w 146"/>
              <a:gd name="T115" fmla="*/ 83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46" h="115">
                <a:moveTo>
                  <a:pt x="83" y="83"/>
                </a:moveTo>
                <a:lnTo>
                  <a:pt x="73" y="89"/>
                </a:lnTo>
                <a:lnTo>
                  <a:pt x="61" y="95"/>
                </a:lnTo>
                <a:lnTo>
                  <a:pt x="49" y="101"/>
                </a:lnTo>
                <a:lnTo>
                  <a:pt x="34" y="107"/>
                </a:lnTo>
                <a:lnTo>
                  <a:pt x="27" y="109"/>
                </a:lnTo>
                <a:lnTo>
                  <a:pt x="22" y="112"/>
                </a:lnTo>
                <a:lnTo>
                  <a:pt x="17" y="112"/>
                </a:lnTo>
                <a:lnTo>
                  <a:pt x="13" y="115"/>
                </a:lnTo>
                <a:lnTo>
                  <a:pt x="8" y="115"/>
                </a:lnTo>
                <a:lnTo>
                  <a:pt x="5" y="115"/>
                </a:lnTo>
                <a:lnTo>
                  <a:pt x="3" y="115"/>
                </a:lnTo>
                <a:lnTo>
                  <a:pt x="0" y="115"/>
                </a:lnTo>
                <a:lnTo>
                  <a:pt x="0" y="115"/>
                </a:lnTo>
                <a:lnTo>
                  <a:pt x="0" y="112"/>
                </a:lnTo>
                <a:lnTo>
                  <a:pt x="0" y="109"/>
                </a:lnTo>
                <a:lnTo>
                  <a:pt x="5" y="107"/>
                </a:lnTo>
                <a:lnTo>
                  <a:pt x="8" y="104"/>
                </a:lnTo>
                <a:lnTo>
                  <a:pt x="13" y="101"/>
                </a:lnTo>
                <a:lnTo>
                  <a:pt x="20" y="95"/>
                </a:lnTo>
                <a:lnTo>
                  <a:pt x="27" y="92"/>
                </a:lnTo>
                <a:lnTo>
                  <a:pt x="42" y="80"/>
                </a:lnTo>
                <a:lnTo>
                  <a:pt x="56" y="71"/>
                </a:lnTo>
                <a:lnTo>
                  <a:pt x="68" y="59"/>
                </a:lnTo>
                <a:lnTo>
                  <a:pt x="78" y="50"/>
                </a:lnTo>
                <a:lnTo>
                  <a:pt x="85" y="42"/>
                </a:lnTo>
                <a:lnTo>
                  <a:pt x="90" y="33"/>
                </a:lnTo>
                <a:lnTo>
                  <a:pt x="95" y="27"/>
                </a:lnTo>
                <a:lnTo>
                  <a:pt x="97" y="21"/>
                </a:lnTo>
                <a:lnTo>
                  <a:pt x="97" y="18"/>
                </a:lnTo>
                <a:lnTo>
                  <a:pt x="100" y="15"/>
                </a:lnTo>
                <a:lnTo>
                  <a:pt x="97" y="9"/>
                </a:lnTo>
                <a:lnTo>
                  <a:pt x="97" y="9"/>
                </a:lnTo>
                <a:lnTo>
                  <a:pt x="95" y="6"/>
                </a:lnTo>
                <a:lnTo>
                  <a:pt x="95" y="3"/>
                </a:lnTo>
                <a:lnTo>
                  <a:pt x="97" y="3"/>
                </a:lnTo>
                <a:lnTo>
                  <a:pt x="102" y="0"/>
                </a:lnTo>
                <a:lnTo>
                  <a:pt x="104" y="0"/>
                </a:lnTo>
                <a:lnTo>
                  <a:pt x="112" y="0"/>
                </a:lnTo>
                <a:lnTo>
                  <a:pt x="119" y="0"/>
                </a:lnTo>
                <a:lnTo>
                  <a:pt x="126" y="3"/>
                </a:lnTo>
                <a:lnTo>
                  <a:pt x="131" y="6"/>
                </a:lnTo>
                <a:lnTo>
                  <a:pt x="136" y="6"/>
                </a:lnTo>
                <a:lnTo>
                  <a:pt x="138" y="9"/>
                </a:lnTo>
                <a:lnTo>
                  <a:pt x="141" y="9"/>
                </a:lnTo>
                <a:lnTo>
                  <a:pt x="143" y="12"/>
                </a:lnTo>
                <a:lnTo>
                  <a:pt x="146" y="15"/>
                </a:lnTo>
                <a:lnTo>
                  <a:pt x="146" y="15"/>
                </a:lnTo>
                <a:lnTo>
                  <a:pt x="143" y="18"/>
                </a:lnTo>
                <a:lnTo>
                  <a:pt x="143" y="21"/>
                </a:lnTo>
                <a:lnTo>
                  <a:pt x="141" y="24"/>
                </a:lnTo>
                <a:lnTo>
                  <a:pt x="133" y="33"/>
                </a:lnTo>
                <a:lnTo>
                  <a:pt x="124" y="45"/>
                </a:lnTo>
                <a:lnTo>
                  <a:pt x="114" y="56"/>
                </a:lnTo>
                <a:lnTo>
                  <a:pt x="102" y="65"/>
                </a:lnTo>
                <a:lnTo>
                  <a:pt x="92" y="77"/>
                </a:lnTo>
                <a:lnTo>
                  <a:pt x="83" y="83"/>
                </a:lnTo>
                <a:lnTo>
                  <a:pt x="83" y="8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6" name="Freeform 164">
            <a:extLst>
              <a:ext uri="{FF2B5EF4-FFF2-40B4-BE49-F238E27FC236}">
                <a16:creationId xmlns:a16="http://schemas.microsoft.com/office/drawing/2014/main" xmlns="" id="{5AA74442-E7A8-4435-9E0E-F4A434C186B3}"/>
              </a:ext>
            </a:extLst>
          </p:cNvPr>
          <p:cNvSpPr>
            <a:spLocks/>
          </p:cNvSpPr>
          <p:nvPr/>
        </p:nvSpPr>
        <p:spPr bwMode="auto">
          <a:xfrm>
            <a:off x="1778516" y="5394634"/>
            <a:ext cx="2010885" cy="851990"/>
          </a:xfrm>
          <a:custGeom>
            <a:avLst/>
            <a:gdLst>
              <a:gd name="T0" fmla="*/ 351 w 351"/>
              <a:gd name="T1" fmla="*/ 74 h 85"/>
              <a:gd name="T2" fmla="*/ 349 w 351"/>
              <a:gd name="T3" fmla="*/ 77 h 85"/>
              <a:gd name="T4" fmla="*/ 341 w 351"/>
              <a:gd name="T5" fmla="*/ 77 h 85"/>
              <a:gd name="T6" fmla="*/ 329 w 351"/>
              <a:gd name="T7" fmla="*/ 79 h 85"/>
              <a:gd name="T8" fmla="*/ 308 w 351"/>
              <a:gd name="T9" fmla="*/ 82 h 85"/>
              <a:gd name="T10" fmla="*/ 279 w 351"/>
              <a:gd name="T11" fmla="*/ 85 h 85"/>
              <a:gd name="T12" fmla="*/ 259 w 351"/>
              <a:gd name="T13" fmla="*/ 85 h 85"/>
              <a:gd name="T14" fmla="*/ 242 w 351"/>
              <a:gd name="T15" fmla="*/ 85 h 85"/>
              <a:gd name="T16" fmla="*/ 235 w 351"/>
              <a:gd name="T17" fmla="*/ 85 h 85"/>
              <a:gd name="T18" fmla="*/ 225 w 351"/>
              <a:gd name="T19" fmla="*/ 85 h 85"/>
              <a:gd name="T20" fmla="*/ 211 w 351"/>
              <a:gd name="T21" fmla="*/ 82 h 85"/>
              <a:gd name="T22" fmla="*/ 194 w 351"/>
              <a:gd name="T23" fmla="*/ 77 h 85"/>
              <a:gd name="T24" fmla="*/ 179 w 351"/>
              <a:gd name="T25" fmla="*/ 74 h 85"/>
              <a:gd name="T26" fmla="*/ 165 w 351"/>
              <a:gd name="T27" fmla="*/ 68 h 85"/>
              <a:gd name="T28" fmla="*/ 148 w 351"/>
              <a:gd name="T29" fmla="*/ 65 h 85"/>
              <a:gd name="T30" fmla="*/ 129 w 351"/>
              <a:gd name="T31" fmla="*/ 56 h 85"/>
              <a:gd name="T32" fmla="*/ 104 w 351"/>
              <a:gd name="T33" fmla="*/ 47 h 85"/>
              <a:gd name="T34" fmla="*/ 78 w 351"/>
              <a:gd name="T35" fmla="*/ 38 h 85"/>
              <a:gd name="T36" fmla="*/ 49 w 351"/>
              <a:gd name="T37" fmla="*/ 29 h 85"/>
              <a:gd name="T38" fmla="*/ 17 w 351"/>
              <a:gd name="T39" fmla="*/ 15 h 85"/>
              <a:gd name="T40" fmla="*/ 10 w 351"/>
              <a:gd name="T41" fmla="*/ 0 h 85"/>
              <a:gd name="T42" fmla="*/ 54 w 351"/>
              <a:gd name="T43" fmla="*/ 12 h 85"/>
              <a:gd name="T44" fmla="*/ 95 w 351"/>
              <a:gd name="T45" fmla="*/ 23 h 85"/>
              <a:gd name="T46" fmla="*/ 133 w 351"/>
              <a:gd name="T47" fmla="*/ 32 h 85"/>
              <a:gd name="T48" fmla="*/ 167 w 351"/>
              <a:gd name="T49" fmla="*/ 41 h 85"/>
              <a:gd name="T50" fmla="*/ 199 w 351"/>
              <a:gd name="T51" fmla="*/ 47 h 85"/>
              <a:gd name="T52" fmla="*/ 228 w 351"/>
              <a:gd name="T53" fmla="*/ 53 h 85"/>
              <a:gd name="T54" fmla="*/ 252 w 351"/>
              <a:gd name="T55" fmla="*/ 59 h 85"/>
              <a:gd name="T56" fmla="*/ 274 w 351"/>
              <a:gd name="T57" fmla="*/ 59 h 85"/>
              <a:gd name="T58" fmla="*/ 308 w 351"/>
              <a:gd name="T59" fmla="*/ 62 h 85"/>
              <a:gd name="T60" fmla="*/ 332 w 351"/>
              <a:gd name="T61" fmla="*/ 65 h 85"/>
              <a:gd name="T62" fmla="*/ 346 w 351"/>
              <a:gd name="T63" fmla="*/ 68 h 85"/>
              <a:gd name="T64" fmla="*/ 351 w 351"/>
              <a:gd name="T65" fmla="*/ 71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1" h="85">
                <a:moveTo>
                  <a:pt x="351" y="71"/>
                </a:moveTo>
                <a:lnTo>
                  <a:pt x="351" y="74"/>
                </a:lnTo>
                <a:lnTo>
                  <a:pt x="351" y="74"/>
                </a:lnTo>
                <a:lnTo>
                  <a:pt x="349" y="77"/>
                </a:lnTo>
                <a:lnTo>
                  <a:pt x="346" y="77"/>
                </a:lnTo>
                <a:lnTo>
                  <a:pt x="341" y="77"/>
                </a:lnTo>
                <a:lnTo>
                  <a:pt x="337" y="79"/>
                </a:lnTo>
                <a:lnTo>
                  <a:pt x="329" y="79"/>
                </a:lnTo>
                <a:lnTo>
                  <a:pt x="322" y="79"/>
                </a:lnTo>
                <a:lnTo>
                  <a:pt x="308" y="82"/>
                </a:lnTo>
                <a:lnTo>
                  <a:pt x="293" y="82"/>
                </a:lnTo>
                <a:lnTo>
                  <a:pt x="279" y="85"/>
                </a:lnTo>
                <a:lnTo>
                  <a:pt x="269" y="85"/>
                </a:lnTo>
                <a:lnTo>
                  <a:pt x="259" y="85"/>
                </a:lnTo>
                <a:lnTo>
                  <a:pt x="250" y="85"/>
                </a:lnTo>
                <a:lnTo>
                  <a:pt x="242" y="85"/>
                </a:lnTo>
                <a:lnTo>
                  <a:pt x="237" y="85"/>
                </a:lnTo>
                <a:lnTo>
                  <a:pt x="235" y="85"/>
                </a:lnTo>
                <a:lnTo>
                  <a:pt x="230" y="85"/>
                </a:lnTo>
                <a:lnTo>
                  <a:pt x="225" y="85"/>
                </a:lnTo>
                <a:lnTo>
                  <a:pt x="218" y="82"/>
                </a:lnTo>
                <a:lnTo>
                  <a:pt x="211" y="82"/>
                </a:lnTo>
                <a:lnTo>
                  <a:pt x="204" y="79"/>
                </a:lnTo>
                <a:lnTo>
                  <a:pt x="194" y="77"/>
                </a:lnTo>
                <a:lnTo>
                  <a:pt x="184" y="74"/>
                </a:lnTo>
                <a:lnTo>
                  <a:pt x="179" y="74"/>
                </a:lnTo>
                <a:lnTo>
                  <a:pt x="172" y="71"/>
                </a:lnTo>
                <a:lnTo>
                  <a:pt x="165" y="68"/>
                </a:lnTo>
                <a:lnTo>
                  <a:pt x="158" y="68"/>
                </a:lnTo>
                <a:lnTo>
                  <a:pt x="148" y="65"/>
                </a:lnTo>
                <a:lnTo>
                  <a:pt x="138" y="59"/>
                </a:lnTo>
                <a:lnTo>
                  <a:pt x="129" y="56"/>
                </a:lnTo>
                <a:lnTo>
                  <a:pt x="117" y="53"/>
                </a:lnTo>
                <a:lnTo>
                  <a:pt x="104" y="47"/>
                </a:lnTo>
                <a:lnTo>
                  <a:pt x="92" y="44"/>
                </a:lnTo>
                <a:lnTo>
                  <a:pt x="78" y="38"/>
                </a:lnTo>
                <a:lnTo>
                  <a:pt x="66" y="32"/>
                </a:lnTo>
                <a:lnTo>
                  <a:pt x="49" y="29"/>
                </a:lnTo>
                <a:lnTo>
                  <a:pt x="34" y="20"/>
                </a:lnTo>
                <a:lnTo>
                  <a:pt x="17" y="15"/>
                </a:lnTo>
                <a:lnTo>
                  <a:pt x="0" y="9"/>
                </a:lnTo>
                <a:lnTo>
                  <a:pt x="10" y="0"/>
                </a:lnTo>
                <a:lnTo>
                  <a:pt x="32" y="6"/>
                </a:lnTo>
                <a:lnTo>
                  <a:pt x="54" y="12"/>
                </a:lnTo>
                <a:lnTo>
                  <a:pt x="75" y="17"/>
                </a:lnTo>
                <a:lnTo>
                  <a:pt x="95" y="23"/>
                </a:lnTo>
                <a:lnTo>
                  <a:pt x="114" y="29"/>
                </a:lnTo>
                <a:lnTo>
                  <a:pt x="133" y="32"/>
                </a:lnTo>
                <a:lnTo>
                  <a:pt x="150" y="38"/>
                </a:lnTo>
                <a:lnTo>
                  <a:pt x="167" y="41"/>
                </a:lnTo>
                <a:lnTo>
                  <a:pt x="184" y="44"/>
                </a:lnTo>
                <a:lnTo>
                  <a:pt x="199" y="47"/>
                </a:lnTo>
                <a:lnTo>
                  <a:pt x="213" y="50"/>
                </a:lnTo>
                <a:lnTo>
                  <a:pt x="228" y="53"/>
                </a:lnTo>
                <a:lnTo>
                  <a:pt x="240" y="56"/>
                </a:lnTo>
                <a:lnTo>
                  <a:pt x="252" y="59"/>
                </a:lnTo>
                <a:lnTo>
                  <a:pt x="262" y="59"/>
                </a:lnTo>
                <a:lnTo>
                  <a:pt x="274" y="59"/>
                </a:lnTo>
                <a:lnTo>
                  <a:pt x="291" y="62"/>
                </a:lnTo>
                <a:lnTo>
                  <a:pt x="308" y="62"/>
                </a:lnTo>
                <a:lnTo>
                  <a:pt x="320" y="65"/>
                </a:lnTo>
                <a:lnTo>
                  <a:pt x="332" y="65"/>
                </a:lnTo>
                <a:lnTo>
                  <a:pt x="339" y="68"/>
                </a:lnTo>
                <a:lnTo>
                  <a:pt x="346" y="68"/>
                </a:lnTo>
                <a:lnTo>
                  <a:pt x="351" y="71"/>
                </a:lnTo>
                <a:lnTo>
                  <a:pt x="351" y="71"/>
                </a:lnTo>
                <a:lnTo>
                  <a:pt x="351" y="7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165">
            <a:extLst>
              <a:ext uri="{FF2B5EF4-FFF2-40B4-BE49-F238E27FC236}">
                <a16:creationId xmlns:a16="http://schemas.microsoft.com/office/drawing/2014/main" xmlns="" id="{FA67CB04-CB23-418A-870F-F1F3CB54967E}"/>
              </a:ext>
            </a:extLst>
          </p:cNvPr>
          <p:cNvSpPr>
            <a:spLocks/>
          </p:cNvSpPr>
          <p:nvPr/>
        </p:nvSpPr>
        <p:spPr bwMode="auto">
          <a:xfrm>
            <a:off x="2294127" y="4893466"/>
            <a:ext cx="154685" cy="882058"/>
          </a:xfrm>
          <a:custGeom>
            <a:avLst/>
            <a:gdLst>
              <a:gd name="T0" fmla="*/ 14 w 27"/>
              <a:gd name="T1" fmla="*/ 88 h 88"/>
              <a:gd name="T2" fmla="*/ 0 w 27"/>
              <a:gd name="T3" fmla="*/ 82 h 88"/>
              <a:gd name="T4" fmla="*/ 2 w 27"/>
              <a:gd name="T5" fmla="*/ 67 h 88"/>
              <a:gd name="T6" fmla="*/ 2 w 27"/>
              <a:gd name="T7" fmla="*/ 53 h 88"/>
              <a:gd name="T8" fmla="*/ 2 w 27"/>
              <a:gd name="T9" fmla="*/ 41 h 88"/>
              <a:gd name="T10" fmla="*/ 2 w 27"/>
              <a:gd name="T11" fmla="*/ 29 h 88"/>
              <a:gd name="T12" fmla="*/ 2 w 27"/>
              <a:gd name="T13" fmla="*/ 20 h 88"/>
              <a:gd name="T14" fmla="*/ 0 w 27"/>
              <a:gd name="T15" fmla="*/ 11 h 88"/>
              <a:gd name="T16" fmla="*/ 0 w 27"/>
              <a:gd name="T17" fmla="*/ 6 h 88"/>
              <a:gd name="T18" fmla="*/ 0 w 27"/>
              <a:gd name="T19" fmla="*/ 0 h 88"/>
              <a:gd name="T20" fmla="*/ 5 w 27"/>
              <a:gd name="T21" fmla="*/ 3 h 88"/>
              <a:gd name="T22" fmla="*/ 10 w 27"/>
              <a:gd name="T23" fmla="*/ 6 h 88"/>
              <a:gd name="T24" fmla="*/ 14 w 27"/>
              <a:gd name="T25" fmla="*/ 6 h 88"/>
              <a:gd name="T26" fmla="*/ 19 w 27"/>
              <a:gd name="T27" fmla="*/ 8 h 88"/>
              <a:gd name="T28" fmla="*/ 22 w 27"/>
              <a:gd name="T29" fmla="*/ 8 h 88"/>
              <a:gd name="T30" fmla="*/ 24 w 27"/>
              <a:gd name="T31" fmla="*/ 11 h 88"/>
              <a:gd name="T32" fmla="*/ 27 w 27"/>
              <a:gd name="T33" fmla="*/ 11 h 88"/>
              <a:gd name="T34" fmla="*/ 27 w 27"/>
              <a:gd name="T35" fmla="*/ 11 h 88"/>
              <a:gd name="T36" fmla="*/ 27 w 27"/>
              <a:gd name="T37" fmla="*/ 14 h 88"/>
              <a:gd name="T38" fmla="*/ 24 w 27"/>
              <a:gd name="T39" fmla="*/ 14 h 88"/>
              <a:gd name="T40" fmla="*/ 24 w 27"/>
              <a:gd name="T41" fmla="*/ 20 h 88"/>
              <a:gd name="T42" fmla="*/ 22 w 27"/>
              <a:gd name="T43" fmla="*/ 23 h 88"/>
              <a:gd name="T44" fmla="*/ 19 w 27"/>
              <a:gd name="T45" fmla="*/ 26 h 88"/>
              <a:gd name="T46" fmla="*/ 19 w 27"/>
              <a:gd name="T47" fmla="*/ 29 h 88"/>
              <a:gd name="T48" fmla="*/ 17 w 27"/>
              <a:gd name="T49" fmla="*/ 35 h 88"/>
              <a:gd name="T50" fmla="*/ 17 w 27"/>
              <a:gd name="T51" fmla="*/ 44 h 88"/>
              <a:gd name="T52" fmla="*/ 17 w 27"/>
              <a:gd name="T53" fmla="*/ 53 h 88"/>
              <a:gd name="T54" fmla="*/ 14 w 27"/>
              <a:gd name="T55" fmla="*/ 62 h 88"/>
              <a:gd name="T56" fmla="*/ 14 w 27"/>
              <a:gd name="T57" fmla="*/ 76 h 88"/>
              <a:gd name="T58" fmla="*/ 14 w 27"/>
              <a:gd name="T59" fmla="*/ 88 h 88"/>
              <a:gd name="T60" fmla="*/ 14 w 27"/>
              <a:gd name="T61" fmla="*/ 8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7" h="88">
                <a:moveTo>
                  <a:pt x="14" y="88"/>
                </a:moveTo>
                <a:lnTo>
                  <a:pt x="0" y="82"/>
                </a:lnTo>
                <a:lnTo>
                  <a:pt x="2" y="67"/>
                </a:lnTo>
                <a:lnTo>
                  <a:pt x="2" y="53"/>
                </a:lnTo>
                <a:lnTo>
                  <a:pt x="2" y="41"/>
                </a:lnTo>
                <a:lnTo>
                  <a:pt x="2" y="29"/>
                </a:lnTo>
                <a:lnTo>
                  <a:pt x="2" y="20"/>
                </a:lnTo>
                <a:lnTo>
                  <a:pt x="0" y="11"/>
                </a:lnTo>
                <a:lnTo>
                  <a:pt x="0" y="6"/>
                </a:lnTo>
                <a:lnTo>
                  <a:pt x="0" y="0"/>
                </a:lnTo>
                <a:lnTo>
                  <a:pt x="5" y="3"/>
                </a:lnTo>
                <a:lnTo>
                  <a:pt x="10" y="6"/>
                </a:lnTo>
                <a:lnTo>
                  <a:pt x="14" y="6"/>
                </a:lnTo>
                <a:lnTo>
                  <a:pt x="19" y="8"/>
                </a:lnTo>
                <a:lnTo>
                  <a:pt x="22" y="8"/>
                </a:lnTo>
                <a:lnTo>
                  <a:pt x="24" y="11"/>
                </a:lnTo>
                <a:lnTo>
                  <a:pt x="27" y="11"/>
                </a:lnTo>
                <a:lnTo>
                  <a:pt x="27" y="11"/>
                </a:lnTo>
                <a:lnTo>
                  <a:pt x="27" y="14"/>
                </a:lnTo>
                <a:lnTo>
                  <a:pt x="24" y="14"/>
                </a:lnTo>
                <a:lnTo>
                  <a:pt x="24" y="20"/>
                </a:lnTo>
                <a:lnTo>
                  <a:pt x="22" y="23"/>
                </a:lnTo>
                <a:lnTo>
                  <a:pt x="19" y="26"/>
                </a:lnTo>
                <a:lnTo>
                  <a:pt x="19" y="29"/>
                </a:lnTo>
                <a:lnTo>
                  <a:pt x="17" y="35"/>
                </a:lnTo>
                <a:lnTo>
                  <a:pt x="17" y="44"/>
                </a:lnTo>
                <a:lnTo>
                  <a:pt x="17" y="53"/>
                </a:lnTo>
                <a:lnTo>
                  <a:pt x="14" y="62"/>
                </a:lnTo>
                <a:lnTo>
                  <a:pt x="14" y="76"/>
                </a:lnTo>
                <a:lnTo>
                  <a:pt x="14" y="88"/>
                </a:lnTo>
                <a:lnTo>
                  <a:pt x="14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166">
            <a:extLst>
              <a:ext uri="{FF2B5EF4-FFF2-40B4-BE49-F238E27FC236}">
                <a16:creationId xmlns:a16="http://schemas.microsoft.com/office/drawing/2014/main" xmlns="" id="{5EC67F7E-6266-4BB8-AB0C-BC11891124AA}"/>
              </a:ext>
            </a:extLst>
          </p:cNvPr>
          <p:cNvSpPr>
            <a:spLocks/>
          </p:cNvSpPr>
          <p:nvPr/>
        </p:nvSpPr>
        <p:spPr bwMode="auto">
          <a:xfrm>
            <a:off x="2305584" y="5124007"/>
            <a:ext cx="693212" cy="300701"/>
          </a:xfrm>
          <a:custGeom>
            <a:avLst/>
            <a:gdLst>
              <a:gd name="T0" fmla="*/ 107 w 121"/>
              <a:gd name="T1" fmla="*/ 6 h 30"/>
              <a:gd name="T2" fmla="*/ 114 w 121"/>
              <a:gd name="T3" fmla="*/ 6 h 30"/>
              <a:gd name="T4" fmla="*/ 119 w 121"/>
              <a:gd name="T5" fmla="*/ 9 h 30"/>
              <a:gd name="T6" fmla="*/ 121 w 121"/>
              <a:gd name="T7" fmla="*/ 12 h 30"/>
              <a:gd name="T8" fmla="*/ 121 w 121"/>
              <a:gd name="T9" fmla="*/ 12 h 30"/>
              <a:gd name="T10" fmla="*/ 121 w 121"/>
              <a:gd name="T11" fmla="*/ 15 h 30"/>
              <a:gd name="T12" fmla="*/ 119 w 121"/>
              <a:gd name="T13" fmla="*/ 15 h 30"/>
              <a:gd name="T14" fmla="*/ 119 w 121"/>
              <a:gd name="T15" fmla="*/ 15 h 30"/>
              <a:gd name="T16" fmla="*/ 114 w 121"/>
              <a:gd name="T17" fmla="*/ 15 h 30"/>
              <a:gd name="T18" fmla="*/ 109 w 121"/>
              <a:gd name="T19" fmla="*/ 18 h 30"/>
              <a:gd name="T20" fmla="*/ 104 w 121"/>
              <a:gd name="T21" fmla="*/ 18 h 30"/>
              <a:gd name="T22" fmla="*/ 99 w 121"/>
              <a:gd name="T23" fmla="*/ 18 h 30"/>
              <a:gd name="T24" fmla="*/ 92 w 121"/>
              <a:gd name="T25" fmla="*/ 18 h 30"/>
              <a:gd name="T26" fmla="*/ 83 w 121"/>
              <a:gd name="T27" fmla="*/ 21 h 30"/>
              <a:gd name="T28" fmla="*/ 75 w 121"/>
              <a:gd name="T29" fmla="*/ 21 h 30"/>
              <a:gd name="T30" fmla="*/ 66 w 121"/>
              <a:gd name="T31" fmla="*/ 21 h 30"/>
              <a:gd name="T32" fmla="*/ 54 w 121"/>
              <a:gd name="T33" fmla="*/ 24 h 30"/>
              <a:gd name="T34" fmla="*/ 41 w 121"/>
              <a:gd name="T35" fmla="*/ 24 h 30"/>
              <a:gd name="T36" fmla="*/ 29 w 121"/>
              <a:gd name="T37" fmla="*/ 27 h 30"/>
              <a:gd name="T38" fmla="*/ 15 w 121"/>
              <a:gd name="T39" fmla="*/ 27 h 30"/>
              <a:gd name="T40" fmla="*/ 0 w 121"/>
              <a:gd name="T41" fmla="*/ 30 h 30"/>
              <a:gd name="T42" fmla="*/ 0 w 121"/>
              <a:gd name="T43" fmla="*/ 12 h 30"/>
              <a:gd name="T44" fmla="*/ 15 w 121"/>
              <a:gd name="T45" fmla="*/ 12 h 30"/>
              <a:gd name="T46" fmla="*/ 29 w 121"/>
              <a:gd name="T47" fmla="*/ 9 h 30"/>
              <a:gd name="T48" fmla="*/ 41 w 121"/>
              <a:gd name="T49" fmla="*/ 6 h 30"/>
              <a:gd name="T50" fmla="*/ 54 w 121"/>
              <a:gd name="T51" fmla="*/ 6 h 30"/>
              <a:gd name="T52" fmla="*/ 63 w 121"/>
              <a:gd name="T53" fmla="*/ 3 h 30"/>
              <a:gd name="T54" fmla="*/ 73 w 121"/>
              <a:gd name="T55" fmla="*/ 0 h 30"/>
              <a:gd name="T56" fmla="*/ 80 w 121"/>
              <a:gd name="T57" fmla="*/ 0 h 30"/>
              <a:gd name="T58" fmla="*/ 85 w 121"/>
              <a:gd name="T59" fmla="*/ 0 h 30"/>
              <a:gd name="T60" fmla="*/ 90 w 121"/>
              <a:gd name="T61" fmla="*/ 0 h 30"/>
              <a:gd name="T62" fmla="*/ 95 w 121"/>
              <a:gd name="T63" fmla="*/ 0 h 30"/>
              <a:gd name="T64" fmla="*/ 102 w 121"/>
              <a:gd name="T65" fmla="*/ 3 h 30"/>
              <a:gd name="T66" fmla="*/ 107 w 121"/>
              <a:gd name="T67" fmla="*/ 6 h 30"/>
              <a:gd name="T68" fmla="*/ 107 w 121"/>
              <a:gd name="T69" fmla="*/ 6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21" h="30">
                <a:moveTo>
                  <a:pt x="107" y="6"/>
                </a:moveTo>
                <a:lnTo>
                  <a:pt x="114" y="6"/>
                </a:lnTo>
                <a:lnTo>
                  <a:pt x="119" y="9"/>
                </a:lnTo>
                <a:lnTo>
                  <a:pt x="121" y="12"/>
                </a:lnTo>
                <a:lnTo>
                  <a:pt x="121" y="12"/>
                </a:lnTo>
                <a:lnTo>
                  <a:pt x="121" y="15"/>
                </a:lnTo>
                <a:lnTo>
                  <a:pt x="119" y="15"/>
                </a:lnTo>
                <a:lnTo>
                  <a:pt x="119" y="15"/>
                </a:lnTo>
                <a:lnTo>
                  <a:pt x="114" y="15"/>
                </a:lnTo>
                <a:lnTo>
                  <a:pt x="109" y="18"/>
                </a:lnTo>
                <a:lnTo>
                  <a:pt x="104" y="18"/>
                </a:lnTo>
                <a:lnTo>
                  <a:pt x="99" y="18"/>
                </a:lnTo>
                <a:lnTo>
                  <a:pt x="92" y="18"/>
                </a:lnTo>
                <a:lnTo>
                  <a:pt x="83" y="21"/>
                </a:lnTo>
                <a:lnTo>
                  <a:pt x="75" y="21"/>
                </a:lnTo>
                <a:lnTo>
                  <a:pt x="66" y="21"/>
                </a:lnTo>
                <a:lnTo>
                  <a:pt x="54" y="24"/>
                </a:lnTo>
                <a:lnTo>
                  <a:pt x="41" y="24"/>
                </a:lnTo>
                <a:lnTo>
                  <a:pt x="29" y="27"/>
                </a:lnTo>
                <a:lnTo>
                  <a:pt x="15" y="27"/>
                </a:lnTo>
                <a:lnTo>
                  <a:pt x="0" y="30"/>
                </a:lnTo>
                <a:lnTo>
                  <a:pt x="0" y="12"/>
                </a:lnTo>
                <a:lnTo>
                  <a:pt x="15" y="12"/>
                </a:lnTo>
                <a:lnTo>
                  <a:pt x="29" y="9"/>
                </a:lnTo>
                <a:lnTo>
                  <a:pt x="41" y="6"/>
                </a:lnTo>
                <a:lnTo>
                  <a:pt x="54" y="6"/>
                </a:lnTo>
                <a:lnTo>
                  <a:pt x="63" y="3"/>
                </a:lnTo>
                <a:lnTo>
                  <a:pt x="73" y="0"/>
                </a:lnTo>
                <a:lnTo>
                  <a:pt x="80" y="0"/>
                </a:lnTo>
                <a:lnTo>
                  <a:pt x="85" y="0"/>
                </a:lnTo>
                <a:lnTo>
                  <a:pt x="90" y="0"/>
                </a:lnTo>
                <a:lnTo>
                  <a:pt x="95" y="0"/>
                </a:lnTo>
                <a:lnTo>
                  <a:pt x="102" y="3"/>
                </a:lnTo>
                <a:lnTo>
                  <a:pt x="107" y="6"/>
                </a:lnTo>
                <a:lnTo>
                  <a:pt x="107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168">
            <a:extLst>
              <a:ext uri="{FF2B5EF4-FFF2-40B4-BE49-F238E27FC236}">
                <a16:creationId xmlns:a16="http://schemas.microsoft.com/office/drawing/2014/main" xmlns="" id="{B2E8650B-631B-4C38-855B-78E29228827E}"/>
              </a:ext>
            </a:extLst>
          </p:cNvPr>
          <p:cNvSpPr>
            <a:spLocks/>
          </p:cNvSpPr>
          <p:nvPr/>
        </p:nvSpPr>
        <p:spPr bwMode="auto">
          <a:xfrm>
            <a:off x="4935746" y="4440357"/>
            <a:ext cx="819251" cy="270634"/>
          </a:xfrm>
          <a:custGeom>
            <a:avLst/>
            <a:gdLst>
              <a:gd name="T0" fmla="*/ 85 w 143"/>
              <a:gd name="T1" fmla="*/ 21 h 27"/>
              <a:gd name="T2" fmla="*/ 73 w 143"/>
              <a:gd name="T3" fmla="*/ 24 h 27"/>
              <a:gd name="T4" fmla="*/ 61 w 143"/>
              <a:gd name="T5" fmla="*/ 24 h 27"/>
              <a:gd name="T6" fmla="*/ 53 w 143"/>
              <a:gd name="T7" fmla="*/ 27 h 27"/>
              <a:gd name="T8" fmla="*/ 46 w 143"/>
              <a:gd name="T9" fmla="*/ 27 h 27"/>
              <a:gd name="T10" fmla="*/ 39 w 143"/>
              <a:gd name="T11" fmla="*/ 27 h 27"/>
              <a:gd name="T12" fmla="*/ 34 w 143"/>
              <a:gd name="T13" fmla="*/ 27 h 27"/>
              <a:gd name="T14" fmla="*/ 29 w 143"/>
              <a:gd name="T15" fmla="*/ 27 h 27"/>
              <a:gd name="T16" fmla="*/ 27 w 143"/>
              <a:gd name="T17" fmla="*/ 27 h 27"/>
              <a:gd name="T18" fmla="*/ 22 w 143"/>
              <a:gd name="T19" fmla="*/ 27 h 27"/>
              <a:gd name="T20" fmla="*/ 17 w 143"/>
              <a:gd name="T21" fmla="*/ 27 h 27"/>
              <a:gd name="T22" fmla="*/ 12 w 143"/>
              <a:gd name="T23" fmla="*/ 27 h 27"/>
              <a:gd name="T24" fmla="*/ 7 w 143"/>
              <a:gd name="T25" fmla="*/ 27 h 27"/>
              <a:gd name="T26" fmla="*/ 5 w 143"/>
              <a:gd name="T27" fmla="*/ 24 h 27"/>
              <a:gd name="T28" fmla="*/ 2 w 143"/>
              <a:gd name="T29" fmla="*/ 24 h 27"/>
              <a:gd name="T30" fmla="*/ 0 w 143"/>
              <a:gd name="T31" fmla="*/ 21 h 27"/>
              <a:gd name="T32" fmla="*/ 0 w 143"/>
              <a:gd name="T33" fmla="*/ 21 h 27"/>
              <a:gd name="T34" fmla="*/ 0 w 143"/>
              <a:gd name="T35" fmla="*/ 18 h 27"/>
              <a:gd name="T36" fmla="*/ 2 w 143"/>
              <a:gd name="T37" fmla="*/ 18 h 27"/>
              <a:gd name="T38" fmla="*/ 7 w 143"/>
              <a:gd name="T39" fmla="*/ 15 h 27"/>
              <a:gd name="T40" fmla="*/ 15 w 143"/>
              <a:gd name="T41" fmla="*/ 15 h 27"/>
              <a:gd name="T42" fmla="*/ 22 w 143"/>
              <a:gd name="T43" fmla="*/ 15 h 27"/>
              <a:gd name="T44" fmla="*/ 27 w 143"/>
              <a:gd name="T45" fmla="*/ 15 h 27"/>
              <a:gd name="T46" fmla="*/ 32 w 143"/>
              <a:gd name="T47" fmla="*/ 12 h 27"/>
              <a:gd name="T48" fmla="*/ 39 w 143"/>
              <a:gd name="T49" fmla="*/ 12 h 27"/>
              <a:gd name="T50" fmla="*/ 46 w 143"/>
              <a:gd name="T51" fmla="*/ 9 h 27"/>
              <a:gd name="T52" fmla="*/ 53 w 143"/>
              <a:gd name="T53" fmla="*/ 9 h 27"/>
              <a:gd name="T54" fmla="*/ 61 w 143"/>
              <a:gd name="T55" fmla="*/ 6 h 27"/>
              <a:gd name="T56" fmla="*/ 77 w 143"/>
              <a:gd name="T57" fmla="*/ 3 h 27"/>
              <a:gd name="T58" fmla="*/ 90 w 143"/>
              <a:gd name="T59" fmla="*/ 3 h 27"/>
              <a:gd name="T60" fmla="*/ 97 w 143"/>
              <a:gd name="T61" fmla="*/ 0 h 27"/>
              <a:gd name="T62" fmla="*/ 102 w 143"/>
              <a:gd name="T63" fmla="*/ 0 h 27"/>
              <a:gd name="T64" fmla="*/ 106 w 143"/>
              <a:gd name="T65" fmla="*/ 0 h 27"/>
              <a:gd name="T66" fmla="*/ 109 w 143"/>
              <a:gd name="T67" fmla="*/ 0 h 27"/>
              <a:gd name="T68" fmla="*/ 116 w 143"/>
              <a:gd name="T69" fmla="*/ 0 h 27"/>
              <a:gd name="T70" fmla="*/ 123 w 143"/>
              <a:gd name="T71" fmla="*/ 0 h 27"/>
              <a:gd name="T72" fmla="*/ 136 w 143"/>
              <a:gd name="T73" fmla="*/ 6 h 27"/>
              <a:gd name="T74" fmla="*/ 140 w 143"/>
              <a:gd name="T75" fmla="*/ 6 h 27"/>
              <a:gd name="T76" fmla="*/ 143 w 143"/>
              <a:gd name="T77" fmla="*/ 9 h 27"/>
              <a:gd name="T78" fmla="*/ 143 w 143"/>
              <a:gd name="T79" fmla="*/ 12 h 27"/>
              <a:gd name="T80" fmla="*/ 140 w 143"/>
              <a:gd name="T81" fmla="*/ 12 h 27"/>
              <a:gd name="T82" fmla="*/ 138 w 143"/>
              <a:gd name="T83" fmla="*/ 12 h 27"/>
              <a:gd name="T84" fmla="*/ 133 w 143"/>
              <a:gd name="T85" fmla="*/ 15 h 27"/>
              <a:gd name="T86" fmla="*/ 128 w 143"/>
              <a:gd name="T87" fmla="*/ 15 h 27"/>
              <a:gd name="T88" fmla="*/ 123 w 143"/>
              <a:gd name="T89" fmla="*/ 15 h 27"/>
              <a:gd name="T90" fmla="*/ 114 w 143"/>
              <a:gd name="T91" fmla="*/ 18 h 27"/>
              <a:gd name="T92" fmla="*/ 106 w 143"/>
              <a:gd name="T93" fmla="*/ 18 h 27"/>
              <a:gd name="T94" fmla="*/ 94 w 143"/>
              <a:gd name="T95" fmla="*/ 21 h 27"/>
              <a:gd name="T96" fmla="*/ 85 w 143"/>
              <a:gd name="T97" fmla="*/ 21 h 27"/>
              <a:gd name="T98" fmla="*/ 85 w 143"/>
              <a:gd name="T99" fmla="*/ 21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3" h="27">
                <a:moveTo>
                  <a:pt x="85" y="21"/>
                </a:moveTo>
                <a:lnTo>
                  <a:pt x="73" y="24"/>
                </a:lnTo>
                <a:lnTo>
                  <a:pt x="61" y="24"/>
                </a:lnTo>
                <a:lnTo>
                  <a:pt x="53" y="27"/>
                </a:lnTo>
                <a:lnTo>
                  <a:pt x="46" y="27"/>
                </a:lnTo>
                <a:lnTo>
                  <a:pt x="39" y="27"/>
                </a:lnTo>
                <a:lnTo>
                  <a:pt x="34" y="27"/>
                </a:lnTo>
                <a:lnTo>
                  <a:pt x="29" y="27"/>
                </a:lnTo>
                <a:lnTo>
                  <a:pt x="27" y="27"/>
                </a:lnTo>
                <a:lnTo>
                  <a:pt x="22" y="27"/>
                </a:lnTo>
                <a:lnTo>
                  <a:pt x="17" y="27"/>
                </a:lnTo>
                <a:lnTo>
                  <a:pt x="12" y="27"/>
                </a:lnTo>
                <a:lnTo>
                  <a:pt x="7" y="27"/>
                </a:lnTo>
                <a:lnTo>
                  <a:pt x="5" y="24"/>
                </a:lnTo>
                <a:lnTo>
                  <a:pt x="2" y="24"/>
                </a:lnTo>
                <a:lnTo>
                  <a:pt x="0" y="21"/>
                </a:lnTo>
                <a:lnTo>
                  <a:pt x="0" y="21"/>
                </a:lnTo>
                <a:lnTo>
                  <a:pt x="0" y="18"/>
                </a:lnTo>
                <a:lnTo>
                  <a:pt x="2" y="18"/>
                </a:lnTo>
                <a:lnTo>
                  <a:pt x="7" y="15"/>
                </a:lnTo>
                <a:lnTo>
                  <a:pt x="15" y="15"/>
                </a:lnTo>
                <a:lnTo>
                  <a:pt x="22" y="15"/>
                </a:lnTo>
                <a:lnTo>
                  <a:pt x="27" y="15"/>
                </a:lnTo>
                <a:lnTo>
                  <a:pt x="32" y="12"/>
                </a:lnTo>
                <a:lnTo>
                  <a:pt x="39" y="12"/>
                </a:lnTo>
                <a:lnTo>
                  <a:pt x="46" y="9"/>
                </a:lnTo>
                <a:lnTo>
                  <a:pt x="53" y="9"/>
                </a:lnTo>
                <a:lnTo>
                  <a:pt x="61" y="6"/>
                </a:lnTo>
                <a:lnTo>
                  <a:pt x="77" y="3"/>
                </a:lnTo>
                <a:lnTo>
                  <a:pt x="90" y="3"/>
                </a:lnTo>
                <a:lnTo>
                  <a:pt x="97" y="0"/>
                </a:lnTo>
                <a:lnTo>
                  <a:pt x="102" y="0"/>
                </a:lnTo>
                <a:lnTo>
                  <a:pt x="106" y="0"/>
                </a:lnTo>
                <a:lnTo>
                  <a:pt x="109" y="0"/>
                </a:lnTo>
                <a:lnTo>
                  <a:pt x="116" y="0"/>
                </a:lnTo>
                <a:lnTo>
                  <a:pt x="123" y="0"/>
                </a:lnTo>
                <a:lnTo>
                  <a:pt x="136" y="6"/>
                </a:lnTo>
                <a:lnTo>
                  <a:pt x="140" y="6"/>
                </a:lnTo>
                <a:lnTo>
                  <a:pt x="143" y="9"/>
                </a:lnTo>
                <a:lnTo>
                  <a:pt x="143" y="12"/>
                </a:lnTo>
                <a:lnTo>
                  <a:pt x="140" y="12"/>
                </a:lnTo>
                <a:lnTo>
                  <a:pt x="138" y="12"/>
                </a:lnTo>
                <a:lnTo>
                  <a:pt x="133" y="15"/>
                </a:lnTo>
                <a:lnTo>
                  <a:pt x="128" y="15"/>
                </a:lnTo>
                <a:lnTo>
                  <a:pt x="123" y="15"/>
                </a:lnTo>
                <a:lnTo>
                  <a:pt x="114" y="18"/>
                </a:lnTo>
                <a:lnTo>
                  <a:pt x="106" y="18"/>
                </a:lnTo>
                <a:lnTo>
                  <a:pt x="94" y="21"/>
                </a:lnTo>
                <a:lnTo>
                  <a:pt x="85" y="21"/>
                </a:lnTo>
                <a:lnTo>
                  <a:pt x="85" y="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170">
            <a:extLst>
              <a:ext uri="{FF2B5EF4-FFF2-40B4-BE49-F238E27FC236}">
                <a16:creationId xmlns:a16="http://schemas.microsoft.com/office/drawing/2014/main" xmlns="" id="{43CFEE3E-2334-4238-885B-5F4611282BC7}"/>
              </a:ext>
            </a:extLst>
          </p:cNvPr>
          <p:cNvSpPr>
            <a:spLocks/>
          </p:cNvSpPr>
          <p:nvPr/>
        </p:nvSpPr>
        <p:spPr bwMode="auto">
          <a:xfrm>
            <a:off x="6528412" y="4239889"/>
            <a:ext cx="389573" cy="290682"/>
          </a:xfrm>
          <a:custGeom>
            <a:avLst/>
            <a:gdLst>
              <a:gd name="T0" fmla="*/ 0 w 68"/>
              <a:gd name="T1" fmla="*/ 6 h 29"/>
              <a:gd name="T2" fmla="*/ 3 w 68"/>
              <a:gd name="T3" fmla="*/ 3 h 29"/>
              <a:gd name="T4" fmla="*/ 5 w 68"/>
              <a:gd name="T5" fmla="*/ 3 h 29"/>
              <a:gd name="T6" fmla="*/ 7 w 68"/>
              <a:gd name="T7" fmla="*/ 0 h 29"/>
              <a:gd name="T8" fmla="*/ 10 w 68"/>
              <a:gd name="T9" fmla="*/ 0 h 29"/>
              <a:gd name="T10" fmla="*/ 15 w 68"/>
              <a:gd name="T11" fmla="*/ 0 h 29"/>
              <a:gd name="T12" fmla="*/ 20 w 68"/>
              <a:gd name="T13" fmla="*/ 0 h 29"/>
              <a:gd name="T14" fmla="*/ 29 w 68"/>
              <a:gd name="T15" fmla="*/ 0 h 29"/>
              <a:gd name="T16" fmla="*/ 36 w 68"/>
              <a:gd name="T17" fmla="*/ 3 h 29"/>
              <a:gd name="T18" fmla="*/ 46 w 68"/>
              <a:gd name="T19" fmla="*/ 3 h 29"/>
              <a:gd name="T20" fmla="*/ 53 w 68"/>
              <a:gd name="T21" fmla="*/ 6 h 29"/>
              <a:gd name="T22" fmla="*/ 61 w 68"/>
              <a:gd name="T23" fmla="*/ 9 h 29"/>
              <a:gd name="T24" fmla="*/ 65 w 68"/>
              <a:gd name="T25" fmla="*/ 11 h 29"/>
              <a:gd name="T26" fmla="*/ 68 w 68"/>
              <a:gd name="T27" fmla="*/ 14 h 29"/>
              <a:gd name="T28" fmla="*/ 68 w 68"/>
              <a:gd name="T29" fmla="*/ 17 h 29"/>
              <a:gd name="T30" fmla="*/ 68 w 68"/>
              <a:gd name="T31" fmla="*/ 23 h 29"/>
              <a:gd name="T32" fmla="*/ 65 w 68"/>
              <a:gd name="T33" fmla="*/ 26 h 29"/>
              <a:gd name="T34" fmla="*/ 63 w 68"/>
              <a:gd name="T35" fmla="*/ 29 h 29"/>
              <a:gd name="T36" fmla="*/ 61 w 68"/>
              <a:gd name="T37" fmla="*/ 29 h 29"/>
              <a:gd name="T38" fmla="*/ 58 w 68"/>
              <a:gd name="T39" fmla="*/ 29 h 29"/>
              <a:gd name="T40" fmla="*/ 53 w 68"/>
              <a:gd name="T41" fmla="*/ 29 h 29"/>
              <a:gd name="T42" fmla="*/ 51 w 68"/>
              <a:gd name="T43" fmla="*/ 29 h 29"/>
              <a:gd name="T44" fmla="*/ 46 w 68"/>
              <a:gd name="T45" fmla="*/ 29 h 29"/>
              <a:gd name="T46" fmla="*/ 36 w 68"/>
              <a:gd name="T47" fmla="*/ 26 h 29"/>
              <a:gd name="T48" fmla="*/ 24 w 68"/>
              <a:gd name="T49" fmla="*/ 20 h 29"/>
              <a:gd name="T50" fmla="*/ 20 w 68"/>
              <a:gd name="T51" fmla="*/ 17 h 29"/>
              <a:gd name="T52" fmla="*/ 15 w 68"/>
              <a:gd name="T53" fmla="*/ 14 h 29"/>
              <a:gd name="T54" fmla="*/ 10 w 68"/>
              <a:gd name="T55" fmla="*/ 14 h 29"/>
              <a:gd name="T56" fmla="*/ 5 w 68"/>
              <a:gd name="T57" fmla="*/ 11 h 29"/>
              <a:gd name="T58" fmla="*/ 3 w 68"/>
              <a:gd name="T59" fmla="*/ 9 h 29"/>
              <a:gd name="T60" fmla="*/ 0 w 68"/>
              <a:gd name="T61" fmla="*/ 9 h 29"/>
              <a:gd name="T62" fmla="*/ 0 w 68"/>
              <a:gd name="T63" fmla="*/ 6 h 29"/>
              <a:gd name="T64" fmla="*/ 0 w 68"/>
              <a:gd name="T65" fmla="*/ 6 h 29"/>
              <a:gd name="T66" fmla="*/ 0 w 68"/>
              <a:gd name="T67" fmla="*/ 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8" h="29">
                <a:moveTo>
                  <a:pt x="0" y="6"/>
                </a:moveTo>
                <a:lnTo>
                  <a:pt x="3" y="3"/>
                </a:lnTo>
                <a:lnTo>
                  <a:pt x="5" y="3"/>
                </a:lnTo>
                <a:lnTo>
                  <a:pt x="7" y="0"/>
                </a:lnTo>
                <a:lnTo>
                  <a:pt x="10" y="0"/>
                </a:lnTo>
                <a:lnTo>
                  <a:pt x="15" y="0"/>
                </a:lnTo>
                <a:lnTo>
                  <a:pt x="20" y="0"/>
                </a:lnTo>
                <a:lnTo>
                  <a:pt x="29" y="0"/>
                </a:lnTo>
                <a:lnTo>
                  <a:pt x="36" y="3"/>
                </a:lnTo>
                <a:lnTo>
                  <a:pt x="46" y="3"/>
                </a:lnTo>
                <a:lnTo>
                  <a:pt x="53" y="6"/>
                </a:lnTo>
                <a:lnTo>
                  <a:pt x="61" y="9"/>
                </a:lnTo>
                <a:lnTo>
                  <a:pt x="65" y="11"/>
                </a:lnTo>
                <a:lnTo>
                  <a:pt x="68" y="14"/>
                </a:lnTo>
                <a:lnTo>
                  <a:pt x="68" y="17"/>
                </a:lnTo>
                <a:lnTo>
                  <a:pt x="68" y="23"/>
                </a:lnTo>
                <a:lnTo>
                  <a:pt x="65" y="26"/>
                </a:lnTo>
                <a:lnTo>
                  <a:pt x="63" y="29"/>
                </a:lnTo>
                <a:lnTo>
                  <a:pt x="61" y="29"/>
                </a:lnTo>
                <a:lnTo>
                  <a:pt x="58" y="29"/>
                </a:lnTo>
                <a:lnTo>
                  <a:pt x="53" y="29"/>
                </a:lnTo>
                <a:lnTo>
                  <a:pt x="51" y="29"/>
                </a:lnTo>
                <a:lnTo>
                  <a:pt x="46" y="29"/>
                </a:lnTo>
                <a:lnTo>
                  <a:pt x="36" y="26"/>
                </a:lnTo>
                <a:lnTo>
                  <a:pt x="24" y="20"/>
                </a:lnTo>
                <a:lnTo>
                  <a:pt x="20" y="17"/>
                </a:lnTo>
                <a:lnTo>
                  <a:pt x="15" y="14"/>
                </a:lnTo>
                <a:lnTo>
                  <a:pt x="10" y="14"/>
                </a:lnTo>
                <a:lnTo>
                  <a:pt x="5" y="11"/>
                </a:lnTo>
                <a:lnTo>
                  <a:pt x="3" y="9"/>
                </a:lnTo>
                <a:lnTo>
                  <a:pt x="0" y="9"/>
                </a:lnTo>
                <a:lnTo>
                  <a:pt x="0" y="6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171">
            <a:extLst>
              <a:ext uri="{FF2B5EF4-FFF2-40B4-BE49-F238E27FC236}">
                <a16:creationId xmlns:a16="http://schemas.microsoft.com/office/drawing/2014/main" xmlns="" id="{93E86306-369F-4B50-BA2B-BFBD6569861F}"/>
              </a:ext>
            </a:extLst>
          </p:cNvPr>
          <p:cNvSpPr>
            <a:spLocks/>
          </p:cNvSpPr>
          <p:nvPr/>
        </p:nvSpPr>
        <p:spPr bwMode="auto">
          <a:xfrm>
            <a:off x="5795098" y="4560638"/>
            <a:ext cx="968206" cy="360842"/>
          </a:xfrm>
          <a:custGeom>
            <a:avLst/>
            <a:gdLst>
              <a:gd name="T0" fmla="*/ 80 w 169"/>
              <a:gd name="T1" fmla="*/ 9 h 36"/>
              <a:gd name="T2" fmla="*/ 92 w 169"/>
              <a:gd name="T3" fmla="*/ 6 h 36"/>
              <a:gd name="T4" fmla="*/ 99 w 169"/>
              <a:gd name="T5" fmla="*/ 6 h 36"/>
              <a:gd name="T6" fmla="*/ 109 w 169"/>
              <a:gd name="T7" fmla="*/ 3 h 36"/>
              <a:gd name="T8" fmla="*/ 116 w 169"/>
              <a:gd name="T9" fmla="*/ 3 h 36"/>
              <a:gd name="T10" fmla="*/ 123 w 169"/>
              <a:gd name="T11" fmla="*/ 3 h 36"/>
              <a:gd name="T12" fmla="*/ 128 w 169"/>
              <a:gd name="T13" fmla="*/ 3 h 36"/>
              <a:gd name="T14" fmla="*/ 133 w 169"/>
              <a:gd name="T15" fmla="*/ 3 h 36"/>
              <a:gd name="T16" fmla="*/ 138 w 169"/>
              <a:gd name="T17" fmla="*/ 0 h 36"/>
              <a:gd name="T18" fmla="*/ 145 w 169"/>
              <a:gd name="T19" fmla="*/ 3 h 36"/>
              <a:gd name="T20" fmla="*/ 150 w 169"/>
              <a:gd name="T21" fmla="*/ 3 h 36"/>
              <a:gd name="T22" fmla="*/ 155 w 169"/>
              <a:gd name="T23" fmla="*/ 3 h 36"/>
              <a:gd name="T24" fmla="*/ 160 w 169"/>
              <a:gd name="T25" fmla="*/ 3 h 36"/>
              <a:gd name="T26" fmla="*/ 164 w 169"/>
              <a:gd name="T27" fmla="*/ 3 h 36"/>
              <a:gd name="T28" fmla="*/ 167 w 169"/>
              <a:gd name="T29" fmla="*/ 6 h 36"/>
              <a:gd name="T30" fmla="*/ 169 w 169"/>
              <a:gd name="T31" fmla="*/ 9 h 36"/>
              <a:gd name="T32" fmla="*/ 169 w 169"/>
              <a:gd name="T33" fmla="*/ 9 h 36"/>
              <a:gd name="T34" fmla="*/ 167 w 169"/>
              <a:gd name="T35" fmla="*/ 12 h 36"/>
              <a:gd name="T36" fmla="*/ 164 w 169"/>
              <a:gd name="T37" fmla="*/ 12 h 36"/>
              <a:gd name="T38" fmla="*/ 160 w 169"/>
              <a:gd name="T39" fmla="*/ 15 h 36"/>
              <a:gd name="T40" fmla="*/ 152 w 169"/>
              <a:gd name="T41" fmla="*/ 15 h 36"/>
              <a:gd name="T42" fmla="*/ 143 w 169"/>
              <a:gd name="T43" fmla="*/ 18 h 36"/>
              <a:gd name="T44" fmla="*/ 131 w 169"/>
              <a:gd name="T45" fmla="*/ 21 h 36"/>
              <a:gd name="T46" fmla="*/ 116 w 169"/>
              <a:gd name="T47" fmla="*/ 24 h 36"/>
              <a:gd name="T48" fmla="*/ 99 w 169"/>
              <a:gd name="T49" fmla="*/ 24 h 36"/>
              <a:gd name="T50" fmla="*/ 82 w 169"/>
              <a:gd name="T51" fmla="*/ 27 h 36"/>
              <a:gd name="T52" fmla="*/ 68 w 169"/>
              <a:gd name="T53" fmla="*/ 30 h 36"/>
              <a:gd name="T54" fmla="*/ 53 w 169"/>
              <a:gd name="T55" fmla="*/ 33 h 36"/>
              <a:gd name="T56" fmla="*/ 44 w 169"/>
              <a:gd name="T57" fmla="*/ 33 h 36"/>
              <a:gd name="T58" fmla="*/ 34 w 169"/>
              <a:gd name="T59" fmla="*/ 33 h 36"/>
              <a:gd name="T60" fmla="*/ 27 w 169"/>
              <a:gd name="T61" fmla="*/ 36 h 36"/>
              <a:gd name="T62" fmla="*/ 19 w 169"/>
              <a:gd name="T63" fmla="*/ 36 h 36"/>
              <a:gd name="T64" fmla="*/ 17 w 169"/>
              <a:gd name="T65" fmla="*/ 36 h 36"/>
              <a:gd name="T66" fmla="*/ 10 w 169"/>
              <a:gd name="T67" fmla="*/ 33 h 36"/>
              <a:gd name="T68" fmla="*/ 5 w 169"/>
              <a:gd name="T69" fmla="*/ 33 h 36"/>
              <a:gd name="T70" fmla="*/ 2 w 169"/>
              <a:gd name="T71" fmla="*/ 30 h 36"/>
              <a:gd name="T72" fmla="*/ 0 w 169"/>
              <a:gd name="T73" fmla="*/ 27 h 36"/>
              <a:gd name="T74" fmla="*/ 0 w 169"/>
              <a:gd name="T75" fmla="*/ 27 h 36"/>
              <a:gd name="T76" fmla="*/ 0 w 169"/>
              <a:gd name="T77" fmla="*/ 27 h 36"/>
              <a:gd name="T78" fmla="*/ 0 w 169"/>
              <a:gd name="T79" fmla="*/ 24 h 36"/>
              <a:gd name="T80" fmla="*/ 2 w 169"/>
              <a:gd name="T81" fmla="*/ 24 h 36"/>
              <a:gd name="T82" fmla="*/ 5 w 169"/>
              <a:gd name="T83" fmla="*/ 24 h 36"/>
              <a:gd name="T84" fmla="*/ 7 w 169"/>
              <a:gd name="T85" fmla="*/ 21 h 36"/>
              <a:gd name="T86" fmla="*/ 12 w 169"/>
              <a:gd name="T87" fmla="*/ 21 h 36"/>
              <a:gd name="T88" fmla="*/ 19 w 169"/>
              <a:gd name="T89" fmla="*/ 21 h 36"/>
              <a:gd name="T90" fmla="*/ 31 w 169"/>
              <a:gd name="T91" fmla="*/ 18 h 36"/>
              <a:gd name="T92" fmla="*/ 44 w 169"/>
              <a:gd name="T93" fmla="*/ 15 h 36"/>
              <a:gd name="T94" fmla="*/ 53 w 169"/>
              <a:gd name="T95" fmla="*/ 12 h 36"/>
              <a:gd name="T96" fmla="*/ 60 w 169"/>
              <a:gd name="T97" fmla="*/ 12 h 36"/>
              <a:gd name="T98" fmla="*/ 70 w 169"/>
              <a:gd name="T99" fmla="*/ 9 h 36"/>
              <a:gd name="T100" fmla="*/ 80 w 169"/>
              <a:gd name="T101" fmla="*/ 9 h 36"/>
              <a:gd name="T102" fmla="*/ 80 w 169"/>
              <a:gd name="T103" fmla="*/ 9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9" h="36">
                <a:moveTo>
                  <a:pt x="80" y="9"/>
                </a:moveTo>
                <a:lnTo>
                  <a:pt x="92" y="6"/>
                </a:lnTo>
                <a:lnTo>
                  <a:pt x="99" y="6"/>
                </a:lnTo>
                <a:lnTo>
                  <a:pt x="109" y="3"/>
                </a:lnTo>
                <a:lnTo>
                  <a:pt x="116" y="3"/>
                </a:lnTo>
                <a:lnTo>
                  <a:pt x="123" y="3"/>
                </a:lnTo>
                <a:lnTo>
                  <a:pt x="128" y="3"/>
                </a:lnTo>
                <a:lnTo>
                  <a:pt x="133" y="3"/>
                </a:lnTo>
                <a:lnTo>
                  <a:pt x="138" y="0"/>
                </a:lnTo>
                <a:lnTo>
                  <a:pt x="145" y="3"/>
                </a:lnTo>
                <a:lnTo>
                  <a:pt x="150" y="3"/>
                </a:lnTo>
                <a:lnTo>
                  <a:pt x="155" y="3"/>
                </a:lnTo>
                <a:lnTo>
                  <a:pt x="160" y="3"/>
                </a:lnTo>
                <a:lnTo>
                  <a:pt x="164" y="3"/>
                </a:lnTo>
                <a:lnTo>
                  <a:pt x="167" y="6"/>
                </a:lnTo>
                <a:lnTo>
                  <a:pt x="169" y="9"/>
                </a:lnTo>
                <a:lnTo>
                  <a:pt x="169" y="9"/>
                </a:lnTo>
                <a:lnTo>
                  <a:pt x="167" y="12"/>
                </a:lnTo>
                <a:lnTo>
                  <a:pt x="164" y="12"/>
                </a:lnTo>
                <a:lnTo>
                  <a:pt x="160" y="15"/>
                </a:lnTo>
                <a:lnTo>
                  <a:pt x="152" y="15"/>
                </a:lnTo>
                <a:lnTo>
                  <a:pt x="143" y="18"/>
                </a:lnTo>
                <a:lnTo>
                  <a:pt x="131" y="21"/>
                </a:lnTo>
                <a:lnTo>
                  <a:pt x="116" y="24"/>
                </a:lnTo>
                <a:lnTo>
                  <a:pt x="99" y="24"/>
                </a:lnTo>
                <a:lnTo>
                  <a:pt x="82" y="27"/>
                </a:lnTo>
                <a:lnTo>
                  <a:pt x="68" y="30"/>
                </a:lnTo>
                <a:lnTo>
                  <a:pt x="53" y="33"/>
                </a:lnTo>
                <a:lnTo>
                  <a:pt x="44" y="33"/>
                </a:lnTo>
                <a:lnTo>
                  <a:pt x="34" y="33"/>
                </a:lnTo>
                <a:lnTo>
                  <a:pt x="27" y="36"/>
                </a:lnTo>
                <a:lnTo>
                  <a:pt x="19" y="36"/>
                </a:lnTo>
                <a:lnTo>
                  <a:pt x="17" y="36"/>
                </a:lnTo>
                <a:lnTo>
                  <a:pt x="10" y="33"/>
                </a:lnTo>
                <a:lnTo>
                  <a:pt x="5" y="33"/>
                </a:lnTo>
                <a:lnTo>
                  <a:pt x="2" y="3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0" y="24"/>
                </a:lnTo>
                <a:lnTo>
                  <a:pt x="2" y="24"/>
                </a:lnTo>
                <a:lnTo>
                  <a:pt x="5" y="24"/>
                </a:lnTo>
                <a:lnTo>
                  <a:pt x="7" y="21"/>
                </a:lnTo>
                <a:lnTo>
                  <a:pt x="12" y="21"/>
                </a:lnTo>
                <a:lnTo>
                  <a:pt x="19" y="21"/>
                </a:lnTo>
                <a:lnTo>
                  <a:pt x="31" y="18"/>
                </a:lnTo>
                <a:lnTo>
                  <a:pt x="44" y="15"/>
                </a:lnTo>
                <a:lnTo>
                  <a:pt x="53" y="12"/>
                </a:lnTo>
                <a:lnTo>
                  <a:pt x="60" y="12"/>
                </a:lnTo>
                <a:lnTo>
                  <a:pt x="70" y="9"/>
                </a:lnTo>
                <a:lnTo>
                  <a:pt x="80" y="9"/>
                </a:lnTo>
                <a:lnTo>
                  <a:pt x="80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172">
            <a:extLst>
              <a:ext uri="{FF2B5EF4-FFF2-40B4-BE49-F238E27FC236}">
                <a16:creationId xmlns:a16="http://schemas.microsoft.com/office/drawing/2014/main" xmlns="" id="{30F5DBD4-7F55-4E98-AC5B-779498B1E683}"/>
              </a:ext>
            </a:extLst>
          </p:cNvPr>
          <p:cNvSpPr>
            <a:spLocks/>
          </p:cNvSpPr>
          <p:nvPr/>
        </p:nvSpPr>
        <p:spPr bwMode="auto">
          <a:xfrm>
            <a:off x="5766456" y="5091881"/>
            <a:ext cx="303639" cy="300702"/>
          </a:xfrm>
          <a:custGeom>
            <a:avLst/>
            <a:gdLst>
              <a:gd name="T0" fmla="*/ 0 w 53"/>
              <a:gd name="T1" fmla="*/ 9 h 30"/>
              <a:gd name="T2" fmla="*/ 0 w 53"/>
              <a:gd name="T3" fmla="*/ 6 h 30"/>
              <a:gd name="T4" fmla="*/ 0 w 53"/>
              <a:gd name="T5" fmla="*/ 3 h 30"/>
              <a:gd name="T6" fmla="*/ 3 w 53"/>
              <a:gd name="T7" fmla="*/ 3 h 30"/>
              <a:gd name="T8" fmla="*/ 5 w 53"/>
              <a:gd name="T9" fmla="*/ 0 h 30"/>
              <a:gd name="T10" fmla="*/ 7 w 53"/>
              <a:gd name="T11" fmla="*/ 0 h 30"/>
              <a:gd name="T12" fmla="*/ 12 w 53"/>
              <a:gd name="T13" fmla="*/ 0 h 30"/>
              <a:gd name="T14" fmla="*/ 17 w 53"/>
              <a:gd name="T15" fmla="*/ 0 h 30"/>
              <a:gd name="T16" fmla="*/ 22 w 53"/>
              <a:gd name="T17" fmla="*/ 0 h 30"/>
              <a:gd name="T18" fmla="*/ 27 w 53"/>
              <a:gd name="T19" fmla="*/ 3 h 30"/>
              <a:gd name="T20" fmla="*/ 32 w 53"/>
              <a:gd name="T21" fmla="*/ 3 h 30"/>
              <a:gd name="T22" fmla="*/ 41 w 53"/>
              <a:gd name="T23" fmla="*/ 9 h 30"/>
              <a:gd name="T24" fmla="*/ 46 w 53"/>
              <a:gd name="T25" fmla="*/ 12 h 30"/>
              <a:gd name="T26" fmla="*/ 51 w 53"/>
              <a:gd name="T27" fmla="*/ 15 h 30"/>
              <a:gd name="T28" fmla="*/ 51 w 53"/>
              <a:gd name="T29" fmla="*/ 18 h 30"/>
              <a:gd name="T30" fmla="*/ 53 w 53"/>
              <a:gd name="T31" fmla="*/ 21 h 30"/>
              <a:gd name="T32" fmla="*/ 51 w 53"/>
              <a:gd name="T33" fmla="*/ 27 h 30"/>
              <a:gd name="T34" fmla="*/ 51 w 53"/>
              <a:gd name="T35" fmla="*/ 27 h 30"/>
              <a:gd name="T36" fmla="*/ 46 w 53"/>
              <a:gd name="T37" fmla="*/ 30 h 30"/>
              <a:gd name="T38" fmla="*/ 39 w 53"/>
              <a:gd name="T39" fmla="*/ 30 h 30"/>
              <a:gd name="T40" fmla="*/ 34 w 53"/>
              <a:gd name="T41" fmla="*/ 30 h 30"/>
              <a:gd name="T42" fmla="*/ 27 w 53"/>
              <a:gd name="T43" fmla="*/ 27 h 30"/>
              <a:gd name="T44" fmla="*/ 20 w 53"/>
              <a:gd name="T45" fmla="*/ 27 h 30"/>
              <a:gd name="T46" fmla="*/ 17 w 53"/>
              <a:gd name="T47" fmla="*/ 24 h 30"/>
              <a:gd name="T48" fmla="*/ 10 w 53"/>
              <a:gd name="T49" fmla="*/ 21 h 30"/>
              <a:gd name="T50" fmla="*/ 7 w 53"/>
              <a:gd name="T51" fmla="*/ 18 h 30"/>
              <a:gd name="T52" fmla="*/ 3 w 53"/>
              <a:gd name="T53" fmla="*/ 12 h 30"/>
              <a:gd name="T54" fmla="*/ 0 w 53"/>
              <a:gd name="T55" fmla="*/ 9 h 30"/>
              <a:gd name="T56" fmla="*/ 0 w 53"/>
              <a:gd name="T57" fmla="*/ 9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3" h="30">
                <a:moveTo>
                  <a:pt x="0" y="9"/>
                </a:moveTo>
                <a:lnTo>
                  <a:pt x="0" y="6"/>
                </a:lnTo>
                <a:lnTo>
                  <a:pt x="0" y="3"/>
                </a:lnTo>
                <a:lnTo>
                  <a:pt x="3" y="3"/>
                </a:lnTo>
                <a:lnTo>
                  <a:pt x="5" y="0"/>
                </a:lnTo>
                <a:lnTo>
                  <a:pt x="7" y="0"/>
                </a:lnTo>
                <a:lnTo>
                  <a:pt x="12" y="0"/>
                </a:lnTo>
                <a:lnTo>
                  <a:pt x="17" y="0"/>
                </a:lnTo>
                <a:lnTo>
                  <a:pt x="22" y="0"/>
                </a:lnTo>
                <a:lnTo>
                  <a:pt x="27" y="3"/>
                </a:lnTo>
                <a:lnTo>
                  <a:pt x="32" y="3"/>
                </a:lnTo>
                <a:lnTo>
                  <a:pt x="41" y="9"/>
                </a:lnTo>
                <a:lnTo>
                  <a:pt x="46" y="12"/>
                </a:lnTo>
                <a:lnTo>
                  <a:pt x="51" y="15"/>
                </a:lnTo>
                <a:lnTo>
                  <a:pt x="51" y="18"/>
                </a:lnTo>
                <a:lnTo>
                  <a:pt x="53" y="21"/>
                </a:lnTo>
                <a:lnTo>
                  <a:pt x="51" y="27"/>
                </a:lnTo>
                <a:lnTo>
                  <a:pt x="51" y="27"/>
                </a:lnTo>
                <a:lnTo>
                  <a:pt x="46" y="30"/>
                </a:lnTo>
                <a:lnTo>
                  <a:pt x="39" y="30"/>
                </a:lnTo>
                <a:lnTo>
                  <a:pt x="34" y="30"/>
                </a:lnTo>
                <a:lnTo>
                  <a:pt x="27" y="27"/>
                </a:lnTo>
                <a:lnTo>
                  <a:pt x="20" y="27"/>
                </a:lnTo>
                <a:lnTo>
                  <a:pt x="17" y="24"/>
                </a:lnTo>
                <a:lnTo>
                  <a:pt x="10" y="21"/>
                </a:lnTo>
                <a:lnTo>
                  <a:pt x="7" y="18"/>
                </a:lnTo>
                <a:lnTo>
                  <a:pt x="3" y="12"/>
                </a:lnTo>
                <a:lnTo>
                  <a:pt x="0" y="9"/>
                </a:lnTo>
                <a:lnTo>
                  <a:pt x="0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173">
            <a:extLst>
              <a:ext uri="{FF2B5EF4-FFF2-40B4-BE49-F238E27FC236}">
                <a16:creationId xmlns:a16="http://schemas.microsoft.com/office/drawing/2014/main" xmlns="" id="{4F5D5B09-BEE8-49CB-B043-86D7D46F9E79}"/>
              </a:ext>
            </a:extLst>
          </p:cNvPr>
          <p:cNvSpPr>
            <a:spLocks/>
          </p:cNvSpPr>
          <p:nvPr/>
        </p:nvSpPr>
        <p:spPr bwMode="auto">
          <a:xfrm>
            <a:off x="5531563" y="5422649"/>
            <a:ext cx="635922" cy="531243"/>
          </a:xfrm>
          <a:custGeom>
            <a:avLst/>
            <a:gdLst>
              <a:gd name="T0" fmla="*/ 29 w 111"/>
              <a:gd name="T1" fmla="*/ 53 h 53"/>
              <a:gd name="T2" fmla="*/ 24 w 111"/>
              <a:gd name="T3" fmla="*/ 53 h 53"/>
              <a:gd name="T4" fmla="*/ 19 w 111"/>
              <a:gd name="T5" fmla="*/ 53 h 53"/>
              <a:gd name="T6" fmla="*/ 15 w 111"/>
              <a:gd name="T7" fmla="*/ 50 h 53"/>
              <a:gd name="T8" fmla="*/ 10 w 111"/>
              <a:gd name="T9" fmla="*/ 47 h 53"/>
              <a:gd name="T10" fmla="*/ 5 w 111"/>
              <a:gd name="T11" fmla="*/ 44 h 53"/>
              <a:gd name="T12" fmla="*/ 2 w 111"/>
              <a:gd name="T13" fmla="*/ 44 h 53"/>
              <a:gd name="T14" fmla="*/ 0 w 111"/>
              <a:gd name="T15" fmla="*/ 38 h 53"/>
              <a:gd name="T16" fmla="*/ 0 w 111"/>
              <a:gd name="T17" fmla="*/ 35 h 53"/>
              <a:gd name="T18" fmla="*/ 0 w 111"/>
              <a:gd name="T19" fmla="*/ 35 h 53"/>
              <a:gd name="T20" fmla="*/ 0 w 111"/>
              <a:gd name="T21" fmla="*/ 32 h 53"/>
              <a:gd name="T22" fmla="*/ 2 w 111"/>
              <a:gd name="T23" fmla="*/ 29 h 53"/>
              <a:gd name="T24" fmla="*/ 5 w 111"/>
              <a:gd name="T25" fmla="*/ 29 h 53"/>
              <a:gd name="T26" fmla="*/ 10 w 111"/>
              <a:gd name="T27" fmla="*/ 29 h 53"/>
              <a:gd name="T28" fmla="*/ 12 w 111"/>
              <a:gd name="T29" fmla="*/ 32 h 53"/>
              <a:gd name="T30" fmla="*/ 15 w 111"/>
              <a:gd name="T31" fmla="*/ 32 h 53"/>
              <a:gd name="T32" fmla="*/ 17 w 111"/>
              <a:gd name="T33" fmla="*/ 32 h 53"/>
              <a:gd name="T34" fmla="*/ 19 w 111"/>
              <a:gd name="T35" fmla="*/ 32 h 53"/>
              <a:gd name="T36" fmla="*/ 19 w 111"/>
              <a:gd name="T37" fmla="*/ 32 h 53"/>
              <a:gd name="T38" fmla="*/ 22 w 111"/>
              <a:gd name="T39" fmla="*/ 32 h 53"/>
              <a:gd name="T40" fmla="*/ 27 w 111"/>
              <a:gd name="T41" fmla="*/ 29 h 53"/>
              <a:gd name="T42" fmla="*/ 32 w 111"/>
              <a:gd name="T43" fmla="*/ 29 h 53"/>
              <a:gd name="T44" fmla="*/ 39 w 111"/>
              <a:gd name="T45" fmla="*/ 26 h 53"/>
              <a:gd name="T46" fmla="*/ 46 w 111"/>
              <a:gd name="T47" fmla="*/ 23 h 53"/>
              <a:gd name="T48" fmla="*/ 56 w 111"/>
              <a:gd name="T49" fmla="*/ 17 h 53"/>
              <a:gd name="T50" fmla="*/ 65 w 111"/>
              <a:gd name="T51" fmla="*/ 14 h 53"/>
              <a:gd name="T52" fmla="*/ 77 w 111"/>
              <a:gd name="T53" fmla="*/ 11 h 53"/>
              <a:gd name="T54" fmla="*/ 85 w 111"/>
              <a:gd name="T55" fmla="*/ 6 h 53"/>
              <a:gd name="T56" fmla="*/ 92 w 111"/>
              <a:gd name="T57" fmla="*/ 6 h 53"/>
              <a:gd name="T58" fmla="*/ 99 w 111"/>
              <a:gd name="T59" fmla="*/ 3 h 53"/>
              <a:gd name="T60" fmla="*/ 104 w 111"/>
              <a:gd name="T61" fmla="*/ 3 h 53"/>
              <a:gd name="T62" fmla="*/ 109 w 111"/>
              <a:gd name="T63" fmla="*/ 0 h 53"/>
              <a:gd name="T64" fmla="*/ 111 w 111"/>
              <a:gd name="T65" fmla="*/ 0 h 53"/>
              <a:gd name="T66" fmla="*/ 111 w 111"/>
              <a:gd name="T67" fmla="*/ 3 h 53"/>
              <a:gd name="T68" fmla="*/ 111 w 111"/>
              <a:gd name="T69" fmla="*/ 3 h 53"/>
              <a:gd name="T70" fmla="*/ 111 w 111"/>
              <a:gd name="T71" fmla="*/ 6 h 53"/>
              <a:gd name="T72" fmla="*/ 109 w 111"/>
              <a:gd name="T73" fmla="*/ 9 h 53"/>
              <a:gd name="T74" fmla="*/ 104 w 111"/>
              <a:gd name="T75" fmla="*/ 11 h 53"/>
              <a:gd name="T76" fmla="*/ 99 w 111"/>
              <a:gd name="T77" fmla="*/ 14 h 53"/>
              <a:gd name="T78" fmla="*/ 92 w 111"/>
              <a:gd name="T79" fmla="*/ 20 h 53"/>
              <a:gd name="T80" fmla="*/ 85 w 111"/>
              <a:gd name="T81" fmla="*/ 23 h 53"/>
              <a:gd name="T82" fmla="*/ 77 w 111"/>
              <a:gd name="T83" fmla="*/ 29 h 53"/>
              <a:gd name="T84" fmla="*/ 68 w 111"/>
              <a:gd name="T85" fmla="*/ 35 h 53"/>
              <a:gd name="T86" fmla="*/ 61 w 111"/>
              <a:gd name="T87" fmla="*/ 41 h 53"/>
              <a:gd name="T88" fmla="*/ 53 w 111"/>
              <a:gd name="T89" fmla="*/ 44 h 53"/>
              <a:gd name="T90" fmla="*/ 46 w 111"/>
              <a:gd name="T91" fmla="*/ 47 h 53"/>
              <a:gd name="T92" fmla="*/ 41 w 111"/>
              <a:gd name="T93" fmla="*/ 50 h 53"/>
              <a:gd name="T94" fmla="*/ 36 w 111"/>
              <a:gd name="T95" fmla="*/ 53 h 53"/>
              <a:gd name="T96" fmla="*/ 32 w 111"/>
              <a:gd name="T97" fmla="*/ 53 h 53"/>
              <a:gd name="T98" fmla="*/ 29 w 111"/>
              <a:gd name="T99" fmla="*/ 53 h 53"/>
              <a:gd name="T100" fmla="*/ 29 w 111"/>
              <a:gd name="T101" fmla="*/ 53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1" h="53">
                <a:moveTo>
                  <a:pt x="29" y="53"/>
                </a:moveTo>
                <a:lnTo>
                  <a:pt x="24" y="53"/>
                </a:lnTo>
                <a:lnTo>
                  <a:pt x="19" y="53"/>
                </a:lnTo>
                <a:lnTo>
                  <a:pt x="15" y="50"/>
                </a:lnTo>
                <a:lnTo>
                  <a:pt x="10" y="47"/>
                </a:lnTo>
                <a:lnTo>
                  <a:pt x="5" y="44"/>
                </a:lnTo>
                <a:lnTo>
                  <a:pt x="2" y="44"/>
                </a:lnTo>
                <a:lnTo>
                  <a:pt x="0" y="38"/>
                </a:lnTo>
                <a:lnTo>
                  <a:pt x="0" y="35"/>
                </a:lnTo>
                <a:lnTo>
                  <a:pt x="0" y="35"/>
                </a:lnTo>
                <a:lnTo>
                  <a:pt x="0" y="32"/>
                </a:lnTo>
                <a:lnTo>
                  <a:pt x="2" y="29"/>
                </a:lnTo>
                <a:lnTo>
                  <a:pt x="5" y="29"/>
                </a:lnTo>
                <a:lnTo>
                  <a:pt x="10" y="29"/>
                </a:lnTo>
                <a:lnTo>
                  <a:pt x="12" y="32"/>
                </a:lnTo>
                <a:lnTo>
                  <a:pt x="15" y="32"/>
                </a:lnTo>
                <a:lnTo>
                  <a:pt x="17" y="32"/>
                </a:lnTo>
                <a:lnTo>
                  <a:pt x="19" y="32"/>
                </a:lnTo>
                <a:lnTo>
                  <a:pt x="19" y="32"/>
                </a:lnTo>
                <a:lnTo>
                  <a:pt x="22" y="32"/>
                </a:lnTo>
                <a:lnTo>
                  <a:pt x="27" y="29"/>
                </a:lnTo>
                <a:lnTo>
                  <a:pt x="32" y="29"/>
                </a:lnTo>
                <a:lnTo>
                  <a:pt x="39" y="26"/>
                </a:lnTo>
                <a:lnTo>
                  <a:pt x="46" y="23"/>
                </a:lnTo>
                <a:lnTo>
                  <a:pt x="56" y="17"/>
                </a:lnTo>
                <a:lnTo>
                  <a:pt x="65" y="14"/>
                </a:lnTo>
                <a:lnTo>
                  <a:pt x="77" y="11"/>
                </a:lnTo>
                <a:lnTo>
                  <a:pt x="85" y="6"/>
                </a:lnTo>
                <a:lnTo>
                  <a:pt x="92" y="6"/>
                </a:lnTo>
                <a:lnTo>
                  <a:pt x="99" y="3"/>
                </a:lnTo>
                <a:lnTo>
                  <a:pt x="104" y="3"/>
                </a:lnTo>
                <a:lnTo>
                  <a:pt x="109" y="0"/>
                </a:lnTo>
                <a:lnTo>
                  <a:pt x="111" y="0"/>
                </a:lnTo>
                <a:lnTo>
                  <a:pt x="111" y="3"/>
                </a:lnTo>
                <a:lnTo>
                  <a:pt x="111" y="3"/>
                </a:lnTo>
                <a:lnTo>
                  <a:pt x="111" y="6"/>
                </a:lnTo>
                <a:lnTo>
                  <a:pt x="109" y="9"/>
                </a:lnTo>
                <a:lnTo>
                  <a:pt x="104" y="11"/>
                </a:lnTo>
                <a:lnTo>
                  <a:pt x="99" y="14"/>
                </a:lnTo>
                <a:lnTo>
                  <a:pt x="92" y="20"/>
                </a:lnTo>
                <a:lnTo>
                  <a:pt x="85" y="23"/>
                </a:lnTo>
                <a:lnTo>
                  <a:pt x="77" y="29"/>
                </a:lnTo>
                <a:lnTo>
                  <a:pt x="68" y="35"/>
                </a:lnTo>
                <a:lnTo>
                  <a:pt x="61" y="41"/>
                </a:lnTo>
                <a:lnTo>
                  <a:pt x="53" y="44"/>
                </a:lnTo>
                <a:lnTo>
                  <a:pt x="46" y="47"/>
                </a:lnTo>
                <a:lnTo>
                  <a:pt x="41" y="50"/>
                </a:lnTo>
                <a:lnTo>
                  <a:pt x="36" y="53"/>
                </a:lnTo>
                <a:lnTo>
                  <a:pt x="32" y="53"/>
                </a:lnTo>
                <a:lnTo>
                  <a:pt x="29" y="53"/>
                </a:lnTo>
                <a:lnTo>
                  <a:pt x="29" y="5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174">
            <a:extLst>
              <a:ext uri="{FF2B5EF4-FFF2-40B4-BE49-F238E27FC236}">
                <a16:creationId xmlns:a16="http://schemas.microsoft.com/office/drawing/2014/main" xmlns="" id="{D9D1818A-D0B9-4E64-86DA-EC30CD11A246}"/>
              </a:ext>
            </a:extLst>
          </p:cNvPr>
          <p:cNvSpPr>
            <a:spLocks/>
          </p:cNvSpPr>
          <p:nvPr/>
        </p:nvSpPr>
        <p:spPr bwMode="auto">
          <a:xfrm>
            <a:off x="5239385" y="4650852"/>
            <a:ext cx="126038" cy="1032411"/>
          </a:xfrm>
          <a:custGeom>
            <a:avLst/>
            <a:gdLst>
              <a:gd name="T0" fmla="*/ 0 w 22"/>
              <a:gd name="T1" fmla="*/ 0 h 103"/>
              <a:gd name="T2" fmla="*/ 10 w 22"/>
              <a:gd name="T3" fmla="*/ 3 h 103"/>
              <a:gd name="T4" fmla="*/ 15 w 22"/>
              <a:gd name="T5" fmla="*/ 6 h 103"/>
              <a:gd name="T6" fmla="*/ 20 w 22"/>
              <a:gd name="T7" fmla="*/ 6 h 103"/>
              <a:gd name="T8" fmla="*/ 22 w 22"/>
              <a:gd name="T9" fmla="*/ 9 h 103"/>
              <a:gd name="T10" fmla="*/ 22 w 22"/>
              <a:gd name="T11" fmla="*/ 9 h 103"/>
              <a:gd name="T12" fmla="*/ 22 w 22"/>
              <a:gd name="T13" fmla="*/ 15 h 103"/>
              <a:gd name="T14" fmla="*/ 22 w 22"/>
              <a:gd name="T15" fmla="*/ 21 h 103"/>
              <a:gd name="T16" fmla="*/ 22 w 22"/>
              <a:gd name="T17" fmla="*/ 27 h 103"/>
              <a:gd name="T18" fmla="*/ 20 w 22"/>
              <a:gd name="T19" fmla="*/ 32 h 103"/>
              <a:gd name="T20" fmla="*/ 20 w 22"/>
              <a:gd name="T21" fmla="*/ 38 h 103"/>
              <a:gd name="T22" fmla="*/ 20 w 22"/>
              <a:gd name="T23" fmla="*/ 47 h 103"/>
              <a:gd name="T24" fmla="*/ 20 w 22"/>
              <a:gd name="T25" fmla="*/ 56 h 103"/>
              <a:gd name="T26" fmla="*/ 20 w 22"/>
              <a:gd name="T27" fmla="*/ 65 h 103"/>
              <a:gd name="T28" fmla="*/ 17 w 22"/>
              <a:gd name="T29" fmla="*/ 77 h 103"/>
              <a:gd name="T30" fmla="*/ 17 w 22"/>
              <a:gd name="T31" fmla="*/ 91 h 103"/>
              <a:gd name="T32" fmla="*/ 17 w 22"/>
              <a:gd name="T33" fmla="*/ 103 h 103"/>
              <a:gd name="T34" fmla="*/ 10 w 22"/>
              <a:gd name="T35" fmla="*/ 103 h 103"/>
              <a:gd name="T36" fmla="*/ 10 w 22"/>
              <a:gd name="T37" fmla="*/ 86 h 103"/>
              <a:gd name="T38" fmla="*/ 10 w 22"/>
              <a:gd name="T39" fmla="*/ 68 h 103"/>
              <a:gd name="T40" fmla="*/ 10 w 22"/>
              <a:gd name="T41" fmla="*/ 50 h 103"/>
              <a:gd name="T42" fmla="*/ 8 w 22"/>
              <a:gd name="T43" fmla="*/ 38 h 103"/>
              <a:gd name="T44" fmla="*/ 8 w 22"/>
              <a:gd name="T45" fmla="*/ 27 h 103"/>
              <a:gd name="T46" fmla="*/ 5 w 22"/>
              <a:gd name="T47" fmla="*/ 15 h 103"/>
              <a:gd name="T48" fmla="*/ 3 w 22"/>
              <a:gd name="T49" fmla="*/ 9 h 103"/>
              <a:gd name="T50" fmla="*/ 0 w 22"/>
              <a:gd name="T51" fmla="*/ 0 h 103"/>
              <a:gd name="T52" fmla="*/ 0 w 22"/>
              <a:gd name="T53" fmla="*/ 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22" h="103">
                <a:moveTo>
                  <a:pt x="0" y="0"/>
                </a:moveTo>
                <a:lnTo>
                  <a:pt x="10" y="3"/>
                </a:lnTo>
                <a:lnTo>
                  <a:pt x="15" y="6"/>
                </a:lnTo>
                <a:lnTo>
                  <a:pt x="20" y="6"/>
                </a:lnTo>
                <a:lnTo>
                  <a:pt x="22" y="9"/>
                </a:lnTo>
                <a:lnTo>
                  <a:pt x="22" y="9"/>
                </a:lnTo>
                <a:lnTo>
                  <a:pt x="22" y="15"/>
                </a:lnTo>
                <a:lnTo>
                  <a:pt x="22" y="21"/>
                </a:lnTo>
                <a:lnTo>
                  <a:pt x="22" y="27"/>
                </a:lnTo>
                <a:lnTo>
                  <a:pt x="20" y="32"/>
                </a:lnTo>
                <a:lnTo>
                  <a:pt x="20" y="38"/>
                </a:lnTo>
                <a:lnTo>
                  <a:pt x="20" y="47"/>
                </a:lnTo>
                <a:lnTo>
                  <a:pt x="20" y="56"/>
                </a:lnTo>
                <a:lnTo>
                  <a:pt x="20" y="65"/>
                </a:lnTo>
                <a:lnTo>
                  <a:pt x="17" y="77"/>
                </a:lnTo>
                <a:lnTo>
                  <a:pt x="17" y="91"/>
                </a:lnTo>
                <a:lnTo>
                  <a:pt x="17" y="103"/>
                </a:lnTo>
                <a:lnTo>
                  <a:pt x="10" y="103"/>
                </a:lnTo>
                <a:lnTo>
                  <a:pt x="10" y="86"/>
                </a:lnTo>
                <a:lnTo>
                  <a:pt x="10" y="68"/>
                </a:lnTo>
                <a:lnTo>
                  <a:pt x="10" y="50"/>
                </a:lnTo>
                <a:lnTo>
                  <a:pt x="8" y="38"/>
                </a:lnTo>
                <a:lnTo>
                  <a:pt x="8" y="27"/>
                </a:lnTo>
                <a:lnTo>
                  <a:pt x="5" y="15"/>
                </a:lnTo>
                <a:lnTo>
                  <a:pt x="3" y="9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175">
            <a:extLst>
              <a:ext uri="{FF2B5EF4-FFF2-40B4-BE49-F238E27FC236}">
                <a16:creationId xmlns:a16="http://schemas.microsoft.com/office/drawing/2014/main" xmlns="" id="{EFD11B86-71FF-44EE-AE7A-5DC3D2C005DF}"/>
              </a:ext>
            </a:extLst>
          </p:cNvPr>
          <p:cNvSpPr>
            <a:spLocks/>
          </p:cNvSpPr>
          <p:nvPr/>
        </p:nvSpPr>
        <p:spPr bwMode="auto">
          <a:xfrm>
            <a:off x="4964393" y="5001667"/>
            <a:ext cx="693212" cy="270634"/>
          </a:xfrm>
          <a:custGeom>
            <a:avLst/>
            <a:gdLst>
              <a:gd name="T0" fmla="*/ 121 w 121"/>
              <a:gd name="T1" fmla="*/ 6 h 27"/>
              <a:gd name="T2" fmla="*/ 121 w 121"/>
              <a:gd name="T3" fmla="*/ 9 h 27"/>
              <a:gd name="T4" fmla="*/ 118 w 121"/>
              <a:gd name="T5" fmla="*/ 9 h 27"/>
              <a:gd name="T6" fmla="*/ 114 w 121"/>
              <a:gd name="T7" fmla="*/ 12 h 27"/>
              <a:gd name="T8" fmla="*/ 109 w 121"/>
              <a:gd name="T9" fmla="*/ 12 h 27"/>
              <a:gd name="T10" fmla="*/ 101 w 121"/>
              <a:gd name="T11" fmla="*/ 15 h 27"/>
              <a:gd name="T12" fmla="*/ 94 w 121"/>
              <a:gd name="T13" fmla="*/ 18 h 27"/>
              <a:gd name="T14" fmla="*/ 85 w 121"/>
              <a:gd name="T15" fmla="*/ 18 h 27"/>
              <a:gd name="T16" fmla="*/ 72 w 121"/>
              <a:gd name="T17" fmla="*/ 21 h 27"/>
              <a:gd name="T18" fmla="*/ 63 w 121"/>
              <a:gd name="T19" fmla="*/ 24 h 27"/>
              <a:gd name="T20" fmla="*/ 51 w 121"/>
              <a:gd name="T21" fmla="*/ 24 h 27"/>
              <a:gd name="T22" fmla="*/ 43 w 121"/>
              <a:gd name="T23" fmla="*/ 27 h 27"/>
              <a:gd name="T24" fmla="*/ 34 w 121"/>
              <a:gd name="T25" fmla="*/ 27 h 27"/>
              <a:gd name="T26" fmla="*/ 27 w 121"/>
              <a:gd name="T27" fmla="*/ 27 h 27"/>
              <a:gd name="T28" fmla="*/ 22 w 121"/>
              <a:gd name="T29" fmla="*/ 27 h 27"/>
              <a:gd name="T30" fmla="*/ 17 w 121"/>
              <a:gd name="T31" fmla="*/ 27 h 27"/>
              <a:gd name="T32" fmla="*/ 12 w 121"/>
              <a:gd name="T33" fmla="*/ 27 h 27"/>
              <a:gd name="T34" fmla="*/ 7 w 121"/>
              <a:gd name="T35" fmla="*/ 27 h 27"/>
              <a:gd name="T36" fmla="*/ 2 w 121"/>
              <a:gd name="T37" fmla="*/ 27 h 27"/>
              <a:gd name="T38" fmla="*/ 0 w 121"/>
              <a:gd name="T39" fmla="*/ 24 h 27"/>
              <a:gd name="T40" fmla="*/ 0 w 121"/>
              <a:gd name="T41" fmla="*/ 21 h 27"/>
              <a:gd name="T42" fmla="*/ 0 w 121"/>
              <a:gd name="T43" fmla="*/ 21 h 27"/>
              <a:gd name="T44" fmla="*/ 2 w 121"/>
              <a:gd name="T45" fmla="*/ 21 h 27"/>
              <a:gd name="T46" fmla="*/ 5 w 121"/>
              <a:gd name="T47" fmla="*/ 18 h 27"/>
              <a:gd name="T48" fmla="*/ 10 w 121"/>
              <a:gd name="T49" fmla="*/ 18 h 27"/>
              <a:gd name="T50" fmla="*/ 17 w 121"/>
              <a:gd name="T51" fmla="*/ 15 h 27"/>
              <a:gd name="T52" fmla="*/ 24 w 121"/>
              <a:gd name="T53" fmla="*/ 12 h 27"/>
              <a:gd name="T54" fmla="*/ 34 w 121"/>
              <a:gd name="T55" fmla="*/ 12 h 27"/>
              <a:gd name="T56" fmla="*/ 43 w 121"/>
              <a:gd name="T57" fmla="*/ 9 h 27"/>
              <a:gd name="T58" fmla="*/ 53 w 121"/>
              <a:gd name="T59" fmla="*/ 6 h 27"/>
              <a:gd name="T60" fmla="*/ 63 w 121"/>
              <a:gd name="T61" fmla="*/ 6 h 27"/>
              <a:gd name="T62" fmla="*/ 72 w 121"/>
              <a:gd name="T63" fmla="*/ 3 h 27"/>
              <a:gd name="T64" fmla="*/ 80 w 121"/>
              <a:gd name="T65" fmla="*/ 3 h 27"/>
              <a:gd name="T66" fmla="*/ 87 w 121"/>
              <a:gd name="T67" fmla="*/ 0 h 27"/>
              <a:gd name="T68" fmla="*/ 94 w 121"/>
              <a:gd name="T69" fmla="*/ 0 h 27"/>
              <a:gd name="T70" fmla="*/ 99 w 121"/>
              <a:gd name="T71" fmla="*/ 0 h 27"/>
              <a:gd name="T72" fmla="*/ 104 w 121"/>
              <a:gd name="T73" fmla="*/ 0 h 27"/>
              <a:gd name="T74" fmla="*/ 111 w 121"/>
              <a:gd name="T75" fmla="*/ 3 h 27"/>
              <a:gd name="T76" fmla="*/ 116 w 121"/>
              <a:gd name="T77" fmla="*/ 3 h 27"/>
              <a:gd name="T78" fmla="*/ 121 w 121"/>
              <a:gd name="T79" fmla="*/ 6 h 27"/>
              <a:gd name="T80" fmla="*/ 121 w 121"/>
              <a:gd name="T81" fmla="*/ 6 h 27"/>
              <a:gd name="T82" fmla="*/ 121 w 121"/>
              <a:gd name="T83" fmla="*/ 6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1" h="27">
                <a:moveTo>
                  <a:pt x="121" y="6"/>
                </a:moveTo>
                <a:lnTo>
                  <a:pt x="121" y="9"/>
                </a:lnTo>
                <a:lnTo>
                  <a:pt x="118" y="9"/>
                </a:lnTo>
                <a:lnTo>
                  <a:pt x="114" y="12"/>
                </a:lnTo>
                <a:lnTo>
                  <a:pt x="109" y="12"/>
                </a:lnTo>
                <a:lnTo>
                  <a:pt x="101" y="15"/>
                </a:lnTo>
                <a:lnTo>
                  <a:pt x="94" y="18"/>
                </a:lnTo>
                <a:lnTo>
                  <a:pt x="85" y="18"/>
                </a:lnTo>
                <a:lnTo>
                  <a:pt x="72" y="21"/>
                </a:lnTo>
                <a:lnTo>
                  <a:pt x="63" y="24"/>
                </a:lnTo>
                <a:lnTo>
                  <a:pt x="51" y="24"/>
                </a:lnTo>
                <a:lnTo>
                  <a:pt x="43" y="27"/>
                </a:lnTo>
                <a:lnTo>
                  <a:pt x="34" y="27"/>
                </a:lnTo>
                <a:lnTo>
                  <a:pt x="27" y="27"/>
                </a:lnTo>
                <a:lnTo>
                  <a:pt x="22" y="27"/>
                </a:lnTo>
                <a:lnTo>
                  <a:pt x="17" y="27"/>
                </a:lnTo>
                <a:lnTo>
                  <a:pt x="12" y="27"/>
                </a:lnTo>
                <a:lnTo>
                  <a:pt x="7" y="27"/>
                </a:lnTo>
                <a:lnTo>
                  <a:pt x="2" y="27"/>
                </a:lnTo>
                <a:lnTo>
                  <a:pt x="0" y="24"/>
                </a:lnTo>
                <a:lnTo>
                  <a:pt x="0" y="21"/>
                </a:lnTo>
                <a:lnTo>
                  <a:pt x="0" y="21"/>
                </a:lnTo>
                <a:lnTo>
                  <a:pt x="2" y="21"/>
                </a:lnTo>
                <a:lnTo>
                  <a:pt x="5" y="18"/>
                </a:lnTo>
                <a:lnTo>
                  <a:pt x="10" y="18"/>
                </a:lnTo>
                <a:lnTo>
                  <a:pt x="17" y="15"/>
                </a:lnTo>
                <a:lnTo>
                  <a:pt x="24" y="12"/>
                </a:lnTo>
                <a:lnTo>
                  <a:pt x="34" y="12"/>
                </a:lnTo>
                <a:lnTo>
                  <a:pt x="43" y="9"/>
                </a:lnTo>
                <a:lnTo>
                  <a:pt x="53" y="6"/>
                </a:lnTo>
                <a:lnTo>
                  <a:pt x="63" y="6"/>
                </a:lnTo>
                <a:lnTo>
                  <a:pt x="72" y="3"/>
                </a:lnTo>
                <a:lnTo>
                  <a:pt x="80" y="3"/>
                </a:lnTo>
                <a:lnTo>
                  <a:pt x="87" y="0"/>
                </a:lnTo>
                <a:lnTo>
                  <a:pt x="94" y="0"/>
                </a:lnTo>
                <a:lnTo>
                  <a:pt x="99" y="0"/>
                </a:lnTo>
                <a:lnTo>
                  <a:pt x="104" y="0"/>
                </a:lnTo>
                <a:lnTo>
                  <a:pt x="111" y="3"/>
                </a:lnTo>
                <a:lnTo>
                  <a:pt x="116" y="3"/>
                </a:lnTo>
                <a:lnTo>
                  <a:pt x="121" y="6"/>
                </a:lnTo>
                <a:lnTo>
                  <a:pt x="121" y="6"/>
                </a:lnTo>
                <a:lnTo>
                  <a:pt x="121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176">
            <a:extLst>
              <a:ext uri="{FF2B5EF4-FFF2-40B4-BE49-F238E27FC236}">
                <a16:creationId xmlns:a16="http://schemas.microsoft.com/office/drawing/2014/main" xmlns="" id="{D6C62253-3637-48D2-8078-FB3A92028CD9}"/>
              </a:ext>
            </a:extLst>
          </p:cNvPr>
          <p:cNvSpPr>
            <a:spLocks/>
          </p:cNvSpPr>
          <p:nvPr/>
        </p:nvSpPr>
        <p:spPr bwMode="auto">
          <a:xfrm>
            <a:off x="6333626" y="4831272"/>
            <a:ext cx="584360" cy="531243"/>
          </a:xfrm>
          <a:custGeom>
            <a:avLst/>
            <a:gdLst>
              <a:gd name="T0" fmla="*/ 102 w 102"/>
              <a:gd name="T1" fmla="*/ 17 h 53"/>
              <a:gd name="T2" fmla="*/ 102 w 102"/>
              <a:gd name="T3" fmla="*/ 17 h 53"/>
              <a:gd name="T4" fmla="*/ 102 w 102"/>
              <a:gd name="T5" fmla="*/ 20 h 53"/>
              <a:gd name="T6" fmla="*/ 99 w 102"/>
              <a:gd name="T7" fmla="*/ 20 h 53"/>
              <a:gd name="T8" fmla="*/ 97 w 102"/>
              <a:gd name="T9" fmla="*/ 23 h 53"/>
              <a:gd name="T10" fmla="*/ 92 w 102"/>
              <a:gd name="T11" fmla="*/ 26 h 53"/>
              <a:gd name="T12" fmla="*/ 83 w 102"/>
              <a:gd name="T13" fmla="*/ 29 h 53"/>
              <a:gd name="T14" fmla="*/ 78 w 102"/>
              <a:gd name="T15" fmla="*/ 32 h 53"/>
              <a:gd name="T16" fmla="*/ 70 w 102"/>
              <a:gd name="T17" fmla="*/ 35 h 53"/>
              <a:gd name="T18" fmla="*/ 63 w 102"/>
              <a:gd name="T19" fmla="*/ 38 h 53"/>
              <a:gd name="T20" fmla="*/ 56 w 102"/>
              <a:gd name="T21" fmla="*/ 38 h 53"/>
              <a:gd name="T22" fmla="*/ 46 w 102"/>
              <a:gd name="T23" fmla="*/ 41 h 53"/>
              <a:gd name="T24" fmla="*/ 37 w 102"/>
              <a:gd name="T25" fmla="*/ 44 h 53"/>
              <a:gd name="T26" fmla="*/ 27 w 102"/>
              <a:gd name="T27" fmla="*/ 50 h 53"/>
              <a:gd name="T28" fmla="*/ 17 w 102"/>
              <a:gd name="T29" fmla="*/ 53 h 53"/>
              <a:gd name="T30" fmla="*/ 0 w 102"/>
              <a:gd name="T31" fmla="*/ 47 h 53"/>
              <a:gd name="T32" fmla="*/ 10 w 102"/>
              <a:gd name="T33" fmla="*/ 44 h 53"/>
              <a:gd name="T34" fmla="*/ 20 w 102"/>
              <a:gd name="T35" fmla="*/ 38 h 53"/>
              <a:gd name="T36" fmla="*/ 27 w 102"/>
              <a:gd name="T37" fmla="*/ 32 h 53"/>
              <a:gd name="T38" fmla="*/ 34 w 102"/>
              <a:gd name="T39" fmla="*/ 29 h 53"/>
              <a:gd name="T40" fmla="*/ 39 w 102"/>
              <a:gd name="T41" fmla="*/ 26 h 53"/>
              <a:gd name="T42" fmla="*/ 46 w 102"/>
              <a:gd name="T43" fmla="*/ 23 h 53"/>
              <a:gd name="T44" fmla="*/ 49 w 102"/>
              <a:gd name="T45" fmla="*/ 20 h 53"/>
              <a:gd name="T46" fmla="*/ 54 w 102"/>
              <a:gd name="T47" fmla="*/ 17 h 53"/>
              <a:gd name="T48" fmla="*/ 58 w 102"/>
              <a:gd name="T49" fmla="*/ 14 h 53"/>
              <a:gd name="T50" fmla="*/ 61 w 102"/>
              <a:gd name="T51" fmla="*/ 11 h 53"/>
              <a:gd name="T52" fmla="*/ 61 w 102"/>
              <a:gd name="T53" fmla="*/ 9 h 53"/>
              <a:gd name="T54" fmla="*/ 61 w 102"/>
              <a:gd name="T55" fmla="*/ 6 h 53"/>
              <a:gd name="T56" fmla="*/ 58 w 102"/>
              <a:gd name="T57" fmla="*/ 3 h 53"/>
              <a:gd name="T58" fmla="*/ 58 w 102"/>
              <a:gd name="T59" fmla="*/ 3 h 53"/>
              <a:gd name="T60" fmla="*/ 61 w 102"/>
              <a:gd name="T61" fmla="*/ 0 h 53"/>
              <a:gd name="T62" fmla="*/ 66 w 102"/>
              <a:gd name="T63" fmla="*/ 0 h 53"/>
              <a:gd name="T64" fmla="*/ 70 w 102"/>
              <a:gd name="T65" fmla="*/ 0 h 53"/>
              <a:gd name="T66" fmla="*/ 78 w 102"/>
              <a:gd name="T67" fmla="*/ 0 h 53"/>
              <a:gd name="T68" fmla="*/ 83 w 102"/>
              <a:gd name="T69" fmla="*/ 3 h 53"/>
              <a:gd name="T70" fmla="*/ 90 w 102"/>
              <a:gd name="T71" fmla="*/ 6 h 53"/>
              <a:gd name="T72" fmla="*/ 95 w 102"/>
              <a:gd name="T73" fmla="*/ 9 h 53"/>
              <a:gd name="T74" fmla="*/ 99 w 102"/>
              <a:gd name="T75" fmla="*/ 11 h 53"/>
              <a:gd name="T76" fmla="*/ 102 w 102"/>
              <a:gd name="T77" fmla="*/ 14 h 53"/>
              <a:gd name="T78" fmla="*/ 102 w 102"/>
              <a:gd name="T79" fmla="*/ 17 h 53"/>
              <a:gd name="T80" fmla="*/ 102 w 102"/>
              <a:gd name="T81" fmla="*/ 17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02" h="53">
                <a:moveTo>
                  <a:pt x="102" y="17"/>
                </a:moveTo>
                <a:lnTo>
                  <a:pt x="102" y="17"/>
                </a:lnTo>
                <a:lnTo>
                  <a:pt x="102" y="20"/>
                </a:lnTo>
                <a:lnTo>
                  <a:pt x="99" y="20"/>
                </a:lnTo>
                <a:lnTo>
                  <a:pt x="97" y="23"/>
                </a:lnTo>
                <a:lnTo>
                  <a:pt x="92" y="26"/>
                </a:lnTo>
                <a:lnTo>
                  <a:pt x="83" y="29"/>
                </a:lnTo>
                <a:lnTo>
                  <a:pt x="78" y="32"/>
                </a:lnTo>
                <a:lnTo>
                  <a:pt x="70" y="35"/>
                </a:lnTo>
                <a:lnTo>
                  <a:pt x="63" y="38"/>
                </a:lnTo>
                <a:lnTo>
                  <a:pt x="56" y="38"/>
                </a:lnTo>
                <a:lnTo>
                  <a:pt x="46" y="41"/>
                </a:lnTo>
                <a:lnTo>
                  <a:pt x="37" y="44"/>
                </a:lnTo>
                <a:lnTo>
                  <a:pt x="27" y="50"/>
                </a:lnTo>
                <a:lnTo>
                  <a:pt x="17" y="53"/>
                </a:lnTo>
                <a:lnTo>
                  <a:pt x="0" y="47"/>
                </a:lnTo>
                <a:lnTo>
                  <a:pt x="10" y="44"/>
                </a:lnTo>
                <a:lnTo>
                  <a:pt x="20" y="38"/>
                </a:lnTo>
                <a:lnTo>
                  <a:pt x="27" y="32"/>
                </a:lnTo>
                <a:lnTo>
                  <a:pt x="34" y="29"/>
                </a:lnTo>
                <a:lnTo>
                  <a:pt x="39" y="26"/>
                </a:lnTo>
                <a:lnTo>
                  <a:pt x="46" y="23"/>
                </a:lnTo>
                <a:lnTo>
                  <a:pt x="49" y="20"/>
                </a:lnTo>
                <a:lnTo>
                  <a:pt x="54" y="17"/>
                </a:lnTo>
                <a:lnTo>
                  <a:pt x="58" y="14"/>
                </a:lnTo>
                <a:lnTo>
                  <a:pt x="61" y="11"/>
                </a:lnTo>
                <a:lnTo>
                  <a:pt x="61" y="9"/>
                </a:lnTo>
                <a:lnTo>
                  <a:pt x="61" y="6"/>
                </a:lnTo>
                <a:lnTo>
                  <a:pt x="58" y="3"/>
                </a:lnTo>
                <a:lnTo>
                  <a:pt x="58" y="3"/>
                </a:lnTo>
                <a:lnTo>
                  <a:pt x="61" y="0"/>
                </a:lnTo>
                <a:lnTo>
                  <a:pt x="66" y="0"/>
                </a:lnTo>
                <a:lnTo>
                  <a:pt x="70" y="0"/>
                </a:lnTo>
                <a:lnTo>
                  <a:pt x="78" y="0"/>
                </a:lnTo>
                <a:lnTo>
                  <a:pt x="83" y="3"/>
                </a:lnTo>
                <a:lnTo>
                  <a:pt x="90" y="6"/>
                </a:lnTo>
                <a:lnTo>
                  <a:pt x="95" y="9"/>
                </a:lnTo>
                <a:lnTo>
                  <a:pt x="99" y="11"/>
                </a:lnTo>
                <a:lnTo>
                  <a:pt x="102" y="14"/>
                </a:lnTo>
                <a:lnTo>
                  <a:pt x="102" y="17"/>
                </a:lnTo>
                <a:lnTo>
                  <a:pt x="102" y="1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177">
            <a:extLst>
              <a:ext uri="{FF2B5EF4-FFF2-40B4-BE49-F238E27FC236}">
                <a16:creationId xmlns:a16="http://schemas.microsoft.com/office/drawing/2014/main" xmlns="" id="{3CFE0F24-58B6-453C-97F3-D9D8BA03EBD9}"/>
              </a:ext>
            </a:extLst>
          </p:cNvPr>
          <p:cNvSpPr>
            <a:spLocks/>
          </p:cNvSpPr>
          <p:nvPr/>
        </p:nvSpPr>
        <p:spPr bwMode="auto">
          <a:xfrm>
            <a:off x="6213318" y="5121947"/>
            <a:ext cx="1191636" cy="831944"/>
          </a:xfrm>
          <a:custGeom>
            <a:avLst/>
            <a:gdLst>
              <a:gd name="T0" fmla="*/ 94 w 208"/>
              <a:gd name="T1" fmla="*/ 41 h 83"/>
              <a:gd name="T2" fmla="*/ 108 w 208"/>
              <a:gd name="T3" fmla="*/ 47 h 83"/>
              <a:gd name="T4" fmla="*/ 125 w 208"/>
              <a:gd name="T5" fmla="*/ 50 h 83"/>
              <a:gd name="T6" fmla="*/ 145 w 208"/>
              <a:gd name="T7" fmla="*/ 56 h 83"/>
              <a:gd name="T8" fmla="*/ 166 w 208"/>
              <a:gd name="T9" fmla="*/ 59 h 83"/>
              <a:gd name="T10" fmla="*/ 176 w 208"/>
              <a:gd name="T11" fmla="*/ 62 h 83"/>
              <a:gd name="T12" fmla="*/ 183 w 208"/>
              <a:gd name="T13" fmla="*/ 62 h 83"/>
              <a:gd name="T14" fmla="*/ 191 w 208"/>
              <a:gd name="T15" fmla="*/ 65 h 83"/>
              <a:gd name="T16" fmla="*/ 198 w 208"/>
              <a:gd name="T17" fmla="*/ 68 h 83"/>
              <a:gd name="T18" fmla="*/ 203 w 208"/>
              <a:gd name="T19" fmla="*/ 68 h 83"/>
              <a:gd name="T20" fmla="*/ 205 w 208"/>
              <a:gd name="T21" fmla="*/ 71 h 83"/>
              <a:gd name="T22" fmla="*/ 208 w 208"/>
              <a:gd name="T23" fmla="*/ 71 h 83"/>
              <a:gd name="T24" fmla="*/ 208 w 208"/>
              <a:gd name="T25" fmla="*/ 71 h 83"/>
              <a:gd name="T26" fmla="*/ 208 w 208"/>
              <a:gd name="T27" fmla="*/ 74 h 83"/>
              <a:gd name="T28" fmla="*/ 205 w 208"/>
              <a:gd name="T29" fmla="*/ 74 h 83"/>
              <a:gd name="T30" fmla="*/ 203 w 208"/>
              <a:gd name="T31" fmla="*/ 77 h 83"/>
              <a:gd name="T32" fmla="*/ 200 w 208"/>
              <a:gd name="T33" fmla="*/ 77 h 83"/>
              <a:gd name="T34" fmla="*/ 195 w 208"/>
              <a:gd name="T35" fmla="*/ 77 h 83"/>
              <a:gd name="T36" fmla="*/ 191 w 208"/>
              <a:gd name="T37" fmla="*/ 80 h 83"/>
              <a:gd name="T38" fmla="*/ 183 w 208"/>
              <a:gd name="T39" fmla="*/ 80 h 83"/>
              <a:gd name="T40" fmla="*/ 176 w 208"/>
              <a:gd name="T41" fmla="*/ 80 h 83"/>
              <a:gd name="T42" fmla="*/ 166 w 208"/>
              <a:gd name="T43" fmla="*/ 80 h 83"/>
              <a:gd name="T44" fmla="*/ 159 w 208"/>
              <a:gd name="T45" fmla="*/ 80 h 83"/>
              <a:gd name="T46" fmla="*/ 152 w 208"/>
              <a:gd name="T47" fmla="*/ 83 h 83"/>
              <a:gd name="T48" fmla="*/ 147 w 208"/>
              <a:gd name="T49" fmla="*/ 83 h 83"/>
              <a:gd name="T50" fmla="*/ 140 w 208"/>
              <a:gd name="T51" fmla="*/ 83 h 83"/>
              <a:gd name="T52" fmla="*/ 135 w 208"/>
              <a:gd name="T53" fmla="*/ 83 h 83"/>
              <a:gd name="T54" fmla="*/ 133 w 208"/>
              <a:gd name="T55" fmla="*/ 83 h 83"/>
              <a:gd name="T56" fmla="*/ 130 w 208"/>
              <a:gd name="T57" fmla="*/ 83 h 83"/>
              <a:gd name="T58" fmla="*/ 128 w 208"/>
              <a:gd name="T59" fmla="*/ 83 h 83"/>
              <a:gd name="T60" fmla="*/ 125 w 208"/>
              <a:gd name="T61" fmla="*/ 83 h 83"/>
              <a:gd name="T62" fmla="*/ 120 w 208"/>
              <a:gd name="T63" fmla="*/ 80 h 83"/>
              <a:gd name="T64" fmla="*/ 116 w 208"/>
              <a:gd name="T65" fmla="*/ 80 h 83"/>
              <a:gd name="T66" fmla="*/ 111 w 208"/>
              <a:gd name="T67" fmla="*/ 77 h 83"/>
              <a:gd name="T68" fmla="*/ 106 w 208"/>
              <a:gd name="T69" fmla="*/ 74 h 83"/>
              <a:gd name="T70" fmla="*/ 99 w 208"/>
              <a:gd name="T71" fmla="*/ 71 h 83"/>
              <a:gd name="T72" fmla="*/ 91 w 208"/>
              <a:gd name="T73" fmla="*/ 65 h 83"/>
              <a:gd name="T74" fmla="*/ 82 w 208"/>
              <a:gd name="T75" fmla="*/ 62 h 83"/>
              <a:gd name="T76" fmla="*/ 72 w 208"/>
              <a:gd name="T77" fmla="*/ 56 h 83"/>
              <a:gd name="T78" fmla="*/ 62 w 208"/>
              <a:gd name="T79" fmla="*/ 50 h 83"/>
              <a:gd name="T80" fmla="*/ 53 w 208"/>
              <a:gd name="T81" fmla="*/ 44 h 83"/>
              <a:gd name="T82" fmla="*/ 41 w 208"/>
              <a:gd name="T83" fmla="*/ 39 h 83"/>
              <a:gd name="T84" fmla="*/ 29 w 208"/>
              <a:gd name="T85" fmla="*/ 30 h 83"/>
              <a:gd name="T86" fmla="*/ 14 w 208"/>
              <a:gd name="T87" fmla="*/ 21 h 83"/>
              <a:gd name="T88" fmla="*/ 0 w 208"/>
              <a:gd name="T89" fmla="*/ 15 h 83"/>
              <a:gd name="T90" fmla="*/ 2 w 208"/>
              <a:gd name="T91" fmla="*/ 0 h 83"/>
              <a:gd name="T92" fmla="*/ 19 w 208"/>
              <a:gd name="T93" fmla="*/ 9 h 83"/>
              <a:gd name="T94" fmla="*/ 33 w 208"/>
              <a:gd name="T95" fmla="*/ 15 h 83"/>
              <a:gd name="T96" fmla="*/ 46 w 208"/>
              <a:gd name="T97" fmla="*/ 21 h 83"/>
              <a:gd name="T98" fmla="*/ 58 w 208"/>
              <a:gd name="T99" fmla="*/ 27 h 83"/>
              <a:gd name="T100" fmla="*/ 70 w 208"/>
              <a:gd name="T101" fmla="*/ 30 h 83"/>
              <a:gd name="T102" fmla="*/ 79 w 208"/>
              <a:gd name="T103" fmla="*/ 36 h 83"/>
              <a:gd name="T104" fmla="*/ 87 w 208"/>
              <a:gd name="T105" fmla="*/ 39 h 83"/>
              <a:gd name="T106" fmla="*/ 94 w 208"/>
              <a:gd name="T107" fmla="*/ 41 h 83"/>
              <a:gd name="T108" fmla="*/ 94 w 208"/>
              <a:gd name="T109" fmla="*/ 41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08" h="83">
                <a:moveTo>
                  <a:pt x="94" y="41"/>
                </a:moveTo>
                <a:lnTo>
                  <a:pt x="108" y="47"/>
                </a:lnTo>
                <a:lnTo>
                  <a:pt x="125" y="50"/>
                </a:lnTo>
                <a:lnTo>
                  <a:pt x="145" y="56"/>
                </a:lnTo>
                <a:lnTo>
                  <a:pt x="166" y="59"/>
                </a:lnTo>
                <a:lnTo>
                  <a:pt x="176" y="62"/>
                </a:lnTo>
                <a:lnTo>
                  <a:pt x="183" y="62"/>
                </a:lnTo>
                <a:lnTo>
                  <a:pt x="191" y="65"/>
                </a:lnTo>
                <a:lnTo>
                  <a:pt x="198" y="68"/>
                </a:lnTo>
                <a:lnTo>
                  <a:pt x="203" y="68"/>
                </a:lnTo>
                <a:lnTo>
                  <a:pt x="205" y="71"/>
                </a:lnTo>
                <a:lnTo>
                  <a:pt x="208" y="71"/>
                </a:lnTo>
                <a:lnTo>
                  <a:pt x="208" y="71"/>
                </a:lnTo>
                <a:lnTo>
                  <a:pt x="208" y="74"/>
                </a:lnTo>
                <a:lnTo>
                  <a:pt x="205" y="74"/>
                </a:lnTo>
                <a:lnTo>
                  <a:pt x="203" y="77"/>
                </a:lnTo>
                <a:lnTo>
                  <a:pt x="200" y="77"/>
                </a:lnTo>
                <a:lnTo>
                  <a:pt x="195" y="77"/>
                </a:lnTo>
                <a:lnTo>
                  <a:pt x="191" y="80"/>
                </a:lnTo>
                <a:lnTo>
                  <a:pt x="183" y="80"/>
                </a:lnTo>
                <a:lnTo>
                  <a:pt x="176" y="80"/>
                </a:lnTo>
                <a:lnTo>
                  <a:pt x="166" y="80"/>
                </a:lnTo>
                <a:lnTo>
                  <a:pt x="159" y="80"/>
                </a:lnTo>
                <a:lnTo>
                  <a:pt x="152" y="83"/>
                </a:lnTo>
                <a:lnTo>
                  <a:pt x="147" y="83"/>
                </a:lnTo>
                <a:lnTo>
                  <a:pt x="140" y="83"/>
                </a:lnTo>
                <a:lnTo>
                  <a:pt x="135" y="83"/>
                </a:lnTo>
                <a:lnTo>
                  <a:pt x="133" y="83"/>
                </a:lnTo>
                <a:lnTo>
                  <a:pt x="130" y="83"/>
                </a:lnTo>
                <a:lnTo>
                  <a:pt x="128" y="83"/>
                </a:lnTo>
                <a:lnTo>
                  <a:pt x="125" y="83"/>
                </a:lnTo>
                <a:lnTo>
                  <a:pt x="120" y="80"/>
                </a:lnTo>
                <a:lnTo>
                  <a:pt x="116" y="80"/>
                </a:lnTo>
                <a:lnTo>
                  <a:pt x="111" y="77"/>
                </a:lnTo>
                <a:lnTo>
                  <a:pt x="106" y="74"/>
                </a:lnTo>
                <a:lnTo>
                  <a:pt x="99" y="71"/>
                </a:lnTo>
                <a:lnTo>
                  <a:pt x="91" y="65"/>
                </a:lnTo>
                <a:lnTo>
                  <a:pt x="82" y="62"/>
                </a:lnTo>
                <a:lnTo>
                  <a:pt x="72" y="56"/>
                </a:lnTo>
                <a:lnTo>
                  <a:pt x="62" y="50"/>
                </a:lnTo>
                <a:lnTo>
                  <a:pt x="53" y="44"/>
                </a:lnTo>
                <a:lnTo>
                  <a:pt x="41" y="39"/>
                </a:lnTo>
                <a:lnTo>
                  <a:pt x="29" y="30"/>
                </a:lnTo>
                <a:lnTo>
                  <a:pt x="14" y="21"/>
                </a:lnTo>
                <a:lnTo>
                  <a:pt x="0" y="15"/>
                </a:lnTo>
                <a:lnTo>
                  <a:pt x="2" y="0"/>
                </a:lnTo>
                <a:lnTo>
                  <a:pt x="19" y="9"/>
                </a:lnTo>
                <a:lnTo>
                  <a:pt x="33" y="15"/>
                </a:lnTo>
                <a:lnTo>
                  <a:pt x="46" y="21"/>
                </a:lnTo>
                <a:lnTo>
                  <a:pt x="58" y="27"/>
                </a:lnTo>
                <a:lnTo>
                  <a:pt x="70" y="30"/>
                </a:lnTo>
                <a:lnTo>
                  <a:pt x="79" y="36"/>
                </a:lnTo>
                <a:lnTo>
                  <a:pt x="87" y="39"/>
                </a:lnTo>
                <a:lnTo>
                  <a:pt x="94" y="41"/>
                </a:lnTo>
                <a:lnTo>
                  <a:pt x="94" y="4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Freeform 178">
            <a:extLst>
              <a:ext uri="{FF2B5EF4-FFF2-40B4-BE49-F238E27FC236}">
                <a16:creationId xmlns:a16="http://schemas.microsoft.com/office/drawing/2014/main" xmlns="" id="{61C1509B-426B-4034-AC57-3C6E55F3CEFF}"/>
              </a:ext>
            </a:extLst>
          </p:cNvPr>
          <p:cNvSpPr>
            <a:spLocks/>
          </p:cNvSpPr>
          <p:nvPr/>
        </p:nvSpPr>
        <p:spPr bwMode="auto">
          <a:xfrm>
            <a:off x="4781064" y="5452722"/>
            <a:ext cx="905184" cy="621450"/>
          </a:xfrm>
          <a:custGeom>
            <a:avLst/>
            <a:gdLst>
              <a:gd name="T0" fmla="*/ 117 w 158"/>
              <a:gd name="T1" fmla="*/ 8 h 62"/>
              <a:gd name="T2" fmla="*/ 124 w 158"/>
              <a:gd name="T3" fmla="*/ 6 h 62"/>
              <a:gd name="T4" fmla="*/ 133 w 158"/>
              <a:gd name="T5" fmla="*/ 6 h 62"/>
              <a:gd name="T6" fmla="*/ 138 w 158"/>
              <a:gd name="T7" fmla="*/ 3 h 62"/>
              <a:gd name="T8" fmla="*/ 146 w 158"/>
              <a:gd name="T9" fmla="*/ 3 h 62"/>
              <a:gd name="T10" fmla="*/ 150 w 158"/>
              <a:gd name="T11" fmla="*/ 0 h 62"/>
              <a:gd name="T12" fmla="*/ 153 w 158"/>
              <a:gd name="T13" fmla="*/ 0 h 62"/>
              <a:gd name="T14" fmla="*/ 158 w 158"/>
              <a:gd name="T15" fmla="*/ 0 h 62"/>
              <a:gd name="T16" fmla="*/ 158 w 158"/>
              <a:gd name="T17" fmla="*/ 0 h 62"/>
              <a:gd name="T18" fmla="*/ 158 w 158"/>
              <a:gd name="T19" fmla="*/ 3 h 62"/>
              <a:gd name="T20" fmla="*/ 158 w 158"/>
              <a:gd name="T21" fmla="*/ 3 h 62"/>
              <a:gd name="T22" fmla="*/ 158 w 158"/>
              <a:gd name="T23" fmla="*/ 6 h 62"/>
              <a:gd name="T24" fmla="*/ 155 w 158"/>
              <a:gd name="T25" fmla="*/ 8 h 62"/>
              <a:gd name="T26" fmla="*/ 153 w 158"/>
              <a:gd name="T27" fmla="*/ 8 h 62"/>
              <a:gd name="T28" fmla="*/ 148 w 158"/>
              <a:gd name="T29" fmla="*/ 11 h 62"/>
              <a:gd name="T30" fmla="*/ 143 w 158"/>
              <a:gd name="T31" fmla="*/ 14 h 62"/>
              <a:gd name="T32" fmla="*/ 138 w 158"/>
              <a:gd name="T33" fmla="*/ 17 h 62"/>
              <a:gd name="T34" fmla="*/ 126 w 158"/>
              <a:gd name="T35" fmla="*/ 26 h 62"/>
              <a:gd name="T36" fmla="*/ 112 w 158"/>
              <a:gd name="T37" fmla="*/ 32 h 62"/>
              <a:gd name="T38" fmla="*/ 95 w 158"/>
              <a:gd name="T39" fmla="*/ 38 h 62"/>
              <a:gd name="T40" fmla="*/ 80 w 158"/>
              <a:gd name="T41" fmla="*/ 47 h 62"/>
              <a:gd name="T42" fmla="*/ 71 w 158"/>
              <a:gd name="T43" fmla="*/ 50 h 62"/>
              <a:gd name="T44" fmla="*/ 63 w 158"/>
              <a:gd name="T45" fmla="*/ 53 h 62"/>
              <a:gd name="T46" fmla="*/ 59 w 158"/>
              <a:gd name="T47" fmla="*/ 56 h 62"/>
              <a:gd name="T48" fmla="*/ 51 w 158"/>
              <a:gd name="T49" fmla="*/ 56 h 62"/>
              <a:gd name="T50" fmla="*/ 46 w 158"/>
              <a:gd name="T51" fmla="*/ 59 h 62"/>
              <a:gd name="T52" fmla="*/ 44 w 158"/>
              <a:gd name="T53" fmla="*/ 59 h 62"/>
              <a:gd name="T54" fmla="*/ 39 w 158"/>
              <a:gd name="T55" fmla="*/ 59 h 62"/>
              <a:gd name="T56" fmla="*/ 37 w 158"/>
              <a:gd name="T57" fmla="*/ 62 h 62"/>
              <a:gd name="T58" fmla="*/ 32 w 158"/>
              <a:gd name="T59" fmla="*/ 62 h 62"/>
              <a:gd name="T60" fmla="*/ 27 w 158"/>
              <a:gd name="T61" fmla="*/ 59 h 62"/>
              <a:gd name="T62" fmla="*/ 20 w 158"/>
              <a:gd name="T63" fmla="*/ 56 h 62"/>
              <a:gd name="T64" fmla="*/ 13 w 158"/>
              <a:gd name="T65" fmla="*/ 53 h 62"/>
              <a:gd name="T66" fmla="*/ 10 w 158"/>
              <a:gd name="T67" fmla="*/ 50 h 62"/>
              <a:gd name="T68" fmla="*/ 5 w 158"/>
              <a:gd name="T69" fmla="*/ 47 h 62"/>
              <a:gd name="T70" fmla="*/ 3 w 158"/>
              <a:gd name="T71" fmla="*/ 47 h 62"/>
              <a:gd name="T72" fmla="*/ 3 w 158"/>
              <a:gd name="T73" fmla="*/ 44 h 62"/>
              <a:gd name="T74" fmla="*/ 0 w 158"/>
              <a:gd name="T75" fmla="*/ 44 h 62"/>
              <a:gd name="T76" fmla="*/ 0 w 158"/>
              <a:gd name="T77" fmla="*/ 41 h 62"/>
              <a:gd name="T78" fmla="*/ 0 w 158"/>
              <a:gd name="T79" fmla="*/ 38 h 62"/>
              <a:gd name="T80" fmla="*/ 3 w 158"/>
              <a:gd name="T81" fmla="*/ 38 h 62"/>
              <a:gd name="T82" fmla="*/ 3 w 158"/>
              <a:gd name="T83" fmla="*/ 35 h 62"/>
              <a:gd name="T84" fmla="*/ 8 w 158"/>
              <a:gd name="T85" fmla="*/ 35 h 62"/>
              <a:gd name="T86" fmla="*/ 10 w 158"/>
              <a:gd name="T87" fmla="*/ 35 h 62"/>
              <a:gd name="T88" fmla="*/ 15 w 158"/>
              <a:gd name="T89" fmla="*/ 35 h 62"/>
              <a:gd name="T90" fmla="*/ 20 w 158"/>
              <a:gd name="T91" fmla="*/ 35 h 62"/>
              <a:gd name="T92" fmla="*/ 22 w 158"/>
              <a:gd name="T93" fmla="*/ 35 h 62"/>
              <a:gd name="T94" fmla="*/ 27 w 158"/>
              <a:gd name="T95" fmla="*/ 38 h 62"/>
              <a:gd name="T96" fmla="*/ 27 w 158"/>
              <a:gd name="T97" fmla="*/ 38 h 62"/>
              <a:gd name="T98" fmla="*/ 29 w 158"/>
              <a:gd name="T99" fmla="*/ 38 h 62"/>
              <a:gd name="T100" fmla="*/ 29 w 158"/>
              <a:gd name="T101" fmla="*/ 38 h 62"/>
              <a:gd name="T102" fmla="*/ 32 w 158"/>
              <a:gd name="T103" fmla="*/ 35 h 62"/>
              <a:gd name="T104" fmla="*/ 37 w 158"/>
              <a:gd name="T105" fmla="*/ 35 h 62"/>
              <a:gd name="T106" fmla="*/ 39 w 158"/>
              <a:gd name="T107" fmla="*/ 35 h 62"/>
              <a:gd name="T108" fmla="*/ 44 w 158"/>
              <a:gd name="T109" fmla="*/ 32 h 62"/>
              <a:gd name="T110" fmla="*/ 49 w 158"/>
              <a:gd name="T111" fmla="*/ 32 h 62"/>
              <a:gd name="T112" fmla="*/ 56 w 158"/>
              <a:gd name="T113" fmla="*/ 29 h 62"/>
              <a:gd name="T114" fmla="*/ 68 w 158"/>
              <a:gd name="T115" fmla="*/ 26 h 62"/>
              <a:gd name="T116" fmla="*/ 83 w 158"/>
              <a:gd name="T117" fmla="*/ 20 h 62"/>
              <a:gd name="T118" fmla="*/ 100 w 158"/>
              <a:gd name="T119" fmla="*/ 14 h 62"/>
              <a:gd name="T120" fmla="*/ 117 w 158"/>
              <a:gd name="T121" fmla="*/ 8 h 62"/>
              <a:gd name="T122" fmla="*/ 117 w 158"/>
              <a:gd name="T123" fmla="*/ 8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8" h="62">
                <a:moveTo>
                  <a:pt x="117" y="8"/>
                </a:moveTo>
                <a:lnTo>
                  <a:pt x="124" y="6"/>
                </a:lnTo>
                <a:lnTo>
                  <a:pt x="133" y="6"/>
                </a:lnTo>
                <a:lnTo>
                  <a:pt x="138" y="3"/>
                </a:lnTo>
                <a:lnTo>
                  <a:pt x="146" y="3"/>
                </a:lnTo>
                <a:lnTo>
                  <a:pt x="150" y="0"/>
                </a:lnTo>
                <a:lnTo>
                  <a:pt x="153" y="0"/>
                </a:lnTo>
                <a:lnTo>
                  <a:pt x="158" y="0"/>
                </a:lnTo>
                <a:lnTo>
                  <a:pt x="158" y="0"/>
                </a:lnTo>
                <a:lnTo>
                  <a:pt x="158" y="3"/>
                </a:lnTo>
                <a:lnTo>
                  <a:pt x="158" y="3"/>
                </a:lnTo>
                <a:lnTo>
                  <a:pt x="158" y="6"/>
                </a:lnTo>
                <a:lnTo>
                  <a:pt x="155" y="8"/>
                </a:lnTo>
                <a:lnTo>
                  <a:pt x="153" y="8"/>
                </a:lnTo>
                <a:lnTo>
                  <a:pt x="148" y="11"/>
                </a:lnTo>
                <a:lnTo>
                  <a:pt x="143" y="14"/>
                </a:lnTo>
                <a:lnTo>
                  <a:pt x="138" y="17"/>
                </a:lnTo>
                <a:lnTo>
                  <a:pt x="126" y="26"/>
                </a:lnTo>
                <a:lnTo>
                  <a:pt x="112" y="32"/>
                </a:lnTo>
                <a:lnTo>
                  <a:pt x="95" y="38"/>
                </a:lnTo>
                <a:lnTo>
                  <a:pt x="80" y="47"/>
                </a:lnTo>
                <a:lnTo>
                  <a:pt x="71" y="50"/>
                </a:lnTo>
                <a:lnTo>
                  <a:pt x="63" y="53"/>
                </a:lnTo>
                <a:lnTo>
                  <a:pt x="59" y="56"/>
                </a:lnTo>
                <a:lnTo>
                  <a:pt x="51" y="56"/>
                </a:lnTo>
                <a:lnTo>
                  <a:pt x="46" y="59"/>
                </a:lnTo>
                <a:lnTo>
                  <a:pt x="44" y="59"/>
                </a:lnTo>
                <a:lnTo>
                  <a:pt x="39" y="59"/>
                </a:lnTo>
                <a:lnTo>
                  <a:pt x="37" y="62"/>
                </a:lnTo>
                <a:lnTo>
                  <a:pt x="32" y="62"/>
                </a:lnTo>
                <a:lnTo>
                  <a:pt x="27" y="59"/>
                </a:lnTo>
                <a:lnTo>
                  <a:pt x="20" y="56"/>
                </a:lnTo>
                <a:lnTo>
                  <a:pt x="13" y="53"/>
                </a:lnTo>
                <a:lnTo>
                  <a:pt x="10" y="50"/>
                </a:lnTo>
                <a:lnTo>
                  <a:pt x="5" y="47"/>
                </a:lnTo>
                <a:lnTo>
                  <a:pt x="3" y="47"/>
                </a:lnTo>
                <a:lnTo>
                  <a:pt x="3" y="44"/>
                </a:lnTo>
                <a:lnTo>
                  <a:pt x="0" y="44"/>
                </a:lnTo>
                <a:lnTo>
                  <a:pt x="0" y="41"/>
                </a:lnTo>
                <a:lnTo>
                  <a:pt x="0" y="38"/>
                </a:lnTo>
                <a:lnTo>
                  <a:pt x="3" y="38"/>
                </a:lnTo>
                <a:lnTo>
                  <a:pt x="3" y="35"/>
                </a:lnTo>
                <a:lnTo>
                  <a:pt x="8" y="35"/>
                </a:lnTo>
                <a:lnTo>
                  <a:pt x="10" y="35"/>
                </a:lnTo>
                <a:lnTo>
                  <a:pt x="15" y="35"/>
                </a:lnTo>
                <a:lnTo>
                  <a:pt x="20" y="35"/>
                </a:lnTo>
                <a:lnTo>
                  <a:pt x="22" y="35"/>
                </a:lnTo>
                <a:lnTo>
                  <a:pt x="27" y="38"/>
                </a:lnTo>
                <a:lnTo>
                  <a:pt x="27" y="38"/>
                </a:lnTo>
                <a:lnTo>
                  <a:pt x="29" y="38"/>
                </a:lnTo>
                <a:lnTo>
                  <a:pt x="29" y="38"/>
                </a:lnTo>
                <a:lnTo>
                  <a:pt x="32" y="35"/>
                </a:lnTo>
                <a:lnTo>
                  <a:pt x="37" y="35"/>
                </a:lnTo>
                <a:lnTo>
                  <a:pt x="39" y="35"/>
                </a:lnTo>
                <a:lnTo>
                  <a:pt x="44" y="32"/>
                </a:lnTo>
                <a:lnTo>
                  <a:pt x="49" y="32"/>
                </a:lnTo>
                <a:lnTo>
                  <a:pt x="56" y="29"/>
                </a:lnTo>
                <a:lnTo>
                  <a:pt x="68" y="26"/>
                </a:lnTo>
                <a:lnTo>
                  <a:pt x="83" y="20"/>
                </a:lnTo>
                <a:lnTo>
                  <a:pt x="100" y="14"/>
                </a:lnTo>
                <a:lnTo>
                  <a:pt x="117" y="8"/>
                </a:lnTo>
                <a:lnTo>
                  <a:pt x="117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9" name="Freeform 180">
            <a:extLst>
              <a:ext uri="{FF2B5EF4-FFF2-40B4-BE49-F238E27FC236}">
                <a16:creationId xmlns:a16="http://schemas.microsoft.com/office/drawing/2014/main" xmlns="" id="{832E49ED-EF41-44E3-BAA3-0CB3C7800EF3}"/>
              </a:ext>
            </a:extLst>
          </p:cNvPr>
          <p:cNvSpPr>
            <a:spLocks/>
          </p:cNvSpPr>
          <p:nvPr/>
        </p:nvSpPr>
        <p:spPr bwMode="auto">
          <a:xfrm>
            <a:off x="9879389" y="3920042"/>
            <a:ext cx="303639" cy="2606080"/>
          </a:xfrm>
          <a:custGeom>
            <a:avLst/>
            <a:gdLst>
              <a:gd name="T0" fmla="*/ 10 w 53"/>
              <a:gd name="T1" fmla="*/ 0 h 260"/>
              <a:gd name="T2" fmla="*/ 22 w 53"/>
              <a:gd name="T3" fmla="*/ 0 h 260"/>
              <a:gd name="T4" fmla="*/ 36 w 53"/>
              <a:gd name="T5" fmla="*/ 3 h 260"/>
              <a:gd name="T6" fmla="*/ 46 w 53"/>
              <a:gd name="T7" fmla="*/ 6 h 260"/>
              <a:gd name="T8" fmla="*/ 51 w 53"/>
              <a:gd name="T9" fmla="*/ 12 h 260"/>
              <a:gd name="T10" fmla="*/ 53 w 53"/>
              <a:gd name="T11" fmla="*/ 18 h 260"/>
              <a:gd name="T12" fmla="*/ 51 w 53"/>
              <a:gd name="T13" fmla="*/ 21 h 260"/>
              <a:gd name="T14" fmla="*/ 49 w 53"/>
              <a:gd name="T15" fmla="*/ 30 h 260"/>
              <a:gd name="T16" fmla="*/ 46 w 53"/>
              <a:gd name="T17" fmla="*/ 47 h 260"/>
              <a:gd name="T18" fmla="*/ 44 w 53"/>
              <a:gd name="T19" fmla="*/ 65 h 260"/>
              <a:gd name="T20" fmla="*/ 44 w 53"/>
              <a:gd name="T21" fmla="*/ 83 h 260"/>
              <a:gd name="T22" fmla="*/ 44 w 53"/>
              <a:gd name="T23" fmla="*/ 103 h 260"/>
              <a:gd name="T24" fmla="*/ 41 w 53"/>
              <a:gd name="T25" fmla="*/ 136 h 260"/>
              <a:gd name="T26" fmla="*/ 41 w 53"/>
              <a:gd name="T27" fmla="*/ 177 h 260"/>
              <a:gd name="T28" fmla="*/ 44 w 53"/>
              <a:gd name="T29" fmla="*/ 210 h 260"/>
              <a:gd name="T30" fmla="*/ 41 w 53"/>
              <a:gd name="T31" fmla="*/ 233 h 260"/>
              <a:gd name="T32" fmla="*/ 39 w 53"/>
              <a:gd name="T33" fmla="*/ 248 h 260"/>
              <a:gd name="T34" fmla="*/ 32 w 53"/>
              <a:gd name="T35" fmla="*/ 257 h 260"/>
              <a:gd name="T36" fmla="*/ 24 w 53"/>
              <a:gd name="T37" fmla="*/ 257 h 260"/>
              <a:gd name="T38" fmla="*/ 15 w 53"/>
              <a:gd name="T39" fmla="*/ 251 h 260"/>
              <a:gd name="T40" fmla="*/ 7 w 53"/>
              <a:gd name="T41" fmla="*/ 236 h 260"/>
              <a:gd name="T42" fmla="*/ 5 w 53"/>
              <a:gd name="T43" fmla="*/ 227 h 260"/>
              <a:gd name="T44" fmla="*/ 7 w 53"/>
              <a:gd name="T45" fmla="*/ 221 h 260"/>
              <a:gd name="T46" fmla="*/ 7 w 53"/>
              <a:gd name="T47" fmla="*/ 210 h 260"/>
              <a:gd name="T48" fmla="*/ 10 w 53"/>
              <a:gd name="T49" fmla="*/ 192 h 260"/>
              <a:gd name="T50" fmla="*/ 12 w 53"/>
              <a:gd name="T51" fmla="*/ 165 h 260"/>
              <a:gd name="T52" fmla="*/ 15 w 53"/>
              <a:gd name="T53" fmla="*/ 130 h 260"/>
              <a:gd name="T54" fmla="*/ 15 w 53"/>
              <a:gd name="T55" fmla="*/ 89 h 260"/>
              <a:gd name="T56" fmla="*/ 12 w 53"/>
              <a:gd name="T57" fmla="*/ 53 h 260"/>
              <a:gd name="T58" fmla="*/ 10 w 53"/>
              <a:gd name="T59" fmla="*/ 33 h 260"/>
              <a:gd name="T60" fmla="*/ 7 w 53"/>
              <a:gd name="T61" fmla="*/ 18 h 260"/>
              <a:gd name="T62" fmla="*/ 5 w 53"/>
              <a:gd name="T63" fmla="*/ 12 h 260"/>
              <a:gd name="T64" fmla="*/ 3 w 53"/>
              <a:gd name="T65" fmla="*/ 6 h 260"/>
              <a:gd name="T66" fmla="*/ 3 w 53"/>
              <a:gd name="T67" fmla="*/ 3 h 260"/>
              <a:gd name="T68" fmla="*/ 5 w 53"/>
              <a:gd name="T69" fmla="*/ 0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3" h="260">
                <a:moveTo>
                  <a:pt x="5" y="0"/>
                </a:moveTo>
                <a:lnTo>
                  <a:pt x="10" y="0"/>
                </a:lnTo>
                <a:lnTo>
                  <a:pt x="15" y="0"/>
                </a:lnTo>
                <a:lnTo>
                  <a:pt x="22" y="0"/>
                </a:lnTo>
                <a:lnTo>
                  <a:pt x="32" y="3"/>
                </a:lnTo>
                <a:lnTo>
                  <a:pt x="36" y="3"/>
                </a:lnTo>
                <a:lnTo>
                  <a:pt x="39" y="6"/>
                </a:lnTo>
                <a:lnTo>
                  <a:pt x="46" y="6"/>
                </a:lnTo>
                <a:lnTo>
                  <a:pt x="51" y="9"/>
                </a:lnTo>
                <a:lnTo>
                  <a:pt x="51" y="12"/>
                </a:lnTo>
                <a:lnTo>
                  <a:pt x="53" y="15"/>
                </a:lnTo>
                <a:lnTo>
                  <a:pt x="53" y="18"/>
                </a:lnTo>
                <a:lnTo>
                  <a:pt x="51" y="18"/>
                </a:lnTo>
                <a:lnTo>
                  <a:pt x="51" y="21"/>
                </a:lnTo>
                <a:lnTo>
                  <a:pt x="49" y="24"/>
                </a:lnTo>
                <a:lnTo>
                  <a:pt x="49" y="30"/>
                </a:lnTo>
                <a:lnTo>
                  <a:pt x="46" y="36"/>
                </a:lnTo>
                <a:lnTo>
                  <a:pt x="46" y="47"/>
                </a:lnTo>
                <a:lnTo>
                  <a:pt x="46" y="59"/>
                </a:lnTo>
                <a:lnTo>
                  <a:pt x="44" y="65"/>
                </a:lnTo>
                <a:lnTo>
                  <a:pt x="44" y="74"/>
                </a:lnTo>
                <a:lnTo>
                  <a:pt x="44" y="83"/>
                </a:lnTo>
                <a:lnTo>
                  <a:pt x="44" y="92"/>
                </a:lnTo>
                <a:lnTo>
                  <a:pt x="44" y="103"/>
                </a:lnTo>
                <a:lnTo>
                  <a:pt x="44" y="115"/>
                </a:lnTo>
                <a:lnTo>
                  <a:pt x="41" y="136"/>
                </a:lnTo>
                <a:lnTo>
                  <a:pt x="41" y="157"/>
                </a:lnTo>
                <a:lnTo>
                  <a:pt x="41" y="177"/>
                </a:lnTo>
                <a:lnTo>
                  <a:pt x="44" y="192"/>
                </a:lnTo>
                <a:lnTo>
                  <a:pt x="44" y="210"/>
                </a:lnTo>
                <a:lnTo>
                  <a:pt x="44" y="221"/>
                </a:lnTo>
                <a:lnTo>
                  <a:pt x="41" y="233"/>
                </a:lnTo>
                <a:lnTo>
                  <a:pt x="41" y="242"/>
                </a:lnTo>
                <a:lnTo>
                  <a:pt x="39" y="248"/>
                </a:lnTo>
                <a:lnTo>
                  <a:pt x="36" y="254"/>
                </a:lnTo>
                <a:lnTo>
                  <a:pt x="32" y="257"/>
                </a:lnTo>
                <a:lnTo>
                  <a:pt x="29" y="260"/>
                </a:lnTo>
                <a:lnTo>
                  <a:pt x="24" y="257"/>
                </a:lnTo>
                <a:lnTo>
                  <a:pt x="20" y="257"/>
                </a:lnTo>
                <a:lnTo>
                  <a:pt x="15" y="251"/>
                </a:lnTo>
                <a:lnTo>
                  <a:pt x="12" y="245"/>
                </a:lnTo>
                <a:lnTo>
                  <a:pt x="7" y="236"/>
                </a:lnTo>
                <a:lnTo>
                  <a:pt x="5" y="230"/>
                </a:lnTo>
                <a:lnTo>
                  <a:pt x="5" y="227"/>
                </a:lnTo>
                <a:lnTo>
                  <a:pt x="5" y="224"/>
                </a:lnTo>
                <a:lnTo>
                  <a:pt x="7" y="221"/>
                </a:lnTo>
                <a:lnTo>
                  <a:pt x="7" y="216"/>
                </a:lnTo>
                <a:lnTo>
                  <a:pt x="7" y="210"/>
                </a:lnTo>
                <a:lnTo>
                  <a:pt x="10" y="201"/>
                </a:lnTo>
                <a:lnTo>
                  <a:pt x="10" y="192"/>
                </a:lnTo>
                <a:lnTo>
                  <a:pt x="12" y="180"/>
                </a:lnTo>
                <a:lnTo>
                  <a:pt x="12" y="165"/>
                </a:lnTo>
                <a:lnTo>
                  <a:pt x="12" y="148"/>
                </a:lnTo>
                <a:lnTo>
                  <a:pt x="15" y="130"/>
                </a:lnTo>
                <a:lnTo>
                  <a:pt x="15" y="109"/>
                </a:lnTo>
                <a:lnTo>
                  <a:pt x="15" y="89"/>
                </a:lnTo>
                <a:lnTo>
                  <a:pt x="12" y="65"/>
                </a:lnTo>
                <a:lnTo>
                  <a:pt x="12" y="53"/>
                </a:lnTo>
                <a:lnTo>
                  <a:pt x="12" y="41"/>
                </a:lnTo>
                <a:lnTo>
                  <a:pt x="10" y="33"/>
                </a:lnTo>
                <a:lnTo>
                  <a:pt x="10" y="27"/>
                </a:lnTo>
                <a:lnTo>
                  <a:pt x="7" y="18"/>
                </a:lnTo>
                <a:lnTo>
                  <a:pt x="7" y="15"/>
                </a:lnTo>
                <a:lnTo>
                  <a:pt x="5" y="12"/>
                </a:lnTo>
                <a:lnTo>
                  <a:pt x="5" y="9"/>
                </a:lnTo>
                <a:lnTo>
                  <a:pt x="3" y="6"/>
                </a:lnTo>
                <a:lnTo>
                  <a:pt x="0" y="3"/>
                </a:lnTo>
                <a:lnTo>
                  <a:pt x="3" y="3"/>
                </a:lnTo>
                <a:lnTo>
                  <a:pt x="5" y="0"/>
                </a:lnTo>
                <a:lnTo>
                  <a:pt x="5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0" name="Freeform 181">
            <a:extLst>
              <a:ext uri="{FF2B5EF4-FFF2-40B4-BE49-F238E27FC236}">
                <a16:creationId xmlns:a16="http://schemas.microsoft.com/office/drawing/2014/main" xmlns="" id="{447D16B1-23D5-4D05-9E0A-729F31741043}"/>
              </a:ext>
            </a:extLst>
          </p:cNvPr>
          <p:cNvSpPr>
            <a:spLocks/>
          </p:cNvSpPr>
          <p:nvPr/>
        </p:nvSpPr>
        <p:spPr bwMode="auto">
          <a:xfrm>
            <a:off x="10045532" y="4751986"/>
            <a:ext cx="830709" cy="501170"/>
          </a:xfrm>
          <a:custGeom>
            <a:avLst/>
            <a:gdLst>
              <a:gd name="T0" fmla="*/ 145 w 145"/>
              <a:gd name="T1" fmla="*/ 44 h 50"/>
              <a:gd name="T2" fmla="*/ 140 w 145"/>
              <a:gd name="T3" fmla="*/ 47 h 50"/>
              <a:gd name="T4" fmla="*/ 138 w 145"/>
              <a:gd name="T5" fmla="*/ 50 h 50"/>
              <a:gd name="T6" fmla="*/ 136 w 145"/>
              <a:gd name="T7" fmla="*/ 50 h 50"/>
              <a:gd name="T8" fmla="*/ 131 w 145"/>
              <a:gd name="T9" fmla="*/ 50 h 50"/>
              <a:gd name="T10" fmla="*/ 131 w 145"/>
              <a:gd name="T11" fmla="*/ 50 h 50"/>
              <a:gd name="T12" fmla="*/ 128 w 145"/>
              <a:gd name="T13" fmla="*/ 50 h 50"/>
              <a:gd name="T14" fmla="*/ 124 w 145"/>
              <a:gd name="T15" fmla="*/ 50 h 50"/>
              <a:gd name="T16" fmla="*/ 121 w 145"/>
              <a:gd name="T17" fmla="*/ 47 h 50"/>
              <a:gd name="T18" fmla="*/ 114 w 145"/>
              <a:gd name="T19" fmla="*/ 47 h 50"/>
              <a:gd name="T20" fmla="*/ 109 w 145"/>
              <a:gd name="T21" fmla="*/ 44 h 50"/>
              <a:gd name="T22" fmla="*/ 102 w 145"/>
              <a:gd name="T23" fmla="*/ 41 h 50"/>
              <a:gd name="T24" fmla="*/ 95 w 145"/>
              <a:gd name="T25" fmla="*/ 38 h 50"/>
              <a:gd name="T26" fmla="*/ 85 w 145"/>
              <a:gd name="T27" fmla="*/ 35 h 50"/>
              <a:gd name="T28" fmla="*/ 75 w 145"/>
              <a:gd name="T29" fmla="*/ 32 h 50"/>
              <a:gd name="T30" fmla="*/ 65 w 145"/>
              <a:gd name="T31" fmla="*/ 26 h 50"/>
              <a:gd name="T32" fmla="*/ 53 w 145"/>
              <a:gd name="T33" fmla="*/ 23 h 50"/>
              <a:gd name="T34" fmla="*/ 41 w 145"/>
              <a:gd name="T35" fmla="*/ 17 h 50"/>
              <a:gd name="T36" fmla="*/ 29 w 145"/>
              <a:gd name="T37" fmla="*/ 12 h 50"/>
              <a:gd name="T38" fmla="*/ 15 w 145"/>
              <a:gd name="T39" fmla="*/ 6 h 50"/>
              <a:gd name="T40" fmla="*/ 0 w 145"/>
              <a:gd name="T41" fmla="*/ 0 h 50"/>
              <a:gd name="T42" fmla="*/ 10 w 145"/>
              <a:gd name="T43" fmla="*/ 0 h 50"/>
              <a:gd name="T44" fmla="*/ 20 w 145"/>
              <a:gd name="T45" fmla="*/ 0 h 50"/>
              <a:gd name="T46" fmla="*/ 32 w 145"/>
              <a:gd name="T47" fmla="*/ 0 h 50"/>
              <a:gd name="T48" fmla="*/ 44 w 145"/>
              <a:gd name="T49" fmla="*/ 3 h 50"/>
              <a:gd name="T50" fmla="*/ 56 w 145"/>
              <a:gd name="T51" fmla="*/ 3 h 50"/>
              <a:gd name="T52" fmla="*/ 68 w 145"/>
              <a:gd name="T53" fmla="*/ 6 h 50"/>
              <a:gd name="T54" fmla="*/ 82 w 145"/>
              <a:gd name="T55" fmla="*/ 9 h 50"/>
              <a:gd name="T56" fmla="*/ 99 w 145"/>
              <a:gd name="T57" fmla="*/ 12 h 50"/>
              <a:gd name="T58" fmla="*/ 107 w 145"/>
              <a:gd name="T59" fmla="*/ 12 h 50"/>
              <a:gd name="T60" fmla="*/ 111 w 145"/>
              <a:gd name="T61" fmla="*/ 15 h 50"/>
              <a:gd name="T62" fmla="*/ 119 w 145"/>
              <a:gd name="T63" fmla="*/ 17 h 50"/>
              <a:gd name="T64" fmla="*/ 124 w 145"/>
              <a:gd name="T65" fmla="*/ 17 h 50"/>
              <a:gd name="T66" fmla="*/ 128 w 145"/>
              <a:gd name="T67" fmla="*/ 20 h 50"/>
              <a:gd name="T68" fmla="*/ 133 w 145"/>
              <a:gd name="T69" fmla="*/ 23 h 50"/>
              <a:gd name="T70" fmla="*/ 136 w 145"/>
              <a:gd name="T71" fmla="*/ 23 h 50"/>
              <a:gd name="T72" fmla="*/ 138 w 145"/>
              <a:gd name="T73" fmla="*/ 26 h 50"/>
              <a:gd name="T74" fmla="*/ 143 w 145"/>
              <a:gd name="T75" fmla="*/ 29 h 50"/>
              <a:gd name="T76" fmla="*/ 145 w 145"/>
              <a:gd name="T77" fmla="*/ 35 h 50"/>
              <a:gd name="T78" fmla="*/ 145 w 145"/>
              <a:gd name="T79" fmla="*/ 38 h 50"/>
              <a:gd name="T80" fmla="*/ 145 w 145"/>
              <a:gd name="T81" fmla="*/ 44 h 50"/>
              <a:gd name="T82" fmla="*/ 145 w 145"/>
              <a:gd name="T83" fmla="*/ 44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5" h="50">
                <a:moveTo>
                  <a:pt x="145" y="44"/>
                </a:moveTo>
                <a:lnTo>
                  <a:pt x="140" y="47"/>
                </a:lnTo>
                <a:lnTo>
                  <a:pt x="138" y="50"/>
                </a:lnTo>
                <a:lnTo>
                  <a:pt x="136" y="50"/>
                </a:lnTo>
                <a:lnTo>
                  <a:pt x="131" y="50"/>
                </a:lnTo>
                <a:lnTo>
                  <a:pt x="131" y="50"/>
                </a:lnTo>
                <a:lnTo>
                  <a:pt x="128" y="50"/>
                </a:lnTo>
                <a:lnTo>
                  <a:pt x="124" y="50"/>
                </a:lnTo>
                <a:lnTo>
                  <a:pt x="121" y="47"/>
                </a:lnTo>
                <a:lnTo>
                  <a:pt x="114" y="47"/>
                </a:lnTo>
                <a:lnTo>
                  <a:pt x="109" y="44"/>
                </a:lnTo>
                <a:lnTo>
                  <a:pt x="102" y="41"/>
                </a:lnTo>
                <a:lnTo>
                  <a:pt x="95" y="38"/>
                </a:lnTo>
                <a:lnTo>
                  <a:pt x="85" y="35"/>
                </a:lnTo>
                <a:lnTo>
                  <a:pt x="75" y="32"/>
                </a:lnTo>
                <a:lnTo>
                  <a:pt x="65" y="26"/>
                </a:lnTo>
                <a:lnTo>
                  <a:pt x="53" y="23"/>
                </a:lnTo>
                <a:lnTo>
                  <a:pt x="41" y="17"/>
                </a:lnTo>
                <a:lnTo>
                  <a:pt x="29" y="12"/>
                </a:lnTo>
                <a:lnTo>
                  <a:pt x="15" y="6"/>
                </a:lnTo>
                <a:lnTo>
                  <a:pt x="0" y="0"/>
                </a:lnTo>
                <a:lnTo>
                  <a:pt x="10" y="0"/>
                </a:lnTo>
                <a:lnTo>
                  <a:pt x="20" y="0"/>
                </a:lnTo>
                <a:lnTo>
                  <a:pt x="32" y="0"/>
                </a:lnTo>
                <a:lnTo>
                  <a:pt x="44" y="3"/>
                </a:lnTo>
                <a:lnTo>
                  <a:pt x="56" y="3"/>
                </a:lnTo>
                <a:lnTo>
                  <a:pt x="68" y="6"/>
                </a:lnTo>
                <a:lnTo>
                  <a:pt x="82" y="9"/>
                </a:lnTo>
                <a:lnTo>
                  <a:pt x="99" y="12"/>
                </a:lnTo>
                <a:lnTo>
                  <a:pt x="107" y="12"/>
                </a:lnTo>
                <a:lnTo>
                  <a:pt x="111" y="15"/>
                </a:lnTo>
                <a:lnTo>
                  <a:pt x="119" y="17"/>
                </a:lnTo>
                <a:lnTo>
                  <a:pt x="124" y="17"/>
                </a:lnTo>
                <a:lnTo>
                  <a:pt x="128" y="20"/>
                </a:lnTo>
                <a:lnTo>
                  <a:pt x="133" y="23"/>
                </a:lnTo>
                <a:lnTo>
                  <a:pt x="136" y="23"/>
                </a:lnTo>
                <a:lnTo>
                  <a:pt x="138" y="26"/>
                </a:lnTo>
                <a:lnTo>
                  <a:pt x="143" y="29"/>
                </a:lnTo>
                <a:lnTo>
                  <a:pt x="145" y="35"/>
                </a:lnTo>
                <a:lnTo>
                  <a:pt x="145" y="38"/>
                </a:lnTo>
                <a:lnTo>
                  <a:pt x="145" y="44"/>
                </a:lnTo>
                <a:lnTo>
                  <a:pt x="145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1" name="Freeform 183">
            <a:extLst>
              <a:ext uri="{FF2B5EF4-FFF2-40B4-BE49-F238E27FC236}">
                <a16:creationId xmlns:a16="http://schemas.microsoft.com/office/drawing/2014/main" xmlns="" id="{3AD7E0F7-91E2-42AC-8F39-2A173F4E99E7}"/>
              </a:ext>
            </a:extLst>
          </p:cNvPr>
          <p:cNvSpPr>
            <a:spLocks/>
          </p:cNvSpPr>
          <p:nvPr/>
        </p:nvSpPr>
        <p:spPr bwMode="auto">
          <a:xfrm>
            <a:off x="8813793" y="5012595"/>
            <a:ext cx="418220" cy="360842"/>
          </a:xfrm>
          <a:custGeom>
            <a:avLst/>
            <a:gdLst>
              <a:gd name="T0" fmla="*/ 0 w 73"/>
              <a:gd name="T1" fmla="*/ 0 h 36"/>
              <a:gd name="T2" fmla="*/ 17 w 73"/>
              <a:gd name="T3" fmla="*/ 0 h 36"/>
              <a:gd name="T4" fmla="*/ 31 w 73"/>
              <a:gd name="T5" fmla="*/ 0 h 36"/>
              <a:gd name="T6" fmla="*/ 43 w 73"/>
              <a:gd name="T7" fmla="*/ 3 h 36"/>
              <a:gd name="T8" fmla="*/ 53 w 73"/>
              <a:gd name="T9" fmla="*/ 6 h 36"/>
              <a:gd name="T10" fmla="*/ 58 w 73"/>
              <a:gd name="T11" fmla="*/ 6 h 36"/>
              <a:gd name="T12" fmla="*/ 63 w 73"/>
              <a:gd name="T13" fmla="*/ 9 h 36"/>
              <a:gd name="T14" fmla="*/ 65 w 73"/>
              <a:gd name="T15" fmla="*/ 12 h 36"/>
              <a:gd name="T16" fmla="*/ 68 w 73"/>
              <a:gd name="T17" fmla="*/ 15 h 36"/>
              <a:gd name="T18" fmla="*/ 73 w 73"/>
              <a:gd name="T19" fmla="*/ 18 h 36"/>
              <a:gd name="T20" fmla="*/ 73 w 73"/>
              <a:gd name="T21" fmla="*/ 24 h 36"/>
              <a:gd name="T22" fmla="*/ 73 w 73"/>
              <a:gd name="T23" fmla="*/ 27 h 36"/>
              <a:gd name="T24" fmla="*/ 70 w 73"/>
              <a:gd name="T25" fmla="*/ 30 h 36"/>
              <a:gd name="T26" fmla="*/ 70 w 73"/>
              <a:gd name="T27" fmla="*/ 33 h 36"/>
              <a:gd name="T28" fmla="*/ 68 w 73"/>
              <a:gd name="T29" fmla="*/ 33 h 36"/>
              <a:gd name="T30" fmla="*/ 63 w 73"/>
              <a:gd name="T31" fmla="*/ 36 h 36"/>
              <a:gd name="T32" fmla="*/ 60 w 73"/>
              <a:gd name="T33" fmla="*/ 36 h 36"/>
              <a:gd name="T34" fmla="*/ 60 w 73"/>
              <a:gd name="T35" fmla="*/ 36 h 36"/>
              <a:gd name="T36" fmla="*/ 58 w 73"/>
              <a:gd name="T37" fmla="*/ 36 h 36"/>
              <a:gd name="T38" fmla="*/ 53 w 73"/>
              <a:gd name="T39" fmla="*/ 33 h 36"/>
              <a:gd name="T40" fmla="*/ 48 w 73"/>
              <a:gd name="T41" fmla="*/ 30 h 36"/>
              <a:gd name="T42" fmla="*/ 41 w 73"/>
              <a:gd name="T43" fmla="*/ 27 h 36"/>
              <a:gd name="T44" fmla="*/ 34 w 73"/>
              <a:gd name="T45" fmla="*/ 21 h 36"/>
              <a:gd name="T46" fmla="*/ 24 w 73"/>
              <a:gd name="T47" fmla="*/ 15 h 36"/>
              <a:gd name="T48" fmla="*/ 12 w 73"/>
              <a:gd name="T49" fmla="*/ 9 h 36"/>
              <a:gd name="T50" fmla="*/ 0 w 73"/>
              <a:gd name="T51" fmla="*/ 0 h 36"/>
              <a:gd name="T52" fmla="*/ 0 w 73"/>
              <a:gd name="T53" fmla="*/ 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73" h="36">
                <a:moveTo>
                  <a:pt x="0" y="0"/>
                </a:moveTo>
                <a:lnTo>
                  <a:pt x="17" y="0"/>
                </a:lnTo>
                <a:lnTo>
                  <a:pt x="31" y="0"/>
                </a:lnTo>
                <a:lnTo>
                  <a:pt x="43" y="3"/>
                </a:lnTo>
                <a:lnTo>
                  <a:pt x="53" y="6"/>
                </a:lnTo>
                <a:lnTo>
                  <a:pt x="58" y="6"/>
                </a:lnTo>
                <a:lnTo>
                  <a:pt x="63" y="9"/>
                </a:lnTo>
                <a:lnTo>
                  <a:pt x="65" y="12"/>
                </a:lnTo>
                <a:lnTo>
                  <a:pt x="68" y="15"/>
                </a:lnTo>
                <a:lnTo>
                  <a:pt x="73" y="18"/>
                </a:lnTo>
                <a:lnTo>
                  <a:pt x="73" y="24"/>
                </a:lnTo>
                <a:lnTo>
                  <a:pt x="73" y="27"/>
                </a:lnTo>
                <a:lnTo>
                  <a:pt x="70" y="30"/>
                </a:lnTo>
                <a:lnTo>
                  <a:pt x="70" y="33"/>
                </a:lnTo>
                <a:lnTo>
                  <a:pt x="68" y="33"/>
                </a:lnTo>
                <a:lnTo>
                  <a:pt x="63" y="36"/>
                </a:lnTo>
                <a:lnTo>
                  <a:pt x="60" y="36"/>
                </a:lnTo>
                <a:lnTo>
                  <a:pt x="60" y="36"/>
                </a:lnTo>
                <a:lnTo>
                  <a:pt x="58" y="36"/>
                </a:lnTo>
                <a:lnTo>
                  <a:pt x="53" y="33"/>
                </a:lnTo>
                <a:lnTo>
                  <a:pt x="48" y="30"/>
                </a:lnTo>
                <a:lnTo>
                  <a:pt x="41" y="27"/>
                </a:lnTo>
                <a:lnTo>
                  <a:pt x="34" y="21"/>
                </a:lnTo>
                <a:lnTo>
                  <a:pt x="24" y="15"/>
                </a:lnTo>
                <a:lnTo>
                  <a:pt x="12" y="9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2" name="Freeform 184">
            <a:extLst>
              <a:ext uri="{FF2B5EF4-FFF2-40B4-BE49-F238E27FC236}">
                <a16:creationId xmlns:a16="http://schemas.microsoft.com/office/drawing/2014/main" xmlns="" id="{0825137E-CE1B-40DB-808E-B713DF04855E}"/>
              </a:ext>
            </a:extLst>
          </p:cNvPr>
          <p:cNvSpPr>
            <a:spLocks/>
          </p:cNvSpPr>
          <p:nvPr/>
        </p:nvSpPr>
        <p:spPr bwMode="auto">
          <a:xfrm>
            <a:off x="8607548" y="4190677"/>
            <a:ext cx="761961" cy="972272"/>
          </a:xfrm>
          <a:custGeom>
            <a:avLst/>
            <a:gdLst>
              <a:gd name="T0" fmla="*/ 19 w 133"/>
              <a:gd name="T1" fmla="*/ 76 h 97"/>
              <a:gd name="T2" fmla="*/ 31 w 133"/>
              <a:gd name="T3" fmla="*/ 68 h 97"/>
              <a:gd name="T4" fmla="*/ 43 w 133"/>
              <a:gd name="T5" fmla="*/ 62 h 97"/>
              <a:gd name="T6" fmla="*/ 50 w 133"/>
              <a:gd name="T7" fmla="*/ 53 h 97"/>
              <a:gd name="T8" fmla="*/ 58 w 133"/>
              <a:gd name="T9" fmla="*/ 47 h 97"/>
              <a:gd name="T10" fmla="*/ 65 w 133"/>
              <a:gd name="T11" fmla="*/ 38 h 97"/>
              <a:gd name="T12" fmla="*/ 72 w 133"/>
              <a:gd name="T13" fmla="*/ 32 h 97"/>
              <a:gd name="T14" fmla="*/ 77 w 133"/>
              <a:gd name="T15" fmla="*/ 26 h 97"/>
              <a:gd name="T16" fmla="*/ 82 w 133"/>
              <a:gd name="T17" fmla="*/ 20 h 97"/>
              <a:gd name="T18" fmla="*/ 87 w 133"/>
              <a:gd name="T19" fmla="*/ 17 h 97"/>
              <a:gd name="T20" fmla="*/ 87 w 133"/>
              <a:gd name="T21" fmla="*/ 12 h 97"/>
              <a:gd name="T22" fmla="*/ 87 w 133"/>
              <a:gd name="T23" fmla="*/ 9 h 97"/>
              <a:gd name="T24" fmla="*/ 87 w 133"/>
              <a:gd name="T25" fmla="*/ 9 h 97"/>
              <a:gd name="T26" fmla="*/ 84 w 133"/>
              <a:gd name="T27" fmla="*/ 6 h 97"/>
              <a:gd name="T28" fmla="*/ 84 w 133"/>
              <a:gd name="T29" fmla="*/ 6 h 97"/>
              <a:gd name="T30" fmla="*/ 84 w 133"/>
              <a:gd name="T31" fmla="*/ 3 h 97"/>
              <a:gd name="T32" fmla="*/ 87 w 133"/>
              <a:gd name="T33" fmla="*/ 0 h 97"/>
              <a:gd name="T34" fmla="*/ 89 w 133"/>
              <a:gd name="T35" fmla="*/ 0 h 97"/>
              <a:gd name="T36" fmla="*/ 94 w 133"/>
              <a:gd name="T37" fmla="*/ 0 h 97"/>
              <a:gd name="T38" fmla="*/ 99 w 133"/>
              <a:gd name="T39" fmla="*/ 0 h 97"/>
              <a:gd name="T40" fmla="*/ 104 w 133"/>
              <a:gd name="T41" fmla="*/ 0 h 97"/>
              <a:gd name="T42" fmla="*/ 111 w 133"/>
              <a:gd name="T43" fmla="*/ 0 h 97"/>
              <a:gd name="T44" fmla="*/ 116 w 133"/>
              <a:gd name="T45" fmla="*/ 3 h 97"/>
              <a:gd name="T46" fmla="*/ 121 w 133"/>
              <a:gd name="T47" fmla="*/ 6 h 97"/>
              <a:gd name="T48" fmla="*/ 125 w 133"/>
              <a:gd name="T49" fmla="*/ 6 h 97"/>
              <a:gd name="T50" fmla="*/ 128 w 133"/>
              <a:gd name="T51" fmla="*/ 9 h 97"/>
              <a:gd name="T52" fmla="*/ 130 w 133"/>
              <a:gd name="T53" fmla="*/ 12 h 97"/>
              <a:gd name="T54" fmla="*/ 133 w 133"/>
              <a:gd name="T55" fmla="*/ 14 h 97"/>
              <a:gd name="T56" fmla="*/ 133 w 133"/>
              <a:gd name="T57" fmla="*/ 17 h 97"/>
              <a:gd name="T58" fmla="*/ 130 w 133"/>
              <a:gd name="T59" fmla="*/ 17 h 97"/>
              <a:gd name="T60" fmla="*/ 130 w 133"/>
              <a:gd name="T61" fmla="*/ 20 h 97"/>
              <a:gd name="T62" fmla="*/ 128 w 133"/>
              <a:gd name="T63" fmla="*/ 23 h 97"/>
              <a:gd name="T64" fmla="*/ 123 w 133"/>
              <a:gd name="T65" fmla="*/ 26 h 97"/>
              <a:gd name="T66" fmla="*/ 121 w 133"/>
              <a:gd name="T67" fmla="*/ 32 h 97"/>
              <a:gd name="T68" fmla="*/ 116 w 133"/>
              <a:gd name="T69" fmla="*/ 35 h 97"/>
              <a:gd name="T70" fmla="*/ 109 w 133"/>
              <a:gd name="T71" fmla="*/ 41 h 97"/>
              <a:gd name="T72" fmla="*/ 104 w 133"/>
              <a:gd name="T73" fmla="*/ 47 h 97"/>
              <a:gd name="T74" fmla="*/ 87 w 133"/>
              <a:gd name="T75" fmla="*/ 59 h 97"/>
              <a:gd name="T76" fmla="*/ 72 w 133"/>
              <a:gd name="T77" fmla="*/ 71 h 97"/>
              <a:gd name="T78" fmla="*/ 55 w 133"/>
              <a:gd name="T79" fmla="*/ 79 h 97"/>
              <a:gd name="T80" fmla="*/ 38 w 133"/>
              <a:gd name="T81" fmla="*/ 85 h 97"/>
              <a:gd name="T82" fmla="*/ 31 w 133"/>
              <a:gd name="T83" fmla="*/ 88 h 97"/>
              <a:gd name="T84" fmla="*/ 21 w 133"/>
              <a:gd name="T85" fmla="*/ 91 h 97"/>
              <a:gd name="T86" fmla="*/ 17 w 133"/>
              <a:gd name="T87" fmla="*/ 94 h 97"/>
              <a:gd name="T88" fmla="*/ 12 w 133"/>
              <a:gd name="T89" fmla="*/ 94 h 97"/>
              <a:gd name="T90" fmla="*/ 7 w 133"/>
              <a:gd name="T91" fmla="*/ 97 h 97"/>
              <a:gd name="T92" fmla="*/ 2 w 133"/>
              <a:gd name="T93" fmla="*/ 97 h 97"/>
              <a:gd name="T94" fmla="*/ 2 w 133"/>
              <a:gd name="T95" fmla="*/ 97 h 97"/>
              <a:gd name="T96" fmla="*/ 0 w 133"/>
              <a:gd name="T97" fmla="*/ 94 h 97"/>
              <a:gd name="T98" fmla="*/ 0 w 133"/>
              <a:gd name="T99" fmla="*/ 94 h 97"/>
              <a:gd name="T100" fmla="*/ 0 w 133"/>
              <a:gd name="T101" fmla="*/ 94 h 97"/>
              <a:gd name="T102" fmla="*/ 2 w 133"/>
              <a:gd name="T103" fmla="*/ 91 h 97"/>
              <a:gd name="T104" fmla="*/ 2 w 133"/>
              <a:gd name="T105" fmla="*/ 88 h 97"/>
              <a:gd name="T106" fmla="*/ 7 w 133"/>
              <a:gd name="T107" fmla="*/ 85 h 97"/>
              <a:gd name="T108" fmla="*/ 9 w 133"/>
              <a:gd name="T109" fmla="*/ 82 h 97"/>
              <a:gd name="T110" fmla="*/ 14 w 133"/>
              <a:gd name="T111" fmla="*/ 79 h 97"/>
              <a:gd name="T112" fmla="*/ 19 w 133"/>
              <a:gd name="T113" fmla="*/ 76 h 97"/>
              <a:gd name="T114" fmla="*/ 19 w 133"/>
              <a:gd name="T115" fmla="*/ 76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3" h="97">
                <a:moveTo>
                  <a:pt x="19" y="76"/>
                </a:moveTo>
                <a:lnTo>
                  <a:pt x="31" y="68"/>
                </a:lnTo>
                <a:lnTo>
                  <a:pt x="43" y="62"/>
                </a:lnTo>
                <a:lnTo>
                  <a:pt x="50" y="53"/>
                </a:lnTo>
                <a:lnTo>
                  <a:pt x="58" y="47"/>
                </a:lnTo>
                <a:lnTo>
                  <a:pt x="65" y="38"/>
                </a:lnTo>
                <a:lnTo>
                  <a:pt x="72" y="32"/>
                </a:lnTo>
                <a:lnTo>
                  <a:pt x="77" y="26"/>
                </a:lnTo>
                <a:lnTo>
                  <a:pt x="82" y="20"/>
                </a:lnTo>
                <a:lnTo>
                  <a:pt x="87" y="17"/>
                </a:lnTo>
                <a:lnTo>
                  <a:pt x="87" y="12"/>
                </a:lnTo>
                <a:lnTo>
                  <a:pt x="87" y="9"/>
                </a:lnTo>
                <a:lnTo>
                  <a:pt x="87" y="9"/>
                </a:lnTo>
                <a:lnTo>
                  <a:pt x="84" y="6"/>
                </a:lnTo>
                <a:lnTo>
                  <a:pt x="84" y="6"/>
                </a:lnTo>
                <a:lnTo>
                  <a:pt x="84" y="3"/>
                </a:lnTo>
                <a:lnTo>
                  <a:pt x="87" y="0"/>
                </a:lnTo>
                <a:lnTo>
                  <a:pt x="89" y="0"/>
                </a:lnTo>
                <a:lnTo>
                  <a:pt x="94" y="0"/>
                </a:lnTo>
                <a:lnTo>
                  <a:pt x="99" y="0"/>
                </a:lnTo>
                <a:lnTo>
                  <a:pt x="104" y="0"/>
                </a:lnTo>
                <a:lnTo>
                  <a:pt x="111" y="0"/>
                </a:lnTo>
                <a:lnTo>
                  <a:pt x="116" y="3"/>
                </a:lnTo>
                <a:lnTo>
                  <a:pt x="121" y="6"/>
                </a:lnTo>
                <a:lnTo>
                  <a:pt x="125" y="6"/>
                </a:lnTo>
                <a:lnTo>
                  <a:pt x="128" y="9"/>
                </a:lnTo>
                <a:lnTo>
                  <a:pt x="130" y="12"/>
                </a:lnTo>
                <a:lnTo>
                  <a:pt x="133" y="14"/>
                </a:lnTo>
                <a:lnTo>
                  <a:pt x="133" y="17"/>
                </a:lnTo>
                <a:lnTo>
                  <a:pt x="130" y="17"/>
                </a:lnTo>
                <a:lnTo>
                  <a:pt x="130" y="20"/>
                </a:lnTo>
                <a:lnTo>
                  <a:pt x="128" y="23"/>
                </a:lnTo>
                <a:lnTo>
                  <a:pt x="123" y="26"/>
                </a:lnTo>
                <a:lnTo>
                  <a:pt x="121" y="32"/>
                </a:lnTo>
                <a:lnTo>
                  <a:pt x="116" y="35"/>
                </a:lnTo>
                <a:lnTo>
                  <a:pt x="109" y="41"/>
                </a:lnTo>
                <a:lnTo>
                  <a:pt x="104" y="47"/>
                </a:lnTo>
                <a:lnTo>
                  <a:pt x="87" y="59"/>
                </a:lnTo>
                <a:lnTo>
                  <a:pt x="72" y="71"/>
                </a:lnTo>
                <a:lnTo>
                  <a:pt x="55" y="79"/>
                </a:lnTo>
                <a:lnTo>
                  <a:pt x="38" y="85"/>
                </a:lnTo>
                <a:lnTo>
                  <a:pt x="31" y="88"/>
                </a:lnTo>
                <a:lnTo>
                  <a:pt x="21" y="91"/>
                </a:lnTo>
                <a:lnTo>
                  <a:pt x="17" y="94"/>
                </a:lnTo>
                <a:lnTo>
                  <a:pt x="12" y="94"/>
                </a:lnTo>
                <a:lnTo>
                  <a:pt x="7" y="97"/>
                </a:lnTo>
                <a:lnTo>
                  <a:pt x="2" y="97"/>
                </a:lnTo>
                <a:lnTo>
                  <a:pt x="2" y="97"/>
                </a:lnTo>
                <a:lnTo>
                  <a:pt x="0" y="94"/>
                </a:lnTo>
                <a:lnTo>
                  <a:pt x="0" y="94"/>
                </a:lnTo>
                <a:lnTo>
                  <a:pt x="0" y="94"/>
                </a:lnTo>
                <a:lnTo>
                  <a:pt x="2" y="91"/>
                </a:lnTo>
                <a:lnTo>
                  <a:pt x="2" y="88"/>
                </a:lnTo>
                <a:lnTo>
                  <a:pt x="7" y="85"/>
                </a:lnTo>
                <a:lnTo>
                  <a:pt x="9" y="82"/>
                </a:lnTo>
                <a:lnTo>
                  <a:pt x="14" y="79"/>
                </a:lnTo>
                <a:lnTo>
                  <a:pt x="19" y="76"/>
                </a:lnTo>
                <a:lnTo>
                  <a:pt x="19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22CF9352-4377-47E3-A4C1-D63F4DEC0AC6}"/>
              </a:ext>
            </a:extLst>
          </p:cNvPr>
          <p:cNvSpPr/>
          <p:nvPr/>
        </p:nvSpPr>
        <p:spPr>
          <a:xfrm rot="20880146">
            <a:off x="6581935" y="824517"/>
            <a:ext cx="490417" cy="777784"/>
          </a:xfrm>
          <a:custGeom>
            <a:avLst/>
            <a:gdLst>
              <a:gd name="connsiteX0" fmla="*/ 477027 w 490417"/>
              <a:gd name="connsiteY0" fmla="*/ 35434 h 777784"/>
              <a:gd name="connsiteX1" fmla="*/ 479209 w 490417"/>
              <a:gd name="connsiteY1" fmla="*/ 42252 h 777784"/>
              <a:gd name="connsiteX2" fmla="*/ 490417 w 490417"/>
              <a:gd name="connsiteY2" fmla="*/ 44634 h 777784"/>
              <a:gd name="connsiteX3" fmla="*/ 472959 w 490417"/>
              <a:gd name="connsiteY3" fmla="*/ 71665 h 777784"/>
              <a:gd name="connsiteX4" fmla="*/ 455500 w 490417"/>
              <a:gd name="connsiteY4" fmla="*/ 98698 h 777784"/>
              <a:gd name="connsiteX5" fmla="*/ 438689 w 490417"/>
              <a:gd name="connsiteY5" fmla="*/ 95125 h 777784"/>
              <a:gd name="connsiteX6" fmla="*/ 421230 w 490417"/>
              <a:gd name="connsiteY6" fmla="*/ 122156 h 777784"/>
              <a:gd name="connsiteX7" fmla="*/ 398168 w 490417"/>
              <a:gd name="connsiteY7" fmla="*/ 147997 h 777784"/>
              <a:gd name="connsiteX8" fmla="*/ 374459 w 490417"/>
              <a:gd name="connsiteY8" fmla="*/ 204442 h 777784"/>
              <a:gd name="connsiteX9" fmla="*/ 357000 w 490417"/>
              <a:gd name="connsiteY9" fmla="*/ 231474 h 777784"/>
              <a:gd name="connsiteX10" fmla="*/ 327687 w 490417"/>
              <a:gd name="connsiteY10" fmla="*/ 286728 h 777784"/>
              <a:gd name="connsiteX11" fmla="*/ 315186 w 490417"/>
              <a:gd name="connsiteY11" fmla="*/ 345555 h 777784"/>
              <a:gd name="connsiteX12" fmla="*/ 285226 w 490417"/>
              <a:gd name="connsiteY12" fmla="*/ 431413 h 777784"/>
              <a:gd name="connsiteX13" fmla="*/ 255913 w 490417"/>
              <a:gd name="connsiteY13" fmla="*/ 486668 h 777784"/>
              <a:gd name="connsiteX14" fmla="*/ 225953 w 490417"/>
              <a:gd name="connsiteY14" fmla="*/ 572526 h 777784"/>
              <a:gd name="connsiteX15" fmla="*/ 163806 w 490417"/>
              <a:gd name="connsiteY15" fmla="*/ 672039 h 777784"/>
              <a:gd name="connsiteX16" fmla="*/ 134493 w 490417"/>
              <a:gd name="connsiteY16" fmla="*/ 727294 h 777784"/>
              <a:gd name="connsiteX17" fmla="*/ 100223 w 490417"/>
              <a:gd name="connsiteY17" fmla="*/ 750752 h 777784"/>
              <a:gd name="connsiteX18" fmla="*/ 82765 w 490417"/>
              <a:gd name="connsiteY18" fmla="*/ 777784 h 777784"/>
              <a:gd name="connsiteX19" fmla="*/ 54745 w 490417"/>
              <a:gd name="connsiteY19" fmla="*/ 771829 h 777784"/>
              <a:gd name="connsiteX20" fmla="*/ 43538 w 490417"/>
              <a:gd name="connsiteY20" fmla="*/ 769447 h 777784"/>
              <a:gd name="connsiteX21" fmla="*/ 15518 w 490417"/>
              <a:gd name="connsiteY21" fmla="*/ 763493 h 777784"/>
              <a:gd name="connsiteX22" fmla="*/ 4957 w 490417"/>
              <a:gd name="connsiteY22" fmla="*/ 730507 h 777784"/>
              <a:gd name="connsiteX23" fmla="*/ 0 w 490417"/>
              <a:gd name="connsiteY23" fmla="*/ 698712 h 777784"/>
              <a:gd name="connsiteX24" fmla="*/ 6251 w 490417"/>
              <a:gd name="connsiteY24" fmla="*/ 669298 h 777784"/>
              <a:gd name="connsiteX25" fmla="*/ 12502 w 490417"/>
              <a:gd name="connsiteY25" fmla="*/ 639885 h 777784"/>
              <a:gd name="connsiteX26" fmla="*/ 25003 w 490417"/>
              <a:gd name="connsiteY26" fmla="*/ 581058 h 777784"/>
              <a:gd name="connsiteX27" fmla="*/ 31254 w 490417"/>
              <a:gd name="connsiteY27" fmla="*/ 551644 h 777784"/>
              <a:gd name="connsiteX28" fmla="*/ 52880 w 490417"/>
              <a:gd name="connsiteY28" fmla="*/ 505004 h 777784"/>
              <a:gd name="connsiteX29" fmla="*/ 65381 w 490417"/>
              <a:gd name="connsiteY29" fmla="*/ 446178 h 777784"/>
              <a:gd name="connsiteX30" fmla="*/ 124654 w 490417"/>
              <a:gd name="connsiteY30" fmla="*/ 305064 h 777784"/>
              <a:gd name="connsiteX31" fmla="*/ 160218 w 490417"/>
              <a:gd name="connsiteY31" fmla="*/ 220396 h 777784"/>
              <a:gd name="connsiteX32" fmla="*/ 178970 w 490417"/>
              <a:gd name="connsiteY32" fmla="*/ 132157 h 777784"/>
              <a:gd name="connsiteX33" fmla="*/ 185220 w 490417"/>
              <a:gd name="connsiteY33" fmla="*/ 102743 h 777784"/>
              <a:gd name="connsiteX34" fmla="*/ 197722 w 490417"/>
              <a:gd name="connsiteY34" fmla="*/ 43917 h 777784"/>
              <a:gd name="connsiteX35" fmla="*/ 203973 w 490417"/>
              <a:gd name="connsiteY35" fmla="*/ 14502 h 777784"/>
              <a:gd name="connsiteX36" fmla="*/ 207055 w 490417"/>
              <a:gd name="connsiteY36" fmla="*/ 0 h 777784"/>
              <a:gd name="connsiteX37" fmla="*/ 477027 w 490417"/>
              <a:gd name="connsiteY37" fmla="*/ 35434 h 777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490417" h="777784">
                <a:moveTo>
                  <a:pt x="477027" y="35434"/>
                </a:moveTo>
                <a:lnTo>
                  <a:pt x="479209" y="42252"/>
                </a:lnTo>
                <a:lnTo>
                  <a:pt x="490417" y="44634"/>
                </a:lnTo>
                <a:lnTo>
                  <a:pt x="472959" y="71665"/>
                </a:lnTo>
                <a:lnTo>
                  <a:pt x="455500" y="98698"/>
                </a:lnTo>
                <a:lnTo>
                  <a:pt x="438689" y="95125"/>
                </a:lnTo>
                <a:lnTo>
                  <a:pt x="421230" y="122156"/>
                </a:lnTo>
                <a:lnTo>
                  <a:pt x="398168" y="147997"/>
                </a:lnTo>
                <a:lnTo>
                  <a:pt x="374459" y="204442"/>
                </a:lnTo>
                <a:lnTo>
                  <a:pt x="357000" y="231474"/>
                </a:lnTo>
                <a:lnTo>
                  <a:pt x="327687" y="286728"/>
                </a:lnTo>
                <a:lnTo>
                  <a:pt x="315186" y="345555"/>
                </a:lnTo>
                <a:lnTo>
                  <a:pt x="285226" y="431413"/>
                </a:lnTo>
                <a:lnTo>
                  <a:pt x="255913" y="486668"/>
                </a:lnTo>
                <a:lnTo>
                  <a:pt x="225953" y="572526"/>
                </a:lnTo>
                <a:lnTo>
                  <a:pt x="163806" y="672039"/>
                </a:lnTo>
                <a:lnTo>
                  <a:pt x="134493" y="727294"/>
                </a:lnTo>
                <a:lnTo>
                  <a:pt x="100223" y="750752"/>
                </a:lnTo>
                <a:lnTo>
                  <a:pt x="82765" y="777784"/>
                </a:lnTo>
                <a:lnTo>
                  <a:pt x="54745" y="771829"/>
                </a:lnTo>
                <a:lnTo>
                  <a:pt x="43538" y="769447"/>
                </a:lnTo>
                <a:lnTo>
                  <a:pt x="15518" y="763493"/>
                </a:lnTo>
                <a:lnTo>
                  <a:pt x="4957" y="730507"/>
                </a:lnTo>
                <a:lnTo>
                  <a:pt x="0" y="698712"/>
                </a:lnTo>
                <a:lnTo>
                  <a:pt x="6251" y="669298"/>
                </a:lnTo>
                <a:lnTo>
                  <a:pt x="12502" y="639885"/>
                </a:lnTo>
                <a:lnTo>
                  <a:pt x="25003" y="581058"/>
                </a:lnTo>
                <a:lnTo>
                  <a:pt x="31254" y="551644"/>
                </a:lnTo>
                <a:lnTo>
                  <a:pt x="52880" y="505004"/>
                </a:lnTo>
                <a:lnTo>
                  <a:pt x="65381" y="446178"/>
                </a:lnTo>
                <a:lnTo>
                  <a:pt x="124654" y="305064"/>
                </a:lnTo>
                <a:lnTo>
                  <a:pt x="160218" y="220396"/>
                </a:lnTo>
                <a:lnTo>
                  <a:pt x="178970" y="132157"/>
                </a:lnTo>
                <a:lnTo>
                  <a:pt x="185220" y="102743"/>
                </a:lnTo>
                <a:lnTo>
                  <a:pt x="197722" y="43917"/>
                </a:lnTo>
                <a:lnTo>
                  <a:pt x="203973" y="14502"/>
                </a:lnTo>
                <a:lnTo>
                  <a:pt x="207055" y="0"/>
                </a:lnTo>
                <a:lnTo>
                  <a:pt x="477027" y="3543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B2BBD1AE-E831-4F39-BEC6-56EA675C0364}"/>
              </a:ext>
            </a:extLst>
          </p:cNvPr>
          <p:cNvSpPr/>
          <p:nvPr/>
        </p:nvSpPr>
        <p:spPr>
          <a:xfrm rot="20880146">
            <a:off x="5714280" y="934889"/>
            <a:ext cx="270497" cy="358218"/>
          </a:xfrm>
          <a:custGeom>
            <a:avLst/>
            <a:gdLst>
              <a:gd name="connsiteX0" fmla="*/ 229368 w 270497"/>
              <a:gd name="connsiteY0" fmla="*/ 0 h 358218"/>
              <a:gd name="connsiteX1" fmla="*/ 248729 w 270497"/>
              <a:gd name="connsiteY1" fmla="*/ 31454 h 358218"/>
              <a:gd name="connsiteX2" fmla="*/ 265540 w 270497"/>
              <a:gd name="connsiteY2" fmla="*/ 35027 h 358218"/>
              <a:gd name="connsiteX3" fmla="*/ 270497 w 270497"/>
              <a:gd name="connsiteY3" fmla="*/ 66823 h 358218"/>
              <a:gd name="connsiteX4" fmla="*/ 253039 w 270497"/>
              <a:gd name="connsiteY4" fmla="*/ 93854 h 358218"/>
              <a:gd name="connsiteX5" fmla="*/ 236227 w 270497"/>
              <a:gd name="connsiteY5" fmla="*/ 90282 h 358218"/>
              <a:gd name="connsiteX6" fmla="*/ 225020 w 270497"/>
              <a:gd name="connsiteY6" fmla="*/ 87900 h 358218"/>
              <a:gd name="connsiteX7" fmla="*/ 201957 w 270497"/>
              <a:gd name="connsiteY7" fmla="*/ 113740 h 358218"/>
              <a:gd name="connsiteX8" fmla="*/ 173291 w 270497"/>
              <a:gd name="connsiteY8" fmla="*/ 138391 h 358218"/>
              <a:gd name="connsiteX9" fmla="*/ 143978 w 270497"/>
              <a:gd name="connsiteY9" fmla="*/ 193646 h 358218"/>
              <a:gd name="connsiteX10" fmla="*/ 109708 w 270497"/>
              <a:gd name="connsiteY10" fmla="*/ 217104 h 358218"/>
              <a:gd name="connsiteX11" fmla="*/ 85999 w 270497"/>
              <a:gd name="connsiteY11" fmla="*/ 273550 h 358218"/>
              <a:gd name="connsiteX12" fmla="*/ 56686 w 270497"/>
              <a:gd name="connsiteY12" fmla="*/ 328805 h 358218"/>
              <a:gd name="connsiteX13" fmla="*/ 50435 w 270497"/>
              <a:gd name="connsiteY13" fmla="*/ 358218 h 358218"/>
              <a:gd name="connsiteX14" fmla="*/ 0 w 270497"/>
              <a:gd name="connsiteY14" fmla="*/ 347500 h 358218"/>
              <a:gd name="connsiteX15" fmla="*/ 6251 w 270497"/>
              <a:gd name="connsiteY15" fmla="*/ 318087 h 358218"/>
              <a:gd name="connsiteX16" fmla="*/ 23710 w 270497"/>
              <a:gd name="connsiteY16" fmla="*/ 291054 h 358218"/>
              <a:gd name="connsiteX17" fmla="*/ 36211 w 270497"/>
              <a:gd name="connsiteY17" fmla="*/ 232227 h 358218"/>
              <a:gd name="connsiteX18" fmla="*/ 65524 w 270497"/>
              <a:gd name="connsiteY18" fmla="*/ 176973 h 358218"/>
              <a:gd name="connsiteX19" fmla="*/ 78025 w 270497"/>
              <a:gd name="connsiteY19" fmla="*/ 118146 h 358218"/>
              <a:gd name="connsiteX20" fmla="*/ 90527 w 270497"/>
              <a:gd name="connsiteY20" fmla="*/ 59319 h 358218"/>
              <a:gd name="connsiteX21" fmla="*/ 96778 w 270497"/>
              <a:gd name="connsiteY21" fmla="*/ 29905 h 358218"/>
              <a:gd name="connsiteX22" fmla="*/ 92036 w 270497"/>
              <a:gd name="connsiteY22" fmla="*/ 15095 h 358218"/>
              <a:gd name="connsiteX23" fmla="*/ 229368 w 270497"/>
              <a:gd name="connsiteY23" fmla="*/ 0 h 3582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70497" h="358218">
                <a:moveTo>
                  <a:pt x="229368" y="0"/>
                </a:moveTo>
                <a:lnTo>
                  <a:pt x="248729" y="31454"/>
                </a:lnTo>
                <a:lnTo>
                  <a:pt x="265540" y="35027"/>
                </a:lnTo>
                <a:lnTo>
                  <a:pt x="270497" y="66823"/>
                </a:lnTo>
                <a:lnTo>
                  <a:pt x="253039" y="93854"/>
                </a:lnTo>
                <a:lnTo>
                  <a:pt x="236227" y="90282"/>
                </a:lnTo>
                <a:lnTo>
                  <a:pt x="225020" y="87900"/>
                </a:lnTo>
                <a:lnTo>
                  <a:pt x="201957" y="113740"/>
                </a:lnTo>
                <a:lnTo>
                  <a:pt x="173291" y="138391"/>
                </a:lnTo>
                <a:lnTo>
                  <a:pt x="143978" y="193646"/>
                </a:lnTo>
                <a:lnTo>
                  <a:pt x="109708" y="217104"/>
                </a:lnTo>
                <a:lnTo>
                  <a:pt x="85999" y="273550"/>
                </a:lnTo>
                <a:lnTo>
                  <a:pt x="56686" y="328805"/>
                </a:lnTo>
                <a:lnTo>
                  <a:pt x="50435" y="358218"/>
                </a:lnTo>
                <a:lnTo>
                  <a:pt x="0" y="347500"/>
                </a:lnTo>
                <a:lnTo>
                  <a:pt x="6251" y="318087"/>
                </a:lnTo>
                <a:lnTo>
                  <a:pt x="23710" y="291054"/>
                </a:lnTo>
                <a:lnTo>
                  <a:pt x="36211" y="232227"/>
                </a:lnTo>
                <a:lnTo>
                  <a:pt x="65524" y="176973"/>
                </a:lnTo>
                <a:lnTo>
                  <a:pt x="78025" y="118146"/>
                </a:lnTo>
                <a:lnTo>
                  <a:pt x="90527" y="59319"/>
                </a:lnTo>
                <a:lnTo>
                  <a:pt x="96778" y="29905"/>
                </a:lnTo>
                <a:lnTo>
                  <a:pt x="92036" y="15095"/>
                </a:lnTo>
                <a:lnTo>
                  <a:pt x="22936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5B2C58D0-4AA0-468A-ABD6-FD1C12D1ADF3}"/>
              </a:ext>
            </a:extLst>
          </p:cNvPr>
          <p:cNvSpPr/>
          <p:nvPr/>
        </p:nvSpPr>
        <p:spPr>
          <a:xfrm rot="20880146">
            <a:off x="2996352" y="1266196"/>
            <a:ext cx="550977" cy="230118"/>
          </a:xfrm>
          <a:custGeom>
            <a:avLst/>
            <a:gdLst>
              <a:gd name="connsiteX0" fmla="*/ 505446 w 550977"/>
              <a:gd name="connsiteY0" fmla="*/ 36026 h 230118"/>
              <a:gd name="connsiteX1" fmla="*/ 513043 w 550977"/>
              <a:gd name="connsiteY1" fmla="*/ 59756 h 230118"/>
              <a:gd name="connsiteX2" fmla="*/ 535459 w 550977"/>
              <a:gd name="connsiteY2" fmla="*/ 64519 h 230118"/>
              <a:gd name="connsiteX3" fmla="*/ 546020 w 550977"/>
              <a:gd name="connsiteY3" fmla="*/ 97505 h 230118"/>
              <a:gd name="connsiteX4" fmla="*/ 539769 w 550977"/>
              <a:gd name="connsiteY4" fmla="*/ 126918 h 230118"/>
              <a:gd name="connsiteX5" fmla="*/ 550977 w 550977"/>
              <a:gd name="connsiteY5" fmla="*/ 129300 h 230118"/>
              <a:gd name="connsiteX6" fmla="*/ 544726 w 550977"/>
              <a:gd name="connsiteY6" fmla="*/ 158714 h 230118"/>
              <a:gd name="connsiteX7" fmla="*/ 527267 w 550977"/>
              <a:gd name="connsiteY7" fmla="*/ 185746 h 230118"/>
              <a:gd name="connsiteX8" fmla="*/ 510456 w 550977"/>
              <a:gd name="connsiteY8" fmla="*/ 182173 h 230118"/>
              <a:gd name="connsiteX9" fmla="*/ 464978 w 550977"/>
              <a:gd name="connsiteY9" fmla="*/ 203250 h 230118"/>
              <a:gd name="connsiteX10" fmla="*/ 425751 w 550977"/>
              <a:gd name="connsiteY10" fmla="*/ 194914 h 230118"/>
              <a:gd name="connsiteX11" fmla="*/ 358505 w 550977"/>
              <a:gd name="connsiteY11" fmla="*/ 180623 h 230118"/>
              <a:gd name="connsiteX12" fmla="*/ 302466 w 550977"/>
              <a:gd name="connsiteY12" fmla="*/ 168714 h 230118"/>
              <a:gd name="connsiteX13" fmla="*/ 231052 w 550977"/>
              <a:gd name="connsiteY13" fmla="*/ 174032 h 230118"/>
              <a:gd name="connsiteX14" fmla="*/ 157555 w 550977"/>
              <a:gd name="connsiteY14" fmla="*/ 189155 h 230118"/>
              <a:gd name="connsiteX15" fmla="*/ 123285 w 550977"/>
              <a:gd name="connsiteY15" fmla="*/ 212614 h 230118"/>
              <a:gd name="connsiteX16" fmla="*/ 95266 w 550977"/>
              <a:gd name="connsiteY16" fmla="*/ 206659 h 230118"/>
              <a:gd name="connsiteX17" fmla="*/ 60996 w 550977"/>
              <a:gd name="connsiteY17" fmla="*/ 230118 h 230118"/>
              <a:gd name="connsiteX18" fmla="*/ 38580 w 550977"/>
              <a:gd name="connsiteY18" fmla="*/ 225354 h 230118"/>
              <a:gd name="connsiteX19" fmla="*/ 21769 w 550977"/>
              <a:gd name="connsiteY19" fmla="*/ 221782 h 230118"/>
              <a:gd name="connsiteX20" fmla="*/ 10561 w 550977"/>
              <a:gd name="connsiteY20" fmla="*/ 219400 h 230118"/>
              <a:gd name="connsiteX21" fmla="*/ 0 w 550977"/>
              <a:gd name="connsiteY21" fmla="*/ 186414 h 230118"/>
              <a:gd name="connsiteX22" fmla="*/ 6251 w 550977"/>
              <a:gd name="connsiteY22" fmla="*/ 157001 h 230118"/>
              <a:gd name="connsiteX23" fmla="*/ 12501 w 550977"/>
              <a:gd name="connsiteY23" fmla="*/ 127588 h 230118"/>
              <a:gd name="connsiteX24" fmla="*/ 44688 w 550977"/>
              <a:gd name="connsiteY24" fmla="*/ 113933 h 230118"/>
              <a:gd name="connsiteX25" fmla="*/ 85208 w 550977"/>
              <a:gd name="connsiteY25" fmla="*/ 61061 h 230118"/>
              <a:gd name="connsiteX26" fmla="*/ 119479 w 550977"/>
              <a:gd name="connsiteY26" fmla="*/ 37602 h 230118"/>
              <a:gd name="connsiteX27" fmla="*/ 153749 w 550977"/>
              <a:gd name="connsiteY27" fmla="*/ 14143 h 230118"/>
              <a:gd name="connsiteX28" fmla="*/ 156754 w 550977"/>
              <a:gd name="connsiteY28" fmla="*/ 0 h 230118"/>
              <a:gd name="connsiteX29" fmla="*/ 505446 w 550977"/>
              <a:gd name="connsiteY29" fmla="*/ 36026 h 2301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550977" h="230118">
                <a:moveTo>
                  <a:pt x="505446" y="36026"/>
                </a:moveTo>
                <a:lnTo>
                  <a:pt x="513043" y="59756"/>
                </a:lnTo>
                <a:lnTo>
                  <a:pt x="535459" y="64519"/>
                </a:lnTo>
                <a:lnTo>
                  <a:pt x="546020" y="97505"/>
                </a:lnTo>
                <a:lnTo>
                  <a:pt x="539769" y="126918"/>
                </a:lnTo>
                <a:lnTo>
                  <a:pt x="550977" y="129300"/>
                </a:lnTo>
                <a:lnTo>
                  <a:pt x="544726" y="158714"/>
                </a:lnTo>
                <a:lnTo>
                  <a:pt x="527267" y="185746"/>
                </a:lnTo>
                <a:lnTo>
                  <a:pt x="510456" y="182173"/>
                </a:lnTo>
                <a:lnTo>
                  <a:pt x="464978" y="203250"/>
                </a:lnTo>
                <a:lnTo>
                  <a:pt x="425751" y="194914"/>
                </a:lnTo>
                <a:lnTo>
                  <a:pt x="358505" y="180623"/>
                </a:lnTo>
                <a:lnTo>
                  <a:pt x="302466" y="168714"/>
                </a:lnTo>
                <a:lnTo>
                  <a:pt x="231052" y="174032"/>
                </a:lnTo>
                <a:lnTo>
                  <a:pt x="157555" y="189155"/>
                </a:lnTo>
                <a:lnTo>
                  <a:pt x="123285" y="212614"/>
                </a:lnTo>
                <a:lnTo>
                  <a:pt x="95266" y="206659"/>
                </a:lnTo>
                <a:lnTo>
                  <a:pt x="60996" y="230118"/>
                </a:lnTo>
                <a:lnTo>
                  <a:pt x="38580" y="225354"/>
                </a:lnTo>
                <a:lnTo>
                  <a:pt x="21769" y="221782"/>
                </a:lnTo>
                <a:lnTo>
                  <a:pt x="10561" y="219400"/>
                </a:lnTo>
                <a:lnTo>
                  <a:pt x="0" y="186414"/>
                </a:lnTo>
                <a:lnTo>
                  <a:pt x="6251" y="157001"/>
                </a:lnTo>
                <a:lnTo>
                  <a:pt x="12501" y="127588"/>
                </a:lnTo>
                <a:lnTo>
                  <a:pt x="44688" y="113933"/>
                </a:lnTo>
                <a:lnTo>
                  <a:pt x="85208" y="61061"/>
                </a:lnTo>
                <a:lnTo>
                  <a:pt x="119479" y="37602"/>
                </a:lnTo>
                <a:lnTo>
                  <a:pt x="153749" y="14143"/>
                </a:lnTo>
                <a:lnTo>
                  <a:pt x="156754" y="0"/>
                </a:lnTo>
                <a:lnTo>
                  <a:pt x="505446" y="360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46D51540-864B-4939-91DC-58392B117EF2}"/>
              </a:ext>
            </a:extLst>
          </p:cNvPr>
          <p:cNvSpPr/>
          <p:nvPr/>
        </p:nvSpPr>
        <p:spPr>
          <a:xfrm rot="20880146">
            <a:off x="10319231" y="1431102"/>
            <a:ext cx="340375" cy="781032"/>
          </a:xfrm>
          <a:custGeom>
            <a:avLst/>
            <a:gdLst>
              <a:gd name="connsiteX0" fmla="*/ 340375 w 340375"/>
              <a:gd name="connsiteY0" fmla="*/ 33638 h 781032"/>
              <a:gd name="connsiteX1" fmla="*/ 337170 w 340375"/>
              <a:gd name="connsiteY1" fmla="*/ 48719 h 781032"/>
              <a:gd name="connsiteX2" fmla="*/ 319712 w 340375"/>
              <a:gd name="connsiteY2" fmla="*/ 75750 h 781032"/>
              <a:gd name="connsiteX3" fmla="*/ 313461 w 340375"/>
              <a:gd name="connsiteY3" fmla="*/ 105164 h 781032"/>
              <a:gd name="connsiteX4" fmla="*/ 307211 w 340375"/>
              <a:gd name="connsiteY4" fmla="*/ 134577 h 781032"/>
              <a:gd name="connsiteX5" fmla="*/ 277898 w 340375"/>
              <a:gd name="connsiteY5" fmla="*/ 189830 h 781032"/>
              <a:gd name="connsiteX6" fmla="*/ 265396 w 340375"/>
              <a:gd name="connsiteY6" fmla="*/ 248657 h 781032"/>
              <a:gd name="connsiteX7" fmla="*/ 252895 w 340375"/>
              <a:gd name="connsiteY7" fmla="*/ 307484 h 781032"/>
              <a:gd name="connsiteX8" fmla="*/ 221642 w 340375"/>
              <a:gd name="connsiteY8" fmla="*/ 454550 h 781032"/>
              <a:gd name="connsiteX9" fmla="*/ 204973 w 340375"/>
              <a:gd name="connsiteY9" fmla="*/ 532985 h 781032"/>
              <a:gd name="connsiteX10" fmla="*/ 175013 w 340375"/>
              <a:gd name="connsiteY10" fmla="*/ 618843 h 781032"/>
              <a:gd name="connsiteX11" fmla="*/ 162512 w 340375"/>
              <a:gd name="connsiteY11" fmla="*/ 677670 h 781032"/>
              <a:gd name="connsiteX12" fmla="*/ 138803 w 340375"/>
              <a:gd name="connsiteY12" fmla="*/ 734115 h 781032"/>
              <a:gd name="connsiteX13" fmla="*/ 115741 w 340375"/>
              <a:gd name="connsiteY13" fmla="*/ 759955 h 781032"/>
              <a:gd name="connsiteX14" fmla="*/ 87721 w 340375"/>
              <a:gd name="connsiteY14" fmla="*/ 754001 h 781032"/>
              <a:gd name="connsiteX15" fmla="*/ 70263 w 340375"/>
              <a:gd name="connsiteY15" fmla="*/ 781032 h 781032"/>
              <a:gd name="connsiteX16" fmla="*/ 65306 w 340375"/>
              <a:gd name="connsiteY16" fmla="*/ 749237 h 781032"/>
              <a:gd name="connsiteX17" fmla="*/ 37287 w 340375"/>
              <a:gd name="connsiteY17" fmla="*/ 743283 h 781032"/>
              <a:gd name="connsiteX18" fmla="*/ 15518 w 340375"/>
              <a:gd name="connsiteY18" fmla="*/ 707915 h 781032"/>
              <a:gd name="connsiteX19" fmla="*/ 4957 w 340375"/>
              <a:gd name="connsiteY19" fmla="*/ 674930 h 781032"/>
              <a:gd name="connsiteX20" fmla="*/ 0 w 340375"/>
              <a:gd name="connsiteY20" fmla="*/ 643135 h 781032"/>
              <a:gd name="connsiteX21" fmla="*/ 6251 w 340375"/>
              <a:gd name="connsiteY21" fmla="*/ 613721 h 781032"/>
              <a:gd name="connsiteX22" fmla="*/ 12501 w 340375"/>
              <a:gd name="connsiteY22" fmla="*/ 584307 h 781032"/>
              <a:gd name="connsiteX23" fmla="*/ 18752 w 340375"/>
              <a:gd name="connsiteY23" fmla="*/ 554894 h 781032"/>
              <a:gd name="connsiteX24" fmla="*/ 25003 w 340375"/>
              <a:gd name="connsiteY24" fmla="*/ 525481 h 781032"/>
              <a:gd name="connsiteX25" fmla="*/ 35421 w 340375"/>
              <a:gd name="connsiteY25" fmla="*/ 476459 h 781032"/>
              <a:gd name="connsiteX26" fmla="*/ 59130 w 340375"/>
              <a:gd name="connsiteY26" fmla="*/ 420014 h 781032"/>
              <a:gd name="connsiteX27" fmla="*/ 71631 w 340375"/>
              <a:gd name="connsiteY27" fmla="*/ 361188 h 781032"/>
              <a:gd name="connsiteX28" fmla="*/ 77882 w 340375"/>
              <a:gd name="connsiteY28" fmla="*/ 331775 h 781032"/>
              <a:gd name="connsiteX29" fmla="*/ 84132 w 340375"/>
              <a:gd name="connsiteY29" fmla="*/ 302361 h 781032"/>
              <a:gd name="connsiteX30" fmla="*/ 96634 w 340375"/>
              <a:gd name="connsiteY30" fmla="*/ 243534 h 781032"/>
              <a:gd name="connsiteX31" fmla="*/ 102884 w 340375"/>
              <a:gd name="connsiteY31" fmla="*/ 214121 h 781032"/>
              <a:gd name="connsiteX32" fmla="*/ 115386 w 340375"/>
              <a:gd name="connsiteY32" fmla="*/ 155295 h 781032"/>
              <a:gd name="connsiteX33" fmla="*/ 116679 w 340375"/>
              <a:gd name="connsiteY33" fmla="*/ 94087 h 781032"/>
              <a:gd name="connsiteX34" fmla="*/ 129181 w 340375"/>
              <a:gd name="connsiteY34" fmla="*/ 35260 h 781032"/>
              <a:gd name="connsiteX35" fmla="*/ 124224 w 340375"/>
              <a:gd name="connsiteY35" fmla="*/ 3465 h 781032"/>
              <a:gd name="connsiteX36" fmla="*/ 123114 w 340375"/>
              <a:gd name="connsiteY36" fmla="*/ 0 h 781032"/>
              <a:gd name="connsiteX37" fmla="*/ 340375 w 340375"/>
              <a:gd name="connsiteY37" fmla="*/ 33638 h 7810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340375" h="781032">
                <a:moveTo>
                  <a:pt x="340375" y="33638"/>
                </a:moveTo>
                <a:lnTo>
                  <a:pt x="337170" y="48719"/>
                </a:lnTo>
                <a:lnTo>
                  <a:pt x="319712" y="75750"/>
                </a:lnTo>
                <a:lnTo>
                  <a:pt x="313461" y="105164"/>
                </a:lnTo>
                <a:lnTo>
                  <a:pt x="307211" y="134577"/>
                </a:lnTo>
                <a:lnTo>
                  <a:pt x="277898" y="189830"/>
                </a:lnTo>
                <a:lnTo>
                  <a:pt x="265396" y="248657"/>
                </a:lnTo>
                <a:lnTo>
                  <a:pt x="252895" y="307484"/>
                </a:lnTo>
                <a:lnTo>
                  <a:pt x="221642" y="454550"/>
                </a:lnTo>
                <a:lnTo>
                  <a:pt x="204973" y="532985"/>
                </a:lnTo>
                <a:lnTo>
                  <a:pt x="175013" y="618843"/>
                </a:lnTo>
                <a:lnTo>
                  <a:pt x="162512" y="677670"/>
                </a:lnTo>
                <a:lnTo>
                  <a:pt x="138803" y="734115"/>
                </a:lnTo>
                <a:lnTo>
                  <a:pt x="115741" y="759955"/>
                </a:lnTo>
                <a:lnTo>
                  <a:pt x="87721" y="754001"/>
                </a:lnTo>
                <a:lnTo>
                  <a:pt x="70263" y="781032"/>
                </a:lnTo>
                <a:lnTo>
                  <a:pt x="65306" y="749237"/>
                </a:lnTo>
                <a:lnTo>
                  <a:pt x="37287" y="743283"/>
                </a:lnTo>
                <a:lnTo>
                  <a:pt x="15518" y="707915"/>
                </a:lnTo>
                <a:lnTo>
                  <a:pt x="4957" y="674930"/>
                </a:lnTo>
                <a:lnTo>
                  <a:pt x="0" y="643135"/>
                </a:lnTo>
                <a:lnTo>
                  <a:pt x="6251" y="613721"/>
                </a:lnTo>
                <a:lnTo>
                  <a:pt x="12501" y="584307"/>
                </a:lnTo>
                <a:lnTo>
                  <a:pt x="18752" y="554894"/>
                </a:lnTo>
                <a:lnTo>
                  <a:pt x="25003" y="525481"/>
                </a:lnTo>
                <a:lnTo>
                  <a:pt x="35421" y="476459"/>
                </a:lnTo>
                <a:lnTo>
                  <a:pt x="59130" y="420014"/>
                </a:lnTo>
                <a:lnTo>
                  <a:pt x="71631" y="361188"/>
                </a:lnTo>
                <a:lnTo>
                  <a:pt x="77882" y="331775"/>
                </a:lnTo>
                <a:lnTo>
                  <a:pt x="84132" y="302361"/>
                </a:lnTo>
                <a:lnTo>
                  <a:pt x="96634" y="243534"/>
                </a:lnTo>
                <a:lnTo>
                  <a:pt x="102884" y="214121"/>
                </a:lnTo>
                <a:lnTo>
                  <a:pt x="115386" y="155295"/>
                </a:lnTo>
                <a:lnTo>
                  <a:pt x="116679" y="94087"/>
                </a:lnTo>
                <a:lnTo>
                  <a:pt x="129181" y="35260"/>
                </a:lnTo>
                <a:lnTo>
                  <a:pt x="124224" y="3465"/>
                </a:lnTo>
                <a:lnTo>
                  <a:pt x="123114" y="0"/>
                </a:lnTo>
                <a:lnTo>
                  <a:pt x="340375" y="3363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EB09ADC2-A14E-4CCD-A826-499A61E43BFE}"/>
              </a:ext>
            </a:extLst>
          </p:cNvPr>
          <p:cNvSpPr/>
          <p:nvPr/>
        </p:nvSpPr>
        <p:spPr>
          <a:xfrm rot="20880146">
            <a:off x="6570405" y="1893692"/>
            <a:ext cx="820346" cy="1065868"/>
          </a:xfrm>
          <a:custGeom>
            <a:avLst/>
            <a:gdLst>
              <a:gd name="connsiteX0" fmla="*/ 798424 w 820346"/>
              <a:gd name="connsiteY0" fmla="*/ 43523 h 1065868"/>
              <a:gd name="connsiteX1" fmla="*/ 798577 w 820346"/>
              <a:gd name="connsiteY1" fmla="*/ 44507 h 1065868"/>
              <a:gd name="connsiteX2" fmla="*/ 815389 w 820346"/>
              <a:gd name="connsiteY2" fmla="*/ 48080 h 1065868"/>
              <a:gd name="connsiteX3" fmla="*/ 820346 w 820346"/>
              <a:gd name="connsiteY3" fmla="*/ 79875 h 1065868"/>
              <a:gd name="connsiteX4" fmla="*/ 814095 w 820346"/>
              <a:gd name="connsiteY4" fmla="*/ 109288 h 1065868"/>
              <a:gd name="connsiteX5" fmla="*/ 807844 w 820346"/>
              <a:gd name="connsiteY5" fmla="*/ 138701 h 1065868"/>
              <a:gd name="connsiteX6" fmla="*/ 796637 w 820346"/>
              <a:gd name="connsiteY6" fmla="*/ 136319 h 1065868"/>
              <a:gd name="connsiteX7" fmla="*/ 773574 w 820346"/>
              <a:gd name="connsiteY7" fmla="*/ 162161 h 1065868"/>
              <a:gd name="connsiteX8" fmla="*/ 762367 w 820346"/>
              <a:gd name="connsiteY8" fmla="*/ 159779 h 1065868"/>
              <a:gd name="connsiteX9" fmla="*/ 746992 w 820346"/>
              <a:gd name="connsiteY9" fmla="*/ 177005 h 1065868"/>
              <a:gd name="connsiteX10" fmla="*/ 730180 w 820346"/>
              <a:gd name="connsiteY10" fmla="*/ 173433 h 1065868"/>
              <a:gd name="connsiteX11" fmla="*/ 723929 w 820346"/>
              <a:gd name="connsiteY11" fmla="*/ 202847 h 1065868"/>
              <a:gd name="connsiteX12" fmla="*/ 677158 w 820346"/>
              <a:gd name="connsiteY12" fmla="*/ 285132 h 1065868"/>
              <a:gd name="connsiteX13" fmla="*/ 612928 w 820346"/>
              <a:gd name="connsiteY13" fmla="*/ 394449 h 1065868"/>
              <a:gd name="connsiteX14" fmla="*/ 559906 w 820346"/>
              <a:gd name="connsiteY14" fmla="*/ 506149 h 1065868"/>
              <a:gd name="connsiteX15" fmla="*/ 495675 w 820346"/>
              <a:gd name="connsiteY15" fmla="*/ 615466 h 1065868"/>
              <a:gd name="connsiteX16" fmla="*/ 416718 w 820346"/>
              <a:gd name="connsiteY16" fmla="*/ 711406 h 1065868"/>
              <a:gd name="connsiteX17" fmla="*/ 358739 w 820346"/>
              <a:gd name="connsiteY17" fmla="*/ 791310 h 1065868"/>
              <a:gd name="connsiteX18" fmla="*/ 277697 w 820346"/>
              <a:gd name="connsiteY18" fmla="*/ 897055 h 1065868"/>
              <a:gd name="connsiteX19" fmla="*/ 214761 w 820346"/>
              <a:gd name="connsiteY19" fmla="*/ 945164 h 1065868"/>
              <a:gd name="connsiteX20" fmla="*/ 146220 w 820346"/>
              <a:gd name="connsiteY20" fmla="*/ 992081 h 1065868"/>
              <a:gd name="connsiteX21" fmla="*/ 77680 w 820346"/>
              <a:gd name="connsiteY21" fmla="*/ 1038999 h 1065868"/>
              <a:gd name="connsiteX22" fmla="*/ 20995 w 820346"/>
              <a:gd name="connsiteY22" fmla="*/ 1057695 h 1065868"/>
              <a:gd name="connsiteX23" fmla="*/ 0 w 820346"/>
              <a:gd name="connsiteY23" fmla="*/ 1065868 h 1065868"/>
              <a:gd name="connsiteX24" fmla="*/ 46410 w 820346"/>
              <a:gd name="connsiteY24" fmla="*/ 755679 h 1065868"/>
              <a:gd name="connsiteX25" fmla="*/ 66690 w 820346"/>
              <a:gd name="connsiteY25" fmla="*/ 759988 h 1065868"/>
              <a:gd name="connsiteX26" fmla="*/ 100960 w 820346"/>
              <a:gd name="connsiteY26" fmla="*/ 736529 h 1065868"/>
              <a:gd name="connsiteX27" fmla="*/ 128979 w 820346"/>
              <a:gd name="connsiteY27" fmla="*/ 742483 h 1065868"/>
              <a:gd name="connsiteX28" fmla="*/ 152688 w 820346"/>
              <a:gd name="connsiteY28" fmla="*/ 686039 h 1065868"/>
              <a:gd name="connsiteX29" fmla="*/ 191126 w 820346"/>
              <a:gd name="connsiteY29" fmla="*/ 642971 h 1065868"/>
              <a:gd name="connsiteX30" fmla="*/ 242854 w 820346"/>
              <a:gd name="connsiteY30" fmla="*/ 592480 h 1065868"/>
              <a:gd name="connsiteX31" fmla="*/ 330147 w 820346"/>
              <a:gd name="connsiteY31" fmla="*/ 457322 h 1065868"/>
              <a:gd name="connsiteX32" fmla="*/ 406878 w 820346"/>
              <a:gd name="connsiteY32" fmla="*/ 289178 h 1065868"/>
              <a:gd name="connsiteX33" fmla="*/ 453650 w 820346"/>
              <a:gd name="connsiteY33" fmla="*/ 206892 h 1065868"/>
              <a:gd name="connsiteX34" fmla="*/ 489213 w 820346"/>
              <a:gd name="connsiteY34" fmla="*/ 122224 h 1065868"/>
              <a:gd name="connsiteX35" fmla="*/ 493380 w 820346"/>
              <a:gd name="connsiteY35" fmla="*/ 102616 h 1065868"/>
              <a:gd name="connsiteX36" fmla="*/ 510839 w 820346"/>
              <a:gd name="connsiteY36" fmla="*/ 75584 h 1065868"/>
              <a:gd name="connsiteX37" fmla="*/ 505882 w 820346"/>
              <a:gd name="connsiteY37" fmla="*/ 43789 h 1065868"/>
              <a:gd name="connsiteX38" fmla="*/ 512133 w 820346"/>
              <a:gd name="connsiteY38" fmla="*/ 14376 h 1065868"/>
              <a:gd name="connsiteX39" fmla="*/ 507530 w 820346"/>
              <a:gd name="connsiteY39" fmla="*/ 0 h 1065868"/>
              <a:gd name="connsiteX40" fmla="*/ 798424 w 820346"/>
              <a:gd name="connsiteY40" fmla="*/ 43523 h 1065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820346" h="1065868">
                <a:moveTo>
                  <a:pt x="798424" y="43523"/>
                </a:moveTo>
                <a:lnTo>
                  <a:pt x="798577" y="44507"/>
                </a:lnTo>
                <a:lnTo>
                  <a:pt x="815389" y="48080"/>
                </a:lnTo>
                <a:lnTo>
                  <a:pt x="820346" y="79875"/>
                </a:lnTo>
                <a:lnTo>
                  <a:pt x="814095" y="109288"/>
                </a:lnTo>
                <a:lnTo>
                  <a:pt x="807844" y="138701"/>
                </a:lnTo>
                <a:lnTo>
                  <a:pt x="796637" y="136319"/>
                </a:lnTo>
                <a:lnTo>
                  <a:pt x="773574" y="162161"/>
                </a:lnTo>
                <a:lnTo>
                  <a:pt x="762367" y="159779"/>
                </a:lnTo>
                <a:lnTo>
                  <a:pt x="746992" y="177005"/>
                </a:lnTo>
                <a:lnTo>
                  <a:pt x="730180" y="173433"/>
                </a:lnTo>
                <a:lnTo>
                  <a:pt x="723929" y="202847"/>
                </a:lnTo>
                <a:lnTo>
                  <a:pt x="677158" y="285132"/>
                </a:lnTo>
                <a:lnTo>
                  <a:pt x="612928" y="394449"/>
                </a:lnTo>
                <a:lnTo>
                  <a:pt x="559906" y="506149"/>
                </a:lnTo>
                <a:lnTo>
                  <a:pt x="495675" y="615466"/>
                </a:lnTo>
                <a:lnTo>
                  <a:pt x="416718" y="711406"/>
                </a:lnTo>
                <a:lnTo>
                  <a:pt x="358739" y="791310"/>
                </a:lnTo>
                <a:lnTo>
                  <a:pt x="277697" y="897055"/>
                </a:lnTo>
                <a:lnTo>
                  <a:pt x="214761" y="945164"/>
                </a:lnTo>
                <a:lnTo>
                  <a:pt x="146220" y="992081"/>
                </a:lnTo>
                <a:lnTo>
                  <a:pt x="77680" y="1038999"/>
                </a:lnTo>
                <a:lnTo>
                  <a:pt x="20995" y="1057695"/>
                </a:lnTo>
                <a:lnTo>
                  <a:pt x="0" y="1065868"/>
                </a:lnTo>
                <a:lnTo>
                  <a:pt x="46410" y="755679"/>
                </a:lnTo>
                <a:lnTo>
                  <a:pt x="66690" y="759988"/>
                </a:lnTo>
                <a:lnTo>
                  <a:pt x="100960" y="736529"/>
                </a:lnTo>
                <a:lnTo>
                  <a:pt x="128979" y="742483"/>
                </a:lnTo>
                <a:lnTo>
                  <a:pt x="152688" y="686039"/>
                </a:lnTo>
                <a:lnTo>
                  <a:pt x="191126" y="642971"/>
                </a:lnTo>
                <a:lnTo>
                  <a:pt x="242854" y="592480"/>
                </a:lnTo>
                <a:lnTo>
                  <a:pt x="330147" y="457322"/>
                </a:lnTo>
                <a:lnTo>
                  <a:pt x="406878" y="289178"/>
                </a:lnTo>
                <a:lnTo>
                  <a:pt x="453650" y="206892"/>
                </a:lnTo>
                <a:lnTo>
                  <a:pt x="489213" y="122224"/>
                </a:lnTo>
                <a:lnTo>
                  <a:pt x="493380" y="102616"/>
                </a:lnTo>
                <a:lnTo>
                  <a:pt x="510839" y="75584"/>
                </a:lnTo>
                <a:lnTo>
                  <a:pt x="505882" y="43789"/>
                </a:lnTo>
                <a:lnTo>
                  <a:pt x="512133" y="14376"/>
                </a:lnTo>
                <a:lnTo>
                  <a:pt x="507530" y="0"/>
                </a:lnTo>
                <a:lnTo>
                  <a:pt x="798424" y="4352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2E3836A5-27C7-493C-A4CB-22EEBB870638}"/>
              </a:ext>
            </a:extLst>
          </p:cNvPr>
          <p:cNvSpPr/>
          <p:nvPr/>
        </p:nvSpPr>
        <p:spPr>
          <a:xfrm rot="20880146">
            <a:off x="2614155" y="4347946"/>
            <a:ext cx="372013" cy="366333"/>
          </a:xfrm>
          <a:custGeom>
            <a:avLst/>
            <a:gdLst>
              <a:gd name="connsiteX0" fmla="*/ 328039 w 372013"/>
              <a:gd name="connsiteY0" fmla="*/ 14747 h 366333"/>
              <a:gd name="connsiteX1" fmla="*/ 336953 w 372013"/>
              <a:gd name="connsiteY1" fmla="*/ 42590 h 366333"/>
              <a:gd name="connsiteX2" fmla="*/ 348161 w 372013"/>
              <a:gd name="connsiteY2" fmla="*/ 44972 h 366333"/>
              <a:gd name="connsiteX3" fmla="*/ 360805 w 372013"/>
              <a:gd name="connsiteY3" fmla="*/ 68153 h 366333"/>
              <a:gd name="connsiteX4" fmla="*/ 372013 w 372013"/>
              <a:gd name="connsiteY4" fmla="*/ 70535 h 366333"/>
              <a:gd name="connsiteX5" fmla="*/ 365762 w 372013"/>
              <a:gd name="connsiteY5" fmla="*/ 99948 h 366333"/>
              <a:gd name="connsiteX6" fmla="*/ 354555 w 372013"/>
              <a:gd name="connsiteY6" fmla="*/ 97567 h 366333"/>
              <a:gd name="connsiteX7" fmla="*/ 337743 w 372013"/>
              <a:gd name="connsiteY7" fmla="*/ 93994 h 366333"/>
              <a:gd name="connsiteX8" fmla="*/ 303473 w 372013"/>
              <a:gd name="connsiteY8" fmla="*/ 117453 h 366333"/>
              <a:gd name="connsiteX9" fmla="*/ 275454 w 372013"/>
              <a:gd name="connsiteY9" fmla="*/ 111498 h 366333"/>
              <a:gd name="connsiteX10" fmla="*/ 257995 w 372013"/>
              <a:gd name="connsiteY10" fmla="*/ 138530 h 366333"/>
              <a:gd name="connsiteX11" fmla="*/ 229976 w 372013"/>
              <a:gd name="connsiteY11" fmla="*/ 132576 h 366333"/>
              <a:gd name="connsiteX12" fmla="*/ 189455 w 372013"/>
              <a:gd name="connsiteY12" fmla="*/ 185448 h 366333"/>
              <a:gd name="connsiteX13" fmla="*/ 160789 w 372013"/>
              <a:gd name="connsiteY13" fmla="*/ 210098 h 366333"/>
              <a:gd name="connsiteX14" fmla="*/ 120269 w 372013"/>
              <a:gd name="connsiteY14" fmla="*/ 262970 h 366333"/>
              <a:gd name="connsiteX15" fmla="*/ 62936 w 372013"/>
              <a:gd name="connsiteY15" fmla="*/ 312271 h 366333"/>
              <a:gd name="connsiteX16" fmla="*/ 28019 w 372013"/>
              <a:gd name="connsiteY16" fmla="*/ 366333 h 366333"/>
              <a:gd name="connsiteX17" fmla="*/ 0 w 372013"/>
              <a:gd name="connsiteY17" fmla="*/ 360379 h 366333"/>
              <a:gd name="connsiteX18" fmla="*/ 6251 w 372013"/>
              <a:gd name="connsiteY18" fmla="*/ 330966 h 366333"/>
              <a:gd name="connsiteX19" fmla="*/ 29960 w 372013"/>
              <a:gd name="connsiteY19" fmla="*/ 274520 h 366333"/>
              <a:gd name="connsiteX20" fmla="*/ 65524 w 372013"/>
              <a:gd name="connsiteY20" fmla="*/ 189852 h 366333"/>
              <a:gd name="connsiteX21" fmla="*/ 100440 w 372013"/>
              <a:gd name="connsiteY21" fmla="*/ 135790 h 366333"/>
              <a:gd name="connsiteX22" fmla="*/ 112942 w 372013"/>
              <a:gd name="connsiteY22" fmla="*/ 76962 h 366333"/>
              <a:gd name="connsiteX23" fmla="*/ 119193 w 372013"/>
              <a:gd name="connsiteY23" fmla="*/ 47549 h 366333"/>
              <a:gd name="connsiteX24" fmla="*/ 118462 w 372013"/>
              <a:gd name="connsiteY24" fmla="*/ 0 h 366333"/>
              <a:gd name="connsiteX25" fmla="*/ 328039 w 372013"/>
              <a:gd name="connsiteY25" fmla="*/ 14747 h 366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72013" h="366333">
                <a:moveTo>
                  <a:pt x="328039" y="14747"/>
                </a:moveTo>
                <a:lnTo>
                  <a:pt x="336953" y="42590"/>
                </a:lnTo>
                <a:lnTo>
                  <a:pt x="348161" y="44972"/>
                </a:lnTo>
                <a:lnTo>
                  <a:pt x="360805" y="68153"/>
                </a:lnTo>
                <a:lnTo>
                  <a:pt x="372013" y="70535"/>
                </a:lnTo>
                <a:lnTo>
                  <a:pt x="365762" y="99948"/>
                </a:lnTo>
                <a:lnTo>
                  <a:pt x="354555" y="97567"/>
                </a:lnTo>
                <a:lnTo>
                  <a:pt x="337743" y="93994"/>
                </a:lnTo>
                <a:lnTo>
                  <a:pt x="303473" y="117453"/>
                </a:lnTo>
                <a:lnTo>
                  <a:pt x="275454" y="111498"/>
                </a:lnTo>
                <a:lnTo>
                  <a:pt x="257995" y="138530"/>
                </a:lnTo>
                <a:lnTo>
                  <a:pt x="229976" y="132576"/>
                </a:lnTo>
                <a:lnTo>
                  <a:pt x="189455" y="185448"/>
                </a:lnTo>
                <a:lnTo>
                  <a:pt x="160789" y="210098"/>
                </a:lnTo>
                <a:lnTo>
                  <a:pt x="120269" y="262970"/>
                </a:lnTo>
                <a:lnTo>
                  <a:pt x="62936" y="312271"/>
                </a:lnTo>
                <a:lnTo>
                  <a:pt x="28019" y="366333"/>
                </a:lnTo>
                <a:lnTo>
                  <a:pt x="0" y="360379"/>
                </a:lnTo>
                <a:lnTo>
                  <a:pt x="6251" y="330966"/>
                </a:lnTo>
                <a:lnTo>
                  <a:pt x="29960" y="274520"/>
                </a:lnTo>
                <a:lnTo>
                  <a:pt x="65524" y="189852"/>
                </a:lnTo>
                <a:lnTo>
                  <a:pt x="100440" y="135790"/>
                </a:lnTo>
                <a:lnTo>
                  <a:pt x="112942" y="76962"/>
                </a:lnTo>
                <a:lnTo>
                  <a:pt x="119193" y="47549"/>
                </a:lnTo>
                <a:lnTo>
                  <a:pt x="118462" y="0"/>
                </a:lnTo>
                <a:lnTo>
                  <a:pt x="328039" y="1474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AC012EF0-D5F9-4A6D-9C15-34023E9AFE84}"/>
              </a:ext>
            </a:extLst>
          </p:cNvPr>
          <p:cNvSpPr/>
          <p:nvPr/>
        </p:nvSpPr>
        <p:spPr>
          <a:xfrm rot="20880146">
            <a:off x="8406680" y="4895832"/>
            <a:ext cx="1421927" cy="1027150"/>
          </a:xfrm>
          <a:custGeom>
            <a:avLst/>
            <a:gdLst>
              <a:gd name="connsiteX0" fmla="*/ 1421927 w 1421927"/>
              <a:gd name="connsiteY0" fmla="*/ 0 h 1027150"/>
              <a:gd name="connsiteX1" fmla="*/ 1395951 w 1421927"/>
              <a:gd name="connsiteY1" fmla="*/ 17781 h 1027150"/>
              <a:gd name="connsiteX2" fmla="*/ 1355430 w 1421927"/>
              <a:gd name="connsiteY2" fmla="*/ 70653 h 1027150"/>
              <a:gd name="connsiteX3" fmla="*/ 1320513 w 1421927"/>
              <a:gd name="connsiteY3" fmla="*/ 124717 h 1027150"/>
              <a:gd name="connsiteX4" fmla="*/ 1275824 w 1421927"/>
              <a:gd name="connsiteY4" fmla="*/ 197198 h 1027150"/>
              <a:gd name="connsiteX5" fmla="*/ 1235304 w 1421927"/>
              <a:gd name="connsiteY5" fmla="*/ 250070 h 1027150"/>
              <a:gd name="connsiteX6" fmla="*/ 1177325 w 1421927"/>
              <a:gd name="connsiteY6" fmla="*/ 329974 h 1027150"/>
              <a:gd name="connsiteX7" fmla="*/ 1113742 w 1421927"/>
              <a:gd name="connsiteY7" fmla="*/ 408687 h 1027150"/>
              <a:gd name="connsiteX8" fmla="*/ 1044555 w 1421927"/>
              <a:gd name="connsiteY8" fmla="*/ 486209 h 1027150"/>
              <a:gd name="connsiteX9" fmla="*/ 969763 w 1421927"/>
              <a:gd name="connsiteY9" fmla="*/ 562540 h 1027150"/>
              <a:gd name="connsiteX10" fmla="*/ 868390 w 1421927"/>
              <a:gd name="connsiteY10" fmla="*/ 653716 h 1027150"/>
              <a:gd name="connsiteX11" fmla="*/ 817308 w 1421927"/>
              <a:gd name="connsiteY11" fmla="*/ 673603 h 1027150"/>
              <a:gd name="connsiteX12" fmla="*/ 765580 w 1421927"/>
              <a:gd name="connsiteY12" fmla="*/ 724094 h 1027150"/>
              <a:gd name="connsiteX13" fmla="*/ 697040 w 1421927"/>
              <a:gd name="connsiteY13" fmla="*/ 771011 h 1027150"/>
              <a:gd name="connsiteX14" fmla="*/ 651561 w 1421927"/>
              <a:gd name="connsiteY14" fmla="*/ 792089 h 1027150"/>
              <a:gd name="connsiteX15" fmla="*/ 503274 w 1421927"/>
              <a:gd name="connsiteY15" fmla="*/ 883542 h 1027150"/>
              <a:gd name="connsiteX16" fmla="*/ 395507 w 1421927"/>
              <a:gd name="connsiteY16" fmla="*/ 922124 h 1027150"/>
              <a:gd name="connsiteX17" fmla="*/ 293343 w 1421927"/>
              <a:gd name="connsiteY17" fmla="*/ 961896 h 1027150"/>
              <a:gd name="connsiteX18" fmla="*/ 196783 w 1421927"/>
              <a:gd name="connsiteY18" fmla="*/ 1002860 h 1027150"/>
              <a:gd name="connsiteX19" fmla="*/ 157556 w 1421927"/>
              <a:gd name="connsiteY19" fmla="*/ 994524 h 1027150"/>
              <a:gd name="connsiteX20" fmla="*/ 112078 w 1421927"/>
              <a:gd name="connsiteY20" fmla="*/ 1015600 h 1027150"/>
              <a:gd name="connsiteX21" fmla="*/ 84058 w 1421927"/>
              <a:gd name="connsiteY21" fmla="*/ 1009646 h 1027150"/>
              <a:gd name="connsiteX22" fmla="*/ 56039 w 1421927"/>
              <a:gd name="connsiteY22" fmla="*/ 1003692 h 1027150"/>
              <a:gd name="connsiteX23" fmla="*/ 21769 w 1421927"/>
              <a:gd name="connsiteY23" fmla="*/ 1027150 h 1027150"/>
              <a:gd name="connsiteX24" fmla="*/ 16812 w 1421927"/>
              <a:gd name="connsiteY24" fmla="*/ 995355 h 1027150"/>
              <a:gd name="connsiteX25" fmla="*/ 0 w 1421927"/>
              <a:gd name="connsiteY25" fmla="*/ 991783 h 1027150"/>
              <a:gd name="connsiteX26" fmla="*/ 6251 w 1421927"/>
              <a:gd name="connsiteY26" fmla="*/ 962370 h 1027150"/>
              <a:gd name="connsiteX27" fmla="*/ 29313 w 1421927"/>
              <a:gd name="connsiteY27" fmla="*/ 936529 h 1027150"/>
              <a:gd name="connsiteX28" fmla="*/ 40521 w 1421927"/>
              <a:gd name="connsiteY28" fmla="*/ 938911 h 1027150"/>
              <a:gd name="connsiteX29" fmla="*/ 74791 w 1421927"/>
              <a:gd name="connsiteY29" fmla="*/ 915451 h 1027150"/>
              <a:gd name="connsiteX30" fmla="*/ 120269 w 1421927"/>
              <a:gd name="connsiteY30" fmla="*/ 894374 h 1027150"/>
              <a:gd name="connsiteX31" fmla="*/ 154540 w 1421927"/>
              <a:gd name="connsiteY31" fmla="*/ 870916 h 1027150"/>
              <a:gd name="connsiteX32" fmla="*/ 216829 w 1421927"/>
              <a:gd name="connsiteY32" fmla="*/ 853411 h 1027150"/>
              <a:gd name="connsiteX33" fmla="*/ 330847 w 1421927"/>
              <a:gd name="connsiteY33" fmla="*/ 785416 h 1027150"/>
              <a:gd name="connsiteX34" fmla="*/ 439262 w 1421927"/>
              <a:gd name="connsiteY34" fmla="*/ 716230 h 1027150"/>
              <a:gd name="connsiteX35" fmla="*/ 553279 w 1421927"/>
              <a:gd name="connsiteY35" fmla="*/ 648236 h 1027150"/>
              <a:gd name="connsiteX36" fmla="*/ 654006 w 1421927"/>
              <a:gd name="connsiteY36" fmla="*/ 587663 h 1027150"/>
              <a:gd name="connsiteX37" fmla="*/ 757463 w 1421927"/>
              <a:gd name="connsiteY37" fmla="*/ 486682 h 1027150"/>
              <a:gd name="connsiteX38" fmla="*/ 866524 w 1421927"/>
              <a:gd name="connsiteY38" fmla="*/ 386892 h 1027150"/>
              <a:gd name="connsiteX39" fmla="*/ 947565 w 1421927"/>
              <a:gd name="connsiteY39" fmla="*/ 281147 h 1027150"/>
              <a:gd name="connsiteX40" fmla="*/ 1023003 w 1421927"/>
              <a:gd name="connsiteY40" fmla="*/ 174212 h 1027150"/>
              <a:gd name="connsiteX41" fmla="*/ 1063524 w 1421927"/>
              <a:gd name="connsiteY41" fmla="*/ 121340 h 1027150"/>
              <a:gd name="connsiteX42" fmla="*/ 1086587 w 1421927"/>
              <a:gd name="connsiteY42" fmla="*/ 95500 h 1027150"/>
              <a:gd name="connsiteX43" fmla="*/ 1108212 w 1421927"/>
              <a:gd name="connsiteY43" fmla="*/ 48859 h 1027150"/>
              <a:gd name="connsiteX44" fmla="*/ 1125671 w 1421927"/>
              <a:gd name="connsiteY44" fmla="*/ 21827 h 1027150"/>
              <a:gd name="connsiteX45" fmla="*/ 1145151 w 1421927"/>
              <a:gd name="connsiteY45" fmla="*/ 0 h 1027150"/>
              <a:gd name="connsiteX46" fmla="*/ 1421927 w 1421927"/>
              <a:gd name="connsiteY46" fmla="*/ 0 h 1027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421927" h="1027150">
                <a:moveTo>
                  <a:pt x="1421927" y="0"/>
                </a:moveTo>
                <a:lnTo>
                  <a:pt x="1395951" y="17781"/>
                </a:lnTo>
                <a:lnTo>
                  <a:pt x="1355430" y="70653"/>
                </a:lnTo>
                <a:lnTo>
                  <a:pt x="1320513" y="124717"/>
                </a:lnTo>
                <a:lnTo>
                  <a:pt x="1275824" y="197198"/>
                </a:lnTo>
                <a:lnTo>
                  <a:pt x="1235304" y="250070"/>
                </a:lnTo>
                <a:lnTo>
                  <a:pt x="1177325" y="329974"/>
                </a:lnTo>
                <a:lnTo>
                  <a:pt x="1113742" y="408687"/>
                </a:lnTo>
                <a:lnTo>
                  <a:pt x="1044555" y="486209"/>
                </a:lnTo>
                <a:lnTo>
                  <a:pt x="969763" y="562540"/>
                </a:lnTo>
                <a:lnTo>
                  <a:pt x="868390" y="653716"/>
                </a:lnTo>
                <a:lnTo>
                  <a:pt x="817308" y="673603"/>
                </a:lnTo>
                <a:lnTo>
                  <a:pt x="765580" y="724094"/>
                </a:lnTo>
                <a:lnTo>
                  <a:pt x="697040" y="771011"/>
                </a:lnTo>
                <a:lnTo>
                  <a:pt x="651561" y="792089"/>
                </a:lnTo>
                <a:lnTo>
                  <a:pt x="503274" y="883542"/>
                </a:lnTo>
                <a:lnTo>
                  <a:pt x="395507" y="922124"/>
                </a:lnTo>
                <a:lnTo>
                  <a:pt x="293343" y="961896"/>
                </a:lnTo>
                <a:lnTo>
                  <a:pt x="196783" y="1002860"/>
                </a:lnTo>
                <a:lnTo>
                  <a:pt x="157556" y="994524"/>
                </a:lnTo>
                <a:lnTo>
                  <a:pt x="112078" y="1015600"/>
                </a:lnTo>
                <a:lnTo>
                  <a:pt x="84058" y="1009646"/>
                </a:lnTo>
                <a:lnTo>
                  <a:pt x="56039" y="1003692"/>
                </a:lnTo>
                <a:lnTo>
                  <a:pt x="21769" y="1027150"/>
                </a:lnTo>
                <a:lnTo>
                  <a:pt x="16812" y="995355"/>
                </a:lnTo>
                <a:lnTo>
                  <a:pt x="0" y="991783"/>
                </a:lnTo>
                <a:lnTo>
                  <a:pt x="6251" y="962370"/>
                </a:lnTo>
                <a:lnTo>
                  <a:pt x="29313" y="936529"/>
                </a:lnTo>
                <a:lnTo>
                  <a:pt x="40521" y="938911"/>
                </a:lnTo>
                <a:lnTo>
                  <a:pt x="74791" y="915451"/>
                </a:lnTo>
                <a:lnTo>
                  <a:pt x="120269" y="894374"/>
                </a:lnTo>
                <a:lnTo>
                  <a:pt x="154540" y="870916"/>
                </a:lnTo>
                <a:lnTo>
                  <a:pt x="216829" y="853411"/>
                </a:lnTo>
                <a:lnTo>
                  <a:pt x="330847" y="785416"/>
                </a:lnTo>
                <a:lnTo>
                  <a:pt x="439262" y="716230"/>
                </a:lnTo>
                <a:lnTo>
                  <a:pt x="553279" y="648236"/>
                </a:lnTo>
                <a:lnTo>
                  <a:pt x="654006" y="587663"/>
                </a:lnTo>
                <a:lnTo>
                  <a:pt x="757463" y="486682"/>
                </a:lnTo>
                <a:lnTo>
                  <a:pt x="866524" y="386892"/>
                </a:lnTo>
                <a:lnTo>
                  <a:pt x="947565" y="281147"/>
                </a:lnTo>
                <a:lnTo>
                  <a:pt x="1023003" y="174212"/>
                </a:lnTo>
                <a:lnTo>
                  <a:pt x="1063524" y="121340"/>
                </a:lnTo>
                <a:lnTo>
                  <a:pt x="1086587" y="95500"/>
                </a:lnTo>
                <a:lnTo>
                  <a:pt x="1108212" y="48859"/>
                </a:lnTo>
                <a:lnTo>
                  <a:pt x="1125671" y="21827"/>
                </a:lnTo>
                <a:lnTo>
                  <a:pt x="1145151" y="0"/>
                </a:lnTo>
                <a:lnTo>
                  <a:pt x="142192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2ABC865C-53FF-474A-843D-D217D7E3D064}"/>
              </a:ext>
            </a:extLst>
          </p:cNvPr>
          <p:cNvSpPr/>
          <p:nvPr/>
        </p:nvSpPr>
        <p:spPr>
          <a:xfrm rot="20880146">
            <a:off x="5928954" y="5992123"/>
            <a:ext cx="241201" cy="481889"/>
          </a:xfrm>
          <a:custGeom>
            <a:avLst/>
            <a:gdLst>
              <a:gd name="connsiteX0" fmla="*/ 40520 w 241201"/>
              <a:gd name="connsiteY0" fmla="*/ 0 h 481889"/>
              <a:gd name="connsiteX1" fmla="*/ 68541 w 241201"/>
              <a:gd name="connsiteY1" fmla="*/ 5954 h 481889"/>
              <a:gd name="connsiteX2" fmla="*/ 101517 w 241201"/>
              <a:gd name="connsiteY2" fmla="*/ 43704 h 481889"/>
              <a:gd name="connsiteX3" fmla="*/ 140744 w 241201"/>
              <a:gd name="connsiteY3" fmla="*/ 52040 h 481889"/>
              <a:gd name="connsiteX4" fmla="*/ 190532 w 241201"/>
              <a:gd name="connsiteY4" fmla="*/ 93362 h 481889"/>
              <a:gd name="connsiteX5" fmla="*/ 229760 w 241201"/>
              <a:gd name="connsiteY5" fmla="*/ 101699 h 481889"/>
              <a:gd name="connsiteX6" fmla="*/ 241201 w 241201"/>
              <a:gd name="connsiteY6" fmla="*/ 104130 h 481889"/>
              <a:gd name="connsiteX7" fmla="*/ 186446 w 241201"/>
              <a:gd name="connsiteY7" fmla="*/ 481889 h 481889"/>
              <a:gd name="connsiteX8" fmla="*/ 161792 w 241201"/>
              <a:gd name="connsiteY8" fmla="*/ 476649 h 481889"/>
              <a:gd name="connsiteX9" fmla="*/ 156835 w 241201"/>
              <a:gd name="connsiteY9" fmla="*/ 444854 h 481889"/>
              <a:gd name="connsiteX10" fmla="*/ 151878 w 241201"/>
              <a:gd name="connsiteY10" fmla="*/ 413059 h 481889"/>
              <a:gd name="connsiteX11" fmla="*/ 141317 w 241201"/>
              <a:gd name="connsiteY11" fmla="*/ 380074 h 481889"/>
              <a:gd name="connsiteX12" fmla="*/ 136359 w 241201"/>
              <a:gd name="connsiteY12" fmla="*/ 348278 h 481889"/>
              <a:gd name="connsiteX13" fmla="*/ 132049 w 241201"/>
              <a:gd name="connsiteY13" fmla="*/ 285879 h 481889"/>
              <a:gd name="connsiteX14" fmla="*/ 105323 w 241201"/>
              <a:gd name="connsiteY14" fmla="*/ 218716 h 481889"/>
              <a:gd name="connsiteX15" fmla="*/ 100366 w 241201"/>
              <a:gd name="connsiteY15" fmla="*/ 186920 h 481889"/>
              <a:gd name="connsiteX16" fmla="*/ 78598 w 241201"/>
              <a:gd name="connsiteY16" fmla="*/ 151552 h 481889"/>
              <a:gd name="connsiteX17" fmla="*/ 54746 w 241201"/>
              <a:gd name="connsiteY17" fmla="*/ 125989 h 481889"/>
              <a:gd name="connsiteX18" fmla="*/ 26725 w 241201"/>
              <a:gd name="connsiteY18" fmla="*/ 120034 h 481889"/>
              <a:gd name="connsiteX19" fmla="*/ 21768 w 241201"/>
              <a:gd name="connsiteY19" fmla="*/ 88239 h 481889"/>
              <a:gd name="connsiteX20" fmla="*/ 11207 w 241201"/>
              <a:gd name="connsiteY20" fmla="*/ 55254 h 481889"/>
              <a:gd name="connsiteX21" fmla="*/ 0 w 241201"/>
              <a:gd name="connsiteY21" fmla="*/ 52872 h 481889"/>
              <a:gd name="connsiteX22" fmla="*/ 6250 w 241201"/>
              <a:gd name="connsiteY22" fmla="*/ 23459 h 481889"/>
              <a:gd name="connsiteX23" fmla="*/ 17458 w 241201"/>
              <a:gd name="connsiteY23" fmla="*/ 25840 h 481889"/>
              <a:gd name="connsiteX24" fmla="*/ 40520 w 241201"/>
              <a:gd name="connsiteY24" fmla="*/ 0 h 4818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41201" h="481889">
                <a:moveTo>
                  <a:pt x="40520" y="0"/>
                </a:moveTo>
                <a:lnTo>
                  <a:pt x="68541" y="5954"/>
                </a:lnTo>
                <a:lnTo>
                  <a:pt x="101517" y="43704"/>
                </a:lnTo>
                <a:lnTo>
                  <a:pt x="140744" y="52040"/>
                </a:lnTo>
                <a:lnTo>
                  <a:pt x="190532" y="93362"/>
                </a:lnTo>
                <a:lnTo>
                  <a:pt x="229760" y="101699"/>
                </a:lnTo>
                <a:lnTo>
                  <a:pt x="241201" y="104130"/>
                </a:lnTo>
                <a:lnTo>
                  <a:pt x="186446" y="481889"/>
                </a:lnTo>
                <a:lnTo>
                  <a:pt x="161792" y="476649"/>
                </a:lnTo>
                <a:lnTo>
                  <a:pt x="156835" y="444854"/>
                </a:lnTo>
                <a:lnTo>
                  <a:pt x="151878" y="413059"/>
                </a:lnTo>
                <a:lnTo>
                  <a:pt x="141317" y="380074"/>
                </a:lnTo>
                <a:lnTo>
                  <a:pt x="136359" y="348278"/>
                </a:lnTo>
                <a:lnTo>
                  <a:pt x="132049" y="285879"/>
                </a:lnTo>
                <a:lnTo>
                  <a:pt x="105323" y="218716"/>
                </a:lnTo>
                <a:lnTo>
                  <a:pt x="100366" y="186920"/>
                </a:lnTo>
                <a:lnTo>
                  <a:pt x="78598" y="151552"/>
                </a:lnTo>
                <a:lnTo>
                  <a:pt x="54746" y="125989"/>
                </a:lnTo>
                <a:lnTo>
                  <a:pt x="26725" y="120034"/>
                </a:lnTo>
                <a:lnTo>
                  <a:pt x="21768" y="88239"/>
                </a:lnTo>
                <a:lnTo>
                  <a:pt x="11207" y="55254"/>
                </a:lnTo>
                <a:lnTo>
                  <a:pt x="0" y="52872"/>
                </a:lnTo>
                <a:lnTo>
                  <a:pt x="6250" y="23459"/>
                </a:lnTo>
                <a:lnTo>
                  <a:pt x="17458" y="25840"/>
                </a:lnTo>
                <a:lnTo>
                  <a:pt x="4052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xmlns="" id="{E35BA58F-BE6C-4446-9A0D-AA75A6BC2CE3}"/>
              </a:ext>
            </a:extLst>
          </p:cNvPr>
          <p:cNvSpPr/>
          <p:nvPr/>
        </p:nvSpPr>
        <p:spPr>
          <a:xfrm rot="20880146">
            <a:off x="6214614" y="663165"/>
            <a:ext cx="749384" cy="236792"/>
          </a:xfrm>
          <a:custGeom>
            <a:avLst/>
            <a:gdLst>
              <a:gd name="connsiteX0" fmla="*/ 489982 w 749384"/>
              <a:gd name="connsiteY0" fmla="*/ 13817 h 236792"/>
              <a:gd name="connsiteX1" fmla="*/ 529209 w 749384"/>
              <a:gd name="connsiteY1" fmla="*/ 22153 h 236792"/>
              <a:gd name="connsiteX2" fmla="*/ 557228 w 749384"/>
              <a:gd name="connsiteY2" fmla="*/ 28108 h 236792"/>
              <a:gd name="connsiteX3" fmla="*/ 585247 w 749384"/>
              <a:gd name="connsiteY3" fmla="*/ 34062 h 236792"/>
              <a:gd name="connsiteX4" fmla="*/ 607016 w 749384"/>
              <a:gd name="connsiteY4" fmla="*/ 69430 h 236792"/>
              <a:gd name="connsiteX5" fmla="*/ 646244 w 749384"/>
              <a:gd name="connsiteY5" fmla="*/ 77766 h 236792"/>
              <a:gd name="connsiteX6" fmla="*/ 679220 w 749384"/>
              <a:gd name="connsiteY6" fmla="*/ 115516 h 236792"/>
              <a:gd name="connsiteX7" fmla="*/ 712196 w 749384"/>
              <a:gd name="connsiteY7" fmla="*/ 153266 h 236792"/>
              <a:gd name="connsiteX8" fmla="*/ 733965 w 749384"/>
              <a:gd name="connsiteY8" fmla="*/ 188633 h 236792"/>
              <a:gd name="connsiteX9" fmla="*/ 744526 w 749384"/>
              <a:gd name="connsiteY9" fmla="*/ 221619 h 236792"/>
              <a:gd name="connsiteX10" fmla="*/ 749384 w 749384"/>
              <a:gd name="connsiteY10" fmla="*/ 236792 h 236792"/>
              <a:gd name="connsiteX11" fmla="*/ 479412 w 749384"/>
              <a:gd name="connsiteY11" fmla="*/ 201358 h 236792"/>
              <a:gd name="connsiteX12" fmla="*/ 482580 w 749384"/>
              <a:gd name="connsiteY12" fmla="*/ 186447 h 236792"/>
              <a:gd name="connsiteX13" fmla="*/ 465769 w 749384"/>
              <a:gd name="connsiteY13" fmla="*/ 182875 h 236792"/>
              <a:gd name="connsiteX14" fmla="*/ 454561 w 749384"/>
              <a:gd name="connsiteY14" fmla="*/ 180493 h 236792"/>
              <a:gd name="connsiteX15" fmla="*/ 426542 w 749384"/>
              <a:gd name="connsiteY15" fmla="*/ 174538 h 236792"/>
              <a:gd name="connsiteX16" fmla="*/ 398522 w 749384"/>
              <a:gd name="connsiteY16" fmla="*/ 168584 h 236792"/>
              <a:gd name="connsiteX17" fmla="*/ 342484 w 749384"/>
              <a:gd name="connsiteY17" fmla="*/ 156675 h 236792"/>
              <a:gd name="connsiteX18" fmla="*/ 320067 w 749384"/>
              <a:gd name="connsiteY18" fmla="*/ 151911 h 236792"/>
              <a:gd name="connsiteX19" fmla="*/ 268986 w 749384"/>
              <a:gd name="connsiteY19" fmla="*/ 171797 h 236792"/>
              <a:gd name="connsiteX20" fmla="*/ 246570 w 749384"/>
              <a:gd name="connsiteY20" fmla="*/ 167034 h 236792"/>
              <a:gd name="connsiteX21" fmla="*/ 201740 w 749384"/>
              <a:gd name="connsiteY21" fmla="*/ 157507 h 236792"/>
              <a:gd name="connsiteX22" fmla="*/ 151305 w 749384"/>
              <a:gd name="connsiteY22" fmla="*/ 146789 h 236792"/>
              <a:gd name="connsiteX23" fmla="*/ 106474 w 749384"/>
              <a:gd name="connsiteY23" fmla="*/ 137262 h 236792"/>
              <a:gd name="connsiteX24" fmla="*/ 56038 w 749384"/>
              <a:gd name="connsiteY24" fmla="*/ 126543 h 236792"/>
              <a:gd name="connsiteX25" fmla="*/ 0 w 749384"/>
              <a:gd name="connsiteY25" fmla="*/ 114634 h 236792"/>
              <a:gd name="connsiteX26" fmla="*/ 22919 w 749384"/>
              <a:gd name="connsiteY26" fmla="*/ 6786 h 236792"/>
              <a:gd name="connsiteX27" fmla="*/ 135644 w 749384"/>
              <a:gd name="connsiteY27" fmla="*/ 0 h 236792"/>
              <a:gd name="connsiteX28" fmla="*/ 230909 w 749384"/>
              <a:gd name="connsiteY28" fmla="*/ 20245 h 236792"/>
              <a:gd name="connsiteX29" fmla="*/ 275740 w 749384"/>
              <a:gd name="connsiteY29" fmla="*/ 29772 h 236792"/>
              <a:gd name="connsiteX30" fmla="*/ 314967 w 749384"/>
              <a:gd name="connsiteY30" fmla="*/ 38108 h 236792"/>
              <a:gd name="connsiteX31" fmla="*/ 360446 w 749384"/>
              <a:gd name="connsiteY31" fmla="*/ 17030 h 236792"/>
              <a:gd name="connsiteX32" fmla="*/ 388465 w 749384"/>
              <a:gd name="connsiteY32" fmla="*/ 22985 h 236792"/>
              <a:gd name="connsiteX33" fmla="*/ 444504 w 749384"/>
              <a:gd name="connsiteY33" fmla="*/ 34894 h 236792"/>
              <a:gd name="connsiteX34" fmla="*/ 489982 w 749384"/>
              <a:gd name="connsiteY34" fmla="*/ 13817 h 2367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749384" h="236792">
                <a:moveTo>
                  <a:pt x="489982" y="13817"/>
                </a:moveTo>
                <a:lnTo>
                  <a:pt x="529209" y="22153"/>
                </a:lnTo>
                <a:lnTo>
                  <a:pt x="557228" y="28108"/>
                </a:lnTo>
                <a:lnTo>
                  <a:pt x="585247" y="34062"/>
                </a:lnTo>
                <a:lnTo>
                  <a:pt x="607016" y="69430"/>
                </a:lnTo>
                <a:lnTo>
                  <a:pt x="646244" y="77766"/>
                </a:lnTo>
                <a:lnTo>
                  <a:pt x="679220" y="115516"/>
                </a:lnTo>
                <a:lnTo>
                  <a:pt x="712196" y="153266"/>
                </a:lnTo>
                <a:lnTo>
                  <a:pt x="733965" y="188633"/>
                </a:lnTo>
                <a:lnTo>
                  <a:pt x="744526" y="221619"/>
                </a:lnTo>
                <a:lnTo>
                  <a:pt x="749384" y="236792"/>
                </a:lnTo>
                <a:lnTo>
                  <a:pt x="479412" y="201358"/>
                </a:lnTo>
                <a:lnTo>
                  <a:pt x="482580" y="186447"/>
                </a:lnTo>
                <a:lnTo>
                  <a:pt x="465769" y="182875"/>
                </a:lnTo>
                <a:lnTo>
                  <a:pt x="454561" y="180493"/>
                </a:lnTo>
                <a:lnTo>
                  <a:pt x="426542" y="174538"/>
                </a:lnTo>
                <a:lnTo>
                  <a:pt x="398522" y="168584"/>
                </a:lnTo>
                <a:lnTo>
                  <a:pt x="342484" y="156675"/>
                </a:lnTo>
                <a:lnTo>
                  <a:pt x="320067" y="151911"/>
                </a:lnTo>
                <a:lnTo>
                  <a:pt x="268986" y="171797"/>
                </a:lnTo>
                <a:lnTo>
                  <a:pt x="246570" y="167034"/>
                </a:lnTo>
                <a:lnTo>
                  <a:pt x="201740" y="157507"/>
                </a:lnTo>
                <a:lnTo>
                  <a:pt x="151305" y="146789"/>
                </a:lnTo>
                <a:lnTo>
                  <a:pt x="106474" y="137262"/>
                </a:lnTo>
                <a:lnTo>
                  <a:pt x="56038" y="126543"/>
                </a:lnTo>
                <a:lnTo>
                  <a:pt x="0" y="114634"/>
                </a:lnTo>
                <a:lnTo>
                  <a:pt x="22919" y="6786"/>
                </a:lnTo>
                <a:lnTo>
                  <a:pt x="135644" y="0"/>
                </a:lnTo>
                <a:lnTo>
                  <a:pt x="230909" y="20245"/>
                </a:lnTo>
                <a:lnTo>
                  <a:pt x="275740" y="29772"/>
                </a:lnTo>
                <a:lnTo>
                  <a:pt x="314967" y="38108"/>
                </a:lnTo>
                <a:lnTo>
                  <a:pt x="360446" y="17030"/>
                </a:lnTo>
                <a:lnTo>
                  <a:pt x="388465" y="22985"/>
                </a:lnTo>
                <a:lnTo>
                  <a:pt x="444504" y="34894"/>
                </a:lnTo>
                <a:lnTo>
                  <a:pt x="489982" y="1381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F4D6F9FA-3868-4868-9CC6-D02807B962DC}"/>
              </a:ext>
            </a:extLst>
          </p:cNvPr>
          <p:cNvSpPr/>
          <p:nvPr/>
        </p:nvSpPr>
        <p:spPr>
          <a:xfrm rot="20880146">
            <a:off x="5661244" y="859418"/>
            <a:ext cx="238417" cy="100462"/>
          </a:xfrm>
          <a:custGeom>
            <a:avLst/>
            <a:gdLst>
              <a:gd name="connsiteX0" fmla="*/ 142037 w 238417"/>
              <a:gd name="connsiteY0" fmla="*/ 0 h 100462"/>
              <a:gd name="connsiteX1" fmla="*/ 153245 w 238417"/>
              <a:gd name="connsiteY1" fmla="*/ 2381 h 100462"/>
              <a:gd name="connsiteX2" fmla="*/ 170057 w 238417"/>
              <a:gd name="connsiteY2" fmla="*/ 5954 h 100462"/>
              <a:gd name="connsiteX3" fmla="*/ 181264 w 238417"/>
              <a:gd name="connsiteY3" fmla="*/ 8336 h 100462"/>
              <a:gd name="connsiteX4" fmla="*/ 191825 w 238417"/>
              <a:gd name="connsiteY4" fmla="*/ 41322 h 100462"/>
              <a:gd name="connsiteX5" fmla="*/ 219845 w 238417"/>
              <a:gd name="connsiteY5" fmla="*/ 47276 h 100462"/>
              <a:gd name="connsiteX6" fmla="*/ 236009 w 238417"/>
              <a:gd name="connsiteY6" fmla="*/ 81454 h 100462"/>
              <a:gd name="connsiteX7" fmla="*/ 238417 w 238417"/>
              <a:gd name="connsiteY7" fmla="*/ 85367 h 100462"/>
              <a:gd name="connsiteX8" fmla="*/ 101085 w 238417"/>
              <a:gd name="connsiteY8" fmla="*/ 100462 h 100462"/>
              <a:gd name="connsiteX9" fmla="*/ 95266 w 238417"/>
              <a:gd name="connsiteY9" fmla="*/ 82286 h 100462"/>
              <a:gd name="connsiteX10" fmla="*/ 67247 w 238417"/>
              <a:gd name="connsiteY10" fmla="*/ 76331 h 100462"/>
              <a:gd name="connsiteX11" fmla="*/ 44831 w 238417"/>
              <a:gd name="connsiteY11" fmla="*/ 71568 h 100462"/>
              <a:gd name="connsiteX12" fmla="*/ 0 w 238417"/>
              <a:gd name="connsiteY12" fmla="*/ 62041 h 100462"/>
              <a:gd name="connsiteX13" fmla="*/ 34270 w 238417"/>
              <a:gd name="connsiteY13" fmla="*/ 38582 h 100462"/>
              <a:gd name="connsiteX14" fmla="*/ 62290 w 238417"/>
              <a:gd name="connsiteY14" fmla="*/ 44536 h 100462"/>
              <a:gd name="connsiteX15" fmla="*/ 73497 w 238417"/>
              <a:gd name="connsiteY15" fmla="*/ 46918 h 100462"/>
              <a:gd name="connsiteX16" fmla="*/ 107767 w 238417"/>
              <a:gd name="connsiteY16" fmla="*/ 23458 h 100462"/>
              <a:gd name="connsiteX17" fmla="*/ 124579 w 238417"/>
              <a:gd name="connsiteY17" fmla="*/ 27031 h 100462"/>
              <a:gd name="connsiteX18" fmla="*/ 142037 w 238417"/>
              <a:gd name="connsiteY18" fmla="*/ 0 h 100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38417" h="100462">
                <a:moveTo>
                  <a:pt x="142037" y="0"/>
                </a:moveTo>
                <a:lnTo>
                  <a:pt x="153245" y="2381"/>
                </a:lnTo>
                <a:lnTo>
                  <a:pt x="170057" y="5954"/>
                </a:lnTo>
                <a:lnTo>
                  <a:pt x="181264" y="8336"/>
                </a:lnTo>
                <a:lnTo>
                  <a:pt x="191825" y="41322"/>
                </a:lnTo>
                <a:lnTo>
                  <a:pt x="219845" y="47276"/>
                </a:lnTo>
                <a:lnTo>
                  <a:pt x="236009" y="81454"/>
                </a:lnTo>
                <a:lnTo>
                  <a:pt x="238417" y="85367"/>
                </a:lnTo>
                <a:lnTo>
                  <a:pt x="101085" y="100462"/>
                </a:lnTo>
                <a:lnTo>
                  <a:pt x="95266" y="82286"/>
                </a:lnTo>
                <a:lnTo>
                  <a:pt x="67247" y="76331"/>
                </a:lnTo>
                <a:lnTo>
                  <a:pt x="44831" y="71568"/>
                </a:lnTo>
                <a:lnTo>
                  <a:pt x="0" y="62041"/>
                </a:lnTo>
                <a:lnTo>
                  <a:pt x="34270" y="38582"/>
                </a:lnTo>
                <a:lnTo>
                  <a:pt x="62290" y="44536"/>
                </a:lnTo>
                <a:lnTo>
                  <a:pt x="73497" y="46918"/>
                </a:lnTo>
                <a:lnTo>
                  <a:pt x="107767" y="23458"/>
                </a:lnTo>
                <a:lnTo>
                  <a:pt x="124579" y="27031"/>
                </a:lnTo>
                <a:lnTo>
                  <a:pt x="14203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C13ADA8B-5E63-4294-A160-4D482202FD19}"/>
              </a:ext>
            </a:extLst>
          </p:cNvPr>
          <p:cNvSpPr/>
          <p:nvPr/>
        </p:nvSpPr>
        <p:spPr>
          <a:xfrm rot="20880146">
            <a:off x="5445594" y="954883"/>
            <a:ext cx="225449" cy="50491"/>
          </a:xfrm>
          <a:custGeom>
            <a:avLst/>
            <a:gdLst>
              <a:gd name="connsiteX0" fmla="*/ 158203 w 225449"/>
              <a:gd name="connsiteY0" fmla="*/ 0 h 50491"/>
              <a:gd name="connsiteX1" fmla="*/ 197430 w 225449"/>
              <a:gd name="connsiteY1" fmla="*/ 8336 h 50491"/>
              <a:gd name="connsiteX2" fmla="*/ 225449 w 225449"/>
              <a:gd name="connsiteY2" fmla="*/ 14291 h 50491"/>
              <a:gd name="connsiteX3" fmla="*/ 168764 w 225449"/>
              <a:gd name="connsiteY3" fmla="*/ 32987 h 50491"/>
              <a:gd name="connsiteX4" fmla="*/ 106474 w 225449"/>
              <a:gd name="connsiteY4" fmla="*/ 50491 h 50491"/>
              <a:gd name="connsiteX5" fmla="*/ 39227 w 225449"/>
              <a:gd name="connsiteY5" fmla="*/ 36200 h 50491"/>
              <a:gd name="connsiteX6" fmla="*/ 0 w 225449"/>
              <a:gd name="connsiteY6" fmla="*/ 27864 h 50491"/>
              <a:gd name="connsiteX7" fmla="*/ 73498 w 225449"/>
              <a:gd name="connsiteY7" fmla="*/ 12742 h 50491"/>
              <a:gd name="connsiteX8" fmla="*/ 158203 w 225449"/>
              <a:gd name="connsiteY8" fmla="*/ 0 h 50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25449" h="50491">
                <a:moveTo>
                  <a:pt x="158203" y="0"/>
                </a:moveTo>
                <a:lnTo>
                  <a:pt x="197430" y="8336"/>
                </a:lnTo>
                <a:lnTo>
                  <a:pt x="225449" y="14291"/>
                </a:lnTo>
                <a:lnTo>
                  <a:pt x="168764" y="32987"/>
                </a:lnTo>
                <a:lnTo>
                  <a:pt x="106474" y="50491"/>
                </a:lnTo>
                <a:lnTo>
                  <a:pt x="39227" y="36200"/>
                </a:lnTo>
                <a:lnTo>
                  <a:pt x="0" y="27864"/>
                </a:lnTo>
                <a:lnTo>
                  <a:pt x="73498" y="12742"/>
                </a:lnTo>
                <a:lnTo>
                  <a:pt x="15820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5" name="任意多边形: 形状 124">
            <a:extLst>
              <a:ext uri="{FF2B5EF4-FFF2-40B4-BE49-F238E27FC236}">
                <a16:creationId xmlns:a16="http://schemas.microsoft.com/office/drawing/2014/main" xmlns="" id="{09FBB618-C2A8-40F8-AABD-521A0BB747E7}"/>
              </a:ext>
            </a:extLst>
          </p:cNvPr>
          <p:cNvSpPr/>
          <p:nvPr/>
        </p:nvSpPr>
        <p:spPr>
          <a:xfrm rot="20880146">
            <a:off x="1646151" y="1091535"/>
            <a:ext cx="1816896" cy="357355"/>
          </a:xfrm>
          <a:custGeom>
            <a:avLst/>
            <a:gdLst>
              <a:gd name="connsiteX0" fmla="*/ 1560682 w 1816896"/>
              <a:gd name="connsiteY0" fmla="*/ 79089 h 357355"/>
              <a:gd name="connsiteX1" fmla="*/ 1588701 w 1816896"/>
              <a:gd name="connsiteY1" fmla="*/ 85043 h 357355"/>
              <a:gd name="connsiteX2" fmla="*/ 1610470 w 1816896"/>
              <a:gd name="connsiteY2" fmla="*/ 120411 h 357355"/>
              <a:gd name="connsiteX3" fmla="*/ 1632885 w 1816896"/>
              <a:gd name="connsiteY3" fmla="*/ 125174 h 357355"/>
              <a:gd name="connsiteX4" fmla="*/ 1671466 w 1816896"/>
              <a:gd name="connsiteY4" fmla="*/ 164115 h 357355"/>
              <a:gd name="connsiteX5" fmla="*/ 1715650 w 1816896"/>
              <a:gd name="connsiteY5" fmla="*/ 204246 h 357355"/>
              <a:gd name="connsiteX6" fmla="*/ 1770395 w 1816896"/>
              <a:gd name="connsiteY6" fmla="*/ 277364 h 357355"/>
              <a:gd name="connsiteX7" fmla="*/ 1792164 w 1816896"/>
              <a:gd name="connsiteY7" fmla="*/ 312731 h 357355"/>
              <a:gd name="connsiteX8" fmla="*/ 1813932 w 1816896"/>
              <a:gd name="connsiteY8" fmla="*/ 348099 h 357355"/>
              <a:gd name="connsiteX9" fmla="*/ 1816896 w 1816896"/>
              <a:gd name="connsiteY9" fmla="*/ 357355 h 357355"/>
              <a:gd name="connsiteX10" fmla="*/ 1468204 w 1816896"/>
              <a:gd name="connsiteY10" fmla="*/ 321329 h 357355"/>
              <a:gd name="connsiteX11" fmla="*/ 1471449 w 1816896"/>
              <a:gd name="connsiteY11" fmla="*/ 306059 h 357355"/>
              <a:gd name="connsiteX12" fmla="*/ 1454638 w 1816896"/>
              <a:gd name="connsiteY12" fmla="*/ 302486 h 357355"/>
              <a:gd name="connsiteX13" fmla="*/ 1443430 w 1816896"/>
              <a:gd name="connsiteY13" fmla="*/ 300104 h 357355"/>
              <a:gd name="connsiteX14" fmla="*/ 1410454 w 1816896"/>
              <a:gd name="connsiteY14" fmla="*/ 262355 h 357355"/>
              <a:gd name="connsiteX15" fmla="*/ 1382434 w 1816896"/>
              <a:gd name="connsiteY15" fmla="*/ 256400 h 357355"/>
              <a:gd name="connsiteX16" fmla="*/ 1359372 w 1816896"/>
              <a:gd name="connsiteY16" fmla="*/ 282241 h 357355"/>
              <a:gd name="connsiteX17" fmla="*/ 1331353 w 1816896"/>
              <a:gd name="connsiteY17" fmla="*/ 276286 h 357355"/>
              <a:gd name="connsiteX18" fmla="*/ 1320145 w 1816896"/>
              <a:gd name="connsiteY18" fmla="*/ 273905 h 357355"/>
              <a:gd name="connsiteX19" fmla="*/ 1292126 w 1816896"/>
              <a:gd name="connsiteY19" fmla="*/ 267950 h 357355"/>
              <a:gd name="connsiteX20" fmla="*/ 1264106 w 1816896"/>
              <a:gd name="connsiteY20" fmla="*/ 261996 h 357355"/>
              <a:gd name="connsiteX21" fmla="*/ 1241690 w 1816896"/>
              <a:gd name="connsiteY21" fmla="*/ 257232 h 357355"/>
              <a:gd name="connsiteX22" fmla="*/ 1196859 w 1816896"/>
              <a:gd name="connsiteY22" fmla="*/ 247705 h 357355"/>
              <a:gd name="connsiteX23" fmla="*/ 1168840 w 1816896"/>
              <a:gd name="connsiteY23" fmla="*/ 241750 h 357355"/>
              <a:gd name="connsiteX24" fmla="*/ 1123362 w 1816896"/>
              <a:gd name="connsiteY24" fmla="*/ 262827 h 357355"/>
              <a:gd name="connsiteX25" fmla="*/ 1072927 w 1816896"/>
              <a:gd name="connsiteY25" fmla="*/ 252109 h 357355"/>
              <a:gd name="connsiteX26" fmla="*/ 1028097 w 1816896"/>
              <a:gd name="connsiteY26" fmla="*/ 242582 h 357355"/>
              <a:gd name="connsiteX27" fmla="*/ 977662 w 1816896"/>
              <a:gd name="connsiteY27" fmla="*/ 231864 h 357355"/>
              <a:gd name="connsiteX28" fmla="*/ 921623 w 1816896"/>
              <a:gd name="connsiteY28" fmla="*/ 219955 h 357355"/>
              <a:gd name="connsiteX29" fmla="*/ 859333 w 1816896"/>
              <a:gd name="connsiteY29" fmla="*/ 237460 h 357355"/>
              <a:gd name="connsiteX30" fmla="*/ 792087 w 1816896"/>
              <a:gd name="connsiteY30" fmla="*/ 223169 h 357355"/>
              <a:gd name="connsiteX31" fmla="*/ 724841 w 1816896"/>
              <a:gd name="connsiteY31" fmla="*/ 208878 h 357355"/>
              <a:gd name="connsiteX32" fmla="*/ 595305 w 1816896"/>
              <a:gd name="connsiteY32" fmla="*/ 212093 h 357355"/>
              <a:gd name="connsiteX33" fmla="*/ 471372 w 1816896"/>
              <a:gd name="connsiteY33" fmla="*/ 216497 h 357355"/>
              <a:gd name="connsiteX34" fmla="*/ 359295 w 1816896"/>
              <a:gd name="connsiteY34" fmla="*/ 192679 h 357355"/>
              <a:gd name="connsiteX35" fmla="*/ 264029 w 1816896"/>
              <a:gd name="connsiteY35" fmla="*/ 172434 h 357355"/>
              <a:gd name="connsiteX36" fmla="*/ 179325 w 1816896"/>
              <a:gd name="connsiteY36" fmla="*/ 185175 h 357355"/>
              <a:gd name="connsiteX37" fmla="*/ 112077 w 1816896"/>
              <a:gd name="connsiteY37" fmla="*/ 170884 h 357355"/>
              <a:gd name="connsiteX38" fmla="*/ 44831 w 1816896"/>
              <a:gd name="connsiteY38" fmla="*/ 156593 h 357355"/>
              <a:gd name="connsiteX39" fmla="*/ 0 w 1816896"/>
              <a:gd name="connsiteY39" fmla="*/ 147066 h 357355"/>
              <a:gd name="connsiteX40" fmla="*/ 31254 w 1816896"/>
              <a:gd name="connsiteY40" fmla="*/ 0 h 357355"/>
              <a:gd name="connsiteX41" fmla="*/ 76085 w 1816896"/>
              <a:gd name="connsiteY41" fmla="*/ 9527 h 357355"/>
              <a:gd name="connsiteX42" fmla="*/ 126519 w 1816896"/>
              <a:gd name="connsiteY42" fmla="*/ 20245 h 357355"/>
              <a:gd name="connsiteX43" fmla="*/ 182558 w 1816896"/>
              <a:gd name="connsiteY43" fmla="*/ 32154 h 357355"/>
              <a:gd name="connsiteX44" fmla="*/ 249805 w 1816896"/>
              <a:gd name="connsiteY44" fmla="*/ 46444 h 357355"/>
              <a:gd name="connsiteX45" fmla="*/ 312094 w 1816896"/>
              <a:gd name="connsiteY45" fmla="*/ 28940 h 357355"/>
              <a:gd name="connsiteX46" fmla="*/ 379341 w 1816896"/>
              <a:gd name="connsiteY46" fmla="*/ 43231 h 357355"/>
              <a:gd name="connsiteX47" fmla="*/ 520084 w 1816896"/>
              <a:gd name="connsiteY47" fmla="*/ 42399 h 357355"/>
              <a:gd name="connsiteX48" fmla="*/ 823340 w 1816896"/>
              <a:gd name="connsiteY48" fmla="*/ 76103 h 357355"/>
              <a:gd name="connsiteX49" fmla="*/ 1126596 w 1816896"/>
              <a:gd name="connsiteY49" fmla="*/ 109807 h 357355"/>
              <a:gd name="connsiteX50" fmla="*/ 1193842 w 1816896"/>
              <a:gd name="connsiteY50" fmla="*/ 124098 h 357355"/>
              <a:gd name="connsiteX51" fmla="*/ 1272944 w 1816896"/>
              <a:gd name="connsiteY51" fmla="*/ 110165 h 357355"/>
              <a:gd name="connsiteX52" fmla="*/ 1323379 w 1816896"/>
              <a:gd name="connsiteY52" fmla="*/ 120883 h 357355"/>
              <a:gd name="connsiteX53" fmla="*/ 1362606 w 1816896"/>
              <a:gd name="connsiteY53" fmla="*/ 129220 h 357355"/>
              <a:gd name="connsiteX54" fmla="*/ 1413688 w 1816896"/>
              <a:gd name="connsiteY54" fmla="*/ 109334 h 357355"/>
              <a:gd name="connsiteX55" fmla="*/ 1441707 w 1816896"/>
              <a:gd name="connsiteY55" fmla="*/ 115288 h 357355"/>
              <a:gd name="connsiteX56" fmla="*/ 1464122 w 1816896"/>
              <a:gd name="connsiteY56" fmla="*/ 120052 h 357355"/>
              <a:gd name="connsiteX57" fmla="*/ 1498392 w 1816896"/>
              <a:gd name="connsiteY57" fmla="*/ 96593 h 357355"/>
              <a:gd name="connsiteX58" fmla="*/ 1526412 w 1816896"/>
              <a:gd name="connsiteY58" fmla="*/ 102547 h 357355"/>
              <a:gd name="connsiteX59" fmla="*/ 1560682 w 1816896"/>
              <a:gd name="connsiteY59" fmla="*/ 79089 h 357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816896" h="357355">
                <a:moveTo>
                  <a:pt x="1560682" y="79089"/>
                </a:moveTo>
                <a:lnTo>
                  <a:pt x="1588701" y="85043"/>
                </a:lnTo>
                <a:lnTo>
                  <a:pt x="1610470" y="120411"/>
                </a:lnTo>
                <a:lnTo>
                  <a:pt x="1632885" y="125174"/>
                </a:lnTo>
                <a:lnTo>
                  <a:pt x="1671466" y="164115"/>
                </a:lnTo>
                <a:lnTo>
                  <a:pt x="1715650" y="204246"/>
                </a:lnTo>
                <a:lnTo>
                  <a:pt x="1770395" y="277364"/>
                </a:lnTo>
                <a:lnTo>
                  <a:pt x="1792164" y="312731"/>
                </a:lnTo>
                <a:lnTo>
                  <a:pt x="1813932" y="348099"/>
                </a:lnTo>
                <a:lnTo>
                  <a:pt x="1816896" y="357355"/>
                </a:lnTo>
                <a:lnTo>
                  <a:pt x="1468204" y="321329"/>
                </a:lnTo>
                <a:lnTo>
                  <a:pt x="1471449" y="306059"/>
                </a:lnTo>
                <a:lnTo>
                  <a:pt x="1454638" y="302486"/>
                </a:lnTo>
                <a:lnTo>
                  <a:pt x="1443430" y="300104"/>
                </a:lnTo>
                <a:lnTo>
                  <a:pt x="1410454" y="262355"/>
                </a:lnTo>
                <a:lnTo>
                  <a:pt x="1382434" y="256400"/>
                </a:lnTo>
                <a:lnTo>
                  <a:pt x="1359372" y="282241"/>
                </a:lnTo>
                <a:lnTo>
                  <a:pt x="1331353" y="276286"/>
                </a:lnTo>
                <a:lnTo>
                  <a:pt x="1320145" y="273905"/>
                </a:lnTo>
                <a:lnTo>
                  <a:pt x="1292126" y="267950"/>
                </a:lnTo>
                <a:lnTo>
                  <a:pt x="1264106" y="261996"/>
                </a:lnTo>
                <a:lnTo>
                  <a:pt x="1241690" y="257232"/>
                </a:lnTo>
                <a:lnTo>
                  <a:pt x="1196859" y="247705"/>
                </a:lnTo>
                <a:lnTo>
                  <a:pt x="1168840" y="241750"/>
                </a:lnTo>
                <a:lnTo>
                  <a:pt x="1123362" y="262827"/>
                </a:lnTo>
                <a:lnTo>
                  <a:pt x="1072927" y="252109"/>
                </a:lnTo>
                <a:lnTo>
                  <a:pt x="1028097" y="242582"/>
                </a:lnTo>
                <a:lnTo>
                  <a:pt x="977662" y="231864"/>
                </a:lnTo>
                <a:lnTo>
                  <a:pt x="921623" y="219955"/>
                </a:lnTo>
                <a:lnTo>
                  <a:pt x="859333" y="237460"/>
                </a:lnTo>
                <a:lnTo>
                  <a:pt x="792087" y="223169"/>
                </a:lnTo>
                <a:lnTo>
                  <a:pt x="724841" y="208878"/>
                </a:lnTo>
                <a:lnTo>
                  <a:pt x="595305" y="212093"/>
                </a:lnTo>
                <a:lnTo>
                  <a:pt x="471372" y="216497"/>
                </a:lnTo>
                <a:lnTo>
                  <a:pt x="359295" y="192679"/>
                </a:lnTo>
                <a:lnTo>
                  <a:pt x="264029" y="172434"/>
                </a:lnTo>
                <a:lnTo>
                  <a:pt x="179325" y="185175"/>
                </a:lnTo>
                <a:lnTo>
                  <a:pt x="112077" y="170884"/>
                </a:lnTo>
                <a:lnTo>
                  <a:pt x="44831" y="156593"/>
                </a:lnTo>
                <a:lnTo>
                  <a:pt x="0" y="147066"/>
                </a:lnTo>
                <a:lnTo>
                  <a:pt x="31254" y="0"/>
                </a:lnTo>
                <a:lnTo>
                  <a:pt x="76085" y="9527"/>
                </a:lnTo>
                <a:lnTo>
                  <a:pt x="126519" y="20245"/>
                </a:lnTo>
                <a:lnTo>
                  <a:pt x="182558" y="32154"/>
                </a:lnTo>
                <a:lnTo>
                  <a:pt x="249805" y="46444"/>
                </a:lnTo>
                <a:lnTo>
                  <a:pt x="312094" y="28940"/>
                </a:lnTo>
                <a:lnTo>
                  <a:pt x="379341" y="43231"/>
                </a:lnTo>
                <a:lnTo>
                  <a:pt x="520084" y="42399"/>
                </a:lnTo>
                <a:lnTo>
                  <a:pt x="823340" y="76103"/>
                </a:lnTo>
                <a:lnTo>
                  <a:pt x="1126596" y="109807"/>
                </a:lnTo>
                <a:lnTo>
                  <a:pt x="1193842" y="124098"/>
                </a:lnTo>
                <a:lnTo>
                  <a:pt x="1272944" y="110165"/>
                </a:lnTo>
                <a:lnTo>
                  <a:pt x="1323379" y="120883"/>
                </a:lnTo>
                <a:lnTo>
                  <a:pt x="1362606" y="129220"/>
                </a:lnTo>
                <a:lnTo>
                  <a:pt x="1413688" y="109334"/>
                </a:lnTo>
                <a:lnTo>
                  <a:pt x="1441707" y="115288"/>
                </a:lnTo>
                <a:lnTo>
                  <a:pt x="1464122" y="120052"/>
                </a:lnTo>
                <a:lnTo>
                  <a:pt x="1498392" y="96593"/>
                </a:lnTo>
                <a:lnTo>
                  <a:pt x="1526412" y="102547"/>
                </a:lnTo>
                <a:lnTo>
                  <a:pt x="1560682" y="7908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7A44C159-E90B-42E5-948E-19D67BF5A81B}"/>
              </a:ext>
            </a:extLst>
          </p:cNvPr>
          <p:cNvSpPr/>
          <p:nvPr/>
        </p:nvSpPr>
        <p:spPr>
          <a:xfrm rot="20880146">
            <a:off x="9785684" y="1251756"/>
            <a:ext cx="836916" cy="262707"/>
          </a:xfrm>
          <a:custGeom>
            <a:avLst/>
            <a:gdLst>
              <a:gd name="connsiteX0" fmla="*/ 580289 w 836916"/>
              <a:gd name="connsiteY0" fmla="*/ 1078 h 262707"/>
              <a:gd name="connsiteX1" fmla="*/ 591497 w 836916"/>
              <a:gd name="connsiteY1" fmla="*/ 3459 h 262707"/>
              <a:gd name="connsiteX2" fmla="*/ 619516 w 836916"/>
              <a:gd name="connsiteY2" fmla="*/ 9414 h 262707"/>
              <a:gd name="connsiteX3" fmla="*/ 630724 w 836916"/>
              <a:gd name="connsiteY3" fmla="*/ 11796 h 262707"/>
              <a:gd name="connsiteX4" fmla="*/ 658743 w 836916"/>
              <a:gd name="connsiteY4" fmla="*/ 17750 h 262707"/>
              <a:gd name="connsiteX5" fmla="*/ 697323 w 836916"/>
              <a:gd name="connsiteY5" fmla="*/ 56690 h 262707"/>
              <a:gd name="connsiteX6" fmla="*/ 736551 w 836916"/>
              <a:gd name="connsiteY6" fmla="*/ 65027 h 262707"/>
              <a:gd name="connsiteX7" fmla="*/ 769527 w 836916"/>
              <a:gd name="connsiteY7" fmla="*/ 102776 h 262707"/>
              <a:gd name="connsiteX8" fmla="*/ 791295 w 836916"/>
              <a:gd name="connsiteY8" fmla="*/ 138144 h 262707"/>
              <a:gd name="connsiteX9" fmla="*/ 819315 w 836916"/>
              <a:gd name="connsiteY9" fmla="*/ 144098 h 262707"/>
              <a:gd name="connsiteX10" fmla="*/ 824272 w 836916"/>
              <a:gd name="connsiteY10" fmla="*/ 175894 h 262707"/>
              <a:gd name="connsiteX11" fmla="*/ 836916 w 836916"/>
              <a:gd name="connsiteY11" fmla="*/ 199075 h 262707"/>
              <a:gd name="connsiteX12" fmla="*/ 830666 w 836916"/>
              <a:gd name="connsiteY12" fmla="*/ 228488 h 262707"/>
              <a:gd name="connsiteX13" fmla="*/ 813854 w 836916"/>
              <a:gd name="connsiteY13" fmla="*/ 224915 h 262707"/>
              <a:gd name="connsiteX14" fmla="*/ 807603 w 836916"/>
              <a:gd name="connsiteY14" fmla="*/ 254328 h 262707"/>
              <a:gd name="connsiteX15" fmla="*/ 796396 w 836916"/>
              <a:gd name="connsiteY15" fmla="*/ 251947 h 262707"/>
              <a:gd name="connsiteX16" fmla="*/ 779584 w 836916"/>
              <a:gd name="connsiteY16" fmla="*/ 248374 h 262707"/>
              <a:gd name="connsiteX17" fmla="*/ 776538 w 836916"/>
              <a:gd name="connsiteY17" fmla="*/ 262707 h 262707"/>
              <a:gd name="connsiteX18" fmla="*/ 559277 w 836916"/>
              <a:gd name="connsiteY18" fmla="*/ 229069 h 262707"/>
              <a:gd name="connsiteX19" fmla="*/ 549826 w 836916"/>
              <a:gd name="connsiteY19" fmla="*/ 199548 h 262707"/>
              <a:gd name="connsiteX20" fmla="*/ 538618 w 836916"/>
              <a:gd name="connsiteY20" fmla="*/ 197166 h 262707"/>
              <a:gd name="connsiteX21" fmla="*/ 521807 w 836916"/>
              <a:gd name="connsiteY21" fmla="*/ 193593 h 262707"/>
              <a:gd name="connsiteX22" fmla="*/ 510599 w 836916"/>
              <a:gd name="connsiteY22" fmla="*/ 191211 h 262707"/>
              <a:gd name="connsiteX23" fmla="*/ 499391 w 836916"/>
              <a:gd name="connsiteY23" fmla="*/ 188830 h 262707"/>
              <a:gd name="connsiteX24" fmla="*/ 471372 w 836916"/>
              <a:gd name="connsiteY24" fmla="*/ 182875 h 262707"/>
              <a:gd name="connsiteX25" fmla="*/ 443353 w 836916"/>
              <a:gd name="connsiteY25" fmla="*/ 176921 h 262707"/>
              <a:gd name="connsiteX26" fmla="*/ 415333 w 836916"/>
              <a:gd name="connsiteY26" fmla="*/ 170966 h 262707"/>
              <a:gd name="connsiteX27" fmla="*/ 359294 w 836916"/>
              <a:gd name="connsiteY27" fmla="*/ 159057 h 262707"/>
              <a:gd name="connsiteX28" fmla="*/ 274589 w 836916"/>
              <a:gd name="connsiteY28" fmla="*/ 171799 h 262707"/>
              <a:gd name="connsiteX29" fmla="*/ 190531 w 836916"/>
              <a:gd name="connsiteY29" fmla="*/ 153935 h 262707"/>
              <a:gd name="connsiteX30" fmla="*/ 95265 w 836916"/>
              <a:gd name="connsiteY30" fmla="*/ 133690 h 262707"/>
              <a:gd name="connsiteX31" fmla="*/ 0 w 836916"/>
              <a:gd name="connsiteY31" fmla="*/ 113445 h 262707"/>
              <a:gd name="connsiteX32" fmla="*/ 22919 w 836916"/>
              <a:gd name="connsiteY32" fmla="*/ 5597 h 262707"/>
              <a:gd name="connsiteX33" fmla="*/ 141247 w 836916"/>
              <a:gd name="connsiteY33" fmla="*/ 0 h 262707"/>
              <a:gd name="connsiteX34" fmla="*/ 236513 w 836916"/>
              <a:gd name="connsiteY34" fmla="*/ 20245 h 262707"/>
              <a:gd name="connsiteX35" fmla="*/ 331778 w 836916"/>
              <a:gd name="connsiteY35" fmla="*/ 40491 h 262707"/>
              <a:gd name="connsiteX36" fmla="*/ 399024 w 836916"/>
              <a:gd name="connsiteY36" fmla="*/ 54781 h 262707"/>
              <a:gd name="connsiteX37" fmla="*/ 438252 w 836916"/>
              <a:gd name="connsiteY37" fmla="*/ 63118 h 262707"/>
              <a:gd name="connsiteX38" fmla="*/ 472522 w 836916"/>
              <a:gd name="connsiteY38" fmla="*/ 39659 h 262707"/>
              <a:gd name="connsiteX39" fmla="*/ 500542 w 836916"/>
              <a:gd name="connsiteY39" fmla="*/ 45613 h 262707"/>
              <a:gd name="connsiteX40" fmla="*/ 511749 w 836916"/>
              <a:gd name="connsiteY40" fmla="*/ 47995 h 262707"/>
              <a:gd name="connsiteX41" fmla="*/ 528561 w 836916"/>
              <a:gd name="connsiteY41" fmla="*/ 51568 h 262707"/>
              <a:gd name="connsiteX42" fmla="*/ 546019 w 836916"/>
              <a:gd name="connsiteY42" fmla="*/ 24536 h 262707"/>
              <a:gd name="connsiteX43" fmla="*/ 557227 w 836916"/>
              <a:gd name="connsiteY43" fmla="*/ 26918 h 262707"/>
              <a:gd name="connsiteX44" fmla="*/ 574039 w 836916"/>
              <a:gd name="connsiteY44" fmla="*/ 30491 h 262707"/>
              <a:gd name="connsiteX45" fmla="*/ 580289 w 836916"/>
              <a:gd name="connsiteY45" fmla="*/ 1078 h 2627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836916" h="262707">
                <a:moveTo>
                  <a:pt x="580289" y="1078"/>
                </a:moveTo>
                <a:lnTo>
                  <a:pt x="591497" y="3459"/>
                </a:lnTo>
                <a:lnTo>
                  <a:pt x="619516" y="9414"/>
                </a:lnTo>
                <a:lnTo>
                  <a:pt x="630724" y="11796"/>
                </a:lnTo>
                <a:lnTo>
                  <a:pt x="658743" y="17750"/>
                </a:lnTo>
                <a:lnTo>
                  <a:pt x="697323" y="56690"/>
                </a:lnTo>
                <a:lnTo>
                  <a:pt x="736551" y="65027"/>
                </a:lnTo>
                <a:lnTo>
                  <a:pt x="769527" y="102776"/>
                </a:lnTo>
                <a:lnTo>
                  <a:pt x="791295" y="138144"/>
                </a:lnTo>
                <a:lnTo>
                  <a:pt x="819315" y="144098"/>
                </a:lnTo>
                <a:lnTo>
                  <a:pt x="824272" y="175894"/>
                </a:lnTo>
                <a:lnTo>
                  <a:pt x="836916" y="199075"/>
                </a:lnTo>
                <a:lnTo>
                  <a:pt x="830666" y="228488"/>
                </a:lnTo>
                <a:lnTo>
                  <a:pt x="813854" y="224915"/>
                </a:lnTo>
                <a:lnTo>
                  <a:pt x="807603" y="254328"/>
                </a:lnTo>
                <a:lnTo>
                  <a:pt x="796396" y="251947"/>
                </a:lnTo>
                <a:lnTo>
                  <a:pt x="779584" y="248374"/>
                </a:lnTo>
                <a:lnTo>
                  <a:pt x="776538" y="262707"/>
                </a:lnTo>
                <a:lnTo>
                  <a:pt x="559277" y="229069"/>
                </a:lnTo>
                <a:lnTo>
                  <a:pt x="549826" y="199548"/>
                </a:lnTo>
                <a:lnTo>
                  <a:pt x="538618" y="197166"/>
                </a:lnTo>
                <a:lnTo>
                  <a:pt x="521807" y="193593"/>
                </a:lnTo>
                <a:lnTo>
                  <a:pt x="510599" y="191211"/>
                </a:lnTo>
                <a:lnTo>
                  <a:pt x="499391" y="188830"/>
                </a:lnTo>
                <a:lnTo>
                  <a:pt x="471372" y="182875"/>
                </a:lnTo>
                <a:lnTo>
                  <a:pt x="443353" y="176921"/>
                </a:lnTo>
                <a:lnTo>
                  <a:pt x="415333" y="170966"/>
                </a:lnTo>
                <a:lnTo>
                  <a:pt x="359294" y="159057"/>
                </a:lnTo>
                <a:lnTo>
                  <a:pt x="274589" y="171799"/>
                </a:lnTo>
                <a:lnTo>
                  <a:pt x="190531" y="153935"/>
                </a:lnTo>
                <a:lnTo>
                  <a:pt x="95265" y="133690"/>
                </a:lnTo>
                <a:lnTo>
                  <a:pt x="0" y="113445"/>
                </a:lnTo>
                <a:lnTo>
                  <a:pt x="22919" y="5597"/>
                </a:lnTo>
                <a:lnTo>
                  <a:pt x="141247" y="0"/>
                </a:lnTo>
                <a:lnTo>
                  <a:pt x="236513" y="20245"/>
                </a:lnTo>
                <a:lnTo>
                  <a:pt x="331778" y="40491"/>
                </a:lnTo>
                <a:lnTo>
                  <a:pt x="399024" y="54781"/>
                </a:lnTo>
                <a:lnTo>
                  <a:pt x="438252" y="63118"/>
                </a:lnTo>
                <a:lnTo>
                  <a:pt x="472522" y="39659"/>
                </a:lnTo>
                <a:lnTo>
                  <a:pt x="500542" y="45613"/>
                </a:lnTo>
                <a:lnTo>
                  <a:pt x="511749" y="47995"/>
                </a:lnTo>
                <a:lnTo>
                  <a:pt x="528561" y="51568"/>
                </a:lnTo>
                <a:lnTo>
                  <a:pt x="546019" y="24536"/>
                </a:lnTo>
                <a:lnTo>
                  <a:pt x="557227" y="26918"/>
                </a:lnTo>
                <a:lnTo>
                  <a:pt x="574039" y="30491"/>
                </a:lnTo>
                <a:lnTo>
                  <a:pt x="580289" y="107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0EFA6289-FBC0-4BE3-B44C-AFE0556506B3}"/>
              </a:ext>
            </a:extLst>
          </p:cNvPr>
          <p:cNvSpPr/>
          <p:nvPr/>
        </p:nvSpPr>
        <p:spPr>
          <a:xfrm rot="20880146">
            <a:off x="5975147" y="1728677"/>
            <a:ext cx="1268911" cy="273395"/>
          </a:xfrm>
          <a:custGeom>
            <a:avLst/>
            <a:gdLst>
              <a:gd name="connsiteX0" fmla="*/ 1032625 w 1268911"/>
              <a:gd name="connsiteY0" fmla="*/ 8941 h 273395"/>
              <a:gd name="connsiteX1" fmla="*/ 1037582 w 1268911"/>
              <a:gd name="connsiteY1" fmla="*/ 40735 h 273395"/>
              <a:gd name="connsiteX2" fmla="*/ 1065602 w 1268911"/>
              <a:gd name="connsiteY2" fmla="*/ 46690 h 273395"/>
              <a:gd name="connsiteX3" fmla="*/ 1098578 w 1268911"/>
              <a:gd name="connsiteY3" fmla="*/ 84440 h 273395"/>
              <a:gd name="connsiteX4" fmla="*/ 1126597 w 1268911"/>
              <a:gd name="connsiteY4" fmla="*/ 90395 h 273395"/>
              <a:gd name="connsiteX5" fmla="*/ 1148367 w 1268911"/>
              <a:gd name="connsiteY5" fmla="*/ 125763 h 273395"/>
              <a:gd name="connsiteX6" fmla="*/ 1176386 w 1268911"/>
              <a:gd name="connsiteY6" fmla="*/ 131717 h 273395"/>
              <a:gd name="connsiteX7" fmla="*/ 1192551 w 1268911"/>
              <a:gd name="connsiteY7" fmla="*/ 165894 h 273395"/>
              <a:gd name="connsiteX8" fmla="*/ 1214319 w 1268911"/>
              <a:gd name="connsiteY8" fmla="*/ 201261 h 273395"/>
              <a:gd name="connsiteX9" fmla="*/ 1242339 w 1268911"/>
              <a:gd name="connsiteY9" fmla="*/ 207216 h 273395"/>
              <a:gd name="connsiteX10" fmla="*/ 1264107 w 1268911"/>
              <a:gd name="connsiteY10" fmla="*/ 242583 h 273395"/>
              <a:gd name="connsiteX11" fmla="*/ 1268911 w 1268911"/>
              <a:gd name="connsiteY11" fmla="*/ 273395 h 273395"/>
              <a:gd name="connsiteX12" fmla="*/ 978017 w 1268911"/>
              <a:gd name="connsiteY12" fmla="*/ 229872 h 273395"/>
              <a:gd name="connsiteX13" fmla="*/ 972059 w 1268911"/>
              <a:gd name="connsiteY13" fmla="*/ 211262 h 273395"/>
              <a:gd name="connsiteX14" fmla="*/ 960851 w 1268911"/>
              <a:gd name="connsiteY14" fmla="*/ 208880 h 273395"/>
              <a:gd name="connsiteX15" fmla="*/ 932832 w 1268911"/>
              <a:gd name="connsiteY15" fmla="*/ 202926 h 273395"/>
              <a:gd name="connsiteX16" fmla="*/ 904812 w 1268911"/>
              <a:gd name="connsiteY16" fmla="*/ 196971 h 273395"/>
              <a:gd name="connsiteX17" fmla="*/ 865585 w 1268911"/>
              <a:gd name="connsiteY17" fmla="*/ 188635 h 273395"/>
              <a:gd name="connsiteX18" fmla="*/ 848773 w 1268911"/>
              <a:gd name="connsiteY18" fmla="*/ 185062 h 273395"/>
              <a:gd name="connsiteX19" fmla="*/ 837565 w 1268911"/>
              <a:gd name="connsiteY19" fmla="*/ 182680 h 273395"/>
              <a:gd name="connsiteX20" fmla="*/ 809546 w 1268911"/>
              <a:gd name="connsiteY20" fmla="*/ 176726 h 273395"/>
              <a:gd name="connsiteX21" fmla="*/ 781527 w 1268911"/>
              <a:gd name="connsiteY21" fmla="*/ 170772 h 273395"/>
              <a:gd name="connsiteX22" fmla="*/ 759111 w 1268911"/>
              <a:gd name="connsiteY22" fmla="*/ 166008 h 273395"/>
              <a:gd name="connsiteX23" fmla="*/ 714280 w 1268911"/>
              <a:gd name="connsiteY23" fmla="*/ 156481 h 273395"/>
              <a:gd name="connsiteX24" fmla="*/ 657595 w 1268911"/>
              <a:gd name="connsiteY24" fmla="*/ 175176 h 273395"/>
              <a:gd name="connsiteX25" fmla="*/ 612764 w 1268911"/>
              <a:gd name="connsiteY25" fmla="*/ 165649 h 273395"/>
              <a:gd name="connsiteX26" fmla="*/ 562328 w 1268911"/>
              <a:gd name="connsiteY26" fmla="*/ 154931 h 273395"/>
              <a:gd name="connsiteX27" fmla="*/ 488831 w 1268911"/>
              <a:gd name="connsiteY27" fmla="*/ 170053 h 273395"/>
              <a:gd name="connsiteX28" fmla="*/ 415981 w 1268911"/>
              <a:gd name="connsiteY28" fmla="*/ 154572 h 273395"/>
              <a:gd name="connsiteX29" fmla="*/ 348735 w 1268911"/>
              <a:gd name="connsiteY29" fmla="*/ 140281 h 273395"/>
              <a:gd name="connsiteX30" fmla="*/ 264029 w 1268911"/>
              <a:gd name="connsiteY30" fmla="*/ 153022 h 273395"/>
              <a:gd name="connsiteX31" fmla="*/ 179971 w 1268911"/>
              <a:gd name="connsiteY31" fmla="*/ 135158 h 273395"/>
              <a:gd name="connsiteX32" fmla="*/ 95266 w 1268911"/>
              <a:gd name="connsiteY32" fmla="*/ 147900 h 273395"/>
              <a:gd name="connsiteX33" fmla="*/ 0 w 1268911"/>
              <a:gd name="connsiteY33" fmla="*/ 127655 h 273395"/>
              <a:gd name="connsiteX34" fmla="*/ 154539 w 1268911"/>
              <a:gd name="connsiteY34" fmla="*/ 6787 h 273395"/>
              <a:gd name="connsiteX35" fmla="*/ 204974 w 1268911"/>
              <a:gd name="connsiteY35" fmla="*/ 17505 h 273395"/>
              <a:gd name="connsiteX36" fmla="*/ 267263 w 1268911"/>
              <a:gd name="connsiteY36" fmla="*/ 0 h 273395"/>
              <a:gd name="connsiteX37" fmla="*/ 362530 w 1268911"/>
              <a:gd name="connsiteY37" fmla="*/ 20246 h 273395"/>
              <a:gd name="connsiteX38" fmla="*/ 373738 w 1268911"/>
              <a:gd name="connsiteY38" fmla="*/ 22627 h 273395"/>
              <a:gd name="connsiteX39" fmla="*/ 401757 w 1268911"/>
              <a:gd name="connsiteY39" fmla="*/ 28582 h 273395"/>
              <a:gd name="connsiteX40" fmla="*/ 440984 w 1268911"/>
              <a:gd name="connsiteY40" fmla="*/ 36918 h 273395"/>
              <a:gd name="connsiteX41" fmla="*/ 492066 w 1268911"/>
              <a:gd name="connsiteY41" fmla="*/ 17032 h 273395"/>
              <a:gd name="connsiteX42" fmla="*/ 531293 w 1268911"/>
              <a:gd name="connsiteY42" fmla="*/ 25368 h 273395"/>
              <a:gd name="connsiteX43" fmla="*/ 587331 w 1268911"/>
              <a:gd name="connsiteY43" fmla="*/ 37277 h 273395"/>
              <a:gd name="connsiteX44" fmla="*/ 637767 w 1268911"/>
              <a:gd name="connsiteY44" fmla="*/ 47995 h 273395"/>
              <a:gd name="connsiteX45" fmla="*/ 700056 w 1268911"/>
              <a:gd name="connsiteY45" fmla="*/ 30491 h 273395"/>
              <a:gd name="connsiteX46" fmla="*/ 756095 w 1268911"/>
              <a:gd name="connsiteY46" fmla="*/ 42400 h 273395"/>
              <a:gd name="connsiteX47" fmla="*/ 806529 w 1268911"/>
              <a:gd name="connsiteY47" fmla="*/ 53118 h 273395"/>
              <a:gd name="connsiteX48" fmla="*/ 857611 w 1268911"/>
              <a:gd name="connsiteY48" fmla="*/ 33232 h 273395"/>
              <a:gd name="connsiteX49" fmla="*/ 880026 w 1268911"/>
              <a:gd name="connsiteY49" fmla="*/ 37995 h 273395"/>
              <a:gd name="connsiteX50" fmla="*/ 924858 w 1268911"/>
              <a:gd name="connsiteY50" fmla="*/ 47523 h 273395"/>
              <a:gd name="connsiteX51" fmla="*/ 936066 w 1268911"/>
              <a:gd name="connsiteY51" fmla="*/ 49904 h 273395"/>
              <a:gd name="connsiteX52" fmla="*/ 959128 w 1268911"/>
              <a:gd name="connsiteY52" fmla="*/ 24063 h 273395"/>
              <a:gd name="connsiteX53" fmla="*/ 970336 w 1268911"/>
              <a:gd name="connsiteY53" fmla="*/ 26445 h 273395"/>
              <a:gd name="connsiteX54" fmla="*/ 981544 w 1268911"/>
              <a:gd name="connsiteY54" fmla="*/ 28827 h 273395"/>
              <a:gd name="connsiteX55" fmla="*/ 998355 w 1268911"/>
              <a:gd name="connsiteY55" fmla="*/ 32399 h 273395"/>
              <a:gd name="connsiteX56" fmla="*/ 1032625 w 1268911"/>
              <a:gd name="connsiteY56" fmla="*/ 8941 h 2733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1268911" h="273395">
                <a:moveTo>
                  <a:pt x="1032625" y="8941"/>
                </a:moveTo>
                <a:lnTo>
                  <a:pt x="1037582" y="40735"/>
                </a:lnTo>
                <a:lnTo>
                  <a:pt x="1065602" y="46690"/>
                </a:lnTo>
                <a:lnTo>
                  <a:pt x="1098578" y="84440"/>
                </a:lnTo>
                <a:lnTo>
                  <a:pt x="1126597" y="90395"/>
                </a:lnTo>
                <a:lnTo>
                  <a:pt x="1148367" y="125763"/>
                </a:lnTo>
                <a:lnTo>
                  <a:pt x="1176386" y="131717"/>
                </a:lnTo>
                <a:lnTo>
                  <a:pt x="1192551" y="165894"/>
                </a:lnTo>
                <a:lnTo>
                  <a:pt x="1214319" y="201261"/>
                </a:lnTo>
                <a:lnTo>
                  <a:pt x="1242339" y="207216"/>
                </a:lnTo>
                <a:lnTo>
                  <a:pt x="1264107" y="242583"/>
                </a:lnTo>
                <a:lnTo>
                  <a:pt x="1268911" y="273395"/>
                </a:lnTo>
                <a:lnTo>
                  <a:pt x="978017" y="229872"/>
                </a:lnTo>
                <a:lnTo>
                  <a:pt x="972059" y="211262"/>
                </a:lnTo>
                <a:lnTo>
                  <a:pt x="960851" y="208880"/>
                </a:lnTo>
                <a:lnTo>
                  <a:pt x="932832" y="202926"/>
                </a:lnTo>
                <a:lnTo>
                  <a:pt x="904812" y="196971"/>
                </a:lnTo>
                <a:lnTo>
                  <a:pt x="865585" y="188635"/>
                </a:lnTo>
                <a:lnTo>
                  <a:pt x="848773" y="185062"/>
                </a:lnTo>
                <a:lnTo>
                  <a:pt x="837565" y="182680"/>
                </a:lnTo>
                <a:lnTo>
                  <a:pt x="809546" y="176726"/>
                </a:lnTo>
                <a:lnTo>
                  <a:pt x="781527" y="170772"/>
                </a:lnTo>
                <a:lnTo>
                  <a:pt x="759111" y="166008"/>
                </a:lnTo>
                <a:lnTo>
                  <a:pt x="714280" y="156481"/>
                </a:lnTo>
                <a:lnTo>
                  <a:pt x="657595" y="175176"/>
                </a:lnTo>
                <a:lnTo>
                  <a:pt x="612764" y="165649"/>
                </a:lnTo>
                <a:lnTo>
                  <a:pt x="562328" y="154931"/>
                </a:lnTo>
                <a:lnTo>
                  <a:pt x="488831" y="170053"/>
                </a:lnTo>
                <a:lnTo>
                  <a:pt x="415981" y="154572"/>
                </a:lnTo>
                <a:lnTo>
                  <a:pt x="348735" y="140281"/>
                </a:lnTo>
                <a:lnTo>
                  <a:pt x="264029" y="153022"/>
                </a:lnTo>
                <a:lnTo>
                  <a:pt x="179971" y="135158"/>
                </a:lnTo>
                <a:lnTo>
                  <a:pt x="95266" y="147900"/>
                </a:lnTo>
                <a:lnTo>
                  <a:pt x="0" y="127655"/>
                </a:lnTo>
                <a:lnTo>
                  <a:pt x="154539" y="6787"/>
                </a:lnTo>
                <a:lnTo>
                  <a:pt x="204974" y="17505"/>
                </a:lnTo>
                <a:lnTo>
                  <a:pt x="267263" y="0"/>
                </a:lnTo>
                <a:lnTo>
                  <a:pt x="362530" y="20246"/>
                </a:lnTo>
                <a:lnTo>
                  <a:pt x="373738" y="22627"/>
                </a:lnTo>
                <a:lnTo>
                  <a:pt x="401757" y="28582"/>
                </a:lnTo>
                <a:lnTo>
                  <a:pt x="440984" y="36918"/>
                </a:lnTo>
                <a:lnTo>
                  <a:pt x="492066" y="17032"/>
                </a:lnTo>
                <a:lnTo>
                  <a:pt x="531293" y="25368"/>
                </a:lnTo>
                <a:lnTo>
                  <a:pt x="587331" y="37277"/>
                </a:lnTo>
                <a:lnTo>
                  <a:pt x="637767" y="47995"/>
                </a:lnTo>
                <a:lnTo>
                  <a:pt x="700056" y="30491"/>
                </a:lnTo>
                <a:lnTo>
                  <a:pt x="756095" y="42400"/>
                </a:lnTo>
                <a:lnTo>
                  <a:pt x="806529" y="53118"/>
                </a:lnTo>
                <a:lnTo>
                  <a:pt x="857611" y="33232"/>
                </a:lnTo>
                <a:lnTo>
                  <a:pt x="880026" y="37995"/>
                </a:lnTo>
                <a:lnTo>
                  <a:pt x="924858" y="47523"/>
                </a:lnTo>
                <a:lnTo>
                  <a:pt x="936066" y="49904"/>
                </a:lnTo>
                <a:lnTo>
                  <a:pt x="959128" y="24063"/>
                </a:lnTo>
                <a:lnTo>
                  <a:pt x="970336" y="26445"/>
                </a:lnTo>
                <a:lnTo>
                  <a:pt x="981544" y="28827"/>
                </a:lnTo>
                <a:lnTo>
                  <a:pt x="998355" y="32399"/>
                </a:lnTo>
                <a:lnTo>
                  <a:pt x="1032625" y="894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AFA18600-BD7F-4C59-BD8A-E68B262754B6}"/>
              </a:ext>
            </a:extLst>
          </p:cNvPr>
          <p:cNvSpPr/>
          <p:nvPr/>
        </p:nvSpPr>
        <p:spPr>
          <a:xfrm rot="20880146">
            <a:off x="6489714" y="2606420"/>
            <a:ext cx="203228" cy="454660"/>
          </a:xfrm>
          <a:custGeom>
            <a:avLst/>
            <a:gdLst>
              <a:gd name="connsiteX0" fmla="*/ 12501 w 203228"/>
              <a:gd name="connsiteY0" fmla="*/ 0 h 454660"/>
              <a:gd name="connsiteX1" fmla="*/ 29313 w 203228"/>
              <a:gd name="connsiteY1" fmla="*/ 3573 h 454660"/>
              <a:gd name="connsiteX2" fmla="*/ 40520 w 203228"/>
              <a:gd name="connsiteY2" fmla="*/ 5955 h 454660"/>
              <a:gd name="connsiteX3" fmla="*/ 68540 w 203228"/>
              <a:gd name="connsiteY3" fmla="*/ 11909 h 454660"/>
              <a:gd name="connsiteX4" fmla="*/ 107767 w 203228"/>
              <a:gd name="connsiteY4" fmla="*/ 20245 h 454660"/>
              <a:gd name="connsiteX5" fmla="*/ 140744 w 203228"/>
              <a:gd name="connsiteY5" fmla="*/ 57995 h 454660"/>
              <a:gd name="connsiteX6" fmla="*/ 179324 w 203228"/>
              <a:gd name="connsiteY6" fmla="*/ 96935 h 454660"/>
              <a:gd name="connsiteX7" fmla="*/ 195489 w 203228"/>
              <a:gd name="connsiteY7" fmla="*/ 131113 h 454660"/>
              <a:gd name="connsiteX8" fmla="*/ 203228 w 203228"/>
              <a:gd name="connsiteY8" fmla="*/ 132758 h 454660"/>
              <a:gd name="connsiteX9" fmla="*/ 156818 w 203228"/>
              <a:gd name="connsiteY9" fmla="*/ 442947 h 454660"/>
              <a:gd name="connsiteX10" fmla="*/ 126731 w 203228"/>
              <a:gd name="connsiteY10" fmla="*/ 454660 h 454660"/>
              <a:gd name="connsiteX11" fmla="*/ 87504 w 203228"/>
              <a:gd name="connsiteY11" fmla="*/ 446323 h 454660"/>
              <a:gd name="connsiteX12" fmla="*/ 48277 w 203228"/>
              <a:gd name="connsiteY12" fmla="*/ 437987 h 454660"/>
              <a:gd name="connsiteX13" fmla="*/ 31464 w 203228"/>
              <a:gd name="connsiteY13" fmla="*/ 434414 h 454660"/>
              <a:gd name="connsiteX14" fmla="*/ 15300 w 203228"/>
              <a:gd name="connsiteY14" fmla="*/ 400238 h 454660"/>
              <a:gd name="connsiteX15" fmla="*/ 21550 w 203228"/>
              <a:gd name="connsiteY15" fmla="*/ 370825 h 454660"/>
              <a:gd name="connsiteX16" fmla="*/ 27801 w 203228"/>
              <a:gd name="connsiteY16" fmla="*/ 341410 h 454660"/>
              <a:gd name="connsiteX17" fmla="*/ 51510 w 203228"/>
              <a:gd name="connsiteY17" fmla="*/ 284966 h 454660"/>
              <a:gd name="connsiteX18" fmla="*/ 46553 w 203228"/>
              <a:gd name="connsiteY18" fmla="*/ 253171 h 454660"/>
              <a:gd name="connsiteX19" fmla="*/ 42243 w 203228"/>
              <a:gd name="connsiteY19" fmla="*/ 190771 h 454660"/>
              <a:gd name="connsiteX20" fmla="*/ 26725 w 203228"/>
              <a:gd name="connsiteY20" fmla="*/ 125990 h 454660"/>
              <a:gd name="connsiteX21" fmla="*/ 21768 w 203228"/>
              <a:gd name="connsiteY21" fmla="*/ 94195 h 454660"/>
              <a:gd name="connsiteX22" fmla="*/ 16811 w 203228"/>
              <a:gd name="connsiteY22" fmla="*/ 62399 h 454660"/>
              <a:gd name="connsiteX23" fmla="*/ 0 w 203228"/>
              <a:gd name="connsiteY23" fmla="*/ 58827 h 454660"/>
              <a:gd name="connsiteX24" fmla="*/ 6250 w 203228"/>
              <a:gd name="connsiteY24" fmla="*/ 29413 h 454660"/>
              <a:gd name="connsiteX25" fmla="*/ 12501 w 203228"/>
              <a:gd name="connsiteY25" fmla="*/ 0 h 454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03228" h="454660">
                <a:moveTo>
                  <a:pt x="12501" y="0"/>
                </a:moveTo>
                <a:lnTo>
                  <a:pt x="29313" y="3573"/>
                </a:lnTo>
                <a:lnTo>
                  <a:pt x="40520" y="5955"/>
                </a:lnTo>
                <a:lnTo>
                  <a:pt x="68540" y="11909"/>
                </a:lnTo>
                <a:lnTo>
                  <a:pt x="107767" y="20245"/>
                </a:lnTo>
                <a:lnTo>
                  <a:pt x="140744" y="57995"/>
                </a:lnTo>
                <a:lnTo>
                  <a:pt x="179324" y="96935"/>
                </a:lnTo>
                <a:lnTo>
                  <a:pt x="195489" y="131113"/>
                </a:lnTo>
                <a:lnTo>
                  <a:pt x="203228" y="132758"/>
                </a:lnTo>
                <a:lnTo>
                  <a:pt x="156818" y="442947"/>
                </a:lnTo>
                <a:lnTo>
                  <a:pt x="126731" y="454660"/>
                </a:lnTo>
                <a:lnTo>
                  <a:pt x="87504" y="446323"/>
                </a:lnTo>
                <a:lnTo>
                  <a:pt x="48277" y="437987"/>
                </a:lnTo>
                <a:lnTo>
                  <a:pt x="31464" y="434414"/>
                </a:lnTo>
                <a:lnTo>
                  <a:pt x="15300" y="400238"/>
                </a:lnTo>
                <a:lnTo>
                  <a:pt x="21550" y="370825"/>
                </a:lnTo>
                <a:lnTo>
                  <a:pt x="27801" y="341410"/>
                </a:lnTo>
                <a:lnTo>
                  <a:pt x="51510" y="284966"/>
                </a:lnTo>
                <a:lnTo>
                  <a:pt x="46553" y="253171"/>
                </a:lnTo>
                <a:lnTo>
                  <a:pt x="42243" y="190771"/>
                </a:lnTo>
                <a:lnTo>
                  <a:pt x="26725" y="125990"/>
                </a:lnTo>
                <a:lnTo>
                  <a:pt x="21768" y="94195"/>
                </a:lnTo>
                <a:lnTo>
                  <a:pt x="16811" y="62399"/>
                </a:lnTo>
                <a:lnTo>
                  <a:pt x="0" y="58827"/>
                </a:lnTo>
                <a:lnTo>
                  <a:pt x="6250" y="29413"/>
                </a:lnTo>
                <a:lnTo>
                  <a:pt x="1250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D492D7C5-EF2F-4558-ADF2-5CE8C6B19C5C}"/>
              </a:ext>
            </a:extLst>
          </p:cNvPr>
          <p:cNvSpPr/>
          <p:nvPr/>
        </p:nvSpPr>
        <p:spPr>
          <a:xfrm rot="20880146">
            <a:off x="5906366" y="3996232"/>
            <a:ext cx="702430" cy="2418762"/>
          </a:xfrm>
          <a:custGeom>
            <a:avLst/>
            <a:gdLst>
              <a:gd name="connsiteX0" fmla="*/ 463404 w 702430"/>
              <a:gd name="connsiteY0" fmla="*/ 0 h 2418762"/>
              <a:gd name="connsiteX1" fmla="*/ 485819 w 702430"/>
              <a:gd name="connsiteY1" fmla="*/ 4763 h 2418762"/>
              <a:gd name="connsiteX2" fmla="*/ 502631 w 702430"/>
              <a:gd name="connsiteY2" fmla="*/ 8336 h 2418762"/>
              <a:gd name="connsiteX3" fmla="*/ 530650 w 702430"/>
              <a:gd name="connsiteY3" fmla="*/ 14290 h 2418762"/>
              <a:gd name="connsiteX4" fmla="*/ 558670 w 702430"/>
              <a:gd name="connsiteY4" fmla="*/ 20245 h 2418762"/>
              <a:gd name="connsiteX5" fmla="*/ 581085 w 702430"/>
              <a:gd name="connsiteY5" fmla="*/ 25008 h 2418762"/>
              <a:gd name="connsiteX6" fmla="*/ 602855 w 702430"/>
              <a:gd name="connsiteY6" fmla="*/ 60376 h 2418762"/>
              <a:gd name="connsiteX7" fmla="*/ 630874 w 702430"/>
              <a:gd name="connsiteY7" fmla="*/ 66331 h 2418762"/>
              <a:gd name="connsiteX8" fmla="*/ 642082 w 702430"/>
              <a:gd name="connsiteY8" fmla="*/ 68712 h 2418762"/>
              <a:gd name="connsiteX9" fmla="*/ 663850 w 702430"/>
              <a:gd name="connsiteY9" fmla="*/ 104081 h 2418762"/>
              <a:gd name="connsiteX10" fmla="*/ 691869 w 702430"/>
              <a:gd name="connsiteY10" fmla="*/ 110035 h 2418762"/>
              <a:gd name="connsiteX11" fmla="*/ 702430 w 702430"/>
              <a:gd name="connsiteY11" fmla="*/ 143021 h 2418762"/>
              <a:gd name="connsiteX12" fmla="*/ 696180 w 702430"/>
              <a:gd name="connsiteY12" fmla="*/ 172434 h 2418762"/>
              <a:gd name="connsiteX13" fmla="*/ 689929 w 702430"/>
              <a:gd name="connsiteY13" fmla="*/ 201848 h 2418762"/>
              <a:gd name="connsiteX14" fmla="*/ 683678 w 702430"/>
              <a:gd name="connsiteY14" fmla="*/ 231261 h 2418762"/>
              <a:gd name="connsiteX15" fmla="*/ 660616 w 702430"/>
              <a:gd name="connsiteY15" fmla="*/ 257102 h 2418762"/>
              <a:gd name="connsiteX16" fmla="*/ 648115 w 702430"/>
              <a:gd name="connsiteY16" fmla="*/ 315929 h 2418762"/>
              <a:gd name="connsiteX17" fmla="*/ 620238 w 702430"/>
              <a:gd name="connsiteY17" fmla="*/ 391982 h 2418762"/>
              <a:gd name="connsiteX18" fmla="*/ 601486 w 702430"/>
              <a:gd name="connsiteY18" fmla="*/ 480223 h 2418762"/>
              <a:gd name="connsiteX19" fmla="*/ 551481 w 702430"/>
              <a:gd name="connsiteY19" fmla="*/ 715529 h 2418762"/>
              <a:gd name="connsiteX20" fmla="*/ 501475 w 702430"/>
              <a:gd name="connsiteY20" fmla="*/ 950836 h 2418762"/>
              <a:gd name="connsiteX21" fmla="*/ 472305 w 702430"/>
              <a:gd name="connsiteY21" fmla="*/ 1088098 h 2418762"/>
              <a:gd name="connsiteX22" fmla="*/ 441052 w 702430"/>
              <a:gd name="connsiteY22" fmla="*/ 1235165 h 2418762"/>
              <a:gd name="connsiteX23" fmla="*/ 409798 w 702430"/>
              <a:gd name="connsiteY23" fmla="*/ 1382232 h 2418762"/>
              <a:gd name="connsiteX24" fmla="*/ 379335 w 702430"/>
              <a:gd name="connsiteY24" fmla="*/ 1580702 h 2418762"/>
              <a:gd name="connsiteX25" fmla="*/ 360583 w 702430"/>
              <a:gd name="connsiteY25" fmla="*/ 1668943 h 2418762"/>
              <a:gd name="connsiteX26" fmla="*/ 341831 w 702430"/>
              <a:gd name="connsiteY26" fmla="*/ 1757182 h 2418762"/>
              <a:gd name="connsiteX27" fmla="*/ 346141 w 702430"/>
              <a:gd name="connsiteY27" fmla="*/ 1819581 h 2418762"/>
              <a:gd name="connsiteX28" fmla="*/ 327389 w 702430"/>
              <a:gd name="connsiteY28" fmla="*/ 1907822 h 2418762"/>
              <a:gd name="connsiteX29" fmla="*/ 314887 w 702430"/>
              <a:gd name="connsiteY29" fmla="*/ 1966648 h 2418762"/>
              <a:gd name="connsiteX30" fmla="*/ 308637 w 702430"/>
              <a:gd name="connsiteY30" fmla="*/ 1996062 h 2418762"/>
              <a:gd name="connsiteX31" fmla="*/ 296135 w 702430"/>
              <a:gd name="connsiteY31" fmla="*/ 2054889 h 2418762"/>
              <a:gd name="connsiteX32" fmla="*/ 289885 w 702430"/>
              <a:gd name="connsiteY32" fmla="*/ 2084302 h 2418762"/>
              <a:gd name="connsiteX33" fmla="*/ 283634 w 702430"/>
              <a:gd name="connsiteY33" fmla="*/ 2113715 h 2418762"/>
              <a:gd name="connsiteX34" fmla="*/ 256405 w 702430"/>
              <a:gd name="connsiteY34" fmla="*/ 2159165 h 2418762"/>
              <a:gd name="connsiteX35" fmla="*/ 226445 w 702430"/>
              <a:gd name="connsiteY35" fmla="*/ 2245023 h 2418762"/>
              <a:gd name="connsiteX36" fmla="*/ 203382 w 702430"/>
              <a:gd name="connsiteY36" fmla="*/ 2270864 h 2418762"/>
              <a:gd name="connsiteX37" fmla="*/ 185924 w 702430"/>
              <a:gd name="connsiteY37" fmla="*/ 2297895 h 2418762"/>
              <a:gd name="connsiteX38" fmla="*/ 162862 w 702430"/>
              <a:gd name="connsiteY38" fmla="*/ 2323736 h 2418762"/>
              <a:gd name="connsiteX39" fmla="*/ 134195 w 702430"/>
              <a:gd name="connsiteY39" fmla="*/ 2348386 h 2418762"/>
              <a:gd name="connsiteX40" fmla="*/ 93674 w 702430"/>
              <a:gd name="connsiteY40" fmla="*/ 2401258 h 2418762"/>
              <a:gd name="connsiteX41" fmla="*/ 65655 w 702430"/>
              <a:gd name="connsiteY41" fmla="*/ 2395304 h 2418762"/>
              <a:gd name="connsiteX42" fmla="*/ 31385 w 702430"/>
              <a:gd name="connsiteY42" fmla="*/ 2418762 h 2418762"/>
              <a:gd name="connsiteX43" fmla="*/ 3365 w 702430"/>
              <a:gd name="connsiteY43" fmla="*/ 2412808 h 2418762"/>
              <a:gd name="connsiteX44" fmla="*/ 0 w 702430"/>
              <a:gd name="connsiteY44" fmla="*/ 2412093 h 2418762"/>
              <a:gd name="connsiteX45" fmla="*/ 54755 w 702430"/>
              <a:gd name="connsiteY45" fmla="*/ 2034334 h 2418762"/>
              <a:gd name="connsiteX46" fmla="*/ 71333 w 702430"/>
              <a:gd name="connsiteY46" fmla="*/ 2037857 h 2418762"/>
              <a:gd name="connsiteX47" fmla="*/ 82541 w 702430"/>
              <a:gd name="connsiteY47" fmla="*/ 2040239 h 2418762"/>
              <a:gd name="connsiteX48" fmla="*/ 88791 w 702430"/>
              <a:gd name="connsiteY48" fmla="*/ 2010826 h 2418762"/>
              <a:gd name="connsiteX49" fmla="*/ 95042 w 702430"/>
              <a:gd name="connsiteY49" fmla="*/ 1981412 h 2418762"/>
              <a:gd name="connsiteX50" fmla="*/ 107544 w 702430"/>
              <a:gd name="connsiteY50" fmla="*/ 1922585 h 2418762"/>
              <a:gd name="connsiteX51" fmla="*/ 113794 w 702430"/>
              <a:gd name="connsiteY51" fmla="*/ 1893172 h 2418762"/>
              <a:gd name="connsiteX52" fmla="*/ 126296 w 702430"/>
              <a:gd name="connsiteY52" fmla="*/ 1834346 h 2418762"/>
              <a:gd name="connsiteX53" fmla="*/ 138797 w 702430"/>
              <a:gd name="connsiteY53" fmla="*/ 1775518 h 2418762"/>
              <a:gd name="connsiteX54" fmla="*/ 151298 w 702430"/>
              <a:gd name="connsiteY54" fmla="*/ 1716692 h 2418762"/>
              <a:gd name="connsiteX55" fmla="*/ 163800 w 702430"/>
              <a:gd name="connsiteY55" fmla="*/ 1657866 h 2418762"/>
              <a:gd name="connsiteX56" fmla="*/ 182552 w 702430"/>
              <a:gd name="connsiteY56" fmla="*/ 1569625 h 2418762"/>
              <a:gd name="connsiteX57" fmla="*/ 199220 w 702430"/>
              <a:gd name="connsiteY57" fmla="*/ 1491190 h 2418762"/>
              <a:gd name="connsiteX58" fmla="*/ 217973 w 702430"/>
              <a:gd name="connsiteY58" fmla="*/ 1402949 h 2418762"/>
              <a:gd name="connsiteX59" fmla="*/ 242975 w 702430"/>
              <a:gd name="connsiteY59" fmla="*/ 1285297 h 2418762"/>
              <a:gd name="connsiteX60" fmla="*/ 267978 w 702430"/>
              <a:gd name="connsiteY60" fmla="*/ 1167643 h 2418762"/>
              <a:gd name="connsiteX61" fmla="*/ 292981 w 702430"/>
              <a:gd name="connsiteY61" fmla="*/ 1049989 h 2418762"/>
              <a:gd name="connsiteX62" fmla="*/ 334652 w 702430"/>
              <a:gd name="connsiteY62" fmla="*/ 853900 h 2418762"/>
              <a:gd name="connsiteX63" fmla="*/ 378407 w 702430"/>
              <a:gd name="connsiteY63" fmla="*/ 648007 h 2418762"/>
              <a:gd name="connsiteX64" fmla="*/ 404703 w 702430"/>
              <a:gd name="connsiteY64" fmla="*/ 469145 h 2418762"/>
              <a:gd name="connsiteX65" fmla="*/ 417205 w 702430"/>
              <a:gd name="connsiteY65" fmla="*/ 410318 h 2418762"/>
              <a:gd name="connsiteX66" fmla="*/ 429706 w 702430"/>
              <a:gd name="connsiteY66" fmla="*/ 351492 h 2418762"/>
              <a:gd name="connsiteX67" fmla="*/ 440124 w 702430"/>
              <a:gd name="connsiteY67" fmla="*/ 302470 h 2418762"/>
              <a:gd name="connsiteX68" fmla="*/ 452625 w 702430"/>
              <a:gd name="connsiteY68" fmla="*/ 243643 h 2418762"/>
              <a:gd name="connsiteX69" fmla="*/ 442064 w 702430"/>
              <a:gd name="connsiteY69" fmla="*/ 210657 h 2418762"/>
              <a:gd name="connsiteX70" fmla="*/ 454566 w 702430"/>
              <a:gd name="connsiteY70" fmla="*/ 151830 h 2418762"/>
              <a:gd name="connsiteX71" fmla="*/ 449609 w 702430"/>
              <a:gd name="connsiteY71" fmla="*/ 120035 h 2418762"/>
              <a:gd name="connsiteX72" fmla="*/ 455860 w 702430"/>
              <a:gd name="connsiteY72" fmla="*/ 90622 h 2418762"/>
              <a:gd name="connsiteX73" fmla="*/ 427840 w 702430"/>
              <a:gd name="connsiteY73" fmla="*/ 84668 h 2418762"/>
              <a:gd name="connsiteX74" fmla="*/ 434091 w 702430"/>
              <a:gd name="connsiteY74" fmla="*/ 55254 h 2418762"/>
              <a:gd name="connsiteX75" fmla="*/ 440342 w 702430"/>
              <a:gd name="connsiteY75" fmla="*/ 25840 h 2418762"/>
              <a:gd name="connsiteX76" fmla="*/ 463404 w 702430"/>
              <a:gd name="connsiteY76" fmla="*/ 0 h 2418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702430" h="2418762">
                <a:moveTo>
                  <a:pt x="463404" y="0"/>
                </a:moveTo>
                <a:lnTo>
                  <a:pt x="485819" y="4763"/>
                </a:lnTo>
                <a:lnTo>
                  <a:pt x="502631" y="8336"/>
                </a:lnTo>
                <a:lnTo>
                  <a:pt x="530650" y="14290"/>
                </a:lnTo>
                <a:lnTo>
                  <a:pt x="558670" y="20245"/>
                </a:lnTo>
                <a:lnTo>
                  <a:pt x="581085" y="25008"/>
                </a:lnTo>
                <a:lnTo>
                  <a:pt x="602855" y="60376"/>
                </a:lnTo>
                <a:lnTo>
                  <a:pt x="630874" y="66331"/>
                </a:lnTo>
                <a:lnTo>
                  <a:pt x="642082" y="68712"/>
                </a:lnTo>
                <a:lnTo>
                  <a:pt x="663850" y="104081"/>
                </a:lnTo>
                <a:lnTo>
                  <a:pt x="691869" y="110035"/>
                </a:lnTo>
                <a:lnTo>
                  <a:pt x="702430" y="143021"/>
                </a:lnTo>
                <a:lnTo>
                  <a:pt x="696180" y="172434"/>
                </a:lnTo>
                <a:lnTo>
                  <a:pt x="689929" y="201848"/>
                </a:lnTo>
                <a:lnTo>
                  <a:pt x="683678" y="231261"/>
                </a:lnTo>
                <a:lnTo>
                  <a:pt x="660616" y="257102"/>
                </a:lnTo>
                <a:lnTo>
                  <a:pt x="648115" y="315929"/>
                </a:lnTo>
                <a:lnTo>
                  <a:pt x="620238" y="391982"/>
                </a:lnTo>
                <a:lnTo>
                  <a:pt x="601486" y="480223"/>
                </a:lnTo>
                <a:lnTo>
                  <a:pt x="551481" y="715529"/>
                </a:lnTo>
                <a:lnTo>
                  <a:pt x="501475" y="950836"/>
                </a:lnTo>
                <a:lnTo>
                  <a:pt x="472305" y="1088098"/>
                </a:lnTo>
                <a:lnTo>
                  <a:pt x="441052" y="1235165"/>
                </a:lnTo>
                <a:lnTo>
                  <a:pt x="409798" y="1382232"/>
                </a:lnTo>
                <a:lnTo>
                  <a:pt x="379335" y="1580702"/>
                </a:lnTo>
                <a:lnTo>
                  <a:pt x="360583" y="1668943"/>
                </a:lnTo>
                <a:lnTo>
                  <a:pt x="341831" y="1757182"/>
                </a:lnTo>
                <a:lnTo>
                  <a:pt x="346141" y="1819581"/>
                </a:lnTo>
                <a:lnTo>
                  <a:pt x="327389" y="1907822"/>
                </a:lnTo>
                <a:lnTo>
                  <a:pt x="314887" y="1966648"/>
                </a:lnTo>
                <a:lnTo>
                  <a:pt x="308637" y="1996062"/>
                </a:lnTo>
                <a:lnTo>
                  <a:pt x="296135" y="2054889"/>
                </a:lnTo>
                <a:lnTo>
                  <a:pt x="289885" y="2084302"/>
                </a:lnTo>
                <a:lnTo>
                  <a:pt x="283634" y="2113715"/>
                </a:lnTo>
                <a:lnTo>
                  <a:pt x="256405" y="2159165"/>
                </a:lnTo>
                <a:lnTo>
                  <a:pt x="226445" y="2245023"/>
                </a:lnTo>
                <a:lnTo>
                  <a:pt x="203382" y="2270864"/>
                </a:lnTo>
                <a:lnTo>
                  <a:pt x="185924" y="2297895"/>
                </a:lnTo>
                <a:lnTo>
                  <a:pt x="162862" y="2323736"/>
                </a:lnTo>
                <a:lnTo>
                  <a:pt x="134195" y="2348386"/>
                </a:lnTo>
                <a:lnTo>
                  <a:pt x="93674" y="2401258"/>
                </a:lnTo>
                <a:lnTo>
                  <a:pt x="65655" y="2395304"/>
                </a:lnTo>
                <a:lnTo>
                  <a:pt x="31385" y="2418762"/>
                </a:lnTo>
                <a:lnTo>
                  <a:pt x="3365" y="2412808"/>
                </a:lnTo>
                <a:lnTo>
                  <a:pt x="0" y="2412093"/>
                </a:lnTo>
                <a:lnTo>
                  <a:pt x="54755" y="2034334"/>
                </a:lnTo>
                <a:lnTo>
                  <a:pt x="71333" y="2037857"/>
                </a:lnTo>
                <a:lnTo>
                  <a:pt x="82541" y="2040239"/>
                </a:lnTo>
                <a:lnTo>
                  <a:pt x="88791" y="2010826"/>
                </a:lnTo>
                <a:lnTo>
                  <a:pt x="95042" y="1981412"/>
                </a:lnTo>
                <a:lnTo>
                  <a:pt x="107544" y="1922585"/>
                </a:lnTo>
                <a:lnTo>
                  <a:pt x="113794" y="1893172"/>
                </a:lnTo>
                <a:lnTo>
                  <a:pt x="126296" y="1834346"/>
                </a:lnTo>
                <a:lnTo>
                  <a:pt x="138797" y="1775518"/>
                </a:lnTo>
                <a:lnTo>
                  <a:pt x="151298" y="1716692"/>
                </a:lnTo>
                <a:lnTo>
                  <a:pt x="163800" y="1657866"/>
                </a:lnTo>
                <a:lnTo>
                  <a:pt x="182552" y="1569625"/>
                </a:lnTo>
                <a:lnTo>
                  <a:pt x="199220" y="1491190"/>
                </a:lnTo>
                <a:lnTo>
                  <a:pt x="217973" y="1402949"/>
                </a:lnTo>
                <a:lnTo>
                  <a:pt x="242975" y="1285297"/>
                </a:lnTo>
                <a:lnTo>
                  <a:pt x="267978" y="1167643"/>
                </a:lnTo>
                <a:lnTo>
                  <a:pt x="292981" y="1049989"/>
                </a:lnTo>
                <a:lnTo>
                  <a:pt x="334652" y="853900"/>
                </a:lnTo>
                <a:lnTo>
                  <a:pt x="378407" y="648007"/>
                </a:lnTo>
                <a:lnTo>
                  <a:pt x="404703" y="469145"/>
                </a:lnTo>
                <a:lnTo>
                  <a:pt x="417205" y="410318"/>
                </a:lnTo>
                <a:lnTo>
                  <a:pt x="429706" y="351492"/>
                </a:lnTo>
                <a:lnTo>
                  <a:pt x="440124" y="302470"/>
                </a:lnTo>
                <a:lnTo>
                  <a:pt x="452625" y="243643"/>
                </a:lnTo>
                <a:lnTo>
                  <a:pt x="442064" y="210657"/>
                </a:lnTo>
                <a:lnTo>
                  <a:pt x="454566" y="151830"/>
                </a:lnTo>
                <a:lnTo>
                  <a:pt x="449609" y="120035"/>
                </a:lnTo>
                <a:lnTo>
                  <a:pt x="455860" y="90622"/>
                </a:lnTo>
                <a:lnTo>
                  <a:pt x="427840" y="84668"/>
                </a:lnTo>
                <a:lnTo>
                  <a:pt x="434091" y="55254"/>
                </a:lnTo>
                <a:lnTo>
                  <a:pt x="440342" y="25840"/>
                </a:lnTo>
                <a:lnTo>
                  <a:pt x="46340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8EDD57AE-3C11-4916-9104-1593A67C66C4}"/>
              </a:ext>
            </a:extLst>
          </p:cNvPr>
          <p:cNvSpPr/>
          <p:nvPr/>
        </p:nvSpPr>
        <p:spPr>
          <a:xfrm rot="20880146">
            <a:off x="1971456" y="4275135"/>
            <a:ext cx="926141" cy="159715"/>
          </a:xfrm>
          <a:custGeom>
            <a:avLst/>
            <a:gdLst>
              <a:gd name="connsiteX0" fmla="*/ 775778 w 926141"/>
              <a:gd name="connsiteY0" fmla="*/ 0 h 159715"/>
              <a:gd name="connsiteX1" fmla="*/ 780735 w 926141"/>
              <a:gd name="connsiteY1" fmla="*/ 31796 h 159715"/>
              <a:gd name="connsiteX2" fmla="*/ 808754 w 926141"/>
              <a:gd name="connsiteY2" fmla="*/ 37750 h 159715"/>
              <a:gd name="connsiteX3" fmla="*/ 841730 w 926141"/>
              <a:gd name="connsiteY3" fmla="*/ 75500 h 159715"/>
              <a:gd name="connsiteX4" fmla="*/ 891518 w 926141"/>
              <a:gd name="connsiteY4" fmla="*/ 116822 h 159715"/>
              <a:gd name="connsiteX5" fmla="*/ 896475 w 926141"/>
              <a:gd name="connsiteY5" fmla="*/ 148617 h 159715"/>
              <a:gd name="connsiteX6" fmla="*/ 924495 w 926141"/>
              <a:gd name="connsiteY6" fmla="*/ 154571 h 159715"/>
              <a:gd name="connsiteX7" fmla="*/ 926141 w 926141"/>
              <a:gd name="connsiteY7" fmla="*/ 159715 h 159715"/>
              <a:gd name="connsiteX8" fmla="*/ 716564 w 926141"/>
              <a:gd name="connsiteY8" fmla="*/ 144968 h 159715"/>
              <a:gd name="connsiteX9" fmla="*/ 716505 w 926141"/>
              <a:gd name="connsiteY9" fmla="*/ 141113 h 159715"/>
              <a:gd name="connsiteX10" fmla="*/ 677278 w 926141"/>
              <a:gd name="connsiteY10" fmla="*/ 132777 h 159715"/>
              <a:gd name="connsiteX11" fmla="*/ 644302 w 926141"/>
              <a:gd name="connsiteY11" fmla="*/ 95027 h 159715"/>
              <a:gd name="connsiteX12" fmla="*/ 627490 w 926141"/>
              <a:gd name="connsiteY12" fmla="*/ 91454 h 159715"/>
              <a:gd name="connsiteX13" fmla="*/ 616282 w 926141"/>
              <a:gd name="connsiteY13" fmla="*/ 89072 h 159715"/>
              <a:gd name="connsiteX14" fmla="*/ 582012 w 926141"/>
              <a:gd name="connsiteY14" fmla="*/ 112532 h 159715"/>
              <a:gd name="connsiteX15" fmla="*/ 542785 w 926141"/>
              <a:gd name="connsiteY15" fmla="*/ 104196 h 159715"/>
              <a:gd name="connsiteX16" fmla="*/ 497954 w 926141"/>
              <a:gd name="connsiteY16" fmla="*/ 94669 h 159715"/>
              <a:gd name="connsiteX17" fmla="*/ 458727 w 926141"/>
              <a:gd name="connsiteY17" fmla="*/ 86332 h 159715"/>
              <a:gd name="connsiteX18" fmla="*/ 419500 w 926141"/>
              <a:gd name="connsiteY18" fmla="*/ 77996 h 159715"/>
              <a:gd name="connsiteX19" fmla="*/ 359295 w 926141"/>
              <a:gd name="connsiteY19" fmla="*/ 85696 h 159715"/>
              <a:gd name="connsiteX20" fmla="*/ 292047 w 926141"/>
              <a:gd name="connsiteY20" fmla="*/ 71405 h 159715"/>
              <a:gd name="connsiteX21" fmla="*/ 229758 w 926141"/>
              <a:gd name="connsiteY21" fmla="*/ 88910 h 159715"/>
              <a:gd name="connsiteX22" fmla="*/ 179323 w 926141"/>
              <a:gd name="connsiteY22" fmla="*/ 78192 h 159715"/>
              <a:gd name="connsiteX23" fmla="*/ 134492 w 926141"/>
              <a:gd name="connsiteY23" fmla="*/ 68665 h 159715"/>
              <a:gd name="connsiteX24" fmla="*/ 95265 w 926141"/>
              <a:gd name="connsiteY24" fmla="*/ 60328 h 159715"/>
              <a:gd name="connsiteX25" fmla="*/ 67246 w 926141"/>
              <a:gd name="connsiteY25" fmla="*/ 54374 h 159715"/>
              <a:gd name="connsiteX26" fmla="*/ 28019 w 926141"/>
              <a:gd name="connsiteY26" fmla="*/ 46038 h 159715"/>
              <a:gd name="connsiteX27" fmla="*/ 0 w 926141"/>
              <a:gd name="connsiteY27" fmla="*/ 40083 h 159715"/>
              <a:gd name="connsiteX28" fmla="*/ 6250 w 926141"/>
              <a:gd name="connsiteY28" fmla="*/ 10670 h 159715"/>
              <a:gd name="connsiteX29" fmla="*/ 118328 w 926141"/>
              <a:gd name="connsiteY29" fmla="*/ 34488 h 159715"/>
              <a:gd name="connsiteX30" fmla="*/ 217760 w 926141"/>
              <a:gd name="connsiteY30" fmla="*/ 35124 h 159715"/>
              <a:gd name="connsiteX31" fmla="*/ 324234 w 926141"/>
              <a:gd name="connsiteY31" fmla="*/ 57751 h 159715"/>
              <a:gd name="connsiteX32" fmla="*/ 453770 w 926141"/>
              <a:gd name="connsiteY32" fmla="*/ 54536 h 159715"/>
              <a:gd name="connsiteX33" fmla="*/ 504205 w 926141"/>
              <a:gd name="connsiteY33" fmla="*/ 65254 h 159715"/>
              <a:gd name="connsiteX34" fmla="*/ 555287 w 926141"/>
              <a:gd name="connsiteY34" fmla="*/ 45368 h 159715"/>
              <a:gd name="connsiteX35" fmla="*/ 605721 w 926141"/>
              <a:gd name="connsiteY35" fmla="*/ 56086 h 159715"/>
              <a:gd name="connsiteX36" fmla="*/ 633741 w 926141"/>
              <a:gd name="connsiteY36" fmla="*/ 62041 h 159715"/>
              <a:gd name="connsiteX37" fmla="*/ 679218 w 926141"/>
              <a:gd name="connsiteY37" fmla="*/ 40964 h 159715"/>
              <a:gd name="connsiteX38" fmla="*/ 696030 w 926141"/>
              <a:gd name="connsiteY38" fmla="*/ 44536 h 159715"/>
              <a:gd name="connsiteX39" fmla="*/ 724049 w 926141"/>
              <a:gd name="connsiteY39" fmla="*/ 50491 h 159715"/>
              <a:gd name="connsiteX40" fmla="*/ 741508 w 926141"/>
              <a:gd name="connsiteY40" fmla="*/ 23460 h 159715"/>
              <a:gd name="connsiteX41" fmla="*/ 752715 w 926141"/>
              <a:gd name="connsiteY41" fmla="*/ 25841 h 159715"/>
              <a:gd name="connsiteX42" fmla="*/ 775778 w 926141"/>
              <a:gd name="connsiteY42" fmla="*/ 0 h 159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926141" h="159715">
                <a:moveTo>
                  <a:pt x="775778" y="0"/>
                </a:moveTo>
                <a:lnTo>
                  <a:pt x="780735" y="31796"/>
                </a:lnTo>
                <a:lnTo>
                  <a:pt x="808754" y="37750"/>
                </a:lnTo>
                <a:lnTo>
                  <a:pt x="841730" y="75500"/>
                </a:lnTo>
                <a:lnTo>
                  <a:pt x="891518" y="116822"/>
                </a:lnTo>
                <a:lnTo>
                  <a:pt x="896475" y="148617"/>
                </a:lnTo>
                <a:lnTo>
                  <a:pt x="924495" y="154571"/>
                </a:lnTo>
                <a:lnTo>
                  <a:pt x="926141" y="159715"/>
                </a:lnTo>
                <a:lnTo>
                  <a:pt x="716564" y="144968"/>
                </a:lnTo>
                <a:lnTo>
                  <a:pt x="716505" y="141113"/>
                </a:lnTo>
                <a:lnTo>
                  <a:pt x="677278" y="132777"/>
                </a:lnTo>
                <a:lnTo>
                  <a:pt x="644302" y="95027"/>
                </a:lnTo>
                <a:lnTo>
                  <a:pt x="627490" y="91454"/>
                </a:lnTo>
                <a:lnTo>
                  <a:pt x="616282" y="89072"/>
                </a:lnTo>
                <a:lnTo>
                  <a:pt x="582012" y="112532"/>
                </a:lnTo>
                <a:lnTo>
                  <a:pt x="542785" y="104196"/>
                </a:lnTo>
                <a:lnTo>
                  <a:pt x="497954" y="94669"/>
                </a:lnTo>
                <a:lnTo>
                  <a:pt x="458727" y="86332"/>
                </a:lnTo>
                <a:lnTo>
                  <a:pt x="419500" y="77996"/>
                </a:lnTo>
                <a:lnTo>
                  <a:pt x="359295" y="85696"/>
                </a:lnTo>
                <a:lnTo>
                  <a:pt x="292047" y="71405"/>
                </a:lnTo>
                <a:lnTo>
                  <a:pt x="229758" y="88910"/>
                </a:lnTo>
                <a:lnTo>
                  <a:pt x="179323" y="78192"/>
                </a:lnTo>
                <a:lnTo>
                  <a:pt x="134492" y="68665"/>
                </a:lnTo>
                <a:lnTo>
                  <a:pt x="95265" y="60328"/>
                </a:lnTo>
                <a:lnTo>
                  <a:pt x="67246" y="54374"/>
                </a:lnTo>
                <a:lnTo>
                  <a:pt x="28019" y="46038"/>
                </a:lnTo>
                <a:lnTo>
                  <a:pt x="0" y="40083"/>
                </a:lnTo>
                <a:lnTo>
                  <a:pt x="6250" y="10670"/>
                </a:lnTo>
                <a:lnTo>
                  <a:pt x="118328" y="34488"/>
                </a:lnTo>
                <a:lnTo>
                  <a:pt x="217760" y="35124"/>
                </a:lnTo>
                <a:lnTo>
                  <a:pt x="324234" y="57751"/>
                </a:lnTo>
                <a:lnTo>
                  <a:pt x="453770" y="54536"/>
                </a:lnTo>
                <a:lnTo>
                  <a:pt x="504205" y="65254"/>
                </a:lnTo>
                <a:lnTo>
                  <a:pt x="555287" y="45368"/>
                </a:lnTo>
                <a:lnTo>
                  <a:pt x="605721" y="56086"/>
                </a:lnTo>
                <a:lnTo>
                  <a:pt x="633741" y="62041"/>
                </a:lnTo>
                <a:lnTo>
                  <a:pt x="679218" y="40964"/>
                </a:lnTo>
                <a:lnTo>
                  <a:pt x="696030" y="44536"/>
                </a:lnTo>
                <a:lnTo>
                  <a:pt x="724049" y="50491"/>
                </a:lnTo>
                <a:lnTo>
                  <a:pt x="741508" y="23460"/>
                </a:lnTo>
                <a:lnTo>
                  <a:pt x="752715" y="25841"/>
                </a:lnTo>
                <a:lnTo>
                  <a:pt x="77577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E622169C-85F0-4220-9FBC-4AA5471F7BA1}"/>
              </a:ext>
            </a:extLst>
          </p:cNvPr>
          <p:cNvSpPr/>
          <p:nvPr/>
        </p:nvSpPr>
        <p:spPr>
          <a:xfrm rot="20880146">
            <a:off x="8978990" y="4572547"/>
            <a:ext cx="756523" cy="258016"/>
          </a:xfrm>
          <a:custGeom>
            <a:avLst/>
            <a:gdLst>
              <a:gd name="connsiteX0" fmla="*/ 541206 w 756523"/>
              <a:gd name="connsiteY0" fmla="*/ 0 h 258016"/>
              <a:gd name="connsiteX1" fmla="*/ 569226 w 756523"/>
              <a:gd name="connsiteY1" fmla="*/ 5954 h 258016"/>
              <a:gd name="connsiteX2" fmla="*/ 614056 w 756523"/>
              <a:gd name="connsiteY2" fmla="*/ 15481 h 258016"/>
              <a:gd name="connsiteX3" fmla="*/ 647033 w 756523"/>
              <a:gd name="connsiteY3" fmla="*/ 53231 h 258016"/>
              <a:gd name="connsiteX4" fmla="*/ 668802 w 756523"/>
              <a:gd name="connsiteY4" fmla="*/ 88600 h 258016"/>
              <a:gd name="connsiteX5" fmla="*/ 691218 w 756523"/>
              <a:gd name="connsiteY5" fmla="*/ 93363 h 258016"/>
              <a:gd name="connsiteX6" fmla="*/ 712986 w 756523"/>
              <a:gd name="connsiteY6" fmla="*/ 128731 h 258016"/>
              <a:gd name="connsiteX7" fmla="*/ 734755 w 756523"/>
              <a:gd name="connsiteY7" fmla="*/ 164098 h 258016"/>
              <a:gd name="connsiteX8" fmla="*/ 751566 w 756523"/>
              <a:gd name="connsiteY8" fmla="*/ 167671 h 258016"/>
              <a:gd name="connsiteX9" fmla="*/ 756523 w 756523"/>
              <a:gd name="connsiteY9" fmla="*/ 199466 h 258016"/>
              <a:gd name="connsiteX10" fmla="*/ 739065 w 756523"/>
              <a:gd name="connsiteY10" fmla="*/ 226498 h 258016"/>
              <a:gd name="connsiteX11" fmla="*/ 716003 w 756523"/>
              <a:gd name="connsiteY11" fmla="*/ 252339 h 258016"/>
              <a:gd name="connsiteX12" fmla="*/ 707709 w 756523"/>
              <a:gd name="connsiteY12" fmla="*/ 258016 h 258016"/>
              <a:gd name="connsiteX13" fmla="*/ 430933 w 756523"/>
              <a:gd name="connsiteY13" fmla="*/ 258016 h 258016"/>
              <a:gd name="connsiteX14" fmla="*/ 434515 w 756523"/>
              <a:gd name="connsiteY14" fmla="*/ 254002 h 258016"/>
              <a:gd name="connsiteX15" fmla="*/ 451974 w 756523"/>
              <a:gd name="connsiteY15" fmla="*/ 226971 h 258016"/>
              <a:gd name="connsiteX16" fmla="*/ 440766 w 756523"/>
              <a:gd name="connsiteY16" fmla="*/ 224589 h 258016"/>
              <a:gd name="connsiteX17" fmla="*/ 423954 w 756523"/>
              <a:gd name="connsiteY17" fmla="*/ 221016 h 258016"/>
              <a:gd name="connsiteX18" fmla="*/ 395288 w 756523"/>
              <a:gd name="connsiteY18" fmla="*/ 245666 h 258016"/>
              <a:gd name="connsiteX19" fmla="*/ 350456 w 756523"/>
              <a:gd name="connsiteY19" fmla="*/ 236139 h 258016"/>
              <a:gd name="connsiteX20" fmla="*/ 339249 w 756523"/>
              <a:gd name="connsiteY20" fmla="*/ 233757 h 258016"/>
              <a:gd name="connsiteX21" fmla="*/ 311229 w 756523"/>
              <a:gd name="connsiteY21" fmla="*/ 227802 h 258016"/>
              <a:gd name="connsiteX22" fmla="*/ 255191 w 756523"/>
              <a:gd name="connsiteY22" fmla="*/ 215894 h 258016"/>
              <a:gd name="connsiteX23" fmla="*/ 209713 w 756523"/>
              <a:gd name="connsiteY23" fmla="*/ 236971 h 258016"/>
              <a:gd name="connsiteX24" fmla="*/ 170486 w 756523"/>
              <a:gd name="connsiteY24" fmla="*/ 228634 h 258016"/>
              <a:gd name="connsiteX25" fmla="*/ 142467 w 756523"/>
              <a:gd name="connsiteY25" fmla="*/ 222680 h 258016"/>
              <a:gd name="connsiteX26" fmla="*/ 103239 w 756523"/>
              <a:gd name="connsiteY26" fmla="*/ 214343 h 258016"/>
              <a:gd name="connsiteX27" fmla="*/ 64659 w 756523"/>
              <a:gd name="connsiteY27" fmla="*/ 175403 h 258016"/>
              <a:gd name="connsiteX28" fmla="*/ 37933 w 756523"/>
              <a:gd name="connsiteY28" fmla="*/ 108241 h 258016"/>
              <a:gd name="connsiteX29" fmla="*/ 0 w 756523"/>
              <a:gd name="connsiteY29" fmla="*/ 38695 h 258016"/>
              <a:gd name="connsiteX30" fmla="*/ 134492 w 756523"/>
              <a:gd name="connsiteY30" fmla="*/ 67277 h 258016"/>
              <a:gd name="connsiteX31" fmla="*/ 212947 w 756523"/>
              <a:gd name="connsiteY31" fmla="*/ 83949 h 258016"/>
              <a:gd name="connsiteX32" fmla="*/ 286444 w 756523"/>
              <a:gd name="connsiteY32" fmla="*/ 68827 h 258016"/>
              <a:gd name="connsiteX33" fmla="*/ 353691 w 756523"/>
              <a:gd name="connsiteY33" fmla="*/ 83117 h 258016"/>
              <a:gd name="connsiteX34" fmla="*/ 415980 w 756523"/>
              <a:gd name="connsiteY34" fmla="*/ 65613 h 258016"/>
              <a:gd name="connsiteX35" fmla="*/ 478270 w 756523"/>
              <a:gd name="connsiteY35" fmla="*/ 48109 h 258016"/>
              <a:gd name="connsiteX36" fmla="*/ 512540 w 756523"/>
              <a:gd name="connsiteY36" fmla="*/ 24649 h 258016"/>
              <a:gd name="connsiteX37" fmla="*/ 541206 w 756523"/>
              <a:gd name="connsiteY37" fmla="*/ 0 h 258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756523" h="258016">
                <a:moveTo>
                  <a:pt x="541206" y="0"/>
                </a:moveTo>
                <a:lnTo>
                  <a:pt x="569226" y="5954"/>
                </a:lnTo>
                <a:lnTo>
                  <a:pt x="614056" y="15481"/>
                </a:lnTo>
                <a:lnTo>
                  <a:pt x="647033" y="53231"/>
                </a:lnTo>
                <a:lnTo>
                  <a:pt x="668802" y="88600"/>
                </a:lnTo>
                <a:lnTo>
                  <a:pt x="691218" y="93363"/>
                </a:lnTo>
                <a:lnTo>
                  <a:pt x="712986" y="128731"/>
                </a:lnTo>
                <a:lnTo>
                  <a:pt x="734755" y="164098"/>
                </a:lnTo>
                <a:lnTo>
                  <a:pt x="751566" y="167671"/>
                </a:lnTo>
                <a:lnTo>
                  <a:pt x="756523" y="199466"/>
                </a:lnTo>
                <a:lnTo>
                  <a:pt x="739065" y="226498"/>
                </a:lnTo>
                <a:lnTo>
                  <a:pt x="716003" y="252339"/>
                </a:lnTo>
                <a:lnTo>
                  <a:pt x="707709" y="258016"/>
                </a:lnTo>
                <a:lnTo>
                  <a:pt x="430933" y="258016"/>
                </a:lnTo>
                <a:lnTo>
                  <a:pt x="434515" y="254002"/>
                </a:lnTo>
                <a:lnTo>
                  <a:pt x="451974" y="226971"/>
                </a:lnTo>
                <a:lnTo>
                  <a:pt x="440766" y="224589"/>
                </a:lnTo>
                <a:lnTo>
                  <a:pt x="423954" y="221016"/>
                </a:lnTo>
                <a:lnTo>
                  <a:pt x="395288" y="245666"/>
                </a:lnTo>
                <a:lnTo>
                  <a:pt x="350456" y="236139"/>
                </a:lnTo>
                <a:lnTo>
                  <a:pt x="339249" y="233757"/>
                </a:lnTo>
                <a:lnTo>
                  <a:pt x="311229" y="227802"/>
                </a:lnTo>
                <a:lnTo>
                  <a:pt x="255191" y="215894"/>
                </a:lnTo>
                <a:lnTo>
                  <a:pt x="209713" y="236971"/>
                </a:lnTo>
                <a:lnTo>
                  <a:pt x="170486" y="228634"/>
                </a:lnTo>
                <a:lnTo>
                  <a:pt x="142467" y="222680"/>
                </a:lnTo>
                <a:lnTo>
                  <a:pt x="103239" y="214343"/>
                </a:lnTo>
                <a:lnTo>
                  <a:pt x="64659" y="175403"/>
                </a:lnTo>
                <a:lnTo>
                  <a:pt x="37933" y="108241"/>
                </a:lnTo>
                <a:lnTo>
                  <a:pt x="0" y="38695"/>
                </a:lnTo>
                <a:lnTo>
                  <a:pt x="134492" y="67277"/>
                </a:lnTo>
                <a:lnTo>
                  <a:pt x="212947" y="83949"/>
                </a:lnTo>
                <a:lnTo>
                  <a:pt x="286444" y="68827"/>
                </a:lnTo>
                <a:lnTo>
                  <a:pt x="353691" y="83117"/>
                </a:lnTo>
                <a:lnTo>
                  <a:pt x="415980" y="65613"/>
                </a:lnTo>
                <a:lnTo>
                  <a:pt x="478270" y="48109"/>
                </a:lnTo>
                <a:lnTo>
                  <a:pt x="512540" y="24649"/>
                </a:lnTo>
                <a:lnTo>
                  <a:pt x="54120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7AF310D2-A6EF-4AD5-9C10-2F24DA33369E}"/>
              </a:ext>
            </a:extLst>
          </p:cNvPr>
          <p:cNvSpPr/>
          <p:nvPr/>
        </p:nvSpPr>
        <p:spPr>
          <a:xfrm rot="21414397">
            <a:off x="9353369" y="935647"/>
            <a:ext cx="315226" cy="635481"/>
          </a:xfrm>
          <a:custGeom>
            <a:avLst/>
            <a:gdLst>
              <a:gd name="connsiteX0" fmla="*/ 315226 w 315226"/>
              <a:gd name="connsiteY0" fmla="*/ 0 h 635481"/>
              <a:gd name="connsiteX1" fmla="*/ 304882 w 315226"/>
              <a:gd name="connsiteY1" fmla="*/ 23283 h 635481"/>
              <a:gd name="connsiteX2" fmla="*/ 287721 w 315226"/>
              <a:gd name="connsiteY2" fmla="*/ 22355 h 635481"/>
              <a:gd name="connsiteX3" fmla="*/ 263216 w 315226"/>
              <a:gd name="connsiteY3" fmla="*/ 51145 h 635481"/>
              <a:gd name="connsiteX4" fmla="*/ 242809 w 315226"/>
              <a:gd name="connsiteY4" fmla="*/ 110270 h 635481"/>
              <a:gd name="connsiteX5" fmla="*/ 228121 w 315226"/>
              <a:gd name="connsiteY5" fmla="*/ 169705 h 635481"/>
              <a:gd name="connsiteX6" fmla="*/ 207714 w 315226"/>
              <a:gd name="connsiteY6" fmla="*/ 228830 h 635481"/>
              <a:gd name="connsiteX7" fmla="*/ 193027 w 315226"/>
              <a:gd name="connsiteY7" fmla="*/ 288265 h 635481"/>
              <a:gd name="connsiteX8" fmla="*/ 188159 w 315226"/>
              <a:gd name="connsiteY8" fmla="*/ 378343 h 635481"/>
              <a:gd name="connsiteX9" fmla="*/ 170768 w 315226"/>
              <a:gd name="connsiteY9" fmla="*/ 487822 h 635481"/>
              <a:gd name="connsiteX10" fmla="*/ 150360 w 315226"/>
              <a:gd name="connsiteY10" fmla="*/ 546947 h 635481"/>
              <a:gd name="connsiteX11" fmla="*/ 148738 w 315226"/>
              <a:gd name="connsiteY11" fmla="*/ 576974 h 635481"/>
              <a:gd name="connsiteX12" fmla="*/ 135674 w 315226"/>
              <a:gd name="connsiteY12" fmla="*/ 606382 h 635481"/>
              <a:gd name="connsiteX13" fmla="*/ 116890 w 315226"/>
              <a:gd name="connsiteY13" fmla="*/ 635481 h 635481"/>
              <a:gd name="connsiteX14" fmla="*/ 88286 w 315226"/>
              <a:gd name="connsiteY14" fmla="*/ 633935 h 635481"/>
              <a:gd name="connsiteX15" fmla="*/ 65402 w 315226"/>
              <a:gd name="connsiteY15" fmla="*/ 632698 h 635481"/>
              <a:gd name="connsiteX16" fmla="*/ 36799 w 315226"/>
              <a:gd name="connsiteY16" fmla="*/ 631153 h 635481"/>
              <a:gd name="connsiteX17" fmla="*/ 19637 w 315226"/>
              <a:gd name="connsiteY17" fmla="*/ 630225 h 635481"/>
              <a:gd name="connsiteX18" fmla="*/ 21260 w 315226"/>
              <a:gd name="connsiteY18" fmla="*/ 600199 h 635481"/>
              <a:gd name="connsiteX19" fmla="*/ 9818 w 315226"/>
              <a:gd name="connsiteY19" fmla="*/ 599581 h 635481"/>
              <a:gd name="connsiteX20" fmla="*/ 0 w 315226"/>
              <a:gd name="connsiteY20" fmla="*/ 568936 h 635481"/>
              <a:gd name="connsiteX21" fmla="*/ 3246 w 315226"/>
              <a:gd name="connsiteY21" fmla="*/ 508883 h 635481"/>
              <a:gd name="connsiteX22" fmla="*/ 4868 w 315226"/>
              <a:gd name="connsiteY22" fmla="*/ 478857 h 635481"/>
              <a:gd name="connsiteX23" fmla="*/ 8114 w 315226"/>
              <a:gd name="connsiteY23" fmla="*/ 418803 h 635481"/>
              <a:gd name="connsiteX24" fmla="*/ 10819 w 315226"/>
              <a:gd name="connsiteY24" fmla="*/ 368759 h 635481"/>
              <a:gd name="connsiteX25" fmla="*/ 28750 w 315226"/>
              <a:gd name="connsiteY25" fmla="*/ 249272 h 635481"/>
              <a:gd name="connsiteX26" fmla="*/ 35241 w 315226"/>
              <a:gd name="connsiteY26" fmla="*/ 129166 h 635481"/>
              <a:gd name="connsiteX27" fmla="*/ 49927 w 315226"/>
              <a:gd name="connsiteY27" fmla="*/ 69732 h 635481"/>
              <a:gd name="connsiteX28" fmla="*/ 51551 w 315226"/>
              <a:gd name="connsiteY28" fmla="*/ 39706 h 635481"/>
              <a:gd name="connsiteX29" fmla="*/ 53173 w 315226"/>
              <a:gd name="connsiteY29" fmla="*/ 9680 h 635481"/>
              <a:gd name="connsiteX30" fmla="*/ 53696 w 315226"/>
              <a:gd name="connsiteY30" fmla="*/ 0 h 635481"/>
              <a:gd name="connsiteX31" fmla="*/ 315226 w 315226"/>
              <a:gd name="connsiteY31" fmla="*/ 0 h 6354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15226" h="635481">
                <a:moveTo>
                  <a:pt x="315226" y="0"/>
                </a:moveTo>
                <a:lnTo>
                  <a:pt x="304882" y="23283"/>
                </a:lnTo>
                <a:lnTo>
                  <a:pt x="287721" y="22355"/>
                </a:lnTo>
                <a:lnTo>
                  <a:pt x="263216" y="51145"/>
                </a:lnTo>
                <a:lnTo>
                  <a:pt x="242809" y="110270"/>
                </a:lnTo>
                <a:lnTo>
                  <a:pt x="228121" y="169705"/>
                </a:lnTo>
                <a:lnTo>
                  <a:pt x="207714" y="228830"/>
                </a:lnTo>
                <a:lnTo>
                  <a:pt x="193027" y="288265"/>
                </a:lnTo>
                <a:lnTo>
                  <a:pt x="188159" y="378343"/>
                </a:lnTo>
                <a:lnTo>
                  <a:pt x="170768" y="487822"/>
                </a:lnTo>
                <a:lnTo>
                  <a:pt x="150360" y="546947"/>
                </a:lnTo>
                <a:lnTo>
                  <a:pt x="148738" y="576974"/>
                </a:lnTo>
                <a:lnTo>
                  <a:pt x="135674" y="606382"/>
                </a:lnTo>
                <a:lnTo>
                  <a:pt x="116890" y="635481"/>
                </a:lnTo>
                <a:lnTo>
                  <a:pt x="88286" y="633935"/>
                </a:lnTo>
                <a:lnTo>
                  <a:pt x="65402" y="632698"/>
                </a:lnTo>
                <a:lnTo>
                  <a:pt x="36799" y="631153"/>
                </a:lnTo>
                <a:lnTo>
                  <a:pt x="19637" y="630225"/>
                </a:lnTo>
                <a:lnTo>
                  <a:pt x="21260" y="600199"/>
                </a:lnTo>
                <a:lnTo>
                  <a:pt x="9818" y="599581"/>
                </a:lnTo>
                <a:lnTo>
                  <a:pt x="0" y="568936"/>
                </a:lnTo>
                <a:lnTo>
                  <a:pt x="3246" y="508883"/>
                </a:lnTo>
                <a:lnTo>
                  <a:pt x="4868" y="478857"/>
                </a:lnTo>
                <a:lnTo>
                  <a:pt x="8114" y="418803"/>
                </a:lnTo>
                <a:lnTo>
                  <a:pt x="10819" y="368759"/>
                </a:lnTo>
                <a:lnTo>
                  <a:pt x="28750" y="249272"/>
                </a:lnTo>
                <a:lnTo>
                  <a:pt x="35241" y="129166"/>
                </a:lnTo>
                <a:lnTo>
                  <a:pt x="49927" y="69732"/>
                </a:lnTo>
                <a:lnTo>
                  <a:pt x="51551" y="39706"/>
                </a:lnTo>
                <a:lnTo>
                  <a:pt x="53173" y="9680"/>
                </a:lnTo>
                <a:lnTo>
                  <a:pt x="53696" y="0"/>
                </a:lnTo>
                <a:lnTo>
                  <a:pt x="31522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FC0D6FC1-EE96-4E3D-ABB5-C7C444F01B92}"/>
              </a:ext>
            </a:extLst>
          </p:cNvPr>
          <p:cNvSpPr/>
          <p:nvPr/>
        </p:nvSpPr>
        <p:spPr>
          <a:xfrm rot="21414397">
            <a:off x="8930578" y="725958"/>
            <a:ext cx="737114" cy="235805"/>
          </a:xfrm>
          <a:custGeom>
            <a:avLst/>
            <a:gdLst>
              <a:gd name="connsiteX0" fmla="*/ 465997 w 737114"/>
              <a:gd name="connsiteY0" fmla="*/ 0 h 235805"/>
              <a:gd name="connsiteX1" fmla="*/ 483158 w 737114"/>
              <a:gd name="connsiteY1" fmla="*/ 927 h 235805"/>
              <a:gd name="connsiteX2" fmla="*/ 511762 w 737114"/>
              <a:gd name="connsiteY2" fmla="*/ 2473 h 235805"/>
              <a:gd name="connsiteX3" fmla="*/ 523203 w 737114"/>
              <a:gd name="connsiteY3" fmla="*/ 3091 h 235805"/>
              <a:gd name="connsiteX4" fmla="*/ 551807 w 737114"/>
              <a:gd name="connsiteY4" fmla="*/ 4637 h 235805"/>
              <a:gd name="connsiteX5" fmla="*/ 578788 w 737114"/>
              <a:gd name="connsiteY5" fmla="*/ 36209 h 235805"/>
              <a:gd name="connsiteX6" fmla="*/ 617750 w 737114"/>
              <a:gd name="connsiteY6" fmla="*/ 58391 h 235805"/>
              <a:gd name="connsiteX7" fmla="*/ 657795 w 737114"/>
              <a:gd name="connsiteY7" fmla="*/ 60554 h 235805"/>
              <a:gd name="connsiteX8" fmla="*/ 683154 w 737114"/>
              <a:gd name="connsiteY8" fmla="*/ 122154 h 235805"/>
              <a:gd name="connsiteX9" fmla="*/ 711756 w 737114"/>
              <a:gd name="connsiteY9" fmla="*/ 123700 h 235805"/>
              <a:gd name="connsiteX10" fmla="*/ 721575 w 737114"/>
              <a:gd name="connsiteY10" fmla="*/ 154344 h 235805"/>
              <a:gd name="connsiteX11" fmla="*/ 737114 w 737114"/>
              <a:gd name="connsiteY11" fmla="*/ 185297 h 235805"/>
              <a:gd name="connsiteX12" fmla="*/ 719952 w 737114"/>
              <a:gd name="connsiteY12" fmla="*/ 184371 h 235805"/>
              <a:gd name="connsiteX13" fmla="*/ 718330 w 737114"/>
              <a:gd name="connsiteY13" fmla="*/ 214397 h 235805"/>
              <a:gd name="connsiteX14" fmla="*/ 715609 w 737114"/>
              <a:gd name="connsiteY14" fmla="*/ 220523 h 235805"/>
              <a:gd name="connsiteX15" fmla="*/ 454079 w 737114"/>
              <a:gd name="connsiteY15" fmla="*/ 220523 h 235805"/>
              <a:gd name="connsiteX16" fmla="*/ 455178 w 737114"/>
              <a:gd name="connsiteY16" fmla="*/ 200175 h 235805"/>
              <a:gd name="connsiteX17" fmla="*/ 443738 w 737114"/>
              <a:gd name="connsiteY17" fmla="*/ 199557 h 235805"/>
              <a:gd name="connsiteX18" fmla="*/ 432296 w 737114"/>
              <a:gd name="connsiteY18" fmla="*/ 198939 h 235805"/>
              <a:gd name="connsiteX19" fmla="*/ 415134 w 737114"/>
              <a:gd name="connsiteY19" fmla="*/ 198011 h 235805"/>
              <a:gd name="connsiteX20" fmla="*/ 375089 w 737114"/>
              <a:gd name="connsiteY20" fmla="*/ 195847 h 235805"/>
              <a:gd name="connsiteX21" fmla="*/ 335045 w 737114"/>
              <a:gd name="connsiteY21" fmla="*/ 193683 h 235805"/>
              <a:gd name="connsiteX22" fmla="*/ 259053 w 737114"/>
              <a:gd name="connsiteY22" fmla="*/ 219691 h 235805"/>
              <a:gd name="connsiteX23" fmla="*/ 190406 w 737114"/>
              <a:gd name="connsiteY23" fmla="*/ 215981 h 235805"/>
              <a:gd name="connsiteX24" fmla="*/ 93154 w 737114"/>
              <a:gd name="connsiteY24" fmla="*/ 210726 h 235805"/>
              <a:gd name="connsiteX25" fmla="*/ 0 w 737114"/>
              <a:gd name="connsiteY25" fmla="*/ 235805 h 235805"/>
              <a:gd name="connsiteX26" fmla="*/ 6491 w 737114"/>
              <a:gd name="connsiteY26" fmla="*/ 115700 h 235805"/>
              <a:gd name="connsiteX27" fmla="*/ 98023 w 737114"/>
              <a:gd name="connsiteY27" fmla="*/ 120645 h 235805"/>
              <a:gd name="connsiteX28" fmla="*/ 196897 w 737114"/>
              <a:gd name="connsiteY28" fmla="*/ 95876 h 235805"/>
              <a:gd name="connsiteX29" fmla="*/ 267167 w 737114"/>
              <a:gd name="connsiteY29" fmla="*/ 69558 h 235805"/>
              <a:gd name="connsiteX30" fmla="*/ 341535 w 737114"/>
              <a:gd name="connsiteY30" fmla="*/ 73577 h 235805"/>
              <a:gd name="connsiteX31" fmla="*/ 383204 w 737114"/>
              <a:gd name="connsiteY31" fmla="*/ 45715 h 235805"/>
              <a:gd name="connsiteX32" fmla="*/ 423248 w 737114"/>
              <a:gd name="connsiteY32" fmla="*/ 47880 h 235805"/>
              <a:gd name="connsiteX33" fmla="*/ 441492 w 737114"/>
              <a:gd name="connsiteY33" fmla="*/ 28788 h 235805"/>
              <a:gd name="connsiteX34" fmla="*/ 452932 w 737114"/>
              <a:gd name="connsiteY34" fmla="*/ 29407 h 235805"/>
              <a:gd name="connsiteX35" fmla="*/ 465997 w 737114"/>
              <a:gd name="connsiteY35" fmla="*/ 0 h 235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737114" h="235805">
                <a:moveTo>
                  <a:pt x="465997" y="0"/>
                </a:moveTo>
                <a:lnTo>
                  <a:pt x="483158" y="927"/>
                </a:lnTo>
                <a:lnTo>
                  <a:pt x="511762" y="2473"/>
                </a:lnTo>
                <a:lnTo>
                  <a:pt x="523203" y="3091"/>
                </a:lnTo>
                <a:lnTo>
                  <a:pt x="551807" y="4637"/>
                </a:lnTo>
                <a:lnTo>
                  <a:pt x="578788" y="36209"/>
                </a:lnTo>
                <a:lnTo>
                  <a:pt x="617750" y="58391"/>
                </a:lnTo>
                <a:lnTo>
                  <a:pt x="657795" y="60554"/>
                </a:lnTo>
                <a:lnTo>
                  <a:pt x="683154" y="122154"/>
                </a:lnTo>
                <a:lnTo>
                  <a:pt x="711756" y="123700"/>
                </a:lnTo>
                <a:lnTo>
                  <a:pt x="721575" y="154344"/>
                </a:lnTo>
                <a:lnTo>
                  <a:pt x="737114" y="185297"/>
                </a:lnTo>
                <a:lnTo>
                  <a:pt x="719952" y="184371"/>
                </a:lnTo>
                <a:lnTo>
                  <a:pt x="718330" y="214397"/>
                </a:lnTo>
                <a:lnTo>
                  <a:pt x="715609" y="220523"/>
                </a:lnTo>
                <a:lnTo>
                  <a:pt x="454079" y="220523"/>
                </a:lnTo>
                <a:lnTo>
                  <a:pt x="455178" y="200175"/>
                </a:lnTo>
                <a:lnTo>
                  <a:pt x="443738" y="199557"/>
                </a:lnTo>
                <a:lnTo>
                  <a:pt x="432296" y="198939"/>
                </a:lnTo>
                <a:lnTo>
                  <a:pt x="415134" y="198011"/>
                </a:lnTo>
                <a:lnTo>
                  <a:pt x="375089" y="195847"/>
                </a:lnTo>
                <a:lnTo>
                  <a:pt x="335045" y="193683"/>
                </a:lnTo>
                <a:lnTo>
                  <a:pt x="259053" y="219691"/>
                </a:lnTo>
                <a:lnTo>
                  <a:pt x="190406" y="215981"/>
                </a:lnTo>
                <a:lnTo>
                  <a:pt x="93154" y="210726"/>
                </a:lnTo>
                <a:lnTo>
                  <a:pt x="0" y="235805"/>
                </a:lnTo>
                <a:lnTo>
                  <a:pt x="6491" y="115700"/>
                </a:lnTo>
                <a:lnTo>
                  <a:pt x="98023" y="120645"/>
                </a:lnTo>
                <a:lnTo>
                  <a:pt x="196897" y="95876"/>
                </a:lnTo>
                <a:lnTo>
                  <a:pt x="267167" y="69558"/>
                </a:lnTo>
                <a:lnTo>
                  <a:pt x="341535" y="73577"/>
                </a:lnTo>
                <a:lnTo>
                  <a:pt x="383204" y="45715"/>
                </a:lnTo>
                <a:lnTo>
                  <a:pt x="423248" y="47880"/>
                </a:lnTo>
                <a:lnTo>
                  <a:pt x="441492" y="28788"/>
                </a:lnTo>
                <a:lnTo>
                  <a:pt x="452932" y="29407"/>
                </a:lnTo>
                <a:lnTo>
                  <a:pt x="46599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6" name="任意多边形: 形状 135">
            <a:extLst>
              <a:ext uri="{FF2B5EF4-FFF2-40B4-BE49-F238E27FC236}">
                <a16:creationId xmlns:a16="http://schemas.microsoft.com/office/drawing/2014/main" xmlns="" id="{51139BE2-C69F-474A-AFE9-8890BF8DF7C9}"/>
              </a:ext>
            </a:extLst>
          </p:cNvPr>
          <p:cNvSpPr/>
          <p:nvPr/>
        </p:nvSpPr>
        <p:spPr>
          <a:xfrm>
            <a:off x="2220686" y="2642716"/>
            <a:ext cx="1157442" cy="349059"/>
          </a:xfrm>
          <a:custGeom>
            <a:avLst/>
            <a:gdLst>
              <a:gd name="connsiteX0" fmla="*/ 0 w 1157442"/>
              <a:gd name="connsiteY0" fmla="*/ 0 h 349059"/>
              <a:gd name="connsiteX1" fmla="*/ 12645 w 1157442"/>
              <a:gd name="connsiteY1" fmla="*/ 0 h 349059"/>
              <a:gd name="connsiteX2" fmla="*/ 23097 w 1157442"/>
              <a:gd name="connsiteY2" fmla="*/ 18288 h 349059"/>
              <a:gd name="connsiteX3" fmla="*/ 51742 w 1157442"/>
              <a:gd name="connsiteY3" fmla="*/ 48358 h 349059"/>
              <a:gd name="connsiteX4" fmla="*/ 63200 w 1157442"/>
              <a:gd name="connsiteY4" fmla="*/ 48358 h 349059"/>
              <a:gd name="connsiteX5" fmla="*/ 103303 w 1157442"/>
              <a:gd name="connsiteY5" fmla="*/ 78428 h 349059"/>
              <a:gd name="connsiteX6" fmla="*/ 131948 w 1157442"/>
              <a:gd name="connsiteY6" fmla="*/ 78428 h 349059"/>
              <a:gd name="connsiteX7" fmla="*/ 217884 w 1157442"/>
              <a:gd name="connsiteY7" fmla="*/ 108498 h 349059"/>
              <a:gd name="connsiteX8" fmla="*/ 298090 w 1157442"/>
              <a:gd name="connsiteY8" fmla="*/ 108498 h 349059"/>
              <a:gd name="connsiteX9" fmla="*/ 395483 w 1157442"/>
              <a:gd name="connsiteY9" fmla="*/ 108498 h 349059"/>
              <a:gd name="connsiteX10" fmla="*/ 510063 w 1157442"/>
              <a:gd name="connsiteY10" fmla="*/ 108498 h 349059"/>
              <a:gd name="connsiteX11" fmla="*/ 561624 w 1157442"/>
              <a:gd name="connsiteY11" fmla="*/ 78428 h 349059"/>
              <a:gd name="connsiteX12" fmla="*/ 618915 w 1157442"/>
              <a:gd name="connsiteY12" fmla="*/ 78428 h 349059"/>
              <a:gd name="connsiteX13" fmla="*/ 659018 w 1157442"/>
              <a:gd name="connsiteY13" fmla="*/ 78428 h 349059"/>
              <a:gd name="connsiteX14" fmla="*/ 699121 w 1157442"/>
              <a:gd name="connsiteY14" fmla="*/ 78428 h 349059"/>
              <a:gd name="connsiteX15" fmla="*/ 744953 w 1157442"/>
              <a:gd name="connsiteY15" fmla="*/ 78428 h 349059"/>
              <a:gd name="connsiteX16" fmla="*/ 767869 w 1157442"/>
              <a:gd name="connsiteY16" fmla="*/ 48358 h 349059"/>
              <a:gd name="connsiteX17" fmla="*/ 796514 w 1157442"/>
              <a:gd name="connsiteY17" fmla="*/ 48358 h 349059"/>
              <a:gd name="connsiteX18" fmla="*/ 813701 w 1157442"/>
              <a:gd name="connsiteY18" fmla="*/ 18288 h 349059"/>
              <a:gd name="connsiteX19" fmla="*/ 853804 w 1157442"/>
              <a:gd name="connsiteY19" fmla="*/ 18288 h 349059"/>
              <a:gd name="connsiteX20" fmla="*/ 864257 w 1157442"/>
              <a:gd name="connsiteY20" fmla="*/ 0 h 349059"/>
              <a:gd name="connsiteX21" fmla="*/ 1124616 w 1157442"/>
              <a:gd name="connsiteY21" fmla="*/ 0 h 349059"/>
              <a:gd name="connsiteX22" fmla="*/ 1128797 w 1157442"/>
              <a:gd name="connsiteY22" fmla="*/ 18288 h 349059"/>
              <a:gd name="connsiteX23" fmla="*/ 1157442 w 1157442"/>
              <a:gd name="connsiteY23" fmla="*/ 78428 h 349059"/>
              <a:gd name="connsiteX24" fmla="*/ 1157442 w 1157442"/>
              <a:gd name="connsiteY24" fmla="*/ 108498 h 349059"/>
              <a:gd name="connsiteX25" fmla="*/ 1157442 w 1157442"/>
              <a:gd name="connsiteY25" fmla="*/ 138568 h 349059"/>
              <a:gd name="connsiteX26" fmla="*/ 1157442 w 1157442"/>
              <a:gd name="connsiteY26" fmla="*/ 168638 h 349059"/>
              <a:gd name="connsiteX27" fmla="*/ 1145984 w 1157442"/>
              <a:gd name="connsiteY27" fmla="*/ 168638 h 349059"/>
              <a:gd name="connsiteX28" fmla="*/ 1128797 w 1157442"/>
              <a:gd name="connsiteY28" fmla="*/ 168638 h 349059"/>
              <a:gd name="connsiteX29" fmla="*/ 1117339 w 1157442"/>
              <a:gd name="connsiteY29" fmla="*/ 198708 h 349059"/>
              <a:gd name="connsiteX30" fmla="*/ 1077236 w 1157442"/>
              <a:gd name="connsiteY30" fmla="*/ 228779 h 349059"/>
              <a:gd name="connsiteX31" fmla="*/ 1019946 w 1157442"/>
              <a:gd name="connsiteY31" fmla="*/ 258849 h 349059"/>
              <a:gd name="connsiteX32" fmla="*/ 962656 w 1157442"/>
              <a:gd name="connsiteY32" fmla="*/ 258849 h 349059"/>
              <a:gd name="connsiteX33" fmla="*/ 893907 w 1157442"/>
              <a:gd name="connsiteY33" fmla="*/ 288919 h 349059"/>
              <a:gd name="connsiteX34" fmla="*/ 813701 w 1157442"/>
              <a:gd name="connsiteY34" fmla="*/ 318989 h 349059"/>
              <a:gd name="connsiteX35" fmla="*/ 727766 w 1157442"/>
              <a:gd name="connsiteY35" fmla="*/ 318989 h 349059"/>
              <a:gd name="connsiteX36" fmla="*/ 618915 w 1157442"/>
              <a:gd name="connsiteY36" fmla="*/ 318989 h 349059"/>
              <a:gd name="connsiteX37" fmla="*/ 510063 w 1157442"/>
              <a:gd name="connsiteY37" fmla="*/ 349059 h 349059"/>
              <a:gd name="connsiteX38" fmla="*/ 452773 w 1157442"/>
              <a:gd name="connsiteY38" fmla="*/ 349059 h 349059"/>
              <a:gd name="connsiteX39" fmla="*/ 395483 w 1157442"/>
              <a:gd name="connsiteY39" fmla="*/ 349059 h 349059"/>
              <a:gd name="connsiteX40" fmla="*/ 355380 w 1157442"/>
              <a:gd name="connsiteY40" fmla="*/ 349059 h 349059"/>
              <a:gd name="connsiteX41" fmla="*/ 298090 w 1157442"/>
              <a:gd name="connsiteY41" fmla="*/ 349059 h 349059"/>
              <a:gd name="connsiteX42" fmla="*/ 217884 w 1157442"/>
              <a:gd name="connsiteY42" fmla="*/ 318989 h 349059"/>
              <a:gd name="connsiteX43" fmla="*/ 149135 w 1157442"/>
              <a:gd name="connsiteY43" fmla="*/ 318989 h 349059"/>
              <a:gd name="connsiteX44" fmla="*/ 80387 w 1157442"/>
              <a:gd name="connsiteY44" fmla="*/ 318989 h 349059"/>
              <a:gd name="connsiteX45" fmla="*/ 5910 w 1157442"/>
              <a:gd name="connsiteY45" fmla="*/ 288919 h 349059"/>
              <a:gd name="connsiteX46" fmla="*/ 0 w 1157442"/>
              <a:gd name="connsiteY46" fmla="*/ 282026 h 349059"/>
              <a:gd name="connsiteX47" fmla="*/ 0 w 1157442"/>
              <a:gd name="connsiteY47" fmla="*/ 0 h 349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157442" h="349059">
                <a:moveTo>
                  <a:pt x="0" y="0"/>
                </a:moveTo>
                <a:lnTo>
                  <a:pt x="12645" y="0"/>
                </a:lnTo>
                <a:lnTo>
                  <a:pt x="23097" y="18288"/>
                </a:lnTo>
                <a:lnTo>
                  <a:pt x="51742" y="48358"/>
                </a:lnTo>
                <a:lnTo>
                  <a:pt x="63200" y="48358"/>
                </a:lnTo>
                <a:lnTo>
                  <a:pt x="103303" y="78428"/>
                </a:lnTo>
                <a:lnTo>
                  <a:pt x="131948" y="78428"/>
                </a:lnTo>
                <a:lnTo>
                  <a:pt x="217884" y="108498"/>
                </a:lnTo>
                <a:lnTo>
                  <a:pt x="298090" y="108498"/>
                </a:lnTo>
                <a:lnTo>
                  <a:pt x="395483" y="108498"/>
                </a:lnTo>
                <a:lnTo>
                  <a:pt x="510063" y="108498"/>
                </a:lnTo>
                <a:lnTo>
                  <a:pt x="561624" y="78428"/>
                </a:lnTo>
                <a:lnTo>
                  <a:pt x="618915" y="78428"/>
                </a:lnTo>
                <a:lnTo>
                  <a:pt x="659018" y="78428"/>
                </a:lnTo>
                <a:lnTo>
                  <a:pt x="699121" y="78428"/>
                </a:lnTo>
                <a:lnTo>
                  <a:pt x="744953" y="78428"/>
                </a:lnTo>
                <a:lnTo>
                  <a:pt x="767869" y="48358"/>
                </a:lnTo>
                <a:lnTo>
                  <a:pt x="796514" y="48358"/>
                </a:lnTo>
                <a:lnTo>
                  <a:pt x="813701" y="18288"/>
                </a:lnTo>
                <a:lnTo>
                  <a:pt x="853804" y="18288"/>
                </a:lnTo>
                <a:lnTo>
                  <a:pt x="864257" y="0"/>
                </a:lnTo>
                <a:lnTo>
                  <a:pt x="1124616" y="0"/>
                </a:lnTo>
                <a:lnTo>
                  <a:pt x="1128797" y="18288"/>
                </a:lnTo>
                <a:lnTo>
                  <a:pt x="1157442" y="78428"/>
                </a:lnTo>
                <a:lnTo>
                  <a:pt x="1157442" y="108498"/>
                </a:lnTo>
                <a:lnTo>
                  <a:pt x="1157442" y="138568"/>
                </a:lnTo>
                <a:lnTo>
                  <a:pt x="1157442" y="168638"/>
                </a:lnTo>
                <a:lnTo>
                  <a:pt x="1145984" y="168638"/>
                </a:lnTo>
                <a:lnTo>
                  <a:pt x="1128797" y="168638"/>
                </a:lnTo>
                <a:lnTo>
                  <a:pt x="1117339" y="198708"/>
                </a:lnTo>
                <a:lnTo>
                  <a:pt x="1077236" y="228779"/>
                </a:lnTo>
                <a:lnTo>
                  <a:pt x="1019946" y="258849"/>
                </a:lnTo>
                <a:lnTo>
                  <a:pt x="962656" y="258849"/>
                </a:lnTo>
                <a:lnTo>
                  <a:pt x="893907" y="288919"/>
                </a:lnTo>
                <a:lnTo>
                  <a:pt x="813701" y="318989"/>
                </a:lnTo>
                <a:lnTo>
                  <a:pt x="727766" y="318989"/>
                </a:lnTo>
                <a:lnTo>
                  <a:pt x="618915" y="318989"/>
                </a:lnTo>
                <a:lnTo>
                  <a:pt x="510063" y="349059"/>
                </a:lnTo>
                <a:lnTo>
                  <a:pt x="452773" y="349059"/>
                </a:lnTo>
                <a:lnTo>
                  <a:pt x="395483" y="349059"/>
                </a:lnTo>
                <a:lnTo>
                  <a:pt x="355380" y="349059"/>
                </a:lnTo>
                <a:lnTo>
                  <a:pt x="298090" y="349059"/>
                </a:lnTo>
                <a:lnTo>
                  <a:pt x="217884" y="318989"/>
                </a:lnTo>
                <a:lnTo>
                  <a:pt x="149135" y="318989"/>
                </a:lnTo>
                <a:lnTo>
                  <a:pt x="80387" y="318989"/>
                </a:lnTo>
                <a:lnTo>
                  <a:pt x="5910" y="288919"/>
                </a:lnTo>
                <a:lnTo>
                  <a:pt x="0" y="282026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7" name="任意多边形: 形状 136">
            <a:extLst>
              <a:ext uri="{FF2B5EF4-FFF2-40B4-BE49-F238E27FC236}">
                <a16:creationId xmlns:a16="http://schemas.microsoft.com/office/drawing/2014/main" xmlns="" id="{69E25EC6-2303-44BD-9042-652C6E8B559D}"/>
              </a:ext>
            </a:extLst>
          </p:cNvPr>
          <p:cNvSpPr/>
          <p:nvPr/>
        </p:nvSpPr>
        <p:spPr>
          <a:xfrm>
            <a:off x="1940145" y="1568455"/>
            <a:ext cx="293186" cy="1356287"/>
          </a:xfrm>
          <a:custGeom>
            <a:avLst/>
            <a:gdLst>
              <a:gd name="connsiteX0" fmla="*/ 40103 w 293186"/>
              <a:gd name="connsiteY0" fmla="*/ 0 h 1356287"/>
              <a:gd name="connsiteX1" fmla="*/ 68748 w 293186"/>
              <a:gd name="connsiteY1" fmla="*/ 0 h 1356287"/>
              <a:gd name="connsiteX2" fmla="*/ 80206 w 293186"/>
              <a:gd name="connsiteY2" fmla="*/ 0 h 1356287"/>
              <a:gd name="connsiteX3" fmla="*/ 108851 w 293186"/>
              <a:gd name="connsiteY3" fmla="*/ 0 h 1356287"/>
              <a:gd name="connsiteX4" fmla="*/ 137496 w 293186"/>
              <a:gd name="connsiteY4" fmla="*/ 30070 h 1356287"/>
              <a:gd name="connsiteX5" fmla="*/ 194787 w 293186"/>
              <a:gd name="connsiteY5" fmla="*/ 30070 h 1356287"/>
              <a:gd name="connsiteX6" fmla="*/ 234890 w 293186"/>
              <a:gd name="connsiteY6" fmla="*/ 60140 h 1356287"/>
              <a:gd name="connsiteX7" fmla="*/ 246348 w 293186"/>
              <a:gd name="connsiteY7" fmla="*/ 60140 h 1356287"/>
              <a:gd name="connsiteX8" fmla="*/ 263535 w 293186"/>
              <a:gd name="connsiteY8" fmla="*/ 60140 h 1356287"/>
              <a:gd name="connsiteX9" fmla="*/ 274993 w 293186"/>
              <a:gd name="connsiteY9" fmla="*/ 90210 h 1356287"/>
              <a:gd name="connsiteX10" fmla="*/ 286451 w 293186"/>
              <a:gd name="connsiteY10" fmla="*/ 120281 h 1356287"/>
              <a:gd name="connsiteX11" fmla="*/ 286451 w 293186"/>
              <a:gd name="connsiteY11" fmla="*/ 150351 h 1356287"/>
              <a:gd name="connsiteX12" fmla="*/ 286451 w 293186"/>
              <a:gd name="connsiteY12" fmla="*/ 180421 h 1356287"/>
              <a:gd name="connsiteX13" fmla="*/ 274993 w 293186"/>
              <a:gd name="connsiteY13" fmla="*/ 180421 h 1356287"/>
              <a:gd name="connsiteX14" fmla="*/ 274993 w 293186"/>
              <a:gd name="connsiteY14" fmla="*/ 240561 h 1356287"/>
              <a:gd name="connsiteX15" fmla="*/ 263535 w 293186"/>
              <a:gd name="connsiteY15" fmla="*/ 330772 h 1356287"/>
              <a:gd name="connsiteX16" fmla="*/ 246348 w 293186"/>
              <a:gd name="connsiteY16" fmla="*/ 420982 h 1356287"/>
              <a:gd name="connsiteX17" fmla="*/ 246348 w 293186"/>
              <a:gd name="connsiteY17" fmla="*/ 531239 h 1356287"/>
              <a:gd name="connsiteX18" fmla="*/ 234890 w 293186"/>
              <a:gd name="connsiteY18" fmla="*/ 681590 h 1356287"/>
              <a:gd name="connsiteX19" fmla="*/ 246348 w 293186"/>
              <a:gd name="connsiteY19" fmla="*/ 801871 h 1356287"/>
              <a:gd name="connsiteX20" fmla="*/ 246348 w 293186"/>
              <a:gd name="connsiteY20" fmla="*/ 892081 h 1356287"/>
              <a:gd name="connsiteX21" fmla="*/ 263535 w 293186"/>
              <a:gd name="connsiteY21" fmla="*/ 982291 h 1356287"/>
              <a:gd name="connsiteX22" fmla="*/ 263535 w 293186"/>
              <a:gd name="connsiteY22" fmla="*/ 1012362 h 1356287"/>
              <a:gd name="connsiteX23" fmla="*/ 274993 w 293186"/>
              <a:gd name="connsiteY23" fmla="*/ 1042432 h 1356287"/>
              <a:gd name="connsiteX24" fmla="*/ 286451 w 293186"/>
              <a:gd name="connsiteY24" fmla="*/ 1062478 h 1356287"/>
              <a:gd name="connsiteX25" fmla="*/ 293186 w 293186"/>
              <a:gd name="connsiteY25" fmla="*/ 1074261 h 1356287"/>
              <a:gd name="connsiteX26" fmla="*/ 280541 w 293186"/>
              <a:gd name="connsiteY26" fmla="*/ 1074261 h 1356287"/>
              <a:gd name="connsiteX27" fmla="*/ 280541 w 293186"/>
              <a:gd name="connsiteY27" fmla="*/ 1356287 h 1356287"/>
              <a:gd name="connsiteX28" fmla="*/ 234890 w 293186"/>
              <a:gd name="connsiteY28" fmla="*/ 1303040 h 1356287"/>
              <a:gd name="connsiteX29" fmla="*/ 177600 w 293186"/>
              <a:gd name="connsiteY29" fmla="*/ 1272969 h 1356287"/>
              <a:gd name="connsiteX30" fmla="*/ 148954 w 293186"/>
              <a:gd name="connsiteY30" fmla="*/ 1242899 h 1356287"/>
              <a:gd name="connsiteX31" fmla="*/ 137496 w 293186"/>
              <a:gd name="connsiteY31" fmla="*/ 1212829 h 1356287"/>
              <a:gd name="connsiteX32" fmla="*/ 97393 w 293186"/>
              <a:gd name="connsiteY32" fmla="*/ 1152689 h 1356287"/>
              <a:gd name="connsiteX33" fmla="*/ 80206 w 293186"/>
              <a:gd name="connsiteY33" fmla="*/ 1092549 h 1356287"/>
              <a:gd name="connsiteX34" fmla="*/ 68748 w 293186"/>
              <a:gd name="connsiteY34" fmla="*/ 1012362 h 1356287"/>
              <a:gd name="connsiteX35" fmla="*/ 51561 w 293186"/>
              <a:gd name="connsiteY35" fmla="*/ 922151 h 1356287"/>
              <a:gd name="connsiteX36" fmla="*/ 51561 w 293186"/>
              <a:gd name="connsiteY36" fmla="*/ 801871 h 1356287"/>
              <a:gd name="connsiteX37" fmla="*/ 40103 w 293186"/>
              <a:gd name="connsiteY37" fmla="*/ 651520 h 1356287"/>
              <a:gd name="connsiteX38" fmla="*/ 40103 w 293186"/>
              <a:gd name="connsiteY38" fmla="*/ 501169 h 1356287"/>
              <a:gd name="connsiteX39" fmla="*/ 40103 w 293186"/>
              <a:gd name="connsiteY39" fmla="*/ 420982 h 1356287"/>
              <a:gd name="connsiteX40" fmla="*/ 40103 w 293186"/>
              <a:gd name="connsiteY40" fmla="*/ 360842 h 1356287"/>
              <a:gd name="connsiteX41" fmla="*/ 40103 w 293186"/>
              <a:gd name="connsiteY41" fmla="*/ 300701 h 1356287"/>
              <a:gd name="connsiteX42" fmla="*/ 40103 w 293186"/>
              <a:gd name="connsiteY42" fmla="*/ 240561 h 1356287"/>
              <a:gd name="connsiteX43" fmla="*/ 28645 w 293186"/>
              <a:gd name="connsiteY43" fmla="*/ 210491 h 1356287"/>
              <a:gd name="connsiteX44" fmla="*/ 28645 w 293186"/>
              <a:gd name="connsiteY44" fmla="*/ 150351 h 1356287"/>
              <a:gd name="connsiteX45" fmla="*/ 11458 w 293186"/>
              <a:gd name="connsiteY45" fmla="*/ 120281 h 1356287"/>
              <a:gd name="connsiteX46" fmla="*/ 0 w 293186"/>
              <a:gd name="connsiteY46" fmla="*/ 120281 h 1356287"/>
              <a:gd name="connsiteX47" fmla="*/ 0 w 293186"/>
              <a:gd name="connsiteY47" fmla="*/ 90210 h 1356287"/>
              <a:gd name="connsiteX48" fmla="*/ 0 w 293186"/>
              <a:gd name="connsiteY48" fmla="*/ 60140 h 1356287"/>
              <a:gd name="connsiteX49" fmla="*/ 0 w 293186"/>
              <a:gd name="connsiteY49" fmla="*/ 30070 h 1356287"/>
              <a:gd name="connsiteX50" fmla="*/ 11458 w 293186"/>
              <a:gd name="connsiteY50" fmla="*/ 30070 h 1356287"/>
              <a:gd name="connsiteX51" fmla="*/ 40103 w 293186"/>
              <a:gd name="connsiteY51" fmla="*/ 0 h 13562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293186" h="1356287">
                <a:moveTo>
                  <a:pt x="40103" y="0"/>
                </a:moveTo>
                <a:lnTo>
                  <a:pt x="68748" y="0"/>
                </a:lnTo>
                <a:lnTo>
                  <a:pt x="80206" y="0"/>
                </a:lnTo>
                <a:lnTo>
                  <a:pt x="108851" y="0"/>
                </a:lnTo>
                <a:lnTo>
                  <a:pt x="137496" y="30070"/>
                </a:lnTo>
                <a:lnTo>
                  <a:pt x="194787" y="30070"/>
                </a:lnTo>
                <a:lnTo>
                  <a:pt x="234890" y="60140"/>
                </a:lnTo>
                <a:lnTo>
                  <a:pt x="246348" y="60140"/>
                </a:lnTo>
                <a:lnTo>
                  <a:pt x="263535" y="60140"/>
                </a:lnTo>
                <a:lnTo>
                  <a:pt x="274993" y="90210"/>
                </a:lnTo>
                <a:lnTo>
                  <a:pt x="286451" y="120281"/>
                </a:lnTo>
                <a:lnTo>
                  <a:pt x="286451" y="150351"/>
                </a:lnTo>
                <a:lnTo>
                  <a:pt x="286451" y="180421"/>
                </a:lnTo>
                <a:lnTo>
                  <a:pt x="274993" y="180421"/>
                </a:lnTo>
                <a:lnTo>
                  <a:pt x="274993" y="240561"/>
                </a:lnTo>
                <a:lnTo>
                  <a:pt x="263535" y="330772"/>
                </a:lnTo>
                <a:lnTo>
                  <a:pt x="246348" y="420982"/>
                </a:lnTo>
                <a:lnTo>
                  <a:pt x="246348" y="531239"/>
                </a:lnTo>
                <a:lnTo>
                  <a:pt x="234890" y="681590"/>
                </a:lnTo>
                <a:lnTo>
                  <a:pt x="246348" y="801871"/>
                </a:lnTo>
                <a:lnTo>
                  <a:pt x="246348" y="892081"/>
                </a:lnTo>
                <a:lnTo>
                  <a:pt x="263535" y="982291"/>
                </a:lnTo>
                <a:lnTo>
                  <a:pt x="263535" y="1012362"/>
                </a:lnTo>
                <a:lnTo>
                  <a:pt x="274993" y="1042432"/>
                </a:lnTo>
                <a:lnTo>
                  <a:pt x="286451" y="1062478"/>
                </a:lnTo>
                <a:lnTo>
                  <a:pt x="293186" y="1074261"/>
                </a:lnTo>
                <a:lnTo>
                  <a:pt x="280541" y="1074261"/>
                </a:lnTo>
                <a:lnTo>
                  <a:pt x="280541" y="1356287"/>
                </a:lnTo>
                <a:lnTo>
                  <a:pt x="234890" y="1303040"/>
                </a:lnTo>
                <a:lnTo>
                  <a:pt x="177600" y="1272969"/>
                </a:lnTo>
                <a:lnTo>
                  <a:pt x="148954" y="1242899"/>
                </a:lnTo>
                <a:lnTo>
                  <a:pt x="137496" y="1212829"/>
                </a:lnTo>
                <a:lnTo>
                  <a:pt x="97393" y="1152689"/>
                </a:lnTo>
                <a:lnTo>
                  <a:pt x="80206" y="1092549"/>
                </a:lnTo>
                <a:lnTo>
                  <a:pt x="68748" y="1012362"/>
                </a:lnTo>
                <a:lnTo>
                  <a:pt x="51561" y="922151"/>
                </a:lnTo>
                <a:lnTo>
                  <a:pt x="51561" y="801871"/>
                </a:lnTo>
                <a:lnTo>
                  <a:pt x="40103" y="651520"/>
                </a:lnTo>
                <a:lnTo>
                  <a:pt x="40103" y="501169"/>
                </a:lnTo>
                <a:lnTo>
                  <a:pt x="40103" y="420982"/>
                </a:lnTo>
                <a:lnTo>
                  <a:pt x="40103" y="360842"/>
                </a:lnTo>
                <a:lnTo>
                  <a:pt x="40103" y="300701"/>
                </a:lnTo>
                <a:lnTo>
                  <a:pt x="40103" y="240561"/>
                </a:lnTo>
                <a:lnTo>
                  <a:pt x="28645" y="210491"/>
                </a:lnTo>
                <a:lnTo>
                  <a:pt x="28645" y="150351"/>
                </a:lnTo>
                <a:lnTo>
                  <a:pt x="11458" y="120281"/>
                </a:lnTo>
                <a:lnTo>
                  <a:pt x="0" y="120281"/>
                </a:lnTo>
                <a:lnTo>
                  <a:pt x="0" y="90210"/>
                </a:lnTo>
                <a:lnTo>
                  <a:pt x="0" y="60140"/>
                </a:lnTo>
                <a:lnTo>
                  <a:pt x="0" y="30070"/>
                </a:lnTo>
                <a:lnTo>
                  <a:pt x="11458" y="30070"/>
                </a:lnTo>
                <a:lnTo>
                  <a:pt x="4010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8" name="任意多边形: 形状 137">
            <a:extLst>
              <a:ext uri="{FF2B5EF4-FFF2-40B4-BE49-F238E27FC236}">
                <a16:creationId xmlns:a16="http://schemas.microsoft.com/office/drawing/2014/main" xmlns="" id="{CDECF612-828D-4668-937F-5F43E1CDB1E9}"/>
              </a:ext>
            </a:extLst>
          </p:cNvPr>
          <p:cNvSpPr/>
          <p:nvPr/>
        </p:nvSpPr>
        <p:spPr>
          <a:xfrm>
            <a:off x="3084943" y="2250045"/>
            <a:ext cx="260359" cy="392671"/>
          </a:xfrm>
          <a:custGeom>
            <a:avLst/>
            <a:gdLst>
              <a:gd name="connsiteX0" fmla="*/ 127044 w 260359"/>
              <a:gd name="connsiteY0" fmla="*/ 0 h 392671"/>
              <a:gd name="connsiteX1" fmla="*/ 155689 w 260359"/>
              <a:gd name="connsiteY1" fmla="*/ 0 h 392671"/>
              <a:gd name="connsiteX2" fmla="*/ 167147 w 260359"/>
              <a:gd name="connsiteY2" fmla="*/ 0 h 392671"/>
              <a:gd name="connsiteX3" fmla="*/ 195792 w 260359"/>
              <a:gd name="connsiteY3" fmla="*/ 30070 h 392671"/>
              <a:gd name="connsiteX4" fmla="*/ 212979 w 260359"/>
              <a:gd name="connsiteY4" fmla="*/ 90210 h 392671"/>
              <a:gd name="connsiteX5" fmla="*/ 224437 w 260359"/>
              <a:gd name="connsiteY5" fmla="*/ 180421 h 392671"/>
              <a:gd name="connsiteX6" fmla="*/ 241624 w 260359"/>
              <a:gd name="connsiteY6" fmla="*/ 270631 h 392671"/>
              <a:gd name="connsiteX7" fmla="*/ 253082 w 260359"/>
              <a:gd name="connsiteY7" fmla="*/ 360842 h 392671"/>
              <a:gd name="connsiteX8" fmla="*/ 260359 w 260359"/>
              <a:gd name="connsiteY8" fmla="*/ 392671 h 392671"/>
              <a:gd name="connsiteX9" fmla="*/ 0 w 260359"/>
              <a:gd name="connsiteY9" fmla="*/ 392671 h 392671"/>
              <a:gd name="connsiteX10" fmla="*/ 18192 w 260359"/>
              <a:gd name="connsiteY10" fmla="*/ 360842 h 392671"/>
              <a:gd name="connsiteX11" fmla="*/ 46838 w 260359"/>
              <a:gd name="connsiteY11" fmla="*/ 300701 h 392671"/>
              <a:gd name="connsiteX12" fmla="*/ 69754 w 260359"/>
              <a:gd name="connsiteY12" fmla="*/ 210491 h 392671"/>
              <a:gd name="connsiteX13" fmla="*/ 86941 w 260359"/>
              <a:gd name="connsiteY13" fmla="*/ 90210 h 392671"/>
              <a:gd name="connsiteX14" fmla="*/ 115586 w 260359"/>
              <a:gd name="connsiteY14" fmla="*/ 30070 h 392671"/>
              <a:gd name="connsiteX15" fmla="*/ 127044 w 260359"/>
              <a:gd name="connsiteY15" fmla="*/ 0 h 3926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60359" h="392671">
                <a:moveTo>
                  <a:pt x="127044" y="0"/>
                </a:moveTo>
                <a:lnTo>
                  <a:pt x="155689" y="0"/>
                </a:lnTo>
                <a:lnTo>
                  <a:pt x="167147" y="0"/>
                </a:lnTo>
                <a:lnTo>
                  <a:pt x="195792" y="30070"/>
                </a:lnTo>
                <a:lnTo>
                  <a:pt x="212979" y="90210"/>
                </a:lnTo>
                <a:lnTo>
                  <a:pt x="224437" y="180421"/>
                </a:lnTo>
                <a:lnTo>
                  <a:pt x="241624" y="270631"/>
                </a:lnTo>
                <a:lnTo>
                  <a:pt x="253082" y="360842"/>
                </a:lnTo>
                <a:lnTo>
                  <a:pt x="260359" y="392671"/>
                </a:lnTo>
                <a:lnTo>
                  <a:pt x="0" y="392671"/>
                </a:lnTo>
                <a:lnTo>
                  <a:pt x="18192" y="360842"/>
                </a:lnTo>
                <a:lnTo>
                  <a:pt x="46838" y="300701"/>
                </a:lnTo>
                <a:lnTo>
                  <a:pt x="69754" y="210491"/>
                </a:lnTo>
                <a:lnTo>
                  <a:pt x="86941" y="90210"/>
                </a:lnTo>
                <a:lnTo>
                  <a:pt x="115586" y="30070"/>
                </a:lnTo>
                <a:lnTo>
                  <a:pt x="12704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41622417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800"/>
                            </p:stCondLst>
                            <p:childTnLst>
                              <p:par>
                                <p:cTn id="20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300"/>
                            </p:stCondLst>
                            <p:childTnLst>
                              <p:par>
                                <p:cTn id="2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4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2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000"/>
                            </p:stCondLst>
                            <p:childTnLst>
                              <p:par>
                                <p:cTn id="3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1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4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22" presetClass="entr" presetSubtype="1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42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5700"/>
                            </p:stCondLst>
                            <p:childTnLst>
                              <p:par>
                                <p:cTn id="5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72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87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2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11700"/>
                            </p:stCondLst>
                            <p:childTnLst>
                              <p:par>
                                <p:cTn id="6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32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1550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17000"/>
                            </p:stCondLst>
                            <p:childTnLst>
                              <p:par>
                                <p:cTn id="8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6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18500"/>
                            </p:stCondLst>
                            <p:childTnLst>
                              <p:par>
                                <p:cTn id="8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200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0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23100"/>
                            </p:stCondLst>
                            <p:childTnLst>
                              <p:par>
                                <p:cTn id="10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4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5" fill="hold">
                            <p:stCondLst>
                              <p:cond delay="24600"/>
                            </p:stCondLst>
                            <p:childTnLst>
                              <p:par>
                                <p:cTn id="10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8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3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4" fill="hold">
                            <p:stCondLst>
                              <p:cond delay="1000"/>
                            </p:stCondLst>
                            <p:childTnLst>
                              <p:par>
                                <p:cTn id="11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7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0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3400"/>
                            </p:stCondLst>
                            <p:childTnLst>
                              <p:par>
                                <p:cTn id="12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>
                            <p:stCondLst>
                              <p:cond delay="4900"/>
                            </p:stCondLst>
                            <p:childTnLst>
                              <p:par>
                                <p:cTn id="12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8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6400"/>
                            </p:stCondLst>
                            <p:childTnLst>
                              <p:par>
                                <p:cTn id="13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7900"/>
                            </p:stCondLst>
                            <p:childTnLst>
                              <p:par>
                                <p:cTn id="13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9400"/>
                            </p:stCondLst>
                            <p:childTnLst>
                              <p:par>
                                <p:cTn id="13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10900"/>
                            </p:stCondLst>
                            <p:childTnLst>
                              <p:par>
                                <p:cTn id="14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4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12400"/>
                            </p:stCondLst>
                            <p:childTnLst>
                              <p:par>
                                <p:cTn id="14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8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13900"/>
                            </p:stCondLst>
                            <p:childTnLst>
                              <p:par>
                                <p:cTn id="1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2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5400"/>
                            </p:stCondLst>
                            <p:childTnLst>
                              <p:par>
                                <p:cTn id="15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6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16900"/>
                            </p:stCondLst>
                            <p:childTnLst>
                              <p:par>
                                <p:cTn id="15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0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18400"/>
                            </p:stCondLst>
                            <p:childTnLst>
                              <p:par>
                                <p:cTn id="16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4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7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20700"/>
                            </p:stCondLst>
                            <p:childTnLst>
                              <p:par>
                                <p:cTn id="16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1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22200"/>
                            </p:stCondLst>
                            <p:childTnLst>
                              <p:par>
                                <p:cTn id="1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5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6" fill="hold">
                      <p:stCondLst>
                        <p:cond delay="indefinite"/>
                      </p:stCondLst>
                      <p:childTnLst>
                        <p:par>
                          <p:cTn id="177" fill="hold">
                            <p:stCondLst>
                              <p:cond delay="0"/>
                            </p:stCondLst>
                            <p:childTnLst>
                              <p:par>
                                <p:cTn id="17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0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1000"/>
                            </p:stCondLst>
                            <p:childTnLst>
                              <p:par>
                                <p:cTn id="18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4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7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3300"/>
                            </p:stCondLst>
                            <p:childTnLst>
                              <p:par>
                                <p:cTn id="18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1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4800"/>
                            </p:stCondLst>
                            <p:childTnLst>
                              <p:par>
                                <p:cTn id="19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5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6300"/>
                            </p:stCondLst>
                            <p:childTnLst>
                              <p:par>
                                <p:cTn id="19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7800"/>
                            </p:stCondLst>
                            <p:childTnLst>
                              <p:par>
                                <p:cTn id="20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3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>
                            <p:stCondLst>
                              <p:cond delay="9300"/>
                            </p:stCondLst>
                            <p:childTnLst>
                              <p:par>
                                <p:cTn id="20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7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8" fill="hold">
                      <p:stCondLst>
                        <p:cond delay="indefinite"/>
                      </p:stCondLst>
                      <p:childTnLst>
                        <p:par>
                          <p:cTn id="209" fill="hold">
                            <p:stCondLst>
                              <p:cond delay="0"/>
                            </p:stCondLst>
                            <p:childTnLst>
                              <p:par>
                                <p:cTn id="2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2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1000"/>
                            </p:stCondLst>
                            <p:childTnLst>
                              <p:par>
                                <p:cTn id="21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6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7" fill="hold">
                            <p:stCondLst>
                              <p:cond delay="2500"/>
                            </p:stCondLst>
                            <p:childTnLst>
                              <p:par>
                                <p:cTn id="21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0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>
                            <p:stCondLst>
                              <p:cond delay="4000"/>
                            </p:stCondLst>
                            <p:childTnLst>
                              <p:par>
                                <p:cTn id="22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4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5" fill="hold">
                            <p:stCondLst>
                              <p:cond delay="5500"/>
                            </p:stCondLst>
                            <p:childTnLst>
                              <p:par>
                                <p:cTn id="22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8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7000"/>
                            </p:stCondLst>
                            <p:childTnLst>
                              <p:par>
                                <p:cTn id="23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2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6" fill="hold">
                            <p:stCondLst>
                              <p:cond delay="9300"/>
                            </p:stCondLst>
                            <p:childTnLst>
                              <p:par>
                                <p:cTn id="23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9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0" fill="hold">
                            <p:stCondLst>
                              <p:cond delay="10800"/>
                            </p:stCondLst>
                            <p:childTnLst>
                              <p:par>
                                <p:cTn id="24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3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4" fill="hold">
                            <p:stCondLst>
                              <p:cond delay="12300"/>
                            </p:stCondLst>
                            <p:childTnLst>
                              <p:par>
                                <p:cTn id="24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7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8" fill="hold">
                            <p:stCondLst>
                              <p:cond delay="13800"/>
                            </p:stCondLst>
                            <p:childTnLst>
                              <p:par>
                                <p:cTn id="24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2" fill="hold">
                            <p:stCondLst>
                              <p:cond delay="15300"/>
                            </p:stCondLst>
                            <p:childTnLst>
                              <p:par>
                                <p:cTn id="25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5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6" fill="hold">
                      <p:stCondLst>
                        <p:cond delay="indefinite"/>
                      </p:stCondLst>
                      <p:childTnLst>
                        <p:par>
                          <p:cTn id="257" fill="hold">
                            <p:stCondLst>
                              <p:cond delay="0"/>
                            </p:stCondLst>
                            <p:childTnLst>
                              <p:par>
                                <p:cTn id="25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0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1" fill="hold">
                            <p:stCondLst>
                              <p:cond delay="1000"/>
                            </p:stCondLst>
                            <p:childTnLst>
                              <p:par>
                                <p:cTn id="26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4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7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8" fill="hold">
                            <p:stCondLst>
                              <p:cond delay="3300"/>
                            </p:stCondLst>
                            <p:childTnLst>
                              <p:par>
                                <p:cTn id="26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1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4800"/>
                            </p:stCondLst>
                            <p:childTnLst>
                              <p:par>
                                <p:cTn id="27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5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" fill="hold">
                            <p:stCondLst>
                              <p:cond delay="6300"/>
                            </p:stCondLst>
                            <p:childTnLst>
                              <p:par>
                                <p:cTn id="27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8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  <p:bldP spid="138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86"/>
          <p:cNvSpPr>
            <a:spLocks/>
          </p:cNvSpPr>
          <p:nvPr/>
        </p:nvSpPr>
        <p:spPr bwMode="auto">
          <a:xfrm>
            <a:off x="1493047" y="1141642"/>
            <a:ext cx="305395" cy="595708"/>
          </a:xfrm>
          <a:custGeom>
            <a:avLst/>
            <a:gdLst>
              <a:gd name="T0" fmla="*/ 5 w 54"/>
              <a:gd name="T1" fmla="*/ 8 h 59"/>
              <a:gd name="T2" fmla="*/ 3 w 54"/>
              <a:gd name="T3" fmla="*/ 8 h 59"/>
              <a:gd name="T4" fmla="*/ 0 w 54"/>
              <a:gd name="T5" fmla="*/ 5 h 59"/>
              <a:gd name="T6" fmla="*/ 0 w 54"/>
              <a:gd name="T7" fmla="*/ 5 h 59"/>
              <a:gd name="T8" fmla="*/ 0 w 54"/>
              <a:gd name="T9" fmla="*/ 3 h 59"/>
              <a:gd name="T10" fmla="*/ 0 w 54"/>
              <a:gd name="T11" fmla="*/ 3 h 59"/>
              <a:gd name="T12" fmla="*/ 3 w 54"/>
              <a:gd name="T13" fmla="*/ 0 h 59"/>
              <a:gd name="T14" fmla="*/ 5 w 54"/>
              <a:gd name="T15" fmla="*/ 0 h 59"/>
              <a:gd name="T16" fmla="*/ 8 w 54"/>
              <a:gd name="T17" fmla="*/ 0 h 59"/>
              <a:gd name="T18" fmla="*/ 17 w 54"/>
              <a:gd name="T19" fmla="*/ 0 h 59"/>
              <a:gd name="T20" fmla="*/ 27 w 54"/>
              <a:gd name="T21" fmla="*/ 0 h 59"/>
              <a:gd name="T22" fmla="*/ 39 w 54"/>
              <a:gd name="T23" fmla="*/ 0 h 59"/>
              <a:gd name="T24" fmla="*/ 42 w 54"/>
              <a:gd name="T25" fmla="*/ 11 h 59"/>
              <a:gd name="T26" fmla="*/ 44 w 54"/>
              <a:gd name="T27" fmla="*/ 20 h 59"/>
              <a:gd name="T28" fmla="*/ 46 w 54"/>
              <a:gd name="T29" fmla="*/ 26 h 59"/>
              <a:gd name="T30" fmla="*/ 49 w 54"/>
              <a:gd name="T31" fmla="*/ 32 h 59"/>
              <a:gd name="T32" fmla="*/ 51 w 54"/>
              <a:gd name="T33" fmla="*/ 38 h 59"/>
              <a:gd name="T34" fmla="*/ 51 w 54"/>
              <a:gd name="T35" fmla="*/ 44 h 59"/>
              <a:gd name="T36" fmla="*/ 54 w 54"/>
              <a:gd name="T37" fmla="*/ 47 h 59"/>
              <a:gd name="T38" fmla="*/ 54 w 54"/>
              <a:gd name="T39" fmla="*/ 47 h 59"/>
              <a:gd name="T40" fmla="*/ 51 w 54"/>
              <a:gd name="T41" fmla="*/ 50 h 59"/>
              <a:gd name="T42" fmla="*/ 51 w 54"/>
              <a:gd name="T43" fmla="*/ 53 h 59"/>
              <a:gd name="T44" fmla="*/ 49 w 54"/>
              <a:gd name="T45" fmla="*/ 56 h 59"/>
              <a:gd name="T46" fmla="*/ 44 w 54"/>
              <a:gd name="T47" fmla="*/ 59 h 59"/>
              <a:gd name="T48" fmla="*/ 42 w 54"/>
              <a:gd name="T49" fmla="*/ 59 h 59"/>
              <a:gd name="T50" fmla="*/ 39 w 54"/>
              <a:gd name="T51" fmla="*/ 59 h 59"/>
              <a:gd name="T52" fmla="*/ 37 w 54"/>
              <a:gd name="T53" fmla="*/ 59 h 59"/>
              <a:gd name="T54" fmla="*/ 34 w 54"/>
              <a:gd name="T55" fmla="*/ 56 h 59"/>
              <a:gd name="T56" fmla="*/ 32 w 54"/>
              <a:gd name="T57" fmla="*/ 53 h 59"/>
              <a:gd name="T58" fmla="*/ 29 w 54"/>
              <a:gd name="T59" fmla="*/ 50 h 59"/>
              <a:gd name="T60" fmla="*/ 27 w 54"/>
              <a:gd name="T61" fmla="*/ 44 h 59"/>
              <a:gd name="T62" fmla="*/ 25 w 54"/>
              <a:gd name="T63" fmla="*/ 38 h 59"/>
              <a:gd name="T64" fmla="*/ 22 w 54"/>
              <a:gd name="T65" fmla="*/ 29 h 59"/>
              <a:gd name="T66" fmla="*/ 15 w 54"/>
              <a:gd name="T67" fmla="*/ 20 h 59"/>
              <a:gd name="T68" fmla="*/ 10 w 54"/>
              <a:gd name="T69" fmla="*/ 14 h 59"/>
              <a:gd name="T70" fmla="*/ 5 w 54"/>
              <a:gd name="T71" fmla="*/ 8 h 59"/>
              <a:gd name="T72" fmla="*/ 5 w 54"/>
              <a:gd name="T73" fmla="*/ 8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4" h="59">
                <a:moveTo>
                  <a:pt x="5" y="8"/>
                </a:moveTo>
                <a:lnTo>
                  <a:pt x="3" y="8"/>
                </a:lnTo>
                <a:lnTo>
                  <a:pt x="0" y="5"/>
                </a:lnTo>
                <a:lnTo>
                  <a:pt x="0" y="5"/>
                </a:lnTo>
                <a:lnTo>
                  <a:pt x="0" y="3"/>
                </a:lnTo>
                <a:lnTo>
                  <a:pt x="0" y="3"/>
                </a:lnTo>
                <a:lnTo>
                  <a:pt x="3" y="0"/>
                </a:lnTo>
                <a:lnTo>
                  <a:pt x="5" y="0"/>
                </a:lnTo>
                <a:lnTo>
                  <a:pt x="8" y="0"/>
                </a:lnTo>
                <a:lnTo>
                  <a:pt x="17" y="0"/>
                </a:lnTo>
                <a:lnTo>
                  <a:pt x="27" y="0"/>
                </a:lnTo>
                <a:lnTo>
                  <a:pt x="39" y="0"/>
                </a:lnTo>
                <a:lnTo>
                  <a:pt x="42" y="11"/>
                </a:lnTo>
                <a:lnTo>
                  <a:pt x="44" y="20"/>
                </a:lnTo>
                <a:lnTo>
                  <a:pt x="46" y="26"/>
                </a:lnTo>
                <a:lnTo>
                  <a:pt x="49" y="32"/>
                </a:lnTo>
                <a:lnTo>
                  <a:pt x="51" y="38"/>
                </a:lnTo>
                <a:lnTo>
                  <a:pt x="51" y="44"/>
                </a:lnTo>
                <a:lnTo>
                  <a:pt x="54" y="47"/>
                </a:lnTo>
                <a:lnTo>
                  <a:pt x="54" y="47"/>
                </a:lnTo>
                <a:lnTo>
                  <a:pt x="51" y="50"/>
                </a:lnTo>
                <a:lnTo>
                  <a:pt x="51" y="53"/>
                </a:lnTo>
                <a:lnTo>
                  <a:pt x="49" y="56"/>
                </a:lnTo>
                <a:lnTo>
                  <a:pt x="44" y="59"/>
                </a:lnTo>
                <a:lnTo>
                  <a:pt x="42" y="59"/>
                </a:lnTo>
                <a:lnTo>
                  <a:pt x="39" y="59"/>
                </a:lnTo>
                <a:lnTo>
                  <a:pt x="37" y="59"/>
                </a:lnTo>
                <a:lnTo>
                  <a:pt x="34" y="56"/>
                </a:lnTo>
                <a:lnTo>
                  <a:pt x="32" y="53"/>
                </a:lnTo>
                <a:lnTo>
                  <a:pt x="29" y="50"/>
                </a:lnTo>
                <a:lnTo>
                  <a:pt x="27" y="44"/>
                </a:lnTo>
                <a:lnTo>
                  <a:pt x="25" y="38"/>
                </a:lnTo>
                <a:lnTo>
                  <a:pt x="22" y="29"/>
                </a:lnTo>
                <a:lnTo>
                  <a:pt x="15" y="20"/>
                </a:lnTo>
                <a:lnTo>
                  <a:pt x="10" y="14"/>
                </a:lnTo>
                <a:lnTo>
                  <a:pt x="5" y="8"/>
                </a:lnTo>
                <a:lnTo>
                  <a:pt x="5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Freeform 187"/>
          <p:cNvSpPr>
            <a:spLocks/>
          </p:cNvSpPr>
          <p:nvPr/>
        </p:nvSpPr>
        <p:spPr bwMode="auto">
          <a:xfrm>
            <a:off x="1645743" y="1081063"/>
            <a:ext cx="576857" cy="444255"/>
          </a:xfrm>
          <a:custGeom>
            <a:avLst/>
            <a:gdLst>
              <a:gd name="T0" fmla="*/ 0 w 102"/>
              <a:gd name="T1" fmla="*/ 14 h 44"/>
              <a:gd name="T2" fmla="*/ 15 w 102"/>
              <a:gd name="T3" fmla="*/ 11 h 44"/>
              <a:gd name="T4" fmla="*/ 29 w 102"/>
              <a:gd name="T5" fmla="*/ 9 h 44"/>
              <a:gd name="T6" fmla="*/ 39 w 102"/>
              <a:gd name="T7" fmla="*/ 9 h 44"/>
              <a:gd name="T8" fmla="*/ 48 w 102"/>
              <a:gd name="T9" fmla="*/ 6 h 44"/>
              <a:gd name="T10" fmla="*/ 58 w 102"/>
              <a:gd name="T11" fmla="*/ 6 h 44"/>
              <a:gd name="T12" fmla="*/ 63 w 102"/>
              <a:gd name="T13" fmla="*/ 6 h 44"/>
              <a:gd name="T14" fmla="*/ 68 w 102"/>
              <a:gd name="T15" fmla="*/ 3 h 44"/>
              <a:gd name="T16" fmla="*/ 68 w 102"/>
              <a:gd name="T17" fmla="*/ 3 h 44"/>
              <a:gd name="T18" fmla="*/ 70 w 102"/>
              <a:gd name="T19" fmla="*/ 3 h 44"/>
              <a:gd name="T20" fmla="*/ 75 w 102"/>
              <a:gd name="T21" fmla="*/ 0 h 44"/>
              <a:gd name="T22" fmla="*/ 75 w 102"/>
              <a:gd name="T23" fmla="*/ 0 h 44"/>
              <a:gd name="T24" fmla="*/ 77 w 102"/>
              <a:gd name="T25" fmla="*/ 3 h 44"/>
              <a:gd name="T26" fmla="*/ 82 w 102"/>
              <a:gd name="T27" fmla="*/ 3 h 44"/>
              <a:gd name="T28" fmla="*/ 89 w 102"/>
              <a:gd name="T29" fmla="*/ 3 h 44"/>
              <a:gd name="T30" fmla="*/ 94 w 102"/>
              <a:gd name="T31" fmla="*/ 6 h 44"/>
              <a:gd name="T32" fmla="*/ 99 w 102"/>
              <a:gd name="T33" fmla="*/ 9 h 44"/>
              <a:gd name="T34" fmla="*/ 102 w 102"/>
              <a:gd name="T35" fmla="*/ 9 h 44"/>
              <a:gd name="T36" fmla="*/ 102 w 102"/>
              <a:gd name="T37" fmla="*/ 9 h 44"/>
              <a:gd name="T38" fmla="*/ 102 w 102"/>
              <a:gd name="T39" fmla="*/ 9 h 44"/>
              <a:gd name="T40" fmla="*/ 99 w 102"/>
              <a:gd name="T41" fmla="*/ 11 h 44"/>
              <a:gd name="T42" fmla="*/ 99 w 102"/>
              <a:gd name="T43" fmla="*/ 11 h 44"/>
              <a:gd name="T44" fmla="*/ 97 w 102"/>
              <a:gd name="T45" fmla="*/ 11 h 44"/>
              <a:gd name="T46" fmla="*/ 94 w 102"/>
              <a:gd name="T47" fmla="*/ 11 h 44"/>
              <a:gd name="T48" fmla="*/ 92 w 102"/>
              <a:gd name="T49" fmla="*/ 14 h 44"/>
              <a:gd name="T50" fmla="*/ 89 w 102"/>
              <a:gd name="T51" fmla="*/ 17 h 44"/>
              <a:gd name="T52" fmla="*/ 87 w 102"/>
              <a:gd name="T53" fmla="*/ 20 h 44"/>
              <a:gd name="T54" fmla="*/ 85 w 102"/>
              <a:gd name="T55" fmla="*/ 23 h 44"/>
              <a:gd name="T56" fmla="*/ 80 w 102"/>
              <a:gd name="T57" fmla="*/ 29 h 44"/>
              <a:gd name="T58" fmla="*/ 77 w 102"/>
              <a:gd name="T59" fmla="*/ 35 h 44"/>
              <a:gd name="T60" fmla="*/ 73 w 102"/>
              <a:gd name="T61" fmla="*/ 41 h 44"/>
              <a:gd name="T62" fmla="*/ 68 w 102"/>
              <a:gd name="T63" fmla="*/ 44 h 44"/>
              <a:gd name="T64" fmla="*/ 68 w 102"/>
              <a:gd name="T65" fmla="*/ 41 h 44"/>
              <a:gd name="T66" fmla="*/ 70 w 102"/>
              <a:gd name="T67" fmla="*/ 38 h 44"/>
              <a:gd name="T68" fmla="*/ 73 w 102"/>
              <a:gd name="T69" fmla="*/ 32 h 44"/>
              <a:gd name="T70" fmla="*/ 75 w 102"/>
              <a:gd name="T71" fmla="*/ 26 h 44"/>
              <a:gd name="T72" fmla="*/ 75 w 102"/>
              <a:gd name="T73" fmla="*/ 20 h 44"/>
              <a:gd name="T74" fmla="*/ 75 w 102"/>
              <a:gd name="T75" fmla="*/ 14 h 44"/>
              <a:gd name="T76" fmla="*/ 77 w 102"/>
              <a:gd name="T77" fmla="*/ 11 h 44"/>
              <a:gd name="T78" fmla="*/ 75 w 102"/>
              <a:gd name="T79" fmla="*/ 11 h 44"/>
              <a:gd name="T80" fmla="*/ 75 w 102"/>
              <a:gd name="T81" fmla="*/ 9 h 44"/>
              <a:gd name="T82" fmla="*/ 70 w 102"/>
              <a:gd name="T83" fmla="*/ 9 h 44"/>
              <a:gd name="T84" fmla="*/ 63 w 102"/>
              <a:gd name="T85" fmla="*/ 9 h 44"/>
              <a:gd name="T86" fmla="*/ 56 w 102"/>
              <a:gd name="T87" fmla="*/ 9 h 44"/>
              <a:gd name="T88" fmla="*/ 44 w 102"/>
              <a:gd name="T89" fmla="*/ 9 h 44"/>
              <a:gd name="T90" fmla="*/ 31 w 102"/>
              <a:gd name="T91" fmla="*/ 11 h 44"/>
              <a:gd name="T92" fmla="*/ 17 w 102"/>
              <a:gd name="T93" fmla="*/ 11 h 44"/>
              <a:gd name="T94" fmla="*/ 0 w 102"/>
              <a:gd name="T95" fmla="*/ 14 h 44"/>
              <a:gd name="T96" fmla="*/ 0 w 102"/>
              <a:gd name="T97" fmla="*/ 1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02" h="44">
                <a:moveTo>
                  <a:pt x="0" y="14"/>
                </a:moveTo>
                <a:lnTo>
                  <a:pt x="15" y="11"/>
                </a:lnTo>
                <a:lnTo>
                  <a:pt x="29" y="9"/>
                </a:lnTo>
                <a:lnTo>
                  <a:pt x="39" y="9"/>
                </a:lnTo>
                <a:lnTo>
                  <a:pt x="48" y="6"/>
                </a:lnTo>
                <a:lnTo>
                  <a:pt x="58" y="6"/>
                </a:lnTo>
                <a:lnTo>
                  <a:pt x="63" y="6"/>
                </a:lnTo>
                <a:lnTo>
                  <a:pt x="68" y="3"/>
                </a:lnTo>
                <a:lnTo>
                  <a:pt x="68" y="3"/>
                </a:lnTo>
                <a:lnTo>
                  <a:pt x="70" y="3"/>
                </a:lnTo>
                <a:lnTo>
                  <a:pt x="75" y="0"/>
                </a:lnTo>
                <a:lnTo>
                  <a:pt x="75" y="0"/>
                </a:lnTo>
                <a:lnTo>
                  <a:pt x="77" y="3"/>
                </a:lnTo>
                <a:lnTo>
                  <a:pt x="82" y="3"/>
                </a:lnTo>
                <a:lnTo>
                  <a:pt x="89" y="3"/>
                </a:lnTo>
                <a:lnTo>
                  <a:pt x="94" y="6"/>
                </a:lnTo>
                <a:lnTo>
                  <a:pt x="99" y="9"/>
                </a:lnTo>
                <a:lnTo>
                  <a:pt x="102" y="9"/>
                </a:lnTo>
                <a:lnTo>
                  <a:pt x="102" y="9"/>
                </a:lnTo>
                <a:lnTo>
                  <a:pt x="102" y="9"/>
                </a:lnTo>
                <a:lnTo>
                  <a:pt x="99" y="11"/>
                </a:lnTo>
                <a:lnTo>
                  <a:pt x="99" y="11"/>
                </a:lnTo>
                <a:lnTo>
                  <a:pt x="97" y="11"/>
                </a:lnTo>
                <a:lnTo>
                  <a:pt x="94" y="11"/>
                </a:lnTo>
                <a:lnTo>
                  <a:pt x="92" y="14"/>
                </a:lnTo>
                <a:lnTo>
                  <a:pt x="89" y="17"/>
                </a:lnTo>
                <a:lnTo>
                  <a:pt x="87" y="20"/>
                </a:lnTo>
                <a:lnTo>
                  <a:pt x="85" y="23"/>
                </a:lnTo>
                <a:lnTo>
                  <a:pt x="80" y="29"/>
                </a:lnTo>
                <a:lnTo>
                  <a:pt x="77" y="35"/>
                </a:lnTo>
                <a:lnTo>
                  <a:pt x="73" y="41"/>
                </a:lnTo>
                <a:lnTo>
                  <a:pt x="68" y="44"/>
                </a:lnTo>
                <a:lnTo>
                  <a:pt x="68" y="41"/>
                </a:lnTo>
                <a:lnTo>
                  <a:pt x="70" y="38"/>
                </a:lnTo>
                <a:lnTo>
                  <a:pt x="73" y="32"/>
                </a:lnTo>
                <a:lnTo>
                  <a:pt x="75" y="26"/>
                </a:lnTo>
                <a:lnTo>
                  <a:pt x="75" y="20"/>
                </a:lnTo>
                <a:lnTo>
                  <a:pt x="75" y="14"/>
                </a:lnTo>
                <a:lnTo>
                  <a:pt x="77" y="11"/>
                </a:lnTo>
                <a:lnTo>
                  <a:pt x="75" y="11"/>
                </a:lnTo>
                <a:lnTo>
                  <a:pt x="75" y="9"/>
                </a:lnTo>
                <a:lnTo>
                  <a:pt x="70" y="9"/>
                </a:lnTo>
                <a:lnTo>
                  <a:pt x="63" y="9"/>
                </a:lnTo>
                <a:lnTo>
                  <a:pt x="56" y="9"/>
                </a:lnTo>
                <a:lnTo>
                  <a:pt x="44" y="9"/>
                </a:lnTo>
                <a:lnTo>
                  <a:pt x="31" y="11"/>
                </a:lnTo>
                <a:lnTo>
                  <a:pt x="17" y="11"/>
                </a:lnTo>
                <a:lnTo>
                  <a:pt x="0" y="14"/>
                </a:lnTo>
                <a:lnTo>
                  <a:pt x="0" y="1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Freeform 188"/>
          <p:cNvSpPr>
            <a:spLocks/>
          </p:cNvSpPr>
          <p:nvPr/>
        </p:nvSpPr>
        <p:spPr bwMode="auto">
          <a:xfrm>
            <a:off x="1713608" y="1434451"/>
            <a:ext cx="463747" cy="242321"/>
          </a:xfrm>
          <a:custGeom>
            <a:avLst/>
            <a:gdLst>
              <a:gd name="T0" fmla="*/ 0 w 82"/>
              <a:gd name="T1" fmla="*/ 24 h 24"/>
              <a:gd name="T2" fmla="*/ 0 w 82"/>
              <a:gd name="T3" fmla="*/ 9 h 24"/>
              <a:gd name="T4" fmla="*/ 19 w 82"/>
              <a:gd name="T5" fmla="*/ 9 h 24"/>
              <a:gd name="T6" fmla="*/ 29 w 82"/>
              <a:gd name="T7" fmla="*/ 6 h 24"/>
              <a:gd name="T8" fmla="*/ 39 w 82"/>
              <a:gd name="T9" fmla="*/ 3 h 24"/>
              <a:gd name="T10" fmla="*/ 48 w 82"/>
              <a:gd name="T11" fmla="*/ 3 h 24"/>
              <a:gd name="T12" fmla="*/ 58 w 82"/>
              <a:gd name="T13" fmla="*/ 3 h 24"/>
              <a:gd name="T14" fmla="*/ 65 w 82"/>
              <a:gd name="T15" fmla="*/ 0 h 24"/>
              <a:gd name="T16" fmla="*/ 70 w 82"/>
              <a:gd name="T17" fmla="*/ 0 h 24"/>
              <a:gd name="T18" fmla="*/ 75 w 82"/>
              <a:gd name="T19" fmla="*/ 0 h 24"/>
              <a:gd name="T20" fmla="*/ 80 w 82"/>
              <a:gd name="T21" fmla="*/ 3 h 24"/>
              <a:gd name="T22" fmla="*/ 82 w 82"/>
              <a:gd name="T23" fmla="*/ 3 h 24"/>
              <a:gd name="T24" fmla="*/ 82 w 82"/>
              <a:gd name="T25" fmla="*/ 6 h 24"/>
              <a:gd name="T26" fmla="*/ 82 w 82"/>
              <a:gd name="T27" fmla="*/ 9 h 24"/>
              <a:gd name="T28" fmla="*/ 80 w 82"/>
              <a:gd name="T29" fmla="*/ 9 h 24"/>
              <a:gd name="T30" fmla="*/ 80 w 82"/>
              <a:gd name="T31" fmla="*/ 9 h 24"/>
              <a:gd name="T32" fmla="*/ 77 w 82"/>
              <a:gd name="T33" fmla="*/ 12 h 24"/>
              <a:gd name="T34" fmla="*/ 75 w 82"/>
              <a:gd name="T35" fmla="*/ 12 h 24"/>
              <a:gd name="T36" fmla="*/ 70 w 82"/>
              <a:gd name="T37" fmla="*/ 12 h 24"/>
              <a:gd name="T38" fmla="*/ 65 w 82"/>
              <a:gd name="T39" fmla="*/ 15 h 24"/>
              <a:gd name="T40" fmla="*/ 61 w 82"/>
              <a:gd name="T41" fmla="*/ 15 h 24"/>
              <a:gd name="T42" fmla="*/ 56 w 82"/>
              <a:gd name="T43" fmla="*/ 18 h 24"/>
              <a:gd name="T44" fmla="*/ 51 w 82"/>
              <a:gd name="T45" fmla="*/ 18 h 24"/>
              <a:gd name="T46" fmla="*/ 44 w 82"/>
              <a:gd name="T47" fmla="*/ 18 h 24"/>
              <a:gd name="T48" fmla="*/ 36 w 82"/>
              <a:gd name="T49" fmla="*/ 21 h 24"/>
              <a:gd name="T50" fmla="*/ 27 w 82"/>
              <a:gd name="T51" fmla="*/ 21 h 24"/>
              <a:gd name="T52" fmla="*/ 19 w 82"/>
              <a:gd name="T53" fmla="*/ 21 h 24"/>
              <a:gd name="T54" fmla="*/ 10 w 82"/>
              <a:gd name="T55" fmla="*/ 24 h 24"/>
              <a:gd name="T56" fmla="*/ 0 w 82"/>
              <a:gd name="T57" fmla="*/ 24 h 24"/>
              <a:gd name="T58" fmla="*/ 0 w 82"/>
              <a:gd name="T5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2" h="24">
                <a:moveTo>
                  <a:pt x="0" y="24"/>
                </a:moveTo>
                <a:lnTo>
                  <a:pt x="0" y="9"/>
                </a:lnTo>
                <a:lnTo>
                  <a:pt x="19" y="9"/>
                </a:lnTo>
                <a:lnTo>
                  <a:pt x="29" y="6"/>
                </a:lnTo>
                <a:lnTo>
                  <a:pt x="39" y="3"/>
                </a:lnTo>
                <a:lnTo>
                  <a:pt x="48" y="3"/>
                </a:lnTo>
                <a:lnTo>
                  <a:pt x="58" y="3"/>
                </a:lnTo>
                <a:lnTo>
                  <a:pt x="65" y="0"/>
                </a:lnTo>
                <a:lnTo>
                  <a:pt x="70" y="0"/>
                </a:lnTo>
                <a:lnTo>
                  <a:pt x="75" y="0"/>
                </a:lnTo>
                <a:lnTo>
                  <a:pt x="80" y="3"/>
                </a:lnTo>
                <a:lnTo>
                  <a:pt x="82" y="3"/>
                </a:lnTo>
                <a:lnTo>
                  <a:pt x="82" y="6"/>
                </a:lnTo>
                <a:lnTo>
                  <a:pt x="82" y="9"/>
                </a:lnTo>
                <a:lnTo>
                  <a:pt x="80" y="9"/>
                </a:lnTo>
                <a:lnTo>
                  <a:pt x="80" y="9"/>
                </a:lnTo>
                <a:lnTo>
                  <a:pt x="77" y="12"/>
                </a:lnTo>
                <a:lnTo>
                  <a:pt x="75" y="12"/>
                </a:lnTo>
                <a:lnTo>
                  <a:pt x="70" y="12"/>
                </a:lnTo>
                <a:lnTo>
                  <a:pt x="65" y="15"/>
                </a:lnTo>
                <a:lnTo>
                  <a:pt x="61" y="15"/>
                </a:lnTo>
                <a:lnTo>
                  <a:pt x="56" y="18"/>
                </a:lnTo>
                <a:lnTo>
                  <a:pt x="51" y="18"/>
                </a:lnTo>
                <a:lnTo>
                  <a:pt x="44" y="18"/>
                </a:lnTo>
                <a:lnTo>
                  <a:pt x="36" y="21"/>
                </a:lnTo>
                <a:lnTo>
                  <a:pt x="27" y="21"/>
                </a:lnTo>
                <a:lnTo>
                  <a:pt x="19" y="21"/>
                </a:lnTo>
                <a:lnTo>
                  <a:pt x="10" y="24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Freeform 189"/>
          <p:cNvSpPr>
            <a:spLocks/>
          </p:cNvSpPr>
          <p:nvPr/>
        </p:nvSpPr>
        <p:spPr bwMode="auto">
          <a:xfrm>
            <a:off x="1413870" y="1878706"/>
            <a:ext cx="288430" cy="747155"/>
          </a:xfrm>
          <a:custGeom>
            <a:avLst/>
            <a:gdLst>
              <a:gd name="T0" fmla="*/ 43 w 51"/>
              <a:gd name="T1" fmla="*/ 71 h 74"/>
              <a:gd name="T2" fmla="*/ 14 w 51"/>
              <a:gd name="T3" fmla="*/ 74 h 74"/>
              <a:gd name="T4" fmla="*/ 14 w 51"/>
              <a:gd name="T5" fmla="*/ 59 h 74"/>
              <a:gd name="T6" fmla="*/ 14 w 51"/>
              <a:gd name="T7" fmla="*/ 48 h 74"/>
              <a:gd name="T8" fmla="*/ 12 w 51"/>
              <a:gd name="T9" fmla="*/ 36 h 74"/>
              <a:gd name="T10" fmla="*/ 12 w 51"/>
              <a:gd name="T11" fmla="*/ 27 h 74"/>
              <a:gd name="T12" fmla="*/ 10 w 51"/>
              <a:gd name="T13" fmla="*/ 21 h 74"/>
              <a:gd name="T14" fmla="*/ 10 w 51"/>
              <a:gd name="T15" fmla="*/ 18 h 74"/>
              <a:gd name="T16" fmla="*/ 7 w 51"/>
              <a:gd name="T17" fmla="*/ 12 h 74"/>
              <a:gd name="T18" fmla="*/ 7 w 51"/>
              <a:gd name="T19" fmla="*/ 12 h 74"/>
              <a:gd name="T20" fmla="*/ 5 w 51"/>
              <a:gd name="T21" fmla="*/ 12 h 74"/>
              <a:gd name="T22" fmla="*/ 2 w 51"/>
              <a:gd name="T23" fmla="*/ 9 h 74"/>
              <a:gd name="T24" fmla="*/ 2 w 51"/>
              <a:gd name="T25" fmla="*/ 6 h 74"/>
              <a:gd name="T26" fmla="*/ 0 w 51"/>
              <a:gd name="T27" fmla="*/ 3 h 74"/>
              <a:gd name="T28" fmla="*/ 0 w 51"/>
              <a:gd name="T29" fmla="*/ 3 h 74"/>
              <a:gd name="T30" fmla="*/ 2 w 51"/>
              <a:gd name="T31" fmla="*/ 0 h 74"/>
              <a:gd name="T32" fmla="*/ 5 w 51"/>
              <a:gd name="T33" fmla="*/ 0 h 74"/>
              <a:gd name="T34" fmla="*/ 7 w 51"/>
              <a:gd name="T35" fmla="*/ 0 h 74"/>
              <a:gd name="T36" fmla="*/ 10 w 51"/>
              <a:gd name="T37" fmla="*/ 0 h 74"/>
              <a:gd name="T38" fmla="*/ 14 w 51"/>
              <a:gd name="T39" fmla="*/ 0 h 74"/>
              <a:gd name="T40" fmla="*/ 19 w 51"/>
              <a:gd name="T41" fmla="*/ 0 h 74"/>
              <a:gd name="T42" fmla="*/ 24 w 51"/>
              <a:gd name="T43" fmla="*/ 3 h 74"/>
              <a:gd name="T44" fmla="*/ 34 w 51"/>
              <a:gd name="T45" fmla="*/ 6 h 74"/>
              <a:gd name="T46" fmla="*/ 43 w 51"/>
              <a:gd name="T47" fmla="*/ 6 h 74"/>
              <a:gd name="T48" fmla="*/ 46 w 51"/>
              <a:gd name="T49" fmla="*/ 6 h 74"/>
              <a:gd name="T50" fmla="*/ 48 w 51"/>
              <a:gd name="T51" fmla="*/ 9 h 74"/>
              <a:gd name="T52" fmla="*/ 48 w 51"/>
              <a:gd name="T53" fmla="*/ 9 h 74"/>
              <a:gd name="T54" fmla="*/ 51 w 51"/>
              <a:gd name="T55" fmla="*/ 9 h 74"/>
              <a:gd name="T56" fmla="*/ 51 w 51"/>
              <a:gd name="T57" fmla="*/ 12 h 74"/>
              <a:gd name="T58" fmla="*/ 51 w 51"/>
              <a:gd name="T59" fmla="*/ 15 h 74"/>
              <a:gd name="T60" fmla="*/ 51 w 51"/>
              <a:gd name="T61" fmla="*/ 15 h 74"/>
              <a:gd name="T62" fmla="*/ 48 w 51"/>
              <a:gd name="T63" fmla="*/ 18 h 74"/>
              <a:gd name="T64" fmla="*/ 48 w 51"/>
              <a:gd name="T65" fmla="*/ 18 h 74"/>
              <a:gd name="T66" fmla="*/ 46 w 51"/>
              <a:gd name="T67" fmla="*/ 21 h 74"/>
              <a:gd name="T68" fmla="*/ 46 w 51"/>
              <a:gd name="T69" fmla="*/ 27 h 74"/>
              <a:gd name="T70" fmla="*/ 43 w 51"/>
              <a:gd name="T71" fmla="*/ 33 h 74"/>
              <a:gd name="T72" fmla="*/ 43 w 51"/>
              <a:gd name="T73" fmla="*/ 42 h 74"/>
              <a:gd name="T74" fmla="*/ 43 w 51"/>
              <a:gd name="T75" fmla="*/ 51 h 74"/>
              <a:gd name="T76" fmla="*/ 43 w 51"/>
              <a:gd name="T77" fmla="*/ 59 h 74"/>
              <a:gd name="T78" fmla="*/ 43 w 51"/>
              <a:gd name="T79" fmla="*/ 71 h 74"/>
              <a:gd name="T80" fmla="*/ 43 w 51"/>
              <a:gd name="T81" fmla="*/ 71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" h="74">
                <a:moveTo>
                  <a:pt x="43" y="71"/>
                </a:moveTo>
                <a:lnTo>
                  <a:pt x="14" y="74"/>
                </a:lnTo>
                <a:lnTo>
                  <a:pt x="14" y="59"/>
                </a:lnTo>
                <a:lnTo>
                  <a:pt x="14" y="48"/>
                </a:lnTo>
                <a:lnTo>
                  <a:pt x="12" y="36"/>
                </a:lnTo>
                <a:lnTo>
                  <a:pt x="12" y="27"/>
                </a:lnTo>
                <a:lnTo>
                  <a:pt x="10" y="21"/>
                </a:lnTo>
                <a:lnTo>
                  <a:pt x="10" y="18"/>
                </a:lnTo>
                <a:lnTo>
                  <a:pt x="7" y="12"/>
                </a:lnTo>
                <a:lnTo>
                  <a:pt x="7" y="12"/>
                </a:lnTo>
                <a:lnTo>
                  <a:pt x="5" y="12"/>
                </a:lnTo>
                <a:lnTo>
                  <a:pt x="2" y="9"/>
                </a:lnTo>
                <a:lnTo>
                  <a:pt x="2" y="6"/>
                </a:lnTo>
                <a:lnTo>
                  <a:pt x="0" y="3"/>
                </a:lnTo>
                <a:lnTo>
                  <a:pt x="0" y="3"/>
                </a:lnTo>
                <a:lnTo>
                  <a:pt x="2" y="0"/>
                </a:lnTo>
                <a:lnTo>
                  <a:pt x="5" y="0"/>
                </a:lnTo>
                <a:lnTo>
                  <a:pt x="7" y="0"/>
                </a:lnTo>
                <a:lnTo>
                  <a:pt x="10" y="0"/>
                </a:lnTo>
                <a:lnTo>
                  <a:pt x="14" y="0"/>
                </a:lnTo>
                <a:lnTo>
                  <a:pt x="19" y="0"/>
                </a:lnTo>
                <a:lnTo>
                  <a:pt x="24" y="3"/>
                </a:lnTo>
                <a:lnTo>
                  <a:pt x="34" y="6"/>
                </a:lnTo>
                <a:lnTo>
                  <a:pt x="43" y="6"/>
                </a:lnTo>
                <a:lnTo>
                  <a:pt x="46" y="6"/>
                </a:lnTo>
                <a:lnTo>
                  <a:pt x="48" y="9"/>
                </a:lnTo>
                <a:lnTo>
                  <a:pt x="48" y="9"/>
                </a:lnTo>
                <a:lnTo>
                  <a:pt x="51" y="9"/>
                </a:lnTo>
                <a:lnTo>
                  <a:pt x="51" y="12"/>
                </a:lnTo>
                <a:lnTo>
                  <a:pt x="51" y="15"/>
                </a:lnTo>
                <a:lnTo>
                  <a:pt x="51" y="15"/>
                </a:lnTo>
                <a:lnTo>
                  <a:pt x="48" y="18"/>
                </a:lnTo>
                <a:lnTo>
                  <a:pt x="48" y="18"/>
                </a:lnTo>
                <a:lnTo>
                  <a:pt x="46" y="21"/>
                </a:lnTo>
                <a:lnTo>
                  <a:pt x="46" y="27"/>
                </a:lnTo>
                <a:lnTo>
                  <a:pt x="43" y="33"/>
                </a:lnTo>
                <a:lnTo>
                  <a:pt x="43" y="42"/>
                </a:lnTo>
                <a:lnTo>
                  <a:pt x="43" y="51"/>
                </a:lnTo>
                <a:lnTo>
                  <a:pt x="43" y="59"/>
                </a:lnTo>
                <a:lnTo>
                  <a:pt x="43" y="71"/>
                </a:lnTo>
                <a:lnTo>
                  <a:pt x="43" y="7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Freeform 190"/>
          <p:cNvSpPr>
            <a:spLocks/>
          </p:cNvSpPr>
          <p:nvPr/>
        </p:nvSpPr>
        <p:spPr bwMode="auto">
          <a:xfrm>
            <a:off x="1232895" y="2302766"/>
            <a:ext cx="1029294" cy="504834"/>
          </a:xfrm>
          <a:custGeom>
            <a:avLst/>
            <a:gdLst>
              <a:gd name="T0" fmla="*/ 119 w 182"/>
              <a:gd name="T1" fmla="*/ 9 h 50"/>
              <a:gd name="T2" fmla="*/ 131 w 182"/>
              <a:gd name="T3" fmla="*/ 6 h 50"/>
              <a:gd name="T4" fmla="*/ 141 w 182"/>
              <a:gd name="T5" fmla="*/ 6 h 50"/>
              <a:gd name="T6" fmla="*/ 148 w 182"/>
              <a:gd name="T7" fmla="*/ 3 h 50"/>
              <a:gd name="T8" fmla="*/ 158 w 182"/>
              <a:gd name="T9" fmla="*/ 3 h 50"/>
              <a:gd name="T10" fmla="*/ 162 w 182"/>
              <a:gd name="T11" fmla="*/ 3 h 50"/>
              <a:gd name="T12" fmla="*/ 167 w 182"/>
              <a:gd name="T13" fmla="*/ 0 h 50"/>
              <a:gd name="T14" fmla="*/ 172 w 182"/>
              <a:gd name="T15" fmla="*/ 0 h 50"/>
              <a:gd name="T16" fmla="*/ 175 w 182"/>
              <a:gd name="T17" fmla="*/ 0 h 50"/>
              <a:gd name="T18" fmla="*/ 177 w 182"/>
              <a:gd name="T19" fmla="*/ 0 h 50"/>
              <a:gd name="T20" fmla="*/ 179 w 182"/>
              <a:gd name="T21" fmla="*/ 0 h 50"/>
              <a:gd name="T22" fmla="*/ 182 w 182"/>
              <a:gd name="T23" fmla="*/ 3 h 50"/>
              <a:gd name="T24" fmla="*/ 182 w 182"/>
              <a:gd name="T25" fmla="*/ 3 h 50"/>
              <a:gd name="T26" fmla="*/ 182 w 182"/>
              <a:gd name="T27" fmla="*/ 6 h 50"/>
              <a:gd name="T28" fmla="*/ 177 w 182"/>
              <a:gd name="T29" fmla="*/ 6 h 50"/>
              <a:gd name="T30" fmla="*/ 172 w 182"/>
              <a:gd name="T31" fmla="*/ 9 h 50"/>
              <a:gd name="T32" fmla="*/ 165 w 182"/>
              <a:gd name="T33" fmla="*/ 11 h 50"/>
              <a:gd name="T34" fmla="*/ 153 w 182"/>
              <a:gd name="T35" fmla="*/ 14 h 50"/>
              <a:gd name="T36" fmla="*/ 141 w 182"/>
              <a:gd name="T37" fmla="*/ 17 h 50"/>
              <a:gd name="T38" fmla="*/ 126 w 182"/>
              <a:gd name="T39" fmla="*/ 23 h 50"/>
              <a:gd name="T40" fmla="*/ 109 w 182"/>
              <a:gd name="T41" fmla="*/ 29 h 50"/>
              <a:gd name="T42" fmla="*/ 92 w 182"/>
              <a:gd name="T43" fmla="*/ 32 h 50"/>
              <a:gd name="T44" fmla="*/ 78 w 182"/>
              <a:gd name="T45" fmla="*/ 38 h 50"/>
              <a:gd name="T46" fmla="*/ 66 w 182"/>
              <a:gd name="T47" fmla="*/ 41 h 50"/>
              <a:gd name="T48" fmla="*/ 54 w 182"/>
              <a:gd name="T49" fmla="*/ 44 h 50"/>
              <a:gd name="T50" fmla="*/ 44 w 182"/>
              <a:gd name="T51" fmla="*/ 47 h 50"/>
              <a:gd name="T52" fmla="*/ 37 w 182"/>
              <a:gd name="T53" fmla="*/ 50 h 50"/>
              <a:gd name="T54" fmla="*/ 32 w 182"/>
              <a:gd name="T55" fmla="*/ 50 h 50"/>
              <a:gd name="T56" fmla="*/ 29 w 182"/>
              <a:gd name="T57" fmla="*/ 50 h 50"/>
              <a:gd name="T58" fmla="*/ 25 w 182"/>
              <a:gd name="T59" fmla="*/ 50 h 50"/>
              <a:gd name="T60" fmla="*/ 17 w 182"/>
              <a:gd name="T61" fmla="*/ 47 h 50"/>
              <a:gd name="T62" fmla="*/ 13 w 182"/>
              <a:gd name="T63" fmla="*/ 44 h 50"/>
              <a:gd name="T64" fmla="*/ 8 w 182"/>
              <a:gd name="T65" fmla="*/ 41 h 50"/>
              <a:gd name="T66" fmla="*/ 3 w 182"/>
              <a:gd name="T67" fmla="*/ 38 h 50"/>
              <a:gd name="T68" fmla="*/ 0 w 182"/>
              <a:gd name="T69" fmla="*/ 32 h 50"/>
              <a:gd name="T70" fmla="*/ 0 w 182"/>
              <a:gd name="T71" fmla="*/ 29 h 50"/>
              <a:gd name="T72" fmla="*/ 0 w 182"/>
              <a:gd name="T73" fmla="*/ 29 h 50"/>
              <a:gd name="T74" fmla="*/ 3 w 182"/>
              <a:gd name="T75" fmla="*/ 26 h 50"/>
              <a:gd name="T76" fmla="*/ 8 w 182"/>
              <a:gd name="T77" fmla="*/ 26 h 50"/>
              <a:gd name="T78" fmla="*/ 10 w 182"/>
              <a:gd name="T79" fmla="*/ 26 h 50"/>
              <a:gd name="T80" fmla="*/ 15 w 182"/>
              <a:gd name="T81" fmla="*/ 26 h 50"/>
              <a:gd name="T82" fmla="*/ 17 w 182"/>
              <a:gd name="T83" fmla="*/ 26 h 50"/>
              <a:gd name="T84" fmla="*/ 22 w 182"/>
              <a:gd name="T85" fmla="*/ 26 h 50"/>
              <a:gd name="T86" fmla="*/ 27 w 182"/>
              <a:gd name="T87" fmla="*/ 29 h 50"/>
              <a:gd name="T88" fmla="*/ 29 w 182"/>
              <a:gd name="T89" fmla="*/ 26 h 50"/>
              <a:gd name="T90" fmla="*/ 29 w 182"/>
              <a:gd name="T91" fmla="*/ 26 h 50"/>
              <a:gd name="T92" fmla="*/ 32 w 182"/>
              <a:gd name="T93" fmla="*/ 26 h 50"/>
              <a:gd name="T94" fmla="*/ 34 w 182"/>
              <a:gd name="T95" fmla="*/ 26 h 50"/>
              <a:gd name="T96" fmla="*/ 44 w 182"/>
              <a:gd name="T97" fmla="*/ 23 h 50"/>
              <a:gd name="T98" fmla="*/ 54 w 182"/>
              <a:gd name="T99" fmla="*/ 23 h 50"/>
              <a:gd name="T100" fmla="*/ 58 w 182"/>
              <a:gd name="T101" fmla="*/ 20 h 50"/>
              <a:gd name="T102" fmla="*/ 63 w 182"/>
              <a:gd name="T103" fmla="*/ 20 h 50"/>
              <a:gd name="T104" fmla="*/ 71 w 182"/>
              <a:gd name="T105" fmla="*/ 17 h 50"/>
              <a:gd name="T106" fmla="*/ 80 w 182"/>
              <a:gd name="T107" fmla="*/ 17 h 50"/>
              <a:gd name="T108" fmla="*/ 88 w 182"/>
              <a:gd name="T109" fmla="*/ 14 h 50"/>
              <a:gd name="T110" fmla="*/ 97 w 182"/>
              <a:gd name="T111" fmla="*/ 14 h 50"/>
              <a:gd name="T112" fmla="*/ 107 w 182"/>
              <a:gd name="T113" fmla="*/ 11 h 50"/>
              <a:gd name="T114" fmla="*/ 119 w 182"/>
              <a:gd name="T115" fmla="*/ 9 h 50"/>
              <a:gd name="T116" fmla="*/ 119 w 182"/>
              <a:gd name="T117" fmla="*/ 9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82" h="50">
                <a:moveTo>
                  <a:pt x="119" y="9"/>
                </a:moveTo>
                <a:lnTo>
                  <a:pt x="131" y="6"/>
                </a:lnTo>
                <a:lnTo>
                  <a:pt x="141" y="6"/>
                </a:lnTo>
                <a:lnTo>
                  <a:pt x="148" y="3"/>
                </a:lnTo>
                <a:lnTo>
                  <a:pt x="158" y="3"/>
                </a:lnTo>
                <a:lnTo>
                  <a:pt x="162" y="3"/>
                </a:lnTo>
                <a:lnTo>
                  <a:pt x="167" y="0"/>
                </a:lnTo>
                <a:lnTo>
                  <a:pt x="172" y="0"/>
                </a:lnTo>
                <a:lnTo>
                  <a:pt x="175" y="0"/>
                </a:lnTo>
                <a:lnTo>
                  <a:pt x="177" y="0"/>
                </a:lnTo>
                <a:lnTo>
                  <a:pt x="179" y="0"/>
                </a:lnTo>
                <a:lnTo>
                  <a:pt x="182" y="3"/>
                </a:lnTo>
                <a:lnTo>
                  <a:pt x="182" y="3"/>
                </a:lnTo>
                <a:lnTo>
                  <a:pt x="182" y="6"/>
                </a:lnTo>
                <a:lnTo>
                  <a:pt x="177" y="6"/>
                </a:lnTo>
                <a:lnTo>
                  <a:pt x="172" y="9"/>
                </a:lnTo>
                <a:lnTo>
                  <a:pt x="165" y="11"/>
                </a:lnTo>
                <a:lnTo>
                  <a:pt x="153" y="14"/>
                </a:lnTo>
                <a:lnTo>
                  <a:pt x="141" y="17"/>
                </a:lnTo>
                <a:lnTo>
                  <a:pt x="126" y="23"/>
                </a:lnTo>
                <a:lnTo>
                  <a:pt x="109" y="29"/>
                </a:lnTo>
                <a:lnTo>
                  <a:pt x="92" y="32"/>
                </a:lnTo>
                <a:lnTo>
                  <a:pt x="78" y="38"/>
                </a:lnTo>
                <a:lnTo>
                  <a:pt x="66" y="41"/>
                </a:lnTo>
                <a:lnTo>
                  <a:pt x="54" y="44"/>
                </a:lnTo>
                <a:lnTo>
                  <a:pt x="44" y="47"/>
                </a:lnTo>
                <a:lnTo>
                  <a:pt x="37" y="50"/>
                </a:lnTo>
                <a:lnTo>
                  <a:pt x="32" y="50"/>
                </a:lnTo>
                <a:lnTo>
                  <a:pt x="29" y="50"/>
                </a:lnTo>
                <a:lnTo>
                  <a:pt x="25" y="50"/>
                </a:lnTo>
                <a:lnTo>
                  <a:pt x="17" y="47"/>
                </a:lnTo>
                <a:lnTo>
                  <a:pt x="13" y="44"/>
                </a:lnTo>
                <a:lnTo>
                  <a:pt x="8" y="41"/>
                </a:lnTo>
                <a:lnTo>
                  <a:pt x="3" y="38"/>
                </a:lnTo>
                <a:lnTo>
                  <a:pt x="0" y="32"/>
                </a:lnTo>
                <a:lnTo>
                  <a:pt x="0" y="29"/>
                </a:lnTo>
                <a:lnTo>
                  <a:pt x="0" y="29"/>
                </a:lnTo>
                <a:lnTo>
                  <a:pt x="3" y="26"/>
                </a:lnTo>
                <a:lnTo>
                  <a:pt x="8" y="26"/>
                </a:lnTo>
                <a:lnTo>
                  <a:pt x="10" y="26"/>
                </a:lnTo>
                <a:lnTo>
                  <a:pt x="15" y="26"/>
                </a:lnTo>
                <a:lnTo>
                  <a:pt x="17" y="26"/>
                </a:lnTo>
                <a:lnTo>
                  <a:pt x="22" y="26"/>
                </a:lnTo>
                <a:lnTo>
                  <a:pt x="27" y="29"/>
                </a:lnTo>
                <a:lnTo>
                  <a:pt x="29" y="26"/>
                </a:lnTo>
                <a:lnTo>
                  <a:pt x="29" y="26"/>
                </a:lnTo>
                <a:lnTo>
                  <a:pt x="32" y="26"/>
                </a:lnTo>
                <a:lnTo>
                  <a:pt x="34" y="26"/>
                </a:lnTo>
                <a:lnTo>
                  <a:pt x="44" y="23"/>
                </a:lnTo>
                <a:lnTo>
                  <a:pt x="54" y="23"/>
                </a:lnTo>
                <a:lnTo>
                  <a:pt x="58" y="20"/>
                </a:lnTo>
                <a:lnTo>
                  <a:pt x="63" y="20"/>
                </a:lnTo>
                <a:lnTo>
                  <a:pt x="71" y="17"/>
                </a:lnTo>
                <a:lnTo>
                  <a:pt x="80" y="17"/>
                </a:lnTo>
                <a:lnTo>
                  <a:pt x="88" y="14"/>
                </a:lnTo>
                <a:lnTo>
                  <a:pt x="97" y="14"/>
                </a:lnTo>
                <a:lnTo>
                  <a:pt x="107" y="11"/>
                </a:lnTo>
                <a:lnTo>
                  <a:pt x="119" y="9"/>
                </a:lnTo>
                <a:lnTo>
                  <a:pt x="119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Freeform 191"/>
          <p:cNvSpPr>
            <a:spLocks/>
          </p:cNvSpPr>
          <p:nvPr/>
        </p:nvSpPr>
        <p:spPr bwMode="auto">
          <a:xfrm>
            <a:off x="1849339" y="1616190"/>
            <a:ext cx="113110" cy="797641"/>
          </a:xfrm>
          <a:custGeom>
            <a:avLst/>
            <a:gdLst>
              <a:gd name="T0" fmla="*/ 12 w 20"/>
              <a:gd name="T1" fmla="*/ 79 h 79"/>
              <a:gd name="T2" fmla="*/ 8 w 20"/>
              <a:gd name="T3" fmla="*/ 79 h 79"/>
              <a:gd name="T4" fmla="*/ 5 w 20"/>
              <a:gd name="T5" fmla="*/ 59 h 79"/>
              <a:gd name="T6" fmla="*/ 5 w 20"/>
              <a:gd name="T7" fmla="*/ 38 h 79"/>
              <a:gd name="T8" fmla="*/ 3 w 20"/>
              <a:gd name="T9" fmla="*/ 20 h 79"/>
              <a:gd name="T10" fmla="*/ 0 w 20"/>
              <a:gd name="T11" fmla="*/ 0 h 79"/>
              <a:gd name="T12" fmla="*/ 3 w 20"/>
              <a:gd name="T13" fmla="*/ 3 h 79"/>
              <a:gd name="T14" fmla="*/ 8 w 20"/>
              <a:gd name="T15" fmla="*/ 6 h 79"/>
              <a:gd name="T16" fmla="*/ 12 w 20"/>
              <a:gd name="T17" fmla="*/ 9 h 79"/>
              <a:gd name="T18" fmla="*/ 17 w 20"/>
              <a:gd name="T19" fmla="*/ 12 h 79"/>
              <a:gd name="T20" fmla="*/ 20 w 20"/>
              <a:gd name="T21" fmla="*/ 12 h 79"/>
              <a:gd name="T22" fmla="*/ 20 w 20"/>
              <a:gd name="T23" fmla="*/ 15 h 79"/>
              <a:gd name="T24" fmla="*/ 20 w 20"/>
              <a:gd name="T25" fmla="*/ 15 h 79"/>
              <a:gd name="T26" fmla="*/ 17 w 20"/>
              <a:gd name="T27" fmla="*/ 17 h 79"/>
              <a:gd name="T28" fmla="*/ 17 w 20"/>
              <a:gd name="T29" fmla="*/ 20 h 79"/>
              <a:gd name="T30" fmla="*/ 17 w 20"/>
              <a:gd name="T31" fmla="*/ 23 h 79"/>
              <a:gd name="T32" fmla="*/ 15 w 20"/>
              <a:gd name="T33" fmla="*/ 29 h 79"/>
              <a:gd name="T34" fmla="*/ 15 w 20"/>
              <a:gd name="T35" fmla="*/ 35 h 79"/>
              <a:gd name="T36" fmla="*/ 15 w 20"/>
              <a:gd name="T37" fmla="*/ 44 h 79"/>
              <a:gd name="T38" fmla="*/ 12 w 20"/>
              <a:gd name="T39" fmla="*/ 53 h 79"/>
              <a:gd name="T40" fmla="*/ 12 w 20"/>
              <a:gd name="T41" fmla="*/ 68 h 79"/>
              <a:gd name="T42" fmla="*/ 12 w 20"/>
              <a:gd name="T43" fmla="*/ 79 h 79"/>
              <a:gd name="T44" fmla="*/ 12 w 20"/>
              <a:gd name="T45" fmla="*/ 79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0" h="79">
                <a:moveTo>
                  <a:pt x="12" y="79"/>
                </a:moveTo>
                <a:lnTo>
                  <a:pt x="8" y="79"/>
                </a:lnTo>
                <a:lnTo>
                  <a:pt x="5" y="59"/>
                </a:lnTo>
                <a:lnTo>
                  <a:pt x="5" y="38"/>
                </a:lnTo>
                <a:lnTo>
                  <a:pt x="3" y="20"/>
                </a:lnTo>
                <a:lnTo>
                  <a:pt x="0" y="0"/>
                </a:lnTo>
                <a:lnTo>
                  <a:pt x="3" y="3"/>
                </a:lnTo>
                <a:lnTo>
                  <a:pt x="8" y="6"/>
                </a:lnTo>
                <a:lnTo>
                  <a:pt x="12" y="9"/>
                </a:lnTo>
                <a:lnTo>
                  <a:pt x="17" y="12"/>
                </a:lnTo>
                <a:lnTo>
                  <a:pt x="20" y="12"/>
                </a:lnTo>
                <a:lnTo>
                  <a:pt x="20" y="15"/>
                </a:lnTo>
                <a:lnTo>
                  <a:pt x="20" y="15"/>
                </a:lnTo>
                <a:lnTo>
                  <a:pt x="17" y="17"/>
                </a:lnTo>
                <a:lnTo>
                  <a:pt x="17" y="20"/>
                </a:lnTo>
                <a:lnTo>
                  <a:pt x="17" y="23"/>
                </a:lnTo>
                <a:lnTo>
                  <a:pt x="15" y="29"/>
                </a:lnTo>
                <a:lnTo>
                  <a:pt x="15" y="35"/>
                </a:lnTo>
                <a:lnTo>
                  <a:pt x="15" y="44"/>
                </a:lnTo>
                <a:lnTo>
                  <a:pt x="12" y="53"/>
                </a:lnTo>
                <a:lnTo>
                  <a:pt x="12" y="68"/>
                </a:lnTo>
                <a:lnTo>
                  <a:pt x="12" y="79"/>
                </a:lnTo>
                <a:lnTo>
                  <a:pt x="12" y="7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" name="Freeform 192"/>
          <p:cNvSpPr>
            <a:spLocks/>
          </p:cNvSpPr>
          <p:nvPr/>
        </p:nvSpPr>
        <p:spPr bwMode="auto">
          <a:xfrm>
            <a:off x="1866308" y="1848412"/>
            <a:ext cx="378917" cy="151453"/>
          </a:xfrm>
          <a:custGeom>
            <a:avLst/>
            <a:gdLst>
              <a:gd name="T0" fmla="*/ 29 w 67"/>
              <a:gd name="T1" fmla="*/ 0 h 15"/>
              <a:gd name="T2" fmla="*/ 34 w 67"/>
              <a:gd name="T3" fmla="*/ 0 h 15"/>
              <a:gd name="T4" fmla="*/ 38 w 67"/>
              <a:gd name="T5" fmla="*/ 0 h 15"/>
              <a:gd name="T6" fmla="*/ 46 w 67"/>
              <a:gd name="T7" fmla="*/ 0 h 15"/>
              <a:gd name="T8" fmla="*/ 50 w 67"/>
              <a:gd name="T9" fmla="*/ 0 h 15"/>
              <a:gd name="T10" fmla="*/ 58 w 67"/>
              <a:gd name="T11" fmla="*/ 0 h 15"/>
              <a:gd name="T12" fmla="*/ 60 w 67"/>
              <a:gd name="T13" fmla="*/ 0 h 15"/>
              <a:gd name="T14" fmla="*/ 65 w 67"/>
              <a:gd name="T15" fmla="*/ 0 h 15"/>
              <a:gd name="T16" fmla="*/ 65 w 67"/>
              <a:gd name="T17" fmla="*/ 3 h 15"/>
              <a:gd name="T18" fmla="*/ 67 w 67"/>
              <a:gd name="T19" fmla="*/ 6 h 15"/>
              <a:gd name="T20" fmla="*/ 65 w 67"/>
              <a:gd name="T21" fmla="*/ 9 h 15"/>
              <a:gd name="T22" fmla="*/ 65 w 67"/>
              <a:gd name="T23" fmla="*/ 9 h 15"/>
              <a:gd name="T24" fmla="*/ 60 w 67"/>
              <a:gd name="T25" fmla="*/ 12 h 15"/>
              <a:gd name="T26" fmla="*/ 58 w 67"/>
              <a:gd name="T27" fmla="*/ 12 h 15"/>
              <a:gd name="T28" fmla="*/ 53 w 67"/>
              <a:gd name="T29" fmla="*/ 15 h 15"/>
              <a:gd name="T30" fmla="*/ 48 w 67"/>
              <a:gd name="T31" fmla="*/ 15 h 15"/>
              <a:gd name="T32" fmla="*/ 41 w 67"/>
              <a:gd name="T33" fmla="*/ 15 h 15"/>
              <a:gd name="T34" fmla="*/ 34 w 67"/>
              <a:gd name="T35" fmla="*/ 15 h 15"/>
              <a:gd name="T36" fmla="*/ 24 w 67"/>
              <a:gd name="T37" fmla="*/ 15 h 15"/>
              <a:gd name="T38" fmla="*/ 12 w 67"/>
              <a:gd name="T39" fmla="*/ 15 h 15"/>
              <a:gd name="T40" fmla="*/ 0 w 67"/>
              <a:gd name="T41" fmla="*/ 15 h 15"/>
              <a:gd name="T42" fmla="*/ 0 w 67"/>
              <a:gd name="T43" fmla="*/ 6 h 15"/>
              <a:gd name="T44" fmla="*/ 9 w 67"/>
              <a:gd name="T45" fmla="*/ 3 h 15"/>
              <a:gd name="T46" fmla="*/ 17 w 67"/>
              <a:gd name="T47" fmla="*/ 3 h 15"/>
              <a:gd name="T48" fmla="*/ 24 w 67"/>
              <a:gd name="T49" fmla="*/ 3 h 15"/>
              <a:gd name="T50" fmla="*/ 29 w 67"/>
              <a:gd name="T51" fmla="*/ 0 h 15"/>
              <a:gd name="T52" fmla="*/ 29 w 67"/>
              <a:gd name="T53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" h="15">
                <a:moveTo>
                  <a:pt x="29" y="0"/>
                </a:moveTo>
                <a:lnTo>
                  <a:pt x="34" y="0"/>
                </a:lnTo>
                <a:lnTo>
                  <a:pt x="38" y="0"/>
                </a:lnTo>
                <a:lnTo>
                  <a:pt x="46" y="0"/>
                </a:lnTo>
                <a:lnTo>
                  <a:pt x="50" y="0"/>
                </a:lnTo>
                <a:lnTo>
                  <a:pt x="58" y="0"/>
                </a:lnTo>
                <a:lnTo>
                  <a:pt x="60" y="0"/>
                </a:lnTo>
                <a:lnTo>
                  <a:pt x="65" y="0"/>
                </a:lnTo>
                <a:lnTo>
                  <a:pt x="65" y="3"/>
                </a:lnTo>
                <a:lnTo>
                  <a:pt x="67" y="6"/>
                </a:lnTo>
                <a:lnTo>
                  <a:pt x="65" y="9"/>
                </a:lnTo>
                <a:lnTo>
                  <a:pt x="65" y="9"/>
                </a:lnTo>
                <a:lnTo>
                  <a:pt x="60" y="12"/>
                </a:lnTo>
                <a:lnTo>
                  <a:pt x="58" y="12"/>
                </a:lnTo>
                <a:lnTo>
                  <a:pt x="53" y="15"/>
                </a:lnTo>
                <a:lnTo>
                  <a:pt x="48" y="15"/>
                </a:lnTo>
                <a:lnTo>
                  <a:pt x="41" y="15"/>
                </a:lnTo>
                <a:lnTo>
                  <a:pt x="34" y="15"/>
                </a:lnTo>
                <a:lnTo>
                  <a:pt x="24" y="15"/>
                </a:lnTo>
                <a:lnTo>
                  <a:pt x="12" y="15"/>
                </a:lnTo>
                <a:lnTo>
                  <a:pt x="0" y="15"/>
                </a:lnTo>
                <a:lnTo>
                  <a:pt x="0" y="6"/>
                </a:lnTo>
                <a:lnTo>
                  <a:pt x="9" y="3"/>
                </a:lnTo>
                <a:lnTo>
                  <a:pt x="17" y="3"/>
                </a:lnTo>
                <a:lnTo>
                  <a:pt x="24" y="3"/>
                </a:lnTo>
                <a:lnTo>
                  <a:pt x="29" y="0"/>
                </a:lnTo>
                <a:lnTo>
                  <a:pt x="29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Freeform 193"/>
          <p:cNvSpPr>
            <a:spLocks/>
          </p:cNvSpPr>
          <p:nvPr/>
        </p:nvSpPr>
        <p:spPr bwMode="auto">
          <a:xfrm>
            <a:off x="2233909" y="1495031"/>
            <a:ext cx="288430" cy="353387"/>
          </a:xfrm>
          <a:custGeom>
            <a:avLst/>
            <a:gdLst>
              <a:gd name="T0" fmla="*/ 46 w 51"/>
              <a:gd name="T1" fmla="*/ 29 h 35"/>
              <a:gd name="T2" fmla="*/ 39 w 51"/>
              <a:gd name="T3" fmla="*/ 32 h 35"/>
              <a:gd name="T4" fmla="*/ 36 w 51"/>
              <a:gd name="T5" fmla="*/ 32 h 35"/>
              <a:gd name="T6" fmla="*/ 34 w 51"/>
              <a:gd name="T7" fmla="*/ 35 h 35"/>
              <a:gd name="T8" fmla="*/ 29 w 51"/>
              <a:gd name="T9" fmla="*/ 32 h 35"/>
              <a:gd name="T10" fmla="*/ 27 w 51"/>
              <a:gd name="T11" fmla="*/ 32 h 35"/>
              <a:gd name="T12" fmla="*/ 19 w 51"/>
              <a:gd name="T13" fmla="*/ 27 h 35"/>
              <a:gd name="T14" fmla="*/ 15 w 51"/>
              <a:gd name="T15" fmla="*/ 21 h 35"/>
              <a:gd name="T16" fmla="*/ 7 w 51"/>
              <a:gd name="T17" fmla="*/ 15 h 35"/>
              <a:gd name="T18" fmla="*/ 5 w 51"/>
              <a:gd name="T19" fmla="*/ 9 h 35"/>
              <a:gd name="T20" fmla="*/ 2 w 51"/>
              <a:gd name="T21" fmla="*/ 6 h 35"/>
              <a:gd name="T22" fmla="*/ 0 w 51"/>
              <a:gd name="T23" fmla="*/ 3 h 35"/>
              <a:gd name="T24" fmla="*/ 2 w 51"/>
              <a:gd name="T25" fmla="*/ 0 h 35"/>
              <a:gd name="T26" fmla="*/ 5 w 51"/>
              <a:gd name="T27" fmla="*/ 0 h 35"/>
              <a:gd name="T28" fmla="*/ 10 w 51"/>
              <a:gd name="T29" fmla="*/ 0 h 35"/>
              <a:gd name="T30" fmla="*/ 17 w 51"/>
              <a:gd name="T31" fmla="*/ 0 h 35"/>
              <a:gd name="T32" fmla="*/ 22 w 51"/>
              <a:gd name="T33" fmla="*/ 0 h 35"/>
              <a:gd name="T34" fmla="*/ 29 w 51"/>
              <a:gd name="T35" fmla="*/ 3 h 35"/>
              <a:gd name="T36" fmla="*/ 34 w 51"/>
              <a:gd name="T37" fmla="*/ 6 h 35"/>
              <a:gd name="T38" fmla="*/ 39 w 51"/>
              <a:gd name="T39" fmla="*/ 9 h 35"/>
              <a:gd name="T40" fmla="*/ 44 w 51"/>
              <a:gd name="T41" fmla="*/ 12 h 35"/>
              <a:gd name="T42" fmla="*/ 46 w 51"/>
              <a:gd name="T43" fmla="*/ 15 h 35"/>
              <a:gd name="T44" fmla="*/ 48 w 51"/>
              <a:gd name="T45" fmla="*/ 15 h 35"/>
              <a:gd name="T46" fmla="*/ 48 w 51"/>
              <a:gd name="T47" fmla="*/ 18 h 35"/>
              <a:gd name="T48" fmla="*/ 51 w 51"/>
              <a:gd name="T49" fmla="*/ 21 h 35"/>
              <a:gd name="T50" fmla="*/ 48 w 51"/>
              <a:gd name="T51" fmla="*/ 24 h 35"/>
              <a:gd name="T52" fmla="*/ 48 w 51"/>
              <a:gd name="T53" fmla="*/ 27 h 35"/>
              <a:gd name="T54" fmla="*/ 46 w 51"/>
              <a:gd name="T55" fmla="*/ 29 h 35"/>
              <a:gd name="T56" fmla="*/ 46 w 51"/>
              <a:gd name="T57" fmla="*/ 29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1" h="35">
                <a:moveTo>
                  <a:pt x="46" y="29"/>
                </a:moveTo>
                <a:lnTo>
                  <a:pt x="39" y="32"/>
                </a:lnTo>
                <a:lnTo>
                  <a:pt x="36" y="32"/>
                </a:lnTo>
                <a:lnTo>
                  <a:pt x="34" y="35"/>
                </a:lnTo>
                <a:lnTo>
                  <a:pt x="29" y="32"/>
                </a:lnTo>
                <a:lnTo>
                  <a:pt x="27" y="32"/>
                </a:lnTo>
                <a:lnTo>
                  <a:pt x="19" y="27"/>
                </a:lnTo>
                <a:lnTo>
                  <a:pt x="15" y="21"/>
                </a:lnTo>
                <a:lnTo>
                  <a:pt x="7" y="15"/>
                </a:lnTo>
                <a:lnTo>
                  <a:pt x="5" y="9"/>
                </a:lnTo>
                <a:lnTo>
                  <a:pt x="2" y="6"/>
                </a:lnTo>
                <a:lnTo>
                  <a:pt x="0" y="3"/>
                </a:lnTo>
                <a:lnTo>
                  <a:pt x="2" y="0"/>
                </a:lnTo>
                <a:lnTo>
                  <a:pt x="5" y="0"/>
                </a:lnTo>
                <a:lnTo>
                  <a:pt x="10" y="0"/>
                </a:lnTo>
                <a:lnTo>
                  <a:pt x="17" y="0"/>
                </a:lnTo>
                <a:lnTo>
                  <a:pt x="22" y="0"/>
                </a:lnTo>
                <a:lnTo>
                  <a:pt x="29" y="3"/>
                </a:lnTo>
                <a:lnTo>
                  <a:pt x="34" y="6"/>
                </a:lnTo>
                <a:lnTo>
                  <a:pt x="39" y="9"/>
                </a:lnTo>
                <a:lnTo>
                  <a:pt x="44" y="12"/>
                </a:lnTo>
                <a:lnTo>
                  <a:pt x="46" y="15"/>
                </a:lnTo>
                <a:lnTo>
                  <a:pt x="48" y="15"/>
                </a:lnTo>
                <a:lnTo>
                  <a:pt x="48" y="18"/>
                </a:lnTo>
                <a:lnTo>
                  <a:pt x="51" y="21"/>
                </a:lnTo>
                <a:lnTo>
                  <a:pt x="48" y="24"/>
                </a:lnTo>
                <a:lnTo>
                  <a:pt x="48" y="27"/>
                </a:lnTo>
                <a:lnTo>
                  <a:pt x="46" y="29"/>
                </a:lnTo>
                <a:lnTo>
                  <a:pt x="46" y="2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" name="Freeform 194"/>
          <p:cNvSpPr>
            <a:spLocks/>
          </p:cNvSpPr>
          <p:nvPr/>
        </p:nvSpPr>
        <p:spPr bwMode="auto">
          <a:xfrm>
            <a:off x="2013348" y="959903"/>
            <a:ext cx="723899" cy="1938565"/>
          </a:xfrm>
          <a:custGeom>
            <a:avLst/>
            <a:gdLst>
              <a:gd name="T0" fmla="*/ 68 w 128"/>
              <a:gd name="T1" fmla="*/ 171 h 192"/>
              <a:gd name="T2" fmla="*/ 44 w 128"/>
              <a:gd name="T3" fmla="*/ 183 h 192"/>
              <a:gd name="T4" fmla="*/ 27 w 128"/>
              <a:gd name="T5" fmla="*/ 189 h 192"/>
              <a:gd name="T6" fmla="*/ 15 w 128"/>
              <a:gd name="T7" fmla="*/ 192 h 192"/>
              <a:gd name="T8" fmla="*/ 8 w 128"/>
              <a:gd name="T9" fmla="*/ 192 h 192"/>
              <a:gd name="T10" fmla="*/ 3 w 128"/>
              <a:gd name="T11" fmla="*/ 192 h 192"/>
              <a:gd name="T12" fmla="*/ 0 w 128"/>
              <a:gd name="T13" fmla="*/ 189 h 192"/>
              <a:gd name="T14" fmla="*/ 3 w 128"/>
              <a:gd name="T15" fmla="*/ 186 h 192"/>
              <a:gd name="T16" fmla="*/ 10 w 128"/>
              <a:gd name="T17" fmla="*/ 183 h 192"/>
              <a:gd name="T18" fmla="*/ 20 w 128"/>
              <a:gd name="T19" fmla="*/ 177 h 192"/>
              <a:gd name="T20" fmla="*/ 39 w 128"/>
              <a:gd name="T21" fmla="*/ 165 h 192"/>
              <a:gd name="T22" fmla="*/ 61 w 128"/>
              <a:gd name="T23" fmla="*/ 147 h 192"/>
              <a:gd name="T24" fmla="*/ 78 w 128"/>
              <a:gd name="T25" fmla="*/ 127 h 192"/>
              <a:gd name="T26" fmla="*/ 90 w 128"/>
              <a:gd name="T27" fmla="*/ 94 h 192"/>
              <a:gd name="T28" fmla="*/ 92 w 128"/>
              <a:gd name="T29" fmla="*/ 68 h 192"/>
              <a:gd name="T30" fmla="*/ 92 w 128"/>
              <a:gd name="T31" fmla="*/ 50 h 192"/>
              <a:gd name="T32" fmla="*/ 92 w 128"/>
              <a:gd name="T33" fmla="*/ 38 h 192"/>
              <a:gd name="T34" fmla="*/ 92 w 128"/>
              <a:gd name="T35" fmla="*/ 29 h 192"/>
              <a:gd name="T36" fmla="*/ 90 w 128"/>
              <a:gd name="T37" fmla="*/ 18 h 192"/>
              <a:gd name="T38" fmla="*/ 87 w 128"/>
              <a:gd name="T39" fmla="*/ 12 h 192"/>
              <a:gd name="T40" fmla="*/ 80 w 128"/>
              <a:gd name="T41" fmla="*/ 9 h 192"/>
              <a:gd name="T42" fmla="*/ 80 w 128"/>
              <a:gd name="T43" fmla="*/ 3 h 192"/>
              <a:gd name="T44" fmla="*/ 87 w 128"/>
              <a:gd name="T45" fmla="*/ 0 h 192"/>
              <a:gd name="T46" fmla="*/ 99 w 128"/>
              <a:gd name="T47" fmla="*/ 0 h 192"/>
              <a:gd name="T48" fmla="*/ 114 w 128"/>
              <a:gd name="T49" fmla="*/ 3 h 192"/>
              <a:gd name="T50" fmla="*/ 124 w 128"/>
              <a:gd name="T51" fmla="*/ 9 h 192"/>
              <a:gd name="T52" fmla="*/ 128 w 128"/>
              <a:gd name="T53" fmla="*/ 12 h 192"/>
              <a:gd name="T54" fmla="*/ 128 w 128"/>
              <a:gd name="T55" fmla="*/ 15 h 192"/>
              <a:gd name="T56" fmla="*/ 128 w 128"/>
              <a:gd name="T57" fmla="*/ 21 h 192"/>
              <a:gd name="T58" fmla="*/ 126 w 128"/>
              <a:gd name="T59" fmla="*/ 26 h 192"/>
              <a:gd name="T60" fmla="*/ 126 w 128"/>
              <a:gd name="T61" fmla="*/ 38 h 192"/>
              <a:gd name="T62" fmla="*/ 124 w 128"/>
              <a:gd name="T63" fmla="*/ 56 h 192"/>
              <a:gd name="T64" fmla="*/ 124 w 128"/>
              <a:gd name="T65" fmla="*/ 82 h 192"/>
              <a:gd name="T66" fmla="*/ 121 w 128"/>
              <a:gd name="T67" fmla="*/ 103 h 192"/>
              <a:gd name="T68" fmla="*/ 116 w 128"/>
              <a:gd name="T69" fmla="*/ 118 h 192"/>
              <a:gd name="T70" fmla="*/ 104 w 128"/>
              <a:gd name="T71" fmla="*/ 139 h 192"/>
              <a:gd name="T72" fmla="*/ 95 w 128"/>
              <a:gd name="T73" fmla="*/ 153 h 192"/>
              <a:gd name="T74" fmla="*/ 78 w 128"/>
              <a:gd name="T75" fmla="*/ 165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8" h="192">
                <a:moveTo>
                  <a:pt x="78" y="165"/>
                </a:moveTo>
                <a:lnTo>
                  <a:pt x="68" y="171"/>
                </a:lnTo>
                <a:lnTo>
                  <a:pt x="56" y="177"/>
                </a:lnTo>
                <a:lnTo>
                  <a:pt x="44" y="183"/>
                </a:lnTo>
                <a:lnTo>
                  <a:pt x="32" y="186"/>
                </a:lnTo>
                <a:lnTo>
                  <a:pt x="27" y="189"/>
                </a:lnTo>
                <a:lnTo>
                  <a:pt x="20" y="189"/>
                </a:lnTo>
                <a:lnTo>
                  <a:pt x="15" y="192"/>
                </a:lnTo>
                <a:lnTo>
                  <a:pt x="10" y="192"/>
                </a:lnTo>
                <a:lnTo>
                  <a:pt x="8" y="192"/>
                </a:lnTo>
                <a:lnTo>
                  <a:pt x="5" y="192"/>
                </a:lnTo>
                <a:lnTo>
                  <a:pt x="3" y="192"/>
                </a:lnTo>
                <a:lnTo>
                  <a:pt x="0" y="192"/>
                </a:lnTo>
                <a:lnTo>
                  <a:pt x="0" y="189"/>
                </a:lnTo>
                <a:lnTo>
                  <a:pt x="3" y="189"/>
                </a:lnTo>
                <a:lnTo>
                  <a:pt x="3" y="186"/>
                </a:lnTo>
                <a:lnTo>
                  <a:pt x="5" y="186"/>
                </a:lnTo>
                <a:lnTo>
                  <a:pt x="10" y="183"/>
                </a:lnTo>
                <a:lnTo>
                  <a:pt x="15" y="180"/>
                </a:lnTo>
                <a:lnTo>
                  <a:pt x="20" y="177"/>
                </a:lnTo>
                <a:lnTo>
                  <a:pt x="24" y="174"/>
                </a:lnTo>
                <a:lnTo>
                  <a:pt x="39" y="165"/>
                </a:lnTo>
                <a:lnTo>
                  <a:pt x="51" y="156"/>
                </a:lnTo>
                <a:lnTo>
                  <a:pt x="61" y="147"/>
                </a:lnTo>
                <a:lnTo>
                  <a:pt x="70" y="139"/>
                </a:lnTo>
                <a:lnTo>
                  <a:pt x="78" y="127"/>
                </a:lnTo>
                <a:lnTo>
                  <a:pt x="85" y="112"/>
                </a:lnTo>
                <a:lnTo>
                  <a:pt x="90" y="94"/>
                </a:lnTo>
                <a:lnTo>
                  <a:pt x="92" y="77"/>
                </a:lnTo>
                <a:lnTo>
                  <a:pt x="92" y="68"/>
                </a:lnTo>
                <a:lnTo>
                  <a:pt x="92" y="59"/>
                </a:lnTo>
                <a:lnTo>
                  <a:pt x="92" y="50"/>
                </a:lnTo>
                <a:lnTo>
                  <a:pt x="92" y="44"/>
                </a:lnTo>
                <a:lnTo>
                  <a:pt x="92" y="38"/>
                </a:lnTo>
                <a:lnTo>
                  <a:pt x="92" y="32"/>
                </a:lnTo>
                <a:lnTo>
                  <a:pt x="92" y="29"/>
                </a:lnTo>
                <a:lnTo>
                  <a:pt x="92" y="23"/>
                </a:lnTo>
                <a:lnTo>
                  <a:pt x="90" y="18"/>
                </a:lnTo>
                <a:lnTo>
                  <a:pt x="90" y="15"/>
                </a:lnTo>
                <a:lnTo>
                  <a:pt x="87" y="12"/>
                </a:lnTo>
                <a:lnTo>
                  <a:pt x="85" y="9"/>
                </a:lnTo>
                <a:lnTo>
                  <a:pt x="80" y="9"/>
                </a:lnTo>
                <a:lnTo>
                  <a:pt x="80" y="6"/>
                </a:lnTo>
                <a:lnTo>
                  <a:pt x="80" y="3"/>
                </a:lnTo>
                <a:lnTo>
                  <a:pt x="85" y="3"/>
                </a:lnTo>
                <a:lnTo>
                  <a:pt x="87" y="0"/>
                </a:lnTo>
                <a:lnTo>
                  <a:pt x="92" y="0"/>
                </a:lnTo>
                <a:lnTo>
                  <a:pt x="99" y="0"/>
                </a:lnTo>
                <a:lnTo>
                  <a:pt x="107" y="3"/>
                </a:lnTo>
                <a:lnTo>
                  <a:pt x="114" y="3"/>
                </a:lnTo>
                <a:lnTo>
                  <a:pt x="119" y="6"/>
                </a:lnTo>
                <a:lnTo>
                  <a:pt x="124" y="9"/>
                </a:lnTo>
                <a:lnTo>
                  <a:pt x="126" y="9"/>
                </a:lnTo>
                <a:lnTo>
                  <a:pt x="128" y="12"/>
                </a:lnTo>
                <a:lnTo>
                  <a:pt x="128" y="15"/>
                </a:lnTo>
                <a:lnTo>
                  <a:pt x="128" y="15"/>
                </a:lnTo>
                <a:lnTo>
                  <a:pt x="128" y="18"/>
                </a:lnTo>
                <a:lnTo>
                  <a:pt x="128" y="21"/>
                </a:lnTo>
                <a:lnTo>
                  <a:pt x="126" y="23"/>
                </a:lnTo>
                <a:lnTo>
                  <a:pt x="126" y="26"/>
                </a:lnTo>
                <a:lnTo>
                  <a:pt x="126" y="32"/>
                </a:lnTo>
                <a:lnTo>
                  <a:pt x="126" y="38"/>
                </a:lnTo>
                <a:lnTo>
                  <a:pt x="126" y="47"/>
                </a:lnTo>
                <a:lnTo>
                  <a:pt x="124" y="56"/>
                </a:lnTo>
                <a:lnTo>
                  <a:pt x="124" y="68"/>
                </a:lnTo>
                <a:lnTo>
                  <a:pt x="124" y="82"/>
                </a:lnTo>
                <a:lnTo>
                  <a:pt x="121" y="94"/>
                </a:lnTo>
                <a:lnTo>
                  <a:pt x="121" y="103"/>
                </a:lnTo>
                <a:lnTo>
                  <a:pt x="119" y="112"/>
                </a:lnTo>
                <a:lnTo>
                  <a:pt x="116" y="118"/>
                </a:lnTo>
                <a:lnTo>
                  <a:pt x="112" y="124"/>
                </a:lnTo>
                <a:lnTo>
                  <a:pt x="104" y="139"/>
                </a:lnTo>
                <a:lnTo>
                  <a:pt x="99" y="147"/>
                </a:lnTo>
                <a:lnTo>
                  <a:pt x="95" y="153"/>
                </a:lnTo>
                <a:lnTo>
                  <a:pt x="85" y="159"/>
                </a:lnTo>
                <a:lnTo>
                  <a:pt x="78" y="165"/>
                </a:lnTo>
                <a:lnTo>
                  <a:pt x="78" y="16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" name="Freeform 195"/>
          <p:cNvSpPr>
            <a:spLocks/>
          </p:cNvSpPr>
          <p:nvPr/>
        </p:nvSpPr>
        <p:spPr bwMode="auto">
          <a:xfrm>
            <a:off x="2850357" y="778162"/>
            <a:ext cx="899220" cy="2120306"/>
          </a:xfrm>
          <a:custGeom>
            <a:avLst/>
            <a:gdLst>
              <a:gd name="T0" fmla="*/ 39 w 159"/>
              <a:gd name="T1" fmla="*/ 44 h 210"/>
              <a:gd name="T2" fmla="*/ 36 w 159"/>
              <a:gd name="T3" fmla="*/ 56 h 210"/>
              <a:gd name="T4" fmla="*/ 34 w 159"/>
              <a:gd name="T5" fmla="*/ 68 h 210"/>
              <a:gd name="T6" fmla="*/ 34 w 159"/>
              <a:gd name="T7" fmla="*/ 83 h 210"/>
              <a:gd name="T8" fmla="*/ 31 w 159"/>
              <a:gd name="T9" fmla="*/ 103 h 210"/>
              <a:gd name="T10" fmla="*/ 29 w 159"/>
              <a:gd name="T11" fmla="*/ 118 h 210"/>
              <a:gd name="T12" fmla="*/ 26 w 159"/>
              <a:gd name="T13" fmla="*/ 130 h 210"/>
              <a:gd name="T14" fmla="*/ 26 w 159"/>
              <a:gd name="T15" fmla="*/ 142 h 210"/>
              <a:gd name="T16" fmla="*/ 26 w 159"/>
              <a:gd name="T17" fmla="*/ 157 h 210"/>
              <a:gd name="T18" fmla="*/ 29 w 159"/>
              <a:gd name="T19" fmla="*/ 165 h 210"/>
              <a:gd name="T20" fmla="*/ 31 w 159"/>
              <a:gd name="T21" fmla="*/ 174 h 210"/>
              <a:gd name="T22" fmla="*/ 39 w 159"/>
              <a:gd name="T23" fmla="*/ 183 h 210"/>
              <a:gd name="T24" fmla="*/ 48 w 159"/>
              <a:gd name="T25" fmla="*/ 186 h 210"/>
              <a:gd name="T26" fmla="*/ 65 w 159"/>
              <a:gd name="T27" fmla="*/ 186 h 210"/>
              <a:gd name="T28" fmla="*/ 82 w 159"/>
              <a:gd name="T29" fmla="*/ 186 h 210"/>
              <a:gd name="T30" fmla="*/ 104 w 159"/>
              <a:gd name="T31" fmla="*/ 183 h 210"/>
              <a:gd name="T32" fmla="*/ 116 w 159"/>
              <a:gd name="T33" fmla="*/ 174 h 210"/>
              <a:gd name="T34" fmla="*/ 123 w 159"/>
              <a:gd name="T35" fmla="*/ 157 h 210"/>
              <a:gd name="T36" fmla="*/ 133 w 159"/>
              <a:gd name="T37" fmla="*/ 148 h 210"/>
              <a:gd name="T38" fmla="*/ 140 w 159"/>
              <a:gd name="T39" fmla="*/ 148 h 210"/>
              <a:gd name="T40" fmla="*/ 147 w 159"/>
              <a:gd name="T41" fmla="*/ 157 h 210"/>
              <a:gd name="T42" fmla="*/ 152 w 159"/>
              <a:gd name="T43" fmla="*/ 171 h 210"/>
              <a:gd name="T44" fmla="*/ 155 w 159"/>
              <a:gd name="T45" fmla="*/ 183 h 210"/>
              <a:gd name="T46" fmla="*/ 159 w 159"/>
              <a:gd name="T47" fmla="*/ 189 h 210"/>
              <a:gd name="T48" fmla="*/ 159 w 159"/>
              <a:gd name="T49" fmla="*/ 192 h 210"/>
              <a:gd name="T50" fmla="*/ 155 w 159"/>
              <a:gd name="T51" fmla="*/ 198 h 210"/>
              <a:gd name="T52" fmla="*/ 140 w 159"/>
              <a:gd name="T53" fmla="*/ 204 h 210"/>
              <a:gd name="T54" fmla="*/ 118 w 159"/>
              <a:gd name="T55" fmla="*/ 207 h 210"/>
              <a:gd name="T56" fmla="*/ 94 w 159"/>
              <a:gd name="T57" fmla="*/ 210 h 210"/>
              <a:gd name="T58" fmla="*/ 68 w 159"/>
              <a:gd name="T59" fmla="*/ 210 h 210"/>
              <a:gd name="T60" fmla="*/ 43 w 159"/>
              <a:gd name="T61" fmla="*/ 207 h 210"/>
              <a:gd name="T62" fmla="*/ 24 w 159"/>
              <a:gd name="T63" fmla="*/ 201 h 210"/>
              <a:gd name="T64" fmla="*/ 12 w 159"/>
              <a:gd name="T65" fmla="*/ 192 h 210"/>
              <a:gd name="T66" fmla="*/ 2 w 159"/>
              <a:gd name="T67" fmla="*/ 183 h 210"/>
              <a:gd name="T68" fmla="*/ 0 w 159"/>
              <a:gd name="T69" fmla="*/ 174 h 210"/>
              <a:gd name="T70" fmla="*/ 0 w 159"/>
              <a:gd name="T71" fmla="*/ 162 h 210"/>
              <a:gd name="T72" fmla="*/ 0 w 159"/>
              <a:gd name="T73" fmla="*/ 148 h 210"/>
              <a:gd name="T74" fmla="*/ 0 w 159"/>
              <a:gd name="T75" fmla="*/ 136 h 210"/>
              <a:gd name="T76" fmla="*/ 0 w 159"/>
              <a:gd name="T77" fmla="*/ 121 h 210"/>
              <a:gd name="T78" fmla="*/ 2 w 159"/>
              <a:gd name="T79" fmla="*/ 103 h 210"/>
              <a:gd name="T80" fmla="*/ 5 w 159"/>
              <a:gd name="T81" fmla="*/ 74 h 210"/>
              <a:gd name="T82" fmla="*/ 7 w 159"/>
              <a:gd name="T83" fmla="*/ 44 h 210"/>
              <a:gd name="T84" fmla="*/ 7 w 159"/>
              <a:gd name="T85" fmla="*/ 24 h 210"/>
              <a:gd name="T86" fmla="*/ 5 w 159"/>
              <a:gd name="T87" fmla="*/ 12 h 210"/>
              <a:gd name="T88" fmla="*/ 2 w 159"/>
              <a:gd name="T89" fmla="*/ 9 h 210"/>
              <a:gd name="T90" fmla="*/ 2 w 159"/>
              <a:gd name="T91" fmla="*/ 6 h 210"/>
              <a:gd name="T92" fmla="*/ 5 w 159"/>
              <a:gd name="T93" fmla="*/ 3 h 210"/>
              <a:gd name="T94" fmla="*/ 9 w 159"/>
              <a:gd name="T95" fmla="*/ 0 h 210"/>
              <a:gd name="T96" fmla="*/ 19 w 159"/>
              <a:gd name="T97" fmla="*/ 3 h 210"/>
              <a:gd name="T98" fmla="*/ 36 w 159"/>
              <a:gd name="T99" fmla="*/ 6 h 210"/>
              <a:gd name="T100" fmla="*/ 46 w 159"/>
              <a:gd name="T101" fmla="*/ 12 h 210"/>
              <a:gd name="T102" fmla="*/ 48 w 159"/>
              <a:gd name="T103" fmla="*/ 15 h 210"/>
              <a:gd name="T104" fmla="*/ 48 w 159"/>
              <a:gd name="T105" fmla="*/ 21 h 210"/>
              <a:gd name="T106" fmla="*/ 46 w 159"/>
              <a:gd name="T107" fmla="*/ 24 h 210"/>
              <a:gd name="T108" fmla="*/ 43 w 159"/>
              <a:gd name="T109" fmla="*/ 33 h 210"/>
              <a:gd name="T110" fmla="*/ 39 w 159"/>
              <a:gd name="T111" fmla="*/ 41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9" h="210">
                <a:moveTo>
                  <a:pt x="39" y="41"/>
                </a:moveTo>
                <a:lnTo>
                  <a:pt x="39" y="44"/>
                </a:lnTo>
                <a:lnTo>
                  <a:pt x="39" y="50"/>
                </a:lnTo>
                <a:lnTo>
                  <a:pt x="36" y="56"/>
                </a:lnTo>
                <a:lnTo>
                  <a:pt x="36" y="62"/>
                </a:lnTo>
                <a:lnTo>
                  <a:pt x="34" y="68"/>
                </a:lnTo>
                <a:lnTo>
                  <a:pt x="34" y="74"/>
                </a:lnTo>
                <a:lnTo>
                  <a:pt x="34" y="83"/>
                </a:lnTo>
                <a:lnTo>
                  <a:pt x="31" y="92"/>
                </a:lnTo>
                <a:lnTo>
                  <a:pt x="31" y="103"/>
                </a:lnTo>
                <a:lnTo>
                  <a:pt x="29" y="109"/>
                </a:lnTo>
                <a:lnTo>
                  <a:pt x="29" y="118"/>
                </a:lnTo>
                <a:lnTo>
                  <a:pt x="29" y="124"/>
                </a:lnTo>
                <a:lnTo>
                  <a:pt x="26" y="130"/>
                </a:lnTo>
                <a:lnTo>
                  <a:pt x="26" y="136"/>
                </a:lnTo>
                <a:lnTo>
                  <a:pt x="26" y="142"/>
                </a:lnTo>
                <a:lnTo>
                  <a:pt x="26" y="145"/>
                </a:lnTo>
                <a:lnTo>
                  <a:pt x="26" y="157"/>
                </a:lnTo>
                <a:lnTo>
                  <a:pt x="26" y="160"/>
                </a:lnTo>
                <a:lnTo>
                  <a:pt x="29" y="165"/>
                </a:lnTo>
                <a:lnTo>
                  <a:pt x="29" y="171"/>
                </a:lnTo>
                <a:lnTo>
                  <a:pt x="31" y="174"/>
                </a:lnTo>
                <a:lnTo>
                  <a:pt x="34" y="180"/>
                </a:lnTo>
                <a:lnTo>
                  <a:pt x="39" y="183"/>
                </a:lnTo>
                <a:lnTo>
                  <a:pt x="43" y="183"/>
                </a:lnTo>
                <a:lnTo>
                  <a:pt x="48" y="186"/>
                </a:lnTo>
                <a:lnTo>
                  <a:pt x="55" y="186"/>
                </a:lnTo>
                <a:lnTo>
                  <a:pt x="65" y="186"/>
                </a:lnTo>
                <a:lnTo>
                  <a:pt x="72" y="189"/>
                </a:lnTo>
                <a:lnTo>
                  <a:pt x="82" y="186"/>
                </a:lnTo>
                <a:lnTo>
                  <a:pt x="99" y="186"/>
                </a:lnTo>
                <a:lnTo>
                  <a:pt x="104" y="183"/>
                </a:lnTo>
                <a:lnTo>
                  <a:pt x="111" y="180"/>
                </a:lnTo>
                <a:lnTo>
                  <a:pt x="116" y="174"/>
                </a:lnTo>
                <a:lnTo>
                  <a:pt x="121" y="165"/>
                </a:lnTo>
                <a:lnTo>
                  <a:pt x="123" y="157"/>
                </a:lnTo>
                <a:lnTo>
                  <a:pt x="128" y="151"/>
                </a:lnTo>
                <a:lnTo>
                  <a:pt x="133" y="148"/>
                </a:lnTo>
                <a:lnTo>
                  <a:pt x="138" y="145"/>
                </a:lnTo>
                <a:lnTo>
                  <a:pt x="140" y="148"/>
                </a:lnTo>
                <a:lnTo>
                  <a:pt x="145" y="151"/>
                </a:lnTo>
                <a:lnTo>
                  <a:pt x="147" y="157"/>
                </a:lnTo>
                <a:lnTo>
                  <a:pt x="150" y="162"/>
                </a:lnTo>
                <a:lnTo>
                  <a:pt x="152" y="171"/>
                </a:lnTo>
                <a:lnTo>
                  <a:pt x="152" y="177"/>
                </a:lnTo>
                <a:lnTo>
                  <a:pt x="155" y="183"/>
                </a:lnTo>
                <a:lnTo>
                  <a:pt x="159" y="186"/>
                </a:lnTo>
                <a:lnTo>
                  <a:pt x="159" y="189"/>
                </a:lnTo>
                <a:lnTo>
                  <a:pt x="159" y="192"/>
                </a:lnTo>
                <a:lnTo>
                  <a:pt x="159" y="192"/>
                </a:lnTo>
                <a:lnTo>
                  <a:pt x="159" y="195"/>
                </a:lnTo>
                <a:lnTo>
                  <a:pt x="155" y="198"/>
                </a:lnTo>
                <a:lnTo>
                  <a:pt x="150" y="201"/>
                </a:lnTo>
                <a:lnTo>
                  <a:pt x="140" y="204"/>
                </a:lnTo>
                <a:lnTo>
                  <a:pt x="130" y="204"/>
                </a:lnTo>
                <a:lnTo>
                  <a:pt x="118" y="207"/>
                </a:lnTo>
                <a:lnTo>
                  <a:pt x="106" y="207"/>
                </a:lnTo>
                <a:lnTo>
                  <a:pt x="94" y="210"/>
                </a:lnTo>
                <a:lnTo>
                  <a:pt x="82" y="210"/>
                </a:lnTo>
                <a:lnTo>
                  <a:pt x="68" y="210"/>
                </a:lnTo>
                <a:lnTo>
                  <a:pt x="55" y="207"/>
                </a:lnTo>
                <a:lnTo>
                  <a:pt x="43" y="207"/>
                </a:lnTo>
                <a:lnTo>
                  <a:pt x="34" y="204"/>
                </a:lnTo>
                <a:lnTo>
                  <a:pt x="24" y="201"/>
                </a:lnTo>
                <a:lnTo>
                  <a:pt x="17" y="195"/>
                </a:lnTo>
                <a:lnTo>
                  <a:pt x="12" y="192"/>
                </a:lnTo>
                <a:lnTo>
                  <a:pt x="7" y="186"/>
                </a:lnTo>
                <a:lnTo>
                  <a:pt x="2" y="183"/>
                </a:lnTo>
                <a:lnTo>
                  <a:pt x="0" y="180"/>
                </a:lnTo>
                <a:lnTo>
                  <a:pt x="0" y="174"/>
                </a:lnTo>
                <a:lnTo>
                  <a:pt x="0" y="168"/>
                </a:lnTo>
                <a:lnTo>
                  <a:pt x="0" y="162"/>
                </a:lnTo>
                <a:lnTo>
                  <a:pt x="0" y="154"/>
                </a:lnTo>
                <a:lnTo>
                  <a:pt x="0" y="148"/>
                </a:lnTo>
                <a:lnTo>
                  <a:pt x="0" y="142"/>
                </a:lnTo>
                <a:lnTo>
                  <a:pt x="0" y="136"/>
                </a:lnTo>
                <a:lnTo>
                  <a:pt x="0" y="130"/>
                </a:lnTo>
                <a:lnTo>
                  <a:pt x="0" y="121"/>
                </a:lnTo>
                <a:lnTo>
                  <a:pt x="2" y="112"/>
                </a:lnTo>
                <a:lnTo>
                  <a:pt x="2" y="103"/>
                </a:lnTo>
                <a:lnTo>
                  <a:pt x="5" y="95"/>
                </a:lnTo>
                <a:lnTo>
                  <a:pt x="5" y="74"/>
                </a:lnTo>
                <a:lnTo>
                  <a:pt x="7" y="56"/>
                </a:lnTo>
                <a:lnTo>
                  <a:pt x="7" y="44"/>
                </a:lnTo>
                <a:lnTo>
                  <a:pt x="7" y="33"/>
                </a:lnTo>
                <a:lnTo>
                  <a:pt x="7" y="24"/>
                </a:lnTo>
                <a:lnTo>
                  <a:pt x="7" y="18"/>
                </a:lnTo>
                <a:lnTo>
                  <a:pt x="5" y="12"/>
                </a:lnTo>
                <a:lnTo>
                  <a:pt x="5" y="9"/>
                </a:lnTo>
                <a:lnTo>
                  <a:pt x="2" y="9"/>
                </a:lnTo>
                <a:lnTo>
                  <a:pt x="2" y="6"/>
                </a:lnTo>
                <a:lnTo>
                  <a:pt x="2" y="6"/>
                </a:lnTo>
                <a:lnTo>
                  <a:pt x="5" y="3"/>
                </a:lnTo>
                <a:lnTo>
                  <a:pt x="5" y="3"/>
                </a:lnTo>
                <a:lnTo>
                  <a:pt x="7" y="0"/>
                </a:lnTo>
                <a:lnTo>
                  <a:pt x="9" y="0"/>
                </a:lnTo>
                <a:lnTo>
                  <a:pt x="12" y="0"/>
                </a:lnTo>
                <a:lnTo>
                  <a:pt x="19" y="3"/>
                </a:lnTo>
                <a:lnTo>
                  <a:pt x="29" y="3"/>
                </a:lnTo>
                <a:lnTo>
                  <a:pt x="36" y="6"/>
                </a:lnTo>
                <a:lnTo>
                  <a:pt x="43" y="9"/>
                </a:lnTo>
                <a:lnTo>
                  <a:pt x="46" y="12"/>
                </a:lnTo>
                <a:lnTo>
                  <a:pt x="48" y="12"/>
                </a:lnTo>
                <a:lnTo>
                  <a:pt x="48" y="15"/>
                </a:lnTo>
                <a:lnTo>
                  <a:pt x="48" y="15"/>
                </a:lnTo>
                <a:lnTo>
                  <a:pt x="48" y="21"/>
                </a:lnTo>
                <a:lnTo>
                  <a:pt x="48" y="21"/>
                </a:lnTo>
                <a:lnTo>
                  <a:pt x="46" y="24"/>
                </a:lnTo>
                <a:lnTo>
                  <a:pt x="46" y="27"/>
                </a:lnTo>
                <a:lnTo>
                  <a:pt x="43" y="33"/>
                </a:lnTo>
                <a:lnTo>
                  <a:pt x="41" y="36"/>
                </a:lnTo>
                <a:lnTo>
                  <a:pt x="39" y="41"/>
                </a:lnTo>
                <a:lnTo>
                  <a:pt x="39" y="4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Freeform 196"/>
          <p:cNvSpPr>
            <a:spLocks/>
          </p:cNvSpPr>
          <p:nvPr/>
        </p:nvSpPr>
        <p:spPr bwMode="auto">
          <a:xfrm>
            <a:off x="3042642" y="1252710"/>
            <a:ext cx="435473" cy="514935"/>
          </a:xfrm>
          <a:custGeom>
            <a:avLst/>
            <a:gdLst>
              <a:gd name="T0" fmla="*/ 77 w 77"/>
              <a:gd name="T1" fmla="*/ 18 h 51"/>
              <a:gd name="T2" fmla="*/ 77 w 77"/>
              <a:gd name="T3" fmla="*/ 21 h 51"/>
              <a:gd name="T4" fmla="*/ 75 w 77"/>
              <a:gd name="T5" fmla="*/ 21 h 51"/>
              <a:gd name="T6" fmla="*/ 72 w 77"/>
              <a:gd name="T7" fmla="*/ 24 h 51"/>
              <a:gd name="T8" fmla="*/ 67 w 77"/>
              <a:gd name="T9" fmla="*/ 27 h 51"/>
              <a:gd name="T10" fmla="*/ 63 w 77"/>
              <a:gd name="T11" fmla="*/ 30 h 51"/>
              <a:gd name="T12" fmla="*/ 58 w 77"/>
              <a:gd name="T13" fmla="*/ 33 h 51"/>
              <a:gd name="T14" fmla="*/ 50 w 77"/>
              <a:gd name="T15" fmla="*/ 36 h 51"/>
              <a:gd name="T16" fmla="*/ 43 w 77"/>
              <a:gd name="T17" fmla="*/ 39 h 51"/>
              <a:gd name="T18" fmla="*/ 34 w 77"/>
              <a:gd name="T19" fmla="*/ 42 h 51"/>
              <a:gd name="T20" fmla="*/ 26 w 77"/>
              <a:gd name="T21" fmla="*/ 45 h 51"/>
              <a:gd name="T22" fmla="*/ 19 w 77"/>
              <a:gd name="T23" fmla="*/ 48 h 51"/>
              <a:gd name="T24" fmla="*/ 14 w 77"/>
              <a:gd name="T25" fmla="*/ 51 h 51"/>
              <a:gd name="T26" fmla="*/ 9 w 77"/>
              <a:gd name="T27" fmla="*/ 51 h 51"/>
              <a:gd name="T28" fmla="*/ 7 w 77"/>
              <a:gd name="T29" fmla="*/ 51 h 51"/>
              <a:gd name="T30" fmla="*/ 5 w 77"/>
              <a:gd name="T31" fmla="*/ 51 h 51"/>
              <a:gd name="T32" fmla="*/ 2 w 77"/>
              <a:gd name="T33" fmla="*/ 51 h 51"/>
              <a:gd name="T34" fmla="*/ 0 w 77"/>
              <a:gd name="T35" fmla="*/ 51 h 51"/>
              <a:gd name="T36" fmla="*/ 0 w 77"/>
              <a:gd name="T37" fmla="*/ 48 h 51"/>
              <a:gd name="T38" fmla="*/ 0 w 77"/>
              <a:gd name="T39" fmla="*/ 48 h 51"/>
              <a:gd name="T40" fmla="*/ 0 w 77"/>
              <a:gd name="T41" fmla="*/ 45 h 51"/>
              <a:gd name="T42" fmla="*/ 2 w 77"/>
              <a:gd name="T43" fmla="*/ 42 h 51"/>
              <a:gd name="T44" fmla="*/ 5 w 77"/>
              <a:gd name="T45" fmla="*/ 42 h 51"/>
              <a:gd name="T46" fmla="*/ 7 w 77"/>
              <a:gd name="T47" fmla="*/ 39 h 51"/>
              <a:gd name="T48" fmla="*/ 12 w 77"/>
              <a:gd name="T49" fmla="*/ 36 h 51"/>
              <a:gd name="T50" fmla="*/ 19 w 77"/>
              <a:gd name="T51" fmla="*/ 30 h 51"/>
              <a:gd name="T52" fmla="*/ 24 w 77"/>
              <a:gd name="T53" fmla="*/ 24 h 51"/>
              <a:gd name="T54" fmla="*/ 29 w 77"/>
              <a:gd name="T55" fmla="*/ 21 h 51"/>
              <a:gd name="T56" fmla="*/ 34 w 77"/>
              <a:gd name="T57" fmla="*/ 18 h 51"/>
              <a:gd name="T58" fmla="*/ 36 w 77"/>
              <a:gd name="T59" fmla="*/ 15 h 51"/>
              <a:gd name="T60" fmla="*/ 36 w 77"/>
              <a:gd name="T61" fmla="*/ 12 h 51"/>
              <a:gd name="T62" fmla="*/ 36 w 77"/>
              <a:gd name="T63" fmla="*/ 9 h 51"/>
              <a:gd name="T64" fmla="*/ 34 w 77"/>
              <a:gd name="T65" fmla="*/ 9 h 51"/>
              <a:gd name="T66" fmla="*/ 34 w 77"/>
              <a:gd name="T67" fmla="*/ 6 h 51"/>
              <a:gd name="T68" fmla="*/ 34 w 77"/>
              <a:gd name="T69" fmla="*/ 3 h 51"/>
              <a:gd name="T70" fmla="*/ 34 w 77"/>
              <a:gd name="T71" fmla="*/ 3 h 51"/>
              <a:gd name="T72" fmla="*/ 36 w 77"/>
              <a:gd name="T73" fmla="*/ 0 h 51"/>
              <a:gd name="T74" fmla="*/ 41 w 77"/>
              <a:gd name="T75" fmla="*/ 0 h 51"/>
              <a:gd name="T76" fmla="*/ 43 w 77"/>
              <a:gd name="T77" fmla="*/ 0 h 51"/>
              <a:gd name="T78" fmla="*/ 50 w 77"/>
              <a:gd name="T79" fmla="*/ 0 h 51"/>
              <a:gd name="T80" fmla="*/ 60 w 77"/>
              <a:gd name="T81" fmla="*/ 3 h 51"/>
              <a:gd name="T82" fmla="*/ 67 w 77"/>
              <a:gd name="T83" fmla="*/ 9 h 51"/>
              <a:gd name="T84" fmla="*/ 72 w 77"/>
              <a:gd name="T85" fmla="*/ 12 h 51"/>
              <a:gd name="T86" fmla="*/ 75 w 77"/>
              <a:gd name="T87" fmla="*/ 12 h 51"/>
              <a:gd name="T88" fmla="*/ 77 w 77"/>
              <a:gd name="T89" fmla="*/ 15 h 51"/>
              <a:gd name="T90" fmla="*/ 77 w 77"/>
              <a:gd name="T91" fmla="*/ 18 h 51"/>
              <a:gd name="T92" fmla="*/ 77 w 77"/>
              <a:gd name="T93" fmla="*/ 18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77" h="51">
                <a:moveTo>
                  <a:pt x="77" y="18"/>
                </a:moveTo>
                <a:lnTo>
                  <a:pt x="77" y="21"/>
                </a:lnTo>
                <a:lnTo>
                  <a:pt x="75" y="21"/>
                </a:lnTo>
                <a:lnTo>
                  <a:pt x="72" y="24"/>
                </a:lnTo>
                <a:lnTo>
                  <a:pt x="67" y="27"/>
                </a:lnTo>
                <a:lnTo>
                  <a:pt x="63" y="30"/>
                </a:lnTo>
                <a:lnTo>
                  <a:pt x="58" y="33"/>
                </a:lnTo>
                <a:lnTo>
                  <a:pt x="50" y="36"/>
                </a:lnTo>
                <a:lnTo>
                  <a:pt x="43" y="39"/>
                </a:lnTo>
                <a:lnTo>
                  <a:pt x="34" y="42"/>
                </a:lnTo>
                <a:lnTo>
                  <a:pt x="26" y="45"/>
                </a:lnTo>
                <a:lnTo>
                  <a:pt x="19" y="48"/>
                </a:lnTo>
                <a:lnTo>
                  <a:pt x="14" y="51"/>
                </a:lnTo>
                <a:lnTo>
                  <a:pt x="9" y="51"/>
                </a:lnTo>
                <a:lnTo>
                  <a:pt x="7" y="51"/>
                </a:lnTo>
                <a:lnTo>
                  <a:pt x="5" y="51"/>
                </a:lnTo>
                <a:lnTo>
                  <a:pt x="2" y="51"/>
                </a:lnTo>
                <a:lnTo>
                  <a:pt x="0" y="51"/>
                </a:lnTo>
                <a:lnTo>
                  <a:pt x="0" y="48"/>
                </a:lnTo>
                <a:lnTo>
                  <a:pt x="0" y="48"/>
                </a:lnTo>
                <a:lnTo>
                  <a:pt x="0" y="45"/>
                </a:lnTo>
                <a:lnTo>
                  <a:pt x="2" y="42"/>
                </a:lnTo>
                <a:lnTo>
                  <a:pt x="5" y="42"/>
                </a:lnTo>
                <a:lnTo>
                  <a:pt x="7" y="39"/>
                </a:lnTo>
                <a:lnTo>
                  <a:pt x="12" y="36"/>
                </a:lnTo>
                <a:lnTo>
                  <a:pt x="19" y="30"/>
                </a:lnTo>
                <a:lnTo>
                  <a:pt x="24" y="24"/>
                </a:lnTo>
                <a:lnTo>
                  <a:pt x="29" y="21"/>
                </a:lnTo>
                <a:lnTo>
                  <a:pt x="34" y="18"/>
                </a:lnTo>
                <a:lnTo>
                  <a:pt x="36" y="15"/>
                </a:lnTo>
                <a:lnTo>
                  <a:pt x="36" y="12"/>
                </a:lnTo>
                <a:lnTo>
                  <a:pt x="36" y="9"/>
                </a:lnTo>
                <a:lnTo>
                  <a:pt x="34" y="9"/>
                </a:lnTo>
                <a:lnTo>
                  <a:pt x="34" y="6"/>
                </a:lnTo>
                <a:lnTo>
                  <a:pt x="34" y="3"/>
                </a:lnTo>
                <a:lnTo>
                  <a:pt x="34" y="3"/>
                </a:lnTo>
                <a:lnTo>
                  <a:pt x="36" y="0"/>
                </a:lnTo>
                <a:lnTo>
                  <a:pt x="41" y="0"/>
                </a:lnTo>
                <a:lnTo>
                  <a:pt x="43" y="0"/>
                </a:lnTo>
                <a:lnTo>
                  <a:pt x="50" y="0"/>
                </a:lnTo>
                <a:lnTo>
                  <a:pt x="60" y="3"/>
                </a:lnTo>
                <a:lnTo>
                  <a:pt x="67" y="9"/>
                </a:lnTo>
                <a:lnTo>
                  <a:pt x="72" y="12"/>
                </a:lnTo>
                <a:lnTo>
                  <a:pt x="75" y="12"/>
                </a:lnTo>
                <a:lnTo>
                  <a:pt x="77" y="15"/>
                </a:lnTo>
                <a:lnTo>
                  <a:pt x="77" y="18"/>
                </a:lnTo>
                <a:lnTo>
                  <a:pt x="77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Freeform 197"/>
          <p:cNvSpPr>
            <a:spLocks/>
          </p:cNvSpPr>
          <p:nvPr/>
        </p:nvSpPr>
        <p:spPr bwMode="auto">
          <a:xfrm>
            <a:off x="3014363" y="1818124"/>
            <a:ext cx="452437" cy="363480"/>
          </a:xfrm>
          <a:custGeom>
            <a:avLst/>
            <a:gdLst>
              <a:gd name="T0" fmla="*/ 51 w 80"/>
              <a:gd name="T1" fmla="*/ 9 h 36"/>
              <a:gd name="T2" fmla="*/ 58 w 80"/>
              <a:gd name="T3" fmla="*/ 9 h 36"/>
              <a:gd name="T4" fmla="*/ 65 w 80"/>
              <a:gd name="T5" fmla="*/ 12 h 36"/>
              <a:gd name="T6" fmla="*/ 70 w 80"/>
              <a:gd name="T7" fmla="*/ 15 h 36"/>
              <a:gd name="T8" fmla="*/ 75 w 80"/>
              <a:gd name="T9" fmla="*/ 18 h 36"/>
              <a:gd name="T10" fmla="*/ 77 w 80"/>
              <a:gd name="T11" fmla="*/ 21 h 36"/>
              <a:gd name="T12" fmla="*/ 80 w 80"/>
              <a:gd name="T13" fmla="*/ 24 h 36"/>
              <a:gd name="T14" fmla="*/ 80 w 80"/>
              <a:gd name="T15" fmla="*/ 27 h 36"/>
              <a:gd name="T16" fmla="*/ 77 w 80"/>
              <a:gd name="T17" fmla="*/ 30 h 36"/>
              <a:gd name="T18" fmla="*/ 77 w 80"/>
              <a:gd name="T19" fmla="*/ 33 h 36"/>
              <a:gd name="T20" fmla="*/ 72 w 80"/>
              <a:gd name="T21" fmla="*/ 36 h 36"/>
              <a:gd name="T22" fmla="*/ 70 w 80"/>
              <a:gd name="T23" fmla="*/ 36 h 36"/>
              <a:gd name="T24" fmla="*/ 63 w 80"/>
              <a:gd name="T25" fmla="*/ 36 h 36"/>
              <a:gd name="T26" fmla="*/ 55 w 80"/>
              <a:gd name="T27" fmla="*/ 36 h 36"/>
              <a:gd name="T28" fmla="*/ 48 w 80"/>
              <a:gd name="T29" fmla="*/ 33 h 36"/>
              <a:gd name="T30" fmla="*/ 36 w 80"/>
              <a:gd name="T31" fmla="*/ 30 h 36"/>
              <a:gd name="T32" fmla="*/ 24 w 80"/>
              <a:gd name="T33" fmla="*/ 21 h 36"/>
              <a:gd name="T34" fmla="*/ 19 w 80"/>
              <a:gd name="T35" fmla="*/ 18 h 36"/>
              <a:gd name="T36" fmla="*/ 14 w 80"/>
              <a:gd name="T37" fmla="*/ 15 h 36"/>
              <a:gd name="T38" fmla="*/ 10 w 80"/>
              <a:gd name="T39" fmla="*/ 12 h 36"/>
              <a:gd name="T40" fmla="*/ 7 w 80"/>
              <a:gd name="T41" fmla="*/ 9 h 36"/>
              <a:gd name="T42" fmla="*/ 2 w 80"/>
              <a:gd name="T43" fmla="*/ 9 h 36"/>
              <a:gd name="T44" fmla="*/ 0 w 80"/>
              <a:gd name="T45" fmla="*/ 6 h 36"/>
              <a:gd name="T46" fmla="*/ 0 w 80"/>
              <a:gd name="T47" fmla="*/ 3 h 36"/>
              <a:gd name="T48" fmla="*/ 0 w 80"/>
              <a:gd name="T49" fmla="*/ 0 h 36"/>
              <a:gd name="T50" fmla="*/ 7 w 80"/>
              <a:gd name="T51" fmla="*/ 3 h 36"/>
              <a:gd name="T52" fmla="*/ 17 w 80"/>
              <a:gd name="T53" fmla="*/ 3 h 36"/>
              <a:gd name="T54" fmla="*/ 24 w 80"/>
              <a:gd name="T55" fmla="*/ 3 h 36"/>
              <a:gd name="T56" fmla="*/ 29 w 80"/>
              <a:gd name="T57" fmla="*/ 3 h 36"/>
              <a:gd name="T58" fmla="*/ 41 w 80"/>
              <a:gd name="T59" fmla="*/ 6 h 36"/>
              <a:gd name="T60" fmla="*/ 51 w 80"/>
              <a:gd name="T61" fmla="*/ 9 h 36"/>
              <a:gd name="T62" fmla="*/ 51 w 80"/>
              <a:gd name="T63" fmla="*/ 9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0" h="36">
                <a:moveTo>
                  <a:pt x="51" y="9"/>
                </a:moveTo>
                <a:lnTo>
                  <a:pt x="58" y="9"/>
                </a:lnTo>
                <a:lnTo>
                  <a:pt x="65" y="12"/>
                </a:lnTo>
                <a:lnTo>
                  <a:pt x="70" y="15"/>
                </a:lnTo>
                <a:lnTo>
                  <a:pt x="75" y="18"/>
                </a:lnTo>
                <a:lnTo>
                  <a:pt x="77" y="21"/>
                </a:lnTo>
                <a:lnTo>
                  <a:pt x="80" y="24"/>
                </a:lnTo>
                <a:lnTo>
                  <a:pt x="80" y="27"/>
                </a:lnTo>
                <a:lnTo>
                  <a:pt x="77" y="30"/>
                </a:lnTo>
                <a:lnTo>
                  <a:pt x="77" y="33"/>
                </a:lnTo>
                <a:lnTo>
                  <a:pt x="72" y="36"/>
                </a:lnTo>
                <a:lnTo>
                  <a:pt x="70" y="36"/>
                </a:lnTo>
                <a:lnTo>
                  <a:pt x="63" y="36"/>
                </a:lnTo>
                <a:lnTo>
                  <a:pt x="55" y="36"/>
                </a:lnTo>
                <a:lnTo>
                  <a:pt x="48" y="33"/>
                </a:lnTo>
                <a:lnTo>
                  <a:pt x="36" y="30"/>
                </a:lnTo>
                <a:lnTo>
                  <a:pt x="24" y="21"/>
                </a:lnTo>
                <a:lnTo>
                  <a:pt x="19" y="18"/>
                </a:lnTo>
                <a:lnTo>
                  <a:pt x="14" y="15"/>
                </a:lnTo>
                <a:lnTo>
                  <a:pt x="10" y="12"/>
                </a:lnTo>
                <a:lnTo>
                  <a:pt x="7" y="9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7" y="3"/>
                </a:lnTo>
                <a:lnTo>
                  <a:pt x="17" y="3"/>
                </a:lnTo>
                <a:lnTo>
                  <a:pt x="24" y="3"/>
                </a:lnTo>
                <a:lnTo>
                  <a:pt x="29" y="3"/>
                </a:lnTo>
                <a:lnTo>
                  <a:pt x="41" y="6"/>
                </a:lnTo>
                <a:lnTo>
                  <a:pt x="51" y="9"/>
                </a:lnTo>
                <a:lnTo>
                  <a:pt x="51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" name="Freeform 198"/>
          <p:cNvSpPr>
            <a:spLocks/>
          </p:cNvSpPr>
          <p:nvPr/>
        </p:nvSpPr>
        <p:spPr bwMode="auto">
          <a:xfrm>
            <a:off x="2194324" y="1969572"/>
            <a:ext cx="395882" cy="272614"/>
          </a:xfrm>
          <a:custGeom>
            <a:avLst/>
            <a:gdLst>
              <a:gd name="T0" fmla="*/ 17 w 70"/>
              <a:gd name="T1" fmla="*/ 27 h 27"/>
              <a:gd name="T2" fmla="*/ 14 w 70"/>
              <a:gd name="T3" fmla="*/ 27 h 27"/>
              <a:gd name="T4" fmla="*/ 12 w 70"/>
              <a:gd name="T5" fmla="*/ 27 h 27"/>
              <a:gd name="T6" fmla="*/ 9 w 70"/>
              <a:gd name="T7" fmla="*/ 27 h 27"/>
              <a:gd name="T8" fmla="*/ 7 w 70"/>
              <a:gd name="T9" fmla="*/ 24 h 27"/>
              <a:gd name="T10" fmla="*/ 5 w 70"/>
              <a:gd name="T11" fmla="*/ 21 h 27"/>
              <a:gd name="T12" fmla="*/ 2 w 70"/>
              <a:gd name="T13" fmla="*/ 21 h 27"/>
              <a:gd name="T14" fmla="*/ 2 w 70"/>
              <a:gd name="T15" fmla="*/ 18 h 27"/>
              <a:gd name="T16" fmla="*/ 0 w 70"/>
              <a:gd name="T17" fmla="*/ 18 h 27"/>
              <a:gd name="T18" fmla="*/ 2 w 70"/>
              <a:gd name="T19" fmla="*/ 18 h 27"/>
              <a:gd name="T20" fmla="*/ 2 w 70"/>
              <a:gd name="T21" fmla="*/ 15 h 27"/>
              <a:gd name="T22" fmla="*/ 5 w 70"/>
              <a:gd name="T23" fmla="*/ 18 h 27"/>
              <a:gd name="T24" fmla="*/ 7 w 70"/>
              <a:gd name="T25" fmla="*/ 18 h 27"/>
              <a:gd name="T26" fmla="*/ 7 w 70"/>
              <a:gd name="T27" fmla="*/ 18 h 27"/>
              <a:gd name="T28" fmla="*/ 9 w 70"/>
              <a:gd name="T29" fmla="*/ 18 h 27"/>
              <a:gd name="T30" fmla="*/ 12 w 70"/>
              <a:gd name="T31" fmla="*/ 18 h 27"/>
              <a:gd name="T32" fmla="*/ 14 w 70"/>
              <a:gd name="T33" fmla="*/ 15 h 27"/>
              <a:gd name="T34" fmla="*/ 14 w 70"/>
              <a:gd name="T35" fmla="*/ 15 h 27"/>
              <a:gd name="T36" fmla="*/ 17 w 70"/>
              <a:gd name="T37" fmla="*/ 15 h 27"/>
              <a:gd name="T38" fmla="*/ 19 w 70"/>
              <a:gd name="T39" fmla="*/ 15 h 27"/>
              <a:gd name="T40" fmla="*/ 22 w 70"/>
              <a:gd name="T41" fmla="*/ 12 h 27"/>
              <a:gd name="T42" fmla="*/ 29 w 70"/>
              <a:gd name="T43" fmla="*/ 12 h 27"/>
              <a:gd name="T44" fmla="*/ 38 w 70"/>
              <a:gd name="T45" fmla="*/ 9 h 27"/>
              <a:gd name="T46" fmla="*/ 51 w 70"/>
              <a:gd name="T47" fmla="*/ 6 h 27"/>
              <a:gd name="T48" fmla="*/ 58 w 70"/>
              <a:gd name="T49" fmla="*/ 3 h 27"/>
              <a:gd name="T50" fmla="*/ 65 w 70"/>
              <a:gd name="T51" fmla="*/ 0 h 27"/>
              <a:gd name="T52" fmla="*/ 70 w 70"/>
              <a:gd name="T53" fmla="*/ 0 h 27"/>
              <a:gd name="T54" fmla="*/ 70 w 70"/>
              <a:gd name="T55" fmla="*/ 0 h 27"/>
              <a:gd name="T56" fmla="*/ 65 w 70"/>
              <a:gd name="T57" fmla="*/ 3 h 27"/>
              <a:gd name="T58" fmla="*/ 58 w 70"/>
              <a:gd name="T59" fmla="*/ 6 h 27"/>
              <a:gd name="T60" fmla="*/ 48 w 70"/>
              <a:gd name="T61" fmla="*/ 12 h 27"/>
              <a:gd name="T62" fmla="*/ 38 w 70"/>
              <a:gd name="T63" fmla="*/ 15 h 27"/>
              <a:gd name="T64" fmla="*/ 34 w 70"/>
              <a:gd name="T65" fmla="*/ 18 h 27"/>
              <a:gd name="T66" fmla="*/ 29 w 70"/>
              <a:gd name="T67" fmla="*/ 21 h 27"/>
              <a:gd name="T68" fmla="*/ 26 w 70"/>
              <a:gd name="T69" fmla="*/ 24 h 27"/>
              <a:gd name="T70" fmla="*/ 22 w 70"/>
              <a:gd name="T71" fmla="*/ 24 h 27"/>
              <a:gd name="T72" fmla="*/ 19 w 70"/>
              <a:gd name="T73" fmla="*/ 27 h 27"/>
              <a:gd name="T74" fmla="*/ 17 w 70"/>
              <a:gd name="T75" fmla="*/ 27 h 27"/>
              <a:gd name="T76" fmla="*/ 17 w 70"/>
              <a:gd name="T77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0" h="27">
                <a:moveTo>
                  <a:pt x="17" y="27"/>
                </a:moveTo>
                <a:lnTo>
                  <a:pt x="14" y="27"/>
                </a:lnTo>
                <a:lnTo>
                  <a:pt x="12" y="27"/>
                </a:lnTo>
                <a:lnTo>
                  <a:pt x="9" y="27"/>
                </a:lnTo>
                <a:lnTo>
                  <a:pt x="7" y="24"/>
                </a:lnTo>
                <a:lnTo>
                  <a:pt x="5" y="21"/>
                </a:lnTo>
                <a:lnTo>
                  <a:pt x="2" y="21"/>
                </a:lnTo>
                <a:lnTo>
                  <a:pt x="2" y="18"/>
                </a:lnTo>
                <a:lnTo>
                  <a:pt x="0" y="18"/>
                </a:lnTo>
                <a:lnTo>
                  <a:pt x="2" y="18"/>
                </a:lnTo>
                <a:lnTo>
                  <a:pt x="2" y="15"/>
                </a:lnTo>
                <a:lnTo>
                  <a:pt x="5" y="18"/>
                </a:lnTo>
                <a:lnTo>
                  <a:pt x="7" y="18"/>
                </a:lnTo>
                <a:lnTo>
                  <a:pt x="7" y="18"/>
                </a:lnTo>
                <a:lnTo>
                  <a:pt x="9" y="18"/>
                </a:lnTo>
                <a:lnTo>
                  <a:pt x="12" y="18"/>
                </a:lnTo>
                <a:lnTo>
                  <a:pt x="14" y="15"/>
                </a:lnTo>
                <a:lnTo>
                  <a:pt x="14" y="15"/>
                </a:lnTo>
                <a:lnTo>
                  <a:pt x="17" y="15"/>
                </a:lnTo>
                <a:lnTo>
                  <a:pt x="19" y="15"/>
                </a:lnTo>
                <a:lnTo>
                  <a:pt x="22" y="12"/>
                </a:lnTo>
                <a:lnTo>
                  <a:pt x="29" y="12"/>
                </a:lnTo>
                <a:lnTo>
                  <a:pt x="38" y="9"/>
                </a:lnTo>
                <a:lnTo>
                  <a:pt x="51" y="6"/>
                </a:lnTo>
                <a:lnTo>
                  <a:pt x="58" y="3"/>
                </a:lnTo>
                <a:lnTo>
                  <a:pt x="65" y="0"/>
                </a:lnTo>
                <a:lnTo>
                  <a:pt x="70" y="0"/>
                </a:lnTo>
                <a:lnTo>
                  <a:pt x="70" y="0"/>
                </a:lnTo>
                <a:lnTo>
                  <a:pt x="65" y="3"/>
                </a:lnTo>
                <a:lnTo>
                  <a:pt x="58" y="6"/>
                </a:lnTo>
                <a:lnTo>
                  <a:pt x="48" y="12"/>
                </a:lnTo>
                <a:lnTo>
                  <a:pt x="38" y="15"/>
                </a:lnTo>
                <a:lnTo>
                  <a:pt x="34" y="18"/>
                </a:lnTo>
                <a:lnTo>
                  <a:pt x="29" y="21"/>
                </a:lnTo>
                <a:lnTo>
                  <a:pt x="26" y="24"/>
                </a:lnTo>
                <a:lnTo>
                  <a:pt x="22" y="24"/>
                </a:lnTo>
                <a:lnTo>
                  <a:pt x="19" y="27"/>
                </a:lnTo>
                <a:lnTo>
                  <a:pt x="17" y="27"/>
                </a:lnTo>
                <a:lnTo>
                  <a:pt x="17" y="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" name="Freeform 200"/>
          <p:cNvSpPr>
            <a:spLocks/>
          </p:cNvSpPr>
          <p:nvPr/>
        </p:nvSpPr>
        <p:spPr bwMode="auto">
          <a:xfrm>
            <a:off x="5373732" y="509366"/>
            <a:ext cx="627758" cy="615903"/>
          </a:xfrm>
          <a:custGeom>
            <a:avLst/>
            <a:gdLst>
              <a:gd name="T0" fmla="*/ 0 w 111"/>
              <a:gd name="T1" fmla="*/ 61 h 61"/>
              <a:gd name="T2" fmla="*/ 0 w 111"/>
              <a:gd name="T3" fmla="*/ 59 h 61"/>
              <a:gd name="T4" fmla="*/ 0 w 111"/>
              <a:gd name="T5" fmla="*/ 59 h 61"/>
              <a:gd name="T6" fmla="*/ 0 w 111"/>
              <a:gd name="T7" fmla="*/ 56 h 61"/>
              <a:gd name="T8" fmla="*/ 2 w 111"/>
              <a:gd name="T9" fmla="*/ 53 h 61"/>
              <a:gd name="T10" fmla="*/ 7 w 111"/>
              <a:gd name="T11" fmla="*/ 53 h 61"/>
              <a:gd name="T12" fmla="*/ 9 w 111"/>
              <a:gd name="T13" fmla="*/ 50 h 61"/>
              <a:gd name="T14" fmla="*/ 14 w 111"/>
              <a:gd name="T15" fmla="*/ 50 h 61"/>
              <a:gd name="T16" fmla="*/ 24 w 111"/>
              <a:gd name="T17" fmla="*/ 44 h 61"/>
              <a:gd name="T18" fmla="*/ 31 w 111"/>
              <a:gd name="T19" fmla="*/ 41 h 61"/>
              <a:gd name="T20" fmla="*/ 41 w 111"/>
              <a:gd name="T21" fmla="*/ 35 h 61"/>
              <a:gd name="T22" fmla="*/ 46 w 111"/>
              <a:gd name="T23" fmla="*/ 29 h 61"/>
              <a:gd name="T24" fmla="*/ 53 w 111"/>
              <a:gd name="T25" fmla="*/ 26 h 61"/>
              <a:gd name="T26" fmla="*/ 58 w 111"/>
              <a:gd name="T27" fmla="*/ 20 h 61"/>
              <a:gd name="T28" fmla="*/ 63 w 111"/>
              <a:gd name="T29" fmla="*/ 17 h 61"/>
              <a:gd name="T30" fmla="*/ 68 w 111"/>
              <a:gd name="T31" fmla="*/ 14 h 61"/>
              <a:gd name="T32" fmla="*/ 70 w 111"/>
              <a:gd name="T33" fmla="*/ 11 h 61"/>
              <a:gd name="T34" fmla="*/ 72 w 111"/>
              <a:gd name="T35" fmla="*/ 8 h 61"/>
              <a:gd name="T36" fmla="*/ 72 w 111"/>
              <a:gd name="T37" fmla="*/ 5 h 61"/>
              <a:gd name="T38" fmla="*/ 70 w 111"/>
              <a:gd name="T39" fmla="*/ 2 h 61"/>
              <a:gd name="T40" fmla="*/ 70 w 111"/>
              <a:gd name="T41" fmla="*/ 2 h 61"/>
              <a:gd name="T42" fmla="*/ 70 w 111"/>
              <a:gd name="T43" fmla="*/ 0 h 61"/>
              <a:gd name="T44" fmla="*/ 72 w 111"/>
              <a:gd name="T45" fmla="*/ 0 h 61"/>
              <a:gd name="T46" fmla="*/ 77 w 111"/>
              <a:gd name="T47" fmla="*/ 0 h 61"/>
              <a:gd name="T48" fmla="*/ 82 w 111"/>
              <a:gd name="T49" fmla="*/ 0 h 61"/>
              <a:gd name="T50" fmla="*/ 87 w 111"/>
              <a:gd name="T51" fmla="*/ 0 h 61"/>
              <a:gd name="T52" fmla="*/ 92 w 111"/>
              <a:gd name="T53" fmla="*/ 2 h 61"/>
              <a:gd name="T54" fmla="*/ 99 w 111"/>
              <a:gd name="T55" fmla="*/ 2 h 61"/>
              <a:gd name="T56" fmla="*/ 104 w 111"/>
              <a:gd name="T57" fmla="*/ 5 h 61"/>
              <a:gd name="T58" fmla="*/ 109 w 111"/>
              <a:gd name="T59" fmla="*/ 8 h 61"/>
              <a:gd name="T60" fmla="*/ 111 w 111"/>
              <a:gd name="T61" fmla="*/ 11 h 61"/>
              <a:gd name="T62" fmla="*/ 111 w 111"/>
              <a:gd name="T63" fmla="*/ 14 h 61"/>
              <a:gd name="T64" fmla="*/ 111 w 111"/>
              <a:gd name="T65" fmla="*/ 14 h 61"/>
              <a:gd name="T66" fmla="*/ 109 w 111"/>
              <a:gd name="T67" fmla="*/ 17 h 61"/>
              <a:gd name="T68" fmla="*/ 106 w 111"/>
              <a:gd name="T69" fmla="*/ 17 h 61"/>
              <a:gd name="T70" fmla="*/ 104 w 111"/>
              <a:gd name="T71" fmla="*/ 20 h 61"/>
              <a:gd name="T72" fmla="*/ 99 w 111"/>
              <a:gd name="T73" fmla="*/ 23 h 61"/>
              <a:gd name="T74" fmla="*/ 94 w 111"/>
              <a:gd name="T75" fmla="*/ 26 h 61"/>
              <a:gd name="T76" fmla="*/ 89 w 111"/>
              <a:gd name="T77" fmla="*/ 29 h 61"/>
              <a:gd name="T78" fmla="*/ 82 w 111"/>
              <a:gd name="T79" fmla="*/ 35 h 61"/>
              <a:gd name="T80" fmla="*/ 68 w 111"/>
              <a:gd name="T81" fmla="*/ 41 h 61"/>
              <a:gd name="T82" fmla="*/ 53 w 111"/>
              <a:gd name="T83" fmla="*/ 47 h 61"/>
              <a:gd name="T84" fmla="*/ 41 w 111"/>
              <a:gd name="T85" fmla="*/ 53 h 61"/>
              <a:gd name="T86" fmla="*/ 29 w 111"/>
              <a:gd name="T87" fmla="*/ 56 h 61"/>
              <a:gd name="T88" fmla="*/ 17 w 111"/>
              <a:gd name="T89" fmla="*/ 59 h 61"/>
              <a:gd name="T90" fmla="*/ 12 w 111"/>
              <a:gd name="T91" fmla="*/ 61 h 61"/>
              <a:gd name="T92" fmla="*/ 9 w 111"/>
              <a:gd name="T93" fmla="*/ 61 h 61"/>
              <a:gd name="T94" fmla="*/ 5 w 111"/>
              <a:gd name="T95" fmla="*/ 61 h 61"/>
              <a:gd name="T96" fmla="*/ 2 w 111"/>
              <a:gd name="T97" fmla="*/ 61 h 61"/>
              <a:gd name="T98" fmla="*/ 0 w 111"/>
              <a:gd name="T99" fmla="*/ 61 h 61"/>
              <a:gd name="T100" fmla="*/ 0 w 111"/>
              <a:gd name="T101" fmla="*/ 61 h 61"/>
              <a:gd name="T102" fmla="*/ 0 w 111"/>
              <a:gd name="T103" fmla="*/ 61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1" h="61">
                <a:moveTo>
                  <a:pt x="0" y="61"/>
                </a:moveTo>
                <a:lnTo>
                  <a:pt x="0" y="59"/>
                </a:lnTo>
                <a:lnTo>
                  <a:pt x="0" y="59"/>
                </a:lnTo>
                <a:lnTo>
                  <a:pt x="0" y="56"/>
                </a:lnTo>
                <a:lnTo>
                  <a:pt x="2" y="53"/>
                </a:lnTo>
                <a:lnTo>
                  <a:pt x="7" y="53"/>
                </a:lnTo>
                <a:lnTo>
                  <a:pt x="9" y="50"/>
                </a:lnTo>
                <a:lnTo>
                  <a:pt x="14" y="50"/>
                </a:lnTo>
                <a:lnTo>
                  <a:pt x="24" y="44"/>
                </a:lnTo>
                <a:lnTo>
                  <a:pt x="31" y="41"/>
                </a:lnTo>
                <a:lnTo>
                  <a:pt x="41" y="35"/>
                </a:lnTo>
                <a:lnTo>
                  <a:pt x="46" y="29"/>
                </a:lnTo>
                <a:lnTo>
                  <a:pt x="53" y="26"/>
                </a:lnTo>
                <a:lnTo>
                  <a:pt x="58" y="20"/>
                </a:lnTo>
                <a:lnTo>
                  <a:pt x="63" y="17"/>
                </a:lnTo>
                <a:lnTo>
                  <a:pt x="68" y="14"/>
                </a:lnTo>
                <a:lnTo>
                  <a:pt x="70" y="11"/>
                </a:lnTo>
                <a:lnTo>
                  <a:pt x="72" y="8"/>
                </a:lnTo>
                <a:lnTo>
                  <a:pt x="72" y="5"/>
                </a:lnTo>
                <a:lnTo>
                  <a:pt x="70" y="2"/>
                </a:lnTo>
                <a:lnTo>
                  <a:pt x="70" y="2"/>
                </a:lnTo>
                <a:lnTo>
                  <a:pt x="70" y="0"/>
                </a:lnTo>
                <a:lnTo>
                  <a:pt x="72" y="0"/>
                </a:lnTo>
                <a:lnTo>
                  <a:pt x="77" y="0"/>
                </a:lnTo>
                <a:lnTo>
                  <a:pt x="82" y="0"/>
                </a:lnTo>
                <a:lnTo>
                  <a:pt x="87" y="0"/>
                </a:lnTo>
                <a:lnTo>
                  <a:pt x="92" y="2"/>
                </a:lnTo>
                <a:lnTo>
                  <a:pt x="99" y="2"/>
                </a:lnTo>
                <a:lnTo>
                  <a:pt x="104" y="5"/>
                </a:lnTo>
                <a:lnTo>
                  <a:pt x="109" y="8"/>
                </a:lnTo>
                <a:lnTo>
                  <a:pt x="111" y="11"/>
                </a:lnTo>
                <a:lnTo>
                  <a:pt x="111" y="14"/>
                </a:lnTo>
                <a:lnTo>
                  <a:pt x="111" y="14"/>
                </a:lnTo>
                <a:lnTo>
                  <a:pt x="109" y="17"/>
                </a:lnTo>
                <a:lnTo>
                  <a:pt x="106" y="17"/>
                </a:lnTo>
                <a:lnTo>
                  <a:pt x="104" y="20"/>
                </a:lnTo>
                <a:lnTo>
                  <a:pt x="99" y="23"/>
                </a:lnTo>
                <a:lnTo>
                  <a:pt x="94" y="26"/>
                </a:lnTo>
                <a:lnTo>
                  <a:pt x="89" y="29"/>
                </a:lnTo>
                <a:lnTo>
                  <a:pt x="82" y="35"/>
                </a:lnTo>
                <a:lnTo>
                  <a:pt x="68" y="41"/>
                </a:lnTo>
                <a:lnTo>
                  <a:pt x="53" y="47"/>
                </a:lnTo>
                <a:lnTo>
                  <a:pt x="41" y="53"/>
                </a:lnTo>
                <a:lnTo>
                  <a:pt x="29" y="56"/>
                </a:lnTo>
                <a:lnTo>
                  <a:pt x="17" y="59"/>
                </a:lnTo>
                <a:lnTo>
                  <a:pt x="12" y="61"/>
                </a:lnTo>
                <a:lnTo>
                  <a:pt x="9" y="61"/>
                </a:lnTo>
                <a:lnTo>
                  <a:pt x="5" y="61"/>
                </a:lnTo>
                <a:lnTo>
                  <a:pt x="2" y="61"/>
                </a:lnTo>
                <a:lnTo>
                  <a:pt x="0" y="61"/>
                </a:lnTo>
                <a:lnTo>
                  <a:pt x="0" y="61"/>
                </a:lnTo>
                <a:lnTo>
                  <a:pt x="0" y="6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" name="Freeform 201"/>
          <p:cNvSpPr>
            <a:spLocks/>
          </p:cNvSpPr>
          <p:nvPr/>
        </p:nvSpPr>
        <p:spPr bwMode="auto">
          <a:xfrm>
            <a:off x="5673474" y="681014"/>
            <a:ext cx="1068883" cy="272614"/>
          </a:xfrm>
          <a:custGeom>
            <a:avLst/>
            <a:gdLst>
              <a:gd name="T0" fmla="*/ 0 w 189"/>
              <a:gd name="T1" fmla="*/ 27 h 27"/>
              <a:gd name="T2" fmla="*/ 0 w 189"/>
              <a:gd name="T3" fmla="*/ 12 h 27"/>
              <a:gd name="T4" fmla="*/ 7 w 189"/>
              <a:gd name="T5" fmla="*/ 12 h 27"/>
              <a:gd name="T6" fmla="*/ 17 w 189"/>
              <a:gd name="T7" fmla="*/ 12 h 27"/>
              <a:gd name="T8" fmla="*/ 29 w 189"/>
              <a:gd name="T9" fmla="*/ 12 h 27"/>
              <a:gd name="T10" fmla="*/ 39 w 189"/>
              <a:gd name="T11" fmla="*/ 12 h 27"/>
              <a:gd name="T12" fmla="*/ 51 w 189"/>
              <a:gd name="T13" fmla="*/ 12 h 27"/>
              <a:gd name="T14" fmla="*/ 63 w 189"/>
              <a:gd name="T15" fmla="*/ 9 h 27"/>
              <a:gd name="T16" fmla="*/ 77 w 189"/>
              <a:gd name="T17" fmla="*/ 9 h 27"/>
              <a:gd name="T18" fmla="*/ 92 w 189"/>
              <a:gd name="T19" fmla="*/ 6 h 27"/>
              <a:gd name="T20" fmla="*/ 106 w 189"/>
              <a:gd name="T21" fmla="*/ 3 h 27"/>
              <a:gd name="T22" fmla="*/ 118 w 189"/>
              <a:gd name="T23" fmla="*/ 3 h 27"/>
              <a:gd name="T24" fmla="*/ 131 w 189"/>
              <a:gd name="T25" fmla="*/ 3 h 27"/>
              <a:gd name="T26" fmla="*/ 140 w 189"/>
              <a:gd name="T27" fmla="*/ 0 h 27"/>
              <a:gd name="T28" fmla="*/ 150 w 189"/>
              <a:gd name="T29" fmla="*/ 0 h 27"/>
              <a:gd name="T30" fmla="*/ 157 w 189"/>
              <a:gd name="T31" fmla="*/ 0 h 27"/>
              <a:gd name="T32" fmla="*/ 164 w 189"/>
              <a:gd name="T33" fmla="*/ 0 h 27"/>
              <a:gd name="T34" fmla="*/ 169 w 189"/>
              <a:gd name="T35" fmla="*/ 0 h 27"/>
              <a:gd name="T36" fmla="*/ 177 w 189"/>
              <a:gd name="T37" fmla="*/ 0 h 27"/>
              <a:gd name="T38" fmla="*/ 184 w 189"/>
              <a:gd name="T39" fmla="*/ 0 h 27"/>
              <a:gd name="T40" fmla="*/ 186 w 189"/>
              <a:gd name="T41" fmla="*/ 3 h 27"/>
              <a:gd name="T42" fmla="*/ 189 w 189"/>
              <a:gd name="T43" fmla="*/ 3 h 27"/>
              <a:gd name="T44" fmla="*/ 189 w 189"/>
              <a:gd name="T45" fmla="*/ 3 h 27"/>
              <a:gd name="T46" fmla="*/ 189 w 189"/>
              <a:gd name="T47" fmla="*/ 6 h 27"/>
              <a:gd name="T48" fmla="*/ 189 w 189"/>
              <a:gd name="T49" fmla="*/ 9 h 27"/>
              <a:gd name="T50" fmla="*/ 186 w 189"/>
              <a:gd name="T51" fmla="*/ 12 h 27"/>
              <a:gd name="T52" fmla="*/ 181 w 189"/>
              <a:gd name="T53" fmla="*/ 12 h 27"/>
              <a:gd name="T54" fmla="*/ 174 w 189"/>
              <a:gd name="T55" fmla="*/ 15 h 27"/>
              <a:gd name="T56" fmla="*/ 169 w 189"/>
              <a:gd name="T57" fmla="*/ 15 h 27"/>
              <a:gd name="T58" fmla="*/ 164 w 189"/>
              <a:gd name="T59" fmla="*/ 15 h 27"/>
              <a:gd name="T60" fmla="*/ 157 w 189"/>
              <a:gd name="T61" fmla="*/ 15 h 27"/>
              <a:gd name="T62" fmla="*/ 148 w 189"/>
              <a:gd name="T63" fmla="*/ 18 h 27"/>
              <a:gd name="T64" fmla="*/ 138 w 189"/>
              <a:gd name="T65" fmla="*/ 18 h 27"/>
              <a:gd name="T66" fmla="*/ 128 w 189"/>
              <a:gd name="T67" fmla="*/ 18 h 27"/>
              <a:gd name="T68" fmla="*/ 114 w 189"/>
              <a:gd name="T69" fmla="*/ 21 h 27"/>
              <a:gd name="T70" fmla="*/ 102 w 189"/>
              <a:gd name="T71" fmla="*/ 21 h 27"/>
              <a:gd name="T72" fmla="*/ 85 w 189"/>
              <a:gd name="T73" fmla="*/ 21 h 27"/>
              <a:gd name="T74" fmla="*/ 73 w 189"/>
              <a:gd name="T75" fmla="*/ 24 h 27"/>
              <a:gd name="T76" fmla="*/ 58 w 189"/>
              <a:gd name="T77" fmla="*/ 24 h 27"/>
              <a:gd name="T78" fmla="*/ 46 w 189"/>
              <a:gd name="T79" fmla="*/ 24 h 27"/>
              <a:gd name="T80" fmla="*/ 22 w 189"/>
              <a:gd name="T81" fmla="*/ 27 h 27"/>
              <a:gd name="T82" fmla="*/ 0 w 189"/>
              <a:gd name="T83" fmla="*/ 27 h 27"/>
              <a:gd name="T84" fmla="*/ 0 w 189"/>
              <a:gd name="T85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89" h="27">
                <a:moveTo>
                  <a:pt x="0" y="27"/>
                </a:moveTo>
                <a:lnTo>
                  <a:pt x="0" y="12"/>
                </a:lnTo>
                <a:lnTo>
                  <a:pt x="7" y="12"/>
                </a:lnTo>
                <a:lnTo>
                  <a:pt x="17" y="12"/>
                </a:lnTo>
                <a:lnTo>
                  <a:pt x="29" y="12"/>
                </a:lnTo>
                <a:lnTo>
                  <a:pt x="39" y="12"/>
                </a:lnTo>
                <a:lnTo>
                  <a:pt x="51" y="12"/>
                </a:lnTo>
                <a:lnTo>
                  <a:pt x="63" y="9"/>
                </a:lnTo>
                <a:lnTo>
                  <a:pt x="77" y="9"/>
                </a:lnTo>
                <a:lnTo>
                  <a:pt x="92" y="6"/>
                </a:lnTo>
                <a:lnTo>
                  <a:pt x="106" y="3"/>
                </a:lnTo>
                <a:lnTo>
                  <a:pt x="118" y="3"/>
                </a:lnTo>
                <a:lnTo>
                  <a:pt x="131" y="3"/>
                </a:lnTo>
                <a:lnTo>
                  <a:pt x="140" y="0"/>
                </a:lnTo>
                <a:lnTo>
                  <a:pt x="150" y="0"/>
                </a:lnTo>
                <a:lnTo>
                  <a:pt x="157" y="0"/>
                </a:lnTo>
                <a:lnTo>
                  <a:pt x="164" y="0"/>
                </a:lnTo>
                <a:lnTo>
                  <a:pt x="169" y="0"/>
                </a:lnTo>
                <a:lnTo>
                  <a:pt x="177" y="0"/>
                </a:lnTo>
                <a:lnTo>
                  <a:pt x="184" y="0"/>
                </a:lnTo>
                <a:lnTo>
                  <a:pt x="186" y="3"/>
                </a:lnTo>
                <a:lnTo>
                  <a:pt x="189" y="3"/>
                </a:lnTo>
                <a:lnTo>
                  <a:pt x="189" y="3"/>
                </a:lnTo>
                <a:lnTo>
                  <a:pt x="189" y="6"/>
                </a:lnTo>
                <a:lnTo>
                  <a:pt x="189" y="9"/>
                </a:lnTo>
                <a:lnTo>
                  <a:pt x="186" y="12"/>
                </a:lnTo>
                <a:lnTo>
                  <a:pt x="181" y="12"/>
                </a:lnTo>
                <a:lnTo>
                  <a:pt x="174" y="15"/>
                </a:lnTo>
                <a:lnTo>
                  <a:pt x="169" y="15"/>
                </a:lnTo>
                <a:lnTo>
                  <a:pt x="164" y="15"/>
                </a:lnTo>
                <a:lnTo>
                  <a:pt x="157" y="15"/>
                </a:lnTo>
                <a:lnTo>
                  <a:pt x="148" y="18"/>
                </a:lnTo>
                <a:lnTo>
                  <a:pt x="138" y="18"/>
                </a:lnTo>
                <a:lnTo>
                  <a:pt x="128" y="18"/>
                </a:lnTo>
                <a:lnTo>
                  <a:pt x="114" y="21"/>
                </a:lnTo>
                <a:lnTo>
                  <a:pt x="102" y="21"/>
                </a:lnTo>
                <a:lnTo>
                  <a:pt x="85" y="21"/>
                </a:lnTo>
                <a:lnTo>
                  <a:pt x="73" y="24"/>
                </a:lnTo>
                <a:lnTo>
                  <a:pt x="58" y="24"/>
                </a:lnTo>
                <a:lnTo>
                  <a:pt x="46" y="24"/>
                </a:lnTo>
                <a:lnTo>
                  <a:pt x="22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" name="Freeform 202"/>
          <p:cNvSpPr>
            <a:spLocks/>
          </p:cNvSpPr>
          <p:nvPr/>
        </p:nvSpPr>
        <p:spPr bwMode="auto">
          <a:xfrm>
            <a:off x="6340817" y="862753"/>
            <a:ext cx="356296" cy="777449"/>
          </a:xfrm>
          <a:custGeom>
            <a:avLst/>
            <a:gdLst>
              <a:gd name="T0" fmla="*/ 22 w 63"/>
              <a:gd name="T1" fmla="*/ 9 h 77"/>
              <a:gd name="T2" fmla="*/ 20 w 63"/>
              <a:gd name="T3" fmla="*/ 9 h 77"/>
              <a:gd name="T4" fmla="*/ 20 w 63"/>
              <a:gd name="T5" fmla="*/ 6 h 77"/>
              <a:gd name="T6" fmla="*/ 20 w 63"/>
              <a:gd name="T7" fmla="*/ 3 h 77"/>
              <a:gd name="T8" fmla="*/ 22 w 63"/>
              <a:gd name="T9" fmla="*/ 3 h 77"/>
              <a:gd name="T10" fmla="*/ 25 w 63"/>
              <a:gd name="T11" fmla="*/ 0 h 77"/>
              <a:gd name="T12" fmla="*/ 30 w 63"/>
              <a:gd name="T13" fmla="*/ 0 h 77"/>
              <a:gd name="T14" fmla="*/ 37 w 63"/>
              <a:gd name="T15" fmla="*/ 0 h 77"/>
              <a:gd name="T16" fmla="*/ 44 w 63"/>
              <a:gd name="T17" fmla="*/ 3 h 77"/>
              <a:gd name="T18" fmla="*/ 51 w 63"/>
              <a:gd name="T19" fmla="*/ 6 h 77"/>
              <a:gd name="T20" fmla="*/ 59 w 63"/>
              <a:gd name="T21" fmla="*/ 9 h 77"/>
              <a:gd name="T22" fmla="*/ 61 w 63"/>
              <a:gd name="T23" fmla="*/ 9 h 77"/>
              <a:gd name="T24" fmla="*/ 63 w 63"/>
              <a:gd name="T25" fmla="*/ 12 h 77"/>
              <a:gd name="T26" fmla="*/ 63 w 63"/>
              <a:gd name="T27" fmla="*/ 15 h 77"/>
              <a:gd name="T28" fmla="*/ 63 w 63"/>
              <a:gd name="T29" fmla="*/ 18 h 77"/>
              <a:gd name="T30" fmla="*/ 61 w 63"/>
              <a:gd name="T31" fmla="*/ 21 h 77"/>
              <a:gd name="T32" fmla="*/ 59 w 63"/>
              <a:gd name="T33" fmla="*/ 24 h 77"/>
              <a:gd name="T34" fmla="*/ 56 w 63"/>
              <a:gd name="T35" fmla="*/ 26 h 77"/>
              <a:gd name="T36" fmla="*/ 54 w 63"/>
              <a:gd name="T37" fmla="*/ 32 h 77"/>
              <a:gd name="T38" fmla="*/ 49 w 63"/>
              <a:gd name="T39" fmla="*/ 35 h 77"/>
              <a:gd name="T40" fmla="*/ 44 w 63"/>
              <a:gd name="T41" fmla="*/ 41 h 77"/>
              <a:gd name="T42" fmla="*/ 39 w 63"/>
              <a:gd name="T43" fmla="*/ 50 h 77"/>
              <a:gd name="T44" fmla="*/ 34 w 63"/>
              <a:gd name="T45" fmla="*/ 59 h 77"/>
              <a:gd name="T46" fmla="*/ 30 w 63"/>
              <a:gd name="T47" fmla="*/ 68 h 77"/>
              <a:gd name="T48" fmla="*/ 22 w 63"/>
              <a:gd name="T49" fmla="*/ 77 h 77"/>
              <a:gd name="T50" fmla="*/ 0 w 63"/>
              <a:gd name="T51" fmla="*/ 77 h 77"/>
              <a:gd name="T52" fmla="*/ 5 w 63"/>
              <a:gd name="T53" fmla="*/ 62 h 77"/>
              <a:gd name="T54" fmla="*/ 10 w 63"/>
              <a:gd name="T55" fmla="*/ 50 h 77"/>
              <a:gd name="T56" fmla="*/ 15 w 63"/>
              <a:gd name="T57" fmla="*/ 41 h 77"/>
              <a:gd name="T58" fmla="*/ 17 w 63"/>
              <a:gd name="T59" fmla="*/ 32 h 77"/>
              <a:gd name="T60" fmla="*/ 20 w 63"/>
              <a:gd name="T61" fmla="*/ 26 h 77"/>
              <a:gd name="T62" fmla="*/ 22 w 63"/>
              <a:gd name="T63" fmla="*/ 21 h 77"/>
              <a:gd name="T64" fmla="*/ 22 w 63"/>
              <a:gd name="T65" fmla="*/ 18 h 77"/>
              <a:gd name="T66" fmla="*/ 22 w 63"/>
              <a:gd name="T67" fmla="*/ 15 h 77"/>
              <a:gd name="T68" fmla="*/ 22 w 63"/>
              <a:gd name="T69" fmla="*/ 12 h 77"/>
              <a:gd name="T70" fmla="*/ 22 w 63"/>
              <a:gd name="T71" fmla="*/ 9 h 77"/>
              <a:gd name="T72" fmla="*/ 22 w 63"/>
              <a:gd name="T73" fmla="*/ 9 h 77"/>
              <a:gd name="T74" fmla="*/ 22 w 63"/>
              <a:gd name="T75" fmla="*/ 9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" h="77">
                <a:moveTo>
                  <a:pt x="22" y="9"/>
                </a:moveTo>
                <a:lnTo>
                  <a:pt x="20" y="9"/>
                </a:lnTo>
                <a:lnTo>
                  <a:pt x="20" y="6"/>
                </a:lnTo>
                <a:lnTo>
                  <a:pt x="20" y="3"/>
                </a:lnTo>
                <a:lnTo>
                  <a:pt x="22" y="3"/>
                </a:lnTo>
                <a:lnTo>
                  <a:pt x="25" y="0"/>
                </a:lnTo>
                <a:lnTo>
                  <a:pt x="30" y="0"/>
                </a:lnTo>
                <a:lnTo>
                  <a:pt x="37" y="0"/>
                </a:lnTo>
                <a:lnTo>
                  <a:pt x="44" y="3"/>
                </a:lnTo>
                <a:lnTo>
                  <a:pt x="51" y="6"/>
                </a:lnTo>
                <a:lnTo>
                  <a:pt x="59" y="9"/>
                </a:lnTo>
                <a:lnTo>
                  <a:pt x="61" y="9"/>
                </a:lnTo>
                <a:lnTo>
                  <a:pt x="63" y="12"/>
                </a:lnTo>
                <a:lnTo>
                  <a:pt x="63" y="15"/>
                </a:lnTo>
                <a:lnTo>
                  <a:pt x="63" y="18"/>
                </a:lnTo>
                <a:lnTo>
                  <a:pt x="61" y="21"/>
                </a:lnTo>
                <a:lnTo>
                  <a:pt x="59" y="24"/>
                </a:lnTo>
                <a:lnTo>
                  <a:pt x="56" y="26"/>
                </a:lnTo>
                <a:lnTo>
                  <a:pt x="54" y="32"/>
                </a:lnTo>
                <a:lnTo>
                  <a:pt x="49" y="35"/>
                </a:lnTo>
                <a:lnTo>
                  <a:pt x="44" y="41"/>
                </a:lnTo>
                <a:lnTo>
                  <a:pt x="39" y="50"/>
                </a:lnTo>
                <a:lnTo>
                  <a:pt x="34" y="59"/>
                </a:lnTo>
                <a:lnTo>
                  <a:pt x="30" y="68"/>
                </a:lnTo>
                <a:lnTo>
                  <a:pt x="22" y="77"/>
                </a:lnTo>
                <a:lnTo>
                  <a:pt x="0" y="77"/>
                </a:lnTo>
                <a:lnTo>
                  <a:pt x="5" y="62"/>
                </a:lnTo>
                <a:lnTo>
                  <a:pt x="10" y="50"/>
                </a:lnTo>
                <a:lnTo>
                  <a:pt x="15" y="41"/>
                </a:lnTo>
                <a:lnTo>
                  <a:pt x="17" y="32"/>
                </a:lnTo>
                <a:lnTo>
                  <a:pt x="20" y="26"/>
                </a:lnTo>
                <a:lnTo>
                  <a:pt x="22" y="21"/>
                </a:lnTo>
                <a:lnTo>
                  <a:pt x="22" y="18"/>
                </a:lnTo>
                <a:lnTo>
                  <a:pt x="22" y="15"/>
                </a:lnTo>
                <a:lnTo>
                  <a:pt x="22" y="12"/>
                </a:lnTo>
                <a:lnTo>
                  <a:pt x="22" y="9"/>
                </a:lnTo>
                <a:lnTo>
                  <a:pt x="22" y="9"/>
                </a:lnTo>
                <a:lnTo>
                  <a:pt x="22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" name="Freeform 203"/>
          <p:cNvSpPr>
            <a:spLocks/>
          </p:cNvSpPr>
          <p:nvPr/>
        </p:nvSpPr>
        <p:spPr bwMode="auto">
          <a:xfrm>
            <a:off x="5345458" y="1125269"/>
            <a:ext cx="1560906" cy="333194"/>
          </a:xfrm>
          <a:custGeom>
            <a:avLst/>
            <a:gdLst>
              <a:gd name="T0" fmla="*/ 276 w 276"/>
              <a:gd name="T1" fmla="*/ 15 h 33"/>
              <a:gd name="T2" fmla="*/ 276 w 276"/>
              <a:gd name="T3" fmla="*/ 15 h 33"/>
              <a:gd name="T4" fmla="*/ 273 w 276"/>
              <a:gd name="T5" fmla="*/ 15 h 33"/>
              <a:gd name="T6" fmla="*/ 271 w 276"/>
              <a:gd name="T7" fmla="*/ 18 h 33"/>
              <a:gd name="T8" fmla="*/ 268 w 276"/>
              <a:gd name="T9" fmla="*/ 18 h 33"/>
              <a:gd name="T10" fmla="*/ 264 w 276"/>
              <a:gd name="T11" fmla="*/ 18 h 33"/>
              <a:gd name="T12" fmla="*/ 259 w 276"/>
              <a:gd name="T13" fmla="*/ 18 h 33"/>
              <a:gd name="T14" fmla="*/ 251 w 276"/>
              <a:gd name="T15" fmla="*/ 18 h 33"/>
              <a:gd name="T16" fmla="*/ 244 w 276"/>
              <a:gd name="T17" fmla="*/ 18 h 33"/>
              <a:gd name="T18" fmla="*/ 230 w 276"/>
              <a:gd name="T19" fmla="*/ 18 h 33"/>
              <a:gd name="T20" fmla="*/ 210 w 276"/>
              <a:gd name="T21" fmla="*/ 18 h 33"/>
              <a:gd name="T22" fmla="*/ 191 w 276"/>
              <a:gd name="T23" fmla="*/ 21 h 33"/>
              <a:gd name="T24" fmla="*/ 169 w 276"/>
              <a:gd name="T25" fmla="*/ 21 h 33"/>
              <a:gd name="T26" fmla="*/ 147 w 276"/>
              <a:gd name="T27" fmla="*/ 24 h 33"/>
              <a:gd name="T28" fmla="*/ 123 w 276"/>
              <a:gd name="T29" fmla="*/ 24 h 33"/>
              <a:gd name="T30" fmla="*/ 102 w 276"/>
              <a:gd name="T31" fmla="*/ 27 h 33"/>
              <a:gd name="T32" fmla="*/ 82 w 276"/>
              <a:gd name="T33" fmla="*/ 30 h 33"/>
              <a:gd name="T34" fmla="*/ 70 w 276"/>
              <a:gd name="T35" fmla="*/ 30 h 33"/>
              <a:gd name="T36" fmla="*/ 63 w 276"/>
              <a:gd name="T37" fmla="*/ 30 h 33"/>
              <a:gd name="T38" fmla="*/ 53 w 276"/>
              <a:gd name="T39" fmla="*/ 33 h 33"/>
              <a:gd name="T40" fmla="*/ 48 w 276"/>
              <a:gd name="T41" fmla="*/ 33 h 33"/>
              <a:gd name="T42" fmla="*/ 41 w 276"/>
              <a:gd name="T43" fmla="*/ 33 h 33"/>
              <a:gd name="T44" fmla="*/ 39 w 276"/>
              <a:gd name="T45" fmla="*/ 33 h 33"/>
              <a:gd name="T46" fmla="*/ 34 w 276"/>
              <a:gd name="T47" fmla="*/ 33 h 33"/>
              <a:gd name="T48" fmla="*/ 34 w 276"/>
              <a:gd name="T49" fmla="*/ 33 h 33"/>
              <a:gd name="T50" fmla="*/ 31 w 276"/>
              <a:gd name="T51" fmla="*/ 33 h 33"/>
              <a:gd name="T52" fmla="*/ 27 w 276"/>
              <a:gd name="T53" fmla="*/ 33 h 33"/>
              <a:gd name="T54" fmla="*/ 22 w 276"/>
              <a:gd name="T55" fmla="*/ 33 h 33"/>
              <a:gd name="T56" fmla="*/ 14 w 276"/>
              <a:gd name="T57" fmla="*/ 30 h 33"/>
              <a:gd name="T58" fmla="*/ 10 w 276"/>
              <a:gd name="T59" fmla="*/ 30 h 33"/>
              <a:gd name="T60" fmla="*/ 5 w 276"/>
              <a:gd name="T61" fmla="*/ 27 h 33"/>
              <a:gd name="T62" fmla="*/ 2 w 276"/>
              <a:gd name="T63" fmla="*/ 24 h 33"/>
              <a:gd name="T64" fmla="*/ 0 w 276"/>
              <a:gd name="T65" fmla="*/ 24 h 33"/>
              <a:gd name="T66" fmla="*/ 0 w 276"/>
              <a:gd name="T67" fmla="*/ 24 h 33"/>
              <a:gd name="T68" fmla="*/ 2 w 276"/>
              <a:gd name="T69" fmla="*/ 21 h 33"/>
              <a:gd name="T70" fmla="*/ 7 w 276"/>
              <a:gd name="T71" fmla="*/ 21 h 33"/>
              <a:gd name="T72" fmla="*/ 12 w 276"/>
              <a:gd name="T73" fmla="*/ 21 h 33"/>
              <a:gd name="T74" fmla="*/ 19 w 276"/>
              <a:gd name="T75" fmla="*/ 21 h 33"/>
              <a:gd name="T76" fmla="*/ 29 w 276"/>
              <a:gd name="T77" fmla="*/ 18 h 33"/>
              <a:gd name="T78" fmla="*/ 39 w 276"/>
              <a:gd name="T79" fmla="*/ 18 h 33"/>
              <a:gd name="T80" fmla="*/ 51 w 276"/>
              <a:gd name="T81" fmla="*/ 15 h 33"/>
              <a:gd name="T82" fmla="*/ 80 w 276"/>
              <a:gd name="T83" fmla="*/ 15 h 33"/>
              <a:gd name="T84" fmla="*/ 106 w 276"/>
              <a:gd name="T85" fmla="*/ 12 h 33"/>
              <a:gd name="T86" fmla="*/ 138 w 276"/>
              <a:gd name="T87" fmla="*/ 9 h 33"/>
              <a:gd name="T88" fmla="*/ 167 w 276"/>
              <a:gd name="T89" fmla="*/ 6 h 33"/>
              <a:gd name="T90" fmla="*/ 184 w 276"/>
              <a:gd name="T91" fmla="*/ 6 h 33"/>
              <a:gd name="T92" fmla="*/ 196 w 276"/>
              <a:gd name="T93" fmla="*/ 3 h 33"/>
              <a:gd name="T94" fmla="*/ 208 w 276"/>
              <a:gd name="T95" fmla="*/ 3 h 33"/>
              <a:gd name="T96" fmla="*/ 220 w 276"/>
              <a:gd name="T97" fmla="*/ 3 h 33"/>
              <a:gd name="T98" fmla="*/ 227 w 276"/>
              <a:gd name="T99" fmla="*/ 3 h 33"/>
              <a:gd name="T100" fmla="*/ 235 w 276"/>
              <a:gd name="T101" fmla="*/ 0 h 33"/>
              <a:gd name="T102" fmla="*/ 242 w 276"/>
              <a:gd name="T103" fmla="*/ 0 h 33"/>
              <a:gd name="T104" fmla="*/ 244 w 276"/>
              <a:gd name="T105" fmla="*/ 0 h 33"/>
              <a:gd name="T106" fmla="*/ 251 w 276"/>
              <a:gd name="T107" fmla="*/ 0 h 33"/>
              <a:gd name="T108" fmla="*/ 259 w 276"/>
              <a:gd name="T109" fmla="*/ 3 h 33"/>
              <a:gd name="T110" fmla="*/ 264 w 276"/>
              <a:gd name="T111" fmla="*/ 3 h 33"/>
              <a:gd name="T112" fmla="*/ 268 w 276"/>
              <a:gd name="T113" fmla="*/ 6 h 33"/>
              <a:gd name="T114" fmla="*/ 271 w 276"/>
              <a:gd name="T115" fmla="*/ 9 h 33"/>
              <a:gd name="T116" fmla="*/ 273 w 276"/>
              <a:gd name="T117" fmla="*/ 9 h 33"/>
              <a:gd name="T118" fmla="*/ 276 w 276"/>
              <a:gd name="T119" fmla="*/ 12 h 33"/>
              <a:gd name="T120" fmla="*/ 276 w 276"/>
              <a:gd name="T121" fmla="*/ 15 h 33"/>
              <a:gd name="T122" fmla="*/ 276 w 276"/>
              <a:gd name="T123" fmla="*/ 15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6" h="33">
                <a:moveTo>
                  <a:pt x="276" y="15"/>
                </a:moveTo>
                <a:lnTo>
                  <a:pt x="276" y="15"/>
                </a:lnTo>
                <a:lnTo>
                  <a:pt x="273" y="15"/>
                </a:lnTo>
                <a:lnTo>
                  <a:pt x="271" y="18"/>
                </a:lnTo>
                <a:lnTo>
                  <a:pt x="268" y="18"/>
                </a:lnTo>
                <a:lnTo>
                  <a:pt x="264" y="18"/>
                </a:lnTo>
                <a:lnTo>
                  <a:pt x="259" y="18"/>
                </a:lnTo>
                <a:lnTo>
                  <a:pt x="251" y="18"/>
                </a:lnTo>
                <a:lnTo>
                  <a:pt x="244" y="18"/>
                </a:lnTo>
                <a:lnTo>
                  <a:pt x="230" y="18"/>
                </a:lnTo>
                <a:lnTo>
                  <a:pt x="210" y="18"/>
                </a:lnTo>
                <a:lnTo>
                  <a:pt x="191" y="21"/>
                </a:lnTo>
                <a:lnTo>
                  <a:pt x="169" y="21"/>
                </a:lnTo>
                <a:lnTo>
                  <a:pt x="147" y="24"/>
                </a:lnTo>
                <a:lnTo>
                  <a:pt x="123" y="24"/>
                </a:lnTo>
                <a:lnTo>
                  <a:pt x="102" y="27"/>
                </a:lnTo>
                <a:lnTo>
                  <a:pt x="82" y="30"/>
                </a:lnTo>
                <a:lnTo>
                  <a:pt x="70" y="30"/>
                </a:lnTo>
                <a:lnTo>
                  <a:pt x="63" y="30"/>
                </a:lnTo>
                <a:lnTo>
                  <a:pt x="53" y="33"/>
                </a:lnTo>
                <a:lnTo>
                  <a:pt x="48" y="33"/>
                </a:lnTo>
                <a:lnTo>
                  <a:pt x="41" y="33"/>
                </a:lnTo>
                <a:lnTo>
                  <a:pt x="39" y="33"/>
                </a:lnTo>
                <a:lnTo>
                  <a:pt x="34" y="33"/>
                </a:lnTo>
                <a:lnTo>
                  <a:pt x="34" y="33"/>
                </a:lnTo>
                <a:lnTo>
                  <a:pt x="31" y="33"/>
                </a:lnTo>
                <a:lnTo>
                  <a:pt x="27" y="33"/>
                </a:lnTo>
                <a:lnTo>
                  <a:pt x="22" y="33"/>
                </a:lnTo>
                <a:lnTo>
                  <a:pt x="14" y="30"/>
                </a:lnTo>
                <a:lnTo>
                  <a:pt x="10" y="30"/>
                </a:lnTo>
                <a:lnTo>
                  <a:pt x="5" y="27"/>
                </a:lnTo>
                <a:lnTo>
                  <a:pt x="2" y="24"/>
                </a:lnTo>
                <a:lnTo>
                  <a:pt x="0" y="24"/>
                </a:lnTo>
                <a:lnTo>
                  <a:pt x="0" y="24"/>
                </a:lnTo>
                <a:lnTo>
                  <a:pt x="2" y="21"/>
                </a:lnTo>
                <a:lnTo>
                  <a:pt x="7" y="21"/>
                </a:lnTo>
                <a:lnTo>
                  <a:pt x="12" y="21"/>
                </a:lnTo>
                <a:lnTo>
                  <a:pt x="19" y="21"/>
                </a:lnTo>
                <a:lnTo>
                  <a:pt x="29" y="18"/>
                </a:lnTo>
                <a:lnTo>
                  <a:pt x="39" y="18"/>
                </a:lnTo>
                <a:lnTo>
                  <a:pt x="51" y="15"/>
                </a:lnTo>
                <a:lnTo>
                  <a:pt x="80" y="15"/>
                </a:lnTo>
                <a:lnTo>
                  <a:pt x="106" y="12"/>
                </a:lnTo>
                <a:lnTo>
                  <a:pt x="138" y="9"/>
                </a:lnTo>
                <a:lnTo>
                  <a:pt x="167" y="6"/>
                </a:lnTo>
                <a:lnTo>
                  <a:pt x="184" y="6"/>
                </a:lnTo>
                <a:lnTo>
                  <a:pt x="196" y="3"/>
                </a:lnTo>
                <a:lnTo>
                  <a:pt x="208" y="3"/>
                </a:lnTo>
                <a:lnTo>
                  <a:pt x="220" y="3"/>
                </a:lnTo>
                <a:lnTo>
                  <a:pt x="227" y="3"/>
                </a:lnTo>
                <a:lnTo>
                  <a:pt x="235" y="0"/>
                </a:lnTo>
                <a:lnTo>
                  <a:pt x="242" y="0"/>
                </a:lnTo>
                <a:lnTo>
                  <a:pt x="244" y="0"/>
                </a:lnTo>
                <a:lnTo>
                  <a:pt x="251" y="0"/>
                </a:lnTo>
                <a:lnTo>
                  <a:pt x="259" y="3"/>
                </a:lnTo>
                <a:lnTo>
                  <a:pt x="264" y="3"/>
                </a:lnTo>
                <a:lnTo>
                  <a:pt x="268" y="6"/>
                </a:lnTo>
                <a:lnTo>
                  <a:pt x="271" y="9"/>
                </a:lnTo>
                <a:lnTo>
                  <a:pt x="273" y="9"/>
                </a:lnTo>
                <a:lnTo>
                  <a:pt x="276" y="12"/>
                </a:lnTo>
                <a:lnTo>
                  <a:pt x="276" y="15"/>
                </a:lnTo>
                <a:lnTo>
                  <a:pt x="276" y="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" name="Freeform 204"/>
          <p:cNvSpPr>
            <a:spLocks/>
          </p:cNvSpPr>
          <p:nvPr/>
        </p:nvSpPr>
        <p:spPr bwMode="auto">
          <a:xfrm>
            <a:off x="5809205" y="983914"/>
            <a:ext cx="203596" cy="686576"/>
          </a:xfrm>
          <a:custGeom>
            <a:avLst/>
            <a:gdLst>
              <a:gd name="T0" fmla="*/ 3 w 36"/>
              <a:gd name="T1" fmla="*/ 0 h 68"/>
              <a:gd name="T2" fmla="*/ 7 w 36"/>
              <a:gd name="T3" fmla="*/ 0 h 68"/>
              <a:gd name="T4" fmla="*/ 12 w 36"/>
              <a:gd name="T5" fmla="*/ 0 h 68"/>
              <a:gd name="T6" fmla="*/ 17 w 36"/>
              <a:gd name="T7" fmla="*/ 0 h 68"/>
              <a:gd name="T8" fmla="*/ 24 w 36"/>
              <a:gd name="T9" fmla="*/ 0 h 68"/>
              <a:gd name="T10" fmla="*/ 29 w 36"/>
              <a:gd name="T11" fmla="*/ 3 h 68"/>
              <a:gd name="T12" fmla="*/ 32 w 36"/>
              <a:gd name="T13" fmla="*/ 6 h 68"/>
              <a:gd name="T14" fmla="*/ 34 w 36"/>
              <a:gd name="T15" fmla="*/ 6 h 68"/>
              <a:gd name="T16" fmla="*/ 36 w 36"/>
              <a:gd name="T17" fmla="*/ 9 h 68"/>
              <a:gd name="T18" fmla="*/ 36 w 36"/>
              <a:gd name="T19" fmla="*/ 9 h 68"/>
              <a:gd name="T20" fmla="*/ 36 w 36"/>
              <a:gd name="T21" fmla="*/ 12 h 68"/>
              <a:gd name="T22" fmla="*/ 36 w 36"/>
              <a:gd name="T23" fmla="*/ 17 h 68"/>
              <a:gd name="T24" fmla="*/ 36 w 36"/>
              <a:gd name="T25" fmla="*/ 23 h 68"/>
              <a:gd name="T26" fmla="*/ 36 w 36"/>
              <a:gd name="T27" fmla="*/ 32 h 68"/>
              <a:gd name="T28" fmla="*/ 36 w 36"/>
              <a:gd name="T29" fmla="*/ 44 h 68"/>
              <a:gd name="T30" fmla="*/ 34 w 36"/>
              <a:gd name="T31" fmla="*/ 56 h 68"/>
              <a:gd name="T32" fmla="*/ 34 w 36"/>
              <a:gd name="T33" fmla="*/ 68 h 68"/>
              <a:gd name="T34" fmla="*/ 12 w 36"/>
              <a:gd name="T35" fmla="*/ 68 h 68"/>
              <a:gd name="T36" fmla="*/ 10 w 36"/>
              <a:gd name="T37" fmla="*/ 53 h 68"/>
              <a:gd name="T38" fmla="*/ 10 w 36"/>
              <a:gd name="T39" fmla="*/ 41 h 68"/>
              <a:gd name="T40" fmla="*/ 10 w 36"/>
              <a:gd name="T41" fmla="*/ 32 h 68"/>
              <a:gd name="T42" fmla="*/ 7 w 36"/>
              <a:gd name="T43" fmla="*/ 23 h 68"/>
              <a:gd name="T44" fmla="*/ 7 w 36"/>
              <a:gd name="T45" fmla="*/ 17 h 68"/>
              <a:gd name="T46" fmla="*/ 5 w 36"/>
              <a:gd name="T47" fmla="*/ 14 h 68"/>
              <a:gd name="T48" fmla="*/ 5 w 36"/>
              <a:gd name="T49" fmla="*/ 12 h 68"/>
              <a:gd name="T50" fmla="*/ 3 w 36"/>
              <a:gd name="T51" fmla="*/ 9 h 68"/>
              <a:gd name="T52" fmla="*/ 0 w 36"/>
              <a:gd name="T53" fmla="*/ 6 h 68"/>
              <a:gd name="T54" fmla="*/ 0 w 36"/>
              <a:gd name="T55" fmla="*/ 6 h 68"/>
              <a:gd name="T56" fmla="*/ 0 w 36"/>
              <a:gd name="T57" fmla="*/ 3 h 68"/>
              <a:gd name="T58" fmla="*/ 3 w 36"/>
              <a:gd name="T59" fmla="*/ 0 h 68"/>
              <a:gd name="T60" fmla="*/ 3 w 36"/>
              <a:gd name="T61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6" h="68">
                <a:moveTo>
                  <a:pt x="3" y="0"/>
                </a:moveTo>
                <a:lnTo>
                  <a:pt x="7" y="0"/>
                </a:lnTo>
                <a:lnTo>
                  <a:pt x="12" y="0"/>
                </a:lnTo>
                <a:lnTo>
                  <a:pt x="17" y="0"/>
                </a:lnTo>
                <a:lnTo>
                  <a:pt x="24" y="0"/>
                </a:lnTo>
                <a:lnTo>
                  <a:pt x="29" y="3"/>
                </a:lnTo>
                <a:lnTo>
                  <a:pt x="32" y="6"/>
                </a:lnTo>
                <a:lnTo>
                  <a:pt x="34" y="6"/>
                </a:lnTo>
                <a:lnTo>
                  <a:pt x="36" y="9"/>
                </a:lnTo>
                <a:lnTo>
                  <a:pt x="36" y="9"/>
                </a:lnTo>
                <a:lnTo>
                  <a:pt x="36" y="12"/>
                </a:lnTo>
                <a:lnTo>
                  <a:pt x="36" y="17"/>
                </a:lnTo>
                <a:lnTo>
                  <a:pt x="36" y="23"/>
                </a:lnTo>
                <a:lnTo>
                  <a:pt x="36" y="32"/>
                </a:lnTo>
                <a:lnTo>
                  <a:pt x="36" y="44"/>
                </a:lnTo>
                <a:lnTo>
                  <a:pt x="34" y="56"/>
                </a:lnTo>
                <a:lnTo>
                  <a:pt x="34" y="68"/>
                </a:lnTo>
                <a:lnTo>
                  <a:pt x="12" y="68"/>
                </a:lnTo>
                <a:lnTo>
                  <a:pt x="10" y="53"/>
                </a:lnTo>
                <a:lnTo>
                  <a:pt x="10" y="41"/>
                </a:lnTo>
                <a:lnTo>
                  <a:pt x="10" y="32"/>
                </a:lnTo>
                <a:lnTo>
                  <a:pt x="7" y="23"/>
                </a:lnTo>
                <a:lnTo>
                  <a:pt x="7" y="17"/>
                </a:lnTo>
                <a:lnTo>
                  <a:pt x="5" y="14"/>
                </a:lnTo>
                <a:lnTo>
                  <a:pt x="5" y="12"/>
                </a:lnTo>
                <a:lnTo>
                  <a:pt x="3" y="9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3" y="0"/>
                </a:lnTo>
                <a:lnTo>
                  <a:pt x="3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" name="Freeform 205"/>
          <p:cNvSpPr>
            <a:spLocks/>
          </p:cNvSpPr>
          <p:nvPr/>
        </p:nvSpPr>
        <p:spPr bwMode="auto">
          <a:xfrm>
            <a:off x="6165497" y="862753"/>
            <a:ext cx="67865" cy="716869"/>
          </a:xfrm>
          <a:custGeom>
            <a:avLst/>
            <a:gdLst>
              <a:gd name="T0" fmla="*/ 7 w 12"/>
              <a:gd name="T1" fmla="*/ 71 h 71"/>
              <a:gd name="T2" fmla="*/ 5 w 12"/>
              <a:gd name="T3" fmla="*/ 56 h 71"/>
              <a:gd name="T4" fmla="*/ 5 w 12"/>
              <a:gd name="T5" fmla="*/ 38 h 71"/>
              <a:gd name="T6" fmla="*/ 2 w 12"/>
              <a:gd name="T7" fmla="*/ 18 h 71"/>
              <a:gd name="T8" fmla="*/ 0 w 12"/>
              <a:gd name="T9" fmla="*/ 0 h 71"/>
              <a:gd name="T10" fmla="*/ 5 w 12"/>
              <a:gd name="T11" fmla="*/ 3 h 71"/>
              <a:gd name="T12" fmla="*/ 10 w 12"/>
              <a:gd name="T13" fmla="*/ 6 h 71"/>
              <a:gd name="T14" fmla="*/ 12 w 12"/>
              <a:gd name="T15" fmla="*/ 9 h 71"/>
              <a:gd name="T16" fmla="*/ 12 w 12"/>
              <a:gd name="T17" fmla="*/ 12 h 71"/>
              <a:gd name="T18" fmla="*/ 12 w 12"/>
              <a:gd name="T19" fmla="*/ 15 h 71"/>
              <a:gd name="T20" fmla="*/ 12 w 12"/>
              <a:gd name="T21" fmla="*/ 18 h 71"/>
              <a:gd name="T22" fmla="*/ 12 w 12"/>
              <a:gd name="T23" fmla="*/ 24 h 71"/>
              <a:gd name="T24" fmla="*/ 10 w 12"/>
              <a:gd name="T25" fmla="*/ 29 h 71"/>
              <a:gd name="T26" fmla="*/ 10 w 12"/>
              <a:gd name="T27" fmla="*/ 38 h 71"/>
              <a:gd name="T28" fmla="*/ 10 w 12"/>
              <a:gd name="T29" fmla="*/ 47 h 71"/>
              <a:gd name="T30" fmla="*/ 10 w 12"/>
              <a:gd name="T31" fmla="*/ 59 h 71"/>
              <a:gd name="T32" fmla="*/ 7 w 12"/>
              <a:gd name="T33" fmla="*/ 71 h 71"/>
              <a:gd name="T34" fmla="*/ 7 w 12"/>
              <a:gd name="T35" fmla="*/ 71 h 71"/>
              <a:gd name="T36" fmla="*/ 7 w 12"/>
              <a:gd name="T37" fmla="*/ 71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" h="71">
                <a:moveTo>
                  <a:pt x="7" y="71"/>
                </a:moveTo>
                <a:lnTo>
                  <a:pt x="5" y="56"/>
                </a:lnTo>
                <a:lnTo>
                  <a:pt x="5" y="38"/>
                </a:lnTo>
                <a:lnTo>
                  <a:pt x="2" y="18"/>
                </a:lnTo>
                <a:lnTo>
                  <a:pt x="0" y="0"/>
                </a:lnTo>
                <a:lnTo>
                  <a:pt x="5" y="3"/>
                </a:lnTo>
                <a:lnTo>
                  <a:pt x="10" y="6"/>
                </a:lnTo>
                <a:lnTo>
                  <a:pt x="12" y="9"/>
                </a:lnTo>
                <a:lnTo>
                  <a:pt x="12" y="12"/>
                </a:lnTo>
                <a:lnTo>
                  <a:pt x="12" y="15"/>
                </a:lnTo>
                <a:lnTo>
                  <a:pt x="12" y="18"/>
                </a:lnTo>
                <a:lnTo>
                  <a:pt x="12" y="24"/>
                </a:lnTo>
                <a:lnTo>
                  <a:pt x="10" y="29"/>
                </a:lnTo>
                <a:lnTo>
                  <a:pt x="10" y="38"/>
                </a:lnTo>
                <a:lnTo>
                  <a:pt x="10" y="47"/>
                </a:lnTo>
                <a:lnTo>
                  <a:pt x="10" y="59"/>
                </a:lnTo>
                <a:lnTo>
                  <a:pt x="7" y="71"/>
                </a:lnTo>
                <a:lnTo>
                  <a:pt x="7" y="71"/>
                </a:lnTo>
                <a:lnTo>
                  <a:pt x="7" y="7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3" name="Freeform 207"/>
          <p:cNvSpPr>
            <a:spLocks/>
          </p:cNvSpPr>
          <p:nvPr/>
        </p:nvSpPr>
        <p:spPr bwMode="auto">
          <a:xfrm>
            <a:off x="5566019" y="1074788"/>
            <a:ext cx="135731" cy="565415"/>
          </a:xfrm>
          <a:custGeom>
            <a:avLst/>
            <a:gdLst>
              <a:gd name="T0" fmla="*/ 4 w 24"/>
              <a:gd name="T1" fmla="*/ 3 h 56"/>
              <a:gd name="T2" fmla="*/ 2 w 24"/>
              <a:gd name="T3" fmla="*/ 3 h 56"/>
              <a:gd name="T4" fmla="*/ 0 w 24"/>
              <a:gd name="T5" fmla="*/ 0 h 56"/>
              <a:gd name="T6" fmla="*/ 0 w 24"/>
              <a:gd name="T7" fmla="*/ 0 h 56"/>
              <a:gd name="T8" fmla="*/ 0 w 24"/>
              <a:gd name="T9" fmla="*/ 0 h 56"/>
              <a:gd name="T10" fmla="*/ 0 w 24"/>
              <a:gd name="T11" fmla="*/ 0 h 56"/>
              <a:gd name="T12" fmla="*/ 2 w 24"/>
              <a:gd name="T13" fmla="*/ 0 h 56"/>
              <a:gd name="T14" fmla="*/ 4 w 24"/>
              <a:gd name="T15" fmla="*/ 0 h 56"/>
              <a:gd name="T16" fmla="*/ 9 w 24"/>
              <a:gd name="T17" fmla="*/ 3 h 56"/>
              <a:gd name="T18" fmla="*/ 12 w 24"/>
              <a:gd name="T19" fmla="*/ 5 h 56"/>
              <a:gd name="T20" fmla="*/ 14 w 24"/>
              <a:gd name="T21" fmla="*/ 5 h 56"/>
              <a:gd name="T22" fmla="*/ 17 w 24"/>
              <a:gd name="T23" fmla="*/ 8 h 56"/>
              <a:gd name="T24" fmla="*/ 19 w 24"/>
              <a:gd name="T25" fmla="*/ 8 h 56"/>
              <a:gd name="T26" fmla="*/ 19 w 24"/>
              <a:gd name="T27" fmla="*/ 11 h 56"/>
              <a:gd name="T28" fmla="*/ 19 w 24"/>
              <a:gd name="T29" fmla="*/ 11 h 56"/>
              <a:gd name="T30" fmla="*/ 21 w 24"/>
              <a:gd name="T31" fmla="*/ 17 h 56"/>
              <a:gd name="T32" fmla="*/ 21 w 24"/>
              <a:gd name="T33" fmla="*/ 20 h 56"/>
              <a:gd name="T34" fmla="*/ 21 w 24"/>
              <a:gd name="T35" fmla="*/ 23 h 56"/>
              <a:gd name="T36" fmla="*/ 21 w 24"/>
              <a:gd name="T37" fmla="*/ 26 h 56"/>
              <a:gd name="T38" fmla="*/ 21 w 24"/>
              <a:gd name="T39" fmla="*/ 32 h 56"/>
              <a:gd name="T40" fmla="*/ 21 w 24"/>
              <a:gd name="T41" fmla="*/ 35 h 56"/>
              <a:gd name="T42" fmla="*/ 24 w 24"/>
              <a:gd name="T43" fmla="*/ 41 h 56"/>
              <a:gd name="T44" fmla="*/ 24 w 24"/>
              <a:gd name="T45" fmla="*/ 50 h 56"/>
              <a:gd name="T46" fmla="*/ 24 w 24"/>
              <a:gd name="T47" fmla="*/ 56 h 56"/>
              <a:gd name="T48" fmla="*/ 21 w 24"/>
              <a:gd name="T49" fmla="*/ 56 h 56"/>
              <a:gd name="T50" fmla="*/ 17 w 24"/>
              <a:gd name="T51" fmla="*/ 41 h 56"/>
              <a:gd name="T52" fmla="*/ 14 w 24"/>
              <a:gd name="T53" fmla="*/ 23 h 56"/>
              <a:gd name="T54" fmla="*/ 12 w 24"/>
              <a:gd name="T55" fmla="*/ 14 h 56"/>
              <a:gd name="T56" fmla="*/ 9 w 24"/>
              <a:gd name="T57" fmla="*/ 8 h 56"/>
              <a:gd name="T58" fmla="*/ 7 w 24"/>
              <a:gd name="T59" fmla="*/ 5 h 56"/>
              <a:gd name="T60" fmla="*/ 4 w 24"/>
              <a:gd name="T61" fmla="*/ 3 h 56"/>
              <a:gd name="T62" fmla="*/ 4 w 24"/>
              <a:gd name="T63" fmla="*/ 3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4" h="56">
                <a:moveTo>
                  <a:pt x="4" y="3"/>
                </a:moveTo>
                <a:lnTo>
                  <a:pt x="2" y="3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9" y="3"/>
                </a:lnTo>
                <a:lnTo>
                  <a:pt x="12" y="5"/>
                </a:lnTo>
                <a:lnTo>
                  <a:pt x="14" y="5"/>
                </a:lnTo>
                <a:lnTo>
                  <a:pt x="17" y="8"/>
                </a:lnTo>
                <a:lnTo>
                  <a:pt x="19" y="8"/>
                </a:lnTo>
                <a:lnTo>
                  <a:pt x="19" y="11"/>
                </a:lnTo>
                <a:lnTo>
                  <a:pt x="19" y="11"/>
                </a:lnTo>
                <a:lnTo>
                  <a:pt x="21" y="17"/>
                </a:lnTo>
                <a:lnTo>
                  <a:pt x="21" y="20"/>
                </a:lnTo>
                <a:lnTo>
                  <a:pt x="21" y="23"/>
                </a:lnTo>
                <a:lnTo>
                  <a:pt x="21" y="26"/>
                </a:lnTo>
                <a:lnTo>
                  <a:pt x="21" y="32"/>
                </a:lnTo>
                <a:lnTo>
                  <a:pt x="21" y="35"/>
                </a:lnTo>
                <a:lnTo>
                  <a:pt x="24" y="41"/>
                </a:lnTo>
                <a:lnTo>
                  <a:pt x="24" y="50"/>
                </a:lnTo>
                <a:lnTo>
                  <a:pt x="24" y="56"/>
                </a:lnTo>
                <a:lnTo>
                  <a:pt x="21" y="56"/>
                </a:lnTo>
                <a:lnTo>
                  <a:pt x="17" y="41"/>
                </a:lnTo>
                <a:lnTo>
                  <a:pt x="14" y="23"/>
                </a:lnTo>
                <a:lnTo>
                  <a:pt x="12" y="14"/>
                </a:lnTo>
                <a:lnTo>
                  <a:pt x="9" y="8"/>
                </a:lnTo>
                <a:lnTo>
                  <a:pt x="7" y="5"/>
                </a:lnTo>
                <a:lnTo>
                  <a:pt x="4" y="3"/>
                </a:lnTo>
                <a:lnTo>
                  <a:pt x="4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4" name="Freeform 208"/>
          <p:cNvSpPr>
            <a:spLocks/>
          </p:cNvSpPr>
          <p:nvPr/>
        </p:nvSpPr>
        <p:spPr bwMode="auto">
          <a:xfrm>
            <a:off x="4853431" y="1428175"/>
            <a:ext cx="2488402" cy="413969"/>
          </a:xfrm>
          <a:custGeom>
            <a:avLst/>
            <a:gdLst>
              <a:gd name="T0" fmla="*/ 7 w 440"/>
              <a:gd name="T1" fmla="*/ 35 h 41"/>
              <a:gd name="T2" fmla="*/ 0 w 440"/>
              <a:gd name="T3" fmla="*/ 32 h 41"/>
              <a:gd name="T4" fmla="*/ 0 w 440"/>
              <a:gd name="T5" fmla="*/ 29 h 41"/>
              <a:gd name="T6" fmla="*/ 2 w 440"/>
              <a:gd name="T7" fmla="*/ 27 h 41"/>
              <a:gd name="T8" fmla="*/ 10 w 440"/>
              <a:gd name="T9" fmla="*/ 27 h 41"/>
              <a:gd name="T10" fmla="*/ 22 w 440"/>
              <a:gd name="T11" fmla="*/ 27 h 41"/>
              <a:gd name="T12" fmla="*/ 36 w 440"/>
              <a:gd name="T13" fmla="*/ 24 h 41"/>
              <a:gd name="T14" fmla="*/ 53 w 440"/>
              <a:gd name="T15" fmla="*/ 24 h 41"/>
              <a:gd name="T16" fmla="*/ 72 w 440"/>
              <a:gd name="T17" fmla="*/ 24 h 41"/>
              <a:gd name="T18" fmla="*/ 94 w 440"/>
              <a:gd name="T19" fmla="*/ 21 h 41"/>
              <a:gd name="T20" fmla="*/ 152 w 440"/>
              <a:gd name="T21" fmla="*/ 18 h 41"/>
              <a:gd name="T22" fmla="*/ 198 w 440"/>
              <a:gd name="T23" fmla="*/ 15 h 41"/>
              <a:gd name="T24" fmla="*/ 220 w 440"/>
              <a:gd name="T25" fmla="*/ 12 h 41"/>
              <a:gd name="T26" fmla="*/ 247 w 440"/>
              <a:gd name="T27" fmla="*/ 12 h 41"/>
              <a:gd name="T28" fmla="*/ 278 w 440"/>
              <a:gd name="T29" fmla="*/ 9 h 41"/>
              <a:gd name="T30" fmla="*/ 309 w 440"/>
              <a:gd name="T31" fmla="*/ 6 h 41"/>
              <a:gd name="T32" fmla="*/ 341 w 440"/>
              <a:gd name="T33" fmla="*/ 3 h 41"/>
              <a:gd name="T34" fmla="*/ 367 w 440"/>
              <a:gd name="T35" fmla="*/ 3 h 41"/>
              <a:gd name="T36" fmla="*/ 387 w 440"/>
              <a:gd name="T37" fmla="*/ 3 h 41"/>
              <a:gd name="T38" fmla="*/ 401 w 440"/>
              <a:gd name="T39" fmla="*/ 0 h 41"/>
              <a:gd name="T40" fmla="*/ 418 w 440"/>
              <a:gd name="T41" fmla="*/ 3 h 41"/>
              <a:gd name="T42" fmla="*/ 430 w 440"/>
              <a:gd name="T43" fmla="*/ 9 h 41"/>
              <a:gd name="T44" fmla="*/ 438 w 440"/>
              <a:gd name="T45" fmla="*/ 15 h 41"/>
              <a:gd name="T46" fmla="*/ 438 w 440"/>
              <a:gd name="T47" fmla="*/ 21 h 41"/>
              <a:gd name="T48" fmla="*/ 435 w 440"/>
              <a:gd name="T49" fmla="*/ 21 h 41"/>
              <a:gd name="T50" fmla="*/ 430 w 440"/>
              <a:gd name="T51" fmla="*/ 24 h 41"/>
              <a:gd name="T52" fmla="*/ 423 w 440"/>
              <a:gd name="T53" fmla="*/ 21 h 41"/>
              <a:gd name="T54" fmla="*/ 411 w 440"/>
              <a:gd name="T55" fmla="*/ 21 h 41"/>
              <a:gd name="T56" fmla="*/ 387 w 440"/>
              <a:gd name="T57" fmla="*/ 21 h 41"/>
              <a:gd name="T58" fmla="*/ 367 w 440"/>
              <a:gd name="T59" fmla="*/ 21 h 41"/>
              <a:gd name="T60" fmla="*/ 355 w 440"/>
              <a:gd name="T61" fmla="*/ 21 h 41"/>
              <a:gd name="T62" fmla="*/ 336 w 440"/>
              <a:gd name="T63" fmla="*/ 21 h 41"/>
              <a:gd name="T64" fmla="*/ 312 w 440"/>
              <a:gd name="T65" fmla="*/ 24 h 41"/>
              <a:gd name="T66" fmla="*/ 280 w 440"/>
              <a:gd name="T67" fmla="*/ 24 h 41"/>
              <a:gd name="T68" fmla="*/ 247 w 440"/>
              <a:gd name="T69" fmla="*/ 27 h 41"/>
              <a:gd name="T70" fmla="*/ 210 w 440"/>
              <a:gd name="T71" fmla="*/ 27 h 41"/>
              <a:gd name="T72" fmla="*/ 169 w 440"/>
              <a:gd name="T73" fmla="*/ 29 h 41"/>
              <a:gd name="T74" fmla="*/ 116 w 440"/>
              <a:gd name="T75" fmla="*/ 35 h 41"/>
              <a:gd name="T76" fmla="*/ 97 w 440"/>
              <a:gd name="T77" fmla="*/ 35 h 41"/>
              <a:gd name="T78" fmla="*/ 80 w 440"/>
              <a:gd name="T79" fmla="*/ 38 h 41"/>
              <a:gd name="T80" fmla="*/ 65 w 440"/>
              <a:gd name="T81" fmla="*/ 38 h 41"/>
              <a:gd name="T82" fmla="*/ 56 w 440"/>
              <a:gd name="T83" fmla="*/ 38 h 41"/>
              <a:gd name="T84" fmla="*/ 46 w 440"/>
              <a:gd name="T85" fmla="*/ 41 h 41"/>
              <a:gd name="T86" fmla="*/ 39 w 440"/>
              <a:gd name="T87" fmla="*/ 41 h 41"/>
              <a:gd name="T88" fmla="*/ 34 w 440"/>
              <a:gd name="T89" fmla="*/ 41 h 41"/>
              <a:gd name="T90" fmla="*/ 29 w 440"/>
              <a:gd name="T91" fmla="*/ 41 h 41"/>
              <a:gd name="T92" fmla="*/ 12 w 440"/>
              <a:gd name="T93" fmla="*/ 38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40" h="41">
                <a:moveTo>
                  <a:pt x="12" y="38"/>
                </a:moveTo>
                <a:lnTo>
                  <a:pt x="7" y="35"/>
                </a:lnTo>
                <a:lnTo>
                  <a:pt x="2" y="32"/>
                </a:lnTo>
                <a:lnTo>
                  <a:pt x="0" y="32"/>
                </a:lnTo>
                <a:lnTo>
                  <a:pt x="0" y="29"/>
                </a:lnTo>
                <a:lnTo>
                  <a:pt x="0" y="29"/>
                </a:lnTo>
                <a:lnTo>
                  <a:pt x="0" y="29"/>
                </a:lnTo>
                <a:lnTo>
                  <a:pt x="2" y="27"/>
                </a:lnTo>
                <a:lnTo>
                  <a:pt x="7" y="27"/>
                </a:lnTo>
                <a:lnTo>
                  <a:pt x="10" y="27"/>
                </a:lnTo>
                <a:lnTo>
                  <a:pt x="14" y="27"/>
                </a:lnTo>
                <a:lnTo>
                  <a:pt x="22" y="27"/>
                </a:lnTo>
                <a:lnTo>
                  <a:pt x="29" y="24"/>
                </a:lnTo>
                <a:lnTo>
                  <a:pt x="36" y="24"/>
                </a:lnTo>
                <a:lnTo>
                  <a:pt x="43" y="24"/>
                </a:lnTo>
                <a:lnTo>
                  <a:pt x="53" y="24"/>
                </a:lnTo>
                <a:lnTo>
                  <a:pt x="63" y="24"/>
                </a:lnTo>
                <a:lnTo>
                  <a:pt x="72" y="24"/>
                </a:lnTo>
                <a:lnTo>
                  <a:pt x="82" y="21"/>
                </a:lnTo>
                <a:lnTo>
                  <a:pt x="94" y="21"/>
                </a:lnTo>
                <a:lnTo>
                  <a:pt x="106" y="21"/>
                </a:lnTo>
                <a:lnTo>
                  <a:pt x="152" y="18"/>
                </a:lnTo>
                <a:lnTo>
                  <a:pt x="176" y="15"/>
                </a:lnTo>
                <a:lnTo>
                  <a:pt x="198" y="15"/>
                </a:lnTo>
                <a:lnTo>
                  <a:pt x="208" y="15"/>
                </a:lnTo>
                <a:lnTo>
                  <a:pt x="220" y="12"/>
                </a:lnTo>
                <a:lnTo>
                  <a:pt x="234" y="12"/>
                </a:lnTo>
                <a:lnTo>
                  <a:pt x="247" y="12"/>
                </a:lnTo>
                <a:lnTo>
                  <a:pt x="261" y="9"/>
                </a:lnTo>
                <a:lnTo>
                  <a:pt x="278" y="9"/>
                </a:lnTo>
                <a:lnTo>
                  <a:pt x="293" y="9"/>
                </a:lnTo>
                <a:lnTo>
                  <a:pt x="309" y="6"/>
                </a:lnTo>
                <a:lnTo>
                  <a:pt x="326" y="6"/>
                </a:lnTo>
                <a:lnTo>
                  <a:pt x="341" y="3"/>
                </a:lnTo>
                <a:lnTo>
                  <a:pt x="355" y="3"/>
                </a:lnTo>
                <a:lnTo>
                  <a:pt x="367" y="3"/>
                </a:lnTo>
                <a:lnTo>
                  <a:pt x="377" y="3"/>
                </a:lnTo>
                <a:lnTo>
                  <a:pt x="387" y="3"/>
                </a:lnTo>
                <a:lnTo>
                  <a:pt x="394" y="0"/>
                </a:lnTo>
                <a:lnTo>
                  <a:pt x="401" y="0"/>
                </a:lnTo>
                <a:lnTo>
                  <a:pt x="409" y="3"/>
                </a:lnTo>
                <a:lnTo>
                  <a:pt x="418" y="3"/>
                </a:lnTo>
                <a:lnTo>
                  <a:pt x="426" y="6"/>
                </a:lnTo>
                <a:lnTo>
                  <a:pt x="430" y="9"/>
                </a:lnTo>
                <a:lnTo>
                  <a:pt x="435" y="12"/>
                </a:lnTo>
                <a:lnTo>
                  <a:pt x="438" y="15"/>
                </a:lnTo>
                <a:lnTo>
                  <a:pt x="440" y="18"/>
                </a:lnTo>
                <a:lnTo>
                  <a:pt x="438" y="21"/>
                </a:lnTo>
                <a:lnTo>
                  <a:pt x="438" y="21"/>
                </a:lnTo>
                <a:lnTo>
                  <a:pt x="435" y="21"/>
                </a:lnTo>
                <a:lnTo>
                  <a:pt x="433" y="21"/>
                </a:lnTo>
                <a:lnTo>
                  <a:pt x="430" y="24"/>
                </a:lnTo>
                <a:lnTo>
                  <a:pt x="426" y="24"/>
                </a:lnTo>
                <a:lnTo>
                  <a:pt x="423" y="21"/>
                </a:lnTo>
                <a:lnTo>
                  <a:pt x="418" y="21"/>
                </a:lnTo>
                <a:lnTo>
                  <a:pt x="411" y="21"/>
                </a:lnTo>
                <a:lnTo>
                  <a:pt x="399" y="21"/>
                </a:lnTo>
                <a:lnTo>
                  <a:pt x="387" y="21"/>
                </a:lnTo>
                <a:lnTo>
                  <a:pt x="377" y="21"/>
                </a:lnTo>
                <a:lnTo>
                  <a:pt x="367" y="21"/>
                </a:lnTo>
                <a:lnTo>
                  <a:pt x="363" y="21"/>
                </a:lnTo>
                <a:lnTo>
                  <a:pt x="355" y="21"/>
                </a:lnTo>
                <a:lnTo>
                  <a:pt x="346" y="21"/>
                </a:lnTo>
                <a:lnTo>
                  <a:pt x="336" y="21"/>
                </a:lnTo>
                <a:lnTo>
                  <a:pt x="324" y="21"/>
                </a:lnTo>
                <a:lnTo>
                  <a:pt x="312" y="24"/>
                </a:lnTo>
                <a:lnTo>
                  <a:pt x="297" y="24"/>
                </a:lnTo>
                <a:lnTo>
                  <a:pt x="280" y="24"/>
                </a:lnTo>
                <a:lnTo>
                  <a:pt x="263" y="24"/>
                </a:lnTo>
                <a:lnTo>
                  <a:pt x="247" y="27"/>
                </a:lnTo>
                <a:lnTo>
                  <a:pt x="227" y="27"/>
                </a:lnTo>
                <a:lnTo>
                  <a:pt x="210" y="27"/>
                </a:lnTo>
                <a:lnTo>
                  <a:pt x="189" y="29"/>
                </a:lnTo>
                <a:lnTo>
                  <a:pt x="169" y="29"/>
                </a:lnTo>
                <a:lnTo>
                  <a:pt x="128" y="32"/>
                </a:lnTo>
                <a:lnTo>
                  <a:pt x="116" y="35"/>
                </a:lnTo>
                <a:lnTo>
                  <a:pt x="106" y="35"/>
                </a:lnTo>
                <a:lnTo>
                  <a:pt x="97" y="35"/>
                </a:lnTo>
                <a:lnTo>
                  <a:pt x="89" y="35"/>
                </a:lnTo>
                <a:lnTo>
                  <a:pt x="80" y="38"/>
                </a:lnTo>
                <a:lnTo>
                  <a:pt x="72" y="38"/>
                </a:lnTo>
                <a:lnTo>
                  <a:pt x="65" y="38"/>
                </a:lnTo>
                <a:lnTo>
                  <a:pt x="60" y="38"/>
                </a:lnTo>
                <a:lnTo>
                  <a:pt x="56" y="38"/>
                </a:lnTo>
                <a:lnTo>
                  <a:pt x="48" y="38"/>
                </a:lnTo>
                <a:lnTo>
                  <a:pt x="46" y="41"/>
                </a:lnTo>
                <a:lnTo>
                  <a:pt x="41" y="41"/>
                </a:lnTo>
                <a:lnTo>
                  <a:pt x="39" y="41"/>
                </a:lnTo>
                <a:lnTo>
                  <a:pt x="36" y="41"/>
                </a:lnTo>
                <a:lnTo>
                  <a:pt x="34" y="41"/>
                </a:lnTo>
                <a:lnTo>
                  <a:pt x="31" y="41"/>
                </a:lnTo>
                <a:lnTo>
                  <a:pt x="29" y="41"/>
                </a:lnTo>
                <a:lnTo>
                  <a:pt x="22" y="38"/>
                </a:lnTo>
                <a:lnTo>
                  <a:pt x="12" y="38"/>
                </a:lnTo>
                <a:lnTo>
                  <a:pt x="12" y="3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" name="Freeform 209"/>
          <p:cNvSpPr>
            <a:spLocks/>
          </p:cNvSpPr>
          <p:nvPr/>
        </p:nvSpPr>
        <p:spPr bwMode="auto">
          <a:xfrm>
            <a:off x="5153171" y="1670496"/>
            <a:ext cx="616446" cy="656290"/>
          </a:xfrm>
          <a:custGeom>
            <a:avLst/>
            <a:gdLst>
              <a:gd name="T0" fmla="*/ 70 w 109"/>
              <a:gd name="T1" fmla="*/ 5 h 65"/>
              <a:gd name="T2" fmla="*/ 68 w 109"/>
              <a:gd name="T3" fmla="*/ 3 h 65"/>
              <a:gd name="T4" fmla="*/ 70 w 109"/>
              <a:gd name="T5" fmla="*/ 3 h 65"/>
              <a:gd name="T6" fmla="*/ 73 w 109"/>
              <a:gd name="T7" fmla="*/ 0 h 65"/>
              <a:gd name="T8" fmla="*/ 77 w 109"/>
              <a:gd name="T9" fmla="*/ 0 h 65"/>
              <a:gd name="T10" fmla="*/ 82 w 109"/>
              <a:gd name="T11" fmla="*/ 0 h 65"/>
              <a:gd name="T12" fmla="*/ 87 w 109"/>
              <a:gd name="T13" fmla="*/ 3 h 65"/>
              <a:gd name="T14" fmla="*/ 94 w 109"/>
              <a:gd name="T15" fmla="*/ 5 h 65"/>
              <a:gd name="T16" fmla="*/ 99 w 109"/>
              <a:gd name="T17" fmla="*/ 8 h 65"/>
              <a:gd name="T18" fmla="*/ 102 w 109"/>
              <a:gd name="T19" fmla="*/ 8 h 65"/>
              <a:gd name="T20" fmla="*/ 107 w 109"/>
              <a:gd name="T21" fmla="*/ 11 h 65"/>
              <a:gd name="T22" fmla="*/ 107 w 109"/>
              <a:gd name="T23" fmla="*/ 14 h 65"/>
              <a:gd name="T24" fmla="*/ 109 w 109"/>
              <a:gd name="T25" fmla="*/ 14 h 65"/>
              <a:gd name="T26" fmla="*/ 107 w 109"/>
              <a:gd name="T27" fmla="*/ 14 h 65"/>
              <a:gd name="T28" fmla="*/ 107 w 109"/>
              <a:gd name="T29" fmla="*/ 17 h 65"/>
              <a:gd name="T30" fmla="*/ 104 w 109"/>
              <a:gd name="T31" fmla="*/ 17 h 65"/>
              <a:gd name="T32" fmla="*/ 102 w 109"/>
              <a:gd name="T33" fmla="*/ 20 h 65"/>
              <a:gd name="T34" fmla="*/ 99 w 109"/>
              <a:gd name="T35" fmla="*/ 23 h 65"/>
              <a:gd name="T36" fmla="*/ 94 w 109"/>
              <a:gd name="T37" fmla="*/ 26 h 65"/>
              <a:gd name="T38" fmla="*/ 90 w 109"/>
              <a:gd name="T39" fmla="*/ 29 h 65"/>
              <a:gd name="T40" fmla="*/ 85 w 109"/>
              <a:gd name="T41" fmla="*/ 32 h 65"/>
              <a:gd name="T42" fmla="*/ 70 w 109"/>
              <a:gd name="T43" fmla="*/ 41 h 65"/>
              <a:gd name="T44" fmla="*/ 58 w 109"/>
              <a:gd name="T45" fmla="*/ 47 h 65"/>
              <a:gd name="T46" fmla="*/ 46 w 109"/>
              <a:gd name="T47" fmla="*/ 53 h 65"/>
              <a:gd name="T48" fmla="*/ 32 w 109"/>
              <a:gd name="T49" fmla="*/ 59 h 65"/>
              <a:gd name="T50" fmla="*/ 27 w 109"/>
              <a:gd name="T51" fmla="*/ 62 h 65"/>
              <a:gd name="T52" fmla="*/ 19 w 109"/>
              <a:gd name="T53" fmla="*/ 62 h 65"/>
              <a:gd name="T54" fmla="*/ 15 w 109"/>
              <a:gd name="T55" fmla="*/ 62 h 65"/>
              <a:gd name="T56" fmla="*/ 10 w 109"/>
              <a:gd name="T57" fmla="*/ 65 h 65"/>
              <a:gd name="T58" fmla="*/ 7 w 109"/>
              <a:gd name="T59" fmla="*/ 65 h 65"/>
              <a:gd name="T60" fmla="*/ 5 w 109"/>
              <a:gd name="T61" fmla="*/ 65 h 65"/>
              <a:gd name="T62" fmla="*/ 3 w 109"/>
              <a:gd name="T63" fmla="*/ 65 h 65"/>
              <a:gd name="T64" fmla="*/ 3 w 109"/>
              <a:gd name="T65" fmla="*/ 65 h 65"/>
              <a:gd name="T66" fmla="*/ 0 w 109"/>
              <a:gd name="T67" fmla="*/ 62 h 65"/>
              <a:gd name="T68" fmla="*/ 0 w 109"/>
              <a:gd name="T69" fmla="*/ 62 h 65"/>
              <a:gd name="T70" fmla="*/ 3 w 109"/>
              <a:gd name="T71" fmla="*/ 62 h 65"/>
              <a:gd name="T72" fmla="*/ 5 w 109"/>
              <a:gd name="T73" fmla="*/ 59 h 65"/>
              <a:gd name="T74" fmla="*/ 7 w 109"/>
              <a:gd name="T75" fmla="*/ 56 h 65"/>
              <a:gd name="T76" fmla="*/ 10 w 109"/>
              <a:gd name="T77" fmla="*/ 53 h 65"/>
              <a:gd name="T78" fmla="*/ 15 w 109"/>
              <a:gd name="T79" fmla="*/ 50 h 65"/>
              <a:gd name="T80" fmla="*/ 22 w 109"/>
              <a:gd name="T81" fmla="*/ 47 h 65"/>
              <a:gd name="T82" fmla="*/ 34 w 109"/>
              <a:gd name="T83" fmla="*/ 41 h 65"/>
              <a:gd name="T84" fmla="*/ 44 w 109"/>
              <a:gd name="T85" fmla="*/ 32 h 65"/>
              <a:gd name="T86" fmla="*/ 53 w 109"/>
              <a:gd name="T87" fmla="*/ 29 h 65"/>
              <a:gd name="T88" fmla="*/ 61 w 109"/>
              <a:gd name="T89" fmla="*/ 23 h 65"/>
              <a:gd name="T90" fmla="*/ 65 w 109"/>
              <a:gd name="T91" fmla="*/ 17 h 65"/>
              <a:gd name="T92" fmla="*/ 68 w 109"/>
              <a:gd name="T93" fmla="*/ 11 h 65"/>
              <a:gd name="T94" fmla="*/ 70 w 109"/>
              <a:gd name="T95" fmla="*/ 8 h 65"/>
              <a:gd name="T96" fmla="*/ 70 w 109"/>
              <a:gd name="T97" fmla="*/ 5 h 65"/>
              <a:gd name="T98" fmla="*/ 70 w 109"/>
              <a:gd name="T99" fmla="*/ 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9" h="65">
                <a:moveTo>
                  <a:pt x="70" y="5"/>
                </a:moveTo>
                <a:lnTo>
                  <a:pt x="68" y="3"/>
                </a:lnTo>
                <a:lnTo>
                  <a:pt x="70" y="3"/>
                </a:lnTo>
                <a:lnTo>
                  <a:pt x="73" y="0"/>
                </a:lnTo>
                <a:lnTo>
                  <a:pt x="77" y="0"/>
                </a:lnTo>
                <a:lnTo>
                  <a:pt x="82" y="0"/>
                </a:lnTo>
                <a:lnTo>
                  <a:pt x="87" y="3"/>
                </a:lnTo>
                <a:lnTo>
                  <a:pt x="94" y="5"/>
                </a:lnTo>
                <a:lnTo>
                  <a:pt x="99" y="8"/>
                </a:lnTo>
                <a:lnTo>
                  <a:pt x="102" y="8"/>
                </a:lnTo>
                <a:lnTo>
                  <a:pt x="107" y="11"/>
                </a:lnTo>
                <a:lnTo>
                  <a:pt x="107" y="14"/>
                </a:lnTo>
                <a:lnTo>
                  <a:pt x="109" y="14"/>
                </a:lnTo>
                <a:lnTo>
                  <a:pt x="107" y="14"/>
                </a:lnTo>
                <a:lnTo>
                  <a:pt x="107" y="17"/>
                </a:lnTo>
                <a:lnTo>
                  <a:pt x="104" y="17"/>
                </a:lnTo>
                <a:lnTo>
                  <a:pt x="102" y="20"/>
                </a:lnTo>
                <a:lnTo>
                  <a:pt x="99" y="23"/>
                </a:lnTo>
                <a:lnTo>
                  <a:pt x="94" y="26"/>
                </a:lnTo>
                <a:lnTo>
                  <a:pt x="90" y="29"/>
                </a:lnTo>
                <a:lnTo>
                  <a:pt x="85" y="32"/>
                </a:lnTo>
                <a:lnTo>
                  <a:pt x="70" y="41"/>
                </a:lnTo>
                <a:lnTo>
                  <a:pt x="58" y="47"/>
                </a:lnTo>
                <a:lnTo>
                  <a:pt x="46" y="53"/>
                </a:lnTo>
                <a:lnTo>
                  <a:pt x="32" y="59"/>
                </a:lnTo>
                <a:lnTo>
                  <a:pt x="27" y="62"/>
                </a:lnTo>
                <a:lnTo>
                  <a:pt x="19" y="62"/>
                </a:lnTo>
                <a:lnTo>
                  <a:pt x="15" y="62"/>
                </a:lnTo>
                <a:lnTo>
                  <a:pt x="10" y="65"/>
                </a:lnTo>
                <a:lnTo>
                  <a:pt x="7" y="65"/>
                </a:lnTo>
                <a:lnTo>
                  <a:pt x="5" y="65"/>
                </a:lnTo>
                <a:lnTo>
                  <a:pt x="3" y="65"/>
                </a:lnTo>
                <a:lnTo>
                  <a:pt x="3" y="65"/>
                </a:lnTo>
                <a:lnTo>
                  <a:pt x="0" y="62"/>
                </a:lnTo>
                <a:lnTo>
                  <a:pt x="0" y="62"/>
                </a:lnTo>
                <a:lnTo>
                  <a:pt x="3" y="62"/>
                </a:lnTo>
                <a:lnTo>
                  <a:pt x="5" y="59"/>
                </a:lnTo>
                <a:lnTo>
                  <a:pt x="7" y="56"/>
                </a:lnTo>
                <a:lnTo>
                  <a:pt x="10" y="53"/>
                </a:lnTo>
                <a:lnTo>
                  <a:pt x="15" y="50"/>
                </a:lnTo>
                <a:lnTo>
                  <a:pt x="22" y="47"/>
                </a:lnTo>
                <a:lnTo>
                  <a:pt x="34" y="41"/>
                </a:lnTo>
                <a:lnTo>
                  <a:pt x="44" y="32"/>
                </a:lnTo>
                <a:lnTo>
                  <a:pt x="53" y="29"/>
                </a:lnTo>
                <a:lnTo>
                  <a:pt x="61" y="23"/>
                </a:lnTo>
                <a:lnTo>
                  <a:pt x="65" y="17"/>
                </a:lnTo>
                <a:lnTo>
                  <a:pt x="68" y="11"/>
                </a:lnTo>
                <a:lnTo>
                  <a:pt x="70" y="8"/>
                </a:lnTo>
                <a:lnTo>
                  <a:pt x="70" y="5"/>
                </a:lnTo>
                <a:lnTo>
                  <a:pt x="70" y="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6" name="Freeform 210"/>
          <p:cNvSpPr>
            <a:spLocks/>
          </p:cNvSpPr>
          <p:nvPr/>
        </p:nvSpPr>
        <p:spPr bwMode="auto">
          <a:xfrm>
            <a:off x="5045716" y="1842136"/>
            <a:ext cx="984050" cy="1019770"/>
          </a:xfrm>
          <a:custGeom>
            <a:avLst/>
            <a:gdLst>
              <a:gd name="T0" fmla="*/ 99 w 174"/>
              <a:gd name="T1" fmla="*/ 50 h 101"/>
              <a:gd name="T2" fmla="*/ 113 w 174"/>
              <a:gd name="T3" fmla="*/ 39 h 101"/>
              <a:gd name="T4" fmla="*/ 123 w 174"/>
              <a:gd name="T5" fmla="*/ 27 h 101"/>
              <a:gd name="T6" fmla="*/ 128 w 174"/>
              <a:gd name="T7" fmla="*/ 21 h 101"/>
              <a:gd name="T8" fmla="*/ 128 w 174"/>
              <a:gd name="T9" fmla="*/ 18 h 101"/>
              <a:gd name="T10" fmla="*/ 118 w 174"/>
              <a:gd name="T11" fmla="*/ 18 h 101"/>
              <a:gd name="T12" fmla="*/ 106 w 174"/>
              <a:gd name="T13" fmla="*/ 21 h 101"/>
              <a:gd name="T14" fmla="*/ 82 w 174"/>
              <a:gd name="T15" fmla="*/ 21 h 101"/>
              <a:gd name="T16" fmla="*/ 92 w 174"/>
              <a:gd name="T17" fmla="*/ 9 h 101"/>
              <a:gd name="T18" fmla="*/ 109 w 174"/>
              <a:gd name="T19" fmla="*/ 6 h 101"/>
              <a:gd name="T20" fmla="*/ 121 w 174"/>
              <a:gd name="T21" fmla="*/ 6 h 101"/>
              <a:gd name="T22" fmla="*/ 130 w 174"/>
              <a:gd name="T23" fmla="*/ 3 h 101"/>
              <a:gd name="T24" fmla="*/ 138 w 174"/>
              <a:gd name="T25" fmla="*/ 3 h 101"/>
              <a:gd name="T26" fmla="*/ 145 w 174"/>
              <a:gd name="T27" fmla="*/ 0 h 101"/>
              <a:gd name="T28" fmla="*/ 159 w 174"/>
              <a:gd name="T29" fmla="*/ 3 h 101"/>
              <a:gd name="T30" fmla="*/ 169 w 174"/>
              <a:gd name="T31" fmla="*/ 9 h 101"/>
              <a:gd name="T32" fmla="*/ 174 w 174"/>
              <a:gd name="T33" fmla="*/ 12 h 101"/>
              <a:gd name="T34" fmla="*/ 174 w 174"/>
              <a:gd name="T35" fmla="*/ 18 h 101"/>
              <a:gd name="T36" fmla="*/ 171 w 174"/>
              <a:gd name="T37" fmla="*/ 21 h 101"/>
              <a:gd name="T38" fmla="*/ 164 w 174"/>
              <a:gd name="T39" fmla="*/ 24 h 101"/>
              <a:gd name="T40" fmla="*/ 152 w 174"/>
              <a:gd name="T41" fmla="*/ 33 h 101"/>
              <a:gd name="T42" fmla="*/ 138 w 174"/>
              <a:gd name="T43" fmla="*/ 53 h 101"/>
              <a:gd name="T44" fmla="*/ 113 w 174"/>
              <a:gd name="T45" fmla="*/ 68 h 101"/>
              <a:gd name="T46" fmla="*/ 84 w 174"/>
              <a:gd name="T47" fmla="*/ 80 h 101"/>
              <a:gd name="T48" fmla="*/ 53 w 174"/>
              <a:gd name="T49" fmla="*/ 92 h 101"/>
              <a:gd name="T50" fmla="*/ 29 w 174"/>
              <a:gd name="T51" fmla="*/ 98 h 101"/>
              <a:gd name="T52" fmla="*/ 14 w 174"/>
              <a:gd name="T53" fmla="*/ 101 h 101"/>
              <a:gd name="T54" fmla="*/ 7 w 174"/>
              <a:gd name="T55" fmla="*/ 101 h 101"/>
              <a:gd name="T56" fmla="*/ 2 w 174"/>
              <a:gd name="T57" fmla="*/ 101 h 101"/>
              <a:gd name="T58" fmla="*/ 0 w 174"/>
              <a:gd name="T59" fmla="*/ 101 h 101"/>
              <a:gd name="T60" fmla="*/ 5 w 174"/>
              <a:gd name="T61" fmla="*/ 98 h 101"/>
              <a:gd name="T62" fmla="*/ 12 w 174"/>
              <a:gd name="T63" fmla="*/ 92 h 101"/>
              <a:gd name="T64" fmla="*/ 26 w 174"/>
              <a:gd name="T65" fmla="*/ 86 h 101"/>
              <a:gd name="T66" fmla="*/ 53 w 174"/>
              <a:gd name="T67" fmla="*/ 77 h 101"/>
              <a:gd name="T68" fmla="*/ 80 w 174"/>
              <a:gd name="T69" fmla="*/ 62 h 101"/>
              <a:gd name="T70" fmla="*/ 89 w 174"/>
              <a:gd name="T71" fmla="*/ 56 h 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74" h="101">
                <a:moveTo>
                  <a:pt x="89" y="56"/>
                </a:moveTo>
                <a:lnTo>
                  <a:pt x="99" y="50"/>
                </a:lnTo>
                <a:lnTo>
                  <a:pt x="106" y="45"/>
                </a:lnTo>
                <a:lnTo>
                  <a:pt x="113" y="39"/>
                </a:lnTo>
                <a:lnTo>
                  <a:pt x="121" y="33"/>
                </a:lnTo>
                <a:lnTo>
                  <a:pt x="123" y="27"/>
                </a:lnTo>
                <a:lnTo>
                  <a:pt x="126" y="21"/>
                </a:lnTo>
                <a:lnTo>
                  <a:pt x="128" y="21"/>
                </a:lnTo>
                <a:lnTo>
                  <a:pt x="128" y="18"/>
                </a:lnTo>
                <a:lnTo>
                  <a:pt x="128" y="18"/>
                </a:lnTo>
                <a:lnTo>
                  <a:pt x="123" y="18"/>
                </a:lnTo>
                <a:lnTo>
                  <a:pt x="118" y="18"/>
                </a:lnTo>
                <a:lnTo>
                  <a:pt x="113" y="21"/>
                </a:lnTo>
                <a:lnTo>
                  <a:pt x="106" y="21"/>
                </a:lnTo>
                <a:lnTo>
                  <a:pt x="96" y="21"/>
                </a:lnTo>
                <a:lnTo>
                  <a:pt x="82" y="21"/>
                </a:lnTo>
                <a:lnTo>
                  <a:pt x="82" y="9"/>
                </a:lnTo>
                <a:lnTo>
                  <a:pt x="92" y="9"/>
                </a:lnTo>
                <a:lnTo>
                  <a:pt x="101" y="9"/>
                </a:lnTo>
                <a:lnTo>
                  <a:pt x="109" y="6"/>
                </a:lnTo>
                <a:lnTo>
                  <a:pt x="116" y="6"/>
                </a:lnTo>
                <a:lnTo>
                  <a:pt x="121" y="6"/>
                </a:lnTo>
                <a:lnTo>
                  <a:pt x="126" y="6"/>
                </a:lnTo>
                <a:lnTo>
                  <a:pt x="130" y="3"/>
                </a:lnTo>
                <a:lnTo>
                  <a:pt x="133" y="3"/>
                </a:lnTo>
                <a:lnTo>
                  <a:pt x="138" y="3"/>
                </a:lnTo>
                <a:lnTo>
                  <a:pt x="142" y="3"/>
                </a:lnTo>
                <a:lnTo>
                  <a:pt x="145" y="0"/>
                </a:lnTo>
                <a:lnTo>
                  <a:pt x="155" y="3"/>
                </a:lnTo>
                <a:lnTo>
                  <a:pt x="159" y="3"/>
                </a:lnTo>
                <a:lnTo>
                  <a:pt x="164" y="6"/>
                </a:lnTo>
                <a:lnTo>
                  <a:pt x="169" y="9"/>
                </a:lnTo>
                <a:lnTo>
                  <a:pt x="171" y="12"/>
                </a:lnTo>
                <a:lnTo>
                  <a:pt x="174" y="12"/>
                </a:lnTo>
                <a:lnTo>
                  <a:pt x="174" y="15"/>
                </a:lnTo>
                <a:lnTo>
                  <a:pt x="174" y="18"/>
                </a:lnTo>
                <a:lnTo>
                  <a:pt x="174" y="18"/>
                </a:lnTo>
                <a:lnTo>
                  <a:pt x="171" y="21"/>
                </a:lnTo>
                <a:lnTo>
                  <a:pt x="169" y="21"/>
                </a:lnTo>
                <a:lnTo>
                  <a:pt x="164" y="24"/>
                </a:lnTo>
                <a:lnTo>
                  <a:pt x="159" y="27"/>
                </a:lnTo>
                <a:lnTo>
                  <a:pt x="152" y="33"/>
                </a:lnTo>
                <a:lnTo>
                  <a:pt x="145" y="42"/>
                </a:lnTo>
                <a:lnTo>
                  <a:pt x="138" y="53"/>
                </a:lnTo>
                <a:lnTo>
                  <a:pt x="126" y="62"/>
                </a:lnTo>
                <a:lnTo>
                  <a:pt x="113" y="68"/>
                </a:lnTo>
                <a:lnTo>
                  <a:pt x="99" y="74"/>
                </a:lnTo>
                <a:lnTo>
                  <a:pt x="84" y="80"/>
                </a:lnTo>
                <a:lnTo>
                  <a:pt x="70" y="86"/>
                </a:lnTo>
                <a:lnTo>
                  <a:pt x="53" y="92"/>
                </a:lnTo>
                <a:lnTo>
                  <a:pt x="36" y="95"/>
                </a:lnTo>
                <a:lnTo>
                  <a:pt x="29" y="98"/>
                </a:lnTo>
                <a:lnTo>
                  <a:pt x="22" y="101"/>
                </a:lnTo>
                <a:lnTo>
                  <a:pt x="14" y="101"/>
                </a:lnTo>
                <a:lnTo>
                  <a:pt x="9" y="101"/>
                </a:lnTo>
                <a:lnTo>
                  <a:pt x="7" y="101"/>
                </a:lnTo>
                <a:lnTo>
                  <a:pt x="2" y="101"/>
                </a:lnTo>
                <a:lnTo>
                  <a:pt x="2" y="101"/>
                </a:lnTo>
                <a:lnTo>
                  <a:pt x="0" y="101"/>
                </a:lnTo>
                <a:lnTo>
                  <a:pt x="0" y="101"/>
                </a:lnTo>
                <a:lnTo>
                  <a:pt x="2" y="98"/>
                </a:lnTo>
                <a:lnTo>
                  <a:pt x="5" y="98"/>
                </a:lnTo>
                <a:lnTo>
                  <a:pt x="7" y="95"/>
                </a:lnTo>
                <a:lnTo>
                  <a:pt x="12" y="92"/>
                </a:lnTo>
                <a:lnTo>
                  <a:pt x="19" y="89"/>
                </a:lnTo>
                <a:lnTo>
                  <a:pt x="26" y="86"/>
                </a:lnTo>
                <a:lnTo>
                  <a:pt x="36" y="83"/>
                </a:lnTo>
                <a:lnTo>
                  <a:pt x="53" y="77"/>
                </a:lnTo>
                <a:lnTo>
                  <a:pt x="67" y="68"/>
                </a:lnTo>
                <a:lnTo>
                  <a:pt x="80" y="62"/>
                </a:lnTo>
                <a:lnTo>
                  <a:pt x="89" y="56"/>
                </a:lnTo>
                <a:lnTo>
                  <a:pt x="89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" name="Freeform 211"/>
          <p:cNvSpPr>
            <a:spLocks/>
          </p:cNvSpPr>
          <p:nvPr/>
        </p:nvSpPr>
        <p:spPr bwMode="auto">
          <a:xfrm>
            <a:off x="5402012" y="2145039"/>
            <a:ext cx="260150" cy="262514"/>
          </a:xfrm>
          <a:custGeom>
            <a:avLst/>
            <a:gdLst>
              <a:gd name="T0" fmla="*/ 43 w 46"/>
              <a:gd name="T1" fmla="*/ 12 h 26"/>
              <a:gd name="T2" fmla="*/ 46 w 46"/>
              <a:gd name="T3" fmla="*/ 15 h 26"/>
              <a:gd name="T4" fmla="*/ 46 w 46"/>
              <a:gd name="T5" fmla="*/ 18 h 26"/>
              <a:gd name="T6" fmla="*/ 43 w 46"/>
              <a:gd name="T7" fmla="*/ 20 h 26"/>
              <a:gd name="T8" fmla="*/ 41 w 46"/>
              <a:gd name="T9" fmla="*/ 20 h 26"/>
              <a:gd name="T10" fmla="*/ 36 w 46"/>
              <a:gd name="T11" fmla="*/ 23 h 26"/>
              <a:gd name="T12" fmla="*/ 33 w 46"/>
              <a:gd name="T13" fmla="*/ 26 h 26"/>
              <a:gd name="T14" fmla="*/ 29 w 46"/>
              <a:gd name="T15" fmla="*/ 26 h 26"/>
              <a:gd name="T16" fmla="*/ 26 w 46"/>
              <a:gd name="T17" fmla="*/ 26 h 26"/>
              <a:gd name="T18" fmla="*/ 26 w 46"/>
              <a:gd name="T19" fmla="*/ 26 h 26"/>
              <a:gd name="T20" fmla="*/ 24 w 46"/>
              <a:gd name="T21" fmla="*/ 26 h 26"/>
              <a:gd name="T22" fmla="*/ 21 w 46"/>
              <a:gd name="T23" fmla="*/ 23 h 26"/>
              <a:gd name="T24" fmla="*/ 17 w 46"/>
              <a:gd name="T25" fmla="*/ 20 h 26"/>
              <a:gd name="T26" fmla="*/ 14 w 46"/>
              <a:gd name="T27" fmla="*/ 18 h 26"/>
              <a:gd name="T28" fmla="*/ 9 w 46"/>
              <a:gd name="T29" fmla="*/ 12 h 26"/>
              <a:gd name="T30" fmla="*/ 4 w 46"/>
              <a:gd name="T31" fmla="*/ 6 h 26"/>
              <a:gd name="T32" fmla="*/ 0 w 46"/>
              <a:gd name="T33" fmla="*/ 0 h 26"/>
              <a:gd name="T34" fmla="*/ 9 w 46"/>
              <a:gd name="T35" fmla="*/ 0 h 26"/>
              <a:gd name="T36" fmla="*/ 17 w 46"/>
              <a:gd name="T37" fmla="*/ 0 h 26"/>
              <a:gd name="T38" fmla="*/ 24 w 46"/>
              <a:gd name="T39" fmla="*/ 3 h 26"/>
              <a:gd name="T40" fmla="*/ 31 w 46"/>
              <a:gd name="T41" fmla="*/ 3 h 26"/>
              <a:gd name="T42" fmla="*/ 36 w 46"/>
              <a:gd name="T43" fmla="*/ 3 h 26"/>
              <a:gd name="T44" fmla="*/ 38 w 46"/>
              <a:gd name="T45" fmla="*/ 6 h 26"/>
              <a:gd name="T46" fmla="*/ 43 w 46"/>
              <a:gd name="T47" fmla="*/ 9 h 26"/>
              <a:gd name="T48" fmla="*/ 43 w 46"/>
              <a:gd name="T49" fmla="*/ 12 h 26"/>
              <a:gd name="T50" fmla="*/ 43 w 46"/>
              <a:gd name="T51" fmla="*/ 12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" h="26">
                <a:moveTo>
                  <a:pt x="43" y="12"/>
                </a:moveTo>
                <a:lnTo>
                  <a:pt x="46" y="15"/>
                </a:lnTo>
                <a:lnTo>
                  <a:pt x="46" y="18"/>
                </a:lnTo>
                <a:lnTo>
                  <a:pt x="43" y="20"/>
                </a:lnTo>
                <a:lnTo>
                  <a:pt x="41" y="20"/>
                </a:lnTo>
                <a:lnTo>
                  <a:pt x="36" y="23"/>
                </a:lnTo>
                <a:lnTo>
                  <a:pt x="33" y="26"/>
                </a:lnTo>
                <a:lnTo>
                  <a:pt x="29" y="26"/>
                </a:lnTo>
                <a:lnTo>
                  <a:pt x="26" y="26"/>
                </a:lnTo>
                <a:lnTo>
                  <a:pt x="26" y="26"/>
                </a:lnTo>
                <a:lnTo>
                  <a:pt x="24" y="26"/>
                </a:lnTo>
                <a:lnTo>
                  <a:pt x="21" y="23"/>
                </a:lnTo>
                <a:lnTo>
                  <a:pt x="17" y="20"/>
                </a:lnTo>
                <a:lnTo>
                  <a:pt x="14" y="18"/>
                </a:lnTo>
                <a:lnTo>
                  <a:pt x="9" y="12"/>
                </a:lnTo>
                <a:lnTo>
                  <a:pt x="4" y="6"/>
                </a:lnTo>
                <a:lnTo>
                  <a:pt x="0" y="0"/>
                </a:lnTo>
                <a:lnTo>
                  <a:pt x="9" y="0"/>
                </a:lnTo>
                <a:lnTo>
                  <a:pt x="17" y="0"/>
                </a:lnTo>
                <a:lnTo>
                  <a:pt x="24" y="3"/>
                </a:lnTo>
                <a:lnTo>
                  <a:pt x="31" y="3"/>
                </a:lnTo>
                <a:lnTo>
                  <a:pt x="36" y="3"/>
                </a:lnTo>
                <a:lnTo>
                  <a:pt x="38" y="6"/>
                </a:lnTo>
                <a:lnTo>
                  <a:pt x="43" y="9"/>
                </a:lnTo>
                <a:lnTo>
                  <a:pt x="43" y="12"/>
                </a:lnTo>
                <a:lnTo>
                  <a:pt x="43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8" name="Freeform 212"/>
          <p:cNvSpPr>
            <a:spLocks/>
          </p:cNvSpPr>
          <p:nvPr/>
        </p:nvSpPr>
        <p:spPr bwMode="auto">
          <a:xfrm>
            <a:off x="6058045" y="1842136"/>
            <a:ext cx="803074" cy="212035"/>
          </a:xfrm>
          <a:custGeom>
            <a:avLst/>
            <a:gdLst>
              <a:gd name="T0" fmla="*/ 125 w 142"/>
              <a:gd name="T1" fmla="*/ 15 h 21"/>
              <a:gd name="T2" fmla="*/ 123 w 142"/>
              <a:gd name="T3" fmla="*/ 15 h 21"/>
              <a:gd name="T4" fmla="*/ 118 w 142"/>
              <a:gd name="T5" fmla="*/ 15 h 21"/>
              <a:gd name="T6" fmla="*/ 113 w 142"/>
              <a:gd name="T7" fmla="*/ 15 h 21"/>
              <a:gd name="T8" fmla="*/ 106 w 142"/>
              <a:gd name="T9" fmla="*/ 18 h 21"/>
              <a:gd name="T10" fmla="*/ 99 w 142"/>
              <a:gd name="T11" fmla="*/ 18 h 21"/>
              <a:gd name="T12" fmla="*/ 89 w 142"/>
              <a:gd name="T13" fmla="*/ 18 h 21"/>
              <a:gd name="T14" fmla="*/ 82 w 142"/>
              <a:gd name="T15" fmla="*/ 18 h 21"/>
              <a:gd name="T16" fmla="*/ 72 w 142"/>
              <a:gd name="T17" fmla="*/ 18 h 21"/>
              <a:gd name="T18" fmla="*/ 63 w 142"/>
              <a:gd name="T19" fmla="*/ 21 h 21"/>
              <a:gd name="T20" fmla="*/ 53 w 142"/>
              <a:gd name="T21" fmla="*/ 21 h 21"/>
              <a:gd name="T22" fmla="*/ 46 w 142"/>
              <a:gd name="T23" fmla="*/ 21 h 21"/>
              <a:gd name="T24" fmla="*/ 38 w 142"/>
              <a:gd name="T25" fmla="*/ 21 h 21"/>
              <a:gd name="T26" fmla="*/ 34 w 142"/>
              <a:gd name="T27" fmla="*/ 21 h 21"/>
              <a:gd name="T28" fmla="*/ 29 w 142"/>
              <a:gd name="T29" fmla="*/ 21 h 21"/>
              <a:gd name="T30" fmla="*/ 26 w 142"/>
              <a:gd name="T31" fmla="*/ 21 h 21"/>
              <a:gd name="T32" fmla="*/ 24 w 142"/>
              <a:gd name="T33" fmla="*/ 21 h 21"/>
              <a:gd name="T34" fmla="*/ 17 w 142"/>
              <a:gd name="T35" fmla="*/ 21 h 21"/>
              <a:gd name="T36" fmla="*/ 9 w 142"/>
              <a:gd name="T37" fmla="*/ 18 h 21"/>
              <a:gd name="T38" fmla="*/ 5 w 142"/>
              <a:gd name="T39" fmla="*/ 18 h 21"/>
              <a:gd name="T40" fmla="*/ 2 w 142"/>
              <a:gd name="T41" fmla="*/ 15 h 21"/>
              <a:gd name="T42" fmla="*/ 0 w 142"/>
              <a:gd name="T43" fmla="*/ 15 h 21"/>
              <a:gd name="T44" fmla="*/ 0 w 142"/>
              <a:gd name="T45" fmla="*/ 12 h 21"/>
              <a:gd name="T46" fmla="*/ 0 w 142"/>
              <a:gd name="T47" fmla="*/ 12 h 21"/>
              <a:gd name="T48" fmla="*/ 2 w 142"/>
              <a:gd name="T49" fmla="*/ 12 h 21"/>
              <a:gd name="T50" fmla="*/ 7 w 142"/>
              <a:gd name="T51" fmla="*/ 9 h 21"/>
              <a:gd name="T52" fmla="*/ 14 w 142"/>
              <a:gd name="T53" fmla="*/ 9 h 21"/>
              <a:gd name="T54" fmla="*/ 21 w 142"/>
              <a:gd name="T55" fmla="*/ 6 h 21"/>
              <a:gd name="T56" fmla="*/ 29 w 142"/>
              <a:gd name="T57" fmla="*/ 6 h 21"/>
              <a:gd name="T58" fmla="*/ 41 w 142"/>
              <a:gd name="T59" fmla="*/ 6 h 21"/>
              <a:gd name="T60" fmla="*/ 53 w 142"/>
              <a:gd name="T61" fmla="*/ 3 h 21"/>
              <a:gd name="T62" fmla="*/ 65 w 142"/>
              <a:gd name="T63" fmla="*/ 3 h 21"/>
              <a:gd name="T64" fmla="*/ 77 w 142"/>
              <a:gd name="T65" fmla="*/ 3 h 21"/>
              <a:gd name="T66" fmla="*/ 87 w 142"/>
              <a:gd name="T67" fmla="*/ 0 h 21"/>
              <a:gd name="T68" fmla="*/ 94 w 142"/>
              <a:gd name="T69" fmla="*/ 0 h 21"/>
              <a:gd name="T70" fmla="*/ 101 w 142"/>
              <a:gd name="T71" fmla="*/ 0 h 21"/>
              <a:gd name="T72" fmla="*/ 106 w 142"/>
              <a:gd name="T73" fmla="*/ 0 h 21"/>
              <a:gd name="T74" fmla="*/ 111 w 142"/>
              <a:gd name="T75" fmla="*/ 0 h 21"/>
              <a:gd name="T76" fmla="*/ 113 w 142"/>
              <a:gd name="T77" fmla="*/ 0 h 21"/>
              <a:gd name="T78" fmla="*/ 123 w 142"/>
              <a:gd name="T79" fmla="*/ 0 h 21"/>
              <a:gd name="T80" fmla="*/ 128 w 142"/>
              <a:gd name="T81" fmla="*/ 0 h 21"/>
              <a:gd name="T82" fmla="*/ 133 w 142"/>
              <a:gd name="T83" fmla="*/ 0 h 21"/>
              <a:gd name="T84" fmla="*/ 135 w 142"/>
              <a:gd name="T85" fmla="*/ 3 h 21"/>
              <a:gd name="T86" fmla="*/ 138 w 142"/>
              <a:gd name="T87" fmla="*/ 3 h 21"/>
              <a:gd name="T88" fmla="*/ 140 w 142"/>
              <a:gd name="T89" fmla="*/ 6 h 21"/>
              <a:gd name="T90" fmla="*/ 142 w 142"/>
              <a:gd name="T91" fmla="*/ 9 h 21"/>
              <a:gd name="T92" fmla="*/ 140 w 142"/>
              <a:gd name="T93" fmla="*/ 9 h 21"/>
              <a:gd name="T94" fmla="*/ 138 w 142"/>
              <a:gd name="T95" fmla="*/ 12 h 21"/>
              <a:gd name="T96" fmla="*/ 133 w 142"/>
              <a:gd name="T97" fmla="*/ 15 h 21"/>
              <a:gd name="T98" fmla="*/ 125 w 142"/>
              <a:gd name="T99" fmla="*/ 15 h 21"/>
              <a:gd name="T100" fmla="*/ 125 w 142"/>
              <a:gd name="T101" fmla="*/ 15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2" h="21">
                <a:moveTo>
                  <a:pt x="125" y="15"/>
                </a:moveTo>
                <a:lnTo>
                  <a:pt x="123" y="15"/>
                </a:lnTo>
                <a:lnTo>
                  <a:pt x="118" y="15"/>
                </a:lnTo>
                <a:lnTo>
                  <a:pt x="113" y="15"/>
                </a:lnTo>
                <a:lnTo>
                  <a:pt x="106" y="18"/>
                </a:lnTo>
                <a:lnTo>
                  <a:pt x="99" y="18"/>
                </a:lnTo>
                <a:lnTo>
                  <a:pt x="89" y="18"/>
                </a:lnTo>
                <a:lnTo>
                  <a:pt x="82" y="18"/>
                </a:lnTo>
                <a:lnTo>
                  <a:pt x="72" y="18"/>
                </a:lnTo>
                <a:lnTo>
                  <a:pt x="63" y="21"/>
                </a:lnTo>
                <a:lnTo>
                  <a:pt x="53" y="21"/>
                </a:lnTo>
                <a:lnTo>
                  <a:pt x="46" y="21"/>
                </a:lnTo>
                <a:lnTo>
                  <a:pt x="38" y="21"/>
                </a:lnTo>
                <a:lnTo>
                  <a:pt x="34" y="21"/>
                </a:lnTo>
                <a:lnTo>
                  <a:pt x="29" y="21"/>
                </a:lnTo>
                <a:lnTo>
                  <a:pt x="26" y="21"/>
                </a:lnTo>
                <a:lnTo>
                  <a:pt x="24" y="21"/>
                </a:lnTo>
                <a:lnTo>
                  <a:pt x="17" y="21"/>
                </a:lnTo>
                <a:lnTo>
                  <a:pt x="9" y="18"/>
                </a:lnTo>
                <a:lnTo>
                  <a:pt x="5" y="18"/>
                </a:lnTo>
                <a:lnTo>
                  <a:pt x="2" y="15"/>
                </a:lnTo>
                <a:lnTo>
                  <a:pt x="0" y="15"/>
                </a:lnTo>
                <a:lnTo>
                  <a:pt x="0" y="12"/>
                </a:lnTo>
                <a:lnTo>
                  <a:pt x="0" y="12"/>
                </a:lnTo>
                <a:lnTo>
                  <a:pt x="2" y="12"/>
                </a:lnTo>
                <a:lnTo>
                  <a:pt x="7" y="9"/>
                </a:lnTo>
                <a:lnTo>
                  <a:pt x="14" y="9"/>
                </a:lnTo>
                <a:lnTo>
                  <a:pt x="21" y="6"/>
                </a:lnTo>
                <a:lnTo>
                  <a:pt x="29" y="6"/>
                </a:lnTo>
                <a:lnTo>
                  <a:pt x="41" y="6"/>
                </a:lnTo>
                <a:lnTo>
                  <a:pt x="53" y="3"/>
                </a:lnTo>
                <a:lnTo>
                  <a:pt x="65" y="3"/>
                </a:lnTo>
                <a:lnTo>
                  <a:pt x="77" y="3"/>
                </a:lnTo>
                <a:lnTo>
                  <a:pt x="87" y="0"/>
                </a:lnTo>
                <a:lnTo>
                  <a:pt x="94" y="0"/>
                </a:lnTo>
                <a:lnTo>
                  <a:pt x="101" y="0"/>
                </a:lnTo>
                <a:lnTo>
                  <a:pt x="106" y="0"/>
                </a:lnTo>
                <a:lnTo>
                  <a:pt x="111" y="0"/>
                </a:lnTo>
                <a:lnTo>
                  <a:pt x="113" y="0"/>
                </a:lnTo>
                <a:lnTo>
                  <a:pt x="123" y="0"/>
                </a:lnTo>
                <a:lnTo>
                  <a:pt x="128" y="0"/>
                </a:lnTo>
                <a:lnTo>
                  <a:pt x="133" y="0"/>
                </a:lnTo>
                <a:lnTo>
                  <a:pt x="135" y="3"/>
                </a:lnTo>
                <a:lnTo>
                  <a:pt x="138" y="3"/>
                </a:lnTo>
                <a:lnTo>
                  <a:pt x="140" y="6"/>
                </a:lnTo>
                <a:lnTo>
                  <a:pt x="142" y="9"/>
                </a:lnTo>
                <a:lnTo>
                  <a:pt x="140" y="9"/>
                </a:lnTo>
                <a:lnTo>
                  <a:pt x="138" y="12"/>
                </a:lnTo>
                <a:lnTo>
                  <a:pt x="133" y="15"/>
                </a:lnTo>
                <a:lnTo>
                  <a:pt x="125" y="15"/>
                </a:lnTo>
                <a:lnTo>
                  <a:pt x="125" y="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213"/>
          <p:cNvSpPr>
            <a:spLocks/>
          </p:cNvSpPr>
          <p:nvPr/>
        </p:nvSpPr>
        <p:spPr bwMode="auto">
          <a:xfrm>
            <a:off x="5905346" y="2084457"/>
            <a:ext cx="1148060" cy="413969"/>
          </a:xfrm>
          <a:custGeom>
            <a:avLst/>
            <a:gdLst>
              <a:gd name="T0" fmla="*/ 46 w 203"/>
              <a:gd name="T1" fmla="*/ 18 h 41"/>
              <a:gd name="T2" fmla="*/ 44 w 203"/>
              <a:gd name="T3" fmla="*/ 21 h 41"/>
              <a:gd name="T4" fmla="*/ 44 w 203"/>
              <a:gd name="T5" fmla="*/ 18 h 41"/>
              <a:gd name="T6" fmla="*/ 51 w 203"/>
              <a:gd name="T7" fmla="*/ 18 h 41"/>
              <a:gd name="T8" fmla="*/ 61 w 203"/>
              <a:gd name="T9" fmla="*/ 18 h 41"/>
              <a:gd name="T10" fmla="*/ 70 w 203"/>
              <a:gd name="T11" fmla="*/ 18 h 41"/>
              <a:gd name="T12" fmla="*/ 85 w 203"/>
              <a:gd name="T13" fmla="*/ 18 h 41"/>
              <a:gd name="T14" fmla="*/ 102 w 203"/>
              <a:gd name="T15" fmla="*/ 15 h 41"/>
              <a:gd name="T16" fmla="*/ 123 w 203"/>
              <a:gd name="T17" fmla="*/ 12 h 41"/>
              <a:gd name="T18" fmla="*/ 140 w 203"/>
              <a:gd name="T19" fmla="*/ 12 h 41"/>
              <a:gd name="T20" fmla="*/ 155 w 203"/>
              <a:gd name="T21" fmla="*/ 12 h 41"/>
              <a:gd name="T22" fmla="*/ 167 w 203"/>
              <a:gd name="T23" fmla="*/ 9 h 41"/>
              <a:gd name="T24" fmla="*/ 179 w 203"/>
              <a:gd name="T25" fmla="*/ 9 h 41"/>
              <a:gd name="T26" fmla="*/ 194 w 203"/>
              <a:gd name="T27" fmla="*/ 15 h 41"/>
              <a:gd name="T28" fmla="*/ 201 w 203"/>
              <a:gd name="T29" fmla="*/ 21 h 41"/>
              <a:gd name="T30" fmla="*/ 203 w 203"/>
              <a:gd name="T31" fmla="*/ 24 h 41"/>
              <a:gd name="T32" fmla="*/ 201 w 203"/>
              <a:gd name="T33" fmla="*/ 26 h 41"/>
              <a:gd name="T34" fmla="*/ 194 w 203"/>
              <a:gd name="T35" fmla="*/ 26 h 41"/>
              <a:gd name="T36" fmla="*/ 179 w 203"/>
              <a:gd name="T37" fmla="*/ 26 h 41"/>
              <a:gd name="T38" fmla="*/ 160 w 203"/>
              <a:gd name="T39" fmla="*/ 26 h 41"/>
              <a:gd name="T40" fmla="*/ 138 w 203"/>
              <a:gd name="T41" fmla="*/ 26 h 41"/>
              <a:gd name="T42" fmla="*/ 116 w 203"/>
              <a:gd name="T43" fmla="*/ 29 h 41"/>
              <a:gd name="T44" fmla="*/ 87 w 203"/>
              <a:gd name="T45" fmla="*/ 29 h 41"/>
              <a:gd name="T46" fmla="*/ 63 w 203"/>
              <a:gd name="T47" fmla="*/ 32 h 41"/>
              <a:gd name="T48" fmla="*/ 51 w 203"/>
              <a:gd name="T49" fmla="*/ 35 h 41"/>
              <a:gd name="T50" fmla="*/ 41 w 203"/>
              <a:gd name="T51" fmla="*/ 35 h 41"/>
              <a:gd name="T52" fmla="*/ 36 w 203"/>
              <a:gd name="T53" fmla="*/ 38 h 41"/>
              <a:gd name="T54" fmla="*/ 29 w 203"/>
              <a:gd name="T55" fmla="*/ 41 h 41"/>
              <a:gd name="T56" fmla="*/ 24 w 203"/>
              <a:gd name="T57" fmla="*/ 41 h 41"/>
              <a:gd name="T58" fmla="*/ 17 w 203"/>
              <a:gd name="T59" fmla="*/ 41 h 41"/>
              <a:gd name="T60" fmla="*/ 7 w 203"/>
              <a:gd name="T61" fmla="*/ 38 h 41"/>
              <a:gd name="T62" fmla="*/ 3 w 203"/>
              <a:gd name="T63" fmla="*/ 32 h 41"/>
              <a:gd name="T64" fmla="*/ 0 w 203"/>
              <a:gd name="T65" fmla="*/ 32 h 41"/>
              <a:gd name="T66" fmla="*/ 3 w 203"/>
              <a:gd name="T67" fmla="*/ 29 h 41"/>
              <a:gd name="T68" fmla="*/ 7 w 203"/>
              <a:gd name="T69" fmla="*/ 26 h 41"/>
              <a:gd name="T70" fmla="*/ 17 w 203"/>
              <a:gd name="T71" fmla="*/ 18 h 41"/>
              <a:gd name="T72" fmla="*/ 22 w 203"/>
              <a:gd name="T73" fmla="*/ 12 h 41"/>
              <a:gd name="T74" fmla="*/ 22 w 203"/>
              <a:gd name="T75" fmla="*/ 6 h 41"/>
              <a:gd name="T76" fmla="*/ 19 w 203"/>
              <a:gd name="T77" fmla="*/ 6 h 41"/>
              <a:gd name="T78" fmla="*/ 22 w 203"/>
              <a:gd name="T79" fmla="*/ 3 h 41"/>
              <a:gd name="T80" fmla="*/ 27 w 203"/>
              <a:gd name="T81" fmla="*/ 0 h 41"/>
              <a:gd name="T82" fmla="*/ 36 w 203"/>
              <a:gd name="T83" fmla="*/ 0 h 41"/>
              <a:gd name="T84" fmla="*/ 48 w 203"/>
              <a:gd name="T85" fmla="*/ 3 h 41"/>
              <a:gd name="T86" fmla="*/ 53 w 203"/>
              <a:gd name="T87" fmla="*/ 6 h 41"/>
              <a:gd name="T88" fmla="*/ 53 w 203"/>
              <a:gd name="T89" fmla="*/ 12 h 41"/>
              <a:gd name="T90" fmla="*/ 51 w 203"/>
              <a:gd name="T91" fmla="*/ 15 h 41"/>
              <a:gd name="T92" fmla="*/ 48 w 203"/>
              <a:gd name="T93" fmla="*/ 18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03" h="41">
                <a:moveTo>
                  <a:pt x="48" y="18"/>
                </a:moveTo>
                <a:lnTo>
                  <a:pt x="46" y="18"/>
                </a:lnTo>
                <a:lnTo>
                  <a:pt x="44" y="21"/>
                </a:lnTo>
                <a:lnTo>
                  <a:pt x="44" y="21"/>
                </a:lnTo>
                <a:lnTo>
                  <a:pt x="44" y="21"/>
                </a:lnTo>
                <a:lnTo>
                  <a:pt x="44" y="18"/>
                </a:lnTo>
                <a:lnTo>
                  <a:pt x="46" y="18"/>
                </a:lnTo>
                <a:lnTo>
                  <a:pt x="51" y="18"/>
                </a:lnTo>
                <a:lnTo>
                  <a:pt x="56" y="18"/>
                </a:lnTo>
                <a:lnTo>
                  <a:pt x="61" y="18"/>
                </a:lnTo>
                <a:lnTo>
                  <a:pt x="65" y="18"/>
                </a:lnTo>
                <a:lnTo>
                  <a:pt x="70" y="18"/>
                </a:lnTo>
                <a:lnTo>
                  <a:pt x="77" y="18"/>
                </a:lnTo>
                <a:lnTo>
                  <a:pt x="85" y="18"/>
                </a:lnTo>
                <a:lnTo>
                  <a:pt x="92" y="15"/>
                </a:lnTo>
                <a:lnTo>
                  <a:pt x="102" y="15"/>
                </a:lnTo>
                <a:lnTo>
                  <a:pt x="114" y="15"/>
                </a:lnTo>
                <a:lnTo>
                  <a:pt x="123" y="12"/>
                </a:lnTo>
                <a:lnTo>
                  <a:pt x="133" y="12"/>
                </a:lnTo>
                <a:lnTo>
                  <a:pt x="140" y="12"/>
                </a:lnTo>
                <a:lnTo>
                  <a:pt x="148" y="12"/>
                </a:lnTo>
                <a:lnTo>
                  <a:pt x="155" y="12"/>
                </a:lnTo>
                <a:lnTo>
                  <a:pt x="162" y="9"/>
                </a:lnTo>
                <a:lnTo>
                  <a:pt x="167" y="9"/>
                </a:lnTo>
                <a:lnTo>
                  <a:pt x="172" y="9"/>
                </a:lnTo>
                <a:lnTo>
                  <a:pt x="179" y="9"/>
                </a:lnTo>
                <a:lnTo>
                  <a:pt x="186" y="12"/>
                </a:lnTo>
                <a:lnTo>
                  <a:pt x="194" y="15"/>
                </a:lnTo>
                <a:lnTo>
                  <a:pt x="198" y="15"/>
                </a:lnTo>
                <a:lnTo>
                  <a:pt x="201" y="21"/>
                </a:lnTo>
                <a:lnTo>
                  <a:pt x="203" y="21"/>
                </a:lnTo>
                <a:lnTo>
                  <a:pt x="203" y="24"/>
                </a:lnTo>
                <a:lnTo>
                  <a:pt x="201" y="24"/>
                </a:lnTo>
                <a:lnTo>
                  <a:pt x="201" y="26"/>
                </a:lnTo>
                <a:lnTo>
                  <a:pt x="196" y="26"/>
                </a:lnTo>
                <a:lnTo>
                  <a:pt x="194" y="26"/>
                </a:lnTo>
                <a:lnTo>
                  <a:pt x="186" y="26"/>
                </a:lnTo>
                <a:lnTo>
                  <a:pt x="179" y="26"/>
                </a:lnTo>
                <a:lnTo>
                  <a:pt x="172" y="26"/>
                </a:lnTo>
                <a:lnTo>
                  <a:pt x="160" y="26"/>
                </a:lnTo>
                <a:lnTo>
                  <a:pt x="150" y="26"/>
                </a:lnTo>
                <a:lnTo>
                  <a:pt x="138" y="26"/>
                </a:lnTo>
                <a:lnTo>
                  <a:pt x="126" y="29"/>
                </a:lnTo>
                <a:lnTo>
                  <a:pt x="116" y="29"/>
                </a:lnTo>
                <a:lnTo>
                  <a:pt x="107" y="29"/>
                </a:lnTo>
                <a:lnTo>
                  <a:pt x="87" y="29"/>
                </a:lnTo>
                <a:lnTo>
                  <a:pt x="70" y="32"/>
                </a:lnTo>
                <a:lnTo>
                  <a:pt x="63" y="32"/>
                </a:lnTo>
                <a:lnTo>
                  <a:pt x="56" y="32"/>
                </a:lnTo>
                <a:lnTo>
                  <a:pt x="51" y="35"/>
                </a:lnTo>
                <a:lnTo>
                  <a:pt x="46" y="35"/>
                </a:lnTo>
                <a:lnTo>
                  <a:pt x="41" y="35"/>
                </a:lnTo>
                <a:lnTo>
                  <a:pt x="39" y="38"/>
                </a:lnTo>
                <a:lnTo>
                  <a:pt x="36" y="38"/>
                </a:lnTo>
                <a:lnTo>
                  <a:pt x="34" y="38"/>
                </a:lnTo>
                <a:lnTo>
                  <a:pt x="29" y="41"/>
                </a:lnTo>
                <a:lnTo>
                  <a:pt x="27" y="41"/>
                </a:lnTo>
                <a:lnTo>
                  <a:pt x="24" y="41"/>
                </a:lnTo>
                <a:lnTo>
                  <a:pt x="22" y="41"/>
                </a:lnTo>
                <a:lnTo>
                  <a:pt x="17" y="41"/>
                </a:lnTo>
                <a:lnTo>
                  <a:pt x="15" y="41"/>
                </a:lnTo>
                <a:lnTo>
                  <a:pt x="7" y="38"/>
                </a:lnTo>
                <a:lnTo>
                  <a:pt x="5" y="35"/>
                </a:lnTo>
                <a:lnTo>
                  <a:pt x="3" y="32"/>
                </a:lnTo>
                <a:lnTo>
                  <a:pt x="0" y="32"/>
                </a:lnTo>
                <a:lnTo>
                  <a:pt x="0" y="32"/>
                </a:lnTo>
                <a:lnTo>
                  <a:pt x="0" y="29"/>
                </a:lnTo>
                <a:lnTo>
                  <a:pt x="3" y="29"/>
                </a:lnTo>
                <a:lnTo>
                  <a:pt x="5" y="26"/>
                </a:lnTo>
                <a:lnTo>
                  <a:pt x="7" y="26"/>
                </a:lnTo>
                <a:lnTo>
                  <a:pt x="15" y="21"/>
                </a:lnTo>
                <a:lnTo>
                  <a:pt x="17" y="18"/>
                </a:lnTo>
                <a:lnTo>
                  <a:pt x="19" y="15"/>
                </a:lnTo>
                <a:lnTo>
                  <a:pt x="22" y="12"/>
                </a:lnTo>
                <a:lnTo>
                  <a:pt x="22" y="9"/>
                </a:lnTo>
                <a:lnTo>
                  <a:pt x="22" y="6"/>
                </a:lnTo>
                <a:lnTo>
                  <a:pt x="22" y="6"/>
                </a:lnTo>
                <a:lnTo>
                  <a:pt x="19" y="6"/>
                </a:lnTo>
                <a:lnTo>
                  <a:pt x="19" y="3"/>
                </a:lnTo>
                <a:lnTo>
                  <a:pt x="22" y="3"/>
                </a:lnTo>
                <a:lnTo>
                  <a:pt x="24" y="0"/>
                </a:lnTo>
                <a:lnTo>
                  <a:pt x="27" y="0"/>
                </a:lnTo>
                <a:lnTo>
                  <a:pt x="32" y="0"/>
                </a:lnTo>
                <a:lnTo>
                  <a:pt x="36" y="0"/>
                </a:lnTo>
                <a:lnTo>
                  <a:pt x="44" y="0"/>
                </a:lnTo>
                <a:lnTo>
                  <a:pt x="48" y="3"/>
                </a:lnTo>
                <a:lnTo>
                  <a:pt x="51" y="6"/>
                </a:lnTo>
                <a:lnTo>
                  <a:pt x="53" y="6"/>
                </a:lnTo>
                <a:lnTo>
                  <a:pt x="53" y="9"/>
                </a:lnTo>
                <a:lnTo>
                  <a:pt x="53" y="12"/>
                </a:lnTo>
                <a:lnTo>
                  <a:pt x="53" y="15"/>
                </a:lnTo>
                <a:lnTo>
                  <a:pt x="51" y="15"/>
                </a:lnTo>
                <a:lnTo>
                  <a:pt x="48" y="18"/>
                </a:lnTo>
                <a:lnTo>
                  <a:pt x="48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214"/>
          <p:cNvSpPr>
            <a:spLocks/>
          </p:cNvSpPr>
          <p:nvPr/>
        </p:nvSpPr>
        <p:spPr bwMode="auto">
          <a:xfrm>
            <a:off x="6329507" y="1579623"/>
            <a:ext cx="248841" cy="1605379"/>
          </a:xfrm>
          <a:custGeom>
            <a:avLst/>
            <a:gdLst>
              <a:gd name="T0" fmla="*/ 39 w 44"/>
              <a:gd name="T1" fmla="*/ 76 h 159"/>
              <a:gd name="T2" fmla="*/ 39 w 44"/>
              <a:gd name="T3" fmla="*/ 91 h 159"/>
              <a:gd name="T4" fmla="*/ 39 w 44"/>
              <a:gd name="T5" fmla="*/ 100 h 159"/>
              <a:gd name="T6" fmla="*/ 36 w 44"/>
              <a:gd name="T7" fmla="*/ 112 h 159"/>
              <a:gd name="T8" fmla="*/ 36 w 44"/>
              <a:gd name="T9" fmla="*/ 121 h 159"/>
              <a:gd name="T10" fmla="*/ 36 w 44"/>
              <a:gd name="T11" fmla="*/ 127 h 159"/>
              <a:gd name="T12" fmla="*/ 36 w 44"/>
              <a:gd name="T13" fmla="*/ 135 h 159"/>
              <a:gd name="T14" fmla="*/ 34 w 44"/>
              <a:gd name="T15" fmla="*/ 138 h 159"/>
              <a:gd name="T16" fmla="*/ 34 w 44"/>
              <a:gd name="T17" fmla="*/ 144 h 159"/>
              <a:gd name="T18" fmla="*/ 32 w 44"/>
              <a:gd name="T19" fmla="*/ 150 h 159"/>
              <a:gd name="T20" fmla="*/ 29 w 44"/>
              <a:gd name="T21" fmla="*/ 153 h 159"/>
              <a:gd name="T22" fmla="*/ 27 w 44"/>
              <a:gd name="T23" fmla="*/ 156 h 159"/>
              <a:gd name="T24" fmla="*/ 24 w 44"/>
              <a:gd name="T25" fmla="*/ 159 h 159"/>
              <a:gd name="T26" fmla="*/ 19 w 44"/>
              <a:gd name="T27" fmla="*/ 159 h 159"/>
              <a:gd name="T28" fmla="*/ 15 w 44"/>
              <a:gd name="T29" fmla="*/ 156 h 159"/>
              <a:gd name="T30" fmla="*/ 12 w 44"/>
              <a:gd name="T31" fmla="*/ 153 h 159"/>
              <a:gd name="T32" fmla="*/ 10 w 44"/>
              <a:gd name="T33" fmla="*/ 147 h 159"/>
              <a:gd name="T34" fmla="*/ 10 w 44"/>
              <a:gd name="T35" fmla="*/ 141 h 159"/>
              <a:gd name="T36" fmla="*/ 7 w 44"/>
              <a:gd name="T37" fmla="*/ 135 h 159"/>
              <a:gd name="T38" fmla="*/ 7 w 44"/>
              <a:gd name="T39" fmla="*/ 130 h 159"/>
              <a:gd name="T40" fmla="*/ 7 w 44"/>
              <a:gd name="T41" fmla="*/ 121 h 159"/>
              <a:gd name="T42" fmla="*/ 5 w 44"/>
              <a:gd name="T43" fmla="*/ 112 h 159"/>
              <a:gd name="T44" fmla="*/ 5 w 44"/>
              <a:gd name="T45" fmla="*/ 100 h 159"/>
              <a:gd name="T46" fmla="*/ 5 w 44"/>
              <a:gd name="T47" fmla="*/ 88 h 159"/>
              <a:gd name="T48" fmla="*/ 5 w 44"/>
              <a:gd name="T49" fmla="*/ 74 h 159"/>
              <a:gd name="T50" fmla="*/ 5 w 44"/>
              <a:gd name="T51" fmla="*/ 62 h 159"/>
              <a:gd name="T52" fmla="*/ 5 w 44"/>
              <a:gd name="T53" fmla="*/ 50 h 159"/>
              <a:gd name="T54" fmla="*/ 5 w 44"/>
              <a:gd name="T55" fmla="*/ 38 h 159"/>
              <a:gd name="T56" fmla="*/ 2 w 44"/>
              <a:gd name="T57" fmla="*/ 29 h 159"/>
              <a:gd name="T58" fmla="*/ 2 w 44"/>
              <a:gd name="T59" fmla="*/ 20 h 159"/>
              <a:gd name="T60" fmla="*/ 2 w 44"/>
              <a:gd name="T61" fmla="*/ 12 h 159"/>
              <a:gd name="T62" fmla="*/ 0 w 44"/>
              <a:gd name="T63" fmla="*/ 6 h 159"/>
              <a:gd name="T64" fmla="*/ 0 w 44"/>
              <a:gd name="T65" fmla="*/ 0 h 159"/>
              <a:gd name="T66" fmla="*/ 10 w 44"/>
              <a:gd name="T67" fmla="*/ 3 h 159"/>
              <a:gd name="T68" fmla="*/ 17 w 44"/>
              <a:gd name="T69" fmla="*/ 6 h 159"/>
              <a:gd name="T70" fmla="*/ 24 w 44"/>
              <a:gd name="T71" fmla="*/ 6 h 159"/>
              <a:gd name="T72" fmla="*/ 29 w 44"/>
              <a:gd name="T73" fmla="*/ 9 h 159"/>
              <a:gd name="T74" fmla="*/ 34 w 44"/>
              <a:gd name="T75" fmla="*/ 9 h 159"/>
              <a:gd name="T76" fmla="*/ 39 w 44"/>
              <a:gd name="T77" fmla="*/ 12 h 159"/>
              <a:gd name="T78" fmla="*/ 41 w 44"/>
              <a:gd name="T79" fmla="*/ 12 h 159"/>
              <a:gd name="T80" fmla="*/ 41 w 44"/>
              <a:gd name="T81" fmla="*/ 14 h 159"/>
              <a:gd name="T82" fmla="*/ 44 w 44"/>
              <a:gd name="T83" fmla="*/ 17 h 159"/>
              <a:gd name="T84" fmla="*/ 44 w 44"/>
              <a:gd name="T85" fmla="*/ 17 h 159"/>
              <a:gd name="T86" fmla="*/ 44 w 44"/>
              <a:gd name="T87" fmla="*/ 20 h 159"/>
              <a:gd name="T88" fmla="*/ 41 w 44"/>
              <a:gd name="T89" fmla="*/ 23 h 159"/>
              <a:gd name="T90" fmla="*/ 41 w 44"/>
              <a:gd name="T91" fmla="*/ 23 h 159"/>
              <a:gd name="T92" fmla="*/ 41 w 44"/>
              <a:gd name="T93" fmla="*/ 26 h 159"/>
              <a:gd name="T94" fmla="*/ 39 w 44"/>
              <a:gd name="T95" fmla="*/ 32 h 159"/>
              <a:gd name="T96" fmla="*/ 39 w 44"/>
              <a:gd name="T97" fmla="*/ 38 h 159"/>
              <a:gd name="T98" fmla="*/ 39 w 44"/>
              <a:gd name="T99" fmla="*/ 47 h 159"/>
              <a:gd name="T100" fmla="*/ 39 w 44"/>
              <a:gd name="T101" fmla="*/ 56 h 159"/>
              <a:gd name="T102" fmla="*/ 39 w 44"/>
              <a:gd name="T103" fmla="*/ 65 h 159"/>
              <a:gd name="T104" fmla="*/ 39 w 44"/>
              <a:gd name="T105" fmla="*/ 76 h 159"/>
              <a:gd name="T106" fmla="*/ 39 w 44"/>
              <a:gd name="T107" fmla="*/ 7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4" h="159">
                <a:moveTo>
                  <a:pt x="39" y="76"/>
                </a:moveTo>
                <a:lnTo>
                  <a:pt x="39" y="91"/>
                </a:lnTo>
                <a:lnTo>
                  <a:pt x="39" y="100"/>
                </a:lnTo>
                <a:lnTo>
                  <a:pt x="36" y="112"/>
                </a:lnTo>
                <a:lnTo>
                  <a:pt x="36" y="121"/>
                </a:lnTo>
                <a:lnTo>
                  <a:pt x="36" y="127"/>
                </a:lnTo>
                <a:lnTo>
                  <a:pt x="36" y="135"/>
                </a:lnTo>
                <a:lnTo>
                  <a:pt x="34" y="138"/>
                </a:lnTo>
                <a:lnTo>
                  <a:pt x="34" y="144"/>
                </a:lnTo>
                <a:lnTo>
                  <a:pt x="32" y="150"/>
                </a:lnTo>
                <a:lnTo>
                  <a:pt x="29" y="153"/>
                </a:lnTo>
                <a:lnTo>
                  <a:pt x="27" y="156"/>
                </a:lnTo>
                <a:lnTo>
                  <a:pt x="24" y="159"/>
                </a:lnTo>
                <a:lnTo>
                  <a:pt x="19" y="159"/>
                </a:lnTo>
                <a:lnTo>
                  <a:pt x="15" y="156"/>
                </a:lnTo>
                <a:lnTo>
                  <a:pt x="12" y="153"/>
                </a:lnTo>
                <a:lnTo>
                  <a:pt x="10" y="147"/>
                </a:lnTo>
                <a:lnTo>
                  <a:pt x="10" y="141"/>
                </a:lnTo>
                <a:lnTo>
                  <a:pt x="7" y="135"/>
                </a:lnTo>
                <a:lnTo>
                  <a:pt x="7" y="130"/>
                </a:lnTo>
                <a:lnTo>
                  <a:pt x="7" y="121"/>
                </a:lnTo>
                <a:lnTo>
                  <a:pt x="5" y="112"/>
                </a:lnTo>
                <a:lnTo>
                  <a:pt x="5" y="100"/>
                </a:lnTo>
                <a:lnTo>
                  <a:pt x="5" y="88"/>
                </a:lnTo>
                <a:lnTo>
                  <a:pt x="5" y="74"/>
                </a:lnTo>
                <a:lnTo>
                  <a:pt x="5" y="62"/>
                </a:lnTo>
                <a:lnTo>
                  <a:pt x="5" y="50"/>
                </a:lnTo>
                <a:lnTo>
                  <a:pt x="5" y="38"/>
                </a:lnTo>
                <a:lnTo>
                  <a:pt x="2" y="29"/>
                </a:lnTo>
                <a:lnTo>
                  <a:pt x="2" y="20"/>
                </a:lnTo>
                <a:lnTo>
                  <a:pt x="2" y="12"/>
                </a:lnTo>
                <a:lnTo>
                  <a:pt x="0" y="6"/>
                </a:lnTo>
                <a:lnTo>
                  <a:pt x="0" y="0"/>
                </a:lnTo>
                <a:lnTo>
                  <a:pt x="10" y="3"/>
                </a:lnTo>
                <a:lnTo>
                  <a:pt x="17" y="6"/>
                </a:lnTo>
                <a:lnTo>
                  <a:pt x="24" y="6"/>
                </a:lnTo>
                <a:lnTo>
                  <a:pt x="29" y="9"/>
                </a:lnTo>
                <a:lnTo>
                  <a:pt x="34" y="9"/>
                </a:lnTo>
                <a:lnTo>
                  <a:pt x="39" y="12"/>
                </a:lnTo>
                <a:lnTo>
                  <a:pt x="41" y="12"/>
                </a:lnTo>
                <a:lnTo>
                  <a:pt x="41" y="14"/>
                </a:lnTo>
                <a:lnTo>
                  <a:pt x="44" y="17"/>
                </a:lnTo>
                <a:lnTo>
                  <a:pt x="44" y="17"/>
                </a:lnTo>
                <a:lnTo>
                  <a:pt x="44" y="20"/>
                </a:lnTo>
                <a:lnTo>
                  <a:pt x="41" y="23"/>
                </a:lnTo>
                <a:lnTo>
                  <a:pt x="41" y="23"/>
                </a:lnTo>
                <a:lnTo>
                  <a:pt x="41" y="26"/>
                </a:lnTo>
                <a:lnTo>
                  <a:pt x="39" y="32"/>
                </a:lnTo>
                <a:lnTo>
                  <a:pt x="39" y="38"/>
                </a:lnTo>
                <a:lnTo>
                  <a:pt x="39" y="47"/>
                </a:lnTo>
                <a:lnTo>
                  <a:pt x="39" y="56"/>
                </a:lnTo>
                <a:lnTo>
                  <a:pt x="39" y="65"/>
                </a:lnTo>
                <a:lnTo>
                  <a:pt x="39" y="76"/>
                </a:lnTo>
                <a:lnTo>
                  <a:pt x="39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216"/>
          <p:cNvSpPr>
            <a:spLocks/>
          </p:cNvSpPr>
          <p:nvPr/>
        </p:nvSpPr>
        <p:spPr bwMode="auto">
          <a:xfrm>
            <a:off x="8729908" y="1072960"/>
            <a:ext cx="344984" cy="625996"/>
          </a:xfrm>
          <a:custGeom>
            <a:avLst/>
            <a:gdLst>
              <a:gd name="T0" fmla="*/ 0 w 61"/>
              <a:gd name="T1" fmla="*/ 47 h 62"/>
              <a:gd name="T2" fmla="*/ 3 w 61"/>
              <a:gd name="T3" fmla="*/ 44 h 62"/>
              <a:gd name="T4" fmla="*/ 5 w 61"/>
              <a:gd name="T5" fmla="*/ 41 h 62"/>
              <a:gd name="T6" fmla="*/ 8 w 61"/>
              <a:gd name="T7" fmla="*/ 38 h 62"/>
              <a:gd name="T8" fmla="*/ 12 w 61"/>
              <a:gd name="T9" fmla="*/ 35 h 62"/>
              <a:gd name="T10" fmla="*/ 17 w 61"/>
              <a:gd name="T11" fmla="*/ 29 h 62"/>
              <a:gd name="T12" fmla="*/ 24 w 61"/>
              <a:gd name="T13" fmla="*/ 23 h 62"/>
              <a:gd name="T14" fmla="*/ 32 w 61"/>
              <a:gd name="T15" fmla="*/ 11 h 62"/>
              <a:gd name="T16" fmla="*/ 39 w 61"/>
              <a:gd name="T17" fmla="*/ 0 h 62"/>
              <a:gd name="T18" fmla="*/ 46 w 61"/>
              <a:gd name="T19" fmla="*/ 0 h 62"/>
              <a:gd name="T20" fmla="*/ 49 w 61"/>
              <a:gd name="T21" fmla="*/ 3 h 62"/>
              <a:gd name="T22" fmla="*/ 53 w 61"/>
              <a:gd name="T23" fmla="*/ 3 h 62"/>
              <a:gd name="T24" fmla="*/ 56 w 61"/>
              <a:gd name="T25" fmla="*/ 6 h 62"/>
              <a:gd name="T26" fmla="*/ 58 w 61"/>
              <a:gd name="T27" fmla="*/ 9 h 62"/>
              <a:gd name="T28" fmla="*/ 58 w 61"/>
              <a:gd name="T29" fmla="*/ 11 h 62"/>
              <a:gd name="T30" fmla="*/ 61 w 61"/>
              <a:gd name="T31" fmla="*/ 17 h 62"/>
              <a:gd name="T32" fmla="*/ 61 w 61"/>
              <a:gd name="T33" fmla="*/ 23 h 62"/>
              <a:gd name="T34" fmla="*/ 58 w 61"/>
              <a:gd name="T35" fmla="*/ 29 h 62"/>
              <a:gd name="T36" fmla="*/ 56 w 61"/>
              <a:gd name="T37" fmla="*/ 35 h 62"/>
              <a:gd name="T38" fmla="*/ 51 w 61"/>
              <a:gd name="T39" fmla="*/ 41 h 62"/>
              <a:gd name="T40" fmla="*/ 46 w 61"/>
              <a:gd name="T41" fmla="*/ 47 h 62"/>
              <a:gd name="T42" fmla="*/ 39 w 61"/>
              <a:gd name="T43" fmla="*/ 53 h 62"/>
              <a:gd name="T44" fmla="*/ 34 w 61"/>
              <a:gd name="T45" fmla="*/ 59 h 62"/>
              <a:gd name="T46" fmla="*/ 27 w 61"/>
              <a:gd name="T47" fmla="*/ 62 h 62"/>
              <a:gd name="T48" fmla="*/ 24 w 61"/>
              <a:gd name="T49" fmla="*/ 62 h 62"/>
              <a:gd name="T50" fmla="*/ 20 w 61"/>
              <a:gd name="T51" fmla="*/ 62 h 62"/>
              <a:gd name="T52" fmla="*/ 17 w 61"/>
              <a:gd name="T53" fmla="*/ 59 h 62"/>
              <a:gd name="T54" fmla="*/ 12 w 61"/>
              <a:gd name="T55" fmla="*/ 59 h 62"/>
              <a:gd name="T56" fmla="*/ 10 w 61"/>
              <a:gd name="T57" fmla="*/ 56 h 62"/>
              <a:gd name="T58" fmla="*/ 8 w 61"/>
              <a:gd name="T59" fmla="*/ 53 h 62"/>
              <a:gd name="T60" fmla="*/ 5 w 61"/>
              <a:gd name="T61" fmla="*/ 50 h 62"/>
              <a:gd name="T62" fmla="*/ 3 w 61"/>
              <a:gd name="T63" fmla="*/ 47 h 62"/>
              <a:gd name="T64" fmla="*/ 0 w 61"/>
              <a:gd name="T65" fmla="*/ 47 h 62"/>
              <a:gd name="T66" fmla="*/ 0 w 61"/>
              <a:gd name="T67" fmla="*/ 47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1" h="62">
                <a:moveTo>
                  <a:pt x="0" y="47"/>
                </a:moveTo>
                <a:lnTo>
                  <a:pt x="3" y="44"/>
                </a:lnTo>
                <a:lnTo>
                  <a:pt x="5" y="41"/>
                </a:lnTo>
                <a:lnTo>
                  <a:pt x="8" y="38"/>
                </a:lnTo>
                <a:lnTo>
                  <a:pt x="12" y="35"/>
                </a:lnTo>
                <a:lnTo>
                  <a:pt x="17" y="29"/>
                </a:lnTo>
                <a:lnTo>
                  <a:pt x="24" y="23"/>
                </a:lnTo>
                <a:lnTo>
                  <a:pt x="32" y="11"/>
                </a:lnTo>
                <a:lnTo>
                  <a:pt x="39" y="0"/>
                </a:lnTo>
                <a:lnTo>
                  <a:pt x="46" y="0"/>
                </a:lnTo>
                <a:lnTo>
                  <a:pt x="49" y="3"/>
                </a:lnTo>
                <a:lnTo>
                  <a:pt x="53" y="3"/>
                </a:lnTo>
                <a:lnTo>
                  <a:pt x="56" y="6"/>
                </a:lnTo>
                <a:lnTo>
                  <a:pt x="58" y="9"/>
                </a:lnTo>
                <a:lnTo>
                  <a:pt x="58" y="11"/>
                </a:lnTo>
                <a:lnTo>
                  <a:pt x="61" y="17"/>
                </a:lnTo>
                <a:lnTo>
                  <a:pt x="61" y="23"/>
                </a:lnTo>
                <a:lnTo>
                  <a:pt x="58" y="29"/>
                </a:lnTo>
                <a:lnTo>
                  <a:pt x="56" y="35"/>
                </a:lnTo>
                <a:lnTo>
                  <a:pt x="51" y="41"/>
                </a:lnTo>
                <a:lnTo>
                  <a:pt x="46" y="47"/>
                </a:lnTo>
                <a:lnTo>
                  <a:pt x="39" y="53"/>
                </a:lnTo>
                <a:lnTo>
                  <a:pt x="34" y="59"/>
                </a:lnTo>
                <a:lnTo>
                  <a:pt x="27" y="62"/>
                </a:lnTo>
                <a:lnTo>
                  <a:pt x="24" y="62"/>
                </a:lnTo>
                <a:lnTo>
                  <a:pt x="20" y="62"/>
                </a:lnTo>
                <a:lnTo>
                  <a:pt x="17" y="59"/>
                </a:lnTo>
                <a:lnTo>
                  <a:pt x="12" y="59"/>
                </a:lnTo>
                <a:lnTo>
                  <a:pt x="10" y="56"/>
                </a:lnTo>
                <a:lnTo>
                  <a:pt x="8" y="53"/>
                </a:lnTo>
                <a:lnTo>
                  <a:pt x="5" y="50"/>
                </a:lnTo>
                <a:lnTo>
                  <a:pt x="3" y="47"/>
                </a:lnTo>
                <a:lnTo>
                  <a:pt x="0" y="47"/>
                </a:lnTo>
                <a:lnTo>
                  <a:pt x="0" y="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217"/>
          <p:cNvSpPr>
            <a:spLocks/>
          </p:cNvSpPr>
          <p:nvPr/>
        </p:nvSpPr>
        <p:spPr bwMode="auto">
          <a:xfrm>
            <a:off x="9414220" y="648898"/>
            <a:ext cx="441126" cy="363481"/>
          </a:xfrm>
          <a:custGeom>
            <a:avLst/>
            <a:gdLst>
              <a:gd name="T0" fmla="*/ 0 w 78"/>
              <a:gd name="T1" fmla="*/ 6 h 36"/>
              <a:gd name="T2" fmla="*/ 5 w 78"/>
              <a:gd name="T3" fmla="*/ 3 h 36"/>
              <a:gd name="T4" fmla="*/ 10 w 78"/>
              <a:gd name="T5" fmla="*/ 3 h 36"/>
              <a:gd name="T6" fmla="*/ 17 w 78"/>
              <a:gd name="T7" fmla="*/ 0 h 36"/>
              <a:gd name="T8" fmla="*/ 24 w 78"/>
              <a:gd name="T9" fmla="*/ 0 h 36"/>
              <a:gd name="T10" fmla="*/ 32 w 78"/>
              <a:gd name="T11" fmla="*/ 0 h 36"/>
              <a:gd name="T12" fmla="*/ 41 w 78"/>
              <a:gd name="T13" fmla="*/ 3 h 36"/>
              <a:gd name="T14" fmla="*/ 49 w 78"/>
              <a:gd name="T15" fmla="*/ 3 h 36"/>
              <a:gd name="T16" fmla="*/ 58 w 78"/>
              <a:gd name="T17" fmla="*/ 6 h 36"/>
              <a:gd name="T18" fmla="*/ 63 w 78"/>
              <a:gd name="T19" fmla="*/ 9 h 36"/>
              <a:gd name="T20" fmla="*/ 68 w 78"/>
              <a:gd name="T21" fmla="*/ 9 h 36"/>
              <a:gd name="T22" fmla="*/ 70 w 78"/>
              <a:gd name="T23" fmla="*/ 12 h 36"/>
              <a:gd name="T24" fmla="*/ 73 w 78"/>
              <a:gd name="T25" fmla="*/ 15 h 36"/>
              <a:gd name="T26" fmla="*/ 75 w 78"/>
              <a:gd name="T27" fmla="*/ 18 h 36"/>
              <a:gd name="T28" fmla="*/ 78 w 78"/>
              <a:gd name="T29" fmla="*/ 18 h 36"/>
              <a:gd name="T30" fmla="*/ 78 w 78"/>
              <a:gd name="T31" fmla="*/ 24 h 36"/>
              <a:gd name="T32" fmla="*/ 78 w 78"/>
              <a:gd name="T33" fmla="*/ 27 h 36"/>
              <a:gd name="T34" fmla="*/ 75 w 78"/>
              <a:gd name="T35" fmla="*/ 30 h 36"/>
              <a:gd name="T36" fmla="*/ 73 w 78"/>
              <a:gd name="T37" fmla="*/ 33 h 36"/>
              <a:gd name="T38" fmla="*/ 70 w 78"/>
              <a:gd name="T39" fmla="*/ 36 h 36"/>
              <a:gd name="T40" fmla="*/ 68 w 78"/>
              <a:gd name="T41" fmla="*/ 36 h 36"/>
              <a:gd name="T42" fmla="*/ 65 w 78"/>
              <a:gd name="T43" fmla="*/ 36 h 36"/>
              <a:gd name="T44" fmla="*/ 61 w 78"/>
              <a:gd name="T45" fmla="*/ 36 h 36"/>
              <a:gd name="T46" fmla="*/ 58 w 78"/>
              <a:gd name="T47" fmla="*/ 36 h 36"/>
              <a:gd name="T48" fmla="*/ 51 w 78"/>
              <a:gd name="T49" fmla="*/ 33 h 36"/>
              <a:gd name="T50" fmla="*/ 44 w 78"/>
              <a:gd name="T51" fmla="*/ 30 h 36"/>
              <a:gd name="T52" fmla="*/ 34 w 78"/>
              <a:gd name="T53" fmla="*/ 24 h 36"/>
              <a:gd name="T54" fmla="*/ 24 w 78"/>
              <a:gd name="T55" fmla="*/ 21 h 36"/>
              <a:gd name="T56" fmla="*/ 12 w 78"/>
              <a:gd name="T57" fmla="*/ 15 h 36"/>
              <a:gd name="T58" fmla="*/ 0 w 78"/>
              <a:gd name="T59" fmla="*/ 6 h 36"/>
              <a:gd name="T60" fmla="*/ 0 w 78"/>
              <a:gd name="T61" fmla="*/ 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8" h="36">
                <a:moveTo>
                  <a:pt x="0" y="6"/>
                </a:moveTo>
                <a:lnTo>
                  <a:pt x="5" y="3"/>
                </a:lnTo>
                <a:lnTo>
                  <a:pt x="10" y="3"/>
                </a:lnTo>
                <a:lnTo>
                  <a:pt x="17" y="0"/>
                </a:lnTo>
                <a:lnTo>
                  <a:pt x="24" y="0"/>
                </a:lnTo>
                <a:lnTo>
                  <a:pt x="32" y="0"/>
                </a:lnTo>
                <a:lnTo>
                  <a:pt x="41" y="3"/>
                </a:lnTo>
                <a:lnTo>
                  <a:pt x="49" y="3"/>
                </a:lnTo>
                <a:lnTo>
                  <a:pt x="58" y="6"/>
                </a:lnTo>
                <a:lnTo>
                  <a:pt x="63" y="9"/>
                </a:lnTo>
                <a:lnTo>
                  <a:pt x="68" y="9"/>
                </a:lnTo>
                <a:lnTo>
                  <a:pt x="70" y="12"/>
                </a:lnTo>
                <a:lnTo>
                  <a:pt x="73" y="15"/>
                </a:lnTo>
                <a:lnTo>
                  <a:pt x="75" y="18"/>
                </a:lnTo>
                <a:lnTo>
                  <a:pt x="78" y="18"/>
                </a:lnTo>
                <a:lnTo>
                  <a:pt x="78" y="24"/>
                </a:lnTo>
                <a:lnTo>
                  <a:pt x="78" y="27"/>
                </a:lnTo>
                <a:lnTo>
                  <a:pt x="75" y="30"/>
                </a:lnTo>
                <a:lnTo>
                  <a:pt x="73" y="33"/>
                </a:lnTo>
                <a:lnTo>
                  <a:pt x="70" y="36"/>
                </a:lnTo>
                <a:lnTo>
                  <a:pt x="68" y="36"/>
                </a:lnTo>
                <a:lnTo>
                  <a:pt x="65" y="36"/>
                </a:lnTo>
                <a:lnTo>
                  <a:pt x="61" y="36"/>
                </a:lnTo>
                <a:lnTo>
                  <a:pt x="58" y="36"/>
                </a:lnTo>
                <a:lnTo>
                  <a:pt x="51" y="33"/>
                </a:lnTo>
                <a:lnTo>
                  <a:pt x="44" y="30"/>
                </a:lnTo>
                <a:lnTo>
                  <a:pt x="34" y="24"/>
                </a:lnTo>
                <a:lnTo>
                  <a:pt x="24" y="21"/>
                </a:lnTo>
                <a:lnTo>
                  <a:pt x="12" y="15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218"/>
          <p:cNvSpPr>
            <a:spLocks/>
          </p:cNvSpPr>
          <p:nvPr/>
        </p:nvSpPr>
        <p:spPr bwMode="auto">
          <a:xfrm>
            <a:off x="9221935" y="1456635"/>
            <a:ext cx="712588" cy="272614"/>
          </a:xfrm>
          <a:custGeom>
            <a:avLst/>
            <a:gdLst>
              <a:gd name="T0" fmla="*/ 8 w 126"/>
              <a:gd name="T1" fmla="*/ 24 h 27"/>
              <a:gd name="T2" fmla="*/ 5 w 126"/>
              <a:gd name="T3" fmla="*/ 21 h 27"/>
              <a:gd name="T4" fmla="*/ 3 w 126"/>
              <a:gd name="T5" fmla="*/ 21 h 27"/>
              <a:gd name="T6" fmla="*/ 0 w 126"/>
              <a:gd name="T7" fmla="*/ 18 h 27"/>
              <a:gd name="T8" fmla="*/ 0 w 126"/>
              <a:gd name="T9" fmla="*/ 18 h 27"/>
              <a:gd name="T10" fmla="*/ 0 w 126"/>
              <a:gd name="T11" fmla="*/ 18 h 27"/>
              <a:gd name="T12" fmla="*/ 5 w 126"/>
              <a:gd name="T13" fmla="*/ 15 h 27"/>
              <a:gd name="T14" fmla="*/ 8 w 126"/>
              <a:gd name="T15" fmla="*/ 15 h 27"/>
              <a:gd name="T16" fmla="*/ 10 w 126"/>
              <a:gd name="T17" fmla="*/ 15 h 27"/>
              <a:gd name="T18" fmla="*/ 15 w 126"/>
              <a:gd name="T19" fmla="*/ 12 h 27"/>
              <a:gd name="T20" fmla="*/ 20 w 126"/>
              <a:gd name="T21" fmla="*/ 12 h 27"/>
              <a:gd name="T22" fmla="*/ 27 w 126"/>
              <a:gd name="T23" fmla="*/ 12 h 27"/>
              <a:gd name="T24" fmla="*/ 34 w 126"/>
              <a:gd name="T25" fmla="*/ 9 h 27"/>
              <a:gd name="T26" fmla="*/ 41 w 126"/>
              <a:gd name="T27" fmla="*/ 6 h 27"/>
              <a:gd name="T28" fmla="*/ 54 w 126"/>
              <a:gd name="T29" fmla="*/ 6 h 27"/>
              <a:gd name="T30" fmla="*/ 61 w 126"/>
              <a:gd name="T31" fmla="*/ 3 h 27"/>
              <a:gd name="T32" fmla="*/ 70 w 126"/>
              <a:gd name="T33" fmla="*/ 3 h 27"/>
              <a:gd name="T34" fmla="*/ 78 w 126"/>
              <a:gd name="T35" fmla="*/ 0 h 27"/>
              <a:gd name="T36" fmla="*/ 85 w 126"/>
              <a:gd name="T37" fmla="*/ 0 h 27"/>
              <a:gd name="T38" fmla="*/ 92 w 126"/>
              <a:gd name="T39" fmla="*/ 0 h 27"/>
              <a:gd name="T40" fmla="*/ 97 w 126"/>
              <a:gd name="T41" fmla="*/ 0 h 27"/>
              <a:gd name="T42" fmla="*/ 102 w 126"/>
              <a:gd name="T43" fmla="*/ 0 h 27"/>
              <a:gd name="T44" fmla="*/ 107 w 126"/>
              <a:gd name="T45" fmla="*/ 0 h 27"/>
              <a:gd name="T46" fmla="*/ 112 w 126"/>
              <a:gd name="T47" fmla="*/ 0 h 27"/>
              <a:gd name="T48" fmla="*/ 119 w 126"/>
              <a:gd name="T49" fmla="*/ 0 h 27"/>
              <a:gd name="T50" fmla="*/ 124 w 126"/>
              <a:gd name="T51" fmla="*/ 3 h 27"/>
              <a:gd name="T52" fmla="*/ 126 w 126"/>
              <a:gd name="T53" fmla="*/ 6 h 27"/>
              <a:gd name="T54" fmla="*/ 126 w 126"/>
              <a:gd name="T55" fmla="*/ 6 h 27"/>
              <a:gd name="T56" fmla="*/ 126 w 126"/>
              <a:gd name="T57" fmla="*/ 9 h 27"/>
              <a:gd name="T58" fmla="*/ 124 w 126"/>
              <a:gd name="T59" fmla="*/ 12 h 27"/>
              <a:gd name="T60" fmla="*/ 119 w 126"/>
              <a:gd name="T61" fmla="*/ 12 h 27"/>
              <a:gd name="T62" fmla="*/ 112 w 126"/>
              <a:gd name="T63" fmla="*/ 15 h 27"/>
              <a:gd name="T64" fmla="*/ 104 w 126"/>
              <a:gd name="T65" fmla="*/ 18 h 27"/>
              <a:gd name="T66" fmla="*/ 95 w 126"/>
              <a:gd name="T67" fmla="*/ 18 h 27"/>
              <a:gd name="T68" fmla="*/ 83 w 126"/>
              <a:gd name="T69" fmla="*/ 21 h 27"/>
              <a:gd name="T70" fmla="*/ 73 w 126"/>
              <a:gd name="T71" fmla="*/ 21 h 27"/>
              <a:gd name="T72" fmla="*/ 63 w 126"/>
              <a:gd name="T73" fmla="*/ 24 h 27"/>
              <a:gd name="T74" fmla="*/ 54 w 126"/>
              <a:gd name="T75" fmla="*/ 24 h 27"/>
              <a:gd name="T76" fmla="*/ 46 w 126"/>
              <a:gd name="T77" fmla="*/ 27 h 27"/>
              <a:gd name="T78" fmla="*/ 39 w 126"/>
              <a:gd name="T79" fmla="*/ 27 h 27"/>
              <a:gd name="T80" fmla="*/ 34 w 126"/>
              <a:gd name="T81" fmla="*/ 27 h 27"/>
              <a:gd name="T82" fmla="*/ 32 w 126"/>
              <a:gd name="T83" fmla="*/ 27 h 27"/>
              <a:gd name="T84" fmla="*/ 29 w 126"/>
              <a:gd name="T85" fmla="*/ 27 h 27"/>
              <a:gd name="T86" fmla="*/ 25 w 126"/>
              <a:gd name="T87" fmla="*/ 27 h 27"/>
              <a:gd name="T88" fmla="*/ 20 w 126"/>
              <a:gd name="T89" fmla="*/ 27 h 27"/>
              <a:gd name="T90" fmla="*/ 12 w 126"/>
              <a:gd name="T91" fmla="*/ 24 h 27"/>
              <a:gd name="T92" fmla="*/ 8 w 126"/>
              <a:gd name="T93" fmla="*/ 24 h 27"/>
              <a:gd name="T94" fmla="*/ 8 w 126"/>
              <a:gd name="T95" fmla="*/ 2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6" h="27">
                <a:moveTo>
                  <a:pt x="8" y="24"/>
                </a:moveTo>
                <a:lnTo>
                  <a:pt x="5" y="21"/>
                </a:lnTo>
                <a:lnTo>
                  <a:pt x="3" y="21"/>
                </a:lnTo>
                <a:lnTo>
                  <a:pt x="0" y="18"/>
                </a:lnTo>
                <a:lnTo>
                  <a:pt x="0" y="18"/>
                </a:lnTo>
                <a:lnTo>
                  <a:pt x="0" y="18"/>
                </a:lnTo>
                <a:lnTo>
                  <a:pt x="5" y="15"/>
                </a:lnTo>
                <a:lnTo>
                  <a:pt x="8" y="15"/>
                </a:lnTo>
                <a:lnTo>
                  <a:pt x="10" y="15"/>
                </a:lnTo>
                <a:lnTo>
                  <a:pt x="15" y="12"/>
                </a:lnTo>
                <a:lnTo>
                  <a:pt x="20" y="12"/>
                </a:lnTo>
                <a:lnTo>
                  <a:pt x="27" y="12"/>
                </a:lnTo>
                <a:lnTo>
                  <a:pt x="34" y="9"/>
                </a:lnTo>
                <a:lnTo>
                  <a:pt x="41" y="6"/>
                </a:lnTo>
                <a:lnTo>
                  <a:pt x="54" y="6"/>
                </a:lnTo>
                <a:lnTo>
                  <a:pt x="61" y="3"/>
                </a:lnTo>
                <a:lnTo>
                  <a:pt x="70" y="3"/>
                </a:lnTo>
                <a:lnTo>
                  <a:pt x="78" y="0"/>
                </a:lnTo>
                <a:lnTo>
                  <a:pt x="85" y="0"/>
                </a:lnTo>
                <a:lnTo>
                  <a:pt x="92" y="0"/>
                </a:lnTo>
                <a:lnTo>
                  <a:pt x="97" y="0"/>
                </a:lnTo>
                <a:lnTo>
                  <a:pt x="102" y="0"/>
                </a:lnTo>
                <a:lnTo>
                  <a:pt x="107" y="0"/>
                </a:lnTo>
                <a:lnTo>
                  <a:pt x="112" y="0"/>
                </a:lnTo>
                <a:lnTo>
                  <a:pt x="119" y="0"/>
                </a:lnTo>
                <a:lnTo>
                  <a:pt x="124" y="3"/>
                </a:lnTo>
                <a:lnTo>
                  <a:pt x="126" y="6"/>
                </a:lnTo>
                <a:lnTo>
                  <a:pt x="126" y="6"/>
                </a:lnTo>
                <a:lnTo>
                  <a:pt x="126" y="9"/>
                </a:lnTo>
                <a:lnTo>
                  <a:pt x="124" y="12"/>
                </a:lnTo>
                <a:lnTo>
                  <a:pt x="119" y="12"/>
                </a:lnTo>
                <a:lnTo>
                  <a:pt x="112" y="15"/>
                </a:lnTo>
                <a:lnTo>
                  <a:pt x="104" y="18"/>
                </a:lnTo>
                <a:lnTo>
                  <a:pt x="95" y="18"/>
                </a:lnTo>
                <a:lnTo>
                  <a:pt x="83" y="21"/>
                </a:lnTo>
                <a:lnTo>
                  <a:pt x="73" y="21"/>
                </a:lnTo>
                <a:lnTo>
                  <a:pt x="63" y="24"/>
                </a:lnTo>
                <a:lnTo>
                  <a:pt x="54" y="24"/>
                </a:lnTo>
                <a:lnTo>
                  <a:pt x="46" y="27"/>
                </a:lnTo>
                <a:lnTo>
                  <a:pt x="39" y="27"/>
                </a:lnTo>
                <a:lnTo>
                  <a:pt x="34" y="27"/>
                </a:lnTo>
                <a:lnTo>
                  <a:pt x="32" y="27"/>
                </a:lnTo>
                <a:lnTo>
                  <a:pt x="29" y="27"/>
                </a:lnTo>
                <a:lnTo>
                  <a:pt x="25" y="27"/>
                </a:lnTo>
                <a:lnTo>
                  <a:pt x="20" y="27"/>
                </a:lnTo>
                <a:lnTo>
                  <a:pt x="12" y="24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5" name="Freeform 219"/>
          <p:cNvSpPr>
            <a:spLocks/>
          </p:cNvSpPr>
          <p:nvPr/>
        </p:nvSpPr>
        <p:spPr bwMode="auto">
          <a:xfrm>
            <a:off x="8565901" y="1991763"/>
            <a:ext cx="933152" cy="898609"/>
          </a:xfrm>
          <a:custGeom>
            <a:avLst/>
            <a:gdLst>
              <a:gd name="T0" fmla="*/ 165 w 165"/>
              <a:gd name="T1" fmla="*/ 18 h 89"/>
              <a:gd name="T2" fmla="*/ 165 w 165"/>
              <a:gd name="T3" fmla="*/ 21 h 89"/>
              <a:gd name="T4" fmla="*/ 162 w 165"/>
              <a:gd name="T5" fmla="*/ 21 h 89"/>
              <a:gd name="T6" fmla="*/ 162 w 165"/>
              <a:gd name="T7" fmla="*/ 24 h 89"/>
              <a:gd name="T8" fmla="*/ 160 w 165"/>
              <a:gd name="T9" fmla="*/ 27 h 89"/>
              <a:gd name="T10" fmla="*/ 153 w 165"/>
              <a:gd name="T11" fmla="*/ 33 h 89"/>
              <a:gd name="T12" fmla="*/ 145 w 165"/>
              <a:gd name="T13" fmla="*/ 41 h 89"/>
              <a:gd name="T14" fmla="*/ 133 w 165"/>
              <a:gd name="T15" fmla="*/ 47 h 89"/>
              <a:gd name="T16" fmla="*/ 121 w 165"/>
              <a:gd name="T17" fmla="*/ 56 h 89"/>
              <a:gd name="T18" fmla="*/ 107 w 165"/>
              <a:gd name="T19" fmla="*/ 62 h 89"/>
              <a:gd name="T20" fmla="*/ 92 w 165"/>
              <a:gd name="T21" fmla="*/ 68 h 89"/>
              <a:gd name="T22" fmla="*/ 78 w 165"/>
              <a:gd name="T23" fmla="*/ 74 h 89"/>
              <a:gd name="T24" fmla="*/ 63 w 165"/>
              <a:gd name="T25" fmla="*/ 77 h 89"/>
              <a:gd name="T26" fmla="*/ 49 w 165"/>
              <a:gd name="T27" fmla="*/ 83 h 89"/>
              <a:gd name="T28" fmla="*/ 34 w 165"/>
              <a:gd name="T29" fmla="*/ 86 h 89"/>
              <a:gd name="T30" fmla="*/ 27 w 165"/>
              <a:gd name="T31" fmla="*/ 86 h 89"/>
              <a:gd name="T32" fmla="*/ 20 w 165"/>
              <a:gd name="T33" fmla="*/ 86 h 89"/>
              <a:gd name="T34" fmla="*/ 15 w 165"/>
              <a:gd name="T35" fmla="*/ 89 h 89"/>
              <a:gd name="T36" fmla="*/ 10 w 165"/>
              <a:gd name="T37" fmla="*/ 89 h 89"/>
              <a:gd name="T38" fmla="*/ 8 w 165"/>
              <a:gd name="T39" fmla="*/ 89 h 89"/>
              <a:gd name="T40" fmla="*/ 5 w 165"/>
              <a:gd name="T41" fmla="*/ 89 h 89"/>
              <a:gd name="T42" fmla="*/ 3 w 165"/>
              <a:gd name="T43" fmla="*/ 89 h 89"/>
              <a:gd name="T44" fmla="*/ 0 w 165"/>
              <a:gd name="T45" fmla="*/ 89 h 89"/>
              <a:gd name="T46" fmla="*/ 0 w 165"/>
              <a:gd name="T47" fmla="*/ 86 h 89"/>
              <a:gd name="T48" fmla="*/ 3 w 165"/>
              <a:gd name="T49" fmla="*/ 86 h 89"/>
              <a:gd name="T50" fmla="*/ 5 w 165"/>
              <a:gd name="T51" fmla="*/ 83 h 89"/>
              <a:gd name="T52" fmla="*/ 10 w 165"/>
              <a:gd name="T53" fmla="*/ 83 h 89"/>
              <a:gd name="T54" fmla="*/ 17 w 165"/>
              <a:gd name="T55" fmla="*/ 80 h 89"/>
              <a:gd name="T56" fmla="*/ 24 w 165"/>
              <a:gd name="T57" fmla="*/ 77 h 89"/>
              <a:gd name="T58" fmla="*/ 32 w 165"/>
              <a:gd name="T59" fmla="*/ 74 h 89"/>
              <a:gd name="T60" fmla="*/ 41 w 165"/>
              <a:gd name="T61" fmla="*/ 68 h 89"/>
              <a:gd name="T62" fmla="*/ 61 w 165"/>
              <a:gd name="T63" fmla="*/ 62 h 89"/>
              <a:gd name="T64" fmla="*/ 70 w 165"/>
              <a:gd name="T65" fmla="*/ 59 h 89"/>
              <a:gd name="T66" fmla="*/ 78 w 165"/>
              <a:gd name="T67" fmla="*/ 53 h 89"/>
              <a:gd name="T68" fmla="*/ 85 w 165"/>
              <a:gd name="T69" fmla="*/ 50 h 89"/>
              <a:gd name="T70" fmla="*/ 92 w 165"/>
              <a:gd name="T71" fmla="*/ 47 h 89"/>
              <a:gd name="T72" fmla="*/ 99 w 165"/>
              <a:gd name="T73" fmla="*/ 41 h 89"/>
              <a:gd name="T74" fmla="*/ 104 w 165"/>
              <a:gd name="T75" fmla="*/ 39 h 89"/>
              <a:gd name="T76" fmla="*/ 114 w 165"/>
              <a:gd name="T77" fmla="*/ 30 h 89"/>
              <a:gd name="T78" fmla="*/ 121 w 165"/>
              <a:gd name="T79" fmla="*/ 21 h 89"/>
              <a:gd name="T80" fmla="*/ 128 w 165"/>
              <a:gd name="T81" fmla="*/ 9 h 89"/>
              <a:gd name="T82" fmla="*/ 133 w 165"/>
              <a:gd name="T83" fmla="*/ 0 h 89"/>
              <a:gd name="T84" fmla="*/ 141 w 165"/>
              <a:gd name="T85" fmla="*/ 3 h 89"/>
              <a:gd name="T86" fmla="*/ 148 w 165"/>
              <a:gd name="T87" fmla="*/ 6 h 89"/>
              <a:gd name="T88" fmla="*/ 153 w 165"/>
              <a:gd name="T89" fmla="*/ 9 h 89"/>
              <a:gd name="T90" fmla="*/ 155 w 165"/>
              <a:gd name="T91" fmla="*/ 12 h 89"/>
              <a:gd name="T92" fmla="*/ 160 w 165"/>
              <a:gd name="T93" fmla="*/ 15 h 89"/>
              <a:gd name="T94" fmla="*/ 162 w 165"/>
              <a:gd name="T95" fmla="*/ 15 h 89"/>
              <a:gd name="T96" fmla="*/ 165 w 165"/>
              <a:gd name="T97" fmla="*/ 18 h 89"/>
              <a:gd name="T98" fmla="*/ 165 w 165"/>
              <a:gd name="T99" fmla="*/ 18 h 89"/>
              <a:gd name="T100" fmla="*/ 165 w 165"/>
              <a:gd name="T101" fmla="*/ 18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5" h="89">
                <a:moveTo>
                  <a:pt x="165" y="18"/>
                </a:moveTo>
                <a:lnTo>
                  <a:pt x="165" y="21"/>
                </a:lnTo>
                <a:lnTo>
                  <a:pt x="162" y="21"/>
                </a:lnTo>
                <a:lnTo>
                  <a:pt x="162" y="24"/>
                </a:lnTo>
                <a:lnTo>
                  <a:pt x="160" y="27"/>
                </a:lnTo>
                <a:lnTo>
                  <a:pt x="153" y="33"/>
                </a:lnTo>
                <a:lnTo>
                  <a:pt x="145" y="41"/>
                </a:lnTo>
                <a:lnTo>
                  <a:pt x="133" y="47"/>
                </a:lnTo>
                <a:lnTo>
                  <a:pt x="121" y="56"/>
                </a:lnTo>
                <a:lnTo>
                  <a:pt x="107" y="62"/>
                </a:lnTo>
                <a:lnTo>
                  <a:pt x="92" y="68"/>
                </a:lnTo>
                <a:lnTo>
                  <a:pt x="78" y="74"/>
                </a:lnTo>
                <a:lnTo>
                  <a:pt x="63" y="77"/>
                </a:lnTo>
                <a:lnTo>
                  <a:pt x="49" y="83"/>
                </a:lnTo>
                <a:lnTo>
                  <a:pt x="34" y="86"/>
                </a:lnTo>
                <a:lnTo>
                  <a:pt x="27" y="86"/>
                </a:lnTo>
                <a:lnTo>
                  <a:pt x="20" y="86"/>
                </a:lnTo>
                <a:lnTo>
                  <a:pt x="15" y="89"/>
                </a:lnTo>
                <a:lnTo>
                  <a:pt x="10" y="89"/>
                </a:lnTo>
                <a:lnTo>
                  <a:pt x="8" y="89"/>
                </a:lnTo>
                <a:lnTo>
                  <a:pt x="5" y="89"/>
                </a:lnTo>
                <a:lnTo>
                  <a:pt x="3" y="89"/>
                </a:lnTo>
                <a:lnTo>
                  <a:pt x="0" y="89"/>
                </a:lnTo>
                <a:lnTo>
                  <a:pt x="0" y="86"/>
                </a:lnTo>
                <a:lnTo>
                  <a:pt x="3" y="86"/>
                </a:lnTo>
                <a:lnTo>
                  <a:pt x="5" y="83"/>
                </a:lnTo>
                <a:lnTo>
                  <a:pt x="10" y="83"/>
                </a:lnTo>
                <a:lnTo>
                  <a:pt x="17" y="80"/>
                </a:lnTo>
                <a:lnTo>
                  <a:pt x="24" y="77"/>
                </a:lnTo>
                <a:lnTo>
                  <a:pt x="32" y="74"/>
                </a:lnTo>
                <a:lnTo>
                  <a:pt x="41" y="68"/>
                </a:lnTo>
                <a:lnTo>
                  <a:pt x="61" y="62"/>
                </a:lnTo>
                <a:lnTo>
                  <a:pt x="70" y="59"/>
                </a:lnTo>
                <a:lnTo>
                  <a:pt x="78" y="53"/>
                </a:lnTo>
                <a:lnTo>
                  <a:pt x="85" y="50"/>
                </a:lnTo>
                <a:lnTo>
                  <a:pt x="92" y="47"/>
                </a:lnTo>
                <a:lnTo>
                  <a:pt x="99" y="41"/>
                </a:lnTo>
                <a:lnTo>
                  <a:pt x="104" y="39"/>
                </a:lnTo>
                <a:lnTo>
                  <a:pt x="114" y="30"/>
                </a:lnTo>
                <a:lnTo>
                  <a:pt x="121" y="21"/>
                </a:lnTo>
                <a:lnTo>
                  <a:pt x="128" y="9"/>
                </a:lnTo>
                <a:lnTo>
                  <a:pt x="133" y="0"/>
                </a:lnTo>
                <a:lnTo>
                  <a:pt x="141" y="3"/>
                </a:lnTo>
                <a:lnTo>
                  <a:pt x="148" y="6"/>
                </a:lnTo>
                <a:lnTo>
                  <a:pt x="153" y="9"/>
                </a:lnTo>
                <a:lnTo>
                  <a:pt x="155" y="12"/>
                </a:lnTo>
                <a:lnTo>
                  <a:pt x="160" y="15"/>
                </a:lnTo>
                <a:lnTo>
                  <a:pt x="162" y="15"/>
                </a:lnTo>
                <a:lnTo>
                  <a:pt x="165" y="18"/>
                </a:lnTo>
                <a:lnTo>
                  <a:pt x="165" y="18"/>
                </a:lnTo>
                <a:lnTo>
                  <a:pt x="165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220"/>
          <p:cNvSpPr>
            <a:spLocks/>
          </p:cNvSpPr>
          <p:nvPr/>
        </p:nvSpPr>
        <p:spPr bwMode="auto">
          <a:xfrm>
            <a:off x="9646092" y="1931182"/>
            <a:ext cx="1165025" cy="1100542"/>
          </a:xfrm>
          <a:custGeom>
            <a:avLst/>
            <a:gdLst>
              <a:gd name="T0" fmla="*/ 172 w 206"/>
              <a:gd name="T1" fmla="*/ 47 h 109"/>
              <a:gd name="T2" fmla="*/ 182 w 206"/>
              <a:gd name="T3" fmla="*/ 39 h 109"/>
              <a:gd name="T4" fmla="*/ 189 w 206"/>
              <a:gd name="T5" fmla="*/ 36 h 109"/>
              <a:gd name="T6" fmla="*/ 194 w 206"/>
              <a:gd name="T7" fmla="*/ 45 h 109"/>
              <a:gd name="T8" fmla="*/ 196 w 206"/>
              <a:gd name="T9" fmla="*/ 62 h 109"/>
              <a:gd name="T10" fmla="*/ 201 w 206"/>
              <a:gd name="T11" fmla="*/ 74 h 109"/>
              <a:gd name="T12" fmla="*/ 206 w 206"/>
              <a:gd name="T13" fmla="*/ 86 h 109"/>
              <a:gd name="T14" fmla="*/ 203 w 206"/>
              <a:gd name="T15" fmla="*/ 95 h 109"/>
              <a:gd name="T16" fmla="*/ 184 w 206"/>
              <a:gd name="T17" fmla="*/ 101 h 109"/>
              <a:gd name="T18" fmla="*/ 170 w 206"/>
              <a:gd name="T19" fmla="*/ 104 h 109"/>
              <a:gd name="T20" fmla="*/ 145 w 206"/>
              <a:gd name="T21" fmla="*/ 106 h 109"/>
              <a:gd name="T22" fmla="*/ 124 w 206"/>
              <a:gd name="T23" fmla="*/ 109 h 109"/>
              <a:gd name="T24" fmla="*/ 97 w 206"/>
              <a:gd name="T25" fmla="*/ 109 h 109"/>
              <a:gd name="T26" fmla="*/ 68 w 206"/>
              <a:gd name="T27" fmla="*/ 106 h 109"/>
              <a:gd name="T28" fmla="*/ 46 w 206"/>
              <a:gd name="T29" fmla="*/ 104 h 109"/>
              <a:gd name="T30" fmla="*/ 27 w 206"/>
              <a:gd name="T31" fmla="*/ 98 h 109"/>
              <a:gd name="T32" fmla="*/ 10 w 206"/>
              <a:gd name="T33" fmla="*/ 89 h 109"/>
              <a:gd name="T34" fmla="*/ 5 w 206"/>
              <a:gd name="T35" fmla="*/ 80 h 109"/>
              <a:gd name="T36" fmla="*/ 0 w 206"/>
              <a:gd name="T37" fmla="*/ 62 h 109"/>
              <a:gd name="T38" fmla="*/ 0 w 206"/>
              <a:gd name="T39" fmla="*/ 36 h 109"/>
              <a:gd name="T40" fmla="*/ 0 w 206"/>
              <a:gd name="T41" fmla="*/ 0 h 109"/>
              <a:gd name="T42" fmla="*/ 15 w 206"/>
              <a:gd name="T43" fmla="*/ 6 h 109"/>
              <a:gd name="T44" fmla="*/ 27 w 206"/>
              <a:gd name="T45" fmla="*/ 9 h 109"/>
              <a:gd name="T46" fmla="*/ 34 w 206"/>
              <a:gd name="T47" fmla="*/ 12 h 109"/>
              <a:gd name="T48" fmla="*/ 37 w 206"/>
              <a:gd name="T49" fmla="*/ 15 h 109"/>
              <a:gd name="T50" fmla="*/ 37 w 206"/>
              <a:gd name="T51" fmla="*/ 21 h 109"/>
              <a:gd name="T52" fmla="*/ 34 w 206"/>
              <a:gd name="T53" fmla="*/ 33 h 109"/>
              <a:gd name="T54" fmla="*/ 29 w 206"/>
              <a:gd name="T55" fmla="*/ 45 h 109"/>
              <a:gd name="T56" fmla="*/ 29 w 206"/>
              <a:gd name="T57" fmla="*/ 56 h 109"/>
              <a:gd name="T58" fmla="*/ 29 w 206"/>
              <a:gd name="T59" fmla="*/ 65 h 109"/>
              <a:gd name="T60" fmla="*/ 34 w 206"/>
              <a:gd name="T61" fmla="*/ 74 h 109"/>
              <a:gd name="T62" fmla="*/ 41 w 206"/>
              <a:gd name="T63" fmla="*/ 77 h 109"/>
              <a:gd name="T64" fmla="*/ 54 w 206"/>
              <a:gd name="T65" fmla="*/ 83 h 109"/>
              <a:gd name="T66" fmla="*/ 70 w 206"/>
              <a:gd name="T67" fmla="*/ 86 h 109"/>
              <a:gd name="T68" fmla="*/ 92 w 206"/>
              <a:gd name="T69" fmla="*/ 86 h 109"/>
              <a:gd name="T70" fmla="*/ 114 w 206"/>
              <a:gd name="T71" fmla="*/ 86 h 109"/>
              <a:gd name="T72" fmla="*/ 131 w 206"/>
              <a:gd name="T73" fmla="*/ 86 h 109"/>
              <a:gd name="T74" fmla="*/ 143 w 206"/>
              <a:gd name="T75" fmla="*/ 83 h 109"/>
              <a:gd name="T76" fmla="*/ 153 w 206"/>
              <a:gd name="T77" fmla="*/ 80 h 109"/>
              <a:gd name="T78" fmla="*/ 160 w 206"/>
              <a:gd name="T79" fmla="*/ 71 h 109"/>
              <a:gd name="T80" fmla="*/ 170 w 206"/>
              <a:gd name="T81" fmla="*/ 56 h 1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06" h="109">
                <a:moveTo>
                  <a:pt x="170" y="56"/>
                </a:moveTo>
                <a:lnTo>
                  <a:pt x="172" y="47"/>
                </a:lnTo>
                <a:lnTo>
                  <a:pt x="177" y="42"/>
                </a:lnTo>
                <a:lnTo>
                  <a:pt x="182" y="39"/>
                </a:lnTo>
                <a:lnTo>
                  <a:pt x="184" y="36"/>
                </a:lnTo>
                <a:lnTo>
                  <a:pt x="189" y="36"/>
                </a:lnTo>
                <a:lnTo>
                  <a:pt x="191" y="42"/>
                </a:lnTo>
                <a:lnTo>
                  <a:pt x="194" y="45"/>
                </a:lnTo>
                <a:lnTo>
                  <a:pt x="194" y="53"/>
                </a:lnTo>
                <a:lnTo>
                  <a:pt x="196" y="62"/>
                </a:lnTo>
                <a:lnTo>
                  <a:pt x="199" y="68"/>
                </a:lnTo>
                <a:lnTo>
                  <a:pt x="201" y="74"/>
                </a:lnTo>
                <a:lnTo>
                  <a:pt x="203" y="80"/>
                </a:lnTo>
                <a:lnTo>
                  <a:pt x="206" y="86"/>
                </a:lnTo>
                <a:lnTo>
                  <a:pt x="206" y="89"/>
                </a:lnTo>
                <a:lnTo>
                  <a:pt x="203" y="95"/>
                </a:lnTo>
                <a:lnTo>
                  <a:pt x="199" y="98"/>
                </a:lnTo>
                <a:lnTo>
                  <a:pt x="184" y="101"/>
                </a:lnTo>
                <a:lnTo>
                  <a:pt x="177" y="104"/>
                </a:lnTo>
                <a:lnTo>
                  <a:pt x="170" y="104"/>
                </a:lnTo>
                <a:lnTo>
                  <a:pt x="158" y="106"/>
                </a:lnTo>
                <a:lnTo>
                  <a:pt x="145" y="106"/>
                </a:lnTo>
                <a:lnTo>
                  <a:pt x="131" y="106"/>
                </a:lnTo>
                <a:lnTo>
                  <a:pt x="124" y="109"/>
                </a:lnTo>
                <a:lnTo>
                  <a:pt x="116" y="109"/>
                </a:lnTo>
                <a:lnTo>
                  <a:pt x="97" y="109"/>
                </a:lnTo>
                <a:lnTo>
                  <a:pt x="83" y="109"/>
                </a:lnTo>
                <a:lnTo>
                  <a:pt x="68" y="106"/>
                </a:lnTo>
                <a:lnTo>
                  <a:pt x="54" y="106"/>
                </a:lnTo>
                <a:lnTo>
                  <a:pt x="46" y="104"/>
                </a:lnTo>
                <a:lnTo>
                  <a:pt x="39" y="104"/>
                </a:lnTo>
                <a:lnTo>
                  <a:pt x="27" y="98"/>
                </a:lnTo>
                <a:lnTo>
                  <a:pt x="17" y="95"/>
                </a:lnTo>
                <a:lnTo>
                  <a:pt x="10" y="89"/>
                </a:lnTo>
                <a:lnTo>
                  <a:pt x="8" y="86"/>
                </a:lnTo>
                <a:lnTo>
                  <a:pt x="5" y="80"/>
                </a:lnTo>
                <a:lnTo>
                  <a:pt x="3" y="71"/>
                </a:lnTo>
                <a:lnTo>
                  <a:pt x="0" y="62"/>
                </a:lnTo>
                <a:lnTo>
                  <a:pt x="0" y="50"/>
                </a:lnTo>
                <a:lnTo>
                  <a:pt x="0" y="36"/>
                </a:lnTo>
                <a:lnTo>
                  <a:pt x="0" y="18"/>
                </a:lnTo>
                <a:lnTo>
                  <a:pt x="0" y="0"/>
                </a:lnTo>
                <a:lnTo>
                  <a:pt x="10" y="3"/>
                </a:lnTo>
                <a:lnTo>
                  <a:pt x="15" y="6"/>
                </a:lnTo>
                <a:lnTo>
                  <a:pt x="22" y="9"/>
                </a:lnTo>
                <a:lnTo>
                  <a:pt x="27" y="9"/>
                </a:lnTo>
                <a:lnTo>
                  <a:pt x="29" y="12"/>
                </a:lnTo>
                <a:lnTo>
                  <a:pt x="34" y="12"/>
                </a:lnTo>
                <a:lnTo>
                  <a:pt x="34" y="15"/>
                </a:lnTo>
                <a:lnTo>
                  <a:pt x="37" y="15"/>
                </a:lnTo>
                <a:lnTo>
                  <a:pt x="37" y="18"/>
                </a:lnTo>
                <a:lnTo>
                  <a:pt x="37" y="21"/>
                </a:lnTo>
                <a:lnTo>
                  <a:pt x="37" y="27"/>
                </a:lnTo>
                <a:lnTo>
                  <a:pt x="34" y="33"/>
                </a:lnTo>
                <a:lnTo>
                  <a:pt x="32" y="39"/>
                </a:lnTo>
                <a:lnTo>
                  <a:pt x="29" y="45"/>
                </a:lnTo>
                <a:lnTo>
                  <a:pt x="29" y="50"/>
                </a:lnTo>
                <a:lnTo>
                  <a:pt x="29" y="56"/>
                </a:lnTo>
                <a:lnTo>
                  <a:pt x="29" y="62"/>
                </a:lnTo>
                <a:lnTo>
                  <a:pt x="29" y="65"/>
                </a:lnTo>
                <a:lnTo>
                  <a:pt x="32" y="71"/>
                </a:lnTo>
                <a:lnTo>
                  <a:pt x="34" y="74"/>
                </a:lnTo>
                <a:lnTo>
                  <a:pt x="37" y="77"/>
                </a:lnTo>
                <a:lnTo>
                  <a:pt x="41" y="77"/>
                </a:lnTo>
                <a:lnTo>
                  <a:pt x="46" y="80"/>
                </a:lnTo>
                <a:lnTo>
                  <a:pt x="54" y="83"/>
                </a:lnTo>
                <a:lnTo>
                  <a:pt x="61" y="86"/>
                </a:lnTo>
                <a:lnTo>
                  <a:pt x="70" y="86"/>
                </a:lnTo>
                <a:lnTo>
                  <a:pt x="80" y="86"/>
                </a:lnTo>
                <a:lnTo>
                  <a:pt x="92" y="86"/>
                </a:lnTo>
                <a:lnTo>
                  <a:pt x="104" y="86"/>
                </a:lnTo>
                <a:lnTo>
                  <a:pt x="114" y="86"/>
                </a:lnTo>
                <a:lnTo>
                  <a:pt x="124" y="86"/>
                </a:lnTo>
                <a:lnTo>
                  <a:pt x="131" y="86"/>
                </a:lnTo>
                <a:lnTo>
                  <a:pt x="136" y="83"/>
                </a:lnTo>
                <a:lnTo>
                  <a:pt x="143" y="83"/>
                </a:lnTo>
                <a:lnTo>
                  <a:pt x="148" y="80"/>
                </a:lnTo>
                <a:lnTo>
                  <a:pt x="153" y="80"/>
                </a:lnTo>
                <a:lnTo>
                  <a:pt x="158" y="77"/>
                </a:lnTo>
                <a:lnTo>
                  <a:pt x="160" y="71"/>
                </a:lnTo>
                <a:lnTo>
                  <a:pt x="165" y="65"/>
                </a:lnTo>
                <a:lnTo>
                  <a:pt x="170" y="56"/>
                </a:lnTo>
                <a:lnTo>
                  <a:pt x="170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7" name="Freeform 221"/>
          <p:cNvSpPr>
            <a:spLocks/>
          </p:cNvSpPr>
          <p:nvPr/>
        </p:nvSpPr>
        <p:spPr bwMode="auto">
          <a:xfrm>
            <a:off x="8950473" y="982092"/>
            <a:ext cx="1696637" cy="444255"/>
          </a:xfrm>
          <a:custGeom>
            <a:avLst/>
            <a:gdLst>
              <a:gd name="T0" fmla="*/ 297 w 300"/>
              <a:gd name="T1" fmla="*/ 26 h 44"/>
              <a:gd name="T2" fmla="*/ 293 w 300"/>
              <a:gd name="T3" fmla="*/ 29 h 44"/>
              <a:gd name="T4" fmla="*/ 285 w 300"/>
              <a:gd name="T5" fmla="*/ 29 h 44"/>
              <a:gd name="T6" fmla="*/ 271 w 300"/>
              <a:gd name="T7" fmla="*/ 29 h 44"/>
              <a:gd name="T8" fmla="*/ 249 w 300"/>
              <a:gd name="T9" fmla="*/ 35 h 44"/>
              <a:gd name="T10" fmla="*/ 232 w 300"/>
              <a:gd name="T11" fmla="*/ 38 h 44"/>
              <a:gd name="T12" fmla="*/ 222 w 300"/>
              <a:gd name="T13" fmla="*/ 41 h 44"/>
              <a:gd name="T14" fmla="*/ 215 w 300"/>
              <a:gd name="T15" fmla="*/ 44 h 44"/>
              <a:gd name="T16" fmla="*/ 213 w 300"/>
              <a:gd name="T17" fmla="*/ 41 h 44"/>
              <a:gd name="T18" fmla="*/ 210 w 300"/>
              <a:gd name="T19" fmla="*/ 38 h 44"/>
              <a:gd name="T20" fmla="*/ 215 w 300"/>
              <a:gd name="T21" fmla="*/ 32 h 44"/>
              <a:gd name="T22" fmla="*/ 225 w 300"/>
              <a:gd name="T23" fmla="*/ 23 h 44"/>
              <a:gd name="T24" fmla="*/ 230 w 300"/>
              <a:gd name="T25" fmla="*/ 18 h 44"/>
              <a:gd name="T26" fmla="*/ 227 w 300"/>
              <a:gd name="T27" fmla="*/ 18 h 44"/>
              <a:gd name="T28" fmla="*/ 222 w 300"/>
              <a:gd name="T29" fmla="*/ 18 h 44"/>
              <a:gd name="T30" fmla="*/ 213 w 300"/>
              <a:gd name="T31" fmla="*/ 18 h 44"/>
              <a:gd name="T32" fmla="*/ 201 w 300"/>
              <a:gd name="T33" fmla="*/ 18 h 44"/>
              <a:gd name="T34" fmla="*/ 177 w 300"/>
              <a:gd name="T35" fmla="*/ 20 h 44"/>
              <a:gd name="T36" fmla="*/ 145 w 300"/>
              <a:gd name="T37" fmla="*/ 23 h 44"/>
              <a:gd name="T38" fmla="*/ 116 w 300"/>
              <a:gd name="T39" fmla="*/ 23 h 44"/>
              <a:gd name="T40" fmla="*/ 82 w 300"/>
              <a:gd name="T41" fmla="*/ 26 h 44"/>
              <a:gd name="T42" fmla="*/ 44 w 300"/>
              <a:gd name="T43" fmla="*/ 32 h 44"/>
              <a:gd name="T44" fmla="*/ 19 w 300"/>
              <a:gd name="T45" fmla="*/ 32 h 44"/>
              <a:gd name="T46" fmla="*/ 5 w 300"/>
              <a:gd name="T47" fmla="*/ 35 h 44"/>
              <a:gd name="T48" fmla="*/ 0 w 300"/>
              <a:gd name="T49" fmla="*/ 20 h 44"/>
              <a:gd name="T50" fmla="*/ 24 w 300"/>
              <a:gd name="T51" fmla="*/ 20 h 44"/>
              <a:gd name="T52" fmla="*/ 46 w 300"/>
              <a:gd name="T53" fmla="*/ 18 h 44"/>
              <a:gd name="T54" fmla="*/ 85 w 300"/>
              <a:gd name="T55" fmla="*/ 15 h 44"/>
              <a:gd name="T56" fmla="*/ 123 w 300"/>
              <a:gd name="T57" fmla="*/ 9 h 44"/>
              <a:gd name="T58" fmla="*/ 167 w 300"/>
              <a:gd name="T59" fmla="*/ 6 h 44"/>
              <a:gd name="T60" fmla="*/ 186 w 300"/>
              <a:gd name="T61" fmla="*/ 3 h 44"/>
              <a:gd name="T62" fmla="*/ 201 w 300"/>
              <a:gd name="T63" fmla="*/ 3 h 44"/>
              <a:gd name="T64" fmla="*/ 213 w 300"/>
              <a:gd name="T65" fmla="*/ 0 h 44"/>
              <a:gd name="T66" fmla="*/ 218 w 300"/>
              <a:gd name="T67" fmla="*/ 0 h 44"/>
              <a:gd name="T68" fmla="*/ 235 w 300"/>
              <a:gd name="T69" fmla="*/ 0 h 44"/>
              <a:gd name="T70" fmla="*/ 239 w 300"/>
              <a:gd name="T71" fmla="*/ 0 h 44"/>
              <a:gd name="T72" fmla="*/ 249 w 300"/>
              <a:gd name="T73" fmla="*/ 3 h 44"/>
              <a:gd name="T74" fmla="*/ 271 w 300"/>
              <a:gd name="T75" fmla="*/ 9 h 44"/>
              <a:gd name="T76" fmla="*/ 283 w 300"/>
              <a:gd name="T77" fmla="*/ 15 h 44"/>
              <a:gd name="T78" fmla="*/ 293 w 300"/>
              <a:gd name="T79" fmla="*/ 18 h 44"/>
              <a:gd name="T80" fmla="*/ 297 w 300"/>
              <a:gd name="T81" fmla="*/ 20 h 44"/>
              <a:gd name="T82" fmla="*/ 300 w 300"/>
              <a:gd name="T83" fmla="*/ 23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0" h="44">
                <a:moveTo>
                  <a:pt x="300" y="23"/>
                </a:moveTo>
                <a:lnTo>
                  <a:pt x="297" y="26"/>
                </a:lnTo>
                <a:lnTo>
                  <a:pt x="295" y="29"/>
                </a:lnTo>
                <a:lnTo>
                  <a:pt x="293" y="29"/>
                </a:lnTo>
                <a:lnTo>
                  <a:pt x="290" y="29"/>
                </a:lnTo>
                <a:lnTo>
                  <a:pt x="285" y="29"/>
                </a:lnTo>
                <a:lnTo>
                  <a:pt x="281" y="29"/>
                </a:lnTo>
                <a:lnTo>
                  <a:pt x="271" y="29"/>
                </a:lnTo>
                <a:lnTo>
                  <a:pt x="261" y="32"/>
                </a:lnTo>
                <a:lnTo>
                  <a:pt x="249" y="35"/>
                </a:lnTo>
                <a:lnTo>
                  <a:pt x="239" y="38"/>
                </a:lnTo>
                <a:lnTo>
                  <a:pt x="232" y="38"/>
                </a:lnTo>
                <a:lnTo>
                  <a:pt x="227" y="41"/>
                </a:lnTo>
                <a:lnTo>
                  <a:pt x="222" y="41"/>
                </a:lnTo>
                <a:lnTo>
                  <a:pt x="220" y="44"/>
                </a:lnTo>
                <a:lnTo>
                  <a:pt x="215" y="44"/>
                </a:lnTo>
                <a:lnTo>
                  <a:pt x="213" y="44"/>
                </a:lnTo>
                <a:lnTo>
                  <a:pt x="213" y="41"/>
                </a:lnTo>
                <a:lnTo>
                  <a:pt x="210" y="41"/>
                </a:lnTo>
                <a:lnTo>
                  <a:pt x="210" y="38"/>
                </a:lnTo>
                <a:lnTo>
                  <a:pt x="213" y="35"/>
                </a:lnTo>
                <a:lnTo>
                  <a:pt x="215" y="32"/>
                </a:lnTo>
                <a:lnTo>
                  <a:pt x="220" y="26"/>
                </a:lnTo>
                <a:lnTo>
                  <a:pt x="225" y="23"/>
                </a:lnTo>
                <a:lnTo>
                  <a:pt x="227" y="20"/>
                </a:lnTo>
                <a:lnTo>
                  <a:pt x="230" y="18"/>
                </a:lnTo>
                <a:lnTo>
                  <a:pt x="230" y="18"/>
                </a:lnTo>
                <a:lnTo>
                  <a:pt x="227" y="18"/>
                </a:lnTo>
                <a:lnTo>
                  <a:pt x="225" y="18"/>
                </a:lnTo>
                <a:lnTo>
                  <a:pt x="222" y="18"/>
                </a:lnTo>
                <a:lnTo>
                  <a:pt x="218" y="18"/>
                </a:lnTo>
                <a:lnTo>
                  <a:pt x="213" y="18"/>
                </a:lnTo>
                <a:lnTo>
                  <a:pt x="208" y="18"/>
                </a:lnTo>
                <a:lnTo>
                  <a:pt x="201" y="18"/>
                </a:lnTo>
                <a:lnTo>
                  <a:pt x="193" y="18"/>
                </a:lnTo>
                <a:lnTo>
                  <a:pt x="177" y="20"/>
                </a:lnTo>
                <a:lnTo>
                  <a:pt x="160" y="20"/>
                </a:lnTo>
                <a:lnTo>
                  <a:pt x="145" y="23"/>
                </a:lnTo>
                <a:lnTo>
                  <a:pt x="131" y="23"/>
                </a:lnTo>
                <a:lnTo>
                  <a:pt x="116" y="23"/>
                </a:lnTo>
                <a:lnTo>
                  <a:pt x="102" y="26"/>
                </a:lnTo>
                <a:lnTo>
                  <a:pt x="82" y="26"/>
                </a:lnTo>
                <a:lnTo>
                  <a:pt x="63" y="29"/>
                </a:lnTo>
                <a:lnTo>
                  <a:pt x="44" y="32"/>
                </a:lnTo>
                <a:lnTo>
                  <a:pt x="27" y="32"/>
                </a:lnTo>
                <a:lnTo>
                  <a:pt x="19" y="32"/>
                </a:lnTo>
                <a:lnTo>
                  <a:pt x="12" y="35"/>
                </a:lnTo>
                <a:lnTo>
                  <a:pt x="5" y="35"/>
                </a:lnTo>
                <a:lnTo>
                  <a:pt x="0" y="35"/>
                </a:lnTo>
                <a:lnTo>
                  <a:pt x="0" y="20"/>
                </a:lnTo>
                <a:lnTo>
                  <a:pt x="12" y="20"/>
                </a:lnTo>
                <a:lnTo>
                  <a:pt x="24" y="20"/>
                </a:lnTo>
                <a:lnTo>
                  <a:pt x="36" y="20"/>
                </a:lnTo>
                <a:lnTo>
                  <a:pt x="46" y="18"/>
                </a:lnTo>
                <a:lnTo>
                  <a:pt x="68" y="18"/>
                </a:lnTo>
                <a:lnTo>
                  <a:pt x="85" y="15"/>
                </a:lnTo>
                <a:lnTo>
                  <a:pt x="104" y="12"/>
                </a:lnTo>
                <a:lnTo>
                  <a:pt x="123" y="9"/>
                </a:lnTo>
                <a:lnTo>
                  <a:pt x="145" y="9"/>
                </a:lnTo>
                <a:lnTo>
                  <a:pt x="167" y="6"/>
                </a:lnTo>
                <a:lnTo>
                  <a:pt x="177" y="6"/>
                </a:lnTo>
                <a:lnTo>
                  <a:pt x="186" y="3"/>
                </a:lnTo>
                <a:lnTo>
                  <a:pt x="193" y="3"/>
                </a:lnTo>
                <a:lnTo>
                  <a:pt x="201" y="3"/>
                </a:lnTo>
                <a:lnTo>
                  <a:pt x="208" y="3"/>
                </a:lnTo>
                <a:lnTo>
                  <a:pt x="213" y="0"/>
                </a:lnTo>
                <a:lnTo>
                  <a:pt x="215" y="0"/>
                </a:lnTo>
                <a:lnTo>
                  <a:pt x="218" y="0"/>
                </a:lnTo>
                <a:lnTo>
                  <a:pt x="227" y="0"/>
                </a:lnTo>
                <a:lnTo>
                  <a:pt x="235" y="0"/>
                </a:lnTo>
                <a:lnTo>
                  <a:pt x="237" y="0"/>
                </a:lnTo>
                <a:lnTo>
                  <a:pt x="239" y="0"/>
                </a:lnTo>
                <a:lnTo>
                  <a:pt x="244" y="0"/>
                </a:lnTo>
                <a:lnTo>
                  <a:pt x="249" y="3"/>
                </a:lnTo>
                <a:lnTo>
                  <a:pt x="259" y="6"/>
                </a:lnTo>
                <a:lnTo>
                  <a:pt x="271" y="9"/>
                </a:lnTo>
                <a:lnTo>
                  <a:pt x="278" y="12"/>
                </a:lnTo>
                <a:lnTo>
                  <a:pt x="283" y="15"/>
                </a:lnTo>
                <a:lnTo>
                  <a:pt x="288" y="18"/>
                </a:lnTo>
                <a:lnTo>
                  <a:pt x="293" y="18"/>
                </a:lnTo>
                <a:lnTo>
                  <a:pt x="295" y="20"/>
                </a:lnTo>
                <a:lnTo>
                  <a:pt x="297" y="20"/>
                </a:lnTo>
                <a:lnTo>
                  <a:pt x="297" y="23"/>
                </a:lnTo>
                <a:lnTo>
                  <a:pt x="300" y="23"/>
                </a:lnTo>
                <a:lnTo>
                  <a:pt x="300" y="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" name="Freeform 222"/>
          <p:cNvSpPr>
            <a:spLocks/>
          </p:cNvSpPr>
          <p:nvPr/>
        </p:nvSpPr>
        <p:spPr bwMode="auto">
          <a:xfrm>
            <a:off x="8950473" y="1779729"/>
            <a:ext cx="1255512" cy="363481"/>
          </a:xfrm>
          <a:custGeom>
            <a:avLst/>
            <a:gdLst>
              <a:gd name="T0" fmla="*/ 0 w 222"/>
              <a:gd name="T1" fmla="*/ 30 h 36"/>
              <a:gd name="T2" fmla="*/ 0 w 222"/>
              <a:gd name="T3" fmla="*/ 27 h 36"/>
              <a:gd name="T4" fmla="*/ 0 w 222"/>
              <a:gd name="T5" fmla="*/ 27 h 36"/>
              <a:gd name="T6" fmla="*/ 0 w 222"/>
              <a:gd name="T7" fmla="*/ 24 h 36"/>
              <a:gd name="T8" fmla="*/ 0 w 222"/>
              <a:gd name="T9" fmla="*/ 24 h 36"/>
              <a:gd name="T10" fmla="*/ 2 w 222"/>
              <a:gd name="T11" fmla="*/ 24 h 36"/>
              <a:gd name="T12" fmla="*/ 5 w 222"/>
              <a:gd name="T13" fmla="*/ 21 h 36"/>
              <a:gd name="T14" fmla="*/ 10 w 222"/>
              <a:gd name="T15" fmla="*/ 21 h 36"/>
              <a:gd name="T16" fmla="*/ 14 w 222"/>
              <a:gd name="T17" fmla="*/ 21 h 36"/>
              <a:gd name="T18" fmla="*/ 19 w 222"/>
              <a:gd name="T19" fmla="*/ 21 h 36"/>
              <a:gd name="T20" fmla="*/ 27 w 222"/>
              <a:gd name="T21" fmla="*/ 21 h 36"/>
              <a:gd name="T22" fmla="*/ 36 w 222"/>
              <a:gd name="T23" fmla="*/ 18 h 36"/>
              <a:gd name="T24" fmla="*/ 46 w 222"/>
              <a:gd name="T25" fmla="*/ 18 h 36"/>
              <a:gd name="T26" fmla="*/ 60 w 222"/>
              <a:gd name="T27" fmla="*/ 15 h 36"/>
              <a:gd name="T28" fmla="*/ 75 w 222"/>
              <a:gd name="T29" fmla="*/ 15 h 36"/>
              <a:gd name="T30" fmla="*/ 89 w 222"/>
              <a:gd name="T31" fmla="*/ 12 h 36"/>
              <a:gd name="T32" fmla="*/ 109 w 222"/>
              <a:gd name="T33" fmla="*/ 9 h 36"/>
              <a:gd name="T34" fmla="*/ 126 w 222"/>
              <a:gd name="T35" fmla="*/ 6 h 36"/>
              <a:gd name="T36" fmla="*/ 140 w 222"/>
              <a:gd name="T37" fmla="*/ 6 h 36"/>
              <a:gd name="T38" fmla="*/ 155 w 222"/>
              <a:gd name="T39" fmla="*/ 3 h 36"/>
              <a:gd name="T40" fmla="*/ 167 w 222"/>
              <a:gd name="T41" fmla="*/ 3 h 36"/>
              <a:gd name="T42" fmla="*/ 177 w 222"/>
              <a:gd name="T43" fmla="*/ 0 h 36"/>
              <a:gd name="T44" fmla="*/ 184 w 222"/>
              <a:gd name="T45" fmla="*/ 0 h 36"/>
              <a:gd name="T46" fmla="*/ 189 w 222"/>
              <a:gd name="T47" fmla="*/ 0 h 36"/>
              <a:gd name="T48" fmla="*/ 193 w 222"/>
              <a:gd name="T49" fmla="*/ 0 h 36"/>
              <a:gd name="T50" fmla="*/ 203 w 222"/>
              <a:gd name="T51" fmla="*/ 0 h 36"/>
              <a:gd name="T52" fmla="*/ 208 w 222"/>
              <a:gd name="T53" fmla="*/ 0 h 36"/>
              <a:gd name="T54" fmla="*/ 213 w 222"/>
              <a:gd name="T55" fmla="*/ 3 h 36"/>
              <a:gd name="T56" fmla="*/ 215 w 222"/>
              <a:gd name="T57" fmla="*/ 3 h 36"/>
              <a:gd name="T58" fmla="*/ 220 w 222"/>
              <a:gd name="T59" fmla="*/ 6 h 36"/>
              <a:gd name="T60" fmla="*/ 220 w 222"/>
              <a:gd name="T61" fmla="*/ 6 h 36"/>
              <a:gd name="T62" fmla="*/ 222 w 222"/>
              <a:gd name="T63" fmla="*/ 9 h 36"/>
              <a:gd name="T64" fmla="*/ 220 w 222"/>
              <a:gd name="T65" fmla="*/ 9 h 36"/>
              <a:gd name="T66" fmla="*/ 218 w 222"/>
              <a:gd name="T67" fmla="*/ 12 h 36"/>
              <a:gd name="T68" fmla="*/ 215 w 222"/>
              <a:gd name="T69" fmla="*/ 12 h 36"/>
              <a:gd name="T70" fmla="*/ 210 w 222"/>
              <a:gd name="T71" fmla="*/ 15 h 36"/>
              <a:gd name="T72" fmla="*/ 203 w 222"/>
              <a:gd name="T73" fmla="*/ 15 h 36"/>
              <a:gd name="T74" fmla="*/ 196 w 222"/>
              <a:gd name="T75" fmla="*/ 18 h 36"/>
              <a:gd name="T76" fmla="*/ 186 w 222"/>
              <a:gd name="T77" fmla="*/ 18 h 36"/>
              <a:gd name="T78" fmla="*/ 174 w 222"/>
              <a:gd name="T79" fmla="*/ 21 h 36"/>
              <a:gd name="T80" fmla="*/ 150 w 222"/>
              <a:gd name="T81" fmla="*/ 24 h 36"/>
              <a:gd name="T82" fmla="*/ 128 w 222"/>
              <a:gd name="T83" fmla="*/ 27 h 36"/>
              <a:gd name="T84" fmla="*/ 106 w 222"/>
              <a:gd name="T85" fmla="*/ 27 h 36"/>
              <a:gd name="T86" fmla="*/ 87 w 222"/>
              <a:gd name="T87" fmla="*/ 30 h 36"/>
              <a:gd name="T88" fmla="*/ 70 w 222"/>
              <a:gd name="T89" fmla="*/ 33 h 36"/>
              <a:gd name="T90" fmla="*/ 53 w 222"/>
              <a:gd name="T91" fmla="*/ 33 h 36"/>
              <a:gd name="T92" fmla="*/ 46 w 222"/>
              <a:gd name="T93" fmla="*/ 36 h 36"/>
              <a:gd name="T94" fmla="*/ 39 w 222"/>
              <a:gd name="T95" fmla="*/ 36 h 36"/>
              <a:gd name="T96" fmla="*/ 34 w 222"/>
              <a:gd name="T97" fmla="*/ 36 h 36"/>
              <a:gd name="T98" fmla="*/ 29 w 222"/>
              <a:gd name="T99" fmla="*/ 36 h 36"/>
              <a:gd name="T100" fmla="*/ 19 w 222"/>
              <a:gd name="T101" fmla="*/ 36 h 36"/>
              <a:gd name="T102" fmla="*/ 10 w 222"/>
              <a:gd name="T103" fmla="*/ 33 h 36"/>
              <a:gd name="T104" fmla="*/ 5 w 222"/>
              <a:gd name="T105" fmla="*/ 30 h 36"/>
              <a:gd name="T106" fmla="*/ 0 w 222"/>
              <a:gd name="T107" fmla="*/ 30 h 36"/>
              <a:gd name="T108" fmla="*/ 0 w 222"/>
              <a:gd name="T109" fmla="*/ 3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22" h="36">
                <a:moveTo>
                  <a:pt x="0" y="30"/>
                </a:moveTo>
                <a:lnTo>
                  <a:pt x="0" y="27"/>
                </a:lnTo>
                <a:lnTo>
                  <a:pt x="0" y="27"/>
                </a:lnTo>
                <a:lnTo>
                  <a:pt x="0" y="24"/>
                </a:lnTo>
                <a:lnTo>
                  <a:pt x="0" y="24"/>
                </a:lnTo>
                <a:lnTo>
                  <a:pt x="2" y="24"/>
                </a:lnTo>
                <a:lnTo>
                  <a:pt x="5" y="21"/>
                </a:lnTo>
                <a:lnTo>
                  <a:pt x="10" y="21"/>
                </a:lnTo>
                <a:lnTo>
                  <a:pt x="14" y="21"/>
                </a:lnTo>
                <a:lnTo>
                  <a:pt x="19" y="21"/>
                </a:lnTo>
                <a:lnTo>
                  <a:pt x="27" y="21"/>
                </a:lnTo>
                <a:lnTo>
                  <a:pt x="36" y="18"/>
                </a:lnTo>
                <a:lnTo>
                  <a:pt x="46" y="18"/>
                </a:lnTo>
                <a:lnTo>
                  <a:pt x="60" y="15"/>
                </a:lnTo>
                <a:lnTo>
                  <a:pt x="75" y="15"/>
                </a:lnTo>
                <a:lnTo>
                  <a:pt x="89" y="12"/>
                </a:lnTo>
                <a:lnTo>
                  <a:pt x="109" y="9"/>
                </a:lnTo>
                <a:lnTo>
                  <a:pt x="126" y="6"/>
                </a:lnTo>
                <a:lnTo>
                  <a:pt x="140" y="6"/>
                </a:lnTo>
                <a:lnTo>
                  <a:pt x="155" y="3"/>
                </a:lnTo>
                <a:lnTo>
                  <a:pt x="167" y="3"/>
                </a:lnTo>
                <a:lnTo>
                  <a:pt x="177" y="0"/>
                </a:lnTo>
                <a:lnTo>
                  <a:pt x="184" y="0"/>
                </a:lnTo>
                <a:lnTo>
                  <a:pt x="189" y="0"/>
                </a:lnTo>
                <a:lnTo>
                  <a:pt x="193" y="0"/>
                </a:lnTo>
                <a:lnTo>
                  <a:pt x="203" y="0"/>
                </a:lnTo>
                <a:lnTo>
                  <a:pt x="208" y="0"/>
                </a:lnTo>
                <a:lnTo>
                  <a:pt x="213" y="3"/>
                </a:lnTo>
                <a:lnTo>
                  <a:pt x="215" y="3"/>
                </a:lnTo>
                <a:lnTo>
                  <a:pt x="220" y="6"/>
                </a:lnTo>
                <a:lnTo>
                  <a:pt x="220" y="6"/>
                </a:lnTo>
                <a:lnTo>
                  <a:pt x="222" y="9"/>
                </a:lnTo>
                <a:lnTo>
                  <a:pt x="220" y="9"/>
                </a:lnTo>
                <a:lnTo>
                  <a:pt x="218" y="12"/>
                </a:lnTo>
                <a:lnTo>
                  <a:pt x="215" y="12"/>
                </a:lnTo>
                <a:lnTo>
                  <a:pt x="210" y="15"/>
                </a:lnTo>
                <a:lnTo>
                  <a:pt x="203" y="15"/>
                </a:lnTo>
                <a:lnTo>
                  <a:pt x="196" y="18"/>
                </a:lnTo>
                <a:lnTo>
                  <a:pt x="186" y="18"/>
                </a:lnTo>
                <a:lnTo>
                  <a:pt x="174" y="21"/>
                </a:lnTo>
                <a:lnTo>
                  <a:pt x="150" y="24"/>
                </a:lnTo>
                <a:lnTo>
                  <a:pt x="128" y="27"/>
                </a:lnTo>
                <a:lnTo>
                  <a:pt x="106" y="27"/>
                </a:lnTo>
                <a:lnTo>
                  <a:pt x="87" y="30"/>
                </a:lnTo>
                <a:lnTo>
                  <a:pt x="70" y="33"/>
                </a:lnTo>
                <a:lnTo>
                  <a:pt x="53" y="33"/>
                </a:lnTo>
                <a:lnTo>
                  <a:pt x="46" y="36"/>
                </a:lnTo>
                <a:lnTo>
                  <a:pt x="39" y="36"/>
                </a:lnTo>
                <a:lnTo>
                  <a:pt x="34" y="36"/>
                </a:lnTo>
                <a:lnTo>
                  <a:pt x="29" y="36"/>
                </a:lnTo>
                <a:lnTo>
                  <a:pt x="19" y="36"/>
                </a:lnTo>
                <a:lnTo>
                  <a:pt x="10" y="33"/>
                </a:lnTo>
                <a:lnTo>
                  <a:pt x="5" y="30"/>
                </a:lnTo>
                <a:lnTo>
                  <a:pt x="0" y="30"/>
                </a:lnTo>
                <a:lnTo>
                  <a:pt x="0" y="3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0" name="Freeform 224"/>
          <p:cNvSpPr>
            <a:spLocks/>
          </p:cNvSpPr>
          <p:nvPr/>
        </p:nvSpPr>
        <p:spPr bwMode="auto">
          <a:xfrm>
            <a:off x="1397786" y="4328767"/>
            <a:ext cx="820044" cy="363481"/>
          </a:xfrm>
          <a:custGeom>
            <a:avLst/>
            <a:gdLst>
              <a:gd name="T0" fmla="*/ 17 w 145"/>
              <a:gd name="T1" fmla="*/ 18 h 36"/>
              <a:gd name="T2" fmla="*/ 22 w 145"/>
              <a:gd name="T3" fmla="*/ 18 h 36"/>
              <a:gd name="T4" fmla="*/ 29 w 145"/>
              <a:gd name="T5" fmla="*/ 15 h 36"/>
              <a:gd name="T6" fmla="*/ 41 w 145"/>
              <a:gd name="T7" fmla="*/ 15 h 36"/>
              <a:gd name="T8" fmla="*/ 58 w 145"/>
              <a:gd name="T9" fmla="*/ 12 h 36"/>
              <a:gd name="T10" fmla="*/ 75 w 145"/>
              <a:gd name="T11" fmla="*/ 9 h 36"/>
              <a:gd name="T12" fmla="*/ 82 w 145"/>
              <a:gd name="T13" fmla="*/ 6 h 36"/>
              <a:gd name="T14" fmla="*/ 92 w 145"/>
              <a:gd name="T15" fmla="*/ 3 h 36"/>
              <a:gd name="T16" fmla="*/ 99 w 145"/>
              <a:gd name="T17" fmla="*/ 3 h 36"/>
              <a:gd name="T18" fmla="*/ 104 w 145"/>
              <a:gd name="T19" fmla="*/ 3 h 36"/>
              <a:gd name="T20" fmla="*/ 111 w 145"/>
              <a:gd name="T21" fmla="*/ 0 h 36"/>
              <a:gd name="T22" fmla="*/ 116 w 145"/>
              <a:gd name="T23" fmla="*/ 0 h 36"/>
              <a:gd name="T24" fmla="*/ 121 w 145"/>
              <a:gd name="T25" fmla="*/ 0 h 36"/>
              <a:gd name="T26" fmla="*/ 123 w 145"/>
              <a:gd name="T27" fmla="*/ 0 h 36"/>
              <a:gd name="T28" fmla="*/ 130 w 145"/>
              <a:gd name="T29" fmla="*/ 0 h 36"/>
              <a:gd name="T30" fmla="*/ 135 w 145"/>
              <a:gd name="T31" fmla="*/ 3 h 36"/>
              <a:gd name="T32" fmla="*/ 140 w 145"/>
              <a:gd name="T33" fmla="*/ 3 h 36"/>
              <a:gd name="T34" fmla="*/ 145 w 145"/>
              <a:gd name="T35" fmla="*/ 6 h 36"/>
              <a:gd name="T36" fmla="*/ 145 w 145"/>
              <a:gd name="T37" fmla="*/ 9 h 36"/>
              <a:gd name="T38" fmla="*/ 145 w 145"/>
              <a:gd name="T39" fmla="*/ 12 h 36"/>
              <a:gd name="T40" fmla="*/ 142 w 145"/>
              <a:gd name="T41" fmla="*/ 12 h 36"/>
              <a:gd name="T42" fmla="*/ 140 w 145"/>
              <a:gd name="T43" fmla="*/ 15 h 36"/>
              <a:gd name="T44" fmla="*/ 138 w 145"/>
              <a:gd name="T45" fmla="*/ 15 h 36"/>
              <a:gd name="T46" fmla="*/ 133 w 145"/>
              <a:gd name="T47" fmla="*/ 18 h 36"/>
              <a:gd name="T48" fmla="*/ 126 w 145"/>
              <a:gd name="T49" fmla="*/ 18 h 36"/>
              <a:gd name="T50" fmla="*/ 118 w 145"/>
              <a:gd name="T51" fmla="*/ 21 h 36"/>
              <a:gd name="T52" fmla="*/ 104 w 145"/>
              <a:gd name="T53" fmla="*/ 24 h 36"/>
              <a:gd name="T54" fmla="*/ 89 w 145"/>
              <a:gd name="T55" fmla="*/ 27 h 36"/>
              <a:gd name="T56" fmla="*/ 77 w 145"/>
              <a:gd name="T57" fmla="*/ 30 h 36"/>
              <a:gd name="T58" fmla="*/ 63 w 145"/>
              <a:gd name="T59" fmla="*/ 30 h 36"/>
              <a:gd name="T60" fmla="*/ 53 w 145"/>
              <a:gd name="T61" fmla="*/ 33 h 36"/>
              <a:gd name="T62" fmla="*/ 43 w 145"/>
              <a:gd name="T63" fmla="*/ 33 h 36"/>
              <a:gd name="T64" fmla="*/ 38 w 145"/>
              <a:gd name="T65" fmla="*/ 33 h 36"/>
              <a:gd name="T66" fmla="*/ 36 w 145"/>
              <a:gd name="T67" fmla="*/ 36 h 36"/>
              <a:gd name="T68" fmla="*/ 34 w 145"/>
              <a:gd name="T69" fmla="*/ 36 h 36"/>
              <a:gd name="T70" fmla="*/ 31 w 145"/>
              <a:gd name="T71" fmla="*/ 36 h 36"/>
              <a:gd name="T72" fmla="*/ 29 w 145"/>
              <a:gd name="T73" fmla="*/ 36 h 36"/>
              <a:gd name="T74" fmla="*/ 24 w 145"/>
              <a:gd name="T75" fmla="*/ 33 h 36"/>
              <a:gd name="T76" fmla="*/ 19 w 145"/>
              <a:gd name="T77" fmla="*/ 33 h 36"/>
              <a:gd name="T78" fmla="*/ 14 w 145"/>
              <a:gd name="T79" fmla="*/ 30 h 36"/>
              <a:gd name="T80" fmla="*/ 7 w 145"/>
              <a:gd name="T81" fmla="*/ 30 h 36"/>
              <a:gd name="T82" fmla="*/ 2 w 145"/>
              <a:gd name="T83" fmla="*/ 27 h 36"/>
              <a:gd name="T84" fmla="*/ 0 w 145"/>
              <a:gd name="T85" fmla="*/ 24 h 36"/>
              <a:gd name="T86" fmla="*/ 0 w 145"/>
              <a:gd name="T87" fmla="*/ 24 h 36"/>
              <a:gd name="T88" fmla="*/ 0 w 145"/>
              <a:gd name="T89" fmla="*/ 21 h 36"/>
              <a:gd name="T90" fmla="*/ 2 w 145"/>
              <a:gd name="T91" fmla="*/ 21 h 36"/>
              <a:gd name="T92" fmla="*/ 7 w 145"/>
              <a:gd name="T93" fmla="*/ 18 h 36"/>
              <a:gd name="T94" fmla="*/ 9 w 145"/>
              <a:gd name="T95" fmla="*/ 18 h 36"/>
              <a:gd name="T96" fmla="*/ 12 w 145"/>
              <a:gd name="T97" fmla="*/ 18 h 36"/>
              <a:gd name="T98" fmla="*/ 17 w 145"/>
              <a:gd name="T99" fmla="*/ 18 h 36"/>
              <a:gd name="T100" fmla="*/ 17 w 145"/>
              <a:gd name="T101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5" h="36">
                <a:moveTo>
                  <a:pt x="17" y="18"/>
                </a:moveTo>
                <a:lnTo>
                  <a:pt x="22" y="18"/>
                </a:lnTo>
                <a:lnTo>
                  <a:pt x="29" y="15"/>
                </a:lnTo>
                <a:lnTo>
                  <a:pt x="41" y="15"/>
                </a:lnTo>
                <a:lnTo>
                  <a:pt x="58" y="12"/>
                </a:lnTo>
                <a:lnTo>
                  <a:pt x="75" y="9"/>
                </a:lnTo>
                <a:lnTo>
                  <a:pt x="82" y="6"/>
                </a:lnTo>
                <a:lnTo>
                  <a:pt x="92" y="3"/>
                </a:lnTo>
                <a:lnTo>
                  <a:pt x="99" y="3"/>
                </a:lnTo>
                <a:lnTo>
                  <a:pt x="104" y="3"/>
                </a:lnTo>
                <a:lnTo>
                  <a:pt x="111" y="0"/>
                </a:lnTo>
                <a:lnTo>
                  <a:pt x="116" y="0"/>
                </a:lnTo>
                <a:lnTo>
                  <a:pt x="121" y="0"/>
                </a:lnTo>
                <a:lnTo>
                  <a:pt x="123" y="0"/>
                </a:lnTo>
                <a:lnTo>
                  <a:pt x="130" y="0"/>
                </a:lnTo>
                <a:lnTo>
                  <a:pt x="135" y="3"/>
                </a:lnTo>
                <a:lnTo>
                  <a:pt x="140" y="3"/>
                </a:lnTo>
                <a:lnTo>
                  <a:pt x="145" y="6"/>
                </a:lnTo>
                <a:lnTo>
                  <a:pt x="145" y="9"/>
                </a:lnTo>
                <a:lnTo>
                  <a:pt x="145" y="12"/>
                </a:lnTo>
                <a:lnTo>
                  <a:pt x="142" y="12"/>
                </a:lnTo>
                <a:lnTo>
                  <a:pt x="140" y="15"/>
                </a:lnTo>
                <a:lnTo>
                  <a:pt x="138" y="15"/>
                </a:lnTo>
                <a:lnTo>
                  <a:pt x="133" y="18"/>
                </a:lnTo>
                <a:lnTo>
                  <a:pt x="126" y="18"/>
                </a:lnTo>
                <a:lnTo>
                  <a:pt x="118" y="21"/>
                </a:lnTo>
                <a:lnTo>
                  <a:pt x="104" y="24"/>
                </a:lnTo>
                <a:lnTo>
                  <a:pt x="89" y="27"/>
                </a:lnTo>
                <a:lnTo>
                  <a:pt x="77" y="30"/>
                </a:lnTo>
                <a:lnTo>
                  <a:pt x="63" y="30"/>
                </a:lnTo>
                <a:lnTo>
                  <a:pt x="53" y="33"/>
                </a:lnTo>
                <a:lnTo>
                  <a:pt x="43" y="33"/>
                </a:lnTo>
                <a:lnTo>
                  <a:pt x="38" y="33"/>
                </a:lnTo>
                <a:lnTo>
                  <a:pt x="36" y="36"/>
                </a:lnTo>
                <a:lnTo>
                  <a:pt x="34" y="36"/>
                </a:lnTo>
                <a:lnTo>
                  <a:pt x="31" y="36"/>
                </a:lnTo>
                <a:lnTo>
                  <a:pt x="29" y="36"/>
                </a:lnTo>
                <a:lnTo>
                  <a:pt x="24" y="33"/>
                </a:lnTo>
                <a:lnTo>
                  <a:pt x="19" y="33"/>
                </a:lnTo>
                <a:lnTo>
                  <a:pt x="14" y="30"/>
                </a:lnTo>
                <a:lnTo>
                  <a:pt x="7" y="30"/>
                </a:lnTo>
                <a:lnTo>
                  <a:pt x="2" y="27"/>
                </a:lnTo>
                <a:lnTo>
                  <a:pt x="0" y="24"/>
                </a:lnTo>
                <a:lnTo>
                  <a:pt x="0" y="24"/>
                </a:lnTo>
                <a:lnTo>
                  <a:pt x="0" y="21"/>
                </a:lnTo>
                <a:lnTo>
                  <a:pt x="2" y="21"/>
                </a:lnTo>
                <a:lnTo>
                  <a:pt x="7" y="18"/>
                </a:lnTo>
                <a:lnTo>
                  <a:pt x="9" y="18"/>
                </a:lnTo>
                <a:lnTo>
                  <a:pt x="12" y="18"/>
                </a:lnTo>
                <a:lnTo>
                  <a:pt x="17" y="18"/>
                </a:lnTo>
                <a:lnTo>
                  <a:pt x="17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" name="Freeform 225"/>
          <p:cNvSpPr>
            <a:spLocks/>
          </p:cNvSpPr>
          <p:nvPr/>
        </p:nvSpPr>
        <p:spPr bwMode="auto">
          <a:xfrm>
            <a:off x="2438392" y="4237894"/>
            <a:ext cx="791766" cy="333195"/>
          </a:xfrm>
          <a:custGeom>
            <a:avLst/>
            <a:gdLst>
              <a:gd name="T0" fmla="*/ 133 w 140"/>
              <a:gd name="T1" fmla="*/ 18 h 33"/>
              <a:gd name="T2" fmla="*/ 130 w 140"/>
              <a:gd name="T3" fmla="*/ 18 h 33"/>
              <a:gd name="T4" fmla="*/ 128 w 140"/>
              <a:gd name="T5" fmla="*/ 18 h 33"/>
              <a:gd name="T6" fmla="*/ 123 w 140"/>
              <a:gd name="T7" fmla="*/ 21 h 33"/>
              <a:gd name="T8" fmla="*/ 118 w 140"/>
              <a:gd name="T9" fmla="*/ 21 h 33"/>
              <a:gd name="T10" fmla="*/ 111 w 140"/>
              <a:gd name="T11" fmla="*/ 21 h 33"/>
              <a:gd name="T12" fmla="*/ 104 w 140"/>
              <a:gd name="T13" fmla="*/ 24 h 33"/>
              <a:gd name="T14" fmla="*/ 94 w 140"/>
              <a:gd name="T15" fmla="*/ 24 h 33"/>
              <a:gd name="T16" fmla="*/ 84 w 140"/>
              <a:gd name="T17" fmla="*/ 24 h 33"/>
              <a:gd name="T18" fmla="*/ 72 w 140"/>
              <a:gd name="T19" fmla="*/ 27 h 33"/>
              <a:gd name="T20" fmla="*/ 65 w 140"/>
              <a:gd name="T21" fmla="*/ 27 h 33"/>
              <a:gd name="T22" fmla="*/ 55 w 140"/>
              <a:gd name="T23" fmla="*/ 30 h 33"/>
              <a:gd name="T24" fmla="*/ 48 w 140"/>
              <a:gd name="T25" fmla="*/ 30 h 33"/>
              <a:gd name="T26" fmla="*/ 43 w 140"/>
              <a:gd name="T27" fmla="*/ 30 h 33"/>
              <a:gd name="T28" fmla="*/ 38 w 140"/>
              <a:gd name="T29" fmla="*/ 33 h 33"/>
              <a:gd name="T30" fmla="*/ 33 w 140"/>
              <a:gd name="T31" fmla="*/ 33 h 33"/>
              <a:gd name="T32" fmla="*/ 31 w 140"/>
              <a:gd name="T33" fmla="*/ 33 h 33"/>
              <a:gd name="T34" fmla="*/ 29 w 140"/>
              <a:gd name="T35" fmla="*/ 33 h 33"/>
              <a:gd name="T36" fmla="*/ 24 w 140"/>
              <a:gd name="T37" fmla="*/ 30 h 33"/>
              <a:gd name="T38" fmla="*/ 12 w 140"/>
              <a:gd name="T39" fmla="*/ 30 h 33"/>
              <a:gd name="T40" fmla="*/ 7 w 140"/>
              <a:gd name="T41" fmla="*/ 27 h 33"/>
              <a:gd name="T42" fmla="*/ 2 w 140"/>
              <a:gd name="T43" fmla="*/ 24 h 33"/>
              <a:gd name="T44" fmla="*/ 0 w 140"/>
              <a:gd name="T45" fmla="*/ 24 h 33"/>
              <a:gd name="T46" fmla="*/ 0 w 140"/>
              <a:gd name="T47" fmla="*/ 21 h 33"/>
              <a:gd name="T48" fmla="*/ 0 w 140"/>
              <a:gd name="T49" fmla="*/ 21 h 33"/>
              <a:gd name="T50" fmla="*/ 2 w 140"/>
              <a:gd name="T51" fmla="*/ 21 h 33"/>
              <a:gd name="T52" fmla="*/ 7 w 140"/>
              <a:gd name="T53" fmla="*/ 18 h 33"/>
              <a:gd name="T54" fmla="*/ 12 w 140"/>
              <a:gd name="T55" fmla="*/ 18 h 33"/>
              <a:gd name="T56" fmla="*/ 19 w 140"/>
              <a:gd name="T57" fmla="*/ 15 h 33"/>
              <a:gd name="T58" fmla="*/ 26 w 140"/>
              <a:gd name="T59" fmla="*/ 15 h 33"/>
              <a:gd name="T60" fmla="*/ 36 w 140"/>
              <a:gd name="T61" fmla="*/ 12 h 33"/>
              <a:gd name="T62" fmla="*/ 48 w 140"/>
              <a:gd name="T63" fmla="*/ 9 h 33"/>
              <a:gd name="T64" fmla="*/ 58 w 140"/>
              <a:gd name="T65" fmla="*/ 6 h 33"/>
              <a:gd name="T66" fmla="*/ 67 w 140"/>
              <a:gd name="T67" fmla="*/ 6 h 33"/>
              <a:gd name="T68" fmla="*/ 77 w 140"/>
              <a:gd name="T69" fmla="*/ 3 h 33"/>
              <a:gd name="T70" fmla="*/ 84 w 140"/>
              <a:gd name="T71" fmla="*/ 3 h 33"/>
              <a:gd name="T72" fmla="*/ 91 w 140"/>
              <a:gd name="T73" fmla="*/ 3 h 33"/>
              <a:gd name="T74" fmla="*/ 99 w 140"/>
              <a:gd name="T75" fmla="*/ 0 h 33"/>
              <a:gd name="T76" fmla="*/ 101 w 140"/>
              <a:gd name="T77" fmla="*/ 0 h 33"/>
              <a:gd name="T78" fmla="*/ 106 w 140"/>
              <a:gd name="T79" fmla="*/ 0 h 33"/>
              <a:gd name="T80" fmla="*/ 116 w 140"/>
              <a:gd name="T81" fmla="*/ 0 h 33"/>
              <a:gd name="T82" fmla="*/ 123 w 140"/>
              <a:gd name="T83" fmla="*/ 3 h 33"/>
              <a:gd name="T84" fmla="*/ 130 w 140"/>
              <a:gd name="T85" fmla="*/ 3 h 33"/>
              <a:gd name="T86" fmla="*/ 135 w 140"/>
              <a:gd name="T87" fmla="*/ 6 h 33"/>
              <a:gd name="T88" fmla="*/ 137 w 140"/>
              <a:gd name="T89" fmla="*/ 6 h 33"/>
              <a:gd name="T90" fmla="*/ 140 w 140"/>
              <a:gd name="T91" fmla="*/ 9 h 33"/>
              <a:gd name="T92" fmla="*/ 140 w 140"/>
              <a:gd name="T93" fmla="*/ 12 h 33"/>
              <a:gd name="T94" fmla="*/ 140 w 140"/>
              <a:gd name="T95" fmla="*/ 15 h 33"/>
              <a:gd name="T96" fmla="*/ 140 w 140"/>
              <a:gd name="T97" fmla="*/ 15 h 33"/>
              <a:gd name="T98" fmla="*/ 137 w 140"/>
              <a:gd name="T99" fmla="*/ 18 h 33"/>
              <a:gd name="T100" fmla="*/ 133 w 140"/>
              <a:gd name="T101" fmla="*/ 18 h 33"/>
              <a:gd name="T102" fmla="*/ 133 w 140"/>
              <a:gd name="T103" fmla="*/ 18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0" h="33">
                <a:moveTo>
                  <a:pt x="133" y="18"/>
                </a:moveTo>
                <a:lnTo>
                  <a:pt x="130" y="18"/>
                </a:lnTo>
                <a:lnTo>
                  <a:pt x="128" y="18"/>
                </a:lnTo>
                <a:lnTo>
                  <a:pt x="123" y="21"/>
                </a:lnTo>
                <a:lnTo>
                  <a:pt x="118" y="21"/>
                </a:lnTo>
                <a:lnTo>
                  <a:pt x="111" y="21"/>
                </a:lnTo>
                <a:lnTo>
                  <a:pt x="104" y="24"/>
                </a:lnTo>
                <a:lnTo>
                  <a:pt x="94" y="24"/>
                </a:lnTo>
                <a:lnTo>
                  <a:pt x="84" y="24"/>
                </a:lnTo>
                <a:lnTo>
                  <a:pt x="72" y="27"/>
                </a:lnTo>
                <a:lnTo>
                  <a:pt x="65" y="27"/>
                </a:lnTo>
                <a:lnTo>
                  <a:pt x="55" y="30"/>
                </a:lnTo>
                <a:lnTo>
                  <a:pt x="48" y="30"/>
                </a:lnTo>
                <a:lnTo>
                  <a:pt x="43" y="30"/>
                </a:lnTo>
                <a:lnTo>
                  <a:pt x="38" y="33"/>
                </a:lnTo>
                <a:lnTo>
                  <a:pt x="33" y="33"/>
                </a:lnTo>
                <a:lnTo>
                  <a:pt x="31" y="33"/>
                </a:lnTo>
                <a:lnTo>
                  <a:pt x="29" y="33"/>
                </a:lnTo>
                <a:lnTo>
                  <a:pt x="24" y="30"/>
                </a:lnTo>
                <a:lnTo>
                  <a:pt x="12" y="30"/>
                </a:lnTo>
                <a:lnTo>
                  <a:pt x="7" y="27"/>
                </a:lnTo>
                <a:lnTo>
                  <a:pt x="2" y="24"/>
                </a:lnTo>
                <a:lnTo>
                  <a:pt x="0" y="24"/>
                </a:lnTo>
                <a:lnTo>
                  <a:pt x="0" y="21"/>
                </a:lnTo>
                <a:lnTo>
                  <a:pt x="0" y="21"/>
                </a:lnTo>
                <a:lnTo>
                  <a:pt x="2" y="21"/>
                </a:lnTo>
                <a:lnTo>
                  <a:pt x="7" y="18"/>
                </a:lnTo>
                <a:lnTo>
                  <a:pt x="12" y="18"/>
                </a:lnTo>
                <a:lnTo>
                  <a:pt x="19" y="15"/>
                </a:lnTo>
                <a:lnTo>
                  <a:pt x="26" y="15"/>
                </a:lnTo>
                <a:lnTo>
                  <a:pt x="36" y="12"/>
                </a:lnTo>
                <a:lnTo>
                  <a:pt x="48" y="9"/>
                </a:lnTo>
                <a:lnTo>
                  <a:pt x="58" y="6"/>
                </a:lnTo>
                <a:lnTo>
                  <a:pt x="67" y="6"/>
                </a:lnTo>
                <a:lnTo>
                  <a:pt x="77" y="3"/>
                </a:lnTo>
                <a:lnTo>
                  <a:pt x="84" y="3"/>
                </a:lnTo>
                <a:lnTo>
                  <a:pt x="91" y="3"/>
                </a:lnTo>
                <a:lnTo>
                  <a:pt x="99" y="0"/>
                </a:lnTo>
                <a:lnTo>
                  <a:pt x="101" y="0"/>
                </a:lnTo>
                <a:lnTo>
                  <a:pt x="106" y="0"/>
                </a:lnTo>
                <a:lnTo>
                  <a:pt x="116" y="0"/>
                </a:lnTo>
                <a:lnTo>
                  <a:pt x="123" y="3"/>
                </a:lnTo>
                <a:lnTo>
                  <a:pt x="130" y="3"/>
                </a:lnTo>
                <a:lnTo>
                  <a:pt x="135" y="6"/>
                </a:lnTo>
                <a:lnTo>
                  <a:pt x="137" y="6"/>
                </a:lnTo>
                <a:lnTo>
                  <a:pt x="140" y="9"/>
                </a:lnTo>
                <a:lnTo>
                  <a:pt x="140" y="12"/>
                </a:lnTo>
                <a:lnTo>
                  <a:pt x="140" y="15"/>
                </a:lnTo>
                <a:lnTo>
                  <a:pt x="140" y="15"/>
                </a:lnTo>
                <a:lnTo>
                  <a:pt x="137" y="18"/>
                </a:lnTo>
                <a:lnTo>
                  <a:pt x="133" y="18"/>
                </a:lnTo>
                <a:lnTo>
                  <a:pt x="133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2" name="Freeform 226"/>
          <p:cNvSpPr>
            <a:spLocks/>
          </p:cNvSpPr>
          <p:nvPr/>
        </p:nvSpPr>
        <p:spPr bwMode="auto">
          <a:xfrm>
            <a:off x="2217827" y="4712443"/>
            <a:ext cx="1148062" cy="393775"/>
          </a:xfrm>
          <a:custGeom>
            <a:avLst/>
            <a:gdLst>
              <a:gd name="T0" fmla="*/ 29 w 203"/>
              <a:gd name="T1" fmla="*/ 21 h 39"/>
              <a:gd name="T2" fmla="*/ 36 w 203"/>
              <a:gd name="T3" fmla="*/ 21 h 39"/>
              <a:gd name="T4" fmla="*/ 46 w 203"/>
              <a:gd name="T5" fmla="*/ 18 h 39"/>
              <a:gd name="T6" fmla="*/ 56 w 203"/>
              <a:gd name="T7" fmla="*/ 18 h 39"/>
              <a:gd name="T8" fmla="*/ 65 w 203"/>
              <a:gd name="T9" fmla="*/ 15 h 39"/>
              <a:gd name="T10" fmla="*/ 75 w 203"/>
              <a:gd name="T11" fmla="*/ 15 h 39"/>
              <a:gd name="T12" fmla="*/ 87 w 203"/>
              <a:gd name="T13" fmla="*/ 12 h 39"/>
              <a:gd name="T14" fmla="*/ 99 w 203"/>
              <a:gd name="T15" fmla="*/ 12 h 39"/>
              <a:gd name="T16" fmla="*/ 111 w 203"/>
              <a:gd name="T17" fmla="*/ 9 h 39"/>
              <a:gd name="T18" fmla="*/ 123 w 203"/>
              <a:gd name="T19" fmla="*/ 6 h 39"/>
              <a:gd name="T20" fmla="*/ 133 w 203"/>
              <a:gd name="T21" fmla="*/ 6 h 39"/>
              <a:gd name="T22" fmla="*/ 143 w 203"/>
              <a:gd name="T23" fmla="*/ 3 h 39"/>
              <a:gd name="T24" fmla="*/ 152 w 203"/>
              <a:gd name="T25" fmla="*/ 3 h 39"/>
              <a:gd name="T26" fmla="*/ 157 w 203"/>
              <a:gd name="T27" fmla="*/ 0 h 39"/>
              <a:gd name="T28" fmla="*/ 164 w 203"/>
              <a:gd name="T29" fmla="*/ 0 h 39"/>
              <a:gd name="T30" fmla="*/ 167 w 203"/>
              <a:gd name="T31" fmla="*/ 0 h 39"/>
              <a:gd name="T32" fmla="*/ 172 w 203"/>
              <a:gd name="T33" fmla="*/ 0 h 39"/>
              <a:gd name="T34" fmla="*/ 174 w 203"/>
              <a:gd name="T35" fmla="*/ 0 h 39"/>
              <a:gd name="T36" fmla="*/ 181 w 203"/>
              <a:gd name="T37" fmla="*/ 3 h 39"/>
              <a:gd name="T38" fmla="*/ 189 w 203"/>
              <a:gd name="T39" fmla="*/ 3 h 39"/>
              <a:gd name="T40" fmla="*/ 193 w 203"/>
              <a:gd name="T41" fmla="*/ 6 h 39"/>
              <a:gd name="T42" fmla="*/ 198 w 203"/>
              <a:gd name="T43" fmla="*/ 6 h 39"/>
              <a:gd name="T44" fmla="*/ 201 w 203"/>
              <a:gd name="T45" fmla="*/ 9 h 39"/>
              <a:gd name="T46" fmla="*/ 203 w 203"/>
              <a:gd name="T47" fmla="*/ 9 h 39"/>
              <a:gd name="T48" fmla="*/ 203 w 203"/>
              <a:gd name="T49" fmla="*/ 12 h 39"/>
              <a:gd name="T50" fmla="*/ 203 w 203"/>
              <a:gd name="T51" fmla="*/ 15 h 39"/>
              <a:gd name="T52" fmla="*/ 203 w 203"/>
              <a:gd name="T53" fmla="*/ 15 h 39"/>
              <a:gd name="T54" fmla="*/ 201 w 203"/>
              <a:gd name="T55" fmla="*/ 18 h 39"/>
              <a:gd name="T56" fmla="*/ 196 w 203"/>
              <a:gd name="T57" fmla="*/ 18 h 39"/>
              <a:gd name="T58" fmla="*/ 193 w 203"/>
              <a:gd name="T59" fmla="*/ 18 h 39"/>
              <a:gd name="T60" fmla="*/ 186 w 203"/>
              <a:gd name="T61" fmla="*/ 21 h 39"/>
              <a:gd name="T62" fmla="*/ 181 w 203"/>
              <a:gd name="T63" fmla="*/ 21 h 39"/>
              <a:gd name="T64" fmla="*/ 174 w 203"/>
              <a:gd name="T65" fmla="*/ 21 h 39"/>
              <a:gd name="T66" fmla="*/ 164 w 203"/>
              <a:gd name="T67" fmla="*/ 24 h 39"/>
              <a:gd name="T68" fmla="*/ 145 w 203"/>
              <a:gd name="T69" fmla="*/ 24 h 39"/>
              <a:gd name="T70" fmla="*/ 126 w 203"/>
              <a:gd name="T71" fmla="*/ 27 h 39"/>
              <a:gd name="T72" fmla="*/ 101 w 203"/>
              <a:gd name="T73" fmla="*/ 30 h 39"/>
              <a:gd name="T74" fmla="*/ 77 w 203"/>
              <a:gd name="T75" fmla="*/ 33 h 39"/>
              <a:gd name="T76" fmla="*/ 65 w 203"/>
              <a:gd name="T77" fmla="*/ 33 h 39"/>
              <a:gd name="T78" fmla="*/ 53 w 203"/>
              <a:gd name="T79" fmla="*/ 36 h 39"/>
              <a:gd name="T80" fmla="*/ 43 w 203"/>
              <a:gd name="T81" fmla="*/ 36 h 39"/>
              <a:gd name="T82" fmla="*/ 36 w 203"/>
              <a:gd name="T83" fmla="*/ 39 h 39"/>
              <a:gd name="T84" fmla="*/ 31 w 203"/>
              <a:gd name="T85" fmla="*/ 39 h 39"/>
              <a:gd name="T86" fmla="*/ 27 w 203"/>
              <a:gd name="T87" fmla="*/ 39 h 39"/>
              <a:gd name="T88" fmla="*/ 22 w 203"/>
              <a:gd name="T89" fmla="*/ 39 h 39"/>
              <a:gd name="T90" fmla="*/ 22 w 203"/>
              <a:gd name="T91" fmla="*/ 39 h 39"/>
              <a:gd name="T92" fmla="*/ 19 w 203"/>
              <a:gd name="T93" fmla="*/ 39 h 39"/>
              <a:gd name="T94" fmla="*/ 17 w 203"/>
              <a:gd name="T95" fmla="*/ 39 h 39"/>
              <a:gd name="T96" fmla="*/ 12 w 203"/>
              <a:gd name="T97" fmla="*/ 36 h 39"/>
              <a:gd name="T98" fmla="*/ 10 w 203"/>
              <a:gd name="T99" fmla="*/ 36 h 39"/>
              <a:gd name="T100" fmla="*/ 5 w 203"/>
              <a:gd name="T101" fmla="*/ 36 h 39"/>
              <a:gd name="T102" fmla="*/ 2 w 203"/>
              <a:gd name="T103" fmla="*/ 33 h 39"/>
              <a:gd name="T104" fmla="*/ 0 w 203"/>
              <a:gd name="T105" fmla="*/ 33 h 39"/>
              <a:gd name="T106" fmla="*/ 0 w 203"/>
              <a:gd name="T107" fmla="*/ 30 h 39"/>
              <a:gd name="T108" fmla="*/ 0 w 203"/>
              <a:gd name="T109" fmla="*/ 27 h 39"/>
              <a:gd name="T110" fmla="*/ 0 w 203"/>
              <a:gd name="T111" fmla="*/ 27 h 39"/>
              <a:gd name="T112" fmla="*/ 2 w 203"/>
              <a:gd name="T113" fmla="*/ 27 h 39"/>
              <a:gd name="T114" fmla="*/ 7 w 203"/>
              <a:gd name="T115" fmla="*/ 24 h 39"/>
              <a:gd name="T116" fmla="*/ 10 w 203"/>
              <a:gd name="T117" fmla="*/ 24 h 39"/>
              <a:gd name="T118" fmla="*/ 14 w 203"/>
              <a:gd name="T119" fmla="*/ 24 h 39"/>
              <a:gd name="T120" fmla="*/ 22 w 203"/>
              <a:gd name="T121" fmla="*/ 24 h 39"/>
              <a:gd name="T122" fmla="*/ 29 w 203"/>
              <a:gd name="T123" fmla="*/ 21 h 39"/>
              <a:gd name="T124" fmla="*/ 29 w 203"/>
              <a:gd name="T125" fmla="*/ 2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3" h="39">
                <a:moveTo>
                  <a:pt x="29" y="21"/>
                </a:moveTo>
                <a:lnTo>
                  <a:pt x="36" y="21"/>
                </a:lnTo>
                <a:lnTo>
                  <a:pt x="46" y="18"/>
                </a:lnTo>
                <a:lnTo>
                  <a:pt x="56" y="18"/>
                </a:lnTo>
                <a:lnTo>
                  <a:pt x="65" y="15"/>
                </a:lnTo>
                <a:lnTo>
                  <a:pt x="75" y="15"/>
                </a:lnTo>
                <a:lnTo>
                  <a:pt x="87" y="12"/>
                </a:lnTo>
                <a:lnTo>
                  <a:pt x="99" y="12"/>
                </a:lnTo>
                <a:lnTo>
                  <a:pt x="111" y="9"/>
                </a:lnTo>
                <a:lnTo>
                  <a:pt x="123" y="6"/>
                </a:lnTo>
                <a:lnTo>
                  <a:pt x="133" y="6"/>
                </a:lnTo>
                <a:lnTo>
                  <a:pt x="143" y="3"/>
                </a:lnTo>
                <a:lnTo>
                  <a:pt x="152" y="3"/>
                </a:lnTo>
                <a:lnTo>
                  <a:pt x="157" y="0"/>
                </a:lnTo>
                <a:lnTo>
                  <a:pt x="164" y="0"/>
                </a:lnTo>
                <a:lnTo>
                  <a:pt x="167" y="0"/>
                </a:lnTo>
                <a:lnTo>
                  <a:pt x="172" y="0"/>
                </a:lnTo>
                <a:lnTo>
                  <a:pt x="174" y="0"/>
                </a:lnTo>
                <a:lnTo>
                  <a:pt x="181" y="3"/>
                </a:lnTo>
                <a:lnTo>
                  <a:pt x="189" y="3"/>
                </a:lnTo>
                <a:lnTo>
                  <a:pt x="193" y="6"/>
                </a:lnTo>
                <a:lnTo>
                  <a:pt x="198" y="6"/>
                </a:lnTo>
                <a:lnTo>
                  <a:pt x="201" y="9"/>
                </a:lnTo>
                <a:lnTo>
                  <a:pt x="203" y="9"/>
                </a:lnTo>
                <a:lnTo>
                  <a:pt x="203" y="12"/>
                </a:lnTo>
                <a:lnTo>
                  <a:pt x="203" y="15"/>
                </a:lnTo>
                <a:lnTo>
                  <a:pt x="203" y="15"/>
                </a:lnTo>
                <a:lnTo>
                  <a:pt x="201" y="18"/>
                </a:lnTo>
                <a:lnTo>
                  <a:pt x="196" y="18"/>
                </a:lnTo>
                <a:lnTo>
                  <a:pt x="193" y="18"/>
                </a:lnTo>
                <a:lnTo>
                  <a:pt x="186" y="21"/>
                </a:lnTo>
                <a:lnTo>
                  <a:pt x="181" y="21"/>
                </a:lnTo>
                <a:lnTo>
                  <a:pt x="174" y="21"/>
                </a:lnTo>
                <a:lnTo>
                  <a:pt x="164" y="24"/>
                </a:lnTo>
                <a:lnTo>
                  <a:pt x="145" y="24"/>
                </a:lnTo>
                <a:lnTo>
                  <a:pt x="126" y="27"/>
                </a:lnTo>
                <a:lnTo>
                  <a:pt x="101" y="30"/>
                </a:lnTo>
                <a:lnTo>
                  <a:pt x="77" y="33"/>
                </a:lnTo>
                <a:lnTo>
                  <a:pt x="65" y="33"/>
                </a:lnTo>
                <a:lnTo>
                  <a:pt x="53" y="36"/>
                </a:lnTo>
                <a:lnTo>
                  <a:pt x="43" y="36"/>
                </a:lnTo>
                <a:lnTo>
                  <a:pt x="36" y="39"/>
                </a:lnTo>
                <a:lnTo>
                  <a:pt x="31" y="39"/>
                </a:lnTo>
                <a:lnTo>
                  <a:pt x="27" y="39"/>
                </a:lnTo>
                <a:lnTo>
                  <a:pt x="22" y="39"/>
                </a:lnTo>
                <a:lnTo>
                  <a:pt x="22" y="39"/>
                </a:lnTo>
                <a:lnTo>
                  <a:pt x="19" y="39"/>
                </a:lnTo>
                <a:lnTo>
                  <a:pt x="17" y="39"/>
                </a:lnTo>
                <a:lnTo>
                  <a:pt x="12" y="36"/>
                </a:lnTo>
                <a:lnTo>
                  <a:pt x="10" y="36"/>
                </a:lnTo>
                <a:lnTo>
                  <a:pt x="5" y="36"/>
                </a:lnTo>
                <a:lnTo>
                  <a:pt x="2" y="33"/>
                </a:lnTo>
                <a:lnTo>
                  <a:pt x="0" y="33"/>
                </a:lnTo>
                <a:lnTo>
                  <a:pt x="0" y="30"/>
                </a:lnTo>
                <a:lnTo>
                  <a:pt x="0" y="27"/>
                </a:lnTo>
                <a:lnTo>
                  <a:pt x="0" y="27"/>
                </a:lnTo>
                <a:lnTo>
                  <a:pt x="2" y="27"/>
                </a:lnTo>
                <a:lnTo>
                  <a:pt x="7" y="24"/>
                </a:lnTo>
                <a:lnTo>
                  <a:pt x="10" y="24"/>
                </a:lnTo>
                <a:lnTo>
                  <a:pt x="14" y="24"/>
                </a:lnTo>
                <a:lnTo>
                  <a:pt x="22" y="24"/>
                </a:lnTo>
                <a:lnTo>
                  <a:pt x="29" y="21"/>
                </a:lnTo>
                <a:lnTo>
                  <a:pt x="29" y="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3" name="Freeform 227"/>
          <p:cNvSpPr>
            <a:spLocks/>
          </p:cNvSpPr>
          <p:nvPr/>
        </p:nvSpPr>
        <p:spPr bwMode="auto">
          <a:xfrm>
            <a:off x="1725803" y="4954764"/>
            <a:ext cx="927497" cy="1251992"/>
          </a:xfrm>
          <a:custGeom>
            <a:avLst/>
            <a:gdLst>
              <a:gd name="T0" fmla="*/ 126 w 164"/>
              <a:gd name="T1" fmla="*/ 0 h 124"/>
              <a:gd name="T2" fmla="*/ 135 w 164"/>
              <a:gd name="T3" fmla="*/ 6 h 124"/>
              <a:gd name="T4" fmla="*/ 143 w 164"/>
              <a:gd name="T5" fmla="*/ 9 h 124"/>
              <a:gd name="T6" fmla="*/ 150 w 164"/>
              <a:gd name="T7" fmla="*/ 12 h 124"/>
              <a:gd name="T8" fmla="*/ 155 w 164"/>
              <a:gd name="T9" fmla="*/ 12 h 124"/>
              <a:gd name="T10" fmla="*/ 159 w 164"/>
              <a:gd name="T11" fmla="*/ 15 h 124"/>
              <a:gd name="T12" fmla="*/ 162 w 164"/>
              <a:gd name="T13" fmla="*/ 18 h 124"/>
              <a:gd name="T14" fmla="*/ 164 w 164"/>
              <a:gd name="T15" fmla="*/ 18 h 124"/>
              <a:gd name="T16" fmla="*/ 164 w 164"/>
              <a:gd name="T17" fmla="*/ 21 h 124"/>
              <a:gd name="T18" fmla="*/ 164 w 164"/>
              <a:gd name="T19" fmla="*/ 24 h 124"/>
              <a:gd name="T20" fmla="*/ 162 w 164"/>
              <a:gd name="T21" fmla="*/ 30 h 124"/>
              <a:gd name="T22" fmla="*/ 159 w 164"/>
              <a:gd name="T23" fmla="*/ 33 h 124"/>
              <a:gd name="T24" fmla="*/ 155 w 164"/>
              <a:gd name="T25" fmla="*/ 38 h 124"/>
              <a:gd name="T26" fmla="*/ 152 w 164"/>
              <a:gd name="T27" fmla="*/ 44 h 124"/>
              <a:gd name="T28" fmla="*/ 147 w 164"/>
              <a:gd name="T29" fmla="*/ 50 h 124"/>
              <a:gd name="T30" fmla="*/ 138 w 164"/>
              <a:gd name="T31" fmla="*/ 62 h 124"/>
              <a:gd name="T32" fmla="*/ 126 w 164"/>
              <a:gd name="T33" fmla="*/ 71 h 124"/>
              <a:gd name="T34" fmla="*/ 114 w 164"/>
              <a:gd name="T35" fmla="*/ 83 h 124"/>
              <a:gd name="T36" fmla="*/ 99 w 164"/>
              <a:gd name="T37" fmla="*/ 92 h 124"/>
              <a:gd name="T38" fmla="*/ 84 w 164"/>
              <a:gd name="T39" fmla="*/ 97 h 124"/>
              <a:gd name="T40" fmla="*/ 70 w 164"/>
              <a:gd name="T41" fmla="*/ 106 h 124"/>
              <a:gd name="T42" fmla="*/ 55 w 164"/>
              <a:gd name="T43" fmla="*/ 112 h 124"/>
              <a:gd name="T44" fmla="*/ 39 w 164"/>
              <a:gd name="T45" fmla="*/ 118 h 124"/>
              <a:gd name="T46" fmla="*/ 31 w 164"/>
              <a:gd name="T47" fmla="*/ 118 h 124"/>
              <a:gd name="T48" fmla="*/ 24 w 164"/>
              <a:gd name="T49" fmla="*/ 121 h 124"/>
              <a:gd name="T50" fmla="*/ 17 w 164"/>
              <a:gd name="T51" fmla="*/ 124 h 124"/>
              <a:gd name="T52" fmla="*/ 12 w 164"/>
              <a:gd name="T53" fmla="*/ 124 h 124"/>
              <a:gd name="T54" fmla="*/ 10 w 164"/>
              <a:gd name="T55" fmla="*/ 124 h 124"/>
              <a:gd name="T56" fmla="*/ 5 w 164"/>
              <a:gd name="T57" fmla="*/ 124 h 124"/>
              <a:gd name="T58" fmla="*/ 2 w 164"/>
              <a:gd name="T59" fmla="*/ 124 h 124"/>
              <a:gd name="T60" fmla="*/ 2 w 164"/>
              <a:gd name="T61" fmla="*/ 124 h 124"/>
              <a:gd name="T62" fmla="*/ 0 w 164"/>
              <a:gd name="T63" fmla="*/ 121 h 124"/>
              <a:gd name="T64" fmla="*/ 0 w 164"/>
              <a:gd name="T65" fmla="*/ 121 h 124"/>
              <a:gd name="T66" fmla="*/ 2 w 164"/>
              <a:gd name="T67" fmla="*/ 118 h 124"/>
              <a:gd name="T68" fmla="*/ 2 w 164"/>
              <a:gd name="T69" fmla="*/ 118 h 124"/>
              <a:gd name="T70" fmla="*/ 5 w 164"/>
              <a:gd name="T71" fmla="*/ 115 h 124"/>
              <a:gd name="T72" fmla="*/ 10 w 164"/>
              <a:gd name="T73" fmla="*/ 112 h 124"/>
              <a:gd name="T74" fmla="*/ 14 w 164"/>
              <a:gd name="T75" fmla="*/ 112 h 124"/>
              <a:gd name="T76" fmla="*/ 19 w 164"/>
              <a:gd name="T77" fmla="*/ 109 h 124"/>
              <a:gd name="T78" fmla="*/ 29 w 164"/>
              <a:gd name="T79" fmla="*/ 106 h 124"/>
              <a:gd name="T80" fmla="*/ 41 w 164"/>
              <a:gd name="T81" fmla="*/ 100 h 124"/>
              <a:gd name="T82" fmla="*/ 53 w 164"/>
              <a:gd name="T83" fmla="*/ 95 h 124"/>
              <a:gd name="T84" fmla="*/ 65 w 164"/>
              <a:gd name="T85" fmla="*/ 89 h 124"/>
              <a:gd name="T86" fmla="*/ 77 w 164"/>
              <a:gd name="T87" fmla="*/ 80 h 124"/>
              <a:gd name="T88" fmla="*/ 87 w 164"/>
              <a:gd name="T89" fmla="*/ 68 h 124"/>
              <a:gd name="T90" fmla="*/ 99 w 164"/>
              <a:gd name="T91" fmla="*/ 59 h 124"/>
              <a:gd name="T92" fmla="*/ 111 w 164"/>
              <a:gd name="T93" fmla="*/ 44 h 124"/>
              <a:gd name="T94" fmla="*/ 114 w 164"/>
              <a:gd name="T95" fmla="*/ 38 h 124"/>
              <a:gd name="T96" fmla="*/ 118 w 164"/>
              <a:gd name="T97" fmla="*/ 33 h 124"/>
              <a:gd name="T98" fmla="*/ 121 w 164"/>
              <a:gd name="T99" fmla="*/ 27 h 124"/>
              <a:gd name="T100" fmla="*/ 123 w 164"/>
              <a:gd name="T101" fmla="*/ 21 h 124"/>
              <a:gd name="T102" fmla="*/ 126 w 164"/>
              <a:gd name="T103" fmla="*/ 15 h 124"/>
              <a:gd name="T104" fmla="*/ 126 w 164"/>
              <a:gd name="T105" fmla="*/ 9 h 124"/>
              <a:gd name="T106" fmla="*/ 126 w 164"/>
              <a:gd name="T107" fmla="*/ 6 h 124"/>
              <a:gd name="T108" fmla="*/ 126 w 164"/>
              <a:gd name="T109" fmla="*/ 0 h 124"/>
              <a:gd name="T110" fmla="*/ 126 w 164"/>
              <a:gd name="T111" fmla="*/ 0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4" h="124">
                <a:moveTo>
                  <a:pt x="126" y="0"/>
                </a:moveTo>
                <a:lnTo>
                  <a:pt x="135" y="6"/>
                </a:lnTo>
                <a:lnTo>
                  <a:pt x="143" y="9"/>
                </a:lnTo>
                <a:lnTo>
                  <a:pt x="150" y="12"/>
                </a:lnTo>
                <a:lnTo>
                  <a:pt x="155" y="12"/>
                </a:lnTo>
                <a:lnTo>
                  <a:pt x="159" y="15"/>
                </a:lnTo>
                <a:lnTo>
                  <a:pt x="162" y="18"/>
                </a:lnTo>
                <a:lnTo>
                  <a:pt x="164" y="18"/>
                </a:lnTo>
                <a:lnTo>
                  <a:pt x="164" y="21"/>
                </a:lnTo>
                <a:lnTo>
                  <a:pt x="164" y="24"/>
                </a:lnTo>
                <a:lnTo>
                  <a:pt x="162" y="30"/>
                </a:lnTo>
                <a:lnTo>
                  <a:pt x="159" y="33"/>
                </a:lnTo>
                <a:lnTo>
                  <a:pt x="155" y="38"/>
                </a:lnTo>
                <a:lnTo>
                  <a:pt x="152" y="44"/>
                </a:lnTo>
                <a:lnTo>
                  <a:pt x="147" y="50"/>
                </a:lnTo>
                <a:lnTo>
                  <a:pt x="138" y="62"/>
                </a:lnTo>
                <a:lnTo>
                  <a:pt x="126" y="71"/>
                </a:lnTo>
                <a:lnTo>
                  <a:pt x="114" y="83"/>
                </a:lnTo>
                <a:lnTo>
                  <a:pt x="99" y="92"/>
                </a:lnTo>
                <a:lnTo>
                  <a:pt x="84" y="97"/>
                </a:lnTo>
                <a:lnTo>
                  <a:pt x="70" y="106"/>
                </a:lnTo>
                <a:lnTo>
                  <a:pt x="55" y="112"/>
                </a:lnTo>
                <a:lnTo>
                  <a:pt x="39" y="118"/>
                </a:lnTo>
                <a:lnTo>
                  <a:pt x="31" y="118"/>
                </a:lnTo>
                <a:lnTo>
                  <a:pt x="24" y="121"/>
                </a:lnTo>
                <a:lnTo>
                  <a:pt x="17" y="124"/>
                </a:lnTo>
                <a:lnTo>
                  <a:pt x="12" y="124"/>
                </a:lnTo>
                <a:lnTo>
                  <a:pt x="10" y="124"/>
                </a:lnTo>
                <a:lnTo>
                  <a:pt x="5" y="124"/>
                </a:lnTo>
                <a:lnTo>
                  <a:pt x="2" y="124"/>
                </a:lnTo>
                <a:lnTo>
                  <a:pt x="2" y="124"/>
                </a:lnTo>
                <a:lnTo>
                  <a:pt x="0" y="121"/>
                </a:lnTo>
                <a:lnTo>
                  <a:pt x="0" y="121"/>
                </a:lnTo>
                <a:lnTo>
                  <a:pt x="2" y="118"/>
                </a:lnTo>
                <a:lnTo>
                  <a:pt x="2" y="118"/>
                </a:lnTo>
                <a:lnTo>
                  <a:pt x="5" y="115"/>
                </a:lnTo>
                <a:lnTo>
                  <a:pt x="10" y="112"/>
                </a:lnTo>
                <a:lnTo>
                  <a:pt x="14" y="112"/>
                </a:lnTo>
                <a:lnTo>
                  <a:pt x="19" y="109"/>
                </a:lnTo>
                <a:lnTo>
                  <a:pt x="29" y="106"/>
                </a:lnTo>
                <a:lnTo>
                  <a:pt x="41" y="100"/>
                </a:lnTo>
                <a:lnTo>
                  <a:pt x="53" y="95"/>
                </a:lnTo>
                <a:lnTo>
                  <a:pt x="65" y="89"/>
                </a:lnTo>
                <a:lnTo>
                  <a:pt x="77" y="80"/>
                </a:lnTo>
                <a:lnTo>
                  <a:pt x="87" y="68"/>
                </a:lnTo>
                <a:lnTo>
                  <a:pt x="99" y="59"/>
                </a:lnTo>
                <a:lnTo>
                  <a:pt x="111" y="44"/>
                </a:lnTo>
                <a:lnTo>
                  <a:pt x="114" y="38"/>
                </a:lnTo>
                <a:lnTo>
                  <a:pt x="118" y="33"/>
                </a:lnTo>
                <a:lnTo>
                  <a:pt x="121" y="27"/>
                </a:lnTo>
                <a:lnTo>
                  <a:pt x="123" y="21"/>
                </a:lnTo>
                <a:lnTo>
                  <a:pt x="126" y="15"/>
                </a:lnTo>
                <a:lnTo>
                  <a:pt x="126" y="9"/>
                </a:lnTo>
                <a:lnTo>
                  <a:pt x="126" y="6"/>
                </a:lnTo>
                <a:lnTo>
                  <a:pt x="126" y="0"/>
                </a:lnTo>
                <a:lnTo>
                  <a:pt x="126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4" name="Freeform 228"/>
          <p:cNvSpPr>
            <a:spLocks/>
          </p:cNvSpPr>
          <p:nvPr/>
        </p:nvSpPr>
        <p:spPr bwMode="auto">
          <a:xfrm>
            <a:off x="2721166" y="4863891"/>
            <a:ext cx="1040605" cy="1312572"/>
          </a:xfrm>
          <a:custGeom>
            <a:avLst/>
            <a:gdLst>
              <a:gd name="T0" fmla="*/ 184 w 184"/>
              <a:gd name="T1" fmla="*/ 106 h 130"/>
              <a:gd name="T2" fmla="*/ 182 w 184"/>
              <a:gd name="T3" fmla="*/ 109 h 130"/>
              <a:gd name="T4" fmla="*/ 179 w 184"/>
              <a:gd name="T5" fmla="*/ 112 h 130"/>
              <a:gd name="T6" fmla="*/ 172 w 184"/>
              <a:gd name="T7" fmla="*/ 115 h 130"/>
              <a:gd name="T8" fmla="*/ 153 w 184"/>
              <a:gd name="T9" fmla="*/ 121 h 130"/>
              <a:gd name="T10" fmla="*/ 129 w 184"/>
              <a:gd name="T11" fmla="*/ 127 h 130"/>
              <a:gd name="T12" fmla="*/ 102 w 184"/>
              <a:gd name="T13" fmla="*/ 130 h 130"/>
              <a:gd name="T14" fmla="*/ 75 w 184"/>
              <a:gd name="T15" fmla="*/ 130 h 130"/>
              <a:gd name="T16" fmla="*/ 54 w 184"/>
              <a:gd name="T17" fmla="*/ 127 h 130"/>
              <a:gd name="T18" fmla="*/ 37 w 184"/>
              <a:gd name="T19" fmla="*/ 124 h 130"/>
              <a:gd name="T20" fmla="*/ 20 w 184"/>
              <a:gd name="T21" fmla="*/ 118 h 130"/>
              <a:gd name="T22" fmla="*/ 8 w 184"/>
              <a:gd name="T23" fmla="*/ 109 h 130"/>
              <a:gd name="T24" fmla="*/ 3 w 184"/>
              <a:gd name="T25" fmla="*/ 101 h 130"/>
              <a:gd name="T26" fmla="*/ 0 w 184"/>
              <a:gd name="T27" fmla="*/ 83 h 130"/>
              <a:gd name="T28" fmla="*/ 0 w 184"/>
              <a:gd name="T29" fmla="*/ 59 h 130"/>
              <a:gd name="T30" fmla="*/ 3 w 184"/>
              <a:gd name="T31" fmla="*/ 24 h 130"/>
              <a:gd name="T32" fmla="*/ 12 w 184"/>
              <a:gd name="T33" fmla="*/ 6 h 130"/>
              <a:gd name="T34" fmla="*/ 27 w 184"/>
              <a:gd name="T35" fmla="*/ 12 h 130"/>
              <a:gd name="T36" fmla="*/ 37 w 184"/>
              <a:gd name="T37" fmla="*/ 18 h 130"/>
              <a:gd name="T38" fmla="*/ 41 w 184"/>
              <a:gd name="T39" fmla="*/ 24 h 130"/>
              <a:gd name="T40" fmla="*/ 41 w 184"/>
              <a:gd name="T41" fmla="*/ 27 h 130"/>
              <a:gd name="T42" fmla="*/ 39 w 184"/>
              <a:gd name="T43" fmla="*/ 33 h 130"/>
              <a:gd name="T44" fmla="*/ 34 w 184"/>
              <a:gd name="T45" fmla="*/ 42 h 130"/>
              <a:gd name="T46" fmla="*/ 32 w 184"/>
              <a:gd name="T47" fmla="*/ 59 h 130"/>
              <a:gd name="T48" fmla="*/ 32 w 184"/>
              <a:gd name="T49" fmla="*/ 80 h 130"/>
              <a:gd name="T50" fmla="*/ 34 w 184"/>
              <a:gd name="T51" fmla="*/ 95 h 130"/>
              <a:gd name="T52" fmla="*/ 41 w 184"/>
              <a:gd name="T53" fmla="*/ 101 h 130"/>
              <a:gd name="T54" fmla="*/ 49 w 184"/>
              <a:gd name="T55" fmla="*/ 104 h 130"/>
              <a:gd name="T56" fmla="*/ 61 w 184"/>
              <a:gd name="T57" fmla="*/ 106 h 130"/>
              <a:gd name="T58" fmla="*/ 75 w 184"/>
              <a:gd name="T59" fmla="*/ 106 h 130"/>
              <a:gd name="T60" fmla="*/ 97 w 184"/>
              <a:gd name="T61" fmla="*/ 106 h 130"/>
              <a:gd name="T62" fmla="*/ 116 w 184"/>
              <a:gd name="T63" fmla="*/ 106 h 130"/>
              <a:gd name="T64" fmla="*/ 129 w 184"/>
              <a:gd name="T65" fmla="*/ 101 h 130"/>
              <a:gd name="T66" fmla="*/ 136 w 184"/>
              <a:gd name="T67" fmla="*/ 98 h 130"/>
              <a:gd name="T68" fmla="*/ 143 w 184"/>
              <a:gd name="T69" fmla="*/ 83 h 130"/>
              <a:gd name="T70" fmla="*/ 145 w 184"/>
              <a:gd name="T71" fmla="*/ 68 h 130"/>
              <a:gd name="T72" fmla="*/ 150 w 184"/>
              <a:gd name="T73" fmla="*/ 56 h 130"/>
              <a:gd name="T74" fmla="*/ 160 w 184"/>
              <a:gd name="T75" fmla="*/ 56 h 130"/>
              <a:gd name="T76" fmla="*/ 167 w 184"/>
              <a:gd name="T77" fmla="*/ 68 h 130"/>
              <a:gd name="T78" fmla="*/ 175 w 184"/>
              <a:gd name="T79" fmla="*/ 86 h 130"/>
              <a:gd name="T80" fmla="*/ 182 w 184"/>
              <a:gd name="T81" fmla="*/ 101 h 130"/>
              <a:gd name="T82" fmla="*/ 182 w 184"/>
              <a:gd name="T83" fmla="*/ 104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84" h="130">
                <a:moveTo>
                  <a:pt x="182" y="104"/>
                </a:moveTo>
                <a:lnTo>
                  <a:pt x="184" y="106"/>
                </a:lnTo>
                <a:lnTo>
                  <a:pt x="184" y="109"/>
                </a:lnTo>
                <a:lnTo>
                  <a:pt x="182" y="109"/>
                </a:lnTo>
                <a:lnTo>
                  <a:pt x="182" y="112"/>
                </a:lnTo>
                <a:lnTo>
                  <a:pt x="179" y="112"/>
                </a:lnTo>
                <a:lnTo>
                  <a:pt x="175" y="115"/>
                </a:lnTo>
                <a:lnTo>
                  <a:pt x="172" y="115"/>
                </a:lnTo>
                <a:lnTo>
                  <a:pt x="165" y="118"/>
                </a:lnTo>
                <a:lnTo>
                  <a:pt x="153" y="121"/>
                </a:lnTo>
                <a:lnTo>
                  <a:pt x="141" y="127"/>
                </a:lnTo>
                <a:lnTo>
                  <a:pt x="129" y="127"/>
                </a:lnTo>
                <a:lnTo>
                  <a:pt x="114" y="130"/>
                </a:lnTo>
                <a:lnTo>
                  <a:pt x="102" y="130"/>
                </a:lnTo>
                <a:lnTo>
                  <a:pt x="87" y="130"/>
                </a:lnTo>
                <a:lnTo>
                  <a:pt x="75" y="130"/>
                </a:lnTo>
                <a:lnTo>
                  <a:pt x="66" y="130"/>
                </a:lnTo>
                <a:lnTo>
                  <a:pt x="54" y="127"/>
                </a:lnTo>
                <a:lnTo>
                  <a:pt x="44" y="127"/>
                </a:lnTo>
                <a:lnTo>
                  <a:pt x="37" y="124"/>
                </a:lnTo>
                <a:lnTo>
                  <a:pt x="27" y="121"/>
                </a:lnTo>
                <a:lnTo>
                  <a:pt x="20" y="118"/>
                </a:lnTo>
                <a:lnTo>
                  <a:pt x="15" y="115"/>
                </a:lnTo>
                <a:lnTo>
                  <a:pt x="8" y="109"/>
                </a:lnTo>
                <a:lnTo>
                  <a:pt x="5" y="104"/>
                </a:lnTo>
                <a:lnTo>
                  <a:pt x="3" y="101"/>
                </a:lnTo>
                <a:lnTo>
                  <a:pt x="0" y="95"/>
                </a:lnTo>
                <a:lnTo>
                  <a:pt x="0" y="83"/>
                </a:lnTo>
                <a:lnTo>
                  <a:pt x="0" y="74"/>
                </a:lnTo>
                <a:lnTo>
                  <a:pt x="0" y="59"/>
                </a:lnTo>
                <a:lnTo>
                  <a:pt x="0" y="42"/>
                </a:lnTo>
                <a:lnTo>
                  <a:pt x="3" y="24"/>
                </a:lnTo>
                <a:lnTo>
                  <a:pt x="5" y="0"/>
                </a:lnTo>
                <a:lnTo>
                  <a:pt x="12" y="6"/>
                </a:lnTo>
                <a:lnTo>
                  <a:pt x="22" y="9"/>
                </a:lnTo>
                <a:lnTo>
                  <a:pt x="27" y="12"/>
                </a:lnTo>
                <a:lnTo>
                  <a:pt x="34" y="18"/>
                </a:lnTo>
                <a:lnTo>
                  <a:pt x="37" y="18"/>
                </a:lnTo>
                <a:lnTo>
                  <a:pt x="41" y="21"/>
                </a:lnTo>
                <a:lnTo>
                  <a:pt x="41" y="24"/>
                </a:lnTo>
                <a:lnTo>
                  <a:pt x="44" y="24"/>
                </a:lnTo>
                <a:lnTo>
                  <a:pt x="41" y="27"/>
                </a:lnTo>
                <a:lnTo>
                  <a:pt x="41" y="30"/>
                </a:lnTo>
                <a:lnTo>
                  <a:pt x="39" y="33"/>
                </a:lnTo>
                <a:lnTo>
                  <a:pt x="37" y="39"/>
                </a:lnTo>
                <a:lnTo>
                  <a:pt x="34" y="42"/>
                </a:lnTo>
                <a:lnTo>
                  <a:pt x="34" y="50"/>
                </a:lnTo>
                <a:lnTo>
                  <a:pt x="32" y="59"/>
                </a:lnTo>
                <a:lnTo>
                  <a:pt x="32" y="68"/>
                </a:lnTo>
                <a:lnTo>
                  <a:pt x="32" y="80"/>
                </a:lnTo>
                <a:lnTo>
                  <a:pt x="32" y="89"/>
                </a:lnTo>
                <a:lnTo>
                  <a:pt x="34" y="95"/>
                </a:lnTo>
                <a:lnTo>
                  <a:pt x="37" y="98"/>
                </a:lnTo>
                <a:lnTo>
                  <a:pt x="41" y="101"/>
                </a:lnTo>
                <a:lnTo>
                  <a:pt x="44" y="104"/>
                </a:lnTo>
                <a:lnTo>
                  <a:pt x="49" y="104"/>
                </a:lnTo>
                <a:lnTo>
                  <a:pt x="56" y="106"/>
                </a:lnTo>
                <a:lnTo>
                  <a:pt x="61" y="106"/>
                </a:lnTo>
                <a:lnTo>
                  <a:pt x="68" y="106"/>
                </a:lnTo>
                <a:lnTo>
                  <a:pt x="75" y="106"/>
                </a:lnTo>
                <a:lnTo>
                  <a:pt x="83" y="109"/>
                </a:lnTo>
                <a:lnTo>
                  <a:pt x="97" y="106"/>
                </a:lnTo>
                <a:lnTo>
                  <a:pt x="112" y="106"/>
                </a:lnTo>
                <a:lnTo>
                  <a:pt x="116" y="106"/>
                </a:lnTo>
                <a:lnTo>
                  <a:pt x="124" y="104"/>
                </a:lnTo>
                <a:lnTo>
                  <a:pt x="129" y="101"/>
                </a:lnTo>
                <a:lnTo>
                  <a:pt x="133" y="101"/>
                </a:lnTo>
                <a:lnTo>
                  <a:pt x="136" y="98"/>
                </a:lnTo>
                <a:lnTo>
                  <a:pt x="141" y="92"/>
                </a:lnTo>
                <a:lnTo>
                  <a:pt x="143" y="83"/>
                </a:lnTo>
                <a:lnTo>
                  <a:pt x="143" y="74"/>
                </a:lnTo>
                <a:lnTo>
                  <a:pt x="145" y="68"/>
                </a:lnTo>
                <a:lnTo>
                  <a:pt x="148" y="59"/>
                </a:lnTo>
                <a:lnTo>
                  <a:pt x="150" y="56"/>
                </a:lnTo>
                <a:lnTo>
                  <a:pt x="155" y="56"/>
                </a:lnTo>
                <a:lnTo>
                  <a:pt x="160" y="56"/>
                </a:lnTo>
                <a:lnTo>
                  <a:pt x="162" y="62"/>
                </a:lnTo>
                <a:lnTo>
                  <a:pt x="167" y="68"/>
                </a:lnTo>
                <a:lnTo>
                  <a:pt x="172" y="77"/>
                </a:lnTo>
                <a:lnTo>
                  <a:pt x="175" y="86"/>
                </a:lnTo>
                <a:lnTo>
                  <a:pt x="179" y="95"/>
                </a:lnTo>
                <a:lnTo>
                  <a:pt x="182" y="101"/>
                </a:lnTo>
                <a:lnTo>
                  <a:pt x="182" y="104"/>
                </a:lnTo>
                <a:lnTo>
                  <a:pt x="182" y="1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5" name="Freeform 229"/>
          <p:cNvSpPr>
            <a:spLocks/>
          </p:cNvSpPr>
          <p:nvPr/>
        </p:nvSpPr>
        <p:spPr bwMode="auto">
          <a:xfrm>
            <a:off x="1765391" y="4540795"/>
            <a:ext cx="107455" cy="1130832"/>
          </a:xfrm>
          <a:custGeom>
            <a:avLst/>
            <a:gdLst>
              <a:gd name="T0" fmla="*/ 19 w 19"/>
              <a:gd name="T1" fmla="*/ 0 h 112"/>
              <a:gd name="T2" fmla="*/ 19 w 19"/>
              <a:gd name="T3" fmla="*/ 12 h 112"/>
              <a:gd name="T4" fmla="*/ 19 w 19"/>
              <a:gd name="T5" fmla="*/ 20 h 112"/>
              <a:gd name="T6" fmla="*/ 19 w 19"/>
              <a:gd name="T7" fmla="*/ 29 h 112"/>
              <a:gd name="T8" fmla="*/ 19 w 19"/>
              <a:gd name="T9" fmla="*/ 35 h 112"/>
              <a:gd name="T10" fmla="*/ 17 w 19"/>
              <a:gd name="T11" fmla="*/ 38 h 112"/>
              <a:gd name="T12" fmla="*/ 17 w 19"/>
              <a:gd name="T13" fmla="*/ 44 h 112"/>
              <a:gd name="T14" fmla="*/ 17 w 19"/>
              <a:gd name="T15" fmla="*/ 50 h 112"/>
              <a:gd name="T16" fmla="*/ 17 w 19"/>
              <a:gd name="T17" fmla="*/ 59 h 112"/>
              <a:gd name="T18" fmla="*/ 17 w 19"/>
              <a:gd name="T19" fmla="*/ 71 h 112"/>
              <a:gd name="T20" fmla="*/ 17 w 19"/>
              <a:gd name="T21" fmla="*/ 79 h 112"/>
              <a:gd name="T22" fmla="*/ 15 w 19"/>
              <a:gd name="T23" fmla="*/ 94 h 112"/>
              <a:gd name="T24" fmla="*/ 15 w 19"/>
              <a:gd name="T25" fmla="*/ 109 h 112"/>
              <a:gd name="T26" fmla="*/ 0 w 19"/>
              <a:gd name="T27" fmla="*/ 112 h 112"/>
              <a:gd name="T28" fmla="*/ 0 w 19"/>
              <a:gd name="T29" fmla="*/ 103 h 112"/>
              <a:gd name="T30" fmla="*/ 3 w 19"/>
              <a:gd name="T31" fmla="*/ 100 h 112"/>
              <a:gd name="T32" fmla="*/ 3 w 19"/>
              <a:gd name="T33" fmla="*/ 94 h 112"/>
              <a:gd name="T34" fmla="*/ 3 w 19"/>
              <a:gd name="T35" fmla="*/ 88 h 112"/>
              <a:gd name="T36" fmla="*/ 3 w 19"/>
              <a:gd name="T37" fmla="*/ 82 h 112"/>
              <a:gd name="T38" fmla="*/ 3 w 19"/>
              <a:gd name="T39" fmla="*/ 74 h 112"/>
              <a:gd name="T40" fmla="*/ 5 w 19"/>
              <a:gd name="T41" fmla="*/ 65 h 112"/>
              <a:gd name="T42" fmla="*/ 5 w 19"/>
              <a:gd name="T43" fmla="*/ 50 h 112"/>
              <a:gd name="T44" fmla="*/ 5 w 19"/>
              <a:gd name="T45" fmla="*/ 32 h 112"/>
              <a:gd name="T46" fmla="*/ 3 w 19"/>
              <a:gd name="T47" fmla="*/ 17 h 112"/>
              <a:gd name="T48" fmla="*/ 0 w 19"/>
              <a:gd name="T49" fmla="*/ 3 h 112"/>
              <a:gd name="T50" fmla="*/ 19 w 19"/>
              <a:gd name="T51" fmla="*/ 0 h 112"/>
              <a:gd name="T52" fmla="*/ 19 w 19"/>
              <a:gd name="T53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9" h="112">
                <a:moveTo>
                  <a:pt x="19" y="0"/>
                </a:moveTo>
                <a:lnTo>
                  <a:pt x="19" y="12"/>
                </a:lnTo>
                <a:lnTo>
                  <a:pt x="19" y="20"/>
                </a:lnTo>
                <a:lnTo>
                  <a:pt x="19" y="29"/>
                </a:lnTo>
                <a:lnTo>
                  <a:pt x="19" y="35"/>
                </a:lnTo>
                <a:lnTo>
                  <a:pt x="17" y="38"/>
                </a:lnTo>
                <a:lnTo>
                  <a:pt x="17" y="44"/>
                </a:lnTo>
                <a:lnTo>
                  <a:pt x="17" y="50"/>
                </a:lnTo>
                <a:lnTo>
                  <a:pt x="17" y="59"/>
                </a:lnTo>
                <a:lnTo>
                  <a:pt x="17" y="71"/>
                </a:lnTo>
                <a:lnTo>
                  <a:pt x="17" y="79"/>
                </a:lnTo>
                <a:lnTo>
                  <a:pt x="15" y="94"/>
                </a:lnTo>
                <a:lnTo>
                  <a:pt x="15" y="109"/>
                </a:lnTo>
                <a:lnTo>
                  <a:pt x="0" y="112"/>
                </a:lnTo>
                <a:lnTo>
                  <a:pt x="0" y="103"/>
                </a:lnTo>
                <a:lnTo>
                  <a:pt x="3" y="100"/>
                </a:lnTo>
                <a:lnTo>
                  <a:pt x="3" y="94"/>
                </a:lnTo>
                <a:lnTo>
                  <a:pt x="3" y="88"/>
                </a:lnTo>
                <a:lnTo>
                  <a:pt x="3" y="82"/>
                </a:lnTo>
                <a:lnTo>
                  <a:pt x="3" y="74"/>
                </a:lnTo>
                <a:lnTo>
                  <a:pt x="5" y="65"/>
                </a:lnTo>
                <a:lnTo>
                  <a:pt x="5" y="50"/>
                </a:lnTo>
                <a:lnTo>
                  <a:pt x="5" y="32"/>
                </a:lnTo>
                <a:lnTo>
                  <a:pt x="3" y="17"/>
                </a:lnTo>
                <a:lnTo>
                  <a:pt x="0" y="3"/>
                </a:lnTo>
                <a:lnTo>
                  <a:pt x="19" y="0"/>
                </a:lnTo>
                <a:lnTo>
                  <a:pt x="19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6" name="Freeform 230"/>
          <p:cNvSpPr>
            <a:spLocks/>
          </p:cNvSpPr>
          <p:nvPr/>
        </p:nvSpPr>
        <p:spPr bwMode="auto">
          <a:xfrm>
            <a:off x="1437372" y="4924471"/>
            <a:ext cx="752178" cy="333195"/>
          </a:xfrm>
          <a:custGeom>
            <a:avLst/>
            <a:gdLst>
              <a:gd name="T0" fmla="*/ 10 w 133"/>
              <a:gd name="T1" fmla="*/ 33 h 33"/>
              <a:gd name="T2" fmla="*/ 7 w 133"/>
              <a:gd name="T3" fmla="*/ 30 h 33"/>
              <a:gd name="T4" fmla="*/ 5 w 133"/>
              <a:gd name="T5" fmla="*/ 30 h 33"/>
              <a:gd name="T6" fmla="*/ 2 w 133"/>
              <a:gd name="T7" fmla="*/ 27 h 33"/>
              <a:gd name="T8" fmla="*/ 0 w 133"/>
              <a:gd name="T9" fmla="*/ 27 h 33"/>
              <a:gd name="T10" fmla="*/ 2 w 133"/>
              <a:gd name="T11" fmla="*/ 27 h 33"/>
              <a:gd name="T12" fmla="*/ 2 w 133"/>
              <a:gd name="T13" fmla="*/ 24 h 33"/>
              <a:gd name="T14" fmla="*/ 7 w 133"/>
              <a:gd name="T15" fmla="*/ 24 h 33"/>
              <a:gd name="T16" fmla="*/ 12 w 133"/>
              <a:gd name="T17" fmla="*/ 21 h 33"/>
              <a:gd name="T18" fmla="*/ 19 w 133"/>
              <a:gd name="T19" fmla="*/ 18 h 33"/>
              <a:gd name="T20" fmla="*/ 29 w 133"/>
              <a:gd name="T21" fmla="*/ 18 h 33"/>
              <a:gd name="T22" fmla="*/ 39 w 133"/>
              <a:gd name="T23" fmla="*/ 15 h 33"/>
              <a:gd name="T24" fmla="*/ 51 w 133"/>
              <a:gd name="T25" fmla="*/ 12 h 33"/>
              <a:gd name="T26" fmla="*/ 63 w 133"/>
              <a:gd name="T27" fmla="*/ 9 h 33"/>
              <a:gd name="T28" fmla="*/ 75 w 133"/>
              <a:gd name="T29" fmla="*/ 6 h 33"/>
              <a:gd name="T30" fmla="*/ 82 w 133"/>
              <a:gd name="T31" fmla="*/ 3 h 33"/>
              <a:gd name="T32" fmla="*/ 92 w 133"/>
              <a:gd name="T33" fmla="*/ 3 h 33"/>
              <a:gd name="T34" fmla="*/ 97 w 133"/>
              <a:gd name="T35" fmla="*/ 0 h 33"/>
              <a:gd name="T36" fmla="*/ 104 w 133"/>
              <a:gd name="T37" fmla="*/ 0 h 33"/>
              <a:gd name="T38" fmla="*/ 106 w 133"/>
              <a:gd name="T39" fmla="*/ 0 h 33"/>
              <a:gd name="T40" fmla="*/ 109 w 133"/>
              <a:gd name="T41" fmla="*/ 0 h 33"/>
              <a:gd name="T42" fmla="*/ 114 w 133"/>
              <a:gd name="T43" fmla="*/ 0 h 33"/>
              <a:gd name="T44" fmla="*/ 116 w 133"/>
              <a:gd name="T45" fmla="*/ 0 h 33"/>
              <a:gd name="T46" fmla="*/ 123 w 133"/>
              <a:gd name="T47" fmla="*/ 3 h 33"/>
              <a:gd name="T48" fmla="*/ 128 w 133"/>
              <a:gd name="T49" fmla="*/ 3 h 33"/>
              <a:gd name="T50" fmla="*/ 131 w 133"/>
              <a:gd name="T51" fmla="*/ 6 h 33"/>
              <a:gd name="T52" fmla="*/ 133 w 133"/>
              <a:gd name="T53" fmla="*/ 6 h 33"/>
              <a:gd name="T54" fmla="*/ 133 w 133"/>
              <a:gd name="T55" fmla="*/ 9 h 33"/>
              <a:gd name="T56" fmla="*/ 133 w 133"/>
              <a:gd name="T57" fmla="*/ 12 h 33"/>
              <a:gd name="T58" fmla="*/ 131 w 133"/>
              <a:gd name="T59" fmla="*/ 15 h 33"/>
              <a:gd name="T60" fmla="*/ 126 w 133"/>
              <a:gd name="T61" fmla="*/ 15 h 33"/>
              <a:gd name="T62" fmla="*/ 121 w 133"/>
              <a:gd name="T63" fmla="*/ 15 h 33"/>
              <a:gd name="T64" fmla="*/ 116 w 133"/>
              <a:gd name="T65" fmla="*/ 18 h 33"/>
              <a:gd name="T66" fmla="*/ 111 w 133"/>
              <a:gd name="T67" fmla="*/ 18 h 33"/>
              <a:gd name="T68" fmla="*/ 106 w 133"/>
              <a:gd name="T69" fmla="*/ 18 h 33"/>
              <a:gd name="T70" fmla="*/ 99 w 133"/>
              <a:gd name="T71" fmla="*/ 21 h 33"/>
              <a:gd name="T72" fmla="*/ 92 w 133"/>
              <a:gd name="T73" fmla="*/ 21 h 33"/>
              <a:gd name="T74" fmla="*/ 85 w 133"/>
              <a:gd name="T75" fmla="*/ 24 h 33"/>
              <a:gd name="T76" fmla="*/ 77 w 133"/>
              <a:gd name="T77" fmla="*/ 24 h 33"/>
              <a:gd name="T78" fmla="*/ 68 w 133"/>
              <a:gd name="T79" fmla="*/ 27 h 33"/>
              <a:gd name="T80" fmla="*/ 58 w 133"/>
              <a:gd name="T81" fmla="*/ 30 h 33"/>
              <a:gd name="T82" fmla="*/ 48 w 133"/>
              <a:gd name="T83" fmla="*/ 30 h 33"/>
              <a:gd name="T84" fmla="*/ 41 w 133"/>
              <a:gd name="T85" fmla="*/ 33 h 33"/>
              <a:gd name="T86" fmla="*/ 36 w 133"/>
              <a:gd name="T87" fmla="*/ 33 h 33"/>
              <a:gd name="T88" fmla="*/ 31 w 133"/>
              <a:gd name="T89" fmla="*/ 33 h 33"/>
              <a:gd name="T90" fmla="*/ 27 w 133"/>
              <a:gd name="T91" fmla="*/ 33 h 33"/>
              <a:gd name="T92" fmla="*/ 24 w 133"/>
              <a:gd name="T93" fmla="*/ 33 h 33"/>
              <a:gd name="T94" fmla="*/ 24 w 133"/>
              <a:gd name="T95" fmla="*/ 33 h 33"/>
              <a:gd name="T96" fmla="*/ 17 w 133"/>
              <a:gd name="T97" fmla="*/ 33 h 33"/>
              <a:gd name="T98" fmla="*/ 10 w 133"/>
              <a:gd name="T99" fmla="*/ 33 h 33"/>
              <a:gd name="T100" fmla="*/ 10 w 133"/>
              <a:gd name="T101" fmla="*/ 3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3" h="33">
                <a:moveTo>
                  <a:pt x="10" y="33"/>
                </a:moveTo>
                <a:lnTo>
                  <a:pt x="7" y="30"/>
                </a:lnTo>
                <a:lnTo>
                  <a:pt x="5" y="30"/>
                </a:lnTo>
                <a:lnTo>
                  <a:pt x="2" y="27"/>
                </a:lnTo>
                <a:lnTo>
                  <a:pt x="0" y="27"/>
                </a:lnTo>
                <a:lnTo>
                  <a:pt x="2" y="27"/>
                </a:lnTo>
                <a:lnTo>
                  <a:pt x="2" y="24"/>
                </a:lnTo>
                <a:lnTo>
                  <a:pt x="7" y="24"/>
                </a:lnTo>
                <a:lnTo>
                  <a:pt x="12" y="21"/>
                </a:lnTo>
                <a:lnTo>
                  <a:pt x="19" y="18"/>
                </a:lnTo>
                <a:lnTo>
                  <a:pt x="29" y="18"/>
                </a:lnTo>
                <a:lnTo>
                  <a:pt x="39" y="15"/>
                </a:lnTo>
                <a:lnTo>
                  <a:pt x="51" y="12"/>
                </a:lnTo>
                <a:lnTo>
                  <a:pt x="63" y="9"/>
                </a:lnTo>
                <a:lnTo>
                  <a:pt x="75" y="6"/>
                </a:lnTo>
                <a:lnTo>
                  <a:pt x="82" y="3"/>
                </a:lnTo>
                <a:lnTo>
                  <a:pt x="92" y="3"/>
                </a:lnTo>
                <a:lnTo>
                  <a:pt x="97" y="0"/>
                </a:lnTo>
                <a:lnTo>
                  <a:pt x="104" y="0"/>
                </a:lnTo>
                <a:lnTo>
                  <a:pt x="106" y="0"/>
                </a:lnTo>
                <a:lnTo>
                  <a:pt x="109" y="0"/>
                </a:lnTo>
                <a:lnTo>
                  <a:pt x="114" y="0"/>
                </a:lnTo>
                <a:lnTo>
                  <a:pt x="116" y="0"/>
                </a:lnTo>
                <a:lnTo>
                  <a:pt x="123" y="3"/>
                </a:lnTo>
                <a:lnTo>
                  <a:pt x="128" y="3"/>
                </a:lnTo>
                <a:lnTo>
                  <a:pt x="131" y="6"/>
                </a:lnTo>
                <a:lnTo>
                  <a:pt x="133" y="6"/>
                </a:lnTo>
                <a:lnTo>
                  <a:pt x="133" y="9"/>
                </a:lnTo>
                <a:lnTo>
                  <a:pt x="133" y="12"/>
                </a:lnTo>
                <a:lnTo>
                  <a:pt x="131" y="15"/>
                </a:lnTo>
                <a:lnTo>
                  <a:pt x="126" y="15"/>
                </a:lnTo>
                <a:lnTo>
                  <a:pt x="121" y="15"/>
                </a:lnTo>
                <a:lnTo>
                  <a:pt x="116" y="18"/>
                </a:lnTo>
                <a:lnTo>
                  <a:pt x="111" y="18"/>
                </a:lnTo>
                <a:lnTo>
                  <a:pt x="106" y="18"/>
                </a:lnTo>
                <a:lnTo>
                  <a:pt x="99" y="21"/>
                </a:lnTo>
                <a:lnTo>
                  <a:pt x="92" y="21"/>
                </a:lnTo>
                <a:lnTo>
                  <a:pt x="85" y="24"/>
                </a:lnTo>
                <a:lnTo>
                  <a:pt x="77" y="24"/>
                </a:lnTo>
                <a:lnTo>
                  <a:pt x="68" y="27"/>
                </a:lnTo>
                <a:lnTo>
                  <a:pt x="58" y="30"/>
                </a:lnTo>
                <a:lnTo>
                  <a:pt x="48" y="30"/>
                </a:lnTo>
                <a:lnTo>
                  <a:pt x="41" y="33"/>
                </a:lnTo>
                <a:lnTo>
                  <a:pt x="36" y="33"/>
                </a:lnTo>
                <a:lnTo>
                  <a:pt x="31" y="33"/>
                </a:lnTo>
                <a:lnTo>
                  <a:pt x="27" y="33"/>
                </a:lnTo>
                <a:lnTo>
                  <a:pt x="24" y="33"/>
                </a:lnTo>
                <a:lnTo>
                  <a:pt x="24" y="33"/>
                </a:lnTo>
                <a:lnTo>
                  <a:pt x="17" y="33"/>
                </a:lnTo>
                <a:lnTo>
                  <a:pt x="10" y="33"/>
                </a:lnTo>
                <a:lnTo>
                  <a:pt x="10" y="3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7" name="Freeform 231"/>
          <p:cNvSpPr>
            <a:spLocks/>
          </p:cNvSpPr>
          <p:nvPr/>
        </p:nvSpPr>
        <p:spPr bwMode="auto">
          <a:xfrm>
            <a:off x="1245087" y="5399020"/>
            <a:ext cx="1012331" cy="625997"/>
          </a:xfrm>
          <a:custGeom>
            <a:avLst/>
            <a:gdLst>
              <a:gd name="T0" fmla="*/ 12 w 179"/>
              <a:gd name="T1" fmla="*/ 56 h 62"/>
              <a:gd name="T2" fmla="*/ 5 w 179"/>
              <a:gd name="T3" fmla="*/ 51 h 62"/>
              <a:gd name="T4" fmla="*/ 3 w 179"/>
              <a:gd name="T5" fmla="*/ 48 h 62"/>
              <a:gd name="T6" fmla="*/ 0 w 179"/>
              <a:gd name="T7" fmla="*/ 45 h 62"/>
              <a:gd name="T8" fmla="*/ 0 w 179"/>
              <a:gd name="T9" fmla="*/ 42 h 62"/>
              <a:gd name="T10" fmla="*/ 3 w 179"/>
              <a:gd name="T11" fmla="*/ 39 h 62"/>
              <a:gd name="T12" fmla="*/ 5 w 179"/>
              <a:gd name="T13" fmla="*/ 39 h 62"/>
              <a:gd name="T14" fmla="*/ 7 w 179"/>
              <a:gd name="T15" fmla="*/ 36 h 62"/>
              <a:gd name="T16" fmla="*/ 12 w 179"/>
              <a:gd name="T17" fmla="*/ 36 h 62"/>
              <a:gd name="T18" fmla="*/ 20 w 179"/>
              <a:gd name="T19" fmla="*/ 39 h 62"/>
              <a:gd name="T20" fmla="*/ 22 w 179"/>
              <a:gd name="T21" fmla="*/ 39 h 62"/>
              <a:gd name="T22" fmla="*/ 27 w 179"/>
              <a:gd name="T23" fmla="*/ 39 h 62"/>
              <a:gd name="T24" fmla="*/ 29 w 179"/>
              <a:gd name="T25" fmla="*/ 39 h 62"/>
              <a:gd name="T26" fmla="*/ 34 w 179"/>
              <a:gd name="T27" fmla="*/ 36 h 62"/>
              <a:gd name="T28" fmla="*/ 39 w 179"/>
              <a:gd name="T29" fmla="*/ 36 h 62"/>
              <a:gd name="T30" fmla="*/ 49 w 179"/>
              <a:gd name="T31" fmla="*/ 33 h 62"/>
              <a:gd name="T32" fmla="*/ 58 w 179"/>
              <a:gd name="T33" fmla="*/ 30 h 62"/>
              <a:gd name="T34" fmla="*/ 73 w 179"/>
              <a:gd name="T35" fmla="*/ 27 h 62"/>
              <a:gd name="T36" fmla="*/ 87 w 179"/>
              <a:gd name="T37" fmla="*/ 21 h 62"/>
              <a:gd name="T38" fmla="*/ 104 w 179"/>
              <a:gd name="T39" fmla="*/ 18 h 62"/>
              <a:gd name="T40" fmla="*/ 119 w 179"/>
              <a:gd name="T41" fmla="*/ 12 h 62"/>
              <a:gd name="T42" fmla="*/ 133 w 179"/>
              <a:gd name="T43" fmla="*/ 9 h 62"/>
              <a:gd name="T44" fmla="*/ 145 w 179"/>
              <a:gd name="T45" fmla="*/ 3 h 62"/>
              <a:gd name="T46" fmla="*/ 157 w 179"/>
              <a:gd name="T47" fmla="*/ 3 h 62"/>
              <a:gd name="T48" fmla="*/ 165 w 179"/>
              <a:gd name="T49" fmla="*/ 0 h 62"/>
              <a:gd name="T50" fmla="*/ 172 w 179"/>
              <a:gd name="T51" fmla="*/ 0 h 62"/>
              <a:gd name="T52" fmla="*/ 177 w 179"/>
              <a:gd name="T53" fmla="*/ 0 h 62"/>
              <a:gd name="T54" fmla="*/ 179 w 179"/>
              <a:gd name="T55" fmla="*/ 0 h 62"/>
              <a:gd name="T56" fmla="*/ 179 w 179"/>
              <a:gd name="T57" fmla="*/ 3 h 62"/>
              <a:gd name="T58" fmla="*/ 177 w 179"/>
              <a:gd name="T59" fmla="*/ 3 h 62"/>
              <a:gd name="T60" fmla="*/ 172 w 179"/>
              <a:gd name="T61" fmla="*/ 6 h 62"/>
              <a:gd name="T62" fmla="*/ 165 w 179"/>
              <a:gd name="T63" fmla="*/ 12 h 62"/>
              <a:gd name="T64" fmla="*/ 155 w 179"/>
              <a:gd name="T65" fmla="*/ 15 h 62"/>
              <a:gd name="T66" fmla="*/ 143 w 179"/>
              <a:gd name="T67" fmla="*/ 21 h 62"/>
              <a:gd name="T68" fmla="*/ 131 w 179"/>
              <a:gd name="T69" fmla="*/ 27 h 62"/>
              <a:gd name="T70" fmla="*/ 114 w 179"/>
              <a:gd name="T71" fmla="*/ 33 h 62"/>
              <a:gd name="T72" fmla="*/ 97 w 179"/>
              <a:gd name="T73" fmla="*/ 39 h 62"/>
              <a:gd name="T74" fmla="*/ 85 w 179"/>
              <a:gd name="T75" fmla="*/ 45 h 62"/>
              <a:gd name="T76" fmla="*/ 70 w 179"/>
              <a:gd name="T77" fmla="*/ 51 h 62"/>
              <a:gd name="T78" fmla="*/ 61 w 179"/>
              <a:gd name="T79" fmla="*/ 53 h 62"/>
              <a:gd name="T80" fmla="*/ 51 w 179"/>
              <a:gd name="T81" fmla="*/ 56 h 62"/>
              <a:gd name="T82" fmla="*/ 46 w 179"/>
              <a:gd name="T83" fmla="*/ 59 h 62"/>
              <a:gd name="T84" fmla="*/ 39 w 179"/>
              <a:gd name="T85" fmla="*/ 59 h 62"/>
              <a:gd name="T86" fmla="*/ 36 w 179"/>
              <a:gd name="T87" fmla="*/ 62 h 62"/>
              <a:gd name="T88" fmla="*/ 32 w 179"/>
              <a:gd name="T89" fmla="*/ 62 h 62"/>
              <a:gd name="T90" fmla="*/ 24 w 179"/>
              <a:gd name="T91" fmla="*/ 59 h 62"/>
              <a:gd name="T92" fmla="*/ 17 w 179"/>
              <a:gd name="T93" fmla="*/ 59 h 62"/>
              <a:gd name="T94" fmla="*/ 12 w 179"/>
              <a:gd name="T95" fmla="*/ 56 h 62"/>
              <a:gd name="T96" fmla="*/ 12 w 179"/>
              <a:gd name="T97" fmla="*/ 56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9" h="62">
                <a:moveTo>
                  <a:pt x="12" y="56"/>
                </a:moveTo>
                <a:lnTo>
                  <a:pt x="5" y="51"/>
                </a:lnTo>
                <a:lnTo>
                  <a:pt x="3" y="48"/>
                </a:lnTo>
                <a:lnTo>
                  <a:pt x="0" y="45"/>
                </a:lnTo>
                <a:lnTo>
                  <a:pt x="0" y="42"/>
                </a:lnTo>
                <a:lnTo>
                  <a:pt x="3" y="39"/>
                </a:lnTo>
                <a:lnTo>
                  <a:pt x="5" y="39"/>
                </a:lnTo>
                <a:lnTo>
                  <a:pt x="7" y="36"/>
                </a:lnTo>
                <a:lnTo>
                  <a:pt x="12" y="36"/>
                </a:lnTo>
                <a:lnTo>
                  <a:pt x="20" y="39"/>
                </a:lnTo>
                <a:lnTo>
                  <a:pt x="22" y="39"/>
                </a:lnTo>
                <a:lnTo>
                  <a:pt x="27" y="39"/>
                </a:lnTo>
                <a:lnTo>
                  <a:pt x="29" y="39"/>
                </a:lnTo>
                <a:lnTo>
                  <a:pt x="34" y="36"/>
                </a:lnTo>
                <a:lnTo>
                  <a:pt x="39" y="36"/>
                </a:lnTo>
                <a:lnTo>
                  <a:pt x="49" y="33"/>
                </a:lnTo>
                <a:lnTo>
                  <a:pt x="58" y="30"/>
                </a:lnTo>
                <a:lnTo>
                  <a:pt x="73" y="27"/>
                </a:lnTo>
                <a:lnTo>
                  <a:pt x="87" y="21"/>
                </a:lnTo>
                <a:lnTo>
                  <a:pt x="104" y="18"/>
                </a:lnTo>
                <a:lnTo>
                  <a:pt x="119" y="12"/>
                </a:lnTo>
                <a:lnTo>
                  <a:pt x="133" y="9"/>
                </a:lnTo>
                <a:lnTo>
                  <a:pt x="145" y="3"/>
                </a:lnTo>
                <a:lnTo>
                  <a:pt x="157" y="3"/>
                </a:lnTo>
                <a:lnTo>
                  <a:pt x="165" y="0"/>
                </a:lnTo>
                <a:lnTo>
                  <a:pt x="172" y="0"/>
                </a:lnTo>
                <a:lnTo>
                  <a:pt x="177" y="0"/>
                </a:lnTo>
                <a:lnTo>
                  <a:pt x="179" y="0"/>
                </a:lnTo>
                <a:lnTo>
                  <a:pt x="179" y="3"/>
                </a:lnTo>
                <a:lnTo>
                  <a:pt x="177" y="3"/>
                </a:lnTo>
                <a:lnTo>
                  <a:pt x="172" y="6"/>
                </a:lnTo>
                <a:lnTo>
                  <a:pt x="165" y="12"/>
                </a:lnTo>
                <a:lnTo>
                  <a:pt x="155" y="15"/>
                </a:lnTo>
                <a:lnTo>
                  <a:pt x="143" y="21"/>
                </a:lnTo>
                <a:lnTo>
                  <a:pt x="131" y="27"/>
                </a:lnTo>
                <a:lnTo>
                  <a:pt x="114" y="33"/>
                </a:lnTo>
                <a:lnTo>
                  <a:pt x="97" y="39"/>
                </a:lnTo>
                <a:lnTo>
                  <a:pt x="85" y="45"/>
                </a:lnTo>
                <a:lnTo>
                  <a:pt x="70" y="51"/>
                </a:lnTo>
                <a:lnTo>
                  <a:pt x="61" y="53"/>
                </a:lnTo>
                <a:lnTo>
                  <a:pt x="51" y="56"/>
                </a:lnTo>
                <a:lnTo>
                  <a:pt x="46" y="59"/>
                </a:lnTo>
                <a:lnTo>
                  <a:pt x="39" y="59"/>
                </a:lnTo>
                <a:lnTo>
                  <a:pt x="36" y="62"/>
                </a:lnTo>
                <a:lnTo>
                  <a:pt x="32" y="62"/>
                </a:lnTo>
                <a:lnTo>
                  <a:pt x="24" y="59"/>
                </a:lnTo>
                <a:lnTo>
                  <a:pt x="17" y="59"/>
                </a:lnTo>
                <a:lnTo>
                  <a:pt x="12" y="56"/>
                </a:lnTo>
                <a:lnTo>
                  <a:pt x="12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9" name="Freeform 233"/>
          <p:cNvSpPr>
            <a:spLocks/>
          </p:cNvSpPr>
          <p:nvPr/>
        </p:nvSpPr>
        <p:spPr bwMode="auto">
          <a:xfrm>
            <a:off x="4891269" y="4508083"/>
            <a:ext cx="260150" cy="1484217"/>
          </a:xfrm>
          <a:custGeom>
            <a:avLst/>
            <a:gdLst>
              <a:gd name="T0" fmla="*/ 2 w 46"/>
              <a:gd name="T1" fmla="*/ 9 h 147"/>
              <a:gd name="T2" fmla="*/ 0 w 46"/>
              <a:gd name="T3" fmla="*/ 6 h 147"/>
              <a:gd name="T4" fmla="*/ 0 w 46"/>
              <a:gd name="T5" fmla="*/ 3 h 147"/>
              <a:gd name="T6" fmla="*/ 0 w 46"/>
              <a:gd name="T7" fmla="*/ 3 h 147"/>
              <a:gd name="T8" fmla="*/ 2 w 46"/>
              <a:gd name="T9" fmla="*/ 0 h 147"/>
              <a:gd name="T10" fmla="*/ 2 w 46"/>
              <a:gd name="T11" fmla="*/ 0 h 147"/>
              <a:gd name="T12" fmla="*/ 4 w 46"/>
              <a:gd name="T13" fmla="*/ 0 h 147"/>
              <a:gd name="T14" fmla="*/ 9 w 46"/>
              <a:gd name="T15" fmla="*/ 0 h 147"/>
              <a:gd name="T16" fmla="*/ 14 w 46"/>
              <a:gd name="T17" fmla="*/ 0 h 147"/>
              <a:gd name="T18" fmla="*/ 19 w 46"/>
              <a:gd name="T19" fmla="*/ 0 h 147"/>
              <a:gd name="T20" fmla="*/ 26 w 46"/>
              <a:gd name="T21" fmla="*/ 0 h 147"/>
              <a:gd name="T22" fmla="*/ 36 w 46"/>
              <a:gd name="T23" fmla="*/ 0 h 147"/>
              <a:gd name="T24" fmla="*/ 46 w 46"/>
              <a:gd name="T25" fmla="*/ 0 h 147"/>
              <a:gd name="T26" fmla="*/ 46 w 46"/>
              <a:gd name="T27" fmla="*/ 6 h 147"/>
              <a:gd name="T28" fmla="*/ 43 w 46"/>
              <a:gd name="T29" fmla="*/ 12 h 147"/>
              <a:gd name="T30" fmla="*/ 43 w 46"/>
              <a:gd name="T31" fmla="*/ 21 h 147"/>
              <a:gd name="T32" fmla="*/ 43 w 46"/>
              <a:gd name="T33" fmla="*/ 29 h 147"/>
              <a:gd name="T34" fmla="*/ 43 w 46"/>
              <a:gd name="T35" fmla="*/ 38 h 147"/>
              <a:gd name="T36" fmla="*/ 41 w 46"/>
              <a:gd name="T37" fmla="*/ 53 h 147"/>
              <a:gd name="T38" fmla="*/ 41 w 46"/>
              <a:gd name="T39" fmla="*/ 65 h 147"/>
              <a:gd name="T40" fmla="*/ 41 w 46"/>
              <a:gd name="T41" fmla="*/ 80 h 147"/>
              <a:gd name="T42" fmla="*/ 41 w 46"/>
              <a:gd name="T43" fmla="*/ 94 h 147"/>
              <a:gd name="T44" fmla="*/ 41 w 46"/>
              <a:gd name="T45" fmla="*/ 109 h 147"/>
              <a:gd name="T46" fmla="*/ 41 w 46"/>
              <a:gd name="T47" fmla="*/ 118 h 147"/>
              <a:gd name="T48" fmla="*/ 38 w 46"/>
              <a:gd name="T49" fmla="*/ 127 h 147"/>
              <a:gd name="T50" fmla="*/ 38 w 46"/>
              <a:gd name="T51" fmla="*/ 136 h 147"/>
              <a:gd name="T52" fmla="*/ 36 w 46"/>
              <a:gd name="T53" fmla="*/ 142 h 147"/>
              <a:gd name="T54" fmla="*/ 33 w 46"/>
              <a:gd name="T55" fmla="*/ 144 h 147"/>
              <a:gd name="T56" fmla="*/ 33 w 46"/>
              <a:gd name="T57" fmla="*/ 147 h 147"/>
              <a:gd name="T58" fmla="*/ 29 w 46"/>
              <a:gd name="T59" fmla="*/ 147 h 147"/>
              <a:gd name="T60" fmla="*/ 24 w 46"/>
              <a:gd name="T61" fmla="*/ 147 h 147"/>
              <a:gd name="T62" fmla="*/ 19 w 46"/>
              <a:gd name="T63" fmla="*/ 144 h 147"/>
              <a:gd name="T64" fmla="*/ 16 w 46"/>
              <a:gd name="T65" fmla="*/ 142 h 147"/>
              <a:gd name="T66" fmla="*/ 12 w 46"/>
              <a:gd name="T67" fmla="*/ 136 h 147"/>
              <a:gd name="T68" fmla="*/ 12 w 46"/>
              <a:gd name="T69" fmla="*/ 127 h 147"/>
              <a:gd name="T70" fmla="*/ 12 w 46"/>
              <a:gd name="T71" fmla="*/ 118 h 147"/>
              <a:gd name="T72" fmla="*/ 12 w 46"/>
              <a:gd name="T73" fmla="*/ 106 h 147"/>
              <a:gd name="T74" fmla="*/ 14 w 46"/>
              <a:gd name="T75" fmla="*/ 83 h 147"/>
              <a:gd name="T76" fmla="*/ 14 w 46"/>
              <a:gd name="T77" fmla="*/ 71 h 147"/>
              <a:gd name="T78" fmla="*/ 14 w 46"/>
              <a:gd name="T79" fmla="*/ 59 h 147"/>
              <a:gd name="T80" fmla="*/ 14 w 46"/>
              <a:gd name="T81" fmla="*/ 50 h 147"/>
              <a:gd name="T82" fmla="*/ 12 w 46"/>
              <a:gd name="T83" fmla="*/ 41 h 147"/>
              <a:gd name="T84" fmla="*/ 12 w 46"/>
              <a:gd name="T85" fmla="*/ 32 h 147"/>
              <a:gd name="T86" fmla="*/ 9 w 46"/>
              <a:gd name="T87" fmla="*/ 26 h 147"/>
              <a:gd name="T88" fmla="*/ 9 w 46"/>
              <a:gd name="T89" fmla="*/ 21 h 147"/>
              <a:gd name="T90" fmla="*/ 7 w 46"/>
              <a:gd name="T91" fmla="*/ 15 h 147"/>
              <a:gd name="T92" fmla="*/ 4 w 46"/>
              <a:gd name="T93" fmla="*/ 12 h 147"/>
              <a:gd name="T94" fmla="*/ 2 w 46"/>
              <a:gd name="T95" fmla="*/ 9 h 147"/>
              <a:gd name="T96" fmla="*/ 2 w 46"/>
              <a:gd name="T97" fmla="*/ 9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6" h="147">
                <a:moveTo>
                  <a:pt x="2" y="9"/>
                </a:move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2" y="0"/>
                </a:lnTo>
                <a:lnTo>
                  <a:pt x="2" y="0"/>
                </a:lnTo>
                <a:lnTo>
                  <a:pt x="4" y="0"/>
                </a:lnTo>
                <a:lnTo>
                  <a:pt x="9" y="0"/>
                </a:lnTo>
                <a:lnTo>
                  <a:pt x="14" y="0"/>
                </a:lnTo>
                <a:lnTo>
                  <a:pt x="19" y="0"/>
                </a:lnTo>
                <a:lnTo>
                  <a:pt x="26" y="0"/>
                </a:lnTo>
                <a:lnTo>
                  <a:pt x="36" y="0"/>
                </a:lnTo>
                <a:lnTo>
                  <a:pt x="46" y="0"/>
                </a:lnTo>
                <a:lnTo>
                  <a:pt x="46" y="6"/>
                </a:lnTo>
                <a:lnTo>
                  <a:pt x="43" y="12"/>
                </a:lnTo>
                <a:lnTo>
                  <a:pt x="43" y="21"/>
                </a:lnTo>
                <a:lnTo>
                  <a:pt x="43" y="29"/>
                </a:lnTo>
                <a:lnTo>
                  <a:pt x="43" y="38"/>
                </a:lnTo>
                <a:lnTo>
                  <a:pt x="41" y="53"/>
                </a:lnTo>
                <a:lnTo>
                  <a:pt x="41" y="65"/>
                </a:lnTo>
                <a:lnTo>
                  <a:pt x="41" y="80"/>
                </a:lnTo>
                <a:lnTo>
                  <a:pt x="41" y="94"/>
                </a:lnTo>
                <a:lnTo>
                  <a:pt x="41" y="109"/>
                </a:lnTo>
                <a:lnTo>
                  <a:pt x="41" y="118"/>
                </a:lnTo>
                <a:lnTo>
                  <a:pt x="38" y="127"/>
                </a:lnTo>
                <a:lnTo>
                  <a:pt x="38" y="136"/>
                </a:lnTo>
                <a:lnTo>
                  <a:pt x="36" y="142"/>
                </a:lnTo>
                <a:lnTo>
                  <a:pt x="33" y="144"/>
                </a:lnTo>
                <a:lnTo>
                  <a:pt x="33" y="147"/>
                </a:lnTo>
                <a:lnTo>
                  <a:pt x="29" y="147"/>
                </a:lnTo>
                <a:lnTo>
                  <a:pt x="24" y="147"/>
                </a:lnTo>
                <a:lnTo>
                  <a:pt x="19" y="144"/>
                </a:lnTo>
                <a:lnTo>
                  <a:pt x="16" y="142"/>
                </a:lnTo>
                <a:lnTo>
                  <a:pt x="12" y="136"/>
                </a:lnTo>
                <a:lnTo>
                  <a:pt x="12" y="127"/>
                </a:lnTo>
                <a:lnTo>
                  <a:pt x="12" y="118"/>
                </a:lnTo>
                <a:lnTo>
                  <a:pt x="12" y="106"/>
                </a:lnTo>
                <a:lnTo>
                  <a:pt x="14" y="83"/>
                </a:lnTo>
                <a:lnTo>
                  <a:pt x="14" y="71"/>
                </a:lnTo>
                <a:lnTo>
                  <a:pt x="14" y="59"/>
                </a:lnTo>
                <a:lnTo>
                  <a:pt x="14" y="50"/>
                </a:lnTo>
                <a:lnTo>
                  <a:pt x="12" y="41"/>
                </a:lnTo>
                <a:lnTo>
                  <a:pt x="12" y="32"/>
                </a:lnTo>
                <a:lnTo>
                  <a:pt x="9" y="26"/>
                </a:lnTo>
                <a:lnTo>
                  <a:pt x="9" y="21"/>
                </a:lnTo>
                <a:lnTo>
                  <a:pt x="7" y="15"/>
                </a:lnTo>
                <a:lnTo>
                  <a:pt x="4" y="12"/>
                </a:lnTo>
                <a:lnTo>
                  <a:pt x="2" y="9"/>
                </a:lnTo>
                <a:lnTo>
                  <a:pt x="2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0" name="Freeform 234"/>
          <p:cNvSpPr>
            <a:spLocks/>
          </p:cNvSpPr>
          <p:nvPr/>
        </p:nvSpPr>
        <p:spPr bwMode="auto">
          <a:xfrm>
            <a:off x="4998724" y="5073497"/>
            <a:ext cx="356296" cy="181741"/>
          </a:xfrm>
          <a:custGeom>
            <a:avLst/>
            <a:gdLst>
              <a:gd name="T0" fmla="*/ 63 w 63"/>
              <a:gd name="T1" fmla="*/ 6 h 18"/>
              <a:gd name="T2" fmla="*/ 63 w 63"/>
              <a:gd name="T3" fmla="*/ 9 h 18"/>
              <a:gd name="T4" fmla="*/ 63 w 63"/>
              <a:gd name="T5" fmla="*/ 12 h 18"/>
              <a:gd name="T6" fmla="*/ 60 w 63"/>
              <a:gd name="T7" fmla="*/ 12 h 18"/>
              <a:gd name="T8" fmla="*/ 58 w 63"/>
              <a:gd name="T9" fmla="*/ 15 h 18"/>
              <a:gd name="T10" fmla="*/ 56 w 63"/>
              <a:gd name="T11" fmla="*/ 15 h 18"/>
              <a:gd name="T12" fmla="*/ 53 w 63"/>
              <a:gd name="T13" fmla="*/ 15 h 18"/>
              <a:gd name="T14" fmla="*/ 48 w 63"/>
              <a:gd name="T15" fmla="*/ 15 h 18"/>
              <a:gd name="T16" fmla="*/ 41 w 63"/>
              <a:gd name="T17" fmla="*/ 18 h 18"/>
              <a:gd name="T18" fmla="*/ 34 w 63"/>
              <a:gd name="T19" fmla="*/ 18 h 18"/>
              <a:gd name="T20" fmla="*/ 24 w 63"/>
              <a:gd name="T21" fmla="*/ 18 h 18"/>
              <a:gd name="T22" fmla="*/ 12 w 63"/>
              <a:gd name="T23" fmla="*/ 18 h 18"/>
              <a:gd name="T24" fmla="*/ 0 w 63"/>
              <a:gd name="T25" fmla="*/ 18 h 18"/>
              <a:gd name="T26" fmla="*/ 0 w 63"/>
              <a:gd name="T27" fmla="*/ 3 h 18"/>
              <a:gd name="T28" fmla="*/ 7 w 63"/>
              <a:gd name="T29" fmla="*/ 3 h 18"/>
              <a:gd name="T30" fmla="*/ 12 w 63"/>
              <a:gd name="T31" fmla="*/ 3 h 18"/>
              <a:gd name="T32" fmla="*/ 17 w 63"/>
              <a:gd name="T33" fmla="*/ 3 h 18"/>
              <a:gd name="T34" fmla="*/ 19 w 63"/>
              <a:gd name="T35" fmla="*/ 3 h 18"/>
              <a:gd name="T36" fmla="*/ 27 w 63"/>
              <a:gd name="T37" fmla="*/ 3 h 18"/>
              <a:gd name="T38" fmla="*/ 31 w 63"/>
              <a:gd name="T39" fmla="*/ 0 h 18"/>
              <a:gd name="T40" fmla="*/ 36 w 63"/>
              <a:gd name="T41" fmla="*/ 0 h 18"/>
              <a:gd name="T42" fmla="*/ 39 w 63"/>
              <a:gd name="T43" fmla="*/ 0 h 18"/>
              <a:gd name="T44" fmla="*/ 41 w 63"/>
              <a:gd name="T45" fmla="*/ 0 h 18"/>
              <a:gd name="T46" fmla="*/ 43 w 63"/>
              <a:gd name="T47" fmla="*/ 0 h 18"/>
              <a:gd name="T48" fmla="*/ 46 w 63"/>
              <a:gd name="T49" fmla="*/ 0 h 18"/>
              <a:gd name="T50" fmla="*/ 48 w 63"/>
              <a:gd name="T51" fmla="*/ 0 h 18"/>
              <a:gd name="T52" fmla="*/ 51 w 63"/>
              <a:gd name="T53" fmla="*/ 0 h 18"/>
              <a:gd name="T54" fmla="*/ 56 w 63"/>
              <a:gd name="T55" fmla="*/ 3 h 18"/>
              <a:gd name="T56" fmla="*/ 58 w 63"/>
              <a:gd name="T57" fmla="*/ 3 h 18"/>
              <a:gd name="T58" fmla="*/ 60 w 63"/>
              <a:gd name="T59" fmla="*/ 3 h 18"/>
              <a:gd name="T60" fmla="*/ 63 w 63"/>
              <a:gd name="T61" fmla="*/ 6 h 18"/>
              <a:gd name="T62" fmla="*/ 63 w 63"/>
              <a:gd name="T63" fmla="*/ 6 h 18"/>
              <a:gd name="T64" fmla="*/ 63 w 63"/>
              <a:gd name="T65" fmla="*/ 6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3" h="18">
                <a:moveTo>
                  <a:pt x="63" y="6"/>
                </a:moveTo>
                <a:lnTo>
                  <a:pt x="63" y="9"/>
                </a:lnTo>
                <a:lnTo>
                  <a:pt x="63" y="12"/>
                </a:lnTo>
                <a:lnTo>
                  <a:pt x="60" y="12"/>
                </a:lnTo>
                <a:lnTo>
                  <a:pt x="58" y="15"/>
                </a:lnTo>
                <a:lnTo>
                  <a:pt x="56" y="15"/>
                </a:lnTo>
                <a:lnTo>
                  <a:pt x="53" y="15"/>
                </a:lnTo>
                <a:lnTo>
                  <a:pt x="48" y="15"/>
                </a:lnTo>
                <a:lnTo>
                  <a:pt x="41" y="18"/>
                </a:lnTo>
                <a:lnTo>
                  <a:pt x="34" y="18"/>
                </a:lnTo>
                <a:lnTo>
                  <a:pt x="24" y="18"/>
                </a:lnTo>
                <a:lnTo>
                  <a:pt x="12" y="18"/>
                </a:lnTo>
                <a:lnTo>
                  <a:pt x="0" y="18"/>
                </a:lnTo>
                <a:lnTo>
                  <a:pt x="0" y="3"/>
                </a:lnTo>
                <a:lnTo>
                  <a:pt x="7" y="3"/>
                </a:lnTo>
                <a:lnTo>
                  <a:pt x="12" y="3"/>
                </a:lnTo>
                <a:lnTo>
                  <a:pt x="17" y="3"/>
                </a:lnTo>
                <a:lnTo>
                  <a:pt x="19" y="3"/>
                </a:lnTo>
                <a:lnTo>
                  <a:pt x="27" y="3"/>
                </a:lnTo>
                <a:lnTo>
                  <a:pt x="31" y="0"/>
                </a:lnTo>
                <a:lnTo>
                  <a:pt x="36" y="0"/>
                </a:lnTo>
                <a:lnTo>
                  <a:pt x="39" y="0"/>
                </a:lnTo>
                <a:lnTo>
                  <a:pt x="41" y="0"/>
                </a:lnTo>
                <a:lnTo>
                  <a:pt x="43" y="0"/>
                </a:lnTo>
                <a:lnTo>
                  <a:pt x="46" y="0"/>
                </a:lnTo>
                <a:lnTo>
                  <a:pt x="48" y="0"/>
                </a:lnTo>
                <a:lnTo>
                  <a:pt x="51" y="0"/>
                </a:lnTo>
                <a:lnTo>
                  <a:pt x="56" y="3"/>
                </a:lnTo>
                <a:lnTo>
                  <a:pt x="58" y="3"/>
                </a:lnTo>
                <a:lnTo>
                  <a:pt x="60" y="3"/>
                </a:lnTo>
                <a:lnTo>
                  <a:pt x="63" y="6"/>
                </a:lnTo>
                <a:lnTo>
                  <a:pt x="63" y="6"/>
                </a:lnTo>
                <a:lnTo>
                  <a:pt x="63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1" name="Freeform 235"/>
          <p:cNvSpPr>
            <a:spLocks/>
          </p:cNvSpPr>
          <p:nvPr/>
        </p:nvSpPr>
        <p:spPr bwMode="auto">
          <a:xfrm>
            <a:off x="5762209" y="4033542"/>
            <a:ext cx="559892" cy="767348"/>
          </a:xfrm>
          <a:custGeom>
            <a:avLst/>
            <a:gdLst>
              <a:gd name="T0" fmla="*/ 0 w 99"/>
              <a:gd name="T1" fmla="*/ 76 h 76"/>
              <a:gd name="T2" fmla="*/ 0 w 99"/>
              <a:gd name="T3" fmla="*/ 73 h 76"/>
              <a:gd name="T4" fmla="*/ 0 w 99"/>
              <a:gd name="T5" fmla="*/ 73 h 76"/>
              <a:gd name="T6" fmla="*/ 3 w 99"/>
              <a:gd name="T7" fmla="*/ 70 h 76"/>
              <a:gd name="T8" fmla="*/ 8 w 99"/>
              <a:gd name="T9" fmla="*/ 65 h 76"/>
              <a:gd name="T10" fmla="*/ 12 w 99"/>
              <a:gd name="T11" fmla="*/ 62 h 76"/>
              <a:gd name="T12" fmla="*/ 20 w 99"/>
              <a:gd name="T13" fmla="*/ 56 h 76"/>
              <a:gd name="T14" fmla="*/ 27 w 99"/>
              <a:gd name="T15" fmla="*/ 50 h 76"/>
              <a:gd name="T16" fmla="*/ 34 w 99"/>
              <a:gd name="T17" fmla="*/ 41 h 76"/>
              <a:gd name="T18" fmla="*/ 41 w 99"/>
              <a:gd name="T19" fmla="*/ 35 h 76"/>
              <a:gd name="T20" fmla="*/ 46 w 99"/>
              <a:gd name="T21" fmla="*/ 29 h 76"/>
              <a:gd name="T22" fmla="*/ 51 w 99"/>
              <a:gd name="T23" fmla="*/ 23 h 76"/>
              <a:gd name="T24" fmla="*/ 56 w 99"/>
              <a:gd name="T25" fmla="*/ 17 h 76"/>
              <a:gd name="T26" fmla="*/ 56 w 99"/>
              <a:gd name="T27" fmla="*/ 14 h 76"/>
              <a:gd name="T28" fmla="*/ 56 w 99"/>
              <a:gd name="T29" fmla="*/ 11 h 76"/>
              <a:gd name="T30" fmla="*/ 56 w 99"/>
              <a:gd name="T31" fmla="*/ 9 h 76"/>
              <a:gd name="T32" fmla="*/ 54 w 99"/>
              <a:gd name="T33" fmla="*/ 6 h 76"/>
              <a:gd name="T34" fmla="*/ 51 w 99"/>
              <a:gd name="T35" fmla="*/ 6 h 76"/>
              <a:gd name="T36" fmla="*/ 51 w 99"/>
              <a:gd name="T37" fmla="*/ 3 h 76"/>
              <a:gd name="T38" fmla="*/ 54 w 99"/>
              <a:gd name="T39" fmla="*/ 3 h 76"/>
              <a:gd name="T40" fmla="*/ 56 w 99"/>
              <a:gd name="T41" fmla="*/ 0 h 76"/>
              <a:gd name="T42" fmla="*/ 61 w 99"/>
              <a:gd name="T43" fmla="*/ 0 h 76"/>
              <a:gd name="T44" fmla="*/ 68 w 99"/>
              <a:gd name="T45" fmla="*/ 0 h 76"/>
              <a:gd name="T46" fmla="*/ 73 w 99"/>
              <a:gd name="T47" fmla="*/ 0 h 76"/>
              <a:gd name="T48" fmla="*/ 83 w 99"/>
              <a:gd name="T49" fmla="*/ 3 h 76"/>
              <a:gd name="T50" fmla="*/ 90 w 99"/>
              <a:gd name="T51" fmla="*/ 6 h 76"/>
              <a:gd name="T52" fmla="*/ 95 w 99"/>
              <a:gd name="T53" fmla="*/ 9 h 76"/>
              <a:gd name="T54" fmla="*/ 97 w 99"/>
              <a:gd name="T55" fmla="*/ 9 h 76"/>
              <a:gd name="T56" fmla="*/ 99 w 99"/>
              <a:gd name="T57" fmla="*/ 11 h 76"/>
              <a:gd name="T58" fmla="*/ 99 w 99"/>
              <a:gd name="T59" fmla="*/ 14 h 76"/>
              <a:gd name="T60" fmla="*/ 97 w 99"/>
              <a:gd name="T61" fmla="*/ 17 h 76"/>
              <a:gd name="T62" fmla="*/ 97 w 99"/>
              <a:gd name="T63" fmla="*/ 17 h 76"/>
              <a:gd name="T64" fmla="*/ 92 w 99"/>
              <a:gd name="T65" fmla="*/ 20 h 76"/>
              <a:gd name="T66" fmla="*/ 90 w 99"/>
              <a:gd name="T67" fmla="*/ 26 h 76"/>
              <a:gd name="T68" fmla="*/ 85 w 99"/>
              <a:gd name="T69" fmla="*/ 29 h 76"/>
              <a:gd name="T70" fmla="*/ 80 w 99"/>
              <a:gd name="T71" fmla="*/ 32 h 76"/>
              <a:gd name="T72" fmla="*/ 75 w 99"/>
              <a:gd name="T73" fmla="*/ 38 h 76"/>
              <a:gd name="T74" fmla="*/ 63 w 99"/>
              <a:gd name="T75" fmla="*/ 47 h 76"/>
              <a:gd name="T76" fmla="*/ 51 w 99"/>
              <a:gd name="T77" fmla="*/ 56 h 76"/>
              <a:gd name="T78" fmla="*/ 41 w 99"/>
              <a:gd name="T79" fmla="*/ 62 h 76"/>
              <a:gd name="T80" fmla="*/ 29 w 99"/>
              <a:gd name="T81" fmla="*/ 68 h 76"/>
              <a:gd name="T82" fmla="*/ 25 w 99"/>
              <a:gd name="T83" fmla="*/ 70 h 76"/>
              <a:gd name="T84" fmla="*/ 17 w 99"/>
              <a:gd name="T85" fmla="*/ 73 h 76"/>
              <a:gd name="T86" fmla="*/ 12 w 99"/>
              <a:gd name="T87" fmla="*/ 73 h 76"/>
              <a:gd name="T88" fmla="*/ 10 w 99"/>
              <a:gd name="T89" fmla="*/ 76 h 76"/>
              <a:gd name="T90" fmla="*/ 5 w 99"/>
              <a:gd name="T91" fmla="*/ 76 h 76"/>
              <a:gd name="T92" fmla="*/ 3 w 99"/>
              <a:gd name="T93" fmla="*/ 76 h 76"/>
              <a:gd name="T94" fmla="*/ 0 w 99"/>
              <a:gd name="T95" fmla="*/ 76 h 76"/>
              <a:gd name="T96" fmla="*/ 0 w 99"/>
              <a:gd name="T97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9" h="76">
                <a:moveTo>
                  <a:pt x="0" y="76"/>
                </a:moveTo>
                <a:lnTo>
                  <a:pt x="0" y="73"/>
                </a:lnTo>
                <a:lnTo>
                  <a:pt x="0" y="73"/>
                </a:lnTo>
                <a:lnTo>
                  <a:pt x="3" y="70"/>
                </a:lnTo>
                <a:lnTo>
                  <a:pt x="8" y="65"/>
                </a:lnTo>
                <a:lnTo>
                  <a:pt x="12" y="62"/>
                </a:lnTo>
                <a:lnTo>
                  <a:pt x="20" y="56"/>
                </a:lnTo>
                <a:lnTo>
                  <a:pt x="27" y="50"/>
                </a:lnTo>
                <a:lnTo>
                  <a:pt x="34" y="41"/>
                </a:lnTo>
                <a:lnTo>
                  <a:pt x="41" y="35"/>
                </a:lnTo>
                <a:lnTo>
                  <a:pt x="46" y="29"/>
                </a:lnTo>
                <a:lnTo>
                  <a:pt x="51" y="23"/>
                </a:lnTo>
                <a:lnTo>
                  <a:pt x="56" y="17"/>
                </a:lnTo>
                <a:lnTo>
                  <a:pt x="56" y="14"/>
                </a:lnTo>
                <a:lnTo>
                  <a:pt x="56" y="11"/>
                </a:lnTo>
                <a:lnTo>
                  <a:pt x="56" y="9"/>
                </a:lnTo>
                <a:lnTo>
                  <a:pt x="54" y="6"/>
                </a:lnTo>
                <a:lnTo>
                  <a:pt x="51" y="6"/>
                </a:lnTo>
                <a:lnTo>
                  <a:pt x="51" y="3"/>
                </a:lnTo>
                <a:lnTo>
                  <a:pt x="54" y="3"/>
                </a:lnTo>
                <a:lnTo>
                  <a:pt x="56" y="0"/>
                </a:lnTo>
                <a:lnTo>
                  <a:pt x="61" y="0"/>
                </a:lnTo>
                <a:lnTo>
                  <a:pt x="68" y="0"/>
                </a:lnTo>
                <a:lnTo>
                  <a:pt x="73" y="0"/>
                </a:lnTo>
                <a:lnTo>
                  <a:pt x="83" y="3"/>
                </a:lnTo>
                <a:lnTo>
                  <a:pt x="90" y="6"/>
                </a:lnTo>
                <a:lnTo>
                  <a:pt x="95" y="9"/>
                </a:lnTo>
                <a:lnTo>
                  <a:pt x="97" y="9"/>
                </a:lnTo>
                <a:lnTo>
                  <a:pt x="99" y="11"/>
                </a:lnTo>
                <a:lnTo>
                  <a:pt x="99" y="14"/>
                </a:lnTo>
                <a:lnTo>
                  <a:pt x="97" y="17"/>
                </a:lnTo>
                <a:lnTo>
                  <a:pt x="97" y="17"/>
                </a:lnTo>
                <a:lnTo>
                  <a:pt x="92" y="20"/>
                </a:lnTo>
                <a:lnTo>
                  <a:pt x="90" y="26"/>
                </a:lnTo>
                <a:lnTo>
                  <a:pt x="85" y="29"/>
                </a:lnTo>
                <a:lnTo>
                  <a:pt x="80" y="32"/>
                </a:lnTo>
                <a:lnTo>
                  <a:pt x="75" y="38"/>
                </a:lnTo>
                <a:lnTo>
                  <a:pt x="63" y="47"/>
                </a:lnTo>
                <a:lnTo>
                  <a:pt x="51" y="56"/>
                </a:lnTo>
                <a:lnTo>
                  <a:pt x="41" y="62"/>
                </a:lnTo>
                <a:lnTo>
                  <a:pt x="29" y="68"/>
                </a:lnTo>
                <a:lnTo>
                  <a:pt x="25" y="70"/>
                </a:lnTo>
                <a:lnTo>
                  <a:pt x="17" y="73"/>
                </a:lnTo>
                <a:lnTo>
                  <a:pt x="12" y="73"/>
                </a:lnTo>
                <a:lnTo>
                  <a:pt x="10" y="76"/>
                </a:lnTo>
                <a:lnTo>
                  <a:pt x="5" y="76"/>
                </a:lnTo>
                <a:lnTo>
                  <a:pt x="3" y="76"/>
                </a:lnTo>
                <a:lnTo>
                  <a:pt x="0" y="76"/>
                </a:lnTo>
                <a:lnTo>
                  <a:pt x="0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236"/>
          <p:cNvSpPr>
            <a:spLocks/>
          </p:cNvSpPr>
          <p:nvPr/>
        </p:nvSpPr>
        <p:spPr bwMode="auto">
          <a:xfrm>
            <a:off x="6039329" y="4265762"/>
            <a:ext cx="667343" cy="686576"/>
          </a:xfrm>
          <a:custGeom>
            <a:avLst/>
            <a:gdLst>
              <a:gd name="T0" fmla="*/ 65 w 118"/>
              <a:gd name="T1" fmla="*/ 3 h 68"/>
              <a:gd name="T2" fmla="*/ 67 w 118"/>
              <a:gd name="T3" fmla="*/ 0 h 68"/>
              <a:gd name="T4" fmla="*/ 72 w 118"/>
              <a:gd name="T5" fmla="*/ 0 h 68"/>
              <a:gd name="T6" fmla="*/ 77 w 118"/>
              <a:gd name="T7" fmla="*/ 0 h 68"/>
              <a:gd name="T8" fmla="*/ 82 w 118"/>
              <a:gd name="T9" fmla="*/ 3 h 68"/>
              <a:gd name="T10" fmla="*/ 92 w 118"/>
              <a:gd name="T11" fmla="*/ 6 h 68"/>
              <a:gd name="T12" fmla="*/ 99 w 118"/>
              <a:gd name="T13" fmla="*/ 6 h 68"/>
              <a:gd name="T14" fmla="*/ 106 w 118"/>
              <a:gd name="T15" fmla="*/ 9 h 68"/>
              <a:gd name="T16" fmla="*/ 111 w 118"/>
              <a:gd name="T17" fmla="*/ 9 h 68"/>
              <a:gd name="T18" fmla="*/ 116 w 118"/>
              <a:gd name="T19" fmla="*/ 12 h 68"/>
              <a:gd name="T20" fmla="*/ 118 w 118"/>
              <a:gd name="T21" fmla="*/ 15 h 68"/>
              <a:gd name="T22" fmla="*/ 118 w 118"/>
              <a:gd name="T23" fmla="*/ 15 h 68"/>
              <a:gd name="T24" fmla="*/ 118 w 118"/>
              <a:gd name="T25" fmla="*/ 18 h 68"/>
              <a:gd name="T26" fmla="*/ 116 w 118"/>
              <a:gd name="T27" fmla="*/ 21 h 68"/>
              <a:gd name="T28" fmla="*/ 111 w 118"/>
              <a:gd name="T29" fmla="*/ 21 h 68"/>
              <a:gd name="T30" fmla="*/ 106 w 118"/>
              <a:gd name="T31" fmla="*/ 24 h 68"/>
              <a:gd name="T32" fmla="*/ 101 w 118"/>
              <a:gd name="T33" fmla="*/ 24 h 68"/>
              <a:gd name="T34" fmla="*/ 96 w 118"/>
              <a:gd name="T35" fmla="*/ 27 h 68"/>
              <a:gd name="T36" fmla="*/ 92 w 118"/>
              <a:gd name="T37" fmla="*/ 27 h 68"/>
              <a:gd name="T38" fmla="*/ 87 w 118"/>
              <a:gd name="T39" fmla="*/ 30 h 68"/>
              <a:gd name="T40" fmla="*/ 80 w 118"/>
              <a:gd name="T41" fmla="*/ 36 h 68"/>
              <a:gd name="T42" fmla="*/ 72 w 118"/>
              <a:gd name="T43" fmla="*/ 39 h 68"/>
              <a:gd name="T44" fmla="*/ 65 w 118"/>
              <a:gd name="T45" fmla="*/ 42 h 68"/>
              <a:gd name="T46" fmla="*/ 55 w 118"/>
              <a:gd name="T47" fmla="*/ 47 h 68"/>
              <a:gd name="T48" fmla="*/ 46 w 118"/>
              <a:gd name="T49" fmla="*/ 53 h 68"/>
              <a:gd name="T50" fmla="*/ 38 w 118"/>
              <a:gd name="T51" fmla="*/ 56 h 68"/>
              <a:gd name="T52" fmla="*/ 29 w 118"/>
              <a:gd name="T53" fmla="*/ 59 h 68"/>
              <a:gd name="T54" fmla="*/ 21 w 118"/>
              <a:gd name="T55" fmla="*/ 62 h 68"/>
              <a:gd name="T56" fmla="*/ 17 w 118"/>
              <a:gd name="T57" fmla="*/ 65 h 68"/>
              <a:gd name="T58" fmla="*/ 9 w 118"/>
              <a:gd name="T59" fmla="*/ 68 h 68"/>
              <a:gd name="T60" fmla="*/ 5 w 118"/>
              <a:gd name="T61" fmla="*/ 68 h 68"/>
              <a:gd name="T62" fmla="*/ 0 w 118"/>
              <a:gd name="T63" fmla="*/ 68 h 68"/>
              <a:gd name="T64" fmla="*/ 14 w 118"/>
              <a:gd name="T65" fmla="*/ 56 h 68"/>
              <a:gd name="T66" fmla="*/ 26 w 118"/>
              <a:gd name="T67" fmla="*/ 47 h 68"/>
              <a:gd name="T68" fmla="*/ 36 w 118"/>
              <a:gd name="T69" fmla="*/ 39 h 68"/>
              <a:gd name="T70" fmla="*/ 43 w 118"/>
              <a:gd name="T71" fmla="*/ 33 h 68"/>
              <a:gd name="T72" fmla="*/ 50 w 118"/>
              <a:gd name="T73" fmla="*/ 27 h 68"/>
              <a:gd name="T74" fmla="*/ 53 w 118"/>
              <a:gd name="T75" fmla="*/ 21 h 68"/>
              <a:gd name="T76" fmla="*/ 58 w 118"/>
              <a:gd name="T77" fmla="*/ 21 h 68"/>
              <a:gd name="T78" fmla="*/ 58 w 118"/>
              <a:gd name="T79" fmla="*/ 18 h 68"/>
              <a:gd name="T80" fmla="*/ 58 w 118"/>
              <a:gd name="T81" fmla="*/ 18 h 68"/>
              <a:gd name="T82" fmla="*/ 55 w 118"/>
              <a:gd name="T83" fmla="*/ 18 h 68"/>
              <a:gd name="T84" fmla="*/ 55 w 118"/>
              <a:gd name="T85" fmla="*/ 18 h 68"/>
              <a:gd name="T86" fmla="*/ 53 w 118"/>
              <a:gd name="T87" fmla="*/ 21 h 68"/>
              <a:gd name="T88" fmla="*/ 50 w 118"/>
              <a:gd name="T89" fmla="*/ 21 h 68"/>
              <a:gd name="T90" fmla="*/ 46 w 118"/>
              <a:gd name="T91" fmla="*/ 21 h 68"/>
              <a:gd name="T92" fmla="*/ 41 w 118"/>
              <a:gd name="T93" fmla="*/ 21 h 68"/>
              <a:gd name="T94" fmla="*/ 36 w 118"/>
              <a:gd name="T95" fmla="*/ 21 h 68"/>
              <a:gd name="T96" fmla="*/ 29 w 118"/>
              <a:gd name="T97" fmla="*/ 21 h 68"/>
              <a:gd name="T98" fmla="*/ 19 w 118"/>
              <a:gd name="T99" fmla="*/ 21 h 68"/>
              <a:gd name="T100" fmla="*/ 12 w 118"/>
              <a:gd name="T101" fmla="*/ 21 h 68"/>
              <a:gd name="T102" fmla="*/ 0 w 118"/>
              <a:gd name="T103" fmla="*/ 21 h 68"/>
              <a:gd name="T104" fmla="*/ 0 w 118"/>
              <a:gd name="T105" fmla="*/ 9 h 68"/>
              <a:gd name="T106" fmla="*/ 12 w 118"/>
              <a:gd name="T107" fmla="*/ 9 h 68"/>
              <a:gd name="T108" fmla="*/ 24 w 118"/>
              <a:gd name="T109" fmla="*/ 9 h 68"/>
              <a:gd name="T110" fmla="*/ 34 w 118"/>
              <a:gd name="T111" fmla="*/ 9 h 68"/>
              <a:gd name="T112" fmla="*/ 43 w 118"/>
              <a:gd name="T113" fmla="*/ 6 h 68"/>
              <a:gd name="T114" fmla="*/ 50 w 118"/>
              <a:gd name="T115" fmla="*/ 6 h 68"/>
              <a:gd name="T116" fmla="*/ 55 w 118"/>
              <a:gd name="T117" fmla="*/ 6 h 68"/>
              <a:gd name="T118" fmla="*/ 60 w 118"/>
              <a:gd name="T119" fmla="*/ 3 h 68"/>
              <a:gd name="T120" fmla="*/ 65 w 118"/>
              <a:gd name="T121" fmla="*/ 3 h 68"/>
              <a:gd name="T122" fmla="*/ 65 w 118"/>
              <a:gd name="T123" fmla="*/ 3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8" h="68">
                <a:moveTo>
                  <a:pt x="65" y="3"/>
                </a:moveTo>
                <a:lnTo>
                  <a:pt x="67" y="0"/>
                </a:lnTo>
                <a:lnTo>
                  <a:pt x="72" y="0"/>
                </a:lnTo>
                <a:lnTo>
                  <a:pt x="77" y="0"/>
                </a:lnTo>
                <a:lnTo>
                  <a:pt x="82" y="3"/>
                </a:lnTo>
                <a:lnTo>
                  <a:pt x="92" y="6"/>
                </a:lnTo>
                <a:lnTo>
                  <a:pt x="99" y="6"/>
                </a:lnTo>
                <a:lnTo>
                  <a:pt x="106" y="9"/>
                </a:lnTo>
                <a:lnTo>
                  <a:pt x="111" y="9"/>
                </a:lnTo>
                <a:lnTo>
                  <a:pt x="116" y="12"/>
                </a:lnTo>
                <a:lnTo>
                  <a:pt x="118" y="15"/>
                </a:lnTo>
                <a:lnTo>
                  <a:pt x="118" y="15"/>
                </a:lnTo>
                <a:lnTo>
                  <a:pt x="118" y="18"/>
                </a:lnTo>
                <a:lnTo>
                  <a:pt x="116" y="21"/>
                </a:lnTo>
                <a:lnTo>
                  <a:pt x="111" y="21"/>
                </a:lnTo>
                <a:lnTo>
                  <a:pt x="106" y="24"/>
                </a:lnTo>
                <a:lnTo>
                  <a:pt x="101" y="24"/>
                </a:lnTo>
                <a:lnTo>
                  <a:pt x="96" y="27"/>
                </a:lnTo>
                <a:lnTo>
                  <a:pt x="92" y="27"/>
                </a:lnTo>
                <a:lnTo>
                  <a:pt x="87" y="30"/>
                </a:lnTo>
                <a:lnTo>
                  <a:pt x="80" y="36"/>
                </a:lnTo>
                <a:lnTo>
                  <a:pt x="72" y="39"/>
                </a:lnTo>
                <a:lnTo>
                  <a:pt x="65" y="42"/>
                </a:lnTo>
                <a:lnTo>
                  <a:pt x="55" y="47"/>
                </a:lnTo>
                <a:lnTo>
                  <a:pt x="46" y="53"/>
                </a:lnTo>
                <a:lnTo>
                  <a:pt x="38" y="56"/>
                </a:lnTo>
                <a:lnTo>
                  <a:pt x="29" y="59"/>
                </a:lnTo>
                <a:lnTo>
                  <a:pt x="21" y="62"/>
                </a:lnTo>
                <a:lnTo>
                  <a:pt x="17" y="65"/>
                </a:lnTo>
                <a:lnTo>
                  <a:pt x="9" y="68"/>
                </a:lnTo>
                <a:lnTo>
                  <a:pt x="5" y="68"/>
                </a:lnTo>
                <a:lnTo>
                  <a:pt x="0" y="68"/>
                </a:lnTo>
                <a:lnTo>
                  <a:pt x="14" y="56"/>
                </a:lnTo>
                <a:lnTo>
                  <a:pt x="26" y="47"/>
                </a:lnTo>
                <a:lnTo>
                  <a:pt x="36" y="39"/>
                </a:lnTo>
                <a:lnTo>
                  <a:pt x="43" y="33"/>
                </a:lnTo>
                <a:lnTo>
                  <a:pt x="50" y="27"/>
                </a:lnTo>
                <a:lnTo>
                  <a:pt x="53" y="21"/>
                </a:lnTo>
                <a:lnTo>
                  <a:pt x="58" y="21"/>
                </a:lnTo>
                <a:lnTo>
                  <a:pt x="58" y="18"/>
                </a:lnTo>
                <a:lnTo>
                  <a:pt x="58" y="18"/>
                </a:lnTo>
                <a:lnTo>
                  <a:pt x="55" y="18"/>
                </a:lnTo>
                <a:lnTo>
                  <a:pt x="55" y="18"/>
                </a:lnTo>
                <a:lnTo>
                  <a:pt x="53" y="21"/>
                </a:lnTo>
                <a:lnTo>
                  <a:pt x="50" y="21"/>
                </a:lnTo>
                <a:lnTo>
                  <a:pt x="46" y="21"/>
                </a:lnTo>
                <a:lnTo>
                  <a:pt x="41" y="21"/>
                </a:lnTo>
                <a:lnTo>
                  <a:pt x="36" y="21"/>
                </a:lnTo>
                <a:lnTo>
                  <a:pt x="29" y="21"/>
                </a:lnTo>
                <a:lnTo>
                  <a:pt x="19" y="21"/>
                </a:lnTo>
                <a:lnTo>
                  <a:pt x="12" y="21"/>
                </a:lnTo>
                <a:lnTo>
                  <a:pt x="0" y="21"/>
                </a:lnTo>
                <a:lnTo>
                  <a:pt x="0" y="9"/>
                </a:lnTo>
                <a:lnTo>
                  <a:pt x="12" y="9"/>
                </a:lnTo>
                <a:lnTo>
                  <a:pt x="24" y="9"/>
                </a:lnTo>
                <a:lnTo>
                  <a:pt x="34" y="9"/>
                </a:lnTo>
                <a:lnTo>
                  <a:pt x="43" y="6"/>
                </a:lnTo>
                <a:lnTo>
                  <a:pt x="50" y="6"/>
                </a:lnTo>
                <a:lnTo>
                  <a:pt x="55" y="6"/>
                </a:lnTo>
                <a:lnTo>
                  <a:pt x="60" y="3"/>
                </a:lnTo>
                <a:lnTo>
                  <a:pt x="65" y="3"/>
                </a:lnTo>
                <a:lnTo>
                  <a:pt x="65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237"/>
          <p:cNvSpPr>
            <a:spLocks/>
          </p:cNvSpPr>
          <p:nvPr/>
        </p:nvSpPr>
        <p:spPr bwMode="auto">
          <a:xfrm>
            <a:off x="5615168" y="4891758"/>
            <a:ext cx="260150" cy="625996"/>
          </a:xfrm>
          <a:custGeom>
            <a:avLst/>
            <a:gdLst>
              <a:gd name="T0" fmla="*/ 19 w 46"/>
              <a:gd name="T1" fmla="*/ 42 h 62"/>
              <a:gd name="T2" fmla="*/ 14 w 46"/>
              <a:gd name="T3" fmla="*/ 33 h 62"/>
              <a:gd name="T4" fmla="*/ 9 w 46"/>
              <a:gd name="T5" fmla="*/ 24 h 62"/>
              <a:gd name="T6" fmla="*/ 7 w 46"/>
              <a:gd name="T7" fmla="*/ 18 h 62"/>
              <a:gd name="T8" fmla="*/ 5 w 46"/>
              <a:gd name="T9" fmla="*/ 15 h 62"/>
              <a:gd name="T10" fmla="*/ 2 w 46"/>
              <a:gd name="T11" fmla="*/ 12 h 62"/>
              <a:gd name="T12" fmla="*/ 0 w 46"/>
              <a:gd name="T13" fmla="*/ 9 h 62"/>
              <a:gd name="T14" fmla="*/ 0 w 46"/>
              <a:gd name="T15" fmla="*/ 6 h 62"/>
              <a:gd name="T16" fmla="*/ 0 w 46"/>
              <a:gd name="T17" fmla="*/ 3 h 62"/>
              <a:gd name="T18" fmla="*/ 0 w 46"/>
              <a:gd name="T19" fmla="*/ 3 h 62"/>
              <a:gd name="T20" fmla="*/ 2 w 46"/>
              <a:gd name="T21" fmla="*/ 3 h 62"/>
              <a:gd name="T22" fmla="*/ 5 w 46"/>
              <a:gd name="T23" fmla="*/ 0 h 62"/>
              <a:gd name="T24" fmla="*/ 9 w 46"/>
              <a:gd name="T25" fmla="*/ 0 h 62"/>
              <a:gd name="T26" fmla="*/ 14 w 46"/>
              <a:gd name="T27" fmla="*/ 3 h 62"/>
              <a:gd name="T28" fmla="*/ 22 w 46"/>
              <a:gd name="T29" fmla="*/ 3 h 62"/>
              <a:gd name="T30" fmla="*/ 29 w 46"/>
              <a:gd name="T31" fmla="*/ 3 h 62"/>
              <a:gd name="T32" fmla="*/ 36 w 46"/>
              <a:gd name="T33" fmla="*/ 6 h 62"/>
              <a:gd name="T34" fmla="*/ 41 w 46"/>
              <a:gd name="T35" fmla="*/ 18 h 62"/>
              <a:gd name="T36" fmla="*/ 43 w 46"/>
              <a:gd name="T37" fmla="*/ 30 h 62"/>
              <a:gd name="T38" fmla="*/ 43 w 46"/>
              <a:gd name="T39" fmla="*/ 42 h 62"/>
              <a:gd name="T40" fmla="*/ 46 w 46"/>
              <a:gd name="T41" fmla="*/ 47 h 62"/>
              <a:gd name="T42" fmla="*/ 46 w 46"/>
              <a:gd name="T43" fmla="*/ 53 h 62"/>
              <a:gd name="T44" fmla="*/ 43 w 46"/>
              <a:gd name="T45" fmla="*/ 59 h 62"/>
              <a:gd name="T46" fmla="*/ 43 w 46"/>
              <a:gd name="T47" fmla="*/ 62 h 62"/>
              <a:gd name="T48" fmla="*/ 41 w 46"/>
              <a:gd name="T49" fmla="*/ 62 h 62"/>
              <a:gd name="T50" fmla="*/ 36 w 46"/>
              <a:gd name="T51" fmla="*/ 62 h 62"/>
              <a:gd name="T52" fmla="*/ 34 w 46"/>
              <a:gd name="T53" fmla="*/ 62 h 62"/>
              <a:gd name="T54" fmla="*/ 31 w 46"/>
              <a:gd name="T55" fmla="*/ 62 h 62"/>
              <a:gd name="T56" fmla="*/ 29 w 46"/>
              <a:gd name="T57" fmla="*/ 59 h 62"/>
              <a:gd name="T58" fmla="*/ 26 w 46"/>
              <a:gd name="T59" fmla="*/ 56 h 62"/>
              <a:gd name="T60" fmla="*/ 24 w 46"/>
              <a:gd name="T61" fmla="*/ 53 h 62"/>
              <a:gd name="T62" fmla="*/ 22 w 46"/>
              <a:gd name="T63" fmla="*/ 47 h 62"/>
              <a:gd name="T64" fmla="*/ 19 w 46"/>
              <a:gd name="T65" fmla="*/ 42 h 62"/>
              <a:gd name="T66" fmla="*/ 19 w 46"/>
              <a:gd name="T67" fmla="*/ 42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6" h="62">
                <a:moveTo>
                  <a:pt x="19" y="42"/>
                </a:moveTo>
                <a:lnTo>
                  <a:pt x="14" y="33"/>
                </a:lnTo>
                <a:lnTo>
                  <a:pt x="9" y="24"/>
                </a:lnTo>
                <a:lnTo>
                  <a:pt x="7" y="18"/>
                </a:lnTo>
                <a:lnTo>
                  <a:pt x="5" y="15"/>
                </a:lnTo>
                <a:lnTo>
                  <a:pt x="2" y="12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2" y="3"/>
                </a:lnTo>
                <a:lnTo>
                  <a:pt x="5" y="0"/>
                </a:lnTo>
                <a:lnTo>
                  <a:pt x="9" y="0"/>
                </a:lnTo>
                <a:lnTo>
                  <a:pt x="14" y="3"/>
                </a:lnTo>
                <a:lnTo>
                  <a:pt x="22" y="3"/>
                </a:lnTo>
                <a:lnTo>
                  <a:pt x="29" y="3"/>
                </a:lnTo>
                <a:lnTo>
                  <a:pt x="36" y="6"/>
                </a:lnTo>
                <a:lnTo>
                  <a:pt x="41" y="18"/>
                </a:lnTo>
                <a:lnTo>
                  <a:pt x="43" y="30"/>
                </a:lnTo>
                <a:lnTo>
                  <a:pt x="43" y="42"/>
                </a:lnTo>
                <a:lnTo>
                  <a:pt x="46" y="47"/>
                </a:lnTo>
                <a:lnTo>
                  <a:pt x="46" y="53"/>
                </a:lnTo>
                <a:lnTo>
                  <a:pt x="43" y="59"/>
                </a:lnTo>
                <a:lnTo>
                  <a:pt x="43" y="62"/>
                </a:lnTo>
                <a:lnTo>
                  <a:pt x="41" y="62"/>
                </a:lnTo>
                <a:lnTo>
                  <a:pt x="36" y="62"/>
                </a:lnTo>
                <a:lnTo>
                  <a:pt x="34" y="62"/>
                </a:lnTo>
                <a:lnTo>
                  <a:pt x="31" y="62"/>
                </a:lnTo>
                <a:lnTo>
                  <a:pt x="29" y="59"/>
                </a:lnTo>
                <a:lnTo>
                  <a:pt x="26" y="56"/>
                </a:lnTo>
                <a:lnTo>
                  <a:pt x="24" y="53"/>
                </a:lnTo>
                <a:lnTo>
                  <a:pt x="22" y="47"/>
                </a:lnTo>
                <a:lnTo>
                  <a:pt x="19" y="42"/>
                </a:lnTo>
                <a:lnTo>
                  <a:pt x="19" y="4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238"/>
          <p:cNvSpPr>
            <a:spLocks/>
          </p:cNvSpPr>
          <p:nvPr/>
        </p:nvSpPr>
        <p:spPr bwMode="auto">
          <a:xfrm>
            <a:off x="5750899" y="4800890"/>
            <a:ext cx="1068883" cy="484642"/>
          </a:xfrm>
          <a:custGeom>
            <a:avLst/>
            <a:gdLst>
              <a:gd name="T0" fmla="*/ 152 w 189"/>
              <a:gd name="T1" fmla="*/ 18 h 48"/>
              <a:gd name="T2" fmla="*/ 152 w 189"/>
              <a:gd name="T3" fmla="*/ 12 h 48"/>
              <a:gd name="T4" fmla="*/ 147 w 189"/>
              <a:gd name="T5" fmla="*/ 9 h 48"/>
              <a:gd name="T6" fmla="*/ 138 w 189"/>
              <a:gd name="T7" fmla="*/ 9 h 48"/>
              <a:gd name="T8" fmla="*/ 128 w 189"/>
              <a:gd name="T9" fmla="*/ 9 h 48"/>
              <a:gd name="T10" fmla="*/ 116 w 189"/>
              <a:gd name="T11" fmla="*/ 9 h 48"/>
              <a:gd name="T12" fmla="*/ 99 w 189"/>
              <a:gd name="T13" fmla="*/ 9 h 48"/>
              <a:gd name="T14" fmla="*/ 75 w 189"/>
              <a:gd name="T15" fmla="*/ 12 h 48"/>
              <a:gd name="T16" fmla="*/ 48 w 189"/>
              <a:gd name="T17" fmla="*/ 15 h 48"/>
              <a:gd name="T18" fmla="*/ 29 w 189"/>
              <a:gd name="T19" fmla="*/ 18 h 48"/>
              <a:gd name="T20" fmla="*/ 12 w 189"/>
              <a:gd name="T21" fmla="*/ 18 h 48"/>
              <a:gd name="T22" fmla="*/ 2 w 189"/>
              <a:gd name="T23" fmla="*/ 21 h 48"/>
              <a:gd name="T24" fmla="*/ 0 w 189"/>
              <a:gd name="T25" fmla="*/ 18 h 48"/>
              <a:gd name="T26" fmla="*/ 2 w 189"/>
              <a:gd name="T27" fmla="*/ 18 h 48"/>
              <a:gd name="T28" fmla="*/ 10 w 189"/>
              <a:gd name="T29" fmla="*/ 18 h 48"/>
              <a:gd name="T30" fmla="*/ 19 w 189"/>
              <a:gd name="T31" fmla="*/ 18 h 48"/>
              <a:gd name="T32" fmla="*/ 34 w 189"/>
              <a:gd name="T33" fmla="*/ 15 h 48"/>
              <a:gd name="T34" fmla="*/ 63 w 189"/>
              <a:gd name="T35" fmla="*/ 12 h 48"/>
              <a:gd name="T36" fmla="*/ 97 w 189"/>
              <a:gd name="T37" fmla="*/ 9 h 48"/>
              <a:gd name="T38" fmla="*/ 114 w 189"/>
              <a:gd name="T39" fmla="*/ 6 h 48"/>
              <a:gd name="T40" fmla="*/ 126 w 189"/>
              <a:gd name="T41" fmla="*/ 3 h 48"/>
              <a:gd name="T42" fmla="*/ 135 w 189"/>
              <a:gd name="T43" fmla="*/ 3 h 48"/>
              <a:gd name="T44" fmla="*/ 143 w 189"/>
              <a:gd name="T45" fmla="*/ 0 h 48"/>
              <a:gd name="T46" fmla="*/ 147 w 189"/>
              <a:gd name="T47" fmla="*/ 0 h 48"/>
              <a:gd name="T48" fmla="*/ 157 w 189"/>
              <a:gd name="T49" fmla="*/ 0 h 48"/>
              <a:gd name="T50" fmla="*/ 184 w 189"/>
              <a:gd name="T51" fmla="*/ 9 h 48"/>
              <a:gd name="T52" fmla="*/ 189 w 189"/>
              <a:gd name="T53" fmla="*/ 12 h 48"/>
              <a:gd name="T54" fmla="*/ 189 w 189"/>
              <a:gd name="T55" fmla="*/ 12 h 48"/>
              <a:gd name="T56" fmla="*/ 184 w 189"/>
              <a:gd name="T57" fmla="*/ 15 h 48"/>
              <a:gd name="T58" fmla="*/ 176 w 189"/>
              <a:gd name="T59" fmla="*/ 18 h 48"/>
              <a:gd name="T60" fmla="*/ 169 w 189"/>
              <a:gd name="T61" fmla="*/ 21 h 48"/>
              <a:gd name="T62" fmla="*/ 160 w 189"/>
              <a:gd name="T63" fmla="*/ 30 h 48"/>
              <a:gd name="T64" fmla="*/ 147 w 189"/>
              <a:gd name="T65" fmla="*/ 42 h 48"/>
              <a:gd name="T66" fmla="*/ 138 w 189"/>
              <a:gd name="T67" fmla="*/ 48 h 48"/>
              <a:gd name="T68" fmla="*/ 147 w 189"/>
              <a:gd name="T69" fmla="*/ 30 h 48"/>
              <a:gd name="T70" fmla="*/ 150 w 189"/>
              <a:gd name="T71" fmla="*/ 21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89" h="48">
                <a:moveTo>
                  <a:pt x="150" y="21"/>
                </a:moveTo>
                <a:lnTo>
                  <a:pt x="152" y="18"/>
                </a:lnTo>
                <a:lnTo>
                  <a:pt x="152" y="15"/>
                </a:lnTo>
                <a:lnTo>
                  <a:pt x="152" y="12"/>
                </a:lnTo>
                <a:lnTo>
                  <a:pt x="150" y="9"/>
                </a:lnTo>
                <a:lnTo>
                  <a:pt x="147" y="9"/>
                </a:lnTo>
                <a:lnTo>
                  <a:pt x="145" y="9"/>
                </a:lnTo>
                <a:lnTo>
                  <a:pt x="138" y="9"/>
                </a:lnTo>
                <a:lnTo>
                  <a:pt x="133" y="9"/>
                </a:lnTo>
                <a:lnTo>
                  <a:pt x="128" y="9"/>
                </a:lnTo>
                <a:lnTo>
                  <a:pt x="123" y="9"/>
                </a:lnTo>
                <a:lnTo>
                  <a:pt x="116" y="9"/>
                </a:lnTo>
                <a:lnTo>
                  <a:pt x="109" y="9"/>
                </a:lnTo>
                <a:lnTo>
                  <a:pt x="99" y="9"/>
                </a:lnTo>
                <a:lnTo>
                  <a:pt x="87" y="12"/>
                </a:lnTo>
                <a:lnTo>
                  <a:pt x="75" y="12"/>
                </a:lnTo>
                <a:lnTo>
                  <a:pt x="63" y="15"/>
                </a:lnTo>
                <a:lnTo>
                  <a:pt x="48" y="15"/>
                </a:lnTo>
                <a:lnTo>
                  <a:pt x="39" y="15"/>
                </a:lnTo>
                <a:lnTo>
                  <a:pt x="29" y="18"/>
                </a:lnTo>
                <a:lnTo>
                  <a:pt x="19" y="18"/>
                </a:lnTo>
                <a:lnTo>
                  <a:pt x="12" y="18"/>
                </a:lnTo>
                <a:lnTo>
                  <a:pt x="7" y="21"/>
                </a:lnTo>
                <a:lnTo>
                  <a:pt x="2" y="21"/>
                </a:lnTo>
                <a:lnTo>
                  <a:pt x="0" y="21"/>
                </a:lnTo>
                <a:lnTo>
                  <a:pt x="0" y="18"/>
                </a:lnTo>
                <a:lnTo>
                  <a:pt x="0" y="18"/>
                </a:lnTo>
                <a:lnTo>
                  <a:pt x="2" y="18"/>
                </a:lnTo>
                <a:lnTo>
                  <a:pt x="5" y="18"/>
                </a:lnTo>
                <a:lnTo>
                  <a:pt x="10" y="18"/>
                </a:lnTo>
                <a:lnTo>
                  <a:pt x="14" y="18"/>
                </a:lnTo>
                <a:lnTo>
                  <a:pt x="19" y="18"/>
                </a:lnTo>
                <a:lnTo>
                  <a:pt x="27" y="18"/>
                </a:lnTo>
                <a:lnTo>
                  <a:pt x="34" y="15"/>
                </a:lnTo>
                <a:lnTo>
                  <a:pt x="48" y="15"/>
                </a:lnTo>
                <a:lnTo>
                  <a:pt x="63" y="12"/>
                </a:lnTo>
                <a:lnTo>
                  <a:pt x="80" y="9"/>
                </a:lnTo>
                <a:lnTo>
                  <a:pt x="97" y="9"/>
                </a:lnTo>
                <a:lnTo>
                  <a:pt x="106" y="6"/>
                </a:lnTo>
                <a:lnTo>
                  <a:pt x="114" y="6"/>
                </a:lnTo>
                <a:lnTo>
                  <a:pt x="121" y="6"/>
                </a:lnTo>
                <a:lnTo>
                  <a:pt x="126" y="3"/>
                </a:lnTo>
                <a:lnTo>
                  <a:pt x="131" y="3"/>
                </a:lnTo>
                <a:lnTo>
                  <a:pt x="135" y="3"/>
                </a:lnTo>
                <a:lnTo>
                  <a:pt x="140" y="3"/>
                </a:lnTo>
                <a:lnTo>
                  <a:pt x="143" y="0"/>
                </a:lnTo>
                <a:lnTo>
                  <a:pt x="145" y="0"/>
                </a:lnTo>
                <a:lnTo>
                  <a:pt x="147" y="0"/>
                </a:lnTo>
                <a:lnTo>
                  <a:pt x="152" y="0"/>
                </a:lnTo>
                <a:lnTo>
                  <a:pt x="157" y="0"/>
                </a:lnTo>
                <a:lnTo>
                  <a:pt x="181" y="6"/>
                </a:lnTo>
                <a:lnTo>
                  <a:pt x="184" y="9"/>
                </a:lnTo>
                <a:lnTo>
                  <a:pt x="186" y="12"/>
                </a:lnTo>
                <a:lnTo>
                  <a:pt x="189" y="12"/>
                </a:lnTo>
                <a:lnTo>
                  <a:pt x="189" y="12"/>
                </a:lnTo>
                <a:lnTo>
                  <a:pt x="189" y="12"/>
                </a:lnTo>
                <a:lnTo>
                  <a:pt x="186" y="15"/>
                </a:lnTo>
                <a:lnTo>
                  <a:pt x="184" y="15"/>
                </a:lnTo>
                <a:lnTo>
                  <a:pt x="181" y="15"/>
                </a:lnTo>
                <a:lnTo>
                  <a:pt x="176" y="18"/>
                </a:lnTo>
                <a:lnTo>
                  <a:pt x="174" y="18"/>
                </a:lnTo>
                <a:lnTo>
                  <a:pt x="169" y="21"/>
                </a:lnTo>
                <a:lnTo>
                  <a:pt x="164" y="24"/>
                </a:lnTo>
                <a:lnTo>
                  <a:pt x="160" y="30"/>
                </a:lnTo>
                <a:lnTo>
                  <a:pt x="155" y="36"/>
                </a:lnTo>
                <a:lnTo>
                  <a:pt x="147" y="42"/>
                </a:lnTo>
                <a:lnTo>
                  <a:pt x="140" y="48"/>
                </a:lnTo>
                <a:lnTo>
                  <a:pt x="138" y="48"/>
                </a:lnTo>
                <a:lnTo>
                  <a:pt x="143" y="39"/>
                </a:lnTo>
                <a:lnTo>
                  <a:pt x="147" y="30"/>
                </a:lnTo>
                <a:lnTo>
                  <a:pt x="150" y="24"/>
                </a:lnTo>
                <a:lnTo>
                  <a:pt x="150" y="21"/>
                </a:lnTo>
                <a:lnTo>
                  <a:pt x="150" y="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239"/>
          <p:cNvSpPr>
            <a:spLocks/>
          </p:cNvSpPr>
          <p:nvPr/>
        </p:nvSpPr>
        <p:spPr bwMode="auto">
          <a:xfrm>
            <a:off x="5315430" y="4891758"/>
            <a:ext cx="984050" cy="1403445"/>
          </a:xfrm>
          <a:custGeom>
            <a:avLst/>
            <a:gdLst>
              <a:gd name="T0" fmla="*/ 120 w 174"/>
              <a:gd name="T1" fmla="*/ 89 h 139"/>
              <a:gd name="T2" fmla="*/ 111 w 174"/>
              <a:gd name="T3" fmla="*/ 98 h 139"/>
              <a:gd name="T4" fmla="*/ 101 w 174"/>
              <a:gd name="T5" fmla="*/ 104 h 139"/>
              <a:gd name="T6" fmla="*/ 91 w 174"/>
              <a:gd name="T7" fmla="*/ 109 h 139"/>
              <a:gd name="T8" fmla="*/ 82 w 174"/>
              <a:gd name="T9" fmla="*/ 115 h 139"/>
              <a:gd name="T10" fmla="*/ 70 w 174"/>
              <a:gd name="T11" fmla="*/ 121 h 139"/>
              <a:gd name="T12" fmla="*/ 58 w 174"/>
              <a:gd name="T13" fmla="*/ 124 h 139"/>
              <a:gd name="T14" fmla="*/ 45 w 174"/>
              <a:gd name="T15" fmla="*/ 130 h 139"/>
              <a:gd name="T16" fmla="*/ 31 w 174"/>
              <a:gd name="T17" fmla="*/ 133 h 139"/>
              <a:gd name="T18" fmla="*/ 24 w 174"/>
              <a:gd name="T19" fmla="*/ 133 h 139"/>
              <a:gd name="T20" fmla="*/ 19 w 174"/>
              <a:gd name="T21" fmla="*/ 136 h 139"/>
              <a:gd name="T22" fmla="*/ 12 w 174"/>
              <a:gd name="T23" fmla="*/ 136 h 139"/>
              <a:gd name="T24" fmla="*/ 9 w 174"/>
              <a:gd name="T25" fmla="*/ 139 h 139"/>
              <a:gd name="T26" fmla="*/ 4 w 174"/>
              <a:gd name="T27" fmla="*/ 139 h 139"/>
              <a:gd name="T28" fmla="*/ 2 w 174"/>
              <a:gd name="T29" fmla="*/ 139 h 139"/>
              <a:gd name="T30" fmla="*/ 0 w 174"/>
              <a:gd name="T31" fmla="*/ 139 h 139"/>
              <a:gd name="T32" fmla="*/ 0 w 174"/>
              <a:gd name="T33" fmla="*/ 136 h 139"/>
              <a:gd name="T34" fmla="*/ 0 w 174"/>
              <a:gd name="T35" fmla="*/ 136 h 139"/>
              <a:gd name="T36" fmla="*/ 0 w 174"/>
              <a:gd name="T37" fmla="*/ 133 h 139"/>
              <a:gd name="T38" fmla="*/ 4 w 174"/>
              <a:gd name="T39" fmla="*/ 133 h 139"/>
              <a:gd name="T40" fmla="*/ 7 w 174"/>
              <a:gd name="T41" fmla="*/ 130 h 139"/>
              <a:gd name="T42" fmla="*/ 12 w 174"/>
              <a:gd name="T43" fmla="*/ 127 h 139"/>
              <a:gd name="T44" fmla="*/ 19 w 174"/>
              <a:gd name="T45" fmla="*/ 124 h 139"/>
              <a:gd name="T46" fmla="*/ 26 w 174"/>
              <a:gd name="T47" fmla="*/ 121 h 139"/>
              <a:gd name="T48" fmla="*/ 36 w 174"/>
              <a:gd name="T49" fmla="*/ 118 h 139"/>
              <a:gd name="T50" fmla="*/ 55 w 174"/>
              <a:gd name="T51" fmla="*/ 109 h 139"/>
              <a:gd name="T52" fmla="*/ 72 w 174"/>
              <a:gd name="T53" fmla="*/ 98 h 139"/>
              <a:gd name="T54" fmla="*/ 89 w 174"/>
              <a:gd name="T55" fmla="*/ 86 h 139"/>
              <a:gd name="T56" fmla="*/ 104 w 174"/>
              <a:gd name="T57" fmla="*/ 74 h 139"/>
              <a:gd name="T58" fmla="*/ 108 w 174"/>
              <a:gd name="T59" fmla="*/ 65 h 139"/>
              <a:gd name="T60" fmla="*/ 116 w 174"/>
              <a:gd name="T61" fmla="*/ 56 h 139"/>
              <a:gd name="T62" fmla="*/ 120 w 174"/>
              <a:gd name="T63" fmla="*/ 50 h 139"/>
              <a:gd name="T64" fmla="*/ 125 w 174"/>
              <a:gd name="T65" fmla="*/ 42 h 139"/>
              <a:gd name="T66" fmla="*/ 133 w 174"/>
              <a:gd name="T67" fmla="*/ 21 h 139"/>
              <a:gd name="T68" fmla="*/ 137 w 174"/>
              <a:gd name="T69" fmla="*/ 0 h 139"/>
              <a:gd name="T70" fmla="*/ 147 w 174"/>
              <a:gd name="T71" fmla="*/ 3 h 139"/>
              <a:gd name="T72" fmla="*/ 154 w 174"/>
              <a:gd name="T73" fmla="*/ 6 h 139"/>
              <a:gd name="T74" fmla="*/ 159 w 174"/>
              <a:gd name="T75" fmla="*/ 9 h 139"/>
              <a:gd name="T76" fmla="*/ 164 w 174"/>
              <a:gd name="T77" fmla="*/ 12 h 139"/>
              <a:gd name="T78" fmla="*/ 169 w 174"/>
              <a:gd name="T79" fmla="*/ 15 h 139"/>
              <a:gd name="T80" fmla="*/ 171 w 174"/>
              <a:gd name="T81" fmla="*/ 15 h 139"/>
              <a:gd name="T82" fmla="*/ 174 w 174"/>
              <a:gd name="T83" fmla="*/ 18 h 139"/>
              <a:gd name="T84" fmla="*/ 174 w 174"/>
              <a:gd name="T85" fmla="*/ 18 h 139"/>
              <a:gd name="T86" fmla="*/ 174 w 174"/>
              <a:gd name="T87" fmla="*/ 18 h 139"/>
              <a:gd name="T88" fmla="*/ 174 w 174"/>
              <a:gd name="T89" fmla="*/ 21 h 139"/>
              <a:gd name="T90" fmla="*/ 174 w 174"/>
              <a:gd name="T91" fmla="*/ 24 h 139"/>
              <a:gd name="T92" fmla="*/ 171 w 174"/>
              <a:gd name="T93" fmla="*/ 27 h 139"/>
              <a:gd name="T94" fmla="*/ 166 w 174"/>
              <a:gd name="T95" fmla="*/ 36 h 139"/>
              <a:gd name="T96" fmla="*/ 164 w 174"/>
              <a:gd name="T97" fmla="*/ 42 h 139"/>
              <a:gd name="T98" fmla="*/ 159 w 174"/>
              <a:gd name="T99" fmla="*/ 47 h 139"/>
              <a:gd name="T100" fmla="*/ 149 w 174"/>
              <a:gd name="T101" fmla="*/ 59 h 139"/>
              <a:gd name="T102" fmla="*/ 140 w 174"/>
              <a:gd name="T103" fmla="*/ 71 h 139"/>
              <a:gd name="T104" fmla="*/ 130 w 174"/>
              <a:gd name="T105" fmla="*/ 80 h 139"/>
              <a:gd name="T106" fmla="*/ 120 w 174"/>
              <a:gd name="T107" fmla="*/ 89 h 139"/>
              <a:gd name="T108" fmla="*/ 120 w 174"/>
              <a:gd name="T109" fmla="*/ 89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4" h="139">
                <a:moveTo>
                  <a:pt x="120" y="89"/>
                </a:moveTo>
                <a:lnTo>
                  <a:pt x="111" y="98"/>
                </a:lnTo>
                <a:lnTo>
                  <a:pt x="101" y="104"/>
                </a:lnTo>
                <a:lnTo>
                  <a:pt x="91" y="109"/>
                </a:lnTo>
                <a:lnTo>
                  <a:pt x="82" y="115"/>
                </a:lnTo>
                <a:lnTo>
                  <a:pt x="70" y="121"/>
                </a:lnTo>
                <a:lnTo>
                  <a:pt x="58" y="124"/>
                </a:lnTo>
                <a:lnTo>
                  <a:pt x="45" y="130"/>
                </a:lnTo>
                <a:lnTo>
                  <a:pt x="31" y="133"/>
                </a:lnTo>
                <a:lnTo>
                  <a:pt x="24" y="133"/>
                </a:lnTo>
                <a:lnTo>
                  <a:pt x="19" y="136"/>
                </a:lnTo>
                <a:lnTo>
                  <a:pt x="12" y="136"/>
                </a:lnTo>
                <a:lnTo>
                  <a:pt x="9" y="139"/>
                </a:lnTo>
                <a:lnTo>
                  <a:pt x="4" y="139"/>
                </a:lnTo>
                <a:lnTo>
                  <a:pt x="2" y="139"/>
                </a:lnTo>
                <a:lnTo>
                  <a:pt x="0" y="139"/>
                </a:lnTo>
                <a:lnTo>
                  <a:pt x="0" y="136"/>
                </a:lnTo>
                <a:lnTo>
                  <a:pt x="0" y="136"/>
                </a:lnTo>
                <a:lnTo>
                  <a:pt x="0" y="133"/>
                </a:lnTo>
                <a:lnTo>
                  <a:pt x="4" y="133"/>
                </a:lnTo>
                <a:lnTo>
                  <a:pt x="7" y="130"/>
                </a:lnTo>
                <a:lnTo>
                  <a:pt x="12" y="127"/>
                </a:lnTo>
                <a:lnTo>
                  <a:pt x="19" y="124"/>
                </a:lnTo>
                <a:lnTo>
                  <a:pt x="26" y="121"/>
                </a:lnTo>
                <a:lnTo>
                  <a:pt x="36" y="118"/>
                </a:lnTo>
                <a:lnTo>
                  <a:pt x="55" y="109"/>
                </a:lnTo>
                <a:lnTo>
                  <a:pt x="72" y="98"/>
                </a:lnTo>
                <a:lnTo>
                  <a:pt x="89" y="86"/>
                </a:lnTo>
                <a:lnTo>
                  <a:pt x="104" y="74"/>
                </a:lnTo>
                <a:lnTo>
                  <a:pt x="108" y="65"/>
                </a:lnTo>
                <a:lnTo>
                  <a:pt x="116" y="56"/>
                </a:lnTo>
                <a:lnTo>
                  <a:pt x="120" y="50"/>
                </a:lnTo>
                <a:lnTo>
                  <a:pt x="125" y="42"/>
                </a:lnTo>
                <a:lnTo>
                  <a:pt x="133" y="21"/>
                </a:lnTo>
                <a:lnTo>
                  <a:pt x="137" y="0"/>
                </a:lnTo>
                <a:lnTo>
                  <a:pt x="147" y="3"/>
                </a:lnTo>
                <a:lnTo>
                  <a:pt x="154" y="6"/>
                </a:lnTo>
                <a:lnTo>
                  <a:pt x="159" y="9"/>
                </a:lnTo>
                <a:lnTo>
                  <a:pt x="164" y="12"/>
                </a:lnTo>
                <a:lnTo>
                  <a:pt x="169" y="15"/>
                </a:lnTo>
                <a:lnTo>
                  <a:pt x="171" y="15"/>
                </a:lnTo>
                <a:lnTo>
                  <a:pt x="174" y="18"/>
                </a:lnTo>
                <a:lnTo>
                  <a:pt x="174" y="18"/>
                </a:lnTo>
                <a:lnTo>
                  <a:pt x="174" y="18"/>
                </a:lnTo>
                <a:lnTo>
                  <a:pt x="174" y="21"/>
                </a:lnTo>
                <a:lnTo>
                  <a:pt x="174" y="24"/>
                </a:lnTo>
                <a:lnTo>
                  <a:pt x="171" y="27"/>
                </a:lnTo>
                <a:lnTo>
                  <a:pt x="166" y="36"/>
                </a:lnTo>
                <a:lnTo>
                  <a:pt x="164" y="42"/>
                </a:lnTo>
                <a:lnTo>
                  <a:pt x="159" y="47"/>
                </a:lnTo>
                <a:lnTo>
                  <a:pt x="149" y="59"/>
                </a:lnTo>
                <a:lnTo>
                  <a:pt x="140" y="71"/>
                </a:lnTo>
                <a:lnTo>
                  <a:pt x="130" y="80"/>
                </a:lnTo>
                <a:lnTo>
                  <a:pt x="120" y="89"/>
                </a:lnTo>
                <a:lnTo>
                  <a:pt x="120" y="8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240"/>
          <p:cNvSpPr>
            <a:spLocks/>
          </p:cNvSpPr>
          <p:nvPr/>
        </p:nvSpPr>
        <p:spPr bwMode="auto">
          <a:xfrm>
            <a:off x="5790488" y="5224952"/>
            <a:ext cx="916184" cy="262514"/>
          </a:xfrm>
          <a:custGeom>
            <a:avLst/>
            <a:gdLst>
              <a:gd name="T0" fmla="*/ 87 w 162"/>
              <a:gd name="T1" fmla="*/ 6 h 26"/>
              <a:gd name="T2" fmla="*/ 99 w 162"/>
              <a:gd name="T3" fmla="*/ 3 h 26"/>
              <a:gd name="T4" fmla="*/ 109 w 162"/>
              <a:gd name="T5" fmla="*/ 3 h 26"/>
              <a:gd name="T6" fmla="*/ 119 w 162"/>
              <a:gd name="T7" fmla="*/ 3 h 26"/>
              <a:gd name="T8" fmla="*/ 126 w 162"/>
              <a:gd name="T9" fmla="*/ 0 h 26"/>
              <a:gd name="T10" fmla="*/ 133 w 162"/>
              <a:gd name="T11" fmla="*/ 0 h 26"/>
              <a:gd name="T12" fmla="*/ 138 w 162"/>
              <a:gd name="T13" fmla="*/ 0 h 26"/>
              <a:gd name="T14" fmla="*/ 143 w 162"/>
              <a:gd name="T15" fmla="*/ 0 h 26"/>
              <a:gd name="T16" fmla="*/ 145 w 162"/>
              <a:gd name="T17" fmla="*/ 0 h 26"/>
              <a:gd name="T18" fmla="*/ 153 w 162"/>
              <a:gd name="T19" fmla="*/ 0 h 26"/>
              <a:gd name="T20" fmla="*/ 157 w 162"/>
              <a:gd name="T21" fmla="*/ 3 h 26"/>
              <a:gd name="T22" fmla="*/ 162 w 162"/>
              <a:gd name="T23" fmla="*/ 6 h 26"/>
              <a:gd name="T24" fmla="*/ 162 w 162"/>
              <a:gd name="T25" fmla="*/ 6 h 26"/>
              <a:gd name="T26" fmla="*/ 162 w 162"/>
              <a:gd name="T27" fmla="*/ 9 h 26"/>
              <a:gd name="T28" fmla="*/ 162 w 162"/>
              <a:gd name="T29" fmla="*/ 12 h 26"/>
              <a:gd name="T30" fmla="*/ 160 w 162"/>
              <a:gd name="T31" fmla="*/ 12 h 26"/>
              <a:gd name="T32" fmla="*/ 157 w 162"/>
              <a:gd name="T33" fmla="*/ 12 h 26"/>
              <a:gd name="T34" fmla="*/ 153 w 162"/>
              <a:gd name="T35" fmla="*/ 14 h 26"/>
              <a:gd name="T36" fmla="*/ 148 w 162"/>
              <a:gd name="T37" fmla="*/ 14 h 26"/>
              <a:gd name="T38" fmla="*/ 140 w 162"/>
              <a:gd name="T39" fmla="*/ 14 h 26"/>
              <a:gd name="T40" fmla="*/ 131 w 162"/>
              <a:gd name="T41" fmla="*/ 14 h 26"/>
              <a:gd name="T42" fmla="*/ 121 w 162"/>
              <a:gd name="T43" fmla="*/ 14 h 26"/>
              <a:gd name="T44" fmla="*/ 111 w 162"/>
              <a:gd name="T45" fmla="*/ 17 h 26"/>
              <a:gd name="T46" fmla="*/ 99 w 162"/>
              <a:gd name="T47" fmla="*/ 17 h 26"/>
              <a:gd name="T48" fmla="*/ 85 w 162"/>
              <a:gd name="T49" fmla="*/ 17 h 26"/>
              <a:gd name="T50" fmla="*/ 70 w 162"/>
              <a:gd name="T51" fmla="*/ 20 h 26"/>
              <a:gd name="T52" fmla="*/ 56 w 162"/>
              <a:gd name="T53" fmla="*/ 20 h 26"/>
              <a:gd name="T54" fmla="*/ 39 w 162"/>
              <a:gd name="T55" fmla="*/ 23 h 26"/>
              <a:gd name="T56" fmla="*/ 20 w 162"/>
              <a:gd name="T57" fmla="*/ 23 h 26"/>
              <a:gd name="T58" fmla="*/ 0 w 162"/>
              <a:gd name="T59" fmla="*/ 26 h 26"/>
              <a:gd name="T60" fmla="*/ 0 w 162"/>
              <a:gd name="T61" fmla="*/ 14 h 26"/>
              <a:gd name="T62" fmla="*/ 20 w 162"/>
              <a:gd name="T63" fmla="*/ 12 h 26"/>
              <a:gd name="T64" fmla="*/ 41 w 162"/>
              <a:gd name="T65" fmla="*/ 9 h 26"/>
              <a:gd name="T66" fmla="*/ 63 w 162"/>
              <a:gd name="T67" fmla="*/ 9 h 26"/>
              <a:gd name="T68" fmla="*/ 87 w 162"/>
              <a:gd name="T69" fmla="*/ 6 h 26"/>
              <a:gd name="T70" fmla="*/ 87 w 162"/>
              <a:gd name="T71" fmla="*/ 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2" h="26">
                <a:moveTo>
                  <a:pt x="87" y="6"/>
                </a:moveTo>
                <a:lnTo>
                  <a:pt x="99" y="3"/>
                </a:lnTo>
                <a:lnTo>
                  <a:pt x="109" y="3"/>
                </a:lnTo>
                <a:lnTo>
                  <a:pt x="119" y="3"/>
                </a:lnTo>
                <a:lnTo>
                  <a:pt x="126" y="0"/>
                </a:lnTo>
                <a:lnTo>
                  <a:pt x="133" y="0"/>
                </a:lnTo>
                <a:lnTo>
                  <a:pt x="138" y="0"/>
                </a:lnTo>
                <a:lnTo>
                  <a:pt x="143" y="0"/>
                </a:lnTo>
                <a:lnTo>
                  <a:pt x="145" y="0"/>
                </a:lnTo>
                <a:lnTo>
                  <a:pt x="153" y="0"/>
                </a:lnTo>
                <a:lnTo>
                  <a:pt x="157" y="3"/>
                </a:lnTo>
                <a:lnTo>
                  <a:pt x="162" y="6"/>
                </a:lnTo>
                <a:lnTo>
                  <a:pt x="162" y="6"/>
                </a:lnTo>
                <a:lnTo>
                  <a:pt x="162" y="9"/>
                </a:lnTo>
                <a:lnTo>
                  <a:pt x="162" y="12"/>
                </a:lnTo>
                <a:lnTo>
                  <a:pt x="160" y="12"/>
                </a:lnTo>
                <a:lnTo>
                  <a:pt x="157" y="12"/>
                </a:lnTo>
                <a:lnTo>
                  <a:pt x="153" y="14"/>
                </a:lnTo>
                <a:lnTo>
                  <a:pt x="148" y="14"/>
                </a:lnTo>
                <a:lnTo>
                  <a:pt x="140" y="14"/>
                </a:lnTo>
                <a:lnTo>
                  <a:pt x="131" y="14"/>
                </a:lnTo>
                <a:lnTo>
                  <a:pt x="121" y="14"/>
                </a:lnTo>
                <a:lnTo>
                  <a:pt x="111" y="17"/>
                </a:lnTo>
                <a:lnTo>
                  <a:pt x="99" y="17"/>
                </a:lnTo>
                <a:lnTo>
                  <a:pt x="85" y="17"/>
                </a:lnTo>
                <a:lnTo>
                  <a:pt x="70" y="20"/>
                </a:lnTo>
                <a:lnTo>
                  <a:pt x="56" y="20"/>
                </a:lnTo>
                <a:lnTo>
                  <a:pt x="39" y="23"/>
                </a:lnTo>
                <a:lnTo>
                  <a:pt x="20" y="23"/>
                </a:lnTo>
                <a:lnTo>
                  <a:pt x="0" y="26"/>
                </a:lnTo>
                <a:lnTo>
                  <a:pt x="0" y="14"/>
                </a:lnTo>
                <a:lnTo>
                  <a:pt x="20" y="12"/>
                </a:lnTo>
                <a:lnTo>
                  <a:pt x="41" y="9"/>
                </a:lnTo>
                <a:lnTo>
                  <a:pt x="63" y="9"/>
                </a:lnTo>
                <a:lnTo>
                  <a:pt x="87" y="6"/>
                </a:lnTo>
                <a:lnTo>
                  <a:pt x="87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7" name="Freeform 241"/>
          <p:cNvSpPr>
            <a:spLocks/>
          </p:cNvSpPr>
          <p:nvPr/>
        </p:nvSpPr>
        <p:spPr bwMode="auto">
          <a:xfrm>
            <a:off x="5066589" y="5760073"/>
            <a:ext cx="339327" cy="60580"/>
          </a:xfrm>
          <a:custGeom>
            <a:avLst/>
            <a:gdLst>
              <a:gd name="T0" fmla="*/ 60 w 60"/>
              <a:gd name="T1" fmla="*/ 0 h 6"/>
              <a:gd name="T2" fmla="*/ 60 w 60"/>
              <a:gd name="T3" fmla="*/ 6 h 6"/>
              <a:gd name="T4" fmla="*/ 56 w 60"/>
              <a:gd name="T5" fmla="*/ 6 h 6"/>
              <a:gd name="T6" fmla="*/ 51 w 60"/>
              <a:gd name="T7" fmla="*/ 6 h 6"/>
              <a:gd name="T8" fmla="*/ 46 w 60"/>
              <a:gd name="T9" fmla="*/ 6 h 6"/>
              <a:gd name="T10" fmla="*/ 39 w 60"/>
              <a:gd name="T11" fmla="*/ 6 h 6"/>
              <a:gd name="T12" fmla="*/ 29 w 60"/>
              <a:gd name="T13" fmla="*/ 6 h 6"/>
              <a:gd name="T14" fmla="*/ 22 w 60"/>
              <a:gd name="T15" fmla="*/ 6 h 6"/>
              <a:gd name="T16" fmla="*/ 10 w 60"/>
              <a:gd name="T17" fmla="*/ 6 h 6"/>
              <a:gd name="T18" fmla="*/ 0 w 60"/>
              <a:gd name="T19" fmla="*/ 6 h 6"/>
              <a:gd name="T20" fmla="*/ 0 w 60"/>
              <a:gd name="T21" fmla="*/ 3 h 6"/>
              <a:gd name="T22" fmla="*/ 2 w 60"/>
              <a:gd name="T23" fmla="*/ 3 h 6"/>
              <a:gd name="T24" fmla="*/ 7 w 60"/>
              <a:gd name="T25" fmla="*/ 3 h 6"/>
              <a:gd name="T26" fmla="*/ 12 w 60"/>
              <a:gd name="T27" fmla="*/ 3 h 6"/>
              <a:gd name="T28" fmla="*/ 17 w 60"/>
              <a:gd name="T29" fmla="*/ 0 h 6"/>
              <a:gd name="T30" fmla="*/ 27 w 60"/>
              <a:gd name="T31" fmla="*/ 0 h 6"/>
              <a:gd name="T32" fmla="*/ 34 w 60"/>
              <a:gd name="T33" fmla="*/ 0 h 6"/>
              <a:gd name="T34" fmla="*/ 41 w 60"/>
              <a:gd name="T35" fmla="*/ 0 h 6"/>
              <a:gd name="T36" fmla="*/ 46 w 60"/>
              <a:gd name="T37" fmla="*/ 0 h 6"/>
              <a:gd name="T38" fmla="*/ 53 w 60"/>
              <a:gd name="T39" fmla="*/ 0 h 6"/>
              <a:gd name="T40" fmla="*/ 60 w 60"/>
              <a:gd name="T41" fmla="*/ 0 h 6"/>
              <a:gd name="T42" fmla="*/ 60 w 60"/>
              <a:gd name="T43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0" h="6">
                <a:moveTo>
                  <a:pt x="60" y="0"/>
                </a:moveTo>
                <a:lnTo>
                  <a:pt x="60" y="6"/>
                </a:lnTo>
                <a:lnTo>
                  <a:pt x="56" y="6"/>
                </a:lnTo>
                <a:lnTo>
                  <a:pt x="51" y="6"/>
                </a:lnTo>
                <a:lnTo>
                  <a:pt x="46" y="6"/>
                </a:lnTo>
                <a:lnTo>
                  <a:pt x="39" y="6"/>
                </a:lnTo>
                <a:lnTo>
                  <a:pt x="29" y="6"/>
                </a:lnTo>
                <a:lnTo>
                  <a:pt x="22" y="6"/>
                </a:lnTo>
                <a:lnTo>
                  <a:pt x="10" y="6"/>
                </a:lnTo>
                <a:lnTo>
                  <a:pt x="0" y="6"/>
                </a:lnTo>
                <a:lnTo>
                  <a:pt x="0" y="3"/>
                </a:lnTo>
                <a:lnTo>
                  <a:pt x="2" y="3"/>
                </a:lnTo>
                <a:lnTo>
                  <a:pt x="7" y="3"/>
                </a:lnTo>
                <a:lnTo>
                  <a:pt x="12" y="3"/>
                </a:lnTo>
                <a:lnTo>
                  <a:pt x="17" y="0"/>
                </a:lnTo>
                <a:lnTo>
                  <a:pt x="27" y="0"/>
                </a:lnTo>
                <a:lnTo>
                  <a:pt x="34" y="0"/>
                </a:lnTo>
                <a:lnTo>
                  <a:pt x="41" y="0"/>
                </a:lnTo>
                <a:lnTo>
                  <a:pt x="46" y="0"/>
                </a:lnTo>
                <a:lnTo>
                  <a:pt x="53" y="0"/>
                </a:lnTo>
                <a:lnTo>
                  <a:pt x="60" y="0"/>
                </a:lnTo>
                <a:lnTo>
                  <a:pt x="6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242"/>
          <p:cNvSpPr>
            <a:spLocks/>
          </p:cNvSpPr>
          <p:nvPr/>
        </p:nvSpPr>
        <p:spPr bwMode="auto">
          <a:xfrm>
            <a:off x="6186370" y="5426886"/>
            <a:ext cx="1108469" cy="989476"/>
          </a:xfrm>
          <a:custGeom>
            <a:avLst/>
            <a:gdLst>
              <a:gd name="T0" fmla="*/ 78 w 196"/>
              <a:gd name="T1" fmla="*/ 74 h 98"/>
              <a:gd name="T2" fmla="*/ 99 w 196"/>
              <a:gd name="T3" fmla="*/ 74 h 98"/>
              <a:gd name="T4" fmla="*/ 121 w 196"/>
              <a:gd name="T5" fmla="*/ 74 h 98"/>
              <a:gd name="T6" fmla="*/ 136 w 196"/>
              <a:gd name="T7" fmla="*/ 71 h 98"/>
              <a:gd name="T8" fmla="*/ 148 w 196"/>
              <a:gd name="T9" fmla="*/ 62 h 98"/>
              <a:gd name="T10" fmla="*/ 158 w 196"/>
              <a:gd name="T11" fmla="*/ 45 h 98"/>
              <a:gd name="T12" fmla="*/ 162 w 196"/>
              <a:gd name="T13" fmla="*/ 30 h 98"/>
              <a:gd name="T14" fmla="*/ 167 w 196"/>
              <a:gd name="T15" fmla="*/ 27 h 98"/>
              <a:gd name="T16" fmla="*/ 172 w 196"/>
              <a:gd name="T17" fmla="*/ 24 h 98"/>
              <a:gd name="T18" fmla="*/ 182 w 196"/>
              <a:gd name="T19" fmla="*/ 30 h 98"/>
              <a:gd name="T20" fmla="*/ 187 w 196"/>
              <a:gd name="T21" fmla="*/ 45 h 98"/>
              <a:gd name="T22" fmla="*/ 189 w 196"/>
              <a:gd name="T23" fmla="*/ 59 h 98"/>
              <a:gd name="T24" fmla="*/ 194 w 196"/>
              <a:gd name="T25" fmla="*/ 71 h 98"/>
              <a:gd name="T26" fmla="*/ 196 w 196"/>
              <a:gd name="T27" fmla="*/ 77 h 98"/>
              <a:gd name="T28" fmla="*/ 189 w 196"/>
              <a:gd name="T29" fmla="*/ 83 h 98"/>
              <a:gd name="T30" fmla="*/ 174 w 196"/>
              <a:gd name="T31" fmla="*/ 89 h 98"/>
              <a:gd name="T32" fmla="*/ 150 w 196"/>
              <a:gd name="T33" fmla="*/ 95 h 98"/>
              <a:gd name="T34" fmla="*/ 119 w 196"/>
              <a:gd name="T35" fmla="*/ 98 h 98"/>
              <a:gd name="T36" fmla="*/ 80 w 196"/>
              <a:gd name="T37" fmla="*/ 98 h 98"/>
              <a:gd name="T38" fmla="*/ 63 w 196"/>
              <a:gd name="T39" fmla="*/ 95 h 98"/>
              <a:gd name="T40" fmla="*/ 46 w 196"/>
              <a:gd name="T41" fmla="*/ 92 h 98"/>
              <a:gd name="T42" fmla="*/ 34 w 196"/>
              <a:gd name="T43" fmla="*/ 89 h 98"/>
              <a:gd name="T44" fmla="*/ 22 w 196"/>
              <a:gd name="T45" fmla="*/ 83 h 98"/>
              <a:gd name="T46" fmla="*/ 15 w 196"/>
              <a:gd name="T47" fmla="*/ 77 h 98"/>
              <a:gd name="T48" fmla="*/ 8 w 196"/>
              <a:gd name="T49" fmla="*/ 68 h 98"/>
              <a:gd name="T50" fmla="*/ 5 w 196"/>
              <a:gd name="T51" fmla="*/ 56 h 98"/>
              <a:gd name="T52" fmla="*/ 5 w 196"/>
              <a:gd name="T53" fmla="*/ 42 h 98"/>
              <a:gd name="T54" fmla="*/ 8 w 196"/>
              <a:gd name="T55" fmla="*/ 30 h 98"/>
              <a:gd name="T56" fmla="*/ 5 w 196"/>
              <a:gd name="T57" fmla="*/ 21 h 98"/>
              <a:gd name="T58" fmla="*/ 5 w 196"/>
              <a:gd name="T59" fmla="*/ 12 h 98"/>
              <a:gd name="T60" fmla="*/ 3 w 196"/>
              <a:gd name="T61" fmla="*/ 9 h 98"/>
              <a:gd name="T62" fmla="*/ 0 w 196"/>
              <a:gd name="T63" fmla="*/ 6 h 98"/>
              <a:gd name="T64" fmla="*/ 0 w 196"/>
              <a:gd name="T65" fmla="*/ 3 h 98"/>
              <a:gd name="T66" fmla="*/ 8 w 196"/>
              <a:gd name="T67" fmla="*/ 0 h 98"/>
              <a:gd name="T68" fmla="*/ 20 w 196"/>
              <a:gd name="T69" fmla="*/ 0 h 98"/>
              <a:gd name="T70" fmla="*/ 32 w 196"/>
              <a:gd name="T71" fmla="*/ 6 h 98"/>
              <a:gd name="T72" fmla="*/ 39 w 196"/>
              <a:gd name="T73" fmla="*/ 9 h 98"/>
              <a:gd name="T74" fmla="*/ 39 w 196"/>
              <a:gd name="T75" fmla="*/ 12 h 98"/>
              <a:gd name="T76" fmla="*/ 39 w 196"/>
              <a:gd name="T77" fmla="*/ 15 h 98"/>
              <a:gd name="T78" fmla="*/ 34 w 196"/>
              <a:gd name="T79" fmla="*/ 24 h 98"/>
              <a:gd name="T80" fmla="*/ 32 w 196"/>
              <a:gd name="T81" fmla="*/ 36 h 98"/>
              <a:gd name="T82" fmla="*/ 32 w 196"/>
              <a:gd name="T83" fmla="*/ 53 h 98"/>
              <a:gd name="T84" fmla="*/ 34 w 196"/>
              <a:gd name="T85" fmla="*/ 62 h 98"/>
              <a:gd name="T86" fmla="*/ 44 w 196"/>
              <a:gd name="T87" fmla="*/ 68 h 98"/>
              <a:gd name="T88" fmla="*/ 58 w 196"/>
              <a:gd name="T89" fmla="*/ 7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96" h="98">
                <a:moveTo>
                  <a:pt x="58" y="74"/>
                </a:moveTo>
                <a:lnTo>
                  <a:pt x="78" y="74"/>
                </a:lnTo>
                <a:lnTo>
                  <a:pt x="90" y="77"/>
                </a:lnTo>
                <a:lnTo>
                  <a:pt x="99" y="74"/>
                </a:lnTo>
                <a:lnTo>
                  <a:pt x="109" y="74"/>
                </a:lnTo>
                <a:lnTo>
                  <a:pt x="121" y="74"/>
                </a:lnTo>
                <a:lnTo>
                  <a:pt x="128" y="71"/>
                </a:lnTo>
                <a:lnTo>
                  <a:pt x="136" y="71"/>
                </a:lnTo>
                <a:lnTo>
                  <a:pt x="143" y="68"/>
                </a:lnTo>
                <a:lnTo>
                  <a:pt x="148" y="62"/>
                </a:lnTo>
                <a:lnTo>
                  <a:pt x="153" y="56"/>
                </a:lnTo>
                <a:lnTo>
                  <a:pt x="158" y="45"/>
                </a:lnTo>
                <a:lnTo>
                  <a:pt x="160" y="36"/>
                </a:lnTo>
                <a:lnTo>
                  <a:pt x="162" y="30"/>
                </a:lnTo>
                <a:lnTo>
                  <a:pt x="165" y="27"/>
                </a:lnTo>
                <a:lnTo>
                  <a:pt x="167" y="27"/>
                </a:lnTo>
                <a:lnTo>
                  <a:pt x="170" y="24"/>
                </a:lnTo>
                <a:lnTo>
                  <a:pt x="172" y="24"/>
                </a:lnTo>
                <a:lnTo>
                  <a:pt x="177" y="27"/>
                </a:lnTo>
                <a:lnTo>
                  <a:pt x="182" y="30"/>
                </a:lnTo>
                <a:lnTo>
                  <a:pt x="184" y="36"/>
                </a:lnTo>
                <a:lnTo>
                  <a:pt x="187" y="45"/>
                </a:lnTo>
                <a:lnTo>
                  <a:pt x="187" y="53"/>
                </a:lnTo>
                <a:lnTo>
                  <a:pt x="189" y="59"/>
                </a:lnTo>
                <a:lnTo>
                  <a:pt x="191" y="65"/>
                </a:lnTo>
                <a:lnTo>
                  <a:pt x="194" y="71"/>
                </a:lnTo>
                <a:lnTo>
                  <a:pt x="196" y="74"/>
                </a:lnTo>
                <a:lnTo>
                  <a:pt x="196" y="77"/>
                </a:lnTo>
                <a:lnTo>
                  <a:pt x="194" y="80"/>
                </a:lnTo>
                <a:lnTo>
                  <a:pt x="189" y="83"/>
                </a:lnTo>
                <a:lnTo>
                  <a:pt x="184" y="86"/>
                </a:lnTo>
                <a:lnTo>
                  <a:pt x="174" y="89"/>
                </a:lnTo>
                <a:lnTo>
                  <a:pt x="165" y="92"/>
                </a:lnTo>
                <a:lnTo>
                  <a:pt x="150" y="95"/>
                </a:lnTo>
                <a:lnTo>
                  <a:pt x="136" y="95"/>
                </a:lnTo>
                <a:lnTo>
                  <a:pt x="119" y="98"/>
                </a:lnTo>
                <a:lnTo>
                  <a:pt x="102" y="98"/>
                </a:lnTo>
                <a:lnTo>
                  <a:pt x="80" y="98"/>
                </a:lnTo>
                <a:lnTo>
                  <a:pt x="70" y="95"/>
                </a:lnTo>
                <a:lnTo>
                  <a:pt x="63" y="95"/>
                </a:lnTo>
                <a:lnTo>
                  <a:pt x="54" y="95"/>
                </a:lnTo>
                <a:lnTo>
                  <a:pt x="46" y="92"/>
                </a:lnTo>
                <a:lnTo>
                  <a:pt x="39" y="92"/>
                </a:lnTo>
                <a:lnTo>
                  <a:pt x="34" y="89"/>
                </a:lnTo>
                <a:lnTo>
                  <a:pt x="27" y="86"/>
                </a:lnTo>
                <a:lnTo>
                  <a:pt x="22" y="83"/>
                </a:lnTo>
                <a:lnTo>
                  <a:pt x="17" y="80"/>
                </a:lnTo>
                <a:lnTo>
                  <a:pt x="15" y="77"/>
                </a:lnTo>
                <a:lnTo>
                  <a:pt x="10" y="74"/>
                </a:lnTo>
                <a:lnTo>
                  <a:pt x="8" y="68"/>
                </a:lnTo>
                <a:lnTo>
                  <a:pt x="8" y="62"/>
                </a:lnTo>
                <a:lnTo>
                  <a:pt x="5" y="56"/>
                </a:lnTo>
                <a:lnTo>
                  <a:pt x="5" y="51"/>
                </a:lnTo>
                <a:lnTo>
                  <a:pt x="5" y="42"/>
                </a:lnTo>
                <a:lnTo>
                  <a:pt x="5" y="36"/>
                </a:lnTo>
                <a:lnTo>
                  <a:pt x="8" y="30"/>
                </a:lnTo>
                <a:lnTo>
                  <a:pt x="5" y="24"/>
                </a:lnTo>
                <a:lnTo>
                  <a:pt x="5" y="21"/>
                </a:lnTo>
                <a:lnTo>
                  <a:pt x="5" y="15"/>
                </a:lnTo>
                <a:lnTo>
                  <a:pt x="5" y="12"/>
                </a:lnTo>
                <a:lnTo>
                  <a:pt x="3" y="12"/>
                </a:lnTo>
                <a:lnTo>
                  <a:pt x="3" y="9"/>
                </a:lnTo>
                <a:lnTo>
                  <a:pt x="0" y="9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3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7" y="3"/>
                </a:lnTo>
                <a:lnTo>
                  <a:pt x="32" y="6"/>
                </a:lnTo>
                <a:lnTo>
                  <a:pt x="37" y="6"/>
                </a:lnTo>
                <a:lnTo>
                  <a:pt x="39" y="9"/>
                </a:lnTo>
                <a:lnTo>
                  <a:pt x="39" y="9"/>
                </a:lnTo>
                <a:lnTo>
                  <a:pt x="39" y="12"/>
                </a:lnTo>
                <a:lnTo>
                  <a:pt x="39" y="15"/>
                </a:lnTo>
                <a:lnTo>
                  <a:pt x="39" y="15"/>
                </a:lnTo>
                <a:lnTo>
                  <a:pt x="37" y="18"/>
                </a:lnTo>
                <a:lnTo>
                  <a:pt x="34" y="24"/>
                </a:lnTo>
                <a:lnTo>
                  <a:pt x="34" y="30"/>
                </a:lnTo>
                <a:lnTo>
                  <a:pt x="32" y="36"/>
                </a:lnTo>
                <a:lnTo>
                  <a:pt x="29" y="45"/>
                </a:lnTo>
                <a:lnTo>
                  <a:pt x="32" y="53"/>
                </a:lnTo>
                <a:lnTo>
                  <a:pt x="32" y="59"/>
                </a:lnTo>
                <a:lnTo>
                  <a:pt x="34" y="62"/>
                </a:lnTo>
                <a:lnTo>
                  <a:pt x="39" y="65"/>
                </a:lnTo>
                <a:lnTo>
                  <a:pt x="44" y="68"/>
                </a:lnTo>
                <a:lnTo>
                  <a:pt x="51" y="71"/>
                </a:lnTo>
                <a:lnTo>
                  <a:pt x="58" y="74"/>
                </a:lnTo>
                <a:lnTo>
                  <a:pt x="58" y="7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243"/>
          <p:cNvSpPr>
            <a:spLocks/>
          </p:cNvSpPr>
          <p:nvPr/>
        </p:nvSpPr>
        <p:spPr bwMode="auto">
          <a:xfrm>
            <a:off x="4981756" y="4386923"/>
            <a:ext cx="661690" cy="1635665"/>
          </a:xfrm>
          <a:custGeom>
            <a:avLst/>
            <a:gdLst>
              <a:gd name="T0" fmla="*/ 104 w 117"/>
              <a:gd name="T1" fmla="*/ 30 h 162"/>
              <a:gd name="T2" fmla="*/ 104 w 117"/>
              <a:gd name="T3" fmla="*/ 41 h 162"/>
              <a:gd name="T4" fmla="*/ 102 w 117"/>
              <a:gd name="T5" fmla="*/ 56 h 162"/>
              <a:gd name="T6" fmla="*/ 102 w 117"/>
              <a:gd name="T7" fmla="*/ 83 h 162"/>
              <a:gd name="T8" fmla="*/ 102 w 117"/>
              <a:gd name="T9" fmla="*/ 112 h 162"/>
              <a:gd name="T10" fmla="*/ 100 w 117"/>
              <a:gd name="T11" fmla="*/ 136 h 162"/>
              <a:gd name="T12" fmla="*/ 97 w 117"/>
              <a:gd name="T13" fmla="*/ 154 h 162"/>
              <a:gd name="T14" fmla="*/ 95 w 117"/>
              <a:gd name="T15" fmla="*/ 162 h 162"/>
              <a:gd name="T16" fmla="*/ 88 w 117"/>
              <a:gd name="T17" fmla="*/ 162 h 162"/>
              <a:gd name="T18" fmla="*/ 80 w 117"/>
              <a:gd name="T19" fmla="*/ 159 h 162"/>
              <a:gd name="T20" fmla="*/ 75 w 117"/>
              <a:gd name="T21" fmla="*/ 154 h 162"/>
              <a:gd name="T22" fmla="*/ 71 w 117"/>
              <a:gd name="T23" fmla="*/ 148 h 162"/>
              <a:gd name="T24" fmla="*/ 68 w 117"/>
              <a:gd name="T25" fmla="*/ 142 h 162"/>
              <a:gd name="T26" fmla="*/ 68 w 117"/>
              <a:gd name="T27" fmla="*/ 130 h 162"/>
              <a:gd name="T28" fmla="*/ 68 w 117"/>
              <a:gd name="T29" fmla="*/ 109 h 162"/>
              <a:gd name="T30" fmla="*/ 71 w 117"/>
              <a:gd name="T31" fmla="*/ 83 h 162"/>
              <a:gd name="T32" fmla="*/ 71 w 117"/>
              <a:gd name="T33" fmla="*/ 56 h 162"/>
              <a:gd name="T34" fmla="*/ 71 w 117"/>
              <a:gd name="T35" fmla="*/ 38 h 162"/>
              <a:gd name="T36" fmla="*/ 71 w 117"/>
              <a:gd name="T37" fmla="*/ 27 h 162"/>
              <a:gd name="T38" fmla="*/ 71 w 117"/>
              <a:gd name="T39" fmla="*/ 24 h 162"/>
              <a:gd name="T40" fmla="*/ 63 w 117"/>
              <a:gd name="T41" fmla="*/ 24 h 162"/>
              <a:gd name="T42" fmla="*/ 51 w 117"/>
              <a:gd name="T43" fmla="*/ 24 h 162"/>
              <a:gd name="T44" fmla="*/ 30 w 117"/>
              <a:gd name="T45" fmla="*/ 24 h 162"/>
              <a:gd name="T46" fmla="*/ 0 w 117"/>
              <a:gd name="T47" fmla="*/ 27 h 162"/>
              <a:gd name="T48" fmla="*/ 13 w 117"/>
              <a:gd name="T49" fmla="*/ 12 h 162"/>
              <a:gd name="T50" fmla="*/ 37 w 117"/>
              <a:gd name="T51" fmla="*/ 9 h 162"/>
              <a:gd name="T52" fmla="*/ 51 w 117"/>
              <a:gd name="T53" fmla="*/ 9 h 162"/>
              <a:gd name="T54" fmla="*/ 61 w 117"/>
              <a:gd name="T55" fmla="*/ 6 h 162"/>
              <a:gd name="T56" fmla="*/ 66 w 117"/>
              <a:gd name="T57" fmla="*/ 3 h 162"/>
              <a:gd name="T58" fmla="*/ 73 w 117"/>
              <a:gd name="T59" fmla="*/ 3 h 162"/>
              <a:gd name="T60" fmla="*/ 83 w 117"/>
              <a:gd name="T61" fmla="*/ 3 h 162"/>
              <a:gd name="T62" fmla="*/ 97 w 117"/>
              <a:gd name="T63" fmla="*/ 6 h 162"/>
              <a:gd name="T64" fmla="*/ 109 w 117"/>
              <a:gd name="T65" fmla="*/ 12 h 162"/>
              <a:gd name="T66" fmla="*/ 117 w 117"/>
              <a:gd name="T67" fmla="*/ 15 h 162"/>
              <a:gd name="T68" fmla="*/ 117 w 117"/>
              <a:gd name="T69" fmla="*/ 18 h 162"/>
              <a:gd name="T70" fmla="*/ 114 w 117"/>
              <a:gd name="T71" fmla="*/ 21 h 162"/>
              <a:gd name="T72" fmla="*/ 109 w 117"/>
              <a:gd name="T73" fmla="*/ 24 h 162"/>
              <a:gd name="T74" fmla="*/ 104 w 117"/>
              <a:gd name="T75" fmla="*/ 30 h 1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7" h="162">
                <a:moveTo>
                  <a:pt x="104" y="30"/>
                </a:moveTo>
                <a:lnTo>
                  <a:pt x="104" y="30"/>
                </a:lnTo>
                <a:lnTo>
                  <a:pt x="104" y="35"/>
                </a:lnTo>
                <a:lnTo>
                  <a:pt x="104" y="41"/>
                </a:lnTo>
                <a:lnTo>
                  <a:pt x="102" y="47"/>
                </a:lnTo>
                <a:lnTo>
                  <a:pt x="102" y="56"/>
                </a:lnTo>
                <a:lnTo>
                  <a:pt x="102" y="68"/>
                </a:lnTo>
                <a:lnTo>
                  <a:pt x="102" y="83"/>
                </a:lnTo>
                <a:lnTo>
                  <a:pt x="102" y="97"/>
                </a:lnTo>
                <a:lnTo>
                  <a:pt x="102" y="112"/>
                </a:lnTo>
                <a:lnTo>
                  <a:pt x="102" y="127"/>
                </a:lnTo>
                <a:lnTo>
                  <a:pt x="100" y="136"/>
                </a:lnTo>
                <a:lnTo>
                  <a:pt x="100" y="148"/>
                </a:lnTo>
                <a:lnTo>
                  <a:pt x="97" y="154"/>
                </a:lnTo>
                <a:lnTo>
                  <a:pt x="95" y="159"/>
                </a:lnTo>
                <a:lnTo>
                  <a:pt x="95" y="162"/>
                </a:lnTo>
                <a:lnTo>
                  <a:pt x="92" y="162"/>
                </a:lnTo>
                <a:lnTo>
                  <a:pt x="88" y="162"/>
                </a:lnTo>
                <a:lnTo>
                  <a:pt x="83" y="159"/>
                </a:lnTo>
                <a:lnTo>
                  <a:pt x="80" y="159"/>
                </a:lnTo>
                <a:lnTo>
                  <a:pt x="78" y="156"/>
                </a:lnTo>
                <a:lnTo>
                  <a:pt x="75" y="154"/>
                </a:lnTo>
                <a:lnTo>
                  <a:pt x="73" y="151"/>
                </a:lnTo>
                <a:lnTo>
                  <a:pt x="71" y="148"/>
                </a:lnTo>
                <a:lnTo>
                  <a:pt x="68" y="145"/>
                </a:lnTo>
                <a:lnTo>
                  <a:pt x="68" y="142"/>
                </a:lnTo>
                <a:lnTo>
                  <a:pt x="68" y="136"/>
                </a:lnTo>
                <a:lnTo>
                  <a:pt x="68" y="130"/>
                </a:lnTo>
                <a:lnTo>
                  <a:pt x="68" y="121"/>
                </a:lnTo>
                <a:lnTo>
                  <a:pt x="68" y="109"/>
                </a:lnTo>
                <a:lnTo>
                  <a:pt x="68" y="97"/>
                </a:lnTo>
                <a:lnTo>
                  <a:pt x="71" y="83"/>
                </a:lnTo>
                <a:lnTo>
                  <a:pt x="71" y="71"/>
                </a:lnTo>
                <a:lnTo>
                  <a:pt x="71" y="56"/>
                </a:lnTo>
                <a:lnTo>
                  <a:pt x="71" y="47"/>
                </a:lnTo>
                <a:lnTo>
                  <a:pt x="71" y="38"/>
                </a:lnTo>
                <a:lnTo>
                  <a:pt x="71" y="33"/>
                </a:lnTo>
                <a:lnTo>
                  <a:pt x="71" y="27"/>
                </a:lnTo>
                <a:lnTo>
                  <a:pt x="71" y="24"/>
                </a:lnTo>
                <a:lnTo>
                  <a:pt x="71" y="24"/>
                </a:lnTo>
                <a:lnTo>
                  <a:pt x="68" y="24"/>
                </a:lnTo>
                <a:lnTo>
                  <a:pt x="63" y="24"/>
                </a:lnTo>
                <a:lnTo>
                  <a:pt x="59" y="24"/>
                </a:lnTo>
                <a:lnTo>
                  <a:pt x="51" y="24"/>
                </a:lnTo>
                <a:lnTo>
                  <a:pt x="42" y="24"/>
                </a:lnTo>
                <a:lnTo>
                  <a:pt x="30" y="24"/>
                </a:lnTo>
                <a:lnTo>
                  <a:pt x="15" y="24"/>
                </a:lnTo>
                <a:lnTo>
                  <a:pt x="0" y="27"/>
                </a:lnTo>
                <a:lnTo>
                  <a:pt x="0" y="12"/>
                </a:lnTo>
                <a:lnTo>
                  <a:pt x="13" y="12"/>
                </a:lnTo>
                <a:lnTo>
                  <a:pt x="25" y="12"/>
                </a:lnTo>
                <a:lnTo>
                  <a:pt x="37" y="9"/>
                </a:lnTo>
                <a:lnTo>
                  <a:pt x="44" y="9"/>
                </a:lnTo>
                <a:lnTo>
                  <a:pt x="51" y="9"/>
                </a:lnTo>
                <a:lnTo>
                  <a:pt x="59" y="6"/>
                </a:lnTo>
                <a:lnTo>
                  <a:pt x="61" y="6"/>
                </a:lnTo>
                <a:lnTo>
                  <a:pt x="63" y="6"/>
                </a:lnTo>
                <a:lnTo>
                  <a:pt x="66" y="3"/>
                </a:lnTo>
                <a:lnTo>
                  <a:pt x="71" y="3"/>
                </a:lnTo>
                <a:lnTo>
                  <a:pt x="73" y="3"/>
                </a:lnTo>
                <a:lnTo>
                  <a:pt x="78" y="0"/>
                </a:lnTo>
                <a:lnTo>
                  <a:pt x="83" y="3"/>
                </a:lnTo>
                <a:lnTo>
                  <a:pt x="90" y="3"/>
                </a:lnTo>
                <a:lnTo>
                  <a:pt x="97" y="6"/>
                </a:lnTo>
                <a:lnTo>
                  <a:pt x="102" y="9"/>
                </a:lnTo>
                <a:lnTo>
                  <a:pt x="109" y="12"/>
                </a:lnTo>
                <a:lnTo>
                  <a:pt x="114" y="15"/>
                </a:lnTo>
                <a:lnTo>
                  <a:pt x="117" y="15"/>
                </a:lnTo>
                <a:lnTo>
                  <a:pt x="117" y="18"/>
                </a:lnTo>
                <a:lnTo>
                  <a:pt x="117" y="18"/>
                </a:lnTo>
                <a:lnTo>
                  <a:pt x="117" y="21"/>
                </a:lnTo>
                <a:lnTo>
                  <a:pt x="114" y="21"/>
                </a:lnTo>
                <a:lnTo>
                  <a:pt x="112" y="24"/>
                </a:lnTo>
                <a:lnTo>
                  <a:pt x="109" y="24"/>
                </a:lnTo>
                <a:lnTo>
                  <a:pt x="107" y="27"/>
                </a:lnTo>
                <a:lnTo>
                  <a:pt x="104" y="30"/>
                </a:lnTo>
                <a:lnTo>
                  <a:pt x="104" y="3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245"/>
          <p:cNvSpPr>
            <a:spLocks/>
          </p:cNvSpPr>
          <p:nvPr/>
        </p:nvSpPr>
        <p:spPr bwMode="auto">
          <a:xfrm>
            <a:off x="8698186" y="4070300"/>
            <a:ext cx="780454" cy="777450"/>
          </a:xfrm>
          <a:custGeom>
            <a:avLst/>
            <a:gdLst>
              <a:gd name="T0" fmla="*/ 92 w 138"/>
              <a:gd name="T1" fmla="*/ 18 h 77"/>
              <a:gd name="T2" fmla="*/ 94 w 138"/>
              <a:gd name="T3" fmla="*/ 15 h 77"/>
              <a:gd name="T4" fmla="*/ 94 w 138"/>
              <a:gd name="T5" fmla="*/ 12 h 77"/>
              <a:gd name="T6" fmla="*/ 97 w 138"/>
              <a:gd name="T7" fmla="*/ 9 h 77"/>
              <a:gd name="T8" fmla="*/ 94 w 138"/>
              <a:gd name="T9" fmla="*/ 6 h 77"/>
              <a:gd name="T10" fmla="*/ 94 w 138"/>
              <a:gd name="T11" fmla="*/ 3 h 77"/>
              <a:gd name="T12" fmla="*/ 94 w 138"/>
              <a:gd name="T13" fmla="*/ 3 h 77"/>
              <a:gd name="T14" fmla="*/ 97 w 138"/>
              <a:gd name="T15" fmla="*/ 0 h 77"/>
              <a:gd name="T16" fmla="*/ 102 w 138"/>
              <a:gd name="T17" fmla="*/ 0 h 77"/>
              <a:gd name="T18" fmla="*/ 106 w 138"/>
              <a:gd name="T19" fmla="*/ 0 h 77"/>
              <a:gd name="T20" fmla="*/ 111 w 138"/>
              <a:gd name="T21" fmla="*/ 3 h 77"/>
              <a:gd name="T22" fmla="*/ 118 w 138"/>
              <a:gd name="T23" fmla="*/ 3 h 77"/>
              <a:gd name="T24" fmla="*/ 126 w 138"/>
              <a:gd name="T25" fmla="*/ 6 h 77"/>
              <a:gd name="T26" fmla="*/ 133 w 138"/>
              <a:gd name="T27" fmla="*/ 9 h 77"/>
              <a:gd name="T28" fmla="*/ 135 w 138"/>
              <a:gd name="T29" fmla="*/ 15 h 77"/>
              <a:gd name="T30" fmla="*/ 138 w 138"/>
              <a:gd name="T31" fmla="*/ 18 h 77"/>
              <a:gd name="T32" fmla="*/ 138 w 138"/>
              <a:gd name="T33" fmla="*/ 18 h 77"/>
              <a:gd name="T34" fmla="*/ 135 w 138"/>
              <a:gd name="T35" fmla="*/ 21 h 77"/>
              <a:gd name="T36" fmla="*/ 133 w 138"/>
              <a:gd name="T37" fmla="*/ 21 h 77"/>
              <a:gd name="T38" fmla="*/ 131 w 138"/>
              <a:gd name="T39" fmla="*/ 24 h 77"/>
              <a:gd name="T40" fmla="*/ 128 w 138"/>
              <a:gd name="T41" fmla="*/ 27 h 77"/>
              <a:gd name="T42" fmla="*/ 123 w 138"/>
              <a:gd name="T43" fmla="*/ 30 h 77"/>
              <a:gd name="T44" fmla="*/ 118 w 138"/>
              <a:gd name="T45" fmla="*/ 33 h 77"/>
              <a:gd name="T46" fmla="*/ 114 w 138"/>
              <a:gd name="T47" fmla="*/ 36 h 77"/>
              <a:gd name="T48" fmla="*/ 106 w 138"/>
              <a:gd name="T49" fmla="*/ 39 h 77"/>
              <a:gd name="T50" fmla="*/ 92 w 138"/>
              <a:gd name="T51" fmla="*/ 48 h 77"/>
              <a:gd name="T52" fmla="*/ 75 w 138"/>
              <a:gd name="T53" fmla="*/ 54 h 77"/>
              <a:gd name="T54" fmla="*/ 58 w 138"/>
              <a:gd name="T55" fmla="*/ 62 h 77"/>
              <a:gd name="T56" fmla="*/ 41 w 138"/>
              <a:gd name="T57" fmla="*/ 68 h 77"/>
              <a:gd name="T58" fmla="*/ 31 w 138"/>
              <a:gd name="T59" fmla="*/ 71 h 77"/>
              <a:gd name="T60" fmla="*/ 24 w 138"/>
              <a:gd name="T61" fmla="*/ 71 h 77"/>
              <a:gd name="T62" fmla="*/ 17 w 138"/>
              <a:gd name="T63" fmla="*/ 74 h 77"/>
              <a:gd name="T64" fmla="*/ 12 w 138"/>
              <a:gd name="T65" fmla="*/ 74 h 77"/>
              <a:gd name="T66" fmla="*/ 7 w 138"/>
              <a:gd name="T67" fmla="*/ 77 h 77"/>
              <a:gd name="T68" fmla="*/ 2 w 138"/>
              <a:gd name="T69" fmla="*/ 77 h 77"/>
              <a:gd name="T70" fmla="*/ 0 w 138"/>
              <a:gd name="T71" fmla="*/ 74 h 77"/>
              <a:gd name="T72" fmla="*/ 0 w 138"/>
              <a:gd name="T73" fmla="*/ 74 h 77"/>
              <a:gd name="T74" fmla="*/ 0 w 138"/>
              <a:gd name="T75" fmla="*/ 74 h 77"/>
              <a:gd name="T76" fmla="*/ 0 w 138"/>
              <a:gd name="T77" fmla="*/ 71 h 77"/>
              <a:gd name="T78" fmla="*/ 2 w 138"/>
              <a:gd name="T79" fmla="*/ 71 h 77"/>
              <a:gd name="T80" fmla="*/ 5 w 138"/>
              <a:gd name="T81" fmla="*/ 68 h 77"/>
              <a:gd name="T82" fmla="*/ 10 w 138"/>
              <a:gd name="T83" fmla="*/ 65 h 77"/>
              <a:gd name="T84" fmla="*/ 14 w 138"/>
              <a:gd name="T85" fmla="*/ 62 h 77"/>
              <a:gd name="T86" fmla="*/ 19 w 138"/>
              <a:gd name="T87" fmla="*/ 59 h 77"/>
              <a:gd name="T88" fmla="*/ 27 w 138"/>
              <a:gd name="T89" fmla="*/ 56 h 77"/>
              <a:gd name="T90" fmla="*/ 41 w 138"/>
              <a:gd name="T91" fmla="*/ 48 h 77"/>
              <a:gd name="T92" fmla="*/ 53 w 138"/>
              <a:gd name="T93" fmla="*/ 42 h 77"/>
              <a:gd name="T94" fmla="*/ 63 w 138"/>
              <a:gd name="T95" fmla="*/ 36 h 77"/>
              <a:gd name="T96" fmla="*/ 70 w 138"/>
              <a:gd name="T97" fmla="*/ 30 h 77"/>
              <a:gd name="T98" fmla="*/ 77 w 138"/>
              <a:gd name="T99" fmla="*/ 27 h 77"/>
              <a:gd name="T100" fmla="*/ 82 w 138"/>
              <a:gd name="T101" fmla="*/ 24 h 77"/>
              <a:gd name="T102" fmla="*/ 87 w 138"/>
              <a:gd name="T103" fmla="*/ 21 h 77"/>
              <a:gd name="T104" fmla="*/ 92 w 138"/>
              <a:gd name="T105" fmla="*/ 18 h 77"/>
              <a:gd name="T106" fmla="*/ 92 w 138"/>
              <a:gd name="T107" fmla="*/ 18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8" h="77">
                <a:moveTo>
                  <a:pt x="92" y="18"/>
                </a:moveTo>
                <a:lnTo>
                  <a:pt x="94" y="15"/>
                </a:lnTo>
                <a:lnTo>
                  <a:pt x="94" y="12"/>
                </a:lnTo>
                <a:lnTo>
                  <a:pt x="97" y="9"/>
                </a:lnTo>
                <a:lnTo>
                  <a:pt x="94" y="6"/>
                </a:lnTo>
                <a:lnTo>
                  <a:pt x="94" y="3"/>
                </a:lnTo>
                <a:lnTo>
                  <a:pt x="94" y="3"/>
                </a:lnTo>
                <a:lnTo>
                  <a:pt x="97" y="0"/>
                </a:lnTo>
                <a:lnTo>
                  <a:pt x="102" y="0"/>
                </a:lnTo>
                <a:lnTo>
                  <a:pt x="106" y="0"/>
                </a:lnTo>
                <a:lnTo>
                  <a:pt x="111" y="3"/>
                </a:lnTo>
                <a:lnTo>
                  <a:pt x="118" y="3"/>
                </a:lnTo>
                <a:lnTo>
                  <a:pt x="126" y="6"/>
                </a:lnTo>
                <a:lnTo>
                  <a:pt x="133" y="9"/>
                </a:lnTo>
                <a:lnTo>
                  <a:pt x="135" y="15"/>
                </a:lnTo>
                <a:lnTo>
                  <a:pt x="138" y="18"/>
                </a:lnTo>
                <a:lnTo>
                  <a:pt x="138" y="18"/>
                </a:lnTo>
                <a:lnTo>
                  <a:pt x="135" y="21"/>
                </a:lnTo>
                <a:lnTo>
                  <a:pt x="133" y="21"/>
                </a:lnTo>
                <a:lnTo>
                  <a:pt x="131" y="24"/>
                </a:lnTo>
                <a:lnTo>
                  <a:pt x="128" y="27"/>
                </a:lnTo>
                <a:lnTo>
                  <a:pt x="123" y="30"/>
                </a:lnTo>
                <a:lnTo>
                  <a:pt x="118" y="33"/>
                </a:lnTo>
                <a:lnTo>
                  <a:pt x="114" y="36"/>
                </a:lnTo>
                <a:lnTo>
                  <a:pt x="106" y="39"/>
                </a:lnTo>
                <a:lnTo>
                  <a:pt x="92" y="48"/>
                </a:lnTo>
                <a:lnTo>
                  <a:pt x="75" y="54"/>
                </a:lnTo>
                <a:lnTo>
                  <a:pt x="58" y="62"/>
                </a:lnTo>
                <a:lnTo>
                  <a:pt x="41" y="68"/>
                </a:lnTo>
                <a:lnTo>
                  <a:pt x="31" y="71"/>
                </a:lnTo>
                <a:lnTo>
                  <a:pt x="24" y="71"/>
                </a:lnTo>
                <a:lnTo>
                  <a:pt x="17" y="74"/>
                </a:lnTo>
                <a:lnTo>
                  <a:pt x="12" y="74"/>
                </a:lnTo>
                <a:lnTo>
                  <a:pt x="7" y="77"/>
                </a:lnTo>
                <a:lnTo>
                  <a:pt x="2" y="77"/>
                </a:lnTo>
                <a:lnTo>
                  <a:pt x="0" y="74"/>
                </a:lnTo>
                <a:lnTo>
                  <a:pt x="0" y="74"/>
                </a:lnTo>
                <a:lnTo>
                  <a:pt x="0" y="74"/>
                </a:lnTo>
                <a:lnTo>
                  <a:pt x="0" y="71"/>
                </a:lnTo>
                <a:lnTo>
                  <a:pt x="2" y="71"/>
                </a:lnTo>
                <a:lnTo>
                  <a:pt x="5" y="68"/>
                </a:lnTo>
                <a:lnTo>
                  <a:pt x="10" y="65"/>
                </a:lnTo>
                <a:lnTo>
                  <a:pt x="14" y="62"/>
                </a:lnTo>
                <a:lnTo>
                  <a:pt x="19" y="59"/>
                </a:lnTo>
                <a:lnTo>
                  <a:pt x="27" y="56"/>
                </a:lnTo>
                <a:lnTo>
                  <a:pt x="41" y="48"/>
                </a:lnTo>
                <a:lnTo>
                  <a:pt x="53" y="42"/>
                </a:lnTo>
                <a:lnTo>
                  <a:pt x="63" y="36"/>
                </a:lnTo>
                <a:lnTo>
                  <a:pt x="70" y="30"/>
                </a:lnTo>
                <a:lnTo>
                  <a:pt x="77" y="27"/>
                </a:lnTo>
                <a:lnTo>
                  <a:pt x="82" y="24"/>
                </a:lnTo>
                <a:lnTo>
                  <a:pt x="87" y="21"/>
                </a:lnTo>
                <a:lnTo>
                  <a:pt x="92" y="18"/>
                </a:lnTo>
                <a:lnTo>
                  <a:pt x="92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2" name="Freeform 246"/>
          <p:cNvSpPr>
            <a:spLocks/>
          </p:cNvSpPr>
          <p:nvPr/>
        </p:nvSpPr>
        <p:spPr bwMode="auto">
          <a:xfrm>
            <a:off x="9874523" y="4070300"/>
            <a:ext cx="424161" cy="393775"/>
          </a:xfrm>
          <a:custGeom>
            <a:avLst/>
            <a:gdLst>
              <a:gd name="T0" fmla="*/ 75 w 75"/>
              <a:gd name="T1" fmla="*/ 30 h 39"/>
              <a:gd name="T2" fmla="*/ 72 w 75"/>
              <a:gd name="T3" fmla="*/ 33 h 39"/>
              <a:gd name="T4" fmla="*/ 70 w 75"/>
              <a:gd name="T5" fmla="*/ 36 h 39"/>
              <a:gd name="T6" fmla="*/ 65 w 75"/>
              <a:gd name="T7" fmla="*/ 36 h 39"/>
              <a:gd name="T8" fmla="*/ 63 w 75"/>
              <a:gd name="T9" fmla="*/ 39 h 39"/>
              <a:gd name="T10" fmla="*/ 58 w 75"/>
              <a:gd name="T11" fmla="*/ 36 h 39"/>
              <a:gd name="T12" fmla="*/ 53 w 75"/>
              <a:gd name="T13" fmla="*/ 36 h 39"/>
              <a:gd name="T14" fmla="*/ 48 w 75"/>
              <a:gd name="T15" fmla="*/ 36 h 39"/>
              <a:gd name="T16" fmla="*/ 43 w 75"/>
              <a:gd name="T17" fmla="*/ 33 h 39"/>
              <a:gd name="T18" fmla="*/ 39 w 75"/>
              <a:gd name="T19" fmla="*/ 33 h 39"/>
              <a:gd name="T20" fmla="*/ 31 w 75"/>
              <a:gd name="T21" fmla="*/ 30 h 39"/>
              <a:gd name="T22" fmla="*/ 24 w 75"/>
              <a:gd name="T23" fmla="*/ 27 h 39"/>
              <a:gd name="T24" fmla="*/ 17 w 75"/>
              <a:gd name="T25" fmla="*/ 21 h 39"/>
              <a:gd name="T26" fmla="*/ 10 w 75"/>
              <a:gd name="T27" fmla="*/ 15 h 39"/>
              <a:gd name="T28" fmla="*/ 2 w 75"/>
              <a:gd name="T29" fmla="*/ 12 h 39"/>
              <a:gd name="T30" fmla="*/ 0 w 75"/>
              <a:gd name="T31" fmla="*/ 6 h 39"/>
              <a:gd name="T32" fmla="*/ 0 w 75"/>
              <a:gd name="T33" fmla="*/ 3 h 39"/>
              <a:gd name="T34" fmla="*/ 0 w 75"/>
              <a:gd name="T35" fmla="*/ 3 h 39"/>
              <a:gd name="T36" fmla="*/ 2 w 75"/>
              <a:gd name="T37" fmla="*/ 3 h 39"/>
              <a:gd name="T38" fmla="*/ 7 w 75"/>
              <a:gd name="T39" fmla="*/ 0 h 39"/>
              <a:gd name="T40" fmla="*/ 12 w 75"/>
              <a:gd name="T41" fmla="*/ 0 h 39"/>
              <a:gd name="T42" fmla="*/ 19 w 75"/>
              <a:gd name="T43" fmla="*/ 0 h 39"/>
              <a:gd name="T44" fmla="*/ 27 w 75"/>
              <a:gd name="T45" fmla="*/ 3 h 39"/>
              <a:gd name="T46" fmla="*/ 36 w 75"/>
              <a:gd name="T47" fmla="*/ 3 h 39"/>
              <a:gd name="T48" fmla="*/ 46 w 75"/>
              <a:gd name="T49" fmla="*/ 6 h 39"/>
              <a:gd name="T50" fmla="*/ 56 w 75"/>
              <a:gd name="T51" fmla="*/ 9 h 39"/>
              <a:gd name="T52" fmla="*/ 63 w 75"/>
              <a:gd name="T53" fmla="*/ 12 h 39"/>
              <a:gd name="T54" fmla="*/ 70 w 75"/>
              <a:gd name="T55" fmla="*/ 15 h 39"/>
              <a:gd name="T56" fmla="*/ 72 w 75"/>
              <a:gd name="T57" fmla="*/ 18 h 39"/>
              <a:gd name="T58" fmla="*/ 75 w 75"/>
              <a:gd name="T59" fmla="*/ 21 h 39"/>
              <a:gd name="T60" fmla="*/ 75 w 75"/>
              <a:gd name="T61" fmla="*/ 24 h 39"/>
              <a:gd name="T62" fmla="*/ 75 w 75"/>
              <a:gd name="T63" fmla="*/ 27 h 39"/>
              <a:gd name="T64" fmla="*/ 75 w 75"/>
              <a:gd name="T65" fmla="*/ 30 h 39"/>
              <a:gd name="T66" fmla="*/ 75 w 75"/>
              <a:gd name="T67" fmla="*/ 3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5" h="39">
                <a:moveTo>
                  <a:pt x="75" y="30"/>
                </a:moveTo>
                <a:lnTo>
                  <a:pt x="72" y="33"/>
                </a:lnTo>
                <a:lnTo>
                  <a:pt x="70" y="36"/>
                </a:lnTo>
                <a:lnTo>
                  <a:pt x="65" y="36"/>
                </a:lnTo>
                <a:lnTo>
                  <a:pt x="63" y="39"/>
                </a:lnTo>
                <a:lnTo>
                  <a:pt x="58" y="36"/>
                </a:lnTo>
                <a:lnTo>
                  <a:pt x="53" y="36"/>
                </a:lnTo>
                <a:lnTo>
                  <a:pt x="48" y="36"/>
                </a:lnTo>
                <a:lnTo>
                  <a:pt x="43" y="33"/>
                </a:lnTo>
                <a:lnTo>
                  <a:pt x="39" y="33"/>
                </a:lnTo>
                <a:lnTo>
                  <a:pt x="31" y="30"/>
                </a:lnTo>
                <a:lnTo>
                  <a:pt x="24" y="27"/>
                </a:lnTo>
                <a:lnTo>
                  <a:pt x="17" y="21"/>
                </a:lnTo>
                <a:lnTo>
                  <a:pt x="10" y="15"/>
                </a:lnTo>
                <a:lnTo>
                  <a:pt x="2" y="12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2" y="3"/>
                </a:lnTo>
                <a:lnTo>
                  <a:pt x="7" y="0"/>
                </a:lnTo>
                <a:lnTo>
                  <a:pt x="12" y="0"/>
                </a:lnTo>
                <a:lnTo>
                  <a:pt x="19" y="0"/>
                </a:lnTo>
                <a:lnTo>
                  <a:pt x="27" y="3"/>
                </a:lnTo>
                <a:lnTo>
                  <a:pt x="36" y="3"/>
                </a:lnTo>
                <a:lnTo>
                  <a:pt x="46" y="6"/>
                </a:lnTo>
                <a:lnTo>
                  <a:pt x="56" y="9"/>
                </a:lnTo>
                <a:lnTo>
                  <a:pt x="63" y="12"/>
                </a:lnTo>
                <a:lnTo>
                  <a:pt x="70" y="15"/>
                </a:lnTo>
                <a:lnTo>
                  <a:pt x="72" y="18"/>
                </a:lnTo>
                <a:lnTo>
                  <a:pt x="75" y="21"/>
                </a:lnTo>
                <a:lnTo>
                  <a:pt x="75" y="24"/>
                </a:lnTo>
                <a:lnTo>
                  <a:pt x="75" y="27"/>
                </a:lnTo>
                <a:lnTo>
                  <a:pt x="75" y="30"/>
                </a:lnTo>
                <a:lnTo>
                  <a:pt x="75" y="3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247"/>
          <p:cNvSpPr>
            <a:spLocks/>
          </p:cNvSpPr>
          <p:nvPr/>
        </p:nvSpPr>
        <p:spPr bwMode="auto">
          <a:xfrm>
            <a:off x="9574781" y="4615523"/>
            <a:ext cx="1080196" cy="353387"/>
          </a:xfrm>
          <a:custGeom>
            <a:avLst/>
            <a:gdLst>
              <a:gd name="T0" fmla="*/ 7 w 191"/>
              <a:gd name="T1" fmla="*/ 29 h 35"/>
              <a:gd name="T2" fmla="*/ 5 w 191"/>
              <a:gd name="T3" fmla="*/ 29 h 35"/>
              <a:gd name="T4" fmla="*/ 2 w 191"/>
              <a:gd name="T5" fmla="*/ 26 h 35"/>
              <a:gd name="T6" fmla="*/ 0 w 191"/>
              <a:gd name="T7" fmla="*/ 26 h 35"/>
              <a:gd name="T8" fmla="*/ 0 w 191"/>
              <a:gd name="T9" fmla="*/ 23 h 35"/>
              <a:gd name="T10" fmla="*/ 0 w 191"/>
              <a:gd name="T11" fmla="*/ 20 h 35"/>
              <a:gd name="T12" fmla="*/ 2 w 191"/>
              <a:gd name="T13" fmla="*/ 20 h 35"/>
              <a:gd name="T14" fmla="*/ 7 w 191"/>
              <a:gd name="T15" fmla="*/ 20 h 35"/>
              <a:gd name="T16" fmla="*/ 14 w 191"/>
              <a:gd name="T17" fmla="*/ 17 h 35"/>
              <a:gd name="T18" fmla="*/ 17 w 191"/>
              <a:gd name="T19" fmla="*/ 17 h 35"/>
              <a:gd name="T20" fmla="*/ 24 w 191"/>
              <a:gd name="T21" fmla="*/ 17 h 35"/>
              <a:gd name="T22" fmla="*/ 31 w 191"/>
              <a:gd name="T23" fmla="*/ 17 h 35"/>
              <a:gd name="T24" fmla="*/ 41 w 191"/>
              <a:gd name="T25" fmla="*/ 14 h 35"/>
              <a:gd name="T26" fmla="*/ 50 w 191"/>
              <a:gd name="T27" fmla="*/ 14 h 35"/>
              <a:gd name="T28" fmla="*/ 63 w 191"/>
              <a:gd name="T29" fmla="*/ 11 h 35"/>
              <a:gd name="T30" fmla="*/ 77 w 191"/>
              <a:gd name="T31" fmla="*/ 8 h 35"/>
              <a:gd name="T32" fmla="*/ 92 w 191"/>
              <a:gd name="T33" fmla="*/ 5 h 35"/>
              <a:gd name="T34" fmla="*/ 109 w 191"/>
              <a:gd name="T35" fmla="*/ 5 h 35"/>
              <a:gd name="T36" fmla="*/ 123 w 191"/>
              <a:gd name="T37" fmla="*/ 2 h 35"/>
              <a:gd name="T38" fmla="*/ 135 w 191"/>
              <a:gd name="T39" fmla="*/ 0 h 35"/>
              <a:gd name="T40" fmla="*/ 147 w 191"/>
              <a:gd name="T41" fmla="*/ 0 h 35"/>
              <a:gd name="T42" fmla="*/ 157 w 191"/>
              <a:gd name="T43" fmla="*/ 0 h 35"/>
              <a:gd name="T44" fmla="*/ 164 w 191"/>
              <a:gd name="T45" fmla="*/ 0 h 35"/>
              <a:gd name="T46" fmla="*/ 171 w 191"/>
              <a:gd name="T47" fmla="*/ 0 h 35"/>
              <a:gd name="T48" fmla="*/ 176 w 191"/>
              <a:gd name="T49" fmla="*/ 0 h 35"/>
              <a:gd name="T50" fmla="*/ 184 w 191"/>
              <a:gd name="T51" fmla="*/ 2 h 35"/>
              <a:gd name="T52" fmla="*/ 188 w 191"/>
              <a:gd name="T53" fmla="*/ 5 h 35"/>
              <a:gd name="T54" fmla="*/ 191 w 191"/>
              <a:gd name="T55" fmla="*/ 8 h 35"/>
              <a:gd name="T56" fmla="*/ 191 w 191"/>
              <a:gd name="T57" fmla="*/ 11 h 35"/>
              <a:gd name="T58" fmla="*/ 191 w 191"/>
              <a:gd name="T59" fmla="*/ 11 h 35"/>
              <a:gd name="T60" fmla="*/ 186 w 191"/>
              <a:gd name="T61" fmla="*/ 14 h 35"/>
              <a:gd name="T62" fmla="*/ 179 w 191"/>
              <a:gd name="T63" fmla="*/ 14 h 35"/>
              <a:gd name="T64" fmla="*/ 171 w 191"/>
              <a:gd name="T65" fmla="*/ 17 h 35"/>
              <a:gd name="T66" fmla="*/ 159 w 191"/>
              <a:gd name="T67" fmla="*/ 17 h 35"/>
              <a:gd name="T68" fmla="*/ 147 w 191"/>
              <a:gd name="T69" fmla="*/ 20 h 35"/>
              <a:gd name="T70" fmla="*/ 130 w 191"/>
              <a:gd name="T71" fmla="*/ 23 h 35"/>
              <a:gd name="T72" fmla="*/ 123 w 191"/>
              <a:gd name="T73" fmla="*/ 23 h 35"/>
              <a:gd name="T74" fmla="*/ 113 w 191"/>
              <a:gd name="T75" fmla="*/ 23 h 35"/>
              <a:gd name="T76" fmla="*/ 94 w 191"/>
              <a:gd name="T77" fmla="*/ 26 h 35"/>
              <a:gd name="T78" fmla="*/ 77 w 191"/>
              <a:gd name="T79" fmla="*/ 29 h 35"/>
              <a:gd name="T80" fmla="*/ 63 w 191"/>
              <a:gd name="T81" fmla="*/ 29 h 35"/>
              <a:gd name="T82" fmla="*/ 53 w 191"/>
              <a:gd name="T83" fmla="*/ 32 h 35"/>
              <a:gd name="T84" fmla="*/ 43 w 191"/>
              <a:gd name="T85" fmla="*/ 32 h 35"/>
              <a:gd name="T86" fmla="*/ 34 w 191"/>
              <a:gd name="T87" fmla="*/ 32 h 35"/>
              <a:gd name="T88" fmla="*/ 29 w 191"/>
              <a:gd name="T89" fmla="*/ 32 h 35"/>
              <a:gd name="T90" fmla="*/ 26 w 191"/>
              <a:gd name="T91" fmla="*/ 35 h 35"/>
              <a:gd name="T92" fmla="*/ 21 w 191"/>
              <a:gd name="T93" fmla="*/ 32 h 35"/>
              <a:gd name="T94" fmla="*/ 17 w 191"/>
              <a:gd name="T95" fmla="*/ 32 h 35"/>
              <a:gd name="T96" fmla="*/ 12 w 191"/>
              <a:gd name="T97" fmla="*/ 32 h 35"/>
              <a:gd name="T98" fmla="*/ 7 w 191"/>
              <a:gd name="T99" fmla="*/ 29 h 35"/>
              <a:gd name="T100" fmla="*/ 7 w 191"/>
              <a:gd name="T101" fmla="*/ 29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91" h="35">
                <a:moveTo>
                  <a:pt x="7" y="29"/>
                </a:moveTo>
                <a:lnTo>
                  <a:pt x="5" y="29"/>
                </a:lnTo>
                <a:lnTo>
                  <a:pt x="2" y="26"/>
                </a:lnTo>
                <a:lnTo>
                  <a:pt x="0" y="26"/>
                </a:lnTo>
                <a:lnTo>
                  <a:pt x="0" y="23"/>
                </a:lnTo>
                <a:lnTo>
                  <a:pt x="0" y="20"/>
                </a:lnTo>
                <a:lnTo>
                  <a:pt x="2" y="20"/>
                </a:lnTo>
                <a:lnTo>
                  <a:pt x="7" y="20"/>
                </a:lnTo>
                <a:lnTo>
                  <a:pt x="14" y="17"/>
                </a:lnTo>
                <a:lnTo>
                  <a:pt x="17" y="17"/>
                </a:lnTo>
                <a:lnTo>
                  <a:pt x="24" y="17"/>
                </a:lnTo>
                <a:lnTo>
                  <a:pt x="31" y="17"/>
                </a:lnTo>
                <a:lnTo>
                  <a:pt x="41" y="14"/>
                </a:lnTo>
                <a:lnTo>
                  <a:pt x="50" y="14"/>
                </a:lnTo>
                <a:lnTo>
                  <a:pt x="63" y="11"/>
                </a:lnTo>
                <a:lnTo>
                  <a:pt x="77" y="8"/>
                </a:lnTo>
                <a:lnTo>
                  <a:pt x="92" y="5"/>
                </a:lnTo>
                <a:lnTo>
                  <a:pt x="109" y="5"/>
                </a:lnTo>
                <a:lnTo>
                  <a:pt x="123" y="2"/>
                </a:lnTo>
                <a:lnTo>
                  <a:pt x="135" y="0"/>
                </a:lnTo>
                <a:lnTo>
                  <a:pt x="147" y="0"/>
                </a:lnTo>
                <a:lnTo>
                  <a:pt x="157" y="0"/>
                </a:lnTo>
                <a:lnTo>
                  <a:pt x="164" y="0"/>
                </a:lnTo>
                <a:lnTo>
                  <a:pt x="171" y="0"/>
                </a:lnTo>
                <a:lnTo>
                  <a:pt x="176" y="0"/>
                </a:lnTo>
                <a:lnTo>
                  <a:pt x="184" y="2"/>
                </a:lnTo>
                <a:lnTo>
                  <a:pt x="188" y="5"/>
                </a:lnTo>
                <a:lnTo>
                  <a:pt x="191" y="8"/>
                </a:lnTo>
                <a:lnTo>
                  <a:pt x="191" y="11"/>
                </a:lnTo>
                <a:lnTo>
                  <a:pt x="191" y="11"/>
                </a:lnTo>
                <a:lnTo>
                  <a:pt x="186" y="14"/>
                </a:lnTo>
                <a:lnTo>
                  <a:pt x="179" y="14"/>
                </a:lnTo>
                <a:lnTo>
                  <a:pt x="171" y="17"/>
                </a:lnTo>
                <a:lnTo>
                  <a:pt x="159" y="17"/>
                </a:lnTo>
                <a:lnTo>
                  <a:pt x="147" y="20"/>
                </a:lnTo>
                <a:lnTo>
                  <a:pt x="130" y="23"/>
                </a:lnTo>
                <a:lnTo>
                  <a:pt x="123" y="23"/>
                </a:lnTo>
                <a:lnTo>
                  <a:pt x="113" y="23"/>
                </a:lnTo>
                <a:lnTo>
                  <a:pt x="94" y="26"/>
                </a:lnTo>
                <a:lnTo>
                  <a:pt x="77" y="29"/>
                </a:lnTo>
                <a:lnTo>
                  <a:pt x="63" y="29"/>
                </a:lnTo>
                <a:lnTo>
                  <a:pt x="53" y="32"/>
                </a:lnTo>
                <a:lnTo>
                  <a:pt x="43" y="32"/>
                </a:lnTo>
                <a:lnTo>
                  <a:pt x="34" y="32"/>
                </a:lnTo>
                <a:lnTo>
                  <a:pt x="29" y="32"/>
                </a:lnTo>
                <a:lnTo>
                  <a:pt x="26" y="35"/>
                </a:lnTo>
                <a:lnTo>
                  <a:pt x="21" y="32"/>
                </a:lnTo>
                <a:lnTo>
                  <a:pt x="17" y="32"/>
                </a:lnTo>
                <a:lnTo>
                  <a:pt x="12" y="32"/>
                </a:lnTo>
                <a:lnTo>
                  <a:pt x="7" y="29"/>
                </a:lnTo>
                <a:lnTo>
                  <a:pt x="7" y="2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248"/>
          <p:cNvSpPr>
            <a:spLocks/>
          </p:cNvSpPr>
          <p:nvPr/>
        </p:nvSpPr>
        <p:spPr bwMode="auto">
          <a:xfrm>
            <a:off x="10038530" y="4817457"/>
            <a:ext cx="96145" cy="1039964"/>
          </a:xfrm>
          <a:custGeom>
            <a:avLst/>
            <a:gdLst>
              <a:gd name="T0" fmla="*/ 0 w 17"/>
              <a:gd name="T1" fmla="*/ 0 h 103"/>
              <a:gd name="T2" fmla="*/ 5 w 17"/>
              <a:gd name="T3" fmla="*/ 3 h 103"/>
              <a:gd name="T4" fmla="*/ 7 w 17"/>
              <a:gd name="T5" fmla="*/ 3 h 103"/>
              <a:gd name="T6" fmla="*/ 12 w 17"/>
              <a:gd name="T7" fmla="*/ 6 h 103"/>
              <a:gd name="T8" fmla="*/ 14 w 17"/>
              <a:gd name="T9" fmla="*/ 9 h 103"/>
              <a:gd name="T10" fmla="*/ 17 w 17"/>
              <a:gd name="T11" fmla="*/ 9 h 103"/>
              <a:gd name="T12" fmla="*/ 17 w 17"/>
              <a:gd name="T13" fmla="*/ 12 h 103"/>
              <a:gd name="T14" fmla="*/ 17 w 17"/>
              <a:gd name="T15" fmla="*/ 15 h 103"/>
              <a:gd name="T16" fmla="*/ 17 w 17"/>
              <a:gd name="T17" fmla="*/ 21 h 103"/>
              <a:gd name="T18" fmla="*/ 17 w 17"/>
              <a:gd name="T19" fmla="*/ 30 h 103"/>
              <a:gd name="T20" fmla="*/ 17 w 17"/>
              <a:gd name="T21" fmla="*/ 42 h 103"/>
              <a:gd name="T22" fmla="*/ 14 w 17"/>
              <a:gd name="T23" fmla="*/ 53 h 103"/>
              <a:gd name="T24" fmla="*/ 14 w 17"/>
              <a:gd name="T25" fmla="*/ 68 h 103"/>
              <a:gd name="T26" fmla="*/ 14 w 17"/>
              <a:gd name="T27" fmla="*/ 86 h 103"/>
              <a:gd name="T28" fmla="*/ 14 w 17"/>
              <a:gd name="T29" fmla="*/ 103 h 103"/>
              <a:gd name="T30" fmla="*/ 2 w 17"/>
              <a:gd name="T31" fmla="*/ 103 h 103"/>
              <a:gd name="T32" fmla="*/ 2 w 17"/>
              <a:gd name="T33" fmla="*/ 86 h 103"/>
              <a:gd name="T34" fmla="*/ 2 w 17"/>
              <a:gd name="T35" fmla="*/ 71 h 103"/>
              <a:gd name="T36" fmla="*/ 2 w 17"/>
              <a:gd name="T37" fmla="*/ 56 h 103"/>
              <a:gd name="T38" fmla="*/ 2 w 17"/>
              <a:gd name="T39" fmla="*/ 42 h 103"/>
              <a:gd name="T40" fmla="*/ 2 w 17"/>
              <a:gd name="T41" fmla="*/ 30 h 103"/>
              <a:gd name="T42" fmla="*/ 0 w 17"/>
              <a:gd name="T43" fmla="*/ 18 h 103"/>
              <a:gd name="T44" fmla="*/ 0 w 17"/>
              <a:gd name="T45" fmla="*/ 9 h 103"/>
              <a:gd name="T46" fmla="*/ 0 w 17"/>
              <a:gd name="T47" fmla="*/ 0 h 103"/>
              <a:gd name="T48" fmla="*/ 0 w 17"/>
              <a:gd name="T49" fmla="*/ 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7" h="103">
                <a:moveTo>
                  <a:pt x="0" y="0"/>
                </a:moveTo>
                <a:lnTo>
                  <a:pt x="5" y="3"/>
                </a:lnTo>
                <a:lnTo>
                  <a:pt x="7" y="3"/>
                </a:lnTo>
                <a:lnTo>
                  <a:pt x="12" y="6"/>
                </a:lnTo>
                <a:lnTo>
                  <a:pt x="14" y="9"/>
                </a:lnTo>
                <a:lnTo>
                  <a:pt x="17" y="9"/>
                </a:lnTo>
                <a:lnTo>
                  <a:pt x="17" y="12"/>
                </a:lnTo>
                <a:lnTo>
                  <a:pt x="17" y="15"/>
                </a:lnTo>
                <a:lnTo>
                  <a:pt x="17" y="21"/>
                </a:lnTo>
                <a:lnTo>
                  <a:pt x="17" y="30"/>
                </a:lnTo>
                <a:lnTo>
                  <a:pt x="17" y="42"/>
                </a:lnTo>
                <a:lnTo>
                  <a:pt x="14" y="53"/>
                </a:lnTo>
                <a:lnTo>
                  <a:pt x="14" y="68"/>
                </a:lnTo>
                <a:lnTo>
                  <a:pt x="14" y="86"/>
                </a:lnTo>
                <a:lnTo>
                  <a:pt x="14" y="103"/>
                </a:lnTo>
                <a:lnTo>
                  <a:pt x="2" y="103"/>
                </a:lnTo>
                <a:lnTo>
                  <a:pt x="2" y="86"/>
                </a:lnTo>
                <a:lnTo>
                  <a:pt x="2" y="71"/>
                </a:lnTo>
                <a:lnTo>
                  <a:pt x="2" y="56"/>
                </a:lnTo>
                <a:lnTo>
                  <a:pt x="2" y="42"/>
                </a:lnTo>
                <a:lnTo>
                  <a:pt x="2" y="30"/>
                </a:lnTo>
                <a:lnTo>
                  <a:pt x="0" y="18"/>
                </a:lnTo>
                <a:lnTo>
                  <a:pt x="0" y="9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249"/>
          <p:cNvSpPr>
            <a:spLocks/>
          </p:cNvSpPr>
          <p:nvPr/>
        </p:nvSpPr>
        <p:spPr bwMode="auto">
          <a:xfrm>
            <a:off x="9574781" y="5180938"/>
            <a:ext cx="995362" cy="292808"/>
          </a:xfrm>
          <a:custGeom>
            <a:avLst/>
            <a:gdLst>
              <a:gd name="T0" fmla="*/ 7 w 176"/>
              <a:gd name="T1" fmla="*/ 26 h 29"/>
              <a:gd name="T2" fmla="*/ 5 w 176"/>
              <a:gd name="T3" fmla="*/ 26 h 29"/>
              <a:gd name="T4" fmla="*/ 2 w 176"/>
              <a:gd name="T5" fmla="*/ 23 h 29"/>
              <a:gd name="T6" fmla="*/ 0 w 176"/>
              <a:gd name="T7" fmla="*/ 23 h 29"/>
              <a:gd name="T8" fmla="*/ 0 w 176"/>
              <a:gd name="T9" fmla="*/ 20 h 29"/>
              <a:gd name="T10" fmla="*/ 0 w 176"/>
              <a:gd name="T11" fmla="*/ 20 h 29"/>
              <a:gd name="T12" fmla="*/ 2 w 176"/>
              <a:gd name="T13" fmla="*/ 20 h 29"/>
              <a:gd name="T14" fmla="*/ 7 w 176"/>
              <a:gd name="T15" fmla="*/ 17 h 29"/>
              <a:gd name="T16" fmla="*/ 14 w 176"/>
              <a:gd name="T17" fmla="*/ 17 h 29"/>
              <a:gd name="T18" fmla="*/ 24 w 176"/>
              <a:gd name="T19" fmla="*/ 14 h 29"/>
              <a:gd name="T20" fmla="*/ 36 w 176"/>
              <a:gd name="T21" fmla="*/ 11 h 29"/>
              <a:gd name="T22" fmla="*/ 50 w 176"/>
              <a:gd name="T23" fmla="*/ 11 h 29"/>
              <a:gd name="T24" fmla="*/ 65 w 176"/>
              <a:gd name="T25" fmla="*/ 8 h 29"/>
              <a:gd name="T26" fmla="*/ 80 w 176"/>
              <a:gd name="T27" fmla="*/ 6 h 29"/>
              <a:gd name="T28" fmla="*/ 94 w 176"/>
              <a:gd name="T29" fmla="*/ 6 h 29"/>
              <a:gd name="T30" fmla="*/ 106 w 176"/>
              <a:gd name="T31" fmla="*/ 3 h 29"/>
              <a:gd name="T32" fmla="*/ 116 w 176"/>
              <a:gd name="T33" fmla="*/ 3 h 29"/>
              <a:gd name="T34" fmla="*/ 125 w 176"/>
              <a:gd name="T35" fmla="*/ 3 h 29"/>
              <a:gd name="T36" fmla="*/ 133 w 176"/>
              <a:gd name="T37" fmla="*/ 0 h 29"/>
              <a:gd name="T38" fmla="*/ 140 w 176"/>
              <a:gd name="T39" fmla="*/ 0 h 29"/>
              <a:gd name="T40" fmla="*/ 145 w 176"/>
              <a:gd name="T41" fmla="*/ 0 h 29"/>
              <a:gd name="T42" fmla="*/ 152 w 176"/>
              <a:gd name="T43" fmla="*/ 0 h 29"/>
              <a:gd name="T44" fmla="*/ 157 w 176"/>
              <a:gd name="T45" fmla="*/ 0 h 29"/>
              <a:gd name="T46" fmla="*/ 164 w 176"/>
              <a:gd name="T47" fmla="*/ 3 h 29"/>
              <a:gd name="T48" fmla="*/ 169 w 176"/>
              <a:gd name="T49" fmla="*/ 3 h 29"/>
              <a:gd name="T50" fmla="*/ 171 w 176"/>
              <a:gd name="T51" fmla="*/ 3 h 29"/>
              <a:gd name="T52" fmla="*/ 174 w 176"/>
              <a:gd name="T53" fmla="*/ 6 h 29"/>
              <a:gd name="T54" fmla="*/ 176 w 176"/>
              <a:gd name="T55" fmla="*/ 8 h 29"/>
              <a:gd name="T56" fmla="*/ 176 w 176"/>
              <a:gd name="T57" fmla="*/ 8 h 29"/>
              <a:gd name="T58" fmla="*/ 176 w 176"/>
              <a:gd name="T59" fmla="*/ 11 h 29"/>
              <a:gd name="T60" fmla="*/ 174 w 176"/>
              <a:gd name="T61" fmla="*/ 11 h 29"/>
              <a:gd name="T62" fmla="*/ 169 w 176"/>
              <a:gd name="T63" fmla="*/ 14 h 29"/>
              <a:gd name="T64" fmla="*/ 159 w 176"/>
              <a:gd name="T65" fmla="*/ 14 h 29"/>
              <a:gd name="T66" fmla="*/ 152 w 176"/>
              <a:gd name="T67" fmla="*/ 17 h 29"/>
              <a:gd name="T68" fmla="*/ 140 w 176"/>
              <a:gd name="T69" fmla="*/ 17 h 29"/>
              <a:gd name="T70" fmla="*/ 125 w 176"/>
              <a:gd name="T71" fmla="*/ 20 h 29"/>
              <a:gd name="T72" fmla="*/ 109 w 176"/>
              <a:gd name="T73" fmla="*/ 20 h 29"/>
              <a:gd name="T74" fmla="*/ 92 w 176"/>
              <a:gd name="T75" fmla="*/ 23 h 29"/>
              <a:gd name="T76" fmla="*/ 77 w 176"/>
              <a:gd name="T77" fmla="*/ 23 h 29"/>
              <a:gd name="T78" fmla="*/ 65 w 176"/>
              <a:gd name="T79" fmla="*/ 26 h 29"/>
              <a:gd name="T80" fmla="*/ 55 w 176"/>
              <a:gd name="T81" fmla="*/ 26 h 29"/>
              <a:gd name="T82" fmla="*/ 46 w 176"/>
              <a:gd name="T83" fmla="*/ 29 h 29"/>
              <a:gd name="T84" fmla="*/ 38 w 176"/>
              <a:gd name="T85" fmla="*/ 29 h 29"/>
              <a:gd name="T86" fmla="*/ 34 w 176"/>
              <a:gd name="T87" fmla="*/ 29 h 29"/>
              <a:gd name="T88" fmla="*/ 31 w 176"/>
              <a:gd name="T89" fmla="*/ 29 h 29"/>
              <a:gd name="T90" fmla="*/ 19 w 176"/>
              <a:gd name="T91" fmla="*/ 29 h 29"/>
              <a:gd name="T92" fmla="*/ 7 w 176"/>
              <a:gd name="T93" fmla="*/ 26 h 29"/>
              <a:gd name="T94" fmla="*/ 7 w 176"/>
              <a:gd name="T95" fmla="*/ 2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29">
                <a:moveTo>
                  <a:pt x="7" y="26"/>
                </a:moveTo>
                <a:lnTo>
                  <a:pt x="5" y="26"/>
                </a:lnTo>
                <a:lnTo>
                  <a:pt x="2" y="23"/>
                </a:lnTo>
                <a:lnTo>
                  <a:pt x="0" y="23"/>
                </a:lnTo>
                <a:lnTo>
                  <a:pt x="0" y="20"/>
                </a:lnTo>
                <a:lnTo>
                  <a:pt x="0" y="20"/>
                </a:lnTo>
                <a:lnTo>
                  <a:pt x="2" y="20"/>
                </a:lnTo>
                <a:lnTo>
                  <a:pt x="7" y="17"/>
                </a:lnTo>
                <a:lnTo>
                  <a:pt x="14" y="17"/>
                </a:lnTo>
                <a:lnTo>
                  <a:pt x="24" y="14"/>
                </a:lnTo>
                <a:lnTo>
                  <a:pt x="36" y="11"/>
                </a:lnTo>
                <a:lnTo>
                  <a:pt x="50" y="11"/>
                </a:lnTo>
                <a:lnTo>
                  <a:pt x="65" y="8"/>
                </a:lnTo>
                <a:lnTo>
                  <a:pt x="80" y="6"/>
                </a:lnTo>
                <a:lnTo>
                  <a:pt x="94" y="6"/>
                </a:lnTo>
                <a:lnTo>
                  <a:pt x="106" y="3"/>
                </a:lnTo>
                <a:lnTo>
                  <a:pt x="116" y="3"/>
                </a:lnTo>
                <a:lnTo>
                  <a:pt x="125" y="3"/>
                </a:lnTo>
                <a:lnTo>
                  <a:pt x="133" y="0"/>
                </a:lnTo>
                <a:lnTo>
                  <a:pt x="140" y="0"/>
                </a:lnTo>
                <a:lnTo>
                  <a:pt x="145" y="0"/>
                </a:lnTo>
                <a:lnTo>
                  <a:pt x="152" y="0"/>
                </a:lnTo>
                <a:lnTo>
                  <a:pt x="157" y="0"/>
                </a:lnTo>
                <a:lnTo>
                  <a:pt x="164" y="3"/>
                </a:lnTo>
                <a:lnTo>
                  <a:pt x="169" y="3"/>
                </a:lnTo>
                <a:lnTo>
                  <a:pt x="171" y="3"/>
                </a:lnTo>
                <a:lnTo>
                  <a:pt x="174" y="6"/>
                </a:lnTo>
                <a:lnTo>
                  <a:pt x="176" y="8"/>
                </a:lnTo>
                <a:lnTo>
                  <a:pt x="176" y="8"/>
                </a:lnTo>
                <a:lnTo>
                  <a:pt x="176" y="11"/>
                </a:lnTo>
                <a:lnTo>
                  <a:pt x="174" y="11"/>
                </a:lnTo>
                <a:lnTo>
                  <a:pt x="169" y="14"/>
                </a:lnTo>
                <a:lnTo>
                  <a:pt x="159" y="14"/>
                </a:lnTo>
                <a:lnTo>
                  <a:pt x="152" y="17"/>
                </a:lnTo>
                <a:lnTo>
                  <a:pt x="140" y="17"/>
                </a:lnTo>
                <a:lnTo>
                  <a:pt x="125" y="20"/>
                </a:lnTo>
                <a:lnTo>
                  <a:pt x="109" y="20"/>
                </a:lnTo>
                <a:lnTo>
                  <a:pt x="92" y="23"/>
                </a:lnTo>
                <a:lnTo>
                  <a:pt x="77" y="23"/>
                </a:lnTo>
                <a:lnTo>
                  <a:pt x="65" y="26"/>
                </a:lnTo>
                <a:lnTo>
                  <a:pt x="55" y="26"/>
                </a:lnTo>
                <a:lnTo>
                  <a:pt x="46" y="29"/>
                </a:lnTo>
                <a:lnTo>
                  <a:pt x="38" y="29"/>
                </a:lnTo>
                <a:lnTo>
                  <a:pt x="34" y="29"/>
                </a:lnTo>
                <a:lnTo>
                  <a:pt x="31" y="29"/>
                </a:lnTo>
                <a:lnTo>
                  <a:pt x="19" y="29"/>
                </a:lnTo>
                <a:lnTo>
                  <a:pt x="7" y="26"/>
                </a:lnTo>
                <a:lnTo>
                  <a:pt x="7" y="2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250"/>
          <p:cNvSpPr>
            <a:spLocks/>
          </p:cNvSpPr>
          <p:nvPr/>
        </p:nvSpPr>
        <p:spPr bwMode="auto">
          <a:xfrm>
            <a:off x="9275044" y="5716060"/>
            <a:ext cx="1651395" cy="353387"/>
          </a:xfrm>
          <a:custGeom>
            <a:avLst/>
            <a:gdLst>
              <a:gd name="T0" fmla="*/ 21 w 292"/>
              <a:gd name="T1" fmla="*/ 35 h 35"/>
              <a:gd name="T2" fmla="*/ 12 w 292"/>
              <a:gd name="T3" fmla="*/ 32 h 35"/>
              <a:gd name="T4" fmla="*/ 4 w 292"/>
              <a:gd name="T5" fmla="*/ 26 h 35"/>
              <a:gd name="T6" fmla="*/ 0 w 292"/>
              <a:gd name="T7" fmla="*/ 23 h 35"/>
              <a:gd name="T8" fmla="*/ 0 w 292"/>
              <a:gd name="T9" fmla="*/ 20 h 35"/>
              <a:gd name="T10" fmla="*/ 2 w 292"/>
              <a:gd name="T11" fmla="*/ 20 h 35"/>
              <a:gd name="T12" fmla="*/ 7 w 292"/>
              <a:gd name="T13" fmla="*/ 20 h 35"/>
              <a:gd name="T14" fmla="*/ 16 w 292"/>
              <a:gd name="T15" fmla="*/ 20 h 35"/>
              <a:gd name="T16" fmla="*/ 26 w 292"/>
              <a:gd name="T17" fmla="*/ 20 h 35"/>
              <a:gd name="T18" fmla="*/ 38 w 292"/>
              <a:gd name="T19" fmla="*/ 17 h 35"/>
              <a:gd name="T20" fmla="*/ 55 w 292"/>
              <a:gd name="T21" fmla="*/ 17 h 35"/>
              <a:gd name="T22" fmla="*/ 84 w 292"/>
              <a:gd name="T23" fmla="*/ 14 h 35"/>
              <a:gd name="T24" fmla="*/ 128 w 292"/>
              <a:gd name="T25" fmla="*/ 9 h 35"/>
              <a:gd name="T26" fmla="*/ 176 w 292"/>
              <a:gd name="T27" fmla="*/ 6 h 35"/>
              <a:gd name="T28" fmla="*/ 198 w 292"/>
              <a:gd name="T29" fmla="*/ 3 h 35"/>
              <a:gd name="T30" fmla="*/ 217 w 292"/>
              <a:gd name="T31" fmla="*/ 0 h 35"/>
              <a:gd name="T32" fmla="*/ 232 w 292"/>
              <a:gd name="T33" fmla="*/ 0 h 35"/>
              <a:gd name="T34" fmla="*/ 241 w 292"/>
              <a:gd name="T35" fmla="*/ 0 h 35"/>
              <a:gd name="T36" fmla="*/ 263 w 292"/>
              <a:gd name="T37" fmla="*/ 3 h 35"/>
              <a:gd name="T38" fmla="*/ 275 w 292"/>
              <a:gd name="T39" fmla="*/ 6 h 35"/>
              <a:gd name="T40" fmla="*/ 285 w 292"/>
              <a:gd name="T41" fmla="*/ 9 h 35"/>
              <a:gd name="T42" fmla="*/ 290 w 292"/>
              <a:gd name="T43" fmla="*/ 14 h 35"/>
              <a:gd name="T44" fmla="*/ 292 w 292"/>
              <a:gd name="T45" fmla="*/ 17 h 35"/>
              <a:gd name="T46" fmla="*/ 290 w 292"/>
              <a:gd name="T47" fmla="*/ 20 h 35"/>
              <a:gd name="T48" fmla="*/ 282 w 292"/>
              <a:gd name="T49" fmla="*/ 23 h 35"/>
              <a:gd name="T50" fmla="*/ 273 w 292"/>
              <a:gd name="T51" fmla="*/ 23 h 35"/>
              <a:gd name="T52" fmla="*/ 256 w 292"/>
              <a:gd name="T53" fmla="*/ 23 h 35"/>
              <a:gd name="T54" fmla="*/ 237 w 292"/>
              <a:gd name="T55" fmla="*/ 23 h 35"/>
              <a:gd name="T56" fmla="*/ 220 w 292"/>
              <a:gd name="T57" fmla="*/ 20 h 35"/>
              <a:gd name="T58" fmla="*/ 210 w 292"/>
              <a:gd name="T59" fmla="*/ 20 h 35"/>
              <a:gd name="T60" fmla="*/ 203 w 292"/>
              <a:gd name="T61" fmla="*/ 20 h 35"/>
              <a:gd name="T62" fmla="*/ 200 w 292"/>
              <a:gd name="T63" fmla="*/ 20 h 35"/>
              <a:gd name="T64" fmla="*/ 191 w 292"/>
              <a:gd name="T65" fmla="*/ 23 h 35"/>
              <a:gd name="T66" fmla="*/ 178 w 292"/>
              <a:gd name="T67" fmla="*/ 23 h 35"/>
              <a:gd name="T68" fmla="*/ 157 w 292"/>
              <a:gd name="T69" fmla="*/ 23 h 35"/>
              <a:gd name="T70" fmla="*/ 133 w 292"/>
              <a:gd name="T71" fmla="*/ 26 h 35"/>
              <a:gd name="T72" fmla="*/ 111 w 292"/>
              <a:gd name="T73" fmla="*/ 29 h 35"/>
              <a:gd name="T74" fmla="*/ 91 w 292"/>
              <a:gd name="T75" fmla="*/ 32 h 35"/>
              <a:gd name="T76" fmla="*/ 74 w 292"/>
              <a:gd name="T77" fmla="*/ 32 h 35"/>
              <a:gd name="T78" fmla="*/ 55 w 292"/>
              <a:gd name="T79" fmla="*/ 35 h 35"/>
              <a:gd name="T80" fmla="*/ 36 w 292"/>
              <a:gd name="T81" fmla="*/ 35 h 35"/>
              <a:gd name="T82" fmla="*/ 29 w 292"/>
              <a:gd name="T83" fmla="*/ 3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92" h="35">
                <a:moveTo>
                  <a:pt x="29" y="35"/>
                </a:moveTo>
                <a:lnTo>
                  <a:pt x="21" y="35"/>
                </a:lnTo>
                <a:lnTo>
                  <a:pt x="16" y="35"/>
                </a:lnTo>
                <a:lnTo>
                  <a:pt x="12" y="32"/>
                </a:lnTo>
                <a:lnTo>
                  <a:pt x="7" y="29"/>
                </a:lnTo>
                <a:lnTo>
                  <a:pt x="4" y="26"/>
                </a:lnTo>
                <a:lnTo>
                  <a:pt x="2" y="26"/>
                </a:lnTo>
                <a:lnTo>
                  <a:pt x="0" y="23"/>
                </a:lnTo>
                <a:lnTo>
                  <a:pt x="0" y="20"/>
                </a:lnTo>
                <a:lnTo>
                  <a:pt x="0" y="20"/>
                </a:lnTo>
                <a:lnTo>
                  <a:pt x="0" y="20"/>
                </a:lnTo>
                <a:lnTo>
                  <a:pt x="2" y="20"/>
                </a:lnTo>
                <a:lnTo>
                  <a:pt x="4" y="20"/>
                </a:lnTo>
                <a:lnTo>
                  <a:pt x="7" y="20"/>
                </a:lnTo>
                <a:lnTo>
                  <a:pt x="12" y="20"/>
                </a:lnTo>
                <a:lnTo>
                  <a:pt x="16" y="20"/>
                </a:lnTo>
                <a:lnTo>
                  <a:pt x="21" y="20"/>
                </a:lnTo>
                <a:lnTo>
                  <a:pt x="26" y="20"/>
                </a:lnTo>
                <a:lnTo>
                  <a:pt x="31" y="20"/>
                </a:lnTo>
                <a:lnTo>
                  <a:pt x="38" y="17"/>
                </a:lnTo>
                <a:lnTo>
                  <a:pt x="45" y="17"/>
                </a:lnTo>
                <a:lnTo>
                  <a:pt x="55" y="17"/>
                </a:lnTo>
                <a:lnTo>
                  <a:pt x="62" y="17"/>
                </a:lnTo>
                <a:lnTo>
                  <a:pt x="84" y="14"/>
                </a:lnTo>
                <a:lnTo>
                  <a:pt x="103" y="12"/>
                </a:lnTo>
                <a:lnTo>
                  <a:pt x="128" y="9"/>
                </a:lnTo>
                <a:lnTo>
                  <a:pt x="149" y="6"/>
                </a:lnTo>
                <a:lnTo>
                  <a:pt x="176" y="6"/>
                </a:lnTo>
                <a:lnTo>
                  <a:pt x="188" y="3"/>
                </a:lnTo>
                <a:lnTo>
                  <a:pt x="198" y="3"/>
                </a:lnTo>
                <a:lnTo>
                  <a:pt x="207" y="3"/>
                </a:lnTo>
                <a:lnTo>
                  <a:pt x="217" y="0"/>
                </a:lnTo>
                <a:lnTo>
                  <a:pt x="224" y="0"/>
                </a:lnTo>
                <a:lnTo>
                  <a:pt x="232" y="0"/>
                </a:lnTo>
                <a:lnTo>
                  <a:pt x="237" y="0"/>
                </a:lnTo>
                <a:lnTo>
                  <a:pt x="241" y="0"/>
                </a:lnTo>
                <a:lnTo>
                  <a:pt x="256" y="0"/>
                </a:lnTo>
                <a:lnTo>
                  <a:pt x="263" y="3"/>
                </a:lnTo>
                <a:lnTo>
                  <a:pt x="268" y="3"/>
                </a:lnTo>
                <a:lnTo>
                  <a:pt x="275" y="6"/>
                </a:lnTo>
                <a:lnTo>
                  <a:pt x="280" y="9"/>
                </a:lnTo>
                <a:lnTo>
                  <a:pt x="285" y="9"/>
                </a:lnTo>
                <a:lnTo>
                  <a:pt x="287" y="12"/>
                </a:lnTo>
                <a:lnTo>
                  <a:pt x="290" y="14"/>
                </a:lnTo>
                <a:lnTo>
                  <a:pt x="292" y="17"/>
                </a:lnTo>
                <a:lnTo>
                  <a:pt x="292" y="17"/>
                </a:lnTo>
                <a:lnTo>
                  <a:pt x="292" y="20"/>
                </a:lnTo>
                <a:lnTo>
                  <a:pt x="290" y="20"/>
                </a:lnTo>
                <a:lnTo>
                  <a:pt x="287" y="23"/>
                </a:lnTo>
                <a:lnTo>
                  <a:pt x="282" y="23"/>
                </a:lnTo>
                <a:lnTo>
                  <a:pt x="278" y="23"/>
                </a:lnTo>
                <a:lnTo>
                  <a:pt x="273" y="23"/>
                </a:lnTo>
                <a:lnTo>
                  <a:pt x="266" y="23"/>
                </a:lnTo>
                <a:lnTo>
                  <a:pt x="256" y="23"/>
                </a:lnTo>
                <a:lnTo>
                  <a:pt x="246" y="23"/>
                </a:lnTo>
                <a:lnTo>
                  <a:pt x="237" y="23"/>
                </a:lnTo>
                <a:lnTo>
                  <a:pt x="229" y="23"/>
                </a:lnTo>
                <a:lnTo>
                  <a:pt x="220" y="20"/>
                </a:lnTo>
                <a:lnTo>
                  <a:pt x="215" y="20"/>
                </a:lnTo>
                <a:lnTo>
                  <a:pt x="210" y="20"/>
                </a:lnTo>
                <a:lnTo>
                  <a:pt x="205" y="20"/>
                </a:lnTo>
                <a:lnTo>
                  <a:pt x="203" y="20"/>
                </a:lnTo>
                <a:lnTo>
                  <a:pt x="200" y="20"/>
                </a:lnTo>
                <a:lnTo>
                  <a:pt x="200" y="20"/>
                </a:lnTo>
                <a:lnTo>
                  <a:pt x="195" y="20"/>
                </a:lnTo>
                <a:lnTo>
                  <a:pt x="191" y="23"/>
                </a:lnTo>
                <a:lnTo>
                  <a:pt x="186" y="23"/>
                </a:lnTo>
                <a:lnTo>
                  <a:pt x="178" y="23"/>
                </a:lnTo>
                <a:lnTo>
                  <a:pt x="169" y="23"/>
                </a:lnTo>
                <a:lnTo>
                  <a:pt x="157" y="23"/>
                </a:lnTo>
                <a:lnTo>
                  <a:pt x="145" y="26"/>
                </a:lnTo>
                <a:lnTo>
                  <a:pt x="133" y="26"/>
                </a:lnTo>
                <a:lnTo>
                  <a:pt x="120" y="29"/>
                </a:lnTo>
                <a:lnTo>
                  <a:pt x="111" y="29"/>
                </a:lnTo>
                <a:lnTo>
                  <a:pt x="101" y="29"/>
                </a:lnTo>
                <a:lnTo>
                  <a:pt x="91" y="32"/>
                </a:lnTo>
                <a:lnTo>
                  <a:pt x="82" y="32"/>
                </a:lnTo>
                <a:lnTo>
                  <a:pt x="74" y="32"/>
                </a:lnTo>
                <a:lnTo>
                  <a:pt x="67" y="32"/>
                </a:lnTo>
                <a:lnTo>
                  <a:pt x="55" y="35"/>
                </a:lnTo>
                <a:lnTo>
                  <a:pt x="45" y="35"/>
                </a:lnTo>
                <a:lnTo>
                  <a:pt x="36" y="35"/>
                </a:lnTo>
                <a:lnTo>
                  <a:pt x="29" y="35"/>
                </a:lnTo>
                <a:lnTo>
                  <a:pt x="29" y="3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251"/>
          <p:cNvSpPr>
            <a:spLocks/>
          </p:cNvSpPr>
          <p:nvPr/>
        </p:nvSpPr>
        <p:spPr bwMode="auto">
          <a:xfrm>
            <a:off x="8466311" y="4696295"/>
            <a:ext cx="995362" cy="1080351"/>
          </a:xfrm>
          <a:custGeom>
            <a:avLst/>
            <a:gdLst>
              <a:gd name="T0" fmla="*/ 128 w 176"/>
              <a:gd name="T1" fmla="*/ 21 h 107"/>
              <a:gd name="T2" fmla="*/ 133 w 176"/>
              <a:gd name="T3" fmla="*/ 15 h 107"/>
              <a:gd name="T4" fmla="*/ 133 w 176"/>
              <a:gd name="T5" fmla="*/ 12 h 107"/>
              <a:gd name="T6" fmla="*/ 133 w 176"/>
              <a:gd name="T7" fmla="*/ 9 h 107"/>
              <a:gd name="T8" fmla="*/ 133 w 176"/>
              <a:gd name="T9" fmla="*/ 6 h 107"/>
              <a:gd name="T10" fmla="*/ 133 w 176"/>
              <a:gd name="T11" fmla="*/ 3 h 107"/>
              <a:gd name="T12" fmla="*/ 133 w 176"/>
              <a:gd name="T13" fmla="*/ 3 h 107"/>
              <a:gd name="T14" fmla="*/ 135 w 176"/>
              <a:gd name="T15" fmla="*/ 0 h 107"/>
              <a:gd name="T16" fmla="*/ 140 w 176"/>
              <a:gd name="T17" fmla="*/ 0 h 107"/>
              <a:gd name="T18" fmla="*/ 145 w 176"/>
              <a:gd name="T19" fmla="*/ 0 h 107"/>
              <a:gd name="T20" fmla="*/ 150 w 176"/>
              <a:gd name="T21" fmla="*/ 0 h 107"/>
              <a:gd name="T22" fmla="*/ 157 w 176"/>
              <a:gd name="T23" fmla="*/ 3 h 107"/>
              <a:gd name="T24" fmla="*/ 164 w 176"/>
              <a:gd name="T25" fmla="*/ 6 h 107"/>
              <a:gd name="T26" fmla="*/ 169 w 176"/>
              <a:gd name="T27" fmla="*/ 9 h 107"/>
              <a:gd name="T28" fmla="*/ 174 w 176"/>
              <a:gd name="T29" fmla="*/ 12 h 107"/>
              <a:gd name="T30" fmla="*/ 176 w 176"/>
              <a:gd name="T31" fmla="*/ 15 h 107"/>
              <a:gd name="T32" fmla="*/ 176 w 176"/>
              <a:gd name="T33" fmla="*/ 18 h 107"/>
              <a:gd name="T34" fmla="*/ 176 w 176"/>
              <a:gd name="T35" fmla="*/ 21 h 107"/>
              <a:gd name="T36" fmla="*/ 174 w 176"/>
              <a:gd name="T37" fmla="*/ 21 h 107"/>
              <a:gd name="T38" fmla="*/ 169 w 176"/>
              <a:gd name="T39" fmla="*/ 24 h 107"/>
              <a:gd name="T40" fmla="*/ 164 w 176"/>
              <a:gd name="T41" fmla="*/ 30 h 107"/>
              <a:gd name="T42" fmla="*/ 159 w 176"/>
              <a:gd name="T43" fmla="*/ 33 h 107"/>
              <a:gd name="T44" fmla="*/ 152 w 176"/>
              <a:gd name="T45" fmla="*/ 39 h 107"/>
              <a:gd name="T46" fmla="*/ 143 w 176"/>
              <a:gd name="T47" fmla="*/ 45 h 107"/>
              <a:gd name="T48" fmla="*/ 133 w 176"/>
              <a:gd name="T49" fmla="*/ 54 h 107"/>
              <a:gd name="T50" fmla="*/ 111 w 176"/>
              <a:gd name="T51" fmla="*/ 65 h 107"/>
              <a:gd name="T52" fmla="*/ 89 w 176"/>
              <a:gd name="T53" fmla="*/ 77 h 107"/>
              <a:gd name="T54" fmla="*/ 68 w 176"/>
              <a:gd name="T55" fmla="*/ 89 h 107"/>
              <a:gd name="T56" fmla="*/ 46 w 176"/>
              <a:gd name="T57" fmla="*/ 95 h 107"/>
              <a:gd name="T58" fmla="*/ 36 w 176"/>
              <a:gd name="T59" fmla="*/ 98 h 107"/>
              <a:gd name="T60" fmla="*/ 26 w 176"/>
              <a:gd name="T61" fmla="*/ 101 h 107"/>
              <a:gd name="T62" fmla="*/ 19 w 176"/>
              <a:gd name="T63" fmla="*/ 104 h 107"/>
              <a:gd name="T64" fmla="*/ 14 w 176"/>
              <a:gd name="T65" fmla="*/ 107 h 107"/>
              <a:gd name="T66" fmla="*/ 7 w 176"/>
              <a:gd name="T67" fmla="*/ 107 h 107"/>
              <a:gd name="T68" fmla="*/ 5 w 176"/>
              <a:gd name="T69" fmla="*/ 107 h 107"/>
              <a:gd name="T70" fmla="*/ 2 w 176"/>
              <a:gd name="T71" fmla="*/ 107 h 107"/>
              <a:gd name="T72" fmla="*/ 0 w 176"/>
              <a:gd name="T73" fmla="*/ 107 h 107"/>
              <a:gd name="T74" fmla="*/ 0 w 176"/>
              <a:gd name="T75" fmla="*/ 104 h 107"/>
              <a:gd name="T76" fmla="*/ 0 w 176"/>
              <a:gd name="T77" fmla="*/ 104 h 107"/>
              <a:gd name="T78" fmla="*/ 2 w 176"/>
              <a:gd name="T79" fmla="*/ 101 h 107"/>
              <a:gd name="T80" fmla="*/ 7 w 176"/>
              <a:gd name="T81" fmla="*/ 98 h 107"/>
              <a:gd name="T82" fmla="*/ 12 w 176"/>
              <a:gd name="T83" fmla="*/ 95 h 107"/>
              <a:gd name="T84" fmla="*/ 17 w 176"/>
              <a:gd name="T85" fmla="*/ 92 h 107"/>
              <a:gd name="T86" fmla="*/ 24 w 176"/>
              <a:gd name="T87" fmla="*/ 89 h 107"/>
              <a:gd name="T88" fmla="*/ 34 w 176"/>
              <a:gd name="T89" fmla="*/ 83 h 107"/>
              <a:gd name="T90" fmla="*/ 51 w 176"/>
              <a:gd name="T91" fmla="*/ 74 h 107"/>
              <a:gd name="T92" fmla="*/ 65 w 176"/>
              <a:gd name="T93" fmla="*/ 65 h 107"/>
              <a:gd name="T94" fmla="*/ 80 w 176"/>
              <a:gd name="T95" fmla="*/ 56 h 107"/>
              <a:gd name="T96" fmla="*/ 94 w 176"/>
              <a:gd name="T97" fmla="*/ 48 h 107"/>
              <a:gd name="T98" fmla="*/ 106 w 176"/>
              <a:gd name="T99" fmla="*/ 39 h 107"/>
              <a:gd name="T100" fmla="*/ 116 w 176"/>
              <a:gd name="T101" fmla="*/ 33 h 107"/>
              <a:gd name="T102" fmla="*/ 118 w 176"/>
              <a:gd name="T103" fmla="*/ 30 h 107"/>
              <a:gd name="T104" fmla="*/ 123 w 176"/>
              <a:gd name="T105" fmla="*/ 27 h 107"/>
              <a:gd name="T106" fmla="*/ 126 w 176"/>
              <a:gd name="T107" fmla="*/ 24 h 107"/>
              <a:gd name="T108" fmla="*/ 128 w 176"/>
              <a:gd name="T109" fmla="*/ 21 h 107"/>
              <a:gd name="T110" fmla="*/ 128 w 176"/>
              <a:gd name="T111" fmla="*/ 2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07">
                <a:moveTo>
                  <a:pt x="128" y="21"/>
                </a:moveTo>
                <a:lnTo>
                  <a:pt x="133" y="15"/>
                </a:lnTo>
                <a:lnTo>
                  <a:pt x="133" y="12"/>
                </a:lnTo>
                <a:lnTo>
                  <a:pt x="133" y="9"/>
                </a:lnTo>
                <a:lnTo>
                  <a:pt x="133" y="6"/>
                </a:lnTo>
                <a:lnTo>
                  <a:pt x="133" y="3"/>
                </a:lnTo>
                <a:lnTo>
                  <a:pt x="133" y="3"/>
                </a:lnTo>
                <a:lnTo>
                  <a:pt x="135" y="0"/>
                </a:lnTo>
                <a:lnTo>
                  <a:pt x="140" y="0"/>
                </a:lnTo>
                <a:lnTo>
                  <a:pt x="145" y="0"/>
                </a:lnTo>
                <a:lnTo>
                  <a:pt x="150" y="0"/>
                </a:lnTo>
                <a:lnTo>
                  <a:pt x="157" y="3"/>
                </a:lnTo>
                <a:lnTo>
                  <a:pt x="164" y="6"/>
                </a:lnTo>
                <a:lnTo>
                  <a:pt x="169" y="9"/>
                </a:lnTo>
                <a:lnTo>
                  <a:pt x="174" y="12"/>
                </a:lnTo>
                <a:lnTo>
                  <a:pt x="176" y="15"/>
                </a:lnTo>
                <a:lnTo>
                  <a:pt x="176" y="18"/>
                </a:lnTo>
                <a:lnTo>
                  <a:pt x="176" y="21"/>
                </a:lnTo>
                <a:lnTo>
                  <a:pt x="174" y="21"/>
                </a:lnTo>
                <a:lnTo>
                  <a:pt x="169" y="24"/>
                </a:lnTo>
                <a:lnTo>
                  <a:pt x="164" y="30"/>
                </a:lnTo>
                <a:lnTo>
                  <a:pt x="159" y="33"/>
                </a:lnTo>
                <a:lnTo>
                  <a:pt x="152" y="39"/>
                </a:lnTo>
                <a:lnTo>
                  <a:pt x="143" y="45"/>
                </a:lnTo>
                <a:lnTo>
                  <a:pt x="133" y="54"/>
                </a:lnTo>
                <a:lnTo>
                  <a:pt x="111" y="65"/>
                </a:lnTo>
                <a:lnTo>
                  <a:pt x="89" y="77"/>
                </a:lnTo>
                <a:lnTo>
                  <a:pt x="68" y="89"/>
                </a:lnTo>
                <a:lnTo>
                  <a:pt x="46" y="95"/>
                </a:lnTo>
                <a:lnTo>
                  <a:pt x="36" y="98"/>
                </a:lnTo>
                <a:lnTo>
                  <a:pt x="26" y="101"/>
                </a:lnTo>
                <a:lnTo>
                  <a:pt x="19" y="104"/>
                </a:lnTo>
                <a:lnTo>
                  <a:pt x="14" y="107"/>
                </a:lnTo>
                <a:lnTo>
                  <a:pt x="7" y="107"/>
                </a:lnTo>
                <a:lnTo>
                  <a:pt x="5" y="107"/>
                </a:lnTo>
                <a:lnTo>
                  <a:pt x="2" y="107"/>
                </a:lnTo>
                <a:lnTo>
                  <a:pt x="0" y="107"/>
                </a:lnTo>
                <a:lnTo>
                  <a:pt x="0" y="104"/>
                </a:lnTo>
                <a:lnTo>
                  <a:pt x="0" y="104"/>
                </a:lnTo>
                <a:lnTo>
                  <a:pt x="2" y="101"/>
                </a:lnTo>
                <a:lnTo>
                  <a:pt x="7" y="98"/>
                </a:lnTo>
                <a:lnTo>
                  <a:pt x="12" y="95"/>
                </a:lnTo>
                <a:lnTo>
                  <a:pt x="17" y="92"/>
                </a:lnTo>
                <a:lnTo>
                  <a:pt x="24" y="89"/>
                </a:lnTo>
                <a:lnTo>
                  <a:pt x="34" y="83"/>
                </a:lnTo>
                <a:lnTo>
                  <a:pt x="51" y="74"/>
                </a:lnTo>
                <a:lnTo>
                  <a:pt x="65" y="65"/>
                </a:lnTo>
                <a:lnTo>
                  <a:pt x="80" y="56"/>
                </a:lnTo>
                <a:lnTo>
                  <a:pt x="94" y="48"/>
                </a:lnTo>
                <a:lnTo>
                  <a:pt x="106" y="39"/>
                </a:lnTo>
                <a:lnTo>
                  <a:pt x="116" y="33"/>
                </a:lnTo>
                <a:lnTo>
                  <a:pt x="118" y="30"/>
                </a:lnTo>
                <a:lnTo>
                  <a:pt x="123" y="27"/>
                </a:lnTo>
                <a:lnTo>
                  <a:pt x="126" y="24"/>
                </a:lnTo>
                <a:lnTo>
                  <a:pt x="128" y="21"/>
                </a:lnTo>
                <a:lnTo>
                  <a:pt x="128" y="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252"/>
          <p:cNvSpPr>
            <a:spLocks/>
          </p:cNvSpPr>
          <p:nvPr/>
        </p:nvSpPr>
        <p:spPr bwMode="auto">
          <a:xfrm>
            <a:off x="8997924" y="5180938"/>
            <a:ext cx="231876" cy="1191412"/>
          </a:xfrm>
          <a:custGeom>
            <a:avLst/>
            <a:gdLst>
              <a:gd name="T0" fmla="*/ 5 w 41"/>
              <a:gd name="T1" fmla="*/ 0 h 118"/>
              <a:gd name="T2" fmla="*/ 15 w 41"/>
              <a:gd name="T3" fmla="*/ 3 h 118"/>
              <a:gd name="T4" fmla="*/ 22 w 41"/>
              <a:gd name="T5" fmla="*/ 3 h 118"/>
              <a:gd name="T6" fmla="*/ 27 w 41"/>
              <a:gd name="T7" fmla="*/ 6 h 118"/>
              <a:gd name="T8" fmla="*/ 32 w 41"/>
              <a:gd name="T9" fmla="*/ 8 h 118"/>
              <a:gd name="T10" fmla="*/ 36 w 41"/>
              <a:gd name="T11" fmla="*/ 11 h 118"/>
              <a:gd name="T12" fmla="*/ 39 w 41"/>
              <a:gd name="T13" fmla="*/ 11 h 118"/>
              <a:gd name="T14" fmla="*/ 41 w 41"/>
              <a:gd name="T15" fmla="*/ 11 h 118"/>
              <a:gd name="T16" fmla="*/ 41 w 41"/>
              <a:gd name="T17" fmla="*/ 14 h 118"/>
              <a:gd name="T18" fmla="*/ 41 w 41"/>
              <a:gd name="T19" fmla="*/ 17 h 118"/>
              <a:gd name="T20" fmla="*/ 41 w 41"/>
              <a:gd name="T21" fmla="*/ 23 h 118"/>
              <a:gd name="T22" fmla="*/ 41 w 41"/>
              <a:gd name="T23" fmla="*/ 32 h 118"/>
              <a:gd name="T24" fmla="*/ 41 w 41"/>
              <a:gd name="T25" fmla="*/ 44 h 118"/>
              <a:gd name="T26" fmla="*/ 41 w 41"/>
              <a:gd name="T27" fmla="*/ 56 h 118"/>
              <a:gd name="T28" fmla="*/ 41 w 41"/>
              <a:gd name="T29" fmla="*/ 67 h 118"/>
              <a:gd name="T30" fmla="*/ 39 w 41"/>
              <a:gd name="T31" fmla="*/ 94 h 118"/>
              <a:gd name="T32" fmla="*/ 36 w 41"/>
              <a:gd name="T33" fmla="*/ 100 h 118"/>
              <a:gd name="T34" fmla="*/ 36 w 41"/>
              <a:gd name="T35" fmla="*/ 103 h 118"/>
              <a:gd name="T36" fmla="*/ 34 w 41"/>
              <a:gd name="T37" fmla="*/ 109 h 118"/>
              <a:gd name="T38" fmla="*/ 34 w 41"/>
              <a:gd name="T39" fmla="*/ 112 h 118"/>
              <a:gd name="T40" fmla="*/ 32 w 41"/>
              <a:gd name="T41" fmla="*/ 115 h 118"/>
              <a:gd name="T42" fmla="*/ 29 w 41"/>
              <a:gd name="T43" fmla="*/ 115 h 118"/>
              <a:gd name="T44" fmla="*/ 27 w 41"/>
              <a:gd name="T45" fmla="*/ 118 h 118"/>
              <a:gd name="T46" fmla="*/ 24 w 41"/>
              <a:gd name="T47" fmla="*/ 118 h 118"/>
              <a:gd name="T48" fmla="*/ 22 w 41"/>
              <a:gd name="T49" fmla="*/ 118 h 118"/>
              <a:gd name="T50" fmla="*/ 17 w 41"/>
              <a:gd name="T51" fmla="*/ 115 h 118"/>
              <a:gd name="T52" fmla="*/ 12 w 41"/>
              <a:gd name="T53" fmla="*/ 109 h 118"/>
              <a:gd name="T54" fmla="*/ 7 w 41"/>
              <a:gd name="T55" fmla="*/ 103 h 118"/>
              <a:gd name="T56" fmla="*/ 3 w 41"/>
              <a:gd name="T57" fmla="*/ 97 h 118"/>
              <a:gd name="T58" fmla="*/ 0 w 41"/>
              <a:gd name="T59" fmla="*/ 91 h 118"/>
              <a:gd name="T60" fmla="*/ 0 w 41"/>
              <a:gd name="T61" fmla="*/ 88 h 118"/>
              <a:gd name="T62" fmla="*/ 0 w 41"/>
              <a:gd name="T63" fmla="*/ 85 h 118"/>
              <a:gd name="T64" fmla="*/ 0 w 41"/>
              <a:gd name="T65" fmla="*/ 82 h 118"/>
              <a:gd name="T66" fmla="*/ 0 w 41"/>
              <a:gd name="T67" fmla="*/ 76 h 118"/>
              <a:gd name="T68" fmla="*/ 3 w 41"/>
              <a:gd name="T69" fmla="*/ 70 h 118"/>
              <a:gd name="T70" fmla="*/ 5 w 41"/>
              <a:gd name="T71" fmla="*/ 62 h 118"/>
              <a:gd name="T72" fmla="*/ 7 w 41"/>
              <a:gd name="T73" fmla="*/ 50 h 118"/>
              <a:gd name="T74" fmla="*/ 7 w 41"/>
              <a:gd name="T75" fmla="*/ 35 h 118"/>
              <a:gd name="T76" fmla="*/ 7 w 41"/>
              <a:gd name="T77" fmla="*/ 17 h 118"/>
              <a:gd name="T78" fmla="*/ 5 w 41"/>
              <a:gd name="T79" fmla="*/ 0 h 118"/>
              <a:gd name="T80" fmla="*/ 5 w 41"/>
              <a:gd name="T81" fmla="*/ 0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1" h="118">
                <a:moveTo>
                  <a:pt x="5" y="0"/>
                </a:moveTo>
                <a:lnTo>
                  <a:pt x="15" y="3"/>
                </a:lnTo>
                <a:lnTo>
                  <a:pt x="22" y="3"/>
                </a:lnTo>
                <a:lnTo>
                  <a:pt x="27" y="6"/>
                </a:lnTo>
                <a:lnTo>
                  <a:pt x="32" y="8"/>
                </a:lnTo>
                <a:lnTo>
                  <a:pt x="36" y="11"/>
                </a:lnTo>
                <a:lnTo>
                  <a:pt x="39" y="11"/>
                </a:lnTo>
                <a:lnTo>
                  <a:pt x="41" y="11"/>
                </a:lnTo>
                <a:lnTo>
                  <a:pt x="41" y="14"/>
                </a:lnTo>
                <a:lnTo>
                  <a:pt x="41" y="17"/>
                </a:lnTo>
                <a:lnTo>
                  <a:pt x="41" y="23"/>
                </a:lnTo>
                <a:lnTo>
                  <a:pt x="41" y="32"/>
                </a:lnTo>
                <a:lnTo>
                  <a:pt x="41" y="44"/>
                </a:lnTo>
                <a:lnTo>
                  <a:pt x="41" y="56"/>
                </a:lnTo>
                <a:lnTo>
                  <a:pt x="41" y="67"/>
                </a:lnTo>
                <a:lnTo>
                  <a:pt x="39" y="94"/>
                </a:lnTo>
                <a:lnTo>
                  <a:pt x="36" y="100"/>
                </a:lnTo>
                <a:lnTo>
                  <a:pt x="36" y="103"/>
                </a:lnTo>
                <a:lnTo>
                  <a:pt x="34" y="109"/>
                </a:lnTo>
                <a:lnTo>
                  <a:pt x="34" y="112"/>
                </a:lnTo>
                <a:lnTo>
                  <a:pt x="32" y="115"/>
                </a:lnTo>
                <a:lnTo>
                  <a:pt x="29" y="115"/>
                </a:lnTo>
                <a:lnTo>
                  <a:pt x="27" y="118"/>
                </a:lnTo>
                <a:lnTo>
                  <a:pt x="24" y="118"/>
                </a:lnTo>
                <a:lnTo>
                  <a:pt x="22" y="118"/>
                </a:lnTo>
                <a:lnTo>
                  <a:pt x="17" y="115"/>
                </a:lnTo>
                <a:lnTo>
                  <a:pt x="12" y="109"/>
                </a:lnTo>
                <a:lnTo>
                  <a:pt x="7" y="103"/>
                </a:lnTo>
                <a:lnTo>
                  <a:pt x="3" y="97"/>
                </a:lnTo>
                <a:lnTo>
                  <a:pt x="0" y="91"/>
                </a:lnTo>
                <a:lnTo>
                  <a:pt x="0" y="88"/>
                </a:lnTo>
                <a:lnTo>
                  <a:pt x="0" y="85"/>
                </a:lnTo>
                <a:lnTo>
                  <a:pt x="0" y="82"/>
                </a:lnTo>
                <a:lnTo>
                  <a:pt x="0" y="76"/>
                </a:lnTo>
                <a:lnTo>
                  <a:pt x="3" y="70"/>
                </a:lnTo>
                <a:lnTo>
                  <a:pt x="5" y="62"/>
                </a:lnTo>
                <a:lnTo>
                  <a:pt x="7" y="50"/>
                </a:lnTo>
                <a:lnTo>
                  <a:pt x="7" y="35"/>
                </a:lnTo>
                <a:lnTo>
                  <a:pt x="7" y="17"/>
                </a:lnTo>
                <a:lnTo>
                  <a:pt x="5" y="0"/>
                </a:lnTo>
                <a:lnTo>
                  <a:pt x="5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186">
            <a:extLst>
              <a:ext uri="{FF2B5EF4-FFF2-40B4-BE49-F238E27FC236}">
                <a16:creationId xmlns:a16="http://schemas.microsoft.com/office/drawing/2014/main" xmlns="" id="{A74C0FBB-48F4-424C-9D60-3407F000C8D9}"/>
              </a:ext>
            </a:extLst>
          </p:cNvPr>
          <p:cNvSpPr>
            <a:spLocks/>
          </p:cNvSpPr>
          <p:nvPr/>
        </p:nvSpPr>
        <p:spPr bwMode="auto">
          <a:xfrm>
            <a:off x="1493047" y="1141642"/>
            <a:ext cx="305395" cy="595708"/>
          </a:xfrm>
          <a:custGeom>
            <a:avLst/>
            <a:gdLst>
              <a:gd name="T0" fmla="*/ 5 w 54"/>
              <a:gd name="T1" fmla="*/ 8 h 59"/>
              <a:gd name="T2" fmla="*/ 3 w 54"/>
              <a:gd name="T3" fmla="*/ 8 h 59"/>
              <a:gd name="T4" fmla="*/ 0 w 54"/>
              <a:gd name="T5" fmla="*/ 5 h 59"/>
              <a:gd name="T6" fmla="*/ 0 w 54"/>
              <a:gd name="T7" fmla="*/ 5 h 59"/>
              <a:gd name="T8" fmla="*/ 0 w 54"/>
              <a:gd name="T9" fmla="*/ 3 h 59"/>
              <a:gd name="T10" fmla="*/ 0 w 54"/>
              <a:gd name="T11" fmla="*/ 3 h 59"/>
              <a:gd name="T12" fmla="*/ 3 w 54"/>
              <a:gd name="T13" fmla="*/ 0 h 59"/>
              <a:gd name="T14" fmla="*/ 5 w 54"/>
              <a:gd name="T15" fmla="*/ 0 h 59"/>
              <a:gd name="T16" fmla="*/ 8 w 54"/>
              <a:gd name="T17" fmla="*/ 0 h 59"/>
              <a:gd name="T18" fmla="*/ 17 w 54"/>
              <a:gd name="T19" fmla="*/ 0 h 59"/>
              <a:gd name="T20" fmla="*/ 27 w 54"/>
              <a:gd name="T21" fmla="*/ 0 h 59"/>
              <a:gd name="T22" fmla="*/ 39 w 54"/>
              <a:gd name="T23" fmla="*/ 0 h 59"/>
              <a:gd name="T24" fmla="*/ 42 w 54"/>
              <a:gd name="T25" fmla="*/ 11 h 59"/>
              <a:gd name="T26" fmla="*/ 44 w 54"/>
              <a:gd name="T27" fmla="*/ 20 h 59"/>
              <a:gd name="T28" fmla="*/ 46 w 54"/>
              <a:gd name="T29" fmla="*/ 26 h 59"/>
              <a:gd name="T30" fmla="*/ 49 w 54"/>
              <a:gd name="T31" fmla="*/ 32 h 59"/>
              <a:gd name="T32" fmla="*/ 51 w 54"/>
              <a:gd name="T33" fmla="*/ 38 h 59"/>
              <a:gd name="T34" fmla="*/ 51 w 54"/>
              <a:gd name="T35" fmla="*/ 44 h 59"/>
              <a:gd name="T36" fmla="*/ 54 w 54"/>
              <a:gd name="T37" fmla="*/ 47 h 59"/>
              <a:gd name="T38" fmla="*/ 54 w 54"/>
              <a:gd name="T39" fmla="*/ 47 h 59"/>
              <a:gd name="T40" fmla="*/ 51 w 54"/>
              <a:gd name="T41" fmla="*/ 50 h 59"/>
              <a:gd name="T42" fmla="*/ 51 w 54"/>
              <a:gd name="T43" fmla="*/ 53 h 59"/>
              <a:gd name="T44" fmla="*/ 49 w 54"/>
              <a:gd name="T45" fmla="*/ 56 h 59"/>
              <a:gd name="T46" fmla="*/ 44 w 54"/>
              <a:gd name="T47" fmla="*/ 59 h 59"/>
              <a:gd name="T48" fmla="*/ 42 w 54"/>
              <a:gd name="T49" fmla="*/ 59 h 59"/>
              <a:gd name="T50" fmla="*/ 39 w 54"/>
              <a:gd name="T51" fmla="*/ 59 h 59"/>
              <a:gd name="T52" fmla="*/ 37 w 54"/>
              <a:gd name="T53" fmla="*/ 59 h 59"/>
              <a:gd name="T54" fmla="*/ 34 w 54"/>
              <a:gd name="T55" fmla="*/ 56 h 59"/>
              <a:gd name="T56" fmla="*/ 32 w 54"/>
              <a:gd name="T57" fmla="*/ 53 h 59"/>
              <a:gd name="T58" fmla="*/ 29 w 54"/>
              <a:gd name="T59" fmla="*/ 50 h 59"/>
              <a:gd name="T60" fmla="*/ 27 w 54"/>
              <a:gd name="T61" fmla="*/ 44 h 59"/>
              <a:gd name="T62" fmla="*/ 25 w 54"/>
              <a:gd name="T63" fmla="*/ 38 h 59"/>
              <a:gd name="T64" fmla="*/ 22 w 54"/>
              <a:gd name="T65" fmla="*/ 29 h 59"/>
              <a:gd name="T66" fmla="*/ 15 w 54"/>
              <a:gd name="T67" fmla="*/ 20 h 59"/>
              <a:gd name="T68" fmla="*/ 10 w 54"/>
              <a:gd name="T69" fmla="*/ 14 h 59"/>
              <a:gd name="T70" fmla="*/ 5 w 54"/>
              <a:gd name="T71" fmla="*/ 8 h 59"/>
              <a:gd name="T72" fmla="*/ 5 w 54"/>
              <a:gd name="T73" fmla="*/ 8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4" h="59">
                <a:moveTo>
                  <a:pt x="5" y="8"/>
                </a:moveTo>
                <a:lnTo>
                  <a:pt x="3" y="8"/>
                </a:lnTo>
                <a:lnTo>
                  <a:pt x="0" y="5"/>
                </a:lnTo>
                <a:lnTo>
                  <a:pt x="0" y="5"/>
                </a:lnTo>
                <a:lnTo>
                  <a:pt x="0" y="3"/>
                </a:lnTo>
                <a:lnTo>
                  <a:pt x="0" y="3"/>
                </a:lnTo>
                <a:lnTo>
                  <a:pt x="3" y="0"/>
                </a:lnTo>
                <a:lnTo>
                  <a:pt x="5" y="0"/>
                </a:lnTo>
                <a:lnTo>
                  <a:pt x="8" y="0"/>
                </a:lnTo>
                <a:lnTo>
                  <a:pt x="17" y="0"/>
                </a:lnTo>
                <a:lnTo>
                  <a:pt x="27" y="0"/>
                </a:lnTo>
                <a:lnTo>
                  <a:pt x="39" y="0"/>
                </a:lnTo>
                <a:lnTo>
                  <a:pt x="42" y="11"/>
                </a:lnTo>
                <a:lnTo>
                  <a:pt x="44" y="20"/>
                </a:lnTo>
                <a:lnTo>
                  <a:pt x="46" y="26"/>
                </a:lnTo>
                <a:lnTo>
                  <a:pt x="49" y="32"/>
                </a:lnTo>
                <a:lnTo>
                  <a:pt x="51" y="38"/>
                </a:lnTo>
                <a:lnTo>
                  <a:pt x="51" y="44"/>
                </a:lnTo>
                <a:lnTo>
                  <a:pt x="54" y="47"/>
                </a:lnTo>
                <a:lnTo>
                  <a:pt x="54" y="47"/>
                </a:lnTo>
                <a:lnTo>
                  <a:pt x="51" y="50"/>
                </a:lnTo>
                <a:lnTo>
                  <a:pt x="51" y="53"/>
                </a:lnTo>
                <a:lnTo>
                  <a:pt x="49" y="56"/>
                </a:lnTo>
                <a:lnTo>
                  <a:pt x="44" y="59"/>
                </a:lnTo>
                <a:lnTo>
                  <a:pt x="42" y="59"/>
                </a:lnTo>
                <a:lnTo>
                  <a:pt x="39" y="59"/>
                </a:lnTo>
                <a:lnTo>
                  <a:pt x="37" y="59"/>
                </a:lnTo>
                <a:lnTo>
                  <a:pt x="34" y="56"/>
                </a:lnTo>
                <a:lnTo>
                  <a:pt x="32" y="53"/>
                </a:lnTo>
                <a:lnTo>
                  <a:pt x="29" y="50"/>
                </a:lnTo>
                <a:lnTo>
                  <a:pt x="27" y="44"/>
                </a:lnTo>
                <a:lnTo>
                  <a:pt x="25" y="38"/>
                </a:lnTo>
                <a:lnTo>
                  <a:pt x="22" y="29"/>
                </a:lnTo>
                <a:lnTo>
                  <a:pt x="15" y="20"/>
                </a:lnTo>
                <a:lnTo>
                  <a:pt x="10" y="14"/>
                </a:lnTo>
                <a:lnTo>
                  <a:pt x="5" y="8"/>
                </a:lnTo>
                <a:lnTo>
                  <a:pt x="5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188">
            <a:extLst>
              <a:ext uri="{FF2B5EF4-FFF2-40B4-BE49-F238E27FC236}">
                <a16:creationId xmlns:a16="http://schemas.microsoft.com/office/drawing/2014/main" xmlns="" id="{7884329F-EF57-4BE4-8C21-DB697040954C}"/>
              </a:ext>
            </a:extLst>
          </p:cNvPr>
          <p:cNvSpPr>
            <a:spLocks/>
          </p:cNvSpPr>
          <p:nvPr/>
        </p:nvSpPr>
        <p:spPr bwMode="auto">
          <a:xfrm>
            <a:off x="1713608" y="1434451"/>
            <a:ext cx="463747" cy="242321"/>
          </a:xfrm>
          <a:custGeom>
            <a:avLst/>
            <a:gdLst>
              <a:gd name="T0" fmla="*/ 0 w 82"/>
              <a:gd name="T1" fmla="*/ 24 h 24"/>
              <a:gd name="T2" fmla="*/ 0 w 82"/>
              <a:gd name="T3" fmla="*/ 9 h 24"/>
              <a:gd name="T4" fmla="*/ 19 w 82"/>
              <a:gd name="T5" fmla="*/ 9 h 24"/>
              <a:gd name="T6" fmla="*/ 29 w 82"/>
              <a:gd name="T7" fmla="*/ 6 h 24"/>
              <a:gd name="T8" fmla="*/ 39 w 82"/>
              <a:gd name="T9" fmla="*/ 3 h 24"/>
              <a:gd name="T10" fmla="*/ 48 w 82"/>
              <a:gd name="T11" fmla="*/ 3 h 24"/>
              <a:gd name="T12" fmla="*/ 58 w 82"/>
              <a:gd name="T13" fmla="*/ 3 h 24"/>
              <a:gd name="T14" fmla="*/ 65 w 82"/>
              <a:gd name="T15" fmla="*/ 0 h 24"/>
              <a:gd name="T16" fmla="*/ 70 w 82"/>
              <a:gd name="T17" fmla="*/ 0 h 24"/>
              <a:gd name="T18" fmla="*/ 75 w 82"/>
              <a:gd name="T19" fmla="*/ 0 h 24"/>
              <a:gd name="T20" fmla="*/ 80 w 82"/>
              <a:gd name="T21" fmla="*/ 3 h 24"/>
              <a:gd name="T22" fmla="*/ 82 w 82"/>
              <a:gd name="T23" fmla="*/ 3 h 24"/>
              <a:gd name="T24" fmla="*/ 82 w 82"/>
              <a:gd name="T25" fmla="*/ 6 h 24"/>
              <a:gd name="T26" fmla="*/ 82 w 82"/>
              <a:gd name="T27" fmla="*/ 9 h 24"/>
              <a:gd name="T28" fmla="*/ 80 w 82"/>
              <a:gd name="T29" fmla="*/ 9 h 24"/>
              <a:gd name="T30" fmla="*/ 80 w 82"/>
              <a:gd name="T31" fmla="*/ 9 h 24"/>
              <a:gd name="T32" fmla="*/ 77 w 82"/>
              <a:gd name="T33" fmla="*/ 12 h 24"/>
              <a:gd name="T34" fmla="*/ 75 w 82"/>
              <a:gd name="T35" fmla="*/ 12 h 24"/>
              <a:gd name="T36" fmla="*/ 70 w 82"/>
              <a:gd name="T37" fmla="*/ 12 h 24"/>
              <a:gd name="T38" fmla="*/ 65 w 82"/>
              <a:gd name="T39" fmla="*/ 15 h 24"/>
              <a:gd name="T40" fmla="*/ 61 w 82"/>
              <a:gd name="T41" fmla="*/ 15 h 24"/>
              <a:gd name="T42" fmla="*/ 56 w 82"/>
              <a:gd name="T43" fmla="*/ 18 h 24"/>
              <a:gd name="T44" fmla="*/ 51 w 82"/>
              <a:gd name="T45" fmla="*/ 18 h 24"/>
              <a:gd name="T46" fmla="*/ 44 w 82"/>
              <a:gd name="T47" fmla="*/ 18 h 24"/>
              <a:gd name="T48" fmla="*/ 36 w 82"/>
              <a:gd name="T49" fmla="*/ 21 h 24"/>
              <a:gd name="T50" fmla="*/ 27 w 82"/>
              <a:gd name="T51" fmla="*/ 21 h 24"/>
              <a:gd name="T52" fmla="*/ 19 w 82"/>
              <a:gd name="T53" fmla="*/ 21 h 24"/>
              <a:gd name="T54" fmla="*/ 10 w 82"/>
              <a:gd name="T55" fmla="*/ 24 h 24"/>
              <a:gd name="T56" fmla="*/ 0 w 82"/>
              <a:gd name="T57" fmla="*/ 24 h 24"/>
              <a:gd name="T58" fmla="*/ 0 w 82"/>
              <a:gd name="T59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2" h="24">
                <a:moveTo>
                  <a:pt x="0" y="24"/>
                </a:moveTo>
                <a:lnTo>
                  <a:pt x="0" y="9"/>
                </a:lnTo>
                <a:lnTo>
                  <a:pt x="19" y="9"/>
                </a:lnTo>
                <a:lnTo>
                  <a:pt x="29" y="6"/>
                </a:lnTo>
                <a:lnTo>
                  <a:pt x="39" y="3"/>
                </a:lnTo>
                <a:lnTo>
                  <a:pt x="48" y="3"/>
                </a:lnTo>
                <a:lnTo>
                  <a:pt x="58" y="3"/>
                </a:lnTo>
                <a:lnTo>
                  <a:pt x="65" y="0"/>
                </a:lnTo>
                <a:lnTo>
                  <a:pt x="70" y="0"/>
                </a:lnTo>
                <a:lnTo>
                  <a:pt x="75" y="0"/>
                </a:lnTo>
                <a:lnTo>
                  <a:pt x="80" y="3"/>
                </a:lnTo>
                <a:lnTo>
                  <a:pt x="82" y="3"/>
                </a:lnTo>
                <a:lnTo>
                  <a:pt x="82" y="6"/>
                </a:lnTo>
                <a:lnTo>
                  <a:pt x="82" y="9"/>
                </a:lnTo>
                <a:lnTo>
                  <a:pt x="80" y="9"/>
                </a:lnTo>
                <a:lnTo>
                  <a:pt x="80" y="9"/>
                </a:lnTo>
                <a:lnTo>
                  <a:pt x="77" y="12"/>
                </a:lnTo>
                <a:lnTo>
                  <a:pt x="75" y="12"/>
                </a:lnTo>
                <a:lnTo>
                  <a:pt x="70" y="12"/>
                </a:lnTo>
                <a:lnTo>
                  <a:pt x="65" y="15"/>
                </a:lnTo>
                <a:lnTo>
                  <a:pt x="61" y="15"/>
                </a:lnTo>
                <a:lnTo>
                  <a:pt x="56" y="18"/>
                </a:lnTo>
                <a:lnTo>
                  <a:pt x="51" y="18"/>
                </a:lnTo>
                <a:lnTo>
                  <a:pt x="44" y="18"/>
                </a:lnTo>
                <a:lnTo>
                  <a:pt x="36" y="21"/>
                </a:lnTo>
                <a:lnTo>
                  <a:pt x="27" y="21"/>
                </a:lnTo>
                <a:lnTo>
                  <a:pt x="19" y="21"/>
                </a:lnTo>
                <a:lnTo>
                  <a:pt x="10" y="24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189">
            <a:extLst>
              <a:ext uri="{FF2B5EF4-FFF2-40B4-BE49-F238E27FC236}">
                <a16:creationId xmlns:a16="http://schemas.microsoft.com/office/drawing/2014/main" xmlns="" id="{2D592269-3867-4D4C-AD3D-F29713577163}"/>
              </a:ext>
            </a:extLst>
          </p:cNvPr>
          <p:cNvSpPr>
            <a:spLocks/>
          </p:cNvSpPr>
          <p:nvPr/>
        </p:nvSpPr>
        <p:spPr bwMode="auto">
          <a:xfrm>
            <a:off x="1413870" y="1878706"/>
            <a:ext cx="288430" cy="747155"/>
          </a:xfrm>
          <a:custGeom>
            <a:avLst/>
            <a:gdLst>
              <a:gd name="T0" fmla="*/ 43 w 51"/>
              <a:gd name="T1" fmla="*/ 71 h 74"/>
              <a:gd name="T2" fmla="*/ 14 w 51"/>
              <a:gd name="T3" fmla="*/ 74 h 74"/>
              <a:gd name="T4" fmla="*/ 14 w 51"/>
              <a:gd name="T5" fmla="*/ 59 h 74"/>
              <a:gd name="T6" fmla="*/ 14 w 51"/>
              <a:gd name="T7" fmla="*/ 48 h 74"/>
              <a:gd name="T8" fmla="*/ 12 w 51"/>
              <a:gd name="T9" fmla="*/ 36 h 74"/>
              <a:gd name="T10" fmla="*/ 12 w 51"/>
              <a:gd name="T11" fmla="*/ 27 h 74"/>
              <a:gd name="T12" fmla="*/ 10 w 51"/>
              <a:gd name="T13" fmla="*/ 21 h 74"/>
              <a:gd name="T14" fmla="*/ 10 w 51"/>
              <a:gd name="T15" fmla="*/ 18 h 74"/>
              <a:gd name="T16" fmla="*/ 7 w 51"/>
              <a:gd name="T17" fmla="*/ 12 h 74"/>
              <a:gd name="T18" fmla="*/ 7 w 51"/>
              <a:gd name="T19" fmla="*/ 12 h 74"/>
              <a:gd name="T20" fmla="*/ 5 w 51"/>
              <a:gd name="T21" fmla="*/ 12 h 74"/>
              <a:gd name="T22" fmla="*/ 2 w 51"/>
              <a:gd name="T23" fmla="*/ 9 h 74"/>
              <a:gd name="T24" fmla="*/ 2 w 51"/>
              <a:gd name="T25" fmla="*/ 6 h 74"/>
              <a:gd name="T26" fmla="*/ 0 w 51"/>
              <a:gd name="T27" fmla="*/ 3 h 74"/>
              <a:gd name="T28" fmla="*/ 0 w 51"/>
              <a:gd name="T29" fmla="*/ 3 h 74"/>
              <a:gd name="T30" fmla="*/ 2 w 51"/>
              <a:gd name="T31" fmla="*/ 0 h 74"/>
              <a:gd name="T32" fmla="*/ 5 w 51"/>
              <a:gd name="T33" fmla="*/ 0 h 74"/>
              <a:gd name="T34" fmla="*/ 7 w 51"/>
              <a:gd name="T35" fmla="*/ 0 h 74"/>
              <a:gd name="T36" fmla="*/ 10 w 51"/>
              <a:gd name="T37" fmla="*/ 0 h 74"/>
              <a:gd name="T38" fmla="*/ 14 w 51"/>
              <a:gd name="T39" fmla="*/ 0 h 74"/>
              <a:gd name="T40" fmla="*/ 19 w 51"/>
              <a:gd name="T41" fmla="*/ 0 h 74"/>
              <a:gd name="T42" fmla="*/ 24 w 51"/>
              <a:gd name="T43" fmla="*/ 3 h 74"/>
              <a:gd name="T44" fmla="*/ 34 w 51"/>
              <a:gd name="T45" fmla="*/ 6 h 74"/>
              <a:gd name="T46" fmla="*/ 43 w 51"/>
              <a:gd name="T47" fmla="*/ 6 h 74"/>
              <a:gd name="T48" fmla="*/ 46 w 51"/>
              <a:gd name="T49" fmla="*/ 6 h 74"/>
              <a:gd name="T50" fmla="*/ 48 w 51"/>
              <a:gd name="T51" fmla="*/ 9 h 74"/>
              <a:gd name="T52" fmla="*/ 48 w 51"/>
              <a:gd name="T53" fmla="*/ 9 h 74"/>
              <a:gd name="T54" fmla="*/ 51 w 51"/>
              <a:gd name="T55" fmla="*/ 9 h 74"/>
              <a:gd name="T56" fmla="*/ 51 w 51"/>
              <a:gd name="T57" fmla="*/ 12 h 74"/>
              <a:gd name="T58" fmla="*/ 51 w 51"/>
              <a:gd name="T59" fmla="*/ 15 h 74"/>
              <a:gd name="T60" fmla="*/ 51 w 51"/>
              <a:gd name="T61" fmla="*/ 15 h 74"/>
              <a:gd name="T62" fmla="*/ 48 w 51"/>
              <a:gd name="T63" fmla="*/ 18 h 74"/>
              <a:gd name="T64" fmla="*/ 48 w 51"/>
              <a:gd name="T65" fmla="*/ 18 h 74"/>
              <a:gd name="T66" fmla="*/ 46 w 51"/>
              <a:gd name="T67" fmla="*/ 21 h 74"/>
              <a:gd name="T68" fmla="*/ 46 w 51"/>
              <a:gd name="T69" fmla="*/ 27 h 74"/>
              <a:gd name="T70" fmla="*/ 43 w 51"/>
              <a:gd name="T71" fmla="*/ 33 h 74"/>
              <a:gd name="T72" fmla="*/ 43 w 51"/>
              <a:gd name="T73" fmla="*/ 42 h 74"/>
              <a:gd name="T74" fmla="*/ 43 w 51"/>
              <a:gd name="T75" fmla="*/ 51 h 74"/>
              <a:gd name="T76" fmla="*/ 43 w 51"/>
              <a:gd name="T77" fmla="*/ 59 h 74"/>
              <a:gd name="T78" fmla="*/ 43 w 51"/>
              <a:gd name="T79" fmla="*/ 71 h 74"/>
              <a:gd name="T80" fmla="*/ 43 w 51"/>
              <a:gd name="T81" fmla="*/ 71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" h="74">
                <a:moveTo>
                  <a:pt x="43" y="71"/>
                </a:moveTo>
                <a:lnTo>
                  <a:pt x="14" y="74"/>
                </a:lnTo>
                <a:lnTo>
                  <a:pt x="14" y="59"/>
                </a:lnTo>
                <a:lnTo>
                  <a:pt x="14" y="48"/>
                </a:lnTo>
                <a:lnTo>
                  <a:pt x="12" y="36"/>
                </a:lnTo>
                <a:lnTo>
                  <a:pt x="12" y="27"/>
                </a:lnTo>
                <a:lnTo>
                  <a:pt x="10" y="21"/>
                </a:lnTo>
                <a:lnTo>
                  <a:pt x="10" y="18"/>
                </a:lnTo>
                <a:lnTo>
                  <a:pt x="7" y="12"/>
                </a:lnTo>
                <a:lnTo>
                  <a:pt x="7" y="12"/>
                </a:lnTo>
                <a:lnTo>
                  <a:pt x="5" y="12"/>
                </a:lnTo>
                <a:lnTo>
                  <a:pt x="2" y="9"/>
                </a:lnTo>
                <a:lnTo>
                  <a:pt x="2" y="6"/>
                </a:lnTo>
                <a:lnTo>
                  <a:pt x="0" y="3"/>
                </a:lnTo>
                <a:lnTo>
                  <a:pt x="0" y="3"/>
                </a:lnTo>
                <a:lnTo>
                  <a:pt x="2" y="0"/>
                </a:lnTo>
                <a:lnTo>
                  <a:pt x="5" y="0"/>
                </a:lnTo>
                <a:lnTo>
                  <a:pt x="7" y="0"/>
                </a:lnTo>
                <a:lnTo>
                  <a:pt x="10" y="0"/>
                </a:lnTo>
                <a:lnTo>
                  <a:pt x="14" y="0"/>
                </a:lnTo>
                <a:lnTo>
                  <a:pt x="19" y="0"/>
                </a:lnTo>
                <a:lnTo>
                  <a:pt x="24" y="3"/>
                </a:lnTo>
                <a:lnTo>
                  <a:pt x="34" y="6"/>
                </a:lnTo>
                <a:lnTo>
                  <a:pt x="43" y="6"/>
                </a:lnTo>
                <a:lnTo>
                  <a:pt x="46" y="6"/>
                </a:lnTo>
                <a:lnTo>
                  <a:pt x="48" y="9"/>
                </a:lnTo>
                <a:lnTo>
                  <a:pt x="48" y="9"/>
                </a:lnTo>
                <a:lnTo>
                  <a:pt x="51" y="9"/>
                </a:lnTo>
                <a:lnTo>
                  <a:pt x="51" y="12"/>
                </a:lnTo>
                <a:lnTo>
                  <a:pt x="51" y="15"/>
                </a:lnTo>
                <a:lnTo>
                  <a:pt x="51" y="15"/>
                </a:lnTo>
                <a:lnTo>
                  <a:pt x="48" y="18"/>
                </a:lnTo>
                <a:lnTo>
                  <a:pt x="48" y="18"/>
                </a:lnTo>
                <a:lnTo>
                  <a:pt x="46" y="21"/>
                </a:lnTo>
                <a:lnTo>
                  <a:pt x="46" y="27"/>
                </a:lnTo>
                <a:lnTo>
                  <a:pt x="43" y="33"/>
                </a:lnTo>
                <a:lnTo>
                  <a:pt x="43" y="42"/>
                </a:lnTo>
                <a:lnTo>
                  <a:pt x="43" y="51"/>
                </a:lnTo>
                <a:lnTo>
                  <a:pt x="43" y="59"/>
                </a:lnTo>
                <a:lnTo>
                  <a:pt x="43" y="71"/>
                </a:lnTo>
                <a:lnTo>
                  <a:pt x="43" y="7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190">
            <a:extLst>
              <a:ext uri="{FF2B5EF4-FFF2-40B4-BE49-F238E27FC236}">
                <a16:creationId xmlns:a16="http://schemas.microsoft.com/office/drawing/2014/main" xmlns="" id="{DF6F40FE-B8AF-48B6-9171-4706308BC0F8}"/>
              </a:ext>
            </a:extLst>
          </p:cNvPr>
          <p:cNvSpPr>
            <a:spLocks/>
          </p:cNvSpPr>
          <p:nvPr/>
        </p:nvSpPr>
        <p:spPr bwMode="auto">
          <a:xfrm>
            <a:off x="1232895" y="2302766"/>
            <a:ext cx="1029294" cy="504834"/>
          </a:xfrm>
          <a:custGeom>
            <a:avLst/>
            <a:gdLst>
              <a:gd name="T0" fmla="*/ 119 w 182"/>
              <a:gd name="T1" fmla="*/ 9 h 50"/>
              <a:gd name="T2" fmla="*/ 131 w 182"/>
              <a:gd name="T3" fmla="*/ 6 h 50"/>
              <a:gd name="T4" fmla="*/ 141 w 182"/>
              <a:gd name="T5" fmla="*/ 6 h 50"/>
              <a:gd name="T6" fmla="*/ 148 w 182"/>
              <a:gd name="T7" fmla="*/ 3 h 50"/>
              <a:gd name="T8" fmla="*/ 158 w 182"/>
              <a:gd name="T9" fmla="*/ 3 h 50"/>
              <a:gd name="T10" fmla="*/ 162 w 182"/>
              <a:gd name="T11" fmla="*/ 3 h 50"/>
              <a:gd name="T12" fmla="*/ 167 w 182"/>
              <a:gd name="T13" fmla="*/ 0 h 50"/>
              <a:gd name="T14" fmla="*/ 172 w 182"/>
              <a:gd name="T15" fmla="*/ 0 h 50"/>
              <a:gd name="T16" fmla="*/ 175 w 182"/>
              <a:gd name="T17" fmla="*/ 0 h 50"/>
              <a:gd name="T18" fmla="*/ 177 w 182"/>
              <a:gd name="T19" fmla="*/ 0 h 50"/>
              <a:gd name="T20" fmla="*/ 179 w 182"/>
              <a:gd name="T21" fmla="*/ 0 h 50"/>
              <a:gd name="T22" fmla="*/ 182 w 182"/>
              <a:gd name="T23" fmla="*/ 3 h 50"/>
              <a:gd name="T24" fmla="*/ 182 w 182"/>
              <a:gd name="T25" fmla="*/ 3 h 50"/>
              <a:gd name="T26" fmla="*/ 182 w 182"/>
              <a:gd name="T27" fmla="*/ 6 h 50"/>
              <a:gd name="T28" fmla="*/ 177 w 182"/>
              <a:gd name="T29" fmla="*/ 6 h 50"/>
              <a:gd name="T30" fmla="*/ 172 w 182"/>
              <a:gd name="T31" fmla="*/ 9 h 50"/>
              <a:gd name="T32" fmla="*/ 165 w 182"/>
              <a:gd name="T33" fmla="*/ 11 h 50"/>
              <a:gd name="T34" fmla="*/ 153 w 182"/>
              <a:gd name="T35" fmla="*/ 14 h 50"/>
              <a:gd name="T36" fmla="*/ 141 w 182"/>
              <a:gd name="T37" fmla="*/ 17 h 50"/>
              <a:gd name="T38" fmla="*/ 126 w 182"/>
              <a:gd name="T39" fmla="*/ 23 h 50"/>
              <a:gd name="T40" fmla="*/ 109 w 182"/>
              <a:gd name="T41" fmla="*/ 29 h 50"/>
              <a:gd name="T42" fmla="*/ 92 w 182"/>
              <a:gd name="T43" fmla="*/ 32 h 50"/>
              <a:gd name="T44" fmla="*/ 78 w 182"/>
              <a:gd name="T45" fmla="*/ 38 h 50"/>
              <a:gd name="T46" fmla="*/ 66 w 182"/>
              <a:gd name="T47" fmla="*/ 41 h 50"/>
              <a:gd name="T48" fmla="*/ 54 w 182"/>
              <a:gd name="T49" fmla="*/ 44 h 50"/>
              <a:gd name="T50" fmla="*/ 44 w 182"/>
              <a:gd name="T51" fmla="*/ 47 h 50"/>
              <a:gd name="T52" fmla="*/ 37 w 182"/>
              <a:gd name="T53" fmla="*/ 50 h 50"/>
              <a:gd name="T54" fmla="*/ 32 w 182"/>
              <a:gd name="T55" fmla="*/ 50 h 50"/>
              <a:gd name="T56" fmla="*/ 29 w 182"/>
              <a:gd name="T57" fmla="*/ 50 h 50"/>
              <a:gd name="T58" fmla="*/ 25 w 182"/>
              <a:gd name="T59" fmla="*/ 50 h 50"/>
              <a:gd name="T60" fmla="*/ 17 w 182"/>
              <a:gd name="T61" fmla="*/ 47 h 50"/>
              <a:gd name="T62" fmla="*/ 13 w 182"/>
              <a:gd name="T63" fmla="*/ 44 h 50"/>
              <a:gd name="T64" fmla="*/ 8 w 182"/>
              <a:gd name="T65" fmla="*/ 41 h 50"/>
              <a:gd name="T66" fmla="*/ 3 w 182"/>
              <a:gd name="T67" fmla="*/ 38 h 50"/>
              <a:gd name="T68" fmla="*/ 0 w 182"/>
              <a:gd name="T69" fmla="*/ 32 h 50"/>
              <a:gd name="T70" fmla="*/ 0 w 182"/>
              <a:gd name="T71" fmla="*/ 29 h 50"/>
              <a:gd name="T72" fmla="*/ 0 w 182"/>
              <a:gd name="T73" fmla="*/ 29 h 50"/>
              <a:gd name="T74" fmla="*/ 3 w 182"/>
              <a:gd name="T75" fmla="*/ 26 h 50"/>
              <a:gd name="T76" fmla="*/ 8 w 182"/>
              <a:gd name="T77" fmla="*/ 26 h 50"/>
              <a:gd name="T78" fmla="*/ 10 w 182"/>
              <a:gd name="T79" fmla="*/ 26 h 50"/>
              <a:gd name="T80" fmla="*/ 15 w 182"/>
              <a:gd name="T81" fmla="*/ 26 h 50"/>
              <a:gd name="T82" fmla="*/ 17 w 182"/>
              <a:gd name="T83" fmla="*/ 26 h 50"/>
              <a:gd name="T84" fmla="*/ 22 w 182"/>
              <a:gd name="T85" fmla="*/ 26 h 50"/>
              <a:gd name="T86" fmla="*/ 27 w 182"/>
              <a:gd name="T87" fmla="*/ 29 h 50"/>
              <a:gd name="T88" fmla="*/ 29 w 182"/>
              <a:gd name="T89" fmla="*/ 26 h 50"/>
              <a:gd name="T90" fmla="*/ 29 w 182"/>
              <a:gd name="T91" fmla="*/ 26 h 50"/>
              <a:gd name="T92" fmla="*/ 32 w 182"/>
              <a:gd name="T93" fmla="*/ 26 h 50"/>
              <a:gd name="T94" fmla="*/ 34 w 182"/>
              <a:gd name="T95" fmla="*/ 26 h 50"/>
              <a:gd name="T96" fmla="*/ 44 w 182"/>
              <a:gd name="T97" fmla="*/ 23 h 50"/>
              <a:gd name="T98" fmla="*/ 54 w 182"/>
              <a:gd name="T99" fmla="*/ 23 h 50"/>
              <a:gd name="T100" fmla="*/ 58 w 182"/>
              <a:gd name="T101" fmla="*/ 20 h 50"/>
              <a:gd name="T102" fmla="*/ 63 w 182"/>
              <a:gd name="T103" fmla="*/ 20 h 50"/>
              <a:gd name="T104" fmla="*/ 71 w 182"/>
              <a:gd name="T105" fmla="*/ 17 h 50"/>
              <a:gd name="T106" fmla="*/ 80 w 182"/>
              <a:gd name="T107" fmla="*/ 17 h 50"/>
              <a:gd name="T108" fmla="*/ 88 w 182"/>
              <a:gd name="T109" fmla="*/ 14 h 50"/>
              <a:gd name="T110" fmla="*/ 97 w 182"/>
              <a:gd name="T111" fmla="*/ 14 h 50"/>
              <a:gd name="T112" fmla="*/ 107 w 182"/>
              <a:gd name="T113" fmla="*/ 11 h 50"/>
              <a:gd name="T114" fmla="*/ 119 w 182"/>
              <a:gd name="T115" fmla="*/ 9 h 50"/>
              <a:gd name="T116" fmla="*/ 119 w 182"/>
              <a:gd name="T117" fmla="*/ 9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82" h="50">
                <a:moveTo>
                  <a:pt x="119" y="9"/>
                </a:moveTo>
                <a:lnTo>
                  <a:pt x="131" y="6"/>
                </a:lnTo>
                <a:lnTo>
                  <a:pt x="141" y="6"/>
                </a:lnTo>
                <a:lnTo>
                  <a:pt x="148" y="3"/>
                </a:lnTo>
                <a:lnTo>
                  <a:pt x="158" y="3"/>
                </a:lnTo>
                <a:lnTo>
                  <a:pt x="162" y="3"/>
                </a:lnTo>
                <a:lnTo>
                  <a:pt x="167" y="0"/>
                </a:lnTo>
                <a:lnTo>
                  <a:pt x="172" y="0"/>
                </a:lnTo>
                <a:lnTo>
                  <a:pt x="175" y="0"/>
                </a:lnTo>
                <a:lnTo>
                  <a:pt x="177" y="0"/>
                </a:lnTo>
                <a:lnTo>
                  <a:pt x="179" y="0"/>
                </a:lnTo>
                <a:lnTo>
                  <a:pt x="182" y="3"/>
                </a:lnTo>
                <a:lnTo>
                  <a:pt x="182" y="3"/>
                </a:lnTo>
                <a:lnTo>
                  <a:pt x="182" y="6"/>
                </a:lnTo>
                <a:lnTo>
                  <a:pt x="177" y="6"/>
                </a:lnTo>
                <a:lnTo>
                  <a:pt x="172" y="9"/>
                </a:lnTo>
                <a:lnTo>
                  <a:pt x="165" y="11"/>
                </a:lnTo>
                <a:lnTo>
                  <a:pt x="153" y="14"/>
                </a:lnTo>
                <a:lnTo>
                  <a:pt x="141" y="17"/>
                </a:lnTo>
                <a:lnTo>
                  <a:pt x="126" y="23"/>
                </a:lnTo>
                <a:lnTo>
                  <a:pt x="109" y="29"/>
                </a:lnTo>
                <a:lnTo>
                  <a:pt x="92" y="32"/>
                </a:lnTo>
                <a:lnTo>
                  <a:pt x="78" y="38"/>
                </a:lnTo>
                <a:lnTo>
                  <a:pt x="66" y="41"/>
                </a:lnTo>
                <a:lnTo>
                  <a:pt x="54" y="44"/>
                </a:lnTo>
                <a:lnTo>
                  <a:pt x="44" y="47"/>
                </a:lnTo>
                <a:lnTo>
                  <a:pt x="37" y="50"/>
                </a:lnTo>
                <a:lnTo>
                  <a:pt x="32" y="50"/>
                </a:lnTo>
                <a:lnTo>
                  <a:pt x="29" y="50"/>
                </a:lnTo>
                <a:lnTo>
                  <a:pt x="25" y="50"/>
                </a:lnTo>
                <a:lnTo>
                  <a:pt x="17" y="47"/>
                </a:lnTo>
                <a:lnTo>
                  <a:pt x="13" y="44"/>
                </a:lnTo>
                <a:lnTo>
                  <a:pt x="8" y="41"/>
                </a:lnTo>
                <a:lnTo>
                  <a:pt x="3" y="38"/>
                </a:lnTo>
                <a:lnTo>
                  <a:pt x="0" y="32"/>
                </a:lnTo>
                <a:lnTo>
                  <a:pt x="0" y="29"/>
                </a:lnTo>
                <a:lnTo>
                  <a:pt x="0" y="29"/>
                </a:lnTo>
                <a:lnTo>
                  <a:pt x="3" y="26"/>
                </a:lnTo>
                <a:lnTo>
                  <a:pt x="8" y="26"/>
                </a:lnTo>
                <a:lnTo>
                  <a:pt x="10" y="26"/>
                </a:lnTo>
                <a:lnTo>
                  <a:pt x="15" y="26"/>
                </a:lnTo>
                <a:lnTo>
                  <a:pt x="17" y="26"/>
                </a:lnTo>
                <a:lnTo>
                  <a:pt x="22" y="26"/>
                </a:lnTo>
                <a:lnTo>
                  <a:pt x="27" y="29"/>
                </a:lnTo>
                <a:lnTo>
                  <a:pt x="29" y="26"/>
                </a:lnTo>
                <a:lnTo>
                  <a:pt x="29" y="26"/>
                </a:lnTo>
                <a:lnTo>
                  <a:pt x="32" y="26"/>
                </a:lnTo>
                <a:lnTo>
                  <a:pt x="34" y="26"/>
                </a:lnTo>
                <a:lnTo>
                  <a:pt x="44" y="23"/>
                </a:lnTo>
                <a:lnTo>
                  <a:pt x="54" y="23"/>
                </a:lnTo>
                <a:lnTo>
                  <a:pt x="58" y="20"/>
                </a:lnTo>
                <a:lnTo>
                  <a:pt x="63" y="20"/>
                </a:lnTo>
                <a:lnTo>
                  <a:pt x="71" y="17"/>
                </a:lnTo>
                <a:lnTo>
                  <a:pt x="80" y="17"/>
                </a:lnTo>
                <a:lnTo>
                  <a:pt x="88" y="14"/>
                </a:lnTo>
                <a:lnTo>
                  <a:pt x="97" y="14"/>
                </a:lnTo>
                <a:lnTo>
                  <a:pt x="107" y="11"/>
                </a:lnTo>
                <a:lnTo>
                  <a:pt x="119" y="9"/>
                </a:lnTo>
                <a:lnTo>
                  <a:pt x="119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191">
            <a:extLst>
              <a:ext uri="{FF2B5EF4-FFF2-40B4-BE49-F238E27FC236}">
                <a16:creationId xmlns:a16="http://schemas.microsoft.com/office/drawing/2014/main" xmlns="" id="{00C9533B-B2BF-4A16-8053-03FA6A261F15}"/>
              </a:ext>
            </a:extLst>
          </p:cNvPr>
          <p:cNvSpPr>
            <a:spLocks/>
          </p:cNvSpPr>
          <p:nvPr/>
        </p:nvSpPr>
        <p:spPr bwMode="auto">
          <a:xfrm>
            <a:off x="1849339" y="1616190"/>
            <a:ext cx="113110" cy="797641"/>
          </a:xfrm>
          <a:custGeom>
            <a:avLst/>
            <a:gdLst>
              <a:gd name="T0" fmla="*/ 12 w 20"/>
              <a:gd name="T1" fmla="*/ 79 h 79"/>
              <a:gd name="T2" fmla="*/ 8 w 20"/>
              <a:gd name="T3" fmla="*/ 79 h 79"/>
              <a:gd name="T4" fmla="*/ 5 w 20"/>
              <a:gd name="T5" fmla="*/ 59 h 79"/>
              <a:gd name="T6" fmla="*/ 5 w 20"/>
              <a:gd name="T7" fmla="*/ 38 h 79"/>
              <a:gd name="T8" fmla="*/ 3 w 20"/>
              <a:gd name="T9" fmla="*/ 20 h 79"/>
              <a:gd name="T10" fmla="*/ 0 w 20"/>
              <a:gd name="T11" fmla="*/ 0 h 79"/>
              <a:gd name="T12" fmla="*/ 3 w 20"/>
              <a:gd name="T13" fmla="*/ 3 h 79"/>
              <a:gd name="T14" fmla="*/ 8 w 20"/>
              <a:gd name="T15" fmla="*/ 6 h 79"/>
              <a:gd name="T16" fmla="*/ 12 w 20"/>
              <a:gd name="T17" fmla="*/ 9 h 79"/>
              <a:gd name="T18" fmla="*/ 17 w 20"/>
              <a:gd name="T19" fmla="*/ 12 h 79"/>
              <a:gd name="T20" fmla="*/ 20 w 20"/>
              <a:gd name="T21" fmla="*/ 12 h 79"/>
              <a:gd name="T22" fmla="*/ 20 w 20"/>
              <a:gd name="T23" fmla="*/ 15 h 79"/>
              <a:gd name="T24" fmla="*/ 20 w 20"/>
              <a:gd name="T25" fmla="*/ 15 h 79"/>
              <a:gd name="T26" fmla="*/ 17 w 20"/>
              <a:gd name="T27" fmla="*/ 17 h 79"/>
              <a:gd name="T28" fmla="*/ 17 w 20"/>
              <a:gd name="T29" fmla="*/ 20 h 79"/>
              <a:gd name="T30" fmla="*/ 17 w 20"/>
              <a:gd name="T31" fmla="*/ 23 h 79"/>
              <a:gd name="T32" fmla="*/ 15 w 20"/>
              <a:gd name="T33" fmla="*/ 29 h 79"/>
              <a:gd name="T34" fmla="*/ 15 w 20"/>
              <a:gd name="T35" fmla="*/ 35 h 79"/>
              <a:gd name="T36" fmla="*/ 15 w 20"/>
              <a:gd name="T37" fmla="*/ 44 h 79"/>
              <a:gd name="T38" fmla="*/ 12 w 20"/>
              <a:gd name="T39" fmla="*/ 53 h 79"/>
              <a:gd name="T40" fmla="*/ 12 w 20"/>
              <a:gd name="T41" fmla="*/ 68 h 79"/>
              <a:gd name="T42" fmla="*/ 12 w 20"/>
              <a:gd name="T43" fmla="*/ 79 h 79"/>
              <a:gd name="T44" fmla="*/ 12 w 20"/>
              <a:gd name="T45" fmla="*/ 79 h 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20" h="79">
                <a:moveTo>
                  <a:pt x="12" y="79"/>
                </a:moveTo>
                <a:lnTo>
                  <a:pt x="8" y="79"/>
                </a:lnTo>
                <a:lnTo>
                  <a:pt x="5" y="59"/>
                </a:lnTo>
                <a:lnTo>
                  <a:pt x="5" y="38"/>
                </a:lnTo>
                <a:lnTo>
                  <a:pt x="3" y="20"/>
                </a:lnTo>
                <a:lnTo>
                  <a:pt x="0" y="0"/>
                </a:lnTo>
                <a:lnTo>
                  <a:pt x="3" y="3"/>
                </a:lnTo>
                <a:lnTo>
                  <a:pt x="8" y="6"/>
                </a:lnTo>
                <a:lnTo>
                  <a:pt x="12" y="9"/>
                </a:lnTo>
                <a:lnTo>
                  <a:pt x="17" y="12"/>
                </a:lnTo>
                <a:lnTo>
                  <a:pt x="20" y="12"/>
                </a:lnTo>
                <a:lnTo>
                  <a:pt x="20" y="15"/>
                </a:lnTo>
                <a:lnTo>
                  <a:pt x="20" y="15"/>
                </a:lnTo>
                <a:lnTo>
                  <a:pt x="17" y="17"/>
                </a:lnTo>
                <a:lnTo>
                  <a:pt x="17" y="20"/>
                </a:lnTo>
                <a:lnTo>
                  <a:pt x="17" y="23"/>
                </a:lnTo>
                <a:lnTo>
                  <a:pt x="15" y="29"/>
                </a:lnTo>
                <a:lnTo>
                  <a:pt x="15" y="35"/>
                </a:lnTo>
                <a:lnTo>
                  <a:pt x="15" y="44"/>
                </a:lnTo>
                <a:lnTo>
                  <a:pt x="12" y="53"/>
                </a:lnTo>
                <a:lnTo>
                  <a:pt x="12" y="68"/>
                </a:lnTo>
                <a:lnTo>
                  <a:pt x="12" y="79"/>
                </a:lnTo>
                <a:lnTo>
                  <a:pt x="12" y="7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192">
            <a:extLst>
              <a:ext uri="{FF2B5EF4-FFF2-40B4-BE49-F238E27FC236}">
                <a16:creationId xmlns:a16="http://schemas.microsoft.com/office/drawing/2014/main" xmlns="" id="{3CE69365-B6D4-4475-A7DD-42A3D52E95FD}"/>
              </a:ext>
            </a:extLst>
          </p:cNvPr>
          <p:cNvSpPr>
            <a:spLocks/>
          </p:cNvSpPr>
          <p:nvPr/>
        </p:nvSpPr>
        <p:spPr bwMode="auto">
          <a:xfrm>
            <a:off x="1866308" y="1848412"/>
            <a:ext cx="378917" cy="151453"/>
          </a:xfrm>
          <a:custGeom>
            <a:avLst/>
            <a:gdLst>
              <a:gd name="T0" fmla="*/ 29 w 67"/>
              <a:gd name="T1" fmla="*/ 0 h 15"/>
              <a:gd name="T2" fmla="*/ 34 w 67"/>
              <a:gd name="T3" fmla="*/ 0 h 15"/>
              <a:gd name="T4" fmla="*/ 38 w 67"/>
              <a:gd name="T5" fmla="*/ 0 h 15"/>
              <a:gd name="T6" fmla="*/ 46 w 67"/>
              <a:gd name="T7" fmla="*/ 0 h 15"/>
              <a:gd name="T8" fmla="*/ 50 w 67"/>
              <a:gd name="T9" fmla="*/ 0 h 15"/>
              <a:gd name="T10" fmla="*/ 58 w 67"/>
              <a:gd name="T11" fmla="*/ 0 h 15"/>
              <a:gd name="T12" fmla="*/ 60 w 67"/>
              <a:gd name="T13" fmla="*/ 0 h 15"/>
              <a:gd name="T14" fmla="*/ 65 w 67"/>
              <a:gd name="T15" fmla="*/ 0 h 15"/>
              <a:gd name="T16" fmla="*/ 65 w 67"/>
              <a:gd name="T17" fmla="*/ 3 h 15"/>
              <a:gd name="T18" fmla="*/ 67 w 67"/>
              <a:gd name="T19" fmla="*/ 6 h 15"/>
              <a:gd name="T20" fmla="*/ 65 w 67"/>
              <a:gd name="T21" fmla="*/ 9 h 15"/>
              <a:gd name="T22" fmla="*/ 65 w 67"/>
              <a:gd name="T23" fmla="*/ 9 h 15"/>
              <a:gd name="T24" fmla="*/ 60 w 67"/>
              <a:gd name="T25" fmla="*/ 12 h 15"/>
              <a:gd name="T26" fmla="*/ 58 w 67"/>
              <a:gd name="T27" fmla="*/ 12 h 15"/>
              <a:gd name="T28" fmla="*/ 53 w 67"/>
              <a:gd name="T29" fmla="*/ 15 h 15"/>
              <a:gd name="T30" fmla="*/ 48 w 67"/>
              <a:gd name="T31" fmla="*/ 15 h 15"/>
              <a:gd name="T32" fmla="*/ 41 w 67"/>
              <a:gd name="T33" fmla="*/ 15 h 15"/>
              <a:gd name="T34" fmla="*/ 34 w 67"/>
              <a:gd name="T35" fmla="*/ 15 h 15"/>
              <a:gd name="T36" fmla="*/ 24 w 67"/>
              <a:gd name="T37" fmla="*/ 15 h 15"/>
              <a:gd name="T38" fmla="*/ 12 w 67"/>
              <a:gd name="T39" fmla="*/ 15 h 15"/>
              <a:gd name="T40" fmla="*/ 0 w 67"/>
              <a:gd name="T41" fmla="*/ 15 h 15"/>
              <a:gd name="T42" fmla="*/ 0 w 67"/>
              <a:gd name="T43" fmla="*/ 6 h 15"/>
              <a:gd name="T44" fmla="*/ 9 w 67"/>
              <a:gd name="T45" fmla="*/ 3 h 15"/>
              <a:gd name="T46" fmla="*/ 17 w 67"/>
              <a:gd name="T47" fmla="*/ 3 h 15"/>
              <a:gd name="T48" fmla="*/ 24 w 67"/>
              <a:gd name="T49" fmla="*/ 3 h 15"/>
              <a:gd name="T50" fmla="*/ 29 w 67"/>
              <a:gd name="T51" fmla="*/ 0 h 15"/>
              <a:gd name="T52" fmla="*/ 29 w 67"/>
              <a:gd name="T53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" h="15">
                <a:moveTo>
                  <a:pt x="29" y="0"/>
                </a:moveTo>
                <a:lnTo>
                  <a:pt x="34" y="0"/>
                </a:lnTo>
                <a:lnTo>
                  <a:pt x="38" y="0"/>
                </a:lnTo>
                <a:lnTo>
                  <a:pt x="46" y="0"/>
                </a:lnTo>
                <a:lnTo>
                  <a:pt x="50" y="0"/>
                </a:lnTo>
                <a:lnTo>
                  <a:pt x="58" y="0"/>
                </a:lnTo>
                <a:lnTo>
                  <a:pt x="60" y="0"/>
                </a:lnTo>
                <a:lnTo>
                  <a:pt x="65" y="0"/>
                </a:lnTo>
                <a:lnTo>
                  <a:pt x="65" y="3"/>
                </a:lnTo>
                <a:lnTo>
                  <a:pt x="67" y="6"/>
                </a:lnTo>
                <a:lnTo>
                  <a:pt x="65" y="9"/>
                </a:lnTo>
                <a:lnTo>
                  <a:pt x="65" y="9"/>
                </a:lnTo>
                <a:lnTo>
                  <a:pt x="60" y="12"/>
                </a:lnTo>
                <a:lnTo>
                  <a:pt x="58" y="12"/>
                </a:lnTo>
                <a:lnTo>
                  <a:pt x="53" y="15"/>
                </a:lnTo>
                <a:lnTo>
                  <a:pt x="48" y="15"/>
                </a:lnTo>
                <a:lnTo>
                  <a:pt x="41" y="15"/>
                </a:lnTo>
                <a:lnTo>
                  <a:pt x="34" y="15"/>
                </a:lnTo>
                <a:lnTo>
                  <a:pt x="24" y="15"/>
                </a:lnTo>
                <a:lnTo>
                  <a:pt x="12" y="15"/>
                </a:lnTo>
                <a:lnTo>
                  <a:pt x="0" y="15"/>
                </a:lnTo>
                <a:lnTo>
                  <a:pt x="0" y="6"/>
                </a:lnTo>
                <a:lnTo>
                  <a:pt x="9" y="3"/>
                </a:lnTo>
                <a:lnTo>
                  <a:pt x="17" y="3"/>
                </a:lnTo>
                <a:lnTo>
                  <a:pt x="24" y="3"/>
                </a:lnTo>
                <a:lnTo>
                  <a:pt x="29" y="0"/>
                </a:lnTo>
                <a:lnTo>
                  <a:pt x="29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193">
            <a:extLst>
              <a:ext uri="{FF2B5EF4-FFF2-40B4-BE49-F238E27FC236}">
                <a16:creationId xmlns:a16="http://schemas.microsoft.com/office/drawing/2014/main" xmlns="" id="{23BEBC0B-493C-4869-843B-D7E0CFED445A}"/>
              </a:ext>
            </a:extLst>
          </p:cNvPr>
          <p:cNvSpPr>
            <a:spLocks/>
          </p:cNvSpPr>
          <p:nvPr/>
        </p:nvSpPr>
        <p:spPr bwMode="auto">
          <a:xfrm>
            <a:off x="2233909" y="1495031"/>
            <a:ext cx="288430" cy="353387"/>
          </a:xfrm>
          <a:custGeom>
            <a:avLst/>
            <a:gdLst>
              <a:gd name="T0" fmla="*/ 46 w 51"/>
              <a:gd name="T1" fmla="*/ 29 h 35"/>
              <a:gd name="T2" fmla="*/ 39 w 51"/>
              <a:gd name="T3" fmla="*/ 32 h 35"/>
              <a:gd name="T4" fmla="*/ 36 w 51"/>
              <a:gd name="T5" fmla="*/ 32 h 35"/>
              <a:gd name="T6" fmla="*/ 34 w 51"/>
              <a:gd name="T7" fmla="*/ 35 h 35"/>
              <a:gd name="T8" fmla="*/ 29 w 51"/>
              <a:gd name="T9" fmla="*/ 32 h 35"/>
              <a:gd name="T10" fmla="*/ 27 w 51"/>
              <a:gd name="T11" fmla="*/ 32 h 35"/>
              <a:gd name="T12" fmla="*/ 19 w 51"/>
              <a:gd name="T13" fmla="*/ 27 h 35"/>
              <a:gd name="T14" fmla="*/ 15 w 51"/>
              <a:gd name="T15" fmla="*/ 21 h 35"/>
              <a:gd name="T16" fmla="*/ 7 w 51"/>
              <a:gd name="T17" fmla="*/ 15 h 35"/>
              <a:gd name="T18" fmla="*/ 5 w 51"/>
              <a:gd name="T19" fmla="*/ 9 h 35"/>
              <a:gd name="T20" fmla="*/ 2 w 51"/>
              <a:gd name="T21" fmla="*/ 6 h 35"/>
              <a:gd name="T22" fmla="*/ 0 w 51"/>
              <a:gd name="T23" fmla="*/ 3 h 35"/>
              <a:gd name="T24" fmla="*/ 2 w 51"/>
              <a:gd name="T25" fmla="*/ 0 h 35"/>
              <a:gd name="T26" fmla="*/ 5 w 51"/>
              <a:gd name="T27" fmla="*/ 0 h 35"/>
              <a:gd name="T28" fmla="*/ 10 w 51"/>
              <a:gd name="T29" fmla="*/ 0 h 35"/>
              <a:gd name="T30" fmla="*/ 17 w 51"/>
              <a:gd name="T31" fmla="*/ 0 h 35"/>
              <a:gd name="T32" fmla="*/ 22 w 51"/>
              <a:gd name="T33" fmla="*/ 0 h 35"/>
              <a:gd name="T34" fmla="*/ 29 w 51"/>
              <a:gd name="T35" fmla="*/ 3 h 35"/>
              <a:gd name="T36" fmla="*/ 34 w 51"/>
              <a:gd name="T37" fmla="*/ 6 h 35"/>
              <a:gd name="T38" fmla="*/ 39 w 51"/>
              <a:gd name="T39" fmla="*/ 9 h 35"/>
              <a:gd name="T40" fmla="*/ 44 w 51"/>
              <a:gd name="T41" fmla="*/ 12 h 35"/>
              <a:gd name="T42" fmla="*/ 46 w 51"/>
              <a:gd name="T43" fmla="*/ 15 h 35"/>
              <a:gd name="T44" fmla="*/ 48 w 51"/>
              <a:gd name="T45" fmla="*/ 15 h 35"/>
              <a:gd name="T46" fmla="*/ 48 w 51"/>
              <a:gd name="T47" fmla="*/ 18 h 35"/>
              <a:gd name="T48" fmla="*/ 51 w 51"/>
              <a:gd name="T49" fmla="*/ 21 h 35"/>
              <a:gd name="T50" fmla="*/ 48 w 51"/>
              <a:gd name="T51" fmla="*/ 24 h 35"/>
              <a:gd name="T52" fmla="*/ 48 w 51"/>
              <a:gd name="T53" fmla="*/ 27 h 35"/>
              <a:gd name="T54" fmla="*/ 46 w 51"/>
              <a:gd name="T55" fmla="*/ 29 h 35"/>
              <a:gd name="T56" fmla="*/ 46 w 51"/>
              <a:gd name="T57" fmla="*/ 29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1" h="35">
                <a:moveTo>
                  <a:pt x="46" y="29"/>
                </a:moveTo>
                <a:lnTo>
                  <a:pt x="39" y="32"/>
                </a:lnTo>
                <a:lnTo>
                  <a:pt x="36" y="32"/>
                </a:lnTo>
                <a:lnTo>
                  <a:pt x="34" y="35"/>
                </a:lnTo>
                <a:lnTo>
                  <a:pt x="29" y="32"/>
                </a:lnTo>
                <a:lnTo>
                  <a:pt x="27" y="32"/>
                </a:lnTo>
                <a:lnTo>
                  <a:pt x="19" y="27"/>
                </a:lnTo>
                <a:lnTo>
                  <a:pt x="15" y="21"/>
                </a:lnTo>
                <a:lnTo>
                  <a:pt x="7" y="15"/>
                </a:lnTo>
                <a:lnTo>
                  <a:pt x="5" y="9"/>
                </a:lnTo>
                <a:lnTo>
                  <a:pt x="2" y="6"/>
                </a:lnTo>
                <a:lnTo>
                  <a:pt x="0" y="3"/>
                </a:lnTo>
                <a:lnTo>
                  <a:pt x="2" y="0"/>
                </a:lnTo>
                <a:lnTo>
                  <a:pt x="5" y="0"/>
                </a:lnTo>
                <a:lnTo>
                  <a:pt x="10" y="0"/>
                </a:lnTo>
                <a:lnTo>
                  <a:pt x="17" y="0"/>
                </a:lnTo>
                <a:lnTo>
                  <a:pt x="22" y="0"/>
                </a:lnTo>
                <a:lnTo>
                  <a:pt x="29" y="3"/>
                </a:lnTo>
                <a:lnTo>
                  <a:pt x="34" y="6"/>
                </a:lnTo>
                <a:lnTo>
                  <a:pt x="39" y="9"/>
                </a:lnTo>
                <a:lnTo>
                  <a:pt x="44" y="12"/>
                </a:lnTo>
                <a:lnTo>
                  <a:pt x="46" y="15"/>
                </a:lnTo>
                <a:lnTo>
                  <a:pt x="48" y="15"/>
                </a:lnTo>
                <a:lnTo>
                  <a:pt x="48" y="18"/>
                </a:lnTo>
                <a:lnTo>
                  <a:pt x="51" y="21"/>
                </a:lnTo>
                <a:lnTo>
                  <a:pt x="48" y="24"/>
                </a:lnTo>
                <a:lnTo>
                  <a:pt x="48" y="27"/>
                </a:lnTo>
                <a:lnTo>
                  <a:pt x="46" y="29"/>
                </a:lnTo>
                <a:lnTo>
                  <a:pt x="46" y="2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194">
            <a:extLst>
              <a:ext uri="{FF2B5EF4-FFF2-40B4-BE49-F238E27FC236}">
                <a16:creationId xmlns:a16="http://schemas.microsoft.com/office/drawing/2014/main" xmlns="" id="{E55A07B6-DD63-40E7-A2AF-ADDE8B3AE007}"/>
              </a:ext>
            </a:extLst>
          </p:cNvPr>
          <p:cNvSpPr>
            <a:spLocks/>
          </p:cNvSpPr>
          <p:nvPr/>
        </p:nvSpPr>
        <p:spPr bwMode="auto">
          <a:xfrm>
            <a:off x="2013348" y="959903"/>
            <a:ext cx="723899" cy="1938565"/>
          </a:xfrm>
          <a:custGeom>
            <a:avLst/>
            <a:gdLst>
              <a:gd name="T0" fmla="*/ 68 w 128"/>
              <a:gd name="T1" fmla="*/ 171 h 192"/>
              <a:gd name="T2" fmla="*/ 44 w 128"/>
              <a:gd name="T3" fmla="*/ 183 h 192"/>
              <a:gd name="T4" fmla="*/ 27 w 128"/>
              <a:gd name="T5" fmla="*/ 189 h 192"/>
              <a:gd name="T6" fmla="*/ 15 w 128"/>
              <a:gd name="T7" fmla="*/ 192 h 192"/>
              <a:gd name="T8" fmla="*/ 8 w 128"/>
              <a:gd name="T9" fmla="*/ 192 h 192"/>
              <a:gd name="T10" fmla="*/ 3 w 128"/>
              <a:gd name="T11" fmla="*/ 192 h 192"/>
              <a:gd name="T12" fmla="*/ 0 w 128"/>
              <a:gd name="T13" fmla="*/ 189 h 192"/>
              <a:gd name="T14" fmla="*/ 3 w 128"/>
              <a:gd name="T15" fmla="*/ 186 h 192"/>
              <a:gd name="T16" fmla="*/ 10 w 128"/>
              <a:gd name="T17" fmla="*/ 183 h 192"/>
              <a:gd name="T18" fmla="*/ 20 w 128"/>
              <a:gd name="T19" fmla="*/ 177 h 192"/>
              <a:gd name="T20" fmla="*/ 39 w 128"/>
              <a:gd name="T21" fmla="*/ 165 h 192"/>
              <a:gd name="T22" fmla="*/ 61 w 128"/>
              <a:gd name="T23" fmla="*/ 147 h 192"/>
              <a:gd name="T24" fmla="*/ 78 w 128"/>
              <a:gd name="T25" fmla="*/ 127 h 192"/>
              <a:gd name="T26" fmla="*/ 90 w 128"/>
              <a:gd name="T27" fmla="*/ 94 h 192"/>
              <a:gd name="T28" fmla="*/ 92 w 128"/>
              <a:gd name="T29" fmla="*/ 68 h 192"/>
              <a:gd name="T30" fmla="*/ 92 w 128"/>
              <a:gd name="T31" fmla="*/ 50 h 192"/>
              <a:gd name="T32" fmla="*/ 92 w 128"/>
              <a:gd name="T33" fmla="*/ 38 h 192"/>
              <a:gd name="T34" fmla="*/ 92 w 128"/>
              <a:gd name="T35" fmla="*/ 29 h 192"/>
              <a:gd name="T36" fmla="*/ 90 w 128"/>
              <a:gd name="T37" fmla="*/ 18 h 192"/>
              <a:gd name="T38" fmla="*/ 87 w 128"/>
              <a:gd name="T39" fmla="*/ 12 h 192"/>
              <a:gd name="T40" fmla="*/ 80 w 128"/>
              <a:gd name="T41" fmla="*/ 9 h 192"/>
              <a:gd name="T42" fmla="*/ 80 w 128"/>
              <a:gd name="T43" fmla="*/ 3 h 192"/>
              <a:gd name="T44" fmla="*/ 87 w 128"/>
              <a:gd name="T45" fmla="*/ 0 h 192"/>
              <a:gd name="T46" fmla="*/ 99 w 128"/>
              <a:gd name="T47" fmla="*/ 0 h 192"/>
              <a:gd name="T48" fmla="*/ 114 w 128"/>
              <a:gd name="T49" fmla="*/ 3 h 192"/>
              <a:gd name="T50" fmla="*/ 124 w 128"/>
              <a:gd name="T51" fmla="*/ 9 h 192"/>
              <a:gd name="T52" fmla="*/ 128 w 128"/>
              <a:gd name="T53" fmla="*/ 12 h 192"/>
              <a:gd name="T54" fmla="*/ 128 w 128"/>
              <a:gd name="T55" fmla="*/ 15 h 192"/>
              <a:gd name="T56" fmla="*/ 128 w 128"/>
              <a:gd name="T57" fmla="*/ 21 h 192"/>
              <a:gd name="T58" fmla="*/ 126 w 128"/>
              <a:gd name="T59" fmla="*/ 26 h 192"/>
              <a:gd name="T60" fmla="*/ 126 w 128"/>
              <a:gd name="T61" fmla="*/ 38 h 192"/>
              <a:gd name="T62" fmla="*/ 124 w 128"/>
              <a:gd name="T63" fmla="*/ 56 h 192"/>
              <a:gd name="T64" fmla="*/ 124 w 128"/>
              <a:gd name="T65" fmla="*/ 82 h 192"/>
              <a:gd name="T66" fmla="*/ 121 w 128"/>
              <a:gd name="T67" fmla="*/ 103 h 192"/>
              <a:gd name="T68" fmla="*/ 116 w 128"/>
              <a:gd name="T69" fmla="*/ 118 h 192"/>
              <a:gd name="T70" fmla="*/ 104 w 128"/>
              <a:gd name="T71" fmla="*/ 139 h 192"/>
              <a:gd name="T72" fmla="*/ 95 w 128"/>
              <a:gd name="T73" fmla="*/ 153 h 192"/>
              <a:gd name="T74" fmla="*/ 78 w 128"/>
              <a:gd name="T75" fmla="*/ 165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8" h="192">
                <a:moveTo>
                  <a:pt x="78" y="165"/>
                </a:moveTo>
                <a:lnTo>
                  <a:pt x="68" y="171"/>
                </a:lnTo>
                <a:lnTo>
                  <a:pt x="56" y="177"/>
                </a:lnTo>
                <a:lnTo>
                  <a:pt x="44" y="183"/>
                </a:lnTo>
                <a:lnTo>
                  <a:pt x="32" y="186"/>
                </a:lnTo>
                <a:lnTo>
                  <a:pt x="27" y="189"/>
                </a:lnTo>
                <a:lnTo>
                  <a:pt x="20" y="189"/>
                </a:lnTo>
                <a:lnTo>
                  <a:pt x="15" y="192"/>
                </a:lnTo>
                <a:lnTo>
                  <a:pt x="10" y="192"/>
                </a:lnTo>
                <a:lnTo>
                  <a:pt x="8" y="192"/>
                </a:lnTo>
                <a:lnTo>
                  <a:pt x="5" y="192"/>
                </a:lnTo>
                <a:lnTo>
                  <a:pt x="3" y="192"/>
                </a:lnTo>
                <a:lnTo>
                  <a:pt x="0" y="192"/>
                </a:lnTo>
                <a:lnTo>
                  <a:pt x="0" y="189"/>
                </a:lnTo>
                <a:lnTo>
                  <a:pt x="3" y="189"/>
                </a:lnTo>
                <a:lnTo>
                  <a:pt x="3" y="186"/>
                </a:lnTo>
                <a:lnTo>
                  <a:pt x="5" y="186"/>
                </a:lnTo>
                <a:lnTo>
                  <a:pt x="10" y="183"/>
                </a:lnTo>
                <a:lnTo>
                  <a:pt x="15" y="180"/>
                </a:lnTo>
                <a:lnTo>
                  <a:pt x="20" y="177"/>
                </a:lnTo>
                <a:lnTo>
                  <a:pt x="24" y="174"/>
                </a:lnTo>
                <a:lnTo>
                  <a:pt x="39" y="165"/>
                </a:lnTo>
                <a:lnTo>
                  <a:pt x="51" y="156"/>
                </a:lnTo>
                <a:lnTo>
                  <a:pt x="61" y="147"/>
                </a:lnTo>
                <a:lnTo>
                  <a:pt x="70" y="139"/>
                </a:lnTo>
                <a:lnTo>
                  <a:pt x="78" y="127"/>
                </a:lnTo>
                <a:lnTo>
                  <a:pt x="85" y="112"/>
                </a:lnTo>
                <a:lnTo>
                  <a:pt x="90" y="94"/>
                </a:lnTo>
                <a:lnTo>
                  <a:pt x="92" y="77"/>
                </a:lnTo>
                <a:lnTo>
                  <a:pt x="92" y="68"/>
                </a:lnTo>
                <a:lnTo>
                  <a:pt x="92" y="59"/>
                </a:lnTo>
                <a:lnTo>
                  <a:pt x="92" y="50"/>
                </a:lnTo>
                <a:lnTo>
                  <a:pt x="92" y="44"/>
                </a:lnTo>
                <a:lnTo>
                  <a:pt x="92" y="38"/>
                </a:lnTo>
                <a:lnTo>
                  <a:pt x="92" y="32"/>
                </a:lnTo>
                <a:lnTo>
                  <a:pt x="92" y="29"/>
                </a:lnTo>
                <a:lnTo>
                  <a:pt x="92" y="23"/>
                </a:lnTo>
                <a:lnTo>
                  <a:pt x="90" y="18"/>
                </a:lnTo>
                <a:lnTo>
                  <a:pt x="90" y="15"/>
                </a:lnTo>
                <a:lnTo>
                  <a:pt x="87" y="12"/>
                </a:lnTo>
                <a:lnTo>
                  <a:pt x="85" y="9"/>
                </a:lnTo>
                <a:lnTo>
                  <a:pt x="80" y="9"/>
                </a:lnTo>
                <a:lnTo>
                  <a:pt x="80" y="6"/>
                </a:lnTo>
                <a:lnTo>
                  <a:pt x="80" y="3"/>
                </a:lnTo>
                <a:lnTo>
                  <a:pt x="85" y="3"/>
                </a:lnTo>
                <a:lnTo>
                  <a:pt x="87" y="0"/>
                </a:lnTo>
                <a:lnTo>
                  <a:pt x="92" y="0"/>
                </a:lnTo>
                <a:lnTo>
                  <a:pt x="99" y="0"/>
                </a:lnTo>
                <a:lnTo>
                  <a:pt x="107" y="3"/>
                </a:lnTo>
                <a:lnTo>
                  <a:pt x="114" y="3"/>
                </a:lnTo>
                <a:lnTo>
                  <a:pt x="119" y="6"/>
                </a:lnTo>
                <a:lnTo>
                  <a:pt x="124" y="9"/>
                </a:lnTo>
                <a:lnTo>
                  <a:pt x="126" y="9"/>
                </a:lnTo>
                <a:lnTo>
                  <a:pt x="128" y="12"/>
                </a:lnTo>
                <a:lnTo>
                  <a:pt x="128" y="15"/>
                </a:lnTo>
                <a:lnTo>
                  <a:pt x="128" y="15"/>
                </a:lnTo>
                <a:lnTo>
                  <a:pt x="128" y="18"/>
                </a:lnTo>
                <a:lnTo>
                  <a:pt x="128" y="21"/>
                </a:lnTo>
                <a:lnTo>
                  <a:pt x="126" y="23"/>
                </a:lnTo>
                <a:lnTo>
                  <a:pt x="126" y="26"/>
                </a:lnTo>
                <a:lnTo>
                  <a:pt x="126" y="32"/>
                </a:lnTo>
                <a:lnTo>
                  <a:pt x="126" y="38"/>
                </a:lnTo>
                <a:lnTo>
                  <a:pt x="126" y="47"/>
                </a:lnTo>
                <a:lnTo>
                  <a:pt x="124" y="56"/>
                </a:lnTo>
                <a:lnTo>
                  <a:pt x="124" y="68"/>
                </a:lnTo>
                <a:lnTo>
                  <a:pt x="124" y="82"/>
                </a:lnTo>
                <a:lnTo>
                  <a:pt x="121" y="94"/>
                </a:lnTo>
                <a:lnTo>
                  <a:pt x="121" y="103"/>
                </a:lnTo>
                <a:lnTo>
                  <a:pt x="119" y="112"/>
                </a:lnTo>
                <a:lnTo>
                  <a:pt x="116" y="118"/>
                </a:lnTo>
                <a:lnTo>
                  <a:pt x="112" y="124"/>
                </a:lnTo>
                <a:lnTo>
                  <a:pt x="104" y="139"/>
                </a:lnTo>
                <a:lnTo>
                  <a:pt x="99" y="147"/>
                </a:lnTo>
                <a:lnTo>
                  <a:pt x="95" y="153"/>
                </a:lnTo>
                <a:lnTo>
                  <a:pt x="85" y="159"/>
                </a:lnTo>
                <a:lnTo>
                  <a:pt x="78" y="165"/>
                </a:lnTo>
                <a:lnTo>
                  <a:pt x="78" y="16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196">
            <a:extLst>
              <a:ext uri="{FF2B5EF4-FFF2-40B4-BE49-F238E27FC236}">
                <a16:creationId xmlns:a16="http://schemas.microsoft.com/office/drawing/2014/main" xmlns="" id="{43B8B354-A13E-41D4-8462-F2E45E77BEAC}"/>
              </a:ext>
            </a:extLst>
          </p:cNvPr>
          <p:cNvSpPr>
            <a:spLocks/>
          </p:cNvSpPr>
          <p:nvPr/>
        </p:nvSpPr>
        <p:spPr bwMode="auto">
          <a:xfrm>
            <a:off x="3042642" y="1252710"/>
            <a:ext cx="435473" cy="514935"/>
          </a:xfrm>
          <a:custGeom>
            <a:avLst/>
            <a:gdLst>
              <a:gd name="T0" fmla="*/ 77 w 77"/>
              <a:gd name="T1" fmla="*/ 18 h 51"/>
              <a:gd name="T2" fmla="*/ 77 w 77"/>
              <a:gd name="T3" fmla="*/ 21 h 51"/>
              <a:gd name="T4" fmla="*/ 75 w 77"/>
              <a:gd name="T5" fmla="*/ 21 h 51"/>
              <a:gd name="T6" fmla="*/ 72 w 77"/>
              <a:gd name="T7" fmla="*/ 24 h 51"/>
              <a:gd name="T8" fmla="*/ 67 w 77"/>
              <a:gd name="T9" fmla="*/ 27 h 51"/>
              <a:gd name="T10" fmla="*/ 63 w 77"/>
              <a:gd name="T11" fmla="*/ 30 h 51"/>
              <a:gd name="T12" fmla="*/ 58 w 77"/>
              <a:gd name="T13" fmla="*/ 33 h 51"/>
              <a:gd name="T14" fmla="*/ 50 w 77"/>
              <a:gd name="T15" fmla="*/ 36 h 51"/>
              <a:gd name="T16" fmla="*/ 43 w 77"/>
              <a:gd name="T17" fmla="*/ 39 h 51"/>
              <a:gd name="T18" fmla="*/ 34 w 77"/>
              <a:gd name="T19" fmla="*/ 42 h 51"/>
              <a:gd name="T20" fmla="*/ 26 w 77"/>
              <a:gd name="T21" fmla="*/ 45 h 51"/>
              <a:gd name="T22" fmla="*/ 19 w 77"/>
              <a:gd name="T23" fmla="*/ 48 h 51"/>
              <a:gd name="T24" fmla="*/ 14 w 77"/>
              <a:gd name="T25" fmla="*/ 51 h 51"/>
              <a:gd name="T26" fmla="*/ 9 w 77"/>
              <a:gd name="T27" fmla="*/ 51 h 51"/>
              <a:gd name="T28" fmla="*/ 7 w 77"/>
              <a:gd name="T29" fmla="*/ 51 h 51"/>
              <a:gd name="T30" fmla="*/ 5 w 77"/>
              <a:gd name="T31" fmla="*/ 51 h 51"/>
              <a:gd name="T32" fmla="*/ 2 w 77"/>
              <a:gd name="T33" fmla="*/ 51 h 51"/>
              <a:gd name="T34" fmla="*/ 0 w 77"/>
              <a:gd name="T35" fmla="*/ 51 h 51"/>
              <a:gd name="T36" fmla="*/ 0 w 77"/>
              <a:gd name="T37" fmla="*/ 48 h 51"/>
              <a:gd name="T38" fmla="*/ 0 w 77"/>
              <a:gd name="T39" fmla="*/ 48 h 51"/>
              <a:gd name="T40" fmla="*/ 0 w 77"/>
              <a:gd name="T41" fmla="*/ 45 h 51"/>
              <a:gd name="T42" fmla="*/ 2 w 77"/>
              <a:gd name="T43" fmla="*/ 42 h 51"/>
              <a:gd name="T44" fmla="*/ 5 w 77"/>
              <a:gd name="T45" fmla="*/ 42 h 51"/>
              <a:gd name="T46" fmla="*/ 7 w 77"/>
              <a:gd name="T47" fmla="*/ 39 h 51"/>
              <a:gd name="T48" fmla="*/ 12 w 77"/>
              <a:gd name="T49" fmla="*/ 36 h 51"/>
              <a:gd name="T50" fmla="*/ 19 w 77"/>
              <a:gd name="T51" fmla="*/ 30 h 51"/>
              <a:gd name="T52" fmla="*/ 24 w 77"/>
              <a:gd name="T53" fmla="*/ 24 h 51"/>
              <a:gd name="T54" fmla="*/ 29 w 77"/>
              <a:gd name="T55" fmla="*/ 21 h 51"/>
              <a:gd name="T56" fmla="*/ 34 w 77"/>
              <a:gd name="T57" fmla="*/ 18 h 51"/>
              <a:gd name="T58" fmla="*/ 36 w 77"/>
              <a:gd name="T59" fmla="*/ 15 h 51"/>
              <a:gd name="T60" fmla="*/ 36 w 77"/>
              <a:gd name="T61" fmla="*/ 12 h 51"/>
              <a:gd name="T62" fmla="*/ 36 w 77"/>
              <a:gd name="T63" fmla="*/ 9 h 51"/>
              <a:gd name="T64" fmla="*/ 34 w 77"/>
              <a:gd name="T65" fmla="*/ 9 h 51"/>
              <a:gd name="T66" fmla="*/ 34 w 77"/>
              <a:gd name="T67" fmla="*/ 6 h 51"/>
              <a:gd name="T68" fmla="*/ 34 w 77"/>
              <a:gd name="T69" fmla="*/ 3 h 51"/>
              <a:gd name="T70" fmla="*/ 34 w 77"/>
              <a:gd name="T71" fmla="*/ 3 h 51"/>
              <a:gd name="T72" fmla="*/ 36 w 77"/>
              <a:gd name="T73" fmla="*/ 0 h 51"/>
              <a:gd name="T74" fmla="*/ 41 w 77"/>
              <a:gd name="T75" fmla="*/ 0 h 51"/>
              <a:gd name="T76" fmla="*/ 43 w 77"/>
              <a:gd name="T77" fmla="*/ 0 h 51"/>
              <a:gd name="T78" fmla="*/ 50 w 77"/>
              <a:gd name="T79" fmla="*/ 0 h 51"/>
              <a:gd name="T80" fmla="*/ 60 w 77"/>
              <a:gd name="T81" fmla="*/ 3 h 51"/>
              <a:gd name="T82" fmla="*/ 67 w 77"/>
              <a:gd name="T83" fmla="*/ 9 h 51"/>
              <a:gd name="T84" fmla="*/ 72 w 77"/>
              <a:gd name="T85" fmla="*/ 12 h 51"/>
              <a:gd name="T86" fmla="*/ 75 w 77"/>
              <a:gd name="T87" fmla="*/ 12 h 51"/>
              <a:gd name="T88" fmla="*/ 77 w 77"/>
              <a:gd name="T89" fmla="*/ 15 h 51"/>
              <a:gd name="T90" fmla="*/ 77 w 77"/>
              <a:gd name="T91" fmla="*/ 18 h 51"/>
              <a:gd name="T92" fmla="*/ 77 w 77"/>
              <a:gd name="T93" fmla="*/ 18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77" h="51">
                <a:moveTo>
                  <a:pt x="77" y="18"/>
                </a:moveTo>
                <a:lnTo>
                  <a:pt x="77" y="21"/>
                </a:lnTo>
                <a:lnTo>
                  <a:pt x="75" y="21"/>
                </a:lnTo>
                <a:lnTo>
                  <a:pt x="72" y="24"/>
                </a:lnTo>
                <a:lnTo>
                  <a:pt x="67" y="27"/>
                </a:lnTo>
                <a:lnTo>
                  <a:pt x="63" y="30"/>
                </a:lnTo>
                <a:lnTo>
                  <a:pt x="58" y="33"/>
                </a:lnTo>
                <a:lnTo>
                  <a:pt x="50" y="36"/>
                </a:lnTo>
                <a:lnTo>
                  <a:pt x="43" y="39"/>
                </a:lnTo>
                <a:lnTo>
                  <a:pt x="34" y="42"/>
                </a:lnTo>
                <a:lnTo>
                  <a:pt x="26" y="45"/>
                </a:lnTo>
                <a:lnTo>
                  <a:pt x="19" y="48"/>
                </a:lnTo>
                <a:lnTo>
                  <a:pt x="14" y="51"/>
                </a:lnTo>
                <a:lnTo>
                  <a:pt x="9" y="51"/>
                </a:lnTo>
                <a:lnTo>
                  <a:pt x="7" y="51"/>
                </a:lnTo>
                <a:lnTo>
                  <a:pt x="5" y="51"/>
                </a:lnTo>
                <a:lnTo>
                  <a:pt x="2" y="51"/>
                </a:lnTo>
                <a:lnTo>
                  <a:pt x="0" y="51"/>
                </a:lnTo>
                <a:lnTo>
                  <a:pt x="0" y="48"/>
                </a:lnTo>
                <a:lnTo>
                  <a:pt x="0" y="48"/>
                </a:lnTo>
                <a:lnTo>
                  <a:pt x="0" y="45"/>
                </a:lnTo>
                <a:lnTo>
                  <a:pt x="2" y="42"/>
                </a:lnTo>
                <a:lnTo>
                  <a:pt x="5" y="42"/>
                </a:lnTo>
                <a:lnTo>
                  <a:pt x="7" y="39"/>
                </a:lnTo>
                <a:lnTo>
                  <a:pt x="12" y="36"/>
                </a:lnTo>
                <a:lnTo>
                  <a:pt x="19" y="30"/>
                </a:lnTo>
                <a:lnTo>
                  <a:pt x="24" y="24"/>
                </a:lnTo>
                <a:lnTo>
                  <a:pt x="29" y="21"/>
                </a:lnTo>
                <a:lnTo>
                  <a:pt x="34" y="18"/>
                </a:lnTo>
                <a:lnTo>
                  <a:pt x="36" y="15"/>
                </a:lnTo>
                <a:lnTo>
                  <a:pt x="36" y="12"/>
                </a:lnTo>
                <a:lnTo>
                  <a:pt x="36" y="9"/>
                </a:lnTo>
                <a:lnTo>
                  <a:pt x="34" y="9"/>
                </a:lnTo>
                <a:lnTo>
                  <a:pt x="34" y="6"/>
                </a:lnTo>
                <a:lnTo>
                  <a:pt x="34" y="3"/>
                </a:lnTo>
                <a:lnTo>
                  <a:pt x="34" y="3"/>
                </a:lnTo>
                <a:lnTo>
                  <a:pt x="36" y="0"/>
                </a:lnTo>
                <a:lnTo>
                  <a:pt x="41" y="0"/>
                </a:lnTo>
                <a:lnTo>
                  <a:pt x="43" y="0"/>
                </a:lnTo>
                <a:lnTo>
                  <a:pt x="50" y="0"/>
                </a:lnTo>
                <a:lnTo>
                  <a:pt x="60" y="3"/>
                </a:lnTo>
                <a:lnTo>
                  <a:pt x="67" y="9"/>
                </a:lnTo>
                <a:lnTo>
                  <a:pt x="72" y="12"/>
                </a:lnTo>
                <a:lnTo>
                  <a:pt x="75" y="12"/>
                </a:lnTo>
                <a:lnTo>
                  <a:pt x="77" y="15"/>
                </a:lnTo>
                <a:lnTo>
                  <a:pt x="77" y="18"/>
                </a:lnTo>
                <a:lnTo>
                  <a:pt x="77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197">
            <a:extLst>
              <a:ext uri="{FF2B5EF4-FFF2-40B4-BE49-F238E27FC236}">
                <a16:creationId xmlns:a16="http://schemas.microsoft.com/office/drawing/2014/main" xmlns="" id="{290A3140-1A65-42A2-A9E0-AC612F7C935D}"/>
              </a:ext>
            </a:extLst>
          </p:cNvPr>
          <p:cNvSpPr>
            <a:spLocks/>
          </p:cNvSpPr>
          <p:nvPr/>
        </p:nvSpPr>
        <p:spPr bwMode="auto">
          <a:xfrm>
            <a:off x="3014363" y="1818124"/>
            <a:ext cx="452437" cy="363480"/>
          </a:xfrm>
          <a:custGeom>
            <a:avLst/>
            <a:gdLst>
              <a:gd name="T0" fmla="*/ 51 w 80"/>
              <a:gd name="T1" fmla="*/ 9 h 36"/>
              <a:gd name="T2" fmla="*/ 58 w 80"/>
              <a:gd name="T3" fmla="*/ 9 h 36"/>
              <a:gd name="T4" fmla="*/ 65 w 80"/>
              <a:gd name="T5" fmla="*/ 12 h 36"/>
              <a:gd name="T6" fmla="*/ 70 w 80"/>
              <a:gd name="T7" fmla="*/ 15 h 36"/>
              <a:gd name="T8" fmla="*/ 75 w 80"/>
              <a:gd name="T9" fmla="*/ 18 h 36"/>
              <a:gd name="T10" fmla="*/ 77 w 80"/>
              <a:gd name="T11" fmla="*/ 21 h 36"/>
              <a:gd name="T12" fmla="*/ 80 w 80"/>
              <a:gd name="T13" fmla="*/ 24 h 36"/>
              <a:gd name="T14" fmla="*/ 80 w 80"/>
              <a:gd name="T15" fmla="*/ 27 h 36"/>
              <a:gd name="T16" fmla="*/ 77 w 80"/>
              <a:gd name="T17" fmla="*/ 30 h 36"/>
              <a:gd name="T18" fmla="*/ 77 w 80"/>
              <a:gd name="T19" fmla="*/ 33 h 36"/>
              <a:gd name="T20" fmla="*/ 72 w 80"/>
              <a:gd name="T21" fmla="*/ 36 h 36"/>
              <a:gd name="T22" fmla="*/ 70 w 80"/>
              <a:gd name="T23" fmla="*/ 36 h 36"/>
              <a:gd name="T24" fmla="*/ 63 w 80"/>
              <a:gd name="T25" fmla="*/ 36 h 36"/>
              <a:gd name="T26" fmla="*/ 55 w 80"/>
              <a:gd name="T27" fmla="*/ 36 h 36"/>
              <a:gd name="T28" fmla="*/ 48 w 80"/>
              <a:gd name="T29" fmla="*/ 33 h 36"/>
              <a:gd name="T30" fmla="*/ 36 w 80"/>
              <a:gd name="T31" fmla="*/ 30 h 36"/>
              <a:gd name="T32" fmla="*/ 24 w 80"/>
              <a:gd name="T33" fmla="*/ 21 h 36"/>
              <a:gd name="T34" fmla="*/ 19 w 80"/>
              <a:gd name="T35" fmla="*/ 18 h 36"/>
              <a:gd name="T36" fmla="*/ 14 w 80"/>
              <a:gd name="T37" fmla="*/ 15 h 36"/>
              <a:gd name="T38" fmla="*/ 10 w 80"/>
              <a:gd name="T39" fmla="*/ 12 h 36"/>
              <a:gd name="T40" fmla="*/ 7 w 80"/>
              <a:gd name="T41" fmla="*/ 9 h 36"/>
              <a:gd name="T42" fmla="*/ 2 w 80"/>
              <a:gd name="T43" fmla="*/ 9 h 36"/>
              <a:gd name="T44" fmla="*/ 0 w 80"/>
              <a:gd name="T45" fmla="*/ 6 h 36"/>
              <a:gd name="T46" fmla="*/ 0 w 80"/>
              <a:gd name="T47" fmla="*/ 3 h 36"/>
              <a:gd name="T48" fmla="*/ 0 w 80"/>
              <a:gd name="T49" fmla="*/ 0 h 36"/>
              <a:gd name="T50" fmla="*/ 7 w 80"/>
              <a:gd name="T51" fmla="*/ 3 h 36"/>
              <a:gd name="T52" fmla="*/ 17 w 80"/>
              <a:gd name="T53" fmla="*/ 3 h 36"/>
              <a:gd name="T54" fmla="*/ 24 w 80"/>
              <a:gd name="T55" fmla="*/ 3 h 36"/>
              <a:gd name="T56" fmla="*/ 29 w 80"/>
              <a:gd name="T57" fmla="*/ 3 h 36"/>
              <a:gd name="T58" fmla="*/ 41 w 80"/>
              <a:gd name="T59" fmla="*/ 6 h 36"/>
              <a:gd name="T60" fmla="*/ 51 w 80"/>
              <a:gd name="T61" fmla="*/ 9 h 36"/>
              <a:gd name="T62" fmla="*/ 51 w 80"/>
              <a:gd name="T63" fmla="*/ 9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0" h="36">
                <a:moveTo>
                  <a:pt x="51" y="9"/>
                </a:moveTo>
                <a:lnTo>
                  <a:pt x="58" y="9"/>
                </a:lnTo>
                <a:lnTo>
                  <a:pt x="65" y="12"/>
                </a:lnTo>
                <a:lnTo>
                  <a:pt x="70" y="15"/>
                </a:lnTo>
                <a:lnTo>
                  <a:pt x="75" y="18"/>
                </a:lnTo>
                <a:lnTo>
                  <a:pt x="77" y="21"/>
                </a:lnTo>
                <a:lnTo>
                  <a:pt x="80" y="24"/>
                </a:lnTo>
                <a:lnTo>
                  <a:pt x="80" y="27"/>
                </a:lnTo>
                <a:lnTo>
                  <a:pt x="77" y="30"/>
                </a:lnTo>
                <a:lnTo>
                  <a:pt x="77" y="33"/>
                </a:lnTo>
                <a:lnTo>
                  <a:pt x="72" y="36"/>
                </a:lnTo>
                <a:lnTo>
                  <a:pt x="70" y="36"/>
                </a:lnTo>
                <a:lnTo>
                  <a:pt x="63" y="36"/>
                </a:lnTo>
                <a:lnTo>
                  <a:pt x="55" y="36"/>
                </a:lnTo>
                <a:lnTo>
                  <a:pt x="48" y="33"/>
                </a:lnTo>
                <a:lnTo>
                  <a:pt x="36" y="30"/>
                </a:lnTo>
                <a:lnTo>
                  <a:pt x="24" y="21"/>
                </a:lnTo>
                <a:lnTo>
                  <a:pt x="19" y="18"/>
                </a:lnTo>
                <a:lnTo>
                  <a:pt x="14" y="15"/>
                </a:lnTo>
                <a:lnTo>
                  <a:pt x="10" y="12"/>
                </a:lnTo>
                <a:lnTo>
                  <a:pt x="7" y="9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7" y="3"/>
                </a:lnTo>
                <a:lnTo>
                  <a:pt x="17" y="3"/>
                </a:lnTo>
                <a:lnTo>
                  <a:pt x="24" y="3"/>
                </a:lnTo>
                <a:lnTo>
                  <a:pt x="29" y="3"/>
                </a:lnTo>
                <a:lnTo>
                  <a:pt x="41" y="6"/>
                </a:lnTo>
                <a:lnTo>
                  <a:pt x="51" y="9"/>
                </a:lnTo>
                <a:lnTo>
                  <a:pt x="51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198">
            <a:extLst>
              <a:ext uri="{FF2B5EF4-FFF2-40B4-BE49-F238E27FC236}">
                <a16:creationId xmlns:a16="http://schemas.microsoft.com/office/drawing/2014/main" xmlns="" id="{E3115CA0-40BA-4D67-AF5F-36DD039F0B50}"/>
              </a:ext>
            </a:extLst>
          </p:cNvPr>
          <p:cNvSpPr>
            <a:spLocks/>
          </p:cNvSpPr>
          <p:nvPr/>
        </p:nvSpPr>
        <p:spPr bwMode="auto">
          <a:xfrm>
            <a:off x="2194324" y="1969572"/>
            <a:ext cx="395882" cy="272614"/>
          </a:xfrm>
          <a:custGeom>
            <a:avLst/>
            <a:gdLst>
              <a:gd name="T0" fmla="*/ 17 w 70"/>
              <a:gd name="T1" fmla="*/ 27 h 27"/>
              <a:gd name="T2" fmla="*/ 14 w 70"/>
              <a:gd name="T3" fmla="*/ 27 h 27"/>
              <a:gd name="T4" fmla="*/ 12 w 70"/>
              <a:gd name="T5" fmla="*/ 27 h 27"/>
              <a:gd name="T6" fmla="*/ 9 w 70"/>
              <a:gd name="T7" fmla="*/ 27 h 27"/>
              <a:gd name="T8" fmla="*/ 7 w 70"/>
              <a:gd name="T9" fmla="*/ 24 h 27"/>
              <a:gd name="T10" fmla="*/ 5 w 70"/>
              <a:gd name="T11" fmla="*/ 21 h 27"/>
              <a:gd name="T12" fmla="*/ 2 w 70"/>
              <a:gd name="T13" fmla="*/ 21 h 27"/>
              <a:gd name="T14" fmla="*/ 2 w 70"/>
              <a:gd name="T15" fmla="*/ 18 h 27"/>
              <a:gd name="T16" fmla="*/ 0 w 70"/>
              <a:gd name="T17" fmla="*/ 18 h 27"/>
              <a:gd name="T18" fmla="*/ 2 w 70"/>
              <a:gd name="T19" fmla="*/ 18 h 27"/>
              <a:gd name="T20" fmla="*/ 2 w 70"/>
              <a:gd name="T21" fmla="*/ 15 h 27"/>
              <a:gd name="T22" fmla="*/ 5 w 70"/>
              <a:gd name="T23" fmla="*/ 18 h 27"/>
              <a:gd name="T24" fmla="*/ 7 w 70"/>
              <a:gd name="T25" fmla="*/ 18 h 27"/>
              <a:gd name="T26" fmla="*/ 7 w 70"/>
              <a:gd name="T27" fmla="*/ 18 h 27"/>
              <a:gd name="T28" fmla="*/ 9 w 70"/>
              <a:gd name="T29" fmla="*/ 18 h 27"/>
              <a:gd name="T30" fmla="*/ 12 w 70"/>
              <a:gd name="T31" fmla="*/ 18 h 27"/>
              <a:gd name="T32" fmla="*/ 14 w 70"/>
              <a:gd name="T33" fmla="*/ 15 h 27"/>
              <a:gd name="T34" fmla="*/ 14 w 70"/>
              <a:gd name="T35" fmla="*/ 15 h 27"/>
              <a:gd name="T36" fmla="*/ 17 w 70"/>
              <a:gd name="T37" fmla="*/ 15 h 27"/>
              <a:gd name="T38" fmla="*/ 19 w 70"/>
              <a:gd name="T39" fmla="*/ 15 h 27"/>
              <a:gd name="T40" fmla="*/ 22 w 70"/>
              <a:gd name="T41" fmla="*/ 12 h 27"/>
              <a:gd name="T42" fmla="*/ 29 w 70"/>
              <a:gd name="T43" fmla="*/ 12 h 27"/>
              <a:gd name="T44" fmla="*/ 38 w 70"/>
              <a:gd name="T45" fmla="*/ 9 h 27"/>
              <a:gd name="T46" fmla="*/ 51 w 70"/>
              <a:gd name="T47" fmla="*/ 6 h 27"/>
              <a:gd name="T48" fmla="*/ 58 w 70"/>
              <a:gd name="T49" fmla="*/ 3 h 27"/>
              <a:gd name="T50" fmla="*/ 65 w 70"/>
              <a:gd name="T51" fmla="*/ 0 h 27"/>
              <a:gd name="T52" fmla="*/ 70 w 70"/>
              <a:gd name="T53" fmla="*/ 0 h 27"/>
              <a:gd name="T54" fmla="*/ 70 w 70"/>
              <a:gd name="T55" fmla="*/ 0 h 27"/>
              <a:gd name="T56" fmla="*/ 65 w 70"/>
              <a:gd name="T57" fmla="*/ 3 h 27"/>
              <a:gd name="T58" fmla="*/ 58 w 70"/>
              <a:gd name="T59" fmla="*/ 6 h 27"/>
              <a:gd name="T60" fmla="*/ 48 w 70"/>
              <a:gd name="T61" fmla="*/ 12 h 27"/>
              <a:gd name="T62" fmla="*/ 38 w 70"/>
              <a:gd name="T63" fmla="*/ 15 h 27"/>
              <a:gd name="T64" fmla="*/ 34 w 70"/>
              <a:gd name="T65" fmla="*/ 18 h 27"/>
              <a:gd name="T66" fmla="*/ 29 w 70"/>
              <a:gd name="T67" fmla="*/ 21 h 27"/>
              <a:gd name="T68" fmla="*/ 26 w 70"/>
              <a:gd name="T69" fmla="*/ 24 h 27"/>
              <a:gd name="T70" fmla="*/ 22 w 70"/>
              <a:gd name="T71" fmla="*/ 24 h 27"/>
              <a:gd name="T72" fmla="*/ 19 w 70"/>
              <a:gd name="T73" fmla="*/ 27 h 27"/>
              <a:gd name="T74" fmla="*/ 17 w 70"/>
              <a:gd name="T75" fmla="*/ 27 h 27"/>
              <a:gd name="T76" fmla="*/ 17 w 70"/>
              <a:gd name="T77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70" h="27">
                <a:moveTo>
                  <a:pt x="17" y="27"/>
                </a:moveTo>
                <a:lnTo>
                  <a:pt x="14" y="27"/>
                </a:lnTo>
                <a:lnTo>
                  <a:pt x="12" y="27"/>
                </a:lnTo>
                <a:lnTo>
                  <a:pt x="9" y="27"/>
                </a:lnTo>
                <a:lnTo>
                  <a:pt x="7" y="24"/>
                </a:lnTo>
                <a:lnTo>
                  <a:pt x="5" y="21"/>
                </a:lnTo>
                <a:lnTo>
                  <a:pt x="2" y="21"/>
                </a:lnTo>
                <a:lnTo>
                  <a:pt x="2" y="18"/>
                </a:lnTo>
                <a:lnTo>
                  <a:pt x="0" y="18"/>
                </a:lnTo>
                <a:lnTo>
                  <a:pt x="2" y="18"/>
                </a:lnTo>
                <a:lnTo>
                  <a:pt x="2" y="15"/>
                </a:lnTo>
                <a:lnTo>
                  <a:pt x="5" y="18"/>
                </a:lnTo>
                <a:lnTo>
                  <a:pt x="7" y="18"/>
                </a:lnTo>
                <a:lnTo>
                  <a:pt x="7" y="18"/>
                </a:lnTo>
                <a:lnTo>
                  <a:pt x="9" y="18"/>
                </a:lnTo>
                <a:lnTo>
                  <a:pt x="12" y="18"/>
                </a:lnTo>
                <a:lnTo>
                  <a:pt x="14" y="15"/>
                </a:lnTo>
                <a:lnTo>
                  <a:pt x="14" y="15"/>
                </a:lnTo>
                <a:lnTo>
                  <a:pt x="17" y="15"/>
                </a:lnTo>
                <a:lnTo>
                  <a:pt x="19" y="15"/>
                </a:lnTo>
                <a:lnTo>
                  <a:pt x="22" y="12"/>
                </a:lnTo>
                <a:lnTo>
                  <a:pt x="29" y="12"/>
                </a:lnTo>
                <a:lnTo>
                  <a:pt x="38" y="9"/>
                </a:lnTo>
                <a:lnTo>
                  <a:pt x="51" y="6"/>
                </a:lnTo>
                <a:lnTo>
                  <a:pt x="58" y="3"/>
                </a:lnTo>
                <a:lnTo>
                  <a:pt x="65" y="0"/>
                </a:lnTo>
                <a:lnTo>
                  <a:pt x="70" y="0"/>
                </a:lnTo>
                <a:lnTo>
                  <a:pt x="70" y="0"/>
                </a:lnTo>
                <a:lnTo>
                  <a:pt x="65" y="3"/>
                </a:lnTo>
                <a:lnTo>
                  <a:pt x="58" y="6"/>
                </a:lnTo>
                <a:lnTo>
                  <a:pt x="48" y="12"/>
                </a:lnTo>
                <a:lnTo>
                  <a:pt x="38" y="15"/>
                </a:lnTo>
                <a:lnTo>
                  <a:pt x="34" y="18"/>
                </a:lnTo>
                <a:lnTo>
                  <a:pt x="29" y="21"/>
                </a:lnTo>
                <a:lnTo>
                  <a:pt x="26" y="24"/>
                </a:lnTo>
                <a:lnTo>
                  <a:pt x="22" y="24"/>
                </a:lnTo>
                <a:lnTo>
                  <a:pt x="19" y="27"/>
                </a:lnTo>
                <a:lnTo>
                  <a:pt x="17" y="27"/>
                </a:lnTo>
                <a:lnTo>
                  <a:pt x="17" y="2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200">
            <a:extLst>
              <a:ext uri="{FF2B5EF4-FFF2-40B4-BE49-F238E27FC236}">
                <a16:creationId xmlns:a16="http://schemas.microsoft.com/office/drawing/2014/main" xmlns="" id="{F39A1976-5093-44F3-882C-A69623970858}"/>
              </a:ext>
            </a:extLst>
          </p:cNvPr>
          <p:cNvSpPr>
            <a:spLocks/>
          </p:cNvSpPr>
          <p:nvPr/>
        </p:nvSpPr>
        <p:spPr bwMode="auto">
          <a:xfrm>
            <a:off x="5373732" y="509366"/>
            <a:ext cx="627758" cy="615903"/>
          </a:xfrm>
          <a:custGeom>
            <a:avLst/>
            <a:gdLst>
              <a:gd name="T0" fmla="*/ 0 w 111"/>
              <a:gd name="T1" fmla="*/ 61 h 61"/>
              <a:gd name="T2" fmla="*/ 0 w 111"/>
              <a:gd name="T3" fmla="*/ 59 h 61"/>
              <a:gd name="T4" fmla="*/ 0 w 111"/>
              <a:gd name="T5" fmla="*/ 59 h 61"/>
              <a:gd name="T6" fmla="*/ 0 w 111"/>
              <a:gd name="T7" fmla="*/ 56 h 61"/>
              <a:gd name="T8" fmla="*/ 2 w 111"/>
              <a:gd name="T9" fmla="*/ 53 h 61"/>
              <a:gd name="T10" fmla="*/ 7 w 111"/>
              <a:gd name="T11" fmla="*/ 53 h 61"/>
              <a:gd name="T12" fmla="*/ 9 w 111"/>
              <a:gd name="T13" fmla="*/ 50 h 61"/>
              <a:gd name="T14" fmla="*/ 14 w 111"/>
              <a:gd name="T15" fmla="*/ 50 h 61"/>
              <a:gd name="T16" fmla="*/ 24 w 111"/>
              <a:gd name="T17" fmla="*/ 44 h 61"/>
              <a:gd name="T18" fmla="*/ 31 w 111"/>
              <a:gd name="T19" fmla="*/ 41 h 61"/>
              <a:gd name="T20" fmla="*/ 41 w 111"/>
              <a:gd name="T21" fmla="*/ 35 h 61"/>
              <a:gd name="T22" fmla="*/ 46 w 111"/>
              <a:gd name="T23" fmla="*/ 29 h 61"/>
              <a:gd name="T24" fmla="*/ 53 w 111"/>
              <a:gd name="T25" fmla="*/ 26 h 61"/>
              <a:gd name="T26" fmla="*/ 58 w 111"/>
              <a:gd name="T27" fmla="*/ 20 h 61"/>
              <a:gd name="T28" fmla="*/ 63 w 111"/>
              <a:gd name="T29" fmla="*/ 17 h 61"/>
              <a:gd name="T30" fmla="*/ 68 w 111"/>
              <a:gd name="T31" fmla="*/ 14 h 61"/>
              <a:gd name="T32" fmla="*/ 70 w 111"/>
              <a:gd name="T33" fmla="*/ 11 h 61"/>
              <a:gd name="T34" fmla="*/ 72 w 111"/>
              <a:gd name="T35" fmla="*/ 8 h 61"/>
              <a:gd name="T36" fmla="*/ 72 w 111"/>
              <a:gd name="T37" fmla="*/ 5 h 61"/>
              <a:gd name="T38" fmla="*/ 70 w 111"/>
              <a:gd name="T39" fmla="*/ 2 h 61"/>
              <a:gd name="T40" fmla="*/ 70 w 111"/>
              <a:gd name="T41" fmla="*/ 2 h 61"/>
              <a:gd name="T42" fmla="*/ 70 w 111"/>
              <a:gd name="T43" fmla="*/ 0 h 61"/>
              <a:gd name="T44" fmla="*/ 72 w 111"/>
              <a:gd name="T45" fmla="*/ 0 h 61"/>
              <a:gd name="T46" fmla="*/ 77 w 111"/>
              <a:gd name="T47" fmla="*/ 0 h 61"/>
              <a:gd name="T48" fmla="*/ 82 w 111"/>
              <a:gd name="T49" fmla="*/ 0 h 61"/>
              <a:gd name="T50" fmla="*/ 87 w 111"/>
              <a:gd name="T51" fmla="*/ 0 h 61"/>
              <a:gd name="T52" fmla="*/ 92 w 111"/>
              <a:gd name="T53" fmla="*/ 2 h 61"/>
              <a:gd name="T54" fmla="*/ 99 w 111"/>
              <a:gd name="T55" fmla="*/ 2 h 61"/>
              <a:gd name="T56" fmla="*/ 104 w 111"/>
              <a:gd name="T57" fmla="*/ 5 h 61"/>
              <a:gd name="T58" fmla="*/ 109 w 111"/>
              <a:gd name="T59" fmla="*/ 8 h 61"/>
              <a:gd name="T60" fmla="*/ 111 w 111"/>
              <a:gd name="T61" fmla="*/ 11 h 61"/>
              <a:gd name="T62" fmla="*/ 111 w 111"/>
              <a:gd name="T63" fmla="*/ 14 h 61"/>
              <a:gd name="T64" fmla="*/ 111 w 111"/>
              <a:gd name="T65" fmla="*/ 14 h 61"/>
              <a:gd name="T66" fmla="*/ 109 w 111"/>
              <a:gd name="T67" fmla="*/ 17 h 61"/>
              <a:gd name="T68" fmla="*/ 106 w 111"/>
              <a:gd name="T69" fmla="*/ 17 h 61"/>
              <a:gd name="T70" fmla="*/ 104 w 111"/>
              <a:gd name="T71" fmla="*/ 20 h 61"/>
              <a:gd name="T72" fmla="*/ 99 w 111"/>
              <a:gd name="T73" fmla="*/ 23 h 61"/>
              <a:gd name="T74" fmla="*/ 94 w 111"/>
              <a:gd name="T75" fmla="*/ 26 h 61"/>
              <a:gd name="T76" fmla="*/ 89 w 111"/>
              <a:gd name="T77" fmla="*/ 29 h 61"/>
              <a:gd name="T78" fmla="*/ 82 w 111"/>
              <a:gd name="T79" fmla="*/ 35 h 61"/>
              <a:gd name="T80" fmla="*/ 68 w 111"/>
              <a:gd name="T81" fmla="*/ 41 h 61"/>
              <a:gd name="T82" fmla="*/ 53 w 111"/>
              <a:gd name="T83" fmla="*/ 47 h 61"/>
              <a:gd name="T84" fmla="*/ 41 w 111"/>
              <a:gd name="T85" fmla="*/ 53 h 61"/>
              <a:gd name="T86" fmla="*/ 29 w 111"/>
              <a:gd name="T87" fmla="*/ 56 h 61"/>
              <a:gd name="T88" fmla="*/ 17 w 111"/>
              <a:gd name="T89" fmla="*/ 59 h 61"/>
              <a:gd name="T90" fmla="*/ 12 w 111"/>
              <a:gd name="T91" fmla="*/ 61 h 61"/>
              <a:gd name="T92" fmla="*/ 9 w 111"/>
              <a:gd name="T93" fmla="*/ 61 h 61"/>
              <a:gd name="T94" fmla="*/ 5 w 111"/>
              <a:gd name="T95" fmla="*/ 61 h 61"/>
              <a:gd name="T96" fmla="*/ 2 w 111"/>
              <a:gd name="T97" fmla="*/ 61 h 61"/>
              <a:gd name="T98" fmla="*/ 0 w 111"/>
              <a:gd name="T99" fmla="*/ 61 h 61"/>
              <a:gd name="T100" fmla="*/ 0 w 111"/>
              <a:gd name="T101" fmla="*/ 61 h 61"/>
              <a:gd name="T102" fmla="*/ 0 w 111"/>
              <a:gd name="T103" fmla="*/ 61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1" h="61">
                <a:moveTo>
                  <a:pt x="0" y="61"/>
                </a:moveTo>
                <a:lnTo>
                  <a:pt x="0" y="59"/>
                </a:lnTo>
                <a:lnTo>
                  <a:pt x="0" y="59"/>
                </a:lnTo>
                <a:lnTo>
                  <a:pt x="0" y="56"/>
                </a:lnTo>
                <a:lnTo>
                  <a:pt x="2" y="53"/>
                </a:lnTo>
                <a:lnTo>
                  <a:pt x="7" y="53"/>
                </a:lnTo>
                <a:lnTo>
                  <a:pt x="9" y="50"/>
                </a:lnTo>
                <a:lnTo>
                  <a:pt x="14" y="50"/>
                </a:lnTo>
                <a:lnTo>
                  <a:pt x="24" y="44"/>
                </a:lnTo>
                <a:lnTo>
                  <a:pt x="31" y="41"/>
                </a:lnTo>
                <a:lnTo>
                  <a:pt x="41" y="35"/>
                </a:lnTo>
                <a:lnTo>
                  <a:pt x="46" y="29"/>
                </a:lnTo>
                <a:lnTo>
                  <a:pt x="53" y="26"/>
                </a:lnTo>
                <a:lnTo>
                  <a:pt x="58" y="20"/>
                </a:lnTo>
                <a:lnTo>
                  <a:pt x="63" y="17"/>
                </a:lnTo>
                <a:lnTo>
                  <a:pt x="68" y="14"/>
                </a:lnTo>
                <a:lnTo>
                  <a:pt x="70" y="11"/>
                </a:lnTo>
                <a:lnTo>
                  <a:pt x="72" y="8"/>
                </a:lnTo>
                <a:lnTo>
                  <a:pt x="72" y="5"/>
                </a:lnTo>
                <a:lnTo>
                  <a:pt x="70" y="2"/>
                </a:lnTo>
                <a:lnTo>
                  <a:pt x="70" y="2"/>
                </a:lnTo>
                <a:lnTo>
                  <a:pt x="70" y="0"/>
                </a:lnTo>
                <a:lnTo>
                  <a:pt x="72" y="0"/>
                </a:lnTo>
                <a:lnTo>
                  <a:pt x="77" y="0"/>
                </a:lnTo>
                <a:lnTo>
                  <a:pt x="82" y="0"/>
                </a:lnTo>
                <a:lnTo>
                  <a:pt x="87" y="0"/>
                </a:lnTo>
                <a:lnTo>
                  <a:pt x="92" y="2"/>
                </a:lnTo>
                <a:lnTo>
                  <a:pt x="99" y="2"/>
                </a:lnTo>
                <a:lnTo>
                  <a:pt x="104" y="5"/>
                </a:lnTo>
                <a:lnTo>
                  <a:pt x="109" y="8"/>
                </a:lnTo>
                <a:lnTo>
                  <a:pt x="111" y="11"/>
                </a:lnTo>
                <a:lnTo>
                  <a:pt x="111" y="14"/>
                </a:lnTo>
                <a:lnTo>
                  <a:pt x="111" y="14"/>
                </a:lnTo>
                <a:lnTo>
                  <a:pt x="109" y="17"/>
                </a:lnTo>
                <a:lnTo>
                  <a:pt x="106" y="17"/>
                </a:lnTo>
                <a:lnTo>
                  <a:pt x="104" y="20"/>
                </a:lnTo>
                <a:lnTo>
                  <a:pt x="99" y="23"/>
                </a:lnTo>
                <a:lnTo>
                  <a:pt x="94" y="26"/>
                </a:lnTo>
                <a:lnTo>
                  <a:pt x="89" y="29"/>
                </a:lnTo>
                <a:lnTo>
                  <a:pt x="82" y="35"/>
                </a:lnTo>
                <a:lnTo>
                  <a:pt x="68" y="41"/>
                </a:lnTo>
                <a:lnTo>
                  <a:pt x="53" y="47"/>
                </a:lnTo>
                <a:lnTo>
                  <a:pt x="41" y="53"/>
                </a:lnTo>
                <a:lnTo>
                  <a:pt x="29" y="56"/>
                </a:lnTo>
                <a:lnTo>
                  <a:pt x="17" y="59"/>
                </a:lnTo>
                <a:lnTo>
                  <a:pt x="12" y="61"/>
                </a:lnTo>
                <a:lnTo>
                  <a:pt x="9" y="61"/>
                </a:lnTo>
                <a:lnTo>
                  <a:pt x="5" y="61"/>
                </a:lnTo>
                <a:lnTo>
                  <a:pt x="2" y="61"/>
                </a:lnTo>
                <a:lnTo>
                  <a:pt x="0" y="61"/>
                </a:lnTo>
                <a:lnTo>
                  <a:pt x="0" y="61"/>
                </a:lnTo>
                <a:lnTo>
                  <a:pt x="0" y="6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201">
            <a:extLst>
              <a:ext uri="{FF2B5EF4-FFF2-40B4-BE49-F238E27FC236}">
                <a16:creationId xmlns:a16="http://schemas.microsoft.com/office/drawing/2014/main" xmlns="" id="{E919A319-EAFA-4F9E-B5B2-7890348E99DD}"/>
              </a:ext>
            </a:extLst>
          </p:cNvPr>
          <p:cNvSpPr>
            <a:spLocks/>
          </p:cNvSpPr>
          <p:nvPr/>
        </p:nvSpPr>
        <p:spPr bwMode="auto">
          <a:xfrm>
            <a:off x="5673474" y="681014"/>
            <a:ext cx="1068883" cy="272614"/>
          </a:xfrm>
          <a:custGeom>
            <a:avLst/>
            <a:gdLst>
              <a:gd name="T0" fmla="*/ 0 w 189"/>
              <a:gd name="T1" fmla="*/ 27 h 27"/>
              <a:gd name="T2" fmla="*/ 0 w 189"/>
              <a:gd name="T3" fmla="*/ 12 h 27"/>
              <a:gd name="T4" fmla="*/ 7 w 189"/>
              <a:gd name="T5" fmla="*/ 12 h 27"/>
              <a:gd name="T6" fmla="*/ 17 w 189"/>
              <a:gd name="T7" fmla="*/ 12 h 27"/>
              <a:gd name="T8" fmla="*/ 29 w 189"/>
              <a:gd name="T9" fmla="*/ 12 h 27"/>
              <a:gd name="T10" fmla="*/ 39 w 189"/>
              <a:gd name="T11" fmla="*/ 12 h 27"/>
              <a:gd name="T12" fmla="*/ 51 w 189"/>
              <a:gd name="T13" fmla="*/ 12 h 27"/>
              <a:gd name="T14" fmla="*/ 63 w 189"/>
              <a:gd name="T15" fmla="*/ 9 h 27"/>
              <a:gd name="T16" fmla="*/ 77 w 189"/>
              <a:gd name="T17" fmla="*/ 9 h 27"/>
              <a:gd name="T18" fmla="*/ 92 w 189"/>
              <a:gd name="T19" fmla="*/ 6 h 27"/>
              <a:gd name="T20" fmla="*/ 106 w 189"/>
              <a:gd name="T21" fmla="*/ 3 h 27"/>
              <a:gd name="T22" fmla="*/ 118 w 189"/>
              <a:gd name="T23" fmla="*/ 3 h 27"/>
              <a:gd name="T24" fmla="*/ 131 w 189"/>
              <a:gd name="T25" fmla="*/ 3 h 27"/>
              <a:gd name="T26" fmla="*/ 140 w 189"/>
              <a:gd name="T27" fmla="*/ 0 h 27"/>
              <a:gd name="T28" fmla="*/ 150 w 189"/>
              <a:gd name="T29" fmla="*/ 0 h 27"/>
              <a:gd name="T30" fmla="*/ 157 w 189"/>
              <a:gd name="T31" fmla="*/ 0 h 27"/>
              <a:gd name="T32" fmla="*/ 164 w 189"/>
              <a:gd name="T33" fmla="*/ 0 h 27"/>
              <a:gd name="T34" fmla="*/ 169 w 189"/>
              <a:gd name="T35" fmla="*/ 0 h 27"/>
              <a:gd name="T36" fmla="*/ 177 w 189"/>
              <a:gd name="T37" fmla="*/ 0 h 27"/>
              <a:gd name="T38" fmla="*/ 184 w 189"/>
              <a:gd name="T39" fmla="*/ 0 h 27"/>
              <a:gd name="T40" fmla="*/ 186 w 189"/>
              <a:gd name="T41" fmla="*/ 3 h 27"/>
              <a:gd name="T42" fmla="*/ 189 w 189"/>
              <a:gd name="T43" fmla="*/ 3 h 27"/>
              <a:gd name="T44" fmla="*/ 189 w 189"/>
              <a:gd name="T45" fmla="*/ 3 h 27"/>
              <a:gd name="T46" fmla="*/ 189 w 189"/>
              <a:gd name="T47" fmla="*/ 6 h 27"/>
              <a:gd name="T48" fmla="*/ 189 w 189"/>
              <a:gd name="T49" fmla="*/ 9 h 27"/>
              <a:gd name="T50" fmla="*/ 186 w 189"/>
              <a:gd name="T51" fmla="*/ 12 h 27"/>
              <a:gd name="T52" fmla="*/ 181 w 189"/>
              <a:gd name="T53" fmla="*/ 12 h 27"/>
              <a:gd name="T54" fmla="*/ 174 w 189"/>
              <a:gd name="T55" fmla="*/ 15 h 27"/>
              <a:gd name="T56" fmla="*/ 169 w 189"/>
              <a:gd name="T57" fmla="*/ 15 h 27"/>
              <a:gd name="T58" fmla="*/ 164 w 189"/>
              <a:gd name="T59" fmla="*/ 15 h 27"/>
              <a:gd name="T60" fmla="*/ 157 w 189"/>
              <a:gd name="T61" fmla="*/ 15 h 27"/>
              <a:gd name="T62" fmla="*/ 148 w 189"/>
              <a:gd name="T63" fmla="*/ 18 h 27"/>
              <a:gd name="T64" fmla="*/ 138 w 189"/>
              <a:gd name="T65" fmla="*/ 18 h 27"/>
              <a:gd name="T66" fmla="*/ 128 w 189"/>
              <a:gd name="T67" fmla="*/ 18 h 27"/>
              <a:gd name="T68" fmla="*/ 114 w 189"/>
              <a:gd name="T69" fmla="*/ 21 h 27"/>
              <a:gd name="T70" fmla="*/ 102 w 189"/>
              <a:gd name="T71" fmla="*/ 21 h 27"/>
              <a:gd name="T72" fmla="*/ 85 w 189"/>
              <a:gd name="T73" fmla="*/ 21 h 27"/>
              <a:gd name="T74" fmla="*/ 73 w 189"/>
              <a:gd name="T75" fmla="*/ 24 h 27"/>
              <a:gd name="T76" fmla="*/ 58 w 189"/>
              <a:gd name="T77" fmla="*/ 24 h 27"/>
              <a:gd name="T78" fmla="*/ 46 w 189"/>
              <a:gd name="T79" fmla="*/ 24 h 27"/>
              <a:gd name="T80" fmla="*/ 22 w 189"/>
              <a:gd name="T81" fmla="*/ 27 h 27"/>
              <a:gd name="T82" fmla="*/ 0 w 189"/>
              <a:gd name="T83" fmla="*/ 27 h 27"/>
              <a:gd name="T84" fmla="*/ 0 w 189"/>
              <a:gd name="T85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89" h="27">
                <a:moveTo>
                  <a:pt x="0" y="27"/>
                </a:moveTo>
                <a:lnTo>
                  <a:pt x="0" y="12"/>
                </a:lnTo>
                <a:lnTo>
                  <a:pt x="7" y="12"/>
                </a:lnTo>
                <a:lnTo>
                  <a:pt x="17" y="12"/>
                </a:lnTo>
                <a:lnTo>
                  <a:pt x="29" y="12"/>
                </a:lnTo>
                <a:lnTo>
                  <a:pt x="39" y="12"/>
                </a:lnTo>
                <a:lnTo>
                  <a:pt x="51" y="12"/>
                </a:lnTo>
                <a:lnTo>
                  <a:pt x="63" y="9"/>
                </a:lnTo>
                <a:lnTo>
                  <a:pt x="77" y="9"/>
                </a:lnTo>
                <a:lnTo>
                  <a:pt x="92" y="6"/>
                </a:lnTo>
                <a:lnTo>
                  <a:pt x="106" y="3"/>
                </a:lnTo>
                <a:lnTo>
                  <a:pt x="118" y="3"/>
                </a:lnTo>
                <a:lnTo>
                  <a:pt x="131" y="3"/>
                </a:lnTo>
                <a:lnTo>
                  <a:pt x="140" y="0"/>
                </a:lnTo>
                <a:lnTo>
                  <a:pt x="150" y="0"/>
                </a:lnTo>
                <a:lnTo>
                  <a:pt x="157" y="0"/>
                </a:lnTo>
                <a:lnTo>
                  <a:pt x="164" y="0"/>
                </a:lnTo>
                <a:lnTo>
                  <a:pt x="169" y="0"/>
                </a:lnTo>
                <a:lnTo>
                  <a:pt x="177" y="0"/>
                </a:lnTo>
                <a:lnTo>
                  <a:pt x="184" y="0"/>
                </a:lnTo>
                <a:lnTo>
                  <a:pt x="186" y="3"/>
                </a:lnTo>
                <a:lnTo>
                  <a:pt x="189" y="3"/>
                </a:lnTo>
                <a:lnTo>
                  <a:pt x="189" y="3"/>
                </a:lnTo>
                <a:lnTo>
                  <a:pt x="189" y="6"/>
                </a:lnTo>
                <a:lnTo>
                  <a:pt x="189" y="9"/>
                </a:lnTo>
                <a:lnTo>
                  <a:pt x="186" y="12"/>
                </a:lnTo>
                <a:lnTo>
                  <a:pt x="181" y="12"/>
                </a:lnTo>
                <a:lnTo>
                  <a:pt x="174" y="15"/>
                </a:lnTo>
                <a:lnTo>
                  <a:pt x="169" y="15"/>
                </a:lnTo>
                <a:lnTo>
                  <a:pt x="164" y="15"/>
                </a:lnTo>
                <a:lnTo>
                  <a:pt x="157" y="15"/>
                </a:lnTo>
                <a:lnTo>
                  <a:pt x="148" y="18"/>
                </a:lnTo>
                <a:lnTo>
                  <a:pt x="138" y="18"/>
                </a:lnTo>
                <a:lnTo>
                  <a:pt x="128" y="18"/>
                </a:lnTo>
                <a:lnTo>
                  <a:pt x="114" y="21"/>
                </a:lnTo>
                <a:lnTo>
                  <a:pt x="102" y="21"/>
                </a:lnTo>
                <a:lnTo>
                  <a:pt x="85" y="21"/>
                </a:lnTo>
                <a:lnTo>
                  <a:pt x="73" y="24"/>
                </a:lnTo>
                <a:lnTo>
                  <a:pt x="58" y="24"/>
                </a:lnTo>
                <a:lnTo>
                  <a:pt x="46" y="24"/>
                </a:lnTo>
                <a:lnTo>
                  <a:pt x="22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202">
            <a:extLst>
              <a:ext uri="{FF2B5EF4-FFF2-40B4-BE49-F238E27FC236}">
                <a16:creationId xmlns:a16="http://schemas.microsoft.com/office/drawing/2014/main" xmlns="" id="{40AF3818-8DCF-4BA5-B70A-95986E82F9EF}"/>
              </a:ext>
            </a:extLst>
          </p:cNvPr>
          <p:cNvSpPr>
            <a:spLocks/>
          </p:cNvSpPr>
          <p:nvPr/>
        </p:nvSpPr>
        <p:spPr bwMode="auto">
          <a:xfrm>
            <a:off x="6340817" y="862753"/>
            <a:ext cx="356296" cy="777449"/>
          </a:xfrm>
          <a:custGeom>
            <a:avLst/>
            <a:gdLst>
              <a:gd name="T0" fmla="*/ 22 w 63"/>
              <a:gd name="T1" fmla="*/ 9 h 77"/>
              <a:gd name="T2" fmla="*/ 20 w 63"/>
              <a:gd name="T3" fmla="*/ 9 h 77"/>
              <a:gd name="T4" fmla="*/ 20 w 63"/>
              <a:gd name="T5" fmla="*/ 6 h 77"/>
              <a:gd name="T6" fmla="*/ 20 w 63"/>
              <a:gd name="T7" fmla="*/ 3 h 77"/>
              <a:gd name="T8" fmla="*/ 22 w 63"/>
              <a:gd name="T9" fmla="*/ 3 h 77"/>
              <a:gd name="T10" fmla="*/ 25 w 63"/>
              <a:gd name="T11" fmla="*/ 0 h 77"/>
              <a:gd name="T12" fmla="*/ 30 w 63"/>
              <a:gd name="T13" fmla="*/ 0 h 77"/>
              <a:gd name="T14" fmla="*/ 37 w 63"/>
              <a:gd name="T15" fmla="*/ 0 h 77"/>
              <a:gd name="T16" fmla="*/ 44 w 63"/>
              <a:gd name="T17" fmla="*/ 3 h 77"/>
              <a:gd name="T18" fmla="*/ 51 w 63"/>
              <a:gd name="T19" fmla="*/ 6 h 77"/>
              <a:gd name="T20" fmla="*/ 59 w 63"/>
              <a:gd name="T21" fmla="*/ 9 h 77"/>
              <a:gd name="T22" fmla="*/ 61 w 63"/>
              <a:gd name="T23" fmla="*/ 9 h 77"/>
              <a:gd name="T24" fmla="*/ 63 w 63"/>
              <a:gd name="T25" fmla="*/ 12 h 77"/>
              <a:gd name="T26" fmla="*/ 63 w 63"/>
              <a:gd name="T27" fmla="*/ 15 h 77"/>
              <a:gd name="T28" fmla="*/ 63 w 63"/>
              <a:gd name="T29" fmla="*/ 18 h 77"/>
              <a:gd name="T30" fmla="*/ 61 w 63"/>
              <a:gd name="T31" fmla="*/ 21 h 77"/>
              <a:gd name="T32" fmla="*/ 59 w 63"/>
              <a:gd name="T33" fmla="*/ 24 h 77"/>
              <a:gd name="T34" fmla="*/ 56 w 63"/>
              <a:gd name="T35" fmla="*/ 26 h 77"/>
              <a:gd name="T36" fmla="*/ 54 w 63"/>
              <a:gd name="T37" fmla="*/ 32 h 77"/>
              <a:gd name="T38" fmla="*/ 49 w 63"/>
              <a:gd name="T39" fmla="*/ 35 h 77"/>
              <a:gd name="T40" fmla="*/ 44 w 63"/>
              <a:gd name="T41" fmla="*/ 41 h 77"/>
              <a:gd name="T42" fmla="*/ 39 w 63"/>
              <a:gd name="T43" fmla="*/ 50 h 77"/>
              <a:gd name="T44" fmla="*/ 34 w 63"/>
              <a:gd name="T45" fmla="*/ 59 h 77"/>
              <a:gd name="T46" fmla="*/ 30 w 63"/>
              <a:gd name="T47" fmla="*/ 68 h 77"/>
              <a:gd name="T48" fmla="*/ 22 w 63"/>
              <a:gd name="T49" fmla="*/ 77 h 77"/>
              <a:gd name="T50" fmla="*/ 0 w 63"/>
              <a:gd name="T51" fmla="*/ 77 h 77"/>
              <a:gd name="T52" fmla="*/ 5 w 63"/>
              <a:gd name="T53" fmla="*/ 62 h 77"/>
              <a:gd name="T54" fmla="*/ 10 w 63"/>
              <a:gd name="T55" fmla="*/ 50 h 77"/>
              <a:gd name="T56" fmla="*/ 15 w 63"/>
              <a:gd name="T57" fmla="*/ 41 h 77"/>
              <a:gd name="T58" fmla="*/ 17 w 63"/>
              <a:gd name="T59" fmla="*/ 32 h 77"/>
              <a:gd name="T60" fmla="*/ 20 w 63"/>
              <a:gd name="T61" fmla="*/ 26 h 77"/>
              <a:gd name="T62" fmla="*/ 22 w 63"/>
              <a:gd name="T63" fmla="*/ 21 h 77"/>
              <a:gd name="T64" fmla="*/ 22 w 63"/>
              <a:gd name="T65" fmla="*/ 18 h 77"/>
              <a:gd name="T66" fmla="*/ 22 w 63"/>
              <a:gd name="T67" fmla="*/ 15 h 77"/>
              <a:gd name="T68" fmla="*/ 22 w 63"/>
              <a:gd name="T69" fmla="*/ 12 h 77"/>
              <a:gd name="T70" fmla="*/ 22 w 63"/>
              <a:gd name="T71" fmla="*/ 9 h 77"/>
              <a:gd name="T72" fmla="*/ 22 w 63"/>
              <a:gd name="T73" fmla="*/ 9 h 77"/>
              <a:gd name="T74" fmla="*/ 22 w 63"/>
              <a:gd name="T75" fmla="*/ 9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" h="77">
                <a:moveTo>
                  <a:pt x="22" y="9"/>
                </a:moveTo>
                <a:lnTo>
                  <a:pt x="20" y="9"/>
                </a:lnTo>
                <a:lnTo>
                  <a:pt x="20" y="6"/>
                </a:lnTo>
                <a:lnTo>
                  <a:pt x="20" y="3"/>
                </a:lnTo>
                <a:lnTo>
                  <a:pt x="22" y="3"/>
                </a:lnTo>
                <a:lnTo>
                  <a:pt x="25" y="0"/>
                </a:lnTo>
                <a:lnTo>
                  <a:pt x="30" y="0"/>
                </a:lnTo>
                <a:lnTo>
                  <a:pt x="37" y="0"/>
                </a:lnTo>
                <a:lnTo>
                  <a:pt x="44" y="3"/>
                </a:lnTo>
                <a:lnTo>
                  <a:pt x="51" y="6"/>
                </a:lnTo>
                <a:lnTo>
                  <a:pt x="59" y="9"/>
                </a:lnTo>
                <a:lnTo>
                  <a:pt x="61" y="9"/>
                </a:lnTo>
                <a:lnTo>
                  <a:pt x="63" y="12"/>
                </a:lnTo>
                <a:lnTo>
                  <a:pt x="63" y="15"/>
                </a:lnTo>
                <a:lnTo>
                  <a:pt x="63" y="18"/>
                </a:lnTo>
                <a:lnTo>
                  <a:pt x="61" y="21"/>
                </a:lnTo>
                <a:lnTo>
                  <a:pt x="59" y="24"/>
                </a:lnTo>
                <a:lnTo>
                  <a:pt x="56" y="26"/>
                </a:lnTo>
                <a:lnTo>
                  <a:pt x="54" y="32"/>
                </a:lnTo>
                <a:lnTo>
                  <a:pt x="49" y="35"/>
                </a:lnTo>
                <a:lnTo>
                  <a:pt x="44" y="41"/>
                </a:lnTo>
                <a:lnTo>
                  <a:pt x="39" y="50"/>
                </a:lnTo>
                <a:lnTo>
                  <a:pt x="34" y="59"/>
                </a:lnTo>
                <a:lnTo>
                  <a:pt x="30" y="68"/>
                </a:lnTo>
                <a:lnTo>
                  <a:pt x="22" y="77"/>
                </a:lnTo>
                <a:lnTo>
                  <a:pt x="0" y="77"/>
                </a:lnTo>
                <a:lnTo>
                  <a:pt x="5" y="62"/>
                </a:lnTo>
                <a:lnTo>
                  <a:pt x="10" y="50"/>
                </a:lnTo>
                <a:lnTo>
                  <a:pt x="15" y="41"/>
                </a:lnTo>
                <a:lnTo>
                  <a:pt x="17" y="32"/>
                </a:lnTo>
                <a:lnTo>
                  <a:pt x="20" y="26"/>
                </a:lnTo>
                <a:lnTo>
                  <a:pt x="22" y="21"/>
                </a:lnTo>
                <a:lnTo>
                  <a:pt x="22" y="18"/>
                </a:lnTo>
                <a:lnTo>
                  <a:pt x="22" y="15"/>
                </a:lnTo>
                <a:lnTo>
                  <a:pt x="22" y="12"/>
                </a:lnTo>
                <a:lnTo>
                  <a:pt x="22" y="9"/>
                </a:lnTo>
                <a:lnTo>
                  <a:pt x="22" y="9"/>
                </a:lnTo>
                <a:lnTo>
                  <a:pt x="22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203">
            <a:extLst>
              <a:ext uri="{FF2B5EF4-FFF2-40B4-BE49-F238E27FC236}">
                <a16:creationId xmlns:a16="http://schemas.microsoft.com/office/drawing/2014/main" xmlns="" id="{49851D16-993F-4BF8-A881-BE1D1EFB78AC}"/>
              </a:ext>
            </a:extLst>
          </p:cNvPr>
          <p:cNvSpPr>
            <a:spLocks/>
          </p:cNvSpPr>
          <p:nvPr/>
        </p:nvSpPr>
        <p:spPr bwMode="auto">
          <a:xfrm>
            <a:off x="5345458" y="1125269"/>
            <a:ext cx="1560906" cy="333194"/>
          </a:xfrm>
          <a:custGeom>
            <a:avLst/>
            <a:gdLst>
              <a:gd name="T0" fmla="*/ 276 w 276"/>
              <a:gd name="T1" fmla="*/ 15 h 33"/>
              <a:gd name="T2" fmla="*/ 276 w 276"/>
              <a:gd name="T3" fmla="*/ 15 h 33"/>
              <a:gd name="T4" fmla="*/ 273 w 276"/>
              <a:gd name="T5" fmla="*/ 15 h 33"/>
              <a:gd name="T6" fmla="*/ 271 w 276"/>
              <a:gd name="T7" fmla="*/ 18 h 33"/>
              <a:gd name="T8" fmla="*/ 268 w 276"/>
              <a:gd name="T9" fmla="*/ 18 h 33"/>
              <a:gd name="T10" fmla="*/ 264 w 276"/>
              <a:gd name="T11" fmla="*/ 18 h 33"/>
              <a:gd name="T12" fmla="*/ 259 w 276"/>
              <a:gd name="T13" fmla="*/ 18 h 33"/>
              <a:gd name="T14" fmla="*/ 251 w 276"/>
              <a:gd name="T15" fmla="*/ 18 h 33"/>
              <a:gd name="T16" fmla="*/ 244 w 276"/>
              <a:gd name="T17" fmla="*/ 18 h 33"/>
              <a:gd name="T18" fmla="*/ 230 w 276"/>
              <a:gd name="T19" fmla="*/ 18 h 33"/>
              <a:gd name="T20" fmla="*/ 210 w 276"/>
              <a:gd name="T21" fmla="*/ 18 h 33"/>
              <a:gd name="T22" fmla="*/ 191 w 276"/>
              <a:gd name="T23" fmla="*/ 21 h 33"/>
              <a:gd name="T24" fmla="*/ 169 w 276"/>
              <a:gd name="T25" fmla="*/ 21 h 33"/>
              <a:gd name="T26" fmla="*/ 147 w 276"/>
              <a:gd name="T27" fmla="*/ 24 h 33"/>
              <a:gd name="T28" fmla="*/ 123 w 276"/>
              <a:gd name="T29" fmla="*/ 24 h 33"/>
              <a:gd name="T30" fmla="*/ 102 w 276"/>
              <a:gd name="T31" fmla="*/ 27 h 33"/>
              <a:gd name="T32" fmla="*/ 82 w 276"/>
              <a:gd name="T33" fmla="*/ 30 h 33"/>
              <a:gd name="T34" fmla="*/ 70 w 276"/>
              <a:gd name="T35" fmla="*/ 30 h 33"/>
              <a:gd name="T36" fmla="*/ 63 w 276"/>
              <a:gd name="T37" fmla="*/ 30 h 33"/>
              <a:gd name="T38" fmla="*/ 53 w 276"/>
              <a:gd name="T39" fmla="*/ 33 h 33"/>
              <a:gd name="T40" fmla="*/ 48 w 276"/>
              <a:gd name="T41" fmla="*/ 33 h 33"/>
              <a:gd name="T42" fmla="*/ 41 w 276"/>
              <a:gd name="T43" fmla="*/ 33 h 33"/>
              <a:gd name="T44" fmla="*/ 39 w 276"/>
              <a:gd name="T45" fmla="*/ 33 h 33"/>
              <a:gd name="T46" fmla="*/ 34 w 276"/>
              <a:gd name="T47" fmla="*/ 33 h 33"/>
              <a:gd name="T48" fmla="*/ 34 w 276"/>
              <a:gd name="T49" fmla="*/ 33 h 33"/>
              <a:gd name="T50" fmla="*/ 31 w 276"/>
              <a:gd name="T51" fmla="*/ 33 h 33"/>
              <a:gd name="T52" fmla="*/ 27 w 276"/>
              <a:gd name="T53" fmla="*/ 33 h 33"/>
              <a:gd name="T54" fmla="*/ 22 w 276"/>
              <a:gd name="T55" fmla="*/ 33 h 33"/>
              <a:gd name="T56" fmla="*/ 14 w 276"/>
              <a:gd name="T57" fmla="*/ 30 h 33"/>
              <a:gd name="T58" fmla="*/ 10 w 276"/>
              <a:gd name="T59" fmla="*/ 30 h 33"/>
              <a:gd name="T60" fmla="*/ 5 w 276"/>
              <a:gd name="T61" fmla="*/ 27 h 33"/>
              <a:gd name="T62" fmla="*/ 2 w 276"/>
              <a:gd name="T63" fmla="*/ 24 h 33"/>
              <a:gd name="T64" fmla="*/ 0 w 276"/>
              <a:gd name="T65" fmla="*/ 24 h 33"/>
              <a:gd name="T66" fmla="*/ 0 w 276"/>
              <a:gd name="T67" fmla="*/ 24 h 33"/>
              <a:gd name="T68" fmla="*/ 2 w 276"/>
              <a:gd name="T69" fmla="*/ 21 h 33"/>
              <a:gd name="T70" fmla="*/ 7 w 276"/>
              <a:gd name="T71" fmla="*/ 21 h 33"/>
              <a:gd name="T72" fmla="*/ 12 w 276"/>
              <a:gd name="T73" fmla="*/ 21 h 33"/>
              <a:gd name="T74" fmla="*/ 19 w 276"/>
              <a:gd name="T75" fmla="*/ 21 h 33"/>
              <a:gd name="T76" fmla="*/ 29 w 276"/>
              <a:gd name="T77" fmla="*/ 18 h 33"/>
              <a:gd name="T78" fmla="*/ 39 w 276"/>
              <a:gd name="T79" fmla="*/ 18 h 33"/>
              <a:gd name="T80" fmla="*/ 51 w 276"/>
              <a:gd name="T81" fmla="*/ 15 h 33"/>
              <a:gd name="T82" fmla="*/ 80 w 276"/>
              <a:gd name="T83" fmla="*/ 15 h 33"/>
              <a:gd name="T84" fmla="*/ 106 w 276"/>
              <a:gd name="T85" fmla="*/ 12 h 33"/>
              <a:gd name="T86" fmla="*/ 138 w 276"/>
              <a:gd name="T87" fmla="*/ 9 h 33"/>
              <a:gd name="T88" fmla="*/ 167 w 276"/>
              <a:gd name="T89" fmla="*/ 6 h 33"/>
              <a:gd name="T90" fmla="*/ 184 w 276"/>
              <a:gd name="T91" fmla="*/ 6 h 33"/>
              <a:gd name="T92" fmla="*/ 196 w 276"/>
              <a:gd name="T93" fmla="*/ 3 h 33"/>
              <a:gd name="T94" fmla="*/ 208 w 276"/>
              <a:gd name="T95" fmla="*/ 3 h 33"/>
              <a:gd name="T96" fmla="*/ 220 w 276"/>
              <a:gd name="T97" fmla="*/ 3 h 33"/>
              <a:gd name="T98" fmla="*/ 227 w 276"/>
              <a:gd name="T99" fmla="*/ 3 h 33"/>
              <a:gd name="T100" fmla="*/ 235 w 276"/>
              <a:gd name="T101" fmla="*/ 0 h 33"/>
              <a:gd name="T102" fmla="*/ 242 w 276"/>
              <a:gd name="T103" fmla="*/ 0 h 33"/>
              <a:gd name="T104" fmla="*/ 244 w 276"/>
              <a:gd name="T105" fmla="*/ 0 h 33"/>
              <a:gd name="T106" fmla="*/ 251 w 276"/>
              <a:gd name="T107" fmla="*/ 0 h 33"/>
              <a:gd name="T108" fmla="*/ 259 w 276"/>
              <a:gd name="T109" fmla="*/ 3 h 33"/>
              <a:gd name="T110" fmla="*/ 264 w 276"/>
              <a:gd name="T111" fmla="*/ 3 h 33"/>
              <a:gd name="T112" fmla="*/ 268 w 276"/>
              <a:gd name="T113" fmla="*/ 6 h 33"/>
              <a:gd name="T114" fmla="*/ 271 w 276"/>
              <a:gd name="T115" fmla="*/ 9 h 33"/>
              <a:gd name="T116" fmla="*/ 273 w 276"/>
              <a:gd name="T117" fmla="*/ 9 h 33"/>
              <a:gd name="T118" fmla="*/ 276 w 276"/>
              <a:gd name="T119" fmla="*/ 12 h 33"/>
              <a:gd name="T120" fmla="*/ 276 w 276"/>
              <a:gd name="T121" fmla="*/ 15 h 33"/>
              <a:gd name="T122" fmla="*/ 276 w 276"/>
              <a:gd name="T123" fmla="*/ 15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76" h="33">
                <a:moveTo>
                  <a:pt x="276" y="15"/>
                </a:moveTo>
                <a:lnTo>
                  <a:pt x="276" y="15"/>
                </a:lnTo>
                <a:lnTo>
                  <a:pt x="273" y="15"/>
                </a:lnTo>
                <a:lnTo>
                  <a:pt x="271" y="18"/>
                </a:lnTo>
                <a:lnTo>
                  <a:pt x="268" y="18"/>
                </a:lnTo>
                <a:lnTo>
                  <a:pt x="264" y="18"/>
                </a:lnTo>
                <a:lnTo>
                  <a:pt x="259" y="18"/>
                </a:lnTo>
                <a:lnTo>
                  <a:pt x="251" y="18"/>
                </a:lnTo>
                <a:lnTo>
                  <a:pt x="244" y="18"/>
                </a:lnTo>
                <a:lnTo>
                  <a:pt x="230" y="18"/>
                </a:lnTo>
                <a:lnTo>
                  <a:pt x="210" y="18"/>
                </a:lnTo>
                <a:lnTo>
                  <a:pt x="191" y="21"/>
                </a:lnTo>
                <a:lnTo>
                  <a:pt x="169" y="21"/>
                </a:lnTo>
                <a:lnTo>
                  <a:pt x="147" y="24"/>
                </a:lnTo>
                <a:lnTo>
                  <a:pt x="123" y="24"/>
                </a:lnTo>
                <a:lnTo>
                  <a:pt x="102" y="27"/>
                </a:lnTo>
                <a:lnTo>
                  <a:pt x="82" y="30"/>
                </a:lnTo>
                <a:lnTo>
                  <a:pt x="70" y="30"/>
                </a:lnTo>
                <a:lnTo>
                  <a:pt x="63" y="30"/>
                </a:lnTo>
                <a:lnTo>
                  <a:pt x="53" y="33"/>
                </a:lnTo>
                <a:lnTo>
                  <a:pt x="48" y="33"/>
                </a:lnTo>
                <a:lnTo>
                  <a:pt x="41" y="33"/>
                </a:lnTo>
                <a:lnTo>
                  <a:pt x="39" y="33"/>
                </a:lnTo>
                <a:lnTo>
                  <a:pt x="34" y="33"/>
                </a:lnTo>
                <a:lnTo>
                  <a:pt x="34" y="33"/>
                </a:lnTo>
                <a:lnTo>
                  <a:pt x="31" y="33"/>
                </a:lnTo>
                <a:lnTo>
                  <a:pt x="27" y="33"/>
                </a:lnTo>
                <a:lnTo>
                  <a:pt x="22" y="33"/>
                </a:lnTo>
                <a:lnTo>
                  <a:pt x="14" y="30"/>
                </a:lnTo>
                <a:lnTo>
                  <a:pt x="10" y="30"/>
                </a:lnTo>
                <a:lnTo>
                  <a:pt x="5" y="27"/>
                </a:lnTo>
                <a:lnTo>
                  <a:pt x="2" y="24"/>
                </a:lnTo>
                <a:lnTo>
                  <a:pt x="0" y="24"/>
                </a:lnTo>
                <a:lnTo>
                  <a:pt x="0" y="24"/>
                </a:lnTo>
                <a:lnTo>
                  <a:pt x="2" y="21"/>
                </a:lnTo>
                <a:lnTo>
                  <a:pt x="7" y="21"/>
                </a:lnTo>
                <a:lnTo>
                  <a:pt x="12" y="21"/>
                </a:lnTo>
                <a:lnTo>
                  <a:pt x="19" y="21"/>
                </a:lnTo>
                <a:lnTo>
                  <a:pt x="29" y="18"/>
                </a:lnTo>
                <a:lnTo>
                  <a:pt x="39" y="18"/>
                </a:lnTo>
                <a:lnTo>
                  <a:pt x="51" y="15"/>
                </a:lnTo>
                <a:lnTo>
                  <a:pt x="80" y="15"/>
                </a:lnTo>
                <a:lnTo>
                  <a:pt x="106" y="12"/>
                </a:lnTo>
                <a:lnTo>
                  <a:pt x="138" y="9"/>
                </a:lnTo>
                <a:lnTo>
                  <a:pt x="167" y="6"/>
                </a:lnTo>
                <a:lnTo>
                  <a:pt x="184" y="6"/>
                </a:lnTo>
                <a:lnTo>
                  <a:pt x="196" y="3"/>
                </a:lnTo>
                <a:lnTo>
                  <a:pt x="208" y="3"/>
                </a:lnTo>
                <a:lnTo>
                  <a:pt x="220" y="3"/>
                </a:lnTo>
                <a:lnTo>
                  <a:pt x="227" y="3"/>
                </a:lnTo>
                <a:lnTo>
                  <a:pt x="235" y="0"/>
                </a:lnTo>
                <a:lnTo>
                  <a:pt x="242" y="0"/>
                </a:lnTo>
                <a:lnTo>
                  <a:pt x="244" y="0"/>
                </a:lnTo>
                <a:lnTo>
                  <a:pt x="251" y="0"/>
                </a:lnTo>
                <a:lnTo>
                  <a:pt x="259" y="3"/>
                </a:lnTo>
                <a:lnTo>
                  <a:pt x="264" y="3"/>
                </a:lnTo>
                <a:lnTo>
                  <a:pt x="268" y="6"/>
                </a:lnTo>
                <a:lnTo>
                  <a:pt x="271" y="9"/>
                </a:lnTo>
                <a:lnTo>
                  <a:pt x="273" y="9"/>
                </a:lnTo>
                <a:lnTo>
                  <a:pt x="276" y="12"/>
                </a:lnTo>
                <a:lnTo>
                  <a:pt x="276" y="15"/>
                </a:lnTo>
                <a:lnTo>
                  <a:pt x="276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204">
            <a:extLst>
              <a:ext uri="{FF2B5EF4-FFF2-40B4-BE49-F238E27FC236}">
                <a16:creationId xmlns:a16="http://schemas.microsoft.com/office/drawing/2014/main" xmlns="" id="{521F1BC6-5AA9-4E08-B05F-8B2A2737F5E8}"/>
              </a:ext>
            </a:extLst>
          </p:cNvPr>
          <p:cNvSpPr>
            <a:spLocks/>
          </p:cNvSpPr>
          <p:nvPr/>
        </p:nvSpPr>
        <p:spPr bwMode="auto">
          <a:xfrm>
            <a:off x="5809205" y="983914"/>
            <a:ext cx="203596" cy="686576"/>
          </a:xfrm>
          <a:custGeom>
            <a:avLst/>
            <a:gdLst>
              <a:gd name="T0" fmla="*/ 3 w 36"/>
              <a:gd name="T1" fmla="*/ 0 h 68"/>
              <a:gd name="T2" fmla="*/ 7 w 36"/>
              <a:gd name="T3" fmla="*/ 0 h 68"/>
              <a:gd name="T4" fmla="*/ 12 w 36"/>
              <a:gd name="T5" fmla="*/ 0 h 68"/>
              <a:gd name="T6" fmla="*/ 17 w 36"/>
              <a:gd name="T7" fmla="*/ 0 h 68"/>
              <a:gd name="T8" fmla="*/ 24 w 36"/>
              <a:gd name="T9" fmla="*/ 0 h 68"/>
              <a:gd name="T10" fmla="*/ 29 w 36"/>
              <a:gd name="T11" fmla="*/ 3 h 68"/>
              <a:gd name="T12" fmla="*/ 32 w 36"/>
              <a:gd name="T13" fmla="*/ 6 h 68"/>
              <a:gd name="T14" fmla="*/ 34 w 36"/>
              <a:gd name="T15" fmla="*/ 6 h 68"/>
              <a:gd name="T16" fmla="*/ 36 w 36"/>
              <a:gd name="T17" fmla="*/ 9 h 68"/>
              <a:gd name="T18" fmla="*/ 36 w 36"/>
              <a:gd name="T19" fmla="*/ 9 h 68"/>
              <a:gd name="T20" fmla="*/ 36 w 36"/>
              <a:gd name="T21" fmla="*/ 12 h 68"/>
              <a:gd name="T22" fmla="*/ 36 w 36"/>
              <a:gd name="T23" fmla="*/ 17 h 68"/>
              <a:gd name="T24" fmla="*/ 36 w 36"/>
              <a:gd name="T25" fmla="*/ 23 h 68"/>
              <a:gd name="T26" fmla="*/ 36 w 36"/>
              <a:gd name="T27" fmla="*/ 32 h 68"/>
              <a:gd name="T28" fmla="*/ 36 w 36"/>
              <a:gd name="T29" fmla="*/ 44 h 68"/>
              <a:gd name="T30" fmla="*/ 34 w 36"/>
              <a:gd name="T31" fmla="*/ 56 h 68"/>
              <a:gd name="T32" fmla="*/ 34 w 36"/>
              <a:gd name="T33" fmla="*/ 68 h 68"/>
              <a:gd name="T34" fmla="*/ 12 w 36"/>
              <a:gd name="T35" fmla="*/ 68 h 68"/>
              <a:gd name="T36" fmla="*/ 10 w 36"/>
              <a:gd name="T37" fmla="*/ 53 h 68"/>
              <a:gd name="T38" fmla="*/ 10 w 36"/>
              <a:gd name="T39" fmla="*/ 41 h 68"/>
              <a:gd name="T40" fmla="*/ 10 w 36"/>
              <a:gd name="T41" fmla="*/ 32 h 68"/>
              <a:gd name="T42" fmla="*/ 7 w 36"/>
              <a:gd name="T43" fmla="*/ 23 h 68"/>
              <a:gd name="T44" fmla="*/ 7 w 36"/>
              <a:gd name="T45" fmla="*/ 17 h 68"/>
              <a:gd name="T46" fmla="*/ 5 w 36"/>
              <a:gd name="T47" fmla="*/ 14 h 68"/>
              <a:gd name="T48" fmla="*/ 5 w 36"/>
              <a:gd name="T49" fmla="*/ 12 h 68"/>
              <a:gd name="T50" fmla="*/ 3 w 36"/>
              <a:gd name="T51" fmla="*/ 9 h 68"/>
              <a:gd name="T52" fmla="*/ 0 w 36"/>
              <a:gd name="T53" fmla="*/ 6 h 68"/>
              <a:gd name="T54" fmla="*/ 0 w 36"/>
              <a:gd name="T55" fmla="*/ 6 h 68"/>
              <a:gd name="T56" fmla="*/ 0 w 36"/>
              <a:gd name="T57" fmla="*/ 3 h 68"/>
              <a:gd name="T58" fmla="*/ 3 w 36"/>
              <a:gd name="T59" fmla="*/ 0 h 68"/>
              <a:gd name="T60" fmla="*/ 3 w 36"/>
              <a:gd name="T61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6" h="68">
                <a:moveTo>
                  <a:pt x="3" y="0"/>
                </a:moveTo>
                <a:lnTo>
                  <a:pt x="7" y="0"/>
                </a:lnTo>
                <a:lnTo>
                  <a:pt x="12" y="0"/>
                </a:lnTo>
                <a:lnTo>
                  <a:pt x="17" y="0"/>
                </a:lnTo>
                <a:lnTo>
                  <a:pt x="24" y="0"/>
                </a:lnTo>
                <a:lnTo>
                  <a:pt x="29" y="3"/>
                </a:lnTo>
                <a:lnTo>
                  <a:pt x="32" y="6"/>
                </a:lnTo>
                <a:lnTo>
                  <a:pt x="34" y="6"/>
                </a:lnTo>
                <a:lnTo>
                  <a:pt x="36" y="9"/>
                </a:lnTo>
                <a:lnTo>
                  <a:pt x="36" y="9"/>
                </a:lnTo>
                <a:lnTo>
                  <a:pt x="36" y="12"/>
                </a:lnTo>
                <a:lnTo>
                  <a:pt x="36" y="17"/>
                </a:lnTo>
                <a:lnTo>
                  <a:pt x="36" y="23"/>
                </a:lnTo>
                <a:lnTo>
                  <a:pt x="36" y="32"/>
                </a:lnTo>
                <a:lnTo>
                  <a:pt x="36" y="44"/>
                </a:lnTo>
                <a:lnTo>
                  <a:pt x="34" y="56"/>
                </a:lnTo>
                <a:lnTo>
                  <a:pt x="34" y="68"/>
                </a:lnTo>
                <a:lnTo>
                  <a:pt x="12" y="68"/>
                </a:lnTo>
                <a:lnTo>
                  <a:pt x="10" y="53"/>
                </a:lnTo>
                <a:lnTo>
                  <a:pt x="10" y="41"/>
                </a:lnTo>
                <a:lnTo>
                  <a:pt x="10" y="32"/>
                </a:lnTo>
                <a:lnTo>
                  <a:pt x="7" y="23"/>
                </a:lnTo>
                <a:lnTo>
                  <a:pt x="7" y="17"/>
                </a:lnTo>
                <a:lnTo>
                  <a:pt x="5" y="14"/>
                </a:lnTo>
                <a:lnTo>
                  <a:pt x="5" y="12"/>
                </a:lnTo>
                <a:lnTo>
                  <a:pt x="3" y="9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3" y="0"/>
                </a:lnTo>
                <a:lnTo>
                  <a:pt x="3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205">
            <a:extLst>
              <a:ext uri="{FF2B5EF4-FFF2-40B4-BE49-F238E27FC236}">
                <a16:creationId xmlns:a16="http://schemas.microsoft.com/office/drawing/2014/main" xmlns="" id="{2D3EE8E4-EE86-489C-85B9-318A143E8BE7}"/>
              </a:ext>
            </a:extLst>
          </p:cNvPr>
          <p:cNvSpPr>
            <a:spLocks/>
          </p:cNvSpPr>
          <p:nvPr/>
        </p:nvSpPr>
        <p:spPr bwMode="auto">
          <a:xfrm>
            <a:off x="6165497" y="862753"/>
            <a:ext cx="67865" cy="716869"/>
          </a:xfrm>
          <a:custGeom>
            <a:avLst/>
            <a:gdLst>
              <a:gd name="T0" fmla="*/ 7 w 12"/>
              <a:gd name="T1" fmla="*/ 71 h 71"/>
              <a:gd name="T2" fmla="*/ 5 w 12"/>
              <a:gd name="T3" fmla="*/ 56 h 71"/>
              <a:gd name="T4" fmla="*/ 5 w 12"/>
              <a:gd name="T5" fmla="*/ 38 h 71"/>
              <a:gd name="T6" fmla="*/ 2 w 12"/>
              <a:gd name="T7" fmla="*/ 18 h 71"/>
              <a:gd name="T8" fmla="*/ 0 w 12"/>
              <a:gd name="T9" fmla="*/ 0 h 71"/>
              <a:gd name="T10" fmla="*/ 5 w 12"/>
              <a:gd name="T11" fmla="*/ 3 h 71"/>
              <a:gd name="T12" fmla="*/ 10 w 12"/>
              <a:gd name="T13" fmla="*/ 6 h 71"/>
              <a:gd name="T14" fmla="*/ 12 w 12"/>
              <a:gd name="T15" fmla="*/ 9 h 71"/>
              <a:gd name="T16" fmla="*/ 12 w 12"/>
              <a:gd name="T17" fmla="*/ 12 h 71"/>
              <a:gd name="T18" fmla="*/ 12 w 12"/>
              <a:gd name="T19" fmla="*/ 15 h 71"/>
              <a:gd name="T20" fmla="*/ 12 w 12"/>
              <a:gd name="T21" fmla="*/ 18 h 71"/>
              <a:gd name="T22" fmla="*/ 12 w 12"/>
              <a:gd name="T23" fmla="*/ 24 h 71"/>
              <a:gd name="T24" fmla="*/ 10 w 12"/>
              <a:gd name="T25" fmla="*/ 29 h 71"/>
              <a:gd name="T26" fmla="*/ 10 w 12"/>
              <a:gd name="T27" fmla="*/ 38 h 71"/>
              <a:gd name="T28" fmla="*/ 10 w 12"/>
              <a:gd name="T29" fmla="*/ 47 h 71"/>
              <a:gd name="T30" fmla="*/ 10 w 12"/>
              <a:gd name="T31" fmla="*/ 59 h 71"/>
              <a:gd name="T32" fmla="*/ 7 w 12"/>
              <a:gd name="T33" fmla="*/ 71 h 71"/>
              <a:gd name="T34" fmla="*/ 7 w 12"/>
              <a:gd name="T35" fmla="*/ 71 h 71"/>
              <a:gd name="T36" fmla="*/ 7 w 12"/>
              <a:gd name="T37" fmla="*/ 71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12" h="71">
                <a:moveTo>
                  <a:pt x="7" y="71"/>
                </a:moveTo>
                <a:lnTo>
                  <a:pt x="5" y="56"/>
                </a:lnTo>
                <a:lnTo>
                  <a:pt x="5" y="38"/>
                </a:lnTo>
                <a:lnTo>
                  <a:pt x="2" y="18"/>
                </a:lnTo>
                <a:lnTo>
                  <a:pt x="0" y="0"/>
                </a:lnTo>
                <a:lnTo>
                  <a:pt x="5" y="3"/>
                </a:lnTo>
                <a:lnTo>
                  <a:pt x="10" y="6"/>
                </a:lnTo>
                <a:lnTo>
                  <a:pt x="12" y="9"/>
                </a:lnTo>
                <a:lnTo>
                  <a:pt x="12" y="12"/>
                </a:lnTo>
                <a:lnTo>
                  <a:pt x="12" y="15"/>
                </a:lnTo>
                <a:lnTo>
                  <a:pt x="12" y="18"/>
                </a:lnTo>
                <a:lnTo>
                  <a:pt x="12" y="24"/>
                </a:lnTo>
                <a:lnTo>
                  <a:pt x="10" y="29"/>
                </a:lnTo>
                <a:lnTo>
                  <a:pt x="10" y="38"/>
                </a:lnTo>
                <a:lnTo>
                  <a:pt x="10" y="47"/>
                </a:lnTo>
                <a:lnTo>
                  <a:pt x="10" y="59"/>
                </a:lnTo>
                <a:lnTo>
                  <a:pt x="7" y="71"/>
                </a:lnTo>
                <a:lnTo>
                  <a:pt x="7" y="71"/>
                </a:lnTo>
                <a:lnTo>
                  <a:pt x="7" y="7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207">
            <a:extLst>
              <a:ext uri="{FF2B5EF4-FFF2-40B4-BE49-F238E27FC236}">
                <a16:creationId xmlns:a16="http://schemas.microsoft.com/office/drawing/2014/main" xmlns="" id="{ED2B36D5-537B-495A-8114-A40BE1946BB8}"/>
              </a:ext>
            </a:extLst>
          </p:cNvPr>
          <p:cNvSpPr>
            <a:spLocks/>
          </p:cNvSpPr>
          <p:nvPr/>
        </p:nvSpPr>
        <p:spPr bwMode="auto">
          <a:xfrm>
            <a:off x="5566019" y="1074788"/>
            <a:ext cx="135731" cy="565415"/>
          </a:xfrm>
          <a:custGeom>
            <a:avLst/>
            <a:gdLst>
              <a:gd name="T0" fmla="*/ 4 w 24"/>
              <a:gd name="T1" fmla="*/ 3 h 56"/>
              <a:gd name="T2" fmla="*/ 2 w 24"/>
              <a:gd name="T3" fmla="*/ 3 h 56"/>
              <a:gd name="T4" fmla="*/ 0 w 24"/>
              <a:gd name="T5" fmla="*/ 0 h 56"/>
              <a:gd name="T6" fmla="*/ 0 w 24"/>
              <a:gd name="T7" fmla="*/ 0 h 56"/>
              <a:gd name="T8" fmla="*/ 0 w 24"/>
              <a:gd name="T9" fmla="*/ 0 h 56"/>
              <a:gd name="T10" fmla="*/ 0 w 24"/>
              <a:gd name="T11" fmla="*/ 0 h 56"/>
              <a:gd name="T12" fmla="*/ 2 w 24"/>
              <a:gd name="T13" fmla="*/ 0 h 56"/>
              <a:gd name="T14" fmla="*/ 4 w 24"/>
              <a:gd name="T15" fmla="*/ 0 h 56"/>
              <a:gd name="T16" fmla="*/ 9 w 24"/>
              <a:gd name="T17" fmla="*/ 3 h 56"/>
              <a:gd name="T18" fmla="*/ 12 w 24"/>
              <a:gd name="T19" fmla="*/ 5 h 56"/>
              <a:gd name="T20" fmla="*/ 14 w 24"/>
              <a:gd name="T21" fmla="*/ 5 h 56"/>
              <a:gd name="T22" fmla="*/ 17 w 24"/>
              <a:gd name="T23" fmla="*/ 8 h 56"/>
              <a:gd name="T24" fmla="*/ 19 w 24"/>
              <a:gd name="T25" fmla="*/ 8 h 56"/>
              <a:gd name="T26" fmla="*/ 19 w 24"/>
              <a:gd name="T27" fmla="*/ 11 h 56"/>
              <a:gd name="T28" fmla="*/ 19 w 24"/>
              <a:gd name="T29" fmla="*/ 11 h 56"/>
              <a:gd name="T30" fmla="*/ 21 w 24"/>
              <a:gd name="T31" fmla="*/ 17 h 56"/>
              <a:gd name="T32" fmla="*/ 21 w 24"/>
              <a:gd name="T33" fmla="*/ 20 h 56"/>
              <a:gd name="T34" fmla="*/ 21 w 24"/>
              <a:gd name="T35" fmla="*/ 23 h 56"/>
              <a:gd name="T36" fmla="*/ 21 w 24"/>
              <a:gd name="T37" fmla="*/ 26 h 56"/>
              <a:gd name="T38" fmla="*/ 21 w 24"/>
              <a:gd name="T39" fmla="*/ 32 h 56"/>
              <a:gd name="T40" fmla="*/ 21 w 24"/>
              <a:gd name="T41" fmla="*/ 35 h 56"/>
              <a:gd name="T42" fmla="*/ 24 w 24"/>
              <a:gd name="T43" fmla="*/ 41 h 56"/>
              <a:gd name="T44" fmla="*/ 24 w 24"/>
              <a:gd name="T45" fmla="*/ 50 h 56"/>
              <a:gd name="T46" fmla="*/ 24 w 24"/>
              <a:gd name="T47" fmla="*/ 56 h 56"/>
              <a:gd name="T48" fmla="*/ 21 w 24"/>
              <a:gd name="T49" fmla="*/ 56 h 56"/>
              <a:gd name="T50" fmla="*/ 17 w 24"/>
              <a:gd name="T51" fmla="*/ 41 h 56"/>
              <a:gd name="T52" fmla="*/ 14 w 24"/>
              <a:gd name="T53" fmla="*/ 23 h 56"/>
              <a:gd name="T54" fmla="*/ 12 w 24"/>
              <a:gd name="T55" fmla="*/ 14 h 56"/>
              <a:gd name="T56" fmla="*/ 9 w 24"/>
              <a:gd name="T57" fmla="*/ 8 h 56"/>
              <a:gd name="T58" fmla="*/ 7 w 24"/>
              <a:gd name="T59" fmla="*/ 5 h 56"/>
              <a:gd name="T60" fmla="*/ 4 w 24"/>
              <a:gd name="T61" fmla="*/ 3 h 56"/>
              <a:gd name="T62" fmla="*/ 4 w 24"/>
              <a:gd name="T63" fmla="*/ 3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4" h="56">
                <a:moveTo>
                  <a:pt x="4" y="3"/>
                </a:moveTo>
                <a:lnTo>
                  <a:pt x="2" y="3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9" y="3"/>
                </a:lnTo>
                <a:lnTo>
                  <a:pt x="12" y="5"/>
                </a:lnTo>
                <a:lnTo>
                  <a:pt x="14" y="5"/>
                </a:lnTo>
                <a:lnTo>
                  <a:pt x="17" y="8"/>
                </a:lnTo>
                <a:lnTo>
                  <a:pt x="19" y="8"/>
                </a:lnTo>
                <a:lnTo>
                  <a:pt x="19" y="11"/>
                </a:lnTo>
                <a:lnTo>
                  <a:pt x="19" y="11"/>
                </a:lnTo>
                <a:lnTo>
                  <a:pt x="21" y="17"/>
                </a:lnTo>
                <a:lnTo>
                  <a:pt x="21" y="20"/>
                </a:lnTo>
                <a:lnTo>
                  <a:pt x="21" y="23"/>
                </a:lnTo>
                <a:lnTo>
                  <a:pt x="21" y="26"/>
                </a:lnTo>
                <a:lnTo>
                  <a:pt x="21" y="32"/>
                </a:lnTo>
                <a:lnTo>
                  <a:pt x="21" y="35"/>
                </a:lnTo>
                <a:lnTo>
                  <a:pt x="24" y="41"/>
                </a:lnTo>
                <a:lnTo>
                  <a:pt x="24" y="50"/>
                </a:lnTo>
                <a:lnTo>
                  <a:pt x="24" y="56"/>
                </a:lnTo>
                <a:lnTo>
                  <a:pt x="21" y="56"/>
                </a:lnTo>
                <a:lnTo>
                  <a:pt x="17" y="41"/>
                </a:lnTo>
                <a:lnTo>
                  <a:pt x="14" y="23"/>
                </a:lnTo>
                <a:lnTo>
                  <a:pt x="12" y="14"/>
                </a:lnTo>
                <a:lnTo>
                  <a:pt x="9" y="8"/>
                </a:lnTo>
                <a:lnTo>
                  <a:pt x="7" y="5"/>
                </a:lnTo>
                <a:lnTo>
                  <a:pt x="4" y="3"/>
                </a:lnTo>
                <a:lnTo>
                  <a:pt x="4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208">
            <a:extLst>
              <a:ext uri="{FF2B5EF4-FFF2-40B4-BE49-F238E27FC236}">
                <a16:creationId xmlns:a16="http://schemas.microsoft.com/office/drawing/2014/main" xmlns="" id="{1CDE2794-7409-4765-AECB-6E185423306F}"/>
              </a:ext>
            </a:extLst>
          </p:cNvPr>
          <p:cNvSpPr>
            <a:spLocks/>
          </p:cNvSpPr>
          <p:nvPr/>
        </p:nvSpPr>
        <p:spPr bwMode="auto">
          <a:xfrm>
            <a:off x="4853431" y="1428175"/>
            <a:ext cx="2488402" cy="413969"/>
          </a:xfrm>
          <a:custGeom>
            <a:avLst/>
            <a:gdLst>
              <a:gd name="T0" fmla="*/ 7 w 440"/>
              <a:gd name="T1" fmla="*/ 35 h 41"/>
              <a:gd name="T2" fmla="*/ 0 w 440"/>
              <a:gd name="T3" fmla="*/ 32 h 41"/>
              <a:gd name="T4" fmla="*/ 0 w 440"/>
              <a:gd name="T5" fmla="*/ 29 h 41"/>
              <a:gd name="T6" fmla="*/ 2 w 440"/>
              <a:gd name="T7" fmla="*/ 27 h 41"/>
              <a:gd name="T8" fmla="*/ 10 w 440"/>
              <a:gd name="T9" fmla="*/ 27 h 41"/>
              <a:gd name="T10" fmla="*/ 22 w 440"/>
              <a:gd name="T11" fmla="*/ 27 h 41"/>
              <a:gd name="T12" fmla="*/ 36 w 440"/>
              <a:gd name="T13" fmla="*/ 24 h 41"/>
              <a:gd name="T14" fmla="*/ 53 w 440"/>
              <a:gd name="T15" fmla="*/ 24 h 41"/>
              <a:gd name="T16" fmla="*/ 72 w 440"/>
              <a:gd name="T17" fmla="*/ 24 h 41"/>
              <a:gd name="T18" fmla="*/ 94 w 440"/>
              <a:gd name="T19" fmla="*/ 21 h 41"/>
              <a:gd name="T20" fmla="*/ 152 w 440"/>
              <a:gd name="T21" fmla="*/ 18 h 41"/>
              <a:gd name="T22" fmla="*/ 198 w 440"/>
              <a:gd name="T23" fmla="*/ 15 h 41"/>
              <a:gd name="T24" fmla="*/ 220 w 440"/>
              <a:gd name="T25" fmla="*/ 12 h 41"/>
              <a:gd name="T26" fmla="*/ 247 w 440"/>
              <a:gd name="T27" fmla="*/ 12 h 41"/>
              <a:gd name="T28" fmla="*/ 278 w 440"/>
              <a:gd name="T29" fmla="*/ 9 h 41"/>
              <a:gd name="T30" fmla="*/ 309 w 440"/>
              <a:gd name="T31" fmla="*/ 6 h 41"/>
              <a:gd name="T32" fmla="*/ 341 w 440"/>
              <a:gd name="T33" fmla="*/ 3 h 41"/>
              <a:gd name="T34" fmla="*/ 367 w 440"/>
              <a:gd name="T35" fmla="*/ 3 h 41"/>
              <a:gd name="T36" fmla="*/ 387 w 440"/>
              <a:gd name="T37" fmla="*/ 3 h 41"/>
              <a:gd name="T38" fmla="*/ 401 w 440"/>
              <a:gd name="T39" fmla="*/ 0 h 41"/>
              <a:gd name="T40" fmla="*/ 418 w 440"/>
              <a:gd name="T41" fmla="*/ 3 h 41"/>
              <a:gd name="T42" fmla="*/ 430 w 440"/>
              <a:gd name="T43" fmla="*/ 9 h 41"/>
              <a:gd name="T44" fmla="*/ 438 w 440"/>
              <a:gd name="T45" fmla="*/ 15 h 41"/>
              <a:gd name="T46" fmla="*/ 438 w 440"/>
              <a:gd name="T47" fmla="*/ 21 h 41"/>
              <a:gd name="T48" fmla="*/ 435 w 440"/>
              <a:gd name="T49" fmla="*/ 21 h 41"/>
              <a:gd name="T50" fmla="*/ 430 w 440"/>
              <a:gd name="T51" fmla="*/ 24 h 41"/>
              <a:gd name="T52" fmla="*/ 423 w 440"/>
              <a:gd name="T53" fmla="*/ 21 h 41"/>
              <a:gd name="T54" fmla="*/ 411 w 440"/>
              <a:gd name="T55" fmla="*/ 21 h 41"/>
              <a:gd name="T56" fmla="*/ 387 w 440"/>
              <a:gd name="T57" fmla="*/ 21 h 41"/>
              <a:gd name="T58" fmla="*/ 367 w 440"/>
              <a:gd name="T59" fmla="*/ 21 h 41"/>
              <a:gd name="T60" fmla="*/ 355 w 440"/>
              <a:gd name="T61" fmla="*/ 21 h 41"/>
              <a:gd name="T62" fmla="*/ 336 w 440"/>
              <a:gd name="T63" fmla="*/ 21 h 41"/>
              <a:gd name="T64" fmla="*/ 312 w 440"/>
              <a:gd name="T65" fmla="*/ 24 h 41"/>
              <a:gd name="T66" fmla="*/ 280 w 440"/>
              <a:gd name="T67" fmla="*/ 24 h 41"/>
              <a:gd name="T68" fmla="*/ 247 w 440"/>
              <a:gd name="T69" fmla="*/ 27 h 41"/>
              <a:gd name="T70" fmla="*/ 210 w 440"/>
              <a:gd name="T71" fmla="*/ 27 h 41"/>
              <a:gd name="T72" fmla="*/ 169 w 440"/>
              <a:gd name="T73" fmla="*/ 29 h 41"/>
              <a:gd name="T74" fmla="*/ 116 w 440"/>
              <a:gd name="T75" fmla="*/ 35 h 41"/>
              <a:gd name="T76" fmla="*/ 97 w 440"/>
              <a:gd name="T77" fmla="*/ 35 h 41"/>
              <a:gd name="T78" fmla="*/ 80 w 440"/>
              <a:gd name="T79" fmla="*/ 38 h 41"/>
              <a:gd name="T80" fmla="*/ 65 w 440"/>
              <a:gd name="T81" fmla="*/ 38 h 41"/>
              <a:gd name="T82" fmla="*/ 56 w 440"/>
              <a:gd name="T83" fmla="*/ 38 h 41"/>
              <a:gd name="T84" fmla="*/ 46 w 440"/>
              <a:gd name="T85" fmla="*/ 41 h 41"/>
              <a:gd name="T86" fmla="*/ 39 w 440"/>
              <a:gd name="T87" fmla="*/ 41 h 41"/>
              <a:gd name="T88" fmla="*/ 34 w 440"/>
              <a:gd name="T89" fmla="*/ 41 h 41"/>
              <a:gd name="T90" fmla="*/ 29 w 440"/>
              <a:gd name="T91" fmla="*/ 41 h 41"/>
              <a:gd name="T92" fmla="*/ 12 w 440"/>
              <a:gd name="T93" fmla="*/ 38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440" h="41">
                <a:moveTo>
                  <a:pt x="12" y="38"/>
                </a:moveTo>
                <a:lnTo>
                  <a:pt x="7" y="35"/>
                </a:lnTo>
                <a:lnTo>
                  <a:pt x="2" y="32"/>
                </a:lnTo>
                <a:lnTo>
                  <a:pt x="0" y="32"/>
                </a:lnTo>
                <a:lnTo>
                  <a:pt x="0" y="29"/>
                </a:lnTo>
                <a:lnTo>
                  <a:pt x="0" y="29"/>
                </a:lnTo>
                <a:lnTo>
                  <a:pt x="0" y="29"/>
                </a:lnTo>
                <a:lnTo>
                  <a:pt x="2" y="27"/>
                </a:lnTo>
                <a:lnTo>
                  <a:pt x="7" y="27"/>
                </a:lnTo>
                <a:lnTo>
                  <a:pt x="10" y="27"/>
                </a:lnTo>
                <a:lnTo>
                  <a:pt x="14" y="27"/>
                </a:lnTo>
                <a:lnTo>
                  <a:pt x="22" y="27"/>
                </a:lnTo>
                <a:lnTo>
                  <a:pt x="29" y="24"/>
                </a:lnTo>
                <a:lnTo>
                  <a:pt x="36" y="24"/>
                </a:lnTo>
                <a:lnTo>
                  <a:pt x="43" y="24"/>
                </a:lnTo>
                <a:lnTo>
                  <a:pt x="53" y="24"/>
                </a:lnTo>
                <a:lnTo>
                  <a:pt x="63" y="24"/>
                </a:lnTo>
                <a:lnTo>
                  <a:pt x="72" y="24"/>
                </a:lnTo>
                <a:lnTo>
                  <a:pt x="82" y="21"/>
                </a:lnTo>
                <a:lnTo>
                  <a:pt x="94" y="21"/>
                </a:lnTo>
                <a:lnTo>
                  <a:pt x="106" y="21"/>
                </a:lnTo>
                <a:lnTo>
                  <a:pt x="152" y="18"/>
                </a:lnTo>
                <a:lnTo>
                  <a:pt x="176" y="15"/>
                </a:lnTo>
                <a:lnTo>
                  <a:pt x="198" y="15"/>
                </a:lnTo>
                <a:lnTo>
                  <a:pt x="208" y="15"/>
                </a:lnTo>
                <a:lnTo>
                  <a:pt x="220" y="12"/>
                </a:lnTo>
                <a:lnTo>
                  <a:pt x="234" y="12"/>
                </a:lnTo>
                <a:lnTo>
                  <a:pt x="247" y="12"/>
                </a:lnTo>
                <a:lnTo>
                  <a:pt x="261" y="9"/>
                </a:lnTo>
                <a:lnTo>
                  <a:pt x="278" y="9"/>
                </a:lnTo>
                <a:lnTo>
                  <a:pt x="293" y="9"/>
                </a:lnTo>
                <a:lnTo>
                  <a:pt x="309" y="6"/>
                </a:lnTo>
                <a:lnTo>
                  <a:pt x="326" y="6"/>
                </a:lnTo>
                <a:lnTo>
                  <a:pt x="341" y="3"/>
                </a:lnTo>
                <a:lnTo>
                  <a:pt x="355" y="3"/>
                </a:lnTo>
                <a:lnTo>
                  <a:pt x="367" y="3"/>
                </a:lnTo>
                <a:lnTo>
                  <a:pt x="377" y="3"/>
                </a:lnTo>
                <a:lnTo>
                  <a:pt x="387" y="3"/>
                </a:lnTo>
                <a:lnTo>
                  <a:pt x="394" y="0"/>
                </a:lnTo>
                <a:lnTo>
                  <a:pt x="401" y="0"/>
                </a:lnTo>
                <a:lnTo>
                  <a:pt x="409" y="3"/>
                </a:lnTo>
                <a:lnTo>
                  <a:pt x="418" y="3"/>
                </a:lnTo>
                <a:lnTo>
                  <a:pt x="426" y="6"/>
                </a:lnTo>
                <a:lnTo>
                  <a:pt x="430" y="9"/>
                </a:lnTo>
                <a:lnTo>
                  <a:pt x="435" y="12"/>
                </a:lnTo>
                <a:lnTo>
                  <a:pt x="438" y="15"/>
                </a:lnTo>
                <a:lnTo>
                  <a:pt x="440" y="18"/>
                </a:lnTo>
                <a:lnTo>
                  <a:pt x="438" y="21"/>
                </a:lnTo>
                <a:lnTo>
                  <a:pt x="438" y="21"/>
                </a:lnTo>
                <a:lnTo>
                  <a:pt x="435" y="21"/>
                </a:lnTo>
                <a:lnTo>
                  <a:pt x="433" y="21"/>
                </a:lnTo>
                <a:lnTo>
                  <a:pt x="430" y="24"/>
                </a:lnTo>
                <a:lnTo>
                  <a:pt x="426" y="24"/>
                </a:lnTo>
                <a:lnTo>
                  <a:pt x="423" y="21"/>
                </a:lnTo>
                <a:lnTo>
                  <a:pt x="418" y="21"/>
                </a:lnTo>
                <a:lnTo>
                  <a:pt x="411" y="21"/>
                </a:lnTo>
                <a:lnTo>
                  <a:pt x="399" y="21"/>
                </a:lnTo>
                <a:lnTo>
                  <a:pt x="387" y="21"/>
                </a:lnTo>
                <a:lnTo>
                  <a:pt x="377" y="21"/>
                </a:lnTo>
                <a:lnTo>
                  <a:pt x="367" y="21"/>
                </a:lnTo>
                <a:lnTo>
                  <a:pt x="363" y="21"/>
                </a:lnTo>
                <a:lnTo>
                  <a:pt x="355" y="21"/>
                </a:lnTo>
                <a:lnTo>
                  <a:pt x="346" y="21"/>
                </a:lnTo>
                <a:lnTo>
                  <a:pt x="336" y="21"/>
                </a:lnTo>
                <a:lnTo>
                  <a:pt x="324" y="21"/>
                </a:lnTo>
                <a:lnTo>
                  <a:pt x="312" y="24"/>
                </a:lnTo>
                <a:lnTo>
                  <a:pt x="297" y="24"/>
                </a:lnTo>
                <a:lnTo>
                  <a:pt x="280" y="24"/>
                </a:lnTo>
                <a:lnTo>
                  <a:pt x="263" y="24"/>
                </a:lnTo>
                <a:lnTo>
                  <a:pt x="247" y="27"/>
                </a:lnTo>
                <a:lnTo>
                  <a:pt x="227" y="27"/>
                </a:lnTo>
                <a:lnTo>
                  <a:pt x="210" y="27"/>
                </a:lnTo>
                <a:lnTo>
                  <a:pt x="189" y="29"/>
                </a:lnTo>
                <a:lnTo>
                  <a:pt x="169" y="29"/>
                </a:lnTo>
                <a:lnTo>
                  <a:pt x="128" y="32"/>
                </a:lnTo>
                <a:lnTo>
                  <a:pt x="116" y="35"/>
                </a:lnTo>
                <a:lnTo>
                  <a:pt x="106" y="35"/>
                </a:lnTo>
                <a:lnTo>
                  <a:pt x="97" y="35"/>
                </a:lnTo>
                <a:lnTo>
                  <a:pt x="89" y="35"/>
                </a:lnTo>
                <a:lnTo>
                  <a:pt x="80" y="38"/>
                </a:lnTo>
                <a:lnTo>
                  <a:pt x="72" y="38"/>
                </a:lnTo>
                <a:lnTo>
                  <a:pt x="65" y="38"/>
                </a:lnTo>
                <a:lnTo>
                  <a:pt x="60" y="38"/>
                </a:lnTo>
                <a:lnTo>
                  <a:pt x="56" y="38"/>
                </a:lnTo>
                <a:lnTo>
                  <a:pt x="48" y="38"/>
                </a:lnTo>
                <a:lnTo>
                  <a:pt x="46" y="41"/>
                </a:lnTo>
                <a:lnTo>
                  <a:pt x="41" y="41"/>
                </a:lnTo>
                <a:lnTo>
                  <a:pt x="39" y="41"/>
                </a:lnTo>
                <a:lnTo>
                  <a:pt x="36" y="41"/>
                </a:lnTo>
                <a:lnTo>
                  <a:pt x="34" y="41"/>
                </a:lnTo>
                <a:lnTo>
                  <a:pt x="31" y="41"/>
                </a:lnTo>
                <a:lnTo>
                  <a:pt x="29" y="41"/>
                </a:lnTo>
                <a:lnTo>
                  <a:pt x="22" y="38"/>
                </a:lnTo>
                <a:lnTo>
                  <a:pt x="12" y="38"/>
                </a:lnTo>
                <a:lnTo>
                  <a:pt x="12" y="3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209">
            <a:extLst>
              <a:ext uri="{FF2B5EF4-FFF2-40B4-BE49-F238E27FC236}">
                <a16:creationId xmlns:a16="http://schemas.microsoft.com/office/drawing/2014/main" xmlns="" id="{369BFD56-57A1-407C-BE64-667B2F7F8B59}"/>
              </a:ext>
            </a:extLst>
          </p:cNvPr>
          <p:cNvSpPr>
            <a:spLocks/>
          </p:cNvSpPr>
          <p:nvPr/>
        </p:nvSpPr>
        <p:spPr bwMode="auto">
          <a:xfrm>
            <a:off x="5153171" y="1670496"/>
            <a:ext cx="616446" cy="656290"/>
          </a:xfrm>
          <a:custGeom>
            <a:avLst/>
            <a:gdLst>
              <a:gd name="T0" fmla="*/ 70 w 109"/>
              <a:gd name="T1" fmla="*/ 5 h 65"/>
              <a:gd name="T2" fmla="*/ 68 w 109"/>
              <a:gd name="T3" fmla="*/ 3 h 65"/>
              <a:gd name="T4" fmla="*/ 70 w 109"/>
              <a:gd name="T5" fmla="*/ 3 h 65"/>
              <a:gd name="T6" fmla="*/ 73 w 109"/>
              <a:gd name="T7" fmla="*/ 0 h 65"/>
              <a:gd name="T8" fmla="*/ 77 w 109"/>
              <a:gd name="T9" fmla="*/ 0 h 65"/>
              <a:gd name="T10" fmla="*/ 82 w 109"/>
              <a:gd name="T11" fmla="*/ 0 h 65"/>
              <a:gd name="T12" fmla="*/ 87 w 109"/>
              <a:gd name="T13" fmla="*/ 3 h 65"/>
              <a:gd name="T14" fmla="*/ 94 w 109"/>
              <a:gd name="T15" fmla="*/ 5 h 65"/>
              <a:gd name="T16" fmla="*/ 99 w 109"/>
              <a:gd name="T17" fmla="*/ 8 h 65"/>
              <a:gd name="T18" fmla="*/ 102 w 109"/>
              <a:gd name="T19" fmla="*/ 8 h 65"/>
              <a:gd name="T20" fmla="*/ 107 w 109"/>
              <a:gd name="T21" fmla="*/ 11 h 65"/>
              <a:gd name="T22" fmla="*/ 107 w 109"/>
              <a:gd name="T23" fmla="*/ 14 h 65"/>
              <a:gd name="T24" fmla="*/ 109 w 109"/>
              <a:gd name="T25" fmla="*/ 14 h 65"/>
              <a:gd name="T26" fmla="*/ 107 w 109"/>
              <a:gd name="T27" fmla="*/ 14 h 65"/>
              <a:gd name="T28" fmla="*/ 107 w 109"/>
              <a:gd name="T29" fmla="*/ 17 h 65"/>
              <a:gd name="T30" fmla="*/ 104 w 109"/>
              <a:gd name="T31" fmla="*/ 17 h 65"/>
              <a:gd name="T32" fmla="*/ 102 w 109"/>
              <a:gd name="T33" fmla="*/ 20 h 65"/>
              <a:gd name="T34" fmla="*/ 99 w 109"/>
              <a:gd name="T35" fmla="*/ 23 h 65"/>
              <a:gd name="T36" fmla="*/ 94 w 109"/>
              <a:gd name="T37" fmla="*/ 26 h 65"/>
              <a:gd name="T38" fmla="*/ 90 w 109"/>
              <a:gd name="T39" fmla="*/ 29 h 65"/>
              <a:gd name="T40" fmla="*/ 85 w 109"/>
              <a:gd name="T41" fmla="*/ 32 h 65"/>
              <a:gd name="T42" fmla="*/ 70 w 109"/>
              <a:gd name="T43" fmla="*/ 41 h 65"/>
              <a:gd name="T44" fmla="*/ 58 w 109"/>
              <a:gd name="T45" fmla="*/ 47 h 65"/>
              <a:gd name="T46" fmla="*/ 46 w 109"/>
              <a:gd name="T47" fmla="*/ 53 h 65"/>
              <a:gd name="T48" fmla="*/ 32 w 109"/>
              <a:gd name="T49" fmla="*/ 59 h 65"/>
              <a:gd name="T50" fmla="*/ 27 w 109"/>
              <a:gd name="T51" fmla="*/ 62 h 65"/>
              <a:gd name="T52" fmla="*/ 19 w 109"/>
              <a:gd name="T53" fmla="*/ 62 h 65"/>
              <a:gd name="T54" fmla="*/ 15 w 109"/>
              <a:gd name="T55" fmla="*/ 62 h 65"/>
              <a:gd name="T56" fmla="*/ 10 w 109"/>
              <a:gd name="T57" fmla="*/ 65 h 65"/>
              <a:gd name="T58" fmla="*/ 7 w 109"/>
              <a:gd name="T59" fmla="*/ 65 h 65"/>
              <a:gd name="T60" fmla="*/ 5 w 109"/>
              <a:gd name="T61" fmla="*/ 65 h 65"/>
              <a:gd name="T62" fmla="*/ 3 w 109"/>
              <a:gd name="T63" fmla="*/ 65 h 65"/>
              <a:gd name="T64" fmla="*/ 3 w 109"/>
              <a:gd name="T65" fmla="*/ 65 h 65"/>
              <a:gd name="T66" fmla="*/ 0 w 109"/>
              <a:gd name="T67" fmla="*/ 62 h 65"/>
              <a:gd name="T68" fmla="*/ 0 w 109"/>
              <a:gd name="T69" fmla="*/ 62 h 65"/>
              <a:gd name="T70" fmla="*/ 3 w 109"/>
              <a:gd name="T71" fmla="*/ 62 h 65"/>
              <a:gd name="T72" fmla="*/ 5 w 109"/>
              <a:gd name="T73" fmla="*/ 59 h 65"/>
              <a:gd name="T74" fmla="*/ 7 w 109"/>
              <a:gd name="T75" fmla="*/ 56 h 65"/>
              <a:gd name="T76" fmla="*/ 10 w 109"/>
              <a:gd name="T77" fmla="*/ 53 h 65"/>
              <a:gd name="T78" fmla="*/ 15 w 109"/>
              <a:gd name="T79" fmla="*/ 50 h 65"/>
              <a:gd name="T80" fmla="*/ 22 w 109"/>
              <a:gd name="T81" fmla="*/ 47 h 65"/>
              <a:gd name="T82" fmla="*/ 34 w 109"/>
              <a:gd name="T83" fmla="*/ 41 h 65"/>
              <a:gd name="T84" fmla="*/ 44 w 109"/>
              <a:gd name="T85" fmla="*/ 32 h 65"/>
              <a:gd name="T86" fmla="*/ 53 w 109"/>
              <a:gd name="T87" fmla="*/ 29 h 65"/>
              <a:gd name="T88" fmla="*/ 61 w 109"/>
              <a:gd name="T89" fmla="*/ 23 h 65"/>
              <a:gd name="T90" fmla="*/ 65 w 109"/>
              <a:gd name="T91" fmla="*/ 17 h 65"/>
              <a:gd name="T92" fmla="*/ 68 w 109"/>
              <a:gd name="T93" fmla="*/ 11 h 65"/>
              <a:gd name="T94" fmla="*/ 70 w 109"/>
              <a:gd name="T95" fmla="*/ 8 h 65"/>
              <a:gd name="T96" fmla="*/ 70 w 109"/>
              <a:gd name="T97" fmla="*/ 5 h 65"/>
              <a:gd name="T98" fmla="*/ 70 w 109"/>
              <a:gd name="T99" fmla="*/ 5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9" h="65">
                <a:moveTo>
                  <a:pt x="70" y="5"/>
                </a:moveTo>
                <a:lnTo>
                  <a:pt x="68" y="3"/>
                </a:lnTo>
                <a:lnTo>
                  <a:pt x="70" y="3"/>
                </a:lnTo>
                <a:lnTo>
                  <a:pt x="73" y="0"/>
                </a:lnTo>
                <a:lnTo>
                  <a:pt x="77" y="0"/>
                </a:lnTo>
                <a:lnTo>
                  <a:pt x="82" y="0"/>
                </a:lnTo>
                <a:lnTo>
                  <a:pt x="87" y="3"/>
                </a:lnTo>
                <a:lnTo>
                  <a:pt x="94" y="5"/>
                </a:lnTo>
                <a:lnTo>
                  <a:pt x="99" y="8"/>
                </a:lnTo>
                <a:lnTo>
                  <a:pt x="102" y="8"/>
                </a:lnTo>
                <a:lnTo>
                  <a:pt x="107" y="11"/>
                </a:lnTo>
                <a:lnTo>
                  <a:pt x="107" y="14"/>
                </a:lnTo>
                <a:lnTo>
                  <a:pt x="109" y="14"/>
                </a:lnTo>
                <a:lnTo>
                  <a:pt x="107" y="14"/>
                </a:lnTo>
                <a:lnTo>
                  <a:pt x="107" y="17"/>
                </a:lnTo>
                <a:lnTo>
                  <a:pt x="104" y="17"/>
                </a:lnTo>
                <a:lnTo>
                  <a:pt x="102" y="20"/>
                </a:lnTo>
                <a:lnTo>
                  <a:pt x="99" y="23"/>
                </a:lnTo>
                <a:lnTo>
                  <a:pt x="94" y="26"/>
                </a:lnTo>
                <a:lnTo>
                  <a:pt x="90" y="29"/>
                </a:lnTo>
                <a:lnTo>
                  <a:pt x="85" y="32"/>
                </a:lnTo>
                <a:lnTo>
                  <a:pt x="70" y="41"/>
                </a:lnTo>
                <a:lnTo>
                  <a:pt x="58" y="47"/>
                </a:lnTo>
                <a:lnTo>
                  <a:pt x="46" y="53"/>
                </a:lnTo>
                <a:lnTo>
                  <a:pt x="32" y="59"/>
                </a:lnTo>
                <a:lnTo>
                  <a:pt x="27" y="62"/>
                </a:lnTo>
                <a:lnTo>
                  <a:pt x="19" y="62"/>
                </a:lnTo>
                <a:lnTo>
                  <a:pt x="15" y="62"/>
                </a:lnTo>
                <a:lnTo>
                  <a:pt x="10" y="65"/>
                </a:lnTo>
                <a:lnTo>
                  <a:pt x="7" y="65"/>
                </a:lnTo>
                <a:lnTo>
                  <a:pt x="5" y="65"/>
                </a:lnTo>
                <a:lnTo>
                  <a:pt x="3" y="65"/>
                </a:lnTo>
                <a:lnTo>
                  <a:pt x="3" y="65"/>
                </a:lnTo>
                <a:lnTo>
                  <a:pt x="0" y="62"/>
                </a:lnTo>
                <a:lnTo>
                  <a:pt x="0" y="62"/>
                </a:lnTo>
                <a:lnTo>
                  <a:pt x="3" y="62"/>
                </a:lnTo>
                <a:lnTo>
                  <a:pt x="5" y="59"/>
                </a:lnTo>
                <a:lnTo>
                  <a:pt x="7" y="56"/>
                </a:lnTo>
                <a:lnTo>
                  <a:pt x="10" y="53"/>
                </a:lnTo>
                <a:lnTo>
                  <a:pt x="15" y="50"/>
                </a:lnTo>
                <a:lnTo>
                  <a:pt x="22" y="47"/>
                </a:lnTo>
                <a:lnTo>
                  <a:pt x="34" y="41"/>
                </a:lnTo>
                <a:lnTo>
                  <a:pt x="44" y="32"/>
                </a:lnTo>
                <a:lnTo>
                  <a:pt x="53" y="29"/>
                </a:lnTo>
                <a:lnTo>
                  <a:pt x="61" y="23"/>
                </a:lnTo>
                <a:lnTo>
                  <a:pt x="65" y="17"/>
                </a:lnTo>
                <a:lnTo>
                  <a:pt x="68" y="11"/>
                </a:lnTo>
                <a:lnTo>
                  <a:pt x="70" y="8"/>
                </a:lnTo>
                <a:lnTo>
                  <a:pt x="70" y="5"/>
                </a:lnTo>
                <a:lnTo>
                  <a:pt x="70" y="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211">
            <a:extLst>
              <a:ext uri="{FF2B5EF4-FFF2-40B4-BE49-F238E27FC236}">
                <a16:creationId xmlns:a16="http://schemas.microsoft.com/office/drawing/2014/main" xmlns="" id="{016C97D2-1725-41FD-B612-8F7BEA2A4C4C}"/>
              </a:ext>
            </a:extLst>
          </p:cNvPr>
          <p:cNvSpPr>
            <a:spLocks/>
          </p:cNvSpPr>
          <p:nvPr/>
        </p:nvSpPr>
        <p:spPr bwMode="auto">
          <a:xfrm>
            <a:off x="5402012" y="2145039"/>
            <a:ext cx="260150" cy="262514"/>
          </a:xfrm>
          <a:custGeom>
            <a:avLst/>
            <a:gdLst>
              <a:gd name="T0" fmla="*/ 43 w 46"/>
              <a:gd name="T1" fmla="*/ 12 h 26"/>
              <a:gd name="T2" fmla="*/ 46 w 46"/>
              <a:gd name="T3" fmla="*/ 15 h 26"/>
              <a:gd name="T4" fmla="*/ 46 w 46"/>
              <a:gd name="T5" fmla="*/ 18 h 26"/>
              <a:gd name="T6" fmla="*/ 43 w 46"/>
              <a:gd name="T7" fmla="*/ 20 h 26"/>
              <a:gd name="T8" fmla="*/ 41 w 46"/>
              <a:gd name="T9" fmla="*/ 20 h 26"/>
              <a:gd name="T10" fmla="*/ 36 w 46"/>
              <a:gd name="T11" fmla="*/ 23 h 26"/>
              <a:gd name="T12" fmla="*/ 33 w 46"/>
              <a:gd name="T13" fmla="*/ 26 h 26"/>
              <a:gd name="T14" fmla="*/ 29 w 46"/>
              <a:gd name="T15" fmla="*/ 26 h 26"/>
              <a:gd name="T16" fmla="*/ 26 w 46"/>
              <a:gd name="T17" fmla="*/ 26 h 26"/>
              <a:gd name="T18" fmla="*/ 26 w 46"/>
              <a:gd name="T19" fmla="*/ 26 h 26"/>
              <a:gd name="T20" fmla="*/ 24 w 46"/>
              <a:gd name="T21" fmla="*/ 26 h 26"/>
              <a:gd name="T22" fmla="*/ 21 w 46"/>
              <a:gd name="T23" fmla="*/ 23 h 26"/>
              <a:gd name="T24" fmla="*/ 17 w 46"/>
              <a:gd name="T25" fmla="*/ 20 h 26"/>
              <a:gd name="T26" fmla="*/ 14 w 46"/>
              <a:gd name="T27" fmla="*/ 18 h 26"/>
              <a:gd name="T28" fmla="*/ 9 w 46"/>
              <a:gd name="T29" fmla="*/ 12 h 26"/>
              <a:gd name="T30" fmla="*/ 4 w 46"/>
              <a:gd name="T31" fmla="*/ 6 h 26"/>
              <a:gd name="T32" fmla="*/ 0 w 46"/>
              <a:gd name="T33" fmla="*/ 0 h 26"/>
              <a:gd name="T34" fmla="*/ 9 w 46"/>
              <a:gd name="T35" fmla="*/ 0 h 26"/>
              <a:gd name="T36" fmla="*/ 17 w 46"/>
              <a:gd name="T37" fmla="*/ 0 h 26"/>
              <a:gd name="T38" fmla="*/ 24 w 46"/>
              <a:gd name="T39" fmla="*/ 3 h 26"/>
              <a:gd name="T40" fmla="*/ 31 w 46"/>
              <a:gd name="T41" fmla="*/ 3 h 26"/>
              <a:gd name="T42" fmla="*/ 36 w 46"/>
              <a:gd name="T43" fmla="*/ 3 h 26"/>
              <a:gd name="T44" fmla="*/ 38 w 46"/>
              <a:gd name="T45" fmla="*/ 6 h 26"/>
              <a:gd name="T46" fmla="*/ 43 w 46"/>
              <a:gd name="T47" fmla="*/ 9 h 26"/>
              <a:gd name="T48" fmla="*/ 43 w 46"/>
              <a:gd name="T49" fmla="*/ 12 h 26"/>
              <a:gd name="T50" fmla="*/ 43 w 46"/>
              <a:gd name="T51" fmla="*/ 12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" h="26">
                <a:moveTo>
                  <a:pt x="43" y="12"/>
                </a:moveTo>
                <a:lnTo>
                  <a:pt x="46" y="15"/>
                </a:lnTo>
                <a:lnTo>
                  <a:pt x="46" y="18"/>
                </a:lnTo>
                <a:lnTo>
                  <a:pt x="43" y="20"/>
                </a:lnTo>
                <a:lnTo>
                  <a:pt x="41" y="20"/>
                </a:lnTo>
                <a:lnTo>
                  <a:pt x="36" y="23"/>
                </a:lnTo>
                <a:lnTo>
                  <a:pt x="33" y="26"/>
                </a:lnTo>
                <a:lnTo>
                  <a:pt x="29" y="26"/>
                </a:lnTo>
                <a:lnTo>
                  <a:pt x="26" y="26"/>
                </a:lnTo>
                <a:lnTo>
                  <a:pt x="26" y="26"/>
                </a:lnTo>
                <a:lnTo>
                  <a:pt x="24" y="26"/>
                </a:lnTo>
                <a:lnTo>
                  <a:pt x="21" y="23"/>
                </a:lnTo>
                <a:lnTo>
                  <a:pt x="17" y="20"/>
                </a:lnTo>
                <a:lnTo>
                  <a:pt x="14" y="18"/>
                </a:lnTo>
                <a:lnTo>
                  <a:pt x="9" y="12"/>
                </a:lnTo>
                <a:lnTo>
                  <a:pt x="4" y="6"/>
                </a:lnTo>
                <a:lnTo>
                  <a:pt x="0" y="0"/>
                </a:lnTo>
                <a:lnTo>
                  <a:pt x="9" y="0"/>
                </a:lnTo>
                <a:lnTo>
                  <a:pt x="17" y="0"/>
                </a:lnTo>
                <a:lnTo>
                  <a:pt x="24" y="3"/>
                </a:lnTo>
                <a:lnTo>
                  <a:pt x="31" y="3"/>
                </a:lnTo>
                <a:lnTo>
                  <a:pt x="36" y="3"/>
                </a:lnTo>
                <a:lnTo>
                  <a:pt x="38" y="6"/>
                </a:lnTo>
                <a:lnTo>
                  <a:pt x="43" y="9"/>
                </a:lnTo>
                <a:lnTo>
                  <a:pt x="43" y="12"/>
                </a:lnTo>
                <a:lnTo>
                  <a:pt x="43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212">
            <a:extLst>
              <a:ext uri="{FF2B5EF4-FFF2-40B4-BE49-F238E27FC236}">
                <a16:creationId xmlns:a16="http://schemas.microsoft.com/office/drawing/2014/main" xmlns="" id="{1B6EFEB8-DC9E-450E-93A6-3061F727EA94}"/>
              </a:ext>
            </a:extLst>
          </p:cNvPr>
          <p:cNvSpPr>
            <a:spLocks/>
          </p:cNvSpPr>
          <p:nvPr/>
        </p:nvSpPr>
        <p:spPr bwMode="auto">
          <a:xfrm>
            <a:off x="6058045" y="1842136"/>
            <a:ext cx="803074" cy="212035"/>
          </a:xfrm>
          <a:custGeom>
            <a:avLst/>
            <a:gdLst>
              <a:gd name="T0" fmla="*/ 125 w 142"/>
              <a:gd name="T1" fmla="*/ 15 h 21"/>
              <a:gd name="T2" fmla="*/ 123 w 142"/>
              <a:gd name="T3" fmla="*/ 15 h 21"/>
              <a:gd name="T4" fmla="*/ 118 w 142"/>
              <a:gd name="T5" fmla="*/ 15 h 21"/>
              <a:gd name="T6" fmla="*/ 113 w 142"/>
              <a:gd name="T7" fmla="*/ 15 h 21"/>
              <a:gd name="T8" fmla="*/ 106 w 142"/>
              <a:gd name="T9" fmla="*/ 18 h 21"/>
              <a:gd name="T10" fmla="*/ 99 w 142"/>
              <a:gd name="T11" fmla="*/ 18 h 21"/>
              <a:gd name="T12" fmla="*/ 89 w 142"/>
              <a:gd name="T13" fmla="*/ 18 h 21"/>
              <a:gd name="T14" fmla="*/ 82 w 142"/>
              <a:gd name="T15" fmla="*/ 18 h 21"/>
              <a:gd name="T16" fmla="*/ 72 w 142"/>
              <a:gd name="T17" fmla="*/ 18 h 21"/>
              <a:gd name="T18" fmla="*/ 63 w 142"/>
              <a:gd name="T19" fmla="*/ 21 h 21"/>
              <a:gd name="T20" fmla="*/ 53 w 142"/>
              <a:gd name="T21" fmla="*/ 21 h 21"/>
              <a:gd name="T22" fmla="*/ 46 w 142"/>
              <a:gd name="T23" fmla="*/ 21 h 21"/>
              <a:gd name="T24" fmla="*/ 38 w 142"/>
              <a:gd name="T25" fmla="*/ 21 h 21"/>
              <a:gd name="T26" fmla="*/ 34 w 142"/>
              <a:gd name="T27" fmla="*/ 21 h 21"/>
              <a:gd name="T28" fmla="*/ 29 w 142"/>
              <a:gd name="T29" fmla="*/ 21 h 21"/>
              <a:gd name="T30" fmla="*/ 26 w 142"/>
              <a:gd name="T31" fmla="*/ 21 h 21"/>
              <a:gd name="T32" fmla="*/ 24 w 142"/>
              <a:gd name="T33" fmla="*/ 21 h 21"/>
              <a:gd name="T34" fmla="*/ 17 w 142"/>
              <a:gd name="T35" fmla="*/ 21 h 21"/>
              <a:gd name="T36" fmla="*/ 9 w 142"/>
              <a:gd name="T37" fmla="*/ 18 h 21"/>
              <a:gd name="T38" fmla="*/ 5 w 142"/>
              <a:gd name="T39" fmla="*/ 18 h 21"/>
              <a:gd name="T40" fmla="*/ 2 w 142"/>
              <a:gd name="T41" fmla="*/ 15 h 21"/>
              <a:gd name="T42" fmla="*/ 0 w 142"/>
              <a:gd name="T43" fmla="*/ 15 h 21"/>
              <a:gd name="T44" fmla="*/ 0 w 142"/>
              <a:gd name="T45" fmla="*/ 12 h 21"/>
              <a:gd name="T46" fmla="*/ 0 w 142"/>
              <a:gd name="T47" fmla="*/ 12 h 21"/>
              <a:gd name="T48" fmla="*/ 2 w 142"/>
              <a:gd name="T49" fmla="*/ 12 h 21"/>
              <a:gd name="T50" fmla="*/ 7 w 142"/>
              <a:gd name="T51" fmla="*/ 9 h 21"/>
              <a:gd name="T52" fmla="*/ 14 w 142"/>
              <a:gd name="T53" fmla="*/ 9 h 21"/>
              <a:gd name="T54" fmla="*/ 21 w 142"/>
              <a:gd name="T55" fmla="*/ 6 h 21"/>
              <a:gd name="T56" fmla="*/ 29 w 142"/>
              <a:gd name="T57" fmla="*/ 6 h 21"/>
              <a:gd name="T58" fmla="*/ 41 w 142"/>
              <a:gd name="T59" fmla="*/ 6 h 21"/>
              <a:gd name="T60" fmla="*/ 53 w 142"/>
              <a:gd name="T61" fmla="*/ 3 h 21"/>
              <a:gd name="T62" fmla="*/ 65 w 142"/>
              <a:gd name="T63" fmla="*/ 3 h 21"/>
              <a:gd name="T64" fmla="*/ 77 w 142"/>
              <a:gd name="T65" fmla="*/ 3 h 21"/>
              <a:gd name="T66" fmla="*/ 87 w 142"/>
              <a:gd name="T67" fmla="*/ 0 h 21"/>
              <a:gd name="T68" fmla="*/ 94 w 142"/>
              <a:gd name="T69" fmla="*/ 0 h 21"/>
              <a:gd name="T70" fmla="*/ 101 w 142"/>
              <a:gd name="T71" fmla="*/ 0 h 21"/>
              <a:gd name="T72" fmla="*/ 106 w 142"/>
              <a:gd name="T73" fmla="*/ 0 h 21"/>
              <a:gd name="T74" fmla="*/ 111 w 142"/>
              <a:gd name="T75" fmla="*/ 0 h 21"/>
              <a:gd name="T76" fmla="*/ 113 w 142"/>
              <a:gd name="T77" fmla="*/ 0 h 21"/>
              <a:gd name="T78" fmla="*/ 123 w 142"/>
              <a:gd name="T79" fmla="*/ 0 h 21"/>
              <a:gd name="T80" fmla="*/ 128 w 142"/>
              <a:gd name="T81" fmla="*/ 0 h 21"/>
              <a:gd name="T82" fmla="*/ 133 w 142"/>
              <a:gd name="T83" fmla="*/ 0 h 21"/>
              <a:gd name="T84" fmla="*/ 135 w 142"/>
              <a:gd name="T85" fmla="*/ 3 h 21"/>
              <a:gd name="T86" fmla="*/ 138 w 142"/>
              <a:gd name="T87" fmla="*/ 3 h 21"/>
              <a:gd name="T88" fmla="*/ 140 w 142"/>
              <a:gd name="T89" fmla="*/ 6 h 21"/>
              <a:gd name="T90" fmla="*/ 142 w 142"/>
              <a:gd name="T91" fmla="*/ 9 h 21"/>
              <a:gd name="T92" fmla="*/ 140 w 142"/>
              <a:gd name="T93" fmla="*/ 9 h 21"/>
              <a:gd name="T94" fmla="*/ 138 w 142"/>
              <a:gd name="T95" fmla="*/ 12 h 21"/>
              <a:gd name="T96" fmla="*/ 133 w 142"/>
              <a:gd name="T97" fmla="*/ 15 h 21"/>
              <a:gd name="T98" fmla="*/ 125 w 142"/>
              <a:gd name="T99" fmla="*/ 15 h 21"/>
              <a:gd name="T100" fmla="*/ 125 w 142"/>
              <a:gd name="T101" fmla="*/ 15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2" h="21">
                <a:moveTo>
                  <a:pt x="125" y="15"/>
                </a:moveTo>
                <a:lnTo>
                  <a:pt x="123" y="15"/>
                </a:lnTo>
                <a:lnTo>
                  <a:pt x="118" y="15"/>
                </a:lnTo>
                <a:lnTo>
                  <a:pt x="113" y="15"/>
                </a:lnTo>
                <a:lnTo>
                  <a:pt x="106" y="18"/>
                </a:lnTo>
                <a:lnTo>
                  <a:pt x="99" y="18"/>
                </a:lnTo>
                <a:lnTo>
                  <a:pt x="89" y="18"/>
                </a:lnTo>
                <a:lnTo>
                  <a:pt x="82" y="18"/>
                </a:lnTo>
                <a:lnTo>
                  <a:pt x="72" y="18"/>
                </a:lnTo>
                <a:lnTo>
                  <a:pt x="63" y="21"/>
                </a:lnTo>
                <a:lnTo>
                  <a:pt x="53" y="21"/>
                </a:lnTo>
                <a:lnTo>
                  <a:pt x="46" y="21"/>
                </a:lnTo>
                <a:lnTo>
                  <a:pt x="38" y="21"/>
                </a:lnTo>
                <a:lnTo>
                  <a:pt x="34" y="21"/>
                </a:lnTo>
                <a:lnTo>
                  <a:pt x="29" y="21"/>
                </a:lnTo>
                <a:lnTo>
                  <a:pt x="26" y="21"/>
                </a:lnTo>
                <a:lnTo>
                  <a:pt x="24" y="21"/>
                </a:lnTo>
                <a:lnTo>
                  <a:pt x="17" y="21"/>
                </a:lnTo>
                <a:lnTo>
                  <a:pt x="9" y="18"/>
                </a:lnTo>
                <a:lnTo>
                  <a:pt x="5" y="18"/>
                </a:lnTo>
                <a:lnTo>
                  <a:pt x="2" y="15"/>
                </a:lnTo>
                <a:lnTo>
                  <a:pt x="0" y="15"/>
                </a:lnTo>
                <a:lnTo>
                  <a:pt x="0" y="12"/>
                </a:lnTo>
                <a:lnTo>
                  <a:pt x="0" y="12"/>
                </a:lnTo>
                <a:lnTo>
                  <a:pt x="2" y="12"/>
                </a:lnTo>
                <a:lnTo>
                  <a:pt x="7" y="9"/>
                </a:lnTo>
                <a:lnTo>
                  <a:pt x="14" y="9"/>
                </a:lnTo>
                <a:lnTo>
                  <a:pt x="21" y="6"/>
                </a:lnTo>
                <a:lnTo>
                  <a:pt x="29" y="6"/>
                </a:lnTo>
                <a:lnTo>
                  <a:pt x="41" y="6"/>
                </a:lnTo>
                <a:lnTo>
                  <a:pt x="53" y="3"/>
                </a:lnTo>
                <a:lnTo>
                  <a:pt x="65" y="3"/>
                </a:lnTo>
                <a:lnTo>
                  <a:pt x="77" y="3"/>
                </a:lnTo>
                <a:lnTo>
                  <a:pt x="87" y="0"/>
                </a:lnTo>
                <a:lnTo>
                  <a:pt x="94" y="0"/>
                </a:lnTo>
                <a:lnTo>
                  <a:pt x="101" y="0"/>
                </a:lnTo>
                <a:lnTo>
                  <a:pt x="106" y="0"/>
                </a:lnTo>
                <a:lnTo>
                  <a:pt x="111" y="0"/>
                </a:lnTo>
                <a:lnTo>
                  <a:pt x="113" y="0"/>
                </a:lnTo>
                <a:lnTo>
                  <a:pt x="123" y="0"/>
                </a:lnTo>
                <a:lnTo>
                  <a:pt x="128" y="0"/>
                </a:lnTo>
                <a:lnTo>
                  <a:pt x="133" y="0"/>
                </a:lnTo>
                <a:lnTo>
                  <a:pt x="135" y="3"/>
                </a:lnTo>
                <a:lnTo>
                  <a:pt x="138" y="3"/>
                </a:lnTo>
                <a:lnTo>
                  <a:pt x="140" y="6"/>
                </a:lnTo>
                <a:lnTo>
                  <a:pt x="142" y="9"/>
                </a:lnTo>
                <a:lnTo>
                  <a:pt x="140" y="9"/>
                </a:lnTo>
                <a:lnTo>
                  <a:pt x="138" y="12"/>
                </a:lnTo>
                <a:lnTo>
                  <a:pt x="133" y="15"/>
                </a:lnTo>
                <a:lnTo>
                  <a:pt x="125" y="15"/>
                </a:lnTo>
                <a:lnTo>
                  <a:pt x="125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214">
            <a:extLst>
              <a:ext uri="{FF2B5EF4-FFF2-40B4-BE49-F238E27FC236}">
                <a16:creationId xmlns:a16="http://schemas.microsoft.com/office/drawing/2014/main" xmlns="" id="{B59AE559-322E-46AA-9750-9EAF71E12363}"/>
              </a:ext>
            </a:extLst>
          </p:cNvPr>
          <p:cNvSpPr>
            <a:spLocks/>
          </p:cNvSpPr>
          <p:nvPr/>
        </p:nvSpPr>
        <p:spPr bwMode="auto">
          <a:xfrm>
            <a:off x="6329507" y="1579623"/>
            <a:ext cx="248841" cy="1605379"/>
          </a:xfrm>
          <a:custGeom>
            <a:avLst/>
            <a:gdLst>
              <a:gd name="T0" fmla="*/ 39 w 44"/>
              <a:gd name="T1" fmla="*/ 76 h 159"/>
              <a:gd name="T2" fmla="*/ 39 w 44"/>
              <a:gd name="T3" fmla="*/ 91 h 159"/>
              <a:gd name="T4" fmla="*/ 39 w 44"/>
              <a:gd name="T5" fmla="*/ 100 h 159"/>
              <a:gd name="T6" fmla="*/ 36 w 44"/>
              <a:gd name="T7" fmla="*/ 112 h 159"/>
              <a:gd name="T8" fmla="*/ 36 w 44"/>
              <a:gd name="T9" fmla="*/ 121 h 159"/>
              <a:gd name="T10" fmla="*/ 36 w 44"/>
              <a:gd name="T11" fmla="*/ 127 h 159"/>
              <a:gd name="T12" fmla="*/ 36 w 44"/>
              <a:gd name="T13" fmla="*/ 135 h 159"/>
              <a:gd name="T14" fmla="*/ 34 w 44"/>
              <a:gd name="T15" fmla="*/ 138 h 159"/>
              <a:gd name="T16" fmla="*/ 34 w 44"/>
              <a:gd name="T17" fmla="*/ 144 h 159"/>
              <a:gd name="T18" fmla="*/ 32 w 44"/>
              <a:gd name="T19" fmla="*/ 150 h 159"/>
              <a:gd name="T20" fmla="*/ 29 w 44"/>
              <a:gd name="T21" fmla="*/ 153 h 159"/>
              <a:gd name="T22" fmla="*/ 27 w 44"/>
              <a:gd name="T23" fmla="*/ 156 h 159"/>
              <a:gd name="T24" fmla="*/ 24 w 44"/>
              <a:gd name="T25" fmla="*/ 159 h 159"/>
              <a:gd name="T26" fmla="*/ 19 w 44"/>
              <a:gd name="T27" fmla="*/ 159 h 159"/>
              <a:gd name="T28" fmla="*/ 15 w 44"/>
              <a:gd name="T29" fmla="*/ 156 h 159"/>
              <a:gd name="T30" fmla="*/ 12 w 44"/>
              <a:gd name="T31" fmla="*/ 153 h 159"/>
              <a:gd name="T32" fmla="*/ 10 w 44"/>
              <a:gd name="T33" fmla="*/ 147 h 159"/>
              <a:gd name="T34" fmla="*/ 10 w 44"/>
              <a:gd name="T35" fmla="*/ 141 h 159"/>
              <a:gd name="T36" fmla="*/ 7 w 44"/>
              <a:gd name="T37" fmla="*/ 135 h 159"/>
              <a:gd name="T38" fmla="*/ 7 w 44"/>
              <a:gd name="T39" fmla="*/ 130 h 159"/>
              <a:gd name="T40" fmla="*/ 7 w 44"/>
              <a:gd name="T41" fmla="*/ 121 h 159"/>
              <a:gd name="T42" fmla="*/ 5 w 44"/>
              <a:gd name="T43" fmla="*/ 112 h 159"/>
              <a:gd name="T44" fmla="*/ 5 w 44"/>
              <a:gd name="T45" fmla="*/ 100 h 159"/>
              <a:gd name="T46" fmla="*/ 5 w 44"/>
              <a:gd name="T47" fmla="*/ 88 h 159"/>
              <a:gd name="T48" fmla="*/ 5 w 44"/>
              <a:gd name="T49" fmla="*/ 74 h 159"/>
              <a:gd name="T50" fmla="*/ 5 w 44"/>
              <a:gd name="T51" fmla="*/ 62 h 159"/>
              <a:gd name="T52" fmla="*/ 5 w 44"/>
              <a:gd name="T53" fmla="*/ 50 h 159"/>
              <a:gd name="T54" fmla="*/ 5 w 44"/>
              <a:gd name="T55" fmla="*/ 38 h 159"/>
              <a:gd name="T56" fmla="*/ 2 w 44"/>
              <a:gd name="T57" fmla="*/ 29 h 159"/>
              <a:gd name="T58" fmla="*/ 2 w 44"/>
              <a:gd name="T59" fmla="*/ 20 h 159"/>
              <a:gd name="T60" fmla="*/ 2 w 44"/>
              <a:gd name="T61" fmla="*/ 12 h 159"/>
              <a:gd name="T62" fmla="*/ 0 w 44"/>
              <a:gd name="T63" fmla="*/ 6 h 159"/>
              <a:gd name="T64" fmla="*/ 0 w 44"/>
              <a:gd name="T65" fmla="*/ 0 h 159"/>
              <a:gd name="T66" fmla="*/ 10 w 44"/>
              <a:gd name="T67" fmla="*/ 3 h 159"/>
              <a:gd name="T68" fmla="*/ 17 w 44"/>
              <a:gd name="T69" fmla="*/ 6 h 159"/>
              <a:gd name="T70" fmla="*/ 24 w 44"/>
              <a:gd name="T71" fmla="*/ 6 h 159"/>
              <a:gd name="T72" fmla="*/ 29 w 44"/>
              <a:gd name="T73" fmla="*/ 9 h 159"/>
              <a:gd name="T74" fmla="*/ 34 w 44"/>
              <a:gd name="T75" fmla="*/ 9 h 159"/>
              <a:gd name="T76" fmla="*/ 39 w 44"/>
              <a:gd name="T77" fmla="*/ 12 h 159"/>
              <a:gd name="T78" fmla="*/ 41 w 44"/>
              <a:gd name="T79" fmla="*/ 12 h 159"/>
              <a:gd name="T80" fmla="*/ 41 w 44"/>
              <a:gd name="T81" fmla="*/ 14 h 159"/>
              <a:gd name="T82" fmla="*/ 44 w 44"/>
              <a:gd name="T83" fmla="*/ 17 h 159"/>
              <a:gd name="T84" fmla="*/ 44 w 44"/>
              <a:gd name="T85" fmla="*/ 17 h 159"/>
              <a:gd name="T86" fmla="*/ 44 w 44"/>
              <a:gd name="T87" fmla="*/ 20 h 159"/>
              <a:gd name="T88" fmla="*/ 41 w 44"/>
              <a:gd name="T89" fmla="*/ 23 h 159"/>
              <a:gd name="T90" fmla="*/ 41 w 44"/>
              <a:gd name="T91" fmla="*/ 23 h 159"/>
              <a:gd name="T92" fmla="*/ 41 w 44"/>
              <a:gd name="T93" fmla="*/ 26 h 159"/>
              <a:gd name="T94" fmla="*/ 39 w 44"/>
              <a:gd name="T95" fmla="*/ 32 h 159"/>
              <a:gd name="T96" fmla="*/ 39 w 44"/>
              <a:gd name="T97" fmla="*/ 38 h 159"/>
              <a:gd name="T98" fmla="*/ 39 w 44"/>
              <a:gd name="T99" fmla="*/ 47 h 159"/>
              <a:gd name="T100" fmla="*/ 39 w 44"/>
              <a:gd name="T101" fmla="*/ 56 h 159"/>
              <a:gd name="T102" fmla="*/ 39 w 44"/>
              <a:gd name="T103" fmla="*/ 65 h 159"/>
              <a:gd name="T104" fmla="*/ 39 w 44"/>
              <a:gd name="T105" fmla="*/ 76 h 159"/>
              <a:gd name="T106" fmla="*/ 39 w 44"/>
              <a:gd name="T107" fmla="*/ 76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44" h="159">
                <a:moveTo>
                  <a:pt x="39" y="76"/>
                </a:moveTo>
                <a:lnTo>
                  <a:pt x="39" y="91"/>
                </a:lnTo>
                <a:lnTo>
                  <a:pt x="39" y="100"/>
                </a:lnTo>
                <a:lnTo>
                  <a:pt x="36" y="112"/>
                </a:lnTo>
                <a:lnTo>
                  <a:pt x="36" y="121"/>
                </a:lnTo>
                <a:lnTo>
                  <a:pt x="36" y="127"/>
                </a:lnTo>
                <a:lnTo>
                  <a:pt x="36" y="135"/>
                </a:lnTo>
                <a:lnTo>
                  <a:pt x="34" y="138"/>
                </a:lnTo>
                <a:lnTo>
                  <a:pt x="34" y="144"/>
                </a:lnTo>
                <a:lnTo>
                  <a:pt x="32" y="150"/>
                </a:lnTo>
                <a:lnTo>
                  <a:pt x="29" y="153"/>
                </a:lnTo>
                <a:lnTo>
                  <a:pt x="27" y="156"/>
                </a:lnTo>
                <a:lnTo>
                  <a:pt x="24" y="159"/>
                </a:lnTo>
                <a:lnTo>
                  <a:pt x="19" y="159"/>
                </a:lnTo>
                <a:lnTo>
                  <a:pt x="15" y="156"/>
                </a:lnTo>
                <a:lnTo>
                  <a:pt x="12" y="153"/>
                </a:lnTo>
                <a:lnTo>
                  <a:pt x="10" y="147"/>
                </a:lnTo>
                <a:lnTo>
                  <a:pt x="10" y="141"/>
                </a:lnTo>
                <a:lnTo>
                  <a:pt x="7" y="135"/>
                </a:lnTo>
                <a:lnTo>
                  <a:pt x="7" y="130"/>
                </a:lnTo>
                <a:lnTo>
                  <a:pt x="7" y="121"/>
                </a:lnTo>
                <a:lnTo>
                  <a:pt x="5" y="112"/>
                </a:lnTo>
                <a:lnTo>
                  <a:pt x="5" y="100"/>
                </a:lnTo>
                <a:lnTo>
                  <a:pt x="5" y="88"/>
                </a:lnTo>
                <a:lnTo>
                  <a:pt x="5" y="74"/>
                </a:lnTo>
                <a:lnTo>
                  <a:pt x="5" y="62"/>
                </a:lnTo>
                <a:lnTo>
                  <a:pt x="5" y="50"/>
                </a:lnTo>
                <a:lnTo>
                  <a:pt x="5" y="38"/>
                </a:lnTo>
                <a:lnTo>
                  <a:pt x="2" y="29"/>
                </a:lnTo>
                <a:lnTo>
                  <a:pt x="2" y="20"/>
                </a:lnTo>
                <a:lnTo>
                  <a:pt x="2" y="12"/>
                </a:lnTo>
                <a:lnTo>
                  <a:pt x="0" y="6"/>
                </a:lnTo>
                <a:lnTo>
                  <a:pt x="0" y="0"/>
                </a:lnTo>
                <a:lnTo>
                  <a:pt x="10" y="3"/>
                </a:lnTo>
                <a:lnTo>
                  <a:pt x="17" y="6"/>
                </a:lnTo>
                <a:lnTo>
                  <a:pt x="24" y="6"/>
                </a:lnTo>
                <a:lnTo>
                  <a:pt x="29" y="9"/>
                </a:lnTo>
                <a:lnTo>
                  <a:pt x="34" y="9"/>
                </a:lnTo>
                <a:lnTo>
                  <a:pt x="39" y="12"/>
                </a:lnTo>
                <a:lnTo>
                  <a:pt x="41" y="12"/>
                </a:lnTo>
                <a:lnTo>
                  <a:pt x="41" y="14"/>
                </a:lnTo>
                <a:lnTo>
                  <a:pt x="44" y="17"/>
                </a:lnTo>
                <a:lnTo>
                  <a:pt x="44" y="17"/>
                </a:lnTo>
                <a:lnTo>
                  <a:pt x="44" y="20"/>
                </a:lnTo>
                <a:lnTo>
                  <a:pt x="41" y="23"/>
                </a:lnTo>
                <a:lnTo>
                  <a:pt x="41" y="23"/>
                </a:lnTo>
                <a:lnTo>
                  <a:pt x="41" y="26"/>
                </a:lnTo>
                <a:lnTo>
                  <a:pt x="39" y="32"/>
                </a:lnTo>
                <a:lnTo>
                  <a:pt x="39" y="38"/>
                </a:lnTo>
                <a:lnTo>
                  <a:pt x="39" y="47"/>
                </a:lnTo>
                <a:lnTo>
                  <a:pt x="39" y="56"/>
                </a:lnTo>
                <a:lnTo>
                  <a:pt x="39" y="65"/>
                </a:lnTo>
                <a:lnTo>
                  <a:pt x="39" y="76"/>
                </a:lnTo>
                <a:lnTo>
                  <a:pt x="39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216">
            <a:extLst>
              <a:ext uri="{FF2B5EF4-FFF2-40B4-BE49-F238E27FC236}">
                <a16:creationId xmlns:a16="http://schemas.microsoft.com/office/drawing/2014/main" xmlns="" id="{FFFD3C92-A2E2-4C7D-A193-E8B5C0ED423C}"/>
              </a:ext>
            </a:extLst>
          </p:cNvPr>
          <p:cNvSpPr>
            <a:spLocks/>
          </p:cNvSpPr>
          <p:nvPr/>
        </p:nvSpPr>
        <p:spPr bwMode="auto">
          <a:xfrm>
            <a:off x="8729908" y="1072960"/>
            <a:ext cx="344984" cy="625996"/>
          </a:xfrm>
          <a:custGeom>
            <a:avLst/>
            <a:gdLst>
              <a:gd name="T0" fmla="*/ 0 w 61"/>
              <a:gd name="T1" fmla="*/ 47 h 62"/>
              <a:gd name="T2" fmla="*/ 3 w 61"/>
              <a:gd name="T3" fmla="*/ 44 h 62"/>
              <a:gd name="T4" fmla="*/ 5 w 61"/>
              <a:gd name="T5" fmla="*/ 41 h 62"/>
              <a:gd name="T6" fmla="*/ 8 w 61"/>
              <a:gd name="T7" fmla="*/ 38 h 62"/>
              <a:gd name="T8" fmla="*/ 12 w 61"/>
              <a:gd name="T9" fmla="*/ 35 h 62"/>
              <a:gd name="T10" fmla="*/ 17 w 61"/>
              <a:gd name="T11" fmla="*/ 29 h 62"/>
              <a:gd name="T12" fmla="*/ 24 w 61"/>
              <a:gd name="T13" fmla="*/ 23 h 62"/>
              <a:gd name="T14" fmla="*/ 32 w 61"/>
              <a:gd name="T15" fmla="*/ 11 h 62"/>
              <a:gd name="T16" fmla="*/ 39 w 61"/>
              <a:gd name="T17" fmla="*/ 0 h 62"/>
              <a:gd name="T18" fmla="*/ 46 w 61"/>
              <a:gd name="T19" fmla="*/ 0 h 62"/>
              <a:gd name="T20" fmla="*/ 49 w 61"/>
              <a:gd name="T21" fmla="*/ 3 h 62"/>
              <a:gd name="T22" fmla="*/ 53 w 61"/>
              <a:gd name="T23" fmla="*/ 3 h 62"/>
              <a:gd name="T24" fmla="*/ 56 w 61"/>
              <a:gd name="T25" fmla="*/ 6 h 62"/>
              <a:gd name="T26" fmla="*/ 58 w 61"/>
              <a:gd name="T27" fmla="*/ 9 h 62"/>
              <a:gd name="T28" fmla="*/ 58 w 61"/>
              <a:gd name="T29" fmla="*/ 11 h 62"/>
              <a:gd name="T30" fmla="*/ 61 w 61"/>
              <a:gd name="T31" fmla="*/ 17 h 62"/>
              <a:gd name="T32" fmla="*/ 61 w 61"/>
              <a:gd name="T33" fmla="*/ 23 h 62"/>
              <a:gd name="T34" fmla="*/ 58 w 61"/>
              <a:gd name="T35" fmla="*/ 29 h 62"/>
              <a:gd name="T36" fmla="*/ 56 w 61"/>
              <a:gd name="T37" fmla="*/ 35 h 62"/>
              <a:gd name="T38" fmla="*/ 51 w 61"/>
              <a:gd name="T39" fmla="*/ 41 h 62"/>
              <a:gd name="T40" fmla="*/ 46 w 61"/>
              <a:gd name="T41" fmla="*/ 47 h 62"/>
              <a:gd name="T42" fmla="*/ 39 w 61"/>
              <a:gd name="T43" fmla="*/ 53 h 62"/>
              <a:gd name="T44" fmla="*/ 34 w 61"/>
              <a:gd name="T45" fmla="*/ 59 h 62"/>
              <a:gd name="T46" fmla="*/ 27 w 61"/>
              <a:gd name="T47" fmla="*/ 62 h 62"/>
              <a:gd name="T48" fmla="*/ 24 w 61"/>
              <a:gd name="T49" fmla="*/ 62 h 62"/>
              <a:gd name="T50" fmla="*/ 20 w 61"/>
              <a:gd name="T51" fmla="*/ 62 h 62"/>
              <a:gd name="T52" fmla="*/ 17 w 61"/>
              <a:gd name="T53" fmla="*/ 59 h 62"/>
              <a:gd name="T54" fmla="*/ 12 w 61"/>
              <a:gd name="T55" fmla="*/ 59 h 62"/>
              <a:gd name="T56" fmla="*/ 10 w 61"/>
              <a:gd name="T57" fmla="*/ 56 h 62"/>
              <a:gd name="T58" fmla="*/ 8 w 61"/>
              <a:gd name="T59" fmla="*/ 53 h 62"/>
              <a:gd name="T60" fmla="*/ 5 w 61"/>
              <a:gd name="T61" fmla="*/ 50 h 62"/>
              <a:gd name="T62" fmla="*/ 3 w 61"/>
              <a:gd name="T63" fmla="*/ 47 h 62"/>
              <a:gd name="T64" fmla="*/ 0 w 61"/>
              <a:gd name="T65" fmla="*/ 47 h 62"/>
              <a:gd name="T66" fmla="*/ 0 w 61"/>
              <a:gd name="T67" fmla="*/ 47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1" h="62">
                <a:moveTo>
                  <a:pt x="0" y="47"/>
                </a:moveTo>
                <a:lnTo>
                  <a:pt x="3" y="44"/>
                </a:lnTo>
                <a:lnTo>
                  <a:pt x="5" y="41"/>
                </a:lnTo>
                <a:lnTo>
                  <a:pt x="8" y="38"/>
                </a:lnTo>
                <a:lnTo>
                  <a:pt x="12" y="35"/>
                </a:lnTo>
                <a:lnTo>
                  <a:pt x="17" y="29"/>
                </a:lnTo>
                <a:lnTo>
                  <a:pt x="24" y="23"/>
                </a:lnTo>
                <a:lnTo>
                  <a:pt x="32" y="11"/>
                </a:lnTo>
                <a:lnTo>
                  <a:pt x="39" y="0"/>
                </a:lnTo>
                <a:lnTo>
                  <a:pt x="46" y="0"/>
                </a:lnTo>
                <a:lnTo>
                  <a:pt x="49" y="3"/>
                </a:lnTo>
                <a:lnTo>
                  <a:pt x="53" y="3"/>
                </a:lnTo>
                <a:lnTo>
                  <a:pt x="56" y="6"/>
                </a:lnTo>
                <a:lnTo>
                  <a:pt x="58" y="9"/>
                </a:lnTo>
                <a:lnTo>
                  <a:pt x="58" y="11"/>
                </a:lnTo>
                <a:lnTo>
                  <a:pt x="61" y="17"/>
                </a:lnTo>
                <a:lnTo>
                  <a:pt x="61" y="23"/>
                </a:lnTo>
                <a:lnTo>
                  <a:pt x="58" y="29"/>
                </a:lnTo>
                <a:lnTo>
                  <a:pt x="56" y="35"/>
                </a:lnTo>
                <a:lnTo>
                  <a:pt x="51" y="41"/>
                </a:lnTo>
                <a:lnTo>
                  <a:pt x="46" y="47"/>
                </a:lnTo>
                <a:lnTo>
                  <a:pt x="39" y="53"/>
                </a:lnTo>
                <a:lnTo>
                  <a:pt x="34" y="59"/>
                </a:lnTo>
                <a:lnTo>
                  <a:pt x="27" y="62"/>
                </a:lnTo>
                <a:lnTo>
                  <a:pt x="24" y="62"/>
                </a:lnTo>
                <a:lnTo>
                  <a:pt x="20" y="62"/>
                </a:lnTo>
                <a:lnTo>
                  <a:pt x="17" y="59"/>
                </a:lnTo>
                <a:lnTo>
                  <a:pt x="12" y="59"/>
                </a:lnTo>
                <a:lnTo>
                  <a:pt x="10" y="56"/>
                </a:lnTo>
                <a:lnTo>
                  <a:pt x="8" y="53"/>
                </a:lnTo>
                <a:lnTo>
                  <a:pt x="5" y="50"/>
                </a:lnTo>
                <a:lnTo>
                  <a:pt x="3" y="47"/>
                </a:lnTo>
                <a:lnTo>
                  <a:pt x="0" y="47"/>
                </a:lnTo>
                <a:lnTo>
                  <a:pt x="0" y="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217">
            <a:extLst>
              <a:ext uri="{FF2B5EF4-FFF2-40B4-BE49-F238E27FC236}">
                <a16:creationId xmlns:a16="http://schemas.microsoft.com/office/drawing/2014/main" xmlns="" id="{64E0C121-B944-4AC1-AA29-9DD6B1D10CF8}"/>
              </a:ext>
            </a:extLst>
          </p:cNvPr>
          <p:cNvSpPr>
            <a:spLocks/>
          </p:cNvSpPr>
          <p:nvPr/>
        </p:nvSpPr>
        <p:spPr bwMode="auto">
          <a:xfrm>
            <a:off x="9414220" y="648898"/>
            <a:ext cx="441126" cy="363481"/>
          </a:xfrm>
          <a:custGeom>
            <a:avLst/>
            <a:gdLst>
              <a:gd name="T0" fmla="*/ 0 w 78"/>
              <a:gd name="T1" fmla="*/ 6 h 36"/>
              <a:gd name="T2" fmla="*/ 5 w 78"/>
              <a:gd name="T3" fmla="*/ 3 h 36"/>
              <a:gd name="T4" fmla="*/ 10 w 78"/>
              <a:gd name="T5" fmla="*/ 3 h 36"/>
              <a:gd name="T6" fmla="*/ 17 w 78"/>
              <a:gd name="T7" fmla="*/ 0 h 36"/>
              <a:gd name="T8" fmla="*/ 24 w 78"/>
              <a:gd name="T9" fmla="*/ 0 h 36"/>
              <a:gd name="T10" fmla="*/ 32 w 78"/>
              <a:gd name="T11" fmla="*/ 0 h 36"/>
              <a:gd name="T12" fmla="*/ 41 w 78"/>
              <a:gd name="T13" fmla="*/ 3 h 36"/>
              <a:gd name="T14" fmla="*/ 49 w 78"/>
              <a:gd name="T15" fmla="*/ 3 h 36"/>
              <a:gd name="T16" fmla="*/ 58 w 78"/>
              <a:gd name="T17" fmla="*/ 6 h 36"/>
              <a:gd name="T18" fmla="*/ 63 w 78"/>
              <a:gd name="T19" fmla="*/ 9 h 36"/>
              <a:gd name="T20" fmla="*/ 68 w 78"/>
              <a:gd name="T21" fmla="*/ 9 h 36"/>
              <a:gd name="T22" fmla="*/ 70 w 78"/>
              <a:gd name="T23" fmla="*/ 12 h 36"/>
              <a:gd name="T24" fmla="*/ 73 w 78"/>
              <a:gd name="T25" fmla="*/ 15 h 36"/>
              <a:gd name="T26" fmla="*/ 75 w 78"/>
              <a:gd name="T27" fmla="*/ 18 h 36"/>
              <a:gd name="T28" fmla="*/ 78 w 78"/>
              <a:gd name="T29" fmla="*/ 18 h 36"/>
              <a:gd name="T30" fmla="*/ 78 w 78"/>
              <a:gd name="T31" fmla="*/ 24 h 36"/>
              <a:gd name="T32" fmla="*/ 78 w 78"/>
              <a:gd name="T33" fmla="*/ 27 h 36"/>
              <a:gd name="T34" fmla="*/ 75 w 78"/>
              <a:gd name="T35" fmla="*/ 30 h 36"/>
              <a:gd name="T36" fmla="*/ 73 w 78"/>
              <a:gd name="T37" fmla="*/ 33 h 36"/>
              <a:gd name="T38" fmla="*/ 70 w 78"/>
              <a:gd name="T39" fmla="*/ 36 h 36"/>
              <a:gd name="T40" fmla="*/ 68 w 78"/>
              <a:gd name="T41" fmla="*/ 36 h 36"/>
              <a:gd name="T42" fmla="*/ 65 w 78"/>
              <a:gd name="T43" fmla="*/ 36 h 36"/>
              <a:gd name="T44" fmla="*/ 61 w 78"/>
              <a:gd name="T45" fmla="*/ 36 h 36"/>
              <a:gd name="T46" fmla="*/ 58 w 78"/>
              <a:gd name="T47" fmla="*/ 36 h 36"/>
              <a:gd name="T48" fmla="*/ 51 w 78"/>
              <a:gd name="T49" fmla="*/ 33 h 36"/>
              <a:gd name="T50" fmla="*/ 44 w 78"/>
              <a:gd name="T51" fmla="*/ 30 h 36"/>
              <a:gd name="T52" fmla="*/ 34 w 78"/>
              <a:gd name="T53" fmla="*/ 24 h 36"/>
              <a:gd name="T54" fmla="*/ 24 w 78"/>
              <a:gd name="T55" fmla="*/ 21 h 36"/>
              <a:gd name="T56" fmla="*/ 12 w 78"/>
              <a:gd name="T57" fmla="*/ 15 h 36"/>
              <a:gd name="T58" fmla="*/ 0 w 78"/>
              <a:gd name="T59" fmla="*/ 6 h 36"/>
              <a:gd name="T60" fmla="*/ 0 w 78"/>
              <a:gd name="T61" fmla="*/ 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8" h="36">
                <a:moveTo>
                  <a:pt x="0" y="6"/>
                </a:moveTo>
                <a:lnTo>
                  <a:pt x="5" y="3"/>
                </a:lnTo>
                <a:lnTo>
                  <a:pt x="10" y="3"/>
                </a:lnTo>
                <a:lnTo>
                  <a:pt x="17" y="0"/>
                </a:lnTo>
                <a:lnTo>
                  <a:pt x="24" y="0"/>
                </a:lnTo>
                <a:lnTo>
                  <a:pt x="32" y="0"/>
                </a:lnTo>
                <a:lnTo>
                  <a:pt x="41" y="3"/>
                </a:lnTo>
                <a:lnTo>
                  <a:pt x="49" y="3"/>
                </a:lnTo>
                <a:lnTo>
                  <a:pt x="58" y="6"/>
                </a:lnTo>
                <a:lnTo>
                  <a:pt x="63" y="9"/>
                </a:lnTo>
                <a:lnTo>
                  <a:pt x="68" y="9"/>
                </a:lnTo>
                <a:lnTo>
                  <a:pt x="70" y="12"/>
                </a:lnTo>
                <a:lnTo>
                  <a:pt x="73" y="15"/>
                </a:lnTo>
                <a:lnTo>
                  <a:pt x="75" y="18"/>
                </a:lnTo>
                <a:lnTo>
                  <a:pt x="78" y="18"/>
                </a:lnTo>
                <a:lnTo>
                  <a:pt x="78" y="24"/>
                </a:lnTo>
                <a:lnTo>
                  <a:pt x="78" y="27"/>
                </a:lnTo>
                <a:lnTo>
                  <a:pt x="75" y="30"/>
                </a:lnTo>
                <a:lnTo>
                  <a:pt x="73" y="33"/>
                </a:lnTo>
                <a:lnTo>
                  <a:pt x="70" y="36"/>
                </a:lnTo>
                <a:lnTo>
                  <a:pt x="68" y="36"/>
                </a:lnTo>
                <a:lnTo>
                  <a:pt x="65" y="36"/>
                </a:lnTo>
                <a:lnTo>
                  <a:pt x="61" y="36"/>
                </a:lnTo>
                <a:lnTo>
                  <a:pt x="58" y="36"/>
                </a:lnTo>
                <a:lnTo>
                  <a:pt x="51" y="33"/>
                </a:lnTo>
                <a:lnTo>
                  <a:pt x="44" y="30"/>
                </a:lnTo>
                <a:lnTo>
                  <a:pt x="34" y="24"/>
                </a:lnTo>
                <a:lnTo>
                  <a:pt x="24" y="21"/>
                </a:lnTo>
                <a:lnTo>
                  <a:pt x="12" y="15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218">
            <a:extLst>
              <a:ext uri="{FF2B5EF4-FFF2-40B4-BE49-F238E27FC236}">
                <a16:creationId xmlns:a16="http://schemas.microsoft.com/office/drawing/2014/main" xmlns="" id="{207AB68C-FA36-46F7-9223-77B6BAA696F1}"/>
              </a:ext>
            </a:extLst>
          </p:cNvPr>
          <p:cNvSpPr>
            <a:spLocks/>
          </p:cNvSpPr>
          <p:nvPr/>
        </p:nvSpPr>
        <p:spPr bwMode="auto">
          <a:xfrm>
            <a:off x="9221935" y="1456635"/>
            <a:ext cx="712588" cy="272614"/>
          </a:xfrm>
          <a:custGeom>
            <a:avLst/>
            <a:gdLst>
              <a:gd name="T0" fmla="*/ 8 w 126"/>
              <a:gd name="T1" fmla="*/ 24 h 27"/>
              <a:gd name="T2" fmla="*/ 5 w 126"/>
              <a:gd name="T3" fmla="*/ 21 h 27"/>
              <a:gd name="T4" fmla="*/ 3 w 126"/>
              <a:gd name="T5" fmla="*/ 21 h 27"/>
              <a:gd name="T6" fmla="*/ 0 w 126"/>
              <a:gd name="T7" fmla="*/ 18 h 27"/>
              <a:gd name="T8" fmla="*/ 0 w 126"/>
              <a:gd name="T9" fmla="*/ 18 h 27"/>
              <a:gd name="T10" fmla="*/ 0 w 126"/>
              <a:gd name="T11" fmla="*/ 18 h 27"/>
              <a:gd name="T12" fmla="*/ 5 w 126"/>
              <a:gd name="T13" fmla="*/ 15 h 27"/>
              <a:gd name="T14" fmla="*/ 8 w 126"/>
              <a:gd name="T15" fmla="*/ 15 h 27"/>
              <a:gd name="T16" fmla="*/ 10 w 126"/>
              <a:gd name="T17" fmla="*/ 15 h 27"/>
              <a:gd name="T18" fmla="*/ 15 w 126"/>
              <a:gd name="T19" fmla="*/ 12 h 27"/>
              <a:gd name="T20" fmla="*/ 20 w 126"/>
              <a:gd name="T21" fmla="*/ 12 h 27"/>
              <a:gd name="T22" fmla="*/ 27 w 126"/>
              <a:gd name="T23" fmla="*/ 12 h 27"/>
              <a:gd name="T24" fmla="*/ 34 w 126"/>
              <a:gd name="T25" fmla="*/ 9 h 27"/>
              <a:gd name="T26" fmla="*/ 41 w 126"/>
              <a:gd name="T27" fmla="*/ 6 h 27"/>
              <a:gd name="T28" fmla="*/ 54 w 126"/>
              <a:gd name="T29" fmla="*/ 6 h 27"/>
              <a:gd name="T30" fmla="*/ 61 w 126"/>
              <a:gd name="T31" fmla="*/ 3 h 27"/>
              <a:gd name="T32" fmla="*/ 70 w 126"/>
              <a:gd name="T33" fmla="*/ 3 h 27"/>
              <a:gd name="T34" fmla="*/ 78 w 126"/>
              <a:gd name="T35" fmla="*/ 0 h 27"/>
              <a:gd name="T36" fmla="*/ 85 w 126"/>
              <a:gd name="T37" fmla="*/ 0 h 27"/>
              <a:gd name="T38" fmla="*/ 92 w 126"/>
              <a:gd name="T39" fmla="*/ 0 h 27"/>
              <a:gd name="T40" fmla="*/ 97 w 126"/>
              <a:gd name="T41" fmla="*/ 0 h 27"/>
              <a:gd name="T42" fmla="*/ 102 w 126"/>
              <a:gd name="T43" fmla="*/ 0 h 27"/>
              <a:gd name="T44" fmla="*/ 107 w 126"/>
              <a:gd name="T45" fmla="*/ 0 h 27"/>
              <a:gd name="T46" fmla="*/ 112 w 126"/>
              <a:gd name="T47" fmla="*/ 0 h 27"/>
              <a:gd name="T48" fmla="*/ 119 w 126"/>
              <a:gd name="T49" fmla="*/ 0 h 27"/>
              <a:gd name="T50" fmla="*/ 124 w 126"/>
              <a:gd name="T51" fmla="*/ 3 h 27"/>
              <a:gd name="T52" fmla="*/ 126 w 126"/>
              <a:gd name="T53" fmla="*/ 6 h 27"/>
              <a:gd name="T54" fmla="*/ 126 w 126"/>
              <a:gd name="T55" fmla="*/ 6 h 27"/>
              <a:gd name="T56" fmla="*/ 126 w 126"/>
              <a:gd name="T57" fmla="*/ 9 h 27"/>
              <a:gd name="T58" fmla="*/ 124 w 126"/>
              <a:gd name="T59" fmla="*/ 12 h 27"/>
              <a:gd name="T60" fmla="*/ 119 w 126"/>
              <a:gd name="T61" fmla="*/ 12 h 27"/>
              <a:gd name="T62" fmla="*/ 112 w 126"/>
              <a:gd name="T63" fmla="*/ 15 h 27"/>
              <a:gd name="T64" fmla="*/ 104 w 126"/>
              <a:gd name="T65" fmla="*/ 18 h 27"/>
              <a:gd name="T66" fmla="*/ 95 w 126"/>
              <a:gd name="T67" fmla="*/ 18 h 27"/>
              <a:gd name="T68" fmla="*/ 83 w 126"/>
              <a:gd name="T69" fmla="*/ 21 h 27"/>
              <a:gd name="T70" fmla="*/ 73 w 126"/>
              <a:gd name="T71" fmla="*/ 21 h 27"/>
              <a:gd name="T72" fmla="*/ 63 w 126"/>
              <a:gd name="T73" fmla="*/ 24 h 27"/>
              <a:gd name="T74" fmla="*/ 54 w 126"/>
              <a:gd name="T75" fmla="*/ 24 h 27"/>
              <a:gd name="T76" fmla="*/ 46 w 126"/>
              <a:gd name="T77" fmla="*/ 27 h 27"/>
              <a:gd name="T78" fmla="*/ 39 w 126"/>
              <a:gd name="T79" fmla="*/ 27 h 27"/>
              <a:gd name="T80" fmla="*/ 34 w 126"/>
              <a:gd name="T81" fmla="*/ 27 h 27"/>
              <a:gd name="T82" fmla="*/ 32 w 126"/>
              <a:gd name="T83" fmla="*/ 27 h 27"/>
              <a:gd name="T84" fmla="*/ 29 w 126"/>
              <a:gd name="T85" fmla="*/ 27 h 27"/>
              <a:gd name="T86" fmla="*/ 25 w 126"/>
              <a:gd name="T87" fmla="*/ 27 h 27"/>
              <a:gd name="T88" fmla="*/ 20 w 126"/>
              <a:gd name="T89" fmla="*/ 27 h 27"/>
              <a:gd name="T90" fmla="*/ 12 w 126"/>
              <a:gd name="T91" fmla="*/ 24 h 27"/>
              <a:gd name="T92" fmla="*/ 8 w 126"/>
              <a:gd name="T93" fmla="*/ 24 h 27"/>
              <a:gd name="T94" fmla="*/ 8 w 126"/>
              <a:gd name="T95" fmla="*/ 24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26" h="27">
                <a:moveTo>
                  <a:pt x="8" y="24"/>
                </a:moveTo>
                <a:lnTo>
                  <a:pt x="5" y="21"/>
                </a:lnTo>
                <a:lnTo>
                  <a:pt x="3" y="21"/>
                </a:lnTo>
                <a:lnTo>
                  <a:pt x="0" y="18"/>
                </a:lnTo>
                <a:lnTo>
                  <a:pt x="0" y="18"/>
                </a:lnTo>
                <a:lnTo>
                  <a:pt x="0" y="18"/>
                </a:lnTo>
                <a:lnTo>
                  <a:pt x="5" y="15"/>
                </a:lnTo>
                <a:lnTo>
                  <a:pt x="8" y="15"/>
                </a:lnTo>
                <a:lnTo>
                  <a:pt x="10" y="15"/>
                </a:lnTo>
                <a:lnTo>
                  <a:pt x="15" y="12"/>
                </a:lnTo>
                <a:lnTo>
                  <a:pt x="20" y="12"/>
                </a:lnTo>
                <a:lnTo>
                  <a:pt x="27" y="12"/>
                </a:lnTo>
                <a:lnTo>
                  <a:pt x="34" y="9"/>
                </a:lnTo>
                <a:lnTo>
                  <a:pt x="41" y="6"/>
                </a:lnTo>
                <a:lnTo>
                  <a:pt x="54" y="6"/>
                </a:lnTo>
                <a:lnTo>
                  <a:pt x="61" y="3"/>
                </a:lnTo>
                <a:lnTo>
                  <a:pt x="70" y="3"/>
                </a:lnTo>
                <a:lnTo>
                  <a:pt x="78" y="0"/>
                </a:lnTo>
                <a:lnTo>
                  <a:pt x="85" y="0"/>
                </a:lnTo>
                <a:lnTo>
                  <a:pt x="92" y="0"/>
                </a:lnTo>
                <a:lnTo>
                  <a:pt x="97" y="0"/>
                </a:lnTo>
                <a:lnTo>
                  <a:pt x="102" y="0"/>
                </a:lnTo>
                <a:lnTo>
                  <a:pt x="107" y="0"/>
                </a:lnTo>
                <a:lnTo>
                  <a:pt x="112" y="0"/>
                </a:lnTo>
                <a:lnTo>
                  <a:pt x="119" y="0"/>
                </a:lnTo>
                <a:lnTo>
                  <a:pt x="124" y="3"/>
                </a:lnTo>
                <a:lnTo>
                  <a:pt x="126" y="6"/>
                </a:lnTo>
                <a:lnTo>
                  <a:pt x="126" y="6"/>
                </a:lnTo>
                <a:lnTo>
                  <a:pt x="126" y="9"/>
                </a:lnTo>
                <a:lnTo>
                  <a:pt x="124" y="12"/>
                </a:lnTo>
                <a:lnTo>
                  <a:pt x="119" y="12"/>
                </a:lnTo>
                <a:lnTo>
                  <a:pt x="112" y="15"/>
                </a:lnTo>
                <a:lnTo>
                  <a:pt x="104" y="18"/>
                </a:lnTo>
                <a:lnTo>
                  <a:pt x="95" y="18"/>
                </a:lnTo>
                <a:lnTo>
                  <a:pt x="83" y="21"/>
                </a:lnTo>
                <a:lnTo>
                  <a:pt x="73" y="21"/>
                </a:lnTo>
                <a:lnTo>
                  <a:pt x="63" y="24"/>
                </a:lnTo>
                <a:lnTo>
                  <a:pt x="54" y="24"/>
                </a:lnTo>
                <a:lnTo>
                  <a:pt x="46" y="27"/>
                </a:lnTo>
                <a:lnTo>
                  <a:pt x="39" y="27"/>
                </a:lnTo>
                <a:lnTo>
                  <a:pt x="34" y="27"/>
                </a:lnTo>
                <a:lnTo>
                  <a:pt x="32" y="27"/>
                </a:lnTo>
                <a:lnTo>
                  <a:pt x="29" y="27"/>
                </a:lnTo>
                <a:lnTo>
                  <a:pt x="25" y="27"/>
                </a:lnTo>
                <a:lnTo>
                  <a:pt x="20" y="27"/>
                </a:lnTo>
                <a:lnTo>
                  <a:pt x="12" y="24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219">
            <a:extLst>
              <a:ext uri="{FF2B5EF4-FFF2-40B4-BE49-F238E27FC236}">
                <a16:creationId xmlns:a16="http://schemas.microsoft.com/office/drawing/2014/main" xmlns="" id="{AB09FCA0-4589-44D3-8A60-65293723DC14}"/>
              </a:ext>
            </a:extLst>
          </p:cNvPr>
          <p:cNvSpPr>
            <a:spLocks/>
          </p:cNvSpPr>
          <p:nvPr/>
        </p:nvSpPr>
        <p:spPr bwMode="auto">
          <a:xfrm>
            <a:off x="8565901" y="1991763"/>
            <a:ext cx="933152" cy="898609"/>
          </a:xfrm>
          <a:custGeom>
            <a:avLst/>
            <a:gdLst>
              <a:gd name="T0" fmla="*/ 165 w 165"/>
              <a:gd name="T1" fmla="*/ 18 h 89"/>
              <a:gd name="T2" fmla="*/ 165 w 165"/>
              <a:gd name="T3" fmla="*/ 21 h 89"/>
              <a:gd name="T4" fmla="*/ 162 w 165"/>
              <a:gd name="T5" fmla="*/ 21 h 89"/>
              <a:gd name="T6" fmla="*/ 162 w 165"/>
              <a:gd name="T7" fmla="*/ 24 h 89"/>
              <a:gd name="T8" fmla="*/ 160 w 165"/>
              <a:gd name="T9" fmla="*/ 27 h 89"/>
              <a:gd name="T10" fmla="*/ 153 w 165"/>
              <a:gd name="T11" fmla="*/ 33 h 89"/>
              <a:gd name="T12" fmla="*/ 145 w 165"/>
              <a:gd name="T13" fmla="*/ 41 h 89"/>
              <a:gd name="T14" fmla="*/ 133 w 165"/>
              <a:gd name="T15" fmla="*/ 47 h 89"/>
              <a:gd name="T16" fmla="*/ 121 w 165"/>
              <a:gd name="T17" fmla="*/ 56 h 89"/>
              <a:gd name="T18" fmla="*/ 107 w 165"/>
              <a:gd name="T19" fmla="*/ 62 h 89"/>
              <a:gd name="T20" fmla="*/ 92 w 165"/>
              <a:gd name="T21" fmla="*/ 68 h 89"/>
              <a:gd name="T22" fmla="*/ 78 w 165"/>
              <a:gd name="T23" fmla="*/ 74 h 89"/>
              <a:gd name="T24" fmla="*/ 63 w 165"/>
              <a:gd name="T25" fmla="*/ 77 h 89"/>
              <a:gd name="T26" fmla="*/ 49 w 165"/>
              <a:gd name="T27" fmla="*/ 83 h 89"/>
              <a:gd name="T28" fmla="*/ 34 w 165"/>
              <a:gd name="T29" fmla="*/ 86 h 89"/>
              <a:gd name="T30" fmla="*/ 27 w 165"/>
              <a:gd name="T31" fmla="*/ 86 h 89"/>
              <a:gd name="T32" fmla="*/ 20 w 165"/>
              <a:gd name="T33" fmla="*/ 86 h 89"/>
              <a:gd name="T34" fmla="*/ 15 w 165"/>
              <a:gd name="T35" fmla="*/ 89 h 89"/>
              <a:gd name="T36" fmla="*/ 10 w 165"/>
              <a:gd name="T37" fmla="*/ 89 h 89"/>
              <a:gd name="T38" fmla="*/ 8 w 165"/>
              <a:gd name="T39" fmla="*/ 89 h 89"/>
              <a:gd name="T40" fmla="*/ 5 w 165"/>
              <a:gd name="T41" fmla="*/ 89 h 89"/>
              <a:gd name="T42" fmla="*/ 3 w 165"/>
              <a:gd name="T43" fmla="*/ 89 h 89"/>
              <a:gd name="T44" fmla="*/ 0 w 165"/>
              <a:gd name="T45" fmla="*/ 89 h 89"/>
              <a:gd name="T46" fmla="*/ 0 w 165"/>
              <a:gd name="T47" fmla="*/ 86 h 89"/>
              <a:gd name="T48" fmla="*/ 3 w 165"/>
              <a:gd name="T49" fmla="*/ 86 h 89"/>
              <a:gd name="T50" fmla="*/ 5 w 165"/>
              <a:gd name="T51" fmla="*/ 83 h 89"/>
              <a:gd name="T52" fmla="*/ 10 w 165"/>
              <a:gd name="T53" fmla="*/ 83 h 89"/>
              <a:gd name="T54" fmla="*/ 17 w 165"/>
              <a:gd name="T55" fmla="*/ 80 h 89"/>
              <a:gd name="T56" fmla="*/ 24 w 165"/>
              <a:gd name="T57" fmla="*/ 77 h 89"/>
              <a:gd name="T58" fmla="*/ 32 w 165"/>
              <a:gd name="T59" fmla="*/ 74 h 89"/>
              <a:gd name="T60" fmla="*/ 41 w 165"/>
              <a:gd name="T61" fmla="*/ 68 h 89"/>
              <a:gd name="T62" fmla="*/ 61 w 165"/>
              <a:gd name="T63" fmla="*/ 62 h 89"/>
              <a:gd name="T64" fmla="*/ 70 w 165"/>
              <a:gd name="T65" fmla="*/ 59 h 89"/>
              <a:gd name="T66" fmla="*/ 78 w 165"/>
              <a:gd name="T67" fmla="*/ 53 h 89"/>
              <a:gd name="T68" fmla="*/ 85 w 165"/>
              <a:gd name="T69" fmla="*/ 50 h 89"/>
              <a:gd name="T70" fmla="*/ 92 w 165"/>
              <a:gd name="T71" fmla="*/ 47 h 89"/>
              <a:gd name="T72" fmla="*/ 99 w 165"/>
              <a:gd name="T73" fmla="*/ 41 h 89"/>
              <a:gd name="T74" fmla="*/ 104 w 165"/>
              <a:gd name="T75" fmla="*/ 39 h 89"/>
              <a:gd name="T76" fmla="*/ 114 w 165"/>
              <a:gd name="T77" fmla="*/ 30 h 89"/>
              <a:gd name="T78" fmla="*/ 121 w 165"/>
              <a:gd name="T79" fmla="*/ 21 h 89"/>
              <a:gd name="T80" fmla="*/ 128 w 165"/>
              <a:gd name="T81" fmla="*/ 9 h 89"/>
              <a:gd name="T82" fmla="*/ 133 w 165"/>
              <a:gd name="T83" fmla="*/ 0 h 89"/>
              <a:gd name="T84" fmla="*/ 141 w 165"/>
              <a:gd name="T85" fmla="*/ 3 h 89"/>
              <a:gd name="T86" fmla="*/ 148 w 165"/>
              <a:gd name="T87" fmla="*/ 6 h 89"/>
              <a:gd name="T88" fmla="*/ 153 w 165"/>
              <a:gd name="T89" fmla="*/ 9 h 89"/>
              <a:gd name="T90" fmla="*/ 155 w 165"/>
              <a:gd name="T91" fmla="*/ 12 h 89"/>
              <a:gd name="T92" fmla="*/ 160 w 165"/>
              <a:gd name="T93" fmla="*/ 15 h 89"/>
              <a:gd name="T94" fmla="*/ 162 w 165"/>
              <a:gd name="T95" fmla="*/ 15 h 89"/>
              <a:gd name="T96" fmla="*/ 165 w 165"/>
              <a:gd name="T97" fmla="*/ 18 h 89"/>
              <a:gd name="T98" fmla="*/ 165 w 165"/>
              <a:gd name="T99" fmla="*/ 18 h 89"/>
              <a:gd name="T100" fmla="*/ 165 w 165"/>
              <a:gd name="T101" fmla="*/ 18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5" h="89">
                <a:moveTo>
                  <a:pt x="165" y="18"/>
                </a:moveTo>
                <a:lnTo>
                  <a:pt x="165" y="21"/>
                </a:lnTo>
                <a:lnTo>
                  <a:pt x="162" y="21"/>
                </a:lnTo>
                <a:lnTo>
                  <a:pt x="162" y="24"/>
                </a:lnTo>
                <a:lnTo>
                  <a:pt x="160" y="27"/>
                </a:lnTo>
                <a:lnTo>
                  <a:pt x="153" y="33"/>
                </a:lnTo>
                <a:lnTo>
                  <a:pt x="145" y="41"/>
                </a:lnTo>
                <a:lnTo>
                  <a:pt x="133" y="47"/>
                </a:lnTo>
                <a:lnTo>
                  <a:pt x="121" y="56"/>
                </a:lnTo>
                <a:lnTo>
                  <a:pt x="107" y="62"/>
                </a:lnTo>
                <a:lnTo>
                  <a:pt x="92" y="68"/>
                </a:lnTo>
                <a:lnTo>
                  <a:pt x="78" y="74"/>
                </a:lnTo>
                <a:lnTo>
                  <a:pt x="63" y="77"/>
                </a:lnTo>
                <a:lnTo>
                  <a:pt x="49" y="83"/>
                </a:lnTo>
                <a:lnTo>
                  <a:pt x="34" y="86"/>
                </a:lnTo>
                <a:lnTo>
                  <a:pt x="27" y="86"/>
                </a:lnTo>
                <a:lnTo>
                  <a:pt x="20" y="86"/>
                </a:lnTo>
                <a:lnTo>
                  <a:pt x="15" y="89"/>
                </a:lnTo>
                <a:lnTo>
                  <a:pt x="10" y="89"/>
                </a:lnTo>
                <a:lnTo>
                  <a:pt x="8" y="89"/>
                </a:lnTo>
                <a:lnTo>
                  <a:pt x="5" y="89"/>
                </a:lnTo>
                <a:lnTo>
                  <a:pt x="3" y="89"/>
                </a:lnTo>
                <a:lnTo>
                  <a:pt x="0" y="89"/>
                </a:lnTo>
                <a:lnTo>
                  <a:pt x="0" y="86"/>
                </a:lnTo>
                <a:lnTo>
                  <a:pt x="3" y="86"/>
                </a:lnTo>
                <a:lnTo>
                  <a:pt x="5" y="83"/>
                </a:lnTo>
                <a:lnTo>
                  <a:pt x="10" y="83"/>
                </a:lnTo>
                <a:lnTo>
                  <a:pt x="17" y="80"/>
                </a:lnTo>
                <a:lnTo>
                  <a:pt x="24" y="77"/>
                </a:lnTo>
                <a:lnTo>
                  <a:pt x="32" y="74"/>
                </a:lnTo>
                <a:lnTo>
                  <a:pt x="41" y="68"/>
                </a:lnTo>
                <a:lnTo>
                  <a:pt x="61" y="62"/>
                </a:lnTo>
                <a:lnTo>
                  <a:pt x="70" y="59"/>
                </a:lnTo>
                <a:lnTo>
                  <a:pt x="78" y="53"/>
                </a:lnTo>
                <a:lnTo>
                  <a:pt x="85" y="50"/>
                </a:lnTo>
                <a:lnTo>
                  <a:pt x="92" y="47"/>
                </a:lnTo>
                <a:lnTo>
                  <a:pt x="99" y="41"/>
                </a:lnTo>
                <a:lnTo>
                  <a:pt x="104" y="39"/>
                </a:lnTo>
                <a:lnTo>
                  <a:pt x="114" y="30"/>
                </a:lnTo>
                <a:lnTo>
                  <a:pt x="121" y="21"/>
                </a:lnTo>
                <a:lnTo>
                  <a:pt x="128" y="9"/>
                </a:lnTo>
                <a:lnTo>
                  <a:pt x="133" y="0"/>
                </a:lnTo>
                <a:lnTo>
                  <a:pt x="141" y="3"/>
                </a:lnTo>
                <a:lnTo>
                  <a:pt x="148" y="6"/>
                </a:lnTo>
                <a:lnTo>
                  <a:pt x="153" y="9"/>
                </a:lnTo>
                <a:lnTo>
                  <a:pt x="155" y="12"/>
                </a:lnTo>
                <a:lnTo>
                  <a:pt x="160" y="15"/>
                </a:lnTo>
                <a:lnTo>
                  <a:pt x="162" y="15"/>
                </a:lnTo>
                <a:lnTo>
                  <a:pt x="165" y="18"/>
                </a:lnTo>
                <a:lnTo>
                  <a:pt x="165" y="18"/>
                </a:lnTo>
                <a:lnTo>
                  <a:pt x="165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6" name="Freeform 222">
            <a:extLst>
              <a:ext uri="{FF2B5EF4-FFF2-40B4-BE49-F238E27FC236}">
                <a16:creationId xmlns:a16="http://schemas.microsoft.com/office/drawing/2014/main" xmlns="" id="{518CB913-AF32-4393-85F0-91D8922203B3}"/>
              </a:ext>
            </a:extLst>
          </p:cNvPr>
          <p:cNvSpPr>
            <a:spLocks/>
          </p:cNvSpPr>
          <p:nvPr/>
        </p:nvSpPr>
        <p:spPr bwMode="auto">
          <a:xfrm>
            <a:off x="8950473" y="1779729"/>
            <a:ext cx="1255512" cy="363481"/>
          </a:xfrm>
          <a:custGeom>
            <a:avLst/>
            <a:gdLst>
              <a:gd name="T0" fmla="*/ 0 w 222"/>
              <a:gd name="T1" fmla="*/ 30 h 36"/>
              <a:gd name="T2" fmla="*/ 0 w 222"/>
              <a:gd name="T3" fmla="*/ 27 h 36"/>
              <a:gd name="T4" fmla="*/ 0 w 222"/>
              <a:gd name="T5" fmla="*/ 27 h 36"/>
              <a:gd name="T6" fmla="*/ 0 w 222"/>
              <a:gd name="T7" fmla="*/ 24 h 36"/>
              <a:gd name="T8" fmla="*/ 0 w 222"/>
              <a:gd name="T9" fmla="*/ 24 h 36"/>
              <a:gd name="T10" fmla="*/ 2 w 222"/>
              <a:gd name="T11" fmla="*/ 24 h 36"/>
              <a:gd name="T12" fmla="*/ 5 w 222"/>
              <a:gd name="T13" fmla="*/ 21 h 36"/>
              <a:gd name="T14" fmla="*/ 10 w 222"/>
              <a:gd name="T15" fmla="*/ 21 h 36"/>
              <a:gd name="T16" fmla="*/ 14 w 222"/>
              <a:gd name="T17" fmla="*/ 21 h 36"/>
              <a:gd name="T18" fmla="*/ 19 w 222"/>
              <a:gd name="T19" fmla="*/ 21 h 36"/>
              <a:gd name="T20" fmla="*/ 27 w 222"/>
              <a:gd name="T21" fmla="*/ 21 h 36"/>
              <a:gd name="T22" fmla="*/ 36 w 222"/>
              <a:gd name="T23" fmla="*/ 18 h 36"/>
              <a:gd name="T24" fmla="*/ 46 w 222"/>
              <a:gd name="T25" fmla="*/ 18 h 36"/>
              <a:gd name="T26" fmla="*/ 60 w 222"/>
              <a:gd name="T27" fmla="*/ 15 h 36"/>
              <a:gd name="T28" fmla="*/ 75 w 222"/>
              <a:gd name="T29" fmla="*/ 15 h 36"/>
              <a:gd name="T30" fmla="*/ 89 w 222"/>
              <a:gd name="T31" fmla="*/ 12 h 36"/>
              <a:gd name="T32" fmla="*/ 109 w 222"/>
              <a:gd name="T33" fmla="*/ 9 h 36"/>
              <a:gd name="T34" fmla="*/ 126 w 222"/>
              <a:gd name="T35" fmla="*/ 6 h 36"/>
              <a:gd name="T36" fmla="*/ 140 w 222"/>
              <a:gd name="T37" fmla="*/ 6 h 36"/>
              <a:gd name="T38" fmla="*/ 155 w 222"/>
              <a:gd name="T39" fmla="*/ 3 h 36"/>
              <a:gd name="T40" fmla="*/ 167 w 222"/>
              <a:gd name="T41" fmla="*/ 3 h 36"/>
              <a:gd name="T42" fmla="*/ 177 w 222"/>
              <a:gd name="T43" fmla="*/ 0 h 36"/>
              <a:gd name="T44" fmla="*/ 184 w 222"/>
              <a:gd name="T45" fmla="*/ 0 h 36"/>
              <a:gd name="T46" fmla="*/ 189 w 222"/>
              <a:gd name="T47" fmla="*/ 0 h 36"/>
              <a:gd name="T48" fmla="*/ 193 w 222"/>
              <a:gd name="T49" fmla="*/ 0 h 36"/>
              <a:gd name="T50" fmla="*/ 203 w 222"/>
              <a:gd name="T51" fmla="*/ 0 h 36"/>
              <a:gd name="T52" fmla="*/ 208 w 222"/>
              <a:gd name="T53" fmla="*/ 0 h 36"/>
              <a:gd name="T54" fmla="*/ 213 w 222"/>
              <a:gd name="T55" fmla="*/ 3 h 36"/>
              <a:gd name="T56" fmla="*/ 215 w 222"/>
              <a:gd name="T57" fmla="*/ 3 h 36"/>
              <a:gd name="T58" fmla="*/ 220 w 222"/>
              <a:gd name="T59" fmla="*/ 6 h 36"/>
              <a:gd name="T60" fmla="*/ 220 w 222"/>
              <a:gd name="T61" fmla="*/ 6 h 36"/>
              <a:gd name="T62" fmla="*/ 222 w 222"/>
              <a:gd name="T63" fmla="*/ 9 h 36"/>
              <a:gd name="T64" fmla="*/ 220 w 222"/>
              <a:gd name="T65" fmla="*/ 9 h 36"/>
              <a:gd name="T66" fmla="*/ 218 w 222"/>
              <a:gd name="T67" fmla="*/ 12 h 36"/>
              <a:gd name="T68" fmla="*/ 215 w 222"/>
              <a:gd name="T69" fmla="*/ 12 h 36"/>
              <a:gd name="T70" fmla="*/ 210 w 222"/>
              <a:gd name="T71" fmla="*/ 15 h 36"/>
              <a:gd name="T72" fmla="*/ 203 w 222"/>
              <a:gd name="T73" fmla="*/ 15 h 36"/>
              <a:gd name="T74" fmla="*/ 196 w 222"/>
              <a:gd name="T75" fmla="*/ 18 h 36"/>
              <a:gd name="T76" fmla="*/ 186 w 222"/>
              <a:gd name="T77" fmla="*/ 18 h 36"/>
              <a:gd name="T78" fmla="*/ 174 w 222"/>
              <a:gd name="T79" fmla="*/ 21 h 36"/>
              <a:gd name="T80" fmla="*/ 150 w 222"/>
              <a:gd name="T81" fmla="*/ 24 h 36"/>
              <a:gd name="T82" fmla="*/ 128 w 222"/>
              <a:gd name="T83" fmla="*/ 27 h 36"/>
              <a:gd name="T84" fmla="*/ 106 w 222"/>
              <a:gd name="T85" fmla="*/ 27 h 36"/>
              <a:gd name="T86" fmla="*/ 87 w 222"/>
              <a:gd name="T87" fmla="*/ 30 h 36"/>
              <a:gd name="T88" fmla="*/ 70 w 222"/>
              <a:gd name="T89" fmla="*/ 33 h 36"/>
              <a:gd name="T90" fmla="*/ 53 w 222"/>
              <a:gd name="T91" fmla="*/ 33 h 36"/>
              <a:gd name="T92" fmla="*/ 46 w 222"/>
              <a:gd name="T93" fmla="*/ 36 h 36"/>
              <a:gd name="T94" fmla="*/ 39 w 222"/>
              <a:gd name="T95" fmla="*/ 36 h 36"/>
              <a:gd name="T96" fmla="*/ 34 w 222"/>
              <a:gd name="T97" fmla="*/ 36 h 36"/>
              <a:gd name="T98" fmla="*/ 29 w 222"/>
              <a:gd name="T99" fmla="*/ 36 h 36"/>
              <a:gd name="T100" fmla="*/ 19 w 222"/>
              <a:gd name="T101" fmla="*/ 36 h 36"/>
              <a:gd name="T102" fmla="*/ 10 w 222"/>
              <a:gd name="T103" fmla="*/ 33 h 36"/>
              <a:gd name="T104" fmla="*/ 5 w 222"/>
              <a:gd name="T105" fmla="*/ 30 h 36"/>
              <a:gd name="T106" fmla="*/ 0 w 222"/>
              <a:gd name="T107" fmla="*/ 30 h 36"/>
              <a:gd name="T108" fmla="*/ 0 w 222"/>
              <a:gd name="T109" fmla="*/ 3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22" h="36">
                <a:moveTo>
                  <a:pt x="0" y="30"/>
                </a:moveTo>
                <a:lnTo>
                  <a:pt x="0" y="27"/>
                </a:lnTo>
                <a:lnTo>
                  <a:pt x="0" y="27"/>
                </a:lnTo>
                <a:lnTo>
                  <a:pt x="0" y="24"/>
                </a:lnTo>
                <a:lnTo>
                  <a:pt x="0" y="24"/>
                </a:lnTo>
                <a:lnTo>
                  <a:pt x="2" y="24"/>
                </a:lnTo>
                <a:lnTo>
                  <a:pt x="5" y="21"/>
                </a:lnTo>
                <a:lnTo>
                  <a:pt x="10" y="21"/>
                </a:lnTo>
                <a:lnTo>
                  <a:pt x="14" y="21"/>
                </a:lnTo>
                <a:lnTo>
                  <a:pt x="19" y="21"/>
                </a:lnTo>
                <a:lnTo>
                  <a:pt x="27" y="21"/>
                </a:lnTo>
                <a:lnTo>
                  <a:pt x="36" y="18"/>
                </a:lnTo>
                <a:lnTo>
                  <a:pt x="46" y="18"/>
                </a:lnTo>
                <a:lnTo>
                  <a:pt x="60" y="15"/>
                </a:lnTo>
                <a:lnTo>
                  <a:pt x="75" y="15"/>
                </a:lnTo>
                <a:lnTo>
                  <a:pt x="89" y="12"/>
                </a:lnTo>
                <a:lnTo>
                  <a:pt x="109" y="9"/>
                </a:lnTo>
                <a:lnTo>
                  <a:pt x="126" y="6"/>
                </a:lnTo>
                <a:lnTo>
                  <a:pt x="140" y="6"/>
                </a:lnTo>
                <a:lnTo>
                  <a:pt x="155" y="3"/>
                </a:lnTo>
                <a:lnTo>
                  <a:pt x="167" y="3"/>
                </a:lnTo>
                <a:lnTo>
                  <a:pt x="177" y="0"/>
                </a:lnTo>
                <a:lnTo>
                  <a:pt x="184" y="0"/>
                </a:lnTo>
                <a:lnTo>
                  <a:pt x="189" y="0"/>
                </a:lnTo>
                <a:lnTo>
                  <a:pt x="193" y="0"/>
                </a:lnTo>
                <a:lnTo>
                  <a:pt x="203" y="0"/>
                </a:lnTo>
                <a:lnTo>
                  <a:pt x="208" y="0"/>
                </a:lnTo>
                <a:lnTo>
                  <a:pt x="213" y="3"/>
                </a:lnTo>
                <a:lnTo>
                  <a:pt x="215" y="3"/>
                </a:lnTo>
                <a:lnTo>
                  <a:pt x="220" y="6"/>
                </a:lnTo>
                <a:lnTo>
                  <a:pt x="220" y="6"/>
                </a:lnTo>
                <a:lnTo>
                  <a:pt x="222" y="9"/>
                </a:lnTo>
                <a:lnTo>
                  <a:pt x="220" y="9"/>
                </a:lnTo>
                <a:lnTo>
                  <a:pt x="218" y="12"/>
                </a:lnTo>
                <a:lnTo>
                  <a:pt x="215" y="12"/>
                </a:lnTo>
                <a:lnTo>
                  <a:pt x="210" y="15"/>
                </a:lnTo>
                <a:lnTo>
                  <a:pt x="203" y="15"/>
                </a:lnTo>
                <a:lnTo>
                  <a:pt x="196" y="18"/>
                </a:lnTo>
                <a:lnTo>
                  <a:pt x="186" y="18"/>
                </a:lnTo>
                <a:lnTo>
                  <a:pt x="174" y="21"/>
                </a:lnTo>
                <a:lnTo>
                  <a:pt x="150" y="24"/>
                </a:lnTo>
                <a:lnTo>
                  <a:pt x="128" y="27"/>
                </a:lnTo>
                <a:lnTo>
                  <a:pt x="106" y="27"/>
                </a:lnTo>
                <a:lnTo>
                  <a:pt x="87" y="30"/>
                </a:lnTo>
                <a:lnTo>
                  <a:pt x="70" y="33"/>
                </a:lnTo>
                <a:lnTo>
                  <a:pt x="53" y="33"/>
                </a:lnTo>
                <a:lnTo>
                  <a:pt x="46" y="36"/>
                </a:lnTo>
                <a:lnTo>
                  <a:pt x="39" y="36"/>
                </a:lnTo>
                <a:lnTo>
                  <a:pt x="34" y="36"/>
                </a:lnTo>
                <a:lnTo>
                  <a:pt x="29" y="36"/>
                </a:lnTo>
                <a:lnTo>
                  <a:pt x="19" y="36"/>
                </a:lnTo>
                <a:lnTo>
                  <a:pt x="10" y="33"/>
                </a:lnTo>
                <a:lnTo>
                  <a:pt x="5" y="30"/>
                </a:lnTo>
                <a:lnTo>
                  <a:pt x="0" y="30"/>
                </a:lnTo>
                <a:lnTo>
                  <a:pt x="0" y="3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224">
            <a:extLst>
              <a:ext uri="{FF2B5EF4-FFF2-40B4-BE49-F238E27FC236}">
                <a16:creationId xmlns:a16="http://schemas.microsoft.com/office/drawing/2014/main" xmlns="" id="{AB893DE2-78B2-4604-A587-3D8E77204EF5}"/>
              </a:ext>
            </a:extLst>
          </p:cNvPr>
          <p:cNvSpPr>
            <a:spLocks/>
          </p:cNvSpPr>
          <p:nvPr/>
        </p:nvSpPr>
        <p:spPr bwMode="auto">
          <a:xfrm>
            <a:off x="1397786" y="4328767"/>
            <a:ext cx="820044" cy="363481"/>
          </a:xfrm>
          <a:custGeom>
            <a:avLst/>
            <a:gdLst>
              <a:gd name="T0" fmla="*/ 17 w 145"/>
              <a:gd name="T1" fmla="*/ 18 h 36"/>
              <a:gd name="T2" fmla="*/ 22 w 145"/>
              <a:gd name="T3" fmla="*/ 18 h 36"/>
              <a:gd name="T4" fmla="*/ 29 w 145"/>
              <a:gd name="T5" fmla="*/ 15 h 36"/>
              <a:gd name="T6" fmla="*/ 41 w 145"/>
              <a:gd name="T7" fmla="*/ 15 h 36"/>
              <a:gd name="T8" fmla="*/ 58 w 145"/>
              <a:gd name="T9" fmla="*/ 12 h 36"/>
              <a:gd name="T10" fmla="*/ 75 w 145"/>
              <a:gd name="T11" fmla="*/ 9 h 36"/>
              <a:gd name="T12" fmla="*/ 82 w 145"/>
              <a:gd name="T13" fmla="*/ 6 h 36"/>
              <a:gd name="T14" fmla="*/ 92 w 145"/>
              <a:gd name="T15" fmla="*/ 3 h 36"/>
              <a:gd name="T16" fmla="*/ 99 w 145"/>
              <a:gd name="T17" fmla="*/ 3 h 36"/>
              <a:gd name="T18" fmla="*/ 104 w 145"/>
              <a:gd name="T19" fmla="*/ 3 h 36"/>
              <a:gd name="T20" fmla="*/ 111 w 145"/>
              <a:gd name="T21" fmla="*/ 0 h 36"/>
              <a:gd name="T22" fmla="*/ 116 w 145"/>
              <a:gd name="T23" fmla="*/ 0 h 36"/>
              <a:gd name="T24" fmla="*/ 121 w 145"/>
              <a:gd name="T25" fmla="*/ 0 h 36"/>
              <a:gd name="T26" fmla="*/ 123 w 145"/>
              <a:gd name="T27" fmla="*/ 0 h 36"/>
              <a:gd name="T28" fmla="*/ 130 w 145"/>
              <a:gd name="T29" fmla="*/ 0 h 36"/>
              <a:gd name="T30" fmla="*/ 135 w 145"/>
              <a:gd name="T31" fmla="*/ 3 h 36"/>
              <a:gd name="T32" fmla="*/ 140 w 145"/>
              <a:gd name="T33" fmla="*/ 3 h 36"/>
              <a:gd name="T34" fmla="*/ 145 w 145"/>
              <a:gd name="T35" fmla="*/ 6 h 36"/>
              <a:gd name="T36" fmla="*/ 145 w 145"/>
              <a:gd name="T37" fmla="*/ 9 h 36"/>
              <a:gd name="T38" fmla="*/ 145 w 145"/>
              <a:gd name="T39" fmla="*/ 12 h 36"/>
              <a:gd name="T40" fmla="*/ 142 w 145"/>
              <a:gd name="T41" fmla="*/ 12 h 36"/>
              <a:gd name="T42" fmla="*/ 140 w 145"/>
              <a:gd name="T43" fmla="*/ 15 h 36"/>
              <a:gd name="T44" fmla="*/ 138 w 145"/>
              <a:gd name="T45" fmla="*/ 15 h 36"/>
              <a:gd name="T46" fmla="*/ 133 w 145"/>
              <a:gd name="T47" fmla="*/ 18 h 36"/>
              <a:gd name="T48" fmla="*/ 126 w 145"/>
              <a:gd name="T49" fmla="*/ 18 h 36"/>
              <a:gd name="T50" fmla="*/ 118 w 145"/>
              <a:gd name="T51" fmla="*/ 21 h 36"/>
              <a:gd name="T52" fmla="*/ 104 w 145"/>
              <a:gd name="T53" fmla="*/ 24 h 36"/>
              <a:gd name="T54" fmla="*/ 89 w 145"/>
              <a:gd name="T55" fmla="*/ 27 h 36"/>
              <a:gd name="T56" fmla="*/ 77 w 145"/>
              <a:gd name="T57" fmla="*/ 30 h 36"/>
              <a:gd name="T58" fmla="*/ 63 w 145"/>
              <a:gd name="T59" fmla="*/ 30 h 36"/>
              <a:gd name="T60" fmla="*/ 53 w 145"/>
              <a:gd name="T61" fmla="*/ 33 h 36"/>
              <a:gd name="T62" fmla="*/ 43 w 145"/>
              <a:gd name="T63" fmla="*/ 33 h 36"/>
              <a:gd name="T64" fmla="*/ 38 w 145"/>
              <a:gd name="T65" fmla="*/ 33 h 36"/>
              <a:gd name="T66" fmla="*/ 36 w 145"/>
              <a:gd name="T67" fmla="*/ 36 h 36"/>
              <a:gd name="T68" fmla="*/ 34 w 145"/>
              <a:gd name="T69" fmla="*/ 36 h 36"/>
              <a:gd name="T70" fmla="*/ 31 w 145"/>
              <a:gd name="T71" fmla="*/ 36 h 36"/>
              <a:gd name="T72" fmla="*/ 29 w 145"/>
              <a:gd name="T73" fmla="*/ 36 h 36"/>
              <a:gd name="T74" fmla="*/ 24 w 145"/>
              <a:gd name="T75" fmla="*/ 33 h 36"/>
              <a:gd name="T76" fmla="*/ 19 w 145"/>
              <a:gd name="T77" fmla="*/ 33 h 36"/>
              <a:gd name="T78" fmla="*/ 14 w 145"/>
              <a:gd name="T79" fmla="*/ 30 h 36"/>
              <a:gd name="T80" fmla="*/ 7 w 145"/>
              <a:gd name="T81" fmla="*/ 30 h 36"/>
              <a:gd name="T82" fmla="*/ 2 w 145"/>
              <a:gd name="T83" fmla="*/ 27 h 36"/>
              <a:gd name="T84" fmla="*/ 0 w 145"/>
              <a:gd name="T85" fmla="*/ 24 h 36"/>
              <a:gd name="T86" fmla="*/ 0 w 145"/>
              <a:gd name="T87" fmla="*/ 24 h 36"/>
              <a:gd name="T88" fmla="*/ 0 w 145"/>
              <a:gd name="T89" fmla="*/ 21 h 36"/>
              <a:gd name="T90" fmla="*/ 2 w 145"/>
              <a:gd name="T91" fmla="*/ 21 h 36"/>
              <a:gd name="T92" fmla="*/ 7 w 145"/>
              <a:gd name="T93" fmla="*/ 18 h 36"/>
              <a:gd name="T94" fmla="*/ 9 w 145"/>
              <a:gd name="T95" fmla="*/ 18 h 36"/>
              <a:gd name="T96" fmla="*/ 12 w 145"/>
              <a:gd name="T97" fmla="*/ 18 h 36"/>
              <a:gd name="T98" fmla="*/ 17 w 145"/>
              <a:gd name="T99" fmla="*/ 18 h 36"/>
              <a:gd name="T100" fmla="*/ 17 w 145"/>
              <a:gd name="T101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45" h="36">
                <a:moveTo>
                  <a:pt x="17" y="18"/>
                </a:moveTo>
                <a:lnTo>
                  <a:pt x="22" y="18"/>
                </a:lnTo>
                <a:lnTo>
                  <a:pt x="29" y="15"/>
                </a:lnTo>
                <a:lnTo>
                  <a:pt x="41" y="15"/>
                </a:lnTo>
                <a:lnTo>
                  <a:pt x="58" y="12"/>
                </a:lnTo>
                <a:lnTo>
                  <a:pt x="75" y="9"/>
                </a:lnTo>
                <a:lnTo>
                  <a:pt x="82" y="6"/>
                </a:lnTo>
                <a:lnTo>
                  <a:pt x="92" y="3"/>
                </a:lnTo>
                <a:lnTo>
                  <a:pt x="99" y="3"/>
                </a:lnTo>
                <a:lnTo>
                  <a:pt x="104" y="3"/>
                </a:lnTo>
                <a:lnTo>
                  <a:pt x="111" y="0"/>
                </a:lnTo>
                <a:lnTo>
                  <a:pt x="116" y="0"/>
                </a:lnTo>
                <a:lnTo>
                  <a:pt x="121" y="0"/>
                </a:lnTo>
                <a:lnTo>
                  <a:pt x="123" y="0"/>
                </a:lnTo>
                <a:lnTo>
                  <a:pt x="130" y="0"/>
                </a:lnTo>
                <a:lnTo>
                  <a:pt x="135" y="3"/>
                </a:lnTo>
                <a:lnTo>
                  <a:pt x="140" y="3"/>
                </a:lnTo>
                <a:lnTo>
                  <a:pt x="145" y="6"/>
                </a:lnTo>
                <a:lnTo>
                  <a:pt x="145" y="9"/>
                </a:lnTo>
                <a:lnTo>
                  <a:pt x="145" y="12"/>
                </a:lnTo>
                <a:lnTo>
                  <a:pt x="142" y="12"/>
                </a:lnTo>
                <a:lnTo>
                  <a:pt x="140" y="15"/>
                </a:lnTo>
                <a:lnTo>
                  <a:pt x="138" y="15"/>
                </a:lnTo>
                <a:lnTo>
                  <a:pt x="133" y="18"/>
                </a:lnTo>
                <a:lnTo>
                  <a:pt x="126" y="18"/>
                </a:lnTo>
                <a:lnTo>
                  <a:pt x="118" y="21"/>
                </a:lnTo>
                <a:lnTo>
                  <a:pt x="104" y="24"/>
                </a:lnTo>
                <a:lnTo>
                  <a:pt x="89" y="27"/>
                </a:lnTo>
                <a:lnTo>
                  <a:pt x="77" y="30"/>
                </a:lnTo>
                <a:lnTo>
                  <a:pt x="63" y="30"/>
                </a:lnTo>
                <a:lnTo>
                  <a:pt x="53" y="33"/>
                </a:lnTo>
                <a:lnTo>
                  <a:pt x="43" y="33"/>
                </a:lnTo>
                <a:lnTo>
                  <a:pt x="38" y="33"/>
                </a:lnTo>
                <a:lnTo>
                  <a:pt x="36" y="36"/>
                </a:lnTo>
                <a:lnTo>
                  <a:pt x="34" y="36"/>
                </a:lnTo>
                <a:lnTo>
                  <a:pt x="31" y="36"/>
                </a:lnTo>
                <a:lnTo>
                  <a:pt x="29" y="36"/>
                </a:lnTo>
                <a:lnTo>
                  <a:pt x="24" y="33"/>
                </a:lnTo>
                <a:lnTo>
                  <a:pt x="19" y="33"/>
                </a:lnTo>
                <a:lnTo>
                  <a:pt x="14" y="30"/>
                </a:lnTo>
                <a:lnTo>
                  <a:pt x="7" y="30"/>
                </a:lnTo>
                <a:lnTo>
                  <a:pt x="2" y="27"/>
                </a:lnTo>
                <a:lnTo>
                  <a:pt x="0" y="24"/>
                </a:lnTo>
                <a:lnTo>
                  <a:pt x="0" y="24"/>
                </a:lnTo>
                <a:lnTo>
                  <a:pt x="0" y="21"/>
                </a:lnTo>
                <a:lnTo>
                  <a:pt x="2" y="21"/>
                </a:lnTo>
                <a:lnTo>
                  <a:pt x="7" y="18"/>
                </a:lnTo>
                <a:lnTo>
                  <a:pt x="9" y="18"/>
                </a:lnTo>
                <a:lnTo>
                  <a:pt x="12" y="18"/>
                </a:lnTo>
                <a:lnTo>
                  <a:pt x="17" y="18"/>
                </a:lnTo>
                <a:lnTo>
                  <a:pt x="17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225">
            <a:extLst>
              <a:ext uri="{FF2B5EF4-FFF2-40B4-BE49-F238E27FC236}">
                <a16:creationId xmlns:a16="http://schemas.microsoft.com/office/drawing/2014/main" xmlns="" id="{FEA1179A-1074-458D-92AC-A589A176C9AD}"/>
              </a:ext>
            </a:extLst>
          </p:cNvPr>
          <p:cNvSpPr>
            <a:spLocks/>
          </p:cNvSpPr>
          <p:nvPr/>
        </p:nvSpPr>
        <p:spPr bwMode="auto">
          <a:xfrm>
            <a:off x="2438392" y="4237894"/>
            <a:ext cx="791766" cy="333195"/>
          </a:xfrm>
          <a:custGeom>
            <a:avLst/>
            <a:gdLst>
              <a:gd name="T0" fmla="*/ 133 w 140"/>
              <a:gd name="T1" fmla="*/ 18 h 33"/>
              <a:gd name="T2" fmla="*/ 130 w 140"/>
              <a:gd name="T3" fmla="*/ 18 h 33"/>
              <a:gd name="T4" fmla="*/ 128 w 140"/>
              <a:gd name="T5" fmla="*/ 18 h 33"/>
              <a:gd name="T6" fmla="*/ 123 w 140"/>
              <a:gd name="T7" fmla="*/ 21 h 33"/>
              <a:gd name="T8" fmla="*/ 118 w 140"/>
              <a:gd name="T9" fmla="*/ 21 h 33"/>
              <a:gd name="T10" fmla="*/ 111 w 140"/>
              <a:gd name="T11" fmla="*/ 21 h 33"/>
              <a:gd name="T12" fmla="*/ 104 w 140"/>
              <a:gd name="T13" fmla="*/ 24 h 33"/>
              <a:gd name="T14" fmla="*/ 94 w 140"/>
              <a:gd name="T15" fmla="*/ 24 h 33"/>
              <a:gd name="T16" fmla="*/ 84 w 140"/>
              <a:gd name="T17" fmla="*/ 24 h 33"/>
              <a:gd name="T18" fmla="*/ 72 w 140"/>
              <a:gd name="T19" fmla="*/ 27 h 33"/>
              <a:gd name="T20" fmla="*/ 65 w 140"/>
              <a:gd name="T21" fmla="*/ 27 h 33"/>
              <a:gd name="T22" fmla="*/ 55 w 140"/>
              <a:gd name="T23" fmla="*/ 30 h 33"/>
              <a:gd name="T24" fmla="*/ 48 w 140"/>
              <a:gd name="T25" fmla="*/ 30 h 33"/>
              <a:gd name="T26" fmla="*/ 43 w 140"/>
              <a:gd name="T27" fmla="*/ 30 h 33"/>
              <a:gd name="T28" fmla="*/ 38 w 140"/>
              <a:gd name="T29" fmla="*/ 33 h 33"/>
              <a:gd name="T30" fmla="*/ 33 w 140"/>
              <a:gd name="T31" fmla="*/ 33 h 33"/>
              <a:gd name="T32" fmla="*/ 31 w 140"/>
              <a:gd name="T33" fmla="*/ 33 h 33"/>
              <a:gd name="T34" fmla="*/ 29 w 140"/>
              <a:gd name="T35" fmla="*/ 33 h 33"/>
              <a:gd name="T36" fmla="*/ 24 w 140"/>
              <a:gd name="T37" fmla="*/ 30 h 33"/>
              <a:gd name="T38" fmla="*/ 12 w 140"/>
              <a:gd name="T39" fmla="*/ 30 h 33"/>
              <a:gd name="T40" fmla="*/ 7 w 140"/>
              <a:gd name="T41" fmla="*/ 27 h 33"/>
              <a:gd name="T42" fmla="*/ 2 w 140"/>
              <a:gd name="T43" fmla="*/ 24 h 33"/>
              <a:gd name="T44" fmla="*/ 0 w 140"/>
              <a:gd name="T45" fmla="*/ 24 h 33"/>
              <a:gd name="T46" fmla="*/ 0 w 140"/>
              <a:gd name="T47" fmla="*/ 21 h 33"/>
              <a:gd name="T48" fmla="*/ 0 w 140"/>
              <a:gd name="T49" fmla="*/ 21 h 33"/>
              <a:gd name="T50" fmla="*/ 2 w 140"/>
              <a:gd name="T51" fmla="*/ 21 h 33"/>
              <a:gd name="T52" fmla="*/ 7 w 140"/>
              <a:gd name="T53" fmla="*/ 18 h 33"/>
              <a:gd name="T54" fmla="*/ 12 w 140"/>
              <a:gd name="T55" fmla="*/ 18 h 33"/>
              <a:gd name="T56" fmla="*/ 19 w 140"/>
              <a:gd name="T57" fmla="*/ 15 h 33"/>
              <a:gd name="T58" fmla="*/ 26 w 140"/>
              <a:gd name="T59" fmla="*/ 15 h 33"/>
              <a:gd name="T60" fmla="*/ 36 w 140"/>
              <a:gd name="T61" fmla="*/ 12 h 33"/>
              <a:gd name="T62" fmla="*/ 48 w 140"/>
              <a:gd name="T63" fmla="*/ 9 h 33"/>
              <a:gd name="T64" fmla="*/ 58 w 140"/>
              <a:gd name="T65" fmla="*/ 6 h 33"/>
              <a:gd name="T66" fmla="*/ 67 w 140"/>
              <a:gd name="T67" fmla="*/ 6 h 33"/>
              <a:gd name="T68" fmla="*/ 77 w 140"/>
              <a:gd name="T69" fmla="*/ 3 h 33"/>
              <a:gd name="T70" fmla="*/ 84 w 140"/>
              <a:gd name="T71" fmla="*/ 3 h 33"/>
              <a:gd name="T72" fmla="*/ 91 w 140"/>
              <a:gd name="T73" fmla="*/ 3 h 33"/>
              <a:gd name="T74" fmla="*/ 99 w 140"/>
              <a:gd name="T75" fmla="*/ 0 h 33"/>
              <a:gd name="T76" fmla="*/ 101 w 140"/>
              <a:gd name="T77" fmla="*/ 0 h 33"/>
              <a:gd name="T78" fmla="*/ 106 w 140"/>
              <a:gd name="T79" fmla="*/ 0 h 33"/>
              <a:gd name="T80" fmla="*/ 116 w 140"/>
              <a:gd name="T81" fmla="*/ 0 h 33"/>
              <a:gd name="T82" fmla="*/ 123 w 140"/>
              <a:gd name="T83" fmla="*/ 3 h 33"/>
              <a:gd name="T84" fmla="*/ 130 w 140"/>
              <a:gd name="T85" fmla="*/ 3 h 33"/>
              <a:gd name="T86" fmla="*/ 135 w 140"/>
              <a:gd name="T87" fmla="*/ 6 h 33"/>
              <a:gd name="T88" fmla="*/ 137 w 140"/>
              <a:gd name="T89" fmla="*/ 6 h 33"/>
              <a:gd name="T90" fmla="*/ 140 w 140"/>
              <a:gd name="T91" fmla="*/ 9 h 33"/>
              <a:gd name="T92" fmla="*/ 140 w 140"/>
              <a:gd name="T93" fmla="*/ 12 h 33"/>
              <a:gd name="T94" fmla="*/ 140 w 140"/>
              <a:gd name="T95" fmla="*/ 15 h 33"/>
              <a:gd name="T96" fmla="*/ 140 w 140"/>
              <a:gd name="T97" fmla="*/ 15 h 33"/>
              <a:gd name="T98" fmla="*/ 137 w 140"/>
              <a:gd name="T99" fmla="*/ 18 h 33"/>
              <a:gd name="T100" fmla="*/ 133 w 140"/>
              <a:gd name="T101" fmla="*/ 18 h 33"/>
              <a:gd name="T102" fmla="*/ 133 w 140"/>
              <a:gd name="T103" fmla="*/ 18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0" h="33">
                <a:moveTo>
                  <a:pt x="133" y="18"/>
                </a:moveTo>
                <a:lnTo>
                  <a:pt x="130" y="18"/>
                </a:lnTo>
                <a:lnTo>
                  <a:pt x="128" y="18"/>
                </a:lnTo>
                <a:lnTo>
                  <a:pt x="123" y="21"/>
                </a:lnTo>
                <a:lnTo>
                  <a:pt x="118" y="21"/>
                </a:lnTo>
                <a:lnTo>
                  <a:pt x="111" y="21"/>
                </a:lnTo>
                <a:lnTo>
                  <a:pt x="104" y="24"/>
                </a:lnTo>
                <a:lnTo>
                  <a:pt x="94" y="24"/>
                </a:lnTo>
                <a:lnTo>
                  <a:pt x="84" y="24"/>
                </a:lnTo>
                <a:lnTo>
                  <a:pt x="72" y="27"/>
                </a:lnTo>
                <a:lnTo>
                  <a:pt x="65" y="27"/>
                </a:lnTo>
                <a:lnTo>
                  <a:pt x="55" y="30"/>
                </a:lnTo>
                <a:lnTo>
                  <a:pt x="48" y="30"/>
                </a:lnTo>
                <a:lnTo>
                  <a:pt x="43" y="30"/>
                </a:lnTo>
                <a:lnTo>
                  <a:pt x="38" y="33"/>
                </a:lnTo>
                <a:lnTo>
                  <a:pt x="33" y="33"/>
                </a:lnTo>
                <a:lnTo>
                  <a:pt x="31" y="33"/>
                </a:lnTo>
                <a:lnTo>
                  <a:pt x="29" y="33"/>
                </a:lnTo>
                <a:lnTo>
                  <a:pt x="24" y="30"/>
                </a:lnTo>
                <a:lnTo>
                  <a:pt x="12" y="30"/>
                </a:lnTo>
                <a:lnTo>
                  <a:pt x="7" y="27"/>
                </a:lnTo>
                <a:lnTo>
                  <a:pt x="2" y="24"/>
                </a:lnTo>
                <a:lnTo>
                  <a:pt x="0" y="24"/>
                </a:lnTo>
                <a:lnTo>
                  <a:pt x="0" y="21"/>
                </a:lnTo>
                <a:lnTo>
                  <a:pt x="0" y="21"/>
                </a:lnTo>
                <a:lnTo>
                  <a:pt x="2" y="21"/>
                </a:lnTo>
                <a:lnTo>
                  <a:pt x="7" y="18"/>
                </a:lnTo>
                <a:lnTo>
                  <a:pt x="12" y="18"/>
                </a:lnTo>
                <a:lnTo>
                  <a:pt x="19" y="15"/>
                </a:lnTo>
                <a:lnTo>
                  <a:pt x="26" y="15"/>
                </a:lnTo>
                <a:lnTo>
                  <a:pt x="36" y="12"/>
                </a:lnTo>
                <a:lnTo>
                  <a:pt x="48" y="9"/>
                </a:lnTo>
                <a:lnTo>
                  <a:pt x="58" y="6"/>
                </a:lnTo>
                <a:lnTo>
                  <a:pt x="67" y="6"/>
                </a:lnTo>
                <a:lnTo>
                  <a:pt x="77" y="3"/>
                </a:lnTo>
                <a:lnTo>
                  <a:pt x="84" y="3"/>
                </a:lnTo>
                <a:lnTo>
                  <a:pt x="91" y="3"/>
                </a:lnTo>
                <a:lnTo>
                  <a:pt x="99" y="0"/>
                </a:lnTo>
                <a:lnTo>
                  <a:pt x="101" y="0"/>
                </a:lnTo>
                <a:lnTo>
                  <a:pt x="106" y="0"/>
                </a:lnTo>
                <a:lnTo>
                  <a:pt x="116" y="0"/>
                </a:lnTo>
                <a:lnTo>
                  <a:pt x="123" y="3"/>
                </a:lnTo>
                <a:lnTo>
                  <a:pt x="130" y="3"/>
                </a:lnTo>
                <a:lnTo>
                  <a:pt x="135" y="6"/>
                </a:lnTo>
                <a:lnTo>
                  <a:pt x="137" y="6"/>
                </a:lnTo>
                <a:lnTo>
                  <a:pt x="140" y="9"/>
                </a:lnTo>
                <a:lnTo>
                  <a:pt x="140" y="12"/>
                </a:lnTo>
                <a:lnTo>
                  <a:pt x="140" y="15"/>
                </a:lnTo>
                <a:lnTo>
                  <a:pt x="140" y="15"/>
                </a:lnTo>
                <a:lnTo>
                  <a:pt x="137" y="18"/>
                </a:lnTo>
                <a:lnTo>
                  <a:pt x="133" y="18"/>
                </a:lnTo>
                <a:lnTo>
                  <a:pt x="133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226">
            <a:extLst>
              <a:ext uri="{FF2B5EF4-FFF2-40B4-BE49-F238E27FC236}">
                <a16:creationId xmlns:a16="http://schemas.microsoft.com/office/drawing/2014/main" xmlns="" id="{0092326B-E68D-46FC-BB97-FA93180C92D9}"/>
              </a:ext>
            </a:extLst>
          </p:cNvPr>
          <p:cNvSpPr>
            <a:spLocks/>
          </p:cNvSpPr>
          <p:nvPr/>
        </p:nvSpPr>
        <p:spPr bwMode="auto">
          <a:xfrm>
            <a:off x="2217827" y="4712443"/>
            <a:ext cx="1148062" cy="393775"/>
          </a:xfrm>
          <a:custGeom>
            <a:avLst/>
            <a:gdLst>
              <a:gd name="T0" fmla="*/ 29 w 203"/>
              <a:gd name="T1" fmla="*/ 21 h 39"/>
              <a:gd name="T2" fmla="*/ 36 w 203"/>
              <a:gd name="T3" fmla="*/ 21 h 39"/>
              <a:gd name="T4" fmla="*/ 46 w 203"/>
              <a:gd name="T5" fmla="*/ 18 h 39"/>
              <a:gd name="T6" fmla="*/ 56 w 203"/>
              <a:gd name="T7" fmla="*/ 18 h 39"/>
              <a:gd name="T8" fmla="*/ 65 w 203"/>
              <a:gd name="T9" fmla="*/ 15 h 39"/>
              <a:gd name="T10" fmla="*/ 75 w 203"/>
              <a:gd name="T11" fmla="*/ 15 h 39"/>
              <a:gd name="T12" fmla="*/ 87 w 203"/>
              <a:gd name="T13" fmla="*/ 12 h 39"/>
              <a:gd name="T14" fmla="*/ 99 w 203"/>
              <a:gd name="T15" fmla="*/ 12 h 39"/>
              <a:gd name="T16" fmla="*/ 111 w 203"/>
              <a:gd name="T17" fmla="*/ 9 h 39"/>
              <a:gd name="T18" fmla="*/ 123 w 203"/>
              <a:gd name="T19" fmla="*/ 6 h 39"/>
              <a:gd name="T20" fmla="*/ 133 w 203"/>
              <a:gd name="T21" fmla="*/ 6 h 39"/>
              <a:gd name="T22" fmla="*/ 143 w 203"/>
              <a:gd name="T23" fmla="*/ 3 h 39"/>
              <a:gd name="T24" fmla="*/ 152 w 203"/>
              <a:gd name="T25" fmla="*/ 3 h 39"/>
              <a:gd name="T26" fmla="*/ 157 w 203"/>
              <a:gd name="T27" fmla="*/ 0 h 39"/>
              <a:gd name="T28" fmla="*/ 164 w 203"/>
              <a:gd name="T29" fmla="*/ 0 h 39"/>
              <a:gd name="T30" fmla="*/ 167 w 203"/>
              <a:gd name="T31" fmla="*/ 0 h 39"/>
              <a:gd name="T32" fmla="*/ 172 w 203"/>
              <a:gd name="T33" fmla="*/ 0 h 39"/>
              <a:gd name="T34" fmla="*/ 174 w 203"/>
              <a:gd name="T35" fmla="*/ 0 h 39"/>
              <a:gd name="T36" fmla="*/ 181 w 203"/>
              <a:gd name="T37" fmla="*/ 3 h 39"/>
              <a:gd name="T38" fmla="*/ 189 w 203"/>
              <a:gd name="T39" fmla="*/ 3 h 39"/>
              <a:gd name="T40" fmla="*/ 193 w 203"/>
              <a:gd name="T41" fmla="*/ 6 h 39"/>
              <a:gd name="T42" fmla="*/ 198 w 203"/>
              <a:gd name="T43" fmla="*/ 6 h 39"/>
              <a:gd name="T44" fmla="*/ 201 w 203"/>
              <a:gd name="T45" fmla="*/ 9 h 39"/>
              <a:gd name="T46" fmla="*/ 203 w 203"/>
              <a:gd name="T47" fmla="*/ 9 h 39"/>
              <a:gd name="T48" fmla="*/ 203 w 203"/>
              <a:gd name="T49" fmla="*/ 12 h 39"/>
              <a:gd name="T50" fmla="*/ 203 w 203"/>
              <a:gd name="T51" fmla="*/ 15 h 39"/>
              <a:gd name="T52" fmla="*/ 203 w 203"/>
              <a:gd name="T53" fmla="*/ 15 h 39"/>
              <a:gd name="T54" fmla="*/ 201 w 203"/>
              <a:gd name="T55" fmla="*/ 18 h 39"/>
              <a:gd name="T56" fmla="*/ 196 w 203"/>
              <a:gd name="T57" fmla="*/ 18 h 39"/>
              <a:gd name="T58" fmla="*/ 193 w 203"/>
              <a:gd name="T59" fmla="*/ 18 h 39"/>
              <a:gd name="T60" fmla="*/ 186 w 203"/>
              <a:gd name="T61" fmla="*/ 21 h 39"/>
              <a:gd name="T62" fmla="*/ 181 w 203"/>
              <a:gd name="T63" fmla="*/ 21 h 39"/>
              <a:gd name="T64" fmla="*/ 174 w 203"/>
              <a:gd name="T65" fmla="*/ 21 h 39"/>
              <a:gd name="T66" fmla="*/ 164 w 203"/>
              <a:gd name="T67" fmla="*/ 24 h 39"/>
              <a:gd name="T68" fmla="*/ 145 w 203"/>
              <a:gd name="T69" fmla="*/ 24 h 39"/>
              <a:gd name="T70" fmla="*/ 126 w 203"/>
              <a:gd name="T71" fmla="*/ 27 h 39"/>
              <a:gd name="T72" fmla="*/ 101 w 203"/>
              <a:gd name="T73" fmla="*/ 30 h 39"/>
              <a:gd name="T74" fmla="*/ 77 w 203"/>
              <a:gd name="T75" fmla="*/ 33 h 39"/>
              <a:gd name="T76" fmla="*/ 65 w 203"/>
              <a:gd name="T77" fmla="*/ 33 h 39"/>
              <a:gd name="T78" fmla="*/ 53 w 203"/>
              <a:gd name="T79" fmla="*/ 36 h 39"/>
              <a:gd name="T80" fmla="*/ 43 w 203"/>
              <a:gd name="T81" fmla="*/ 36 h 39"/>
              <a:gd name="T82" fmla="*/ 36 w 203"/>
              <a:gd name="T83" fmla="*/ 39 h 39"/>
              <a:gd name="T84" fmla="*/ 31 w 203"/>
              <a:gd name="T85" fmla="*/ 39 h 39"/>
              <a:gd name="T86" fmla="*/ 27 w 203"/>
              <a:gd name="T87" fmla="*/ 39 h 39"/>
              <a:gd name="T88" fmla="*/ 22 w 203"/>
              <a:gd name="T89" fmla="*/ 39 h 39"/>
              <a:gd name="T90" fmla="*/ 22 w 203"/>
              <a:gd name="T91" fmla="*/ 39 h 39"/>
              <a:gd name="T92" fmla="*/ 19 w 203"/>
              <a:gd name="T93" fmla="*/ 39 h 39"/>
              <a:gd name="T94" fmla="*/ 17 w 203"/>
              <a:gd name="T95" fmla="*/ 39 h 39"/>
              <a:gd name="T96" fmla="*/ 12 w 203"/>
              <a:gd name="T97" fmla="*/ 36 h 39"/>
              <a:gd name="T98" fmla="*/ 10 w 203"/>
              <a:gd name="T99" fmla="*/ 36 h 39"/>
              <a:gd name="T100" fmla="*/ 5 w 203"/>
              <a:gd name="T101" fmla="*/ 36 h 39"/>
              <a:gd name="T102" fmla="*/ 2 w 203"/>
              <a:gd name="T103" fmla="*/ 33 h 39"/>
              <a:gd name="T104" fmla="*/ 0 w 203"/>
              <a:gd name="T105" fmla="*/ 33 h 39"/>
              <a:gd name="T106" fmla="*/ 0 w 203"/>
              <a:gd name="T107" fmla="*/ 30 h 39"/>
              <a:gd name="T108" fmla="*/ 0 w 203"/>
              <a:gd name="T109" fmla="*/ 27 h 39"/>
              <a:gd name="T110" fmla="*/ 0 w 203"/>
              <a:gd name="T111" fmla="*/ 27 h 39"/>
              <a:gd name="T112" fmla="*/ 2 w 203"/>
              <a:gd name="T113" fmla="*/ 27 h 39"/>
              <a:gd name="T114" fmla="*/ 7 w 203"/>
              <a:gd name="T115" fmla="*/ 24 h 39"/>
              <a:gd name="T116" fmla="*/ 10 w 203"/>
              <a:gd name="T117" fmla="*/ 24 h 39"/>
              <a:gd name="T118" fmla="*/ 14 w 203"/>
              <a:gd name="T119" fmla="*/ 24 h 39"/>
              <a:gd name="T120" fmla="*/ 22 w 203"/>
              <a:gd name="T121" fmla="*/ 24 h 39"/>
              <a:gd name="T122" fmla="*/ 29 w 203"/>
              <a:gd name="T123" fmla="*/ 21 h 39"/>
              <a:gd name="T124" fmla="*/ 29 w 203"/>
              <a:gd name="T125" fmla="*/ 21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3" h="39">
                <a:moveTo>
                  <a:pt x="29" y="21"/>
                </a:moveTo>
                <a:lnTo>
                  <a:pt x="36" y="21"/>
                </a:lnTo>
                <a:lnTo>
                  <a:pt x="46" y="18"/>
                </a:lnTo>
                <a:lnTo>
                  <a:pt x="56" y="18"/>
                </a:lnTo>
                <a:lnTo>
                  <a:pt x="65" y="15"/>
                </a:lnTo>
                <a:lnTo>
                  <a:pt x="75" y="15"/>
                </a:lnTo>
                <a:lnTo>
                  <a:pt x="87" y="12"/>
                </a:lnTo>
                <a:lnTo>
                  <a:pt x="99" y="12"/>
                </a:lnTo>
                <a:lnTo>
                  <a:pt x="111" y="9"/>
                </a:lnTo>
                <a:lnTo>
                  <a:pt x="123" y="6"/>
                </a:lnTo>
                <a:lnTo>
                  <a:pt x="133" y="6"/>
                </a:lnTo>
                <a:lnTo>
                  <a:pt x="143" y="3"/>
                </a:lnTo>
                <a:lnTo>
                  <a:pt x="152" y="3"/>
                </a:lnTo>
                <a:lnTo>
                  <a:pt x="157" y="0"/>
                </a:lnTo>
                <a:lnTo>
                  <a:pt x="164" y="0"/>
                </a:lnTo>
                <a:lnTo>
                  <a:pt x="167" y="0"/>
                </a:lnTo>
                <a:lnTo>
                  <a:pt x="172" y="0"/>
                </a:lnTo>
                <a:lnTo>
                  <a:pt x="174" y="0"/>
                </a:lnTo>
                <a:lnTo>
                  <a:pt x="181" y="3"/>
                </a:lnTo>
                <a:lnTo>
                  <a:pt x="189" y="3"/>
                </a:lnTo>
                <a:lnTo>
                  <a:pt x="193" y="6"/>
                </a:lnTo>
                <a:lnTo>
                  <a:pt x="198" y="6"/>
                </a:lnTo>
                <a:lnTo>
                  <a:pt x="201" y="9"/>
                </a:lnTo>
                <a:lnTo>
                  <a:pt x="203" y="9"/>
                </a:lnTo>
                <a:lnTo>
                  <a:pt x="203" y="12"/>
                </a:lnTo>
                <a:lnTo>
                  <a:pt x="203" y="15"/>
                </a:lnTo>
                <a:lnTo>
                  <a:pt x="203" y="15"/>
                </a:lnTo>
                <a:lnTo>
                  <a:pt x="201" y="18"/>
                </a:lnTo>
                <a:lnTo>
                  <a:pt x="196" y="18"/>
                </a:lnTo>
                <a:lnTo>
                  <a:pt x="193" y="18"/>
                </a:lnTo>
                <a:lnTo>
                  <a:pt x="186" y="21"/>
                </a:lnTo>
                <a:lnTo>
                  <a:pt x="181" y="21"/>
                </a:lnTo>
                <a:lnTo>
                  <a:pt x="174" y="21"/>
                </a:lnTo>
                <a:lnTo>
                  <a:pt x="164" y="24"/>
                </a:lnTo>
                <a:lnTo>
                  <a:pt x="145" y="24"/>
                </a:lnTo>
                <a:lnTo>
                  <a:pt x="126" y="27"/>
                </a:lnTo>
                <a:lnTo>
                  <a:pt x="101" y="30"/>
                </a:lnTo>
                <a:lnTo>
                  <a:pt x="77" y="33"/>
                </a:lnTo>
                <a:lnTo>
                  <a:pt x="65" y="33"/>
                </a:lnTo>
                <a:lnTo>
                  <a:pt x="53" y="36"/>
                </a:lnTo>
                <a:lnTo>
                  <a:pt x="43" y="36"/>
                </a:lnTo>
                <a:lnTo>
                  <a:pt x="36" y="39"/>
                </a:lnTo>
                <a:lnTo>
                  <a:pt x="31" y="39"/>
                </a:lnTo>
                <a:lnTo>
                  <a:pt x="27" y="39"/>
                </a:lnTo>
                <a:lnTo>
                  <a:pt x="22" y="39"/>
                </a:lnTo>
                <a:lnTo>
                  <a:pt x="22" y="39"/>
                </a:lnTo>
                <a:lnTo>
                  <a:pt x="19" y="39"/>
                </a:lnTo>
                <a:lnTo>
                  <a:pt x="17" y="39"/>
                </a:lnTo>
                <a:lnTo>
                  <a:pt x="12" y="36"/>
                </a:lnTo>
                <a:lnTo>
                  <a:pt x="10" y="36"/>
                </a:lnTo>
                <a:lnTo>
                  <a:pt x="5" y="36"/>
                </a:lnTo>
                <a:lnTo>
                  <a:pt x="2" y="33"/>
                </a:lnTo>
                <a:lnTo>
                  <a:pt x="0" y="33"/>
                </a:lnTo>
                <a:lnTo>
                  <a:pt x="0" y="30"/>
                </a:lnTo>
                <a:lnTo>
                  <a:pt x="0" y="27"/>
                </a:lnTo>
                <a:lnTo>
                  <a:pt x="0" y="27"/>
                </a:lnTo>
                <a:lnTo>
                  <a:pt x="2" y="27"/>
                </a:lnTo>
                <a:lnTo>
                  <a:pt x="7" y="24"/>
                </a:lnTo>
                <a:lnTo>
                  <a:pt x="10" y="24"/>
                </a:lnTo>
                <a:lnTo>
                  <a:pt x="14" y="24"/>
                </a:lnTo>
                <a:lnTo>
                  <a:pt x="22" y="24"/>
                </a:lnTo>
                <a:lnTo>
                  <a:pt x="29" y="21"/>
                </a:lnTo>
                <a:lnTo>
                  <a:pt x="29" y="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227">
            <a:extLst>
              <a:ext uri="{FF2B5EF4-FFF2-40B4-BE49-F238E27FC236}">
                <a16:creationId xmlns:a16="http://schemas.microsoft.com/office/drawing/2014/main" xmlns="" id="{E2CB8FD1-218C-46A4-AF3C-0E9C912B666A}"/>
              </a:ext>
            </a:extLst>
          </p:cNvPr>
          <p:cNvSpPr>
            <a:spLocks/>
          </p:cNvSpPr>
          <p:nvPr/>
        </p:nvSpPr>
        <p:spPr bwMode="auto">
          <a:xfrm>
            <a:off x="1725803" y="4954764"/>
            <a:ext cx="927497" cy="1251992"/>
          </a:xfrm>
          <a:custGeom>
            <a:avLst/>
            <a:gdLst>
              <a:gd name="T0" fmla="*/ 126 w 164"/>
              <a:gd name="T1" fmla="*/ 0 h 124"/>
              <a:gd name="T2" fmla="*/ 135 w 164"/>
              <a:gd name="T3" fmla="*/ 6 h 124"/>
              <a:gd name="T4" fmla="*/ 143 w 164"/>
              <a:gd name="T5" fmla="*/ 9 h 124"/>
              <a:gd name="T6" fmla="*/ 150 w 164"/>
              <a:gd name="T7" fmla="*/ 12 h 124"/>
              <a:gd name="T8" fmla="*/ 155 w 164"/>
              <a:gd name="T9" fmla="*/ 12 h 124"/>
              <a:gd name="T10" fmla="*/ 159 w 164"/>
              <a:gd name="T11" fmla="*/ 15 h 124"/>
              <a:gd name="T12" fmla="*/ 162 w 164"/>
              <a:gd name="T13" fmla="*/ 18 h 124"/>
              <a:gd name="T14" fmla="*/ 164 w 164"/>
              <a:gd name="T15" fmla="*/ 18 h 124"/>
              <a:gd name="T16" fmla="*/ 164 w 164"/>
              <a:gd name="T17" fmla="*/ 21 h 124"/>
              <a:gd name="T18" fmla="*/ 164 w 164"/>
              <a:gd name="T19" fmla="*/ 24 h 124"/>
              <a:gd name="T20" fmla="*/ 162 w 164"/>
              <a:gd name="T21" fmla="*/ 30 h 124"/>
              <a:gd name="T22" fmla="*/ 159 w 164"/>
              <a:gd name="T23" fmla="*/ 33 h 124"/>
              <a:gd name="T24" fmla="*/ 155 w 164"/>
              <a:gd name="T25" fmla="*/ 38 h 124"/>
              <a:gd name="T26" fmla="*/ 152 w 164"/>
              <a:gd name="T27" fmla="*/ 44 h 124"/>
              <a:gd name="T28" fmla="*/ 147 w 164"/>
              <a:gd name="T29" fmla="*/ 50 h 124"/>
              <a:gd name="T30" fmla="*/ 138 w 164"/>
              <a:gd name="T31" fmla="*/ 62 h 124"/>
              <a:gd name="T32" fmla="*/ 126 w 164"/>
              <a:gd name="T33" fmla="*/ 71 h 124"/>
              <a:gd name="T34" fmla="*/ 114 w 164"/>
              <a:gd name="T35" fmla="*/ 83 h 124"/>
              <a:gd name="T36" fmla="*/ 99 w 164"/>
              <a:gd name="T37" fmla="*/ 92 h 124"/>
              <a:gd name="T38" fmla="*/ 84 w 164"/>
              <a:gd name="T39" fmla="*/ 97 h 124"/>
              <a:gd name="T40" fmla="*/ 70 w 164"/>
              <a:gd name="T41" fmla="*/ 106 h 124"/>
              <a:gd name="T42" fmla="*/ 55 w 164"/>
              <a:gd name="T43" fmla="*/ 112 h 124"/>
              <a:gd name="T44" fmla="*/ 39 w 164"/>
              <a:gd name="T45" fmla="*/ 118 h 124"/>
              <a:gd name="T46" fmla="*/ 31 w 164"/>
              <a:gd name="T47" fmla="*/ 118 h 124"/>
              <a:gd name="T48" fmla="*/ 24 w 164"/>
              <a:gd name="T49" fmla="*/ 121 h 124"/>
              <a:gd name="T50" fmla="*/ 17 w 164"/>
              <a:gd name="T51" fmla="*/ 124 h 124"/>
              <a:gd name="T52" fmla="*/ 12 w 164"/>
              <a:gd name="T53" fmla="*/ 124 h 124"/>
              <a:gd name="T54" fmla="*/ 10 w 164"/>
              <a:gd name="T55" fmla="*/ 124 h 124"/>
              <a:gd name="T56" fmla="*/ 5 w 164"/>
              <a:gd name="T57" fmla="*/ 124 h 124"/>
              <a:gd name="T58" fmla="*/ 2 w 164"/>
              <a:gd name="T59" fmla="*/ 124 h 124"/>
              <a:gd name="T60" fmla="*/ 2 w 164"/>
              <a:gd name="T61" fmla="*/ 124 h 124"/>
              <a:gd name="T62" fmla="*/ 0 w 164"/>
              <a:gd name="T63" fmla="*/ 121 h 124"/>
              <a:gd name="T64" fmla="*/ 0 w 164"/>
              <a:gd name="T65" fmla="*/ 121 h 124"/>
              <a:gd name="T66" fmla="*/ 2 w 164"/>
              <a:gd name="T67" fmla="*/ 118 h 124"/>
              <a:gd name="T68" fmla="*/ 2 w 164"/>
              <a:gd name="T69" fmla="*/ 118 h 124"/>
              <a:gd name="T70" fmla="*/ 5 w 164"/>
              <a:gd name="T71" fmla="*/ 115 h 124"/>
              <a:gd name="T72" fmla="*/ 10 w 164"/>
              <a:gd name="T73" fmla="*/ 112 h 124"/>
              <a:gd name="T74" fmla="*/ 14 w 164"/>
              <a:gd name="T75" fmla="*/ 112 h 124"/>
              <a:gd name="T76" fmla="*/ 19 w 164"/>
              <a:gd name="T77" fmla="*/ 109 h 124"/>
              <a:gd name="T78" fmla="*/ 29 w 164"/>
              <a:gd name="T79" fmla="*/ 106 h 124"/>
              <a:gd name="T80" fmla="*/ 41 w 164"/>
              <a:gd name="T81" fmla="*/ 100 h 124"/>
              <a:gd name="T82" fmla="*/ 53 w 164"/>
              <a:gd name="T83" fmla="*/ 95 h 124"/>
              <a:gd name="T84" fmla="*/ 65 w 164"/>
              <a:gd name="T85" fmla="*/ 89 h 124"/>
              <a:gd name="T86" fmla="*/ 77 w 164"/>
              <a:gd name="T87" fmla="*/ 80 h 124"/>
              <a:gd name="T88" fmla="*/ 87 w 164"/>
              <a:gd name="T89" fmla="*/ 68 h 124"/>
              <a:gd name="T90" fmla="*/ 99 w 164"/>
              <a:gd name="T91" fmla="*/ 59 h 124"/>
              <a:gd name="T92" fmla="*/ 111 w 164"/>
              <a:gd name="T93" fmla="*/ 44 h 124"/>
              <a:gd name="T94" fmla="*/ 114 w 164"/>
              <a:gd name="T95" fmla="*/ 38 h 124"/>
              <a:gd name="T96" fmla="*/ 118 w 164"/>
              <a:gd name="T97" fmla="*/ 33 h 124"/>
              <a:gd name="T98" fmla="*/ 121 w 164"/>
              <a:gd name="T99" fmla="*/ 27 h 124"/>
              <a:gd name="T100" fmla="*/ 123 w 164"/>
              <a:gd name="T101" fmla="*/ 21 h 124"/>
              <a:gd name="T102" fmla="*/ 126 w 164"/>
              <a:gd name="T103" fmla="*/ 15 h 124"/>
              <a:gd name="T104" fmla="*/ 126 w 164"/>
              <a:gd name="T105" fmla="*/ 9 h 124"/>
              <a:gd name="T106" fmla="*/ 126 w 164"/>
              <a:gd name="T107" fmla="*/ 6 h 124"/>
              <a:gd name="T108" fmla="*/ 126 w 164"/>
              <a:gd name="T109" fmla="*/ 0 h 124"/>
              <a:gd name="T110" fmla="*/ 126 w 164"/>
              <a:gd name="T111" fmla="*/ 0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4" h="124">
                <a:moveTo>
                  <a:pt x="126" y="0"/>
                </a:moveTo>
                <a:lnTo>
                  <a:pt x="135" y="6"/>
                </a:lnTo>
                <a:lnTo>
                  <a:pt x="143" y="9"/>
                </a:lnTo>
                <a:lnTo>
                  <a:pt x="150" y="12"/>
                </a:lnTo>
                <a:lnTo>
                  <a:pt x="155" y="12"/>
                </a:lnTo>
                <a:lnTo>
                  <a:pt x="159" y="15"/>
                </a:lnTo>
                <a:lnTo>
                  <a:pt x="162" y="18"/>
                </a:lnTo>
                <a:lnTo>
                  <a:pt x="164" y="18"/>
                </a:lnTo>
                <a:lnTo>
                  <a:pt x="164" y="21"/>
                </a:lnTo>
                <a:lnTo>
                  <a:pt x="164" y="24"/>
                </a:lnTo>
                <a:lnTo>
                  <a:pt x="162" y="30"/>
                </a:lnTo>
                <a:lnTo>
                  <a:pt x="159" y="33"/>
                </a:lnTo>
                <a:lnTo>
                  <a:pt x="155" y="38"/>
                </a:lnTo>
                <a:lnTo>
                  <a:pt x="152" y="44"/>
                </a:lnTo>
                <a:lnTo>
                  <a:pt x="147" y="50"/>
                </a:lnTo>
                <a:lnTo>
                  <a:pt x="138" y="62"/>
                </a:lnTo>
                <a:lnTo>
                  <a:pt x="126" y="71"/>
                </a:lnTo>
                <a:lnTo>
                  <a:pt x="114" y="83"/>
                </a:lnTo>
                <a:lnTo>
                  <a:pt x="99" y="92"/>
                </a:lnTo>
                <a:lnTo>
                  <a:pt x="84" y="97"/>
                </a:lnTo>
                <a:lnTo>
                  <a:pt x="70" y="106"/>
                </a:lnTo>
                <a:lnTo>
                  <a:pt x="55" y="112"/>
                </a:lnTo>
                <a:lnTo>
                  <a:pt x="39" y="118"/>
                </a:lnTo>
                <a:lnTo>
                  <a:pt x="31" y="118"/>
                </a:lnTo>
                <a:lnTo>
                  <a:pt x="24" y="121"/>
                </a:lnTo>
                <a:lnTo>
                  <a:pt x="17" y="124"/>
                </a:lnTo>
                <a:lnTo>
                  <a:pt x="12" y="124"/>
                </a:lnTo>
                <a:lnTo>
                  <a:pt x="10" y="124"/>
                </a:lnTo>
                <a:lnTo>
                  <a:pt x="5" y="124"/>
                </a:lnTo>
                <a:lnTo>
                  <a:pt x="2" y="124"/>
                </a:lnTo>
                <a:lnTo>
                  <a:pt x="2" y="124"/>
                </a:lnTo>
                <a:lnTo>
                  <a:pt x="0" y="121"/>
                </a:lnTo>
                <a:lnTo>
                  <a:pt x="0" y="121"/>
                </a:lnTo>
                <a:lnTo>
                  <a:pt x="2" y="118"/>
                </a:lnTo>
                <a:lnTo>
                  <a:pt x="2" y="118"/>
                </a:lnTo>
                <a:lnTo>
                  <a:pt x="5" y="115"/>
                </a:lnTo>
                <a:lnTo>
                  <a:pt x="10" y="112"/>
                </a:lnTo>
                <a:lnTo>
                  <a:pt x="14" y="112"/>
                </a:lnTo>
                <a:lnTo>
                  <a:pt x="19" y="109"/>
                </a:lnTo>
                <a:lnTo>
                  <a:pt x="29" y="106"/>
                </a:lnTo>
                <a:lnTo>
                  <a:pt x="41" y="100"/>
                </a:lnTo>
                <a:lnTo>
                  <a:pt x="53" y="95"/>
                </a:lnTo>
                <a:lnTo>
                  <a:pt x="65" y="89"/>
                </a:lnTo>
                <a:lnTo>
                  <a:pt x="77" y="80"/>
                </a:lnTo>
                <a:lnTo>
                  <a:pt x="87" y="68"/>
                </a:lnTo>
                <a:lnTo>
                  <a:pt x="99" y="59"/>
                </a:lnTo>
                <a:lnTo>
                  <a:pt x="111" y="44"/>
                </a:lnTo>
                <a:lnTo>
                  <a:pt x="114" y="38"/>
                </a:lnTo>
                <a:lnTo>
                  <a:pt x="118" y="33"/>
                </a:lnTo>
                <a:lnTo>
                  <a:pt x="121" y="27"/>
                </a:lnTo>
                <a:lnTo>
                  <a:pt x="123" y="21"/>
                </a:lnTo>
                <a:lnTo>
                  <a:pt x="126" y="15"/>
                </a:lnTo>
                <a:lnTo>
                  <a:pt x="126" y="9"/>
                </a:lnTo>
                <a:lnTo>
                  <a:pt x="126" y="6"/>
                </a:lnTo>
                <a:lnTo>
                  <a:pt x="126" y="0"/>
                </a:lnTo>
                <a:lnTo>
                  <a:pt x="126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229">
            <a:extLst>
              <a:ext uri="{FF2B5EF4-FFF2-40B4-BE49-F238E27FC236}">
                <a16:creationId xmlns:a16="http://schemas.microsoft.com/office/drawing/2014/main" xmlns="" id="{51B88CD5-2707-498C-A7BB-6D1E3693BCAE}"/>
              </a:ext>
            </a:extLst>
          </p:cNvPr>
          <p:cNvSpPr>
            <a:spLocks/>
          </p:cNvSpPr>
          <p:nvPr/>
        </p:nvSpPr>
        <p:spPr bwMode="auto">
          <a:xfrm>
            <a:off x="1765391" y="4540795"/>
            <a:ext cx="107455" cy="1130832"/>
          </a:xfrm>
          <a:custGeom>
            <a:avLst/>
            <a:gdLst>
              <a:gd name="T0" fmla="*/ 19 w 19"/>
              <a:gd name="T1" fmla="*/ 0 h 112"/>
              <a:gd name="T2" fmla="*/ 19 w 19"/>
              <a:gd name="T3" fmla="*/ 12 h 112"/>
              <a:gd name="T4" fmla="*/ 19 w 19"/>
              <a:gd name="T5" fmla="*/ 20 h 112"/>
              <a:gd name="T6" fmla="*/ 19 w 19"/>
              <a:gd name="T7" fmla="*/ 29 h 112"/>
              <a:gd name="T8" fmla="*/ 19 w 19"/>
              <a:gd name="T9" fmla="*/ 35 h 112"/>
              <a:gd name="T10" fmla="*/ 17 w 19"/>
              <a:gd name="T11" fmla="*/ 38 h 112"/>
              <a:gd name="T12" fmla="*/ 17 w 19"/>
              <a:gd name="T13" fmla="*/ 44 h 112"/>
              <a:gd name="T14" fmla="*/ 17 w 19"/>
              <a:gd name="T15" fmla="*/ 50 h 112"/>
              <a:gd name="T16" fmla="*/ 17 w 19"/>
              <a:gd name="T17" fmla="*/ 59 h 112"/>
              <a:gd name="T18" fmla="*/ 17 w 19"/>
              <a:gd name="T19" fmla="*/ 71 h 112"/>
              <a:gd name="T20" fmla="*/ 17 w 19"/>
              <a:gd name="T21" fmla="*/ 79 h 112"/>
              <a:gd name="T22" fmla="*/ 15 w 19"/>
              <a:gd name="T23" fmla="*/ 94 h 112"/>
              <a:gd name="T24" fmla="*/ 15 w 19"/>
              <a:gd name="T25" fmla="*/ 109 h 112"/>
              <a:gd name="T26" fmla="*/ 0 w 19"/>
              <a:gd name="T27" fmla="*/ 112 h 112"/>
              <a:gd name="T28" fmla="*/ 0 w 19"/>
              <a:gd name="T29" fmla="*/ 103 h 112"/>
              <a:gd name="T30" fmla="*/ 3 w 19"/>
              <a:gd name="T31" fmla="*/ 100 h 112"/>
              <a:gd name="T32" fmla="*/ 3 w 19"/>
              <a:gd name="T33" fmla="*/ 94 h 112"/>
              <a:gd name="T34" fmla="*/ 3 w 19"/>
              <a:gd name="T35" fmla="*/ 88 h 112"/>
              <a:gd name="T36" fmla="*/ 3 w 19"/>
              <a:gd name="T37" fmla="*/ 82 h 112"/>
              <a:gd name="T38" fmla="*/ 3 w 19"/>
              <a:gd name="T39" fmla="*/ 74 h 112"/>
              <a:gd name="T40" fmla="*/ 5 w 19"/>
              <a:gd name="T41" fmla="*/ 65 h 112"/>
              <a:gd name="T42" fmla="*/ 5 w 19"/>
              <a:gd name="T43" fmla="*/ 50 h 112"/>
              <a:gd name="T44" fmla="*/ 5 w 19"/>
              <a:gd name="T45" fmla="*/ 32 h 112"/>
              <a:gd name="T46" fmla="*/ 3 w 19"/>
              <a:gd name="T47" fmla="*/ 17 h 112"/>
              <a:gd name="T48" fmla="*/ 0 w 19"/>
              <a:gd name="T49" fmla="*/ 3 h 112"/>
              <a:gd name="T50" fmla="*/ 19 w 19"/>
              <a:gd name="T51" fmla="*/ 0 h 112"/>
              <a:gd name="T52" fmla="*/ 19 w 19"/>
              <a:gd name="T53" fmla="*/ 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9" h="112">
                <a:moveTo>
                  <a:pt x="19" y="0"/>
                </a:moveTo>
                <a:lnTo>
                  <a:pt x="19" y="12"/>
                </a:lnTo>
                <a:lnTo>
                  <a:pt x="19" y="20"/>
                </a:lnTo>
                <a:lnTo>
                  <a:pt x="19" y="29"/>
                </a:lnTo>
                <a:lnTo>
                  <a:pt x="19" y="35"/>
                </a:lnTo>
                <a:lnTo>
                  <a:pt x="17" y="38"/>
                </a:lnTo>
                <a:lnTo>
                  <a:pt x="17" y="44"/>
                </a:lnTo>
                <a:lnTo>
                  <a:pt x="17" y="50"/>
                </a:lnTo>
                <a:lnTo>
                  <a:pt x="17" y="59"/>
                </a:lnTo>
                <a:lnTo>
                  <a:pt x="17" y="71"/>
                </a:lnTo>
                <a:lnTo>
                  <a:pt x="17" y="79"/>
                </a:lnTo>
                <a:lnTo>
                  <a:pt x="15" y="94"/>
                </a:lnTo>
                <a:lnTo>
                  <a:pt x="15" y="109"/>
                </a:lnTo>
                <a:lnTo>
                  <a:pt x="0" y="112"/>
                </a:lnTo>
                <a:lnTo>
                  <a:pt x="0" y="103"/>
                </a:lnTo>
                <a:lnTo>
                  <a:pt x="3" y="100"/>
                </a:lnTo>
                <a:lnTo>
                  <a:pt x="3" y="94"/>
                </a:lnTo>
                <a:lnTo>
                  <a:pt x="3" y="88"/>
                </a:lnTo>
                <a:lnTo>
                  <a:pt x="3" y="82"/>
                </a:lnTo>
                <a:lnTo>
                  <a:pt x="3" y="74"/>
                </a:lnTo>
                <a:lnTo>
                  <a:pt x="5" y="65"/>
                </a:lnTo>
                <a:lnTo>
                  <a:pt x="5" y="50"/>
                </a:lnTo>
                <a:lnTo>
                  <a:pt x="5" y="32"/>
                </a:lnTo>
                <a:lnTo>
                  <a:pt x="3" y="17"/>
                </a:lnTo>
                <a:lnTo>
                  <a:pt x="0" y="3"/>
                </a:lnTo>
                <a:lnTo>
                  <a:pt x="19" y="0"/>
                </a:lnTo>
                <a:lnTo>
                  <a:pt x="19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230">
            <a:extLst>
              <a:ext uri="{FF2B5EF4-FFF2-40B4-BE49-F238E27FC236}">
                <a16:creationId xmlns:a16="http://schemas.microsoft.com/office/drawing/2014/main" xmlns="" id="{0008C23F-DD89-4342-BE5E-59EA690D4F5C}"/>
              </a:ext>
            </a:extLst>
          </p:cNvPr>
          <p:cNvSpPr>
            <a:spLocks/>
          </p:cNvSpPr>
          <p:nvPr/>
        </p:nvSpPr>
        <p:spPr bwMode="auto">
          <a:xfrm>
            <a:off x="1437372" y="4924471"/>
            <a:ext cx="752178" cy="333195"/>
          </a:xfrm>
          <a:custGeom>
            <a:avLst/>
            <a:gdLst>
              <a:gd name="T0" fmla="*/ 10 w 133"/>
              <a:gd name="T1" fmla="*/ 33 h 33"/>
              <a:gd name="T2" fmla="*/ 7 w 133"/>
              <a:gd name="T3" fmla="*/ 30 h 33"/>
              <a:gd name="T4" fmla="*/ 5 w 133"/>
              <a:gd name="T5" fmla="*/ 30 h 33"/>
              <a:gd name="T6" fmla="*/ 2 w 133"/>
              <a:gd name="T7" fmla="*/ 27 h 33"/>
              <a:gd name="T8" fmla="*/ 0 w 133"/>
              <a:gd name="T9" fmla="*/ 27 h 33"/>
              <a:gd name="T10" fmla="*/ 2 w 133"/>
              <a:gd name="T11" fmla="*/ 27 h 33"/>
              <a:gd name="T12" fmla="*/ 2 w 133"/>
              <a:gd name="T13" fmla="*/ 24 h 33"/>
              <a:gd name="T14" fmla="*/ 7 w 133"/>
              <a:gd name="T15" fmla="*/ 24 h 33"/>
              <a:gd name="T16" fmla="*/ 12 w 133"/>
              <a:gd name="T17" fmla="*/ 21 h 33"/>
              <a:gd name="T18" fmla="*/ 19 w 133"/>
              <a:gd name="T19" fmla="*/ 18 h 33"/>
              <a:gd name="T20" fmla="*/ 29 w 133"/>
              <a:gd name="T21" fmla="*/ 18 h 33"/>
              <a:gd name="T22" fmla="*/ 39 w 133"/>
              <a:gd name="T23" fmla="*/ 15 h 33"/>
              <a:gd name="T24" fmla="*/ 51 w 133"/>
              <a:gd name="T25" fmla="*/ 12 h 33"/>
              <a:gd name="T26" fmla="*/ 63 w 133"/>
              <a:gd name="T27" fmla="*/ 9 h 33"/>
              <a:gd name="T28" fmla="*/ 75 w 133"/>
              <a:gd name="T29" fmla="*/ 6 h 33"/>
              <a:gd name="T30" fmla="*/ 82 w 133"/>
              <a:gd name="T31" fmla="*/ 3 h 33"/>
              <a:gd name="T32" fmla="*/ 92 w 133"/>
              <a:gd name="T33" fmla="*/ 3 h 33"/>
              <a:gd name="T34" fmla="*/ 97 w 133"/>
              <a:gd name="T35" fmla="*/ 0 h 33"/>
              <a:gd name="T36" fmla="*/ 104 w 133"/>
              <a:gd name="T37" fmla="*/ 0 h 33"/>
              <a:gd name="T38" fmla="*/ 106 w 133"/>
              <a:gd name="T39" fmla="*/ 0 h 33"/>
              <a:gd name="T40" fmla="*/ 109 w 133"/>
              <a:gd name="T41" fmla="*/ 0 h 33"/>
              <a:gd name="T42" fmla="*/ 114 w 133"/>
              <a:gd name="T43" fmla="*/ 0 h 33"/>
              <a:gd name="T44" fmla="*/ 116 w 133"/>
              <a:gd name="T45" fmla="*/ 0 h 33"/>
              <a:gd name="T46" fmla="*/ 123 w 133"/>
              <a:gd name="T47" fmla="*/ 3 h 33"/>
              <a:gd name="T48" fmla="*/ 128 w 133"/>
              <a:gd name="T49" fmla="*/ 3 h 33"/>
              <a:gd name="T50" fmla="*/ 131 w 133"/>
              <a:gd name="T51" fmla="*/ 6 h 33"/>
              <a:gd name="T52" fmla="*/ 133 w 133"/>
              <a:gd name="T53" fmla="*/ 6 h 33"/>
              <a:gd name="T54" fmla="*/ 133 w 133"/>
              <a:gd name="T55" fmla="*/ 9 h 33"/>
              <a:gd name="T56" fmla="*/ 133 w 133"/>
              <a:gd name="T57" fmla="*/ 12 h 33"/>
              <a:gd name="T58" fmla="*/ 131 w 133"/>
              <a:gd name="T59" fmla="*/ 15 h 33"/>
              <a:gd name="T60" fmla="*/ 126 w 133"/>
              <a:gd name="T61" fmla="*/ 15 h 33"/>
              <a:gd name="T62" fmla="*/ 121 w 133"/>
              <a:gd name="T63" fmla="*/ 15 h 33"/>
              <a:gd name="T64" fmla="*/ 116 w 133"/>
              <a:gd name="T65" fmla="*/ 18 h 33"/>
              <a:gd name="T66" fmla="*/ 111 w 133"/>
              <a:gd name="T67" fmla="*/ 18 h 33"/>
              <a:gd name="T68" fmla="*/ 106 w 133"/>
              <a:gd name="T69" fmla="*/ 18 h 33"/>
              <a:gd name="T70" fmla="*/ 99 w 133"/>
              <a:gd name="T71" fmla="*/ 21 h 33"/>
              <a:gd name="T72" fmla="*/ 92 w 133"/>
              <a:gd name="T73" fmla="*/ 21 h 33"/>
              <a:gd name="T74" fmla="*/ 85 w 133"/>
              <a:gd name="T75" fmla="*/ 24 h 33"/>
              <a:gd name="T76" fmla="*/ 77 w 133"/>
              <a:gd name="T77" fmla="*/ 24 h 33"/>
              <a:gd name="T78" fmla="*/ 68 w 133"/>
              <a:gd name="T79" fmla="*/ 27 h 33"/>
              <a:gd name="T80" fmla="*/ 58 w 133"/>
              <a:gd name="T81" fmla="*/ 30 h 33"/>
              <a:gd name="T82" fmla="*/ 48 w 133"/>
              <a:gd name="T83" fmla="*/ 30 h 33"/>
              <a:gd name="T84" fmla="*/ 41 w 133"/>
              <a:gd name="T85" fmla="*/ 33 h 33"/>
              <a:gd name="T86" fmla="*/ 36 w 133"/>
              <a:gd name="T87" fmla="*/ 33 h 33"/>
              <a:gd name="T88" fmla="*/ 31 w 133"/>
              <a:gd name="T89" fmla="*/ 33 h 33"/>
              <a:gd name="T90" fmla="*/ 27 w 133"/>
              <a:gd name="T91" fmla="*/ 33 h 33"/>
              <a:gd name="T92" fmla="*/ 24 w 133"/>
              <a:gd name="T93" fmla="*/ 33 h 33"/>
              <a:gd name="T94" fmla="*/ 24 w 133"/>
              <a:gd name="T95" fmla="*/ 33 h 33"/>
              <a:gd name="T96" fmla="*/ 17 w 133"/>
              <a:gd name="T97" fmla="*/ 33 h 33"/>
              <a:gd name="T98" fmla="*/ 10 w 133"/>
              <a:gd name="T99" fmla="*/ 33 h 33"/>
              <a:gd name="T100" fmla="*/ 10 w 133"/>
              <a:gd name="T101" fmla="*/ 3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3" h="33">
                <a:moveTo>
                  <a:pt x="10" y="33"/>
                </a:moveTo>
                <a:lnTo>
                  <a:pt x="7" y="30"/>
                </a:lnTo>
                <a:lnTo>
                  <a:pt x="5" y="30"/>
                </a:lnTo>
                <a:lnTo>
                  <a:pt x="2" y="27"/>
                </a:lnTo>
                <a:lnTo>
                  <a:pt x="0" y="27"/>
                </a:lnTo>
                <a:lnTo>
                  <a:pt x="2" y="27"/>
                </a:lnTo>
                <a:lnTo>
                  <a:pt x="2" y="24"/>
                </a:lnTo>
                <a:lnTo>
                  <a:pt x="7" y="24"/>
                </a:lnTo>
                <a:lnTo>
                  <a:pt x="12" y="21"/>
                </a:lnTo>
                <a:lnTo>
                  <a:pt x="19" y="18"/>
                </a:lnTo>
                <a:lnTo>
                  <a:pt x="29" y="18"/>
                </a:lnTo>
                <a:lnTo>
                  <a:pt x="39" y="15"/>
                </a:lnTo>
                <a:lnTo>
                  <a:pt x="51" y="12"/>
                </a:lnTo>
                <a:lnTo>
                  <a:pt x="63" y="9"/>
                </a:lnTo>
                <a:lnTo>
                  <a:pt x="75" y="6"/>
                </a:lnTo>
                <a:lnTo>
                  <a:pt x="82" y="3"/>
                </a:lnTo>
                <a:lnTo>
                  <a:pt x="92" y="3"/>
                </a:lnTo>
                <a:lnTo>
                  <a:pt x="97" y="0"/>
                </a:lnTo>
                <a:lnTo>
                  <a:pt x="104" y="0"/>
                </a:lnTo>
                <a:lnTo>
                  <a:pt x="106" y="0"/>
                </a:lnTo>
                <a:lnTo>
                  <a:pt x="109" y="0"/>
                </a:lnTo>
                <a:lnTo>
                  <a:pt x="114" y="0"/>
                </a:lnTo>
                <a:lnTo>
                  <a:pt x="116" y="0"/>
                </a:lnTo>
                <a:lnTo>
                  <a:pt x="123" y="3"/>
                </a:lnTo>
                <a:lnTo>
                  <a:pt x="128" y="3"/>
                </a:lnTo>
                <a:lnTo>
                  <a:pt x="131" y="6"/>
                </a:lnTo>
                <a:lnTo>
                  <a:pt x="133" y="6"/>
                </a:lnTo>
                <a:lnTo>
                  <a:pt x="133" y="9"/>
                </a:lnTo>
                <a:lnTo>
                  <a:pt x="133" y="12"/>
                </a:lnTo>
                <a:lnTo>
                  <a:pt x="131" y="15"/>
                </a:lnTo>
                <a:lnTo>
                  <a:pt x="126" y="15"/>
                </a:lnTo>
                <a:lnTo>
                  <a:pt x="121" y="15"/>
                </a:lnTo>
                <a:lnTo>
                  <a:pt x="116" y="18"/>
                </a:lnTo>
                <a:lnTo>
                  <a:pt x="111" y="18"/>
                </a:lnTo>
                <a:lnTo>
                  <a:pt x="106" y="18"/>
                </a:lnTo>
                <a:lnTo>
                  <a:pt x="99" y="21"/>
                </a:lnTo>
                <a:lnTo>
                  <a:pt x="92" y="21"/>
                </a:lnTo>
                <a:lnTo>
                  <a:pt x="85" y="24"/>
                </a:lnTo>
                <a:lnTo>
                  <a:pt x="77" y="24"/>
                </a:lnTo>
                <a:lnTo>
                  <a:pt x="68" y="27"/>
                </a:lnTo>
                <a:lnTo>
                  <a:pt x="58" y="30"/>
                </a:lnTo>
                <a:lnTo>
                  <a:pt x="48" y="30"/>
                </a:lnTo>
                <a:lnTo>
                  <a:pt x="41" y="33"/>
                </a:lnTo>
                <a:lnTo>
                  <a:pt x="36" y="33"/>
                </a:lnTo>
                <a:lnTo>
                  <a:pt x="31" y="33"/>
                </a:lnTo>
                <a:lnTo>
                  <a:pt x="27" y="33"/>
                </a:lnTo>
                <a:lnTo>
                  <a:pt x="24" y="33"/>
                </a:lnTo>
                <a:lnTo>
                  <a:pt x="24" y="33"/>
                </a:lnTo>
                <a:lnTo>
                  <a:pt x="17" y="33"/>
                </a:lnTo>
                <a:lnTo>
                  <a:pt x="10" y="33"/>
                </a:lnTo>
                <a:lnTo>
                  <a:pt x="10" y="3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231">
            <a:extLst>
              <a:ext uri="{FF2B5EF4-FFF2-40B4-BE49-F238E27FC236}">
                <a16:creationId xmlns:a16="http://schemas.microsoft.com/office/drawing/2014/main" xmlns="" id="{9C884E55-2E3D-444A-8674-45F8567F6524}"/>
              </a:ext>
            </a:extLst>
          </p:cNvPr>
          <p:cNvSpPr>
            <a:spLocks/>
          </p:cNvSpPr>
          <p:nvPr/>
        </p:nvSpPr>
        <p:spPr bwMode="auto">
          <a:xfrm>
            <a:off x="1245087" y="5399020"/>
            <a:ext cx="1012331" cy="625997"/>
          </a:xfrm>
          <a:custGeom>
            <a:avLst/>
            <a:gdLst>
              <a:gd name="T0" fmla="*/ 12 w 179"/>
              <a:gd name="T1" fmla="*/ 56 h 62"/>
              <a:gd name="T2" fmla="*/ 5 w 179"/>
              <a:gd name="T3" fmla="*/ 51 h 62"/>
              <a:gd name="T4" fmla="*/ 3 w 179"/>
              <a:gd name="T5" fmla="*/ 48 h 62"/>
              <a:gd name="T6" fmla="*/ 0 w 179"/>
              <a:gd name="T7" fmla="*/ 45 h 62"/>
              <a:gd name="T8" fmla="*/ 0 w 179"/>
              <a:gd name="T9" fmla="*/ 42 h 62"/>
              <a:gd name="T10" fmla="*/ 3 w 179"/>
              <a:gd name="T11" fmla="*/ 39 h 62"/>
              <a:gd name="T12" fmla="*/ 5 w 179"/>
              <a:gd name="T13" fmla="*/ 39 h 62"/>
              <a:gd name="T14" fmla="*/ 7 w 179"/>
              <a:gd name="T15" fmla="*/ 36 h 62"/>
              <a:gd name="T16" fmla="*/ 12 w 179"/>
              <a:gd name="T17" fmla="*/ 36 h 62"/>
              <a:gd name="T18" fmla="*/ 20 w 179"/>
              <a:gd name="T19" fmla="*/ 39 h 62"/>
              <a:gd name="T20" fmla="*/ 22 w 179"/>
              <a:gd name="T21" fmla="*/ 39 h 62"/>
              <a:gd name="T22" fmla="*/ 27 w 179"/>
              <a:gd name="T23" fmla="*/ 39 h 62"/>
              <a:gd name="T24" fmla="*/ 29 w 179"/>
              <a:gd name="T25" fmla="*/ 39 h 62"/>
              <a:gd name="T26" fmla="*/ 34 w 179"/>
              <a:gd name="T27" fmla="*/ 36 h 62"/>
              <a:gd name="T28" fmla="*/ 39 w 179"/>
              <a:gd name="T29" fmla="*/ 36 h 62"/>
              <a:gd name="T30" fmla="*/ 49 w 179"/>
              <a:gd name="T31" fmla="*/ 33 h 62"/>
              <a:gd name="T32" fmla="*/ 58 w 179"/>
              <a:gd name="T33" fmla="*/ 30 h 62"/>
              <a:gd name="T34" fmla="*/ 73 w 179"/>
              <a:gd name="T35" fmla="*/ 27 h 62"/>
              <a:gd name="T36" fmla="*/ 87 w 179"/>
              <a:gd name="T37" fmla="*/ 21 h 62"/>
              <a:gd name="T38" fmla="*/ 104 w 179"/>
              <a:gd name="T39" fmla="*/ 18 h 62"/>
              <a:gd name="T40" fmla="*/ 119 w 179"/>
              <a:gd name="T41" fmla="*/ 12 h 62"/>
              <a:gd name="T42" fmla="*/ 133 w 179"/>
              <a:gd name="T43" fmla="*/ 9 h 62"/>
              <a:gd name="T44" fmla="*/ 145 w 179"/>
              <a:gd name="T45" fmla="*/ 3 h 62"/>
              <a:gd name="T46" fmla="*/ 157 w 179"/>
              <a:gd name="T47" fmla="*/ 3 h 62"/>
              <a:gd name="T48" fmla="*/ 165 w 179"/>
              <a:gd name="T49" fmla="*/ 0 h 62"/>
              <a:gd name="T50" fmla="*/ 172 w 179"/>
              <a:gd name="T51" fmla="*/ 0 h 62"/>
              <a:gd name="T52" fmla="*/ 177 w 179"/>
              <a:gd name="T53" fmla="*/ 0 h 62"/>
              <a:gd name="T54" fmla="*/ 179 w 179"/>
              <a:gd name="T55" fmla="*/ 0 h 62"/>
              <a:gd name="T56" fmla="*/ 179 w 179"/>
              <a:gd name="T57" fmla="*/ 3 h 62"/>
              <a:gd name="T58" fmla="*/ 177 w 179"/>
              <a:gd name="T59" fmla="*/ 3 h 62"/>
              <a:gd name="T60" fmla="*/ 172 w 179"/>
              <a:gd name="T61" fmla="*/ 6 h 62"/>
              <a:gd name="T62" fmla="*/ 165 w 179"/>
              <a:gd name="T63" fmla="*/ 12 h 62"/>
              <a:gd name="T64" fmla="*/ 155 w 179"/>
              <a:gd name="T65" fmla="*/ 15 h 62"/>
              <a:gd name="T66" fmla="*/ 143 w 179"/>
              <a:gd name="T67" fmla="*/ 21 h 62"/>
              <a:gd name="T68" fmla="*/ 131 w 179"/>
              <a:gd name="T69" fmla="*/ 27 h 62"/>
              <a:gd name="T70" fmla="*/ 114 w 179"/>
              <a:gd name="T71" fmla="*/ 33 h 62"/>
              <a:gd name="T72" fmla="*/ 97 w 179"/>
              <a:gd name="T73" fmla="*/ 39 h 62"/>
              <a:gd name="T74" fmla="*/ 85 w 179"/>
              <a:gd name="T75" fmla="*/ 45 h 62"/>
              <a:gd name="T76" fmla="*/ 70 w 179"/>
              <a:gd name="T77" fmla="*/ 51 h 62"/>
              <a:gd name="T78" fmla="*/ 61 w 179"/>
              <a:gd name="T79" fmla="*/ 53 h 62"/>
              <a:gd name="T80" fmla="*/ 51 w 179"/>
              <a:gd name="T81" fmla="*/ 56 h 62"/>
              <a:gd name="T82" fmla="*/ 46 w 179"/>
              <a:gd name="T83" fmla="*/ 59 h 62"/>
              <a:gd name="T84" fmla="*/ 39 w 179"/>
              <a:gd name="T85" fmla="*/ 59 h 62"/>
              <a:gd name="T86" fmla="*/ 36 w 179"/>
              <a:gd name="T87" fmla="*/ 62 h 62"/>
              <a:gd name="T88" fmla="*/ 32 w 179"/>
              <a:gd name="T89" fmla="*/ 62 h 62"/>
              <a:gd name="T90" fmla="*/ 24 w 179"/>
              <a:gd name="T91" fmla="*/ 59 h 62"/>
              <a:gd name="T92" fmla="*/ 17 w 179"/>
              <a:gd name="T93" fmla="*/ 59 h 62"/>
              <a:gd name="T94" fmla="*/ 12 w 179"/>
              <a:gd name="T95" fmla="*/ 56 h 62"/>
              <a:gd name="T96" fmla="*/ 12 w 179"/>
              <a:gd name="T97" fmla="*/ 56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79" h="62">
                <a:moveTo>
                  <a:pt x="12" y="56"/>
                </a:moveTo>
                <a:lnTo>
                  <a:pt x="5" y="51"/>
                </a:lnTo>
                <a:lnTo>
                  <a:pt x="3" y="48"/>
                </a:lnTo>
                <a:lnTo>
                  <a:pt x="0" y="45"/>
                </a:lnTo>
                <a:lnTo>
                  <a:pt x="0" y="42"/>
                </a:lnTo>
                <a:lnTo>
                  <a:pt x="3" y="39"/>
                </a:lnTo>
                <a:lnTo>
                  <a:pt x="5" y="39"/>
                </a:lnTo>
                <a:lnTo>
                  <a:pt x="7" y="36"/>
                </a:lnTo>
                <a:lnTo>
                  <a:pt x="12" y="36"/>
                </a:lnTo>
                <a:lnTo>
                  <a:pt x="20" y="39"/>
                </a:lnTo>
                <a:lnTo>
                  <a:pt x="22" y="39"/>
                </a:lnTo>
                <a:lnTo>
                  <a:pt x="27" y="39"/>
                </a:lnTo>
                <a:lnTo>
                  <a:pt x="29" y="39"/>
                </a:lnTo>
                <a:lnTo>
                  <a:pt x="34" y="36"/>
                </a:lnTo>
                <a:lnTo>
                  <a:pt x="39" y="36"/>
                </a:lnTo>
                <a:lnTo>
                  <a:pt x="49" y="33"/>
                </a:lnTo>
                <a:lnTo>
                  <a:pt x="58" y="30"/>
                </a:lnTo>
                <a:lnTo>
                  <a:pt x="73" y="27"/>
                </a:lnTo>
                <a:lnTo>
                  <a:pt x="87" y="21"/>
                </a:lnTo>
                <a:lnTo>
                  <a:pt x="104" y="18"/>
                </a:lnTo>
                <a:lnTo>
                  <a:pt x="119" y="12"/>
                </a:lnTo>
                <a:lnTo>
                  <a:pt x="133" y="9"/>
                </a:lnTo>
                <a:lnTo>
                  <a:pt x="145" y="3"/>
                </a:lnTo>
                <a:lnTo>
                  <a:pt x="157" y="3"/>
                </a:lnTo>
                <a:lnTo>
                  <a:pt x="165" y="0"/>
                </a:lnTo>
                <a:lnTo>
                  <a:pt x="172" y="0"/>
                </a:lnTo>
                <a:lnTo>
                  <a:pt x="177" y="0"/>
                </a:lnTo>
                <a:lnTo>
                  <a:pt x="179" y="0"/>
                </a:lnTo>
                <a:lnTo>
                  <a:pt x="179" y="3"/>
                </a:lnTo>
                <a:lnTo>
                  <a:pt x="177" y="3"/>
                </a:lnTo>
                <a:lnTo>
                  <a:pt x="172" y="6"/>
                </a:lnTo>
                <a:lnTo>
                  <a:pt x="165" y="12"/>
                </a:lnTo>
                <a:lnTo>
                  <a:pt x="155" y="15"/>
                </a:lnTo>
                <a:lnTo>
                  <a:pt x="143" y="21"/>
                </a:lnTo>
                <a:lnTo>
                  <a:pt x="131" y="27"/>
                </a:lnTo>
                <a:lnTo>
                  <a:pt x="114" y="33"/>
                </a:lnTo>
                <a:lnTo>
                  <a:pt x="97" y="39"/>
                </a:lnTo>
                <a:lnTo>
                  <a:pt x="85" y="45"/>
                </a:lnTo>
                <a:lnTo>
                  <a:pt x="70" y="51"/>
                </a:lnTo>
                <a:lnTo>
                  <a:pt x="61" y="53"/>
                </a:lnTo>
                <a:lnTo>
                  <a:pt x="51" y="56"/>
                </a:lnTo>
                <a:lnTo>
                  <a:pt x="46" y="59"/>
                </a:lnTo>
                <a:lnTo>
                  <a:pt x="39" y="59"/>
                </a:lnTo>
                <a:lnTo>
                  <a:pt x="36" y="62"/>
                </a:lnTo>
                <a:lnTo>
                  <a:pt x="32" y="62"/>
                </a:lnTo>
                <a:lnTo>
                  <a:pt x="24" y="59"/>
                </a:lnTo>
                <a:lnTo>
                  <a:pt x="17" y="59"/>
                </a:lnTo>
                <a:lnTo>
                  <a:pt x="12" y="56"/>
                </a:lnTo>
                <a:lnTo>
                  <a:pt x="12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233">
            <a:extLst>
              <a:ext uri="{FF2B5EF4-FFF2-40B4-BE49-F238E27FC236}">
                <a16:creationId xmlns:a16="http://schemas.microsoft.com/office/drawing/2014/main" xmlns="" id="{D5212089-0EBA-4E99-9BAC-0131E0CCC8E7}"/>
              </a:ext>
            </a:extLst>
          </p:cNvPr>
          <p:cNvSpPr>
            <a:spLocks/>
          </p:cNvSpPr>
          <p:nvPr/>
        </p:nvSpPr>
        <p:spPr bwMode="auto">
          <a:xfrm>
            <a:off x="4891269" y="4508083"/>
            <a:ext cx="260150" cy="1484217"/>
          </a:xfrm>
          <a:custGeom>
            <a:avLst/>
            <a:gdLst>
              <a:gd name="T0" fmla="*/ 2 w 46"/>
              <a:gd name="T1" fmla="*/ 9 h 147"/>
              <a:gd name="T2" fmla="*/ 0 w 46"/>
              <a:gd name="T3" fmla="*/ 6 h 147"/>
              <a:gd name="T4" fmla="*/ 0 w 46"/>
              <a:gd name="T5" fmla="*/ 3 h 147"/>
              <a:gd name="T6" fmla="*/ 0 w 46"/>
              <a:gd name="T7" fmla="*/ 3 h 147"/>
              <a:gd name="T8" fmla="*/ 2 w 46"/>
              <a:gd name="T9" fmla="*/ 0 h 147"/>
              <a:gd name="T10" fmla="*/ 2 w 46"/>
              <a:gd name="T11" fmla="*/ 0 h 147"/>
              <a:gd name="T12" fmla="*/ 4 w 46"/>
              <a:gd name="T13" fmla="*/ 0 h 147"/>
              <a:gd name="T14" fmla="*/ 9 w 46"/>
              <a:gd name="T15" fmla="*/ 0 h 147"/>
              <a:gd name="T16" fmla="*/ 14 w 46"/>
              <a:gd name="T17" fmla="*/ 0 h 147"/>
              <a:gd name="T18" fmla="*/ 19 w 46"/>
              <a:gd name="T19" fmla="*/ 0 h 147"/>
              <a:gd name="T20" fmla="*/ 26 w 46"/>
              <a:gd name="T21" fmla="*/ 0 h 147"/>
              <a:gd name="T22" fmla="*/ 36 w 46"/>
              <a:gd name="T23" fmla="*/ 0 h 147"/>
              <a:gd name="T24" fmla="*/ 46 w 46"/>
              <a:gd name="T25" fmla="*/ 0 h 147"/>
              <a:gd name="T26" fmla="*/ 46 w 46"/>
              <a:gd name="T27" fmla="*/ 6 h 147"/>
              <a:gd name="T28" fmla="*/ 43 w 46"/>
              <a:gd name="T29" fmla="*/ 12 h 147"/>
              <a:gd name="T30" fmla="*/ 43 w 46"/>
              <a:gd name="T31" fmla="*/ 21 h 147"/>
              <a:gd name="T32" fmla="*/ 43 w 46"/>
              <a:gd name="T33" fmla="*/ 29 h 147"/>
              <a:gd name="T34" fmla="*/ 43 w 46"/>
              <a:gd name="T35" fmla="*/ 38 h 147"/>
              <a:gd name="T36" fmla="*/ 41 w 46"/>
              <a:gd name="T37" fmla="*/ 53 h 147"/>
              <a:gd name="T38" fmla="*/ 41 w 46"/>
              <a:gd name="T39" fmla="*/ 65 h 147"/>
              <a:gd name="T40" fmla="*/ 41 w 46"/>
              <a:gd name="T41" fmla="*/ 80 h 147"/>
              <a:gd name="T42" fmla="*/ 41 w 46"/>
              <a:gd name="T43" fmla="*/ 94 h 147"/>
              <a:gd name="T44" fmla="*/ 41 w 46"/>
              <a:gd name="T45" fmla="*/ 109 h 147"/>
              <a:gd name="T46" fmla="*/ 41 w 46"/>
              <a:gd name="T47" fmla="*/ 118 h 147"/>
              <a:gd name="T48" fmla="*/ 38 w 46"/>
              <a:gd name="T49" fmla="*/ 127 h 147"/>
              <a:gd name="T50" fmla="*/ 38 w 46"/>
              <a:gd name="T51" fmla="*/ 136 h 147"/>
              <a:gd name="T52" fmla="*/ 36 w 46"/>
              <a:gd name="T53" fmla="*/ 142 h 147"/>
              <a:gd name="T54" fmla="*/ 33 w 46"/>
              <a:gd name="T55" fmla="*/ 144 h 147"/>
              <a:gd name="T56" fmla="*/ 33 w 46"/>
              <a:gd name="T57" fmla="*/ 147 h 147"/>
              <a:gd name="T58" fmla="*/ 29 w 46"/>
              <a:gd name="T59" fmla="*/ 147 h 147"/>
              <a:gd name="T60" fmla="*/ 24 w 46"/>
              <a:gd name="T61" fmla="*/ 147 h 147"/>
              <a:gd name="T62" fmla="*/ 19 w 46"/>
              <a:gd name="T63" fmla="*/ 144 h 147"/>
              <a:gd name="T64" fmla="*/ 16 w 46"/>
              <a:gd name="T65" fmla="*/ 142 h 147"/>
              <a:gd name="T66" fmla="*/ 12 w 46"/>
              <a:gd name="T67" fmla="*/ 136 h 147"/>
              <a:gd name="T68" fmla="*/ 12 w 46"/>
              <a:gd name="T69" fmla="*/ 127 h 147"/>
              <a:gd name="T70" fmla="*/ 12 w 46"/>
              <a:gd name="T71" fmla="*/ 118 h 147"/>
              <a:gd name="T72" fmla="*/ 12 w 46"/>
              <a:gd name="T73" fmla="*/ 106 h 147"/>
              <a:gd name="T74" fmla="*/ 14 w 46"/>
              <a:gd name="T75" fmla="*/ 83 h 147"/>
              <a:gd name="T76" fmla="*/ 14 w 46"/>
              <a:gd name="T77" fmla="*/ 71 h 147"/>
              <a:gd name="T78" fmla="*/ 14 w 46"/>
              <a:gd name="T79" fmla="*/ 59 h 147"/>
              <a:gd name="T80" fmla="*/ 14 w 46"/>
              <a:gd name="T81" fmla="*/ 50 h 147"/>
              <a:gd name="T82" fmla="*/ 12 w 46"/>
              <a:gd name="T83" fmla="*/ 41 h 147"/>
              <a:gd name="T84" fmla="*/ 12 w 46"/>
              <a:gd name="T85" fmla="*/ 32 h 147"/>
              <a:gd name="T86" fmla="*/ 9 w 46"/>
              <a:gd name="T87" fmla="*/ 26 h 147"/>
              <a:gd name="T88" fmla="*/ 9 w 46"/>
              <a:gd name="T89" fmla="*/ 21 h 147"/>
              <a:gd name="T90" fmla="*/ 7 w 46"/>
              <a:gd name="T91" fmla="*/ 15 h 147"/>
              <a:gd name="T92" fmla="*/ 4 w 46"/>
              <a:gd name="T93" fmla="*/ 12 h 147"/>
              <a:gd name="T94" fmla="*/ 2 w 46"/>
              <a:gd name="T95" fmla="*/ 9 h 147"/>
              <a:gd name="T96" fmla="*/ 2 w 46"/>
              <a:gd name="T97" fmla="*/ 9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6" h="147">
                <a:moveTo>
                  <a:pt x="2" y="9"/>
                </a:move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2" y="0"/>
                </a:lnTo>
                <a:lnTo>
                  <a:pt x="2" y="0"/>
                </a:lnTo>
                <a:lnTo>
                  <a:pt x="4" y="0"/>
                </a:lnTo>
                <a:lnTo>
                  <a:pt x="9" y="0"/>
                </a:lnTo>
                <a:lnTo>
                  <a:pt x="14" y="0"/>
                </a:lnTo>
                <a:lnTo>
                  <a:pt x="19" y="0"/>
                </a:lnTo>
                <a:lnTo>
                  <a:pt x="26" y="0"/>
                </a:lnTo>
                <a:lnTo>
                  <a:pt x="36" y="0"/>
                </a:lnTo>
                <a:lnTo>
                  <a:pt x="46" y="0"/>
                </a:lnTo>
                <a:lnTo>
                  <a:pt x="46" y="6"/>
                </a:lnTo>
                <a:lnTo>
                  <a:pt x="43" y="12"/>
                </a:lnTo>
                <a:lnTo>
                  <a:pt x="43" y="21"/>
                </a:lnTo>
                <a:lnTo>
                  <a:pt x="43" y="29"/>
                </a:lnTo>
                <a:lnTo>
                  <a:pt x="43" y="38"/>
                </a:lnTo>
                <a:lnTo>
                  <a:pt x="41" y="53"/>
                </a:lnTo>
                <a:lnTo>
                  <a:pt x="41" y="65"/>
                </a:lnTo>
                <a:lnTo>
                  <a:pt x="41" y="80"/>
                </a:lnTo>
                <a:lnTo>
                  <a:pt x="41" y="94"/>
                </a:lnTo>
                <a:lnTo>
                  <a:pt x="41" y="109"/>
                </a:lnTo>
                <a:lnTo>
                  <a:pt x="41" y="118"/>
                </a:lnTo>
                <a:lnTo>
                  <a:pt x="38" y="127"/>
                </a:lnTo>
                <a:lnTo>
                  <a:pt x="38" y="136"/>
                </a:lnTo>
                <a:lnTo>
                  <a:pt x="36" y="142"/>
                </a:lnTo>
                <a:lnTo>
                  <a:pt x="33" y="144"/>
                </a:lnTo>
                <a:lnTo>
                  <a:pt x="33" y="147"/>
                </a:lnTo>
                <a:lnTo>
                  <a:pt x="29" y="147"/>
                </a:lnTo>
                <a:lnTo>
                  <a:pt x="24" y="147"/>
                </a:lnTo>
                <a:lnTo>
                  <a:pt x="19" y="144"/>
                </a:lnTo>
                <a:lnTo>
                  <a:pt x="16" y="142"/>
                </a:lnTo>
                <a:lnTo>
                  <a:pt x="12" y="136"/>
                </a:lnTo>
                <a:lnTo>
                  <a:pt x="12" y="127"/>
                </a:lnTo>
                <a:lnTo>
                  <a:pt x="12" y="118"/>
                </a:lnTo>
                <a:lnTo>
                  <a:pt x="12" y="106"/>
                </a:lnTo>
                <a:lnTo>
                  <a:pt x="14" y="83"/>
                </a:lnTo>
                <a:lnTo>
                  <a:pt x="14" y="71"/>
                </a:lnTo>
                <a:lnTo>
                  <a:pt x="14" y="59"/>
                </a:lnTo>
                <a:lnTo>
                  <a:pt x="14" y="50"/>
                </a:lnTo>
                <a:lnTo>
                  <a:pt x="12" y="41"/>
                </a:lnTo>
                <a:lnTo>
                  <a:pt x="12" y="32"/>
                </a:lnTo>
                <a:lnTo>
                  <a:pt x="9" y="26"/>
                </a:lnTo>
                <a:lnTo>
                  <a:pt x="9" y="21"/>
                </a:lnTo>
                <a:lnTo>
                  <a:pt x="7" y="15"/>
                </a:lnTo>
                <a:lnTo>
                  <a:pt x="4" y="12"/>
                </a:lnTo>
                <a:lnTo>
                  <a:pt x="2" y="9"/>
                </a:lnTo>
                <a:lnTo>
                  <a:pt x="2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234">
            <a:extLst>
              <a:ext uri="{FF2B5EF4-FFF2-40B4-BE49-F238E27FC236}">
                <a16:creationId xmlns:a16="http://schemas.microsoft.com/office/drawing/2014/main" xmlns="" id="{010E5D8C-1FE3-4748-8B14-4A631CDCAB13}"/>
              </a:ext>
            </a:extLst>
          </p:cNvPr>
          <p:cNvSpPr>
            <a:spLocks/>
          </p:cNvSpPr>
          <p:nvPr/>
        </p:nvSpPr>
        <p:spPr bwMode="auto">
          <a:xfrm>
            <a:off x="4998724" y="5073497"/>
            <a:ext cx="356296" cy="181741"/>
          </a:xfrm>
          <a:custGeom>
            <a:avLst/>
            <a:gdLst>
              <a:gd name="T0" fmla="*/ 63 w 63"/>
              <a:gd name="T1" fmla="*/ 6 h 18"/>
              <a:gd name="T2" fmla="*/ 63 w 63"/>
              <a:gd name="T3" fmla="*/ 9 h 18"/>
              <a:gd name="T4" fmla="*/ 63 w 63"/>
              <a:gd name="T5" fmla="*/ 12 h 18"/>
              <a:gd name="T6" fmla="*/ 60 w 63"/>
              <a:gd name="T7" fmla="*/ 12 h 18"/>
              <a:gd name="T8" fmla="*/ 58 w 63"/>
              <a:gd name="T9" fmla="*/ 15 h 18"/>
              <a:gd name="T10" fmla="*/ 56 w 63"/>
              <a:gd name="T11" fmla="*/ 15 h 18"/>
              <a:gd name="T12" fmla="*/ 53 w 63"/>
              <a:gd name="T13" fmla="*/ 15 h 18"/>
              <a:gd name="T14" fmla="*/ 48 w 63"/>
              <a:gd name="T15" fmla="*/ 15 h 18"/>
              <a:gd name="T16" fmla="*/ 41 w 63"/>
              <a:gd name="T17" fmla="*/ 18 h 18"/>
              <a:gd name="T18" fmla="*/ 34 w 63"/>
              <a:gd name="T19" fmla="*/ 18 h 18"/>
              <a:gd name="T20" fmla="*/ 24 w 63"/>
              <a:gd name="T21" fmla="*/ 18 h 18"/>
              <a:gd name="T22" fmla="*/ 12 w 63"/>
              <a:gd name="T23" fmla="*/ 18 h 18"/>
              <a:gd name="T24" fmla="*/ 0 w 63"/>
              <a:gd name="T25" fmla="*/ 18 h 18"/>
              <a:gd name="T26" fmla="*/ 0 w 63"/>
              <a:gd name="T27" fmla="*/ 3 h 18"/>
              <a:gd name="T28" fmla="*/ 7 w 63"/>
              <a:gd name="T29" fmla="*/ 3 h 18"/>
              <a:gd name="T30" fmla="*/ 12 w 63"/>
              <a:gd name="T31" fmla="*/ 3 h 18"/>
              <a:gd name="T32" fmla="*/ 17 w 63"/>
              <a:gd name="T33" fmla="*/ 3 h 18"/>
              <a:gd name="T34" fmla="*/ 19 w 63"/>
              <a:gd name="T35" fmla="*/ 3 h 18"/>
              <a:gd name="T36" fmla="*/ 27 w 63"/>
              <a:gd name="T37" fmla="*/ 3 h 18"/>
              <a:gd name="T38" fmla="*/ 31 w 63"/>
              <a:gd name="T39" fmla="*/ 0 h 18"/>
              <a:gd name="T40" fmla="*/ 36 w 63"/>
              <a:gd name="T41" fmla="*/ 0 h 18"/>
              <a:gd name="T42" fmla="*/ 39 w 63"/>
              <a:gd name="T43" fmla="*/ 0 h 18"/>
              <a:gd name="T44" fmla="*/ 41 w 63"/>
              <a:gd name="T45" fmla="*/ 0 h 18"/>
              <a:gd name="T46" fmla="*/ 43 w 63"/>
              <a:gd name="T47" fmla="*/ 0 h 18"/>
              <a:gd name="T48" fmla="*/ 46 w 63"/>
              <a:gd name="T49" fmla="*/ 0 h 18"/>
              <a:gd name="T50" fmla="*/ 48 w 63"/>
              <a:gd name="T51" fmla="*/ 0 h 18"/>
              <a:gd name="T52" fmla="*/ 51 w 63"/>
              <a:gd name="T53" fmla="*/ 0 h 18"/>
              <a:gd name="T54" fmla="*/ 56 w 63"/>
              <a:gd name="T55" fmla="*/ 3 h 18"/>
              <a:gd name="T56" fmla="*/ 58 w 63"/>
              <a:gd name="T57" fmla="*/ 3 h 18"/>
              <a:gd name="T58" fmla="*/ 60 w 63"/>
              <a:gd name="T59" fmla="*/ 3 h 18"/>
              <a:gd name="T60" fmla="*/ 63 w 63"/>
              <a:gd name="T61" fmla="*/ 6 h 18"/>
              <a:gd name="T62" fmla="*/ 63 w 63"/>
              <a:gd name="T63" fmla="*/ 6 h 18"/>
              <a:gd name="T64" fmla="*/ 63 w 63"/>
              <a:gd name="T65" fmla="*/ 6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3" h="18">
                <a:moveTo>
                  <a:pt x="63" y="6"/>
                </a:moveTo>
                <a:lnTo>
                  <a:pt x="63" y="9"/>
                </a:lnTo>
                <a:lnTo>
                  <a:pt x="63" y="12"/>
                </a:lnTo>
                <a:lnTo>
                  <a:pt x="60" y="12"/>
                </a:lnTo>
                <a:lnTo>
                  <a:pt x="58" y="15"/>
                </a:lnTo>
                <a:lnTo>
                  <a:pt x="56" y="15"/>
                </a:lnTo>
                <a:lnTo>
                  <a:pt x="53" y="15"/>
                </a:lnTo>
                <a:lnTo>
                  <a:pt x="48" y="15"/>
                </a:lnTo>
                <a:lnTo>
                  <a:pt x="41" y="18"/>
                </a:lnTo>
                <a:lnTo>
                  <a:pt x="34" y="18"/>
                </a:lnTo>
                <a:lnTo>
                  <a:pt x="24" y="18"/>
                </a:lnTo>
                <a:lnTo>
                  <a:pt x="12" y="18"/>
                </a:lnTo>
                <a:lnTo>
                  <a:pt x="0" y="18"/>
                </a:lnTo>
                <a:lnTo>
                  <a:pt x="0" y="3"/>
                </a:lnTo>
                <a:lnTo>
                  <a:pt x="7" y="3"/>
                </a:lnTo>
                <a:lnTo>
                  <a:pt x="12" y="3"/>
                </a:lnTo>
                <a:lnTo>
                  <a:pt x="17" y="3"/>
                </a:lnTo>
                <a:lnTo>
                  <a:pt x="19" y="3"/>
                </a:lnTo>
                <a:lnTo>
                  <a:pt x="27" y="3"/>
                </a:lnTo>
                <a:lnTo>
                  <a:pt x="31" y="0"/>
                </a:lnTo>
                <a:lnTo>
                  <a:pt x="36" y="0"/>
                </a:lnTo>
                <a:lnTo>
                  <a:pt x="39" y="0"/>
                </a:lnTo>
                <a:lnTo>
                  <a:pt x="41" y="0"/>
                </a:lnTo>
                <a:lnTo>
                  <a:pt x="43" y="0"/>
                </a:lnTo>
                <a:lnTo>
                  <a:pt x="46" y="0"/>
                </a:lnTo>
                <a:lnTo>
                  <a:pt x="48" y="0"/>
                </a:lnTo>
                <a:lnTo>
                  <a:pt x="51" y="0"/>
                </a:lnTo>
                <a:lnTo>
                  <a:pt x="56" y="3"/>
                </a:lnTo>
                <a:lnTo>
                  <a:pt x="58" y="3"/>
                </a:lnTo>
                <a:lnTo>
                  <a:pt x="60" y="3"/>
                </a:lnTo>
                <a:lnTo>
                  <a:pt x="63" y="6"/>
                </a:lnTo>
                <a:lnTo>
                  <a:pt x="63" y="6"/>
                </a:lnTo>
                <a:lnTo>
                  <a:pt x="63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235">
            <a:extLst>
              <a:ext uri="{FF2B5EF4-FFF2-40B4-BE49-F238E27FC236}">
                <a16:creationId xmlns:a16="http://schemas.microsoft.com/office/drawing/2014/main" xmlns="" id="{22E8051F-94EB-4111-A647-B1CBD93CB8B2}"/>
              </a:ext>
            </a:extLst>
          </p:cNvPr>
          <p:cNvSpPr>
            <a:spLocks/>
          </p:cNvSpPr>
          <p:nvPr/>
        </p:nvSpPr>
        <p:spPr bwMode="auto">
          <a:xfrm>
            <a:off x="5762209" y="4033542"/>
            <a:ext cx="559892" cy="767348"/>
          </a:xfrm>
          <a:custGeom>
            <a:avLst/>
            <a:gdLst>
              <a:gd name="T0" fmla="*/ 0 w 99"/>
              <a:gd name="T1" fmla="*/ 76 h 76"/>
              <a:gd name="T2" fmla="*/ 0 w 99"/>
              <a:gd name="T3" fmla="*/ 73 h 76"/>
              <a:gd name="T4" fmla="*/ 0 w 99"/>
              <a:gd name="T5" fmla="*/ 73 h 76"/>
              <a:gd name="T6" fmla="*/ 3 w 99"/>
              <a:gd name="T7" fmla="*/ 70 h 76"/>
              <a:gd name="T8" fmla="*/ 8 w 99"/>
              <a:gd name="T9" fmla="*/ 65 h 76"/>
              <a:gd name="T10" fmla="*/ 12 w 99"/>
              <a:gd name="T11" fmla="*/ 62 h 76"/>
              <a:gd name="T12" fmla="*/ 20 w 99"/>
              <a:gd name="T13" fmla="*/ 56 h 76"/>
              <a:gd name="T14" fmla="*/ 27 w 99"/>
              <a:gd name="T15" fmla="*/ 50 h 76"/>
              <a:gd name="T16" fmla="*/ 34 w 99"/>
              <a:gd name="T17" fmla="*/ 41 h 76"/>
              <a:gd name="T18" fmla="*/ 41 w 99"/>
              <a:gd name="T19" fmla="*/ 35 h 76"/>
              <a:gd name="T20" fmla="*/ 46 w 99"/>
              <a:gd name="T21" fmla="*/ 29 h 76"/>
              <a:gd name="T22" fmla="*/ 51 w 99"/>
              <a:gd name="T23" fmla="*/ 23 h 76"/>
              <a:gd name="T24" fmla="*/ 56 w 99"/>
              <a:gd name="T25" fmla="*/ 17 h 76"/>
              <a:gd name="T26" fmla="*/ 56 w 99"/>
              <a:gd name="T27" fmla="*/ 14 h 76"/>
              <a:gd name="T28" fmla="*/ 56 w 99"/>
              <a:gd name="T29" fmla="*/ 11 h 76"/>
              <a:gd name="T30" fmla="*/ 56 w 99"/>
              <a:gd name="T31" fmla="*/ 9 h 76"/>
              <a:gd name="T32" fmla="*/ 54 w 99"/>
              <a:gd name="T33" fmla="*/ 6 h 76"/>
              <a:gd name="T34" fmla="*/ 51 w 99"/>
              <a:gd name="T35" fmla="*/ 6 h 76"/>
              <a:gd name="T36" fmla="*/ 51 w 99"/>
              <a:gd name="T37" fmla="*/ 3 h 76"/>
              <a:gd name="T38" fmla="*/ 54 w 99"/>
              <a:gd name="T39" fmla="*/ 3 h 76"/>
              <a:gd name="T40" fmla="*/ 56 w 99"/>
              <a:gd name="T41" fmla="*/ 0 h 76"/>
              <a:gd name="T42" fmla="*/ 61 w 99"/>
              <a:gd name="T43" fmla="*/ 0 h 76"/>
              <a:gd name="T44" fmla="*/ 68 w 99"/>
              <a:gd name="T45" fmla="*/ 0 h 76"/>
              <a:gd name="T46" fmla="*/ 73 w 99"/>
              <a:gd name="T47" fmla="*/ 0 h 76"/>
              <a:gd name="T48" fmla="*/ 83 w 99"/>
              <a:gd name="T49" fmla="*/ 3 h 76"/>
              <a:gd name="T50" fmla="*/ 90 w 99"/>
              <a:gd name="T51" fmla="*/ 6 h 76"/>
              <a:gd name="T52" fmla="*/ 95 w 99"/>
              <a:gd name="T53" fmla="*/ 9 h 76"/>
              <a:gd name="T54" fmla="*/ 97 w 99"/>
              <a:gd name="T55" fmla="*/ 9 h 76"/>
              <a:gd name="T56" fmla="*/ 99 w 99"/>
              <a:gd name="T57" fmla="*/ 11 h 76"/>
              <a:gd name="T58" fmla="*/ 99 w 99"/>
              <a:gd name="T59" fmla="*/ 14 h 76"/>
              <a:gd name="T60" fmla="*/ 97 w 99"/>
              <a:gd name="T61" fmla="*/ 17 h 76"/>
              <a:gd name="T62" fmla="*/ 97 w 99"/>
              <a:gd name="T63" fmla="*/ 17 h 76"/>
              <a:gd name="T64" fmla="*/ 92 w 99"/>
              <a:gd name="T65" fmla="*/ 20 h 76"/>
              <a:gd name="T66" fmla="*/ 90 w 99"/>
              <a:gd name="T67" fmla="*/ 26 h 76"/>
              <a:gd name="T68" fmla="*/ 85 w 99"/>
              <a:gd name="T69" fmla="*/ 29 h 76"/>
              <a:gd name="T70" fmla="*/ 80 w 99"/>
              <a:gd name="T71" fmla="*/ 32 h 76"/>
              <a:gd name="T72" fmla="*/ 75 w 99"/>
              <a:gd name="T73" fmla="*/ 38 h 76"/>
              <a:gd name="T74" fmla="*/ 63 w 99"/>
              <a:gd name="T75" fmla="*/ 47 h 76"/>
              <a:gd name="T76" fmla="*/ 51 w 99"/>
              <a:gd name="T77" fmla="*/ 56 h 76"/>
              <a:gd name="T78" fmla="*/ 41 w 99"/>
              <a:gd name="T79" fmla="*/ 62 h 76"/>
              <a:gd name="T80" fmla="*/ 29 w 99"/>
              <a:gd name="T81" fmla="*/ 68 h 76"/>
              <a:gd name="T82" fmla="*/ 25 w 99"/>
              <a:gd name="T83" fmla="*/ 70 h 76"/>
              <a:gd name="T84" fmla="*/ 17 w 99"/>
              <a:gd name="T85" fmla="*/ 73 h 76"/>
              <a:gd name="T86" fmla="*/ 12 w 99"/>
              <a:gd name="T87" fmla="*/ 73 h 76"/>
              <a:gd name="T88" fmla="*/ 10 w 99"/>
              <a:gd name="T89" fmla="*/ 76 h 76"/>
              <a:gd name="T90" fmla="*/ 5 w 99"/>
              <a:gd name="T91" fmla="*/ 76 h 76"/>
              <a:gd name="T92" fmla="*/ 3 w 99"/>
              <a:gd name="T93" fmla="*/ 76 h 76"/>
              <a:gd name="T94" fmla="*/ 0 w 99"/>
              <a:gd name="T95" fmla="*/ 76 h 76"/>
              <a:gd name="T96" fmla="*/ 0 w 99"/>
              <a:gd name="T97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99" h="76">
                <a:moveTo>
                  <a:pt x="0" y="76"/>
                </a:moveTo>
                <a:lnTo>
                  <a:pt x="0" y="73"/>
                </a:lnTo>
                <a:lnTo>
                  <a:pt x="0" y="73"/>
                </a:lnTo>
                <a:lnTo>
                  <a:pt x="3" y="70"/>
                </a:lnTo>
                <a:lnTo>
                  <a:pt x="8" y="65"/>
                </a:lnTo>
                <a:lnTo>
                  <a:pt x="12" y="62"/>
                </a:lnTo>
                <a:lnTo>
                  <a:pt x="20" y="56"/>
                </a:lnTo>
                <a:lnTo>
                  <a:pt x="27" y="50"/>
                </a:lnTo>
                <a:lnTo>
                  <a:pt x="34" y="41"/>
                </a:lnTo>
                <a:lnTo>
                  <a:pt x="41" y="35"/>
                </a:lnTo>
                <a:lnTo>
                  <a:pt x="46" y="29"/>
                </a:lnTo>
                <a:lnTo>
                  <a:pt x="51" y="23"/>
                </a:lnTo>
                <a:lnTo>
                  <a:pt x="56" y="17"/>
                </a:lnTo>
                <a:lnTo>
                  <a:pt x="56" y="14"/>
                </a:lnTo>
                <a:lnTo>
                  <a:pt x="56" y="11"/>
                </a:lnTo>
                <a:lnTo>
                  <a:pt x="56" y="9"/>
                </a:lnTo>
                <a:lnTo>
                  <a:pt x="54" y="6"/>
                </a:lnTo>
                <a:lnTo>
                  <a:pt x="51" y="6"/>
                </a:lnTo>
                <a:lnTo>
                  <a:pt x="51" y="3"/>
                </a:lnTo>
                <a:lnTo>
                  <a:pt x="54" y="3"/>
                </a:lnTo>
                <a:lnTo>
                  <a:pt x="56" y="0"/>
                </a:lnTo>
                <a:lnTo>
                  <a:pt x="61" y="0"/>
                </a:lnTo>
                <a:lnTo>
                  <a:pt x="68" y="0"/>
                </a:lnTo>
                <a:lnTo>
                  <a:pt x="73" y="0"/>
                </a:lnTo>
                <a:lnTo>
                  <a:pt x="83" y="3"/>
                </a:lnTo>
                <a:lnTo>
                  <a:pt x="90" y="6"/>
                </a:lnTo>
                <a:lnTo>
                  <a:pt x="95" y="9"/>
                </a:lnTo>
                <a:lnTo>
                  <a:pt x="97" y="9"/>
                </a:lnTo>
                <a:lnTo>
                  <a:pt x="99" y="11"/>
                </a:lnTo>
                <a:lnTo>
                  <a:pt x="99" y="14"/>
                </a:lnTo>
                <a:lnTo>
                  <a:pt x="97" y="17"/>
                </a:lnTo>
                <a:lnTo>
                  <a:pt x="97" y="17"/>
                </a:lnTo>
                <a:lnTo>
                  <a:pt x="92" y="20"/>
                </a:lnTo>
                <a:lnTo>
                  <a:pt x="90" y="26"/>
                </a:lnTo>
                <a:lnTo>
                  <a:pt x="85" y="29"/>
                </a:lnTo>
                <a:lnTo>
                  <a:pt x="80" y="32"/>
                </a:lnTo>
                <a:lnTo>
                  <a:pt x="75" y="38"/>
                </a:lnTo>
                <a:lnTo>
                  <a:pt x="63" y="47"/>
                </a:lnTo>
                <a:lnTo>
                  <a:pt x="51" y="56"/>
                </a:lnTo>
                <a:lnTo>
                  <a:pt x="41" y="62"/>
                </a:lnTo>
                <a:lnTo>
                  <a:pt x="29" y="68"/>
                </a:lnTo>
                <a:lnTo>
                  <a:pt x="25" y="70"/>
                </a:lnTo>
                <a:lnTo>
                  <a:pt x="17" y="73"/>
                </a:lnTo>
                <a:lnTo>
                  <a:pt x="12" y="73"/>
                </a:lnTo>
                <a:lnTo>
                  <a:pt x="10" y="76"/>
                </a:lnTo>
                <a:lnTo>
                  <a:pt x="5" y="76"/>
                </a:lnTo>
                <a:lnTo>
                  <a:pt x="3" y="76"/>
                </a:lnTo>
                <a:lnTo>
                  <a:pt x="0" y="76"/>
                </a:lnTo>
                <a:lnTo>
                  <a:pt x="0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237">
            <a:extLst>
              <a:ext uri="{FF2B5EF4-FFF2-40B4-BE49-F238E27FC236}">
                <a16:creationId xmlns:a16="http://schemas.microsoft.com/office/drawing/2014/main" xmlns="" id="{940C5F50-03EB-4C95-A839-3F0233FF3F9E}"/>
              </a:ext>
            </a:extLst>
          </p:cNvPr>
          <p:cNvSpPr>
            <a:spLocks/>
          </p:cNvSpPr>
          <p:nvPr/>
        </p:nvSpPr>
        <p:spPr bwMode="auto">
          <a:xfrm>
            <a:off x="5615168" y="4891758"/>
            <a:ext cx="260150" cy="625996"/>
          </a:xfrm>
          <a:custGeom>
            <a:avLst/>
            <a:gdLst>
              <a:gd name="T0" fmla="*/ 19 w 46"/>
              <a:gd name="T1" fmla="*/ 42 h 62"/>
              <a:gd name="T2" fmla="*/ 14 w 46"/>
              <a:gd name="T3" fmla="*/ 33 h 62"/>
              <a:gd name="T4" fmla="*/ 9 w 46"/>
              <a:gd name="T5" fmla="*/ 24 h 62"/>
              <a:gd name="T6" fmla="*/ 7 w 46"/>
              <a:gd name="T7" fmla="*/ 18 h 62"/>
              <a:gd name="T8" fmla="*/ 5 w 46"/>
              <a:gd name="T9" fmla="*/ 15 h 62"/>
              <a:gd name="T10" fmla="*/ 2 w 46"/>
              <a:gd name="T11" fmla="*/ 12 h 62"/>
              <a:gd name="T12" fmla="*/ 0 w 46"/>
              <a:gd name="T13" fmla="*/ 9 h 62"/>
              <a:gd name="T14" fmla="*/ 0 w 46"/>
              <a:gd name="T15" fmla="*/ 6 h 62"/>
              <a:gd name="T16" fmla="*/ 0 w 46"/>
              <a:gd name="T17" fmla="*/ 3 h 62"/>
              <a:gd name="T18" fmla="*/ 0 w 46"/>
              <a:gd name="T19" fmla="*/ 3 h 62"/>
              <a:gd name="T20" fmla="*/ 2 w 46"/>
              <a:gd name="T21" fmla="*/ 3 h 62"/>
              <a:gd name="T22" fmla="*/ 5 w 46"/>
              <a:gd name="T23" fmla="*/ 0 h 62"/>
              <a:gd name="T24" fmla="*/ 9 w 46"/>
              <a:gd name="T25" fmla="*/ 0 h 62"/>
              <a:gd name="T26" fmla="*/ 14 w 46"/>
              <a:gd name="T27" fmla="*/ 3 h 62"/>
              <a:gd name="T28" fmla="*/ 22 w 46"/>
              <a:gd name="T29" fmla="*/ 3 h 62"/>
              <a:gd name="T30" fmla="*/ 29 w 46"/>
              <a:gd name="T31" fmla="*/ 3 h 62"/>
              <a:gd name="T32" fmla="*/ 36 w 46"/>
              <a:gd name="T33" fmla="*/ 6 h 62"/>
              <a:gd name="T34" fmla="*/ 41 w 46"/>
              <a:gd name="T35" fmla="*/ 18 h 62"/>
              <a:gd name="T36" fmla="*/ 43 w 46"/>
              <a:gd name="T37" fmla="*/ 30 h 62"/>
              <a:gd name="T38" fmla="*/ 43 w 46"/>
              <a:gd name="T39" fmla="*/ 42 h 62"/>
              <a:gd name="T40" fmla="*/ 46 w 46"/>
              <a:gd name="T41" fmla="*/ 47 h 62"/>
              <a:gd name="T42" fmla="*/ 46 w 46"/>
              <a:gd name="T43" fmla="*/ 53 h 62"/>
              <a:gd name="T44" fmla="*/ 43 w 46"/>
              <a:gd name="T45" fmla="*/ 59 h 62"/>
              <a:gd name="T46" fmla="*/ 43 w 46"/>
              <a:gd name="T47" fmla="*/ 62 h 62"/>
              <a:gd name="T48" fmla="*/ 41 w 46"/>
              <a:gd name="T49" fmla="*/ 62 h 62"/>
              <a:gd name="T50" fmla="*/ 36 w 46"/>
              <a:gd name="T51" fmla="*/ 62 h 62"/>
              <a:gd name="T52" fmla="*/ 34 w 46"/>
              <a:gd name="T53" fmla="*/ 62 h 62"/>
              <a:gd name="T54" fmla="*/ 31 w 46"/>
              <a:gd name="T55" fmla="*/ 62 h 62"/>
              <a:gd name="T56" fmla="*/ 29 w 46"/>
              <a:gd name="T57" fmla="*/ 59 h 62"/>
              <a:gd name="T58" fmla="*/ 26 w 46"/>
              <a:gd name="T59" fmla="*/ 56 h 62"/>
              <a:gd name="T60" fmla="*/ 24 w 46"/>
              <a:gd name="T61" fmla="*/ 53 h 62"/>
              <a:gd name="T62" fmla="*/ 22 w 46"/>
              <a:gd name="T63" fmla="*/ 47 h 62"/>
              <a:gd name="T64" fmla="*/ 19 w 46"/>
              <a:gd name="T65" fmla="*/ 42 h 62"/>
              <a:gd name="T66" fmla="*/ 19 w 46"/>
              <a:gd name="T67" fmla="*/ 42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6" h="62">
                <a:moveTo>
                  <a:pt x="19" y="42"/>
                </a:moveTo>
                <a:lnTo>
                  <a:pt x="14" y="33"/>
                </a:lnTo>
                <a:lnTo>
                  <a:pt x="9" y="24"/>
                </a:lnTo>
                <a:lnTo>
                  <a:pt x="7" y="18"/>
                </a:lnTo>
                <a:lnTo>
                  <a:pt x="5" y="15"/>
                </a:lnTo>
                <a:lnTo>
                  <a:pt x="2" y="12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2" y="3"/>
                </a:lnTo>
                <a:lnTo>
                  <a:pt x="5" y="0"/>
                </a:lnTo>
                <a:lnTo>
                  <a:pt x="9" y="0"/>
                </a:lnTo>
                <a:lnTo>
                  <a:pt x="14" y="3"/>
                </a:lnTo>
                <a:lnTo>
                  <a:pt x="22" y="3"/>
                </a:lnTo>
                <a:lnTo>
                  <a:pt x="29" y="3"/>
                </a:lnTo>
                <a:lnTo>
                  <a:pt x="36" y="6"/>
                </a:lnTo>
                <a:lnTo>
                  <a:pt x="41" y="18"/>
                </a:lnTo>
                <a:lnTo>
                  <a:pt x="43" y="30"/>
                </a:lnTo>
                <a:lnTo>
                  <a:pt x="43" y="42"/>
                </a:lnTo>
                <a:lnTo>
                  <a:pt x="46" y="47"/>
                </a:lnTo>
                <a:lnTo>
                  <a:pt x="46" y="53"/>
                </a:lnTo>
                <a:lnTo>
                  <a:pt x="43" y="59"/>
                </a:lnTo>
                <a:lnTo>
                  <a:pt x="43" y="62"/>
                </a:lnTo>
                <a:lnTo>
                  <a:pt x="41" y="62"/>
                </a:lnTo>
                <a:lnTo>
                  <a:pt x="36" y="62"/>
                </a:lnTo>
                <a:lnTo>
                  <a:pt x="34" y="62"/>
                </a:lnTo>
                <a:lnTo>
                  <a:pt x="31" y="62"/>
                </a:lnTo>
                <a:lnTo>
                  <a:pt x="29" y="59"/>
                </a:lnTo>
                <a:lnTo>
                  <a:pt x="26" y="56"/>
                </a:lnTo>
                <a:lnTo>
                  <a:pt x="24" y="53"/>
                </a:lnTo>
                <a:lnTo>
                  <a:pt x="22" y="47"/>
                </a:lnTo>
                <a:lnTo>
                  <a:pt x="19" y="42"/>
                </a:lnTo>
                <a:lnTo>
                  <a:pt x="19" y="4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Freeform 239">
            <a:extLst>
              <a:ext uri="{FF2B5EF4-FFF2-40B4-BE49-F238E27FC236}">
                <a16:creationId xmlns:a16="http://schemas.microsoft.com/office/drawing/2014/main" xmlns="" id="{ED5D0A19-2835-48D9-BA0E-AC87F88F59C9}"/>
              </a:ext>
            </a:extLst>
          </p:cNvPr>
          <p:cNvSpPr>
            <a:spLocks/>
          </p:cNvSpPr>
          <p:nvPr/>
        </p:nvSpPr>
        <p:spPr bwMode="auto">
          <a:xfrm>
            <a:off x="5315430" y="4891758"/>
            <a:ext cx="984050" cy="1403445"/>
          </a:xfrm>
          <a:custGeom>
            <a:avLst/>
            <a:gdLst>
              <a:gd name="T0" fmla="*/ 120 w 174"/>
              <a:gd name="T1" fmla="*/ 89 h 139"/>
              <a:gd name="T2" fmla="*/ 111 w 174"/>
              <a:gd name="T3" fmla="*/ 98 h 139"/>
              <a:gd name="T4" fmla="*/ 101 w 174"/>
              <a:gd name="T5" fmla="*/ 104 h 139"/>
              <a:gd name="T6" fmla="*/ 91 w 174"/>
              <a:gd name="T7" fmla="*/ 109 h 139"/>
              <a:gd name="T8" fmla="*/ 82 w 174"/>
              <a:gd name="T9" fmla="*/ 115 h 139"/>
              <a:gd name="T10" fmla="*/ 70 w 174"/>
              <a:gd name="T11" fmla="*/ 121 h 139"/>
              <a:gd name="T12" fmla="*/ 58 w 174"/>
              <a:gd name="T13" fmla="*/ 124 h 139"/>
              <a:gd name="T14" fmla="*/ 45 w 174"/>
              <a:gd name="T15" fmla="*/ 130 h 139"/>
              <a:gd name="T16" fmla="*/ 31 w 174"/>
              <a:gd name="T17" fmla="*/ 133 h 139"/>
              <a:gd name="T18" fmla="*/ 24 w 174"/>
              <a:gd name="T19" fmla="*/ 133 h 139"/>
              <a:gd name="T20" fmla="*/ 19 w 174"/>
              <a:gd name="T21" fmla="*/ 136 h 139"/>
              <a:gd name="T22" fmla="*/ 12 w 174"/>
              <a:gd name="T23" fmla="*/ 136 h 139"/>
              <a:gd name="T24" fmla="*/ 9 w 174"/>
              <a:gd name="T25" fmla="*/ 139 h 139"/>
              <a:gd name="T26" fmla="*/ 4 w 174"/>
              <a:gd name="T27" fmla="*/ 139 h 139"/>
              <a:gd name="T28" fmla="*/ 2 w 174"/>
              <a:gd name="T29" fmla="*/ 139 h 139"/>
              <a:gd name="T30" fmla="*/ 0 w 174"/>
              <a:gd name="T31" fmla="*/ 139 h 139"/>
              <a:gd name="T32" fmla="*/ 0 w 174"/>
              <a:gd name="T33" fmla="*/ 136 h 139"/>
              <a:gd name="T34" fmla="*/ 0 w 174"/>
              <a:gd name="T35" fmla="*/ 136 h 139"/>
              <a:gd name="T36" fmla="*/ 0 w 174"/>
              <a:gd name="T37" fmla="*/ 133 h 139"/>
              <a:gd name="T38" fmla="*/ 4 w 174"/>
              <a:gd name="T39" fmla="*/ 133 h 139"/>
              <a:gd name="T40" fmla="*/ 7 w 174"/>
              <a:gd name="T41" fmla="*/ 130 h 139"/>
              <a:gd name="T42" fmla="*/ 12 w 174"/>
              <a:gd name="T43" fmla="*/ 127 h 139"/>
              <a:gd name="T44" fmla="*/ 19 w 174"/>
              <a:gd name="T45" fmla="*/ 124 h 139"/>
              <a:gd name="T46" fmla="*/ 26 w 174"/>
              <a:gd name="T47" fmla="*/ 121 h 139"/>
              <a:gd name="T48" fmla="*/ 36 w 174"/>
              <a:gd name="T49" fmla="*/ 118 h 139"/>
              <a:gd name="T50" fmla="*/ 55 w 174"/>
              <a:gd name="T51" fmla="*/ 109 h 139"/>
              <a:gd name="T52" fmla="*/ 72 w 174"/>
              <a:gd name="T53" fmla="*/ 98 h 139"/>
              <a:gd name="T54" fmla="*/ 89 w 174"/>
              <a:gd name="T55" fmla="*/ 86 h 139"/>
              <a:gd name="T56" fmla="*/ 104 w 174"/>
              <a:gd name="T57" fmla="*/ 74 h 139"/>
              <a:gd name="T58" fmla="*/ 108 w 174"/>
              <a:gd name="T59" fmla="*/ 65 h 139"/>
              <a:gd name="T60" fmla="*/ 116 w 174"/>
              <a:gd name="T61" fmla="*/ 56 h 139"/>
              <a:gd name="T62" fmla="*/ 120 w 174"/>
              <a:gd name="T63" fmla="*/ 50 h 139"/>
              <a:gd name="T64" fmla="*/ 125 w 174"/>
              <a:gd name="T65" fmla="*/ 42 h 139"/>
              <a:gd name="T66" fmla="*/ 133 w 174"/>
              <a:gd name="T67" fmla="*/ 21 h 139"/>
              <a:gd name="T68" fmla="*/ 137 w 174"/>
              <a:gd name="T69" fmla="*/ 0 h 139"/>
              <a:gd name="T70" fmla="*/ 147 w 174"/>
              <a:gd name="T71" fmla="*/ 3 h 139"/>
              <a:gd name="T72" fmla="*/ 154 w 174"/>
              <a:gd name="T73" fmla="*/ 6 h 139"/>
              <a:gd name="T74" fmla="*/ 159 w 174"/>
              <a:gd name="T75" fmla="*/ 9 h 139"/>
              <a:gd name="T76" fmla="*/ 164 w 174"/>
              <a:gd name="T77" fmla="*/ 12 h 139"/>
              <a:gd name="T78" fmla="*/ 169 w 174"/>
              <a:gd name="T79" fmla="*/ 15 h 139"/>
              <a:gd name="T80" fmla="*/ 171 w 174"/>
              <a:gd name="T81" fmla="*/ 15 h 139"/>
              <a:gd name="T82" fmla="*/ 174 w 174"/>
              <a:gd name="T83" fmla="*/ 18 h 139"/>
              <a:gd name="T84" fmla="*/ 174 w 174"/>
              <a:gd name="T85" fmla="*/ 18 h 139"/>
              <a:gd name="T86" fmla="*/ 174 w 174"/>
              <a:gd name="T87" fmla="*/ 18 h 139"/>
              <a:gd name="T88" fmla="*/ 174 w 174"/>
              <a:gd name="T89" fmla="*/ 21 h 139"/>
              <a:gd name="T90" fmla="*/ 174 w 174"/>
              <a:gd name="T91" fmla="*/ 24 h 139"/>
              <a:gd name="T92" fmla="*/ 171 w 174"/>
              <a:gd name="T93" fmla="*/ 27 h 139"/>
              <a:gd name="T94" fmla="*/ 166 w 174"/>
              <a:gd name="T95" fmla="*/ 36 h 139"/>
              <a:gd name="T96" fmla="*/ 164 w 174"/>
              <a:gd name="T97" fmla="*/ 42 h 139"/>
              <a:gd name="T98" fmla="*/ 159 w 174"/>
              <a:gd name="T99" fmla="*/ 47 h 139"/>
              <a:gd name="T100" fmla="*/ 149 w 174"/>
              <a:gd name="T101" fmla="*/ 59 h 139"/>
              <a:gd name="T102" fmla="*/ 140 w 174"/>
              <a:gd name="T103" fmla="*/ 71 h 139"/>
              <a:gd name="T104" fmla="*/ 130 w 174"/>
              <a:gd name="T105" fmla="*/ 80 h 139"/>
              <a:gd name="T106" fmla="*/ 120 w 174"/>
              <a:gd name="T107" fmla="*/ 89 h 139"/>
              <a:gd name="T108" fmla="*/ 120 w 174"/>
              <a:gd name="T109" fmla="*/ 89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4" h="139">
                <a:moveTo>
                  <a:pt x="120" y="89"/>
                </a:moveTo>
                <a:lnTo>
                  <a:pt x="111" y="98"/>
                </a:lnTo>
                <a:lnTo>
                  <a:pt x="101" y="104"/>
                </a:lnTo>
                <a:lnTo>
                  <a:pt x="91" y="109"/>
                </a:lnTo>
                <a:lnTo>
                  <a:pt x="82" y="115"/>
                </a:lnTo>
                <a:lnTo>
                  <a:pt x="70" y="121"/>
                </a:lnTo>
                <a:lnTo>
                  <a:pt x="58" y="124"/>
                </a:lnTo>
                <a:lnTo>
                  <a:pt x="45" y="130"/>
                </a:lnTo>
                <a:lnTo>
                  <a:pt x="31" y="133"/>
                </a:lnTo>
                <a:lnTo>
                  <a:pt x="24" y="133"/>
                </a:lnTo>
                <a:lnTo>
                  <a:pt x="19" y="136"/>
                </a:lnTo>
                <a:lnTo>
                  <a:pt x="12" y="136"/>
                </a:lnTo>
                <a:lnTo>
                  <a:pt x="9" y="139"/>
                </a:lnTo>
                <a:lnTo>
                  <a:pt x="4" y="139"/>
                </a:lnTo>
                <a:lnTo>
                  <a:pt x="2" y="139"/>
                </a:lnTo>
                <a:lnTo>
                  <a:pt x="0" y="139"/>
                </a:lnTo>
                <a:lnTo>
                  <a:pt x="0" y="136"/>
                </a:lnTo>
                <a:lnTo>
                  <a:pt x="0" y="136"/>
                </a:lnTo>
                <a:lnTo>
                  <a:pt x="0" y="133"/>
                </a:lnTo>
                <a:lnTo>
                  <a:pt x="4" y="133"/>
                </a:lnTo>
                <a:lnTo>
                  <a:pt x="7" y="130"/>
                </a:lnTo>
                <a:lnTo>
                  <a:pt x="12" y="127"/>
                </a:lnTo>
                <a:lnTo>
                  <a:pt x="19" y="124"/>
                </a:lnTo>
                <a:lnTo>
                  <a:pt x="26" y="121"/>
                </a:lnTo>
                <a:lnTo>
                  <a:pt x="36" y="118"/>
                </a:lnTo>
                <a:lnTo>
                  <a:pt x="55" y="109"/>
                </a:lnTo>
                <a:lnTo>
                  <a:pt x="72" y="98"/>
                </a:lnTo>
                <a:lnTo>
                  <a:pt x="89" y="86"/>
                </a:lnTo>
                <a:lnTo>
                  <a:pt x="104" y="74"/>
                </a:lnTo>
                <a:lnTo>
                  <a:pt x="108" y="65"/>
                </a:lnTo>
                <a:lnTo>
                  <a:pt x="116" y="56"/>
                </a:lnTo>
                <a:lnTo>
                  <a:pt x="120" y="50"/>
                </a:lnTo>
                <a:lnTo>
                  <a:pt x="125" y="42"/>
                </a:lnTo>
                <a:lnTo>
                  <a:pt x="133" y="21"/>
                </a:lnTo>
                <a:lnTo>
                  <a:pt x="137" y="0"/>
                </a:lnTo>
                <a:lnTo>
                  <a:pt x="147" y="3"/>
                </a:lnTo>
                <a:lnTo>
                  <a:pt x="154" y="6"/>
                </a:lnTo>
                <a:lnTo>
                  <a:pt x="159" y="9"/>
                </a:lnTo>
                <a:lnTo>
                  <a:pt x="164" y="12"/>
                </a:lnTo>
                <a:lnTo>
                  <a:pt x="169" y="15"/>
                </a:lnTo>
                <a:lnTo>
                  <a:pt x="171" y="15"/>
                </a:lnTo>
                <a:lnTo>
                  <a:pt x="174" y="18"/>
                </a:lnTo>
                <a:lnTo>
                  <a:pt x="174" y="18"/>
                </a:lnTo>
                <a:lnTo>
                  <a:pt x="174" y="18"/>
                </a:lnTo>
                <a:lnTo>
                  <a:pt x="174" y="21"/>
                </a:lnTo>
                <a:lnTo>
                  <a:pt x="174" y="24"/>
                </a:lnTo>
                <a:lnTo>
                  <a:pt x="171" y="27"/>
                </a:lnTo>
                <a:lnTo>
                  <a:pt x="166" y="36"/>
                </a:lnTo>
                <a:lnTo>
                  <a:pt x="164" y="42"/>
                </a:lnTo>
                <a:lnTo>
                  <a:pt x="159" y="47"/>
                </a:lnTo>
                <a:lnTo>
                  <a:pt x="149" y="59"/>
                </a:lnTo>
                <a:lnTo>
                  <a:pt x="140" y="71"/>
                </a:lnTo>
                <a:lnTo>
                  <a:pt x="130" y="80"/>
                </a:lnTo>
                <a:lnTo>
                  <a:pt x="120" y="89"/>
                </a:lnTo>
                <a:lnTo>
                  <a:pt x="120" y="8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9" name="Freeform 240">
            <a:extLst>
              <a:ext uri="{FF2B5EF4-FFF2-40B4-BE49-F238E27FC236}">
                <a16:creationId xmlns:a16="http://schemas.microsoft.com/office/drawing/2014/main" xmlns="" id="{91083F3D-B97E-4046-A94F-048B3D29FC7B}"/>
              </a:ext>
            </a:extLst>
          </p:cNvPr>
          <p:cNvSpPr>
            <a:spLocks/>
          </p:cNvSpPr>
          <p:nvPr/>
        </p:nvSpPr>
        <p:spPr bwMode="auto">
          <a:xfrm>
            <a:off x="5790488" y="5224952"/>
            <a:ext cx="916184" cy="262514"/>
          </a:xfrm>
          <a:custGeom>
            <a:avLst/>
            <a:gdLst>
              <a:gd name="T0" fmla="*/ 87 w 162"/>
              <a:gd name="T1" fmla="*/ 6 h 26"/>
              <a:gd name="T2" fmla="*/ 99 w 162"/>
              <a:gd name="T3" fmla="*/ 3 h 26"/>
              <a:gd name="T4" fmla="*/ 109 w 162"/>
              <a:gd name="T5" fmla="*/ 3 h 26"/>
              <a:gd name="T6" fmla="*/ 119 w 162"/>
              <a:gd name="T7" fmla="*/ 3 h 26"/>
              <a:gd name="T8" fmla="*/ 126 w 162"/>
              <a:gd name="T9" fmla="*/ 0 h 26"/>
              <a:gd name="T10" fmla="*/ 133 w 162"/>
              <a:gd name="T11" fmla="*/ 0 h 26"/>
              <a:gd name="T12" fmla="*/ 138 w 162"/>
              <a:gd name="T13" fmla="*/ 0 h 26"/>
              <a:gd name="T14" fmla="*/ 143 w 162"/>
              <a:gd name="T15" fmla="*/ 0 h 26"/>
              <a:gd name="T16" fmla="*/ 145 w 162"/>
              <a:gd name="T17" fmla="*/ 0 h 26"/>
              <a:gd name="T18" fmla="*/ 153 w 162"/>
              <a:gd name="T19" fmla="*/ 0 h 26"/>
              <a:gd name="T20" fmla="*/ 157 w 162"/>
              <a:gd name="T21" fmla="*/ 3 h 26"/>
              <a:gd name="T22" fmla="*/ 162 w 162"/>
              <a:gd name="T23" fmla="*/ 6 h 26"/>
              <a:gd name="T24" fmla="*/ 162 w 162"/>
              <a:gd name="T25" fmla="*/ 6 h 26"/>
              <a:gd name="T26" fmla="*/ 162 w 162"/>
              <a:gd name="T27" fmla="*/ 9 h 26"/>
              <a:gd name="T28" fmla="*/ 162 w 162"/>
              <a:gd name="T29" fmla="*/ 12 h 26"/>
              <a:gd name="T30" fmla="*/ 160 w 162"/>
              <a:gd name="T31" fmla="*/ 12 h 26"/>
              <a:gd name="T32" fmla="*/ 157 w 162"/>
              <a:gd name="T33" fmla="*/ 12 h 26"/>
              <a:gd name="T34" fmla="*/ 153 w 162"/>
              <a:gd name="T35" fmla="*/ 14 h 26"/>
              <a:gd name="T36" fmla="*/ 148 w 162"/>
              <a:gd name="T37" fmla="*/ 14 h 26"/>
              <a:gd name="T38" fmla="*/ 140 w 162"/>
              <a:gd name="T39" fmla="*/ 14 h 26"/>
              <a:gd name="T40" fmla="*/ 131 w 162"/>
              <a:gd name="T41" fmla="*/ 14 h 26"/>
              <a:gd name="T42" fmla="*/ 121 w 162"/>
              <a:gd name="T43" fmla="*/ 14 h 26"/>
              <a:gd name="T44" fmla="*/ 111 w 162"/>
              <a:gd name="T45" fmla="*/ 17 h 26"/>
              <a:gd name="T46" fmla="*/ 99 w 162"/>
              <a:gd name="T47" fmla="*/ 17 h 26"/>
              <a:gd name="T48" fmla="*/ 85 w 162"/>
              <a:gd name="T49" fmla="*/ 17 h 26"/>
              <a:gd name="T50" fmla="*/ 70 w 162"/>
              <a:gd name="T51" fmla="*/ 20 h 26"/>
              <a:gd name="T52" fmla="*/ 56 w 162"/>
              <a:gd name="T53" fmla="*/ 20 h 26"/>
              <a:gd name="T54" fmla="*/ 39 w 162"/>
              <a:gd name="T55" fmla="*/ 23 h 26"/>
              <a:gd name="T56" fmla="*/ 20 w 162"/>
              <a:gd name="T57" fmla="*/ 23 h 26"/>
              <a:gd name="T58" fmla="*/ 0 w 162"/>
              <a:gd name="T59" fmla="*/ 26 h 26"/>
              <a:gd name="T60" fmla="*/ 0 w 162"/>
              <a:gd name="T61" fmla="*/ 14 h 26"/>
              <a:gd name="T62" fmla="*/ 20 w 162"/>
              <a:gd name="T63" fmla="*/ 12 h 26"/>
              <a:gd name="T64" fmla="*/ 41 w 162"/>
              <a:gd name="T65" fmla="*/ 9 h 26"/>
              <a:gd name="T66" fmla="*/ 63 w 162"/>
              <a:gd name="T67" fmla="*/ 9 h 26"/>
              <a:gd name="T68" fmla="*/ 87 w 162"/>
              <a:gd name="T69" fmla="*/ 6 h 26"/>
              <a:gd name="T70" fmla="*/ 87 w 162"/>
              <a:gd name="T71" fmla="*/ 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2" h="26">
                <a:moveTo>
                  <a:pt x="87" y="6"/>
                </a:moveTo>
                <a:lnTo>
                  <a:pt x="99" y="3"/>
                </a:lnTo>
                <a:lnTo>
                  <a:pt x="109" y="3"/>
                </a:lnTo>
                <a:lnTo>
                  <a:pt x="119" y="3"/>
                </a:lnTo>
                <a:lnTo>
                  <a:pt x="126" y="0"/>
                </a:lnTo>
                <a:lnTo>
                  <a:pt x="133" y="0"/>
                </a:lnTo>
                <a:lnTo>
                  <a:pt x="138" y="0"/>
                </a:lnTo>
                <a:lnTo>
                  <a:pt x="143" y="0"/>
                </a:lnTo>
                <a:lnTo>
                  <a:pt x="145" y="0"/>
                </a:lnTo>
                <a:lnTo>
                  <a:pt x="153" y="0"/>
                </a:lnTo>
                <a:lnTo>
                  <a:pt x="157" y="3"/>
                </a:lnTo>
                <a:lnTo>
                  <a:pt x="162" y="6"/>
                </a:lnTo>
                <a:lnTo>
                  <a:pt x="162" y="6"/>
                </a:lnTo>
                <a:lnTo>
                  <a:pt x="162" y="9"/>
                </a:lnTo>
                <a:lnTo>
                  <a:pt x="162" y="12"/>
                </a:lnTo>
                <a:lnTo>
                  <a:pt x="160" y="12"/>
                </a:lnTo>
                <a:lnTo>
                  <a:pt x="157" y="12"/>
                </a:lnTo>
                <a:lnTo>
                  <a:pt x="153" y="14"/>
                </a:lnTo>
                <a:lnTo>
                  <a:pt x="148" y="14"/>
                </a:lnTo>
                <a:lnTo>
                  <a:pt x="140" y="14"/>
                </a:lnTo>
                <a:lnTo>
                  <a:pt x="131" y="14"/>
                </a:lnTo>
                <a:lnTo>
                  <a:pt x="121" y="14"/>
                </a:lnTo>
                <a:lnTo>
                  <a:pt x="111" y="17"/>
                </a:lnTo>
                <a:lnTo>
                  <a:pt x="99" y="17"/>
                </a:lnTo>
                <a:lnTo>
                  <a:pt x="85" y="17"/>
                </a:lnTo>
                <a:lnTo>
                  <a:pt x="70" y="20"/>
                </a:lnTo>
                <a:lnTo>
                  <a:pt x="56" y="20"/>
                </a:lnTo>
                <a:lnTo>
                  <a:pt x="39" y="23"/>
                </a:lnTo>
                <a:lnTo>
                  <a:pt x="20" y="23"/>
                </a:lnTo>
                <a:lnTo>
                  <a:pt x="0" y="26"/>
                </a:lnTo>
                <a:lnTo>
                  <a:pt x="0" y="14"/>
                </a:lnTo>
                <a:lnTo>
                  <a:pt x="20" y="12"/>
                </a:lnTo>
                <a:lnTo>
                  <a:pt x="41" y="9"/>
                </a:lnTo>
                <a:lnTo>
                  <a:pt x="63" y="9"/>
                </a:lnTo>
                <a:lnTo>
                  <a:pt x="87" y="6"/>
                </a:lnTo>
                <a:lnTo>
                  <a:pt x="87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0" name="Freeform 241">
            <a:extLst>
              <a:ext uri="{FF2B5EF4-FFF2-40B4-BE49-F238E27FC236}">
                <a16:creationId xmlns:a16="http://schemas.microsoft.com/office/drawing/2014/main" xmlns="" id="{26807B8F-43DB-45BF-BF4D-2215228BACE5}"/>
              </a:ext>
            </a:extLst>
          </p:cNvPr>
          <p:cNvSpPr>
            <a:spLocks/>
          </p:cNvSpPr>
          <p:nvPr/>
        </p:nvSpPr>
        <p:spPr bwMode="auto">
          <a:xfrm>
            <a:off x="5066589" y="5760073"/>
            <a:ext cx="339327" cy="60580"/>
          </a:xfrm>
          <a:custGeom>
            <a:avLst/>
            <a:gdLst>
              <a:gd name="T0" fmla="*/ 60 w 60"/>
              <a:gd name="T1" fmla="*/ 0 h 6"/>
              <a:gd name="T2" fmla="*/ 60 w 60"/>
              <a:gd name="T3" fmla="*/ 6 h 6"/>
              <a:gd name="T4" fmla="*/ 56 w 60"/>
              <a:gd name="T5" fmla="*/ 6 h 6"/>
              <a:gd name="T6" fmla="*/ 51 w 60"/>
              <a:gd name="T7" fmla="*/ 6 h 6"/>
              <a:gd name="T8" fmla="*/ 46 w 60"/>
              <a:gd name="T9" fmla="*/ 6 h 6"/>
              <a:gd name="T10" fmla="*/ 39 w 60"/>
              <a:gd name="T11" fmla="*/ 6 h 6"/>
              <a:gd name="T12" fmla="*/ 29 w 60"/>
              <a:gd name="T13" fmla="*/ 6 h 6"/>
              <a:gd name="T14" fmla="*/ 22 w 60"/>
              <a:gd name="T15" fmla="*/ 6 h 6"/>
              <a:gd name="T16" fmla="*/ 10 w 60"/>
              <a:gd name="T17" fmla="*/ 6 h 6"/>
              <a:gd name="T18" fmla="*/ 0 w 60"/>
              <a:gd name="T19" fmla="*/ 6 h 6"/>
              <a:gd name="T20" fmla="*/ 0 w 60"/>
              <a:gd name="T21" fmla="*/ 3 h 6"/>
              <a:gd name="T22" fmla="*/ 2 w 60"/>
              <a:gd name="T23" fmla="*/ 3 h 6"/>
              <a:gd name="T24" fmla="*/ 7 w 60"/>
              <a:gd name="T25" fmla="*/ 3 h 6"/>
              <a:gd name="T26" fmla="*/ 12 w 60"/>
              <a:gd name="T27" fmla="*/ 3 h 6"/>
              <a:gd name="T28" fmla="*/ 17 w 60"/>
              <a:gd name="T29" fmla="*/ 0 h 6"/>
              <a:gd name="T30" fmla="*/ 27 w 60"/>
              <a:gd name="T31" fmla="*/ 0 h 6"/>
              <a:gd name="T32" fmla="*/ 34 w 60"/>
              <a:gd name="T33" fmla="*/ 0 h 6"/>
              <a:gd name="T34" fmla="*/ 41 w 60"/>
              <a:gd name="T35" fmla="*/ 0 h 6"/>
              <a:gd name="T36" fmla="*/ 46 w 60"/>
              <a:gd name="T37" fmla="*/ 0 h 6"/>
              <a:gd name="T38" fmla="*/ 53 w 60"/>
              <a:gd name="T39" fmla="*/ 0 h 6"/>
              <a:gd name="T40" fmla="*/ 60 w 60"/>
              <a:gd name="T41" fmla="*/ 0 h 6"/>
              <a:gd name="T42" fmla="*/ 60 w 60"/>
              <a:gd name="T43" fmla="*/ 0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0" h="6">
                <a:moveTo>
                  <a:pt x="60" y="0"/>
                </a:moveTo>
                <a:lnTo>
                  <a:pt x="60" y="6"/>
                </a:lnTo>
                <a:lnTo>
                  <a:pt x="56" y="6"/>
                </a:lnTo>
                <a:lnTo>
                  <a:pt x="51" y="6"/>
                </a:lnTo>
                <a:lnTo>
                  <a:pt x="46" y="6"/>
                </a:lnTo>
                <a:lnTo>
                  <a:pt x="39" y="6"/>
                </a:lnTo>
                <a:lnTo>
                  <a:pt x="29" y="6"/>
                </a:lnTo>
                <a:lnTo>
                  <a:pt x="22" y="6"/>
                </a:lnTo>
                <a:lnTo>
                  <a:pt x="10" y="6"/>
                </a:lnTo>
                <a:lnTo>
                  <a:pt x="0" y="6"/>
                </a:lnTo>
                <a:lnTo>
                  <a:pt x="0" y="3"/>
                </a:lnTo>
                <a:lnTo>
                  <a:pt x="2" y="3"/>
                </a:lnTo>
                <a:lnTo>
                  <a:pt x="7" y="3"/>
                </a:lnTo>
                <a:lnTo>
                  <a:pt x="12" y="3"/>
                </a:lnTo>
                <a:lnTo>
                  <a:pt x="17" y="0"/>
                </a:lnTo>
                <a:lnTo>
                  <a:pt x="27" y="0"/>
                </a:lnTo>
                <a:lnTo>
                  <a:pt x="34" y="0"/>
                </a:lnTo>
                <a:lnTo>
                  <a:pt x="41" y="0"/>
                </a:lnTo>
                <a:lnTo>
                  <a:pt x="46" y="0"/>
                </a:lnTo>
                <a:lnTo>
                  <a:pt x="53" y="0"/>
                </a:lnTo>
                <a:lnTo>
                  <a:pt x="60" y="0"/>
                </a:lnTo>
                <a:lnTo>
                  <a:pt x="6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1" name="Freeform 245">
            <a:extLst>
              <a:ext uri="{FF2B5EF4-FFF2-40B4-BE49-F238E27FC236}">
                <a16:creationId xmlns:a16="http://schemas.microsoft.com/office/drawing/2014/main" xmlns="" id="{FA13E7B7-C792-4FCD-A744-EA1936FB0EA2}"/>
              </a:ext>
            </a:extLst>
          </p:cNvPr>
          <p:cNvSpPr>
            <a:spLocks/>
          </p:cNvSpPr>
          <p:nvPr/>
        </p:nvSpPr>
        <p:spPr bwMode="auto">
          <a:xfrm>
            <a:off x="8698186" y="4070300"/>
            <a:ext cx="780454" cy="777450"/>
          </a:xfrm>
          <a:custGeom>
            <a:avLst/>
            <a:gdLst>
              <a:gd name="T0" fmla="*/ 92 w 138"/>
              <a:gd name="T1" fmla="*/ 18 h 77"/>
              <a:gd name="T2" fmla="*/ 94 w 138"/>
              <a:gd name="T3" fmla="*/ 15 h 77"/>
              <a:gd name="T4" fmla="*/ 94 w 138"/>
              <a:gd name="T5" fmla="*/ 12 h 77"/>
              <a:gd name="T6" fmla="*/ 97 w 138"/>
              <a:gd name="T7" fmla="*/ 9 h 77"/>
              <a:gd name="T8" fmla="*/ 94 w 138"/>
              <a:gd name="T9" fmla="*/ 6 h 77"/>
              <a:gd name="T10" fmla="*/ 94 w 138"/>
              <a:gd name="T11" fmla="*/ 3 h 77"/>
              <a:gd name="T12" fmla="*/ 94 w 138"/>
              <a:gd name="T13" fmla="*/ 3 h 77"/>
              <a:gd name="T14" fmla="*/ 97 w 138"/>
              <a:gd name="T15" fmla="*/ 0 h 77"/>
              <a:gd name="T16" fmla="*/ 102 w 138"/>
              <a:gd name="T17" fmla="*/ 0 h 77"/>
              <a:gd name="T18" fmla="*/ 106 w 138"/>
              <a:gd name="T19" fmla="*/ 0 h 77"/>
              <a:gd name="T20" fmla="*/ 111 w 138"/>
              <a:gd name="T21" fmla="*/ 3 h 77"/>
              <a:gd name="T22" fmla="*/ 118 w 138"/>
              <a:gd name="T23" fmla="*/ 3 h 77"/>
              <a:gd name="T24" fmla="*/ 126 w 138"/>
              <a:gd name="T25" fmla="*/ 6 h 77"/>
              <a:gd name="T26" fmla="*/ 133 w 138"/>
              <a:gd name="T27" fmla="*/ 9 h 77"/>
              <a:gd name="T28" fmla="*/ 135 w 138"/>
              <a:gd name="T29" fmla="*/ 15 h 77"/>
              <a:gd name="T30" fmla="*/ 138 w 138"/>
              <a:gd name="T31" fmla="*/ 18 h 77"/>
              <a:gd name="T32" fmla="*/ 138 w 138"/>
              <a:gd name="T33" fmla="*/ 18 h 77"/>
              <a:gd name="T34" fmla="*/ 135 w 138"/>
              <a:gd name="T35" fmla="*/ 21 h 77"/>
              <a:gd name="T36" fmla="*/ 133 w 138"/>
              <a:gd name="T37" fmla="*/ 21 h 77"/>
              <a:gd name="T38" fmla="*/ 131 w 138"/>
              <a:gd name="T39" fmla="*/ 24 h 77"/>
              <a:gd name="T40" fmla="*/ 128 w 138"/>
              <a:gd name="T41" fmla="*/ 27 h 77"/>
              <a:gd name="T42" fmla="*/ 123 w 138"/>
              <a:gd name="T43" fmla="*/ 30 h 77"/>
              <a:gd name="T44" fmla="*/ 118 w 138"/>
              <a:gd name="T45" fmla="*/ 33 h 77"/>
              <a:gd name="T46" fmla="*/ 114 w 138"/>
              <a:gd name="T47" fmla="*/ 36 h 77"/>
              <a:gd name="T48" fmla="*/ 106 w 138"/>
              <a:gd name="T49" fmla="*/ 39 h 77"/>
              <a:gd name="T50" fmla="*/ 92 w 138"/>
              <a:gd name="T51" fmla="*/ 48 h 77"/>
              <a:gd name="T52" fmla="*/ 75 w 138"/>
              <a:gd name="T53" fmla="*/ 54 h 77"/>
              <a:gd name="T54" fmla="*/ 58 w 138"/>
              <a:gd name="T55" fmla="*/ 62 h 77"/>
              <a:gd name="T56" fmla="*/ 41 w 138"/>
              <a:gd name="T57" fmla="*/ 68 h 77"/>
              <a:gd name="T58" fmla="*/ 31 w 138"/>
              <a:gd name="T59" fmla="*/ 71 h 77"/>
              <a:gd name="T60" fmla="*/ 24 w 138"/>
              <a:gd name="T61" fmla="*/ 71 h 77"/>
              <a:gd name="T62" fmla="*/ 17 w 138"/>
              <a:gd name="T63" fmla="*/ 74 h 77"/>
              <a:gd name="T64" fmla="*/ 12 w 138"/>
              <a:gd name="T65" fmla="*/ 74 h 77"/>
              <a:gd name="T66" fmla="*/ 7 w 138"/>
              <a:gd name="T67" fmla="*/ 77 h 77"/>
              <a:gd name="T68" fmla="*/ 2 w 138"/>
              <a:gd name="T69" fmla="*/ 77 h 77"/>
              <a:gd name="T70" fmla="*/ 0 w 138"/>
              <a:gd name="T71" fmla="*/ 74 h 77"/>
              <a:gd name="T72" fmla="*/ 0 w 138"/>
              <a:gd name="T73" fmla="*/ 74 h 77"/>
              <a:gd name="T74" fmla="*/ 0 w 138"/>
              <a:gd name="T75" fmla="*/ 74 h 77"/>
              <a:gd name="T76" fmla="*/ 0 w 138"/>
              <a:gd name="T77" fmla="*/ 71 h 77"/>
              <a:gd name="T78" fmla="*/ 2 w 138"/>
              <a:gd name="T79" fmla="*/ 71 h 77"/>
              <a:gd name="T80" fmla="*/ 5 w 138"/>
              <a:gd name="T81" fmla="*/ 68 h 77"/>
              <a:gd name="T82" fmla="*/ 10 w 138"/>
              <a:gd name="T83" fmla="*/ 65 h 77"/>
              <a:gd name="T84" fmla="*/ 14 w 138"/>
              <a:gd name="T85" fmla="*/ 62 h 77"/>
              <a:gd name="T86" fmla="*/ 19 w 138"/>
              <a:gd name="T87" fmla="*/ 59 h 77"/>
              <a:gd name="T88" fmla="*/ 27 w 138"/>
              <a:gd name="T89" fmla="*/ 56 h 77"/>
              <a:gd name="T90" fmla="*/ 41 w 138"/>
              <a:gd name="T91" fmla="*/ 48 h 77"/>
              <a:gd name="T92" fmla="*/ 53 w 138"/>
              <a:gd name="T93" fmla="*/ 42 h 77"/>
              <a:gd name="T94" fmla="*/ 63 w 138"/>
              <a:gd name="T95" fmla="*/ 36 h 77"/>
              <a:gd name="T96" fmla="*/ 70 w 138"/>
              <a:gd name="T97" fmla="*/ 30 h 77"/>
              <a:gd name="T98" fmla="*/ 77 w 138"/>
              <a:gd name="T99" fmla="*/ 27 h 77"/>
              <a:gd name="T100" fmla="*/ 82 w 138"/>
              <a:gd name="T101" fmla="*/ 24 h 77"/>
              <a:gd name="T102" fmla="*/ 87 w 138"/>
              <a:gd name="T103" fmla="*/ 21 h 77"/>
              <a:gd name="T104" fmla="*/ 92 w 138"/>
              <a:gd name="T105" fmla="*/ 18 h 77"/>
              <a:gd name="T106" fmla="*/ 92 w 138"/>
              <a:gd name="T107" fmla="*/ 18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8" h="77">
                <a:moveTo>
                  <a:pt x="92" y="18"/>
                </a:moveTo>
                <a:lnTo>
                  <a:pt x="94" y="15"/>
                </a:lnTo>
                <a:lnTo>
                  <a:pt x="94" y="12"/>
                </a:lnTo>
                <a:lnTo>
                  <a:pt x="97" y="9"/>
                </a:lnTo>
                <a:lnTo>
                  <a:pt x="94" y="6"/>
                </a:lnTo>
                <a:lnTo>
                  <a:pt x="94" y="3"/>
                </a:lnTo>
                <a:lnTo>
                  <a:pt x="94" y="3"/>
                </a:lnTo>
                <a:lnTo>
                  <a:pt x="97" y="0"/>
                </a:lnTo>
                <a:lnTo>
                  <a:pt x="102" y="0"/>
                </a:lnTo>
                <a:lnTo>
                  <a:pt x="106" y="0"/>
                </a:lnTo>
                <a:lnTo>
                  <a:pt x="111" y="3"/>
                </a:lnTo>
                <a:lnTo>
                  <a:pt x="118" y="3"/>
                </a:lnTo>
                <a:lnTo>
                  <a:pt x="126" y="6"/>
                </a:lnTo>
                <a:lnTo>
                  <a:pt x="133" y="9"/>
                </a:lnTo>
                <a:lnTo>
                  <a:pt x="135" y="15"/>
                </a:lnTo>
                <a:lnTo>
                  <a:pt x="138" y="18"/>
                </a:lnTo>
                <a:lnTo>
                  <a:pt x="138" y="18"/>
                </a:lnTo>
                <a:lnTo>
                  <a:pt x="135" y="21"/>
                </a:lnTo>
                <a:lnTo>
                  <a:pt x="133" y="21"/>
                </a:lnTo>
                <a:lnTo>
                  <a:pt x="131" y="24"/>
                </a:lnTo>
                <a:lnTo>
                  <a:pt x="128" y="27"/>
                </a:lnTo>
                <a:lnTo>
                  <a:pt x="123" y="30"/>
                </a:lnTo>
                <a:lnTo>
                  <a:pt x="118" y="33"/>
                </a:lnTo>
                <a:lnTo>
                  <a:pt x="114" y="36"/>
                </a:lnTo>
                <a:lnTo>
                  <a:pt x="106" y="39"/>
                </a:lnTo>
                <a:lnTo>
                  <a:pt x="92" y="48"/>
                </a:lnTo>
                <a:lnTo>
                  <a:pt x="75" y="54"/>
                </a:lnTo>
                <a:lnTo>
                  <a:pt x="58" y="62"/>
                </a:lnTo>
                <a:lnTo>
                  <a:pt x="41" y="68"/>
                </a:lnTo>
                <a:lnTo>
                  <a:pt x="31" y="71"/>
                </a:lnTo>
                <a:lnTo>
                  <a:pt x="24" y="71"/>
                </a:lnTo>
                <a:lnTo>
                  <a:pt x="17" y="74"/>
                </a:lnTo>
                <a:lnTo>
                  <a:pt x="12" y="74"/>
                </a:lnTo>
                <a:lnTo>
                  <a:pt x="7" y="77"/>
                </a:lnTo>
                <a:lnTo>
                  <a:pt x="2" y="77"/>
                </a:lnTo>
                <a:lnTo>
                  <a:pt x="0" y="74"/>
                </a:lnTo>
                <a:lnTo>
                  <a:pt x="0" y="74"/>
                </a:lnTo>
                <a:lnTo>
                  <a:pt x="0" y="74"/>
                </a:lnTo>
                <a:lnTo>
                  <a:pt x="0" y="71"/>
                </a:lnTo>
                <a:lnTo>
                  <a:pt x="2" y="71"/>
                </a:lnTo>
                <a:lnTo>
                  <a:pt x="5" y="68"/>
                </a:lnTo>
                <a:lnTo>
                  <a:pt x="10" y="65"/>
                </a:lnTo>
                <a:lnTo>
                  <a:pt x="14" y="62"/>
                </a:lnTo>
                <a:lnTo>
                  <a:pt x="19" y="59"/>
                </a:lnTo>
                <a:lnTo>
                  <a:pt x="27" y="56"/>
                </a:lnTo>
                <a:lnTo>
                  <a:pt x="41" y="48"/>
                </a:lnTo>
                <a:lnTo>
                  <a:pt x="53" y="42"/>
                </a:lnTo>
                <a:lnTo>
                  <a:pt x="63" y="36"/>
                </a:lnTo>
                <a:lnTo>
                  <a:pt x="70" y="30"/>
                </a:lnTo>
                <a:lnTo>
                  <a:pt x="77" y="27"/>
                </a:lnTo>
                <a:lnTo>
                  <a:pt x="82" y="24"/>
                </a:lnTo>
                <a:lnTo>
                  <a:pt x="87" y="21"/>
                </a:lnTo>
                <a:lnTo>
                  <a:pt x="92" y="18"/>
                </a:lnTo>
                <a:lnTo>
                  <a:pt x="92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2" name="Freeform 246">
            <a:extLst>
              <a:ext uri="{FF2B5EF4-FFF2-40B4-BE49-F238E27FC236}">
                <a16:creationId xmlns:a16="http://schemas.microsoft.com/office/drawing/2014/main" xmlns="" id="{097CA3A9-D1D2-4C66-A2E5-3026EB3824C4}"/>
              </a:ext>
            </a:extLst>
          </p:cNvPr>
          <p:cNvSpPr>
            <a:spLocks/>
          </p:cNvSpPr>
          <p:nvPr/>
        </p:nvSpPr>
        <p:spPr bwMode="auto">
          <a:xfrm>
            <a:off x="9874523" y="4070300"/>
            <a:ext cx="424161" cy="393775"/>
          </a:xfrm>
          <a:custGeom>
            <a:avLst/>
            <a:gdLst>
              <a:gd name="T0" fmla="*/ 75 w 75"/>
              <a:gd name="T1" fmla="*/ 30 h 39"/>
              <a:gd name="T2" fmla="*/ 72 w 75"/>
              <a:gd name="T3" fmla="*/ 33 h 39"/>
              <a:gd name="T4" fmla="*/ 70 w 75"/>
              <a:gd name="T5" fmla="*/ 36 h 39"/>
              <a:gd name="T6" fmla="*/ 65 w 75"/>
              <a:gd name="T7" fmla="*/ 36 h 39"/>
              <a:gd name="T8" fmla="*/ 63 w 75"/>
              <a:gd name="T9" fmla="*/ 39 h 39"/>
              <a:gd name="T10" fmla="*/ 58 w 75"/>
              <a:gd name="T11" fmla="*/ 36 h 39"/>
              <a:gd name="T12" fmla="*/ 53 w 75"/>
              <a:gd name="T13" fmla="*/ 36 h 39"/>
              <a:gd name="T14" fmla="*/ 48 w 75"/>
              <a:gd name="T15" fmla="*/ 36 h 39"/>
              <a:gd name="T16" fmla="*/ 43 w 75"/>
              <a:gd name="T17" fmla="*/ 33 h 39"/>
              <a:gd name="T18" fmla="*/ 39 w 75"/>
              <a:gd name="T19" fmla="*/ 33 h 39"/>
              <a:gd name="T20" fmla="*/ 31 w 75"/>
              <a:gd name="T21" fmla="*/ 30 h 39"/>
              <a:gd name="T22" fmla="*/ 24 w 75"/>
              <a:gd name="T23" fmla="*/ 27 h 39"/>
              <a:gd name="T24" fmla="*/ 17 w 75"/>
              <a:gd name="T25" fmla="*/ 21 h 39"/>
              <a:gd name="T26" fmla="*/ 10 w 75"/>
              <a:gd name="T27" fmla="*/ 15 h 39"/>
              <a:gd name="T28" fmla="*/ 2 w 75"/>
              <a:gd name="T29" fmla="*/ 12 h 39"/>
              <a:gd name="T30" fmla="*/ 0 w 75"/>
              <a:gd name="T31" fmla="*/ 6 h 39"/>
              <a:gd name="T32" fmla="*/ 0 w 75"/>
              <a:gd name="T33" fmla="*/ 3 h 39"/>
              <a:gd name="T34" fmla="*/ 0 w 75"/>
              <a:gd name="T35" fmla="*/ 3 h 39"/>
              <a:gd name="T36" fmla="*/ 2 w 75"/>
              <a:gd name="T37" fmla="*/ 3 h 39"/>
              <a:gd name="T38" fmla="*/ 7 w 75"/>
              <a:gd name="T39" fmla="*/ 0 h 39"/>
              <a:gd name="T40" fmla="*/ 12 w 75"/>
              <a:gd name="T41" fmla="*/ 0 h 39"/>
              <a:gd name="T42" fmla="*/ 19 w 75"/>
              <a:gd name="T43" fmla="*/ 0 h 39"/>
              <a:gd name="T44" fmla="*/ 27 w 75"/>
              <a:gd name="T45" fmla="*/ 3 h 39"/>
              <a:gd name="T46" fmla="*/ 36 w 75"/>
              <a:gd name="T47" fmla="*/ 3 h 39"/>
              <a:gd name="T48" fmla="*/ 46 w 75"/>
              <a:gd name="T49" fmla="*/ 6 h 39"/>
              <a:gd name="T50" fmla="*/ 56 w 75"/>
              <a:gd name="T51" fmla="*/ 9 h 39"/>
              <a:gd name="T52" fmla="*/ 63 w 75"/>
              <a:gd name="T53" fmla="*/ 12 h 39"/>
              <a:gd name="T54" fmla="*/ 70 w 75"/>
              <a:gd name="T55" fmla="*/ 15 h 39"/>
              <a:gd name="T56" fmla="*/ 72 w 75"/>
              <a:gd name="T57" fmla="*/ 18 h 39"/>
              <a:gd name="T58" fmla="*/ 75 w 75"/>
              <a:gd name="T59" fmla="*/ 21 h 39"/>
              <a:gd name="T60" fmla="*/ 75 w 75"/>
              <a:gd name="T61" fmla="*/ 24 h 39"/>
              <a:gd name="T62" fmla="*/ 75 w 75"/>
              <a:gd name="T63" fmla="*/ 27 h 39"/>
              <a:gd name="T64" fmla="*/ 75 w 75"/>
              <a:gd name="T65" fmla="*/ 30 h 39"/>
              <a:gd name="T66" fmla="*/ 75 w 75"/>
              <a:gd name="T67" fmla="*/ 30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5" h="39">
                <a:moveTo>
                  <a:pt x="75" y="30"/>
                </a:moveTo>
                <a:lnTo>
                  <a:pt x="72" y="33"/>
                </a:lnTo>
                <a:lnTo>
                  <a:pt x="70" y="36"/>
                </a:lnTo>
                <a:lnTo>
                  <a:pt x="65" y="36"/>
                </a:lnTo>
                <a:lnTo>
                  <a:pt x="63" y="39"/>
                </a:lnTo>
                <a:lnTo>
                  <a:pt x="58" y="36"/>
                </a:lnTo>
                <a:lnTo>
                  <a:pt x="53" y="36"/>
                </a:lnTo>
                <a:lnTo>
                  <a:pt x="48" y="36"/>
                </a:lnTo>
                <a:lnTo>
                  <a:pt x="43" y="33"/>
                </a:lnTo>
                <a:lnTo>
                  <a:pt x="39" y="33"/>
                </a:lnTo>
                <a:lnTo>
                  <a:pt x="31" y="30"/>
                </a:lnTo>
                <a:lnTo>
                  <a:pt x="24" y="27"/>
                </a:lnTo>
                <a:lnTo>
                  <a:pt x="17" y="21"/>
                </a:lnTo>
                <a:lnTo>
                  <a:pt x="10" y="15"/>
                </a:lnTo>
                <a:lnTo>
                  <a:pt x="2" y="12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2" y="3"/>
                </a:lnTo>
                <a:lnTo>
                  <a:pt x="7" y="0"/>
                </a:lnTo>
                <a:lnTo>
                  <a:pt x="12" y="0"/>
                </a:lnTo>
                <a:lnTo>
                  <a:pt x="19" y="0"/>
                </a:lnTo>
                <a:lnTo>
                  <a:pt x="27" y="3"/>
                </a:lnTo>
                <a:lnTo>
                  <a:pt x="36" y="3"/>
                </a:lnTo>
                <a:lnTo>
                  <a:pt x="46" y="6"/>
                </a:lnTo>
                <a:lnTo>
                  <a:pt x="56" y="9"/>
                </a:lnTo>
                <a:lnTo>
                  <a:pt x="63" y="12"/>
                </a:lnTo>
                <a:lnTo>
                  <a:pt x="70" y="15"/>
                </a:lnTo>
                <a:lnTo>
                  <a:pt x="72" y="18"/>
                </a:lnTo>
                <a:lnTo>
                  <a:pt x="75" y="21"/>
                </a:lnTo>
                <a:lnTo>
                  <a:pt x="75" y="24"/>
                </a:lnTo>
                <a:lnTo>
                  <a:pt x="75" y="27"/>
                </a:lnTo>
                <a:lnTo>
                  <a:pt x="75" y="30"/>
                </a:lnTo>
                <a:lnTo>
                  <a:pt x="75" y="3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3" name="Freeform 247">
            <a:extLst>
              <a:ext uri="{FF2B5EF4-FFF2-40B4-BE49-F238E27FC236}">
                <a16:creationId xmlns:a16="http://schemas.microsoft.com/office/drawing/2014/main" xmlns="" id="{40E15EE4-2EB1-4648-A45E-E953CAAD67EC}"/>
              </a:ext>
            </a:extLst>
          </p:cNvPr>
          <p:cNvSpPr>
            <a:spLocks/>
          </p:cNvSpPr>
          <p:nvPr/>
        </p:nvSpPr>
        <p:spPr bwMode="auto">
          <a:xfrm>
            <a:off x="9574781" y="4615523"/>
            <a:ext cx="1080196" cy="353387"/>
          </a:xfrm>
          <a:custGeom>
            <a:avLst/>
            <a:gdLst>
              <a:gd name="T0" fmla="*/ 7 w 191"/>
              <a:gd name="T1" fmla="*/ 29 h 35"/>
              <a:gd name="T2" fmla="*/ 5 w 191"/>
              <a:gd name="T3" fmla="*/ 29 h 35"/>
              <a:gd name="T4" fmla="*/ 2 w 191"/>
              <a:gd name="T5" fmla="*/ 26 h 35"/>
              <a:gd name="T6" fmla="*/ 0 w 191"/>
              <a:gd name="T7" fmla="*/ 26 h 35"/>
              <a:gd name="T8" fmla="*/ 0 w 191"/>
              <a:gd name="T9" fmla="*/ 23 h 35"/>
              <a:gd name="T10" fmla="*/ 0 w 191"/>
              <a:gd name="T11" fmla="*/ 20 h 35"/>
              <a:gd name="T12" fmla="*/ 2 w 191"/>
              <a:gd name="T13" fmla="*/ 20 h 35"/>
              <a:gd name="T14" fmla="*/ 7 w 191"/>
              <a:gd name="T15" fmla="*/ 20 h 35"/>
              <a:gd name="T16" fmla="*/ 14 w 191"/>
              <a:gd name="T17" fmla="*/ 17 h 35"/>
              <a:gd name="T18" fmla="*/ 17 w 191"/>
              <a:gd name="T19" fmla="*/ 17 h 35"/>
              <a:gd name="T20" fmla="*/ 24 w 191"/>
              <a:gd name="T21" fmla="*/ 17 h 35"/>
              <a:gd name="T22" fmla="*/ 31 w 191"/>
              <a:gd name="T23" fmla="*/ 17 h 35"/>
              <a:gd name="T24" fmla="*/ 41 w 191"/>
              <a:gd name="T25" fmla="*/ 14 h 35"/>
              <a:gd name="T26" fmla="*/ 50 w 191"/>
              <a:gd name="T27" fmla="*/ 14 h 35"/>
              <a:gd name="T28" fmla="*/ 63 w 191"/>
              <a:gd name="T29" fmla="*/ 11 h 35"/>
              <a:gd name="T30" fmla="*/ 77 w 191"/>
              <a:gd name="T31" fmla="*/ 8 h 35"/>
              <a:gd name="T32" fmla="*/ 92 w 191"/>
              <a:gd name="T33" fmla="*/ 5 h 35"/>
              <a:gd name="T34" fmla="*/ 109 w 191"/>
              <a:gd name="T35" fmla="*/ 5 h 35"/>
              <a:gd name="T36" fmla="*/ 123 w 191"/>
              <a:gd name="T37" fmla="*/ 2 h 35"/>
              <a:gd name="T38" fmla="*/ 135 w 191"/>
              <a:gd name="T39" fmla="*/ 0 h 35"/>
              <a:gd name="T40" fmla="*/ 147 w 191"/>
              <a:gd name="T41" fmla="*/ 0 h 35"/>
              <a:gd name="T42" fmla="*/ 157 w 191"/>
              <a:gd name="T43" fmla="*/ 0 h 35"/>
              <a:gd name="T44" fmla="*/ 164 w 191"/>
              <a:gd name="T45" fmla="*/ 0 h 35"/>
              <a:gd name="T46" fmla="*/ 171 w 191"/>
              <a:gd name="T47" fmla="*/ 0 h 35"/>
              <a:gd name="T48" fmla="*/ 176 w 191"/>
              <a:gd name="T49" fmla="*/ 0 h 35"/>
              <a:gd name="T50" fmla="*/ 184 w 191"/>
              <a:gd name="T51" fmla="*/ 2 h 35"/>
              <a:gd name="T52" fmla="*/ 188 w 191"/>
              <a:gd name="T53" fmla="*/ 5 h 35"/>
              <a:gd name="T54" fmla="*/ 191 w 191"/>
              <a:gd name="T55" fmla="*/ 8 h 35"/>
              <a:gd name="T56" fmla="*/ 191 w 191"/>
              <a:gd name="T57" fmla="*/ 11 h 35"/>
              <a:gd name="T58" fmla="*/ 191 w 191"/>
              <a:gd name="T59" fmla="*/ 11 h 35"/>
              <a:gd name="T60" fmla="*/ 186 w 191"/>
              <a:gd name="T61" fmla="*/ 14 h 35"/>
              <a:gd name="T62" fmla="*/ 179 w 191"/>
              <a:gd name="T63" fmla="*/ 14 h 35"/>
              <a:gd name="T64" fmla="*/ 171 w 191"/>
              <a:gd name="T65" fmla="*/ 17 h 35"/>
              <a:gd name="T66" fmla="*/ 159 w 191"/>
              <a:gd name="T67" fmla="*/ 17 h 35"/>
              <a:gd name="T68" fmla="*/ 147 w 191"/>
              <a:gd name="T69" fmla="*/ 20 h 35"/>
              <a:gd name="T70" fmla="*/ 130 w 191"/>
              <a:gd name="T71" fmla="*/ 23 h 35"/>
              <a:gd name="T72" fmla="*/ 123 w 191"/>
              <a:gd name="T73" fmla="*/ 23 h 35"/>
              <a:gd name="T74" fmla="*/ 113 w 191"/>
              <a:gd name="T75" fmla="*/ 23 h 35"/>
              <a:gd name="T76" fmla="*/ 94 w 191"/>
              <a:gd name="T77" fmla="*/ 26 h 35"/>
              <a:gd name="T78" fmla="*/ 77 w 191"/>
              <a:gd name="T79" fmla="*/ 29 h 35"/>
              <a:gd name="T80" fmla="*/ 63 w 191"/>
              <a:gd name="T81" fmla="*/ 29 h 35"/>
              <a:gd name="T82" fmla="*/ 53 w 191"/>
              <a:gd name="T83" fmla="*/ 32 h 35"/>
              <a:gd name="T84" fmla="*/ 43 w 191"/>
              <a:gd name="T85" fmla="*/ 32 h 35"/>
              <a:gd name="T86" fmla="*/ 34 w 191"/>
              <a:gd name="T87" fmla="*/ 32 h 35"/>
              <a:gd name="T88" fmla="*/ 29 w 191"/>
              <a:gd name="T89" fmla="*/ 32 h 35"/>
              <a:gd name="T90" fmla="*/ 26 w 191"/>
              <a:gd name="T91" fmla="*/ 35 h 35"/>
              <a:gd name="T92" fmla="*/ 21 w 191"/>
              <a:gd name="T93" fmla="*/ 32 h 35"/>
              <a:gd name="T94" fmla="*/ 17 w 191"/>
              <a:gd name="T95" fmla="*/ 32 h 35"/>
              <a:gd name="T96" fmla="*/ 12 w 191"/>
              <a:gd name="T97" fmla="*/ 32 h 35"/>
              <a:gd name="T98" fmla="*/ 7 w 191"/>
              <a:gd name="T99" fmla="*/ 29 h 35"/>
              <a:gd name="T100" fmla="*/ 7 w 191"/>
              <a:gd name="T101" fmla="*/ 29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91" h="35">
                <a:moveTo>
                  <a:pt x="7" y="29"/>
                </a:moveTo>
                <a:lnTo>
                  <a:pt x="5" y="29"/>
                </a:lnTo>
                <a:lnTo>
                  <a:pt x="2" y="26"/>
                </a:lnTo>
                <a:lnTo>
                  <a:pt x="0" y="26"/>
                </a:lnTo>
                <a:lnTo>
                  <a:pt x="0" y="23"/>
                </a:lnTo>
                <a:lnTo>
                  <a:pt x="0" y="20"/>
                </a:lnTo>
                <a:lnTo>
                  <a:pt x="2" y="20"/>
                </a:lnTo>
                <a:lnTo>
                  <a:pt x="7" y="20"/>
                </a:lnTo>
                <a:lnTo>
                  <a:pt x="14" y="17"/>
                </a:lnTo>
                <a:lnTo>
                  <a:pt x="17" y="17"/>
                </a:lnTo>
                <a:lnTo>
                  <a:pt x="24" y="17"/>
                </a:lnTo>
                <a:lnTo>
                  <a:pt x="31" y="17"/>
                </a:lnTo>
                <a:lnTo>
                  <a:pt x="41" y="14"/>
                </a:lnTo>
                <a:lnTo>
                  <a:pt x="50" y="14"/>
                </a:lnTo>
                <a:lnTo>
                  <a:pt x="63" y="11"/>
                </a:lnTo>
                <a:lnTo>
                  <a:pt x="77" y="8"/>
                </a:lnTo>
                <a:lnTo>
                  <a:pt x="92" y="5"/>
                </a:lnTo>
                <a:lnTo>
                  <a:pt x="109" y="5"/>
                </a:lnTo>
                <a:lnTo>
                  <a:pt x="123" y="2"/>
                </a:lnTo>
                <a:lnTo>
                  <a:pt x="135" y="0"/>
                </a:lnTo>
                <a:lnTo>
                  <a:pt x="147" y="0"/>
                </a:lnTo>
                <a:lnTo>
                  <a:pt x="157" y="0"/>
                </a:lnTo>
                <a:lnTo>
                  <a:pt x="164" y="0"/>
                </a:lnTo>
                <a:lnTo>
                  <a:pt x="171" y="0"/>
                </a:lnTo>
                <a:lnTo>
                  <a:pt x="176" y="0"/>
                </a:lnTo>
                <a:lnTo>
                  <a:pt x="184" y="2"/>
                </a:lnTo>
                <a:lnTo>
                  <a:pt x="188" y="5"/>
                </a:lnTo>
                <a:lnTo>
                  <a:pt x="191" y="8"/>
                </a:lnTo>
                <a:lnTo>
                  <a:pt x="191" y="11"/>
                </a:lnTo>
                <a:lnTo>
                  <a:pt x="191" y="11"/>
                </a:lnTo>
                <a:lnTo>
                  <a:pt x="186" y="14"/>
                </a:lnTo>
                <a:lnTo>
                  <a:pt x="179" y="14"/>
                </a:lnTo>
                <a:lnTo>
                  <a:pt x="171" y="17"/>
                </a:lnTo>
                <a:lnTo>
                  <a:pt x="159" y="17"/>
                </a:lnTo>
                <a:lnTo>
                  <a:pt x="147" y="20"/>
                </a:lnTo>
                <a:lnTo>
                  <a:pt x="130" y="23"/>
                </a:lnTo>
                <a:lnTo>
                  <a:pt x="123" y="23"/>
                </a:lnTo>
                <a:lnTo>
                  <a:pt x="113" y="23"/>
                </a:lnTo>
                <a:lnTo>
                  <a:pt x="94" y="26"/>
                </a:lnTo>
                <a:lnTo>
                  <a:pt x="77" y="29"/>
                </a:lnTo>
                <a:lnTo>
                  <a:pt x="63" y="29"/>
                </a:lnTo>
                <a:lnTo>
                  <a:pt x="53" y="32"/>
                </a:lnTo>
                <a:lnTo>
                  <a:pt x="43" y="32"/>
                </a:lnTo>
                <a:lnTo>
                  <a:pt x="34" y="32"/>
                </a:lnTo>
                <a:lnTo>
                  <a:pt x="29" y="32"/>
                </a:lnTo>
                <a:lnTo>
                  <a:pt x="26" y="35"/>
                </a:lnTo>
                <a:lnTo>
                  <a:pt x="21" y="32"/>
                </a:lnTo>
                <a:lnTo>
                  <a:pt x="17" y="32"/>
                </a:lnTo>
                <a:lnTo>
                  <a:pt x="12" y="32"/>
                </a:lnTo>
                <a:lnTo>
                  <a:pt x="7" y="29"/>
                </a:lnTo>
                <a:lnTo>
                  <a:pt x="7" y="2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4" name="Freeform 248">
            <a:extLst>
              <a:ext uri="{FF2B5EF4-FFF2-40B4-BE49-F238E27FC236}">
                <a16:creationId xmlns:a16="http://schemas.microsoft.com/office/drawing/2014/main" xmlns="" id="{8C90595D-701B-445F-A24B-E9EDAE2F5EA7}"/>
              </a:ext>
            </a:extLst>
          </p:cNvPr>
          <p:cNvSpPr>
            <a:spLocks/>
          </p:cNvSpPr>
          <p:nvPr/>
        </p:nvSpPr>
        <p:spPr bwMode="auto">
          <a:xfrm>
            <a:off x="10038530" y="4817457"/>
            <a:ext cx="96145" cy="1039964"/>
          </a:xfrm>
          <a:custGeom>
            <a:avLst/>
            <a:gdLst>
              <a:gd name="T0" fmla="*/ 0 w 17"/>
              <a:gd name="T1" fmla="*/ 0 h 103"/>
              <a:gd name="T2" fmla="*/ 5 w 17"/>
              <a:gd name="T3" fmla="*/ 3 h 103"/>
              <a:gd name="T4" fmla="*/ 7 w 17"/>
              <a:gd name="T5" fmla="*/ 3 h 103"/>
              <a:gd name="T6" fmla="*/ 12 w 17"/>
              <a:gd name="T7" fmla="*/ 6 h 103"/>
              <a:gd name="T8" fmla="*/ 14 w 17"/>
              <a:gd name="T9" fmla="*/ 9 h 103"/>
              <a:gd name="T10" fmla="*/ 17 w 17"/>
              <a:gd name="T11" fmla="*/ 9 h 103"/>
              <a:gd name="T12" fmla="*/ 17 w 17"/>
              <a:gd name="T13" fmla="*/ 12 h 103"/>
              <a:gd name="T14" fmla="*/ 17 w 17"/>
              <a:gd name="T15" fmla="*/ 15 h 103"/>
              <a:gd name="T16" fmla="*/ 17 w 17"/>
              <a:gd name="T17" fmla="*/ 21 h 103"/>
              <a:gd name="T18" fmla="*/ 17 w 17"/>
              <a:gd name="T19" fmla="*/ 30 h 103"/>
              <a:gd name="T20" fmla="*/ 17 w 17"/>
              <a:gd name="T21" fmla="*/ 42 h 103"/>
              <a:gd name="T22" fmla="*/ 14 w 17"/>
              <a:gd name="T23" fmla="*/ 53 h 103"/>
              <a:gd name="T24" fmla="*/ 14 w 17"/>
              <a:gd name="T25" fmla="*/ 68 h 103"/>
              <a:gd name="T26" fmla="*/ 14 w 17"/>
              <a:gd name="T27" fmla="*/ 86 h 103"/>
              <a:gd name="T28" fmla="*/ 14 w 17"/>
              <a:gd name="T29" fmla="*/ 103 h 103"/>
              <a:gd name="T30" fmla="*/ 2 w 17"/>
              <a:gd name="T31" fmla="*/ 103 h 103"/>
              <a:gd name="T32" fmla="*/ 2 w 17"/>
              <a:gd name="T33" fmla="*/ 86 h 103"/>
              <a:gd name="T34" fmla="*/ 2 w 17"/>
              <a:gd name="T35" fmla="*/ 71 h 103"/>
              <a:gd name="T36" fmla="*/ 2 w 17"/>
              <a:gd name="T37" fmla="*/ 56 h 103"/>
              <a:gd name="T38" fmla="*/ 2 w 17"/>
              <a:gd name="T39" fmla="*/ 42 h 103"/>
              <a:gd name="T40" fmla="*/ 2 w 17"/>
              <a:gd name="T41" fmla="*/ 30 h 103"/>
              <a:gd name="T42" fmla="*/ 0 w 17"/>
              <a:gd name="T43" fmla="*/ 18 h 103"/>
              <a:gd name="T44" fmla="*/ 0 w 17"/>
              <a:gd name="T45" fmla="*/ 9 h 103"/>
              <a:gd name="T46" fmla="*/ 0 w 17"/>
              <a:gd name="T47" fmla="*/ 0 h 103"/>
              <a:gd name="T48" fmla="*/ 0 w 17"/>
              <a:gd name="T49" fmla="*/ 0 h 1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7" h="103">
                <a:moveTo>
                  <a:pt x="0" y="0"/>
                </a:moveTo>
                <a:lnTo>
                  <a:pt x="5" y="3"/>
                </a:lnTo>
                <a:lnTo>
                  <a:pt x="7" y="3"/>
                </a:lnTo>
                <a:lnTo>
                  <a:pt x="12" y="6"/>
                </a:lnTo>
                <a:lnTo>
                  <a:pt x="14" y="9"/>
                </a:lnTo>
                <a:lnTo>
                  <a:pt x="17" y="9"/>
                </a:lnTo>
                <a:lnTo>
                  <a:pt x="17" y="12"/>
                </a:lnTo>
                <a:lnTo>
                  <a:pt x="17" y="15"/>
                </a:lnTo>
                <a:lnTo>
                  <a:pt x="17" y="21"/>
                </a:lnTo>
                <a:lnTo>
                  <a:pt x="17" y="30"/>
                </a:lnTo>
                <a:lnTo>
                  <a:pt x="17" y="42"/>
                </a:lnTo>
                <a:lnTo>
                  <a:pt x="14" y="53"/>
                </a:lnTo>
                <a:lnTo>
                  <a:pt x="14" y="68"/>
                </a:lnTo>
                <a:lnTo>
                  <a:pt x="14" y="86"/>
                </a:lnTo>
                <a:lnTo>
                  <a:pt x="14" y="103"/>
                </a:lnTo>
                <a:lnTo>
                  <a:pt x="2" y="103"/>
                </a:lnTo>
                <a:lnTo>
                  <a:pt x="2" y="86"/>
                </a:lnTo>
                <a:lnTo>
                  <a:pt x="2" y="71"/>
                </a:lnTo>
                <a:lnTo>
                  <a:pt x="2" y="56"/>
                </a:lnTo>
                <a:lnTo>
                  <a:pt x="2" y="42"/>
                </a:lnTo>
                <a:lnTo>
                  <a:pt x="2" y="30"/>
                </a:lnTo>
                <a:lnTo>
                  <a:pt x="0" y="18"/>
                </a:lnTo>
                <a:lnTo>
                  <a:pt x="0" y="9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5" name="Freeform 249">
            <a:extLst>
              <a:ext uri="{FF2B5EF4-FFF2-40B4-BE49-F238E27FC236}">
                <a16:creationId xmlns:a16="http://schemas.microsoft.com/office/drawing/2014/main" xmlns="" id="{D8DF3C6A-6B22-4EAD-BA0C-F275F6A74AB0}"/>
              </a:ext>
            </a:extLst>
          </p:cNvPr>
          <p:cNvSpPr>
            <a:spLocks/>
          </p:cNvSpPr>
          <p:nvPr/>
        </p:nvSpPr>
        <p:spPr bwMode="auto">
          <a:xfrm>
            <a:off x="9574781" y="5180938"/>
            <a:ext cx="995362" cy="292808"/>
          </a:xfrm>
          <a:custGeom>
            <a:avLst/>
            <a:gdLst>
              <a:gd name="T0" fmla="*/ 7 w 176"/>
              <a:gd name="T1" fmla="*/ 26 h 29"/>
              <a:gd name="T2" fmla="*/ 5 w 176"/>
              <a:gd name="T3" fmla="*/ 26 h 29"/>
              <a:gd name="T4" fmla="*/ 2 w 176"/>
              <a:gd name="T5" fmla="*/ 23 h 29"/>
              <a:gd name="T6" fmla="*/ 0 w 176"/>
              <a:gd name="T7" fmla="*/ 23 h 29"/>
              <a:gd name="T8" fmla="*/ 0 w 176"/>
              <a:gd name="T9" fmla="*/ 20 h 29"/>
              <a:gd name="T10" fmla="*/ 0 w 176"/>
              <a:gd name="T11" fmla="*/ 20 h 29"/>
              <a:gd name="T12" fmla="*/ 2 w 176"/>
              <a:gd name="T13" fmla="*/ 20 h 29"/>
              <a:gd name="T14" fmla="*/ 7 w 176"/>
              <a:gd name="T15" fmla="*/ 17 h 29"/>
              <a:gd name="T16" fmla="*/ 14 w 176"/>
              <a:gd name="T17" fmla="*/ 17 h 29"/>
              <a:gd name="T18" fmla="*/ 24 w 176"/>
              <a:gd name="T19" fmla="*/ 14 h 29"/>
              <a:gd name="T20" fmla="*/ 36 w 176"/>
              <a:gd name="T21" fmla="*/ 11 h 29"/>
              <a:gd name="T22" fmla="*/ 50 w 176"/>
              <a:gd name="T23" fmla="*/ 11 h 29"/>
              <a:gd name="T24" fmla="*/ 65 w 176"/>
              <a:gd name="T25" fmla="*/ 8 h 29"/>
              <a:gd name="T26" fmla="*/ 80 w 176"/>
              <a:gd name="T27" fmla="*/ 6 h 29"/>
              <a:gd name="T28" fmla="*/ 94 w 176"/>
              <a:gd name="T29" fmla="*/ 6 h 29"/>
              <a:gd name="T30" fmla="*/ 106 w 176"/>
              <a:gd name="T31" fmla="*/ 3 h 29"/>
              <a:gd name="T32" fmla="*/ 116 w 176"/>
              <a:gd name="T33" fmla="*/ 3 h 29"/>
              <a:gd name="T34" fmla="*/ 125 w 176"/>
              <a:gd name="T35" fmla="*/ 3 h 29"/>
              <a:gd name="T36" fmla="*/ 133 w 176"/>
              <a:gd name="T37" fmla="*/ 0 h 29"/>
              <a:gd name="T38" fmla="*/ 140 w 176"/>
              <a:gd name="T39" fmla="*/ 0 h 29"/>
              <a:gd name="T40" fmla="*/ 145 w 176"/>
              <a:gd name="T41" fmla="*/ 0 h 29"/>
              <a:gd name="T42" fmla="*/ 152 w 176"/>
              <a:gd name="T43" fmla="*/ 0 h 29"/>
              <a:gd name="T44" fmla="*/ 157 w 176"/>
              <a:gd name="T45" fmla="*/ 0 h 29"/>
              <a:gd name="T46" fmla="*/ 164 w 176"/>
              <a:gd name="T47" fmla="*/ 3 h 29"/>
              <a:gd name="T48" fmla="*/ 169 w 176"/>
              <a:gd name="T49" fmla="*/ 3 h 29"/>
              <a:gd name="T50" fmla="*/ 171 w 176"/>
              <a:gd name="T51" fmla="*/ 3 h 29"/>
              <a:gd name="T52" fmla="*/ 174 w 176"/>
              <a:gd name="T53" fmla="*/ 6 h 29"/>
              <a:gd name="T54" fmla="*/ 176 w 176"/>
              <a:gd name="T55" fmla="*/ 8 h 29"/>
              <a:gd name="T56" fmla="*/ 176 w 176"/>
              <a:gd name="T57" fmla="*/ 8 h 29"/>
              <a:gd name="T58" fmla="*/ 176 w 176"/>
              <a:gd name="T59" fmla="*/ 11 h 29"/>
              <a:gd name="T60" fmla="*/ 174 w 176"/>
              <a:gd name="T61" fmla="*/ 11 h 29"/>
              <a:gd name="T62" fmla="*/ 169 w 176"/>
              <a:gd name="T63" fmla="*/ 14 h 29"/>
              <a:gd name="T64" fmla="*/ 159 w 176"/>
              <a:gd name="T65" fmla="*/ 14 h 29"/>
              <a:gd name="T66" fmla="*/ 152 w 176"/>
              <a:gd name="T67" fmla="*/ 17 h 29"/>
              <a:gd name="T68" fmla="*/ 140 w 176"/>
              <a:gd name="T69" fmla="*/ 17 h 29"/>
              <a:gd name="T70" fmla="*/ 125 w 176"/>
              <a:gd name="T71" fmla="*/ 20 h 29"/>
              <a:gd name="T72" fmla="*/ 109 w 176"/>
              <a:gd name="T73" fmla="*/ 20 h 29"/>
              <a:gd name="T74" fmla="*/ 92 w 176"/>
              <a:gd name="T75" fmla="*/ 23 h 29"/>
              <a:gd name="T76" fmla="*/ 77 w 176"/>
              <a:gd name="T77" fmla="*/ 23 h 29"/>
              <a:gd name="T78" fmla="*/ 65 w 176"/>
              <a:gd name="T79" fmla="*/ 26 h 29"/>
              <a:gd name="T80" fmla="*/ 55 w 176"/>
              <a:gd name="T81" fmla="*/ 26 h 29"/>
              <a:gd name="T82" fmla="*/ 46 w 176"/>
              <a:gd name="T83" fmla="*/ 29 h 29"/>
              <a:gd name="T84" fmla="*/ 38 w 176"/>
              <a:gd name="T85" fmla="*/ 29 h 29"/>
              <a:gd name="T86" fmla="*/ 34 w 176"/>
              <a:gd name="T87" fmla="*/ 29 h 29"/>
              <a:gd name="T88" fmla="*/ 31 w 176"/>
              <a:gd name="T89" fmla="*/ 29 h 29"/>
              <a:gd name="T90" fmla="*/ 19 w 176"/>
              <a:gd name="T91" fmla="*/ 29 h 29"/>
              <a:gd name="T92" fmla="*/ 7 w 176"/>
              <a:gd name="T93" fmla="*/ 26 h 29"/>
              <a:gd name="T94" fmla="*/ 7 w 176"/>
              <a:gd name="T95" fmla="*/ 2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6" h="29">
                <a:moveTo>
                  <a:pt x="7" y="26"/>
                </a:moveTo>
                <a:lnTo>
                  <a:pt x="5" y="26"/>
                </a:lnTo>
                <a:lnTo>
                  <a:pt x="2" y="23"/>
                </a:lnTo>
                <a:lnTo>
                  <a:pt x="0" y="23"/>
                </a:lnTo>
                <a:lnTo>
                  <a:pt x="0" y="20"/>
                </a:lnTo>
                <a:lnTo>
                  <a:pt x="0" y="20"/>
                </a:lnTo>
                <a:lnTo>
                  <a:pt x="2" y="20"/>
                </a:lnTo>
                <a:lnTo>
                  <a:pt x="7" y="17"/>
                </a:lnTo>
                <a:lnTo>
                  <a:pt x="14" y="17"/>
                </a:lnTo>
                <a:lnTo>
                  <a:pt x="24" y="14"/>
                </a:lnTo>
                <a:lnTo>
                  <a:pt x="36" y="11"/>
                </a:lnTo>
                <a:lnTo>
                  <a:pt x="50" y="11"/>
                </a:lnTo>
                <a:lnTo>
                  <a:pt x="65" y="8"/>
                </a:lnTo>
                <a:lnTo>
                  <a:pt x="80" y="6"/>
                </a:lnTo>
                <a:lnTo>
                  <a:pt x="94" y="6"/>
                </a:lnTo>
                <a:lnTo>
                  <a:pt x="106" y="3"/>
                </a:lnTo>
                <a:lnTo>
                  <a:pt x="116" y="3"/>
                </a:lnTo>
                <a:lnTo>
                  <a:pt x="125" y="3"/>
                </a:lnTo>
                <a:lnTo>
                  <a:pt x="133" y="0"/>
                </a:lnTo>
                <a:lnTo>
                  <a:pt x="140" y="0"/>
                </a:lnTo>
                <a:lnTo>
                  <a:pt x="145" y="0"/>
                </a:lnTo>
                <a:lnTo>
                  <a:pt x="152" y="0"/>
                </a:lnTo>
                <a:lnTo>
                  <a:pt x="157" y="0"/>
                </a:lnTo>
                <a:lnTo>
                  <a:pt x="164" y="3"/>
                </a:lnTo>
                <a:lnTo>
                  <a:pt x="169" y="3"/>
                </a:lnTo>
                <a:lnTo>
                  <a:pt x="171" y="3"/>
                </a:lnTo>
                <a:lnTo>
                  <a:pt x="174" y="6"/>
                </a:lnTo>
                <a:lnTo>
                  <a:pt x="176" y="8"/>
                </a:lnTo>
                <a:lnTo>
                  <a:pt x="176" y="8"/>
                </a:lnTo>
                <a:lnTo>
                  <a:pt x="176" y="11"/>
                </a:lnTo>
                <a:lnTo>
                  <a:pt x="174" y="11"/>
                </a:lnTo>
                <a:lnTo>
                  <a:pt x="169" y="14"/>
                </a:lnTo>
                <a:lnTo>
                  <a:pt x="159" y="14"/>
                </a:lnTo>
                <a:lnTo>
                  <a:pt x="152" y="17"/>
                </a:lnTo>
                <a:lnTo>
                  <a:pt x="140" y="17"/>
                </a:lnTo>
                <a:lnTo>
                  <a:pt x="125" y="20"/>
                </a:lnTo>
                <a:lnTo>
                  <a:pt x="109" y="20"/>
                </a:lnTo>
                <a:lnTo>
                  <a:pt x="92" y="23"/>
                </a:lnTo>
                <a:lnTo>
                  <a:pt x="77" y="23"/>
                </a:lnTo>
                <a:lnTo>
                  <a:pt x="65" y="26"/>
                </a:lnTo>
                <a:lnTo>
                  <a:pt x="55" y="26"/>
                </a:lnTo>
                <a:lnTo>
                  <a:pt x="46" y="29"/>
                </a:lnTo>
                <a:lnTo>
                  <a:pt x="38" y="29"/>
                </a:lnTo>
                <a:lnTo>
                  <a:pt x="34" y="29"/>
                </a:lnTo>
                <a:lnTo>
                  <a:pt x="31" y="29"/>
                </a:lnTo>
                <a:lnTo>
                  <a:pt x="19" y="29"/>
                </a:lnTo>
                <a:lnTo>
                  <a:pt x="7" y="26"/>
                </a:lnTo>
                <a:lnTo>
                  <a:pt x="7" y="2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6" name="Freeform 250">
            <a:extLst>
              <a:ext uri="{FF2B5EF4-FFF2-40B4-BE49-F238E27FC236}">
                <a16:creationId xmlns:a16="http://schemas.microsoft.com/office/drawing/2014/main" xmlns="" id="{24AEDDDA-4AC7-457C-8CB4-3A101991F0E8}"/>
              </a:ext>
            </a:extLst>
          </p:cNvPr>
          <p:cNvSpPr>
            <a:spLocks/>
          </p:cNvSpPr>
          <p:nvPr/>
        </p:nvSpPr>
        <p:spPr bwMode="auto">
          <a:xfrm>
            <a:off x="9275044" y="5716060"/>
            <a:ext cx="1651395" cy="353387"/>
          </a:xfrm>
          <a:custGeom>
            <a:avLst/>
            <a:gdLst>
              <a:gd name="T0" fmla="*/ 21 w 292"/>
              <a:gd name="T1" fmla="*/ 35 h 35"/>
              <a:gd name="T2" fmla="*/ 12 w 292"/>
              <a:gd name="T3" fmla="*/ 32 h 35"/>
              <a:gd name="T4" fmla="*/ 4 w 292"/>
              <a:gd name="T5" fmla="*/ 26 h 35"/>
              <a:gd name="T6" fmla="*/ 0 w 292"/>
              <a:gd name="T7" fmla="*/ 23 h 35"/>
              <a:gd name="T8" fmla="*/ 0 w 292"/>
              <a:gd name="T9" fmla="*/ 20 h 35"/>
              <a:gd name="T10" fmla="*/ 2 w 292"/>
              <a:gd name="T11" fmla="*/ 20 h 35"/>
              <a:gd name="T12" fmla="*/ 7 w 292"/>
              <a:gd name="T13" fmla="*/ 20 h 35"/>
              <a:gd name="T14" fmla="*/ 16 w 292"/>
              <a:gd name="T15" fmla="*/ 20 h 35"/>
              <a:gd name="T16" fmla="*/ 26 w 292"/>
              <a:gd name="T17" fmla="*/ 20 h 35"/>
              <a:gd name="T18" fmla="*/ 38 w 292"/>
              <a:gd name="T19" fmla="*/ 17 h 35"/>
              <a:gd name="T20" fmla="*/ 55 w 292"/>
              <a:gd name="T21" fmla="*/ 17 h 35"/>
              <a:gd name="T22" fmla="*/ 84 w 292"/>
              <a:gd name="T23" fmla="*/ 14 h 35"/>
              <a:gd name="T24" fmla="*/ 128 w 292"/>
              <a:gd name="T25" fmla="*/ 9 h 35"/>
              <a:gd name="T26" fmla="*/ 176 w 292"/>
              <a:gd name="T27" fmla="*/ 6 h 35"/>
              <a:gd name="T28" fmla="*/ 198 w 292"/>
              <a:gd name="T29" fmla="*/ 3 h 35"/>
              <a:gd name="T30" fmla="*/ 217 w 292"/>
              <a:gd name="T31" fmla="*/ 0 h 35"/>
              <a:gd name="T32" fmla="*/ 232 w 292"/>
              <a:gd name="T33" fmla="*/ 0 h 35"/>
              <a:gd name="T34" fmla="*/ 241 w 292"/>
              <a:gd name="T35" fmla="*/ 0 h 35"/>
              <a:gd name="T36" fmla="*/ 263 w 292"/>
              <a:gd name="T37" fmla="*/ 3 h 35"/>
              <a:gd name="T38" fmla="*/ 275 w 292"/>
              <a:gd name="T39" fmla="*/ 6 h 35"/>
              <a:gd name="T40" fmla="*/ 285 w 292"/>
              <a:gd name="T41" fmla="*/ 9 h 35"/>
              <a:gd name="T42" fmla="*/ 290 w 292"/>
              <a:gd name="T43" fmla="*/ 14 h 35"/>
              <a:gd name="T44" fmla="*/ 292 w 292"/>
              <a:gd name="T45" fmla="*/ 17 h 35"/>
              <a:gd name="T46" fmla="*/ 290 w 292"/>
              <a:gd name="T47" fmla="*/ 20 h 35"/>
              <a:gd name="T48" fmla="*/ 282 w 292"/>
              <a:gd name="T49" fmla="*/ 23 h 35"/>
              <a:gd name="T50" fmla="*/ 273 w 292"/>
              <a:gd name="T51" fmla="*/ 23 h 35"/>
              <a:gd name="T52" fmla="*/ 256 w 292"/>
              <a:gd name="T53" fmla="*/ 23 h 35"/>
              <a:gd name="T54" fmla="*/ 237 w 292"/>
              <a:gd name="T55" fmla="*/ 23 h 35"/>
              <a:gd name="T56" fmla="*/ 220 w 292"/>
              <a:gd name="T57" fmla="*/ 20 h 35"/>
              <a:gd name="T58" fmla="*/ 210 w 292"/>
              <a:gd name="T59" fmla="*/ 20 h 35"/>
              <a:gd name="T60" fmla="*/ 203 w 292"/>
              <a:gd name="T61" fmla="*/ 20 h 35"/>
              <a:gd name="T62" fmla="*/ 200 w 292"/>
              <a:gd name="T63" fmla="*/ 20 h 35"/>
              <a:gd name="T64" fmla="*/ 191 w 292"/>
              <a:gd name="T65" fmla="*/ 23 h 35"/>
              <a:gd name="T66" fmla="*/ 178 w 292"/>
              <a:gd name="T67" fmla="*/ 23 h 35"/>
              <a:gd name="T68" fmla="*/ 157 w 292"/>
              <a:gd name="T69" fmla="*/ 23 h 35"/>
              <a:gd name="T70" fmla="*/ 133 w 292"/>
              <a:gd name="T71" fmla="*/ 26 h 35"/>
              <a:gd name="T72" fmla="*/ 111 w 292"/>
              <a:gd name="T73" fmla="*/ 29 h 35"/>
              <a:gd name="T74" fmla="*/ 91 w 292"/>
              <a:gd name="T75" fmla="*/ 32 h 35"/>
              <a:gd name="T76" fmla="*/ 74 w 292"/>
              <a:gd name="T77" fmla="*/ 32 h 35"/>
              <a:gd name="T78" fmla="*/ 55 w 292"/>
              <a:gd name="T79" fmla="*/ 35 h 35"/>
              <a:gd name="T80" fmla="*/ 36 w 292"/>
              <a:gd name="T81" fmla="*/ 35 h 35"/>
              <a:gd name="T82" fmla="*/ 29 w 292"/>
              <a:gd name="T83" fmla="*/ 35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92" h="35">
                <a:moveTo>
                  <a:pt x="29" y="35"/>
                </a:moveTo>
                <a:lnTo>
                  <a:pt x="21" y="35"/>
                </a:lnTo>
                <a:lnTo>
                  <a:pt x="16" y="35"/>
                </a:lnTo>
                <a:lnTo>
                  <a:pt x="12" y="32"/>
                </a:lnTo>
                <a:lnTo>
                  <a:pt x="7" y="29"/>
                </a:lnTo>
                <a:lnTo>
                  <a:pt x="4" y="26"/>
                </a:lnTo>
                <a:lnTo>
                  <a:pt x="2" y="26"/>
                </a:lnTo>
                <a:lnTo>
                  <a:pt x="0" y="23"/>
                </a:lnTo>
                <a:lnTo>
                  <a:pt x="0" y="20"/>
                </a:lnTo>
                <a:lnTo>
                  <a:pt x="0" y="20"/>
                </a:lnTo>
                <a:lnTo>
                  <a:pt x="0" y="20"/>
                </a:lnTo>
                <a:lnTo>
                  <a:pt x="2" y="20"/>
                </a:lnTo>
                <a:lnTo>
                  <a:pt x="4" y="20"/>
                </a:lnTo>
                <a:lnTo>
                  <a:pt x="7" y="20"/>
                </a:lnTo>
                <a:lnTo>
                  <a:pt x="12" y="20"/>
                </a:lnTo>
                <a:lnTo>
                  <a:pt x="16" y="20"/>
                </a:lnTo>
                <a:lnTo>
                  <a:pt x="21" y="20"/>
                </a:lnTo>
                <a:lnTo>
                  <a:pt x="26" y="20"/>
                </a:lnTo>
                <a:lnTo>
                  <a:pt x="31" y="20"/>
                </a:lnTo>
                <a:lnTo>
                  <a:pt x="38" y="17"/>
                </a:lnTo>
                <a:lnTo>
                  <a:pt x="45" y="17"/>
                </a:lnTo>
                <a:lnTo>
                  <a:pt x="55" y="17"/>
                </a:lnTo>
                <a:lnTo>
                  <a:pt x="62" y="17"/>
                </a:lnTo>
                <a:lnTo>
                  <a:pt x="84" y="14"/>
                </a:lnTo>
                <a:lnTo>
                  <a:pt x="103" y="12"/>
                </a:lnTo>
                <a:lnTo>
                  <a:pt x="128" y="9"/>
                </a:lnTo>
                <a:lnTo>
                  <a:pt x="149" y="6"/>
                </a:lnTo>
                <a:lnTo>
                  <a:pt x="176" y="6"/>
                </a:lnTo>
                <a:lnTo>
                  <a:pt x="188" y="3"/>
                </a:lnTo>
                <a:lnTo>
                  <a:pt x="198" y="3"/>
                </a:lnTo>
                <a:lnTo>
                  <a:pt x="207" y="3"/>
                </a:lnTo>
                <a:lnTo>
                  <a:pt x="217" y="0"/>
                </a:lnTo>
                <a:lnTo>
                  <a:pt x="224" y="0"/>
                </a:lnTo>
                <a:lnTo>
                  <a:pt x="232" y="0"/>
                </a:lnTo>
                <a:lnTo>
                  <a:pt x="237" y="0"/>
                </a:lnTo>
                <a:lnTo>
                  <a:pt x="241" y="0"/>
                </a:lnTo>
                <a:lnTo>
                  <a:pt x="256" y="0"/>
                </a:lnTo>
                <a:lnTo>
                  <a:pt x="263" y="3"/>
                </a:lnTo>
                <a:lnTo>
                  <a:pt x="268" y="3"/>
                </a:lnTo>
                <a:lnTo>
                  <a:pt x="275" y="6"/>
                </a:lnTo>
                <a:lnTo>
                  <a:pt x="280" y="9"/>
                </a:lnTo>
                <a:lnTo>
                  <a:pt x="285" y="9"/>
                </a:lnTo>
                <a:lnTo>
                  <a:pt x="287" y="12"/>
                </a:lnTo>
                <a:lnTo>
                  <a:pt x="290" y="14"/>
                </a:lnTo>
                <a:lnTo>
                  <a:pt x="292" y="17"/>
                </a:lnTo>
                <a:lnTo>
                  <a:pt x="292" y="17"/>
                </a:lnTo>
                <a:lnTo>
                  <a:pt x="292" y="20"/>
                </a:lnTo>
                <a:lnTo>
                  <a:pt x="290" y="20"/>
                </a:lnTo>
                <a:lnTo>
                  <a:pt x="287" y="23"/>
                </a:lnTo>
                <a:lnTo>
                  <a:pt x="282" y="23"/>
                </a:lnTo>
                <a:lnTo>
                  <a:pt x="278" y="23"/>
                </a:lnTo>
                <a:lnTo>
                  <a:pt x="273" y="23"/>
                </a:lnTo>
                <a:lnTo>
                  <a:pt x="266" y="23"/>
                </a:lnTo>
                <a:lnTo>
                  <a:pt x="256" y="23"/>
                </a:lnTo>
                <a:lnTo>
                  <a:pt x="246" y="23"/>
                </a:lnTo>
                <a:lnTo>
                  <a:pt x="237" y="23"/>
                </a:lnTo>
                <a:lnTo>
                  <a:pt x="229" y="23"/>
                </a:lnTo>
                <a:lnTo>
                  <a:pt x="220" y="20"/>
                </a:lnTo>
                <a:lnTo>
                  <a:pt x="215" y="20"/>
                </a:lnTo>
                <a:lnTo>
                  <a:pt x="210" y="20"/>
                </a:lnTo>
                <a:lnTo>
                  <a:pt x="205" y="20"/>
                </a:lnTo>
                <a:lnTo>
                  <a:pt x="203" y="20"/>
                </a:lnTo>
                <a:lnTo>
                  <a:pt x="200" y="20"/>
                </a:lnTo>
                <a:lnTo>
                  <a:pt x="200" y="20"/>
                </a:lnTo>
                <a:lnTo>
                  <a:pt x="195" y="20"/>
                </a:lnTo>
                <a:lnTo>
                  <a:pt x="191" y="23"/>
                </a:lnTo>
                <a:lnTo>
                  <a:pt x="186" y="23"/>
                </a:lnTo>
                <a:lnTo>
                  <a:pt x="178" y="23"/>
                </a:lnTo>
                <a:lnTo>
                  <a:pt x="169" y="23"/>
                </a:lnTo>
                <a:lnTo>
                  <a:pt x="157" y="23"/>
                </a:lnTo>
                <a:lnTo>
                  <a:pt x="145" y="26"/>
                </a:lnTo>
                <a:lnTo>
                  <a:pt x="133" y="26"/>
                </a:lnTo>
                <a:lnTo>
                  <a:pt x="120" y="29"/>
                </a:lnTo>
                <a:lnTo>
                  <a:pt x="111" y="29"/>
                </a:lnTo>
                <a:lnTo>
                  <a:pt x="101" y="29"/>
                </a:lnTo>
                <a:lnTo>
                  <a:pt x="91" y="32"/>
                </a:lnTo>
                <a:lnTo>
                  <a:pt x="82" y="32"/>
                </a:lnTo>
                <a:lnTo>
                  <a:pt x="74" y="32"/>
                </a:lnTo>
                <a:lnTo>
                  <a:pt x="67" y="32"/>
                </a:lnTo>
                <a:lnTo>
                  <a:pt x="55" y="35"/>
                </a:lnTo>
                <a:lnTo>
                  <a:pt x="45" y="35"/>
                </a:lnTo>
                <a:lnTo>
                  <a:pt x="36" y="35"/>
                </a:lnTo>
                <a:lnTo>
                  <a:pt x="29" y="35"/>
                </a:lnTo>
                <a:lnTo>
                  <a:pt x="29" y="3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7" name="Freeform 251">
            <a:extLst>
              <a:ext uri="{FF2B5EF4-FFF2-40B4-BE49-F238E27FC236}">
                <a16:creationId xmlns:a16="http://schemas.microsoft.com/office/drawing/2014/main" xmlns="" id="{1C87F59D-851C-4FF8-9EFD-3809A3BF05A9}"/>
              </a:ext>
            </a:extLst>
          </p:cNvPr>
          <p:cNvSpPr>
            <a:spLocks/>
          </p:cNvSpPr>
          <p:nvPr/>
        </p:nvSpPr>
        <p:spPr bwMode="auto">
          <a:xfrm>
            <a:off x="8466311" y="4696295"/>
            <a:ext cx="995362" cy="1080351"/>
          </a:xfrm>
          <a:custGeom>
            <a:avLst/>
            <a:gdLst>
              <a:gd name="T0" fmla="*/ 128 w 176"/>
              <a:gd name="T1" fmla="*/ 21 h 107"/>
              <a:gd name="T2" fmla="*/ 133 w 176"/>
              <a:gd name="T3" fmla="*/ 15 h 107"/>
              <a:gd name="T4" fmla="*/ 133 w 176"/>
              <a:gd name="T5" fmla="*/ 12 h 107"/>
              <a:gd name="T6" fmla="*/ 133 w 176"/>
              <a:gd name="T7" fmla="*/ 9 h 107"/>
              <a:gd name="T8" fmla="*/ 133 w 176"/>
              <a:gd name="T9" fmla="*/ 6 h 107"/>
              <a:gd name="T10" fmla="*/ 133 w 176"/>
              <a:gd name="T11" fmla="*/ 3 h 107"/>
              <a:gd name="T12" fmla="*/ 133 w 176"/>
              <a:gd name="T13" fmla="*/ 3 h 107"/>
              <a:gd name="T14" fmla="*/ 135 w 176"/>
              <a:gd name="T15" fmla="*/ 0 h 107"/>
              <a:gd name="T16" fmla="*/ 140 w 176"/>
              <a:gd name="T17" fmla="*/ 0 h 107"/>
              <a:gd name="T18" fmla="*/ 145 w 176"/>
              <a:gd name="T19" fmla="*/ 0 h 107"/>
              <a:gd name="T20" fmla="*/ 150 w 176"/>
              <a:gd name="T21" fmla="*/ 0 h 107"/>
              <a:gd name="T22" fmla="*/ 157 w 176"/>
              <a:gd name="T23" fmla="*/ 3 h 107"/>
              <a:gd name="T24" fmla="*/ 164 w 176"/>
              <a:gd name="T25" fmla="*/ 6 h 107"/>
              <a:gd name="T26" fmla="*/ 169 w 176"/>
              <a:gd name="T27" fmla="*/ 9 h 107"/>
              <a:gd name="T28" fmla="*/ 174 w 176"/>
              <a:gd name="T29" fmla="*/ 12 h 107"/>
              <a:gd name="T30" fmla="*/ 176 w 176"/>
              <a:gd name="T31" fmla="*/ 15 h 107"/>
              <a:gd name="T32" fmla="*/ 176 w 176"/>
              <a:gd name="T33" fmla="*/ 18 h 107"/>
              <a:gd name="T34" fmla="*/ 176 w 176"/>
              <a:gd name="T35" fmla="*/ 21 h 107"/>
              <a:gd name="T36" fmla="*/ 174 w 176"/>
              <a:gd name="T37" fmla="*/ 21 h 107"/>
              <a:gd name="T38" fmla="*/ 169 w 176"/>
              <a:gd name="T39" fmla="*/ 24 h 107"/>
              <a:gd name="T40" fmla="*/ 164 w 176"/>
              <a:gd name="T41" fmla="*/ 30 h 107"/>
              <a:gd name="T42" fmla="*/ 159 w 176"/>
              <a:gd name="T43" fmla="*/ 33 h 107"/>
              <a:gd name="T44" fmla="*/ 152 w 176"/>
              <a:gd name="T45" fmla="*/ 39 h 107"/>
              <a:gd name="T46" fmla="*/ 143 w 176"/>
              <a:gd name="T47" fmla="*/ 45 h 107"/>
              <a:gd name="T48" fmla="*/ 133 w 176"/>
              <a:gd name="T49" fmla="*/ 54 h 107"/>
              <a:gd name="T50" fmla="*/ 111 w 176"/>
              <a:gd name="T51" fmla="*/ 65 h 107"/>
              <a:gd name="T52" fmla="*/ 89 w 176"/>
              <a:gd name="T53" fmla="*/ 77 h 107"/>
              <a:gd name="T54" fmla="*/ 68 w 176"/>
              <a:gd name="T55" fmla="*/ 89 h 107"/>
              <a:gd name="T56" fmla="*/ 46 w 176"/>
              <a:gd name="T57" fmla="*/ 95 h 107"/>
              <a:gd name="T58" fmla="*/ 36 w 176"/>
              <a:gd name="T59" fmla="*/ 98 h 107"/>
              <a:gd name="T60" fmla="*/ 26 w 176"/>
              <a:gd name="T61" fmla="*/ 101 h 107"/>
              <a:gd name="T62" fmla="*/ 19 w 176"/>
              <a:gd name="T63" fmla="*/ 104 h 107"/>
              <a:gd name="T64" fmla="*/ 14 w 176"/>
              <a:gd name="T65" fmla="*/ 107 h 107"/>
              <a:gd name="T66" fmla="*/ 7 w 176"/>
              <a:gd name="T67" fmla="*/ 107 h 107"/>
              <a:gd name="T68" fmla="*/ 5 w 176"/>
              <a:gd name="T69" fmla="*/ 107 h 107"/>
              <a:gd name="T70" fmla="*/ 2 w 176"/>
              <a:gd name="T71" fmla="*/ 107 h 107"/>
              <a:gd name="T72" fmla="*/ 0 w 176"/>
              <a:gd name="T73" fmla="*/ 107 h 107"/>
              <a:gd name="T74" fmla="*/ 0 w 176"/>
              <a:gd name="T75" fmla="*/ 104 h 107"/>
              <a:gd name="T76" fmla="*/ 0 w 176"/>
              <a:gd name="T77" fmla="*/ 104 h 107"/>
              <a:gd name="T78" fmla="*/ 2 w 176"/>
              <a:gd name="T79" fmla="*/ 101 h 107"/>
              <a:gd name="T80" fmla="*/ 7 w 176"/>
              <a:gd name="T81" fmla="*/ 98 h 107"/>
              <a:gd name="T82" fmla="*/ 12 w 176"/>
              <a:gd name="T83" fmla="*/ 95 h 107"/>
              <a:gd name="T84" fmla="*/ 17 w 176"/>
              <a:gd name="T85" fmla="*/ 92 h 107"/>
              <a:gd name="T86" fmla="*/ 24 w 176"/>
              <a:gd name="T87" fmla="*/ 89 h 107"/>
              <a:gd name="T88" fmla="*/ 34 w 176"/>
              <a:gd name="T89" fmla="*/ 83 h 107"/>
              <a:gd name="T90" fmla="*/ 51 w 176"/>
              <a:gd name="T91" fmla="*/ 74 h 107"/>
              <a:gd name="T92" fmla="*/ 65 w 176"/>
              <a:gd name="T93" fmla="*/ 65 h 107"/>
              <a:gd name="T94" fmla="*/ 80 w 176"/>
              <a:gd name="T95" fmla="*/ 56 h 107"/>
              <a:gd name="T96" fmla="*/ 94 w 176"/>
              <a:gd name="T97" fmla="*/ 48 h 107"/>
              <a:gd name="T98" fmla="*/ 106 w 176"/>
              <a:gd name="T99" fmla="*/ 39 h 107"/>
              <a:gd name="T100" fmla="*/ 116 w 176"/>
              <a:gd name="T101" fmla="*/ 33 h 107"/>
              <a:gd name="T102" fmla="*/ 118 w 176"/>
              <a:gd name="T103" fmla="*/ 30 h 107"/>
              <a:gd name="T104" fmla="*/ 123 w 176"/>
              <a:gd name="T105" fmla="*/ 27 h 107"/>
              <a:gd name="T106" fmla="*/ 126 w 176"/>
              <a:gd name="T107" fmla="*/ 24 h 107"/>
              <a:gd name="T108" fmla="*/ 128 w 176"/>
              <a:gd name="T109" fmla="*/ 21 h 107"/>
              <a:gd name="T110" fmla="*/ 128 w 176"/>
              <a:gd name="T111" fmla="*/ 21 h 1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6" h="107">
                <a:moveTo>
                  <a:pt x="128" y="21"/>
                </a:moveTo>
                <a:lnTo>
                  <a:pt x="133" y="15"/>
                </a:lnTo>
                <a:lnTo>
                  <a:pt x="133" y="12"/>
                </a:lnTo>
                <a:lnTo>
                  <a:pt x="133" y="9"/>
                </a:lnTo>
                <a:lnTo>
                  <a:pt x="133" y="6"/>
                </a:lnTo>
                <a:lnTo>
                  <a:pt x="133" y="3"/>
                </a:lnTo>
                <a:lnTo>
                  <a:pt x="133" y="3"/>
                </a:lnTo>
                <a:lnTo>
                  <a:pt x="135" y="0"/>
                </a:lnTo>
                <a:lnTo>
                  <a:pt x="140" y="0"/>
                </a:lnTo>
                <a:lnTo>
                  <a:pt x="145" y="0"/>
                </a:lnTo>
                <a:lnTo>
                  <a:pt x="150" y="0"/>
                </a:lnTo>
                <a:lnTo>
                  <a:pt x="157" y="3"/>
                </a:lnTo>
                <a:lnTo>
                  <a:pt x="164" y="6"/>
                </a:lnTo>
                <a:lnTo>
                  <a:pt x="169" y="9"/>
                </a:lnTo>
                <a:lnTo>
                  <a:pt x="174" y="12"/>
                </a:lnTo>
                <a:lnTo>
                  <a:pt x="176" y="15"/>
                </a:lnTo>
                <a:lnTo>
                  <a:pt x="176" y="18"/>
                </a:lnTo>
                <a:lnTo>
                  <a:pt x="176" y="21"/>
                </a:lnTo>
                <a:lnTo>
                  <a:pt x="174" y="21"/>
                </a:lnTo>
                <a:lnTo>
                  <a:pt x="169" y="24"/>
                </a:lnTo>
                <a:lnTo>
                  <a:pt x="164" y="30"/>
                </a:lnTo>
                <a:lnTo>
                  <a:pt x="159" y="33"/>
                </a:lnTo>
                <a:lnTo>
                  <a:pt x="152" y="39"/>
                </a:lnTo>
                <a:lnTo>
                  <a:pt x="143" y="45"/>
                </a:lnTo>
                <a:lnTo>
                  <a:pt x="133" y="54"/>
                </a:lnTo>
                <a:lnTo>
                  <a:pt x="111" y="65"/>
                </a:lnTo>
                <a:lnTo>
                  <a:pt x="89" y="77"/>
                </a:lnTo>
                <a:lnTo>
                  <a:pt x="68" y="89"/>
                </a:lnTo>
                <a:lnTo>
                  <a:pt x="46" y="95"/>
                </a:lnTo>
                <a:lnTo>
                  <a:pt x="36" y="98"/>
                </a:lnTo>
                <a:lnTo>
                  <a:pt x="26" y="101"/>
                </a:lnTo>
                <a:lnTo>
                  <a:pt x="19" y="104"/>
                </a:lnTo>
                <a:lnTo>
                  <a:pt x="14" y="107"/>
                </a:lnTo>
                <a:lnTo>
                  <a:pt x="7" y="107"/>
                </a:lnTo>
                <a:lnTo>
                  <a:pt x="5" y="107"/>
                </a:lnTo>
                <a:lnTo>
                  <a:pt x="2" y="107"/>
                </a:lnTo>
                <a:lnTo>
                  <a:pt x="0" y="107"/>
                </a:lnTo>
                <a:lnTo>
                  <a:pt x="0" y="104"/>
                </a:lnTo>
                <a:lnTo>
                  <a:pt x="0" y="104"/>
                </a:lnTo>
                <a:lnTo>
                  <a:pt x="2" y="101"/>
                </a:lnTo>
                <a:lnTo>
                  <a:pt x="7" y="98"/>
                </a:lnTo>
                <a:lnTo>
                  <a:pt x="12" y="95"/>
                </a:lnTo>
                <a:lnTo>
                  <a:pt x="17" y="92"/>
                </a:lnTo>
                <a:lnTo>
                  <a:pt x="24" y="89"/>
                </a:lnTo>
                <a:lnTo>
                  <a:pt x="34" y="83"/>
                </a:lnTo>
                <a:lnTo>
                  <a:pt x="51" y="74"/>
                </a:lnTo>
                <a:lnTo>
                  <a:pt x="65" y="65"/>
                </a:lnTo>
                <a:lnTo>
                  <a:pt x="80" y="56"/>
                </a:lnTo>
                <a:lnTo>
                  <a:pt x="94" y="48"/>
                </a:lnTo>
                <a:lnTo>
                  <a:pt x="106" y="39"/>
                </a:lnTo>
                <a:lnTo>
                  <a:pt x="116" y="33"/>
                </a:lnTo>
                <a:lnTo>
                  <a:pt x="118" y="30"/>
                </a:lnTo>
                <a:lnTo>
                  <a:pt x="123" y="27"/>
                </a:lnTo>
                <a:lnTo>
                  <a:pt x="126" y="24"/>
                </a:lnTo>
                <a:lnTo>
                  <a:pt x="128" y="21"/>
                </a:lnTo>
                <a:lnTo>
                  <a:pt x="128" y="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8" name="Freeform 252">
            <a:extLst>
              <a:ext uri="{FF2B5EF4-FFF2-40B4-BE49-F238E27FC236}">
                <a16:creationId xmlns:a16="http://schemas.microsoft.com/office/drawing/2014/main" xmlns="" id="{049A1254-E26A-4BF7-A6F6-023C03AC1B0A}"/>
              </a:ext>
            </a:extLst>
          </p:cNvPr>
          <p:cNvSpPr>
            <a:spLocks/>
          </p:cNvSpPr>
          <p:nvPr/>
        </p:nvSpPr>
        <p:spPr bwMode="auto">
          <a:xfrm>
            <a:off x="8997924" y="5180938"/>
            <a:ext cx="231876" cy="1191412"/>
          </a:xfrm>
          <a:custGeom>
            <a:avLst/>
            <a:gdLst>
              <a:gd name="T0" fmla="*/ 5 w 41"/>
              <a:gd name="T1" fmla="*/ 0 h 118"/>
              <a:gd name="T2" fmla="*/ 15 w 41"/>
              <a:gd name="T3" fmla="*/ 3 h 118"/>
              <a:gd name="T4" fmla="*/ 22 w 41"/>
              <a:gd name="T5" fmla="*/ 3 h 118"/>
              <a:gd name="T6" fmla="*/ 27 w 41"/>
              <a:gd name="T7" fmla="*/ 6 h 118"/>
              <a:gd name="T8" fmla="*/ 32 w 41"/>
              <a:gd name="T9" fmla="*/ 8 h 118"/>
              <a:gd name="T10" fmla="*/ 36 w 41"/>
              <a:gd name="T11" fmla="*/ 11 h 118"/>
              <a:gd name="T12" fmla="*/ 39 w 41"/>
              <a:gd name="T13" fmla="*/ 11 h 118"/>
              <a:gd name="T14" fmla="*/ 41 w 41"/>
              <a:gd name="T15" fmla="*/ 11 h 118"/>
              <a:gd name="T16" fmla="*/ 41 w 41"/>
              <a:gd name="T17" fmla="*/ 14 h 118"/>
              <a:gd name="T18" fmla="*/ 41 w 41"/>
              <a:gd name="T19" fmla="*/ 17 h 118"/>
              <a:gd name="T20" fmla="*/ 41 w 41"/>
              <a:gd name="T21" fmla="*/ 23 h 118"/>
              <a:gd name="T22" fmla="*/ 41 w 41"/>
              <a:gd name="T23" fmla="*/ 32 h 118"/>
              <a:gd name="T24" fmla="*/ 41 w 41"/>
              <a:gd name="T25" fmla="*/ 44 h 118"/>
              <a:gd name="T26" fmla="*/ 41 w 41"/>
              <a:gd name="T27" fmla="*/ 56 h 118"/>
              <a:gd name="T28" fmla="*/ 41 w 41"/>
              <a:gd name="T29" fmla="*/ 67 h 118"/>
              <a:gd name="T30" fmla="*/ 39 w 41"/>
              <a:gd name="T31" fmla="*/ 94 h 118"/>
              <a:gd name="T32" fmla="*/ 36 w 41"/>
              <a:gd name="T33" fmla="*/ 100 h 118"/>
              <a:gd name="T34" fmla="*/ 36 w 41"/>
              <a:gd name="T35" fmla="*/ 103 h 118"/>
              <a:gd name="T36" fmla="*/ 34 w 41"/>
              <a:gd name="T37" fmla="*/ 109 h 118"/>
              <a:gd name="T38" fmla="*/ 34 w 41"/>
              <a:gd name="T39" fmla="*/ 112 h 118"/>
              <a:gd name="T40" fmla="*/ 32 w 41"/>
              <a:gd name="T41" fmla="*/ 115 h 118"/>
              <a:gd name="T42" fmla="*/ 29 w 41"/>
              <a:gd name="T43" fmla="*/ 115 h 118"/>
              <a:gd name="T44" fmla="*/ 27 w 41"/>
              <a:gd name="T45" fmla="*/ 118 h 118"/>
              <a:gd name="T46" fmla="*/ 24 w 41"/>
              <a:gd name="T47" fmla="*/ 118 h 118"/>
              <a:gd name="T48" fmla="*/ 22 w 41"/>
              <a:gd name="T49" fmla="*/ 118 h 118"/>
              <a:gd name="T50" fmla="*/ 17 w 41"/>
              <a:gd name="T51" fmla="*/ 115 h 118"/>
              <a:gd name="T52" fmla="*/ 12 w 41"/>
              <a:gd name="T53" fmla="*/ 109 h 118"/>
              <a:gd name="T54" fmla="*/ 7 w 41"/>
              <a:gd name="T55" fmla="*/ 103 h 118"/>
              <a:gd name="T56" fmla="*/ 3 w 41"/>
              <a:gd name="T57" fmla="*/ 97 h 118"/>
              <a:gd name="T58" fmla="*/ 0 w 41"/>
              <a:gd name="T59" fmla="*/ 91 h 118"/>
              <a:gd name="T60" fmla="*/ 0 w 41"/>
              <a:gd name="T61" fmla="*/ 88 h 118"/>
              <a:gd name="T62" fmla="*/ 0 w 41"/>
              <a:gd name="T63" fmla="*/ 85 h 118"/>
              <a:gd name="T64" fmla="*/ 0 w 41"/>
              <a:gd name="T65" fmla="*/ 82 h 118"/>
              <a:gd name="T66" fmla="*/ 0 w 41"/>
              <a:gd name="T67" fmla="*/ 76 h 118"/>
              <a:gd name="T68" fmla="*/ 3 w 41"/>
              <a:gd name="T69" fmla="*/ 70 h 118"/>
              <a:gd name="T70" fmla="*/ 5 w 41"/>
              <a:gd name="T71" fmla="*/ 62 h 118"/>
              <a:gd name="T72" fmla="*/ 7 w 41"/>
              <a:gd name="T73" fmla="*/ 50 h 118"/>
              <a:gd name="T74" fmla="*/ 7 w 41"/>
              <a:gd name="T75" fmla="*/ 35 h 118"/>
              <a:gd name="T76" fmla="*/ 7 w 41"/>
              <a:gd name="T77" fmla="*/ 17 h 118"/>
              <a:gd name="T78" fmla="*/ 5 w 41"/>
              <a:gd name="T79" fmla="*/ 0 h 118"/>
              <a:gd name="T80" fmla="*/ 5 w 41"/>
              <a:gd name="T81" fmla="*/ 0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1" h="118">
                <a:moveTo>
                  <a:pt x="5" y="0"/>
                </a:moveTo>
                <a:lnTo>
                  <a:pt x="15" y="3"/>
                </a:lnTo>
                <a:lnTo>
                  <a:pt x="22" y="3"/>
                </a:lnTo>
                <a:lnTo>
                  <a:pt x="27" y="6"/>
                </a:lnTo>
                <a:lnTo>
                  <a:pt x="32" y="8"/>
                </a:lnTo>
                <a:lnTo>
                  <a:pt x="36" y="11"/>
                </a:lnTo>
                <a:lnTo>
                  <a:pt x="39" y="11"/>
                </a:lnTo>
                <a:lnTo>
                  <a:pt x="41" y="11"/>
                </a:lnTo>
                <a:lnTo>
                  <a:pt x="41" y="14"/>
                </a:lnTo>
                <a:lnTo>
                  <a:pt x="41" y="17"/>
                </a:lnTo>
                <a:lnTo>
                  <a:pt x="41" y="23"/>
                </a:lnTo>
                <a:lnTo>
                  <a:pt x="41" y="32"/>
                </a:lnTo>
                <a:lnTo>
                  <a:pt x="41" y="44"/>
                </a:lnTo>
                <a:lnTo>
                  <a:pt x="41" y="56"/>
                </a:lnTo>
                <a:lnTo>
                  <a:pt x="41" y="67"/>
                </a:lnTo>
                <a:lnTo>
                  <a:pt x="39" y="94"/>
                </a:lnTo>
                <a:lnTo>
                  <a:pt x="36" y="100"/>
                </a:lnTo>
                <a:lnTo>
                  <a:pt x="36" y="103"/>
                </a:lnTo>
                <a:lnTo>
                  <a:pt x="34" y="109"/>
                </a:lnTo>
                <a:lnTo>
                  <a:pt x="34" y="112"/>
                </a:lnTo>
                <a:lnTo>
                  <a:pt x="32" y="115"/>
                </a:lnTo>
                <a:lnTo>
                  <a:pt x="29" y="115"/>
                </a:lnTo>
                <a:lnTo>
                  <a:pt x="27" y="118"/>
                </a:lnTo>
                <a:lnTo>
                  <a:pt x="24" y="118"/>
                </a:lnTo>
                <a:lnTo>
                  <a:pt x="22" y="118"/>
                </a:lnTo>
                <a:lnTo>
                  <a:pt x="17" y="115"/>
                </a:lnTo>
                <a:lnTo>
                  <a:pt x="12" y="109"/>
                </a:lnTo>
                <a:lnTo>
                  <a:pt x="7" y="103"/>
                </a:lnTo>
                <a:lnTo>
                  <a:pt x="3" y="97"/>
                </a:lnTo>
                <a:lnTo>
                  <a:pt x="0" y="91"/>
                </a:lnTo>
                <a:lnTo>
                  <a:pt x="0" y="88"/>
                </a:lnTo>
                <a:lnTo>
                  <a:pt x="0" y="85"/>
                </a:lnTo>
                <a:lnTo>
                  <a:pt x="0" y="82"/>
                </a:lnTo>
                <a:lnTo>
                  <a:pt x="0" y="76"/>
                </a:lnTo>
                <a:lnTo>
                  <a:pt x="3" y="70"/>
                </a:lnTo>
                <a:lnTo>
                  <a:pt x="5" y="62"/>
                </a:lnTo>
                <a:lnTo>
                  <a:pt x="7" y="50"/>
                </a:lnTo>
                <a:lnTo>
                  <a:pt x="7" y="35"/>
                </a:lnTo>
                <a:lnTo>
                  <a:pt x="7" y="17"/>
                </a:lnTo>
                <a:lnTo>
                  <a:pt x="5" y="0"/>
                </a:lnTo>
                <a:lnTo>
                  <a:pt x="5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B4A01C8A-C243-4F1F-8BEE-F24F55259DF6}"/>
              </a:ext>
            </a:extLst>
          </p:cNvPr>
          <p:cNvSpPr/>
          <p:nvPr/>
        </p:nvSpPr>
        <p:spPr>
          <a:xfrm>
            <a:off x="10138119" y="1189667"/>
            <a:ext cx="508991" cy="236681"/>
          </a:xfrm>
          <a:custGeom>
            <a:avLst/>
            <a:gdLst>
              <a:gd name="connsiteX0" fmla="*/ 94037 w 508991"/>
              <a:gd name="connsiteY0" fmla="*/ 0 h 236681"/>
              <a:gd name="connsiteX1" fmla="*/ 492025 w 508991"/>
              <a:gd name="connsiteY1" fmla="*/ 0 h 236681"/>
              <a:gd name="connsiteX2" fmla="*/ 492025 w 508991"/>
              <a:gd name="connsiteY2" fmla="*/ 24650 h 236681"/>
              <a:gd name="connsiteX3" fmla="*/ 508991 w 508991"/>
              <a:gd name="connsiteY3" fmla="*/ 24650 h 236681"/>
              <a:gd name="connsiteX4" fmla="*/ 492025 w 508991"/>
              <a:gd name="connsiteY4" fmla="*/ 54940 h 236681"/>
              <a:gd name="connsiteX5" fmla="*/ 480714 w 508991"/>
              <a:gd name="connsiteY5" fmla="*/ 85231 h 236681"/>
              <a:gd name="connsiteX6" fmla="*/ 469403 w 508991"/>
              <a:gd name="connsiteY6" fmla="*/ 85231 h 236681"/>
              <a:gd name="connsiteX7" fmla="*/ 452436 w 508991"/>
              <a:gd name="connsiteY7" fmla="*/ 85231 h 236681"/>
              <a:gd name="connsiteX8" fmla="*/ 424159 w 508991"/>
              <a:gd name="connsiteY8" fmla="*/ 85231 h 236681"/>
              <a:gd name="connsiteX9" fmla="*/ 401537 w 508991"/>
              <a:gd name="connsiteY9" fmla="*/ 85231 h 236681"/>
              <a:gd name="connsiteX10" fmla="*/ 344983 w 508991"/>
              <a:gd name="connsiteY10" fmla="*/ 85231 h 236681"/>
              <a:gd name="connsiteX11" fmla="*/ 288428 w 508991"/>
              <a:gd name="connsiteY11" fmla="*/ 115521 h 236681"/>
              <a:gd name="connsiteX12" fmla="*/ 220563 w 508991"/>
              <a:gd name="connsiteY12" fmla="*/ 145811 h 236681"/>
              <a:gd name="connsiteX13" fmla="*/ 164008 w 508991"/>
              <a:gd name="connsiteY13" fmla="*/ 176101 h 236681"/>
              <a:gd name="connsiteX14" fmla="*/ 124420 w 508991"/>
              <a:gd name="connsiteY14" fmla="*/ 176101 h 236681"/>
              <a:gd name="connsiteX15" fmla="*/ 96143 w 508991"/>
              <a:gd name="connsiteY15" fmla="*/ 206391 h 236681"/>
              <a:gd name="connsiteX16" fmla="*/ 67865 w 508991"/>
              <a:gd name="connsiteY16" fmla="*/ 206391 h 236681"/>
              <a:gd name="connsiteX17" fmla="*/ 56555 w 508991"/>
              <a:gd name="connsiteY17" fmla="*/ 236681 h 236681"/>
              <a:gd name="connsiteX18" fmla="*/ 28277 w 508991"/>
              <a:gd name="connsiteY18" fmla="*/ 236681 h 236681"/>
              <a:gd name="connsiteX19" fmla="*/ 16966 w 508991"/>
              <a:gd name="connsiteY19" fmla="*/ 236681 h 236681"/>
              <a:gd name="connsiteX20" fmla="*/ 16966 w 508991"/>
              <a:gd name="connsiteY20" fmla="*/ 206391 h 236681"/>
              <a:gd name="connsiteX21" fmla="*/ 0 w 508991"/>
              <a:gd name="connsiteY21" fmla="*/ 206391 h 236681"/>
              <a:gd name="connsiteX22" fmla="*/ 0 w 508991"/>
              <a:gd name="connsiteY22" fmla="*/ 176101 h 236681"/>
              <a:gd name="connsiteX23" fmla="*/ 16966 w 508991"/>
              <a:gd name="connsiteY23" fmla="*/ 145811 h 236681"/>
              <a:gd name="connsiteX24" fmla="*/ 28277 w 508991"/>
              <a:gd name="connsiteY24" fmla="*/ 115521 h 236681"/>
              <a:gd name="connsiteX25" fmla="*/ 56555 w 508991"/>
              <a:gd name="connsiteY25" fmla="*/ 54940 h 236681"/>
              <a:gd name="connsiteX26" fmla="*/ 84832 w 508991"/>
              <a:gd name="connsiteY26" fmla="*/ 24650 h 236681"/>
              <a:gd name="connsiteX27" fmla="*/ 94037 w 508991"/>
              <a:gd name="connsiteY27" fmla="*/ 0 h 2366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08991" h="236681">
                <a:moveTo>
                  <a:pt x="94037" y="0"/>
                </a:moveTo>
                <a:lnTo>
                  <a:pt x="492025" y="0"/>
                </a:lnTo>
                <a:lnTo>
                  <a:pt x="492025" y="24650"/>
                </a:lnTo>
                <a:lnTo>
                  <a:pt x="508991" y="24650"/>
                </a:lnTo>
                <a:lnTo>
                  <a:pt x="492025" y="54940"/>
                </a:lnTo>
                <a:lnTo>
                  <a:pt x="480714" y="85231"/>
                </a:lnTo>
                <a:lnTo>
                  <a:pt x="469403" y="85231"/>
                </a:lnTo>
                <a:lnTo>
                  <a:pt x="452436" y="85231"/>
                </a:lnTo>
                <a:lnTo>
                  <a:pt x="424159" y="85231"/>
                </a:lnTo>
                <a:lnTo>
                  <a:pt x="401537" y="85231"/>
                </a:lnTo>
                <a:lnTo>
                  <a:pt x="344983" y="85231"/>
                </a:lnTo>
                <a:lnTo>
                  <a:pt x="288428" y="115521"/>
                </a:lnTo>
                <a:lnTo>
                  <a:pt x="220563" y="145811"/>
                </a:lnTo>
                <a:lnTo>
                  <a:pt x="164008" y="176101"/>
                </a:lnTo>
                <a:lnTo>
                  <a:pt x="124420" y="176101"/>
                </a:lnTo>
                <a:lnTo>
                  <a:pt x="96143" y="206391"/>
                </a:lnTo>
                <a:lnTo>
                  <a:pt x="67865" y="206391"/>
                </a:lnTo>
                <a:lnTo>
                  <a:pt x="56555" y="236681"/>
                </a:lnTo>
                <a:lnTo>
                  <a:pt x="28277" y="236681"/>
                </a:lnTo>
                <a:lnTo>
                  <a:pt x="16966" y="236681"/>
                </a:lnTo>
                <a:lnTo>
                  <a:pt x="16966" y="206391"/>
                </a:lnTo>
                <a:lnTo>
                  <a:pt x="0" y="206391"/>
                </a:lnTo>
                <a:lnTo>
                  <a:pt x="0" y="176101"/>
                </a:lnTo>
                <a:lnTo>
                  <a:pt x="16966" y="145811"/>
                </a:lnTo>
                <a:lnTo>
                  <a:pt x="28277" y="115521"/>
                </a:lnTo>
                <a:lnTo>
                  <a:pt x="56555" y="54940"/>
                </a:lnTo>
                <a:lnTo>
                  <a:pt x="84832" y="24650"/>
                </a:lnTo>
                <a:lnTo>
                  <a:pt x="9403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7AE215C1-619B-4C9C-9870-468C9E1C9293}"/>
              </a:ext>
            </a:extLst>
          </p:cNvPr>
          <p:cNvSpPr/>
          <p:nvPr/>
        </p:nvSpPr>
        <p:spPr>
          <a:xfrm>
            <a:off x="2030314" y="1195756"/>
            <a:ext cx="145687" cy="329562"/>
          </a:xfrm>
          <a:custGeom>
            <a:avLst/>
            <a:gdLst>
              <a:gd name="connsiteX0" fmla="*/ 49545 w 145687"/>
              <a:gd name="connsiteY0" fmla="*/ 0 h 329562"/>
              <a:gd name="connsiteX1" fmla="*/ 145687 w 145687"/>
              <a:gd name="connsiteY1" fmla="*/ 0 h 329562"/>
              <a:gd name="connsiteX2" fmla="*/ 135732 w 145687"/>
              <a:gd name="connsiteY2" fmla="*/ 26661 h 329562"/>
              <a:gd name="connsiteX3" fmla="*/ 118765 w 145687"/>
              <a:gd name="connsiteY3" fmla="*/ 56951 h 329562"/>
              <a:gd name="connsiteX4" fmla="*/ 107454 w 145687"/>
              <a:gd name="connsiteY4" fmla="*/ 87241 h 329562"/>
              <a:gd name="connsiteX5" fmla="*/ 96143 w 145687"/>
              <a:gd name="connsiteY5" fmla="*/ 117531 h 329562"/>
              <a:gd name="connsiteX6" fmla="*/ 67866 w 145687"/>
              <a:gd name="connsiteY6" fmla="*/ 178112 h 329562"/>
              <a:gd name="connsiteX7" fmla="*/ 50900 w 145687"/>
              <a:gd name="connsiteY7" fmla="*/ 238692 h 329562"/>
              <a:gd name="connsiteX8" fmla="*/ 28278 w 145687"/>
              <a:gd name="connsiteY8" fmla="*/ 299272 h 329562"/>
              <a:gd name="connsiteX9" fmla="*/ 0 w 145687"/>
              <a:gd name="connsiteY9" fmla="*/ 329562 h 329562"/>
              <a:gd name="connsiteX10" fmla="*/ 0 w 145687"/>
              <a:gd name="connsiteY10" fmla="*/ 299272 h 329562"/>
              <a:gd name="connsiteX11" fmla="*/ 11311 w 145687"/>
              <a:gd name="connsiteY11" fmla="*/ 268982 h 329562"/>
              <a:gd name="connsiteX12" fmla="*/ 28278 w 145687"/>
              <a:gd name="connsiteY12" fmla="*/ 208402 h 329562"/>
              <a:gd name="connsiteX13" fmla="*/ 39589 w 145687"/>
              <a:gd name="connsiteY13" fmla="*/ 147821 h 329562"/>
              <a:gd name="connsiteX14" fmla="*/ 39589 w 145687"/>
              <a:gd name="connsiteY14" fmla="*/ 87241 h 329562"/>
              <a:gd name="connsiteX15" fmla="*/ 39589 w 145687"/>
              <a:gd name="connsiteY15" fmla="*/ 26661 h 329562"/>
              <a:gd name="connsiteX16" fmla="*/ 49545 w 145687"/>
              <a:gd name="connsiteY16" fmla="*/ 0 h 329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45687" h="329562">
                <a:moveTo>
                  <a:pt x="49545" y="0"/>
                </a:moveTo>
                <a:lnTo>
                  <a:pt x="145687" y="0"/>
                </a:lnTo>
                <a:lnTo>
                  <a:pt x="135732" y="26661"/>
                </a:lnTo>
                <a:lnTo>
                  <a:pt x="118765" y="56951"/>
                </a:lnTo>
                <a:lnTo>
                  <a:pt x="107454" y="87241"/>
                </a:lnTo>
                <a:lnTo>
                  <a:pt x="96143" y="117531"/>
                </a:lnTo>
                <a:lnTo>
                  <a:pt x="67866" y="178112"/>
                </a:lnTo>
                <a:lnTo>
                  <a:pt x="50900" y="238692"/>
                </a:lnTo>
                <a:lnTo>
                  <a:pt x="28278" y="299272"/>
                </a:lnTo>
                <a:lnTo>
                  <a:pt x="0" y="329562"/>
                </a:lnTo>
                <a:lnTo>
                  <a:pt x="0" y="299272"/>
                </a:lnTo>
                <a:lnTo>
                  <a:pt x="11311" y="268982"/>
                </a:lnTo>
                <a:lnTo>
                  <a:pt x="28278" y="208402"/>
                </a:lnTo>
                <a:lnTo>
                  <a:pt x="39589" y="147821"/>
                </a:lnTo>
                <a:lnTo>
                  <a:pt x="39589" y="87241"/>
                </a:lnTo>
                <a:lnTo>
                  <a:pt x="39589" y="26661"/>
                </a:lnTo>
                <a:lnTo>
                  <a:pt x="4954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B37C2297-0FD0-47FE-B924-26C156EE34D1}"/>
              </a:ext>
            </a:extLst>
          </p:cNvPr>
          <p:cNvSpPr/>
          <p:nvPr/>
        </p:nvSpPr>
        <p:spPr>
          <a:xfrm>
            <a:off x="5509464" y="1842137"/>
            <a:ext cx="520302" cy="217189"/>
          </a:xfrm>
          <a:custGeom>
            <a:avLst/>
            <a:gdLst>
              <a:gd name="connsiteX0" fmla="*/ 356294 w 520302"/>
              <a:gd name="connsiteY0" fmla="*/ 0 h 217189"/>
              <a:gd name="connsiteX1" fmla="*/ 412848 w 520302"/>
              <a:gd name="connsiteY1" fmla="*/ 30290 h 217189"/>
              <a:gd name="connsiteX2" fmla="*/ 435470 w 520302"/>
              <a:gd name="connsiteY2" fmla="*/ 30290 h 217189"/>
              <a:gd name="connsiteX3" fmla="*/ 463748 w 520302"/>
              <a:gd name="connsiteY3" fmla="*/ 60580 h 217189"/>
              <a:gd name="connsiteX4" fmla="*/ 492025 w 520302"/>
              <a:gd name="connsiteY4" fmla="*/ 90871 h 217189"/>
              <a:gd name="connsiteX5" fmla="*/ 503336 w 520302"/>
              <a:gd name="connsiteY5" fmla="*/ 121161 h 217189"/>
              <a:gd name="connsiteX6" fmla="*/ 520302 w 520302"/>
              <a:gd name="connsiteY6" fmla="*/ 121161 h 217189"/>
              <a:gd name="connsiteX7" fmla="*/ 520302 w 520302"/>
              <a:gd name="connsiteY7" fmla="*/ 151451 h 217189"/>
              <a:gd name="connsiteX8" fmla="*/ 520302 w 520302"/>
              <a:gd name="connsiteY8" fmla="*/ 164992 h 217189"/>
              <a:gd name="connsiteX9" fmla="*/ 247395 w 520302"/>
              <a:gd name="connsiteY9" fmla="*/ 217189 h 217189"/>
              <a:gd name="connsiteX10" fmla="*/ 248840 w 520302"/>
              <a:gd name="connsiteY10" fmla="*/ 212031 h 217189"/>
              <a:gd name="connsiteX11" fmla="*/ 260151 w 520302"/>
              <a:gd name="connsiteY11" fmla="*/ 212031 h 217189"/>
              <a:gd name="connsiteX12" fmla="*/ 260151 w 520302"/>
              <a:gd name="connsiteY12" fmla="*/ 181741 h 217189"/>
              <a:gd name="connsiteX13" fmla="*/ 231874 w 520302"/>
              <a:gd name="connsiteY13" fmla="*/ 181741 h 217189"/>
              <a:gd name="connsiteX14" fmla="*/ 203596 w 520302"/>
              <a:gd name="connsiteY14" fmla="*/ 181741 h 217189"/>
              <a:gd name="connsiteX15" fmla="*/ 175319 w 520302"/>
              <a:gd name="connsiteY15" fmla="*/ 212031 h 217189"/>
              <a:gd name="connsiteX16" fmla="*/ 135731 w 520302"/>
              <a:gd name="connsiteY16" fmla="*/ 212031 h 217189"/>
              <a:gd name="connsiteX17" fmla="*/ 79176 w 520302"/>
              <a:gd name="connsiteY17" fmla="*/ 212031 h 217189"/>
              <a:gd name="connsiteX18" fmla="*/ 0 w 520302"/>
              <a:gd name="connsiteY18" fmla="*/ 212031 h 217189"/>
              <a:gd name="connsiteX19" fmla="*/ 0 w 520302"/>
              <a:gd name="connsiteY19" fmla="*/ 90871 h 217189"/>
              <a:gd name="connsiteX20" fmla="*/ 56555 w 520302"/>
              <a:gd name="connsiteY20" fmla="*/ 90871 h 217189"/>
              <a:gd name="connsiteX21" fmla="*/ 107454 w 520302"/>
              <a:gd name="connsiteY21" fmla="*/ 90871 h 217189"/>
              <a:gd name="connsiteX22" fmla="*/ 152697 w 520302"/>
              <a:gd name="connsiteY22" fmla="*/ 60580 h 217189"/>
              <a:gd name="connsiteX23" fmla="*/ 192286 w 520302"/>
              <a:gd name="connsiteY23" fmla="*/ 60580 h 217189"/>
              <a:gd name="connsiteX24" fmla="*/ 220563 w 520302"/>
              <a:gd name="connsiteY24" fmla="*/ 60580 h 217189"/>
              <a:gd name="connsiteX25" fmla="*/ 248840 w 520302"/>
              <a:gd name="connsiteY25" fmla="*/ 60580 h 217189"/>
              <a:gd name="connsiteX26" fmla="*/ 271462 w 520302"/>
              <a:gd name="connsiteY26" fmla="*/ 30290 h 217189"/>
              <a:gd name="connsiteX27" fmla="*/ 288428 w 520302"/>
              <a:gd name="connsiteY27" fmla="*/ 30290 h 217189"/>
              <a:gd name="connsiteX28" fmla="*/ 316706 w 520302"/>
              <a:gd name="connsiteY28" fmla="*/ 30290 h 217189"/>
              <a:gd name="connsiteX29" fmla="*/ 339328 w 520302"/>
              <a:gd name="connsiteY29" fmla="*/ 30290 h 217189"/>
              <a:gd name="connsiteX30" fmla="*/ 356294 w 520302"/>
              <a:gd name="connsiteY30" fmla="*/ 0 h 217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0302" h="217189">
                <a:moveTo>
                  <a:pt x="356294" y="0"/>
                </a:moveTo>
                <a:lnTo>
                  <a:pt x="412848" y="30290"/>
                </a:lnTo>
                <a:lnTo>
                  <a:pt x="435470" y="30290"/>
                </a:lnTo>
                <a:lnTo>
                  <a:pt x="463748" y="60580"/>
                </a:lnTo>
                <a:lnTo>
                  <a:pt x="492025" y="90871"/>
                </a:lnTo>
                <a:lnTo>
                  <a:pt x="503336" y="121161"/>
                </a:lnTo>
                <a:lnTo>
                  <a:pt x="520302" y="121161"/>
                </a:lnTo>
                <a:lnTo>
                  <a:pt x="520302" y="151451"/>
                </a:lnTo>
                <a:lnTo>
                  <a:pt x="520302" y="164992"/>
                </a:lnTo>
                <a:lnTo>
                  <a:pt x="247395" y="217189"/>
                </a:lnTo>
                <a:lnTo>
                  <a:pt x="248840" y="212031"/>
                </a:lnTo>
                <a:lnTo>
                  <a:pt x="260151" y="212031"/>
                </a:lnTo>
                <a:lnTo>
                  <a:pt x="260151" y="181741"/>
                </a:lnTo>
                <a:lnTo>
                  <a:pt x="231874" y="181741"/>
                </a:lnTo>
                <a:lnTo>
                  <a:pt x="203596" y="181741"/>
                </a:lnTo>
                <a:lnTo>
                  <a:pt x="175319" y="212031"/>
                </a:lnTo>
                <a:lnTo>
                  <a:pt x="135731" y="212031"/>
                </a:lnTo>
                <a:lnTo>
                  <a:pt x="79176" y="212031"/>
                </a:lnTo>
                <a:lnTo>
                  <a:pt x="0" y="212031"/>
                </a:lnTo>
                <a:lnTo>
                  <a:pt x="0" y="90871"/>
                </a:lnTo>
                <a:lnTo>
                  <a:pt x="56555" y="90871"/>
                </a:lnTo>
                <a:lnTo>
                  <a:pt x="107454" y="90871"/>
                </a:lnTo>
                <a:lnTo>
                  <a:pt x="152697" y="60580"/>
                </a:lnTo>
                <a:lnTo>
                  <a:pt x="192286" y="60580"/>
                </a:lnTo>
                <a:lnTo>
                  <a:pt x="220563" y="60580"/>
                </a:lnTo>
                <a:lnTo>
                  <a:pt x="248840" y="60580"/>
                </a:lnTo>
                <a:lnTo>
                  <a:pt x="271462" y="30290"/>
                </a:lnTo>
                <a:lnTo>
                  <a:pt x="288428" y="30290"/>
                </a:lnTo>
                <a:lnTo>
                  <a:pt x="316706" y="30290"/>
                </a:lnTo>
                <a:lnTo>
                  <a:pt x="339328" y="30290"/>
                </a:lnTo>
                <a:lnTo>
                  <a:pt x="35629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17A00093-A497-4F2F-BF7F-EE1C25F09B3D}"/>
              </a:ext>
            </a:extLst>
          </p:cNvPr>
          <p:cNvSpPr/>
          <p:nvPr/>
        </p:nvSpPr>
        <p:spPr>
          <a:xfrm>
            <a:off x="6021323" y="4265431"/>
            <a:ext cx="667343" cy="235900"/>
          </a:xfrm>
          <a:custGeom>
            <a:avLst/>
            <a:gdLst>
              <a:gd name="connsiteX0" fmla="*/ 378915 w 667343"/>
              <a:gd name="connsiteY0" fmla="*/ 0 h 235900"/>
              <a:gd name="connsiteX1" fmla="*/ 407193 w 667343"/>
              <a:gd name="connsiteY1" fmla="*/ 0 h 235900"/>
              <a:gd name="connsiteX2" fmla="*/ 435470 w 667343"/>
              <a:gd name="connsiteY2" fmla="*/ 0 h 235900"/>
              <a:gd name="connsiteX3" fmla="*/ 463747 w 667343"/>
              <a:gd name="connsiteY3" fmla="*/ 30290 h 235900"/>
              <a:gd name="connsiteX4" fmla="*/ 520302 w 667343"/>
              <a:gd name="connsiteY4" fmla="*/ 60580 h 235900"/>
              <a:gd name="connsiteX5" fmla="*/ 559890 w 667343"/>
              <a:gd name="connsiteY5" fmla="*/ 60580 h 235900"/>
              <a:gd name="connsiteX6" fmla="*/ 599478 w 667343"/>
              <a:gd name="connsiteY6" fmla="*/ 90871 h 235900"/>
              <a:gd name="connsiteX7" fmla="*/ 627755 w 667343"/>
              <a:gd name="connsiteY7" fmla="*/ 90871 h 235900"/>
              <a:gd name="connsiteX8" fmla="*/ 656032 w 667343"/>
              <a:gd name="connsiteY8" fmla="*/ 121161 h 235900"/>
              <a:gd name="connsiteX9" fmla="*/ 667343 w 667343"/>
              <a:gd name="connsiteY9" fmla="*/ 151451 h 235900"/>
              <a:gd name="connsiteX10" fmla="*/ 667343 w 667343"/>
              <a:gd name="connsiteY10" fmla="*/ 181741 h 235900"/>
              <a:gd name="connsiteX11" fmla="*/ 656032 w 667343"/>
              <a:gd name="connsiteY11" fmla="*/ 212031 h 235900"/>
              <a:gd name="connsiteX12" fmla="*/ 627755 w 667343"/>
              <a:gd name="connsiteY12" fmla="*/ 212031 h 235900"/>
              <a:gd name="connsiteX13" fmla="*/ 605473 w 667343"/>
              <a:gd name="connsiteY13" fmla="*/ 235900 h 235900"/>
              <a:gd name="connsiteX14" fmla="*/ 293054 w 667343"/>
              <a:gd name="connsiteY14" fmla="*/ 235900 h 235900"/>
              <a:gd name="connsiteX15" fmla="*/ 299739 w 667343"/>
              <a:gd name="connsiteY15" fmla="*/ 212031 h 235900"/>
              <a:gd name="connsiteX16" fmla="*/ 328016 w 667343"/>
              <a:gd name="connsiteY16" fmla="*/ 212031 h 235900"/>
              <a:gd name="connsiteX17" fmla="*/ 328016 w 667343"/>
              <a:gd name="connsiteY17" fmla="*/ 181741 h 235900"/>
              <a:gd name="connsiteX18" fmla="*/ 311050 w 667343"/>
              <a:gd name="connsiteY18" fmla="*/ 181741 h 235900"/>
              <a:gd name="connsiteX19" fmla="*/ 299739 w 667343"/>
              <a:gd name="connsiteY19" fmla="*/ 212031 h 235900"/>
              <a:gd name="connsiteX20" fmla="*/ 282773 w 667343"/>
              <a:gd name="connsiteY20" fmla="*/ 212031 h 235900"/>
              <a:gd name="connsiteX21" fmla="*/ 260151 w 667343"/>
              <a:gd name="connsiteY21" fmla="*/ 212031 h 235900"/>
              <a:gd name="connsiteX22" fmla="*/ 231874 w 667343"/>
              <a:gd name="connsiteY22" fmla="*/ 212031 h 235900"/>
              <a:gd name="connsiteX23" fmla="*/ 203596 w 667343"/>
              <a:gd name="connsiteY23" fmla="*/ 212031 h 235900"/>
              <a:gd name="connsiteX24" fmla="*/ 164008 w 667343"/>
              <a:gd name="connsiteY24" fmla="*/ 212031 h 235900"/>
              <a:gd name="connsiteX25" fmla="*/ 107454 w 667343"/>
              <a:gd name="connsiteY25" fmla="*/ 212031 h 235900"/>
              <a:gd name="connsiteX26" fmla="*/ 67866 w 667343"/>
              <a:gd name="connsiteY26" fmla="*/ 212031 h 235900"/>
              <a:gd name="connsiteX27" fmla="*/ 0 w 667343"/>
              <a:gd name="connsiteY27" fmla="*/ 212031 h 235900"/>
              <a:gd name="connsiteX28" fmla="*/ 0 w 667343"/>
              <a:gd name="connsiteY28" fmla="*/ 90871 h 235900"/>
              <a:gd name="connsiteX29" fmla="*/ 67866 w 667343"/>
              <a:gd name="connsiteY29" fmla="*/ 90871 h 235900"/>
              <a:gd name="connsiteX30" fmla="*/ 135731 w 667343"/>
              <a:gd name="connsiteY30" fmla="*/ 90871 h 235900"/>
              <a:gd name="connsiteX31" fmla="*/ 192286 w 667343"/>
              <a:gd name="connsiteY31" fmla="*/ 90871 h 235900"/>
              <a:gd name="connsiteX32" fmla="*/ 243185 w 667343"/>
              <a:gd name="connsiteY32" fmla="*/ 60580 h 235900"/>
              <a:gd name="connsiteX33" fmla="*/ 282773 w 667343"/>
              <a:gd name="connsiteY33" fmla="*/ 60580 h 235900"/>
              <a:gd name="connsiteX34" fmla="*/ 311050 w 667343"/>
              <a:gd name="connsiteY34" fmla="*/ 60580 h 235900"/>
              <a:gd name="connsiteX35" fmla="*/ 339327 w 667343"/>
              <a:gd name="connsiteY35" fmla="*/ 30290 h 235900"/>
              <a:gd name="connsiteX36" fmla="*/ 367604 w 667343"/>
              <a:gd name="connsiteY36" fmla="*/ 30290 h 235900"/>
              <a:gd name="connsiteX37" fmla="*/ 378915 w 667343"/>
              <a:gd name="connsiteY37" fmla="*/ 0 h 235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667343" h="235900">
                <a:moveTo>
                  <a:pt x="378915" y="0"/>
                </a:moveTo>
                <a:lnTo>
                  <a:pt x="407193" y="0"/>
                </a:lnTo>
                <a:lnTo>
                  <a:pt x="435470" y="0"/>
                </a:lnTo>
                <a:lnTo>
                  <a:pt x="463747" y="30290"/>
                </a:lnTo>
                <a:lnTo>
                  <a:pt x="520302" y="60580"/>
                </a:lnTo>
                <a:lnTo>
                  <a:pt x="559890" y="60580"/>
                </a:lnTo>
                <a:lnTo>
                  <a:pt x="599478" y="90871"/>
                </a:lnTo>
                <a:lnTo>
                  <a:pt x="627755" y="90871"/>
                </a:lnTo>
                <a:lnTo>
                  <a:pt x="656032" y="121161"/>
                </a:lnTo>
                <a:lnTo>
                  <a:pt x="667343" y="151451"/>
                </a:lnTo>
                <a:lnTo>
                  <a:pt x="667343" y="181741"/>
                </a:lnTo>
                <a:lnTo>
                  <a:pt x="656032" y="212031"/>
                </a:lnTo>
                <a:lnTo>
                  <a:pt x="627755" y="212031"/>
                </a:lnTo>
                <a:lnTo>
                  <a:pt x="605473" y="235900"/>
                </a:lnTo>
                <a:lnTo>
                  <a:pt x="293054" y="235900"/>
                </a:lnTo>
                <a:lnTo>
                  <a:pt x="299739" y="212031"/>
                </a:lnTo>
                <a:lnTo>
                  <a:pt x="328016" y="212031"/>
                </a:lnTo>
                <a:lnTo>
                  <a:pt x="328016" y="181741"/>
                </a:lnTo>
                <a:lnTo>
                  <a:pt x="311050" y="181741"/>
                </a:lnTo>
                <a:lnTo>
                  <a:pt x="299739" y="212031"/>
                </a:lnTo>
                <a:lnTo>
                  <a:pt x="282773" y="212031"/>
                </a:lnTo>
                <a:lnTo>
                  <a:pt x="260151" y="212031"/>
                </a:lnTo>
                <a:lnTo>
                  <a:pt x="231874" y="212031"/>
                </a:lnTo>
                <a:lnTo>
                  <a:pt x="203596" y="212031"/>
                </a:lnTo>
                <a:lnTo>
                  <a:pt x="164008" y="212031"/>
                </a:lnTo>
                <a:lnTo>
                  <a:pt x="107454" y="212031"/>
                </a:lnTo>
                <a:lnTo>
                  <a:pt x="67866" y="212031"/>
                </a:lnTo>
                <a:lnTo>
                  <a:pt x="0" y="212031"/>
                </a:lnTo>
                <a:lnTo>
                  <a:pt x="0" y="90871"/>
                </a:lnTo>
                <a:lnTo>
                  <a:pt x="67866" y="90871"/>
                </a:lnTo>
                <a:lnTo>
                  <a:pt x="135731" y="90871"/>
                </a:lnTo>
                <a:lnTo>
                  <a:pt x="192286" y="90871"/>
                </a:lnTo>
                <a:lnTo>
                  <a:pt x="243185" y="60580"/>
                </a:lnTo>
                <a:lnTo>
                  <a:pt x="282773" y="60580"/>
                </a:lnTo>
                <a:lnTo>
                  <a:pt x="311050" y="60580"/>
                </a:lnTo>
                <a:lnTo>
                  <a:pt x="339327" y="30290"/>
                </a:lnTo>
                <a:lnTo>
                  <a:pt x="367604" y="30290"/>
                </a:lnTo>
                <a:lnTo>
                  <a:pt x="37891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5" name="任意多边形: 形状 124">
            <a:extLst>
              <a:ext uri="{FF2B5EF4-FFF2-40B4-BE49-F238E27FC236}">
                <a16:creationId xmlns:a16="http://schemas.microsoft.com/office/drawing/2014/main" xmlns="" id="{2E2F9309-B0EE-47AE-A860-41FB40B7EF82}"/>
              </a:ext>
            </a:extLst>
          </p:cNvPr>
          <p:cNvSpPr/>
          <p:nvPr/>
        </p:nvSpPr>
        <p:spPr>
          <a:xfrm>
            <a:off x="5366328" y="4652389"/>
            <a:ext cx="223232" cy="1370199"/>
          </a:xfrm>
          <a:custGeom>
            <a:avLst/>
            <a:gdLst>
              <a:gd name="connsiteX0" fmla="*/ 16967 w 223232"/>
              <a:gd name="connsiteY0" fmla="*/ 0 h 1370199"/>
              <a:gd name="connsiteX1" fmla="*/ 223232 w 223232"/>
              <a:gd name="connsiteY1" fmla="*/ 0 h 1370199"/>
              <a:gd name="connsiteX2" fmla="*/ 220564 w 223232"/>
              <a:gd name="connsiteY2" fmla="*/ 7145 h 1370199"/>
              <a:gd name="connsiteX3" fmla="*/ 203597 w 223232"/>
              <a:gd name="connsiteY3" fmla="*/ 37435 h 1370199"/>
              <a:gd name="connsiteX4" fmla="*/ 203597 w 223232"/>
              <a:gd name="connsiteY4" fmla="*/ 87919 h 1370199"/>
              <a:gd name="connsiteX5" fmla="*/ 203597 w 223232"/>
              <a:gd name="connsiteY5" fmla="*/ 148499 h 1370199"/>
              <a:gd name="connsiteX6" fmla="*/ 192286 w 223232"/>
              <a:gd name="connsiteY6" fmla="*/ 209079 h 1370199"/>
              <a:gd name="connsiteX7" fmla="*/ 192286 w 223232"/>
              <a:gd name="connsiteY7" fmla="*/ 299949 h 1370199"/>
              <a:gd name="connsiteX8" fmla="*/ 192286 w 223232"/>
              <a:gd name="connsiteY8" fmla="*/ 421110 h 1370199"/>
              <a:gd name="connsiteX9" fmla="*/ 192286 w 223232"/>
              <a:gd name="connsiteY9" fmla="*/ 572560 h 1370199"/>
              <a:gd name="connsiteX10" fmla="*/ 192286 w 223232"/>
              <a:gd name="connsiteY10" fmla="*/ 713914 h 1370199"/>
              <a:gd name="connsiteX11" fmla="*/ 192286 w 223232"/>
              <a:gd name="connsiteY11" fmla="*/ 865364 h 1370199"/>
              <a:gd name="connsiteX12" fmla="*/ 192286 w 223232"/>
              <a:gd name="connsiteY12" fmla="*/ 1016815 h 1370199"/>
              <a:gd name="connsiteX13" fmla="*/ 180975 w 223232"/>
              <a:gd name="connsiteY13" fmla="*/ 1107685 h 1370199"/>
              <a:gd name="connsiteX14" fmla="*/ 180975 w 223232"/>
              <a:gd name="connsiteY14" fmla="*/ 1228845 h 1370199"/>
              <a:gd name="connsiteX15" fmla="*/ 164009 w 223232"/>
              <a:gd name="connsiteY15" fmla="*/ 1289426 h 1370199"/>
              <a:gd name="connsiteX16" fmla="*/ 152698 w 223232"/>
              <a:gd name="connsiteY16" fmla="*/ 1339909 h 1370199"/>
              <a:gd name="connsiteX17" fmla="*/ 152698 w 223232"/>
              <a:gd name="connsiteY17" fmla="*/ 1370199 h 1370199"/>
              <a:gd name="connsiteX18" fmla="*/ 135731 w 223232"/>
              <a:gd name="connsiteY18" fmla="*/ 1370199 h 1370199"/>
              <a:gd name="connsiteX19" fmla="*/ 113110 w 223232"/>
              <a:gd name="connsiteY19" fmla="*/ 1370199 h 1370199"/>
              <a:gd name="connsiteX20" fmla="*/ 84832 w 223232"/>
              <a:gd name="connsiteY20" fmla="*/ 1339909 h 1370199"/>
              <a:gd name="connsiteX21" fmla="*/ 67866 w 223232"/>
              <a:gd name="connsiteY21" fmla="*/ 1339909 h 1370199"/>
              <a:gd name="connsiteX22" fmla="*/ 56555 w 223232"/>
              <a:gd name="connsiteY22" fmla="*/ 1309619 h 1370199"/>
              <a:gd name="connsiteX23" fmla="*/ 39588 w 223232"/>
              <a:gd name="connsiteY23" fmla="*/ 1289426 h 1370199"/>
              <a:gd name="connsiteX24" fmla="*/ 28278 w 223232"/>
              <a:gd name="connsiteY24" fmla="*/ 1259136 h 1370199"/>
              <a:gd name="connsiteX25" fmla="*/ 16967 w 223232"/>
              <a:gd name="connsiteY25" fmla="*/ 1228845 h 1370199"/>
              <a:gd name="connsiteX26" fmla="*/ 0 w 223232"/>
              <a:gd name="connsiteY26" fmla="*/ 1198555 h 1370199"/>
              <a:gd name="connsiteX27" fmla="*/ 0 w 223232"/>
              <a:gd name="connsiteY27" fmla="*/ 1168265 h 1370199"/>
              <a:gd name="connsiteX28" fmla="*/ 0 w 223232"/>
              <a:gd name="connsiteY28" fmla="*/ 1107685 h 1370199"/>
              <a:gd name="connsiteX29" fmla="*/ 0 w 223232"/>
              <a:gd name="connsiteY29" fmla="*/ 1047105 h 1370199"/>
              <a:gd name="connsiteX30" fmla="*/ 0 w 223232"/>
              <a:gd name="connsiteY30" fmla="*/ 956235 h 1370199"/>
              <a:gd name="connsiteX31" fmla="*/ 0 w 223232"/>
              <a:gd name="connsiteY31" fmla="*/ 835074 h 1370199"/>
              <a:gd name="connsiteX32" fmla="*/ 0 w 223232"/>
              <a:gd name="connsiteY32" fmla="*/ 713914 h 1370199"/>
              <a:gd name="connsiteX33" fmla="*/ 16967 w 223232"/>
              <a:gd name="connsiteY33" fmla="*/ 572560 h 1370199"/>
              <a:gd name="connsiteX34" fmla="*/ 16967 w 223232"/>
              <a:gd name="connsiteY34" fmla="*/ 451400 h 1370199"/>
              <a:gd name="connsiteX35" fmla="*/ 16967 w 223232"/>
              <a:gd name="connsiteY35" fmla="*/ 299949 h 1370199"/>
              <a:gd name="connsiteX36" fmla="*/ 16967 w 223232"/>
              <a:gd name="connsiteY36" fmla="*/ 209079 h 1370199"/>
              <a:gd name="connsiteX37" fmla="*/ 16967 w 223232"/>
              <a:gd name="connsiteY37" fmla="*/ 118209 h 1370199"/>
              <a:gd name="connsiteX38" fmla="*/ 16967 w 223232"/>
              <a:gd name="connsiteY38" fmla="*/ 67725 h 1370199"/>
              <a:gd name="connsiteX39" fmla="*/ 16967 w 223232"/>
              <a:gd name="connsiteY39" fmla="*/ 7145 h 1370199"/>
              <a:gd name="connsiteX40" fmla="*/ 16967 w 223232"/>
              <a:gd name="connsiteY40" fmla="*/ 0 h 13701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223232" h="1370199">
                <a:moveTo>
                  <a:pt x="16967" y="0"/>
                </a:moveTo>
                <a:lnTo>
                  <a:pt x="223232" y="0"/>
                </a:lnTo>
                <a:lnTo>
                  <a:pt x="220564" y="7145"/>
                </a:lnTo>
                <a:lnTo>
                  <a:pt x="203597" y="37435"/>
                </a:lnTo>
                <a:lnTo>
                  <a:pt x="203597" y="87919"/>
                </a:lnTo>
                <a:lnTo>
                  <a:pt x="203597" y="148499"/>
                </a:lnTo>
                <a:lnTo>
                  <a:pt x="192286" y="209079"/>
                </a:lnTo>
                <a:lnTo>
                  <a:pt x="192286" y="299949"/>
                </a:lnTo>
                <a:lnTo>
                  <a:pt x="192286" y="421110"/>
                </a:lnTo>
                <a:lnTo>
                  <a:pt x="192286" y="572560"/>
                </a:lnTo>
                <a:lnTo>
                  <a:pt x="192286" y="713914"/>
                </a:lnTo>
                <a:lnTo>
                  <a:pt x="192286" y="865364"/>
                </a:lnTo>
                <a:lnTo>
                  <a:pt x="192286" y="1016815"/>
                </a:lnTo>
                <a:lnTo>
                  <a:pt x="180975" y="1107685"/>
                </a:lnTo>
                <a:lnTo>
                  <a:pt x="180975" y="1228845"/>
                </a:lnTo>
                <a:lnTo>
                  <a:pt x="164009" y="1289426"/>
                </a:lnTo>
                <a:lnTo>
                  <a:pt x="152698" y="1339909"/>
                </a:lnTo>
                <a:lnTo>
                  <a:pt x="152698" y="1370199"/>
                </a:lnTo>
                <a:lnTo>
                  <a:pt x="135731" y="1370199"/>
                </a:lnTo>
                <a:lnTo>
                  <a:pt x="113110" y="1370199"/>
                </a:lnTo>
                <a:lnTo>
                  <a:pt x="84832" y="1339909"/>
                </a:lnTo>
                <a:lnTo>
                  <a:pt x="67866" y="1339909"/>
                </a:lnTo>
                <a:lnTo>
                  <a:pt x="56555" y="1309619"/>
                </a:lnTo>
                <a:lnTo>
                  <a:pt x="39588" y="1289426"/>
                </a:lnTo>
                <a:lnTo>
                  <a:pt x="28278" y="1259136"/>
                </a:lnTo>
                <a:lnTo>
                  <a:pt x="16967" y="1228845"/>
                </a:lnTo>
                <a:lnTo>
                  <a:pt x="0" y="1198555"/>
                </a:lnTo>
                <a:lnTo>
                  <a:pt x="0" y="1168265"/>
                </a:lnTo>
                <a:lnTo>
                  <a:pt x="0" y="1107685"/>
                </a:lnTo>
                <a:lnTo>
                  <a:pt x="0" y="1047105"/>
                </a:lnTo>
                <a:lnTo>
                  <a:pt x="0" y="956235"/>
                </a:lnTo>
                <a:lnTo>
                  <a:pt x="0" y="835074"/>
                </a:lnTo>
                <a:lnTo>
                  <a:pt x="0" y="713914"/>
                </a:lnTo>
                <a:lnTo>
                  <a:pt x="16967" y="572560"/>
                </a:lnTo>
                <a:lnTo>
                  <a:pt x="16967" y="451400"/>
                </a:lnTo>
                <a:lnTo>
                  <a:pt x="16967" y="299949"/>
                </a:lnTo>
                <a:lnTo>
                  <a:pt x="16967" y="209079"/>
                </a:lnTo>
                <a:lnTo>
                  <a:pt x="16967" y="118209"/>
                </a:lnTo>
                <a:lnTo>
                  <a:pt x="16967" y="67725"/>
                </a:lnTo>
                <a:lnTo>
                  <a:pt x="16967" y="7145"/>
                </a:lnTo>
                <a:lnTo>
                  <a:pt x="1696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46E49353-5CC3-4271-8878-92C6338CC6D4}"/>
              </a:ext>
            </a:extLst>
          </p:cNvPr>
          <p:cNvSpPr/>
          <p:nvPr/>
        </p:nvSpPr>
        <p:spPr>
          <a:xfrm>
            <a:off x="8950473" y="982093"/>
            <a:ext cx="1679671" cy="353385"/>
          </a:xfrm>
          <a:custGeom>
            <a:avLst/>
            <a:gdLst>
              <a:gd name="connsiteX0" fmla="*/ 1204612 w 1679671"/>
              <a:gd name="connsiteY0" fmla="*/ 0 h 353385"/>
              <a:gd name="connsiteX1" fmla="*/ 1215923 w 1679671"/>
              <a:gd name="connsiteY1" fmla="*/ 0 h 353385"/>
              <a:gd name="connsiteX2" fmla="*/ 1232889 w 1679671"/>
              <a:gd name="connsiteY2" fmla="*/ 0 h 353385"/>
              <a:gd name="connsiteX3" fmla="*/ 1283789 w 1679671"/>
              <a:gd name="connsiteY3" fmla="*/ 0 h 353385"/>
              <a:gd name="connsiteX4" fmla="*/ 1329032 w 1679671"/>
              <a:gd name="connsiteY4" fmla="*/ 0 h 353385"/>
              <a:gd name="connsiteX5" fmla="*/ 1340343 w 1679671"/>
              <a:gd name="connsiteY5" fmla="*/ 0 h 353385"/>
              <a:gd name="connsiteX6" fmla="*/ 1351654 w 1679671"/>
              <a:gd name="connsiteY6" fmla="*/ 0 h 353385"/>
              <a:gd name="connsiteX7" fmla="*/ 1379931 w 1679671"/>
              <a:gd name="connsiteY7" fmla="*/ 0 h 353385"/>
              <a:gd name="connsiteX8" fmla="*/ 1408209 w 1679671"/>
              <a:gd name="connsiteY8" fmla="*/ 30290 h 353385"/>
              <a:gd name="connsiteX9" fmla="*/ 1464763 w 1679671"/>
              <a:gd name="connsiteY9" fmla="*/ 60580 h 353385"/>
              <a:gd name="connsiteX10" fmla="*/ 1532629 w 1679671"/>
              <a:gd name="connsiteY10" fmla="*/ 90870 h 353385"/>
              <a:gd name="connsiteX11" fmla="*/ 1572217 w 1679671"/>
              <a:gd name="connsiteY11" fmla="*/ 121161 h 353385"/>
              <a:gd name="connsiteX12" fmla="*/ 1600494 w 1679671"/>
              <a:gd name="connsiteY12" fmla="*/ 151451 h 353385"/>
              <a:gd name="connsiteX13" fmla="*/ 1628771 w 1679671"/>
              <a:gd name="connsiteY13" fmla="*/ 181741 h 353385"/>
              <a:gd name="connsiteX14" fmla="*/ 1657049 w 1679671"/>
              <a:gd name="connsiteY14" fmla="*/ 181741 h 353385"/>
              <a:gd name="connsiteX15" fmla="*/ 1668360 w 1679671"/>
              <a:gd name="connsiteY15" fmla="*/ 201934 h 353385"/>
              <a:gd name="connsiteX16" fmla="*/ 1679671 w 1679671"/>
              <a:gd name="connsiteY16" fmla="*/ 201934 h 353385"/>
              <a:gd name="connsiteX17" fmla="*/ 1679671 w 1679671"/>
              <a:gd name="connsiteY17" fmla="*/ 207574 h 353385"/>
              <a:gd name="connsiteX18" fmla="*/ 1281683 w 1679671"/>
              <a:gd name="connsiteY18" fmla="*/ 207574 h 353385"/>
              <a:gd name="connsiteX19" fmla="*/ 1283789 w 1679671"/>
              <a:gd name="connsiteY19" fmla="*/ 201934 h 353385"/>
              <a:gd name="connsiteX20" fmla="*/ 1300755 w 1679671"/>
              <a:gd name="connsiteY20" fmla="*/ 181741 h 353385"/>
              <a:gd name="connsiteX21" fmla="*/ 1283789 w 1679671"/>
              <a:gd name="connsiteY21" fmla="*/ 181741 h 353385"/>
              <a:gd name="connsiteX22" fmla="*/ 1272478 w 1679671"/>
              <a:gd name="connsiteY22" fmla="*/ 181741 h 353385"/>
              <a:gd name="connsiteX23" fmla="*/ 1255511 w 1679671"/>
              <a:gd name="connsiteY23" fmla="*/ 181741 h 353385"/>
              <a:gd name="connsiteX24" fmla="*/ 1232889 w 1679671"/>
              <a:gd name="connsiteY24" fmla="*/ 181741 h 353385"/>
              <a:gd name="connsiteX25" fmla="*/ 1204612 w 1679671"/>
              <a:gd name="connsiteY25" fmla="*/ 181741 h 353385"/>
              <a:gd name="connsiteX26" fmla="*/ 1176335 w 1679671"/>
              <a:gd name="connsiteY26" fmla="*/ 181741 h 353385"/>
              <a:gd name="connsiteX27" fmla="*/ 1136747 w 1679671"/>
              <a:gd name="connsiteY27" fmla="*/ 181741 h 353385"/>
              <a:gd name="connsiteX28" fmla="*/ 1091503 w 1679671"/>
              <a:gd name="connsiteY28" fmla="*/ 181741 h 353385"/>
              <a:gd name="connsiteX29" fmla="*/ 1001016 w 1679671"/>
              <a:gd name="connsiteY29" fmla="*/ 201934 h 353385"/>
              <a:gd name="connsiteX30" fmla="*/ 904873 w 1679671"/>
              <a:gd name="connsiteY30" fmla="*/ 201934 h 353385"/>
              <a:gd name="connsiteX31" fmla="*/ 820041 w 1679671"/>
              <a:gd name="connsiteY31" fmla="*/ 232224 h 353385"/>
              <a:gd name="connsiteX32" fmla="*/ 740865 w 1679671"/>
              <a:gd name="connsiteY32" fmla="*/ 232224 h 353385"/>
              <a:gd name="connsiteX33" fmla="*/ 656033 w 1679671"/>
              <a:gd name="connsiteY33" fmla="*/ 232224 h 353385"/>
              <a:gd name="connsiteX34" fmla="*/ 576857 w 1679671"/>
              <a:gd name="connsiteY34" fmla="*/ 262514 h 353385"/>
              <a:gd name="connsiteX35" fmla="*/ 463747 w 1679671"/>
              <a:gd name="connsiteY35" fmla="*/ 262514 h 353385"/>
              <a:gd name="connsiteX36" fmla="*/ 356294 w 1679671"/>
              <a:gd name="connsiteY36" fmla="*/ 292805 h 353385"/>
              <a:gd name="connsiteX37" fmla="*/ 248840 w 1679671"/>
              <a:gd name="connsiteY37" fmla="*/ 323095 h 353385"/>
              <a:gd name="connsiteX38" fmla="*/ 152697 w 1679671"/>
              <a:gd name="connsiteY38" fmla="*/ 323095 h 353385"/>
              <a:gd name="connsiteX39" fmla="*/ 107454 w 1679671"/>
              <a:gd name="connsiteY39" fmla="*/ 323095 h 353385"/>
              <a:gd name="connsiteX40" fmla="*/ 67865 w 1679671"/>
              <a:gd name="connsiteY40" fmla="*/ 353385 h 353385"/>
              <a:gd name="connsiteX41" fmla="*/ 28277 w 1679671"/>
              <a:gd name="connsiteY41" fmla="*/ 353385 h 353385"/>
              <a:gd name="connsiteX42" fmla="*/ 0 w 1679671"/>
              <a:gd name="connsiteY42" fmla="*/ 353385 h 353385"/>
              <a:gd name="connsiteX43" fmla="*/ 0 w 1679671"/>
              <a:gd name="connsiteY43" fmla="*/ 201934 h 353385"/>
              <a:gd name="connsiteX44" fmla="*/ 67865 w 1679671"/>
              <a:gd name="connsiteY44" fmla="*/ 201934 h 353385"/>
              <a:gd name="connsiteX45" fmla="*/ 135731 w 1679671"/>
              <a:gd name="connsiteY45" fmla="*/ 201934 h 353385"/>
              <a:gd name="connsiteX46" fmla="*/ 203596 w 1679671"/>
              <a:gd name="connsiteY46" fmla="*/ 201934 h 353385"/>
              <a:gd name="connsiteX47" fmla="*/ 260151 w 1679671"/>
              <a:gd name="connsiteY47" fmla="*/ 181741 h 353385"/>
              <a:gd name="connsiteX48" fmla="*/ 384571 w 1679671"/>
              <a:gd name="connsiteY48" fmla="*/ 181741 h 353385"/>
              <a:gd name="connsiteX49" fmla="*/ 480714 w 1679671"/>
              <a:gd name="connsiteY49" fmla="*/ 151451 h 353385"/>
              <a:gd name="connsiteX50" fmla="*/ 588167 w 1679671"/>
              <a:gd name="connsiteY50" fmla="*/ 121161 h 353385"/>
              <a:gd name="connsiteX51" fmla="*/ 695621 w 1679671"/>
              <a:gd name="connsiteY51" fmla="*/ 90870 h 353385"/>
              <a:gd name="connsiteX52" fmla="*/ 820041 w 1679671"/>
              <a:gd name="connsiteY52" fmla="*/ 90870 h 353385"/>
              <a:gd name="connsiteX53" fmla="*/ 944461 w 1679671"/>
              <a:gd name="connsiteY53" fmla="*/ 60580 h 353385"/>
              <a:gd name="connsiteX54" fmla="*/ 1001016 w 1679671"/>
              <a:gd name="connsiteY54" fmla="*/ 60580 h 353385"/>
              <a:gd name="connsiteX55" fmla="*/ 1051915 w 1679671"/>
              <a:gd name="connsiteY55" fmla="*/ 30290 h 353385"/>
              <a:gd name="connsiteX56" fmla="*/ 1091503 w 1679671"/>
              <a:gd name="connsiteY56" fmla="*/ 30290 h 353385"/>
              <a:gd name="connsiteX57" fmla="*/ 1136747 w 1679671"/>
              <a:gd name="connsiteY57" fmla="*/ 30290 h 353385"/>
              <a:gd name="connsiteX58" fmla="*/ 1176335 w 1679671"/>
              <a:gd name="connsiteY58" fmla="*/ 30290 h 353385"/>
              <a:gd name="connsiteX59" fmla="*/ 1204612 w 1679671"/>
              <a:gd name="connsiteY59" fmla="*/ 0 h 353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679671" h="353385">
                <a:moveTo>
                  <a:pt x="1204612" y="0"/>
                </a:moveTo>
                <a:lnTo>
                  <a:pt x="1215923" y="0"/>
                </a:lnTo>
                <a:lnTo>
                  <a:pt x="1232889" y="0"/>
                </a:lnTo>
                <a:lnTo>
                  <a:pt x="1283789" y="0"/>
                </a:lnTo>
                <a:lnTo>
                  <a:pt x="1329032" y="0"/>
                </a:lnTo>
                <a:lnTo>
                  <a:pt x="1340343" y="0"/>
                </a:lnTo>
                <a:lnTo>
                  <a:pt x="1351654" y="0"/>
                </a:lnTo>
                <a:lnTo>
                  <a:pt x="1379931" y="0"/>
                </a:lnTo>
                <a:lnTo>
                  <a:pt x="1408209" y="30290"/>
                </a:lnTo>
                <a:lnTo>
                  <a:pt x="1464763" y="60580"/>
                </a:lnTo>
                <a:lnTo>
                  <a:pt x="1532629" y="90870"/>
                </a:lnTo>
                <a:lnTo>
                  <a:pt x="1572217" y="121161"/>
                </a:lnTo>
                <a:lnTo>
                  <a:pt x="1600494" y="151451"/>
                </a:lnTo>
                <a:lnTo>
                  <a:pt x="1628771" y="181741"/>
                </a:lnTo>
                <a:lnTo>
                  <a:pt x="1657049" y="181741"/>
                </a:lnTo>
                <a:lnTo>
                  <a:pt x="1668360" y="201934"/>
                </a:lnTo>
                <a:lnTo>
                  <a:pt x="1679671" y="201934"/>
                </a:lnTo>
                <a:lnTo>
                  <a:pt x="1679671" y="207574"/>
                </a:lnTo>
                <a:lnTo>
                  <a:pt x="1281683" y="207574"/>
                </a:lnTo>
                <a:lnTo>
                  <a:pt x="1283789" y="201934"/>
                </a:lnTo>
                <a:lnTo>
                  <a:pt x="1300755" y="181741"/>
                </a:lnTo>
                <a:lnTo>
                  <a:pt x="1283789" y="181741"/>
                </a:lnTo>
                <a:lnTo>
                  <a:pt x="1272478" y="181741"/>
                </a:lnTo>
                <a:lnTo>
                  <a:pt x="1255511" y="181741"/>
                </a:lnTo>
                <a:lnTo>
                  <a:pt x="1232889" y="181741"/>
                </a:lnTo>
                <a:lnTo>
                  <a:pt x="1204612" y="181741"/>
                </a:lnTo>
                <a:lnTo>
                  <a:pt x="1176335" y="181741"/>
                </a:lnTo>
                <a:lnTo>
                  <a:pt x="1136747" y="181741"/>
                </a:lnTo>
                <a:lnTo>
                  <a:pt x="1091503" y="181741"/>
                </a:lnTo>
                <a:lnTo>
                  <a:pt x="1001016" y="201934"/>
                </a:lnTo>
                <a:lnTo>
                  <a:pt x="904873" y="201934"/>
                </a:lnTo>
                <a:lnTo>
                  <a:pt x="820041" y="232224"/>
                </a:lnTo>
                <a:lnTo>
                  <a:pt x="740865" y="232224"/>
                </a:lnTo>
                <a:lnTo>
                  <a:pt x="656033" y="232224"/>
                </a:lnTo>
                <a:lnTo>
                  <a:pt x="576857" y="262514"/>
                </a:lnTo>
                <a:lnTo>
                  <a:pt x="463747" y="262514"/>
                </a:lnTo>
                <a:lnTo>
                  <a:pt x="356294" y="292805"/>
                </a:lnTo>
                <a:lnTo>
                  <a:pt x="248840" y="323095"/>
                </a:lnTo>
                <a:lnTo>
                  <a:pt x="152697" y="323095"/>
                </a:lnTo>
                <a:lnTo>
                  <a:pt x="107454" y="323095"/>
                </a:lnTo>
                <a:lnTo>
                  <a:pt x="67865" y="353385"/>
                </a:lnTo>
                <a:lnTo>
                  <a:pt x="28277" y="353385"/>
                </a:lnTo>
                <a:lnTo>
                  <a:pt x="0" y="353385"/>
                </a:lnTo>
                <a:lnTo>
                  <a:pt x="0" y="201934"/>
                </a:lnTo>
                <a:lnTo>
                  <a:pt x="67865" y="201934"/>
                </a:lnTo>
                <a:lnTo>
                  <a:pt x="135731" y="201934"/>
                </a:lnTo>
                <a:lnTo>
                  <a:pt x="203596" y="201934"/>
                </a:lnTo>
                <a:lnTo>
                  <a:pt x="260151" y="181741"/>
                </a:lnTo>
                <a:lnTo>
                  <a:pt x="384571" y="181741"/>
                </a:lnTo>
                <a:lnTo>
                  <a:pt x="480714" y="151451"/>
                </a:lnTo>
                <a:lnTo>
                  <a:pt x="588167" y="121161"/>
                </a:lnTo>
                <a:lnTo>
                  <a:pt x="695621" y="90870"/>
                </a:lnTo>
                <a:lnTo>
                  <a:pt x="820041" y="90870"/>
                </a:lnTo>
                <a:lnTo>
                  <a:pt x="944461" y="60580"/>
                </a:lnTo>
                <a:lnTo>
                  <a:pt x="1001016" y="60580"/>
                </a:lnTo>
                <a:lnTo>
                  <a:pt x="1051915" y="30290"/>
                </a:lnTo>
                <a:lnTo>
                  <a:pt x="1091503" y="30290"/>
                </a:lnTo>
                <a:lnTo>
                  <a:pt x="1136747" y="30290"/>
                </a:lnTo>
                <a:lnTo>
                  <a:pt x="1176335" y="30290"/>
                </a:lnTo>
                <a:lnTo>
                  <a:pt x="120461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D6CDF14E-CD8D-45FF-806B-627B7CE80863}"/>
              </a:ext>
            </a:extLst>
          </p:cNvPr>
          <p:cNvSpPr/>
          <p:nvPr/>
        </p:nvSpPr>
        <p:spPr>
          <a:xfrm>
            <a:off x="1645743" y="1081063"/>
            <a:ext cx="576857" cy="141354"/>
          </a:xfrm>
          <a:custGeom>
            <a:avLst/>
            <a:gdLst>
              <a:gd name="connsiteX0" fmla="*/ 424160 w 576857"/>
              <a:gd name="connsiteY0" fmla="*/ 0 h 141354"/>
              <a:gd name="connsiteX1" fmla="*/ 435471 w 576857"/>
              <a:gd name="connsiteY1" fmla="*/ 30290 h 141354"/>
              <a:gd name="connsiteX2" fmla="*/ 463748 w 576857"/>
              <a:gd name="connsiteY2" fmla="*/ 30290 h 141354"/>
              <a:gd name="connsiteX3" fmla="*/ 503336 w 576857"/>
              <a:gd name="connsiteY3" fmla="*/ 30290 h 141354"/>
              <a:gd name="connsiteX4" fmla="*/ 531613 w 576857"/>
              <a:gd name="connsiteY4" fmla="*/ 60580 h 141354"/>
              <a:gd name="connsiteX5" fmla="*/ 559891 w 576857"/>
              <a:gd name="connsiteY5" fmla="*/ 90870 h 141354"/>
              <a:gd name="connsiteX6" fmla="*/ 576857 w 576857"/>
              <a:gd name="connsiteY6" fmla="*/ 90870 h 141354"/>
              <a:gd name="connsiteX7" fmla="*/ 559891 w 576857"/>
              <a:gd name="connsiteY7" fmla="*/ 111064 h 141354"/>
              <a:gd name="connsiteX8" fmla="*/ 548580 w 576857"/>
              <a:gd name="connsiteY8" fmla="*/ 111064 h 141354"/>
              <a:gd name="connsiteX9" fmla="*/ 531613 w 576857"/>
              <a:gd name="connsiteY9" fmla="*/ 111064 h 141354"/>
              <a:gd name="connsiteX10" fmla="*/ 530258 w 576857"/>
              <a:gd name="connsiteY10" fmla="*/ 114693 h 141354"/>
              <a:gd name="connsiteX11" fmla="*/ 434116 w 576857"/>
              <a:gd name="connsiteY11" fmla="*/ 114693 h 141354"/>
              <a:gd name="connsiteX12" fmla="*/ 435471 w 576857"/>
              <a:gd name="connsiteY12" fmla="*/ 111064 h 141354"/>
              <a:gd name="connsiteX13" fmla="*/ 424160 w 576857"/>
              <a:gd name="connsiteY13" fmla="*/ 111064 h 141354"/>
              <a:gd name="connsiteX14" fmla="*/ 424160 w 576857"/>
              <a:gd name="connsiteY14" fmla="*/ 90870 h 141354"/>
              <a:gd name="connsiteX15" fmla="*/ 395882 w 576857"/>
              <a:gd name="connsiteY15" fmla="*/ 90870 h 141354"/>
              <a:gd name="connsiteX16" fmla="*/ 356294 w 576857"/>
              <a:gd name="connsiteY16" fmla="*/ 90870 h 141354"/>
              <a:gd name="connsiteX17" fmla="*/ 316706 w 576857"/>
              <a:gd name="connsiteY17" fmla="*/ 90870 h 141354"/>
              <a:gd name="connsiteX18" fmla="*/ 248840 w 576857"/>
              <a:gd name="connsiteY18" fmla="*/ 90870 h 141354"/>
              <a:gd name="connsiteX19" fmla="*/ 175319 w 576857"/>
              <a:gd name="connsiteY19" fmla="*/ 111064 h 141354"/>
              <a:gd name="connsiteX20" fmla="*/ 96143 w 576857"/>
              <a:gd name="connsiteY20" fmla="*/ 111064 h 141354"/>
              <a:gd name="connsiteX21" fmla="*/ 0 w 576857"/>
              <a:gd name="connsiteY21" fmla="*/ 141354 h 141354"/>
              <a:gd name="connsiteX22" fmla="*/ 84832 w 576857"/>
              <a:gd name="connsiteY22" fmla="*/ 111064 h 141354"/>
              <a:gd name="connsiteX23" fmla="*/ 164008 w 576857"/>
              <a:gd name="connsiteY23" fmla="*/ 90870 h 141354"/>
              <a:gd name="connsiteX24" fmla="*/ 220563 w 576857"/>
              <a:gd name="connsiteY24" fmla="*/ 90870 h 141354"/>
              <a:gd name="connsiteX25" fmla="*/ 271462 w 576857"/>
              <a:gd name="connsiteY25" fmla="*/ 60580 h 141354"/>
              <a:gd name="connsiteX26" fmla="*/ 328017 w 576857"/>
              <a:gd name="connsiteY26" fmla="*/ 60580 h 141354"/>
              <a:gd name="connsiteX27" fmla="*/ 356294 w 576857"/>
              <a:gd name="connsiteY27" fmla="*/ 60580 h 141354"/>
              <a:gd name="connsiteX28" fmla="*/ 384571 w 576857"/>
              <a:gd name="connsiteY28" fmla="*/ 30290 h 141354"/>
              <a:gd name="connsiteX29" fmla="*/ 395882 w 576857"/>
              <a:gd name="connsiteY29" fmla="*/ 30290 h 141354"/>
              <a:gd name="connsiteX30" fmla="*/ 424160 w 576857"/>
              <a:gd name="connsiteY30" fmla="*/ 0 h 1413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76857" h="141354">
                <a:moveTo>
                  <a:pt x="424160" y="0"/>
                </a:moveTo>
                <a:lnTo>
                  <a:pt x="435471" y="30290"/>
                </a:lnTo>
                <a:lnTo>
                  <a:pt x="463748" y="30290"/>
                </a:lnTo>
                <a:lnTo>
                  <a:pt x="503336" y="30290"/>
                </a:lnTo>
                <a:lnTo>
                  <a:pt x="531613" y="60580"/>
                </a:lnTo>
                <a:lnTo>
                  <a:pt x="559891" y="90870"/>
                </a:lnTo>
                <a:lnTo>
                  <a:pt x="576857" y="90870"/>
                </a:lnTo>
                <a:lnTo>
                  <a:pt x="559891" y="111064"/>
                </a:lnTo>
                <a:lnTo>
                  <a:pt x="548580" y="111064"/>
                </a:lnTo>
                <a:lnTo>
                  <a:pt x="531613" y="111064"/>
                </a:lnTo>
                <a:lnTo>
                  <a:pt x="530258" y="114693"/>
                </a:lnTo>
                <a:lnTo>
                  <a:pt x="434116" y="114693"/>
                </a:lnTo>
                <a:lnTo>
                  <a:pt x="435471" y="111064"/>
                </a:lnTo>
                <a:lnTo>
                  <a:pt x="424160" y="111064"/>
                </a:lnTo>
                <a:lnTo>
                  <a:pt x="424160" y="90870"/>
                </a:lnTo>
                <a:lnTo>
                  <a:pt x="395882" y="90870"/>
                </a:lnTo>
                <a:lnTo>
                  <a:pt x="356294" y="90870"/>
                </a:lnTo>
                <a:lnTo>
                  <a:pt x="316706" y="90870"/>
                </a:lnTo>
                <a:lnTo>
                  <a:pt x="248840" y="90870"/>
                </a:lnTo>
                <a:lnTo>
                  <a:pt x="175319" y="111064"/>
                </a:lnTo>
                <a:lnTo>
                  <a:pt x="96143" y="111064"/>
                </a:lnTo>
                <a:lnTo>
                  <a:pt x="0" y="141354"/>
                </a:lnTo>
                <a:lnTo>
                  <a:pt x="84832" y="111064"/>
                </a:lnTo>
                <a:lnTo>
                  <a:pt x="164008" y="90870"/>
                </a:lnTo>
                <a:lnTo>
                  <a:pt x="220563" y="90870"/>
                </a:lnTo>
                <a:lnTo>
                  <a:pt x="271462" y="60580"/>
                </a:lnTo>
                <a:lnTo>
                  <a:pt x="328017" y="60580"/>
                </a:lnTo>
                <a:lnTo>
                  <a:pt x="356294" y="60580"/>
                </a:lnTo>
                <a:lnTo>
                  <a:pt x="384571" y="30290"/>
                </a:lnTo>
                <a:lnTo>
                  <a:pt x="395882" y="30290"/>
                </a:lnTo>
                <a:lnTo>
                  <a:pt x="42416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36C4315B-8BB1-4A2A-B6A0-2D22A0D87AF5}"/>
              </a:ext>
            </a:extLst>
          </p:cNvPr>
          <p:cNvSpPr/>
          <p:nvPr/>
        </p:nvSpPr>
        <p:spPr>
          <a:xfrm>
            <a:off x="5045715" y="2007128"/>
            <a:ext cx="984050" cy="854778"/>
          </a:xfrm>
          <a:custGeom>
            <a:avLst/>
            <a:gdLst>
              <a:gd name="connsiteX0" fmla="*/ 984050 w 984050"/>
              <a:gd name="connsiteY0" fmla="*/ 0 h 854778"/>
              <a:gd name="connsiteX1" fmla="*/ 984050 w 984050"/>
              <a:gd name="connsiteY1" fmla="*/ 16749 h 854778"/>
              <a:gd name="connsiteX2" fmla="*/ 967084 w 984050"/>
              <a:gd name="connsiteY2" fmla="*/ 47039 h 854778"/>
              <a:gd name="connsiteX3" fmla="*/ 955773 w 984050"/>
              <a:gd name="connsiteY3" fmla="*/ 47039 h 854778"/>
              <a:gd name="connsiteX4" fmla="*/ 927496 w 984050"/>
              <a:gd name="connsiteY4" fmla="*/ 77330 h 854778"/>
              <a:gd name="connsiteX5" fmla="*/ 899218 w 984050"/>
              <a:gd name="connsiteY5" fmla="*/ 107620 h 854778"/>
              <a:gd name="connsiteX6" fmla="*/ 859630 w 984050"/>
              <a:gd name="connsiteY6" fmla="*/ 168200 h 854778"/>
              <a:gd name="connsiteX7" fmla="*/ 820042 w 984050"/>
              <a:gd name="connsiteY7" fmla="*/ 259071 h 854778"/>
              <a:gd name="connsiteX8" fmla="*/ 780454 w 984050"/>
              <a:gd name="connsiteY8" fmla="*/ 370135 h 854778"/>
              <a:gd name="connsiteX9" fmla="*/ 712588 w 984050"/>
              <a:gd name="connsiteY9" fmla="*/ 461006 h 854778"/>
              <a:gd name="connsiteX10" fmla="*/ 639067 w 984050"/>
              <a:gd name="connsiteY10" fmla="*/ 521586 h 854778"/>
              <a:gd name="connsiteX11" fmla="*/ 559891 w 984050"/>
              <a:gd name="connsiteY11" fmla="*/ 582166 h 854778"/>
              <a:gd name="connsiteX12" fmla="*/ 475059 w 984050"/>
              <a:gd name="connsiteY12" fmla="*/ 642747 h 854778"/>
              <a:gd name="connsiteX13" fmla="*/ 395882 w 984050"/>
              <a:gd name="connsiteY13" fmla="*/ 703327 h 854778"/>
              <a:gd name="connsiteX14" fmla="*/ 299740 w 984050"/>
              <a:gd name="connsiteY14" fmla="*/ 763908 h 854778"/>
              <a:gd name="connsiteX15" fmla="*/ 203597 w 984050"/>
              <a:gd name="connsiteY15" fmla="*/ 794198 h 854778"/>
              <a:gd name="connsiteX16" fmla="*/ 164009 w 984050"/>
              <a:gd name="connsiteY16" fmla="*/ 824488 h 854778"/>
              <a:gd name="connsiteX17" fmla="*/ 124420 w 984050"/>
              <a:gd name="connsiteY17" fmla="*/ 854778 h 854778"/>
              <a:gd name="connsiteX18" fmla="*/ 79177 w 984050"/>
              <a:gd name="connsiteY18" fmla="*/ 854778 h 854778"/>
              <a:gd name="connsiteX19" fmla="*/ 50899 w 984050"/>
              <a:gd name="connsiteY19" fmla="*/ 854778 h 854778"/>
              <a:gd name="connsiteX20" fmla="*/ 39588 w 984050"/>
              <a:gd name="connsiteY20" fmla="*/ 854778 h 854778"/>
              <a:gd name="connsiteX21" fmla="*/ 11311 w 984050"/>
              <a:gd name="connsiteY21" fmla="*/ 854778 h 854778"/>
              <a:gd name="connsiteX22" fmla="*/ 0 w 984050"/>
              <a:gd name="connsiteY22" fmla="*/ 854778 h 854778"/>
              <a:gd name="connsiteX23" fmla="*/ 11311 w 984050"/>
              <a:gd name="connsiteY23" fmla="*/ 824488 h 854778"/>
              <a:gd name="connsiteX24" fmla="*/ 28278 w 984050"/>
              <a:gd name="connsiteY24" fmla="*/ 824488 h 854778"/>
              <a:gd name="connsiteX25" fmla="*/ 39588 w 984050"/>
              <a:gd name="connsiteY25" fmla="*/ 794198 h 854778"/>
              <a:gd name="connsiteX26" fmla="*/ 67866 w 984050"/>
              <a:gd name="connsiteY26" fmla="*/ 763908 h 854778"/>
              <a:gd name="connsiteX27" fmla="*/ 107454 w 984050"/>
              <a:gd name="connsiteY27" fmla="*/ 733617 h 854778"/>
              <a:gd name="connsiteX28" fmla="*/ 147042 w 984050"/>
              <a:gd name="connsiteY28" fmla="*/ 703327 h 854778"/>
              <a:gd name="connsiteX29" fmla="*/ 203597 w 984050"/>
              <a:gd name="connsiteY29" fmla="*/ 673037 h 854778"/>
              <a:gd name="connsiteX30" fmla="*/ 299740 w 984050"/>
              <a:gd name="connsiteY30" fmla="*/ 612457 h 854778"/>
              <a:gd name="connsiteX31" fmla="*/ 378916 w 984050"/>
              <a:gd name="connsiteY31" fmla="*/ 521586 h 854778"/>
              <a:gd name="connsiteX32" fmla="*/ 452437 w 984050"/>
              <a:gd name="connsiteY32" fmla="*/ 461006 h 854778"/>
              <a:gd name="connsiteX33" fmla="*/ 503336 w 984050"/>
              <a:gd name="connsiteY33" fmla="*/ 400425 h 854778"/>
              <a:gd name="connsiteX34" fmla="*/ 559891 w 984050"/>
              <a:gd name="connsiteY34" fmla="*/ 339845 h 854778"/>
              <a:gd name="connsiteX35" fmla="*/ 599479 w 984050"/>
              <a:gd name="connsiteY35" fmla="*/ 289361 h 854778"/>
              <a:gd name="connsiteX36" fmla="*/ 639067 w 984050"/>
              <a:gd name="connsiteY36" fmla="*/ 228781 h 854778"/>
              <a:gd name="connsiteX37" fmla="*/ 684311 w 984050"/>
              <a:gd name="connsiteY37" fmla="*/ 168200 h 854778"/>
              <a:gd name="connsiteX38" fmla="*/ 695622 w 984050"/>
              <a:gd name="connsiteY38" fmla="*/ 107620 h 854778"/>
              <a:gd name="connsiteX39" fmla="*/ 711143 w 984050"/>
              <a:gd name="connsiteY39" fmla="*/ 52197 h 854778"/>
              <a:gd name="connsiteX40" fmla="*/ 984050 w 984050"/>
              <a:gd name="connsiteY40" fmla="*/ 0 h 8547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984050" h="854778">
                <a:moveTo>
                  <a:pt x="984050" y="0"/>
                </a:moveTo>
                <a:lnTo>
                  <a:pt x="984050" y="16749"/>
                </a:lnTo>
                <a:lnTo>
                  <a:pt x="967084" y="47039"/>
                </a:lnTo>
                <a:lnTo>
                  <a:pt x="955773" y="47039"/>
                </a:lnTo>
                <a:lnTo>
                  <a:pt x="927496" y="77330"/>
                </a:lnTo>
                <a:lnTo>
                  <a:pt x="899218" y="107620"/>
                </a:lnTo>
                <a:lnTo>
                  <a:pt x="859630" y="168200"/>
                </a:lnTo>
                <a:lnTo>
                  <a:pt x="820042" y="259071"/>
                </a:lnTo>
                <a:lnTo>
                  <a:pt x="780454" y="370135"/>
                </a:lnTo>
                <a:lnTo>
                  <a:pt x="712588" y="461006"/>
                </a:lnTo>
                <a:lnTo>
                  <a:pt x="639067" y="521586"/>
                </a:lnTo>
                <a:lnTo>
                  <a:pt x="559891" y="582166"/>
                </a:lnTo>
                <a:lnTo>
                  <a:pt x="475059" y="642747"/>
                </a:lnTo>
                <a:lnTo>
                  <a:pt x="395882" y="703327"/>
                </a:lnTo>
                <a:lnTo>
                  <a:pt x="299740" y="763908"/>
                </a:lnTo>
                <a:lnTo>
                  <a:pt x="203597" y="794198"/>
                </a:lnTo>
                <a:lnTo>
                  <a:pt x="164009" y="824488"/>
                </a:lnTo>
                <a:lnTo>
                  <a:pt x="124420" y="854778"/>
                </a:lnTo>
                <a:lnTo>
                  <a:pt x="79177" y="854778"/>
                </a:lnTo>
                <a:lnTo>
                  <a:pt x="50899" y="854778"/>
                </a:lnTo>
                <a:lnTo>
                  <a:pt x="39588" y="854778"/>
                </a:lnTo>
                <a:lnTo>
                  <a:pt x="11311" y="854778"/>
                </a:lnTo>
                <a:lnTo>
                  <a:pt x="0" y="854778"/>
                </a:lnTo>
                <a:lnTo>
                  <a:pt x="11311" y="824488"/>
                </a:lnTo>
                <a:lnTo>
                  <a:pt x="28278" y="824488"/>
                </a:lnTo>
                <a:lnTo>
                  <a:pt x="39588" y="794198"/>
                </a:lnTo>
                <a:lnTo>
                  <a:pt x="67866" y="763908"/>
                </a:lnTo>
                <a:lnTo>
                  <a:pt x="107454" y="733617"/>
                </a:lnTo>
                <a:lnTo>
                  <a:pt x="147042" y="703327"/>
                </a:lnTo>
                <a:lnTo>
                  <a:pt x="203597" y="673037"/>
                </a:lnTo>
                <a:lnTo>
                  <a:pt x="299740" y="612457"/>
                </a:lnTo>
                <a:lnTo>
                  <a:pt x="378916" y="521586"/>
                </a:lnTo>
                <a:lnTo>
                  <a:pt x="452437" y="461006"/>
                </a:lnTo>
                <a:lnTo>
                  <a:pt x="503336" y="400425"/>
                </a:lnTo>
                <a:lnTo>
                  <a:pt x="559891" y="339845"/>
                </a:lnTo>
                <a:lnTo>
                  <a:pt x="599479" y="289361"/>
                </a:lnTo>
                <a:lnTo>
                  <a:pt x="639067" y="228781"/>
                </a:lnTo>
                <a:lnTo>
                  <a:pt x="684311" y="168200"/>
                </a:lnTo>
                <a:lnTo>
                  <a:pt x="695622" y="107620"/>
                </a:lnTo>
                <a:lnTo>
                  <a:pt x="711143" y="52197"/>
                </a:lnTo>
                <a:lnTo>
                  <a:pt x="98405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F34F3391-0426-4751-92C0-CF9FB29F8EAE}"/>
              </a:ext>
            </a:extLst>
          </p:cNvPr>
          <p:cNvSpPr/>
          <p:nvPr/>
        </p:nvSpPr>
        <p:spPr>
          <a:xfrm>
            <a:off x="4981755" y="4386924"/>
            <a:ext cx="661690" cy="272611"/>
          </a:xfrm>
          <a:custGeom>
            <a:avLst/>
            <a:gdLst>
              <a:gd name="connsiteX0" fmla="*/ 441127 w 661690"/>
              <a:gd name="connsiteY0" fmla="*/ 0 h 272611"/>
              <a:gd name="connsiteX1" fmla="*/ 469404 w 661690"/>
              <a:gd name="connsiteY1" fmla="*/ 30290 h 272611"/>
              <a:gd name="connsiteX2" fmla="*/ 508993 w 661690"/>
              <a:gd name="connsiteY2" fmla="*/ 30290 h 272611"/>
              <a:gd name="connsiteX3" fmla="*/ 548581 w 661690"/>
              <a:gd name="connsiteY3" fmla="*/ 60580 h 272611"/>
              <a:gd name="connsiteX4" fmla="*/ 576858 w 661690"/>
              <a:gd name="connsiteY4" fmla="*/ 90871 h 272611"/>
              <a:gd name="connsiteX5" fmla="*/ 616446 w 661690"/>
              <a:gd name="connsiteY5" fmla="*/ 121161 h 272611"/>
              <a:gd name="connsiteX6" fmla="*/ 644724 w 661690"/>
              <a:gd name="connsiteY6" fmla="*/ 151451 h 272611"/>
              <a:gd name="connsiteX7" fmla="*/ 661690 w 661690"/>
              <a:gd name="connsiteY7" fmla="*/ 151451 h 272611"/>
              <a:gd name="connsiteX8" fmla="*/ 661690 w 661690"/>
              <a:gd name="connsiteY8" fmla="*/ 181741 h 272611"/>
              <a:gd name="connsiteX9" fmla="*/ 661690 w 661690"/>
              <a:gd name="connsiteY9" fmla="*/ 212031 h 272611"/>
              <a:gd name="connsiteX10" fmla="*/ 644724 w 661690"/>
              <a:gd name="connsiteY10" fmla="*/ 212031 h 272611"/>
              <a:gd name="connsiteX11" fmla="*/ 633413 w 661690"/>
              <a:gd name="connsiteY11" fmla="*/ 242321 h 272611"/>
              <a:gd name="connsiteX12" fmla="*/ 616446 w 661690"/>
              <a:gd name="connsiteY12" fmla="*/ 242321 h 272611"/>
              <a:gd name="connsiteX13" fmla="*/ 607804 w 661690"/>
              <a:gd name="connsiteY13" fmla="*/ 265466 h 272611"/>
              <a:gd name="connsiteX14" fmla="*/ 401539 w 661690"/>
              <a:gd name="connsiteY14" fmla="*/ 265466 h 272611"/>
              <a:gd name="connsiteX15" fmla="*/ 401539 w 661690"/>
              <a:gd name="connsiteY15" fmla="*/ 242321 h 272611"/>
              <a:gd name="connsiteX16" fmla="*/ 384572 w 661690"/>
              <a:gd name="connsiteY16" fmla="*/ 242321 h 272611"/>
              <a:gd name="connsiteX17" fmla="*/ 356295 w 661690"/>
              <a:gd name="connsiteY17" fmla="*/ 242321 h 272611"/>
              <a:gd name="connsiteX18" fmla="*/ 333673 w 661690"/>
              <a:gd name="connsiteY18" fmla="*/ 242321 h 272611"/>
              <a:gd name="connsiteX19" fmla="*/ 288429 w 661690"/>
              <a:gd name="connsiteY19" fmla="*/ 242321 h 272611"/>
              <a:gd name="connsiteX20" fmla="*/ 237530 w 661690"/>
              <a:gd name="connsiteY20" fmla="*/ 242321 h 272611"/>
              <a:gd name="connsiteX21" fmla="*/ 169664 w 661690"/>
              <a:gd name="connsiteY21" fmla="*/ 242321 h 272611"/>
              <a:gd name="connsiteX22" fmla="*/ 84832 w 661690"/>
              <a:gd name="connsiteY22" fmla="*/ 242321 h 272611"/>
              <a:gd name="connsiteX23" fmla="*/ 0 w 661690"/>
              <a:gd name="connsiteY23" fmla="*/ 272611 h 272611"/>
              <a:gd name="connsiteX24" fmla="*/ 0 w 661690"/>
              <a:gd name="connsiteY24" fmla="*/ 121161 h 272611"/>
              <a:gd name="connsiteX25" fmla="*/ 73521 w 661690"/>
              <a:gd name="connsiteY25" fmla="*/ 121161 h 272611"/>
              <a:gd name="connsiteX26" fmla="*/ 141387 w 661690"/>
              <a:gd name="connsiteY26" fmla="*/ 121161 h 272611"/>
              <a:gd name="connsiteX27" fmla="*/ 209253 w 661690"/>
              <a:gd name="connsiteY27" fmla="*/ 90871 h 272611"/>
              <a:gd name="connsiteX28" fmla="*/ 248841 w 661690"/>
              <a:gd name="connsiteY28" fmla="*/ 90871 h 272611"/>
              <a:gd name="connsiteX29" fmla="*/ 288429 w 661690"/>
              <a:gd name="connsiteY29" fmla="*/ 90871 h 272611"/>
              <a:gd name="connsiteX30" fmla="*/ 333673 w 661690"/>
              <a:gd name="connsiteY30" fmla="*/ 60580 h 272611"/>
              <a:gd name="connsiteX31" fmla="*/ 344984 w 661690"/>
              <a:gd name="connsiteY31" fmla="*/ 60580 h 272611"/>
              <a:gd name="connsiteX32" fmla="*/ 356295 w 661690"/>
              <a:gd name="connsiteY32" fmla="*/ 60580 h 272611"/>
              <a:gd name="connsiteX33" fmla="*/ 373261 w 661690"/>
              <a:gd name="connsiteY33" fmla="*/ 30290 h 272611"/>
              <a:gd name="connsiteX34" fmla="*/ 401539 w 661690"/>
              <a:gd name="connsiteY34" fmla="*/ 30290 h 272611"/>
              <a:gd name="connsiteX35" fmla="*/ 412850 w 661690"/>
              <a:gd name="connsiteY35" fmla="*/ 30290 h 272611"/>
              <a:gd name="connsiteX36" fmla="*/ 441127 w 661690"/>
              <a:gd name="connsiteY36" fmla="*/ 0 h 272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661690" h="272611">
                <a:moveTo>
                  <a:pt x="441127" y="0"/>
                </a:moveTo>
                <a:lnTo>
                  <a:pt x="469404" y="30290"/>
                </a:lnTo>
                <a:lnTo>
                  <a:pt x="508993" y="30290"/>
                </a:lnTo>
                <a:lnTo>
                  <a:pt x="548581" y="60580"/>
                </a:lnTo>
                <a:lnTo>
                  <a:pt x="576858" y="90871"/>
                </a:lnTo>
                <a:lnTo>
                  <a:pt x="616446" y="121161"/>
                </a:lnTo>
                <a:lnTo>
                  <a:pt x="644724" y="151451"/>
                </a:lnTo>
                <a:lnTo>
                  <a:pt x="661690" y="151451"/>
                </a:lnTo>
                <a:lnTo>
                  <a:pt x="661690" y="181741"/>
                </a:lnTo>
                <a:lnTo>
                  <a:pt x="661690" y="212031"/>
                </a:lnTo>
                <a:lnTo>
                  <a:pt x="644724" y="212031"/>
                </a:lnTo>
                <a:lnTo>
                  <a:pt x="633413" y="242321"/>
                </a:lnTo>
                <a:lnTo>
                  <a:pt x="616446" y="242321"/>
                </a:lnTo>
                <a:lnTo>
                  <a:pt x="607804" y="265466"/>
                </a:lnTo>
                <a:lnTo>
                  <a:pt x="401539" y="265466"/>
                </a:lnTo>
                <a:lnTo>
                  <a:pt x="401539" y="242321"/>
                </a:lnTo>
                <a:lnTo>
                  <a:pt x="384572" y="242321"/>
                </a:lnTo>
                <a:lnTo>
                  <a:pt x="356295" y="242321"/>
                </a:lnTo>
                <a:lnTo>
                  <a:pt x="333673" y="242321"/>
                </a:lnTo>
                <a:lnTo>
                  <a:pt x="288429" y="242321"/>
                </a:lnTo>
                <a:lnTo>
                  <a:pt x="237530" y="242321"/>
                </a:lnTo>
                <a:lnTo>
                  <a:pt x="169664" y="242321"/>
                </a:lnTo>
                <a:lnTo>
                  <a:pt x="84832" y="242321"/>
                </a:lnTo>
                <a:lnTo>
                  <a:pt x="0" y="272611"/>
                </a:lnTo>
                <a:lnTo>
                  <a:pt x="0" y="121161"/>
                </a:lnTo>
                <a:lnTo>
                  <a:pt x="73521" y="121161"/>
                </a:lnTo>
                <a:lnTo>
                  <a:pt x="141387" y="121161"/>
                </a:lnTo>
                <a:lnTo>
                  <a:pt x="209253" y="90871"/>
                </a:lnTo>
                <a:lnTo>
                  <a:pt x="248841" y="90871"/>
                </a:lnTo>
                <a:lnTo>
                  <a:pt x="288429" y="90871"/>
                </a:lnTo>
                <a:lnTo>
                  <a:pt x="333673" y="60580"/>
                </a:lnTo>
                <a:lnTo>
                  <a:pt x="344984" y="60580"/>
                </a:lnTo>
                <a:lnTo>
                  <a:pt x="356295" y="60580"/>
                </a:lnTo>
                <a:lnTo>
                  <a:pt x="373261" y="30290"/>
                </a:lnTo>
                <a:lnTo>
                  <a:pt x="401539" y="30290"/>
                </a:lnTo>
                <a:lnTo>
                  <a:pt x="412850" y="30290"/>
                </a:lnTo>
                <a:lnTo>
                  <a:pt x="44112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6" name="任意多边形: 形状 135">
            <a:extLst>
              <a:ext uri="{FF2B5EF4-FFF2-40B4-BE49-F238E27FC236}">
                <a16:creationId xmlns:a16="http://schemas.microsoft.com/office/drawing/2014/main" xmlns="" id="{43FFFA42-C4E8-4600-9708-54CF4A2DC243}"/>
              </a:ext>
            </a:extLst>
          </p:cNvPr>
          <p:cNvSpPr/>
          <p:nvPr/>
        </p:nvSpPr>
        <p:spPr>
          <a:xfrm>
            <a:off x="6039329" y="4501662"/>
            <a:ext cx="605473" cy="450676"/>
          </a:xfrm>
          <a:custGeom>
            <a:avLst/>
            <a:gdLst>
              <a:gd name="connsiteX0" fmla="*/ 293054 w 605473"/>
              <a:gd name="connsiteY0" fmla="*/ 0 h 450676"/>
              <a:gd name="connsiteX1" fmla="*/ 605473 w 605473"/>
              <a:gd name="connsiteY1" fmla="*/ 0 h 450676"/>
              <a:gd name="connsiteX2" fmla="*/ 599478 w 605473"/>
              <a:gd name="connsiteY2" fmla="*/ 6421 h 450676"/>
              <a:gd name="connsiteX3" fmla="*/ 571201 w 605473"/>
              <a:gd name="connsiteY3" fmla="*/ 6421 h 450676"/>
              <a:gd name="connsiteX4" fmla="*/ 542923 w 605473"/>
              <a:gd name="connsiteY4" fmla="*/ 36711 h 450676"/>
              <a:gd name="connsiteX5" fmla="*/ 520302 w 605473"/>
              <a:gd name="connsiteY5" fmla="*/ 36711 h 450676"/>
              <a:gd name="connsiteX6" fmla="*/ 492024 w 605473"/>
              <a:gd name="connsiteY6" fmla="*/ 67001 h 450676"/>
              <a:gd name="connsiteX7" fmla="*/ 452436 w 605473"/>
              <a:gd name="connsiteY7" fmla="*/ 127582 h 450676"/>
              <a:gd name="connsiteX8" fmla="*/ 407193 w 605473"/>
              <a:gd name="connsiteY8" fmla="*/ 157872 h 450676"/>
              <a:gd name="connsiteX9" fmla="*/ 367604 w 605473"/>
              <a:gd name="connsiteY9" fmla="*/ 188162 h 450676"/>
              <a:gd name="connsiteX10" fmla="*/ 311050 w 605473"/>
              <a:gd name="connsiteY10" fmla="*/ 238645 h 450676"/>
              <a:gd name="connsiteX11" fmla="*/ 260151 w 605473"/>
              <a:gd name="connsiteY11" fmla="*/ 299226 h 450676"/>
              <a:gd name="connsiteX12" fmla="*/ 214907 w 605473"/>
              <a:gd name="connsiteY12" fmla="*/ 329516 h 450676"/>
              <a:gd name="connsiteX13" fmla="*/ 164008 w 605473"/>
              <a:gd name="connsiteY13" fmla="*/ 359806 h 450676"/>
              <a:gd name="connsiteX14" fmla="*/ 118765 w 605473"/>
              <a:gd name="connsiteY14" fmla="*/ 390096 h 450676"/>
              <a:gd name="connsiteX15" fmla="*/ 96143 w 605473"/>
              <a:gd name="connsiteY15" fmla="*/ 420386 h 450676"/>
              <a:gd name="connsiteX16" fmla="*/ 50899 w 605473"/>
              <a:gd name="connsiteY16" fmla="*/ 450676 h 450676"/>
              <a:gd name="connsiteX17" fmla="*/ 28277 w 605473"/>
              <a:gd name="connsiteY17" fmla="*/ 450676 h 450676"/>
              <a:gd name="connsiteX18" fmla="*/ 0 w 605473"/>
              <a:gd name="connsiteY18" fmla="*/ 450676 h 450676"/>
              <a:gd name="connsiteX19" fmla="*/ 79177 w 605473"/>
              <a:gd name="connsiteY19" fmla="*/ 329516 h 450676"/>
              <a:gd name="connsiteX20" fmla="*/ 147042 w 605473"/>
              <a:gd name="connsiteY20" fmla="*/ 238645 h 450676"/>
              <a:gd name="connsiteX21" fmla="*/ 203596 w 605473"/>
              <a:gd name="connsiteY21" fmla="*/ 157872 h 450676"/>
              <a:gd name="connsiteX22" fmla="*/ 243185 w 605473"/>
              <a:gd name="connsiteY22" fmla="*/ 97292 h 450676"/>
              <a:gd name="connsiteX23" fmla="*/ 282773 w 605473"/>
              <a:gd name="connsiteY23" fmla="*/ 36711 h 450676"/>
              <a:gd name="connsiteX24" fmla="*/ 293054 w 605473"/>
              <a:gd name="connsiteY24" fmla="*/ 0 h 450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605473" h="450676">
                <a:moveTo>
                  <a:pt x="293054" y="0"/>
                </a:moveTo>
                <a:lnTo>
                  <a:pt x="605473" y="0"/>
                </a:lnTo>
                <a:lnTo>
                  <a:pt x="599478" y="6421"/>
                </a:lnTo>
                <a:lnTo>
                  <a:pt x="571201" y="6421"/>
                </a:lnTo>
                <a:lnTo>
                  <a:pt x="542923" y="36711"/>
                </a:lnTo>
                <a:lnTo>
                  <a:pt x="520302" y="36711"/>
                </a:lnTo>
                <a:lnTo>
                  <a:pt x="492024" y="67001"/>
                </a:lnTo>
                <a:lnTo>
                  <a:pt x="452436" y="127582"/>
                </a:lnTo>
                <a:lnTo>
                  <a:pt x="407193" y="157872"/>
                </a:lnTo>
                <a:lnTo>
                  <a:pt x="367604" y="188162"/>
                </a:lnTo>
                <a:lnTo>
                  <a:pt x="311050" y="238645"/>
                </a:lnTo>
                <a:lnTo>
                  <a:pt x="260151" y="299226"/>
                </a:lnTo>
                <a:lnTo>
                  <a:pt x="214907" y="329516"/>
                </a:lnTo>
                <a:lnTo>
                  <a:pt x="164008" y="359806"/>
                </a:lnTo>
                <a:lnTo>
                  <a:pt x="118765" y="390096"/>
                </a:lnTo>
                <a:lnTo>
                  <a:pt x="96143" y="420386"/>
                </a:lnTo>
                <a:lnTo>
                  <a:pt x="50899" y="450676"/>
                </a:lnTo>
                <a:lnTo>
                  <a:pt x="28277" y="450676"/>
                </a:lnTo>
                <a:lnTo>
                  <a:pt x="0" y="450676"/>
                </a:lnTo>
                <a:lnTo>
                  <a:pt x="79177" y="329516"/>
                </a:lnTo>
                <a:lnTo>
                  <a:pt x="147042" y="238645"/>
                </a:lnTo>
                <a:lnTo>
                  <a:pt x="203596" y="157872"/>
                </a:lnTo>
                <a:lnTo>
                  <a:pt x="243185" y="97292"/>
                </a:lnTo>
                <a:lnTo>
                  <a:pt x="282773" y="36711"/>
                </a:lnTo>
                <a:lnTo>
                  <a:pt x="29305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1" name="任意多边形: 形状 140">
            <a:extLst>
              <a:ext uri="{FF2B5EF4-FFF2-40B4-BE49-F238E27FC236}">
                <a16:creationId xmlns:a16="http://schemas.microsoft.com/office/drawing/2014/main" xmlns="" id="{85B06210-1A0C-4A77-B6C0-C3007CDB4141}"/>
              </a:ext>
            </a:extLst>
          </p:cNvPr>
          <p:cNvSpPr/>
          <p:nvPr/>
        </p:nvSpPr>
        <p:spPr>
          <a:xfrm>
            <a:off x="6145390" y="2175328"/>
            <a:ext cx="908016" cy="262517"/>
          </a:xfrm>
          <a:custGeom>
            <a:avLst/>
            <a:gdLst>
              <a:gd name="connsiteX0" fmla="*/ 676142 w 908016"/>
              <a:gd name="connsiteY0" fmla="*/ 0 h 262517"/>
              <a:gd name="connsiteX1" fmla="*/ 704419 w 908016"/>
              <a:gd name="connsiteY1" fmla="*/ 0 h 262517"/>
              <a:gd name="connsiteX2" fmla="*/ 732697 w 908016"/>
              <a:gd name="connsiteY2" fmla="*/ 0 h 262517"/>
              <a:gd name="connsiteX3" fmla="*/ 772285 w 908016"/>
              <a:gd name="connsiteY3" fmla="*/ 0 h 262517"/>
              <a:gd name="connsiteX4" fmla="*/ 811873 w 908016"/>
              <a:gd name="connsiteY4" fmla="*/ 30291 h 262517"/>
              <a:gd name="connsiteX5" fmla="*/ 857117 w 908016"/>
              <a:gd name="connsiteY5" fmla="*/ 60581 h 262517"/>
              <a:gd name="connsiteX6" fmla="*/ 879739 w 908016"/>
              <a:gd name="connsiteY6" fmla="*/ 60581 h 262517"/>
              <a:gd name="connsiteX7" fmla="*/ 896705 w 908016"/>
              <a:gd name="connsiteY7" fmla="*/ 121162 h 262517"/>
              <a:gd name="connsiteX8" fmla="*/ 908016 w 908016"/>
              <a:gd name="connsiteY8" fmla="*/ 121162 h 262517"/>
              <a:gd name="connsiteX9" fmla="*/ 908016 w 908016"/>
              <a:gd name="connsiteY9" fmla="*/ 151452 h 262517"/>
              <a:gd name="connsiteX10" fmla="*/ 896705 w 908016"/>
              <a:gd name="connsiteY10" fmla="*/ 151452 h 262517"/>
              <a:gd name="connsiteX11" fmla="*/ 896705 w 908016"/>
              <a:gd name="connsiteY11" fmla="*/ 171646 h 262517"/>
              <a:gd name="connsiteX12" fmla="*/ 868428 w 908016"/>
              <a:gd name="connsiteY12" fmla="*/ 171646 h 262517"/>
              <a:gd name="connsiteX13" fmla="*/ 857117 w 908016"/>
              <a:gd name="connsiteY13" fmla="*/ 171646 h 262517"/>
              <a:gd name="connsiteX14" fmla="*/ 811873 w 908016"/>
              <a:gd name="connsiteY14" fmla="*/ 171646 h 262517"/>
              <a:gd name="connsiteX15" fmla="*/ 772285 w 908016"/>
              <a:gd name="connsiteY15" fmla="*/ 171646 h 262517"/>
              <a:gd name="connsiteX16" fmla="*/ 732697 w 908016"/>
              <a:gd name="connsiteY16" fmla="*/ 171646 h 262517"/>
              <a:gd name="connsiteX17" fmla="*/ 664831 w 908016"/>
              <a:gd name="connsiteY17" fmla="*/ 171646 h 262517"/>
              <a:gd name="connsiteX18" fmla="*/ 608276 w 908016"/>
              <a:gd name="connsiteY18" fmla="*/ 171646 h 262517"/>
              <a:gd name="connsiteX19" fmla="*/ 540411 w 908016"/>
              <a:gd name="connsiteY19" fmla="*/ 171646 h 262517"/>
              <a:gd name="connsiteX20" fmla="*/ 472545 w 908016"/>
              <a:gd name="connsiteY20" fmla="*/ 201936 h 262517"/>
              <a:gd name="connsiteX21" fmla="*/ 415991 w 908016"/>
              <a:gd name="connsiteY21" fmla="*/ 201936 h 262517"/>
              <a:gd name="connsiteX22" fmla="*/ 365091 w 908016"/>
              <a:gd name="connsiteY22" fmla="*/ 201936 h 262517"/>
              <a:gd name="connsiteX23" fmla="*/ 251982 w 908016"/>
              <a:gd name="connsiteY23" fmla="*/ 201936 h 262517"/>
              <a:gd name="connsiteX24" fmla="*/ 155839 w 908016"/>
              <a:gd name="connsiteY24" fmla="*/ 232227 h 262517"/>
              <a:gd name="connsiteX25" fmla="*/ 116251 w 908016"/>
              <a:gd name="connsiteY25" fmla="*/ 232227 h 262517"/>
              <a:gd name="connsiteX26" fmla="*/ 76662 w 908016"/>
              <a:gd name="connsiteY26" fmla="*/ 232227 h 262517"/>
              <a:gd name="connsiteX27" fmla="*/ 48385 w 908016"/>
              <a:gd name="connsiteY27" fmla="*/ 262517 h 262517"/>
              <a:gd name="connsiteX28" fmla="*/ 20108 w 908016"/>
              <a:gd name="connsiteY28" fmla="*/ 262517 h 262517"/>
              <a:gd name="connsiteX29" fmla="*/ 0 w 908016"/>
              <a:gd name="connsiteY29" fmla="*/ 262517 h 262517"/>
              <a:gd name="connsiteX30" fmla="*/ 71113 w 908016"/>
              <a:gd name="connsiteY30" fmla="*/ 90872 h 262517"/>
              <a:gd name="connsiteX31" fmla="*/ 76662 w 908016"/>
              <a:gd name="connsiteY31" fmla="*/ 90872 h 262517"/>
              <a:gd name="connsiteX32" fmla="*/ 104940 w 908016"/>
              <a:gd name="connsiteY32" fmla="*/ 90872 h 262517"/>
              <a:gd name="connsiteX33" fmla="*/ 127562 w 908016"/>
              <a:gd name="connsiteY33" fmla="*/ 90872 h 262517"/>
              <a:gd name="connsiteX34" fmla="*/ 155839 w 908016"/>
              <a:gd name="connsiteY34" fmla="*/ 90872 h 262517"/>
              <a:gd name="connsiteX35" fmla="*/ 195427 w 908016"/>
              <a:gd name="connsiteY35" fmla="*/ 90872 h 262517"/>
              <a:gd name="connsiteX36" fmla="*/ 240671 w 908016"/>
              <a:gd name="connsiteY36" fmla="*/ 90872 h 262517"/>
              <a:gd name="connsiteX37" fmla="*/ 280259 w 908016"/>
              <a:gd name="connsiteY37" fmla="*/ 60581 h 262517"/>
              <a:gd name="connsiteX38" fmla="*/ 336814 w 908016"/>
              <a:gd name="connsiteY38" fmla="*/ 60581 h 262517"/>
              <a:gd name="connsiteX39" fmla="*/ 404680 w 908016"/>
              <a:gd name="connsiteY39" fmla="*/ 60581 h 262517"/>
              <a:gd name="connsiteX40" fmla="*/ 455579 w 908016"/>
              <a:gd name="connsiteY40" fmla="*/ 30291 h 262517"/>
              <a:gd name="connsiteX41" fmla="*/ 512133 w 908016"/>
              <a:gd name="connsiteY41" fmla="*/ 30291 h 262517"/>
              <a:gd name="connsiteX42" fmla="*/ 551722 w 908016"/>
              <a:gd name="connsiteY42" fmla="*/ 30291 h 262517"/>
              <a:gd name="connsiteX43" fmla="*/ 596965 w 908016"/>
              <a:gd name="connsiteY43" fmla="*/ 30291 h 262517"/>
              <a:gd name="connsiteX44" fmla="*/ 636554 w 908016"/>
              <a:gd name="connsiteY44" fmla="*/ 30291 h 262517"/>
              <a:gd name="connsiteX45" fmla="*/ 676142 w 908016"/>
              <a:gd name="connsiteY45" fmla="*/ 0 h 2625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908016" h="262517">
                <a:moveTo>
                  <a:pt x="676142" y="0"/>
                </a:moveTo>
                <a:lnTo>
                  <a:pt x="704419" y="0"/>
                </a:lnTo>
                <a:lnTo>
                  <a:pt x="732697" y="0"/>
                </a:lnTo>
                <a:lnTo>
                  <a:pt x="772285" y="0"/>
                </a:lnTo>
                <a:lnTo>
                  <a:pt x="811873" y="30291"/>
                </a:lnTo>
                <a:lnTo>
                  <a:pt x="857117" y="60581"/>
                </a:lnTo>
                <a:lnTo>
                  <a:pt x="879739" y="60581"/>
                </a:lnTo>
                <a:lnTo>
                  <a:pt x="896705" y="121162"/>
                </a:lnTo>
                <a:lnTo>
                  <a:pt x="908016" y="121162"/>
                </a:lnTo>
                <a:lnTo>
                  <a:pt x="908016" y="151452"/>
                </a:lnTo>
                <a:lnTo>
                  <a:pt x="896705" y="151452"/>
                </a:lnTo>
                <a:lnTo>
                  <a:pt x="896705" y="171646"/>
                </a:lnTo>
                <a:lnTo>
                  <a:pt x="868428" y="171646"/>
                </a:lnTo>
                <a:lnTo>
                  <a:pt x="857117" y="171646"/>
                </a:lnTo>
                <a:lnTo>
                  <a:pt x="811873" y="171646"/>
                </a:lnTo>
                <a:lnTo>
                  <a:pt x="772285" y="171646"/>
                </a:lnTo>
                <a:lnTo>
                  <a:pt x="732697" y="171646"/>
                </a:lnTo>
                <a:lnTo>
                  <a:pt x="664831" y="171646"/>
                </a:lnTo>
                <a:lnTo>
                  <a:pt x="608276" y="171646"/>
                </a:lnTo>
                <a:lnTo>
                  <a:pt x="540411" y="171646"/>
                </a:lnTo>
                <a:lnTo>
                  <a:pt x="472545" y="201936"/>
                </a:lnTo>
                <a:lnTo>
                  <a:pt x="415991" y="201936"/>
                </a:lnTo>
                <a:lnTo>
                  <a:pt x="365091" y="201936"/>
                </a:lnTo>
                <a:lnTo>
                  <a:pt x="251982" y="201936"/>
                </a:lnTo>
                <a:lnTo>
                  <a:pt x="155839" y="232227"/>
                </a:lnTo>
                <a:lnTo>
                  <a:pt x="116251" y="232227"/>
                </a:lnTo>
                <a:lnTo>
                  <a:pt x="76662" y="232227"/>
                </a:lnTo>
                <a:lnTo>
                  <a:pt x="48385" y="262517"/>
                </a:lnTo>
                <a:lnTo>
                  <a:pt x="20108" y="262517"/>
                </a:lnTo>
                <a:lnTo>
                  <a:pt x="0" y="262517"/>
                </a:lnTo>
                <a:lnTo>
                  <a:pt x="71113" y="90872"/>
                </a:lnTo>
                <a:lnTo>
                  <a:pt x="76662" y="90872"/>
                </a:lnTo>
                <a:lnTo>
                  <a:pt x="104940" y="90872"/>
                </a:lnTo>
                <a:lnTo>
                  <a:pt x="127562" y="90872"/>
                </a:lnTo>
                <a:lnTo>
                  <a:pt x="155839" y="90872"/>
                </a:lnTo>
                <a:lnTo>
                  <a:pt x="195427" y="90872"/>
                </a:lnTo>
                <a:lnTo>
                  <a:pt x="240671" y="90872"/>
                </a:lnTo>
                <a:lnTo>
                  <a:pt x="280259" y="60581"/>
                </a:lnTo>
                <a:lnTo>
                  <a:pt x="336814" y="60581"/>
                </a:lnTo>
                <a:lnTo>
                  <a:pt x="404680" y="60581"/>
                </a:lnTo>
                <a:lnTo>
                  <a:pt x="455579" y="30291"/>
                </a:lnTo>
                <a:lnTo>
                  <a:pt x="512133" y="30291"/>
                </a:lnTo>
                <a:lnTo>
                  <a:pt x="551722" y="30291"/>
                </a:lnTo>
                <a:lnTo>
                  <a:pt x="596965" y="30291"/>
                </a:lnTo>
                <a:lnTo>
                  <a:pt x="636554" y="30291"/>
                </a:lnTo>
                <a:lnTo>
                  <a:pt x="67614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2" name="任意多边形: 形状 141">
            <a:extLst>
              <a:ext uri="{FF2B5EF4-FFF2-40B4-BE49-F238E27FC236}">
                <a16:creationId xmlns:a16="http://schemas.microsoft.com/office/drawing/2014/main" xmlns="" id="{F4C8A629-B978-4372-972A-26035AA016E3}"/>
              </a:ext>
            </a:extLst>
          </p:cNvPr>
          <p:cNvSpPr/>
          <p:nvPr/>
        </p:nvSpPr>
        <p:spPr>
          <a:xfrm>
            <a:off x="6540878" y="4917403"/>
            <a:ext cx="288429" cy="368129"/>
          </a:xfrm>
          <a:custGeom>
            <a:avLst/>
            <a:gdLst>
              <a:gd name="connsiteX0" fmla="*/ 77442 w 288429"/>
              <a:gd name="connsiteY0" fmla="*/ 0 h 368129"/>
              <a:gd name="connsiteX1" fmla="*/ 269728 w 288429"/>
              <a:gd name="connsiteY1" fmla="*/ 0 h 368129"/>
              <a:gd name="connsiteX2" fmla="*/ 271463 w 288429"/>
              <a:gd name="connsiteY2" fmla="*/ 4648 h 368129"/>
              <a:gd name="connsiteX3" fmla="*/ 288429 w 288429"/>
              <a:gd name="connsiteY3" fmla="*/ 4648 h 368129"/>
              <a:gd name="connsiteX4" fmla="*/ 271463 w 288429"/>
              <a:gd name="connsiteY4" fmla="*/ 34938 h 368129"/>
              <a:gd name="connsiteX5" fmla="*/ 260152 w 288429"/>
              <a:gd name="connsiteY5" fmla="*/ 34938 h 368129"/>
              <a:gd name="connsiteX6" fmla="*/ 243185 w 288429"/>
              <a:gd name="connsiteY6" fmla="*/ 34938 h 368129"/>
              <a:gd name="connsiteX7" fmla="*/ 214908 w 288429"/>
              <a:gd name="connsiteY7" fmla="*/ 65228 h 368129"/>
              <a:gd name="connsiteX8" fmla="*/ 203597 w 288429"/>
              <a:gd name="connsiteY8" fmla="*/ 65228 h 368129"/>
              <a:gd name="connsiteX9" fmla="*/ 175320 w 288429"/>
              <a:gd name="connsiteY9" fmla="*/ 95518 h 368129"/>
              <a:gd name="connsiteX10" fmla="*/ 147043 w 288429"/>
              <a:gd name="connsiteY10" fmla="*/ 125808 h 368129"/>
              <a:gd name="connsiteX11" fmla="*/ 124421 w 288429"/>
              <a:gd name="connsiteY11" fmla="*/ 186388 h 368129"/>
              <a:gd name="connsiteX12" fmla="*/ 96143 w 288429"/>
              <a:gd name="connsiteY12" fmla="*/ 246969 h 368129"/>
              <a:gd name="connsiteX13" fmla="*/ 50900 w 288429"/>
              <a:gd name="connsiteY13" fmla="*/ 307549 h 368129"/>
              <a:gd name="connsiteX14" fmla="*/ 11311 w 288429"/>
              <a:gd name="connsiteY14" fmla="*/ 368129 h 368129"/>
              <a:gd name="connsiteX15" fmla="*/ 0 w 288429"/>
              <a:gd name="connsiteY15" fmla="*/ 368129 h 368129"/>
              <a:gd name="connsiteX16" fmla="*/ 28278 w 288429"/>
              <a:gd name="connsiteY16" fmla="*/ 277259 h 368129"/>
              <a:gd name="connsiteX17" fmla="*/ 50900 w 288429"/>
              <a:gd name="connsiteY17" fmla="*/ 186388 h 368129"/>
              <a:gd name="connsiteX18" fmla="*/ 67866 w 288429"/>
              <a:gd name="connsiteY18" fmla="*/ 125808 h 368129"/>
              <a:gd name="connsiteX19" fmla="*/ 67866 w 288429"/>
              <a:gd name="connsiteY19" fmla="*/ 95518 h 368129"/>
              <a:gd name="connsiteX20" fmla="*/ 79177 w 288429"/>
              <a:gd name="connsiteY20" fmla="*/ 65228 h 368129"/>
              <a:gd name="connsiteX21" fmla="*/ 79177 w 288429"/>
              <a:gd name="connsiteY21" fmla="*/ 34938 h 368129"/>
              <a:gd name="connsiteX22" fmla="*/ 79177 w 288429"/>
              <a:gd name="connsiteY22" fmla="*/ 4648 h 368129"/>
              <a:gd name="connsiteX23" fmla="*/ 77442 w 288429"/>
              <a:gd name="connsiteY23" fmla="*/ 0 h 368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88429" h="368129">
                <a:moveTo>
                  <a:pt x="77442" y="0"/>
                </a:moveTo>
                <a:lnTo>
                  <a:pt x="269728" y="0"/>
                </a:lnTo>
                <a:lnTo>
                  <a:pt x="271463" y="4648"/>
                </a:lnTo>
                <a:lnTo>
                  <a:pt x="288429" y="4648"/>
                </a:lnTo>
                <a:lnTo>
                  <a:pt x="271463" y="34938"/>
                </a:lnTo>
                <a:lnTo>
                  <a:pt x="260152" y="34938"/>
                </a:lnTo>
                <a:lnTo>
                  <a:pt x="243185" y="34938"/>
                </a:lnTo>
                <a:lnTo>
                  <a:pt x="214908" y="65228"/>
                </a:lnTo>
                <a:lnTo>
                  <a:pt x="203597" y="65228"/>
                </a:lnTo>
                <a:lnTo>
                  <a:pt x="175320" y="95518"/>
                </a:lnTo>
                <a:lnTo>
                  <a:pt x="147043" y="125808"/>
                </a:lnTo>
                <a:lnTo>
                  <a:pt x="124421" y="186388"/>
                </a:lnTo>
                <a:lnTo>
                  <a:pt x="96143" y="246969"/>
                </a:lnTo>
                <a:lnTo>
                  <a:pt x="50900" y="307549"/>
                </a:lnTo>
                <a:lnTo>
                  <a:pt x="11311" y="368129"/>
                </a:lnTo>
                <a:lnTo>
                  <a:pt x="0" y="368129"/>
                </a:lnTo>
                <a:lnTo>
                  <a:pt x="28278" y="277259"/>
                </a:lnTo>
                <a:lnTo>
                  <a:pt x="50900" y="186388"/>
                </a:lnTo>
                <a:lnTo>
                  <a:pt x="67866" y="125808"/>
                </a:lnTo>
                <a:lnTo>
                  <a:pt x="67866" y="95518"/>
                </a:lnTo>
                <a:lnTo>
                  <a:pt x="79177" y="65228"/>
                </a:lnTo>
                <a:lnTo>
                  <a:pt x="79177" y="34938"/>
                </a:lnTo>
                <a:lnTo>
                  <a:pt x="79177" y="4648"/>
                </a:lnTo>
                <a:lnTo>
                  <a:pt x="7744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3" name="任意多边形: 形状 142">
            <a:extLst>
              <a:ext uri="{FF2B5EF4-FFF2-40B4-BE49-F238E27FC236}">
                <a16:creationId xmlns:a16="http://schemas.microsoft.com/office/drawing/2014/main" xmlns="" id="{D94F736D-827B-4511-9368-B12911E6A310}"/>
              </a:ext>
            </a:extLst>
          </p:cNvPr>
          <p:cNvSpPr/>
          <p:nvPr/>
        </p:nvSpPr>
        <p:spPr>
          <a:xfrm>
            <a:off x="5915041" y="2074510"/>
            <a:ext cx="311157" cy="413969"/>
          </a:xfrm>
          <a:custGeom>
            <a:avLst/>
            <a:gdLst>
              <a:gd name="connsiteX0" fmla="*/ 135731 w 311157"/>
              <a:gd name="connsiteY0" fmla="*/ 0 h 413969"/>
              <a:gd name="connsiteX1" fmla="*/ 152698 w 311157"/>
              <a:gd name="connsiteY1" fmla="*/ 0 h 413969"/>
              <a:gd name="connsiteX2" fmla="*/ 180975 w 311157"/>
              <a:gd name="connsiteY2" fmla="*/ 0 h 413969"/>
              <a:gd name="connsiteX3" fmla="*/ 203597 w 311157"/>
              <a:gd name="connsiteY3" fmla="*/ 0 h 413969"/>
              <a:gd name="connsiteX4" fmla="*/ 248841 w 311157"/>
              <a:gd name="connsiteY4" fmla="*/ 0 h 413969"/>
              <a:gd name="connsiteX5" fmla="*/ 271463 w 311157"/>
              <a:gd name="connsiteY5" fmla="*/ 30291 h 413969"/>
              <a:gd name="connsiteX6" fmla="*/ 288429 w 311157"/>
              <a:gd name="connsiteY6" fmla="*/ 60581 h 413969"/>
              <a:gd name="connsiteX7" fmla="*/ 299740 w 311157"/>
              <a:gd name="connsiteY7" fmla="*/ 60581 h 413969"/>
              <a:gd name="connsiteX8" fmla="*/ 299740 w 311157"/>
              <a:gd name="connsiteY8" fmla="*/ 90871 h 413969"/>
              <a:gd name="connsiteX9" fmla="*/ 299740 w 311157"/>
              <a:gd name="connsiteY9" fmla="*/ 121162 h 413969"/>
              <a:gd name="connsiteX10" fmla="*/ 299740 w 311157"/>
              <a:gd name="connsiteY10" fmla="*/ 151452 h 413969"/>
              <a:gd name="connsiteX11" fmla="*/ 288429 w 311157"/>
              <a:gd name="connsiteY11" fmla="*/ 151452 h 413969"/>
              <a:gd name="connsiteX12" fmla="*/ 271463 w 311157"/>
              <a:gd name="connsiteY12" fmla="*/ 181743 h 413969"/>
              <a:gd name="connsiteX13" fmla="*/ 288429 w 311157"/>
              <a:gd name="connsiteY13" fmla="*/ 181743 h 413969"/>
              <a:gd name="connsiteX14" fmla="*/ 311157 w 311157"/>
              <a:gd name="connsiteY14" fmla="*/ 181743 h 413969"/>
              <a:gd name="connsiteX15" fmla="*/ 240044 w 311157"/>
              <a:gd name="connsiteY15" fmla="*/ 353388 h 413969"/>
              <a:gd name="connsiteX16" fmla="*/ 231874 w 311157"/>
              <a:gd name="connsiteY16" fmla="*/ 353388 h 413969"/>
              <a:gd name="connsiteX17" fmla="*/ 220563 w 311157"/>
              <a:gd name="connsiteY17" fmla="*/ 383679 h 413969"/>
              <a:gd name="connsiteX18" fmla="*/ 203597 w 311157"/>
              <a:gd name="connsiteY18" fmla="*/ 383679 h 413969"/>
              <a:gd name="connsiteX19" fmla="*/ 192286 w 311157"/>
              <a:gd name="connsiteY19" fmla="*/ 383679 h 413969"/>
              <a:gd name="connsiteX20" fmla="*/ 164009 w 311157"/>
              <a:gd name="connsiteY20" fmla="*/ 413969 h 413969"/>
              <a:gd name="connsiteX21" fmla="*/ 152698 w 311157"/>
              <a:gd name="connsiteY21" fmla="*/ 413969 h 413969"/>
              <a:gd name="connsiteX22" fmla="*/ 135731 w 311157"/>
              <a:gd name="connsiteY22" fmla="*/ 413969 h 413969"/>
              <a:gd name="connsiteX23" fmla="*/ 124421 w 311157"/>
              <a:gd name="connsiteY23" fmla="*/ 413969 h 413969"/>
              <a:gd name="connsiteX24" fmla="*/ 96143 w 311157"/>
              <a:gd name="connsiteY24" fmla="*/ 413969 h 413969"/>
              <a:gd name="connsiteX25" fmla="*/ 84832 w 311157"/>
              <a:gd name="connsiteY25" fmla="*/ 413969 h 413969"/>
              <a:gd name="connsiteX26" fmla="*/ 39589 w 311157"/>
              <a:gd name="connsiteY26" fmla="*/ 383679 h 413969"/>
              <a:gd name="connsiteX27" fmla="*/ 28278 w 311157"/>
              <a:gd name="connsiteY27" fmla="*/ 353388 h 413969"/>
              <a:gd name="connsiteX28" fmla="*/ 16967 w 311157"/>
              <a:gd name="connsiteY28" fmla="*/ 323098 h 413969"/>
              <a:gd name="connsiteX29" fmla="*/ 0 w 311157"/>
              <a:gd name="connsiteY29" fmla="*/ 323098 h 413969"/>
              <a:gd name="connsiteX30" fmla="*/ 0 w 311157"/>
              <a:gd name="connsiteY30" fmla="*/ 292807 h 413969"/>
              <a:gd name="connsiteX31" fmla="*/ 16967 w 311157"/>
              <a:gd name="connsiteY31" fmla="*/ 292807 h 413969"/>
              <a:gd name="connsiteX32" fmla="*/ 28278 w 311157"/>
              <a:gd name="connsiteY32" fmla="*/ 262517 h 413969"/>
              <a:gd name="connsiteX33" fmla="*/ 39589 w 311157"/>
              <a:gd name="connsiteY33" fmla="*/ 262517 h 413969"/>
              <a:gd name="connsiteX34" fmla="*/ 84832 w 311157"/>
              <a:gd name="connsiteY34" fmla="*/ 212033 h 413969"/>
              <a:gd name="connsiteX35" fmla="*/ 96143 w 311157"/>
              <a:gd name="connsiteY35" fmla="*/ 181743 h 413969"/>
              <a:gd name="connsiteX36" fmla="*/ 107454 w 311157"/>
              <a:gd name="connsiteY36" fmla="*/ 151452 h 413969"/>
              <a:gd name="connsiteX37" fmla="*/ 124421 w 311157"/>
              <a:gd name="connsiteY37" fmla="*/ 121162 h 413969"/>
              <a:gd name="connsiteX38" fmla="*/ 124421 w 311157"/>
              <a:gd name="connsiteY38" fmla="*/ 90871 h 413969"/>
              <a:gd name="connsiteX39" fmla="*/ 124421 w 311157"/>
              <a:gd name="connsiteY39" fmla="*/ 60581 h 413969"/>
              <a:gd name="connsiteX40" fmla="*/ 107454 w 311157"/>
              <a:gd name="connsiteY40" fmla="*/ 60581 h 413969"/>
              <a:gd name="connsiteX41" fmla="*/ 107454 w 311157"/>
              <a:gd name="connsiteY41" fmla="*/ 30291 h 413969"/>
              <a:gd name="connsiteX42" fmla="*/ 124421 w 311157"/>
              <a:gd name="connsiteY42" fmla="*/ 30291 h 413969"/>
              <a:gd name="connsiteX43" fmla="*/ 135731 w 311157"/>
              <a:gd name="connsiteY43" fmla="*/ 0 h 413969"/>
              <a:gd name="connsiteX44" fmla="*/ 248841 w 311157"/>
              <a:gd name="connsiteY44" fmla="*/ 181743 h 413969"/>
              <a:gd name="connsiteX45" fmla="*/ 248841 w 311157"/>
              <a:gd name="connsiteY45" fmla="*/ 212033 h 413969"/>
              <a:gd name="connsiteX46" fmla="*/ 260152 w 311157"/>
              <a:gd name="connsiteY46" fmla="*/ 181743 h 413969"/>
              <a:gd name="connsiteX47" fmla="*/ 248841 w 311157"/>
              <a:gd name="connsiteY47" fmla="*/ 181743 h 413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11157" h="413969">
                <a:moveTo>
                  <a:pt x="135731" y="0"/>
                </a:moveTo>
                <a:lnTo>
                  <a:pt x="152698" y="0"/>
                </a:lnTo>
                <a:lnTo>
                  <a:pt x="180975" y="0"/>
                </a:lnTo>
                <a:lnTo>
                  <a:pt x="203597" y="0"/>
                </a:lnTo>
                <a:lnTo>
                  <a:pt x="248841" y="0"/>
                </a:lnTo>
                <a:lnTo>
                  <a:pt x="271463" y="30291"/>
                </a:lnTo>
                <a:lnTo>
                  <a:pt x="288429" y="60581"/>
                </a:lnTo>
                <a:lnTo>
                  <a:pt x="299740" y="60581"/>
                </a:lnTo>
                <a:lnTo>
                  <a:pt x="299740" y="90871"/>
                </a:lnTo>
                <a:lnTo>
                  <a:pt x="299740" y="121162"/>
                </a:lnTo>
                <a:lnTo>
                  <a:pt x="299740" y="151452"/>
                </a:lnTo>
                <a:lnTo>
                  <a:pt x="288429" y="151452"/>
                </a:lnTo>
                <a:lnTo>
                  <a:pt x="271463" y="181743"/>
                </a:lnTo>
                <a:lnTo>
                  <a:pt x="288429" y="181743"/>
                </a:lnTo>
                <a:lnTo>
                  <a:pt x="311157" y="181743"/>
                </a:lnTo>
                <a:lnTo>
                  <a:pt x="240044" y="353388"/>
                </a:lnTo>
                <a:lnTo>
                  <a:pt x="231874" y="353388"/>
                </a:lnTo>
                <a:lnTo>
                  <a:pt x="220563" y="383679"/>
                </a:lnTo>
                <a:lnTo>
                  <a:pt x="203597" y="383679"/>
                </a:lnTo>
                <a:lnTo>
                  <a:pt x="192286" y="383679"/>
                </a:lnTo>
                <a:lnTo>
                  <a:pt x="164009" y="413969"/>
                </a:lnTo>
                <a:lnTo>
                  <a:pt x="152698" y="413969"/>
                </a:lnTo>
                <a:lnTo>
                  <a:pt x="135731" y="413969"/>
                </a:lnTo>
                <a:lnTo>
                  <a:pt x="124421" y="413969"/>
                </a:lnTo>
                <a:lnTo>
                  <a:pt x="96143" y="413969"/>
                </a:lnTo>
                <a:lnTo>
                  <a:pt x="84832" y="413969"/>
                </a:lnTo>
                <a:lnTo>
                  <a:pt x="39589" y="383679"/>
                </a:lnTo>
                <a:lnTo>
                  <a:pt x="28278" y="353388"/>
                </a:lnTo>
                <a:lnTo>
                  <a:pt x="16967" y="323098"/>
                </a:lnTo>
                <a:lnTo>
                  <a:pt x="0" y="323098"/>
                </a:lnTo>
                <a:lnTo>
                  <a:pt x="0" y="292807"/>
                </a:lnTo>
                <a:lnTo>
                  <a:pt x="16967" y="292807"/>
                </a:lnTo>
                <a:lnTo>
                  <a:pt x="28278" y="262517"/>
                </a:lnTo>
                <a:lnTo>
                  <a:pt x="39589" y="262517"/>
                </a:lnTo>
                <a:lnTo>
                  <a:pt x="84832" y="212033"/>
                </a:lnTo>
                <a:lnTo>
                  <a:pt x="96143" y="181743"/>
                </a:lnTo>
                <a:lnTo>
                  <a:pt x="107454" y="151452"/>
                </a:lnTo>
                <a:lnTo>
                  <a:pt x="124421" y="121162"/>
                </a:lnTo>
                <a:lnTo>
                  <a:pt x="124421" y="90871"/>
                </a:lnTo>
                <a:lnTo>
                  <a:pt x="124421" y="60581"/>
                </a:lnTo>
                <a:lnTo>
                  <a:pt x="107454" y="60581"/>
                </a:lnTo>
                <a:lnTo>
                  <a:pt x="107454" y="30291"/>
                </a:lnTo>
                <a:lnTo>
                  <a:pt x="124421" y="30291"/>
                </a:lnTo>
                <a:lnTo>
                  <a:pt x="135731" y="0"/>
                </a:lnTo>
                <a:close/>
                <a:moveTo>
                  <a:pt x="248841" y="181743"/>
                </a:moveTo>
                <a:lnTo>
                  <a:pt x="248841" y="212033"/>
                </a:lnTo>
                <a:lnTo>
                  <a:pt x="260152" y="181743"/>
                </a:lnTo>
                <a:lnTo>
                  <a:pt x="248841" y="18174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4" name="任意多边形: 形状 143">
            <a:extLst>
              <a:ext uri="{FF2B5EF4-FFF2-40B4-BE49-F238E27FC236}">
                <a16:creationId xmlns:a16="http://schemas.microsoft.com/office/drawing/2014/main" xmlns="" id="{35B494A5-B47C-4806-8D8D-A24142E272DF}"/>
              </a:ext>
            </a:extLst>
          </p:cNvPr>
          <p:cNvSpPr/>
          <p:nvPr/>
        </p:nvSpPr>
        <p:spPr>
          <a:xfrm>
            <a:off x="6031887" y="4800890"/>
            <a:ext cx="778719" cy="151451"/>
          </a:xfrm>
          <a:custGeom>
            <a:avLst/>
            <a:gdLst>
              <a:gd name="connsiteX0" fmla="*/ 537269 w 778719"/>
              <a:gd name="connsiteY0" fmla="*/ 0 h 151451"/>
              <a:gd name="connsiteX1" fmla="*/ 548580 w 778719"/>
              <a:gd name="connsiteY1" fmla="*/ 0 h 151451"/>
              <a:gd name="connsiteX2" fmla="*/ 559891 w 778719"/>
              <a:gd name="connsiteY2" fmla="*/ 0 h 151451"/>
              <a:gd name="connsiteX3" fmla="*/ 588168 w 778719"/>
              <a:gd name="connsiteY3" fmla="*/ 0 h 151451"/>
              <a:gd name="connsiteX4" fmla="*/ 616445 w 778719"/>
              <a:gd name="connsiteY4" fmla="*/ 0 h 151451"/>
              <a:gd name="connsiteX5" fmla="*/ 752176 w 778719"/>
              <a:gd name="connsiteY5" fmla="*/ 60580 h 151451"/>
              <a:gd name="connsiteX6" fmla="*/ 769143 w 778719"/>
              <a:gd name="connsiteY6" fmla="*/ 90871 h 151451"/>
              <a:gd name="connsiteX7" fmla="*/ 778719 w 778719"/>
              <a:gd name="connsiteY7" fmla="*/ 116513 h 151451"/>
              <a:gd name="connsiteX8" fmla="*/ 586433 w 778719"/>
              <a:gd name="connsiteY8" fmla="*/ 116513 h 151451"/>
              <a:gd name="connsiteX9" fmla="*/ 576857 w 778719"/>
              <a:gd name="connsiteY9" fmla="*/ 90871 h 151451"/>
              <a:gd name="connsiteX10" fmla="*/ 559891 w 778719"/>
              <a:gd name="connsiteY10" fmla="*/ 90871 h 151451"/>
              <a:gd name="connsiteX11" fmla="*/ 548580 w 778719"/>
              <a:gd name="connsiteY11" fmla="*/ 90871 h 151451"/>
              <a:gd name="connsiteX12" fmla="*/ 508991 w 778719"/>
              <a:gd name="connsiteY12" fmla="*/ 90871 h 151451"/>
              <a:gd name="connsiteX13" fmla="*/ 480714 w 778719"/>
              <a:gd name="connsiteY13" fmla="*/ 90871 h 151451"/>
              <a:gd name="connsiteX14" fmla="*/ 452437 w 778719"/>
              <a:gd name="connsiteY14" fmla="*/ 90871 h 151451"/>
              <a:gd name="connsiteX15" fmla="*/ 424159 w 778719"/>
              <a:gd name="connsiteY15" fmla="*/ 90871 h 151451"/>
              <a:gd name="connsiteX16" fmla="*/ 384571 w 778719"/>
              <a:gd name="connsiteY16" fmla="*/ 90871 h 151451"/>
              <a:gd name="connsiteX17" fmla="*/ 344983 w 778719"/>
              <a:gd name="connsiteY17" fmla="*/ 90871 h 151451"/>
              <a:gd name="connsiteX18" fmla="*/ 288428 w 778719"/>
              <a:gd name="connsiteY18" fmla="*/ 90871 h 151451"/>
              <a:gd name="connsiteX19" fmla="*/ 220563 w 778719"/>
              <a:gd name="connsiteY19" fmla="*/ 121161 h 151451"/>
              <a:gd name="connsiteX20" fmla="*/ 152697 w 778719"/>
              <a:gd name="connsiteY20" fmla="*/ 121161 h 151451"/>
              <a:gd name="connsiteX21" fmla="*/ 84832 w 778719"/>
              <a:gd name="connsiteY21" fmla="*/ 151451 h 151451"/>
              <a:gd name="connsiteX22" fmla="*/ 0 w 778719"/>
              <a:gd name="connsiteY22" fmla="*/ 151451 h 151451"/>
              <a:gd name="connsiteX23" fmla="*/ 84832 w 778719"/>
              <a:gd name="connsiteY23" fmla="*/ 121161 h 151451"/>
              <a:gd name="connsiteX24" fmla="*/ 180974 w 778719"/>
              <a:gd name="connsiteY24" fmla="*/ 90871 h 151451"/>
              <a:gd name="connsiteX25" fmla="*/ 277117 w 778719"/>
              <a:gd name="connsiteY25" fmla="*/ 90871 h 151451"/>
              <a:gd name="connsiteX26" fmla="*/ 328017 w 778719"/>
              <a:gd name="connsiteY26" fmla="*/ 60580 h 151451"/>
              <a:gd name="connsiteX27" fmla="*/ 373260 w 778719"/>
              <a:gd name="connsiteY27" fmla="*/ 60580 h 151451"/>
              <a:gd name="connsiteX28" fmla="*/ 412849 w 778719"/>
              <a:gd name="connsiteY28" fmla="*/ 60580 h 151451"/>
              <a:gd name="connsiteX29" fmla="*/ 441126 w 778719"/>
              <a:gd name="connsiteY29" fmla="*/ 30290 h 151451"/>
              <a:gd name="connsiteX30" fmla="*/ 469403 w 778719"/>
              <a:gd name="connsiteY30" fmla="*/ 30290 h 151451"/>
              <a:gd name="connsiteX31" fmla="*/ 492025 w 778719"/>
              <a:gd name="connsiteY31" fmla="*/ 30290 h 151451"/>
              <a:gd name="connsiteX32" fmla="*/ 520302 w 778719"/>
              <a:gd name="connsiteY32" fmla="*/ 30290 h 151451"/>
              <a:gd name="connsiteX33" fmla="*/ 537269 w 778719"/>
              <a:gd name="connsiteY33" fmla="*/ 0 h 151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78719" h="151451">
                <a:moveTo>
                  <a:pt x="537269" y="0"/>
                </a:moveTo>
                <a:lnTo>
                  <a:pt x="548580" y="0"/>
                </a:lnTo>
                <a:lnTo>
                  <a:pt x="559891" y="0"/>
                </a:lnTo>
                <a:lnTo>
                  <a:pt x="588168" y="0"/>
                </a:lnTo>
                <a:lnTo>
                  <a:pt x="616445" y="0"/>
                </a:lnTo>
                <a:lnTo>
                  <a:pt x="752176" y="60580"/>
                </a:lnTo>
                <a:lnTo>
                  <a:pt x="769143" y="90871"/>
                </a:lnTo>
                <a:lnTo>
                  <a:pt x="778719" y="116513"/>
                </a:lnTo>
                <a:lnTo>
                  <a:pt x="586433" y="116513"/>
                </a:lnTo>
                <a:lnTo>
                  <a:pt x="576857" y="90871"/>
                </a:lnTo>
                <a:lnTo>
                  <a:pt x="559891" y="90871"/>
                </a:lnTo>
                <a:lnTo>
                  <a:pt x="548580" y="90871"/>
                </a:lnTo>
                <a:lnTo>
                  <a:pt x="508991" y="90871"/>
                </a:lnTo>
                <a:lnTo>
                  <a:pt x="480714" y="90871"/>
                </a:lnTo>
                <a:lnTo>
                  <a:pt x="452437" y="90871"/>
                </a:lnTo>
                <a:lnTo>
                  <a:pt x="424159" y="90871"/>
                </a:lnTo>
                <a:lnTo>
                  <a:pt x="384571" y="90871"/>
                </a:lnTo>
                <a:lnTo>
                  <a:pt x="344983" y="90871"/>
                </a:lnTo>
                <a:lnTo>
                  <a:pt x="288428" y="90871"/>
                </a:lnTo>
                <a:lnTo>
                  <a:pt x="220563" y="121161"/>
                </a:lnTo>
                <a:lnTo>
                  <a:pt x="152697" y="121161"/>
                </a:lnTo>
                <a:lnTo>
                  <a:pt x="84832" y="151451"/>
                </a:lnTo>
                <a:lnTo>
                  <a:pt x="0" y="151451"/>
                </a:lnTo>
                <a:lnTo>
                  <a:pt x="84832" y="121161"/>
                </a:lnTo>
                <a:lnTo>
                  <a:pt x="180974" y="90871"/>
                </a:lnTo>
                <a:lnTo>
                  <a:pt x="277117" y="90871"/>
                </a:lnTo>
                <a:lnTo>
                  <a:pt x="328017" y="60580"/>
                </a:lnTo>
                <a:lnTo>
                  <a:pt x="373260" y="60580"/>
                </a:lnTo>
                <a:lnTo>
                  <a:pt x="412849" y="60580"/>
                </a:lnTo>
                <a:lnTo>
                  <a:pt x="441126" y="30290"/>
                </a:lnTo>
                <a:lnTo>
                  <a:pt x="469403" y="30290"/>
                </a:lnTo>
                <a:lnTo>
                  <a:pt x="492025" y="30290"/>
                </a:lnTo>
                <a:lnTo>
                  <a:pt x="520302" y="30290"/>
                </a:lnTo>
                <a:lnTo>
                  <a:pt x="53726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5" name="任意多边形: 形状 144">
            <a:extLst>
              <a:ext uri="{FF2B5EF4-FFF2-40B4-BE49-F238E27FC236}">
                <a16:creationId xmlns:a16="http://schemas.microsoft.com/office/drawing/2014/main" xmlns="" id="{137C4776-0BFC-433E-BB3C-C75DD3C786E2}"/>
              </a:ext>
            </a:extLst>
          </p:cNvPr>
          <p:cNvSpPr/>
          <p:nvPr/>
        </p:nvSpPr>
        <p:spPr>
          <a:xfrm>
            <a:off x="5903597" y="4952341"/>
            <a:ext cx="67865" cy="30290"/>
          </a:xfrm>
          <a:custGeom>
            <a:avLst/>
            <a:gdLst>
              <a:gd name="connsiteX0" fmla="*/ 39588 w 67865"/>
              <a:gd name="connsiteY0" fmla="*/ 0 h 30290"/>
              <a:gd name="connsiteX1" fmla="*/ 67865 w 67865"/>
              <a:gd name="connsiteY1" fmla="*/ 0 h 30290"/>
              <a:gd name="connsiteX2" fmla="*/ 11311 w 67865"/>
              <a:gd name="connsiteY2" fmla="*/ 30290 h 30290"/>
              <a:gd name="connsiteX3" fmla="*/ 0 w 67865"/>
              <a:gd name="connsiteY3" fmla="*/ 30290 h 30290"/>
              <a:gd name="connsiteX4" fmla="*/ 39588 w 67865"/>
              <a:gd name="connsiteY4" fmla="*/ 0 h 30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7865" h="30290">
                <a:moveTo>
                  <a:pt x="39588" y="0"/>
                </a:moveTo>
                <a:lnTo>
                  <a:pt x="67865" y="0"/>
                </a:lnTo>
                <a:lnTo>
                  <a:pt x="11311" y="30290"/>
                </a:lnTo>
                <a:lnTo>
                  <a:pt x="0" y="30290"/>
                </a:lnTo>
                <a:lnTo>
                  <a:pt x="3958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6" name="任意多边形: 形状 145">
            <a:extLst>
              <a:ext uri="{FF2B5EF4-FFF2-40B4-BE49-F238E27FC236}">
                <a16:creationId xmlns:a16="http://schemas.microsoft.com/office/drawing/2014/main" xmlns="" id="{55114364-B3C9-4BFE-8B36-81B27B54BBBD}"/>
              </a:ext>
            </a:extLst>
          </p:cNvPr>
          <p:cNvSpPr/>
          <p:nvPr/>
        </p:nvSpPr>
        <p:spPr>
          <a:xfrm>
            <a:off x="5750899" y="4982631"/>
            <a:ext cx="67866" cy="30290"/>
          </a:xfrm>
          <a:custGeom>
            <a:avLst/>
            <a:gdLst>
              <a:gd name="connsiteX0" fmla="*/ 0 w 67866"/>
              <a:gd name="connsiteY0" fmla="*/ 0 h 30290"/>
              <a:gd name="connsiteX1" fmla="*/ 11311 w 67866"/>
              <a:gd name="connsiteY1" fmla="*/ 0 h 30290"/>
              <a:gd name="connsiteX2" fmla="*/ 28278 w 67866"/>
              <a:gd name="connsiteY2" fmla="*/ 0 h 30290"/>
              <a:gd name="connsiteX3" fmla="*/ 56555 w 67866"/>
              <a:gd name="connsiteY3" fmla="*/ 0 h 30290"/>
              <a:gd name="connsiteX4" fmla="*/ 67866 w 67866"/>
              <a:gd name="connsiteY4" fmla="*/ 0 h 30290"/>
              <a:gd name="connsiteX5" fmla="*/ 39589 w 67866"/>
              <a:gd name="connsiteY5" fmla="*/ 30290 h 30290"/>
              <a:gd name="connsiteX6" fmla="*/ 11311 w 67866"/>
              <a:gd name="connsiteY6" fmla="*/ 30290 h 30290"/>
              <a:gd name="connsiteX7" fmla="*/ 0 w 67866"/>
              <a:gd name="connsiteY7" fmla="*/ 30290 h 30290"/>
              <a:gd name="connsiteX8" fmla="*/ 0 w 67866"/>
              <a:gd name="connsiteY8" fmla="*/ 0 h 302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7866" h="30290">
                <a:moveTo>
                  <a:pt x="0" y="0"/>
                </a:moveTo>
                <a:lnTo>
                  <a:pt x="11311" y="0"/>
                </a:lnTo>
                <a:lnTo>
                  <a:pt x="28278" y="0"/>
                </a:lnTo>
                <a:lnTo>
                  <a:pt x="56555" y="0"/>
                </a:lnTo>
                <a:lnTo>
                  <a:pt x="67866" y="0"/>
                </a:lnTo>
                <a:lnTo>
                  <a:pt x="39589" y="30290"/>
                </a:lnTo>
                <a:lnTo>
                  <a:pt x="11311" y="30290"/>
                </a:lnTo>
                <a:lnTo>
                  <a:pt x="0" y="3029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7" name="任意多边形: 形状 146">
            <a:extLst>
              <a:ext uri="{FF2B5EF4-FFF2-40B4-BE49-F238E27FC236}">
                <a16:creationId xmlns:a16="http://schemas.microsoft.com/office/drawing/2014/main" xmlns="" id="{408BA2C7-F43E-40D9-A578-62125B6F4527}"/>
              </a:ext>
            </a:extLst>
          </p:cNvPr>
          <p:cNvSpPr/>
          <p:nvPr/>
        </p:nvSpPr>
        <p:spPr>
          <a:xfrm>
            <a:off x="3054699" y="2612568"/>
            <a:ext cx="694878" cy="285900"/>
          </a:xfrm>
          <a:custGeom>
            <a:avLst/>
            <a:gdLst>
              <a:gd name="connsiteX0" fmla="*/ 0 w 694878"/>
              <a:gd name="connsiteY0" fmla="*/ 0 h 285900"/>
              <a:gd name="connsiteX1" fmla="*/ 3816 w 694878"/>
              <a:gd name="connsiteY1" fmla="*/ 0 h 285900"/>
              <a:gd name="connsiteX2" fmla="*/ 16222 w 694878"/>
              <a:gd name="connsiteY2" fmla="*/ 13289 h 285900"/>
              <a:gd name="connsiteX3" fmla="*/ 38843 w 694878"/>
              <a:gd name="connsiteY3" fmla="*/ 13289 h 285900"/>
              <a:gd name="connsiteX4" fmla="*/ 67121 w 694878"/>
              <a:gd name="connsiteY4" fmla="*/ 43580 h 285900"/>
              <a:gd name="connsiteX5" fmla="*/ 106709 w 694878"/>
              <a:gd name="connsiteY5" fmla="*/ 43580 h 285900"/>
              <a:gd name="connsiteX6" fmla="*/ 163264 w 694878"/>
              <a:gd name="connsiteY6" fmla="*/ 43580 h 285900"/>
              <a:gd name="connsiteX7" fmla="*/ 202852 w 694878"/>
              <a:gd name="connsiteY7" fmla="*/ 73870 h 285900"/>
              <a:gd name="connsiteX8" fmla="*/ 259407 w 694878"/>
              <a:gd name="connsiteY8" fmla="*/ 43580 h 285900"/>
              <a:gd name="connsiteX9" fmla="*/ 355550 w 694878"/>
              <a:gd name="connsiteY9" fmla="*/ 43580 h 285900"/>
              <a:gd name="connsiteX10" fmla="*/ 383827 w 694878"/>
              <a:gd name="connsiteY10" fmla="*/ 13289 h 285900"/>
              <a:gd name="connsiteX11" fmla="*/ 401196 w 694878"/>
              <a:gd name="connsiteY11" fmla="*/ 0 h 285900"/>
              <a:gd name="connsiteX12" fmla="*/ 668534 w 694878"/>
              <a:gd name="connsiteY12" fmla="*/ 0 h 285900"/>
              <a:gd name="connsiteX13" fmla="*/ 672256 w 694878"/>
              <a:gd name="connsiteY13" fmla="*/ 13289 h 285900"/>
              <a:gd name="connsiteX14" fmla="*/ 694878 w 694878"/>
              <a:gd name="connsiteY14" fmla="*/ 43580 h 285900"/>
              <a:gd name="connsiteX15" fmla="*/ 694878 w 694878"/>
              <a:gd name="connsiteY15" fmla="*/ 73870 h 285900"/>
              <a:gd name="connsiteX16" fmla="*/ 694878 w 694878"/>
              <a:gd name="connsiteY16" fmla="*/ 104160 h 285900"/>
              <a:gd name="connsiteX17" fmla="*/ 694878 w 694878"/>
              <a:gd name="connsiteY17" fmla="*/ 134450 h 285900"/>
              <a:gd name="connsiteX18" fmla="*/ 672256 w 694878"/>
              <a:gd name="connsiteY18" fmla="*/ 164740 h 285900"/>
              <a:gd name="connsiteX19" fmla="*/ 643979 w 694878"/>
              <a:gd name="connsiteY19" fmla="*/ 195030 h 285900"/>
              <a:gd name="connsiteX20" fmla="*/ 587424 w 694878"/>
              <a:gd name="connsiteY20" fmla="*/ 225320 h 285900"/>
              <a:gd name="connsiteX21" fmla="*/ 530869 w 694878"/>
              <a:gd name="connsiteY21" fmla="*/ 225320 h 285900"/>
              <a:gd name="connsiteX22" fmla="*/ 463004 w 694878"/>
              <a:gd name="connsiteY22" fmla="*/ 255610 h 285900"/>
              <a:gd name="connsiteX23" fmla="*/ 395138 w 694878"/>
              <a:gd name="connsiteY23" fmla="*/ 255610 h 285900"/>
              <a:gd name="connsiteX24" fmla="*/ 327272 w 694878"/>
              <a:gd name="connsiteY24" fmla="*/ 285900 h 285900"/>
              <a:gd name="connsiteX25" fmla="*/ 259407 w 694878"/>
              <a:gd name="connsiteY25" fmla="*/ 285900 h 285900"/>
              <a:gd name="connsiteX26" fmla="*/ 180230 w 694878"/>
              <a:gd name="connsiteY26" fmla="*/ 285900 h 285900"/>
              <a:gd name="connsiteX27" fmla="*/ 106709 w 694878"/>
              <a:gd name="connsiteY27" fmla="*/ 255610 h 285900"/>
              <a:gd name="connsiteX28" fmla="*/ 38843 w 694878"/>
              <a:gd name="connsiteY28" fmla="*/ 255610 h 285900"/>
              <a:gd name="connsiteX29" fmla="*/ 0 w 694878"/>
              <a:gd name="connsiteY29" fmla="*/ 232494 h 285900"/>
              <a:gd name="connsiteX30" fmla="*/ 0 w 694878"/>
              <a:gd name="connsiteY30" fmla="*/ 0 h 285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694878" h="285900">
                <a:moveTo>
                  <a:pt x="0" y="0"/>
                </a:moveTo>
                <a:lnTo>
                  <a:pt x="3816" y="0"/>
                </a:lnTo>
                <a:lnTo>
                  <a:pt x="16222" y="13289"/>
                </a:lnTo>
                <a:lnTo>
                  <a:pt x="38843" y="13289"/>
                </a:lnTo>
                <a:lnTo>
                  <a:pt x="67121" y="43580"/>
                </a:lnTo>
                <a:lnTo>
                  <a:pt x="106709" y="43580"/>
                </a:lnTo>
                <a:lnTo>
                  <a:pt x="163264" y="43580"/>
                </a:lnTo>
                <a:lnTo>
                  <a:pt x="202852" y="73870"/>
                </a:lnTo>
                <a:lnTo>
                  <a:pt x="259407" y="43580"/>
                </a:lnTo>
                <a:lnTo>
                  <a:pt x="355550" y="43580"/>
                </a:lnTo>
                <a:lnTo>
                  <a:pt x="383827" y="13289"/>
                </a:lnTo>
                <a:lnTo>
                  <a:pt x="401196" y="0"/>
                </a:lnTo>
                <a:lnTo>
                  <a:pt x="668534" y="0"/>
                </a:lnTo>
                <a:lnTo>
                  <a:pt x="672256" y="13289"/>
                </a:lnTo>
                <a:lnTo>
                  <a:pt x="694878" y="43580"/>
                </a:lnTo>
                <a:lnTo>
                  <a:pt x="694878" y="73870"/>
                </a:lnTo>
                <a:lnTo>
                  <a:pt x="694878" y="104160"/>
                </a:lnTo>
                <a:lnTo>
                  <a:pt x="694878" y="134450"/>
                </a:lnTo>
                <a:lnTo>
                  <a:pt x="672256" y="164740"/>
                </a:lnTo>
                <a:lnTo>
                  <a:pt x="643979" y="195030"/>
                </a:lnTo>
                <a:lnTo>
                  <a:pt x="587424" y="225320"/>
                </a:lnTo>
                <a:lnTo>
                  <a:pt x="530869" y="225320"/>
                </a:lnTo>
                <a:lnTo>
                  <a:pt x="463004" y="255610"/>
                </a:lnTo>
                <a:lnTo>
                  <a:pt x="395138" y="255610"/>
                </a:lnTo>
                <a:lnTo>
                  <a:pt x="327272" y="285900"/>
                </a:lnTo>
                <a:lnTo>
                  <a:pt x="259407" y="285900"/>
                </a:lnTo>
                <a:lnTo>
                  <a:pt x="180230" y="285900"/>
                </a:lnTo>
                <a:lnTo>
                  <a:pt x="106709" y="255610"/>
                </a:lnTo>
                <a:lnTo>
                  <a:pt x="38843" y="255610"/>
                </a:lnTo>
                <a:lnTo>
                  <a:pt x="0" y="232494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8" name="任意多边形: 形状 147">
            <a:extLst>
              <a:ext uri="{FF2B5EF4-FFF2-40B4-BE49-F238E27FC236}">
                <a16:creationId xmlns:a16="http://schemas.microsoft.com/office/drawing/2014/main" xmlns="" id="{0CC134CD-30A6-4FE7-8CB4-3D13E4701C3E}"/>
              </a:ext>
            </a:extLst>
          </p:cNvPr>
          <p:cNvSpPr/>
          <p:nvPr/>
        </p:nvSpPr>
        <p:spPr>
          <a:xfrm>
            <a:off x="9857397" y="2722619"/>
            <a:ext cx="953720" cy="309105"/>
          </a:xfrm>
          <a:custGeom>
            <a:avLst/>
            <a:gdLst>
              <a:gd name="connsiteX0" fmla="*/ 0 w 953720"/>
              <a:gd name="connsiteY0" fmla="*/ 0 h 309105"/>
              <a:gd name="connsiteX1" fmla="*/ 33629 w 953720"/>
              <a:gd name="connsiteY1" fmla="*/ 0 h 309105"/>
              <a:gd name="connsiteX2" fmla="*/ 48846 w 953720"/>
              <a:gd name="connsiteY2" fmla="*/ 16300 h 309105"/>
              <a:gd name="connsiteX3" fmla="*/ 94090 w 953720"/>
              <a:gd name="connsiteY3" fmla="*/ 46591 h 309105"/>
              <a:gd name="connsiteX4" fmla="*/ 133678 w 953720"/>
              <a:gd name="connsiteY4" fmla="*/ 76881 h 309105"/>
              <a:gd name="connsiteX5" fmla="*/ 184577 w 953720"/>
              <a:gd name="connsiteY5" fmla="*/ 76881 h 309105"/>
              <a:gd name="connsiteX6" fmla="*/ 241132 w 953720"/>
              <a:gd name="connsiteY6" fmla="*/ 76881 h 309105"/>
              <a:gd name="connsiteX7" fmla="*/ 308997 w 953720"/>
              <a:gd name="connsiteY7" fmla="*/ 76881 h 309105"/>
              <a:gd name="connsiteX8" fmla="*/ 376863 w 953720"/>
              <a:gd name="connsiteY8" fmla="*/ 76881 h 309105"/>
              <a:gd name="connsiteX9" fmla="*/ 433418 w 953720"/>
              <a:gd name="connsiteY9" fmla="*/ 76881 h 309105"/>
              <a:gd name="connsiteX10" fmla="*/ 489972 w 953720"/>
              <a:gd name="connsiteY10" fmla="*/ 76881 h 309105"/>
              <a:gd name="connsiteX11" fmla="*/ 529560 w 953720"/>
              <a:gd name="connsiteY11" fmla="*/ 76881 h 309105"/>
              <a:gd name="connsiteX12" fmla="*/ 557838 w 953720"/>
              <a:gd name="connsiteY12" fmla="*/ 46591 h 309105"/>
              <a:gd name="connsiteX13" fmla="*/ 597426 w 953720"/>
              <a:gd name="connsiteY13" fmla="*/ 46591 h 309105"/>
              <a:gd name="connsiteX14" fmla="*/ 625703 w 953720"/>
              <a:gd name="connsiteY14" fmla="*/ 16300 h 309105"/>
              <a:gd name="connsiteX15" fmla="*/ 653981 w 953720"/>
              <a:gd name="connsiteY15" fmla="*/ 16300 h 309105"/>
              <a:gd name="connsiteX16" fmla="*/ 669198 w 953720"/>
              <a:gd name="connsiteY16" fmla="*/ 0 h 309105"/>
              <a:gd name="connsiteX17" fmla="*/ 933711 w 953720"/>
              <a:gd name="connsiteY17" fmla="*/ 0 h 309105"/>
              <a:gd name="connsiteX18" fmla="*/ 936754 w 953720"/>
              <a:gd name="connsiteY18" fmla="*/ 16300 h 309105"/>
              <a:gd name="connsiteX19" fmla="*/ 953720 w 953720"/>
              <a:gd name="connsiteY19" fmla="*/ 76881 h 309105"/>
              <a:gd name="connsiteX20" fmla="*/ 953720 w 953720"/>
              <a:gd name="connsiteY20" fmla="*/ 107171 h 309105"/>
              <a:gd name="connsiteX21" fmla="*/ 936754 w 953720"/>
              <a:gd name="connsiteY21" fmla="*/ 167751 h 309105"/>
              <a:gd name="connsiteX22" fmla="*/ 914132 w 953720"/>
              <a:gd name="connsiteY22" fmla="*/ 198041 h 309105"/>
              <a:gd name="connsiteX23" fmla="*/ 829300 w 953720"/>
              <a:gd name="connsiteY23" fmla="*/ 228331 h 309105"/>
              <a:gd name="connsiteX24" fmla="*/ 789712 w 953720"/>
              <a:gd name="connsiteY24" fmla="*/ 258622 h 309105"/>
              <a:gd name="connsiteX25" fmla="*/ 750123 w 953720"/>
              <a:gd name="connsiteY25" fmla="*/ 258622 h 309105"/>
              <a:gd name="connsiteX26" fmla="*/ 682258 w 953720"/>
              <a:gd name="connsiteY26" fmla="*/ 278815 h 309105"/>
              <a:gd name="connsiteX27" fmla="*/ 608737 w 953720"/>
              <a:gd name="connsiteY27" fmla="*/ 278815 h 309105"/>
              <a:gd name="connsiteX28" fmla="*/ 529560 w 953720"/>
              <a:gd name="connsiteY28" fmla="*/ 278815 h 309105"/>
              <a:gd name="connsiteX29" fmla="*/ 489972 w 953720"/>
              <a:gd name="connsiteY29" fmla="*/ 309105 h 309105"/>
              <a:gd name="connsiteX30" fmla="*/ 444729 w 953720"/>
              <a:gd name="connsiteY30" fmla="*/ 309105 h 309105"/>
              <a:gd name="connsiteX31" fmla="*/ 337275 w 953720"/>
              <a:gd name="connsiteY31" fmla="*/ 309105 h 309105"/>
              <a:gd name="connsiteX32" fmla="*/ 258098 w 953720"/>
              <a:gd name="connsiteY32" fmla="*/ 309105 h 309105"/>
              <a:gd name="connsiteX33" fmla="*/ 173266 w 953720"/>
              <a:gd name="connsiteY33" fmla="*/ 278815 h 309105"/>
              <a:gd name="connsiteX34" fmla="*/ 94090 w 953720"/>
              <a:gd name="connsiteY34" fmla="*/ 278815 h 309105"/>
              <a:gd name="connsiteX35" fmla="*/ 48846 w 953720"/>
              <a:gd name="connsiteY35" fmla="*/ 258622 h 309105"/>
              <a:gd name="connsiteX36" fmla="*/ 9258 w 953720"/>
              <a:gd name="connsiteY36" fmla="*/ 258622 h 309105"/>
              <a:gd name="connsiteX37" fmla="*/ 0 w 953720"/>
              <a:gd name="connsiteY37" fmla="*/ 250358 h 309105"/>
              <a:gd name="connsiteX38" fmla="*/ 0 w 953720"/>
              <a:gd name="connsiteY38" fmla="*/ 0 h 309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953720" h="309105">
                <a:moveTo>
                  <a:pt x="0" y="0"/>
                </a:moveTo>
                <a:lnTo>
                  <a:pt x="33629" y="0"/>
                </a:lnTo>
                <a:lnTo>
                  <a:pt x="48846" y="16300"/>
                </a:lnTo>
                <a:lnTo>
                  <a:pt x="94090" y="46591"/>
                </a:lnTo>
                <a:lnTo>
                  <a:pt x="133678" y="76881"/>
                </a:lnTo>
                <a:lnTo>
                  <a:pt x="184577" y="76881"/>
                </a:lnTo>
                <a:lnTo>
                  <a:pt x="241132" y="76881"/>
                </a:lnTo>
                <a:lnTo>
                  <a:pt x="308997" y="76881"/>
                </a:lnTo>
                <a:lnTo>
                  <a:pt x="376863" y="76881"/>
                </a:lnTo>
                <a:lnTo>
                  <a:pt x="433418" y="76881"/>
                </a:lnTo>
                <a:lnTo>
                  <a:pt x="489972" y="76881"/>
                </a:lnTo>
                <a:lnTo>
                  <a:pt x="529560" y="76881"/>
                </a:lnTo>
                <a:lnTo>
                  <a:pt x="557838" y="46591"/>
                </a:lnTo>
                <a:lnTo>
                  <a:pt x="597426" y="46591"/>
                </a:lnTo>
                <a:lnTo>
                  <a:pt x="625703" y="16300"/>
                </a:lnTo>
                <a:lnTo>
                  <a:pt x="653981" y="16300"/>
                </a:lnTo>
                <a:lnTo>
                  <a:pt x="669198" y="0"/>
                </a:lnTo>
                <a:lnTo>
                  <a:pt x="933711" y="0"/>
                </a:lnTo>
                <a:lnTo>
                  <a:pt x="936754" y="16300"/>
                </a:lnTo>
                <a:lnTo>
                  <a:pt x="953720" y="76881"/>
                </a:lnTo>
                <a:lnTo>
                  <a:pt x="953720" y="107171"/>
                </a:lnTo>
                <a:lnTo>
                  <a:pt x="936754" y="167751"/>
                </a:lnTo>
                <a:lnTo>
                  <a:pt x="914132" y="198041"/>
                </a:lnTo>
                <a:lnTo>
                  <a:pt x="829300" y="228331"/>
                </a:lnTo>
                <a:lnTo>
                  <a:pt x="789712" y="258622"/>
                </a:lnTo>
                <a:lnTo>
                  <a:pt x="750123" y="258622"/>
                </a:lnTo>
                <a:lnTo>
                  <a:pt x="682258" y="278815"/>
                </a:lnTo>
                <a:lnTo>
                  <a:pt x="608737" y="278815"/>
                </a:lnTo>
                <a:lnTo>
                  <a:pt x="529560" y="278815"/>
                </a:lnTo>
                <a:lnTo>
                  <a:pt x="489972" y="309105"/>
                </a:lnTo>
                <a:lnTo>
                  <a:pt x="444729" y="309105"/>
                </a:lnTo>
                <a:lnTo>
                  <a:pt x="337275" y="309105"/>
                </a:lnTo>
                <a:lnTo>
                  <a:pt x="258098" y="309105"/>
                </a:lnTo>
                <a:lnTo>
                  <a:pt x="173266" y="278815"/>
                </a:lnTo>
                <a:lnTo>
                  <a:pt x="94090" y="278815"/>
                </a:lnTo>
                <a:lnTo>
                  <a:pt x="48846" y="258622"/>
                </a:lnTo>
                <a:lnTo>
                  <a:pt x="9258" y="258622"/>
                </a:lnTo>
                <a:lnTo>
                  <a:pt x="0" y="250358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9" name="任意多边形: 形状 148">
            <a:extLst>
              <a:ext uri="{FF2B5EF4-FFF2-40B4-BE49-F238E27FC236}">
                <a16:creationId xmlns:a16="http://schemas.microsoft.com/office/drawing/2014/main" xmlns="" id="{9788B093-5C07-4A9E-946B-8B8AABD34E7A}"/>
              </a:ext>
            </a:extLst>
          </p:cNvPr>
          <p:cNvSpPr/>
          <p:nvPr/>
        </p:nvSpPr>
        <p:spPr>
          <a:xfrm>
            <a:off x="2951543" y="5891480"/>
            <a:ext cx="810228" cy="284983"/>
          </a:xfrm>
          <a:custGeom>
            <a:avLst/>
            <a:gdLst>
              <a:gd name="connsiteX0" fmla="*/ 0 w 810228"/>
              <a:gd name="connsiteY0" fmla="*/ 0 h 284983"/>
              <a:gd name="connsiteX1" fmla="*/ 5878 w 810228"/>
              <a:gd name="connsiteY1" fmla="*/ 0 h 284983"/>
              <a:gd name="connsiteX2" fmla="*/ 18463 w 810228"/>
              <a:gd name="connsiteY2" fmla="*/ 22469 h 284983"/>
              <a:gd name="connsiteX3" fmla="*/ 46741 w 810228"/>
              <a:gd name="connsiteY3" fmla="*/ 22469 h 284983"/>
              <a:gd name="connsiteX4" fmla="*/ 86329 w 810228"/>
              <a:gd name="connsiteY4" fmla="*/ 42662 h 284983"/>
              <a:gd name="connsiteX5" fmla="*/ 114606 w 810228"/>
              <a:gd name="connsiteY5" fmla="*/ 42662 h 284983"/>
              <a:gd name="connsiteX6" fmla="*/ 154195 w 810228"/>
              <a:gd name="connsiteY6" fmla="*/ 42662 h 284983"/>
              <a:gd name="connsiteX7" fmla="*/ 193783 w 810228"/>
              <a:gd name="connsiteY7" fmla="*/ 42662 h 284983"/>
              <a:gd name="connsiteX8" fmla="*/ 239026 w 810228"/>
              <a:gd name="connsiteY8" fmla="*/ 72952 h 284983"/>
              <a:gd name="connsiteX9" fmla="*/ 318203 w 810228"/>
              <a:gd name="connsiteY9" fmla="*/ 42662 h 284983"/>
              <a:gd name="connsiteX10" fmla="*/ 403035 w 810228"/>
              <a:gd name="connsiteY10" fmla="*/ 42662 h 284983"/>
              <a:gd name="connsiteX11" fmla="*/ 425657 w 810228"/>
              <a:gd name="connsiteY11" fmla="*/ 42662 h 284983"/>
              <a:gd name="connsiteX12" fmla="*/ 470900 w 810228"/>
              <a:gd name="connsiteY12" fmla="*/ 22469 h 284983"/>
              <a:gd name="connsiteX13" fmla="*/ 491876 w 810228"/>
              <a:gd name="connsiteY13" fmla="*/ 0 h 284983"/>
              <a:gd name="connsiteX14" fmla="*/ 798917 w 810228"/>
              <a:gd name="connsiteY14" fmla="*/ 0 h 284983"/>
              <a:gd name="connsiteX15" fmla="*/ 798917 w 810228"/>
              <a:gd name="connsiteY15" fmla="*/ 22469 h 284983"/>
              <a:gd name="connsiteX16" fmla="*/ 810228 w 810228"/>
              <a:gd name="connsiteY16" fmla="*/ 42662 h 284983"/>
              <a:gd name="connsiteX17" fmla="*/ 810228 w 810228"/>
              <a:gd name="connsiteY17" fmla="*/ 72952 h 284983"/>
              <a:gd name="connsiteX18" fmla="*/ 798917 w 810228"/>
              <a:gd name="connsiteY18" fmla="*/ 72952 h 284983"/>
              <a:gd name="connsiteX19" fmla="*/ 798917 w 810228"/>
              <a:gd name="connsiteY19" fmla="*/ 103242 h 284983"/>
              <a:gd name="connsiteX20" fmla="*/ 781951 w 810228"/>
              <a:gd name="connsiteY20" fmla="*/ 103242 h 284983"/>
              <a:gd name="connsiteX21" fmla="*/ 759329 w 810228"/>
              <a:gd name="connsiteY21" fmla="*/ 133533 h 284983"/>
              <a:gd name="connsiteX22" fmla="*/ 742363 w 810228"/>
              <a:gd name="connsiteY22" fmla="*/ 133533 h 284983"/>
              <a:gd name="connsiteX23" fmla="*/ 702774 w 810228"/>
              <a:gd name="connsiteY23" fmla="*/ 163823 h 284983"/>
              <a:gd name="connsiteX24" fmla="*/ 634909 w 810228"/>
              <a:gd name="connsiteY24" fmla="*/ 194113 h 284983"/>
              <a:gd name="connsiteX25" fmla="*/ 567043 w 810228"/>
              <a:gd name="connsiteY25" fmla="*/ 254693 h 284983"/>
              <a:gd name="connsiteX26" fmla="*/ 499178 w 810228"/>
              <a:gd name="connsiteY26" fmla="*/ 254693 h 284983"/>
              <a:gd name="connsiteX27" fmla="*/ 414346 w 810228"/>
              <a:gd name="connsiteY27" fmla="*/ 284983 h 284983"/>
              <a:gd name="connsiteX28" fmla="*/ 346480 w 810228"/>
              <a:gd name="connsiteY28" fmla="*/ 284983 h 284983"/>
              <a:gd name="connsiteX29" fmla="*/ 261648 w 810228"/>
              <a:gd name="connsiteY29" fmla="*/ 284983 h 284983"/>
              <a:gd name="connsiteX30" fmla="*/ 193783 w 810228"/>
              <a:gd name="connsiteY30" fmla="*/ 284983 h 284983"/>
              <a:gd name="connsiteX31" fmla="*/ 142884 w 810228"/>
              <a:gd name="connsiteY31" fmla="*/ 284983 h 284983"/>
              <a:gd name="connsiteX32" fmla="*/ 75018 w 810228"/>
              <a:gd name="connsiteY32" fmla="*/ 254693 h 284983"/>
              <a:gd name="connsiteX33" fmla="*/ 18463 w 810228"/>
              <a:gd name="connsiteY33" fmla="*/ 254693 h 284983"/>
              <a:gd name="connsiteX34" fmla="*/ 0 w 810228"/>
              <a:gd name="connsiteY34" fmla="*/ 240566 h 284983"/>
              <a:gd name="connsiteX35" fmla="*/ 0 w 810228"/>
              <a:gd name="connsiteY35" fmla="*/ 0 h 284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10228" h="284983">
                <a:moveTo>
                  <a:pt x="0" y="0"/>
                </a:moveTo>
                <a:lnTo>
                  <a:pt x="5878" y="0"/>
                </a:lnTo>
                <a:lnTo>
                  <a:pt x="18463" y="22469"/>
                </a:lnTo>
                <a:lnTo>
                  <a:pt x="46741" y="22469"/>
                </a:lnTo>
                <a:lnTo>
                  <a:pt x="86329" y="42662"/>
                </a:lnTo>
                <a:lnTo>
                  <a:pt x="114606" y="42662"/>
                </a:lnTo>
                <a:lnTo>
                  <a:pt x="154195" y="42662"/>
                </a:lnTo>
                <a:lnTo>
                  <a:pt x="193783" y="42662"/>
                </a:lnTo>
                <a:lnTo>
                  <a:pt x="239026" y="72952"/>
                </a:lnTo>
                <a:lnTo>
                  <a:pt x="318203" y="42662"/>
                </a:lnTo>
                <a:lnTo>
                  <a:pt x="403035" y="42662"/>
                </a:lnTo>
                <a:lnTo>
                  <a:pt x="425657" y="42662"/>
                </a:lnTo>
                <a:lnTo>
                  <a:pt x="470900" y="22469"/>
                </a:lnTo>
                <a:lnTo>
                  <a:pt x="491876" y="0"/>
                </a:lnTo>
                <a:lnTo>
                  <a:pt x="798917" y="0"/>
                </a:lnTo>
                <a:lnTo>
                  <a:pt x="798917" y="22469"/>
                </a:lnTo>
                <a:lnTo>
                  <a:pt x="810228" y="42662"/>
                </a:lnTo>
                <a:lnTo>
                  <a:pt x="810228" y="72952"/>
                </a:lnTo>
                <a:lnTo>
                  <a:pt x="798917" y="72952"/>
                </a:lnTo>
                <a:lnTo>
                  <a:pt x="798917" y="103242"/>
                </a:lnTo>
                <a:lnTo>
                  <a:pt x="781951" y="103242"/>
                </a:lnTo>
                <a:lnTo>
                  <a:pt x="759329" y="133533"/>
                </a:lnTo>
                <a:lnTo>
                  <a:pt x="742363" y="133533"/>
                </a:lnTo>
                <a:lnTo>
                  <a:pt x="702774" y="163823"/>
                </a:lnTo>
                <a:lnTo>
                  <a:pt x="634909" y="194113"/>
                </a:lnTo>
                <a:lnTo>
                  <a:pt x="567043" y="254693"/>
                </a:lnTo>
                <a:lnTo>
                  <a:pt x="499178" y="254693"/>
                </a:lnTo>
                <a:lnTo>
                  <a:pt x="414346" y="284983"/>
                </a:lnTo>
                <a:lnTo>
                  <a:pt x="346480" y="284983"/>
                </a:lnTo>
                <a:lnTo>
                  <a:pt x="261648" y="284983"/>
                </a:lnTo>
                <a:lnTo>
                  <a:pt x="193783" y="284983"/>
                </a:lnTo>
                <a:lnTo>
                  <a:pt x="142884" y="284983"/>
                </a:lnTo>
                <a:lnTo>
                  <a:pt x="75018" y="254693"/>
                </a:lnTo>
                <a:lnTo>
                  <a:pt x="18463" y="254693"/>
                </a:lnTo>
                <a:lnTo>
                  <a:pt x="0" y="240566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0" name="任意多边形: 形状 149">
            <a:extLst>
              <a:ext uri="{FF2B5EF4-FFF2-40B4-BE49-F238E27FC236}">
                <a16:creationId xmlns:a16="http://schemas.microsoft.com/office/drawing/2014/main" xmlns="" id="{5B489DCA-7D59-4B0B-B1AB-CB014AC69990}"/>
              </a:ext>
            </a:extLst>
          </p:cNvPr>
          <p:cNvSpPr/>
          <p:nvPr/>
        </p:nvSpPr>
        <p:spPr>
          <a:xfrm>
            <a:off x="6460094" y="6140033"/>
            <a:ext cx="834745" cy="276329"/>
          </a:xfrm>
          <a:custGeom>
            <a:avLst/>
            <a:gdLst>
              <a:gd name="connsiteX0" fmla="*/ 0 w 834745"/>
              <a:gd name="connsiteY0" fmla="*/ 0 h 276329"/>
              <a:gd name="connsiteX1" fmla="*/ 9845 w 834745"/>
              <a:gd name="connsiteY1" fmla="*/ 0 h 276329"/>
              <a:gd name="connsiteX2" fmla="*/ 14704 w 834745"/>
              <a:gd name="connsiteY2" fmla="*/ 3718 h 276329"/>
              <a:gd name="connsiteX3" fmla="*/ 54293 w 834745"/>
              <a:gd name="connsiteY3" fmla="*/ 34009 h 276329"/>
              <a:gd name="connsiteX4" fmla="*/ 167402 w 834745"/>
              <a:gd name="connsiteY4" fmla="*/ 34009 h 276329"/>
              <a:gd name="connsiteX5" fmla="*/ 235267 w 834745"/>
              <a:gd name="connsiteY5" fmla="*/ 64299 h 276329"/>
              <a:gd name="connsiteX6" fmla="*/ 286166 w 834745"/>
              <a:gd name="connsiteY6" fmla="*/ 34009 h 276329"/>
              <a:gd name="connsiteX7" fmla="*/ 342721 w 834745"/>
              <a:gd name="connsiteY7" fmla="*/ 34009 h 276329"/>
              <a:gd name="connsiteX8" fmla="*/ 410586 w 834745"/>
              <a:gd name="connsiteY8" fmla="*/ 34009 h 276329"/>
              <a:gd name="connsiteX9" fmla="*/ 450174 w 834745"/>
              <a:gd name="connsiteY9" fmla="*/ 3718 h 276329"/>
              <a:gd name="connsiteX10" fmla="*/ 495418 w 834745"/>
              <a:gd name="connsiteY10" fmla="*/ 3718 h 276329"/>
              <a:gd name="connsiteX11" fmla="*/ 500278 w 834745"/>
              <a:gd name="connsiteY11" fmla="*/ 0 h 276329"/>
              <a:gd name="connsiteX12" fmla="*/ 822393 w 834745"/>
              <a:gd name="connsiteY12" fmla="*/ 0 h 276329"/>
              <a:gd name="connsiteX13" fmla="*/ 823434 w 834745"/>
              <a:gd name="connsiteY13" fmla="*/ 3718 h 276329"/>
              <a:gd name="connsiteX14" fmla="*/ 834745 w 834745"/>
              <a:gd name="connsiteY14" fmla="*/ 34009 h 276329"/>
              <a:gd name="connsiteX15" fmla="*/ 834745 w 834745"/>
              <a:gd name="connsiteY15" fmla="*/ 64299 h 276329"/>
              <a:gd name="connsiteX16" fmla="*/ 823434 w 834745"/>
              <a:gd name="connsiteY16" fmla="*/ 94589 h 276329"/>
              <a:gd name="connsiteX17" fmla="*/ 795157 w 834745"/>
              <a:gd name="connsiteY17" fmla="*/ 124879 h 276329"/>
              <a:gd name="connsiteX18" fmla="*/ 766880 w 834745"/>
              <a:gd name="connsiteY18" fmla="*/ 155169 h 276329"/>
              <a:gd name="connsiteX19" fmla="*/ 710325 w 834745"/>
              <a:gd name="connsiteY19" fmla="*/ 185459 h 276329"/>
              <a:gd name="connsiteX20" fmla="*/ 659426 w 834745"/>
              <a:gd name="connsiteY20" fmla="*/ 215749 h 276329"/>
              <a:gd name="connsiteX21" fmla="*/ 574594 w 834745"/>
              <a:gd name="connsiteY21" fmla="*/ 246039 h 276329"/>
              <a:gd name="connsiteX22" fmla="*/ 495418 w 834745"/>
              <a:gd name="connsiteY22" fmla="*/ 246039 h 276329"/>
              <a:gd name="connsiteX23" fmla="*/ 399275 w 834745"/>
              <a:gd name="connsiteY23" fmla="*/ 276329 h 276329"/>
              <a:gd name="connsiteX24" fmla="*/ 303133 w 834745"/>
              <a:gd name="connsiteY24" fmla="*/ 276329 h 276329"/>
              <a:gd name="connsiteX25" fmla="*/ 178713 w 834745"/>
              <a:gd name="connsiteY25" fmla="*/ 276329 h 276329"/>
              <a:gd name="connsiteX26" fmla="*/ 122158 w 834745"/>
              <a:gd name="connsiteY26" fmla="*/ 246039 h 276329"/>
              <a:gd name="connsiteX27" fmla="*/ 82570 w 834745"/>
              <a:gd name="connsiteY27" fmla="*/ 246039 h 276329"/>
              <a:gd name="connsiteX28" fmla="*/ 31671 w 834745"/>
              <a:gd name="connsiteY28" fmla="*/ 246039 h 276329"/>
              <a:gd name="connsiteX29" fmla="*/ 0 w 834745"/>
              <a:gd name="connsiteY29" fmla="*/ 224836 h 276329"/>
              <a:gd name="connsiteX30" fmla="*/ 0 w 834745"/>
              <a:gd name="connsiteY30" fmla="*/ 0 h 276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834745" h="276329">
                <a:moveTo>
                  <a:pt x="0" y="0"/>
                </a:moveTo>
                <a:lnTo>
                  <a:pt x="9845" y="0"/>
                </a:lnTo>
                <a:lnTo>
                  <a:pt x="14704" y="3718"/>
                </a:lnTo>
                <a:lnTo>
                  <a:pt x="54293" y="34009"/>
                </a:lnTo>
                <a:lnTo>
                  <a:pt x="167402" y="34009"/>
                </a:lnTo>
                <a:lnTo>
                  <a:pt x="235267" y="64299"/>
                </a:lnTo>
                <a:lnTo>
                  <a:pt x="286166" y="34009"/>
                </a:lnTo>
                <a:lnTo>
                  <a:pt x="342721" y="34009"/>
                </a:lnTo>
                <a:lnTo>
                  <a:pt x="410586" y="34009"/>
                </a:lnTo>
                <a:lnTo>
                  <a:pt x="450174" y="3718"/>
                </a:lnTo>
                <a:lnTo>
                  <a:pt x="495418" y="3718"/>
                </a:lnTo>
                <a:lnTo>
                  <a:pt x="500278" y="0"/>
                </a:lnTo>
                <a:lnTo>
                  <a:pt x="822393" y="0"/>
                </a:lnTo>
                <a:lnTo>
                  <a:pt x="823434" y="3718"/>
                </a:lnTo>
                <a:lnTo>
                  <a:pt x="834745" y="34009"/>
                </a:lnTo>
                <a:lnTo>
                  <a:pt x="834745" y="64299"/>
                </a:lnTo>
                <a:lnTo>
                  <a:pt x="823434" y="94589"/>
                </a:lnTo>
                <a:lnTo>
                  <a:pt x="795157" y="124879"/>
                </a:lnTo>
                <a:lnTo>
                  <a:pt x="766880" y="155169"/>
                </a:lnTo>
                <a:lnTo>
                  <a:pt x="710325" y="185459"/>
                </a:lnTo>
                <a:lnTo>
                  <a:pt x="659426" y="215749"/>
                </a:lnTo>
                <a:lnTo>
                  <a:pt x="574594" y="246039"/>
                </a:lnTo>
                <a:lnTo>
                  <a:pt x="495418" y="246039"/>
                </a:lnTo>
                <a:lnTo>
                  <a:pt x="399275" y="276329"/>
                </a:lnTo>
                <a:lnTo>
                  <a:pt x="303133" y="276329"/>
                </a:lnTo>
                <a:lnTo>
                  <a:pt x="178713" y="276329"/>
                </a:lnTo>
                <a:lnTo>
                  <a:pt x="122158" y="246039"/>
                </a:lnTo>
                <a:lnTo>
                  <a:pt x="82570" y="246039"/>
                </a:lnTo>
                <a:lnTo>
                  <a:pt x="31671" y="246039"/>
                </a:lnTo>
                <a:lnTo>
                  <a:pt x="0" y="224836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1" name="任意多边形: 形状 150">
            <a:extLst>
              <a:ext uri="{FF2B5EF4-FFF2-40B4-BE49-F238E27FC236}">
                <a16:creationId xmlns:a16="http://schemas.microsoft.com/office/drawing/2014/main" xmlns="" id="{C4712B4B-C402-4204-AD24-2F2C1330AFDA}"/>
              </a:ext>
            </a:extLst>
          </p:cNvPr>
          <p:cNvSpPr/>
          <p:nvPr/>
        </p:nvSpPr>
        <p:spPr>
          <a:xfrm>
            <a:off x="2850357" y="778161"/>
            <a:ext cx="271463" cy="2066900"/>
          </a:xfrm>
          <a:custGeom>
            <a:avLst/>
            <a:gdLst>
              <a:gd name="connsiteX0" fmla="*/ 39588 w 271463"/>
              <a:gd name="connsiteY0" fmla="*/ 0 h 2066900"/>
              <a:gd name="connsiteX1" fmla="*/ 50899 w 271463"/>
              <a:gd name="connsiteY1" fmla="*/ 0 h 2066900"/>
              <a:gd name="connsiteX2" fmla="*/ 67866 w 271463"/>
              <a:gd name="connsiteY2" fmla="*/ 0 h 2066900"/>
              <a:gd name="connsiteX3" fmla="*/ 107454 w 271463"/>
              <a:gd name="connsiteY3" fmla="*/ 30290 h 2066900"/>
              <a:gd name="connsiteX4" fmla="*/ 164009 w 271463"/>
              <a:gd name="connsiteY4" fmla="*/ 30290 h 2066900"/>
              <a:gd name="connsiteX5" fmla="*/ 203597 w 271463"/>
              <a:gd name="connsiteY5" fmla="*/ 60580 h 2066900"/>
              <a:gd name="connsiteX6" fmla="*/ 243185 w 271463"/>
              <a:gd name="connsiteY6" fmla="*/ 90870 h 2066900"/>
              <a:gd name="connsiteX7" fmla="*/ 260152 w 271463"/>
              <a:gd name="connsiteY7" fmla="*/ 121160 h 2066900"/>
              <a:gd name="connsiteX8" fmla="*/ 271463 w 271463"/>
              <a:gd name="connsiteY8" fmla="*/ 121160 h 2066900"/>
              <a:gd name="connsiteX9" fmla="*/ 271463 w 271463"/>
              <a:gd name="connsiteY9" fmla="*/ 151450 h 2066900"/>
              <a:gd name="connsiteX10" fmla="*/ 271463 w 271463"/>
              <a:gd name="connsiteY10" fmla="*/ 212031 h 2066900"/>
              <a:gd name="connsiteX11" fmla="*/ 260152 w 271463"/>
              <a:gd name="connsiteY11" fmla="*/ 242321 h 2066900"/>
              <a:gd name="connsiteX12" fmla="*/ 260152 w 271463"/>
              <a:gd name="connsiteY12" fmla="*/ 272611 h 2066900"/>
              <a:gd name="connsiteX13" fmla="*/ 243185 w 271463"/>
              <a:gd name="connsiteY13" fmla="*/ 333191 h 2066900"/>
              <a:gd name="connsiteX14" fmla="*/ 231874 w 271463"/>
              <a:gd name="connsiteY14" fmla="*/ 363481 h 2066900"/>
              <a:gd name="connsiteX15" fmla="*/ 220564 w 271463"/>
              <a:gd name="connsiteY15" fmla="*/ 413965 h 2066900"/>
              <a:gd name="connsiteX16" fmla="*/ 220564 w 271463"/>
              <a:gd name="connsiteY16" fmla="*/ 444255 h 2066900"/>
              <a:gd name="connsiteX17" fmla="*/ 220564 w 271463"/>
              <a:gd name="connsiteY17" fmla="*/ 504835 h 2066900"/>
              <a:gd name="connsiteX18" fmla="*/ 203597 w 271463"/>
              <a:gd name="connsiteY18" fmla="*/ 565415 h 2066900"/>
              <a:gd name="connsiteX19" fmla="*/ 203597 w 271463"/>
              <a:gd name="connsiteY19" fmla="*/ 625995 h 2066900"/>
              <a:gd name="connsiteX20" fmla="*/ 192286 w 271463"/>
              <a:gd name="connsiteY20" fmla="*/ 686575 h 2066900"/>
              <a:gd name="connsiteX21" fmla="*/ 192286 w 271463"/>
              <a:gd name="connsiteY21" fmla="*/ 747156 h 2066900"/>
              <a:gd name="connsiteX22" fmla="*/ 192286 w 271463"/>
              <a:gd name="connsiteY22" fmla="*/ 838026 h 2066900"/>
              <a:gd name="connsiteX23" fmla="*/ 175320 w 271463"/>
              <a:gd name="connsiteY23" fmla="*/ 928896 h 2066900"/>
              <a:gd name="connsiteX24" fmla="*/ 175320 w 271463"/>
              <a:gd name="connsiteY24" fmla="*/ 1039960 h 2066900"/>
              <a:gd name="connsiteX25" fmla="*/ 164009 w 271463"/>
              <a:gd name="connsiteY25" fmla="*/ 1100540 h 2066900"/>
              <a:gd name="connsiteX26" fmla="*/ 164009 w 271463"/>
              <a:gd name="connsiteY26" fmla="*/ 1191410 h 2066900"/>
              <a:gd name="connsiteX27" fmla="*/ 164009 w 271463"/>
              <a:gd name="connsiteY27" fmla="*/ 1251990 h 2066900"/>
              <a:gd name="connsiteX28" fmla="*/ 147042 w 271463"/>
              <a:gd name="connsiteY28" fmla="*/ 1312570 h 2066900"/>
              <a:gd name="connsiteX29" fmla="*/ 147042 w 271463"/>
              <a:gd name="connsiteY29" fmla="*/ 1373151 h 2066900"/>
              <a:gd name="connsiteX30" fmla="*/ 147042 w 271463"/>
              <a:gd name="connsiteY30" fmla="*/ 1433731 h 2066900"/>
              <a:gd name="connsiteX31" fmla="*/ 147042 w 271463"/>
              <a:gd name="connsiteY31" fmla="*/ 1464021 h 2066900"/>
              <a:gd name="connsiteX32" fmla="*/ 147042 w 271463"/>
              <a:gd name="connsiteY32" fmla="*/ 1585181 h 2066900"/>
              <a:gd name="connsiteX33" fmla="*/ 147042 w 271463"/>
              <a:gd name="connsiteY33" fmla="*/ 1615471 h 2066900"/>
              <a:gd name="connsiteX34" fmla="*/ 164009 w 271463"/>
              <a:gd name="connsiteY34" fmla="*/ 1665955 h 2066900"/>
              <a:gd name="connsiteX35" fmla="*/ 164009 w 271463"/>
              <a:gd name="connsiteY35" fmla="*/ 1726535 h 2066900"/>
              <a:gd name="connsiteX36" fmla="*/ 175320 w 271463"/>
              <a:gd name="connsiteY36" fmla="*/ 1756825 h 2066900"/>
              <a:gd name="connsiteX37" fmla="*/ 192286 w 271463"/>
              <a:gd name="connsiteY37" fmla="*/ 1817405 h 2066900"/>
              <a:gd name="connsiteX38" fmla="*/ 208158 w 271463"/>
              <a:gd name="connsiteY38" fmla="*/ 1834406 h 2066900"/>
              <a:gd name="connsiteX39" fmla="*/ 204342 w 271463"/>
              <a:gd name="connsiteY39" fmla="*/ 1834406 h 2066900"/>
              <a:gd name="connsiteX40" fmla="*/ 204342 w 271463"/>
              <a:gd name="connsiteY40" fmla="*/ 2066900 h 2066900"/>
              <a:gd name="connsiteX41" fmla="*/ 192286 w 271463"/>
              <a:gd name="connsiteY41" fmla="*/ 2059726 h 2066900"/>
              <a:gd name="connsiteX42" fmla="*/ 135731 w 271463"/>
              <a:gd name="connsiteY42" fmla="*/ 2029436 h 2066900"/>
              <a:gd name="connsiteX43" fmla="*/ 96143 w 271463"/>
              <a:gd name="connsiteY43" fmla="*/ 1968856 h 2066900"/>
              <a:gd name="connsiteX44" fmla="*/ 67866 w 271463"/>
              <a:gd name="connsiteY44" fmla="*/ 1938566 h 2066900"/>
              <a:gd name="connsiteX45" fmla="*/ 39588 w 271463"/>
              <a:gd name="connsiteY45" fmla="*/ 1877986 h 2066900"/>
              <a:gd name="connsiteX46" fmla="*/ 11311 w 271463"/>
              <a:gd name="connsiteY46" fmla="*/ 1847695 h 2066900"/>
              <a:gd name="connsiteX47" fmla="*/ 0 w 271463"/>
              <a:gd name="connsiteY47" fmla="*/ 1817405 h 2066900"/>
              <a:gd name="connsiteX48" fmla="*/ 0 w 271463"/>
              <a:gd name="connsiteY48" fmla="*/ 1756825 h 2066900"/>
              <a:gd name="connsiteX49" fmla="*/ 0 w 271463"/>
              <a:gd name="connsiteY49" fmla="*/ 1696245 h 2066900"/>
              <a:gd name="connsiteX50" fmla="*/ 0 w 271463"/>
              <a:gd name="connsiteY50" fmla="*/ 1635665 h 2066900"/>
              <a:gd name="connsiteX51" fmla="*/ 0 w 271463"/>
              <a:gd name="connsiteY51" fmla="*/ 1554891 h 2066900"/>
              <a:gd name="connsiteX52" fmla="*/ 0 w 271463"/>
              <a:gd name="connsiteY52" fmla="*/ 1494311 h 2066900"/>
              <a:gd name="connsiteX53" fmla="*/ 0 w 271463"/>
              <a:gd name="connsiteY53" fmla="*/ 1433731 h 2066900"/>
              <a:gd name="connsiteX54" fmla="*/ 0 w 271463"/>
              <a:gd name="connsiteY54" fmla="*/ 1373151 h 2066900"/>
              <a:gd name="connsiteX55" fmla="*/ 0 w 271463"/>
              <a:gd name="connsiteY55" fmla="*/ 1312570 h 2066900"/>
              <a:gd name="connsiteX56" fmla="*/ 0 w 271463"/>
              <a:gd name="connsiteY56" fmla="*/ 1221700 h 2066900"/>
              <a:gd name="connsiteX57" fmla="*/ 11311 w 271463"/>
              <a:gd name="connsiteY57" fmla="*/ 1130830 h 2066900"/>
              <a:gd name="connsiteX58" fmla="*/ 11311 w 271463"/>
              <a:gd name="connsiteY58" fmla="*/ 1039960 h 2066900"/>
              <a:gd name="connsiteX59" fmla="*/ 28277 w 271463"/>
              <a:gd name="connsiteY59" fmla="*/ 959186 h 2066900"/>
              <a:gd name="connsiteX60" fmla="*/ 28277 w 271463"/>
              <a:gd name="connsiteY60" fmla="*/ 747156 h 2066900"/>
              <a:gd name="connsiteX61" fmla="*/ 39588 w 271463"/>
              <a:gd name="connsiteY61" fmla="*/ 565415 h 2066900"/>
              <a:gd name="connsiteX62" fmla="*/ 39588 w 271463"/>
              <a:gd name="connsiteY62" fmla="*/ 444255 h 2066900"/>
              <a:gd name="connsiteX63" fmla="*/ 39588 w 271463"/>
              <a:gd name="connsiteY63" fmla="*/ 333191 h 2066900"/>
              <a:gd name="connsiteX64" fmla="*/ 39588 w 271463"/>
              <a:gd name="connsiteY64" fmla="*/ 242321 h 2066900"/>
              <a:gd name="connsiteX65" fmla="*/ 39588 w 271463"/>
              <a:gd name="connsiteY65" fmla="*/ 181741 h 2066900"/>
              <a:gd name="connsiteX66" fmla="*/ 28277 w 271463"/>
              <a:gd name="connsiteY66" fmla="*/ 121160 h 2066900"/>
              <a:gd name="connsiteX67" fmla="*/ 28277 w 271463"/>
              <a:gd name="connsiteY67" fmla="*/ 90870 h 2066900"/>
              <a:gd name="connsiteX68" fmla="*/ 11311 w 271463"/>
              <a:gd name="connsiteY68" fmla="*/ 90870 h 2066900"/>
              <a:gd name="connsiteX69" fmla="*/ 11311 w 271463"/>
              <a:gd name="connsiteY69" fmla="*/ 60580 h 2066900"/>
              <a:gd name="connsiteX70" fmla="*/ 28277 w 271463"/>
              <a:gd name="connsiteY70" fmla="*/ 30290 h 2066900"/>
              <a:gd name="connsiteX71" fmla="*/ 39588 w 271463"/>
              <a:gd name="connsiteY71" fmla="*/ 0 h 2066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</a:cxnLst>
            <a:rect l="l" t="t" r="r" b="b"/>
            <a:pathLst>
              <a:path w="271463" h="2066900">
                <a:moveTo>
                  <a:pt x="39588" y="0"/>
                </a:moveTo>
                <a:lnTo>
                  <a:pt x="50899" y="0"/>
                </a:lnTo>
                <a:lnTo>
                  <a:pt x="67866" y="0"/>
                </a:lnTo>
                <a:lnTo>
                  <a:pt x="107454" y="30290"/>
                </a:lnTo>
                <a:lnTo>
                  <a:pt x="164009" y="30290"/>
                </a:lnTo>
                <a:lnTo>
                  <a:pt x="203597" y="60580"/>
                </a:lnTo>
                <a:lnTo>
                  <a:pt x="243185" y="90870"/>
                </a:lnTo>
                <a:lnTo>
                  <a:pt x="260152" y="121160"/>
                </a:lnTo>
                <a:lnTo>
                  <a:pt x="271463" y="121160"/>
                </a:lnTo>
                <a:lnTo>
                  <a:pt x="271463" y="151450"/>
                </a:lnTo>
                <a:lnTo>
                  <a:pt x="271463" y="212031"/>
                </a:lnTo>
                <a:lnTo>
                  <a:pt x="260152" y="242321"/>
                </a:lnTo>
                <a:lnTo>
                  <a:pt x="260152" y="272611"/>
                </a:lnTo>
                <a:lnTo>
                  <a:pt x="243185" y="333191"/>
                </a:lnTo>
                <a:lnTo>
                  <a:pt x="231874" y="363481"/>
                </a:lnTo>
                <a:lnTo>
                  <a:pt x="220564" y="413965"/>
                </a:lnTo>
                <a:lnTo>
                  <a:pt x="220564" y="444255"/>
                </a:lnTo>
                <a:lnTo>
                  <a:pt x="220564" y="504835"/>
                </a:lnTo>
                <a:lnTo>
                  <a:pt x="203597" y="565415"/>
                </a:lnTo>
                <a:lnTo>
                  <a:pt x="203597" y="625995"/>
                </a:lnTo>
                <a:lnTo>
                  <a:pt x="192286" y="686575"/>
                </a:lnTo>
                <a:lnTo>
                  <a:pt x="192286" y="747156"/>
                </a:lnTo>
                <a:lnTo>
                  <a:pt x="192286" y="838026"/>
                </a:lnTo>
                <a:lnTo>
                  <a:pt x="175320" y="928896"/>
                </a:lnTo>
                <a:lnTo>
                  <a:pt x="175320" y="1039960"/>
                </a:lnTo>
                <a:lnTo>
                  <a:pt x="164009" y="1100540"/>
                </a:lnTo>
                <a:lnTo>
                  <a:pt x="164009" y="1191410"/>
                </a:lnTo>
                <a:lnTo>
                  <a:pt x="164009" y="1251990"/>
                </a:lnTo>
                <a:lnTo>
                  <a:pt x="147042" y="1312570"/>
                </a:lnTo>
                <a:lnTo>
                  <a:pt x="147042" y="1373151"/>
                </a:lnTo>
                <a:lnTo>
                  <a:pt x="147042" y="1433731"/>
                </a:lnTo>
                <a:lnTo>
                  <a:pt x="147042" y="1464021"/>
                </a:lnTo>
                <a:lnTo>
                  <a:pt x="147042" y="1585181"/>
                </a:lnTo>
                <a:lnTo>
                  <a:pt x="147042" y="1615471"/>
                </a:lnTo>
                <a:lnTo>
                  <a:pt x="164009" y="1665955"/>
                </a:lnTo>
                <a:lnTo>
                  <a:pt x="164009" y="1726535"/>
                </a:lnTo>
                <a:lnTo>
                  <a:pt x="175320" y="1756825"/>
                </a:lnTo>
                <a:lnTo>
                  <a:pt x="192286" y="1817405"/>
                </a:lnTo>
                <a:lnTo>
                  <a:pt x="208158" y="1834406"/>
                </a:lnTo>
                <a:lnTo>
                  <a:pt x="204342" y="1834406"/>
                </a:lnTo>
                <a:lnTo>
                  <a:pt x="204342" y="2066900"/>
                </a:lnTo>
                <a:lnTo>
                  <a:pt x="192286" y="2059726"/>
                </a:lnTo>
                <a:lnTo>
                  <a:pt x="135731" y="2029436"/>
                </a:lnTo>
                <a:lnTo>
                  <a:pt x="96143" y="1968856"/>
                </a:lnTo>
                <a:lnTo>
                  <a:pt x="67866" y="1938566"/>
                </a:lnTo>
                <a:lnTo>
                  <a:pt x="39588" y="1877986"/>
                </a:lnTo>
                <a:lnTo>
                  <a:pt x="11311" y="1847695"/>
                </a:lnTo>
                <a:lnTo>
                  <a:pt x="0" y="1817405"/>
                </a:lnTo>
                <a:lnTo>
                  <a:pt x="0" y="1756825"/>
                </a:lnTo>
                <a:lnTo>
                  <a:pt x="0" y="1696245"/>
                </a:lnTo>
                <a:lnTo>
                  <a:pt x="0" y="1635665"/>
                </a:lnTo>
                <a:lnTo>
                  <a:pt x="0" y="1554891"/>
                </a:lnTo>
                <a:lnTo>
                  <a:pt x="0" y="1494311"/>
                </a:lnTo>
                <a:lnTo>
                  <a:pt x="0" y="1433731"/>
                </a:lnTo>
                <a:lnTo>
                  <a:pt x="0" y="1373151"/>
                </a:lnTo>
                <a:lnTo>
                  <a:pt x="0" y="1312570"/>
                </a:lnTo>
                <a:lnTo>
                  <a:pt x="0" y="1221700"/>
                </a:lnTo>
                <a:lnTo>
                  <a:pt x="11311" y="1130830"/>
                </a:lnTo>
                <a:lnTo>
                  <a:pt x="11311" y="1039960"/>
                </a:lnTo>
                <a:lnTo>
                  <a:pt x="28277" y="959186"/>
                </a:lnTo>
                <a:lnTo>
                  <a:pt x="28277" y="747156"/>
                </a:lnTo>
                <a:lnTo>
                  <a:pt x="39588" y="565415"/>
                </a:lnTo>
                <a:lnTo>
                  <a:pt x="39588" y="444255"/>
                </a:lnTo>
                <a:lnTo>
                  <a:pt x="39588" y="333191"/>
                </a:lnTo>
                <a:lnTo>
                  <a:pt x="39588" y="242321"/>
                </a:lnTo>
                <a:lnTo>
                  <a:pt x="39588" y="181741"/>
                </a:lnTo>
                <a:lnTo>
                  <a:pt x="28277" y="121160"/>
                </a:lnTo>
                <a:lnTo>
                  <a:pt x="28277" y="90870"/>
                </a:lnTo>
                <a:lnTo>
                  <a:pt x="11311" y="90870"/>
                </a:lnTo>
                <a:lnTo>
                  <a:pt x="11311" y="60580"/>
                </a:lnTo>
                <a:lnTo>
                  <a:pt x="28277" y="30290"/>
                </a:lnTo>
                <a:lnTo>
                  <a:pt x="3958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2" name="任意多边形: 形状 151">
            <a:extLst>
              <a:ext uri="{FF2B5EF4-FFF2-40B4-BE49-F238E27FC236}">
                <a16:creationId xmlns:a16="http://schemas.microsoft.com/office/drawing/2014/main" xmlns="" id="{967C59C8-B09A-4231-AA85-28709EE327DA}"/>
              </a:ext>
            </a:extLst>
          </p:cNvPr>
          <p:cNvSpPr/>
          <p:nvPr/>
        </p:nvSpPr>
        <p:spPr>
          <a:xfrm>
            <a:off x="9646092" y="1931182"/>
            <a:ext cx="244934" cy="1041795"/>
          </a:xfrm>
          <a:custGeom>
            <a:avLst/>
            <a:gdLst>
              <a:gd name="connsiteX0" fmla="*/ 0 w 244934"/>
              <a:gd name="connsiteY0" fmla="*/ 0 h 1041795"/>
              <a:gd name="connsiteX1" fmla="*/ 56555 w 244934"/>
              <a:gd name="connsiteY1" fmla="*/ 30290 h 1041795"/>
              <a:gd name="connsiteX2" fmla="*/ 84832 w 244934"/>
              <a:gd name="connsiteY2" fmla="*/ 60580 h 1041795"/>
              <a:gd name="connsiteX3" fmla="*/ 124420 w 244934"/>
              <a:gd name="connsiteY3" fmla="*/ 90871 h 1041795"/>
              <a:gd name="connsiteX4" fmla="*/ 152697 w 244934"/>
              <a:gd name="connsiteY4" fmla="*/ 90871 h 1041795"/>
              <a:gd name="connsiteX5" fmla="*/ 164008 w 244934"/>
              <a:gd name="connsiteY5" fmla="*/ 121161 h 1041795"/>
              <a:gd name="connsiteX6" fmla="*/ 192286 w 244934"/>
              <a:gd name="connsiteY6" fmla="*/ 121161 h 1041795"/>
              <a:gd name="connsiteX7" fmla="*/ 192286 w 244934"/>
              <a:gd name="connsiteY7" fmla="*/ 151451 h 1041795"/>
              <a:gd name="connsiteX8" fmla="*/ 209252 w 244934"/>
              <a:gd name="connsiteY8" fmla="*/ 151451 h 1041795"/>
              <a:gd name="connsiteX9" fmla="*/ 209252 w 244934"/>
              <a:gd name="connsiteY9" fmla="*/ 181741 h 1041795"/>
              <a:gd name="connsiteX10" fmla="*/ 209252 w 244934"/>
              <a:gd name="connsiteY10" fmla="*/ 212031 h 1041795"/>
              <a:gd name="connsiteX11" fmla="*/ 209252 w 244934"/>
              <a:gd name="connsiteY11" fmla="*/ 272611 h 1041795"/>
              <a:gd name="connsiteX12" fmla="*/ 192286 w 244934"/>
              <a:gd name="connsiteY12" fmla="*/ 333192 h 1041795"/>
              <a:gd name="connsiteX13" fmla="*/ 180975 w 244934"/>
              <a:gd name="connsiteY13" fmla="*/ 393772 h 1041795"/>
              <a:gd name="connsiteX14" fmla="*/ 164008 w 244934"/>
              <a:gd name="connsiteY14" fmla="*/ 454352 h 1041795"/>
              <a:gd name="connsiteX15" fmla="*/ 164008 w 244934"/>
              <a:gd name="connsiteY15" fmla="*/ 504836 h 1041795"/>
              <a:gd name="connsiteX16" fmla="*/ 164008 w 244934"/>
              <a:gd name="connsiteY16" fmla="*/ 565416 h 1041795"/>
              <a:gd name="connsiteX17" fmla="*/ 164008 w 244934"/>
              <a:gd name="connsiteY17" fmla="*/ 625997 h 1041795"/>
              <a:gd name="connsiteX18" fmla="*/ 164008 w 244934"/>
              <a:gd name="connsiteY18" fmla="*/ 656287 h 1041795"/>
              <a:gd name="connsiteX19" fmla="*/ 180975 w 244934"/>
              <a:gd name="connsiteY19" fmla="*/ 716867 h 1041795"/>
              <a:gd name="connsiteX20" fmla="*/ 192286 w 244934"/>
              <a:gd name="connsiteY20" fmla="*/ 747157 h 1041795"/>
              <a:gd name="connsiteX21" fmla="*/ 209252 w 244934"/>
              <a:gd name="connsiteY21" fmla="*/ 777447 h 1041795"/>
              <a:gd name="connsiteX22" fmla="*/ 231874 w 244934"/>
              <a:gd name="connsiteY22" fmla="*/ 777447 h 1041795"/>
              <a:gd name="connsiteX23" fmla="*/ 244934 w 244934"/>
              <a:gd name="connsiteY23" fmla="*/ 791437 h 1041795"/>
              <a:gd name="connsiteX24" fmla="*/ 211305 w 244934"/>
              <a:gd name="connsiteY24" fmla="*/ 791437 h 1041795"/>
              <a:gd name="connsiteX25" fmla="*/ 211305 w 244934"/>
              <a:gd name="connsiteY25" fmla="*/ 1041795 h 1041795"/>
              <a:gd name="connsiteX26" fmla="*/ 152697 w 244934"/>
              <a:gd name="connsiteY26" fmla="*/ 989478 h 1041795"/>
              <a:gd name="connsiteX27" fmla="*/ 96143 w 244934"/>
              <a:gd name="connsiteY27" fmla="*/ 959188 h 1041795"/>
              <a:gd name="connsiteX28" fmla="*/ 56555 w 244934"/>
              <a:gd name="connsiteY28" fmla="*/ 898608 h 1041795"/>
              <a:gd name="connsiteX29" fmla="*/ 45244 w 244934"/>
              <a:gd name="connsiteY29" fmla="*/ 868318 h 1041795"/>
              <a:gd name="connsiteX30" fmla="*/ 28277 w 244934"/>
              <a:gd name="connsiteY30" fmla="*/ 807737 h 1041795"/>
              <a:gd name="connsiteX31" fmla="*/ 16966 w 244934"/>
              <a:gd name="connsiteY31" fmla="*/ 716867 h 1041795"/>
              <a:gd name="connsiteX32" fmla="*/ 0 w 244934"/>
              <a:gd name="connsiteY32" fmla="*/ 625997 h 1041795"/>
              <a:gd name="connsiteX33" fmla="*/ 0 w 244934"/>
              <a:gd name="connsiteY33" fmla="*/ 504836 h 1041795"/>
              <a:gd name="connsiteX34" fmla="*/ 0 w 244934"/>
              <a:gd name="connsiteY34" fmla="*/ 363482 h 1041795"/>
              <a:gd name="connsiteX35" fmla="*/ 0 w 244934"/>
              <a:gd name="connsiteY35" fmla="*/ 181741 h 1041795"/>
              <a:gd name="connsiteX36" fmla="*/ 0 w 244934"/>
              <a:gd name="connsiteY36" fmla="*/ 0 h 1041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44934" h="1041795">
                <a:moveTo>
                  <a:pt x="0" y="0"/>
                </a:moveTo>
                <a:lnTo>
                  <a:pt x="56555" y="30290"/>
                </a:lnTo>
                <a:lnTo>
                  <a:pt x="84832" y="60580"/>
                </a:lnTo>
                <a:lnTo>
                  <a:pt x="124420" y="90871"/>
                </a:lnTo>
                <a:lnTo>
                  <a:pt x="152697" y="90871"/>
                </a:lnTo>
                <a:lnTo>
                  <a:pt x="164008" y="121161"/>
                </a:lnTo>
                <a:lnTo>
                  <a:pt x="192286" y="121161"/>
                </a:lnTo>
                <a:lnTo>
                  <a:pt x="192286" y="151451"/>
                </a:lnTo>
                <a:lnTo>
                  <a:pt x="209252" y="151451"/>
                </a:lnTo>
                <a:lnTo>
                  <a:pt x="209252" y="181741"/>
                </a:lnTo>
                <a:lnTo>
                  <a:pt x="209252" y="212031"/>
                </a:lnTo>
                <a:lnTo>
                  <a:pt x="209252" y="272611"/>
                </a:lnTo>
                <a:lnTo>
                  <a:pt x="192286" y="333192"/>
                </a:lnTo>
                <a:lnTo>
                  <a:pt x="180975" y="393772"/>
                </a:lnTo>
                <a:lnTo>
                  <a:pt x="164008" y="454352"/>
                </a:lnTo>
                <a:lnTo>
                  <a:pt x="164008" y="504836"/>
                </a:lnTo>
                <a:lnTo>
                  <a:pt x="164008" y="565416"/>
                </a:lnTo>
                <a:lnTo>
                  <a:pt x="164008" y="625997"/>
                </a:lnTo>
                <a:lnTo>
                  <a:pt x="164008" y="656287"/>
                </a:lnTo>
                <a:lnTo>
                  <a:pt x="180975" y="716867"/>
                </a:lnTo>
                <a:lnTo>
                  <a:pt x="192286" y="747157"/>
                </a:lnTo>
                <a:lnTo>
                  <a:pt x="209252" y="777447"/>
                </a:lnTo>
                <a:lnTo>
                  <a:pt x="231874" y="777447"/>
                </a:lnTo>
                <a:lnTo>
                  <a:pt x="244934" y="791437"/>
                </a:lnTo>
                <a:lnTo>
                  <a:pt x="211305" y="791437"/>
                </a:lnTo>
                <a:lnTo>
                  <a:pt x="211305" y="1041795"/>
                </a:lnTo>
                <a:lnTo>
                  <a:pt x="152697" y="989478"/>
                </a:lnTo>
                <a:lnTo>
                  <a:pt x="96143" y="959188"/>
                </a:lnTo>
                <a:lnTo>
                  <a:pt x="56555" y="898608"/>
                </a:lnTo>
                <a:lnTo>
                  <a:pt x="45244" y="868318"/>
                </a:lnTo>
                <a:lnTo>
                  <a:pt x="28277" y="807737"/>
                </a:lnTo>
                <a:lnTo>
                  <a:pt x="16966" y="716867"/>
                </a:lnTo>
                <a:lnTo>
                  <a:pt x="0" y="625997"/>
                </a:lnTo>
                <a:lnTo>
                  <a:pt x="0" y="504836"/>
                </a:lnTo>
                <a:lnTo>
                  <a:pt x="0" y="363482"/>
                </a:lnTo>
                <a:lnTo>
                  <a:pt x="0" y="181741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3" name="任意多边形: 形状 152">
            <a:extLst>
              <a:ext uri="{FF2B5EF4-FFF2-40B4-BE49-F238E27FC236}">
                <a16:creationId xmlns:a16="http://schemas.microsoft.com/office/drawing/2014/main" xmlns="" id="{2D825A8F-418F-47E8-8085-89A7B5A151DB}"/>
              </a:ext>
            </a:extLst>
          </p:cNvPr>
          <p:cNvSpPr/>
          <p:nvPr/>
        </p:nvSpPr>
        <p:spPr>
          <a:xfrm>
            <a:off x="3455895" y="2242183"/>
            <a:ext cx="267338" cy="370385"/>
          </a:xfrm>
          <a:custGeom>
            <a:avLst/>
            <a:gdLst>
              <a:gd name="connsiteX0" fmla="*/ 174917 w 267338"/>
              <a:gd name="connsiteY0" fmla="*/ 0 h 370385"/>
              <a:gd name="connsiteX1" fmla="*/ 186228 w 267338"/>
              <a:gd name="connsiteY1" fmla="*/ 30290 h 370385"/>
              <a:gd name="connsiteX2" fmla="*/ 214506 w 267338"/>
              <a:gd name="connsiteY2" fmla="*/ 60580 h 370385"/>
              <a:gd name="connsiteX3" fmla="*/ 225816 w 267338"/>
              <a:gd name="connsiteY3" fmla="*/ 121160 h 370385"/>
              <a:gd name="connsiteX4" fmla="*/ 242783 w 267338"/>
              <a:gd name="connsiteY4" fmla="*/ 171644 h 370385"/>
              <a:gd name="connsiteX5" fmla="*/ 254094 w 267338"/>
              <a:gd name="connsiteY5" fmla="*/ 262514 h 370385"/>
              <a:gd name="connsiteX6" fmla="*/ 254094 w 267338"/>
              <a:gd name="connsiteY6" fmla="*/ 323094 h 370385"/>
              <a:gd name="connsiteX7" fmla="*/ 267338 w 267338"/>
              <a:gd name="connsiteY7" fmla="*/ 370385 h 370385"/>
              <a:gd name="connsiteX8" fmla="*/ 0 w 267338"/>
              <a:gd name="connsiteY8" fmla="*/ 370385 h 370385"/>
              <a:gd name="connsiteX9" fmla="*/ 22220 w 267338"/>
              <a:gd name="connsiteY9" fmla="*/ 353384 h 370385"/>
              <a:gd name="connsiteX10" fmla="*/ 50497 w 267338"/>
              <a:gd name="connsiteY10" fmla="*/ 292804 h 370385"/>
              <a:gd name="connsiteX11" fmla="*/ 78774 w 267338"/>
              <a:gd name="connsiteY11" fmla="*/ 201934 h 370385"/>
              <a:gd name="connsiteX12" fmla="*/ 90085 w 267338"/>
              <a:gd name="connsiteY12" fmla="*/ 121160 h 370385"/>
              <a:gd name="connsiteX13" fmla="*/ 118363 w 267338"/>
              <a:gd name="connsiteY13" fmla="*/ 60580 h 370385"/>
              <a:gd name="connsiteX14" fmla="*/ 146640 w 267338"/>
              <a:gd name="connsiteY14" fmla="*/ 30290 h 370385"/>
              <a:gd name="connsiteX15" fmla="*/ 174917 w 267338"/>
              <a:gd name="connsiteY15" fmla="*/ 0 h 370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67338" h="370385">
                <a:moveTo>
                  <a:pt x="174917" y="0"/>
                </a:moveTo>
                <a:lnTo>
                  <a:pt x="186228" y="30290"/>
                </a:lnTo>
                <a:lnTo>
                  <a:pt x="214506" y="60580"/>
                </a:lnTo>
                <a:lnTo>
                  <a:pt x="225816" y="121160"/>
                </a:lnTo>
                <a:lnTo>
                  <a:pt x="242783" y="171644"/>
                </a:lnTo>
                <a:lnTo>
                  <a:pt x="254094" y="262514"/>
                </a:lnTo>
                <a:lnTo>
                  <a:pt x="254094" y="323094"/>
                </a:lnTo>
                <a:lnTo>
                  <a:pt x="267338" y="370385"/>
                </a:lnTo>
                <a:lnTo>
                  <a:pt x="0" y="370385"/>
                </a:lnTo>
                <a:lnTo>
                  <a:pt x="22220" y="353384"/>
                </a:lnTo>
                <a:lnTo>
                  <a:pt x="50497" y="292804"/>
                </a:lnTo>
                <a:lnTo>
                  <a:pt x="78774" y="201934"/>
                </a:lnTo>
                <a:lnTo>
                  <a:pt x="90085" y="121160"/>
                </a:lnTo>
                <a:lnTo>
                  <a:pt x="118363" y="60580"/>
                </a:lnTo>
                <a:lnTo>
                  <a:pt x="146640" y="30290"/>
                </a:lnTo>
                <a:lnTo>
                  <a:pt x="17491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4" name="任意多边形: 形状 153">
            <a:extLst>
              <a:ext uri="{FF2B5EF4-FFF2-40B4-BE49-F238E27FC236}">
                <a16:creationId xmlns:a16="http://schemas.microsoft.com/office/drawing/2014/main" xmlns="" id="{833FE2AC-C0D5-4D08-88B6-7A37C190406A}"/>
              </a:ext>
            </a:extLst>
          </p:cNvPr>
          <p:cNvSpPr/>
          <p:nvPr/>
        </p:nvSpPr>
        <p:spPr>
          <a:xfrm>
            <a:off x="10526595" y="2294664"/>
            <a:ext cx="264513" cy="427955"/>
          </a:xfrm>
          <a:custGeom>
            <a:avLst/>
            <a:gdLst>
              <a:gd name="connsiteX0" fmla="*/ 160102 w 264513"/>
              <a:gd name="connsiteY0" fmla="*/ 0 h 427955"/>
              <a:gd name="connsiteX1" fmla="*/ 188379 w 264513"/>
              <a:gd name="connsiteY1" fmla="*/ 0 h 427955"/>
              <a:gd name="connsiteX2" fmla="*/ 199690 w 264513"/>
              <a:gd name="connsiteY2" fmla="*/ 60580 h 427955"/>
              <a:gd name="connsiteX3" fmla="*/ 216657 w 264513"/>
              <a:gd name="connsiteY3" fmla="*/ 90870 h 427955"/>
              <a:gd name="connsiteX4" fmla="*/ 216657 w 264513"/>
              <a:gd name="connsiteY4" fmla="*/ 171644 h 427955"/>
              <a:gd name="connsiteX5" fmla="*/ 227967 w 264513"/>
              <a:gd name="connsiteY5" fmla="*/ 262515 h 427955"/>
              <a:gd name="connsiteX6" fmla="*/ 244934 w 264513"/>
              <a:gd name="connsiteY6" fmla="*/ 323095 h 427955"/>
              <a:gd name="connsiteX7" fmla="*/ 256245 w 264513"/>
              <a:gd name="connsiteY7" fmla="*/ 383675 h 427955"/>
              <a:gd name="connsiteX8" fmla="*/ 264513 w 264513"/>
              <a:gd name="connsiteY8" fmla="*/ 427955 h 427955"/>
              <a:gd name="connsiteX9" fmla="*/ 0 w 264513"/>
              <a:gd name="connsiteY9" fmla="*/ 427955 h 427955"/>
              <a:gd name="connsiteX10" fmla="*/ 13060 w 264513"/>
              <a:gd name="connsiteY10" fmla="*/ 413965 h 427955"/>
              <a:gd name="connsiteX11" fmla="*/ 24371 w 264513"/>
              <a:gd name="connsiteY11" fmla="*/ 353385 h 427955"/>
              <a:gd name="connsiteX12" fmla="*/ 52648 w 264513"/>
              <a:gd name="connsiteY12" fmla="*/ 292805 h 427955"/>
              <a:gd name="connsiteX13" fmla="*/ 80925 w 264513"/>
              <a:gd name="connsiteY13" fmla="*/ 201934 h 427955"/>
              <a:gd name="connsiteX14" fmla="*/ 92236 w 264513"/>
              <a:gd name="connsiteY14" fmla="*/ 111064 h 427955"/>
              <a:gd name="connsiteX15" fmla="*/ 120514 w 264513"/>
              <a:gd name="connsiteY15" fmla="*/ 60580 h 427955"/>
              <a:gd name="connsiteX16" fmla="*/ 148791 w 264513"/>
              <a:gd name="connsiteY16" fmla="*/ 30290 h 427955"/>
              <a:gd name="connsiteX17" fmla="*/ 160102 w 264513"/>
              <a:gd name="connsiteY17" fmla="*/ 0 h 4279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64513" h="427955">
                <a:moveTo>
                  <a:pt x="160102" y="0"/>
                </a:moveTo>
                <a:lnTo>
                  <a:pt x="188379" y="0"/>
                </a:lnTo>
                <a:lnTo>
                  <a:pt x="199690" y="60580"/>
                </a:lnTo>
                <a:lnTo>
                  <a:pt x="216657" y="90870"/>
                </a:lnTo>
                <a:lnTo>
                  <a:pt x="216657" y="171644"/>
                </a:lnTo>
                <a:lnTo>
                  <a:pt x="227967" y="262515"/>
                </a:lnTo>
                <a:lnTo>
                  <a:pt x="244934" y="323095"/>
                </a:lnTo>
                <a:lnTo>
                  <a:pt x="256245" y="383675"/>
                </a:lnTo>
                <a:lnTo>
                  <a:pt x="264513" y="427955"/>
                </a:lnTo>
                <a:lnTo>
                  <a:pt x="0" y="427955"/>
                </a:lnTo>
                <a:lnTo>
                  <a:pt x="13060" y="413965"/>
                </a:lnTo>
                <a:lnTo>
                  <a:pt x="24371" y="353385"/>
                </a:lnTo>
                <a:lnTo>
                  <a:pt x="52648" y="292805"/>
                </a:lnTo>
                <a:lnTo>
                  <a:pt x="80925" y="201934"/>
                </a:lnTo>
                <a:lnTo>
                  <a:pt x="92236" y="111064"/>
                </a:lnTo>
                <a:lnTo>
                  <a:pt x="120514" y="60580"/>
                </a:lnTo>
                <a:lnTo>
                  <a:pt x="148791" y="30290"/>
                </a:lnTo>
                <a:lnTo>
                  <a:pt x="16010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5" name="任意多边形: 形状 154">
            <a:extLst>
              <a:ext uri="{FF2B5EF4-FFF2-40B4-BE49-F238E27FC236}">
                <a16:creationId xmlns:a16="http://schemas.microsoft.com/office/drawing/2014/main" xmlns="" id="{B4318681-72A1-41B4-8314-2E24D30F8085}"/>
              </a:ext>
            </a:extLst>
          </p:cNvPr>
          <p:cNvSpPr/>
          <p:nvPr/>
        </p:nvSpPr>
        <p:spPr>
          <a:xfrm>
            <a:off x="2731214" y="4863891"/>
            <a:ext cx="248840" cy="1268155"/>
          </a:xfrm>
          <a:custGeom>
            <a:avLst/>
            <a:gdLst>
              <a:gd name="connsiteX0" fmla="*/ 28277 w 248840"/>
              <a:gd name="connsiteY0" fmla="*/ 0 h 1268155"/>
              <a:gd name="connsiteX1" fmla="*/ 67866 w 248840"/>
              <a:gd name="connsiteY1" fmla="*/ 60580 h 1268155"/>
              <a:gd name="connsiteX2" fmla="*/ 124420 w 248840"/>
              <a:gd name="connsiteY2" fmla="*/ 90871 h 1268155"/>
              <a:gd name="connsiteX3" fmla="*/ 152698 w 248840"/>
              <a:gd name="connsiteY3" fmla="*/ 121161 h 1268155"/>
              <a:gd name="connsiteX4" fmla="*/ 192286 w 248840"/>
              <a:gd name="connsiteY4" fmla="*/ 181741 h 1268155"/>
              <a:gd name="connsiteX5" fmla="*/ 209252 w 248840"/>
              <a:gd name="connsiteY5" fmla="*/ 181741 h 1268155"/>
              <a:gd name="connsiteX6" fmla="*/ 231874 w 248840"/>
              <a:gd name="connsiteY6" fmla="*/ 212031 h 1268155"/>
              <a:gd name="connsiteX7" fmla="*/ 231874 w 248840"/>
              <a:gd name="connsiteY7" fmla="*/ 242321 h 1268155"/>
              <a:gd name="connsiteX8" fmla="*/ 248840 w 248840"/>
              <a:gd name="connsiteY8" fmla="*/ 242321 h 1268155"/>
              <a:gd name="connsiteX9" fmla="*/ 231874 w 248840"/>
              <a:gd name="connsiteY9" fmla="*/ 272611 h 1268155"/>
              <a:gd name="connsiteX10" fmla="*/ 231874 w 248840"/>
              <a:gd name="connsiteY10" fmla="*/ 302901 h 1268155"/>
              <a:gd name="connsiteX11" fmla="*/ 220563 w 248840"/>
              <a:gd name="connsiteY11" fmla="*/ 333192 h 1268155"/>
              <a:gd name="connsiteX12" fmla="*/ 209252 w 248840"/>
              <a:gd name="connsiteY12" fmla="*/ 393772 h 1268155"/>
              <a:gd name="connsiteX13" fmla="*/ 192286 w 248840"/>
              <a:gd name="connsiteY13" fmla="*/ 424062 h 1268155"/>
              <a:gd name="connsiteX14" fmla="*/ 192286 w 248840"/>
              <a:gd name="connsiteY14" fmla="*/ 504836 h 1268155"/>
              <a:gd name="connsiteX15" fmla="*/ 180975 w 248840"/>
              <a:gd name="connsiteY15" fmla="*/ 595706 h 1268155"/>
              <a:gd name="connsiteX16" fmla="*/ 180975 w 248840"/>
              <a:gd name="connsiteY16" fmla="*/ 686576 h 1268155"/>
              <a:gd name="connsiteX17" fmla="*/ 180975 w 248840"/>
              <a:gd name="connsiteY17" fmla="*/ 807737 h 1268155"/>
              <a:gd name="connsiteX18" fmla="*/ 180975 w 248840"/>
              <a:gd name="connsiteY18" fmla="*/ 898607 h 1268155"/>
              <a:gd name="connsiteX19" fmla="*/ 192286 w 248840"/>
              <a:gd name="connsiteY19" fmla="*/ 959187 h 1268155"/>
              <a:gd name="connsiteX20" fmla="*/ 209252 w 248840"/>
              <a:gd name="connsiteY20" fmla="*/ 989478 h 1268155"/>
              <a:gd name="connsiteX21" fmla="*/ 231874 w 248840"/>
              <a:gd name="connsiteY21" fmla="*/ 1019768 h 1268155"/>
              <a:gd name="connsiteX22" fmla="*/ 236255 w 248840"/>
              <a:gd name="connsiteY22" fmla="*/ 1027589 h 1268155"/>
              <a:gd name="connsiteX23" fmla="*/ 230377 w 248840"/>
              <a:gd name="connsiteY23" fmla="*/ 1027589 h 1268155"/>
              <a:gd name="connsiteX24" fmla="*/ 230377 w 248840"/>
              <a:gd name="connsiteY24" fmla="*/ 1268155 h 1268155"/>
              <a:gd name="connsiteX25" fmla="*/ 209252 w 248840"/>
              <a:gd name="connsiteY25" fmla="*/ 1251992 h 1268155"/>
              <a:gd name="connsiteX26" fmla="*/ 152698 w 248840"/>
              <a:gd name="connsiteY26" fmla="*/ 1221702 h 1268155"/>
              <a:gd name="connsiteX27" fmla="*/ 113109 w 248840"/>
              <a:gd name="connsiteY27" fmla="*/ 1191412 h 1268155"/>
              <a:gd name="connsiteX28" fmla="*/ 84832 w 248840"/>
              <a:gd name="connsiteY28" fmla="*/ 1161122 h 1268155"/>
              <a:gd name="connsiteX29" fmla="*/ 45244 w 248840"/>
              <a:gd name="connsiteY29" fmla="*/ 1100541 h 1268155"/>
              <a:gd name="connsiteX30" fmla="*/ 28277 w 248840"/>
              <a:gd name="connsiteY30" fmla="*/ 1050058 h 1268155"/>
              <a:gd name="connsiteX31" fmla="*/ 16967 w 248840"/>
              <a:gd name="connsiteY31" fmla="*/ 1019768 h 1268155"/>
              <a:gd name="connsiteX32" fmla="*/ 0 w 248840"/>
              <a:gd name="connsiteY32" fmla="*/ 959187 h 1268155"/>
              <a:gd name="connsiteX33" fmla="*/ 0 w 248840"/>
              <a:gd name="connsiteY33" fmla="*/ 838027 h 1268155"/>
              <a:gd name="connsiteX34" fmla="*/ 0 w 248840"/>
              <a:gd name="connsiteY34" fmla="*/ 747157 h 1268155"/>
              <a:gd name="connsiteX35" fmla="*/ 0 w 248840"/>
              <a:gd name="connsiteY35" fmla="*/ 595706 h 1268155"/>
              <a:gd name="connsiteX36" fmla="*/ 0 w 248840"/>
              <a:gd name="connsiteY36" fmla="*/ 424062 h 1268155"/>
              <a:gd name="connsiteX37" fmla="*/ 16967 w 248840"/>
              <a:gd name="connsiteY37" fmla="*/ 242321 h 1268155"/>
              <a:gd name="connsiteX38" fmla="*/ 28277 w 248840"/>
              <a:gd name="connsiteY38" fmla="*/ 0 h 1268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248840" h="1268155">
                <a:moveTo>
                  <a:pt x="28277" y="0"/>
                </a:moveTo>
                <a:lnTo>
                  <a:pt x="67866" y="60580"/>
                </a:lnTo>
                <a:lnTo>
                  <a:pt x="124420" y="90871"/>
                </a:lnTo>
                <a:lnTo>
                  <a:pt x="152698" y="121161"/>
                </a:lnTo>
                <a:lnTo>
                  <a:pt x="192286" y="181741"/>
                </a:lnTo>
                <a:lnTo>
                  <a:pt x="209252" y="181741"/>
                </a:lnTo>
                <a:lnTo>
                  <a:pt x="231874" y="212031"/>
                </a:lnTo>
                <a:lnTo>
                  <a:pt x="231874" y="242321"/>
                </a:lnTo>
                <a:lnTo>
                  <a:pt x="248840" y="242321"/>
                </a:lnTo>
                <a:lnTo>
                  <a:pt x="231874" y="272611"/>
                </a:lnTo>
                <a:lnTo>
                  <a:pt x="231874" y="302901"/>
                </a:lnTo>
                <a:lnTo>
                  <a:pt x="220563" y="333192"/>
                </a:lnTo>
                <a:lnTo>
                  <a:pt x="209252" y="393772"/>
                </a:lnTo>
                <a:lnTo>
                  <a:pt x="192286" y="424062"/>
                </a:lnTo>
                <a:lnTo>
                  <a:pt x="192286" y="504836"/>
                </a:lnTo>
                <a:lnTo>
                  <a:pt x="180975" y="595706"/>
                </a:lnTo>
                <a:lnTo>
                  <a:pt x="180975" y="686576"/>
                </a:lnTo>
                <a:lnTo>
                  <a:pt x="180975" y="807737"/>
                </a:lnTo>
                <a:lnTo>
                  <a:pt x="180975" y="898607"/>
                </a:lnTo>
                <a:lnTo>
                  <a:pt x="192286" y="959187"/>
                </a:lnTo>
                <a:lnTo>
                  <a:pt x="209252" y="989478"/>
                </a:lnTo>
                <a:lnTo>
                  <a:pt x="231874" y="1019768"/>
                </a:lnTo>
                <a:lnTo>
                  <a:pt x="236255" y="1027589"/>
                </a:lnTo>
                <a:lnTo>
                  <a:pt x="230377" y="1027589"/>
                </a:lnTo>
                <a:lnTo>
                  <a:pt x="230377" y="1268155"/>
                </a:lnTo>
                <a:lnTo>
                  <a:pt x="209252" y="1251992"/>
                </a:lnTo>
                <a:lnTo>
                  <a:pt x="152698" y="1221702"/>
                </a:lnTo>
                <a:lnTo>
                  <a:pt x="113109" y="1191412"/>
                </a:lnTo>
                <a:lnTo>
                  <a:pt x="84832" y="1161122"/>
                </a:lnTo>
                <a:lnTo>
                  <a:pt x="45244" y="1100541"/>
                </a:lnTo>
                <a:lnTo>
                  <a:pt x="28277" y="1050058"/>
                </a:lnTo>
                <a:lnTo>
                  <a:pt x="16967" y="1019768"/>
                </a:lnTo>
                <a:lnTo>
                  <a:pt x="0" y="959187"/>
                </a:lnTo>
                <a:lnTo>
                  <a:pt x="0" y="838027"/>
                </a:lnTo>
                <a:lnTo>
                  <a:pt x="0" y="747157"/>
                </a:lnTo>
                <a:lnTo>
                  <a:pt x="0" y="595706"/>
                </a:lnTo>
                <a:lnTo>
                  <a:pt x="0" y="424062"/>
                </a:lnTo>
                <a:lnTo>
                  <a:pt x="16967" y="242321"/>
                </a:lnTo>
                <a:lnTo>
                  <a:pt x="2827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6" name="任意多边形: 形状 155">
            <a:extLst>
              <a:ext uri="{FF2B5EF4-FFF2-40B4-BE49-F238E27FC236}">
                <a16:creationId xmlns:a16="http://schemas.microsoft.com/office/drawing/2014/main" xmlns="" id="{0E159A88-6FF1-4ACF-B1EB-C06BC6D78D41}"/>
              </a:ext>
            </a:extLst>
          </p:cNvPr>
          <p:cNvSpPr/>
          <p:nvPr/>
        </p:nvSpPr>
        <p:spPr>
          <a:xfrm>
            <a:off x="6186370" y="5426886"/>
            <a:ext cx="283569" cy="937983"/>
          </a:xfrm>
          <a:custGeom>
            <a:avLst/>
            <a:gdLst>
              <a:gd name="connsiteX0" fmla="*/ 16967 w 283569"/>
              <a:gd name="connsiteY0" fmla="*/ 0 h 937983"/>
              <a:gd name="connsiteX1" fmla="*/ 45244 w 283569"/>
              <a:gd name="connsiteY1" fmla="*/ 0 h 937983"/>
              <a:gd name="connsiteX2" fmla="*/ 67866 w 283569"/>
              <a:gd name="connsiteY2" fmla="*/ 0 h 937983"/>
              <a:gd name="connsiteX3" fmla="*/ 113109 w 283569"/>
              <a:gd name="connsiteY3" fmla="*/ 0 h 937983"/>
              <a:gd name="connsiteX4" fmla="*/ 152698 w 283569"/>
              <a:gd name="connsiteY4" fmla="*/ 30290 h 937983"/>
              <a:gd name="connsiteX5" fmla="*/ 180975 w 283569"/>
              <a:gd name="connsiteY5" fmla="*/ 60580 h 937983"/>
              <a:gd name="connsiteX6" fmla="*/ 209252 w 283569"/>
              <a:gd name="connsiteY6" fmla="*/ 60580 h 937983"/>
              <a:gd name="connsiteX7" fmla="*/ 220563 w 283569"/>
              <a:gd name="connsiteY7" fmla="*/ 90870 h 937983"/>
              <a:gd name="connsiteX8" fmla="*/ 220563 w 283569"/>
              <a:gd name="connsiteY8" fmla="*/ 121161 h 937983"/>
              <a:gd name="connsiteX9" fmla="*/ 220563 w 283569"/>
              <a:gd name="connsiteY9" fmla="*/ 151451 h 937983"/>
              <a:gd name="connsiteX10" fmla="*/ 209252 w 283569"/>
              <a:gd name="connsiteY10" fmla="*/ 181741 h 937983"/>
              <a:gd name="connsiteX11" fmla="*/ 192286 w 283569"/>
              <a:gd name="connsiteY11" fmla="*/ 242321 h 937983"/>
              <a:gd name="connsiteX12" fmla="*/ 192286 w 283569"/>
              <a:gd name="connsiteY12" fmla="*/ 302901 h 937983"/>
              <a:gd name="connsiteX13" fmla="*/ 180975 w 283569"/>
              <a:gd name="connsiteY13" fmla="*/ 363481 h 937983"/>
              <a:gd name="connsiteX14" fmla="*/ 164008 w 283569"/>
              <a:gd name="connsiteY14" fmla="*/ 454351 h 937983"/>
              <a:gd name="connsiteX15" fmla="*/ 180975 w 283569"/>
              <a:gd name="connsiteY15" fmla="*/ 535125 h 937983"/>
              <a:gd name="connsiteX16" fmla="*/ 180975 w 283569"/>
              <a:gd name="connsiteY16" fmla="*/ 595705 h 937983"/>
              <a:gd name="connsiteX17" fmla="*/ 192286 w 283569"/>
              <a:gd name="connsiteY17" fmla="*/ 625995 h 937983"/>
              <a:gd name="connsiteX18" fmla="*/ 220563 w 283569"/>
              <a:gd name="connsiteY18" fmla="*/ 656285 h 937983"/>
              <a:gd name="connsiteX19" fmla="*/ 248840 w 283569"/>
              <a:gd name="connsiteY19" fmla="*/ 686575 h 937983"/>
              <a:gd name="connsiteX20" fmla="*/ 283569 w 283569"/>
              <a:gd name="connsiteY20" fmla="*/ 713147 h 937983"/>
              <a:gd name="connsiteX21" fmla="*/ 273724 w 283569"/>
              <a:gd name="connsiteY21" fmla="*/ 713147 h 937983"/>
              <a:gd name="connsiteX22" fmla="*/ 273724 w 283569"/>
              <a:gd name="connsiteY22" fmla="*/ 937983 h 937983"/>
              <a:gd name="connsiteX23" fmla="*/ 260151 w 283569"/>
              <a:gd name="connsiteY23" fmla="*/ 928896 h 937983"/>
              <a:gd name="connsiteX24" fmla="*/ 220563 w 283569"/>
              <a:gd name="connsiteY24" fmla="*/ 928896 h 937983"/>
              <a:gd name="connsiteX25" fmla="*/ 192286 w 283569"/>
              <a:gd name="connsiteY25" fmla="*/ 898606 h 937983"/>
              <a:gd name="connsiteX26" fmla="*/ 152698 w 283569"/>
              <a:gd name="connsiteY26" fmla="*/ 868316 h 937983"/>
              <a:gd name="connsiteX27" fmla="*/ 124420 w 283569"/>
              <a:gd name="connsiteY27" fmla="*/ 838026 h 937983"/>
              <a:gd name="connsiteX28" fmla="*/ 96143 w 283569"/>
              <a:gd name="connsiteY28" fmla="*/ 807736 h 937983"/>
              <a:gd name="connsiteX29" fmla="*/ 84832 w 283569"/>
              <a:gd name="connsiteY29" fmla="*/ 777446 h 937983"/>
              <a:gd name="connsiteX30" fmla="*/ 56555 w 283569"/>
              <a:gd name="connsiteY30" fmla="*/ 747156 h 937983"/>
              <a:gd name="connsiteX31" fmla="*/ 45244 w 283569"/>
              <a:gd name="connsiteY31" fmla="*/ 686575 h 937983"/>
              <a:gd name="connsiteX32" fmla="*/ 45244 w 283569"/>
              <a:gd name="connsiteY32" fmla="*/ 625995 h 937983"/>
              <a:gd name="connsiteX33" fmla="*/ 28278 w 283569"/>
              <a:gd name="connsiteY33" fmla="*/ 565415 h 937983"/>
              <a:gd name="connsiteX34" fmla="*/ 28278 w 283569"/>
              <a:gd name="connsiteY34" fmla="*/ 514932 h 937983"/>
              <a:gd name="connsiteX35" fmla="*/ 28278 w 283569"/>
              <a:gd name="connsiteY35" fmla="*/ 424061 h 937983"/>
              <a:gd name="connsiteX36" fmla="*/ 28278 w 283569"/>
              <a:gd name="connsiteY36" fmla="*/ 363481 h 937983"/>
              <a:gd name="connsiteX37" fmla="*/ 45244 w 283569"/>
              <a:gd name="connsiteY37" fmla="*/ 302901 h 937983"/>
              <a:gd name="connsiteX38" fmla="*/ 28278 w 283569"/>
              <a:gd name="connsiteY38" fmla="*/ 242321 h 937983"/>
              <a:gd name="connsiteX39" fmla="*/ 28278 w 283569"/>
              <a:gd name="connsiteY39" fmla="*/ 212031 h 937983"/>
              <a:gd name="connsiteX40" fmla="*/ 28278 w 283569"/>
              <a:gd name="connsiteY40" fmla="*/ 151451 h 937983"/>
              <a:gd name="connsiteX41" fmla="*/ 28278 w 283569"/>
              <a:gd name="connsiteY41" fmla="*/ 121161 h 937983"/>
              <a:gd name="connsiteX42" fmla="*/ 16967 w 283569"/>
              <a:gd name="connsiteY42" fmla="*/ 121161 h 937983"/>
              <a:gd name="connsiteX43" fmla="*/ 16967 w 283569"/>
              <a:gd name="connsiteY43" fmla="*/ 90870 h 937983"/>
              <a:gd name="connsiteX44" fmla="*/ 0 w 283569"/>
              <a:gd name="connsiteY44" fmla="*/ 90870 h 937983"/>
              <a:gd name="connsiteX45" fmla="*/ 0 w 283569"/>
              <a:gd name="connsiteY45" fmla="*/ 60580 h 937983"/>
              <a:gd name="connsiteX46" fmla="*/ 0 w 283569"/>
              <a:gd name="connsiteY46" fmla="*/ 30290 h 937983"/>
              <a:gd name="connsiteX47" fmla="*/ 16967 w 283569"/>
              <a:gd name="connsiteY47" fmla="*/ 0 h 937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283569" h="937983">
                <a:moveTo>
                  <a:pt x="16967" y="0"/>
                </a:moveTo>
                <a:lnTo>
                  <a:pt x="45244" y="0"/>
                </a:lnTo>
                <a:lnTo>
                  <a:pt x="67866" y="0"/>
                </a:lnTo>
                <a:lnTo>
                  <a:pt x="113109" y="0"/>
                </a:lnTo>
                <a:lnTo>
                  <a:pt x="152698" y="30290"/>
                </a:lnTo>
                <a:lnTo>
                  <a:pt x="180975" y="60580"/>
                </a:lnTo>
                <a:lnTo>
                  <a:pt x="209252" y="60580"/>
                </a:lnTo>
                <a:lnTo>
                  <a:pt x="220563" y="90870"/>
                </a:lnTo>
                <a:lnTo>
                  <a:pt x="220563" y="121161"/>
                </a:lnTo>
                <a:lnTo>
                  <a:pt x="220563" y="151451"/>
                </a:lnTo>
                <a:lnTo>
                  <a:pt x="209252" y="181741"/>
                </a:lnTo>
                <a:lnTo>
                  <a:pt x="192286" y="242321"/>
                </a:lnTo>
                <a:lnTo>
                  <a:pt x="192286" y="302901"/>
                </a:lnTo>
                <a:lnTo>
                  <a:pt x="180975" y="363481"/>
                </a:lnTo>
                <a:lnTo>
                  <a:pt x="164008" y="454351"/>
                </a:lnTo>
                <a:lnTo>
                  <a:pt x="180975" y="535125"/>
                </a:lnTo>
                <a:lnTo>
                  <a:pt x="180975" y="595705"/>
                </a:lnTo>
                <a:lnTo>
                  <a:pt x="192286" y="625995"/>
                </a:lnTo>
                <a:lnTo>
                  <a:pt x="220563" y="656285"/>
                </a:lnTo>
                <a:lnTo>
                  <a:pt x="248840" y="686575"/>
                </a:lnTo>
                <a:lnTo>
                  <a:pt x="283569" y="713147"/>
                </a:lnTo>
                <a:lnTo>
                  <a:pt x="273724" y="713147"/>
                </a:lnTo>
                <a:lnTo>
                  <a:pt x="273724" y="937983"/>
                </a:lnTo>
                <a:lnTo>
                  <a:pt x="260151" y="928896"/>
                </a:lnTo>
                <a:lnTo>
                  <a:pt x="220563" y="928896"/>
                </a:lnTo>
                <a:lnTo>
                  <a:pt x="192286" y="898606"/>
                </a:lnTo>
                <a:lnTo>
                  <a:pt x="152698" y="868316"/>
                </a:lnTo>
                <a:lnTo>
                  <a:pt x="124420" y="838026"/>
                </a:lnTo>
                <a:lnTo>
                  <a:pt x="96143" y="807736"/>
                </a:lnTo>
                <a:lnTo>
                  <a:pt x="84832" y="777446"/>
                </a:lnTo>
                <a:lnTo>
                  <a:pt x="56555" y="747156"/>
                </a:lnTo>
                <a:lnTo>
                  <a:pt x="45244" y="686575"/>
                </a:lnTo>
                <a:lnTo>
                  <a:pt x="45244" y="625995"/>
                </a:lnTo>
                <a:lnTo>
                  <a:pt x="28278" y="565415"/>
                </a:lnTo>
                <a:lnTo>
                  <a:pt x="28278" y="514932"/>
                </a:lnTo>
                <a:lnTo>
                  <a:pt x="28278" y="424061"/>
                </a:lnTo>
                <a:lnTo>
                  <a:pt x="28278" y="363481"/>
                </a:lnTo>
                <a:lnTo>
                  <a:pt x="45244" y="302901"/>
                </a:lnTo>
                <a:lnTo>
                  <a:pt x="28278" y="242321"/>
                </a:lnTo>
                <a:lnTo>
                  <a:pt x="28278" y="212031"/>
                </a:lnTo>
                <a:lnTo>
                  <a:pt x="28278" y="151451"/>
                </a:lnTo>
                <a:lnTo>
                  <a:pt x="28278" y="121161"/>
                </a:lnTo>
                <a:lnTo>
                  <a:pt x="16967" y="121161"/>
                </a:lnTo>
                <a:lnTo>
                  <a:pt x="16967" y="90870"/>
                </a:lnTo>
                <a:lnTo>
                  <a:pt x="0" y="90870"/>
                </a:lnTo>
                <a:lnTo>
                  <a:pt x="0" y="60580"/>
                </a:lnTo>
                <a:lnTo>
                  <a:pt x="0" y="30290"/>
                </a:lnTo>
                <a:lnTo>
                  <a:pt x="1696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7" name="任意多边形: 形状 156">
            <a:extLst>
              <a:ext uri="{FF2B5EF4-FFF2-40B4-BE49-F238E27FC236}">
                <a16:creationId xmlns:a16="http://schemas.microsoft.com/office/drawing/2014/main" xmlns="" id="{85FDE79A-2EE8-4200-84ED-CE4C95CF1B3C}"/>
              </a:ext>
            </a:extLst>
          </p:cNvPr>
          <p:cNvSpPr/>
          <p:nvPr/>
        </p:nvSpPr>
        <p:spPr>
          <a:xfrm>
            <a:off x="3443419" y="5429307"/>
            <a:ext cx="307041" cy="462173"/>
          </a:xfrm>
          <a:custGeom>
            <a:avLst/>
            <a:gdLst>
              <a:gd name="connsiteX0" fmla="*/ 126066 w 307041"/>
              <a:gd name="connsiteY0" fmla="*/ 0 h 462173"/>
              <a:gd name="connsiteX1" fmla="*/ 154344 w 307041"/>
              <a:gd name="connsiteY1" fmla="*/ 0 h 462173"/>
              <a:gd name="connsiteX2" fmla="*/ 182621 w 307041"/>
              <a:gd name="connsiteY2" fmla="*/ 0 h 462173"/>
              <a:gd name="connsiteX3" fmla="*/ 193932 w 307041"/>
              <a:gd name="connsiteY3" fmla="*/ 60580 h 462173"/>
              <a:gd name="connsiteX4" fmla="*/ 222209 w 307041"/>
              <a:gd name="connsiteY4" fmla="*/ 121160 h 462173"/>
              <a:gd name="connsiteX5" fmla="*/ 250487 w 307041"/>
              <a:gd name="connsiteY5" fmla="*/ 212031 h 462173"/>
              <a:gd name="connsiteX6" fmla="*/ 267453 w 307041"/>
              <a:gd name="connsiteY6" fmla="*/ 302901 h 462173"/>
              <a:gd name="connsiteX7" fmla="*/ 290075 w 307041"/>
              <a:gd name="connsiteY7" fmla="*/ 393771 h 462173"/>
              <a:gd name="connsiteX8" fmla="*/ 307041 w 307041"/>
              <a:gd name="connsiteY8" fmla="*/ 454352 h 462173"/>
              <a:gd name="connsiteX9" fmla="*/ 307041 w 307041"/>
              <a:gd name="connsiteY9" fmla="*/ 462173 h 462173"/>
              <a:gd name="connsiteX10" fmla="*/ 0 w 307041"/>
              <a:gd name="connsiteY10" fmla="*/ 462173 h 462173"/>
              <a:gd name="connsiteX11" fmla="*/ 7302 w 307041"/>
              <a:gd name="connsiteY11" fmla="*/ 454352 h 462173"/>
              <a:gd name="connsiteX12" fmla="*/ 29924 w 307041"/>
              <a:gd name="connsiteY12" fmla="*/ 454352 h 462173"/>
              <a:gd name="connsiteX13" fmla="*/ 46890 w 307041"/>
              <a:gd name="connsiteY13" fmla="*/ 424062 h 462173"/>
              <a:gd name="connsiteX14" fmla="*/ 75167 w 307041"/>
              <a:gd name="connsiteY14" fmla="*/ 363481 h 462173"/>
              <a:gd name="connsiteX15" fmla="*/ 86478 w 307041"/>
              <a:gd name="connsiteY15" fmla="*/ 272611 h 462173"/>
              <a:gd name="connsiteX16" fmla="*/ 86478 w 307041"/>
              <a:gd name="connsiteY16" fmla="*/ 181741 h 462173"/>
              <a:gd name="connsiteX17" fmla="*/ 97789 w 307041"/>
              <a:gd name="connsiteY17" fmla="*/ 121160 h 462173"/>
              <a:gd name="connsiteX18" fmla="*/ 114756 w 307041"/>
              <a:gd name="connsiteY18" fmla="*/ 30290 h 462173"/>
              <a:gd name="connsiteX19" fmla="*/ 126066 w 307041"/>
              <a:gd name="connsiteY19" fmla="*/ 0 h 462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07041" h="462173">
                <a:moveTo>
                  <a:pt x="126066" y="0"/>
                </a:moveTo>
                <a:lnTo>
                  <a:pt x="154344" y="0"/>
                </a:lnTo>
                <a:lnTo>
                  <a:pt x="182621" y="0"/>
                </a:lnTo>
                <a:lnTo>
                  <a:pt x="193932" y="60580"/>
                </a:lnTo>
                <a:lnTo>
                  <a:pt x="222209" y="121160"/>
                </a:lnTo>
                <a:lnTo>
                  <a:pt x="250487" y="212031"/>
                </a:lnTo>
                <a:lnTo>
                  <a:pt x="267453" y="302901"/>
                </a:lnTo>
                <a:lnTo>
                  <a:pt x="290075" y="393771"/>
                </a:lnTo>
                <a:lnTo>
                  <a:pt x="307041" y="454352"/>
                </a:lnTo>
                <a:lnTo>
                  <a:pt x="307041" y="462173"/>
                </a:lnTo>
                <a:lnTo>
                  <a:pt x="0" y="462173"/>
                </a:lnTo>
                <a:lnTo>
                  <a:pt x="7302" y="454352"/>
                </a:lnTo>
                <a:lnTo>
                  <a:pt x="29924" y="454352"/>
                </a:lnTo>
                <a:lnTo>
                  <a:pt x="46890" y="424062"/>
                </a:lnTo>
                <a:lnTo>
                  <a:pt x="75167" y="363481"/>
                </a:lnTo>
                <a:lnTo>
                  <a:pt x="86478" y="272611"/>
                </a:lnTo>
                <a:lnTo>
                  <a:pt x="86478" y="181741"/>
                </a:lnTo>
                <a:lnTo>
                  <a:pt x="97789" y="121160"/>
                </a:lnTo>
                <a:lnTo>
                  <a:pt x="114756" y="30290"/>
                </a:lnTo>
                <a:lnTo>
                  <a:pt x="12606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8" name="任意多边形: 形状 157">
            <a:extLst>
              <a:ext uri="{FF2B5EF4-FFF2-40B4-BE49-F238E27FC236}">
                <a16:creationId xmlns:a16="http://schemas.microsoft.com/office/drawing/2014/main" xmlns="" id="{6C50C80E-A4E4-4BEC-B337-D223B9786F02}"/>
              </a:ext>
            </a:extLst>
          </p:cNvPr>
          <p:cNvSpPr/>
          <p:nvPr/>
        </p:nvSpPr>
        <p:spPr>
          <a:xfrm>
            <a:off x="6960372" y="5669207"/>
            <a:ext cx="322115" cy="470826"/>
          </a:xfrm>
          <a:custGeom>
            <a:avLst/>
            <a:gdLst>
              <a:gd name="connsiteX0" fmla="*/ 187425 w 322115"/>
              <a:gd name="connsiteY0" fmla="*/ 0 h 470826"/>
              <a:gd name="connsiteX1" fmla="*/ 198736 w 322115"/>
              <a:gd name="connsiteY1" fmla="*/ 0 h 470826"/>
              <a:gd name="connsiteX2" fmla="*/ 227014 w 322115"/>
              <a:gd name="connsiteY2" fmla="*/ 30290 h 470826"/>
              <a:gd name="connsiteX3" fmla="*/ 255291 w 322115"/>
              <a:gd name="connsiteY3" fmla="*/ 60580 h 470826"/>
              <a:gd name="connsiteX4" fmla="*/ 266602 w 322115"/>
              <a:gd name="connsiteY4" fmla="*/ 121160 h 470826"/>
              <a:gd name="connsiteX5" fmla="*/ 283568 w 322115"/>
              <a:gd name="connsiteY5" fmla="*/ 212030 h 470826"/>
              <a:gd name="connsiteX6" fmla="*/ 283568 w 322115"/>
              <a:gd name="connsiteY6" fmla="*/ 292804 h 470826"/>
              <a:gd name="connsiteX7" fmla="*/ 294879 w 322115"/>
              <a:gd name="connsiteY7" fmla="*/ 353384 h 470826"/>
              <a:gd name="connsiteX8" fmla="*/ 306190 w 322115"/>
              <a:gd name="connsiteY8" fmla="*/ 413964 h 470826"/>
              <a:gd name="connsiteX9" fmla="*/ 322115 w 322115"/>
              <a:gd name="connsiteY9" fmla="*/ 470826 h 470826"/>
              <a:gd name="connsiteX10" fmla="*/ 0 w 322115"/>
              <a:gd name="connsiteY10" fmla="*/ 470826 h 470826"/>
              <a:gd name="connsiteX11" fmla="*/ 34728 w 322115"/>
              <a:gd name="connsiteY11" fmla="*/ 444254 h 470826"/>
              <a:gd name="connsiteX12" fmla="*/ 63005 w 322115"/>
              <a:gd name="connsiteY12" fmla="*/ 383674 h 470826"/>
              <a:gd name="connsiteX13" fmla="*/ 91283 w 322115"/>
              <a:gd name="connsiteY13" fmla="*/ 323094 h 470826"/>
              <a:gd name="connsiteX14" fmla="*/ 119560 w 322115"/>
              <a:gd name="connsiteY14" fmla="*/ 212030 h 470826"/>
              <a:gd name="connsiteX15" fmla="*/ 130871 w 322115"/>
              <a:gd name="connsiteY15" fmla="*/ 121160 h 470826"/>
              <a:gd name="connsiteX16" fmla="*/ 142182 w 322115"/>
              <a:gd name="connsiteY16" fmla="*/ 60580 h 470826"/>
              <a:gd name="connsiteX17" fmla="*/ 159148 w 322115"/>
              <a:gd name="connsiteY17" fmla="*/ 30290 h 470826"/>
              <a:gd name="connsiteX18" fmla="*/ 170459 w 322115"/>
              <a:gd name="connsiteY18" fmla="*/ 30290 h 470826"/>
              <a:gd name="connsiteX19" fmla="*/ 187425 w 322115"/>
              <a:gd name="connsiteY19" fmla="*/ 0 h 470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22115" h="470826">
                <a:moveTo>
                  <a:pt x="187425" y="0"/>
                </a:moveTo>
                <a:lnTo>
                  <a:pt x="198736" y="0"/>
                </a:lnTo>
                <a:lnTo>
                  <a:pt x="227014" y="30290"/>
                </a:lnTo>
                <a:lnTo>
                  <a:pt x="255291" y="60580"/>
                </a:lnTo>
                <a:lnTo>
                  <a:pt x="266602" y="121160"/>
                </a:lnTo>
                <a:lnTo>
                  <a:pt x="283568" y="212030"/>
                </a:lnTo>
                <a:lnTo>
                  <a:pt x="283568" y="292804"/>
                </a:lnTo>
                <a:lnTo>
                  <a:pt x="294879" y="353384"/>
                </a:lnTo>
                <a:lnTo>
                  <a:pt x="306190" y="413964"/>
                </a:lnTo>
                <a:lnTo>
                  <a:pt x="322115" y="470826"/>
                </a:lnTo>
                <a:lnTo>
                  <a:pt x="0" y="470826"/>
                </a:lnTo>
                <a:lnTo>
                  <a:pt x="34728" y="444254"/>
                </a:lnTo>
                <a:lnTo>
                  <a:pt x="63005" y="383674"/>
                </a:lnTo>
                <a:lnTo>
                  <a:pt x="91283" y="323094"/>
                </a:lnTo>
                <a:lnTo>
                  <a:pt x="119560" y="212030"/>
                </a:lnTo>
                <a:lnTo>
                  <a:pt x="130871" y="121160"/>
                </a:lnTo>
                <a:lnTo>
                  <a:pt x="142182" y="60580"/>
                </a:lnTo>
                <a:lnTo>
                  <a:pt x="159148" y="30290"/>
                </a:lnTo>
                <a:lnTo>
                  <a:pt x="170459" y="30290"/>
                </a:lnTo>
                <a:lnTo>
                  <a:pt x="18742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40874199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3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4800"/>
                            </p:stCondLst>
                            <p:childTnLst>
                              <p:par>
                                <p:cTn id="2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3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800"/>
                            </p:stCondLst>
                            <p:childTnLst>
                              <p:par>
                                <p:cTn id="2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3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80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2300"/>
                            </p:stCondLst>
                            <p:childTnLst>
                              <p:par>
                                <p:cTn id="4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800"/>
                            </p:stCondLst>
                            <p:childTnLst>
                              <p:par>
                                <p:cTn id="4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6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5300"/>
                            </p:stCondLst>
                            <p:childTnLst>
                              <p:par>
                                <p:cTn id="4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2" presetClass="entr" presetSubtype="4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6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18100"/>
                            </p:stCondLst>
                            <p:childTnLst>
                              <p:par>
                                <p:cTn id="5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19600"/>
                            </p:stCondLst>
                            <p:childTnLst>
                              <p:par>
                                <p:cTn id="6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0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25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4000"/>
                            </p:stCondLst>
                            <p:childTnLst>
                              <p:par>
                                <p:cTn id="7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5500"/>
                            </p:stCondLst>
                            <p:childTnLst>
                              <p:par>
                                <p:cTn id="8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7000"/>
                            </p:stCondLst>
                            <p:childTnLst>
                              <p:par>
                                <p:cTn id="8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8500"/>
                            </p:stCondLst>
                            <p:childTnLst>
                              <p:par>
                                <p:cTn id="9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0000"/>
                            </p:stCondLst>
                            <p:childTnLst>
                              <p:par>
                                <p:cTn id="9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1500"/>
                            </p:stCondLst>
                            <p:childTnLst>
                              <p:par>
                                <p:cTn id="9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13000"/>
                            </p:stCondLst>
                            <p:childTnLst>
                              <p:par>
                                <p:cTn id="10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8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5400"/>
                            </p:stCondLst>
                            <p:childTnLst>
                              <p:par>
                                <p:cTn id="11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16900"/>
                            </p:stCondLst>
                            <p:childTnLst>
                              <p:par>
                                <p:cTn id="11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18400"/>
                            </p:stCondLst>
                            <p:childTnLst>
                              <p:par>
                                <p:cTn id="11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0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20800"/>
                            </p:stCondLst>
                            <p:childTnLst>
                              <p:par>
                                <p:cTn id="1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2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000"/>
                            </p:stCondLst>
                            <p:childTnLst>
                              <p:par>
                                <p:cTn id="13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2500"/>
                            </p:stCondLst>
                            <p:childTnLst>
                              <p:par>
                                <p:cTn id="13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3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4900"/>
                            </p:stCondLst>
                            <p:childTnLst>
                              <p:par>
                                <p:cTn id="14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6400"/>
                            </p:stCondLst>
                            <p:childTnLst>
                              <p:par>
                                <p:cTn id="14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7900"/>
                            </p:stCondLst>
                            <p:childTnLst>
                              <p:par>
                                <p:cTn id="15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5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9400"/>
                            </p:stCondLst>
                            <p:childTnLst>
                              <p:par>
                                <p:cTn id="157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9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2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22" presetClass="entr" presetSubtype="4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5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6" fill="hold">
                      <p:stCondLst>
                        <p:cond delay="indefinite"/>
                      </p:stCondLst>
                      <p:childTnLst>
                        <p:par>
                          <p:cTn id="167" fill="hold">
                            <p:stCondLst>
                              <p:cond delay="0"/>
                            </p:stCondLst>
                            <p:childTnLst>
                              <p:par>
                                <p:cTn id="16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0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1000"/>
                            </p:stCondLst>
                            <p:childTnLst>
                              <p:par>
                                <p:cTn id="17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4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2500"/>
                            </p:stCondLst>
                            <p:childTnLst>
                              <p:par>
                                <p:cTn id="17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8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4000"/>
                            </p:stCondLst>
                            <p:childTnLst>
                              <p:par>
                                <p:cTn id="1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2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5500"/>
                            </p:stCondLst>
                            <p:childTnLst>
                              <p:par>
                                <p:cTn id="18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6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7000"/>
                            </p:stCondLst>
                            <p:childTnLst>
                              <p:par>
                                <p:cTn id="18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0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8500"/>
                            </p:stCondLst>
                            <p:childTnLst>
                              <p:par>
                                <p:cTn id="19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4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10000"/>
                            </p:stCondLst>
                            <p:childTnLst>
                              <p:par>
                                <p:cTn id="19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8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1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22" presetClass="entr" presetSubtype="4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04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>
                      <p:stCondLst>
                        <p:cond delay="indefinite"/>
                      </p:stCondLst>
                      <p:childTnLst>
                        <p:par>
                          <p:cTn id="206" fill="hold">
                            <p:stCondLst>
                              <p:cond delay="0"/>
                            </p:stCondLst>
                            <p:childTnLst>
                              <p:par>
                                <p:cTn id="20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9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6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7" fill="hold">
                            <p:stCondLst>
                              <p:cond delay="3300"/>
                            </p:stCondLst>
                            <p:childTnLst>
                              <p:par>
                                <p:cTn id="21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0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>
                            <p:stCondLst>
                              <p:cond delay="4800"/>
                            </p:stCondLst>
                            <p:childTnLst>
                              <p:par>
                                <p:cTn id="22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4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5" fill="hold">
                            <p:stCondLst>
                              <p:cond delay="6300"/>
                            </p:stCondLst>
                            <p:childTnLst>
                              <p:par>
                                <p:cTn id="22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8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9" fill="hold">
                            <p:stCondLst>
                              <p:cond delay="7800"/>
                            </p:stCondLst>
                            <p:childTnLst>
                              <p:par>
                                <p:cTn id="23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2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3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6" fill="hold">
                            <p:stCondLst>
                              <p:cond delay="10200"/>
                            </p:stCondLst>
                            <p:childTnLst>
                              <p:par>
                                <p:cTn id="23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9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0" fill="hold">
                            <p:stCondLst>
                              <p:cond delay="11700"/>
                            </p:stCondLst>
                            <p:childTnLst>
                              <p:par>
                                <p:cTn id="24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3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4" presetID="22" presetClass="entr" presetSubtype="8" fill="hold" grpId="0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6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7" fill="hold">
                            <p:stCondLst>
                              <p:cond delay="14200"/>
                            </p:stCondLst>
                            <p:childTnLst>
                              <p:par>
                                <p:cTn id="24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0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1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3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4" fill="hold">
                            <p:stCondLst>
                              <p:cond delay="16600"/>
                            </p:stCondLst>
                            <p:childTnLst>
                              <p:par>
                                <p:cTn id="25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8" fill="hold">
                            <p:stCondLst>
                              <p:cond delay="18100"/>
                            </p:stCondLst>
                            <p:childTnLst>
                              <p:par>
                                <p:cTn id="25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1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2" fill="hold">
                            <p:stCondLst>
                              <p:cond delay="19600"/>
                            </p:stCondLst>
                            <p:childTnLst>
                              <p:par>
                                <p:cTn id="26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5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6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8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22" presetClass="entr" presetSubtype="4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1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2" fill="hold">
                      <p:stCondLst>
                        <p:cond delay="indefinite"/>
                      </p:stCondLst>
                      <p:childTnLst>
                        <p:par>
                          <p:cTn id="273" fill="hold">
                            <p:stCondLst>
                              <p:cond delay="0"/>
                            </p:stCondLst>
                            <p:childTnLst>
                              <p:par>
                                <p:cTn id="27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6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7" fill="hold">
                            <p:stCondLst>
                              <p:cond delay="1000"/>
                            </p:stCondLst>
                            <p:childTnLst>
                              <p:par>
                                <p:cTn id="27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0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1" fill="hold">
                            <p:stCondLst>
                              <p:cond delay="2500"/>
                            </p:stCondLst>
                            <p:childTnLst>
                              <p:par>
                                <p:cTn id="28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4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5" fill="hold">
                            <p:stCondLst>
                              <p:cond delay="4000"/>
                            </p:stCondLst>
                            <p:childTnLst>
                              <p:par>
                                <p:cTn id="28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8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9" fill="hold">
                            <p:stCondLst>
                              <p:cond delay="5500"/>
                            </p:stCondLst>
                            <p:childTnLst>
                              <p:par>
                                <p:cTn id="29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2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3" fill="hold">
                            <p:stCondLst>
                              <p:cond delay="7000"/>
                            </p:stCondLst>
                            <p:childTnLst>
                              <p:par>
                                <p:cTn id="29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6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7" fill="hold">
                            <p:stCondLst>
                              <p:cond delay="8500"/>
                            </p:stCondLst>
                            <p:childTnLst>
                              <p:par>
                                <p:cTn id="29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0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1" fill="hold">
                            <p:stCondLst>
                              <p:cond delay="10000"/>
                            </p:stCondLst>
                            <p:childTnLst>
                              <p:par>
                                <p:cTn id="30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04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4" grpId="0" animBg="1"/>
      <p:bldP spid="125" grpId="0" animBg="1"/>
      <p:bldP spid="129" grpId="0" animBg="1"/>
      <p:bldP spid="130" grpId="0" animBg="1"/>
      <p:bldP spid="132" grpId="0" animBg="1"/>
      <p:bldP spid="135" grpId="0" animBg="1"/>
      <p:bldP spid="136" grpId="0" animBg="1"/>
      <p:bldP spid="141" grpId="0" animBg="1"/>
      <p:bldP spid="142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48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301"/>
          <p:cNvSpPr>
            <a:spLocks/>
          </p:cNvSpPr>
          <p:nvPr/>
        </p:nvSpPr>
        <p:spPr bwMode="auto">
          <a:xfrm>
            <a:off x="1699140" y="754095"/>
            <a:ext cx="1393812" cy="389769"/>
          </a:xfrm>
          <a:custGeom>
            <a:avLst/>
            <a:gdLst>
              <a:gd name="T0" fmla="*/ 10 w 256"/>
              <a:gd name="T1" fmla="*/ 33 h 39"/>
              <a:gd name="T2" fmla="*/ 7 w 256"/>
              <a:gd name="T3" fmla="*/ 30 h 39"/>
              <a:gd name="T4" fmla="*/ 2 w 256"/>
              <a:gd name="T5" fmla="*/ 30 h 39"/>
              <a:gd name="T6" fmla="*/ 2 w 256"/>
              <a:gd name="T7" fmla="*/ 27 h 39"/>
              <a:gd name="T8" fmla="*/ 0 w 256"/>
              <a:gd name="T9" fmla="*/ 27 h 39"/>
              <a:gd name="T10" fmla="*/ 2 w 256"/>
              <a:gd name="T11" fmla="*/ 24 h 39"/>
              <a:gd name="T12" fmla="*/ 5 w 256"/>
              <a:gd name="T13" fmla="*/ 24 h 39"/>
              <a:gd name="T14" fmla="*/ 7 w 256"/>
              <a:gd name="T15" fmla="*/ 24 h 39"/>
              <a:gd name="T16" fmla="*/ 15 w 256"/>
              <a:gd name="T17" fmla="*/ 24 h 39"/>
              <a:gd name="T18" fmla="*/ 22 w 256"/>
              <a:gd name="T19" fmla="*/ 24 h 39"/>
              <a:gd name="T20" fmla="*/ 29 w 256"/>
              <a:gd name="T21" fmla="*/ 21 h 39"/>
              <a:gd name="T22" fmla="*/ 41 w 256"/>
              <a:gd name="T23" fmla="*/ 21 h 39"/>
              <a:gd name="T24" fmla="*/ 53 w 256"/>
              <a:gd name="T25" fmla="*/ 21 h 39"/>
              <a:gd name="T26" fmla="*/ 58 w 256"/>
              <a:gd name="T27" fmla="*/ 21 h 39"/>
              <a:gd name="T28" fmla="*/ 68 w 256"/>
              <a:gd name="T29" fmla="*/ 21 h 39"/>
              <a:gd name="T30" fmla="*/ 77 w 256"/>
              <a:gd name="T31" fmla="*/ 18 h 39"/>
              <a:gd name="T32" fmla="*/ 87 w 256"/>
              <a:gd name="T33" fmla="*/ 18 h 39"/>
              <a:gd name="T34" fmla="*/ 102 w 256"/>
              <a:gd name="T35" fmla="*/ 15 h 39"/>
              <a:gd name="T36" fmla="*/ 114 w 256"/>
              <a:gd name="T37" fmla="*/ 15 h 39"/>
              <a:gd name="T38" fmla="*/ 131 w 256"/>
              <a:gd name="T39" fmla="*/ 12 h 39"/>
              <a:gd name="T40" fmla="*/ 145 w 256"/>
              <a:gd name="T41" fmla="*/ 9 h 39"/>
              <a:gd name="T42" fmla="*/ 162 w 256"/>
              <a:gd name="T43" fmla="*/ 6 h 39"/>
              <a:gd name="T44" fmla="*/ 177 w 256"/>
              <a:gd name="T45" fmla="*/ 6 h 39"/>
              <a:gd name="T46" fmla="*/ 191 w 256"/>
              <a:gd name="T47" fmla="*/ 3 h 39"/>
              <a:gd name="T48" fmla="*/ 203 w 256"/>
              <a:gd name="T49" fmla="*/ 3 h 39"/>
              <a:gd name="T50" fmla="*/ 213 w 256"/>
              <a:gd name="T51" fmla="*/ 0 h 39"/>
              <a:gd name="T52" fmla="*/ 223 w 256"/>
              <a:gd name="T53" fmla="*/ 0 h 39"/>
              <a:gd name="T54" fmla="*/ 230 w 256"/>
              <a:gd name="T55" fmla="*/ 0 h 39"/>
              <a:gd name="T56" fmla="*/ 237 w 256"/>
              <a:gd name="T57" fmla="*/ 3 h 39"/>
              <a:gd name="T58" fmla="*/ 244 w 256"/>
              <a:gd name="T59" fmla="*/ 3 h 39"/>
              <a:gd name="T60" fmla="*/ 249 w 256"/>
              <a:gd name="T61" fmla="*/ 6 h 39"/>
              <a:gd name="T62" fmla="*/ 252 w 256"/>
              <a:gd name="T63" fmla="*/ 6 h 39"/>
              <a:gd name="T64" fmla="*/ 254 w 256"/>
              <a:gd name="T65" fmla="*/ 9 h 39"/>
              <a:gd name="T66" fmla="*/ 254 w 256"/>
              <a:gd name="T67" fmla="*/ 9 h 39"/>
              <a:gd name="T68" fmla="*/ 256 w 256"/>
              <a:gd name="T69" fmla="*/ 12 h 39"/>
              <a:gd name="T70" fmla="*/ 256 w 256"/>
              <a:gd name="T71" fmla="*/ 12 h 39"/>
              <a:gd name="T72" fmla="*/ 256 w 256"/>
              <a:gd name="T73" fmla="*/ 12 h 39"/>
              <a:gd name="T74" fmla="*/ 254 w 256"/>
              <a:gd name="T75" fmla="*/ 15 h 39"/>
              <a:gd name="T76" fmla="*/ 252 w 256"/>
              <a:gd name="T77" fmla="*/ 15 h 39"/>
              <a:gd name="T78" fmla="*/ 249 w 256"/>
              <a:gd name="T79" fmla="*/ 18 h 39"/>
              <a:gd name="T80" fmla="*/ 244 w 256"/>
              <a:gd name="T81" fmla="*/ 18 h 39"/>
              <a:gd name="T82" fmla="*/ 237 w 256"/>
              <a:gd name="T83" fmla="*/ 21 h 39"/>
              <a:gd name="T84" fmla="*/ 230 w 256"/>
              <a:gd name="T85" fmla="*/ 21 h 39"/>
              <a:gd name="T86" fmla="*/ 223 w 256"/>
              <a:gd name="T87" fmla="*/ 24 h 39"/>
              <a:gd name="T88" fmla="*/ 213 w 256"/>
              <a:gd name="T89" fmla="*/ 24 h 39"/>
              <a:gd name="T90" fmla="*/ 203 w 256"/>
              <a:gd name="T91" fmla="*/ 24 h 39"/>
              <a:gd name="T92" fmla="*/ 191 w 256"/>
              <a:gd name="T93" fmla="*/ 27 h 39"/>
              <a:gd name="T94" fmla="*/ 179 w 256"/>
              <a:gd name="T95" fmla="*/ 27 h 39"/>
              <a:gd name="T96" fmla="*/ 165 w 256"/>
              <a:gd name="T97" fmla="*/ 30 h 39"/>
              <a:gd name="T98" fmla="*/ 150 w 256"/>
              <a:gd name="T99" fmla="*/ 30 h 39"/>
              <a:gd name="T100" fmla="*/ 133 w 256"/>
              <a:gd name="T101" fmla="*/ 33 h 39"/>
              <a:gd name="T102" fmla="*/ 116 w 256"/>
              <a:gd name="T103" fmla="*/ 33 h 39"/>
              <a:gd name="T104" fmla="*/ 99 w 256"/>
              <a:gd name="T105" fmla="*/ 36 h 39"/>
              <a:gd name="T106" fmla="*/ 82 w 256"/>
              <a:gd name="T107" fmla="*/ 36 h 39"/>
              <a:gd name="T108" fmla="*/ 70 w 256"/>
              <a:gd name="T109" fmla="*/ 36 h 39"/>
              <a:gd name="T110" fmla="*/ 58 w 256"/>
              <a:gd name="T111" fmla="*/ 39 h 39"/>
              <a:gd name="T112" fmla="*/ 48 w 256"/>
              <a:gd name="T113" fmla="*/ 39 h 39"/>
              <a:gd name="T114" fmla="*/ 41 w 256"/>
              <a:gd name="T115" fmla="*/ 39 h 39"/>
              <a:gd name="T116" fmla="*/ 36 w 256"/>
              <a:gd name="T117" fmla="*/ 39 h 39"/>
              <a:gd name="T118" fmla="*/ 32 w 256"/>
              <a:gd name="T119" fmla="*/ 39 h 39"/>
              <a:gd name="T120" fmla="*/ 22 w 256"/>
              <a:gd name="T121" fmla="*/ 36 h 39"/>
              <a:gd name="T122" fmla="*/ 10 w 256"/>
              <a:gd name="T123" fmla="*/ 33 h 39"/>
              <a:gd name="T124" fmla="*/ 10 w 256"/>
              <a:gd name="T125" fmla="*/ 3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6" h="39">
                <a:moveTo>
                  <a:pt x="10" y="33"/>
                </a:moveTo>
                <a:lnTo>
                  <a:pt x="7" y="30"/>
                </a:lnTo>
                <a:lnTo>
                  <a:pt x="2" y="30"/>
                </a:lnTo>
                <a:lnTo>
                  <a:pt x="2" y="27"/>
                </a:lnTo>
                <a:lnTo>
                  <a:pt x="0" y="27"/>
                </a:lnTo>
                <a:lnTo>
                  <a:pt x="2" y="24"/>
                </a:lnTo>
                <a:lnTo>
                  <a:pt x="5" y="24"/>
                </a:lnTo>
                <a:lnTo>
                  <a:pt x="7" y="24"/>
                </a:lnTo>
                <a:lnTo>
                  <a:pt x="15" y="24"/>
                </a:lnTo>
                <a:lnTo>
                  <a:pt x="22" y="24"/>
                </a:lnTo>
                <a:lnTo>
                  <a:pt x="29" y="21"/>
                </a:lnTo>
                <a:lnTo>
                  <a:pt x="41" y="21"/>
                </a:lnTo>
                <a:lnTo>
                  <a:pt x="53" y="21"/>
                </a:lnTo>
                <a:lnTo>
                  <a:pt x="58" y="21"/>
                </a:lnTo>
                <a:lnTo>
                  <a:pt x="68" y="21"/>
                </a:lnTo>
                <a:lnTo>
                  <a:pt x="77" y="18"/>
                </a:lnTo>
                <a:lnTo>
                  <a:pt x="87" y="18"/>
                </a:lnTo>
                <a:lnTo>
                  <a:pt x="102" y="15"/>
                </a:lnTo>
                <a:lnTo>
                  <a:pt x="114" y="15"/>
                </a:lnTo>
                <a:lnTo>
                  <a:pt x="131" y="12"/>
                </a:lnTo>
                <a:lnTo>
                  <a:pt x="145" y="9"/>
                </a:lnTo>
                <a:lnTo>
                  <a:pt x="162" y="6"/>
                </a:lnTo>
                <a:lnTo>
                  <a:pt x="177" y="6"/>
                </a:lnTo>
                <a:lnTo>
                  <a:pt x="191" y="3"/>
                </a:lnTo>
                <a:lnTo>
                  <a:pt x="203" y="3"/>
                </a:lnTo>
                <a:lnTo>
                  <a:pt x="213" y="0"/>
                </a:lnTo>
                <a:lnTo>
                  <a:pt x="223" y="0"/>
                </a:lnTo>
                <a:lnTo>
                  <a:pt x="230" y="0"/>
                </a:lnTo>
                <a:lnTo>
                  <a:pt x="237" y="3"/>
                </a:lnTo>
                <a:lnTo>
                  <a:pt x="244" y="3"/>
                </a:lnTo>
                <a:lnTo>
                  <a:pt x="249" y="6"/>
                </a:lnTo>
                <a:lnTo>
                  <a:pt x="252" y="6"/>
                </a:lnTo>
                <a:lnTo>
                  <a:pt x="254" y="9"/>
                </a:lnTo>
                <a:lnTo>
                  <a:pt x="254" y="9"/>
                </a:lnTo>
                <a:lnTo>
                  <a:pt x="256" y="12"/>
                </a:lnTo>
                <a:lnTo>
                  <a:pt x="256" y="12"/>
                </a:lnTo>
                <a:lnTo>
                  <a:pt x="256" y="12"/>
                </a:lnTo>
                <a:lnTo>
                  <a:pt x="254" y="15"/>
                </a:lnTo>
                <a:lnTo>
                  <a:pt x="252" y="15"/>
                </a:lnTo>
                <a:lnTo>
                  <a:pt x="249" y="18"/>
                </a:lnTo>
                <a:lnTo>
                  <a:pt x="244" y="18"/>
                </a:lnTo>
                <a:lnTo>
                  <a:pt x="237" y="21"/>
                </a:lnTo>
                <a:lnTo>
                  <a:pt x="230" y="21"/>
                </a:lnTo>
                <a:lnTo>
                  <a:pt x="223" y="24"/>
                </a:lnTo>
                <a:lnTo>
                  <a:pt x="213" y="24"/>
                </a:lnTo>
                <a:lnTo>
                  <a:pt x="203" y="24"/>
                </a:lnTo>
                <a:lnTo>
                  <a:pt x="191" y="27"/>
                </a:lnTo>
                <a:lnTo>
                  <a:pt x="179" y="27"/>
                </a:lnTo>
                <a:lnTo>
                  <a:pt x="165" y="30"/>
                </a:lnTo>
                <a:lnTo>
                  <a:pt x="150" y="30"/>
                </a:lnTo>
                <a:lnTo>
                  <a:pt x="133" y="33"/>
                </a:lnTo>
                <a:lnTo>
                  <a:pt x="116" y="33"/>
                </a:lnTo>
                <a:lnTo>
                  <a:pt x="99" y="36"/>
                </a:lnTo>
                <a:lnTo>
                  <a:pt x="82" y="36"/>
                </a:lnTo>
                <a:lnTo>
                  <a:pt x="70" y="36"/>
                </a:lnTo>
                <a:lnTo>
                  <a:pt x="58" y="39"/>
                </a:lnTo>
                <a:lnTo>
                  <a:pt x="48" y="39"/>
                </a:lnTo>
                <a:lnTo>
                  <a:pt x="41" y="39"/>
                </a:lnTo>
                <a:lnTo>
                  <a:pt x="36" y="39"/>
                </a:lnTo>
                <a:lnTo>
                  <a:pt x="32" y="39"/>
                </a:lnTo>
                <a:lnTo>
                  <a:pt x="22" y="36"/>
                </a:lnTo>
                <a:lnTo>
                  <a:pt x="10" y="33"/>
                </a:lnTo>
                <a:lnTo>
                  <a:pt x="10" y="3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Freeform 302"/>
          <p:cNvSpPr>
            <a:spLocks/>
          </p:cNvSpPr>
          <p:nvPr/>
        </p:nvSpPr>
        <p:spPr bwMode="auto">
          <a:xfrm>
            <a:off x="1911477" y="1023936"/>
            <a:ext cx="353899" cy="1299218"/>
          </a:xfrm>
          <a:custGeom>
            <a:avLst/>
            <a:gdLst>
              <a:gd name="T0" fmla="*/ 22 w 65"/>
              <a:gd name="T1" fmla="*/ 3 h 130"/>
              <a:gd name="T2" fmla="*/ 24 w 65"/>
              <a:gd name="T3" fmla="*/ 0 h 130"/>
              <a:gd name="T4" fmla="*/ 29 w 65"/>
              <a:gd name="T5" fmla="*/ 0 h 130"/>
              <a:gd name="T6" fmla="*/ 34 w 65"/>
              <a:gd name="T7" fmla="*/ 3 h 130"/>
              <a:gd name="T8" fmla="*/ 38 w 65"/>
              <a:gd name="T9" fmla="*/ 3 h 130"/>
              <a:gd name="T10" fmla="*/ 43 w 65"/>
              <a:gd name="T11" fmla="*/ 6 h 130"/>
              <a:gd name="T12" fmla="*/ 48 w 65"/>
              <a:gd name="T13" fmla="*/ 6 h 130"/>
              <a:gd name="T14" fmla="*/ 51 w 65"/>
              <a:gd name="T15" fmla="*/ 9 h 130"/>
              <a:gd name="T16" fmla="*/ 58 w 65"/>
              <a:gd name="T17" fmla="*/ 12 h 130"/>
              <a:gd name="T18" fmla="*/ 60 w 65"/>
              <a:gd name="T19" fmla="*/ 15 h 130"/>
              <a:gd name="T20" fmla="*/ 63 w 65"/>
              <a:gd name="T21" fmla="*/ 15 h 130"/>
              <a:gd name="T22" fmla="*/ 65 w 65"/>
              <a:gd name="T23" fmla="*/ 18 h 130"/>
              <a:gd name="T24" fmla="*/ 65 w 65"/>
              <a:gd name="T25" fmla="*/ 20 h 130"/>
              <a:gd name="T26" fmla="*/ 65 w 65"/>
              <a:gd name="T27" fmla="*/ 29 h 130"/>
              <a:gd name="T28" fmla="*/ 65 w 65"/>
              <a:gd name="T29" fmla="*/ 35 h 130"/>
              <a:gd name="T30" fmla="*/ 65 w 65"/>
              <a:gd name="T31" fmla="*/ 47 h 130"/>
              <a:gd name="T32" fmla="*/ 63 w 65"/>
              <a:gd name="T33" fmla="*/ 56 h 130"/>
              <a:gd name="T34" fmla="*/ 60 w 65"/>
              <a:gd name="T35" fmla="*/ 68 h 130"/>
              <a:gd name="T36" fmla="*/ 58 w 65"/>
              <a:gd name="T37" fmla="*/ 79 h 130"/>
              <a:gd name="T38" fmla="*/ 53 w 65"/>
              <a:gd name="T39" fmla="*/ 91 h 130"/>
              <a:gd name="T40" fmla="*/ 48 w 65"/>
              <a:gd name="T41" fmla="*/ 100 h 130"/>
              <a:gd name="T42" fmla="*/ 41 w 65"/>
              <a:gd name="T43" fmla="*/ 109 h 130"/>
              <a:gd name="T44" fmla="*/ 31 w 65"/>
              <a:gd name="T45" fmla="*/ 118 h 130"/>
              <a:gd name="T46" fmla="*/ 22 w 65"/>
              <a:gd name="T47" fmla="*/ 124 h 130"/>
              <a:gd name="T48" fmla="*/ 14 w 65"/>
              <a:gd name="T49" fmla="*/ 130 h 130"/>
              <a:gd name="T50" fmla="*/ 9 w 65"/>
              <a:gd name="T51" fmla="*/ 130 h 130"/>
              <a:gd name="T52" fmla="*/ 5 w 65"/>
              <a:gd name="T53" fmla="*/ 130 h 130"/>
              <a:gd name="T54" fmla="*/ 2 w 65"/>
              <a:gd name="T55" fmla="*/ 130 h 130"/>
              <a:gd name="T56" fmla="*/ 2 w 65"/>
              <a:gd name="T57" fmla="*/ 127 h 130"/>
              <a:gd name="T58" fmla="*/ 0 w 65"/>
              <a:gd name="T59" fmla="*/ 127 h 130"/>
              <a:gd name="T60" fmla="*/ 2 w 65"/>
              <a:gd name="T61" fmla="*/ 124 h 130"/>
              <a:gd name="T62" fmla="*/ 2 w 65"/>
              <a:gd name="T63" fmla="*/ 121 h 130"/>
              <a:gd name="T64" fmla="*/ 7 w 65"/>
              <a:gd name="T65" fmla="*/ 115 h 130"/>
              <a:gd name="T66" fmla="*/ 12 w 65"/>
              <a:gd name="T67" fmla="*/ 106 h 130"/>
              <a:gd name="T68" fmla="*/ 17 w 65"/>
              <a:gd name="T69" fmla="*/ 97 h 130"/>
              <a:gd name="T70" fmla="*/ 22 w 65"/>
              <a:gd name="T71" fmla="*/ 88 h 130"/>
              <a:gd name="T72" fmla="*/ 26 w 65"/>
              <a:gd name="T73" fmla="*/ 79 h 130"/>
              <a:gd name="T74" fmla="*/ 29 w 65"/>
              <a:gd name="T75" fmla="*/ 71 h 130"/>
              <a:gd name="T76" fmla="*/ 31 w 65"/>
              <a:gd name="T77" fmla="*/ 59 h 130"/>
              <a:gd name="T78" fmla="*/ 31 w 65"/>
              <a:gd name="T79" fmla="*/ 50 h 130"/>
              <a:gd name="T80" fmla="*/ 31 w 65"/>
              <a:gd name="T81" fmla="*/ 38 h 130"/>
              <a:gd name="T82" fmla="*/ 31 w 65"/>
              <a:gd name="T83" fmla="*/ 32 h 130"/>
              <a:gd name="T84" fmla="*/ 29 w 65"/>
              <a:gd name="T85" fmla="*/ 23 h 130"/>
              <a:gd name="T86" fmla="*/ 26 w 65"/>
              <a:gd name="T87" fmla="*/ 18 h 130"/>
              <a:gd name="T88" fmla="*/ 24 w 65"/>
              <a:gd name="T89" fmla="*/ 15 h 130"/>
              <a:gd name="T90" fmla="*/ 22 w 65"/>
              <a:gd name="T91" fmla="*/ 9 h 130"/>
              <a:gd name="T92" fmla="*/ 22 w 65"/>
              <a:gd name="T93" fmla="*/ 6 h 130"/>
              <a:gd name="T94" fmla="*/ 22 w 65"/>
              <a:gd name="T95" fmla="*/ 3 h 130"/>
              <a:gd name="T96" fmla="*/ 22 w 65"/>
              <a:gd name="T97" fmla="*/ 3 h 130"/>
              <a:gd name="T98" fmla="*/ 22 w 65"/>
              <a:gd name="T99" fmla="*/ 3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5" h="130">
                <a:moveTo>
                  <a:pt x="22" y="3"/>
                </a:moveTo>
                <a:lnTo>
                  <a:pt x="24" y="0"/>
                </a:lnTo>
                <a:lnTo>
                  <a:pt x="29" y="0"/>
                </a:lnTo>
                <a:lnTo>
                  <a:pt x="34" y="3"/>
                </a:lnTo>
                <a:lnTo>
                  <a:pt x="38" y="3"/>
                </a:lnTo>
                <a:lnTo>
                  <a:pt x="43" y="6"/>
                </a:lnTo>
                <a:lnTo>
                  <a:pt x="48" y="6"/>
                </a:lnTo>
                <a:lnTo>
                  <a:pt x="51" y="9"/>
                </a:lnTo>
                <a:lnTo>
                  <a:pt x="58" y="12"/>
                </a:lnTo>
                <a:lnTo>
                  <a:pt x="60" y="15"/>
                </a:lnTo>
                <a:lnTo>
                  <a:pt x="63" y="15"/>
                </a:lnTo>
                <a:lnTo>
                  <a:pt x="65" y="18"/>
                </a:lnTo>
                <a:lnTo>
                  <a:pt x="65" y="20"/>
                </a:lnTo>
                <a:lnTo>
                  <a:pt x="65" y="29"/>
                </a:lnTo>
                <a:lnTo>
                  <a:pt x="65" y="35"/>
                </a:lnTo>
                <a:lnTo>
                  <a:pt x="65" y="47"/>
                </a:lnTo>
                <a:lnTo>
                  <a:pt x="63" y="56"/>
                </a:lnTo>
                <a:lnTo>
                  <a:pt x="60" y="68"/>
                </a:lnTo>
                <a:lnTo>
                  <a:pt x="58" y="79"/>
                </a:lnTo>
                <a:lnTo>
                  <a:pt x="53" y="91"/>
                </a:lnTo>
                <a:lnTo>
                  <a:pt x="48" y="100"/>
                </a:lnTo>
                <a:lnTo>
                  <a:pt x="41" y="109"/>
                </a:lnTo>
                <a:lnTo>
                  <a:pt x="31" y="118"/>
                </a:lnTo>
                <a:lnTo>
                  <a:pt x="22" y="124"/>
                </a:lnTo>
                <a:lnTo>
                  <a:pt x="14" y="130"/>
                </a:lnTo>
                <a:lnTo>
                  <a:pt x="9" y="130"/>
                </a:lnTo>
                <a:lnTo>
                  <a:pt x="5" y="130"/>
                </a:lnTo>
                <a:lnTo>
                  <a:pt x="2" y="130"/>
                </a:lnTo>
                <a:lnTo>
                  <a:pt x="2" y="127"/>
                </a:lnTo>
                <a:lnTo>
                  <a:pt x="0" y="127"/>
                </a:lnTo>
                <a:lnTo>
                  <a:pt x="2" y="124"/>
                </a:lnTo>
                <a:lnTo>
                  <a:pt x="2" y="121"/>
                </a:lnTo>
                <a:lnTo>
                  <a:pt x="7" y="115"/>
                </a:lnTo>
                <a:lnTo>
                  <a:pt x="12" y="106"/>
                </a:lnTo>
                <a:lnTo>
                  <a:pt x="17" y="97"/>
                </a:lnTo>
                <a:lnTo>
                  <a:pt x="22" y="88"/>
                </a:lnTo>
                <a:lnTo>
                  <a:pt x="26" y="79"/>
                </a:lnTo>
                <a:lnTo>
                  <a:pt x="29" y="71"/>
                </a:lnTo>
                <a:lnTo>
                  <a:pt x="31" y="59"/>
                </a:lnTo>
                <a:lnTo>
                  <a:pt x="31" y="50"/>
                </a:lnTo>
                <a:lnTo>
                  <a:pt x="31" y="38"/>
                </a:lnTo>
                <a:lnTo>
                  <a:pt x="31" y="32"/>
                </a:lnTo>
                <a:lnTo>
                  <a:pt x="29" y="23"/>
                </a:lnTo>
                <a:lnTo>
                  <a:pt x="26" y="18"/>
                </a:lnTo>
                <a:lnTo>
                  <a:pt x="24" y="15"/>
                </a:lnTo>
                <a:lnTo>
                  <a:pt x="22" y="9"/>
                </a:lnTo>
                <a:lnTo>
                  <a:pt x="22" y="6"/>
                </a:lnTo>
                <a:lnTo>
                  <a:pt x="22" y="3"/>
                </a:lnTo>
                <a:lnTo>
                  <a:pt x="22" y="3"/>
                </a:lnTo>
                <a:lnTo>
                  <a:pt x="22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Freeform 303"/>
          <p:cNvSpPr>
            <a:spLocks/>
          </p:cNvSpPr>
          <p:nvPr/>
        </p:nvSpPr>
        <p:spPr bwMode="auto">
          <a:xfrm>
            <a:off x="2461381" y="933987"/>
            <a:ext cx="555347" cy="1149312"/>
          </a:xfrm>
          <a:custGeom>
            <a:avLst/>
            <a:gdLst>
              <a:gd name="T0" fmla="*/ 37 w 102"/>
              <a:gd name="T1" fmla="*/ 94 h 115"/>
              <a:gd name="T2" fmla="*/ 46 w 102"/>
              <a:gd name="T3" fmla="*/ 97 h 115"/>
              <a:gd name="T4" fmla="*/ 56 w 102"/>
              <a:gd name="T5" fmla="*/ 97 h 115"/>
              <a:gd name="T6" fmla="*/ 73 w 102"/>
              <a:gd name="T7" fmla="*/ 97 h 115"/>
              <a:gd name="T8" fmla="*/ 90 w 102"/>
              <a:gd name="T9" fmla="*/ 100 h 115"/>
              <a:gd name="T10" fmla="*/ 97 w 102"/>
              <a:gd name="T11" fmla="*/ 103 h 115"/>
              <a:gd name="T12" fmla="*/ 102 w 102"/>
              <a:gd name="T13" fmla="*/ 106 h 115"/>
              <a:gd name="T14" fmla="*/ 102 w 102"/>
              <a:gd name="T15" fmla="*/ 109 h 115"/>
              <a:gd name="T16" fmla="*/ 97 w 102"/>
              <a:gd name="T17" fmla="*/ 112 h 115"/>
              <a:gd name="T18" fmla="*/ 95 w 102"/>
              <a:gd name="T19" fmla="*/ 115 h 115"/>
              <a:gd name="T20" fmla="*/ 87 w 102"/>
              <a:gd name="T21" fmla="*/ 115 h 115"/>
              <a:gd name="T22" fmla="*/ 78 w 102"/>
              <a:gd name="T23" fmla="*/ 115 h 115"/>
              <a:gd name="T24" fmla="*/ 63 w 102"/>
              <a:gd name="T25" fmla="*/ 115 h 115"/>
              <a:gd name="T26" fmla="*/ 37 w 102"/>
              <a:gd name="T27" fmla="*/ 115 h 115"/>
              <a:gd name="T28" fmla="*/ 27 w 102"/>
              <a:gd name="T29" fmla="*/ 115 h 115"/>
              <a:gd name="T30" fmla="*/ 20 w 102"/>
              <a:gd name="T31" fmla="*/ 112 h 115"/>
              <a:gd name="T32" fmla="*/ 10 w 102"/>
              <a:gd name="T33" fmla="*/ 109 h 115"/>
              <a:gd name="T34" fmla="*/ 5 w 102"/>
              <a:gd name="T35" fmla="*/ 100 h 115"/>
              <a:gd name="T36" fmla="*/ 0 w 102"/>
              <a:gd name="T37" fmla="*/ 83 h 115"/>
              <a:gd name="T38" fmla="*/ 5 w 102"/>
              <a:gd name="T39" fmla="*/ 62 h 115"/>
              <a:gd name="T40" fmla="*/ 5 w 102"/>
              <a:gd name="T41" fmla="*/ 32 h 115"/>
              <a:gd name="T42" fmla="*/ 5 w 102"/>
              <a:gd name="T43" fmla="*/ 0 h 115"/>
              <a:gd name="T44" fmla="*/ 20 w 102"/>
              <a:gd name="T45" fmla="*/ 9 h 115"/>
              <a:gd name="T46" fmla="*/ 29 w 102"/>
              <a:gd name="T47" fmla="*/ 12 h 115"/>
              <a:gd name="T48" fmla="*/ 37 w 102"/>
              <a:gd name="T49" fmla="*/ 18 h 115"/>
              <a:gd name="T50" fmla="*/ 41 w 102"/>
              <a:gd name="T51" fmla="*/ 21 h 115"/>
              <a:gd name="T52" fmla="*/ 44 w 102"/>
              <a:gd name="T53" fmla="*/ 24 h 115"/>
              <a:gd name="T54" fmla="*/ 44 w 102"/>
              <a:gd name="T55" fmla="*/ 27 h 115"/>
              <a:gd name="T56" fmla="*/ 41 w 102"/>
              <a:gd name="T57" fmla="*/ 35 h 115"/>
              <a:gd name="T58" fmla="*/ 37 w 102"/>
              <a:gd name="T59" fmla="*/ 50 h 115"/>
              <a:gd name="T60" fmla="*/ 32 w 102"/>
              <a:gd name="T61" fmla="*/ 74 h 115"/>
              <a:gd name="T62" fmla="*/ 29 w 102"/>
              <a:gd name="T63" fmla="*/ 86 h 115"/>
              <a:gd name="T64" fmla="*/ 32 w 102"/>
              <a:gd name="T65" fmla="*/ 91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2" h="115">
                <a:moveTo>
                  <a:pt x="32" y="91"/>
                </a:moveTo>
                <a:lnTo>
                  <a:pt x="37" y="94"/>
                </a:lnTo>
                <a:lnTo>
                  <a:pt x="41" y="97"/>
                </a:lnTo>
                <a:lnTo>
                  <a:pt x="46" y="97"/>
                </a:lnTo>
                <a:lnTo>
                  <a:pt x="51" y="97"/>
                </a:lnTo>
                <a:lnTo>
                  <a:pt x="56" y="97"/>
                </a:lnTo>
                <a:lnTo>
                  <a:pt x="61" y="97"/>
                </a:lnTo>
                <a:lnTo>
                  <a:pt x="73" y="97"/>
                </a:lnTo>
                <a:lnTo>
                  <a:pt x="83" y="97"/>
                </a:lnTo>
                <a:lnTo>
                  <a:pt x="90" y="100"/>
                </a:lnTo>
                <a:lnTo>
                  <a:pt x="95" y="100"/>
                </a:lnTo>
                <a:lnTo>
                  <a:pt x="97" y="103"/>
                </a:lnTo>
                <a:lnTo>
                  <a:pt x="99" y="106"/>
                </a:lnTo>
                <a:lnTo>
                  <a:pt x="102" y="106"/>
                </a:lnTo>
                <a:lnTo>
                  <a:pt x="102" y="109"/>
                </a:lnTo>
                <a:lnTo>
                  <a:pt x="102" y="109"/>
                </a:lnTo>
                <a:lnTo>
                  <a:pt x="99" y="112"/>
                </a:lnTo>
                <a:lnTo>
                  <a:pt x="97" y="112"/>
                </a:lnTo>
                <a:lnTo>
                  <a:pt x="97" y="115"/>
                </a:lnTo>
                <a:lnTo>
                  <a:pt x="95" y="115"/>
                </a:lnTo>
                <a:lnTo>
                  <a:pt x="90" y="115"/>
                </a:lnTo>
                <a:lnTo>
                  <a:pt x="87" y="115"/>
                </a:lnTo>
                <a:lnTo>
                  <a:pt x="83" y="115"/>
                </a:lnTo>
                <a:lnTo>
                  <a:pt x="78" y="115"/>
                </a:lnTo>
                <a:lnTo>
                  <a:pt x="70" y="115"/>
                </a:lnTo>
                <a:lnTo>
                  <a:pt x="63" y="115"/>
                </a:lnTo>
                <a:lnTo>
                  <a:pt x="49" y="115"/>
                </a:lnTo>
                <a:lnTo>
                  <a:pt x="37" y="115"/>
                </a:lnTo>
                <a:lnTo>
                  <a:pt x="32" y="115"/>
                </a:lnTo>
                <a:lnTo>
                  <a:pt x="27" y="115"/>
                </a:lnTo>
                <a:lnTo>
                  <a:pt x="25" y="115"/>
                </a:lnTo>
                <a:lnTo>
                  <a:pt x="20" y="112"/>
                </a:lnTo>
                <a:lnTo>
                  <a:pt x="15" y="112"/>
                </a:lnTo>
                <a:lnTo>
                  <a:pt x="10" y="109"/>
                </a:lnTo>
                <a:lnTo>
                  <a:pt x="5" y="103"/>
                </a:lnTo>
                <a:lnTo>
                  <a:pt x="5" y="100"/>
                </a:lnTo>
                <a:lnTo>
                  <a:pt x="3" y="91"/>
                </a:lnTo>
                <a:lnTo>
                  <a:pt x="0" y="83"/>
                </a:lnTo>
                <a:lnTo>
                  <a:pt x="3" y="74"/>
                </a:lnTo>
                <a:lnTo>
                  <a:pt x="5" y="62"/>
                </a:lnTo>
                <a:lnTo>
                  <a:pt x="5" y="47"/>
                </a:lnTo>
                <a:lnTo>
                  <a:pt x="5" y="32"/>
                </a:lnTo>
                <a:lnTo>
                  <a:pt x="5" y="18"/>
                </a:lnTo>
                <a:lnTo>
                  <a:pt x="5" y="0"/>
                </a:lnTo>
                <a:lnTo>
                  <a:pt x="12" y="6"/>
                </a:lnTo>
                <a:lnTo>
                  <a:pt x="20" y="9"/>
                </a:lnTo>
                <a:lnTo>
                  <a:pt x="25" y="12"/>
                </a:lnTo>
                <a:lnTo>
                  <a:pt x="29" y="12"/>
                </a:lnTo>
                <a:lnTo>
                  <a:pt x="34" y="15"/>
                </a:lnTo>
                <a:lnTo>
                  <a:pt x="37" y="18"/>
                </a:lnTo>
                <a:lnTo>
                  <a:pt x="39" y="18"/>
                </a:lnTo>
                <a:lnTo>
                  <a:pt x="41" y="21"/>
                </a:lnTo>
                <a:lnTo>
                  <a:pt x="44" y="24"/>
                </a:lnTo>
                <a:lnTo>
                  <a:pt x="44" y="24"/>
                </a:lnTo>
                <a:lnTo>
                  <a:pt x="44" y="27"/>
                </a:lnTo>
                <a:lnTo>
                  <a:pt x="44" y="27"/>
                </a:lnTo>
                <a:lnTo>
                  <a:pt x="44" y="32"/>
                </a:lnTo>
                <a:lnTo>
                  <a:pt x="41" y="35"/>
                </a:lnTo>
                <a:lnTo>
                  <a:pt x="39" y="44"/>
                </a:lnTo>
                <a:lnTo>
                  <a:pt x="37" y="50"/>
                </a:lnTo>
                <a:lnTo>
                  <a:pt x="34" y="59"/>
                </a:lnTo>
                <a:lnTo>
                  <a:pt x="32" y="74"/>
                </a:lnTo>
                <a:lnTo>
                  <a:pt x="32" y="80"/>
                </a:lnTo>
                <a:lnTo>
                  <a:pt x="29" y="86"/>
                </a:lnTo>
                <a:lnTo>
                  <a:pt x="32" y="88"/>
                </a:lnTo>
                <a:lnTo>
                  <a:pt x="32" y="91"/>
                </a:lnTo>
                <a:lnTo>
                  <a:pt x="32" y="9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Freeform 304"/>
          <p:cNvSpPr>
            <a:spLocks/>
          </p:cNvSpPr>
          <p:nvPr/>
        </p:nvSpPr>
        <p:spPr bwMode="auto">
          <a:xfrm>
            <a:off x="1448690" y="1613578"/>
            <a:ext cx="370231" cy="1149312"/>
          </a:xfrm>
          <a:custGeom>
            <a:avLst/>
            <a:gdLst>
              <a:gd name="T0" fmla="*/ 7 w 68"/>
              <a:gd name="T1" fmla="*/ 15 h 115"/>
              <a:gd name="T2" fmla="*/ 3 w 68"/>
              <a:gd name="T3" fmla="*/ 9 h 115"/>
              <a:gd name="T4" fmla="*/ 3 w 68"/>
              <a:gd name="T5" fmla="*/ 6 h 115"/>
              <a:gd name="T6" fmla="*/ 0 w 68"/>
              <a:gd name="T7" fmla="*/ 3 h 115"/>
              <a:gd name="T8" fmla="*/ 3 w 68"/>
              <a:gd name="T9" fmla="*/ 3 h 115"/>
              <a:gd name="T10" fmla="*/ 3 w 68"/>
              <a:gd name="T11" fmla="*/ 0 h 115"/>
              <a:gd name="T12" fmla="*/ 5 w 68"/>
              <a:gd name="T13" fmla="*/ 0 h 115"/>
              <a:gd name="T14" fmla="*/ 12 w 68"/>
              <a:gd name="T15" fmla="*/ 0 h 115"/>
              <a:gd name="T16" fmla="*/ 22 w 68"/>
              <a:gd name="T17" fmla="*/ 0 h 115"/>
              <a:gd name="T18" fmla="*/ 24 w 68"/>
              <a:gd name="T19" fmla="*/ 0 h 115"/>
              <a:gd name="T20" fmla="*/ 32 w 68"/>
              <a:gd name="T21" fmla="*/ 0 h 115"/>
              <a:gd name="T22" fmla="*/ 39 w 68"/>
              <a:gd name="T23" fmla="*/ 3 h 115"/>
              <a:gd name="T24" fmla="*/ 46 w 68"/>
              <a:gd name="T25" fmla="*/ 3 h 115"/>
              <a:gd name="T26" fmla="*/ 53 w 68"/>
              <a:gd name="T27" fmla="*/ 26 h 115"/>
              <a:gd name="T28" fmla="*/ 58 w 68"/>
              <a:gd name="T29" fmla="*/ 47 h 115"/>
              <a:gd name="T30" fmla="*/ 63 w 68"/>
              <a:gd name="T31" fmla="*/ 68 h 115"/>
              <a:gd name="T32" fmla="*/ 68 w 68"/>
              <a:gd name="T33" fmla="*/ 82 h 115"/>
              <a:gd name="T34" fmla="*/ 68 w 68"/>
              <a:gd name="T35" fmla="*/ 91 h 115"/>
              <a:gd name="T36" fmla="*/ 68 w 68"/>
              <a:gd name="T37" fmla="*/ 97 h 115"/>
              <a:gd name="T38" fmla="*/ 68 w 68"/>
              <a:gd name="T39" fmla="*/ 103 h 115"/>
              <a:gd name="T40" fmla="*/ 68 w 68"/>
              <a:gd name="T41" fmla="*/ 106 h 115"/>
              <a:gd name="T42" fmla="*/ 68 w 68"/>
              <a:gd name="T43" fmla="*/ 109 h 115"/>
              <a:gd name="T44" fmla="*/ 65 w 68"/>
              <a:gd name="T45" fmla="*/ 112 h 115"/>
              <a:gd name="T46" fmla="*/ 63 w 68"/>
              <a:gd name="T47" fmla="*/ 115 h 115"/>
              <a:gd name="T48" fmla="*/ 61 w 68"/>
              <a:gd name="T49" fmla="*/ 115 h 115"/>
              <a:gd name="T50" fmla="*/ 56 w 68"/>
              <a:gd name="T51" fmla="*/ 115 h 115"/>
              <a:gd name="T52" fmla="*/ 51 w 68"/>
              <a:gd name="T53" fmla="*/ 112 h 115"/>
              <a:gd name="T54" fmla="*/ 48 w 68"/>
              <a:gd name="T55" fmla="*/ 109 h 115"/>
              <a:gd name="T56" fmla="*/ 46 w 68"/>
              <a:gd name="T57" fmla="*/ 106 h 115"/>
              <a:gd name="T58" fmla="*/ 44 w 68"/>
              <a:gd name="T59" fmla="*/ 103 h 115"/>
              <a:gd name="T60" fmla="*/ 44 w 68"/>
              <a:gd name="T61" fmla="*/ 97 h 115"/>
              <a:gd name="T62" fmla="*/ 39 w 68"/>
              <a:gd name="T63" fmla="*/ 88 h 115"/>
              <a:gd name="T64" fmla="*/ 36 w 68"/>
              <a:gd name="T65" fmla="*/ 77 h 115"/>
              <a:gd name="T66" fmla="*/ 32 w 68"/>
              <a:gd name="T67" fmla="*/ 65 h 115"/>
              <a:gd name="T68" fmla="*/ 29 w 68"/>
              <a:gd name="T69" fmla="*/ 50 h 115"/>
              <a:gd name="T70" fmla="*/ 24 w 68"/>
              <a:gd name="T71" fmla="*/ 38 h 115"/>
              <a:gd name="T72" fmla="*/ 19 w 68"/>
              <a:gd name="T73" fmla="*/ 26 h 115"/>
              <a:gd name="T74" fmla="*/ 15 w 68"/>
              <a:gd name="T75" fmla="*/ 20 h 115"/>
              <a:gd name="T76" fmla="*/ 7 w 68"/>
              <a:gd name="T77" fmla="*/ 15 h 115"/>
              <a:gd name="T78" fmla="*/ 7 w 68"/>
              <a:gd name="T79" fmla="*/ 15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8" h="115">
                <a:moveTo>
                  <a:pt x="7" y="15"/>
                </a:moveTo>
                <a:lnTo>
                  <a:pt x="3" y="9"/>
                </a:lnTo>
                <a:lnTo>
                  <a:pt x="3" y="6"/>
                </a:lnTo>
                <a:lnTo>
                  <a:pt x="0" y="3"/>
                </a:lnTo>
                <a:lnTo>
                  <a:pt x="3" y="3"/>
                </a:lnTo>
                <a:lnTo>
                  <a:pt x="3" y="0"/>
                </a:lnTo>
                <a:lnTo>
                  <a:pt x="5" y="0"/>
                </a:lnTo>
                <a:lnTo>
                  <a:pt x="12" y="0"/>
                </a:lnTo>
                <a:lnTo>
                  <a:pt x="22" y="0"/>
                </a:lnTo>
                <a:lnTo>
                  <a:pt x="24" y="0"/>
                </a:lnTo>
                <a:lnTo>
                  <a:pt x="32" y="0"/>
                </a:lnTo>
                <a:lnTo>
                  <a:pt x="39" y="3"/>
                </a:lnTo>
                <a:lnTo>
                  <a:pt x="46" y="3"/>
                </a:lnTo>
                <a:lnTo>
                  <a:pt x="53" y="26"/>
                </a:lnTo>
                <a:lnTo>
                  <a:pt x="58" y="47"/>
                </a:lnTo>
                <a:lnTo>
                  <a:pt x="63" y="68"/>
                </a:lnTo>
                <a:lnTo>
                  <a:pt x="68" y="82"/>
                </a:lnTo>
                <a:lnTo>
                  <a:pt x="68" y="91"/>
                </a:lnTo>
                <a:lnTo>
                  <a:pt x="68" y="97"/>
                </a:lnTo>
                <a:lnTo>
                  <a:pt x="68" y="103"/>
                </a:lnTo>
                <a:lnTo>
                  <a:pt x="68" y="106"/>
                </a:lnTo>
                <a:lnTo>
                  <a:pt x="68" y="109"/>
                </a:lnTo>
                <a:lnTo>
                  <a:pt x="65" y="112"/>
                </a:lnTo>
                <a:lnTo>
                  <a:pt x="63" y="115"/>
                </a:lnTo>
                <a:lnTo>
                  <a:pt x="61" y="115"/>
                </a:lnTo>
                <a:lnTo>
                  <a:pt x="56" y="115"/>
                </a:lnTo>
                <a:lnTo>
                  <a:pt x="51" y="112"/>
                </a:lnTo>
                <a:lnTo>
                  <a:pt x="48" y="109"/>
                </a:lnTo>
                <a:lnTo>
                  <a:pt x="46" y="106"/>
                </a:lnTo>
                <a:lnTo>
                  <a:pt x="44" y="103"/>
                </a:lnTo>
                <a:lnTo>
                  <a:pt x="44" y="97"/>
                </a:lnTo>
                <a:lnTo>
                  <a:pt x="39" y="88"/>
                </a:lnTo>
                <a:lnTo>
                  <a:pt x="36" y="77"/>
                </a:lnTo>
                <a:lnTo>
                  <a:pt x="32" y="65"/>
                </a:lnTo>
                <a:lnTo>
                  <a:pt x="29" y="50"/>
                </a:lnTo>
                <a:lnTo>
                  <a:pt x="24" y="38"/>
                </a:lnTo>
                <a:lnTo>
                  <a:pt x="19" y="26"/>
                </a:lnTo>
                <a:lnTo>
                  <a:pt x="15" y="20"/>
                </a:lnTo>
                <a:lnTo>
                  <a:pt x="7" y="15"/>
                </a:lnTo>
                <a:lnTo>
                  <a:pt x="7" y="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Freeform 305"/>
          <p:cNvSpPr>
            <a:spLocks/>
          </p:cNvSpPr>
          <p:nvPr/>
        </p:nvSpPr>
        <p:spPr bwMode="auto">
          <a:xfrm>
            <a:off x="1699140" y="2353133"/>
            <a:ext cx="1263142" cy="259844"/>
          </a:xfrm>
          <a:custGeom>
            <a:avLst/>
            <a:gdLst>
              <a:gd name="T0" fmla="*/ 0 w 232"/>
              <a:gd name="T1" fmla="*/ 11 h 26"/>
              <a:gd name="T2" fmla="*/ 5 w 232"/>
              <a:gd name="T3" fmla="*/ 11 h 26"/>
              <a:gd name="T4" fmla="*/ 12 w 232"/>
              <a:gd name="T5" fmla="*/ 11 h 26"/>
              <a:gd name="T6" fmla="*/ 19 w 232"/>
              <a:gd name="T7" fmla="*/ 8 h 26"/>
              <a:gd name="T8" fmla="*/ 29 w 232"/>
              <a:gd name="T9" fmla="*/ 8 h 26"/>
              <a:gd name="T10" fmla="*/ 39 w 232"/>
              <a:gd name="T11" fmla="*/ 8 h 26"/>
              <a:gd name="T12" fmla="*/ 53 w 232"/>
              <a:gd name="T13" fmla="*/ 6 h 26"/>
              <a:gd name="T14" fmla="*/ 68 w 232"/>
              <a:gd name="T15" fmla="*/ 6 h 26"/>
              <a:gd name="T16" fmla="*/ 85 w 232"/>
              <a:gd name="T17" fmla="*/ 6 h 26"/>
              <a:gd name="T18" fmla="*/ 102 w 232"/>
              <a:gd name="T19" fmla="*/ 3 h 26"/>
              <a:gd name="T20" fmla="*/ 119 w 232"/>
              <a:gd name="T21" fmla="*/ 3 h 26"/>
              <a:gd name="T22" fmla="*/ 133 w 232"/>
              <a:gd name="T23" fmla="*/ 0 h 26"/>
              <a:gd name="T24" fmla="*/ 145 w 232"/>
              <a:gd name="T25" fmla="*/ 0 h 26"/>
              <a:gd name="T26" fmla="*/ 157 w 232"/>
              <a:gd name="T27" fmla="*/ 0 h 26"/>
              <a:gd name="T28" fmla="*/ 169 w 232"/>
              <a:gd name="T29" fmla="*/ 0 h 26"/>
              <a:gd name="T30" fmla="*/ 179 w 232"/>
              <a:gd name="T31" fmla="*/ 0 h 26"/>
              <a:gd name="T32" fmla="*/ 189 w 232"/>
              <a:gd name="T33" fmla="*/ 0 h 26"/>
              <a:gd name="T34" fmla="*/ 203 w 232"/>
              <a:gd name="T35" fmla="*/ 0 h 26"/>
              <a:gd name="T36" fmla="*/ 215 w 232"/>
              <a:gd name="T37" fmla="*/ 3 h 26"/>
              <a:gd name="T38" fmla="*/ 225 w 232"/>
              <a:gd name="T39" fmla="*/ 8 h 26"/>
              <a:gd name="T40" fmla="*/ 232 w 232"/>
              <a:gd name="T41" fmla="*/ 17 h 26"/>
              <a:gd name="T42" fmla="*/ 213 w 232"/>
              <a:gd name="T43" fmla="*/ 17 h 26"/>
              <a:gd name="T44" fmla="*/ 194 w 232"/>
              <a:gd name="T45" fmla="*/ 17 h 26"/>
              <a:gd name="T46" fmla="*/ 172 w 232"/>
              <a:gd name="T47" fmla="*/ 17 h 26"/>
              <a:gd name="T48" fmla="*/ 150 w 232"/>
              <a:gd name="T49" fmla="*/ 17 h 26"/>
              <a:gd name="T50" fmla="*/ 138 w 232"/>
              <a:gd name="T51" fmla="*/ 17 h 26"/>
              <a:gd name="T52" fmla="*/ 123 w 232"/>
              <a:gd name="T53" fmla="*/ 20 h 26"/>
              <a:gd name="T54" fmla="*/ 106 w 232"/>
              <a:gd name="T55" fmla="*/ 20 h 26"/>
              <a:gd name="T56" fmla="*/ 90 w 232"/>
              <a:gd name="T57" fmla="*/ 20 h 26"/>
              <a:gd name="T58" fmla="*/ 70 w 232"/>
              <a:gd name="T59" fmla="*/ 23 h 26"/>
              <a:gd name="T60" fmla="*/ 51 w 232"/>
              <a:gd name="T61" fmla="*/ 23 h 26"/>
              <a:gd name="T62" fmla="*/ 27 w 232"/>
              <a:gd name="T63" fmla="*/ 26 h 26"/>
              <a:gd name="T64" fmla="*/ 2 w 232"/>
              <a:gd name="T65" fmla="*/ 26 h 26"/>
              <a:gd name="T66" fmla="*/ 0 w 232"/>
              <a:gd name="T67" fmla="*/ 11 h 26"/>
              <a:gd name="T68" fmla="*/ 0 w 232"/>
              <a:gd name="T69" fmla="*/ 1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2" h="26">
                <a:moveTo>
                  <a:pt x="0" y="11"/>
                </a:moveTo>
                <a:lnTo>
                  <a:pt x="5" y="11"/>
                </a:lnTo>
                <a:lnTo>
                  <a:pt x="12" y="11"/>
                </a:lnTo>
                <a:lnTo>
                  <a:pt x="19" y="8"/>
                </a:lnTo>
                <a:lnTo>
                  <a:pt x="29" y="8"/>
                </a:lnTo>
                <a:lnTo>
                  <a:pt x="39" y="8"/>
                </a:lnTo>
                <a:lnTo>
                  <a:pt x="53" y="6"/>
                </a:lnTo>
                <a:lnTo>
                  <a:pt x="68" y="6"/>
                </a:lnTo>
                <a:lnTo>
                  <a:pt x="85" y="6"/>
                </a:lnTo>
                <a:lnTo>
                  <a:pt x="102" y="3"/>
                </a:lnTo>
                <a:lnTo>
                  <a:pt x="119" y="3"/>
                </a:lnTo>
                <a:lnTo>
                  <a:pt x="133" y="0"/>
                </a:lnTo>
                <a:lnTo>
                  <a:pt x="145" y="0"/>
                </a:lnTo>
                <a:lnTo>
                  <a:pt x="157" y="0"/>
                </a:lnTo>
                <a:lnTo>
                  <a:pt x="169" y="0"/>
                </a:lnTo>
                <a:lnTo>
                  <a:pt x="179" y="0"/>
                </a:lnTo>
                <a:lnTo>
                  <a:pt x="189" y="0"/>
                </a:lnTo>
                <a:lnTo>
                  <a:pt x="203" y="0"/>
                </a:lnTo>
                <a:lnTo>
                  <a:pt x="215" y="3"/>
                </a:lnTo>
                <a:lnTo>
                  <a:pt x="225" y="8"/>
                </a:lnTo>
                <a:lnTo>
                  <a:pt x="232" y="17"/>
                </a:lnTo>
                <a:lnTo>
                  <a:pt x="213" y="17"/>
                </a:lnTo>
                <a:lnTo>
                  <a:pt x="194" y="17"/>
                </a:lnTo>
                <a:lnTo>
                  <a:pt x="172" y="17"/>
                </a:lnTo>
                <a:lnTo>
                  <a:pt x="150" y="17"/>
                </a:lnTo>
                <a:lnTo>
                  <a:pt x="138" y="17"/>
                </a:lnTo>
                <a:lnTo>
                  <a:pt x="123" y="20"/>
                </a:lnTo>
                <a:lnTo>
                  <a:pt x="106" y="20"/>
                </a:lnTo>
                <a:lnTo>
                  <a:pt x="90" y="20"/>
                </a:lnTo>
                <a:lnTo>
                  <a:pt x="70" y="23"/>
                </a:lnTo>
                <a:lnTo>
                  <a:pt x="51" y="23"/>
                </a:lnTo>
                <a:lnTo>
                  <a:pt x="27" y="26"/>
                </a:lnTo>
                <a:lnTo>
                  <a:pt x="2" y="26"/>
                </a:lnTo>
                <a:lnTo>
                  <a:pt x="0" y="11"/>
                </a:lnTo>
                <a:lnTo>
                  <a:pt x="0" y="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Freeform 306"/>
          <p:cNvSpPr>
            <a:spLocks/>
          </p:cNvSpPr>
          <p:nvPr/>
        </p:nvSpPr>
        <p:spPr bwMode="auto">
          <a:xfrm>
            <a:off x="1541246" y="1373722"/>
            <a:ext cx="1987273" cy="1569059"/>
          </a:xfrm>
          <a:custGeom>
            <a:avLst/>
            <a:gdLst>
              <a:gd name="T0" fmla="*/ 298 w 365"/>
              <a:gd name="T1" fmla="*/ 3 h 157"/>
              <a:gd name="T2" fmla="*/ 307 w 365"/>
              <a:gd name="T3" fmla="*/ 0 h 157"/>
              <a:gd name="T4" fmla="*/ 317 w 365"/>
              <a:gd name="T5" fmla="*/ 3 h 157"/>
              <a:gd name="T6" fmla="*/ 334 w 365"/>
              <a:gd name="T7" fmla="*/ 9 h 157"/>
              <a:gd name="T8" fmla="*/ 348 w 365"/>
              <a:gd name="T9" fmla="*/ 15 h 157"/>
              <a:gd name="T10" fmla="*/ 358 w 365"/>
              <a:gd name="T11" fmla="*/ 21 h 157"/>
              <a:gd name="T12" fmla="*/ 363 w 365"/>
              <a:gd name="T13" fmla="*/ 24 h 157"/>
              <a:gd name="T14" fmla="*/ 365 w 365"/>
              <a:gd name="T15" fmla="*/ 27 h 157"/>
              <a:gd name="T16" fmla="*/ 365 w 365"/>
              <a:gd name="T17" fmla="*/ 30 h 157"/>
              <a:gd name="T18" fmla="*/ 363 w 365"/>
              <a:gd name="T19" fmla="*/ 33 h 157"/>
              <a:gd name="T20" fmla="*/ 356 w 365"/>
              <a:gd name="T21" fmla="*/ 36 h 157"/>
              <a:gd name="T22" fmla="*/ 351 w 365"/>
              <a:gd name="T23" fmla="*/ 44 h 157"/>
              <a:gd name="T24" fmla="*/ 346 w 365"/>
              <a:gd name="T25" fmla="*/ 62 h 157"/>
              <a:gd name="T26" fmla="*/ 336 w 365"/>
              <a:gd name="T27" fmla="*/ 83 h 157"/>
              <a:gd name="T28" fmla="*/ 327 w 365"/>
              <a:gd name="T29" fmla="*/ 109 h 157"/>
              <a:gd name="T30" fmla="*/ 314 w 365"/>
              <a:gd name="T31" fmla="*/ 127 h 157"/>
              <a:gd name="T32" fmla="*/ 307 w 365"/>
              <a:gd name="T33" fmla="*/ 139 h 157"/>
              <a:gd name="T34" fmla="*/ 295 w 365"/>
              <a:gd name="T35" fmla="*/ 148 h 157"/>
              <a:gd name="T36" fmla="*/ 283 w 365"/>
              <a:gd name="T37" fmla="*/ 154 h 157"/>
              <a:gd name="T38" fmla="*/ 271 w 365"/>
              <a:gd name="T39" fmla="*/ 157 h 157"/>
              <a:gd name="T40" fmla="*/ 261 w 365"/>
              <a:gd name="T41" fmla="*/ 154 h 157"/>
              <a:gd name="T42" fmla="*/ 256 w 365"/>
              <a:gd name="T43" fmla="*/ 151 h 157"/>
              <a:gd name="T44" fmla="*/ 259 w 365"/>
              <a:gd name="T45" fmla="*/ 145 h 157"/>
              <a:gd name="T46" fmla="*/ 256 w 365"/>
              <a:gd name="T47" fmla="*/ 136 h 157"/>
              <a:gd name="T48" fmla="*/ 249 w 365"/>
              <a:gd name="T49" fmla="*/ 124 h 157"/>
              <a:gd name="T50" fmla="*/ 237 w 365"/>
              <a:gd name="T51" fmla="*/ 109 h 157"/>
              <a:gd name="T52" fmla="*/ 239 w 365"/>
              <a:gd name="T53" fmla="*/ 106 h 157"/>
              <a:gd name="T54" fmla="*/ 254 w 365"/>
              <a:gd name="T55" fmla="*/ 109 h 157"/>
              <a:gd name="T56" fmla="*/ 266 w 365"/>
              <a:gd name="T57" fmla="*/ 115 h 157"/>
              <a:gd name="T58" fmla="*/ 271 w 365"/>
              <a:gd name="T59" fmla="*/ 115 h 157"/>
              <a:gd name="T60" fmla="*/ 276 w 365"/>
              <a:gd name="T61" fmla="*/ 115 h 157"/>
              <a:gd name="T62" fmla="*/ 283 w 365"/>
              <a:gd name="T63" fmla="*/ 109 h 157"/>
              <a:gd name="T64" fmla="*/ 288 w 365"/>
              <a:gd name="T65" fmla="*/ 98 h 157"/>
              <a:gd name="T66" fmla="*/ 295 w 365"/>
              <a:gd name="T67" fmla="*/ 77 h 157"/>
              <a:gd name="T68" fmla="*/ 300 w 365"/>
              <a:gd name="T69" fmla="*/ 56 h 157"/>
              <a:gd name="T70" fmla="*/ 302 w 365"/>
              <a:gd name="T71" fmla="*/ 39 h 157"/>
              <a:gd name="T72" fmla="*/ 302 w 365"/>
              <a:gd name="T73" fmla="*/ 30 h 157"/>
              <a:gd name="T74" fmla="*/ 300 w 365"/>
              <a:gd name="T75" fmla="*/ 27 h 157"/>
              <a:gd name="T76" fmla="*/ 290 w 365"/>
              <a:gd name="T77" fmla="*/ 24 h 157"/>
              <a:gd name="T78" fmla="*/ 278 w 365"/>
              <a:gd name="T79" fmla="*/ 24 h 157"/>
              <a:gd name="T80" fmla="*/ 264 w 365"/>
              <a:gd name="T81" fmla="*/ 24 h 157"/>
              <a:gd name="T82" fmla="*/ 249 w 365"/>
              <a:gd name="T83" fmla="*/ 27 h 157"/>
              <a:gd name="T84" fmla="*/ 227 w 365"/>
              <a:gd name="T85" fmla="*/ 27 h 157"/>
              <a:gd name="T86" fmla="*/ 162 w 365"/>
              <a:gd name="T87" fmla="*/ 33 h 157"/>
              <a:gd name="T88" fmla="*/ 56 w 365"/>
              <a:gd name="T89" fmla="*/ 39 h 157"/>
              <a:gd name="T90" fmla="*/ 0 w 365"/>
              <a:gd name="T91" fmla="*/ 27 h 157"/>
              <a:gd name="T92" fmla="*/ 41 w 365"/>
              <a:gd name="T93" fmla="*/ 24 h 157"/>
              <a:gd name="T94" fmla="*/ 80 w 365"/>
              <a:gd name="T95" fmla="*/ 21 h 157"/>
              <a:gd name="T96" fmla="*/ 114 w 365"/>
              <a:gd name="T97" fmla="*/ 18 h 157"/>
              <a:gd name="T98" fmla="*/ 145 w 365"/>
              <a:gd name="T99" fmla="*/ 18 h 157"/>
              <a:gd name="T100" fmla="*/ 172 w 365"/>
              <a:gd name="T101" fmla="*/ 15 h 157"/>
              <a:gd name="T102" fmla="*/ 196 w 365"/>
              <a:gd name="T103" fmla="*/ 15 h 157"/>
              <a:gd name="T104" fmla="*/ 215 w 365"/>
              <a:gd name="T105" fmla="*/ 12 h 157"/>
              <a:gd name="T106" fmla="*/ 232 w 365"/>
              <a:gd name="T107" fmla="*/ 12 h 157"/>
              <a:gd name="T108" fmla="*/ 259 w 365"/>
              <a:gd name="T109" fmla="*/ 9 h 157"/>
              <a:gd name="T110" fmla="*/ 278 w 365"/>
              <a:gd name="T111" fmla="*/ 9 h 157"/>
              <a:gd name="T112" fmla="*/ 290 w 365"/>
              <a:gd name="T113" fmla="*/ 6 h 157"/>
              <a:gd name="T114" fmla="*/ 295 w 365"/>
              <a:gd name="T115" fmla="*/ 6 h 1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65" h="157">
                <a:moveTo>
                  <a:pt x="295" y="6"/>
                </a:moveTo>
                <a:lnTo>
                  <a:pt x="298" y="3"/>
                </a:lnTo>
                <a:lnTo>
                  <a:pt x="302" y="3"/>
                </a:lnTo>
                <a:lnTo>
                  <a:pt x="307" y="0"/>
                </a:lnTo>
                <a:lnTo>
                  <a:pt x="312" y="3"/>
                </a:lnTo>
                <a:lnTo>
                  <a:pt x="317" y="3"/>
                </a:lnTo>
                <a:lnTo>
                  <a:pt x="324" y="6"/>
                </a:lnTo>
                <a:lnTo>
                  <a:pt x="334" y="9"/>
                </a:lnTo>
                <a:lnTo>
                  <a:pt x="343" y="12"/>
                </a:lnTo>
                <a:lnTo>
                  <a:pt x="348" y="15"/>
                </a:lnTo>
                <a:lnTo>
                  <a:pt x="353" y="18"/>
                </a:lnTo>
                <a:lnTo>
                  <a:pt x="358" y="21"/>
                </a:lnTo>
                <a:lnTo>
                  <a:pt x="360" y="21"/>
                </a:lnTo>
                <a:lnTo>
                  <a:pt x="363" y="24"/>
                </a:lnTo>
                <a:lnTo>
                  <a:pt x="365" y="24"/>
                </a:lnTo>
                <a:lnTo>
                  <a:pt x="365" y="27"/>
                </a:lnTo>
                <a:lnTo>
                  <a:pt x="365" y="27"/>
                </a:lnTo>
                <a:lnTo>
                  <a:pt x="365" y="30"/>
                </a:lnTo>
                <a:lnTo>
                  <a:pt x="365" y="33"/>
                </a:lnTo>
                <a:lnTo>
                  <a:pt x="363" y="33"/>
                </a:lnTo>
                <a:lnTo>
                  <a:pt x="358" y="33"/>
                </a:lnTo>
                <a:lnTo>
                  <a:pt x="356" y="36"/>
                </a:lnTo>
                <a:lnTo>
                  <a:pt x="353" y="39"/>
                </a:lnTo>
                <a:lnTo>
                  <a:pt x="351" y="44"/>
                </a:lnTo>
                <a:lnTo>
                  <a:pt x="348" y="53"/>
                </a:lnTo>
                <a:lnTo>
                  <a:pt x="346" y="62"/>
                </a:lnTo>
                <a:lnTo>
                  <a:pt x="341" y="71"/>
                </a:lnTo>
                <a:lnTo>
                  <a:pt x="336" y="83"/>
                </a:lnTo>
                <a:lnTo>
                  <a:pt x="331" y="98"/>
                </a:lnTo>
                <a:lnTo>
                  <a:pt x="327" y="109"/>
                </a:lnTo>
                <a:lnTo>
                  <a:pt x="322" y="121"/>
                </a:lnTo>
                <a:lnTo>
                  <a:pt x="314" y="127"/>
                </a:lnTo>
                <a:lnTo>
                  <a:pt x="312" y="136"/>
                </a:lnTo>
                <a:lnTo>
                  <a:pt x="307" y="139"/>
                </a:lnTo>
                <a:lnTo>
                  <a:pt x="302" y="145"/>
                </a:lnTo>
                <a:lnTo>
                  <a:pt x="295" y="148"/>
                </a:lnTo>
                <a:lnTo>
                  <a:pt x="290" y="151"/>
                </a:lnTo>
                <a:lnTo>
                  <a:pt x="283" y="154"/>
                </a:lnTo>
                <a:lnTo>
                  <a:pt x="276" y="154"/>
                </a:lnTo>
                <a:lnTo>
                  <a:pt x="271" y="157"/>
                </a:lnTo>
                <a:lnTo>
                  <a:pt x="266" y="157"/>
                </a:lnTo>
                <a:lnTo>
                  <a:pt x="261" y="154"/>
                </a:lnTo>
                <a:lnTo>
                  <a:pt x="259" y="154"/>
                </a:lnTo>
                <a:lnTo>
                  <a:pt x="256" y="151"/>
                </a:lnTo>
                <a:lnTo>
                  <a:pt x="259" y="145"/>
                </a:lnTo>
                <a:lnTo>
                  <a:pt x="259" y="145"/>
                </a:lnTo>
                <a:lnTo>
                  <a:pt x="256" y="139"/>
                </a:lnTo>
                <a:lnTo>
                  <a:pt x="256" y="136"/>
                </a:lnTo>
                <a:lnTo>
                  <a:pt x="252" y="130"/>
                </a:lnTo>
                <a:lnTo>
                  <a:pt x="249" y="124"/>
                </a:lnTo>
                <a:lnTo>
                  <a:pt x="244" y="118"/>
                </a:lnTo>
                <a:lnTo>
                  <a:pt x="237" y="109"/>
                </a:lnTo>
                <a:lnTo>
                  <a:pt x="230" y="104"/>
                </a:lnTo>
                <a:lnTo>
                  <a:pt x="239" y="106"/>
                </a:lnTo>
                <a:lnTo>
                  <a:pt x="247" y="109"/>
                </a:lnTo>
                <a:lnTo>
                  <a:pt x="254" y="109"/>
                </a:lnTo>
                <a:lnTo>
                  <a:pt x="261" y="112"/>
                </a:lnTo>
                <a:lnTo>
                  <a:pt x="266" y="115"/>
                </a:lnTo>
                <a:lnTo>
                  <a:pt x="268" y="115"/>
                </a:lnTo>
                <a:lnTo>
                  <a:pt x="271" y="115"/>
                </a:lnTo>
                <a:lnTo>
                  <a:pt x="273" y="115"/>
                </a:lnTo>
                <a:lnTo>
                  <a:pt x="276" y="115"/>
                </a:lnTo>
                <a:lnTo>
                  <a:pt x="281" y="112"/>
                </a:lnTo>
                <a:lnTo>
                  <a:pt x="283" y="109"/>
                </a:lnTo>
                <a:lnTo>
                  <a:pt x="285" y="106"/>
                </a:lnTo>
                <a:lnTo>
                  <a:pt x="288" y="98"/>
                </a:lnTo>
                <a:lnTo>
                  <a:pt x="293" y="89"/>
                </a:lnTo>
                <a:lnTo>
                  <a:pt x="295" y="77"/>
                </a:lnTo>
                <a:lnTo>
                  <a:pt x="300" y="68"/>
                </a:lnTo>
                <a:lnTo>
                  <a:pt x="300" y="56"/>
                </a:lnTo>
                <a:lnTo>
                  <a:pt x="302" y="47"/>
                </a:lnTo>
                <a:lnTo>
                  <a:pt x="302" y="39"/>
                </a:lnTo>
                <a:lnTo>
                  <a:pt x="302" y="33"/>
                </a:lnTo>
                <a:lnTo>
                  <a:pt x="302" y="30"/>
                </a:lnTo>
                <a:lnTo>
                  <a:pt x="302" y="27"/>
                </a:lnTo>
                <a:lnTo>
                  <a:pt x="300" y="27"/>
                </a:lnTo>
                <a:lnTo>
                  <a:pt x="295" y="24"/>
                </a:lnTo>
                <a:lnTo>
                  <a:pt x="290" y="24"/>
                </a:lnTo>
                <a:lnTo>
                  <a:pt x="281" y="24"/>
                </a:lnTo>
                <a:lnTo>
                  <a:pt x="278" y="24"/>
                </a:lnTo>
                <a:lnTo>
                  <a:pt x="271" y="24"/>
                </a:lnTo>
                <a:lnTo>
                  <a:pt x="264" y="24"/>
                </a:lnTo>
                <a:lnTo>
                  <a:pt x="256" y="24"/>
                </a:lnTo>
                <a:lnTo>
                  <a:pt x="249" y="27"/>
                </a:lnTo>
                <a:lnTo>
                  <a:pt x="239" y="27"/>
                </a:lnTo>
                <a:lnTo>
                  <a:pt x="227" y="27"/>
                </a:lnTo>
                <a:lnTo>
                  <a:pt x="215" y="27"/>
                </a:lnTo>
                <a:lnTo>
                  <a:pt x="162" y="33"/>
                </a:lnTo>
                <a:lnTo>
                  <a:pt x="111" y="36"/>
                </a:lnTo>
                <a:lnTo>
                  <a:pt x="56" y="39"/>
                </a:lnTo>
                <a:lnTo>
                  <a:pt x="0" y="42"/>
                </a:lnTo>
                <a:lnTo>
                  <a:pt x="0" y="27"/>
                </a:lnTo>
                <a:lnTo>
                  <a:pt x="22" y="24"/>
                </a:lnTo>
                <a:lnTo>
                  <a:pt x="41" y="24"/>
                </a:lnTo>
                <a:lnTo>
                  <a:pt x="61" y="24"/>
                </a:lnTo>
                <a:lnTo>
                  <a:pt x="80" y="21"/>
                </a:lnTo>
                <a:lnTo>
                  <a:pt x="97" y="21"/>
                </a:lnTo>
                <a:lnTo>
                  <a:pt x="114" y="18"/>
                </a:lnTo>
                <a:lnTo>
                  <a:pt x="131" y="18"/>
                </a:lnTo>
                <a:lnTo>
                  <a:pt x="145" y="18"/>
                </a:lnTo>
                <a:lnTo>
                  <a:pt x="160" y="18"/>
                </a:lnTo>
                <a:lnTo>
                  <a:pt x="172" y="15"/>
                </a:lnTo>
                <a:lnTo>
                  <a:pt x="184" y="15"/>
                </a:lnTo>
                <a:lnTo>
                  <a:pt x="196" y="15"/>
                </a:lnTo>
                <a:lnTo>
                  <a:pt x="206" y="15"/>
                </a:lnTo>
                <a:lnTo>
                  <a:pt x="215" y="12"/>
                </a:lnTo>
                <a:lnTo>
                  <a:pt x="225" y="12"/>
                </a:lnTo>
                <a:lnTo>
                  <a:pt x="232" y="12"/>
                </a:lnTo>
                <a:lnTo>
                  <a:pt x="247" y="12"/>
                </a:lnTo>
                <a:lnTo>
                  <a:pt x="259" y="9"/>
                </a:lnTo>
                <a:lnTo>
                  <a:pt x="268" y="9"/>
                </a:lnTo>
                <a:lnTo>
                  <a:pt x="278" y="9"/>
                </a:lnTo>
                <a:lnTo>
                  <a:pt x="283" y="6"/>
                </a:lnTo>
                <a:lnTo>
                  <a:pt x="290" y="6"/>
                </a:lnTo>
                <a:lnTo>
                  <a:pt x="293" y="6"/>
                </a:lnTo>
                <a:lnTo>
                  <a:pt x="295" y="6"/>
                </a:lnTo>
                <a:lnTo>
                  <a:pt x="295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Freeform 308"/>
          <p:cNvSpPr>
            <a:spLocks/>
          </p:cNvSpPr>
          <p:nvPr/>
        </p:nvSpPr>
        <p:spPr bwMode="auto">
          <a:xfrm>
            <a:off x="4843016" y="1114770"/>
            <a:ext cx="696906" cy="1858882"/>
          </a:xfrm>
          <a:custGeom>
            <a:avLst/>
            <a:gdLst>
              <a:gd name="T0" fmla="*/ 24 w 128"/>
              <a:gd name="T1" fmla="*/ 180 h 186"/>
              <a:gd name="T2" fmla="*/ 15 w 128"/>
              <a:gd name="T3" fmla="*/ 183 h 186"/>
              <a:gd name="T4" fmla="*/ 5 w 128"/>
              <a:gd name="T5" fmla="*/ 186 h 186"/>
              <a:gd name="T6" fmla="*/ 0 w 128"/>
              <a:gd name="T7" fmla="*/ 183 h 186"/>
              <a:gd name="T8" fmla="*/ 0 w 128"/>
              <a:gd name="T9" fmla="*/ 183 h 186"/>
              <a:gd name="T10" fmla="*/ 2 w 128"/>
              <a:gd name="T11" fmla="*/ 177 h 186"/>
              <a:gd name="T12" fmla="*/ 10 w 128"/>
              <a:gd name="T13" fmla="*/ 174 h 186"/>
              <a:gd name="T14" fmla="*/ 31 w 128"/>
              <a:gd name="T15" fmla="*/ 153 h 186"/>
              <a:gd name="T16" fmla="*/ 51 w 128"/>
              <a:gd name="T17" fmla="*/ 136 h 186"/>
              <a:gd name="T18" fmla="*/ 70 w 128"/>
              <a:gd name="T19" fmla="*/ 115 h 186"/>
              <a:gd name="T20" fmla="*/ 80 w 128"/>
              <a:gd name="T21" fmla="*/ 88 h 186"/>
              <a:gd name="T22" fmla="*/ 87 w 128"/>
              <a:gd name="T23" fmla="*/ 62 h 186"/>
              <a:gd name="T24" fmla="*/ 90 w 128"/>
              <a:gd name="T25" fmla="*/ 38 h 186"/>
              <a:gd name="T26" fmla="*/ 87 w 128"/>
              <a:gd name="T27" fmla="*/ 20 h 186"/>
              <a:gd name="T28" fmla="*/ 82 w 128"/>
              <a:gd name="T29" fmla="*/ 12 h 186"/>
              <a:gd name="T30" fmla="*/ 80 w 128"/>
              <a:gd name="T31" fmla="*/ 6 h 186"/>
              <a:gd name="T32" fmla="*/ 80 w 128"/>
              <a:gd name="T33" fmla="*/ 3 h 186"/>
              <a:gd name="T34" fmla="*/ 85 w 128"/>
              <a:gd name="T35" fmla="*/ 0 h 186"/>
              <a:gd name="T36" fmla="*/ 97 w 128"/>
              <a:gd name="T37" fmla="*/ 0 h 186"/>
              <a:gd name="T38" fmla="*/ 114 w 128"/>
              <a:gd name="T39" fmla="*/ 3 h 186"/>
              <a:gd name="T40" fmla="*/ 123 w 128"/>
              <a:gd name="T41" fmla="*/ 3 h 186"/>
              <a:gd name="T42" fmla="*/ 128 w 128"/>
              <a:gd name="T43" fmla="*/ 6 h 186"/>
              <a:gd name="T44" fmla="*/ 128 w 128"/>
              <a:gd name="T45" fmla="*/ 9 h 186"/>
              <a:gd name="T46" fmla="*/ 128 w 128"/>
              <a:gd name="T47" fmla="*/ 17 h 186"/>
              <a:gd name="T48" fmla="*/ 128 w 128"/>
              <a:gd name="T49" fmla="*/ 32 h 186"/>
              <a:gd name="T50" fmla="*/ 126 w 128"/>
              <a:gd name="T51" fmla="*/ 56 h 186"/>
              <a:gd name="T52" fmla="*/ 119 w 128"/>
              <a:gd name="T53" fmla="*/ 85 h 186"/>
              <a:gd name="T54" fmla="*/ 109 w 128"/>
              <a:gd name="T55" fmla="*/ 112 h 186"/>
              <a:gd name="T56" fmla="*/ 90 w 128"/>
              <a:gd name="T57" fmla="*/ 136 h 186"/>
              <a:gd name="T58" fmla="*/ 68 w 128"/>
              <a:gd name="T59" fmla="*/ 156 h 186"/>
              <a:gd name="T60" fmla="*/ 44 w 128"/>
              <a:gd name="T61" fmla="*/ 171 h 186"/>
              <a:gd name="T62" fmla="*/ 31 w 128"/>
              <a:gd name="T63" fmla="*/ 177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8" h="186">
                <a:moveTo>
                  <a:pt x="31" y="177"/>
                </a:moveTo>
                <a:lnTo>
                  <a:pt x="24" y="180"/>
                </a:lnTo>
                <a:lnTo>
                  <a:pt x="19" y="180"/>
                </a:lnTo>
                <a:lnTo>
                  <a:pt x="15" y="183"/>
                </a:lnTo>
                <a:lnTo>
                  <a:pt x="12" y="183"/>
                </a:lnTo>
                <a:lnTo>
                  <a:pt x="5" y="186"/>
                </a:lnTo>
                <a:lnTo>
                  <a:pt x="2" y="186"/>
                </a:lnTo>
                <a:lnTo>
                  <a:pt x="0" y="183"/>
                </a:lnTo>
                <a:lnTo>
                  <a:pt x="0" y="183"/>
                </a:lnTo>
                <a:lnTo>
                  <a:pt x="0" y="183"/>
                </a:lnTo>
                <a:lnTo>
                  <a:pt x="0" y="180"/>
                </a:lnTo>
                <a:lnTo>
                  <a:pt x="2" y="177"/>
                </a:lnTo>
                <a:lnTo>
                  <a:pt x="5" y="177"/>
                </a:lnTo>
                <a:lnTo>
                  <a:pt x="10" y="174"/>
                </a:lnTo>
                <a:lnTo>
                  <a:pt x="12" y="168"/>
                </a:lnTo>
                <a:lnTo>
                  <a:pt x="31" y="153"/>
                </a:lnTo>
                <a:lnTo>
                  <a:pt x="41" y="144"/>
                </a:lnTo>
                <a:lnTo>
                  <a:pt x="51" y="136"/>
                </a:lnTo>
                <a:lnTo>
                  <a:pt x="60" y="127"/>
                </a:lnTo>
                <a:lnTo>
                  <a:pt x="70" y="115"/>
                </a:lnTo>
                <a:lnTo>
                  <a:pt x="75" y="103"/>
                </a:lnTo>
                <a:lnTo>
                  <a:pt x="80" y="88"/>
                </a:lnTo>
                <a:lnTo>
                  <a:pt x="85" y="74"/>
                </a:lnTo>
                <a:lnTo>
                  <a:pt x="87" y="62"/>
                </a:lnTo>
                <a:lnTo>
                  <a:pt x="87" y="50"/>
                </a:lnTo>
                <a:lnTo>
                  <a:pt x="90" y="38"/>
                </a:lnTo>
                <a:lnTo>
                  <a:pt x="87" y="29"/>
                </a:lnTo>
                <a:lnTo>
                  <a:pt x="87" y="20"/>
                </a:lnTo>
                <a:lnTo>
                  <a:pt x="85" y="15"/>
                </a:lnTo>
                <a:lnTo>
                  <a:pt x="82" y="12"/>
                </a:lnTo>
                <a:lnTo>
                  <a:pt x="80" y="9"/>
                </a:lnTo>
                <a:lnTo>
                  <a:pt x="80" y="6"/>
                </a:lnTo>
                <a:lnTo>
                  <a:pt x="80" y="6"/>
                </a:lnTo>
                <a:lnTo>
                  <a:pt x="80" y="3"/>
                </a:lnTo>
                <a:lnTo>
                  <a:pt x="82" y="0"/>
                </a:lnTo>
                <a:lnTo>
                  <a:pt x="85" y="0"/>
                </a:lnTo>
                <a:lnTo>
                  <a:pt x="90" y="0"/>
                </a:lnTo>
                <a:lnTo>
                  <a:pt x="97" y="0"/>
                </a:lnTo>
                <a:lnTo>
                  <a:pt x="104" y="0"/>
                </a:lnTo>
                <a:lnTo>
                  <a:pt x="114" y="3"/>
                </a:lnTo>
                <a:lnTo>
                  <a:pt x="121" y="3"/>
                </a:lnTo>
                <a:lnTo>
                  <a:pt x="123" y="3"/>
                </a:lnTo>
                <a:lnTo>
                  <a:pt x="126" y="3"/>
                </a:lnTo>
                <a:lnTo>
                  <a:pt x="128" y="6"/>
                </a:lnTo>
                <a:lnTo>
                  <a:pt x="128" y="6"/>
                </a:lnTo>
                <a:lnTo>
                  <a:pt x="128" y="9"/>
                </a:lnTo>
                <a:lnTo>
                  <a:pt x="128" y="15"/>
                </a:lnTo>
                <a:lnTo>
                  <a:pt x="128" y="17"/>
                </a:lnTo>
                <a:lnTo>
                  <a:pt x="128" y="23"/>
                </a:lnTo>
                <a:lnTo>
                  <a:pt x="128" y="32"/>
                </a:lnTo>
                <a:lnTo>
                  <a:pt x="126" y="38"/>
                </a:lnTo>
                <a:lnTo>
                  <a:pt x="126" y="56"/>
                </a:lnTo>
                <a:lnTo>
                  <a:pt x="123" y="71"/>
                </a:lnTo>
                <a:lnTo>
                  <a:pt x="119" y="85"/>
                </a:lnTo>
                <a:lnTo>
                  <a:pt x="114" y="100"/>
                </a:lnTo>
                <a:lnTo>
                  <a:pt x="109" y="112"/>
                </a:lnTo>
                <a:lnTo>
                  <a:pt x="99" y="127"/>
                </a:lnTo>
                <a:lnTo>
                  <a:pt x="90" y="136"/>
                </a:lnTo>
                <a:lnTo>
                  <a:pt x="80" y="147"/>
                </a:lnTo>
                <a:lnTo>
                  <a:pt x="68" y="156"/>
                </a:lnTo>
                <a:lnTo>
                  <a:pt x="56" y="165"/>
                </a:lnTo>
                <a:lnTo>
                  <a:pt x="44" y="171"/>
                </a:lnTo>
                <a:lnTo>
                  <a:pt x="31" y="177"/>
                </a:lnTo>
                <a:lnTo>
                  <a:pt x="31" y="17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" name="Freeform 309"/>
          <p:cNvSpPr>
            <a:spLocks/>
          </p:cNvSpPr>
          <p:nvPr/>
        </p:nvSpPr>
        <p:spPr bwMode="auto">
          <a:xfrm>
            <a:off x="5382031" y="725007"/>
            <a:ext cx="1132472" cy="589648"/>
          </a:xfrm>
          <a:custGeom>
            <a:avLst/>
            <a:gdLst>
              <a:gd name="T0" fmla="*/ 0 w 208"/>
              <a:gd name="T1" fmla="*/ 59 h 59"/>
              <a:gd name="T2" fmla="*/ 0 w 208"/>
              <a:gd name="T3" fmla="*/ 48 h 59"/>
              <a:gd name="T4" fmla="*/ 22 w 208"/>
              <a:gd name="T5" fmla="*/ 42 h 59"/>
              <a:gd name="T6" fmla="*/ 41 w 208"/>
              <a:gd name="T7" fmla="*/ 39 h 59"/>
              <a:gd name="T8" fmla="*/ 58 w 208"/>
              <a:gd name="T9" fmla="*/ 36 h 59"/>
              <a:gd name="T10" fmla="*/ 75 w 208"/>
              <a:gd name="T11" fmla="*/ 33 h 59"/>
              <a:gd name="T12" fmla="*/ 90 w 208"/>
              <a:gd name="T13" fmla="*/ 30 h 59"/>
              <a:gd name="T14" fmla="*/ 102 w 208"/>
              <a:gd name="T15" fmla="*/ 27 h 59"/>
              <a:gd name="T16" fmla="*/ 111 w 208"/>
              <a:gd name="T17" fmla="*/ 24 h 59"/>
              <a:gd name="T18" fmla="*/ 121 w 208"/>
              <a:gd name="T19" fmla="*/ 24 h 59"/>
              <a:gd name="T20" fmla="*/ 128 w 208"/>
              <a:gd name="T21" fmla="*/ 21 h 59"/>
              <a:gd name="T22" fmla="*/ 136 w 208"/>
              <a:gd name="T23" fmla="*/ 18 h 59"/>
              <a:gd name="T24" fmla="*/ 143 w 208"/>
              <a:gd name="T25" fmla="*/ 15 h 59"/>
              <a:gd name="T26" fmla="*/ 148 w 208"/>
              <a:gd name="T27" fmla="*/ 15 h 59"/>
              <a:gd name="T28" fmla="*/ 150 w 208"/>
              <a:gd name="T29" fmla="*/ 12 h 59"/>
              <a:gd name="T30" fmla="*/ 153 w 208"/>
              <a:gd name="T31" fmla="*/ 9 h 59"/>
              <a:gd name="T32" fmla="*/ 155 w 208"/>
              <a:gd name="T33" fmla="*/ 9 h 59"/>
              <a:gd name="T34" fmla="*/ 155 w 208"/>
              <a:gd name="T35" fmla="*/ 6 h 59"/>
              <a:gd name="T36" fmla="*/ 155 w 208"/>
              <a:gd name="T37" fmla="*/ 3 h 59"/>
              <a:gd name="T38" fmla="*/ 155 w 208"/>
              <a:gd name="T39" fmla="*/ 3 h 59"/>
              <a:gd name="T40" fmla="*/ 157 w 208"/>
              <a:gd name="T41" fmla="*/ 0 h 59"/>
              <a:gd name="T42" fmla="*/ 162 w 208"/>
              <a:gd name="T43" fmla="*/ 0 h 59"/>
              <a:gd name="T44" fmla="*/ 167 w 208"/>
              <a:gd name="T45" fmla="*/ 0 h 59"/>
              <a:gd name="T46" fmla="*/ 174 w 208"/>
              <a:gd name="T47" fmla="*/ 0 h 59"/>
              <a:gd name="T48" fmla="*/ 182 w 208"/>
              <a:gd name="T49" fmla="*/ 3 h 59"/>
              <a:gd name="T50" fmla="*/ 189 w 208"/>
              <a:gd name="T51" fmla="*/ 6 h 59"/>
              <a:gd name="T52" fmla="*/ 194 w 208"/>
              <a:gd name="T53" fmla="*/ 9 h 59"/>
              <a:gd name="T54" fmla="*/ 198 w 208"/>
              <a:gd name="T55" fmla="*/ 9 h 59"/>
              <a:gd name="T56" fmla="*/ 201 w 208"/>
              <a:gd name="T57" fmla="*/ 12 h 59"/>
              <a:gd name="T58" fmla="*/ 203 w 208"/>
              <a:gd name="T59" fmla="*/ 12 h 59"/>
              <a:gd name="T60" fmla="*/ 208 w 208"/>
              <a:gd name="T61" fmla="*/ 15 h 59"/>
              <a:gd name="T62" fmla="*/ 208 w 208"/>
              <a:gd name="T63" fmla="*/ 18 h 59"/>
              <a:gd name="T64" fmla="*/ 208 w 208"/>
              <a:gd name="T65" fmla="*/ 21 h 59"/>
              <a:gd name="T66" fmla="*/ 206 w 208"/>
              <a:gd name="T67" fmla="*/ 21 h 59"/>
              <a:gd name="T68" fmla="*/ 201 w 208"/>
              <a:gd name="T69" fmla="*/ 24 h 59"/>
              <a:gd name="T70" fmla="*/ 196 w 208"/>
              <a:gd name="T71" fmla="*/ 27 h 59"/>
              <a:gd name="T72" fmla="*/ 189 w 208"/>
              <a:gd name="T73" fmla="*/ 27 h 59"/>
              <a:gd name="T74" fmla="*/ 179 w 208"/>
              <a:gd name="T75" fmla="*/ 30 h 59"/>
              <a:gd name="T76" fmla="*/ 169 w 208"/>
              <a:gd name="T77" fmla="*/ 33 h 59"/>
              <a:gd name="T78" fmla="*/ 157 w 208"/>
              <a:gd name="T79" fmla="*/ 36 h 59"/>
              <a:gd name="T80" fmla="*/ 143 w 208"/>
              <a:gd name="T81" fmla="*/ 39 h 59"/>
              <a:gd name="T82" fmla="*/ 128 w 208"/>
              <a:gd name="T83" fmla="*/ 42 h 59"/>
              <a:gd name="T84" fmla="*/ 111 w 208"/>
              <a:gd name="T85" fmla="*/ 45 h 59"/>
              <a:gd name="T86" fmla="*/ 92 w 208"/>
              <a:gd name="T87" fmla="*/ 48 h 59"/>
              <a:gd name="T88" fmla="*/ 70 w 208"/>
              <a:gd name="T89" fmla="*/ 51 h 59"/>
              <a:gd name="T90" fmla="*/ 49 w 208"/>
              <a:gd name="T91" fmla="*/ 54 h 59"/>
              <a:gd name="T92" fmla="*/ 27 w 208"/>
              <a:gd name="T93" fmla="*/ 56 h 59"/>
              <a:gd name="T94" fmla="*/ 0 w 208"/>
              <a:gd name="T95" fmla="*/ 59 h 59"/>
              <a:gd name="T96" fmla="*/ 0 w 208"/>
              <a:gd name="T97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08" h="59">
                <a:moveTo>
                  <a:pt x="0" y="59"/>
                </a:moveTo>
                <a:lnTo>
                  <a:pt x="0" y="48"/>
                </a:lnTo>
                <a:lnTo>
                  <a:pt x="22" y="42"/>
                </a:lnTo>
                <a:lnTo>
                  <a:pt x="41" y="39"/>
                </a:lnTo>
                <a:lnTo>
                  <a:pt x="58" y="36"/>
                </a:lnTo>
                <a:lnTo>
                  <a:pt x="75" y="33"/>
                </a:lnTo>
                <a:lnTo>
                  <a:pt x="90" y="30"/>
                </a:lnTo>
                <a:lnTo>
                  <a:pt x="102" y="27"/>
                </a:lnTo>
                <a:lnTo>
                  <a:pt x="111" y="24"/>
                </a:lnTo>
                <a:lnTo>
                  <a:pt x="121" y="24"/>
                </a:lnTo>
                <a:lnTo>
                  <a:pt x="128" y="21"/>
                </a:lnTo>
                <a:lnTo>
                  <a:pt x="136" y="18"/>
                </a:lnTo>
                <a:lnTo>
                  <a:pt x="143" y="15"/>
                </a:lnTo>
                <a:lnTo>
                  <a:pt x="148" y="15"/>
                </a:lnTo>
                <a:lnTo>
                  <a:pt x="150" y="12"/>
                </a:lnTo>
                <a:lnTo>
                  <a:pt x="153" y="9"/>
                </a:lnTo>
                <a:lnTo>
                  <a:pt x="155" y="9"/>
                </a:lnTo>
                <a:lnTo>
                  <a:pt x="155" y="6"/>
                </a:lnTo>
                <a:lnTo>
                  <a:pt x="155" y="3"/>
                </a:lnTo>
                <a:lnTo>
                  <a:pt x="155" y="3"/>
                </a:lnTo>
                <a:lnTo>
                  <a:pt x="157" y="0"/>
                </a:lnTo>
                <a:lnTo>
                  <a:pt x="162" y="0"/>
                </a:lnTo>
                <a:lnTo>
                  <a:pt x="167" y="0"/>
                </a:lnTo>
                <a:lnTo>
                  <a:pt x="174" y="0"/>
                </a:lnTo>
                <a:lnTo>
                  <a:pt x="182" y="3"/>
                </a:lnTo>
                <a:lnTo>
                  <a:pt x="189" y="6"/>
                </a:lnTo>
                <a:lnTo>
                  <a:pt x="194" y="9"/>
                </a:lnTo>
                <a:lnTo>
                  <a:pt x="198" y="9"/>
                </a:lnTo>
                <a:lnTo>
                  <a:pt x="201" y="12"/>
                </a:lnTo>
                <a:lnTo>
                  <a:pt x="203" y="12"/>
                </a:lnTo>
                <a:lnTo>
                  <a:pt x="208" y="15"/>
                </a:lnTo>
                <a:lnTo>
                  <a:pt x="208" y="18"/>
                </a:lnTo>
                <a:lnTo>
                  <a:pt x="208" y="21"/>
                </a:lnTo>
                <a:lnTo>
                  <a:pt x="206" y="21"/>
                </a:lnTo>
                <a:lnTo>
                  <a:pt x="201" y="24"/>
                </a:lnTo>
                <a:lnTo>
                  <a:pt x="196" y="27"/>
                </a:lnTo>
                <a:lnTo>
                  <a:pt x="189" y="27"/>
                </a:lnTo>
                <a:lnTo>
                  <a:pt x="179" y="30"/>
                </a:lnTo>
                <a:lnTo>
                  <a:pt x="169" y="33"/>
                </a:lnTo>
                <a:lnTo>
                  <a:pt x="157" y="36"/>
                </a:lnTo>
                <a:lnTo>
                  <a:pt x="143" y="39"/>
                </a:lnTo>
                <a:lnTo>
                  <a:pt x="128" y="42"/>
                </a:lnTo>
                <a:lnTo>
                  <a:pt x="111" y="45"/>
                </a:lnTo>
                <a:lnTo>
                  <a:pt x="92" y="48"/>
                </a:lnTo>
                <a:lnTo>
                  <a:pt x="70" y="51"/>
                </a:lnTo>
                <a:lnTo>
                  <a:pt x="49" y="54"/>
                </a:lnTo>
                <a:lnTo>
                  <a:pt x="27" y="56"/>
                </a:lnTo>
                <a:lnTo>
                  <a:pt x="0" y="59"/>
                </a:lnTo>
                <a:lnTo>
                  <a:pt x="0" y="5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" name="Freeform 310"/>
          <p:cNvSpPr>
            <a:spLocks/>
          </p:cNvSpPr>
          <p:nvPr/>
        </p:nvSpPr>
        <p:spPr bwMode="auto">
          <a:xfrm>
            <a:off x="5605257" y="1204719"/>
            <a:ext cx="593461" cy="1678990"/>
          </a:xfrm>
          <a:custGeom>
            <a:avLst/>
            <a:gdLst>
              <a:gd name="T0" fmla="*/ 34 w 109"/>
              <a:gd name="T1" fmla="*/ 88 h 168"/>
              <a:gd name="T2" fmla="*/ 41 w 109"/>
              <a:gd name="T3" fmla="*/ 59 h 168"/>
              <a:gd name="T4" fmla="*/ 44 w 109"/>
              <a:gd name="T5" fmla="*/ 32 h 168"/>
              <a:gd name="T6" fmla="*/ 41 w 109"/>
              <a:gd name="T7" fmla="*/ 14 h 168"/>
              <a:gd name="T8" fmla="*/ 37 w 109"/>
              <a:gd name="T9" fmla="*/ 6 h 168"/>
              <a:gd name="T10" fmla="*/ 34 w 109"/>
              <a:gd name="T11" fmla="*/ 0 h 168"/>
              <a:gd name="T12" fmla="*/ 32 w 109"/>
              <a:gd name="T13" fmla="*/ 0 h 168"/>
              <a:gd name="T14" fmla="*/ 39 w 109"/>
              <a:gd name="T15" fmla="*/ 3 h 168"/>
              <a:gd name="T16" fmla="*/ 49 w 109"/>
              <a:gd name="T17" fmla="*/ 6 h 168"/>
              <a:gd name="T18" fmla="*/ 54 w 109"/>
              <a:gd name="T19" fmla="*/ 11 h 168"/>
              <a:gd name="T20" fmla="*/ 56 w 109"/>
              <a:gd name="T21" fmla="*/ 14 h 168"/>
              <a:gd name="T22" fmla="*/ 54 w 109"/>
              <a:gd name="T23" fmla="*/ 23 h 168"/>
              <a:gd name="T24" fmla="*/ 51 w 109"/>
              <a:gd name="T25" fmla="*/ 38 h 168"/>
              <a:gd name="T26" fmla="*/ 49 w 109"/>
              <a:gd name="T27" fmla="*/ 62 h 168"/>
              <a:gd name="T28" fmla="*/ 44 w 109"/>
              <a:gd name="T29" fmla="*/ 88 h 168"/>
              <a:gd name="T30" fmla="*/ 41 w 109"/>
              <a:gd name="T31" fmla="*/ 112 h 168"/>
              <a:gd name="T32" fmla="*/ 39 w 109"/>
              <a:gd name="T33" fmla="*/ 127 h 168"/>
              <a:gd name="T34" fmla="*/ 39 w 109"/>
              <a:gd name="T35" fmla="*/ 135 h 168"/>
              <a:gd name="T36" fmla="*/ 41 w 109"/>
              <a:gd name="T37" fmla="*/ 138 h 168"/>
              <a:gd name="T38" fmla="*/ 51 w 109"/>
              <a:gd name="T39" fmla="*/ 135 h 168"/>
              <a:gd name="T40" fmla="*/ 68 w 109"/>
              <a:gd name="T41" fmla="*/ 132 h 168"/>
              <a:gd name="T42" fmla="*/ 92 w 109"/>
              <a:gd name="T43" fmla="*/ 129 h 168"/>
              <a:gd name="T44" fmla="*/ 109 w 109"/>
              <a:gd name="T45" fmla="*/ 127 h 168"/>
              <a:gd name="T46" fmla="*/ 78 w 109"/>
              <a:gd name="T47" fmla="*/ 138 h 168"/>
              <a:gd name="T48" fmla="*/ 54 w 109"/>
              <a:gd name="T49" fmla="*/ 147 h 168"/>
              <a:gd name="T50" fmla="*/ 37 w 109"/>
              <a:gd name="T51" fmla="*/ 153 h 168"/>
              <a:gd name="T52" fmla="*/ 27 w 109"/>
              <a:gd name="T53" fmla="*/ 159 h 168"/>
              <a:gd name="T54" fmla="*/ 17 w 109"/>
              <a:gd name="T55" fmla="*/ 165 h 168"/>
              <a:gd name="T56" fmla="*/ 12 w 109"/>
              <a:gd name="T57" fmla="*/ 168 h 168"/>
              <a:gd name="T58" fmla="*/ 8 w 109"/>
              <a:gd name="T59" fmla="*/ 162 h 168"/>
              <a:gd name="T60" fmla="*/ 3 w 109"/>
              <a:gd name="T61" fmla="*/ 159 h 168"/>
              <a:gd name="T62" fmla="*/ 0 w 109"/>
              <a:gd name="T63" fmla="*/ 153 h 168"/>
              <a:gd name="T64" fmla="*/ 0 w 109"/>
              <a:gd name="T65" fmla="*/ 153 h 168"/>
              <a:gd name="T66" fmla="*/ 8 w 109"/>
              <a:gd name="T67" fmla="*/ 147 h 168"/>
              <a:gd name="T68" fmla="*/ 15 w 109"/>
              <a:gd name="T69" fmla="*/ 141 h 168"/>
              <a:gd name="T70" fmla="*/ 20 w 109"/>
              <a:gd name="T71" fmla="*/ 135 h 168"/>
              <a:gd name="T72" fmla="*/ 24 w 109"/>
              <a:gd name="T73" fmla="*/ 127 h 168"/>
              <a:gd name="T74" fmla="*/ 29 w 109"/>
              <a:gd name="T75" fmla="*/ 112 h 168"/>
              <a:gd name="T76" fmla="*/ 32 w 109"/>
              <a:gd name="T77" fmla="*/ 106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09" h="168">
                <a:moveTo>
                  <a:pt x="32" y="106"/>
                </a:moveTo>
                <a:lnTo>
                  <a:pt x="34" y="88"/>
                </a:lnTo>
                <a:lnTo>
                  <a:pt x="39" y="73"/>
                </a:lnTo>
                <a:lnTo>
                  <a:pt x="41" y="59"/>
                </a:lnTo>
                <a:lnTo>
                  <a:pt x="41" y="44"/>
                </a:lnTo>
                <a:lnTo>
                  <a:pt x="44" y="32"/>
                </a:lnTo>
                <a:lnTo>
                  <a:pt x="41" y="23"/>
                </a:lnTo>
                <a:lnTo>
                  <a:pt x="41" y="14"/>
                </a:lnTo>
                <a:lnTo>
                  <a:pt x="39" y="8"/>
                </a:lnTo>
                <a:lnTo>
                  <a:pt x="37" y="6"/>
                </a:lnTo>
                <a:lnTo>
                  <a:pt x="34" y="0"/>
                </a:lnTo>
                <a:lnTo>
                  <a:pt x="34" y="0"/>
                </a:lnTo>
                <a:lnTo>
                  <a:pt x="32" y="0"/>
                </a:lnTo>
                <a:lnTo>
                  <a:pt x="32" y="0"/>
                </a:lnTo>
                <a:lnTo>
                  <a:pt x="34" y="0"/>
                </a:lnTo>
                <a:lnTo>
                  <a:pt x="39" y="3"/>
                </a:lnTo>
                <a:lnTo>
                  <a:pt x="44" y="3"/>
                </a:lnTo>
                <a:lnTo>
                  <a:pt x="49" y="6"/>
                </a:lnTo>
                <a:lnTo>
                  <a:pt x="54" y="8"/>
                </a:lnTo>
                <a:lnTo>
                  <a:pt x="54" y="11"/>
                </a:lnTo>
                <a:lnTo>
                  <a:pt x="56" y="11"/>
                </a:lnTo>
                <a:lnTo>
                  <a:pt x="56" y="14"/>
                </a:lnTo>
                <a:lnTo>
                  <a:pt x="54" y="17"/>
                </a:lnTo>
                <a:lnTo>
                  <a:pt x="54" y="23"/>
                </a:lnTo>
                <a:lnTo>
                  <a:pt x="54" y="29"/>
                </a:lnTo>
                <a:lnTo>
                  <a:pt x="51" y="38"/>
                </a:lnTo>
                <a:lnTo>
                  <a:pt x="49" y="47"/>
                </a:lnTo>
                <a:lnTo>
                  <a:pt x="49" y="62"/>
                </a:lnTo>
                <a:lnTo>
                  <a:pt x="46" y="73"/>
                </a:lnTo>
                <a:lnTo>
                  <a:pt x="44" y="88"/>
                </a:lnTo>
                <a:lnTo>
                  <a:pt x="41" y="100"/>
                </a:lnTo>
                <a:lnTo>
                  <a:pt x="41" y="112"/>
                </a:lnTo>
                <a:lnTo>
                  <a:pt x="41" y="121"/>
                </a:lnTo>
                <a:lnTo>
                  <a:pt x="39" y="127"/>
                </a:lnTo>
                <a:lnTo>
                  <a:pt x="39" y="132"/>
                </a:lnTo>
                <a:lnTo>
                  <a:pt x="39" y="135"/>
                </a:lnTo>
                <a:lnTo>
                  <a:pt x="41" y="138"/>
                </a:lnTo>
                <a:lnTo>
                  <a:pt x="41" y="138"/>
                </a:lnTo>
                <a:lnTo>
                  <a:pt x="46" y="138"/>
                </a:lnTo>
                <a:lnTo>
                  <a:pt x="51" y="135"/>
                </a:lnTo>
                <a:lnTo>
                  <a:pt x="58" y="135"/>
                </a:lnTo>
                <a:lnTo>
                  <a:pt x="68" y="132"/>
                </a:lnTo>
                <a:lnTo>
                  <a:pt x="78" y="132"/>
                </a:lnTo>
                <a:lnTo>
                  <a:pt x="92" y="129"/>
                </a:lnTo>
                <a:lnTo>
                  <a:pt x="107" y="127"/>
                </a:lnTo>
                <a:lnTo>
                  <a:pt x="109" y="127"/>
                </a:lnTo>
                <a:lnTo>
                  <a:pt x="92" y="132"/>
                </a:lnTo>
                <a:lnTo>
                  <a:pt x="78" y="138"/>
                </a:lnTo>
                <a:lnTo>
                  <a:pt x="66" y="144"/>
                </a:lnTo>
                <a:lnTo>
                  <a:pt x="54" y="147"/>
                </a:lnTo>
                <a:lnTo>
                  <a:pt x="44" y="150"/>
                </a:lnTo>
                <a:lnTo>
                  <a:pt x="37" y="153"/>
                </a:lnTo>
                <a:lnTo>
                  <a:pt x="32" y="156"/>
                </a:lnTo>
                <a:lnTo>
                  <a:pt x="27" y="159"/>
                </a:lnTo>
                <a:lnTo>
                  <a:pt x="22" y="162"/>
                </a:lnTo>
                <a:lnTo>
                  <a:pt x="17" y="165"/>
                </a:lnTo>
                <a:lnTo>
                  <a:pt x="15" y="165"/>
                </a:lnTo>
                <a:lnTo>
                  <a:pt x="12" y="168"/>
                </a:lnTo>
                <a:lnTo>
                  <a:pt x="10" y="165"/>
                </a:lnTo>
                <a:lnTo>
                  <a:pt x="8" y="162"/>
                </a:lnTo>
                <a:lnTo>
                  <a:pt x="5" y="159"/>
                </a:lnTo>
                <a:lnTo>
                  <a:pt x="3" y="159"/>
                </a:lnTo>
                <a:lnTo>
                  <a:pt x="0" y="156"/>
                </a:lnTo>
                <a:lnTo>
                  <a:pt x="0" y="153"/>
                </a:lnTo>
                <a:lnTo>
                  <a:pt x="0" y="153"/>
                </a:lnTo>
                <a:lnTo>
                  <a:pt x="0" y="153"/>
                </a:lnTo>
                <a:lnTo>
                  <a:pt x="3" y="150"/>
                </a:lnTo>
                <a:lnTo>
                  <a:pt x="8" y="147"/>
                </a:lnTo>
                <a:lnTo>
                  <a:pt x="12" y="144"/>
                </a:lnTo>
                <a:lnTo>
                  <a:pt x="15" y="141"/>
                </a:lnTo>
                <a:lnTo>
                  <a:pt x="17" y="138"/>
                </a:lnTo>
                <a:lnTo>
                  <a:pt x="20" y="135"/>
                </a:lnTo>
                <a:lnTo>
                  <a:pt x="22" y="132"/>
                </a:lnTo>
                <a:lnTo>
                  <a:pt x="24" y="127"/>
                </a:lnTo>
                <a:lnTo>
                  <a:pt x="27" y="121"/>
                </a:lnTo>
                <a:lnTo>
                  <a:pt x="29" y="112"/>
                </a:lnTo>
                <a:lnTo>
                  <a:pt x="32" y="106"/>
                </a:lnTo>
                <a:lnTo>
                  <a:pt x="32" y="10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Freeform 311"/>
          <p:cNvSpPr>
            <a:spLocks/>
          </p:cNvSpPr>
          <p:nvPr/>
        </p:nvSpPr>
        <p:spPr bwMode="auto">
          <a:xfrm>
            <a:off x="6040823" y="2204117"/>
            <a:ext cx="353899" cy="529685"/>
          </a:xfrm>
          <a:custGeom>
            <a:avLst/>
            <a:gdLst>
              <a:gd name="T0" fmla="*/ 34 w 65"/>
              <a:gd name="T1" fmla="*/ 44 h 53"/>
              <a:gd name="T2" fmla="*/ 27 w 65"/>
              <a:gd name="T3" fmla="*/ 41 h 53"/>
              <a:gd name="T4" fmla="*/ 22 w 65"/>
              <a:gd name="T5" fmla="*/ 35 h 53"/>
              <a:gd name="T6" fmla="*/ 15 w 65"/>
              <a:gd name="T7" fmla="*/ 29 h 53"/>
              <a:gd name="T8" fmla="*/ 7 w 65"/>
              <a:gd name="T9" fmla="*/ 21 h 53"/>
              <a:gd name="T10" fmla="*/ 5 w 65"/>
              <a:gd name="T11" fmla="*/ 15 h 53"/>
              <a:gd name="T12" fmla="*/ 3 w 65"/>
              <a:gd name="T13" fmla="*/ 12 h 53"/>
              <a:gd name="T14" fmla="*/ 0 w 65"/>
              <a:gd name="T15" fmla="*/ 9 h 53"/>
              <a:gd name="T16" fmla="*/ 0 w 65"/>
              <a:gd name="T17" fmla="*/ 6 h 53"/>
              <a:gd name="T18" fmla="*/ 0 w 65"/>
              <a:gd name="T19" fmla="*/ 3 h 53"/>
              <a:gd name="T20" fmla="*/ 0 w 65"/>
              <a:gd name="T21" fmla="*/ 3 h 53"/>
              <a:gd name="T22" fmla="*/ 0 w 65"/>
              <a:gd name="T23" fmla="*/ 0 h 53"/>
              <a:gd name="T24" fmla="*/ 3 w 65"/>
              <a:gd name="T25" fmla="*/ 0 h 53"/>
              <a:gd name="T26" fmla="*/ 5 w 65"/>
              <a:gd name="T27" fmla="*/ 0 h 53"/>
              <a:gd name="T28" fmla="*/ 7 w 65"/>
              <a:gd name="T29" fmla="*/ 0 h 53"/>
              <a:gd name="T30" fmla="*/ 10 w 65"/>
              <a:gd name="T31" fmla="*/ 0 h 53"/>
              <a:gd name="T32" fmla="*/ 15 w 65"/>
              <a:gd name="T33" fmla="*/ 3 h 53"/>
              <a:gd name="T34" fmla="*/ 22 w 65"/>
              <a:gd name="T35" fmla="*/ 3 h 53"/>
              <a:gd name="T36" fmla="*/ 34 w 65"/>
              <a:gd name="T37" fmla="*/ 9 h 53"/>
              <a:gd name="T38" fmla="*/ 39 w 65"/>
              <a:gd name="T39" fmla="*/ 12 h 53"/>
              <a:gd name="T40" fmla="*/ 46 w 65"/>
              <a:gd name="T41" fmla="*/ 12 h 53"/>
              <a:gd name="T42" fmla="*/ 48 w 65"/>
              <a:gd name="T43" fmla="*/ 15 h 53"/>
              <a:gd name="T44" fmla="*/ 53 w 65"/>
              <a:gd name="T45" fmla="*/ 18 h 53"/>
              <a:gd name="T46" fmla="*/ 61 w 65"/>
              <a:gd name="T47" fmla="*/ 24 h 53"/>
              <a:gd name="T48" fmla="*/ 63 w 65"/>
              <a:gd name="T49" fmla="*/ 29 h 53"/>
              <a:gd name="T50" fmla="*/ 65 w 65"/>
              <a:gd name="T51" fmla="*/ 32 h 53"/>
              <a:gd name="T52" fmla="*/ 65 w 65"/>
              <a:gd name="T53" fmla="*/ 38 h 53"/>
              <a:gd name="T54" fmla="*/ 65 w 65"/>
              <a:gd name="T55" fmla="*/ 44 h 53"/>
              <a:gd name="T56" fmla="*/ 63 w 65"/>
              <a:gd name="T57" fmla="*/ 47 h 53"/>
              <a:gd name="T58" fmla="*/ 61 w 65"/>
              <a:gd name="T59" fmla="*/ 50 h 53"/>
              <a:gd name="T60" fmla="*/ 56 w 65"/>
              <a:gd name="T61" fmla="*/ 53 h 53"/>
              <a:gd name="T62" fmla="*/ 53 w 65"/>
              <a:gd name="T63" fmla="*/ 53 h 53"/>
              <a:gd name="T64" fmla="*/ 51 w 65"/>
              <a:gd name="T65" fmla="*/ 53 h 53"/>
              <a:gd name="T66" fmla="*/ 48 w 65"/>
              <a:gd name="T67" fmla="*/ 53 h 53"/>
              <a:gd name="T68" fmla="*/ 44 w 65"/>
              <a:gd name="T69" fmla="*/ 53 h 53"/>
              <a:gd name="T70" fmla="*/ 39 w 65"/>
              <a:gd name="T71" fmla="*/ 50 h 53"/>
              <a:gd name="T72" fmla="*/ 34 w 65"/>
              <a:gd name="T73" fmla="*/ 44 h 53"/>
              <a:gd name="T74" fmla="*/ 34 w 65"/>
              <a:gd name="T75" fmla="*/ 44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5" h="53">
                <a:moveTo>
                  <a:pt x="34" y="44"/>
                </a:moveTo>
                <a:lnTo>
                  <a:pt x="27" y="41"/>
                </a:lnTo>
                <a:lnTo>
                  <a:pt x="22" y="35"/>
                </a:lnTo>
                <a:lnTo>
                  <a:pt x="15" y="29"/>
                </a:lnTo>
                <a:lnTo>
                  <a:pt x="7" y="21"/>
                </a:lnTo>
                <a:lnTo>
                  <a:pt x="5" y="15"/>
                </a:lnTo>
                <a:lnTo>
                  <a:pt x="3" y="12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10" y="0"/>
                </a:lnTo>
                <a:lnTo>
                  <a:pt x="15" y="3"/>
                </a:lnTo>
                <a:lnTo>
                  <a:pt x="22" y="3"/>
                </a:lnTo>
                <a:lnTo>
                  <a:pt x="34" y="9"/>
                </a:lnTo>
                <a:lnTo>
                  <a:pt x="39" y="12"/>
                </a:lnTo>
                <a:lnTo>
                  <a:pt x="46" y="12"/>
                </a:lnTo>
                <a:lnTo>
                  <a:pt x="48" y="15"/>
                </a:lnTo>
                <a:lnTo>
                  <a:pt x="53" y="18"/>
                </a:lnTo>
                <a:lnTo>
                  <a:pt x="61" y="24"/>
                </a:lnTo>
                <a:lnTo>
                  <a:pt x="63" y="29"/>
                </a:lnTo>
                <a:lnTo>
                  <a:pt x="65" y="32"/>
                </a:lnTo>
                <a:lnTo>
                  <a:pt x="65" y="38"/>
                </a:lnTo>
                <a:lnTo>
                  <a:pt x="65" y="44"/>
                </a:lnTo>
                <a:lnTo>
                  <a:pt x="63" y="47"/>
                </a:lnTo>
                <a:lnTo>
                  <a:pt x="61" y="50"/>
                </a:lnTo>
                <a:lnTo>
                  <a:pt x="56" y="53"/>
                </a:lnTo>
                <a:lnTo>
                  <a:pt x="53" y="53"/>
                </a:lnTo>
                <a:lnTo>
                  <a:pt x="51" y="53"/>
                </a:lnTo>
                <a:lnTo>
                  <a:pt x="48" y="53"/>
                </a:lnTo>
                <a:lnTo>
                  <a:pt x="44" y="53"/>
                </a:lnTo>
                <a:lnTo>
                  <a:pt x="39" y="50"/>
                </a:lnTo>
                <a:lnTo>
                  <a:pt x="34" y="44"/>
                </a:lnTo>
                <a:lnTo>
                  <a:pt x="34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Freeform 312"/>
          <p:cNvSpPr>
            <a:spLocks/>
          </p:cNvSpPr>
          <p:nvPr/>
        </p:nvSpPr>
        <p:spPr bwMode="auto">
          <a:xfrm>
            <a:off x="5872043" y="1284670"/>
            <a:ext cx="1486372" cy="1359182"/>
          </a:xfrm>
          <a:custGeom>
            <a:avLst/>
            <a:gdLst>
              <a:gd name="T0" fmla="*/ 157 w 273"/>
              <a:gd name="T1" fmla="*/ 127 h 136"/>
              <a:gd name="T2" fmla="*/ 147 w 273"/>
              <a:gd name="T3" fmla="*/ 119 h 136"/>
              <a:gd name="T4" fmla="*/ 133 w 273"/>
              <a:gd name="T5" fmla="*/ 110 h 136"/>
              <a:gd name="T6" fmla="*/ 121 w 273"/>
              <a:gd name="T7" fmla="*/ 98 h 136"/>
              <a:gd name="T8" fmla="*/ 104 w 273"/>
              <a:gd name="T9" fmla="*/ 83 h 136"/>
              <a:gd name="T10" fmla="*/ 84 w 273"/>
              <a:gd name="T11" fmla="*/ 65 h 136"/>
              <a:gd name="T12" fmla="*/ 60 w 273"/>
              <a:gd name="T13" fmla="*/ 45 h 136"/>
              <a:gd name="T14" fmla="*/ 38 w 273"/>
              <a:gd name="T15" fmla="*/ 27 h 136"/>
              <a:gd name="T16" fmla="*/ 21 w 273"/>
              <a:gd name="T17" fmla="*/ 15 h 136"/>
              <a:gd name="T18" fmla="*/ 7 w 273"/>
              <a:gd name="T19" fmla="*/ 3 h 136"/>
              <a:gd name="T20" fmla="*/ 9 w 273"/>
              <a:gd name="T21" fmla="*/ 0 h 136"/>
              <a:gd name="T22" fmla="*/ 21 w 273"/>
              <a:gd name="T23" fmla="*/ 0 h 136"/>
              <a:gd name="T24" fmla="*/ 34 w 273"/>
              <a:gd name="T25" fmla="*/ 3 h 136"/>
              <a:gd name="T26" fmla="*/ 41 w 273"/>
              <a:gd name="T27" fmla="*/ 6 h 136"/>
              <a:gd name="T28" fmla="*/ 48 w 273"/>
              <a:gd name="T29" fmla="*/ 9 h 136"/>
              <a:gd name="T30" fmla="*/ 58 w 273"/>
              <a:gd name="T31" fmla="*/ 18 h 136"/>
              <a:gd name="T32" fmla="*/ 75 w 273"/>
              <a:gd name="T33" fmla="*/ 30 h 136"/>
              <a:gd name="T34" fmla="*/ 99 w 273"/>
              <a:gd name="T35" fmla="*/ 45 h 136"/>
              <a:gd name="T36" fmla="*/ 128 w 273"/>
              <a:gd name="T37" fmla="*/ 65 h 136"/>
              <a:gd name="T38" fmla="*/ 154 w 273"/>
              <a:gd name="T39" fmla="*/ 83 h 136"/>
              <a:gd name="T40" fmla="*/ 181 w 273"/>
              <a:gd name="T41" fmla="*/ 95 h 136"/>
              <a:gd name="T42" fmla="*/ 208 w 273"/>
              <a:gd name="T43" fmla="*/ 107 h 136"/>
              <a:gd name="T44" fmla="*/ 234 w 273"/>
              <a:gd name="T45" fmla="*/ 113 h 136"/>
              <a:gd name="T46" fmla="*/ 254 w 273"/>
              <a:gd name="T47" fmla="*/ 119 h 136"/>
              <a:gd name="T48" fmla="*/ 266 w 273"/>
              <a:gd name="T49" fmla="*/ 121 h 136"/>
              <a:gd name="T50" fmla="*/ 273 w 273"/>
              <a:gd name="T51" fmla="*/ 124 h 136"/>
              <a:gd name="T52" fmla="*/ 273 w 273"/>
              <a:gd name="T53" fmla="*/ 127 h 136"/>
              <a:gd name="T54" fmla="*/ 268 w 273"/>
              <a:gd name="T55" fmla="*/ 130 h 136"/>
              <a:gd name="T56" fmla="*/ 263 w 273"/>
              <a:gd name="T57" fmla="*/ 133 h 136"/>
              <a:gd name="T58" fmla="*/ 254 w 273"/>
              <a:gd name="T59" fmla="*/ 133 h 136"/>
              <a:gd name="T60" fmla="*/ 222 w 273"/>
              <a:gd name="T61" fmla="*/ 136 h 136"/>
              <a:gd name="T62" fmla="*/ 196 w 273"/>
              <a:gd name="T63" fmla="*/ 136 h 136"/>
              <a:gd name="T64" fmla="*/ 174 w 273"/>
              <a:gd name="T65" fmla="*/ 133 h 136"/>
              <a:gd name="T66" fmla="*/ 162 w 273"/>
              <a:gd name="T67" fmla="*/ 13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73" h="136">
                <a:moveTo>
                  <a:pt x="162" y="130"/>
                </a:moveTo>
                <a:lnTo>
                  <a:pt x="157" y="127"/>
                </a:lnTo>
                <a:lnTo>
                  <a:pt x="152" y="124"/>
                </a:lnTo>
                <a:lnTo>
                  <a:pt x="147" y="119"/>
                </a:lnTo>
                <a:lnTo>
                  <a:pt x="138" y="113"/>
                </a:lnTo>
                <a:lnTo>
                  <a:pt x="133" y="110"/>
                </a:lnTo>
                <a:lnTo>
                  <a:pt x="128" y="104"/>
                </a:lnTo>
                <a:lnTo>
                  <a:pt x="121" y="98"/>
                </a:lnTo>
                <a:lnTo>
                  <a:pt x="113" y="92"/>
                </a:lnTo>
                <a:lnTo>
                  <a:pt x="104" y="83"/>
                </a:lnTo>
                <a:lnTo>
                  <a:pt x="94" y="77"/>
                </a:lnTo>
                <a:lnTo>
                  <a:pt x="84" y="65"/>
                </a:lnTo>
                <a:lnTo>
                  <a:pt x="72" y="57"/>
                </a:lnTo>
                <a:lnTo>
                  <a:pt x="60" y="45"/>
                </a:lnTo>
                <a:lnTo>
                  <a:pt x="48" y="36"/>
                </a:lnTo>
                <a:lnTo>
                  <a:pt x="38" y="27"/>
                </a:lnTo>
                <a:lnTo>
                  <a:pt x="29" y="21"/>
                </a:lnTo>
                <a:lnTo>
                  <a:pt x="21" y="15"/>
                </a:lnTo>
                <a:lnTo>
                  <a:pt x="14" y="9"/>
                </a:lnTo>
                <a:lnTo>
                  <a:pt x="7" y="3"/>
                </a:lnTo>
                <a:lnTo>
                  <a:pt x="0" y="0"/>
                </a:lnTo>
                <a:lnTo>
                  <a:pt x="9" y="0"/>
                </a:lnTo>
                <a:lnTo>
                  <a:pt x="17" y="0"/>
                </a:lnTo>
                <a:lnTo>
                  <a:pt x="21" y="0"/>
                </a:lnTo>
                <a:lnTo>
                  <a:pt x="29" y="3"/>
                </a:lnTo>
                <a:lnTo>
                  <a:pt x="34" y="3"/>
                </a:lnTo>
                <a:lnTo>
                  <a:pt x="38" y="3"/>
                </a:lnTo>
                <a:lnTo>
                  <a:pt x="41" y="6"/>
                </a:lnTo>
                <a:lnTo>
                  <a:pt x="46" y="6"/>
                </a:lnTo>
                <a:lnTo>
                  <a:pt x="48" y="9"/>
                </a:lnTo>
                <a:lnTo>
                  <a:pt x="53" y="12"/>
                </a:lnTo>
                <a:lnTo>
                  <a:pt x="58" y="18"/>
                </a:lnTo>
                <a:lnTo>
                  <a:pt x="67" y="21"/>
                </a:lnTo>
                <a:lnTo>
                  <a:pt x="75" y="30"/>
                </a:lnTo>
                <a:lnTo>
                  <a:pt x="87" y="36"/>
                </a:lnTo>
                <a:lnTo>
                  <a:pt x="99" y="45"/>
                </a:lnTo>
                <a:lnTo>
                  <a:pt x="113" y="57"/>
                </a:lnTo>
                <a:lnTo>
                  <a:pt x="128" y="65"/>
                </a:lnTo>
                <a:lnTo>
                  <a:pt x="140" y="74"/>
                </a:lnTo>
                <a:lnTo>
                  <a:pt x="154" y="83"/>
                </a:lnTo>
                <a:lnTo>
                  <a:pt x="169" y="89"/>
                </a:lnTo>
                <a:lnTo>
                  <a:pt x="181" y="95"/>
                </a:lnTo>
                <a:lnTo>
                  <a:pt x="196" y="101"/>
                </a:lnTo>
                <a:lnTo>
                  <a:pt x="208" y="107"/>
                </a:lnTo>
                <a:lnTo>
                  <a:pt x="222" y="110"/>
                </a:lnTo>
                <a:lnTo>
                  <a:pt x="234" y="113"/>
                </a:lnTo>
                <a:lnTo>
                  <a:pt x="244" y="116"/>
                </a:lnTo>
                <a:lnTo>
                  <a:pt x="254" y="119"/>
                </a:lnTo>
                <a:lnTo>
                  <a:pt x="261" y="121"/>
                </a:lnTo>
                <a:lnTo>
                  <a:pt x="266" y="121"/>
                </a:lnTo>
                <a:lnTo>
                  <a:pt x="271" y="124"/>
                </a:lnTo>
                <a:lnTo>
                  <a:pt x="273" y="124"/>
                </a:lnTo>
                <a:lnTo>
                  <a:pt x="273" y="127"/>
                </a:lnTo>
                <a:lnTo>
                  <a:pt x="273" y="127"/>
                </a:lnTo>
                <a:lnTo>
                  <a:pt x="271" y="130"/>
                </a:lnTo>
                <a:lnTo>
                  <a:pt x="268" y="130"/>
                </a:lnTo>
                <a:lnTo>
                  <a:pt x="266" y="130"/>
                </a:lnTo>
                <a:lnTo>
                  <a:pt x="263" y="133"/>
                </a:lnTo>
                <a:lnTo>
                  <a:pt x="258" y="133"/>
                </a:lnTo>
                <a:lnTo>
                  <a:pt x="254" y="133"/>
                </a:lnTo>
                <a:lnTo>
                  <a:pt x="246" y="133"/>
                </a:lnTo>
                <a:lnTo>
                  <a:pt x="222" y="136"/>
                </a:lnTo>
                <a:lnTo>
                  <a:pt x="208" y="136"/>
                </a:lnTo>
                <a:lnTo>
                  <a:pt x="196" y="136"/>
                </a:lnTo>
                <a:lnTo>
                  <a:pt x="183" y="136"/>
                </a:lnTo>
                <a:lnTo>
                  <a:pt x="174" y="133"/>
                </a:lnTo>
                <a:lnTo>
                  <a:pt x="167" y="133"/>
                </a:lnTo>
                <a:lnTo>
                  <a:pt x="162" y="130"/>
                </a:lnTo>
                <a:lnTo>
                  <a:pt x="162" y="13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6" name="Freeform 314"/>
          <p:cNvSpPr>
            <a:spLocks/>
          </p:cNvSpPr>
          <p:nvPr/>
        </p:nvSpPr>
        <p:spPr bwMode="auto">
          <a:xfrm>
            <a:off x="9072873" y="934687"/>
            <a:ext cx="609793" cy="239856"/>
          </a:xfrm>
          <a:custGeom>
            <a:avLst/>
            <a:gdLst>
              <a:gd name="T0" fmla="*/ 0 w 112"/>
              <a:gd name="T1" fmla="*/ 12 h 24"/>
              <a:gd name="T2" fmla="*/ 20 w 112"/>
              <a:gd name="T3" fmla="*/ 9 h 24"/>
              <a:gd name="T4" fmla="*/ 37 w 112"/>
              <a:gd name="T5" fmla="*/ 6 h 24"/>
              <a:gd name="T6" fmla="*/ 51 w 112"/>
              <a:gd name="T7" fmla="*/ 6 h 24"/>
              <a:gd name="T8" fmla="*/ 63 w 112"/>
              <a:gd name="T9" fmla="*/ 3 h 24"/>
              <a:gd name="T10" fmla="*/ 73 w 112"/>
              <a:gd name="T11" fmla="*/ 3 h 24"/>
              <a:gd name="T12" fmla="*/ 80 w 112"/>
              <a:gd name="T13" fmla="*/ 0 h 24"/>
              <a:gd name="T14" fmla="*/ 85 w 112"/>
              <a:gd name="T15" fmla="*/ 0 h 24"/>
              <a:gd name="T16" fmla="*/ 87 w 112"/>
              <a:gd name="T17" fmla="*/ 0 h 24"/>
              <a:gd name="T18" fmla="*/ 87 w 112"/>
              <a:gd name="T19" fmla="*/ 0 h 24"/>
              <a:gd name="T20" fmla="*/ 90 w 112"/>
              <a:gd name="T21" fmla="*/ 0 h 24"/>
              <a:gd name="T22" fmla="*/ 95 w 112"/>
              <a:gd name="T23" fmla="*/ 0 h 24"/>
              <a:gd name="T24" fmla="*/ 102 w 112"/>
              <a:gd name="T25" fmla="*/ 3 h 24"/>
              <a:gd name="T26" fmla="*/ 107 w 112"/>
              <a:gd name="T27" fmla="*/ 3 h 24"/>
              <a:gd name="T28" fmla="*/ 109 w 112"/>
              <a:gd name="T29" fmla="*/ 6 h 24"/>
              <a:gd name="T30" fmla="*/ 112 w 112"/>
              <a:gd name="T31" fmla="*/ 6 h 24"/>
              <a:gd name="T32" fmla="*/ 112 w 112"/>
              <a:gd name="T33" fmla="*/ 9 h 24"/>
              <a:gd name="T34" fmla="*/ 112 w 112"/>
              <a:gd name="T35" fmla="*/ 9 h 24"/>
              <a:gd name="T36" fmla="*/ 109 w 112"/>
              <a:gd name="T37" fmla="*/ 12 h 24"/>
              <a:gd name="T38" fmla="*/ 107 w 112"/>
              <a:gd name="T39" fmla="*/ 12 h 24"/>
              <a:gd name="T40" fmla="*/ 104 w 112"/>
              <a:gd name="T41" fmla="*/ 12 h 24"/>
              <a:gd name="T42" fmla="*/ 100 w 112"/>
              <a:gd name="T43" fmla="*/ 15 h 24"/>
              <a:gd name="T44" fmla="*/ 92 w 112"/>
              <a:gd name="T45" fmla="*/ 15 h 24"/>
              <a:gd name="T46" fmla="*/ 87 w 112"/>
              <a:gd name="T47" fmla="*/ 15 h 24"/>
              <a:gd name="T48" fmla="*/ 80 w 112"/>
              <a:gd name="T49" fmla="*/ 18 h 24"/>
              <a:gd name="T50" fmla="*/ 66 w 112"/>
              <a:gd name="T51" fmla="*/ 21 h 24"/>
              <a:gd name="T52" fmla="*/ 54 w 112"/>
              <a:gd name="T53" fmla="*/ 21 h 24"/>
              <a:gd name="T54" fmla="*/ 42 w 112"/>
              <a:gd name="T55" fmla="*/ 21 h 24"/>
              <a:gd name="T56" fmla="*/ 37 w 112"/>
              <a:gd name="T57" fmla="*/ 24 h 24"/>
              <a:gd name="T58" fmla="*/ 34 w 112"/>
              <a:gd name="T59" fmla="*/ 24 h 24"/>
              <a:gd name="T60" fmla="*/ 25 w 112"/>
              <a:gd name="T61" fmla="*/ 21 h 24"/>
              <a:gd name="T62" fmla="*/ 17 w 112"/>
              <a:gd name="T63" fmla="*/ 21 h 24"/>
              <a:gd name="T64" fmla="*/ 10 w 112"/>
              <a:gd name="T65" fmla="*/ 18 h 24"/>
              <a:gd name="T66" fmla="*/ 0 w 112"/>
              <a:gd name="T67" fmla="*/ 12 h 24"/>
              <a:gd name="T68" fmla="*/ 0 w 112"/>
              <a:gd name="T69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2" h="24">
                <a:moveTo>
                  <a:pt x="0" y="12"/>
                </a:moveTo>
                <a:lnTo>
                  <a:pt x="20" y="9"/>
                </a:lnTo>
                <a:lnTo>
                  <a:pt x="37" y="6"/>
                </a:lnTo>
                <a:lnTo>
                  <a:pt x="51" y="6"/>
                </a:lnTo>
                <a:lnTo>
                  <a:pt x="63" y="3"/>
                </a:lnTo>
                <a:lnTo>
                  <a:pt x="73" y="3"/>
                </a:lnTo>
                <a:lnTo>
                  <a:pt x="80" y="0"/>
                </a:lnTo>
                <a:lnTo>
                  <a:pt x="85" y="0"/>
                </a:lnTo>
                <a:lnTo>
                  <a:pt x="87" y="0"/>
                </a:lnTo>
                <a:lnTo>
                  <a:pt x="87" y="0"/>
                </a:lnTo>
                <a:lnTo>
                  <a:pt x="90" y="0"/>
                </a:lnTo>
                <a:lnTo>
                  <a:pt x="95" y="0"/>
                </a:lnTo>
                <a:lnTo>
                  <a:pt x="102" y="3"/>
                </a:lnTo>
                <a:lnTo>
                  <a:pt x="107" y="3"/>
                </a:lnTo>
                <a:lnTo>
                  <a:pt x="109" y="6"/>
                </a:lnTo>
                <a:lnTo>
                  <a:pt x="112" y="6"/>
                </a:lnTo>
                <a:lnTo>
                  <a:pt x="112" y="9"/>
                </a:lnTo>
                <a:lnTo>
                  <a:pt x="112" y="9"/>
                </a:lnTo>
                <a:lnTo>
                  <a:pt x="109" y="12"/>
                </a:lnTo>
                <a:lnTo>
                  <a:pt x="107" y="12"/>
                </a:lnTo>
                <a:lnTo>
                  <a:pt x="104" y="12"/>
                </a:lnTo>
                <a:lnTo>
                  <a:pt x="100" y="15"/>
                </a:lnTo>
                <a:lnTo>
                  <a:pt x="92" y="15"/>
                </a:lnTo>
                <a:lnTo>
                  <a:pt x="87" y="15"/>
                </a:lnTo>
                <a:lnTo>
                  <a:pt x="80" y="18"/>
                </a:lnTo>
                <a:lnTo>
                  <a:pt x="66" y="21"/>
                </a:lnTo>
                <a:lnTo>
                  <a:pt x="54" y="21"/>
                </a:lnTo>
                <a:lnTo>
                  <a:pt x="42" y="21"/>
                </a:lnTo>
                <a:lnTo>
                  <a:pt x="37" y="24"/>
                </a:lnTo>
                <a:lnTo>
                  <a:pt x="34" y="24"/>
                </a:lnTo>
                <a:lnTo>
                  <a:pt x="25" y="21"/>
                </a:lnTo>
                <a:lnTo>
                  <a:pt x="17" y="21"/>
                </a:lnTo>
                <a:lnTo>
                  <a:pt x="10" y="18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" name="Freeform 315"/>
          <p:cNvSpPr>
            <a:spLocks/>
          </p:cNvSpPr>
          <p:nvPr/>
        </p:nvSpPr>
        <p:spPr bwMode="auto">
          <a:xfrm>
            <a:off x="9535661" y="664846"/>
            <a:ext cx="577125" cy="769540"/>
          </a:xfrm>
          <a:custGeom>
            <a:avLst/>
            <a:gdLst>
              <a:gd name="T0" fmla="*/ 102 w 106"/>
              <a:gd name="T1" fmla="*/ 9 h 77"/>
              <a:gd name="T2" fmla="*/ 104 w 106"/>
              <a:gd name="T3" fmla="*/ 12 h 77"/>
              <a:gd name="T4" fmla="*/ 106 w 106"/>
              <a:gd name="T5" fmla="*/ 15 h 77"/>
              <a:gd name="T6" fmla="*/ 106 w 106"/>
              <a:gd name="T7" fmla="*/ 15 h 77"/>
              <a:gd name="T8" fmla="*/ 106 w 106"/>
              <a:gd name="T9" fmla="*/ 18 h 77"/>
              <a:gd name="T10" fmla="*/ 106 w 106"/>
              <a:gd name="T11" fmla="*/ 21 h 77"/>
              <a:gd name="T12" fmla="*/ 104 w 106"/>
              <a:gd name="T13" fmla="*/ 24 h 77"/>
              <a:gd name="T14" fmla="*/ 97 w 106"/>
              <a:gd name="T15" fmla="*/ 30 h 77"/>
              <a:gd name="T16" fmla="*/ 90 w 106"/>
              <a:gd name="T17" fmla="*/ 36 h 77"/>
              <a:gd name="T18" fmla="*/ 82 w 106"/>
              <a:gd name="T19" fmla="*/ 42 h 77"/>
              <a:gd name="T20" fmla="*/ 73 w 106"/>
              <a:gd name="T21" fmla="*/ 48 h 77"/>
              <a:gd name="T22" fmla="*/ 63 w 106"/>
              <a:gd name="T23" fmla="*/ 54 h 77"/>
              <a:gd name="T24" fmla="*/ 56 w 106"/>
              <a:gd name="T25" fmla="*/ 59 h 77"/>
              <a:gd name="T26" fmla="*/ 39 w 106"/>
              <a:gd name="T27" fmla="*/ 68 h 77"/>
              <a:gd name="T28" fmla="*/ 22 w 106"/>
              <a:gd name="T29" fmla="*/ 74 h 77"/>
              <a:gd name="T30" fmla="*/ 15 w 106"/>
              <a:gd name="T31" fmla="*/ 77 h 77"/>
              <a:gd name="T32" fmla="*/ 10 w 106"/>
              <a:gd name="T33" fmla="*/ 77 h 77"/>
              <a:gd name="T34" fmla="*/ 5 w 106"/>
              <a:gd name="T35" fmla="*/ 77 h 77"/>
              <a:gd name="T36" fmla="*/ 0 w 106"/>
              <a:gd name="T37" fmla="*/ 77 h 77"/>
              <a:gd name="T38" fmla="*/ 0 w 106"/>
              <a:gd name="T39" fmla="*/ 74 h 77"/>
              <a:gd name="T40" fmla="*/ 0 w 106"/>
              <a:gd name="T41" fmla="*/ 74 h 77"/>
              <a:gd name="T42" fmla="*/ 0 w 106"/>
              <a:gd name="T43" fmla="*/ 71 h 77"/>
              <a:gd name="T44" fmla="*/ 2 w 106"/>
              <a:gd name="T45" fmla="*/ 71 h 77"/>
              <a:gd name="T46" fmla="*/ 5 w 106"/>
              <a:gd name="T47" fmla="*/ 68 h 77"/>
              <a:gd name="T48" fmla="*/ 7 w 106"/>
              <a:gd name="T49" fmla="*/ 65 h 77"/>
              <a:gd name="T50" fmla="*/ 12 w 106"/>
              <a:gd name="T51" fmla="*/ 62 h 77"/>
              <a:gd name="T52" fmla="*/ 17 w 106"/>
              <a:gd name="T53" fmla="*/ 59 h 77"/>
              <a:gd name="T54" fmla="*/ 27 w 106"/>
              <a:gd name="T55" fmla="*/ 51 h 77"/>
              <a:gd name="T56" fmla="*/ 36 w 106"/>
              <a:gd name="T57" fmla="*/ 45 h 77"/>
              <a:gd name="T58" fmla="*/ 44 w 106"/>
              <a:gd name="T59" fmla="*/ 39 h 77"/>
              <a:gd name="T60" fmla="*/ 51 w 106"/>
              <a:gd name="T61" fmla="*/ 36 h 77"/>
              <a:gd name="T62" fmla="*/ 53 w 106"/>
              <a:gd name="T63" fmla="*/ 30 h 77"/>
              <a:gd name="T64" fmla="*/ 58 w 106"/>
              <a:gd name="T65" fmla="*/ 27 h 77"/>
              <a:gd name="T66" fmla="*/ 60 w 106"/>
              <a:gd name="T67" fmla="*/ 24 h 77"/>
              <a:gd name="T68" fmla="*/ 63 w 106"/>
              <a:gd name="T69" fmla="*/ 18 h 77"/>
              <a:gd name="T70" fmla="*/ 63 w 106"/>
              <a:gd name="T71" fmla="*/ 15 h 77"/>
              <a:gd name="T72" fmla="*/ 63 w 106"/>
              <a:gd name="T73" fmla="*/ 15 h 77"/>
              <a:gd name="T74" fmla="*/ 63 w 106"/>
              <a:gd name="T75" fmla="*/ 12 h 77"/>
              <a:gd name="T76" fmla="*/ 60 w 106"/>
              <a:gd name="T77" fmla="*/ 9 h 77"/>
              <a:gd name="T78" fmla="*/ 60 w 106"/>
              <a:gd name="T79" fmla="*/ 9 h 77"/>
              <a:gd name="T80" fmla="*/ 60 w 106"/>
              <a:gd name="T81" fmla="*/ 6 h 77"/>
              <a:gd name="T82" fmla="*/ 63 w 106"/>
              <a:gd name="T83" fmla="*/ 6 h 77"/>
              <a:gd name="T84" fmla="*/ 65 w 106"/>
              <a:gd name="T85" fmla="*/ 3 h 77"/>
              <a:gd name="T86" fmla="*/ 68 w 106"/>
              <a:gd name="T87" fmla="*/ 0 h 77"/>
              <a:gd name="T88" fmla="*/ 73 w 106"/>
              <a:gd name="T89" fmla="*/ 0 h 77"/>
              <a:gd name="T90" fmla="*/ 77 w 106"/>
              <a:gd name="T91" fmla="*/ 0 h 77"/>
              <a:gd name="T92" fmla="*/ 82 w 106"/>
              <a:gd name="T93" fmla="*/ 3 h 77"/>
              <a:gd name="T94" fmla="*/ 90 w 106"/>
              <a:gd name="T95" fmla="*/ 3 h 77"/>
              <a:gd name="T96" fmla="*/ 94 w 106"/>
              <a:gd name="T97" fmla="*/ 6 h 77"/>
              <a:gd name="T98" fmla="*/ 99 w 106"/>
              <a:gd name="T99" fmla="*/ 9 h 77"/>
              <a:gd name="T100" fmla="*/ 102 w 106"/>
              <a:gd name="T101" fmla="*/ 9 h 77"/>
              <a:gd name="T102" fmla="*/ 102 w 106"/>
              <a:gd name="T103" fmla="*/ 9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6" h="77">
                <a:moveTo>
                  <a:pt x="102" y="9"/>
                </a:moveTo>
                <a:lnTo>
                  <a:pt x="104" y="12"/>
                </a:lnTo>
                <a:lnTo>
                  <a:pt x="106" y="15"/>
                </a:lnTo>
                <a:lnTo>
                  <a:pt x="106" y="15"/>
                </a:lnTo>
                <a:lnTo>
                  <a:pt x="106" y="18"/>
                </a:lnTo>
                <a:lnTo>
                  <a:pt x="106" y="21"/>
                </a:lnTo>
                <a:lnTo>
                  <a:pt x="104" y="24"/>
                </a:lnTo>
                <a:lnTo>
                  <a:pt x="97" y="30"/>
                </a:lnTo>
                <a:lnTo>
                  <a:pt x="90" y="36"/>
                </a:lnTo>
                <a:lnTo>
                  <a:pt x="82" y="42"/>
                </a:lnTo>
                <a:lnTo>
                  <a:pt x="73" y="48"/>
                </a:lnTo>
                <a:lnTo>
                  <a:pt x="63" y="54"/>
                </a:lnTo>
                <a:lnTo>
                  <a:pt x="56" y="59"/>
                </a:lnTo>
                <a:lnTo>
                  <a:pt x="39" y="68"/>
                </a:lnTo>
                <a:lnTo>
                  <a:pt x="22" y="74"/>
                </a:lnTo>
                <a:lnTo>
                  <a:pt x="15" y="77"/>
                </a:lnTo>
                <a:lnTo>
                  <a:pt x="10" y="77"/>
                </a:lnTo>
                <a:lnTo>
                  <a:pt x="5" y="77"/>
                </a:lnTo>
                <a:lnTo>
                  <a:pt x="0" y="77"/>
                </a:lnTo>
                <a:lnTo>
                  <a:pt x="0" y="74"/>
                </a:lnTo>
                <a:lnTo>
                  <a:pt x="0" y="74"/>
                </a:lnTo>
                <a:lnTo>
                  <a:pt x="0" y="71"/>
                </a:lnTo>
                <a:lnTo>
                  <a:pt x="2" y="71"/>
                </a:lnTo>
                <a:lnTo>
                  <a:pt x="5" y="68"/>
                </a:lnTo>
                <a:lnTo>
                  <a:pt x="7" y="65"/>
                </a:lnTo>
                <a:lnTo>
                  <a:pt x="12" y="62"/>
                </a:lnTo>
                <a:lnTo>
                  <a:pt x="17" y="59"/>
                </a:lnTo>
                <a:lnTo>
                  <a:pt x="27" y="51"/>
                </a:lnTo>
                <a:lnTo>
                  <a:pt x="36" y="45"/>
                </a:lnTo>
                <a:lnTo>
                  <a:pt x="44" y="39"/>
                </a:lnTo>
                <a:lnTo>
                  <a:pt x="51" y="36"/>
                </a:lnTo>
                <a:lnTo>
                  <a:pt x="53" y="30"/>
                </a:lnTo>
                <a:lnTo>
                  <a:pt x="58" y="27"/>
                </a:lnTo>
                <a:lnTo>
                  <a:pt x="60" y="24"/>
                </a:lnTo>
                <a:lnTo>
                  <a:pt x="63" y="18"/>
                </a:lnTo>
                <a:lnTo>
                  <a:pt x="63" y="15"/>
                </a:lnTo>
                <a:lnTo>
                  <a:pt x="63" y="15"/>
                </a:lnTo>
                <a:lnTo>
                  <a:pt x="63" y="12"/>
                </a:lnTo>
                <a:lnTo>
                  <a:pt x="60" y="9"/>
                </a:lnTo>
                <a:lnTo>
                  <a:pt x="60" y="9"/>
                </a:lnTo>
                <a:lnTo>
                  <a:pt x="60" y="6"/>
                </a:lnTo>
                <a:lnTo>
                  <a:pt x="63" y="6"/>
                </a:lnTo>
                <a:lnTo>
                  <a:pt x="65" y="3"/>
                </a:lnTo>
                <a:lnTo>
                  <a:pt x="68" y="0"/>
                </a:lnTo>
                <a:lnTo>
                  <a:pt x="73" y="0"/>
                </a:lnTo>
                <a:lnTo>
                  <a:pt x="77" y="0"/>
                </a:lnTo>
                <a:lnTo>
                  <a:pt x="82" y="3"/>
                </a:lnTo>
                <a:lnTo>
                  <a:pt x="90" y="3"/>
                </a:lnTo>
                <a:lnTo>
                  <a:pt x="94" y="6"/>
                </a:lnTo>
                <a:lnTo>
                  <a:pt x="99" y="9"/>
                </a:lnTo>
                <a:lnTo>
                  <a:pt x="102" y="9"/>
                </a:lnTo>
                <a:lnTo>
                  <a:pt x="102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" name="Freeform 316"/>
          <p:cNvSpPr>
            <a:spLocks/>
          </p:cNvSpPr>
          <p:nvPr/>
        </p:nvSpPr>
        <p:spPr bwMode="auto">
          <a:xfrm>
            <a:off x="9905892" y="874723"/>
            <a:ext cx="642460" cy="239856"/>
          </a:xfrm>
          <a:custGeom>
            <a:avLst/>
            <a:gdLst>
              <a:gd name="T0" fmla="*/ 116 w 118"/>
              <a:gd name="T1" fmla="*/ 15 h 24"/>
              <a:gd name="T2" fmla="*/ 116 w 118"/>
              <a:gd name="T3" fmla="*/ 15 h 24"/>
              <a:gd name="T4" fmla="*/ 113 w 118"/>
              <a:gd name="T5" fmla="*/ 15 h 24"/>
              <a:gd name="T6" fmla="*/ 109 w 118"/>
              <a:gd name="T7" fmla="*/ 15 h 24"/>
              <a:gd name="T8" fmla="*/ 104 w 118"/>
              <a:gd name="T9" fmla="*/ 18 h 24"/>
              <a:gd name="T10" fmla="*/ 99 w 118"/>
              <a:gd name="T11" fmla="*/ 18 h 24"/>
              <a:gd name="T12" fmla="*/ 92 w 118"/>
              <a:gd name="T13" fmla="*/ 18 h 24"/>
              <a:gd name="T14" fmla="*/ 84 w 118"/>
              <a:gd name="T15" fmla="*/ 18 h 24"/>
              <a:gd name="T16" fmla="*/ 75 w 118"/>
              <a:gd name="T17" fmla="*/ 21 h 24"/>
              <a:gd name="T18" fmla="*/ 65 w 118"/>
              <a:gd name="T19" fmla="*/ 21 h 24"/>
              <a:gd name="T20" fmla="*/ 55 w 118"/>
              <a:gd name="T21" fmla="*/ 21 h 24"/>
              <a:gd name="T22" fmla="*/ 48 w 118"/>
              <a:gd name="T23" fmla="*/ 21 h 24"/>
              <a:gd name="T24" fmla="*/ 43 w 118"/>
              <a:gd name="T25" fmla="*/ 21 h 24"/>
              <a:gd name="T26" fmla="*/ 36 w 118"/>
              <a:gd name="T27" fmla="*/ 24 h 24"/>
              <a:gd name="T28" fmla="*/ 31 w 118"/>
              <a:gd name="T29" fmla="*/ 24 h 24"/>
              <a:gd name="T30" fmla="*/ 29 w 118"/>
              <a:gd name="T31" fmla="*/ 24 h 24"/>
              <a:gd name="T32" fmla="*/ 24 w 118"/>
              <a:gd name="T33" fmla="*/ 24 h 24"/>
              <a:gd name="T34" fmla="*/ 17 w 118"/>
              <a:gd name="T35" fmla="*/ 24 h 24"/>
              <a:gd name="T36" fmla="*/ 12 w 118"/>
              <a:gd name="T37" fmla="*/ 21 h 24"/>
              <a:gd name="T38" fmla="*/ 5 w 118"/>
              <a:gd name="T39" fmla="*/ 15 h 24"/>
              <a:gd name="T40" fmla="*/ 0 w 118"/>
              <a:gd name="T41" fmla="*/ 12 h 24"/>
              <a:gd name="T42" fmla="*/ 17 w 118"/>
              <a:gd name="T43" fmla="*/ 9 h 24"/>
              <a:gd name="T44" fmla="*/ 34 w 118"/>
              <a:gd name="T45" fmla="*/ 6 h 24"/>
              <a:gd name="T46" fmla="*/ 48 w 118"/>
              <a:gd name="T47" fmla="*/ 3 h 24"/>
              <a:gd name="T48" fmla="*/ 60 w 118"/>
              <a:gd name="T49" fmla="*/ 3 h 24"/>
              <a:gd name="T50" fmla="*/ 72 w 118"/>
              <a:gd name="T51" fmla="*/ 0 h 24"/>
              <a:gd name="T52" fmla="*/ 80 w 118"/>
              <a:gd name="T53" fmla="*/ 0 h 24"/>
              <a:gd name="T54" fmla="*/ 87 w 118"/>
              <a:gd name="T55" fmla="*/ 0 h 24"/>
              <a:gd name="T56" fmla="*/ 92 w 118"/>
              <a:gd name="T57" fmla="*/ 0 h 24"/>
              <a:gd name="T58" fmla="*/ 101 w 118"/>
              <a:gd name="T59" fmla="*/ 0 h 24"/>
              <a:gd name="T60" fmla="*/ 106 w 118"/>
              <a:gd name="T61" fmla="*/ 0 h 24"/>
              <a:gd name="T62" fmla="*/ 111 w 118"/>
              <a:gd name="T63" fmla="*/ 3 h 24"/>
              <a:gd name="T64" fmla="*/ 116 w 118"/>
              <a:gd name="T65" fmla="*/ 6 h 24"/>
              <a:gd name="T66" fmla="*/ 116 w 118"/>
              <a:gd name="T67" fmla="*/ 9 h 24"/>
              <a:gd name="T68" fmla="*/ 118 w 118"/>
              <a:gd name="T69" fmla="*/ 9 h 24"/>
              <a:gd name="T70" fmla="*/ 118 w 118"/>
              <a:gd name="T71" fmla="*/ 12 h 24"/>
              <a:gd name="T72" fmla="*/ 116 w 118"/>
              <a:gd name="T73" fmla="*/ 15 h 24"/>
              <a:gd name="T74" fmla="*/ 116 w 118"/>
              <a:gd name="T75" fmla="*/ 15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8" h="24">
                <a:moveTo>
                  <a:pt x="116" y="15"/>
                </a:moveTo>
                <a:lnTo>
                  <a:pt x="116" y="15"/>
                </a:lnTo>
                <a:lnTo>
                  <a:pt x="113" y="15"/>
                </a:lnTo>
                <a:lnTo>
                  <a:pt x="109" y="15"/>
                </a:lnTo>
                <a:lnTo>
                  <a:pt x="104" y="18"/>
                </a:lnTo>
                <a:lnTo>
                  <a:pt x="99" y="18"/>
                </a:lnTo>
                <a:lnTo>
                  <a:pt x="92" y="18"/>
                </a:lnTo>
                <a:lnTo>
                  <a:pt x="84" y="18"/>
                </a:lnTo>
                <a:lnTo>
                  <a:pt x="75" y="21"/>
                </a:lnTo>
                <a:lnTo>
                  <a:pt x="65" y="21"/>
                </a:lnTo>
                <a:lnTo>
                  <a:pt x="55" y="21"/>
                </a:lnTo>
                <a:lnTo>
                  <a:pt x="48" y="21"/>
                </a:lnTo>
                <a:lnTo>
                  <a:pt x="43" y="21"/>
                </a:lnTo>
                <a:lnTo>
                  <a:pt x="36" y="24"/>
                </a:lnTo>
                <a:lnTo>
                  <a:pt x="31" y="24"/>
                </a:lnTo>
                <a:lnTo>
                  <a:pt x="29" y="24"/>
                </a:lnTo>
                <a:lnTo>
                  <a:pt x="24" y="24"/>
                </a:lnTo>
                <a:lnTo>
                  <a:pt x="17" y="24"/>
                </a:lnTo>
                <a:lnTo>
                  <a:pt x="12" y="21"/>
                </a:lnTo>
                <a:lnTo>
                  <a:pt x="5" y="15"/>
                </a:lnTo>
                <a:lnTo>
                  <a:pt x="0" y="12"/>
                </a:lnTo>
                <a:lnTo>
                  <a:pt x="17" y="9"/>
                </a:lnTo>
                <a:lnTo>
                  <a:pt x="34" y="6"/>
                </a:lnTo>
                <a:lnTo>
                  <a:pt x="48" y="3"/>
                </a:lnTo>
                <a:lnTo>
                  <a:pt x="60" y="3"/>
                </a:lnTo>
                <a:lnTo>
                  <a:pt x="72" y="0"/>
                </a:lnTo>
                <a:lnTo>
                  <a:pt x="80" y="0"/>
                </a:lnTo>
                <a:lnTo>
                  <a:pt x="87" y="0"/>
                </a:lnTo>
                <a:lnTo>
                  <a:pt x="92" y="0"/>
                </a:lnTo>
                <a:lnTo>
                  <a:pt x="101" y="0"/>
                </a:lnTo>
                <a:lnTo>
                  <a:pt x="106" y="0"/>
                </a:lnTo>
                <a:lnTo>
                  <a:pt x="111" y="3"/>
                </a:lnTo>
                <a:lnTo>
                  <a:pt x="116" y="6"/>
                </a:lnTo>
                <a:lnTo>
                  <a:pt x="116" y="9"/>
                </a:lnTo>
                <a:lnTo>
                  <a:pt x="118" y="9"/>
                </a:lnTo>
                <a:lnTo>
                  <a:pt x="118" y="12"/>
                </a:lnTo>
                <a:lnTo>
                  <a:pt x="116" y="15"/>
                </a:lnTo>
                <a:lnTo>
                  <a:pt x="116" y="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" name="Freeform 317"/>
          <p:cNvSpPr>
            <a:spLocks/>
          </p:cNvSpPr>
          <p:nvPr/>
        </p:nvSpPr>
        <p:spPr bwMode="auto">
          <a:xfrm>
            <a:off x="9100094" y="1204521"/>
            <a:ext cx="332121" cy="289829"/>
          </a:xfrm>
          <a:custGeom>
            <a:avLst/>
            <a:gdLst>
              <a:gd name="T0" fmla="*/ 0 w 61"/>
              <a:gd name="T1" fmla="*/ 3 h 29"/>
              <a:gd name="T2" fmla="*/ 12 w 61"/>
              <a:gd name="T3" fmla="*/ 0 h 29"/>
              <a:gd name="T4" fmla="*/ 22 w 61"/>
              <a:gd name="T5" fmla="*/ 0 h 29"/>
              <a:gd name="T6" fmla="*/ 32 w 61"/>
              <a:gd name="T7" fmla="*/ 0 h 29"/>
              <a:gd name="T8" fmla="*/ 39 w 61"/>
              <a:gd name="T9" fmla="*/ 3 h 29"/>
              <a:gd name="T10" fmla="*/ 49 w 61"/>
              <a:gd name="T11" fmla="*/ 5 h 29"/>
              <a:gd name="T12" fmla="*/ 53 w 61"/>
              <a:gd name="T13" fmla="*/ 5 h 29"/>
              <a:gd name="T14" fmla="*/ 58 w 61"/>
              <a:gd name="T15" fmla="*/ 8 h 29"/>
              <a:gd name="T16" fmla="*/ 61 w 61"/>
              <a:gd name="T17" fmla="*/ 11 h 29"/>
              <a:gd name="T18" fmla="*/ 61 w 61"/>
              <a:gd name="T19" fmla="*/ 14 h 29"/>
              <a:gd name="T20" fmla="*/ 61 w 61"/>
              <a:gd name="T21" fmla="*/ 17 h 29"/>
              <a:gd name="T22" fmla="*/ 61 w 61"/>
              <a:gd name="T23" fmla="*/ 20 h 29"/>
              <a:gd name="T24" fmla="*/ 58 w 61"/>
              <a:gd name="T25" fmla="*/ 23 h 29"/>
              <a:gd name="T26" fmla="*/ 53 w 61"/>
              <a:gd name="T27" fmla="*/ 26 h 29"/>
              <a:gd name="T28" fmla="*/ 51 w 61"/>
              <a:gd name="T29" fmla="*/ 29 h 29"/>
              <a:gd name="T30" fmla="*/ 49 w 61"/>
              <a:gd name="T31" fmla="*/ 29 h 29"/>
              <a:gd name="T32" fmla="*/ 46 w 61"/>
              <a:gd name="T33" fmla="*/ 29 h 29"/>
              <a:gd name="T34" fmla="*/ 41 w 61"/>
              <a:gd name="T35" fmla="*/ 29 h 29"/>
              <a:gd name="T36" fmla="*/ 37 w 61"/>
              <a:gd name="T37" fmla="*/ 26 h 29"/>
              <a:gd name="T38" fmla="*/ 29 w 61"/>
              <a:gd name="T39" fmla="*/ 23 h 29"/>
              <a:gd name="T40" fmla="*/ 22 w 61"/>
              <a:gd name="T41" fmla="*/ 20 h 29"/>
              <a:gd name="T42" fmla="*/ 17 w 61"/>
              <a:gd name="T43" fmla="*/ 17 h 29"/>
              <a:gd name="T44" fmla="*/ 12 w 61"/>
              <a:gd name="T45" fmla="*/ 14 h 29"/>
              <a:gd name="T46" fmla="*/ 7 w 61"/>
              <a:gd name="T47" fmla="*/ 8 h 29"/>
              <a:gd name="T48" fmla="*/ 3 w 61"/>
              <a:gd name="T49" fmla="*/ 5 h 29"/>
              <a:gd name="T50" fmla="*/ 0 w 61"/>
              <a:gd name="T51" fmla="*/ 3 h 29"/>
              <a:gd name="T52" fmla="*/ 0 w 61"/>
              <a:gd name="T53" fmla="*/ 3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1" h="29">
                <a:moveTo>
                  <a:pt x="0" y="3"/>
                </a:moveTo>
                <a:lnTo>
                  <a:pt x="12" y="0"/>
                </a:lnTo>
                <a:lnTo>
                  <a:pt x="22" y="0"/>
                </a:lnTo>
                <a:lnTo>
                  <a:pt x="32" y="0"/>
                </a:lnTo>
                <a:lnTo>
                  <a:pt x="39" y="3"/>
                </a:lnTo>
                <a:lnTo>
                  <a:pt x="49" y="5"/>
                </a:lnTo>
                <a:lnTo>
                  <a:pt x="53" y="5"/>
                </a:lnTo>
                <a:lnTo>
                  <a:pt x="58" y="8"/>
                </a:lnTo>
                <a:lnTo>
                  <a:pt x="61" y="11"/>
                </a:lnTo>
                <a:lnTo>
                  <a:pt x="61" y="14"/>
                </a:lnTo>
                <a:lnTo>
                  <a:pt x="61" y="17"/>
                </a:lnTo>
                <a:lnTo>
                  <a:pt x="61" y="20"/>
                </a:lnTo>
                <a:lnTo>
                  <a:pt x="58" y="23"/>
                </a:lnTo>
                <a:lnTo>
                  <a:pt x="53" y="26"/>
                </a:lnTo>
                <a:lnTo>
                  <a:pt x="51" y="29"/>
                </a:lnTo>
                <a:lnTo>
                  <a:pt x="49" y="29"/>
                </a:lnTo>
                <a:lnTo>
                  <a:pt x="46" y="29"/>
                </a:lnTo>
                <a:lnTo>
                  <a:pt x="41" y="29"/>
                </a:lnTo>
                <a:lnTo>
                  <a:pt x="37" y="26"/>
                </a:lnTo>
                <a:lnTo>
                  <a:pt x="29" y="23"/>
                </a:lnTo>
                <a:lnTo>
                  <a:pt x="22" y="20"/>
                </a:lnTo>
                <a:lnTo>
                  <a:pt x="17" y="17"/>
                </a:lnTo>
                <a:lnTo>
                  <a:pt x="12" y="14"/>
                </a:lnTo>
                <a:lnTo>
                  <a:pt x="7" y="8"/>
                </a:lnTo>
                <a:lnTo>
                  <a:pt x="3" y="5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" name="Freeform 318"/>
          <p:cNvSpPr>
            <a:spLocks/>
          </p:cNvSpPr>
          <p:nvPr/>
        </p:nvSpPr>
        <p:spPr bwMode="auto">
          <a:xfrm>
            <a:off x="9905892" y="1174543"/>
            <a:ext cx="326675" cy="319808"/>
          </a:xfrm>
          <a:custGeom>
            <a:avLst/>
            <a:gdLst>
              <a:gd name="T0" fmla="*/ 58 w 60"/>
              <a:gd name="T1" fmla="*/ 23 h 32"/>
              <a:gd name="T2" fmla="*/ 55 w 60"/>
              <a:gd name="T3" fmla="*/ 26 h 32"/>
              <a:gd name="T4" fmla="*/ 53 w 60"/>
              <a:gd name="T5" fmla="*/ 29 h 32"/>
              <a:gd name="T6" fmla="*/ 51 w 60"/>
              <a:gd name="T7" fmla="*/ 32 h 32"/>
              <a:gd name="T8" fmla="*/ 48 w 60"/>
              <a:gd name="T9" fmla="*/ 32 h 32"/>
              <a:gd name="T10" fmla="*/ 46 w 60"/>
              <a:gd name="T11" fmla="*/ 32 h 32"/>
              <a:gd name="T12" fmla="*/ 43 w 60"/>
              <a:gd name="T13" fmla="*/ 29 h 32"/>
              <a:gd name="T14" fmla="*/ 38 w 60"/>
              <a:gd name="T15" fmla="*/ 29 h 32"/>
              <a:gd name="T16" fmla="*/ 31 w 60"/>
              <a:gd name="T17" fmla="*/ 26 h 32"/>
              <a:gd name="T18" fmla="*/ 24 w 60"/>
              <a:gd name="T19" fmla="*/ 23 h 32"/>
              <a:gd name="T20" fmla="*/ 17 w 60"/>
              <a:gd name="T21" fmla="*/ 17 h 32"/>
              <a:gd name="T22" fmla="*/ 9 w 60"/>
              <a:gd name="T23" fmla="*/ 11 h 32"/>
              <a:gd name="T24" fmla="*/ 0 w 60"/>
              <a:gd name="T25" fmla="*/ 6 h 32"/>
              <a:gd name="T26" fmla="*/ 5 w 60"/>
              <a:gd name="T27" fmla="*/ 3 h 32"/>
              <a:gd name="T28" fmla="*/ 9 w 60"/>
              <a:gd name="T29" fmla="*/ 3 h 32"/>
              <a:gd name="T30" fmla="*/ 17 w 60"/>
              <a:gd name="T31" fmla="*/ 0 h 32"/>
              <a:gd name="T32" fmla="*/ 26 w 60"/>
              <a:gd name="T33" fmla="*/ 0 h 32"/>
              <a:gd name="T34" fmla="*/ 34 w 60"/>
              <a:gd name="T35" fmla="*/ 3 h 32"/>
              <a:gd name="T36" fmla="*/ 41 w 60"/>
              <a:gd name="T37" fmla="*/ 6 h 32"/>
              <a:gd name="T38" fmla="*/ 48 w 60"/>
              <a:gd name="T39" fmla="*/ 8 h 32"/>
              <a:gd name="T40" fmla="*/ 53 w 60"/>
              <a:gd name="T41" fmla="*/ 11 h 32"/>
              <a:gd name="T42" fmla="*/ 58 w 60"/>
              <a:gd name="T43" fmla="*/ 14 h 32"/>
              <a:gd name="T44" fmla="*/ 60 w 60"/>
              <a:gd name="T45" fmla="*/ 17 h 32"/>
              <a:gd name="T46" fmla="*/ 60 w 60"/>
              <a:gd name="T47" fmla="*/ 20 h 32"/>
              <a:gd name="T48" fmla="*/ 58 w 60"/>
              <a:gd name="T49" fmla="*/ 23 h 32"/>
              <a:gd name="T50" fmla="*/ 58 w 60"/>
              <a:gd name="T51" fmla="*/ 23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0" h="32">
                <a:moveTo>
                  <a:pt x="58" y="23"/>
                </a:moveTo>
                <a:lnTo>
                  <a:pt x="55" y="26"/>
                </a:lnTo>
                <a:lnTo>
                  <a:pt x="53" y="29"/>
                </a:lnTo>
                <a:lnTo>
                  <a:pt x="51" y="32"/>
                </a:lnTo>
                <a:lnTo>
                  <a:pt x="48" y="32"/>
                </a:lnTo>
                <a:lnTo>
                  <a:pt x="46" y="32"/>
                </a:lnTo>
                <a:lnTo>
                  <a:pt x="43" y="29"/>
                </a:lnTo>
                <a:lnTo>
                  <a:pt x="38" y="29"/>
                </a:lnTo>
                <a:lnTo>
                  <a:pt x="31" y="26"/>
                </a:lnTo>
                <a:lnTo>
                  <a:pt x="24" y="23"/>
                </a:lnTo>
                <a:lnTo>
                  <a:pt x="17" y="17"/>
                </a:lnTo>
                <a:lnTo>
                  <a:pt x="9" y="11"/>
                </a:lnTo>
                <a:lnTo>
                  <a:pt x="0" y="6"/>
                </a:lnTo>
                <a:lnTo>
                  <a:pt x="5" y="3"/>
                </a:lnTo>
                <a:lnTo>
                  <a:pt x="9" y="3"/>
                </a:lnTo>
                <a:lnTo>
                  <a:pt x="17" y="0"/>
                </a:lnTo>
                <a:lnTo>
                  <a:pt x="26" y="0"/>
                </a:lnTo>
                <a:lnTo>
                  <a:pt x="34" y="3"/>
                </a:lnTo>
                <a:lnTo>
                  <a:pt x="41" y="6"/>
                </a:lnTo>
                <a:lnTo>
                  <a:pt x="48" y="8"/>
                </a:lnTo>
                <a:lnTo>
                  <a:pt x="53" y="11"/>
                </a:lnTo>
                <a:lnTo>
                  <a:pt x="58" y="14"/>
                </a:lnTo>
                <a:lnTo>
                  <a:pt x="60" y="17"/>
                </a:lnTo>
                <a:lnTo>
                  <a:pt x="60" y="20"/>
                </a:lnTo>
                <a:lnTo>
                  <a:pt x="58" y="23"/>
                </a:lnTo>
                <a:lnTo>
                  <a:pt x="58" y="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" name="Freeform 319"/>
          <p:cNvSpPr>
            <a:spLocks/>
          </p:cNvSpPr>
          <p:nvPr/>
        </p:nvSpPr>
        <p:spPr bwMode="auto">
          <a:xfrm>
            <a:off x="9023870" y="1434386"/>
            <a:ext cx="892911" cy="359784"/>
          </a:xfrm>
          <a:custGeom>
            <a:avLst/>
            <a:gdLst>
              <a:gd name="T0" fmla="*/ 109 w 164"/>
              <a:gd name="T1" fmla="*/ 30 h 36"/>
              <a:gd name="T2" fmla="*/ 96 w 164"/>
              <a:gd name="T3" fmla="*/ 33 h 36"/>
              <a:gd name="T4" fmla="*/ 84 w 164"/>
              <a:gd name="T5" fmla="*/ 33 h 36"/>
              <a:gd name="T6" fmla="*/ 72 w 164"/>
              <a:gd name="T7" fmla="*/ 33 h 36"/>
              <a:gd name="T8" fmla="*/ 63 w 164"/>
              <a:gd name="T9" fmla="*/ 36 h 36"/>
              <a:gd name="T10" fmla="*/ 53 w 164"/>
              <a:gd name="T11" fmla="*/ 36 h 36"/>
              <a:gd name="T12" fmla="*/ 43 w 164"/>
              <a:gd name="T13" fmla="*/ 36 h 36"/>
              <a:gd name="T14" fmla="*/ 36 w 164"/>
              <a:gd name="T15" fmla="*/ 36 h 36"/>
              <a:gd name="T16" fmla="*/ 29 w 164"/>
              <a:gd name="T17" fmla="*/ 36 h 36"/>
              <a:gd name="T18" fmla="*/ 21 w 164"/>
              <a:gd name="T19" fmla="*/ 36 h 36"/>
              <a:gd name="T20" fmla="*/ 14 w 164"/>
              <a:gd name="T21" fmla="*/ 36 h 36"/>
              <a:gd name="T22" fmla="*/ 9 w 164"/>
              <a:gd name="T23" fmla="*/ 36 h 36"/>
              <a:gd name="T24" fmla="*/ 7 w 164"/>
              <a:gd name="T25" fmla="*/ 36 h 36"/>
              <a:gd name="T26" fmla="*/ 2 w 164"/>
              <a:gd name="T27" fmla="*/ 33 h 36"/>
              <a:gd name="T28" fmla="*/ 0 w 164"/>
              <a:gd name="T29" fmla="*/ 33 h 36"/>
              <a:gd name="T30" fmla="*/ 0 w 164"/>
              <a:gd name="T31" fmla="*/ 33 h 36"/>
              <a:gd name="T32" fmla="*/ 0 w 164"/>
              <a:gd name="T33" fmla="*/ 30 h 36"/>
              <a:gd name="T34" fmla="*/ 0 w 164"/>
              <a:gd name="T35" fmla="*/ 30 h 36"/>
              <a:gd name="T36" fmla="*/ 2 w 164"/>
              <a:gd name="T37" fmla="*/ 30 h 36"/>
              <a:gd name="T38" fmla="*/ 5 w 164"/>
              <a:gd name="T39" fmla="*/ 27 h 36"/>
              <a:gd name="T40" fmla="*/ 9 w 164"/>
              <a:gd name="T41" fmla="*/ 27 h 36"/>
              <a:gd name="T42" fmla="*/ 14 w 164"/>
              <a:gd name="T43" fmla="*/ 27 h 36"/>
              <a:gd name="T44" fmla="*/ 21 w 164"/>
              <a:gd name="T45" fmla="*/ 24 h 36"/>
              <a:gd name="T46" fmla="*/ 29 w 164"/>
              <a:gd name="T47" fmla="*/ 24 h 36"/>
              <a:gd name="T48" fmla="*/ 38 w 164"/>
              <a:gd name="T49" fmla="*/ 24 h 36"/>
              <a:gd name="T50" fmla="*/ 58 w 164"/>
              <a:gd name="T51" fmla="*/ 21 h 36"/>
              <a:gd name="T52" fmla="*/ 75 w 164"/>
              <a:gd name="T53" fmla="*/ 18 h 36"/>
              <a:gd name="T54" fmla="*/ 89 w 164"/>
              <a:gd name="T55" fmla="*/ 15 h 36"/>
              <a:gd name="T56" fmla="*/ 101 w 164"/>
              <a:gd name="T57" fmla="*/ 15 h 36"/>
              <a:gd name="T58" fmla="*/ 106 w 164"/>
              <a:gd name="T59" fmla="*/ 12 h 36"/>
              <a:gd name="T60" fmla="*/ 111 w 164"/>
              <a:gd name="T61" fmla="*/ 12 h 36"/>
              <a:gd name="T62" fmla="*/ 116 w 164"/>
              <a:gd name="T63" fmla="*/ 9 h 36"/>
              <a:gd name="T64" fmla="*/ 118 w 164"/>
              <a:gd name="T65" fmla="*/ 9 h 36"/>
              <a:gd name="T66" fmla="*/ 121 w 164"/>
              <a:gd name="T67" fmla="*/ 9 h 36"/>
              <a:gd name="T68" fmla="*/ 123 w 164"/>
              <a:gd name="T69" fmla="*/ 6 h 36"/>
              <a:gd name="T70" fmla="*/ 123 w 164"/>
              <a:gd name="T71" fmla="*/ 6 h 36"/>
              <a:gd name="T72" fmla="*/ 123 w 164"/>
              <a:gd name="T73" fmla="*/ 3 h 36"/>
              <a:gd name="T74" fmla="*/ 125 w 164"/>
              <a:gd name="T75" fmla="*/ 3 h 36"/>
              <a:gd name="T76" fmla="*/ 125 w 164"/>
              <a:gd name="T77" fmla="*/ 0 h 36"/>
              <a:gd name="T78" fmla="*/ 130 w 164"/>
              <a:gd name="T79" fmla="*/ 0 h 36"/>
              <a:gd name="T80" fmla="*/ 133 w 164"/>
              <a:gd name="T81" fmla="*/ 0 h 36"/>
              <a:gd name="T82" fmla="*/ 138 w 164"/>
              <a:gd name="T83" fmla="*/ 0 h 36"/>
              <a:gd name="T84" fmla="*/ 142 w 164"/>
              <a:gd name="T85" fmla="*/ 3 h 36"/>
              <a:gd name="T86" fmla="*/ 147 w 164"/>
              <a:gd name="T87" fmla="*/ 3 h 36"/>
              <a:gd name="T88" fmla="*/ 154 w 164"/>
              <a:gd name="T89" fmla="*/ 6 h 36"/>
              <a:gd name="T90" fmla="*/ 159 w 164"/>
              <a:gd name="T91" fmla="*/ 12 h 36"/>
              <a:gd name="T92" fmla="*/ 164 w 164"/>
              <a:gd name="T93" fmla="*/ 15 h 36"/>
              <a:gd name="T94" fmla="*/ 164 w 164"/>
              <a:gd name="T95" fmla="*/ 18 h 36"/>
              <a:gd name="T96" fmla="*/ 164 w 164"/>
              <a:gd name="T97" fmla="*/ 21 h 36"/>
              <a:gd name="T98" fmla="*/ 164 w 164"/>
              <a:gd name="T99" fmla="*/ 21 h 36"/>
              <a:gd name="T100" fmla="*/ 159 w 164"/>
              <a:gd name="T101" fmla="*/ 24 h 36"/>
              <a:gd name="T102" fmla="*/ 154 w 164"/>
              <a:gd name="T103" fmla="*/ 24 h 36"/>
              <a:gd name="T104" fmla="*/ 150 w 164"/>
              <a:gd name="T105" fmla="*/ 27 h 36"/>
              <a:gd name="T106" fmla="*/ 142 w 164"/>
              <a:gd name="T107" fmla="*/ 27 h 36"/>
              <a:gd name="T108" fmla="*/ 133 w 164"/>
              <a:gd name="T109" fmla="*/ 30 h 36"/>
              <a:gd name="T110" fmla="*/ 121 w 164"/>
              <a:gd name="T111" fmla="*/ 30 h 36"/>
              <a:gd name="T112" fmla="*/ 109 w 164"/>
              <a:gd name="T113" fmla="*/ 30 h 36"/>
              <a:gd name="T114" fmla="*/ 109 w 164"/>
              <a:gd name="T115" fmla="*/ 3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4" h="36">
                <a:moveTo>
                  <a:pt x="109" y="30"/>
                </a:moveTo>
                <a:lnTo>
                  <a:pt x="96" y="33"/>
                </a:lnTo>
                <a:lnTo>
                  <a:pt x="84" y="33"/>
                </a:lnTo>
                <a:lnTo>
                  <a:pt x="72" y="33"/>
                </a:lnTo>
                <a:lnTo>
                  <a:pt x="63" y="36"/>
                </a:lnTo>
                <a:lnTo>
                  <a:pt x="53" y="36"/>
                </a:lnTo>
                <a:lnTo>
                  <a:pt x="43" y="36"/>
                </a:lnTo>
                <a:lnTo>
                  <a:pt x="36" y="36"/>
                </a:lnTo>
                <a:lnTo>
                  <a:pt x="29" y="36"/>
                </a:lnTo>
                <a:lnTo>
                  <a:pt x="21" y="36"/>
                </a:lnTo>
                <a:lnTo>
                  <a:pt x="14" y="36"/>
                </a:lnTo>
                <a:lnTo>
                  <a:pt x="9" y="36"/>
                </a:lnTo>
                <a:lnTo>
                  <a:pt x="7" y="36"/>
                </a:lnTo>
                <a:lnTo>
                  <a:pt x="2" y="33"/>
                </a:lnTo>
                <a:lnTo>
                  <a:pt x="0" y="33"/>
                </a:lnTo>
                <a:lnTo>
                  <a:pt x="0" y="33"/>
                </a:lnTo>
                <a:lnTo>
                  <a:pt x="0" y="30"/>
                </a:lnTo>
                <a:lnTo>
                  <a:pt x="0" y="30"/>
                </a:lnTo>
                <a:lnTo>
                  <a:pt x="2" y="30"/>
                </a:lnTo>
                <a:lnTo>
                  <a:pt x="5" y="27"/>
                </a:lnTo>
                <a:lnTo>
                  <a:pt x="9" y="27"/>
                </a:lnTo>
                <a:lnTo>
                  <a:pt x="14" y="27"/>
                </a:lnTo>
                <a:lnTo>
                  <a:pt x="21" y="24"/>
                </a:lnTo>
                <a:lnTo>
                  <a:pt x="29" y="24"/>
                </a:lnTo>
                <a:lnTo>
                  <a:pt x="38" y="24"/>
                </a:lnTo>
                <a:lnTo>
                  <a:pt x="58" y="21"/>
                </a:lnTo>
                <a:lnTo>
                  <a:pt x="75" y="18"/>
                </a:lnTo>
                <a:lnTo>
                  <a:pt x="89" y="15"/>
                </a:lnTo>
                <a:lnTo>
                  <a:pt x="101" y="15"/>
                </a:lnTo>
                <a:lnTo>
                  <a:pt x="106" y="12"/>
                </a:lnTo>
                <a:lnTo>
                  <a:pt x="111" y="12"/>
                </a:lnTo>
                <a:lnTo>
                  <a:pt x="116" y="9"/>
                </a:lnTo>
                <a:lnTo>
                  <a:pt x="118" y="9"/>
                </a:lnTo>
                <a:lnTo>
                  <a:pt x="121" y="9"/>
                </a:lnTo>
                <a:lnTo>
                  <a:pt x="123" y="6"/>
                </a:lnTo>
                <a:lnTo>
                  <a:pt x="123" y="6"/>
                </a:lnTo>
                <a:lnTo>
                  <a:pt x="123" y="3"/>
                </a:lnTo>
                <a:lnTo>
                  <a:pt x="125" y="3"/>
                </a:lnTo>
                <a:lnTo>
                  <a:pt x="125" y="0"/>
                </a:lnTo>
                <a:lnTo>
                  <a:pt x="130" y="0"/>
                </a:lnTo>
                <a:lnTo>
                  <a:pt x="133" y="0"/>
                </a:lnTo>
                <a:lnTo>
                  <a:pt x="138" y="0"/>
                </a:lnTo>
                <a:lnTo>
                  <a:pt x="142" y="3"/>
                </a:lnTo>
                <a:lnTo>
                  <a:pt x="147" y="3"/>
                </a:lnTo>
                <a:lnTo>
                  <a:pt x="154" y="6"/>
                </a:lnTo>
                <a:lnTo>
                  <a:pt x="159" y="12"/>
                </a:lnTo>
                <a:lnTo>
                  <a:pt x="164" y="15"/>
                </a:lnTo>
                <a:lnTo>
                  <a:pt x="164" y="18"/>
                </a:lnTo>
                <a:lnTo>
                  <a:pt x="164" y="21"/>
                </a:lnTo>
                <a:lnTo>
                  <a:pt x="164" y="21"/>
                </a:lnTo>
                <a:lnTo>
                  <a:pt x="159" y="24"/>
                </a:lnTo>
                <a:lnTo>
                  <a:pt x="154" y="24"/>
                </a:lnTo>
                <a:lnTo>
                  <a:pt x="150" y="27"/>
                </a:lnTo>
                <a:lnTo>
                  <a:pt x="142" y="27"/>
                </a:lnTo>
                <a:lnTo>
                  <a:pt x="133" y="30"/>
                </a:lnTo>
                <a:lnTo>
                  <a:pt x="121" y="30"/>
                </a:lnTo>
                <a:lnTo>
                  <a:pt x="109" y="30"/>
                </a:lnTo>
                <a:lnTo>
                  <a:pt x="109" y="3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" name="Freeform 320"/>
          <p:cNvSpPr>
            <a:spLocks/>
          </p:cNvSpPr>
          <p:nvPr/>
        </p:nvSpPr>
        <p:spPr bwMode="auto">
          <a:xfrm>
            <a:off x="8708085" y="1874122"/>
            <a:ext cx="1606153" cy="359784"/>
          </a:xfrm>
          <a:custGeom>
            <a:avLst/>
            <a:gdLst>
              <a:gd name="T0" fmla="*/ 205 w 295"/>
              <a:gd name="T1" fmla="*/ 3 h 36"/>
              <a:gd name="T2" fmla="*/ 225 w 295"/>
              <a:gd name="T3" fmla="*/ 3 h 36"/>
              <a:gd name="T4" fmla="*/ 242 w 295"/>
              <a:gd name="T5" fmla="*/ 0 h 36"/>
              <a:gd name="T6" fmla="*/ 254 w 295"/>
              <a:gd name="T7" fmla="*/ 0 h 36"/>
              <a:gd name="T8" fmla="*/ 271 w 295"/>
              <a:gd name="T9" fmla="*/ 0 h 36"/>
              <a:gd name="T10" fmla="*/ 283 w 295"/>
              <a:gd name="T11" fmla="*/ 3 h 36"/>
              <a:gd name="T12" fmla="*/ 292 w 295"/>
              <a:gd name="T13" fmla="*/ 9 h 36"/>
              <a:gd name="T14" fmla="*/ 295 w 295"/>
              <a:gd name="T15" fmla="*/ 12 h 36"/>
              <a:gd name="T16" fmla="*/ 292 w 295"/>
              <a:gd name="T17" fmla="*/ 15 h 36"/>
              <a:gd name="T18" fmla="*/ 283 w 295"/>
              <a:gd name="T19" fmla="*/ 18 h 36"/>
              <a:gd name="T20" fmla="*/ 271 w 295"/>
              <a:gd name="T21" fmla="*/ 18 h 36"/>
              <a:gd name="T22" fmla="*/ 251 w 295"/>
              <a:gd name="T23" fmla="*/ 21 h 36"/>
              <a:gd name="T24" fmla="*/ 215 w 295"/>
              <a:gd name="T25" fmla="*/ 21 h 36"/>
              <a:gd name="T26" fmla="*/ 186 w 295"/>
              <a:gd name="T27" fmla="*/ 24 h 36"/>
              <a:gd name="T28" fmla="*/ 171 w 295"/>
              <a:gd name="T29" fmla="*/ 24 h 36"/>
              <a:gd name="T30" fmla="*/ 152 w 295"/>
              <a:gd name="T31" fmla="*/ 27 h 36"/>
              <a:gd name="T32" fmla="*/ 128 w 295"/>
              <a:gd name="T33" fmla="*/ 30 h 36"/>
              <a:gd name="T34" fmla="*/ 99 w 295"/>
              <a:gd name="T35" fmla="*/ 33 h 36"/>
              <a:gd name="T36" fmla="*/ 70 w 295"/>
              <a:gd name="T37" fmla="*/ 36 h 36"/>
              <a:gd name="T38" fmla="*/ 50 w 295"/>
              <a:gd name="T39" fmla="*/ 36 h 36"/>
              <a:gd name="T40" fmla="*/ 36 w 295"/>
              <a:gd name="T41" fmla="*/ 36 h 36"/>
              <a:gd name="T42" fmla="*/ 29 w 295"/>
              <a:gd name="T43" fmla="*/ 36 h 36"/>
              <a:gd name="T44" fmla="*/ 17 w 295"/>
              <a:gd name="T45" fmla="*/ 33 h 36"/>
              <a:gd name="T46" fmla="*/ 7 w 295"/>
              <a:gd name="T47" fmla="*/ 30 h 36"/>
              <a:gd name="T48" fmla="*/ 0 w 295"/>
              <a:gd name="T49" fmla="*/ 27 h 36"/>
              <a:gd name="T50" fmla="*/ 0 w 295"/>
              <a:gd name="T51" fmla="*/ 24 h 36"/>
              <a:gd name="T52" fmla="*/ 5 w 295"/>
              <a:gd name="T53" fmla="*/ 21 h 36"/>
              <a:gd name="T54" fmla="*/ 12 w 295"/>
              <a:gd name="T55" fmla="*/ 21 h 36"/>
              <a:gd name="T56" fmla="*/ 24 w 295"/>
              <a:gd name="T57" fmla="*/ 21 h 36"/>
              <a:gd name="T58" fmla="*/ 43 w 295"/>
              <a:gd name="T59" fmla="*/ 18 h 36"/>
              <a:gd name="T60" fmla="*/ 70 w 295"/>
              <a:gd name="T61" fmla="*/ 18 h 36"/>
              <a:gd name="T62" fmla="*/ 101 w 295"/>
              <a:gd name="T63" fmla="*/ 15 h 36"/>
              <a:gd name="T64" fmla="*/ 130 w 295"/>
              <a:gd name="T65" fmla="*/ 12 h 36"/>
              <a:gd name="T66" fmla="*/ 159 w 295"/>
              <a:gd name="T67" fmla="*/ 9 h 36"/>
              <a:gd name="T68" fmla="*/ 183 w 295"/>
              <a:gd name="T69" fmla="*/ 6 h 36"/>
              <a:gd name="T70" fmla="*/ 196 w 295"/>
              <a:gd name="T71" fmla="*/ 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95" h="36">
                <a:moveTo>
                  <a:pt x="196" y="6"/>
                </a:moveTo>
                <a:lnTo>
                  <a:pt x="205" y="3"/>
                </a:lnTo>
                <a:lnTo>
                  <a:pt x="217" y="3"/>
                </a:lnTo>
                <a:lnTo>
                  <a:pt x="225" y="3"/>
                </a:lnTo>
                <a:lnTo>
                  <a:pt x="234" y="0"/>
                </a:lnTo>
                <a:lnTo>
                  <a:pt x="242" y="0"/>
                </a:lnTo>
                <a:lnTo>
                  <a:pt x="246" y="0"/>
                </a:lnTo>
                <a:lnTo>
                  <a:pt x="254" y="0"/>
                </a:lnTo>
                <a:lnTo>
                  <a:pt x="258" y="0"/>
                </a:lnTo>
                <a:lnTo>
                  <a:pt x="271" y="0"/>
                </a:lnTo>
                <a:lnTo>
                  <a:pt x="278" y="3"/>
                </a:lnTo>
                <a:lnTo>
                  <a:pt x="283" y="3"/>
                </a:lnTo>
                <a:lnTo>
                  <a:pt x="287" y="6"/>
                </a:lnTo>
                <a:lnTo>
                  <a:pt x="292" y="9"/>
                </a:lnTo>
                <a:lnTo>
                  <a:pt x="292" y="12"/>
                </a:lnTo>
                <a:lnTo>
                  <a:pt x="295" y="12"/>
                </a:lnTo>
                <a:lnTo>
                  <a:pt x="292" y="15"/>
                </a:lnTo>
                <a:lnTo>
                  <a:pt x="292" y="15"/>
                </a:lnTo>
                <a:lnTo>
                  <a:pt x="287" y="18"/>
                </a:lnTo>
                <a:lnTo>
                  <a:pt x="283" y="18"/>
                </a:lnTo>
                <a:lnTo>
                  <a:pt x="278" y="18"/>
                </a:lnTo>
                <a:lnTo>
                  <a:pt x="271" y="18"/>
                </a:lnTo>
                <a:lnTo>
                  <a:pt x="261" y="18"/>
                </a:lnTo>
                <a:lnTo>
                  <a:pt x="251" y="21"/>
                </a:lnTo>
                <a:lnTo>
                  <a:pt x="232" y="21"/>
                </a:lnTo>
                <a:lnTo>
                  <a:pt x="215" y="21"/>
                </a:lnTo>
                <a:lnTo>
                  <a:pt x="198" y="21"/>
                </a:lnTo>
                <a:lnTo>
                  <a:pt x="186" y="24"/>
                </a:lnTo>
                <a:lnTo>
                  <a:pt x="179" y="24"/>
                </a:lnTo>
                <a:lnTo>
                  <a:pt x="171" y="24"/>
                </a:lnTo>
                <a:lnTo>
                  <a:pt x="162" y="24"/>
                </a:lnTo>
                <a:lnTo>
                  <a:pt x="152" y="27"/>
                </a:lnTo>
                <a:lnTo>
                  <a:pt x="140" y="27"/>
                </a:lnTo>
                <a:lnTo>
                  <a:pt x="128" y="30"/>
                </a:lnTo>
                <a:lnTo>
                  <a:pt x="113" y="30"/>
                </a:lnTo>
                <a:lnTo>
                  <a:pt x="99" y="33"/>
                </a:lnTo>
                <a:lnTo>
                  <a:pt x="84" y="33"/>
                </a:lnTo>
                <a:lnTo>
                  <a:pt x="70" y="36"/>
                </a:lnTo>
                <a:lnTo>
                  <a:pt x="60" y="36"/>
                </a:lnTo>
                <a:lnTo>
                  <a:pt x="50" y="36"/>
                </a:lnTo>
                <a:lnTo>
                  <a:pt x="41" y="36"/>
                </a:lnTo>
                <a:lnTo>
                  <a:pt x="36" y="36"/>
                </a:lnTo>
                <a:lnTo>
                  <a:pt x="31" y="36"/>
                </a:lnTo>
                <a:lnTo>
                  <a:pt x="29" y="36"/>
                </a:lnTo>
                <a:lnTo>
                  <a:pt x="21" y="36"/>
                </a:lnTo>
                <a:lnTo>
                  <a:pt x="17" y="33"/>
                </a:lnTo>
                <a:lnTo>
                  <a:pt x="12" y="33"/>
                </a:lnTo>
                <a:lnTo>
                  <a:pt x="7" y="30"/>
                </a:lnTo>
                <a:lnTo>
                  <a:pt x="2" y="27"/>
                </a:lnTo>
                <a:lnTo>
                  <a:pt x="0" y="27"/>
                </a:lnTo>
                <a:lnTo>
                  <a:pt x="0" y="24"/>
                </a:lnTo>
                <a:lnTo>
                  <a:pt x="0" y="24"/>
                </a:lnTo>
                <a:lnTo>
                  <a:pt x="2" y="21"/>
                </a:lnTo>
                <a:lnTo>
                  <a:pt x="5" y="21"/>
                </a:lnTo>
                <a:lnTo>
                  <a:pt x="9" y="21"/>
                </a:lnTo>
                <a:lnTo>
                  <a:pt x="12" y="21"/>
                </a:lnTo>
                <a:lnTo>
                  <a:pt x="17" y="21"/>
                </a:lnTo>
                <a:lnTo>
                  <a:pt x="24" y="21"/>
                </a:lnTo>
                <a:lnTo>
                  <a:pt x="31" y="18"/>
                </a:lnTo>
                <a:lnTo>
                  <a:pt x="43" y="18"/>
                </a:lnTo>
                <a:lnTo>
                  <a:pt x="55" y="18"/>
                </a:lnTo>
                <a:lnTo>
                  <a:pt x="70" y="18"/>
                </a:lnTo>
                <a:lnTo>
                  <a:pt x="84" y="15"/>
                </a:lnTo>
                <a:lnTo>
                  <a:pt x="101" y="15"/>
                </a:lnTo>
                <a:lnTo>
                  <a:pt x="116" y="12"/>
                </a:lnTo>
                <a:lnTo>
                  <a:pt x="130" y="12"/>
                </a:lnTo>
                <a:lnTo>
                  <a:pt x="145" y="9"/>
                </a:lnTo>
                <a:lnTo>
                  <a:pt x="159" y="9"/>
                </a:lnTo>
                <a:lnTo>
                  <a:pt x="171" y="6"/>
                </a:lnTo>
                <a:lnTo>
                  <a:pt x="183" y="6"/>
                </a:lnTo>
                <a:lnTo>
                  <a:pt x="196" y="6"/>
                </a:lnTo>
                <a:lnTo>
                  <a:pt x="196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3" name="Freeform 321"/>
          <p:cNvSpPr>
            <a:spLocks/>
          </p:cNvSpPr>
          <p:nvPr/>
        </p:nvSpPr>
        <p:spPr bwMode="auto">
          <a:xfrm>
            <a:off x="9366881" y="2054014"/>
            <a:ext cx="1431926" cy="979411"/>
          </a:xfrm>
          <a:custGeom>
            <a:avLst/>
            <a:gdLst>
              <a:gd name="T0" fmla="*/ 150 w 263"/>
              <a:gd name="T1" fmla="*/ 95 h 98"/>
              <a:gd name="T2" fmla="*/ 147 w 263"/>
              <a:gd name="T3" fmla="*/ 95 h 98"/>
              <a:gd name="T4" fmla="*/ 142 w 263"/>
              <a:gd name="T5" fmla="*/ 92 h 98"/>
              <a:gd name="T6" fmla="*/ 140 w 263"/>
              <a:gd name="T7" fmla="*/ 92 h 98"/>
              <a:gd name="T8" fmla="*/ 133 w 263"/>
              <a:gd name="T9" fmla="*/ 89 h 98"/>
              <a:gd name="T10" fmla="*/ 128 w 263"/>
              <a:gd name="T11" fmla="*/ 86 h 98"/>
              <a:gd name="T12" fmla="*/ 121 w 263"/>
              <a:gd name="T13" fmla="*/ 83 h 98"/>
              <a:gd name="T14" fmla="*/ 113 w 263"/>
              <a:gd name="T15" fmla="*/ 77 h 98"/>
              <a:gd name="T16" fmla="*/ 104 w 263"/>
              <a:gd name="T17" fmla="*/ 74 h 98"/>
              <a:gd name="T18" fmla="*/ 94 w 263"/>
              <a:gd name="T19" fmla="*/ 68 h 98"/>
              <a:gd name="T20" fmla="*/ 82 w 263"/>
              <a:gd name="T21" fmla="*/ 62 h 98"/>
              <a:gd name="T22" fmla="*/ 70 w 263"/>
              <a:gd name="T23" fmla="*/ 53 h 98"/>
              <a:gd name="T24" fmla="*/ 58 w 263"/>
              <a:gd name="T25" fmla="*/ 47 h 98"/>
              <a:gd name="T26" fmla="*/ 46 w 263"/>
              <a:gd name="T27" fmla="*/ 39 h 98"/>
              <a:gd name="T28" fmla="*/ 31 w 263"/>
              <a:gd name="T29" fmla="*/ 30 h 98"/>
              <a:gd name="T30" fmla="*/ 14 w 263"/>
              <a:gd name="T31" fmla="*/ 21 h 98"/>
              <a:gd name="T32" fmla="*/ 0 w 263"/>
              <a:gd name="T33" fmla="*/ 9 h 98"/>
              <a:gd name="T34" fmla="*/ 7 w 263"/>
              <a:gd name="T35" fmla="*/ 0 h 98"/>
              <a:gd name="T36" fmla="*/ 26 w 263"/>
              <a:gd name="T37" fmla="*/ 9 h 98"/>
              <a:gd name="T38" fmla="*/ 43 w 263"/>
              <a:gd name="T39" fmla="*/ 18 h 98"/>
              <a:gd name="T40" fmla="*/ 58 w 263"/>
              <a:gd name="T41" fmla="*/ 24 h 98"/>
              <a:gd name="T42" fmla="*/ 75 w 263"/>
              <a:gd name="T43" fmla="*/ 33 h 98"/>
              <a:gd name="T44" fmla="*/ 87 w 263"/>
              <a:gd name="T45" fmla="*/ 39 h 98"/>
              <a:gd name="T46" fmla="*/ 101 w 263"/>
              <a:gd name="T47" fmla="*/ 41 h 98"/>
              <a:gd name="T48" fmla="*/ 113 w 263"/>
              <a:gd name="T49" fmla="*/ 47 h 98"/>
              <a:gd name="T50" fmla="*/ 123 w 263"/>
              <a:gd name="T51" fmla="*/ 50 h 98"/>
              <a:gd name="T52" fmla="*/ 145 w 263"/>
              <a:gd name="T53" fmla="*/ 59 h 98"/>
              <a:gd name="T54" fmla="*/ 166 w 263"/>
              <a:gd name="T55" fmla="*/ 65 h 98"/>
              <a:gd name="T56" fmla="*/ 191 w 263"/>
              <a:gd name="T57" fmla="*/ 71 h 98"/>
              <a:gd name="T58" fmla="*/ 215 w 263"/>
              <a:gd name="T59" fmla="*/ 74 h 98"/>
              <a:gd name="T60" fmla="*/ 225 w 263"/>
              <a:gd name="T61" fmla="*/ 77 h 98"/>
              <a:gd name="T62" fmla="*/ 237 w 263"/>
              <a:gd name="T63" fmla="*/ 77 h 98"/>
              <a:gd name="T64" fmla="*/ 244 w 263"/>
              <a:gd name="T65" fmla="*/ 80 h 98"/>
              <a:gd name="T66" fmla="*/ 251 w 263"/>
              <a:gd name="T67" fmla="*/ 83 h 98"/>
              <a:gd name="T68" fmla="*/ 256 w 263"/>
              <a:gd name="T69" fmla="*/ 83 h 98"/>
              <a:gd name="T70" fmla="*/ 261 w 263"/>
              <a:gd name="T71" fmla="*/ 86 h 98"/>
              <a:gd name="T72" fmla="*/ 263 w 263"/>
              <a:gd name="T73" fmla="*/ 86 h 98"/>
              <a:gd name="T74" fmla="*/ 263 w 263"/>
              <a:gd name="T75" fmla="*/ 89 h 98"/>
              <a:gd name="T76" fmla="*/ 263 w 263"/>
              <a:gd name="T77" fmla="*/ 89 h 98"/>
              <a:gd name="T78" fmla="*/ 261 w 263"/>
              <a:gd name="T79" fmla="*/ 89 h 98"/>
              <a:gd name="T80" fmla="*/ 258 w 263"/>
              <a:gd name="T81" fmla="*/ 92 h 98"/>
              <a:gd name="T82" fmla="*/ 256 w 263"/>
              <a:gd name="T83" fmla="*/ 92 h 98"/>
              <a:gd name="T84" fmla="*/ 254 w 263"/>
              <a:gd name="T85" fmla="*/ 92 h 98"/>
              <a:gd name="T86" fmla="*/ 249 w 263"/>
              <a:gd name="T87" fmla="*/ 92 h 98"/>
              <a:gd name="T88" fmla="*/ 241 w 263"/>
              <a:gd name="T89" fmla="*/ 92 h 98"/>
              <a:gd name="T90" fmla="*/ 237 w 263"/>
              <a:gd name="T91" fmla="*/ 95 h 98"/>
              <a:gd name="T92" fmla="*/ 222 w 263"/>
              <a:gd name="T93" fmla="*/ 95 h 98"/>
              <a:gd name="T94" fmla="*/ 208 w 263"/>
              <a:gd name="T95" fmla="*/ 95 h 98"/>
              <a:gd name="T96" fmla="*/ 195 w 263"/>
              <a:gd name="T97" fmla="*/ 95 h 98"/>
              <a:gd name="T98" fmla="*/ 186 w 263"/>
              <a:gd name="T99" fmla="*/ 95 h 98"/>
              <a:gd name="T100" fmla="*/ 176 w 263"/>
              <a:gd name="T101" fmla="*/ 98 h 98"/>
              <a:gd name="T102" fmla="*/ 166 w 263"/>
              <a:gd name="T103" fmla="*/ 95 h 98"/>
              <a:gd name="T104" fmla="*/ 157 w 263"/>
              <a:gd name="T105" fmla="*/ 95 h 98"/>
              <a:gd name="T106" fmla="*/ 150 w 263"/>
              <a:gd name="T107" fmla="*/ 95 h 98"/>
              <a:gd name="T108" fmla="*/ 150 w 263"/>
              <a:gd name="T109" fmla="*/ 95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63" h="98">
                <a:moveTo>
                  <a:pt x="150" y="95"/>
                </a:moveTo>
                <a:lnTo>
                  <a:pt x="147" y="95"/>
                </a:lnTo>
                <a:lnTo>
                  <a:pt x="142" y="92"/>
                </a:lnTo>
                <a:lnTo>
                  <a:pt x="140" y="92"/>
                </a:lnTo>
                <a:lnTo>
                  <a:pt x="133" y="89"/>
                </a:lnTo>
                <a:lnTo>
                  <a:pt x="128" y="86"/>
                </a:lnTo>
                <a:lnTo>
                  <a:pt x="121" y="83"/>
                </a:lnTo>
                <a:lnTo>
                  <a:pt x="113" y="77"/>
                </a:lnTo>
                <a:lnTo>
                  <a:pt x="104" y="74"/>
                </a:lnTo>
                <a:lnTo>
                  <a:pt x="94" y="68"/>
                </a:lnTo>
                <a:lnTo>
                  <a:pt x="82" y="62"/>
                </a:lnTo>
                <a:lnTo>
                  <a:pt x="70" y="53"/>
                </a:lnTo>
                <a:lnTo>
                  <a:pt x="58" y="47"/>
                </a:lnTo>
                <a:lnTo>
                  <a:pt x="46" y="39"/>
                </a:lnTo>
                <a:lnTo>
                  <a:pt x="31" y="30"/>
                </a:lnTo>
                <a:lnTo>
                  <a:pt x="14" y="21"/>
                </a:lnTo>
                <a:lnTo>
                  <a:pt x="0" y="9"/>
                </a:lnTo>
                <a:lnTo>
                  <a:pt x="7" y="0"/>
                </a:lnTo>
                <a:lnTo>
                  <a:pt x="26" y="9"/>
                </a:lnTo>
                <a:lnTo>
                  <a:pt x="43" y="18"/>
                </a:lnTo>
                <a:lnTo>
                  <a:pt x="58" y="24"/>
                </a:lnTo>
                <a:lnTo>
                  <a:pt x="75" y="33"/>
                </a:lnTo>
                <a:lnTo>
                  <a:pt x="87" y="39"/>
                </a:lnTo>
                <a:lnTo>
                  <a:pt x="101" y="41"/>
                </a:lnTo>
                <a:lnTo>
                  <a:pt x="113" y="47"/>
                </a:lnTo>
                <a:lnTo>
                  <a:pt x="123" y="50"/>
                </a:lnTo>
                <a:lnTo>
                  <a:pt x="145" y="59"/>
                </a:lnTo>
                <a:lnTo>
                  <a:pt x="166" y="65"/>
                </a:lnTo>
                <a:lnTo>
                  <a:pt x="191" y="71"/>
                </a:lnTo>
                <a:lnTo>
                  <a:pt x="215" y="74"/>
                </a:lnTo>
                <a:lnTo>
                  <a:pt x="225" y="77"/>
                </a:lnTo>
                <a:lnTo>
                  <a:pt x="237" y="77"/>
                </a:lnTo>
                <a:lnTo>
                  <a:pt x="244" y="80"/>
                </a:lnTo>
                <a:lnTo>
                  <a:pt x="251" y="83"/>
                </a:lnTo>
                <a:lnTo>
                  <a:pt x="256" y="83"/>
                </a:lnTo>
                <a:lnTo>
                  <a:pt x="261" y="86"/>
                </a:lnTo>
                <a:lnTo>
                  <a:pt x="263" y="86"/>
                </a:lnTo>
                <a:lnTo>
                  <a:pt x="263" y="89"/>
                </a:lnTo>
                <a:lnTo>
                  <a:pt x="263" y="89"/>
                </a:lnTo>
                <a:lnTo>
                  <a:pt x="261" y="89"/>
                </a:lnTo>
                <a:lnTo>
                  <a:pt x="258" y="92"/>
                </a:lnTo>
                <a:lnTo>
                  <a:pt x="256" y="92"/>
                </a:lnTo>
                <a:lnTo>
                  <a:pt x="254" y="92"/>
                </a:lnTo>
                <a:lnTo>
                  <a:pt x="249" y="92"/>
                </a:lnTo>
                <a:lnTo>
                  <a:pt x="241" y="92"/>
                </a:lnTo>
                <a:lnTo>
                  <a:pt x="237" y="95"/>
                </a:lnTo>
                <a:lnTo>
                  <a:pt x="222" y="95"/>
                </a:lnTo>
                <a:lnTo>
                  <a:pt x="208" y="95"/>
                </a:lnTo>
                <a:lnTo>
                  <a:pt x="195" y="95"/>
                </a:lnTo>
                <a:lnTo>
                  <a:pt x="186" y="95"/>
                </a:lnTo>
                <a:lnTo>
                  <a:pt x="176" y="98"/>
                </a:lnTo>
                <a:lnTo>
                  <a:pt x="166" y="95"/>
                </a:lnTo>
                <a:lnTo>
                  <a:pt x="157" y="95"/>
                </a:lnTo>
                <a:lnTo>
                  <a:pt x="150" y="95"/>
                </a:lnTo>
                <a:lnTo>
                  <a:pt x="150" y="9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4" name="Freeform 322"/>
          <p:cNvSpPr>
            <a:spLocks/>
          </p:cNvSpPr>
          <p:nvPr/>
        </p:nvSpPr>
        <p:spPr bwMode="auto">
          <a:xfrm>
            <a:off x="8653639" y="694831"/>
            <a:ext cx="713242" cy="829504"/>
          </a:xfrm>
          <a:custGeom>
            <a:avLst/>
            <a:gdLst>
              <a:gd name="T0" fmla="*/ 121 w 131"/>
              <a:gd name="T1" fmla="*/ 6 h 83"/>
              <a:gd name="T2" fmla="*/ 123 w 131"/>
              <a:gd name="T3" fmla="*/ 9 h 83"/>
              <a:gd name="T4" fmla="*/ 126 w 131"/>
              <a:gd name="T5" fmla="*/ 9 h 83"/>
              <a:gd name="T6" fmla="*/ 128 w 131"/>
              <a:gd name="T7" fmla="*/ 12 h 83"/>
              <a:gd name="T8" fmla="*/ 131 w 131"/>
              <a:gd name="T9" fmla="*/ 15 h 83"/>
              <a:gd name="T10" fmla="*/ 128 w 131"/>
              <a:gd name="T11" fmla="*/ 15 h 83"/>
              <a:gd name="T12" fmla="*/ 128 w 131"/>
              <a:gd name="T13" fmla="*/ 18 h 83"/>
              <a:gd name="T14" fmla="*/ 126 w 131"/>
              <a:gd name="T15" fmla="*/ 21 h 83"/>
              <a:gd name="T16" fmla="*/ 123 w 131"/>
              <a:gd name="T17" fmla="*/ 24 h 83"/>
              <a:gd name="T18" fmla="*/ 119 w 131"/>
              <a:gd name="T19" fmla="*/ 30 h 83"/>
              <a:gd name="T20" fmla="*/ 109 w 131"/>
              <a:gd name="T21" fmla="*/ 36 h 83"/>
              <a:gd name="T22" fmla="*/ 99 w 131"/>
              <a:gd name="T23" fmla="*/ 42 h 83"/>
              <a:gd name="T24" fmla="*/ 89 w 131"/>
              <a:gd name="T25" fmla="*/ 51 h 83"/>
              <a:gd name="T26" fmla="*/ 80 w 131"/>
              <a:gd name="T27" fmla="*/ 54 h 83"/>
              <a:gd name="T28" fmla="*/ 73 w 131"/>
              <a:gd name="T29" fmla="*/ 59 h 83"/>
              <a:gd name="T30" fmla="*/ 63 w 131"/>
              <a:gd name="T31" fmla="*/ 62 h 83"/>
              <a:gd name="T32" fmla="*/ 53 w 131"/>
              <a:gd name="T33" fmla="*/ 68 h 83"/>
              <a:gd name="T34" fmla="*/ 41 w 131"/>
              <a:gd name="T35" fmla="*/ 71 h 83"/>
              <a:gd name="T36" fmla="*/ 29 w 131"/>
              <a:gd name="T37" fmla="*/ 77 h 83"/>
              <a:gd name="T38" fmla="*/ 19 w 131"/>
              <a:gd name="T39" fmla="*/ 80 h 83"/>
              <a:gd name="T40" fmla="*/ 15 w 131"/>
              <a:gd name="T41" fmla="*/ 83 h 83"/>
              <a:gd name="T42" fmla="*/ 10 w 131"/>
              <a:gd name="T43" fmla="*/ 83 h 83"/>
              <a:gd name="T44" fmla="*/ 7 w 131"/>
              <a:gd name="T45" fmla="*/ 83 h 83"/>
              <a:gd name="T46" fmla="*/ 5 w 131"/>
              <a:gd name="T47" fmla="*/ 83 h 83"/>
              <a:gd name="T48" fmla="*/ 2 w 131"/>
              <a:gd name="T49" fmla="*/ 83 h 83"/>
              <a:gd name="T50" fmla="*/ 0 w 131"/>
              <a:gd name="T51" fmla="*/ 83 h 83"/>
              <a:gd name="T52" fmla="*/ 0 w 131"/>
              <a:gd name="T53" fmla="*/ 83 h 83"/>
              <a:gd name="T54" fmla="*/ 0 w 131"/>
              <a:gd name="T55" fmla="*/ 80 h 83"/>
              <a:gd name="T56" fmla="*/ 2 w 131"/>
              <a:gd name="T57" fmla="*/ 77 h 83"/>
              <a:gd name="T58" fmla="*/ 2 w 131"/>
              <a:gd name="T59" fmla="*/ 77 h 83"/>
              <a:gd name="T60" fmla="*/ 7 w 131"/>
              <a:gd name="T61" fmla="*/ 74 h 83"/>
              <a:gd name="T62" fmla="*/ 12 w 131"/>
              <a:gd name="T63" fmla="*/ 71 h 83"/>
              <a:gd name="T64" fmla="*/ 17 w 131"/>
              <a:gd name="T65" fmla="*/ 68 h 83"/>
              <a:gd name="T66" fmla="*/ 22 w 131"/>
              <a:gd name="T67" fmla="*/ 65 h 83"/>
              <a:gd name="T68" fmla="*/ 34 w 131"/>
              <a:gd name="T69" fmla="*/ 56 h 83"/>
              <a:gd name="T70" fmla="*/ 46 w 131"/>
              <a:gd name="T71" fmla="*/ 51 h 83"/>
              <a:gd name="T72" fmla="*/ 53 w 131"/>
              <a:gd name="T73" fmla="*/ 45 h 83"/>
              <a:gd name="T74" fmla="*/ 60 w 131"/>
              <a:gd name="T75" fmla="*/ 39 h 83"/>
              <a:gd name="T76" fmla="*/ 68 w 131"/>
              <a:gd name="T77" fmla="*/ 33 h 83"/>
              <a:gd name="T78" fmla="*/ 73 w 131"/>
              <a:gd name="T79" fmla="*/ 27 h 83"/>
              <a:gd name="T80" fmla="*/ 77 w 131"/>
              <a:gd name="T81" fmla="*/ 24 h 83"/>
              <a:gd name="T82" fmla="*/ 82 w 131"/>
              <a:gd name="T83" fmla="*/ 21 h 83"/>
              <a:gd name="T84" fmla="*/ 85 w 131"/>
              <a:gd name="T85" fmla="*/ 18 h 83"/>
              <a:gd name="T86" fmla="*/ 85 w 131"/>
              <a:gd name="T87" fmla="*/ 15 h 83"/>
              <a:gd name="T88" fmla="*/ 85 w 131"/>
              <a:gd name="T89" fmla="*/ 12 h 83"/>
              <a:gd name="T90" fmla="*/ 82 w 131"/>
              <a:gd name="T91" fmla="*/ 9 h 83"/>
              <a:gd name="T92" fmla="*/ 82 w 131"/>
              <a:gd name="T93" fmla="*/ 9 h 83"/>
              <a:gd name="T94" fmla="*/ 82 w 131"/>
              <a:gd name="T95" fmla="*/ 6 h 83"/>
              <a:gd name="T96" fmla="*/ 82 w 131"/>
              <a:gd name="T97" fmla="*/ 6 h 83"/>
              <a:gd name="T98" fmla="*/ 85 w 131"/>
              <a:gd name="T99" fmla="*/ 3 h 83"/>
              <a:gd name="T100" fmla="*/ 87 w 131"/>
              <a:gd name="T101" fmla="*/ 3 h 83"/>
              <a:gd name="T102" fmla="*/ 89 w 131"/>
              <a:gd name="T103" fmla="*/ 0 h 83"/>
              <a:gd name="T104" fmla="*/ 94 w 131"/>
              <a:gd name="T105" fmla="*/ 0 h 83"/>
              <a:gd name="T106" fmla="*/ 99 w 131"/>
              <a:gd name="T107" fmla="*/ 0 h 83"/>
              <a:gd name="T108" fmla="*/ 111 w 131"/>
              <a:gd name="T109" fmla="*/ 3 h 83"/>
              <a:gd name="T110" fmla="*/ 121 w 131"/>
              <a:gd name="T111" fmla="*/ 6 h 83"/>
              <a:gd name="T112" fmla="*/ 121 w 131"/>
              <a:gd name="T113" fmla="*/ 6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31" h="83">
                <a:moveTo>
                  <a:pt x="121" y="6"/>
                </a:moveTo>
                <a:lnTo>
                  <a:pt x="123" y="9"/>
                </a:lnTo>
                <a:lnTo>
                  <a:pt x="126" y="9"/>
                </a:lnTo>
                <a:lnTo>
                  <a:pt x="128" y="12"/>
                </a:lnTo>
                <a:lnTo>
                  <a:pt x="131" y="15"/>
                </a:lnTo>
                <a:lnTo>
                  <a:pt x="128" y="15"/>
                </a:lnTo>
                <a:lnTo>
                  <a:pt x="128" y="18"/>
                </a:lnTo>
                <a:lnTo>
                  <a:pt x="126" y="21"/>
                </a:lnTo>
                <a:lnTo>
                  <a:pt x="123" y="24"/>
                </a:lnTo>
                <a:lnTo>
                  <a:pt x="119" y="30"/>
                </a:lnTo>
                <a:lnTo>
                  <a:pt x="109" y="36"/>
                </a:lnTo>
                <a:lnTo>
                  <a:pt x="99" y="42"/>
                </a:lnTo>
                <a:lnTo>
                  <a:pt x="89" y="51"/>
                </a:lnTo>
                <a:lnTo>
                  <a:pt x="80" y="54"/>
                </a:lnTo>
                <a:lnTo>
                  <a:pt x="73" y="59"/>
                </a:lnTo>
                <a:lnTo>
                  <a:pt x="63" y="62"/>
                </a:lnTo>
                <a:lnTo>
                  <a:pt x="53" y="68"/>
                </a:lnTo>
                <a:lnTo>
                  <a:pt x="41" y="71"/>
                </a:lnTo>
                <a:lnTo>
                  <a:pt x="29" y="77"/>
                </a:lnTo>
                <a:lnTo>
                  <a:pt x="19" y="80"/>
                </a:lnTo>
                <a:lnTo>
                  <a:pt x="15" y="83"/>
                </a:lnTo>
                <a:lnTo>
                  <a:pt x="10" y="83"/>
                </a:lnTo>
                <a:lnTo>
                  <a:pt x="7" y="83"/>
                </a:lnTo>
                <a:lnTo>
                  <a:pt x="5" y="83"/>
                </a:lnTo>
                <a:lnTo>
                  <a:pt x="2" y="83"/>
                </a:lnTo>
                <a:lnTo>
                  <a:pt x="0" y="83"/>
                </a:lnTo>
                <a:lnTo>
                  <a:pt x="0" y="83"/>
                </a:lnTo>
                <a:lnTo>
                  <a:pt x="0" y="80"/>
                </a:lnTo>
                <a:lnTo>
                  <a:pt x="2" y="77"/>
                </a:lnTo>
                <a:lnTo>
                  <a:pt x="2" y="77"/>
                </a:lnTo>
                <a:lnTo>
                  <a:pt x="7" y="74"/>
                </a:lnTo>
                <a:lnTo>
                  <a:pt x="12" y="71"/>
                </a:lnTo>
                <a:lnTo>
                  <a:pt x="17" y="68"/>
                </a:lnTo>
                <a:lnTo>
                  <a:pt x="22" y="65"/>
                </a:lnTo>
                <a:lnTo>
                  <a:pt x="34" y="56"/>
                </a:lnTo>
                <a:lnTo>
                  <a:pt x="46" y="51"/>
                </a:lnTo>
                <a:lnTo>
                  <a:pt x="53" y="45"/>
                </a:lnTo>
                <a:lnTo>
                  <a:pt x="60" y="39"/>
                </a:lnTo>
                <a:lnTo>
                  <a:pt x="68" y="33"/>
                </a:lnTo>
                <a:lnTo>
                  <a:pt x="73" y="27"/>
                </a:lnTo>
                <a:lnTo>
                  <a:pt x="77" y="24"/>
                </a:lnTo>
                <a:lnTo>
                  <a:pt x="82" y="21"/>
                </a:lnTo>
                <a:lnTo>
                  <a:pt x="85" y="18"/>
                </a:lnTo>
                <a:lnTo>
                  <a:pt x="85" y="15"/>
                </a:lnTo>
                <a:lnTo>
                  <a:pt x="85" y="12"/>
                </a:lnTo>
                <a:lnTo>
                  <a:pt x="82" y="9"/>
                </a:lnTo>
                <a:lnTo>
                  <a:pt x="82" y="9"/>
                </a:lnTo>
                <a:lnTo>
                  <a:pt x="82" y="6"/>
                </a:lnTo>
                <a:lnTo>
                  <a:pt x="82" y="6"/>
                </a:lnTo>
                <a:lnTo>
                  <a:pt x="85" y="3"/>
                </a:lnTo>
                <a:lnTo>
                  <a:pt x="87" y="3"/>
                </a:lnTo>
                <a:lnTo>
                  <a:pt x="89" y="0"/>
                </a:lnTo>
                <a:lnTo>
                  <a:pt x="94" y="0"/>
                </a:lnTo>
                <a:lnTo>
                  <a:pt x="99" y="0"/>
                </a:lnTo>
                <a:lnTo>
                  <a:pt x="111" y="3"/>
                </a:lnTo>
                <a:lnTo>
                  <a:pt x="121" y="6"/>
                </a:lnTo>
                <a:lnTo>
                  <a:pt x="121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" name="Freeform 323"/>
          <p:cNvSpPr>
            <a:spLocks/>
          </p:cNvSpPr>
          <p:nvPr/>
        </p:nvSpPr>
        <p:spPr bwMode="auto">
          <a:xfrm>
            <a:off x="8599193" y="1704221"/>
            <a:ext cx="882022" cy="1209276"/>
          </a:xfrm>
          <a:custGeom>
            <a:avLst/>
            <a:gdLst>
              <a:gd name="T0" fmla="*/ 114 w 162"/>
              <a:gd name="T1" fmla="*/ 88 h 121"/>
              <a:gd name="T2" fmla="*/ 104 w 162"/>
              <a:gd name="T3" fmla="*/ 94 h 121"/>
              <a:gd name="T4" fmla="*/ 92 w 162"/>
              <a:gd name="T5" fmla="*/ 97 h 121"/>
              <a:gd name="T6" fmla="*/ 80 w 162"/>
              <a:gd name="T7" fmla="*/ 103 h 121"/>
              <a:gd name="T8" fmla="*/ 66 w 162"/>
              <a:gd name="T9" fmla="*/ 106 h 121"/>
              <a:gd name="T10" fmla="*/ 51 w 162"/>
              <a:gd name="T11" fmla="*/ 112 h 121"/>
              <a:gd name="T12" fmla="*/ 39 w 162"/>
              <a:gd name="T13" fmla="*/ 115 h 121"/>
              <a:gd name="T14" fmla="*/ 29 w 162"/>
              <a:gd name="T15" fmla="*/ 118 h 121"/>
              <a:gd name="T16" fmla="*/ 20 w 162"/>
              <a:gd name="T17" fmla="*/ 118 h 121"/>
              <a:gd name="T18" fmla="*/ 15 w 162"/>
              <a:gd name="T19" fmla="*/ 118 h 121"/>
              <a:gd name="T20" fmla="*/ 12 w 162"/>
              <a:gd name="T21" fmla="*/ 118 h 121"/>
              <a:gd name="T22" fmla="*/ 8 w 162"/>
              <a:gd name="T23" fmla="*/ 118 h 121"/>
              <a:gd name="T24" fmla="*/ 5 w 162"/>
              <a:gd name="T25" fmla="*/ 121 h 121"/>
              <a:gd name="T26" fmla="*/ 3 w 162"/>
              <a:gd name="T27" fmla="*/ 121 h 121"/>
              <a:gd name="T28" fmla="*/ 0 w 162"/>
              <a:gd name="T29" fmla="*/ 121 h 121"/>
              <a:gd name="T30" fmla="*/ 3 w 162"/>
              <a:gd name="T31" fmla="*/ 121 h 121"/>
              <a:gd name="T32" fmla="*/ 3 w 162"/>
              <a:gd name="T33" fmla="*/ 121 h 121"/>
              <a:gd name="T34" fmla="*/ 5 w 162"/>
              <a:gd name="T35" fmla="*/ 121 h 121"/>
              <a:gd name="T36" fmla="*/ 10 w 162"/>
              <a:gd name="T37" fmla="*/ 121 h 121"/>
              <a:gd name="T38" fmla="*/ 15 w 162"/>
              <a:gd name="T39" fmla="*/ 118 h 121"/>
              <a:gd name="T40" fmla="*/ 20 w 162"/>
              <a:gd name="T41" fmla="*/ 118 h 121"/>
              <a:gd name="T42" fmla="*/ 25 w 162"/>
              <a:gd name="T43" fmla="*/ 115 h 121"/>
              <a:gd name="T44" fmla="*/ 32 w 162"/>
              <a:gd name="T45" fmla="*/ 115 h 121"/>
              <a:gd name="T46" fmla="*/ 63 w 162"/>
              <a:gd name="T47" fmla="*/ 103 h 121"/>
              <a:gd name="T48" fmla="*/ 78 w 162"/>
              <a:gd name="T49" fmla="*/ 97 h 121"/>
              <a:gd name="T50" fmla="*/ 92 w 162"/>
              <a:gd name="T51" fmla="*/ 91 h 121"/>
              <a:gd name="T52" fmla="*/ 104 w 162"/>
              <a:gd name="T53" fmla="*/ 82 h 121"/>
              <a:gd name="T54" fmla="*/ 116 w 162"/>
              <a:gd name="T55" fmla="*/ 74 h 121"/>
              <a:gd name="T56" fmla="*/ 126 w 162"/>
              <a:gd name="T57" fmla="*/ 65 h 121"/>
              <a:gd name="T58" fmla="*/ 133 w 162"/>
              <a:gd name="T59" fmla="*/ 53 h 121"/>
              <a:gd name="T60" fmla="*/ 141 w 162"/>
              <a:gd name="T61" fmla="*/ 41 h 121"/>
              <a:gd name="T62" fmla="*/ 143 w 162"/>
              <a:gd name="T63" fmla="*/ 29 h 121"/>
              <a:gd name="T64" fmla="*/ 145 w 162"/>
              <a:gd name="T65" fmla="*/ 17 h 121"/>
              <a:gd name="T66" fmla="*/ 148 w 162"/>
              <a:gd name="T67" fmla="*/ 3 h 121"/>
              <a:gd name="T68" fmla="*/ 162 w 162"/>
              <a:gd name="T69" fmla="*/ 0 h 121"/>
              <a:gd name="T70" fmla="*/ 162 w 162"/>
              <a:gd name="T71" fmla="*/ 12 h 121"/>
              <a:gd name="T72" fmla="*/ 160 w 162"/>
              <a:gd name="T73" fmla="*/ 20 h 121"/>
              <a:gd name="T74" fmla="*/ 160 w 162"/>
              <a:gd name="T75" fmla="*/ 26 h 121"/>
              <a:gd name="T76" fmla="*/ 158 w 162"/>
              <a:gd name="T77" fmla="*/ 32 h 121"/>
              <a:gd name="T78" fmla="*/ 155 w 162"/>
              <a:gd name="T79" fmla="*/ 38 h 121"/>
              <a:gd name="T80" fmla="*/ 153 w 162"/>
              <a:gd name="T81" fmla="*/ 44 h 121"/>
              <a:gd name="T82" fmla="*/ 148 w 162"/>
              <a:gd name="T83" fmla="*/ 53 h 121"/>
              <a:gd name="T84" fmla="*/ 145 w 162"/>
              <a:gd name="T85" fmla="*/ 62 h 121"/>
              <a:gd name="T86" fmla="*/ 138 w 162"/>
              <a:gd name="T87" fmla="*/ 68 h 121"/>
              <a:gd name="T88" fmla="*/ 131 w 162"/>
              <a:gd name="T89" fmla="*/ 76 h 121"/>
              <a:gd name="T90" fmla="*/ 124 w 162"/>
              <a:gd name="T91" fmla="*/ 82 h 121"/>
              <a:gd name="T92" fmla="*/ 114 w 162"/>
              <a:gd name="T93" fmla="*/ 88 h 121"/>
              <a:gd name="T94" fmla="*/ 114 w 162"/>
              <a:gd name="T95" fmla="*/ 88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2" h="121">
                <a:moveTo>
                  <a:pt x="114" y="88"/>
                </a:moveTo>
                <a:lnTo>
                  <a:pt x="104" y="94"/>
                </a:lnTo>
                <a:lnTo>
                  <a:pt x="92" y="97"/>
                </a:lnTo>
                <a:lnTo>
                  <a:pt x="80" y="103"/>
                </a:lnTo>
                <a:lnTo>
                  <a:pt x="66" y="106"/>
                </a:lnTo>
                <a:lnTo>
                  <a:pt x="51" y="112"/>
                </a:lnTo>
                <a:lnTo>
                  <a:pt x="39" y="115"/>
                </a:lnTo>
                <a:lnTo>
                  <a:pt x="29" y="118"/>
                </a:lnTo>
                <a:lnTo>
                  <a:pt x="20" y="118"/>
                </a:lnTo>
                <a:lnTo>
                  <a:pt x="15" y="118"/>
                </a:lnTo>
                <a:lnTo>
                  <a:pt x="12" y="118"/>
                </a:lnTo>
                <a:lnTo>
                  <a:pt x="8" y="118"/>
                </a:lnTo>
                <a:lnTo>
                  <a:pt x="5" y="121"/>
                </a:lnTo>
                <a:lnTo>
                  <a:pt x="3" y="121"/>
                </a:lnTo>
                <a:lnTo>
                  <a:pt x="0" y="121"/>
                </a:lnTo>
                <a:lnTo>
                  <a:pt x="3" y="121"/>
                </a:lnTo>
                <a:lnTo>
                  <a:pt x="3" y="121"/>
                </a:lnTo>
                <a:lnTo>
                  <a:pt x="5" y="121"/>
                </a:lnTo>
                <a:lnTo>
                  <a:pt x="10" y="121"/>
                </a:lnTo>
                <a:lnTo>
                  <a:pt x="15" y="118"/>
                </a:lnTo>
                <a:lnTo>
                  <a:pt x="20" y="118"/>
                </a:lnTo>
                <a:lnTo>
                  <a:pt x="25" y="115"/>
                </a:lnTo>
                <a:lnTo>
                  <a:pt x="32" y="115"/>
                </a:lnTo>
                <a:lnTo>
                  <a:pt x="63" y="103"/>
                </a:lnTo>
                <a:lnTo>
                  <a:pt x="78" y="97"/>
                </a:lnTo>
                <a:lnTo>
                  <a:pt x="92" y="91"/>
                </a:lnTo>
                <a:lnTo>
                  <a:pt x="104" y="82"/>
                </a:lnTo>
                <a:lnTo>
                  <a:pt x="116" y="74"/>
                </a:lnTo>
                <a:lnTo>
                  <a:pt x="126" y="65"/>
                </a:lnTo>
                <a:lnTo>
                  <a:pt x="133" y="53"/>
                </a:lnTo>
                <a:lnTo>
                  <a:pt x="141" y="41"/>
                </a:lnTo>
                <a:lnTo>
                  <a:pt x="143" y="29"/>
                </a:lnTo>
                <a:lnTo>
                  <a:pt x="145" y="17"/>
                </a:lnTo>
                <a:lnTo>
                  <a:pt x="148" y="3"/>
                </a:lnTo>
                <a:lnTo>
                  <a:pt x="162" y="0"/>
                </a:lnTo>
                <a:lnTo>
                  <a:pt x="162" y="12"/>
                </a:lnTo>
                <a:lnTo>
                  <a:pt x="160" y="20"/>
                </a:lnTo>
                <a:lnTo>
                  <a:pt x="160" y="26"/>
                </a:lnTo>
                <a:lnTo>
                  <a:pt x="158" y="32"/>
                </a:lnTo>
                <a:lnTo>
                  <a:pt x="155" y="38"/>
                </a:lnTo>
                <a:lnTo>
                  <a:pt x="153" y="44"/>
                </a:lnTo>
                <a:lnTo>
                  <a:pt x="148" y="53"/>
                </a:lnTo>
                <a:lnTo>
                  <a:pt x="145" y="62"/>
                </a:lnTo>
                <a:lnTo>
                  <a:pt x="138" y="68"/>
                </a:lnTo>
                <a:lnTo>
                  <a:pt x="131" y="76"/>
                </a:lnTo>
                <a:lnTo>
                  <a:pt x="124" y="82"/>
                </a:lnTo>
                <a:lnTo>
                  <a:pt x="114" y="88"/>
                </a:lnTo>
                <a:lnTo>
                  <a:pt x="114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" name="Freeform 325"/>
          <p:cNvSpPr>
            <a:spLocks/>
          </p:cNvSpPr>
          <p:nvPr/>
        </p:nvSpPr>
        <p:spPr bwMode="auto">
          <a:xfrm>
            <a:off x="1921336" y="3906921"/>
            <a:ext cx="936468" cy="799519"/>
          </a:xfrm>
          <a:custGeom>
            <a:avLst/>
            <a:gdLst>
              <a:gd name="T0" fmla="*/ 44 w 172"/>
              <a:gd name="T1" fmla="*/ 74 h 80"/>
              <a:gd name="T2" fmla="*/ 34 w 172"/>
              <a:gd name="T3" fmla="*/ 77 h 80"/>
              <a:gd name="T4" fmla="*/ 25 w 172"/>
              <a:gd name="T5" fmla="*/ 77 h 80"/>
              <a:gd name="T6" fmla="*/ 20 w 172"/>
              <a:gd name="T7" fmla="*/ 80 h 80"/>
              <a:gd name="T8" fmla="*/ 13 w 172"/>
              <a:gd name="T9" fmla="*/ 80 h 80"/>
              <a:gd name="T10" fmla="*/ 8 w 172"/>
              <a:gd name="T11" fmla="*/ 80 h 80"/>
              <a:gd name="T12" fmla="*/ 5 w 172"/>
              <a:gd name="T13" fmla="*/ 80 h 80"/>
              <a:gd name="T14" fmla="*/ 3 w 172"/>
              <a:gd name="T15" fmla="*/ 80 h 80"/>
              <a:gd name="T16" fmla="*/ 0 w 172"/>
              <a:gd name="T17" fmla="*/ 80 h 80"/>
              <a:gd name="T18" fmla="*/ 0 w 172"/>
              <a:gd name="T19" fmla="*/ 77 h 80"/>
              <a:gd name="T20" fmla="*/ 0 w 172"/>
              <a:gd name="T21" fmla="*/ 77 h 80"/>
              <a:gd name="T22" fmla="*/ 3 w 172"/>
              <a:gd name="T23" fmla="*/ 74 h 80"/>
              <a:gd name="T24" fmla="*/ 5 w 172"/>
              <a:gd name="T25" fmla="*/ 74 h 80"/>
              <a:gd name="T26" fmla="*/ 8 w 172"/>
              <a:gd name="T27" fmla="*/ 71 h 80"/>
              <a:gd name="T28" fmla="*/ 13 w 172"/>
              <a:gd name="T29" fmla="*/ 68 h 80"/>
              <a:gd name="T30" fmla="*/ 20 w 172"/>
              <a:gd name="T31" fmla="*/ 65 h 80"/>
              <a:gd name="T32" fmla="*/ 27 w 172"/>
              <a:gd name="T33" fmla="*/ 65 h 80"/>
              <a:gd name="T34" fmla="*/ 42 w 172"/>
              <a:gd name="T35" fmla="*/ 59 h 80"/>
              <a:gd name="T36" fmla="*/ 56 w 172"/>
              <a:gd name="T37" fmla="*/ 53 h 80"/>
              <a:gd name="T38" fmla="*/ 68 w 172"/>
              <a:gd name="T39" fmla="*/ 47 h 80"/>
              <a:gd name="T40" fmla="*/ 83 w 172"/>
              <a:gd name="T41" fmla="*/ 41 h 80"/>
              <a:gd name="T42" fmla="*/ 92 w 172"/>
              <a:gd name="T43" fmla="*/ 35 h 80"/>
              <a:gd name="T44" fmla="*/ 102 w 172"/>
              <a:gd name="T45" fmla="*/ 32 h 80"/>
              <a:gd name="T46" fmla="*/ 112 w 172"/>
              <a:gd name="T47" fmla="*/ 27 h 80"/>
              <a:gd name="T48" fmla="*/ 119 w 172"/>
              <a:gd name="T49" fmla="*/ 21 h 80"/>
              <a:gd name="T50" fmla="*/ 121 w 172"/>
              <a:gd name="T51" fmla="*/ 21 h 80"/>
              <a:gd name="T52" fmla="*/ 124 w 172"/>
              <a:gd name="T53" fmla="*/ 18 h 80"/>
              <a:gd name="T54" fmla="*/ 126 w 172"/>
              <a:gd name="T55" fmla="*/ 15 h 80"/>
              <a:gd name="T56" fmla="*/ 129 w 172"/>
              <a:gd name="T57" fmla="*/ 12 h 80"/>
              <a:gd name="T58" fmla="*/ 129 w 172"/>
              <a:gd name="T59" fmla="*/ 9 h 80"/>
              <a:gd name="T60" fmla="*/ 126 w 172"/>
              <a:gd name="T61" fmla="*/ 9 h 80"/>
              <a:gd name="T62" fmla="*/ 126 w 172"/>
              <a:gd name="T63" fmla="*/ 9 h 80"/>
              <a:gd name="T64" fmla="*/ 126 w 172"/>
              <a:gd name="T65" fmla="*/ 6 h 80"/>
              <a:gd name="T66" fmla="*/ 129 w 172"/>
              <a:gd name="T67" fmla="*/ 3 h 80"/>
              <a:gd name="T68" fmla="*/ 133 w 172"/>
              <a:gd name="T69" fmla="*/ 3 h 80"/>
              <a:gd name="T70" fmla="*/ 136 w 172"/>
              <a:gd name="T71" fmla="*/ 0 h 80"/>
              <a:gd name="T72" fmla="*/ 141 w 172"/>
              <a:gd name="T73" fmla="*/ 3 h 80"/>
              <a:gd name="T74" fmla="*/ 146 w 172"/>
              <a:gd name="T75" fmla="*/ 3 h 80"/>
              <a:gd name="T76" fmla="*/ 155 w 172"/>
              <a:gd name="T77" fmla="*/ 6 h 80"/>
              <a:gd name="T78" fmla="*/ 165 w 172"/>
              <a:gd name="T79" fmla="*/ 9 h 80"/>
              <a:gd name="T80" fmla="*/ 167 w 172"/>
              <a:gd name="T81" fmla="*/ 12 h 80"/>
              <a:gd name="T82" fmla="*/ 170 w 172"/>
              <a:gd name="T83" fmla="*/ 15 h 80"/>
              <a:gd name="T84" fmla="*/ 172 w 172"/>
              <a:gd name="T85" fmla="*/ 18 h 80"/>
              <a:gd name="T86" fmla="*/ 172 w 172"/>
              <a:gd name="T87" fmla="*/ 18 h 80"/>
              <a:gd name="T88" fmla="*/ 170 w 172"/>
              <a:gd name="T89" fmla="*/ 21 h 80"/>
              <a:gd name="T90" fmla="*/ 167 w 172"/>
              <a:gd name="T91" fmla="*/ 24 h 80"/>
              <a:gd name="T92" fmla="*/ 162 w 172"/>
              <a:gd name="T93" fmla="*/ 27 h 80"/>
              <a:gd name="T94" fmla="*/ 158 w 172"/>
              <a:gd name="T95" fmla="*/ 30 h 80"/>
              <a:gd name="T96" fmla="*/ 150 w 172"/>
              <a:gd name="T97" fmla="*/ 32 h 80"/>
              <a:gd name="T98" fmla="*/ 141 w 172"/>
              <a:gd name="T99" fmla="*/ 38 h 80"/>
              <a:gd name="T100" fmla="*/ 129 w 172"/>
              <a:gd name="T101" fmla="*/ 44 h 80"/>
              <a:gd name="T102" fmla="*/ 114 w 172"/>
              <a:gd name="T103" fmla="*/ 50 h 80"/>
              <a:gd name="T104" fmla="*/ 100 w 172"/>
              <a:gd name="T105" fmla="*/ 56 h 80"/>
              <a:gd name="T106" fmla="*/ 83 w 172"/>
              <a:gd name="T107" fmla="*/ 62 h 80"/>
              <a:gd name="T108" fmla="*/ 63 w 172"/>
              <a:gd name="T109" fmla="*/ 68 h 80"/>
              <a:gd name="T110" fmla="*/ 44 w 172"/>
              <a:gd name="T111" fmla="*/ 74 h 80"/>
              <a:gd name="T112" fmla="*/ 44 w 172"/>
              <a:gd name="T113" fmla="*/ 7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2" h="80">
                <a:moveTo>
                  <a:pt x="44" y="74"/>
                </a:moveTo>
                <a:lnTo>
                  <a:pt x="34" y="77"/>
                </a:lnTo>
                <a:lnTo>
                  <a:pt x="25" y="77"/>
                </a:lnTo>
                <a:lnTo>
                  <a:pt x="20" y="80"/>
                </a:lnTo>
                <a:lnTo>
                  <a:pt x="13" y="80"/>
                </a:lnTo>
                <a:lnTo>
                  <a:pt x="8" y="80"/>
                </a:lnTo>
                <a:lnTo>
                  <a:pt x="5" y="80"/>
                </a:lnTo>
                <a:lnTo>
                  <a:pt x="3" y="80"/>
                </a:lnTo>
                <a:lnTo>
                  <a:pt x="0" y="80"/>
                </a:lnTo>
                <a:lnTo>
                  <a:pt x="0" y="77"/>
                </a:lnTo>
                <a:lnTo>
                  <a:pt x="0" y="77"/>
                </a:lnTo>
                <a:lnTo>
                  <a:pt x="3" y="74"/>
                </a:lnTo>
                <a:lnTo>
                  <a:pt x="5" y="74"/>
                </a:lnTo>
                <a:lnTo>
                  <a:pt x="8" y="71"/>
                </a:lnTo>
                <a:lnTo>
                  <a:pt x="13" y="68"/>
                </a:lnTo>
                <a:lnTo>
                  <a:pt x="20" y="65"/>
                </a:lnTo>
                <a:lnTo>
                  <a:pt x="27" y="65"/>
                </a:lnTo>
                <a:lnTo>
                  <a:pt x="42" y="59"/>
                </a:lnTo>
                <a:lnTo>
                  <a:pt x="56" y="53"/>
                </a:lnTo>
                <a:lnTo>
                  <a:pt x="68" y="47"/>
                </a:lnTo>
                <a:lnTo>
                  <a:pt x="83" y="41"/>
                </a:lnTo>
                <a:lnTo>
                  <a:pt x="92" y="35"/>
                </a:lnTo>
                <a:lnTo>
                  <a:pt x="102" y="32"/>
                </a:lnTo>
                <a:lnTo>
                  <a:pt x="112" y="27"/>
                </a:lnTo>
                <a:lnTo>
                  <a:pt x="119" y="21"/>
                </a:lnTo>
                <a:lnTo>
                  <a:pt x="121" y="21"/>
                </a:lnTo>
                <a:lnTo>
                  <a:pt x="124" y="18"/>
                </a:lnTo>
                <a:lnTo>
                  <a:pt x="126" y="15"/>
                </a:lnTo>
                <a:lnTo>
                  <a:pt x="129" y="12"/>
                </a:lnTo>
                <a:lnTo>
                  <a:pt x="129" y="9"/>
                </a:lnTo>
                <a:lnTo>
                  <a:pt x="126" y="9"/>
                </a:lnTo>
                <a:lnTo>
                  <a:pt x="126" y="9"/>
                </a:lnTo>
                <a:lnTo>
                  <a:pt x="126" y="6"/>
                </a:lnTo>
                <a:lnTo>
                  <a:pt x="129" y="3"/>
                </a:lnTo>
                <a:lnTo>
                  <a:pt x="133" y="3"/>
                </a:lnTo>
                <a:lnTo>
                  <a:pt x="136" y="0"/>
                </a:lnTo>
                <a:lnTo>
                  <a:pt x="141" y="3"/>
                </a:lnTo>
                <a:lnTo>
                  <a:pt x="146" y="3"/>
                </a:lnTo>
                <a:lnTo>
                  <a:pt x="155" y="6"/>
                </a:lnTo>
                <a:lnTo>
                  <a:pt x="165" y="9"/>
                </a:lnTo>
                <a:lnTo>
                  <a:pt x="167" y="12"/>
                </a:lnTo>
                <a:lnTo>
                  <a:pt x="170" y="15"/>
                </a:lnTo>
                <a:lnTo>
                  <a:pt x="172" y="18"/>
                </a:lnTo>
                <a:lnTo>
                  <a:pt x="172" y="18"/>
                </a:lnTo>
                <a:lnTo>
                  <a:pt x="170" y="21"/>
                </a:lnTo>
                <a:lnTo>
                  <a:pt x="167" y="24"/>
                </a:lnTo>
                <a:lnTo>
                  <a:pt x="162" y="27"/>
                </a:lnTo>
                <a:lnTo>
                  <a:pt x="158" y="30"/>
                </a:lnTo>
                <a:lnTo>
                  <a:pt x="150" y="32"/>
                </a:lnTo>
                <a:lnTo>
                  <a:pt x="141" y="38"/>
                </a:lnTo>
                <a:lnTo>
                  <a:pt x="129" y="44"/>
                </a:lnTo>
                <a:lnTo>
                  <a:pt x="114" y="50"/>
                </a:lnTo>
                <a:lnTo>
                  <a:pt x="100" y="56"/>
                </a:lnTo>
                <a:lnTo>
                  <a:pt x="83" y="62"/>
                </a:lnTo>
                <a:lnTo>
                  <a:pt x="63" y="68"/>
                </a:lnTo>
                <a:lnTo>
                  <a:pt x="44" y="74"/>
                </a:lnTo>
                <a:lnTo>
                  <a:pt x="44" y="7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8" name="Freeform 326"/>
          <p:cNvSpPr>
            <a:spLocks/>
          </p:cNvSpPr>
          <p:nvPr/>
        </p:nvSpPr>
        <p:spPr bwMode="auto">
          <a:xfrm>
            <a:off x="1910447" y="4176762"/>
            <a:ext cx="1039916" cy="439735"/>
          </a:xfrm>
          <a:custGeom>
            <a:avLst/>
            <a:gdLst>
              <a:gd name="T0" fmla="*/ 169 w 191"/>
              <a:gd name="T1" fmla="*/ 20 h 44"/>
              <a:gd name="T2" fmla="*/ 174 w 191"/>
              <a:gd name="T3" fmla="*/ 23 h 44"/>
              <a:gd name="T4" fmla="*/ 179 w 191"/>
              <a:gd name="T5" fmla="*/ 23 h 44"/>
              <a:gd name="T6" fmla="*/ 184 w 191"/>
              <a:gd name="T7" fmla="*/ 26 h 44"/>
              <a:gd name="T8" fmla="*/ 186 w 191"/>
              <a:gd name="T9" fmla="*/ 26 h 44"/>
              <a:gd name="T10" fmla="*/ 189 w 191"/>
              <a:gd name="T11" fmla="*/ 29 h 44"/>
              <a:gd name="T12" fmla="*/ 191 w 191"/>
              <a:gd name="T13" fmla="*/ 29 h 44"/>
              <a:gd name="T14" fmla="*/ 191 w 191"/>
              <a:gd name="T15" fmla="*/ 32 h 44"/>
              <a:gd name="T16" fmla="*/ 191 w 191"/>
              <a:gd name="T17" fmla="*/ 35 h 44"/>
              <a:gd name="T18" fmla="*/ 191 w 191"/>
              <a:gd name="T19" fmla="*/ 38 h 44"/>
              <a:gd name="T20" fmla="*/ 191 w 191"/>
              <a:gd name="T21" fmla="*/ 41 h 44"/>
              <a:gd name="T22" fmla="*/ 189 w 191"/>
              <a:gd name="T23" fmla="*/ 41 h 44"/>
              <a:gd name="T24" fmla="*/ 184 w 191"/>
              <a:gd name="T25" fmla="*/ 44 h 44"/>
              <a:gd name="T26" fmla="*/ 179 w 191"/>
              <a:gd name="T27" fmla="*/ 44 h 44"/>
              <a:gd name="T28" fmla="*/ 174 w 191"/>
              <a:gd name="T29" fmla="*/ 44 h 44"/>
              <a:gd name="T30" fmla="*/ 167 w 191"/>
              <a:gd name="T31" fmla="*/ 41 h 44"/>
              <a:gd name="T32" fmla="*/ 157 w 191"/>
              <a:gd name="T33" fmla="*/ 38 h 44"/>
              <a:gd name="T34" fmla="*/ 150 w 191"/>
              <a:gd name="T35" fmla="*/ 38 h 44"/>
              <a:gd name="T36" fmla="*/ 143 w 191"/>
              <a:gd name="T37" fmla="*/ 35 h 44"/>
              <a:gd name="T38" fmla="*/ 133 w 191"/>
              <a:gd name="T39" fmla="*/ 35 h 44"/>
              <a:gd name="T40" fmla="*/ 123 w 191"/>
              <a:gd name="T41" fmla="*/ 32 h 44"/>
              <a:gd name="T42" fmla="*/ 111 w 191"/>
              <a:gd name="T43" fmla="*/ 29 h 44"/>
              <a:gd name="T44" fmla="*/ 99 w 191"/>
              <a:gd name="T45" fmla="*/ 26 h 44"/>
              <a:gd name="T46" fmla="*/ 82 w 191"/>
              <a:gd name="T47" fmla="*/ 23 h 44"/>
              <a:gd name="T48" fmla="*/ 68 w 191"/>
              <a:gd name="T49" fmla="*/ 20 h 44"/>
              <a:gd name="T50" fmla="*/ 51 w 191"/>
              <a:gd name="T51" fmla="*/ 17 h 44"/>
              <a:gd name="T52" fmla="*/ 36 w 191"/>
              <a:gd name="T53" fmla="*/ 14 h 44"/>
              <a:gd name="T54" fmla="*/ 24 w 191"/>
              <a:gd name="T55" fmla="*/ 11 h 44"/>
              <a:gd name="T56" fmla="*/ 15 w 191"/>
              <a:gd name="T57" fmla="*/ 8 h 44"/>
              <a:gd name="T58" fmla="*/ 7 w 191"/>
              <a:gd name="T59" fmla="*/ 5 h 44"/>
              <a:gd name="T60" fmla="*/ 2 w 191"/>
              <a:gd name="T61" fmla="*/ 5 h 44"/>
              <a:gd name="T62" fmla="*/ 0 w 191"/>
              <a:gd name="T63" fmla="*/ 3 h 44"/>
              <a:gd name="T64" fmla="*/ 0 w 191"/>
              <a:gd name="T65" fmla="*/ 3 h 44"/>
              <a:gd name="T66" fmla="*/ 0 w 191"/>
              <a:gd name="T67" fmla="*/ 0 h 44"/>
              <a:gd name="T68" fmla="*/ 2 w 191"/>
              <a:gd name="T69" fmla="*/ 0 h 44"/>
              <a:gd name="T70" fmla="*/ 5 w 191"/>
              <a:gd name="T71" fmla="*/ 0 h 44"/>
              <a:gd name="T72" fmla="*/ 12 w 191"/>
              <a:gd name="T73" fmla="*/ 0 h 44"/>
              <a:gd name="T74" fmla="*/ 19 w 191"/>
              <a:gd name="T75" fmla="*/ 0 h 44"/>
              <a:gd name="T76" fmla="*/ 29 w 191"/>
              <a:gd name="T77" fmla="*/ 0 h 44"/>
              <a:gd name="T78" fmla="*/ 39 w 191"/>
              <a:gd name="T79" fmla="*/ 0 h 44"/>
              <a:gd name="T80" fmla="*/ 53 w 191"/>
              <a:gd name="T81" fmla="*/ 0 h 44"/>
              <a:gd name="T82" fmla="*/ 65 w 191"/>
              <a:gd name="T83" fmla="*/ 3 h 44"/>
              <a:gd name="T84" fmla="*/ 82 w 191"/>
              <a:gd name="T85" fmla="*/ 3 h 44"/>
              <a:gd name="T86" fmla="*/ 97 w 191"/>
              <a:gd name="T87" fmla="*/ 5 h 44"/>
              <a:gd name="T88" fmla="*/ 114 w 191"/>
              <a:gd name="T89" fmla="*/ 8 h 44"/>
              <a:gd name="T90" fmla="*/ 131 w 191"/>
              <a:gd name="T91" fmla="*/ 11 h 44"/>
              <a:gd name="T92" fmla="*/ 145 w 191"/>
              <a:gd name="T93" fmla="*/ 14 h 44"/>
              <a:gd name="T94" fmla="*/ 157 w 191"/>
              <a:gd name="T95" fmla="*/ 17 h 44"/>
              <a:gd name="T96" fmla="*/ 169 w 191"/>
              <a:gd name="T97" fmla="*/ 20 h 44"/>
              <a:gd name="T98" fmla="*/ 169 w 191"/>
              <a:gd name="T99" fmla="*/ 2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91" h="44">
                <a:moveTo>
                  <a:pt x="169" y="20"/>
                </a:moveTo>
                <a:lnTo>
                  <a:pt x="174" y="23"/>
                </a:lnTo>
                <a:lnTo>
                  <a:pt x="179" y="23"/>
                </a:lnTo>
                <a:lnTo>
                  <a:pt x="184" y="26"/>
                </a:lnTo>
                <a:lnTo>
                  <a:pt x="186" y="26"/>
                </a:lnTo>
                <a:lnTo>
                  <a:pt x="189" y="29"/>
                </a:lnTo>
                <a:lnTo>
                  <a:pt x="191" y="29"/>
                </a:lnTo>
                <a:lnTo>
                  <a:pt x="191" y="32"/>
                </a:lnTo>
                <a:lnTo>
                  <a:pt x="191" y="35"/>
                </a:lnTo>
                <a:lnTo>
                  <a:pt x="191" y="38"/>
                </a:lnTo>
                <a:lnTo>
                  <a:pt x="191" y="41"/>
                </a:lnTo>
                <a:lnTo>
                  <a:pt x="189" y="41"/>
                </a:lnTo>
                <a:lnTo>
                  <a:pt x="184" y="44"/>
                </a:lnTo>
                <a:lnTo>
                  <a:pt x="179" y="44"/>
                </a:lnTo>
                <a:lnTo>
                  <a:pt x="174" y="44"/>
                </a:lnTo>
                <a:lnTo>
                  <a:pt x="167" y="41"/>
                </a:lnTo>
                <a:lnTo>
                  <a:pt x="157" y="38"/>
                </a:lnTo>
                <a:lnTo>
                  <a:pt x="150" y="38"/>
                </a:lnTo>
                <a:lnTo>
                  <a:pt x="143" y="35"/>
                </a:lnTo>
                <a:lnTo>
                  <a:pt x="133" y="35"/>
                </a:lnTo>
                <a:lnTo>
                  <a:pt x="123" y="32"/>
                </a:lnTo>
                <a:lnTo>
                  <a:pt x="111" y="29"/>
                </a:lnTo>
                <a:lnTo>
                  <a:pt x="99" y="26"/>
                </a:lnTo>
                <a:lnTo>
                  <a:pt x="82" y="23"/>
                </a:lnTo>
                <a:lnTo>
                  <a:pt x="68" y="20"/>
                </a:lnTo>
                <a:lnTo>
                  <a:pt x="51" y="17"/>
                </a:lnTo>
                <a:lnTo>
                  <a:pt x="36" y="14"/>
                </a:lnTo>
                <a:lnTo>
                  <a:pt x="24" y="11"/>
                </a:lnTo>
                <a:lnTo>
                  <a:pt x="15" y="8"/>
                </a:lnTo>
                <a:lnTo>
                  <a:pt x="7" y="5"/>
                </a:lnTo>
                <a:lnTo>
                  <a:pt x="2" y="5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12" y="0"/>
                </a:lnTo>
                <a:lnTo>
                  <a:pt x="19" y="0"/>
                </a:lnTo>
                <a:lnTo>
                  <a:pt x="29" y="0"/>
                </a:lnTo>
                <a:lnTo>
                  <a:pt x="39" y="0"/>
                </a:lnTo>
                <a:lnTo>
                  <a:pt x="53" y="0"/>
                </a:lnTo>
                <a:lnTo>
                  <a:pt x="65" y="3"/>
                </a:lnTo>
                <a:lnTo>
                  <a:pt x="82" y="3"/>
                </a:lnTo>
                <a:lnTo>
                  <a:pt x="97" y="5"/>
                </a:lnTo>
                <a:lnTo>
                  <a:pt x="114" y="8"/>
                </a:lnTo>
                <a:lnTo>
                  <a:pt x="131" y="11"/>
                </a:lnTo>
                <a:lnTo>
                  <a:pt x="145" y="14"/>
                </a:lnTo>
                <a:lnTo>
                  <a:pt x="157" y="17"/>
                </a:lnTo>
                <a:lnTo>
                  <a:pt x="169" y="20"/>
                </a:lnTo>
                <a:lnTo>
                  <a:pt x="169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327"/>
          <p:cNvSpPr>
            <a:spLocks/>
          </p:cNvSpPr>
          <p:nvPr/>
        </p:nvSpPr>
        <p:spPr bwMode="auto">
          <a:xfrm>
            <a:off x="1382321" y="4616497"/>
            <a:ext cx="2237724" cy="469721"/>
          </a:xfrm>
          <a:custGeom>
            <a:avLst/>
            <a:gdLst>
              <a:gd name="T0" fmla="*/ 307 w 411"/>
              <a:gd name="T1" fmla="*/ 3 h 47"/>
              <a:gd name="T2" fmla="*/ 327 w 411"/>
              <a:gd name="T3" fmla="*/ 3 h 47"/>
              <a:gd name="T4" fmla="*/ 341 w 411"/>
              <a:gd name="T5" fmla="*/ 0 h 47"/>
              <a:gd name="T6" fmla="*/ 351 w 411"/>
              <a:gd name="T7" fmla="*/ 0 h 47"/>
              <a:gd name="T8" fmla="*/ 373 w 411"/>
              <a:gd name="T9" fmla="*/ 3 h 47"/>
              <a:gd name="T10" fmla="*/ 392 w 411"/>
              <a:gd name="T11" fmla="*/ 9 h 47"/>
              <a:gd name="T12" fmla="*/ 399 w 411"/>
              <a:gd name="T13" fmla="*/ 12 h 47"/>
              <a:gd name="T14" fmla="*/ 407 w 411"/>
              <a:gd name="T15" fmla="*/ 15 h 47"/>
              <a:gd name="T16" fmla="*/ 411 w 411"/>
              <a:gd name="T17" fmla="*/ 18 h 47"/>
              <a:gd name="T18" fmla="*/ 407 w 411"/>
              <a:gd name="T19" fmla="*/ 23 h 47"/>
              <a:gd name="T20" fmla="*/ 394 w 411"/>
              <a:gd name="T21" fmla="*/ 23 h 47"/>
              <a:gd name="T22" fmla="*/ 378 w 411"/>
              <a:gd name="T23" fmla="*/ 26 h 47"/>
              <a:gd name="T24" fmla="*/ 353 w 411"/>
              <a:gd name="T25" fmla="*/ 23 h 47"/>
              <a:gd name="T26" fmla="*/ 339 w 411"/>
              <a:gd name="T27" fmla="*/ 23 h 47"/>
              <a:gd name="T28" fmla="*/ 322 w 411"/>
              <a:gd name="T29" fmla="*/ 23 h 47"/>
              <a:gd name="T30" fmla="*/ 300 w 411"/>
              <a:gd name="T31" fmla="*/ 23 h 47"/>
              <a:gd name="T32" fmla="*/ 276 w 411"/>
              <a:gd name="T33" fmla="*/ 26 h 47"/>
              <a:gd name="T34" fmla="*/ 228 w 411"/>
              <a:gd name="T35" fmla="*/ 29 h 47"/>
              <a:gd name="T36" fmla="*/ 206 w 411"/>
              <a:gd name="T37" fmla="*/ 29 h 47"/>
              <a:gd name="T38" fmla="*/ 187 w 411"/>
              <a:gd name="T39" fmla="*/ 32 h 47"/>
              <a:gd name="T40" fmla="*/ 148 w 411"/>
              <a:gd name="T41" fmla="*/ 35 h 47"/>
              <a:gd name="T42" fmla="*/ 95 w 411"/>
              <a:gd name="T43" fmla="*/ 41 h 47"/>
              <a:gd name="T44" fmla="*/ 66 w 411"/>
              <a:gd name="T45" fmla="*/ 44 h 47"/>
              <a:gd name="T46" fmla="*/ 39 w 411"/>
              <a:gd name="T47" fmla="*/ 47 h 47"/>
              <a:gd name="T48" fmla="*/ 20 w 411"/>
              <a:gd name="T49" fmla="*/ 44 h 47"/>
              <a:gd name="T50" fmla="*/ 5 w 411"/>
              <a:gd name="T51" fmla="*/ 38 h 47"/>
              <a:gd name="T52" fmla="*/ 0 w 411"/>
              <a:gd name="T53" fmla="*/ 35 h 47"/>
              <a:gd name="T54" fmla="*/ 0 w 411"/>
              <a:gd name="T55" fmla="*/ 32 h 47"/>
              <a:gd name="T56" fmla="*/ 8 w 411"/>
              <a:gd name="T57" fmla="*/ 32 h 47"/>
              <a:gd name="T58" fmla="*/ 15 w 411"/>
              <a:gd name="T59" fmla="*/ 29 h 47"/>
              <a:gd name="T60" fmla="*/ 22 w 411"/>
              <a:gd name="T61" fmla="*/ 29 h 47"/>
              <a:gd name="T62" fmla="*/ 32 w 411"/>
              <a:gd name="T63" fmla="*/ 29 h 47"/>
              <a:gd name="T64" fmla="*/ 46 w 411"/>
              <a:gd name="T65" fmla="*/ 29 h 47"/>
              <a:gd name="T66" fmla="*/ 63 w 411"/>
              <a:gd name="T67" fmla="*/ 26 h 47"/>
              <a:gd name="T68" fmla="*/ 80 w 411"/>
              <a:gd name="T69" fmla="*/ 26 h 47"/>
              <a:gd name="T70" fmla="*/ 102 w 411"/>
              <a:gd name="T71" fmla="*/ 23 h 47"/>
              <a:gd name="T72" fmla="*/ 126 w 411"/>
              <a:gd name="T73" fmla="*/ 20 h 47"/>
              <a:gd name="T74" fmla="*/ 165 w 411"/>
              <a:gd name="T75" fmla="*/ 18 h 47"/>
              <a:gd name="T76" fmla="*/ 211 w 411"/>
              <a:gd name="T77" fmla="*/ 12 h 47"/>
              <a:gd name="T78" fmla="*/ 249 w 411"/>
              <a:gd name="T79" fmla="*/ 9 h 47"/>
              <a:gd name="T80" fmla="*/ 278 w 411"/>
              <a:gd name="T81" fmla="*/ 6 h 47"/>
              <a:gd name="T82" fmla="*/ 288 w 411"/>
              <a:gd name="T83" fmla="*/ 6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11" h="47">
                <a:moveTo>
                  <a:pt x="288" y="6"/>
                </a:moveTo>
                <a:lnTo>
                  <a:pt x="307" y="3"/>
                </a:lnTo>
                <a:lnTo>
                  <a:pt x="317" y="3"/>
                </a:lnTo>
                <a:lnTo>
                  <a:pt x="327" y="3"/>
                </a:lnTo>
                <a:lnTo>
                  <a:pt x="334" y="3"/>
                </a:lnTo>
                <a:lnTo>
                  <a:pt x="341" y="0"/>
                </a:lnTo>
                <a:lnTo>
                  <a:pt x="346" y="0"/>
                </a:lnTo>
                <a:lnTo>
                  <a:pt x="351" y="0"/>
                </a:lnTo>
                <a:lnTo>
                  <a:pt x="361" y="3"/>
                </a:lnTo>
                <a:lnTo>
                  <a:pt x="373" y="3"/>
                </a:lnTo>
                <a:lnTo>
                  <a:pt x="382" y="6"/>
                </a:lnTo>
                <a:lnTo>
                  <a:pt x="392" y="9"/>
                </a:lnTo>
                <a:lnTo>
                  <a:pt x="397" y="9"/>
                </a:lnTo>
                <a:lnTo>
                  <a:pt x="399" y="12"/>
                </a:lnTo>
                <a:lnTo>
                  <a:pt x="404" y="12"/>
                </a:lnTo>
                <a:lnTo>
                  <a:pt x="407" y="15"/>
                </a:lnTo>
                <a:lnTo>
                  <a:pt x="409" y="15"/>
                </a:lnTo>
                <a:lnTo>
                  <a:pt x="411" y="18"/>
                </a:lnTo>
                <a:lnTo>
                  <a:pt x="409" y="20"/>
                </a:lnTo>
                <a:lnTo>
                  <a:pt x="407" y="23"/>
                </a:lnTo>
                <a:lnTo>
                  <a:pt x="402" y="23"/>
                </a:lnTo>
                <a:lnTo>
                  <a:pt x="394" y="23"/>
                </a:lnTo>
                <a:lnTo>
                  <a:pt x="387" y="26"/>
                </a:lnTo>
                <a:lnTo>
                  <a:pt x="378" y="26"/>
                </a:lnTo>
                <a:lnTo>
                  <a:pt x="365" y="26"/>
                </a:lnTo>
                <a:lnTo>
                  <a:pt x="353" y="23"/>
                </a:lnTo>
                <a:lnTo>
                  <a:pt x="346" y="23"/>
                </a:lnTo>
                <a:lnTo>
                  <a:pt x="339" y="23"/>
                </a:lnTo>
                <a:lnTo>
                  <a:pt x="332" y="23"/>
                </a:lnTo>
                <a:lnTo>
                  <a:pt x="322" y="23"/>
                </a:lnTo>
                <a:lnTo>
                  <a:pt x="312" y="23"/>
                </a:lnTo>
                <a:lnTo>
                  <a:pt x="300" y="23"/>
                </a:lnTo>
                <a:lnTo>
                  <a:pt x="288" y="26"/>
                </a:lnTo>
                <a:lnTo>
                  <a:pt x="276" y="26"/>
                </a:lnTo>
                <a:lnTo>
                  <a:pt x="252" y="26"/>
                </a:lnTo>
                <a:lnTo>
                  <a:pt x="228" y="29"/>
                </a:lnTo>
                <a:lnTo>
                  <a:pt x="216" y="29"/>
                </a:lnTo>
                <a:lnTo>
                  <a:pt x="206" y="29"/>
                </a:lnTo>
                <a:lnTo>
                  <a:pt x="196" y="32"/>
                </a:lnTo>
                <a:lnTo>
                  <a:pt x="187" y="32"/>
                </a:lnTo>
                <a:lnTo>
                  <a:pt x="167" y="32"/>
                </a:lnTo>
                <a:lnTo>
                  <a:pt x="148" y="35"/>
                </a:lnTo>
                <a:lnTo>
                  <a:pt x="112" y="38"/>
                </a:lnTo>
                <a:lnTo>
                  <a:pt x="95" y="41"/>
                </a:lnTo>
                <a:lnTo>
                  <a:pt x="80" y="41"/>
                </a:lnTo>
                <a:lnTo>
                  <a:pt x="66" y="44"/>
                </a:lnTo>
                <a:lnTo>
                  <a:pt x="51" y="47"/>
                </a:lnTo>
                <a:lnTo>
                  <a:pt x="39" y="47"/>
                </a:lnTo>
                <a:lnTo>
                  <a:pt x="29" y="47"/>
                </a:lnTo>
                <a:lnTo>
                  <a:pt x="20" y="44"/>
                </a:lnTo>
                <a:lnTo>
                  <a:pt x="10" y="41"/>
                </a:lnTo>
                <a:lnTo>
                  <a:pt x="5" y="38"/>
                </a:lnTo>
                <a:lnTo>
                  <a:pt x="3" y="38"/>
                </a:lnTo>
                <a:lnTo>
                  <a:pt x="0" y="35"/>
                </a:lnTo>
                <a:lnTo>
                  <a:pt x="0" y="35"/>
                </a:lnTo>
                <a:lnTo>
                  <a:pt x="0" y="32"/>
                </a:lnTo>
                <a:lnTo>
                  <a:pt x="3" y="32"/>
                </a:lnTo>
                <a:lnTo>
                  <a:pt x="8" y="32"/>
                </a:lnTo>
                <a:lnTo>
                  <a:pt x="12" y="32"/>
                </a:lnTo>
                <a:lnTo>
                  <a:pt x="15" y="29"/>
                </a:lnTo>
                <a:lnTo>
                  <a:pt x="17" y="29"/>
                </a:lnTo>
                <a:lnTo>
                  <a:pt x="22" y="29"/>
                </a:lnTo>
                <a:lnTo>
                  <a:pt x="27" y="29"/>
                </a:lnTo>
                <a:lnTo>
                  <a:pt x="32" y="29"/>
                </a:lnTo>
                <a:lnTo>
                  <a:pt x="39" y="29"/>
                </a:lnTo>
                <a:lnTo>
                  <a:pt x="46" y="29"/>
                </a:lnTo>
                <a:lnTo>
                  <a:pt x="53" y="26"/>
                </a:lnTo>
                <a:lnTo>
                  <a:pt x="63" y="26"/>
                </a:lnTo>
                <a:lnTo>
                  <a:pt x="70" y="26"/>
                </a:lnTo>
                <a:lnTo>
                  <a:pt x="80" y="26"/>
                </a:lnTo>
                <a:lnTo>
                  <a:pt x="92" y="23"/>
                </a:lnTo>
                <a:lnTo>
                  <a:pt x="102" y="23"/>
                </a:lnTo>
                <a:lnTo>
                  <a:pt x="114" y="20"/>
                </a:lnTo>
                <a:lnTo>
                  <a:pt x="126" y="20"/>
                </a:lnTo>
                <a:lnTo>
                  <a:pt x="141" y="20"/>
                </a:lnTo>
                <a:lnTo>
                  <a:pt x="165" y="18"/>
                </a:lnTo>
                <a:lnTo>
                  <a:pt x="189" y="15"/>
                </a:lnTo>
                <a:lnTo>
                  <a:pt x="211" y="12"/>
                </a:lnTo>
                <a:lnTo>
                  <a:pt x="230" y="12"/>
                </a:lnTo>
                <a:lnTo>
                  <a:pt x="249" y="9"/>
                </a:lnTo>
                <a:lnTo>
                  <a:pt x="264" y="9"/>
                </a:lnTo>
                <a:lnTo>
                  <a:pt x="278" y="6"/>
                </a:lnTo>
                <a:lnTo>
                  <a:pt x="288" y="6"/>
                </a:lnTo>
                <a:lnTo>
                  <a:pt x="288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328"/>
          <p:cNvSpPr>
            <a:spLocks/>
          </p:cNvSpPr>
          <p:nvPr/>
        </p:nvSpPr>
        <p:spPr bwMode="auto">
          <a:xfrm>
            <a:off x="2384124" y="4936305"/>
            <a:ext cx="261340" cy="1629023"/>
          </a:xfrm>
          <a:custGeom>
            <a:avLst/>
            <a:gdLst>
              <a:gd name="T0" fmla="*/ 46 w 48"/>
              <a:gd name="T1" fmla="*/ 71 h 163"/>
              <a:gd name="T2" fmla="*/ 46 w 48"/>
              <a:gd name="T3" fmla="*/ 83 h 163"/>
              <a:gd name="T4" fmla="*/ 46 w 48"/>
              <a:gd name="T5" fmla="*/ 92 h 163"/>
              <a:gd name="T6" fmla="*/ 46 w 48"/>
              <a:gd name="T7" fmla="*/ 109 h 163"/>
              <a:gd name="T8" fmla="*/ 46 w 48"/>
              <a:gd name="T9" fmla="*/ 127 h 163"/>
              <a:gd name="T10" fmla="*/ 44 w 48"/>
              <a:gd name="T11" fmla="*/ 142 h 163"/>
              <a:gd name="T12" fmla="*/ 44 w 48"/>
              <a:gd name="T13" fmla="*/ 145 h 163"/>
              <a:gd name="T14" fmla="*/ 44 w 48"/>
              <a:gd name="T15" fmla="*/ 151 h 163"/>
              <a:gd name="T16" fmla="*/ 41 w 48"/>
              <a:gd name="T17" fmla="*/ 154 h 163"/>
              <a:gd name="T18" fmla="*/ 41 w 48"/>
              <a:gd name="T19" fmla="*/ 160 h 163"/>
              <a:gd name="T20" fmla="*/ 39 w 48"/>
              <a:gd name="T21" fmla="*/ 160 h 163"/>
              <a:gd name="T22" fmla="*/ 36 w 48"/>
              <a:gd name="T23" fmla="*/ 163 h 163"/>
              <a:gd name="T24" fmla="*/ 34 w 48"/>
              <a:gd name="T25" fmla="*/ 163 h 163"/>
              <a:gd name="T26" fmla="*/ 29 w 48"/>
              <a:gd name="T27" fmla="*/ 163 h 163"/>
              <a:gd name="T28" fmla="*/ 24 w 48"/>
              <a:gd name="T29" fmla="*/ 160 h 163"/>
              <a:gd name="T30" fmla="*/ 22 w 48"/>
              <a:gd name="T31" fmla="*/ 157 h 163"/>
              <a:gd name="T32" fmla="*/ 19 w 48"/>
              <a:gd name="T33" fmla="*/ 151 h 163"/>
              <a:gd name="T34" fmla="*/ 17 w 48"/>
              <a:gd name="T35" fmla="*/ 148 h 163"/>
              <a:gd name="T36" fmla="*/ 15 w 48"/>
              <a:gd name="T37" fmla="*/ 142 h 163"/>
              <a:gd name="T38" fmla="*/ 15 w 48"/>
              <a:gd name="T39" fmla="*/ 133 h 163"/>
              <a:gd name="T40" fmla="*/ 12 w 48"/>
              <a:gd name="T41" fmla="*/ 127 h 163"/>
              <a:gd name="T42" fmla="*/ 12 w 48"/>
              <a:gd name="T43" fmla="*/ 115 h 163"/>
              <a:gd name="T44" fmla="*/ 12 w 48"/>
              <a:gd name="T45" fmla="*/ 104 h 163"/>
              <a:gd name="T46" fmla="*/ 12 w 48"/>
              <a:gd name="T47" fmla="*/ 92 h 163"/>
              <a:gd name="T48" fmla="*/ 12 w 48"/>
              <a:gd name="T49" fmla="*/ 77 h 163"/>
              <a:gd name="T50" fmla="*/ 12 w 48"/>
              <a:gd name="T51" fmla="*/ 62 h 163"/>
              <a:gd name="T52" fmla="*/ 10 w 48"/>
              <a:gd name="T53" fmla="*/ 48 h 163"/>
              <a:gd name="T54" fmla="*/ 10 w 48"/>
              <a:gd name="T55" fmla="*/ 39 h 163"/>
              <a:gd name="T56" fmla="*/ 10 w 48"/>
              <a:gd name="T57" fmla="*/ 30 h 163"/>
              <a:gd name="T58" fmla="*/ 10 w 48"/>
              <a:gd name="T59" fmla="*/ 21 h 163"/>
              <a:gd name="T60" fmla="*/ 7 w 48"/>
              <a:gd name="T61" fmla="*/ 15 h 163"/>
              <a:gd name="T62" fmla="*/ 7 w 48"/>
              <a:gd name="T63" fmla="*/ 12 h 163"/>
              <a:gd name="T64" fmla="*/ 5 w 48"/>
              <a:gd name="T65" fmla="*/ 12 h 163"/>
              <a:gd name="T66" fmla="*/ 3 w 48"/>
              <a:gd name="T67" fmla="*/ 9 h 163"/>
              <a:gd name="T68" fmla="*/ 0 w 48"/>
              <a:gd name="T69" fmla="*/ 9 h 163"/>
              <a:gd name="T70" fmla="*/ 0 w 48"/>
              <a:gd name="T71" fmla="*/ 6 h 163"/>
              <a:gd name="T72" fmla="*/ 3 w 48"/>
              <a:gd name="T73" fmla="*/ 3 h 163"/>
              <a:gd name="T74" fmla="*/ 5 w 48"/>
              <a:gd name="T75" fmla="*/ 3 h 163"/>
              <a:gd name="T76" fmla="*/ 10 w 48"/>
              <a:gd name="T77" fmla="*/ 0 h 163"/>
              <a:gd name="T78" fmla="*/ 15 w 48"/>
              <a:gd name="T79" fmla="*/ 0 h 163"/>
              <a:gd name="T80" fmla="*/ 24 w 48"/>
              <a:gd name="T81" fmla="*/ 0 h 163"/>
              <a:gd name="T82" fmla="*/ 32 w 48"/>
              <a:gd name="T83" fmla="*/ 3 h 163"/>
              <a:gd name="T84" fmla="*/ 39 w 48"/>
              <a:gd name="T85" fmla="*/ 3 h 163"/>
              <a:gd name="T86" fmla="*/ 44 w 48"/>
              <a:gd name="T87" fmla="*/ 6 h 163"/>
              <a:gd name="T88" fmla="*/ 48 w 48"/>
              <a:gd name="T89" fmla="*/ 6 h 163"/>
              <a:gd name="T90" fmla="*/ 48 w 48"/>
              <a:gd name="T91" fmla="*/ 9 h 163"/>
              <a:gd name="T92" fmla="*/ 48 w 48"/>
              <a:gd name="T93" fmla="*/ 12 h 163"/>
              <a:gd name="T94" fmla="*/ 48 w 48"/>
              <a:gd name="T95" fmla="*/ 15 h 163"/>
              <a:gd name="T96" fmla="*/ 48 w 48"/>
              <a:gd name="T97" fmla="*/ 18 h 163"/>
              <a:gd name="T98" fmla="*/ 46 w 48"/>
              <a:gd name="T99" fmla="*/ 18 h 163"/>
              <a:gd name="T100" fmla="*/ 46 w 48"/>
              <a:gd name="T101" fmla="*/ 24 h 163"/>
              <a:gd name="T102" fmla="*/ 46 w 48"/>
              <a:gd name="T103" fmla="*/ 27 h 163"/>
              <a:gd name="T104" fmla="*/ 46 w 48"/>
              <a:gd name="T105" fmla="*/ 33 h 163"/>
              <a:gd name="T106" fmla="*/ 46 w 48"/>
              <a:gd name="T107" fmla="*/ 42 h 163"/>
              <a:gd name="T108" fmla="*/ 46 w 48"/>
              <a:gd name="T109" fmla="*/ 50 h 163"/>
              <a:gd name="T110" fmla="*/ 46 w 48"/>
              <a:gd name="T111" fmla="*/ 59 h 163"/>
              <a:gd name="T112" fmla="*/ 46 w 48"/>
              <a:gd name="T113" fmla="*/ 71 h 163"/>
              <a:gd name="T114" fmla="*/ 46 w 48"/>
              <a:gd name="T115" fmla="*/ 71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8" h="163">
                <a:moveTo>
                  <a:pt x="46" y="71"/>
                </a:moveTo>
                <a:lnTo>
                  <a:pt x="46" y="83"/>
                </a:lnTo>
                <a:lnTo>
                  <a:pt x="46" y="92"/>
                </a:lnTo>
                <a:lnTo>
                  <a:pt x="46" y="109"/>
                </a:lnTo>
                <a:lnTo>
                  <a:pt x="46" y="127"/>
                </a:lnTo>
                <a:lnTo>
                  <a:pt x="44" y="142"/>
                </a:lnTo>
                <a:lnTo>
                  <a:pt x="44" y="145"/>
                </a:lnTo>
                <a:lnTo>
                  <a:pt x="44" y="151"/>
                </a:lnTo>
                <a:lnTo>
                  <a:pt x="41" y="154"/>
                </a:lnTo>
                <a:lnTo>
                  <a:pt x="41" y="160"/>
                </a:lnTo>
                <a:lnTo>
                  <a:pt x="39" y="160"/>
                </a:lnTo>
                <a:lnTo>
                  <a:pt x="36" y="163"/>
                </a:lnTo>
                <a:lnTo>
                  <a:pt x="34" y="163"/>
                </a:lnTo>
                <a:lnTo>
                  <a:pt x="29" y="163"/>
                </a:lnTo>
                <a:lnTo>
                  <a:pt x="24" y="160"/>
                </a:lnTo>
                <a:lnTo>
                  <a:pt x="22" y="157"/>
                </a:lnTo>
                <a:lnTo>
                  <a:pt x="19" y="151"/>
                </a:lnTo>
                <a:lnTo>
                  <a:pt x="17" y="148"/>
                </a:lnTo>
                <a:lnTo>
                  <a:pt x="15" y="142"/>
                </a:lnTo>
                <a:lnTo>
                  <a:pt x="15" y="133"/>
                </a:lnTo>
                <a:lnTo>
                  <a:pt x="12" y="127"/>
                </a:lnTo>
                <a:lnTo>
                  <a:pt x="12" y="115"/>
                </a:lnTo>
                <a:lnTo>
                  <a:pt x="12" y="104"/>
                </a:lnTo>
                <a:lnTo>
                  <a:pt x="12" y="92"/>
                </a:lnTo>
                <a:lnTo>
                  <a:pt x="12" y="77"/>
                </a:lnTo>
                <a:lnTo>
                  <a:pt x="12" y="62"/>
                </a:lnTo>
                <a:lnTo>
                  <a:pt x="10" y="48"/>
                </a:lnTo>
                <a:lnTo>
                  <a:pt x="10" y="39"/>
                </a:lnTo>
                <a:lnTo>
                  <a:pt x="10" y="30"/>
                </a:lnTo>
                <a:lnTo>
                  <a:pt x="10" y="21"/>
                </a:lnTo>
                <a:lnTo>
                  <a:pt x="7" y="15"/>
                </a:lnTo>
                <a:lnTo>
                  <a:pt x="7" y="12"/>
                </a:lnTo>
                <a:lnTo>
                  <a:pt x="5" y="12"/>
                </a:lnTo>
                <a:lnTo>
                  <a:pt x="3" y="9"/>
                </a:lnTo>
                <a:lnTo>
                  <a:pt x="0" y="9"/>
                </a:lnTo>
                <a:lnTo>
                  <a:pt x="0" y="6"/>
                </a:lnTo>
                <a:lnTo>
                  <a:pt x="3" y="3"/>
                </a:lnTo>
                <a:lnTo>
                  <a:pt x="5" y="3"/>
                </a:lnTo>
                <a:lnTo>
                  <a:pt x="10" y="0"/>
                </a:lnTo>
                <a:lnTo>
                  <a:pt x="15" y="0"/>
                </a:lnTo>
                <a:lnTo>
                  <a:pt x="24" y="0"/>
                </a:lnTo>
                <a:lnTo>
                  <a:pt x="32" y="3"/>
                </a:lnTo>
                <a:lnTo>
                  <a:pt x="39" y="3"/>
                </a:lnTo>
                <a:lnTo>
                  <a:pt x="44" y="6"/>
                </a:lnTo>
                <a:lnTo>
                  <a:pt x="48" y="6"/>
                </a:lnTo>
                <a:lnTo>
                  <a:pt x="48" y="9"/>
                </a:lnTo>
                <a:lnTo>
                  <a:pt x="48" y="12"/>
                </a:lnTo>
                <a:lnTo>
                  <a:pt x="48" y="15"/>
                </a:lnTo>
                <a:lnTo>
                  <a:pt x="48" y="18"/>
                </a:lnTo>
                <a:lnTo>
                  <a:pt x="46" y="18"/>
                </a:lnTo>
                <a:lnTo>
                  <a:pt x="46" y="24"/>
                </a:lnTo>
                <a:lnTo>
                  <a:pt x="46" y="27"/>
                </a:lnTo>
                <a:lnTo>
                  <a:pt x="46" y="33"/>
                </a:lnTo>
                <a:lnTo>
                  <a:pt x="46" y="42"/>
                </a:lnTo>
                <a:lnTo>
                  <a:pt x="46" y="50"/>
                </a:lnTo>
                <a:lnTo>
                  <a:pt x="46" y="59"/>
                </a:lnTo>
                <a:lnTo>
                  <a:pt x="46" y="71"/>
                </a:lnTo>
                <a:lnTo>
                  <a:pt x="46" y="7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Freeform 329"/>
          <p:cNvSpPr>
            <a:spLocks/>
          </p:cNvSpPr>
          <p:nvPr/>
        </p:nvSpPr>
        <p:spPr bwMode="auto">
          <a:xfrm>
            <a:off x="2003003" y="5296088"/>
            <a:ext cx="196005" cy="759543"/>
          </a:xfrm>
          <a:custGeom>
            <a:avLst/>
            <a:gdLst>
              <a:gd name="T0" fmla="*/ 36 w 36"/>
              <a:gd name="T1" fmla="*/ 6 h 76"/>
              <a:gd name="T2" fmla="*/ 36 w 36"/>
              <a:gd name="T3" fmla="*/ 20 h 76"/>
              <a:gd name="T4" fmla="*/ 36 w 36"/>
              <a:gd name="T5" fmla="*/ 35 h 76"/>
              <a:gd name="T6" fmla="*/ 36 w 36"/>
              <a:gd name="T7" fmla="*/ 47 h 76"/>
              <a:gd name="T8" fmla="*/ 36 w 36"/>
              <a:gd name="T9" fmla="*/ 59 h 76"/>
              <a:gd name="T10" fmla="*/ 34 w 36"/>
              <a:gd name="T11" fmla="*/ 65 h 76"/>
              <a:gd name="T12" fmla="*/ 31 w 36"/>
              <a:gd name="T13" fmla="*/ 71 h 76"/>
              <a:gd name="T14" fmla="*/ 29 w 36"/>
              <a:gd name="T15" fmla="*/ 73 h 76"/>
              <a:gd name="T16" fmla="*/ 27 w 36"/>
              <a:gd name="T17" fmla="*/ 76 h 76"/>
              <a:gd name="T18" fmla="*/ 22 w 36"/>
              <a:gd name="T19" fmla="*/ 76 h 76"/>
              <a:gd name="T20" fmla="*/ 17 w 36"/>
              <a:gd name="T21" fmla="*/ 73 h 76"/>
              <a:gd name="T22" fmla="*/ 14 w 36"/>
              <a:gd name="T23" fmla="*/ 71 h 76"/>
              <a:gd name="T24" fmla="*/ 10 w 36"/>
              <a:gd name="T25" fmla="*/ 68 h 76"/>
              <a:gd name="T26" fmla="*/ 5 w 36"/>
              <a:gd name="T27" fmla="*/ 65 h 76"/>
              <a:gd name="T28" fmla="*/ 2 w 36"/>
              <a:gd name="T29" fmla="*/ 62 h 76"/>
              <a:gd name="T30" fmla="*/ 0 w 36"/>
              <a:gd name="T31" fmla="*/ 62 h 76"/>
              <a:gd name="T32" fmla="*/ 0 w 36"/>
              <a:gd name="T33" fmla="*/ 59 h 76"/>
              <a:gd name="T34" fmla="*/ 0 w 36"/>
              <a:gd name="T35" fmla="*/ 56 h 76"/>
              <a:gd name="T36" fmla="*/ 2 w 36"/>
              <a:gd name="T37" fmla="*/ 53 h 76"/>
              <a:gd name="T38" fmla="*/ 2 w 36"/>
              <a:gd name="T39" fmla="*/ 47 h 76"/>
              <a:gd name="T40" fmla="*/ 5 w 36"/>
              <a:gd name="T41" fmla="*/ 38 h 76"/>
              <a:gd name="T42" fmla="*/ 5 w 36"/>
              <a:gd name="T43" fmla="*/ 32 h 76"/>
              <a:gd name="T44" fmla="*/ 5 w 36"/>
              <a:gd name="T45" fmla="*/ 23 h 76"/>
              <a:gd name="T46" fmla="*/ 5 w 36"/>
              <a:gd name="T47" fmla="*/ 17 h 76"/>
              <a:gd name="T48" fmla="*/ 5 w 36"/>
              <a:gd name="T49" fmla="*/ 12 h 76"/>
              <a:gd name="T50" fmla="*/ 2 w 36"/>
              <a:gd name="T51" fmla="*/ 6 h 76"/>
              <a:gd name="T52" fmla="*/ 5 w 36"/>
              <a:gd name="T53" fmla="*/ 3 h 76"/>
              <a:gd name="T54" fmla="*/ 5 w 36"/>
              <a:gd name="T55" fmla="*/ 0 h 76"/>
              <a:gd name="T56" fmla="*/ 10 w 36"/>
              <a:gd name="T57" fmla="*/ 0 h 76"/>
              <a:gd name="T58" fmla="*/ 14 w 36"/>
              <a:gd name="T59" fmla="*/ 0 h 76"/>
              <a:gd name="T60" fmla="*/ 22 w 36"/>
              <a:gd name="T61" fmla="*/ 0 h 76"/>
              <a:gd name="T62" fmla="*/ 29 w 36"/>
              <a:gd name="T63" fmla="*/ 0 h 76"/>
              <a:gd name="T64" fmla="*/ 36 w 36"/>
              <a:gd name="T65" fmla="*/ 6 h 76"/>
              <a:gd name="T66" fmla="*/ 36 w 36"/>
              <a:gd name="T67" fmla="*/ 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6" h="76">
                <a:moveTo>
                  <a:pt x="36" y="6"/>
                </a:moveTo>
                <a:lnTo>
                  <a:pt x="36" y="20"/>
                </a:lnTo>
                <a:lnTo>
                  <a:pt x="36" y="35"/>
                </a:lnTo>
                <a:lnTo>
                  <a:pt x="36" y="47"/>
                </a:lnTo>
                <a:lnTo>
                  <a:pt x="36" y="59"/>
                </a:lnTo>
                <a:lnTo>
                  <a:pt x="34" y="65"/>
                </a:lnTo>
                <a:lnTo>
                  <a:pt x="31" y="71"/>
                </a:lnTo>
                <a:lnTo>
                  <a:pt x="29" y="73"/>
                </a:lnTo>
                <a:lnTo>
                  <a:pt x="27" y="76"/>
                </a:lnTo>
                <a:lnTo>
                  <a:pt x="22" y="76"/>
                </a:lnTo>
                <a:lnTo>
                  <a:pt x="17" y="73"/>
                </a:lnTo>
                <a:lnTo>
                  <a:pt x="14" y="71"/>
                </a:lnTo>
                <a:lnTo>
                  <a:pt x="10" y="68"/>
                </a:lnTo>
                <a:lnTo>
                  <a:pt x="5" y="65"/>
                </a:lnTo>
                <a:lnTo>
                  <a:pt x="2" y="62"/>
                </a:lnTo>
                <a:lnTo>
                  <a:pt x="0" y="62"/>
                </a:lnTo>
                <a:lnTo>
                  <a:pt x="0" y="59"/>
                </a:lnTo>
                <a:lnTo>
                  <a:pt x="0" y="56"/>
                </a:lnTo>
                <a:lnTo>
                  <a:pt x="2" y="53"/>
                </a:lnTo>
                <a:lnTo>
                  <a:pt x="2" y="47"/>
                </a:lnTo>
                <a:lnTo>
                  <a:pt x="5" y="38"/>
                </a:lnTo>
                <a:lnTo>
                  <a:pt x="5" y="32"/>
                </a:lnTo>
                <a:lnTo>
                  <a:pt x="5" y="23"/>
                </a:lnTo>
                <a:lnTo>
                  <a:pt x="5" y="17"/>
                </a:lnTo>
                <a:lnTo>
                  <a:pt x="5" y="12"/>
                </a:lnTo>
                <a:lnTo>
                  <a:pt x="2" y="6"/>
                </a:lnTo>
                <a:lnTo>
                  <a:pt x="5" y="3"/>
                </a:lnTo>
                <a:lnTo>
                  <a:pt x="5" y="0"/>
                </a:lnTo>
                <a:lnTo>
                  <a:pt x="10" y="0"/>
                </a:lnTo>
                <a:lnTo>
                  <a:pt x="14" y="0"/>
                </a:lnTo>
                <a:lnTo>
                  <a:pt x="22" y="0"/>
                </a:lnTo>
                <a:lnTo>
                  <a:pt x="29" y="0"/>
                </a:lnTo>
                <a:lnTo>
                  <a:pt x="36" y="6"/>
                </a:lnTo>
                <a:lnTo>
                  <a:pt x="36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330"/>
          <p:cNvSpPr>
            <a:spLocks/>
          </p:cNvSpPr>
          <p:nvPr/>
        </p:nvSpPr>
        <p:spPr bwMode="auto">
          <a:xfrm>
            <a:off x="2079227" y="5146175"/>
            <a:ext cx="1121583" cy="909456"/>
          </a:xfrm>
          <a:custGeom>
            <a:avLst/>
            <a:gdLst>
              <a:gd name="T0" fmla="*/ 177 w 206"/>
              <a:gd name="T1" fmla="*/ 83 h 91"/>
              <a:gd name="T2" fmla="*/ 165 w 206"/>
              <a:gd name="T3" fmla="*/ 88 h 91"/>
              <a:gd name="T4" fmla="*/ 153 w 206"/>
              <a:gd name="T5" fmla="*/ 91 h 91"/>
              <a:gd name="T6" fmla="*/ 148 w 206"/>
              <a:gd name="T7" fmla="*/ 86 h 91"/>
              <a:gd name="T8" fmla="*/ 148 w 206"/>
              <a:gd name="T9" fmla="*/ 80 h 91"/>
              <a:gd name="T10" fmla="*/ 138 w 206"/>
              <a:gd name="T11" fmla="*/ 74 h 91"/>
              <a:gd name="T12" fmla="*/ 124 w 206"/>
              <a:gd name="T13" fmla="*/ 65 h 91"/>
              <a:gd name="T14" fmla="*/ 119 w 206"/>
              <a:gd name="T15" fmla="*/ 62 h 91"/>
              <a:gd name="T16" fmla="*/ 117 w 206"/>
              <a:gd name="T17" fmla="*/ 59 h 91"/>
              <a:gd name="T18" fmla="*/ 119 w 206"/>
              <a:gd name="T19" fmla="*/ 56 h 91"/>
              <a:gd name="T20" fmla="*/ 126 w 206"/>
              <a:gd name="T21" fmla="*/ 53 h 91"/>
              <a:gd name="T22" fmla="*/ 141 w 206"/>
              <a:gd name="T23" fmla="*/ 56 h 91"/>
              <a:gd name="T24" fmla="*/ 150 w 206"/>
              <a:gd name="T25" fmla="*/ 59 h 91"/>
              <a:gd name="T26" fmla="*/ 153 w 206"/>
              <a:gd name="T27" fmla="*/ 56 h 91"/>
              <a:gd name="T28" fmla="*/ 155 w 206"/>
              <a:gd name="T29" fmla="*/ 53 h 91"/>
              <a:gd name="T30" fmla="*/ 158 w 206"/>
              <a:gd name="T31" fmla="*/ 44 h 91"/>
              <a:gd name="T32" fmla="*/ 160 w 206"/>
              <a:gd name="T33" fmla="*/ 32 h 91"/>
              <a:gd name="T34" fmla="*/ 158 w 206"/>
              <a:gd name="T35" fmla="*/ 24 h 91"/>
              <a:gd name="T36" fmla="*/ 158 w 206"/>
              <a:gd name="T37" fmla="*/ 21 h 91"/>
              <a:gd name="T38" fmla="*/ 150 w 206"/>
              <a:gd name="T39" fmla="*/ 21 h 91"/>
              <a:gd name="T40" fmla="*/ 138 w 206"/>
              <a:gd name="T41" fmla="*/ 21 h 91"/>
              <a:gd name="T42" fmla="*/ 133 w 206"/>
              <a:gd name="T43" fmla="*/ 21 h 91"/>
              <a:gd name="T44" fmla="*/ 124 w 206"/>
              <a:gd name="T45" fmla="*/ 21 h 91"/>
              <a:gd name="T46" fmla="*/ 112 w 206"/>
              <a:gd name="T47" fmla="*/ 24 h 91"/>
              <a:gd name="T48" fmla="*/ 97 w 206"/>
              <a:gd name="T49" fmla="*/ 24 h 91"/>
              <a:gd name="T50" fmla="*/ 78 w 206"/>
              <a:gd name="T51" fmla="*/ 27 h 91"/>
              <a:gd name="T52" fmla="*/ 56 w 206"/>
              <a:gd name="T53" fmla="*/ 27 h 91"/>
              <a:gd name="T54" fmla="*/ 29 w 206"/>
              <a:gd name="T55" fmla="*/ 29 h 91"/>
              <a:gd name="T56" fmla="*/ 0 w 206"/>
              <a:gd name="T57" fmla="*/ 32 h 91"/>
              <a:gd name="T58" fmla="*/ 25 w 206"/>
              <a:gd name="T59" fmla="*/ 18 h 91"/>
              <a:gd name="T60" fmla="*/ 49 w 206"/>
              <a:gd name="T61" fmla="*/ 15 h 91"/>
              <a:gd name="T62" fmla="*/ 75 w 206"/>
              <a:gd name="T63" fmla="*/ 12 h 91"/>
              <a:gd name="T64" fmla="*/ 107 w 206"/>
              <a:gd name="T65" fmla="*/ 9 h 91"/>
              <a:gd name="T66" fmla="*/ 124 w 206"/>
              <a:gd name="T67" fmla="*/ 6 h 91"/>
              <a:gd name="T68" fmla="*/ 136 w 206"/>
              <a:gd name="T69" fmla="*/ 6 h 91"/>
              <a:gd name="T70" fmla="*/ 146 w 206"/>
              <a:gd name="T71" fmla="*/ 3 h 91"/>
              <a:gd name="T72" fmla="*/ 150 w 206"/>
              <a:gd name="T73" fmla="*/ 3 h 91"/>
              <a:gd name="T74" fmla="*/ 153 w 206"/>
              <a:gd name="T75" fmla="*/ 0 h 91"/>
              <a:gd name="T76" fmla="*/ 162 w 206"/>
              <a:gd name="T77" fmla="*/ 0 h 91"/>
              <a:gd name="T78" fmla="*/ 177 w 206"/>
              <a:gd name="T79" fmla="*/ 3 h 91"/>
              <a:gd name="T80" fmla="*/ 194 w 206"/>
              <a:gd name="T81" fmla="*/ 9 h 91"/>
              <a:gd name="T82" fmla="*/ 201 w 206"/>
              <a:gd name="T83" fmla="*/ 15 h 91"/>
              <a:gd name="T84" fmla="*/ 206 w 206"/>
              <a:gd name="T85" fmla="*/ 15 h 91"/>
              <a:gd name="T86" fmla="*/ 204 w 206"/>
              <a:gd name="T87" fmla="*/ 21 h 91"/>
              <a:gd name="T88" fmla="*/ 201 w 206"/>
              <a:gd name="T89" fmla="*/ 21 h 91"/>
              <a:gd name="T90" fmla="*/ 196 w 206"/>
              <a:gd name="T91" fmla="*/ 24 h 91"/>
              <a:gd name="T92" fmla="*/ 194 w 206"/>
              <a:gd name="T93" fmla="*/ 35 h 91"/>
              <a:gd name="T94" fmla="*/ 194 w 206"/>
              <a:gd name="T95" fmla="*/ 53 h 91"/>
              <a:gd name="T96" fmla="*/ 189 w 206"/>
              <a:gd name="T97" fmla="*/ 71 h 91"/>
              <a:gd name="T98" fmla="*/ 184 w 206"/>
              <a:gd name="T99" fmla="*/ 77 h 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06" h="91">
                <a:moveTo>
                  <a:pt x="184" y="77"/>
                </a:moveTo>
                <a:lnTo>
                  <a:pt x="177" y="83"/>
                </a:lnTo>
                <a:lnTo>
                  <a:pt x="172" y="88"/>
                </a:lnTo>
                <a:lnTo>
                  <a:pt x="165" y="88"/>
                </a:lnTo>
                <a:lnTo>
                  <a:pt x="160" y="91"/>
                </a:lnTo>
                <a:lnTo>
                  <a:pt x="153" y="91"/>
                </a:lnTo>
                <a:lnTo>
                  <a:pt x="150" y="88"/>
                </a:lnTo>
                <a:lnTo>
                  <a:pt x="148" y="86"/>
                </a:lnTo>
                <a:lnTo>
                  <a:pt x="148" y="83"/>
                </a:lnTo>
                <a:lnTo>
                  <a:pt x="148" y="80"/>
                </a:lnTo>
                <a:lnTo>
                  <a:pt x="143" y="77"/>
                </a:lnTo>
                <a:lnTo>
                  <a:pt x="138" y="74"/>
                </a:lnTo>
                <a:lnTo>
                  <a:pt x="131" y="68"/>
                </a:lnTo>
                <a:lnTo>
                  <a:pt x="124" y="65"/>
                </a:lnTo>
                <a:lnTo>
                  <a:pt x="119" y="62"/>
                </a:lnTo>
                <a:lnTo>
                  <a:pt x="119" y="62"/>
                </a:lnTo>
                <a:lnTo>
                  <a:pt x="117" y="59"/>
                </a:lnTo>
                <a:lnTo>
                  <a:pt x="117" y="59"/>
                </a:lnTo>
                <a:lnTo>
                  <a:pt x="117" y="56"/>
                </a:lnTo>
                <a:lnTo>
                  <a:pt x="119" y="56"/>
                </a:lnTo>
                <a:lnTo>
                  <a:pt x="121" y="53"/>
                </a:lnTo>
                <a:lnTo>
                  <a:pt x="126" y="53"/>
                </a:lnTo>
                <a:lnTo>
                  <a:pt x="133" y="56"/>
                </a:lnTo>
                <a:lnTo>
                  <a:pt x="141" y="56"/>
                </a:lnTo>
                <a:lnTo>
                  <a:pt x="146" y="56"/>
                </a:lnTo>
                <a:lnTo>
                  <a:pt x="150" y="59"/>
                </a:lnTo>
                <a:lnTo>
                  <a:pt x="153" y="59"/>
                </a:lnTo>
                <a:lnTo>
                  <a:pt x="153" y="56"/>
                </a:lnTo>
                <a:lnTo>
                  <a:pt x="155" y="56"/>
                </a:lnTo>
                <a:lnTo>
                  <a:pt x="155" y="53"/>
                </a:lnTo>
                <a:lnTo>
                  <a:pt x="158" y="47"/>
                </a:lnTo>
                <a:lnTo>
                  <a:pt x="158" y="44"/>
                </a:lnTo>
                <a:lnTo>
                  <a:pt x="160" y="38"/>
                </a:lnTo>
                <a:lnTo>
                  <a:pt x="160" y="32"/>
                </a:lnTo>
                <a:lnTo>
                  <a:pt x="158" y="27"/>
                </a:lnTo>
                <a:lnTo>
                  <a:pt x="158" y="24"/>
                </a:lnTo>
                <a:lnTo>
                  <a:pt x="158" y="24"/>
                </a:lnTo>
                <a:lnTo>
                  <a:pt x="158" y="21"/>
                </a:lnTo>
                <a:lnTo>
                  <a:pt x="155" y="21"/>
                </a:lnTo>
                <a:lnTo>
                  <a:pt x="150" y="21"/>
                </a:lnTo>
                <a:lnTo>
                  <a:pt x="146" y="21"/>
                </a:lnTo>
                <a:lnTo>
                  <a:pt x="138" y="21"/>
                </a:lnTo>
                <a:lnTo>
                  <a:pt x="136" y="21"/>
                </a:lnTo>
                <a:lnTo>
                  <a:pt x="133" y="21"/>
                </a:lnTo>
                <a:lnTo>
                  <a:pt x="129" y="21"/>
                </a:lnTo>
                <a:lnTo>
                  <a:pt x="124" y="21"/>
                </a:lnTo>
                <a:lnTo>
                  <a:pt x="119" y="21"/>
                </a:lnTo>
                <a:lnTo>
                  <a:pt x="112" y="24"/>
                </a:lnTo>
                <a:lnTo>
                  <a:pt x="104" y="24"/>
                </a:lnTo>
                <a:lnTo>
                  <a:pt x="97" y="24"/>
                </a:lnTo>
                <a:lnTo>
                  <a:pt x="88" y="24"/>
                </a:lnTo>
                <a:lnTo>
                  <a:pt x="78" y="27"/>
                </a:lnTo>
                <a:lnTo>
                  <a:pt x="66" y="27"/>
                </a:lnTo>
                <a:lnTo>
                  <a:pt x="56" y="27"/>
                </a:lnTo>
                <a:lnTo>
                  <a:pt x="44" y="29"/>
                </a:lnTo>
                <a:lnTo>
                  <a:pt x="29" y="29"/>
                </a:lnTo>
                <a:lnTo>
                  <a:pt x="15" y="32"/>
                </a:lnTo>
                <a:lnTo>
                  <a:pt x="0" y="32"/>
                </a:lnTo>
                <a:lnTo>
                  <a:pt x="0" y="18"/>
                </a:lnTo>
                <a:lnTo>
                  <a:pt x="25" y="18"/>
                </a:lnTo>
                <a:lnTo>
                  <a:pt x="37" y="18"/>
                </a:lnTo>
                <a:lnTo>
                  <a:pt x="49" y="15"/>
                </a:lnTo>
                <a:lnTo>
                  <a:pt x="61" y="15"/>
                </a:lnTo>
                <a:lnTo>
                  <a:pt x="75" y="12"/>
                </a:lnTo>
                <a:lnTo>
                  <a:pt x="90" y="12"/>
                </a:lnTo>
                <a:lnTo>
                  <a:pt x="107" y="9"/>
                </a:lnTo>
                <a:lnTo>
                  <a:pt x="117" y="9"/>
                </a:lnTo>
                <a:lnTo>
                  <a:pt x="124" y="6"/>
                </a:lnTo>
                <a:lnTo>
                  <a:pt x="131" y="6"/>
                </a:lnTo>
                <a:lnTo>
                  <a:pt x="136" y="6"/>
                </a:lnTo>
                <a:lnTo>
                  <a:pt x="141" y="6"/>
                </a:lnTo>
                <a:lnTo>
                  <a:pt x="146" y="3"/>
                </a:lnTo>
                <a:lnTo>
                  <a:pt x="148" y="3"/>
                </a:lnTo>
                <a:lnTo>
                  <a:pt x="150" y="3"/>
                </a:lnTo>
                <a:lnTo>
                  <a:pt x="153" y="0"/>
                </a:lnTo>
                <a:lnTo>
                  <a:pt x="153" y="0"/>
                </a:lnTo>
                <a:lnTo>
                  <a:pt x="160" y="0"/>
                </a:lnTo>
                <a:lnTo>
                  <a:pt x="162" y="0"/>
                </a:lnTo>
                <a:lnTo>
                  <a:pt x="170" y="0"/>
                </a:lnTo>
                <a:lnTo>
                  <a:pt x="177" y="3"/>
                </a:lnTo>
                <a:lnTo>
                  <a:pt x="184" y="6"/>
                </a:lnTo>
                <a:lnTo>
                  <a:pt x="194" y="9"/>
                </a:lnTo>
                <a:lnTo>
                  <a:pt x="199" y="12"/>
                </a:lnTo>
                <a:lnTo>
                  <a:pt x="201" y="15"/>
                </a:lnTo>
                <a:lnTo>
                  <a:pt x="204" y="15"/>
                </a:lnTo>
                <a:lnTo>
                  <a:pt x="206" y="15"/>
                </a:lnTo>
                <a:lnTo>
                  <a:pt x="206" y="18"/>
                </a:lnTo>
                <a:lnTo>
                  <a:pt x="204" y="21"/>
                </a:lnTo>
                <a:lnTo>
                  <a:pt x="204" y="21"/>
                </a:lnTo>
                <a:lnTo>
                  <a:pt x="201" y="21"/>
                </a:lnTo>
                <a:lnTo>
                  <a:pt x="199" y="24"/>
                </a:lnTo>
                <a:lnTo>
                  <a:pt x="196" y="24"/>
                </a:lnTo>
                <a:lnTo>
                  <a:pt x="196" y="29"/>
                </a:lnTo>
                <a:lnTo>
                  <a:pt x="194" y="35"/>
                </a:lnTo>
                <a:lnTo>
                  <a:pt x="194" y="44"/>
                </a:lnTo>
                <a:lnTo>
                  <a:pt x="194" y="53"/>
                </a:lnTo>
                <a:lnTo>
                  <a:pt x="192" y="62"/>
                </a:lnTo>
                <a:lnTo>
                  <a:pt x="189" y="71"/>
                </a:lnTo>
                <a:lnTo>
                  <a:pt x="184" y="77"/>
                </a:lnTo>
                <a:lnTo>
                  <a:pt x="184" y="7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331"/>
          <p:cNvSpPr>
            <a:spLocks/>
          </p:cNvSpPr>
          <p:nvPr/>
        </p:nvSpPr>
        <p:spPr bwMode="auto">
          <a:xfrm>
            <a:off x="1398656" y="4496569"/>
            <a:ext cx="1012692" cy="1419146"/>
          </a:xfrm>
          <a:custGeom>
            <a:avLst/>
            <a:gdLst>
              <a:gd name="T0" fmla="*/ 36 w 186"/>
              <a:gd name="T1" fmla="*/ 133 h 142"/>
              <a:gd name="T2" fmla="*/ 29 w 186"/>
              <a:gd name="T3" fmla="*/ 136 h 142"/>
              <a:gd name="T4" fmla="*/ 21 w 186"/>
              <a:gd name="T5" fmla="*/ 139 h 142"/>
              <a:gd name="T6" fmla="*/ 17 w 186"/>
              <a:gd name="T7" fmla="*/ 139 h 142"/>
              <a:gd name="T8" fmla="*/ 12 w 186"/>
              <a:gd name="T9" fmla="*/ 142 h 142"/>
              <a:gd name="T10" fmla="*/ 7 w 186"/>
              <a:gd name="T11" fmla="*/ 142 h 142"/>
              <a:gd name="T12" fmla="*/ 5 w 186"/>
              <a:gd name="T13" fmla="*/ 142 h 142"/>
              <a:gd name="T14" fmla="*/ 2 w 186"/>
              <a:gd name="T15" fmla="*/ 142 h 142"/>
              <a:gd name="T16" fmla="*/ 0 w 186"/>
              <a:gd name="T17" fmla="*/ 142 h 142"/>
              <a:gd name="T18" fmla="*/ 0 w 186"/>
              <a:gd name="T19" fmla="*/ 139 h 142"/>
              <a:gd name="T20" fmla="*/ 0 w 186"/>
              <a:gd name="T21" fmla="*/ 139 h 142"/>
              <a:gd name="T22" fmla="*/ 0 w 186"/>
              <a:gd name="T23" fmla="*/ 139 h 142"/>
              <a:gd name="T24" fmla="*/ 2 w 186"/>
              <a:gd name="T25" fmla="*/ 136 h 142"/>
              <a:gd name="T26" fmla="*/ 5 w 186"/>
              <a:gd name="T27" fmla="*/ 133 h 142"/>
              <a:gd name="T28" fmla="*/ 7 w 186"/>
              <a:gd name="T29" fmla="*/ 130 h 142"/>
              <a:gd name="T30" fmla="*/ 12 w 186"/>
              <a:gd name="T31" fmla="*/ 130 h 142"/>
              <a:gd name="T32" fmla="*/ 17 w 186"/>
              <a:gd name="T33" fmla="*/ 127 h 142"/>
              <a:gd name="T34" fmla="*/ 26 w 186"/>
              <a:gd name="T35" fmla="*/ 121 h 142"/>
              <a:gd name="T36" fmla="*/ 38 w 186"/>
              <a:gd name="T37" fmla="*/ 112 h 142"/>
              <a:gd name="T38" fmla="*/ 50 w 186"/>
              <a:gd name="T39" fmla="*/ 106 h 142"/>
              <a:gd name="T40" fmla="*/ 65 w 186"/>
              <a:gd name="T41" fmla="*/ 97 h 142"/>
              <a:gd name="T42" fmla="*/ 80 w 186"/>
              <a:gd name="T43" fmla="*/ 89 h 142"/>
              <a:gd name="T44" fmla="*/ 94 w 186"/>
              <a:gd name="T45" fmla="*/ 77 h 142"/>
              <a:gd name="T46" fmla="*/ 106 w 186"/>
              <a:gd name="T47" fmla="*/ 65 h 142"/>
              <a:gd name="T48" fmla="*/ 121 w 186"/>
              <a:gd name="T49" fmla="*/ 50 h 142"/>
              <a:gd name="T50" fmla="*/ 125 w 186"/>
              <a:gd name="T51" fmla="*/ 44 h 142"/>
              <a:gd name="T52" fmla="*/ 130 w 186"/>
              <a:gd name="T53" fmla="*/ 35 h 142"/>
              <a:gd name="T54" fmla="*/ 135 w 186"/>
              <a:gd name="T55" fmla="*/ 30 h 142"/>
              <a:gd name="T56" fmla="*/ 140 w 186"/>
              <a:gd name="T57" fmla="*/ 24 h 142"/>
              <a:gd name="T58" fmla="*/ 142 w 186"/>
              <a:gd name="T59" fmla="*/ 18 h 142"/>
              <a:gd name="T60" fmla="*/ 145 w 186"/>
              <a:gd name="T61" fmla="*/ 12 h 142"/>
              <a:gd name="T62" fmla="*/ 145 w 186"/>
              <a:gd name="T63" fmla="*/ 6 h 142"/>
              <a:gd name="T64" fmla="*/ 147 w 186"/>
              <a:gd name="T65" fmla="*/ 0 h 142"/>
              <a:gd name="T66" fmla="*/ 154 w 186"/>
              <a:gd name="T67" fmla="*/ 3 h 142"/>
              <a:gd name="T68" fmla="*/ 162 w 186"/>
              <a:gd name="T69" fmla="*/ 6 h 142"/>
              <a:gd name="T70" fmla="*/ 169 w 186"/>
              <a:gd name="T71" fmla="*/ 6 h 142"/>
              <a:gd name="T72" fmla="*/ 174 w 186"/>
              <a:gd name="T73" fmla="*/ 9 h 142"/>
              <a:gd name="T74" fmla="*/ 179 w 186"/>
              <a:gd name="T75" fmla="*/ 12 h 142"/>
              <a:gd name="T76" fmla="*/ 181 w 186"/>
              <a:gd name="T77" fmla="*/ 12 h 142"/>
              <a:gd name="T78" fmla="*/ 184 w 186"/>
              <a:gd name="T79" fmla="*/ 15 h 142"/>
              <a:gd name="T80" fmla="*/ 186 w 186"/>
              <a:gd name="T81" fmla="*/ 15 h 142"/>
              <a:gd name="T82" fmla="*/ 184 w 186"/>
              <a:gd name="T83" fmla="*/ 18 h 142"/>
              <a:gd name="T84" fmla="*/ 184 w 186"/>
              <a:gd name="T85" fmla="*/ 21 h 142"/>
              <a:gd name="T86" fmla="*/ 181 w 186"/>
              <a:gd name="T87" fmla="*/ 24 h 142"/>
              <a:gd name="T88" fmla="*/ 179 w 186"/>
              <a:gd name="T89" fmla="*/ 27 h 142"/>
              <a:gd name="T90" fmla="*/ 174 w 186"/>
              <a:gd name="T91" fmla="*/ 35 h 142"/>
              <a:gd name="T92" fmla="*/ 164 w 186"/>
              <a:gd name="T93" fmla="*/ 44 h 142"/>
              <a:gd name="T94" fmla="*/ 154 w 186"/>
              <a:gd name="T95" fmla="*/ 56 h 142"/>
              <a:gd name="T96" fmla="*/ 145 w 186"/>
              <a:gd name="T97" fmla="*/ 68 h 142"/>
              <a:gd name="T98" fmla="*/ 138 w 186"/>
              <a:gd name="T99" fmla="*/ 74 h 142"/>
              <a:gd name="T100" fmla="*/ 128 w 186"/>
              <a:gd name="T101" fmla="*/ 83 h 142"/>
              <a:gd name="T102" fmla="*/ 109 w 186"/>
              <a:gd name="T103" fmla="*/ 97 h 142"/>
              <a:gd name="T104" fmla="*/ 89 w 186"/>
              <a:gd name="T105" fmla="*/ 109 h 142"/>
              <a:gd name="T106" fmla="*/ 77 w 186"/>
              <a:gd name="T107" fmla="*/ 115 h 142"/>
              <a:gd name="T108" fmla="*/ 65 w 186"/>
              <a:gd name="T109" fmla="*/ 121 h 142"/>
              <a:gd name="T110" fmla="*/ 50 w 186"/>
              <a:gd name="T111" fmla="*/ 127 h 142"/>
              <a:gd name="T112" fmla="*/ 36 w 186"/>
              <a:gd name="T113" fmla="*/ 133 h 142"/>
              <a:gd name="T114" fmla="*/ 36 w 186"/>
              <a:gd name="T115" fmla="*/ 13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86" h="142">
                <a:moveTo>
                  <a:pt x="36" y="133"/>
                </a:moveTo>
                <a:lnTo>
                  <a:pt x="29" y="136"/>
                </a:lnTo>
                <a:lnTo>
                  <a:pt x="21" y="139"/>
                </a:lnTo>
                <a:lnTo>
                  <a:pt x="17" y="139"/>
                </a:lnTo>
                <a:lnTo>
                  <a:pt x="12" y="142"/>
                </a:lnTo>
                <a:lnTo>
                  <a:pt x="7" y="142"/>
                </a:lnTo>
                <a:lnTo>
                  <a:pt x="5" y="142"/>
                </a:lnTo>
                <a:lnTo>
                  <a:pt x="2" y="142"/>
                </a:lnTo>
                <a:lnTo>
                  <a:pt x="0" y="142"/>
                </a:lnTo>
                <a:lnTo>
                  <a:pt x="0" y="139"/>
                </a:lnTo>
                <a:lnTo>
                  <a:pt x="0" y="139"/>
                </a:lnTo>
                <a:lnTo>
                  <a:pt x="0" y="139"/>
                </a:lnTo>
                <a:lnTo>
                  <a:pt x="2" y="136"/>
                </a:lnTo>
                <a:lnTo>
                  <a:pt x="5" y="133"/>
                </a:lnTo>
                <a:lnTo>
                  <a:pt x="7" y="130"/>
                </a:lnTo>
                <a:lnTo>
                  <a:pt x="12" y="130"/>
                </a:lnTo>
                <a:lnTo>
                  <a:pt x="17" y="127"/>
                </a:lnTo>
                <a:lnTo>
                  <a:pt x="26" y="121"/>
                </a:lnTo>
                <a:lnTo>
                  <a:pt x="38" y="112"/>
                </a:lnTo>
                <a:lnTo>
                  <a:pt x="50" y="106"/>
                </a:lnTo>
                <a:lnTo>
                  <a:pt x="65" y="97"/>
                </a:lnTo>
                <a:lnTo>
                  <a:pt x="80" y="89"/>
                </a:lnTo>
                <a:lnTo>
                  <a:pt x="94" y="77"/>
                </a:lnTo>
                <a:lnTo>
                  <a:pt x="106" y="65"/>
                </a:lnTo>
                <a:lnTo>
                  <a:pt x="121" y="50"/>
                </a:lnTo>
                <a:lnTo>
                  <a:pt x="125" y="44"/>
                </a:lnTo>
                <a:lnTo>
                  <a:pt x="130" y="35"/>
                </a:lnTo>
                <a:lnTo>
                  <a:pt x="135" y="30"/>
                </a:lnTo>
                <a:lnTo>
                  <a:pt x="140" y="24"/>
                </a:lnTo>
                <a:lnTo>
                  <a:pt x="142" y="18"/>
                </a:lnTo>
                <a:lnTo>
                  <a:pt x="145" y="12"/>
                </a:lnTo>
                <a:lnTo>
                  <a:pt x="145" y="6"/>
                </a:lnTo>
                <a:lnTo>
                  <a:pt x="147" y="0"/>
                </a:lnTo>
                <a:lnTo>
                  <a:pt x="154" y="3"/>
                </a:lnTo>
                <a:lnTo>
                  <a:pt x="162" y="6"/>
                </a:lnTo>
                <a:lnTo>
                  <a:pt x="169" y="6"/>
                </a:lnTo>
                <a:lnTo>
                  <a:pt x="174" y="9"/>
                </a:lnTo>
                <a:lnTo>
                  <a:pt x="179" y="12"/>
                </a:lnTo>
                <a:lnTo>
                  <a:pt x="181" y="12"/>
                </a:lnTo>
                <a:lnTo>
                  <a:pt x="184" y="15"/>
                </a:lnTo>
                <a:lnTo>
                  <a:pt x="186" y="15"/>
                </a:lnTo>
                <a:lnTo>
                  <a:pt x="184" y="18"/>
                </a:lnTo>
                <a:lnTo>
                  <a:pt x="184" y="21"/>
                </a:lnTo>
                <a:lnTo>
                  <a:pt x="181" y="24"/>
                </a:lnTo>
                <a:lnTo>
                  <a:pt x="179" y="27"/>
                </a:lnTo>
                <a:lnTo>
                  <a:pt x="174" y="35"/>
                </a:lnTo>
                <a:lnTo>
                  <a:pt x="164" y="44"/>
                </a:lnTo>
                <a:lnTo>
                  <a:pt x="154" y="56"/>
                </a:lnTo>
                <a:lnTo>
                  <a:pt x="145" y="68"/>
                </a:lnTo>
                <a:lnTo>
                  <a:pt x="138" y="74"/>
                </a:lnTo>
                <a:lnTo>
                  <a:pt x="128" y="83"/>
                </a:lnTo>
                <a:lnTo>
                  <a:pt x="109" y="97"/>
                </a:lnTo>
                <a:lnTo>
                  <a:pt x="89" y="109"/>
                </a:lnTo>
                <a:lnTo>
                  <a:pt x="77" y="115"/>
                </a:lnTo>
                <a:lnTo>
                  <a:pt x="65" y="121"/>
                </a:lnTo>
                <a:lnTo>
                  <a:pt x="50" y="127"/>
                </a:lnTo>
                <a:lnTo>
                  <a:pt x="36" y="133"/>
                </a:lnTo>
                <a:lnTo>
                  <a:pt x="36" y="13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5" name="Freeform 333"/>
          <p:cNvSpPr>
            <a:spLocks/>
          </p:cNvSpPr>
          <p:nvPr/>
        </p:nvSpPr>
        <p:spPr bwMode="auto">
          <a:xfrm>
            <a:off x="5483419" y="4074590"/>
            <a:ext cx="419234" cy="349793"/>
          </a:xfrm>
          <a:custGeom>
            <a:avLst/>
            <a:gdLst>
              <a:gd name="T0" fmla="*/ 0 w 77"/>
              <a:gd name="T1" fmla="*/ 0 h 35"/>
              <a:gd name="T2" fmla="*/ 14 w 77"/>
              <a:gd name="T3" fmla="*/ 0 h 35"/>
              <a:gd name="T4" fmla="*/ 26 w 77"/>
              <a:gd name="T5" fmla="*/ 3 h 35"/>
              <a:gd name="T6" fmla="*/ 36 w 77"/>
              <a:gd name="T7" fmla="*/ 3 h 35"/>
              <a:gd name="T8" fmla="*/ 43 w 77"/>
              <a:gd name="T9" fmla="*/ 3 h 35"/>
              <a:gd name="T10" fmla="*/ 50 w 77"/>
              <a:gd name="T11" fmla="*/ 6 h 35"/>
              <a:gd name="T12" fmla="*/ 58 w 77"/>
              <a:gd name="T13" fmla="*/ 6 h 35"/>
              <a:gd name="T14" fmla="*/ 63 w 77"/>
              <a:gd name="T15" fmla="*/ 9 h 35"/>
              <a:gd name="T16" fmla="*/ 67 w 77"/>
              <a:gd name="T17" fmla="*/ 12 h 35"/>
              <a:gd name="T18" fmla="*/ 72 w 77"/>
              <a:gd name="T19" fmla="*/ 14 h 35"/>
              <a:gd name="T20" fmla="*/ 75 w 77"/>
              <a:gd name="T21" fmla="*/ 17 h 35"/>
              <a:gd name="T22" fmla="*/ 77 w 77"/>
              <a:gd name="T23" fmla="*/ 20 h 35"/>
              <a:gd name="T24" fmla="*/ 77 w 77"/>
              <a:gd name="T25" fmla="*/ 23 h 35"/>
              <a:gd name="T26" fmla="*/ 77 w 77"/>
              <a:gd name="T27" fmla="*/ 29 h 35"/>
              <a:gd name="T28" fmla="*/ 77 w 77"/>
              <a:gd name="T29" fmla="*/ 29 h 35"/>
              <a:gd name="T30" fmla="*/ 75 w 77"/>
              <a:gd name="T31" fmla="*/ 32 h 35"/>
              <a:gd name="T32" fmla="*/ 72 w 77"/>
              <a:gd name="T33" fmla="*/ 32 h 35"/>
              <a:gd name="T34" fmla="*/ 70 w 77"/>
              <a:gd name="T35" fmla="*/ 35 h 35"/>
              <a:gd name="T36" fmla="*/ 67 w 77"/>
              <a:gd name="T37" fmla="*/ 35 h 35"/>
              <a:gd name="T38" fmla="*/ 63 w 77"/>
              <a:gd name="T39" fmla="*/ 35 h 35"/>
              <a:gd name="T40" fmla="*/ 60 w 77"/>
              <a:gd name="T41" fmla="*/ 35 h 35"/>
              <a:gd name="T42" fmla="*/ 58 w 77"/>
              <a:gd name="T43" fmla="*/ 35 h 35"/>
              <a:gd name="T44" fmla="*/ 53 w 77"/>
              <a:gd name="T45" fmla="*/ 32 h 35"/>
              <a:gd name="T46" fmla="*/ 48 w 77"/>
              <a:gd name="T47" fmla="*/ 32 h 35"/>
              <a:gd name="T48" fmla="*/ 38 w 77"/>
              <a:gd name="T49" fmla="*/ 26 h 35"/>
              <a:gd name="T50" fmla="*/ 26 w 77"/>
              <a:gd name="T51" fmla="*/ 20 h 35"/>
              <a:gd name="T52" fmla="*/ 21 w 77"/>
              <a:gd name="T53" fmla="*/ 17 h 35"/>
              <a:gd name="T54" fmla="*/ 14 w 77"/>
              <a:gd name="T55" fmla="*/ 14 h 35"/>
              <a:gd name="T56" fmla="*/ 9 w 77"/>
              <a:gd name="T57" fmla="*/ 12 h 35"/>
              <a:gd name="T58" fmla="*/ 7 w 77"/>
              <a:gd name="T59" fmla="*/ 9 h 35"/>
              <a:gd name="T60" fmla="*/ 4 w 77"/>
              <a:gd name="T61" fmla="*/ 9 h 35"/>
              <a:gd name="T62" fmla="*/ 2 w 77"/>
              <a:gd name="T63" fmla="*/ 6 h 35"/>
              <a:gd name="T64" fmla="*/ 0 w 77"/>
              <a:gd name="T65" fmla="*/ 3 h 35"/>
              <a:gd name="T66" fmla="*/ 0 w 77"/>
              <a:gd name="T67" fmla="*/ 0 h 35"/>
              <a:gd name="T68" fmla="*/ 0 w 77"/>
              <a:gd name="T69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7" h="35">
                <a:moveTo>
                  <a:pt x="0" y="0"/>
                </a:moveTo>
                <a:lnTo>
                  <a:pt x="14" y="0"/>
                </a:lnTo>
                <a:lnTo>
                  <a:pt x="26" y="3"/>
                </a:lnTo>
                <a:lnTo>
                  <a:pt x="36" y="3"/>
                </a:lnTo>
                <a:lnTo>
                  <a:pt x="43" y="3"/>
                </a:lnTo>
                <a:lnTo>
                  <a:pt x="50" y="6"/>
                </a:lnTo>
                <a:lnTo>
                  <a:pt x="58" y="6"/>
                </a:lnTo>
                <a:lnTo>
                  <a:pt x="63" y="9"/>
                </a:lnTo>
                <a:lnTo>
                  <a:pt x="67" y="12"/>
                </a:lnTo>
                <a:lnTo>
                  <a:pt x="72" y="14"/>
                </a:lnTo>
                <a:lnTo>
                  <a:pt x="75" y="17"/>
                </a:lnTo>
                <a:lnTo>
                  <a:pt x="77" y="20"/>
                </a:lnTo>
                <a:lnTo>
                  <a:pt x="77" y="23"/>
                </a:lnTo>
                <a:lnTo>
                  <a:pt x="77" y="29"/>
                </a:lnTo>
                <a:lnTo>
                  <a:pt x="77" y="29"/>
                </a:lnTo>
                <a:lnTo>
                  <a:pt x="75" y="32"/>
                </a:lnTo>
                <a:lnTo>
                  <a:pt x="72" y="32"/>
                </a:lnTo>
                <a:lnTo>
                  <a:pt x="70" y="35"/>
                </a:lnTo>
                <a:lnTo>
                  <a:pt x="67" y="35"/>
                </a:lnTo>
                <a:lnTo>
                  <a:pt x="63" y="35"/>
                </a:lnTo>
                <a:lnTo>
                  <a:pt x="60" y="35"/>
                </a:lnTo>
                <a:lnTo>
                  <a:pt x="58" y="35"/>
                </a:lnTo>
                <a:lnTo>
                  <a:pt x="53" y="32"/>
                </a:lnTo>
                <a:lnTo>
                  <a:pt x="48" y="32"/>
                </a:lnTo>
                <a:lnTo>
                  <a:pt x="38" y="26"/>
                </a:lnTo>
                <a:lnTo>
                  <a:pt x="26" y="20"/>
                </a:lnTo>
                <a:lnTo>
                  <a:pt x="21" y="17"/>
                </a:lnTo>
                <a:lnTo>
                  <a:pt x="14" y="14"/>
                </a:lnTo>
                <a:lnTo>
                  <a:pt x="9" y="12"/>
                </a:lnTo>
                <a:lnTo>
                  <a:pt x="7" y="9"/>
                </a:lnTo>
                <a:lnTo>
                  <a:pt x="4" y="9"/>
                </a:lnTo>
                <a:lnTo>
                  <a:pt x="2" y="6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334"/>
          <p:cNvSpPr>
            <a:spLocks/>
          </p:cNvSpPr>
          <p:nvPr/>
        </p:nvSpPr>
        <p:spPr bwMode="auto">
          <a:xfrm>
            <a:off x="5875429" y="4214505"/>
            <a:ext cx="528126" cy="1209276"/>
          </a:xfrm>
          <a:custGeom>
            <a:avLst/>
            <a:gdLst>
              <a:gd name="T0" fmla="*/ 63 w 97"/>
              <a:gd name="T1" fmla="*/ 21 h 121"/>
              <a:gd name="T2" fmla="*/ 61 w 97"/>
              <a:gd name="T3" fmla="*/ 12 h 121"/>
              <a:gd name="T4" fmla="*/ 61 w 97"/>
              <a:gd name="T5" fmla="*/ 9 h 121"/>
              <a:gd name="T6" fmla="*/ 58 w 97"/>
              <a:gd name="T7" fmla="*/ 3 h 121"/>
              <a:gd name="T8" fmla="*/ 58 w 97"/>
              <a:gd name="T9" fmla="*/ 0 h 121"/>
              <a:gd name="T10" fmla="*/ 58 w 97"/>
              <a:gd name="T11" fmla="*/ 0 h 121"/>
              <a:gd name="T12" fmla="*/ 61 w 97"/>
              <a:gd name="T13" fmla="*/ 0 h 121"/>
              <a:gd name="T14" fmla="*/ 63 w 97"/>
              <a:gd name="T15" fmla="*/ 0 h 121"/>
              <a:gd name="T16" fmla="*/ 68 w 97"/>
              <a:gd name="T17" fmla="*/ 0 h 121"/>
              <a:gd name="T18" fmla="*/ 73 w 97"/>
              <a:gd name="T19" fmla="*/ 0 h 121"/>
              <a:gd name="T20" fmla="*/ 80 w 97"/>
              <a:gd name="T21" fmla="*/ 0 h 121"/>
              <a:gd name="T22" fmla="*/ 87 w 97"/>
              <a:gd name="T23" fmla="*/ 3 h 121"/>
              <a:gd name="T24" fmla="*/ 97 w 97"/>
              <a:gd name="T25" fmla="*/ 6 h 121"/>
              <a:gd name="T26" fmla="*/ 97 w 97"/>
              <a:gd name="T27" fmla="*/ 18 h 121"/>
              <a:gd name="T28" fmla="*/ 97 w 97"/>
              <a:gd name="T29" fmla="*/ 30 h 121"/>
              <a:gd name="T30" fmla="*/ 94 w 97"/>
              <a:gd name="T31" fmla="*/ 42 h 121"/>
              <a:gd name="T32" fmla="*/ 92 w 97"/>
              <a:gd name="T33" fmla="*/ 54 h 121"/>
              <a:gd name="T34" fmla="*/ 87 w 97"/>
              <a:gd name="T35" fmla="*/ 68 h 121"/>
              <a:gd name="T36" fmla="*/ 82 w 97"/>
              <a:gd name="T37" fmla="*/ 77 h 121"/>
              <a:gd name="T38" fmla="*/ 75 w 97"/>
              <a:gd name="T39" fmla="*/ 86 h 121"/>
              <a:gd name="T40" fmla="*/ 68 w 97"/>
              <a:gd name="T41" fmla="*/ 95 h 121"/>
              <a:gd name="T42" fmla="*/ 58 w 97"/>
              <a:gd name="T43" fmla="*/ 101 h 121"/>
              <a:gd name="T44" fmla="*/ 49 w 97"/>
              <a:gd name="T45" fmla="*/ 107 h 121"/>
              <a:gd name="T46" fmla="*/ 36 w 97"/>
              <a:gd name="T47" fmla="*/ 113 h 121"/>
              <a:gd name="T48" fmla="*/ 24 w 97"/>
              <a:gd name="T49" fmla="*/ 116 h 121"/>
              <a:gd name="T50" fmla="*/ 20 w 97"/>
              <a:gd name="T51" fmla="*/ 119 h 121"/>
              <a:gd name="T52" fmla="*/ 15 w 97"/>
              <a:gd name="T53" fmla="*/ 119 h 121"/>
              <a:gd name="T54" fmla="*/ 10 w 97"/>
              <a:gd name="T55" fmla="*/ 121 h 121"/>
              <a:gd name="T56" fmla="*/ 5 w 97"/>
              <a:gd name="T57" fmla="*/ 121 h 121"/>
              <a:gd name="T58" fmla="*/ 3 w 97"/>
              <a:gd name="T59" fmla="*/ 121 h 121"/>
              <a:gd name="T60" fmla="*/ 0 w 97"/>
              <a:gd name="T61" fmla="*/ 121 h 121"/>
              <a:gd name="T62" fmla="*/ 0 w 97"/>
              <a:gd name="T63" fmla="*/ 121 h 121"/>
              <a:gd name="T64" fmla="*/ 0 w 97"/>
              <a:gd name="T65" fmla="*/ 119 h 121"/>
              <a:gd name="T66" fmla="*/ 0 w 97"/>
              <a:gd name="T67" fmla="*/ 119 h 121"/>
              <a:gd name="T68" fmla="*/ 0 w 97"/>
              <a:gd name="T69" fmla="*/ 119 h 121"/>
              <a:gd name="T70" fmla="*/ 3 w 97"/>
              <a:gd name="T71" fmla="*/ 116 h 121"/>
              <a:gd name="T72" fmla="*/ 7 w 97"/>
              <a:gd name="T73" fmla="*/ 113 h 121"/>
              <a:gd name="T74" fmla="*/ 10 w 97"/>
              <a:gd name="T75" fmla="*/ 110 h 121"/>
              <a:gd name="T76" fmla="*/ 15 w 97"/>
              <a:gd name="T77" fmla="*/ 107 h 121"/>
              <a:gd name="T78" fmla="*/ 20 w 97"/>
              <a:gd name="T79" fmla="*/ 104 h 121"/>
              <a:gd name="T80" fmla="*/ 27 w 97"/>
              <a:gd name="T81" fmla="*/ 101 h 121"/>
              <a:gd name="T82" fmla="*/ 39 w 97"/>
              <a:gd name="T83" fmla="*/ 92 h 121"/>
              <a:gd name="T84" fmla="*/ 49 w 97"/>
              <a:gd name="T85" fmla="*/ 80 h 121"/>
              <a:gd name="T86" fmla="*/ 53 w 97"/>
              <a:gd name="T87" fmla="*/ 74 h 121"/>
              <a:gd name="T88" fmla="*/ 56 w 97"/>
              <a:gd name="T89" fmla="*/ 68 h 121"/>
              <a:gd name="T90" fmla="*/ 61 w 97"/>
              <a:gd name="T91" fmla="*/ 65 h 121"/>
              <a:gd name="T92" fmla="*/ 63 w 97"/>
              <a:gd name="T93" fmla="*/ 59 h 121"/>
              <a:gd name="T94" fmla="*/ 65 w 97"/>
              <a:gd name="T95" fmla="*/ 48 h 121"/>
              <a:gd name="T96" fmla="*/ 65 w 97"/>
              <a:gd name="T97" fmla="*/ 36 h 121"/>
              <a:gd name="T98" fmla="*/ 65 w 97"/>
              <a:gd name="T99" fmla="*/ 27 h 121"/>
              <a:gd name="T100" fmla="*/ 63 w 97"/>
              <a:gd name="T101" fmla="*/ 21 h 121"/>
              <a:gd name="T102" fmla="*/ 63 w 97"/>
              <a:gd name="T103" fmla="*/ 2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7" h="121">
                <a:moveTo>
                  <a:pt x="63" y="21"/>
                </a:moveTo>
                <a:lnTo>
                  <a:pt x="61" y="12"/>
                </a:lnTo>
                <a:lnTo>
                  <a:pt x="61" y="9"/>
                </a:lnTo>
                <a:lnTo>
                  <a:pt x="58" y="3"/>
                </a:lnTo>
                <a:lnTo>
                  <a:pt x="58" y="0"/>
                </a:lnTo>
                <a:lnTo>
                  <a:pt x="58" y="0"/>
                </a:lnTo>
                <a:lnTo>
                  <a:pt x="61" y="0"/>
                </a:lnTo>
                <a:lnTo>
                  <a:pt x="63" y="0"/>
                </a:lnTo>
                <a:lnTo>
                  <a:pt x="68" y="0"/>
                </a:lnTo>
                <a:lnTo>
                  <a:pt x="73" y="0"/>
                </a:lnTo>
                <a:lnTo>
                  <a:pt x="80" y="0"/>
                </a:lnTo>
                <a:lnTo>
                  <a:pt x="87" y="3"/>
                </a:lnTo>
                <a:lnTo>
                  <a:pt x="97" y="6"/>
                </a:lnTo>
                <a:lnTo>
                  <a:pt x="97" y="18"/>
                </a:lnTo>
                <a:lnTo>
                  <a:pt x="97" y="30"/>
                </a:lnTo>
                <a:lnTo>
                  <a:pt x="94" y="42"/>
                </a:lnTo>
                <a:lnTo>
                  <a:pt x="92" y="54"/>
                </a:lnTo>
                <a:lnTo>
                  <a:pt x="87" y="68"/>
                </a:lnTo>
                <a:lnTo>
                  <a:pt x="82" y="77"/>
                </a:lnTo>
                <a:lnTo>
                  <a:pt x="75" y="86"/>
                </a:lnTo>
                <a:lnTo>
                  <a:pt x="68" y="95"/>
                </a:lnTo>
                <a:lnTo>
                  <a:pt x="58" y="101"/>
                </a:lnTo>
                <a:lnTo>
                  <a:pt x="49" y="107"/>
                </a:lnTo>
                <a:lnTo>
                  <a:pt x="36" y="113"/>
                </a:lnTo>
                <a:lnTo>
                  <a:pt x="24" y="116"/>
                </a:lnTo>
                <a:lnTo>
                  <a:pt x="20" y="119"/>
                </a:lnTo>
                <a:lnTo>
                  <a:pt x="15" y="119"/>
                </a:lnTo>
                <a:lnTo>
                  <a:pt x="10" y="121"/>
                </a:lnTo>
                <a:lnTo>
                  <a:pt x="5" y="121"/>
                </a:lnTo>
                <a:lnTo>
                  <a:pt x="3" y="121"/>
                </a:lnTo>
                <a:lnTo>
                  <a:pt x="0" y="121"/>
                </a:lnTo>
                <a:lnTo>
                  <a:pt x="0" y="121"/>
                </a:lnTo>
                <a:lnTo>
                  <a:pt x="0" y="119"/>
                </a:lnTo>
                <a:lnTo>
                  <a:pt x="0" y="119"/>
                </a:lnTo>
                <a:lnTo>
                  <a:pt x="0" y="119"/>
                </a:lnTo>
                <a:lnTo>
                  <a:pt x="3" y="116"/>
                </a:lnTo>
                <a:lnTo>
                  <a:pt x="7" y="113"/>
                </a:lnTo>
                <a:lnTo>
                  <a:pt x="10" y="110"/>
                </a:lnTo>
                <a:lnTo>
                  <a:pt x="15" y="107"/>
                </a:lnTo>
                <a:lnTo>
                  <a:pt x="20" y="104"/>
                </a:lnTo>
                <a:lnTo>
                  <a:pt x="27" y="101"/>
                </a:lnTo>
                <a:lnTo>
                  <a:pt x="39" y="92"/>
                </a:lnTo>
                <a:lnTo>
                  <a:pt x="49" y="80"/>
                </a:lnTo>
                <a:lnTo>
                  <a:pt x="53" y="74"/>
                </a:lnTo>
                <a:lnTo>
                  <a:pt x="56" y="68"/>
                </a:lnTo>
                <a:lnTo>
                  <a:pt x="61" y="65"/>
                </a:lnTo>
                <a:lnTo>
                  <a:pt x="63" y="59"/>
                </a:lnTo>
                <a:lnTo>
                  <a:pt x="65" y="48"/>
                </a:lnTo>
                <a:lnTo>
                  <a:pt x="65" y="36"/>
                </a:lnTo>
                <a:lnTo>
                  <a:pt x="65" y="27"/>
                </a:lnTo>
                <a:lnTo>
                  <a:pt x="63" y="21"/>
                </a:lnTo>
                <a:lnTo>
                  <a:pt x="63" y="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7" name="Freeform 335"/>
          <p:cNvSpPr>
            <a:spLocks/>
          </p:cNvSpPr>
          <p:nvPr/>
        </p:nvSpPr>
        <p:spPr bwMode="auto">
          <a:xfrm>
            <a:off x="6300106" y="4514325"/>
            <a:ext cx="419234" cy="179892"/>
          </a:xfrm>
          <a:custGeom>
            <a:avLst/>
            <a:gdLst>
              <a:gd name="T0" fmla="*/ 0 w 77"/>
              <a:gd name="T1" fmla="*/ 6 h 18"/>
              <a:gd name="T2" fmla="*/ 12 w 77"/>
              <a:gd name="T3" fmla="*/ 3 h 18"/>
              <a:gd name="T4" fmla="*/ 21 w 77"/>
              <a:gd name="T5" fmla="*/ 3 h 18"/>
              <a:gd name="T6" fmla="*/ 31 w 77"/>
              <a:gd name="T7" fmla="*/ 3 h 18"/>
              <a:gd name="T8" fmla="*/ 38 w 77"/>
              <a:gd name="T9" fmla="*/ 0 h 18"/>
              <a:gd name="T10" fmla="*/ 46 w 77"/>
              <a:gd name="T11" fmla="*/ 0 h 18"/>
              <a:gd name="T12" fmla="*/ 53 w 77"/>
              <a:gd name="T13" fmla="*/ 0 h 18"/>
              <a:gd name="T14" fmla="*/ 65 w 77"/>
              <a:gd name="T15" fmla="*/ 0 h 18"/>
              <a:gd name="T16" fmla="*/ 70 w 77"/>
              <a:gd name="T17" fmla="*/ 3 h 18"/>
              <a:gd name="T18" fmla="*/ 72 w 77"/>
              <a:gd name="T19" fmla="*/ 3 h 18"/>
              <a:gd name="T20" fmla="*/ 75 w 77"/>
              <a:gd name="T21" fmla="*/ 6 h 18"/>
              <a:gd name="T22" fmla="*/ 77 w 77"/>
              <a:gd name="T23" fmla="*/ 9 h 18"/>
              <a:gd name="T24" fmla="*/ 75 w 77"/>
              <a:gd name="T25" fmla="*/ 9 h 18"/>
              <a:gd name="T26" fmla="*/ 72 w 77"/>
              <a:gd name="T27" fmla="*/ 12 h 18"/>
              <a:gd name="T28" fmla="*/ 70 w 77"/>
              <a:gd name="T29" fmla="*/ 15 h 18"/>
              <a:gd name="T30" fmla="*/ 62 w 77"/>
              <a:gd name="T31" fmla="*/ 15 h 18"/>
              <a:gd name="T32" fmla="*/ 60 w 77"/>
              <a:gd name="T33" fmla="*/ 15 h 18"/>
              <a:gd name="T34" fmla="*/ 53 w 77"/>
              <a:gd name="T35" fmla="*/ 15 h 18"/>
              <a:gd name="T36" fmla="*/ 48 w 77"/>
              <a:gd name="T37" fmla="*/ 15 h 18"/>
              <a:gd name="T38" fmla="*/ 41 w 77"/>
              <a:gd name="T39" fmla="*/ 15 h 18"/>
              <a:gd name="T40" fmla="*/ 31 w 77"/>
              <a:gd name="T41" fmla="*/ 15 h 18"/>
              <a:gd name="T42" fmla="*/ 21 w 77"/>
              <a:gd name="T43" fmla="*/ 18 h 18"/>
              <a:gd name="T44" fmla="*/ 12 w 77"/>
              <a:gd name="T45" fmla="*/ 18 h 18"/>
              <a:gd name="T46" fmla="*/ 0 w 77"/>
              <a:gd name="T47" fmla="*/ 18 h 18"/>
              <a:gd name="T48" fmla="*/ 0 w 77"/>
              <a:gd name="T49" fmla="*/ 6 h 18"/>
              <a:gd name="T50" fmla="*/ 0 w 77"/>
              <a:gd name="T51" fmla="*/ 6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7" h="18">
                <a:moveTo>
                  <a:pt x="0" y="6"/>
                </a:moveTo>
                <a:lnTo>
                  <a:pt x="12" y="3"/>
                </a:lnTo>
                <a:lnTo>
                  <a:pt x="21" y="3"/>
                </a:lnTo>
                <a:lnTo>
                  <a:pt x="31" y="3"/>
                </a:lnTo>
                <a:lnTo>
                  <a:pt x="38" y="0"/>
                </a:lnTo>
                <a:lnTo>
                  <a:pt x="46" y="0"/>
                </a:lnTo>
                <a:lnTo>
                  <a:pt x="53" y="0"/>
                </a:lnTo>
                <a:lnTo>
                  <a:pt x="65" y="0"/>
                </a:lnTo>
                <a:lnTo>
                  <a:pt x="70" y="3"/>
                </a:lnTo>
                <a:lnTo>
                  <a:pt x="72" y="3"/>
                </a:lnTo>
                <a:lnTo>
                  <a:pt x="75" y="6"/>
                </a:lnTo>
                <a:lnTo>
                  <a:pt x="77" y="9"/>
                </a:lnTo>
                <a:lnTo>
                  <a:pt x="75" y="9"/>
                </a:lnTo>
                <a:lnTo>
                  <a:pt x="72" y="12"/>
                </a:lnTo>
                <a:lnTo>
                  <a:pt x="70" y="15"/>
                </a:lnTo>
                <a:lnTo>
                  <a:pt x="62" y="15"/>
                </a:lnTo>
                <a:lnTo>
                  <a:pt x="60" y="15"/>
                </a:lnTo>
                <a:lnTo>
                  <a:pt x="53" y="15"/>
                </a:lnTo>
                <a:lnTo>
                  <a:pt x="48" y="15"/>
                </a:lnTo>
                <a:lnTo>
                  <a:pt x="41" y="15"/>
                </a:lnTo>
                <a:lnTo>
                  <a:pt x="31" y="15"/>
                </a:lnTo>
                <a:lnTo>
                  <a:pt x="21" y="18"/>
                </a:lnTo>
                <a:lnTo>
                  <a:pt x="12" y="18"/>
                </a:lnTo>
                <a:lnTo>
                  <a:pt x="0" y="18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" name="Freeform 336"/>
          <p:cNvSpPr>
            <a:spLocks/>
          </p:cNvSpPr>
          <p:nvPr/>
        </p:nvSpPr>
        <p:spPr bwMode="auto">
          <a:xfrm>
            <a:off x="6256550" y="4784166"/>
            <a:ext cx="462791" cy="169901"/>
          </a:xfrm>
          <a:custGeom>
            <a:avLst/>
            <a:gdLst>
              <a:gd name="T0" fmla="*/ 0 w 85"/>
              <a:gd name="T1" fmla="*/ 5 h 17"/>
              <a:gd name="T2" fmla="*/ 8 w 85"/>
              <a:gd name="T3" fmla="*/ 5 h 17"/>
              <a:gd name="T4" fmla="*/ 17 w 85"/>
              <a:gd name="T5" fmla="*/ 5 h 17"/>
              <a:gd name="T6" fmla="*/ 27 w 85"/>
              <a:gd name="T7" fmla="*/ 2 h 17"/>
              <a:gd name="T8" fmla="*/ 39 w 85"/>
              <a:gd name="T9" fmla="*/ 2 h 17"/>
              <a:gd name="T10" fmla="*/ 51 w 85"/>
              <a:gd name="T11" fmla="*/ 0 h 17"/>
              <a:gd name="T12" fmla="*/ 58 w 85"/>
              <a:gd name="T13" fmla="*/ 0 h 17"/>
              <a:gd name="T14" fmla="*/ 66 w 85"/>
              <a:gd name="T15" fmla="*/ 0 h 17"/>
              <a:gd name="T16" fmla="*/ 70 w 85"/>
              <a:gd name="T17" fmla="*/ 2 h 17"/>
              <a:gd name="T18" fmla="*/ 75 w 85"/>
              <a:gd name="T19" fmla="*/ 2 h 17"/>
              <a:gd name="T20" fmla="*/ 78 w 85"/>
              <a:gd name="T21" fmla="*/ 5 h 17"/>
              <a:gd name="T22" fmla="*/ 85 w 85"/>
              <a:gd name="T23" fmla="*/ 8 h 17"/>
              <a:gd name="T24" fmla="*/ 85 w 85"/>
              <a:gd name="T25" fmla="*/ 11 h 17"/>
              <a:gd name="T26" fmla="*/ 83 w 85"/>
              <a:gd name="T27" fmla="*/ 11 h 17"/>
              <a:gd name="T28" fmla="*/ 78 w 85"/>
              <a:gd name="T29" fmla="*/ 14 h 17"/>
              <a:gd name="T30" fmla="*/ 73 w 85"/>
              <a:gd name="T31" fmla="*/ 14 h 17"/>
              <a:gd name="T32" fmla="*/ 68 w 85"/>
              <a:gd name="T33" fmla="*/ 14 h 17"/>
              <a:gd name="T34" fmla="*/ 63 w 85"/>
              <a:gd name="T35" fmla="*/ 17 h 17"/>
              <a:gd name="T36" fmla="*/ 56 w 85"/>
              <a:gd name="T37" fmla="*/ 17 h 17"/>
              <a:gd name="T38" fmla="*/ 46 w 85"/>
              <a:gd name="T39" fmla="*/ 17 h 17"/>
              <a:gd name="T40" fmla="*/ 37 w 85"/>
              <a:gd name="T41" fmla="*/ 17 h 17"/>
              <a:gd name="T42" fmla="*/ 27 w 85"/>
              <a:gd name="T43" fmla="*/ 17 h 17"/>
              <a:gd name="T44" fmla="*/ 15 w 85"/>
              <a:gd name="T45" fmla="*/ 17 h 17"/>
              <a:gd name="T46" fmla="*/ 0 w 85"/>
              <a:gd name="T47" fmla="*/ 17 h 17"/>
              <a:gd name="T48" fmla="*/ 0 w 85"/>
              <a:gd name="T49" fmla="*/ 5 h 17"/>
              <a:gd name="T50" fmla="*/ 0 w 85"/>
              <a:gd name="T51" fmla="*/ 5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5" h="17">
                <a:moveTo>
                  <a:pt x="0" y="5"/>
                </a:moveTo>
                <a:lnTo>
                  <a:pt x="8" y="5"/>
                </a:lnTo>
                <a:lnTo>
                  <a:pt x="17" y="5"/>
                </a:lnTo>
                <a:lnTo>
                  <a:pt x="27" y="2"/>
                </a:lnTo>
                <a:lnTo>
                  <a:pt x="39" y="2"/>
                </a:lnTo>
                <a:lnTo>
                  <a:pt x="51" y="0"/>
                </a:lnTo>
                <a:lnTo>
                  <a:pt x="58" y="0"/>
                </a:lnTo>
                <a:lnTo>
                  <a:pt x="66" y="0"/>
                </a:lnTo>
                <a:lnTo>
                  <a:pt x="70" y="2"/>
                </a:lnTo>
                <a:lnTo>
                  <a:pt x="75" y="2"/>
                </a:lnTo>
                <a:lnTo>
                  <a:pt x="78" y="5"/>
                </a:lnTo>
                <a:lnTo>
                  <a:pt x="85" y="8"/>
                </a:lnTo>
                <a:lnTo>
                  <a:pt x="85" y="11"/>
                </a:lnTo>
                <a:lnTo>
                  <a:pt x="83" y="11"/>
                </a:lnTo>
                <a:lnTo>
                  <a:pt x="78" y="14"/>
                </a:lnTo>
                <a:lnTo>
                  <a:pt x="73" y="14"/>
                </a:lnTo>
                <a:lnTo>
                  <a:pt x="68" y="14"/>
                </a:lnTo>
                <a:lnTo>
                  <a:pt x="63" y="17"/>
                </a:lnTo>
                <a:lnTo>
                  <a:pt x="56" y="17"/>
                </a:lnTo>
                <a:lnTo>
                  <a:pt x="46" y="17"/>
                </a:lnTo>
                <a:lnTo>
                  <a:pt x="37" y="17"/>
                </a:lnTo>
                <a:lnTo>
                  <a:pt x="27" y="17"/>
                </a:lnTo>
                <a:lnTo>
                  <a:pt x="15" y="17"/>
                </a:lnTo>
                <a:lnTo>
                  <a:pt x="0" y="17"/>
                </a:lnTo>
                <a:lnTo>
                  <a:pt x="0" y="5"/>
                </a:lnTo>
                <a:lnTo>
                  <a:pt x="0" y="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9" name="Freeform 337"/>
          <p:cNvSpPr>
            <a:spLocks/>
          </p:cNvSpPr>
          <p:nvPr/>
        </p:nvSpPr>
        <p:spPr bwMode="auto">
          <a:xfrm>
            <a:off x="4993407" y="4454361"/>
            <a:ext cx="1186918" cy="349793"/>
          </a:xfrm>
          <a:custGeom>
            <a:avLst/>
            <a:gdLst>
              <a:gd name="T0" fmla="*/ 104 w 218"/>
              <a:gd name="T1" fmla="*/ 27 h 35"/>
              <a:gd name="T2" fmla="*/ 70 w 218"/>
              <a:gd name="T3" fmla="*/ 30 h 35"/>
              <a:gd name="T4" fmla="*/ 49 w 218"/>
              <a:gd name="T5" fmla="*/ 33 h 35"/>
              <a:gd name="T6" fmla="*/ 34 w 218"/>
              <a:gd name="T7" fmla="*/ 33 h 35"/>
              <a:gd name="T8" fmla="*/ 27 w 218"/>
              <a:gd name="T9" fmla="*/ 33 h 35"/>
              <a:gd name="T10" fmla="*/ 17 w 218"/>
              <a:gd name="T11" fmla="*/ 33 h 35"/>
              <a:gd name="T12" fmla="*/ 7 w 218"/>
              <a:gd name="T13" fmla="*/ 30 h 35"/>
              <a:gd name="T14" fmla="*/ 0 w 218"/>
              <a:gd name="T15" fmla="*/ 27 h 35"/>
              <a:gd name="T16" fmla="*/ 0 w 218"/>
              <a:gd name="T17" fmla="*/ 24 h 35"/>
              <a:gd name="T18" fmla="*/ 3 w 218"/>
              <a:gd name="T19" fmla="*/ 24 h 35"/>
              <a:gd name="T20" fmla="*/ 10 w 218"/>
              <a:gd name="T21" fmla="*/ 21 h 35"/>
              <a:gd name="T22" fmla="*/ 19 w 218"/>
              <a:gd name="T23" fmla="*/ 18 h 35"/>
              <a:gd name="T24" fmla="*/ 34 w 218"/>
              <a:gd name="T25" fmla="*/ 18 h 35"/>
              <a:gd name="T26" fmla="*/ 51 w 218"/>
              <a:gd name="T27" fmla="*/ 15 h 35"/>
              <a:gd name="T28" fmla="*/ 73 w 218"/>
              <a:gd name="T29" fmla="*/ 12 h 35"/>
              <a:gd name="T30" fmla="*/ 97 w 218"/>
              <a:gd name="T31" fmla="*/ 9 h 35"/>
              <a:gd name="T32" fmla="*/ 126 w 218"/>
              <a:gd name="T33" fmla="*/ 6 h 35"/>
              <a:gd name="T34" fmla="*/ 148 w 218"/>
              <a:gd name="T35" fmla="*/ 3 h 35"/>
              <a:gd name="T36" fmla="*/ 167 w 218"/>
              <a:gd name="T37" fmla="*/ 0 h 35"/>
              <a:gd name="T38" fmla="*/ 184 w 218"/>
              <a:gd name="T39" fmla="*/ 0 h 35"/>
              <a:gd name="T40" fmla="*/ 198 w 218"/>
              <a:gd name="T41" fmla="*/ 0 h 35"/>
              <a:gd name="T42" fmla="*/ 211 w 218"/>
              <a:gd name="T43" fmla="*/ 3 h 35"/>
              <a:gd name="T44" fmla="*/ 218 w 218"/>
              <a:gd name="T45" fmla="*/ 9 h 35"/>
              <a:gd name="T46" fmla="*/ 218 w 218"/>
              <a:gd name="T47" fmla="*/ 12 h 35"/>
              <a:gd name="T48" fmla="*/ 213 w 218"/>
              <a:gd name="T49" fmla="*/ 12 h 35"/>
              <a:gd name="T50" fmla="*/ 211 w 218"/>
              <a:gd name="T51" fmla="*/ 15 h 35"/>
              <a:gd name="T52" fmla="*/ 203 w 218"/>
              <a:gd name="T53" fmla="*/ 15 h 35"/>
              <a:gd name="T54" fmla="*/ 196 w 218"/>
              <a:gd name="T55" fmla="*/ 18 h 35"/>
              <a:gd name="T56" fmla="*/ 184 w 218"/>
              <a:gd name="T57" fmla="*/ 18 h 35"/>
              <a:gd name="T58" fmla="*/ 169 w 218"/>
              <a:gd name="T59" fmla="*/ 21 h 35"/>
              <a:gd name="T60" fmla="*/ 155 w 218"/>
              <a:gd name="T61" fmla="*/ 24 h 35"/>
              <a:gd name="T62" fmla="*/ 136 w 218"/>
              <a:gd name="T63" fmla="*/ 24 h 35"/>
              <a:gd name="T64" fmla="*/ 123 w 218"/>
              <a:gd name="T65" fmla="*/ 27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18" h="35">
                <a:moveTo>
                  <a:pt x="123" y="27"/>
                </a:moveTo>
                <a:lnTo>
                  <a:pt x="104" y="27"/>
                </a:lnTo>
                <a:lnTo>
                  <a:pt x="87" y="30"/>
                </a:lnTo>
                <a:lnTo>
                  <a:pt x="70" y="30"/>
                </a:lnTo>
                <a:lnTo>
                  <a:pt x="58" y="33"/>
                </a:lnTo>
                <a:lnTo>
                  <a:pt x="49" y="33"/>
                </a:lnTo>
                <a:lnTo>
                  <a:pt x="39" y="33"/>
                </a:lnTo>
                <a:lnTo>
                  <a:pt x="34" y="33"/>
                </a:lnTo>
                <a:lnTo>
                  <a:pt x="32" y="35"/>
                </a:lnTo>
                <a:lnTo>
                  <a:pt x="27" y="33"/>
                </a:lnTo>
                <a:lnTo>
                  <a:pt x="22" y="33"/>
                </a:lnTo>
                <a:lnTo>
                  <a:pt x="17" y="33"/>
                </a:lnTo>
                <a:lnTo>
                  <a:pt x="12" y="30"/>
                </a:lnTo>
                <a:lnTo>
                  <a:pt x="7" y="30"/>
                </a:lnTo>
                <a:lnTo>
                  <a:pt x="5" y="30"/>
                </a:lnTo>
                <a:lnTo>
                  <a:pt x="0" y="27"/>
                </a:ln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lnTo>
                  <a:pt x="3" y="24"/>
                </a:lnTo>
                <a:lnTo>
                  <a:pt x="5" y="21"/>
                </a:lnTo>
                <a:lnTo>
                  <a:pt x="10" y="21"/>
                </a:lnTo>
                <a:lnTo>
                  <a:pt x="15" y="21"/>
                </a:lnTo>
                <a:lnTo>
                  <a:pt x="19" y="18"/>
                </a:lnTo>
                <a:lnTo>
                  <a:pt x="27" y="18"/>
                </a:lnTo>
                <a:lnTo>
                  <a:pt x="34" y="18"/>
                </a:lnTo>
                <a:lnTo>
                  <a:pt x="44" y="18"/>
                </a:lnTo>
                <a:lnTo>
                  <a:pt x="51" y="15"/>
                </a:lnTo>
                <a:lnTo>
                  <a:pt x="61" y="15"/>
                </a:lnTo>
                <a:lnTo>
                  <a:pt x="73" y="12"/>
                </a:lnTo>
                <a:lnTo>
                  <a:pt x="85" y="12"/>
                </a:lnTo>
                <a:lnTo>
                  <a:pt x="97" y="9"/>
                </a:lnTo>
                <a:lnTo>
                  <a:pt x="111" y="9"/>
                </a:lnTo>
                <a:lnTo>
                  <a:pt x="126" y="6"/>
                </a:lnTo>
                <a:lnTo>
                  <a:pt x="138" y="3"/>
                </a:lnTo>
                <a:lnTo>
                  <a:pt x="148" y="3"/>
                </a:lnTo>
                <a:lnTo>
                  <a:pt x="160" y="3"/>
                </a:lnTo>
                <a:lnTo>
                  <a:pt x="167" y="0"/>
                </a:lnTo>
                <a:lnTo>
                  <a:pt x="177" y="0"/>
                </a:lnTo>
                <a:lnTo>
                  <a:pt x="184" y="0"/>
                </a:lnTo>
                <a:lnTo>
                  <a:pt x="189" y="0"/>
                </a:lnTo>
                <a:lnTo>
                  <a:pt x="198" y="0"/>
                </a:lnTo>
                <a:lnTo>
                  <a:pt x="206" y="0"/>
                </a:lnTo>
                <a:lnTo>
                  <a:pt x="211" y="3"/>
                </a:lnTo>
                <a:lnTo>
                  <a:pt x="215" y="6"/>
                </a:lnTo>
                <a:lnTo>
                  <a:pt x="218" y="9"/>
                </a:lnTo>
                <a:lnTo>
                  <a:pt x="218" y="9"/>
                </a:lnTo>
                <a:lnTo>
                  <a:pt x="218" y="12"/>
                </a:lnTo>
                <a:lnTo>
                  <a:pt x="215" y="12"/>
                </a:lnTo>
                <a:lnTo>
                  <a:pt x="213" y="12"/>
                </a:lnTo>
                <a:lnTo>
                  <a:pt x="213" y="15"/>
                </a:lnTo>
                <a:lnTo>
                  <a:pt x="211" y="15"/>
                </a:lnTo>
                <a:lnTo>
                  <a:pt x="208" y="15"/>
                </a:lnTo>
                <a:lnTo>
                  <a:pt x="203" y="15"/>
                </a:lnTo>
                <a:lnTo>
                  <a:pt x="198" y="15"/>
                </a:lnTo>
                <a:lnTo>
                  <a:pt x="196" y="18"/>
                </a:lnTo>
                <a:lnTo>
                  <a:pt x="189" y="18"/>
                </a:lnTo>
                <a:lnTo>
                  <a:pt x="184" y="18"/>
                </a:lnTo>
                <a:lnTo>
                  <a:pt x="177" y="21"/>
                </a:lnTo>
                <a:lnTo>
                  <a:pt x="169" y="21"/>
                </a:lnTo>
                <a:lnTo>
                  <a:pt x="162" y="21"/>
                </a:lnTo>
                <a:lnTo>
                  <a:pt x="155" y="24"/>
                </a:lnTo>
                <a:lnTo>
                  <a:pt x="145" y="24"/>
                </a:lnTo>
                <a:lnTo>
                  <a:pt x="136" y="24"/>
                </a:lnTo>
                <a:lnTo>
                  <a:pt x="123" y="27"/>
                </a:lnTo>
                <a:lnTo>
                  <a:pt x="123" y="2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0" name="Freeform 338"/>
          <p:cNvSpPr>
            <a:spLocks/>
          </p:cNvSpPr>
          <p:nvPr/>
        </p:nvSpPr>
        <p:spPr bwMode="auto">
          <a:xfrm>
            <a:off x="5271079" y="4604274"/>
            <a:ext cx="778577" cy="879471"/>
          </a:xfrm>
          <a:custGeom>
            <a:avLst/>
            <a:gdLst>
              <a:gd name="T0" fmla="*/ 82 w 143"/>
              <a:gd name="T1" fmla="*/ 59 h 88"/>
              <a:gd name="T2" fmla="*/ 63 w 143"/>
              <a:gd name="T3" fmla="*/ 68 h 88"/>
              <a:gd name="T4" fmla="*/ 48 w 143"/>
              <a:gd name="T5" fmla="*/ 74 h 88"/>
              <a:gd name="T6" fmla="*/ 41 w 143"/>
              <a:gd name="T7" fmla="*/ 80 h 88"/>
              <a:gd name="T8" fmla="*/ 34 w 143"/>
              <a:gd name="T9" fmla="*/ 85 h 88"/>
              <a:gd name="T10" fmla="*/ 29 w 143"/>
              <a:gd name="T11" fmla="*/ 88 h 88"/>
              <a:gd name="T12" fmla="*/ 19 w 143"/>
              <a:gd name="T13" fmla="*/ 88 h 88"/>
              <a:gd name="T14" fmla="*/ 12 w 143"/>
              <a:gd name="T15" fmla="*/ 82 h 88"/>
              <a:gd name="T16" fmla="*/ 5 w 143"/>
              <a:gd name="T17" fmla="*/ 77 h 88"/>
              <a:gd name="T18" fmla="*/ 0 w 143"/>
              <a:gd name="T19" fmla="*/ 71 h 88"/>
              <a:gd name="T20" fmla="*/ 0 w 143"/>
              <a:gd name="T21" fmla="*/ 68 h 88"/>
              <a:gd name="T22" fmla="*/ 7 w 143"/>
              <a:gd name="T23" fmla="*/ 62 h 88"/>
              <a:gd name="T24" fmla="*/ 17 w 143"/>
              <a:gd name="T25" fmla="*/ 56 h 88"/>
              <a:gd name="T26" fmla="*/ 24 w 143"/>
              <a:gd name="T27" fmla="*/ 50 h 88"/>
              <a:gd name="T28" fmla="*/ 27 w 143"/>
              <a:gd name="T29" fmla="*/ 38 h 88"/>
              <a:gd name="T30" fmla="*/ 27 w 143"/>
              <a:gd name="T31" fmla="*/ 29 h 88"/>
              <a:gd name="T32" fmla="*/ 24 w 143"/>
              <a:gd name="T33" fmla="*/ 18 h 88"/>
              <a:gd name="T34" fmla="*/ 22 w 143"/>
              <a:gd name="T35" fmla="*/ 0 h 88"/>
              <a:gd name="T36" fmla="*/ 58 w 143"/>
              <a:gd name="T37" fmla="*/ 9 h 88"/>
              <a:gd name="T38" fmla="*/ 58 w 143"/>
              <a:gd name="T39" fmla="*/ 23 h 88"/>
              <a:gd name="T40" fmla="*/ 58 w 143"/>
              <a:gd name="T41" fmla="*/ 32 h 88"/>
              <a:gd name="T42" fmla="*/ 58 w 143"/>
              <a:gd name="T43" fmla="*/ 38 h 88"/>
              <a:gd name="T44" fmla="*/ 56 w 143"/>
              <a:gd name="T45" fmla="*/ 44 h 88"/>
              <a:gd name="T46" fmla="*/ 53 w 143"/>
              <a:gd name="T47" fmla="*/ 47 h 88"/>
              <a:gd name="T48" fmla="*/ 53 w 143"/>
              <a:gd name="T49" fmla="*/ 47 h 88"/>
              <a:gd name="T50" fmla="*/ 60 w 143"/>
              <a:gd name="T51" fmla="*/ 47 h 88"/>
              <a:gd name="T52" fmla="*/ 70 w 143"/>
              <a:gd name="T53" fmla="*/ 44 h 88"/>
              <a:gd name="T54" fmla="*/ 87 w 143"/>
              <a:gd name="T55" fmla="*/ 38 h 88"/>
              <a:gd name="T56" fmla="*/ 106 w 143"/>
              <a:gd name="T57" fmla="*/ 32 h 88"/>
              <a:gd name="T58" fmla="*/ 121 w 143"/>
              <a:gd name="T59" fmla="*/ 26 h 88"/>
              <a:gd name="T60" fmla="*/ 133 w 143"/>
              <a:gd name="T61" fmla="*/ 26 h 88"/>
              <a:gd name="T62" fmla="*/ 140 w 143"/>
              <a:gd name="T63" fmla="*/ 26 h 88"/>
              <a:gd name="T64" fmla="*/ 143 w 143"/>
              <a:gd name="T65" fmla="*/ 29 h 88"/>
              <a:gd name="T66" fmla="*/ 135 w 143"/>
              <a:gd name="T67" fmla="*/ 32 h 88"/>
              <a:gd name="T68" fmla="*/ 123 w 143"/>
              <a:gd name="T69" fmla="*/ 38 h 88"/>
              <a:gd name="T70" fmla="*/ 106 w 143"/>
              <a:gd name="T71" fmla="*/ 47 h 88"/>
              <a:gd name="T72" fmla="*/ 94 w 143"/>
              <a:gd name="T73" fmla="*/ 53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43" h="88">
                <a:moveTo>
                  <a:pt x="94" y="53"/>
                </a:moveTo>
                <a:lnTo>
                  <a:pt x="82" y="59"/>
                </a:lnTo>
                <a:lnTo>
                  <a:pt x="72" y="62"/>
                </a:lnTo>
                <a:lnTo>
                  <a:pt x="63" y="68"/>
                </a:lnTo>
                <a:lnTo>
                  <a:pt x="56" y="71"/>
                </a:lnTo>
                <a:lnTo>
                  <a:pt x="48" y="74"/>
                </a:lnTo>
                <a:lnTo>
                  <a:pt x="43" y="77"/>
                </a:lnTo>
                <a:lnTo>
                  <a:pt x="41" y="80"/>
                </a:lnTo>
                <a:lnTo>
                  <a:pt x="39" y="80"/>
                </a:lnTo>
                <a:lnTo>
                  <a:pt x="34" y="85"/>
                </a:lnTo>
                <a:lnTo>
                  <a:pt x="31" y="85"/>
                </a:lnTo>
                <a:lnTo>
                  <a:pt x="29" y="88"/>
                </a:lnTo>
                <a:lnTo>
                  <a:pt x="24" y="88"/>
                </a:lnTo>
                <a:lnTo>
                  <a:pt x="19" y="88"/>
                </a:lnTo>
                <a:lnTo>
                  <a:pt x="17" y="85"/>
                </a:lnTo>
                <a:lnTo>
                  <a:pt x="12" y="82"/>
                </a:lnTo>
                <a:lnTo>
                  <a:pt x="7" y="80"/>
                </a:lnTo>
                <a:lnTo>
                  <a:pt x="5" y="77"/>
                </a:lnTo>
                <a:lnTo>
                  <a:pt x="2" y="74"/>
                </a:lnTo>
                <a:lnTo>
                  <a:pt x="0" y="71"/>
                </a:lnTo>
                <a:lnTo>
                  <a:pt x="0" y="68"/>
                </a:lnTo>
                <a:lnTo>
                  <a:pt x="0" y="68"/>
                </a:lnTo>
                <a:lnTo>
                  <a:pt x="2" y="65"/>
                </a:lnTo>
                <a:lnTo>
                  <a:pt x="7" y="62"/>
                </a:lnTo>
                <a:lnTo>
                  <a:pt x="12" y="59"/>
                </a:lnTo>
                <a:lnTo>
                  <a:pt x="17" y="56"/>
                </a:lnTo>
                <a:lnTo>
                  <a:pt x="19" y="53"/>
                </a:lnTo>
                <a:lnTo>
                  <a:pt x="24" y="50"/>
                </a:lnTo>
                <a:lnTo>
                  <a:pt x="27" y="44"/>
                </a:lnTo>
                <a:lnTo>
                  <a:pt x="27" y="38"/>
                </a:lnTo>
                <a:lnTo>
                  <a:pt x="27" y="32"/>
                </a:lnTo>
                <a:lnTo>
                  <a:pt x="27" y="29"/>
                </a:lnTo>
                <a:lnTo>
                  <a:pt x="24" y="23"/>
                </a:lnTo>
                <a:lnTo>
                  <a:pt x="24" y="18"/>
                </a:lnTo>
                <a:lnTo>
                  <a:pt x="24" y="9"/>
                </a:lnTo>
                <a:lnTo>
                  <a:pt x="22" y="0"/>
                </a:lnTo>
                <a:lnTo>
                  <a:pt x="58" y="0"/>
                </a:lnTo>
                <a:lnTo>
                  <a:pt x="58" y="9"/>
                </a:lnTo>
                <a:lnTo>
                  <a:pt x="58" y="18"/>
                </a:lnTo>
                <a:lnTo>
                  <a:pt x="58" y="23"/>
                </a:lnTo>
                <a:lnTo>
                  <a:pt x="58" y="26"/>
                </a:lnTo>
                <a:lnTo>
                  <a:pt x="58" y="32"/>
                </a:lnTo>
                <a:lnTo>
                  <a:pt x="58" y="35"/>
                </a:lnTo>
                <a:lnTo>
                  <a:pt x="58" y="38"/>
                </a:lnTo>
                <a:lnTo>
                  <a:pt x="58" y="41"/>
                </a:lnTo>
                <a:lnTo>
                  <a:pt x="56" y="44"/>
                </a:lnTo>
                <a:lnTo>
                  <a:pt x="56" y="47"/>
                </a:lnTo>
                <a:lnTo>
                  <a:pt x="53" y="47"/>
                </a:lnTo>
                <a:lnTo>
                  <a:pt x="53" y="47"/>
                </a:lnTo>
                <a:lnTo>
                  <a:pt x="53" y="47"/>
                </a:lnTo>
                <a:lnTo>
                  <a:pt x="56" y="47"/>
                </a:lnTo>
                <a:lnTo>
                  <a:pt x="60" y="47"/>
                </a:lnTo>
                <a:lnTo>
                  <a:pt x="65" y="44"/>
                </a:lnTo>
                <a:lnTo>
                  <a:pt x="70" y="44"/>
                </a:lnTo>
                <a:lnTo>
                  <a:pt x="77" y="41"/>
                </a:lnTo>
                <a:lnTo>
                  <a:pt x="87" y="38"/>
                </a:lnTo>
                <a:lnTo>
                  <a:pt x="97" y="35"/>
                </a:lnTo>
                <a:lnTo>
                  <a:pt x="106" y="32"/>
                </a:lnTo>
                <a:lnTo>
                  <a:pt x="114" y="29"/>
                </a:lnTo>
                <a:lnTo>
                  <a:pt x="121" y="26"/>
                </a:lnTo>
                <a:lnTo>
                  <a:pt x="128" y="26"/>
                </a:lnTo>
                <a:lnTo>
                  <a:pt x="133" y="26"/>
                </a:lnTo>
                <a:lnTo>
                  <a:pt x="138" y="26"/>
                </a:lnTo>
                <a:lnTo>
                  <a:pt x="140" y="26"/>
                </a:lnTo>
                <a:lnTo>
                  <a:pt x="143" y="26"/>
                </a:lnTo>
                <a:lnTo>
                  <a:pt x="143" y="29"/>
                </a:lnTo>
                <a:lnTo>
                  <a:pt x="140" y="29"/>
                </a:lnTo>
                <a:lnTo>
                  <a:pt x="135" y="32"/>
                </a:lnTo>
                <a:lnTo>
                  <a:pt x="131" y="35"/>
                </a:lnTo>
                <a:lnTo>
                  <a:pt x="123" y="38"/>
                </a:lnTo>
                <a:lnTo>
                  <a:pt x="116" y="44"/>
                </a:lnTo>
                <a:lnTo>
                  <a:pt x="106" y="47"/>
                </a:lnTo>
                <a:lnTo>
                  <a:pt x="94" y="53"/>
                </a:lnTo>
                <a:lnTo>
                  <a:pt x="94" y="5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" name="Freeform 339"/>
          <p:cNvSpPr>
            <a:spLocks/>
          </p:cNvSpPr>
          <p:nvPr/>
        </p:nvSpPr>
        <p:spPr bwMode="auto">
          <a:xfrm>
            <a:off x="5679424" y="5313844"/>
            <a:ext cx="974581" cy="289829"/>
          </a:xfrm>
          <a:custGeom>
            <a:avLst/>
            <a:gdLst>
              <a:gd name="T0" fmla="*/ 5 w 179"/>
              <a:gd name="T1" fmla="*/ 23 h 29"/>
              <a:gd name="T2" fmla="*/ 2 w 179"/>
              <a:gd name="T3" fmla="*/ 23 h 29"/>
              <a:gd name="T4" fmla="*/ 0 w 179"/>
              <a:gd name="T5" fmla="*/ 20 h 29"/>
              <a:gd name="T6" fmla="*/ 0 w 179"/>
              <a:gd name="T7" fmla="*/ 20 h 29"/>
              <a:gd name="T8" fmla="*/ 0 w 179"/>
              <a:gd name="T9" fmla="*/ 20 h 29"/>
              <a:gd name="T10" fmla="*/ 0 w 179"/>
              <a:gd name="T11" fmla="*/ 17 h 29"/>
              <a:gd name="T12" fmla="*/ 2 w 179"/>
              <a:gd name="T13" fmla="*/ 17 h 29"/>
              <a:gd name="T14" fmla="*/ 5 w 179"/>
              <a:gd name="T15" fmla="*/ 17 h 29"/>
              <a:gd name="T16" fmla="*/ 7 w 179"/>
              <a:gd name="T17" fmla="*/ 17 h 29"/>
              <a:gd name="T18" fmla="*/ 36 w 179"/>
              <a:gd name="T19" fmla="*/ 14 h 29"/>
              <a:gd name="T20" fmla="*/ 39 w 179"/>
              <a:gd name="T21" fmla="*/ 11 h 29"/>
              <a:gd name="T22" fmla="*/ 43 w 179"/>
              <a:gd name="T23" fmla="*/ 11 h 29"/>
              <a:gd name="T24" fmla="*/ 51 w 179"/>
              <a:gd name="T25" fmla="*/ 11 h 29"/>
              <a:gd name="T26" fmla="*/ 56 w 179"/>
              <a:gd name="T27" fmla="*/ 11 h 29"/>
              <a:gd name="T28" fmla="*/ 63 w 179"/>
              <a:gd name="T29" fmla="*/ 9 h 29"/>
              <a:gd name="T30" fmla="*/ 72 w 179"/>
              <a:gd name="T31" fmla="*/ 9 h 29"/>
              <a:gd name="T32" fmla="*/ 82 w 179"/>
              <a:gd name="T33" fmla="*/ 9 h 29"/>
              <a:gd name="T34" fmla="*/ 92 w 179"/>
              <a:gd name="T35" fmla="*/ 6 h 29"/>
              <a:gd name="T36" fmla="*/ 104 w 179"/>
              <a:gd name="T37" fmla="*/ 6 h 29"/>
              <a:gd name="T38" fmla="*/ 114 w 179"/>
              <a:gd name="T39" fmla="*/ 3 h 29"/>
              <a:gd name="T40" fmla="*/ 121 w 179"/>
              <a:gd name="T41" fmla="*/ 3 h 29"/>
              <a:gd name="T42" fmla="*/ 130 w 179"/>
              <a:gd name="T43" fmla="*/ 3 h 29"/>
              <a:gd name="T44" fmla="*/ 138 w 179"/>
              <a:gd name="T45" fmla="*/ 3 h 29"/>
              <a:gd name="T46" fmla="*/ 143 w 179"/>
              <a:gd name="T47" fmla="*/ 0 h 29"/>
              <a:gd name="T48" fmla="*/ 147 w 179"/>
              <a:gd name="T49" fmla="*/ 0 h 29"/>
              <a:gd name="T50" fmla="*/ 152 w 179"/>
              <a:gd name="T51" fmla="*/ 0 h 29"/>
              <a:gd name="T52" fmla="*/ 160 w 179"/>
              <a:gd name="T53" fmla="*/ 0 h 29"/>
              <a:gd name="T54" fmla="*/ 164 w 179"/>
              <a:gd name="T55" fmla="*/ 3 h 29"/>
              <a:gd name="T56" fmla="*/ 172 w 179"/>
              <a:gd name="T57" fmla="*/ 3 h 29"/>
              <a:gd name="T58" fmla="*/ 174 w 179"/>
              <a:gd name="T59" fmla="*/ 6 h 29"/>
              <a:gd name="T60" fmla="*/ 176 w 179"/>
              <a:gd name="T61" fmla="*/ 6 h 29"/>
              <a:gd name="T62" fmla="*/ 176 w 179"/>
              <a:gd name="T63" fmla="*/ 6 h 29"/>
              <a:gd name="T64" fmla="*/ 179 w 179"/>
              <a:gd name="T65" fmla="*/ 9 h 29"/>
              <a:gd name="T66" fmla="*/ 176 w 179"/>
              <a:gd name="T67" fmla="*/ 9 h 29"/>
              <a:gd name="T68" fmla="*/ 176 w 179"/>
              <a:gd name="T69" fmla="*/ 9 h 29"/>
              <a:gd name="T70" fmla="*/ 174 w 179"/>
              <a:gd name="T71" fmla="*/ 11 h 29"/>
              <a:gd name="T72" fmla="*/ 167 w 179"/>
              <a:gd name="T73" fmla="*/ 14 h 29"/>
              <a:gd name="T74" fmla="*/ 164 w 179"/>
              <a:gd name="T75" fmla="*/ 14 h 29"/>
              <a:gd name="T76" fmla="*/ 157 w 179"/>
              <a:gd name="T77" fmla="*/ 14 h 29"/>
              <a:gd name="T78" fmla="*/ 150 w 179"/>
              <a:gd name="T79" fmla="*/ 17 h 29"/>
              <a:gd name="T80" fmla="*/ 143 w 179"/>
              <a:gd name="T81" fmla="*/ 17 h 29"/>
              <a:gd name="T82" fmla="*/ 133 w 179"/>
              <a:gd name="T83" fmla="*/ 20 h 29"/>
              <a:gd name="T84" fmla="*/ 121 w 179"/>
              <a:gd name="T85" fmla="*/ 20 h 29"/>
              <a:gd name="T86" fmla="*/ 109 w 179"/>
              <a:gd name="T87" fmla="*/ 20 h 29"/>
              <a:gd name="T88" fmla="*/ 94 w 179"/>
              <a:gd name="T89" fmla="*/ 23 h 29"/>
              <a:gd name="T90" fmla="*/ 80 w 179"/>
              <a:gd name="T91" fmla="*/ 23 h 29"/>
              <a:gd name="T92" fmla="*/ 68 w 179"/>
              <a:gd name="T93" fmla="*/ 26 h 29"/>
              <a:gd name="T94" fmla="*/ 58 w 179"/>
              <a:gd name="T95" fmla="*/ 26 h 29"/>
              <a:gd name="T96" fmla="*/ 48 w 179"/>
              <a:gd name="T97" fmla="*/ 26 h 29"/>
              <a:gd name="T98" fmla="*/ 41 w 179"/>
              <a:gd name="T99" fmla="*/ 29 h 29"/>
              <a:gd name="T100" fmla="*/ 34 w 179"/>
              <a:gd name="T101" fmla="*/ 29 h 29"/>
              <a:gd name="T102" fmla="*/ 29 w 179"/>
              <a:gd name="T103" fmla="*/ 29 h 29"/>
              <a:gd name="T104" fmla="*/ 27 w 179"/>
              <a:gd name="T105" fmla="*/ 29 h 29"/>
              <a:gd name="T106" fmla="*/ 22 w 179"/>
              <a:gd name="T107" fmla="*/ 29 h 29"/>
              <a:gd name="T108" fmla="*/ 14 w 179"/>
              <a:gd name="T109" fmla="*/ 29 h 29"/>
              <a:gd name="T110" fmla="*/ 5 w 179"/>
              <a:gd name="T111" fmla="*/ 23 h 29"/>
              <a:gd name="T112" fmla="*/ 5 w 179"/>
              <a:gd name="T113" fmla="*/ 23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9" h="29">
                <a:moveTo>
                  <a:pt x="5" y="23"/>
                </a:moveTo>
                <a:lnTo>
                  <a:pt x="2" y="23"/>
                </a:lnTo>
                <a:lnTo>
                  <a:pt x="0" y="20"/>
                </a:lnTo>
                <a:lnTo>
                  <a:pt x="0" y="20"/>
                </a:lnTo>
                <a:lnTo>
                  <a:pt x="0" y="20"/>
                </a:lnTo>
                <a:lnTo>
                  <a:pt x="0" y="17"/>
                </a:lnTo>
                <a:lnTo>
                  <a:pt x="2" y="17"/>
                </a:lnTo>
                <a:lnTo>
                  <a:pt x="5" y="17"/>
                </a:lnTo>
                <a:lnTo>
                  <a:pt x="7" y="17"/>
                </a:lnTo>
                <a:lnTo>
                  <a:pt x="36" y="14"/>
                </a:lnTo>
                <a:lnTo>
                  <a:pt x="39" y="11"/>
                </a:lnTo>
                <a:lnTo>
                  <a:pt x="43" y="11"/>
                </a:lnTo>
                <a:lnTo>
                  <a:pt x="51" y="11"/>
                </a:lnTo>
                <a:lnTo>
                  <a:pt x="56" y="11"/>
                </a:lnTo>
                <a:lnTo>
                  <a:pt x="63" y="9"/>
                </a:lnTo>
                <a:lnTo>
                  <a:pt x="72" y="9"/>
                </a:lnTo>
                <a:lnTo>
                  <a:pt x="82" y="9"/>
                </a:lnTo>
                <a:lnTo>
                  <a:pt x="92" y="6"/>
                </a:lnTo>
                <a:lnTo>
                  <a:pt x="104" y="6"/>
                </a:lnTo>
                <a:lnTo>
                  <a:pt x="114" y="3"/>
                </a:lnTo>
                <a:lnTo>
                  <a:pt x="121" y="3"/>
                </a:lnTo>
                <a:lnTo>
                  <a:pt x="130" y="3"/>
                </a:lnTo>
                <a:lnTo>
                  <a:pt x="138" y="3"/>
                </a:lnTo>
                <a:lnTo>
                  <a:pt x="143" y="0"/>
                </a:lnTo>
                <a:lnTo>
                  <a:pt x="147" y="0"/>
                </a:lnTo>
                <a:lnTo>
                  <a:pt x="152" y="0"/>
                </a:lnTo>
                <a:lnTo>
                  <a:pt x="160" y="0"/>
                </a:lnTo>
                <a:lnTo>
                  <a:pt x="164" y="3"/>
                </a:lnTo>
                <a:lnTo>
                  <a:pt x="172" y="3"/>
                </a:lnTo>
                <a:lnTo>
                  <a:pt x="174" y="6"/>
                </a:lnTo>
                <a:lnTo>
                  <a:pt x="176" y="6"/>
                </a:lnTo>
                <a:lnTo>
                  <a:pt x="176" y="6"/>
                </a:lnTo>
                <a:lnTo>
                  <a:pt x="179" y="9"/>
                </a:lnTo>
                <a:lnTo>
                  <a:pt x="176" y="9"/>
                </a:lnTo>
                <a:lnTo>
                  <a:pt x="176" y="9"/>
                </a:lnTo>
                <a:lnTo>
                  <a:pt x="174" y="11"/>
                </a:lnTo>
                <a:lnTo>
                  <a:pt x="167" y="14"/>
                </a:lnTo>
                <a:lnTo>
                  <a:pt x="164" y="14"/>
                </a:lnTo>
                <a:lnTo>
                  <a:pt x="157" y="14"/>
                </a:lnTo>
                <a:lnTo>
                  <a:pt x="150" y="17"/>
                </a:lnTo>
                <a:lnTo>
                  <a:pt x="143" y="17"/>
                </a:lnTo>
                <a:lnTo>
                  <a:pt x="133" y="20"/>
                </a:lnTo>
                <a:lnTo>
                  <a:pt x="121" y="20"/>
                </a:lnTo>
                <a:lnTo>
                  <a:pt x="109" y="20"/>
                </a:lnTo>
                <a:lnTo>
                  <a:pt x="94" y="23"/>
                </a:lnTo>
                <a:lnTo>
                  <a:pt x="80" y="23"/>
                </a:lnTo>
                <a:lnTo>
                  <a:pt x="68" y="26"/>
                </a:lnTo>
                <a:lnTo>
                  <a:pt x="58" y="26"/>
                </a:lnTo>
                <a:lnTo>
                  <a:pt x="48" y="26"/>
                </a:lnTo>
                <a:lnTo>
                  <a:pt x="41" y="29"/>
                </a:lnTo>
                <a:lnTo>
                  <a:pt x="34" y="29"/>
                </a:lnTo>
                <a:lnTo>
                  <a:pt x="29" y="29"/>
                </a:lnTo>
                <a:lnTo>
                  <a:pt x="27" y="29"/>
                </a:lnTo>
                <a:lnTo>
                  <a:pt x="22" y="29"/>
                </a:lnTo>
                <a:lnTo>
                  <a:pt x="14" y="29"/>
                </a:lnTo>
                <a:lnTo>
                  <a:pt x="5" y="23"/>
                </a:lnTo>
                <a:lnTo>
                  <a:pt x="5" y="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2" name="Freeform 340"/>
          <p:cNvSpPr>
            <a:spLocks/>
          </p:cNvSpPr>
          <p:nvPr/>
        </p:nvSpPr>
        <p:spPr bwMode="auto">
          <a:xfrm>
            <a:off x="6098655" y="5513724"/>
            <a:ext cx="92560" cy="649612"/>
          </a:xfrm>
          <a:custGeom>
            <a:avLst/>
            <a:gdLst>
              <a:gd name="T0" fmla="*/ 17 w 17"/>
              <a:gd name="T1" fmla="*/ 0 h 65"/>
              <a:gd name="T2" fmla="*/ 17 w 17"/>
              <a:gd name="T3" fmla="*/ 12 h 65"/>
              <a:gd name="T4" fmla="*/ 15 w 17"/>
              <a:gd name="T5" fmla="*/ 24 h 65"/>
              <a:gd name="T6" fmla="*/ 15 w 17"/>
              <a:gd name="T7" fmla="*/ 36 h 65"/>
              <a:gd name="T8" fmla="*/ 15 w 17"/>
              <a:gd name="T9" fmla="*/ 45 h 65"/>
              <a:gd name="T10" fmla="*/ 15 w 17"/>
              <a:gd name="T11" fmla="*/ 50 h 65"/>
              <a:gd name="T12" fmla="*/ 15 w 17"/>
              <a:gd name="T13" fmla="*/ 56 h 65"/>
              <a:gd name="T14" fmla="*/ 15 w 17"/>
              <a:gd name="T15" fmla="*/ 62 h 65"/>
              <a:gd name="T16" fmla="*/ 12 w 17"/>
              <a:gd name="T17" fmla="*/ 65 h 65"/>
              <a:gd name="T18" fmla="*/ 0 w 17"/>
              <a:gd name="T19" fmla="*/ 65 h 65"/>
              <a:gd name="T20" fmla="*/ 0 w 17"/>
              <a:gd name="T21" fmla="*/ 0 h 65"/>
              <a:gd name="T22" fmla="*/ 17 w 17"/>
              <a:gd name="T23" fmla="*/ 0 h 65"/>
              <a:gd name="T24" fmla="*/ 17 w 17"/>
              <a:gd name="T25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7" h="65">
                <a:moveTo>
                  <a:pt x="17" y="0"/>
                </a:moveTo>
                <a:lnTo>
                  <a:pt x="17" y="12"/>
                </a:lnTo>
                <a:lnTo>
                  <a:pt x="15" y="24"/>
                </a:lnTo>
                <a:lnTo>
                  <a:pt x="15" y="36"/>
                </a:lnTo>
                <a:lnTo>
                  <a:pt x="15" y="45"/>
                </a:lnTo>
                <a:lnTo>
                  <a:pt x="15" y="50"/>
                </a:lnTo>
                <a:lnTo>
                  <a:pt x="15" y="56"/>
                </a:lnTo>
                <a:lnTo>
                  <a:pt x="15" y="62"/>
                </a:lnTo>
                <a:lnTo>
                  <a:pt x="12" y="65"/>
                </a:lnTo>
                <a:lnTo>
                  <a:pt x="0" y="65"/>
                </a:lnTo>
                <a:lnTo>
                  <a:pt x="0" y="0"/>
                </a:lnTo>
                <a:lnTo>
                  <a:pt x="17" y="0"/>
                </a:lnTo>
                <a:lnTo>
                  <a:pt x="17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3" name="Freeform 341"/>
          <p:cNvSpPr>
            <a:spLocks/>
          </p:cNvSpPr>
          <p:nvPr/>
        </p:nvSpPr>
        <p:spPr bwMode="auto">
          <a:xfrm>
            <a:off x="5641310" y="5693616"/>
            <a:ext cx="996360" cy="239856"/>
          </a:xfrm>
          <a:custGeom>
            <a:avLst/>
            <a:gdLst>
              <a:gd name="T0" fmla="*/ 65 w 183"/>
              <a:gd name="T1" fmla="*/ 6 h 24"/>
              <a:gd name="T2" fmla="*/ 79 w 183"/>
              <a:gd name="T3" fmla="*/ 6 h 24"/>
              <a:gd name="T4" fmla="*/ 94 w 183"/>
              <a:gd name="T5" fmla="*/ 3 h 24"/>
              <a:gd name="T6" fmla="*/ 106 w 183"/>
              <a:gd name="T7" fmla="*/ 3 h 24"/>
              <a:gd name="T8" fmla="*/ 116 w 183"/>
              <a:gd name="T9" fmla="*/ 0 h 24"/>
              <a:gd name="T10" fmla="*/ 125 w 183"/>
              <a:gd name="T11" fmla="*/ 0 h 24"/>
              <a:gd name="T12" fmla="*/ 135 w 183"/>
              <a:gd name="T13" fmla="*/ 0 h 24"/>
              <a:gd name="T14" fmla="*/ 142 w 183"/>
              <a:gd name="T15" fmla="*/ 0 h 24"/>
              <a:gd name="T16" fmla="*/ 147 w 183"/>
              <a:gd name="T17" fmla="*/ 0 h 24"/>
              <a:gd name="T18" fmla="*/ 157 w 183"/>
              <a:gd name="T19" fmla="*/ 0 h 24"/>
              <a:gd name="T20" fmla="*/ 164 w 183"/>
              <a:gd name="T21" fmla="*/ 0 h 24"/>
              <a:gd name="T22" fmla="*/ 169 w 183"/>
              <a:gd name="T23" fmla="*/ 0 h 24"/>
              <a:gd name="T24" fmla="*/ 174 w 183"/>
              <a:gd name="T25" fmla="*/ 3 h 24"/>
              <a:gd name="T26" fmla="*/ 179 w 183"/>
              <a:gd name="T27" fmla="*/ 3 h 24"/>
              <a:gd name="T28" fmla="*/ 181 w 183"/>
              <a:gd name="T29" fmla="*/ 3 h 24"/>
              <a:gd name="T30" fmla="*/ 183 w 183"/>
              <a:gd name="T31" fmla="*/ 6 h 24"/>
              <a:gd name="T32" fmla="*/ 183 w 183"/>
              <a:gd name="T33" fmla="*/ 9 h 24"/>
              <a:gd name="T34" fmla="*/ 183 w 183"/>
              <a:gd name="T35" fmla="*/ 9 h 24"/>
              <a:gd name="T36" fmla="*/ 179 w 183"/>
              <a:gd name="T37" fmla="*/ 12 h 24"/>
              <a:gd name="T38" fmla="*/ 174 w 183"/>
              <a:gd name="T39" fmla="*/ 12 h 24"/>
              <a:gd name="T40" fmla="*/ 167 w 183"/>
              <a:gd name="T41" fmla="*/ 15 h 24"/>
              <a:gd name="T42" fmla="*/ 154 w 183"/>
              <a:gd name="T43" fmla="*/ 15 h 24"/>
              <a:gd name="T44" fmla="*/ 142 w 183"/>
              <a:gd name="T45" fmla="*/ 18 h 24"/>
              <a:gd name="T46" fmla="*/ 128 w 183"/>
              <a:gd name="T47" fmla="*/ 18 h 24"/>
              <a:gd name="T48" fmla="*/ 111 w 183"/>
              <a:gd name="T49" fmla="*/ 18 h 24"/>
              <a:gd name="T50" fmla="*/ 94 w 183"/>
              <a:gd name="T51" fmla="*/ 21 h 24"/>
              <a:gd name="T52" fmla="*/ 77 w 183"/>
              <a:gd name="T53" fmla="*/ 21 h 24"/>
              <a:gd name="T54" fmla="*/ 63 w 183"/>
              <a:gd name="T55" fmla="*/ 24 h 24"/>
              <a:gd name="T56" fmla="*/ 50 w 183"/>
              <a:gd name="T57" fmla="*/ 24 h 24"/>
              <a:gd name="T58" fmla="*/ 41 w 183"/>
              <a:gd name="T59" fmla="*/ 24 h 24"/>
              <a:gd name="T60" fmla="*/ 34 w 183"/>
              <a:gd name="T61" fmla="*/ 24 h 24"/>
              <a:gd name="T62" fmla="*/ 29 w 183"/>
              <a:gd name="T63" fmla="*/ 24 h 24"/>
              <a:gd name="T64" fmla="*/ 26 w 183"/>
              <a:gd name="T65" fmla="*/ 24 h 24"/>
              <a:gd name="T66" fmla="*/ 21 w 183"/>
              <a:gd name="T67" fmla="*/ 24 h 24"/>
              <a:gd name="T68" fmla="*/ 17 w 183"/>
              <a:gd name="T69" fmla="*/ 24 h 24"/>
              <a:gd name="T70" fmla="*/ 7 w 183"/>
              <a:gd name="T71" fmla="*/ 21 h 24"/>
              <a:gd name="T72" fmla="*/ 4 w 183"/>
              <a:gd name="T73" fmla="*/ 21 h 24"/>
              <a:gd name="T74" fmla="*/ 2 w 183"/>
              <a:gd name="T75" fmla="*/ 18 h 24"/>
              <a:gd name="T76" fmla="*/ 0 w 183"/>
              <a:gd name="T77" fmla="*/ 18 h 24"/>
              <a:gd name="T78" fmla="*/ 0 w 183"/>
              <a:gd name="T79" fmla="*/ 15 h 24"/>
              <a:gd name="T80" fmla="*/ 2 w 183"/>
              <a:gd name="T81" fmla="*/ 15 h 24"/>
              <a:gd name="T82" fmla="*/ 4 w 183"/>
              <a:gd name="T83" fmla="*/ 15 h 24"/>
              <a:gd name="T84" fmla="*/ 9 w 183"/>
              <a:gd name="T85" fmla="*/ 12 h 24"/>
              <a:gd name="T86" fmla="*/ 17 w 183"/>
              <a:gd name="T87" fmla="*/ 12 h 24"/>
              <a:gd name="T88" fmla="*/ 26 w 183"/>
              <a:gd name="T89" fmla="*/ 12 h 24"/>
              <a:gd name="T90" fmla="*/ 36 w 183"/>
              <a:gd name="T91" fmla="*/ 9 h 24"/>
              <a:gd name="T92" fmla="*/ 50 w 183"/>
              <a:gd name="T93" fmla="*/ 9 h 24"/>
              <a:gd name="T94" fmla="*/ 65 w 183"/>
              <a:gd name="T95" fmla="*/ 6 h 24"/>
              <a:gd name="T96" fmla="*/ 65 w 183"/>
              <a:gd name="T97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83" h="24">
                <a:moveTo>
                  <a:pt x="65" y="6"/>
                </a:moveTo>
                <a:lnTo>
                  <a:pt x="79" y="6"/>
                </a:lnTo>
                <a:lnTo>
                  <a:pt x="94" y="3"/>
                </a:lnTo>
                <a:lnTo>
                  <a:pt x="106" y="3"/>
                </a:lnTo>
                <a:lnTo>
                  <a:pt x="116" y="0"/>
                </a:lnTo>
                <a:lnTo>
                  <a:pt x="125" y="0"/>
                </a:lnTo>
                <a:lnTo>
                  <a:pt x="135" y="0"/>
                </a:lnTo>
                <a:lnTo>
                  <a:pt x="142" y="0"/>
                </a:lnTo>
                <a:lnTo>
                  <a:pt x="147" y="0"/>
                </a:lnTo>
                <a:lnTo>
                  <a:pt x="157" y="0"/>
                </a:lnTo>
                <a:lnTo>
                  <a:pt x="164" y="0"/>
                </a:lnTo>
                <a:lnTo>
                  <a:pt x="169" y="0"/>
                </a:lnTo>
                <a:lnTo>
                  <a:pt x="174" y="3"/>
                </a:lnTo>
                <a:lnTo>
                  <a:pt x="179" y="3"/>
                </a:lnTo>
                <a:lnTo>
                  <a:pt x="181" y="3"/>
                </a:lnTo>
                <a:lnTo>
                  <a:pt x="183" y="6"/>
                </a:lnTo>
                <a:lnTo>
                  <a:pt x="183" y="9"/>
                </a:lnTo>
                <a:lnTo>
                  <a:pt x="183" y="9"/>
                </a:lnTo>
                <a:lnTo>
                  <a:pt x="179" y="12"/>
                </a:lnTo>
                <a:lnTo>
                  <a:pt x="174" y="12"/>
                </a:lnTo>
                <a:lnTo>
                  <a:pt x="167" y="15"/>
                </a:lnTo>
                <a:lnTo>
                  <a:pt x="154" y="15"/>
                </a:lnTo>
                <a:lnTo>
                  <a:pt x="142" y="18"/>
                </a:lnTo>
                <a:lnTo>
                  <a:pt x="128" y="18"/>
                </a:lnTo>
                <a:lnTo>
                  <a:pt x="111" y="18"/>
                </a:lnTo>
                <a:lnTo>
                  <a:pt x="94" y="21"/>
                </a:lnTo>
                <a:lnTo>
                  <a:pt x="77" y="21"/>
                </a:lnTo>
                <a:lnTo>
                  <a:pt x="63" y="24"/>
                </a:lnTo>
                <a:lnTo>
                  <a:pt x="50" y="24"/>
                </a:lnTo>
                <a:lnTo>
                  <a:pt x="41" y="24"/>
                </a:lnTo>
                <a:lnTo>
                  <a:pt x="34" y="24"/>
                </a:lnTo>
                <a:lnTo>
                  <a:pt x="29" y="24"/>
                </a:lnTo>
                <a:lnTo>
                  <a:pt x="26" y="24"/>
                </a:lnTo>
                <a:lnTo>
                  <a:pt x="21" y="24"/>
                </a:lnTo>
                <a:lnTo>
                  <a:pt x="17" y="24"/>
                </a:lnTo>
                <a:lnTo>
                  <a:pt x="7" y="21"/>
                </a:lnTo>
                <a:lnTo>
                  <a:pt x="4" y="21"/>
                </a:lnTo>
                <a:lnTo>
                  <a:pt x="2" y="18"/>
                </a:lnTo>
                <a:lnTo>
                  <a:pt x="0" y="18"/>
                </a:lnTo>
                <a:lnTo>
                  <a:pt x="0" y="15"/>
                </a:lnTo>
                <a:lnTo>
                  <a:pt x="2" y="15"/>
                </a:lnTo>
                <a:lnTo>
                  <a:pt x="4" y="15"/>
                </a:lnTo>
                <a:lnTo>
                  <a:pt x="9" y="12"/>
                </a:lnTo>
                <a:lnTo>
                  <a:pt x="17" y="12"/>
                </a:lnTo>
                <a:lnTo>
                  <a:pt x="26" y="12"/>
                </a:lnTo>
                <a:lnTo>
                  <a:pt x="36" y="9"/>
                </a:lnTo>
                <a:lnTo>
                  <a:pt x="50" y="9"/>
                </a:lnTo>
                <a:lnTo>
                  <a:pt x="65" y="6"/>
                </a:lnTo>
                <a:lnTo>
                  <a:pt x="65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4" name="Freeform 342"/>
          <p:cNvSpPr>
            <a:spLocks/>
          </p:cNvSpPr>
          <p:nvPr/>
        </p:nvSpPr>
        <p:spPr bwMode="auto">
          <a:xfrm>
            <a:off x="5140409" y="6043408"/>
            <a:ext cx="2063497" cy="359784"/>
          </a:xfrm>
          <a:custGeom>
            <a:avLst/>
            <a:gdLst>
              <a:gd name="T0" fmla="*/ 379 w 379"/>
              <a:gd name="T1" fmla="*/ 21 h 36"/>
              <a:gd name="T2" fmla="*/ 379 w 379"/>
              <a:gd name="T3" fmla="*/ 24 h 36"/>
              <a:gd name="T4" fmla="*/ 377 w 379"/>
              <a:gd name="T5" fmla="*/ 24 h 36"/>
              <a:gd name="T6" fmla="*/ 367 w 379"/>
              <a:gd name="T7" fmla="*/ 24 h 36"/>
              <a:gd name="T8" fmla="*/ 355 w 379"/>
              <a:gd name="T9" fmla="*/ 24 h 36"/>
              <a:gd name="T10" fmla="*/ 336 w 379"/>
              <a:gd name="T11" fmla="*/ 24 h 36"/>
              <a:gd name="T12" fmla="*/ 312 w 379"/>
              <a:gd name="T13" fmla="*/ 24 h 36"/>
              <a:gd name="T14" fmla="*/ 290 w 379"/>
              <a:gd name="T15" fmla="*/ 21 h 36"/>
              <a:gd name="T16" fmla="*/ 273 w 379"/>
              <a:gd name="T17" fmla="*/ 21 h 36"/>
              <a:gd name="T18" fmla="*/ 259 w 379"/>
              <a:gd name="T19" fmla="*/ 21 h 36"/>
              <a:gd name="T20" fmla="*/ 249 w 379"/>
              <a:gd name="T21" fmla="*/ 21 h 36"/>
              <a:gd name="T22" fmla="*/ 232 w 379"/>
              <a:gd name="T23" fmla="*/ 21 h 36"/>
              <a:gd name="T24" fmla="*/ 210 w 379"/>
              <a:gd name="T25" fmla="*/ 24 h 36"/>
              <a:gd name="T26" fmla="*/ 186 w 379"/>
              <a:gd name="T27" fmla="*/ 24 h 36"/>
              <a:gd name="T28" fmla="*/ 157 w 379"/>
              <a:gd name="T29" fmla="*/ 27 h 36"/>
              <a:gd name="T30" fmla="*/ 128 w 379"/>
              <a:gd name="T31" fmla="*/ 30 h 36"/>
              <a:gd name="T32" fmla="*/ 104 w 379"/>
              <a:gd name="T33" fmla="*/ 30 h 36"/>
              <a:gd name="T34" fmla="*/ 84 w 379"/>
              <a:gd name="T35" fmla="*/ 33 h 36"/>
              <a:gd name="T36" fmla="*/ 70 w 379"/>
              <a:gd name="T37" fmla="*/ 33 h 36"/>
              <a:gd name="T38" fmla="*/ 55 w 379"/>
              <a:gd name="T39" fmla="*/ 33 h 36"/>
              <a:gd name="T40" fmla="*/ 46 w 379"/>
              <a:gd name="T41" fmla="*/ 36 h 36"/>
              <a:gd name="T42" fmla="*/ 38 w 379"/>
              <a:gd name="T43" fmla="*/ 36 h 36"/>
              <a:gd name="T44" fmla="*/ 34 w 379"/>
              <a:gd name="T45" fmla="*/ 36 h 36"/>
              <a:gd name="T46" fmla="*/ 22 w 379"/>
              <a:gd name="T47" fmla="*/ 33 h 36"/>
              <a:gd name="T48" fmla="*/ 9 w 379"/>
              <a:gd name="T49" fmla="*/ 30 h 36"/>
              <a:gd name="T50" fmla="*/ 2 w 379"/>
              <a:gd name="T51" fmla="*/ 27 h 36"/>
              <a:gd name="T52" fmla="*/ 2 w 379"/>
              <a:gd name="T53" fmla="*/ 24 h 36"/>
              <a:gd name="T54" fmla="*/ 7 w 379"/>
              <a:gd name="T55" fmla="*/ 21 h 36"/>
              <a:gd name="T56" fmla="*/ 22 w 379"/>
              <a:gd name="T57" fmla="*/ 18 h 36"/>
              <a:gd name="T58" fmla="*/ 41 w 379"/>
              <a:gd name="T59" fmla="*/ 18 h 36"/>
              <a:gd name="T60" fmla="*/ 80 w 379"/>
              <a:gd name="T61" fmla="*/ 15 h 36"/>
              <a:gd name="T62" fmla="*/ 123 w 379"/>
              <a:gd name="T63" fmla="*/ 12 h 36"/>
              <a:gd name="T64" fmla="*/ 152 w 379"/>
              <a:gd name="T65" fmla="*/ 9 h 36"/>
              <a:gd name="T66" fmla="*/ 171 w 379"/>
              <a:gd name="T67" fmla="*/ 9 h 36"/>
              <a:gd name="T68" fmla="*/ 196 w 379"/>
              <a:gd name="T69" fmla="*/ 6 h 36"/>
              <a:gd name="T70" fmla="*/ 222 w 379"/>
              <a:gd name="T71" fmla="*/ 6 h 36"/>
              <a:gd name="T72" fmla="*/ 251 w 379"/>
              <a:gd name="T73" fmla="*/ 3 h 36"/>
              <a:gd name="T74" fmla="*/ 275 w 379"/>
              <a:gd name="T75" fmla="*/ 0 h 36"/>
              <a:gd name="T76" fmla="*/ 295 w 379"/>
              <a:gd name="T77" fmla="*/ 0 h 36"/>
              <a:gd name="T78" fmla="*/ 309 w 379"/>
              <a:gd name="T79" fmla="*/ 0 h 36"/>
              <a:gd name="T80" fmla="*/ 324 w 379"/>
              <a:gd name="T81" fmla="*/ 0 h 36"/>
              <a:gd name="T82" fmla="*/ 346 w 379"/>
              <a:gd name="T83" fmla="*/ 3 h 36"/>
              <a:gd name="T84" fmla="*/ 365 w 379"/>
              <a:gd name="T85" fmla="*/ 9 h 36"/>
              <a:gd name="T86" fmla="*/ 375 w 379"/>
              <a:gd name="T87" fmla="*/ 15 h 36"/>
              <a:gd name="T88" fmla="*/ 377 w 379"/>
              <a:gd name="T8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79" h="36">
                <a:moveTo>
                  <a:pt x="377" y="18"/>
                </a:moveTo>
                <a:lnTo>
                  <a:pt x="379" y="21"/>
                </a:lnTo>
                <a:lnTo>
                  <a:pt x="379" y="21"/>
                </a:lnTo>
                <a:lnTo>
                  <a:pt x="379" y="24"/>
                </a:lnTo>
                <a:lnTo>
                  <a:pt x="377" y="24"/>
                </a:lnTo>
                <a:lnTo>
                  <a:pt x="377" y="24"/>
                </a:lnTo>
                <a:lnTo>
                  <a:pt x="372" y="24"/>
                </a:lnTo>
                <a:lnTo>
                  <a:pt x="367" y="24"/>
                </a:lnTo>
                <a:lnTo>
                  <a:pt x="363" y="24"/>
                </a:lnTo>
                <a:lnTo>
                  <a:pt x="355" y="24"/>
                </a:lnTo>
                <a:lnTo>
                  <a:pt x="346" y="24"/>
                </a:lnTo>
                <a:lnTo>
                  <a:pt x="336" y="24"/>
                </a:lnTo>
                <a:lnTo>
                  <a:pt x="324" y="24"/>
                </a:lnTo>
                <a:lnTo>
                  <a:pt x="312" y="24"/>
                </a:lnTo>
                <a:lnTo>
                  <a:pt x="300" y="24"/>
                </a:lnTo>
                <a:lnTo>
                  <a:pt x="290" y="21"/>
                </a:lnTo>
                <a:lnTo>
                  <a:pt x="280" y="21"/>
                </a:lnTo>
                <a:lnTo>
                  <a:pt x="273" y="21"/>
                </a:lnTo>
                <a:lnTo>
                  <a:pt x="266" y="21"/>
                </a:lnTo>
                <a:lnTo>
                  <a:pt x="259" y="21"/>
                </a:lnTo>
                <a:lnTo>
                  <a:pt x="254" y="21"/>
                </a:lnTo>
                <a:lnTo>
                  <a:pt x="249" y="21"/>
                </a:lnTo>
                <a:lnTo>
                  <a:pt x="242" y="21"/>
                </a:lnTo>
                <a:lnTo>
                  <a:pt x="232" y="21"/>
                </a:lnTo>
                <a:lnTo>
                  <a:pt x="222" y="21"/>
                </a:lnTo>
                <a:lnTo>
                  <a:pt x="210" y="24"/>
                </a:lnTo>
                <a:lnTo>
                  <a:pt x="198" y="24"/>
                </a:lnTo>
                <a:lnTo>
                  <a:pt x="186" y="24"/>
                </a:lnTo>
                <a:lnTo>
                  <a:pt x="171" y="24"/>
                </a:lnTo>
                <a:lnTo>
                  <a:pt x="157" y="27"/>
                </a:lnTo>
                <a:lnTo>
                  <a:pt x="142" y="27"/>
                </a:lnTo>
                <a:lnTo>
                  <a:pt x="128" y="30"/>
                </a:lnTo>
                <a:lnTo>
                  <a:pt x="116" y="30"/>
                </a:lnTo>
                <a:lnTo>
                  <a:pt x="104" y="30"/>
                </a:lnTo>
                <a:lnTo>
                  <a:pt x="94" y="30"/>
                </a:lnTo>
                <a:lnTo>
                  <a:pt x="84" y="33"/>
                </a:lnTo>
                <a:lnTo>
                  <a:pt x="77" y="33"/>
                </a:lnTo>
                <a:lnTo>
                  <a:pt x="70" y="33"/>
                </a:lnTo>
                <a:lnTo>
                  <a:pt x="63" y="33"/>
                </a:lnTo>
                <a:lnTo>
                  <a:pt x="55" y="33"/>
                </a:lnTo>
                <a:lnTo>
                  <a:pt x="51" y="33"/>
                </a:lnTo>
                <a:lnTo>
                  <a:pt x="46" y="36"/>
                </a:lnTo>
                <a:lnTo>
                  <a:pt x="43" y="36"/>
                </a:lnTo>
                <a:lnTo>
                  <a:pt x="38" y="36"/>
                </a:lnTo>
                <a:lnTo>
                  <a:pt x="36" y="36"/>
                </a:lnTo>
                <a:lnTo>
                  <a:pt x="34" y="36"/>
                </a:lnTo>
                <a:lnTo>
                  <a:pt x="26" y="33"/>
                </a:lnTo>
                <a:lnTo>
                  <a:pt x="22" y="33"/>
                </a:lnTo>
                <a:lnTo>
                  <a:pt x="14" y="33"/>
                </a:lnTo>
                <a:lnTo>
                  <a:pt x="9" y="30"/>
                </a:lnTo>
                <a:lnTo>
                  <a:pt x="5" y="27"/>
                </a:lnTo>
                <a:lnTo>
                  <a:pt x="2" y="27"/>
                </a:lnTo>
                <a:lnTo>
                  <a:pt x="0" y="24"/>
                </a:lnTo>
                <a:lnTo>
                  <a:pt x="2" y="24"/>
                </a:lnTo>
                <a:lnTo>
                  <a:pt x="5" y="21"/>
                </a:lnTo>
                <a:lnTo>
                  <a:pt x="7" y="21"/>
                </a:lnTo>
                <a:lnTo>
                  <a:pt x="14" y="21"/>
                </a:lnTo>
                <a:lnTo>
                  <a:pt x="22" y="18"/>
                </a:lnTo>
                <a:lnTo>
                  <a:pt x="31" y="18"/>
                </a:lnTo>
                <a:lnTo>
                  <a:pt x="41" y="18"/>
                </a:lnTo>
                <a:lnTo>
                  <a:pt x="53" y="18"/>
                </a:lnTo>
                <a:lnTo>
                  <a:pt x="80" y="15"/>
                </a:lnTo>
                <a:lnTo>
                  <a:pt x="101" y="15"/>
                </a:lnTo>
                <a:lnTo>
                  <a:pt x="123" y="12"/>
                </a:lnTo>
                <a:lnTo>
                  <a:pt x="142" y="9"/>
                </a:lnTo>
                <a:lnTo>
                  <a:pt x="152" y="9"/>
                </a:lnTo>
                <a:lnTo>
                  <a:pt x="162" y="9"/>
                </a:lnTo>
                <a:lnTo>
                  <a:pt x="171" y="9"/>
                </a:lnTo>
                <a:lnTo>
                  <a:pt x="184" y="9"/>
                </a:lnTo>
                <a:lnTo>
                  <a:pt x="196" y="6"/>
                </a:lnTo>
                <a:lnTo>
                  <a:pt x="210" y="6"/>
                </a:lnTo>
                <a:lnTo>
                  <a:pt x="222" y="6"/>
                </a:lnTo>
                <a:lnTo>
                  <a:pt x="237" y="3"/>
                </a:lnTo>
                <a:lnTo>
                  <a:pt x="251" y="3"/>
                </a:lnTo>
                <a:lnTo>
                  <a:pt x="263" y="3"/>
                </a:lnTo>
                <a:lnTo>
                  <a:pt x="275" y="0"/>
                </a:lnTo>
                <a:lnTo>
                  <a:pt x="285" y="0"/>
                </a:lnTo>
                <a:lnTo>
                  <a:pt x="295" y="0"/>
                </a:lnTo>
                <a:lnTo>
                  <a:pt x="302" y="0"/>
                </a:lnTo>
                <a:lnTo>
                  <a:pt x="309" y="0"/>
                </a:lnTo>
                <a:lnTo>
                  <a:pt x="314" y="0"/>
                </a:lnTo>
                <a:lnTo>
                  <a:pt x="324" y="0"/>
                </a:lnTo>
                <a:lnTo>
                  <a:pt x="333" y="0"/>
                </a:lnTo>
                <a:lnTo>
                  <a:pt x="346" y="3"/>
                </a:lnTo>
                <a:lnTo>
                  <a:pt x="355" y="6"/>
                </a:lnTo>
                <a:lnTo>
                  <a:pt x="365" y="9"/>
                </a:lnTo>
                <a:lnTo>
                  <a:pt x="370" y="12"/>
                </a:lnTo>
                <a:lnTo>
                  <a:pt x="375" y="15"/>
                </a:lnTo>
                <a:lnTo>
                  <a:pt x="377" y="18"/>
                </a:lnTo>
                <a:lnTo>
                  <a:pt x="377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5" name="Freeform 343"/>
          <p:cNvSpPr>
            <a:spLocks/>
          </p:cNvSpPr>
          <p:nvPr/>
        </p:nvSpPr>
        <p:spPr bwMode="auto">
          <a:xfrm>
            <a:off x="6300106" y="4134554"/>
            <a:ext cx="724131" cy="1269240"/>
          </a:xfrm>
          <a:custGeom>
            <a:avLst/>
            <a:gdLst>
              <a:gd name="T0" fmla="*/ 84 w 133"/>
              <a:gd name="T1" fmla="*/ 0 h 127"/>
              <a:gd name="T2" fmla="*/ 91 w 133"/>
              <a:gd name="T3" fmla="*/ 0 h 127"/>
              <a:gd name="T4" fmla="*/ 101 w 133"/>
              <a:gd name="T5" fmla="*/ 0 h 127"/>
              <a:gd name="T6" fmla="*/ 111 w 133"/>
              <a:gd name="T7" fmla="*/ 3 h 127"/>
              <a:gd name="T8" fmla="*/ 125 w 133"/>
              <a:gd name="T9" fmla="*/ 8 h 127"/>
              <a:gd name="T10" fmla="*/ 133 w 133"/>
              <a:gd name="T11" fmla="*/ 11 h 127"/>
              <a:gd name="T12" fmla="*/ 133 w 133"/>
              <a:gd name="T13" fmla="*/ 17 h 127"/>
              <a:gd name="T14" fmla="*/ 130 w 133"/>
              <a:gd name="T15" fmla="*/ 20 h 127"/>
              <a:gd name="T16" fmla="*/ 123 w 133"/>
              <a:gd name="T17" fmla="*/ 20 h 127"/>
              <a:gd name="T18" fmla="*/ 120 w 133"/>
              <a:gd name="T19" fmla="*/ 26 h 127"/>
              <a:gd name="T20" fmla="*/ 120 w 133"/>
              <a:gd name="T21" fmla="*/ 35 h 127"/>
              <a:gd name="T22" fmla="*/ 120 w 133"/>
              <a:gd name="T23" fmla="*/ 47 h 127"/>
              <a:gd name="T24" fmla="*/ 123 w 133"/>
              <a:gd name="T25" fmla="*/ 70 h 127"/>
              <a:gd name="T26" fmla="*/ 123 w 133"/>
              <a:gd name="T27" fmla="*/ 91 h 127"/>
              <a:gd name="T28" fmla="*/ 120 w 133"/>
              <a:gd name="T29" fmla="*/ 103 h 127"/>
              <a:gd name="T30" fmla="*/ 113 w 133"/>
              <a:gd name="T31" fmla="*/ 112 h 127"/>
              <a:gd name="T32" fmla="*/ 104 w 133"/>
              <a:gd name="T33" fmla="*/ 121 h 127"/>
              <a:gd name="T34" fmla="*/ 94 w 133"/>
              <a:gd name="T35" fmla="*/ 127 h 127"/>
              <a:gd name="T36" fmla="*/ 84 w 133"/>
              <a:gd name="T37" fmla="*/ 127 h 127"/>
              <a:gd name="T38" fmla="*/ 79 w 133"/>
              <a:gd name="T39" fmla="*/ 121 h 127"/>
              <a:gd name="T40" fmla="*/ 77 w 133"/>
              <a:gd name="T41" fmla="*/ 115 h 127"/>
              <a:gd name="T42" fmla="*/ 70 w 133"/>
              <a:gd name="T43" fmla="*/ 109 h 127"/>
              <a:gd name="T44" fmla="*/ 60 w 133"/>
              <a:gd name="T45" fmla="*/ 103 h 127"/>
              <a:gd name="T46" fmla="*/ 53 w 133"/>
              <a:gd name="T47" fmla="*/ 97 h 127"/>
              <a:gd name="T48" fmla="*/ 50 w 133"/>
              <a:gd name="T49" fmla="*/ 94 h 127"/>
              <a:gd name="T50" fmla="*/ 53 w 133"/>
              <a:gd name="T51" fmla="*/ 91 h 127"/>
              <a:gd name="T52" fmla="*/ 62 w 133"/>
              <a:gd name="T53" fmla="*/ 91 h 127"/>
              <a:gd name="T54" fmla="*/ 75 w 133"/>
              <a:gd name="T55" fmla="*/ 94 h 127"/>
              <a:gd name="T56" fmla="*/ 84 w 133"/>
              <a:gd name="T57" fmla="*/ 94 h 127"/>
              <a:gd name="T58" fmla="*/ 87 w 133"/>
              <a:gd name="T59" fmla="*/ 94 h 127"/>
              <a:gd name="T60" fmla="*/ 87 w 133"/>
              <a:gd name="T61" fmla="*/ 88 h 127"/>
              <a:gd name="T62" fmla="*/ 89 w 133"/>
              <a:gd name="T63" fmla="*/ 85 h 127"/>
              <a:gd name="T64" fmla="*/ 89 w 133"/>
              <a:gd name="T65" fmla="*/ 79 h 127"/>
              <a:gd name="T66" fmla="*/ 89 w 133"/>
              <a:gd name="T67" fmla="*/ 70 h 127"/>
              <a:gd name="T68" fmla="*/ 89 w 133"/>
              <a:gd name="T69" fmla="*/ 53 h 127"/>
              <a:gd name="T70" fmla="*/ 87 w 133"/>
              <a:gd name="T71" fmla="*/ 41 h 127"/>
              <a:gd name="T72" fmla="*/ 87 w 133"/>
              <a:gd name="T73" fmla="*/ 29 h 127"/>
              <a:gd name="T74" fmla="*/ 87 w 133"/>
              <a:gd name="T75" fmla="*/ 23 h 127"/>
              <a:gd name="T76" fmla="*/ 84 w 133"/>
              <a:gd name="T77" fmla="*/ 20 h 127"/>
              <a:gd name="T78" fmla="*/ 82 w 133"/>
              <a:gd name="T79" fmla="*/ 20 h 127"/>
              <a:gd name="T80" fmla="*/ 75 w 133"/>
              <a:gd name="T81" fmla="*/ 20 h 127"/>
              <a:gd name="T82" fmla="*/ 65 w 133"/>
              <a:gd name="T83" fmla="*/ 20 h 127"/>
              <a:gd name="T84" fmla="*/ 50 w 133"/>
              <a:gd name="T85" fmla="*/ 23 h 127"/>
              <a:gd name="T86" fmla="*/ 21 w 133"/>
              <a:gd name="T87" fmla="*/ 23 h 127"/>
              <a:gd name="T88" fmla="*/ 0 w 133"/>
              <a:gd name="T89" fmla="*/ 23 h 127"/>
              <a:gd name="T90" fmla="*/ 9 w 133"/>
              <a:gd name="T91" fmla="*/ 11 h 127"/>
              <a:gd name="T92" fmla="*/ 33 w 133"/>
              <a:gd name="T93" fmla="*/ 11 h 127"/>
              <a:gd name="T94" fmla="*/ 55 w 133"/>
              <a:gd name="T95" fmla="*/ 8 h 127"/>
              <a:gd name="T96" fmla="*/ 67 w 133"/>
              <a:gd name="T97" fmla="*/ 6 h 127"/>
              <a:gd name="T98" fmla="*/ 75 w 133"/>
              <a:gd name="T99" fmla="*/ 6 h 127"/>
              <a:gd name="T100" fmla="*/ 79 w 133"/>
              <a:gd name="T101" fmla="*/ 3 h 127"/>
              <a:gd name="T102" fmla="*/ 82 w 133"/>
              <a:gd name="T103" fmla="*/ 3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3" h="127">
                <a:moveTo>
                  <a:pt x="82" y="3"/>
                </a:moveTo>
                <a:lnTo>
                  <a:pt x="84" y="0"/>
                </a:lnTo>
                <a:lnTo>
                  <a:pt x="89" y="0"/>
                </a:lnTo>
                <a:lnTo>
                  <a:pt x="91" y="0"/>
                </a:lnTo>
                <a:lnTo>
                  <a:pt x="96" y="0"/>
                </a:lnTo>
                <a:lnTo>
                  <a:pt x="101" y="0"/>
                </a:lnTo>
                <a:lnTo>
                  <a:pt x="106" y="3"/>
                </a:lnTo>
                <a:lnTo>
                  <a:pt x="111" y="3"/>
                </a:lnTo>
                <a:lnTo>
                  <a:pt x="118" y="6"/>
                </a:lnTo>
                <a:lnTo>
                  <a:pt x="125" y="8"/>
                </a:lnTo>
                <a:lnTo>
                  <a:pt x="130" y="11"/>
                </a:lnTo>
                <a:lnTo>
                  <a:pt x="133" y="11"/>
                </a:lnTo>
                <a:lnTo>
                  <a:pt x="133" y="14"/>
                </a:lnTo>
                <a:lnTo>
                  <a:pt x="133" y="17"/>
                </a:lnTo>
                <a:lnTo>
                  <a:pt x="130" y="17"/>
                </a:lnTo>
                <a:lnTo>
                  <a:pt x="130" y="20"/>
                </a:lnTo>
                <a:lnTo>
                  <a:pt x="125" y="20"/>
                </a:lnTo>
                <a:lnTo>
                  <a:pt x="123" y="20"/>
                </a:lnTo>
                <a:lnTo>
                  <a:pt x="123" y="23"/>
                </a:lnTo>
                <a:lnTo>
                  <a:pt x="120" y="26"/>
                </a:lnTo>
                <a:lnTo>
                  <a:pt x="120" y="29"/>
                </a:lnTo>
                <a:lnTo>
                  <a:pt x="120" y="35"/>
                </a:lnTo>
                <a:lnTo>
                  <a:pt x="120" y="41"/>
                </a:lnTo>
                <a:lnTo>
                  <a:pt x="120" y="47"/>
                </a:lnTo>
                <a:lnTo>
                  <a:pt x="123" y="56"/>
                </a:lnTo>
                <a:lnTo>
                  <a:pt x="123" y="70"/>
                </a:lnTo>
                <a:lnTo>
                  <a:pt x="123" y="82"/>
                </a:lnTo>
                <a:lnTo>
                  <a:pt x="123" y="91"/>
                </a:lnTo>
                <a:lnTo>
                  <a:pt x="123" y="97"/>
                </a:lnTo>
                <a:lnTo>
                  <a:pt x="120" y="103"/>
                </a:lnTo>
                <a:lnTo>
                  <a:pt x="118" y="106"/>
                </a:lnTo>
                <a:lnTo>
                  <a:pt x="113" y="112"/>
                </a:lnTo>
                <a:lnTo>
                  <a:pt x="108" y="118"/>
                </a:lnTo>
                <a:lnTo>
                  <a:pt x="104" y="121"/>
                </a:lnTo>
                <a:lnTo>
                  <a:pt x="99" y="124"/>
                </a:lnTo>
                <a:lnTo>
                  <a:pt x="94" y="127"/>
                </a:lnTo>
                <a:lnTo>
                  <a:pt x="89" y="127"/>
                </a:lnTo>
                <a:lnTo>
                  <a:pt x="84" y="127"/>
                </a:lnTo>
                <a:lnTo>
                  <a:pt x="79" y="124"/>
                </a:lnTo>
                <a:lnTo>
                  <a:pt x="79" y="121"/>
                </a:lnTo>
                <a:lnTo>
                  <a:pt x="77" y="118"/>
                </a:lnTo>
                <a:lnTo>
                  <a:pt x="77" y="115"/>
                </a:lnTo>
                <a:lnTo>
                  <a:pt x="75" y="112"/>
                </a:lnTo>
                <a:lnTo>
                  <a:pt x="70" y="109"/>
                </a:lnTo>
                <a:lnTo>
                  <a:pt x="62" y="103"/>
                </a:lnTo>
                <a:lnTo>
                  <a:pt x="60" y="103"/>
                </a:lnTo>
                <a:lnTo>
                  <a:pt x="55" y="100"/>
                </a:lnTo>
                <a:lnTo>
                  <a:pt x="53" y="97"/>
                </a:lnTo>
                <a:lnTo>
                  <a:pt x="53" y="97"/>
                </a:lnTo>
                <a:lnTo>
                  <a:pt x="50" y="94"/>
                </a:lnTo>
                <a:lnTo>
                  <a:pt x="50" y="94"/>
                </a:lnTo>
                <a:lnTo>
                  <a:pt x="53" y="91"/>
                </a:lnTo>
                <a:lnTo>
                  <a:pt x="58" y="91"/>
                </a:lnTo>
                <a:lnTo>
                  <a:pt x="62" y="91"/>
                </a:lnTo>
                <a:lnTo>
                  <a:pt x="70" y="91"/>
                </a:lnTo>
                <a:lnTo>
                  <a:pt x="75" y="94"/>
                </a:lnTo>
                <a:lnTo>
                  <a:pt x="79" y="94"/>
                </a:lnTo>
                <a:lnTo>
                  <a:pt x="84" y="94"/>
                </a:lnTo>
                <a:lnTo>
                  <a:pt x="84" y="94"/>
                </a:lnTo>
                <a:lnTo>
                  <a:pt x="87" y="94"/>
                </a:lnTo>
                <a:lnTo>
                  <a:pt x="87" y="91"/>
                </a:lnTo>
                <a:lnTo>
                  <a:pt x="87" y="88"/>
                </a:lnTo>
                <a:lnTo>
                  <a:pt x="89" y="85"/>
                </a:lnTo>
                <a:lnTo>
                  <a:pt x="89" y="85"/>
                </a:lnTo>
                <a:lnTo>
                  <a:pt x="89" y="82"/>
                </a:lnTo>
                <a:lnTo>
                  <a:pt x="89" y="79"/>
                </a:lnTo>
                <a:lnTo>
                  <a:pt x="89" y="76"/>
                </a:lnTo>
                <a:lnTo>
                  <a:pt x="89" y="70"/>
                </a:lnTo>
                <a:lnTo>
                  <a:pt x="89" y="65"/>
                </a:lnTo>
                <a:lnTo>
                  <a:pt x="89" y="53"/>
                </a:lnTo>
                <a:lnTo>
                  <a:pt x="89" y="47"/>
                </a:lnTo>
                <a:lnTo>
                  <a:pt x="87" y="41"/>
                </a:lnTo>
                <a:lnTo>
                  <a:pt x="87" y="35"/>
                </a:lnTo>
                <a:lnTo>
                  <a:pt x="87" y="29"/>
                </a:lnTo>
                <a:lnTo>
                  <a:pt x="87" y="26"/>
                </a:lnTo>
                <a:lnTo>
                  <a:pt x="87" y="23"/>
                </a:lnTo>
                <a:lnTo>
                  <a:pt x="87" y="23"/>
                </a:lnTo>
                <a:lnTo>
                  <a:pt x="84" y="20"/>
                </a:lnTo>
                <a:lnTo>
                  <a:pt x="84" y="20"/>
                </a:lnTo>
                <a:lnTo>
                  <a:pt x="82" y="20"/>
                </a:lnTo>
                <a:lnTo>
                  <a:pt x="79" y="20"/>
                </a:lnTo>
                <a:lnTo>
                  <a:pt x="75" y="20"/>
                </a:lnTo>
                <a:lnTo>
                  <a:pt x="70" y="20"/>
                </a:lnTo>
                <a:lnTo>
                  <a:pt x="65" y="20"/>
                </a:lnTo>
                <a:lnTo>
                  <a:pt x="58" y="23"/>
                </a:lnTo>
                <a:lnTo>
                  <a:pt x="50" y="23"/>
                </a:lnTo>
                <a:lnTo>
                  <a:pt x="33" y="23"/>
                </a:lnTo>
                <a:lnTo>
                  <a:pt x="21" y="23"/>
                </a:lnTo>
                <a:lnTo>
                  <a:pt x="9" y="23"/>
                </a:lnTo>
                <a:lnTo>
                  <a:pt x="0" y="23"/>
                </a:lnTo>
                <a:lnTo>
                  <a:pt x="0" y="11"/>
                </a:lnTo>
                <a:lnTo>
                  <a:pt x="9" y="11"/>
                </a:lnTo>
                <a:lnTo>
                  <a:pt x="21" y="11"/>
                </a:lnTo>
                <a:lnTo>
                  <a:pt x="33" y="11"/>
                </a:lnTo>
                <a:lnTo>
                  <a:pt x="48" y="8"/>
                </a:lnTo>
                <a:lnTo>
                  <a:pt x="55" y="8"/>
                </a:lnTo>
                <a:lnTo>
                  <a:pt x="62" y="8"/>
                </a:lnTo>
                <a:lnTo>
                  <a:pt x="67" y="6"/>
                </a:lnTo>
                <a:lnTo>
                  <a:pt x="72" y="6"/>
                </a:lnTo>
                <a:lnTo>
                  <a:pt x="75" y="6"/>
                </a:lnTo>
                <a:lnTo>
                  <a:pt x="79" y="3"/>
                </a:lnTo>
                <a:lnTo>
                  <a:pt x="79" y="3"/>
                </a:lnTo>
                <a:lnTo>
                  <a:pt x="82" y="3"/>
                </a:lnTo>
                <a:lnTo>
                  <a:pt x="82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7" name="Freeform 345"/>
          <p:cNvSpPr>
            <a:spLocks/>
          </p:cNvSpPr>
          <p:nvPr/>
        </p:nvSpPr>
        <p:spPr bwMode="auto">
          <a:xfrm>
            <a:off x="8827661" y="4189436"/>
            <a:ext cx="989610" cy="326320"/>
          </a:xfrm>
          <a:custGeom>
            <a:avLst/>
            <a:gdLst>
              <a:gd name="T0" fmla="*/ 89 w 167"/>
              <a:gd name="T1" fmla="*/ 24 h 30"/>
              <a:gd name="T2" fmla="*/ 75 w 167"/>
              <a:gd name="T3" fmla="*/ 27 h 30"/>
              <a:gd name="T4" fmla="*/ 63 w 167"/>
              <a:gd name="T5" fmla="*/ 27 h 30"/>
              <a:gd name="T6" fmla="*/ 53 w 167"/>
              <a:gd name="T7" fmla="*/ 27 h 30"/>
              <a:gd name="T8" fmla="*/ 43 w 167"/>
              <a:gd name="T9" fmla="*/ 30 h 30"/>
              <a:gd name="T10" fmla="*/ 38 w 167"/>
              <a:gd name="T11" fmla="*/ 30 h 30"/>
              <a:gd name="T12" fmla="*/ 31 w 167"/>
              <a:gd name="T13" fmla="*/ 30 h 30"/>
              <a:gd name="T14" fmla="*/ 29 w 167"/>
              <a:gd name="T15" fmla="*/ 30 h 30"/>
              <a:gd name="T16" fmla="*/ 26 w 167"/>
              <a:gd name="T17" fmla="*/ 30 h 30"/>
              <a:gd name="T18" fmla="*/ 24 w 167"/>
              <a:gd name="T19" fmla="*/ 30 h 30"/>
              <a:gd name="T20" fmla="*/ 19 w 167"/>
              <a:gd name="T21" fmla="*/ 30 h 30"/>
              <a:gd name="T22" fmla="*/ 14 w 167"/>
              <a:gd name="T23" fmla="*/ 27 h 30"/>
              <a:gd name="T24" fmla="*/ 9 w 167"/>
              <a:gd name="T25" fmla="*/ 27 h 30"/>
              <a:gd name="T26" fmla="*/ 7 w 167"/>
              <a:gd name="T27" fmla="*/ 24 h 30"/>
              <a:gd name="T28" fmla="*/ 5 w 167"/>
              <a:gd name="T29" fmla="*/ 24 h 30"/>
              <a:gd name="T30" fmla="*/ 2 w 167"/>
              <a:gd name="T31" fmla="*/ 24 h 30"/>
              <a:gd name="T32" fmla="*/ 2 w 167"/>
              <a:gd name="T33" fmla="*/ 24 h 30"/>
              <a:gd name="T34" fmla="*/ 0 w 167"/>
              <a:gd name="T35" fmla="*/ 21 h 30"/>
              <a:gd name="T36" fmla="*/ 2 w 167"/>
              <a:gd name="T37" fmla="*/ 21 h 30"/>
              <a:gd name="T38" fmla="*/ 7 w 167"/>
              <a:gd name="T39" fmla="*/ 18 h 30"/>
              <a:gd name="T40" fmla="*/ 12 w 167"/>
              <a:gd name="T41" fmla="*/ 18 h 30"/>
              <a:gd name="T42" fmla="*/ 14 w 167"/>
              <a:gd name="T43" fmla="*/ 15 h 30"/>
              <a:gd name="T44" fmla="*/ 17 w 167"/>
              <a:gd name="T45" fmla="*/ 15 h 30"/>
              <a:gd name="T46" fmla="*/ 21 w 167"/>
              <a:gd name="T47" fmla="*/ 15 h 30"/>
              <a:gd name="T48" fmla="*/ 26 w 167"/>
              <a:gd name="T49" fmla="*/ 15 h 30"/>
              <a:gd name="T50" fmla="*/ 34 w 167"/>
              <a:gd name="T51" fmla="*/ 12 h 30"/>
              <a:gd name="T52" fmla="*/ 43 w 167"/>
              <a:gd name="T53" fmla="*/ 12 h 30"/>
              <a:gd name="T54" fmla="*/ 53 w 167"/>
              <a:gd name="T55" fmla="*/ 9 h 30"/>
              <a:gd name="T56" fmla="*/ 65 w 167"/>
              <a:gd name="T57" fmla="*/ 9 h 30"/>
              <a:gd name="T58" fmla="*/ 80 w 167"/>
              <a:gd name="T59" fmla="*/ 6 h 30"/>
              <a:gd name="T60" fmla="*/ 94 w 167"/>
              <a:gd name="T61" fmla="*/ 6 h 30"/>
              <a:gd name="T62" fmla="*/ 106 w 167"/>
              <a:gd name="T63" fmla="*/ 3 h 30"/>
              <a:gd name="T64" fmla="*/ 118 w 167"/>
              <a:gd name="T65" fmla="*/ 3 h 30"/>
              <a:gd name="T66" fmla="*/ 128 w 167"/>
              <a:gd name="T67" fmla="*/ 3 h 30"/>
              <a:gd name="T68" fmla="*/ 135 w 167"/>
              <a:gd name="T69" fmla="*/ 0 h 30"/>
              <a:gd name="T70" fmla="*/ 142 w 167"/>
              <a:gd name="T71" fmla="*/ 3 h 30"/>
              <a:gd name="T72" fmla="*/ 150 w 167"/>
              <a:gd name="T73" fmla="*/ 3 h 30"/>
              <a:gd name="T74" fmla="*/ 152 w 167"/>
              <a:gd name="T75" fmla="*/ 3 h 30"/>
              <a:gd name="T76" fmla="*/ 159 w 167"/>
              <a:gd name="T77" fmla="*/ 6 h 30"/>
              <a:gd name="T78" fmla="*/ 162 w 167"/>
              <a:gd name="T79" fmla="*/ 9 h 30"/>
              <a:gd name="T80" fmla="*/ 164 w 167"/>
              <a:gd name="T81" fmla="*/ 9 h 30"/>
              <a:gd name="T82" fmla="*/ 167 w 167"/>
              <a:gd name="T83" fmla="*/ 12 h 30"/>
              <a:gd name="T84" fmla="*/ 164 w 167"/>
              <a:gd name="T85" fmla="*/ 12 h 30"/>
              <a:gd name="T86" fmla="*/ 164 w 167"/>
              <a:gd name="T87" fmla="*/ 15 h 30"/>
              <a:gd name="T88" fmla="*/ 159 w 167"/>
              <a:gd name="T89" fmla="*/ 15 h 30"/>
              <a:gd name="T90" fmla="*/ 157 w 167"/>
              <a:gd name="T91" fmla="*/ 15 h 30"/>
              <a:gd name="T92" fmla="*/ 154 w 167"/>
              <a:gd name="T93" fmla="*/ 18 h 30"/>
              <a:gd name="T94" fmla="*/ 150 w 167"/>
              <a:gd name="T95" fmla="*/ 18 h 30"/>
              <a:gd name="T96" fmla="*/ 142 w 167"/>
              <a:gd name="T97" fmla="*/ 18 h 30"/>
              <a:gd name="T98" fmla="*/ 135 w 167"/>
              <a:gd name="T99" fmla="*/ 18 h 30"/>
              <a:gd name="T100" fmla="*/ 125 w 167"/>
              <a:gd name="T101" fmla="*/ 21 h 30"/>
              <a:gd name="T102" fmla="*/ 116 w 167"/>
              <a:gd name="T103" fmla="*/ 21 h 30"/>
              <a:gd name="T104" fmla="*/ 101 w 167"/>
              <a:gd name="T105" fmla="*/ 24 h 30"/>
              <a:gd name="T106" fmla="*/ 89 w 167"/>
              <a:gd name="T107" fmla="*/ 24 h 30"/>
              <a:gd name="T108" fmla="*/ 89 w 167"/>
              <a:gd name="T109" fmla="*/ 24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7" h="30">
                <a:moveTo>
                  <a:pt x="89" y="24"/>
                </a:moveTo>
                <a:lnTo>
                  <a:pt x="75" y="27"/>
                </a:lnTo>
                <a:lnTo>
                  <a:pt x="63" y="27"/>
                </a:lnTo>
                <a:lnTo>
                  <a:pt x="53" y="27"/>
                </a:lnTo>
                <a:lnTo>
                  <a:pt x="43" y="30"/>
                </a:lnTo>
                <a:lnTo>
                  <a:pt x="38" y="30"/>
                </a:lnTo>
                <a:lnTo>
                  <a:pt x="31" y="30"/>
                </a:lnTo>
                <a:lnTo>
                  <a:pt x="29" y="30"/>
                </a:lnTo>
                <a:lnTo>
                  <a:pt x="26" y="30"/>
                </a:lnTo>
                <a:lnTo>
                  <a:pt x="24" y="30"/>
                </a:lnTo>
                <a:lnTo>
                  <a:pt x="19" y="30"/>
                </a:lnTo>
                <a:lnTo>
                  <a:pt x="14" y="27"/>
                </a:lnTo>
                <a:lnTo>
                  <a:pt x="9" y="27"/>
                </a:lnTo>
                <a:lnTo>
                  <a:pt x="7" y="24"/>
                </a:lnTo>
                <a:lnTo>
                  <a:pt x="5" y="24"/>
                </a:lnTo>
                <a:lnTo>
                  <a:pt x="2" y="24"/>
                </a:lnTo>
                <a:lnTo>
                  <a:pt x="2" y="24"/>
                </a:lnTo>
                <a:lnTo>
                  <a:pt x="0" y="21"/>
                </a:lnTo>
                <a:lnTo>
                  <a:pt x="2" y="21"/>
                </a:lnTo>
                <a:lnTo>
                  <a:pt x="7" y="18"/>
                </a:lnTo>
                <a:lnTo>
                  <a:pt x="12" y="18"/>
                </a:lnTo>
                <a:lnTo>
                  <a:pt x="14" y="15"/>
                </a:lnTo>
                <a:lnTo>
                  <a:pt x="17" y="15"/>
                </a:lnTo>
                <a:lnTo>
                  <a:pt x="21" y="15"/>
                </a:lnTo>
                <a:lnTo>
                  <a:pt x="26" y="15"/>
                </a:lnTo>
                <a:lnTo>
                  <a:pt x="34" y="12"/>
                </a:lnTo>
                <a:lnTo>
                  <a:pt x="43" y="12"/>
                </a:lnTo>
                <a:lnTo>
                  <a:pt x="53" y="9"/>
                </a:lnTo>
                <a:lnTo>
                  <a:pt x="65" y="9"/>
                </a:lnTo>
                <a:lnTo>
                  <a:pt x="80" y="6"/>
                </a:lnTo>
                <a:lnTo>
                  <a:pt x="94" y="6"/>
                </a:lnTo>
                <a:lnTo>
                  <a:pt x="106" y="3"/>
                </a:lnTo>
                <a:lnTo>
                  <a:pt x="118" y="3"/>
                </a:lnTo>
                <a:lnTo>
                  <a:pt x="128" y="3"/>
                </a:lnTo>
                <a:lnTo>
                  <a:pt x="135" y="0"/>
                </a:lnTo>
                <a:lnTo>
                  <a:pt x="142" y="3"/>
                </a:lnTo>
                <a:lnTo>
                  <a:pt x="150" y="3"/>
                </a:lnTo>
                <a:lnTo>
                  <a:pt x="152" y="3"/>
                </a:lnTo>
                <a:lnTo>
                  <a:pt x="159" y="6"/>
                </a:lnTo>
                <a:lnTo>
                  <a:pt x="162" y="9"/>
                </a:lnTo>
                <a:lnTo>
                  <a:pt x="164" y="9"/>
                </a:lnTo>
                <a:lnTo>
                  <a:pt x="167" y="12"/>
                </a:lnTo>
                <a:lnTo>
                  <a:pt x="164" y="12"/>
                </a:lnTo>
                <a:lnTo>
                  <a:pt x="164" y="15"/>
                </a:lnTo>
                <a:lnTo>
                  <a:pt x="159" y="15"/>
                </a:lnTo>
                <a:lnTo>
                  <a:pt x="157" y="15"/>
                </a:lnTo>
                <a:lnTo>
                  <a:pt x="154" y="18"/>
                </a:lnTo>
                <a:lnTo>
                  <a:pt x="150" y="18"/>
                </a:lnTo>
                <a:lnTo>
                  <a:pt x="142" y="18"/>
                </a:lnTo>
                <a:lnTo>
                  <a:pt x="135" y="18"/>
                </a:lnTo>
                <a:lnTo>
                  <a:pt x="125" y="21"/>
                </a:lnTo>
                <a:lnTo>
                  <a:pt x="116" y="21"/>
                </a:lnTo>
                <a:lnTo>
                  <a:pt x="101" y="24"/>
                </a:lnTo>
                <a:lnTo>
                  <a:pt x="89" y="24"/>
                </a:lnTo>
                <a:lnTo>
                  <a:pt x="89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8" name="Freeform 346"/>
          <p:cNvSpPr>
            <a:spLocks/>
          </p:cNvSpPr>
          <p:nvPr/>
        </p:nvSpPr>
        <p:spPr bwMode="auto">
          <a:xfrm>
            <a:off x="9171358" y="3873998"/>
            <a:ext cx="373327" cy="315446"/>
          </a:xfrm>
          <a:custGeom>
            <a:avLst/>
            <a:gdLst>
              <a:gd name="T0" fmla="*/ 51 w 63"/>
              <a:gd name="T1" fmla="*/ 6 h 29"/>
              <a:gd name="T2" fmla="*/ 58 w 63"/>
              <a:gd name="T3" fmla="*/ 9 h 29"/>
              <a:gd name="T4" fmla="*/ 60 w 63"/>
              <a:gd name="T5" fmla="*/ 12 h 29"/>
              <a:gd name="T6" fmla="*/ 63 w 63"/>
              <a:gd name="T7" fmla="*/ 17 h 29"/>
              <a:gd name="T8" fmla="*/ 63 w 63"/>
              <a:gd name="T9" fmla="*/ 20 h 29"/>
              <a:gd name="T10" fmla="*/ 60 w 63"/>
              <a:gd name="T11" fmla="*/ 26 h 29"/>
              <a:gd name="T12" fmla="*/ 58 w 63"/>
              <a:gd name="T13" fmla="*/ 29 h 29"/>
              <a:gd name="T14" fmla="*/ 53 w 63"/>
              <a:gd name="T15" fmla="*/ 29 h 29"/>
              <a:gd name="T16" fmla="*/ 48 w 63"/>
              <a:gd name="T17" fmla="*/ 29 h 29"/>
              <a:gd name="T18" fmla="*/ 43 w 63"/>
              <a:gd name="T19" fmla="*/ 29 h 29"/>
              <a:gd name="T20" fmla="*/ 38 w 63"/>
              <a:gd name="T21" fmla="*/ 26 h 29"/>
              <a:gd name="T22" fmla="*/ 31 w 63"/>
              <a:gd name="T23" fmla="*/ 23 h 29"/>
              <a:gd name="T24" fmla="*/ 24 w 63"/>
              <a:gd name="T25" fmla="*/ 20 h 29"/>
              <a:gd name="T26" fmla="*/ 19 w 63"/>
              <a:gd name="T27" fmla="*/ 17 h 29"/>
              <a:gd name="T28" fmla="*/ 12 w 63"/>
              <a:gd name="T29" fmla="*/ 15 h 29"/>
              <a:gd name="T30" fmla="*/ 9 w 63"/>
              <a:gd name="T31" fmla="*/ 12 h 29"/>
              <a:gd name="T32" fmla="*/ 5 w 63"/>
              <a:gd name="T33" fmla="*/ 9 h 29"/>
              <a:gd name="T34" fmla="*/ 2 w 63"/>
              <a:gd name="T35" fmla="*/ 6 h 29"/>
              <a:gd name="T36" fmla="*/ 2 w 63"/>
              <a:gd name="T37" fmla="*/ 6 h 29"/>
              <a:gd name="T38" fmla="*/ 0 w 63"/>
              <a:gd name="T39" fmla="*/ 3 h 29"/>
              <a:gd name="T40" fmla="*/ 2 w 63"/>
              <a:gd name="T41" fmla="*/ 3 h 29"/>
              <a:gd name="T42" fmla="*/ 2 w 63"/>
              <a:gd name="T43" fmla="*/ 0 h 29"/>
              <a:gd name="T44" fmla="*/ 7 w 63"/>
              <a:gd name="T45" fmla="*/ 0 h 29"/>
              <a:gd name="T46" fmla="*/ 9 w 63"/>
              <a:gd name="T47" fmla="*/ 0 h 29"/>
              <a:gd name="T48" fmla="*/ 14 w 63"/>
              <a:gd name="T49" fmla="*/ 0 h 29"/>
              <a:gd name="T50" fmla="*/ 17 w 63"/>
              <a:gd name="T51" fmla="*/ 0 h 29"/>
              <a:gd name="T52" fmla="*/ 22 w 63"/>
              <a:gd name="T53" fmla="*/ 0 h 29"/>
              <a:gd name="T54" fmla="*/ 29 w 63"/>
              <a:gd name="T55" fmla="*/ 0 h 29"/>
              <a:gd name="T56" fmla="*/ 36 w 63"/>
              <a:gd name="T57" fmla="*/ 0 h 29"/>
              <a:gd name="T58" fmla="*/ 43 w 63"/>
              <a:gd name="T59" fmla="*/ 3 h 29"/>
              <a:gd name="T60" fmla="*/ 51 w 63"/>
              <a:gd name="T61" fmla="*/ 6 h 29"/>
              <a:gd name="T62" fmla="*/ 51 w 63"/>
              <a:gd name="T63" fmla="*/ 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3" h="29">
                <a:moveTo>
                  <a:pt x="51" y="6"/>
                </a:moveTo>
                <a:lnTo>
                  <a:pt x="58" y="9"/>
                </a:lnTo>
                <a:lnTo>
                  <a:pt x="60" y="12"/>
                </a:lnTo>
                <a:lnTo>
                  <a:pt x="63" y="17"/>
                </a:lnTo>
                <a:lnTo>
                  <a:pt x="63" y="20"/>
                </a:lnTo>
                <a:lnTo>
                  <a:pt x="60" y="26"/>
                </a:lnTo>
                <a:lnTo>
                  <a:pt x="58" y="29"/>
                </a:lnTo>
                <a:lnTo>
                  <a:pt x="53" y="29"/>
                </a:lnTo>
                <a:lnTo>
                  <a:pt x="48" y="29"/>
                </a:lnTo>
                <a:lnTo>
                  <a:pt x="43" y="29"/>
                </a:lnTo>
                <a:lnTo>
                  <a:pt x="38" y="26"/>
                </a:lnTo>
                <a:lnTo>
                  <a:pt x="31" y="23"/>
                </a:lnTo>
                <a:lnTo>
                  <a:pt x="24" y="20"/>
                </a:lnTo>
                <a:lnTo>
                  <a:pt x="19" y="17"/>
                </a:lnTo>
                <a:lnTo>
                  <a:pt x="12" y="15"/>
                </a:lnTo>
                <a:lnTo>
                  <a:pt x="9" y="12"/>
                </a:lnTo>
                <a:lnTo>
                  <a:pt x="5" y="9"/>
                </a:lnTo>
                <a:lnTo>
                  <a:pt x="2" y="6"/>
                </a:lnTo>
                <a:lnTo>
                  <a:pt x="2" y="6"/>
                </a:lnTo>
                <a:lnTo>
                  <a:pt x="0" y="3"/>
                </a:lnTo>
                <a:lnTo>
                  <a:pt x="2" y="3"/>
                </a:lnTo>
                <a:lnTo>
                  <a:pt x="2" y="0"/>
                </a:lnTo>
                <a:lnTo>
                  <a:pt x="7" y="0"/>
                </a:lnTo>
                <a:lnTo>
                  <a:pt x="9" y="0"/>
                </a:lnTo>
                <a:lnTo>
                  <a:pt x="14" y="0"/>
                </a:lnTo>
                <a:lnTo>
                  <a:pt x="17" y="0"/>
                </a:lnTo>
                <a:lnTo>
                  <a:pt x="22" y="0"/>
                </a:lnTo>
                <a:lnTo>
                  <a:pt x="29" y="0"/>
                </a:lnTo>
                <a:lnTo>
                  <a:pt x="36" y="0"/>
                </a:lnTo>
                <a:lnTo>
                  <a:pt x="43" y="3"/>
                </a:lnTo>
                <a:lnTo>
                  <a:pt x="51" y="6"/>
                </a:lnTo>
                <a:lnTo>
                  <a:pt x="51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9" name="Freeform 347"/>
          <p:cNvSpPr>
            <a:spLocks/>
          </p:cNvSpPr>
          <p:nvPr/>
        </p:nvSpPr>
        <p:spPr bwMode="auto">
          <a:xfrm>
            <a:off x="9971338" y="4037153"/>
            <a:ext cx="687393" cy="478601"/>
          </a:xfrm>
          <a:custGeom>
            <a:avLst/>
            <a:gdLst>
              <a:gd name="T0" fmla="*/ 61 w 116"/>
              <a:gd name="T1" fmla="*/ 14 h 44"/>
              <a:gd name="T2" fmla="*/ 65 w 116"/>
              <a:gd name="T3" fmla="*/ 14 h 44"/>
              <a:gd name="T4" fmla="*/ 65 w 116"/>
              <a:gd name="T5" fmla="*/ 11 h 44"/>
              <a:gd name="T6" fmla="*/ 68 w 116"/>
              <a:gd name="T7" fmla="*/ 8 h 44"/>
              <a:gd name="T8" fmla="*/ 65 w 116"/>
              <a:gd name="T9" fmla="*/ 8 h 44"/>
              <a:gd name="T10" fmla="*/ 65 w 116"/>
              <a:gd name="T11" fmla="*/ 5 h 44"/>
              <a:gd name="T12" fmla="*/ 63 w 116"/>
              <a:gd name="T13" fmla="*/ 5 h 44"/>
              <a:gd name="T14" fmla="*/ 65 w 116"/>
              <a:gd name="T15" fmla="*/ 2 h 44"/>
              <a:gd name="T16" fmla="*/ 68 w 116"/>
              <a:gd name="T17" fmla="*/ 0 h 44"/>
              <a:gd name="T18" fmla="*/ 73 w 116"/>
              <a:gd name="T19" fmla="*/ 0 h 44"/>
              <a:gd name="T20" fmla="*/ 78 w 116"/>
              <a:gd name="T21" fmla="*/ 0 h 44"/>
              <a:gd name="T22" fmla="*/ 82 w 116"/>
              <a:gd name="T23" fmla="*/ 0 h 44"/>
              <a:gd name="T24" fmla="*/ 90 w 116"/>
              <a:gd name="T25" fmla="*/ 0 h 44"/>
              <a:gd name="T26" fmla="*/ 94 w 116"/>
              <a:gd name="T27" fmla="*/ 2 h 44"/>
              <a:gd name="T28" fmla="*/ 99 w 116"/>
              <a:gd name="T29" fmla="*/ 2 h 44"/>
              <a:gd name="T30" fmla="*/ 104 w 116"/>
              <a:gd name="T31" fmla="*/ 5 h 44"/>
              <a:gd name="T32" fmla="*/ 109 w 116"/>
              <a:gd name="T33" fmla="*/ 8 h 44"/>
              <a:gd name="T34" fmla="*/ 111 w 116"/>
              <a:gd name="T35" fmla="*/ 8 h 44"/>
              <a:gd name="T36" fmla="*/ 114 w 116"/>
              <a:gd name="T37" fmla="*/ 11 h 44"/>
              <a:gd name="T38" fmla="*/ 116 w 116"/>
              <a:gd name="T39" fmla="*/ 14 h 44"/>
              <a:gd name="T40" fmla="*/ 116 w 116"/>
              <a:gd name="T41" fmla="*/ 17 h 44"/>
              <a:gd name="T42" fmla="*/ 116 w 116"/>
              <a:gd name="T43" fmla="*/ 17 h 44"/>
              <a:gd name="T44" fmla="*/ 114 w 116"/>
              <a:gd name="T45" fmla="*/ 20 h 44"/>
              <a:gd name="T46" fmla="*/ 111 w 116"/>
              <a:gd name="T47" fmla="*/ 20 h 44"/>
              <a:gd name="T48" fmla="*/ 109 w 116"/>
              <a:gd name="T49" fmla="*/ 23 h 44"/>
              <a:gd name="T50" fmla="*/ 104 w 116"/>
              <a:gd name="T51" fmla="*/ 23 h 44"/>
              <a:gd name="T52" fmla="*/ 97 w 116"/>
              <a:gd name="T53" fmla="*/ 26 h 44"/>
              <a:gd name="T54" fmla="*/ 90 w 116"/>
              <a:gd name="T55" fmla="*/ 29 h 44"/>
              <a:gd name="T56" fmla="*/ 82 w 116"/>
              <a:gd name="T57" fmla="*/ 29 h 44"/>
              <a:gd name="T58" fmla="*/ 63 w 116"/>
              <a:gd name="T59" fmla="*/ 35 h 44"/>
              <a:gd name="T60" fmla="*/ 44 w 116"/>
              <a:gd name="T61" fmla="*/ 38 h 44"/>
              <a:gd name="T62" fmla="*/ 24 w 116"/>
              <a:gd name="T63" fmla="*/ 41 h 44"/>
              <a:gd name="T64" fmla="*/ 3 w 116"/>
              <a:gd name="T65" fmla="*/ 44 h 44"/>
              <a:gd name="T66" fmla="*/ 0 w 116"/>
              <a:gd name="T67" fmla="*/ 35 h 44"/>
              <a:gd name="T68" fmla="*/ 12 w 116"/>
              <a:gd name="T69" fmla="*/ 32 h 44"/>
              <a:gd name="T70" fmla="*/ 24 w 116"/>
              <a:gd name="T71" fmla="*/ 29 h 44"/>
              <a:gd name="T72" fmla="*/ 34 w 116"/>
              <a:gd name="T73" fmla="*/ 26 h 44"/>
              <a:gd name="T74" fmla="*/ 41 w 116"/>
              <a:gd name="T75" fmla="*/ 23 h 44"/>
              <a:gd name="T76" fmla="*/ 49 w 116"/>
              <a:gd name="T77" fmla="*/ 20 h 44"/>
              <a:gd name="T78" fmla="*/ 53 w 116"/>
              <a:gd name="T79" fmla="*/ 17 h 44"/>
              <a:gd name="T80" fmla="*/ 58 w 116"/>
              <a:gd name="T81" fmla="*/ 17 h 44"/>
              <a:gd name="T82" fmla="*/ 61 w 116"/>
              <a:gd name="T83" fmla="*/ 14 h 44"/>
              <a:gd name="T84" fmla="*/ 61 w 116"/>
              <a:gd name="T85" fmla="*/ 1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6" h="44">
                <a:moveTo>
                  <a:pt x="61" y="14"/>
                </a:moveTo>
                <a:lnTo>
                  <a:pt x="65" y="14"/>
                </a:lnTo>
                <a:lnTo>
                  <a:pt x="65" y="11"/>
                </a:lnTo>
                <a:lnTo>
                  <a:pt x="68" y="8"/>
                </a:lnTo>
                <a:lnTo>
                  <a:pt x="65" y="8"/>
                </a:lnTo>
                <a:lnTo>
                  <a:pt x="65" y="5"/>
                </a:lnTo>
                <a:lnTo>
                  <a:pt x="63" y="5"/>
                </a:lnTo>
                <a:lnTo>
                  <a:pt x="65" y="2"/>
                </a:lnTo>
                <a:lnTo>
                  <a:pt x="68" y="0"/>
                </a:lnTo>
                <a:lnTo>
                  <a:pt x="73" y="0"/>
                </a:lnTo>
                <a:lnTo>
                  <a:pt x="78" y="0"/>
                </a:lnTo>
                <a:lnTo>
                  <a:pt x="82" y="0"/>
                </a:lnTo>
                <a:lnTo>
                  <a:pt x="90" y="0"/>
                </a:lnTo>
                <a:lnTo>
                  <a:pt x="94" y="2"/>
                </a:lnTo>
                <a:lnTo>
                  <a:pt x="99" y="2"/>
                </a:lnTo>
                <a:lnTo>
                  <a:pt x="104" y="5"/>
                </a:lnTo>
                <a:lnTo>
                  <a:pt x="109" y="8"/>
                </a:lnTo>
                <a:lnTo>
                  <a:pt x="111" y="8"/>
                </a:lnTo>
                <a:lnTo>
                  <a:pt x="114" y="11"/>
                </a:lnTo>
                <a:lnTo>
                  <a:pt x="116" y="14"/>
                </a:lnTo>
                <a:lnTo>
                  <a:pt x="116" y="17"/>
                </a:lnTo>
                <a:lnTo>
                  <a:pt x="116" y="17"/>
                </a:lnTo>
                <a:lnTo>
                  <a:pt x="114" y="20"/>
                </a:lnTo>
                <a:lnTo>
                  <a:pt x="111" y="20"/>
                </a:lnTo>
                <a:lnTo>
                  <a:pt x="109" y="23"/>
                </a:lnTo>
                <a:lnTo>
                  <a:pt x="104" y="23"/>
                </a:lnTo>
                <a:lnTo>
                  <a:pt x="97" y="26"/>
                </a:lnTo>
                <a:lnTo>
                  <a:pt x="90" y="29"/>
                </a:lnTo>
                <a:lnTo>
                  <a:pt x="82" y="29"/>
                </a:lnTo>
                <a:lnTo>
                  <a:pt x="63" y="35"/>
                </a:lnTo>
                <a:lnTo>
                  <a:pt x="44" y="38"/>
                </a:lnTo>
                <a:lnTo>
                  <a:pt x="24" y="41"/>
                </a:lnTo>
                <a:lnTo>
                  <a:pt x="3" y="44"/>
                </a:lnTo>
                <a:lnTo>
                  <a:pt x="0" y="35"/>
                </a:lnTo>
                <a:lnTo>
                  <a:pt x="12" y="32"/>
                </a:lnTo>
                <a:lnTo>
                  <a:pt x="24" y="29"/>
                </a:lnTo>
                <a:lnTo>
                  <a:pt x="34" y="26"/>
                </a:lnTo>
                <a:lnTo>
                  <a:pt x="41" y="23"/>
                </a:lnTo>
                <a:lnTo>
                  <a:pt x="49" y="20"/>
                </a:lnTo>
                <a:lnTo>
                  <a:pt x="53" y="17"/>
                </a:lnTo>
                <a:lnTo>
                  <a:pt x="58" y="17"/>
                </a:lnTo>
                <a:lnTo>
                  <a:pt x="61" y="14"/>
                </a:lnTo>
                <a:lnTo>
                  <a:pt x="61" y="1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0" name="Freeform 348"/>
          <p:cNvSpPr>
            <a:spLocks/>
          </p:cNvSpPr>
          <p:nvPr/>
        </p:nvSpPr>
        <p:spPr bwMode="auto">
          <a:xfrm>
            <a:off x="9971338" y="4700673"/>
            <a:ext cx="1001463" cy="293691"/>
          </a:xfrm>
          <a:custGeom>
            <a:avLst/>
            <a:gdLst>
              <a:gd name="T0" fmla="*/ 75 w 169"/>
              <a:gd name="T1" fmla="*/ 6 h 27"/>
              <a:gd name="T2" fmla="*/ 87 w 169"/>
              <a:gd name="T3" fmla="*/ 6 h 27"/>
              <a:gd name="T4" fmla="*/ 97 w 169"/>
              <a:gd name="T5" fmla="*/ 3 h 27"/>
              <a:gd name="T6" fmla="*/ 104 w 169"/>
              <a:gd name="T7" fmla="*/ 3 h 27"/>
              <a:gd name="T8" fmla="*/ 111 w 169"/>
              <a:gd name="T9" fmla="*/ 3 h 27"/>
              <a:gd name="T10" fmla="*/ 119 w 169"/>
              <a:gd name="T11" fmla="*/ 3 h 27"/>
              <a:gd name="T12" fmla="*/ 124 w 169"/>
              <a:gd name="T13" fmla="*/ 0 h 27"/>
              <a:gd name="T14" fmla="*/ 128 w 169"/>
              <a:gd name="T15" fmla="*/ 0 h 27"/>
              <a:gd name="T16" fmla="*/ 133 w 169"/>
              <a:gd name="T17" fmla="*/ 0 h 27"/>
              <a:gd name="T18" fmla="*/ 145 w 169"/>
              <a:gd name="T19" fmla="*/ 3 h 27"/>
              <a:gd name="T20" fmla="*/ 153 w 169"/>
              <a:gd name="T21" fmla="*/ 3 h 27"/>
              <a:gd name="T22" fmla="*/ 160 w 169"/>
              <a:gd name="T23" fmla="*/ 6 h 27"/>
              <a:gd name="T24" fmla="*/ 165 w 169"/>
              <a:gd name="T25" fmla="*/ 9 h 27"/>
              <a:gd name="T26" fmla="*/ 167 w 169"/>
              <a:gd name="T27" fmla="*/ 9 h 27"/>
              <a:gd name="T28" fmla="*/ 169 w 169"/>
              <a:gd name="T29" fmla="*/ 12 h 27"/>
              <a:gd name="T30" fmla="*/ 169 w 169"/>
              <a:gd name="T31" fmla="*/ 15 h 27"/>
              <a:gd name="T32" fmla="*/ 169 w 169"/>
              <a:gd name="T33" fmla="*/ 15 h 27"/>
              <a:gd name="T34" fmla="*/ 169 w 169"/>
              <a:gd name="T35" fmla="*/ 18 h 27"/>
              <a:gd name="T36" fmla="*/ 167 w 169"/>
              <a:gd name="T37" fmla="*/ 18 h 27"/>
              <a:gd name="T38" fmla="*/ 165 w 169"/>
              <a:gd name="T39" fmla="*/ 18 h 27"/>
              <a:gd name="T40" fmla="*/ 157 w 169"/>
              <a:gd name="T41" fmla="*/ 21 h 27"/>
              <a:gd name="T42" fmla="*/ 150 w 169"/>
              <a:gd name="T43" fmla="*/ 21 h 27"/>
              <a:gd name="T44" fmla="*/ 148 w 169"/>
              <a:gd name="T45" fmla="*/ 21 h 27"/>
              <a:gd name="T46" fmla="*/ 143 w 169"/>
              <a:gd name="T47" fmla="*/ 21 h 27"/>
              <a:gd name="T48" fmla="*/ 138 w 169"/>
              <a:gd name="T49" fmla="*/ 21 h 27"/>
              <a:gd name="T50" fmla="*/ 133 w 169"/>
              <a:gd name="T51" fmla="*/ 21 h 27"/>
              <a:gd name="T52" fmla="*/ 126 w 169"/>
              <a:gd name="T53" fmla="*/ 21 h 27"/>
              <a:gd name="T54" fmla="*/ 119 w 169"/>
              <a:gd name="T55" fmla="*/ 21 h 27"/>
              <a:gd name="T56" fmla="*/ 111 w 169"/>
              <a:gd name="T57" fmla="*/ 21 h 27"/>
              <a:gd name="T58" fmla="*/ 102 w 169"/>
              <a:gd name="T59" fmla="*/ 21 h 27"/>
              <a:gd name="T60" fmla="*/ 92 w 169"/>
              <a:gd name="T61" fmla="*/ 21 h 27"/>
              <a:gd name="T62" fmla="*/ 82 w 169"/>
              <a:gd name="T63" fmla="*/ 24 h 27"/>
              <a:gd name="T64" fmla="*/ 70 w 169"/>
              <a:gd name="T65" fmla="*/ 24 h 27"/>
              <a:gd name="T66" fmla="*/ 58 w 169"/>
              <a:gd name="T67" fmla="*/ 24 h 27"/>
              <a:gd name="T68" fmla="*/ 46 w 169"/>
              <a:gd name="T69" fmla="*/ 24 h 27"/>
              <a:gd name="T70" fmla="*/ 32 w 169"/>
              <a:gd name="T71" fmla="*/ 24 h 27"/>
              <a:gd name="T72" fmla="*/ 17 w 169"/>
              <a:gd name="T73" fmla="*/ 27 h 27"/>
              <a:gd name="T74" fmla="*/ 0 w 169"/>
              <a:gd name="T75" fmla="*/ 27 h 27"/>
              <a:gd name="T76" fmla="*/ 0 w 169"/>
              <a:gd name="T77" fmla="*/ 12 h 27"/>
              <a:gd name="T78" fmla="*/ 17 w 169"/>
              <a:gd name="T79" fmla="*/ 12 h 27"/>
              <a:gd name="T80" fmla="*/ 36 w 169"/>
              <a:gd name="T81" fmla="*/ 9 h 27"/>
              <a:gd name="T82" fmla="*/ 56 w 169"/>
              <a:gd name="T83" fmla="*/ 9 h 27"/>
              <a:gd name="T84" fmla="*/ 75 w 169"/>
              <a:gd name="T85" fmla="*/ 6 h 27"/>
              <a:gd name="T86" fmla="*/ 75 w 169"/>
              <a:gd name="T87" fmla="*/ 6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9" h="27">
                <a:moveTo>
                  <a:pt x="75" y="6"/>
                </a:moveTo>
                <a:lnTo>
                  <a:pt x="87" y="6"/>
                </a:lnTo>
                <a:lnTo>
                  <a:pt x="97" y="3"/>
                </a:lnTo>
                <a:lnTo>
                  <a:pt x="104" y="3"/>
                </a:lnTo>
                <a:lnTo>
                  <a:pt x="111" y="3"/>
                </a:lnTo>
                <a:lnTo>
                  <a:pt x="119" y="3"/>
                </a:lnTo>
                <a:lnTo>
                  <a:pt x="124" y="0"/>
                </a:lnTo>
                <a:lnTo>
                  <a:pt x="128" y="0"/>
                </a:lnTo>
                <a:lnTo>
                  <a:pt x="133" y="0"/>
                </a:lnTo>
                <a:lnTo>
                  <a:pt x="145" y="3"/>
                </a:lnTo>
                <a:lnTo>
                  <a:pt x="153" y="3"/>
                </a:lnTo>
                <a:lnTo>
                  <a:pt x="160" y="6"/>
                </a:lnTo>
                <a:lnTo>
                  <a:pt x="165" y="9"/>
                </a:lnTo>
                <a:lnTo>
                  <a:pt x="167" y="9"/>
                </a:lnTo>
                <a:lnTo>
                  <a:pt x="169" y="12"/>
                </a:lnTo>
                <a:lnTo>
                  <a:pt x="169" y="15"/>
                </a:lnTo>
                <a:lnTo>
                  <a:pt x="169" y="15"/>
                </a:lnTo>
                <a:lnTo>
                  <a:pt x="169" y="18"/>
                </a:lnTo>
                <a:lnTo>
                  <a:pt x="167" y="18"/>
                </a:lnTo>
                <a:lnTo>
                  <a:pt x="165" y="18"/>
                </a:lnTo>
                <a:lnTo>
                  <a:pt x="157" y="21"/>
                </a:lnTo>
                <a:lnTo>
                  <a:pt x="150" y="21"/>
                </a:lnTo>
                <a:lnTo>
                  <a:pt x="148" y="21"/>
                </a:lnTo>
                <a:lnTo>
                  <a:pt x="143" y="21"/>
                </a:lnTo>
                <a:lnTo>
                  <a:pt x="138" y="21"/>
                </a:lnTo>
                <a:lnTo>
                  <a:pt x="133" y="21"/>
                </a:lnTo>
                <a:lnTo>
                  <a:pt x="126" y="21"/>
                </a:lnTo>
                <a:lnTo>
                  <a:pt x="119" y="21"/>
                </a:lnTo>
                <a:lnTo>
                  <a:pt x="111" y="21"/>
                </a:lnTo>
                <a:lnTo>
                  <a:pt x="102" y="21"/>
                </a:lnTo>
                <a:lnTo>
                  <a:pt x="92" y="21"/>
                </a:lnTo>
                <a:lnTo>
                  <a:pt x="82" y="24"/>
                </a:lnTo>
                <a:lnTo>
                  <a:pt x="70" y="24"/>
                </a:lnTo>
                <a:lnTo>
                  <a:pt x="58" y="24"/>
                </a:lnTo>
                <a:lnTo>
                  <a:pt x="46" y="24"/>
                </a:lnTo>
                <a:lnTo>
                  <a:pt x="32" y="24"/>
                </a:lnTo>
                <a:lnTo>
                  <a:pt x="17" y="27"/>
                </a:lnTo>
                <a:lnTo>
                  <a:pt x="0" y="27"/>
                </a:lnTo>
                <a:lnTo>
                  <a:pt x="0" y="12"/>
                </a:lnTo>
                <a:lnTo>
                  <a:pt x="17" y="12"/>
                </a:lnTo>
                <a:lnTo>
                  <a:pt x="36" y="9"/>
                </a:lnTo>
                <a:lnTo>
                  <a:pt x="56" y="9"/>
                </a:lnTo>
                <a:lnTo>
                  <a:pt x="75" y="6"/>
                </a:lnTo>
                <a:lnTo>
                  <a:pt x="75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1" name="Freeform 349"/>
          <p:cNvSpPr>
            <a:spLocks/>
          </p:cNvSpPr>
          <p:nvPr/>
        </p:nvSpPr>
        <p:spPr bwMode="auto">
          <a:xfrm>
            <a:off x="10273557" y="4831201"/>
            <a:ext cx="272587" cy="1740369"/>
          </a:xfrm>
          <a:custGeom>
            <a:avLst/>
            <a:gdLst>
              <a:gd name="T0" fmla="*/ 39 w 46"/>
              <a:gd name="T1" fmla="*/ 139 h 160"/>
              <a:gd name="T2" fmla="*/ 34 w 46"/>
              <a:gd name="T3" fmla="*/ 148 h 160"/>
              <a:gd name="T4" fmla="*/ 31 w 46"/>
              <a:gd name="T5" fmla="*/ 154 h 160"/>
              <a:gd name="T6" fmla="*/ 27 w 46"/>
              <a:gd name="T7" fmla="*/ 157 h 160"/>
              <a:gd name="T8" fmla="*/ 24 w 46"/>
              <a:gd name="T9" fmla="*/ 160 h 160"/>
              <a:gd name="T10" fmla="*/ 19 w 46"/>
              <a:gd name="T11" fmla="*/ 157 h 160"/>
              <a:gd name="T12" fmla="*/ 14 w 46"/>
              <a:gd name="T13" fmla="*/ 154 h 160"/>
              <a:gd name="T14" fmla="*/ 12 w 46"/>
              <a:gd name="T15" fmla="*/ 151 h 160"/>
              <a:gd name="T16" fmla="*/ 10 w 46"/>
              <a:gd name="T17" fmla="*/ 145 h 160"/>
              <a:gd name="T18" fmla="*/ 10 w 46"/>
              <a:gd name="T19" fmla="*/ 139 h 160"/>
              <a:gd name="T20" fmla="*/ 7 w 46"/>
              <a:gd name="T21" fmla="*/ 133 h 160"/>
              <a:gd name="T22" fmla="*/ 7 w 46"/>
              <a:gd name="T23" fmla="*/ 127 h 160"/>
              <a:gd name="T24" fmla="*/ 7 w 46"/>
              <a:gd name="T25" fmla="*/ 121 h 160"/>
              <a:gd name="T26" fmla="*/ 5 w 46"/>
              <a:gd name="T27" fmla="*/ 112 h 160"/>
              <a:gd name="T28" fmla="*/ 5 w 46"/>
              <a:gd name="T29" fmla="*/ 104 h 160"/>
              <a:gd name="T30" fmla="*/ 5 w 46"/>
              <a:gd name="T31" fmla="*/ 92 h 160"/>
              <a:gd name="T32" fmla="*/ 5 w 46"/>
              <a:gd name="T33" fmla="*/ 80 h 160"/>
              <a:gd name="T34" fmla="*/ 5 w 46"/>
              <a:gd name="T35" fmla="*/ 59 h 160"/>
              <a:gd name="T36" fmla="*/ 2 w 46"/>
              <a:gd name="T37" fmla="*/ 39 h 160"/>
              <a:gd name="T38" fmla="*/ 2 w 46"/>
              <a:gd name="T39" fmla="*/ 18 h 160"/>
              <a:gd name="T40" fmla="*/ 0 w 46"/>
              <a:gd name="T41" fmla="*/ 0 h 160"/>
              <a:gd name="T42" fmla="*/ 12 w 46"/>
              <a:gd name="T43" fmla="*/ 0 h 160"/>
              <a:gd name="T44" fmla="*/ 19 w 46"/>
              <a:gd name="T45" fmla="*/ 3 h 160"/>
              <a:gd name="T46" fmla="*/ 29 w 46"/>
              <a:gd name="T47" fmla="*/ 6 h 160"/>
              <a:gd name="T48" fmla="*/ 34 w 46"/>
              <a:gd name="T49" fmla="*/ 9 h 160"/>
              <a:gd name="T50" fmla="*/ 39 w 46"/>
              <a:gd name="T51" fmla="*/ 9 h 160"/>
              <a:gd name="T52" fmla="*/ 43 w 46"/>
              <a:gd name="T53" fmla="*/ 12 h 160"/>
              <a:gd name="T54" fmla="*/ 43 w 46"/>
              <a:gd name="T55" fmla="*/ 15 h 160"/>
              <a:gd name="T56" fmla="*/ 46 w 46"/>
              <a:gd name="T57" fmla="*/ 15 h 160"/>
              <a:gd name="T58" fmla="*/ 46 w 46"/>
              <a:gd name="T59" fmla="*/ 21 h 160"/>
              <a:gd name="T60" fmla="*/ 43 w 46"/>
              <a:gd name="T61" fmla="*/ 24 h 160"/>
              <a:gd name="T62" fmla="*/ 43 w 46"/>
              <a:gd name="T63" fmla="*/ 27 h 160"/>
              <a:gd name="T64" fmla="*/ 43 w 46"/>
              <a:gd name="T65" fmla="*/ 27 h 160"/>
              <a:gd name="T66" fmla="*/ 41 w 46"/>
              <a:gd name="T67" fmla="*/ 30 h 160"/>
              <a:gd name="T68" fmla="*/ 41 w 46"/>
              <a:gd name="T69" fmla="*/ 36 h 160"/>
              <a:gd name="T70" fmla="*/ 41 w 46"/>
              <a:gd name="T71" fmla="*/ 42 h 160"/>
              <a:gd name="T72" fmla="*/ 41 w 46"/>
              <a:gd name="T73" fmla="*/ 48 h 160"/>
              <a:gd name="T74" fmla="*/ 41 w 46"/>
              <a:gd name="T75" fmla="*/ 56 h 160"/>
              <a:gd name="T76" fmla="*/ 41 w 46"/>
              <a:gd name="T77" fmla="*/ 65 h 160"/>
              <a:gd name="T78" fmla="*/ 41 w 46"/>
              <a:gd name="T79" fmla="*/ 77 h 160"/>
              <a:gd name="T80" fmla="*/ 41 w 46"/>
              <a:gd name="T81" fmla="*/ 89 h 160"/>
              <a:gd name="T82" fmla="*/ 41 w 46"/>
              <a:gd name="T83" fmla="*/ 98 h 160"/>
              <a:gd name="T84" fmla="*/ 41 w 46"/>
              <a:gd name="T85" fmla="*/ 107 h 160"/>
              <a:gd name="T86" fmla="*/ 41 w 46"/>
              <a:gd name="T87" fmla="*/ 115 h 160"/>
              <a:gd name="T88" fmla="*/ 41 w 46"/>
              <a:gd name="T89" fmla="*/ 121 h 160"/>
              <a:gd name="T90" fmla="*/ 41 w 46"/>
              <a:gd name="T91" fmla="*/ 130 h 160"/>
              <a:gd name="T92" fmla="*/ 39 w 46"/>
              <a:gd name="T93" fmla="*/ 136 h 160"/>
              <a:gd name="T94" fmla="*/ 39 w 46"/>
              <a:gd name="T95" fmla="*/ 139 h 160"/>
              <a:gd name="T96" fmla="*/ 39 w 46"/>
              <a:gd name="T97" fmla="*/ 1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6" h="160">
                <a:moveTo>
                  <a:pt x="39" y="139"/>
                </a:moveTo>
                <a:lnTo>
                  <a:pt x="34" y="148"/>
                </a:lnTo>
                <a:lnTo>
                  <a:pt x="31" y="154"/>
                </a:lnTo>
                <a:lnTo>
                  <a:pt x="27" y="157"/>
                </a:lnTo>
                <a:lnTo>
                  <a:pt x="24" y="160"/>
                </a:lnTo>
                <a:lnTo>
                  <a:pt x="19" y="157"/>
                </a:lnTo>
                <a:lnTo>
                  <a:pt x="14" y="154"/>
                </a:lnTo>
                <a:lnTo>
                  <a:pt x="12" y="151"/>
                </a:lnTo>
                <a:lnTo>
                  <a:pt x="10" y="145"/>
                </a:lnTo>
                <a:lnTo>
                  <a:pt x="10" y="139"/>
                </a:lnTo>
                <a:lnTo>
                  <a:pt x="7" y="133"/>
                </a:lnTo>
                <a:lnTo>
                  <a:pt x="7" y="127"/>
                </a:lnTo>
                <a:lnTo>
                  <a:pt x="7" y="121"/>
                </a:lnTo>
                <a:lnTo>
                  <a:pt x="5" y="112"/>
                </a:lnTo>
                <a:lnTo>
                  <a:pt x="5" y="104"/>
                </a:lnTo>
                <a:lnTo>
                  <a:pt x="5" y="92"/>
                </a:lnTo>
                <a:lnTo>
                  <a:pt x="5" y="80"/>
                </a:lnTo>
                <a:lnTo>
                  <a:pt x="5" y="59"/>
                </a:lnTo>
                <a:lnTo>
                  <a:pt x="2" y="39"/>
                </a:lnTo>
                <a:lnTo>
                  <a:pt x="2" y="18"/>
                </a:lnTo>
                <a:lnTo>
                  <a:pt x="0" y="0"/>
                </a:lnTo>
                <a:lnTo>
                  <a:pt x="12" y="0"/>
                </a:lnTo>
                <a:lnTo>
                  <a:pt x="19" y="3"/>
                </a:lnTo>
                <a:lnTo>
                  <a:pt x="29" y="6"/>
                </a:lnTo>
                <a:lnTo>
                  <a:pt x="34" y="9"/>
                </a:lnTo>
                <a:lnTo>
                  <a:pt x="39" y="9"/>
                </a:lnTo>
                <a:lnTo>
                  <a:pt x="43" y="12"/>
                </a:lnTo>
                <a:lnTo>
                  <a:pt x="43" y="15"/>
                </a:lnTo>
                <a:lnTo>
                  <a:pt x="46" y="15"/>
                </a:lnTo>
                <a:lnTo>
                  <a:pt x="46" y="21"/>
                </a:lnTo>
                <a:lnTo>
                  <a:pt x="43" y="24"/>
                </a:lnTo>
                <a:lnTo>
                  <a:pt x="43" y="27"/>
                </a:lnTo>
                <a:lnTo>
                  <a:pt x="43" y="27"/>
                </a:lnTo>
                <a:lnTo>
                  <a:pt x="41" y="30"/>
                </a:lnTo>
                <a:lnTo>
                  <a:pt x="41" y="36"/>
                </a:lnTo>
                <a:lnTo>
                  <a:pt x="41" y="42"/>
                </a:lnTo>
                <a:lnTo>
                  <a:pt x="41" y="48"/>
                </a:lnTo>
                <a:lnTo>
                  <a:pt x="41" y="56"/>
                </a:lnTo>
                <a:lnTo>
                  <a:pt x="41" y="65"/>
                </a:lnTo>
                <a:lnTo>
                  <a:pt x="41" y="77"/>
                </a:lnTo>
                <a:lnTo>
                  <a:pt x="41" y="89"/>
                </a:lnTo>
                <a:lnTo>
                  <a:pt x="41" y="98"/>
                </a:lnTo>
                <a:lnTo>
                  <a:pt x="41" y="107"/>
                </a:lnTo>
                <a:lnTo>
                  <a:pt x="41" y="115"/>
                </a:lnTo>
                <a:lnTo>
                  <a:pt x="41" y="121"/>
                </a:lnTo>
                <a:lnTo>
                  <a:pt x="41" y="130"/>
                </a:lnTo>
                <a:lnTo>
                  <a:pt x="39" y="136"/>
                </a:lnTo>
                <a:lnTo>
                  <a:pt x="39" y="139"/>
                </a:lnTo>
                <a:lnTo>
                  <a:pt x="39" y="13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350"/>
          <p:cNvSpPr>
            <a:spLocks/>
          </p:cNvSpPr>
          <p:nvPr/>
        </p:nvSpPr>
        <p:spPr bwMode="auto">
          <a:xfrm>
            <a:off x="8981732" y="4896465"/>
            <a:ext cx="444437" cy="1283523"/>
          </a:xfrm>
          <a:custGeom>
            <a:avLst/>
            <a:gdLst>
              <a:gd name="T0" fmla="*/ 70 w 75"/>
              <a:gd name="T1" fmla="*/ 21 h 118"/>
              <a:gd name="T2" fmla="*/ 70 w 75"/>
              <a:gd name="T3" fmla="*/ 27 h 118"/>
              <a:gd name="T4" fmla="*/ 70 w 75"/>
              <a:gd name="T5" fmla="*/ 36 h 118"/>
              <a:gd name="T6" fmla="*/ 70 w 75"/>
              <a:gd name="T7" fmla="*/ 50 h 118"/>
              <a:gd name="T8" fmla="*/ 70 w 75"/>
              <a:gd name="T9" fmla="*/ 68 h 118"/>
              <a:gd name="T10" fmla="*/ 70 w 75"/>
              <a:gd name="T11" fmla="*/ 83 h 118"/>
              <a:gd name="T12" fmla="*/ 68 w 75"/>
              <a:gd name="T13" fmla="*/ 95 h 118"/>
              <a:gd name="T14" fmla="*/ 66 w 75"/>
              <a:gd name="T15" fmla="*/ 103 h 118"/>
              <a:gd name="T16" fmla="*/ 58 w 75"/>
              <a:gd name="T17" fmla="*/ 112 h 118"/>
              <a:gd name="T18" fmla="*/ 49 w 75"/>
              <a:gd name="T19" fmla="*/ 118 h 118"/>
              <a:gd name="T20" fmla="*/ 37 w 75"/>
              <a:gd name="T21" fmla="*/ 118 h 118"/>
              <a:gd name="T22" fmla="*/ 32 w 75"/>
              <a:gd name="T23" fmla="*/ 115 h 118"/>
              <a:gd name="T24" fmla="*/ 27 w 75"/>
              <a:gd name="T25" fmla="*/ 106 h 118"/>
              <a:gd name="T26" fmla="*/ 17 w 75"/>
              <a:gd name="T27" fmla="*/ 98 h 118"/>
              <a:gd name="T28" fmla="*/ 8 w 75"/>
              <a:gd name="T29" fmla="*/ 92 h 118"/>
              <a:gd name="T30" fmla="*/ 3 w 75"/>
              <a:gd name="T31" fmla="*/ 89 h 118"/>
              <a:gd name="T32" fmla="*/ 0 w 75"/>
              <a:gd name="T33" fmla="*/ 86 h 118"/>
              <a:gd name="T34" fmla="*/ 3 w 75"/>
              <a:gd name="T35" fmla="*/ 83 h 118"/>
              <a:gd name="T36" fmla="*/ 8 w 75"/>
              <a:gd name="T37" fmla="*/ 83 h 118"/>
              <a:gd name="T38" fmla="*/ 15 w 75"/>
              <a:gd name="T39" fmla="*/ 83 h 118"/>
              <a:gd name="T40" fmla="*/ 27 w 75"/>
              <a:gd name="T41" fmla="*/ 86 h 118"/>
              <a:gd name="T42" fmla="*/ 34 w 75"/>
              <a:gd name="T43" fmla="*/ 86 h 118"/>
              <a:gd name="T44" fmla="*/ 37 w 75"/>
              <a:gd name="T45" fmla="*/ 86 h 118"/>
              <a:gd name="T46" fmla="*/ 39 w 75"/>
              <a:gd name="T47" fmla="*/ 80 h 118"/>
              <a:gd name="T48" fmla="*/ 39 w 75"/>
              <a:gd name="T49" fmla="*/ 74 h 118"/>
              <a:gd name="T50" fmla="*/ 39 w 75"/>
              <a:gd name="T51" fmla="*/ 62 h 118"/>
              <a:gd name="T52" fmla="*/ 37 w 75"/>
              <a:gd name="T53" fmla="*/ 39 h 118"/>
              <a:gd name="T54" fmla="*/ 34 w 75"/>
              <a:gd name="T55" fmla="*/ 0 h 118"/>
              <a:gd name="T56" fmla="*/ 51 w 75"/>
              <a:gd name="T57" fmla="*/ 3 h 118"/>
              <a:gd name="T58" fmla="*/ 66 w 75"/>
              <a:gd name="T59" fmla="*/ 9 h 118"/>
              <a:gd name="T60" fmla="*/ 73 w 75"/>
              <a:gd name="T61" fmla="*/ 12 h 118"/>
              <a:gd name="T62" fmla="*/ 75 w 75"/>
              <a:gd name="T63" fmla="*/ 12 h 118"/>
              <a:gd name="T64" fmla="*/ 75 w 75"/>
              <a:gd name="T65" fmla="*/ 15 h 118"/>
              <a:gd name="T66" fmla="*/ 73 w 75"/>
              <a:gd name="T67" fmla="*/ 21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5" h="118">
                <a:moveTo>
                  <a:pt x="73" y="21"/>
                </a:moveTo>
                <a:lnTo>
                  <a:pt x="70" y="21"/>
                </a:lnTo>
                <a:lnTo>
                  <a:pt x="70" y="24"/>
                </a:lnTo>
                <a:lnTo>
                  <a:pt x="70" y="27"/>
                </a:lnTo>
                <a:lnTo>
                  <a:pt x="70" y="30"/>
                </a:lnTo>
                <a:lnTo>
                  <a:pt x="70" y="36"/>
                </a:lnTo>
                <a:lnTo>
                  <a:pt x="70" y="42"/>
                </a:lnTo>
                <a:lnTo>
                  <a:pt x="70" y="50"/>
                </a:lnTo>
                <a:lnTo>
                  <a:pt x="73" y="59"/>
                </a:lnTo>
                <a:lnTo>
                  <a:pt x="70" y="68"/>
                </a:lnTo>
                <a:lnTo>
                  <a:pt x="70" y="77"/>
                </a:lnTo>
                <a:lnTo>
                  <a:pt x="70" y="83"/>
                </a:lnTo>
                <a:lnTo>
                  <a:pt x="68" y="89"/>
                </a:lnTo>
                <a:lnTo>
                  <a:pt x="68" y="95"/>
                </a:lnTo>
                <a:lnTo>
                  <a:pt x="66" y="101"/>
                </a:lnTo>
                <a:lnTo>
                  <a:pt x="66" y="103"/>
                </a:lnTo>
                <a:lnTo>
                  <a:pt x="63" y="106"/>
                </a:lnTo>
                <a:lnTo>
                  <a:pt x="58" y="112"/>
                </a:lnTo>
                <a:lnTo>
                  <a:pt x="54" y="115"/>
                </a:lnTo>
                <a:lnTo>
                  <a:pt x="49" y="118"/>
                </a:lnTo>
                <a:lnTo>
                  <a:pt x="41" y="118"/>
                </a:lnTo>
                <a:lnTo>
                  <a:pt x="37" y="118"/>
                </a:lnTo>
                <a:lnTo>
                  <a:pt x="34" y="118"/>
                </a:lnTo>
                <a:lnTo>
                  <a:pt x="32" y="115"/>
                </a:lnTo>
                <a:lnTo>
                  <a:pt x="29" y="112"/>
                </a:lnTo>
                <a:lnTo>
                  <a:pt x="27" y="106"/>
                </a:lnTo>
                <a:lnTo>
                  <a:pt x="22" y="103"/>
                </a:lnTo>
                <a:lnTo>
                  <a:pt x="17" y="98"/>
                </a:lnTo>
                <a:lnTo>
                  <a:pt x="10" y="95"/>
                </a:lnTo>
                <a:lnTo>
                  <a:pt x="8" y="92"/>
                </a:lnTo>
                <a:lnTo>
                  <a:pt x="5" y="92"/>
                </a:lnTo>
                <a:lnTo>
                  <a:pt x="3" y="89"/>
                </a:lnTo>
                <a:lnTo>
                  <a:pt x="3" y="86"/>
                </a:lnTo>
                <a:lnTo>
                  <a:pt x="0" y="86"/>
                </a:lnTo>
                <a:lnTo>
                  <a:pt x="0" y="86"/>
                </a:lnTo>
                <a:lnTo>
                  <a:pt x="3" y="83"/>
                </a:lnTo>
                <a:lnTo>
                  <a:pt x="3" y="83"/>
                </a:lnTo>
                <a:lnTo>
                  <a:pt x="8" y="83"/>
                </a:lnTo>
                <a:lnTo>
                  <a:pt x="10" y="83"/>
                </a:lnTo>
                <a:lnTo>
                  <a:pt x="15" y="83"/>
                </a:lnTo>
                <a:lnTo>
                  <a:pt x="22" y="83"/>
                </a:lnTo>
                <a:lnTo>
                  <a:pt x="27" y="86"/>
                </a:lnTo>
                <a:lnTo>
                  <a:pt x="32" y="86"/>
                </a:lnTo>
                <a:lnTo>
                  <a:pt x="34" y="86"/>
                </a:lnTo>
                <a:lnTo>
                  <a:pt x="37" y="86"/>
                </a:lnTo>
                <a:lnTo>
                  <a:pt x="37" y="86"/>
                </a:lnTo>
                <a:lnTo>
                  <a:pt x="39" y="83"/>
                </a:lnTo>
                <a:lnTo>
                  <a:pt x="39" y="80"/>
                </a:lnTo>
                <a:lnTo>
                  <a:pt x="39" y="77"/>
                </a:lnTo>
                <a:lnTo>
                  <a:pt x="39" y="74"/>
                </a:lnTo>
                <a:lnTo>
                  <a:pt x="39" y="68"/>
                </a:lnTo>
                <a:lnTo>
                  <a:pt x="39" y="62"/>
                </a:lnTo>
                <a:lnTo>
                  <a:pt x="39" y="53"/>
                </a:lnTo>
                <a:lnTo>
                  <a:pt x="37" y="39"/>
                </a:lnTo>
                <a:lnTo>
                  <a:pt x="37" y="27"/>
                </a:lnTo>
                <a:lnTo>
                  <a:pt x="34" y="0"/>
                </a:lnTo>
                <a:lnTo>
                  <a:pt x="44" y="3"/>
                </a:lnTo>
                <a:lnTo>
                  <a:pt x="51" y="3"/>
                </a:lnTo>
                <a:lnTo>
                  <a:pt x="58" y="6"/>
                </a:lnTo>
                <a:lnTo>
                  <a:pt x="66" y="9"/>
                </a:lnTo>
                <a:lnTo>
                  <a:pt x="70" y="9"/>
                </a:lnTo>
                <a:lnTo>
                  <a:pt x="73" y="12"/>
                </a:lnTo>
                <a:lnTo>
                  <a:pt x="75" y="12"/>
                </a:lnTo>
                <a:lnTo>
                  <a:pt x="75" y="12"/>
                </a:lnTo>
                <a:lnTo>
                  <a:pt x="75" y="15"/>
                </a:lnTo>
                <a:lnTo>
                  <a:pt x="75" y="15"/>
                </a:lnTo>
                <a:lnTo>
                  <a:pt x="73" y="21"/>
                </a:lnTo>
                <a:lnTo>
                  <a:pt x="73" y="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351"/>
          <p:cNvSpPr>
            <a:spLocks/>
          </p:cNvSpPr>
          <p:nvPr/>
        </p:nvSpPr>
        <p:spPr bwMode="auto">
          <a:xfrm>
            <a:off x="9313577" y="5407695"/>
            <a:ext cx="373327" cy="326320"/>
          </a:xfrm>
          <a:custGeom>
            <a:avLst/>
            <a:gdLst>
              <a:gd name="T0" fmla="*/ 48 w 63"/>
              <a:gd name="T1" fmla="*/ 30 h 30"/>
              <a:gd name="T2" fmla="*/ 46 w 63"/>
              <a:gd name="T3" fmla="*/ 30 h 30"/>
              <a:gd name="T4" fmla="*/ 43 w 63"/>
              <a:gd name="T5" fmla="*/ 27 h 30"/>
              <a:gd name="T6" fmla="*/ 39 w 63"/>
              <a:gd name="T7" fmla="*/ 24 h 30"/>
              <a:gd name="T8" fmla="*/ 31 w 63"/>
              <a:gd name="T9" fmla="*/ 24 h 30"/>
              <a:gd name="T10" fmla="*/ 27 w 63"/>
              <a:gd name="T11" fmla="*/ 18 h 30"/>
              <a:gd name="T12" fmla="*/ 19 w 63"/>
              <a:gd name="T13" fmla="*/ 15 h 30"/>
              <a:gd name="T14" fmla="*/ 10 w 63"/>
              <a:gd name="T15" fmla="*/ 9 h 30"/>
              <a:gd name="T16" fmla="*/ 0 w 63"/>
              <a:gd name="T17" fmla="*/ 3 h 30"/>
              <a:gd name="T18" fmla="*/ 12 w 63"/>
              <a:gd name="T19" fmla="*/ 3 h 30"/>
              <a:gd name="T20" fmla="*/ 24 w 63"/>
              <a:gd name="T21" fmla="*/ 0 h 30"/>
              <a:gd name="T22" fmla="*/ 36 w 63"/>
              <a:gd name="T23" fmla="*/ 3 h 30"/>
              <a:gd name="T24" fmla="*/ 46 w 63"/>
              <a:gd name="T25" fmla="*/ 3 h 30"/>
              <a:gd name="T26" fmla="*/ 51 w 63"/>
              <a:gd name="T27" fmla="*/ 6 h 30"/>
              <a:gd name="T28" fmla="*/ 53 w 63"/>
              <a:gd name="T29" fmla="*/ 9 h 30"/>
              <a:gd name="T30" fmla="*/ 56 w 63"/>
              <a:gd name="T31" fmla="*/ 9 h 30"/>
              <a:gd name="T32" fmla="*/ 58 w 63"/>
              <a:gd name="T33" fmla="*/ 12 h 30"/>
              <a:gd name="T34" fmla="*/ 60 w 63"/>
              <a:gd name="T35" fmla="*/ 12 h 30"/>
              <a:gd name="T36" fmla="*/ 63 w 63"/>
              <a:gd name="T37" fmla="*/ 15 h 30"/>
              <a:gd name="T38" fmla="*/ 63 w 63"/>
              <a:gd name="T39" fmla="*/ 18 h 30"/>
              <a:gd name="T40" fmla="*/ 63 w 63"/>
              <a:gd name="T41" fmla="*/ 18 h 30"/>
              <a:gd name="T42" fmla="*/ 60 w 63"/>
              <a:gd name="T43" fmla="*/ 24 h 30"/>
              <a:gd name="T44" fmla="*/ 56 w 63"/>
              <a:gd name="T45" fmla="*/ 27 h 30"/>
              <a:gd name="T46" fmla="*/ 53 w 63"/>
              <a:gd name="T47" fmla="*/ 27 h 30"/>
              <a:gd name="T48" fmla="*/ 48 w 63"/>
              <a:gd name="T49" fmla="*/ 30 h 30"/>
              <a:gd name="T50" fmla="*/ 48 w 63"/>
              <a:gd name="T51" fmla="*/ 3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3" h="30">
                <a:moveTo>
                  <a:pt x="48" y="30"/>
                </a:moveTo>
                <a:lnTo>
                  <a:pt x="46" y="30"/>
                </a:lnTo>
                <a:lnTo>
                  <a:pt x="43" y="27"/>
                </a:lnTo>
                <a:lnTo>
                  <a:pt x="39" y="24"/>
                </a:lnTo>
                <a:lnTo>
                  <a:pt x="31" y="24"/>
                </a:lnTo>
                <a:lnTo>
                  <a:pt x="27" y="18"/>
                </a:lnTo>
                <a:lnTo>
                  <a:pt x="19" y="15"/>
                </a:lnTo>
                <a:lnTo>
                  <a:pt x="10" y="9"/>
                </a:lnTo>
                <a:lnTo>
                  <a:pt x="0" y="3"/>
                </a:lnTo>
                <a:lnTo>
                  <a:pt x="12" y="3"/>
                </a:lnTo>
                <a:lnTo>
                  <a:pt x="24" y="0"/>
                </a:lnTo>
                <a:lnTo>
                  <a:pt x="36" y="3"/>
                </a:lnTo>
                <a:lnTo>
                  <a:pt x="46" y="3"/>
                </a:lnTo>
                <a:lnTo>
                  <a:pt x="51" y="6"/>
                </a:lnTo>
                <a:lnTo>
                  <a:pt x="53" y="9"/>
                </a:lnTo>
                <a:lnTo>
                  <a:pt x="56" y="9"/>
                </a:lnTo>
                <a:lnTo>
                  <a:pt x="58" y="12"/>
                </a:lnTo>
                <a:lnTo>
                  <a:pt x="60" y="12"/>
                </a:lnTo>
                <a:lnTo>
                  <a:pt x="63" y="15"/>
                </a:lnTo>
                <a:lnTo>
                  <a:pt x="63" y="18"/>
                </a:lnTo>
                <a:lnTo>
                  <a:pt x="63" y="18"/>
                </a:lnTo>
                <a:lnTo>
                  <a:pt x="60" y="24"/>
                </a:lnTo>
                <a:lnTo>
                  <a:pt x="56" y="27"/>
                </a:lnTo>
                <a:lnTo>
                  <a:pt x="53" y="27"/>
                </a:lnTo>
                <a:lnTo>
                  <a:pt x="48" y="30"/>
                </a:lnTo>
                <a:lnTo>
                  <a:pt x="48" y="3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352"/>
          <p:cNvSpPr>
            <a:spLocks/>
          </p:cNvSpPr>
          <p:nvPr/>
        </p:nvSpPr>
        <p:spPr bwMode="auto">
          <a:xfrm>
            <a:off x="8667663" y="5440330"/>
            <a:ext cx="284439" cy="576501"/>
          </a:xfrm>
          <a:custGeom>
            <a:avLst/>
            <a:gdLst>
              <a:gd name="T0" fmla="*/ 34 w 48"/>
              <a:gd name="T1" fmla="*/ 0 h 53"/>
              <a:gd name="T2" fmla="*/ 39 w 48"/>
              <a:gd name="T3" fmla="*/ 3 h 53"/>
              <a:gd name="T4" fmla="*/ 41 w 48"/>
              <a:gd name="T5" fmla="*/ 3 h 53"/>
              <a:gd name="T6" fmla="*/ 46 w 48"/>
              <a:gd name="T7" fmla="*/ 6 h 53"/>
              <a:gd name="T8" fmla="*/ 48 w 48"/>
              <a:gd name="T9" fmla="*/ 9 h 53"/>
              <a:gd name="T10" fmla="*/ 48 w 48"/>
              <a:gd name="T11" fmla="*/ 12 h 53"/>
              <a:gd name="T12" fmla="*/ 48 w 48"/>
              <a:gd name="T13" fmla="*/ 15 h 53"/>
              <a:gd name="T14" fmla="*/ 48 w 48"/>
              <a:gd name="T15" fmla="*/ 18 h 53"/>
              <a:gd name="T16" fmla="*/ 48 w 48"/>
              <a:gd name="T17" fmla="*/ 21 h 53"/>
              <a:gd name="T18" fmla="*/ 46 w 48"/>
              <a:gd name="T19" fmla="*/ 24 h 53"/>
              <a:gd name="T20" fmla="*/ 44 w 48"/>
              <a:gd name="T21" fmla="*/ 30 h 53"/>
              <a:gd name="T22" fmla="*/ 39 w 48"/>
              <a:gd name="T23" fmla="*/ 36 h 53"/>
              <a:gd name="T24" fmla="*/ 34 w 48"/>
              <a:gd name="T25" fmla="*/ 39 h 53"/>
              <a:gd name="T26" fmla="*/ 29 w 48"/>
              <a:gd name="T27" fmla="*/ 45 h 53"/>
              <a:gd name="T28" fmla="*/ 24 w 48"/>
              <a:gd name="T29" fmla="*/ 51 h 53"/>
              <a:gd name="T30" fmla="*/ 19 w 48"/>
              <a:gd name="T31" fmla="*/ 51 h 53"/>
              <a:gd name="T32" fmla="*/ 17 w 48"/>
              <a:gd name="T33" fmla="*/ 53 h 53"/>
              <a:gd name="T34" fmla="*/ 12 w 48"/>
              <a:gd name="T35" fmla="*/ 53 h 53"/>
              <a:gd name="T36" fmla="*/ 7 w 48"/>
              <a:gd name="T37" fmla="*/ 51 h 53"/>
              <a:gd name="T38" fmla="*/ 5 w 48"/>
              <a:gd name="T39" fmla="*/ 51 h 53"/>
              <a:gd name="T40" fmla="*/ 3 w 48"/>
              <a:gd name="T41" fmla="*/ 48 h 53"/>
              <a:gd name="T42" fmla="*/ 0 w 48"/>
              <a:gd name="T43" fmla="*/ 42 h 53"/>
              <a:gd name="T44" fmla="*/ 0 w 48"/>
              <a:gd name="T45" fmla="*/ 39 h 53"/>
              <a:gd name="T46" fmla="*/ 0 w 48"/>
              <a:gd name="T47" fmla="*/ 36 h 53"/>
              <a:gd name="T48" fmla="*/ 0 w 48"/>
              <a:gd name="T49" fmla="*/ 33 h 53"/>
              <a:gd name="T50" fmla="*/ 3 w 48"/>
              <a:gd name="T51" fmla="*/ 30 h 53"/>
              <a:gd name="T52" fmla="*/ 3 w 48"/>
              <a:gd name="T53" fmla="*/ 27 h 53"/>
              <a:gd name="T54" fmla="*/ 7 w 48"/>
              <a:gd name="T55" fmla="*/ 24 h 53"/>
              <a:gd name="T56" fmla="*/ 12 w 48"/>
              <a:gd name="T57" fmla="*/ 21 h 53"/>
              <a:gd name="T58" fmla="*/ 17 w 48"/>
              <a:gd name="T59" fmla="*/ 15 h 53"/>
              <a:gd name="T60" fmla="*/ 24 w 48"/>
              <a:gd name="T61" fmla="*/ 9 h 53"/>
              <a:gd name="T62" fmla="*/ 34 w 48"/>
              <a:gd name="T63" fmla="*/ 0 h 53"/>
              <a:gd name="T64" fmla="*/ 34 w 48"/>
              <a:gd name="T65" fmla="*/ 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8" h="53">
                <a:moveTo>
                  <a:pt x="34" y="0"/>
                </a:moveTo>
                <a:lnTo>
                  <a:pt x="39" y="3"/>
                </a:lnTo>
                <a:lnTo>
                  <a:pt x="41" y="3"/>
                </a:lnTo>
                <a:lnTo>
                  <a:pt x="46" y="6"/>
                </a:lnTo>
                <a:lnTo>
                  <a:pt x="48" y="9"/>
                </a:lnTo>
                <a:lnTo>
                  <a:pt x="48" y="12"/>
                </a:lnTo>
                <a:lnTo>
                  <a:pt x="48" y="15"/>
                </a:lnTo>
                <a:lnTo>
                  <a:pt x="48" y="18"/>
                </a:lnTo>
                <a:lnTo>
                  <a:pt x="48" y="21"/>
                </a:lnTo>
                <a:lnTo>
                  <a:pt x="46" y="24"/>
                </a:lnTo>
                <a:lnTo>
                  <a:pt x="44" y="30"/>
                </a:lnTo>
                <a:lnTo>
                  <a:pt x="39" y="36"/>
                </a:lnTo>
                <a:lnTo>
                  <a:pt x="34" y="39"/>
                </a:lnTo>
                <a:lnTo>
                  <a:pt x="29" y="45"/>
                </a:lnTo>
                <a:lnTo>
                  <a:pt x="24" y="51"/>
                </a:lnTo>
                <a:lnTo>
                  <a:pt x="19" y="51"/>
                </a:lnTo>
                <a:lnTo>
                  <a:pt x="17" y="53"/>
                </a:lnTo>
                <a:lnTo>
                  <a:pt x="12" y="53"/>
                </a:lnTo>
                <a:lnTo>
                  <a:pt x="7" y="51"/>
                </a:lnTo>
                <a:lnTo>
                  <a:pt x="5" y="51"/>
                </a:lnTo>
                <a:lnTo>
                  <a:pt x="3" y="48"/>
                </a:lnTo>
                <a:lnTo>
                  <a:pt x="0" y="42"/>
                </a:lnTo>
                <a:lnTo>
                  <a:pt x="0" y="39"/>
                </a:lnTo>
                <a:lnTo>
                  <a:pt x="0" y="36"/>
                </a:lnTo>
                <a:lnTo>
                  <a:pt x="0" y="33"/>
                </a:lnTo>
                <a:lnTo>
                  <a:pt x="3" y="30"/>
                </a:lnTo>
                <a:lnTo>
                  <a:pt x="3" y="27"/>
                </a:lnTo>
                <a:lnTo>
                  <a:pt x="7" y="24"/>
                </a:lnTo>
                <a:lnTo>
                  <a:pt x="12" y="21"/>
                </a:lnTo>
                <a:lnTo>
                  <a:pt x="17" y="15"/>
                </a:lnTo>
                <a:lnTo>
                  <a:pt x="24" y="9"/>
                </a:lnTo>
                <a:lnTo>
                  <a:pt x="34" y="0"/>
                </a:lnTo>
                <a:lnTo>
                  <a:pt x="34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353"/>
          <p:cNvSpPr>
            <a:spLocks/>
          </p:cNvSpPr>
          <p:nvPr/>
        </p:nvSpPr>
        <p:spPr bwMode="auto">
          <a:xfrm>
            <a:off x="8596553" y="5092256"/>
            <a:ext cx="1143682" cy="315446"/>
          </a:xfrm>
          <a:custGeom>
            <a:avLst/>
            <a:gdLst>
              <a:gd name="T0" fmla="*/ 24 w 193"/>
              <a:gd name="T1" fmla="*/ 29 h 29"/>
              <a:gd name="T2" fmla="*/ 22 w 193"/>
              <a:gd name="T3" fmla="*/ 29 h 29"/>
              <a:gd name="T4" fmla="*/ 17 w 193"/>
              <a:gd name="T5" fmla="*/ 26 h 29"/>
              <a:gd name="T6" fmla="*/ 10 w 193"/>
              <a:gd name="T7" fmla="*/ 24 h 29"/>
              <a:gd name="T8" fmla="*/ 0 w 193"/>
              <a:gd name="T9" fmla="*/ 18 h 29"/>
              <a:gd name="T10" fmla="*/ 19 w 193"/>
              <a:gd name="T11" fmla="*/ 18 h 29"/>
              <a:gd name="T12" fmla="*/ 39 w 193"/>
              <a:gd name="T13" fmla="*/ 15 h 29"/>
              <a:gd name="T14" fmla="*/ 56 w 193"/>
              <a:gd name="T15" fmla="*/ 12 h 29"/>
              <a:gd name="T16" fmla="*/ 73 w 193"/>
              <a:gd name="T17" fmla="*/ 12 h 29"/>
              <a:gd name="T18" fmla="*/ 87 w 193"/>
              <a:gd name="T19" fmla="*/ 9 h 29"/>
              <a:gd name="T20" fmla="*/ 102 w 193"/>
              <a:gd name="T21" fmla="*/ 9 h 29"/>
              <a:gd name="T22" fmla="*/ 114 w 193"/>
              <a:gd name="T23" fmla="*/ 6 h 29"/>
              <a:gd name="T24" fmla="*/ 126 w 193"/>
              <a:gd name="T25" fmla="*/ 6 h 29"/>
              <a:gd name="T26" fmla="*/ 135 w 193"/>
              <a:gd name="T27" fmla="*/ 3 h 29"/>
              <a:gd name="T28" fmla="*/ 143 w 193"/>
              <a:gd name="T29" fmla="*/ 3 h 29"/>
              <a:gd name="T30" fmla="*/ 150 w 193"/>
              <a:gd name="T31" fmla="*/ 3 h 29"/>
              <a:gd name="T32" fmla="*/ 157 w 193"/>
              <a:gd name="T33" fmla="*/ 3 h 29"/>
              <a:gd name="T34" fmla="*/ 162 w 193"/>
              <a:gd name="T35" fmla="*/ 0 h 29"/>
              <a:gd name="T36" fmla="*/ 167 w 193"/>
              <a:gd name="T37" fmla="*/ 0 h 29"/>
              <a:gd name="T38" fmla="*/ 169 w 193"/>
              <a:gd name="T39" fmla="*/ 0 h 29"/>
              <a:gd name="T40" fmla="*/ 169 w 193"/>
              <a:gd name="T41" fmla="*/ 0 h 29"/>
              <a:gd name="T42" fmla="*/ 174 w 193"/>
              <a:gd name="T43" fmla="*/ 0 h 29"/>
              <a:gd name="T44" fmla="*/ 177 w 193"/>
              <a:gd name="T45" fmla="*/ 0 h 29"/>
              <a:gd name="T46" fmla="*/ 184 w 193"/>
              <a:gd name="T47" fmla="*/ 3 h 29"/>
              <a:gd name="T48" fmla="*/ 189 w 193"/>
              <a:gd name="T49" fmla="*/ 6 h 29"/>
              <a:gd name="T50" fmla="*/ 191 w 193"/>
              <a:gd name="T51" fmla="*/ 6 h 29"/>
              <a:gd name="T52" fmla="*/ 193 w 193"/>
              <a:gd name="T53" fmla="*/ 9 h 29"/>
              <a:gd name="T54" fmla="*/ 193 w 193"/>
              <a:gd name="T55" fmla="*/ 9 h 29"/>
              <a:gd name="T56" fmla="*/ 193 w 193"/>
              <a:gd name="T57" fmla="*/ 12 h 29"/>
              <a:gd name="T58" fmla="*/ 191 w 193"/>
              <a:gd name="T59" fmla="*/ 12 h 29"/>
              <a:gd name="T60" fmla="*/ 191 w 193"/>
              <a:gd name="T61" fmla="*/ 15 h 29"/>
              <a:gd name="T62" fmla="*/ 186 w 193"/>
              <a:gd name="T63" fmla="*/ 15 h 29"/>
              <a:gd name="T64" fmla="*/ 184 w 193"/>
              <a:gd name="T65" fmla="*/ 15 h 29"/>
              <a:gd name="T66" fmla="*/ 179 w 193"/>
              <a:gd name="T67" fmla="*/ 15 h 29"/>
              <a:gd name="T68" fmla="*/ 172 w 193"/>
              <a:gd name="T69" fmla="*/ 18 h 29"/>
              <a:gd name="T70" fmla="*/ 162 w 193"/>
              <a:gd name="T71" fmla="*/ 18 h 29"/>
              <a:gd name="T72" fmla="*/ 150 w 193"/>
              <a:gd name="T73" fmla="*/ 18 h 29"/>
              <a:gd name="T74" fmla="*/ 138 w 193"/>
              <a:gd name="T75" fmla="*/ 21 h 29"/>
              <a:gd name="T76" fmla="*/ 121 w 193"/>
              <a:gd name="T77" fmla="*/ 21 h 29"/>
              <a:gd name="T78" fmla="*/ 104 w 193"/>
              <a:gd name="T79" fmla="*/ 24 h 29"/>
              <a:gd name="T80" fmla="*/ 87 w 193"/>
              <a:gd name="T81" fmla="*/ 24 h 29"/>
              <a:gd name="T82" fmla="*/ 70 w 193"/>
              <a:gd name="T83" fmla="*/ 26 h 29"/>
              <a:gd name="T84" fmla="*/ 58 w 193"/>
              <a:gd name="T85" fmla="*/ 26 h 29"/>
              <a:gd name="T86" fmla="*/ 46 w 193"/>
              <a:gd name="T87" fmla="*/ 29 h 29"/>
              <a:gd name="T88" fmla="*/ 39 w 193"/>
              <a:gd name="T89" fmla="*/ 29 h 29"/>
              <a:gd name="T90" fmla="*/ 31 w 193"/>
              <a:gd name="T91" fmla="*/ 29 h 29"/>
              <a:gd name="T92" fmla="*/ 27 w 193"/>
              <a:gd name="T93" fmla="*/ 29 h 29"/>
              <a:gd name="T94" fmla="*/ 24 w 193"/>
              <a:gd name="T95" fmla="*/ 29 h 29"/>
              <a:gd name="T96" fmla="*/ 24 w 193"/>
              <a:gd name="T97" fmla="*/ 2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93" h="29">
                <a:moveTo>
                  <a:pt x="24" y="29"/>
                </a:moveTo>
                <a:lnTo>
                  <a:pt x="22" y="29"/>
                </a:lnTo>
                <a:lnTo>
                  <a:pt x="17" y="26"/>
                </a:lnTo>
                <a:lnTo>
                  <a:pt x="10" y="24"/>
                </a:lnTo>
                <a:lnTo>
                  <a:pt x="0" y="18"/>
                </a:lnTo>
                <a:lnTo>
                  <a:pt x="19" y="18"/>
                </a:lnTo>
                <a:lnTo>
                  <a:pt x="39" y="15"/>
                </a:lnTo>
                <a:lnTo>
                  <a:pt x="56" y="12"/>
                </a:lnTo>
                <a:lnTo>
                  <a:pt x="73" y="12"/>
                </a:lnTo>
                <a:lnTo>
                  <a:pt x="87" y="9"/>
                </a:lnTo>
                <a:lnTo>
                  <a:pt x="102" y="9"/>
                </a:lnTo>
                <a:lnTo>
                  <a:pt x="114" y="6"/>
                </a:lnTo>
                <a:lnTo>
                  <a:pt x="126" y="6"/>
                </a:lnTo>
                <a:lnTo>
                  <a:pt x="135" y="3"/>
                </a:lnTo>
                <a:lnTo>
                  <a:pt x="143" y="3"/>
                </a:lnTo>
                <a:lnTo>
                  <a:pt x="150" y="3"/>
                </a:lnTo>
                <a:lnTo>
                  <a:pt x="157" y="3"/>
                </a:lnTo>
                <a:lnTo>
                  <a:pt x="162" y="0"/>
                </a:lnTo>
                <a:lnTo>
                  <a:pt x="167" y="0"/>
                </a:lnTo>
                <a:lnTo>
                  <a:pt x="169" y="0"/>
                </a:lnTo>
                <a:lnTo>
                  <a:pt x="169" y="0"/>
                </a:lnTo>
                <a:lnTo>
                  <a:pt x="174" y="0"/>
                </a:lnTo>
                <a:lnTo>
                  <a:pt x="177" y="0"/>
                </a:lnTo>
                <a:lnTo>
                  <a:pt x="184" y="3"/>
                </a:lnTo>
                <a:lnTo>
                  <a:pt x="189" y="6"/>
                </a:lnTo>
                <a:lnTo>
                  <a:pt x="191" y="6"/>
                </a:lnTo>
                <a:lnTo>
                  <a:pt x="193" y="9"/>
                </a:lnTo>
                <a:lnTo>
                  <a:pt x="193" y="9"/>
                </a:lnTo>
                <a:lnTo>
                  <a:pt x="193" y="12"/>
                </a:lnTo>
                <a:lnTo>
                  <a:pt x="191" y="12"/>
                </a:lnTo>
                <a:lnTo>
                  <a:pt x="191" y="15"/>
                </a:lnTo>
                <a:lnTo>
                  <a:pt x="186" y="15"/>
                </a:lnTo>
                <a:lnTo>
                  <a:pt x="184" y="15"/>
                </a:lnTo>
                <a:lnTo>
                  <a:pt x="179" y="15"/>
                </a:lnTo>
                <a:lnTo>
                  <a:pt x="172" y="18"/>
                </a:lnTo>
                <a:lnTo>
                  <a:pt x="162" y="18"/>
                </a:lnTo>
                <a:lnTo>
                  <a:pt x="150" y="18"/>
                </a:lnTo>
                <a:lnTo>
                  <a:pt x="138" y="21"/>
                </a:lnTo>
                <a:lnTo>
                  <a:pt x="121" y="21"/>
                </a:lnTo>
                <a:lnTo>
                  <a:pt x="104" y="24"/>
                </a:lnTo>
                <a:lnTo>
                  <a:pt x="87" y="24"/>
                </a:lnTo>
                <a:lnTo>
                  <a:pt x="70" y="26"/>
                </a:lnTo>
                <a:lnTo>
                  <a:pt x="58" y="26"/>
                </a:lnTo>
                <a:lnTo>
                  <a:pt x="46" y="29"/>
                </a:lnTo>
                <a:lnTo>
                  <a:pt x="39" y="29"/>
                </a:lnTo>
                <a:lnTo>
                  <a:pt x="31" y="29"/>
                </a:lnTo>
                <a:lnTo>
                  <a:pt x="27" y="29"/>
                </a:lnTo>
                <a:lnTo>
                  <a:pt x="24" y="29"/>
                </a:lnTo>
                <a:lnTo>
                  <a:pt x="24" y="2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354"/>
          <p:cNvSpPr>
            <a:spLocks/>
          </p:cNvSpPr>
          <p:nvPr/>
        </p:nvSpPr>
        <p:spPr bwMode="auto">
          <a:xfrm>
            <a:off x="8424707" y="4733302"/>
            <a:ext cx="1392565" cy="391584"/>
          </a:xfrm>
          <a:custGeom>
            <a:avLst/>
            <a:gdLst>
              <a:gd name="T0" fmla="*/ 218 w 235"/>
              <a:gd name="T1" fmla="*/ 15 h 36"/>
              <a:gd name="T2" fmla="*/ 203 w 235"/>
              <a:gd name="T3" fmla="*/ 18 h 36"/>
              <a:gd name="T4" fmla="*/ 177 w 235"/>
              <a:gd name="T5" fmla="*/ 21 h 36"/>
              <a:gd name="T6" fmla="*/ 143 w 235"/>
              <a:gd name="T7" fmla="*/ 24 h 36"/>
              <a:gd name="T8" fmla="*/ 114 w 235"/>
              <a:gd name="T9" fmla="*/ 27 h 36"/>
              <a:gd name="T10" fmla="*/ 94 w 235"/>
              <a:gd name="T11" fmla="*/ 30 h 36"/>
              <a:gd name="T12" fmla="*/ 77 w 235"/>
              <a:gd name="T13" fmla="*/ 30 h 36"/>
              <a:gd name="T14" fmla="*/ 63 w 235"/>
              <a:gd name="T15" fmla="*/ 33 h 36"/>
              <a:gd name="T16" fmla="*/ 51 w 235"/>
              <a:gd name="T17" fmla="*/ 33 h 36"/>
              <a:gd name="T18" fmla="*/ 41 w 235"/>
              <a:gd name="T19" fmla="*/ 36 h 36"/>
              <a:gd name="T20" fmla="*/ 34 w 235"/>
              <a:gd name="T21" fmla="*/ 36 h 36"/>
              <a:gd name="T22" fmla="*/ 29 w 235"/>
              <a:gd name="T23" fmla="*/ 36 h 36"/>
              <a:gd name="T24" fmla="*/ 19 w 235"/>
              <a:gd name="T25" fmla="*/ 36 h 36"/>
              <a:gd name="T26" fmla="*/ 12 w 235"/>
              <a:gd name="T27" fmla="*/ 30 h 36"/>
              <a:gd name="T28" fmla="*/ 2 w 235"/>
              <a:gd name="T29" fmla="*/ 27 h 36"/>
              <a:gd name="T30" fmla="*/ 0 w 235"/>
              <a:gd name="T31" fmla="*/ 24 h 36"/>
              <a:gd name="T32" fmla="*/ 2 w 235"/>
              <a:gd name="T33" fmla="*/ 21 h 36"/>
              <a:gd name="T34" fmla="*/ 12 w 235"/>
              <a:gd name="T35" fmla="*/ 21 h 36"/>
              <a:gd name="T36" fmla="*/ 17 w 235"/>
              <a:gd name="T37" fmla="*/ 21 h 36"/>
              <a:gd name="T38" fmla="*/ 27 w 235"/>
              <a:gd name="T39" fmla="*/ 21 h 36"/>
              <a:gd name="T40" fmla="*/ 41 w 235"/>
              <a:gd name="T41" fmla="*/ 18 h 36"/>
              <a:gd name="T42" fmla="*/ 58 w 235"/>
              <a:gd name="T43" fmla="*/ 18 h 36"/>
              <a:gd name="T44" fmla="*/ 102 w 235"/>
              <a:gd name="T45" fmla="*/ 12 h 36"/>
              <a:gd name="T46" fmla="*/ 150 w 235"/>
              <a:gd name="T47" fmla="*/ 6 h 36"/>
              <a:gd name="T48" fmla="*/ 172 w 235"/>
              <a:gd name="T49" fmla="*/ 3 h 36"/>
              <a:gd name="T50" fmla="*/ 189 w 235"/>
              <a:gd name="T51" fmla="*/ 3 h 36"/>
              <a:gd name="T52" fmla="*/ 201 w 235"/>
              <a:gd name="T53" fmla="*/ 0 h 36"/>
              <a:gd name="T54" fmla="*/ 208 w 235"/>
              <a:gd name="T55" fmla="*/ 0 h 36"/>
              <a:gd name="T56" fmla="*/ 225 w 235"/>
              <a:gd name="T57" fmla="*/ 3 h 36"/>
              <a:gd name="T58" fmla="*/ 232 w 235"/>
              <a:gd name="T59" fmla="*/ 3 h 36"/>
              <a:gd name="T60" fmla="*/ 235 w 235"/>
              <a:gd name="T61" fmla="*/ 9 h 36"/>
              <a:gd name="T62" fmla="*/ 232 w 235"/>
              <a:gd name="T63" fmla="*/ 12 h 36"/>
              <a:gd name="T64" fmla="*/ 222 w 235"/>
              <a:gd name="T65" fmla="*/ 15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35" h="36">
                <a:moveTo>
                  <a:pt x="222" y="15"/>
                </a:moveTo>
                <a:lnTo>
                  <a:pt x="218" y="15"/>
                </a:lnTo>
                <a:lnTo>
                  <a:pt x="210" y="15"/>
                </a:lnTo>
                <a:lnTo>
                  <a:pt x="203" y="18"/>
                </a:lnTo>
                <a:lnTo>
                  <a:pt x="191" y="18"/>
                </a:lnTo>
                <a:lnTo>
                  <a:pt x="177" y="21"/>
                </a:lnTo>
                <a:lnTo>
                  <a:pt x="162" y="21"/>
                </a:lnTo>
                <a:lnTo>
                  <a:pt x="143" y="24"/>
                </a:lnTo>
                <a:lnTo>
                  <a:pt x="123" y="27"/>
                </a:lnTo>
                <a:lnTo>
                  <a:pt x="114" y="27"/>
                </a:lnTo>
                <a:lnTo>
                  <a:pt x="102" y="27"/>
                </a:lnTo>
                <a:lnTo>
                  <a:pt x="94" y="30"/>
                </a:lnTo>
                <a:lnTo>
                  <a:pt x="85" y="30"/>
                </a:lnTo>
                <a:lnTo>
                  <a:pt x="77" y="30"/>
                </a:lnTo>
                <a:lnTo>
                  <a:pt x="68" y="33"/>
                </a:lnTo>
                <a:lnTo>
                  <a:pt x="63" y="33"/>
                </a:lnTo>
                <a:lnTo>
                  <a:pt x="56" y="33"/>
                </a:lnTo>
                <a:lnTo>
                  <a:pt x="51" y="33"/>
                </a:lnTo>
                <a:lnTo>
                  <a:pt x="46" y="33"/>
                </a:lnTo>
                <a:lnTo>
                  <a:pt x="41" y="36"/>
                </a:lnTo>
                <a:lnTo>
                  <a:pt x="36" y="36"/>
                </a:lnTo>
                <a:lnTo>
                  <a:pt x="34" y="36"/>
                </a:lnTo>
                <a:lnTo>
                  <a:pt x="31" y="36"/>
                </a:lnTo>
                <a:lnTo>
                  <a:pt x="29" y="36"/>
                </a:lnTo>
                <a:lnTo>
                  <a:pt x="29" y="36"/>
                </a:lnTo>
                <a:lnTo>
                  <a:pt x="19" y="36"/>
                </a:lnTo>
                <a:lnTo>
                  <a:pt x="14" y="33"/>
                </a:lnTo>
                <a:lnTo>
                  <a:pt x="12" y="30"/>
                </a:lnTo>
                <a:lnTo>
                  <a:pt x="7" y="30"/>
                </a:lnTo>
                <a:lnTo>
                  <a:pt x="2" y="27"/>
                </a:lnTo>
                <a:lnTo>
                  <a:pt x="0" y="24"/>
                </a:lnTo>
                <a:lnTo>
                  <a:pt x="0" y="24"/>
                </a:lnTo>
                <a:lnTo>
                  <a:pt x="0" y="21"/>
                </a:lnTo>
                <a:lnTo>
                  <a:pt x="2" y="21"/>
                </a:lnTo>
                <a:lnTo>
                  <a:pt x="7" y="21"/>
                </a:lnTo>
                <a:lnTo>
                  <a:pt x="12" y="21"/>
                </a:lnTo>
                <a:lnTo>
                  <a:pt x="14" y="21"/>
                </a:lnTo>
                <a:lnTo>
                  <a:pt x="17" y="21"/>
                </a:lnTo>
                <a:lnTo>
                  <a:pt x="22" y="21"/>
                </a:lnTo>
                <a:lnTo>
                  <a:pt x="27" y="21"/>
                </a:lnTo>
                <a:lnTo>
                  <a:pt x="34" y="18"/>
                </a:lnTo>
                <a:lnTo>
                  <a:pt x="41" y="18"/>
                </a:lnTo>
                <a:lnTo>
                  <a:pt x="51" y="18"/>
                </a:lnTo>
                <a:lnTo>
                  <a:pt x="58" y="18"/>
                </a:lnTo>
                <a:lnTo>
                  <a:pt x="80" y="15"/>
                </a:lnTo>
                <a:lnTo>
                  <a:pt x="102" y="12"/>
                </a:lnTo>
                <a:lnTo>
                  <a:pt x="123" y="9"/>
                </a:lnTo>
                <a:lnTo>
                  <a:pt x="150" y="6"/>
                </a:lnTo>
                <a:lnTo>
                  <a:pt x="162" y="6"/>
                </a:lnTo>
                <a:lnTo>
                  <a:pt x="172" y="3"/>
                </a:lnTo>
                <a:lnTo>
                  <a:pt x="181" y="3"/>
                </a:lnTo>
                <a:lnTo>
                  <a:pt x="189" y="3"/>
                </a:lnTo>
                <a:lnTo>
                  <a:pt x="196" y="0"/>
                </a:lnTo>
                <a:lnTo>
                  <a:pt x="201" y="0"/>
                </a:lnTo>
                <a:lnTo>
                  <a:pt x="206" y="0"/>
                </a:lnTo>
                <a:lnTo>
                  <a:pt x="208" y="0"/>
                </a:lnTo>
                <a:lnTo>
                  <a:pt x="215" y="0"/>
                </a:lnTo>
                <a:lnTo>
                  <a:pt x="225" y="3"/>
                </a:lnTo>
                <a:lnTo>
                  <a:pt x="227" y="3"/>
                </a:lnTo>
                <a:lnTo>
                  <a:pt x="232" y="3"/>
                </a:lnTo>
                <a:lnTo>
                  <a:pt x="232" y="6"/>
                </a:lnTo>
                <a:lnTo>
                  <a:pt x="235" y="9"/>
                </a:lnTo>
                <a:lnTo>
                  <a:pt x="232" y="9"/>
                </a:lnTo>
                <a:lnTo>
                  <a:pt x="232" y="12"/>
                </a:lnTo>
                <a:lnTo>
                  <a:pt x="227" y="12"/>
                </a:lnTo>
                <a:lnTo>
                  <a:pt x="222" y="15"/>
                </a:lnTo>
                <a:lnTo>
                  <a:pt x="222" y="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7" name="Freeform 355"/>
          <p:cNvSpPr>
            <a:spLocks/>
          </p:cNvSpPr>
          <p:nvPr/>
        </p:nvSpPr>
        <p:spPr bwMode="auto">
          <a:xfrm>
            <a:off x="8969880" y="4548391"/>
            <a:ext cx="272587" cy="282810"/>
          </a:xfrm>
          <a:custGeom>
            <a:avLst/>
            <a:gdLst>
              <a:gd name="T0" fmla="*/ 36 w 46"/>
              <a:gd name="T1" fmla="*/ 26 h 26"/>
              <a:gd name="T2" fmla="*/ 34 w 46"/>
              <a:gd name="T3" fmla="*/ 26 h 26"/>
              <a:gd name="T4" fmla="*/ 29 w 46"/>
              <a:gd name="T5" fmla="*/ 26 h 26"/>
              <a:gd name="T6" fmla="*/ 24 w 46"/>
              <a:gd name="T7" fmla="*/ 23 h 26"/>
              <a:gd name="T8" fmla="*/ 19 w 46"/>
              <a:gd name="T9" fmla="*/ 20 h 26"/>
              <a:gd name="T10" fmla="*/ 14 w 46"/>
              <a:gd name="T11" fmla="*/ 17 h 26"/>
              <a:gd name="T12" fmla="*/ 10 w 46"/>
              <a:gd name="T13" fmla="*/ 14 h 26"/>
              <a:gd name="T14" fmla="*/ 5 w 46"/>
              <a:gd name="T15" fmla="*/ 9 h 26"/>
              <a:gd name="T16" fmla="*/ 0 w 46"/>
              <a:gd name="T17" fmla="*/ 0 h 26"/>
              <a:gd name="T18" fmla="*/ 10 w 46"/>
              <a:gd name="T19" fmla="*/ 0 h 26"/>
              <a:gd name="T20" fmla="*/ 19 w 46"/>
              <a:gd name="T21" fmla="*/ 3 h 26"/>
              <a:gd name="T22" fmla="*/ 26 w 46"/>
              <a:gd name="T23" fmla="*/ 3 h 26"/>
              <a:gd name="T24" fmla="*/ 34 w 46"/>
              <a:gd name="T25" fmla="*/ 6 h 26"/>
              <a:gd name="T26" fmla="*/ 39 w 46"/>
              <a:gd name="T27" fmla="*/ 9 h 26"/>
              <a:gd name="T28" fmla="*/ 43 w 46"/>
              <a:gd name="T29" fmla="*/ 12 h 26"/>
              <a:gd name="T30" fmla="*/ 46 w 46"/>
              <a:gd name="T31" fmla="*/ 14 h 26"/>
              <a:gd name="T32" fmla="*/ 43 w 46"/>
              <a:gd name="T33" fmla="*/ 17 h 26"/>
              <a:gd name="T34" fmla="*/ 43 w 46"/>
              <a:gd name="T35" fmla="*/ 20 h 26"/>
              <a:gd name="T36" fmla="*/ 41 w 46"/>
              <a:gd name="T37" fmla="*/ 23 h 26"/>
              <a:gd name="T38" fmla="*/ 39 w 46"/>
              <a:gd name="T39" fmla="*/ 26 h 26"/>
              <a:gd name="T40" fmla="*/ 36 w 46"/>
              <a:gd name="T41" fmla="*/ 26 h 26"/>
              <a:gd name="T42" fmla="*/ 36 w 46"/>
              <a:gd name="T43" fmla="*/ 2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6" h="26">
                <a:moveTo>
                  <a:pt x="36" y="26"/>
                </a:moveTo>
                <a:lnTo>
                  <a:pt x="34" y="26"/>
                </a:lnTo>
                <a:lnTo>
                  <a:pt x="29" y="26"/>
                </a:lnTo>
                <a:lnTo>
                  <a:pt x="24" y="23"/>
                </a:lnTo>
                <a:lnTo>
                  <a:pt x="19" y="20"/>
                </a:lnTo>
                <a:lnTo>
                  <a:pt x="14" y="17"/>
                </a:lnTo>
                <a:lnTo>
                  <a:pt x="10" y="14"/>
                </a:lnTo>
                <a:lnTo>
                  <a:pt x="5" y="9"/>
                </a:lnTo>
                <a:lnTo>
                  <a:pt x="0" y="0"/>
                </a:lnTo>
                <a:lnTo>
                  <a:pt x="10" y="0"/>
                </a:lnTo>
                <a:lnTo>
                  <a:pt x="19" y="3"/>
                </a:lnTo>
                <a:lnTo>
                  <a:pt x="26" y="3"/>
                </a:lnTo>
                <a:lnTo>
                  <a:pt x="34" y="6"/>
                </a:lnTo>
                <a:lnTo>
                  <a:pt x="39" y="9"/>
                </a:lnTo>
                <a:lnTo>
                  <a:pt x="43" y="12"/>
                </a:lnTo>
                <a:lnTo>
                  <a:pt x="46" y="14"/>
                </a:lnTo>
                <a:lnTo>
                  <a:pt x="43" y="17"/>
                </a:lnTo>
                <a:lnTo>
                  <a:pt x="43" y="20"/>
                </a:lnTo>
                <a:lnTo>
                  <a:pt x="41" y="23"/>
                </a:lnTo>
                <a:lnTo>
                  <a:pt x="39" y="26"/>
                </a:lnTo>
                <a:lnTo>
                  <a:pt x="36" y="26"/>
                </a:lnTo>
                <a:lnTo>
                  <a:pt x="36" y="2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356"/>
          <p:cNvSpPr>
            <a:spLocks/>
          </p:cNvSpPr>
          <p:nvPr/>
        </p:nvSpPr>
        <p:spPr bwMode="auto">
          <a:xfrm>
            <a:off x="9325429" y="4385228"/>
            <a:ext cx="242959" cy="478601"/>
          </a:xfrm>
          <a:custGeom>
            <a:avLst/>
            <a:gdLst>
              <a:gd name="T0" fmla="*/ 41 w 41"/>
              <a:gd name="T1" fmla="*/ 9 h 44"/>
              <a:gd name="T2" fmla="*/ 41 w 41"/>
              <a:gd name="T3" fmla="*/ 9 h 44"/>
              <a:gd name="T4" fmla="*/ 39 w 41"/>
              <a:gd name="T5" fmla="*/ 12 h 44"/>
              <a:gd name="T6" fmla="*/ 37 w 41"/>
              <a:gd name="T7" fmla="*/ 15 h 44"/>
              <a:gd name="T8" fmla="*/ 34 w 41"/>
              <a:gd name="T9" fmla="*/ 18 h 44"/>
              <a:gd name="T10" fmla="*/ 29 w 41"/>
              <a:gd name="T11" fmla="*/ 24 h 44"/>
              <a:gd name="T12" fmla="*/ 22 w 41"/>
              <a:gd name="T13" fmla="*/ 29 h 44"/>
              <a:gd name="T14" fmla="*/ 12 w 41"/>
              <a:gd name="T15" fmla="*/ 35 h 44"/>
              <a:gd name="T16" fmla="*/ 0 w 41"/>
              <a:gd name="T17" fmla="*/ 44 h 44"/>
              <a:gd name="T18" fmla="*/ 8 w 41"/>
              <a:gd name="T19" fmla="*/ 35 h 44"/>
              <a:gd name="T20" fmla="*/ 12 w 41"/>
              <a:gd name="T21" fmla="*/ 29 h 44"/>
              <a:gd name="T22" fmla="*/ 17 w 41"/>
              <a:gd name="T23" fmla="*/ 24 h 44"/>
              <a:gd name="T24" fmla="*/ 22 w 41"/>
              <a:gd name="T25" fmla="*/ 18 h 44"/>
              <a:gd name="T26" fmla="*/ 25 w 41"/>
              <a:gd name="T27" fmla="*/ 12 h 44"/>
              <a:gd name="T28" fmla="*/ 25 w 41"/>
              <a:gd name="T29" fmla="*/ 9 h 44"/>
              <a:gd name="T30" fmla="*/ 25 w 41"/>
              <a:gd name="T31" fmla="*/ 6 h 44"/>
              <a:gd name="T32" fmla="*/ 25 w 41"/>
              <a:gd name="T33" fmla="*/ 6 h 44"/>
              <a:gd name="T34" fmla="*/ 22 w 41"/>
              <a:gd name="T35" fmla="*/ 3 h 44"/>
              <a:gd name="T36" fmla="*/ 22 w 41"/>
              <a:gd name="T37" fmla="*/ 0 h 44"/>
              <a:gd name="T38" fmla="*/ 20 w 41"/>
              <a:gd name="T39" fmla="*/ 0 h 44"/>
              <a:gd name="T40" fmla="*/ 22 w 41"/>
              <a:gd name="T41" fmla="*/ 0 h 44"/>
              <a:gd name="T42" fmla="*/ 22 w 41"/>
              <a:gd name="T43" fmla="*/ 0 h 44"/>
              <a:gd name="T44" fmla="*/ 25 w 41"/>
              <a:gd name="T45" fmla="*/ 0 h 44"/>
              <a:gd name="T46" fmla="*/ 27 w 41"/>
              <a:gd name="T47" fmla="*/ 3 h 44"/>
              <a:gd name="T48" fmla="*/ 32 w 41"/>
              <a:gd name="T49" fmla="*/ 3 h 44"/>
              <a:gd name="T50" fmla="*/ 37 w 41"/>
              <a:gd name="T51" fmla="*/ 6 h 44"/>
              <a:gd name="T52" fmla="*/ 39 w 41"/>
              <a:gd name="T53" fmla="*/ 6 h 44"/>
              <a:gd name="T54" fmla="*/ 41 w 41"/>
              <a:gd name="T55" fmla="*/ 9 h 44"/>
              <a:gd name="T56" fmla="*/ 41 w 41"/>
              <a:gd name="T57" fmla="*/ 9 h 44"/>
              <a:gd name="T58" fmla="*/ 41 w 41"/>
              <a:gd name="T59" fmla="*/ 9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1" h="44">
                <a:moveTo>
                  <a:pt x="41" y="9"/>
                </a:moveTo>
                <a:lnTo>
                  <a:pt x="41" y="9"/>
                </a:lnTo>
                <a:lnTo>
                  <a:pt x="39" y="12"/>
                </a:lnTo>
                <a:lnTo>
                  <a:pt x="37" y="15"/>
                </a:lnTo>
                <a:lnTo>
                  <a:pt x="34" y="18"/>
                </a:lnTo>
                <a:lnTo>
                  <a:pt x="29" y="24"/>
                </a:lnTo>
                <a:lnTo>
                  <a:pt x="22" y="29"/>
                </a:lnTo>
                <a:lnTo>
                  <a:pt x="12" y="35"/>
                </a:lnTo>
                <a:lnTo>
                  <a:pt x="0" y="44"/>
                </a:lnTo>
                <a:lnTo>
                  <a:pt x="8" y="35"/>
                </a:lnTo>
                <a:lnTo>
                  <a:pt x="12" y="29"/>
                </a:lnTo>
                <a:lnTo>
                  <a:pt x="17" y="24"/>
                </a:lnTo>
                <a:lnTo>
                  <a:pt x="22" y="18"/>
                </a:lnTo>
                <a:lnTo>
                  <a:pt x="25" y="12"/>
                </a:lnTo>
                <a:lnTo>
                  <a:pt x="25" y="9"/>
                </a:lnTo>
                <a:lnTo>
                  <a:pt x="25" y="6"/>
                </a:lnTo>
                <a:lnTo>
                  <a:pt x="25" y="6"/>
                </a:lnTo>
                <a:lnTo>
                  <a:pt x="22" y="3"/>
                </a:lnTo>
                <a:lnTo>
                  <a:pt x="22" y="0"/>
                </a:lnTo>
                <a:lnTo>
                  <a:pt x="20" y="0"/>
                </a:lnTo>
                <a:lnTo>
                  <a:pt x="22" y="0"/>
                </a:lnTo>
                <a:lnTo>
                  <a:pt x="22" y="0"/>
                </a:lnTo>
                <a:lnTo>
                  <a:pt x="25" y="0"/>
                </a:lnTo>
                <a:lnTo>
                  <a:pt x="27" y="3"/>
                </a:lnTo>
                <a:lnTo>
                  <a:pt x="32" y="3"/>
                </a:lnTo>
                <a:lnTo>
                  <a:pt x="37" y="6"/>
                </a:lnTo>
                <a:lnTo>
                  <a:pt x="39" y="6"/>
                </a:lnTo>
                <a:lnTo>
                  <a:pt x="41" y="9"/>
                </a:lnTo>
                <a:lnTo>
                  <a:pt x="41" y="9"/>
                </a:lnTo>
                <a:lnTo>
                  <a:pt x="41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357"/>
          <p:cNvSpPr>
            <a:spLocks/>
          </p:cNvSpPr>
          <p:nvPr/>
        </p:nvSpPr>
        <p:spPr bwMode="auto">
          <a:xfrm>
            <a:off x="9485423" y="4352599"/>
            <a:ext cx="604432" cy="1827388"/>
          </a:xfrm>
          <a:custGeom>
            <a:avLst/>
            <a:gdLst>
              <a:gd name="T0" fmla="*/ 80 w 102"/>
              <a:gd name="T1" fmla="*/ 112 h 168"/>
              <a:gd name="T2" fmla="*/ 70 w 102"/>
              <a:gd name="T3" fmla="*/ 124 h 168"/>
              <a:gd name="T4" fmla="*/ 60 w 102"/>
              <a:gd name="T5" fmla="*/ 136 h 168"/>
              <a:gd name="T6" fmla="*/ 48 w 102"/>
              <a:gd name="T7" fmla="*/ 145 h 168"/>
              <a:gd name="T8" fmla="*/ 36 w 102"/>
              <a:gd name="T9" fmla="*/ 153 h 168"/>
              <a:gd name="T10" fmla="*/ 29 w 102"/>
              <a:gd name="T11" fmla="*/ 156 h 168"/>
              <a:gd name="T12" fmla="*/ 24 w 102"/>
              <a:gd name="T13" fmla="*/ 162 h 168"/>
              <a:gd name="T14" fmla="*/ 19 w 102"/>
              <a:gd name="T15" fmla="*/ 165 h 168"/>
              <a:gd name="T16" fmla="*/ 14 w 102"/>
              <a:gd name="T17" fmla="*/ 165 h 168"/>
              <a:gd name="T18" fmla="*/ 7 w 102"/>
              <a:gd name="T19" fmla="*/ 168 h 168"/>
              <a:gd name="T20" fmla="*/ 2 w 102"/>
              <a:gd name="T21" fmla="*/ 165 h 168"/>
              <a:gd name="T22" fmla="*/ 0 w 102"/>
              <a:gd name="T23" fmla="*/ 165 h 168"/>
              <a:gd name="T24" fmla="*/ 0 w 102"/>
              <a:gd name="T25" fmla="*/ 165 h 168"/>
              <a:gd name="T26" fmla="*/ 0 w 102"/>
              <a:gd name="T27" fmla="*/ 162 h 168"/>
              <a:gd name="T28" fmla="*/ 0 w 102"/>
              <a:gd name="T29" fmla="*/ 159 h 168"/>
              <a:gd name="T30" fmla="*/ 2 w 102"/>
              <a:gd name="T31" fmla="*/ 156 h 168"/>
              <a:gd name="T32" fmla="*/ 5 w 102"/>
              <a:gd name="T33" fmla="*/ 153 h 168"/>
              <a:gd name="T34" fmla="*/ 7 w 102"/>
              <a:gd name="T35" fmla="*/ 151 h 168"/>
              <a:gd name="T36" fmla="*/ 12 w 102"/>
              <a:gd name="T37" fmla="*/ 148 h 168"/>
              <a:gd name="T38" fmla="*/ 29 w 102"/>
              <a:gd name="T39" fmla="*/ 133 h 168"/>
              <a:gd name="T40" fmla="*/ 41 w 102"/>
              <a:gd name="T41" fmla="*/ 118 h 168"/>
              <a:gd name="T42" fmla="*/ 48 w 102"/>
              <a:gd name="T43" fmla="*/ 109 h 168"/>
              <a:gd name="T44" fmla="*/ 53 w 102"/>
              <a:gd name="T45" fmla="*/ 100 h 168"/>
              <a:gd name="T46" fmla="*/ 58 w 102"/>
              <a:gd name="T47" fmla="*/ 89 h 168"/>
              <a:gd name="T48" fmla="*/ 63 w 102"/>
              <a:gd name="T49" fmla="*/ 77 h 168"/>
              <a:gd name="T50" fmla="*/ 65 w 102"/>
              <a:gd name="T51" fmla="*/ 65 h 168"/>
              <a:gd name="T52" fmla="*/ 68 w 102"/>
              <a:gd name="T53" fmla="*/ 53 h 168"/>
              <a:gd name="T54" fmla="*/ 68 w 102"/>
              <a:gd name="T55" fmla="*/ 44 h 168"/>
              <a:gd name="T56" fmla="*/ 68 w 102"/>
              <a:gd name="T57" fmla="*/ 35 h 168"/>
              <a:gd name="T58" fmla="*/ 68 w 102"/>
              <a:gd name="T59" fmla="*/ 30 h 168"/>
              <a:gd name="T60" fmla="*/ 65 w 102"/>
              <a:gd name="T61" fmla="*/ 21 h 168"/>
              <a:gd name="T62" fmla="*/ 65 w 102"/>
              <a:gd name="T63" fmla="*/ 18 h 168"/>
              <a:gd name="T64" fmla="*/ 63 w 102"/>
              <a:gd name="T65" fmla="*/ 12 h 168"/>
              <a:gd name="T66" fmla="*/ 63 w 102"/>
              <a:gd name="T67" fmla="*/ 12 h 168"/>
              <a:gd name="T68" fmla="*/ 63 w 102"/>
              <a:gd name="T69" fmla="*/ 9 h 168"/>
              <a:gd name="T70" fmla="*/ 60 w 102"/>
              <a:gd name="T71" fmla="*/ 6 h 168"/>
              <a:gd name="T72" fmla="*/ 63 w 102"/>
              <a:gd name="T73" fmla="*/ 3 h 168"/>
              <a:gd name="T74" fmla="*/ 63 w 102"/>
              <a:gd name="T75" fmla="*/ 3 h 168"/>
              <a:gd name="T76" fmla="*/ 65 w 102"/>
              <a:gd name="T77" fmla="*/ 3 h 168"/>
              <a:gd name="T78" fmla="*/ 68 w 102"/>
              <a:gd name="T79" fmla="*/ 0 h 168"/>
              <a:gd name="T80" fmla="*/ 72 w 102"/>
              <a:gd name="T81" fmla="*/ 0 h 168"/>
              <a:gd name="T82" fmla="*/ 77 w 102"/>
              <a:gd name="T83" fmla="*/ 0 h 168"/>
              <a:gd name="T84" fmla="*/ 85 w 102"/>
              <a:gd name="T85" fmla="*/ 3 h 168"/>
              <a:gd name="T86" fmla="*/ 92 w 102"/>
              <a:gd name="T87" fmla="*/ 3 h 168"/>
              <a:gd name="T88" fmla="*/ 102 w 102"/>
              <a:gd name="T89" fmla="*/ 3 h 168"/>
              <a:gd name="T90" fmla="*/ 102 w 102"/>
              <a:gd name="T91" fmla="*/ 15 h 168"/>
              <a:gd name="T92" fmla="*/ 102 w 102"/>
              <a:gd name="T93" fmla="*/ 30 h 168"/>
              <a:gd name="T94" fmla="*/ 102 w 102"/>
              <a:gd name="T95" fmla="*/ 44 h 168"/>
              <a:gd name="T96" fmla="*/ 99 w 102"/>
              <a:gd name="T97" fmla="*/ 59 h 168"/>
              <a:gd name="T98" fmla="*/ 97 w 102"/>
              <a:gd name="T99" fmla="*/ 74 h 168"/>
              <a:gd name="T100" fmla="*/ 92 w 102"/>
              <a:gd name="T101" fmla="*/ 89 h 168"/>
              <a:gd name="T102" fmla="*/ 87 w 102"/>
              <a:gd name="T103" fmla="*/ 100 h 168"/>
              <a:gd name="T104" fmla="*/ 80 w 102"/>
              <a:gd name="T105" fmla="*/ 112 h 168"/>
              <a:gd name="T106" fmla="*/ 80 w 102"/>
              <a:gd name="T107" fmla="*/ 112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02" h="168">
                <a:moveTo>
                  <a:pt x="80" y="112"/>
                </a:moveTo>
                <a:lnTo>
                  <a:pt x="70" y="124"/>
                </a:lnTo>
                <a:lnTo>
                  <a:pt x="60" y="136"/>
                </a:lnTo>
                <a:lnTo>
                  <a:pt x="48" y="145"/>
                </a:lnTo>
                <a:lnTo>
                  <a:pt x="36" y="153"/>
                </a:lnTo>
                <a:lnTo>
                  <a:pt x="29" y="156"/>
                </a:lnTo>
                <a:lnTo>
                  <a:pt x="24" y="162"/>
                </a:lnTo>
                <a:lnTo>
                  <a:pt x="19" y="165"/>
                </a:lnTo>
                <a:lnTo>
                  <a:pt x="14" y="165"/>
                </a:lnTo>
                <a:lnTo>
                  <a:pt x="7" y="168"/>
                </a:lnTo>
                <a:lnTo>
                  <a:pt x="2" y="165"/>
                </a:lnTo>
                <a:lnTo>
                  <a:pt x="0" y="165"/>
                </a:lnTo>
                <a:lnTo>
                  <a:pt x="0" y="165"/>
                </a:lnTo>
                <a:lnTo>
                  <a:pt x="0" y="162"/>
                </a:lnTo>
                <a:lnTo>
                  <a:pt x="0" y="159"/>
                </a:lnTo>
                <a:lnTo>
                  <a:pt x="2" y="156"/>
                </a:lnTo>
                <a:lnTo>
                  <a:pt x="5" y="153"/>
                </a:lnTo>
                <a:lnTo>
                  <a:pt x="7" y="151"/>
                </a:lnTo>
                <a:lnTo>
                  <a:pt x="12" y="148"/>
                </a:lnTo>
                <a:lnTo>
                  <a:pt x="29" y="133"/>
                </a:lnTo>
                <a:lnTo>
                  <a:pt x="41" y="118"/>
                </a:lnTo>
                <a:lnTo>
                  <a:pt x="48" y="109"/>
                </a:lnTo>
                <a:lnTo>
                  <a:pt x="53" y="100"/>
                </a:lnTo>
                <a:lnTo>
                  <a:pt x="58" y="89"/>
                </a:lnTo>
                <a:lnTo>
                  <a:pt x="63" y="77"/>
                </a:lnTo>
                <a:lnTo>
                  <a:pt x="65" y="65"/>
                </a:lnTo>
                <a:lnTo>
                  <a:pt x="68" y="53"/>
                </a:lnTo>
                <a:lnTo>
                  <a:pt x="68" y="44"/>
                </a:lnTo>
                <a:lnTo>
                  <a:pt x="68" y="35"/>
                </a:lnTo>
                <a:lnTo>
                  <a:pt x="68" y="30"/>
                </a:lnTo>
                <a:lnTo>
                  <a:pt x="65" y="21"/>
                </a:lnTo>
                <a:lnTo>
                  <a:pt x="65" y="18"/>
                </a:lnTo>
                <a:lnTo>
                  <a:pt x="63" y="12"/>
                </a:lnTo>
                <a:lnTo>
                  <a:pt x="63" y="12"/>
                </a:lnTo>
                <a:lnTo>
                  <a:pt x="63" y="9"/>
                </a:lnTo>
                <a:lnTo>
                  <a:pt x="60" y="6"/>
                </a:lnTo>
                <a:lnTo>
                  <a:pt x="63" y="3"/>
                </a:lnTo>
                <a:lnTo>
                  <a:pt x="63" y="3"/>
                </a:lnTo>
                <a:lnTo>
                  <a:pt x="65" y="3"/>
                </a:lnTo>
                <a:lnTo>
                  <a:pt x="68" y="0"/>
                </a:lnTo>
                <a:lnTo>
                  <a:pt x="72" y="0"/>
                </a:lnTo>
                <a:lnTo>
                  <a:pt x="77" y="0"/>
                </a:lnTo>
                <a:lnTo>
                  <a:pt x="85" y="3"/>
                </a:lnTo>
                <a:lnTo>
                  <a:pt x="92" y="3"/>
                </a:lnTo>
                <a:lnTo>
                  <a:pt x="102" y="3"/>
                </a:lnTo>
                <a:lnTo>
                  <a:pt x="102" y="15"/>
                </a:lnTo>
                <a:lnTo>
                  <a:pt x="102" y="30"/>
                </a:lnTo>
                <a:lnTo>
                  <a:pt x="102" y="44"/>
                </a:lnTo>
                <a:lnTo>
                  <a:pt x="99" y="59"/>
                </a:lnTo>
                <a:lnTo>
                  <a:pt x="97" y="74"/>
                </a:lnTo>
                <a:lnTo>
                  <a:pt x="92" y="89"/>
                </a:lnTo>
                <a:lnTo>
                  <a:pt x="87" y="100"/>
                </a:lnTo>
                <a:lnTo>
                  <a:pt x="80" y="112"/>
                </a:lnTo>
                <a:lnTo>
                  <a:pt x="80" y="1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301">
            <a:extLst>
              <a:ext uri="{FF2B5EF4-FFF2-40B4-BE49-F238E27FC236}">
                <a16:creationId xmlns:a16="http://schemas.microsoft.com/office/drawing/2014/main" xmlns="" id="{B53D009B-5FAE-4DB2-9ABC-C8671F279EF1}"/>
              </a:ext>
            </a:extLst>
          </p:cNvPr>
          <p:cNvSpPr>
            <a:spLocks/>
          </p:cNvSpPr>
          <p:nvPr/>
        </p:nvSpPr>
        <p:spPr bwMode="auto">
          <a:xfrm>
            <a:off x="1699140" y="754095"/>
            <a:ext cx="1393812" cy="389769"/>
          </a:xfrm>
          <a:custGeom>
            <a:avLst/>
            <a:gdLst>
              <a:gd name="T0" fmla="*/ 10 w 256"/>
              <a:gd name="T1" fmla="*/ 33 h 39"/>
              <a:gd name="T2" fmla="*/ 7 w 256"/>
              <a:gd name="T3" fmla="*/ 30 h 39"/>
              <a:gd name="T4" fmla="*/ 2 w 256"/>
              <a:gd name="T5" fmla="*/ 30 h 39"/>
              <a:gd name="T6" fmla="*/ 2 w 256"/>
              <a:gd name="T7" fmla="*/ 27 h 39"/>
              <a:gd name="T8" fmla="*/ 0 w 256"/>
              <a:gd name="T9" fmla="*/ 27 h 39"/>
              <a:gd name="T10" fmla="*/ 2 w 256"/>
              <a:gd name="T11" fmla="*/ 24 h 39"/>
              <a:gd name="T12" fmla="*/ 5 w 256"/>
              <a:gd name="T13" fmla="*/ 24 h 39"/>
              <a:gd name="T14" fmla="*/ 7 w 256"/>
              <a:gd name="T15" fmla="*/ 24 h 39"/>
              <a:gd name="T16" fmla="*/ 15 w 256"/>
              <a:gd name="T17" fmla="*/ 24 h 39"/>
              <a:gd name="T18" fmla="*/ 22 w 256"/>
              <a:gd name="T19" fmla="*/ 24 h 39"/>
              <a:gd name="T20" fmla="*/ 29 w 256"/>
              <a:gd name="T21" fmla="*/ 21 h 39"/>
              <a:gd name="T22" fmla="*/ 41 w 256"/>
              <a:gd name="T23" fmla="*/ 21 h 39"/>
              <a:gd name="T24" fmla="*/ 53 w 256"/>
              <a:gd name="T25" fmla="*/ 21 h 39"/>
              <a:gd name="T26" fmla="*/ 58 w 256"/>
              <a:gd name="T27" fmla="*/ 21 h 39"/>
              <a:gd name="T28" fmla="*/ 68 w 256"/>
              <a:gd name="T29" fmla="*/ 21 h 39"/>
              <a:gd name="T30" fmla="*/ 77 w 256"/>
              <a:gd name="T31" fmla="*/ 18 h 39"/>
              <a:gd name="T32" fmla="*/ 87 w 256"/>
              <a:gd name="T33" fmla="*/ 18 h 39"/>
              <a:gd name="T34" fmla="*/ 102 w 256"/>
              <a:gd name="T35" fmla="*/ 15 h 39"/>
              <a:gd name="T36" fmla="*/ 114 w 256"/>
              <a:gd name="T37" fmla="*/ 15 h 39"/>
              <a:gd name="T38" fmla="*/ 131 w 256"/>
              <a:gd name="T39" fmla="*/ 12 h 39"/>
              <a:gd name="T40" fmla="*/ 145 w 256"/>
              <a:gd name="T41" fmla="*/ 9 h 39"/>
              <a:gd name="T42" fmla="*/ 162 w 256"/>
              <a:gd name="T43" fmla="*/ 6 h 39"/>
              <a:gd name="T44" fmla="*/ 177 w 256"/>
              <a:gd name="T45" fmla="*/ 6 h 39"/>
              <a:gd name="T46" fmla="*/ 191 w 256"/>
              <a:gd name="T47" fmla="*/ 3 h 39"/>
              <a:gd name="T48" fmla="*/ 203 w 256"/>
              <a:gd name="T49" fmla="*/ 3 h 39"/>
              <a:gd name="T50" fmla="*/ 213 w 256"/>
              <a:gd name="T51" fmla="*/ 0 h 39"/>
              <a:gd name="T52" fmla="*/ 223 w 256"/>
              <a:gd name="T53" fmla="*/ 0 h 39"/>
              <a:gd name="T54" fmla="*/ 230 w 256"/>
              <a:gd name="T55" fmla="*/ 0 h 39"/>
              <a:gd name="T56" fmla="*/ 237 w 256"/>
              <a:gd name="T57" fmla="*/ 3 h 39"/>
              <a:gd name="T58" fmla="*/ 244 w 256"/>
              <a:gd name="T59" fmla="*/ 3 h 39"/>
              <a:gd name="T60" fmla="*/ 249 w 256"/>
              <a:gd name="T61" fmla="*/ 6 h 39"/>
              <a:gd name="T62" fmla="*/ 252 w 256"/>
              <a:gd name="T63" fmla="*/ 6 h 39"/>
              <a:gd name="T64" fmla="*/ 254 w 256"/>
              <a:gd name="T65" fmla="*/ 9 h 39"/>
              <a:gd name="T66" fmla="*/ 254 w 256"/>
              <a:gd name="T67" fmla="*/ 9 h 39"/>
              <a:gd name="T68" fmla="*/ 256 w 256"/>
              <a:gd name="T69" fmla="*/ 12 h 39"/>
              <a:gd name="T70" fmla="*/ 256 w 256"/>
              <a:gd name="T71" fmla="*/ 12 h 39"/>
              <a:gd name="T72" fmla="*/ 256 w 256"/>
              <a:gd name="T73" fmla="*/ 12 h 39"/>
              <a:gd name="T74" fmla="*/ 254 w 256"/>
              <a:gd name="T75" fmla="*/ 15 h 39"/>
              <a:gd name="T76" fmla="*/ 252 w 256"/>
              <a:gd name="T77" fmla="*/ 15 h 39"/>
              <a:gd name="T78" fmla="*/ 249 w 256"/>
              <a:gd name="T79" fmla="*/ 18 h 39"/>
              <a:gd name="T80" fmla="*/ 244 w 256"/>
              <a:gd name="T81" fmla="*/ 18 h 39"/>
              <a:gd name="T82" fmla="*/ 237 w 256"/>
              <a:gd name="T83" fmla="*/ 21 h 39"/>
              <a:gd name="T84" fmla="*/ 230 w 256"/>
              <a:gd name="T85" fmla="*/ 21 h 39"/>
              <a:gd name="T86" fmla="*/ 223 w 256"/>
              <a:gd name="T87" fmla="*/ 24 h 39"/>
              <a:gd name="T88" fmla="*/ 213 w 256"/>
              <a:gd name="T89" fmla="*/ 24 h 39"/>
              <a:gd name="T90" fmla="*/ 203 w 256"/>
              <a:gd name="T91" fmla="*/ 24 h 39"/>
              <a:gd name="T92" fmla="*/ 191 w 256"/>
              <a:gd name="T93" fmla="*/ 27 h 39"/>
              <a:gd name="T94" fmla="*/ 179 w 256"/>
              <a:gd name="T95" fmla="*/ 27 h 39"/>
              <a:gd name="T96" fmla="*/ 165 w 256"/>
              <a:gd name="T97" fmla="*/ 30 h 39"/>
              <a:gd name="T98" fmla="*/ 150 w 256"/>
              <a:gd name="T99" fmla="*/ 30 h 39"/>
              <a:gd name="T100" fmla="*/ 133 w 256"/>
              <a:gd name="T101" fmla="*/ 33 h 39"/>
              <a:gd name="T102" fmla="*/ 116 w 256"/>
              <a:gd name="T103" fmla="*/ 33 h 39"/>
              <a:gd name="T104" fmla="*/ 99 w 256"/>
              <a:gd name="T105" fmla="*/ 36 h 39"/>
              <a:gd name="T106" fmla="*/ 82 w 256"/>
              <a:gd name="T107" fmla="*/ 36 h 39"/>
              <a:gd name="T108" fmla="*/ 70 w 256"/>
              <a:gd name="T109" fmla="*/ 36 h 39"/>
              <a:gd name="T110" fmla="*/ 58 w 256"/>
              <a:gd name="T111" fmla="*/ 39 h 39"/>
              <a:gd name="T112" fmla="*/ 48 w 256"/>
              <a:gd name="T113" fmla="*/ 39 h 39"/>
              <a:gd name="T114" fmla="*/ 41 w 256"/>
              <a:gd name="T115" fmla="*/ 39 h 39"/>
              <a:gd name="T116" fmla="*/ 36 w 256"/>
              <a:gd name="T117" fmla="*/ 39 h 39"/>
              <a:gd name="T118" fmla="*/ 32 w 256"/>
              <a:gd name="T119" fmla="*/ 39 h 39"/>
              <a:gd name="T120" fmla="*/ 22 w 256"/>
              <a:gd name="T121" fmla="*/ 36 h 39"/>
              <a:gd name="T122" fmla="*/ 10 w 256"/>
              <a:gd name="T123" fmla="*/ 33 h 39"/>
              <a:gd name="T124" fmla="*/ 10 w 256"/>
              <a:gd name="T125" fmla="*/ 33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6" h="39">
                <a:moveTo>
                  <a:pt x="10" y="33"/>
                </a:moveTo>
                <a:lnTo>
                  <a:pt x="7" y="30"/>
                </a:lnTo>
                <a:lnTo>
                  <a:pt x="2" y="30"/>
                </a:lnTo>
                <a:lnTo>
                  <a:pt x="2" y="27"/>
                </a:lnTo>
                <a:lnTo>
                  <a:pt x="0" y="27"/>
                </a:lnTo>
                <a:lnTo>
                  <a:pt x="2" y="24"/>
                </a:lnTo>
                <a:lnTo>
                  <a:pt x="5" y="24"/>
                </a:lnTo>
                <a:lnTo>
                  <a:pt x="7" y="24"/>
                </a:lnTo>
                <a:lnTo>
                  <a:pt x="15" y="24"/>
                </a:lnTo>
                <a:lnTo>
                  <a:pt x="22" y="24"/>
                </a:lnTo>
                <a:lnTo>
                  <a:pt x="29" y="21"/>
                </a:lnTo>
                <a:lnTo>
                  <a:pt x="41" y="21"/>
                </a:lnTo>
                <a:lnTo>
                  <a:pt x="53" y="21"/>
                </a:lnTo>
                <a:lnTo>
                  <a:pt x="58" y="21"/>
                </a:lnTo>
                <a:lnTo>
                  <a:pt x="68" y="21"/>
                </a:lnTo>
                <a:lnTo>
                  <a:pt x="77" y="18"/>
                </a:lnTo>
                <a:lnTo>
                  <a:pt x="87" y="18"/>
                </a:lnTo>
                <a:lnTo>
                  <a:pt x="102" y="15"/>
                </a:lnTo>
                <a:lnTo>
                  <a:pt x="114" y="15"/>
                </a:lnTo>
                <a:lnTo>
                  <a:pt x="131" y="12"/>
                </a:lnTo>
                <a:lnTo>
                  <a:pt x="145" y="9"/>
                </a:lnTo>
                <a:lnTo>
                  <a:pt x="162" y="6"/>
                </a:lnTo>
                <a:lnTo>
                  <a:pt x="177" y="6"/>
                </a:lnTo>
                <a:lnTo>
                  <a:pt x="191" y="3"/>
                </a:lnTo>
                <a:lnTo>
                  <a:pt x="203" y="3"/>
                </a:lnTo>
                <a:lnTo>
                  <a:pt x="213" y="0"/>
                </a:lnTo>
                <a:lnTo>
                  <a:pt x="223" y="0"/>
                </a:lnTo>
                <a:lnTo>
                  <a:pt x="230" y="0"/>
                </a:lnTo>
                <a:lnTo>
                  <a:pt x="237" y="3"/>
                </a:lnTo>
                <a:lnTo>
                  <a:pt x="244" y="3"/>
                </a:lnTo>
                <a:lnTo>
                  <a:pt x="249" y="6"/>
                </a:lnTo>
                <a:lnTo>
                  <a:pt x="252" y="6"/>
                </a:lnTo>
                <a:lnTo>
                  <a:pt x="254" y="9"/>
                </a:lnTo>
                <a:lnTo>
                  <a:pt x="254" y="9"/>
                </a:lnTo>
                <a:lnTo>
                  <a:pt x="256" y="12"/>
                </a:lnTo>
                <a:lnTo>
                  <a:pt x="256" y="12"/>
                </a:lnTo>
                <a:lnTo>
                  <a:pt x="256" y="12"/>
                </a:lnTo>
                <a:lnTo>
                  <a:pt x="254" y="15"/>
                </a:lnTo>
                <a:lnTo>
                  <a:pt x="252" y="15"/>
                </a:lnTo>
                <a:lnTo>
                  <a:pt x="249" y="18"/>
                </a:lnTo>
                <a:lnTo>
                  <a:pt x="244" y="18"/>
                </a:lnTo>
                <a:lnTo>
                  <a:pt x="237" y="21"/>
                </a:lnTo>
                <a:lnTo>
                  <a:pt x="230" y="21"/>
                </a:lnTo>
                <a:lnTo>
                  <a:pt x="223" y="24"/>
                </a:lnTo>
                <a:lnTo>
                  <a:pt x="213" y="24"/>
                </a:lnTo>
                <a:lnTo>
                  <a:pt x="203" y="24"/>
                </a:lnTo>
                <a:lnTo>
                  <a:pt x="191" y="27"/>
                </a:lnTo>
                <a:lnTo>
                  <a:pt x="179" y="27"/>
                </a:lnTo>
                <a:lnTo>
                  <a:pt x="165" y="30"/>
                </a:lnTo>
                <a:lnTo>
                  <a:pt x="150" y="30"/>
                </a:lnTo>
                <a:lnTo>
                  <a:pt x="133" y="33"/>
                </a:lnTo>
                <a:lnTo>
                  <a:pt x="116" y="33"/>
                </a:lnTo>
                <a:lnTo>
                  <a:pt x="99" y="36"/>
                </a:lnTo>
                <a:lnTo>
                  <a:pt x="82" y="36"/>
                </a:lnTo>
                <a:lnTo>
                  <a:pt x="70" y="36"/>
                </a:lnTo>
                <a:lnTo>
                  <a:pt x="58" y="39"/>
                </a:lnTo>
                <a:lnTo>
                  <a:pt x="48" y="39"/>
                </a:lnTo>
                <a:lnTo>
                  <a:pt x="41" y="39"/>
                </a:lnTo>
                <a:lnTo>
                  <a:pt x="36" y="39"/>
                </a:lnTo>
                <a:lnTo>
                  <a:pt x="32" y="39"/>
                </a:lnTo>
                <a:lnTo>
                  <a:pt x="22" y="36"/>
                </a:lnTo>
                <a:lnTo>
                  <a:pt x="10" y="33"/>
                </a:lnTo>
                <a:lnTo>
                  <a:pt x="10" y="3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302">
            <a:extLst>
              <a:ext uri="{FF2B5EF4-FFF2-40B4-BE49-F238E27FC236}">
                <a16:creationId xmlns:a16="http://schemas.microsoft.com/office/drawing/2014/main" xmlns="" id="{2146C583-CF94-4742-B70D-7535F601E5E8}"/>
              </a:ext>
            </a:extLst>
          </p:cNvPr>
          <p:cNvSpPr>
            <a:spLocks/>
          </p:cNvSpPr>
          <p:nvPr/>
        </p:nvSpPr>
        <p:spPr bwMode="auto">
          <a:xfrm>
            <a:off x="1911477" y="1023936"/>
            <a:ext cx="353899" cy="1299218"/>
          </a:xfrm>
          <a:custGeom>
            <a:avLst/>
            <a:gdLst>
              <a:gd name="T0" fmla="*/ 22 w 65"/>
              <a:gd name="T1" fmla="*/ 3 h 130"/>
              <a:gd name="T2" fmla="*/ 24 w 65"/>
              <a:gd name="T3" fmla="*/ 0 h 130"/>
              <a:gd name="T4" fmla="*/ 29 w 65"/>
              <a:gd name="T5" fmla="*/ 0 h 130"/>
              <a:gd name="T6" fmla="*/ 34 w 65"/>
              <a:gd name="T7" fmla="*/ 3 h 130"/>
              <a:gd name="T8" fmla="*/ 38 w 65"/>
              <a:gd name="T9" fmla="*/ 3 h 130"/>
              <a:gd name="T10" fmla="*/ 43 w 65"/>
              <a:gd name="T11" fmla="*/ 6 h 130"/>
              <a:gd name="T12" fmla="*/ 48 w 65"/>
              <a:gd name="T13" fmla="*/ 6 h 130"/>
              <a:gd name="T14" fmla="*/ 51 w 65"/>
              <a:gd name="T15" fmla="*/ 9 h 130"/>
              <a:gd name="T16" fmla="*/ 58 w 65"/>
              <a:gd name="T17" fmla="*/ 12 h 130"/>
              <a:gd name="T18" fmla="*/ 60 w 65"/>
              <a:gd name="T19" fmla="*/ 15 h 130"/>
              <a:gd name="T20" fmla="*/ 63 w 65"/>
              <a:gd name="T21" fmla="*/ 15 h 130"/>
              <a:gd name="T22" fmla="*/ 65 w 65"/>
              <a:gd name="T23" fmla="*/ 18 h 130"/>
              <a:gd name="T24" fmla="*/ 65 w 65"/>
              <a:gd name="T25" fmla="*/ 20 h 130"/>
              <a:gd name="T26" fmla="*/ 65 w 65"/>
              <a:gd name="T27" fmla="*/ 29 h 130"/>
              <a:gd name="T28" fmla="*/ 65 w 65"/>
              <a:gd name="T29" fmla="*/ 35 h 130"/>
              <a:gd name="T30" fmla="*/ 65 w 65"/>
              <a:gd name="T31" fmla="*/ 47 h 130"/>
              <a:gd name="T32" fmla="*/ 63 w 65"/>
              <a:gd name="T33" fmla="*/ 56 h 130"/>
              <a:gd name="T34" fmla="*/ 60 w 65"/>
              <a:gd name="T35" fmla="*/ 68 h 130"/>
              <a:gd name="T36" fmla="*/ 58 w 65"/>
              <a:gd name="T37" fmla="*/ 79 h 130"/>
              <a:gd name="T38" fmla="*/ 53 w 65"/>
              <a:gd name="T39" fmla="*/ 91 h 130"/>
              <a:gd name="T40" fmla="*/ 48 w 65"/>
              <a:gd name="T41" fmla="*/ 100 h 130"/>
              <a:gd name="T42" fmla="*/ 41 w 65"/>
              <a:gd name="T43" fmla="*/ 109 h 130"/>
              <a:gd name="T44" fmla="*/ 31 w 65"/>
              <a:gd name="T45" fmla="*/ 118 h 130"/>
              <a:gd name="T46" fmla="*/ 22 w 65"/>
              <a:gd name="T47" fmla="*/ 124 h 130"/>
              <a:gd name="T48" fmla="*/ 14 w 65"/>
              <a:gd name="T49" fmla="*/ 130 h 130"/>
              <a:gd name="T50" fmla="*/ 9 w 65"/>
              <a:gd name="T51" fmla="*/ 130 h 130"/>
              <a:gd name="T52" fmla="*/ 5 w 65"/>
              <a:gd name="T53" fmla="*/ 130 h 130"/>
              <a:gd name="T54" fmla="*/ 2 w 65"/>
              <a:gd name="T55" fmla="*/ 130 h 130"/>
              <a:gd name="T56" fmla="*/ 2 w 65"/>
              <a:gd name="T57" fmla="*/ 127 h 130"/>
              <a:gd name="T58" fmla="*/ 0 w 65"/>
              <a:gd name="T59" fmla="*/ 127 h 130"/>
              <a:gd name="T60" fmla="*/ 2 w 65"/>
              <a:gd name="T61" fmla="*/ 124 h 130"/>
              <a:gd name="T62" fmla="*/ 2 w 65"/>
              <a:gd name="T63" fmla="*/ 121 h 130"/>
              <a:gd name="T64" fmla="*/ 7 w 65"/>
              <a:gd name="T65" fmla="*/ 115 h 130"/>
              <a:gd name="T66" fmla="*/ 12 w 65"/>
              <a:gd name="T67" fmla="*/ 106 h 130"/>
              <a:gd name="T68" fmla="*/ 17 w 65"/>
              <a:gd name="T69" fmla="*/ 97 h 130"/>
              <a:gd name="T70" fmla="*/ 22 w 65"/>
              <a:gd name="T71" fmla="*/ 88 h 130"/>
              <a:gd name="T72" fmla="*/ 26 w 65"/>
              <a:gd name="T73" fmla="*/ 79 h 130"/>
              <a:gd name="T74" fmla="*/ 29 w 65"/>
              <a:gd name="T75" fmla="*/ 71 h 130"/>
              <a:gd name="T76" fmla="*/ 31 w 65"/>
              <a:gd name="T77" fmla="*/ 59 h 130"/>
              <a:gd name="T78" fmla="*/ 31 w 65"/>
              <a:gd name="T79" fmla="*/ 50 h 130"/>
              <a:gd name="T80" fmla="*/ 31 w 65"/>
              <a:gd name="T81" fmla="*/ 38 h 130"/>
              <a:gd name="T82" fmla="*/ 31 w 65"/>
              <a:gd name="T83" fmla="*/ 32 h 130"/>
              <a:gd name="T84" fmla="*/ 29 w 65"/>
              <a:gd name="T85" fmla="*/ 23 h 130"/>
              <a:gd name="T86" fmla="*/ 26 w 65"/>
              <a:gd name="T87" fmla="*/ 18 h 130"/>
              <a:gd name="T88" fmla="*/ 24 w 65"/>
              <a:gd name="T89" fmla="*/ 15 h 130"/>
              <a:gd name="T90" fmla="*/ 22 w 65"/>
              <a:gd name="T91" fmla="*/ 9 h 130"/>
              <a:gd name="T92" fmla="*/ 22 w 65"/>
              <a:gd name="T93" fmla="*/ 6 h 130"/>
              <a:gd name="T94" fmla="*/ 22 w 65"/>
              <a:gd name="T95" fmla="*/ 3 h 130"/>
              <a:gd name="T96" fmla="*/ 22 w 65"/>
              <a:gd name="T97" fmla="*/ 3 h 130"/>
              <a:gd name="T98" fmla="*/ 22 w 65"/>
              <a:gd name="T99" fmla="*/ 3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5" h="130">
                <a:moveTo>
                  <a:pt x="22" y="3"/>
                </a:moveTo>
                <a:lnTo>
                  <a:pt x="24" y="0"/>
                </a:lnTo>
                <a:lnTo>
                  <a:pt x="29" y="0"/>
                </a:lnTo>
                <a:lnTo>
                  <a:pt x="34" y="3"/>
                </a:lnTo>
                <a:lnTo>
                  <a:pt x="38" y="3"/>
                </a:lnTo>
                <a:lnTo>
                  <a:pt x="43" y="6"/>
                </a:lnTo>
                <a:lnTo>
                  <a:pt x="48" y="6"/>
                </a:lnTo>
                <a:lnTo>
                  <a:pt x="51" y="9"/>
                </a:lnTo>
                <a:lnTo>
                  <a:pt x="58" y="12"/>
                </a:lnTo>
                <a:lnTo>
                  <a:pt x="60" y="15"/>
                </a:lnTo>
                <a:lnTo>
                  <a:pt x="63" y="15"/>
                </a:lnTo>
                <a:lnTo>
                  <a:pt x="65" y="18"/>
                </a:lnTo>
                <a:lnTo>
                  <a:pt x="65" y="20"/>
                </a:lnTo>
                <a:lnTo>
                  <a:pt x="65" y="29"/>
                </a:lnTo>
                <a:lnTo>
                  <a:pt x="65" y="35"/>
                </a:lnTo>
                <a:lnTo>
                  <a:pt x="65" y="47"/>
                </a:lnTo>
                <a:lnTo>
                  <a:pt x="63" y="56"/>
                </a:lnTo>
                <a:lnTo>
                  <a:pt x="60" y="68"/>
                </a:lnTo>
                <a:lnTo>
                  <a:pt x="58" y="79"/>
                </a:lnTo>
                <a:lnTo>
                  <a:pt x="53" y="91"/>
                </a:lnTo>
                <a:lnTo>
                  <a:pt x="48" y="100"/>
                </a:lnTo>
                <a:lnTo>
                  <a:pt x="41" y="109"/>
                </a:lnTo>
                <a:lnTo>
                  <a:pt x="31" y="118"/>
                </a:lnTo>
                <a:lnTo>
                  <a:pt x="22" y="124"/>
                </a:lnTo>
                <a:lnTo>
                  <a:pt x="14" y="130"/>
                </a:lnTo>
                <a:lnTo>
                  <a:pt x="9" y="130"/>
                </a:lnTo>
                <a:lnTo>
                  <a:pt x="5" y="130"/>
                </a:lnTo>
                <a:lnTo>
                  <a:pt x="2" y="130"/>
                </a:lnTo>
                <a:lnTo>
                  <a:pt x="2" y="127"/>
                </a:lnTo>
                <a:lnTo>
                  <a:pt x="0" y="127"/>
                </a:lnTo>
                <a:lnTo>
                  <a:pt x="2" y="124"/>
                </a:lnTo>
                <a:lnTo>
                  <a:pt x="2" y="121"/>
                </a:lnTo>
                <a:lnTo>
                  <a:pt x="7" y="115"/>
                </a:lnTo>
                <a:lnTo>
                  <a:pt x="12" y="106"/>
                </a:lnTo>
                <a:lnTo>
                  <a:pt x="17" y="97"/>
                </a:lnTo>
                <a:lnTo>
                  <a:pt x="22" y="88"/>
                </a:lnTo>
                <a:lnTo>
                  <a:pt x="26" y="79"/>
                </a:lnTo>
                <a:lnTo>
                  <a:pt x="29" y="71"/>
                </a:lnTo>
                <a:lnTo>
                  <a:pt x="31" y="59"/>
                </a:lnTo>
                <a:lnTo>
                  <a:pt x="31" y="50"/>
                </a:lnTo>
                <a:lnTo>
                  <a:pt x="31" y="38"/>
                </a:lnTo>
                <a:lnTo>
                  <a:pt x="31" y="32"/>
                </a:lnTo>
                <a:lnTo>
                  <a:pt x="29" y="23"/>
                </a:lnTo>
                <a:lnTo>
                  <a:pt x="26" y="18"/>
                </a:lnTo>
                <a:lnTo>
                  <a:pt x="24" y="15"/>
                </a:lnTo>
                <a:lnTo>
                  <a:pt x="22" y="9"/>
                </a:lnTo>
                <a:lnTo>
                  <a:pt x="22" y="6"/>
                </a:lnTo>
                <a:lnTo>
                  <a:pt x="22" y="3"/>
                </a:lnTo>
                <a:lnTo>
                  <a:pt x="22" y="3"/>
                </a:lnTo>
                <a:lnTo>
                  <a:pt x="22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2" name="Freeform 304">
            <a:extLst>
              <a:ext uri="{FF2B5EF4-FFF2-40B4-BE49-F238E27FC236}">
                <a16:creationId xmlns:a16="http://schemas.microsoft.com/office/drawing/2014/main" xmlns="" id="{5EA6485A-8C95-48CF-8B16-2C34C90B8AFE}"/>
              </a:ext>
            </a:extLst>
          </p:cNvPr>
          <p:cNvSpPr>
            <a:spLocks/>
          </p:cNvSpPr>
          <p:nvPr/>
        </p:nvSpPr>
        <p:spPr bwMode="auto">
          <a:xfrm>
            <a:off x="1448690" y="1613578"/>
            <a:ext cx="370231" cy="1149312"/>
          </a:xfrm>
          <a:custGeom>
            <a:avLst/>
            <a:gdLst>
              <a:gd name="T0" fmla="*/ 7 w 68"/>
              <a:gd name="T1" fmla="*/ 15 h 115"/>
              <a:gd name="T2" fmla="*/ 3 w 68"/>
              <a:gd name="T3" fmla="*/ 9 h 115"/>
              <a:gd name="T4" fmla="*/ 3 w 68"/>
              <a:gd name="T5" fmla="*/ 6 h 115"/>
              <a:gd name="T6" fmla="*/ 0 w 68"/>
              <a:gd name="T7" fmla="*/ 3 h 115"/>
              <a:gd name="T8" fmla="*/ 3 w 68"/>
              <a:gd name="T9" fmla="*/ 3 h 115"/>
              <a:gd name="T10" fmla="*/ 3 w 68"/>
              <a:gd name="T11" fmla="*/ 0 h 115"/>
              <a:gd name="T12" fmla="*/ 5 w 68"/>
              <a:gd name="T13" fmla="*/ 0 h 115"/>
              <a:gd name="T14" fmla="*/ 12 w 68"/>
              <a:gd name="T15" fmla="*/ 0 h 115"/>
              <a:gd name="T16" fmla="*/ 22 w 68"/>
              <a:gd name="T17" fmla="*/ 0 h 115"/>
              <a:gd name="T18" fmla="*/ 24 w 68"/>
              <a:gd name="T19" fmla="*/ 0 h 115"/>
              <a:gd name="T20" fmla="*/ 32 w 68"/>
              <a:gd name="T21" fmla="*/ 0 h 115"/>
              <a:gd name="T22" fmla="*/ 39 w 68"/>
              <a:gd name="T23" fmla="*/ 3 h 115"/>
              <a:gd name="T24" fmla="*/ 46 w 68"/>
              <a:gd name="T25" fmla="*/ 3 h 115"/>
              <a:gd name="T26" fmla="*/ 53 w 68"/>
              <a:gd name="T27" fmla="*/ 26 h 115"/>
              <a:gd name="T28" fmla="*/ 58 w 68"/>
              <a:gd name="T29" fmla="*/ 47 h 115"/>
              <a:gd name="T30" fmla="*/ 63 w 68"/>
              <a:gd name="T31" fmla="*/ 68 h 115"/>
              <a:gd name="T32" fmla="*/ 68 w 68"/>
              <a:gd name="T33" fmla="*/ 82 h 115"/>
              <a:gd name="T34" fmla="*/ 68 w 68"/>
              <a:gd name="T35" fmla="*/ 91 h 115"/>
              <a:gd name="T36" fmla="*/ 68 w 68"/>
              <a:gd name="T37" fmla="*/ 97 h 115"/>
              <a:gd name="T38" fmla="*/ 68 w 68"/>
              <a:gd name="T39" fmla="*/ 103 h 115"/>
              <a:gd name="T40" fmla="*/ 68 w 68"/>
              <a:gd name="T41" fmla="*/ 106 h 115"/>
              <a:gd name="T42" fmla="*/ 68 w 68"/>
              <a:gd name="T43" fmla="*/ 109 h 115"/>
              <a:gd name="T44" fmla="*/ 65 w 68"/>
              <a:gd name="T45" fmla="*/ 112 h 115"/>
              <a:gd name="T46" fmla="*/ 63 w 68"/>
              <a:gd name="T47" fmla="*/ 115 h 115"/>
              <a:gd name="T48" fmla="*/ 61 w 68"/>
              <a:gd name="T49" fmla="*/ 115 h 115"/>
              <a:gd name="T50" fmla="*/ 56 w 68"/>
              <a:gd name="T51" fmla="*/ 115 h 115"/>
              <a:gd name="T52" fmla="*/ 51 w 68"/>
              <a:gd name="T53" fmla="*/ 112 h 115"/>
              <a:gd name="T54" fmla="*/ 48 w 68"/>
              <a:gd name="T55" fmla="*/ 109 h 115"/>
              <a:gd name="T56" fmla="*/ 46 w 68"/>
              <a:gd name="T57" fmla="*/ 106 h 115"/>
              <a:gd name="T58" fmla="*/ 44 w 68"/>
              <a:gd name="T59" fmla="*/ 103 h 115"/>
              <a:gd name="T60" fmla="*/ 44 w 68"/>
              <a:gd name="T61" fmla="*/ 97 h 115"/>
              <a:gd name="T62" fmla="*/ 39 w 68"/>
              <a:gd name="T63" fmla="*/ 88 h 115"/>
              <a:gd name="T64" fmla="*/ 36 w 68"/>
              <a:gd name="T65" fmla="*/ 77 h 115"/>
              <a:gd name="T66" fmla="*/ 32 w 68"/>
              <a:gd name="T67" fmla="*/ 65 h 115"/>
              <a:gd name="T68" fmla="*/ 29 w 68"/>
              <a:gd name="T69" fmla="*/ 50 h 115"/>
              <a:gd name="T70" fmla="*/ 24 w 68"/>
              <a:gd name="T71" fmla="*/ 38 h 115"/>
              <a:gd name="T72" fmla="*/ 19 w 68"/>
              <a:gd name="T73" fmla="*/ 26 h 115"/>
              <a:gd name="T74" fmla="*/ 15 w 68"/>
              <a:gd name="T75" fmla="*/ 20 h 115"/>
              <a:gd name="T76" fmla="*/ 7 w 68"/>
              <a:gd name="T77" fmla="*/ 15 h 115"/>
              <a:gd name="T78" fmla="*/ 7 w 68"/>
              <a:gd name="T79" fmla="*/ 15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8" h="115">
                <a:moveTo>
                  <a:pt x="7" y="15"/>
                </a:moveTo>
                <a:lnTo>
                  <a:pt x="3" y="9"/>
                </a:lnTo>
                <a:lnTo>
                  <a:pt x="3" y="6"/>
                </a:lnTo>
                <a:lnTo>
                  <a:pt x="0" y="3"/>
                </a:lnTo>
                <a:lnTo>
                  <a:pt x="3" y="3"/>
                </a:lnTo>
                <a:lnTo>
                  <a:pt x="3" y="0"/>
                </a:lnTo>
                <a:lnTo>
                  <a:pt x="5" y="0"/>
                </a:lnTo>
                <a:lnTo>
                  <a:pt x="12" y="0"/>
                </a:lnTo>
                <a:lnTo>
                  <a:pt x="22" y="0"/>
                </a:lnTo>
                <a:lnTo>
                  <a:pt x="24" y="0"/>
                </a:lnTo>
                <a:lnTo>
                  <a:pt x="32" y="0"/>
                </a:lnTo>
                <a:lnTo>
                  <a:pt x="39" y="3"/>
                </a:lnTo>
                <a:lnTo>
                  <a:pt x="46" y="3"/>
                </a:lnTo>
                <a:lnTo>
                  <a:pt x="53" y="26"/>
                </a:lnTo>
                <a:lnTo>
                  <a:pt x="58" y="47"/>
                </a:lnTo>
                <a:lnTo>
                  <a:pt x="63" y="68"/>
                </a:lnTo>
                <a:lnTo>
                  <a:pt x="68" y="82"/>
                </a:lnTo>
                <a:lnTo>
                  <a:pt x="68" y="91"/>
                </a:lnTo>
                <a:lnTo>
                  <a:pt x="68" y="97"/>
                </a:lnTo>
                <a:lnTo>
                  <a:pt x="68" y="103"/>
                </a:lnTo>
                <a:lnTo>
                  <a:pt x="68" y="106"/>
                </a:lnTo>
                <a:lnTo>
                  <a:pt x="68" y="109"/>
                </a:lnTo>
                <a:lnTo>
                  <a:pt x="65" y="112"/>
                </a:lnTo>
                <a:lnTo>
                  <a:pt x="63" y="115"/>
                </a:lnTo>
                <a:lnTo>
                  <a:pt x="61" y="115"/>
                </a:lnTo>
                <a:lnTo>
                  <a:pt x="56" y="115"/>
                </a:lnTo>
                <a:lnTo>
                  <a:pt x="51" y="112"/>
                </a:lnTo>
                <a:lnTo>
                  <a:pt x="48" y="109"/>
                </a:lnTo>
                <a:lnTo>
                  <a:pt x="46" y="106"/>
                </a:lnTo>
                <a:lnTo>
                  <a:pt x="44" y="103"/>
                </a:lnTo>
                <a:lnTo>
                  <a:pt x="44" y="97"/>
                </a:lnTo>
                <a:lnTo>
                  <a:pt x="39" y="88"/>
                </a:lnTo>
                <a:lnTo>
                  <a:pt x="36" y="77"/>
                </a:lnTo>
                <a:lnTo>
                  <a:pt x="32" y="65"/>
                </a:lnTo>
                <a:lnTo>
                  <a:pt x="29" y="50"/>
                </a:lnTo>
                <a:lnTo>
                  <a:pt x="24" y="38"/>
                </a:lnTo>
                <a:lnTo>
                  <a:pt x="19" y="26"/>
                </a:lnTo>
                <a:lnTo>
                  <a:pt x="15" y="20"/>
                </a:lnTo>
                <a:lnTo>
                  <a:pt x="7" y="15"/>
                </a:lnTo>
                <a:lnTo>
                  <a:pt x="7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305">
            <a:extLst>
              <a:ext uri="{FF2B5EF4-FFF2-40B4-BE49-F238E27FC236}">
                <a16:creationId xmlns:a16="http://schemas.microsoft.com/office/drawing/2014/main" xmlns="" id="{F405A19C-76F0-493C-AA64-7CA612267EE8}"/>
              </a:ext>
            </a:extLst>
          </p:cNvPr>
          <p:cNvSpPr>
            <a:spLocks/>
          </p:cNvSpPr>
          <p:nvPr/>
        </p:nvSpPr>
        <p:spPr bwMode="auto">
          <a:xfrm>
            <a:off x="1699140" y="2353133"/>
            <a:ext cx="1263142" cy="259844"/>
          </a:xfrm>
          <a:custGeom>
            <a:avLst/>
            <a:gdLst>
              <a:gd name="T0" fmla="*/ 0 w 232"/>
              <a:gd name="T1" fmla="*/ 11 h 26"/>
              <a:gd name="T2" fmla="*/ 5 w 232"/>
              <a:gd name="T3" fmla="*/ 11 h 26"/>
              <a:gd name="T4" fmla="*/ 12 w 232"/>
              <a:gd name="T5" fmla="*/ 11 h 26"/>
              <a:gd name="T6" fmla="*/ 19 w 232"/>
              <a:gd name="T7" fmla="*/ 8 h 26"/>
              <a:gd name="T8" fmla="*/ 29 w 232"/>
              <a:gd name="T9" fmla="*/ 8 h 26"/>
              <a:gd name="T10" fmla="*/ 39 w 232"/>
              <a:gd name="T11" fmla="*/ 8 h 26"/>
              <a:gd name="T12" fmla="*/ 53 w 232"/>
              <a:gd name="T13" fmla="*/ 6 h 26"/>
              <a:gd name="T14" fmla="*/ 68 w 232"/>
              <a:gd name="T15" fmla="*/ 6 h 26"/>
              <a:gd name="T16" fmla="*/ 85 w 232"/>
              <a:gd name="T17" fmla="*/ 6 h 26"/>
              <a:gd name="T18" fmla="*/ 102 w 232"/>
              <a:gd name="T19" fmla="*/ 3 h 26"/>
              <a:gd name="T20" fmla="*/ 119 w 232"/>
              <a:gd name="T21" fmla="*/ 3 h 26"/>
              <a:gd name="T22" fmla="*/ 133 w 232"/>
              <a:gd name="T23" fmla="*/ 0 h 26"/>
              <a:gd name="T24" fmla="*/ 145 w 232"/>
              <a:gd name="T25" fmla="*/ 0 h 26"/>
              <a:gd name="T26" fmla="*/ 157 w 232"/>
              <a:gd name="T27" fmla="*/ 0 h 26"/>
              <a:gd name="T28" fmla="*/ 169 w 232"/>
              <a:gd name="T29" fmla="*/ 0 h 26"/>
              <a:gd name="T30" fmla="*/ 179 w 232"/>
              <a:gd name="T31" fmla="*/ 0 h 26"/>
              <a:gd name="T32" fmla="*/ 189 w 232"/>
              <a:gd name="T33" fmla="*/ 0 h 26"/>
              <a:gd name="T34" fmla="*/ 203 w 232"/>
              <a:gd name="T35" fmla="*/ 0 h 26"/>
              <a:gd name="T36" fmla="*/ 215 w 232"/>
              <a:gd name="T37" fmla="*/ 3 h 26"/>
              <a:gd name="T38" fmla="*/ 225 w 232"/>
              <a:gd name="T39" fmla="*/ 8 h 26"/>
              <a:gd name="T40" fmla="*/ 232 w 232"/>
              <a:gd name="T41" fmla="*/ 17 h 26"/>
              <a:gd name="T42" fmla="*/ 213 w 232"/>
              <a:gd name="T43" fmla="*/ 17 h 26"/>
              <a:gd name="T44" fmla="*/ 194 w 232"/>
              <a:gd name="T45" fmla="*/ 17 h 26"/>
              <a:gd name="T46" fmla="*/ 172 w 232"/>
              <a:gd name="T47" fmla="*/ 17 h 26"/>
              <a:gd name="T48" fmla="*/ 150 w 232"/>
              <a:gd name="T49" fmla="*/ 17 h 26"/>
              <a:gd name="T50" fmla="*/ 138 w 232"/>
              <a:gd name="T51" fmla="*/ 17 h 26"/>
              <a:gd name="T52" fmla="*/ 123 w 232"/>
              <a:gd name="T53" fmla="*/ 20 h 26"/>
              <a:gd name="T54" fmla="*/ 106 w 232"/>
              <a:gd name="T55" fmla="*/ 20 h 26"/>
              <a:gd name="T56" fmla="*/ 90 w 232"/>
              <a:gd name="T57" fmla="*/ 20 h 26"/>
              <a:gd name="T58" fmla="*/ 70 w 232"/>
              <a:gd name="T59" fmla="*/ 23 h 26"/>
              <a:gd name="T60" fmla="*/ 51 w 232"/>
              <a:gd name="T61" fmla="*/ 23 h 26"/>
              <a:gd name="T62" fmla="*/ 27 w 232"/>
              <a:gd name="T63" fmla="*/ 26 h 26"/>
              <a:gd name="T64" fmla="*/ 2 w 232"/>
              <a:gd name="T65" fmla="*/ 26 h 26"/>
              <a:gd name="T66" fmla="*/ 0 w 232"/>
              <a:gd name="T67" fmla="*/ 11 h 26"/>
              <a:gd name="T68" fmla="*/ 0 w 232"/>
              <a:gd name="T69" fmla="*/ 11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2" h="26">
                <a:moveTo>
                  <a:pt x="0" y="11"/>
                </a:moveTo>
                <a:lnTo>
                  <a:pt x="5" y="11"/>
                </a:lnTo>
                <a:lnTo>
                  <a:pt x="12" y="11"/>
                </a:lnTo>
                <a:lnTo>
                  <a:pt x="19" y="8"/>
                </a:lnTo>
                <a:lnTo>
                  <a:pt x="29" y="8"/>
                </a:lnTo>
                <a:lnTo>
                  <a:pt x="39" y="8"/>
                </a:lnTo>
                <a:lnTo>
                  <a:pt x="53" y="6"/>
                </a:lnTo>
                <a:lnTo>
                  <a:pt x="68" y="6"/>
                </a:lnTo>
                <a:lnTo>
                  <a:pt x="85" y="6"/>
                </a:lnTo>
                <a:lnTo>
                  <a:pt x="102" y="3"/>
                </a:lnTo>
                <a:lnTo>
                  <a:pt x="119" y="3"/>
                </a:lnTo>
                <a:lnTo>
                  <a:pt x="133" y="0"/>
                </a:lnTo>
                <a:lnTo>
                  <a:pt x="145" y="0"/>
                </a:lnTo>
                <a:lnTo>
                  <a:pt x="157" y="0"/>
                </a:lnTo>
                <a:lnTo>
                  <a:pt x="169" y="0"/>
                </a:lnTo>
                <a:lnTo>
                  <a:pt x="179" y="0"/>
                </a:lnTo>
                <a:lnTo>
                  <a:pt x="189" y="0"/>
                </a:lnTo>
                <a:lnTo>
                  <a:pt x="203" y="0"/>
                </a:lnTo>
                <a:lnTo>
                  <a:pt x="215" y="3"/>
                </a:lnTo>
                <a:lnTo>
                  <a:pt x="225" y="8"/>
                </a:lnTo>
                <a:lnTo>
                  <a:pt x="232" y="17"/>
                </a:lnTo>
                <a:lnTo>
                  <a:pt x="213" y="17"/>
                </a:lnTo>
                <a:lnTo>
                  <a:pt x="194" y="17"/>
                </a:lnTo>
                <a:lnTo>
                  <a:pt x="172" y="17"/>
                </a:lnTo>
                <a:lnTo>
                  <a:pt x="150" y="17"/>
                </a:lnTo>
                <a:lnTo>
                  <a:pt x="138" y="17"/>
                </a:lnTo>
                <a:lnTo>
                  <a:pt x="123" y="20"/>
                </a:lnTo>
                <a:lnTo>
                  <a:pt x="106" y="20"/>
                </a:lnTo>
                <a:lnTo>
                  <a:pt x="90" y="20"/>
                </a:lnTo>
                <a:lnTo>
                  <a:pt x="70" y="23"/>
                </a:lnTo>
                <a:lnTo>
                  <a:pt x="51" y="23"/>
                </a:lnTo>
                <a:lnTo>
                  <a:pt x="27" y="26"/>
                </a:lnTo>
                <a:lnTo>
                  <a:pt x="2" y="26"/>
                </a:lnTo>
                <a:lnTo>
                  <a:pt x="0" y="11"/>
                </a:lnTo>
                <a:lnTo>
                  <a:pt x="0" y="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308">
            <a:extLst>
              <a:ext uri="{FF2B5EF4-FFF2-40B4-BE49-F238E27FC236}">
                <a16:creationId xmlns:a16="http://schemas.microsoft.com/office/drawing/2014/main" xmlns="" id="{43FBBCEF-8D4A-4F6F-81EB-FFACF0741DA8}"/>
              </a:ext>
            </a:extLst>
          </p:cNvPr>
          <p:cNvSpPr>
            <a:spLocks/>
          </p:cNvSpPr>
          <p:nvPr/>
        </p:nvSpPr>
        <p:spPr bwMode="auto">
          <a:xfrm>
            <a:off x="4843016" y="1114770"/>
            <a:ext cx="696906" cy="1858882"/>
          </a:xfrm>
          <a:custGeom>
            <a:avLst/>
            <a:gdLst>
              <a:gd name="T0" fmla="*/ 24 w 128"/>
              <a:gd name="T1" fmla="*/ 180 h 186"/>
              <a:gd name="T2" fmla="*/ 15 w 128"/>
              <a:gd name="T3" fmla="*/ 183 h 186"/>
              <a:gd name="T4" fmla="*/ 5 w 128"/>
              <a:gd name="T5" fmla="*/ 186 h 186"/>
              <a:gd name="T6" fmla="*/ 0 w 128"/>
              <a:gd name="T7" fmla="*/ 183 h 186"/>
              <a:gd name="T8" fmla="*/ 0 w 128"/>
              <a:gd name="T9" fmla="*/ 183 h 186"/>
              <a:gd name="T10" fmla="*/ 2 w 128"/>
              <a:gd name="T11" fmla="*/ 177 h 186"/>
              <a:gd name="T12" fmla="*/ 10 w 128"/>
              <a:gd name="T13" fmla="*/ 174 h 186"/>
              <a:gd name="T14" fmla="*/ 31 w 128"/>
              <a:gd name="T15" fmla="*/ 153 h 186"/>
              <a:gd name="T16" fmla="*/ 51 w 128"/>
              <a:gd name="T17" fmla="*/ 136 h 186"/>
              <a:gd name="T18" fmla="*/ 70 w 128"/>
              <a:gd name="T19" fmla="*/ 115 h 186"/>
              <a:gd name="T20" fmla="*/ 80 w 128"/>
              <a:gd name="T21" fmla="*/ 88 h 186"/>
              <a:gd name="T22" fmla="*/ 87 w 128"/>
              <a:gd name="T23" fmla="*/ 62 h 186"/>
              <a:gd name="T24" fmla="*/ 90 w 128"/>
              <a:gd name="T25" fmla="*/ 38 h 186"/>
              <a:gd name="T26" fmla="*/ 87 w 128"/>
              <a:gd name="T27" fmla="*/ 20 h 186"/>
              <a:gd name="T28" fmla="*/ 82 w 128"/>
              <a:gd name="T29" fmla="*/ 12 h 186"/>
              <a:gd name="T30" fmla="*/ 80 w 128"/>
              <a:gd name="T31" fmla="*/ 6 h 186"/>
              <a:gd name="T32" fmla="*/ 80 w 128"/>
              <a:gd name="T33" fmla="*/ 3 h 186"/>
              <a:gd name="T34" fmla="*/ 85 w 128"/>
              <a:gd name="T35" fmla="*/ 0 h 186"/>
              <a:gd name="T36" fmla="*/ 97 w 128"/>
              <a:gd name="T37" fmla="*/ 0 h 186"/>
              <a:gd name="T38" fmla="*/ 114 w 128"/>
              <a:gd name="T39" fmla="*/ 3 h 186"/>
              <a:gd name="T40" fmla="*/ 123 w 128"/>
              <a:gd name="T41" fmla="*/ 3 h 186"/>
              <a:gd name="T42" fmla="*/ 128 w 128"/>
              <a:gd name="T43" fmla="*/ 6 h 186"/>
              <a:gd name="T44" fmla="*/ 128 w 128"/>
              <a:gd name="T45" fmla="*/ 9 h 186"/>
              <a:gd name="T46" fmla="*/ 128 w 128"/>
              <a:gd name="T47" fmla="*/ 17 h 186"/>
              <a:gd name="T48" fmla="*/ 128 w 128"/>
              <a:gd name="T49" fmla="*/ 32 h 186"/>
              <a:gd name="T50" fmla="*/ 126 w 128"/>
              <a:gd name="T51" fmla="*/ 56 h 186"/>
              <a:gd name="T52" fmla="*/ 119 w 128"/>
              <a:gd name="T53" fmla="*/ 85 h 186"/>
              <a:gd name="T54" fmla="*/ 109 w 128"/>
              <a:gd name="T55" fmla="*/ 112 h 186"/>
              <a:gd name="T56" fmla="*/ 90 w 128"/>
              <a:gd name="T57" fmla="*/ 136 h 186"/>
              <a:gd name="T58" fmla="*/ 68 w 128"/>
              <a:gd name="T59" fmla="*/ 156 h 186"/>
              <a:gd name="T60" fmla="*/ 44 w 128"/>
              <a:gd name="T61" fmla="*/ 171 h 186"/>
              <a:gd name="T62" fmla="*/ 31 w 128"/>
              <a:gd name="T63" fmla="*/ 177 h 1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8" h="186">
                <a:moveTo>
                  <a:pt x="31" y="177"/>
                </a:moveTo>
                <a:lnTo>
                  <a:pt x="24" y="180"/>
                </a:lnTo>
                <a:lnTo>
                  <a:pt x="19" y="180"/>
                </a:lnTo>
                <a:lnTo>
                  <a:pt x="15" y="183"/>
                </a:lnTo>
                <a:lnTo>
                  <a:pt x="12" y="183"/>
                </a:lnTo>
                <a:lnTo>
                  <a:pt x="5" y="186"/>
                </a:lnTo>
                <a:lnTo>
                  <a:pt x="2" y="186"/>
                </a:lnTo>
                <a:lnTo>
                  <a:pt x="0" y="183"/>
                </a:lnTo>
                <a:lnTo>
                  <a:pt x="0" y="183"/>
                </a:lnTo>
                <a:lnTo>
                  <a:pt x="0" y="183"/>
                </a:lnTo>
                <a:lnTo>
                  <a:pt x="0" y="180"/>
                </a:lnTo>
                <a:lnTo>
                  <a:pt x="2" y="177"/>
                </a:lnTo>
                <a:lnTo>
                  <a:pt x="5" y="177"/>
                </a:lnTo>
                <a:lnTo>
                  <a:pt x="10" y="174"/>
                </a:lnTo>
                <a:lnTo>
                  <a:pt x="12" y="168"/>
                </a:lnTo>
                <a:lnTo>
                  <a:pt x="31" y="153"/>
                </a:lnTo>
                <a:lnTo>
                  <a:pt x="41" y="144"/>
                </a:lnTo>
                <a:lnTo>
                  <a:pt x="51" y="136"/>
                </a:lnTo>
                <a:lnTo>
                  <a:pt x="60" y="127"/>
                </a:lnTo>
                <a:lnTo>
                  <a:pt x="70" y="115"/>
                </a:lnTo>
                <a:lnTo>
                  <a:pt x="75" y="103"/>
                </a:lnTo>
                <a:lnTo>
                  <a:pt x="80" y="88"/>
                </a:lnTo>
                <a:lnTo>
                  <a:pt x="85" y="74"/>
                </a:lnTo>
                <a:lnTo>
                  <a:pt x="87" y="62"/>
                </a:lnTo>
                <a:lnTo>
                  <a:pt x="87" y="50"/>
                </a:lnTo>
                <a:lnTo>
                  <a:pt x="90" y="38"/>
                </a:lnTo>
                <a:lnTo>
                  <a:pt x="87" y="29"/>
                </a:lnTo>
                <a:lnTo>
                  <a:pt x="87" y="20"/>
                </a:lnTo>
                <a:lnTo>
                  <a:pt x="85" y="15"/>
                </a:lnTo>
                <a:lnTo>
                  <a:pt x="82" y="12"/>
                </a:lnTo>
                <a:lnTo>
                  <a:pt x="80" y="9"/>
                </a:lnTo>
                <a:lnTo>
                  <a:pt x="80" y="6"/>
                </a:lnTo>
                <a:lnTo>
                  <a:pt x="80" y="6"/>
                </a:lnTo>
                <a:lnTo>
                  <a:pt x="80" y="3"/>
                </a:lnTo>
                <a:lnTo>
                  <a:pt x="82" y="0"/>
                </a:lnTo>
                <a:lnTo>
                  <a:pt x="85" y="0"/>
                </a:lnTo>
                <a:lnTo>
                  <a:pt x="90" y="0"/>
                </a:lnTo>
                <a:lnTo>
                  <a:pt x="97" y="0"/>
                </a:lnTo>
                <a:lnTo>
                  <a:pt x="104" y="0"/>
                </a:lnTo>
                <a:lnTo>
                  <a:pt x="114" y="3"/>
                </a:lnTo>
                <a:lnTo>
                  <a:pt x="121" y="3"/>
                </a:lnTo>
                <a:lnTo>
                  <a:pt x="123" y="3"/>
                </a:lnTo>
                <a:lnTo>
                  <a:pt x="126" y="3"/>
                </a:lnTo>
                <a:lnTo>
                  <a:pt x="128" y="6"/>
                </a:lnTo>
                <a:lnTo>
                  <a:pt x="128" y="6"/>
                </a:lnTo>
                <a:lnTo>
                  <a:pt x="128" y="9"/>
                </a:lnTo>
                <a:lnTo>
                  <a:pt x="128" y="15"/>
                </a:lnTo>
                <a:lnTo>
                  <a:pt x="128" y="17"/>
                </a:lnTo>
                <a:lnTo>
                  <a:pt x="128" y="23"/>
                </a:lnTo>
                <a:lnTo>
                  <a:pt x="128" y="32"/>
                </a:lnTo>
                <a:lnTo>
                  <a:pt x="126" y="38"/>
                </a:lnTo>
                <a:lnTo>
                  <a:pt x="126" y="56"/>
                </a:lnTo>
                <a:lnTo>
                  <a:pt x="123" y="71"/>
                </a:lnTo>
                <a:lnTo>
                  <a:pt x="119" y="85"/>
                </a:lnTo>
                <a:lnTo>
                  <a:pt x="114" y="100"/>
                </a:lnTo>
                <a:lnTo>
                  <a:pt x="109" y="112"/>
                </a:lnTo>
                <a:lnTo>
                  <a:pt x="99" y="127"/>
                </a:lnTo>
                <a:lnTo>
                  <a:pt x="90" y="136"/>
                </a:lnTo>
                <a:lnTo>
                  <a:pt x="80" y="147"/>
                </a:lnTo>
                <a:lnTo>
                  <a:pt x="68" y="156"/>
                </a:lnTo>
                <a:lnTo>
                  <a:pt x="56" y="165"/>
                </a:lnTo>
                <a:lnTo>
                  <a:pt x="44" y="171"/>
                </a:lnTo>
                <a:lnTo>
                  <a:pt x="31" y="177"/>
                </a:lnTo>
                <a:lnTo>
                  <a:pt x="31" y="17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309">
            <a:extLst>
              <a:ext uri="{FF2B5EF4-FFF2-40B4-BE49-F238E27FC236}">
                <a16:creationId xmlns:a16="http://schemas.microsoft.com/office/drawing/2014/main" xmlns="" id="{CD88A46E-03AC-4D25-8FA3-B2BF729DBBF5}"/>
              </a:ext>
            </a:extLst>
          </p:cNvPr>
          <p:cNvSpPr>
            <a:spLocks/>
          </p:cNvSpPr>
          <p:nvPr/>
        </p:nvSpPr>
        <p:spPr bwMode="auto">
          <a:xfrm>
            <a:off x="5382031" y="725007"/>
            <a:ext cx="1132472" cy="589648"/>
          </a:xfrm>
          <a:custGeom>
            <a:avLst/>
            <a:gdLst>
              <a:gd name="T0" fmla="*/ 0 w 208"/>
              <a:gd name="T1" fmla="*/ 59 h 59"/>
              <a:gd name="T2" fmla="*/ 0 w 208"/>
              <a:gd name="T3" fmla="*/ 48 h 59"/>
              <a:gd name="T4" fmla="*/ 22 w 208"/>
              <a:gd name="T5" fmla="*/ 42 h 59"/>
              <a:gd name="T6" fmla="*/ 41 w 208"/>
              <a:gd name="T7" fmla="*/ 39 h 59"/>
              <a:gd name="T8" fmla="*/ 58 w 208"/>
              <a:gd name="T9" fmla="*/ 36 h 59"/>
              <a:gd name="T10" fmla="*/ 75 w 208"/>
              <a:gd name="T11" fmla="*/ 33 h 59"/>
              <a:gd name="T12" fmla="*/ 90 w 208"/>
              <a:gd name="T13" fmla="*/ 30 h 59"/>
              <a:gd name="T14" fmla="*/ 102 w 208"/>
              <a:gd name="T15" fmla="*/ 27 h 59"/>
              <a:gd name="T16" fmla="*/ 111 w 208"/>
              <a:gd name="T17" fmla="*/ 24 h 59"/>
              <a:gd name="T18" fmla="*/ 121 w 208"/>
              <a:gd name="T19" fmla="*/ 24 h 59"/>
              <a:gd name="T20" fmla="*/ 128 w 208"/>
              <a:gd name="T21" fmla="*/ 21 h 59"/>
              <a:gd name="T22" fmla="*/ 136 w 208"/>
              <a:gd name="T23" fmla="*/ 18 h 59"/>
              <a:gd name="T24" fmla="*/ 143 w 208"/>
              <a:gd name="T25" fmla="*/ 15 h 59"/>
              <a:gd name="T26" fmla="*/ 148 w 208"/>
              <a:gd name="T27" fmla="*/ 15 h 59"/>
              <a:gd name="T28" fmla="*/ 150 w 208"/>
              <a:gd name="T29" fmla="*/ 12 h 59"/>
              <a:gd name="T30" fmla="*/ 153 w 208"/>
              <a:gd name="T31" fmla="*/ 9 h 59"/>
              <a:gd name="T32" fmla="*/ 155 w 208"/>
              <a:gd name="T33" fmla="*/ 9 h 59"/>
              <a:gd name="T34" fmla="*/ 155 w 208"/>
              <a:gd name="T35" fmla="*/ 6 h 59"/>
              <a:gd name="T36" fmla="*/ 155 w 208"/>
              <a:gd name="T37" fmla="*/ 3 h 59"/>
              <a:gd name="T38" fmla="*/ 155 w 208"/>
              <a:gd name="T39" fmla="*/ 3 h 59"/>
              <a:gd name="T40" fmla="*/ 157 w 208"/>
              <a:gd name="T41" fmla="*/ 0 h 59"/>
              <a:gd name="T42" fmla="*/ 162 w 208"/>
              <a:gd name="T43" fmla="*/ 0 h 59"/>
              <a:gd name="T44" fmla="*/ 167 w 208"/>
              <a:gd name="T45" fmla="*/ 0 h 59"/>
              <a:gd name="T46" fmla="*/ 174 w 208"/>
              <a:gd name="T47" fmla="*/ 0 h 59"/>
              <a:gd name="T48" fmla="*/ 182 w 208"/>
              <a:gd name="T49" fmla="*/ 3 h 59"/>
              <a:gd name="T50" fmla="*/ 189 w 208"/>
              <a:gd name="T51" fmla="*/ 6 h 59"/>
              <a:gd name="T52" fmla="*/ 194 w 208"/>
              <a:gd name="T53" fmla="*/ 9 h 59"/>
              <a:gd name="T54" fmla="*/ 198 w 208"/>
              <a:gd name="T55" fmla="*/ 9 h 59"/>
              <a:gd name="T56" fmla="*/ 201 w 208"/>
              <a:gd name="T57" fmla="*/ 12 h 59"/>
              <a:gd name="T58" fmla="*/ 203 w 208"/>
              <a:gd name="T59" fmla="*/ 12 h 59"/>
              <a:gd name="T60" fmla="*/ 208 w 208"/>
              <a:gd name="T61" fmla="*/ 15 h 59"/>
              <a:gd name="T62" fmla="*/ 208 w 208"/>
              <a:gd name="T63" fmla="*/ 18 h 59"/>
              <a:gd name="T64" fmla="*/ 208 w 208"/>
              <a:gd name="T65" fmla="*/ 21 h 59"/>
              <a:gd name="T66" fmla="*/ 206 w 208"/>
              <a:gd name="T67" fmla="*/ 21 h 59"/>
              <a:gd name="T68" fmla="*/ 201 w 208"/>
              <a:gd name="T69" fmla="*/ 24 h 59"/>
              <a:gd name="T70" fmla="*/ 196 w 208"/>
              <a:gd name="T71" fmla="*/ 27 h 59"/>
              <a:gd name="T72" fmla="*/ 189 w 208"/>
              <a:gd name="T73" fmla="*/ 27 h 59"/>
              <a:gd name="T74" fmla="*/ 179 w 208"/>
              <a:gd name="T75" fmla="*/ 30 h 59"/>
              <a:gd name="T76" fmla="*/ 169 w 208"/>
              <a:gd name="T77" fmla="*/ 33 h 59"/>
              <a:gd name="T78" fmla="*/ 157 w 208"/>
              <a:gd name="T79" fmla="*/ 36 h 59"/>
              <a:gd name="T80" fmla="*/ 143 w 208"/>
              <a:gd name="T81" fmla="*/ 39 h 59"/>
              <a:gd name="T82" fmla="*/ 128 w 208"/>
              <a:gd name="T83" fmla="*/ 42 h 59"/>
              <a:gd name="T84" fmla="*/ 111 w 208"/>
              <a:gd name="T85" fmla="*/ 45 h 59"/>
              <a:gd name="T86" fmla="*/ 92 w 208"/>
              <a:gd name="T87" fmla="*/ 48 h 59"/>
              <a:gd name="T88" fmla="*/ 70 w 208"/>
              <a:gd name="T89" fmla="*/ 51 h 59"/>
              <a:gd name="T90" fmla="*/ 49 w 208"/>
              <a:gd name="T91" fmla="*/ 54 h 59"/>
              <a:gd name="T92" fmla="*/ 27 w 208"/>
              <a:gd name="T93" fmla="*/ 56 h 59"/>
              <a:gd name="T94" fmla="*/ 0 w 208"/>
              <a:gd name="T95" fmla="*/ 59 h 59"/>
              <a:gd name="T96" fmla="*/ 0 w 208"/>
              <a:gd name="T97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08" h="59">
                <a:moveTo>
                  <a:pt x="0" y="59"/>
                </a:moveTo>
                <a:lnTo>
                  <a:pt x="0" y="48"/>
                </a:lnTo>
                <a:lnTo>
                  <a:pt x="22" y="42"/>
                </a:lnTo>
                <a:lnTo>
                  <a:pt x="41" y="39"/>
                </a:lnTo>
                <a:lnTo>
                  <a:pt x="58" y="36"/>
                </a:lnTo>
                <a:lnTo>
                  <a:pt x="75" y="33"/>
                </a:lnTo>
                <a:lnTo>
                  <a:pt x="90" y="30"/>
                </a:lnTo>
                <a:lnTo>
                  <a:pt x="102" y="27"/>
                </a:lnTo>
                <a:lnTo>
                  <a:pt x="111" y="24"/>
                </a:lnTo>
                <a:lnTo>
                  <a:pt x="121" y="24"/>
                </a:lnTo>
                <a:lnTo>
                  <a:pt x="128" y="21"/>
                </a:lnTo>
                <a:lnTo>
                  <a:pt x="136" y="18"/>
                </a:lnTo>
                <a:lnTo>
                  <a:pt x="143" y="15"/>
                </a:lnTo>
                <a:lnTo>
                  <a:pt x="148" y="15"/>
                </a:lnTo>
                <a:lnTo>
                  <a:pt x="150" y="12"/>
                </a:lnTo>
                <a:lnTo>
                  <a:pt x="153" y="9"/>
                </a:lnTo>
                <a:lnTo>
                  <a:pt x="155" y="9"/>
                </a:lnTo>
                <a:lnTo>
                  <a:pt x="155" y="6"/>
                </a:lnTo>
                <a:lnTo>
                  <a:pt x="155" y="3"/>
                </a:lnTo>
                <a:lnTo>
                  <a:pt x="155" y="3"/>
                </a:lnTo>
                <a:lnTo>
                  <a:pt x="157" y="0"/>
                </a:lnTo>
                <a:lnTo>
                  <a:pt x="162" y="0"/>
                </a:lnTo>
                <a:lnTo>
                  <a:pt x="167" y="0"/>
                </a:lnTo>
                <a:lnTo>
                  <a:pt x="174" y="0"/>
                </a:lnTo>
                <a:lnTo>
                  <a:pt x="182" y="3"/>
                </a:lnTo>
                <a:lnTo>
                  <a:pt x="189" y="6"/>
                </a:lnTo>
                <a:lnTo>
                  <a:pt x="194" y="9"/>
                </a:lnTo>
                <a:lnTo>
                  <a:pt x="198" y="9"/>
                </a:lnTo>
                <a:lnTo>
                  <a:pt x="201" y="12"/>
                </a:lnTo>
                <a:lnTo>
                  <a:pt x="203" y="12"/>
                </a:lnTo>
                <a:lnTo>
                  <a:pt x="208" y="15"/>
                </a:lnTo>
                <a:lnTo>
                  <a:pt x="208" y="18"/>
                </a:lnTo>
                <a:lnTo>
                  <a:pt x="208" y="21"/>
                </a:lnTo>
                <a:lnTo>
                  <a:pt x="206" y="21"/>
                </a:lnTo>
                <a:lnTo>
                  <a:pt x="201" y="24"/>
                </a:lnTo>
                <a:lnTo>
                  <a:pt x="196" y="27"/>
                </a:lnTo>
                <a:lnTo>
                  <a:pt x="189" y="27"/>
                </a:lnTo>
                <a:lnTo>
                  <a:pt x="179" y="30"/>
                </a:lnTo>
                <a:lnTo>
                  <a:pt x="169" y="33"/>
                </a:lnTo>
                <a:lnTo>
                  <a:pt x="157" y="36"/>
                </a:lnTo>
                <a:lnTo>
                  <a:pt x="143" y="39"/>
                </a:lnTo>
                <a:lnTo>
                  <a:pt x="128" y="42"/>
                </a:lnTo>
                <a:lnTo>
                  <a:pt x="111" y="45"/>
                </a:lnTo>
                <a:lnTo>
                  <a:pt x="92" y="48"/>
                </a:lnTo>
                <a:lnTo>
                  <a:pt x="70" y="51"/>
                </a:lnTo>
                <a:lnTo>
                  <a:pt x="49" y="54"/>
                </a:lnTo>
                <a:lnTo>
                  <a:pt x="27" y="56"/>
                </a:lnTo>
                <a:lnTo>
                  <a:pt x="0" y="59"/>
                </a:lnTo>
                <a:lnTo>
                  <a:pt x="0" y="5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311">
            <a:extLst>
              <a:ext uri="{FF2B5EF4-FFF2-40B4-BE49-F238E27FC236}">
                <a16:creationId xmlns:a16="http://schemas.microsoft.com/office/drawing/2014/main" xmlns="" id="{014825A6-8A60-4A9C-9D68-196CE886BFFA}"/>
              </a:ext>
            </a:extLst>
          </p:cNvPr>
          <p:cNvSpPr>
            <a:spLocks/>
          </p:cNvSpPr>
          <p:nvPr/>
        </p:nvSpPr>
        <p:spPr bwMode="auto">
          <a:xfrm>
            <a:off x="6040823" y="2204117"/>
            <a:ext cx="353899" cy="529685"/>
          </a:xfrm>
          <a:custGeom>
            <a:avLst/>
            <a:gdLst>
              <a:gd name="T0" fmla="*/ 34 w 65"/>
              <a:gd name="T1" fmla="*/ 44 h 53"/>
              <a:gd name="T2" fmla="*/ 27 w 65"/>
              <a:gd name="T3" fmla="*/ 41 h 53"/>
              <a:gd name="T4" fmla="*/ 22 w 65"/>
              <a:gd name="T5" fmla="*/ 35 h 53"/>
              <a:gd name="T6" fmla="*/ 15 w 65"/>
              <a:gd name="T7" fmla="*/ 29 h 53"/>
              <a:gd name="T8" fmla="*/ 7 w 65"/>
              <a:gd name="T9" fmla="*/ 21 h 53"/>
              <a:gd name="T10" fmla="*/ 5 w 65"/>
              <a:gd name="T11" fmla="*/ 15 h 53"/>
              <a:gd name="T12" fmla="*/ 3 w 65"/>
              <a:gd name="T13" fmla="*/ 12 h 53"/>
              <a:gd name="T14" fmla="*/ 0 w 65"/>
              <a:gd name="T15" fmla="*/ 9 h 53"/>
              <a:gd name="T16" fmla="*/ 0 w 65"/>
              <a:gd name="T17" fmla="*/ 6 h 53"/>
              <a:gd name="T18" fmla="*/ 0 w 65"/>
              <a:gd name="T19" fmla="*/ 3 h 53"/>
              <a:gd name="T20" fmla="*/ 0 w 65"/>
              <a:gd name="T21" fmla="*/ 3 h 53"/>
              <a:gd name="T22" fmla="*/ 0 w 65"/>
              <a:gd name="T23" fmla="*/ 0 h 53"/>
              <a:gd name="T24" fmla="*/ 3 w 65"/>
              <a:gd name="T25" fmla="*/ 0 h 53"/>
              <a:gd name="T26" fmla="*/ 5 w 65"/>
              <a:gd name="T27" fmla="*/ 0 h 53"/>
              <a:gd name="T28" fmla="*/ 7 w 65"/>
              <a:gd name="T29" fmla="*/ 0 h 53"/>
              <a:gd name="T30" fmla="*/ 10 w 65"/>
              <a:gd name="T31" fmla="*/ 0 h 53"/>
              <a:gd name="T32" fmla="*/ 15 w 65"/>
              <a:gd name="T33" fmla="*/ 3 h 53"/>
              <a:gd name="T34" fmla="*/ 22 w 65"/>
              <a:gd name="T35" fmla="*/ 3 h 53"/>
              <a:gd name="T36" fmla="*/ 34 w 65"/>
              <a:gd name="T37" fmla="*/ 9 h 53"/>
              <a:gd name="T38" fmla="*/ 39 w 65"/>
              <a:gd name="T39" fmla="*/ 12 h 53"/>
              <a:gd name="T40" fmla="*/ 46 w 65"/>
              <a:gd name="T41" fmla="*/ 12 h 53"/>
              <a:gd name="T42" fmla="*/ 48 w 65"/>
              <a:gd name="T43" fmla="*/ 15 h 53"/>
              <a:gd name="T44" fmla="*/ 53 w 65"/>
              <a:gd name="T45" fmla="*/ 18 h 53"/>
              <a:gd name="T46" fmla="*/ 61 w 65"/>
              <a:gd name="T47" fmla="*/ 24 h 53"/>
              <a:gd name="T48" fmla="*/ 63 w 65"/>
              <a:gd name="T49" fmla="*/ 29 h 53"/>
              <a:gd name="T50" fmla="*/ 65 w 65"/>
              <a:gd name="T51" fmla="*/ 32 h 53"/>
              <a:gd name="T52" fmla="*/ 65 w 65"/>
              <a:gd name="T53" fmla="*/ 38 h 53"/>
              <a:gd name="T54" fmla="*/ 65 w 65"/>
              <a:gd name="T55" fmla="*/ 44 h 53"/>
              <a:gd name="T56" fmla="*/ 63 w 65"/>
              <a:gd name="T57" fmla="*/ 47 h 53"/>
              <a:gd name="T58" fmla="*/ 61 w 65"/>
              <a:gd name="T59" fmla="*/ 50 h 53"/>
              <a:gd name="T60" fmla="*/ 56 w 65"/>
              <a:gd name="T61" fmla="*/ 53 h 53"/>
              <a:gd name="T62" fmla="*/ 53 w 65"/>
              <a:gd name="T63" fmla="*/ 53 h 53"/>
              <a:gd name="T64" fmla="*/ 51 w 65"/>
              <a:gd name="T65" fmla="*/ 53 h 53"/>
              <a:gd name="T66" fmla="*/ 48 w 65"/>
              <a:gd name="T67" fmla="*/ 53 h 53"/>
              <a:gd name="T68" fmla="*/ 44 w 65"/>
              <a:gd name="T69" fmla="*/ 53 h 53"/>
              <a:gd name="T70" fmla="*/ 39 w 65"/>
              <a:gd name="T71" fmla="*/ 50 h 53"/>
              <a:gd name="T72" fmla="*/ 34 w 65"/>
              <a:gd name="T73" fmla="*/ 44 h 53"/>
              <a:gd name="T74" fmla="*/ 34 w 65"/>
              <a:gd name="T75" fmla="*/ 44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5" h="53">
                <a:moveTo>
                  <a:pt x="34" y="44"/>
                </a:moveTo>
                <a:lnTo>
                  <a:pt x="27" y="41"/>
                </a:lnTo>
                <a:lnTo>
                  <a:pt x="22" y="35"/>
                </a:lnTo>
                <a:lnTo>
                  <a:pt x="15" y="29"/>
                </a:lnTo>
                <a:lnTo>
                  <a:pt x="7" y="21"/>
                </a:lnTo>
                <a:lnTo>
                  <a:pt x="5" y="15"/>
                </a:lnTo>
                <a:lnTo>
                  <a:pt x="3" y="12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10" y="0"/>
                </a:lnTo>
                <a:lnTo>
                  <a:pt x="15" y="3"/>
                </a:lnTo>
                <a:lnTo>
                  <a:pt x="22" y="3"/>
                </a:lnTo>
                <a:lnTo>
                  <a:pt x="34" y="9"/>
                </a:lnTo>
                <a:lnTo>
                  <a:pt x="39" y="12"/>
                </a:lnTo>
                <a:lnTo>
                  <a:pt x="46" y="12"/>
                </a:lnTo>
                <a:lnTo>
                  <a:pt x="48" y="15"/>
                </a:lnTo>
                <a:lnTo>
                  <a:pt x="53" y="18"/>
                </a:lnTo>
                <a:lnTo>
                  <a:pt x="61" y="24"/>
                </a:lnTo>
                <a:lnTo>
                  <a:pt x="63" y="29"/>
                </a:lnTo>
                <a:lnTo>
                  <a:pt x="65" y="32"/>
                </a:lnTo>
                <a:lnTo>
                  <a:pt x="65" y="38"/>
                </a:lnTo>
                <a:lnTo>
                  <a:pt x="65" y="44"/>
                </a:lnTo>
                <a:lnTo>
                  <a:pt x="63" y="47"/>
                </a:lnTo>
                <a:lnTo>
                  <a:pt x="61" y="50"/>
                </a:lnTo>
                <a:lnTo>
                  <a:pt x="56" y="53"/>
                </a:lnTo>
                <a:lnTo>
                  <a:pt x="53" y="53"/>
                </a:lnTo>
                <a:lnTo>
                  <a:pt x="51" y="53"/>
                </a:lnTo>
                <a:lnTo>
                  <a:pt x="48" y="53"/>
                </a:lnTo>
                <a:lnTo>
                  <a:pt x="44" y="53"/>
                </a:lnTo>
                <a:lnTo>
                  <a:pt x="39" y="50"/>
                </a:lnTo>
                <a:lnTo>
                  <a:pt x="34" y="44"/>
                </a:lnTo>
                <a:lnTo>
                  <a:pt x="34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312">
            <a:extLst>
              <a:ext uri="{FF2B5EF4-FFF2-40B4-BE49-F238E27FC236}">
                <a16:creationId xmlns:a16="http://schemas.microsoft.com/office/drawing/2014/main" xmlns="" id="{93F390E1-86D3-4206-9526-706EE05EF459}"/>
              </a:ext>
            </a:extLst>
          </p:cNvPr>
          <p:cNvSpPr>
            <a:spLocks/>
          </p:cNvSpPr>
          <p:nvPr/>
        </p:nvSpPr>
        <p:spPr bwMode="auto">
          <a:xfrm>
            <a:off x="5872043" y="1284670"/>
            <a:ext cx="1486372" cy="1359182"/>
          </a:xfrm>
          <a:custGeom>
            <a:avLst/>
            <a:gdLst>
              <a:gd name="T0" fmla="*/ 157 w 273"/>
              <a:gd name="T1" fmla="*/ 127 h 136"/>
              <a:gd name="T2" fmla="*/ 147 w 273"/>
              <a:gd name="T3" fmla="*/ 119 h 136"/>
              <a:gd name="T4" fmla="*/ 133 w 273"/>
              <a:gd name="T5" fmla="*/ 110 h 136"/>
              <a:gd name="T6" fmla="*/ 121 w 273"/>
              <a:gd name="T7" fmla="*/ 98 h 136"/>
              <a:gd name="T8" fmla="*/ 104 w 273"/>
              <a:gd name="T9" fmla="*/ 83 h 136"/>
              <a:gd name="T10" fmla="*/ 84 w 273"/>
              <a:gd name="T11" fmla="*/ 65 h 136"/>
              <a:gd name="T12" fmla="*/ 60 w 273"/>
              <a:gd name="T13" fmla="*/ 45 h 136"/>
              <a:gd name="T14" fmla="*/ 38 w 273"/>
              <a:gd name="T15" fmla="*/ 27 h 136"/>
              <a:gd name="T16" fmla="*/ 21 w 273"/>
              <a:gd name="T17" fmla="*/ 15 h 136"/>
              <a:gd name="T18" fmla="*/ 7 w 273"/>
              <a:gd name="T19" fmla="*/ 3 h 136"/>
              <a:gd name="T20" fmla="*/ 9 w 273"/>
              <a:gd name="T21" fmla="*/ 0 h 136"/>
              <a:gd name="T22" fmla="*/ 21 w 273"/>
              <a:gd name="T23" fmla="*/ 0 h 136"/>
              <a:gd name="T24" fmla="*/ 34 w 273"/>
              <a:gd name="T25" fmla="*/ 3 h 136"/>
              <a:gd name="T26" fmla="*/ 41 w 273"/>
              <a:gd name="T27" fmla="*/ 6 h 136"/>
              <a:gd name="T28" fmla="*/ 48 w 273"/>
              <a:gd name="T29" fmla="*/ 9 h 136"/>
              <a:gd name="T30" fmla="*/ 58 w 273"/>
              <a:gd name="T31" fmla="*/ 18 h 136"/>
              <a:gd name="T32" fmla="*/ 75 w 273"/>
              <a:gd name="T33" fmla="*/ 30 h 136"/>
              <a:gd name="T34" fmla="*/ 99 w 273"/>
              <a:gd name="T35" fmla="*/ 45 h 136"/>
              <a:gd name="T36" fmla="*/ 128 w 273"/>
              <a:gd name="T37" fmla="*/ 65 h 136"/>
              <a:gd name="T38" fmla="*/ 154 w 273"/>
              <a:gd name="T39" fmla="*/ 83 h 136"/>
              <a:gd name="T40" fmla="*/ 181 w 273"/>
              <a:gd name="T41" fmla="*/ 95 h 136"/>
              <a:gd name="T42" fmla="*/ 208 w 273"/>
              <a:gd name="T43" fmla="*/ 107 h 136"/>
              <a:gd name="T44" fmla="*/ 234 w 273"/>
              <a:gd name="T45" fmla="*/ 113 h 136"/>
              <a:gd name="T46" fmla="*/ 254 w 273"/>
              <a:gd name="T47" fmla="*/ 119 h 136"/>
              <a:gd name="T48" fmla="*/ 266 w 273"/>
              <a:gd name="T49" fmla="*/ 121 h 136"/>
              <a:gd name="T50" fmla="*/ 273 w 273"/>
              <a:gd name="T51" fmla="*/ 124 h 136"/>
              <a:gd name="T52" fmla="*/ 273 w 273"/>
              <a:gd name="T53" fmla="*/ 127 h 136"/>
              <a:gd name="T54" fmla="*/ 268 w 273"/>
              <a:gd name="T55" fmla="*/ 130 h 136"/>
              <a:gd name="T56" fmla="*/ 263 w 273"/>
              <a:gd name="T57" fmla="*/ 133 h 136"/>
              <a:gd name="T58" fmla="*/ 254 w 273"/>
              <a:gd name="T59" fmla="*/ 133 h 136"/>
              <a:gd name="T60" fmla="*/ 222 w 273"/>
              <a:gd name="T61" fmla="*/ 136 h 136"/>
              <a:gd name="T62" fmla="*/ 196 w 273"/>
              <a:gd name="T63" fmla="*/ 136 h 136"/>
              <a:gd name="T64" fmla="*/ 174 w 273"/>
              <a:gd name="T65" fmla="*/ 133 h 136"/>
              <a:gd name="T66" fmla="*/ 162 w 273"/>
              <a:gd name="T67" fmla="*/ 13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73" h="136">
                <a:moveTo>
                  <a:pt x="162" y="130"/>
                </a:moveTo>
                <a:lnTo>
                  <a:pt x="157" y="127"/>
                </a:lnTo>
                <a:lnTo>
                  <a:pt x="152" y="124"/>
                </a:lnTo>
                <a:lnTo>
                  <a:pt x="147" y="119"/>
                </a:lnTo>
                <a:lnTo>
                  <a:pt x="138" y="113"/>
                </a:lnTo>
                <a:lnTo>
                  <a:pt x="133" y="110"/>
                </a:lnTo>
                <a:lnTo>
                  <a:pt x="128" y="104"/>
                </a:lnTo>
                <a:lnTo>
                  <a:pt x="121" y="98"/>
                </a:lnTo>
                <a:lnTo>
                  <a:pt x="113" y="92"/>
                </a:lnTo>
                <a:lnTo>
                  <a:pt x="104" y="83"/>
                </a:lnTo>
                <a:lnTo>
                  <a:pt x="94" y="77"/>
                </a:lnTo>
                <a:lnTo>
                  <a:pt x="84" y="65"/>
                </a:lnTo>
                <a:lnTo>
                  <a:pt x="72" y="57"/>
                </a:lnTo>
                <a:lnTo>
                  <a:pt x="60" y="45"/>
                </a:lnTo>
                <a:lnTo>
                  <a:pt x="48" y="36"/>
                </a:lnTo>
                <a:lnTo>
                  <a:pt x="38" y="27"/>
                </a:lnTo>
                <a:lnTo>
                  <a:pt x="29" y="21"/>
                </a:lnTo>
                <a:lnTo>
                  <a:pt x="21" y="15"/>
                </a:lnTo>
                <a:lnTo>
                  <a:pt x="14" y="9"/>
                </a:lnTo>
                <a:lnTo>
                  <a:pt x="7" y="3"/>
                </a:lnTo>
                <a:lnTo>
                  <a:pt x="0" y="0"/>
                </a:lnTo>
                <a:lnTo>
                  <a:pt x="9" y="0"/>
                </a:lnTo>
                <a:lnTo>
                  <a:pt x="17" y="0"/>
                </a:lnTo>
                <a:lnTo>
                  <a:pt x="21" y="0"/>
                </a:lnTo>
                <a:lnTo>
                  <a:pt x="29" y="3"/>
                </a:lnTo>
                <a:lnTo>
                  <a:pt x="34" y="3"/>
                </a:lnTo>
                <a:lnTo>
                  <a:pt x="38" y="3"/>
                </a:lnTo>
                <a:lnTo>
                  <a:pt x="41" y="6"/>
                </a:lnTo>
                <a:lnTo>
                  <a:pt x="46" y="6"/>
                </a:lnTo>
                <a:lnTo>
                  <a:pt x="48" y="9"/>
                </a:lnTo>
                <a:lnTo>
                  <a:pt x="53" y="12"/>
                </a:lnTo>
                <a:lnTo>
                  <a:pt x="58" y="18"/>
                </a:lnTo>
                <a:lnTo>
                  <a:pt x="67" y="21"/>
                </a:lnTo>
                <a:lnTo>
                  <a:pt x="75" y="30"/>
                </a:lnTo>
                <a:lnTo>
                  <a:pt x="87" y="36"/>
                </a:lnTo>
                <a:lnTo>
                  <a:pt x="99" y="45"/>
                </a:lnTo>
                <a:lnTo>
                  <a:pt x="113" y="57"/>
                </a:lnTo>
                <a:lnTo>
                  <a:pt x="128" y="65"/>
                </a:lnTo>
                <a:lnTo>
                  <a:pt x="140" y="74"/>
                </a:lnTo>
                <a:lnTo>
                  <a:pt x="154" y="83"/>
                </a:lnTo>
                <a:lnTo>
                  <a:pt x="169" y="89"/>
                </a:lnTo>
                <a:lnTo>
                  <a:pt x="181" y="95"/>
                </a:lnTo>
                <a:lnTo>
                  <a:pt x="196" y="101"/>
                </a:lnTo>
                <a:lnTo>
                  <a:pt x="208" y="107"/>
                </a:lnTo>
                <a:lnTo>
                  <a:pt x="222" y="110"/>
                </a:lnTo>
                <a:lnTo>
                  <a:pt x="234" y="113"/>
                </a:lnTo>
                <a:lnTo>
                  <a:pt x="244" y="116"/>
                </a:lnTo>
                <a:lnTo>
                  <a:pt x="254" y="119"/>
                </a:lnTo>
                <a:lnTo>
                  <a:pt x="261" y="121"/>
                </a:lnTo>
                <a:lnTo>
                  <a:pt x="266" y="121"/>
                </a:lnTo>
                <a:lnTo>
                  <a:pt x="271" y="124"/>
                </a:lnTo>
                <a:lnTo>
                  <a:pt x="273" y="124"/>
                </a:lnTo>
                <a:lnTo>
                  <a:pt x="273" y="127"/>
                </a:lnTo>
                <a:lnTo>
                  <a:pt x="273" y="127"/>
                </a:lnTo>
                <a:lnTo>
                  <a:pt x="271" y="130"/>
                </a:lnTo>
                <a:lnTo>
                  <a:pt x="268" y="130"/>
                </a:lnTo>
                <a:lnTo>
                  <a:pt x="266" y="130"/>
                </a:lnTo>
                <a:lnTo>
                  <a:pt x="263" y="133"/>
                </a:lnTo>
                <a:lnTo>
                  <a:pt x="258" y="133"/>
                </a:lnTo>
                <a:lnTo>
                  <a:pt x="254" y="133"/>
                </a:lnTo>
                <a:lnTo>
                  <a:pt x="246" y="133"/>
                </a:lnTo>
                <a:lnTo>
                  <a:pt x="222" y="136"/>
                </a:lnTo>
                <a:lnTo>
                  <a:pt x="208" y="136"/>
                </a:lnTo>
                <a:lnTo>
                  <a:pt x="196" y="136"/>
                </a:lnTo>
                <a:lnTo>
                  <a:pt x="183" y="136"/>
                </a:lnTo>
                <a:lnTo>
                  <a:pt x="174" y="133"/>
                </a:lnTo>
                <a:lnTo>
                  <a:pt x="167" y="133"/>
                </a:lnTo>
                <a:lnTo>
                  <a:pt x="162" y="130"/>
                </a:lnTo>
                <a:lnTo>
                  <a:pt x="162" y="13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314">
            <a:extLst>
              <a:ext uri="{FF2B5EF4-FFF2-40B4-BE49-F238E27FC236}">
                <a16:creationId xmlns:a16="http://schemas.microsoft.com/office/drawing/2014/main" xmlns="" id="{9DAA65BA-338C-49E9-B318-0BE203DC090D}"/>
              </a:ext>
            </a:extLst>
          </p:cNvPr>
          <p:cNvSpPr>
            <a:spLocks/>
          </p:cNvSpPr>
          <p:nvPr/>
        </p:nvSpPr>
        <p:spPr bwMode="auto">
          <a:xfrm>
            <a:off x="9072873" y="934687"/>
            <a:ext cx="609793" cy="239856"/>
          </a:xfrm>
          <a:custGeom>
            <a:avLst/>
            <a:gdLst>
              <a:gd name="T0" fmla="*/ 0 w 112"/>
              <a:gd name="T1" fmla="*/ 12 h 24"/>
              <a:gd name="T2" fmla="*/ 20 w 112"/>
              <a:gd name="T3" fmla="*/ 9 h 24"/>
              <a:gd name="T4" fmla="*/ 37 w 112"/>
              <a:gd name="T5" fmla="*/ 6 h 24"/>
              <a:gd name="T6" fmla="*/ 51 w 112"/>
              <a:gd name="T7" fmla="*/ 6 h 24"/>
              <a:gd name="T8" fmla="*/ 63 w 112"/>
              <a:gd name="T9" fmla="*/ 3 h 24"/>
              <a:gd name="T10" fmla="*/ 73 w 112"/>
              <a:gd name="T11" fmla="*/ 3 h 24"/>
              <a:gd name="T12" fmla="*/ 80 w 112"/>
              <a:gd name="T13" fmla="*/ 0 h 24"/>
              <a:gd name="T14" fmla="*/ 85 w 112"/>
              <a:gd name="T15" fmla="*/ 0 h 24"/>
              <a:gd name="T16" fmla="*/ 87 w 112"/>
              <a:gd name="T17" fmla="*/ 0 h 24"/>
              <a:gd name="T18" fmla="*/ 87 w 112"/>
              <a:gd name="T19" fmla="*/ 0 h 24"/>
              <a:gd name="T20" fmla="*/ 90 w 112"/>
              <a:gd name="T21" fmla="*/ 0 h 24"/>
              <a:gd name="T22" fmla="*/ 95 w 112"/>
              <a:gd name="T23" fmla="*/ 0 h 24"/>
              <a:gd name="T24" fmla="*/ 102 w 112"/>
              <a:gd name="T25" fmla="*/ 3 h 24"/>
              <a:gd name="T26" fmla="*/ 107 w 112"/>
              <a:gd name="T27" fmla="*/ 3 h 24"/>
              <a:gd name="T28" fmla="*/ 109 w 112"/>
              <a:gd name="T29" fmla="*/ 6 h 24"/>
              <a:gd name="T30" fmla="*/ 112 w 112"/>
              <a:gd name="T31" fmla="*/ 6 h 24"/>
              <a:gd name="T32" fmla="*/ 112 w 112"/>
              <a:gd name="T33" fmla="*/ 9 h 24"/>
              <a:gd name="T34" fmla="*/ 112 w 112"/>
              <a:gd name="T35" fmla="*/ 9 h 24"/>
              <a:gd name="T36" fmla="*/ 109 w 112"/>
              <a:gd name="T37" fmla="*/ 12 h 24"/>
              <a:gd name="T38" fmla="*/ 107 w 112"/>
              <a:gd name="T39" fmla="*/ 12 h 24"/>
              <a:gd name="T40" fmla="*/ 104 w 112"/>
              <a:gd name="T41" fmla="*/ 12 h 24"/>
              <a:gd name="T42" fmla="*/ 100 w 112"/>
              <a:gd name="T43" fmla="*/ 15 h 24"/>
              <a:gd name="T44" fmla="*/ 92 w 112"/>
              <a:gd name="T45" fmla="*/ 15 h 24"/>
              <a:gd name="T46" fmla="*/ 87 w 112"/>
              <a:gd name="T47" fmla="*/ 15 h 24"/>
              <a:gd name="T48" fmla="*/ 80 w 112"/>
              <a:gd name="T49" fmla="*/ 18 h 24"/>
              <a:gd name="T50" fmla="*/ 66 w 112"/>
              <a:gd name="T51" fmla="*/ 21 h 24"/>
              <a:gd name="T52" fmla="*/ 54 w 112"/>
              <a:gd name="T53" fmla="*/ 21 h 24"/>
              <a:gd name="T54" fmla="*/ 42 w 112"/>
              <a:gd name="T55" fmla="*/ 21 h 24"/>
              <a:gd name="T56" fmla="*/ 37 w 112"/>
              <a:gd name="T57" fmla="*/ 24 h 24"/>
              <a:gd name="T58" fmla="*/ 34 w 112"/>
              <a:gd name="T59" fmla="*/ 24 h 24"/>
              <a:gd name="T60" fmla="*/ 25 w 112"/>
              <a:gd name="T61" fmla="*/ 21 h 24"/>
              <a:gd name="T62" fmla="*/ 17 w 112"/>
              <a:gd name="T63" fmla="*/ 21 h 24"/>
              <a:gd name="T64" fmla="*/ 10 w 112"/>
              <a:gd name="T65" fmla="*/ 18 h 24"/>
              <a:gd name="T66" fmla="*/ 0 w 112"/>
              <a:gd name="T67" fmla="*/ 12 h 24"/>
              <a:gd name="T68" fmla="*/ 0 w 112"/>
              <a:gd name="T69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2" h="24">
                <a:moveTo>
                  <a:pt x="0" y="12"/>
                </a:moveTo>
                <a:lnTo>
                  <a:pt x="20" y="9"/>
                </a:lnTo>
                <a:lnTo>
                  <a:pt x="37" y="6"/>
                </a:lnTo>
                <a:lnTo>
                  <a:pt x="51" y="6"/>
                </a:lnTo>
                <a:lnTo>
                  <a:pt x="63" y="3"/>
                </a:lnTo>
                <a:lnTo>
                  <a:pt x="73" y="3"/>
                </a:lnTo>
                <a:lnTo>
                  <a:pt x="80" y="0"/>
                </a:lnTo>
                <a:lnTo>
                  <a:pt x="85" y="0"/>
                </a:lnTo>
                <a:lnTo>
                  <a:pt x="87" y="0"/>
                </a:lnTo>
                <a:lnTo>
                  <a:pt x="87" y="0"/>
                </a:lnTo>
                <a:lnTo>
                  <a:pt x="90" y="0"/>
                </a:lnTo>
                <a:lnTo>
                  <a:pt x="95" y="0"/>
                </a:lnTo>
                <a:lnTo>
                  <a:pt x="102" y="3"/>
                </a:lnTo>
                <a:lnTo>
                  <a:pt x="107" y="3"/>
                </a:lnTo>
                <a:lnTo>
                  <a:pt x="109" y="6"/>
                </a:lnTo>
                <a:lnTo>
                  <a:pt x="112" y="6"/>
                </a:lnTo>
                <a:lnTo>
                  <a:pt x="112" y="9"/>
                </a:lnTo>
                <a:lnTo>
                  <a:pt x="112" y="9"/>
                </a:lnTo>
                <a:lnTo>
                  <a:pt x="109" y="12"/>
                </a:lnTo>
                <a:lnTo>
                  <a:pt x="107" y="12"/>
                </a:lnTo>
                <a:lnTo>
                  <a:pt x="104" y="12"/>
                </a:lnTo>
                <a:lnTo>
                  <a:pt x="100" y="15"/>
                </a:lnTo>
                <a:lnTo>
                  <a:pt x="92" y="15"/>
                </a:lnTo>
                <a:lnTo>
                  <a:pt x="87" y="15"/>
                </a:lnTo>
                <a:lnTo>
                  <a:pt x="80" y="18"/>
                </a:lnTo>
                <a:lnTo>
                  <a:pt x="66" y="21"/>
                </a:lnTo>
                <a:lnTo>
                  <a:pt x="54" y="21"/>
                </a:lnTo>
                <a:lnTo>
                  <a:pt x="42" y="21"/>
                </a:lnTo>
                <a:lnTo>
                  <a:pt x="37" y="24"/>
                </a:lnTo>
                <a:lnTo>
                  <a:pt x="34" y="24"/>
                </a:lnTo>
                <a:lnTo>
                  <a:pt x="25" y="21"/>
                </a:lnTo>
                <a:lnTo>
                  <a:pt x="17" y="21"/>
                </a:lnTo>
                <a:lnTo>
                  <a:pt x="10" y="18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315">
            <a:extLst>
              <a:ext uri="{FF2B5EF4-FFF2-40B4-BE49-F238E27FC236}">
                <a16:creationId xmlns:a16="http://schemas.microsoft.com/office/drawing/2014/main" xmlns="" id="{25FD0574-B882-406C-9716-8B068695D46A}"/>
              </a:ext>
            </a:extLst>
          </p:cNvPr>
          <p:cNvSpPr>
            <a:spLocks/>
          </p:cNvSpPr>
          <p:nvPr/>
        </p:nvSpPr>
        <p:spPr bwMode="auto">
          <a:xfrm>
            <a:off x="9535661" y="664846"/>
            <a:ext cx="577125" cy="769540"/>
          </a:xfrm>
          <a:custGeom>
            <a:avLst/>
            <a:gdLst>
              <a:gd name="T0" fmla="*/ 102 w 106"/>
              <a:gd name="T1" fmla="*/ 9 h 77"/>
              <a:gd name="T2" fmla="*/ 104 w 106"/>
              <a:gd name="T3" fmla="*/ 12 h 77"/>
              <a:gd name="T4" fmla="*/ 106 w 106"/>
              <a:gd name="T5" fmla="*/ 15 h 77"/>
              <a:gd name="T6" fmla="*/ 106 w 106"/>
              <a:gd name="T7" fmla="*/ 15 h 77"/>
              <a:gd name="T8" fmla="*/ 106 w 106"/>
              <a:gd name="T9" fmla="*/ 18 h 77"/>
              <a:gd name="T10" fmla="*/ 106 w 106"/>
              <a:gd name="T11" fmla="*/ 21 h 77"/>
              <a:gd name="T12" fmla="*/ 104 w 106"/>
              <a:gd name="T13" fmla="*/ 24 h 77"/>
              <a:gd name="T14" fmla="*/ 97 w 106"/>
              <a:gd name="T15" fmla="*/ 30 h 77"/>
              <a:gd name="T16" fmla="*/ 90 w 106"/>
              <a:gd name="T17" fmla="*/ 36 h 77"/>
              <a:gd name="T18" fmla="*/ 82 w 106"/>
              <a:gd name="T19" fmla="*/ 42 h 77"/>
              <a:gd name="T20" fmla="*/ 73 w 106"/>
              <a:gd name="T21" fmla="*/ 48 h 77"/>
              <a:gd name="T22" fmla="*/ 63 w 106"/>
              <a:gd name="T23" fmla="*/ 54 h 77"/>
              <a:gd name="T24" fmla="*/ 56 w 106"/>
              <a:gd name="T25" fmla="*/ 59 h 77"/>
              <a:gd name="T26" fmla="*/ 39 w 106"/>
              <a:gd name="T27" fmla="*/ 68 h 77"/>
              <a:gd name="T28" fmla="*/ 22 w 106"/>
              <a:gd name="T29" fmla="*/ 74 h 77"/>
              <a:gd name="T30" fmla="*/ 15 w 106"/>
              <a:gd name="T31" fmla="*/ 77 h 77"/>
              <a:gd name="T32" fmla="*/ 10 w 106"/>
              <a:gd name="T33" fmla="*/ 77 h 77"/>
              <a:gd name="T34" fmla="*/ 5 w 106"/>
              <a:gd name="T35" fmla="*/ 77 h 77"/>
              <a:gd name="T36" fmla="*/ 0 w 106"/>
              <a:gd name="T37" fmla="*/ 77 h 77"/>
              <a:gd name="T38" fmla="*/ 0 w 106"/>
              <a:gd name="T39" fmla="*/ 74 h 77"/>
              <a:gd name="T40" fmla="*/ 0 w 106"/>
              <a:gd name="T41" fmla="*/ 74 h 77"/>
              <a:gd name="T42" fmla="*/ 0 w 106"/>
              <a:gd name="T43" fmla="*/ 71 h 77"/>
              <a:gd name="T44" fmla="*/ 2 w 106"/>
              <a:gd name="T45" fmla="*/ 71 h 77"/>
              <a:gd name="T46" fmla="*/ 5 w 106"/>
              <a:gd name="T47" fmla="*/ 68 h 77"/>
              <a:gd name="T48" fmla="*/ 7 w 106"/>
              <a:gd name="T49" fmla="*/ 65 h 77"/>
              <a:gd name="T50" fmla="*/ 12 w 106"/>
              <a:gd name="T51" fmla="*/ 62 h 77"/>
              <a:gd name="T52" fmla="*/ 17 w 106"/>
              <a:gd name="T53" fmla="*/ 59 h 77"/>
              <a:gd name="T54" fmla="*/ 27 w 106"/>
              <a:gd name="T55" fmla="*/ 51 h 77"/>
              <a:gd name="T56" fmla="*/ 36 w 106"/>
              <a:gd name="T57" fmla="*/ 45 h 77"/>
              <a:gd name="T58" fmla="*/ 44 w 106"/>
              <a:gd name="T59" fmla="*/ 39 h 77"/>
              <a:gd name="T60" fmla="*/ 51 w 106"/>
              <a:gd name="T61" fmla="*/ 36 h 77"/>
              <a:gd name="T62" fmla="*/ 53 w 106"/>
              <a:gd name="T63" fmla="*/ 30 h 77"/>
              <a:gd name="T64" fmla="*/ 58 w 106"/>
              <a:gd name="T65" fmla="*/ 27 h 77"/>
              <a:gd name="T66" fmla="*/ 60 w 106"/>
              <a:gd name="T67" fmla="*/ 24 h 77"/>
              <a:gd name="T68" fmla="*/ 63 w 106"/>
              <a:gd name="T69" fmla="*/ 18 h 77"/>
              <a:gd name="T70" fmla="*/ 63 w 106"/>
              <a:gd name="T71" fmla="*/ 15 h 77"/>
              <a:gd name="T72" fmla="*/ 63 w 106"/>
              <a:gd name="T73" fmla="*/ 15 h 77"/>
              <a:gd name="T74" fmla="*/ 63 w 106"/>
              <a:gd name="T75" fmla="*/ 12 h 77"/>
              <a:gd name="T76" fmla="*/ 60 w 106"/>
              <a:gd name="T77" fmla="*/ 9 h 77"/>
              <a:gd name="T78" fmla="*/ 60 w 106"/>
              <a:gd name="T79" fmla="*/ 9 h 77"/>
              <a:gd name="T80" fmla="*/ 60 w 106"/>
              <a:gd name="T81" fmla="*/ 6 h 77"/>
              <a:gd name="T82" fmla="*/ 63 w 106"/>
              <a:gd name="T83" fmla="*/ 6 h 77"/>
              <a:gd name="T84" fmla="*/ 65 w 106"/>
              <a:gd name="T85" fmla="*/ 3 h 77"/>
              <a:gd name="T86" fmla="*/ 68 w 106"/>
              <a:gd name="T87" fmla="*/ 0 h 77"/>
              <a:gd name="T88" fmla="*/ 73 w 106"/>
              <a:gd name="T89" fmla="*/ 0 h 77"/>
              <a:gd name="T90" fmla="*/ 77 w 106"/>
              <a:gd name="T91" fmla="*/ 0 h 77"/>
              <a:gd name="T92" fmla="*/ 82 w 106"/>
              <a:gd name="T93" fmla="*/ 3 h 77"/>
              <a:gd name="T94" fmla="*/ 90 w 106"/>
              <a:gd name="T95" fmla="*/ 3 h 77"/>
              <a:gd name="T96" fmla="*/ 94 w 106"/>
              <a:gd name="T97" fmla="*/ 6 h 77"/>
              <a:gd name="T98" fmla="*/ 99 w 106"/>
              <a:gd name="T99" fmla="*/ 9 h 77"/>
              <a:gd name="T100" fmla="*/ 102 w 106"/>
              <a:gd name="T101" fmla="*/ 9 h 77"/>
              <a:gd name="T102" fmla="*/ 102 w 106"/>
              <a:gd name="T103" fmla="*/ 9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6" h="77">
                <a:moveTo>
                  <a:pt x="102" y="9"/>
                </a:moveTo>
                <a:lnTo>
                  <a:pt x="104" y="12"/>
                </a:lnTo>
                <a:lnTo>
                  <a:pt x="106" y="15"/>
                </a:lnTo>
                <a:lnTo>
                  <a:pt x="106" y="15"/>
                </a:lnTo>
                <a:lnTo>
                  <a:pt x="106" y="18"/>
                </a:lnTo>
                <a:lnTo>
                  <a:pt x="106" y="21"/>
                </a:lnTo>
                <a:lnTo>
                  <a:pt x="104" y="24"/>
                </a:lnTo>
                <a:lnTo>
                  <a:pt x="97" y="30"/>
                </a:lnTo>
                <a:lnTo>
                  <a:pt x="90" y="36"/>
                </a:lnTo>
                <a:lnTo>
                  <a:pt x="82" y="42"/>
                </a:lnTo>
                <a:lnTo>
                  <a:pt x="73" y="48"/>
                </a:lnTo>
                <a:lnTo>
                  <a:pt x="63" y="54"/>
                </a:lnTo>
                <a:lnTo>
                  <a:pt x="56" y="59"/>
                </a:lnTo>
                <a:lnTo>
                  <a:pt x="39" y="68"/>
                </a:lnTo>
                <a:lnTo>
                  <a:pt x="22" y="74"/>
                </a:lnTo>
                <a:lnTo>
                  <a:pt x="15" y="77"/>
                </a:lnTo>
                <a:lnTo>
                  <a:pt x="10" y="77"/>
                </a:lnTo>
                <a:lnTo>
                  <a:pt x="5" y="77"/>
                </a:lnTo>
                <a:lnTo>
                  <a:pt x="0" y="77"/>
                </a:lnTo>
                <a:lnTo>
                  <a:pt x="0" y="74"/>
                </a:lnTo>
                <a:lnTo>
                  <a:pt x="0" y="74"/>
                </a:lnTo>
                <a:lnTo>
                  <a:pt x="0" y="71"/>
                </a:lnTo>
                <a:lnTo>
                  <a:pt x="2" y="71"/>
                </a:lnTo>
                <a:lnTo>
                  <a:pt x="5" y="68"/>
                </a:lnTo>
                <a:lnTo>
                  <a:pt x="7" y="65"/>
                </a:lnTo>
                <a:lnTo>
                  <a:pt x="12" y="62"/>
                </a:lnTo>
                <a:lnTo>
                  <a:pt x="17" y="59"/>
                </a:lnTo>
                <a:lnTo>
                  <a:pt x="27" y="51"/>
                </a:lnTo>
                <a:lnTo>
                  <a:pt x="36" y="45"/>
                </a:lnTo>
                <a:lnTo>
                  <a:pt x="44" y="39"/>
                </a:lnTo>
                <a:lnTo>
                  <a:pt x="51" y="36"/>
                </a:lnTo>
                <a:lnTo>
                  <a:pt x="53" y="30"/>
                </a:lnTo>
                <a:lnTo>
                  <a:pt x="58" y="27"/>
                </a:lnTo>
                <a:lnTo>
                  <a:pt x="60" y="24"/>
                </a:lnTo>
                <a:lnTo>
                  <a:pt x="63" y="18"/>
                </a:lnTo>
                <a:lnTo>
                  <a:pt x="63" y="15"/>
                </a:lnTo>
                <a:lnTo>
                  <a:pt x="63" y="15"/>
                </a:lnTo>
                <a:lnTo>
                  <a:pt x="63" y="12"/>
                </a:lnTo>
                <a:lnTo>
                  <a:pt x="60" y="9"/>
                </a:lnTo>
                <a:lnTo>
                  <a:pt x="60" y="9"/>
                </a:lnTo>
                <a:lnTo>
                  <a:pt x="60" y="6"/>
                </a:lnTo>
                <a:lnTo>
                  <a:pt x="63" y="6"/>
                </a:lnTo>
                <a:lnTo>
                  <a:pt x="65" y="3"/>
                </a:lnTo>
                <a:lnTo>
                  <a:pt x="68" y="0"/>
                </a:lnTo>
                <a:lnTo>
                  <a:pt x="73" y="0"/>
                </a:lnTo>
                <a:lnTo>
                  <a:pt x="77" y="0"/>
                </a:lnTo>
                <a:lnTo>
                  <a:pt x="82" y="3"/>
                </a:lnTo>
                <a:lnTo>
                  <a:pt x="90" y="3"/>
                </a:lnTo>
                <a:lnTo>
                  <a:pt x="94" y="6"/>
                </a:lnTo>
                <a:lnTo>
                  <a:pt x="99" y="9"/>
                </a:lnTo>
                <a:lnTo>
                  <a:pt x="102" y="9"/>
                </a:lnTo>
                <a:lnTo>
                  <a:pt x="102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316">
            <a:extLst>
              <a:ext uri="{FF2B5EF4-FFF2-40B4-BE49-F238E27FC236}">
                <a16:creationId xmlns:a16="http://schemas.microsoft.com/office/drawing/2014/main" xmlns="" id="{2B4645AC-3FCF-4545-ACD4-4B27E63BFC11}"/>
              </a:ext>
            </a:extLst>
          </p:cNvPr>
          <p:cNvSpPr>
            <a:spLocks/>
          </p:cNvSpPr>
          <p:nvPr/>
        </p:nvSpPr>
        <p:spPr bwMode="auto">
          <a:xfrm>
            <a:off x="9905892" y="874723"/>
            <a:ext cx="642460" cy="239856"/>
          </a:xfrm>
          <a:custGeom>
            <a:avLst/>
            <a:gdLst>
              <a:gd name="T0" fmla="*/ 116 w 118"/>
              <a:gd name="T1" fmla="*/ 15 h 24"/>
              <a:gd name="T2" fmla="*/ 116 w 118"/>
              <a:gd name="T3" fmla="*/ 15 h 24"/>
              <a:gd name="T4" fmla="*/ 113 w 118"/>
              <a:gd name="T5" fmla="*/ 15 h 24"/>
              <a:gd name="T6" fmla="*/ 109 w 118"/>
              <a:gd name="T7" fmla="*/ 15 h 24"/>
              <a:gd name="T8" fmla="*/ 104 w 118"/>
              <a:gd name="T9" fmla="*/ 18 h 24"/>
              <a:gd name="T10" fmla="*/ 99 w 118"/>
              <a:gd name="T11" fmla="*/ 18 h 24"/>
              <a:gd name="T12" fmla="*/ 92 w 118"/>
              <a:gd name="T13" fmla="*/ 18 h 24"/>
              <a:gd name="T14" fmla="*/ 84 w 118"/>
              <a:gd name="T15" fmla="*/ 18 h 24"/>
              <a:gd name="T16" fmla="*/ 75 w 118"/>
              <a:gd name="T17" fmla="*/ 21 h 24"/>
              <a:gd name="T18" fmla="*/ 65 w 118"/>
              <a:gd name="T19" fmla="*/ 21 h 24"/>
              <a:gd name="T20" fmla="*/ 55 w 118"/>
              <a:gd name="T21" fmla="*/ 21 h 24"/>
              <a:gd name="T22" fmla="*/ 48 w 118"/>
              <a:gd name="T23" fmla="*/ 21 h 24"/>
              <a:gd name="T24" fmla="*/ 43 w 118"/>
              <a:gd name="T25" fmla="*/ 21 h 24"/>
              <a:gd name="T26" fmla="*/ 36 w 118"/>
              <a:gd name="T27" fmla="*/ 24 h 24"/>
              <a:gd name="T28" fmla="*/ 31 w 118"/>
              <a:gd name="T29" fmla="*/ 24 h 24"/>
              <a:gd name="T30" fmla="*/ 29 w 118"/>
              <a:gd name="T31" fmla="*/ 24 h 24"/>
              <a:gd name="T32" fmla="*/ 24 w 118"/>
              <a:gd name="T33" fmla="*/ 24 h 24"/>
              <a:gd name="T34" fmla="*/ 17 w 118"/>
              <a:gd name="T35" fmla="*/ 24 h 24"/>
              <a:gd name="T36" fmla="*/ 12 w 118"/>
              <a:gd name="T37" fmla="*/ 21 h 24"/>
              <a:gd name="T38" fmla="*/ 5 w 118"/>
              <a:gd name="T39" fmla="*/ 15 h 24"/>
              <a:gd name="T40" fmla="*/ 0 w 118"/>
              <a:gd name="T41" fmla="*/ 12 h 24"/>
              <a:gd name="T42" fmla="*/ 17 w 118"/>
              <a:gd name="T43" fmla="*/ 9 h 24"/>
              <a:gd name="T44" fmla="*/ 34 w 118"/>
              <a:gd name="T45" fmla="*/ 6 h 24"/>
              <a:gd name="T46" fmla="*/ 48 w 118"/>
              <a:gd name="T47" fmla="*/ 3 h 24"/>
              <a:gd name="T48" fmla="*/ 60 w 118"/>
              <a:gd name="T49" fmla="*/ 3 h 24"/>
              <a:gd name="T50" fmla="*/ 72 w 118"/>
              <a:gd name="T51" fmla="*/ 0 h 24"/>
              <a:gd name="T52" fmla="*/ 80 w 118"/>
              <a:gd name="T53" fmla="*/ 0 h 24"/>
              <a:gd name="T54" fmla="*/ 87 w 118"/>
              <a:gd name="T55" fmla="*/ 0 h 24"/>
              <a:gd name="T56" fmla="*/ 92 w 118"/>
              <a:gd name="T57" fmla="*/ 0 h 24"/>
              <a:gd name="T58" fmla="*/ 101 w 118"/>
              <a:gd name="T59" fmla="*/ 0 h 24"/>
              <a:gd name="T60" fmla="*/ 106 w 118"/>
              <a:gd name="T61" fmla="*/ 0 h 24"/>
              <a:gd name="T62" fmla="*/ 111 w 118"/>
              <a:gd name="T63" fmla="*/ 3 h 24"/>
              <a:gd name="T64" fmla="*/ 116 w 118"/>
              <a:gd name="T65" fmla="*/ 6 h 24"/>
              <a:gd name="T66" fmla="*/ 116 w 118"/>
              <a:gd name="T67" fmla="*/ 9 h 24"/>
              <a:gd name="T68" fmla="*/ 118 w 118"/>
              <a:gd name="T69" fmla="*/ 9 h 24"/>
              <a:gd name="T70" fmla="*/ 118 w 118"/>
              <a:gd name="T71" fmla="*/ 12 h 24"/>
              <a:gd name="T72" fmla="*/ 116 w 118"/>
              <a:gd name="T73" fmla="*/ 15 h 24"/>
              <a:gd name="T74" fmla="*/ 116 w 118"/>
              <a:gd name="T75" fmla="*/ 15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18" h="24">
                <a:moveTo>
                  <a:pt x="116" y="15"/>
                </a:moveTo>
                <a:lnTo>
                  <a:pt x="116" y="15"/>
                </a:lnTo>
                <a:lnTo>
                  <a:pt x="113" y="15"/>
                </a:lnTo>
                <a:lnTo>
                  <a:pt x="109" y="15"/>
                </a:lnTo>
                <a:lnTo>
                  <a:pt x="104" y="18"/>
                </a:lnTo>
                <a:lnTo>
                  <a:pt x="99" y="18"/>
                </a:lnTo>
                <a:lnTo>
                  <a:pt x="92" y="18"/>
                </a:lnTo>
                <a:lnTo>
                  <a:pt x="84" y="18"/>
                </a:lnTo>
                <a:lnTo>
                  <a:pt x="75" y="21"/>
                </a:lnTo>
                <a:lnTo>
                  <a:pt x="65" y="21"/>
                </a:lnTo>
                <a:lnTo>
                  <a:pt x="55" y="21"/>
                </a:lnTo>
                <a:lnTo>
                  <a:pt x="48" y="21"/>
                </a:lnTo>
                <a:lnTo>
                  <a:pt x="43" y="21"/>
                </a:lnTo>
                <a:lnTo>
                  <a:pt x="36" y="24"/>
                </a:lnTo>
                <a:lnTo>
                  <a:pt x="31" y="24"/>
                </a:lnTo>
                <a:lnTo>
                  <a:pt x="29" y="24"/>
                </a:lnTo>
                <a:lnTo>
                  <a:pt x="24" y="24"/>
                </a:lnTo>
                <a:lnTo>
                  <a:pt x="17" y="24"/>
                </a:lnTo>
                <a:lnTo>
                  <a:pt x="12" y="21"/>
                </a:lnTo>
                <a:lnTo>
                  <a:pt x="5" y="15"/>
                </a:lnTo>
                <a:lnTo>
                  <a:pt x="0" y="12"/>
                </a:lnTo>
                <a:lnTo>
                  <a:pt x="17" y="9"/>
                </a:lnTo>
                <a:lnTo>
                  <a:pt x="34" y="6"/>
                </a:lnTo>
                <a:lnTo>
                  <a:pt x="48" y="3"/>
                </a:lnTo>
                <a:lnTo>
                  <a:pt x="60" y="3"/>
                </a:lnTo>
                <a:lnTo>
                  <a:pt x="72" y="0"/>
                </a:lnTo>
                <a:lnTo>
                  <a:pt x="80" y="0"/>
                </a:lnTo>
                <a:lnTo>
                  <a:pt x="87" y="0"/>
                </a:lnTo>
                <a:lnTo>
                  <a:pt x="92" y="0"/>
                </a:lnTo>
                <a:lnTo>
                  <a:pt x="101" y="0"/>
                </a:lnTo>
                <a:lnTo>
                  <a:pt x="106" y="0"/>
                </a:lnTo>
                <a:lnTo>
                  <a:pt x="111" y="3"/>
                </a:lnTo>
                <a:lnTo>
                  <a:pt x="116" y="6"/>
                </a:lnTo>
                <a:lnTo>
                  <a:pt x="116" y="9"/>
                </a:lnTo>
                <a:lnTo>
                  <a:pt x="118" y="9"/>
                </a:lnTo>
                <a:lnTo>
                  <a:pt x="118" y="12"/>
                </a:lnTo>
                <a:lnTo>
                  <a:pt x="116" y="15"/>
                </a:lnTo>
                <a:lnTo>
                  <a:pt x="116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317">
            <a:extLst>
              <a:ext uri="{FF2B5EF4-FFF2-40B4-BE49-F238E27FC236}">
                <a16:creationId xmlns:a16="http://schemas.microsoft.com/office/drawing/2014/main" xmlns="" id="{2AAE5CE6-1EA6-42A3-9670-6015534D1BB6}"/>
              </a:ext>
            </a:extLst>
          </p:cNvPr>
          <p:cNvSpPr>
            <a:spLocks/>
          </p:cNvSpPr>
          <p:nvPr/>
        </p:nvSpPr>
        <p:spPr bwMode="auto">
          <a:xfrm>
            <a:off x="9100094" y="1204521"/>
            <a:ext cx="332121" cy="289829"/>
          </a:xfrm>
          <a:custGeom>
            <a:avLst/>
            <a:gdLst>
              <a:gd name="T0" fmla="*/ 0 w 61"/>
              <a:gd name="T1" fmla="*/ 3 h 29"/>
              <a:gd name="T2" fmla="*/ 12 w 61"/>
              <a:gd name="T3" fmla="*/ 0 h 29"/>
              <a:gd name="T4" fmla="*/ 22 w 61"/>
              <a:gd name="T5" fmla="*/ 0 h 29"/>
              <a:gd name="T6" fmla="*/ 32 w 61"/>
              <a:gd name="T7" fmla="*/ 0 h 29"/>
              <a:gd name="T8" fmla="*/ 39 w 61"/>
              <a:gd name="T9" fmla="*/ 3 h 29"/>
              <a:gd name="T10" fmla="*/ 49 w 61"/>
              <a:gd name="T11" fmla="*/ 5 h 29"/>
              <a:gd name="T12" fmla="*/ 53 w 61"/>
              <a:gd name="T13" fmla="*/ 5 h 29"/>
              <a:gd name="T14" fmla="*/ 58 w 61"/>
              <a:gd name="T15" fmla="*/ 8 h 29"/>
              <a:gd name="T16" fmla="*/ 61 w 61"/>
              <a:gd name="T17" fmla="*/ 11 h 29"/>
              <a:gd name="T18" fmla="*/ 61 w 61"/>
              <a:gd name="T19" fmla="*/ 14 h 29"/>
              <a:gd name="T20" fmla="*/ 61 w 61"/>
              <a:gd name="T21" fmla="*/ 17 h 29"/>
              <a:gd name="T22" fmla="*/ 61 w 61"/>
              <a:gd name="T23" fmla="*/ 20 h 29"/>
              <a:gd name="T24" fmla="*/ 58 w 61"/>
              <a:gd name="T25" fmla="*/ 23 h 29"/>
              <a:gd name="T26" fmla="*/ 53 w 61"/>
              <a:gd name="T27" fmla="*/ 26 h 29"/>
              <a:gd name="T28" fmla="*/ 51 w 61"/>
              <a:gd name="T29" fmla="*/ 29 h 29"/>
              <a:gd name="T30" fmla="*/ 49 w 61"/>
              <a:gd name="T31" fmla="*/ 29 h 29"/>
              <a:gd name="T32" fmla="*/ 46 w 61"/>
              <a:gd name="T33" fmla="*/ 29 h 29"/>
              <a:gd name="T34" fmla="*/ 41 w 61"/>
              <a:gd name="T35" fmla="*/ 29 h 29"/>
              <a:gd name="T36" fmla="*/ 37 w 61"/>
              <a:gd name="T37" fmla="*/ 26 h 29"/>
              <a:gd name="T38" fmla="*/ 29 w 61"/>
              <a:gd name="T39" fmla="*/ 23 h 29"/>
              <a:gd name="T40" fmla="*/ 22 w 61"/>
              <a:gd name="T41" fmla="*/ 20 h 29"/>
              <a:gd name="T42" fmla="*/ 17 w 61"/>
              <a:gd name="T43" fmla="*/ 17 h 29"/>
              <a:gd name="T44" fmla="*/ 12 w 61"/>
              <a:gd name="T45" fmla="*/ 14 h 29"/>
              <a:gd name="T46" fmla="*/ 7 w 61"/>
              <a:gd name="T47" fmla="*/ 8 h 29"/>
              <a:gd name="T48" fmla="*/ 3 w 61"/>
              <a:gd name="T49" fmla="*/ 5 h 29"/>
              <a:gd name="T50" fmla="*/ 0 w 61"/>
              <a:gd name="T51" fmla="*/ 3 h 29"/>
              <a:gd name="T52" fmla="*/ 0 w 61"/>
              <a:gd name="T53" fmla="*/ 3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1" h="29">
                <a:moveTo>
                  <a:pt x="0" y="3"/>
                </a:moveTo>
                <a:lnTo>
                  <a:pt x="12" y="0"/>
                </a:lnTo>
                <a:lnTo>
                  <a:pt x="22" y="0"/>
                </a:lnTo>
                <a:lnTo>
                  <a:pt x="32" y="0"/>
                </a:lnTo>
                <a:lnTo>
                  <a:pt x="39" y="3"/>
                </a:lnTo>
                <a:lnTo>
                  <a:pt x="49" y="5"/>
                </a:lnTo>
                <a:lnTo>
                  <a:pt x="53" y="5"/>
                </a:lnTo>
                <a:lnTo>
                  <a:pt x="58" y="8"/>
                </a:lnTo>
                <a:lnTo>
                  <a:pt x="61" y="11"/>
                </a:lnTo>
                <a:lnTo>
                  <a:pt x="61" y="14"/>
                </a:lnTo>
                <a:lnTo>
                  <a:pt x="61" y="17"/>
                </a:lnTo>
                <a:lnTo>
                  <a:pt x="61" y="20"/>
                </a:lnTo>
                <a:lnTo>
                  <a:pt x="58" y="23"/>
                </a:lnTo>
                <a:lnTo>
                  <a:pt x="53" y="26"/>
                </a:lnTo>
                <a:lnTo>
                  <a:pt x="51" y="29"/>
                </a:lnTo>
                <a:lnTo>
                  <a:pt x="49" y="29"/>
                </a:lnTo>
                <a:lnTo>
                  <a:pt x="46" y="29"/>
                </a:lnTo>
                <a:lnTo>
                  <a:pt x="41" y="29"/>
                </a:lnTo>
                <a:lnTo>
                  <a:pt x="37" y="26"/>
                </a:lnTo>
                <a:lnTo>
                  <a:pt x="29" y="23"/>
                </a:lnTo>
                <a:lnTo>
                  <a:pt x="22" y="20"/>
                </a:lnTo>
                <a:lnTo>
                  <a:pt x="17" y="17"/>
                </a:lnTo>
                <a:lnTo>
                  <a:pt x="12" y="14"/>
                </a:lnTo>
                <a:lnTo>
                  <a:pt x="7" y="8"/>
                </a:lnTo>
                <a:lnTo>
                  <a:pt x="3" y="5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318">
            <a:extLst>
              <a:ext uri="{FF2B5EF4-FFF2-40B4-BE49-F238E27FC236}">
                <a16:creationId xmlns:a16="http://schemas.microsoft.com/office/drawing/2014/main" xmlns="" id="{7C2E5AEE-FB41-483B-BF9E-4F475ED0B284}"/>
              </a:ext>
            </a:extLst>
          </p:cNvPr>
          <p:cNvSpPr>
            <a:spLocks/>
          </p:cNvSpPr>
          <p:nvPr/>
        </p:nvSpPr>
        <p:spPr bwMode="auto">
          <a:xfrm>
            <a:off x="9905892" y="1174543"/>
            <a:ext cx="326675" cy="319808"/>
          </a:xfrm>
          <a:custGeom>
            <a:avLst/>
            <a:gdLst>
              <a:gd name="T0" fmla="*/ 58 w 60"/>
              <a:gd name="T1" fmla="*/ 23 h 32"/>
              <a:gd name="T2" fmla="*/ 55 w 60"/>
              <a:gd name="T3" fmla="*/ 26 h 32"/>
              <a:gd name="T4" fmla="*/ 53 w 60"/>
              <a:gd name="T5" fmla="*/ 29 h 32"/>
              <a:gd name="T6" fmla="*/ 51 w 60"/>
              <a:gd name="T7" fmla="*/ 32 h 32"/>
              <a:gd name="T8" fmla="*/ 48 w 60"/>
              <a:gd name="T9" fmla="*/ 32 h 32"/>
              <a:gd name="T10" fmla="*/ 46 w 60"/>
              <a:gd name="T11" fmla="*/ 32 h 32"/>
              <a:gd name="T12" fmla="*/ 43 w 60"/>
              <a:gd name="T13" fmla="*/ 29 h 32"/>
              <a:gd name="T14" fmla="*/ 38 w 60"/>
              <a:gd name="T15" fmla="*/ 29 h 32"/>
              <a:gd name="T16" fmla="*/ 31 w 60"/>
              <a:gd name="T17" fmla="*/ 26 h 32"/>
              <a:gd name="T18" fmla="*/ 24 w 60"/>
              <a:gd name="T19" fmla="*/ 23 h 32"/>
              <a:gd name="T20" fmla="*/ 17 w 60"/>
              <a:gd name="T21" fmla="*/ 17 h 32"/>
              <a:gd name="T22" fmla="*/ 9 w 60"/>
              <a:gd name="T23" fmla="*/ 11 h 32"/>
              <a:gd name="T24" fmla="*/ 0 w 60"/>
              <a:gd name="T25" fmla="*/ 6 h 32"/>
              <a:gd name="T26" fmla="*/ 5 w 60"/>
              <a:gd name="T27" fmla="*/ 3 h 32"/>
              <a:gd name="T28" fmla="*/ 9 w 60"/>
              <a:gd name="T29" fmla="*/ 3 h 32"/>
              <a:gd name="T30" fmla="*/ 17 w 60"/>
              <a:gd name="T31" fmla="*/ 0 h 32"/>
              <a:gd name="T32" fmla="*/ 26 w 60"/>
              <a:gd name="T33" fmla="*/ 0 h 32"/>
              <a:gd name="T34" fmla="*/ 34 w 60"/>
              <a:gd name="T35" fmla="*/ 3 h 32"/>
              <a:gd name="T36" fmla="*/ 41 w 60"/>
              <a:gd name="T37" fmla="*/ 6 h 32"/>
              <a:gd name="T38" fmla="*/ 48 w 60"/>
              <a:gd name="T39" fmla="*/ 8 h 32"/>
              <a:gd name="T40" fmla="*/ 53 w 60"/>
              <a:gd name="T41" fmla="*/ 11 h 32"/>
              <a:gd name="T42" fmla="*/ 58 w 60"/>
              <a:gd name="T43" fmla="*/ 14 h 32"/>
              <a:gd name="T44" fmla="*/ 60 w 60"/>
              <a:gd name="T45" fmla="*/ 17 h 32"/>
              <a:gd name="T46" fmla="*/ 60 w 60"/>
              <a:gd name="T47" fmla="*/ 20 h 32"/>
              <a:gd name="T48" fmla="*/ 58 w 60"/>
              <a:gd name="T49" fmla="*/ 23 h 32"/>
              <a:gd name="T50" fmla="*/ 58 w 60"/>
              <a:gd name="T51" fmla="*/ 23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0" h="32">
                <a:moveTo>
                  <a:pt x="58" y="23"/>
                </a:moveTo>
                <a:lnTo>
                  <a:pt x="55" y="26"/>
                </a:lnTo>
                <a:lnTo>
                  <a:pt x="53" y="29"/>
                </a:lnTo>
                <a:lnTo>
                  <a:pt x="51" y="32"/>
                </a:lnTo>
                <a:lnTo>
                  <a:pt x="48" y="32"/>
                </a:lnTo>
                <a:lnTo>
                  <a:pt x="46" y="32"/>
                </a:lnTo>
                <a:lnTo>
                  <a:pt x="43" y="29"/>
                </a:lnTo>
                <a:lnTo>
                  <a:pt x="38" y="29"/>
                </a:lnTo>
                <a:lnTo>
                  <a:pt x="31" y="26"/>
                </a:lnTo>
                <a:lnTo>
                  <a:pt x="24" y="23"/>
                </a:lnTo>
                <a:lnTo>
                  <a:pt x="17" y="17"/>
                </a:lnTo>
                <a:lnTo>
                  <a:pt x="9" y="11"/>
                </a:lnTo>
                <a:lnTo>
                  <a:pt x="0" y="6"/>
                </a:lnTo>
                <a:lnTo>
                  <a:pt x="5" y="3"/>
                </a:lnTo>
                <a:lnTo>
                  <a:pt x="9" y="3"/>
                </a:lnTo>
                <a:lnTo>
                  <a:pt x="17" y="0"/>
                </a:lnTo>
                <a:lnTo>
                  <a:pt x="26" y="0"/>
                </a:lnTo>
                <a:lnTo>
                  <a:pt x="34" y="3"/>
                </a:lnTo>
                <a:lnTo>
                  <a:pt x="41" y="6"/>
                </a:lnTo>
                <a:lnTo>
                  <a:pt x="48" y="8"/>
                </a:lnTo>
                <a:lnTo>
                  <a:pt x="53" y="11"/>
                </a:lnTo>
                <a:lnTo>
                  <a:pt x="58" y="14"/>
                </a:lnTo>
                <a:lnTo>
                  <a:pt x="60" y="17"/>
                </a:lnTo>
                <a:lnTo>
                  <a:pt x="60" y="20"/>
                </a:lnTo>
                <a:lnTo>
                  <a:pt x="58" y="23"/>
                </a:lnTo>
                <a:lnTo>
                  <a:pt x="58" y="2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319">
            <a:extLst>
              <a:ext uri="{FF2B5EF4-FFF2-40B4-BE49-F238E27FC236}">
                <a16:creationId xmlns:a16="http://schemas.microsoft.com/office/drawing/2014/main" xmlns="" id="{DF5F58B8-36C2-420D-A4C3-5BA8056E589A}"/>
              </a:ext>
            </a:extLst>
          </p:cNvPr>
          <p:cNvSpPr>
            <a:spLocks/>
          </p:cNvSpPr>
          <p:nvPr/>
        </p:nvSpPr>
        <p:spPr bwMode="auto">
          <a:xfrm>
            <a:off x="9023870" y="1434386"/>
            <a:ext cx="892911" cy="359784"/>
          </a:xfrm>
          <a:custGeom>
            <a:avLst/>
            <a:gdLst>
              <a:gd name="T0" fmla="*/ 109 w 164"/>
              <a:gd name="T1" fmla="*/ 30 h 36"/>
              <a:gd name="T2" fmla="*/ 96 w 164"/>
              <a:gd name="T3" fmla="*/ 33 h 36"/>
              <a:gd name="T4" fmla="*/ 84 w 164"/>
              <a:gd name="T5" fmla="*/ 33 h 36"/>
              <a:gd name="T6" fmla="*/ 72 w 164"/>
              <a:gd name="T7" fmla="*/ 33 h 36"/>
              <a:gd name="T8" fmla="*/ 63 w 164"/>
              <a:gd name="T9" fmla="*/ 36 h 36"/>
              <a:gd name="T10" fmla="*/ 53 w 164"/>
              <a:gd name="T11" fmla="*/ 36 h 36"/>
              <a:gd name="T12" fmla="*/ 43 w 164"/>
              <a:gd name="T13" fmla="*/ 36 h 36"/>
              <a:gd name="T14" fmla="*/ 36 w 164"/>
              <a:gd name="T15" fmla="*/ 36 h 36"/>
              <a:gd name="T16" fmla="*/ 29 w 164"/>
              <a:gd name="T17" fmla="*/ 36 h 36"/>
              <a:gd name="T18" fmla="*/ 21 w 164"/>
              <a:gd name="T19" fmla="*/ 36 h 36"/>
              <a:gd name="T20" fmla="*/ 14 w 164"/>
              <a:gd name="T21" fmla="*/ 36 h 36"/>
              <a:gd name="T22" fmla="*/ 9 w 164"/>
              <a:gd name="T23" fmla="*/ 36 h 36"/>
              <a:gd name="T24" fmla="*/ 7 w 164"/>
              <a:gd name="T25" fmla="*/ 36 h 36"/>
              <a:gd name="T26" fmla="*/ 2 w 164"/>
              <a:gd name="T27" fmla="*/ 33 h 36"/>
              <a:gd name="T28" fmla="*/ 0 w 164"/>
              <a:gd name="T29" fmla="*/ 33 h 36"/>
              <a:gd name="T30" fmla="*/ 0 w 164"/>
              <a:gd name="T31" fmla="*/ 33 h 36"/>
              <a:gd name="T32" fmla="*/ 0 w 164"/>
              <a:gd name="T33" fmla="*/ 30 h 36"/>
              <a:gd name="T34" fmla="*/ 0 w 164"/>
              <a:gd name="T35" fmla="*/ 30 h 36"/>
              <a:gd name="T36" fmla="*/ 2 w 164"/>
              <a:gd name="T37" fmla="*/ 30 h 36"/>
              <a:gd name="T38" fmla="*/ 5 w 164"/>
              <a:gd name="T39" fmla="*/ 27 h 36"/>
              <a:gd name="T40" fmla="*/ 9 w 164"/>
              <a:gd name="T41" fmla="*/ 27 h 36"/>
              <a:gd name="T42" fmla="*/ 14 w 164"/>
              <a:gd name="T43" fmla="*/ 27 h 36"/>
              <a:gd name="T44" fmla="*/ 21 w 164"/>
              <a:gd name="T45" fmla="*/ 24 h 36"/>
              <a:gd name="T46" fmla="*/ 29 w 164"/>
              <a:gd name="T47" fmla="*/ 24 h 36"/>
              <a:gd name="T48" fmla="*/ 38 w 164"/>
              <a:gd name="T49" fmla="*/ 24 h 36"/>
              <a:gd name="T50" fmla="*/ 58 w 164"/>
              <a:gd name="T51" fmla="*/ 21 h 36"/>
              <a:gd name="T52" fmla="*/ 75 w 164"/>
              <a:gd name="T53" fmla="*/ 18 h 36"/>
              <a:gd name="T54" fmla="*/ 89 w 164"/>
              <a:gd name="T55" fmla="*/ 15 h 36"/>
              <a:gd name="T56" fmla="*/ 101 w 164"/>
              <a:gd name="T57" fmla="*/ 15 h 36"/>
              <a:gd name="T58" fmla="*/ 106 w 164"/>
              <a:gd name="T59" fmla="*/ 12 h 36"/>
              <a:gd name="T60" fmla="*/ 111 w 164"/>
              <a:gd name="T61" fmla="*/ 12 h 36"/>
              <a:gd name="T62" fmla="*/ 116 w 164"/>
              <a:gd name="T63" fmla="*/ 9 h 36"/>
              <a:gd name="T64" fmla="*/ 118 w 164"/>
              <a:gd name="T65" fmla="*/ 9 h 36"/>
              <a:gd name="T66" fmla="*/ 121 w 164"/>
              <a:gd name="T67" fmla="*/ 9 h 36"/>
              <a:gd name="T68" fmla="*/ 123 w 164"/>
              <a:gd name="T69" fmla="*/ 6 h 36"/>
              <a:gd name="T70" fmla="*/ 123 w 164"/>
              <a:gd name="T71" fmla="*/ 6 h 36"/>
              <a:gd name="T72" fmla="*/ 123 w 164"/>
              <a:gd name="T73" fmla="*/ 3 h 36"/>
              <a:gd name="T74" fmla="*/ 125 w 164"/>
              <a:gd name="T75" fmla="*/ 3 h 36"/>
              <a:gd name="T76" fmla="*/ 125 w 164"/>
              <a:gd name="T77" fmla="*/ 0 h 36"/>
              <a:gd name="T78" fmla="*/ 130 w 164"/>
              <a:gd name="T79" fmla="*/ 0 h 36"/>
              <a:gd name="T80" fmla="*/ 133 w 164"/>
              <a:gd name="T81" fmla="*/ 0 h 36"/>
              <a:gd name="T82" fmla="*/ 138 w 164"/>
              <a:gd name="T83" fmla="*/ 0 h 36"/>
              <a:gd name="T84" fmla="*/ 142 w 164"/>
              <a:gd name="T85" fmla="*/ 3 h 36"/>
              <a:gd name="T86" fmla="*/ 147 w 164"/>
              <a:gd name="T87" fmla="*/ 3 h 36"/>
              <a:gd name="T88" fmla="*/ 154 w 164"/>
              <a:gd name="T89" fmla="*/ 6 h 36"/>
              <a:gd name="T90" fmla="*/ 159 w 164"/>
              <a:gd name="T91" fmla="*/ 12 h 36"/>
              <a:gd name="T92" fmla="*/ 164 w 164"/>
              <a:gd name="T93" fmla="*/ 15 h 36"/>
              <a:gd name="T94" fmla="*/ 164 w 164"/>
              <a:gd name="T95" fmla="*/ 18 h 36"/>
              <a:gd name="T96" fmla="*/ 164 w 164"/>
              <a:gd name="T97" fmla="*/ 21 h 36"/>
              <a:gd name="T98" fmla="*/ 164 w 164"/>
              <a:gd name="T99" fmla="*/ 21 h 36"/>
              <a:gd name="T100" fmla="*/ 159 w 164"/>
              <a:gd name="T101" fmla="*/ 24 h 36"/>
              <a:gd name="T102" fmla="*/ 154 w 164"/>
              <a:gd name="T103" fmla="*/ 24 h 36"/>
              <a:gd name="T104" fmla="*/ 150 w 164"/>
              <a:gd name="T105" fmla="*/ 27 h 36"/>
              <a:gd name="T106" fmla="*/ 142 w 164"/>
              <a:gd name="T107" fmla="*/ 27 h 36"/>
              <a:gd name="T108" fmla="*/ 133 w 164"/>
              <a:gd name="T109" fmla="*/ 30 h 36"/>
              <a:gd name="T110" fmla="*/ 121 w 164"/>
              <a:gd name="T111" fmla="*/ 30 h 36"/>
              <a:gd name="T112" fmla="*/ 109 w 164"/>
              <a:gd name="T113" fmla="*/ 30 h 36"/>
              <a:gd name="T114" fmla="*/ 109 w 164"/>
              <a:gd name="T115" fmla="*/ 30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4" h="36">
                <a:moveTo>
                  <a:pt x="109" y="30"/>
                </a:moveTo>
                <a:lnTo>
                  <a:pt x="96" y="33"/>
                </a:lnTo>
                <a:lnTo>
                  <a:pt x="84" y="33"/>
                </a:lnTo>
                <a:lnTo>
                  <a:pt x="72" y="33"/>
                </a:lnTo>
                <a:lnTo>
                  <a:pt x="63" y="36"/>
                </a:lnTo>
                <a:lnTo>
                  <a:pt x="53" y="36"/>
                </a:lnTo>
                <a:lnTo>
                  <a:pt x="43" y="36"/>
                </a:lnTo>
                <a:lnTo>
                  <a:pt x="36" y="36"/>
                </a:lnTo>
                <a:lnTo>
                  <a:pt x="29" y="36"/>
                </a:lnTo>
                <a:lnTo>
                  <a:pt x="21" y="36"/>
                </a:lnTo>
                <a:lnTo>
                  <a:pt x="14" y="36"/>
                </a:lnTo>
                <a:lnTo>
                  <a:pt x="9" y="36"/>
                </a:lnTo>
                <a:lnTo>
                  <a:pt x="7" y="36"/>
                </a:lnTo>
                <a:lnTo>
                  <a:pt x="2" y="33"/>
                </a:lnTo>
                <a:lnTo>
                  <a:pt x="0" y="33"/>
                </a:lnTo>
                <a:lnTo>
                  <a:pt x="0" y="33"/>
                </a:lnTo>
                <a:lnTo>
                  <a:pt x="0" y="30"/>
                </a:lnTo>
                <a:lnTo>
                  <a:pt x="0" y="30"/>
                </a:lnTo>
                <a:lnTo>
                  <a:pt x="2" y="30"/>
                </a:lnTo>
                <a:lnTo>
                  <a:pt x="5" y="27"/>
                </a:lnTo>
                <a:lnTo>
                  <a:pt x="9" y="27"/>
                </a:lnTo>
                <a:lnTo>
                  <a:pt x="14" y="27"/>
                </a:lnTo>
                <a:lnTo>
                  <a:pt x="21" y="24"/>
                </a:lnTo>
                <a:lnTo>
                  <a:pt x="29" y="24"/>
                </a:lnTo>
                <a:lnTo>
                  <a:pt x="38" y="24"/>
                </a:lnTo>
                <a:lnTo>
                  <a:pt x="58" y="21"/>
                </a:lnTo>
                <a:lnTo>
                  <a:pt x="75" y="18"/>
                </a:lnTo>
                <a:lnTo>
                  <a:pt x="89" y="15"/>
                </a:lnTo>
                <a:lnTo>
                  <a:pt x="101" y="15"/>
                </a:lnTo>
                <a:lnTo>
                  <a:pt x="106" y="12"/>
                </a:lnTo>
                <a:lnTo>
                  <a:pt x="111" y="12"/>
                </a:lnTo>
                <a:lnTo>
                  <a:pt x="116" y="9"/>
                </a:lnTo>
                <a:lnTo>
                  <a:pt x="118" y="9"/>
                </a:lnTo>
                <a:lnTo>
                  <a:pt x="121" y="9"/>
                </a:lnTo>
                <a:lnTo>
                  <a:pt x="123" y="6"/>
                </a:lnTo>
                <a:lnTo>
                  <a:pt x="123" y="6"/>
                </a:lnTo>
                <a:lnTo>
                  <a:pt x="123" y="3"/>
                </a:lnTo>
                <a:lnTo>
                  <a:pt x="125" y="3"/>
                </a:lnTo>
                <a:lnTo>
                  <a:pt x="125" y="0"/>
                </a:lnTo>
                <a:lnTo>
                  <a:pt x="130" y="0"/>
                </a:lnTo>
                <a:lnTo>
                  <a:pt x="133" y="0"/>
                </a:lnTo>
                <a:lnTo>
                  <a:pt x="138" y="0"/>
                </a:lnTo>
                <a:lnTo>
                  <a:pt x="142" y="3"/>
                </a:lnTo>
                <a:lnTo>
                  <a:pt x="147" y="3"/>
                </a:lnTo>
                <a:lnTo>
                  <a:pt x="154" y="6"/>
                </a:lnTo>
                <a:lnTo>
                  <a:pt x="159" y="12"/>
                </a:lnTo>
                <a:lnTo>
                  <a:pt x="164" y="15"/>
                </a:lnTo>
                <a:lnTo>
                  <a:pt x="164" y="18"/>
                </a:lnTo>
                <a:lnTo>
                  <a:pt x="164" y="21"/>
                </a:lnTo>
                <a:lnTo>
                  <a:pt x="164" y="21"/>
                </a:lnTo>
                <a:lnTo>
                  <a:pt x="159" y="24"/>
                </a:lnTo>
                <a:lnTo>
                  <a:pt x="154" y="24"/>
                </a:lnTo>
                <a:lnTo>
                  <a:pt x="150" y="27"/>
                </a:lnTo>
                <a:lnTo>
                  <a:pt x="142" y="27"/>
                </a:lnTo>
                <a:lnTo>
                  <a:pt x="133" y="30"/>
                </a:lnTo>
                <a:lnTo>
                  <a:pt x="121" y="30"/>
                </a:lnTo>
                <a:lnTo>
                  <a:pt x="109" y="30"/>
                </a:lnTo>
                <a:lnTo>
                  <a:pt x="109" y="3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320">
            <a:extLst>
              <a:ext uri="{FF2B5EF4-FFF2-40B4-BE49-F238E27FC236}">
                <a16:creationId xmlns:a16="http://schemas.microsoft.com/office/drawing/2014/main" xmlns="" id="{BD3060A4-0597-44C4-8621-5F5E1252F820}"/>
              </a:ext>
            </a:extLst>
          </p:cNvPr>
          <p:cNvSpPr>
            <a:spLocks/>
          </p:cNvSpPr>
          <p:nvPr/>
        </p:nvSpPr>
        <p:spPr bwMode="auto">
          <a:xfrm>
            <a:off x="8708085" y="1874122"/>
            <a:ext cx="1606153" cy="359784"/>
          </a:xfrm>
          <a:custGeom>
            <a:avLst/>
            <a:gdLst>
              <a:gd name="T0" fmla="*/ 205 w 295"/>
              <a:gd name="T1" fmla="*/ 3 h 36"/>
              <a:gd name="T2" fmla="*/ 225 w 295"/>
              <a:gd name="T3" fmla="*/ 3 h 36"/>
              <a:gd name="T4" fmla="*/ 242 w 295"/>
              <a:gd name="T5" fmla="*/ 0 h 36"/>
              <a:gd name="T6" fmla="*/ 254 w 295"/>
              <a:gd name="T7" fmla="*/ 0 h 36"/>
              <a:gd name="T8" fmla="*/ 271 w 295"/>
              <a:gd name="T9" fmla="*/ 0 h 36"/>
              <a:gd name="T10" fmla="*/ 283 w 295"/>
              <a:gd name="T11" fmla="*/ 3 h 36"/>
              <a:gd name="T12" fmla="*/ 292 w 295"/>
              <a:gd name="T13" fmla="*/ 9 h 36"/>
              <a:gd name="T14" fmla="*/ 295 w 295"/>
              <a:gd name="T15" fmla="*/ 12 h 36"/>
              <a:gd name="T16" fmla="*/ 292 w 295"/>
              <a:gd name="T17" fmla="*/ 15 h 36"/>
              <a:gd name="T18" fmla="*/ 283 w 295"/>
              <a:gd name="T19" fmla="*/ 18 h 36"/>
              <a:gd name="T20" fmla="*/ 271 w 295"/>
              <a:gd name="T21" fmla="*/ 18 h 36"/>
              <a:gd name="T22" fmla="*/ 251 w 295"/>
              <a:gd name="T23" fmla="*/ 21 h 36"/>
              <a:gd name="T24" fmla="*/ 215 w 295"/>
              <a:gd name="T25" fmla="*/ 21 h 36"/>
              <a:gd name="T26" fmla="*/ 186 w 295"/>
              <a:gd name="T27" fmla="*/ 24 h 36"/>
              <a:gd name="T28" fmla="*/ 171 w 295"/>
              <a:gd name="T29" fmla="*/ 24 h 36"/>
              <a:gd name="T30" fmla="*/ 152 w 295"/>
              <a:gd name="T31" fmla="*/ 27 h 36"/>
              <a:gd name="T32" fmla="*/ 128 w 295"/>
              <a:gd name="T33" fmla="*/ 30 h 36"/>
              <a:gd name="T34" fmla="*/ 99 w 295"/>
              <a:gd name="T35" fmla="*/ 33 h 36"/>
              <a:gd name="T36" fmla="*/ 70 w 295"/>
              <a:gd name="T37" fmla="*/ 36 h 36"/>
              <a:gd name="T38" fmla="*/ 50 w 295"/>
              <a:gd name="T39" fmla="*/ 36 h 36"/>
              <a:gd name="T40" fmla="*/ 36 w 295"/>
              <a:gd name="T41" fmla="*/ 36 h 36"/>
              <a:gd name="T42" fmla="*/ 29 w 295"/>
              <a:gd name="T43" fmla="*/ 36 h 36"/>
              <a:gd name="T44" fmla="*/ 17 w 295"/>
              <a:gd name="T45" fmla="*/ 33 h 36"/>
              <a:gd name="T46" fmla="*/ 7 w 295"/>
              <a:gd name="T47" fmla="*/ 30 h 36"/>
              <a:gd name="T48" fmla="*/ 0 w 295"/>
              <a:gd name="T49" fmla="*/ 27 h 36"/>
              <a:gd name="T50" fmla="*/ 0 w 295"/>
              <a:gd name="T51" fmla="*/ 24 h 36"/>
              <a:gd name="T52" fmla="*/ 5 w 295"/>
              <a:gd name="T53" fmla="*/ 21 h 36"/>
              <a:gd name="T54" fmla="*/ 12 w 295"/>
              <a:gd name="T55" fmla="*/ 21 h 36"/>
              <a:gd name="T56" fmla="*/ 24 w 295"/>
              <a:gd name="T57" fmla="*/ 21 h 36"/>
              <a:gd name="T58" fmla="*/ 43 w 295"/>
              <a:gd name="T59" fmla="*/ 18 h 36"/>
              <a:gd name="T60" fmla="*/ 70 w 295"/>
              <a:gd name="T61" fmla="*/ 18 h 36"/>
              <a:gd name="T62" fmla="*/ 101 w 295"/>
              <a:gd name="T63" fmla="*/ 15 h 36"/>
              <a:gd name="T64" fmla="*/ 130 w 295"/>
              <a:gd name="T65" fmla="*/ 12 h 36"/>
              <a:gd name="T66" fmla="*/ 159 w 295"/>
              <a:gd name="T67" fmla="*/ 9 h 36"/>
              <a:gd name="T68" fmla="*/ 183 w 295"/>
              <a:gd name="T69" fmla="*/ 6 h 36"/>
              <a:gd name="T70" fmla="*/ 196 w 295"/>
              <a:gd name="T71" fmla="*/ 6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95" h="36">
                <a:moveTo>
                  <a:pt x="196" y="6"/>
                </a:moveTo>
                <a:lnTo>
                  <a:pt x="205" y="3"/>
                </a:lnTo>
                <a:lnTo>
                  <a:pt x="217" y="3"/>
                </a:lnTo>
                <a:lnTo>
                  <a:pt x="225" y="3"/>
                </a:lnTo>
                <a:lnTo>
                  <a:pt x="234" y="0"/>
                </a:lnTo>
                <a:lnTo>
                  <a:pt x="242" y="0"/>
                </a:lnTo>
                <a:lnTo>
                  <a:pt x="246" y="0"/>
                </a:lnTo>
                <a:lnTo>
                  <a:pt x="254" y="0"/>
                </a:lnTo>
                <a:lnTo>
                  <a:pt x="258" y="0"/>
                </a:lnTo>
                <a:lnTo>
                  <a:pt x="271" y="0"/>
                </a:lnTo>
                <a:lnTo>
                  <a:pt x="278" y="3"/>
                </a:lnTo>
                <a:lnTo>
                  <a:pt x="283" y="3"/>
                </a:lnTo>
                <a:lnTo>
                  <a:pt x="287" y="6"/>
                </a:lnTo>
                <a:lnTo>
                  <a:pt x="292" y="9"/>
                </a:lnTo>
                <a:lnTo>
                  <a:pt x="292" y="12"/>
                </a:lnTo>
                <a:lnTo>
                  <a:pt x="295" y="12"/>
                </a:lnTo>
                <a:lnTo>
                  <a:pt x="292" y="15"/>
                </a:lnTo>
                <a:lnTo>
                  <a:pt x="292" y="15"/>
                </a:lnTo>
                <a:lnTo>
                  <a:pt x="287" y="18"/>
                </a:lnTo>
                <a:lnTo>
                  <a:pt x="283" y="18"/>
                </a:lnTo>
                <a:lnTo>
                  <a:pt x="278" y="18"/>
                </a:lnTo>
                <a:lnTo>
                  <a:pt x="271" y="18"/>
                </a:lnTo>
                <a:lnTo>
                  <a:pt x="261" y="18"/>
                </a:lnTo>
                <a:lnTo>
                  <a:pt x="251" y="21"/>
                </a:lnTo>
                <a:lnTo>
                  <a:pt x="232" y="21"/>
                </a:lnTo>
                <a:lnTo>
                  <a:pt x="215" y="21"/>
                </a:lnTo>
                <a:lnTo>
                  <a:pt x="198" y="21"/>
                </a:lnTo>
                <a:lnTo>
                  <a:pt x="186" y="24"/>
                </a:lnTo>
                <a:lnTo>
                  <a:pt x="179" y="24"/>
                </a:lnTo>
                <a:lnTo>
                  <a:pt x="171" y="24"/>
                </a:lnTo>
                <a:lnTo>
                  <a:pt x="162" y="24"/>
                </a:lnTo>
                <a:lnTo>
                  <a:pt x="152" y="27"/>
                </a:lnTo>
                <a:lnTo>
                  <a:pt x="140" y="27"/>
                </a:lnTo>
                <a:lnTo>
                  <a:pt x="128" y="30"/>
                </a:lnTo>
                <a:lnTo>
                  <a:pt x="113" y="30"/>
                </a:lnTo>
                <a:lnTo>
                  <a:pt x="99" y="33"/>
                </a:lnTo>
                <a:lnTo>
                  <a:pt x="84" y="33"/>
                </a:lnTo>
                <a:lnTo>
                  <a:pt x="70" y="36"/>
                </a:lnTo>
                <a:lnTo>
                  <a:pt x="60" y="36"/>
                </a:lnTo>
                <a:lnTo>
                  <a:pt x="50" y="36"/>
                </a:lnTo>
                <a:lnTo>
                  <a:pt x="41" y="36"/>
                </a:lnTo>
                <a:lnTo>
                  <a:pt x="36" y="36"/>
                </a:lnTo>
                <a:lnTo>
                  <a:pt x="31" y="36"/>
                </a:lnTo>
                <a:lnTo>
                  <a:pt x="29" y="36"/>
                </a:lnTo>
                <a:lnTo>
                  <a:pt x="21" y="36"/>
                </a:lnTo>
                <a:lnTo>
                  <a:pt x="17" y="33"/>
                </a:lnTo>
                <a:lnTo>
                  <a:pt x="12" y="33"/>
                </a:lnTo>
                <a:lnTo>
                  <a:pt x="7" y="30"/>
                </a:lnTo>
                <a:lnTo>
                  <a:pt x="2" y="27"/>
                </a:lnTo>
                <a:lnTo>
                  <a:pt x="0" y="27"/>
                </a:lnTo>
                <a:lnTo>
                  <a:pt x="0" y="24"/>
                </a:lnTo>
                <a:lnTo>
                  <a:pt x="0" y="24"/>
                </a:lnTo>
                <a:lnTo>
                  <a:pt x="2" y="21"/>
                </a:lnTo>
                <a:lnTo>
                  <a:pt x="5" y="21"/>
                </a:lnTo>
                <a:lnTo>
                  <a:pt x="9" y="21"/>
                </a:lnTo>
                <a:lnTo>
                  <a:pt x="12" y="21"/>
                </a:lnTo>
                <a:lnTo>
                  <a:pt x="17" y="21"/>
                </a:lnTo>
                <a:lnTo>
                  <a:pt x="24" y="21"/>
                </a:lnTo>
                <a:lnTo>
                  <a:pt x="31" y="18"/>
                </a:lnTo>
                <a:lnTo>
                  <a:pt x="43" y="18"/>
                </a:lnTo>
                <a:lnTo>
                  <a:pt x="55" y="18"/>
                </a:lnTo>
                <a:lnTo>
                  <a:pt x="70" y="18"/>
                </a:lnTo>
                <a:lnTo>
                  <a:pt x="84" y="15"/>
                </a:lnTo>
                <a:lnTo>
                  <a:pt x="101" y="15"/>
                </a:lnTo>
                <a:lnTo>
                  <a:pt x="116" y="12"/>
                </a:lnTo>
                <a:lnTo>
                  <a:pt x="130" y="12"/>
                </a:lnTo>
                <a:lnTo>
                  <a:pt x="145" y="9"/>
                </a:lnTo>
                <a:lnTo>
                  <a:pt x="159" y="9"/>
                </a:lnTo>
                <a:lnTo>
                  <a:pt x="171" y="6"/>
                </a:lnTo>
                <a:lnTo>
                  <a:pt x="183" y="6"/>
                </a:lnTo>
                <a:lnTo>
                  <a:pt x="196" y="6"/>
                </a:lnTo>
                <a:lnTo>
                  <a:pt x="196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321">
            <a:extLst>
              <a:ext uri="{FF2B5EF4-FFF2-40B4-BE49-F238E27FC236}">
                <a16:creationId xmlns:a16="http://schemas.microsoft.com/office/drawing/2014/main" xmlns="" id="{AF34F17E-9A0A-4B80-9F00-8533030B0643}"/>
              </a:ext>
            </a:extLst>
          </p:cNvPr>
          <p:cNvSpPr>
            <a:spLocks/>
          </p:cNvSpPr>
          <p:nvPr/>
        </p:nvSpPr>
        <p:spPr bwMode="auto">
          <a:xfrm>
            <a:off x="9366881" y="2054014"/>
            <a:ext cx="1431926" cy="979411"/>
          </a:xfrm>
          <a:custGeom>
            <a:avLst/>
            <a:gdLst>
              <a:gd name="T0" fmla="*/ 150 w 263"/>
              <a:gd name="T1" fmla="*/ 95 h 98"/>
              <a:gd name="T2" fmla="*/ 147 w 263"/>
              <a:gd name="T3" fmla="*/ 95 h 98"/>
              <a:gd name="T4" fmla="*/ 142 w 263"/>
              <a:gd name="T5" fmla="*/ 92 h 98"/>
              <a:gd name="T6" fmla="*/ 140 w 263"/>
              <a:gd name="T7" fmla="*/ 92 h 98"/>
              <a:gd name="T8" fmla="*/ 133 w 263"/>
              <a:gd name="T9" fmla="*/ 89 h 98"/>
              <a:gd name="T10" fmla="*/ 128 w 263"/>
              <a:gd name="T11" fmla="*/ 86 h 98"/>
              <a:gd name="T12" fmla="*/ 121 w 263"/>
              <a:gd name="T13" fmla="*/ 83 h 98"/>
              <a:gd name="T14" fmla="*/ 113 w 263"/>
              <a:gd name="T15" fmla="*/ 77 h 98"/>
              <a:gd name="T16" fmla="*/ 104 w 263"/>
              <a:gd name="T17" fmla="*/ 74 h 98"/>
              <a:gd name="T18" fmla="*/ 94 w 263"/>
              <a:gd name="T19" fmla="*/ 68 h 98"/>
              <a:gd name="T20" fmla="*/ 82 w 263"/>
              <a:gd name="T21" fmla="*/ 62 h 98"/>
              <a:gd name="T22" fmla="*/ 70 w 263"/>
              <a:gd name="T23" fmla="*/ 53 h 98"/>
              <a:gd name="T24" fmla="*/ 58 w 263"/>
              <a:gd name="T25" fmla="*/ 47 h 98"/>
              <a:gd name="T26" fmla="*/ 46 w 263"/>
              <a:gd name="T27" fmla="*/ 39 h 98"/>
              <a:gd name="T28" fmla="*/ 31 w 263"/>
              <a:gd name="T29" fmla="*/ 30 h 98"/>
              <a:gd name="T30" fmla="*/ 14 w 263"/>
              <a:gd name="T31" fmla="*/ 21 h 98"/>
              <a:gd name="T32" fmla="*/ 0 w 263"/>
              <a:gd name="T33" fmla="*/ 9 h 98"/>
              <a:gd name="T34" fmla="*/ 7 w 263"/>
              <a:gd name="T35" fmla="*/ 0 h 98"/>
              <a:gd name="T36" fmla="*/ 26 w 263"/>
              <a:gd name="T37" fmla="*/ 9 h 98"/>
              <a:gd name="T38" fmla="*/ 43 w 263"/>
              <a:gd name="T39" fmla="*/ 18 h 98"/>
              <a:gd name="T40" fmla="*/ 58 w 263"/>
              <a:gd name="T41" fmla="*/ 24 h 98"/>
              <a:gd name="T42" fmla="*/ 75 w 263"/>
              <a:gd name="T43" fmla="*/ 33 h 98"/>
              <a:gd name="T44" fmla="*/ 87 w 263"/>
              <a:gd name="T45" fmla="*/ 39 h 98"/>
              <a:gd name="T46" fmla="*/ 101 w 263"/>
              <a:gd name="T47" fmla="*/ 41 h 98"/>
              <a:gd name="T48" fmla="*/ 113 w 263"/>
              <a:gd name="T49" fmla="*/ 47 h 98"/>
              <a:gd name="T50" fmla="*/ 123 w 263"/>
              <a:gd name="T51" fmla="*/ 50 h 98"/>
              <a:gd name="T52" fmla="*/ 145 w 263"/>
              <a:gd name="T53" fmla="*/ 59 h 98"/>
              <a:gd name="T54" fmla="*/ 166 w 263"/>
              <a:gd name="T55" fmla="*/ 65 h 98"/>
              <a:gd name="T56" fmla="*/ 191 w 263"/>
              <a:gd name="T57" fmla="*/ 71 h 98"/>
              <a:gd name="T58" fmla="*/ 215 w 263"/>
              <a:gd name="T59" fmla="*/ 74 h 98"/>
              <a:gd name="T60" fmla="*/ 225 w 263"/>
              <a:gd name="T61" fmla="*/ 77 h 98"/>
              <a:gd name="T62" fmla="*/ 237 w 263"/>
              <a:gd name="T63" fmla="*/ 77 h 98"/>
              <a:gd name="T64" fmla="*/ 244 w 263"/>
              <a:gd name="T65" fmla="*/ 80 h 98"/>
              <a:gd name="T66" fmla="*/ 251 w 263"/>
              <a:gd name="T67" fmla="*/ 83 h 98"/>
              <a:gd name="T68" fmla="*/ 256 w 263"/>
              <a:gd name="T69" fmla="*/ 83 h 98"/>
              <a:gd name="T70" fmla="*/ 261 w 263"/>
              <a:gd name="T71" fmla="*/ 86 h 98"/>
              <a:gd name="T72" fmla="*/ 263 w 263"/>
              <a:gd name="T73" fmla="*/ 86 h 98"/>
              <a:gd name="T74" fmla="*/ 263 w 263"/>
              <a:gd name="T75" fmla="*/ 89 h 98"/>
              <a:gd name="T76" fmla="*/ 263 w 263"/>
              <a:gd name="T77" fmla="*/ 89 h 98"/>
              <a:gd name="T78" fmla="*/ 261 w 263"/>
              <a:gd name="T79" fmla="*/ 89 h 98"/>
              <a:gd name="T80" fmla="*/ 258 w 263"/>
              <a:gd name="T81" fmla="*/ 92 h 98"/>
              <a:gd name="T82" fmla="*/ 256 w 263"/>
              <a:gd name="T83" fmla="*/ 92 h 98"/>
              <a:gd name="T84" fmla="*/ 254 w 263"/>
              <a:gd name="T85" fmla="*/ 92 h 98"/>
              <a:gd name="T86" fmla="*/ 249 w 263"/>
              <a:gd name="T87" fmla="*/ 92 h 98"/>
              <a:gd name="T88" fmla="*/ 241 w 263"/>
              <a:gd name="T89" fmla="*/ 92 h 98"/>
              <a:gd name="T90" fmla="*/ 237 w 263"/>
              <a:gd name="T91" fmla="*/ 95 h 98"/>
              <a:gd name="T92" fmla="*/ 222 w 263"/>
              <a:gd name="T93" fmla="*/ 95 h 98"/>
              <a:gd name="T94" fmla="*/ 208 w 263"/>
              <a:gd name="T95" fmla="*/ 95 h 98"/>
              <a:gd name="T96" fmla="*/ 195 w 263"/>
              <a:gd name="T97" fmla="*/ 95 h 98"/>
              <a:gd name="T98" fmla="*/ 186 w 263"/>
              <a:gd name="T99" fmla="*/ 95 h 98"/>
              <a:gd name="T100" fmla="*/ 176 w 263"/>
              <a:gd name="T101" fmla="*/ 98 h 98"/>
              <a:gd name="T102" fmla="*/ 166 w 263"/>
              <a:gd name="T103" fmla="*/ 95 h 98"/>
              <a:gd name="T104" fmla="*/ 157 w 263"/>
              <a:gd name="T105" fmla="*/ 95 h 98"/>
              <a:gd name="T106" fmla="*/ 150 w 263"/>
              <a:gd name="T107" fmla="*/ 95 h 98"/>
              <a:gd name="T108" fmla="*/ 150 w 263"/>
              <a:gd name="T109" fmla="*/ 95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63" h="98">
                <a:moveTo>
                  <a:pt x="150" y="95"/>
                </a:moveTo>
                <a:lnTo>
                  <a:pt x="147" y="95"/>
                </a:lnTo>
                <a:lnTo>
                  <a:pt x="142" y="92"/>
                </a:lnTo>
                <a:lnTo>
                  <a:pt x="140" y="92"/>
                </a:lnTo>
                <a:lnTo>
                  <a:pt x="133" y="89"/>
                </a:lnTo>
                <a:lnTo>
                  <a:pt x="128" y="86"/>
                </a:lnTo>
                <a:lnTo>
                  <a:pt x="121" y="83"/>
                </a:lnTo>
                <a:lnTo>
                  <a:pt x="113" y="77"/>
                </a:lnTo>
                <a:lnTo>
                  <a:pt x="104" y="74"/>
                </a:lnTo>
                <a:lnTo>
                  <a:pt x="94" y="68"/>
                </a:lnTo>
                <a:lnTo>
                  <a:pt x="82" y="62"/>
                </a:lnTo>
                <a:lnTo>
                  <a:pt x="70" y="53"/>
                </a:lnTo>
                <a:lnTo>
                  <a:pt x="58" y="47"/>
                </a:lnTo>
                <a:lnTo>
                  <a:pt x="46" y="39"/>
                </a:lnTo>
                <a:lnTo>
                  <a:pt x="31" y="30"/>
                </a:lnTo>
                <a:lnTo>
                  <a:pt x="14" y="21"/>
                </a:lnTo>
                <a:lnTo>
                  <a:pt x="0" y="9"/>
                </a:lnTo>
                <a:lnTo>
                  <a:pt x="7" y="0"/>
                </a:lnTo>
                <a:lnTo>
                  <a:pt x="26" y="9"/>
                </a:lnTo>
                <a:lnTo>
                  <a:pt x="43" y="18"/>
                </a:lnTo>
                <a:lnTo>
                  <a:pt x="58" y="24"/>
                </a:lnTo>
                <a:lnTo>
                  <a:pt x="75" y="33"/>
                </a:lnTo>
                <a:lnTo>
                  <a:pt x="87" y="39"/>
                </a:lnTo>
                <a:lnTo>
                  <a:pt x="101" y="41"/>
                </a:lnTo>
                <a:lnTo>
                  <a:pt x="113" y="47"/>
                </a:lnTo>
                <a:lnTo>
                  <a:pt x="123" y="50"/>
                </a:lnTo>
                <a:lnTo>
                  <a:pt x="145" y="59"/>
                </a:lnTo>
                <a:lnTo>
                  <a:pt x="166" y="65"/>
                </a:lnTo>
                <a:lnTo>
                  <a:pt x="191" y="71"/>
                </a:lnTo>
                <a:lnTo>
                  <a:pt x="215" y="74"/>
                </a:lnTo>
                <a:lnTo>
                  <a:pt x="225" y="77"/>
                </a:lnTo>
                <a:lnTo>
                  <a:pt x="237" y="77"/>
                </a:lnTo>
                <a:lnTo>
                  <a:pt x="244" y="80"/>
                </a:lnTo>
                <a:lnTo>
                  <a:pt x="251" y="83"/>
                </a:lnTo>
                <a:lnTo>
                  <a:pt x="256" y="83"/>
                </a:lnTo>
                <a:lnTo>
                  <a:pt x="261" y="86"/>
                </a:lnTo>
                <a:lnTo>
                  <a:pt x="263" y="86"/>
                </a:lnTo>
                <a:lnTo>
                  <a:pt x="263" y="89"/>
                </a:lnTo>
                <a:lnTo>
                  <a:pt x="263" y="89"/>
                </a:lnTo>
                <a:lnTo>
                  <a:pt x="261" y="89"/>
                </a:lnTo>
                <a:lnTo>
                  <a:pt x="258" y="92"/>
                </a:lnTo>
                <a:lnTo>
                  <a:pt x="256" y="92"/>
                </a:lnTo>
                <a:lnTo>
                  <a:pt x="254" y="92"/>
                </a:lnTo>
                <a:lnTo>
                  <a:pt x="249" y="92"/>
                </a:lnTo>
                <a:lnTo>
                  <a:pt x="241" y="92"/>
                </a:lnTo>
                <a:lnTo>
                  <a:pt x="237" y="95"/>
                </a:lnTo>
                <a:lnTo>
                  <a:pt x="222" y="95"/>
                </a:lnTo>
                <a:lnTo>
                  <a:pt x="208" y="95"/>
                </a:lnTo>
                <a:lnTo>
                  <a:pt x="195" y="95"/>
                </a:lnTo>
                <a:lnTo>
                  <a:pt x="186" y="95"/>
                </a:lnTo>
                <a:lnTo>
                  <a:pt x="176" y="98"/>
                </a:lnTo>
                <a:lnTo>
                  <a:pt x="166" y="95"/>
                </a:lnTo>
                <a:lnTo>
                  <a:pt x="157" y="95"/>
                </a:lnTo>
                <a:lnTo>
                  <a:pt x="150" y="95"/>
                </a:lnTo>
                <a:lnTo>
                  <a:pt x="150" y="9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322">
            <a:extLst>
              <a:ext uri="{FF2B5EF4-FFF2-40B4-BE49-F238E27FC236}">
                <a16:creationId xmlns:a16="http://schemas.microsoft.com/office/drawing/2014/main" xmlns="" id="{343B27ED-30E6-4BAB-A476-DDFF31BB7CA0}"/>
              </a:ext>
            </a:extLst>
          </p:cNvPr>
          <p:cNvSpPr>
            <a:spLocks/>
          </p:cNvSpPr>
          <p:nvPr/>
        </p:nvSpPr>
        <p:spPr bwMode="auto">
          <a:xfrm>
            <a:off x="8653639" y="694831"/>
            <a:ext cx="713242" cy="829504"/>
          </a:xfrm>
          <a:custGeom>
            <a:avLst/>
            <a:gdLst>
              <a:gd name="T0" fmla="*/ 121 w 131"/>
              <a:gd name="T1" fmla="*/ 6 h 83"/>
              <a:gd name="T2" fmla="*/ 123 w 131"/>
              <a:gd name="T3" fmla="*/ 9 h 83"/>
              <a:gd name="T4" fmla="*/ 126 w 131"/>
              <a:gd name="T5" fmla="*/ 9 h 83"/>
              <a:gd name="T6" fmla="*/ 128 w 131"/>
              <a:gd name="T7" fmla="*/ 12 h 83"/>
              <a:gd name="T8" fmla="*/ 131 w 131"/>
              <a:gd name="T9" fmla="*/ 15 h 83"/>
              <a:gd name="T10" fmla="*/ 128 w 131"/>
              <a:gd name="T11" fmla="*/ 15 h 83"/>
              <a:gd name="T12" fmla="*/ 128 w 131"/>
              <a:gd name="T13" fmla="*/ 18 h 83"/>
              <a:gd name="T14" fmla="*/ 126 w 131"/>
              <a:gd name="T15" fmla="*/ 21 h 83"/>
              <a:gd name="T16" fmla="*/ 123 w 131"/>
              <a:gd name="T17" fmla="*/ 24 h 83"/>
              <a:gd name="T18" fmla="*/ 119 w 131"/>
              <a:gd name="T19" fmla="*/ 30 h 83"/>
              <a:gd name="T20" fmla="*/ 109 w 131"/>
              <a:gd name="T21" fmla="*/ 36 h 83"/>
              <a:gd name="T22" fmla="*/ 99 w 131"/>
              <a:gd name="T23" fmla="*/ 42 h 83"/>
              <a:gd name="T24" fmla="*/ 89 w 131"/>
              <a:gd name="T25" fmla="*/ 51 h 83"/>
              <a:gd name="T26" fmla="*/ 80 w 131"/>
              <a:gd name="T27" fmla="*/ 54 h 83"/>
              <a:gd name="T28" fmla="*/ 73 w 131"/>
              <a:gd name="T29" fmla="*/ 59 h 83"/>
              <a:gd name="T30" fmla="*/ 63 w 131"/>
              <a:gd name="T31" fmla="*/ 62 h 83"/>
              <a:gd name="T32" fmla="*/ 53 w 131"/>
              <a:gd name="T33" fmla="*/ 68 h 83"/>
              <a:gd name="T34" fmla="*/ 41 w 131"/>
              <a:gd name="T35" fmla="*/ 71 h 83"/>
              <a:gd name="T36" fmla="*/ 29 w 131"/>
              <a:gd name="T37" fmla="*/ 77 h 83"/>
              <a:gd name="T38" fmla="*/ 19 w 131"/>
              <a:gd name="T39" fmla="*/ 80 h 83"/>
              <a:gd name="T40" fmla="*/ 15 w 131"/>
              <a:gd name="T41" fmla="*/ 83 h 83"/>
              <a:gd name="T42" fmla="*/ 10 w 131"/>
              <a:gd name="T43" fmla="*/ 83 h 83"/>
              <a:gd name="T44" fmla="*/ 7 w 131"/>
              <a:gd name="T45" fmla="*/ 83 h 83"/>
              <a:gd name="T46" fmla="*/ 5 w 131"/>
              <a:gd name="T47" fmla="*/ 83 h 83"/>
              <a:gd name="T48" fmla="*/ 2 w 131"/>
              <a:gd name="T49" fmla="*/ 83 h 83"/>
              <a:gd name="T50" fmla="*/ 0 w 131"/>
              <a:gd name="T51" fmla="*/ 83 h 83"/>
              <a:gd name="T52" fmla="*/ 0 w 131"/>
              <a:gd name="T53" fmla="*/ 83 h 83"/>
              <a:gd name="T54" fmla="*/ 0 w 131"/>
              <a:gd name="T55" fmla="*/ 80 h 83"/>
              <a:gd name="T56" fmla="*/ 2 w 131"/>
              <a:gd name="T57" fmla="*/ 77 h 83"/>
              <a:gd name="T58" fmla="*/ 2 w 131"/>
              <a:gd name="T59" fmla="*/ 77 h 83"/>
              <a:gd name="T60" fmla="*/ 7 w 131"/>
              <a:gd name="T61" fmla="*/ 74 h 83"/>
              <a:gd name="T62" fmla="*/ 12 w 131"/>
              <a:gd name="T63" fmla="*/ 71 h 83"/>
              <a:gd name="T64" fmla="*/ 17 w 131"/>
              <a:gd name="T65" fmla="*/ 68 h 83"/>
              <a:gd name="T66" fmla="*/ 22 w 131"/>
              <a:gd name="T67" fmla="*/ 65 h 83"/>
              <a:gd name="T68" fmla="*/ 34 w 131"/>
              <a:gd name="T69" fmla="*/ 56 h 83"/>
              <a:gd name="T70" fmla="*/ 46 w 131"/>
              <a:gd name="T71" fmla="*/ 51 h 83"/>
              <a:gd name="T72" fmla="*/ 53 w 131"/>
              <a:gd name="T73" fmla="*/ 45 h 83"/>
              <a:gd name="T74" fmla="*/ 60 w 131"/>
              <a:gd name="T75" fmla="*/ 39 h 83"/>
              <a:gd name="T76" fmla="*/ 68 w 131"/>
              <a:gd name="T77" fmla="*/ 33 h 83"/>
              <a:gd name="T78" fmla="*/ 73 w 131"/>
              <a:gd name="T79" fmla="*/ 27 h 83"/>
              <a:gd name="T80" fmla="*/ 77 w 131"/>
              <a:gd name="T81" fmla="*/ 24 h 83"/>
              <a:gd name="T82" fmla="*/ 82 w 131"/>
              <a:gd name="T83" fmla="*/ 21 h 83"/>
              <a:gd name="T84" fmla="*/ 85 w 131"/>
              <a:gd name="T85" fmla="*/ 18 h 83"/>
              <a:gd name="T86" fmla="*/ 85 w 131"/>
              <a:gd name="T87" fmla="*/ 15 h 83"/>
              <a:gd name="T88" fmla="*/ 85 w 131"/>
              <a:gd name="T89" fmla="*/ 12 h 83"/>
              <a:gd name="T90" fmla="*/ 82 w 131"/>
              <a:gd name="T91" fmla="*/ 9 h 83"/>
              <a:gd name="T92" fmla="*/ 82 w 131"/>
              <a:gd name="T93" fmla="*/ 9 h 83"/>
              <a:gd name="T94" fmla="*/ 82 w 131"/>
              <a:gd name="T95" fmla="*/ 6 h 83"/>
              <a:gd name="T96" fmla="*/ 82 w 131"/>
              <a:gd name="T97" fmla="*/ 6 h 83"/>
              <a:gd name="T98" fmla="*/ 85 w 131"/>
              <a:gd name="T99" fmla="*/ 3 h 83"/>
              <a:gd name="T100" fmla="*/ 87 w 131"/>
              <a:gd name="T101" fmla="*/ 3 h 83"/>
              <a:gd name="T102" fmla="*/ 89 w 131"/>
              <a:gd name="T103" fmla="*/ 0 h 83"/>
              <a:gd name="T104" fmla="*/ 94 w 131"/>
              <a:gd name="T105" fmla="*/ 0 h 83"/>
              <a:gd name="T106" fmla="*/ 99 w 131"/>
              <a:gd name="T107" fmla="*/ 0 h 83"/>
              <a:gd name="T108" fmla="*/ 111 w 131"/>
              <a:gd name="T109" fmla="*/ 3 h 83"/>
              <a:gd name="T110" fmla="*/ 121 w 131"/>
              <a:gd name="T111" fmla="*/ 6 h 83"/>
              <a:gd name="T112" fmla="*/ 121 w 131"/>
              <a:gd name="T113" fmla="*/ 6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31" h="83">
                <a:moveTo>
                  <a:pt x="121" y="6"/>
                </a:moveTo>
                <a:lnTo>
                  <a:pt x="123" y="9"/>
                </a:lnTo>
                <a:lnTo>
                  <a:pt x="126" y="9"/>
                </a:lnTo>
                <a:lnTo>
                  <a:pt x="128" y="12"/>
                </a:lnTo>
                <a:lnTo>
                  <a:pt x="131" y="15"/>
                </a:lnTo>
                <a:lnTo>
                  <a:pt x="128" y="15"/>
                </a:lnTo>
                <a:lnTo>
                  <a:pt x="128" y="18"/>
                </a:lnTo>
                <a:lnTo>
                  <a:pt x="126" y="21"/>
                </a:lnTo>
                <a:lnTo>
                  <a:pt x="123" y="24"/>
                </a:lnTo>
                <a:lnTo>
                  <a:pt x="119" y="30"/>
                </a:lnTo>
                <a:lnTo>
                  <a:pt x="109" y="36"/>
                </a:lnTo>
                <a:lnTo>
                  <a:pt x="99" y="42"/>
                </a:lnTo>
                <a:lnTo>
                  <a:pt x="89" y="51"/>
                </a:lnTo>
                <a:lnTo>
                  <a:pt x="80" y="54"/>
                </a:lnTo>
                <a:lnTo>
                  <a:pt x="73" y="59"/>
                </a:lnTo>
                <a:lnTo>
                  <a:pt x="63" y="62"/>
                </a:lnTo>
                <a:lnTo>
                  <a:pt x="53" y="68"/>
                </a:lnTo>
                <a:lnTo>
                  <a:pt x="41" y="71"/>
                </a:lnTo>
                <a:lnTo>
                  <a:pt x="29" y="77"/>
                </a:lnTo>
                <a:lnTo>
                  <a:pt x="19" y="80"/>
                </a:lnTo>
                <a:lnTo>
                  <a:pt x="15" y="83"/>
                </a:lnTo>
                <a:lnTo>
                  <a:pt x="10" y="83"/>
                </a:lnTo>
                <a:lnTo>
                  <a:pt x="7" y="83"/>
                </a:lnTo>
                <a:lnTo>
                  <a:pt x="5" y="83"/>
                </a:lnTo>
                <a:lnTo>
                  <a:pt x="2" y="83"/>
                </a:lnTo>
                <a:lnTo>
                  <a:pt x="0" y="83"/>
                </a:lnTo>
                <a:lnTo>
                  <a:pt x="0" y="83"/>
                </a:lnTo>
                <a:lnTo>
                  <a:pt x="0" y="80"/>
                </a:lnTo>
                <a:lnTo>
                  <a:pt x="2" y="77"/>
                </a:lnTo>
                <a:lnTo>
                  <a:pt x="2" y="77"/>
                </a:lnTo>
                <a:lnTo>
                  <a:pt x="7" y="74"/>
                </a:lnTo>
                <a:lnTo>
                  <a:pt x="12" y="71"/>
                </a:lnTo>
                <a:lnTo>
                  <a:pt x="17" y="68"/>
                </a:lnTo>
                <a:lnTo>
                  <a:pt x="22" y="65"/>
                </a:lnTo>
                <a:lnTo>
                  <a:pt x="34" y="56"/>
                </a:lnTo>
                <a:lnTo>
                  <a:pt x="46" y="51"/>
                </a:lnTo>
                <a:lnTo>
                  <a:pt x="53" y="45"/>
                </a:lnTo>
                <a:lnTo>
                  <a:pt x="60" y="39"/>
                </a:lnTo>
                <a:lnTo>
                  <a:pt x="68" y="33"/>
                </a:lnTo>
                <a:lnTo>
                  <a:pt x="73" y="27"/>
                </a:lnTo>
                <a:lnTo>
                  <a:pt x="77" y="24"/>
                </a:lnTo>
                <a:lnTo>
                  <a:pt x="82" y="21"/>
                </a:lnTo>
                <a:lnTo>
                  <a:pt x="85" y="18"/>
                </a:lnTo>
                <a:lnTo>
                  <a:pt x="85" y="15"/>
                </a:lnTo>
                <a:lnTo>
                  <a:pt x="85" y="12"/>
                </a:lnTo>
                <a:lnTo>
                  <a:pt x="82" y="9"/>
                </a:lnTo>
                <a:lnTo>
                  <a:pt x="82" y="9"/>
                </a:lnTo>
                <a:lnTo>
                  <a:pt x="82" y="6"/>
                </a:lnTo>
                <a:lnTo>
                  <a:pt x="82" y="6"/>
                </a:lnTo>
                <a:lnTo>
                  <a:pt x="85" y="3"/>
                </a:lnTo>
                <a:lnTo>
                  <a:pt x="87" y="3"/>
                </a:lnTo>
                <a:lnTo>
                  <a:pt x="89" y="0"/>
                </a:lnTo>
                <a:lnTo>
                  <a:pt x="94" y="0"/>
                </a:lnTo>
                <a:lnTo>
                  <a:pt x="99" y="0"/>
                </a:lnTo>
                <a:lnTo>
                  <a:pt x="111" y="3"/>
                </a:lnTo>
                <a:lnTo>
                  <a:pt x="121" y="6"/>
                </a:lnTo>
                <a:lnTo>
                  <a:pt x="121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323">
            <a:extLst>
              <a:ext uri="{FF2B5EF4-FFF2-40B4-BE49-F238E27FC236}">
                <a16:creationId xmlns:a16="http://schemas.microsoft.com/office/drawing/2014/main" xmlns="" id="{35BBAD5E-CF4E-4137-9429-F029485589EE}"/>
              </a:ext>
            </a:extLst>
          </p:cNvPr>
          <p:cNvSpPr>
            <a:spLocks/>
          </p:cNvSpPr>
          <p:nvPr/>
        </p:nvSpPr>
        <p:spPr bwMode="auto">
          <a:xfrm>
            <a:off x="8599193" y="1704221"/>
            <a:ext cx="882022" cy="1209276"/>
          </a:xfrm>
          <a:custGeom>
            <a:avLst/>
            <a:gdLst>
              <a:gd name="T0" fmla="*/ 114 w 162"/>
              <a:gd name="T1" fmla="*/ 88 h 121"/>
              <a:gd name="T2" fmla="*/ 104 w 162"/>
              <a:gd name="T3" fmla="*/ 94 h 121"/>
              <a:gd name="T4" fmla="*/ 92 w 162"/>
              <a:gd name="T5" fmla="*/ 97 h 121"/>
              <a:gd name="T6" fmla="*/ 80 w 162"/>
              <a:gd name="T7" fmla="*/ 103 h 121"/>
              <a:gd name="T8" fmla="*/ 66 w 162"/>
              <a:gd name="T9" fmla="*/ 106 h 121"/>
              <a:gd name="T10" fmla="*/ 51 w 162"/>
              <a:gd name="T11" fmla="*/ 112 h 121"/>
              <a:gd name="T12" fmla="*/ 39 w 162"/>
              <a:gd name="T13" fmla="*/ 115 h 121"/>
              <a:gd name="T14" fmla="*/ 29 w 162"/>
              <a:gd name="T15" fmla="*/ 118 h 121"/>
              <a:gd name="T16" fmla="*/ 20 w 162"/>
              <a:gd name="T17" fmla="*/ 118 h 121"/>
              <a:gd name="T18" fmla="*/ 15 w 162"/>
              <a:gd name="T19" fmla="*/ 118 h 121"/>
              <a:gd name="T20" fmla="*/ 12 w 162"/>
              <a:gd name="T21" fmla="*/ 118 h 121"/>
              <a:gd name="T22" fmla="*/ 8 w 162"/>
              <a:gd name="T23" fmla="*/ 118 h 121"/>
              <a:gd name="T24" fmla="*/ 5 w 162"/>
              <a:gd name="T25" fmla="*/ 121 h 121"/>
              <a:gd name="T26" fmla="*/ 3 w 162"/>
              <a:gd name="T27" fmla="*/ 121 h 121"/>
              <a:gd name="T28" fmla="*/ 0 w 162"/>
              <a:gd name="T29" fmla="*/ 121 h 121"/>
              <a:gd name="T30" fmla="*/ 3 w 162"/>
              <a:gd name="T31" fmla="*/ 121 h 121"/>
              <a:gd name="T32" fmla="*/ 3 w 162"/>
              <a:gd name="T33" fmla="*/ 121 h 121"/>
              <a:gd name="T34" fmla="*/ 5 w 162"/>
              <a:gd name="T35" fmla="*/ 121 h 121"/>
              <a:gd name="T36" fmla="*/ 10 w 162"/>
              <a:gd name="T37" fmla="*/ 121 h 121"/>
              <a:gd name="T38" fmla="*/ 15 w 162"/>
              <a:gd name="T39" fmla="*/ 118 h 121"/>
              <a:gd name="T40" fmla="*/ 20 w 162"/>
              <a:gd name="T41" fmla="*/ 118 h 121"/>
              <a:gd name="T42" fmla="*/ 25 w 162"/>
              <a:gd name="T43" fmla="*/ 115 h 121"/>
              <a:gd name="T44" fmla="*/ 32 w 162"/>
              <a:gd name="T45" fmla="*/ 115 h 121"/>
              <a:gd name="T46" fmla="*/ 63 w 162"/>
              <a:gd name="T47" fmla="*/ 103 h 121"/>
              <a:gd name="T48" fmla="*/ 78 w 162"/>
              <a:gd name="T49" fmla="*/ 97 h 121"/>
              <a:gd name="T50" fmla="*/ 92 w 162"/>
              <a:gd name="T51" fmla="*/ 91 h 121"/>
              <a:gd name="T52" fmla="*/ 104 w 162"/>
              <a:gd name="T53" fmla="*/ 82 h 121"/>
              <a:gd name="T54" fmla="*/ 116 w 162"/>
              <a:gd name="T55" fmla="*/ 74 h 121"/>
              <a:gd name="T56" fmla="*/ 126 w 162"/>
              <a:gd name="T57" fmla="*/ 65 h 121"/>
              <a:gd name="T58" fmla="*/ 133 w 162"/>
              <a:gd name="T59" fmla="*/ 53 h 121"/>
              <a:gd name="T60" fmla="*/ 141 w 162"/>
              <a:gd name="T61" fmla="*/ 41 h 121"/>
              <a:gd name="T62" fmla="*/ 143 w 162"/>
              <a:gd name="T63" fmla="*/ 29 h 121"/>
              <a:gd name="T64" fmla="*/ 145 w 162"/>
              <a:gd name="T65" fmla="*/ 17 h 121"/>
              <a:gd name="T66" fmla="*/ 148 w 162"/>
              <a:gd name="T67" fmla="*/ 3 h 121"/>
              <a:gd name="T68" fmla="*/ 162 w 162"/>
              <a:gd name="T69" fmla="*/ 0 h 121"/>
              <a:gd name="T70" fmla="*/ 162 w 162"/>
              <a:gd name="T71" fmla="*/ 12 h 121"/>
              <a:gd name="T72" fmla="*/ 160 w 162"/>
              <a:gd name="T73" fmla="*/ 20 h 121"/>
              <a:gd name="T74" fmla="*/ 160 w 162"/>
              <a:gd name="T75" fmla="*/ 26 h 121"/>
              <a:gd name="T76" fmla="*/ 158 w 162"/>
              <a:gd name="T77" fmla="*/ 32 h 121"/>
              <a:gd name="T78" fmla="*/ 155 w 162"/>
              <a:gd name="T79" fmla="*/ 38 h 121"/>
              <a:gd name="T80" fmla="*/ 153 w 162"/>
              <a:gd name="T81" fmla="*/ 44 h 121"/>
              <a:gd name="T82" fmla="*/ 148 w 162"/>
              <a:gd name="T83" fmla="*/ 53 h 121"/>
              <a:gd name="T84" fmla="*/ 145 w 162"/>
              <a:gd name="T85" fmla="*/ 62 h 121"/>
              <a:gd name="T86" fmla="*/ 138 w 162"/>
              <a:gd name="T87" fmla="*/ 68 h 121"/>
              <a:gd name="T88" fmla="*/ 131 w 162"/>
              <a:gd name="T89" fmla="*/ 76 h 121"/>
              <a:gd name="T90" fmla="*/ 124 w 162"/>
              <a:gd name="T91" fmla="*/ 82 h 121"/>
              <a:gd name="T92" fmla="*/ 114 w 162"/>
              <a:gd name="T93" fmla="*/ 88 h 121"/>
              <a:gd name="T94" fmla="*/ 114 w 162"/>
              <a:gd name="T95" fmla="*/ 88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2" h="121">
                <a:moveTo>
                  <a:pt x="114" y="88"/>
                </a:moveTo>
                <a:lnTo>
                  <a:pt x="104" y="94"/>
                </a:lnTo>
                <a:lnTo>
                  <a:pt x="92" y="97"/>
                </a:lnTo>
                <a:lnTo>
                  <a:pt x="80" y="103"/>
                </a:lnTo>
                <a:lnTo>
                  <a:pt x="66" y="106"/>
                </a:lnTo>
                <a:lnTo>
                  <a:pt x="51" y="112"/>
                </a:lnTo>
                <a:lnTo>
                  <a:pt x="39" y="115"/>
                </a:lnTo>
                <a:lnTo>
                  <a:pt x="29" y="118"/>
                </a:lnTo>
                <a:lnTo>
                  <a:pt x="20" y="118"/>
                </a:lnTo>
                <a:lnTo>
                  <a:pt x="15" y="118"/>
                </a:lnTo>
                <a:lnTo>
                  <a:pt x="12" y="118"/>
                </a:lnTo>
                <a:lnTo>
                  <a:pt x="8" y="118"/>
                </a:lnTo>
                <a:lnTo>
                  <a:pt x="5" y="121"/>
                </a:lnTo>
                <a:lnTo>
                  <a:pt x="3" y="121"/>
                </a:lnTo>
                <a:lnTo>
                  <a:pt x="0" y="121"/>
                </a:lnTo>
                <a:lnTo>
                  <a:pt x="3" y="121"/>
                </a:lnTo>
                <a:lnTo>
                  <a:pt x="3" y="121"/>
                </a:lnTo>
                <a:lnTo>
                  <a:pt x="5" y="121"/>
                </a:lnTo>
                <a:lnTo>
                  <a:pt x="10" y="121"/>
                </a:lnTo>
                <a:lnTo>
                  <a:pt x="15" y="118"/>
                </a:lnTo>
                <a:lnTo>
                  <a:pt x="20" y="118"/>
                </a:lnTo>
                <a:lnTo>
                  <a:pt x="25" y="115"/>
                </a:lnTo>
                <a:lnTo>
                  <a:pt x="32" y="115"/>
                </a:lnTo>
                <a:lnTo>
                  <a:pt x="63" y="103"/>
                </a:lnTo>
                <a:lnTo>
                  <a:pt x="78" y="97"/>
                </a:lnTo>
                <a:lnTo>
                  <a:pt x="92" y="91"/>
                </a:lnTo>
                <a:lnTo>
                  <a:pt x="104" y="82"/>
                </a:lnTo>
                <a:lnTo>
                  <a:pt x="116" y="74"/>
                </a:lnTo>
                <a:lnTo>
                  <a:pt x="126" y="65"/>
                </a:lnTo>
                <a:lnTo>
                  <a:pt x="133" y="53"/>
                </a:lnTo>
                <a:lnTo>
                  <a:pt x="141" y="41"/>
                </a:lnTo>
                <a:lnTo>
                  <a:pt x="143" y="29"/>
                </a:lnTo>
                <a:lnTo>
                  <a:pt x="145" y="17"/>
                </a:lnTo>
                <a:lnTo>
                  <a:pt x="148" y="3"/>
                </a:lnTo>
                <a:lnTo>
                  <a:pt x="162" y="0"/>
                </a:lnTo>
                <a:lnTo>
                  <a:pt x="162" y="12"/>
                </a:lnTo>
                <a:lnTo>
                  <a:pt x="160" y="20"/>
                </a:lnTo>
                <a:lnTo>
                  <a:pt x="160" y="26"/>
                </a:lnTo>
                <a:lnTo>
                  <a:pt x="158" y="32"/>
                </a:lnTo>
                <a:lnTo>
                  <a:pt x="155" y="38"/>
                </a:lnTo>
                <a:lnTo>
                  <a:pt x="153" y="44"/>
                </a:lnTo>
                <a:lnTo>
                  <a:pt x="148" y="53"/>
                </a:lnTo>
                <a:lnTo>
                  <a:pt x="145" y="62"/>
                </a:lnTo>
                <a:lnTo>
                  <a:pt x="138" y="68"/>
                </a:lnTo>
                <a:lnTo>
                  <a:pt x="131" y="76"/>
                </a:lnTo>
                <a:lnTo>
                  <a:pt x="124" y="82"/>
                </a:lnTo>
                <a:lnTo>
                  <a:pt x="114" y="88"/>
                </a:lnTo>
                <a:lnTo>
                  <a:pt x="114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325">
            <a:extLst>
              <a:ext uri="{FF2B5EF4-FFF2-40B4-BE49-F238E27FC236}">
                <a16:creationId xmlns:a16="http://schemas.microsoft.com/office/drawing/2014/main" xmlns="" id="{134DBA2E-5B85-42E4-B976-C021C767C96B}"/>
              </a:ext>
            </a:extLst>
          </p:cNvPr>
          <p:cNvSpPr>
            <a:spLocks/>
          </p:cNvSpPr>
          <p:nvPr/>
        </p:nvSpPr>
        <p:spPr bwMode="auto">
          <a:xfrm>
            <a:off x="1921336" y="3906921"/>
            <a:ext cx="936468" cy="799519"/>
          </a:xfrm>
          <a:custGeom>
            <a:avLst/>
            <a:gdLst>
              <a:gd name="T0" fmla="*/ 44 w 172"/>
              <a:gd name="T1" fmla="*/ 74 h 80"/>
              <a:gd name="T2" fmla="*/ 34 w 172"/>
              <a:gd name="T3" fmla="*/ 77 h 80"/>
              <a:gd name="T4" fmla="*/ 25 w 172"/>
              <a:gd name="T5" fmla="*/ 77 h 80"/>
              <a:gd name="T6" fmla="*/ 20 w 172"/>
              <a:gd name="T7" fmla="*/ 80 h 80"/>
              <a:gd name="T8" fmla="*/ 13 w 172"/>
              <a:gd name="T9" fmla="*/ 80 h 80"/>
              <a:gd name="T10" fmla="*/ 8 w 172"/>
              <a:gd name="T11" fmla="*/ 80 h 80"/>
              <a:gd name="T12" fmla="*/ 5 w 172"/>
              <a:gd name="T13" fmla="*/ 80 h 80"/>
              <a:gd name="T14" fmla="*/ 3 w 172"/>
              <a:gd name="T15" fmla="*/ 80 h 80"/>
              <a:gd name="T16" fmla="*/ 0 w 172"/>
              <a:gd name="T17" fmla="*/ 80 h 80"/>
              <a:gd name="T18" fmla="*/ 0 w 172"/>
              <a:gd name="T19" fmla="*/ 77 h 80"/>
              <a:gd name="T20" fmla="*/ 0 w 172"/>
              <a:gd name="T21" fmla="*/ 77 h 80"/>
              <a:gd name="T22" fmla="*/ 3 w 172"/>
              <a:gd name="T23" fmla="*/ 74 h 80"/>
              <a:gd name="T24" fmla="*/ 5 w 172"/>
              <a:gd name="T25" fmla="*/ 74 h 80"/>
              <a:gd name="T26" fmla="*/ 8 w 172"/>
              <a:gd name="T27" fmla="*/ 71 h 80"/>
              <a:gd name="T28" fmla="*/ 13 w 172"/>
              <a:gd name="T29" fmla="*/ 68 h 80"/>
              <a:gd name="T30" fmla="*/ 20 w 172"/>
              <a:gd name="T31" fmla="*/ 65 h 80"/>
              <a:gd name="T32" fmla="*/ 27 w 172"/>
              <a:gd name="T33" fmla="*/ 65 h 80"/>
              <a:gd name="T34" fmla="*/ 42 w 172"/>
              <a:gd name="T35" fmla="*/ 59 h 80"/>
              <a:gd name="T36" fmla="*/ 56 w 172"/>
              <a:gd name="T37" fmla="*/ 53 h 80"/>
              <a:gd name="T38" fmla="*/ 68 w 172"/>
              <a:gd name="T39" fmla="*/ 47 h 80"/>
              <a:gd name="T40" fmla="*/ 83 w 172"/>
              <a:gd name="T41" fmla="*/ 41 h 80"/>
              <a:gd name="T42" fmla="*/ 92 w 172"/>
              <a:gd name="T43" fmla="*/ 35 h 80"/>
              <a:gd name="T44" fmla="*/ 102 w 172"/>
              <a:gd name="T45" fmla="*/ 32 h 80"/>
              <a:gd name="T46" fmla="*/ 112 w 172"/>
              <a:gd name="T47" fmla="*/ 27 h 80"/>
              <a:gd name="T48" fmla="*/ 119 w 172"/>
              <a:gd name="T49" fmla="*/ 21 h 80"/>
              <a:gd name="T50" fmla="*/ 121 w 172"/>
              <a:gd name="T51" fmla="*/ 21 h 80"/>
              <a:gd name="T52" fmla="*/ 124 w 172"/>
              <a:gd name="T53" fmla="*/ 18 h 80"/>
              <a:gd name="T54" fmla="*/ 126 w 172"/>
              <a:gd name="T55" fmla="*/ 15 h 80"/>
              <a:gd name="T56" fmla="*/ 129 w 172"/>
              <a:gd name="T57" fmla="*/ 12 h 80"/>
              <a:gd name="T58" fmla="*/ 129 w 172"/>
              <a:gd name="T59" fmla="*/ 9 h 80"/>
              <a:gd name="T60" fmla="*/ 126 w 172"/>
              <a:gd name="T61" fmla="*/ 9 h 80"/>
              <a:gd name="T62" fmla="*/ 126 w 172"/>
              <a:gd name="T63" fmla="*/ 9 h 80"/>
              <a:gd name="T64" fmla="*/ 126 w 172"/>
              <a:gd name="T65" fmla="*/ 6 h 80"/>
              <a:gd name="T66" fmla="*/ 129 w 172"/>
              <a:gd name="T67" fmla="*/ 3 h 80"/>
              <a:gd name="T68" fmla="*/ 133 w 172"/>
              <a:gd name="T69" fmla="*/ 3 h 80"/>
              <a:gd name="T70" fmla="*/ 136 w 172"/>
              <a:gd name="T71" fmla="*/ 0 h 80"/>
              <a:gd name="T72" fmla="*/ 141 w 172"/>
              <a:gd name="T73" fmla="*/ 3 h 80"/>
              <a:gd name="T74" fmla="*/ 146 w 172"/>
              <a:gd name="T75" fmla="*/ 3 h 80"/>
              <a:gd name="T76" fmla="*/ 155 w 172"/>
              <a:gd name="T77" fmla="*/ 6 h 80"/>
              <a:gd name="T78" fmla="*/ 165 w 172"/>
              <a:gd name="T79" fmla="*/ 9 h 80"/>
              <a:gd name="T80" fmla="*/ 167 w 172"/>
              <a:gd name="T81" fmla="*/ 12 h 80"/>
              <a:gd name="T82" fmla="*/ 170 w 172"/>
              <a:gd name="T83" fmla="*/ 15 h 80"/>
              <a:gd name="T84" fmla="*/ 172 w 172"/>
              <a:gd name="T85" fmla="*/ 18 h 80"/>
              <a:gd name="T86" fmla="*/ 172 w 172"/>
              <a:gd name="T87" fmla="*/ 18 h 80"/>
              <a:gd name="T88" fmla="*/ 170 w 172"/>
              <a:gd name="T89" fmla="*/ 21 h 80"/>
              <a:gd name="T90" fmla="*/ 167 w 172"/>
              <a:gd name="T91" fmla="*/ 24 h 80"/>
              <a:gd name="T92" fmla="*/ 162 w 172"/>
              <a:gd name="T93" fmla="*/ 27 h 80"/>
              <a:gd name="T94" fmla="*/ 158 w 172"/>
              <a:gd name="T95" fmla="*/ 30 h 80"/>
              <a:gd name="T96" fmla="*/ 150 w 172"/>
              <a:gd name="T97" fmla="*/ 32 h 80"/>
              <a:gd name="T98" fmla="*/ 141 w 172"/>
              <a:gd name="T99" fmla="*/ 38 h 80"/>
              <a:gd name="T100" fmla="*/ 129 w 172"/>
              <a:gd name="T101" fmla="*/ 44 h 80"/>
              <a:gd name="T102" fmla="*/ 114 w 172"/>
              <a:gd name="T103" fmla="*/ 50 h 80"/>
              <a:gd name="T104" fmla="*/ 100 w 172"/>
              <a:gd name="T105" fmla="*/ 56 h 80"/>
              <a:gd name="T106" fmla="*/ 83 w 172"/>
              <a:gd name="T107" fmla="*/ 62 h 80"/>
              <a:gd name="T108" fmla="*/ 63 w 172"/>
              <a:gd name="T109" fmla="*/ 68 h 80"/>
              <a:gd name="T110" fmla="*/ 44 w 172"/>
              <a:gd name="T111" fmla="*/ 74 h 80"/>
              <a:gd name="T112" fmla="*/ 44 w 172"/>
              <a:gd name="T113" fmla="*/ 74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2" h="80">
                <a:moveTo>
                  <a:pt x="44" y="74"/>
                </a:moveTo>
                <a:lnTo>
                  <a:pt x="34" y="77"/>
                </a:lnTo>
                <a:lnTo>
                  <a:pt x="25" y="77"/>
                </a:lnTo>
                <a:lnTo>
                  <a:pt x="20" y="80"/>
                </a:lnTo>
                <a:lnTo>
                  <a:pt x="13" y="80"/>
                </a:lnTo>
                <a:lnTo>
                  <a:pt x="8" y="80"/>
                </a:lnTo>
                <a:lnTo>
                  <a:pt x="5" y="80"/>
                </a:lnTo>
                <a:lnTo>
                  <a:pt x="3" y="80"/>
                </a:lnTo>
                <a:lnTo>
                  <a:pt x="0" y="80"/>
                </a:lnTo>
                <a:lnTo>
                  <a:pt x="0" y="77"/>
                </a:lnTo>
                <a:lnTo>
                  <a:pt x="0" y="77"/>
                </a:lnTo>
                <a:lnTo>
                  <a:pt x="3" y="74"/>
                </a:lnTo>
                <a:lnTo>
                  <a:pt x="5" y="74"/>
                </a:lnTo>
                <a:lnTo>
                  <a:pt x="8" y="71"/>
                </a:lnTo>
                <a:lnTo>
                  <a:pt x="13" y="68"/>
                </a:lnTo>
                <a:lnTo>
                  <a:pt x="20" y="65"/>
                </a:lnTo>
                <a:lnTo>
                  <a:pt x="27" y="65"/>
                </a:lnTo>
                <a:lnTo>
                  <a:pt x="42" y="59"/>
                </a:lnTo>
                <a:lnTo>
                  <a:pt x="56" y="53"/>
                </a:lnTo>
                <a:lnTo>
                  <a:pt x="68" y="47"/>
                </a:lnTo>
                <a:lnTo>
                  <a:pt x="83" y="41"/>
                </a:lnTo>
                <a:lnTo>
                  <a:pt x="92" y="35"/>
                </a:lnTo>
                <a:lnTo>
                  <a:pt x="102" y="32"/>
                </a:lnTo>
                <a:lnTo>
                  <a:pt x="112" y="27"/>
                </a:lnTo>
                <a:lnTo>
                  <a:pt x="119" y="21"/>
                </a:lnTo>
                <a:lnTo>
                  <a:pt x="121" y="21"/>
                </a:lnTo>
                <a:lnTo>
                  <a:pt x="124" y="18"/>
                </a:lnTo>
                <a:lnTo>
                  <a:pt x="126" y="15"/>
                </a:lnTo>
                <a:lnTo>
                  <a:pt x="129" y="12"/>
                </a:lnTo>
                <a:lnTo>
                  <a:pt x="129" y="9"/>
                </a:lnTo>
                <a:lnTo>
                  <a:pt x="126" y="9"/>
                </a:lnTo>
                <a:lnTo>
                  <a:pt x="126" y="9"/>
                </a:lnTo>
                <a:lnTo>
                  <a:pt x="126" y="6"/>
                </a:lnTo>
                <a:lnTo>
                  <a:pt x="129" y="3"/>
                </a:lnTo>
                <a:lnTo>
                  <a:pt x="133" y="3"/>
                </a:lnTo>
                <a:lnTo>
                  <a:pt x="136" y="0"/>
                </a:lnTo>
                <a:lnTo>
                  <a:pt x="141" y="3"/>
                </a:lnTo>
                <a:lnTo>
                  <a:pt x="146" y="3"/>
                </a:lnTo>
                <a:lnTo>
                  <a:pt x="155" y="6"/>
                </a:lnTo>
                <a:lnTo>
                  <a:pt x="165" y="9"/>
                </a:lnTo>
                <a:lnTo>
                  <a:pt x="167" y="12"/>
                </a:lnTo>
                <a:lnTo>
                  <a:pt x="170" y="15"/>
                </a:lnTo>
                <a:lnTo>
                  <a:pt x="172" y="18"/>
                </a:lnTo>
                <a:lnTo>
                  <a:pt x="172" y="18"/>
                </a:lnTo>
                <a:lnTo>
                  <a:pt x="170" y="21"/>
                </a:lnTo>
                <a:lnTo>
                  <a:pt x="167" y="24"/>
                </a:lnTo>
                <a:lnTo>
                  <a:pt x="162" y="27"/>
                </a:lnTo>
                <a:lnTo>
                  <a:pt x="158" y="30"/>
                </a:lnTo>
                <a:lnTo>
                  <a:pt x="150" y="32"/>
                </a:lnTo>
                <a:lnTo>
                  <a:pt x="141" y="38"/>
                </a:lnTo>
                <a:lnTo>
                  <a:pt x="129" y="44"/>
                </a:lnTo>
                <a:lnTo>
                  <a:pt x="114" y="50"/>
                </a:lnTo>
                <a:lnTo>
                  <a:pt x="100" y="56"/>
                </a:lnTo>
                <a:lnTo>
                  <a:pt x="83" y="62"/>
                </a:lnTo>
                <a:lnTo>
                  <a:pt x="63" y="68"/>
                </a:lnTo>
                <a:lnTo>
                  <a:pt x="44" y="74"/>
                </a:lnTo>
                <a:lnTo>
                  <a:pt x="44" y="7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326">
            <a:extLst>
              <a:ext uri="{FF2B5EF4-FFF2-40B4-BE49-F238E27FC236}">
                <a16:creationId xmlns:a16="http://schemas.microsoft.com/office/drawing/2014/main" xmlns="" id="{F13C4A48-33E4-4A04-9947-C0DE71A3B39C}"/>
              </a:ext>
            </a:extLst>
          </p:cNvPr>
          <p:cNvSpPr>
            <a:spLocks/>
          </p:cNvSpPr>
          <p:nvPr/>
        </p:nvSpPr>
        <p:spPr bwMode="auto">
          <a:xfrm>
            <a:off x="1910447" y="4176762"/>
            <a:ext cx="1039916" cy="439735"/>
          </a:xfrm>
          <a:custGeom>
            <a:avLst/>
            <a:gdLst>
              <a:gd name="T0" fmla="*/ 169 w 191"/>
              <a:gd name="T1" fmla="*/ 20 h 44"/>
              <a:gd name="T2" fmla="*/ 174 w 191"/>
              <a:gd name="T3" fmla="*/ 23 h 44"/>
              <a:gd name="T4" fmla="*/ 179 w 191"/>
              <a:gd name="T5" fmla="*/ 23 h 44"/>
              <a:gd name="T6" fmla="*/ 184 w 191"/>
              <a:gd name="T7" fmla="*/ 26 h 44"/>
              <a:gd name="T8" fmla="*/ 186 w 191"/>
              <a:gd name="T9" fmla="*/ 26 h 44"/>
              <a:gd name="T10" fmla="*/ 189 w 191"/>
              <a:gd name="T11" fmla="*/ 29 h 44"/>
              <a:gd name="T12" fmla="*/ 191 w 191"/>
              <a:gd name="T13" fmla="*/ 29 h 44"/>
              <a:gd name="T14" fmla="*/ 191 w 191"/>
              <a:gd name="T15" fmla="*/ 32 h 44"/>
              <a:gd name="T16" fmla="*/ 191 w 191"/>
              <a:gd name="T17" fmla="*/ 35 h 44"/>
              <a:gd name="T18" fmla="*/ 191 w 191"/>
              <a:gd name="T19" fmla="*/ 38 h 44"/>
              <a:gd name="T20" fmla="*/ 191 w 191"/>
              <a:gd name="T21" fmla="*/ 41 h 44"/>
              <a:gd name="T22" fmla="*/ 189 w 191"/>
              <a:gd name="T23" fmla="*/ 41 h 44"/>
              <a:gd name="T24" fmla="*/ 184 w 191"/>
              <a:gd name="T25" fmla="*/ 44 h 44"/>
              <a:gd name="T26" fmla="*/ 179 w 191"/>
              <a:gd name="T27" fmla="*/ 44 h 44"/>
              <a:gd name="T28" fmla="*/ 174 w 191"/>
              <a:gd name="T29" fmla="*/ 44 h 44"/>
              <a:gd name="T30" fmla="*/ 167 w 191"/>
              <a:gd name="T31" fmla="*/ 41 h 44"/>
              <a:gd name="T32" fmla="*/ 157 w 191"/>
              <a:gd name="T33" fmla="*/ 38 h 44"/>
              <a:gd name="T34" fmla="*/ 150 w 191"/>
              <a:gd name="T35" fmla="*/ 38 h 44"/>
              <a:gd name="T36" fmla="*/ 143 w 191"/>
              <a:gd name="T37" fmla="*/ 35 h 44"/>
              <a:gd name="T38" fmla="*/ 133 w 191"/>
              <a:gd name="T39" fmla="*/ 35 h 44"/>
              <a:gd name="T40" fmla="*/ 123 w 191"/>
              <a:gd name="T41" fmla="*/ 32 h 44"/>
              <a:gd name="T42" fmla="*/ 111 w 191"/>
              <a:gd name="T43" fmla="*/ 29 h 44"/>
              <a:gd name="T44" fmla="*/ 99 w 191"/>
              <a:gd name="T45" fmla="*/ 26 h 44"/>
              <a:gd name="T46" fmla="*/ 82 w 191"/>
              <a:gd name="T47" fmla="*/ 23 h 44"/>
              <a:gd name="T48" fmla="*/ 68 w 191"/>
              <a:gd name="T49" fmla="*/ 20 h 44"/>
              <a:gd name="T50" fmla="*/ 51 w 191"/>
              <a:gd name="T51" fmla="*/ 17 h 44"/>
              <a:gd name="T52" fmla="*/ 36 w 191"/>
              <a:gd name="T53" fmla="*/ 14 h 44"/>
              <a:gd name="T54" fmla="*/ 24 w 191"/>
              <a:gd name="T55" fmla="*/ 11 h 44"/>
              <a:gd name="T56" fmla="*/ 15 w 191"/>
              <a:gd name="T57" fmla="*/ 8 h 44"/>
              <a:gd name="T58" fmla="*/ 7 w 191"/>
              <a:gd name="T59" fmla="*/ 5 h 44"/>
              <a:gd name="T60" fmla="*/ 2 w 191"/>
              <a:gd name="T61" fmla="*/ 5 h 44"/>
              <a:gd name="T62" fmla="*/ 0 w 191"/>
              <a:gd name="T63" fmla="*/ 3 h 44"/>
              <a:gd name="T64" fmla="*/ 0 w 191"/>
              <a:gd name="T65" fmla="*/ 3 h 44"/>
              <a:gd name="T66" fmla="*/ 0 w 191"/>
              <a:gd name="T67" fmla="*/ 0 h 44"/>
              <a:gd name="T68" fmla="*/ 2 w 191"/>
              <a:gd name="T69" fmla="*/ 0 h 44"/>
              <a:gd name="T70" fmla="*/ 5 w 191"/>
              <a:gd name="T71" fmla="*/ 0 h 44"/>
              <a:gd name="T72" fmla="*/ 12 w 191"/>
              <a:gd name="T73" fmla="*/ 0 h 44"/>
              <a:gd name="T74" fmla="*/ 19 w 191"/>
              <a:gd name="T75" fmla="*/ 0 h 44"/>
              <a:gd name="T76" fmla="*/ 29 w 191"/>
              <a:gd name="T77" fmla="*/ 0 h 44"/>
              <a:gd name="T78" fmla="*/ 39 w 191"/>
              <a:gd name="T79" fmla="*/ 0 h 44"/>
              <a:gd name="T80" fmla="*/ 53 w 191"/>
              <a:gd name="T81" fmla="*/ 0 h 44"/>
              <a:gd name="T82" fmla="*/ 65 w 191"/>
              <a:gd name="T83" fmla="*/ 3 h 44"/>
              <a:gd name="T84" fmla="*/ 82 w 191"/>
              <a:gd name="T85" fmla="*/ 3 h 44"/>
              <a:gd name="T86" fmla="*/ 97 w 191"/>
              <a:gd name="T87" fmla="*/ 5 h 44"/>
              <a:gd name="T88" fmla="*/ 114 w 191"/>
              <a:gd name="T89" fmla="*/ 8 h 44"/>
              <a:gd name="T90" fmla="*/ 131 w 191"/>
              <a:gd name="T91" fmla="*/ 11 h 44"/>
              <a:gd name="T92" fmla="*/ 145 w 191"/>
              <a:gd name="T93" fmla="*/ 14 h 44"/>
              <a:gd name="T94" fmla="*/ 157 w 191"/>
              <a:gd name="T95" fmla="*/ 17 h 44"/>
              <a:gd name="T96" fmla="*/ 169 w 191"/>
              <a:gd name="T97" fmla="*/ 20 h 44"/>
              <a:gd name="T98" fmla="*/ 169 w 191"/>
              <a:gd name="T99" fmla="*/ 20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91" h="44">
                <a:moveTo>
                  <a:pt x="169" y="20"/>
                </a:moveTo>
                <a:lnTo>
                  <a:pt x="174" y="23"/>
                </a:lnTo>
                <a:lnTo>
                  <a:pt x="179" y="23"/>
                </a:lnTo>
                <a:lnTo>
                  <a:pt x="184" y="26"/>
                </a:lnTo>
                <a:lnTo>
                  <a:pt x="186" y="26"/>
                </a:lnTo>
                <a:lnTo>
                  <a:pt x="189" y="29"/>
                </a:lnTo>
                <a:lnTo>
                  <a:pt x="191" y="29"/>
                </a:lnTo>
                <a:lnTo>
                  <a:pt x="191" y="32"/>
                </a:lnTo>
                <a:lnTo>
                  <a:pt x="191" y="35"/>
                </a:lnTo>
                <a:lnTo>
                  <a:pt x="191" y="38"/>
                </a:lnTo>
                <a:lnTo>
                  <a:pt x="191" y="41"/>
                </a:lnTo>
                <a:lnTo>
                  <a:pt x="189" y="41"/>
                </a:lnTo>
                <a:lnTo>
                  <a:pt x="184" y="44"/>
                </a:lnTo>
                <a:lnTo>
                  <a:pt x="179" y="44"/>
                </a:lnTo>
                <a:lnTo>
                  <a:pt x="174" y="44"/>
                </a:lnTo>
                <a:lnTo>
                  <a:pt x="167" y="41"/>
                </a:lnTo>
                <a:lnTo>
                  <a:pt x="157" y="38"/>
                </a:lnTo>
                <a:lnTo>
                  <a:pt x="150" y="38"/>
                </a:lnTo>
                <a:lnTo>
                  <a:pt x="143" y="35"/>
                </a:lnTo>
                <a:lnTo>
                  <a:pt x="133" y="35"/>
                </a:lnTo>
                <a:lnTo>
                  <a:pt x="123" y="32"/>
                </a:lnTo>
                <a:lnTo>
                  <a:pt x="111" y="29"/>
                </a:lnTo>
                <a:lnTo>
                  <a:pt x="99" y="26"/>
                </a:lnTo>
                <a:lnTo>
                  <a:pt x="82" y="23"/>
                </a:lnTo>
                <a:lnTo>
                  <a:pt x="68" y="20"/>
                </a:lnTo>
                <a:lnTo>
                  <a:pt x="51" y="17"/>
                </a:lnTo>
                <a:lnTo>
                  <a:pt x="36" y="14"/>
                </a:lnTo>
                <a:lnTo>
                  <a:pt x="24" y="11"/>
                </a:lnTo>
                <a:lnTo>
                  <a:pt x="15" y="8"/>
                </a:lnTo>
                <a:lnTo>
                  <a:pt x="7" y="5"/>
                </a:lnTo>
                <a:lnTo>
                  <a:pt x="2" y="5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12" y="0"/>
                </a:lnTo>
                <a:lnTo>
                  <a:pt x="19" y="0"/>
                </a:lnTo>
                <a:lnTo>
                  <a:pt x="29" y="0"/>
                </a:lnTo>
                <a:lnTo>
                  <a:pt x="39" y="0"/>
                </a:lnTo>
                <a:lnTo>
                  <a:pt x="53" y="0"/>
                </a:lnTo>
                <a:lnTo>
                  <a:pt x="65" y="3"/>
                </a:lnTo>
                <a:lnTo>
                  <a:pt x="82" y="3"/>
                </a:lnTo>
                <a:lnTo>
                  <a:pt x="97" y="5"/>
                </a:lnTo>
                <a:lnTo>
                  <a:pt x="114" y="8"/>
                </a:lnTo>
                <a:lnTo>
                  <a:pt x="131" y="11"/>
                </a:lnTo>
                <a:lnTo>
                  <a:pt x="145" y="14"/>
                </a:lnTo>
                <a:lnTo>
                  <a:pt x="157" y="17"/>
                </a:lnTo>
                <a:lnTo>
                  <a:pt x="169" y="20"/>
                </a:lnTo>
                <a:lnTo>
                  <a:pt x="169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327">
            <a:extLst>
              <a:ext uri="{FF2B5EF4-FFF2-40B4-BE49-F238E27FC236}">
                <a16:creationId xmlns:a16="http://schemas.microsoft.com/office/drawing/2014/main" xmlns="" id="{D1EE8939-EAA2-42C3-9FB1-FDF908A40FBE}"/>
              </a:ext>
            </a:extLst>
          </p:cNvPr>
          <p:cNvSpPr>
            <a:spLocks/>
          </p:cNvSpPr>
          <p:nvPr/>
        </p:nvSpPr>
        <p:spPr bwMode="auto">
          <a:xfrm>
            <a:off x="1382321" y="4616497"/>
            <a:ext cx="2237724" cy="469721"/>
          </a:xfrm>
          <a:custGeom>
            <a:avLst/>
            <a:gdLst>
              <a:gd name="T0" fmla="*/ 307 w 411"/>
              <a:gd name="T1" fmla="*/ 3 h 47"/>
              <a:gd name="T2" fmla="*/ 327 w 411"/>
              <a:gd name="T3" fmla="*/ 3 h 47"/>
              <a:gd name="T4" fmla="*/ 341 w 411"/>
              <a:gd name="T5" fmla="*/ 0 h 47"/>
              <a:gd name="T6" fmla="*/ 351 w 411"/>
              <a:gd name="T7" fmla="*/ 0 h 47"/>
              <a:gd name="T8" fmla="*/ 373 w 411"/>
              <a:gd name="T9" fmla="*/ 3 h 47"/>
              <a:gd name="T10" fmla="*/ 392 w 411"/>
              <a:gd name="T11" fmla="*/ 9 h 47"/>
              <a:gd name="T12" fmla="*/ 399 w 411"/>
              <a:gd name="T13" fmla="*/ 12 h 47"/>
              <a:gd name="T14" fmla="*/ 407 w 411"/>
              <a:gd name="T15" fmla="*/ 15 h 47"/>
              <a:gd name="T16" fmla="*/ 411 w 411"/>
              <a:gd name="T17" fmla="*/ 18 h 47"/>
              <a:gd name="T18" fmla="*/ 407 w 411"/>
              <a:gd name="T19" fmla="*/ 23 h 47"/>
              <a:gd name="T20" fmla="*/ 394 w 411"/>
              <a:gd name="T21" fmla="*/ 23 h 47"/>
              <a:gd name="T22" fmla="*/ 378 w 411"/>
              <a:gd name="T23" fmla="*/ 26 h 47"/>
              <a:gd name="T24" fmla="*/ 353 w 411"/>
              <a:gd name="T25" fmla="*/ 23 h 47"/>
              <a:gd name="T26" fmla="*/ 339 w 411"/>
              <a:gd name="T27" fmla="*/ 23 h 47"/>
              <a:gd name="T28" fmla="*/ 322 w 411"/>
              <a:gd name="T29" fmla="*/ 23 h 47"/>
              <a:gd name="T30" fmla="*/ 300 w 411"/>
              <a:gd name="T31" fmla="*/ 23 h 47"/>
              <a:gd name="T32" fmla="*/ 276 w 411"/>
              <a:gd name="T33" fmla="*/ 26 h 47"/>
              <a:gd name="T34" fmla="*/ 228 w 411"/>
              <a:gd name="T35" fmla="*/ 29 h 47"/>
              <a:gd name="T36" fmla="*/ 206 w 411"/>
              <a:gd name="T37" fmla="*/ 29 h 47"/>
              <a:gd name="T38" fmla="*/ 187 w 411"/>
              <a:gd name="T39" fmla="*/ 32 h 47"/>
              <a:gd name="T40" fmla="*/ 148 w 411"/>
              <a:gd name="T41" fmla="*/ 35 h 47"/>
              <a:gd name="T42" fmla="*/ 95 w 411"/>
              <a:gd name="T43" fmla="*/ 41 h 47"/>
              <a:gd name="T44" fmla="*/ 66 w 411"/>
              <a:gd name="T45" fmla="*/ 44 h 47"/>
              <a:gd name="T46" fmla="*/ 39 w 411"/>
              <a:gd name="T47" fmla="*/ 47 h 47"/>
              <a:gd name="T48" fmla="*/ 20 w 411"/>
              <a:gd name="T49" fmla="*/ 44 h 47"/>
              <a:gd name="T50" fmla="*/ 5 w 411"/>
              <a:gd name="T51" fmla="*/ 38 h 47"/>
              <a:gd name="T52" fmla="*/ 0 w 411"/>
              <a:gd name="T53" fmla="*/ 35 h 47"/>
              <a:gd name="T54" fmla="*/ 0 w 411"/>
              <a:gd name="T55" fmla="*/ 32 h 47"/>
              <a:gd name="T56" fmla="*/ 8 w 411"/>
              <a:gd name="T57" fmla="*/ 32 h 47"/>
              <a:gd name="T58" fmla="*/ 15 w 411"/>
              <a:gd name="T59" fmla="*/ 29 h 47"/>
              <a:gd name="T60" fmla="*/ 22 w 411"/>
              <a:gd name="T61" fmla="*/ 29 h 47"/>
              <a:gd name="T62" fmla="*/ 32 w 411"/>
              <a:gd name="T63" fmla="*/ 29 h 47"/>
              <a:gd name="T64" fmla="*/ 46 w 411"/>
              <a:gd name="T65" fmla="*/ 29 h 47"/>
              <a:gd name="T66" fmla="*/ 63 w 411"/>
              <a:gd name="T67" fmla="*/ 26 h 47"/>
              <a:gd name="T68" fmla="*/ 80 w 411"/>
              <a:gd name="T69" fmla="*/ 26 h 47"/>
              <a:gd name="T70" fmla="*/ 102 w 411"/>
              <a:gd name="T71" fmla="*/ 23 h 47"/>
              <a:gd name="T72" fmla="*/ 126 w 411"/>
              <a:gd name="T73" fmla="*/ 20 h 47"/>
              <a:gd name="T74" fmla="*/ 165 w 411"/>
              <a:gd name="T75" fmla="*/ 18 h 47"/>
              <a:gd name="T76" fmla="*/ 211 w 411"/>
              <a:gd name="T77" fmla="*/ 12 h 47"/>
              <a:gd name="T78" fmla="*/ 249 w 411"/>
              <a:gd name="T79" fmla="*/ 9 h 47"/>
              <a:gd name="T80" fmla="*/ 278 w 411"/>
              <a:gd name="T81" fmla="*/ 6 h 47"/>
              <a:gd name="T82" fmla="*/ 288 w 411"/>
              <a:gd name="T83" fmla="*/ 6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11" h="47">
                <a:moveTo>
                  <a:pt x="288" y="6"/>
                </a:moveTo>
                <a:lnTo>
                  <a:pt x="307" y="3"/>
                </a:lnTo>
                <a:lnTo>
                  <a:pt x="317" y="3"/>
                </a:lnTo>
                <a:lnTo>
                  <a:pt x="327" y="3"/>
                </a:lnTo>
                <a:lnTo>
                  <a:pt x="334" y="3"/>
                </a:lnTo>
                <a:lnTo>
                  <a:pt x="341" y="0"/>
                </a:lnTo>
                <a:lnTo>
                  <a:pt x="346" y="0"/>
                </a:lnTo>
                <a:lnTo>
                  <a:pt x="351" y="0"/>
                </a:lnTo>
                <a:lnTo>
                  <a:pt x="361" y="3"/>
                </a:lnTo>
                <a:lnTo>
                  <a:pt x="373" y="3"/>
                </a:lnTo>
                <a:lnTo>
                  <a:pt x="382" y="6"/>
                </a:lnTo>
                <a:lnTo>
                  <a:pt x="392" y="9"/>
                </a:lnTo>
                <a:lnTo>
                  <a:pt x="397" y="9"/>
                </a:lnTo>
                <a:lnTo>
                  <a:pt x="399" y="12"/>
                </a:lnTo>
                <a:lnTo>
                  <a:pt x="404" y="12"/>
                </a:lnTo>
                <a:lnTo>
                  <a:pt x="407" y="15"/>
                </a:lnTo>
                <a:lnTo>
                  <a:pt x="409" y="15"/>
                </a:lnTo>
                <a:lnTo>
                  <a:pt x="411" y="18"/>
                </a:lnTo>
                <a:lnTo>
                  <a:pt x="409" y="20"/>
                </a:lnTo>
                <a:lnTo>
                  <a:pt x="407" y="23"/>
                </a:lnTo>
                <a:lnTo>
                  <a:pt x="402" y="23"/>
                </a:lnTo>
                <a:lnTo>
                  <a:pt x="394" y="23"/>
                </a:lnTo>
                <a:lnTo>
                  <a:pt x="387" y="26"/>
                </a:lnTo>
                <a:lnTo>
                  <a:pt x="378" y="26"/>
                </a:lnTo>
                <a:lnTo>
                  <a:pt x="365" y="26"/>
                </a:lnTo>
                <a:lnTo>
                  <a:pt x="353" y="23"/>
                </a:lnTo>
                <a:lnTo>
                  <a:pt x="346" y="23"/>
                </a:lnTo>
                <a:lnTo>
                  <a:pt x="339" y="23"/>
                </a:lnTo>
                <a:lnTo>
                  <a:pt x="332" y="23"/>
                </a:lnTo>
                <a:lnTo>
                  <a:pt x="322" y="23"/>
                </a:lnTo>
                <a:lnTo>
                  <a:pt x="312" y="23"/>
                </a:lnTo>
                <a:lnTo>
                  <a:pt x="300" y="23"/>
                </a:lnTo>
                <a:lnTo>
                  <a:pt x="288" y="26"/>
                </a:lnTo>
                <a:lnTo>
                  <a:pt x="276" y="26"/>
                </a:lnTo>
                <a:lnTo>
                  <a:pt x="252" y="26"/>
                </a:lnTo>
                <a:lnTo>
                  <a:pt x="228" y="29"/>
                </a:lnTo>
                <a:lnTo>
                  <a:pt x="216" y="29"/>
                </a:lnTo>
                <a:lnTo>
                  <a:pt x="206" y="29"/>
                </a:lnTo>
                <a:lnTo>
                  <a:pt x="196" y="32"/>
                </a:lnTo>
                <a:lnTo>
                  <a:pt x="187" y="32"/>
                </a:lnTo>
                <a:lnTo>
                  <a:pt x="167" y="32"/>
                </a:lnTo>
                <a:lnTo>
                  <a:pt x="148" y="35"/>
                </a:lnTo>
                <a:lnTo>
                  <a:pt x="112" y="38"/>
                </a:lnTo>
                <a:lnTo>
                  <a:pt x="95" y="41"/>
                </a:lnTo>
                <a:lnTo>
                  <a:pt x="80" y="41"/>
                </a:lnTo>
                <a:lnTo>
                  <a:pt x="66" y="44"/>
                </a:lnTo>
                <a:lnTo>
                  <a:pt x="51" y="47"/>
                </a:lnTo>
                <a:lnTo>
                  <a:pt x="39" y="47"/>
                </a:lnTo>
                <a:lnTo>
                  <a:pt x="29" y="47"/>
                </a:lnTo>
                <a:lnTo>
                  <a:pt x="20" y="44"/>
                </a:lnTo>
                <a:lnTo>
                  <a:pt x="10" y="41"/>
                </a:lnTo>
                <a:lnTo>
                  <a:pt x="5" y="38"/>
                </a:lnTo>
                <a:lnTo>
                  <a:pt x="3" y="38"/>
                </a:lnTo>
                <a:lnTo>
                  <a:pt x="0" y="35"/>
                </a:lnTo>
                <a:lnTo>
                  <a:pt x="0" y="35"/>
                </a:lnTo>
                <a:lnTo>
                  <a:pt x="0" y="32"/>
                </a:lnTo>
                <a:lnTo>
                  <a:pt x="3" y="32"/>
                </a:lnTo>
                <a:lnTo>
                  <a:pt x="8" y="32"/>
                </a:lnTo>
                <a:lnTo>
                  <a:pt x="12" y="32"/>
                </a:lnTo>
                <a:lnTo>
                  <a:pt x="15" y="29"/>
                </a:lnTo>
                <a:lnTo>
                  <a:pt x="17" y="29"/>
                </a:lnTo>
                <a:lnTo>
                  <a:pt x="22" y="29"/>
                </a:lnTo>
                <a:lnTo>
                  <a:pt x="27" y="29"/>
                </a:lnTo>
                <a:lnTo>
                  <a:pt x="32" y="29"/>
                </a:lnTo>
                <a:lnTo>
                  <a:pt x="39" y="29"/>
                </a:lnTo>
                <a:lnTo>
                  <a:pt x="46" y="29"/>
                </a:lnTo>
                <a:lnTo>
                  <a:pt x="53" y="26"/>
                </a:lnTo>
                <a:lnTo>
                  <a:pt x="63" y="26"/>
                </a:lnTo>
                <a:lnTo>
                  <a:pt x="70" y="26"/>
                </a:lnTo>
                <a:lnTo>
                  <a:pt x="80" y="26"/>
                </a:lnTo>
                <a:lnTo>
                  <a:pt x="92" y="23"/>
                </a:lnTo>
                <a:lnTo>
                  <a:pt x="102" y="23"/>
                </a:lnTo>
                <a:lnTo>
                  <a:pt x="114" y="20"/>
                </a:lnTo>
                <a:lnTo>
                  <a:pt x="126" y="20"/>
                </a:lnTo>
                <a:lnTo>
                  <a:pt x="141" y="20"/>
                </a:lnTo>
                <a:lnTo>
                  <a:pt x="165" y="18"/>
                </a:lnTo>
                <a:lnTo>
                  <a:pt x="189" y="15"/>
                </a:lnTo>
                <a:lnTo>
                  <a:pt x="211" y="12"/>
                </a:lnTo>
                <a:lnTo>
                  <a:pt x="230" y="12"/>
                </a:lnTo>
                <a:lnTo>
                  <a:pt x="249" y="9"/>
                </a:lnTo>
                <a:lnTo>
                  <a:pt x="264" y="9"/>
                </a:lnTo>
                <a:lnTo>
                  <a:pt x="278" y="6"/>
                </a:lnTo>
                <a:lnTo>
                  <a:pt x="288" y="6"/>
                </a:lnTo>
                <a:lnTo>
                  <a:pt x="288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328">
            <a:extLst>
              <a:ext uri="{FF2B5EF4-FFF2-40B4-BE49-F238E27FC236}">
                <a16:creationId xmlns:a16="http://schemas.microsoft.com/office/drawing/2014/main" xmlns="" id="{77D26B73-F3E0-4385-9303-6E5B1892807C}"/>
              </a:ext>
            </a:extLst>
          </p:cNvPr>
          <p:cNvSpPr>
            <a:spLocks/>
          </p:cNvSpPr>
          <p:nvPr/>
        </p:nvSpPr>
        <p:spPr bwMode="auto">
          <a:xfrm>
            <a:off x="2384124" y="4936305"/>
            <a:ext cx="261340" cy="1629023"/>
          </a:xfrm>
          <a:custGeom>
            <a:avLst/>
            <a:gdLst>
              <a:gd name="T0" fmla="*/ 46 w 48"/>
              <a:gd name="T1" fmla="*/ 71 h 163"/>
              <a:gd name="T2" fmla="*/ 46 w 48"/>
              <a:gd name="T3" fmla="*/ 83 h 163"/>
              <a:gd name="T4" fmla="*/ 46 w 48"/>
              <a:gd name="T5" fmla="*/ 92 h 163"/>
              <a:gd name="T6" fmla="*/ 46 w 48"/>
              <a:gd name="T7" fmla="*/ 109 h 163"/>
              <a:gd name="T8" fmla="*/ 46 w 48"/>
              <a:gd name="T9" fmla="*/ 127 h 163"/>
              <a:gd name="T10" fmla="*/ 44 w 48"/>
              <a:gd name="T11" fmla="*/ 142 h 163"/>
              <a:gd name="T12" fmla="*/ 44 w 48"/>
              <a:gd name="T13" fmla="*/ 145 h 163"/>
              <a:gd name="T14" fmla="*/ 44 w 48"/>
              <a:gd name="T15" fmla="*/ 151 h 163"/>
              <a:gd name="T16" fmla="*/ 41 w 48"/>
              <a:gd name="T17" fmla="*/ 154 h 163"/>
              <a:gd name="T18" fmla="*/ 41 w 48"/>
              <a:gd name="T19" fmla="*/ 160 h 163"/>
              <a:gd name="T20" fmla="*/ 39 w 48"/>
              <a:gd name="T21" fmla="*/ 160 h 163"/>
              <a:gd name="T22" fmla="*/ 36 w 48"/>
              <a:gd name="T23" fmla="*/ 163 h 163"/>
              <a:gd name="T24" fmla="*/ 34 w 48"/>
              <a:gd name="T25" fmla="*/ 163 h 163"/>
              <a:gd name="T26" fmla="*/ 29 w 48"/>
              <a:gd name="T27" fmla="*/ 163 h 163"/>
              <a:gd name="T28" fmla="*/ 24 w 48"/>
              <a:gd name="T29" fmla="*/ 160 h 163"/>
              <a:gd name="T30" fmla="*/ 22 w 48"/>
              <a:gd name="T31" fmla="*/ 157 h 163"/>
              <a:gd name="T32" fmla="*/ 19 w 48"/>
              <a:gd name="T33" fmla="*/ 151 h 163"/>
              <a:gd name="T34" fmla="*/ 17 w 48"/>
              <a:gd name="T35" fmla="*/ 148 h 163"/>
              <a:gd name="T36" fmla="*/ 15 w 48"/>
              <a:gd name="T37" fmla="*/ 142 h 163"/>
              <a:gd name="T38" fmla="*/ 15 w 48"/>
              <a:gd name="T39" fmla="*/ 133 h 163"/>
              <a:gd name="T40" fmla="*/ 12 w 48"/>
              <a:gd name="T41" fmla="*/ 127 h 163"/>
              <a:gd name="T42" fmla="*/ 12 w 48"/>
              <a:gd name="T43" fmla="*/ 115 h 163"/>
              <a:gd name="T44" fmla="*/ 12 w 48"/>
              <a:gd name="T45" fmla="*/ 104 h 163"/>
              <a:gd name="T46" fmla="*/ 12 w 48"/>
              <a:gd name="T47" fmla="*/ 92 h 163"/>
              <a:gd name="T48" fmla="*/ 12 w 48"/>
              <a:gd name="T49" fmla="*/ 77 h 163"/>
              <a:gd name="T50" fmla="*/ 12 w 48"/>
              <a:gd name="T51" fmla="*/ 62 h 163"/>
              <a:gd name="T52" fmla="*/ 10 w 48"/>
              <a:gd name="T53" fmla="*/ 48 h 163"/>
              <a:gd name="T54" fmla="*/ 10 w 48"/>
              <a:gd name="T55" fmla="*/ 39 h 163"/>
              <a:gd name="T56" fmla="*/ 10 w 48"/>
              <a:gd name="T57" fmla="*/ 30 h 163"/>
              <a:gd name="T58" fmla="*/ 10 w 48"/>
              <a:gd name="T59" fmla="*/ 21 h 163"/>
              <a:gd name="T60" fmla="*/ 7 w 48"/>
              <a:gd name="T61" fmla="*/ 15 h 163"/>
              <a:gd name="T62" fmla="*/ 7 w 48"/>
              <a:gd name="T63" fmla="*/ 12 h 163"/>
              <a:gd name="T64" fmla="*/ 5 w 48"/>
              <a:gd name="T65" fmla="*/ 12 h 163"/>
              <a:gd name="T66" fmla="*/ 3 w 48"/>
              <a:gd name="T67" fmla="*/ 9 h 163"/>
              <a:gd name="T68" fmla="*/ 0 w 48"/>
              <a:gd name="T69" fmla="*/ 9 h 163"/>
              <a:gd name="T70" fmla="*/ 0 w 48"/>
              <a:gd name="T71" fmla="*/ 6 h 163"/>
              <a:gd name="T72" fmla="*/ 3 w 48"/>
              <a:gd name="T73" fmla="*/ 3 h 163"/>
              <a:gd name="T74" fmla="*/ 5 w 48"/>
              <a:gd name="T75" fmla="*/ 3 h 163"/>
              <a:gd name="T76" fmla="*/ 10 w 48"/>
              <a:gd name="T77" fmla="*/ 0 h 163"/>
              <a:gd name="T78" fmla="*/ 15 w 48"/>
              <a:gd name="T79" fmla="*/ 0 h 163"/>
              <a:gd name="T80" fmla="*/ 24 w 48"/>
              <a:gd name="T81" fmla="*/ 0 h 163"/>
              <a:gd name="T82" fmla="*/ 32 w 48"/>
              <a:gd name="T83" fmla="*/ 3 h 163"/>
              <a:gd name="T84" fmla="*/ 39 w 48"/>
              <a:gd name="T85" fmla="*/ 3 h 163"/>
              <a:gd name="T86" fmla="*/ 44 w 48"/>
              <a:gd name="T87" fmla="*/ 6 h 163"/>
              <a:gd name="T88" fmla="*/ 48 w 48"/>
              <a:gd name="T89" fmla="*/ 6 h 163"/>
              <a:gd name="T90" fmla="*/ 48 w 48"/>
              <a:gd name="T91" fmla="*/ 9 h 163"/>
              <a:gd name="T92" fmla="*/ 48 w 48"/>
              <a:gd name="T93" fmla="*/ 12 h 163"/>
              <a:gd name="T94" fmla="*/ 48 w 48"/>
              <a:gd name="T95" fmla="*/ 15 h 163"/>
              <a:gd name="T96" fmla="*/ 48 w 48"/>
              <a:gd name="T97" fmla="*/ 18 h 163"/>
              <a:gd name="T98" fmla="*/ 46 w 48"/>
              <a:gd name="T99" fmla="*/ 18 h 163"/>
              <a:gd name="T100" fmla="*/ 46 w 48"/>
              <a:gd name="T101" fmla="*/ 24 h 163"/>
              <a:gd name="T102" fmla="*/ 46 w 48"/>
              <a:gd name="T103" fmla="*/ 27 h 163"/>
              <a:gd name="T104" fmla="*/ 46 w 48"/>
              <a:gd name="T105" fmla="*/ 33 h 163"/>
              <a:gd name="T106" fmla="*/ 46 w 48"/>
              <a:gd name="T107" fmla="*/ 42 h 163"/>
              <a:gd name="T108" fmla="*/ 46 w 48"/>
              <a:gd name="T109" fmla="*/ 50 h 163"/>
              <a:gd name="T110" fmla="*/ 46 w 48"/>
              <a:gd name="T111" fmla="*/ 59 h 163"/>
              <a:gd name="T112" fmla="*/ 46 w 48"/>
              <a:gd name="T113" fmla="*/ 71 h 163"/>
              <a:gd name="T114" fmla="*/ 46 w 48"/>
              <a:gd name="T115" fmla="*/ 71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8" h="163">
                <a:moveTo>
                  <a:pt x="46" y="71"/>
                </a:moveTo>
                <a:lnTo>
                  <a:pt x="46" y="83"/>
                </a:lnTo>
                <a:lnTo>
                  <a:pt x="46" y="92"/>
                </a:lnTo>
                <a:lnTo>
                  <a:pt x="46" y="109"/>
                </a:lnTo>
                <a:lnTo>
                  <a:pt x="46" y="127"/>
                </a:lnTo>
                <a:lnTo>
                  <a:pt x="44" y="142"/>
                </a:lnTo>
                <a:lnTo>
                  <a:pt x="44" y="145"/>
                </a:lnTo>
                <a:lnTo>
                  <a:pt x="44" y="151"/>
                </a:lnTo>
                <a:lnTo>
                  <a:pt x="41" y="154"/>
                </a:lnTo>
                <a:lnTo>
                  <a:pt x="41" y="160"/>
                </a:lnTo>
                <a:lnTo>
                  <a:pt x="39" y="160"/>
                </a:lnTo>
                <a:lnTo>
                  <a:pt x="36" y="163"/>
                </a:lnTo>
                <a:lnTo>
                  <a:pt x="34" y="163"/>
                </a:lnTo>
                <a:lnTo>
                  <a:pt x="29" y="163"/>
                </a:lnTo>
                <a:lnTo>
                  <a:pt x="24" y="160"/>
                </a:lnTo>
                <a:lnTo>
                  <a:pt x="22" y="157"/>
                </a:lnTo>
                <a:lnTo>
                  <a:pt x="19" y="151"/>
                </a:lnTo>
                <a:lnTo>
                  <a:pt x="17" y="148"/>
                </a:lnTo>
                <a:lnTo>
                  <a:pt x="15" y="142"/>
                </a:lnTo>
                <a:lnTo>
                  <a:pt x="15" y="133"/>
                </a:lnTo>
                <a:lnTo>
                  <a:pt x="12" y="127"/>
                </a:lnTo>
                <a:lnTo>
                  <a:pt x="12" y="115"/>
                </a:lnTo>
                <a:lnTo>
                  <a:pt x="12" y="104"/>
                </a:lnTo>
                <a:lnTo>
                  <a:pt x="12" y="92"/>
                </a:lnTo>
                <a:lnTo>
                  <a:pt x="12" y="77"/>
                </a:lnTo>
                <a:lnTo>
                  <a:pt x="12" y="62"/>
                </a:lnTo>
                <a:lnTo>
                  <a:pt x="10" y="48"/>
                </a:lnTo>
                <a:lnTo>
                  <a:pt x="10" y="39"/>
                </a:lnTo>
                <a:lnTo>
                  <a:pt x="10" y="30"/>
                </a:lnTo>
                <a:lnTo>
                  <a:pt x="10" y="21"/>
                </a:lnTo>
                <a:lnTo>
                  <a:pt x="7" y="15"/>
                </a:lnTo>
                <a:lnTo>
                  <a:pt x="7" y="12"/>
                </a:lnTo>
                <a:lnTo>
                  <a:pt x="5" y="12"/>
                </a:lnTo>
                <a:lnTo>
                  <a:pt x="3" y="9"/>
                </a:lnTo>
                <a:lnTo>
                  <a:pt x="0" y="9"/>
                </a:lnTo>
                <a:lnTo>
                  <a:pt x="0" y="6"/>
                </a:lnTo>
                <a:lnTo>
                  <a:pt x="3" y="3"/>
                </a:lnTo>
                <a:lnTo>
                  <a:pt x="5" y="3"/>
                </a:lnTo>
                <a:lnTo>
                  <a:pt x="10" y="0"/>
                </a:lnTo>
                <a:lnTo>
                  <a:pt x="15" y="0"/>
                </a:lnTo>
                <a:lnTo>
                  <a:pt x="24" y="0"/>
                </a:lnTo>
                <a:lnTo>
                  <a:pt x="32" y="3"/>
                </a:lnTo>
                <a:lnTo>
                  <a:pt x="39" y="3"/>
                </a:lnTo>
                <a:lnTo>
                  <a:pt x="44" y="6"/>
                </a:lnTo>
                <a:lnTo>
                  <a:pt x="48" y="6"/>
                </a:lnTo>
                <a:lnTo>
                  <a:pt x="48" y="9"/>
                </a:lnTo>
                <a:lnTo>
                  <a:pt x="48" y="12"/>
                </a:lnTo>
                <a:lnTo>
                  <a:pt x="48" y="15"/>
                </a:lnTo>
                <a:lnTo>
                  <a:pt x="48" y="18"/>
                </a:lnTo>
                <a:lnTo>
                  <a:pt x="46" y="18"/>
                </a:lnTo>
                <a:lnTo>
                  <a:pt x="46" y="24"/>
                </a:lnTo>
                <a:lnTo>
                  <a:pt x="46" y="27"/>
                </a:lnTo>
                <a:lnTo>
                  <a:pt x="46" y="33"/>
                </a:lnTo>
                <a:lnTo>
                  <a:pt x="46" y="42"/>
                </a:lnTo>
                <a:lnTo>
                  <a:pt x="46" y="50"/>
                </a:lnTo>
                <a:lnTo>
                  <a:pt x="46" y="59"/>
                </a:lnTo>
                <a:lnTo>
                  <a:pt x="46" y="71"/>
                </a:lnTo>
                <a:lnTo>
                  <a:pt x="46" y="7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329">
            <a:extLst>
              <a:ext uri="{FF2B5EF4-FFF2-40B4-BE49-F238E27FC236}">
                <a16:creationId xmlns:a16="http://schemas.microsoft.com/office/drawing/2014/main" xmlns="" id="{BA95B2AD-F20E-4CD7-8B41-14CAD7BCC7C5}"/>
              </a:ext>
            </a:extLst>
          </p:cNvPr>
          <p:cNvSpPr>
            <a:spLocks/>
          </p:cNvSpPr>
          <p:nvPr/>
        </p:nvSpPr>
        <p:spPr bwMode="auto">
          <a:xfrm>
            <a:off x="2003003" y="5296088"/>
            <a:ext cx="196005" cy="759543"/>
          </a:xfrm>
          <a:custGeom>
            <a:avLst/>
            <a:gdLst>
              <a:gd name="T0" fmla="*/ 36 w 36"/>
              <a:gd name="T1" fmla="*/ 6 h 76"/>
              <a:gd name="T2" fmla="*/ 36 w 36"/>
              <a:gd name="T3" fmla="*/ 20 h 76"/>
              <a:gd name="T4" fmla="*/ 36 w 36"/>
              <a:gd name="T5" fmla="*/ 35 h 76"/>
              <a:gd name="T6" fmla="*/ 36 w 36"/>
              <a:gd name="T7" fmla="*/ 47 h 76"/>
              <a:gd name="T8" fmla="*/ 36 w 36"/>
              <a:gd name="T9" fmla="*/ 59 h 76"/>
              <a:gd name="T10" fmla="*/ 34 w 36"/>
              <a:gd name="T11" fmla="*/ 65 h 76"/>
              <a:gd name="T12" fmla="*/ 31 w 36"/>
              <a:gd name="T13" fmla="*/ 71 h 76"/>
              <a:gd name="T14" fmla="*/ 29 w 36"/>
              <a:gd name="T15" fmla="*/ 73 h 76"/>
              <a:gd name="T16" fmla="*/ 27 w 36"/>
              <a:gd name="T17" fmla="*/ 76 h 76"/>
              <a:gd name="T18" fmla="*/ 22 w 36"/>
              <a:gd name="T19" fmla="*/ 76 h 76"/>
              <a:gd name="T20" fmla="*/ 17 w 36"/>
              <a:gd name="T21" fmla="*/ 73 h 76"/>
              <a:gd name="T22" fmla="*/ 14 w 36"/>
              <a:gd name="T23" fmla="*/ 71 h 76"/>
              <a:gd name="T24" fmla="*/ 10 w 36"/>
              <a:gd name="T25" fmla="*/ 68 h 76"/>
              <a:gd name="T26" fmla="*/ 5 w 36"/>
              <a:gd name="T27" fmla="*/ 65 h 76"/>
              <a:gd name="T28" fmla="*/ 2 w 36"/>
              <a:gd name="T29" fmla="*/ 62 h 76"/>
              <a:gd name="T30" fmla="*/ 0 w 36"/>
              <a:gd name="T31" fmla="*/ 62 h 76"/>
              <a:gd name="T32" fmla="*/ 0 w 36"/>
              <a:gd name="T33" fmla="*/ 59 h 76"/>
              <a:gd name="T34" fmla="*/ 0 w 36"/>
              <a:gd name="T35" fmla="*/ 56 h 76"/>
              <a:gd name="T36" fmla="*/ 2 w 36"/>
              <a:gd name="T37" fmla="*/ 53 h 76"/>
              <a:gd name="T38" fmla="*/ 2 w 36"/>
              <a:gd name="T39" fmla="*/ 47 h 76"/>
              <a:gd name="T40" fmla="*/ 5 w 36"/>
              <a:gd name="T41" fmla="*/ 38 h 76"/>
              <a:gd name="T42" fmla="*/ 5 w 36"/>
              <a:gd name="T43" fmla="*/ 32 h 76"/>
              <a:gd name="T44" fmla="*/ 5 w 36"/>
              <a:gd name="T45" fmla="*/ 23 h 76"/>
              <a:gd name="T46" fmla="*/ 5 w 36"/>
              <a:gd name="T47" fmla="*/ 17 h 76"/>
              <a:gd name="T48" fmla="*/ 5 w 36"/>
              <a:gd name="T49" fmla="*/ 12 h 76"/>
              <a:gd name="T50" fmla="*/ 2 w 36"/>
              <a:gd name="T51" fmla="*/ 6 h 76"/>
              <a:gd name="T52" fmla="*/ 5 w 36"/>
              <a:gd name="T53" fmla="*/ 3 h 76"/>
              <a:gd name="T54" fmla="*/ 5 w 36"/>
              <a:gd name="T55" fmla="*/ 0 h 76"/>
              <a:gd name="T56" fmla="*/ 10 w 36"/>
              <a:gd name="T57" fmla="*/ 0 h 76"/>
              <a:gd name="T58" fmla="*/ 14 w 36"/>
              <a:gd name="T59" fmla="*/ 0 h 76"/>
              <a:gd name="T60" fmla="*/ 22 w 36"/>
              <a:gd name="T61" fmla="*/ 0 h 76"/>
              <a:gd name="T62" fmla="*/ 29 w 36"/>
              <a:gd name="T63" fmla="*/ 0 h 76"/>
              <a:gd name="T64" fmla="*/ 36 w 36"/>
              <a:gd name="T65" fmla="*/ 6 h 76"/>
              <a:gd name="T66" fmla="*/ 36 w 36"/>
              <a:gd name="T67" fmla="*/ 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6" h="76">
                <a:moveTo>
                  <a:pt x="36" y="6"/>
                </a:moveTo>
                <a:lnTo>
                  <a:pt x="36" y="20"/>
                </a:lnTo>
                <a:lnTo>
                  <a:pt x="36" y="35"/>
                </a:lnTo>
                <a:lnTo>
                  <a:pt x="36" y="47"/>
                </a:lnTo>
                <a:lnTo>
                  <a:pt x="36" y="59"/>
                </a:lnTo>
                <a:lnTo>
                  <a:pt x="34" y="65"/>
                </a:lnTo>
                <a:lnTo>
                  <a:pt x="31" y="71"/>
                </a:lnTo>
                <a:lnTo>
                  <a:pt x="29" y="73"/>
                </a:lnTo>
                <a:lnTo>
                  <a:pt x="27" y="76"/>
                </a:lnTo>
                <a:lnTo>
                  <a:pt x="22" y="76"/>
                </a:lnTo>
                <a:lnTo>
                  <a:pt x="17" y="73"/>
                </a:lnTo>
                <a:lnTo>
                  <a:pt x="14" y="71"/>
                </a:lnTo>
                <a:lnTo>
                  <a:pt x="10" y="68"/>
                </a:lnTo>
                <a:lnTo>
                  <a:pt x="5" y="65"/>
                </a:lnTo>
                <a:lnTo>
                  <a:pt x="2" y="62"/>
                </a:lnTo>
                <a:lnTo>
                  <a:pt x="0" y="62"/>
                </a:lnTo>
                <a:lnTo>
                  <a:pt x="0" y="59"/>
                </a:lnTo>
                <a:lnTo>
                  <a:pt x="0" y="56"/>
                </a:lnTo>
                <a:lnTo>
                  <a:pt x="2" y="53"/>
                </a:lnTo>
                <a:lnTo>
                  <a:pt x="2" y="47"/>
                </a:lnTo>
                <a:lnTo>
                  <a:pt x="5" y="38"/>
                </a:lnTo>
                <a:lnTo>
                  <a:pt x="5" y="32"/>
                </a:lnTo>
                <a:lnTo>
                  <a:pt x="5" y="23"/>
                </a:lnTo>
                <a:lnTo>
                  <a:pt x="5" y="17"/>
                </a:lnTo>
                <a:lnTo>
                  <a:pt x="5" y="12"/>
                </a:lnTo>
                <a:lnTo>
                  <a:pt x="2" y="6"/>
                </a:lnTo>
                <a:lnTo>
                  <a:pt x="5" y="3"/>
                </a:lnTo>
                <a:lnTo>
                  <a:pt x="5" y="0"/>
                </a:lnTo>
                <a:lnTo>
                  <a:pt x="10" y="0"/>
                </a:lnTo>
                <a:lnTo>
                  <a:pt x="14" y="0"/>
                </a:lnTo>
                <a:lnTo>
                  <a:pt x="22" y="0"/>
                </a:lnTo>
                <a:lnTo>
                  <a:pt x="29" y="0"/>
                </a:lnTo>
                <a:lnTo>
                  <a:pt x="36" y="6"/>
                </a:lnTo>
                <a:lnTo>
                  <a:pt x="36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331">
            <a:extLst>
              <a:ext uri="{FF2B5EF4-FFF2-40B4-BE49-F238E27FC236}">
                <a16:creationId xmlns:a16="http://schemas.microsoft.com/office/drawing/2014/main" xmlns="" id="{1DE56A20-1888-4530-BBDE-6E36D8984CBB}"/>
              </a:ext>
            </a:extLst>
          </p:cNvPr>
          <p:cNvSpPr>
            <a:spLocks/>
          </p:cNvSpPr>
          <p:nvPr/>
        </p:nvSpPr>
        <p:spPr bwMode="auto">
          <a:xfrm>
            <a:off x="1398656" y="4496569"/>
            <a:ext cx="1012692" cy="1419146"/>
          </a:xfrm>
          <a:custGeom>
            <a:avLst/>
            <a:gdLst>
              <a:gd name="T0" fmla="*/ 36 w 186"/>
              <a:gd name="T1" fmla="*/ 133 h 142"/>
              <a:gd name="T2" fmla="*/ 29 w 186"/>
              <a:gd name="T3" fmla="*/ 136 h 142"/>
              <a:gd name="T4" fmla="*/ 21 w 186"/>
              <a:gd name="T5" fmla="*/ 139 h 142"/>
              <a:gd name="T6" fmla="*/ 17 w 186"/>
              <a:gd name="T7" fmla="*/ 139 h 142"/>
              <a:gd name="T8" fmla="*/ 12 w 186"/>
              <a:gd name="T9" fmla="*/ 142 h 142"/>
              <a:gd name="T10" fmla="*/ 7 w 186"/>
              <a:gd name="T11" fmla="*/ 142 h 142"/>
              <a:gd name="T12" fmla="*/ 5 w 186"/>
              <a:gd name="T13" fmla="*/ 142 h 142"/>
              <a:gd name="T14" fmla="*/ 2 w 186"/>
              <a:gd name="T15" fmla="*/ 142 h 142"/>
              <a:gd name="T16" fmla="*/ 0 w 186"/>
              <a:gd name="T17" fmla="*/ 142 h 142"/>
              <a:gd name="T18" fmla="*/ 0 w 186"/>
              <a:gd name="T19" fmla="*/ 139 h 142"/>
              <a:gd name="T20" fmla="*/ 0 w 186"/>
              <a:gd name="T21" fmla="*/ 139 h 142"/>
              <a:gd name="T22" fmla="*/ 0 w 186"/>
              <a:gd name="T23" fmla="*/ 139 h 142"/>
              <a:gd name="T24" fmla="*/ 2 w 186"/>
              <a:gd name="T25" fmla="*/ 136 h 142"/>
              <a:gd name="T26" fmla="*/ 5 w 186"/>
              <a:gd name="T27" fmla="*/ 133 h 142"/>
              <a:gd name="T28" fmla="*/ 7 w 186"/>
              <a:gd name="T29" fmla="*/ 130 h 142"/>
              <a:gd name="T30" fmla="*/ 12 w 186"/>
              <a:gd name="T31" fmla="*/ 130 h 142"/>
              <a:gd name="T32" fmla="*/ 17 w 186"/>
              <a:gd name="T33" fmla="*/ 127 h 142"/>
              <a:gd name="T34" fmla="*/ 26 w 186"/>
              <a:gd name="T35" fmla="*/ 121 h 142"/>
              <a:gd name="T36" fmla="*/ 38 w 186"/>
              <a:gd name="T37" fmla="*/ 112 h 142"/>
              <a:gd name="T38" fmla="*/ 50 w 186"/>
              <a:gd name="T39" fmla="*/ 106 h 142"/>
              <a:gd name="T40" fmla="*/ 65 w 186"/>
              <a:gd name="T41" fmla="*/ 97 h 142"/>
              <a:gd name="T42" fmla="*/ 80 w 186"/>
              <a:gd name="T43" fmla="*/ 89 h 142"/>
              <a:gd name="T44" fmla="*/ 94 w 186"/>
              <a:gd name="T45" fmla="*/ 77 h 142"/>
              <a:gd name="T46" fmla="*/ 106 w 186"/>
              <a:gd name="T47" fmla="*/ 65 h 142"/>
              <a:gd name="T48" fmla="*/ 121 w 186"/>
              <a:gd name="T49" fmla="*/ 50 h 142"/>
              <a:gd name="T50" fmla="*/ 125 w 186"/>
              <a:gd name="T51" fmla="*/ 44 h 142"/>
              <a:gd name="T52" fmla="*/ 130 w 186"/>
              <a:gd name="T53" fmla="*/ 35 h 142"/>
              <a:gd name="T54" fmla="*/ 135 w 186"/>
              <a:gd name="T55" fmla="*/ 30 h 142"/>
              <a:gd name="T56" fmla="*/ 140 w 186"/>
              <a:gd name="T57" fmla="*/ 24 h 142"/>
              <a:gd name="T58" fmla="*/ 142 w 186"/>
              <a:gd name="T59" fmla="*/ 18 h 142"/>
              <a:gd name="T60" fmla="*/ 145 w 186"/>
              <a:gd name="T61" fmla="*/ 12 h 142"/>
              <a:gd name="T62" fmla="*/ 145 w 186"/>
              <a:gd name="T63" fmla="*/ 6 h 142"/>
              <a:gd name="T64" fmla="*/ 147 w 186"/>
              <a:gd name="T65" fmla="*/ 0 h 142"/>
              <a:gd name="T66" fmla="*/ 154 w 186"/>
              <a:gd name="T67" fmla="*/ 3 h 142"/>
              <a:gd name="T68" fmla="*/ 162 w 186"/>
              <a:gd name="T69" fmla="*/ 6 h 142"/>
              <a:gd name="T70" fmla="*/ 169 w 186"/>
              <a:gd name="T71" fmla="*/ 6 h 142"/>
              <a:gd name="T72" fmla="*/ 174 w 186"/>
              <a:gd name="T73" fmla="*/ 9 h 142"/>
              <a:gd name="T74" fmla="*/ 179 w 186"/>
              <a:gd name="T75" fmla="*/ 12 h 142"/>
              <a:gd name="T76" fmla="*/ 181 w 186"/>
              <a:gd name="T77" fmla="*/ 12 h 142"/>
              <a:gd name="T78" fmla="*/ 184 w 186"/>
              <a:gd name="T79" fmla="*/ 15 h 142"/>
              <a:gd name="T80" fmla="*/ 186 w 186"/>
              <a:gd name="T81" fmla="*/ 15 h 142"/>
              <a:gd name="T82" fmla="*/ 184 w 186"/>
              <a:gd name="T83" fmla="*/ 18 h 142"/>
              <a:gd name="T84" fmla="*/ 184 w 186"/>
              <a:gd name="T85" fmla="*/ 21 h 142"/>
              <a:gd name="T86" fmla="*/ 181 w 186"/>
              <a:gd name="T87" fmla="*/ 24 h 142"/>
              <a:gd name="T88" fmla="*/ 179 w 186"/>
              <a:gd name="T89" fmla="*/ 27 h 142"/>
              <a:gd name="T90" fmla="*/ 174 w 186"/>
              <a:gd name="T91" fmla="*/ 35 h 142"/>
              <a:gd name="T92" fmla="*/ 164 w 186"/>
              <a:gd name="T93" fmla="*/ 44 h 142"/>
              <a:gd name="T94" fmla="*/ 154 w 186"/>
              <a:gd name="T95" fmla="*/ 56 h 142"/>
              <a:gd name="T96" fmla="*/ 145 w 186"/>
              <a:gd name="T97" fmla="*/ 68 h 142"/>
              <a:gd name="T98" fmla="*/ 138 w 186"/>
              <a:gd name="T99" fmla="*/ 74 h 142"/>
              <a:gd name="T100" fmla="*/ 128 w 186"/>
              <a:gd name="T101" fmla="*/ 83 h 142"/>
              <a:gd name="T102" fmla="*/ 109 w 186"/>
              <a:gd name="T103" fmla="*/ 97 h 142"/>
              <a:gd name="T104" fmla="*/ 89 w 186"/>
              <a:gd name="T105" fmla="*/ 109 h 142"/>
              <a:gd name="T106" fmla="*/ 77 w 186"/>
              <a:gd name="T107" fmla="*/ 115 h 142"/>
              <a:gd name="T108" fmla="*/ 65 w 186"/>
              <a:gd name="T109" fmla="*/ 121 h 142"/>
              <a:gd name="T110" fmla="*/ 50 w 186"/>
              <a:gd name="T111" fmla="*/ 127 h 142"/>
              <a:gd name="T112" fmla="*/ 36 w 186"/>
              <a:gd name="T113" fmla="*/ 133 h 142"/>
              <a:gd name="T114" fmla="*/ 36 w 186"/>
              <a:gd name="T115" fmla="*/ 133 h 1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86" h="142">
                <a:moveTo>
                  <a:pt x="36" y="133"/>
                </a:moveTo>
                <a:lnTo>
                  <a:pt x="29" y="136"/>
                </a:lnTo>
                <a:lnTo>
                  <a:pt x="21" y="139"/>
                </a:lnTo>
                <a:lnTo>
                  <a:pt x="17" y="139"/>
                </a:lnTo>
                <a:lnTo>
                  <a:pt x="12" y="142"/>
                </a:lnTo>
                <a:lnTo>
                  <a:pt x="7" y="142"/>
                </a:lnTo>
                <a:lnTo>
                  <a:pt x="5" y="142"/>
                </a:lnTo>
                <a:lnTo>
                  <a:pt x="2" y="142"/>
                </a:lnTo>
                <a:lnTo>
                  <a:pt x="0" y="142"/>
                </a:lnTo>
                <a:lnTo>
                  <a:pt x="0" y="139"/>
                </a:lnTo>
                <a:lnTo>
                  <a:pt x="0" y="139"/>
                </a:lnTo>
                <a:lnTo>
                  <a:pt x="0" y="139"/>
                </a:lnTo>
                <a:lnTo>
                  <a:pt x="2" y="136"/>
                </a:lnTo>
                <a:lnTo>
                  <a:pt x="5" y="133"/>
                </a:lnTo>
                <a:lnTo>
                  <a:pt x="7" y="130"/>
                </a:lnTo>
                <a:lnTo>
                  <a:pt x="12" y="130"/>
                </a:lnTo>
                <a:lnTo>
                  <a:pt x="17" y="127"/>
                </a:lnTo>
                <a:lnTo>
                  <a:pt x="26" y="121"/>
                </a:lnTo>
                <a:lnTo>
                  <a:pt x="38" y="112"/>
                </a:lnTo>
                <a:lnTo>
                  <a:pt x="50" y="106"/>
                </a:lnTo>
                <a:lnTo>
                  <a:pt x="65" y="97"/>
                </a:lnTo>
                <a:lnTo>
                  <a:pt x="80" y="89"/>
                </a:lnTo>
                <a:lnTo>
                  <a:pt x="94" y="77"/>
                </a:lnTo>
                <a:lnTo>
                  <a:pt x="106" y="65"/>
                </a:lnTo>
                <a:lnTo>
                  <a:pt x="121" y="50"/>
                </a:lnTo>
                <a:lnTo>
                  <a:pt x="125" y="44"/>
                </a:lnTo>
                <a:lnTo>
                  <a:pt x="130" y="35"/>
                </a:lnTo>
                <a:lnTo>
                  <a:pt x="135" y="30"/>
                </a:lnTo>
                <a:lnTo>
                  <a:pt x="140" y="24"/>
                </a:lnTo>
                <a:lnTo>
                  <a:pt x="142" y="18"/>
                </a:lnTo>
                <a:lnTo>
                  <a:pt x="145" y="12"/>
                </a:lnTo>
                <a:lnTo>
                  <a:pt x="145" y="6"/>
                </a:lnTo>
                <a:lnTo>
                  <a:pt x="147" y="0"/>
                </a:lnTo>
                <a:lnTo>
                  <a:pt x="154" y="3"/>
                </a:lnTo>
                <a:lnTo>
                  <a:pt x="162" y="6"/>
                </a:lnTo>
                <a:lnTo>
                  <a:pt x="169" y="6"/>
                </a:lnTo>
                <a:lnTo>
                  <a:pt x="174" y="9"/>
                </a:lnTo>
                <a:lnTo>
                  <a:pt x="179" y="12"/>
                </a:lnTo>
                <a:lnTo>
                  <a:pt x="181" y="12"/>
                </a:lnTo>
                <a:lnTo>
                  <a:pt x="184" y="15"/>
                </a:lnTo>
                <a:lnTo>
                  <a:pt x="186" y="15"/>
                </a:lnTo>
                <a:lnTo>
                  <a:pt x="184" y="18"/>
                </a:lnTo>
                <a:lnTo>
                  <a:pt x="184" y="21"/>
                </a:lnTo>
                <a:lnTo>
                  <a:pt x="181" y="24"/>
                </a:lnTo>
                <a:lnTo>
                  <a:pt x="179" y="27"/>
                </a:lnTo>
                <a:lnTo>
                  <a:pt x="174" y="35"/>
                </a:lnTo>
                <a:lnTo>
                  <a:pt x="164" y="44"/>
                </a:lnTo>
                <a:lnTo>
                  <a:pt x="154" y="56"/>
                </a:lnTo>
                <a:lnTo>
                  <a:pt x="145" y="68"/>
                </a:lnTo>
                <a:lnTo>
                  <a:pt x="138" y="74"/>
                </a:lnTo>
                <a:lnTo>
                  <a:pt x="128" y="83"/>
                </a:lnTo>
                <a:lnTo>
                  <a:pt x="109" y="97"/>
                </a:lnTo>
                <a:lnTo>
                  <a:pt x="89" y="109"/>
                </a:lnTo>
                <a:lnTo>
                  <a:pt x="77" y="115"/>
                </a:lnTo>
                <a:lnTo>
                  <a:pt x="65" y="121"/>
                </a:lnTo>
                <a:lnTo>
                  <a:pt x="50" y="127"/>
                </a:lnTo>
                <a:lnTo>
                  <a:pt x="36" y="133"/>
                </a:lnTo>
                <a:lnTo>
                  <a:pt x="36" y="13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333">
            <a:extLst>
              <a:ext uri="{FF2B5EF4-FFF2-40B4-BE49-F238E27FC236}">
                <a16:creationId xmlns:a16="http://schemas.microsoft.com/office/drawing/2014/main" xmlns="" id="{3C63CFBF-3B55-4E11-AA4E-C459C0D66012}"/>
              </a:ext>
            </a:extLst>
          </p:cNvPr>
          <p:cNvSpPr>
            <a:spLocks/>
          </p:cNvSpPr>
          <p:nvPr/>
        </p:nvSpPr>
        <p:spPr bwMode="auto">
          <a:xfrm>
            <a:off x="5483419" y="4074590"/>
            <a:ext cx="419234" cy="349793"/>
          </a:xfrm>
          <a:custGeom>
            <a:avLst/>
            <a:gdLst>
              <a:gd name="T0" fmla="*/ 0 w 77"/>
              <a:gd name="T1" fmla="*/ 0 h 35"/>
              <a:gd name="T2" fmla="*/ 14 w 77"/>
              <a:gd name="T3" fmla="*/ 0 h 35"/>
              <a:gd name="T4" fmla="*/ 26 w 77"/>
              <a:gd name="T5" fmla="*/ 3 h 35"/>
              <a:gd name="T6" fmla="*/ 36 w 77"/>
              <a:gd name="T7" fmla="*/ 3 h 35"/>
              <a:gd name="T8" fmla="*/ 43 w 77"/>
              <a:gd name="T9" fmla="*/ 3 h 35"/>
              <a:gd name="T10" fmla="*/ 50 w 77"/>
              <a:gd name="T11" fmla="*/ 6 h 35"/>
              <a:gd name="T12" fmla="*/ 58 w 77"/>
              <a:gd name="T13" fmla="*/ 6 h 35"/>
              <a:gd name="T14" fmla="*/ 63 w 77"/>
              <a:gd name="T15" fmla="*/ 9 h 35"/>
              <a:gd name="T16" fmla="*/ 67 w 77"/>
              <a:gd name="T17" fmla="*/ 12 h 35"/>
              <a:gd name="T18" fmla="*/ 72 w 77"/>
              <a:gd name="T19" fmla="*/ 14 h 35"/>
              <a:gd name="T20" fmla="*/ 75 w 77"/>
              <a:gd name="T21" fmla="*/ 17 h 35"/>
              <a:gd name="T22" fmla="*/ 77 w 77"/>
              <a:gd name="T23" fmla="*/ 20 h 35"/>
              <a:gd name="T24" fmla="*/ 77 w 77"/>
              <a:gd name="T25" fmla="*/ 23 h 35"/>
              <a:gd name="T26" fmla="*/ 77 w 77"/>
              <a:gd name="T27" fmla="*/ 29 h 35"/>
              <a:gd name="T28" fmla="*/ 77 w 77"/>
              <a:gd name="T29" fmla="*/ 29 h 35"/>
              <a:gd name="T30" fmla="*/ 75 w 77"/>
              <a:gd name="T31" fmla="*/ 32 h 35"/>
              <a:gd name="T32" fmla="*/ 72 w 77"/>
              <a:gd name="T33" fmla="*/ 32 h 35"/>
              <a:gd name="T34" fmla="*/ 70 w 77"/>
              <a:gd name="T35" fmla="*/ 35 h 35"/>
              <a:gd name="T36" fmla="*/ 67 w 77"/>
              <a:gd name="T37" fmla="*/ 35 h 35"/>
              <a:gd name="T38" fmla="*/ 63 w 77"/>
              <a:gd name="T39" fmla="*/ 35 h 35"/>
              <a:gd name="T40" fmla="*/ 60 w 77"/>
              <a:gd name="T41" fmla="*/ 35 h 35"/>
              <a:gd name="T42" fmla="*/ 58 w 77"/>
              <a:gd name="T43" fmla="*/ 35 h 35"/>
              <a:gd name="T44" fmla="*/ 53 w 77"/>
              <a:gd name="T45" fmla="*/ 32 h 35"/>
              <a:gd name="T46" fmla="*/ 48 w 77"/>
              <a:gd name="T47" fmla="*/ 32 h 35"/>
              <a:gd name="T48" fmla="*/ 38 w 77"/>
              <a:gd name="T49" fmla="*/ 26 h 35"/>
              <a:gd name="T50" fmla="*/ 26 w 77"/>
              <a:gd name="T51" fmla="*/ 20 h 35"/>
              <a:gd name="T52" fmla="*/ 21 w 77"/>
              <a:gd name="T53" fmla="*/ 17 h 35"/>
              <a:gd name="T54" fmla="*/ 14 w 77"/>
              <a:gd name="T55" fmla="*/ 14 h 35"/>
              <a:gd name="T56" fmla="*/ 9 w 77"/>
              <a:gd name="T57" fmla="*/ 12 h 35"/>
              <a:gd name="T58" fmla="*/ 7 w 77"/>
              <a:gd name="T59" fmla="*/ 9 h 35"/>
              <a:gd name="T60" fmla="*/ 4 w 77"/>
              <a:gd name="T61" fmla="*/ 9 h 35"/>
              <a:gd name="T62" fmla="*/ 2 w 77"/>
              <a:gd name="T63" fmla="*/ 6 h 35"/>
              <a:gd name="T64" fmla="*/ 0 w 77"/>
              <a:gd name="T65" fmla="*/ 3 h 35"/>
              <a:gd name="T66" fmla="*/ 0 w 77"/>
              <a:gd name="T67" fmla="*/ 0 h 35"/>
              <a:gd name="T68" fmla="*/ 0 w 77"/>
              <a:gd name="T69" fmla="*/ 0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7" h="35">
                <a:moveTo>
                  <a:pt x="0" y="0"/>
                </a:moveTo>
                <a:lnTo>
                  <a:pt x="14" y="0"/>
                </a:lnTo>
                <a:lnTo>
                  <a:pt x="26" y="3"/>
                </a:lnTo>
                <a:lnTo>
                  <a:pt x="36" y="3"/>
                </a:lnTo>
                <a:lnTo>
                  <a:pt x="43" y="3"/>
                </a:lnTo>
                <a:lnTo>
                  <a:pt x="50" y="6"/>
                </a:lnTo>
                <a:lnTo>
                  <a:pt x="58" y="6"/>
                </a:lnTo>
                <a:lnTo>
                  <a:pt x="63" y="9"/>
                </a:lnTo>
                <a:lnTo>
                  <a:pt x="67" y="12"/>
                </a:lnTo>
                <a:lnTo>
                  <a:pt x="72" y="14"/>
                </a:lnTo>
                <a:lnTo>
                  <a:pt x="75" y="17"/>
                </a:lnTo>
                <a:lnTo>
                  <a:pt x="77" y="20"/>
                </a:lnTo>
                <a:lnTo>
                  <a:pt x="77" y="23"/>
                </a:lnTo>
                <a:lnTo>
                  <a:pt x="77" y="29"/>
                </a:lnTo>
                <a:lnTo>
                  <a:pt x="77" y="29"/>
                </a:lnTo>
                <a:lnTo>
                  <a:pt x="75" y="32"/>
                </a:lnTo>
                <a:lnTo>
                  <a:pt x="72" y="32"/>
                </a:lnTo>
                <a:lnTo>
                  <a:pt x="70" y="35"/>
                </a:lnTo>
                <a:lnTo>
                  <a:pt x="67" y="35"/>
                </a:lnTo>
                <a:lnTo>
                  <a:pt x="63" y="35"/>
                </a:lnTo>
                <a:lnTo>
                  <a:pt x="60" y="35"/>
                </a:lnTo>
                <a:lnTo>
                  <a:pt x="58" y="35"/>
                </a:lnTo>
                <a:lnTo>
                  <a:pt x="53" y="32"/>
                </a:lnTo>
                <a:lnTo>
                  <a:pt x="48" y="32"/>
                </a:lnTo>
                <a:lnTo>
                  <a:pt x="38" y="26"/>
                </a:lnTo>
                <a:lnTo>
                  <a:pt x="26" y="20"/>
                </a:lnTo>
                <a:lnTo>
                  <a:pt x="21" y="17"/>
                </a:lnTo>
                <a:lnTo>
                  <a:pt x="14" y="14"/>
                </a:lnTo>
                <a:lnTo>
                  <a:pt x="9" y="12"/>
                </a:lnTo>
                <a:lnTo>
                  <a:pt x="7" y="9"/>
                </a:lnTo>
                <a:lnTo>
                  <a:pt x="4" y="9"/>
                </a:lnTo>
                <a:lnTo>
                  <a:pt x="2" y="6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334">
            <a:extLst>
              <a:ext uri="{FF2B5EF4-FFF2-40B4-BE49-F238E27FC236}">
                <a16:creationId xmlns:a16="http://schemas.microsoft.com/office/drawing/2014/main" xmlns="" id="{0ED85F21-977C-41FD-96DB-398282CDCB5E}"/>
              </a:ext>
            </a:extLst>
          </p:cNvPr>
          <p:cNvSpPr>
            <a:spLocks/>
          </p:cNvSpPr>
          <p:nvPr/>
        </p:nvSpPr>
        <p:spPr bwMode="auto">
          <a:xfrm>
            <a:off x="5875429" y="4214505"/>
            <a:ext cx="528126" cy="1209276"/>
          </a:xfrm>
          <a:custGeom>
            <a:avLst/>
            <a:gdLst>
              <a:gd name="T0" fmla="*/ 63 w 97"/>
              <a:gd name="T1" fmla="*/ 21 h 121"/>
              <a:gd name="T2" fmla="*/ 61 w 97"/>
              <a:gd name="T3" fmla="*/ 12 h 121"/>
              <a:gd name="T4" fmla="*/ 61 w 97"/>
              <a:gd name="T5" fmla="*/ 9 h 121"/>
              <a:gd name="T6" fmla="*/ 58 w 97"/>
              <a:gd name="T7" fmla="*/ 3 h 121"/>
              <a:gd name="T8" fmla="*/ 58 w 97"/>
              <a:gd name="T9" fmla="*/ 0 h 121"/>
              <a:gd name="T10" fmla="*/ 58 w 97"/>
              <a:gd name="T11" fmla="*/ 0 h 121"/>
              <a:gd name="T12" fmla="*/ 61 w 97"/>
              <a:gd name="T13" fmla="*/ 0 h 121"/>
              <a:gd name="T14" fmla="*/ 63 w 97"/>
              <a:gd name="T15" fmla="*/ 0 h 121"/>
              <a:gd name="T16" fmla="*/ 68 w 97"/>
              <a:gd name="T17" fmla="*/ 0 h 121"/>
              <a:gd name="T18" fmla="*/ 73 w 97"/>
              <a:gd name="T19" fmla="*/ 0 h 121"/>
              <a:gd name="T20" fmla="*/ 80 w 97"/>
              <a:gd name="T21" fmla="*/ 0 h 121"/>
              <a:gd name="T22" fmla="*/ 87 w 97"/>
              <a:gd name="T23" fmla="*/ 3 h 121"/>
              <a:gd name="T24" fmla="*/ 97 w 97"/>
              <a:gd name="T25" fmla="*/ 6 h 121"/>
              <a:gd name="T26" fmla="*/ 97 w 97"/>
              <a:gd name="T27" fmla="*/ 18 h 121"/>
              <a:gd name="T28" fmla="*/ 97 w 97"/>
              <a:gd name="T29" fmla="*/ 30 h 121"/>
              <a:gd name="T30" fmla="*/ 94 w 97"/>
              <a:gd name="T31" fmla="*/ 42 h 121"/>
              <a:gd name="T32" fmla="*/ 92 w 97"/>
              <a:gd name="T33" fmla="*/ 54 h 121"/>
              <a:gd name="T34" fmla="*/ 87 w 97"/>
              <a:gd name="T35" fmla="*/ 68 h 121"/>
              <a:gd name="T36" fmla="*/ 82 w 97"/>
              <a:gd name="T37" fmla="*/ 77 h 121"/>
              <a:gd name="T38" fmla="*/ 75 w 97"/>
              <a:gd name="T39" fmla="*/ 86 h 121"/>
              <a:gd name="T40" fmla="*/ 68 w 97"/>
              <a:gd name="T41" fmla="*/ 95 h 121"/>
              <a:gd name="T42" fmla="*/ 58 w 97"/>
              <a:gd name="T43" fmla="*/ 101 h 121"/>
              <a:gd name="T44" fmla="*/ 49 w 97"/>
              <a:gd name="T45" fmla="*/ 107 h 121"/>
              <a:gd name="T46" fmla="*/ 36 w 97"/>
              <a:gd name="T47" fmla="*/ 113 h 121"/>
              <a:gd name="T48" fmla="*/ 24 w 97"/>
              <a:gd name="T49" fmla="*/ 116 h 121"/>
              <a:gd name="T50" fmla="*/ 20 w 97"/>
              <a:gd name="T51" fmla="*/ 119 h 121"/>
              <a:gd name="T52" fmla="*/ 15 w 97"/>
              <a:gd name="T53" fmla="*/ 119 h 121"/>
              <a:gd name="T54" fmla="*/ 10 w 97"/>
              <a:gd name="T55" fmla="*/ 121 h 121"/>
              <a:gd name="T56" fmla="*/ 5 w 97"/>
              <a:gd name="T57" fmla="*/ 121 h 121"/>
              <a:gd name="T58" fmla="*/ 3 w 97"/>
              <a:gd name="T59" fmla="*/ 121 h 121"/>
              <a:gd name="T60" fmla="*/ 0 w 97"/>
              <a:gd name="T61" fmla="*/ 121 h 121"/>
              <a:gd name="T62" fmla="*/ 0 w 97"/>
              <a:gd name="T63" fmla="*/ 121 h 121"/>
              <a:gd name="T64" fmla="*/ 0 w 97"/>
              <a:gd name="T65" fmla="*/ 119 h 121"/>
              <a:gd name="T66" fmla="*/ 0 w 97"/>
              <a:gd name="T67" fmla="*/ 119 h 121"/>
              <a:gd name="T68" fmla="*/ 0 w 97"/>
              <a:gd name="T69" fmla="*/ 119 h 121"/>
              <a:gd name="T70" fmla="*/ 3 w 97"/>
              <a:gd name="T71" fmla="*/ 116 h 121"/>
              <a:gd name="T72" fmla="*/ 7 w 97"/>
              <a:gd name="T73" fmla="*/ 113 h 121"/>
              <a:gd name="T74" fmla="*/ 10 w 97"/>
              <a:gd name="T75" fmla="*/ 110 h 121"/>
              <a:gd name="T76" fmla="*/ 15 w 97"/>
              <a:gd name="T77" fmla="*/ 107 h 121"/>
              <a:gd name="T78" fmla="*/ 20 w 97"/>
              <a:gd name="T79" fmla="*/ 104 h 121"/>
              <a:gd name="T80" fmla="*/ 27 w 97"/>
              <a:gd name="T81" fmla="*/ 101 h 121"/>
              <a:gd name="T82" fmla="*/ 39 w 97"/>
              <a:gd name="T83" fmla="*/ 92 h 121"/>
              <a:gd name="T84" fmla="*/ 49 w 97"/>
              <a:gd name="T85" fmla="*/ 80 h 121"/>
              <a:gd name="T86" fmla="*/ 53 w 97"/>
              <a:gd name="T87" fmla="*/ 74 h 121"/>
              <a:gd name="T88" fmla="*/ 56 w 97"/>
              <a:gd name="T89" fmla="*/ 68 h 121"/>
              <a:gd name="T90" fmla="*/ 61 w 97"/>
              <a:gd name="T91" fmla="*/ 65 h 121"/>
              <a:gd name="T92" fmla="*/ 63 w 97"/>
              <a:gd name="T93" fmla="*/ 59 h 121"/>
              <a:gd name="T94" fmla="*/ 65 w 97"/>
              <a:gd name="T95" fmla="*/ 48 h 121"/>
              <a:gd name="T96" fmla="*/ 65 w 97"/>
              <a:gd name="T97" fmla="*/ 36 h 121"/>
              <a:gd name="T98" fmla="*/ 65 w 97"/>
              <a:gd name="T99" fmla="*/ 27 h 121"/>
              <a:gd name="T100" fmla="*/ 63 w 97"/>
              <a:gd name="T101" fmla="*/ 21 h 121"/>
              <a:gd name="T102" fmla="*/ 63 w 97"/>
              <a:gd name="T103" fmla="*/ 2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7" h="121">
                <a:moveTo>
                  <a:pt x="63" y="21"/>
                </a:moveTo>
                <a:lnTo>
                  <a:pt x="61" y="12"/>
                </a:lnTo>
                <a:lnTo>
                  <a:pt x="61" y="9"/>
                </a:lnTo>
                <a:lnTo>
                  <a:pt x="58" y="3"/>
                </a:lnTo>
                <a:lnTo>
                  <a:pt x="58" y="0"/>
                </a:lnTo>
                <a:lnTo>
                  <a:pt x="58" y="0"/>
                </a:lnTo>
                <a:lnTo>
                  <a:pt x="61" y="0"/>
                </a:lnTo>
                <a:lnTo>
                  <a:pt x="63" y="0"/>
                </a:lnTo>
                <a:lnTo>
                  <a:pt x="68" y="0"/>
                </a:lnTo>
                <a:lnTo>
                  <a:pt x="73" y="0"/>
                </a:lnTo>
                <a:lnTo>
                  <a:pt x="80" y="0"/>
                </a:lnTo>
                <a:lnTo>
                  <a:pt x="87" y="3"/>
                </a:lnTo>
                <a:lnTo>
                  <a:pt x="97" y="6"/>
                </a:lnTo>
                <a:lnTo>
                  <a:pt x="97" y="18"/>
                </a:lnTo>
                <a:lnTo>
                  <a:pt x="97" y="30"/>
                </a:lnTo>
                <a:lnTo>
                  <a:pt x="94" y="42"/>
                </a:lnTo>
                <a:lnTo>
                  <a:pt x="92" y="54"/>
                </a:lnTo>
                <a:lnTo>
                  <a:pt x="87" y="68"/>
                </a:lnTo>
                <a:lnTo>
                  <a:pt x="82" y="77"/>
                </a:lnTo>
                <a:lnTo>
                  <a:pt x="75" y="86"/>
                </a:lnTo>
                <a:lnTo>
                  <a:pt x="68" y="95"/>
                </a:lnTo>
                <a:lnTo>
                  <a:pt x="58" y="101"/>
                </a:lnTo>
                <a:lnTo>
                  <a:pt x="49" y="107"/>
                </a:lnTo>
                <a:lnTo>
                  <a:pt x="36" y="113"/>
                </a:lnTo>
                <a:lnTo>
                  <a:pt x="24" y="116"/>
                </a:lnTo>
                <a:lnTo>
                  <a:pt x="20" y="119"/>
                </a:lnTo>
                <a:lnTo>
                  <a:pt x="15" y="119"/>
                </a:lnTo>
                <a:lnTo>
                  <a:pt x="10" y="121"/>
                </a:lnTo>
                <a:lnTo>
                  <a:pt x="5" y="121"/>
                </a:lnTo>
                <a:lnTo>
                  <a:pt x="3" y="121"/>
                </a:lnTo>
                <a:lnTo>
                  <a:pt x="0" y="121"/>
                </a:lnTo>
                <a:lnTo>
                  <a:pt x="0" y="121"/>
                </a:lnTo>
                <a:lnTo>
                  <a:pt x="0" y="119"/>
                </a:lnTo>
                <a:lnTo>
                  <a:pt x="0" y="119"/>
                </a:lnTo>
                <a:lnTo>
                  <a:pt x="0" y="119"/>
                </a:lnTo>
                <a:lnTo>
                  <a:pt x="3" y="116"/>
                </a:lnTo>
                <a:lnTo>
                  <a:pt x="7" y="113"/>
                </a:lnTo>
                <a:lnTo>
                  <a:pt x="10" y="110"/>
                </a:lnTo>
                <a:lnTo>
                  <a:pt x="15" y="107"/>
                </a:lnTo>
                <a:lnTo>
                  <a:pt x="20" y="104"/>
                </a:lnTo>
                <a:lnTo>
                  <a:pt x="27" y="101"/>
                </a:lnTo>
                <a:lnTo>
                  <a:pt x="39" y="92"/>
                </a:lnTo>
                <a:lnTo>
                  <a:pt x="49" y="80"/>
                </a:lnTo>
                <a:lnTo>
                  <a:pt x="53" y="74"/>
                </a:lnTo>
                <a:lnTo>
                  <a:pt x="56" y="68"/>
                </a:lnTo>
                <a:lnTo>
                  <a:pt x="61" y="65"/>
                </a:lnTo>
                <a:lnTo>
                  <a:pt x="63" y="59"/>
                </a:lnTo>
                <a:lnTo>
                  <a:pt x="65" y="48"/>
                </a:lnTo>
                <a:lnTo>
                  <a:pt x="65" y="36"/>
                </a:lnTo>
                <a:lnTo>
                  <a:pt x="65" y="27"/>
                </a:lnTo>
                <a:lnTo>
                  <a:pt x="63" y="21"/>
                </a:lnTo>
                <a:lnTo>
                  <a:pt x="63" y="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335">
            <a:extLst>
              <a:ext uri="{FF2B5EF4-FFF2-40B4-BE49-F238E27FC236}">
                <a16:creationId xmlns:a16="http://schemas.microsoft.com/office/drawing/2014/main" xmlns="" id="{B8209777-A002-42BF-8F60-5A996E02CE1F}"/>
              </a:ext>
            </a:extLst>
          </p:cNvPr>
          <p:cNvSpPr>
            <a:spLocks/>
          </p:cNvSpPr>
          <p:nvPr/>
        </p:nvSpPr>
        <p:spPr bwMode="auto">
          <a:xfrm>
            <a:off x="6300106" y="4514325"/>
            <a:ext cx="419234" cy="179892"/>
          </a:xfrm>
          <a:custGeom>
            <a:avLst/>
            <a:gdLst>
              <a:gd name="T0" fmla="*/ 0 w 77"/>
              <a:gd name="T1" fmla="*/ 6 h 18"/>
              <a:gd name="T2" fmla="*/ 12 w 77"/>
              <a:gd name="T3" fmla="*/ 3 h 18"/>
              <a:gd name="T4" fmla="*/ 21 w 77"/>
              <a:gd name="T5" fmla="*/ 3 h 18"/>
              <a:gd name="T6" fmla="*/ 31 w 77"/>
              <a:gd name="T7" fmla="*/ 3 h 18"/>
              <a:gd name="T8" fmla="*/ 38 w 77"/>
              <a:gd name="T9" fmla="*/ 0 h 18"/>
              <a:gd name="T10" fmla="*/ 46 w 77"/>
              <a:gd name="T11" fmla="*/ 0 h 18"/>
              <a:gd name="T12" fmla="*/ 53 w 77"/>
              <a:gd name="T13" fmla="*/ 0 h 18"/>
              <a:gd name="T14" fmla="*/ 65 w 77"/>
              <a:gd name="T15" fmla="*/ 0 h 18"/>
              <a:gd name="T16" fmla="*/ 70 w 77"/>
              <a:gd name="T17" fmla="*/ 3 h 18"/>
              <a:gd name="T18" fmla="*/ 72 w 77"/>
              <a:gd name="T19" fmla="*/ 3 h 18"/>
              <a:gd name="T20" fmla="*/ 75 w 77"/>
              <a:gd name="T21" fmla="*/ 6 h 18"/>
              <a:gd name="T22" fmla="*/ 77 w 77"/>
              <a:gd name="T23" fmla="*/ 9 h 18"/>
              <a:gd name="T24" fmla="*/ 75 w 77"/>
              <a:gd name="T25" fmla="*/ 9 h 18"/>
              <a:gd name="T26" fmla="*/ 72 w 77"/>
              <a:gd name="T27" fmla="*/ 12 h 18"/>
              <a:gd name="T28" fmla="*/ 70 w 77"/>
              <a:gd name="T29" fmla="*/ 15 h 18"/>
              <a:gd name="T30" fmla="*/ 62 w 77"/>
              <a:gd name="T31" fmla="*/ 15 h 18"/>
              <a:gd name="T32" fmla="*/ 60 w 77"/>
              <a:gd name="T33" fmla="*/ 15 h 18"/>
              <a:gd name="T34" fmla="*/ 53 w 77"/>
              <a:gd name="T35" fmla="*/ 15 h 18"/>
              <a:gd name="T36" fmla="*/ 48 w 77"/>
              <a:gd name="T37" fmla="*/ 15 h 18"/>
              <a:gd name="T38" fmla="*/ 41 w 77"/>
              <a:gd name="T39" fmla="*/ 15 h 18"/>
              <a:gd name="T40" fmla="*/ 31 w 77"/>
              <a:gd name="T41" fmla="*/ 15 h 18"/>
              <a:gd name="T42" fmla="*/ 21 w 77"/>
              <a:gd name="T43" fmla="*/ 18 h 18"/>
              <a:gd name="T44" fmla="*/ 12 w 77"/>
              <a:gd name="T45" fmla="*/ 18 h 18"/>
              <a:gd name="T46" fmla="*/ 0 w 77"/>
              <a:gd name="T47" fmla="*/ 18 h 18"/>
              <a:gd name="T48" fmla="*/ 0 w 77"/>
              <a:gd name="T49" fmla="*/ 6 h 18"/>
              <a:gd name="T50" fmla="*/ 0 w 77"/>
              <a:gd name="T51" fmla="*/ 6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7" h="18">
                <a:moveTo>
                  <a:pt x="0" y="6"/>
                </a:moveTo>
                <a:lnTo>
                  <a:pt x="12" y="3"/>
                </a:lnTo>
                <a:lnTo>
                  <a:pt x="21" y="3"/>
                </a:lnTo>
                <a:lnTo>
                  <a:pt x="31" y="3"/>
                </a:lnTo>
                <a:lnTo>
                  <a:pt x="38" y="0"/>
                </a:lnTo>
                <a:lnTo>
                  <a:pt x="46" y="0"/>
                </a:lnTo>
                <a:lnTo>
                  <a:pt x="53" y="0"/>
                </a:lnTo>
                <a:lnTo>
                  <a:pt x="65" y="0"/>
                </a:lnTo>
                <a:lnTo>
                  <a:pt x="70" y="3"/>
                </a:lnTo>
                <a:lnTo>
                  <a:pt x="72" y="3"/>
                </a:lnTo>
                <a:lnTo>
                  <a:pt x="75" y="6"/>
                </a:lnTo>
                <a:lnTo>
                  <a:pt x="77" y="9"/>
                </a:lnTo>
                <a:lnTo>
                  <a:pt x="75" y="9"/>
                </a:lnTo>
                <a:lnTo>
                  <a:pt x="72" y="12"/>
                </a:lnTo>
                <a:lnTo>
                  <a:pt x="70" y="15"/>
                </a:lnTo>
                <a:lnTo>
                  <a:pt x="62" y="15"/>
                </a:lnTo>
                <a:lnTo>
                  <a:pt x="60" y="15"/>
                </a:lnTo>
                <a:lnTo>
                  <a:pt x="53" y="15"/>
                </a:lnTo>
                <a:lnTo>
                  <a:pt x="48" y="15"/>
                </a:lnTo>
                <a:lnTo>
                  <a:pt x="41" y="15"/>
                </a:lnTo>
                <a:lnTo>
                  <a:pt x="31" y="15"/>
                </a:lnTo>
                <a:lnTo>
                  <a:pt x="21" y="18"/>
                </a:lnTo>
                <a:lnTo>
                  <a:pt x="12" y="18"/>
                </a:lnTo>
                <a:lnTo>
                  <a:pt x="0" y="18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336">
            <a:extLst>
              <a:ext uri="{FF2B5EF4-FFF2-40B4-BE49-F238E27FC236}">
                <a16:creationId xmlns:a16="http://schemas.microsoft.com/office/drawing/2014/main" xmlns="" id="{DA849387-1AE7-406A-B0B7-771E19AF6EB0}"/>
              </a:ext>
            </a:extLst>
          </p:cNvPr>
          <p:cNvSpPr>
            <a:spLocks/>
          </p:cNvSpPr>
          <p:nvPr/>
        </p:nvSpPr>
        <p:spPr bwMode="auto">
          <a:xfrm>
            <a:off x="6256550" y="4784166"/>
            <a:ext cx="462791" cy="169901"/>
          </a:xfrm>
          <a:custGeom>
            <a:avLst/>
            <a:gdLst>
              <a:gd name="T0" fmla="*/ 0 w 85"/>
              <a:gd name="T1" fmla="*/ 5 h 17"/>
              <a:gd name="T2" fmla="*/ 8 w 85"/>
              <a:gd name="T3" fmla="*/ 5 h 17"/>
              <a:gd name="T4" fmla="*/ 17 w 85"/>
              <a:gd name="T5" fmla="*/ 5 h 17"/>
              <a:gd name="T6" fmla="*/ 27 w 85"/>
              <a:gd name="T7" fmla="*/ 2 h 17"/>
              <a:gd name="T8" fmla="*/ 39 w 85"/>
              <a:gd name="T9" fmla="*/ 2 h 17"/>
              <a:gd name="T10" fmla="*/ 51 w 85"/>
              <a:gd name="T11" fmla="*/ 0 h 17"/>
              <a:gd name="T12" fmla="*/ 58 w 85"/>
              <a:gd name="T13" fmla="*/ 0 h 17"/>
              <a:gd name="T14" fmla="*/ 66 w 85"/>
              <a:gd name="T15" fmla="*/ 0 h 17"/>
              <a:gd name="T16" fmla="*/ 70 w 85"/>
              <a:gd name="T17" fmla="*/ 2 h 17"/>
              <a:gd name="T18" fmla="*/ 75 w 85"/>
              <a:gd name="T19" fmla="*/ 2 h 17"/>
              <a:gd name="T20" fmla="*/ 78 w 85"/>
              <a:gd name="T21" fmla="*/ 5 h 17"/>
              <a:gd name="T22" fmla="*/ 85 w 85"/>
              <a:gd name="T23" fmla="*/ 8 h 17"/>
              <a:gd name="T24" fmla="*/ 85 w 85"/>
              <a:gd name="T25" fmla="*/ 11 h 17"/>
              <a:gd name="T26" fmla="*/ 83 w 85"/>
              <a:gd name="T27" fmla="*/ 11 h 17"/>
              <a:gd name="T28" fmla="*/ 78 w 85"/>
              <a:gd name="T29" fmla="*/ 14 h 17"/>
              <a:gd name="T30" fmla="*/ 73 w 85"/>
              <a:gd name="T31" fmla="*/ 14 h 17"/>
              <a:gd name="T32" fmla="*/ 68 w 85"/>
              <a:gd name="T33" fmla="*/ 14 h 17"/>
              <a:gd name="T34" fmla="*/ 63 w 85"/>
              <a:gd name="T35" fmla="*/ 17 h 17"/>
              <a:gd name="T36" fmla="*/ 56 w 85"/>
              <a:gd name="T37" fmla="*/ 17 h 17"/>
              <a:gd name="T38" fmla="*/ 46 w 85"/>
              <a:gd name="T39" fmla="*/ 17 h 17"/>
              <a:gd name="T40" fmla="*/ 37 w 85"/>
              <a:gd name="T41" fmla="*/ 17 h 17"/>
              <a:gd name="T42" fmla="*/ 27 w 85"/>
              <a:gd name="T43" fmla="*/ 17 h 17"/>
              <a:gd name="T44" fmla="*/ 15 w 85"/>
              <a:gd name="T45" fmla="*/ 17 h 17"/>
              <a:gd name="T46" fmla="*/ 0 w 85"/>
              <a:gd name="T47" fmla="*/ 17 h 17"/>
              <a:gd name="T48" fmla="*/ 0 w 85"/>
              <a:gd name="T49" fmla="*/ 5 h 17"/>
              <a:gd name="T50" fmla="*/ 0 w 85"/>
              <a:gd name="T51" fmla="*/ 5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5" h="17">
                <a:moveTo>
                  <a:pt x="0" y="5"/>
                </a:moveTo>
                <a:lnTo>
                  <a:pt x="8" y="5"/>
                </a:lnTo>
                <a:lnTo>
                  <a:pt x="17" y="5"/>
                </a:lnTo>
                <a:lnTo>
                  <a:pt x="27" y="2"/>
                </a:lnTo>
                <a:lnTo>
                  <a:pt x="39" y="2"/>
                </a:lnTo>
                <a:lnTo>
                  <a:pt x="51" y="0"/>
                </a:lnTo>
                <a:lnTo>
                  <a:pt x="58" y="0"/>
                </a:lnTo>
                <a:lnTo>
                  <a:pt x="66" y="0"/>
                </a:lnTo>
                <a:lnTo>
                  <a:pt x="70" y="2"/>
                </a:lnTo>
                <a:lnTo>
                  <a:pt x="75" y="2"/>
                </a:lnTo>
                <a:lnTo>
                  <a:pt x="78" y="5"/>
                </a:lnTo>
                <a:lnTo>
                  <a:pt x="85" y="8"/>
                </a:lnTo>
                <a:lnTo>
                  <a:pt x="85" y="11"/>
                </a:lnTo>
                <a:lnTo>
                  <a:pt x="83" y="11"/>
                </a:lnTo>
                <a:lnTo>
                  <a:pt x="78" y="14"/>
                </a:lnTo>
                <a:lnTo>
                  <a:pt x="73" y="14"/>
                </a:lnTo>
                <a:lnTo>
                  <a:pt x="68" y="14"/>
                </a:lnTo>
                <a:lnTo>
                  <a:pt x="63" y="17"/>
                </a:lnTo>
                <a:lnTo>
                  <a:pt x="56" y="17"/>
                </a:lnTo>
                <a:lnTo>
                  <a:pt x="46" y="17"/>
                </a:lnTo>
                <a:lnTo>
                  <a:pt x="37" y="17"/>
                </a:lnTo>
                <a:lnTo>
                  <a:pt x="27" y="17"/>
                </a:lnTo>
                <a:lnTo>
                  <a:pt x="15" y="17"/>
                </a:lnTo>
                <a:lnTo>
                  <a:pt x="0" y="17"/>
                </a:lnTo>
                <a:lnTo>
                  <a:pt x="0" y="5"/>
                </a:lnTo>
                <a:lnTo>
                  <a:pt x="0" y="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337">
            <a:extLst>
              <a:ext uri="{FF2B5EF4-FFF2-40B4-BE49-F238E27FC236}">
                <a16:creationId xmlns:a16="http://schemas.microsoft.com/office/drawing/2014/main" xmlns="" id="{3510FBC8-1385-4152-8BFE-CA0ED68E4722}"/>
              </a:ext>
            </a:extLst>
          </p:cNvPr>
          <p:cNvSpPr>
            <a:spLocks/>
          </p:cNvSpPr>
          <p:nvPr/>
        </p:nvSpPr>
        <p:spPr bwMode="auto">
          <a:xfrm>
            <a:off x="4993407" y="4454361"/>
            <a:ext cx="1186918" cy="349793"/>
          </a:xfrm>
          <a:custGeom>
            <a:avLst/>
            <a:gdLst>
              <a:gd name="T0" fmla="*/ 104 w 218"/>
              <a:gd name="T1" fmla="*/ 27 h 35"/>
              <a:gd name="T2" fmla="*/ 70 w 218"/>
              <a:gd name="T3" fmla="*/ 30 h 35"/>
              <a:gd name="T4" fmla="*/ 49 w 218"/>
              <a:gd name="T5" fmla="*/ 33 h 35"/>
              <a:gd name="T6" fmla="*/ 34 w 218"/>
              <a:gd name="T7" fmla="*/ 33 h 35"/>
              <a:gd name="T8" fmla="*/ 27 w 218"/>
              <a:gd name="T9" fmla="*/ 33 h 35"/>
              <a:gd name="T10" fmla="*/ 17 w 218"/>
              <a:gd name="T11" fmla="*/ 33 h 35"/>
              <a:gd name="T12" fmla="*/ 7 w 218"/>
              <a:gd name="T13" fmla="*/ 30 h 35"/>
              <a:gd name="T14" fmla="*/ 0 w 218"/>
              <a:gd name="T15" fmla="*/ 27 h 35"/>
              <a:gd name="T16" fmla="*/ 0 w 218"/>
              <a:gd name="T17" fmla="*/ 24 h 35"/>
              <a:gd name="T18" fmla="*/ 3 w 218"/>
              <a:gd name="T19" fmla="*/ 24 h 35"/>
              <a:gd name="T20" fmla="*/ 10 w 218"/>
              <a:gd name="T21" fmla="*/ 21 h 35"/>
              <a:gd name="T22" fmla="*/ 19 w 218"/>
              <a:gd name="T23" fmla="*/ 18 h 35"/>
              <a:gd name="T24" fmla="*/ 34 w 218"/>
              <a:gd name="T25" fmla="*/ 18 h 35"/>
              <a:gd name="T26" fmla="*/ 51 w 218"/>
              <a:gd name="T27" fmla="*/ 15 h 35"/>
              <a:gd name="T28" fmla="*/ 73 w 218"/>
              <a:gd name="T29" fmla="*/ 12 h 35"/>
              <a:gd name="T30" fmla="*/ 97 w 218"/>
              <a:gd name="T31" fmla="*/ 9 h 35"/>
              <a:gd name="T32" fmla="*/ 126 w 218"/>
              <a:gd name="T33" fmla="*/ 6 h 35"/>
              <a:gd name="T34" fmla="*/ 148 w 218"/>
              <a:gd name="T35" fmla="*/ 3 h 35"/>
              <a:gd name="T36" fmla="*/ 167 w 218"/>
              <a:gd name="T37" fmla="*/ 0 h 35"/>
              <a:gd name="T38" fmla="*/ 184 w 218"/>
              <a:gd name="T39" fmla="*/ 0 h 35"/>
              <a:gd name="T40" fmla="*/ 198 w 218"/>
              <a:gd name="T41" fmla="*/ 0 h 35"/>
              <a:gd name="T42" fmla="*/ 211 w 218"/>
              <a:gd name="T43" fmla="*/ 3 h 35"/>
              <a:gd name="T44" fmla="*/ 218 w 218"/>
              <a:gd name="T45" fmla="*/ 9 h 35"/>
              <a:gd name="T46" fmla="*/ 218 w 218"/>
              <a:gd name="T47" fmla="*/ 12 h 35"/>
              <a:gd name="T48" fmla="*/ 213 w 218"/>
              <a:gd name="T49" fmla="*/ 12 h 35"/>
              <a:gd name="T50" fmla="*/ 211 w 218"/>
              <a:gd name="T51" fmla="*/ 15 h 35"/>
              <a:gd name="T52" fmla="*/ 203 w 218"/>
              <a:gd name="T53" fmla="*/ 15 h 35"/>
              <a:gd name="T54" fmla="*/ 196 w 218"/>
              <a:gd name="T55" fmla="*/ 18 h 35"/>
              <a:gd name="T56" fmla="*/ 184 w 218"/>
              <a:gd name="T57" fmla="*/ 18 h 35"/>
              <a:gd name="T58" fmla="*/ 169 w 218"/>
              <a:gd name="T59" fmla="*/ 21 h 35"/>
              <a:gd name="T60" fmla="*/ 155 w 218"/>
              <a:gd name="T61" fmla="*/ 24 h 35"/>
              <a:gd name="T62" fmla="*/ 136 w 218"/>
              <a:gd name="T63" fmla="*/ 24 h 35"/>
              <a:gd name="T64" fmla="*/ 123 w 218"/>
              <a:gd name="T65" fmla="*/ 27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18" h="35">
                <a:moveTo>
                  <a:pt x="123" y="27"/>
                </a:moveTo>
                <a:lnTo>
                  <a:pt x="104" y="27"/>
                </a:lnTo>
                <a:lnTo>
                  <a:pt x="87" y="30"/>
                </a:lnTo>
                <a:lnTo>
                  <a:pt x="70" y="30"/>
                </a:lnTo>
                <a:lnTo>
                  <a:pt x="58" y="33"/>
                </a:lnTo>
                <a:lnTo>
                  <a:pt x="49" y="33"/>
                </a:lnTo>
                <a:lnTo>
                  <a:pt x="39" y="33"/>
                </a:lnTo>
                <a:lnTo>
                  <a:pt x="34" y="33"/>
                </a:lnTo>
                <a:lnTo>
                  <a:pt x="32" y="35"/>
                </a:lnTo>
                <a:lnTo>
                  <a:pt x="27" y="33"/>
                </a:lnTo>
                <a:lnTo>
                  <a:pt x="22" y="33"/>
                </a:lnTo>
                <a:lnTo>
                  <a:pt x="17" y="33"/>
                </a:lnTo>
                <a:lnTo>
                  <a:pt x="12" y="30"/>
                </a:lnTo>
                <a:lnTo>
                  <a:pt x="7" y="30"/>
                </a:lnTo>
                <a:lnTo>
                  <a:pt x="5" y="30"/>
                </a:lnTo>
                <a:lnTo>
                  <a:pt x="0" y="27"/>
                </a:ln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lnTo>
                  <a:pt x="3" y="24"/>
                </a:lnTo>
                <a:lnTo>
                  <a:pt x="5" y="21"/>
                </a:lnTo>
                <a:lnTo>
                  <a:pt x="10" y="21"/>
                </a:lnTo>
                <a:lnTo>
                  <a:pt x="15" y="21"/>
                </a:lnTo>
                <a:lnTo>
                  <a:pt x="19" y="18"/>
                </a:lnTo>
                <a:lnTo>
                  <a:pt x="27" y="18"/>
                </a:lnTo>
                <a:lnTo>
                  <a:pt x="34" y="18"/>
                </a:lnTo>
                <a:lnTo>
                  <a:pt x="44" y="18"/>
                </a:lnTo>
                <a:lnTo>
                  <a:pt x="51" y="15"/>
                </a:lnTo>
                <a:lnTo>
                  <a:pt x="61" y="15"/>
                </a:lnTo>
                <a:lnTo>
                  <a:pt x="73" y="12"/>
                </a:lnTo>
                <a:lnTo>
                  <a:pt x="85" y="12"/>
                </a:lnTo>
                <a:lnTo>
                  <a:pt x="97" y="9"/>
                </a:lnTo>
                <a:lnTo>
                  <a:pt x="111" y="9"/>
                </a:lnTo>
                <a:lnTo>
                  <a:pt x="126" y="6"/>
                </a:lnTo>
                <a:lnTo>
                  <a:pt x="138" y="3"/>
                </a:lnTo>
                <a:lnTo>
                  <a:pt x="148" y="3"/>
                </a:lnTo>
                <a:lnTo>
                  <a:pt x="160" y="3"/>
                </a:lnTo>
                <a:lnTo>
                  <a:pt x="167" y="0"/>
                </a:lnTo>
                <a:lnTo>
                  <a:pt x="177" y="0"/>
                </a:lnTo>
                <a:lnTo>
                  <a:pt x="184" y="0"/>
                </a:lnTo>
                <a:lnTo>
                  <a:pt x="189" y="0"/>
                </a:lnTo>
                <a:lnTo>
                  <a:pt x="198" y="0"/>
                </a:lnTo>
                <a:lnTo>
                  <a:pt x="206" y="0"/>
                </a:lnTo>
                <a:lnTo>
                  <a:pt x="211" y="3"/>
                </a:lnTo>
                <a:lnTo>
                  <a:pt x="215" y="6"/>
                </a:lnTo>
                <a:lnTo>
                  <a:pt x="218" y="9"/>
                </a:lnTo>
                <a:lnTo>
                  <a:pt x="218" y="9"/>
                </a:lnTo>
                <a:lnTo>
                  <a:pt x="218" y="12"/>
                </a:lnTo>
                <a:lnTo>
                  <a:pt x="215" y="12"/>
                </a:lnTo>
                <a:lnTo>
                  <a:pt x="213" y="12"/>
                </a:lnTo>
                <a:lnTo>
                  <a:pt x="213" y="15"/>
                </a:lnTo>
                <a:lnTo>
                  <a:pt x="211" y="15"/>
                </a:lnTo>
                <a:lnTo>
                  <a:pt x="208" y="15"/>
                </a:lnTo>
                <a:lnTo>
                  <a:pt x="203" y="15"/>
                </a:lnTo>
                <a:lnTo>
                  <a:pt x="198" y="15"/>
                </a:lnTo>
                <a:lnTo>
                  <a:pt x="196" y="18"/>
                </a:lnTo>
                <a:lnTo>
                  <a:pt x="189" y="18"/>
                </a:lnTo>
                <a:lnTo>
                  <a:pt x="184" y="18"/>
                </a:lnTo>
                <a:lnTo>
                  <a:pt x="177" y="21"/>
                </a:lnTo>
                <a:lnTo>
                  <a:pt x="169" y="21"/>
                </a:lnTo>
                <a:lnTo>
                  <a:pt x="162" y="21"/>
                </a:lnTo>
                <a:lnTo>
                  <a:pt x="155" y="24"/>
                </a:lnTo>
                <a:lnTo>
                  <a:pt x="145" y="24"/>
                </a:lnTo>
                <a:lnTo>
                  <a:pt x="136" y="24"/>
                </a:lnTo>
                <a:lnTo>
                  <a:pt x="123" y="27"/>
                </a:lnTo>
                <a:lnTo>
                  <a:pt x="123" y="2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339">
            <a:extLst>
              <a:ext uri="{FF2B5EF4-FFF2-40B4-BE49-F238E27FC236}">
                <a16:creationId xmlns:a16="http://schemas.microsoft.com/office/drawing/2014/main" xmlns="" id="{97D154B5-FFF5-481A-8166-D4E39E596B5F}"/>
              </a:ext>
            </a:extLst>
          </p:cNvPr>
          <p:cNvSpPr>
            <a:spLocks/>
          </p:cNvSpPr>
          <p:nvPr/>
        </p:nvSpPr>
        <p:spPr bwMode="auto">
          <a:xfrm>
            <a:off x="5679424" y="5313844"/>
            <a:ext cx="974581" cy="289829"/>
          </a:xfrm>
          <a:custGeom>
            <a:avLst/>
            <a:gdLst>
              <a:gd name="T0" fmla="*/ 5 w 179"/>
              <a:gd name="T1" fmla="*/ 23 h 29"/>
              <a:gd name="T2" fmla="*/ 2 w 179"/>
              <a:gd name="T3" fmla="*/ 23 h 29"/>
              <a:gd name="T4" fmla="*/ 0 w 179"/>
              <a:gd name="T5" fmla="*/ 20 h 29"/>
              <a:gd name="T6" fmla="*/ 0 w 179"/>
              <a:gd name="T7" fmla="*/ 20 h 29"/>
              <a:gd name="T8" fmla="*/ 0 w 179"/>
              <a:gd name="T9" fmla="*/ 20 h 29"/>
              <a:gd name="T10" fmla="*/ 0 w 179"/>
              <a:gd name="T11" fmla="*/ 17 h 29"/>
              <a:gd name="T12" fmla="*/ 2 w 179"/>
              <a:gd name="T13" fmla="*/ 17 h 29"/>
              <a:gd name="T14" fmla="*/ 5 w 179"/>
              <a:gd name="T15" fmla="*/ 17 h 29"/>
              <a:gd name="T16" fmla="*/ 7 w 179"/>
              <a:gd name="T17" fmla="*/ 17 h 29"/>
              <a:gd name="T18" fmla="*/ 36 w 179"/>
              <a:gd name="T19" fmla="*/ 14 h 29"/>
              <a:gd name="T20" fmla="*/ 39 w 179"/>
              <a:gd name="T21" fmla="*/ 11 h 29"/>
              <a:gd name="T22" fmla="*/ 43 w 179"/>
              <a:gd name="T23" fmla="*/ 11 h 29"/>
              <a:gd name="T24" fmla="*/ 51 w 179"/>
              <a:gd name="T25" fmla="*/ 11 h 29"/>
              <a:gd name="T26" fmla="*/ 56 w 179"/>
              <a:gd name="T27" fmla="*/ 11 h 29"/>
              <a:gd name="T28" fmla="*/ 63 w 179"/>
              <a:gd name="T29" fmla="*/ 9 h 29"/>
              <a:gd name="T30" fmla="*/ 72 w 179"/>
              <a:gd name="T31" fmla="*/ 9 h 29"/>
              <a:gd name="T32" fmla="*/ 82 w 179"/>
              <a:gd name="T33" fmla="*/ 9 h 29"/>
              <a:gd name="T34" fmla="*/ 92 w 179"/>
              <a:gd name="T35" fmla="*/ 6 h 29"/>
              <a:gd name="T36" fmla="*/ 104 w 179"/>
              <a:gd name="T37" fmla="*/ 6 h 29"/>
              <a:gd name="T38" fmla="*/ 114 w 179"/>
              <a:gd name="T39" fmla="*/ 3 h 29"/>
              <a:gd name="T40" fmla="*/ 121 w 179"/>
              <a:gd name="T41" fmla="*/ 3 h 29"/>
              <a:gd name="T42" fmla="*/ 130 w 179"/>
              <a:gd name="T43" fmla="*/ 3 h 29"/>
              <a:gd name="T44" fmla="*/ 138 w 179"/>
              <a:gd name="T45" fmla="*/ 3 h 29"/>
              <a:gd name="T46" fmla="*/ 143 w 179"/>
              <a:gd name="T47" fmla="*/ 0 h 29"/>
              <a:gd name="T48" fmla="*/ 147 w 179"/>
              <a:gd name="T49" fmla="*/ 0 h 29"/>
              <a:gd name="T50" fmla="*/ 152 w 179"/>
              <a:gd name="T51" fmla="*/ 0 h 29"/>
              <a:gd name="T52" fmla="*/ 160 w 179"/>
              <a:gd name="T53" fmla="*/ 0 h 29"/>
              <a:gd name="T54" fmla="*/ 164 w 179"/>
              <a:gd name="T55" fmla="*/ 3 h 29"/>
              <a:gd name="T56" fmla="*/ 172 w 179"/>
              <a:gd name="T57" fmla="*/ 3 h 29"/>
              <a:gd name="T58" fmla="*/ 174 w 179"/>
              <a:gd name="T59" fmla="*/ 6 h 29"/>
              <a:gd name="T60" fmla="*/ 176 w 179"/>
              <a:gd name="T61" fmla="*/ 6 h 29"/>
              <a:gd name="T62" fmla="*/ 176 w 179"/>
              <a:gd name="T63" fmla="*/ 6 h 29"/>
              <a:gd name="T64" fmla="*/ 179 w 179"/>
              <a:gd name="T65" fmla="*/ 9 h 29"/>
              <a:gd name="T66" fmla="*/ 176 w 179"/>
              <a:gd name="T67" fmla="*/ 9 h 29"/>
              <a:gd name="T68" fmla="*/ 176 w 179"/>
              <a:gd name="T69" fmla="*/ 9 h 29"/>
              <a:gd name="T70" fmla="*/ 174 w 179"/>
              <a:gd name="T71" fmla="*/ 11 h 29"/>
              <a:gd name="T72" fmla="*/ 167 w 179"/>
              <a:gd name="T73" fmla="*/ 14 h 29"/>
              <a:gd name="T74" fmla="*/ 164 w 179"/>
              <a:gd name="T75" fmla="*/ 14 h 29"/>
              <a:gd name="T76" fmla="*/ 157 w 179"/>
              <a:gd name="T77" fmla="*/ 14 h 29"/>
              <a:gd name="T78" fmla="*/ 150 w 179"/>
              <a:gd name="T79" fmla="*/ 17 h 29"/>
              <a:gd name="T80" fmla="*/ 143 w 179"/>
              <a:gd name="T81" fmla="*/ 17 h 29"/>
              <a:gd name="T82" fmla="*/ 133 w 179"/>
              <a:gd name="T83" fmla="*/ 20 h 29"/>
              <a:gd name="T84" fmla="*/ 121 w 179"/>
              <a:gd name="T85" fmla="*/ 20 h 29"/>
              <a:gd name="T86" fmla="*/ 109 w 179"/>
              <a:gd name="T87" fmla="*/ 20 h 29"/>
              <a:gd name="T88" fmla="*/ 94 w 179"/>
              <a:gd name="T89" fmla="*/ 23 h 29"/>
              <a:gd name="T90" fmla="*/ 80 w 179"/>
              <a:gd name="T91" fmla="*/ 23 h 29"/>
              <a:gd name="T92" fmla="*/ 68 w 179"/>
              <a:gd name="T93" fmla="*/ 26 h 29"/>
              <a:gd name="T94" fmla="*/ 58 w 179"/>
              <a:gd name="T95" fmla="*/ 26 h 29"/>
              <a:gd name="T96" fmla="*/ 48 w 179"/>
              <a:gd name="T97" fmla="*/ 26 h 29"/>
              <a:gd name="T98" fmla="*/ 41 w 179"/>
              <a:gd name="T99" fmla="*/ 29 h 29"/>
              <a:gd name="T100" fmla="*/ 34 w 179"/>
              <a:gd name="T101" fmla="*/ 29 h 29"/>
              <a:gd name="T102" fmla="*/ 29 w 179"/>
              <a:gd name="T103" fmla="*/ 29 h 29"/>
              <a:gd name="T104" fmla="*/ 27 w 179"/>
              <a:gd name="T105" fmla="*/ 29 h 29"/>
              <a:gd name="T106" fmla="*/ 22 w 179"/>
              <a:gd name="T107" fmla="*/ 29 h 29"/>
              <a:gd name="T108" fmla="*/ 14 w 179"/>
              <a:gd name="T109" fmla="*/ 29 h 29"/>
              <a:gd name="T110" fmla="*/ 5 w 179"/>
              <a:gd name="T111" fmla="*/ 23 h 29"/>
              <a:gd name="T112" fmla="*/ 5 w 179"/>
              <a:gd name="T113" fmla="*/ 23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79" h="29">
                <a:moveTo>
                  <a:pt x="5" y="23"/>
                </a:moveTo>
                <a:lnTo>
                  <a:pt x="2" y="23"/>
                </a:lnTo>
                <a:lnTo>
                  <a:pt x="0" y="20"/>
                </a:lnTo>
                <a:lnTo>
                  <a:pt x="0" y="20"/>
                </a:lnTo>
                <a:lnTo>
                  <a:pt x="0" y="20"/>
                </a:lnTo>
                <a:lnTo>
                  <a:pt x="0" y="17"/>
                </a:lnTo>
                <a:lnTo>
                  <a:pt x="2" y="17"/>
                </a:lnTo>
                <a:lnTo>
                  <a:pt x="5" y="17"/>
                </a:lnTo>
                <a:lnTo>
                  <a:pt x="7" y="17"/>
                </a:lnTo>
                <a:lnTo>
                  <a:pt x="36" y="14"/>
                </a:lnTo>
                <a:lnTo>
                  <a:pt x="39" y="11"/>
                </a:lnTo>
                <a:lnTo>
                  <a:pt x="43" y="11"/>
                </a:lnTo>
                <a:lnTo>
                  <a:pt x="51" y="11"/>
                </a:lnTo>
                <a:lnTo>
                  <a:pt x="56" y="11"/>
                </a:lnTo>
                <a:lnTo>
                  <a:pt x="63" y="9"/>
                </a:lnTo>
                <a:lnTo>
                  <a:pt x="72" y="9"/>
                </a:lnTo>
                <a:lnTo>
                  <a:pt x="82" y="9"/>
                </a:lnTo>
                <a:lnTo>
                  <a:pt x="92" y="6"/>
                </a:lnTo>
                <a:lnTo>
                  <a:pt x="104" y="6"/>
                </a:lnTo>
                <a:lnTo>
                  <a:pt x="114" y="3"/>
                </a:lnTo>
                <a:lnTo>
                  <a:pt x="121" y="3"/>
                </a:lnTo>
                <a:lnTo>
                  <a:pt x="130" y="3"/>
                </a:lnTo>
                <a:lnTo>
                  <a:pt x="138" y="3"/>
                </a:lnTo>
                <a:lnTo>
                  <a:pt x="143" y="0"/>
                </a:lnTo>
                <a:lnTo>
                  <a:pt x="147" y="0"/>
                </a:lnTo>
                <a:lnTo>
                  <a:pt x="152" y="0"/>
                </a:lnTo>
                <a:lnTo>
                  <a:pt x="160" y="0"/>
                </a:lnTo>
                <a:lnTo>
                  <a:pt x="164" y="3"/>
                </a:lnTo>
                <a:lnTo>
                  <a:pt x="172" y="3"/>
                </a:lnTo>
                <a:lnTo>
                  <a:pt x="174" y="6"/>
                </a:lnTo>
                <a:lnTo>
                  <a:pt x="176" y="6"/>
                </a:lnTo>
                <a:lnTo>
                  <a:pt x="176" y="6"/>
                </a:lnTo>
                <a:lnTo>
                  <a:pt x="179" y="9"/>
                </a:lnTo>
                <a:lnTo>
                  <a:pt x="176" y="9"/>
                </a:lnTo>
                <a:lnTo>
                  <a:pt x="176" y="9"/>
                </a:lnTo>
                <a:lnTo>
                  <a:pt x="174" y="11"/>
                </a:lnTo>
                <a:lnTo>
                  <a:pt x="167" y="14"/>
                </a:lnTo>
                <a:lnTo>
                  <a:pt x="164" y="14"/>
                </a:lnTo>
                <a:lnTo>
                  <a:pt x="157" y="14"/>
                </a:lnTo>
                <a:lnTo>
                  <a:pt x="150" y="17"/>
                </a:lnTo>
                <a:lnTo>
                  <a:pt x="143" y="17"/>
                </a:lnTo>
                <a:lnTo>
                  <a:pt x="133" y="20"/>
                </a:lnTo>
                <a:lnTo>
                  <a:pt x="121" y="20"/>
                </a:lnTo>
                <a:lnTo>
                  <a:pt x="109" y="20"/>
                </a:lnTo>
                <a:lnTo>
                  <a:pt x="94" y="23"/>
                </a:lnTo>
                <a:lnTo>
                  <a:pt x="80" y="23"/>
                </a:lnTo>
                <a:lnTo>
                  <a:pt x="68" y="26"/>
                </a:lnTo>
                <a:lnTo>
                  <a:pt x="58" y="26"/>
                </a:lnTo>
                <a:lnTo>
                  <a:pt x="48" y="26"/>
                </a:lnTo>
                <a:lnTo>
                  <a:pt x="41" y="29"/>
                </a:lnTo>
                <a:lnTo>
                  <a:pt x="34" y="29"/>
                </a:lnTo>
                <a:lnTo>
                  <a:pt x="29" y="29"/>
                </a:lnTo>
                <a:lnTo>
                  <a:pt x="27" y="29"/>
                </a:lnTo>
                <a:lnTo>
                  <a:pt x="22" y="29"/>
                </a:lnTo>
                <a:lnTo>
                  <a:pt x="14" y="29"/>
                </a:lnTo>
                <a:lnTo>
                  <a:pt x="5" y="23"/>
                </a:lnTo>
                <a:lnTo>
                  <a:pt x="5" y="2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340">
            <a:extLst>
              <a:ext uri="{FF2B5EF4-FFF2-40B4-BE49-F238E27FC236}">
                <a16:creationId xmlns:a16="http://schemas.microsoft.com/office/drawing/2014/main" xmlns="" id="{EEE48CCE-80E6-4047-A012-09384F38916B}"/>
              </a:ext>
            </a:extLst>
          </p:cNvPr>
          <p:cNvSpPr>
            <a:spLocks/>
          </p:cNvSpPr>
          <p:nvPr/>
        </p:nvSpPr>
        <p:spPr bwMode="auto">
          <a:xfrm>
            <a:off x="6098655" y="5513724"/>
            <a:ext cx="92560" cy="649612"/>
          </a:xfrm>
          <a:custGeom>
            <a:avLst/>
            <a:gdLst>
              <a:gd name="T0" fmla="*/ 17 w 17"/>
              <a:gd name="T1" fmla="*/ 0 h 65"/>
              <a:gd name="T2" fmla="*/ 17 w 17"/>
              <a:gd name="T3" fmla="*/ 12 h 65"/>
              <a:gd name="T4" fmla="*/ 15 w 17"/>
              <a:gd name="T5" fmla="*/ 24 h 65"/>
              <a:gd name="T6" fmla="*/ 15 w 17"/>
              <a:gd name="T7" fmla="*/ 36 h 65"/>
              <a:gd name="T8" fmla="*/ 15 w 17"/>
              <a:gd name="T9" fmla="*/ 45 h 65"/>
              <a:gd name="T10" fmla="*/ 15 w 17"/>
              <a:gd name="T11" fmla="*/ 50 h 65"/>
              <a:gd name="T12" fmla="*/ 15 w 17"/>
              <a:gd name="T13" fmla="*/ 56 h 65"/>
              <a:gd name="T14" fmla="*/ 15 w 17"/>
              <a:gd name="T15" fmla="*/ 62 h 65"/>
              <a:gd name="T16" fmla="*/ 12 w 17"/>
              <a:gd name="T17" fmla="*/ 65 h 65"/>
              <a:gd name="T18" fmla="*/ 0 w 17"/>
              <a:gd name="T19" fmla="*/ 65 h 65"/>
              <a:gd name="T20" fmla="*/ 0 w 17"/>
              <a:gd name="T21" fmla="*/ 0 h 65"/>
              <a:gd name="T22" fmla="*/ 17 w 17"/>
              <a:gd name="T23" fmla="*/ 0 h 65"/>
              <a:gd name="T24" fmla="*/ 17 w 17"/>
              <a:gd name="T25" fmla="*/ 0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7" h="65">
                <a:moveTo>
                  <a:pt x="17" y="0"/>
                </a:moveTo>
                <a:lnTo>
                  <a:pt x="17" y="12"/>
                </a:lnTo>
                <a:lnTo>
                  <a:pt x="15" y="24"/>
                </a:lnTo>
                <a:lnTo>
                  <a:pt x="15" y="36"/>
                </a:lnTo>
                <a:lnTo>
                  <a:pt x="15" y="45"/>
                </a:lnTo>
                <a:lnTo>
                  <a:pt x="15" y="50"/>
                </a:lnTo>
                <a:lnTo>
                  <a:pt x="15" y="56"/>
                </a:lnTo>
                <a:lnTo>
                  <a:pt x="15" y="62"/>
                </a:lnTo>
                <a:lnTo>
                  <a:pt x="12" y="65"/>
                </a:lnTo>
                <a:lnTo>
                  <a:pt x="0" y="65"/>
                </a:lnTo>
                <a:lnTo>
                  <a:pt x="0" y="0"/>
                </a:lnTo>
                <a:lnTo>
                  <a:pt x="17" y="0"/>
                </a:lnTo>
                <a:lnTo>
                  <a:pt x="17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341">
            <a:extLst>
              <a:ext uri="{FF2B5EF4-FFF2-40B4-BE49-F238E27FC236}">
                <a16:creationId xmlns:a16="http://schemas.microsoft.com/office/drawing/2014/main" xmlns="" id="{44AB5707-1EB0-45C6-9F90-CBEA8BB82BF0}"/>
              </a:ext>
            </a:extLst>
          </p:cNvPr>
          <p:cNvSpPr>
            <a:spLocks/>
          </p:cNvSpPr>
          <p:nvPr/>
        </p:nvSpPr>
        <p:spPr bwMode="auto">
          <a:xfrm>
            <a:off x="5641310" y="5693616"/>
            <a:ext cx="996360" cy="239856"/>
          </a:xfrm>
          <a:custGeom>
            <a:avLst/>
            <a:gdLst>
              <a:gd name="T0" fmla="*/ 65 w 183"/>
              <a:gd name="T1" fmla="*/ 6 h 24"/>
              <a:gd name="T2" fmla="*/ 79 w 183"/>
              <a:gd name="T3" fmla="*/ 6 h 24"/>
              <a:gd name="T4" fmla="*/ 94 w 183"/>
              <a:gd name="T5" fmla="*/ 3 h 24"/>
              <a:gd name="T6" fmla="*/ 106 w 183"/>
              <a:gd name="T7" fmla="*/ 3 h 24"/>
              <a:gd name="T8" fmla="*/ 116 w 183"/>
              <a:gd name="T9" fmla="*/ 0 h 24"/>
              <a:gd name="T10" fmla="*/ 125 w 183"/>
              <a:gd name="T11" fmla="*/ 0 h 24"/>
              <a:gd name="T12" fmla="*/ 135 w 183"/>
              <a:gd name="T13" fmla="*/ 0 h 24"/>
              <a:gd name="T14" fmla="*/ 142 w 183"/>
              <a:gd name="T15" fmla="*/ 0 h 24"/>
              <a:gd name="T16" fmla="*/ 147 w 183"/>
              <a:gd name="T17" fmla="*/ 0 h 24"/>
              <a:gd name="T18" fmla="*/ 157 w 183"/>
              <a:gd name="T19" fmla="*/ 0 h 24"/>
              <a:gd name="T20" fmla="*/ 164 w 183"/>
              <a:gd name="T21" fmla="*/ 0 h 24"/>
              <a:gd name="T22" fmla="*/ 169 w 183"/>
              <a:gd name="T23" fmla="*/ 0 h 24"/>
              <a:gd name="T24" fmla="*/ 174 w 183"/>
              <a:gd name="T25" fmla="*/ 3 h 24"/>
              <a:gd name="T26" fmla="*/ 179 w 183"/>
              <a:gd name="T27" fmla="*/ 3 h 24"/>
              <a:gd name="T28" fmla="*/ 181 w 183"/>
              <a:gd name="T29" fmla="*/ 3 h 24"/>
              <a:gd name="T30" fmla="*/ 183 w 183"/>
              <a:gd name="T31" fmla="*/ 6 h 24"/>
              <a:gd name="T32" fmla="*/ 183 w 183"/>
              <a:gd name="T33" fmla="*/ 9 h 24"/>
              <a:gd name="T34" fmla="*/ 183 w 183"/>
              <a:gd name="T35" fmla="*/ 9 h 24"/>
              <a:gd name="T36" fmla="*/ 179 w 183"/>
              <a:gd name="T37" fmla="*/ 12 h 24"/>
              <a:gd name="T38" fmla="*/ 174 w 183"/>
              <a:gd name="T39" fmla="*/ 12 h 24"/>
              <a:gd name="T40" fmla="*/ 167 w 183"/>
              <a:gd name="T41" fmla="*/ 15 h 24"/>
              <a:gd name="T42" fmla="*/ 154 w 183"/>
              <a:gd name="T43" fmla="*/ 15 h 24"/>
              <a:gd name="T44" fmla="*/ 142 w 183"/>
              <a:gd name="T45" fmla="*/ 18 h 24"/>
              <a:gd name="T46" fmla="*/ 128 w 183"/>
              <a:gd name="T47" fmla="*/ 18 h 24"/>
              <a:gd name="T48" fmla="*/ 111 w 183"/>
              <a:gd name="T49" fmla="*/ 18 h 24"/>
              <a:gd name="T50" fmla="*/ 94 w 183"/>
              <a:gd name="T51" fmla="*/ 21 h 24"/>
              <a:gd name="T52" fmla="*/ 77 w 183"/>
              <a:gd name="T53" fmla="*/ 21 h 24"/>
              <a:gd name="T54" fmla="*/ 63 w 183"/>
              <a:gd name="T55" fmla="*/ 24 h 24"/>
              <a:gd name="T56" fmla="*/ 50 w 183"/>
              <a:gd name="T57" fmla="*/ 24 h 24"/>
              <a:gd name="T58" fmla="*/ 41 w 183"/>
              <a:gd name="T59" fmla="*/ 24 h 24"/>
              <a:gd name="T60" fmla="*/ 34 w 183"/>
              <a:gd name="T61" fmla="*/ 24 h 24"/>
              <a:gd name="T62" fmla="*/ 29 w 183"/>
              <a:gd name="T63" fmla="*/ 24 h 24"/>
              <a:gd name="T64" fmla="*/ 26 w 183"/>
              <a:gd name="T65" fmla="*/ 24 h 24"/>
              <a:gd name="T66" fmla="*/ 21 w 183"/>
              <a:gd name="T67" fmla="*/ 24 h 24"/>
              <a:gd name="T68" fmla="*/ 17 w 183"/>
              <a:gd name="T69" fmla="*/ 24 h 24"/>
              <a:gd name="T70" fmla="*/ 7 w 183"/>
              <a:gd name="T71" fmla="*/ 21 h 24"/>
              <a:gd name="T72" fmla="*/ 4 w 183"/>
              <a:gd name="T73" fmla="*/ 21 h 24"/>
              <a:gd name="T74" fmla="*/ 2 w 183"/>
              <a:gd name="T75" fmla="*/ 18 h 24"/>
              <a:gd name="T76" fmla="*/ 0 w 183"/>
              <a:gd name="T77" fmla="*/ 18 h 24"/>
              <a:gd name="T78" fmla="*/ 0 w 183"/>
              <a:gd name="T79" fmla="*/ 15 h 24"/>
              <a:gd name="T80" fmla="*/ 2 w 183"/>
              <a:gd name="T81" fmla="*/ 15 h 24"/>
              <a:gd name="T82" fmla="*/ 4 w 183"/>
              <a:gd name="T83" fmla="*/ 15 h 24"/>
              <a:gd name="T84" fmla="*/ 9 w 183"/>
              <a:gd name="T85" fmla="*/ 12 h 24"/>
              <a:gd name="T86" fmla="*/ 17 w 183"/>
              <a:gd name="T87" fmla="*/ 12 h 24"/>
              <a:gd name="T88" fmla="*/ 26 w 183"/>
              <a:gd name="T89" fmla="*/ 12 h 24"/>
              <a:gd name="T90" fmla="*/ 36 w 183"/>
              <a:gd name="T91" fmla="*/ 9 h 24"/>
              <a:gd name="T92" fmla="*/ 50 w 183"/>
              <a:gd name="T93" fmla="*/ 9 h 24"/>
              <a:gd name="T94" fmla="*/ 65 w 183"/>
              <a:gd name="T95" fmla="*/ 6 h 24"/>
              <a:gd name="T96" fmla="*/ 65 w 183"/>
              <a:gd name="T97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83" h="24">
                <a:moveTo>
                  <a:pt x="65" y="6"/>
                </a:moveTo>
                <a:lnTo>
                  <a:pt x="79" y="6"/>
                </a:lnTo>
                <a:lnTo>
                  <a:pt x="94" y="3"/>
                </a:lnTo>
                <a:lnTo>
                  <a:pt x="106" y="3"/>
                </a:lnTo>
                <a:lnTo>
                  <a:pt x="116" y="0"/>
                </a:lnTo>
                <a:lnTo>
                  <a:pt x="125" y="0"/>
                </a:lnTo>
                <a:lnTo>
                  <a:pt x="135" y="0"/>
                </a:lnTo>
                <a:lnTo>
                  <a:pt x="142" y="0"/>
                </a:lnTo>
                <a:lnTo>
                  <a:pt x="147" y="0"/>
                </a:lnTo>
                <a:lnTo>
                  <a:pt x="157" y="0"/>
                </a:lnTo>
                <a:lnTo>
                  <a:pt x="164" y="0"/>
                </a:lnTo>
                <a:lnTo>
                  <a:pt x="169" y="0"/>
                </a:lnTo>
                <a:lnTo>
                  <a:pt x="174" y="3"/>
                </a:lnTo>
                <a:lnTo>
                  <a:pt x="179" y="3"/>
                </a:lnTo>
                <a:lnTo>
                  <a:pt x="181" y="3"/>
                </a:lnTo>
                <a:lnTo>
                  <a:pt x="183" y="6"/>
                </a:lnTo>
                <a:lnTo>
                  <a:pt x="183" y="9"/>
                </a:lnTo>
                <a:lnTo>
                  <a:pt x="183" y="9"/>
                </a:lnTo>
                <a:lnTo>
                  <a:pt x="179" y="12"/>
                </a:lnTo>
                <a:lnTo>
                  <a:pt x="174" y="12"/>
                </a:lnTo>
                <a:lnTo>
                  <a:pt x="167" y="15"/>
                </a:lnTo>
                <a:lnTo>
                  <a:pt x="154" y="15"/>
                </a:lnTo>
                <a:lnTo>
                  <a:pt x="142" y="18"/>
                </a:lnTo>
                <a:lnTo>
                  <a:pt x="128" y="18"/>
                </a:lnTo>
                <a:lnTo>
                  <a:pt x="111" y="18"/>
                </a:lnTo>
                <a:lnTo>
                  <a:pt x="94" y="21"/>
                </a:lnTo>
                <a:lnTo>
                  <a:pt x="77" y="21"/>
                </a:lnTo>
                <a:lnTo>
                  <a:pt x="63" y="24"/>
                </a:lnTo>
                <a:lnTo>
                  <a:pt x="50" y="24"/>
                </a:lnTo>
                <a:lnTo>
                  <a:pt x="41" y="24"/>
                </a:lnTo>
                <a:lnTo>
                  <a:pt x="34" y="24"/>
                </a:lnTo>
                <a:lnTo>
                  <a:pt x="29" y="24"/>
                </a:lnTo>
                <a:lnTo>
                  <a:pt x="26" y="24"/>
                </a:lnTo>
                <a:lnTo>
                  <a:pt x="21" y="24"/>
                </a:lnTo>
                <a:lnTo>
                  <a:pt x="17" y="24"/>
                </a:lnTo>
                <a:lnTo>
                  <a:pt x="7" y="21"/>
                </a:lnTo>
                <a:lnTo>
                  <a:pt x="4" y="21"/>
                </a:lnTo>
                <a:lnTo>
                  <a:pt x="2" y="18"/>
                </a:lnTo>
                <a:lnTo>
                  <a:pt x="0" y="18"/>
                </a:lnTo>
                <a:lnTo>
                  <a:pt x="0" y="15"/>
                </a:lnTo>
                <a:lnTo>
                  <a:pt x="2" y="15"/>
                </a:lnTo>
                <a:lnTo>
                  <a:pt x="4" y="15"/>
                </a:lnTo>
                <a:lnTo>
                  <a:pt x="9" y="12"/>
                </a:lnTo>
                <a:lnTo>
                  <a:pt x="17" y="12"/>
                </a:lnTo>
                <a:lnTo>
                  <a:pt x="26" y="12"/>
                </a:lnTo>
                <a:lnTo>
                  <a:pt x="36" y="9"/>
                </a:lnTo>
                <a:lnTo>
                  <a:pt x="50" y="9"/>
                </a:lnTo>
                <a:lnTo>
                  <a:pt x="65" y="6"/>
                </a:lnTo>
                <a:lnTo>
                  <a:pt x="65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342">
            <a:extLst>
              <a:ext uri="{FF2B5EF4-FFF2-40B4-BE49-F238E27FC236}">
                <a16:creationId xmlns:a16="http://schemas.microsoft.com/office/drawing/2014/main" xmlns="" id="{D24F5723-8360-4ABC-9C4C-44295543C2DC}"/>
              </a:ext>
            </a:extLst>
          </p:cNvPr>
          <p:cNvSpPr>
            <a:spLocks/>
          </p:cNvSpPr>
          <p:nvPr/>
        </p:nvSpPr>
        <p:spPr bwMode="auto">
          <a:xfrm>
            <a:off x="5140409" y="6043408"/>
            <a:ext cx="2063497" cy="359784"/>
          </a:xfrm>
          <a:custGeom>
            <a:avLst/>
            <a:gdLst>
              <a:gd name="T0" fmla="*/ 379 w 379"/>
              <a:gd name="T1" fmla="*/ 21 h 36"/>
              <a:gd name="T2" fmla="*/ 379 w 379"/>
              <a:gd name="T3" fmla="*/ 24 h 36"/>
              <a:gd name="T4" fmla="*/ 377 w 379"/>
              <a:gd name="T5" fmla="*/ 24 h 36"/>
              <a:gd name="T6" fmla="*/ 367 w 379"/>
              <a:gd name="T7" fmla="*/ 24 h 36"/>
              <a:gd name="T8" fmla="*/ 355 w 379"/>
              <a:gd name="T9" fmla="*/ 24 h 36"/>
              <a:gd name="T10" fmla="*/ 336 w 379"/>
              <a:gd name="T11" fmla="*/ 24 h 36"/>
              <a:gd name="T12" fmla="*/ 312 w 379"/>
              <a:gd name="T13" fmla="*/ 24 h 36"/>
              <a:gd name="T14" fmla="*/ 290 w 379"/>
              <a:gd name="T15" fmla="*/ 21 h 36"/>
              <a:gd name="T16" fmla="*/ 273 w 379"/>
              <a:gd name="T17" fmla="*/ 21 h 36"/>
              <a:gd name="T18" fmla="*/ 259 w 379"/>
              <a:gd name="T19" fmla="*/ 21 h 36"/>
              <a:gd name="T20" fmla="*/ 249 w 379"/>
              <a:gd name="T21" fmla="*/ 21 h 36"/>
              <a:gd name="T22" fmla="*/ 232 w 379"/>
              <a:gd name="T23" fmla="*/ 21 h 36"/>
              <a:gd name="T24" fmla="*/ 210 w 379"/>
              <a:gd name="T25" fmla="*/ 24 h 36"/>
              <a:gd name="T26" fmla="*/ 186 w 379"/>
              <a:gd name="T27" fmla="*/ 24 h 36"/>
              <a:gd name="T28" fmla="*/ 157 w 379"/>
              <a:gd name="T29" fmla="*/ 27 h 36"/>
              <a:gd name="T30" fmla="*/ 128 w 379"/>
              <a:gd name="T31" fmla="*/ 30 h 36"/>
              <a:gd name="T32" fmla="*/ 104 w 379"/>
              <a:gd name="T33" fmla="*/ 30 h 36"/>
              <a:gd name="T34" fmla="*/ 84 w 379"/>
              <a:gd name="T35" fmla="*/ 33 h 36"/>
              <a:gd name="T36" fmla="*/ 70 w 379"/>
              <a:gd name="T37" fmla="*/ 33 h 36"/>
              <a:gd name="T38" fmla="*/ 55 w 379"/>
              <a:gd name="T39" fmla="*/ 33 h 36"/>
              <a:gd name="T40" fmla="*/ 46 w 379"/>
              <a:gd name="T41" fmla="*/ 36 h 36"/>
              <a:gd name="T42" fmla="*/ 38 w 379"/>
              <a:gd name="T43" fmla="*/ 36 h 36"/>
              <a:gd name="T44" fmla="*/ 34 w 379"/>
              <a:gd name="T45" fmla="*/ 36 h 36"/>
              <a:gd name="T46" fmla="*/ 22 w 379"/>
              <a:gd name="T47" fmla="*/ 33 h 36"/>
              <a:gd name="T48" fmla="*/ 9 w 379"/>
              <a:gd name="T49" fmla="*/ 30 h 36"/>
              <a:gd name="T50" fmla="*/ 2 w 379"/>
              <a:gd name="T51" fmla="*/ 27 h 36"/>
              <a:gd name="T52" fmla="*/ 2 w 379"/>
              <a:gd name="T53" fmla="*/ 24 h 36"/>
              <a:gd name="T54" fmla="*/ 7 w 379"/>
              <a:gd name="T55" fmla="*/ 21 h 36"/>
              <a:gd name="T56" fmla="*/ 22 w 379"/>
              <a:gd name="T57" fmla="*/ 18 h 36"/>
              <a:gd name="T58" fmla="*/ 41 w 379"/>
              <a:gd name="T59" fmla="*/ 18 h 36"/>
              <a:gd name="T60" fmla="*/ 80 w 379"/>
              <a:gd name="T61" fmla="*/ 15 h 36"/>
              <a:gd name="T62" fmla="*/ 123 w 379"/>
              <a:gd name="T63" fmla="*/ 12 h 36"/>
              <a:gd name="T64" fmla="*/ 152 w 379"/>
              <a:gd name="T65" fmla="*/ 9 h 36"/>
              <a:gd name="T66" fmla="*/ 171 w 379"/>
              <a:gd name="T67" fmla="*/ 9 h 36"/>
              <a:gd name="T68" fmla="*/ 196 w 379"/>
              <a:gd name="T69" fmla="*/ 6 h 36"/>
              <a:gd name="T70" fmla="*/ 222 w 379"/>
              <a:gd name="T71" fmla="*/ 6 h 36"/>
              <a:gd name="T72" fmla="*/ 251 w 379"/>
              <a:gd name="T73" fmla="*/ 3 h 36"/>
              <a:gd name="T74" fmla="*/ 275 w 379"/>
              <a:gd name="T75" fmla="*/ 0 h 36"/>
              <a:gd name="T76" fmla="*/ 295 w 379"/>
              <a:gd name="T77" fmla="*/ 0 h 36"/>
              <a:gd name="T78" fmla="*/ 309 w 379"/>
              <a:gd name="T79" fmla="*/ 0 h 36"/>
              <a:gd name="T80" fmla="*/ 324 w 379"/>
              <a:gd name="T81" fmla="*/ 0 h 36"/>
              <a:gd name="T82" fmla="*/ 346 w 379"/>
              <a:gd name="T83" fmla="*/ 3 h 36"/>
              <a:gd name="T84" fmla="*/ 365 w 379"/>
              <a:gd name="T85" fmla="*/ 9 h 36"/>
              <a:gd name="T86" fmla="*/ 375 w 379"/>
              <a:gd name="T87" fmla="*/ 15 h 36"/>
              <a:gd name="T88" fmla="*/ 377 w 379"/>
              <a:gd name="T89" fmla="*/ 1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79" h="36">
                <a:moveTo>
                  <a:pt x="377" y="18"/>
                </a:moveTo>
                <a:lnTo>
                  <a:pt x="379" y="21"/>
                </a:lnTo>
                <a:lnTo>
                  <a:pt x="379" y="21"/>
                </a:lnTo>
                <a:lnTo>
                  <a:pt x="379" y="24"/>
                </a:lnTo>
                <a:lnTo>
                  <a:pt x="377" y="24"/>
                </a:lnTo>
                <a:lnTo>
                  <a:pt x="377" y="24"/>
                </a:lnTo>
                <a:lnTo>
                  <a:pt x="372" y="24"/>
                </a:lnTo>
                <a:lnTo>
                  <a:pt x="367" y="24"/>
                </a:lnTo>
                <a:lnTo>
                  <a:pt x="363" y="24"/>
                </a:lnTo>
                <a:lnTo>
                  <a:pt x="355" y="24"/>
                </a:lnTo>
                <a:lnTo>
                  <a:pt x="346" y="24"/>
                </a:lnTo>
                <a:lnTo>
                  <a:pt x="336" y="24"/>
                </a:lnTo>
                <a:lnTo>
                  <a:pt x="324" y="24"/>
                </a:lnTo>
                <a:lnTo>
                  <a:pt x="312" y="24"/>
                </a:lnTo>
                <a:lnTo>
                  <a:pt x="300" y="24"/>
                </a:lnTo>
                <a:lnTo>
                  <a:pt x="290" y="21"/>
                </a:lnTo>
                <a:lnTo>
                  <a:pt x="280" y="21"/>
                </a:lnTo>
                <a:lnTo>
                  <a:pt x="273" y="21"/>
                </a:lnTo>
                <a:lnTo>
                  <a:pt x="266" y="21"/>
                </a:lnTo>
                <a:lnTo>
                  <a:pt x="259" y="21"/>
                </a:lnTo>
                <a:lnTo>
                  <a:pt x="254" y="21"/>
                </a:lnTo>
                <a:lnTo>
                  <a:pt x="249" y="21"/>
                </a:lnTo>
                <a:lnTo>
                  <a:pt x="242" y="21"/>
                </a:lnTo>
                <a:lnTo>
                  <a:pt x="232" y="21"/>
                </a:lnTo>
                <a:lnTo>
                  <a:pt x="222" y="21"/>
                </a:lnTo>
                <a:lnTo>
                  <a:pt x="210" y="24"/>
                </a:lnTo>
                <a:lnTo>
                  <a:pt x="198" y="24"/>
                </a:lnTo>
                <a:lnTo>
                  <a:pt x="186" y="24"/>
                </a:lnTo>
                <a:lnTo>
                  <a:pt x="171" y="24"/>
                </a:lnTo>
                <a:lnTo>
                  <a:pt x="157" y="27"/>
                </a:lnTo>
                <a:lnTo>
                  <a:pt x="142" y="27"/>
                </a:lnTo>
                <a:lnTo>
                  <a:pt x="128" y="30"/>
                </a:lnTo>
                <a:lnTo>
                  <a:pt x="116" y="30"/>
                </a:lnTo>
                <a:lnTo>
                  <a:pt x="104" y="30"/>
                </a:lnTo>
                <a:lnTo>
                  <a:pt x="94" y="30"/>
                </a:lnTo>
                <a:lnTo>
                  <a:pt x="84" y="33"/>
                </a:lnTo>
                <a:lnTo>
                  <a:pt x="77" y="33"/>
                </a:lnTo>
                <a:lnTo>
                  <a:pt x="70" y="33"/>
                </a:lnTo>
                <a:lnTo>
                  <a:pt x="63" y="33"/>
                </a:lnTo>
                <a:lnTo>
                  <a:pt x="55" y="33"/>
                </a:lnTo>
                <a:lnTo>
                  <a:pt x="51" y="33"/>
                </a:lnTo>
                <a:lnTo>
                  <a:pt x="46" y="36"/>
                </a:lnTo>
                <a:lnTo>
                  <a:pt x="43" y="36"/>
                </a:lnTo>
                <a:lnTo>
                  <a:pt x="38" y="36"/>
                </a:lnTo>
                <a:lnTo>
                  <a:pt x="36" y="36"/>
                </a:lnTo>
                <a:lnTo>
                  <a:pt x="34" y="36"/>
                </a:lnTo>
                <a:lnTo>
                  <a:pt x="26" y="33"/>
                </a:lnTo>
                <a:lnTo>
                  <a:pt x="22" y="33"/>
                </a:lnTo>
                <a:lnTo>
                  <a:pt x="14" y="33"/>
                </a:lnTo>
                <a:lnTo>
                  <a:pt x="9" y="30"/>
                </a:lnTo>
                <a:lnTo>
                  <a:pt x="5" y="27"/>
                </a:lnTo>
                <a:lnTo>
                  <a:pt x="2" y="27"/>
                </a:lnTo>
                <a:lnTo>
                  <a:pt x="0" y="24"/>
                </a:lnTo>
                <a:lnTo>
                  <a:pt x="2" y="24"/>
                </a:lnTo>
                <a:lnTo>
                  <a:pt x="5" y="21"/>
                </a:lnTo>
                <a:lnTo>
                  <a:pt x="7" y="21"/>
                </a:lnTo>
                <a:lnTo>
                  <a:pt x="14" y="21"/>
                </a:lnTo>
                <a:lnTo>
                  <a:pt x="22" y="18"/>
                </a:lnTo>
                <a:lnTo>
                  <a:pt x="31" y="18"/>
                </a:lnTo>
                <a:lnTo>
                  <a:pt x="41" y="18"/>
                </a:lnTo>
                <a:lnTo>
                  <a:pt x="53" y="18"/>
                </a:lnTo>
                <a:lnTo>
                  <a:pt x="80" y="15"/>
                </a:lnTo>
                <a:lnTo>
                  <a:pt x="101" y="15"/>
                </a:lnTo>
                <a:lnTo>
                  <a:pt x="123" y="12"/>
                </a:lnTo>
                <a:lnTo>
                  <a:pt x="142" y="9"/>
                </a:lnTo>
                <a:lnTo>
                  <a:pt x="152" y="9"/>
                </a:lnTo>
                <a:lnTo>
                  <a:pt x="162" y="9"/>
                </a:lnTo>
                <a:lnTo>
                  <a:pt x="171" y="9"/>
                </a:lnTo>
                <a:lnTo>
                  <a:pt x="184" y="9"/>
                </a:lnTo>
                <a:lnTo>
                  <a:pt x="196" y="6"/>
                </a:lnTo>
                <a:lnTo>
                  <a:pt x="210" y="6"/>
                </a:lnTo>
                <a:lnTo>
                  <a:pt x="222" y="6"/>
                </a:lnTo>
                <a:lnTo>
                  <a:pt x="237" y="3"/>
                </a:lnTo>
                <a:lnTo>
                  <a:pt x="251" y="3"/>
                </a:lnTo>
                <a:lnTo>
                  <a:pt x="263" y="3"/>
                </a:lnTo>
                <a:lnTo>
                  <a:pt x="275" y="0"/>
                </a:lnTo>
                <a:lnTo>
                  <a:pt x="285" y="0"/>
                </a:lnTo>
                <a:lnTo>
                  <a:pt x="295" y="0"/>
                </a:lnTo>
                <a:lnTo>
                  <a:pt x="302" y="0"/>
                </a:lnTo>
                <a:lnTo>
                  <a:pt x="309" y="0"/>
                </a:lnTo>
                <a:lnTo>
                  <a:pt x="314" y="0"/>
                </a:lnTo>
                <a:lnTo>
                  <a:pt x="324" y="0"/>
                </a:lnTo>
                <a:lnTo>
                  <a:pt x="333" y="0"/>
                </a:lnTo>
                <a:lnTo>
                  <a:pt x="346" y="3"/>
                </a:lnTo>
                <a:lnTo>
                  <a:pt x="355" y="6"/>
                </a:lnTo>
                <a:lnTo>
                  <a:pt x="365" y="9"/>
                </a:lnTo>
                <a:lnTo>
                  <a:pt x="370" y="12"/>
                </a:lnTo>
                <a:lnTo>
                  <a:pt x="375" y="15"/>
                </a:lnTo>
                <a:lnTo>
                  <a:pt x="377" y="18"/>
                </a:lnTo>
                <a:lnTo>
                  <a:pt x="377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345">
            <a:extLst>
              <a:ext uri="{FF2B5EF4-FFF2-40B4-BE49-F238E27FC236}">
                <a16:creationId xmlns:a16="http://schemas.microsoft.com/office/drawing/2014/main" xmlns="" id="{7C18335D-D128-4A52-B307-6C5316AA56EC}"/>
              </a:ext>
            </a:extLst>
          </p:cNvPr>
          <p:cNvSpPr>
            <a:spLocks/>
          </p:cNvSpPr>
          <p:nvPr/>
        </p:nvSpPr>
        <p:spPr bwMode="auto">
          <a:xfrm>
            <a:off x="8827661" y="4189436"/>
            <a:ext cx="989610" cy="326320"/>
          </a:xfrm>
          <a:custGeom>
            <a:avLst/>
            <a:gdLst>
              <a:gd name="T0" fmla="*/ 89 w 167"/>
              <a:gd name="T1" fmla="*/ 24 h 30"/>
              <a:gd name="T2" fmla="*/ 75 w 167"/>
              <a:gd name="T3" fmla="*/ 27 h 30"/>
              <a:gd name="T4" fmla="*/ 63 w 167"/>
              <a:gd name="T5" fmla="*/ 27 h 30"/>
              <a:gd name="T6" fmla="*/ 53 w 167"/>
              <a:gd name="T7" fmla="*/ 27 h 30"/>
              <a:gd name="T8" fmla="*/ 43 w 167"/>
              <a:gd name="T9" fmla="*/ 30 h 30"/>
              <a:gd name="T10" fmla="*/ 38 w 167"/>
              <a:gd name="T11" fmla="*/ 30 h 30"/>
              <a:gd name="T12" fmla="*/ 31 w 167"/>
              <a:gd name="T13" fmla="*/ 30 h 30"/>
              <a:gd name="T14" fmla="*/ 29 w 167"/>
              <a:gd name="T15" fmla="*/ 30 h 30"/>
              <a:gd name="T16" fmla="*/ 26 w 167"/>
              <a:gd name="T17" fmla="*/ 30 h 30"/>
              <a:gd name="T18" fmla="*/ 24 w 167"/>
              <a:gd name="T19" fmla="*/ 30 h 30"/>
              <a:gd name="T20" fmla="*/ 19 w 167"/>
              <a:gd name="T21" fmla="*/ 30 h 30"/>
              <a:gd name="T22" fmla="*/ 14 w 167"/>
              <a:gd name="T23" fmla="*/ 27 h 30"/>
              <a:gd name="T24" fmla="*/ 9 w 167"/>
              <a:gd name="T25" fmla="*/ 27 h 30"/>
              <a:gd name="T26" fmla="*/ 7 w 167"/>
              <a:gd name="T27" fmla="*/ 24 h 30"/>
              <a:gd name="T28" fmla="*/ 5 w 167"/>
              <a:gd name="T29" fmla="*/ 24 h 30"/>
              <a:gd name="T30" fmla="*/ 2 w 167"/>
              <a:gd name="T31" fmla="*/ 24 h 30"/>
              <a:gd name="T32" fmla="*/ 2 w 167"/>
              <a:gd name="T33" fmla="*/ 24 h 30"/>
              <a:gd name="T34" fmla="*/ 0 w 167"/>
              <a:gd name="T35" fmla="*/ 21 h 30"/>
              <a:gd name="T36" fmla="*/ 2 w 167"/>
              <a:gd name="T37" fmla="*/ 21 h 30"/>
              <a:gd name="T38" fmla="*/ 7 w 167"/>
              <a:gd name="T39" fmla="*/ 18 h 30"/>
              <a:gd name="T40" fmla="*/ 12 w 167"/>
              <a:gd name="T41" fmla="*/ 18 h 30"/>
              <a:gd name="T42" fmla="*/ 14 w 167"/>
              <a:gd name="T43" fmla="*/ 15 h 30"/>
              <a:gd name="T44" fmla="*/ 17 w 167"/>
              <a:gd name="T45" fmla="*/ 15 h 30"/>
              <a:gd name="T46" fmla="*/ 21 w 167"/>
              <a:gd name="T47" fmla="*/ 15 h 30"/>
              <a:gd name="T48" fmla="*/ 26 w 167"/>
              <a:gd name="T49" fmla="*/ 15 h 30"/>
              <a:gd name="T50" fmla="*/ 34 w 167"/>
              <a:gd name="T51" fmla="*/ 12 h 30"/>
              <a:gd name="T52" fmla="*/ 43 w 167"/>
              <a:gd name="T53" fmla="*/ 12 h 30"/>
              <a:gd name="T54" fmla="*/ 53 w 167"/>
              <a:gd name="T55" fmla="*/ 9 h 30"/>
              <a:gd name="T56" fmla="*/ 65 w 167"/>
              <a:gd name="T57" fmla="*/ 9 h 30"/>
              <a:gd name="T58" fmla="*/ 80 w 167"/>
              <a:gd name="T59" fmla="*/ 6 h 30"/>
              <a:gd name="T60" fmla="*/ 94 w 167"/>
              <a:gd name="T61" fmla="*/ 6 h 30"/>
              <a:gd name="T62" fmla="*/ 106 w 167"/>
              <a:gd name="T63" fmla="*/ 3 h 30"/>
              <a:gd name="T64" fmla="*/ 118 w 167"/>
              <a:gd name="T65" fmla="*/ 3 h 30"/>
              <a:gd name="T66" fmla="*/ 128 w 167"/>
              <a:gd name="T67" fmla="*/ 3 h 30"/>
              <a:gd name="T68" fmla="*/ 135 w 167"/>
              <a:gd name="T69" fmla="*/ 0 h 30"/>
              <a:gd name="T70" fmla="*/ 142 w 167"/>
              <a:gd name="T71" fmla="*/ 3 h 30"/>
              <a:gd name="T72" fmla="*/ 150 w 167"/>
              <a:gd name="T73" fmla="*/ 3 h 30"/>
              <a:gd name="T74" fmla="*/ 152 w 167"/>
              <a:gd name="T75" fmla="*/ 3 h 30"/>
              <a:gd name="T76" fmla="*/ 159 w 167"/>
              <a:gd name="T77" fmla="*/ 6 h 30"/>
              <a:gd name="T78" fmla="*/ 162 w 167"/>
              <a:gd name="T79" fmla="*/ 9 h 30"/>
              <a:gd name="T80" fmla="*/ 164 w 167"/>
              <a:gd name="T81" fmla="*/ 9 h 30"/>
              <a:gd name="T82" fmla="*/ 167 w 167"/>
              <a:gd name="T83" fmla="*/ 12 h 30"/>
              <a:gd name="T84" fmla="*/ 164 w 167"/>
              <a:gd name="T85" fmla="*/ 12 h 30"/>
              <a:gd name="T86" fmla="*/ 164 w 167"/>
              <a:gd name="T87" fmla="*/ 15 h 30"/>
              <a:gd name="T88" fmla="*/ 159 w 167"/>
              <a:gd name="T89" fmla="*/ 15 h 30"/>
              <a:gd name="T90" fmla="*/ 157 w 167"/>
              <a:gd name="T91" fmla="*/ 15 h 30"/>
              <a:gd name="T92" fmla="*/ 154 w 167"/>
              <a:gd name="T93" fmla="*/ 18 h 30"/>
              <a:gd name="T94" fmla="*/ 150 w 167"/>
              <a:gd name="T95" fmla="*/ 18 h 30"/>
              <a:gd name="T96" fmla="*/ 142 w 167"/>
              <a:gd name="T97" fmla="*/ 18 h 30"/>
              <a:gd name="T98" fmla="*/ 135 w 167"/>
              <a:gd name="T99" fmla="*/ 18 h 30"/>
              <a:gd name="T100" fmla="*/ 125 w 167"/>
              <a:gd name="T101" fmla="*/ 21 h 30"/>
              <a:gd name="T102" fmla="*/ 116 w 167"/>
              <a:gd name="T103" fmla="*/ 21 h 30"/>
              <a:gd name="T104" fmla="*/ 101 w 167"/>
              <a:gd name="T105" fmla="*/ 24 h 30"/>
              <a:gd name="T106" fmla="*/ 89 w 167"/>
              <a:gd name="T107" fmla="*/ 24 h 30"/>
              <a:gd name="T108" fmla="*/ 89 w 167"/>
              <a:gd name="T109" fmla="*/ 24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7" h="30">
                <a:moveTo>
                  <a:pt x="89" y="24"/>
                </a:moveTo>
                <a:lnTo>
                  <a:pt x="75" y="27"/>
                </a:lnTo>
                <a:lnTo>
                  <a:pt x="63" y="27"/>
                </a:lnTo>
                <a:lnTo>
                  <a:pt x="53" y="27"/>
                </a:lnTo>
                <a:lnTo>
                  <a:pt x="43" y="30"/>
                </a:lnTo>
                <a:lnTo>
                  <a:pt x="38" y="30"/>
                </a:lnTo>
                <a:lnTo>
                  <a:pt x="31" y="30"/>
                </a:lnTo>
                <a:lnTo>
                  <a:pt x="29" y="30"/>
                </a:lnTo>
                <a:lnTo>
                  <a:pt x="26" y="30"/>
                </a:lnTo>
                <a:lnTo>
                  <a:pt x="24" y="30"/>
                </a:lnTo>
                <a:lnTo>
                  <a:pt x="19" y="30"/>
                </a:lnTo>
                <a:lnTo>
                  <a:pt x="14" y="27"/>
                </a:lnTo>
                <a:lnTo>
                  <a:pt x="9" y="27"/>
                </a:lnTo>
                <a:lnTo>
                  <a:pt x="7" y="24"/>
                </a:lnTo>
                <a:lnTo>
                  <a:pt x="5" y="24"/>
                </a:lnTo>
                <a:lnTo>
                  <a:pt x="2" y="24"/>
                </a:lnTo>
                <a:lnTo>
                  <a:pt x="2" y="24"/>
                </a:lnTo>
                <a:lnTo>
                  <a:pt x="0" y="21"/>
                </a:lnTo>
                <a:lnTo>
                  <a:pt x="2" y="21"/>
                </a:lnTo>
                <a:lnTo>
                  <a:pt x="7" y="18"/>
                </a:lnTo>
                <a:lnTo>
                  <a:pt x="12" y="18"/>
                </a:lnTo>
                <a:lnTo>
                  <a:pt x="14" y="15"/>
                </a:lnTo>
                <a:lnTo>
                  <a:pt x="17" y="15"/>
                </a:lnTo>
                <a:lnTo>
                  <a:pt x="21" y="15"/>
                </a:lnTo>
                <a:lnTo>
                  <a:pt x="26" y="15"/>
                </a:lnTo>
                <a:lnTo>
                  <a:pt x="34" y="12"/>
                </a:lnTo>
                <a:lnTo>
                  <a:pt x="43" y="12"/>
                </a:lnTo>
                <a:lnTo>
                  <a:pt x="53" y="9"/>
                </a:lnTo>
                <a:lnTo>
                  <a:pt x="65" y="9"/>
                </a:lnTo>
                <a:lnTo>
                  <a:pt x="80" y="6"/>
                </a:lnTo>
                <a:lnTo>
                  <a:pt x="94" y="6"/>
                </a:lnTo>
                <a:lnTo>
                  <a:pt x="106" y="3"/>
                </a:lnTo>
                <a:lnTo>
                  <a:pt x="118" y="3"/>
                </a:lnTo>
                <a:lnTo>
                  <a:pt x="128" y="3"/>
                </a:lnTo>
                <a:lnTo>
                  <a:pt x="135" y="0"/>
                </a:lnTo>
                <a:lnTo>
                  <a:pt x="142" y="3"/>
                </a:lnTo>
                <a:lnTo>
                  <a:pt x="150" y="3"/>
                </a:lnTo>
                <a:lnTo>
                  <a:pt x="152" y="3"/>
                </a:lnTo>
                <a:lnTo>
                  <a:pt x="159" y="6"/>
                </a:lnTo>
                <a:lnTo>
                  <a:pt x="162" y="9"/>
                </a:lnTo>
                <a:lnTo>
                  <a:pt x="164" y="9"/>
                </a:lnTo>
                <a:lnTo>
                  <a:pt x="167" y="12"/>
                </a:lnTo>
                <a:lnTo>
                  <a:pt x="164" y="12"/>
                </a:lnTo>
                <a:lnTo>
                  <a:pt x="164" y="15"/>
                </a:lnTo>
                <a:lnTo>
                  <a:pt x="159" y="15"/>
                </a:lnTo>
                <a:lnTo>
                  <a:pt x="157" y="15"/>
                </a:lnTo>
                <a:lnTo>
                  <a:pt x="154" y="18"/>
                </a:lnTo>
                <a:lnTo>
                  <a:pt x="150" y="18"/>
                </a:lnTo>
                <a:lnTo>
                  <a:pt x="142" y="18"/>
                </a:lnTo>
                <a:lnTo>
                  <a:pt x="135" y="18"/>
                </a:lnTo>
                <a:lnTo>
                  <a:pt x="125" y="21"/>
                </a:lnTo>
                <a:lnTo>
                  <a:pt x="116" y="21"/>
                </a:lnTo>
                <a:lnTo>
                  <a:pt x="101" y="24"/>
                </a:lnTo>
                <a:lnTo>
                  <a:pt x="89" y="24"/>
                </a:lnTo>
                <a:lnTo>
                  <a:pt x="89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346">
            <a:extLst>
              <a:ext uri="{FF2B5EF4-FFF2-40B4-BE49-F238E27FC236}">
                <a16:creationId xmlns:a16="http://schemas.microsoft.com/office/drawing/2014/main" xmlns="" id="{CB342EAD-D56F-471A-A2E1-C538436DD4DF}"/>
              </a:ext>
            </a:extLst>
          </p:cNvPr>
          <p:cNvSpPr>
            <a:spLocks/>
          </p:cNvSpPr>
          <p:nvPr/>
        </p:nvSpPr>
        <p:spPr bwMode="auto">
          <a:xfrm>
            <a:off x="9171358" y="3873998"/>
            <a:ext cx="373327" cy="315446"/>
          </a:xfrm>
          <a:custGeom>
            <a:avLst/>
            <a:gdLst>
              <a:gd name="T0" fmla="*/ 51 w 63"/>
              <a:gd name="T1" fmla="*/ 6 h 29"/>
              <a:gd name="T2" fmla="*/ 58 w 63"/>
              <a:gd name="T3" fmla="*/ 9 h 29"/>
              <a:gd name="T4" fmla="*/ 60 w 63"/>
              <a:gd name="T5" fmla="*/ 12 h 29"/>
              <a:gd name="T6" fmla="*/ 63 w 63"/>
              <a:gd name="T7" fmla="*/ 17 h 29"/>
              <a:gd name="T8" fmla="*/ 63 w 63"/>
              <a:gd name="T9" fmla="*/ 20 h 29"/>
              <a:gd name="T10" fmla="*/ 60 w 63"/>
              <a:gd name="T11" fmla="*/ 26 h 29"/>
              <a:gd name="T12" fmla="*/ 58 w 63"/>
              <a:gd name="T13" fmla="*/ 29 h 29"/>
              <a:gd name="T14" fmla="*/ 53 w 63"/>
              <a:gd name="T15" fmla="*/ 29 h 29"/>
              <a:gd name="T16" fmla="*/ 48 w 63"/>
              <a:gd name="T17" fmla="*/ 29 h 29"/>
              <a:gd name="T18" fmla="*/ 43 w 63"/>
              <a:gd name="T19" fmla="*/ 29 h 29"/>
              <a:gd name="T20" fmla="*/ 38 w 63"/>
              <a:gd name="T21" fmla="*/ 26 h 29"/>
              <a:gd name="T22" fmla="*/ 31 w 63"/>
              <a:gd name="T23" fmla="*/ 23 h 29"/>
              <a:gd name="T24" fmla="*/ 24 w 63"/>
              <a:gd name="T25" fmla="*/ 20 h 29"/>
              <a:gd name="T26" fmla="*/ 19 w 63"/>
              <a:gd name="T27" fmla="*/ 17 h 29"/>
              <a:gd name="T28" fmla="*/ 12 w 63"/>
              <a:gd name="T29" fmla="*/ 15 h 29"/>
              <a:gd name="T30" fmla="*/ 9 w 63"/>
              <a:gd name="T31" fmla="*/ 12 h 29"/>
              <a:gd name="T32" fmla="*/ 5 w 63"/>
              <a:gd name="T33" fmla="*/ 9 h 29"/>
              <a:gd name="T34" fmla="*/ 2 w 63"/>
              <a:gd name="T35" fmla="*/ 6 h 29"/>
              <a:gd name="T36" fmla="*/ 2 w 63"/>
              <a:gd name="T37" fmla="*/ 6 h 29"/>
              <a:gd name="T38" fmla="*/ 0 w 63"/>
              <a:gd name="T39" fmla="*/ 3 h 29"/>
              <a:gd name="T40" fmla="*/ 2 w 63"/>
              <a:gd name="T41" fmla="*/ 3 h 29"/>
              <a:gd name="T42" fmla="*/ 2 w 63"/>
              <a:gd name="T43" fmla="*/ 0 h 29"/>
              <a:gd name="T44" fmla="*/ 7 w 63"/>
              <a:gd name="T45" fmla="*/ 0 h 29"/>
              <a:gd name="T46" fmla="*/ 9 w 63"/>
              <a:gd name="T47" fmla="*/ 0 h 29"/>
              <a:gd name="T48" fmla="*/ 14 w 63"/>
              <a:gd name="T49" fmla="*/ 0 h 29"/>
              <a:gd name="T50" fmla="*/ 17 w 63"/>
              <a:gd name="T51" fmla="*/ 0 h 29"/>
              <a:gd name="T52" fmla="*/ 22 w 63"/>
              <a:gd name="T53" fmla="*/ 0 h 29"/>
              <a:gd name="T54" fmla="*/ 29 w 63"/>
              <a:gd name="T55" fmla="*/ 0 h 29"/>
              <a:gd name="T56" fmla="*/ 36 w 63"/>
              <a:gd name="T57" fmla="*/ 0 h 29"/>
              <a:gd name="T58" fmla="*/ 43 w 63"/>
              <a:gd name="T59" fmla="*/ 3 h 29"/>
              <a:gd name="T60" fmla="*/ 51 w 63"/>
              <a:gd name="T61" fmla="*/ 6 h 29"/>
              <a:gd name="T62" fmla="*/ 51 w 63"/>
              <a:gd name="T63" fmla="*/ 6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3" h="29">
                <a:moveTo>
                  <a:pt x="51" y="6"/>
                </a:moveTo>
                <a:lnTo>
                  <a:pt x="58" y="9"/>
                </a:lnTo>
                <a:lnTo>
                  <a:pt x="60" y="12"/>
                </a:lnTo>
                <a:lnTo>
                  <a:pt x="63" y="17"/>
                </a:lnTo>
                <a:lnTo>
                  <a:pt x="63" y="20"/>
                </a:lnTo>
                <a:lnTo>
                  <a:pt x="60" y="26"/>
                </a:lnTo>
                <a:lnTo>
                  <a:pt x="58" y="29"/>
                </a:lnTo>
                <a:lnTo>
                  <a:pt x="53" y="29"/>
                </a:lnTo>
                <a:lnTo>
                  <a:pt x="48" y="29"/>
                </a:lnTo>
                <a:lnTo>
                  <a:pt x="43" y="29"/>
                </a:lnTo>
                <a:lnTo>
                  <a:pt x="38" y="26"/>
                </a:lnTo>
                <a:lnTo>
                  <a:pt x="31" y="23"/>
                </a:lnTo>
                <a:lnTo>
                  <a:pt x="24" y="20"/>
                </a:lnTo>
                <a:lnTo>
                  <a:pt x="19" y="17"/>
                </a:lnTo>
                <a:lnTo>
                  <a:pt x="12" y="15"/>
                </a:lnTo>
                <a:lnTo>
                  <a:pt x="9" y="12"/>
                </a:lnTo>
                <a:lnTo>
                  <a:pt x="5" y="9"/>
                </a:lnTo>
                <a:lnTo>
                  <a:pt x="2" y="6"/>
                </a:lnTo>
                <a:lnTo>
                  <a:pt x="2" y="6"/>
                </a:lnTo>
                <a:lnTo>
                  <a:pt x="0" y="3"/>
                </a:lnTo>
                <a:lnTo>
                  <a:pt x="2" y="3"/>
                </a:lnTo>
                <a:lnTo>
                  <a:pt x="2" y="0"/>
                </a:lnTo>
                <a:lnTo>
                  <a:pt x="7" y="0"/>
                </a:lnTo>
                <a:lnTo>
                  <a:pt x="9" y="0"/>
                </a:lnTo>
                <a:lnTo>
                  <a:pt x="14" y="0"/>
                </a:lnTo>
                <a:lnTo>
                  <a:pt x="17" y="0"/>
                </a:lnTo>
                <a:lnTo>
                  <a:pt x="22" y="0"/>
                </a:lnTo>
                <a:lnTo>
                  <a:pt x="29" y="0"/>
                </a:lnTo>
                <a:lnTo>
                  <a:pt x="36" y="0"/>
                </a:lnTo>
                <a:lnTo>
                  <a:pt x="43" y="3"/>
                </a:lnTo>
                <a:lnTo>
                  <a:pt x="51" y="6"/>
                </a:lnTo>
                <a:lnTo>
                  <a:pt x="51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347">
            <a:extLst>
              <a:ext uri="{FF2B5EF4-FFF2-40B4-BE49-F238E27FC236}">
                <a16:creationId xmlns:a16="http://schemas.microsoft.com/office/drawing/2014/main" xmlns="" id="{0316043F-625A-4EEC-AF3B-FDE5923FCE50}"/>
              </a:ext>
            </a:extLst>
          </p:cNvPr>
          <p:cNvSpPr>
            <a:spLocks/>
          </p:cNvSpPr>
          <p:nvPr/>
        </p:nvSpPr>
        <p:spPr bwMode="auto">
          <a:xfrm>
            <a:off x="9971338" y="4037153"/>
            <a:ext cx="687393" cy="478601"/>
          </a:xfrm>
          <a:custGeom>
            <a:avLst/>
            <a:gdLst>
              <a:gd name="T0" fmla="*/ 61 w 116"/>
              <a:gd name="T1" fmla="*/ 14 h 44"/>
              <a:gd name="T2" fmla="*/ 65 w 116"/>
              <a:gd name="T3" fmla="*/ 14 h 44"/>
              <a:gd name="T4" fmla="*/ 65 w 116"/>
              <a:gd name="T5" fmla="*/ 11 h 44"/>
              <a:gd name="T6" fmla="*/ 68 w 116"/>
              <a:gd name="T7" fmla="*/ 8 h 44"/>
              <a:gd name="T8" fmla="*/ 65 w 116"/>
              <a:gd name="T9" fmla="*/ 8 h 44"/>
              <a:gd name="T10" fmla="*/ 65 w 116"/>
              <a:gd name="T11" fmla="*/ 5 h 44"/>
              <a:gd name="T12" fmla="*/ 63 w 116"/>
              <a:gd name="T13" fmla="*/ 5 h 44"/>
              <a:gd name="T14" fmla="*/ 65 w 116"/>
              <a:gd name="T15" fmla="*/ 2 h 44"/>
              <a:gd name="T16" fmla="*/ 68 w 116"/>
              <a:gd name="T17" fmla="*/ 0 h 44"/>
              <a:gd name="T18" fmla="*/ 73 w 116"/>
              <a:gd name="T19" fmla="*/ 0 h 44"/>
              <a:gd name="T20" fmla="*/ 78 w 116"/>
              <a:gd name="T21" fmla="*/ 0 h 44"/>
              <a:gd name="T22" fmla="*/ 82 w 116"/>
              <a:gd name="T23" fmla="*/ 0 h 44"/>
              <a:gd name="T24" fmla="*/ 90 w 116"/>
              <a:gd name="T25" fmla="*/ 0 h 44"/>
              <a:gd name="T26" fmla="*/ 94 w 116"/>
              <a:gd name="T27" fmla="*/ 2 h 44"/>
              <a:gd name="T28" fmla="*/ 99 w 116"/>
              <a:gd name="T29" fmla="*/ 2 h 44"/>
              <a:gd name="T30" fmla="*/ 104 w 116"/>
              <a:gd name="T31" fmla="*/ 5 h 44"/>
              <a:gd name="T32" fmla="*/ 109 w 116"/>
              <a:gd name="T33" fmla="*/ 8 h 44"/>
              <a:gd name="T34" fmla="*/ 111 w 116"/>
              <a:gd name="T35" fmla="*/ 8 h 44"/>
              <a:gd name="T36" fmla="*/ 114 w 116"/>
              <a:gd name="T37" fmla="*/ 11 h 44"/>
              <a:gd name="T38" fmla="*/ 116 w 116"/>
              <a:gd name="T39" fmla="*/ 14 h 44"/>
              <a:gd name="T40" fmla="*/ 116 w 116"/>
              <a:gd name="T41" fmla="*/ 17 h 44"/>
              <a:gd name="T42" fmla="*/ 116 w 116"/>
              <a:gd name="T43" fmla="*/ 17 h 44"/>
              <a:gd name="T44" fmla="*/ 114 w 116"/>
              <a:gd name="T45" fmla="*/ 20 h 44"/>
              <a:gd name="T46" fmla="*/ 111 w 116"/>
              <a:gd name="T47" fmla="*/ 20 h 44"/>
              <a:gd name="T48" fmla="*/ 109 w 116"/>
              <a:gd name="T49" fmla="*/ 23 h 44"/>
              <a:gd name="T50" fmla="*/ 104 w 116"/>
              <a:gd name="T51" fmla="*/ 23 h 44"/>
              <a:gd name="T52" fmla="*/ 97 w 116"/>
              <a:gd name="T53" fmla="*/ 26 h 44"/>
              <a:gd name="T54" fmla="*/ 90 w 116"/>
              <a:gd name="T55" fmla="*/ 29 h 44"/>
              <a:gd name="T56" fmla="*/ 82 w 116"/>
              <a:gd name="T57" fmla="*/ 29 h 44"/>
              <a:gd name="T58" fmla="*/ 63 w 116"/>
              <a:gd name="T59" fmla="*/ 35 h 44"/>
              <a:gd name="T60" fmla="*/ 44 w 116"/>
              <a:gd name="T61" fmla="*/ 38 h 44"/>
              <a:gd name="T62" fmla="*/ 24 w 116"/>
              <a:gd name="T63" fmla="*/ 41 h 44"/>
              <a:gd name="T64" fmla="*/ 3 w 116"/>
              <a:gd name="T65" fmla="*/ 44 h 44"/>
              <a:gd name="T66" fmla="*/ 0 w 116"/>
              <a:gd name="T67" fmla="*/ 35 h 44"/>
              <a:gd name="T68" fmla="*/ 12 w 116"/>
              <a:gd name="T69" fmla="*/ 32 h 44"/>
              <a:gd name="T70" fmla="*/ 24 w 116"/>
              <a:gd name="T71" fmla="*/ 29 h 44"/>
              <a:gd name="T72" fmla="*/ 34 w 116"/>
              <a:gd name="T73" fmla="*/ 26 h 44"/>
              <a:gd name="T74" fmla="*/ 41 w 116"/>
              <a:gd name="T75" fmla="*/ 23 h 44"/>
              <a:gd name="T76" fmla="*/ 49 w 116"/>
              <a:gd name="T77" fmla="*/ 20 h 44"/>
              <a:gd name="T78" fmla="*/ 53 w 116"/>
              <a:gd name="T79" fmla="*/ 17 h 44"/>
              <a:gd name="T80" fmla="*/ 58 w 116"/>
              <a:gd name="T81" fmla="*/ 17 h 44"/>
              <a:gd name="T82" fmla="*/ 61 w 116"/>
              <a:gd name="T83" fmla="*/ 14 h 44"/>
              <a:gd name="T84" fmla="*/ 61 w 116"/>
              <a:gd name="T85" fmla="*/ 1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6" h="44">
                <a:moveTo>
                  <a:pt x="61" y="14"/>
                </a:moveTo>
                <a:lnTo>
                  <a:pt x="65" y="14"/>
                </a:lnTo>
                <a:lnTo>
                  <a:pt x="65" y="11"/>
                </a:lnTo>
                <a:lnTo>
                  <a:pt x="68" y="8"/>
                </a:lnTo>
                <a:lnTo>
                  <a:pt x="65" y="8"/>
                </a:lnTo>
                <a:lnTo>
                  <a:pt x="65" y="5"/>
                </a:lnTo>
                <a:lnTo>
                  <a:pt x="63" y="5"/>
                </a:lnTo>
                <a:lnTo>
                  <a:pt x="65" y="2"/>
                </a:lnTo>
                <a:lnTo>
                  <a:pt x="68" y="0"/>
                </a:lnTo>
                <a:lnTo>
                  <a:pt x="73" y="0"/>
                </a:lnTo>
                <a:lnTo>
                  <a:pt x="78" y="0"/>
                </a:lnTo>
                <a:lnTo>
                  <a:pt x="82" y="0"/>
                </a:lnTo>
                <a:lnTo>
                  <a:pt x="90" y="0"/>
                </a:lnTo>
                <a:lnTo>
                  <a:pt x="94" y="2"/>
                </a:lnTo>
                <a:lnTo>
                  <a:pt x="99" y="2"/>
                </a:lnTo>
                <a:lnTo>
                  <a:pt x="104" y="5"/>
                </a:lnTo>
                <a:lnTo>
                  <a:pt x="109" y="8"/>
                </a:lnTo>
                <a:lnTo>
                  <a:pt x="111" y="8"/>
                </a:lnTo>
                <a:lnTo>
                  <a:pt x="114" y="11"/>
                </a:lnTo>
                <a:lnTo>
                  <a:pt x="116" y="14"/>
                </a:lnTo>
                <a:lnTo>
                  <a:pt x="116" y="17"/>
                </a:lnTo>
                <a:lnTo>
                  <a:pt x="116" y="17"/>
                </a:lnTo>
                <a:lnTo>
                  <a:pt x="114" y="20"/>
                </a:lnTo>
                <a:lnTo>
                  <a:pt x="111" y="20"/>
                </a:lnTo>
                <a:lnTo>
                  <a:pt x="109" y="23"/>
                </a:lnTo>
                <a:lnTo>
                  <a:pt x="104" y="23"/>
                </a:lnTo>
                <a:lnTo>
                  <a:pt x="97" y="26"/>
                </a:lnTo>
                <a:lnTo>
                  <a:pt x="90" y="29"/>
                </a:lnTo>
                <a:lnTo>
                  <a:pt x="82" y="29"/>
                </a:lnTo>
                <a:lnTo>
                  <a:pt x="63" y="35"/>
                </a:lnTo>
                <a:lnTo>
                  <a:pt x="44" y="38"/>
                </a:lnTo>
                <a:lnTo>
                  <a:pt x="24" y="41"/>
                </a:lnTo>
                <a:lnTo>
                  <a:pt x="3" y="44"/>
                </a:lnTo>
                <a:lnTo>
                  <a:pt x="0" y="35"/>
                </a:lnTo>
                <a:lnTo>
                  <a:pt x="12" y="32"/>
                </a:lnTo>
                <a:lnTo>
                  <a:pt x="24" y="29"/>
                </a:lnTo>
                <a:lnTo>
                  <a:pt x="34" y="26"/>
                </a:lnTo>
                <a:lnTo>
                  <a:pt x="41" y="23"/>
                </a:lnTo>
                <a:lnTo>
                  <a:pt x="49" y="20"/>
                </a:lnTo>
                <a:lnTo>
                  <a:pt x="53" y="17"/>
                </a:lnTo>
                <a:lnTo>
                  <a:pt x="58" y="17"/>
                </a:lnTo>
                <a:lnTo>
                  <a:pt x="61" y="14"/>
                </a:lnTo>
                <a:lnTo>
                  <a:pt x="61" y="1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6" name="Freeform 348">
            <a:extLst>
              <a:ext uri="{FF2B5EF4-FFF2-40B4-BE49-F238E27FC236}">
                <a16:creationId xmlns:a16="http://schemas.microsoft.com/office/drawing/2014/main" xmlns="" id="{3D90222C-7016-4A27-8D61-4B012825A4A9}"/>
              </a:ext>
            </a:extLst>
          </p:cNvPr>
          <p:cNvSpPr>
            <a:spLocks/>
          </p:cNvSpPr>
          <p:nvPr/>
        </p:nvSpPr>
        <p:spPr bwMode="auto">
          <a:xfrm>
            <a:off x="9971338" y="4700673"/>
            <a:ext cx="1001463" cy="293691"/>
          </a:xfrm>
          <a:custGeom>
            <a:avLst/>
            <a:gdLst>
              <a:gd name="T0" fmla="*/ 75 w 169"/>
              <a:gd name="T1" fmla="*/ 6 h 27"/>
              <a:gd name="T2" fmla="*/ 87 w 169"/>
              <a:gd name="T3" fmla="*/ 6 h 27"/>
              <a:gd name="T4" fmla="*/ 97 w 169"/>
              <a:gd name="T5" fmla="*/ 3 h 27"/>
              <a:gd name="T6" fmla="*/ 104 w 169"/>
              <a:gd name="T7" fmla="*/ 3 h 27"/>
              <a:gd name="T8" fmla="*/ 111 w 169"/>
              <a:gd name="T9" fmla="*/ 3 h 27"/>
              <a:gd name="T10" fmla="*/ 119 w 169"/>
              <a:gd name="T11" fmla="*/ 3 h 27"/>
              <a:gd name="T12" fmla="*/ 124 w 169"/>
              <a:gd name="T13" fmla="*/ 0 h 27"/>
              <a:gd name="T14" fmla="*/ 128 w 169"/>
              <a:gd name="T15" fmla="*/ 0 h 27"/>
              <a:gd name="T16" fmla="*/ 133 w 169"/>
              <a:gd name="T17" fmla="*/ 0 h 27"/>
              <a:gd name="T18" fmla="*/ 145 w 169"/>
              <a:gd name="T19" fmla="*/ 3 h 27"/>
              <a:gd name="T20" fmla="*/ 153 w 169"/>
              <a:gd name="T21" fmla="*/ 3 h 27"/>
              <a:gd name="T22" fmla="*/ 160 w 169"/>
              <a:gd name="T23" fmla="*/ 6 h 27"/>
              <a:gd name="T24" fmla="*/ 165 w 169"/>
              <a:gd name="T25" fmla="*/ 9 h 27"/>
              <a:gd name="T26" fmla="*/ 167 w 169"/>
              <a:gd name="T27" fmla="*/ 9 h 27"/>
              <a:gd name="T28" fmla="*/ 169 w 169"/>
              <a:gd name="T29" fmla="*/ 12 h 27"/>
              <a:gd name="T30" fmla="*/ 169 w 169"/>
              <a:gd name="T31" fmla="*/ 15 h 27"/>
              <a:gd name="T32" fmla="*/ 169 w 169"/>
              <a:gd name="T33" fmla="*/ 15 h 27"/>
              <a:gd name="T34" fmla="*/ 169 w 169"/>
              <a:gd name="T35" fmla="*/ 18 h 27"/>
              <a:gd name="T36" fmla="*/ 167 w 169"/>
              <a:gd name="T37" fmla="*/ 18 h 27"/>
              <a:gd name="T38" fmla="*/ 165 w 169"/>
              <a:gd name="T39" fmla="*/ 18 h 27"/>
              <a:gd name="T40" fmla="*/ 157 w 169"/>
              <a:gd name="T41" fmla="*/ 21 h 27"/>
              <a:gd name="T42" fmla="*/ 150 w 169"/>
              <a:gd name="T43" fmla="*/ 21 h 27"/>
              <a:gd name="T44" fmla="*/ 148 w 169"/>
              <a:gd name="T45" fmla="*/ 21 h 27"/>
              <a:gd name="T46" fmla="*/ 143 w 169"/>
              <a:gd name="T47" fmla="*/ 21 h 27"/>
              <a:gd name="T48" fmla="*/ 138 w 169"/>
              <a:gd name="T49" fmla="*/ 21 h 27"/>
              <a:gd name="T50" fmla="*/ 133 w 169"/>
              <a:gd name="T51" fmla="*/ 21 h 27"/>
              <a:gd name="T52" fmla="*/ 126 w 169"/>
              <a:gd name="T53" fmla="*/ 21 h 27"/>
              <a:gd name="T54" fmla="*/ 119 w 169"/>
              <a:gd name="T55" fmla="*/ 21 h 27"/>
              <a:gd name="T56" fmla="*/ 111 w 169"/>
              <a:gd name="T57" fmla="*/ 21 h 27"/>
              <a:gd name="T58" fmla="*/ 102 w 169"/>
              <a:gd name="T59" fmla="*/ 21 h 27"/>
              <a:gd name="T60" fmla="*/ 92 w 169"/>
              <a:gd name="T61" fmla="*/ 21 h 27"/>
              <a:gd name="T62" fmla="*/ 82 w 169"/>
              <a:gd name="T63" fmla="*/ 24 h 27"/>
              <a:gd name="T64" fmla="*/ 70 w 169"/>
              <a:gd name="T65" fmla="*/ 24 h 27"/>
              <a:gd name="T66" fmla="*/ 58 w 169"/>
              <a:gd name="T67" fmla="*/ 24 h 27"/>
              <a:gd name="T68" fmla="*/ 46 w 169"/>
              <a:gd name="T69" fmla="*/ 24 h 27"/>
              <a:gd name="T70" fmla="*/ 32 w 169"/>
              <a:gd name="T71" fmla="*/ 24 h 27"/>
              <a:gd name="T72" fmla="*/ 17 w 169"/>
              <a:gd name="T73" fmla="*/ 27 h 27"/>
              <a:gd name="T74" fmla="*/ 0 w 169"/>
              <a:gd name="T75" fmla="*/ 27 h 27"/>
              <a:gd name="T76" fmla="*/ 0 w 169"/>
              <a:gd name="T77" fmla="*/ 12 h 27"/>
              <a:gd name="T78" fmla="*/ 17 w 169"/>
              <a:gd name="T79" fmla="*/ 12 h 27"/>
              <a:gd name="T80" fmla="*/ 36 w 169"/>
              <a:gd name="T81" fmla="*/ 9 h 27"/>
              <a:gd name="T82" fmla="*/ 56 w 169"/>
              <a:gd name="T83" fmla="*/ 9 h 27"/>
              <a:gd name="T84" fmla="*/ 75 w 169"/>
              <a:gd name="T85" fmla="*/ 6 h 27"/>
              <a:gd name="T86" fmla="*/ 75 w 169"/>
              <a:gd name="T87" fmla="*/ 6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69" h="27">
                <a:moveTo>
                  <a:pt x="75" y="6"/>
                </a:moveTo>
                <a:lnTo>
                  <a:pt x="87" y="6"/>
                </a:lnTo>
                <a:lnTo>
                  <a:pt x="97" y="3"/>
                </a:lnTo>
                <a:lnTo>
                  <a:pt x="104" y="3"/>
                </a:lnTo>
                <a:lnTo>
                  <a:pt x="111" y="3"/>
                </a:lnTo>
                <a:lnTo>
                  <a:pt x="119" y="3"/>
                </a:lnTo>
                <a:lnTo>
                  <a:pt x="124" y="0"/>
                </a:lnTo>
                <a:lnTo>
                  <a:pt x="128" y="0"/>
                </a:lnTo>
                <a:lnTo>
                  <a:pt x="133" y="0"/>
                </a:lnTo>
                <a:lnTo>
                  <a:pt x="145" y="3"/>
                </a:lnTo>
                <a:lnTo>
                  <a:pt x="153" y="3"/>
                </a:lnTo>
                <a:lnTo>
                  <a:pt x="160" y="6"/>
                </a:lnTo>
                <a:lnTo>
                  <a:pt x="165" y="9"/>
                </a:lnTo>
                <a:lnTo>
                  <a:pt x="167" y="9"/>
                </a:lnTo>
                <a:lnTo>
                  <a:pt x="169" y="12"/>
                </a:lnTo>
                <a:lnTo>
                  <a:pt x="169" y="15"/>
                </a:lnTo>
                <a:lnTo>
                  <a:pt x="169" y="15"/>
                </a:lnTo>
                <a:lnTo>
                  <a:pt x="169" y="18"/>
                </a:lnTo>
                <a:lnTo>
                  <a:pt x="167" y="18"/>
                </a:lnTo>
                <a:lnTo>
                  <a:pt x="165" y="18"/>
                </a:lnTo>
                <a:lnTo>
                  <a:pt x="157" y="21"/>
                </a:lnTo>
                <a:lnTo>
                  <a:pt x="150" y="21"/>
                </a:lnTo>
                <a:lnTo>
                  <a:pt x="148" y="21"/>
                </a:lnTo>
                <a:lnTo>
                  <a:pt x="143" y="21"/>
                </a:lnTo>
                <a:lnTo>
                  <a:pt x="138" y="21"/>
                </a:lnTo>
                <a:lnTo>
                  <a:pt x="133" y="21"/>
                </a:lnTo>
                <a:lnTo>
                  <a:pt x="126" y="21"/>
                </a:lnTo>
                <a:lnTo>
                  <a:pt x="119" y="21"/>
                </a:lnTo>
                <a:lnTo>
                  <a:pt x="111" y="21"/>
                </a:lnTo>
                <a:lnTo>
                  <a:pt x="102" y="21"/>
                </a:lnTo>
                <a:lnTo>
                  <a:pt x="92" y="21"/>
                </a:lnTo>
                <a:lnTo>
                  <a:pt x="82" y="24"/>
                </a:lnTo>
                <a:lnTo>
                  <a:pt x="70" y="24"/>
                </a:lnTo>
                <a:lnTo>
                  <a:pt x="58" y="24"/>
                </a:lnTo>
                <a:lnTo>
                  <a:pt x="46" y="24"/>
                </a:lnTo>
                <a:lnTo>
                  <a:pt x="32" y="24"/>
                </a:lnTo>
                <a:lnTo>
                  <a:pt x="17" y="27"/>
                </a:lnTo>
                <a:lnTo>
                  <a:pt x="0" y="27"/>
                </a:lnTo>
                <a:lnTo>
                  <a:pt x="0" y="12"/>
                </a:lnTo>
                <a:lnTo>
                  <a:pt x="17" y="12"/>
                </a:lnTo>
                <a:lnTo>
                  <a:pt x="36" y="9"/>
                </a:lnTo>
                <a:lnTo>
                  <a:pt x="56" y="9"/>
                </a:lnTo>
                <a:lnTo>
                  <a:pt x="75" y="6"/>
                </a:lnTo>
                <a:lnTo>
                  <a:pt x="75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349">
            <a:extLst>
              <a:ext uri="{FF2B5EF4-FFF2-40B4-BE49-F238E27FC236}">
                <a16:creationId xmlns:a16="http://schemas.microsoft.com/office/drawing/2014/main" xmlns="" id="{5D983123-F83F-44E8-929D-D3B4B2B613DB}"/>
              </a:ext>
            </a:extLst>
          </p:cNvPr>
          <p:cNvSpPr>
            <a:spLocks/>
          </p:cNvSpPr>
          <p:nvPr/>
        </p:nvSpPr>
        <p:spPr bwMode="auto">
          <a:xfrm>
            <a:off x="10273557" y="4831201"/>
            <a:ext cx="272587" cy="1740369"/>
          </a:xfrm>
          <a:custGeom>
            <a:avLst/>
            <a:gdLst>
              <a:gd name="T0" fmla="*/ 39 w 46"/>
              <a:gd name="T1" fmla="*/ 139 h 160"/>
              <a:gd name="T2" fmla="*/ 34 w 46"/>
              <a:gd name="T3" fmla="*/ 148 h 160"/>
              <a:gd name="T4" fmla="*/ 31 w 46"/>
              <a:gd name="T5" fmla="*/ 154 h 160"/>
              <a:gd name="T6" fmla="*/ 27 w 46"/>
              <a:gd name="T7" fmla="*/ 157 h 160"/>
              <a:gd name="T8" fmla="*/ 24 w 46"/>
              <a:gd name="T9" fmla="*/ 160 h 160"/>
              <a:gd name="T10" fmla="*/ 19 w 46"/>
              <a:gd name="T11" fmla="*/ 157 h 160"/>
              <a:gd name="T12" fmla="*/ 14 w 46"/>
              <a:gd name="T13" fmla="*/ 154 h 160"/>
              <a:gd name="T14" fmla="*/ 12 w 46"/>
              <a:gd name="T15" fmla="*/ 151 h 160"/>
              <a:gd name="T16" fmla="*/ 10 w 46"/>
              <a:gd name="T17" fmla="*/ 145 h 160"/>
              <a:gd name="T18" fmla="*/ 10 w 46"/>
              <a:gd name="T19" fmla="*/ 139 h 160"/>
              <a:gd name="T20" fmla="*/ 7 w 46"/>
              <a:gd name="T21" fmla="*/ 133 h 160"/>
              <a:gd name="T22" fmla="*/ 7 w 46"/>
              <a:gd name="T23" fmla="*/ 127 h 160"/>
              <a:gd name="T24" fmla="*/ 7 w 46"/>
              <a:gd name="T25" fmla="*/ 121 h 160"/>
              <a:gd name="T26" fmla="*/ 5 w 46"/>
              <a:gd name="T27" fmla="*/ 112 h 160"/>
              <a:gd name="T28" fmla="*/ 5 w 46"/>
              <a:gd name="T29" fmla="*/ 104 h 160"/>
              <a:gd name="T30" fmla="*/ 5 w 46"/>
              <a:gd name="T31" fmla="*/ 92 h 160"/>
              <a:gd name="T32" fmla="*/ 5 w 46"/>
              <a:gd name="T33" fmla="*/ 80 h 160"/>
              <a:gd name="T34" fmla="*/ 5 w 46"/>
              <a:gd name="T35" fmla="*/ 59 h 160"/>
              <a:gd name="T36" fmla="*/ 2 w 46"/>
              <a:gd name="T37" fmla="*/ 39 h 160"/>
              <a:gd name="T38" fmla="*/ 2 w 46"/>
              <a:gd name="T39" fmla="*/ 18 h 160"/>
              <a:gd name="T40" fmla="*/ 0 w 46"/>
              <a:gd name="T41" fmla="*/ 0 h 160"/>
              <a:gd name="T42" fmla="*/ 12 w 46"/>
              <a:gd name="T43" fmla="*/ 0 h 160"/>
              <a:gd name="T44" fmla="*/ 19 w 46"/>
              <a:gd name="T45" fmla="*/ 3 h 160"/>
              <a:gd name="T46" fmla="*/ 29 w 46"/>
              <a:gd name="T47" fmla="*/ 6 h 160"/>
              <a:gd name="T48" fmla="*/ 34 w 46"/>
              <a:gd name="T49" fmla="*/ 9 h 160"/>
              <a:gd name="T50" fmla="*/ 39 w 46"/>
              <a:gd name="T51" fmla="*/ 9 h 160"/>
              <a:gd name="T52" fmla="*/ 43 w 46"/>
              <a:gd name="T53" fmla="*/ 12 h 160"/>
              <a:gd name="T54" fmla="*/ 43 w 46"/>
              <a:gd name="T55" fmla="*/ 15 h 160"/>
              <a:gd name="T56" fmla="*/ 46 w 46"/>
              <a:gd name="T57" fmla="*/ 15 h 160"/>
              <a:gd name="T58" fmla="*/ 46 w 46"/>
              <a:gd name="T59" fmla="*/ 21 h 160"/>
              <a:gd name="T60" fmla="*/ 43 w 46"/>
              <a:gd name="T61" fmla="*/ 24 h 160"/>
              <a:gd name="T62" fmla="*/ 43 w 46"/>
              <a:gd name="T63" fmla="*/ 27 h 160"/>
              <a:gd name="T64" fmla="*/ 43 w 46"/>
              <a:gd name="T65" fmla="*/ 27 h 160"/>
              <a:gd name="T66" fmla="*/ 41 w 46"/>
              <a:gd name="T67" fmla="*/ 30 h 160"/>
              <a:gd name="T68" fmla="*/ 41 w 46"/>
              <a:gd name="T69" fmla="*/ 36 h 160"/>
              <a:gd name="T70" fmla="*/ 41 w 46"/>
              <a:gd name="T71" fmla="*/ 42 h 160"/>
              <a:gd name="T72" fmla="*/ 41 w 46"/>
              <a:gd name="T73" fmla="*/ 48 h 160"/>
              <a:gd name="T74" fmla="*/ 41 w 46"/>
              <a:gd name="T75" fmla="*/ 56 h 160"/>
              <a:gd name="T76" fmla="*/ 41 w 46"/>
              <a:gd name="T77" fmla="*/ 65 h 160"/>
              <a:gd name="T78" fmla="*/ 41 w 46"/>
              <a:gd name="T79" fmla="*/ 77 h 160"/>
              <a:gd name="T80" fmla="*/ 41 w 46"/>
              <a:gd name="T81" fmla="*/ 89 h 160"/>
              <a:gd name="T82" fmla="*/ 41 w 46"/>
              <a:gd name="T83" fmla="*/ 98 h 160"/>
              <a:gd name="T84" fmla="*/ 41 w 46"/>
              <a:gd name="T85" fmla="*/ 107 h 160"/>
              <a:gd name="T86" fmla="*/ 41 w 46"/>
              <a:gd name="T87" fmla="*/ 115 h 160"/>
              <a:gd name="T88" fmla="*/ 41 w 46"/>
              <a:gd name="T89" fmla="*/ 121 h 160"/>
              <a:gd name="T90" fmla="*/ 41 w 46"/>
              <a:gd name="T91" fmla="*/ 130 h 160"/>
              <a:gd name="T92" fmla="*/ 39 w 46"/>
              <a:gd name="T93" fmla="*/ 136 h 160"/>
              <a:gd name="T94" fmla="*/ 39 w 46"/>
              <a:gd name="T95" fmla="*/ 139 h 160"/>
              <a:gd name="T96" fmla="*/ 39 w 46"/>
              <a:gd name="T97" fmla="*/ 139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6" h="160">
                <a:moveTo>
                  <a:pt x="39" y="139"/>
                </a:moveTo>
                <a:lnTo>
                  <a:pt x="34" y="148"/>
                </a:lnTo>
                <a:lnTo>
                  <a:pt x="31" y="154"/>
                </a:lnTo>
                <a:lnTo>
                  <a:pt x="27" y="157"/>
                </a:lnTo>
                <a:lnTo>
                  <a:pt x="24" y="160"/>
                </a:lnTo>
                <a:lnTo>
                  <a:pt x="19" y="157"/>
                </a:lnTo>
                <a:lnTo>
                  <a:pt x="14" y="154"/>
                </a:lnTo>
                <a:lnTo>
                  <a:pt x="12" y="151"/>
                </a:lnTo>
                <a:lnTo>
                  <a:pt x="10" y="145"/>
                </a:lnTo>
                <a:lnTo>
                  <a:pt x="10" y="139"/>
                </a:lnTo>
                <a:lnTo>
                  <a:pt x="7" y="133"/>
                </a:lnTo>
                <a:lnTo>
                  <a:pt x="7" y="127"/>
                </a:lnTo>
                <a:lnTo>
                  <a:pt x="7" y="121"/>
                </a:lnTo>
                <a:lnTo>
                  <a:pt x="5" y="112"/>
                </a:lnTo>
                <a:lnTo>
                  <a:pt x="5" y="104"/>
                </a:lnTo>
                <a:lnTo>
                  <a:pt x="5" y="92"/>
                </a:lnTo>
                <a:lnTo>
                  <a:pt x="5" y="80"/>
                </a:lnTo>
                <a:lnTo>
                  <a:pt x="5" y="59"/>
                </a:lnTo>
                <a:lnTo>
                  <a:pt x="2" y="39"/>
                </a:lnTo>
                <a:lnTo>
                  <a:pt x="2" y="18"/>
                </a:lnTo>
                <a:lnTo>
                  <a:pt x="0" y="0"/>
                </a:lnTo>
                <a:lnTo>
                  <a:pt x="12" y="0"/>
                </a:lnTo>
                <a:lnTo>
                  <a:pt x="19" y="3"/>
                </a:lnTo>
                <a:lnTo>
                  <a:pt x="29" y="6"/>
                </a:lnTo>
                <a:lnTo>
                  <a:pt x="34" y="9"/>
                </a:lnTo>
                <a:lnTo>
                  <a:pt x="39" y="9"/>
                </a:lnTo>
                <a:lnTo>
                  <a:pt x="43" y="12"/>
                </a:lnTo>
                <a:lnTo>
                  <a:pt x="43" y="15"/>
                </a:lnTo>
                <a:lnTo>
                  <a:pt x="46" y="15"/>
                </a:lnTo>
                <a:lnTo>
                  <a:pt x="46" y="21"/>
                </a:lnTo>
                <a:lnTo>
                  <a:pt x="43" y="24"/>
                </a:lnTo>
                <a:lnTo>
                  <a:pt x="43" y="27"/>
                </a:lnTo>
                <a:lnTo>
                  <a:pt x="43" y="27"/>
                </a:lnTo>
                <a:lnTo>
                  <a:pt x="41" y="30"/>
                </a:lnTo>
                <a:lnTo>
                  <a:pt x="41" y="36"/>
                </a:lnTo>
                <a:lnTo>
                  <a:pt x="41" y="42"/>
                </a:lnTo>
                <a:lnTo>
                  <a:pt x="41" y="48"/>
                </a:lnTo>
                <a:lnTo>
                  <a:pt x="41" y="56"/>
                </a:lnTo>
                <a:lnTo>
                  <a:pt x="41" y="65"/>
                </a:lnTo>
                <a:lnTo>
                  <a:pt x="41" y="77"/>
                </a:lnTo>
                <a:lnTo>
                  <a:pt x="41" y="89"/>
                </a:lnTo>
                <a:lnTo>
                  <a:pt x="41" y="98"/>
                </a:lnTo>
                <a:lnTo>
                  <a:pt x="41" y="107"/>
                </a:lnTo>
                <a:lnTo>
                  <a:pt x="41" y="115"/>
                </a:lnTo>
                <a:lnTo>
                  <a:pt x="41" y="121"/>
                </a:lnTo>
                <a:lnTo>
                  <a:pt x="41" y="130"/>
                </a:lnTo>
                <a:lnTo>
                  <a:pt x="39" y="136"/>
                </a:lnTo>
                <a:lnTo>
                  <a:pt x="39" y="139"/>
                </a:lnTo>
                <a:lnTo>
                  <a:pt x="39" y="13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351">
            <a:extLst>
              <a:ext uri="{FF2B5EF4-FFF2-40B4-BE49-F238E27FC236}">
                <a16:creationId xmlns:a16="http://schemas.microsoft.com/office/drawing/2014/main" xmlns="" id="{892FE5E0-FD53-462E-8288-9F6F6A4A898D}"/>
              </a:ext>
            </a:extLst>
          </p:cNvPr>
          <p:cNvSpPr>
            <a:spLocks/>
          </p:cNvSpPr>
          <p:nvPr/>
        </p:nvSpPr>
        <p:spPr bwMode="auto">
          <a:xfrm>
            <a:off x="9313577" y="5407695"/>
            <a:ext cx="373327" cy="326320"/>
          </a:xfrm>
          <a:custGeom>
            <a:avLst/>
            <a:gdLst>
              <a:gd name="T0" fmla="*/ 48 w 63"/>
              <a:gd name="T1" fmla="*/ 30 h 30"/>
              <a:gd name="T2" fmla="*/ 46 w 63"/>
              <a:gd name="T3" fmla="*/ 30 h 30"/>
              <a:gd name="T4" fmla="*/ 43 w 63"/>
              <a:gd name="T5" fmla="*/ 27 h 30"/>
              <a:gd name="T6" fmla="*/ 39 w 63"/>
              <a:gd name="T7" fmla="*/ 24 h 30"/>
              <a:gd name="T8" fmla="*/ 31 w 63"/>
              <a:gd name="T9" fmla="*/ 24 h 30"/>
              <a:gd name="T10" fmla="*/ 27 w 63"/>
              <a:gd name="T11" fmla="*/ 18 h 30"/>
              <a:gd name="T12" fmla="*/ 19 w 63"/>
              <a:gd name="T13" fmla="*/ 15 h 30"/>
              <a:gd name="T14" fmla="*/ 10 w 63"/>
              <a:gd name="T15" fmla="*/ 9 h 30"/>
              <a:gd name="T16" fmla="*/ 0 w 63"/>
              <a:gd name="T17" fmla="*/ 3 h 30"/>
              <a:gd name="T18" fmla="*/ 12 w 63"/>
              <a:gd name="T19" fmla="*/ 3 h 30"/>
              <a:gd name="T20" fmla="*/ 24 w 63"/>
              <a:gd name="T21" fmla="*/ 0 h 30"/>
              <a:gd name="T22" fmla="*/ 36 w 63"/>
              <a:gd name="T23" fmla="*/ 3 h 30"/>
              <a:gd name="T24" fmla="*/ 46 w 63"/>
              <a:gd name="T25" fmla="*/ 3 h 30"/>
              <a:gd name="T26" fmla="*/ 51 w 63"/>
              <a:gd name="T27" fmla="*/ 6 h 30"/>
              <a:gd name="T28" fmla="*/ 53 w 63"/>
              <a:gd name="T29" fmla="*/ 9 h 30"/>
              <a:gd name="T30" fmla="*/ 56 w 63"/>
              <a:gd name="T31" fmla="*/ 9 h 30"/>
              <a:gd name="T32" fmla="*/ 58 w 63"/>
              <a:gd name="T33" fmla="*/ 12 h 30"/>
              <a:gd name="T34" fmla="*/ 60 w 63"/>
              <a:gd name="T35" fmla="*/ 12 h 30"/>
              <a:gd name="T36" fmla="*/ 63 w 63"/>
              <a:gd name="T37" fmla="*/ 15 h 30"/>
              <a:gd name="T38" fmla="*/ 63 w 63"/>
              <a:gd name="T39" fmla="*/ 18 h 30"/>
              <a:gd name="T40" fmla="*/ 63 w 63"/>
              <a:gd name="T41" fmla="*/ 18 h 30"/>
              <a:gd name="T42" fmla="*/ 60 w 63"/>
              <a:gd name="T43" fmla="*/ 24 h 30"/>
              <a:gd name="T44" fmla="*/ 56 w 63"/>
              <a:gd name="T45" fmla="*/ 27 h 30"/>
              <a:gd name="T46" fmla="*/ 53 w 63"/>
              <a:gd name="T47" fmla="*/ 27 h 30"/>
              <a:gd name="T48" fmla="*/ 48 w 63"/>
              <a:gd name="T49" fmla="*/ 30 h 30"/>
              <a:gd name="T50" fmla="*/ 48 w 63"/>
              <a:gd name="T51" fmla="*/ 3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3" h="30">
                <a:moveTo>
                  <a:pt x="48" y="30"/>
                </a:moveTo>
                <a:lnTo>
                  <a:pt x="46" y="30"/>
                </a:lnTo>
                <a:lnTo>
                  <a:pt x="43" y="27"/>
                </a:lnTo>
                <a:lnTo>
                  <a:pt x="39" y="24"/>
                </a:lnTo>
                <a:lnTo>
                  <a:pt x="31" y="24"/>
                </a:lnTo>
                <a:lnTo>
                  <a:pt x="27" y="18"/>
                </a:lnTo>
                <a:lnTo>
                  <a:pt x="19" y="15"/>
                </a:lnTo>
                <a:lnTo>
                  <a:pt x="10" y="9"/>
                </a:lnTo>
                <a:lnTo>
                  <a:pt x="0" y="3"/>
                </a:lnTo>
                <a:lnTo>
                  <a:pt x="12" y="3"/>
                </a:lnTo>
                <a:lnTo>
                  <a:pt x="24" y="0"/>
                </a:lnTo>
                <a:lnTo>
                  <a:pt x="36" y="3"/>
                </a:lnTo>
                <a:lnTo>
                  <a:pt x="46" y="3"/>
                </a:lnTo>
                <a:lnTo>
                  <a:pt x="51" y="6"/>
                </a:lnTo>
                <a:lnTo>
                  <a:pt x="53" y="9"/>
                </a:lnTo>
                <a:lnTo>
                  <a:pt x="56" y="9"/>
                </a:lnTo>
                <a:lnTo>
                  <a:pt x="58" y="12"/>
                </a:lnTo>
                <a:lnTo>
                  <a:pt x="60" y="12"/>
                </a:lnTo>
                <a:lnTo>
                  <a:pt x="63" y="15"/>
                </a:lnTo>
                <a:lnTo>
                  <a:pt x="63" y="18"/>
                </a:lnTo>
                <a:lnTo>
                  <a:pt x="63" y="18"/>
                </a:lnTo>
                <a:lnTo>
                  <a:pt x="60" y="24"/>
                </a:lnTo>
                <a:lnTo>
                  <a:pt x="56" y="27"/>
                </a:lnTo>
                <a:lnTo>
                  <a:pt x="53" y="27"/>
                </a:lnTo>
                <a:lnTo>
                  <a:pt x="48" y="30"/>
                </a:lnTo>
                <a:lnTo>
                  <a:pt x="48" y="3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352">
            <a:extLst>
              <a:ext uri="{FF2B5EF4-FFF2-40B4-BE49-F238E27FC236}">
                <a16:creationId xmlns:a16="http://schemas.microsoft.com/office/drawing/2014/main" xmlns="" id="{6F748B7E-1D0A-4D3D-8642-1DE83E8C69B8}"/>
              </a:ext>
            </a:extLst>
          </p:cNvPr>
          <p:cNvSpPr>
            <a:spLocks/>
          </p:cNvSpPr>
          <p:nvPr/>
        </p:nvSpPr>
        <p:spPr bwMode="auto">
          <a:xfrm>
            <a:off x="8667663" y="5440330"/>
            <a:ext cx="284439" cy="576501"/>
          </a:xfrm>
          <a:custGeom>
            <a:avLst/>
            <a:gdLst>
              <a:gd name="T0" fmla="*/ 34 w 48"/>
              <a:gd name="T1" fmla="*/ 0 h 53"/>
              <a:gd name="T2" fmla="*/ 39 w 48"/>
              <a:gd name="T3" fmla="*/ 3 h 53"/>
              <a:gd name="T4" fmla="*/ 41 w 48"/>
              <a:gd name="T5" fmla="*/ 3 h 53"/>
              <a:gd name="T6" fmla="*/ 46 w 48"/>
              <a:gd name="T7" fmla="*/ 6 h 53"/>
              <a:gd name="T8" fmla="*/ 48 w 48"/>
              <a:gd name="T9" fmla="*/ 9 h 53"/>
              <a:gd name="T10" fmla="*/ 48 w 48"/>
              <a:gd name="T11" fmla="*/ 12 h 53"/>
              <a:gd name="T12" fmla="*/ 48 w 48"/>
              <a:gd name="T13" fmla="*/ 15 h 53"/>
              <a:gd name="T14" fmla="*/ 48 w 48"/>
              <a:gd name="T15" fmla="*/ 18 h 53"/>
              <a:gd name="T16" fmla="*/ 48 w 48"/>
              <a:gd name="T17" fmla="*/ 21 h 53"/>
              <a:gd name="T18" fmla="*/ 46 w 48"/>
              <a:gd name="T19" fmla="*/ 24 h 53"/>
              <a:gd name="T20" fmla="*/ 44 w 48"/>
              <a:gd name="T21" fmla="*/ 30 h 53"/>
              <a:gd name="T22" fmla="*/ 39 w 48"/>
              <a:gd name="T23" fmla="*/ 36 h 53"/>
              <a:gd name="T24" fmla="*/ 34 w 48"/>
              <a:gd name="T25" fmla="*/ 39 h 53"/>
              <a:gd name="T26" fmla="*/ 29 w 48"/>
              <a:gd name="T27" fmla="*/ 45 h 53"/>
              <a:gd name="T28" fmla="*/ 24 w 48"/>
              <a:gd name="T29" fmla="*/ 51 h 53"/>
              <a:gd name="T30" fmla="*/ 19 w 48"/>
              <a:gd name="T31" fmla="*/ 51 h 53"/>
              <a:gd name="T32" fmla="*/ 17 w 48"/>
              <a:gd name="T33" fmla="*/ 53 h 53"/>
              <a:gd name="T34" fmla="*/ 12 w 48"/>
              <a:gd name="T35" fmla="*/ 53 h 53"/>
              <a:gd name="T36" fmla="*/ 7 w 48"/>
              <a:gd name="T37" fmla="*/ 51 h 53"/>
              <a:gd name="T38" fmla="*/ 5 w 48"/>
              <a:gd name="T39" fmla="*/ 51 h 53"/>
              <a:gd name="T40" fmla="*/ 3 w 48"/>
              <a:gd name="T41" fmla="*/ 48 h 53"/>
              <a:gd name="T42" fmla="*/ 0 w 48"/>
              <a:gd name="T43" fmla="*/ 42 h 53"/>
              <a:gd name="T44" fmla="*/ 0 w 48"/>
              <a:gd name="T45" fmla="*/ 39 h 53"/>
              <a:gd name="T46" fmla="*/ 0 w 48"/>
              <a:gd name="T47" fmla="*/ 36 h 53"/>
              <a:gd name="T48" fmla="*/ 0 w 48"/>
              <a:gd name="T49" fmla="*/ 33 h 53"/>
              <a:gd name="T50" fmla="*/ 3 w 48"/>
              <a:gd name="T51" fmla="*/ 30 h 53"/>
              <a:gd name="T52" fmla="*/ 3 w 48"/>
              <a:gd name="T53" fmla="*/ 27 h 53"/>
              <a:gd name="T54" fmla="*/ 7 w 48"/>
              <a:gd name="T55" fmla="*/ 24 h 53"/>
              <a:gd name="T56" fmla="*/ 12 w 48"/>
              <a:gd name="T57" fmla="*/ 21 h 53"/>
              <a:gd name="T58" fmla="*/ 17 w 48"/>
              <a:gd name="T59" fmla="*/ 15 h 53"/>
              <a:gd name="T60" fmla="*/ 24 w 48"/>
              <a:gd name="T61" fmla="*/ 9 h 53"/>
              <a:gd name="T62" fmla="*/ 34 w 48"/>
              <a:gd name="T63" fmla="*/ 0 h 53"/>
              <a:gd name="T64" fmla="*/ 34 w 48"/>
              <a:gd name="T65" fmla="*/ 0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8" h="53">
                <a:moveTo>
                  <a:pt x="34" y="0"/>
                </a:moveTo>
                <a:lnTo>
                  <a:pt x="39" y="3"/>
                </a:lnTo>
                <a:lnTo>
                  <a:pt x="41" y="3"/>
                </a:lnTo>
                <a:lnTo>
                  <a:pt x="46" y="6"/>
                </a:lnTo>
                <a:lnTo>
                  <a:pt x="48" y="9"/>
                </a:lnTo>
                <a:lnTo>
                  <a:pt x="48" y="12"/>
                </a:lnTo>
                <a:lnTo>
                  <a:pt x="48" y="15"/>
                </a:lnTo>
                <a:lnTo>
                  <a:pt x="48" y="18"/>
                </a:lnTo>
                <a:lnTo>
                  <a:pt x="48" y="21"/>
                </a:lnTo>
                <a:lnTo>
                  <a:pt x="46" y="24"/>
                </a:lnTo>
                <a:lnTo>
                  <a:pt x="44" y="30"/>
                </a:lnTo>
                <a:lnTo>
                  <a:pt x="39" y="36"/>
                </a:lnTo>
                <a:lnTo>
                  <a:pt x="34" y="39"/>
                </a:lnTo>
                <a:lnTo>
                  <a:pt x="29" y="45"/>
                </a:lnTo>
                <a:lnTo>
                  <a:pt x="24" y="51"/>
                </a:lnTo>
                <a:lnTo>
                  <a:pt x="19" y="51"/>
                </a:lnTo>
                <a:lnTo>
                  <a:pt x="17" y="53"/>
                </a:lnTo>
                <a:lnTo>
                  <a:pt x="12" y="53"/>
                </a:lnTo>
                <a:lnTo>
                  <a:pt x="7" y="51"/>
                </a:lnTo>
                <a:lnTo>
                  <a:pt x="5" y="51"/>
                </a:lnTo>
                <a:lnTo>
                  <a:pt x="3" y="48"/>
                </a:lnTo>
                <a:lnTo>
                  <a:pt x="0" y="42"/>
                </a:lnTo>
                <a:lnTo>
                  <a:pt x="0" y="39"/>
                </a:lnTo>
                <a:lnTo>
                  <a:pt x="0" y="36"/>
                </a:lnTo>
                <a:lnTo>
                  <a:pt x="0" y="33"/>
                </a:lnTo>
                <a:lnTo>
                  <a:pt x="3" y="30"/>
                </a:lnTo>
                <a:lnTo>
                  <a:pt x="3" y="27"/>
                </a:lnTo>
                <a:lnTo>
                  <a:pt x="7" y="24"/>
                </a:lnTo>
                <a:lnTo>
                  <a:pt x="12" y="21"/>
                </a:lnTo>
                <a:lnTo>
                  <a:pt x="17" y="15"/>
                </a:lnTo>
                <a:lnTo>
                  <a:pt x="24" y="9"/>
                </a:lnTo>
                <a:lnTo>
                  <a:pt x="34" y="0"/>
                </a:lnTo>
                <a:lnTo>
                  <a:pt x="34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353">
            <a:extLst>
              <a:ext uri="{FF2B5EF4-FFF2-40B4-BE49-F238E27FC236}">
                <a16:creationId xmlns:a16="http://schemas.microsoft.com/office/drawing/2014/main" xmlns="" id="{A0D6315D-68EC-480F-9B06-DBA535040E7D}"/>
              </a:ext>
            </a:extLst>
          </p:cNvPr>
          <p:cNvSpPr>
            <a:spLocks/>
          </p:cNvSpPr>
          <p:nvPr/>
        </p:nvSpPr>
        <p:spPr bwMode="auto">
          <a:xfrm>
            <a:off x="8596553" y="5092256"/>
            <a:ext cx="1143682" cy="315446"/>
          </a:xfrm>
          <a:custGeom>
            <a:avLst/>
            <a:gdLst>
              <a:gd name="T0" fmla="*/ 24 w 193"/>
              <a:gd name="T1" fmla="*/ 29 h 29"/>
              <a:gd name="T2" fmla="*/ 22 w 193"/>
              <a:gd name="T3" fmla="*/ 29 h 29"/>
              <a:gd name="T4" fmla="*/ 17 w 193"/>
              <a:gd name="T5" fmla="*/ 26 h 29"/>
              <a:gd name="T6" fmla="*/ 10 w 193"/>
              <a:gd name="T7" fmla="*/ 24 h 29"/>
              <a:gd name="T8" fmla="*/ 0 w 193"/>
              <a:gd name="T9" fmla="*/ 18 h 29"/>
              <a:gd name="T10" fmla="*/ 19 w 193"/>
              <a:gd name="T11" fmla="*/ 18 h 29"/>
              <a:gd name="T12" fmla="*/ 39 w 193"/>
              <a:gd name="T13" fmla="*/ 15 h 29"/>
              <a:gd name="T14" fmla="*/ 56 w 193"/>
              <a:gd name="T15" fmla="*/ 12 h 29"/>
              <a:gd name="T16" fmla="*/ 73 w 193"/>
              <a:gd name="T17" fmla="*/ 12 h 29"/>
              <a:gd name="T18" fmla="*/ 87 w 193"/>
              <a:gd name="T19" fmla="*/ 9 h 29"/>
              <a:gd name="T20" fmla="*/ 102 w 193"/>
              <a:gd name="T21" fmla="*/ 9 h 29"/>
              <a:gd name="T22" fmla="*/ 114 w 193"/>
              <a:gd name="T23" fmla="*/ 6 h 29"/>
              <a:gd name="T24" fmla="*/ 126 w 193"/>
              <a:gd name="T25" fmla="*/ 6 h 29"/>
              <a:gd name="T26" fmla="*/ 135 w 193"/>
              <a:gd name="T27" fmla="*/ 3 h 29"/>
              <a:gd name="T28" fmla="*/ 143 w 193"/>
              <a:gd name="T29" fmla="*/ 3 h 29"/>
              <a:gd name="T30" fmla="*/ 150 w 193"/>
              <a:gd name="T31" fmla="*/ 3 h 29"/>
              <a:gd name="T32" fmla="*/ 157 w 193"/>
              <a:gd name="T33" fmla="*/ 3 h 29"/>
              <a:gd name="T34" fmla="*/ 162 w 193"/>
              <a:gd name="T35" fmla="*/ 0 h 29"/>
              <a:gd name="T36" fmla="*/ 167 w 193"/>
              <a:gd name="T37" fmla="*/ 0 h 29"/>
              <a:gd name="T38" fmla="*/ 169 w 193"/>
              <a:gd name="T39" fmla="*/ 0 h 29"/>
              <a:gd name="T40" fmla="*/ 169 w 193"/>
              <a:gd name="T41" fmla="*/ 0 h 29"/>
              <a:gd name="T42" fmla="*/ 174 w 193"/>
              <a:gd name="T43" fmla="*/ 0 h 29"/>
              <a:gd name="T44" fmla="*/ 177 w 193"/>
              <a:gd name="T45" fmla="*/ 0 h 29"/>
              <a:gd name="T46" fmla="*/ 184 w 193"/>
              <a:gd name="T47" fmla="*/ 3 h 29"/>
              <a:gd name="T48" fmla="*/ 189 w 193"/>
              <a:gd name="T49" fmla="*/ 6 h 29"/>
              <a:gd name="T50" fmla="*/ 191 w 193"/>
              <a:gd name="T51" fmla="*/ 6 h 29"/>
              <a:gd name="T52" fmla="*/ 193 w 193"/>
              <a:gd name="T53" fmla="*/ 9 h 29"/>
              <a:gd name="T54" fmla="*/ 193 w 193"/>
              <a:gd name="T55" fmla="*/ 9 h 29"/>
              <a:gd name="T56" fmla="*/ 193 w 193"/>
              <a:gd name="T57" fmla="*/ 12 h 29"/>
              <a:gd name="T58" fmla="*/ 191 w 193"/>
              <a:gd name="T59" fmla="*/ 12 h 29"/>
              <a:gd name="T60" fmla="*/ 191 w 193"/>
              <a:gd name="T61" fmla="*/ 15 h 29"/>
              <a:gd name="T62" fmla="*/ 186 w 193"/>
              <a:gd name="T63" fmla="*/ 15 h 29"/>
              <a:gd name="T64" fmla="*/ 184 w 193"/>
              <a:gd name="T65" fmla="*/ 15 h 29"/>
              <a:gd name="T66" fmla="*/ 179 w 193"/>
              <a:gd name="T67" fmla="*/ 15 h 29"/>
              <a:gd name="T68" fmla="*/ 172 w 193"/>
              <a:gd name="T69" fmla="*/ 18 h 29"/>
              <a:gd name="T70" fmla="*/ 162 w 193"/>
              <a:gd name="T71" fmla="*/ 18 h 29"/>
              <a:gd name="T72" fmla="*/ 150 w 193"/>
              <a:gd name="T73" fmla="*/ 18 h 29"/>
              <a:gd name="T74" fmla="*/ 138 w 193"/>
              <a:gd name="T75" fmla="*/ 21 h 29"/>
              <a:gd name="T76" fmla="*/ 121 w 193"/>
              <a:gd name="T77" fmla="*/ 21 h 29"/>
              <a:gd name="T78" fmla="*/ 104 w 193"/>
              <a:gd name="T79" fmla="*/ 24 h 29"/>
              <a:gd name="T80" fmla="*/ 87 w 193"/>
              <a:gd name="T81" fmla="*/ 24 h 29"/>
              <a:gd name="T82" fmla="*/ 70 w 193"/>
              <a:gd name="T83" fmla="*/ 26 h 29"/>
              <a:gd name="T84" fmla="*/ 58 w 193"/>
              <a:gd name="T85" fmla="*/ 26 h 29"/>
              <a:gd name="T86" fmla="*/ 46 w 193"/>
              <a:gd name="T87" fmla="*/ 29 h 29"/>
              <a:gd name="T88" fmla="*/ 39 w 193"/>
              <a:gd name="T89" fmla="*/ 29 h 29"/>
              <a:gd name="T90" fmla="*/ 31 w 193"/>
              <a:gd name="T91" fmla="*/ 29 h 29"/>
              <a:gd name="T92" fmla="*/ 27 w 193"/>
              <a:gd name="T93" fmla="*/ 29 h 29"/>
              <a:gd name="T94" fmla="*/ 24 w 193"/>
              <a:gd name="T95" fmla="*/ 29 h 29"/>
              <a:gd name="T96" fmla="*/ 24 w 193"/>
              <a:gd name="T97" fmla="*/ 29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93" h="29">
                <a:moveTo>
                  <a:pt x="24" y="29"/>
                </a:moveTo>
                <a:lnTo>
                  <a:pt x="22" y="29"/>
                </a:lnTo>
                <a:lnTo>
                  <a:pt x="17" y="26"/>
                </a:lnTo>
                <a:lnTo>
                  <a:pt x="10" y="24"/>
                </a:lnTo>
                <a:lnTo>
                  <a:pt x="0" y="18"/>
                </a:lnTo>
                <a:lnTo>
                  <a:pt x="19" y="18"/>
                </a:lnTo>
                <a:lnTo>
                  <a:pt x="39" y="15"/>
                </a:lnTo>
                <a:lnTo>
                  <a:pt x="56" y="12"/>
                </a:lnTo>
                <a:lnTo>
                  <a:pt x="73" y="12"/>
                </a:lnTo>
                <a:lnTo>
                  <a:pt x="87" y="9"/>
                </a:lnTo>
                <a:lnTo>
                  <a:pt x="102" y="9"/>
                </a:lnTo>
                <a:lnTo>
                  <a:pt x="114" y="6"/>
                </a:lnTo>
                <a:lnTo>
                  <a:pt x="126" y="6"/>
                </a:lnTo>
                <a:lnTo>
                  <a:pt x="135" y="3"/>
                </a:lnTo>
                <a:lnTo>
                  <a:pt x="143" y="3"/>
                </a:lnTo>
                <a:lnTo>
                  <a:pt x="150" y="3"/>
                </a:lnTo>
                <a:lnTo>
                  <a:pt x="157" y="3"/>
                </a:lnTo>
                <a:lnTo>
                  <a:pt x="162" y="0"/>
                </a:lnTo>
                <a:lnTo>
                  <a:pt x="167" y="0"/>
                </a:lnTo>
                <a:lnTo>
                  <a:pt x="169" y="0"/>
                </a:lnTo>
                <a:lnTo>
                  <a:pt x="169" y="0"/>
                </a:lnTo>
                <a:lnTo>
                  <a:pt x="174" y="0"/>
                </a:lnTo>
                <a:lnTo>
                  <a:pt x="177" y="0"/>
                </a:lnTo>
                <a:lnTo>
                  <a:pt x="184" y="3"/>
                </a:lnTo>
                <a:lnTo>
                  <a:pt x="189" y="6"/>
                </a:lnTo>
                <a:lnTo>
                  <a:pt x="191" y="6"/>
                </a:lnTo>
                <a:lnTo>
                  <a:pt x="193" y="9"/>
                </a:lnTo>
                <a:lnTo>
                  <a:pt x="193" y="9"/>
                </a:lnTo>
                <a:lnTo>
                  <a:pt x="193" y="12"/>
                </a:lnTo>
                <a:lnTo>
                  <a:pt x="191" y="12"/>
                </a:lnTo>
                <a:lnTo>
                  <a:pt x="191" y="15"/>
                </a:lnTo>
                <a:lnTo>
                  <a:pt x="186" y="15"/>
                </a:lnTo>
                <a:lnTo>
                  <a:pt x="184" y="15"/>
                </a:lnTo>
                <a:lnTo>
                  <a:pt x="179" y="15"/>
                </a:lnTo>
                <a:lnTo>
                  <a:pt x="172" y="18"/>
                </a:lnTo>
                <a:lnTo>
                  <a:pt x="162" y="18"/>
                </a:lnTo>
                <a:lnTo>
                  <a:pt x="150" y="18"/>
                </a:lnTo>
                <a:lnTo>
                  <a:pt x="138" y="21"/>
                </a:lnTo>
                <a:lnTo>
                  <a:pt x="121" y="21"/>
                </a:lnTo>
                <a:lnTo>
                  <a:pt x="104" y="24"/>
                </a:lnTo>
                <a:lnTo>
                  <a:pt x="87" y="24"/>
                </a:lnTo>
                <a:lnTo>
                  <a:pt x="70" y="26"/>
                </a:lnTo>
                <a:lnTo>
                  <a:pt x="58" y="26"/>
                </a:lnTo>
                <a:lnTo>
                  <a:pt x="46" y="29"/>
                </a:lnTo>
                <a:lnTo>
                  <a:pt x="39" y="29"/>
                </a:lnTo>
                <a:lnTo>
                  <a:pt x="31" y="29"/>
                </a:lnTo>
                <a:lnTo>
                  <a:pt x="27" y="29"/>
                </a:lnTo>
                <a:lnTo>
                  <a:pt x="24" y="29"/>
                </a:lnTo>
                <a:lnTo>
                  <a:pt x="24" y="2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354">
            <a:extLst>
              <a:ext uri="{FF2B5EF4-FFF2-40B4-BE49-F238E27FC236}">
                <a16:creationId xmlns:a16="http://schemas.microsoft.com/office/drawing/2014/main" xmlns="" id="{1AA3BF6A-864B-4B88-80BE-2753B24F7D4E}"/>
              </a:ext>
            </a:extLst>
          </p:cNvPr>
          <p:cNvSpPr>
            <a:spLocks/>
          </p:cNvSpPr>
          <p:nvPr/>
        </p:nvSpPr>
        <p:spPr bwMode="auto">
          <a:xfrm>
            <a:off x="8424707" y="4733302"/>
            <a:ext cx="1392565" cy="391584"/>
          </a:xfrm>
          <a:custGeom>
            <a:avLst/>
            <a:gdLst>
              <a:gd name="T0" fmla="*/ 218 w 235"/>
              <a:gd name="T1" fmla="*/ 15 h 36"/>
              <a:gd name="T2" fmla="*/ 203 w 235"/>
              <a:gd name="T3" fmla="*/ 18 h 36"/>
              <a:gd name="T4" fmla="*/ 177 w 235"/>
              <a:gd name="T5" fmla="*/ 21 h 36"/>
              <a:gd name="T6" fmla="*/ 143 w 235"/>
              <a:gd name="T7" fmla="*/ 24 h 36"/>
              <a:gd name="T8" fmla="*/ 114 w 235"/>
              <a:gd name="T9" fmla="*/ 27 h 36"/>
              <a:gd name="T10" fmla="*/ 94 w 235"/>
              <a:gd name="T11" fmla="*/ 30 h 36"/>
              <a:gd name="T12" fmla="*/ 77 w 235"/>
              <a:gd name="T13" fmla="*/ 30 h 36"/>
              <a:gd name="T14" fmla="*/ 63 w 235"/>
              <a:gd name="T15" fmla="*/ 33 h 36"/>
              <a:gd name="T16" fmla="*/ 51 w 235"/>
              <a:gd name="T17" fmla="*/ 33 h 36"/>
              <a:gd name="T18" fmla="*/ 41 w 235"/>
              <a:gd name="T19" fmla="*/ 36 h 36"/>
              <a:gd name="T20" fmla="*/ 34 w 235"/>
              <a:gd name="T21" fmla="*/ 36 h 36"/>
              <a:gd name="T22" fmla="*/ 29 w 235"/>
              <a:gd name="T23" fmla="*/ 36 h 36"/>
              <a:gd name="T24" fmla="*/ 19 w 235"/>
              <a:gd name="T25" fmla="*/ 36 h 36"/>
              <a:gd name="T26" fmla="*/ 12 w 235"/>
              <a:gd name="T27" fmla="*/ 30 h 36"/>
              <a:gd name="T28" fmla="*/ 2 w 235"/>
              <a:gd name="T29" fmla="*/ 27 h 36"/>
              <a:gd name="T30" fmla="*/ 0 w 235"/>
              <a:gd name="T31" fmla="*/ 24 h 36"/>
              <a:gd name="T32" fmla="*/ 2 w 235"/>
              <a:gd name="T33" fmla="*/ 21 h 36"/>
              <a:gd name="T34" fmla="*/ 12 w 235"/>
              <a:gd name="T35" fmla="*/ 21 h 36"/>
              <a:gd name="T36" fmla="*/ 17 w 235"/>
              <a:gd name="T37" fmla="*/ 21 h 36"/>
              <a:gd name="T38" fmla="*/ 27 w 235"/>
              <a:gd name="T39" fmla="*/ 21 h 36"/>
              <a:gd name="T40" fmla="*/ 41 w 235"/>
              <a:gd name="T41" fmla="*/ 18 h 36"/>
              <a:gd name="T42" fmla="*/ 58 w 235"/>
              <a:gd name="T43" fmla="*/ 18 h 36"/>
              <a:gd name="T44" fmla="*/ 102 w 235"/>
              <a:gd name="T45" fmla="*/ 12 h 36"/>
              <a:gd name="T46" fmla="*/ 150 w 235"/>
              <a:gd name="T47" fmla="*/ 6 h 36"/>
              <a:gd name="T48" fmla="*/ 172 w 235"/>
              <a:gd name="T49" fmla="*/ 3 h 36"/>
              <a:gd name="T50" fmla="*/ 189 w 235"/>
              <a:gd name="T51" fmla="*/ 3 h 36"/>
              <a:gd name="T52" fmla="*/ 201 w 235"/>
              <a:gd name="T53" fmla="*/ 0 h 36"/>
              <a:gd name="T54" fmla="*/ 208 w 235"/>
              <a:gd name="T55" fmla="*/ 0 h 36"/>
              <a:gd name="T56" fmla="*/ 225 w 235"/>
              <a:gd name="T57" fmla="*/ 3 h 36"/>
              <a:gd name="T58" fmla="*/ 232 w 235"/>
              <a:gd name="T59" fmla="*/ 3 h 36"/>
              <a:gd name="T60" fmla="*/ 235 w 235"/>
              <a:gd name="T61" fmla="*/ 9 h 36"/>
              <a:gd name="T62" fmla="*/ 232 w 235"/>
              <a:gd name="T63" fmla="*/ 12 h 36"/>
              <a:gd name="T64" fmla="*/ 222 w 235"/>
              <a:gd name="T65" fmla="*/ 15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35" h="36">
                <a:moveTo>
                  <a:pt x="222" y="15"/>
                </a:moveTo>
                <a:lnTo>
                  <a:pt x="218" y="15"/>
                </a:lnTo>
                <a:lnTo>
                  <a:pt x="210" y="15"/>
                </a:lnTo>
                <a:lnTo>
                  <a:pt x="203" y="18"/>
                </a:lnTo>
                <a:lnTo>
                  <a:pt x="191" y="18"/>
                </a:lnTo>
                <a:lnTo>
                  <a:pt x="177" y="21"/>
                </a:lnTo>
                <a:lnTo>
                  <a:pt x="162" y="21"/>
                </a:lnTo>
                <a:lnTo>
                  <a:pt x="143" y="24"/>
                </a:lnTo>
                <a:lnTo>
                  <a:pt x="123" y="27"/>
                </a:lnTo>
                <a:lnTo>
                  <a:pt x="114" y="27"/>
                </a:lnTo>
                <a:lnTo>
                  <a:pt x="102" y="27"/>
                </a:lnTo>
                <a:lnTo>
                  <a:pt x="94" y="30"/>
                </a:lnTo>
                <a:lnTo>
                  <a:pt x="85" y="30"/>
                </a:lnTo>
                <a:lnTo>
                  <a:pt x="77" y="30"/>
                </a:lnTo>
                <a:lnTo>
                  <a:pt x="68" y="33"/>
                </a:lnTo>
                <a:lnTo>
                  <a:pt x="63" y="33"/>
                </a:lnTo>
                <a:lnTo>
                  <a:pt x="56" y="33"/>
                </a:lnTo>
                <a:lnTo>
                  <a:pt x="51" y="33"/>
                </a:lnTo>
                <a:lnTo>
                  <a:pt x="46" y="33"/>
                </a:lnTo>
                <a:lnTo>
                  <a:pt x="41" y="36"/>
                </a:lnTo>
                <a:lnTo>
                  <a:pt x="36" y="36"/>
                </a:lnTo>
                <a:lnTo>
                  <a:pt x="34" y="36"/>
                </a:lnTo>
                <a:lnTo>
                  <a:pt x="31" y="36"/>
                </a:lnTo>
                <a:lnTo>
                  <a:pt x="29" y="36"/>
                </a:lnTo>
                <a:lnTo>
                  <a:pt x="29" y="36"/>
                </a:lnTo>
                <a:lnTo>
                  <a:pt x="19" y="36"/>
                </a:lnTo>
                <a:lnTo>
                  <a:pt x="14" y="33"/>
                </a:lnTo>
                <a:lnTo>
                  <a:pt x="12" y="30"/>
                </a:lnTo>
                <a:lnTo>
                  <a:pt x="7" y="30"/>
                </a:lnTo>
                <a:lnTo>
                  <a:pt x="2" y="27"/>
                </a:lnTo>
                <a:lnTo>
                  <a:pt x="0" y="24"/>
                </a:lnTo>
                <a:lnTo>
                  <a:pt x="0" y="24"/>
                </a:lnTo>
                <a:lnTo>
                  <a:pt x="0" y="21"/>
                </a:lnTo>
                <a:lnTo>
                  <a:pt x="2" y="21"/>
                </a:lnTo>
                <a:lnTo>
                  <a:pt x="7" y="21"/>
                </a:lnTo>
                <a:lnTo>
                  <a:pt x="12" y="21"/>
                </a:lnTo>
                <a:lnTo>
                  <a:pt x="14" y="21"/>
                </a:lnTo>
                <a:lnTo>
                  <a:pt x="17" y="21"/>
                </a:lnTo>
                <a:lnTo>
                  <a:pt x="22" y="21"/>
                </a:lnTo>
                <a:lnTo>
                  <a:pt x="27" y="21"/>
                </a:lnTo>
                <a:lnTo>
                  <a:pt x="34" y="18"/>
                </a:lnTo>
                <a:lnTo>
                  <a:pt x="41" y="18"/>
                </a:lnTo>
                <a:lnTo>
                  <a:pt x="51" y="18"/>
                </a:lnTo>
                <a:lnTo>
                  <a:pt x="58" y="18"/>
                </a:lnTo>
                <a:lnTo>
                  <a:pt x="80" y="15"/>
                </a:lnTo>
                <a:lnTo>
                  <a:pt x="102" y="12"/>
                </a:lnTo>
                <a:lnTo>
                  <a:pt x="123" y="9"/>
                </a:lnTo>
                <a:lnTo>
                  <a:pt x="150" y="6"/>
                </a:lnTo>
                <a:lnTo>
                  <a:pt x="162" y="6"/>
                </a:lnTo>
                <a:lnTo>
                  <a:pt x="172" y="3"/>
                </a:lnTo>
                <a:lnTo>
                  <a:pt x="181" y="3"/>
                </a:lnTo>
                <a:lnTo>
                  <a:pt x="189" y="3"/>
                </a:lnTo>
                <a:lnTo>
                  <a:pt x="196" y="0"/>
                </a:lnTo>
                <a:lnTo>
                  <a:pt x="201" y="0"/>
                </a:lnTo>
                <a:lnTo>
                  <a:pt x="206" y="0"/>
                </a:lnTo>
                <a:lnTo>
                  <a:pt x="208" y="0"/>
                </a:lnTo>
                <a:lnTo>
                  <a:pt x="215" y="0"/>
                </a:lnTo>
                <a:lnTo>
                  <a:pt x="225" y="3"/>
                </a:lnTo>
                <a:lnTo>
                  <a:pt x="227" y="3"/>
                </a:lnTo>
                <a:lnTo>
                  <a:pt x="232" y="3"/>
                </a:lnTo>
                <a:lnTo>
                  <a:pt x="232" y="6"/>
                </a:lnTo>
                <a:lnTo>
                  <a:pt x="235" y="9"/>
                </a:lnTo>
                <a:lnTo>
                  <a:pt x="232" y="9"/>
                </a:lnTo>
                <a:lnTo>
                  <a:pt x="232" y="12"/>
                </a:lnTo>
                <a:lnTo>
                  <a:pt x="227" y="12"/>
                </a:lnTo>
                <a:lnTo>
                  <a:pt x="222" y="15"/>
                </a:lnTo>
                <a:lnTo>
                  <a:pt x="222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355">
            <a:extLst>
              <a:ext uri="{FF2B5EF4-FFF2-40B4-BE49-F238E27FC236}">
                <a16:creationId xmlns:a16="http://schemas.microsoft.com/office/drawing/2014/main" xmlns="" id="{A0AED8BE-7C76-4977-B605-7A180A914B5C}"/>
              </a:ext>
            </a:extLst>
          </p:cNvPr>
          <p:cNvSpPr>
            <a:spLocks/>
          </p:cNvSpPr>
          <p:nvPr/>
        </p:nvSpPr>
        <p:spPr bwMode="auto">
          <a:xfrm>
            <a:off x="8969880" y="4548391"/>
            <a:ext cx="272587" cy="282810"/>
          </a:xfrm>
          <a:custGeom>
            <a:avLst/>
            <a:gdLst>
              <a:gd name="T0" fmla="*/ 36 w 46"/>
              <a:gd name="T1" fmla="*/ 26 h 26"/>
              <a:gd name="T2" fmla="*/ 34 w 46"/>
              <a:gd name="T3" fmla="*/ 26 h 26"/>
              <a:gd name="T4" fmla="*/ 29 w 46"/>
              <a:gd name="T5" fmla="*/ 26 h 26"/>
              <a:gd name="T6" fmla="*/ 24 w 46"/>
              <a:gd name="T7" fmla="*/ 23 h 26"/>
              <a:gd name="T8" fmla="*/ 19 w 46"/>
              <a:gd name="T9" fmla="*/ 20 h 26"/>
              <a:gd name="T10" fmla="*/ 14 w 46"/>
              <a:gd name="T11" fmla="*/ 17 h 26"/>
              <a:gd name="T12" fmla="*/ 10 w 46"/>
              <a:gd name="T13" fmla="*/ 14 h 26"/>
              <a:gd name="T14" fmla="*/ 5 w 46"/>
              <a:gd name="T15" fmla="*/ 9 h 26"/>
              <a:gd name="T16" fmla="*/ 0 w 46"/>
              <a:gd name="T17" fmla="*/ 0 h 26"/>
              <a:gd name="T18" fmla="*/ 10 w 46"/>
              <a:gd name="T19" fmla="*/ 0 h 26"/>
              <a:gd name="T20" fmla="*/ 19 w 46"/>
              <a:gd name="T21" fmla="*/ 3 h 26"/>
              <a:gd name="T22" fmla="*/ 26 w 46"/>
              <a:gd name="T23" fmla="*/ 3 h 26"/>
              <a:gd name="T24" fmla="*/ 34 w 46"/>
              <a:gd name="T25" fmla="*/ 6 h 26"/>
              <a:gd name="T26" fmla="*/ 39 w 46"/>
              <a:gd name="T27" fmla="*/ 9 h 26"/>
              <a:gd name="T28" fmla="*/ 43 w 46"/>
              <a:gd name="T29" fmla="*/ 12 h 26"/>
              <a:gd name="T30" fmla="*/ 46 w 46"/>
              <a:gd name="T31" fmla="*/ 14 h 26"/>
              <a:gd name="T32" fmla="*/ 43 w 46"/>
              <a:gd name="T33" fmla="*/ 17 h 26"/>
              <a:gd name="T34" fmla="*/ 43 w 46"/>
              <a:gd name="T35" fmla="*/ 20 h 26"/>
              <a:gd name="T36" fmla="*/ 41 w 46"/>
              <a:gd name="T37" fmla="*/ 23 h 26"/>
              <a:gd name="T38" fmla="*/ 39 w 46"/>
              <a:gd name="T39" fmla="*/ 26 h 26"/>
              <a:gd name="T40" fmla="*/ 36 w 46"/>
              <a:gd name="T41" fmla="*/ 26 h 26"/>
              <a:gd name="T42" fmla="*/ 36 w 46"/>
              <a:gd name="T43" fmla="*/ 2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6" h="26">
                <a:moveTo>
                  <a:pt x="36" y="26"/>
                </a:moveTo>
                <a:lnTo>
                  <a:pt x="34" y="26"/>
                </a:lnTo>
                <a:lnTo>
                  <a:pt x="29" y="26"/>
                </a:lnTo>
                <a:lnTo>
                  <a:pt x="24" y="23"/>
                </a:lnTo>
                <a:lnTo>
                  <a:pt x="19" y="20"/>
                </a:lnTo>
                <a:lnTo>
                  <a:pt x="14" y="17"/>
                </a:lnTo>
                <a:lnTo>
                  <a:pt x="10" y="14"/>
                </a:lnTo>
                <a:lnTo>
                  <a:pt x="5" y="9"/>
                </a:lnTo>
                <a:lnTo>
                  <a:pt x="0" y="0"/>
                </a:lnTo>
                <a:lnTo>
                  <a:pt x="10" y="0"/>
                </a:lnTo>
                <a:lnTo>
                  <a:pt x="19" y="3"/>
                </a:lnTo>
                <a:lnTo>
                  <a:pt x="26" y="3"/>
                </a:lnTo>
                <a:lnTo>
                  <a:pt x="34" y="6"/>
                </a:lnTo>
                <a:lnTo>
                  <a:pt x="39" y="9"/>
                </a:lnTo>
                <a:lnTo>
                  <a:pt x="43" y="12"/>
                </a:lnTo>
                <a:lnTo>
                  <a:pt x="46" y="14"/>
                </a:lnTo>
                <a:lnTo>
                  <a:pt x="43" y="17"/>
                </a:lnTo>
                <a:lnTo>
                  <a:pt x="43" y="20"/>
                </a:lnTo>
                <a:lnTo>
                  <a:pt x="41" y="23"/>
                </a:lnTo>
                <a:lnTo>
                  <a:pt x="39" y="26"/>
                </a:lnTo>
                <a:lnTo>
                  <a:pt x="36" y="26"/>
                </a:lnTo>
                <a:lnTo>
                  <a:pt x="36" y="2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356">
            <a:extLst>
              <a:ext uri="{FF2B5EF4-FFF2-40B4-BE49-F238E27FC236}">
                <a16:creationId xmlns:a16="http://schemas.microsoft.com/office/drawing/2014/main" xmlns="" id="{E187AEB3-FC7C-4FDF-A5DF-5AE370A4D259}"/>
              </a:ext>
            </a:extLst>
          </p:cNvPr>
          <p:cNvSpPr>
            <a:spLocks/>
          </p:cNvSpPr>
          <p:nvPr/>
        </p:nvSpPr>
        <p:spPr bwMode="auto">
          <a:xfrm>
            <a:off x="9325429" y="4385228"/>
            <a:ext cx="242959" cy="478601"/>
          </a:xfrm>
          <a:custGeom>
            <a:avLst/>
            <a:gdLst>
              <a:gd name="T0" fmla="*/ 41 w 41"/>
              <a:gd name="T1" fmla="*/ 9 h 44"/>
              <a:gd name="T2" fmla="*/ 41 w 41"/>
              <a:gd name="T3" fmla="*/ 9 h 44"/>
              <a:gd name="T4" fmla="*/ 39 w 41"/>
              <a:gd name="T5" fmla="*/ 12 h 44"/>
              <a:gd name="T6" fmla="*/ 37 w 41"/>
              <a:gd name="T7" fmla="*/ 15 h 44"/>
              <a:gd name="T8" fmla="*/ 34 w 41"/>
              <a:gd name="T9" fmla="*/ 18 h 44"/>
              <a:gd name="T10" fmla="*/ 29 w 41"/>
              <a:gd name="T11" fmla="*/ 24 h 44"/>
              <a:gd name="T12" fmla="*/ 22 w 41"/>
              <a:gd name="T13" fmla="*/ 29 h 44"/>
              <a:gd name="T14" fmla="*/ 12 w 41"/>
              <a:gd name="T15" fmla="*/ 35 h 44"/>
              <a:gd name="T16" fmla="*/ 0 w 41"/>
              <a:gd name="T17" fmla="*/ 44 h 44"/>
              <a:gd name="T18" fmla="*/ 8 w 41"/>
              <a:gd name="T19" fmla="*/ 35 h 44"/>
              <a:gd name="T20" fmla="*/ 12 w 41"/>
              <a:gd name="T21" fmla="*/ 29 h 44"/>
              <a:gd name="T22" fmla="*/ 17 w 41"/>
              <a:gd name="T23" fmla="*/ 24 h 44"/>
              <a:gd name="T24" fmla="*/ 22 w 41"/>
              <a:gd name="T25" fmla="*/ 18 h 44"/>
              <a:gd name="T26" fmla="*/ 25 w 41"/>
              <a:gd name="T27" fmla="*/ 12 h 44"/>
              <a:gd name="T28" fmla="*/ 25 w 41"/>
              <a:gd name="T29" fmla="*/ 9 h 44"/>
              <a:gd name="T30" fmla="*/ 25 w 41"/>
              <a:gd name="T31" fmla="*/ 6 h 44"/>
              <a:gd name="T32" fmla="*/ 25 w 41"/>
              <a:gd name="T33" fmla="*/ 6 h 44"/>
              <a:gd name="T34" fmla="*/ 22 w 41"/>
              <a:gd name="T35" fmla="*/ 3 h 44"/>
              <a:gd name="T36" fmla="*/ 22 w 41"/>
              <a:gd name="T37" fmla="*/ 0 h 44"/>
              <a:gd name="T38" fmla="*/ 20 w 41"/>
              <a:gd name="T39" fmla="*/ 0 h 44"/>
              <a:gd name="T40" fmla="*/ 22 w 41"/>
              <a:gd name="T41" fmla="*/ 0 h 44"/>
              <a:gd name="T42" fmla="*/ 22 w 41"/>
              <a:gd name="T43" fmla="*/ 0 h 44"/>
              <a:gd name="T44" fmla="*/ 25 w 41"/>
              <a:gd name="T45" fmla="*/ 0 h 44"/>
              <a:gd name="T46" fmla="*/ 27 w 41"/>
              <a:gd name="T47" fmla="*/ 3 h 44"/>
              <a:gd name="T48" fmla="*/ 32 w 41"/>
              <a:gd name="T49" fmla="*/ 3 h 44"/>
              <a:gd name="T50" fmla="*/ 37 w 41"/>
              <a:gd name="T51" fmla="*/ 6 h 44"/>
              <a:gd name="T52" fmla="*/ 39 w 41"/>
              <a:gd name="T53" fmla="*/ 6 h 44"/>
              <a:gd name="T54" fmla="*/ 41 w 41"/>
              <a:gd name="T55" fmla="*/ 9 h 44"/>
              <a:gd name="T56" fmla="*/ 41 w 41"/>
              <a:gd name="T57" fmla="*/ 9 h 44"/>
              <a:gd name="T58" fmla="*/ 41 w 41"/>
              <a:gd name="T59" fmla="*/ 9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1" h="44">
                <a:moveTo>
                  <a:pt x="41" y="9"/>
                </a:moveTo>
                <a:lnTo>
                  <a:pt x="41" y="9"/>
                </a:lnTo>
                <a:lnTo>
                  <a:pt x="39" y="12"/>
                </a:lnTo>
                <a:lnTo>
                  <a:pt x="37" y="15"/>
                </a:lnTo>
                <a:lnTo>
                  <a:pt x="34" y="18"/>
                </a:lnTo>
                <a:lnTo>
                  <a:pt x="29" y="24"/>
                </a:lnTo>
                <a:lnTo>
                  <a:pt x="22" y="29"/>
                </a:lnTo>
                <a:lnTo>
                  <a:pt x="12" y="35"/>
                </a:lnTo>
                <a:lnTo>
                  <a:pt x="0" y="44"/>
                </a:lnTo>
                <a:lnTo>
                  <a:pt x="8" y="35"/>
                </a:lnTo>
                <a:lnTo>
                  <a:pt x="12" y="29"/>
                </a:lnTo>
                <a:lnTo>
                  <a:pt x="17" y="24"/>
                </a:lnTo>
                <a:lnTo>
                  <a:pt x="22" y="18"/>
                </a:lnTo>
                <a:lnTo>
                  <a:pt x="25" y="12"/>
                </a:lnTo>
                <a:lnTo>
                  <a:pt x="25" y="9"/>
                </a:lnTo>
                <a:lnTo>
                  <a:pt x="25" y="6"/>
                </a:lnTo>
                <a:lnTo>
                  <a:pt x="25" y="6"/>
                </a:lnTo>
                <a:lnTo>
                  <a:pt x="22" y="3"/>
                </a:lnTo>
                <a:lnTo>
                  <a:pt x="22" y="0"/>
                </a:lnTo>
                <a:lnTo>
                  <a:pt x="20" y="0"/>
                </a:lnTo>
                <a:lnTo>
                  <a:pt x="22" y="0"/>
                </a:lnTo>
                <a:lnTo>
                  <a:pt x="22" y="0"/>
                </a:lnTo>
                <a:lnTo>
                  <a:pt x="25" y="0"/>
                </a:lnTo>
                <a:lnTo>
                  <a:pt x="27" y="3"/>
                </a:lnTo>
                <a:lnTo>
                  <a:pt x="32" y="3"/>
                </a:lnTo>
                <a:lnTo>
                  <a:pt x="37" y="6"/>
                </a:lnTo>
                <a:lnTo>
                  <a:pt x="39" y="6"/>
                </a:lnTo>
                <a:lnTo>
                  <a:pt x="41" y="9"/>
                </a:lnTo>
                <a:lnTo>
                  <a:pt x="41" y="9"/>
                </a:lnTo>
                <a:lnTo>
                  <a:pt x="41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357">
            <a:extLst>
              <a:ext uri="{FF2B5EF4-FFF2-40B4-BE49-F238E27FC236}">
                <a16:creationId xmlns:a16="http://schemas.microsoft.com/office/drawing/2014/main" xmlns="" id="{B60A5C7B-B210-4E56-9AE2-9A0209B9652A}"/>
              </a:ext>
            </a:extLst>
          </p:cNvPr>
          <p:cNvSpPr>
            <a:spLocks/>
          </p:cNvSpPr>
          <p:nvPr/>
        </p:nvSpPr>
        <p:spPr bwMode="auto">
          <a:xfrm>
            <a:off x="9485423" y="4352599"/>
            <a:ext cx="604432" cy="1827388"/>
          </a:xfrm>
          <a:custGeom>
            <a:avLst/>
            <a:gdLst>
              <a:gd name="T0" fmla="*/ 80 w 102"/>
              <a:gd name="T1" fmla="*/ 112 h 168"/>
              <a:gd name="T2" fmla="*/ 70 w 102"/>
              <a:gd name="T3" fmla="*/ 124 h 168"/>
              <a:gd name="T4" fmla="*/ 60 w 102"/>
              <a:gd name="T5" fmla="*/ 136 h 168"/>
              <a:gd name="T6" fmla="*/ 48 w 102"/>
              <a:gd name="T7" fmla="*/ 145 h 168"/>
              <a:gd name="T8" fmla="*/ 36 w 102"/>
              <a:gd name="T9" fmla="*/ 153 h 168"/>
              <a:gd name="T10" fmla="*/ 29 w 102"/>
              <a:gd name="T11" fmla="*/ 156 h 168"/>
              <a:gd name="T12" fmla="*/ 24 w 102"/>
              <a:gd name="T13" fmla="*/ 162 h 168"/>
              <a:gd name="T14" fmla="*/ 19 w 102"/>
              <a:gd name="T15" fmla="*/ 165 h 168"/>
              <a:gd name="T16" fmla="*/ 14 w 102"/>
              <a:gd name="T17" fmla="*/ 165 h 168"/>
              <a:gd name="T18" fmla="*/ 7 w 102"/>
              <a:gd name="T19" fmla="*/ 168 h 168"/>
              <a:gd name="T20" fmla="*/ 2 w 102"/>
              <a:gd name="T21" fmla="*/ 165 h 168"/>
              <a:gd name="T22" fmla="*/ 0 w 102"/>
              <a:gd name="T23" fmla="*/ 165 h 168"/>
              <a:gd name="T24" fmla="*/ 0 w 102"/>
              <a:gd name="T25" fmla="*/ 165 h 168"/>
              <a:gd name="T26" fmla="*/ 0 w 102"/>
              <a:gd name="T27" fmla="*/ 162 h 168"/>
              <a:gd name="T28" fmla="*/ 0 w 102"/>
              <a:gd name="T29" fmla="*/ 159 h 168"/>
              <a:gd name="T30" fmla="*/ 2 w 102"/>
              <a:gd name="T31" fmla="*/ 156 h 168"/>
              <a:gd name="T32" fmla="*/ 5 w 102"/>
              <a:gd name="T33" fmla="*/ 153 h 168"/>
              <a:gd name="T34" fmla="*/ 7 w 102"/>
              <a:gd name="T35" fmla="*/ 151 h 168"/>
              <a:gd name="T36" fmla="*/ 12 w 102"/>
              <a:gd name="T37" fmla="*/ 148 h 168"/>
              <a:gd name="T38" fmla="*/ 29 w 102"/>
              <a:gd name="T39" fmla="*/ 133 h 168"/>
              <a:gd name="T40" fmla="*/ 41 w 102"/>
              <a:gd name="T41" fmla="*/ 118 h 168"/>
              <a:gd name="T42" fmla="*/ 48 w 102"/>
              <a:gd name="T43" fmla="*/ 109 h 168"/>
              <a:gd name="T44" fmla="*/ 53 w 102"/>
              <a:gd name="T45" fmla="*/ 100 h 168"/>
              <a:gd name="T46" fmla="*/ 58 w 102"/>
              <a:gd name="T47" fmla="*/ 89 h 168"/>
              <a:gd name="T48" fmla="*/ 63 w 102"/>
              <a:gd name="T49" fmla="*/ 77 h 168"/>
              <a:gd name="T50" fmla="*/ 65 w 102"/>
              <a:gd name="T51" fmla="*/ 65 h 168"/>
              <a:gd name="T52" fmla="*/ 68 w 102"/>
              <a:gd name="T53" fmla="*/ 53 h 168"/>
              <a:gd name="T54" fmla="*/ 68 w 102"/>
              <a:gd name="T55" fmla="*/ 44 h 168"/>
              <a:gd name="T56" fmla="*/ 68 w 102"/>
              <a:gd name="T57" fmla="*/ 35 h 168"/>
              <a:gd name="T58" fmla="*/ 68 w 102"/>
              <a:gd name="T59" fmla="*/ 30 h 168"/>
              <a:gd name="T60" fmla="*/ 65 w 102"/>
              <a:gd name="T61" fmla="*/ 21 h 168"/>
              <a:gd name="T62" fmla="*/ 65 w 102"/>
              <a:gd name="T63" fmla="*/ 18 h 168"/>
              <a:gd name="T64" fmla="*/ 63 w 102"/>
              <a:gd name="T65" fmla="*/ 12 h 168"/>
              <a:gd name="T66" fmla="*/ 63 w 102"/>
              <a:gd name="T67" fmla="*/ 12 h 168"/>
              <a:gd name="T68" fmla="*/ 63 w 102"/>
              <a:gd name="T69" fmla="*/ 9 h 168"/>
              <a:gd name="T70" fmla="*/ 60 w 102"/>
              <a:gd name="T71" fmla="*/ 6 h 168"/>
              <a:gd name="T72" fmla="*/ 63 w 102"/>
              <a:gd name="T73" fmla="*/ 3 h 168"/>
              <a:gd name="T74" fmla="*/ 63 w 102"/>
              <a:gd name="T75" fmla="*/ 3 h 168"/>
              <a:gd name="T76" fmla="*/ 65 w 102"/>
              <a:gd name="T77" fmla="*/ 3 h 168"/>
              <a:gd name="T78" fmla="*/ 68 w 102"/>
              <a:gd name="T79" fmla="*/ 0 h 168"/>
              <a:gd name="T80" fmla="*/ 72 w 102"/>
              <a:gd name="T81" fmla="*/ 0 h 168"/>
              <a:gd name="T82" fmla="*/ 77 w 102"/>
              <a:gd name="T83" fmla="*/ 0 h 168"/>
              <a:gd name="T84" fmla="*/ 85 w 102"/>
              <a:gd name="T85" fmla="*/ 3 h 168"/>
              <a:gd name="T86" fmla="*/ 92 w 102"/>
              <a:gd name="T87" fmla="*/ 3 h 168"/>
              <a:gd name="T88" fmla="*/ 102 w 102"/>
              <a:gd name="T89" fmla="*/ 3 h 168"/>
              <a:gd name="T90" fmla="*/ 102 w 102"/>
              <a:gd name="T91" fmla="*/ 15 h 168"/>
              <a:gd name="T92" fmla="*/ 102 w 102"/>
              <a:gd name="T93" fmla="*/ 30 h 168"/>
              <a:gd name="T94" fmla="*/ 102 w 102"/>
              <a:gd name="T95" fmla="*/ 44 h 168"/>
              <a:gd name="T96" fmla="*/ 99 w 102"/>
              <a:gd name="T97" fmla="*/ 59 h 168"/>
              <a:gd name="T98" fmla="*/ 97 w 102"/>
              <a:gd name="T99" fmla="*/ 74 h 168"/>
              <a:gd name="T100" fmla="*/ 92 w 102"/>
              <a:gd name="T101" fmla="*/ 89 h 168"/>
              <a:gd name="T102" fmla="*/ 87 w 102"/>
              <a:gd name="T103" fmla="*/ 100 h 168"/>
              <a:gd name="T104" fmla="*/ 80 w 102"/>
              <a:gd name="T105" fmla="*/ 112 h 168"/>
              <a:gd name="T106" fmla="*/ 80 w 102"/>
              <a:gd name="T107" fmla="*/ 112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02" h="168">
                <a:moveTo>
                  <a:pt x="80" y="112"/>
                </a:moveTo>
                <a:lnTo>
                  <a:pt x="70" y="124"/>
                </a:lnTo>
                <a:lnTo>
                  <a:pt x="60" y="136"/>
                </a:lnTo>
                <a:lnTo>
                  <a:pt x="48" y="145"/>
                </a:lnTo>
                <a:lnTo>
                  <a:pt x="36" y="153"/>
                </a:lnTo>
                <a:lnTo>
                  <a:pt x="29" y="156"/>
                </a:lnTo>
                <a:lnTo>
                  <a:pt x="24" y="162"/>
                </a:lnTo>
                <a:lnTo>
                  <a:pt x="19" y="165"/>
                </a:lnTo>
                <a:lnTo>
                  <a:pt x="14" y="165"/>
                </a:lnTo>
                <a:lnTo>
                  <a:pt x="7" y="168"/>
                </a:lnTo>
                <a:lnTo>
                  <a:pt x="2" y="165"/>
                </a:lnTo>
                <a:lnTo>
                  <a:pt x="0" y="165"/>
                </a:lnTo>
                <a:lnTo>
                  <a:pt x="0" y="165"/>
                </a:lnTo>
                <a:lnTo>
                  <a:pt x="0" y="162"/>
                </a:lnTo>
                <a:lnTo>
                  <a:pt x="0" y="159"/>
                </a:lnTo>
                <a:lnTo>
                  <a:pt x="2" y="156"/>
                </a:lnTo>
                <a:lnTo>
                  <a:pt x="5" y="153"/>
                </a:lnTo>
                <a:lnTo>
                  <a:pt x="7" y="151"/>
                </a:lnTo>
                <a:lnTo>
                  <a:pt x="12" y="148"/>
                </a:lnTo>
                <a:lnTo>
                  <a:pt x="29" y="133"/>
                </a:lnTo>
                <a:lnTo>
                  <a:pt x="41" y="118"/>
                </a:lnTo>
                <a:lnTo>
                  <a:pt x="48" y="109"/>
                </a:lnTo>
                <a:lnTo>
                  <a:pt x="53" y="100"/>
                </a:lnTo>
                <a:lnTo>
                  <a:pt x="58" y="89"/>
                </a:lnTo>
                <a:lnTo>
                  <a:pt x="63" y="77"/>
                </a:lnTo>
                <a:lnTo>
                  <a:pt x="65" y="65"/>
                </a:lnTo>
                <a:lnTo>
                  <a:pt x="68" y="53"/>
                </a:lnTo>
                <a:lnTo>
                  <a:pt x="68" y="44"/>
                </a:lnTo>
                <a:lnTo>
                  <a:pt x="68" y="35"/>
                </a:lnTo>
                <a:lnTo>
                  <a:pt x="68" y="30"/>
                </a:lnTo>
                <a:lnTo>
                  <a:pt x="65" y="21"/>
                </a:lnTo>
                <a:lnTo>
                  <a:pt x="65" y="18"/>
                </a:lnTo>
                <a:lnTo>
                  <a:pt x="63" y="12"/>
                </a:lnTo>
                <a:lnTo>
                  <a:pt x="63" y="12"/>
                </a:lnTo>
                <a:lnTo>
                  <a:pt x="63" y="9"/>
                </a:lnTo>
                <a:lnTo>
                  <a:pt x="60" y="6"/>
                </a:lnTo>
                <a:lnTo>
                  <a:pt x="63" y="3"/>
                </a:lnTo>
                <a:lnTo>
                  <a:pt x="63" y="3"/>
                </a:lnTo>
                <a:lnTo>
                  <a:pt x="65" y="3"/>
                </a:lnTo>
                <a:lnTo>
                  <a:pt x="68" y="0"/>
                </a:lnTo>
                <a:lnTo>
                  <a:pt x="72" y="0"/>
                </a:lnTo>
                <a:lnTo>
                  <a:pt x="77" y="0"/>
                </a:lnTo>
                <a:lnTo>
                  <a:pt x="85" y="3"/>
                </a:lnTo>
                <a:lnTo>
                  <a:pt x="92" y="3"/>
                </a:lnTo>
                <a:lnTo>
                  <a:pt x="102" y="3"/>
                </a:lnTo>
                <a:lnTo>
                  <a:pt x="102" y="15"/>
                </a:lnTo>
                <a:lnTo>
                  <a:pt x="102" y="30"/>
                </a:lnTo>
                <a:lnTo>
                  <a:pt x="102" y="44"/>
                </a:lnTo>
                <a:lnTo>
                  <a:pt x="99" y="59"/>
                </a:lnTo>
                <a:lnTo>
                  <a:pt x="97" y="74"/>
                </a:lnTo>
                <a:lnTo>
                  <a:pt x="92" y="89"/>
                </a:lnTo>
                <a:lnTo>
                  <a:pt x="87" y="100"/>
                </a:lnTo>
                <a:lnTo>
                  <a:pt x="80" y="112"/>
                </a:lnTo>
                <a:lnTo>
                  <a:pt x="80" y="1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xmlns="" id="{7C590E5D-ED7A-4A54-9384-078C54BBED76}"/>
              </a:ext>
            </a:extLst>
          </p:cNvPr>
          <p:cNvSpPr/>
          <p:nvPr/>
        </p:nvSpPr>
        <p:spPr>
          <a:xfrm>
            <a:off x="3044651" y="1626971"/>
            <a:ext cx="483868" cy="1276303"/>
          </a:xfrm>
          <a:custGeom>
            <a:avLst/>
            <a:gdLst>
              <a:gd name="connsiteX0" fmla="*/ 123556 w 483868"/>
              <a:gd name="connsiteY0" fmla="*/ 0 h 1276303"/>
              <a:gd name="connsiteX1" fmla="*/ 483868 w 483868"/>
              <a:gd name="connsiteY1" fmla="*/ 0 h 1276303"/>
              <a:gd name="connsiteX2" fmla="*/ 483868 w 483868"/>
              <a:gd name="connsiteY2" fmla="*/ 7064 h 1276303"/>
              <a:gd name="connsiteX3" fmla="*/ 483868 w 483868"/>
              <a:gd name="connsiteY3" fmla="*/ 37046 h 1276303"/>
              <a:gd name="connsiteX4" fmla="*/ 483868 w 483868"/>
              <a:gd name="connsiteY4" fmla="*/ 67028 h 1276303"/>
              <a:gd name="connsiteX5" fmla="*/ 472979 w 483868"/>
              <a:gd name="connsiteY5" fmla="*/ 67028 h 1276303"/>
              <a:gd name="connsiteX6" fmla="*/ 445756 w 483868"/>
              <a:gd name="connsiteY6" fmla="*/ 67028 h 1276303"/>
              <a:gd name="connsiteX7" fmla="*/ 434867 w 483868"/>
              <a:gd name="connsiteY7" fmla="*/ 97010 h 1276303"/>
              <a:gd name="connsiteX8" fmla="*/ 418533 w 483868"/>
              <a:gd name="connsiteY8" fmla="*/ 126992 h 1276303"/>
              <a:gd name="connsiteX9" fmla="*/ 407644 w 483868"/>
              <a:gd name="connsiteY9" fmla="*/ 176962 h 1276303"/>
              <a:gd name="connsiteX10" fmla="*/ 391310 w 483868"/>
              <a:gd name="connsiteY10" fmla="*/ 266908 h 1276303"/>
              <a:gd name="connsiteX11" fmla="*/ 380421 w 483868"/>
              <a:gd name="connsiteY11" fmla="*/ 356854 h 1276303"/>
              <a:gd name="connsiteX12" fmla="*/ 353198 w 483868"/>
              <a:gd name="connsiteY12" fmla="*/ 446801 h 1276303"/>
              <a:gd name="connsiteX13" fmla="*/ 325975 w 483868"/>
              <a:gd name="connsiteY13" fmla="*/ 566729 h 1276303"/>
              <a:gd name="connsiteX14" fmla="*/ 298752 w 483868"/>
              <a:gd name="connsiteY14" fmla="*/ 716639 h 1276303"/>
              <a:gd name="connsiteX15" fmla="*/ 276974 w 483868"/>
              <a:gd name="connsiteY15" fmla="*/ 826573 h 1276303"/>
              <a:gd name="connsiteX16" fmla="*/ 249751 w 483868"/>
              <a:gd name="connsiteY16" fmla="*/ 946501 h 1276303"/>
              <a:gd name="connsiteX17" fmla="*/ 206194 w 483868"/>
              <a:gd name="connsiteY17" fmla="*/ 1006465 h 1276303"/>
              <a:gd name="connsiteX18" fmla="*/ 195305 w 483868"/>
              <a:gd name="connsiteY18" fmla="*/ 1096411 h 1276303"/>
              <a:gd name="connsiteX19" fmla="*/ 168082 w 483868"/>
              <a:gd name="connsiteY19" fmla="*/ 1126393 h 1276303"/>
              <a:gd name="connsiteX20" fmla="*/ 140859 w 483868"/>
              <a:gd name="connsiteY20" fmla="*/ 1186357 h 1276303"/>
              <a:gd name="connsiteX21" fmla="*/ 102747 w 483868"/>
              <a:gd name="connsiteY21" fmla="*/ 1216339 h 1276303"/>
              <a:gd name="connsiteX22" fmla="*/ 75524 w 483868"/>
              <a:gd name="connsiteY22" fmla="*/ 1246321 h 1276303"/>
              <a:gd name="connsiteX23" fmla="*/ 37412 w 483868"/>
              <a:gd name="connsiteY23" fmla="*/ 1276303 h 1276303"/>
              <a:gd name="connsiteX24" fmla="*/ 0 w 483868"/>
              <a:gd name="connsiteY24" fmla="*/ 1276303 h 1276303"/>
              <a:gd name="connsiteX25" fmla="*/ 0 w 483868"/>
              <a:gd name="connsiteY25" fmla="*/ 885766 h 1276303"/>
              <a:gd name="connsiteX26" fmla="*/ 26523 w 483868"/>
              <a:gd name="connsiteY26" fmla="*/ 856555 h 1276303"/>
              <a:gd name="connsiteX27" fmla="*/ 37412 w 483868"/>
              <a:gd name="connsiteY27" fmla="*/ 826573 h 1276303"/>
              <a:gd name="connsiteX28" fmla="*/ 48302 w 483868"/>
              <a:gd name="connsiteY28" fmla="*/ 796591 h 1276303"/>
              <a:gd name="connsiteX29" fmla="*/ 64635 w 483868"/>
              <a:gd name="connsiteY29" fmla="*/ 716639 h 1276303"/>
              <a:gd name="connsiteX30" fmla="*/ 91858 w 483868"/>
              <a:gd name="connsiteY30" fmla="*/ 626693 h 1276303"/>
              <a:gd name="connsiteX31" fmla="*/ 102747 w 483868"/>
              <a:gd name="connsiteY31" fmla="*/ 506765 h 1276303"/>
              <a:gd name="connsiteX32" fmla="*/ 129970 w 483868"/>
              <a:gd name="connsiteY32" fmla="*/ 416819 h 1276303"/>
              <a:gd name="connsiteX33" fmla="*/ 129970 w 483868"/>
              <a:gd name="connsiteY33" fmla="*/ 296890 h 1276303"/>
              <a:gd name="connsiteX34" fmla="*/ 140859 w 483868"/>
              <a:gd name="connsiteY34" fmla="*/ 206944 h 1276303"/>
              <a:gd name="connsiteX35" fmla="*/ 140859 w 483868"/>
              <a:gd name="connsiteY35" fmla="*/ 126992 h 1276303"/>
              <a:gd name="connsiteX36" fmla="*/ 140859 w 483868"/>
              <a:gd name="connsiteY36" fmla="*/ 67028 h 1276303"/>
              <a:gd name="connsiteX37" fmla="*/ 140859 w 483868"/>
              <a:gd name="connsiteY37" fmla="*/ 37046 h 1276303"/>
              <a:gd name="connsiteX38" fmla="*/ 140859 w 483868"/>
              <a:gd name="connsiteY38" fmla="*/ 7064 h 1276303"/>
              <a:gd name="connsiteX39" fmla="*/ 129970 w 483868"/>
              <a:gd name="connsiteY39" fmla="*/ 7064 h 1276303"/>
              <a:gd name="connsiteX40" fmla="*/ 123556 w 483868"/>
              <a:gd name="connsiteY40" fmla="*/ 0 h 12763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483868" h="1276303">
                <a:moveTo>
                  <a:pt x="123556" y="0"/>
                </a:moveTo>
                <a:lnTo>
                  <a:pt x="483868" y="0"/>
                </a:lnTo>
                <a:lnTo>
                  <a:pt x="483868" y="7064"/>
                </a:lnTo>
                <a:lnTo>
                  <a:pt x="483868" y="37046"/>
                </a:lnTo>
                <a:lnTo>
                  <a:pt x="483868" y="67028"/>
                </a:lnTo>
                <a:lnTo>
                  <a:pt x="472979" y="67028"/>
                </a:lnTo>
                <a:lnTo>
                  <a:pt x="445756" y="67028"/>
                </a:lnTo>
                <a:lnTo>
                  <a:pt x="434867" y="97010"/>
                </a:lnTo>
                <a:lnTo>
                  <a:pt x="418533" y="126992"/>
                </a:lnTo>
                <a:lnTo>
                  <a:pt x="407644" y="176962"/>
                </a:lnTo>
                <a:lnTo>
                  <a:pt x="391310" y="266908"/>
                </a:lnTo>
                <a:lnTo>
                  <a:pt x="380421" y="356854"/>
                </a:lnTo>
                <a:lnTo>
                  <a:pt x="353198" y="446801"/>
                </a:lnTo>
                <a:lnTo>
                  <a:pt x="325975" y="566729"/>
                </a:lnTo>
                <a:lnTo>
                  <a:pt x="298752" y="716639"/>
                </a:lnTo>
                <a:lnTo>
                  <a:pt x="276974" y="826573"/>
                </a:lnTo>
                <a:lnTo>
                  <a:pt x="249751" y="946501"/>
                </a:lnTo>
                <a:lnTo>
                  <a:pt x="206194" y="1006465"/>
                </a:lnTo>
                <a:lnTo>
                  <a:pt x="195305" y="1096411"/>
                </a:lnTo>
                <a:lnTo>
                  <a:pt x="168082" y="1126393"/>
                </a:lnTo>
                <a:lnTo>
                  <a:pt x="140859" y="1186357"/>
                </a:lnTo>
                <a:lnTo>
                  <a:pt x="102747" y="1216339"/>
                </a:lnTo>
                <a:lnTo>
                  <a:pt x="75524" y="1246321"/>
                </a:lnTo>
                <a:lnTo>
                  <a:pt x="37412" y="1276303"/>
                </a:lnTo>
                <a:lnTo>
                  <a:pt x="0" y="1276303"/>
                </a:lnTo>
                <a:lnTo>
                  <a:pt x="0" y="885766"/>
                </a:lnTo>
                <a:lnTo>
                  <a:pt x="26523" y="856555"/>
                </a:lnTo>
                <a:lnTo>
                  <a:pt x="37412" y="826573"/>
                </a:lnTo>
                <a:lnTo>
                  <a:pt x="48302" y="796591"/>
                </a:lnTo>
                <a:lnTo>
                  <a:pt x="64635" y="716639"/>
                </a:lnTo>
                <a:lnTo>
                  <a:pt x="91858" y="626693"/>
                </a:lnTo>
                <a:lnTo>
                  <a:pt x="102747" y="506765"/>
                </a:lnTo>
                <a:lnTo>
                  <a:pt x="129970" y="416819"/>
                </a:lnTo>
                <a:lnTo>
                  <a:pt x="129970" y="296890"/>
                </a:lnTo>
                <a:lnTo>
                  <a:pt x="140859" y="206944"/>
                </a:lnTo>
                <a:lnTo>
                  <a:pt x="140859" y="126992"/>
                </a:lnTo>
                <a:lnTo>
                  <a:pt x="140859" y="67028"/>
                </a:lnTo>
                <a:lnTo>
                  <a:pt x="140859" y="37046"/>
                </a:lnTo>
                <a:lnTo>
                  <a:pt x="140859" y="7064"/>
                </a:lnTo>
                <a:lnTo>
                  <a:pt x="129970" y="7064"/>
                </a:lnTo>
                <a:lnTo>
                  <a:pt x="12355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xmlns="" id="{8FA8B7B2-294D-46D6-91C8-3B9C68F19211}"/>
              </a:ext>
            </a:extLst>
          </p:cNvPr>
          <p:cNvSpPr/>
          <p:nvPr/>
        </p:nvSpPr>
        <p:spPr>
          <a:xfrm>
            <a:off x="5806848" y="2473956"/>
            <a:ext cx="391870" cy="259732"/>
          </a:xfrm>
          <a:custGeom>
            <a:avLst/>
            <a:gdLst>
              <a:gd name="connsiteX0" fmla="*/ 380981 w 391870"/>
              <a:gd name="connsiteY0" fmla="*/ 0 h 259732"/>
              <a:gd name="connsiteX1" fmla="*/ 391870 w 391870"/>
              <a:gd name="connsiteY1" fmla="*/ 0 h 259732"/>
              <a:gd name="connsiteX2" fmla="*/ 299312 w 391870"/>
              <a:gd name="connsiteY2" fmla="*/ 49970 h 259732"/>
              <a:gd name="connsiteX3" fmla="*/ 223088 w 391870"/>
              <a:gd name="connsiteY3" fmla="*/ 109934 h 259732"/>
              <a:gd name="connsiteX4" fmla="*/ 157753 w 391870"/>
              <a:gd name="connsiteY4" fmla="*/ 169897 h 259732"/>
              <a:gd name="connsiteX5" fmla="*/ 92417 w 391870"/>
              <a:gd name="connsiteY5" fmla="*/ 199879 h 259732"/>
              <a:gd name="connsiteX6" fmla="*/ 37971 w 391870"/>
              <a:gd name="connsiteY6" fmla="*/ 229861 h 259732"/>
              <a:gd name="connsiteX7" fmla="*/ 0 w 391870"/>
              <a:gd name="connsiteY7" fmla="*/ 259732 h 259732"/>
              <a:gd name="connsiteX8" fmla="*/ 28524 w 391870"/>
              <a:gd name="connsiteY8" fmla="*/ 109934 h 259732"/>
              <a:gd name="connsiteX9" fmla="*/ 48861 w 391870"/>
              <a:gd name="connsiteY9" fmla="*/ 109934 h 259732"/>
              <a:gd name="connsiteX10" fmla="*/ 76084 w 391870"/>
              <a:gd name="connsiteY10" fmla="*/ 79952 h 259732"/>
              <a:gd name="connsiteX11" fmla="*/ 114196 w 391870"/>
              <a:gd name="connsiteY11" fmla="*/ 79952 h 259732"/>
              <a:gd name="connsiteX12" fmla="*/ 168642 w 391870"/>
              <a:gd name="connsiteY12" fmla="*/ 49970 h 259732"/>
              <a:gd name="connsiteX13" fmla="*/ 223088 w 391870"/>
              <a:gd name="connsiteY13" fmla="*/ 49970 h 259732"/>
              <a:gd name="connsiteX14" fmla="*/ 299312 w 391870"/>
              <a:gd name="connsiteY14" fmla="*/ 19988 h 259732"/>
              <a:gd name="connsiteX15" fmla="*/ 380981 w 391870"/>
              <a:gd name="connsiteY15" fmla="*/ 0 h 25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391870" h="259732">
                <a:moveTo>
                  <a:pt x="380981" y="0"/>
                </a:moveTo>
                <a:lnTo>
                  <a:pt x="391870" y="0"/>
                </a:lnTo>
                <a:lnTo>
                  <a:pt x="299312" y="49970"/>
                </a:lnTo>
                <a:lnTo>
                  <a:pt x="223088" y="109934"/>
                </a:lnTo>
                <a:lnTo>
                  <a:pt x="157753" y="169897"/>
                </a:lnTo>
                <a:lnTo>
                  <a:pt x="92417" y="199879"/>
                </a:lnTo>
                <a:lnTo>
                  <a:pt x="37971" y="229861"/>
                </a:lnTo>
                <a:lnTo>
                  <a:pt x="0" y="259732"/>
                </a:lnTo>
                <a:lnTo>
                  <a:pt x="28524" y="109934"/>
                </a:lnTo>
                <a:lnTo>
                  <a:pt x="48861" y="109934"/>
                </a:lnTo>
                <a:lnTo>
                  <a:pt x="76084" y="79952"/>
                </a:lnTo>
                <a:lnTo>
                  <a:pt x="114196" y="79952"/>
                </a:lnTo>
                <a:lnTo>
                  <a:pt x="168642" y="49970"/>
                </a:lnTo>
                <a:lnTo>
                  <a:pt x="223088" y="49970"/>
                </a:lnTo>
                <a:lnTo>
                  <a:pt x="299312" y="19988"/>
                </a:lnTo>
                <a:lnTo>
                  <a:pt x="38098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xmlns="" id="{3146C846-9162-44F9-A3ED-85BEF73C5664}"/>
              </a:ext>
            </a:extLst>
          </p:cNvPr>
          <p:cNvSpPr/>
          <p:nvPr/>
        </p:nvSpPr>
        <p:spPr>
          <a:xfrm>
            <a:off x="6732155" y="4336305"/>
            <a:ext cx="237636" cy="1057441"/>
          </a:xfrm>
          <a:custGeom>
            <a:avLst/>
            <a:gdLst>
              <a:gd name="connsiteX0" fmla="*/ 31790 w 237636"/>
              <a:gd name="connsiteY0" fmla="*/ 0 h 1057441"/>
              <a:gd name="connsiteX1" fmla="*/ 237636 w 237636"/>
              <a:gd name="connsiteY1" fmla="*/ 0 h 1057441"/>
              <a:gd name="connsiteX2" fmla="*/ 237636 w 237636"/>
              <a:gd name="connsiteY2" fmla="*/ 18064 h 1057441"/>
              <a:gd name="connsiteX3" fmla="*/ 221302 w 237636"/>
              <a:gd name="connsiteY3" fmla="*/ 48046 h 1057441"/>
              <a:gd name="connsiteX4" fmla="*/ 221302 w 237636"/>
              <a:gd name="connsiteY4" fmla="*/ 78028 h 1057441"/>
              <a:gd name="connsiteX5" fmla="*/ 221302 w 237636"/>
              <a:gd name="connsiteY5" fmla="*/ 137992 h 1057441"/>
              <a:gd name="connsiteX6" fmla="*/ 221302 w 237636"/>
              <a:gd name="connsiteY6" fmla="*/ 197956 h 1057441"/>
              <a:gd name="connsiteX7" fmla="*/ 221302 w 237636"/>
              <a:gd name="connsiteY7" fmla="*/ 257920 h 1057441"/>
              <a:gd name="connsiteX8" fmla="*/ 237636 w 237636"/>
              <a:gd name="connsiteY8" fmla="*/ 347866 h 1057441"/>
              <a:gd name="connsiteX9" fmla="*/ 237636 w 237636"/>
              <a:gd name="connsiteY9" fmla="*/ 487782 h 1057441"/>
              <a:gd name="connsiteX10" fmla="*/ 237636 w 237636"/>
              <a:gd name="connsiteY10" fmla="*/ 607711 h 1057441"/>
              <a:gd name="connsiteX11" fmla="*/ 237636 w 237636"/>
              <a:gd name="connsiteY11" fmla="*/ 697657 h 1057441"/>
              <a:gd name="connsiteX12" fmla="*/ 237636 w 237636"/>
              <a:gd name="connsiteY12" fmla="*/ 757621 h 1057441"/>
              <a:gd name="connsiteX13" fmla="*/ 221302 w 237636"/>
              <a:gd name="connsiteY13" fmla="*/ 817585 h 1057441"/>
              <a:gd name="connsiteX14" fmla="*/ 210413 w 237636"/>
              <a:gd name="connsiteY14" fmla="*/ 847567 h 1057441"/>
              <a:gd name="connsiteX15" fmla="*/ 183190 w 237636"/>
              <a:gd name="connsiteY15" fmla="*/ 907531 h 1057441"/>
              <a:gd name="connsiteX16" fmla="*/ 155967 w 237636"/>
              <a:gd name="connsiteY16" fmla="*/ 967495 h 1057441"/>
              <a:gd name="connsiteX17" fmla="*/ 134189 w 237636"/>
              <a:gd name="connsiteY17" fmla="*/ 997477 h 1057441"/>
              <a:gd name="connsiteX18" fmla="*/ 106966 w 237636"/>
              <a:gd name="connsiteY18" fmla="*/ 1027459 h 1057441"/>
              <a:gd name="connsiteX19" fmla="*/ 79743 w 237636"/>
              <a:gd name="connsiteY19" fmla="*/ 1057441 h 1057441"/>
              <a:gd name="connsiteX20" fmla="*/ 52520 w 237636"/>
              <a:gd name="connsiteY20" fmla="*/ 1057441 h 1057441"/>
              <a:gd name="connsiteX21" fmla="*/ 25297 w 237636"/>
              <a:gd name="connsiteY21" fmla="*/ 1057441 h 1057441"/>
              <a:gd name="connsiteX22" fmla="*/ 0 w 237636"/>
              <a:gd name="connsiteY22" fmla="*/ 1029580 h 1057441"/>
              <a:gd name="connsiteX23" fmla="*/ 0 w 237636"/>
              <a:gd name="connsiteY23" fmla="*/ 727639 h 1057441"/>
              <a:gd name="connsiteX24" fmla="*/ 25297 w 237636"/>
              <a:gd name="connsiteY24" fmla="*/ 727639 h 1057441"/>
              <a:gd name="connsiteX25" fmla="*/ 41631 w 237636"/>
              <a:gd name="connsiteY25" fmla="*/ 727639 h 1057441"/>
              <a:gd name="connsiteX26" fmla="*/ 41631 w 237636"/>
              <a:gd name="connsiteY26" fmla="*/ 697657 h 1057441"/>
              <a:gd name="connsiteX27" fmla="*/ 41631 w 237636"/>
              <a:gd name="connsiteY27" fmla="*/ 667675 h 1057441"/>
              <a:gd name="connsiteX28" fmla="*/ 52520 w 237636"/>
              <a:gd name="connsiteY28" fmla="*/ 637693 h 1057441"/>
              <a:gd name="connsiteX29" fmla="*/ 52520 w 237636"/>
              <a:gd name="connsiteY29" fmla="*/ 607711 h 1057441"/>
              <a:gd name="connsiteX30" fmla="*/ 52520 w 237636"/>
              <a:gd name="connsiteY30" fmla="*/ 577728 h 1057441"/>
              <a:gd name="connsiteX31" fmla="*/ 52520 w 237636"/>
              <a:gd name="connsiteY31" fmla="*/ 547746 h 1057441"/>
              <a:gd name="connsiteX32" fmla="*/ 52520 w 237636"/>
              <a:gd name="connsiteY32" fmla="*/ 487782 h 1057441"/>
              <a:gd name="connsiteX33" fmla="*/ 52520 w 237636"/>
              <a:gd name="connsiteY33" fmla="*/ 437812 h 1057441"/>
              <a:gd name="connsiteX34" fmla="*/ 52520 w 237636"/>
              <a:gd name="connsiteY34" fmla="*/ 317884 h 1057441"/>
              <a:gd name="connsiteX35" fmla="*/ 52520 w 237636"/>
              <a:gd name="connsiteY35" fmla="*/ 257920 h 1057441"/>
              <a:gd name="connsiteX36" fmla="*/ 41631 w 237636"/>
              <a:gd name="connsiteY36" fmla="*/ 197956 h 1057441"/>
              <a:gd name="connsiteX37" fmla="*/ 41631 w 237636"/>
              <a:gd name="connsiteY37" fmla="*/ 137992 h 1057441"/>
              <a:gd name="connsiteX38" fmla="*/ 41631 w 237636"/>
              <a:gd name="connsiteY38" fmla="*/ 78028 h 1057441"/>
              <a:gd name="connsiteX39" fmla="*/ 41631 w 237636"/>
              <a:gd name="connsiteY39" fmla="*/ 48046 h 1057441"/>
              <a:gd name="connsiteX40" fmla="*/ 41631 w 237636"/>
              <a:gd name="connsiteY40" fmla="*/ 18064 h 1057441"/>
              <a:gd name="connsiteX41" fmla="*/ 31790 w 237636"/>
              <a:gd name="connsiteY41" fmla="*/ 0 h 1057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237636" h="1057441">
                <a:moveTo>
                  <a:pt x="31790" y="0"/>
                </a:moveTo>
                <a:lnTo>
                  <a:pt x="237636" y="0"/>
                </a:lnTo>
                <a:lnTo>
                  <a:pt x="237636" y="18064"/>
                </a:lnTo>
                <a:lnTo>
                  <a:pt x="221302" y="48046"/>
                </a:lnTo>
                <a:lnTo>
                  <a:pt x="221302" y="78028"/>
                </a:lnTo>
                <a:lnTo>
                  <a:pt x="221302" y="137992"/>
                </a:lnTo>
                <a:lnTo>
                  <a:pt x="221302" y="197956"/>
                </a:lnTo>
                <a:lnTo>
                  <a:pt x="221302" y="257920"/>
                </a:lnTo>
                <a:lnTo>
                  <a:pt x="237636" y="347866"/>
                </a:lnTo>
                <a:lnTo>
                  <a:pt x="237636" y="487782"/>
                </a:lnTo>
                <a:lnTo>
                  <a:pt x="237636" y="607711"/>
                </a:lnTo>
                <a:lnTo>
                  <a:pt x="237636" y="697657"/>
                </a:lnTo>
                <a:lnTo>
                  <a:pt x="237636" y="757621"/>
                </a:lnTo>
                <a:lnTo>
                  <a:pt x="221302" y="817585"/>
                </a:lnTo>
                <a:lnTo>
                  <a:pt x="210413" y="847567"/>
                </a:lnTo>
                <a:lnTo>
                  <a:pt x="183190" y="907531"/>
                </a:lnTo>
                <a:lnTo>
                  <a:pt x="155967" y="967495"/>
                </a:lnTo>
                <a:lnTo>
                  <a:pt x="134189" y="997477"/>
                </a:lnTo>
                <a:lnTo>
                  <a:pt x="106966" y="1027459"/>
                </a:lnTo>
                <a:lnTo>
                  <a:pt x="79743" y="1057441"/>
                </a:lnTo>
                <a:lnTo>
                  <a:pt x="52520" y="1057441"/>
                </a:lnTo>
                <a:lnTo>
                  <a:pt x="25297" y="1057441"/>
                </a:lnTo>
                <a:lnTo>
                  <a:pt x="0" y="1029580"/>
                </a:lnTo>
                <a:lnTo>
                  <a:pt x="0" y="727639"/>
                </a:lnTo>
                <a:lnTo>
                  <a:pt x="25297" y="727639"/>
                </a:lnTo>
                <a:lnTo>
                  <a:pt x="41631" y="727639"/>
                </a:lnTo>
                <a:lnTo>
                  <a:pt x="41631" y="697657"/>
                </a:lnTo>
                <a:lnTo>
                  <a:pt x="41631" y="667675"/>
                </a:lnTo>
                <a:lnTo>
                  <a:pt x="52520" y="637693"/>
                </a:lnTo>
                <a:lnTo>
                  <a:pt x="52520" y="607711"/>
                </a:lnTo>
                <a:lnTo>
                  <a:pt x="52520" y="577728"/>
                </a:lnTo>
                <a:lnTo>
                  <a:pt x="52520" y="547746"/>
                </a:lnTo>
                <a:lnTo>
                  <a:pt x="52520" y="487782"/>
                </a:lnTo>
                <a:lnTo>
                  <a:pt x="52520" y="437812"/>
                </a:lnTo>
                <a:lnTo>
                  <a:pt x="52520" y="317884"/>
                </a:lnTo>
                <a:lnTo>
                  <a:pt x="52520" y="257920"/>
                </a:lnTo>
                <a:lnTo>
                  <a:pt x="41631" y="197956"/>
                </a:lnTo>
                <a:lnTo>
                  <a:pt x="41631" y="137992"/>
                </a:lnTo>
                <a:lnTo>
                  <a:pt x="41631" y="78028"/>
                </a:lnTo>
                <a:lnTo>
                  <a:pt x="41631" y="48046"/>
                </a:lnTo>
                <a:lnTo>
                  <a:pt x="41631" y="18064"/>
                </a:lnTo>
                <a:lnTo>
                  <a:pt x="3179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xmlns="" id="{E99A9DEF-11ED-4649-B07B-9AA17D2C9C0F}"/>
              </a:ext>
            </a:extLst>
          </p:cNvPr>
          <p:cNvSpPr/>
          <p:nvPr/>
        </p:nvSpPr>
        <p:spPr>
          <a:xfrm>
            <a:off x="5556922" y="4864118"/>
            <a:ext cx="492734" cy="462845"/>
          </a:xfrm>
          <a:custGeom>
            <a:avLst/>
            <a:gdLst>
              <a:gd name="connsiteX0" fmla="*/ 372953 w 492734"/>
              <a:gd name="connsiteY0" fmla="*/ 0 h 462845"/>
              <a:gd name="connsiteX1" fmla="*/ 411065 w 492734"/>
              <a:gd name="connsiteY1" fmla="*/ 0 h 462845"/>
              <a:gd name="connsiteX2" fmla="*/ 438288 w 492734"/>
              <a:gd name="connsiteY2" fmla="*/ 0 h 462845"/>
              <a:gd name="connsiteX3" fmla="*/ 465511 w 492734"/>
              <a:gd name="connsiteY3" fmla="*/ 0 h 462845"/>
              <a:gd name="connsiteX4" fmla="*/ 476400 w 492734"/>
              <a:gd name="connsiteY4" fmla="*/ 0 h 462845"/>
              <a:gd name="connsiteX5" fmla="*/ 492734 w 492734"/>
              <a:gd name="connsiteY5" fmla="*/ 0 h 462845"/>
              <a:gd name="connsiteX6" fmla="*/ 492734 w 492734"/>
              <a:gd name="connsiteY6" fmla="*/ 29982 h 462845"/>
              <a:gd name="connsiteX7" fmla="*/ 476400 w 492734"/>
              <a:gd name="connsiteY7" fmla="*/ 29982 h 462845"/>
              <a:gd name="connsiteX8" fmla="*/ 449177 w 492734"/>
              <a:gd name="connsiteY8" fmla="*/ 59964 h 462845"/>
              <a:gd name="connsiteX9" fmla="*/ 427399 w 492734"/>
              <a:gd name="connsiteY9" fmla="*/ 89946 h 462845"/>
              <a:gd name="connsiteX10" fmla="*/ 383842 w 492734"/>
              <a:gd name="connsiteY10" fmla="*/ 119928 h 462845"/>
              <a:gd name="connsiteX11" fmla="*/ 345730 w 492734"/>
              <a:gd name="connsiteY11" fmla="*/ 179892 h 462845"/>
              <a:gd name="connsiteX12" fmla="*/ 291284 w 492734"/>
              <a:gd name="connsiteY12" fmla="*/ 209874 h 462845"/>
              <a:gd name="connsiteX13" fmla="*/ 225949 w 492734"/>
              <a:gd name="connsiteY13" fmla="*/ 269838 h 462845"/>
              <a:gd name="connsiteX14" fmla="*/ 160614 w 492734"/>
              <a:gd name="connsiteY14" fmla="*/ 329802 h 462845"/>
              <a:gd name="connsiteX15" fmla="*/ 106168 w 492734"/>
              <a:gd name="connsiteY15" fmla="*/ 359784 h 462845"/>
              <a:gd name="connsiteX16" fmla="*/ 57167 w 492734"/>
              <a:gd name="connsiteY16" fmla="*/ 419747 h 462845"/>
              <a:gd name="connsiteX17" fmla="*/ 19055 w 492734"/>
              <a:gd name="connsiteY17" fmla="*/ 449729 h 462845"/>
              <a:gd name="connsiteX18" fmla="*/ 0 w 492734"/>
              <a:gd name="connsiteY18" fmla="*/ 462845 h 462845"/>
              <a:gd name="connsiteX19" fmla="*/ 40789 w 492734"/>
              <a:gd name="connsiteY19" fmla="*/ 209874 h 462845"/>
              <a:gd name="connsiteX20" fmla="*/ 40833 w 492734"/>
              <a:gd name="connsiteY20" fmla="*/ 209874 h 462845"/>
              <a:gd name="connsiteX21" fmla="*/ 68056 w 492734"/>
              <a:gd name="connsiteY21" fmla="*/ 179892 h 462845"/>
              <a:gd name="connsiteX22" fmla="*/ 95279 w 492734"/>
              <a:gd name="connsiteY22" fmla="*/ 179892 h 462845"/>
              <a:gd name="connsiteX23" fmla="*/ 133391 w 492734"/>
              <a:gd name="connsiteY23" fmla="*/ 149910 h 462845"/>
              <a:gd name="connsiteX24" fmla="*/ 187837 w 492734"/>
              <a:gd name="connsiteY24" fmla="*/ 119928 h 462845"/>
              <a:gd name="connsiteX25" fmla="*/ 242283 w 492734"/>
              <a:gd name="connsiteY25" fmla="*/ 89946 h 462845"/>
              <a:gd name="connsiteX26" fmla="*/ 291284 w 492734"/>
              <a:gd name="connsiteY26" fmla="*/ 59964 h 462845"/>
              <a:gd name="connsiteX27" fmla="*/ 334841 w 492734"/>
              <a:gd name="connsiteY27" fmla="*/ 29982 h 462845"/>
              <a:gd name="connsiteX28" fmla="*/ 372953 w 492734"/>
              <a:gd name="connsiteY28" fmla="*/ 0 h 462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492734" h="462845">
                <a:moveTo>
                  <a:pt x="372953" y="0"/>
                </a:moveTo>
                <a:lnTo>
                  <a:pt x="411065" y="0"/>
                </a:lnTo>
                <a:lnTo>
                  <a:pt x="438288" y="0"/>
                </a:lnTo>
                <a:lnTo>
                  <a:pt x="465511" y="0"/>
                </a:lnTo>
                <a:lnTo>
                  <a:pt x="476400" y="0"/>
                </a:lnTo>
                <a:lnTo>
                  <a:pt x="492734" y="0"/>
                </a:lnTo>
                <a:lnTo>
                  <a:pt x="492734" y="29982"/>
                </a:lnTo>
                <a:lnTo>
                  <a:pt x="476400" y="29982"/>
                </a:lnTo>
                <a:lnTo>
                  <a:pt x="449177" y="59964"/>
                </a:lnTo>
                <a:lnTo>
                  <a:pt x="427399" y="89946"/>
                </a:lnTo>
                <a:lnTo>
                  <a:pt x="383842" y="119928"/>
                </a:lnTo>
                <a:lnTo>
                  <a:pt x="345730" y="179892"/>
                </a:lnTo>
                <a:lnTo>
                  <a:pt x="291284" y="209874"/>
                </a:lnTo>
                <a:lnTo>
                  <a:pt x="225949" y="269838"/>
                </a:lnTo>
                <a:lnTo>
                  <a:pt x="160614" y="329802"/>
                </a:lnTo>
                <a:lnTo>
                  <a:pt x="106168" y="359784"/>
                </a:lnTo>
                <a:lnTo>
                  <a:pt x="57167" y="419747"/>
                </a:lnTo>
                <a:lnTo>
                  <a:pt x="19055" y="449729"/>
                </a:lnTo>
                <a:lnTo>
                  <a:pt x="0" y="462845"/>
                </a:lnTo>
                <a:lnTo>
                  <a:pt x="40789" y="209874"/>
                </a:lnTo>
                <a:lnTo>
                  <a:pt x="40833" y="209874"/>
                </a:lnTo>
                <a:lnTo>
                  <a:pt x="68056" y="179892"/>
                </a:lnTo>
                <a:lnTo>
                  <a:pt x="95279" y="179892"/>
                </a:lnTo>
                <a:lnTo>
                  <a:pt x="133391" y="149910"/>
                </a:lnTo>
                <a:lnTo>
                  <a:pt x="187837" y="119928"/>
                </a:lnTo>
                <a:lnTo>
                  <a:pt x="242283" y="89946"/>
                </a:lnTo>
                <a:lnTo>
                  <a:pt x="291284" y="59964"/>
                </a:lnTo>
                <a:lnTo>
                  <a:pt x="334841" y="29982"/>
                </a:lnTo>
                <a:lnTo>
                  <a:pt x="37295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xmlns="" id="{A28A948C-3388-466C-A10D-3D69B0E8C5F7}"/>
              </a:ext>
            </a:extLst>
          </p:cNvPr>
          <p:cNvSpPr/>
          <p:nvPr/>
        </p:nvSpPr>
        <p:spPr>
          <a:xfrm>
            <a:off x="2903975" y="5380752"/>
            <a:ext cx="260641" cy="674879"/>
          </a:xfrm>
          <a:custGeom>
            <a:avLst/>
            <a:gdLst>
              <a:gd name="connsiteX0" fmla="*/ 35496 w 260641"/>
              <a:gd name="connsiteY0" fmla="*/ 0 h 674879"/>
              <a:gd name="connsiteX1" fmla="*/ 260641 w 260641"/>
              <a:gd name="connsiteY1" fmla="*/ 0 h 674879"/>
              <a:gd name="connsiteX2" fmla="*/ 258724 w 260641"/>
              <a:gd name="connsiteY2" fmla="*/ 5280 h 674879"/>
              <a:gd name="connsiteX3" fmla="*/ 242390 w 260641"/>
              <a:gd name="connsiteY3" fmla="*/ 5280 h 674879"/>
              <a:gd name="connsiteX4" fmla="*/ 242390 w 260641"/>
              <a:gd name="connsiteY4" fmla="*/ 55250 h 674879"/>
              <a:gd name="connsiteX5" fmla="*/ 231501 w 260641"/>
              <a:gd name="connsiteY5" fmla="*/ 115214 h 674879"/>
              <a:gd name="connsiteX6" fmla="*/ 231501 w 260641"/>
              <a:gd name="connsiteY6" fmla="*/ 205160 h 674879"/>
              <a:gd name="connsiteX7" fmla="*/ 231501 w 260641"/>
              <a:gd name="connsiteY7" fmla="*/ 295106 h 674879"/>
              <a:gd name="connsiteX8" fmla="*/ 220612 w 260641"/>
              <a:gd name="connsiteY8" fmla="*/ 385053 h 674879"/>
              <a:gd name="connsiteX9" fmla="*/ 204278 w 260641"/>
              <a:gd name="connsiteY9" fmla="*/ 474999 h 674879"/>
              <a:gd name="connsiteX10" fmla="*/ 177055 w 260641"/>
              <a:gd name="connsiteY10" fmla="*/ 534963 h 674879"/>
              <a:gd name="connsiteX11" fmla="*/ 138943 w 260641"/>
              <a:gd name="connsiteY11" fmla="*/ 594927 h 674879"/>
              <a:gd name="connsiteX12" fmla="*/ 111721 w 260641"/>
              <a:gd name="connsiteY12" fmla="*/ 644897 h 674879"/>
              <a:gd name="connsiteX13" fmla="*/ 73608 w 260641"/>
              <a:gd name="connsiteY13" fmla="*/ 644897 h 674879"/>
              <a:gd name="connsiteX14" fmla="*/ 46386 w 260641"/>
              <a:gd name="connsiteY14" fmla="*/ 674879 h 674879"/>
              <a:gd name="connsiteX15" fmla="*/ 8274 w 260641"/>
              <a:gd name="connsiteY15" fmla="*/ 674879 h 674879"/>
              <a:gd name="connsiteX16" fmla="*/ 0 w 260641"/>
              <a:gd name="connsiteY16" fmla="*/ 659692 h 674879"/>
              <a:gd name="connsiteX17" fmla="*/ 0 w 260641"/>
              <a:gd name="connsiteY17" fmla="*/ 355071 h 674879"/>
              <a:gd name="connsiteX18" fmla="*/ 8274 w 260641"/>
              <a:gd name="connsiteY18" fmla="*/ 355071 h 674879"/>
              <a:gd name="connsiteX19" fmla="*/ 8274 w 260641"/>
              <a:gd name="connsiteY19" fmla="*/ 325088 h 674879"/>
              <a:gd name="connsiteX20" fmla="*/ 19163 w 260641"/>
              <a:gd name="connsiteY20" fmla="*/ 325088 h 674879"/>
              <a:gd name="connsiteX21" fmla="*/ 19163 w 260641"/>
              <a:gd name="connsiteY21" fmla="*/ 295106 h 674879"/>
              <a:gd name="connsiteX22" fmla="*/ 35496 w 260641"/>
              <a:gd name="connsiteY22" fmla="*/ 235142 h 674879"/>
              <a:gd name="connsiteX23" fmla="*/ 35496 w 260641"/>
              <a:gd name="connsiteY23" fmla="*/ 205160 h 674879"/>
              <a:gd name="connsiteX24" fmla="*/ 46386 w 260641"/>
              <a:gd name="connsiteY24" fmla="*/ 145196 h 674879"/>
              <a:gd name="connsiteX25" fmla="*/ 46386 w 260641"/>
              <a:gd name="connsiteY25" fmla="*/ 85232 h 674879"/>
              <a:gd name="connsiteX26" fmla="*/ 35496 w 260641"/>
              <a:gd name="connsiteY26" fmla="*/ 35262 h 674879"/>
              <a:gd name="connsiteX27" fmla="*/ 35496 w 260641"/>
              <a:gd name="connsiteY27" fmla="*/ 5280 h 674879"/>
              <a:gd name="connsiteX28" fmla="*/ 35496 w 260641"/>
              <a:gd name="connsiteY28" fmla="*/ 0 h 674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60641" h="674879">
                <a:moveTo>
                  <a:pt x="35496" y="0"/>
                </a:moveTo>
                <a:lnTo>
                  <a:pt x="260641" y="0"/>
                </a:lnTo>
                <a:lnTo>
                  <a:pt x="258724" y="5280"/>
                </a:lnTo>
                <a:lnTo>
                  <a:pt x="242390" y="5280"/>
                </a:lnTo>
                <a:lnTo>
                  <a:pt x="242390" y="55250"/>
                </a:lnTo>
                <a:lnTo>
                  <a:pt x="231501" y="115214"/>
                </a:lnTo>
                <a:lnTo>
                  <a:pt x="231501" y="205160"/>
                </a:lnTo>
                <a:lnTo>
                  <a:pt x="231501" y="295106"/>
                </a:lnTo>
                <a:lnTo>
                  <a:pt x="220612" y="385053"/>
                </a:lnTo>
                <a:lnTo>
                  <a:pt x="204278" y="474999"/>
                </a:lnTo>
                <a:lnTo>
                  <a:pt x="177055" y="534963"/>
                </a:lnTo>
                <a:lnTo>
                  <a:pt x="138943" y="594927"/>
                </a:lnTo>
                <a:lnTo>
                  <a:pt x="111721" y="644897"/>
                </a:lnTo>
                <a:lnTo>
                  <a:pt x="73608" y="644897"/>
                </a:lnTo>
                <a:lnTo>
                  <a:pt x="46386" y="674879"/>
                </a:lnTo>
                <a:lnTo>
                  <a:pt x="8274" y="674879"/>
                </a:lnTo>
                <a:lnTo>
                  <a:pt x="0" y="659692"/>
                </a:lnTo>
                <a:lnTo>
                  <a:pt x="0" y="355071"/>
                </a:lnTo>
                <a:lnTo>
                  <a:pt x="8274" y="355071"/>
                </a:lnTo>
                <a:lnTo>
                  <a:pt x="8274" y="325088"/>
                </a:lnTo>
                <a:lnTo>
                  <a:pt x="19163" y="325088"/>
                </a:lnTo>
                <a:lnTo>
                  <a:pt x="19163" y="295106"/>
                </a:lnTo>
                <a:lnTo>
                  <a:pt x="35496" y="235142"/>
                </a:lnTo>
                <a:lnTo>
                  <a:pt x="35496" y="205160"/>
                </a:lnTo>
                <a:lnTo>
                  <a:pt x="46386" y="145196"/>
                </a:lnTo>
                <a:lnTo>
                  <a:pt x="46386" y="85232"/>
                </a:lnTo>
                <a:lnTo>
                  <a:pt x="35496" y="35262"/>
                </a:lnTo>
                <a:lnTo>
                  <a:pt x="35496" y="5280"/>
                </a:lnTo>
                <a:lnTo>
                  <a:pt x="3549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BACD5F1F-5700-4573-99A9-5C5271F3F3D1}"/>
              </a:ext>
            </a:extLst>
          </p:cNvPr>
          <p:cNvSpPr/>
          <p:nvPr/>
        </p:nvSpPr>
        <p:spPr>
          <a:xfrm>
            <a:off x="8981733" y="5799282"/>
            <a:ext cx="199735" cy="375907"/>
          </a:xfrm>
          <a:custGeom>
            <a:avLst/>
            <a:gdLst>
              <a:gd name="connsiteX0" fmla="*/ 17777 w 199735"/>
              <a:gd name="connsiteY0" fmla="*/ 0 h 375907"/>
              <a:gd name="connsiteX1" fmla="*/ 47407 w 199735"/>
              <a:gd name="connsiteY1" fmla="*/ 0 h 375907"/>
              <a:gd name="connsiteX2" fmla="*/ 59258 w 199735"/>
              <a:gd name="connsiteY2" fmla="*/ 0 h 375907"/>
              <a:gd name="connsiteX3" fmla="*/ 88887 w 199735"/>
              <a:gd name="connsiteY3" fmla="*/ 0 h 375907"/>
              <a:gd name="connsiteX4" fmla="*/ 130368 w 199735"/>
              <a:gd name="connsiteY4" fmla="*/ 0 h 375907"/>
              <a:gd name="connsiteX5" fmla="*/ 159997 w 199735"/>
              <a:gd name="connsiteY5" fmla="*/ 32632 h 375907"/>
              <a:gd name="connsiteX6" fmla="*/ 189626 w 199735"/>
              <a:gd name="connsiteY6" fmla="*/ 32632 h 375907"/>
              <a:gd name="connsiteX7" fmla="*/ 199735 w 199735"/>
              <a:gd name="connsiteY7" fmla="*/ 32632 h 375907"/>
              <a:gd name="connsiteX8" fmla="*/ 199735 w 199735"/>
              <a:gd name="connsiteY8" fmla="*/ 375907 h 375907"/>
              <a:gd name="connsiteX9" fmla="*/ 189626 w 199735"/>
              <a:gd name="connsiteY9" fmla="*/ 348074 h 375907"/>
              <a:gd name="connsiteX10" fmla="*/ 171849 w 199735"/>
              <a:gd name="connsiteY10" fmla="*/ 315442 h 375907"/>
              <a:gd name="connsiteX11" fmla="*/ 159997 w 199735"/>
              <a:gd name="connsiteY11" fmla="*/ 250178 h 375907"/>
              <a:gd name="connsiteX12" fmla="*/ 130368 w 199735"/>
              <a:gd name="connsiteY12" fmla="*/ 217546 h 375907"/>
              <a:gd name="connsiteX13" fmla="*/ 100739 w 199735"/>
              <a:gd name="connsiteY13" fmla="*/ 163160 h 375907"/>
              <a:gd name="connsiteX14" fmla="*/ 59258 w 199735"/>
              <a:gd name="connsiteY14" fmla="*/ 130528 h 375907"/>
              <a:gd name="connsiteX15" fmla="*/ 47407 w 199735"/>
              <a:gd name="connsiteY15" fmla="*/ 97896 h 375907"/>
              <a:gd name="connsiteX16" fmla="*/ 29629 w 199735"/>
              <a:gd name="connsiteY16" fmla="*/ 97896 h 375907"/>
              <a:gd name="connsiteX17" fmla="*/ 17777 w 199735"/>
              <a:gd name="connsiteY17" fmla="*/ 65264 h 375907"/>
              <a:gd name="connsiteX18" fmla="*/ 17777 w 199735"/>
              <a:gd name="connsiteY18" fmla="*/ 32632 h 375907"/>
              <a:gd name="connsiteX19" fmla="*/ 0 w 199735"/>
              <a:gd name="connsiteY19" fmla="*/ 32632 h 375907"/>
              <a:gd name="connsiteX20" fmla="*/ 17777 w 199735"/>
              <a:gd name="connsiteY20" fmla="*/ 0 h 375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99735" h="375907">
                <a:moveTo>
                  <a:pt x="17777" y="0"/>
                </a:moveTo>
                <a:lnTo>
                  <a:pt x="47407" y="0"/>
                </a:lnTo>
                <a:lnTo>
                  <a:pt x="59258" y="0"/>
                </a:lnTo>
                <a:lnTo>
                  <a:pt x="88887" y="0"/>
                </a:lnTo>
                <a:lnTo>
                  <a:pt x="130368" y="0"/>
                </a:lnTo>
                <a:lnTo>
                  <a:pt x="159997" y="32632"/>
                </a:lnTo>
                <a:lnTo>
                  <a:pt x="189626" y="32632"/>
                </a:lnTo>
                <a:lnTo>
                  <a:pt x="199735" y="32632"/>
                </a:lnTo>
                <a:lnTo>
                  <a:pt x="199735" y="375907"/>
                </a:lnTo>
                <a:lnTo>
                  <a:pt x="189626" y="348074"/>
                </a:lnTo>
                <a:lnTo>
                  <a:pt x="171849" y="315442"/>
                </a:lnTo>
                <a:lnTo>
                  <a:pt x="159997" y="250178"/>
                </a:lnTo>
                <a:lnTo>
                  <a:pt x="130368" y="217546"/>
                </a:lnTo>
                <a:lnTo>
                  <a:pt x="100739" y="163160"/>
                </a:lnTo>
                <a:lnTo>
                  <a:pt x="59258" y="130528"/>
                </a:lnTo>
                <a:lnTo>
                  <a:pt x="47407" y="97896"/>
                </a:lnTo>
                <a:lnTo>
                  <a:pt x="29629" y="97896"/>
                </a:lnTo>
                <a:lnTo>
                  <a:pt x="17777" y="65264"/>
                </a:lnTo>
                <a:lnTo>
                  <a:pt x="17777" y="32632"/>
                </a:lnTo>
                <a:lnTo>
                  <a:pt x="0" y="32632"/>
                </a:lnTo>
                <a:lnTo>
                  <a:pt x="1777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xmlns="" id="{8A1FC3E4-3665-484C-87B2-3D5DEC787DB5}"/>
              </a:ext>
            </a:extLst>
          </p:cNvPr>
          <p:cNvSpPr/>
          <p:nvPr/>
        </p:nvSpPr>
        <p:spPr>
          <a:xfrm>
            <a:off x="5605257" y="1204718"/>
            <a:ext cx="304898" cy="1678990"/>
          </a:xfrm>
          <a:custGeom>
            <a:avLst/>
            <a:gdLst>
              <a:gd name="connsiteX0" fmla="*/ 185117 w 304898"/>
              <a:gd name="connsiteY0" fmla="*/ 0 h 1678990"/>
              <a:gd name="connsiteX1" fmla="*/ 212339 w 304898"/>
              <a:gd name="connsiteY1" fmla="*/ 29982 h 1678990"/>
              <a:gd name="connsiteX2" fmla="*/ 239562 w 304898"/>
              <a:gd name="connsiteY2" fmla="*/ 29982 h 1678990"/>
              <a:gd name="connsiteX3" fmla="*/ 266785 w 304898"/>
              <a:gd name="connsiteY3" fmla="*/ 59964 h 1678990"/>
              <a:gd name="connsiteX4" fmla="*/ 294008 w 304898"/>
              <a:gd name="connsiteY4" fmla="*/ 79952 h 1678990"/>
              <a:gd name="connsiteX5" fmla="*/ 294008 w 304898"/>
              <a:gd name="connsiteY5" fmla="*/ 109934 h 1678990"/>
              <a:gd name="connsiteX6" fmla="*/ 304898 w 304898"/>
              <a:gd name="connsiteY6" fmla="*/ 109934 h 1678990"/>
              <a:gd name="connsiteX7" fmla="*/ 304898 w 304898"/>
              <a:gd name="connsiteY7" fmla="*/ 139916 h 1678990"/>
              <a:gd name="connsiteX8" fmla="*/ 294008 w 304898"/>
              <a:gd name="connsiteY8" fmla="*/ 169898 h 1678990"/>
              <a:gd name="connsiteX9" fmla="*/ 294008 w 304898"/>
              <a:gd name="connsiteY9" fmla="*/ 229862 h 1678990"/>
              <a:gd name="connsiteX10" fmla="*/ 294008 w 304898"/>
              <a:gd name="connsiteY10" fmla="*/ 289826 h 1678990"/>
              <a:gd name="connsiteX11" fmla="*/ 277675 w 304898"/>
              <a:gd name="connsiteY11" fmla="*/ 379772 h 1678990"/>
              <a:gd name="connsiteX12" fmla="*/ 266785 w 304898"/>
              <a:gd name="connsiteY12" fmla="*/ 469718 h 1678990"/>
              <a:gd name="connsiteX13" fmla="*/ 266785 w 304898"/>
              <a:gd name="connsiteY13" fmla="*/ 619627 h 1678990"/>
              <a:gd name="connsiteX14" fmla="*/ 250452 w 304898"/>
              <a:gd name="connsiteY14" fmla="*/ 729561 h 1678990"/>
              <a:gd name="connsiteX15" fmla="*/ 239562 w 304898"/>
              <a:gd name="connsiteY15" fmla="*/ 879471 h 1678990"/>
              <a:gd name="connsiteX16" fmla="*/ 223229 w 304898"/>
              <a:gd name="connsiteY16" fmla="*/ 999399 h 1678990"/>
              <a:gd name="connsiteX17" fmla="*/ 223229 w 304898"/>
              <a:gd name="connsiteY17" fmla="*/ 1119327 h 1678990"/>
              <a:gd name="connsiteX18" fmla="*/ 223229 w 304898"/>
              <a:gd name="connsiteY18" fmla="*/ 1209273 h 1678990"/>
              <a:gd name="connsiteX19" fmla="*/ 212339 w 304898"/>
              <a:gd name="connsiteY19" fmla="*/ 1269237 h 1678990"/>
              <a:gd name="connsiteX20" fmla="*/ 212339 w 304898"/>
              <a:gd name="connsiteY20" fmla="*/ 1319207 h 1678990"/>
              <a:gd name="connsiteX21" fmla="*/ 212339 w 304898"/>
              <a:gd name="connsiteY21" fmla="*/ 1349189 h 1678990"/>
              <a:gd name="connsiteX22" fmla="*/ 223229 w 304898"/>
              <a:gd name="connsiteY22" fmla="*/ 1379171 h 1678990"/>
              <a:gd name="connsiteX23" fmla="*/ 230115 w 304898"/>
              <a:gd name="connsiteY23" fmla="*/ 1379171 h 1678990"/>
              <a:gd name="connsiteX24" fmla="*/ 201591 w 304898"/>
              <a:gd name="connsiteY24" fmla="*/ 1528969 h 1678990"/>
              <a:gd name="connsiteX25" fmla="*/ 201450 w 304898"/>
              <a:gd name="connsiteY25" fmla="*/ 1529080 h 1678990"/>
              <a:gd name="connsiteX26" fmla="*/ 174227 w 304898"/>
              <a:gd name="connsiteY26" fmla="*/ 1559062 h 1678990"/>
              <a:gd name="connsiteX27" fmla="*/ 147004 w 304898"/>
              <a:gd name="connsiteY27" fmla="*/ 1589044 h 1678990"/>
              <a:gd name="connsiteX28" fmla="*/ 119781 w 304898"/>
              <a:gd name="connsiteY28" fmla="*/ 1619026 h 1678990"/>
              <a:gd name="connsiteX29" fmla="*/ 92558 w 304898"/>
              <a:gd name="connsiteY29" fmla="*/ 1649008 h 1678990"/>
              <a:gd name="connsiteX30" fmla="*/ 81669 w 304898"/>
              <a:gd name="connsiteY30" fmla="*/ 1649008 h 1678990"/>
              <a:gd name="connsiteX31" fmla="*/ 65335 w 304898"/>
              <a:gd name="connsiteY31" fmla="*/ 1678990 h 1678990"/>
              <a:gd name="connsiteX32" fmla="*/ 54446 w 304898"/>
              <a:gd name="connsiteY32" fmla="*/ 1649008 h 1678990"/>
              <a:gd name="connsiteX33" fmla="*/ 43557 w 304898"/>
              <a:gd name="connsiteY33" fmla="*/ 1619026 h 1678990"/>
              <a:gd name="connsiteX34" fmla="*/ 27223 w 304898"/>
              <a:gd name="connsiteY34" fmla="*/ 1589044 h 1678990"/>
              <a:gd name="connsiteX35" fmla="*/ 16334 w 304898"/>
              <a:gd name="connsiteY35" fmla="*/ 1589044 h 1678990"/>
              <a:gd name="connsiteX36" fmla="*/ 0 w 304898"/>
              <a:gd name="connsiteY36" fmla="*/ 1559062 h 1678990"/>
              <a:gd name="connsiteX37" fmla="*/ 0 w 304898"/>
              <a:gd name="connsiteY37" fmla="*/ 1529080 h 1678990"/>
              <a:gd name="connsiteX38" fmla="*/ 16334 w 304898"/>
              <a:gd name="connsiteY38" fmla="*/ 1499098 h 1678990"/>
              <a:gd name="connsiteX39" fmla="*/ 43557 w 304898"/>
              <a:gd name="connsiteY39" fmla="*/ 1469116 h 1678990"/>
              <a:gd name="connsiteX40" fmla="*/ 65335 w 304898"/>
              <a:gd name="connsiteY40" fmla="*/ 1439134 h 1678990"/>
              <a:gd name="connsiteX41" fmla="*/ 81669 w 304898"/>
              <a:gd name="connsiteY41" fmla="*/ 1409153 h 1678990"/>
              <a:gd name="connsiteX42" fmla="*/ 92558 w 304898"/>
              <a:gd name="connsiteY42" fmla="*/ 1379171 h 1678990"/>
              <a:gd name="connsiteX43" fmla="*/ 108892 w 304898"/>
              <a:gd name="connsiteY43" fmla="*/ 1349189 h 1678990"/>
              <a:gd name="connsiteX44" fmla="*/ 119781 w 304898"/>
              <a:gd name="connsiteY44" fmla="*/ 1319207 h 1678990"/>
              <a:gd name="connsiteX45" fmla="*/ 130671 w 304898"/>
              <a:gd name="connsiteY45" fmla="*/ 1269237 h 1678990"/>
              <a:gd name="connsiteX46" fmla="*/ 147004 w 304898"/>
              <a:gd name="connsiteY46" fmla="*/ 1209273 h 1678990"/>
              <a:gd name="connsiteX47" fmla="*/ 157894 w 304898"/>
              <a:gd name="connsiteY47" fmla="*/ 1119327 h 1678990"/>
              <a:gd name="connsiteX48" fmla="*/ 174227 w 304898"/>
              <a:gd name="connsiteY48" fmla="*/ 1059363 h 1678990"/>
              <a:gd name="connsiteX49" fmla="*/ 185117 w 304898"/>
              <a:gd name="connsiteY49" fmla="*/ 879471 h 1678990"/>
              <a:gd name="connsiteX50" fmla="*/ 212339 w 304898"/>
              <a:gd name="connsiteY50" fmla="*/ 729561 h 1678990"/>
              <a:gd name="connsiteX51" fmla="*/ 223229 w 304898"/>
              <a:gd name="connsiteY51" fmla="*/ 589645 h 1678990"/>
              <a:gd name="connsiteX52" fmla="*/ 223229 w 304898"/>
              <a:gd name="connsiteY52" fmla="*/ 439736 h 1678990"/>
              <a:gd name="connsiteX53" fmla="*/ 239562 w 304898"/>
              <a:gd name="connsiteY53" fmla="*/ 319808 h 1678990"/>
              <a:gd name="connsiteX54" fmla="*/ 223229 w 304898"/>
              <a:gd name="connsiteY54" fmla="*/ 229862 h 1678990"/>
              <a:gd name="connsiteX55" fmla="*/ 223229 w 304898"/>
              <a:gd name="connsiteY55" fmla="*/ 139916 h 1678990"/>
              <a:gd name="connsiteX56" fmla="*/ 212339 w 304898"/>
              <a:gd name="connsiteY56" fmla="*/ 79952 h 1678990"/>
              <a:gd name="connsiteX57" fmla="*/ 201450 w 304898"/>
              <a:gd name="connsiteY57" fmla="*/ 59964 h 1678990"/>
              <a:gd name="connsiteX58" fmla="*/ 185117 w 304898"/>
              <a:gd name="connsiteY58" fmla="*/ 0 h 1678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304898" h="1678990">
                <a:moveTo>
                  <a:pt x="185117" y="0"/>
                </a:moveTo>
                <a:lnTo>
                  <a:pt x="212339" y="29982"/>
                </a:lnTo>
                <a:lnTo>
                  <a:pt x="239562" y="29982"/>
                </a:lnTo>
                <a:lnTo>
                  <a:pt x="266785" y="59964"/>
                </a:lnTo>
                <a:lnTo>
                  <a:pt x="294008" y="79952"/>
                </a:lnTo>
                <a:lnTo>
                  <a:pt x="294008" y="109934"/>
                </a:lnTo>
                <a:lnTo>
                  <a:pt x="304898" y="109934"/>
                </a:lnTo>
                <a:lnTo>
                  <a:pt x="304898" y="139916"/>
                </a:lnTo>
                <a:lnTo>
                  <a:pt x="294008" y="169898"/>
                </a:lnTo>
                <a:lnTo>
                  <a:pt x="294008" y="229862"/>
                </a:lnTo>
                <a:lnTo>
                  <a:pt x="294008" y="289826"/>
                </a:lnTo>
                <a:lnTo>
                  <a:pt x="277675" y="379772"/>
                </a:lnTo>
                <a:lnTo>
                  <a:pt x="266785" y="469718"/>
                </a:lnTo>
                <a:lnTo>
                  <a:pt x="266785" y="619627"/>
                </a:lnTo>
                <a:lnTo>
                  <a:pt x="250452" y="729561"/>
                </a:lnTo>
                <a:lnTo>
                  <a:pt x="239562" y="879471"/>
                </a:lnTo>
                <a:lnTo>
                  <a:pt x="223229" y="999399"/>
                </a:lnTo>
                <a:lnTo>
                  <a:pt x="223229" y="1119327"/>
                </a:lnTo>
                <a:lnTo>
                  <a:pt x="223229" y="1209273"/>
                </a:lnTo>
                <a:lnTo>
                  <a:pt x="212339" y="1269237"/>
                </a:lnTo>
                <a:lnTo>
                  <a:pt x="212339" y="1319207"/>
                </a:lnTo>
                <a:lnTo>
                  <a:pt x="212339" y="1349189"/>
                </a:lnTo>
                <a:lnTo>
                  <a:pt x="223229" y="1379171"/>
                </a:lnTo>
                <a:lnTo>
                  <a:pt x="230115" y="1379171"/>
                </a:lnTo>
                <a:lnTo>
                  <a:pt x="201591" y="1528969"/>
                </a:lnTo>
                <a:lnTo>
                  <a:pt x="201450" y="1529080"/>
                </a:lnTo>
                <a:lnTo>
                  <a:pt x="174227" y="1559062"/>
                </a:lnTo>
                <a:lnTo>
                  <a:pt x="147004" y="1589044"/>
                </a:lnTo>
                <a:lnTo>
                  <a:pt x="119781" y="1619026"/>
                </a:lnTo>
                <a:lnTo>
                  <a:pt x="92558" y="1649008"/>
                </a:lnTo>
                <a:lnTo>
                  <a:pt x="81669" y="1649008"/>
                </a:lnTo>
                <a:lnTo>
                  <a:pt x="65335" y="1678990"/>
                </a:lnTo>
                <a:lnTo>
                  <a:pt x="54446" y="1649008"/>
                </a:lnTo>
                <a:lnTo>
                  <a:pt x="43557" y="1619026"/>
                </a:lnTo>
                <a:lnTo>
                  <a:pt x="27223" y="1589044"/>
                </a:lnTo>
                <a:lnTo>
                  <a:pt x="16334" y="1589044"/>
                </a:lnTo>
                <a:lnTo>
                  <a:pt x="0" y="1559062"/>
                </a:lnTo>
                <a:lnTo>
                  <a:pt x="0" y="1529080"/>
                </a:lnTo>
                <a:lnTo>
                  <a:pt x="16334" y="1499098"/>
                </a:lnTo>
                <a:lnTo>
                  <a:pt x="43557" y="1469116"/>
                </a:lnTo>
                <a:lnTo>
                  <a:pt x="65335" y="1439134"/>
                </a:lnTo>
                <a:lnTo>
                  <a:pt x="81669" y="1409153"/>
                </a:lnTo>
                <a:lnTo>
                  <a:pt x="92558" y="1379171"/>
                </a:lnTo>
                <a:lnTo>
                  <a:pt x="108892" y="1349189"/>
                </a:lnTo>
                <a:lnTo>
                  <a:pt x="119781" y="1319207"/>
                </a:lnTo>
                <a:lnTo>
                  <a:pt x="130671" y="1269237"/>
                </a:lnTo>
                <a:lnTo>
                  <a:pt x="147004" y="1209273"/>
                </a:lnTo>
                <a:lnTo>
                  <a:pt x="157894" y="1119327"/>
                </a:lnTo>
                <a:lnTo>
                  <a:pt x="174227" y="1059363"/>
                </a:lnTo>
                <a:lnTo>
                  <a:pt x="185117" y="879471"/>
                </a:lnTo>
                <a:lnTo>
                  <a:pt x="212339" y="729561"/>
                </a:lnTo>
                <a:lnTo>
                  <a:pt x="223229" y="589645"/>
                </a:lnTo>
                <a:lnTo>
                  <a:pt x="223229" y="439736"/>
                </a:lnTo>
                <a:lnTo>
                  <a:pt x="239562" y="319808"/>
                </a:lnTo>
                <a:lnTo>
                  <a:pt x="223229" y="229862"/>
                </a:lnTo>
                <a:lnTo>
                  <a:pt x="223229" y="139916"/>
                </a:lnTo>
                <a:lnTo>
                  <a:pt x="212339" y="79952"/>
                </a:lnTo>
                <a:lnTo>
                  <a:pt x="201450" y="59964"/>
                </a:lnTo>
                <a:lnTo>
                  <a:pt x="18511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D383D5BE-55DE-48A1-AB1D-996A064B776A}"/>
              </a:ext>
            </a:extLst>
          </p:cNvPr>
          <p:cNvSpPr/>
          <p:nvPr/>
        </p:nvSpPr>
        <p:spPr>
          <a:xfrm>
            <a:off x="1541246" y="1373722"/>
            <a:ext cx="1987273" cy="419748"/>
          </a:xfrm>
          <a:custGeom>
            <a:avLst/>
            <a:gdLst>
              <a:gd name="connsiteX0" fmla="*/ 1671487 w 1987273"/>
              <a:gd name="connsiteY0" fmla="*/ 0 h 419748"/>
              <a:gd name="connsiteX1" fmla="*/ 1698710 w 1987273"/>
              <a:gd name="connsiteY1" fmla="*/ 29982 h 419748"/>
              <a:gd name="connsiteX2" fmla="*/ 1725933 w 1987273"/>
              <a:gd name="connsiteY2" fmla="*/ 29982 h 419748"/>
              <a:gd name="connsiteX3" fmla="*/ 1764045 w 1987273"/>
              <a:gd name="connsiteY3" fmla="*/ 59964 h 419748"/>
              <a:gd name="connsiteX4" fmla="*/ 1818491 w 1987273"/>
              <a:gd name="connsiteY4" fmla="*/ 89946 h 419748"/>
              <a:gd name="connsiteX5" fmla="*/ 1867492 w 1987273"/>
              <a:gd name="connsiteY5" fmla="*/ 119928 h 419748"/>
              <a:gd name="connsiteX6" fmla="*/ 1894715 w 1987273"/>
              <a:gd name="connsiteY6" fmla="*/ 149910 h 419748"/>
              <a:gd name="connsiteX7" fmla="*/ 1921938 w 1987273"/>
              <a:gd name="connsiteY7" fmla="*/ 179892 h 419748"/>
              <a:gd name="connsiteX8" fmla="*/ 1949161 w 1987273"/>
              <a:gd name="connsiteY8" fmla="*/ 209874 h 419748"/>
              <a:gd name="connsiteX9" fmla="*/ 1960050 w 1987273"/>
              <a:gd name="connsiteY9" fmla="*/ 209874 h 419748"/>
              <a:gd name="connsiteX10" fmla="*/ 1976384 w 1987273"/>
              <a:gd name="connsiteY10" fmla="*/ 239856 h 419748"/>
              <a:gd name="connsiteX11" fmla="*/ 1987273 w 1987273"/>
              <a:gd name="connsiteY11" fmla="*/ 239856 h 419748"/>
              <a:gd name="connsiteX12" fmla="*/ 1987273 w 1987273"/>
              <a:gd name="connsiteY12" fmla="*/ 262774 h 419748"/>
              <a:gd name="connsiteX13" fmla="*/ 1626961 w 1987273"/>
              <a:gd name="connsiteY13" fmla="*/ 262774 h 419748"/>
              <a:gd name="connsiteX14" fmla="*/ 1606152 w 1987273"/>
              <a:gd name="connsiteY14" fmla="*/ 239856 h 419748"/>
              <a:gd name="connsiteX15" fmla="*/ 1578929 w 1987273"/>
              <a:gd name="connsiteY15" fmla="*/ 239856 h 419748"/>
              <a:gd name="connsiteX16" fmla="*/ 1529928 w 1987273"/>
              <a:gd name="connsiteY16" fmla="*/ 239856 h 419748"/>
              <a:gd name="connsiteX17" fmla="*/ 1513594 w 1987273"/>
              <a:gd name="connsiteY17" fmla="*/ 239856 h 419748"/>
              <a:gd name="connsiteX18" fmla="*/ 1475482 w 1987273"/>
              <a:gd name="connsiteY18" fmla="*/ 239856 h 419748"/>
              <a:gd name="connsiteX19" fmla="*/ 1437370 w 1987273"/>
              <a:gd name="connsiteY19" fmla="*/ 239856 h 419748"/>
              <a:gd name="connsiteX20" fmla="*/ 1393814 w 1987273"/>
              <a:gd name="connsiteY20" fmla="*/ 239856 h 419748"/>
              <a:gd name="connsiteX21" fmla="*/ 1355701 w 1987273"/>
              <a:gd name="connsiteY21" fmla="*/ 269838 h 419748"/>
              <a:gd name="connsiteX22" fmla="*/ 1301256 w 1987273"/>
              <a:gd name="connsiteY22" fmla="*/ 269838 h 419748"/>
              <a:gd name="connsiteX23" fmla="*/ 1235921 w 1987273"/>
              <a:gd name="connsiteY23" fmla="*/ 269838 h 419748"/>
              <a:gd name="connsiteX24" fmla="*/ 1170586 w 1987273"/>
              <a:gd name="connsiteY24" fmla="*/ 269838 h 419748"/>
              <a:gd name="connsiteX25" fmla="*/ 882023 w 1987273"/>
              <a:gd name="connsiteY25" fmla="*/ 329802 h 419748"/>
              <a:gd name="connsiteX26" fmla="*/ 604349 w 1987273"/>
              <a:gd name="connsiteY26" fmla="*/ 359784 h 419748"/>
              <a:gd name="connsiteX27" fmla="*/ 304897 w 1987273"/>
              <a:gd name="connsiteY27" fmla="*/ 389766 h 419748"/>
              <a:gd name="connsiteX28" fmla="*/ 0 w 1987273"/>
              <a:gd name="connsiteY28" fmla="*/ 419748 h 419748"/>
              <a:gd name="connsiteX29" fmla="*/ 0 w 1987273"/>
              <a:gd name="connsiteY29" fmla="*/ 269838 h 419748"/>
              <a:gd name="connsiteX30" fmla="*/ 119781 w 1987273"/>
              <a:gd name="connsiteY30" fmla="*/ 239856 h 419748"/>
              <a:gd name="connsiteX31" fmla="*/ 223228 w 1987273"/>
              <a:gd name="connsiteY31" fmla="*/ 239856 h 419748"/>
              <a:gd name="connsiteX32" fmla="*/ 332120 w 1987273"/>
              <a:gd name="connsiteY32" fmla="*/ 239856 h 419748"/>
              <a:gd name="connsiteX33" fmla="*/ 435567 w 1987273"/>
              <a:gd name="connsiteY33" fmla="*/ 209874 h 419748"/>
              <a:gd name="connsiteX34" fmla="*/ 528125 w 1987273"/>
              <a:gd name="connsiteY34" fmla="*/ 209874 h 419748"/>
              <a:gd name="connsiteX35" fmla="*/ 620683 w 1987273"/>
              <a:gd name="connsiteY35" fmla="*/ 179892 h 419748"/>
              <a:gd name="connsiteX36" fmla="*/ 713241 w 1987273"/>
              <a:gd name="connsiteY36" fmla="*/ 179892 h 419748"/>
              <a:gd name="connsiteX37" fmla="*/ 789465 w 1987273"/>
              <a:gd name="connsiteY37" fmla="*/ 179892 h 419748"/>
              <a:gd name="connsiteX38" fmla="*/ 871134 w 1987273"/>
              <a:gd name="connsiteY38" fmla="*/ 179892 h 419748"/>
              <a:gd name="connsiteX39" fmla="*/ 936469 w 1987273"/>
              <a:gd name="connsiteY39" fmla="*/ 149910 h 419748"/>
              <a:gd name="connsiteX40" fmla="*/ 1001804 w 1987273"/>
              <a:gd name="connsiteY40" fmla="*/ 149910 h 419748"/>
              <a:gd name="connsiteX41" fmla="*/ 1067139 w 1987273"/>
              <a:gd name="connsiteY41" fmla="*/ 149910 h 419748"/>
              <a:gd name="connsiteX42" fmla="*/ 1121584 w 1987273"/>
              <a:gd name="connsiteY42" fmla="*/ 149910 h 419748"/>
              <a:gd name="connsiteX43" fmla="*/ 1170586 w 1987273"/>
              <a:gd name="connsiteY43" fmla="*/ 119928 h 419748"/>
              <a:gd name="connsiteX44" fmla="*/ 1225031 w 1987273"/>
              <a:gd name="connsiteY44" fmla="*/ 119928 h 419748"/>
              <a:gd name="connsiteX45" fmla="*/ 1263144 w 1987273"/>
              <a:gd name="connsiteY45" fmla="*/ 119928 h 419748"/>
              <a:gd name="connsiteX46" fmla="*/ 1344812 w 1987273"/>
              <a:gd name="connsiteY46" fmla="*/ 119928 h 419748"/>
              <a:gd name="connsiteX47" fmla="*/ 1410147 w 1987273"/>
              <a:gd name="connsiteY47" fmla="*/ 89946 h 419748"/>
              <a:gd name="connsiteX48" fmla="*/ 1459149 w 1987273"/>
              <a:gd name="connsiteY48" fmla="*/ 89946 h 419748"/>
              <a:gd name="connsiteX49" fmla="*/ 1513594 w 1987273"/>
              <a:gd name="connsiteY49" fmla="*/ 89946 h 419748"/>
              <a:gd name="connsiteX50" fmla="*/ 1540817 w 1987273"/>
              <a:gd name="connsiteY50" fmla="*/ 59964 h 419748"/>
              <a:gd name="connsiteX51" fmla="*/ 1578929 w 1987273"/>
              <a:gd name="connsiteY51" fmla="*/ 59964 h 419748"/>
              <a:gd name="connsiteX52" fmla="*/ 1595263 w 1987273"/>
              <a:gd name="connsiteY52" fmla="*/ 59964 h 419748"/>
              <a:gd name="connsiteX53" fmla="*/ 1606152 w 1987273"/>
              <a:gd name="connsiteY53" fmla="*/ 59964 h 419748"/>
              <a:gd name="connsiteX54" fmla="*/ 1622486 w 1987273"/>
              <a:gd name="connsiteY54" fmla="*/ 29982 h 419748"/>
              <a:gd name="connsiteX55" fmla="*/ 1644264 w 1987273"/>
              <a:gd name="connsiteY55" fmla="*/ 29982 h 419748"/>
              <a:gd name="connsiteX56" fmla="*/ 1671487 w 1987273"/>
              <a:gd name="connsiteY56" fmla="*/ 0 h 4197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1987273" h="419748">
                <a:moveTo>
                  <a:pt x="1671487" y="0"/>
                </a:moveTo>
                <a:lnTo>
                  <a:pt x="1698710" y="29982"/>
                </a:lnTo>
                <a:lnTo>
                  <a:pt x="1725933" y="29982"/>
                </a:lnTo>
                <a:lnTo>
                  <a:pt x="1764045" y="59964"/>
                </a:lnTo>
                <a:lnTo>
                  <a:pt x="1818491" y="89946"/>
                </a:lnTo>
                <a:lnTo>
                  <a:pt x="1867492" y="119928"/>
                </a:lnTo>
                <a:lnTo>
                  <a:pt x="1894715" y="149910"/>
                </a:lnTo>
                <a:lnTo>
                  <a:pt x="1921938" y="179892"/>
                </a:lnTo>
                <a:lnTo>
                  <a:pt x="1949161" y="209874"/>
                </a:lnTo>
                <a:lnTo>
                  <a:pt x="1960050" y="209874"/>
                </a:lnTo>
                <a:lnTo>
                  <a:pt x="1976384" y="239856"/>
                </a:lnTo>
                <a:lnTo>
                  <a:pt x="1987273" y="239856"/>
                </a:lnTo>
                <a:lnTo>
                  <a:pt x="1987273" y="262774"/>
                </a:lnTo>
                <a:lnTo>
                  <a:pt x="1626961" y="262774"/>
                </a:lnTo>
                <a:lnTo>
                  <a:pt x="1606152" y="239856"/>
                </a:lnTo>
                <a:lnTo>
                  <a:pt x="1578929" y="239856"/>
                </a:lnTo>
                <a:lnTo>
                  <a:pt x="1529928" y="239856"/>
                </a:lnTo>
                <a:lnTo>
                  <a:pt x="1513594" y="239856"/>
                </a:lnTo>
                <a:lnTo>
                  <a:pt x="1475482" y="239856"/>
                </a:lnTo>
                <a:lnTo>
                  <a:pt x="1437370" y="239856"/>
                </a:lnTo>
                <a:lnTo>
                  <a:pt x="1393814" y="239856"/>
                </a:lnTo>
                <a:lnTo>
                  <a:pt x="1355701" y="269838"/>
                </a:lnTo>
                <a:lnTo>
                  <a:pt x="1301256" y="269838"/>
                </a:lnTo>
                <a:lnTo>
                  <a:pt x="1235921" y="269838"/>
                </a:lnTo>
                <a:lnTo>
                  <a:pt x="1170586" y="269838"/>
                </a:lnTo>
                <a:lnTo>
                  <a:pt x="882023" y="329802"/>
                </a:lnTo>
                <a:lnTo>
                  <a:pt x="604349" y="359784"/>
                </a:lnTo>
                <a:lnTo>
                  <a:pt x="304897" y="389766"/>
                </a:lnTo>
                <a:lnTo>
                  <a:pt x="0" y="419748"/>
                </a:lnTo>
                <a:lnTo>
                  <a:pt x="0" y="269838"/>
                </a:lnTo>
                <a:lnTo>
                  <a:pt x="119781" y="239856"/>
                </a:lnTo>
                <a:lnTo>
                  <a:pt x="223228" y="239856"/>
                </a:lnTo>
                <a:lnTo>
                  <a:pt x="332120" y="239856"/>
                </a:lnTo>
                <a:lnTo>
                  <a:pt x="435567" y="209874"/>
                </a:lnTo>
                <a:lnTo>
                  <a:pt x="528125" y="209874"/>
                </a:lnTo>
                <a:lnTo>
                  <a:pt x="620683" y="179892"/>
                </a:lnTo>
                <a:lnTo>
                  <a:pt x="713241" y="179892"/>
                </a:lnTo>
                <a:lnTo>
                  <a:pt x="789465" y="179892"/>
                </a:lnTo>
                <a:lnTo>
                  <a:pt x="871134" y="179892"/>
                </a:lnTo>
                <a:lnTo>
                  <a:pt x="936469" y="149910"/>
                </a:lnTo>
                <a:lnTo>
                  <a:pt x="1001804" y="149910"/>
                </a:lnTo>
                <a:lnTo>
                  <a:pt x="1067139" y="149910"/>
                </a:lnTo>
                <a:lnTo>
                  <a:pt x="1121584" y="149910"/>
                </a:lnTo>
                <a:lnTo>
                  <a:pt x="1170586" y="119928"/>
                </a:lnTo>
                <a:lnTo>
                  <a:pt x="1225031" y="119928"/>
                </a:lnTo>
                <a:lnTo>
                  <a:pt x="1263144" y="119928"/>
                </a:lnTo>
                <a:lnTo>
                  <a:pt x="1344812" y="119928"/>
                </a:lnTo>
                <a:lnTo>
                  <a:pt x="1410147" y="89946"/>
                </a:lnTo>
                <a:lnTo>
                  <a:pt x="1459149" y="89946"/>
                </a:lnTo>
                <a:lnTo>
                  <a:pt x="1513594" y="89946"/>
                </a:lnTo>
                <a:lnTo>
                  <a:pt x="1540817" y="59964"/>
                </a:lnTo>
                <a:lnTo>
                  <a:pt x="1578929" y="59964"/>
                </a:lnTo>
                <a:lnTo>
                  <a:pt x="1595263" y="59964"/>
                </a:lnTo>
                <a:lnTo>
                  <a:pt x="1606152" y="59964"/>
                </a:lnTo>
                <a:lnTo>
                  <a:pt x="1622486" y="29982"/>
                </a:lnTo>
                <a:lnTo>
                  <a:pt x="1644264" y="29982"/>
                </a:lnTo>
                <a:lnTo>
                  <a:pt x="167148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6B31463A-2E88-4F97-9507-30FC70F9FBD9}"/>
              </a:ext>
            </a:extLst>
          </p:cNvPr>
          <p:cNvSpPr/>
          <p:nvPr/>
        </p:nvSpPr>
        <p:spPr>
          <a:xfrm>
            <a:off x="2793501" y="2403574"/>
            <a:ext cx="251151" cy="529682"/>
          </a:xfrm>
          <a:custGeom>
            <a:avLst/>
            <a:gdLst>
              <a:gd name="connsiteX0" fmla="*/ 0 w 251151"/>
              <a:gd name="connsiteY0" fmla="*/ 0 h 529682"/>
              <a:gd name="connsiteX1" fmla="*/ 49002 w 251151"/>
              <a:gd name="connsiteY1" fmla="*/ 19988 h 529682"/>
              <a:gd name="connsiteX2" fmla="*/ 92558 w 251151"/>
              <a:gd name="connsiteY2" fmla="*/ 49970 h 529682"/>
              <a:gd name="connsiteX3" fmla="*/ 130670 w 251151"/>
              <a:gd name="connsiteY3" fmla="*/ 49970 h 529682"/>
              <a:gd name="connsiteX4" fmla="*/ 168782 w 251151"/>
              <a:gd name="connsiteY4" fmla="*/ 79952 h 529682"/>
              <a:gd name="connsiteX5" fmla="*/ 196005 w 251151"/>
              <a:gd name="connsiteY5" fmla="*/ 109934 h 529682"/>
              <a:gd name="connsiteX6" fmla="*/ 206895 w 251151"/>
              <a:gd name="connsiteY6" fmla="*/ 109934 h 529682"/>
              <a:gd name="connsiteX7" fmla="*/ 223228 w 251151"/>
              <a:gd name="connsiteY7" fmla="*/ 109934 h 529682"/>
              <a:gd name="connsiteX8" fmla="*/ 234117 w 251151"/>
              <a:gd name="connsiteY8" fmla="*/ 109934 h 529682"/>
              <a:gd name="connsiteX9" fmla="*/ 250451 w 251151"/>
              <a:gd name="connsiteY9" fmla="*/ 109934 h 529682"/>
              <a:gd name="connsiteX10" fmla="*/ 251151 w 251151"/>
              <a:gd name="connsiteY10" fmla="*/ 109163 h 529682"/>
              <a:gd name="connsiteX11" fmla="*/ 251151 w 251151"/>
              <a:gd name="connsiteY11" fmla="*/ 499700 h 529682"/>
              <a:gd name="connsiteX12" fmla="*/ 250451 w 251151"/>
              <a:gd name="connsiteY12" fmla="*/ 499700 h 529682"/>
              <a:gd name="connsiteX13" fmla="*/ 223228 w 251151"/>
              <a:gd name="connsiteY13" fmla="*/ 529682 h 529682"/>
              <a:gd name="connsiteX14" fmla="*/ 196005 w 251151"/>
              <a:gd name="connsiteY14" fmla="*/ 529682 h 529682"/>
              <a:gd name="connsiteX15" fmla="*/ 168782 w 251151"/>
              <a:gd name="connsiteY15" fmla="*/ 499700 h 529682"/>
              <a:gd name="connsiteX16" fmla="*/ 157893 w 251151"/>
              <a:gd name="connsiteY16" fmla="*/ 499700 h 529682"/>
              <a:gd name="connsiteX17" fmla="*/ 141560 w 251151"/>
              <a:gd name="connsiteY17" fmla="*/ 469718 h 529682"/>
              <a:gd name="connsiteX18" fmla="*/ 157893 w 251151"/>
              <a:gd name="connsiteY18" fmla="*/ 409754 h 529682"/>
              <a:gd name="connsiteX19" fmla="*/ 141560 w 251151"/>
              <a:gd name="connsiteY19" fmla="*/ 349790 h 529682"/>
              <a:gd name="connsiteX20" fmla="*/ 141560 w 251151"/>
              <a:gd name="connsiteY20" fmla="*/ 319808 h 529682"/>
              <a:gd name="connsiteX21" fmla="*/ 119781 w 251151"/>
              <a:gd name="connsiteY21" fmla="*/ 259844 h 529682"/>
              <a:gd name="connsiteX22" fmla="*/ 103447 w 251151"/>
              <a:gd name="connsiteY22" fmla="*/ 199880 h 529682"/>
              <a:gd name="connsiteX23" fmla="*/ 76225 w 251151"/>
              <a:gd name="connsiteY23" fmla="*/ 139916 h 529682"/>
              <a:gd name="connsiteX24" fmla="*/ 38112 w 251151"/>
              <a:gd name="connsiteY24" fmla="*/ 49970 h 529682"/>
              <a:gd name="connsiteX25" fmla="*/ 0 w 251151"/>
              <a:gd name="connsiteY25" fmla="*/ 0 h 5296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51151" h="529682">
                <a:moveTo>
                  <a:pt x="0" y="0"/>
                </a:moveTo>
                <a:lnTo>
                  <a:pt x="49002" y="19988"/>
                </a:lnTo>
                <a:lnTo>
                  <a:pt x="92558" y="49970"/>
                </a:lnTo>
                <a:lnTo>
                  <a:pt x="130670" y="49970"/>
                </a:lnTo>
                <a:lnTo>
                  <a:pt x="168782" y="79952"/>
                </a:lnTo>
                <a:lnTo>
                  <a:pt x="196005" y="109934"/>
                </a:lnTo>
                <a:lnTo>
                  <a:pt x="206895" y="109934"/>
                </a:lnTo>
                <a:lnTo>
                  <a:pt x="223228" y="109934"/>
                </a:lnTo>
                <a:lnTo>
                  <a:pt x="234117" y="109934"/>
                </a:lnTo>
                <a:lnTo>
                  <a:pt x="250451" y="109934"/>
                </a:lnTo>
                <a:lnTo>
                  <a:pt x="251151" y="109163"/>
                </a:lnTo>
                <a:lnTo>
                  <a:pt x="251151" y="499700"/>
                </a:lnTo>
                <a:lnTo>
                  <a:pt x="250451" y="499700"/>
                </a:lnTo>
                <a:lnTo>
                  <a:pt x="223228" y="529682"/>
                </a:lnTo>
                <a:lnTo>
                  <a:pt x="196005" y="529682"/>
                </a:lnTo>
                <a:lnTo>
                  <a:pt x="168782" y="499700"/>
                </a:lnTo>
                <a:lnTo>
                  <a:pt x="157893" y="499700"/>
                </a:lnTo>
                <a:lnTo>
                  <a:pt x="141560" y="469718"/>
                </a:lnTo>
                <a:lnTo>
                  <a:pt x="157893" y="409754"/>
                </a:lnTo>
                <a:lnTo>
                  <a:pt x="141560" y="349790"/>
                </a:lnTo>
                <a:lnTo>
                  <a:pt x="141560" y="319808"/>
                </a:lnTo>
                <a:lnTo>
                  <a:pt x="119781" y="259844"/>
                </a:lnTo>
                <a:lnTo>
                  <a:pt x="103447" y="199880"/>
                </a:lnTo>
                <a:lnTo>
                  <a:pt x="76225" y="139916"/>
                </a:lnTo>
                <a:lnTo>
                  <a:pt x="38112" y="49970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8F0A8C47-4662-4B54-A9F0-134F44849AEF}"/>
              </a:ext>
            </a:extLst>
          </p:cNvPr>
          <p:cNvSpPr/>
          <p:nvPr/>
        </p:nvSpPr>
        <p:spPr>
          <a:xfrm>
            <a:off x="6300106" y="4134554"/>
            <a:ext cx="724131" cy="229863"/>
          </a:xfrm>
          <a:custGeom>
            <a:avLst/>
            <a:gdLst>
              <a:gd name="connsiteX0" fmla="*/ 457346 w 724131"/>
              <a:gd name="connsiteY0" fmla="*/ 0 h 229863"/>
              <a:gd name="connsiteX1" fmla="*/ 484569 w 724131"/>
              <a:gd name="connsiteY1" fmla="*/ 0 h 229863"/>
              <a:gd name="connsiteX2" fmla="*/ 495458 w 724131"/>
              <a:gd name="connsiteY2" fmla="*/ 0 h 229863"/>
              <a:gd name="connsiteX3" fmla="*/ 522681 w 724131"/>
              <a:gd name="connsiteY3" fmla="*/ 0 h 229863"/>
              <a:gd name="connsiteX4" fmla="*/ 549904 w 724131"/>
              <a:gd name="connsiteY4" fmla="*/ 0 h 229863"/>
              <a:gd name="connsiteX5" fmla="*/ 577127 w 724131"/>
              <a:gd name="connsiteY5" fmla="*/ 29982 h 229863"/>
              <a:gd name="connsiteX6" fmla="*/ 604350 w 724131"/>
              <a:gd name="connsiteY6" fmla="*/ 29982 h 229863"/>
              <a:gd name="connsiteX7" fmla="*/ 642462 w 724131"/>
              <a:gd name="connsiteY7" fmla="*/ 59964 h 229863"/>
              <a:gd name="connsiteX8" fmla="*/ 680574 w 724131"/>
              <a:gd name="connsiteY8" fmla="*/ 79952 h 229863"/>
              <a:gd name="connsiteX9" fmla="*/ 707797 w 724131"/>
              <a:gd name="connsiteY9" fmla="*/ 109934 h 229863"/>
              <a:gd name="connsiteX10" fmla="*/ 724131 w 724131"/>
              <a:gd name="connsiteY10" fmla="*/ 109934 h 229863"/>
              <a:gd name="connsiteX11" fmla="*/ 724131 w 724131"/>
              <a:gd name="connsiteY11" fmla="*/ 139916 h 229863"/>
              <a:gd name="connsiteX12" fmla="*/ 724131 w 724131"/>
              <a:gd name="connsiteY12" fmla="*/ 169899 h 229863"/>
              <a:gd name="connsiteX13" fmla="*/ 707797 w 724131"/>
              <a:gd name="connsiteY13" fmla="*/ 169899 h 229863"/>
              <a:gd name="connsiteX14" fmla="*/ 707797 w 724131"/>
              <a:gd name="connsiteY14" fmla="*/ 199881 h 229863"/>
              <a:gd name="connsiteX15" fmla="*/ 680574 w 724131"/>
              <a:gd name="connsiteY15" fmla="*/ 199881 h 229863"/>
              <a:gd name="connsiteX16" fmla="*/ 669685 w 724131"/>
              <a:gd name="connsiteY16" fmla="*/ 199881 h 229863"/>
              <a:gd name="connsiteX17" fmla="*/ 669685 w 724131"/>
              <a:gd name="connsiteY17" fmla="*/ 211799 h 229863"/>
              <a:gd name="connsiteX18" fmla="*/ 463839 w 724131"/>
              <a:gd name="connsiteY18" fmla="*/ 211799 h 229863"/>
              <a:gd name="connsiteX19" fmla="*/ 457346 w 724131"/>
              <a:gd name="connsiteY19" fmla="*/ 199881 h 229863"/>
              <a:gd name="connsiteX20" fmla="*/ 446457 w 724131"/>
              <a:gd name="connsiteY20" fmla="*/ 199881 h 229863"/>
              <a:gd name="connsiteX21" fmla="*/ 430123 w 724131"/>
              <a:gd name="connsiteY21" fmla="*/ 199881 h 229863"/>
              <a:gd name="connsiteX22" fmla="*/ 408345 w 724131"/>
              <a:gd name="connsiteY22" fmla="*/ 199881 h 229863"/>
              <a:gd name="connsiteX23" fmla="*/ 381122 w 724131"/>
              <a:gd name="connsiteY23" fmla="*/ 199881 h 229863"/>
              <a:gd name="connsiteX24" fmla="*/ 353899 w 724131"/>
              <a:gd name="connsiteY24" fmla="*/ 199881 h 229863"/>
              <a:gd name="connsiteX25" fmla="*/ 315787 w 724131"/>
              <a:gd name="connsiteY25" fmla="*/ 229863 h 229863"/>
              <a:gd name="connsiteX26" fmla="*/ 272230 w 724131"/>
              <a:gd name="connsiteY26" fmla="*/ 229863 h 229863"/>
              <a:gd name="connsiteX27" fmla="*/ 179672 w 724131"/>
              <a:gd name="connsiteY27" fmla="*/ 229863 h 229863"/>
              <a:gd name="connsiteX28" fmla="*/ 114337 w 724131"/>
              <a:gd name="connsiteY28" fmla="*/ 229863 h 229863"/>
              <a:gd name="connsiteX29" fmla="*/ 49002 w 724131"/>
              <a:gd name="connsiteY29" fmla="*/ 229863 h 229863"/>
              <a:gd name="connsiteX30" fmla="*/ 0 w 724131"/>
              <a:gd name="connsiteY30" fmla="*/ 229863 h 229863"/>
              <a:gd name="connsiteX31" fmla="*/ 0 w 724131"/>
              <a:gd name="connsiteY31" fmla="*/ 109934 h 229863"/>
              <a:gd name="connsiteX32" fmla="*/ 49002 w 724131"/>
              <a:gd name="connsiteY32" fmla="*/ 109934 h 229863"/>
              <a:gd name="connsiteX33" fmla="*/ 114337 w 724131"/>
              <a:gd name="connsiteY33" fmla="*/ 109934 h 229863"/>
              <a:gd name="connsiteX34" fmla="*/ 179672 w 724131"/>
              <a:gd name="connsiteY34" fmla="*/ 109934 h 229863"/>
              <a:gd name="connsiteX35" fmla="*/ 261341 w 724131"/>
              <a:gd name="connsiteY35" fmla="*/ 79952 h 229863"/>
              <a:gd name="connsiteX36" fmla="*/ 299453 w 724131"/>
              <a:gd name="connsiteY36" fmla="*/ 79952 h 229863"/>
              <a:gd name="connsiteX37" fmla="*/ 337565 w 724131"/>
              <a:gd name="connsiteY37" fmla="*/ 79952 h 229863"/>
              <a:gd name="connsiteX38" fmla="*/ 364788 w 724131"/>
              <a:gd name="connsiteY38" fmla="*/ 59964 h 229863"/>
              <a:gd name="connsiteX39" fmla="*/ 392011 w 724131"/>
              <a:gd name="connsiteY39" fmla="*/ 59964 h 229863"/>
              <a:gd name="connsiteX40" fmla="*/ 408345 w 724131"/>
              <a:gd name="connsiteY40" fmla="*/ 59964 h 229863"/>
              <a:gd name="connsiteX41" fmla="*/ 430123 w 724131"/>
              <a:gd name="connsiteY41" fmla="*/ 29982 h 229863"/>
              <a:gd name="connsiteX42" fmla="*/ 446457 w 724131"/>
              <a:gd name="connsiteY42" fmla="*/ 29982 h 229863"/>
              <a:gd name="connsiteX43" fmla="*/ 457346 w 724131"/>
              <a:gd name="connsiteY43" fmla="*/ 0 h 229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724131" h="229863">
                <a:moveTo>
                  <a:pt x="457346" y="0"/>
                </a:moveTo>
                <a:lnTo>
                  <a:pt x="484569" y="0"/>
                </a:lnTo>
                <a:lnTo>
                  <a:pt x="495458" y="0"/>
                </a:lnTo>
                <a:lnTo>
                  <a:pt x="522681" y="0"/>
                </a:lnTo>
                <a:lnTo>
                  <a:pt x="549904" y="0"/>
                </a:lnTo>
                <a:lnTo>
                  <a:pt x="577127" y="29982"/>
                </a:lnTo>
                <a:lnTo>
                  <a:pt x="604350" y="29982"/>
                </a:lnTo>
                <a:lnTo>
                  <a:pt x="642462" y="59964"/>
                </a:lnTo>
                <a:lnTo>
                  <a:pt x="680574" y="79952"/>
                </a:lnTo>
                <a:lnTo>
                  <a:pt x="707797" y="109934"/>
                </a:lnTo>
                <a:lnTo>
                  <a:pt x="724131" y="109934"/>
                </a:lnTo>
                <a:lnTo>
                  <a:pt x="724131" y="139916"/>
                </a:lnTo>
                <a:lnTo>
                  <a:pt x="724131" y="169899"/>
                </a:lnTo>
                <a:lnTo>
                  <a:pt x="707797" y="169899"/>
                </a:lnTo>
                <a:lnTo>
                  <a:pt x="707797" y="199881"/>
                </a:lnTo>
                <a:lnTo>
                  <a:pt x="680574" y="199881"/>
                </a:lnTo>
                <a:lnTo>
                  <a:pt x="669685" y="199881"/>
                </a:lnTo>
                <a:lnTo>
                  <a:pt x="669685" y="211799"/>
                </a:lnTo>
                <a:lnTo>
                  <a:pt x="463839" y="211799"/>
                </a:lnTo>
                <a:lnTo>
                  <a:pt x="457346" y="199881"/>
                </a:lnTo>
                <a:lnTo>
                  <a:pt x="446457" y="199881"/>
                </a:lnTo>
                <a:lnTo>
                  <a:pt x="430123" y="199881"/>
                </a:lnTo>
                <a:lnTo>
                  <a:pt x="408345" y="199881"/>
                </a:lnTo>
                <a:lnTo>
                  <a:pt x="381122" y="199881"/>
                </a:lnTo>
                <a:lnTo>
                  <a:pt x="353899" y="199881"/>
                </a:lnTo>
                <a:lnTo>
                  <a:pt x="315787" y="229863"/>
                </a:lnTo>
                <a:lnTo>
                  <a:pt x="272230" y="229863"/>
                </a:lnTo>
                <a:lnTo>
                  <a:pt x="179672" y="229863"/>
                </a:lnTo>
                <a:lnTo>
                  <a:pt x="114337" y="229863"/>
                </a:lnTo>
                <a:lnTo>
                  <a:pt x="49002" y="229863"/>
                </a:lnTo>
                <a:lnTo>
                  <a:pt x="0" y="229863"/>
                </a:lnTo>
                <a:lnTo>
                  <a:pt x="0" y="109934"/>
                </a:lnTo>
                <a:lnTo>
                  <a:pt x="49002" y="109934"/>
                </a:lnTo>
                <a:lnTo>
                  <a:pt x="114337" y="109934"/>
                </a:lnTo>
                <a:lnTo>
                  <a:pt x="179672" y="109934"/>
                </a:lnTo>
                <a:lnTo>
                  <a:pt x="261341" y="79952"/>
                </a:lnTo>
                <a:lnTo>
                  <a:pt x="299453" y="79952"/>
                </a:lnTo>
                <a:lnTo>
                  <a:pt x="337565" y="79952"/>
                </a:lnTo>
                <a:lnTo>
                  <a:pt x="364788" y="59964"/>
                </a:lnTo>
                <a:lnTo>
                  <a:pt x="392011" y="59964"/>
                </a:lnTo>
                <a:lnTo>
                  <a:pt x="408345" y="59964"/>
                </a:lnTo>
                <a:lnTo>
                  <a:pt x="430123" y="29982"/>
                </a:lnTo>
                <a:lnTo>
                  <a:pt x="446457" y="29982"/>
                </a:lnTo>
                <a:lnTo>
                  <a:pt x="45734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ED717A9A-CF81-4A87-B3AE-3F290E554B96}"/>
              </a:ext>
            </a:extLst>
          </p:cNvPr>
          <p:cNvSpPr/>
          <p:nvPr/>
        </p:nvSpPr>
        <p:spPr>
          <a:xfrm>
            <a:off x="5271079" y="4604274"/>
            <a:ext cx="326632" cy="879471"/>
          </a:xfrm>
          <a:custGeom>
            <a:avLst/>
            <a:gdLst>
              <a:gd name="connsiteX0" fmla="*/ 119781 w 326632"/>
              <a:gd name="connsiteY0" fmla="*/ 0 h 879471"/>
              <a:gd name="connsiteX1" fmla="*/ 315787 w 326632"/>
              <a:gd name="connsiteY1" fmla="*/ 0 h 879471"/>
              <a:gd name="connsiteX2" fmla="*/ 315787 w 326632"/>
              <a:gd name="connsiteY2" fmla="*/ 89946 h 879471"/>
              <a:gd name="connsiteX3" fmla="*/ 315787 w 326632"/>
              <a:gd name="connsiteY3" fmla="*/ 179892 h 879471"/>
              <a:gd name="connsiteX4" fmla="*/ 315787 w 326632"/>
              <a:gd name="connsiteY4" fmla="*/ 229862 h 879471"/>
              <a:gd name="connsiteX5" fmla="*/ 315787 w 326632"/>
              <a:gd name="connsiteY5" fmla="*/ 259844 h 879471"/>
              <a:gd name="connsiteX6" fmla="*/ 315787 w 326632"/>
              <a:gd name="connsiteY6" fmla="*/ 319808 h 879471"/>
              <a:gd name="connsiteX7" fmla="*/ 315787 w 326632"/>
              <a:gd name="connsiteY7" fmla="*/ 349790 h 879471"/>
              <a:gd name="connsiteX8" fmla="*/ 315787 w 326632"/>
              <a:gd name="connsiteY8" fmla="*/ 379772 h 879471"/>
              <a:gd name="connsiteX9" fmla="*/ 315787 w 326632"/>
              <a:gd name="connsiteY9" fmla="*/ 409754 h 879471"/>
              <a:gd name="connsiteX10" fmla="*/ 304898 w 326632"/>
              <a:gd name="connsiteY10" fmla="*/ 439736 h 879471"/>
              <a:gd name="connsiteX11" fmla="*/ 304898 w 326632"/>
              <a:gd name="connsiteY11" fmla="*/ 469718 h 879471"/>
              <a:gd name="connsiteX12" fmla="*/ 326632 w 326632"/>
              <a:gd name="connsiteY12" fmla="*/ 469718 h 879471"/>
              <a:gd name="connsiteX13" fmla="*/ 285843 w 326632"/>
              <a:gd name="connsiteY13" fmla="*/ 722689 h 879471"/>
              <a:gd name="connsiteX14" fmla="*/ 261341 w 326632"/>
              <a:gd name="connsiteY14" fmla="*/ 739555 h 879471"/>
              <a:gd name="connsiteX15" fmla="*/ 234118 w 326632"/>
              <a:gd name="connsiteY15" fmla="*/ 769537 h 879471"/>
              <a:gd name="connsiteX16" fmla="*/ 223229 w 326632"/>
              <a:gd name="connsiteY16" fmla="*/ 799519 h 879471"/>
              <a:gd name="connsiteX17" fmla="*/ 212339 w 326632"/>
              <a:gd name="connsiteY17" fmla="*/ 799519 h 879471"/>
              <a:gd name="connsiteX18" fmla="*/ 185116 w 326632"/>
              <a:gd name="connsiteY18" fmla="*/ 849489 h 879471"/>
              <a:gd name="connsiteX19" fmla="*/ 168783 w 326632"/>
              <a:gd name="connsiteY19" fmla="*/ 849489 h 879471"/>
              <a:gd name="connsiteX20" fmla="*/ 157893 w 326632"/>
              <a:gd name="connsiteY20" fmla="*/ 879471 h 879471"/>
              <a:gd name="connsiteX21" fmla="*/ 130671 w 326632"/>
              <a:gd name="connsiteY21" fmla="*/ 879471 h 879471"/>
              <a:gd name="connsiteX22" fmla="*/ 103448 w 326632"/>
              <a:gd name="connsiteY22" fmla="*/ 879471 h 879471"/>
              <a:gd name="connsiteX23" fmla="*/ 92558 w 326632"/>
              <a:gd name="connsiteY23" fmla="*/ 849489 h 879471"/>
              <a:gd name="connsiteX24" fmla="*/ 65335 w 326632"/>
              <a:gd name="connsiteY24" fmla="*/ 819507 h 879471"/>
              <a:gd name="connsiteX25" fmla="*/ 38112 w 326632"/>
              <a:gd name="connsiteY25" fmla="*/ 799519 h 879471"/>
              <a:gd name="connsiteX26" fmla="*/ 27223 w 326632"/>
              <a:gd name="connsiteY26" fmla="*/ 769537 h 879471"/>
              <a:gd name="connsiteX27" fmla="*/ 10889 w 326632"/>
              <a:gd name="connsiteY27" fmla="*/ 739555 h 879471"/>
              <a:gd name="connsiteX28" fmla="*/ 0 w 326632"/>
              <a:gd name="connsiteY28" fmla="*/ 709573 h 879471"/>
              <a:gd name="connsiteX29" fmla="*/ 0 w 326632"/>
              <a:gd name="connsiteY29" fmla="*/ 679591 h 879471"/>
              <a:gd name="connsiteX30" fmla="*/ 10889 w 326632"/>
              <a:gd name="connsiteY30" fmla="*/ 649609 h 879471"/>
              <a:gd name="connsiteX31" fmla="*/ 38112 w 326632"/>
              <a:gd name="connsiteY31" fmla="*/ 619628 h 879471"/>
              <a:gd name="connsiteX32" fmla="*/ 65335 w 326632"/>
              <a:gd name="connsiteY32" fmla="*/ 589646 h 879471"/>
              <a:gd name="connsiteX33" fmla="*/ 92558 w 326632"/>
              <a:gd name="connsiteY33" fmla="*/ 559664 h 879471"/>
              <a:gd name="connsiteX34" fmla="*/ 103448 w 326632"/>
              <a:gd name="connsiteY34" fmla="*/ 529682 h 879471"/>
              <a:gd name="connsiteX35" fmla="*/ 130671 w 326632"/>
              <a:gd name="connsiteY35" fmla="*/ 499700 h 879471"/>
              <a:gd name="connsiteX36" fmla="*/ 147004 w 326632"/>
              <a:gd name="connsiteY36" fmla="*/ 439736 h 879471"/>
              <a:gd name="connsiteX37" fmla="*/ 147004 w 326632"/>
              <a:gd name="connsiteY37" fmla="*/ 379772 h 879471"/>
              <a:gd name="connsiteX38" fmla="*/ 147004 w 326632"/>
              <a:gd name="connsiteY38" fmla="*/ 319808 h 879471"/>
              <a:gd name="connsiteX39" fmla="*/ 147004 w 326632"/>
              <a:gd name="connsiteY39" fmla="*/ 289826 h 879471"/>
              <a:gd name="connsiteX40" fmla="*/ 130671 w 326632"/>
              <a:gd name="connsiteY40" fmla="*/ 229862 h 879471"/>
              <a:gd name="connsiteX41" fmla="*/ 130671 w 326632"/>
              <a:gd name="connsiteY41" fmla="*/ 179892 h 879471"/>
              <a:gd name="connsiteX42" fmla="*/ 130671 w 326632"/>
              <a:gd name="connsiteY42" fmla="*/ 89946 h 879471"/>
              <a:gd name="connsiteX43" fmla="*/ 119781 w 326632"/>
              <a:gd name="connsiteY43" fmla="*/ 0 h 879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326632" h="879471">
                <a:moveTo>
                  <a:pt x="119781" y="0"/>
                </a:moveTo>
                <a:lnTo>
                  <a:pt x="315787" y="0"/>
                </a:lnTo>
                <a:lnTo>
                  <a:pt x="315787" y="89946"/>
                </a:lnTo>
                <a:lnTo>
                  <a:pt x="315787" y="179892"/>
                </a:lnTo>
                <a:lnTo>
                  <a:pt x="315787" y="229862"/>
                </a:lnTo>
                <a:lnTo>
                  <a:pt x="315787" y="259844"/>
                </a:lnTo>
                <a:lnTo>
                  <a:pt x="315787" y="319808"/>
                </a:lnTo>
                <a:lnTo>
                  <a:pt x="315787" y="349790"/>
                </a:lnTo>
                <a:lnTo>
                  <a:pt x="315787" y="379772"/>
                </a:lnTo>
                <a:lnTo>
                  <a:pt x="315787" y="409754"/>
                </a:lnTo>
                <a:lnTo>
                  <a:pt x="304898" y="439736"/>
                </a:lnTo>
                <a:lnTo>
                  <a:pt x="304898" y="469718"/>
                </a:lnTo>
                <a:lnTo>
                  <a:pt x="326632" y="469718"/>
                </a:lnTo>
                <a:lnTo>
                  <a:pt x="285843" y="722689"/>
                </a:lnTo>
                <a:lnTo>
                  <a:pt x="261341" y="739555"/>
                </a:lnTo>
                <a:lnTo>
                  <a:pt x="234118" y="769537"/>
                </a:lnTo>
                <a:lnTo>
                  <a:pt x="223229" y="799519"/>
                </a:lnTo>
                <a:lnTo>
                  <a:pt x="212339" y="799519"/>
                </a:lnTo>
                <a:lnTo>
                  <a:pt x="185116" y="849489"/>
                </a:lnTo>
                <a:lnTo>
                  <a:pt x="168783" y="849489"/>
                </a:lnTo>
                <a:lnTo>
                  <a:pt x="157893" y="879471"/>
                </a:lnTo>
                <a:lnTo>
                  <a:pt x="130671" y="879471"/>
                </a:lnTo>
                <a:lnTo>
                  <a:pt x="103448" y="879471"/>
                </a:lnTo>
                <a:lnTo>
                  <a:pt x="92558" y="849489"/>
                </a:lnTo>
                <a:lnTo>
                  <a:pt x="65335" y="819507"/>
                </a:lnTo>
                <a:lnTo>
                  <a:pt x="38112" y="799519"/>
                </a:lnTo>
                <a:lnTo>
                  <a:pt x="27223" y="769537"/>
                </a:lnTo>
                <a:lnTo>
                  <a:pt x="10889" y="739555"/>
                </a:lnTo>
                <a:lnTo>
                  <a:pt x="0" y="709573"/>
                </a:lnTo>
                <a:lnTo>
                  <a:pt x="0" y="679591"/>
                </a:lnTo>
                <a:lnTo>
                  <a:pt x="10889" y="649609"/>
                </a:lnTo>
                <a:lnTo>
                  <a:pt x="38112" y="619628"/>
                </a:lnTo>
                <a:lnTo>
                  <a:pt x="65335" y="589646"/>
                </a:lnTo>
                <a:lnTo>
                  <a:pt x="92558" y="559664"/>
                </a:lnTo>
                <a:lnTo>
                  <a:pt x="103448" y="529682"/>
                </a:lnTo>
                <a:lnTo>
                  <a:pt x="130671" y="499700"/>
                </a:lnTo>
                <a:lnTo>
                  <a:pt x="147004" y="439736"/>
                </a:lnTo>
                <a:lnTo>
                  <a:pt x="147004" y="379772"/>
                </a:lnTo>
                <a:lnTo>
                  <a:pt x="147004" y="319808"/>
                </a:lnTo>
                <a:lnTo>
                  <a:pt x="147004" y="289826"/>
                </a:lnTo>
                <a:lnTo>
                  <a:pt x="130671" y="229862"/>
                </a:lnTo>
                <a:lnTo>
                  <a:pt x="130671" y="179892"/>
                </a:lnTo>
                <a:lnTo>
                  <a:pt x="130671" y="89946"/>
                </a:lnTo>
                <a:lnTo>
                  <a:pt x="11978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F64BF361-699E-47D0-BE09-6BCCE1FA0BDC}"/>
              </a:ext>
            </a:extLst>
          </p:cNvPr>
          <p:cNvSpPr/>
          <p:nvPr/>
        </p:nvSpPr>
        <p:spPr>
          <a:xfrm>
            <a:off x="9181467" y="4896465"/>
            <a:ext cx="244702" cy="1283523"/>
          </a:xfrm>
          <a:custGeom>
            <a:avLst/>
            <a:gdLst>
              <a:gd name="connsiteX0" fmla="*/ 1743 w 244702"/>
              <a:gd name="connsiteY0" fmla="*/ 0 h 1283523"/>
              <a:gd name="connsiteX1" fmla="*/ 61001 w 244702"/>
              <a:gd name="connsiteY1" fmla="*/ 32632 h 1283523"/>
              <a:gd name="connsiteX2" fmla="*/ 102482 w 244702"/>
              <a:gd name="connsiteY2" fmla="*/ 32632 h 1283523"/>
              <a:gd name="connsiteX3" fmla="*/ 143963 w 244702"/>
              <a:gd name="connsiteY3" fmla="*/ 65264 h 1283523"/>
              <a:gd name="connsiteX4" fmla="*/ 191370 w 244702"/>
              <a:gd name="connsiteY4" fmla="*/ 97896 h 1283523"/>
              <a:gd name="connsiteX5" fmla="*/ 215073 w 244702"/>
              <a:gd name="connsiteY5" fmla="*/ 97896 h 1283523"/>
              <a:gd name="connsiteX6" fmla="*/ 232850 w 244702"/>
              <a:gd name="connsiteY6" fmla="*/ 130528 h 1283523"/>
              <a:gd name="connsiteX7" fmla="*/ 244702 w 244702"/>
              <a:gd name="connsiteY7" fmla="*/ 130528 h 1283523"/>
              <a:gd name="connsiteX8" fmla="*/ 244702 w 244702"/>
              <a:gd name="connsiteY8" fmla="*/ 163160 h 1283523"/>
              <a:gd name="connsiteX9" fmla="*/ 232850 w 244702"/>
              <a:gd name="connsiteY9" fmla="*/ 228424 h 1283523"/>
              <a:gd name="connsiteX10" fmla="*/ 215073 w 244702"/>
              <a:gd name="connsiteY10" fmla="*/ 228424 h 1283523"/>
              <a:gd name="connsiteX11" fmla="*/ 215073 w 244702"/>
              <a:gd name="connsiteY11" fmla="*/ 261056 h 1283523"/>
              <a:gd name="connsiteX12" fmla="*/ 215073 w 244702"/>
              <a:gd name="connsiteY12" fmla="*/ 293688 h 1283523"/>
              <a:gd name="connsiteX13" fmla="*/ 215073 w 244702"/>
              <a:gd name="connsiteY13" fmla="*/ 326320 h 1283523"/>
              <a:gd name="connsiteX14" fmla="*/ 215073 w 244702"/>
              <a:gd name="connsiteY14" fmla="*/ 391584 h 1283523"/>
              <a:gd name="connsiteX15" fmla="*/ 215073 w 244702"/>
              <a:gd name="connsiteY15" fmla="*/ 456847 h 1283523"/>
              <a:gd name="connsiteX16" fmla="*/ 215073 w 244702"/>
              <a:gd name="connsiteY16" fmla="*/ 543866 h 1283523"/>
              <a:gd name="connsiteX17" fmla="*/ 232850 w 244702"/>
              <a:gd name="connsiteY17" fmla="*/ 641762 h 1283523"/>
              <a:gd name="connsiteX18" fmla="*/ 215073 w 244702"/>
              <a:gd name="connsiteY18" fmla="*/ 739658 h 1283523"/>
              <a:gd name="connsiteX19" fmla="*/ 215073 w 244702"/>
              <a:gd name="connsiteY19" fmla="*/ 837553 h 1283523"/>
              <a:gd name="connsiteX20" fmla="*/ 215073 w 244702"/>
              <a:gd name="connsiteY20" fmla="*/ 902817 h 1283523"/>
              <a:gd name="connsiteX21" fmla="*/ 203221 w 244702"/>
              <a:gd name="connsiteY21" fmla="*/ 968081 h 1283523"/>
              <a:gd name="connsiteX22" fmla="*/ 203221 w 244702"/>
              <a:gd name="connsiteY22" fmla="*/ 1033345 h 1283523"/>
              <a:gd name="connsiteX23" fmla="*/ 191370 w 244702"/>
              <a:gd name="connsiteY23" fmla="*/ 1098609 h 1283523"/>
              <a:gd name="connsiteX24" fmla="*/ 191370 w 244702"/>
              <a:gd name="connsiteY24" fmla="*/ 1120363 h 1283523"/>
              <a:gd name="connsiteX25" fmla="*/ 173592 w 244702"/>
              <a:gd name="connsiteY25" fmla="*/ 1152995 h 1283523"/>
              <a:gd name="connsiteX26" fmla="*/ 143963 w 244702"/>
              <a:gd name="connsiteY26" fmla="*/ 1218259 h 1283523"/>
              <a:gd name="connsiteX27" fmla="*/ 120260 w 244702"/>
              <a:gd name="connsiteY27" fmla="*/ 1250891 h 1283523"/>
              <a:gd name="connsiteX28" fmla="*/ 90631 w 244702"/>
              <a:gd name="connsiteY28" fmla="*/ 1283523 h 1283523"/>
              <a:gd name="connsiteX29" fmla="*/ 43224 w 244702"/>
              <a:gd name="connsiteY29" fmla="*/ 1283523 h 1283523"/>
              <a:gd name="connsiteX30" fmla="*/ 19521 w 244702"/>
              <a:gd name="connsiteY30" fmla="*/ 1283523 h 1283523"/>
              <a:gd name="connsiteX31" fmla="*/ 1743 w 244702"/>
              <a:gd name="connsiteY31" fmla="*/ 1283523 h 1283523"/>
              <a:gd name="connsiteX32" fmla="*/ 0 w 244702"/>
              <a:gd name="connsiteY32" fmla="*/ 1278724 h 1283523"/>
              <a:gd name="connsiteX33" fmla="*/ 0 w 244702"/>
              <a:gd name="connsiteY33" fmla="*/ 935449 h 1283523"/>
              <a:gd name="connsiteX34" fmla="*/ 1743 w 244702"/>
              <a:gd name="connsiteY34" fmla="*/ 935449 h 1283523"/>
              <a:gd name="connsiteX35" fmla="*/ 19521 w 244702"/>
              <a:gd name="connsiteY35" fmla="*/ 935449 h 1283523"/>
              <a:gd name="connsiteX36" fmla="*/ 31372 w 244702"/>
              <a:gd name="connsiteY36" fmla="*/ 902817 h 1283523"/>
              <a:gd name="connsiteX37" fmla="*/ 31372 w 244702"/>
              <a:gd name="connsiteY37" fmla="*/ 870185 h 1283523"/>
              <a:gd name="connsiteX38" fmla="*/ 31372 w 244702"/>
              <a:gd name="connsiteY38" fmla="*/ 837553 h 1283523"/>
              <a:gd name="connsiteX39" fmla="*/ 31372 w 244702"/>
              <a:gd name="connsiteY39" fmla="*/ 804921 h 1283523"/>
              <a:gd name="connsiteX40" fmla="*/ 31372 w 244702"/>
              <a:gd name="connsiteY40" fmla="*/ 739658 h 1283523"/>
              <a:gd name="connsiteX41" fmla="*/ 31372 w 244702"/>
              <a:gd name="connsiteY41" fmla="*/ 674394 h 1283523"/>
              <a:gd name="connsiteX42" fmla="*/ 31372 w 244702"/>
              <a:gd name="connsiteY42" fmla="*/ 576498 h 1283523"/>
              <a:gd name="connsiteX43" fmla="*/ 19521 w 244702"/>
              <a:gd name="connsiteY43" fmla="*/ 424215 h 1283523"/>
              <a:gd name="connsiteX44" fmla="*/ 19521 w 244702"/>
              <a:gd name="connsiteY44" fmla="*/ 293688 h 1283523"/>
              <a:gd name="connsiteX45" fmla="*/ 1743 w 244702"/>
              <a:gd name="connsiteY45" fmla="*/ 0 h 1283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244702" h="1283523">
                <a:moveTo>
                  <a:pt x="1743" y="0"/>
                </a:moveTo>
                <a:lnTo>
                  <a:pt x="61001" y="32632"/>
                </a:lnTo>
                <a:lnTo>
                  <a:pt x="102482" y="32632"/>
                </a:lnTo>
                <a:lnTo>
                  <a:pt x="143963" y="65264"/>
                </a:lnTo>
                <a:lnTo>
                  <a:pt x="191370" y="97896"/>
                </a:lnTo>
                <a:lnTo>
                  <a:pt x="215073" y="97896"/>
                </a:lnTo>
                <a:lnTo>
                  <a:pt x="232850" y="130528"/>
                </a:lnTo>
                <a:lnTo>
                  <a:pt x="244702" y="130528"/>
                </a:lnTo>
                <a:lnTo>
                  <a:pt x="244702" y="163160"/>
                </a:lnTo>
                <a:lnTo>
                  <a:pt x="232850" y="228424"/>
                </a:lnTo>
                <a:lnTo>
                  <a:pt x="215073" y="228424"/>
                </a:lnTo>
                <a:lnTo>
                  <a:pt x="215073" y="261056"/>
                </a:lnTo>
                <a:lnTo>
                  <a:pt x="215073" y="293688"/>
                </a:lnTo>
                <a:lnTo>
                  <a:pt x="215073" y="326320"/>
                </a:lnTo>
                <a:lnTo>
                  <a:pt x="215073" y="391584"/>
                </a:lnTo>
                <a:lnTo>
                  <a:pt x="215073" y="456847"/>
                </a:lnTo>
                <a:lnTo>
                  <a:pt x="215073" y="543866"/>
                </a:lnTo>
                <a:lnTo>
                  <a:pt x="232850" y="641762"/>
                </a:lnTo>
                <a:lnTo>
                  <a:pt x="215073" y="739658"/>
                </a:lnTo>
                <a:lnTo>
                  <a:pt x="215073" y="837553"/>
                </a:lnTo>
                <a:lnTo>
                  <a:pt x="215073" y="902817"/>
                </a:lnTo>
                <a:lnTo>
                  <a:pt x="203221" y="968081"/>
                </a:lnTo>
                <a:lnTo>
                  <a:pt x="203221" y="1033345"/>
                </a:lnTo>
                <a:lnTo>
                  <a:pt x="191370" y="1098609"/>
                </a:lnTo>
                <a:lnTo>
                  <a:pt x="191370" y="1120363"/>
                </a:lnTo>
                <a:lnTo>
                  <a:pt x="173592" y="1152995"/>
                </a:lnTo>
                <a:lnTo>
                  <a:pt x="143963" y="1218259"/>
                </a:lnTo>
                <a:lnTo>
                  <a:pt x="120260" y="1250891"/>
                </a:lnTo>
                <a:lnTo>
                  <a:pt x="90631" y="1283523"/>
                </a:lnTo>
                <a:lnTo>
                  <a:pt x="43224" y="1283523"/>
                </a:lnTo>
                <a:lnTo>
                  <a:pt x="19521" y="1283523"/>
                </a:lnTo>
                <a:lnTo>
                  <a:pt x="1743" y="1283523"/>
                </a:lnTo>
                <a:lnTo>
                  <a:pt x="0" y="1278724"/>
                </a:lnTo>
                <a:lnTo>
                  <a:pt x="0" y="935449"/>
                </a:lnTo>
                <a:lnTo>
                  <a:pt x="1743" y="935449"/>
                </a:lnTo>
                <a:lnTo>
                  <a:pt x="19521" y="935449"/>
                </a:lnTo>
                <a:lnTo>
                  <a:pt x="31372" y="902817"/>
                </a:lnTo>
                <a:lnTo>
                  <a:pt x="31372" y="870185"/>
                </a:lnTo>
                <a:lnTo>
                  <a:pt x="31372" y="837553"/>
                </a:lnTo>
                <a:lnTo>
                  <a:pt x="31372" y="804921"/>
                </a:lnTo>
                <a:lnTo>
                  <a:pt x="31372" y="739658"/>
                </a:lnTo>
                <a:lnTo>
                  <a:pt x="31372" y="674394"/>
                </a:lnTo>
                <a:lnTo>
                  <a:pt x="31372" y="576498"/>
                </a:lnTo>
                <a:lnTo>
                  <a:pt x="19521" y="424215"/>
                </a:lnTo>
                <a:lnTo>
                  <a:pt x="19521" y="293688"/>
                </a:lnTo>
                <a:lnTo>
                  <a:pt x="174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1B07D92E-0C7E-4473-9856-C4BBEE93509C}"/>
              </a:ext>
            </a:extLst>
          </p:cNvPr>
          <p:cNvSpPr/>
          <p:nvPr/>
        </p:nvSpPr>
        <p:spPr>
          <a:xfrm>
            <a:off x="6572337" y="5033962"/>
            <a:ext cx="159819" cy="331923"/>
          </a:xfrm>
          <a:custGeom>
            <a:avLst/>
            <a:gdLst>
              <a:gd name="connsiteX0" fmla="*/ 16334 w 159819"/>
              <a:gd name="connsiteY0" fmla="*/ 0 h 331923"/>
              <a:gd name="connsiteX1" fmla="*/ 43557 w 159819"/>
              <a:gd name="connsiteY1" fmla="*/ 0 h 331923"/>
              <a:gd name="connsiteX2" fmla="*/ 65335 w 159819"/>
              <a:gd name="connsiteY2" fmla="*/ 0 h 331923"/>
              <a:gd name="connsiteX3" fmla="*/ 108892 w 159819"/>
              <a:gd name="connsiteY3" fmla="*/ 0 h 331923"/>
              <a:gd name="connsiteX4" fmla="*/ 136115 w 159819"/>
              <a:gd name="connsiteY4" fmla="*/ 29982 h 331923"/>
              <a:gd name="connsiteX5" fmla="*/ 157893 w 159819"/>
              <a:gd name="connsiteY5" fmla="*/ 29982 h 331923"/>
              <a:gd name="connsiteX6" fmla="*/ 159819 w 159819"/>
              <a:gd name="connsiteY6" fmla="*/ 29982 h 331923"/>
              <a:gd name="connsiteX7" fmla="*/ 159819 w 159819"/>
              <a:gd name="connsiteY7" fmla="*/ 331923 h 331923"/>
              <a:gd name="connsiteX8" fmla="*/ 157893 w 159819"/>
              <a:gd name="connsiteY8" fmla="*/ 329802 h 331923"/>
              <a:gd name="connsiteX9" fmla="*/ 157893 w 159819"/>
              <a:gd name="connsiteY9" fmla="*/ 299820 h 331923"/>
              <a:gd name="connsiteX10" fmla="*/ 147004 w 159819"/>
              <a:gd name="connsiteY10" fmla="*/ 269838 h 331923"/>
              <a:gd name="connsiteX11" fmla="*/ 147004 w 159819"/>
              <a:gd name="connsiteY11" fmla="*/ 239856 h 331923"/>
              <a:gd name="connsiteX12" fmla="*/ 136115 w 159819"/>
              <a:gd name="connsiteY12" fmla="*/ 209874 h 331923"/>
              <a:gd name="connsiteX13" fmla="*/ 108892 w 159819"/>
              <a:gd name="connsiteY13" fmla="*/ 179892 h 331923"/>
              <a:gd name="connsiteX14" fmla="*/ 65335 w 159819"/>
              <a:gd name="connsiteY14" fmla="*/ 119928 h 331923"/>
              <a:gd name="connsiteX15" fmla="*/ 54446 w 159819"/>
              <a:gd name="connsiteY15" fmla="*/ 119928 h 331923"/>
              <a:gd name="connsiteX16" fmla="*/ 27223 w 159819"/>
              <a:gd name="connsiteY16" fmla="*/ 89946 h 331923"/>
              <a:gd name="connsiteX17" fmla="*/ 16334 w 159819"/>
              <a:gd name="connsiteY17" fmla="*/ 59964 h 331923"/>
              <a:gd name="connsiteX18" fmla="*/ 0 w 159819"/>
              <a:gd name="connsiteY18" fmla="*/ 29982 h 331923"/>
              <a:gd name="connsiteX19" fmla="*/ 16334 w 159819"/>
              <a:gd name="connsiteY19" fmla="*/ 0 h 331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59819" h="331923">
                <a:moveTo>
                  <a:pt x="16334" y="0"/>
                </a:moveTo>
                <a:lnTo>
                  <a:pt x="43557" y="0"/>
                </a:lnTo>
                <a:lnTo>
                  <a:pt x="65335" y="0"/>
                </a:lnTo>
                <a:lnTo>
                  <a:pt x="108892" y="0"/>
                </a:lnTo>
                <a:lnTo>
                  <a:pt x="136115" y="29982"/>
                </a:lnTo>
                <a:lnTo>
                  <a:pt x="157893" y="29982"/>
                </a:lnTo>
                <a:lnTo>
                  <a:pt x="159819" y="29982"/>
                </a:lnTo>
                <a:lnTo>
                  <a:pt x="159819" y="331923"/>
                </a:lnTo>
                <a:lnTo>
                  <a:pt x="157893" y="329802"/>
                </a:lnTo>
                <a:lnTo>
                  <a:pt x="157893" y="299820"/>
                </a:lnTo>
                <a:lnTo>
                  <a:pt x="147004" y="269838"/>
                </a:lnTo>
                <a:lnTo>
                  <a:pt x="147004" y="239856"/>
                </a:lnTo>
                <a:lnTo>
                  <a:pt x="136115" y="209874"/>
                </a:lnTo>
                <a:lnTo>
                  <a:pt x="108892" y="179892"/>
                </a:lnTo>
                <a:lnTo>
                  <a:pt x="65335" y="119928"/>
                </a:lnTo>
                <a:lnTo>
                  <a:pt x="54446" y="119928"/>
                </a:lnTo>
                <a:lnTo>
                  <a:pt x="27223" y="89946"/>
                </a:lnTo>
                <a:lnTo>
                  <a:pt x="16334" y="59964"/>
                </a:lnTo>
                <a:lnTo>
                  <a:pt x="0" y="29982"/>
                </a:lnTo>
                <a:lnTo>
                  <a:pt x="1633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F407FCFF-35A0-4C7E-A7D6-C9C40244FC32}"/>
              </a:ext>
            </a:extLst>
          </p:cNvPr>
          <p:cNvSpPr/>
          <p:nvPr/>
        </p:nvSpPr>
        <p:spPr>
          <a:xfrm>
            <a:off x="2079227" y="5146175"/>
            <a:ext cx="1121583" cy="319809"/>
          </a:xfrm>
          <a:custGeom>
            <a:avLst/>
            <a:gdLst>
              <a:gd name="connsiteX0" fmla="*/ 833021 w 1121583"/>
              <a:gd name="connsiteY0" fmla="*/ 0 h 319809"/>
              <a:gd name="connsiteX1" fmla="*/ 871133 w 1121583"/>
              <a:gd name="connsiteY1" fmla="*/ 0 h 319809"/>
              <a:gd name="connsiteX2" fmla="*/ 882022 w 1121583"/>
              <a:gd name="connsiteY2" fmla="*/ 0 h 319809"/>
              <a:gd name="connsiteX3" fmla="*/ 925578 w 1121583"/>
              <a:gd name="connsiteY3" fmla="*/ 0 h 319809"/>
              <a:gd name="connsiteX4" fmla="*/ 963690 w 1121583"/>
              <a:gd name="connsiteY4" fmla="*/ 29982 h 319809"/>
              <a:gd name="connsiteX5" fmla="*/ 1001802 w 1121583"/>
              <a:gd name="connsiteY5" fmla="*/ 59964 h 319809"/>
              <a:gd name="connsiteX6" fmla="*/ 1056248 w 1121583"/>
              <a:gd name="connsiteY6" fmla="*/ 89946 h 319809"/>
              <a:gd name="connsiteX7" fmla="*/ 1083471 w 1121583"/>
              <a:gd name="connsiteY7" fmla="*/ 119929 h 319809"/>
              <a:gd name="connsiteX8" fmla="*/ 1094360 w 1121583"/>
              <a:gd name="connsiteY8" fmla="*/ 149911 h 319809"/>
              <a:gd name="connsiteX9" fmla="*/ 1110694 w 1121583"/>
              <a:gd name="connsiteY9" fmla="*/ 149911 h 319809"/>
              <a:gd name="connsiteX10" fmla="*/ 1121583 w 1121583"/>
              <a:gd name="connsiteY10" fmla="*/ 149911 h 319809"/>
              <a:gd name="connsiteX11" fmla="*/ 1121583 w 1121583"/>
              <a:gd name="connsiteY11" fmla="*/ 179893 h 319809"/>
              <a:gd name="connsiteX12" fmla="*/ 1110694 w 1121583"/>
              <a:gd name="connsiteY12" fmla="*/ 209875 h 319809"/>
              <a:gd name="connsiteX13" fmla="*/ 1094360 w 1121583"/>
              <a:gd name="connsiteY13" fmla="*/ 209875 h 319809"/>
              <a:gd name="connsiteX14" fmla="*/ 1085388 w 1121583"/>
              <a:gd name="connsiteY14" fmla="*/ 234577 h 319809"/>
              <a:gd name="connsiteX15" fmla="*/ 860243 w 1121583"/>
              <a:gd name="connsiteY15" fmla="*/ 234577 h 319809"/>
              <a:gd name="connsiteX16" fmla="*/ 860243 w 1121583"/>
              <a:gd name="connsiteY16" fmla="*/ 209875 h 319809"/>
              <a:gd name="connsiteX17" fmla="*/ 843910 w 1121583"/>
              <a:gd name="connsiteY17" fmla="*/ 209875 h 319809"/>
              <a:gd name="connsiteX18" fmla="*/ 816687 w 1121583"/>
              <a:gd name="connsiteY18" fmla="*/ 209875 h 319809"/>
              <a:gd name="connsiteX19" fmla="*/ 794908 w 1121583"/>
              <a:gd name="connsiteY19" fmla="*/ 209875 h 319809"/>
              <a:gd name="connsiteX20" fmla="*/ 751352 w 1121583"/>
              <a:gd name="connsiteY20" fmla="*/ 209875 h 319809"/>
              <a:gd name="connsiteX21" fmla="*/ 740463 w 1121583"/>
              <a:gd name="connsiteY21" fmla="*/ 209875 h 319809"/>
              <a:gd name="connsiteX22" fmla="*/ 724129 w 1121583"/>
              <a:gd name="connsiteY22" fmla="*/ 209875 h 319809"/>
              <a:gd name="connsiteX23" fmla="*/ 702351 w 1121583"/>
              <a:gd name="connsiteY23" fmla="*/ 209875 h 319809"/>
              <a:gd name="connsiteX24" fmla="*/ 675128 w 1121583"/>
              <a:gd name="connsiteY24" fmla="*/ 209875 h 319809"/>
              <a:gd name="connsiteX25" fmla="*/ 647905 w 1121583"/>
              <a:gd name="connsiteY25" fmla="*/ 209875 h 319809"/>
              <a:gd name="connsiteX26" fmla="*/ 609793 w 1121583"/>
              <a:gd name="connsiteY26" fmla="*/ 239857 h 319809"/>
              <a:gd name="connsiteX27" fmla="*/ 566236 w 1121583"/>
              <a:gd name="connsiteY27" fmla="*/ 239857 h 319809"/>
              <a:gd name="connsiteX28" fmla="*/ 528124 w 1121583"/>
              <a:gd name="connsiteY28" fmla="*/ 239857 h 319809"/>
              <a:gd name="connsiteX29" fmla="*/ 479123 w 1121583"/>
              <a:gd name="connsiteY29" fmla="*/ 239857 h 319809"/>
              <a:gd name="connsiteX30" fmla="*/ 424677 w 1121583"/>
              <a:gd name="connsiteY30" fmla="*/ 269839 h 319809"/>
              <a:gd name="connsiteX31" fmla="*/ 359342 w 1121583"/>
              <a:gd name="connsiteY31" fmla="*/ 269839 h 319809"/>
              <a:gd name="connsiteX32" fmla="*/ 304896 w 1121583"/>
              <a:gd name="connsiteY32" fmla="*/ 269839 h 319809"/>
              <a:gd name="connsiteX33" fmla="*/ 239562 w 1121583"/>
              <a:gd name="connsiteY33" fmla="*/ 289827 h 319809"/>
              <a:gd name="connsiteX34" fmla="*/ 157893 w 1121583"/>
              <a:gd name="connsiteY34" fmla="*/ 289827 h 319809"/>
              <a:gd name="connsiteX35" fmla="*/ 81669 w 1121583"/>
              <a:gd name="connsiteY35" fmla="*/ 319809 h 319809"/>
              <a:gd name="connsiteX36" fmla="*/ 0 w 1121583"/>
              <a:gd name="connsiteY36" fmla="*/ 319809 h 319809"/>
              <a:gd name="connsiteX37" fmla="*/ 0 w 1121583"/>
              <a:gd name="connsiteY37" fmla="*/ 179893 h 319809"/>
              <a:gd name="connsiteX38" fmla="*/ 136115 w 1121583"/>
              <a:gd name="connsiteY38" fmla="*/ 179893 h 319809"/>
              <a:gd name="connsiteX39" fmla="*/ 201450 w 1121583"/>
              <a:gd name="connsiteY39" fmla="*/ 179893 h 319809"/>
              <a:gd name="connsiteX40" fmla="*/ 266784 w 1121583"/>
              <a:gd name="connsiteY40" fmla="*/ 149911 h 319809"/>
              <a:gd name="connsiteX41" fmla="*/ 332119 w 1121583"/>
              <a:gd name="connsiteY41" fmla="*/ 149911 h 319809"/>
              <a:gd name="connsiteX42" fmla="*/ 408343 w 1121583"/>
              <a:gd name="connsiteY42" fmla="*/ 119929 h 319809"/>
              <a:gd name="connsiteX43" fmla="*/ 490012 w 1121583"/>
              <a:gd name="connsiteY43" fmla="*/ 119929 h 319809"/>
              <a:gd name="connsiteX44" fmla="*/ 582570 w 1121583"/>
              <a:gd name="connsiteY44" fmla="*/ 89946 h 319809"/>
              <a:gd name="connsiteX45" fmla="*/ 637016 w 1121583"/>
              <a:gd name="connsiteY45" fmla="*/ 89946 h 319809"/>
              <a:gd name="connsiteX46" fmla="*/ 675128 w 1121583"/>
              <a:gd name="connsiteY46" fmla="*/ 59964 h 319809"/>
              <a:gd name="connsiteX47" fmla="*/ 713240 w 1121583"/>
              <a:gd name="connsiteY47" fmla="*/ 59964 h 319809"/>
              <a:gd name="connsiteX48" fmla="*/ 740463 w 1121583"/>
              <a:gd name="connsiteY48" fmla="*/ 59964 h 319809"/>
              <a:gd name="connsiteX49" fmla="*/ 767686 w 1121583"/>
              <a:gd name="connsiteY49" fmla="*/ 59964 h 319809"/>
              <a:gd name="connsiteX50" fmla="*/ 794908 w 1121583"/>
              <a:gd name="connsiteY50" fmla="*/ 29982 h 319809"/>
              <a:gd name="connsiteX51" fmla="*/ 805798 w 1121583"/>
              <a:gd name="connsiteY51" fmla="*/ 29982 h 319809"/>
              <a:gd name="connsiteX52" fmla="*/ 816687 w 1121583"/>
              <a:gd name="connsiteY52" fmla="*/ 29982 h 319809"/>
              <a:gd name="connsiteX53" fmla="*/ 833021 w 1121583"/>
              <a:gd name="connsiteY53" fmla="*/ 0 h 3198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121583" h="319809">
                <a:moveTo>
                  <a:pt x="833021" y="0"/>
                </a:moveTo>
                <a:lnTo>
                  <a:pt x="871133" y="0"/>
                </a:lnTo>
                <a:lnTo>
                  <a:pt x="882022" y="0"/>
                </a:lnTo>
                <a:lnTo>
                  <a:pt x="925578" y="0"/>
                </a:lnTo>
                <a:lnTo>
                  <a:pt x="963690" y="29982"/>
                </a:lnTo>
                <a:lnTo>
                  <a:pt x="1001802" y="59964"/>
                </a:lnTo>
                <a:lnTo>
                  <a:pt x="1056248" y="89946"/>
                </a:lnTo>
                <a:lnTo>
                  <a:pt x="1083471" y="119929"/>
                </a:lnTo>
                <a:lnTo>
                  <a:pt x="1094360" y="149911"/>
                </a:lnTo>
                <a:lnTo>
                  <a:pt x="1110694" y="149911"/>
                </a:lnTo>
                <a:lnTo>
                  <a:pt x="1121583" y="149911"/>
                </a:lnTo>
                <a:lnTo>
                  <a:pt x="1121583" y="179893"/>
                </a:lnTo>
                <a:lnTo>
                  <a:pt x="1110694" y="209875"/>
                </a:lnTo>
                <a:lnTo>
                  <a:pt x="1094360" y="209875"/>
                </a:lnTo>
                <a:lnTo>
                  <a:pt x="1085388" y="234577"/>
                </a:lnTo>
                <a:lnTo>
                  <a:pt x="860243" y="234577"/>
                </a:lnTo>
                <a:lnTo>
                  <a:pt x="860243" y="209875"/>
                </a:lnTo>
                <a:lnTo>
                  <a:pt x="843910" y="209875"/>
                </a:lnTo>
                <a:lnTo>
                  <a:pt x="816687" y="209875"/>
                </a:lnTo>
                <a:lnTo>
                  <a:pt x="794908" y="209875"/>
                </a:lnTo>
                <a:lnTo>
                  <a:pt x="751352" y="209875"/>
                </a:lnTo>
                <a:lnTo>
                  <a:pt x="740463" y="209875"/>
                </a:lnTo>
                <a:lnTo>
                  <a:pt x="724129" y="209875"/>
                </a:lnTo>
                <a:lnTo>
                  <a:pt x="702351" y="209875"/>
                </a:lnTo>
                <a:lnTo>
                  <a:pt x="675128" y="209875"/>
                </a:lnTo>
                <a:lnTo>
                  <a:pt x="647905" y="209875"/>
                </a:lnTo>
                <a:lnTo>
                  <a:pt x="609793" y="239857"/>
                </a:lnTo>
                <a:lnTo>
                  <a:pt x="566236" y="239857"/>
                </a:lnTo>
                <a:lnTo>
                  <a:pt x="528124" y="239857"/>
                </a:lnTo>
                <a:lnTo>
                  <a:pt x="479123" y="239857"/>
                </a:lnTo>
                <a:lnTo>
                  <a:pt x="424677" y="269839"/>
                </a:lnTo>
                <a:lnTo>
                  <a:pt x="359342" y="269839"/>
                </a:lnTo>
                <a:lnTo>
                  <a:pt x="304896" y="269839"/>
                </a:lnTo>
                <a:lnTo>
                  <a:pt x="239562" y="289827"/>
                </a:lnTo>
                <a:lnTo>
                  <a:pt x="157893" y="289827"/>
                </a:lnTo>
                <a:lnTo>
                  <a:pt x="81669" y="319809"/>
                </a:lnTo>
                <a:lnTo>
                  <a:pt x="0" y="319809"/>
                </a:lnTo>
                <a:lnTo>
                  <a:pt x="0" y="179893"/>
                </a:lnTo>
                <a:lnTo>
                  <a:pt x="136115" y="179893"/>
                </a:lnTo>
                <a:lnTo>
                  <a:pt x="201450" y="179893"/>
                </a:lnTo>
                <a:lnTo>
                  <a:pt x="266784" y="149911"/>
                </a:lnTo>
                <a:lnTo>
                  <a:pt x="332119" y="149911"/>
                </a:lnTo>
                <a:lnTo>
                  <a:pt x="408343" y="119929"/>
                </a:lnTo>
                <a:lnTo>
                  <a:pt x="490012" y="119929"/>
                </a:lnTo>
                <a:lnTo>
                  <a:pt x="582570" y="89946"/>
                </a:lnTo>
                <a:lnTo>
                  <a:pt x="637016" y="89946"/>
                </a:lnTo>
                <a:lnTo>
                  <a:pt x="675128" y="59964"/>
                </a:lnTo>
                <a:lnTo>
                  <a:pt x="713240" y="59964"/>
                </a:lnTo>
                <a:lnTo>
                  <a:pt x="740463" y="59964"/>
                </a:lnTo>
                <a:lnTo>
                  <a:pt x="767686" y="59964"/>
                </a:lnTo>
                <a:lnTo>
                  <a:pt x="794908" y="29982"/>
                </a:lnTo>
                <a:lnTo>
                  <a:pt x="805798" y="29982"/>
                </a:lnTo>
                <a:lnTo>
                  <a:pt x="816687" y="29982"/>
                </a:lnTo>
                <a:lnTo>
                  <a:pt x="83302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15623519-19B1-498E-9FC5-5082A83B0263}"/>
              </a:ext>
            </a:extLst>
          </p:cNvPr>
          <p:cNvSpPr/>
          <p:nvPr/>
        </p:nvSpPr>
        <p:spPr>
          <a:xfrm>
            <a:off x="2716244" y="5675858"/>
            <a:ext cx="187731" cy="364586"/>
          </a:xfrm>
          <a:custGeom>
            <a:avLst/>
            <a:gdLst>
              <a:gd name="connsiteX0" fmla="*/ 21778 w 187731"/>
              <a:gd name="connsiteY0" fmla="*/ 0 h 364586"/>
              <a:gd name="connsiteX1" fmla="*/ 49001 w 187731"/>
              <a:gd name="connsiteY1" fmla="*/ 0 h 364586"/>
              <a:gd name="connsiteX2" fmla="*/ 87113 w 187731"/>
              <a:gd name="connsiteY2" fmla="*/ 29982 h 364586"/>
              <a:gd name="connsiteX3" fmla="*/ 130670 w 187731"/>
              <a:gd name="connsiteY3" fmla="*/ 29982 h 364586"/>
              <a:gd name="connsiteX4" fmla="*/ 157892 w 187731"/>
              <a:gd name="connsiteY4" fmla="*/ 29982 h 364586"/>
              <a:gd name="connsiteX5" fmla="*/ 179671 w 187731"/>
              <a:gd name="connsiteY5" fmla="*/ 59965 h 364586"/>
              <a:gd name="connsiteX6" fmla="*/ 187731 w 187731"/>
              <a:gd name="connsiteY6" fmla="*/ 59965 h 364586"/>
              <a:gd name="connsiteX7" fmla="*/ 187731 w 187731"/>
              <a:gd name="connsiteY7" fmla="*/ 364586 h 364586"/>
              <a:gd name="connsiteX8" fmla="*/ 179671 w 187731"/>
              <a:gd name="connsiteY8" fmla="*/ 349791 h 364586"/>
              <a:gd name="connsiteX9" fmla="*/ 168782 w 187731"/>
              <a:gd name="connsiteY9" fmla="*/ 329803 h 364586"/>
              <a:gd name="connsiteX10" fmla="*/ 168782 w 187731"/>
              <a:gd name="connsiteY10" fmla="*/ 299821 h 364586"/>
              <a:gd name="connsiteX11" fmla="*/ 168782 w 187731"/>
              <a:gd name="connsiteY11" fmla="*/ 269839 h 364586"/>
              <a:gd name="connsiteX12" fmla="*/ 141559 w 187731"/>
              <a:gd name="connsiteY12" fmla="*/ 239857 h 364586"/>
              <a:gd name="connsiteX13" fmla="*/ 114336 w 187731"/>
              <a:gd name="connsiteY13" fmla="*/ 209875 h 364586"/>
              <a:gd name="connsiteX14" fmla="*/ 76224 w 187731"/>
              <a:gd name="connsiteY14" fmla="*/ 149911 h 364586"/>
              <a:gd name="connsiteX15" fmla="*/ 38112 w 187731"/>
              <a:gd name="connsiteY15" fmla="*/ 119929 h 364586"/>
              <a:gd name="connsiteX16" fmla="*/ 10889 w 187731"/>
              <a:gd name="connsiteY16" fmla="*/ 89947 h 364586"/>
              <a:gd name="connsiteX17" fmla="*/ 0 w 187731"/>
              <a:gd name="connsiteY17" fmla="*/ 59965 h 364586"/>
              <a:gd name="connsiteX18" fmla="*/ 0 w 187731"/>
              <a:gd name="connsiteY18" fmla="*/ 29982 h 364586"/>
              <a:gd name="connsiteX19" fmla="*/ 10889 w 187731"/>
              <a:gd name="connsiteY19" fmla="*/ 29982 h 364586"/>
              <a:gd name="connsiteX20" fmla="*/ 21778 w 187731"/>
              <a:gd name="connsiteY20" fmla="*/ 0 h 3645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87731" h="364586">
                <a:moveTo>
                  <a:pt x="21778" y="0"/>
                </a:moveTo>
                <a:lnTo>
                  <a:pt x="49001" y="0"/>
                </a:lnTo>
                <a:lnTo>
                  <a:pt x="87113" y="29982"/>
                </a:lnTo>
                <a:lnTo>
                  <a:pt x="130670" y="29982"/>
                </a:lnTo>
                <a:lnTo>
                  <a:pt x="157892" y="29982"/>
                </a:lnTo>
                <a:lnTo>
                  <a:pt x="179671" y="59965"/>
                </a:lnTo>
                <a:lnTo>
                  <a:pt x="187731" y="59965"/>
                </a:lnTo>
                <a:lnTo>
                  <a:pt x="187731" y="364586"/>
                </a:lnTo>
                <a:lnTo>
                  <a:pt x="179671" y="349791"/>
                </a:lnTo>
                <a:lnTo>
                  <a:pt x="168782" y="329803"/>
                </a:lnTo>
                <a:lnTo>
                  <a:pt x="168782" y="299821"/>
                </a:lnTo>
                <a:lnTo>
                  <a:pt x="168782" y="269839"/>
                </a:lnTo>
                <a:lnTo>
                  <a:pt x="141559" y="239857"/>
                </a:lnTo>
                <a:lnTo>
                  <a:pt x="114336" y="209875"/>
                </a:lnTo>
                <a:lnTo>
                  <a:pt x="76224" y="149911"/>
                </a:lnTo>
                <a:lnTo>
                  <a:pt x="38112" y="119929"/>
                </a:lnTo>
                <a:lnTo>
                  <a:pt x="10889" y="89947"/>
                </a:lnTo>
                <a:lnTo>
                  <a:pt x="0" y="59965"/>
                </a:lnTo>
                <a:lnTo>
                  <a:pt x="0" y="29982"/>
                </a:lnTo>
                <a:lnTo>
                  <a:pt x="10889" y="29982"/>
                </a:lnTo>
                <a:lnTo>
                  <a:pt x="2177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BDF4F491-1393-4FFD-9E61-CC82DBE9889E}"/>
              </a:ext>
            </a:extLst>
          </p:cNvPr>
          <p:cNvSpPr/>
          <p:nvPr/>
        </p:nvSpPr>
        <p:spPr>
          <a:xfrm>
            <a:off x="2675084" y="1890295"/>
            <a:ext cx="341644" cy="193005"/>
          </a:xfrm>
          <a:custGeom>
            <a:avLst/>
            <a:gdLst>
              <a:gd name="connsiteX0" fmla="*/ 0 w 341644"/>
              <a:gd name="connsiteY0" fmla="*/ 0 h 193005"/>
              <a:gd name="connsiteX1" fmla="*/ 9525 w 341644"/>
              <a:gd name="connsiteY1" fmla="*/ 13113 h 193005"/>
              <a:gd name="connsiteX2" fmla="*/ 36748 w 341644"/>
              <a:gd name="connsiteY2" fmla="*/ 13113 h 193005"/>
              <a:gd name="connsiteX3" fmla="*/ 63971 w 341644"/>
              <a:gd name="connsiteY3" fmla="*/ 13113 h 193005"/>
              <a:gd name="connsiteX4" fmla="*/ 91194 w 341644"/>
              <a:gd name="connsiteY4" fmla="*/ 13113 h 193005"/>
              <a:gd name="connsiteX5" fmla="*/ 118416 w 341644"/>
              <a:gd name="connsiteY5" fmla="*/ 13113 h 193005"/>
              <a:gd name="connsiteX6" fmla="*/ 183751 w 341644"/>
              <a:gd name="connsiteY6" fmla="*/ 13113 h 193005"/>
              <a:gd name="connsiteX7" fmla="*/ 238197 w 341644"/>
              <a:gd name="connsiteY7" fmla="*/ 13113 h 193005"/>
              <a:gd name="connsiteX8" fmla="*/ 276309 w 341644"/>
              <a:gd name="connsiteY8" fmla="*/ 43095 h 193005"/>
              <a:gd name="connsiteX9" fmla="*/ 303532 w 341644"/>
              <a:gd name="connsiteY9" fmla="*/ 43095 h 193005"/>
              <a:gd name="connsiteX10" fmla="*/ 314421 w 341644"/>
              <a:gd name="connsiteY10" fmla="*/ 73077 h 193005"/>
              <a:gd name="connsiteX11" fmla="*/ 325310 w 341644"/>
              <a:gd name="connsiteY11" fmla="*/ 103059 h 193005"/>
              <a:gd name="connsiteX12" fmla="*/ 341644 w 341644"/>
              <a:gd name="connsiteY12" fmla="*/ 103059 h 193005"/>
              <a:gd name="connsiteX13" fmla="*/ 341644 w 341644"/>
              <a:gd name="connsiteY13" fmla="*/ 133041 h 193005"/>
              <a:gd name="connsiteX14" fmla="*/ 325310 w 341644"/>
              <a:gd name="connsiteY14" fmla="*/ 163023 h 193005"/>
              <a:gd name="connsiteX15" fmla="*/ 314421 w 341644"/>
              <a:gd name="connsiteY15" fmla="*/ 163023 h 193005"/>
              <a:gd name="connsiteX16" fmla="*/ 314421 w 341644"/>
              <a:gd name="connsiteY16" fmla="*/ 193005 h 193005"/>
              <a:gd name="connsiteX17" fmla="*/ 303532 w 341644"/>
              <a:gd name="connsiteY17" fmla="*/ 193005 h 193005"/>
              <a:gd name="connsiteX18" fmla="*/ 276309 w 341644"/>
              <a:gd name="connsiteY18" fmla="*/ 193005 h 193005"/>
              <a:gd name="connsiteX19" fmla="*/ 259975 w 341644"/>
              <a:gd name="connsiteY19" fmla="*/ 193005 h 193005"/>
              <a:gd name="connsiteX20" fmla="*/ 238197 w 341644"/>
              <a:gd name="connsiteY20" fmla="*/ 193005 h 193005"/>
              <a:gd name="connsiteX21" fmla="*/ 210974 w 341644"/>
              <a:gd name="connsiteY21" fmla="*/ 193005 h 193005"/>
              <a:gd name="connsiteX22" fmla="*/ 167418 w 341644"/>
              <a:gd name="connsiteY22" fmla="*/ 193005 h 193005"/>
              <a:gd name="connsiteX23" fmla="*/ 129306 w 341644"/>
              <a:gd name="connsiteY23" fmla="*/ 193005 h 193005"/>
              <a:gd name="connsiteX24" fmla="*/ 53081 w 341644"/>
              <a:gd name="connsiteY24" fmla="*/ 193005 h 193005"/>
              <a:gd name="connsiteX25" fmla="*/ 0 w 341644"/>
              <a:gd name="connsiteY25" fmla="*/ 193005 h 193005"/>
              <a:gd name="connsiteX26" fmla="*/ 0 w 341644"/>
              <a:gd name="connsiteY26" fmla="*/ 0 h 1930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41644" h="193005">
                <a:moveTo>
                  <a:pt x="0" y="0"/>
                </a:moveTo>
                <a:lnTo>
                  <a:pt x="9525" y="13113"/>
                </a:lnTo>
                <a:lnTo>
                  <a:pt x="36748" y="13113"/>
                </a:lnTo>
                <a:lnTo>
                  <a:pt x="63971" y="13113"/>
                </a:lnTo>
                <a:lnTo>
                  <a:pt x="91194" y="13113"/>
                </a:lnTo>
                <a:lnTo>
                  <a:pt x="118416" y="13113"/>
                </a:lnTo>
                <a:lnTo>
                  <a:pt x="183751" y="13113"/>
                </a:lnTo>
                <a:lnTo>
                  <a:pt x="238197" y="13113"/>
                </a:lnTo>
                <a:lnTo>
                  <a:pt x="276309" y="43095"/>
                </a:lnTo>
                <a:lnTo>
                  <a:pt x="303532" y="43095"/>
                </a:lnTo>
                <a:lnTo>
                  <a:pt x="314421" y="73077"/>
                </a:lnTo>
                <a:lnTo>
                  <a:pt x="325310" y="103059"/>
                </a:lnTo>
                <a:lnTo>
                  <a:pt x="341644" y="103059"/>
                </a:lnTo>
                <a:lnTo>
                  <a:pt x="341644" y="133041"/>
                </a:lnTo>
                <a:lnTo>
                  <a:pt x="325310" y="163023"/>
                </a:lnTo>
                <a:lnTo>
                  <a:pt x="314421" y="163023"/>
                </a:lnTo>
                <a:lnTo>
                  <a:pt x="314421" y="193005"/>
                </a:lnTo>
                <a:lnTo>
                  <a:pt x="303532" y="193005"/>
                </a:lnTo>
                <a:lnTo>
                  <a:pt x="276309" y="193005"/>
                </a:lnTo>
                <a:lnTo>
                  <a:pt x="259975" y="193005"/>
                </a:lnTo>
                <a:lnTo>
                  <a:pt x="238197" y="193005"/>
                </a:lnTo>
                <a:lnTo>
                  <a:pt x="210974" y="193005"/>
                </a:lnTo>
                <a:lnTo>
                  <a:pt x="167418" y="193005"/>
                </a:lnTo>
                <a:lnTo>
                  <a:pt x="129306" y="193005"/>
                </a:lnTo>
                <a:lnTo>
                  <a:pt x="53081" y="193005"/>
                </a:lnTo>
                <a:lnTo>
                  <a:pt x="0" y="193005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725D1A4C-2BB2-4027-912B-2D4A01BABF83}"/>
              </a:ext>
            </a:extLst>
          </p:cNvPr>
          <p:cNvSpPr/>
          <p:nvPr/>
        </p:nvSpPr>
        <p:spPr>
          <a:xfrm>
            <a:off x="2461381" y="933987"/>
            <a:ext cx="239562" cy="1149312"/>
          </a:xfrm>
          <a:custGeom>
            <a:avLst/>
            <a:gdLst>
              <a:gd name="connsiteX0" fmla="*/ 27223 w 239562"/>
              <a:gd name="connsiteY0" fmla="*/ 0 h 1149312"/>
              <a:gd name="connsiteX1" fmla="*/ 65335 w 239562"/>
              <a:gd name="connsiteY1" fmla="*/ 59964 h 1149312"/>
              <a:gd name="connsiteX2" fmla="*/ 108892 w 239562"/>
              <a:gd name="connsiteY2" fmla="*/ 89946 h 1149312"/>
              <a:gd name="connsiteX3" fmla="*/ 136115 w 239562"/>
              <a:gd name="connsiteY3" fmla="*/ 119928 h 1149312"/>
              <a:gd name="connsiteX4" fmla="*/ 157893 w 239562"/>
              <a:gd name="connsiteY4" fmla="*/ 119928 h 1149312"/>
              <a:gd name="connsiteX5" fmla="*/ 185116 w 239562"/>
              <a:gd name="connsiteY5" fmla="*/ 149910 h 1149312"/>
              <a:gd name="connsiteX6" fmla="*/ 201450 w 239562"/>
              <a:gd name="connsiteY6" fmla="*/ 179892 h 1149312"/>
              <a:gd name="connsiteX7" fmla="*/ 212339 w 239562"/>
              <a:gd name="connsiteY7" fmla="*/ 179892 h 1149312"/>
              <a:gd name="connsiteX8" fmla="*/ 223228 w 239562"/>
              <a:gd name="connsiteY8" fmla="*/ 209874 h 1149312"/>
              <a:gd name="connsiteX9" fmla="*/ 239562 w 239562"/>
              <a:gd name="connsiteY9" fmla="*/ 239856 h 1149312"/>
              <a:gd name="connsiteX10" fmla="*/ 239562 w 239562"/>
              <a:gd name="connsiteY10" fmla="*/ 269839 h 1149312"/>
              <a:gd name="connsiteX11" fmla="*/ 239562 w 239562"/>
              <a:gd name="connsiteY11" fmla="*/ 319809 h 1149312"/>
              <a:gd name="connsiteX12" fmla="*/ 223228 w 239562"/>
              <a:gd name="connsiteY12" fmla="*/ 349791 h 1149312"/>
              <a:gd name="connsiteX13" fmla="*/ 212339 w 239562"/>
              <a:gd name="connsiteY13" fmla="*/ 439737 h 1149312"/>
              <a:gd name="connsiteX14" fmla="*/ 201450 w 239562"/>
              <a:gd name="connsiteY14" fmla="*/ 499701 h 1149312"/>
              <a:gd name="connsiteX15" fmla="*/ 185116 w 239562"/>
              <a:gd name="connsiteY15" fmla="*/ 589647 h 1149312"/>
              <a:gd name="connsiteX16" fmla="*/ 174227 w 239562"/>
              <a:gd name="connsiteY16" fmla="*/ 739557 h 1149312"/>
              <a:gd name="connsiteX17" fmla="*/ 174227 w 239562"/>
              <a:gd name="connsiteY17" fmla="*/ 799521 h 1149312"/>
              <a:gd name="connsiteX18" fmla="*/ 157893 w 239562"/>
              <a:gd name="connsiteY18" fmla="*/ 859486 h 1149312"/>
              <a:gd name="connsiteX19" fmla="*/ 174227 w 239562"/>
              <a:gd name="connsiteY19" fmla="*/ 879474 h 1149312"/>
              <a:gd name="connsiteX20" fmla="*/ 174227 w 239562"/>
              <a:gd name="connsiteY20" fmla="*/ 909456 h 1149312"/>
              <a:gd name="connsiteX21" fmla="*/ 201450 w 239562"/>
              <a:gd name="connsiteY21" fmla="*/ 939438 h 1149312"/>
              <a:gd name="connsiteX22" fmla="*/ 213703 w 239562"/>
              <a:gd name="connsiteY22" fmla="*/ 956307 h 1149312"/>
              <a:gd name="connsiteX23" fmla="*/ 213703 w 239562"/>
              <a:gd name="connsiteY23" fmla="*/ 1149312 h 1149312"/>
              <a:gd name="connsiteX24" fmla="*/ 201450 w 239562"/>
              <a:gd name="connsiteY24" fmla="*/ 1149312 h 1149312"/>
              <a:gd name="connsiteX25" fmla="*/ 174227 w 239562"/>
              <a:gd name="connsiteY25" fmla="*/ 1149312 h 1149312"/>
              <a:gd name="connsiteX26" fmla="*/ 147004 w 239562"/>
              <a:gd name="connsiteY26" fmla="*/ 1149312 h 1149312"/>
              <a:gd name="connsiteX27" fmla="*/ 136115 w 239562"/>
              <a:gd name="connsiteY27" fmla="*/ 1149312 h 1149312"/>
              <a:gd name="connsiteX28" fmla="*/ 108892 w 239562"/>
              <a:gd name="connsiteY28" fmla="*/ 1119330 h 1149312"/>
              <a:gd name="connsiteX29" fmla="*/ 81669 w 239562"/>
              <a:gd name="connsiteY29" fmla="*/ 1119330 h 1149312"/>
              <a:gd name="connsiteX30" fmla="*/ 54446 w 239562"/>
              <a:gd name="connsiteY30" fmla="*/ 1089348 h 1149312"/>
              <a:gd name="connsiteX31" fmla="*/ 27223 w 239562"/>
              <a:gd name="connsiteY31" fmla="*/ 1029384 h 1149312"/>
              <a:gd name="connsiteX32" fmla="*/ 27223 w 239562"/>
              <a:gd name="connsiteY32" fmla="*/ 999402 h 1149312"/>
              <a:gd name="connsiteX33" fmla="*/ 16334 w 239562"/>
              <a:gd name="connsiteY33" fmla="*/ 909456 h 1149312"/>
              <a:gd name="connsiteX34" fmla="*/ 0 w 239562"/>
              <a:gd name="connsiteY34" fmla="*/ 829504 h 1149312"/>
              <a:gd name="connsiteX35" fmla="*/ 16334 w 239562"/>
              <a:gd name="connsiteY35" fmla="*/ 739557 h 1149312"/>
              <a:gd name="connsiteX36" fmla="*/ 27223 w 239562"/>
              <a:gd name="connsiteY36" fmla="*/ 619629 h 1149312"/>
              <a:gd name="connsiteX37" fmla="*/ 27223 w 239562"/>
              <a:gd name="connsiteY37" fmla="*/ 469719 h 1149312"/>
              <a:gd name="connsiteX38" fmla="*/ 27223 w 239562"/>
              <a:gd name="connsiteY38" fmla="*/ 319809 h 1149312"/>
              <a:gd name="connsiteX39" fmla="*/ 27223 w 239562"/>
              <a:gd name="connsiteY39" fmla="*/ 179892 h 1149312"/>
              <a:gd name="connsiteX40" fmla="*/ 27223 w 239562"/>
              <a:gd name="connsiteY40" fmla="*/ 0 h 1149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239562" h="1149312">
                <a:moveTo>
                  <a:pt x="27223" y="0"/>
                </a:moveTo>
                <a:lnTo>
                  <a:pt x="65335" y="59964"/>
                </a:lnTo>
                <a:lnTo>
                  <a:pt x="108892" y="89946"/>
                </a:lnTo>
                <a:lnTo>
                  <a:pt x="136115" y="119928"/>
                </a:lnTo>
                <a:lnTo>
                  <a:pt x="157893" y="119928"/>
                </a:lnTo>
                <a:lnTo>
                  <a:pt x="185116" y="149910"/>
                </a:lnTo>
                <a:lnTo>
                  <a:pt x="201450" y="179892"/>
                </a:lnTo>
                <a:lnTo>
                  <a:pt x="212339" y="179892"/>
                </a:lnTo>
                <a:lnTo>
                  <a:pt x="223228" y="209874"/>
                </a:lnTo>
                <a:lnTo>
                  <a:pt x="239562" y="239856"/>
                </a:lnTo>
                <a:lnTo>
                  <a:pt x="239562" y="269839"/>
                </a:lnTo>
                <a:lnTo>
                  <a:pt x="239562" y="319809"/>
                </a:lnTo>
                <a:lnTo>
                  <a:pt x="223228" y="349791"/>
                </a:lnTo>
                <a:lnTo>
                  <a:pt x="212339" y="439737"/>
                </a:lnTo>
                <a:lnTo>
                  <a:pt x="201450" y="499701"/>
                </a:lnTo>
                <a:lnTo>
                  <a:pt x="185116" y="589647"/>
                </a:lnTo>
                <a:lnTo>
                  <a:pt x="174227" y="739557"/>
                </a:lnTo>
                <a:lnTo>
                  <a:pt x="174227" y="799521"/>
                </a:lnTo>
                <a:lnTo>
                  <a:pt x="157893" y="859486"/>
                </a:lnTo>
                <a:lnTo>
                  <a:pt x="174227" y="879474"/>
                </a:lnTo>
                <a:lnTo>
                  <a:pt x="174227" y="909456"/>
                </a:lnTo>
                <a:lnTo>
                  <a:pt x="201450" y="939438"/>
                </a:lnTo>
                <a:lnTo>
                  <a:pt x="213703" y="956307"/>
                </a:lnTo>
                <a:lnTo>
                  <a:pt x="213703" y="1149312"/>
                </a:lnTo>
                <a:lnTo>
                  <a:pt x="201450" y="1149312"/>
                </a:lnTo>
                <a:lnTo>
                  <a:pt x="174227" y="1149312"/>
                </a:lnTo>
                <a:lnTo>
                  <a:pt x="147004" y="1149312"/>
                </a:lnTo>
                <a:lnTo>
                  <a:pt x="136115" y="1149312"/>
                </a:lnTo>
                <a:lnTo>
                  <a:pt x="108892" y="1119330"/>
                </a:lnTo>
                <a:lnTo>
                  <a:pt x="81669" y="1119330"/>
                </a:lnTo>
                <a:lnTo>
                  <a:pt x="54446" y="1089348"/>
                </a:lnTo>
                <a:lnTo>
                  <a:pt x="27223" y="1029384"/>
                </a:lnTo>
                <a:lnTo>
                  <a:pt x="27223" y="999402"/>
                </a:lnTo>
                <a:lnTo>
                  <a:pt x="16334" y="909456"/>
                </a:lnTo>
                <a:lnTo>
                  <a:pt x="0" y="829504"/>
                </a:lnTo>
                <a:lnTo>
                  <a:pt x="16334" y="739557"/>
                </a:lnTo>
                <a:lnTo>
                  <a:pt x="27223" y="619629"/>
                </a:lnTo>
                <a:lnTo>
                  <a:pt x="27223" y="469719"/>
                </a:lnTo>
                <a:lnTo>
                  <a:pt x="27223" y="319809"/>
                </a:lnTo>
                <a:lnTo>
                  <a:pt x="27223" y="179892"/>
                </a:lnTo>
                <a:lnTo>
                  <a:pt x="2722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60398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1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5700"/>
                            </p:stCondLst>
                            <p:childTnLst>
                              <p:par>
                                <p:cTn id="2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2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96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000"/>
                            </p:stCondLst>
                            <p:childTnLst>
                              <p:par>
                                <p:cTn id="4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500"/>
                            </p:stCondLst>
                            <p:childTnLst>
                              <p:par>
                                <p:cTn id="4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9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4900"/>
                            </p:stCondLst>
                            <p:childTnLst>
                              <p:par>
                                <p:cTn id="5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7" fill="hold">
                            <p:stCondLst>
                              <p:cond delay="6400"/>
                            </p:stCondLst>
                            <p:childTnLst>
                              <p:par>
                                <p:cTn id="5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0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0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500"/>
                            </p:stCondLst>
                            <p:childTnLst>
                              <p:par>
                                <p:cTn id="7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3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4000"/>
                            </p:stCondLst>
                            <p:childTnLst>
                              <p:par>
                                <p:cTn id="7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7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550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7000"/>
                            </p:stCondLst>
                            <p:childTnLst>
                              <p:par>
                                <p:cTn id="8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8500"/>
                            </p:stCondLst>
                            <p:childTnLst>
                              <p:par>
                                <p:cTn id="87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9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1500"/>
                            </p:stCondLst>
                            <p:childTnLst>
                              <p:par>
                                <p:cTn id="9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3000"/>
                            </p:stCondLst>
                            <p:childTnLst>
                              <p:par>
                                <p:cTn id="9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2" fill="hold">
                      <p:stCondLst>
                        <p:cond delay="indefinite"/>
                      </p:stCondLst>
                      <p:childTnLst>
                        <p:par>
                          <p:cTn id="103" fill="hold">
                            <p:stCondLst>
                              <p:cond delay="0"/>
                            </p:stCondLst>
                            <p:childTnLst>
                              <p:par>
                                <p:cTn id="10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6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1000"/>
                            </p:stCondLst>
                            <p:childTnLst>
                              <p:par>
                                <p:cTn id="10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2500"/>
                            </p:stCondLst>
                            <p:childTnLst>
                              <p:par>
                                <p:cTn id="11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4000"/>
                            </p:stCondLst>
                            <p:childTnLst>
                              <p:par>
                                <p:cTn id="11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8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5500"/>
                            </p:stCondLst>
                            <p:childTnLst>
                              <p:par>
                                <p:cTn id="12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2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3" fill="hold">
                            <p:stCondLst>
                              <p:cond delay="7000"/>
                            </p:stCondLst>
                            <p:childTnLst>
                              <p:par>
                                <p:cTn id="1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9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32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10100"/>
                            </p:stCondLst>
                            <p:childTnLst>
                              <p:par>
                                <p:cTn id="13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6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1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1000"/>
                            </p:stCondLst>
                            <p:childTnLst>
                              <p:par>
                                <p:cTn id="14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5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2500"/>
                            </p:stCondLst>
                            <p:childTnLst>
                              <p:par>
                                <p:cTn id="14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2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4900"/>
                            </p:stCondLst>
                            <p:childTnLst>
                              <p:par>
                                <p:cTn id="15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6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7" fill="hold">
                            <p:stCondLst>
                              <p:cond delay="6400"/>
                            </p:stCondLst>
                            <p:childTnLst>
                              <p:par>
                                <p:cTn id="15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0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3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66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9600"/>
                            </p:stCondLst>
                            <p:childTnLst>
                              <p:par>
                                <p:cTn id="16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0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11100"/>
                            </p:stCondLst>
                            <p:childTnLst>
                              <p:par>
                                <p:cTn id="17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4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12600"/>
                            </p:stCondLst>
                            <p:childTnLst>
                              <p:par>
                                <p:cTn id="17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14100"/>
                            </p:stCondLst>
                            <p:childTnLst>
                              <p:par>
                                <p:cTn id="1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2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15600"/>
                            </p:stCondLst>
                            <p:childTnLst>
                              <p:par>
                                <p:cTn id="18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6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17100"/>
                            </p:stCondLst>
                            <p:childTnLst>
                              <p:par>
                                <p:cTn id="18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0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1" fill="hold">
                      <p:stCondLst>
                        <p:cond delay="indefinite"/>
                      </p:stCondLst>
                      <p:childTnLst>
                        <p:par>
                          <p:cTn id="192" fill="hold">
                            <p:stCondLst>
                              <p:cond delay="0"/>
                            </p:stCondLst>
                            <p:childTnLst>
                              <p:par>
                                <p:cTn id="19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5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1000"/>
                            </p:stCondLst>
                            <p:childTnLst>
                              <p:par>
                                <p:cTn id="19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2500"/>
                            </p:stCondLst>
                            <p:childTnLst>
                              <p:par>
                                <p:cTn id="20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3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>
                            <p:stCondLst>
                              <p:cond delay="4000"/>
                            </p:stCondLst>
                            <p:childTnLst>
                              <p:par>
                                <p:cTn id="20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8" fill="hold">
                            <p:stCondLst>
                              <p:cond delay="5500"/>
                            </p:stCondLst>
                            <p:childTnLst>
                              <p:par>
                                <p:cTn id="20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1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" fill="hold">
                            <p:stCondLst>
                              <p:cond delay="7000"/>
                            </p:stCondLst>
                            <p:childTnLst>
                              <p:par>
                                <p:cTn id="2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5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6" fill="hold">
                            <p:stCondLst>
                              <p:cond delay="8500"/>
                            </p:stCondLst>
                            <p:childTnLst>
                              <p:par>
                                <p:cTn id="2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9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2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10900"/>
                            </p:stCondLst>
                            <p:childTnLst>
                              <p:par>
                                <p:cTn id="22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6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" fill="hold">
                            <p:stCondLst>
                              <p:cond delay="12400"/>
                            </p:stCondLst>
                            <p:childTnLst>
                              <p:par>
                                <p:cTn id="2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0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13900"/>
                            </p:stCondLst>
                            <p:childTnLst>
                              <p:par>
                                <p:cTn id="232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4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5400"/>
                            </p:stCondLst>
                            <p:childTnLst>
                              <p:par>
                                <p:cTn id="23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8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6900"/>
                            </p:stCondLst>
                            <p:childTnLst>
                              <p:par>
                                <p:cTn id="24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2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3" fill="hold">
                            <p:stCondLst>
                              <p:cond delay="18400"/>
                            </p:stCondLst>
                            <p:childTnLst>
                              <p:par>
                                <p:cTn id="24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6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" name="Freeform 367"/>
          <p:cNvSpPr>
            <a:spLocks/>
          </p:cNvSpPr>
          <p:nvPr/>
        </p:nvSpPr>
        <p:spPr bwMode="auto">
          <a:xfrm>
            <a:off x="6417820" y="796591"/>
            <a:ext cx="305975" cy="1857829"/>
          </a:xfrm>
          <a:custGeom>
            <a:avLst/>
            <a:gdLst>
              <a:gd name="T0" fmla="*/ 48 w 53"/>
              <a:gd name="T1" fmla="*/ 47 h 192"/>
              <a:gd name="T2" fmla="*/ 48 w 53"/>
              <a:gd name="T3" fmla="*/ 74 h 192"/>
              <a:gd name="T4" fmla="*/ 48 w 53"/>
              <a:gd name="T5" fmla="*/ 100 h 192"/>
              <a:gd name="T6" fmla="*/ 48 w 53"/>
              <a:gd name="T7" fmla="*/ 106 h 192"/>
              <a:gd name="T8" fmla="*/ 48 w 53"/>
              <a:gd name="T9" fmla="*/ 115 h 192"/>
              <a:gd name="T10" fmla="*/ 48 w 53"/>
              <a:gd name="T11" fmla="*/ 124 h 192"/>
              <a:gd name="T12" fmla="*/ 48 w 53"/>
              <a:gd name="T13" fmla="*/ 136 h 192"/>
              <a:gd name="T14" fmla="*/ 48 w 53"/>
              <a:gd name="T15" fmla="*/ 148 h 192"/>
              <a:gd name="T16" fmla="*/ 46 w 53"/>
              <a:gd name="T17" fmla="*/ 162 h 192"/>
              <a:gd name="T18" fmla="*/ 46 w 53"/>
              <a:gd name="T19" fmla="*/ 177 h 192"/>
              <a:gd name="T20" fmla="*/ 46 w 53"/>
              <a:gd name="T21" fmla="*/ 192 h 192"/>
              <a:gd name="T22" fmla="*/ 17 w 53"/>
              <a:gd name="T23" fmla="*/ 192 h 192"/>
              <a:gd name="T24" fmla="*/ 17 w 53"/>
              <a:gd name="T25" fmla="*/ 174 h 192"/>
              <a:gd name="T26" fmla="*/ 14 w 53"/>
              <a:gd name="T27" fmla="*/ 156 h 192"/>
              <a:gd name="T28" fmla="*/ 14 w 53"/>
              <a:gd name="T29" fmla="*/ 139 h 192"/>
              <a:gd name="T30" fmla="*/ 14 w 53"/>
              <a:gd name="T31" fmla="*/ 124 h 192"/>
              <a:gd name="T32" fmla="*/ 14 w 53"/>
              <a:gd name="T33" fmla="*/ 109 h 192"/>
              <a:gd name="T34" fmla="*/ 14 w 53"/>
              <a:gd name="T35" fmla="*/ 97 h 192"/>
              <a:gd name="T36" fmla="*/ 14 w 53"/>
              <a:gd name="T37" fmla="*/ 86 h 192"/>
              <a:gd name="T38" fmla="*/ 14 w 53"/>
              <a:gd name="T39" fmla="*/ 74 h 192"/>
              <a:gd name="T40" fmla="*/ 14 w 53"/>
              <a:gd name="T41" fmla="*/ 65 h 192"/>
              <a:gd name="T42" fmla="*/ 14 w 53"/>
              <a:gd name="T43" fmla="*/ 56 h 192"/>
              <a:gd name="T44" fmla="*/ 14 w 53"/>
              <a:gd name="T45" fmla="*/ 50 h 192"/>
              <a:gd name="T46" fmla="*/ 14 w 53"/>
              <a:gd name="T47" fmla="*/ 41 h 192"/>
              <a:gd name="T48" fmla="*/ 12 w 53"/>
              <a:gd name="T49" fmla="*/ 38 h 192"/>
              <a:gd name="T50" fmla="*/ 12 w 53"/>
              <a:gd name="T51" fmla="*/ 32 h 192"/>
              <a:gd name="T52" fmla="*/ 12 w 53"/>
              <a:gd name="T53" fmla="*/ 29 h 192"/>
              <a:gd name="T54" fmla="*/ 12 w 53"/>
              <a:gd name="T55" fmla="*/ 27 h 192"/>
              <a:gd name="T56" fmla="*/ 9 w 53"/>
              <a:gd name="T57" fmla="*/ 21 h 192"/>
              <a:gd name="T58" fmla="*/ 7 w 53"/>
              <a:gd name="T59" fmla="*/ 15 h 192"/>
              <a:gd name="T60" fmla="*/ 5 w 53"/>
              <a:gd name="T61" fmla="*/ 12 h 192"/>
              <a:gd name="T62" fmla="*/ 2 w 53"/>
              <a:gd name="T63" fmla="*/ 9 h 192"/>
              <a:gd name="T64" fmla="*/ 0 w 53"/>
              <a:gd name="T65" fmla="*/ 6 h 192"/>
              <a:gd name="T66" fmla="*/ 0 w 53"/>
              <a:gd name="T67" fmla="*/ 3 h 192"/>
              <a:gd name="T68" fmla="*/ 2 w 53"/>
              <a:gd name="T69" fmla="*/ 3 h 192"/>
              <a:gd name="T70" fmla="*/ 5 w 53"/>
              <a:gd name="T71" fmla="*/ 0 h 192"/>
              <a:gd name="T72" fmla="*/ 9 w 53"/>
              <a:gd name="T73" fmla="*/ 0 h 192"/>
              <a:gd name="T74" fmla="*/ 17 w 53"/>
              <a:gd name="T75" fmla="*/ 0 h 192"/>
              <a:gd name="T76" fmla="*/ 24 w 53"/>
              <a:gd name="T77" fmla="*/ 0 h 192"/>
              <a:gd name="T78" fmla="*/ 34 w 53"/>
              <a:gd name="T79" fmla="*/ 3 h 192"/>
              <a:gd name="T80" fmla="*/ 43 w 53"/>
              <a:gd name="T81" fmla="*/ 6 h 192"/>
              <a:gd name="T82" fmla="*/ 46 w 53"/>
              <a:gd name="T83" fmla="*/ 6 h 192"/>
              <a:gd name="T84" fmla="*/ 48 w 53"/>
              <a:gd name="T85" fmla="*/ 9 h 192"/>
              <a:gd name="T86" fmla="*/ 51 w 53"/>
              <a:gd name="T87" fmla="*/ 9 h 192"/>
              <a:gd name="T88" fmla="*/ 53 w 53"/>
              <a:gd name="T89" fmla="*/ 12 h 192"/>
              <a:gd name="T90" fmla="*/ 53 w 53"/>
              <a:gd name="T91" fmla="*/ 12 h 192"/>
              <a:gd name="T92" fmla="*/ 53 w 53"/>
              <a:gd name="T93" fmla="*/ 12 h 192"/>
              <a:gd name="T94" fmla="*/ 53 w 53"/>
              <a:gd name="T95" fmla="*/ 18 h 192"/>
              <a:gd name="T96" fmla="*/ 53 w 53"/>
              <a:gd name="T97" fmla="*/ 21 h 192"/>
              <a:gd name="T98" fmla="*/ 53 w 53"/>
              <a:gd name="T99" fmla="*/ 21 h 192"/>
              <a:gd name="T100" fmla="*/ 51 w 53"/>
              <a:gd name="T101" fmla="*/ 24 h 192"/>
              <a:gd name="T102" fmla="*/ 51 w 53"/>
              <a:gd name="T103" fmla="*/ 29 h 192"/>
              <a:gd name="T104" fmla="*/ 51 w 53"/>
              <a:gd name="T105" fmla="*/ 38 h 192"/>
              <a:gd name="T106" fmla="*/ 48 w 53"/>
              <a:gd name="T107" fmla="*/ 47 h 192"/>
              <a:gd name="T108" fmla="*/ 48 w 53"/>
              <a:gd name="T109" fmla="*/ 47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53" h="192">
                <a:moveTo>
                  <a:pt x="48" y="47"/>
                </a:moveTo>
                <a:lnTo>
                  <a:pt x="48" y="74"/>
                </a:lnTo>
                <a:lnTo>
                  <a:pt x="48" y="100"/>
                </a:lnTo>
                <a:lnTo>
                  <a:pt x="48" y="106"/>
                </a:lnTo>
                <a:lnTo>
                  <a:pt x="48" y="115"/>
                </a:lnTo>
                <a:lnTo>
                  <a:pt x="48" y="124"/>
                </a:lnTo>
                <a:lnTo>
                  <a:pt x="48" y="136"/>
                </a:lnTo>
                <a:lnTo>
                  <a:pt x="48" y="148"/>
                </a:lnTo>
                <a:lnTo>
                  <a:pt x="46" y="162"/>
                </a:lnTo>
                <a:lnTo>
                  <a:pt x="46" y="177"/>
                </a:lnTo>
                <a:lnTo>
                  <a:pt x="46" y="192"/>
                </a:lnTo>
                <a:lnTo>
                  <a:pt x="17" y="192"/>
                </a:lnTo>
                <a:lnTo>
                  <a:pt x="17" y="174"/>
                </a:lnTo>
                <a:lnTo>
                  <a:pt x="14" y="156"/>
                </a:lnTo>
                <a:lnTo>
                  <a:pt x="14" y="139"/>
                </a:lnTo>
                <a:lnTo>
                  <a:pt x="14" y="124"/>
                </a:lnTo>
                <a:lnTo>
                  <a:pt x="14" y="109"/>
                </a:lnTo>
                <a:lnTo>
                  <a:pt x="14" y="97"/>
                </a:lnTo>
                <a:lnTo>
                  <a:pt x="14" y="86"/>
                </a:lnTo>
                <a:lnTo>
                  <a:pt x="14" y="74"/>
                </a:lnTo>
                <a:lnTo>
                  <a:pt x="14" y="65"/>
                </a:lnTo>
                <a:lnTo>
                  <a:pt x="14" y="56"/>
                </a:lnTo>
                <a:lnTo>
                  <a:pt x="14" y="50"/>
                </a:lnTo>
                <a:lnTo>
                  <a:pt x="14" y="41"/>
                </a:lnTo>
                <a:lnTo>
                  <a:pt x="12" y="38"/>
                </a:lnTo>
                <a:lnTo>
                  <a:pt x="12" y="32"/>
                </a:lnTo>
                <a:lnTo>
                  <a:pt x="12" y="29"/>
                </a:lnTo>
                <a:lnTo>
                  <a:pt x="12" y="27"/>
                </a:lnTo>
                <a:lnTo>
                  <a:pt x="9" y="21"/>
                </a:lnTo>
                <a:lnTo>
                  <a:pt x="7" y="15"/>
                </a:lnTo>
                <a:lnTo>
                  <a:pt x="5" y="12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2" y="3"/>
                </a:lnTo>
                <a:lnTo>
                  <a:pt x="5" y="0"/>
                </a:lnTo>
                <a:lnTo>
                  <a:pt x="9" y="0"/>
                </a:lnTo>
                <a:lnTo>
                  <a:pt x="17" y="0"/>
                </a:lnTo>
                <a:lnTo>
                  <a:pt x="24" y="0"/>
                </a:lnTo>
                <a:lnTo>
                  <a:pt x="34" y="3"/>
                </a:lnTo>
                <a:lnTo>
                  <a:pt x="43" y="6"/>
                </a:lnTo>
                <a:lnTo>
                  <a:pt x="46" y="6"/>
                </a:lnTo>
                <a:lnTo>
                  <a:pt x="48" y="9"/>
                </a:lnTo>
                <a:lnTo>
                  <a:pt x="51" y="9"/>
                </a:lnTo>
                <a:lnTo>
                  <a:pt x="53" y="12"/>
                </a:lnTo>
                <a:lnTo>
                  <a:pt x="53" y="12"/>
                </a:lnTo>
                <a:lnTo>
                  <a:pt x="53" y="12"/>
                </a:lnTo>
                <a:lnTo>
                  <a:pt x="53" y="18"/>
                </a:lnTo>
                <a:lnTo>
                  <a:pt x="53" y="21"/>
                </a:lnTo>
                <a:lnTo>
                  <a:pt x="53" y="21"/>
                </a:lnTo>
                <a:lnTo>
                  <a:pt x="51" y="24"/>
                </a:lnTo>
                <a:lnTo>
                  <a:pt x="51" y="29"/>
                </a:lnTo>
                <a:lnTo>
                  <a:pt x="51" y="38"/>
                </a:lnTo>
                <a:lnTo>
                  <a:pt x="48" y="47"/>
                </a:lnTo>
                <a:lnTo>
                  <a:pt x="48" y="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9" name="Freeform 368"/>
          <p:cNvSpPr>
            <a:spLocks/>
          </p:cNvSpPr>
          <p:nvPr/>
        </p:nvSpPr>
        <p:spPr bwMode="auto">
          <a:xfrm>
            <a:off x="5967520" y="1338458"/>
            <a:ext cx="450300" cy="745070"/>
          </a:xfrm>
          <a:custGeom>
            <a:avLst/>
            <a:gdLst>
              <a:gd name="T0" fmla="*/ 5 w 78"/>
              <a:gd name="T1" fmla="*/ 77 h 77"/>
              <a:gd name="T2" fmla="*/ 3 w 78"/>
              <a:gd name="T3" fmla="*/ 74 h 77"/>
              <a:gd name="T4" fmla="*/ 0 w 78"/>
              <a:gd name="T5" fmla="*/ 74 h 77"/>
              <a:gd name="T6" fmla="*/ 3 w 78"/>
              <a:gd name="T7" fmla="*/ 68 h 77"/>
              <a:gd name="T8" fmla="*/ 5 w 78"/>
              <a:gd name="T9" fmla="*/ 65 h 77"/>
              <a:gd name="T10" fmla="*/ 10 w 78"/>
              <a:gd name="T11" fmla="*/ 62 h 77"/>
              <a:gd name="T12" fmla="*/ 15 w 78"/>
              <a:gd name="T13" fmla="*/ 56 h 77"/>
              <a:gd name="T14" fmla="*/ 17 w 78"/>
              <a:gd name="T15" fmla="*/ 50 h 77"/>
              <a:gd name="T16" fmla="*/ 25 w 78"/>
              <a:gd name="T17" fmla="*/ 41 h 77"/>
              <a:gd name="T18" fmla="*/ 27 w 78"/>
              <a:gd name="T19" fmla="*/ 35 h 77"/>
              <a:gd name="T20" fmla="*/ 32 w 78"/>
              <a:gd name="T21" fmla="*/ 30 h 77"/>
              <a:gd name="T22" fmla="*/ 34 w 78"/>
              <a:gd name="T23" fmla="*/ 24 h 77"/>
              <a:gd name="T24" fmla="*/ 37 w 78"/>
              <a:gd name="T25" fmla="*/ 21 h 77"/>
              <a:gd name="T26" fmla="*/ 37 w 78"/>
              <a:gd name="T27" fmla="*/ 18 h 77"/>
              <a:gd name="T28" fmla="*/ 37 w 78"/>
              <a:gd name="T29" fmla="*/ 15 h 77"/>
              <a:gd name="T30" fmla="*/ 37 w 78"/>
              <a:gd name="T31" fmla="*/ 12 h 77"/>
              <a:gd name="T32" fmla="*/ 34 w 78"/>
              <a:gd name="T33" fmla="*/ 9 h 77"/>
              <a:gd name="T34" fmla="*/ 32 w 78"/>
              <a:gd name="T35" fmla="*/ 9 h 77"/>
              <a:gd name="T36" fmla="*/ 32 w 78"/>
              <a:gd name="T37" fmla="*/ 6 h 77"/>
              <a:gd name="T38" fmla="*/ 32 w 78"/>
              <a:gd name="T39" fmla="*/ 6 h 77"/>
              <a:gd name="T40" fmla="*/ 32 w 78"/>
              <a:gd name="T41" fmla="*/ 3 h 77"/>
              <a:gd name="T42" fmla="*/ 34 w 78"/>
              <a:gd name="T43" fmla="*/ 0 h 77"/>
              <a:gd name="T44" fmla="*/ 39 w 78"/>
              <a:gd name="T45" fmla="*/ 0 h 77"/>
              <a:gd name="T46" fmla="*/ 46 w 78"/>
              <a:gd name="T47" fmla="*/ 0 h 77"/>
              <a:gd name="T48" fmla="*/ 56 w 78"/>
              <a:gd name="T49" fmla="*/ 3 h 77"/>
              <a:gd name="T50" fmla="*/ 63 w 78"/>
              <a:gd name="T51" fmla="*/ 3 h 77"/>
              <a:gd name="T52" fmla="*/ 71 w 78"/>
              <a:gd name="T53" fmla="*/ 6 h 77"/>
              <a:gd name="T54" fmla="*/ 75 w 78"/>
              <a:gd name="T55" fmla="*/ 9 h 77"/>
              <a:gd name="T56" fmla="*/ 78 w 78"/>
              <a:gd name="T57" fmla="*/ 9 h 77"/>
              <a:gd name="T58" fmla="*/ 78 w 78"/>
              <a:gd name="T59" fmla="*/ 12 h 77"/>
              <a:gd name="T60" fmla="*/ 78 w 78"/>
              <a:gd name="T61" fmla="*/ 12 h 77"/>
              <a:gd name="T62" fmla="*/ 75 w 78"/>
              <a:gd name="T63" fmla="*/ 15 h 77"/>
              <a:gd name="T64" fmla="*/ 75 w 78"/>
              <a:gd name="T65" fmla="*/ 18 h 77"/>
              <a:gd name="T66" fmla="*/ 71 w 78"/>
              <a:gd name="T67" fmla="*/ 27 h 77"/>
              <a:gd name="T68" fmla="*/ 63 w 78"/>
              <a:gd name="T69" fmla="*/ 35 h 77"/>
              <a:gd name="T70" fmla="*/ 54 w 78"/>
              <a:gd name="T71" fmla="*/ 44 h 77"/>
              <a:gd name="T72" fmla="*/ 46 w 78"/>
              <a:gd name="T73" fmla="*/ 53 h 77"/>
              <a:gd name="T74" fmla="*/ 37 w 78"/>
              <a:gd name="T75" fmla="*/ 59 h 77"/>
              <a:gd name="T76" fmla="*/ 29 w 78"/>
              <a:gd name="T77" fmla="*/ 68 h 77"/>
              <a:gd name="T78" fmla="*/ 22 w 78"/>
              <a:gd name="T79" fmla="*/ 71 h 77"/>
              <a:gd name="T80" fmla="*/ 15 w 78"/>
              <a:gd name="T81" fmla="*/ 74 h 77"/>
              <a:gd name="T82" fmla="*/ 10 w 78"/>
              <a:gd name="T83" fmla="*/ 77 h 77"/>
              <a:gd name="T84" fmla="*/ 5 w 78"/>
              <a:gd name="T85" fmla="*/ 77 h 77"/>
              <a:gd name="T86" fmla="*/ 5 w 78"/>
              <a:gd name="T87" fmla="*/ 77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8" h="77">
                <a:moveTo>
                  <a:pt x="5" y="77"/>
                </a:moveTo>
                <a:lnTo>
                  <a:pt x="3" y="74"/>
                </a:lnTo>
                <a:lnTo>
                  <a:pt x="0" y="74"/>
                </a:lnTo>
                <a:lnTo>
                  <a:pt x="3" y="68"/>
                </a:lnTo>
                <a:lnTo>
                  <a:pt x="5" y="65"/>
                </a:lnTo>
                <a:lnTo>
                  <a:pt x="10" y="62"/>
                </a:lnTo>
                <a:lnTo>
                  <a:pt x="15" y="56"/>
                </a:lnTo>
                <a:lnTo>
                  <a:pt x="17" y="50"/>
                </a:lnTo>
                <a:lnTo>
                  <a:pt x="25" y="41"/>
                </a:lnTo>
                <a:lnTo>
                  <a:pt x="27" y="35"/>
                </a:lnTo>
                <a:lnTo>
                  <a:pt x="32" y="30"/>
                </a:lnTo>
                <a:lnTo>
                  <a:pt x="34" y="24"/>
                </a:lnTo>
                <a:lnTo>
                  <a:pt x="37" y="21"/>
                </a:lnTo>
                <a:lnTo>
                  <a:pt x="37" y="18"/>
                </a:lnTo>
                <a:lnTo>
                  <a:pt x="37" y="15"/>
                </a:lnTo>
                <a:lnTo>
                  <a:pt x="37" y="12"/>
                </a:lnTo>
                <a:lnTo>
                  <a:pt x="34" y="9"/>
                </a:lnTo>
                <a:lnTo>
                  <a:pt x="32" y="9"/>
                </a:lnTo>
                <a:lnTo>
                  <a:pt x="32" y="6"/>
                </a:lnTo>
                <a:lnTo>
                  <a:pt x="32" y="6"/>
                </a:lnTo>
                <a:lnTo>
                  <a:pt x="32" y="3"/>
                </a:lnTo>
                <a:lnTo>
                  <a:pt x="34" y="0"/>
                </a:lnTo>
                <a:lnTo>
                  <a:pt x="39" y="0"/>
                </a:lnTo>
                <a:lnTo>
                  <a:pt x="46" y="0"/>
                </a:lnTo>
                <a:lnTo>
                  <a:pt x="56" y="3"/>
                </a:lnTo>
                <a:lnTo>
                  <a:pt x="63" y="3"/>
                </a:lnTo>
                <a:lnTo>
                  <a:pt x="71" y="6"/>
                </a:lnTo>
                <a:lnTo>
                  <a:pt x="75" y="9"/>
                </a:lnTo>
                <a:lnTo>
                  <a:pt x="78" y="9"/>
                </a:lnTo>
                <a:lnTo>
                  <a:pt x="78" y="12"/>
                </a:lnTo>
                <a:lnTo>
                  <a:pt x="78" y="12"/>
                </a:lnTo>
                <a:lnTo>
                  <a:pt x="75" y="15"/>
                </a:lnTo>
                <a:lnTo>
                  <a:pt x="75" y="18"/>
                </a:lnTo>
                <a:lnTo>
                  <a:pt x="71" y="27"/>
                </a:lnTo>
                <a:lnTo>
                  <a:pt x="63" y="35"/>
                </a:lnTo>
                <a:lnTo>
                  <a:pt x="54" y="44"/>
                </a:lnTo>
                <a:lnTo>
                  <a:pt x="46" y="53"/>
                </a:lnTo>
                <a:lnTo>
                  <a:pt x="37" y="59"/>
                </a:lnTo>
                <a:lnTo>
                  <a:pt x="29" y="68"/>
                </a:lnTo>
                <a:lnTo>
                  <a:pt x="22" y="71"/>
                </a:lnTo>
                <a:lnTo>
                  <a:pt x="15" y="74"/>
                </a:lnTo>
                <a:lnTo>
                  <a:pt x="10" y="77"/>
                </a:lnTo>
                <a:lnTo>
                  <a:pt x="5" y="77"/>
                </a:lnTo>
                <a:lnTo>
                  <a:pt x="5" y="7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0" name="Freeform 369"/>
          <p:cNvSpPr>
            <a:spLocks/>
          </p:cNvSpPr>
          <p:nvPr/>
        </p:nvSpPr>
        <p:spPr bwMode="auto">
          <a:xfrm>
            <a:off x="6163805" y="1512629"/>
            <a:ext cx="952559" cy="309638"/>
          </a:xfrm>
          <a:custGeom>
            <a:avLst/>
            <a:gdLst>
              <a:gd name="T0" fmla="*/ 0 w 165"/>
              <a:gd name="T1" fmla="*/ 32 h 32"/>
              <a:gd name="T2" fmla="*/ 0 w 165"/>
              <a:gd name="T3" fmla="*/ 17 h 32"/>
              <a:gd name="T4" fmla="*/ 5 w 165"/>
              <a:gd name="T5" fmla="*/ 17 h 32"/>
              <a:gd name="T6" fmla="*/ 12 w 165"/>
              <a:gd name="T7" fmla="*/ 17 h 32"/>
              <a:gd name="T8" fmla="*/ 20 w 165"/>
              <a:gd name="T9" fmla="*/ 17 h 32"/>
              <a:gd name="T10" fmla="*/ 27 w 165"/>
              <a:gd name="T11" fmla="*/ 17 h 32"/>
              <a:gd name="T12" fmla="*/ 37 w 165"/>
              <a:gd name="T13" fmla="*/ 15 h 32"/>
              <a:gd name="T14" fmla="*/ 46 w 165"/>
              <a:gd name="T15" fmla="*/ 15 h 32"/>
              <a:gd name="T16" fmla="*/ 56 w 165"/>
              <a:gd name="T17" fmla="*/ 12 h 32"/>
              <a:gd name="T18" fmla="*/ 68 w 165"/>
              <a:gd name="T19" fmla="*/ 12 h 32"/>
              <a:gd name="T20" fmla="*/ 80 w 165"/>
              <a:gd name="T21" fmla="*/ 9 h 32"/>
              <a:gd name="T22" fmla="*/ 92 w 165"/>
              <a:gd name="T23" fmla="*/ 6 h 32"/>
              <a:gd name="T24" fmla="*/ 99 w 165"/>
              <a:gd name="T25" fmla="*/ 6 h 32"/>
              <a:gd name="T26" fmla="*/ 109 w 165"/>
              <a:gd name="T27" fmla="*/ 3 h 32"/>
              <a:gd name="T28" fmla="*/ 116 w 165"/>
              <a:gd name="T29" fmla="*/ 3 h 32"/>
              <a:gd name="T30" fmla="*/ 121 w 165"/>
              <a:gd name="T31" fmla="*/ 3 h 32"/>
              <a:gd name="T32" fmla="*/ 126 w 165"/>
              <a:gd name="T33" fmla="*/ 3 h 32"/>
              <a:gd name="T34" fmla="*/ 128 w 165"/>
              <a:gd name="T35" fmla="*/ 0 h 32"/>
              <a:gd name="T36" fmla="*/ 131 w 165"/>
              <a:gd name="T37" fmla="*/ 0 h 32"/>
              <a:gd name="T38" fmla="*/ 138 w 165"/>
              <a:gd name="T39" fmla="*/ 0 h 32"/>
              <a:gd name="T40" fmla="*/ 143 w 165"/>
              <a:gd name="T41" fmla="*/ 3 h 32"/>
              <a:gd name="T42" fmla="*/ 150 w 165"/>
              <a:gd name="T43" fmla="*/ 3 h 32"/>
              <a:gd name="T44" fmla="*/ 155 w 165"/>
              <a:gd name="T45" fmla="*/ 6 h 32"/>
              <a:gd name="T46" fmla="*/ 160 w 165"/>
              <a:gd name="T47" fmla="*/ 9 h 32"/>
              <a:gd name="T48" fmla="*/ 162 w 165"/>
              <a:gd name="T49" fmla="*/ 12 h 32"/>
              <a:gd name="T50" fmla="*/ 165 w 165"/>
              <a:gd name="T51" fmla="*/ 15 h 32"/>
              <a:gd name="T52" fmla="*/ 165 w 165"/>
              <a:gd name="T53" fmla="*/ 15 h 32"/>
              <a:gd name="T54" fmla="*/ 162 w 165"/>
              <a:gd name="T55" fmla="*/ 15 h 32"/>
              <a:gd name="T56" fmla="*/ 157 w 165"/>
              <a:gd name="T57" fmla="*/ 15 h 32"/>
              <a:gd name="T58" fmla="*/ 155 w 165"/>
              <a:gd name="T59" fmla="*/ 17 h 32"/>
              <a:gd name="T60" fmla="*/ 148 w 165"/>
              <a:gd name="T61" fmla="*/ 17 h 32"/>
              <a:gd name="T62" fmla="*/ 141 w 165"/>
              <a:gd name="T63" fmla="*/ 17 h 32"/>
              <a:gd name="T64" fmla="*/ 133 w 165"/>
              <a:gd name="T65" fmla="*/ 20 h 32"/>
              <a:gd name="T66" fmla="*/ 124 w 165"/>
              <a:gd name="T67" fmla="*/ 20 h 32"/>
              <a:gd name="T68" fmla="*/ 112 w 165"/>
              <a:gd name="T69" fmla="*/ 20 h 32"/>
              <a:gd name="T70" fmla="*/ 99 w 165"/>
              <a:gd name="T71" fmla="*/ 23 h 32"/>
              <a:gd name="T72" fmla="*/ 87 w 165"/>
              <a:gd name="T73" fmla="*/ 23 h 32"/>
              <a:gd name="T74" fmla="*/ 73 w 165"/>
              <a:gd name="T75" fmla="*/ 26 h 32"/>
              <a:gd name="T76" fmla="*/ 56 w 165"/>
              <a:gd name="T77" fmla="*/ 26 h 32"/>
              <a:gd name="T78" fmla="*/ 39 w 165"/>
              <a:gd name="T79" fmla="*/ 29 h 32"/>
              <a:gd name="T80" fmla="*/ 20 w 165"/>
              <a:gd name="T81" fmla="*/ 32 h 32"/>
              <a:gd name="T82" fmla="*/ 0 w 165"/>
              <a:gd name="T83" fmla="*/ 32 h 32"/>
              <a:gd name="T84" fmla="*/ 0 w 165"/>
              <a:gd name="T85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5" h="32">
                <a:moveTo>
                  <a:pt x="0" y="32"/>
                </a:moveTo>
                <a:lnTo>
                  <a:pt x="0" y="17"/>
                </a:lnTo>
                <a:lnTo>
                  <a:pt x="5" y="17"/>
                </a:lnTo>
                <a:lnTo>
                  <a:pt x="12" y="17"/>
                </a:lnTo>
                <a:lnTo>
                  <a:pt x="20" y="17"/>
                </a:lnTo>
                <a:lnTo>
                  <a:pt x="27" y="17"/>
                </a:lnTo>
                <a:lnTo>
                  <a:pt x="37" y="15"/>
                </a:lnTo>
                <a:lnTo>
                  <a:pt x="46" y="15"/>
                </a:lnTo>
                <a:lnTo>
                  <a:pt x="56" y="12"/>
                </a:lnTo>
                <a:lnTo>
                  <a:pt x="68" y="12"/>
                </a:lnTo>
                <a:lnTo>
                  <a:pt x="80" y="9"/>
                </a:lnTo>
                <a:lnTo>
                  <a:pt x="92" y="6"/>
                </a:lnTo>
                <a:lnTo>
                  <a:pt x="99" y="6"/>
                </a:lnTo>
                <a:lnTo>
                  <a:pt x="109" y="3"/>
                </a:lnTo>
                <a:lnTo>
                  <a:pt x="116" y="3"/>
                </a:lnTo>
                <a:lnTo>
                  <a:pt x="121" y="3"/>
                </a:lnTo>
                <a:lnTo>
                  <a:pt x="126" y="3"/>
                </a:lnTo>
                <a:lnTo>
                  <a:pt x="128" y="0"/>
                </a:lnTo>
                <a:lnTo>
                  <a:pt x="131" y="0"/>
                </a:lnTo>
                <a:lnTo>
                  <a:pt x="138" y="0"/>
                </a:lnTo>
                <a:lnTo>
                  <a:pt x="143" y="3"/>
                </a:lnTo>
                <a:lnTo>
                  <a:pt x="150" y="3"/>
                </a:lnTo>
                <a:lnTo>
                  <a:pt x="155" y="6"/>
                </a:lnTo>
                <a:lnTo>
                  <a:pt x="160" y="9"/>
                </a:lnTo>
                <a:lnTo>
                  <a:pt x="162" y="12"/>
                </a:lnTo>
                <a:lnTo>
                  <a:pt x="165" y="15"/>
                </a:lnTo>
                <a:lnTo>
                  <a:pt x="165" y="15"/>
                </a:lnTo>
                <a:lnTo>
                  <a:pt x="162" y="15"/>
                </a:lnTo>
                <a:lnTo>
                  <a:pt x="157" y="15"/>
                </a:lnTo>
                <a:lnTo>
                  <a:pt x="155" y="17"/>
                </a:lnTo>
                <a:lnTo>
                  <a:pt x="148" y="17"/>
                </a:lnTo>
                <a:lnTo>
                  <a:pt x="141" y="17"/>
                </a:lnTo>
                <a:lnTo>
                  <a:pt x="133" y="20"/>
                </a:lnTo>
                <a:lnTo>
                  <a:pt x="124" y="20"/>
                </a:lnTo>
                <a:lnTo>
                  <a:pt x="112" y="20"/>
                </a:lnTo>
                <a:lnTo>
                  <a:pt x="99" y="23"/>
                </a:lnTo>
                <a:lnTo>
                  <a:pt x="87" y="23"/>
                </a:lnTo>
                <a:lnTo>
                  <a:pt x="73" y="26"/>
                </a:lnTo>
                <a:lnTo>
                  <a:pt x="56" y="26"/>
                </a:lnTo>
                <a:lnTo>
                  <a:pt x="39" y="29"/>
                </a:lnTo>
                <a:lnTo>
                  <a:pt x="20" y="32"/>
                </a:lnTo>
                <a:lnTo>
                  <a:pt x="0" y="32"/>
                </a:lnTo>
                <a:lnTo>
                  <a:pt x="0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1" name="Freeform 370"/>
          <p:cNvSpPr>
            <a:spLocks/>
          </p:cNvSpPr>
          <p:nvPr/>
        </p:nvSpPr>
        <p:spPr bwMode="auto">
          <a:xfrm>
            <a:off x="6192672" y="2025464"/>
            <a:ext cx="865961" cy="251581"/>
          </a:xfrm>
          <a:custGeom>
            <a:avLst/>
            <a:gdLst>
              <a:gd name="T0" fmla="*/ 70 w 150"/>
              <a:gd name="T1" fmla="*/ 23 h 26"/>
              <a:gd name="T2" fmla="*/ 61 w 150"/>
              <a:gd name="T3" fmla="*/ 23 h 26"/>
              <a:gd name="T4" fmla="*/ 53 w 150"/>
              <a:gd name="T5" fmla="*/ 23 h 26"/>
              <a:gd name="T6" fmla="*/ 46 w 150"/>
              <a:gd name="T7" fmla="*/ 26 h 26"/>
              <a:gd name="T8" fmla="*/ 39 w 150"/>
              <a:gd name="T9" fmla="*/ 26 h 26"/>
              <a:gd name="T10" fmla="*/ 34 w 150"/>
              <a:gd name="T11" fmla="*/ 26 h 26"/>
              <a:gd name="T12" fmla="*/ 29 w 150"/>
              <a:gd name="T13" fmla="*/ 26 h 26"/>
              <a:gd name="T14" fmla="*/ 27 w 150"/>
              <a:gd name="T15" fmla="*/ 26 h 26"/>
              <a:gd name="T16" fmla="*/ 24 w 150"/>
              <a:gd name="T17" fmla="*/ 26 h 26"/>
              <a:gd name="T18" fmla="*/ 22 w 150"/>
              <a:gd name="T19" fmla="*/ 26 h 26"/>
              <a:gd name="T20" fmla="*/ 17 w 150"/>
              <a:gd name="T21" fmla="*/ 26 h 26"/>
              <a:gd name="T22" fmla="*/ 15 w 150"/>
              <a:gd name="T23" fmla="*/ 23 h 26"/>
              <a:gd name="T24" fmla="*/ 7 w 150"/>
              <a:gd name="T25" fmla="*/ 21 h 26"/>
              <a:gd name="T26" fmla="*/ 5 w 150"/>
              <a:gd name="T27" fmla="*/ 21 h 26"/>
              <a:gd name="T28" fmla="*/ 3 w 150"/>
              <a:gd name="T29" fmla="*/ 18 h 26"/>
              <a:gd name="T30" fmla="*/ 3 w 150"/>
              <a:gd name="T31" fmla="*/ 18 h 26"/>
              <a:gd name="T32" fmla="*/ 0 w 150"/>
              <a:gd name="T33" fmla="*/ 18 h 26"/>
              <a:gd name="T34" fmla="*/ 0 w 150"/>
              <a:gd name="T35" fmla="*/ 18 h 26"/>
              <a:gd name="T36" fmla="*/ 0 w 150"/>
              <a:gd name="T37" fmla="*/ 15 h 26"/>
              <a:gd name="T38" fmla="*/ 3 w 150"/>
              <a:gd name="T39" fmla="*/ 15 h 26"/>
              <a:gd name="T40" fmla="*/ 3 w 150"/>
              <a:gd name="T41" fmla="*/ 15 h 26"/>
              <a:gd name="T42" fmla="*/ 5 w 150"/>
              <a:gd name="T43" fmla="*/ 15 h 26"/>
              <a:gd name="T44" fmla="*/ 7 w 150"/>
              <a:gd name="T45" fmla="*/ 15 h 26"/>
              <a:gd name="T46" fmla="*/ 12 w 150"/>
              <a:gd name="T47" fmla="*/ 12 h 26"/>
              <a:gd name="T48" fmla="*/ 19 w 150"/>
              <a:gd name="T49" fmla="*/ 12 h 26"/>
              <a:gd name="T50" fmla="*/ 27 w 150"/>
              <a:gd name="T51" fmla="*/ 12 h 26"/>
              <a:gd name="T52" fmla="*/ 34 w 150"/>
              <a:gd name="T53" fmla="*/ 9 h 26"/>
              <a:gd name="T54" fmla="*/ 44 w 150"/>
              <a:gd name="T55" fmla="*/ 9 h 26"/>
              <a:gd name="T56" fmla="*/ 56 w 150"/>
              <a:gd name="T57" fmla="*/ 6 h 26"/>
              <a:gd name="T58" fmla="*/ 65 w 150"/>
              <a:gd name="T59" fmla="*/ 6 h 26"/>
              <a:gd name="T60" fmla="*/ 75 w 150"/>
              <a:gd name="T61" fmla="*/ 3 h 26"/>
              <a:gd name="T62" fmla="*/ 85 w 150"/>
              <a:gd name="T63" fmla="*/ 3 h 26"/>
              <a:gd name="T64" fmla="*/ 94 w 150"/>
              <a:gd name="T65" fmla="*/ 3 h 26"/>
              <a:gd name="T66" fmla="*/ 102 w 150"/>
              <a:gd name="T67" fmla="*/ 3 h 26"/>
              <a:gd name="T68" fmla="*/ 107 w 150"/>
              <a:gd name="T69" fmla="*/ 0 h 26"/>
              <a:gd name="T70" fmla="*/ 111 w 150"/>
              <a:gd name="T71" fmla="*/ 0 h 26"/>
              <a:gd name="T72" fmla="*/ 116 w 150"/>
              <a:gd name="T73" fmla="*/ 0 h 26"/>
              <a:gd name="T74" fmla="*/ 123 w 150"/>
              <a:gd name="T75" fmla="*/ 0 h 26"/>
              <a:gd name="T76" fmla="*/ 131 w 150"/>
              <a:gd name="T77" fmla="*/ 3 h 26"/>
              <a:gd name="T78" fmla="*/ 136 w 150"/>
              <a:gd name="T79" fmla="*/ 3 h 26"/>
              <a:gd name="T80" fmla="*/ 140 w 150"/>
              <a:gd name="T81" fmla="*/ 3 h 26"/>
              <a:gd name="T82" fmla="*/ 145 w 150"/>
              <a:gd name="T83" fmla="*/ 3 h 26"/>
              <a:gd name="T84" fmla="*/ 148 w 150"/>
              <a:gd name="T85" fmla="*/ 6 h 26"/>
              <a:gd name="T86" fmla="*/ 150 w 150"/>
              <a:gd name="T87" fmla="*/ 6 h 26"/>
              <a:gd name="T88" fmla="*/ 150 w 150"/>
              <a:gd name="T89" fmla="*/ 9 h 26"/>
              <a:gd name="T90" fmla="*/ 150 w 150"/>
              <a:gd name="T91" fmla="*/ 12 h 26"/>
              <a:gd name="T92" fmla="*/ 145 w 150"/>
              <a:gd name="T93" fmla="*/ 12 h 26"/>
              <a:gd name="T94" fmla="*/ 143 w 150"/>
              <a:gd name="T95" fmla="*/ 15 h 26"/>
              <a:gd name="T96" fmla="*/ 140 w 150"/>
              <a:gd name="T97" fmla="*/ 15 h 26"/>
              <a:gd name="T98" fmla="*/ 136 w 150"/>
              <a:gd name="T99" fmla="*/ 15 h 26"/>
              <a:gd name="T100" fmla="*/ 131 w 150"/>
              <a:gd name="T101" fmla="*/ 15 h 26"/>
              <a:gd name="T102" fmla="*/ 126 w 150"/>
              <a:gd name="T103" fmla="*/ 18 h 26"/>
              <a:gd name="T104" fmla="*/ 121 w 150"/>
              <a:gd name="T105" fmla="*/ 18 h 26"/>
              <a:gd name="T106" fmla="*/ 114 w 150"/>
              <a:gd name="T107" fmla="*/ 18 h 26"/>
              <a:gd name="T108" fmla="*/ 107 w 150"/>
              <a:gd name="T109" fmla="*/ 21 h 26"/>
              <a:gd name="T110" fmla="*/ 99 w 150"/>
              <a:gd name="T111" fmla="*/ 21 h 26"/>
              <a:gd name="T112" fmla="*/ 90 w 150"/>
              <a:gd name="T113" fmla="*/ 21 h 26"/>
              <a:gd name="T114" fmla="*/ 80 w 150"/>
              <a:gd name="T115" fmla="*/ 21 h 26"/>
              <a:gd name="T116" fmla="*/ 70 w 150"/>
              <a:gd name="T117" fmla="*/ 23 h 26"/>
              <a:gd name="T118" fmla="*/ 70 w 150"/>
              <a:gd name="T119" fmla="*/ 2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0" h="26">
                <a:moveTo>
                  <a:pt x="70" y="23"/>
                </a:moveTo>
                <a:lnTo>
                  <a:pt x="61" y="23"/>
                </a:lnTo>
                <a:lnTo>
                  <a:pt x="53" y="23"/>
                </a:lnTo>
                <a:lnTo>
                  <a:pt x="46" y="26"/>
                </a:lnTo>
                <a:lnTo>
                  <a:pt x="39" y="26"/>
                </a:lnTo>
                <a:lnTo>
                  <a:pt x="34" y="26"/>
                </a:lnTo>
                <a:lnTo>
                  <a:pt x="29" y="26"/>
                </a:lnTo>
                <a:lnTo>
                  <a:pt x="27" y="26"/>
                </a:lnTo>
                <a:lnTo>
                  <a:pt x="24" y="26"/>
                </a:lnTo>
                <a:lnTo>
                  <a:pt x="22" y="26"/>
                </a:lnTo>
                <a:lnTo>
                  <a:pt x="17" y="26"/>
                </a:lnTo>
                <a:lnTo>
                  <a:pt x="15" y="23"/>
                </a:lnTo>
                <a:lnTo>
                  <a:pt x="7" y="21"/>
                </a:lnTo>
                <a:lnTo>
                  <a:pt x="5" y="21"/>
                </a:lnTo>
                <a:lnTo>
                  <a:pt x="3" y="18"/>
                </a:lnTo>
                <a:lnTo>
                  <a:pt x="3" y="18"/>
                </a:lnTo>
                <a:lnTo>
                  <a:pt x="0" y="18"/>
                </a:lnTo>
                <a:lnTo>
                  <a:pt x="0" y="18"/>
                </a:lnTo>
                <a:lnTo>
                  <a:pt x="0" y="15"/>
                </a:lnTo>
                <a:lnTo>
                  <a:pt x="3" y="15"/>
                </a:lnTo>
                <a:lnTo>
                  <a:pt x="3" y="15"/>
                </a:lnTo>
                <a:lnTo>
                  <a:pt x="5" y="15"/>
                </a:lnTo>
                <a:lnTo>
                  <a:pt x="7" y="15"/>
                </a:lnTo>
                <a:lnTo>
                  <a:pt x="12" y="12"/>
                </a:lnTo>
                <a:lnTo>
                  <a:pt x="19" y="12"/>
                </a:lnTo>
                <a:lnTo>
                  <a:pt x="27" y="12"/>
                </a:lnTo>
                <a:lnTo>
                  <a:pt x="34" y="9"/>
                </a:lnTo>
                <a:lnTo>
                  <a:pt x="44" y="9"/>
                </a:lnTo>
                <a:lnTo>
                  <a:pt x="56" y="6"/>
                </a:lnTo>
                <a:lnTo>
                  <a:pt x="65" y="6"/>
                </a:lnTo>
                <a:lnTo>
                  <a:pt x="75" y="3"/>
                </a:lnTo>
                <a:lnTo>
                  <a:pt x="85" y="3"/>
                </a:lnTo>
                <a:lnTo>
                  <a:pt x="94" y="3"/>
                </a:lnTo>
                <a:lnTo>
                  <a:pt x="102" y="3"/>
                </a:lnTo>
                <a:lnTo>
                  <a:pt x="107" y="0"/>
                </a:lnTo>
                <a:lnTo>
                  <a:pt x="111" y="0"/>
                </a:lnTo>
                <a:lnTo>
                  <a:pt x="116" y="0"/>
                </a:lnTo>
                <a:lnTo>
                  <a:pt x="123" y="0"/>
                </a:lnTo>
                <a:lnTo>
                  <a:pt x="131" y="3"/>
                </a:lnTo>
                <a:lnTo>
                  <a:pt x="136" y="3"/>
                </a:lnTo>
                <a:lnTo>
                  <a:pt x="140" y="3"/>
                </a:lnTo>
                <a:lnTo>
                  <a:pt x="145" y="3"/>
                </a:lnTo>
                <a:lnTo>
                  <a:pt x="148" y="6"/>
                </a:lnTo>
                <a:lnTo>
                  <a:pt x="150" y="6"/>
                </a:lnTo>
                <a:lnTo>
                  <a:pt x="150" y="9"/>
                </a:lnTo>
                <a:lnTo>
                  <a:pt x="150" y="12"/>
                </a:lnTo>
                <a:lnTo>
                  <a:pt x="145" y="12"/>
                </a:lnTo>
                <a:lnTo>
                  <a:pt x="143" y="15"/>
                </a:lnTo>
                <a:lnTo>
                  <a:pt x="140" y="15"/>
                </a:lnTo>
                <a:lnTo>
                  <a:pt x="136" y="15"/>
                </a:lnTo>
                <a:lnTo>
                  <a:pt x="131" y="15"/>
                </a:lnTo>
                <a:lnTo>
                  <a:pt x="126" y="18"/>
                </a:lnTo>
                <a:lnTo>
                  <a:pt x="121" y="18"/>
                </a:lnTo>
                <a:lnTo>
                  <a:pt x="114" y="18"/>
                </a:lnTo>
                <a:lnTo>
                  <a:pt x="107" y="21"/>
                </a:lnTo>
                <a:lnTo>
                  <a:pt x="99" y="21"/>
                </a:lnTo>
                <a:lnTo>
                  <a:pt x="90" y="21"/>
                </a:lnTo>
                <a:lnTo>
                  <a:pt x="80" y="21"/>
                </a:lnTo>
                <a:lnTo>
                  <a:pt x="70" y="23"/>
                </a:lnTo>
                <a:lnTo>
                  <a:pt x="70" y="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2" name="Freeform 371"/>
          <p:cNvSpPr>
            <a:spLocks/>
          </p:cNvSpPr>
          <p:nvPr/>
        </p:nvSpPr>
        <p:spPr bwMode="auto">
          <a:xfrm>
            <a:off x="5857834" y="2480248"/>
            <a:ext cx="1477907" cy="338670"/>
          </a:xfrm>
          <a:custGeom>
            <a:avLst/>
            <a:gdLst>
              <a:gd name="T0" fmla="*/ 56 w 256"/>
              <a:gd name="T1" fmla="*/ 33 h 35"/>
              <a:gd name="T2" fmla="*/ 46 w 256"/>
              <a:gd name="T3" fmla="*/ 33 h 35"/>
              <a:gd name="T4" fmla="*/ 39 w 256"/>
              <a:gd name="T5" fmla="*/ 33 h 35"/>
              <a:gd name="T6" fmla="*/ 34 w 256"/>
              <a:gd name="T7" fmla="*/ 35 h 35"/>
              <a:gd name="T8" fmla="*/ 29 w 256"/>
              <a:gd name="T9" fmla="*/ 33 h 35"/>
              <a:gd name="T10" fmla="*/ 27 w 256"/>
              <a:gd name="T11" fmla="*/ 33 h 35"/>
              <a:gd name="T12" fmla="*/ 19 w 256"/>
              <a:gd name="T13" fmla="*/ 30 h 35"/>
              <a:gd name="T14" fmla="*/ 17 w 256"/>
              <a:gd name="T15" fmla="*/ 27 h 35"/>
              <a:gd name="T16" fmla="*/ 12 w 256"/>
              <a:gd name="T17" fmla="*/ 24 h 35"/>
              <a:gd name="T18" fmla="*/ 7 w 256"/>
              <a:gd name="T19" fmla="*/ 21 h 35"/>
              <a:gd name="T20" fmla="*/ 0 w 256"/>
              <a:gd name="T21" fmla="*/ 18 h 35"/>
              <a:gd name="T22" fmla="*/ 10 w 256"/>
              <a:gd name="T23" fmla="*/ 18 h 35"/>
              <a:gd name="T24" fmla="*/ 22 w 256"/>
              <a:gd name="T25" fmla="*/ 18 h 35"/>
              <a:gd name="T26" fmla="*/ 34 w 256"/>
              <a:gd name="T27" fmla="*/ 18 h 35"/>
              <a:gd name="T28" fmla="*/ 48 w 256"/>
              <a:gd name="T29" fmla="*/ 15 h 35"/>
              <a:gd name="T30" fmla="*/ 65 w 256"/>
              <a:gd name="T31" fmla="*/ 15 h 35"/>
              <a:gd name="T32" fmla="*/ 82 w 256"/>
              <a:gd name="T33" fmla="*/ 12 h 35"/>
              <a:gd name="T34" fmla="*/ 102 w 256"/>
              <a:gd name="T35" fmla="*/ 12 h 35"/>
              <a:gd name="T36" fmla="*/ 121 w 256"/>
              <a:gd name="T37" fmla="*/ 9 h 35"/>
              <a:gd name="T38" fmla="*/ 143 w 256"/>
              <a:gd name="T39" fmla="*/ 6 h 35"/>
              <a:gd name="T40" fmla="*/ 160 w 256"/>
              <a:gd name="T41" fmla="*/ 6 h 35"/>
              <a:gd name="T42" fmla="*/ 177 w 256"/>
              <a:gd name="T43" fmla="*/ 3 h 35"/>
              <a:gd name="T44" fmla="*/ 181 w 256"/>
              <a:gd name="T45" fmla="*/ 3 h 35"/>
              <a:gd name="T46" fmla="*/ 189 w 256"/>
              <a:gd name="T47" fmla="*/ 3 h 35"/>
              <a:gd name="T48" fmla="*/ 194 w 256"/>
              <a:gd name="T49" fmla="*/ 3 h 35"/>
              <a:gd name="T50" fmla="*/ 201 w 256"/>
              <a:gd name="T51" fmla="*/ 0 h 35"/>
              <a:gd name="T52" fmla="*/ 203 w 256"/>
              <a:gd name="T53" fmla="*/ 0 h 35"/>
              <a:gd name="T54" fmla="*/ 208 w 256"/>
              <a:gd name="T55" fmla="*/ 0 h 35"/>
              <a:gd name="T56" fmla="*/ 210 w 256"/>
              <a:gd name="T57" fmla="*/ 0 h 35"/>
              <a:gd name="T58" fmla="*/ 213 w 256"/>
              <a:gd name="T59" fmla="*/ 0 h 35"/>
              <a:gd name="T60" fmla="*/ 215 w 256"/>
              <a:gd name="T61" fmla="*/ 0 h 35"/>
              <a:gd name="T62" fmla="*/ 218 w 256"/>
              <a:gd name="T63" fmla="*/ 0 h 35"/>
              <a:gd name="T64" fmla="*/ 223 w 256"/>
              <a:gd name="T65" fmla="*/ 3 h 35"/>
              <a:gd name="T66" fmla="*/ 227 w 256"/>
              <a:gd name="T67" fmla="*/ 3 h 35"/>
              <a:gd name="T68" fmla="*/ 235 w 256"/>
              <a:gd name="T69" fmla="*/ 6 h 35"/>
              <a:gd name="T70" fmla="*/ 242 w 256"/>
              <a:gd name="T71" fmla="*/ 6 h 35"/>
              <a:gd name="T72" fmla="*/ 247 w 256"/>
              <a:gd name="T73" fmla="*/ 9 h 35"/>
              <a:gd name="T74" fmla="*/ 252 w 256"/>
              <a:gd name="T75" fmla="*/ 12 h 35"/>
              <a:gd name="T76" fmla="*/ 254 w 256"/>
              <a:gd name="T77" fmla="*/ 15 h 35"/>
              <a:gd name="T78" fmla="*/ 256 w 256"/>
              <a:gd name="T79" fmla="*/ 18 h 35"/>
              <a:gd name="T80" fmla="*/ 254 w 256"/>
              <a:gd name="T81" fmla="*/ 18 h 35"/>
              <a:gd name="T82" fmla="*/ 252 w 256"/>
              <a:gd name="T83" fmla="*/ 21 h 35"/>
              <a:gd name="T84" fmla="*/ 249 w 256"/>
              <a:gd name="T85" fmla="*/ 21 h 35"/>
              <a:gd name="T86" fmla="*/ 242 w 256"/>
              <a:gd name="T87" fmla="*/ 21 h 35"/>
              <a:gd name="T88" fmla="*/ 235 w 256"/>
              <a:gd name="T89" fmla="*/ 24 h 35"/>
              <a:gd name="T90" fmla="*/ 225 w 256"/>
              <a:gd name="T91" fmla="*/ 24 h 35"/>
              <a:gd name="T92" fmla="*/ 213 w 256"/>
              <a:gd name="T93" fmla="*/ 24 h 35"/>
              <a:gd name="T94" fmla="*/ 198 w 256"/>
              <a:gd name="T95" fmla="*/ 24 h 35"/>
              <a:gd name="T96" fmla="*/ 184 w 256"/>
              <a:gd name="T97" fmla="*/ 24 h 35"/>
              <a:gd name="T98" fmla="*/ 172 w 256"/>
              <a:gd name="T99" fmla="*/ 24 h 35"/>
              <a:gd name="T100" fmla="*/ 160 w 256"/>
              <a:gd name="T101" fmla="*/ 24 h 35"/>
              <a:gd name="T102" fmla="*/ 148 w 256"/>
              <a:gd name="T103" fmla="*/ 24 h 35"/>
              <a:gd name="T104" fmla="*/ 138 w 256"/>
              <a:gd name="T105" fmla="*/ 24 h 35"/>
              <a:gd name="T106" fmla="*/ 128 w 256"/>
              <a:gd name="T107" fmla="*/ 24 h 35"/>
              <a:gd name="T108" fmla="*/ 119 w 256"/>
              <a:gd name="T109" fmla="*/ 27 h 35"/>
              <a:gd name="T110" fmla="*/ 111 w 256"/>
              <a:gd name="T111" fmla="*/ 27 h 35"/>
              <a:gd name="T112" fmla="*/ 94 w 256"/>
              <a:gd name="T113" fmla="*/ 27 h 35"/>
              <a:gd name="T114" fmla="*/ 80 w 256"/>
              <a:gd name="T115" fmla="*/ 30 h 35"/>
              <a:gd name="T116" fmla="*/ 68 w 256"/>
              <a:gd name="T117" fmla="*/ 30 h 35"/>
              <a:gd name="T118" fmla="*/ 56 w 256"/>
              <a:gd name="T119" fmla="*/ 33 h 35"/>
              <a:gd name="T120" fmla="*/ 56 w 256"/>
              <a:gd name="T121" fmla="*/ 33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6" h="35">
                <a:moveTo>
                  <a:pt x="56" y="33"/>
                </a:moveTo>
                <a:lnTo>
                  <a:pt x="46" y="33"/>
                </a:lnTo>
                <a:lnTo>
                  <a:pt x="39" y="33"/>
                </a:lnTo>
                <a:lnTo>
                  <a:pt x="34" y="35"/>
                </a:lnTo>
                <a:lnTo>
                  <a:pt x="29" y="33"/>
                </a:lnTo>
                <a:lnTo>
                  <a:pt x="27" y="33"/>
                </a:lnTo>
                <a:lnTo>
                  <a:pt x="19" y="30"/>
                </a:lnTo>
                <a:lnTo>
                  <a:pt x="17" y="27"/>
                </a:lnTo>
                <a:lnTo>
                  <a:pt x="12" y="24"/>
                </a:lnTo>
                <a:lnTo>
                  <a:pt x="7" y="21"/>
                </a:lnTo>
                <a:lnTo>
                  <a:pt x="0" y="18"/>
                </a:lnTo>
                <a:lnTo>
                  <a:pt x="10" y="18"/>
                </a:lnTo>
                <a:lnTo>
                  <a:pt x="22" y="18"/>
                </a:lnTo>
                <a:lnTo>
                  <a:pt x="34" y="18"/>
                </a:lnTo>
                <a:lnTo>
                  <a:pt x="48" y="15"/>
                </a:lnTo>
                <a:lnTo>
                  <a:pt x="65" y="15"/>
                </a:lnTo>
                <a:lnTo>
                  <a:pt x="82" y="12"/>
                </a:lnTo>
                <a:lnTo>
                  <a:pt x="102" y="12"/>
                </a:lnTo>
                <a:lnTo>
                  <a:pt x="121" y="9"/>
                </a:lnTo>
                <a:lnTo>
                  <a:pt x="143" y="6"/>
                </a:lnTo>
                <a:lnTo>
                  <a:pt x="160" y="6"/>
                </a:lnTo>
                <a:lnTo>
                  <a:pt x="177" y="3"/>
                </a:lnTo>
                <a:lnTo>
                  <a:pt x="181" y="3"/>
                </a:lnTo>
                <a:lnTo>
                  <a:pt x="189" y="3"/>
                </a:lnTo>
                <a:lnTo>
                  <a:pt x="194" y="3"/>
                </a:lnTo>
                <a:lnTo>
                  <a:pt x="201" y="0"/>
                </a:lnTo>
                <a:lnTo>
                  <a:pt x="203" y="0"/>
                </a:lnTo>
                <a:lnTo>
                  <a:pt x="208" y="0"/>
                </a:lnTo>
                <a:lnTo>
                  <a:pt x="210" y="0"/>
                </a:lnTo>
                <a:lnTo>
                  <a:pt x="213" y="0"/>
                </a:lnTo>
                <a:lnTo>
                  <a:pt x="215" y="0"/>
                </a:lnTo>
                <a:lnTo>
                  <a:pt x="218" y="0"/>
                </a:lnTo>
                <a:lnTo>
                  <a:pt x="223" y="3"/>
                </a:lnTo>
                <a:lnTo>
                  <a:pt x="227" y="3"/>
                </a:lnTo>
                <a:lnTo>
                  <a:pt x="235" y="6"/>
                </a:lnTo>
                <a:lnTo>
                  <a:pt x="242" y="6"/>
                </a:lnTo>
                <a:lnTo>
                  <a:pt x="247" y="9"/>
                </a:lnTo>
                <a:lnTo>
                  <a:pt x="252" y="12"/>
                </a:lnTo>
                <a:lnTo>
                  <a:pt x="254" y="15"/>
                </a:lnTo>
                <a:lnTo>
                  <a:pt x="256" y="18"/>
                </a:lnTo>
                <a:lnTo>
                  <a:pt x="254" y="18"/>
                </a:lnTo>
                <a:lnTo>
                  <a:pt x="252" y="21"/>
                </a:lnTo>
                <a:lnTo>
                  <a:pt x="249" y="21"/>
                </a:lnTo>
                <a:lnTo>
                  <a:pt x="242" y="21"/>
                </a:lnTo>
                <a:lnTo>
                  <a:pt x="235" y="24"/>
                </a:lnTo>
                <a:lnTo>
                  <a:pt x="225" y="24"/>
                </a:lnTo>
                <a:lnTo>
                  <a:pt x="213" y="24"/>
                </a:lnTo>
                <a:lnTo>
                  <a:pt x="198" y="24"/>
                </a:lnTo>
                <a:lnTo>
                  <a:pt x="184" y="24"/>
                </a:lnTo>
                <a:lnTo>
                  <a:pt x="172" y="24"/>
                </a:lnTo>
                <a:lnTo>
                  <a:pt x="160" y="24"/>
                </a:lnTo>
                <a:lnTo>
                  <a:pt x="148" y="24"/>
                </a:lnTo>
                <a:lnTo>
                  <a:pt x="138" y="24"/>
                </a:lnTo>
                <a:lnTo>
                  <a:pt x="128" y="24"/>
                </a:lnTo>
                <a:lnTo>
                  <a:pt x="119" y="27"/>
                </a:lnTo>
                <a:lnTo>
                  <a:pt x="111" y="27"/>
                </a:lnTo>
                <a:lnTo>
                  <a:pt x="94" y="27"/>
                </a:lnTo>
                <a:lnTo>
                  <a:pt x="80" y="30"/>
                </a:lnTo>
                <a:lnTo>
                  <a:pt x="68" y="30"/>
                </a:lnTo>
                <a:lnTo>
                  <a:pt x="56" y="33"/>
                </a:lnTo>
                <a:lnTo>
                  <a:pt x="56" y="3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3" name="Freeform 372"/>
          <p:cNvSpPr>
            <a:spLocks/>
          </p:cNvSpPr>
          <p:nvPr/>
        </p:nvSpPr>
        <p:spPr bwMode="auto">
          <a:xfrm>
            <a:off x="4864865" y="1735179"/>
            <a:ext cx="964105" cy="290286"/>
          </a:xfrm>
          <a:custGeom>
            <a:avLst/>
            <a:gdLst>
              <a:gd name="T0" fmla="*/ 167 w 167"/>
              <a:gd name="T1" fmla="*/ 3 h 30"/>
              <a:gd name="T2" fmla="*/ 150 w 167"/>
              <a:gd name="T3" fmla="*/ 6 h 30"/>
              <a:gd name="T4" fmla="*/ 133 w 167"/>
              <a:gd name="T5" fmla="*/ 9 h 30"/>
              <a:gd name="T6" fmla="*/ 119 w 167"/>
              <a:gd name="T7" fmla="*/ 12 h 30"/>
              <a:gd name="T8" fmla="*/ 107 w 167"/>
              <a:gd name="T9" fmla="*/ 12 h 30"/>
              <a:gd name="T10" fmla="*/ 95 w 167"/>
              <a:gd name="T11" fmla="*/ 15 h 30"/>
              <a:gd name="T12" fmla="*/ 83 w 167"/>
              <a:gd name="T13" fmla="*/ 18 h 30"/>
              <a:gd name="T14" fmla="*/ 71 w 167"/>
              <a:gd name="T15" fmla="*/ 21 h 30"/>
              <a:gd name="T16" fmla="*/ 61 w 167"/>
              <a:gd name="T17" fmla="*/ 21 h 30"/>
              <a:gd name="T18" fmla="*/ 54 w 167"/>
              <a:gd name="T19" fmla="*/ 24 h 30"/>
              <a:gd name="T20" fmla="*/ 46 w 167"/>
              <a:gd name="T21" fmla="*/ 27 h 30"/>
              <a:gd name="T22" fmla="*/ 39 w 167"/>
              <a:gd name="T23" fmla="*/ 27 h 30"/>
              <a:gd name="T24" fmla="*/ 34 w 167"/>
              <a:gd name="T25" fmla="*/ 30 h 30"/>
              <a:gd name="T26" fmla="*/ 29 w 167"/>
              <a:gd name="T27" fmla="*/ 30 h 30"/>
              <a:gd name="T28" fmla="*/ 25 w 167"/>
              <a:gd name="T29" fmla="*/ 30 h 30"/>
              <a:gd name="T30" fmla="*/ 22 w 167"/>
              <a:gd name="T31" fmla="*/ 30 h 30"/>
              <a:gd name="T32" fmla="*/ 22 w 167"/>
              <a:gd name="T33" fmla="*/ 30 h 30"/>
              <a:gd name="T34" fmla="*/ 20 w 167"/>
              <a:gd name="T35" fmla="*/ 30 h 30"/>
              <a:gd name="T36" fmla="*/ 17 w 167"/>
              <a:gd name="T37" fmla="*/ 30 h 30"/>
              <a:gd name="T38" fmla="*/ 12 w 167"/>
              <a:gd name="T39" fmla="*/ 27 h 30"/>
              <a:gd name="T40" fmla="*/ 8 w 167"/>
              <a:gd name="T41" fmla="*/ 27 h 30"/>
              <a:gd name="T42" fmla="*/ 5 w 167"/>
              <a:gd name="T43" fmla="*/ 24 h 30"/>
              <a:gd name="T44" fmla="*/ 3 w 167"/>
              <a:gd name="T45" fmla="*/ 21 h 30"/>
              <a:gd name="T46" fmla="*/ 0 w 167"/>
              <a:gd name="T47" fmla="*/ 21 h 30"/>
              <a:gd name="T48" fmla="*/ 0 w 167"/>
              <a:gd name="T49" fmla="*/ 21 h 30"/>
              <a:gd name="T50" fmla="*/ 3 w 167"/>
              <a:gd name="T51" fmla="*/ 21 h 30"/>
              <a:gd name="T52" fmla="*/ 3 w 167"/>
              <a:gd name="T53" fmla="*/ 18 h 30"/>
              <a:gd name="T54" fmla="*/ 5 w 167"/>
              <a:gd name="T55" fmla="*/ 21 h 30"/>
              <a:gd name="T56" fmla="*/ 8 w 167"/>
              <a:gd name="T57" fmla="*/ 21 h 30"/>
              <a:gd name="T58" fmla="*/ 15 w 167"/>
              <a:gd name="T59" fmla="*/ 21 h 30"/>
              <a:gd name="T60" fmla="*/ 20 w 167"/>
              <a:gd name="T61" fmla="*/ 21 h 30"/>
              <a:gd name="T62" fmla="*/ 20 w 167"/>
              <a:gd name="T63" fmla="*/ 21 h 30"/>
              <a:gd name="T64" fmla="*/ 22 w 167"/>
              <a:gd name="T65" fmla="*/ 21 h 30"/>
              <a:gd name="T66" fmla="*/ 27 w 167"/>
              <a:gd name="T67" fmla="*/ 21 h 30"/>
              <a:gd name="T68" fmla="*/ 32 w 167"/>
              <a:gd name="T69" fmla="*/ 18 h 30"/>
              <a:gd name="T70" fmla="*/ 37 w 167"/>
              <a:gd name="T71" fmla="*/ 18 h 30"/>
              <a:gd name="T72" fmla="*/ 44 w 167"/>
              <a:gd name="T73" fmla="*/ 18 h 30"/>
              <a:gd name="T74" fmla="*/ 51 w 167"/>
              <a:gd name="T75" fmla="*/ 18 h 30"/>
              <a:gd name="T76" fmla="*/ 58 w 167"/>
              <a:gd name="T77" fmla="*/ 15 h 30"/>
              <a:gd name="T78" fmla="*/ 68 w 167"/>
              <a:gd name="T79" fmla="*/ 15 h 30"/>
              <a:gd name="T80" fmla="*/ 80 w 167"/>
              <a:gd name="T81" fmla="*/ 12 h 30"/>
              <a:gd name="T82" fmla="*/ 92 w 167"/>
              <a:gd name="T83" fmla="*/ 12 h 30"/>
              <a:gd name="T84" fmla="*/ 104 w 167"/>
              <a:gd name="T85" fmla="*/ 9 h 30"/>
              <a:gd name="T86" fmla="*/ 119 w 167"/>
              <a:gd name="T87" fmla="*/ 6 h 30"/>
              <a:gd name="T88" fmla="*/ 133 w 167"/>
              <a:gd name="T89" fmla="*/ 6 h 30"/>
              <a:gd name="T90" fmla="*/ 150 w 167"/>
              <a:gd name="T91" fmla="*/ 3 h 30"/>
              <a:gd name="T92" fmla="*/ 167 w 167"/>
              <a:gd name="T93" fmla="*/ 0 h 30"/>
              <a:gd name="T94" fmla="*/ 167 w 167"/>
              <a:gd name="T95" fmla="*/ 3 h 30"/>
              <a:gd name="T96" fmla="*/ 167 w 167"/>
              <a:gd name="T97" fmla="*/ 3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7" h="30">
                <a:moveTo>
                  <a:pt x="167" y="3"/>
                </a:moveTo>
                <a:lnTo>
                  <a:pt x="150" y="6"/>
                </a:lnTo>
                <a:lnTo>
                  <a:pt x="133" y="9"/>
                </a:lnTo>
                <a:lnTo>
                  <a:pt x="119" y="12"/>
                </a:lnTo>
                <a:lnTo>
                  <a:pt x="107" y="12"/>
                </a:lnTo>
                <a:lnTo>
                  <a:pt x="95" y="15"/>
                </a:lnTo>
                <a:lnTo>
                  <a:pt x="83" y="18"/>
                </a:lnTo>
                <a:lnTo>
                  <a:pt x="71" y="21"/>
                </a:lnTo>
                <a:lnTo>
                  <a:pt x="61" y="21"/>
                </a:lnTo>
                <a:lnTo>
                  <a:pt x="54" y="24"/>
                </a:lnTo>
                <a:lnTo>
                  <a:pt x="46" y="27"/>
                </a:lnTo>
                <a:lnTo>
                  <a:pt x="39" y="27"/>
                </a:lnTo>
                <a:lnTo>
                  <a:pt x="34" y="30"/>
                </a:lnTo>
                <a:lnTo>
                  <a:pt x="29" y="30"/>
                </a:lnTo>
                <a:lnTo>
                  <a:pt x="25" y="30"/>
                </a:lnTo>
                <a:lnTo>
                  <a:pt x="22" y="30"/>
                </a:lnTo>
                <a:lnTo>
                  <a:pt x="22" y="30"/>
                </a:lnTo>
                <a:lnTo>
                  <a:pt x="20" y="30"/>
                </a:lnTo>
                <a:lnTo>
                  <a:pt x="17" y="30"/>
                </a:lnTo>
                <a:lnTo>
                  <a:pt x="12" y="27"/>
                </a:lnTo>
                <a:lnTo>
                  <a:pt x="8" y="27"/>
                </a:lnTo>
                <a:lnTo>
                  <a:pt x="5" y="24"/>
                </a:lnTo>
                <a:lnTo>
                  <a:pt x="3" y="21"/>
                </a:lnTo>
                <a:lnTo>
                  <a:pt x="0" y="21"/>
                </a:lnTo>
                <a:lnTo>
                  <a:pt x="0" y="21"/>
                </a:lnTo>
                <a:lnTo>
                  <a:pt x="3" y="21"/>
                </a:lnTo>
                <a:lnTo>
                  <a:pt x="3" y="18"/>
                </a:lnTo>
                <a:lnTo>
                  <a:pt x="5" y="21"/>
                </a:lnTo>
                <a:lnTo>
                  <a:pt x="8" y="21"/>
                </a:lnTo>
                <a:lnTo>
                  <a:pt x="15" y="21"/>
                </a:lnTo>
                <a:lnTo>
                  <a:pt x="20" y="21"/>
                </a:lnTo>
                <a:lnTo>
                  <a:pt x="20" y="21"/>
                </a:lnTo>
                <a:lnTo>
                  <a:pt x="22" y="21"/>
                </a:lnTo>
                <a:lnTo>
                  <a:pt x="27" y="21"/>
                </a:lnTo>
                <a:lnTo>
                  <a:pt x="32" y="18"/>
                </a:lnTo>
                <a:lnTo>
                  <a:pt x="37" y="18"/>
                </a:lnTo>
                <a:lnTo>
                  <a:pt x="44" y="18"/>
                </a:lnTo>
                <a:lnTo>
                  <a:pt x="51" y="18"/>
                </a:lnTo>
                <a:lnTo>
                  <a:pt x="58" y="15"/>
                </a:lnTo>
                <a:lnTo>
                  <a:pt x="68" y="15"/>
                </a:lnTo>
                <a:lnTo>
                  <a:pt x="80" y="12"/>
                </a:lnTo>
                <a:lnTo>
                  <a:pt x="92" y="12"/>
                </a:lnTo>
                <a:lnTo>
                  <a:pt x="104" y="9"/>
                </a:lnTo>
                <a:lnTo>
                  <a:pt x="119" y="6"/>
                </a:lnTo>
                <a:lnTo>
                  <a:pt x="133" y="6"/>
                </a:lnTo>
                <a:lnTo>
                  <a:pt x="150" y="3"/>
                </a:lnTo>
                <a:lnTo>
                  <a:pt x="167" y="0"/>
                </a:lnTo>
                <a:lnTo>
                  <a:pt x="167" y="3"/>
                </a:lnTo>
                <a:lnTo>
                  <a:pt x="167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4" name="Freeform 373"/>
          <p:cNvSpPr>
            <a:spLocks/>
          </p:cNvSpPr>
          <p:nvPr/>
        </p:nvSpPr>
        <p:spPr bwMode="auto">
          <a:xfrm>
            <a:off x="5101559" y="1483598"/>
            <a:ext cx="912145" cy="1422403"/>
          </a:xfrm>
          <a:custGeom>
            <a:avLst/>
            <a:gdLst>
              <a:gd name="T0" fmla="*/ 54 w 158"/>
              <a:gd name="T1" fmla="*/ 133 h 147"/>
              <a:gd name="T2" fmla="*/ 30 w 158"/>
              <a:gd name="T3" fmla="*/ 141 h 147"/>
              <a:gd name="T4" fmla="*/ 15 w 158"/>
              <a:gd name="T5" fmla="*/ 147 h 147"/>
              <a:gd name="T6" fmla="*/ 5 w 158"/>
              <a:gd name="T7" fmla="*/ 147 h 147"/>
              <a:gd name="T8" fmla="*/ 3 w 158"/>
              <a:gd name="T9" fmla="*/ 147 h 147"/>
              <a:gd name="T10" fmla="*/ 0 w 158"/>
              <a:gd name="T11" fmla="*/ 144 h 147"/>
              <a:gd name="T12" fmla="*/ 3 w 158"/>
              <a:gd name="T13" fmla="*/ 141 h 147"/>
              <a:gd name="T14" fmla="*/ 5 w 158"/>
              <a:gd name="T15" fmla="*/ 138 h 147"/>
              <a:gd name="T16" fmla="*/ 13 w 158"/>
              <a:gd name="T17" fmla="*/ 136 h 147"/>
              <a:gd name="T18" fmla="*/ 27 w 158"/>
              <a:gd name="T19" fmla="*/ 130 h 147"/>
              <a:gd name="T20" fmla="*/ 49 w 158"/>
              <a:gd name="T21" fmla="*/ 118 h 147"/>
              <a:gd name="T22" fmla="*/ 66 w 158"/>
              <a:gd name="T23" fmla="*/ 106 h 147"/>
              <a:gd name="T24" fmla="*/ 83 w 158"/>
              <a:gd name="T25" fmla="*/ 91 h 147"/>
              <a:gd name="T26" fmla="*/ 95 w 158"/>
              <a:gd name="T27" fmla="*/ 77 h 147"/>
              <a:gd name="T28" fmla="*/ 104 w 158"/>
              <a:gd name="T29" fmla="*/ 62 h 147"/>
              <a:gd name="T30" fmla="*/ 112 w 158"/>
              <a:gd name="T31" fmla="*/ 47 h 147"/>
              <a:gd name="T32" fmla="*/ 117 w 158"/>
              <a:gd name="T33" fmla="*/ 26 h 147"/>
              <a:gd name="T34" fmla="*/ 117 w 158"/>
              <a:gd name="T35" fmla="*/ 15 h 147"/>
              <a:gd name="T36" fmla="*/ 114 w 158"/>
              <a:gd name="T37" fmla="*/ 9 h 147"/>
              <a:gd name="T38" fmla="*/ 114 w 158"/>
              <a:gd name="T39" fmla="*/ 6 h 147"/>
              <a:gd name="T40" fmla="*/ 114 w 158"/>
              <a:gd name="T41" fmla="*/ 3 h 147"/>
              <a:gd name="T42" fmla="*/ 121 w 158"/>
              <a:gd name="T43" fmla="*/ 0 h 147"/>
              <a:gd name="T44" fmla="*/ 136 w 158"/>
              <a:gd name="T45" fmla="*/ 3 h 147"/>
              <a:gd name="T46" fmla="*/ 146 w 158"/>
              <a:gd name="T47" fmla="*/ 3 h 147"/>
              <a:gd name="T48" fmla="*/ 150 w 158"/>
              <a:gd name="T49" fmla="*/ 6 h 147"/>
              <a:gd name="T50" fmla="*/ 158 w 158"/>
              <a:gd name="T51" fmla="*/ 9 h 147"/>
              <a:gd name="T52" fmla="*/ 155 w 158"/>
              <a:gd name="T53" fmla="*/ 18 h 147"/>
              <a:gd name="T54" fmla="*/ 153 w 158"/>
              <a:gd name="T55" fmla="*/ 29 h 147"/>
              <a:gd name="T56" fmla="*/ 141 w 158"/>
              <a:gd name="T57" fmla="*/ 62 h 147"/>
              <a:gd name="T58" fmla="*/ 131 w 158"/>
              <a:gd name="T59" fmla="*/ 79 h 147"/>
              <a:gd name="T60" fmla="*/ 117 w 158"/>
              <a:gd name="T61" fmla="*/ 94 h 147"/>
              <a:gd name="T62" fmla="*/ 100 w 158"/>
              <a:gd name="T63" fmla="*/ 109 h 147"/>
              <a:gd name="T64" fmla="*/ 78 w 158"/>
              <a:gd name="T65" fmla="*/ 124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8" h="147">
                <a:moveTo>
                  <a:pt x="78" y="124"/>
                </a:moveTo>
                <a:lnTo>
                  <a:pt x="54" y="133"/>
                </a:lnTo>
                <a:lnTo>
                  <a:pt x="42" y="138"/>
                </a:lnTo>
                <a:lnTo>
                  <a:pt x="30" y="141"/>
                </a:lnTo>
                <a:lnTo>
                  <a:pt x="20" y="144"/>
                </a:lnTo>
                <a:lnTo>
                  <a:pt x="15" y="147"/>
                </a:lnTo>
                <a:lnTo>
                  <a:pt x="10" y="147"/>
                </a:lnTo>
                <a:lnTo>
                  <a:pt x="5" y="147"/>
                </a:lnTo>
                <a:lnTo>
                  <a:pt x="3" y="147"/>
                </a:lnTo>
                <a:lnTo>
                  <a:pt x="3" y="147"/>
                </a:lnTo>
                <a:lnTo>
                  <a:pt x="0" y="147"/>
                </a:lnTo>
                <a:lnTo>
                  <a:pt x="0" y="144"/>
                </a:lnTo>
                <a:lnTo>
                  <a:pt x="0" y="144"/>
                </a:lnTo>
                <a:lnTo>
                  <a:pt x="3" y="141"/>
                </a:lnTo>
                <a:lnTo>
                  <a:pt x="3" y="141"/>
                </a:lnTo>
                <a:lnTo>
                  <a:pt x="5" y="138"/>
                </a:lnTo>
                <a:lnTo>
                  <a:pt x="10" y="138"/>
                </a:lnTo>
                <a:lnTo>
                  <a:pt x="13" y="136"/>
                </a:lnTo>
                <a:lnTo>
                  <a:pt x="17" y="133"/>
                </a:lnTo>
                <a:lnTo>
                  <a:pt x="27" y="130"/>
                </a:lnTo>
                <a:lnTo>
                  <a:pt x="37" y="124"/>
                </a:lnTo>
                <a:lnTo>
                  <a:pt x="49" y="118"/>
                </a:lnTo>
                <a:lnTo>
                  <a:pt x="59" y="112"/>
                </a:lnTo>
                <a:lnTo>
                  <a:pt x="66" y="106"/>
                </a:lnTo>
                <a:lnTo>
                  <a:pt x="75" y="97"/>
                </a:lnTo>
                <a:lnTo>
                  <a:pt x="83" y="91"/>
                </a:lnTo>
                <a:lnTo>
                  <a:pt x="90" y="82"/>
                </a:lnTo>
                <a:lnTo>
                  <a:pt x="95" y="77"/>
                </a:lnTo>
                <a:lnTo>
                  <a:pt x="100" y="68"/>
                </a:lnTo>
                <a:lnTo>
                  <a:pt x="104" y="62"/>
                </a:lnTo>
                <a:lnTo>
                  <a:pt x="109" y="53"/>
                </a:lnTo>
                <a:lnTo>
                  <a:pt x="112" y="47"/>
                </a:lnTo>
                <a:lnTo>
                  <a:pt x="114" y="38"/>
                </a:lnTo>
                <a:lnTo>
                  <a:pt x="117" y="26"/>
                </a:lnTo>
                <a:lnTo>
                  <a:pt x="117" y="20"/>
                </a:lnTo>
                <a:lnTo>
                  <a:pt x="117" y="15"/>
                </a:lnTo>
                <a:lnTo>
                  <a:pt x="117" y="12"/>
                </a:lnTo>
                <a:lnTo>
                  <a:pt x="114" y="9"/>
                </a:lnTo>
                <a:lnTo>
                  <a:pt x="114" y="9"/>
                </a:lnTo>
                <a:lnTo>
                  <a:pt x="114" y="6"/>
                </a:lnTo>
                <a:lnTo>
                  <a:pt x="114" y="3"/>
                </a:lnTo>
                <a:lnTo>
                  <a:pt x="114" y="3"/>
                </a:lnTo>
                <a:lnTo>
                  <a:pt x="117" y="0"/>
                </a:lnTo>
                <a:lnTo>
                  <a:pt x="121" y="0"/>
                </a:lnTo>
                <a:lnTo>
                  <a:pt x="129" y="0"/>
                </a:lnTo>
                <a:lnTo>
                  <a:pt x="136" y="3"/>
                </a:lnTo>
                <a:lnTo>
                  <a:pt x="141" y="3"/>
                </a:lnTo>
                <a:lnTo>
                  <a:pt x="146" y="3"/>
                </a:lnTo>
                <a:lnTo>
                  <a:pt x="148" y="6"/>
                </a:lnTo>
                <a:lnTo>
                  <a:pt x="150" y="6"/>
                </a:lnTo>
                <a:lnTo>
                  <a:pt x="155" y="9"/>
                </a:lnTo>
                <a:lnTo>
                  <a:pt x="158" y="9"/>
                </a:lnTo>
                <a:lnTo>
                  <a:pt x="158" y="12"/>
                </a:lnTo>
                <a:lnTo>
                  <a:pt x="155" y="18"/>
                </a:lnTo>
                <a:lnTo>
                  <a:pt x="155" y="23"/>
                </a:lnTo>
                <a:lnTo>
                  <a:pt x="153" y="29"/>
                </a:lnTo>
                <a:lnTo>
                  <a:pt x="148" y="47"/>
                </a:lnTo>
                <a:lnTo>
                  <a:pt x="141" y="62"/>
                </a:lnTo>
                <a:lnTo>
                  <a:pt x="136" y="71"/>
                </a:lnTo>
                <a:lnTo>
                  <a:pt x="131" y="79"/>
                </a:lnTo>
                <a:lnTo>
                  <a:pt x="124" y="85"/>
                </a:lnTo>
                <a:lnTo>
                  <a:pt x="117" y="94"/>
                </a:lnTo>
                <a:lnTo>
                  <a:pt x="107" y="103"/>
                </a:lnTo>
                <a:lnTo>
                  <a:pt x="100" y="109"/>
                </a:lnTo>
                <a:lnTo>
                  <a:pt x="88" y="118"/>
                </a:lnTo>
                <a:lnTo>
                  <a:pt x="78" y="124"/>
                </a:lnTo>
                <a:lnTo>
                  <a:pt x="78" y="1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5" name="Freeform 374"/>
          <p:cNvSpPr>
            <a:spLocks/>
          </p:cNvSpPr>
          <p:nvPr/>
        </p:nvSpPr>
        <p:spPr bwMode="auto">
          <a:xfrm>
            <a:off x="5344029" y="854648"/>
            <a:ext cx="652359" cy="1857829"/>
          </a:xfrm>
          <a:custGeom>
            <a:avLst/>
            <a:gdLst>
              <a:gd name="T0" fmla="*/ 79 w 113"/>
              <a:gd name="T1" fmla="*/ 159 h 192"/>
              <a:gd name="T2" fmla="*/ 94 w 113"/>
              <a:gd name="T3" fmla="*/ 165 h 192"/>
              <a:gd name="T4" fmla="*/ 104 w 113"/>
              <a:gd name="T5" fmla="*/ 171 h 192"/>
              <a:gd name="T6" fmla="*/ 111 w 113"/>
              <a:gd name="T7" fmla="*/ 174 h 192"/>
              <a:gd name="T8" fmla="*/ 113 w 113"/>
              <a:gd name="T9" fmla="*/ 180 h 192"/>
              <a:gd name="T10" fmla="*/ 111 w 113"/>
              <a:gd name="T11" fmla="*/ 186 h 192"/>
              <a:gd name="T12" fmla="*/ 106 w 113"/>
              <a:gd name="T13" fmla="*/ 189 h 192"/>
              <a:gd name="T14" fmla="*/ 101 w 113"/>
              <a:gd name="T15" fmla="*/ 192 h 192"/>
              <a:gd name="T16" fmla="*/ 96 w 113"/>
              <a:gd name="T17" fmla="*/ 192 h 192"/>
              <a:gd name="T18" fmla="*/ 89 w 113"/>
              <a:gd name="T19" fmla="*/ 189 h 192"/>
              <a:gd name="T20" fmla="*/ 77 w 113"/>
              <a:gd name="T21" fmla="*/ 183 h 192"/>
              <a:gd name="T22" fmla="*/ 60 w 113"/>
              <a:gd name="T23" fmla="*/ 174 h 192"/>
              <a:gd name="T24" fmla="*/ 38 w 113"/>
              <a:gd name="T25" fmla="*/ 162 h 192"/>
              <a:gd name="T26" fmla="*/ 21 w 113"/>
              <a:gd name="T27" fmla="*/ 153 h 192"/>
              <a:gd name="T28" fmla="*/ 9 w 113"/>
              <a:gd name="T29" fmla="*/ 147 h 192"/>
              <a:gd name="T30" fmla="*/ 2 w 113"/>
              <a:gd name="T31" fmla="*/ 144 h 192"/>
              <a:gd name="T32" fmla="*/ 0 w 113"/>
              <a:gd name="T33" fmla="*/ 142 h 192"/>
              <a:gd name="T34" fmla="*/ 0 w 113"/>
              <a:gd name="T35" fmla="*/ 133 h 192"/>
              <a:gd name="T36" fmla="*/ 2 w 113"/>
              <a:gd name="T37" fmla="*/ 121 h 192"/>
              <a:gd name="T38" fmla="*/ 12 w 113"/>
              <a:gd name="T39" fmla="*/ 100 h 192"/>
              <a:gd name="T40" fmla="*/ 19 w 113"/>
              <a:gd name="T41" fmla="*/ 71 h 192"/>
              <a:gd name="T42" fmla="*/ 26 w 113"/>
              <a:gd name="T43" fmla="*/ 44 h 192"/>
              <a:gd name="T44" fmla="*/ 29 w 113"/>
              <a:gd name="T45" fmla="*/ 26 h 192"/>
              <a:gd name="T46" fmla="*/ 29 w 113"/>
              <a:gd name="T47" fmla="*/ 15 h 192"/>
              <a:gd name="T48" fmla="*/ 24 w 113"/>
              <a:gd name="T49" fmla="*/ 9 h 192"/>
              <a:gd name="T50" fmla="*/ 24 w 113"/>
              <a:gd name="T51" fmla="*/ 6 h 192"/>
              <a:gd name="T52" fmla="*/ 31 w 113"/>
              <a:gd name="T53" fmla="*/ 3 h 192"/>
              <a:gd name="T54" fmla="*/ 43 w 113"/>
              <a:gd name="T55" fmla="*/ 3 h 192"/>
              <a:gd name="T56" fmla="*/ 60 w 113"/>
              <a:gd name="T57" fmla="*/ 6 h 192"/>
              <a:gd name="T58" fmla="*/ 72 w 113"/>
              <a:gd name="T59" fmla="*/ 12 h 192"/>
              <a:gd name="T60" fmla="*/ 75 w 113"/>
              <a:gd name="T61" fmla="*/ 18 h 192"/>
              <a:gd name="T62" fmla="*/ 72 w 113"/>
              <a:gd name="T63" fmla="*/ 21 h 192"/>
              <a:gd name="T64" fmla="*/ 70 w 113"/>
              <a:gd name="T65" fmla="*/ 26 h 192"/>
              <a:gd name="T66" fmla="*/ 67 w 113"/>
              <a:gd name="T67" fmla="*/ 32 h 192"/>
              <a:gd name="T68" fmla="*/ 62 w 113"/>
              <a:gd name="T69" fmla="*/ 44 h 192"/>
              <a:gd name="T70" fmla="*/ 58 w 113"/>
              <a:gd name="T71" fmla="*/ 56 h 192"/>
              <a:gd name="T72" fmla="*/ 53 w 113"/>
              <a:gd name="T73" fmla="*/ 71 h 192"/>
              <a:gd name="T74" fmla="*/ 50 w 113"/>
              <a:gd name="T75" fmla="*/ 83 h 192"/>
              <a:gd name="T76" fmla="*/ 48 w 113"/>
              <a:gd name="T77" fmla="*/ 88 h 192"/>
              <a:gd name="T78" fmla="*/ 48 w 113"/>
              <a:gd name="T79" fmla="*/ 91 h 192"/>
              <a:gd name="T80" fmla="*/ 46 w 113"/>
              <a:gd name="T81" fmla="*/ 97 h 192"/>
              <a:gd name="T82" fmla="*/ 38 w 113"/>
              <a:gd name="T83" fmla="*/ 115 h 192"/>
              <a:gd name="T84" fmla="*/ 31 w 113"/>
              <a:gd name="T85" fmla="*/ 130 h 192"/>
              <a:gd name="T86" fmla="*/ 29 w 113"/>
              <a:gd name="T87" fmla="*/ 136 h 192"/>
              <a:gd name="T88" fmla="*/ 31 w 113"/>
              <a:gd name="T89" fmla="*/ 139 h 192"/>
              <a:gd name="T90" fmla="*/ 41 w 113"/>
              <a:gd name="T91" fmla="*/ 142 h 192"/>
              <a:gd name="T92" fmla="*/ 53 w 113"/>
              <a:gd name="T93" fmla="*/ 147 h 192"/>
              <a:gd name="T94" fmla="*/ 70 w 113"/>
              <a:gd name="T95" fmla="*/ 153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3" h="192">
                <a:moveTo>
                  <a:pt x="70" y="153"/>
                </a:moveTo>
                <a:lnTo>
                  <a:pt x="79" y="159"/>
                </a:lnTo>
                <a:lnTo>
                  <a:pt x="87" y="162"/>
                </a:lnTo>
                <a:lnTo>
                  <a:pt x="94" y="165"/>
                </a:lnTo>
                <a:lnTo>
                  <a:pt x="99" y="168"/>
                </a:lnTo>
                <a:lnTo>
                  <a:pt x="104" y="171"/>
                </a:lnTo>
                <a:lnTo>
                  <a:pt x="108" y="174"/>
                </a:lnTo>
                <a:lnTo>
                  <a:pt x="111" y="174"/>
                </a:lnTo>
                <a:lnTo>
                  <a:pt x="111" y="177"/>
                </a:lnTo>
                <a:lnTo>
                  <a:pt x="113" y="180"/>
                </a:lnTo>
                <a:lnTo>
                  <a:pt x="111" y="183"/>
                </a:lnTo>
                <a:lnTo>
                  <a:pt x="111" y="186"/>
                </a:lnTo>
                <a:lnTo>
                  <a:pt x="108" y="189"/>
                </a:lnTo>
                <a:lnTo>
                  <a:pt x="106" y="189"/>
                </a:lnTo>
                <a:lnTo>
                  <a:pt x="104" y="192"/>
                </a:lnTo>
                <a:lnTo>
                  <a:pt x="101" y="192"/>
                </a:lnTo>
                <a:lnTo>
                  <a:pt x="99" y="192"/>
                </a:lnTo>
                <a:lnTo>
                  <a:pt x="96" y="192"/>
                </a:lnTo>
                <a:lnTo>
                  <a:pt x="94" y="192"/>
                </a:lnTo>
                <a:lnTo>
                  <a:pt x="89" y="189"/>
                </a:lnTo>
                <a:lnTo>
                  <a:pt x="84" y="186"/>
                </a:lnTo>
                <a:lnTo>
                  <a:pt x="77" y="183"/>
                </a:lnTo>
                <a:lnTo>
                  <a:pt x="67" y="180"/>
                </a:lnTo>
                <a:lnTo>
                  <a:pt x="60" y="174"/>
                </a:lnTo>
                <a:lnTo>
                  <a:pt x="48" y="168"/>
                </a:lnTo>
                <a:lnTo>
                  <a:pt x="38" y="162"/>
                </a:lnTo>
                <a:lnTo>
                  <a:pt x="29" y="159"/>
                </a:lnTo>
                <a:lnTo>
                  <a:pt x="21" y="153"/>
                </a:lnTo>
                <a:lnTo>
                  <a:pt x="14" y="150"/>
                </a:lnTo>
                <a:lnTo>
                  <a:pt x="9" y="147"/>
                </a:lnTo>
                <a:lnTo>
                  <a:pt x="4" y="144"/>
                </a:lnTo>
                <a:lnTo>
                  <a:pt x="2" y="144"/>
                </a:lnTo>
                <a:lnTo>
                  <a:pt x="2" y="142"/>
                </a:lnTo>
                <a:lnTo>
                  <a:pt x="0" y="142"/>
                </a:lnTo>
                <a:lnTo>
                  <a:pt x="0" y="139"/>
                </a:lnTo>
                <a:lnTo>
                  <a:pt x="0" y="133"/>
                </a:lnTo>
                <a:lnTo>
                  <a:pt x="2" y="130"/>
                </a:lnTo>
                <a:lnTo>
                  <a:pt x="2" y="121"/>
                </a:lnTo>
                <a:lnTo>
                  <a:pt x="7" y="112"/>
                </a:lnTo>
                <a:lnTo>
                  <a:pt x="12" y="100"/>
                </a:lnTo>
                <a:lnTo>
                  <a:pt x="17" y="85"/>
                </a:lnTo>
                <a:lnTo>
                  <a:pt x="19" y="71"/>
                </a:lnTo>
                <a:lnTo>
                  <a:pt x="24" y="59"/>
                </a:lnTo>
                <a:lnTo>
                  <a:pt x="26" y="44"/>
                </a:lnTo>
                <a:lnTo>
                  <a:pt x="29" y="35"/>
                </a:lnTo>
                <a:lnTo>
                  <a:pt x="29" y="26"/>
                </a:lnTo>
                <a:lnTo>
                  <a:pt x="29" y="21"/>
                </a:lnTo>
                <a:lnTo>
                  <a:pt x="29" y="15"/>
                </a:lnTo>
                <a:lnTo>
                  <a:pt x="26" y="12"/>
                </a:lnTo>
                <a:lnTo>
                  <a:pt x="24" y="9"/>
                </a:lnTo>
                <a:lnTo>
                  <a:pt x="24" y="6"/>
                </a:lnTo>
                <a:lnTo>
                  <a:pt x="24" y="6"/>
                </a:lnTo>
                <a:lnTo>
                  <a:pt x="26" y="3"/>
                </a:lnTo>
                <a:lnTo>
                  <a:pt x="31" y="3"/>
                </a:lnTo>
                <a:lnTo>
                  <a:pt x="36" y="0"/>
                </a:lnTo>
                <a:lnTo>
                  <a:pt x="43" y="3"/>
                </a:lnTo>
                <a:lnTo>
                  <a:pt x="53" y="3"/>
                </a:lnTo>
                <a:lnTo>
                  <a:pt x="60" y="6"/>
                </a:lnTo>
                <a:lnTo>
                  <a:pt x="67" y="9"/>
                </a:lnTo>
                <a:lnTo>
                  <a:pt x="72" y="12"/>
                </a:lnTo>
                <a:lnTo>
                  <a:pt x="75" y="15"/>
                </a:lnTo>
                <a:lnTo>
                  <a:pt x="75" y="18"/>
                </a:lnTo>
                <a:lnTo>
                  <a:pt x="75" y="21"/>
                </a:lnTo>
                <a:lnTo>
                  <a:pt x="72" y="21"/>
                </a:lnTo>
                <a:lnTo>
                  <a:pt x="72" y="23"/>
                </a:lnTo>
                <a:lnTo>
                  <a:pt x="70" y="26"/>
                </a:lnTo>
                <a:lnTo>
                  <a:pt x="70" y="29"/>
                </a:lnTo>
                <a:lnTo>
                  <a:pt x="67" y="32"/>
                </a:lnTo>
                <a:lnTo>
                  <a:pt x="65" y="38"/>
                </a:lnTo>
                <a:lnTo>
                  <a:pt x="62" y="44"/>
                </a:lnTo>
                <a:lnTo>
                  <a:pt x="60" y="50"/>
                </a:lnTo>
                <a:lnTo>
                  <a:pt x="58" y="56"/>
                </a:lnTo>
                <a:lnTo>
                  <a:pt x="55" y="65"/>
                </a:lnTo>
                <a:lnTo>
                  <a:pt x="53" y="71"/>
                </a:lnTo>
                <a:lnTo>
                  <a:pt x="50" y="77"/>
                </a:lnTo>
                <a:lnTo>
                  <a:pt x="50" y="83"/>
                </a:lnTo>
                <a:lnTo>
                  <a:pt x="48" y="85"/>
                </a:lnTo>
                <a:lnTo>
                  <a:pt x="48" y="88"/>
                </a:lnTo>
                <a:lnTo>
                  <a:pt x="48" y="91"/>
                </a:lnTo>
                <a:lnTo>
                  <a:pt x="48" y="91"/>
                </a:lnTo>
                <a:lnTo>
                  <a:pt x="46" y="94"/>
                </a:lnTo>
                <a:lnTo>
                  <a:pt x="46" y="97"/>
                </a:lnTo>
                <a:lnTo>
                  <a:pt x="41" y="106"/>
                </a:lnTo>
                <a:lnTo>
                  <a:pt x="38" y="115"/>
                </a:lnTo>
                <a:lnTo>
                  <a:pt x="33" y="124"/>
                </a:lnTo>
                <a:lnTo>
                  <a:pt x="31" y="130"/>
                </a:lnTo>
                <a:lnTo>
                  <a:pt x="29" y="136"/>
                </a:lnTo>
                <a:lnTo>
                  <a:pt x="29" y="136"/>
                </a:lnTo>
                <a:lnTo>
                  <a:pt x="31" y="139"/>
                </a:lnTo>
                <a:lnTo>
                  <a:pt x="31" y="139"/>
                </a:lnTo>
                <a:lnTo>
                  <a:pt x="36" y="139"/>
                </a:lnTo>
                <a:lnTo>
                  <a:pt x="41" y="142"/>
                </a:lnTo>
                <a:lnTo>
                  <a:pt x="46" y="144"/>
                </a:lnTo>
                <a:lnTo>
                  <a:pt x="53" y="147"/>
                </a:lnTo>
                <a:lnTo>
                  <a:pt x="60" y="150"/>
                </a:lnTo>
                <a:lnTo>
                  <a:pt x="70" y="153"/>
                </a:lnTo>
                <a:lnTo>
                  <a:pt x="70" y="15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7" name="Freeform 376"/>
          <p:cNvSpPr>
            <a:spLocks/>
          </p:cNvSpPr>
          <p:nvPr/>
        </p:nvSpPr>
        <p:spPr bwMode="auto">
          <a:xfrm>
            <a:off x="9140552" y="749805"/>
            <a:ext cx="1004515" cy="290286"/>
          </a:xfrm>
          <a:custGeom>
            <a:avLst/>
            <a:gdLst>
              <a:gd name="T0" fmla="*/ 65 w 174"/>
              <a:gd name="T1" fmla="*/ 9 h 30"/>
              <a:gd name="T2" fmla="*/ 82 w 174"/>
              <a:gd name="T3" fmla="*/ 6 h 30"/>
              <a:gd name="T4" fmla="*/ 97 w 174"/>
              <a:gd name="T5" fmla="*/ 6 h 30"/>
              <a:gd name="T6" fmla="*/ 109 w 174"/>
              <a:gd name="T7" fmla="*/ 3 h 30"/>
              <a:gd name="T8" fmla="*/ 121 w 174"/>
              <a:gd name="T9" fmla="*/ 3 h 30"/>
              <a:gd name="T10" fmla="*/ 128 w 174"/>
              <a:gd name="T11" fmla="*/ 0 h 30"/>
              <a:gd name="T12" fmla="*/ 138 w 174"/>
              <a:gd name="T13" fmla="*/ 0 h 30"/>
              <a:gd name="T14" fmla="*/ 143 w 174"/>
              <a:gd name="T15" fmla="*/ 0 h 30"/>
              <a:gd name="T16" fmla="*/ 145 w 174"/>
              <a:gd name="T17" fmla="*/ 0 h 30"/>
              <a:gd name="T18" fmla="*/ 150 w 174"/>
              <a:gd name="T19" fmla="*/ 0 h 30"/>
              <a:gd name="T20" fmla="*/ 155 w 174"/>
              <a:gd name="T21" fmla="*/ 0 h 30"/>
              <a:gd name="T22" fmla="*/ 160 w 174"/>
              <a:gd name="T23" fmla="*/ 0 h 30"/>
              <a:gd name="T24" fmla="*/ 164 w 174"/>
              <a:gd name="T25" fmla="*/ 3 h 30"/>
              <a:gd name="T26" fmla="*/ 169 w 174"/>
              <a:gd name="T27" fmla="*/ 3 h 30"/>
              <a:gd name="T28" fmla="*/ 172 w 174"/>
              <a:gd name="T29" fmla="*/ 6 h 30"/>
              <a:gd name="T30" fmla="*/ 174 w 174"/>
              <a:gd name="T31" fmla="*/ 9 h 30"/>
              <a:gd name="T32" fmla="*/ 174 w 174"/>
              <a:gd name="T33" fmla="*/ 12 h 30"/>
              <a:gd name="T34" fmla="*/ 174 w 174"/>
              <a:gd name="T35" fmla="*/ 12 h 30"/>
              <a:gd name="T36" fmla="*/ 172 w 174"/>
              <a:gd name="T37" fmla="*/ 15 h 30"/>
              <a:gd name="T38" fmla="*/ 169 w 174"/>
              <a:gd name="T39" fmla="*/ 15 h 30"/>
              <a:gd name="T40" fmla="*/ 164 w 174"/>
              <a:gd name="T41" fmla="*/ 18 h 30"/>
              <a:gd name="T42" fmla="*/ 162 w 174"/>
              <a:gd name="T43" fmla="*/ 18 h 30"/>
              <a:gd name="T44" fmla="*/ 155 w 174"/>
              <a:gd name="T45" fmla="*/ 18 h 30"/>
              <a:gd name="T46" fmla="*/ 150 w 174"/>
              <a:gd name="T47" fmla="*/ 21 h 30"/>
              <a:gd name="T48" fmla="*/ 143 w 174"/>
              <a:gd name="T49" fmla="*/ 21 h 30"/>
              <a:gd name="T50" fmla="*/ 126 w 174"/>
              <a:gd name="T51" fmla="*/ 24 h 30"/>
              <a:gd name="T52" fmla="*/ 109 w 174"/>
              <a:gd name="T53" fmla="*/ 27 h 30"/>
              <a:gd name="T54" fmla="*/ 72 w 174"/>
              <a:gd name="T55" fmla="*/ 27 h 30"/>
              <a:gd name="T56" fmla="*/ 56 w 174"/>
              <a:gd name="T57" fmla="*/ 30 h 30"/>
              <a:gd name="T58" fmla="*/ 48 w 174"/>
              <a:gd name="T59" fmla="*/ 30 h 30"/>
              <a:gd name="T60" fmla="*/ 41 w 174"/>
              <a:gd name="T61" fmla="*/ 30 h 30"/>
              <a:gd name="T62" fmla="*/ 34 w 174"/>
              <a:gd name="T63" fmla="*/ 30 h 30"/>
              <a:gd name="T64" fmla="*/ 29 w 174"/>
              <a:gd name="T65" fmla="*/ 30 h 30"/>
              <a:gd name="T66" fmla="*/ 24 w 174"/>
              <a:gd name="T67" fmla="*/ 30 h 30"/>
              <a:gd name="T68" fmla="*/ 22 w 174"/>
              <a:gd name="T69" fmla="*/ 30 h 30"/>
              <a:gd name="T70" fmla="*/ 14 w 174"/>
              <a:gd name="T71" fmla="*/ 27 h 30"/>
              <a:gd name="T72" fmla="*/ 10 w 174"/>
              <a:gd name="T73" fmla="*/ 27 h 30"/>
              <a:gd name="T74" fmla="*/ 5 w 174"/>
              <a:gd name="T75" fmla="*/ 24 h 30"/>
              <a:gd name="T76" fmla="*/ 0 w 174"/>
              <a:gd name="T77" fmla="*/ 24 h 30"/>
              <a:gd name="T78" fmla="*/ 0 w 174"/>
              <a:gd name="T79" fmla="*/ 21 h 30"/>
              <a:gd name="T80" fmla="*/ 2 w 174"/>
              <a:gd name="T81" fmla="*/ 21 h 30"/>
              <a:gd name="T82" fmla="*/ 7 w 174"/>
              <a:gd name="T83" fmla="*/ 18 h 30"/>
              <a:gd name="T84" fmla="*/ 14 w 174"/>
              <a:gd name="T85" fmla="*/ 18 h 30"/>
              <a:gd name="T86" fmla="*/ 24 w 174"/>
              <a:gd name="T87" fmla="*/ 15 h 30"/>
              <a:gd name="T88" fmla="*/ 36 w 174"/>
              <a:gd name="T89" fmla="*/ 15 h 30"/>
              <a:gd name="T90" fmla="*/ 48 w 174"/>
              <a:gd name="T91" fmla="*/ 12 h 30"/>
              <a:gd name="T92" fmla="*/ 65 w 174"/>
              <a:gd name="T93" fmla="*/ 9 h 30"/>
              <a:gd name="T94" fmla="*/ 65 w 174"/>
              <a:gd name="T95" fmla="*/ 9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4" h="30">
                <a:moveTo>
                  <a:pt x="65" y="9"/>
                </a:moveTo>
                <a:lnTo>
                  <a:pt x="82" y="6"/>
                </a:lnTo>
                <a:lnTo>
                  <a:pt x="97" y="6"/>
                </a:lnTo>
                <a:lnTo>
                  <a:pt x="109" y="3"/>
                </a:lnTo>
                <a:lnTo>
                  <a:pt x="121" y="3"/>
                </a:lnTo>
                <a:lnTo>
                  <a:pt x="128" y="0"/>
                </a:lnTo>
                <a:lnTo>
                  <a:pt x="138" y="0"/>
                </a:lnTo>
                <a:lnTo>
                  <a:pt x="143" y="0"/>
                </a:lnTo>
                <a:lnTo>
                  <a:pt x="145" y="0"/>
                </a:lnTo>
                <a:lnTo>
                  <a:pt x="150" y="0"/>
                </a:lnTo>
                <a:lnTo>
                  <a:pt x="155" y="0"/>
                </a:lnTo>
                <a:lnTo>
                  <a:pt x="160" y="0"/>
                </a:lnTo>
                <a:lnTo>
                  <a:pt x="164" y="3"/>
                </a:lnTo>
                <a:lnTo>
                  <a:pt x="169" y="3"/>
                </a:lnTo>
                <a:lnTo>
                  <a:pt x="172" y="6"/>
                </a:lnTo>
                <a:lnTo>
                  <a:pt x="174" y="9"/>
                </a:lnTo>
                <a:lnTo>
                  <a:pt x="174" y="12"/>
                </a:lnTo>
                <a:lnTo>
                  <a:pt x="174" y="12"/>
                </a:lnTo>
                <a:lnTo>
                  <a:pt x="172" y="15"/>
                </a:lnTo>
                <a:lnTo>
                  <a:pt x="169" y="15"/>
                </a:lnTo>
                <a:lnTo>
                  <a:pt x="164" y="18"/>
                </a:lnTo>
                <a:lnTo>
                  <a:pt x="162" y="18"/>
                </a:lnTo>
                <a:lnTo>
                  <a:pt x="155" y="18"/>
                </a:lnTo>
                <a:lnTo>
                  <a:pt x="150" y="21"/>
                </a:lnTo>
                <a:lnTo>
                  <a:pt x="143" y="21"/>
                </a:lnTo>
                <a:lnTo>
                  <a:pt x="126" y="24"/>
                </a:lnTo>
                <a:lnTo>
                  <a:pt x="109" y="27"/>
                </a:lnTo>
                <a:lnTo>
                  <a:pt x="72" y="27"/>
                </a:lnTo>
                <a:lnTo>
                  <a:pt x="56" y="30"/>
                </a:lnTo>
                <a:lnTo>
                  <a:pt x="48" y="30"/>
                </a:lnTo>
                <a:lnTo>
                  <a:pt x="41" y="30"/>
                </a:lnTo>
                <a:lnTo>
                  <a:pt x="34" y="30"/>
                </a:lnTo>
                <a:lnTo>
                  <a:pt x="29" y="30"/>
                </a:lnTo>
                <a:lnTo>
                  <a:pt x="24" y="30"/>
                </a:lnTo>
                <a:lnTo>
                  <a:pt x="22" y="30"/>
                </a:lnTo>
                <a:lnTo>
                  <a:pt x="14" y="27"/>
                </a:lnTo>
                <a:lnTo>
                  <a:pt x="10" y="27"/>
                </a:lnTo>
                <a:lnTo>
                  <a:pt x="5" y="24"/>
                </a:lnTo>
                <a:lnTo>
                  <a:pt x="0" y="24"/>
                </a:lnTo>
                <a:lnTo>
                  <a:pt x="0" y="21"/>
                </a:lnTo>
                <a:lnTo>
                  <a:pt x="2" y="21"/>
                </a:lnTo>
                <a:lnTo>
                  <a:pt x="7" y="18"/>
                </a:lnTo>
                <a:lnTo>
                  <a:pt x="14" y="18"/>
                </a:lnTo>
                <a:lnTo>
                  <a:pt x="24" y="15"/>
                </a:lnTo>
                <a:lnTo>
                  <a:pt x="36" y="15"/>
                </a:lnTo>
                <a:lnTo>
                  <a:pt x="48" y="12"/>
                </a:lnTo>
                <a:lnTo>
                  <a:pt x="65" y="9"/>
                </a:lnTo>
                <a:lnTo>
                  <a:pt x="65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8" name="Freeform 377"/>
          <p:cNvSpPr>
            <a:spLocks/>
          </p:cNvSpPr>
          <p:nvPr/>
        </p:nvSpPr>
        <p:spPr bwMode="auto">
          <a:xfrm>
            <a:off x="8788397" y="1117500"/>
            <a:ext cx="2043668" cy="493489"/>
          </a:xfrm>
          <a:custGeom>
            <a:avLst/>
            <a:gdLst>
              <a:gd name="T0" fmla="*/ 10 w 354"/>
              <a:gd name="T1" fmla="*/ 21 h 51"/>
              <a:gd name="T2" fmla="*/ 27 w 354"/>
              <a:gd name="T3" fmla="*/ 21 h 51"/>
              <a:gd name="T4" fmla="*/ 49 w 354"/>
              <a:gd name="T5" fmla="*/ 18 h 51"/>
              <a:gd name="T6" fmla="*/ 75 w 354"/>
              <a:gd name="T7" fmla="*/ 18 h 51"/>
              <a:gd name="T8" fmla="*/ 148 w 354"/>
              <a:gd name="T9" fmla="*/ 12 h 51"/>
              <a:gd name="T10" fmla="*/ 218 w 354"/>
              <a:gd name="T11" fmla="*/ 9 h 51"/>
              <a:gd name="T12" fmla="*/ 242 w 354"/>
              <a:gd name="T13" fmla="*/ 6 h 51"/>
              <a:gd name="T14" fmla="*/ 257 w 354"/>
              <a:gd name="T15" fmla="*/ 6 h 51"/>
              <a:gd name="T16" fmla="*/ 266 w 354"/>
              <a:gd name="T17" fmla="*/ 3 h 51"/>
              <a:gd name="T18" fmla="*/ 269 w 354"/>
              <a:gd name="T19" fmla="*/ 3 h 51"/>
              <a:gd name="T20" fmla="*/ 276 w 354"/>
              <a:gd name="T21" fmla="*/ 0 h 51"/>
              <a:gd name="T22" fmla="*/ 286 w 354"/>
              <a:gd name="T23" fmla="*/ 0 h 51"/>
              <a:gd name="T24" fmla="*/ 293 w 354"/>
              <a:gd name="T25" fmla="*/ 3 h 51"/>
              <a:gd name="T26" fmla="*/ 310 w 354"/>
              <a:gd name="T27" fmla="*/ 9 h 51"/>
              <a:gd name="T28" fmla="*/ 332 w 354"/>
              <a:gd name="T29" fmla="*/ 15 h 51"/>
              <a:gd name="T30" fmla="*/ 344 w 354"/>
              <a:gd name="T31" fmla="*/ 21 h 51"/>
              <a:gd name="T32" fmla="*/ 351 w 354"/>
              <a:gd name="T33" fmla="*/ 24 h 51"/>
              <a:gd name="T34" fmla="*/ 354 w 354"/>
              <a:gd name="T35" fmla="*/ 27 h 51"/>
              <a:gd name="T36" fmla="*/ 354 w 354"/>
              <a:gd name="T37" fmla="*/ 30 h 51"/>
              <a:gd name="T38" fmla="*/ 344 w 354"/>
              <a:gd name="T39" fmla="*/ 33 h 51"/>
              <a:gd name="T40" fmla="*/ 329 w 354"/>
              <a:gd name="T41" fmla="*/ 33 h 51"/>
              <a:gd name="T42" fmla="*/ 305 w 354"/>
              <a:gd name="T43" fmla="*/ 39 h 51"/>
              <a:gd name="T44" fmla="*/ 283 w 354"/>
              <a:gd name="T45" fmla="*/ 45 h 51"/>
              <a:gd name="T46" fmla="*/ 271 w 354"/>
              <a:gd name="T47" fmla="*/ 51 h 51"/>
              <a:gd name="T48" fmla="*/ 264 w 354"/>
              <a:gd name="T49" fmla="*/ 51 h 51"/>
              <a:gd name="T50" fmla="*/ 257 w 354"/>
              <a:gd name="T51" fmla="*/ 51 h 51"/>
              <a:gd name="T52" fmla="*/ 254 w 354"/>
              <a:gd name="T53" fmla="*/ 51 h 51"/>
              <a:gd name="T54" fmla="*/ 257 w 354"/>
              <a:gd name="T55" fmla="*/ 48 h 51"/>
              <a:gd name="T56" fmla="*/ 259 w 354"/>
              <a:gd name="T57" fmla="*/ 42 h 51"/>
              <a:gd name="T58" fmla="*/ 264 w 354"/>
              <a:gd name="T59" fmla="*/ 39 h 51"/>
              <a:gd name="T60" fmla="*/ 271 w 354"/>
              <a:gd name="T61" fmla="*/ 33 h 51"/>
              <a:gd name="T62" fmla="*/ 276 w 354"/>
              <a:gd name="T63" fmla="*/ 27 h 51"/>
              <a:gd name="T64" fmla="*/ 281 w 354"/>
              <a:gd name="T65" fmla="*/ 24 h 51"/>
              <a:gd name="T66" fmla="*/ 279 w 354"/>
              <a:gd name="T67" fmla="*/ 21 h 51"/>
              <a:gd name="T68" fmla="*/ 271 w 354"/>
              <a:gd name="T69" fmla="*/ 21 h 51"/>
              <a:gd name="T70" fmla="*/ 262 w 354"/>
              <a:gd name="T71" fmla="*/ 21 h 51"/>
              <a:gd name="T72" fmla="*/ 250 w 354"/>
              <a:gd name="T73" fmla="*/ 21 h 51"/>
              <a:gd name="T74" fmla="*/ 235 w 354"/>
              <a:gd name="T75" fmla="*/ 21 h 51"/>
              <a:gd name="T76" fmla="*/ 221 w 354"/>
              <a:gd name="T77" fmla="*/ 21 h 51"/>
              <a:gd name="T78" fmla="*/ 201 w 354"/>
              <a:gd name="T79" fmla="*/ 24 h 51"/>
              <a:gd name="T80" fmla="*/ 177 w 354"/>
              <a:gd name="T81" fmla="*/ 24 h 51"/>
              <a:gd name="T82" fmla="*/ 148 w 354"/>
              <a:gd name="T83" fmla="*/ 27 h 51"/>
              <a:gd name="T84" fmla="*/ 112 w 354"/>
              <a:gd name="T85" fmla="*/ 30 h 51"/>
              <a:gd name="T86" fmla="*/ 71 w 354"/>
              <a:gd name="T87" fmla="*/ 33 h 51"/>
              <a:gd name="T88" fmla="*/ 27 w 354"/>
              <a:gd name="T89" fmla="*/ 36 h 51"/>
              <a:gd name="T90" fmla="*/ 3 w 354"/>
              <a:gd name="T91" fmla="*/ 21 h 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354" h="51">
                <a:moveTo>
                  <a:pt x="3" y="21"/>
                </a:moveTo>
                <a:lnTo>
                  <a:pt x="10" y="21"/>
                </a:lnTo>
                <a:lnTo>
                  <a:pt x="20" y="21"/>
                </a:lnTo>
                <a:lnTo>
                  <a:pt x="27" y="21"/>
                </a:lnTo>
                <a:lnTo>
                  <a:pt x="39" y="21"/>
                </a:lnTo>
                <a:lnTo>
                  <a:pt x="49" y="18"/>
                </a:lnTo>
                <a:lnTo>
                  <a:pt x="61" y="18"/>
                </a:lnTo>
                <a:lnTo>
                  <a:pt x="75" y="18"/>
                </a:lnTo>
                <a:lnTo>
                  <a:pt x="90" y="15"/>
                </a:lnTo>
                <a:lnTo>
                  <a:pt x="148" y="12"/>
                </a:lnTo>
                <a:lnTo>
                  <a:pt x="206" y="9"/>
                </a:lnTo>
                <a:lnTo>
                  <a:pt x="218" y="9"/>
                </a:lnTo>
                <a:lnTo>
                  <a:pt x="230" y="6"/>
                </a:lnTo>
                <a:lnTo>
                  <a:pt x="242" y="6"/>
                </a:lnTo>
                <a:lnTo>
                  <a:pt x="250" y="6"/>
                </a:lnTo>
                <a:lnTo>
                  <a:pt x="257" y="6"/>
                </a:lnTo>
                <a:lnTo>
                  <a:pt x="262" y="3"/>
                </a:lnTo>
                <a:lnTo>
                  <a:pt x="266" y="3"/>
                </a:lnTo>
                <a:lnTo>
                  <a:pt x="266" y="3"/>
                </a:lnTo>
                <a:lnTo>
                  <a:pt x="269" y="3"/>
                </a:lnTo>
                <a:lnTo>
                  <a:pt x="271" y="3"/>
                </a:lnTo>
                <a:lnTo>
                  <a:pt x="276" y="0"/>
                </a:lnTo>
                <a:lnTo>
                  <a:pt x="283" y="0"/>
                </a:lnTo>
                <a:lnTo>
                  <a:pt x="286" y="0"/>
                </a:lnTo>
                <a:lnTo>
                  <a:pt x="288" y="3"/>
                </a:lnTo>
                <a:lnTo>
                  <a:pt x="293" y="3"/>
                </a:lnTo>
                <a:lnTo>
                  <a:pt x="298" y="3"/>
                </a:lnTo>
                <a:lnTo>
                  <a:pt x="310" y="9"/>
                </a:lnTo>
                <a:lnTo>
                  <a:pt x="325" y="12"/>
                </a:lnTo>
                <a:lnTo>
                  <a:pt x="332" y="15"/>
                </a:lnTo>
                <a:lnTo>
                  <a:pt x="337" y="18"/>
                </a:lnTo>
                <a:lnTo>
                  <a:pt x="344" y="21"/>
                </a:lnTo>
                <a:lnTo>
                  <a:pt x="346" y="24"/>
                </a:lnTo>
                <a:lnTo>
                  <a:pt x="351" y="24"/>
                </a:lnTo>
                <a:lnTo>
                  <a:pt x="354" y="27"/>
                </a:lnTo>
                <a:lnTo>
                  <a:pt x="354" y="27"/>
                </a:lnTo>
                <a:lnTo>
                  <a:pt x="354" y="30"/>
                </a:lnTo>
                <a:lnTo>
                  <a:pt x="354" y="30"/>
                </a:lnTo>
                <a:lnTo>
                  <a:pt x="351" y="33"/>
                </a:lnTo>
                <a:lnTo>
                  <a:pt x="344" y="33"/>
                </a:lnTo>
                <a:lnTo>
                  <a:pt x="337" y="33"/>
                </a:lnTo>
                <a:lnTo>
                  <a:pt x="329" y="33"/>
                </a:lnTo>
                <a:lnTo>
                  <a:pt x="317" y="36"/>
                </a:lnTo>
                <a:lnTo>
                  <a:pt x="305" y="39"/>
                </a:lnTo>
                <a:lnTo>
                  <a:pt x="291" y="42"/>
                </a:lnTo>
                <a:lnTo>
                  <a:pt x="283" y="45"/>
                </a:lnTo>
                <a:lnTo>
                  <a:pt x="279" y="48"/>
                </a:lnTo>
                <a:lnTo>
                  <a:pt x="271" y="51"/>
                </a:lnTo>
                <a:lnTo>
                  <a:pt x="266" y="51"/>
                </a:lnTo>
                <a:lnTo>
                  <a:pt x="264" y="51"/>
                </a:lnTo>
                <a:lnTo>
                  <a:pt x="259" y="51"/>
                </a:lnTo>
                <a:lnTo>
                  <a:pt x="257" y="51"/>
                </a:lnTo>
                <a:lnTo>
                  <a:pt x="257" y="51"/>
                </a:lnTo>
                <a:lnTo>
                  <a:pt x="254" y="51"/>
                </a:lnTo>
                <a:lnTo>
                  <a:pt x="254" y="48"/>
                </a:lnTo>
                <a:lnTo>
                  <a:pt x="257" y="48"/>
                </a:lnTo>
                <a:lnTo>
                  <a:pt x="257" y="45"/>
                </a:lnTo>
                <a:lnTo>
                  <a:pt x="259" y="42"/>
                </a:lnTo>
                <a:lnTo>
                  <a:pt x="262" y="42"/>
                </a:lnTo>
                <a:lnTo>
                  <a:pt x="264" y="39"/>
                </a:lnTo>
                <a:lnTo>
                  <a:pt x="266" y="36"/>
                </a:lnTo>
                <a:lnTo>
                  <a:pt x="271" y="33"/>
                </a:lnTo>
                <a:lnTo>
                  <a:pt x="274" y="30"/>
                </a:lnTo>
                <a:lnTo>
                  <a:pt x="276" y="27"/>
                </a:lnTo>
                <a:lnTo>
                  <a:pt x="279" y="27"/>
                </a:lnTo>
                <a:lnTo>
                  <a:pt x="281" y="24"/>
                </a:lnTo>
                <a:lnTo>
                  <a:pt x="281" y="21"/>
                </a:lnTo>
                <a:lnTo>
                  <a:pt x="279" y="21"/>
                </a:lnTo>
                <a:lnTo>
                  <a:pt x="276" y="21"/>
                </a:lnTo>
                <a:lnTo>
                  <a:pt x="271" y="21"/>
                </a:lnTo>
                <a:lnTo>
                  <a:pt x="269" y="21"/>
                </a:lnTo>
                <a:lnTo>
                  <a:pt x="262" y="21"/>
                </a:lnTo>
                <a:lnTo>
                  <a:pt x="257" y="21"/>
                </a:lnTo>
                <a:lnTo>
                  <a:pt x="250" y="21"/>
                </a:lnTo>
                <a:lnTo>
                  <a:pt x="240" y="21"/>
                </a:lnTo>
                <a:lnTo>
                  <a:pt x="235" y="21"/>
                </a:lnTo>
                <a:lnTo>
                  <a:pt x="228" y="21"/>
                </a:lnTo>
                <a:lnTo>
                  <a:pt x="221" y="21"/>
                </a:lnTo>
                <a:lnTo>
                  <a:pt x="211" y="21"/>
                </a:lnTo>
                <a:lnTo>
                  <a:pt x="201" y="24"/>
                </a:lnTo>
                <a:lnTo>
                  <a:pt x="189" y="24"/>
                </a:lnTo>
                <a:lnTo>
                  <a:pt x="177" y="24"/>
                </a:lnTo>
                <a:lnTo>
                  <a:pt x="162" y="27"/>
                </a:lnTo>
                <a:lnTo>
                  <a:pt x="148" y="27"/>
                </a:lnTo>
                <a:lnTo>
                  <a:pt x="131" y="27"/>
                </a:lnTo>
                <a:lnTo>
                  <a:pt x="112" y="30"/>
                </a:lnTo>
                <a:lnTo>
                  <a:pt x="92" y="30"/>
                </a:lnTo>
                <a:lnTo>
                  <a:pt x="71" y="33"/>
                </a:lnTo>
                <a:lnTo>
                  <a:pt x="49" y="33"/>
                </a:lnTo>
                <a:lnTo>
                  <a:pt x="27" y="36"/>
                </a:lnTo>
                <a:lnTo>
                  <a:pt x="0" y="39"/>
                </a:lnTo>
                <a:lnTo>
                  <a:pt x="3" y="21"/>
                </a:lnTo>
                <a:lnTo>
                  <a:pt x="3" y="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9" name="Freeform 378"/>
          <p:cNvSpPr>
            <a:spLocks/>
          </p:cNvSpPr>
          <p:nvPr/>
        </p:nvSpPr>
        <p:spPr bwMode="auto">
          <a:xfrm>
            <a:off x="9042412" y="1523900"/>
            <a:ext cx="323292" cy="193524"/>
          </a:xfrm>
          <a:custGeom>
            <a:avLst/>
            <a:gdLst>
              <a:gd name="T0" fmla="*/ 0 w 56"/>
              <a:gd name="T1" fmla="*/ 0 h 20"/>
              <a:gd name="T2" fmla="*/ 10 w 56"/>
              <a:gd name="T3" fmla="*/ 0 h 20"/>
              <a:gd name="T4" fmla="*/ 17 w 56"/>
              <a:gd name="T5" fmla="*/ 0 h 20"/>
              <a:gd name="T6" fmla="*/ 24 w 56"/>
              <a:gd name="T7" fmla="*/ 3 h 20"/>
              <a:gd name="T8" fmla="*/ 31 w 56"/>
              <a:gd name="T9" fmla="*/ 3 h 20"/>
              <a:gd name="T10" fmla="*/ 36 w 56"/>
              <a:gd name="T11" fmla="*/ 3 h 20"/>
              <a:gd name="T12" fmla="*/ 41 w 56"/>
              <a:gd name="T13" fmla="*/ 3 h 20"/>
              <a:gd name="T14" fmla="*/ 44 w 56"/>
              <a:gd name="T15" fmla="*/ 3 h 20"/>
              <a:gd name="T16" fmla="*/ 46 w 56"/>
              <a:gd name="T17" fmla="*/ 3 h 20"/>
              <a:gd name="T18" fmla="*/ 51 w 56"/>
              <a:gd name="T19" fmla="*/ 6 h 20"/>
              <a:gd name="T20" fmla="*/ 53 w 56"/>
              <a:gd name="T21" fmla="*/ 6 h 20"/>
              <a:gd name="T22" fmla="*/ 56 w 56"/>
              <a:gd name="T23" fmla="*/ 9 h 20"/>
              <a:gd name="T24" fmla="*/ 56 w 56"/>
              <a:gd name="T25" fmla="*/ 12 h 20"/>
              <a:gd name="T26" fmla="*/ 56 w 56"/>
              <a:gd name="T27" fmla="*/ 17 h 20"/>
              <a:gd name="T28" fmla="*/ 53 w 56"/>
              <a:gd name="T29" fmla="*/ 17 h 20"/>
              <a:gd name="T30" fmla="*/ 48 w 56"/>
              <a:gd name="T31" fmla="*/ 20 h 20"/>
              <a:gd name="T32" fmla="*/ 44 w 56"/>
              <a:gd name="T33" fmla="*/ 20 h 20"/>
              <a:gd name="T34" fmla="*/ 29 w 56"/>
              <a:gd name="T35" fmla="*/ 17 h 20"/>
              <a:gd name="T36" fmla="*/ 17 w 56"/>
              <a:gd name="T37" fmla="*/ 14 h 20"/>
              <a:gd name="T38" fmla="*/ 10 w 56"/>
              <a:gd name="T39" fmla="*/ 12 h 20"/>
              <a:gd name="T40" fmla="*/ 5 w 56"/>
              <a:gd name="T41" fmla="*/ 9 h 20"/>
              <a:gd name="T42" fmla="*/ 2 w 56"/>
              <a:gd name="T43" fmla="*/ 6 h 20"/>
              <a:gd name="T44" fmla="*/ 0 w 56"/>
              <a:gd name="T45" fmla="*/ 0 h 20"/>
              <a:gd name="T46" fmla="*/ 0 w 56"/>
              <a:gd name="T4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6" h="20">
                <a:moveTo>
                  <a:pt x="0" y="0"/>
                </a:moveTo>
                <a:lnTo>
                  <a:pt x="10" y="0"/>
                </a:lnTo>
                <a:lnTo>
                  <a:pt x="17" y="0"/>
                </a:lnTo>
                <a:lnTo>
                  <a:pt x="24" y="3"/>
                </a:lnTo>
                <a:lnTo>
                  <a:pt x="31" y="3"/>
                </a:lnTo>
                <a:lnTo>
                  <a:pt x="36" y="3"/>
                </a:lnTo>
                <a:lnTo>
                  <a:pt x="41" y="3"/>
                </a:lnTo>
                <a:lnTo>
                  <a:pt x="44" y="3"/>
                </a:lnTo>
                <a:lnTo>
                  <a:pt x="46" y="3"/>
                </a:lnTo>
                <a:lnTo>
                  <a:pt x="51" y="6"/>
                </a:lnTo>
                <a:lnTo>
                  <a:pt x="53" y="6"/>
                </a:lnTo>
                <a:lnTo>
                  <a:pt x="56" y="9"/>
                </a:lnTo>
                <a:lnTo>
                  <a:pt x="56" y="12"/>
                </a:lnTo>
                <a:lnTo>
                  <a:pt x="56" y="17"/>
                </a:lnTo>
                <a:lnTo>
                  <a:pt x="53" y="17"/>
                </a:lnTo>
                <a:lnTo>
                  <a:pt x="48" y="20"/>
                </a:lnTo>
                <a:lnTo>
                  <a:pt x="44" y="20"/>
                </a:lnTo>
                <a:lnTo>
                  <a:pt x="29" y="17"/>
                </a:lnTo>
                <a:lnTo>
                  <a:pt x="17" y="14"/>
                </a:lnTo>
                <a:lnTo>
                  <a:pt x="10" y="12"/>
                </a:lnTo>
                <a:lnTo>
                  <a:pt x="5" y="9"/>
                </a:lnTo>
                <a:lnTo>
                  <a:pt x="2" y="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0" name="Freeform 379"/>
          <p:cNvSpPr>
            <a:spLocks/>
          </p:cNvSpPr>
          <p:nvPr/>
        </p:nvSpPr>
        <p:spPr bwMode="auto">
          <a:xfrm>
            <a:off x="9001999" y="1775481"/>
            <a:ext cx="334838" cy="261260"/>
          </a:xfrm>
          <a:custGeom>
            <a:avLst/>
            <a:gdLst>
              <a:gd name="T0" fmla="*/ 58 w 58"/>
              <a:gd name="T1" fmla="*/ 21 h 27"/>
              <a:gd name="T2" fmla="*/ 55 w 58"/>
              <a:gd name="T3" fmla="*/ 24 h 27"/>
              <a:gd name="T4" fmla="*/ 53 w 58"/>
              <a:gd name="T5" fmla="*/ 24 h 27"/>
              <a:gd name="T6" fmla="*/ 48 w 58"/>
              <a:gd name="T7" fmla="*/ 27 h 27"/>
              <a:gd name="T8" fmla="*/ 46 w 58"/>
              <a:gd name="T9" fmla="*/ 27 h 27"/>
              <a:gd name="T10" fmla="*/ 38 w 58"/>
              <a:gd name="T11" fmla="*/ 27 h 27"/>
              <a:gd name="T12" fmla="*/ 31 w 58"/>
              <a:gd name="T13" fmla="*/ 24 h 27"/>
              <a:gd name="T14" fmla="*/ 21 w 58"/>
              <a:gd name="T15" fmla="*/ 18 h 27"/>
              <a:gd name="T16" fmla="*/ 17 w 58"/>
              <a:gd name="T17" fmla="*/ 18 h 27"/>
              <a:gd name="T18" fmla="*/ 12 w 58"/>
              <a:gd name="T19" fmla="*/ 15 h 27"/>
              <a:gd name="T20" fmla="*/ 7 w 58"/>
              <a:gd name="T21" fmla="*/ 12 h 27"/>
              <a:gd name="T22" fmla="*/ 5 w 58"/>
              <a:gd name="T23" fmla="*/ 9 h 27"/>
              <a:gd name="T24" fmla="*/ 2 w 58"/>
              <a:gd name="T25" fmla="*/ 9 h 27"/>
              <a:gd name="T26" fmla="*/ 0 w 58"/>
              <a:gd name="T27" fmla="*/ 6 h 27"/>
              <a:gd name="T28" fmla="*/ 0 w 58"/>
              <a:gd name="T29" fmla="*/ 3 h 27"/>
              <a:gd name="T30" fmla="*/ 0 w 58"/>
              <a:gd name="T31" fmla="*/ 0 h 27"/>
              <a:gd name="T32" fmla="*/ 7 w 58"/>
              <a:gd name="T33" fmla="*/ 0 h 27"/>
              <a:gd name="T34" fmla="*/ 17 w 58"/>
              <a:gd name="T35" fmla="*/ 3 h 27"/>
              <a:gd name="T36" fmla="*/ 24 w 58"/>
              <a:gd name="T37" fmla="*/ 3 h 27"/>
              <a:gd name="T38" fmla="*/ 31 w 58"/>
              <a:gd name="T39" fmla="*/ 3 h 27"/>
              <a:gd name="T40" fmla="*/ 36 w 58"/>
              <a:gd name="T41" fmla="*/ 3 h 27"/>
              <a:gd name="T42" fmla="*/ 43 w 58"/>
              <a:gd name="T43" fmla="*/ 3 h 27"/>
              <a:gd name="T44" fmla="*/ 46 w 58"/>
              <a:gd name="T45" fmla="*/ 6 h 27"/>
              <a:gd name="T46" fmla="*/ 51 w 58"/>
              <a:gd name="T47" fmla="*/ 6 h 27"/>
              <a:gd name="T48" fmla="*/ 55 w 58"/>
              <a:gd name="T49" fmla="*/ 9 h 27"/>
              <a:gd name="T50" fmla="*/ 58 w 58"/>
              <a:gd name="T51" fmla="*/ 12 h 27"/>
              <a:gd name="T52" fmla="*/ 58 w 58"/>
              <a:gd name="T53" fmla="*/ 15 h 27"/>
              <a:gd name="T54" fmla="*/ 58 w 58"/>
              <a:gd name="T55" fmla="*/ 21 h 27"/>
              <a:gd name="T56" fmla="*/ 58 w 58"/>
              <a:gd name="T57" fmla="*/ 21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8" h="27">
                <a:moveTo>
                  <a:pt x="58" y="21"/>
                </a:moveTo>
                <a:lnTo>
                  <a:pt x="55" y="24"/>
                </a:lnTo>
                <a:lnTo>
                  <a:pt x="53" y="24"/>
                </a:lnTo>
                <a:lnTo>
                  <a:pt x="48" y="27"/>
                </a:lnTo>
                <a:lnTo>
                  <a:pt x="46" y="27"/>
                </a:lnTo>
                <a:lnTo>
                  <a:pt x="38" y="27"/>
                </a:lnTo>
                <a:lnTo>
                  <a:pt x="31" y="24"/>
                </a:lnTo>
                <a:lnTo>
                  <a:pt x="21" y="18"/>
                </a:lnTo>
                <a:lnTo>
                  <a:pt x="17" y="18"/>
                </a:lnTo>
                <a:lnTo>
                  <a:pt x="12" y="15"/>
                </a:lnTo>
                <a:lnTo>
                  <a:pt x="7" y="12"/>
                </a:lnTo>
                <a:lnTo>
                  <a:pt x="5" y="9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7" y="0"/>
                </a:lnTo>
                <a:lnTo>
                  <a:pt x="17" y="3"/>
                </a:lnTo>
                <a:lnTo>
                  <a:pt x="24" y="3"/>
                </a:lnTo>
                <a:lnTo>
                  <a:pt x="31" y="3"/>
                </a:lnTo>
                <a:lnTo>
                  <a:pt x="36" y="3"/>
                </a:lnTo>
                <a:lnTo>
                  <a:pt x="43" y="3"/>
                </a:lnTo>
                <a:lnTo>
                  <a:pt x="46" y="6"/>
                </a:lnTo>
                <a:lnTo>
                  <a:pt x="51" y="6"/>
                </a:lnTo>
                <a:lnTo>
                  <a:pt x="55" y="9"/>
                </a:lnTo>
                <a:lnTo>
                  <a:pt x="58" y="12"/>
                </a:lnTo>
                <a:lnTo>
                  <a:pt x="58" y="15"/>
                </a:lnTo>
                <a:lnTo>
                  <a:pt x="58" y="21"/>
                </a:lnTo>
                <a:lnTo>
                  <a:pt x="58" y="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1" name="Freeform 380"/>
          <p:cNvSpPr>
            <a:spLocks/>
          </p:cNvSpPr>
          <p:nvPr/>
        </p:nvSpPr>
        <p:spPr bwMode="auto">
          <a:xfrm>
            <a:off x="9781365" y="1688398"/>
            <a:ext cx="363705" cy="203203"/>
          </a:xfrm>
          <a:custGeom>
            <a:avLst/>
            <a:gdLst>
              <a:gd name="T0" fmla="*/ 0 w 63"/>
              <a:gd name="T1" fmla="*/ 6 h 21"/>
              <a:gd name="T2" fmla="*/ 10 w 63"/>
              <a:gd name="T3" fmla="*/ 3 h 21"/>
              <a:gd name="T4" fmla="*/ 17 w 63"/>
              <a:gd name="T5" fmla="*/ 0 h 21"/>
              <a:gd name="T6" fmla="*/ 24 w 63"/>
              <a:gd name="T7" fmla="*/ 0 h 21"/>
              <a:gd name="T8" fmla="*/ 32 w 63"/>
              <a:gd name="T9" fmla="*/ 0 h 21"/>
              <a:gd name="T10" fmla="*/ 41 w 63"/>
              <a:gd name="T11" fmla="*/ 0 h 21"/>
              <a:gd name="T12" fmla="*/ 49 w 63"/>
              <a:gd name="T13" fmla="*/ 3 h 21"/>
              <a:gd name="T14" fmla="*/ 53 w 63"/>
              <a:gd name="T15" fmla="*/ 6 h 21"/>
              <a:gd name="T16" fmla="*/ 58 w 63"/>
              <a:gd name="T17" fmla="*/ 9 h 21"/>
              <a:gd name="T18" fmla="*/ 61 w 63"/>
              <a:gd name="T19" fmla="*/ 9 h 21"/>
              <a:gd name="T20" fmla="*/ 63 w 63"/>
              <a:gd name="T21" fmla="*/ 12 h 21"/>
              <a:gd name="T22" fmla="*/ 63 w 63"/>
              <a:gd name="T23" fmla="*/ 15 h 21"/>
              <a:gd name="T24" fmla="*/ 63 w 63"/>
              <a:gd name="T25" fmla="*/ 18 h 21"/>
              <a:gd name="T26" fmla="*/ 61 w 63"/>
              <a:gd name="T27" fmla="*/ 21 h 21"/>
              <a:gd name="T28" fmla="*/ 58 w 63"/>
              <a:gd name="T29" fmla="*/ 21 h 21"/>
              <a:gd name="T30" fmla="*/ 56 w 63"/>
              <a:gd name="T31" fmla="*/ 21 h 21"/>
              <a:gd name="T32" fmla="*/ 51 w 63"/>
              <a:gd name="T33" fmla="*/ 21 h 21"/>
              <a:gd name="T34" fmla="*/ 46 w 63"/>
              <a:gd name="T35" fmla="*/ 21 h 21"/>
              <a:gd name="T36" fmla="*/ 41 w 63"/>
              <a:gd name="T37" fmla="*/ 21 h 21"/>
              <a:gd name="T38" fmla="*/ 34 w 63"/>
              <a:gd name="T39" fmla="*/ 21 h 21"/>
              <a:gd name="T40" fmla="*/ 27 w 63"/>
              <a:gd name="T41" fmla="*/ 18 h 21"/>
              <a:gd name="T42" fmla="*/ 19 w 63"/>
              <a:gd name="T43" fmla="*/ 15 h 21"/>
              <a:gd name="T44" fmla="*/ 10 w 63"/>
              <a:gd name="T45" fmla="*/ 12 h 21"/>
              <a:gd name="T46" fmla="*/ 0 w 63"/>
              <a:gd name="T47" fmla="*/ 6 h 21"/>
              <a:gd name="T48" fmla="*/ 0 w 63"/>
              <a:gd name="T49" fmla="*/ 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3" h="21">
                <a:moveTo>
                  <a:pt x="0" y="6"/>
                </a:moveTo>
                <a:lnTo>
                  <a:pt x="10" y="3"/>
                </a:lnTo>
                <a:lnTo>
                  <a:pt x="17" y="0"/>
                </a:lnTo>
                <a:lnTo>
                  <a:pt x="24" y="0"/>
                </a:lnTo>
                <a:lnTo>
                  <a:pt x="32" y="0"/>
                </a:lnTo>
                <a:lnTo>
                  <a:pt x="41" y="0"/>
                </a:lnTo>
                <a:lnTo>
                  <a:pt x="49" y="3"/>
                </a:lnTo>
                <a:lnTo>
                  <a:pt x="53" y="6"/>
                </a:lnTo>
                <a:lnTo>
                  <a:pt x="58" y="9"/>
                </a:lnTo>
                <a:lnTo>
                  <a:pt x="61" y="9"/>
                </a:lnTo>
                <a:lnTo>
                  <a:pt x="63" y="12"/>
                </a:lnTo>
                <a:lnTo>
                  <a:pt x="63" y="15"/>
                </a:lnTo>
                <a:lnTo>
                  <a:pt x="63" y="18"/>
                </a:lnTo>
                <a:lnTo>
                  <a:pt x="61" y="21"/>
                </a:lnTo>
                <a:lnTo>
                  <a:pt x="58" y="21"/>
                </a:lnTo>
                <a:lnTo>
                  <a:pt x="56" y="21"/>
                </a:lnTo>
                <a:lnTo>
                  <a:pt x="51" y="21"/>
                </a:lnTo>
                <a:lnTo>
                  <a:pt x="46" y="21"/>
                </a:lnTo>
                <a:lnTo>
                  <a:pt x="41" y="21"/>
                </a:lnTo>
                <a:lnTo>
                  <a:pt x="34" y="21"/>
                </a:lnTo>
                <a:lnTo>
                  <a:pt x="27" y="18"/>
                </a:lnTo>
                <a:lnTo>
                  <a:pt x="19" y="15"/>
                </a:lnTo>
                <a:lnTo>
                  <a:pt x="10" y="12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2" name="Freeform 381"/>
          <p:cNvSpPr>
            <a:spLocks/>
          </p:cNvSpPr>
          <p:nvPr/>
        </p:nvSpPr>
        <p:spPr bwMode="auto">
          <a:xfrm>
            <a:off x="9798683" y="1436817"/>
            <a:ext cx="357930" cy="222555"/>
          </a:xfrm>
          <a:custGeom>
            <a:avLst/>
            <a:gdLst>
              <a:gd name="T0" fmla="*/ 24 w 62"/>
              <a:gd name="T1" fmla="*/ 18 h 23"/>
              <a:gd name="T2" fmla="*/ 16 w 62"/>
              <a:gd name="T3" fmla="*/ 15 h 23"/>
              <a:gd name="T4" fmla="*/ 14 w 62"/>
              <a:gd name="T5" fmla="*/ 15 h 23"/>
              <a:gd name="T6" fmla="*/ 9 w 62"/>
              <a:gd name="T7" fmla="*/ 12 h 23"/>
              <a:gd name="T8" fmla="*/ 7 w 62"/>
              <a:gd name="T9" fmla="*/ 9 h 23"/>
              <a:gd name="T10" fmla="*/ 4 w 62"/>
              <a:gd name="T11" fmla="*/ 9 h 23"/>
              <a:gd name="T12" fmla="*/ 2 w 62"/>
              <a:gd name="T13" fmla="*/ 6 h 23"/>
              <a:gd name="T14" fmla="*/ 2 w 62"/>
              <a:gd name="T15" fmla="*/ 3 h 23"/>
              <a:gd name="T16" fmla="*/ 0 w 62"/>
              <a:gd name="T17" fmla="*/ 3 h 23"/>
              <a:gd name="T18" fmla="*/ 12 w 62"/>
              <a:gd name="T19" fmla="*/ 0 h 23"/>
              <a:gd name="T20" fmla="*/ 21 w 62"/>
              <a:gd name="T21" fmla="*/ 0 h 23"/>
              <a:gd name="T22" fmla="*/ 31 w 62"/>
              <a:gd name="T23" fmla="*/ 0 h 23"/>
              <a:gd name="T24" fmla="*/ 38 w 62"/>
              <a:gd name="T25" fmla="*/ 3 h 23"/>
              <a:gd name="T26" fmla="*/ 43 w 62"/>
              <a:gd name="T27" fmla="*/ 3 h 23"/>
              <a:gd name="T28" fmla="*/ 50 w 62"/>
              <a:gd name="T29" fmla="*/ 3 h 23"/>
              <a:gd name="T30" fmla="*/ 53 w 62"/>
              <a:gd name="T31" fmla="*/ 3 h 23"/>
              <a:gd name="T32" fmla="*/ 55 w 62"/>
              <a:gd name="T33" fmla="*/ 6 h 23"/>
              <a:gd name="T34" fmla="*/ 60 w 62"/>
              <a:gd name="T35" fmla="*/ 9 h 23"/>
              <a:gd name="T36" fmla="*/ 62 w 62"/>
              <a:gd name="T37" fmla="*/ 12 h 23"/>
              <a:gd name="T38" fmla="*/ 62 w 62"/>
              <a:gd name="T39" fmla="*/ 15 h 23"/>
              <a:gd name="T40" fmla="*/ 62 w 62"/>
              <a:gd name="T41" fmla="*/ 18 h 23"/>
              <a:gd name="T42" fmla="*/ 62 w 62"/>
              <a:gd name="T43" fmla="*/ 18 h 23"/>
              <a:gd name="T44" fmla="*/ 62 w 62"/>
              <a:gd name="T45" fmla="*/ 21 h 23"/>
              <a:gd name="T46" fmla="*/ 60 w 62"/>
              <a:gd name="T47" fmla="*/ 23 h 23"/>
              <a:gd name="T48" fmla="*/ 55 w 62"/>
              <a:gd name="T49" fmla="*/ 23 h 23"/>
              <a:gd name="T50" fmla="*/ 50 w 62"/>
              <a:gd name="T51" fmla="*/ 23 h 23"/>
              <a:gd name="T52" fmla="*/ 43 w 62"/>
              <a:gd name="T53" fmla="*/ 23 h 23"/>
              <a:gd name="T54" fmla="*/ 33 w 62"/>
              <a:gd name="T55" fmla="*/ 21 h 23"/>
              <a:gd name="T56" fmla="*/ 24 w 62"/>
              <a:gd name="T57" fmla="*/ 18 h 23"/>
              <a:gd name="T58" fmla="*/ 24 w 62"/>
              <a:gd name="T59" fmla="*/ 18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2" h="23">
                <a:moveTo>
                  <a:pt x="24" y="18"/>
                </a:moveTo>
                <a:lnTo>
                  <a:pt x="16" y="15"/>
                </a:lnTo>
                <a:lnTo>
                  <a:pt x="14" y="15"/>
                </a:lnTo>
                <a:lnTo>
                  <a:pt x="9" y="12"/>
                </a:lnTo>
                <a:lnTo>
                  <a:pt x="7" y="9"/>
                </a:lnTo>
                <a:lnTo>
                  <a:pt x="4" y="9"/>
                </a:lnTo>
                <a:lnTo>
                  <a:pt x="2" y="6"/>
                </a:lnTo>
                <a:lnTo>
                  <a:pt x="2" y="3"/>
                </a:lnTo>
                <a:lnTo>
                  <a:pt x="0" y="3"/>
                </a:lnTo>
                <a:lnTo>
                  <a:pt x="12" y="0"/>
                </a:lnTo>
                <a:lnTo>
                  <a:pt x="21" y="0"/>
                </a:lnTo>
                <a:lnTo>
                  <a:pt x="31" y="0"/>
                </a:lnTo>
                <a:lnTo>
                  <a:pt x="38" y="3"/>
                </a:lnTo>
                <a:lnTo>
                  <a:pt x="43" y="3"/>
                </a:lnTo>
                <a:lnTo>
                  <a:pt x="50" y="3"/>
                </a:lnTo>
                <a:lnTo>
                  <a:pt x="53" y="3"/>
                </a:lnTo>
                <a:lnTo>
                  <a:pt x="55" y="6"/>
                </a:lnTo>
                <a:lnTo>
                  <a:pt x="60" y="9"/>
                </a:lnTo>
                <a:lnTo>
                  <a:pt x="62" y="12"/>
                </a:lnTo>
                <a:lnTo>
                  <a:pt x="62" y="15"/>
                </a:lnTo>
                <a:lnTo>
                  <a:pt x="62" y="18"/>
                </a:lnTo>
                <a:lnTo>
                  <a:pt x="62" y="18"/>
                </a:lnTo>
                <a:lnTo>
                  <a:pt x="62" y="21"/>
                </a:lnTo>
                <a:lnTo>
                  <a:pt x="60" y="23"/>
                </a:lnTo>
                <a:lnTo>
                  <a:pt x="55" y="23"/>
                </a:lnTo>
                <a:lnTo>
                  <a:pt x="50" y="23"/>
                </a:lnTo>
                <a:lnTo>
                  <a:pt x="43" y="23"/>
                </a:lnTo>
                <a:lnTo>
                  <a:pt x="33" y="21"/>
                </a:lnTo>
                <a:lnTo>
                  <a:pt x="24" y="18"/>
                </a:lnTo>
                <a:lnTo>
                  <a:pt x="24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3" name="Freeform 382"/>
          <p:cNvSpPr>
            <a:spLocks/>
          </p:cNvSpPr>
          <p:nvPr/>
        </p:nvSpPr>
        <p:spPr bwMode="auto">
          <a:xfrm>
            <a:off x="8874991" y="2007709"/>
            <a:ext cx="1524091" cy="822479"/>
          </a:xfrm>
          <a:custGeom>
            <a:avLst/>
            <a:gdLst>
              <a:gd name="T0" fmla="*/ 167 w 264"/>
              <a:gd name="T1" fmla="*/ 3 h 85"/>
              <a:gd name="T2" fmla="*/ 184 w 264"/>
              <a:gd name="T3" fmla="*/ 3 h 85"/>
              <a:gd name="T4" fmla="*/ 198 w 264"/>
              <a:gd name="T5" fmla="*/ 0 h 85"/>
              <a:gd name="T6" fmla="*/ 208 w 264"/>
              <a:gd name="T7" fmla="*/ 0 h 85"/>
              <a:gd name="T8" fmla="*/ 218 w 264"/>
              <a:gd name="T9" fmla="*/ 0 h 85"/>
              <a:gd name="T10" fmla="*/ 232 w 264"/>
              <a:gd name="T11" fmla="*/ 3 h 85"/>
              <a:gd name="T12" fmla="*/ 251 w 264"/>
              <a:gd name="T13" fmla="*/ 12 h 85"/>
              <a:gd name="T14" fmla="*/ 261 w 264"/>
              <a:gd name="T15" fmla="*/ 15 h 85"/>
              <a:gd name="T16" fmla="*/ 264 w 264"/>
              <a:gd name="T17" fmla="*/ 18 h 85"/>
              <a:gd name="T18" fmla="*/ 264 w 264"/>
              <a:gd name="T19" fmla="*/ 21 h 85"/>
              <a:gd name="T20" fmla="*/ 256 w 264"/>
              <a:gd name="T21" fmla="*/ 32 h 85"/>
              <a:gd name="T22" fmla="*/ 235 w 264"/>
              <a:gd name="T23" fmla="*/ 62 h 85"/>
              <a:gd name="T24" fmla="*/ 222 w 264"/>
              <a:gd name="T25" fmla="*/ 85 h 85"/>
              <a:gd name="T26" fmla="*/ 196 w 264"/>
              <a:gd name="T27" fmla="*/ 77 h 85"/>
              <a:gd name="T28" fmla="*/ 203 w 264"/>
              <a:gd name="T29" fmla="*/ 56 h 85"/>
              <a:gd name="T30" fmla="*/ 210 w 264"/>
              <a:gd name="T31" fmla="*/ 35 h 85"/>
              <a:gd name="T32" fmla="*/ 213 w 264"/>
              <a:gd name="T33" fmla="*/ 23 h 85"/>
              <a:gd name="T34" fmla="*/ 210 w 264"/>
              <a:gd name="T35" fmla="*/ 21 h 85"/>
              <a:gd name="T36" fmla="*/ 206 w 264"/>
              <a:gd name="T37" fmla="*/ 21 h 85"/>
              <a:gd name="T38" fmla="*/ 198 w 264"/>
              <a:gd name="T39" fmla="*/ 21 h 85"/>
              <a:gd name="T40" fmla="*/ 186 w 264"/>
              <a:gd name="T41" fmla="*/ 21 h 85"/>
              <a:gd name="T42" fmla="*/ 172 w 264"/>
              <a:gd name="T43" fmla="*/ 21 h 85"/>
              <a:gd name="T44" fmla="*/ 152 w 264"/>
              <a:gd name="T45" fmla="*/ 23 h 85"/>
              <a:gd name="T46" fmla="*/ 131 w 264"/>
              <a:gd name="T47" fmla="*/ 23 h 85"/>
              <a:gd name="T48" fmla="*/ 106 w 264"/>
              <a:gd name="T49" fmla="*/ 26 h 85"/>
              <a:gd name="T50" fmla="*/ 80 w 264"/>
              <a:gd name="T51" fmla="*/ 26 h 85"/>
              <a:gd name="T52" fmla="*/ 56 w 264"/>
              <a:gd name="T53" fmla="*/ 29 h 85"/>
              <a:gd name="T54" fmla="*/ 41 w 264"/>
              <a:gd name="T55" fmla="*/ 29 h 85"/>
              <a:gd name="T56" fmla="*/ 31 w 264"/>
              <a:gd name="T57" fmla="*/ 29 h 85"/>
              <a:gd name="T58" fmla="*/ 24 w 264"/>
              <a:gd name="T59" fmla="*/ 29 h 85"/>
              <a:gd name="T60" fmla="*/ 10 w 264"/>
              <a:gd name="T61" fmla="*/ 23 h 85"/>
              <a:gd name="T62" fmla="*/ 12 w 264"/>
              <a:gd name="T63" fmla="*/ 15 h 85"/>
              <a:gd name="T64" fmla="*/ 36 w 264"/>
              <a:gd name="T65" fmla="*/ 15 h 85"/>
              <a:gd name="T66" fmla="*/ 56 w 264"/>
              <a:gd name="T67" fmla="*/ 12 h 85"/>
              <a:gd name="T68" fmla="*/ 111 w 264"/>
              <a:gd name="T69" fmla="*/ 9 h 85"/>
              <a:gd name="T70" fmla="*/ 155 w 264"/>
              <a:gd name="T71" fmla="*/ 6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64" h="85">
                <a:moveTo>
                  <a:pt x="155" y="6"/>
                </a:moveTo>
                <a:lnTo>
                  <a:pt x="167" y="3"/>
                </a:lnTo>
                <a:lnTo>
                  <a:pt x="174" y="3"/>
                </a:lnTo>
                <a:lnTo>
                  <a:pt x="184" y="3"/>
                </a:lnTo>
                <a:lnTo>
                  <a:pt x="191" y="0"/>
                </a:lnTo>
                <a:lnTo>
                  <a:pt x="198" y="0"/>
                </a:lnTo>
                <a:lnTo>
                  <a:pt x="203" y="0"/>
                </a:lnTo>
                <a:lnTo>
                  <a:pt x="208" y="0"/>
                </a:lnTo>
                <a:lnTo>
                  <a:pt x="210" y="0"/>
                </a:lnTo>
                <a:lnTo>
                  <a:pt x="218" y="0"/>
                </a:lnTo>
                <a:lnTo>
                  <a:pt x="225" y="0"/>
                </a:lnTo>
                <a:lnTo>
                  <a:pt x="232" y="3"/>
                </a:lnTo>
                <a:lnTo>
                  <a:pt x="244" y="6"/>
                </a:lnTo>
                <a:lnTo>
                  <a:pt x="251" y="12"/>
                </a:lnTo>
                <a:lnTo>
                  <a:pt x="259" y="15"/>
                </a:lnTo>
                <a:lnTo>
                  <a:pt x="261" y="15"/>
                </a:lnTo>
                <a:lnTo>
                  <a:pt x="261" y="18"/>
                </a:lnTo>
                <a:lnTo>
                  <a:pt x="264" y="18"/>
                </a:lnTo>
                <a:lnTo>
                  <a:pt x="264" y="18"/>
                </a:lnTo>
                <a:lnTo>
                  <a:pt x="264" y="21"/>
                </a:lnTo>
                <a:lnTo>
                  <a:pt x="259" y="23"/>
                </a:lnTo>
                <a:lnTo>
                  <a:pt x="256" y="32"/>
                </a:lnTo>
                <a:lnTo>
                  <a:pt x="249" y="41"/>
                </a:lnTo>
                <a:lnTo>
                  <a:pt x="235" y="62"/>
                </a:lnTo>
                <a:lnTo>
                  <a:pt x="230" y="74"/>
                </a:lnTo>
                <a:lnTo>
                  <a:pt x="222" y="85"/>
                </a:lnTo>
                <a:lnTo>
                  <a:pt x="193" y="85"/>
                </a:lnTo>
                <a:lnTo>
                  <a:pt x="196" y="77"/>
                </a:lnTo>
                <a:lnTo>
                  <a:pt x="198" y="68"/>
                </a:lnTo>
                <a:lnTo>
                  <a:pt x="203" y="56"/>
                </a:lnTo>
                <a:lnTo>
                  <a:pt x="206" y="47"/>
                </a:lnTo>
                <a:lnTo>
                  <a:pt x="210" y="35"/>
                </a:lnTo>
                <a:lnTo>
                  <a:pt x="213" y="29"/>
                </a:lnTo>
                <a:lnTo>
                  <a:pt x="213" y="23"/>
                </a:lnTo>
                <a:lnTo>
                  <a:pt x="213" y="21"/>
                </a:lnTo>
                <a:lnTo>
                  <a:pt x="210" y="21"/>
                </a:lnTo>
                <a:lnTo>
                  <a:pt x="208" y="21"/>
                </a:lnTo>
                <a:lnTo>
                  <a:pt x="206" y="21"/>
                </a:lnTo>
                <a:lnTo>
                  <a:pt x="203" y="21"/>
                </a:lnTo>
                <a:lnTo>
                  <a:pt x="198" y="21"/>
                </a:lnTo>
                <a:lnTo>
                  <a:pt x="193" y="21"/>
                </a:lnTo>
                <a:lnTo>
                  <a:pt x="186" y="21"/>
                </a:lnTo>
                <a:lnTo>
                  <a:pt x="179" y="21"/>
                </a:lnTo>
                <a:lnTo>
                  <a:pt x="172" y="21"/>
                </a:lnTo>
                <a:lnTo>
                  <a:pt x="162" y="23"/>
                </a:lnTo>
                <a:lnTo>
                  <a:pt x="152" y="23"/>
                </a:lnTo>
                <a:lnTo>
                  <a:pt x="143" y="23"/>
                </a:lnTo>
                <a:lnTo>
                  <a:pt x="131" y="23"/>
                </a:lnTo>
                <a:lnTo>
                  <a:pt x="118" y="23"/>
                </a:lnTo>
                <a:lnTo>
                  <a:pt x="106" y="26"/>
                </a:lnTo>
                <a:lnTo>
                  <a:pt x="92" y="26"/>
                </a:lnTo>
                <a:lnTo>
                  <a:pt x="80" y="26"/>
                </a:lnTo>
                <a:lnTo>
                  <a:pt x="68" y="29"/>
                </a:lnTo>
                <a:lnTo>
                  <a:pt x="56" y="29"/>
                </a:lnTo>
                <a:lnTo>
                  <a:pt x="48" y="29"/>
                </a:lnTo>
                <a:lnTo>
                  <a:pt x="41" y="29"/>
                </a:lnTo>
                <a:lnTo>
                  <a:pt x="36" y="29"/>
                </a:lnTo>
                <a:lnTo>
                  <a:pt x="31" y="29"/>
                </a:lnTo>
                <a:lnTo>
                  <a:pt x="29" y="29"/>
                </a:lnTo>
                <a:lnTo>
                  <a:pt x="24" y="29"/>
                </a:lnTo>
                <a:lnTo>
                  <a:pt x="17" y="26"/>
                </a:lnTo>
                <a:lnTo>
                  <a:pt x="10" y="23"/>
                </a:lnTo>
                <a:lnTo>
                  <a:pt x="0" y="15"/>
                </a:lnTo>
                <a:lnTo>
                  <a:pt x="12" y="15"/>
                </a:lnTo>
                <a:lnTo>
                  <a:pt x="29" y="15"/>
                </a:lnTo>
                <a:lnTo>
                  <a:pt x="36" y="15"/>
                </a:lnTo>
                <a:lnTo>
                  <a:pt x="46" y="12"/>
                </a:lnTo>
                <a:lnTo>
                  <a:pt x="56" y="12"/>
                </a:lnTo>
                <a:lnTo>
                  <a:pt x="68" y="12"/>
                </a:lnTo>
                <a:lnTo>
                  <a:pt x="111" y="9"/>
                </a:lnTo>
                <a:lnTo>
                  <a:pt x="155" y="6"/>
                </a:lnTo>
                <a:lnTo>
                  <a:pt x="155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4" name="Freeform 383"/>
          <p:cNvSpPr>
            <a:spLocks/>
          </p:cNvSpPr>
          <p:nvPr/>
        </p:nvSpPr>
        <p:spPr bwMode="auto">
          <a:xfrm>
            <a:off x="9030866" y="2375405"/>
            <a:ext cx="958330" cy="232229"/>
          </a:xfrm>
          <a:custGeom>
            <a:avLst/>
            <a:gdLst>
              <a:gd name="T0" fmla="*/ 26 w 166"/>
              <a:gd name="T1" fmla="*/ 24 h 24"/>
              <a:gd name="T2" fmla="*/ 21 w 166"/>
              <a:gd name="T3" fmla="*/ 21 h 24"/>
              <a:gd name="T4" fmla="*/ 19 w 166"/>
              <a:gd name="T5" fmla="*/ 21 h 24"/>
              <a:gd name="T6" fmla="*/ 14 w 166"/>
              <a:gd name="T7" fmla="*/ 21 h 24"/>
              <a:gd name="T8" fmla="*/ 9 w 166"/>
              <a:gd name="T9" fmla="*/ 18 h 24"/>
              <a:gd name="T10" fmla="*/ 4 w 166"/>
              <a:gd name="T11" fmla="*/ 15 h 24"/>
              <a:gd name="T12" fmla="*/ 2 w 166"/>
              <a:gd name="T13" fmla="*/ 12 h 24"/>
              <a:gd name="T14" fmla="*/ 0 w 166"/>
              <a:gd name="T15" fmla="*/ 12 h 24"/>
              <a:gd name="T16" fmla="*/ 2 w 166"/>
              <a:gd name="T17" fmla="*/ 9 h 24"/>
              <a:gd name="T18" fmla="*/ 4 w 166"/>
              <a:gd name="T19" fmla="*/ 9 h 24"/>
              <a:gd name="T20" fmla="*/ 7 w 166"/>
              <a:gd name="T21" fmla="*/ 9 h 24"/>
              <a:gd name="T22" fmla="*/ 14 w 166"/>
              <a:gd name="T23" fmla="*/ 9 h 24"/>
              <a:gd name="T24" fmla="*/ 19 w 166"/>
              <a:gd name="T25" fmla="*/ 9 h 24"/>
              <a:gd name="T26" fmla="*/ 24 w 166"/>
              <a:gd name="T27" fmla="*/ 9 h 24"/>
              <a:gd name="T28" fmla="*/ 29 w 166"/>
              <a:gd name="T29" fmla="*/ 6 h 24"/>
              <a:gd name="T30" fmla="*/ 33 w 166"/>
              <a:gd name="T31" fmla="*/ 6 h 24"/>
              <a:gd name="T32" fmla="*/ 41 w 166"/>
              <a:gd name="T33" fmla="*/ 6 h 24"/>
              <a:gd name="T34" fmla="*/ 48 w 166"/>
              <a:gd name="T35" fmla="*/ 6 h 24"/>
              <a:gd name="T36" fmla="*/ 55 w 166"/>
              <a:gd name="T37" fmla="*/ 6 h 24"/>
              <a:gd name="T38" fmla="*/ 65 w 166"/>
              <a:gd name="T39" fmla="*/ 3 h 24"/>
              <a:gd name="T40" fmla="*/ 75 w 166"/>
              <a:gd name="T41" fmla="*/ 3 h 24"/>
              <a:gd name="T42" fmla="*/ 84 w 166"/>
              <a:gd name="T43" fmla="*/ 3 h 24"/>
              <a:gd name="T44" fmla="*/ 94 w 166"/>
              <a:gd name="T45" fmla="*/ 0 h 24"/>
              <a:gd name="T46" fmla="*/ 101 w 166"/>
              <a:gd name="T47" fmla="*/ 0 h 24"/>
              <a:gd name="T48" fmla="*/ 108 w 166"/>
              <a:gd name="T49" fmla="*/ 0 h 24"/>
              <a:gd name="T50" fmla="*/ 116 w 166"/>
              <a:gd name="T51" fmla="*/ 0 h 24"/>
              <a:gd name="T52" fmla="*/ 123 w 166"/>
              <a:gd name="T53" fmla="*/ 0 h 24"/>
              <a:gd name="T54" fmla="*/ 128 w 166"/>
              <a:gd name="T55" fmla="*/ 0 h 24"/>
              <a:gd name="T56" fmla="*/ 133 w 166"/>
              <a:gd name="T57" fmla="*/ 0 h 24"/>
              <a:gd name="T58" fmla="*/ 145 w 166"/>
              <a:gd name="T59" fmla="*/ 0 h 24"/>
              <a:gd name="T60" fmla="*/ 152 w 166"/>
              <a:gd name="T61" fmla="*/ 0 h 24"/>
              <a:gd name="T62" fmla="*/ 157 w 166"/>
              <a:gd name="T63" fmla="*/ 3 h 24"/>
              <a:gd name="T64" fmla="*/ 162 w 166"/>
              <a:gd name="T65" fmla="*/ 6 h 24"/>
              <a:gd name="T66" fmla="*/ 164 w 166"/>
              <a:gd name="T67" fmla="*/ 9 h 24"/>
              <a:gd name="T68" fmla="*/ 166 w 166"/>
              <a:gd name="T69" fmla="*/ 9 h 24"/>
              <a:gd name="T70" fmla="*/ 164 w 166"/>
              <a:gd name="T71" fmla="*/ 12 h 24"/>
              <a:gd name="T72" fmla="*/ 164 w 166"/>
              <a:gd name="T73" fmla="*/ 12 h 24"/>
              <a:gd name="T74" fmla="*/ 162 w 166"/>
              <a:gd name="T75" fmla="*/ 15 h 24"/>
              <a:gd name="T76" fmla="*/ 162 w 166"/>
              <a:gd name="T77" fmla="*/ 15 h 24"/>
              <a:gd name="T78" fmla="*/ 157 w 166"/>
              <a:gd name="T79" fmla="*/ 15 h 24"/>
              <a:gd name="T80" fmla="*/ 154 w 166"/>
              <a:gd name="T81" fmla="*/ 15 h 24"/>
              <a:gd name="T82" fmla="*/ 149 w 166"/>
              <a:gd name="T83" fmla="*/ 15 h 24"/>
              <a:gd name="T84" fmla="*/ 145 w 166"/>
              <a:gd name="T85" fmla="*/ 15 h 24"/>
              <a:gd name="T86" fmla="*/ 140 w 166"/>
              <a:gd name="T87" fmla="*/ 15 h 24"/>
              <a:gd name="T88" fmla="*/ 125 w 166"/>
              <a:gd name="T89" fmla="*/ 15 h 24"/>
              <a:gd name="T90" fmla="*/ 111 w 166"/>
              <a:gd name="T91" fmla="*/ 18 h 24"/>
              <a:gd name="T92" fmla="*/ 94 w 166"/>
              <a:gd name="T93" fmla="*/ 18 h 24"/>
              <a:gd name="T94" fmla="*/ 84 w 166"/>
              <a:gd name="T95" fmla="*/ 18 h 24"/>
              <a:gd name="T96" fmla="*/ 75 w 166"/>
              <a:gd name="T97" fmla="*/ 21 h 24"/>
              <a:gd name="T98" fmla="*/ 65 w 166"/>
              <a:gd name="T99" fmla="*/ 21 h 24"/>
              <a:gd name="T100" fmla="*/ 55 w 166"/>
              <a:gd name="T101" fmla="*/ 21 h 24"/>
              <a:gd name="T102" fmla="*/ 48 w 166"/>
              <a:gd name="T103" fmla="*/ 21 h 24"/>
              <a:gd name="T104" fmla="*/ 41 w 166"/>
              <a:gd name="T105" fmla="*/ 24 h 24"/>
              <a:gd name="T106" fmla="*/ 36 w 166"/>
              <a:gd name="T107" fmla="*/ 24 h 24"/>
              <a:gd name="T108" fmla="*/ 31 w 166"/>
              <a:gd name="T109" fmla="*/ 24 h 24"/>
              <a:gd name="T110" fmla="*/ 29 w 166"/>
              <a:gd name="T111" fmla="*/ 24 h 24"/>
              <a:gd name="T112" fmla="*/ 26 w 166"/>
              <a:gd name="T113" fmla="*/ 24 h 24"/>
              <a:gd name="T114" fmla="*/ 26 w 166"/>
              <a:gd name="T115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6" h="24">
                <a:moveTo>
                  <a:pt x="26" y="24"/>
                </a:moveTo>
                <a:lnTo>
                  <a:pt x="21" y="21"/>
                </a:lnTo>
                <a:lnTo>
                  <a:pt x="19" y="21"/>
                </a:lnTo>
                <a:lnTo>
                  <a:pt x="14" y="21"/>
                </a:lnTo>
                <a:lnTo>
                  <a:pt x="9" y="18"/>
                </a:lnTo>
                <a:lnTo>
                  <a:pt x="4" y="15"/>
                </a:lnTo>
                <a:lnTo>
                  <a:pt x="2" y="12"/>
                </a:lnTo>
                <a:lnTo>
                  <a:pt x="0" y="12"/>
                </a:lnTo>
                <a:lnTo>
                  <a:pt x="2" y="9"/>
                </a:lnTo>
                <a:lnTo>
                  <a:pt x="4" y="9"/>
                </a:lnTo>
                <a:lnTo>
                  <a:pt x="7" y="9"/>
                </a:lnTo>
                <a:lnTo>
                  <a:pt x="14" y="9"/>
                </a:lnTo>
                <a:lnTo>
                  <a:pt x="19" y="9"/>
                </a:lnTo>
                <a:lnTo>
                  <a:pt x="24" y="9"/>
                </a:lnTo>
                <a:lnTo>
                  <a:pt x="29" y="6"/>
                </a:lnTo>
                <a:lnTo>
                  <a:pt x="33" y="6"/>
                </a:lnTo>
                <a:lnTo>
                  <a:pt x="41" y="6"/>
                </a:lnTo>
                <a:lnTo>
                  <a:pt x="48" y="6"/>
                </a:lnTo>
                <a:lnTo>
                  <a:pt x="55" y="6"/>
                </a:lnTo>
                <a:lnTo>
                  <a:pt x="65" y="3"/>
                </a:lnTo>
                <a:lnTo>
                  <a:pt x="75" y="3"/>
                </a:lnTo>
                <a:lnTo>
                  <a:pt x="84" y="3"/>
                </a:lnTo>
                <a:lnTo>
                  <a:pt x="94" y="0"/>
                </a:lnTo>
                <a:lnTo>
                  <a:pt x="101" y="0"/>
                </a:lnTo>
                <a:lnTo>
                  <a:pt x="108" y="0"/>
                </a:lnTo>
                <a:lnTo>
                  <a:pt x="116" y="0"/>
                </a:lnTo>
                <a:lnTo>
                  <a:pt x="123" y="0"/>
                </a:lnTo>
                <a:lnTo>
                  <a:pt x="128" y="0"/>
                </a:lnTo>
                <a:lnTo>
                  <a:pt x="133" y="0"/>
                </a:lnTo>
                <a:lnTo>
                  <a:pt x="145" y="0"/>
                </a:lnTo>
                <a:lnTo>
                  <a:pt x="152" y="0"/>
                </a:lnTo>
                <a:lnTo>
                  <a:pt x="157" y="3"/>
                </a:lnTo>
                <a:lnTo>
                  <a:pt x="162" y="6"/>
                </a:lnTo>
                <a:lnTo>
                  <a:pt x="164" y="9"/>
                </a:lnTo>
                <a:lnTo>
                  <a:pt x="166" y="9"/>
                </a:lnTo>
                <a:lnTo>
                  <a:pt x="164" y="12"/>
                </a:lnTo>
                <a:lnTo>
                  <a:pt x="164" y="12"/>
                </a:lnTo>
                <a:lnTo>
                  <a:pt x="162" y="15"/>
                </a:lnTo>
                <a:lnTo>
                  <a:pt x="162" y="15"/>
                </a:lnTo>
                <a:lnTo>
                  <a:pt x="157" y="15"/>
                </a:lnTo>
                <a:lnTo>
                  <a:pt x="154" y="15"/>
                </a:lnTo>
                <a:lnTo>
                  <a:pt x="149" y="15"/>
                </a:lnTo>
                <a:lnTo>
                  <a:pt x="145" y="15"/>
                </a:lnTo>
                <a:lnTo>
                  <a:pt x="140" y="15"/>
                </a:lnTo>
                <a:lnTo>
                  <a:pt x="125" y="15"/>
                </a:lnTo>
                <a:lnTo>
                  <a:pt x="111" y="18"/>
                </a:lnTo>
                <a:lnTo>
                  <a:pt x="94" y="18"/>
                </a:lnTo>
                <a:lnTo>
                  <a:pt x="84" y="18"/>
                </a:lnTo>
                <a:lnTo>
                  <a:pt x="75" y="21"/>
                </a:lnTo>
                <a:lnTo>
                  <a:pt x="65" y="21"/>
                </a:lnTo>
                <a:lnTo>
                  <a:pt x="55" y="21"/>
                </a:lnTo>
                <a:lnTo>
                  <a:pt x="48" y="21"/>
                </a:lnTo>
                <a:lnTo>
                  <a:pt x="41" y="24"/>
                </a:lnTo>
                <a:lnTo>
                  <a:pt x="36" y="24"/>
                </a:lnTo>
                <a:lnTo>
                  <a:pt x="31" y="24"/>
                </a:lnTo>
                <a:lnTo>
                  <a:pt x="29" y="24"/>
                </a:lnTo>
                <a:lnTo>
                  <a:pt x="26" y="24"/>
                </a:lnTo>
                <a:lnTo>
                  <a:pt x="26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5" name="Freeform 384"/>
          <p:cNvSpPr>
            <a:spLocks/>
          </p:cNvSpPr>
          <p:nvPr/>
        </p:nvSpPr>
        <p:spPr bwMode="auto">
          <a:xfrm>
            <a:off x="8874991" y="2723748"/>
            <a:ext cx="1449043" cy="222555"/>
          </a:xfrm>
          <a:custGeom>
            <a:avLst/>
            <a:gdLst>
              <a:gd name="T0" fmla="*/ 131 w 251"/>
              <a:gd name="T1" fmla="*/ 17 h 23"/>
              <a:gd name="T2" fmla="*/ 77 w 251"/>
              <a:gd name="T3" fmla="*/ 23 h 23"/>
              <a:gd name="T4" fmla="*/ 60 w 251"/>
              <a:gd name="T5" fmla="*/ 23 h 23"/>
              <a:gd name="T6" fmla="*/ 48 w 251"/>
              <a:gd name="T7" fmla="*/ 23 h 23"/>
              <a:gd name="T8" fmla="*/ 39 w 251"/>
              <a:gd name="T9" fmla="*/ 23 h 23"/>
              <a:gd name="T10" fmla="*/ 31 w 251"/>
              <a:gd name="T11" fmla="*/ 23 h 23"/>
              <a:gd name="T12" fmla="*/ 14 w 251"/>
              <a:gd name="T13" fmla="*/ 20 h 23"/>
              <a:gd name="T14" fmla="*/ 5 w 251"/>
              <a:gd name="T15" fmla="*/ 17 h 23"/>
              <a:gd name="T16" fmla="*/ 0 w 251"/>
              <a:gd name="T17" fmla="*/ 11 h 23"/>
              <a:gd name="T18" fmla="*/ 12 w 251"/>
              <a:gd name="T19" fmla="*/ 8 h 23"/>
              <a:gd name="T20" fmla="*/ 39 w 251"/>
              <a:gd name="T21" fmla="*/ 8 h 23"/>
              <a:gd name="T22" fmla="*/ 73 w 251"/>
              <a:gd name="T23" fmla="*/ 6 h 23"/>
              <a:gd name="T24" fmla="*/ 111 w 251"/>
              <a:gd name="T25" fmla="*/ 3 h 23"/>
              <a:gd name="T26" fmla="*/ 143 w 251"/>
              <a:gd name="T27" fmla="*/ 3 h 23"/>
              <a:gd name="T28" fmla="*/ 160 w 251"/>
              <a:gd name="T29" fmla="*/ 0 h 23"/>
              <a:gd name="T30" fmla="*/ 176 w 251"/>
              <a:gd name="T31" fmla="*/ 0 h 23"/>
              <a:gd name="T32" fmla="*/ 191 w 251"/>
              <a:gd name="T33" fmla="*/ 0 h 23"/>
              <a:gd name="T34" fmla="*/ 201 w 251"/>
              <a:gd name="T35" fmla="*/ 0 h 23"/>
              <a:gd name="T36" fmla="*/ 210 w 251"/>
              <a:gd name="T37" fmla="*/ 0 h 23"/>
              <a:gd name="T38" fmla="*/ 215 w 251"/>
              <a:gd name="T39" fmla="*/ 0 h 23"/>
              <a:gd name="T40" fmla="*/ 218 w 251"/>
              <a:gd name="T41" fmla="*/ 0 h 23"/>
              <a:gd name="T42" fmla="*/ 222 w 251"/>
              <a:gd name="T43" fmla="*/ 0 h 23"/>
              <a:gd name="T44" fmla="*/ 232 w 251"/>
              <a:gd name="T45" fmla="*/ 0 h 23"/>
              <a:gd name="T46" fmla="*/ 244 w 251"/>
              <a:gd name="T47" fmla="*/ 6 h 23"/>
              <a:gd name="T48" fmla="*/ 251 w 251"/>
              <a:gd name="T49" fmla="*/ 8 h 23"/>
              <a:gd name="T50" fmla="*/ 251 w 251"/>
              <a:gd name="T51" fmla="*/ 11 h 23"/>
              <a:gd name="T52" fmla="*/ 247 w 251"/>
              <a:gd name="T53" fmla="*/ 14 h 23"/>
              <a:gd name="T54" fmla="*/ 242 w 251"/>
              <a:gd name="T55" fmla="*/ 14 h 23"/>
              <a:gd name="T56" fmla="*/ 230 w 251"/>
              <a:gd name="T57" fmla="*/ 14 h 23"/>
              <a:gd name="T58" fmla="*/ 215 w 251"/>
              <a:gd name="T59" fmla="*/ 17 h 23"/>
              <a:gd name="T60" fmla="*/ 164 w 251"/>
              <a:gd name="T61" fmla="*/ 17 h 23"/>
              <a:gd name="T62" fmla="*/ 147 w 251"/>
              <a:gd name="T63" fmla="*/ 17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51" h="23">
                <a:moveTo>
                  <a:pt x="147" y="17"/>
                </a:moveTo>
                <a:lnTo>
                  <a:pt x="131" y="17"/>
                </a:lnTo>
                <a:lnTo>
                  <a:pt x="114" y="20"/>
                </a:lnTo>
                <a:lnTo>
                  <a:pt x="77" y="23"/>
                </a:lnTo>
                <a:lnTo>
                  <a:pt x="70" y="23"/>
                </a:lnTo>
                <a:lnTo>
                  <a:pt x="60" y="23"/>
                </a:lnTo>
                <a:lnTo>
                  <a:pt x="53" y="23"/>
                </a:lnTo>
                <a:lnTo>
                  <a:pt x="48" y="23"/>
                </a:lnTo>
                <a:lnTo>
                  <a:pt x="43" y="23"/>
                </a:lnTo>
                <a:lnTo>
                  <a:pt x="39" y="23"/>
                </a:lnTo>
                <a:lnTo>
                  <a:pt x="34" y="23"/>
                </a:lnTo>
                <a:lnTo>
                  <a:pt x="31" y="23"/>
                </a:lnTo>
                <a:lnTo>
                  <a:pt x="22" y="23"/>
                </a:lnTo>
                <a:lnTo>
                  <a:pt x="14" y="20"/>
                </a:lnTo>
                <a:lnTo>
                  <a:pt x="10" y="20"/>
                </a:lnTo>
                <a:lnTo>
                  <a:pt x="5" y="17"/>
                </a:lnTo>
                <a:lnTo>
                  <a:pt x="2" y="14"/>
                </a:lnTo>
                <a:lnTo>
                  <a:pt x="0" y="11"/>
                </a:lnTo>
                <a:lnTo>
                  <a:pt x="0" y="8"/>
                </a:lnTo>
                <a:lnTo>
                  <a:pt x="12" y="8"/>
                </a:lnTo>
                <a:lnTo>
                  <a:pt x="24" y="8"/>
                </a:lnTo>
                <a:lnTo>
                  <a:pt x="39" y="8"/>
                </a:lnTo>
                <a:lnTo>
                  <a:pt x="56" y="6"/>
                </a:lnTo>
                <a:lnTo>
                  <a:pt x="73" y="6"/>
                </a:lnTo>
                <a:lnTo>
                  <a:pt x="92" y="6"/>
                </a:lnTo>
                <a:lnTo>
                  <a:pt x="111" y="3"/>
                </a:lnTo>
                <a:lnTo>
                  <a:pt x="131" y="3"/>
                </a:lnTo>
                <a:lnTo>
                  <a:pt x="143" y="3"/>
                </a:lnTo>
                <a:lnTo>
                  <a:pt x="152" y="3"/>
                </a:lnTo>
                <a:lnTo>
                  <a:pt x="160" y="0"/>
                </a:lnTo>
                <a:lnTo>
                  <a:pt x="169" y="0"/>
                </a:lnTo>
                <a:lnTo>
                  <a:pt x="176" y="0"/>
                </a:lnTo>
                <a:lnTo>
                  <a:pt x="184" y="0"/>
                </a:lnTo>
                <a:lnTo>
                  <a:pt x="191" y="0"/>
                </a:lnTo>
                <a:lnTo>
                  <a:pt x="196" y="0"/>
                </a:lnTo>
                <a:lnTo>
                  <a:pt x="201" y="0"/>
                </a:lnTo>
                <a:lnTo>
                  <a:pt x="206" y="0"/>
                </a:lnTo>
                <a:lnTo>
                  <a:pt x="210" y="0"/>
                </a:lnTo>
                <a:lnTo>
                  <a:pt x="213" y="0"/>
                </a:lnTo>
                <a:lnTo>
                  <a:pt x="215" y="0"/>
                </a:lnTo>
                <a:lnTo>
                  <a:pt x="218" y="0"/>
                </a:lnTo>
                <a:lnTo>
                  <a:pt x="218" y="0"/>
                </a:lnTo>
                <a:lnTo>
                  <a:pt x="220" y="0"/>
                </a:lnTo>
                <a:lnTo>
                  <a:pt x="222" y="0"/>
                </a:lnTo>
                <a:lnTo>
                  <a:pt x="225" y="0"/>
                </a:lnTo>
                <a:lnTo>
                  <a:pt x="232" y="0"/>
                </a:lnTo>
                <a:lnTo>
                  <a:pt x="237" y="3"/>
                </a:lnTo>
                <a:lnTo>
                  <a:pt x="244" y="6"/>
                </a:lnTo>
                <a:lnTo>
                  <a:pt x="249" y="8"/>
                </a:lnTo>
                <a:lnTo>
                  <a:pt x="251" y="8"/>
                </a:lnTo>
                <a:lnTo>
                  <a:pt x="251" y="11"/>
                </a:lnTo>
                <a:lnTo>
                  <a:pt x="251" y="11"/>
                </a:lnTo>
                <a:lnTo>
                  <a:pt x="249" y="11"/>
                </a:lnTo>
                <a:lnTo>
                  <a:pt x="247" y="14"/>
                </a:lnTo>
                <a:lnTo>
                  <a:pt x="244" y="14"/>
                </a:lnTo>
                <a:lnTo>
                  <a:pt x="242" y="14"/>
                </a:lnTo>
                <a:lnTo>
                  <a:pt x="237" y="14"/>
                </a:lnTo>
                <a:lnTo>
                  <a:pt x="230" y="14"/>
                </a:lnTo>
                <a:lnTo>
                  <a:pt x="222" y="17"/>
                </a:lnTo>
                <a:lnTo>
                  <a:pt x="215" y="17"/>
                </a:lnTo>
                <a:lnTo>
                  <a:pt x="181" y="17"/>
                </a:lnTo>
                <a:lnTo>
                  <a:pt x="164" y="17"/>
                </a:lnTo>
                <a:lnTo>
                  <a:pt x="147" y="17"/>
                </a:lnTo>
                <a:lnTo>
                  <a:pt x="147" y="1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6" name="Freeform 385"/>
          <p:cNvSpPr>
            <a:spLocks/>
          </p:cNvSpPr>
          <p:nvPr/>
        </p:nvSpPr>
        <p:spPr bwMode="auto">
          <a:xfrm>
            <a:off x="8569020" y="1204589"/>
            <a:ext cx="346384" cy="657981"/>
          </a:xfrm>
          <a:custGeom>
            <a:avLst/>
            <a:gdLst>
              <a:gd name="T0" fmla="*/ 9 w 60"/>
              <a:gd name="T1" fmla="*/ 39 h 68"/>
              <a:gd name="T2" fmla="*/ 12 w 60"/>
              <a:gd name="T3" fmla="*/ 36 h 68"/>
              <a:gd name="T4" fmla="*/ 14 w 60"/>
              <a:gd name="T5" fmla="*/ 33 h 68"/>
              <a:gd name="T6" fmla="*/ 19 w 60"/>
              <a:gd name="T7" fmla="*/ 30 h 68"/>
              <a:gd name="T8" fmla="*/ 24 w 60"/>
              <a:gd name="T9" fmla="*/ 27 h 68"/>
              <a:gd name="T10" fmla="*/ 29 w 60"/>
              <a:gd name="T11" fmla="*/ 21 h 68"/>
              <a:gd name="T12" fmla="*/ 34 w 60"/>
              <a:gd name="T13" fmla="*/ 15 h 68"/>
              <a:gd name="T14" fmla="*/ 38 w 60"/>
              <a:gd name="T15" fmla="*/ 6 h 68"/>
              <a:gd name="T16" fmla="*/ 43 w 60"/>
              <a:gd name="T17" fmla="*/ 0 h 68"/>
              <a:gd name="T18" fmla="*/ 48 w 60"/>
              <a:gd name="T19" fmla="*/ 3 h 68"/>
              <a:gd name="T20" fmla="*/ 53 w 60"/>
              <a:gd name="T21" fmla="*/ 6 h 68"/>
              <a:gd name="T22" fmla="*/ 55 w 60"/>
              <a:gd name="T23" fmla="*/ 9 h 68"/>
              <a:gd name="T24" fmla="*/ 58 w 60"/>
              <a:gd name="T25" fmla="*/ 12 h 68"/>
              <a:gd name="T26" fmla="*/ 60 w 60"/>
              <a:gd name="T27" fmla="*/ 15 h 68"/>
              <a:gd name="T28" fmla="*/ 60 w 60"/>
              <a:gd name="T29" fmla="*/ 21 h 68"/>
              <a:gd name="T30" fmla="*/ 60 w 60"/>
              <a:gd name="T31" fmla="*/ 24 h 68"/>
              <a:gd name="T32" fmla="*/ 60 w 60"/>
              <a:gd name="T33" fmla="*/ 27 h 68"/>
              <a:gd name="T34" fmla="*/ 58 w 60"/>
              <a:gd name="T35" fmla="*/ 36 h 68"/>
              <a:gd name="T36" fmla="*/ 53 w 60"/>
              <a:gd name="T37" fmla="*/ 42 h 68"/>
              <a:gd name="T38" fmla="*/ 48 w 60"/>
              <a:gd name="T39" fmla="*/ 50 h 68"/>
              <a:gd name="T40" fmla="*/ 43 w 60"/>
              <a:gd name="T41" fmla="*/ 56 h 68"/>
              <a:gd name="T42" fmla="*/ 36 w 60"/>
              <a:gd name="T43" fmla="*/ 59 h 68"/>
              <a:gd name="T44" fmla="*/ 31 w 60"/>
              <a:gd name="T45" fmla="*/ 65 h 68"/>
              <a:gd name="T46" fmla="*/ 26 w 60"/>
              <a:gd name="T47" fmla="*/ 65 h 68"/>
              <a:gd name="T48" fmla="*/ 22 w 60"/>
              <a:gd name="T49" fmla="*/ 68 h 68"/>
              <a:gd name="T50" fmla="*/ 19 w 60"/>
              <a:gd name="T51" fmla="*/ 65 h 68"/>
              <a:gd name="T52" fmla="*/ 14 w 60"/>
              <a:gd name="T53" fmla="*/ 65 h 68"/>
              <a:gd name="T54" fmla="*/ 12 w 60"/>
              <a:gd name="T55" fmla="*/ 62 h 68"/>
              <a:gd name="T56" fmla="*/ 7 w 60"/>
              <a:gd name="T57" fmla="*/ 59 h 68"/>
              <a:gd name="T58" fmla="*/ 5 w 60"/>
              <a:gd name="T59" fmla="*/ 53 h 68"/>
              <a:gd name="T60" fmla="*/ 2 w 60"/>
              <a:gd name="T61" fmla="*/ 53 h 68"/>
              <a:gd name="T62" fmla="*/ 0 w 60"/>
              <a:gd name="T63" fmla="*/ 50 h 68"/>
              <a:gd name="T64" fmla="*/ 0 w 60"/>
              <a:gd name="T65" fmla="*/ 47 h 68"/>
              <a:gd name="T66" fmla="*/ 2 w 60"/>
              <a:gd name="T67" fmla="*/ 47 h 68"/>
              <a:gd name="T68" fmla="*/ 2 w 60"/>
              <a:gd name="T69" fmla="*/ 45 h 68"/>
              <a:gd name="T70" fmla="*/ 5 w 60"/>
              <a:gd name="T71" fmla="*/ 42 h 68"/>
              <a:gd name="T72" fmla="*/ 9 w 60"/>
              <a:gd name="T73" fmla="*/ 39 h 68"/>
              <a:gd name="T74" fmla="*/ 9 w 60"/>
              <a:gd name="T75" fmla="*/ 39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0" h="68">
                <a:moveTo>
                  <a:pt x="9" y="39"/>
                </a:moveTo>
                <a:lnTo>
                  <a:pt x="12" y="36"/>
                </a:lnTo>
                <a:lnTo>
                  <a:pt x="14" y="33"/>
                </a:lnTo>
                <a:lnTo>
                  <a:pt x="19" y="30"/>
                </a:lnTo>
                <a:lnTo>
                  <a:pt x="24" y="27"/>
                </a:lnTo>
                <a:lnTo>
                  <a:pt x="29" y="21"/>
                </a:lnTo>
                <a:lnTo>
                  <a:pt x="34" y="15"/>
                </a:lnTo>
                <a:lnTo>
                  <a:pt x="38" y="6"/>
                </a:lnTo>
                <a:lnTo>
                  <a:pt x="43" y="0"/>
                </a:lnTo>
                <a:lnTo>
                  <a:pt x="48" y="3"/>
                </a:lnTo>
                <a:lnTo>
                  <a:pt x="53" y="6"/>
                </a:lnTo>
                <a:lnTo>
                  <a:pt x="55" y="9"/>
                </a:lnTo>
                <a:lnTo>
                  <a:pt x="58" y="12"/>
                </a:lnTo>
                <a:lnTo>
                  <a:pt x="60" y="15"/>
                </a:lnTo>
                <a:lnTo>
                  <a:pt x="60" y="21"/>
                </a:lnTo>
                <a:lnTo>
                  <a:pt x="60" y="24"/>
                </a:lnTo>
                <a:lnTo>
                  <a:pt x="60" y="27"/>
                </a:lnTo>
                <a:lnTo>
                  <a:pt x="58" y="36"/>
                </a:lnTo>
                <a:lnTo>
                  <a:pt x="53" y="42"/>
                </a:lnTo>
                <a:lnTo>
                  <a:pt x="48" y="50"/>
                </a:lnTo>
                <a:lnTo>
                  <a:pt x="43" y="56"/>
                </a:lnTo>
                <a:lnTo>
                  <a:pt x="36" y="59"/>
                </a:lnTo>
                <a:lnTo>
                  <a:pt x="31" y="65"/>
                </a:lnTo>
                <a:lnTo>
                  <a:pt x="26" y="65"/>
                </a:lnTo>
                <a:lnTo>
                  <a:pt x="22" y="68"/>
                </a:lnTo>
                <a:lnTo>
                  <a:pt x="19" y="65"/>
                </a:lnTo>
                <a:lnTo>
                  <a:pt x="14" y="65"/>
                </a:lnTo>
                <a:lnTo>
                  <a:pt x="12" y="62"/>
                </a:lnTo>
                <a:lnTo>
                  <a:pt x="7" y="59"/>
                </a:lnTo>
                <a:lnTo>
                  <a:pt x="5" y="53"/>
                </a:lnTo>
                <a:lnTo>
                  <a:pt x="2" y="53"/>
                </a:lnTo>
                <a:lnTo>
                  <a:pt x="0" y="50"/>
                </a:lnTo>
                <a:lnTo>
                  <a:pt x="0" y="47"/>
                </a:lnTo>
                <a:lnTo>
                  <a:pt x="2" y="47"/>
                </a:lnTo>
                <a:lnTo>
                  <a:pt x="2" y="45"/>
                </a:lnTo>
                <a:lnTo>
                  <a:pt x="5" y="42"/>
                </a:lnTo>
                <a:lnTo>
                  <a:pt x="9" y="39"/>
                </a:lnTo>
                <a:lnTo>
                  <a:pt x="9" y="3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7" name="Freeform 386"/>
          <p:cNvSpPr>
            <a:spLocks/>
          </p:cNvSpPr>
          <p:nvPr/>
        </p:nvSpPr>
        <p:spPr bwMode="auto">
          <a:xfrm>
            <a:off x="9463845" y="865919"/>
            <a:ext cx="248244" cy="1199848"/>
          </a:xfrm>
          <a:custGeom>
            <a:avLst/>
            <a:gdLst>
              <a:gd name="T0" fmla="*/ 43 w 43"/>
              <a:gd name="T1" fmla="*/ 26 h 124"/>
              <a:gd name="T2" fmla="*/ 43 w 43"/>
              <a:gd name="T3" fmla="*/ 29 h 124"/>
              <a:gd name="T4" fmla="*/ 43 w 43"/>
              <a:gd name="T5" fmla="*/ 32 h 124"/>
              <a:gd name="T6" fmla="*/ 43 w 43"/>
              <a:gd name="T7" fmla="*/ 38 h 124"/>
              <a:gd name="T8" fmla="*/ 41 w 43"/>
              <a:gd name="T9" fmla="*/ 44 h 124"/>
              <a:gd name="T10" fmla="*/ 41 w 43"/>
              <a:gd name="T11" fmla="*/ 50 h 124"/>
              <a:gd name="T12" fmla="*/ 41 w 43"/>
              <a:gd name="T13" fmla="*/ 59 h 124"/>
              <a:gd name="T14" fmla="*/ 38 w 43"/>
              <a:gd name="T15" fmla="*/ 68 h 124"/>
              <a:gd name="T16" fmla="*/ 38 w 43"/>
              <a:gd name="T17" fmla="*/ 80 h 124"/>
              <a:gd name="T18" fmla="*/ 38 w 43"/>
              <a:gd name="T19" fmla="*/ 88 h 124"/>
              <a:gd name="T20" fmla="*/ 38 w 43"/>
              <a:gd name="T21" fmla="*/ 97 h 124"/>
              <a:gd name="T22" fmla="*/ 36 w 43"/>
              <a:gd name="T23" fmla="*/ 106 h 124"/>
              <a:gd name="T24" fmla="*/ 36 w 43"/>
              <a:gd name="T25" fmla="*/ 112 h 124"/>
              <a:gd name="T26" fmla="*/ 33 w 43"/>
              <a:gd name="T27" fmla="*/ 118 h 124"/>
              <a:gd name="T28" fmla="*/ 33 w 43"/>
              <a:gd name="T29" fmla="*/ 121 h 124"/>
              <a:gd name="T30" fmla="*/ 33 w 43"/>
              <a:gd name="T31" fmla="*/ 124 h 124"/>
              <a:gd name="T32" fmla="*/ 31 w 43"/>
              <a:gd name="T33" fmla="*/ 124 h 124"/>
              <a:gd name="T34" fmla="*/ 26 w 43"/>
              <a:gd name="T35" fmla="*/ 124 h 124"/>
              <a:gd name="T36" fmla="*/ 24 w 43"/>
              <a:gd name="T37" fmla="*/ 124 h 124"/>
              <a:gd name="T38" fmla="*/ 19 w 43"/>
              <a:gd name="T39" fmla="*/ 121 h 124"/>
              <a:gd name="T40" fmla="*/ 14 w 43"/>
              <a:gd name="T41" fmla="*/ 118 h 124"/>
              <a:gd name="T42" fmla="*/ 12 w 43"/>
              <a:gd name="T43" fmla="*/ 115 h 124"/>
              <a:gd name="T44" fmla="*/ 12 w 43"/>
              <a:gd name="T45" fmla="*/ 112 h 124"/>
              <a:gd name="T46" fmla="*/ 9 w 43"/>
              <a:gd name="T47" fmla="*/ 106 h 124"/>
              <a:gd name="T48" fmla="*/ 7 w 43"/>
              <a:gd name="T49" fmla="*/ 103 h 124"/>
              <a:gd name="T50" fmla="*/ 7 w 43"/>
              <a:gd name="T51" fmla="*/ 97 h 124"/>
              <a:gd name="T52" fmla="*/ 7 w 43"/>
              <a:gd name="T53" fmla="*/ 88 h 124"/>
              <a:gd name="T54" fmla="*/ 4 w 43"/>
              <a:gd name="T55" fmla="*/ 80 h 124"/>
              <a:gd name="T56" fmla="*/ 4 w 43"/>
              <a:gd name="T57" fmla="*/ 71 h 124"/>
              <a:gd name="T58" fmla="*/ 4 w 43"/>
              <a:gd name="T59" fmla="*/ 53 h 124"/>
              <a:gd name="T60" fmla="*/ 4 w 43"/>
              <a:gd name="T61" fmla="*/ 35 h 124"/>
              <a:gd name="T62" fmla="*/ 2 w 43"/>
              <a:gd name="T63" fmla="*/ 18 h 124"/>
              <a:gd name="T64" fmla="*/ 0 w 43"/>
              <a:gd name="T65" fmla="*/ 0 h 124"/>
              <a:gd name="T66" fmla="*/ 12 w 43"/>
              <a:gd name="T67" fmla="*/ 6 h 124"/>
              <a:gd name="T68" fmla="*/ 21 w 43"/>
              <a:gd name="T69" fmla="*/ 9 h 124"/>
              <a:gd name="T70" fmla="*/ 29 w 43"/>
              <a:gd name="T71" fmla="*/ 12 h 124"/>
              <a:gd name="T72" fmla="*/ 33 w 43"/>
              <a:gd name="T73" fmla="*/ 15 h 124"/>
              <a:gd name="T74" fmla="*/ 38 w 43"/>
              <a:gd name="T75" fmla="*/ 18 h 124"/>
              <a:gd name="T76" fmla="*/ 43 w 43"/>
              <a:gd name="T77" fmla="*/ 20 h 124"/>
              <a:gd name="T78" fmla="*/ 43 w 43"/>
              <a:gd name="T79" fmla="*/ 23 h 124"/>
              <a:gd name="T80" fmla="*/ 43 w 43"/>
              <a:gd name="T81" fmla="*/ 26 h 124"/>
              <a:gd name="T82" fmla="*/ 43 w 43"/>
              <a:gd name="T83" fmla="*/ 26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3" h="124">
                <a:moveTo>
                  <a:pt x="43" y="26"/>
                </a:moveTo>
                <a:lnTo>
                  <a:pt x="43" y="29"/>
                </a:lnTo>
                <a:lnTo>
                  <a:pt x="43" y="32"/>
                </a:lnTo>
                <a:lnTo>
                  <a:pt x="43" y="38"/>
                </a:lnTo>
                <a:lnTo>
                  <a:pt x="41" y="44"/>
                </a:lnTo>
                <a:lnTo>
                  <a:pt x="41" y="50"/>
                </a:lnTo>
                <a:lnTo>
                  <a:pt x="41" y="59"/>
                </a:lnTo>
                <a:lnTo>
                  <a:pt x="38" y="68"/>
                </a:lnTo>
                <a:lnTo>
                  <a:pt x="38" y="80"/>
                </a:lnTo>
                <a:lnTo>
                  <a:pt x="38" y="88"/>
                </a:lnTo>
                <a:lnTo>
                  <a:pt x="38" y="97"/>
                </a:lnTo>
                <a:lnTo>
                  <a:pt x="36" y="106"/>
                </a:lnTo>
                <a:lnTo>
                  <a:pt x="36" y="112"/>
                </a:lnTo>
                <a:lnTo>
                  <a:pt x="33" y="118"/>
                </a:lnTo>
                <a:lnTo>
                  <a:pt x="33" y="121"/>
                </a:lnTo>
                <a:lnTo>
                  <a:pt x="33" y="124"/>
                </a:lnTo>
                <a:lnTo>
                  <a:pt x="31" y="124"/>
                </a:lnTo>
                <a:lnTo>
                  <a:pt x="26" y="124"/>
                </a:lnTo>
                <a:lnTo>
                  <a:pt x="24" y="124"/>
                </a:lnTo>
                <a:lnTo>
                  <a:pt x="19" y="121"/>
                </a:lnTo>
                <a:lnTo>
                  <a:pt x="14" y="118"/>
                </a:lnTo>
                <a:lnTo>
                  <a:pt x="12" y="115"/>
                </a:lnTo>
                <a:lnTo>
                  <a:pt x="12" y="112"/>
                </a:lnTo>
                <a:lnTo>
                  <a:pt x="9" y="106"/>
                </a:lnTo>
                <a:lnTo>
                  <a:pt x="7" y="103"/>
                </a:lnTo>
                <a:lnTo>
                  <a:pt x="7" y="97"/>
                </a:lnTo>
                <a:lnTo>
                  <a:pt x="7" y="88"/>
                </a:lnTo>
                <a:lnTo>
                  <a:pt x="4" y="80"/>
                </a:lnTo>
                <a:lnTo>
                  <a:pt x="4" y="71"/>
                </a:lnTo>
                <a:lnTo>
                  <a:pt x="4" y="53"/>
                </a:lnTo>
                <a:lnTo>
                  <a:pt x="4" y="35"/>
                </a:lnTo>
                <a:lnTo>
                  <a:pt x="2" y="18"/>
                </a:lnTo>
                <a:lnTo>
                  <a:pt x="0" y="0"/>
                </a:lnTo>
                <a:lnTo>
                  <a:pt x="12" y="6"/>
                </a:lnTo>
                <a:lnTo>
                  <a:pt x="21" y="9"/>
                </a:lnTo>
                <a:lnTo>
                  <a:pt x="29" y="12"/>
                </a:lnTo>
                <a:lnTo>
                  <a:pt x="33" y="15"/>
                </a:lnTo>
                <a:lnTo>
                  <a:pt x="38" y="18"/>
                </a:lnTo>
                <a:lnTo>
                  <a:pt x="43" y="20"/>
                </a:lnTo>
                <a:lnTo>
                  <a:pt x="43" y="23"/>
                </a:lnTo>
                <a:lnTo>
                  <a:pt x="43" y="26"/>
                </a:lnTo>
                <a:lnTo>
                  <a:pt x="43" y="2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9" name="Freeform 388"/>
          <p:cNvSpPr>
            <a:spLocks/>
          </p:cNvSpPr>
          <p:nvPr/>
        </p:nvSpPr>
        <p:spPr bwMode="auto">
          <a:xfrm>
            <a:off x="1160338" y="4177668"/>
            <a:ext cx="935238" cy="1344994"/>
          </a:xfrm>
          <a:custGeom>
            <a:avLst/>
            <a:gdLst>
              <a:gd name="T0" fmla="*/ 29 w 162"/>
              <a:gd name="T1" fmla="*/ 130 h 139"/>
              <a:gd name="T2" fmla="*/ 19 w 162"/>
              <a:gd name="T3" fmla="*/ 136 h 139"/>
              <a:gd name="T4" fmla="*/ 12 w 162"/>
              <a:gd name="T5" fmla="*/ 136 h 139"/>
              <a:gd name="T6" fmla="*/ 4 w 162"/>
              <a:gd name="T7" fmla="*/ 139 h 139"/>
              <a:gd name="T8" fmla="*/ 0 w 162"/>
              <a:gd name="T9" fmla="*/ 136 h 139"/>
              <a:gd name="T10" fmla="*/ 0 w 162"/>
              <a:gd name="T11" fmla="*/ 136 h 139"/>
              <a:gd name="T12" fmla="*/ 0 w 162"/>
              <a:gd name="T13" fmla="*/ 136 h 139"/>
              <a:gd name="T14" fmla="*/ 0 w 162"/>
              <a:gd name="T15" fmla="*/ 133 h 139"/>
              <a:gd name="T16" fmla="*/ 2 w 162"/>
              <a:gd name="T17" fmla="*/ 130 h 139"/>
              <a:gd name="T18" fmla="*/ 4 w 162"/>
              <a:gd name="T19" fmla="*/ 127 h 139"/>
              <a:gd name="T20" fmla="*/ 9 w 162"/>
              <a:gd name="T21" fmla="*/ 124 h 139"/>
              <a:gd name="T22" fmla="*/ 14 w 162"/>
              <a:gd name="T23" fmla="*/ 121 h 139"/>
              <a:gd name="T24" fmla="*/ 19 w 162"/>
              <a:gd name="T25" fmla="*/ 118 h 139"/>
              <a:gd name="T26" fmla="*/ 43 w 162"/>
              <a:gd name="T27" fmla="*/ 98 h 139"/>
              <a:gd name="T28" fmla="*/ 67 w 162"/>
              <a:gd name="T29" fmla="*/ 77 h 139"/>
              <a:gd name="T30" fmla="*/ 77 w 162"/>
              <a:gd name="T31" fmla="*/ 68 h 139"/>
              <a:gd name="T32" fmla="*/ 87 w 162"/>
              <a:gd name="T33" fmla="*/ 56 h 139"/>
              <a:gd name="T34" fmla="*/ 96 w 162"/>
              <a:gd name="T35" fmla="*/ 44 h 139"/>
              <a:gd name="T36" fmla="*/ 106 w 162"/>
              <a:gd name="T37" fmla="*/ 36 h 139"/>
              <a:gd name="T38" fmla="*/ 108 w 162"/>
              <a:gd name="T39" fmla="*/ 30 h 139"/>
              <a:gd name="T40" fmla="*/ 113 w 162"/>
              <a:gd name="T41" fmla="*/ 27 h 139"/>
              <a:gd name="T42" fmla="*/ 116 w 162"/>
              <a:gd name="T43" fmla="*/ 21 h 139"/>
              <a:gd name="T44" fmla="*/ 116 w 162"/>
              <a:gd name="T45" fmla="*/ 18 h 139"/>
              <a:gd name="T46" fmla="*/ 118 w 162"/>
              <a:gd name="T47" fmla="*/ 15 h 139"/>
              <a:gd name="T48" fmla="*/ 118 w 162"/>
              <a:gd name="T49" fmla="*/ 12 h 139"/>
              <a:gd name="T50" fmla="*/ 118 w 162"/>
              <a:gd name="T51" fmla="*/ 12 h 139"/>
              <a:gd name="T52" fmla="*/ 116 w 162"/>
              <a:gd name="T53" fmla="*/ 9 h 139"/>
              <a:gd name="T54" fmla="*/ 116 w 162"/>
              <a:gd name="T55" fmla="*/ 6 h 139"/>
              <a:gd name="T56" fmla="*/ 116 w 162"/>
              <a:gd name="T57" fmla="*/ 6 h 139"/>
              <a:gd name="T58" fmla="*/ 118 w 162"/>
              <a:gd name="T59" fmla="*/ 3 h 139"/>
              <a:gd name="T60" fmla="*/ 123 w 162"/>
              <a:gd name="T61" fmla="*/ 3 h 139"/>
              <a:gd name="T62" fmla="*/ 128 w 162"/>
              <a:gd name="T63" fmla="*/ 0 h 139"/>
              <a:gd name="T64" fmla="*/ 135 w 162"/>
              <a:gd name="T65" fmla="*/ 3 h 139"/>
              <a:gd name="T66" fmla="*/ 140 w 162"/>
              <a:gd name="T67" fmla="*/ 3 h 139"/>
              <a:gd name="T68" fmla="*/ 147 w 162"/>
              <a:gd name="T69" fmla="*/ 6 h 139"/>
              <a:gd name="T70" fmla="*/ 154 w 162"/>
              <a:gd name="T71" fmla="*/ 12 h 139"/>
              <a:gd name="T72" fmla="*/ 157 w 162"/>
              <a:gd name="T73" fmla="*/ 15 h 139"/>
              <a:gd name="T74" fmla="*/ 159 w 162"/>
              <a:gd name="T75" fmla="*/ 18 h 139"/>
              <a:gd name="T76" fmla="*/ 162 w 162"/>
              <a:gd name="T77" fmla="*/ 21 h 139"/>
              <a:gd name="T78" fmla="*/ 159 w 162"/>
              <a:gd name="T79" fmla="*/ 21 h 139"/>
              <a:gd name="T80" fmla="*/ 159 w 162"/>
              <a:gd name="T81" fmla="*/ 24 h 139"/>
              <a:gd name="T82" fmla="*/ 157 w 162"/>
              <a:gd name="T83" fmla="*/ 27 h 139"/>
              <a:gd name="T84" fmla="*/ 152 w 162"/>
              <a:gd name="T85" fmla="*/ 30 h 139"/>
              <a:gd name="T86" fmla="*/ 147 w 162"/>
              <a:gd name="T87" fmla="*/ 36 h 139"/>
              <a:gd name="T88" fmla="*/ 142 w 162"/>
              <a:gd name="T89" fmla="*/ 42 h 139"/>
              <a:gd name="T90" fmla="*/ 137 w 162"/>
              <a:gd name="T91" fmla="*/ 47 h 139"/>
              <a:gd name="T92" fmla="*/ 130 w 162"/>
              <a:gd name="T93" fmla="*/ 56 h 139"/>
              <a:gd name="T94" fmla="*/ 116 w 162"/>
              <a:gd name="T95" fmla="*/ 68 h 139"/>
              <a:gd name="T96" fmla="*/ 101 w 162"/>
              <a:gd name="T97" fmla="*/ 83 h 139"/>
              <a:gd name="T98" fmla="*/ 87 w 162"/>
              <a:gd name="T99" fmla="*/ 95 h 139"/>
              <a:gd name="T100" fmla="*/ 75 w 162"/>
              <a:gd name="T101" fmla="*/ 103 h 139"/>
              <a:gd name="T102" fmla="*/ 62 w 162"/>
              <a:gd name="T103" fmla="*/ 112 h 139"/>
              <a:gd name="T104" fmla="*/ 50 w 162"/>
              <a:gd name="T105" fmla="*/ 118 h 139"/>
              <a:gd name="T106" fmla="*/ 38 w 162"/>
              <a:gd name="T107" fmla="*/ 124 h 139"/>
              <a:gd name="T108" fmla="*/ 29 w 162"/>
              <a:gd name="T109" fmla="*/ 130 h 139"/>
              <a:gd name="T110" fmla="*/ 29 w 162"/>
              <a:gd name="T111" fmla="*/ 13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2" h="139">
                <a:moveTo>
                  <a:pt x="29" y="130"/>
                </a:moveTo>
                <a:lnTo>
                  <a:pt x="19" y="136"/>
                </a:lnTo>
                <a:lnTo>
                  <a:pt x="12" y="136"/>
                </a:lnTo>
                <a:lnTo>
                  <a:pt x="4" y="139"/>
                </a:lnTo>
                <a:lnTo>
                  <a:pt x="0" y="136"/>
                </a:lnTo>
                <a:lnTo>
                  <a:pt x="0" y="136"/>
                </a:lnTo>
                <a:lnTo>
                  <a:pt x="0" y="136"/>
                </a:lnTo>
                <a:lnTo>
                  <a:pt x="0" y="133"/>
                </a:lnTo>
                <a:lnTo>
                  <a:pt x="2" y="130"/>
                </a:lnTo>
                <a:lnTo>
                  <a:pt x="4" y="127"/>
                </a:lnTo>
                <a:lnTo>
                  <a:pt x="9" y="124"/>
                </a:lnTo>
                <a:lnTo>
                  <a:pt x="14" y="121"/>
                </a:lnTo>
                <a:lnTo>
                  <a:pt x="19" y="118"/>
                </a:lnTo>
                <a:lnTo>
                  <a:pt x="43" y="98"/>
                </a:lnTo>
                <a:lnTo>
                  <a:pt x="67" y="77"/>
                </a:lnTo>
                <a:lnTo>
                  <a:pt x="77" y="68"/>
                </a:lnTo>
                <a:lnTo>
                  <a:pt x="87" y="56"/>
                </a:lnTo>
                <a:lnTo>
                  <a:pt x="96" y="44"/>
                </a:lnTo>
                <a:lnTo>
                  <a:pt x="106" y="36"/>
                </a:lnTo>
                <a:lnTo>
                  <a:pt x="108" y="30"/>
                </a:lnTo>
                <a:lnTo>
                  <a:pt x="113" y="27"/>
                </a:lnTo>
                <a:lnTo>
                  <a:pt x="116" y="21"/>
                </a:lnTo>
                <a:lnTo>
                  <a:pt x="116" y="18"/>
                </a:lnTo>
                <a:lnTo>
                  <a:pt x="118" y="15"/>
                </a:lnTo>
                <a:lnTo>
                  <a:pt x="118" y="12"/>
                </a:lnTo>
                <a:lnTo>
                  <a:pt x="118" y="12"/>
                </a:lnTo>
                <a:lnTo>
                  <a:pt x="116" y="9"/>
                </a:lnTo>
                <a:lnTo>
                  <a:pt x="116" y="6"/>
                </a:lnTo>
                <a:lnTo>
                  <a:pt x="116" y="6"/>
                </a:lnTo>
                <a:lnTo>
                  <a:pt x="118" y="3"/>
                </a:lnTo>
                <a:lnTo>
                  <a:pt x="123" y="3"/>
                </a:lnTo>
                <a:lnTo>
                  <a:pt x="128" y="0"/>
                </a:lnTo>
                <a:lnTo>
                  <a:pt x="135" y="3"/>
                </a:lnTo>
                <a:lnTo>
                  <a:pt x="140" y="3"/>
                </a:lnTo>
                <a:lnTo>
                  <a:pt x="147" y="6"/>
                </a:lnTo>
                <a:lnTo>
                  <a:pt x="154" y="12"/>
                </a:lnTo>
                <a:lnTo>
                  <a:pt x="157" y="15"/>
                </a:lnTo>
                <a:lnTo>
                  <a:pt x="159" y="18"/>
                </a:lnTo>
                <a:lnTo>
                  <a:pt x="162" y="21"/>
                </a:lnTo>
                <a:lnTo>
                  <a:pt x="159" y="21"/>
                </a:lnTo>
                <a:lnTo>
                  <a:pt x="159" y="24"/>
                </a:lnTo>
                <a:lnTo>
                  <a:pt x="157" y="27"/>
                </a:lnTo>
                <a:lnTo>
                  <a:pt x="152" y="30"/>
                </a:lnTo>
                <a:lnTo>
                  <a:pt x="147" y="36"/>
                </a:lnTo>
                <a:lnTo>
                  <a:pt x="142" y="42"/>
                </a:lnTo>
                <a:lnTo>
                  <a:pt x="137" y="47"/>
                </a:lnTo>
                <a:lnTo>
                  <a:pt x="130" y="56"/>
                </a:lnTo>
                <a:lnTo>
                  <a:pt x="116" y="68"/>
                </a:lnTo>
                <a:lnTo>
                  <a:pt x="101" y="83"/>
                </a:lnTo>
                <a:lnTo>
                  <a:pt x="87" y="95"/>
                </a:lnTo>
                <a:lnTo>
                  <a:pt x="75" y="103"/>
                </a:lnTo>
                <a:lnTo>
                  <a:pt x="62" y="112"/>
                </a:lnTo>
                <a:lnTo>
                  <a:pt x="50" y="118"/>
                </a:lnTo>
                <a:lnTo>
                  <a:pt x="38" y="124"/>
                </a:lnTo>
                <a:lnTo>
                  <a:pt x="29" y="130"/>
                </a:lnTo>
                <a:lnTo>
                  <a:pt x="29" y="13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0" name="Freeform 389"/>
          <p:cNvSpPr>
            <a:spLocks/>
          </p:cNvSpPr>
          <p:nvPr/>
        </p:nvSpPr>
        <p:spPr bwMode="auto">
          <a:xfrm>
            <a:off x="1604866" y="4835649"/>
            <a:ext cx="236698" cy="1461108"/>
          </a:xfrm>
          <a:custGeom>
            <a:avLst/>
            <a:gdLst>
              <a:gd name="T0" fmla="*/ 0 w 41"/>
              <a:gd name="T1" fmla="*/ 142 h 151"/>
              <a:gd name="T2" fmla="*/ 0 w 41"/>
              <a:gd name="T3" fmla="*/ 136 h 151"/>
              <a:gd name="T4" fmla="*/ 0 w 41"/>
              <a:gd name="T5" fmla="*/ 133 h 151"/>
              <a:gd name="T6" fmla="*/ 0 w 41"/>
              <a:gd name="T7" fmla="*/ 133 h 151"/>
              <a:gd name="T8" fmla="*/ 0 w 41"/>
              <a:gd name="T9" fmla="*/ 130 h 151"/>
              <a:gd name="T10" fmla="*/ 0 w 41"/>
              <a:gd name="T11" fmla="*/ 130 h 151"/>
              <a:gd name="T12" fmla="*/ 0 w 41"/>
              <a:gd name="T13" fmla="*/ 127 h 151"/>
              <a:gd name="T14" fmla="*/ 0 w 41"/>
              <a:gd name="T15" fmla="*/ 124 h 151"/>
              <a:gd name="T16" fmla="*/ 0 w 41"/>
              <a:gd name="T17" fmla="*/ 121 h 151"/>
              <a:gd name="T18" fmla="*/ 0 w 41"/>
              <a:gd name="T19" fmla="*/ 115 h 151"/>
              <a:gd name="T20" fmla="*/ 2 w 41"/>
              <a:gd name="T21" fmla="*/ 109 h 151"/>
              <a:gd name="T22" fmla="*/ 2 w 41"/>
              <a:gd name="T23" fmla="*/ 100 h 151"/>
              <a:gd name="T24" fmla="*/ 5 w 41"/>
              <a:gd name="T25" fmla="*/ 94 h 151"/>
              <a:gd name="T26" fmla="*/ 7 w 41"/>
              <a:gd name="T27" fmla="*/ 77 h 151"/>
              <a:gd name="T28" fmla="*/ 10 w 41"/>
              <a:gd name="T29" fmla="*/ 65 h 151"/>
              <a:gd name="T30" fmla="*/ 10 w 41"/>
              <a:gd name="T31" fmla="*/ 53 h 151"/>
              <a:gd name="T32" fmla="*/ 10 w 41"/>
              <a:gd name="T33" fmla="*/ 44 h 151"/>
              <a:gd name="T34" fmla="*/ 10 w 41"/>
              <a:gd name="T35" fmla="*/ 38 h 151"/>
              <a:gd name="T36" fmla="*/ 10 w 41"/>
              <a:gd name="T37" fmla="*/ 27 h 151"/>
              <a:gd name="T38" fmla="*/ 7 w 41"/>
              <a:gd name="T39" fmla="*/ 15 h 151"/>
              <a:gd name="T40" fmla="*/ 7 w 41"/>
              <a:gd name="T41" fmla="*/ 0 h 151"/>
              <a:gd name="T42" fmla="*/ 17 w 41"/>
              <a:gd name="T43" fmla="*/ 3 h 151"/>
              <a:gd name="T44" fmla="*/ 22 w 41"/>
              <a:gd name="T45" fmla="*/ 6 h 151"/>
              <a:gd name="T46" fmla="*/ 27 w 41"/>
              <a:gd name="T47" fmla="*/ 6 h 151"/>
              <a:gd name="T48" fmla="*/ 31 w 41"/>
              <a:gd name="T49" fmla="*/ 9 h 151"/>
              <a:gd name="T50" fmla="*/ 34 w 41"/>
              <a:gd name="T51" fmla="*/ 9 h 151"/>
              <a:gd name="T52" fmla="*/ 36 w 41"/>
              <a:gd name="T53" fmla="*/ 12 h 151"/>
              <a:gd name="T54" fmla="*/ 39 w 41"/>
              <a:gd name="T55" fmla="*/ 12 h 151"/>
              <a:gd name="T56" fmla="*/ 41 w 41"/>
              <a:gd name="T57" fmla="*/ 18 h 151"/>
              <a:gd name="T58" fmla="*/ 41 w 41"/>
              <a:gd name="T59" fmla="*/ 21 h 151"/>
              <a:gd name="T60" fmla="*/ 41 w 41"/>
              <a:gd name="T61" fmla="*/ 24 h 151"/>
              <a:gd name="T62" fmla="*/ 41 w 41"/>
              <a:gd name="T63" fmla="*/ 27 h 151"/>
              <a:gd name="T64" fmla="*/ 41 w 41"/>
              <a:gd name="T65" fmla="*/ 33 h 151"/>
              <a:gd name="T66" fmla="*/ 41 w 41"/>
              <a:gd name="T67" fmla="*/ 35 h 151"/>
              <a:gd name="T68" fmla="*/ 39 w 41"/>
              <a:gd name="T69" fmla="*/ 44 h 151"/>
              <a:gd name="T70" fmla="*/ 39 w 41"/>
              <a:gd name="T71" fmla="*/ 53 h 151"/>
              <a:gd name="T72" fmla="*/ 39 w 41"/>
              <a:gd name="T73" fmla="*/ 62 h 151"/>
              <a:gd name="T74" fmla="*/ 39 w 41"/>
              <a:gd name="T75" fmla="*/ 74 h 151"/>
              <a:gd name="T76" fmla="*/ 39 w 41"/>
              <a:gd name="T77" fmla="*/ 89 h 151"/>
              <a:gd name="T78" fmla="*/ 36 w 41"/>
              <a:gd name="T79" fmla="*/ 103 h 151"/>
              <a:gd name="T80" fmla="*/ 36 w 41"/>
              <a:gd name="T81" fmla="*/ 115 h 151"/>
              <a:gd name="T82" fmla="*/ 34 w 41"/>
              <a:gd name="T83" fmla="*/ 127 h 151"/>
              <a:gd name="T84" fmla="*/ 29 w 41"/>
              <a:gd name="T85" fmla="*/ 136 h 151"/>
              <a:gd name="T86" fmla="*/ 27 w 41"/>
              <a:gd name="T87" fmla="*/ 142 h 151"/>
              <a:gd name="T88" fmla="*/ 22 w 41"/>
              <a:gd name="T89" fmla="*/ 148 h 151"/>
              <a:gd name="T90" fmla="*/ 17 w 41"/>
              <a:gd name="T91" fmla="*/ 151 h 151"/>
              <a:gd name="T92" fmla="*/ 14 w 41"/>
              <a:gd name="T93" fmla="*/ 151 h 151"/>
              <a:gd name="T94" fmla="*/ 10 w 41"/>
              <a:gd name="T95" fmla="*/ 148 h 151"/>
              <a:gd name="T96" fmla="*/ 5 w 41"/>
              <a:gd name="T97" fmla="*/ 145 h 151"/>
              <a:gd name="T98" fmla="*/ 2 w 41"/>
              <a:gd name="T99" fmla="*/ 145 h 151"/>
              <a:gd name="T100" fmla="*/ 0 w 41"/>
              <a:gd name="T101" fmla="*/ 142 h 151"/>
              <a:gd name="T102" fmla="*/ 0 w 41"/>
              <a:gd name="T103" fmla="*/ 142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1" h="151">
                <a:moveTo>
                  <a:pt x="0" y="142"/>
                </a:moveTo>
                <a:lnTo>
                  <a:pt x="0" y="136"/>
                </a:lnTo>
                <a:lnTo>
                  <a:pt x="0" y="133"/>
                </a:lnTo>
                <a:lnTo>
                  <a:pt x="0" y="133"/>
                </a:lnTo>
                <a:lnTo>
                  <a:pt x="0" y="130"/>
                </a:lnTo>
                <a:lnTo>
                  <a:pt x="0" y="130"/>
                </a:lnTo>
                <a:lnTo>
                  <a:pt x="0" y="127"/>
                </a:lnTo>
                <a:lnTo>
                  <a:pt x="0" y="124"/>
                </a:lnTo>
                <a:lnTo>
                  <a:pt x="0" y="121"/>
                </a:lnTo>
                <a:lnTo>
                  <a:pt x="0" y="115"/>
                </a:lnTo>
                <a:lnTo>
                  <a:pt x="2" y="109"/>
                </a:lnTo>
                <a:lnTo>
                  <a:pt x="2" y="100"/>
                </a:lnTo>
                <a:lnTo>
                  <a:pt x="5" y="94"/>
                </a:lnTo>
                <a:lnTo>
                  <a:pt x="7" y="77"/>
                </a:lnTo>
                <a:lnTo>
                  <a:pt x="10" y="65"/>
                </a:lnTo>
                <a:lnTo>
                  <a:pt x="10" y="53"/>
                </a:lnTo>
                <a:lnTo>
                  <a:pt x="10" y="44"/>
                </a:lnTo>
                <a:lnTo>
                  <a:pt x="10" y="38"/>
                </a:lnTo>
                <a:lnTo>
                  <a:pt x="10" y="27"/>
                </a:lnTo>
                <a:lnTo>
                  <a:pt x="7" y="15"/>
                </a:lnTo>
                <a:lnTo>
                  <a:pt x="7" y="0"/>
                </a:lnTo>
                <a:lnTo>
                  <a:pt x="17" y="3"/>
                </a:lnTo>
                <a:lnTo>
                  <a:pt x="22" y="6"/>
                </a:lnTo>
                <a:lnTo>
                  <a:pt x="27" y="6"/>
                </a:lnTo>
                <a:lnTo>
                  <a:pt x="31" y="9"/>
                </a:lnTo>
                <a:lnTo>
                  <a:pt x="34" y="9"/>
                </a:lnTo>
                <a:lnTo>
                  <a:pt x="36" y="12"/>
                </a:lnTo>
                <a:lnTo>
                  <a:pt x="39" y="12"/>
                </a:lnTo>
                <a:lnTo>
                  <a:pt x="41" y="18"/>
                </a:lnTo>
                <a:lnTo>
                  <a:pt x="41" y="21"/>
                </a:lnTo>
                <a:lnTo>
                  <a:pt x="41" y="24"/>
                </a:lnTo>
                <a:lnTo>
                  <a:pt x="41" y="27"/>
                </a:lnTo>
                <a:lnTo>
                  <a:pt x="41" y="33"/>
                </a:lnTo>
                <a:lnTo>
                  <a:pt x="41" y="35"/>
                </a:lnTo>
                <a:lnTo>
                  <a:pt x="39" y="44"/>
                </a:lnTo>
                <a:lnTo>
                  <a:pt x="39" y="53"/>
                </a:lnTo>
                <a:lnTo>
                  <a:pt x="39" y="62"/>
                </a:lnTo>
                <a:lnTo>
                  <a:pt x="39" y="74"/>
                </a:lnTo>
                <a:lnTo>
                  <a:pt x="39" y="89"/>
                </a:lnTo>
                <a:lnTo>
                  <a:pt x="36" y="103"/>
                </a:lnTo>
                <a:lnTo>
                  <a:pt x="36" y="115"/>
                </a:lnTo>
                <a:lnTo>
                  <a:pt x="34" y="127"/>
                </a:lnTo>
                <a:lnTo>
                  <a:pt x="29" y="136"/>
                </a:lnTo>
                <a:lnTo>
                  <a:pt x="27" y="142"/>
                </a:lnTo>
                <a:lnTo>
                  <a:pt x="22" y="148"/>
                </a:lnTo>
                <a:lnTo>
                  <a:pt x="17" y="151"/>
                </a:lnTo>
                <a:lnTo>
                  <a:pt x="14" y="151"/>
                </a:lnTo>
                <a:lnTo>
                  <a:pt x="10" y="148"/>
                </a:lnTo>
                <a:lnTo>
                  <a:pt x="5" y="145"/>
                </a:lnTo>
                <a:lnTo>
                  <a:pt x="2" y="145"/>
                </a:lnTo>
                <a:lnTo>
                  <a:pt x="0" y="142"/>
                </a:lnTo>
                <a:lnTo>
                  <a:pt x="0" y="14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1" name="Freeform 390"/>
          <p:cNvSpPr>
            <a:spLocks/>
          </p:cNvSpPr>
          <p:nvPr/>
        </p:nvSpPr>
        <p:spPr bwMode="auto">
          <a:xfrm>
            <a:off x="2499691" y="4003496"/>
            <a:ext cx="288654" cy="2457753"/>
          </a:xfrm>
          <a:custGeom>
            <a:avLst/>
            <a:gdLst>
              <a:gd name="T0" fmla="*/ 7 w 50"/>
              <a:gd name="T1" fmla="*/ 0 h 254"/>
              <a:gd name="T2" fmla="*/ 21 w 50"/>
              <a:gd name="T3" fmla="*/ 0 h 254"/>
              <a:gd name="T4" fmla="*/ 34 w 50"/>
              <a:gd name="T5" fmla="*/ 3 h 254"/>
              <a:gd name="T6" fmla="*/ 43 w 50"/>
              <a:gd name="T7" fmla="*/ 6 h 254"/>
              <a:gd name="T8" fmla="*/ 50 w 50"/>
              <a:gd name="T9" fmla="*/ 12 h 254"/>
              <a:gd name="T10" fmla="*/ 48 w 50"/>
              <a:gd name="T11" fmla="*/ 15 h 254"/>
              <a:gd name="T12" fmla="*/ 46 w 50"/>
              <a:gd name="T13" fmla="*/ 18 h 254"/>
              <a:gd name="T14" fmla="*/ 46 w 50"/>
              <a:gd name="T15" fmla="*/ 27 h 254"/>
              <a:gd name="T16" fmla="*/ 43 w 50"/>
              <a:gd name="T17" fmla="*/ 36 h 254"/>
              <a:gd name="T18" fmla="*/ 43 w 50"/>
              <a:gd name="T19" fmla="*/ 54 h 254"/>
              <a:gd name="T20" fmla="*/ 41 w 50"/>
              <a:gd name="T21" fmla="*/ 74 h 254"/>
              <a:gd name="T22" fmla="*/ 41 w 50"/>
              <a:gd name="T23" fmla="*/ 92 h 254"/>
              <a:gd name="T24" fmla="*/ 41 w 50"/>
              <a:gd name="T25" fmla="*/ 116 h 254"/>
              <a:gd name="T26" fmla="*/ 41 w 50"/>
              <a:gd name="T27" fmla="*/ 145 h 254"/>
              <a:gd name="T28" fmla="*/ 41 w 50"/>
              <a:gd name="T29" fmla="*/ 178 h 254"/>
              <a:gd name="T30" fmla="*/ 41 w 50"/>
              <a:gd name="T31" fmla="*/ 204 h 254"/>
              <a:gd name="T32" fmla="*/ 41 w 50"/>
              <a:gd name="T33" fmla="*/ 225 h 254"/>
              <a:gd name="T34" fmla="*/ 38 w 50"/>
              <a:gd name="T35" fmla="*/ 239 h 254"/>
              <a:gd name="T36" fmla="*/ 34 w 50"/>
              <a:gd name="T37" fmla="*/ 248 h 254"/>
              <a:gd name="T38" fmla="*/ 26 w 50"/>
              <a:gd name="T39" fmla="*/ 251 h 254"/>
              <a:gd name="T40" fmla="*/ 19 w 50"/>
              <a:gd name="T41" fmla="*/ 251 h 254"/>
              <a:gd name="T42" fmla="*/ 12 w 50"/>
              <a:gd name="T43" fmla="*/ 248 h 254"/>
              <a:gd name="T44" fmla="*/ 7 w 50"/>
              <a:gd name="T45" fmla="*/ 237 h 254"/>
              <a:gd name="T46" fmla="*/ 2 w 50"/>
              <a:gd name="T47" fmla="*/ 231 h 254"/>
              <a:gd name="T48" fmla="*/ 2 w 50"/>
              <a:gd name="T49" fmla="*/ 228 h 254"/>
              <a:gd name="T50" fmla="*/ 2 w 50"/>
              <a:gd name="T51" fmla="*/ 225 h 254"/>
              <a:gd name="T52" fmla="*/ 5 w 50"/>
              <a:gd name="T53" fmla="*/ 216 h 254"/>
              <a:gd name="T54" fmla="*/ 7 w 50"/>
              <a:gd name="T55" fmla="*/ 207 h 254"/>
              <a:gd name="T56" fmla="*/ 9 w 50"/>
              <a:gd name="T57" fmla="*/ 192 h 254"/>
              <a:gd name="T58" fmla="*/ 9 w 50"/>
              <a:gd name="T59" fmla="*/ 175 h 254"/>
              <a:gd name="T60" fmla="*/ 9 w 50"/>
              <a:gd name="T61" fmla="*/ 148 h 254"/>
              <a:gd name="T62" fmla="*/ 12 w 50"/>
              <a:gd name="T63" fmla="*/ 119 h 254"/>
              <a:gd name="T64" fmla="*/ 12 w 50"/>
              <a:gd name="T65" fmla="*/ 83 h 254"/>
              <a:gd name="T66" fmla="*/ 9 w 50"/>
              <a:gd name="T67" fmla="*/ 54 h 254"/>
              <a:gd name="T68" fmla="*/ 9 w 50"/>
              <a:gd name="T69" fmla="*/ 33 h 254"/>
              <a:gd name="T70" fmla="*/ 9 w 50"/>
              <a:gd name="T71" fmla="*/ 21 h 254"/>
              <a:gd name="T72" fmla="*/ 5 w 50"/>
              <a:gd name="T73" fmla="*/ 15 h 254"/>
              <a:gd name="T74" fmla="*/ 0 w 50"/>
              <a:gd name="T75" fmla="*/ 6 h 254"/>
              <a:gd name="T76" fmla="*/ 0 w 50"/>
              <a:gd name="T77" fmla="*/ 3 h 254"/>
              <a:gd name="T78" fmla="*/ 5 w 50"/>
              <a:gd name="T79" fmla="*/ 3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0" h="254">
                <a:moveTo>
                  <a:pt x="5" y="3"/>
                </a:moveTo>
                <a:lnTo>
                  <a:pt x="7" y="0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4" y="3"/>
                </a:lnTo>
                <a:lnTo>
                  <a:pt x="38" y="6"/>
                </a:lnTo>
                <a:lnTo>
                  <a:pt x="43" y="6"/>
                </a:lnTo>
                <a:lnTo>
                  <a:pt x="48" y="9"/>
                </a:lnTo>
                <a:lnTo>
                  <a:pt x="50" y="12"/>
                </a:lnTo>
                <a:lnTo>
                  <a:pt x="50" y="15"/>
                </a:lnTo>
                <a:lnTo>
                  <a:pt x="48" y="15"/>
                </a:lnTo>
                <a:lnTo>
                  <a:pt x="48" y="18"/>
                </a:lnTo>
                <a:lnTo>
                  <a:pt x="46" y="18"/>
                </a:lnTo>
                <a:lnTo>
                  <a:pt x="46" y="21"/>
                </a:lnTo>
                <a:lnTo>
                  <a:pt x="46" y="27"/>
                </a:lnTo>
                <a:lnTo>
                  <a:pt x="43" y="30"/>
                </a:lnTo>
                <a:lnTo>
                  <a:pt x="43" y="36"/>
                </a:lnTo>
                <a:lnTo>
                  <a:pt x="43" y="45"/>
                </a:lnTo>
                <a:lnTo>
                  <a:pt x="43" y="54"/>
                </a:lnTo>
                <a:lnTo>
                  <a:pt x="43" y="65"/>
                </a:lnTo>
                <a:lnTo>
                  <a:pt x="41" y="74"/>
                </a:lnTo>
                <a:lnTo>
                  <a:pt x="41" y="83"/>
                </a:lnTo>
                <a:lnTo>
                  <a:pt x="41" y="92"/>
                </a:lnTo>
                <a:lnTo>
                  <a:pt x="41" y="104"/>
                </a:lnTo>
                <a:lnTo>
                  <a:pt x="41" y="116"/>
                </a:lnTo>
                <a:lnTo>
                  <a:pt x="41" y="130"/>
                </a:lnTo>
                <a:lnTo>
                  <a:pt x="41" y="145"/>
                </a:lnTo>
                <a:lnTo>
                  <a:pt x="41" y="163"/>
                </a:lnTo>
                <a:lnTo>
                  <a:pt x="41" y="178"/>
                </a:lnTo>
                <a:lnTo>
                  <a:pt x="41" y="192"/>
                </a:lnTo>
                <a:lnTo>
                  <a:pt x="41" y="204"/>
                </a:lnTo>
                <a:lnTo>
                  <a:pt x="41" y="216"/>
                </a:lnTo>
                <a:lnTo>
                  <a:pt x="41" y="225"/>
                </a:lnTo>
                <a:lnTo>
                  <a:pt x="38" y="234"/>
                </a:lnTo>
                <a:lnTo>
                  <a:pt x="38" y="239"/>
                </a:lnTo>
                <a:lnTo>
                  <a:pt x="36" y="242"/>
                </a:lnTo>
                <a:lnTo>
                  <a:pt x="34" y="248"/>
                </a:lnTo>
                <a:lnTo>
                  <a:pt x="29" y="251"/>
                </a:lnTo>
                <a:lnTo>
                  <a:pt x="26" y="251"/>
                </a:lnTo>
                <a:lnTo>
                  <a:pt x="21" y="254"/>
                </a:lnTo>
                <a:lnTo>
                  <a:pt x="19" y="251"/>
                </a:lnTo>
                <a:lnTo>
                  <a:pt x="14" y="251"/>
                </a:lnTo>
                <a:lnTo>
                  <a:pt x="12" y="248"/>
                </a:lnTo>
                <a:lnTo>
                  <a:pt x="9" y="242"/>
                </a:lnTo>
                <a:lnTo>
                  <a:pt x="7" y="237"/>
                </a:lnTo>
                <a:lnTo>
                  <a:pt x="5" y="234"/>
                </a:lnTo>
                <a:lnTo>
                  <a:pt x="2" y="231"/>
                </a:lnTo>
                <a:lnTo>
                  <a:pt x="2" y="228"/>
                </a:lnTo>
                <a:lnTo>
                  <a:pt x="2" y="228"/>
                </a:lnTo>
                <a:lnTo>
                  <a:pt x="2" y="225"/>
                </a:lnTo>
                <a:lnTo>
                  <a:pt x="2" y="225"/>
                </a:lnTo>
                <a:lnTo>
                  <a:pt x="5" y="222"/>
                </a:lnTo>
                <a:lnTo>
                  <a:pt x="5" y="216"/>
                </a:lnTo>
                <a:lnTo>
                  <a:pt x="5" y="213"/>
                </a:lnTo>
                <a:lnTo>
                  <a:pt x="7" y="207"/>
                </a:lnTo>
                <a:lnTo>
                  <a:pt x="7" y="201"/>
                </a:lnTo>
                <a:lnTo>
                  <a:pt x="9" y="192"/>
                </a:lnTo>
                <a:lnTo>
                  <a:pt x="9" y="183"/>
                </a:lnTo>
                <a:lnTo>
                  <a:pt x="9" y="175"/>
                </a:lnTo>
                <a:lnTo>
                  <a:pt x="9" y="163"/>
                </a:lnTo>
                <a:lnTo>
                  <a:pt x="9" y="148"/>
                </a:lnTo>
                <a:lnTo>
                  <a:pt x="12" y="133"/>
                </a:lnTo>
                <a:lnTo>
                  <a:pt x="12" y="119"/>
                </a:lnTo>
                <a:lnTo>
                  <a:pt x="12" y="101"/>
                </a:lnTo>
                <a:lnTo>
                  <a:pt x="12" y="83"/>
                </a:lnTo>
                <a:lnTo>
                  <a:pt x="9" y="68"/>
                </a:lnTo>
                <a:lnTo>
                  <a:pt x="9" y="54"/>
                </a:lnTo>
                <a:lnTo>
                  <a:pt x="9" y="42"/>
                </a:lnTo>
                <a:lnTo>
                  <a:pt x="9" y="33"/>
                </a:lnTo>
                <a:lnTo>
                  <a:pt x="9" y="27"/>
                </a:lnTo>
                <a:lnTo>
                  <a:pt x="9" y="21"/>
                </a:lnTo>
                <a:lnTo>
                  <a:pt x="7" y="21"/>
                </a:lnTo>
                <a:lnTo>
                  <a:pt x="5" y="15"/>
                </a:lnTo>
                <a:lnTo>
                  <a:pt x="2" y="9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5" y="3"/>
                </a:lnTo>
                <a:lnTo>
                  <a:pt x="5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2" name="Freeform 391"/>
          <p:cNvSpPr>
            <a:spLocks/>
          </p:cNvSpPr>
          <p:nvPr/>
        </p:nvSpPr>
        <p:spPr bwMode="auto">
          <a:xfrm>
            <a:off x="1968568" y="4661477"/>
            <a:ext cx="1408630" cy="377375"/>
          </a:xfrm>
          <a:custGeom>
            <a:avLst/>
            <a:gdLst>
              <a:gd name="T0" fmla="*/ 123 w 244"/>
              <a:gd name="T1" fmla="*/ 12 h 39"/>
              <a:gd name="T2" fmla="*/ 140 w 244"/>
              <a:gd name="T3" fmla="*/ 9 h 39"/>
              <a:gd name="T4" fmla="*/ 155 w 244"/>
              <a:gd name="T5" fmla="*/ 6 h 39"/>
              <a:gd name="T6" fmla="*/ 167 w 244"/>
              <a:gd name="T7" fmla="*/ 6 h 39"/>
              <a:gd name="T8" fmla="*/ 179 w 244"/>
              <a:gd name="T9" fmla="*/ 3 h 39"/>
              <a:gd name="T10" fmla="*/ 188 w 244"/>
              <a:gd name="T11" fmla="*/ 3 h 39"/>
              <a:gd name="T12" fmla="*/ 196 w 244"/>
              <a:gd name="T13" fmla="*/ 0 h 39"/>
              <a:gd name="T14" fmla="*/ 201 w 244"/>
              <a:gd name="T15" fmla="*/ 0 h 39"/>
              <a:gd name="T16" fmla="*/ 205 w 244"/>
              <a:gd name="T17" fmla="*/ 0 h 39"/>
              <a:gd name="T18" fmla="*/ 210 w 244"/>
              <a:gd name="T19" fmla="*/ 0 h 39"/>
              <a:gd name="T20" fmla="*/ 215 w 244"/>
              <a:gd name="T21" fmla="*/ 0 h 39"/>
              <a:gd name="T22" fmla="*/ 222 w 244"/>
              <a:gd name="T23" fmla="*/ 3 h 39"/>
              <a:gd name="T24" fmla="*/ 230 w 244"/>
              <a:gd name="T25" fmla="*/ 3 h 39"/>
              <a:gd name="T26" fmla="*/ 234 w 244"/>
              <a:gd name="T27" fmla="*/ 6 h 39"/>
              <a:gd name="T28" fmla="*/ 239 w 244"/>
              <a:gd name="T29" fmla="*/ 6 h 39"/>
              <a:gd name="T30" fmla="*/ 242 w 244"/>
              <a:gd name="T31" fmla="*/ 9 h 39"/>
              <a:gd name="T32" fmla="*/ 244 w 244"/>
              <a:gd name="T33" fmla="*/ 9 h 39"/>
              <a:gd name="T34" fmla="*/ 242 w 244"/>
              <a:gd name="T35" fmla="*/ 12 h 39"/>
              <a:gd name="T36" fmla="*/ 242 w 244"/>
              <a:gd name="T37" fmla="*/ 12 h 39"/>
              <a:gd name="T38" fmla="*/ 239 w 244"/>
              <a:gd name="T39" fmla="*/ 15 h 39"/>
              <a:gd name="T40" fmla="*/ 237 w 244"/>
              <a:gd name="T41" fmla="*/ 18 h 39"/>
              <a:gd name="T42" fmla="*/ 232 w 244"/>
              <a:gd name="T43" fmla="*/ 18 h 39"/>
              <a:gd name="T44" fmla="*/ 230 w 244"/>
              <a:gd name="T45" fmla="*/ 18 h 39"/>
              <a:gd name="T46" fmla="*/ 225 w 244"/>
              <a:gd name="T47" fmla="*/ 18 h 39"/>
              <a:gd name="T48" fmla="*/ 217 w 244"/>
              <a:gd name="T49" fmla="*/ 21 h 39"/>
              <a:gd name="T50" fmla="*/ 210 w 244"/>
              <a:gd name="T51" fmla="*/ 21 h 39"/>
              <a:gd name="T52" fmla="*/ 203 w 244"/>
              <a:gd name="T53" fmla="*/ 21 h 39"/>
              <a:gd name="T54" fmla="*/ 193 w 244"/>
              <a:gd name="T55" fmla="*/ 24 h 39"/>
              <a:gd name="T56" fmla="*/ 184 w 244"/>
              <a:gd name="T57" fmla="*/ 24 h 39"/>
              <a:gd name="T58" fmla="*/ 101 w 244"/>
              <a:gd name="T59" fmla="*/ 33 h 39"/>
              <a:gd name="T60" fmla="*/ 92 w 244"/>
              <a:gd name="T61" fmla="*/ 36 h 39"/>
              <a:gd name="T62" fmla="*/ 82 w 244"/>
              <a:gd name="T63" fmla="*/ 36 h 39"/>
              <a:gd name="T64" fmla="*/ 72 w 244"/>
              <a:gd name="T65" fmla="*/ 39 h 39"/>
              <a:gd name="T66" fmla="*/ 65 w 244"/>
              <a:gd name="T67" fmla="*/ 39 h 39"/>
              <a:gd name="T68" fmla="*/ 58 w 244"/>
              <a:gd name="T69" fmla="*/ 39 h 39"/>
              <a:gd name="T70" fmla="*/ 51 w 244"/>
              <a:gd name="T71" fmla="*/ 39 h 39"/>
              <a:gd name="T72" fmla="*/ 46 w 244"/>
              <a:gd name="T73" fmla="*/ 39 h 39"/>
              <a:gd name="T74" fmla="*/ 41 w 244"/>
              <a:gd name="T75" fmla="*/ 39 h 39"/>
              <a:gd name="T76" fmla="*/ 31 w 244"/>
              <a:gd name="T77" fmla="*/ 39 h 39"/>
              <a:gd name="T78" fmla="*/ 24 w 244"/>
              <a:gd name="T79" fmla="*/ 39 h 39"/>
              <a:gd name="T80" fmla="*/ 17 w 244"/>
              <a:gd name="T81" fmla="*/ 39 h 39"/>
              <a:gd name="T82" fmla="*/ 9 w 244"/>
              <a:gd name="T83" fmla="*/ 36 h 39"/>
              <a:gd name="T84" fmla="*/ 7 w 244"/>
              <a:gd name="T85" fmla="*/ 36 h 39"/>
              <a:gd name="T86" fmla="*/ 5 w 244"/>
              <a:gd name="T87" fmla="*/ 33 h 39"/>
              <a:gd name="T88" fmla="*/ 2 w 244"/>
              <a:gd name="T89" fmla="*/ 33 h 39"/>
              <a:gd name="T90" fmla="*/ 2 w 244"/>
              <a:gd name="T91" fmla="*/ 33 h 39"/>
              <a:gd name="T92" fmla="*/ 0 w 244"/>
              <a:gd name="T93" fmla="*/ 30 h 39"/>
              <a:gd name="T94" fmla="*/ 2 w 244"/>
              <a:gd name="T95" fmla="*/ 30 h 39"/>
              <a:gd name="T96" fmla="*/ 7 w 244"/>
              <a:gd name="T97" fmla="*/ 30 h 39"/>
              <a:gd name="T98" fmla="*/ 12 w 244"/>
              <a:gd name="T99" fmla="*/ 27 h 39"/>
              <a:gd name="T100" fmla="*/ 17 w 244"/>
              <a:gd name="T101" fmla="*/ 27 h 39"/>
              <a:gd name="T102" fmla="*/ 22 w 244"/>
              <a:gd name="T103" fmla="*/ 27 h 39"/>
              <a:gd name="T104" fmla="*/ 26 w 244"/>
              <a:gd name="T105" fmla="*/ 27 h 39"/>
              <a:gd name="T106" fmla="*/ 31 w 244"/>
              <a:gd name="T107" fmla="*/ 24 h 39"/>
              <a:gd name="T108" fmla="*/ 39 w 244"/>
              <a:gd name="T109" fmla="*/ 24 h 39"/>
              <a:gd name="T110" fmla="*/ 46 w 244"/>
              <a:gd name="T111" fmla="*/ 24 h 39"/>
              <a:gd name="T112" fmla="*/ 55 w 244"/>
              <a:gd name="T113" fmla="*/ 24 h 39"/>
              <a:gd name="T114" fmla="*/ 65 w 244"/>
              <a:gd name="T115" fmla="*/ 21 h 39"/>
              <a:gd name="T116" fmla="*/ 77 w 244"/>
              <a:gd name="T117" fmla="*/ 21 h 39"/>
              <a:gd name="T118" fmla="*/ 92 w 244"/>
              <a:gd name="T119" fmla="*/ 18 h 39"/>
              <a:gd name="T120" fmla="*/ 106 w 244"/>
              <a:gd name="T121" fmla="*/ 15 h 39"/>
              <a:gd name="T122" fmla="*/ 123 w 244"/>
              <a:gd name="T123" fmla="*/ 12 h 39"/>
              <a:gd name="T124" fmla="*/ 123 w 244"/>
              <a:gd name="T125" fmla="*/ 12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44" h="39">
                <a:moveTo>
                  <a:pt x="123" y="12"/>
                </a:moveTo>
                <a:lnTo>
                  <a:pt x="140" y="9"/>
                </a:lnTo>
                <a:lnTo>
                  <a:pt x="155" y="6"/>
                </a:lnTo>
                <a:lnTo>
                  <a:pt x="167" y="6"/>
                </a:lnTo>
                <a:lnTo>
                  <a:pt x="179" y="3"/>
                </a:lnTo>
                <a:lnTo>
                  <a:pt x="188" y="3"/>
                </a:lnTo>
                <a:lnTo>
                  <a:pt x="196" y="0"/>
                </a:lnTo>
                <a:lnTo>
                  <a:pt x="201" y="0"/>
                </a:lnTo>
                <a:lnTo>
                  <a:pt x="205" y="0"/>
                </a:lnTo>
                <a:lnTo>
                  <a:pt x="210" y="0"/>
                </a:lnTo>
                <a:lnTo>
                  <a:pt x="215" y="0"/>
                </a:lnTo>
                <a:lnTo>
                  <a:pt x="222" y="3"/>
                </a:lnTo>
                <a:lnTo>
                  <a:pt x="230" y="3"/>
                </a:lnTo>
                <a:lnTo>
                  <a:pt x="234" y="6"/>
                </a:lnTo>
                <a:lnTo>
                  <a:pt x="239" y="6"/>
                </a:lnTo>
                <a:lnTo>
                  <a:pt x="242" y="9"/>
                </a:lnTo>
                <a:lnTo>
                  <a:pt x="244" y="9"/>
                </a:lnTo>
                <a:lnTo>
                  <a:pt x="242" y="12"/>
                </a:lnTo>
                <a:lnTo>
                  <a:pt x="242" y="12"/>
                </a:lnTo>
                <a:lnTo>
                  <a:pt x="239" y="15"/>
                </a:lnTo>
                <a:lnTo>
                  <a:pt x="237" y="18"/>
                </a:lnTo>
                <a:lnTo>
                  <a:pt x="232" y="18"/>
                </a:lnTo>
                <a:lnTo>
                  <a:pt x="230" y="18"/>
                </a:lnTo>
                <a:lnTo>
                  <a:pt x="225" y="18"/>
                </a:lnTo>
                <a:lnTo>
                  <a:pt x="217" y="21"/>
                </a:lnTo>
                <a:lnTo>
                  <a:pt x="210" y="21"/>
                </a:lnTo>
                <a:lnTo>
                  <a:pt x="203" y="21"/>
                </a:lnTo>
                <a:lnTo>
                  <a:pt x="193" y="24"/>
                </a:lnTo>
                <a:lnTo>
                  <a:pt x="184" y="24"/>
                </a:lnTo>
                <a:lnTo>
                  <a:pt x="101" y="33"/>
                </a:lnTo>
                <a:lnTo>
                  <a:pt x="92" y="36"/>
                </a:lnTo>
                <a:lnTo>
                  <a:pt x="82" y="36"/>
                </a:lnTo>
                <a:lnTo>
                  <a:pt x="72" y="39"/>
                </a:lnTo>
                <a:lnTo>
                  <a:pt x="65" y="39"/>
                </a:lnTo>
                <a:lnTo>
                  <a:pt x="58" y="39"/>
                </a:lnTo>
                <a:lnTo>
                  <a:pt x="51" y="39"/>
                </a:lnTo>
                <a:lnTo>
                  <a:pt x="46" y="39"/>
                </a:lnTo>
                <a:lnTo>
                  <a:pt x="41" y="39"/>
                </a:lnTo>
                <a:lnTo>
                  <a:pt x="31" y="39"/>
                </a:lnTo>
                <a:lnTo>
                  <a:pt x="24" y="39"/>
                </a:lnTo>
                <a:lnTo>
                  <a:pt x="17" y="39"/>
                </a:lnTo>
                <a:lnTo>
                  <a:pt x="9" y="36"/>
                </a:lnTo>
                <a:lnTo>
                  <a:pt x="7" y="36"/>
                </a:lnTo>
                <a:lnTo>
                  <a:pt x="5" y="33"/>
                </a:lnTo>
                <a:lnTo>
                  <a:pt x="2" y="33"/>
                </a:lnTo>
                <a:lnTo>
                  <a:pt x="2" y="33"/>
                </a:lnTo>
                <a:lnTo>
                  <a:pt x="0" y="30"/>
                </a:lnTo>
                <a:lnTo>
                  <a:pt x="2" y="30"/>
                </a:lnTo>
                <a:lnTo>
                  <a:pt x="7" y="30"/>
                </a:lnTo>
                <a:lnTo>
                  <a:pt x="12" y="27"/>
                </a:lnTo>
                <a:lnTo>
                  <a:pt x="17" y="27"/>
                </a:lnTo>
                <a:lnTo>
                  <a:pt x="22" y="27"/>
                </a:lnTo>
                <a:lnTo>
                  <a:pt x="26" y="27"/>
                </a:lnTo>
                <a:lnTo>
                  <a:pt x="31" y="24"/>
                </a:lnTo>
                <a:lnTo>
                  <a:pt x="39" y="24"/>
                </a:lnTo>
                <a:lnTo>
                  <a:pt x="46" y="24"/>
                </a:lnTo>
                <a:lnTo>
                  <a:pt x="55" y="24"/>
                </a:lnTo>
                <a:lnTo>
                  <a:pt x="65" y="21"/>
                </a:lnTo>
                <a:lnTo>
                  <a:pt x="77" y="21"/>
                </a:lnTo>
                <a:lnTo>
                  <a:pt x="92" y="18"/>
                </a:lnTo>
                <a:lnTo>
                  <a:pt x="106" y="15"/>
                </a:lnTo>
                <a:lnTo>
                  <a:pt x="123" y="12"/>
                </a:lnTo>
                <a:lnTo>
                  <a:pt x="123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3" name="Freeform 392"/>
          <p:cNvSpPr>
            <a:spLocks/>
          </p:cNvSpPr>
          <p:nvPr/>
        </p:nvSpPr>
        <p:spPr bwMode="auto">
          <a:xfrm>
            <a:off x="1830014" y="4835649"/>
            <a:ext cx="848643" cy="1141791"/>
          </a:xfrm>
          <a:custGeom>
            <a:avLst/>
            <a:gdLst>
              <a:gd name="T0" fmla="*/ 0 w 147"/>
              <a:gd name="T1" fmla="*/ 118 h 118"/>
              <a:gd name="T2" fmla="*/ 0 w 147"/>
              <a:gd name="T3" fmla="*/ 118 h 118"/>
              <a:gd name="T4" fmla="*/ 0 w 147"/>
              <a:gd name="T5" fmla="*/ 115 h 118"/>
              <a:gd name="T6" fmla="*/ 0 w 147"/>
              <a:gd name="T7" fmla="*/ 112 h 118"/>
              <a:gd name="T8" fmla="*/ 2 w 147"/>
              <a:gd name="T9" fmla="*/ 112 h 118"/>
              <a:gd name="T10" fmla="*/ 4 w 147"/>
              <a:gd name="T11" fmla="*/ 109 h 118"/>
              <a:gd name="T12" fmla="*/ 9 w 147"/>
              <a:gd name="T13" fmla="*/ 106 h 118"/>
              <a:gd name="T14" fmla="*/ 14 w 147"/>
              <a:gd name="T15" fmla="*/ 100 h 118"/>
              <a:gd name="T16" fmla="*/ 21 w 147"/>
              <a:gd name="T17" fmla="*/ 97 h 118"/>
              <a:gd name="T18" fmla="*/ 33 w 147"/>
              <a:gd name="T19" fmla="*/ 92 h 118"/>
              <a:gd name="T20" fmla="*/ 46 w 147"/>
              <a:gd name="T21" fmla="*/ 83 h 118"/>
              <a:gd name="T22" fmla="*/ 55 w 147"/>
              <a:gd name="T23" fmla="*/ 74 h 118"/>
              <a:gd name="T24" fmla="*/ 67 w 147"/>
              <a:gd name="T25" fmla="*/ 65 h 118"/>
              <a:gd name="T26" fmla="*/ 72 w 147"/>
              <a:gd name="T27" fmla="*/ 62 h 118"/>
              <a:gd name="T28" fmla="*/ 77 w 147"/>
              <a:gd name="T29" fmla="*/ 56 h 118"/>
              <a:gd name="T30" fmla="*/ 84 w 147"/>
              <a:gd name="T31" fmla="*/ 47 h 118"/>
              <a:gd name="T32" fmla="*/ 92 w 147"/>
              <a:gd name="T33" fmla="*/ 41 h 118"/>
              <a:gd name="T34" fmla="*/ 101 w 147"/>
              <a:gd name="T35" fmla="*/ 33 h 118"/>
              <a:gd name="T36" fmla="*/ 108 w 147"/>
              <a:gd name="T37" fmla="*/ 24 h 118"/>
              <a:gd name="T38" fmla="*/ 118 w 147"/>
              <a:gd name="T39" fmla="*/ 12 h 118"/>
              <a:gd name="T40" fmla="*/ 130 w 147"/>
              <a:gd name="T41" fmla="*/ 0 h 118"/>
              <a:gd name="T42" fmla="*/ 147 w 147"/>
              <a:gd name="T43" fmla="*/ 18 h 118"/>
              <a:gd name="T44" fmla="*/ 135 w 147"/>
              <a:gd name="T45" fmla="*/ 35 h 118"/>
              <a:gd name="T46" fmla="*/ 123 w 147"/>
              <a:gd name="T47" fmla="*/ 50 h 118"/>
              <a:gd name="T48" fmla="*/ 108 w 147"/>
              <a:gd name="T49" fmla="*/ 62 h 118"/>
              <a:gd name="T50" fmla="*/ 96 w 147"/>
              <a:gd name="T51" fmla="*/ 74 h 118"/>
              <a:gd name="T52" fmla="*/ 82 w 147"/>
              <a:gd name="T53" fmla="*/ 83 h 118"/>
              <a:gd name="T54" fmla="*/ 70 w 147"/>
              <a:gd name="T55" fmla="*/ 92 h 118"/>
              <a:gd name="T56" fmla="*/ 55 w 147"/>
              <a:gd name="T57" fmla="*/ 100 h 118"/>
              <a:gd name="T58" fmla="*/ 38 w 147"/>
              <a:gd name="T59" fmla="*/ 106 h 118"/>
              <a:gd name="T60" fmla="*/ 31 w 147"/>
              <a:gd name="T61" fmla="*/ 109 h 118"/>
              <a:gd name="T62" fmla="*/ 24 w 147"/>
              <a:gd name="T63" fmla="*/ 112 h 118"/>
              <a:gd name="T64" fmla="*/ 19 w 147"/>
              <a:gd name="T65" fmla="*/ 115 h 118"/>
              <a:gd name="T66" fmla="*/ 12 w 147"/>
              <a:gd name="T67" fmla="*/ 118 h 118"/>
              <a:gd name="T68" fmla="*/ 9 w 147"/>
              <a:gd name="T69" fmla="*/ 118 h 118"/>
              <a:gd name="T70" fmla="*/ 4 w 147"/>
              <a:gd name="T71" fmla="*/ 118 h 118"/>
              <a:gd name="T72" fmla="*/ 2 w 147"/>
              <a:gd name="T73" fmla="*/ 118 h 118"/>
              <a:gd name="T74" fmla="*/ 0 w 147"/>
              <a:gd name="T75" fmla="*/ 118 h 118"/>
              <a:gd name="T76" fmla="*/ 0 w 147"/>
              <a:gd name="T77" fmla="*/ 11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7" h="118">
                <a:moveTo>
                  <a:pt x="0" y="118"/>
                </a:moveTo>
                <a:lnTo>
                  <a:pt x="0" y="118"/>
                </a:lnTo>
                <a:lnTo>
                  <a:pt x="0" y="115"/>
                </a:lnTo>
                <a:lnTo>
                  <a:pt x="0" y="112"/>
                </a:lnTo>
                <a:lnTo>
                  <a:pt x="2" y="112"/>
                </a:lnTo>
                <a:lnTo>
                  <a:pt x="4" y="109"/>
                </a:lnTo>
                <a:lnTo>
                  <a:pt x="9" y="106"/>
                </a:lnTo>
                <a:lnTo>
                  <a:pt x="14" y="100"/>
                </a:lnTo>
                <a:lnTo>
                  <a:pt x="21" y="97"/>
                </a:lnTo>
                <a:lnTo>
                  <a:pt x="33" y="92"/>
                </a:lnTo>
                <a:lnTo>
                  <a:pt x="46" y="83"/>
                </a:lnTo>
                <a:lnTo>
                  <a:pt x="55" y="74"/>
                </a:lnTo>
                <a:lnTo>
                  <a:pt x="67" y="65"/>
                </a:lnTo>
                <a:lnTo>
                  <a:pt x="72" y="62"/>
                </a:lnTo>
                <a:lnTo>
                  <a:pt x="77" y="56"/>
                </a:lnTo>
                <a:lnTo>
                  <a:pt x="84" y="47"/>
                </a:lnTo>
                <a:lnTo>
                  <a:pt x="92" y="41"/>
                </a:lnTo>
                <a:lnTo>
                  <a:pt x="101" y="33"/>
                </a:lnTo>
                <a:lnTo>
                  <a:pt x="108" y="24"/>
                </a:lnTo>
                <a:lnTo>
                  <a:pt x="118" y="12"/>
                </a:lnTo>
                <a:lnTo>
                  <a:pt x="130" y="0"/>
                </a:lnTo>
                <a:lnTo>
                  <a:pt x="147" y="18"/>
                </a:lnTo>
                <a:lnTo>
                  <a:pt x="135" y="35"/>
                </a:lnTo>
                <a:lnTo>
                  <a:pt x="123" y="50"/>
                </a:lnTo>
                <a:lnTo>
                  <a:pt x="108" y="62"/>
                </a:lnTo>
                <a:lnTo>
                  <a:pt x="96" y="74"/>
                </a:lnTo>
                <a:lnTo>
                  <a:pt x="82" y="83"/>
                </a:lnTo>
                <a:lnTo>
                  <a:pt x="70" y="92"/>
                </a:lnTo>
                <a:lnTo>
                  <a:pt x="55" y="100"/>
                </a:lnTo>
                <a:lnTo>
                  <a:pt x="38" y="106"/>
                </a:lnTo>
                <a:lnTo>
                  <a:pt x="31" y="109"/>
                </a:lnTo>
                <a:lnTo>
                  <a:pt x="24" y="112"/>
                </a:lnTo>
                <a:lnTo>
                  <a:pt x="19" y="115"/>
                </a:lnTo>
                <a:lnTo>
                  <a:pt x="12" y="118"/>
                </a:lnTo>
                <a:lnTo>
                  <a:pt x="9" y="118"/>
                </a:lnTo>
                <a:lnTo>
                  <a:pt x="4" y="118"/>
                </a:lnTo>
                <a:lnTo>
                  <a:pt x="2" y="118"/>
                </a:lnTo>
                <a:lnTo>
                  <a:pt x="0" y="118"/>
                </a:lnTo>
                <a:lnTo>
                  <a:pt x="0" y="1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4" name="Freeform 393"/>
          <p:cNvSpPr>
            <a:spLocks/>
          </p:cNvSpPr>
          <p:nvPr/>
        </p:nvSpPr>
        <p:spPr bwMode="auto">
          <a:xfrm>
            <a:off x="2580514" y="4922732"/>
            <a:ext cx="1241212" cy="909562"/>
          </a:xfrm>
          <a:custGeom>
            <a:avLst/>
            <a:gdLst>
              <a:gd name="T0" fmla="*/ 160 w 215"/>
              <a:gd name="T1" fmla="*/ 68 h 94"/>
              <a:gd name="T2" fmla="*/ 174 w 215"/>
              <a:gd name="T3" fmla="*/ 71 h 94"/>
              <a:gd name="T4" fmla="*/ 184 w 215"/>
              <a:gd name="T5" fmla="*/ 74 h 94"/>
              <a:gd name="T6" fmla="*/ 194 w 215"/>
              <a:gd name="T7" fmla="*/ 77 h 94"/>
              <a:gd name="T8" fmla="*/ 201 w 215"/>
              <a:gd name="T9" fmla="*/ 80 h 94"/>
              <a:gd name="T10" fmla="*/ 206 w 215"/>
              <a:gd name="T11" fmla="*/ 83 h 94"/>
              <a:gd name="T12" fmla="*/ 211 w 215"/>
              <a:gd name="T13" fmla="*/ 83 h 94"/>
              <a:gd name="T14" fmla="*/ 213 w 215"/>
              <a:gd name="T15" fmla="*/ 85 h 94"/>
              <a:gd name="T16" fmla="*/ 215 w 215"/>
              <a:gd name="T17" fmla="*/ 85 h 94"/>
              <a:gd name="T18" fmla="*/ 213 w 215"/>
              <a:gd name="T19" fmla="*/ 85 h 94"/>
              <a:gd name="T20" fmla="*/ 213 w 215"/>
              <a:gd name="T21" fmla="*/ 88 h 94"/>
              <a:gd name="T22" fmla="*/ 211 w 215"/>
              <a:gd name="T23" fmla="*/ 88 h 94"/>
              <a:gd name="T24" fmla="*/ 206 w 215"/>
              <a:gd name="T25" fmla="*/ 88 h 94"/>
              <a:gd name="T26" fmla="*/ 201 w 215"/>
              <a:gd name="T27" fmla="*/ 91 h 94"/>
              <a:gd name="T28" fmla="*/ 196 w 215"/>
              <a:gd name="T29" fmla="*/ 91 h 94"/>
              <a:gd name="T30" fmla="*/ 189 w 215"/>
              <a:gd name="T31" fmla="*/ 91 h 94"/>
              <a:gd name="T32" fmla="*/ 182 w 215"/>
              <a:gd name="T33" fmla="*/ 91 h 94"/>
              <a:gd name="T34" fmla="*/ 172 w 215"/>
              <a:gd name="T35" fmla="*/ 91 h 94"/>
              <a:gd name="T36" fmla="*/ 165 w 215"/>
              <a:gd name="T37" fmla="*/ 94 h 94"/>
              <a:gd name="T38" fmla="*/ 157 w 215"/>
              <a:gd name="T39" fmla="*/ 94 h 94"/>
              <a:gd name="T40" fmla="*/ 153 w 215"/>
              <a:gd name="T41" fmla="*/ 94 h 94"/>
              <a:gd name="T42" fmla="*/ 148 w 215"/>
              <a:gd name="T43" fmla="*/ 94 h 94"/>
              <a:gd name="T44" fmla="*/ 143 w 215"/>
              <a:gd name="T45" fmla="*/ 94 h 94"/>
              <a:gd name="T46" fmla="*/ 138 w 215"/>
              <a:gd name="T47" fmla="*/ 94 h 94"/>
              <a:gd name="T48" fmla="*/ 136 w 215"/>
              <a:gd name="T49" fmla="*/ 94 h 94"/>
              <a:gd name="T50" fmla="*/ 133 w 215"/>
              <a:gd name="T51" fmla="*/ 91 h 94"/>
              <a:gd name="T52" fmla="*/ 128 w 215"/>
              <a:gd name="T53" fmla="*/ 91 h 94"/>
              <a:gd name="T54" fmla="*/ 124 w 215"/>
              <a:gd name="T55" fmla="*/ 88 h 94"/>
              <a:gd name="T56" fmla="*/ 116 w 215"/>
              <a:gd name="T57" fmla="*/ 85 h 94"/>
              <a:gd name="T58" fmla="*/ 111 w 215"/>
              <a:gd name="T59" fmla="*/ 83 h 94"/>
              <a:gd name="T60" fmla="*/ 104 w 215"/>
              <a:gd name="T61" fmla="*/ 80 h 94"/>
              <a:gd name="T62" fmla="*/ 97 w 215"/>
              <a:gd name="T63" fmla="*/ 74 h 94"/>
              <a:gd name="T64" fmla="*/ 87 w 215"/>
              <a:gd name="T65" fmla="*/ 68 h 94"/>
              <a:gd name="T66" fmla="*/ 68 w 215"/>
              <a:gd name="T67" fmla="*/ 56 h 94"/>
              <a:gd name="T68" fmla="*/ 49 w 215"/>
              <a:gd name="T69" fmla="*/ 41 h 94"/>
              <a:gd name="T70" fmla="*/ 24 w 215"/>
              <a:gd name="T71" fmla="*/ 29 h 94"/>
              <a:gd name="T72" fmla="*/ 0 w 215"/>
              <a:gd name="T73" fmla="*/ 15 h 94"/>
              <a:gd name="T74" fmla="*/ 0 w 215"/>
              <a:gd name="T75" fmla="*/ 0 h 94"/>
              <a:gd name="T76" fmla="*/ 27 w 215"/>
              <a:gd name="T77" fmla="*/ 12 h 94"/>
              <a:gd name="T78" fmla="*/ 51 w 215"/>
              <a:gd name="T79" fmla="*/ 24 h 94"/>
              <a:gd name="T80" fmla="*/ 73 w 215"/>
              <a:gd name="T81" fmla="*/ 35 h 94"/>
              <a:gd name="T82" fmla="*/ 95 w 215"/>
              <a:gd name="T83" fmla="*/ 44 h 94"/>
              <a:gd name="T84" fmla="*/ 114 w 215"/>
              <a:gd name="T85" fmla="*/ 53 h 94"/>
              <a:gd name="T86" fmla="*/ 131 w 215"/>
              <a:gd name="T87" fmla="*/ 59 h 94"/>
              <a:gd name="T88" fmla="*/ 148 w 215"/>
              <a:gd name="T89" fmla="*/ 65 h 94"/>
              <a:gd name="T90" fmla="*/ 160 w 215"/>
              <a:gd name="T91" fmla="*/ 68 h 94"/>
              <a:gd name="T92" fmla="*/ 160 w 215"/>
              <a:gd name="T93" fmla="*/ 6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15" h="94">
                <a:moveTo>
                  <a:pt x="160" y="68"/>
                </a:moveTo>
                <a:lnTo>
                  <a:pt x="174" y="71"/>
                </a:lnTo>
                <a:lnTo>
                  <a:pt x="184" y="74"/>
                </a:lnTo>
                <a:lnTo>
                  <a:pt x="194" y="77"/>
                </a:lnTo>
                <a:lnTo>
                  <a:pt x="201" y="80"/>
                </a:lnTo>
                <a:lnTo>
                  <a:pt x="206" y="83"/>
                </a:lnTo>
                <a:lnTo>
                  <a:pt x="211" y="83"/>
                </a:lnTo>
                <a:lnTo>
                  <a:pt x="213" y="85"/>
                </a:lnTo>
                <a:lnTo>
                  <a:pt x="215" y="85"/>
                </a:lnTo>
                <a:lnTo>
                  <a:pt x="213" y="85"/>
                </a:lnTo>
                <a:lnTo>
                  <a:pt x="213" y="88"/>
                </a:lnTo>
                <a:lnTo>
                  <a:pt x="211" y="88"/>
                </a:lnTo>
                <a:lnTo>
                  <a:pt x="206" y="88"/>
                </a:lnTo>
                <a:lnTo>
                  <a:pt x="201" y="91"/>
                </a:lnTo>
                <a:lnTo>
                  <a:pt x="196" y="91"/>
                </a:lnTo>
                <a:lnTo>
                  <a:pt x="189" y="91"/>
                </a:lnTo>
                <a:lnTo>
                  <a:pt x="182" y="91"/>
                </a:lnTo>
                <a:lnTo>
                  <a:pt x="172" y="91"/>
                </a:lnTo>
                <a:lnTo>
                  <a:pt x="165" y="94"/>
                </a:lnTo>
                <a:lnTo>
                  <a:pt x="157" y="94"/>
                </a:lnTo>
                <a:lnTo>
                  <a:pt x="153" y="94"/>
                </a:lnTo>
                <a:lnTo>
                  <a:pt x="148" y="94"/>
                </a:lnTo>
                <a:lnTo>
                  <a:pt x="143" y="94"/>
                </a:lnTo>
                <a:lnTo>
                  <a:pt x="138" y="94"/>
                </a:lnTo>
                <a:lnTo>
                  <a:pt x="136" y="94"/>
                </a:lnTo>
                <a:lnTo>
                  <a:pt x="133" y="91"/>
                </a:lnTo>
                <a:lnTo>
                  <a:pt x="128" y="91"/>
                </a:lnTo>
                <a:lnTo>
                  <a:pt x="124" y="88"/>
                </a:lnTo>
                <a:lnTo>
                  <a:pt x="116" y="85"/>
                </a:lnTo>
                <a:lnTo>
                  <a:pt x="111" y="83"/>
                </a:lnTo>
                <a:lnTo>
                  <a:pt x="104" y="80"/>
                </a:lnTo>
                <a:lnTo>
                  <a:pt x="97" y="74"/>
                </a:lnTo>
                <a:lnTo>
                  <a:pt x="87" y="68"/>
                </a:lnTo>
                <a:lnTo>
                  <a:pt x="68" y="56"/>
                </a:lnTo>
                <a:lnTo>
                  <a:pt x="49" y="41"/>
                </a:lnTo>
                <a:lnTo>
                  <a:pt x="24" y="29"/>
                </a:lnTo>
                <a:lnTo>
                  <a:pt x="0" y="15"/>
                </a:lnTo>
                <a:lnTo>
                  <a:pt x="0" y="0"/>
                </a:lnTo>
                <a:lnTo>
                  <a:pt x="27" y="12"/>
                </a:lnTo>
                <a:lnTo>
                  <a:pt x="51" y="24"/>
                </a:lnTo>
                <a:lnTo>
                  <a:pt x="73" y="35"/>
                </a:lnTo>
                <a:lnTo>
                  <a:pt x="95" y="44"/>
                </a:lnTo>
                <a:lnTo>
                  <a:pt x="114" y="53"/>
                </a:lnTo>
                <a:lnTo>
                  <a:pt x="131" y="59"/>
                </a:lnTo>
                <a:lnTo>
                  <a:pt x="148" y="65"/>
                </a:lnTo>
                <a:lnTo>
                  <a:pt x="160" y="68"/>
                </a:lnTo>
                <a:lnTo>
                  <a:pt x="160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6" name="Freeform 395"/>
          <p:cNvSpPr>
            <a:spLocks/>
          </p:cNvSpPr>
          <p:nvPr/>
        </p:nvSpPr>
        <p:spPr bwMode="auto">
          <a:xfrm>
            <a:off x="5509172" y="4385806"/>
            <a:ext cx="1171936" cy="1257905"/>
          </a:xfrm>
          <a:custGeom>
            <a:avLst/>
            <a:gdLst>
              <a:gd name="T0" fmla="*/ 155 w 203"/>
              <a:gd name="T1" fmla="*/ 0 h 130"/>
              <a:gd name="T2" fmla="*/ 172 w 203"/>
              <a:gd name="T3" fmla="*/ 6 h 130"/>
              <a:gd name="T4" fmla="*/ 186 w 203"/>
              <a:gd name="T5" fmla="*/ 12 h 130"/>
              <a:gd name="T6" fmla="*/ 196 w 203"/>
              <a:gd name="T7" fmla="*/ 15 h 130"/>
              <a:gd name="T8" fmla="*/ 201 w 203"/>
              <a:gd name="T9" fmla="*/ 18 h 130"/>
              <a:gd name="T10" fmla="*/ 203 w 203"/>
              <a:gd name="T11" fmla="*/ 21 h 130"/>
              <a:gd name="T12" fmla="*/ 203 w 203"/>
              <a:gd name="T13" fmla="*/ 24 h 130"/>
              <a:gd name="T14" fmla="*/ 196 w 203"/>
              <a:gd name="T15" fmla="*/ 27 h 130"/>
              <a:gd name="T16" fmla="*/ 191 w 203"/>
              <a:gd name="T17" fmla="*/ 29 h 130"/>
              <a:gd name="T18" fmla="*/ 186 w 203"/>
              <a:gd name="T19" fmla="*/ 35 h 130"/>
              <a:gd name="T20" fmla="*/ 184 w 203"/>
              <a:gd name="T21" fmla="*/ 41 h 130"/>
              <a:gd name="T22" fmla="*/ 179 w 203"/>
              <a:gd name="T23" fmla="*/ 56 h 130"/>
              <a:gd name="T24" fmla="*/ 174 w 203"/>
              <a:gd name="T25" fmla="*/ 80 h 130"/>
              <a:gd name="T26" fmla="*/ 167 w 203"/>
              <a:gd name="T27" fmla="*/ 103 h 130"/>
              <a:gd name="T28" fmla="*/ 160 w 203"/>
              <a:gd name="T29" fmla="*/ 121 h 130"/>
              <a:gd name="T30" fmla="*/ 153 w 203"/>
              <a:gd name="T31" fmla="*/ 130 h 130"/>
              <a:gd name="T32" fmla="*/ 145 w 203"/>
              <a:gd name="T33" fmla="*/ 130 h 130"/>
              <a:gd name="T34" fmla="*/ 138 w 203"/>
              <a:gd name="T35" fmla="*/ 127 h 130"/>
              <a:gd name="T36" fmla="*/ 133 w 203"/>
              <a:gd name="T37" fmla="*/ 118 h 130"/>
              <a:gd name="T38" fmla="*/ 133 w 203"/>
              <a:gd name="T39" fmla="*/ 109 h 130"/>
              <a:gd name="T40" fmla="*/ 136 w 203"/>
              <a:gd name="T41" fmla="*/ 106 h 130"/>
              <a:gd name="T42" fmla="*/ 136 w 203"/>
              <a:gd name="T43" fmla="*/ 100 h 130"/>
              <a:gd name="T44" fmla="*/ 138 w 203"/>
              <a:gd name="T45" fmla="*/ 88 h 130"/>
              <a:gd name="T46" fmla="*/ 138 w 203"/>
              <a:gd name="T47" fmla="*/ 74 h 130"/>
              <a:gd name="T48" fmla="*/ 140 w 203"/>
              <a:gd name="T49" fmla="*/ 59 h 130"/>
              <a:gd name="T50" fmla="*/ 140 w 203"/>
              <a:gd name="T51" fmla="*/ 44 h 130"/>
              <a:gd name="T52" fmla="*/ 143 w 203"/>
              <a:gd name="T53" fmla="*/ 35 h 130"/>
              <a:gd name="T54" fmla="*/ 143 w 203"/>
              <a:gd name="T55" fmla="*/ 27 h 130"/>
              <a:gd name="T56" fmla="*/ 143 w 203"/>
              <a:gd name="T57" fmla="*/ 24 h 130"/>
              <a:gd name="T58" fmla="*/ 143 w 203"/>
              <a:gd name="T59" fmla="*/ 21 h 130"/>
              <a:gd name="T60" fmla="*/ 136 w 203"/>
              <a:gd name="T61" fmla="*/ 21 h 130"/>
              <a:gd name="T62" fmla="*/ 128 w 203"/>
              <a:gd name="T63" fmla="*/ 21 h 130"/>
              <a:gd name="T64" fmla="*/ 121 w 203"/>
              <a:gd name="T65" fmla="*/ 21 h 130"/>
              <a:gd name="T66" fmla="*/ 107 w 203"/>
              <a:gd name="T67" fmla="*/ 21 h 130"/>
              <a:gd name="T68" fmla="*/ 92 w 203"/>
              <a:gd name="T69" fmla="*/ 24 h 130"/>
              <a:gd name="T70" fmla="*/ 63 w 203"/>
              <a:gd name="T71" fmla="*/ 27 h 130"/>
              <a:gd name="T72" fmla="*/ 22 w 203"/>
              <a:gd name="T73" fmla="*/ 29 h 130"/>
              <a:gd name="T74" fmla="*/ 0 w 203"/>
              <a:gd name="T75" fmla="*/ 18 h 130"/>
              <a:gd name="T76" fmla="*/ 44 w 203"/>
              <a:gd name="T77" fmla="*/ 15 h 130"/>
              <a:gd name="T78" fmla="*/ 87 w 203"/>
              <a:gd name="T79" fmla="*/ 9 h 130"/>
              <a:gd name="T80" fmla="*/ 109 w 203"/>
              <a:gd name="T81" fmla="*/ 9 h 130"/>
              <a:gd name="T82" fmla="*/ 123 w 203"/>
              <a:gd name="T83" fmla="*/ 6 h 130"/>
              <a:gd name="T84" fmla="*/ 133 w 203"/>
              <a:gd name="T85" fmla="*/ 3 h 130"/>
              <a:gd name="T86" fmla="*/ 138 w 203"/>
              <a:gd name="T87" fmla="*/ 3 h 130"/>
              <a:gd name="T88" fmla="*/ 143 w 203"/>
              <a:gd name="T89" fmla="*/ 0 h 130"/>
              <a:gd name="T90" fmla="*/ 150 w 203"/>
              <a:gd name="T91" fmla="*/ 0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03" h="130">
                <a:moveTo>
                  <a:pt x="150" y="0"/>
                </a:moveTo>
                <a:lnTo>
                  <a:pt x="155" y="0"/>
                </a:lnTo>
                <a:lnTo>
                  <a:pt x="162" y="3"/>
                </a:lnTo>
                <a:lnTo>
                  <a:pt x="172" y="6"/>
                </a:lnTo>
                <a:lnTo>
                  <a:pt x="182" y="9"/>
                </a:lnTo>
                <a:lnTo>
                  <a:pt x="186" y="12"/>
                </a:lnTo>
                <a:lnTo>
                  <a:pt x="191" y="12"/>
                </a:lnTo>
                <a:lnTo>
                  <a:pt x="196" y="15"/>
                </a:lnTo>
                <a:lnTo>
                  <a:pt x="198" y="18"/>
                </a:lnTo>
                <a:lnTo>
                  <a:pt x="201" y="18"/>
                </a:lnTo>
                <a:lnTo>
                  <a:pt x="203" y="21"/>
                </a:lnTo>
                <a:lnTo>
                  <a:pt x="203" y="21"/>
                </a:lnTo>
                <a:lnTo>
                  <a:pt x="203" y="21"/>
                </a:lnTo>
                <a:lnTo>
                  <a:pt x="203" y="24"/>
                </a:lnTo>
                <a:lnTo>
                  <a:pt x="201" y="27"/>
                </a:lnTo>
                <a:lnTo>
                  <a:pt x="196" y="27"/>
                </a:lnTo>
                <a:lnTo>
                  <a:pt x="194" y="29"/>
                </a:lnTo>
                <a:lnTo>
                  <a:pt x="191" y="29"/>
                </a:lnTo>
                <a:lnTo>
                  <a:pt x="189" y="32"/>
                </a:lnTo>
                <a:lnTo>
                  <a:pt x="186" y="35"/>
                </a:lnTo>
                <a:lnTo>
                  <a:pt x="184" y="38"/>
                </a:lnTo>
                <a:lnTo>
                  <a:pt x="184" y="41"/>
                </a:lnTo>
                <a:lnTo>
                  <a:pt x="182" y="47"/>
                </a:lnTo>
                <a:lnTo>
                  <a:pt x="179" y="56"/>
                </a:lnTo>
                <a:lnTo>
                  <a:pt x="179" y="65"/>
                </a:lnTo>
                <a:lnTo>
                  <a:pt x="174" y="80"/>
                </a:lnTo>
                <a:lnTo>
                  <a:pt x="172" y="91"/>
                </a:lnTo>
                <a:lnTo>
                  <a:pt x="167" y="103"/>
                </a:lnTo>
                <a:lnTo>
                  <a:pt x="165" y="112"/>
                </a:lnTo>
                <a:lnTo>
                  <a:pt x="160" y="121"/>
                </a:lnTo>
                <a:lnTo>
                  <a:pt x="157" y="127"/>
                </a:lnTo>
                <a:lnTo>
                  <a:pt x="153" y="130"/>
                </a:lnTo>
                <a:lnTo>
                  <a:pt x="148" y="130"/>
                </a:lnTo>
                <a:lnTo>
                  <a:pt x="145" y="130"/>
                </a:lnTo>
                <a:lnTo>
                  <a:pt x="140" y="130"/>
                </a:lnTo>
                <a:lnTo>
                  <a:pt x="138" y="127"/>
                </a:lnTo>
                <a:lnTo>
                  <a:pt x="136" y="121"/>
                </a:lnTo>
                <a:lnTo>
                  <a:pt x="133" y="118"/>
                </a:lnTo>
                <a:lnTo>
                  <a:pt x="133" y="115"/>
                </a:lnTo>
                <a:lnTo>
                  <a:pt x="133" y="109"/>
                </a:lnTo>
                <a:lnTo>
                  <a:pt x="133" y="106"/>
                </a:lnTo>
                <a:lnTo>
                  <a:pt x="136" y="106"/>
                </a:lnTo>
                <a:lnTo>
                  <a:pt x="136" y="103"/>
                </a:lnTo>
                <a:lnTo>
                  <a:pt x="136" y="100"/>
                </a:lnTo>
                <a:lnTo>
                  <a:pt x="138" y="94"/>
                </a:lnTo>
                <a:lnTo>
                  <a:pt x="138" y="88"/>
                </a:lnTo>
                <a:lnTo>
                  <a:pt x="138" y="83"/>
                </a:lnTo>
                <a:lnTo>
                  <a:pt x="138" y="74"/>
                </a:lnTo>
                <a:lnTo>
                  <a:pt x="140" y="68"/>
                </a:lnTo>
                <a:lnTo>
                  <a:pt x="140" y="59"/>
                </a:lnTo>
                <a:lnTo>
                  <a:pt x="140" y="50"/>
                </a:lnTo>
                <a:lnTo>
                  <a:pt x="140" y="44"/>
                </a:lnTo>
                <a:lnTo>
                  <a:pt x="143" y="38"/>
                </a:lnTo>
                <a:lnTo>
                  <a:pt x="143" y="35"/>
                </a:lnTo>
                <a:lnTo>
                  <a:pt x="143" y="29"/>
                </a:lnTo>
                <a:lnTo>
                  <a:pt x="143" y="27"/>
                </a:lnTo>
                <a:lnTo>
                  <a:pt x="143" y="27"/>
                </a:lnTo>
                <a:lnTo>
                  <a:pt x="143" y="24"/>
                </a:lnTo>
                <a:lnTo>
                  <a:pt x="143" y="21"/>
                </a:lnTo>
                <a:lnTo>
                  <a:pt x="143" y="21"/>
                </a:lnTo>
                <a:lnTo>
                  <a:pt x="140" y="21"/>
                </a:lnTo>
                <a:lnTo>
                  <a:pt x="136" y="21"/>
                </a:lnTo>
                <a:lnTo>
                  <a:pt x="133" y="21"/>
                </a:lnTo>
                <a:lnTo>
                  <a:pt x="128" y="21"/>
                </a:lnTo>
                <a:lnTo>
                  <a:pt x="126" y="21"/>
                </a:lnTo>
                <a:lnTo>
                  <a:pt x="121" y="21"/>
                </a:lnTo>
                <a:lnTo>
                  <a:pt x="114" y="21"/>
                </a:lnTo>
                <a:lnTo>
                  <a:pt x="107" y="21"/>
                </a:lnTo>
                <a:lnTo>
                  <a:pt x="99" y="24"/>
                </a:lnTo>
                <a:lnTo>
                  <a:pt x="92" y="24"/>
                </a:lnTo>
                <a:lnTo>
                  <a:pt x="82" y="27"/>
                </a:lnTo>
                <a:lnTo>
                  <a:pt x="63" y="27"/>
                </a:lnTo>
                <a:lnTo>
                  <a:pt x="44" y="29"/>
                </a:lnTo>
                <a:lnTo>
                  <a:pt x="22" y="29"/>
                </a:lnTo>
                <a:lnTo>
                  <a:pt x="0" y="29"/>
                </a:lnTo>
                <a:lnTo>
                  <a:pt x="0" y="18"/>
                </a:lnTo>
                <a:lnTo>
                  <a:pt x="22" y="15"/>
                </a:lnTo>
                <a:lnTo>
                  <a:pt x="44" y="15"/>
                </a:lnTo>
                <a:lnTo>
                  <a:pt x="65" y="12"/>
                </a:lnTo>
                <a:lnTo>
                  <a:pt x="87" y="9"/>
                </a:lnTo>
                <a:lnTo>
                  <a:pt x="99" y="9"/>
                </a:lnTo>
                <a:lnTo>
                  <a:pt x="109" y="9"/>
                </a:lnTo>
                <a:lnTo>
                  <a:pt x="116" y="6"/>
                </a:lnTo>
                <a:lnTo>
                  <a:pt x="123" y="6"/>
                </a:lnTo>
                <a:lnTo>
                  <a:pt x="128" y="6"/>
                </a:lnTo>
                <a:lnTo>
                  <a:pt x="133" y="3"/>
                </a:lnTo>
                <a:lnTo>
                  <a:pt x="136" y="3"/>
                </a:lnTo>
                <a:lnTo>
                  <a:pt x="138" y="3"/>
                </a:lnTo>
                <a:lnTo>
                  <a:pt x="140" y="0"/>
                </a:lnTo>
                <a:lnTo>
                  <a:pt x="143" y="0"/>
                </a:lnTo>
                <a:lnTo>
                  <a:pt x="148" y="0"/>
                </a:lnTo>
                <a:lnTo>
                  <a:pt x="150" y="0"/>
                </a:lnTo>
                <a:lnTo>
                  <a:pt x="15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7" name="Freeform 396"/>
          <p:cNvSpPr>
            <a:spLocks/>
          </p:cNvSpPr>
          <p:nvPr/>
        </p:nvSpPr>
        <p:spPr bwMode="auto">
          <a:xfrm>
            <a:off x="4995370" y="5556628"/>
            <a:ext cx="288654" cy="657981"/>
          </a:xfrm>
          <a:custGeom>
            <a:avLst/>
            <a:gdLst>
              <a:gd name="T0" fmla="*/ 38 w 50"/>
              <a:gd name="T1" fmla="*/ 59 h 68"/>
              <a:gd name="T2" fmla="*/ 34 w 50"/>
              <a:gd name="T3" fmla="*/ 62 h 68"/>
              <a:gd name="T4" fmla="*/ 29 w 50"/>
              <a:gd name="T5" fmla="*/ 65 h 68"/>
              <a:gd name="T6" fmla="*/ 24 w 50"/>
              <a:gd name="T7" fmla="*/ 68 h 68"/>
              <a:gd name="T8" fmla="*/ 21 w 50"/>
              <a:gd name="T9" fmla="*/ 68 h 68"/>
              <a:gd name="T10" fmla="*/ 17 w 50"/>
              <a:gd name="T11" fmla="*/ 68 h 68"/>
              <a:gd name="T12" fmla="*/ 12 w 50"/>
              <a:gd name="T13" fmla="*/ 65 h 68"/>
              <a:gd name="T14" fmla="*/ 9 w 50"/>
              <a:gd name="T15" fmla="*/ 62 h 68"/>
              <a:gd name="T16" fmla="*/ 7 w 50"/>
              <a:gd name="T17" fmla="*/ 59 h 68"/>
              <a:gd name="T18" fmla="*/ 2 w 50"/>
              <a:gd name="T19" fmla="*/ 56 h 68"/>
              <a:gd name="T20" fmla="*/ 0 w 50"/>
              <a:gd name="T21" fmla="*/ 50 h 68"/>
              <a:gd name="T22" fmla="*/ 0 w 50"/>
              <a:gd name="T23" fmla="*/ 47 h 68"/>
              <a:gd name="T24" fmla="*/ 0 w 50"/>
              <a:gd name="T25" fmla="*/ 47 h 68"/>
              <a:gd name="T26" fmla="*/ 0 w 50"/>
              <a:gd name="T27" fmla="*/ 44 h 68"/>
              <a:gd name="T28" fmla="*/ 0 w 50"/>
              <a:gd name="T29" fmla="*/ 41 h 68"/>
              <a:gd name="T30" fmla="*/ 2 w 50"/>
              <a:gd name="T31" fmla="*/ 38 h 68"/>
              <a:gd name="T32" fmla="*/ 7 w 50"/>
              <a:gd name="T33" fmla="*/ 35 h 68"/>
              <a:gd name="T34" fmla="*/ 9 w 50"/>
              <a:gd name="T35" fmla="*/ 32 h 68"/>
              <a:gd name="T36" fmla="*/ 14 w 50"/>
              <a:gd name="T37" fmla="*/ 26 h 68"/>
              <a:gd name="T38" fmla="*/ 17 w 50"/>
              <a:gd name="T39" fmla="*/ 21 h 68"/>
              <a:gd name="T40" fmla="*/ 21 w 50"/>
              <a:gd name="T41" fmla="*/ 15 h 68"/>
              <a:gd name="T42" fmla="*/ 24 w 50"/>
              <a:gd name="T43" fmla="*/ 9 h 68"/>
              <a:gd name="T44" fmla="*/ 29 w 50"/>
              <a:gd name="T45" fmla="*/ 3 h 68"/>
              <a:gd name="T46" fmla="*/ 31 w 50"/>
              <a:gd name="T47" fmla="*/ 3 h 68"/>
              <a:gd name="T48" fmla="*/ 36 w 50"/>
              <a:gd name="T49" fmla="*/ 0 h 68"/>
              <a:gd name="T50" fmla="*/ 38 w 50"/>
              <a:gd name="T51" fmla="*/ 3 h 68"/>
              <a:gd name="T52" fmla="*/ 43 w 50"/>
              <a:gd name="T53" fmla="*/ 3 h 68"/>
              <a:gd name="T54" fmla="*/ 46 w 50"/>
              <a:gd name="T55" fmla="*/ 6 h 68"/>
              <a:gd name="T56" fmla="*/ 48 w 50"/>
              <a:gd name="T57" fmla="*/ 12 h 68"/>
              <a:gd name="T58" fmla="*/ 50 w 50"/>
              <a:gd name="T59" fmla="*/ 18 h 68"/>
              <a:gd name="T60" fmla="*/ 50 w 50"/>
              <a:gd name="T61" fmla="*/ 24 h 68"/>
              <a:gd name="T62" fmla="*/ 50 w 50"/>
              <a:gd name="T63" fmla="*/ 29 h 68"/>
              <a:gd name="T64" fmla="*/ 50 w 50"/>
              <a:gd name="T65" fmla="*/ 35 h 68"/>
              <a:gd name="T66" fmla="*/ 48 w 50"/>
              <a:gd name="T67" fmla="*/ 41 h 68"/>
              <a:gd name="T68" fmla="*/ 46 w 50"/>
              <a:gd name="T69" fmla="*/ 47 h 68"/>
              <a:gd name="T70" fmla="*/ 41 w 50"/>
              <a:gd name="T71" fmla="*/ 53 h 68"/>
              <a:gd name="T72" fmla="*/ 38 w 50"/>
              <a:gd name="T73" fmla="*/ 59 h 68"/>
              <a:gd name="T74" fmla="*/ 38 w 50"/>
              <a:gd name="T75" fmla="*/ 59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0" h="68">
                <a:moveTo>
                  <a:pt x="38" y="59"/>
                </a:moveTo>
                <a:lnTo>
                  <a:pt x="34" y="62"/>
                </a:lnTo>
                <a:lnTo>
                  <a:pt x="29" y="65"/>
                </a:lnTo>
                <a:lnTo>
                  <a:pt x="24" y="68"/>
                </a:lnTo>
                <a:lnTo>
                  <a:pt x="21" y="68"/>
                </a:lnTo>
                <a:lnTo>
                  <a:pt x="17" y="68"/>
                </a:lnTo>
                <a:lnTo>
                  <a:pt x="12" y="65"/>
                </a:lnTo>
                <a:lnTo>
                  <a:pt x="9" y="62"/>
                </a:lnTo>
                <a:lnTo>
                  <a:pt x="7" y="59"/>
                </a:lnTo>
                <a:lnTo>
                  <a:pt x="2" y="56"/>
                </a:lnTo>
                <a:lnTo>
                  <a:pt x="0" y="50"/>
                </a:lnTo>
                <a:lnTo>
                  <a:pt x="0" y="47"/>
                </a:lnTo>
                <a:lnTo>
                  <a:pt x="0" y="47"/>
                </a:lnTo>
                <a:lnTo>
                  <a:pt x="0" y="44"/>
                </a:lnTo>
                <a:lnTo>
                  <a:pt x="0" y="41"/>
                </a:lnTo>
                <a:lnTo>
                  <a:pt x="2" y="38"/>
                </a:lnTo>
                <a:lnTo>
                  <a:pt x="7" y="35"/>
                </a:lnTo>
                <a:lnTo>
                  <a:pt x="9" y="32"/>
                </a:lnTo>
                <a:lnTo>
                  <a:pt x="14" y="26"/>
                </a:lnTo>
                <a:lnTo>
                  <a:pt x="17" y="21"/>
                </a:lnTo>
                <a:lnTo>
                  <a:pt x="21" y="15"/>
                </a:lnTo>
                <a:lnTo>
                  <a:pt x="24" y="9"/>
                </a:lnTo>
                <a:lnTo>
                  <a:pt x="29" y="3"/>
                </a:lnTo>
                <a:lnTo>
                  <a:pt x="31" y="3"/>
                </a:lnTo>
                <a:lnTo>
                  <a:pt x="36" y="0"/>
                </a:lnTo>
                <a:lnTo>
                  <a:pt x="38" y="3"/>
                </a:lnTo>
                <a:lnTo>
                  <a:pt x="43" y="3"/>
                </a:lnTo>
                <a:lnTo>
                  <a:pt x="46" y="6"/>
                </a:lnTo>
                <a:lnTo>
                  <a:pt x="48" y="12"/>
                </a:lnTo>
                <a:lnTo>
                  <a:pt x="50" y="18"/>
                </a:lnTo>
                <a:lnTo>
                  <a:pt x="50" y="24"/>
                </a:lnTo>
                <a:lnTo>
                  <a:pt x="50" y="29"/>
                </a:lnTo>
                <a:lnTo>
                  <a:pt x="50" y="35"/>
                </a:lnTo>
                <a:lnTo>
                  <a:pt x="48" y="41"/>
                </a:lnTo>
                <a:lnTo>
                  <a:pt x="46" y="47"/>
                </a:lnTo>
                <a:lnTo>
                  <a:pt x="41" y="53"/>
                </a:lnTo>
                <a:lnTo>
                  <a:pt x="38" y="59"/>
                </a:lnTo>
                <a:lnTo>
                  <a:pt x="38" y="5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8" name="Freeform 397"/>
          <p:cNvSpPr>
            <a:spLocks/>
          </p:cNvSpPr>
          <p:nvPr/>
        </p:nvSpPr>
        <p:spPr bwMode="auto">
          <a:xfrm>
            <a:off x="5451441" y="5614685"/>
            <a:ext cx="1581822" cy="822479"/>
          </a:xfrm>
          <a:custGeom>
            <a:avLst/>
            <a:gdLst>
              <a:gd name="T0" fmla="*/ 274 w 274"/>
              <a:gd name="T1" fmla="*/ 65 h 85"/>
              <a:gd name="T2" fmla="*/ 269 w 274"/>
              <a:gd name="T3" fmla="*/ 71 h 85"/>
              <a:gd name="T4" fmla="*/ 257 w 274"/>
              <a:gd name="T5" fmla="*/ 77 h 85"/>
              <a:gd name="T6" fmla="*/ 240 w 274"/>
              <a:gd name="T7" fmla="*/ 79 h 85"/>
              <a:gd name="T8" fmla="*/ 225 w 274"/>
              <a:gd name="T9" fmla="*/ 82 h 85"/>
              <a:gd name="T10" fmla="*/ 201 w 274"/>
              <a:gd name="T11" fmla="*/ 85 h 85"/>
              <a:gd name="T12" fmla="*/ 160 w 274"/>
              <a:gd name="T13" fmla="*/ 85 h 85"/>
              <a:gd name="T14" fmla="*/ 117 w 274"/>
              <a:gd name="T15" fmla="*/ 79 h 85"/>
              <a:gd name="T16" fmla="*/ 73 w 274"/>
              <a:gd name="T17" fmla="*/ 71 h 85"/>
              <a:gd name="T18" fmla="*/ 46 w 274"/>
              <a:gd name="T19" fmla="*/ 59 h 85"/>
              <a:gd name="T20" fmla="*/ 30 w 274"/>
              <a:gd name="T21" fmla="*/ 50 h 85"/>
              <a:gd name="T22" fmla="*/ 17 w 274"/>
              <a:gd name="T23" fmla="*/ 41 h 85"/>
              <a:gd name="T24" fmla="*/ 10 w 274"/>
              <a:gd name="T25" fmla="*/ 29 h 85"/>
              <a:gd name="T26" fmla="*/ 3 w 274"/>
              <a:gd name="T27" fmla="*/ 18 h 85"/>
              <a:gd name="T28" fmla="*/ 0 w 274"/>
              <a:gd name="T29" fmla="*/ 9 h 85"/>
              <a:gd name="T30" fmla="*/ 0 w 274"/>
              <a:gd name="T31" fmla="*/ 3 h 85"/>
              <a:gd name="T32" fmla="*/ 10 w 274"/>
              <a:gd name="T33" fmla="*/ 0 h 85"/>
              <a:gd name="T34" fmla="*/ 22 w 274"/>
              <a:gd name="T35" fmla="*/ 6 h 85"/>
              <a:gd name="T36" fmla="*/ 34 w 274"/>
              <a:gd name="T37" fmla="*/ 20 h 85"/>
              <a:gd name="T38" fmla="*/ 49 w 274"/>
              <a:gd name="T39" fmla="*/ 32 h 85"/>
              <a:gd name="T40" fmla="*/ 63 w 274"/>
              <a:gd name="T41" fmla="*/ 41 h 85"/>
              <a:gd name="T42" fmla="*/ 83 w 274"/>
              <a:gd name="T43" fmla="*/ 50 h 85"/>
              <a:gd name="T44" fmla="*/ 104 w 274"/>
              <a:gd name="T45" fmla="*/ 56 h 85"/>
              <a:gd name="T46" fmla="*/ 126 w 274"/>
              <a:gd name="T47" fmla="*/ 59 h 85"/>
              <a:gd name="T48" fmla="*/ 160 w 274"/>
              <a:gd name="T49" fmla="*/ 62 h 85"/>
              <a:gd name="T50" fmla="*/ 194 w 274"/>
              <a:gd name="T51" fmla="*/ 62 h 85"/>
              <a:gd name="T52" fmla="*/ 204 w 274"/>
              <a:gd name="T53" fmla="*/ 59 h 85"/>
              <a:gd name="T54" fmla="*/ 208 w 274"/>
              <a:gd name="T55" fmla="*/ 59 h 85"/>
              <a:gd name="T56" fmla="*/ 208 w 274"/>
              <a:gd name="T57" fmla="*/ 56 h 85"/>
              <a:gd name="T58" fmla="*/ 204 w 274"/>
              <a:gd name="T59" fmla="*/ 47 h 85"/>
              <a:gd name="T60" fmla="*/ 192 w 274"/>
              <a:gd name="T61" fmla="*/ 35 h 85"/>
              <a:gd name="T62" fmla="*/ 187 w 274"/>
              <a:gd name="T63" fmla="*/ 26 h 85"/>
              <a:gd name="T64" fmla="*/ 187 w 274"/>
              <a:gd name="T65" fmla="*/ 23 h 85"/>
              <a:gd name="T66" fmla="*/ 189 w 274"/>
              <a:gd name="T67" fmla="*/ 23 h 85"/>
              <a:gd name="T68" fmla="*/ 196 w 274"/>
              <a:gd name="T69" fmla="*/ 23 h 85"/>
              <a:gd name="T70" fmla="*/ 204 w 274"/>
              <a:gd name="T71" fmla="*/ 26 h 85"/>
              <a:gd name="T72" fmla="*/ 216 w 274"/>
              <a:gd name="T73" fmla="*/ 32 h 85"/>
              <a:gd name="T74" fmla="*/ 235 w 274"/>
              <a:gd name="T75" fmla="*/ 41 h 85"/>
              <a:gd name="T76" fmla="*/ 254 w 274"/>
              <a:gd name="T77" fmla="*/ 50 h 85"/>
              <a:gd name="T78" fmla="*/ 269 w 274"/>
              <a:gd name="T79" fmla="*/ 53 h 85"/>
              <a:gd name="T80" fmla="*/ 274 w 274"/>
              <a:gd name="T81" fmla="*/ 59 h 85"/>
              <a:gd name="T82" fmla="*/ 274 w 274"/>
              <a:gd name="T83" fmla="*/ 62 h 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74" h="85">
                <a:moveTo>
                  <a:pt x="274" y="62"/>
                </a:moveTo>
                <a:lnTo>
                  <a:pt x="274" y="65"/>
                </a:lnTo>
                <a:lnTo>
                  <a:pt x="271" y="68"/>
                </a:lnTo>
                <a:lnTo>
                  <a:pt x="269" y="71"/>
                </a:lnTo>
                <a:lnTo>
                  <a:pt x="264" y="74"/>
                </a:lnTo>
                <a:lnTo>
                  <a:pt x="257" y="77"/>
                </a:lnTo>
                <a:lnTo>
                  <a:pt x="245" y="79"/>
                </a:lnTo>
                <a:lnTo>
                  <a:pt x="240" y="79"/>
                </a:lnTo>
                <a:lnTo>
                  <a:pt x="233" y="82"/>
                </a:lnTo>
                <a:lnTo>
                  <a:pt x="225" y="82"/>
                </a:lnTo>
                <a:lnTo>
                  <a:pt x="218" y="82"/>
                </a:lnTo>
                <a:lnTo>
                  <a:pt x="201" y="85"/>
                </a:lnTo>
                <a:lnTo>
                  <a:pt x="182" y="85"/>
                </a:lnTo>
                <a:lnTo>
                  <a:pt x="160" y="85"/>
                </a:lnTo>
                <a:lnTo>
                  <a:pt x="138" y="82"/>
                </a:lnTo>
                <a:lnTo>
                  <a:pt x="117" y="79"/>
                </a:lnTo>
                <a:lnTo>
                  <a:pt x="95" y="77"/>
                </a:lnTo>
                <a:lnTo>
                  <a:pt x="73" y="71"/>
                </a:lnTo>
                <a:lnTo>
                  <a:pt x="54" y="62"/>
                </a:lnTo>
                <a:lnTo>
                  <a:pt x="46" y="59"/>
                </a:lnTo>
                <a:lnTo>
                  <a:pt x="37" y="53"/>
                </a:lnTo>
                <a:lnTo>
                  <a:pt x="30" y="50"/>
                </a:lnTo>
                <a:lnTo>
                  <a:pt x="25" y="44"/>
                </a:lnTo>
                <a:lnTo>
                  <a:pt x="17" y="41"/>
                </a:lnTo>
                <a:lnTo>
                  <a:pt x="13" y="35"/>
                </a:lnTo>
                <a:lnTo>
                  <a:pt x="10" y="29"/>
                </a:lnTo>
                <a:lnTo>
                  <a:pt x="5" y="23"/>
                </a:lnTo>
                <a:lnTo>
                  <a:pt x="3" y="18"/>
                </a:lnTo>
                <a:lnTo>
                  <a:pt x="3" y="15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5" y="0"/>
                </a:lnTo>
                <a:lnTo>
                  <a:pt x="10" y="0"/>
                </a:lnTo>
                <a:lnTo>
                  <a:pt x="15" y="3"/>
                </a:lnTo>
                <a:lnTo>
                  <a:pt x="22" y="6"/>
                </a:lnTo>
                <a:lnTo>
                  <a:pt x="27" y="15"/>
                </a:lnTo>
                <a:lnTo>
                  <a:pt x="34" y="20"/>
                </a:lnTo>
                <a:lnTo>
                  <a:pt x="42" y="26"/>
                </a:lnTo>
                <a:lnTo>
                  <a:pt x="49" y="32"/>
                </a:lnTo>
                <a:lnTo>
                  <a:pt x="56" y="35"/>
                </a:lnTo>
                <a:lnTo>
                  <a:pt x="63" y="41"/>
                </a:lnTo>
                <a:lnTo>
                  <a:pt x="73" y="44"/>
                </a:lnTo>
                <a:lnTo>
                  <a:pt x="83" y="50"/>
                </a:lnTo>
                <a:lnTo>
                  <a:pt x="92" y="53"/>
                </a:lnTo>
                <a:lnTo>
                  <a:pt x="104" y="56"/>
                </a:lnTo>
                <a:lnTo>
                  <a:pt x="114" y="59"/>
                </a:lnTo>
                <a:lnTo>
                  <a:pt x="126" y="59"/>
                </a:lnTo>
                <a:lnTo>
                  <a:pt x="138" y="59"/>
                </a:lnTo>
                <a:lnTo>
                  <a:pt x="160" y="62"/>
                </a:lnTo>
                <a:lnTo>
                  <a:pt x="182" y="62"/>
                </a:lnTo>
                <a:lnTo>
                  <a:pt x="194" y="62"/>
                </a:lnTo>
                <a:lnTo>
                  <a:pt x="201" y="62"/>
                </a:lnTo>
                <a:lnTo>
                  <a:pt x="204" y="59"/>
                </a:lnTo>
                <a:lnTo>
                  <a:pt x="206" y="59"/>
                </a:lnTo>
                <a:lnTo>
                  <a:pt x="208" y="59"/>
                </a:lnTo>
                <a:lnTo>
                  <a:pt x="208" y="59"/>
                </a:lnTo>
                <a:lnTo>
                  <a:pt x="208" y="56"/>
                </a:lnTo>
                <a:lnTo>
                  <a:pt x="206" y="53"/>
                </a:lnTo>
                <a:lnTo>
                  <a:pt x="204" y="47"/>
                </a:lnTo>
                <a:lnTo>
                  <a:pt x="196" y="41"/>
                </a:lnTo>
                <a:lnTo>
                  <a:pt x="192" y="35"/>
                </a:lnTo>
                <a:lnTo>
                  <a:pt x="189" y="29"/>
                </a:lnTo>
                <a:lnTo>
                  <a:pt x="187" y="26"/>
                </a:lnTo>
                <a:lnTo>
                  <a:pt x="187" y="26"/>
                </a:lnTo>
                <a:lnTo>
                  <a:pt x="187" y="23"/>
                </a:lnTo>
                <a:lnTo>
                  <a:pt x="189" y="23"/>
                </a:lnTo>
                <a:lnTo>
                  <a:pt x="189" y="23"/>
                </a:lnTo>
                <a:lnTo>
                  <a:pt x="192" y="23"/>
                </a:lnTo>
                <a:lnTo>
                  <a:pt x="196" y="23"/>
                </a:lnTo>
                <a:lnTo>
                  <a:pt x="199" y="23"/>
                </a:lnTo>
                <a:lnTo>
                  <a:pt x="204" y="26"/>
                </a:lnTo>
                <a:lnTo>
                  <a:pt x="208" y="29"/>
                </a:lnTo>
                <a:lnTo>
                  <a:pt x="216" y="32"/>
                </a:lnTo>
                <a:lnTo>
                  <a:pt x="221" y="35"/>
                </a:lnTo>
                <a:lnTo>
                  <a:pt x="235" y="41"/>
                </a:lnTo>
                <a:lnTo>
                  <a:pt x="245" y="47"/>
                </a:lnTo>
                <a:lnTo>
                  <a:pt x="254" y="50"/>
                </a:lnTo>
                <a:lnTo>
                  <a:pt x="262" y="53"/>
                </a:lnTo>
                <a:lnTo>
                  <a:pt x="269" y="53"/>
                </a:lnTo>
                <a:lnTo>
                  <a:pt x="271" y="56"/>
                </a:lnTo>
                <a:lnTo>
                  <a:pt x="274" y="59"/>
                </a:lnTo>
                <a:lnTo>
                  <a:pt x="274" y="62"/>
                </a:lnTo>
                <a:lnTo>
                  <a:pt x="274" y="6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9" name="Freeform 398"/>
          <p:cNvSpPr>
            <a:spLocks/>
          </p:cNvSpPr>
          <p:nvPr/>
        </p:nvSpPr>
        <p:spPr bwMode="auto">
          <a:xfrm>
            <a:off x="5901741" y="5585653"/>
            <a:ext cx="363705" cy="425752"/>
          </a:xfrm>
          <a:custGeom>
            <a:avLst/>
            <a:gdLst>
              <a:gd name="T0" fmla="*/ 60 w 63"/>
              <a:gd name="T1" fmla="*/ 23 h 44"/>
              <a:gd name="T2" fmla="*/ 63 w 63"/>
              <a:gd name="T3" fmla="*/ 26 h 44"/>
              <a:gd name="T4" fmla="*/ 63 w 63"/>
              <a:gd name="T5" fmla="*/ 29 h 44"/>
              <a:gd name="T6" fmla="*/ 60 w 63"/>
              <a:gd name="T7" fmla="*/ 32 h 44"/>
              <a:gd name="T8" fmla="*/ 58 w 63"/>
              <a:gd name="T9" fmla="*/ 35 h 44"/>
              <a:gd name="T10" fmla="*/ 55 w 63"/>
              <a:gd name="T11" fmla="*/ 38 h 44"/>
              <a:gd name="T12" fmla="*/ 53 w 63"/>
              <a:gd name="T13" fmla="*/ 41 h 44"/>
              <a:gd name="T14" fmla="*/ 51 w 63"/>
              <a:gd name="T15" fmla="*/ 41 h 44"/>
              <a:gd name="T16" fmla="*/ 48 w 63"/>
              <a:gd name="T17" fmla="*/ 44 h 44"/>
              <a:gd name="T18" fmla="*/ 43 w 63"/>
              <a:gd name="T19" fmla="*/ 41 h 44"/>
              <a:gd name="T20" fmla="*/ 36 w 63"/>
              <a:gd name="T21" fmla="*/ 38 h 44"/>
              <a:gd name="T22" fmla="*/ 29 w 63"/>
              <a:gd name="T23" fmla="*/ 32 h 44"/>
              <a:gd name="T24" fmla="*/ 19 w 63"/>
              <a:gd name="T25" fmla="*/ 26 h 44"/>
              <a:gd name="T26" fmla="*/ 12 w 63"/>
              <a:gd name="T27" fmla="*/ 18 h 44"/>
              <a:gd name="T28" fmla="*/ 5 w 63"/>
              <a:gd name="T29" fmla="*/ 12 h 44"/>
              <a:gd name="T30" fmla="*/ 2 w 63"/>
              <a:gd name="T31" fmla="*/ 12 h 44"/>
              <a:gd name="T32" fmla="*/ 2 w 63"/>
              <a:gd name="T33" fmla="*/ 9 h 44"/>
              <a:gd name="T34" fmla="*/ 0 w 63"/>
              <a:gd name="T35" fmla="*/ 6 h 44"/>
              <a:gd name="T36" fmla="*/ 0 w 63"/>
              <a:gd name="T37" fmla="*/ 6 h 44"/>
              <a:gd name="T38" fmla="*/ 0 w 63"/>
              <a:gd name="T39" fmla="*/ 3 h 44"/>
              <a:gd name="T40" fmla="*/ 2 w 63"/>
              <a:gd name="T41" fmla="*/ 3 h 44"/>
              <a:gd name="T42" fmla="*/ 7 w 63"/>
              <a:gd name="T43" fmla="*/ 3 h 44"/>
              <a:gd name="T44" fmla="*/ 12 w 63"/>
              <a:gd name="T45" fmla="*/ 0 h 44"/>
              <a:gd name="T46" fmla="*/ 17 w 63"/>
              <a:gd name="T47" fmla="*/ 3 h 44"/>
              <a:gd name="T48" fmla="*/ 24 w 63"/>
              <a:gd name="T49" fmla="*/ 3 h 44"/>
              <a:gd name="T50" fmla="*/ 31 w 63"/>
              <a:gd name="T51" fmla="*/ 6 h 44"/>
              <a:gd name="T52" fmla="*/ 41 w 63"/>
              <a:gd name="T53" fmla="*/ 9 h 44"/>
              <a:gd name="T54" fmla="*/ 48 w 63"/>
              <a:gd name="T55" fmla="*/ 12 h 44"/>
              <a:gd name="T56" fmla="*/ 53 w 63"/>
              <a:gd name="T57" fmla="*/ 15 h 44"/>
              <a:gd name="T58" fmla="*/ 58 w 63"/>
              <a:gd name="T59" fmla="*/ 18 h 44"/>
              <a:gd name="T60" fmla="*/ 60 w 63"/>
              <a:gd name="T61" fmla="*/ 23 h 44"/>
              <a:gd name="T62" fmla="*/ 60 w 63"/>
              <a:gd name="T63" fmla="*/ 23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3" h="44">
                <a:moveTo>
                  <a:pt x="60" y="23"/>
                </a:moveTo>
                <a:lnTo>
                  <a:pt x="63" y="26"/>
                </a:lnTo>
                <a:lnTo>
                  <a:pt x="63" y="29"/>
                </a:lnTo>
                <a:lnTo>
                  <a:pt x="60" y="32"/>
                </a:lnTo>
                <a:lnTo>
                  <a:pt x="58" y="35"/>
                </a:lnTo>
                <a:lnTo>
                  <a:pt x="55" y="38"/>
                </a:lnTo>
                <a:lnTo>
                  <a:pt x="53" y="41"/>
                </a:lnTo>
                <a:lnTo>
                  <a:pt x="51" y="41"/>
                </a:lnTo>
                <a:lnTo>
                  <a:pt x="48" y="44"/>
                </a:lnTo>
                <a:lnTo>
                  <a:pt x="43" y="41"/>
                </a:lnTo>
                <a:lnTo>
                  <a:pt x="36" y="38"/>
                </a:lnTo>
                <a:lnTo>
                  <a:pt x="29" y="32"/>
                </a:lnTo>
                <a:lnTo>
                  <a:pt x="19" y="26"/>
                </a:lnTo>
                <a:lnTo>
                  <a:pt x="12" y="18"/>
                </a:lnTo>
                <a:lnTo>
                  <a:pt x="5" y="12"/>
                </a:lnTo>
                <a:lnTo>
                  <a:pt x="2" y="12"/>
                </a:lnTo>
                <a:lnTo>
                  <a:pt x="2" y="9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2" y="3"/>
                </a:lnTo>
                <a:lnTo>
                  <a:pt x="7" y="3"/>
                </a:lnTo>
                <a:lnTo>
                  <a:pt x="12" y="0"/>
                </a:lnTo>
                <a:lnTo>
                  <a:pt x="17" y="3"/>
                </a:lnTo>
                <a:lnTo>
                  <a:pt x="24" y="3"/>
                </a:lnTo>
                <a:lnTo>
                  <a:pt x="31" y="6"/>
                </a:lnTo>
                <a:lnTo>
                  <a:pt x="41" y="9"/>
                </a:lnTo>
                <a:lnTo>
                  <a:pt x="48" y="12"/>
                </a:lnTo>
                <a:lnTo>
                  <a:pt x="53" y="15"/>
                </a:lnTo>
                <a:lnTo>
                  <a:pt x="58" y="18"/>
                </a:lnTo>
                <a:lnTo>
                  <a:pt x="60" y="23"/>
                </a:lnTo>
                <a:lnTo>
                  <a:pt x="60" y="2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0" name="Freeform 399"/>
          <p:cNvSpPr>
            <a:spLocks/>
          </p:cNvSpPr>
          <p:nvPr/>
        </p:nvSpPr>
        <p:spPr bwMode="auto">
          <a:xfrm>
            <a:off x="6652240" y="5469539"/>
            <a:ext cx="559990" cy="338670"/>
          </a:xfrm>
          <a:custGeom>
            <a:avLst/>
            <a:gdLst>
              <a:gd name="T0" fmla="*/ 78 w 97"/>
              <a:gd name="T1" fmla="*/ 6 h 35"/>
              <a:gd name="T2" fmla="*/ 83 w 97"/>
              <a:gd name="T3" fmla="*/ 9 h 35"/>
              <a:gd name="T4" fmla="*/ 85 w 97"/>
              <a:gd name="T5" fmla="*/ 12 h 35"/>
              <a:gd name="T6" fmla="*/ 92 w 97"/>
              <a:gd name="T7" fmla="*/ 15 h 35"/>
              <a:gd name="T8" fmla="*/ 95 w 97"/>
              <a:gd name="T9" fmla="*/ 21 h 35"/>
              <a:gd name="T10" fmla="*/ 97 w 97"/>
              <a:gd name="T11" fmla="*/ 24 h 35"/>
              <a:gd name="T12" fmla="*/ 97 w 97"/>
              <a:gd name="T13" fmla="*/ 30 h 35"/>
              <a:gd name="T14" fmla="*/ 95 w 97"/>
              <a:gd name="T15" fmla="*/ 33 h 35"/>
              <a:gd name="T16" fmla="*/ 92 w 97"/>
              <a:gd name="T17" fmla="*/ 35 h 35"/>
              <a:gd name="T18" fmla="*/ 90 w 97"/>
              <a:gd name="T19" fmla="*/ 35 h 35"/>
              <a:gd name="T20" fmla="*/ 85 w 97"/>
              <a:gd name="T21" fmla="*/ 35 h 35"/>
              <a:gd name="T22" fmla="*/ 83 w 97"/>
              <a:gd name="T23" fmla="*/ 35 h 35"/>
              <a:gd name="T24" fmla="*/ 78 w 97"/>
              <a:gd name="T25" fmla="*/ 35 h 35"/>
              <a:gd name="T26" fmla="*/ 73 w 97"/>
              <a:gd name="T27" fmla="*/ 33 h 35"/>
              <a:gd name="T28" fmla="*/ 66 w 97"/>
              <a:gd name="T29" fmla="*/ 33 h 35"/>
              <a:gd name="T30" fmla="*/ 59 w 97"/>
              <a:gd name="T31" fmla="*/ 30 h 35"/>
              <a:gd name="T32" fmla="*/ 51 w 97"/>
              <a:gd name="T33" fmla="*/ 27 h 35"/>
              <a:gd name="T34" fmla="*/ 44 w 97"/>
              <a:gd name="T35" fmla="*/ 24 h 35"/>
              <a:gd name="T36" fmla="*/ 34 w 97"/>
              <a:gd name="T37" fmla="*/ 21 h 35"/>
              <a:gd name="T38" fmla="*/ 25 w 97"/>
              <a:gd name="T39" fmla="*/ 21 h 35"/>
              <a:gd name="T40" fmla="*/ 20 w 97"/>
              <a:gd name="T41" fmla="*/ 18 h 35"/>
              <a:gd name="T42" fmla="*/ 13 w 97"/>
              <a:gd name="T43" fmla="*/ 15 h 35"/>
              <a:gd name="T44" fmla="*/ 8 w 97"/>
              <a:gd name="T45" fmla="*/ 15 h 35"/>
              <a:gd name="T46" fmla="*/ 5 w 97"/>
              <a:gd name="T47" fmla="*/ 12 h 35"/>
              <a:gd name="T48" fmla="*/ 3 w 97"/>
              <a:gd name="T49" fmla="*/ 9 h 35"/>
              <a:gd name="T50" fmla="*/ 0 w 97"/>
              <a:gd name="T51" fmla="*/ 9 h 35"/>
              <a:gd name="T52" fmla="*/ 0 w 97"/>
              <a:gd name="T53" fmla="*/ 9 h 35"/>
              <a:gd name="T54" fmla="*/ 0 w 97"/>
              <a:gd name="T55" fmla="*/ 6 h 35"/>
              <a:gd name="T56" fmla="*/ 3 w 97"/>
              <a:gd name="T57" fmla="*/ 6 h 35"/>
              <a:gd name="T58" fmla="*/ 5 w 97"/>
              <a:gd name="T59" fmla="*/ 3 h 35"/>
              <a:gd name="T60" fmla="*/ 10 w 97"/>
              <a:gd name="T61" fmla="*/ 3 h 35"/>
              <a:gd name="T62" fmla="*/ 15 w 97"/>
              <a:gd name="T63" fmla="*/ 3 h 35"/>
              <a:gd name="T64" fmla="*/ 22 w 97"/>
              <a:gd name="T65" fmla="*/ 3 h 35"/>
              <a:gd name="T66" fmla="*/ 27 w 97"/>
              <a:gd name="T67" fmla="*/ 0 h 35"/>
              <a:gd name="T68" fmla="*/ 42 w 97"/>
              <a:gd name="T69" fmla="*/ 0 h 35"/>
              <a:gd name="T70" fmla="*/ 56 w 97"/>
              <a:gd name="T71" fmla="*/ 3 h 35"/>
              <a:gd name="T72" fmla="*/ 68 w 97"/>
              <a:gd name="T73" fmla="*/ 3 h 35"/>
              <a:gd name="T74" fmla="*/ 78 w 97"/>
              <a:gd name="T75" fmla="*/ 6 h 35"/>
              <a:gd name="T76" fmla="*/ 78 w 97"/>
              <a:gd name="T77" fmla="*/ 6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7" h="35">
                <a:moveTo>
                  <a:pt x="78" y="6"/>
                </a:moveTo>
                <a:lnTo>
                  <a:pt x="83" y="9"/>
                </a:lnTo>
                <a:lnTo>
                  <a:pt x="85" y="12"/>
                </a:lnTo>
                <a:lnTo>
                  <a:pt x="92" y="15"/>
                </a:lnTo>
                <a:lnTo>
                  <a:pt x="95" y="21"/>
                </a:lnTo>
                <a:lnTo>
                  <a:pt x="97" y="24"/>
                </a:lnTo>
                <a:lnTo>
                  <a:pt x="97" y="30"/>
                </a:lnTo>
                <a:lnTo>
                  <a:pt x="95" y="33"/>
                </a:lnTo>
                <a:lnTo>
                  <a:pt x="92" y="35"/>
                </a:lnTo>
                <a:lnTo>
                  <a:pt x="90" y="35"/>
                </a:lnTo>
                <a:lnTo>
                  <a:pt x="85" y="35"/>
                </a:lnTo>
                <a:lnTo>
                  <a:pt x="83" y="35"/>
                </a:lnTo>
                <a:lnTo>
                  <a:pt x="78" y="35"/>
                </a:lnTo>
                <a:lnTo>
                  <a:pt x="73" y="33"/>
                </a:lnTo>
                <a:lnTo>
                  <a:pt x="66" y="33"/>
                </a:lnTo>
                <a:lnTo>
                  <a:pt x="59" y="30"/>
                </a:lnTo>
                <a:lnTo>
                  <a:pt x="51" y="27"/>
                </a:lnTo>
                <a:lnTo>
                  <a:pt x="44" y="24"/>
                </a:lnTo>
                <a:lnTo>
                  <a:pt x="34" y="21"/>
                </a:lnTo>
                <a:lnTo>
                  <a:pt x="25" y="21"/>
                </a:lnTo>
                <a:lnTo>
                  <a:pt x="20" y="18"/>
                </a:lnTo>
                <a:lnTo>
                  <a:pt x="13" y="15"/>
                </a:lnTo>
                <a:lnTo>
                  <a:pt x="8" y="15"/>
                </a:lnTo>
                <a:lnTo>
                  <a:pt x="5" y="12"/>
                </a:lnTo>
                <a:lnTo>
                  <a:pt x="3" y="9"/>
                </a:lnTo>
                <a:lnTo>
                  <a:pt x="0" y="9"/>
                </a:lnTo>
                <a:lnTo>
                  <a:pt x="0" y="9"/>
                </a:lnTo>
                <a:lnTo>
                  <a:pt x="0" y="6"/>
                </a:lnTo>
                <a:lnTo>
                  <a:pt x="3" y="6"/>
                </a:lnTo>
                <a:lnTo>
                  <a:pt x="5" y="3"/>
                </a:lnTo>
                <a:lnTo>
                  <a:pt x="10" y="3"/>
                </a:lnTo>
                <a:lnTo>
                  <a:pt x="15" y="3"/>
                </a:lnTo>
                <a:lnTo>
                  <a:pt x="22" y="3"/>
                </a:lnTo>
                <a:lnTo>
                  <a:pt x="27" y="0"/>
                </a:lnTo>
                <a:lnTo>
                  <a:pt x="42" y="0"/>
                </a:lnTo>
                <a:lnTo>
                  <a:pt x="56" y="3"/>
                </a:lnTo>
                <a:lnTo>
                  <a:pt x="68" y="3"/>
                </a:lnTo>
                <a:lnTo>
                  <a:pt x="78" y="6"/>
                </a:lnTo>
                <a:lnTo>
                  <a:pt x="78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1" name="Freeform 400"/>
          <p:cNvSpPr>
            <a:spLocks/>
          </p:cNvSpPr>
          <p:nvPr/>
        </p:nvSpPr>
        <p:spPr bwMode="auto">
          <a:xfrm>
            <a:off x="5595770" y="4724475"/>
            <a:ext cx="623492" cy="232229"/>
          </a:xfrm>
          <a:custGeom>
            <a:avLst/>
            <a:gdLst>
              <a:gd name="T0" fmla="*/ 104 w 108"/>
              <a:gd name="T1" fmla="*/ 3 h 24"/>
              <a:gd name="T2" fmla="*/ 106 w 108"/>
              <a:gd name="T3" fmla="*/ 3 h 24"/>
              <a:gd name="T4" fmla="*/ 108 w 108"/>
              <a:gd name="T5" fmla="*/ 6 h 24"/>
              <a:gd name="T6" fmla="*/ 108 w 108"/>
              <a:gd name="T7" fmla="*/ 9 h 24"/>
              <a:gd name="T8" fmla="*/ 106 w 108"/>
              <a:gd name="T9" fmla="*/ 9 h 24"/>
              <a:gd name="T10" fmla="*/ 106 w 108"/>
              <a:gd name="T11" fmla="*/ 12 h 24"/>
              <a:gd name="T12" fmla="*/ 104 w 108"/>
              <a:gd name="T13" fmla="*/ 12 h 24"/>
              <a:gd name="T14" fmla="*/ 101 w 108"/>
              <a:gd name="T15" fmla="*/ 12 h 24"/>
              <a:gd name="T16" fmla="*/ 96 w 108"/>
              <a:gd name="T17" fmla="*/ 12 h 24"/>
              <a:gd name="T18" fmla="*/ 92 w 108"/>
              <a:gd name="T19" fmla="*/ 15 h 24"/>
              <a:gd name="T20" fmla="*/ 87 w 108"/>
              <a:gd name="T21" fmla="*/ 15 h 24"/>
              <a:gd name="T22" fmla="*/ 82 w 108"/>
              <a:gd name="T23" fmla="*/ 15 h 24"/>
              <a:gd name="T24" fmla="*/ 75 w 108"/>
              <a:gd name="T25" fmla="*/ 15 h 24"/>
              <a:gd name="T26" fmla="*/ 70 w 108"/>
              <a:gd name="T27" fmla="*/ 18 h 24"/>
              <a:gd name="T28" fmla="*/ 60 w 108"/>
              <a:gd name="T29" fmla="*/ 18 h 24"/>
              <a:gd name="T30" fmla="*/ 53 w 108"/>
              <a:gd name="T31" fmla="*/ 18 h 24"/>
              <a:gd name="T32" fmla="*/ 43 w 108"/>
              <a:gd name="T33" fmla="*/ 21 h 24"/>
              <a:gd name="T34" fmla="*/ 34 w 108"/>
              <a:gd name="T35" fmla="*/ 21 h 24"/>
              <a:gd name="T36" fmla="*/ 24 w 108"/>
              <a:gd name="T37" fmla="*/ 21 h 24"/>
              <a:gd name="T38" fmla="*/ 12 w 108"/>
              <a:gd name="T39" fmla="*/ 24 h 24"/>
              <a:gd name="T40" fmla="*/ 0 w 108"/>
              <a:gd name="T41" fmla="*/ 24 h 24"/>
              <a:gd name="T42" fmla="*/ 0 w 108"/>
              <a:gd name="T43" fmla="*/ 12 h 24"/>
              <a:gd name="T44" fmla="*/ 19 w 108"/>
              <a:gd name="T45" fmla="*/ 9 h 24"/>
              <a:gd name="T46" fmla="*/ 34 w 108"/>
              <a:gd name="T47" fmla="*/ 6 h 24"/>
              <a:gd name="T48" fmla="*/ 48 w 108"/>
              <a:gd name="T49" fmla="*/ 3 h 24"/>
              <a:gd name="T50" fmla="*/ 60 w 108"/>
              <a:gd name="T51" fmla="*/ 3 h 24"/>
              <a:gd name="T52" fmla="*/ 70 w 108"/>
              <a:gd name="T53" fmla="*/ 0 h 24"/>
              <a:gd name="T54" fmla="*/ 77 w 108"/>
              <a:gd name="T55" fmla="*/ 0 h 24"/>
              <a:gd name="T56" fmla="*/ 82 w 108"/>
              <a:gd name="T57" fmla="*/ 0 h 24"/>
              <a:gd name="T58" fmla="*/ 87 w 108"/>
              <a:gd name="T59" fmla="*/ 0 h 24"/>
              <a:gd name="T60" fmla="*/ 94 w 108"/>
              <a:gd name="T61" fmla="*/ 0 h 24"/>
              <a:gd name="T62" fmla="*/ 104 w 108"/>
              <a:gd name="T63" fmla="*/ 3 h 24"/>
              <a:gd name="T64" fmla="*/ 104 w 108"/>
              <a:gd name="T65" fmla="*/ 3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" h="24">
                <a:moveTo>
                  <a:pt x="104" y="3"/>
                </a:moveTo>
                <a:lnTo>
                  <a:pt x="106" y="3"/>
                </a:lnTo>
                <a:lnTo>
                  <a:pt x="108" y="6"/>
                </a:lnTo>
                <a:lnTo>
                  <a:pt x="108" y="9"/>
                </a:lnTo>
                <a:lnTo>
                  <a:pt x="106" y="9"/>
                </a:lnTo>
                <a:lnTo>
                  <a:pt x="106" y="12"/>
                </a:lnTo>
                <a:lnTo>
                  <a:pt x="104" y="12"/>
                </a:lnTo>
                <a:lnTo>
                  <a:pt x="101" y="12"/>
                </a:lnTo>
                <a:lnTo>
                  <a:pt x="96" y="12"/>
                </a:lnTo>
                <a:lnTo>
                  <a:pt x="92" y="15"/>
                </a:lnTo>
                <a:lnTo>
                  <a:pt x="87" y="15"/>
                </a:lnTo>
                <a:lnTo>
                  <a:pt x="82" y="15"/>
                </a:lnTo>
                <a:lnTo>
                  <a:pt x="75" y="15"/>
                </a:lnTo>
                <a:lnTo>
                  <a:pt x="70" y="18"/>
                </a:lnTo>
                <a:lnTo>
                  <a:pt x="60" y="18"/>
                </a:lnTo>
                <a:lnTo>
                  <a:pt x="53" y="18"/>
                </a:lnTo>
                <a:lnTo>
                  <a:pt x="43" y="21"/>
                </a:lnTo>
                <a:lnTo>
                  <a:pt x="34" y="21"/>
                </a:lnTo>
                <a:lnTo>
                  <a:pt x="24" y="21"/>
                </a:lnTo>
                <a:lnTo>
                  <a:pt x="12" y="24"/>
                </a:lnTo>
                <a:lnTo>
                  <a:pt x="0" y="24"/>
                </a:lnTo>
                <a:lnTo>
                  <a:pt x="0" y="12"/>
                </a:lnTo>
                <a:lnTo>
                  <a:pt x="19" y="9"/>
                </a:lnTo>
                <a:lnTo>
                  <a:pt x="34" y="6"/>
                </a:lnTo>
                <a:lnTo>
                  <a:pt x="48" y="3"/>
                </a:lnTo>
                <a:lnTo>
                  <a:pt x="60" y="3"/>
                </a:lnTo>
                <a:lnTo>
                  <a:pt x="70" y="0"/>
                </a:lnTo>
                <a:lnTo>
                  <a:pt x="77" y="0"/>
                </a:lnTo>
                <a:lnTo>
                  <a:pt x="82" y="0"/>
                </a:lnTo>
                <a:lnTo>
                  <a:pt x="87" y="0"/>
                </a:lnTo>
                <a:lnTo>
                  <a:pt x="94" y="0"/>
                </a:lnTo>
                <a:lnTo>
                  <a:pt x="104" y="3"/>
                </a:lnTo>
                <a:lnTo>
                  <a:pt x="104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2" name="Freeform 401"/>
          <p:cNvSpPr>
            <a:spLocks/>
          </p:cNvSpPr>
          <p:nvPr/>
        </p:nvSpPr>
        <p:spPr bwMode="auto">
          <a:xfrm>
            <a:off x="5595770" y="5014761"/>
            <a:ext cx="640813" cy="203203"/>
          </a:xfrm>
          <a:custGeom>
            <a:avLst/>
            <a:gdLst>
              <a:gd name="T0" fmla="*/ 0 w 111"/>
              <a:gd name="T1" fmla="*/ 9 h 21"/>
              <a:gd name="T2" fmla="*/ 14 w 111"/>
              <a:gd name="T3" fmla="*/ 9 h 21"/>
              <a:gd name="T4" fmla="*/ 29 w 111"/>
              <a:gd name="T5" fmla="*/ 9 h 21"/>
              <a:gd name="T6" fmla="*/ 43 w 111"/>
              <a:gd name="T7" fmla="*/ 6 h 21"/>
              <a:gd name="T8" fmla="*/ 60 w 111"/>
              <a:gd name="T9" fmla="*/ 3 h 21"/>
              <a:gd name="T10" fmla="*/ 75 w 111"/>
              <a:gd name="T11" fmla="*/ 0 h 21"/>
              <a:gd name="T12" fmla="*/ 87 w 111"/>
              <a:gd name="T13" fmla="*/ 0 h 21"/>
              <a:gd name="T14" fmla="*/ 92 w 111"/>
              <a:gd name="T15" fmla="*/ 0 h 21"/>
              <a:gd name="T16" fmla="*/ 96 w 111"/>
              <a:gd name="T17" fmla="*/ 0 h 21"/>
              <a:gd name="T18" fmla="*/ 99 w 111"/>
              <a:gd name="T19" fmla="*/ 0 h 21"/>
              <a:gd name="T20" fmla="*/ 104 w 111"/>
              <a:gd name="T21" fmla="*/ 0 h 21"/>
              <a:gd name="T22" fmla="*/ 106 w 111"/>
              <a:gd name="T23" fmla="*/ 3 h 21"/>
              <a:gd name="T24" fmla="*/ 108 w 111"/>
              <a:gd name="T25" fmla="*/ 3 h 21"/>
              <a:gd name="T26" fmla="*/ 111 w 111"/>
              <a:gd name="T27" fmla="*/ 6 h 21"/>
              <a:gd name="T28" fmla="*/ 111 w 111"/>
              <a:gd name="T29" fmla="*/ 9 h 21"/>
              <a:gd name="T30" fmla="*/ 111 w 111"/>
              <a:gd name="T31" fmla="*/ 9 h 21"/>
              <a:gd name="T32" fmla="*/ 108 w 111"/>
              <a:gd name="T33" fmla="*/ 12 h 21"/>
              <a:gd name="T34" fmla="*/ 106 w 111"/>
              <a:gd name="T35" fmla="*/ 12 h 21"/>
              <a:gd name="T36" fmla="*/ 101 w 111"/>
              <a:gd name="T37" fmla="*/ 12 h 21"/>
              <a:gd name="T38" fmla="*/ 96 w 111"/>
              <a:gd name="T39" fmla="*/ 15 h 21"/>
              <a:gd name="T40" fmla="*/ 89 w 111"/>
              <a:gd name="T41" fmla="*/ 15 h 21"/>
              <a:gd name="T42" fmla="*/ 82 w 111"/>
              <a:gd name="T43" fmla="*/ 18 h 21"/>
              <a:gd name="T44" fmla="*/ 72 w 111"/>
              <a:gd name="T45" fmla="*/ 18 h 21"/>
              <a:gd name="T46" fmla="*/ 50 w 111"/>
              <a:gd name="T47" fmla="*/ 21 h 21"/>
              <a:gd name="T48" fmla="*/ 34 w 111"/>
              <a:gd name="T49" fmla="*/ 21 h 21"/>
              <a:gd name="T50" fmla="*/ 17 w 111"/>
              <a:gd name="T51" fmla="*/ 21 h 21"/>
              <a:gd name="T52" fmla="*/ 0 w 111"/>
              <a:gd name="T53" fmla="*/ 21 h 21"/>
              <a:gd name="T54" fmla="*/ 0 w 111"/>
              <a:gd name="T55" fmla="*/ 9 h 21"/>
              <a:gd name="T56" fmla="*/ 0 w 111"/>
              <a:gd name="T57" fmla="*/ 9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11" h="21">
                <a:moveTo>
                  <a:pt x="0" y="9"/>
                </a:moveTo>
                <a:lnTo>
                  <a:pt x="14" y="9"/>
                </a:lnTo>
                <a:lnTo>
                  <a:pt x="29" y="9"/>
                </a:lnTo>
                <a:lnTo>
                  <a:pt x="43" y="6"/>
                </a:lnTo>
                <a:lnTo>
                  <a:pt x="60" y="3"/>
                </a:lnTo>
                <a:lnTo>
                  <a:pt x="75" y="0"/>
                </a:lnTo>
                <a:lnTo>
                  <a:pt x="87" y="0"/>
                </a:lnTo>
                <a:lnTo>
                  <a:pt x="92" y="0"/>
                </a:lnTo>
                <a:lnTo>
                  <a:pt x="96" y="0"/>
                </a:lnTo>
                <a:lnTo>
                  <a:pt x="99" y="0"/>
                </a:lnTo>
                <a:lnTo>
                  <a:pt x="104" y="0"/>
                </a:lnTo>
                <a:lnTo>
                  <a:pt x="106" y="3"/>
                </a:lnTo>
                <a:lnTo>
                  <a:pt x="108" y="3"/>
                </a:lnTo>
                <a:lnTo>
                  <a:pt x="111" y="6"/>
                </a:lnTo>
                <a:lnTo>
                  <a:pt x="111" y="9"/>
                </a:lnTo>
                <a:lnTo>
                  <a:pt x="111" y="9"/>
                </a:lnTo>
                <a:lnTo>
                  <a:pt x="108" y="12"/>
                </a:lnTo>
                <a:lnTo>
                  <a:pt x="106" y="12"/>
                </a:lnTo>
                <a:lnTo>
                  <a:pt x="101" y="12"/>
                </a:lnTo>
                <a:lnTo>
                  <a:pt x="96" y="15"/>
                </a:lnTo>
                <a:lnTo>
                  <a:pt x="89" y="15"/>
                </a:lnTo>
                <a:lnTo>
                  <a:pt x="82" y="18"/>
                </a:lnTo>
                <a:lnTo>
                  <a:pt x="72" y="18"/>
                </a:lnTo>
                <a:lnTo>
                  <a:pt x="50" y="21"/>
                </a:lnTo>
                <a:lnTo>
                  <a:pt x="34" y="21"/>
                </a:lnTo>
                <a:lnTo>
                  <a:pt x="17" y="21"/>
                </a:lnTo>
                <a:lnTo>
                  <a:pt x="0" y="21"/>
                </a:lnTo>
                <a:lnTo>
                  <a:pt x="0" y="9"/>
                </a:lnTo>
                <a:lnTo>
                  <a:pt x="0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3" name="Freeform 402"/>
          <p:cNvSpPr>
            <a:spLocks/>
          </p:cNvSpPr>
          <p:nvPr/>
        </p:nvSpPr>
        <p:spPr bwMode="auto">
          <a:xfrm>
            <a:off x="5665047" y="5411482"/>
            <a:ext cx="669676" cy="116114"/>
          </a:xfrm>
          <a:custGeom>
            <a:avLst/>
            <a:gdLst>
              <a:gd name="T0" fmla="*/ 0 w 116"/>
              <a:gd name="T1" fmla="*/ 6 h 12"/>
              <a:gd name="T2" fmla="*/ 2 w 116"/>
              <a:gd name="T3" fmla="*/ 6 h 12"/>
              <a:gd name="T4" fmla="*/ 5 w 116"/>
              <a:gd name="T5" fmla="*/ 6 h 12"/>
              <a:gd name="T6" fmla="*/ 9 w 116"/>
              <a:gd name="T7" fmla="*/ 6 h 12"/>
              <a:gd name="T8" fmla="*/ 14 w 116"/>
              <a:gd name="T9" fmla="*/ 6 h 12"/>
              <a:gd name="T10" fmla="*/ 19 w 116"/>
              <a:gd name="T11" fmla="*/ 6 h 12"/>
              <a:gd name="T12" fmla="*/ 24 w 116"/>
              <a:gd name="T13" fmla="*/ 6 h 12"/>
              <a:gd name="T14" fmla="*/ 38 w 116"/>
              <a:gd name="T15" fmla="*/ 3 h 12"/>
              <a:gd name="T16" fmla="*/ 55 w 116"/>
              <a:gd name="T17" fmla="*/ 0 h 12"/>
              <a:gd name="T18" fmla="*/ 75 w 116"/>
              <a:gd name="T19" fmla="*/ 0 h 12"/>
              <a:gd name="T20" fmla="*/ 94 w 116"/>
              <a:gd name="T21" fmla="*/ 0 h 12"/>
              <a:gd name="T22" fmla="*/ 116 w 116"/>
              <a:gd name="T23" fmla="*/ 0 h 12"/>
              <a:gd name="T24" fmla="*/ 116 w 116"/>
              <a:gd name="T25" fmla="*/ 3 h 12"/>
              <a:gd name="T26" fmla="*/ 111 w 116"/>
              <a:gd name="T27" fmla="*/ 3 h 12"/>
              <a:gd name="T28" fmla="*/ 106 w 116"/>
              <a:gd name="T29" fmla="*/ 3 h 12"/>
              <a:gd name="T30" fmla="*/ 99 w 116"/>
              <a:gd name="T31" fmla="*/ 3 h 12"/>
              <a:gd name="T32" fmla="*/ 92 w 116"/>
              <a:gd name="T33" fmla="*/ 3 h 12"/>
              <a:gd name="T34" fmla="*/ 84 w 116"/>
              <a:gd name="T35" fmla="*/ 6 h 12"/>
              <a:gd name="T36" fmla="*/ 75 w 116"/>
              <a:gd name="T37" fmla="*/ 6 h 12"/>
              <a:gd name="T38" fmla="*/ 65 w 116"/>
              <a:gd name="T39" fmla="*/ 6 h 12"/>
              <a:gd name="T40" fmla="*/ 55 w 116"/>
              <a:gd name="T41" fmla="*/ 6 h 12"/>
              <a:gd name="T42" fmla="*/ 46 w 116"/>
              <a:gd name="T43" fmla="*/ 9 h 12"/>
              <a:gd name="T44" fmla="*/ 36 w 116"/>
              <a:gd name="T45" fmla="*/ 9 h 12"/>
              <a:gd name="T46" fmla="*/ 26 w 116"/>
              <a:gd name="T47" fmla="*/ 9 h 12"/>
              <a:gd name="T48" fmla="*/ 19 w 116"/>
              <a:gd name="T49" fmla="*/ 12 h 12"/>
              <a:gd name="T50" fmla="*/ 12 w 116"/>
              <a:gd name="T51" fmla="*/ 12 h 12"/>
              <a:gd name="T52" fmla="*/ 7 w 116"/>
              <a:gd name="T53" fmla="*/ 12 h 12"/>
              <a:gd name="T54" fmla="*/ 2 w 116"/>
              <a:gd name="T55" fmla="*/ 12 h 12"/>
              <a:gd name="T56" fmla="*/ 0 w 116"/>
              <a:gd name="T57" fmla="*/ 12 h 12"/>
              <a:gd name="T58" fmla="*/ 0 w 116"/>
              <a:gd name="T59" fmla="*/ 6 h 12"/>
              <a:gd name="T60" fmla="*/ 0 w 116"/>
              <a:gd name="T61" fmla="*/ 6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6" h="12">
                <a:moveTo>
                  <a:pt x="0" y="6"/>
                </a:moveTo>
                <a:lnTo>
                  <a:pt x="2" y="6"/>
                </a:lnTo>
                <a:lnTo>
                  <a:pt x="5" y="6"/>
                </a:lnTo>
                <a:lnTo>
                  <a:pt x="9" y="6"/>
                </a:lnTo>
                <a:lnTo>
                  <a:pt x="14" y="6"/>
                </a:lnTo>
                <a:lnTo>
                  <a:pt x="19" y="6"/>
                </a:lnTo>
                <a:lnTo>
                  <a:pt x="24" y="6"/>
                </a:lnTo>
                <a:lnTo>
                  <a:pt x="38" y="3"/>
                </a:lnTo>
                <a:lnTo>
                  <a:pt x="55" y="0"/>
                </a:lnTo>
                <a:lnTo>
                  <a:pt x="75" y="0"/>
                </a:lnTo>
                <a:lnTo>
                  <a:pt x="94" y="0"/>
                </a:lnTo>
                <a:lnTo>
                  <a:pt x="116" y="0"/>
                </a:lnTo>
                <a:lnTo>
                  <a:pt x="116" y="3"/>
                </a:lnTo>
                <a:lnTo>
                  <a:pt x="111" y="3"/>
                </a:lnTo>
                <a:lnTo>
                  <a:pt x="106" y="3"/>
                </a:lnTo>
                <a:lnTo>
                  <a:pt x="99" y="3"/>
                </a:lnTo>
                <a:lnTo>
                  <a:pt x="92" y="3"/>
                </a:lnTo>
                <a:lnTo>
                  <a:pt x="84" y="6"/>
                </a:lnTo>
                <a:lnTo>
                  <a:pt x="75" y="6"/>
                </a:lnTo>
                <a:lnTo>
                  <a:pt x="65" y="6"/>
                </a:lnTo>
                <a:lnTo>
                  <a:pt x="55" y="6"/>
                </a:lnTo>
                <a:lnTo>
                  <a:pt x="46" y="9"/>
                </a:lnTo>
                <a:lnTo>
                  <a:pt x="36" y="9"/>
                </a:lnTo>
                <a:lnTo>
                  <a:pt x="26" y="9"/>
                </a:lnTo>
                <a:lnTo>
                  <a:pt x="19" y="12"/>
                </a:lnTo>
                <a:lnTo>
                  <a:pt x="12" y="12"/>
                </a:lnTo>
                <a:lnTo>
                  <a:pt x="7" y="12"/>
                </a:lnTo>
                <a:lnTo>
                  <a:pt x="2" y="12"/>
                </a:lnTo>
                <a:lnTo>
                  <a:pt x="0" y="12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4" name="Freeform 403"/>
          <p:cNvSpPr>
            <a:spLocks/>
          </p:cNvSpPr>
          <p:nvPr/>
        </p:nvSpPr>
        <p:spPr bwMode="auto">
          <a:xfrm>
            <a:off x="5439895" y="4530952"/>
            <a:ext cx="277107" cy="1083733"/>
          </a:xfrm>
          <a:custGeom>
            <a:avLst/>
            <a:gdLst>
              <a:gd name="T0" fmla="*/ 7 w 48"/>
              <a:gd name="T1" fmla="*/ 17 h 112"/>
              <a:gd name="T2" fmla="*/ 2 w 48"/>
              <a:gd name="T3" fmla="*/ 14 h 112"/>
              <a:gd name="T4" fmla="*/ 0 w 48"/>
              <a:gd name="T5" fmla="*/ 12 h 112"/>
              <a:gd name="T6" fmla="*/ 0 w 48"/>
              <a:gd name="T7" fmla="*/ 9 h 112"/>
              <a:gd name="T8" fmla="*/ 0 w 48"/>
              <a:gd name="T9" fmla="*/ 6 h 112"/>
              <a:gd name="T10" fmla="*/ 0 w 48"/>
              <a:gd name="T11" fmla="*/ 3 h 112"/>
              <a:gd name="T12" fmla="*/ 0 w 48"/>
              <a:gd name="T13" fmla="*/ 3 h 112"/>
              <a:gd name="T14" fmla="*/ 0 w 48"/>
              <a:gd name="T15" fmla="*/ 0 h 112"/>
              <a:gd name="T16" fmla="*/ 2 w 48"/>
              <a:gd name="T17" fmla="*/ 0 h 112"/>
              <a:gd name="T18" fmla="*/ 5 w 48"/>
              <a:gd name="T19" fmla="*/ 0 h 112"/>
              <a:gd name="T20" fmla="*/ 7 w 48"/>
              <a:gd name="T21" fmla="*/ 0 h 112"/>
              <a:gd name="T22" fmla="*/ 12 w 48"/>
              <a:gd name="T23" fmla="*/ 0 h 112"/>
              <a:gd name="T24" fmla="*/ 15 w 48"/>
              <a:gd name="T25" fmla="*/ 0 h 112"/>
              <a:gd name="T26" fmla="*/ 19 w 48"/>
              <a:gd name="T27" fmla="*/ 0 h 112"/>
              <a:gd name="T28" fmla="*/ 27 w 48"/>
              <a:gd name="T29" fmla="*/ 0 h 112"/>
              <a:gd name="T30" fmla="*/ 32 w 48"/>
              <a:gd name="T31" fmla="*/ 0 h 112"/>
              <a:gd name="T32" fmla="*/ 39 w 48"/>
              <a:gd name="T33" fmla="*/ 3 h 112"/>
              <a:gd name="T34" fmla="*/ 44 w 48"/>
              <a:gd name="T35" fmla="*/ 26 h 112"/>
              <a:gd name="T36" fmla="*/ 46 w 48"/>
              <a:gd name="T37" fmla="*/ 47 h 112"/>
              <a:gd name="T38" fmla="*/ 48 w 48"/>
              <a:gd name="T39" fmla="*/ 65 h 112"/>
              <a:gd name="T40" fmla="*/ 48 w 48"/>
              <a:gd name="T41" fmla="*/ 82 h 112"/>
              <a:gd name="T42" fmla="*/ 48 w 48"/>
              <a:gd name="T43" fmla="*/ 88 h 112"/>
              <a:gd name="T44" fmla="*/ 48 w 48"/>
              <a:gd name="T45" fmla="*/ 94 h 112"/>
              <a:gd name="T46" fmla="*/ 48 w 48"/>
              <a:gd name="T47" fmla="*/ 100 h 112"/>
              <a:gd name="T48" fmla="*/ 46 w 48"/>
              <a:gd name="T49" fmla="*/ 106 h 112"/>
              <a:gd name="T50" fmla="*/ 46 w 48"/>
              <a:gd name="T51" fmla="*/ 109 h 112"/>
              <a:gd name="T52" fmla="*/ 44 w 48"/>
              <a:gd name="T53" fmla="*/ 109 h 112"/>
              <a:gd name="T54" fmla="*/ 41 w 48"/>
              <a:gd name="T55" fmla="*/ 112 h 112"/>
              <a:gd name="T56" fmla="*/ 39 w 48"/>
              <a:gd name="T57" fmla="*/ 112 h 112"/>
              <a:gd name="T58" fmla="*/ 32 w 48"/>
              <a:gd name="T59" fmla="*/ 112 h 112"/>
              <a:gd name="T60" fmla="*/ 27 w 48"/>
              <a:gd name="T61" fmla="*/ 109 h 112"/>
              <a:gd name="T62" fmla="*/ 24 w 48"/>
              <a:gd name="T63" fmla="*/ 106 h 112"/>
              <a:gd name="T64" fmla="*/ 22 w 48"/>
              <a:gd name="T65" fmla="*/ 106 h 112"/>
              <a:gd name="T66" fmla="*/ 22 w 48"/>
              <a:gd name="T67" fmla="*/ 103 h 112"/>
              <a:gd name="T68" fmla="*/ 19 w 48"/>
              <a:gd name="T69" fmla="*/ 100 h 112"/>
              <a:gd name="T70" fmla="*/ 19 w 48"/>
              <a:gd name="T71" fmla="*/ 94 h 112"/>
              <a:gd name="T72" fmla="*/ 19 w 48"/>
              <a:gd name="T73" fmla="*/ 88 h 112"/>
              <a:gd name="T74" fmla="*/ 17 w 48"/>
              <a:gd name="T75" fmla="*/ 82 h 112"/>
              <a:gd name="T76" fmla="*/ 17 w 48"/>
              <a:gd name="T77" fmla="*/ 76 h 112"/>
              <a:gd name="T78" fmla="*/ 17 w 48"/>
              <a:gd name="T79" fmla="*/ 68 h 112"/>
              <a:gd name="T80" fmla="*/ 17 w 48"/>
              <a:gd name="T81" fmla="*/ 53 h 112"/>
              <a:gd name="T82" fmla="*/ 15 w 48"/>
              <a:gd name="T83" fmla="*/ 38 h 112"/>
              <a:gd name="T84" fmla="*/ 12 w 48"/>
              <a:gd name="T85" fmla="*/ 26 h 112"/>
              <a:gd name="T86" fmla="*/ 7 w 48"/>
              <a:gd name="T87" fmla="*/ 17 h 112"/>
              <a:gd name="T88" fmla="*/ 7 w 48"/>
              <a:gd name="T89" fmla="*/ 17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8" h="112">
                <a:moveTo>
                  <a:pt x="7" y="17"/>
                </a:moveTo>
                <a:lnTo>
                  <a:pt x="2" y="14"/>
                </a:lnTo>
                <a:lnTo>
                  <a:pt x="0" y="12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7" y="0"/>
                </a:lnTo>
                <a:lnTo>
                  <a:pt x="12" y="0"/>
                </a:lnTo>
                <a:lnTo>
                  <a:pt x="15" y="0"/>
                </a:lnTo>
                <a:lnTo>
                  <a:pt x="19" y="0"/>
                </a:lnTo>
                <a:lnTo>
                  <a:pt x="27" y="0"/>
                </a:lnTo>
                <a:lnTo>
                  <a:pt x="32" y="0"/>
                </a:lnTo>
                <a:lnTo>
                  <a:pt x="39" y="3"/>
                </a:lnTo>
                <a:lnTo>
                  <a:pt x="44" y="26"/>
                </a:lnTo>
                <a:lnTo>
                  <a:pt x="46" y="47"/>
                </a:lnTo>
                <a:lnTo>
                  <a:pt x="48" y="65"/>
                </a:lnTo>
                <a:lnTo>
                  <a:pt x="48" y="82"/>
                </a:lnTo>
                <a:lnTo>
                  <a:pt x="48" y="88"/>
                </a:lnTo>
                <a:lnTo>
                  <a:pt x="48" y="94"/>
                </a:lnTo>
                <a:lnTo>
                  <a:pt x="48" y="100"/>
                </a:lnTo>
                <a:lnTo>
                  <a:pt x="46" y="106"/>
                </a:lnTo>
                <a:lnTo>
                  <a:pt x="46" y="109"/>
                </a:lnTo>
                <a:lnTo>
                  <a:pt x="44" y="109"/>
                </a:lnTo>
                <a:lnTo>
                  <a:pt x="41" y="112"/>
                </a:lnTo>
                <a:lnTo>
                  <a:pt x="39" y="112"/>
                </a:lnTo>
                <a:lnTo>
                  <a:pt x="32" y="112"/>
                </a:lnTo>
                <a:lnTo>
                  <a:pt x="27" y="109"/>
                </a:lnTo>
                <a:lnTo>
                  <a:pt x="24" y="106"/>
                </a:lnTo>
                <a:lnTo>
                  <a:pt x="22" y="106"/>
                </a:lnTo>
                <a:lnTo>
                  <a:pt x="22" y="103"/>
                </a:lnTo>
                <a:lnTo>
                  <a:pt x="19" y="100"/>
                </a:lnTo>
                <a:lnTo>
                  <a:pt x="19" y="94"/>
                </a:lnTo>
                <a:lnTo>
                  <a:pt x="19" y="88"/>
                </a:lnTo>
                <a:lnTo>
                  <a:pt x="17" y="82"/>
                </a:lnTo>
                <a:lnTo>
                  <a:pt x="17" y="76"/>
                </a:lnTo>
                <a:lnTo>
                  <a:pt x="17" y="68"/>
                </a:lnTo>
                <a:lnTo>
                  <a:pt x="17" y="53"/>
                </a:lnTo>
                <a:lnTo>
                  <a:pt x="15" y="38"/>
                </a:lnTo>
                <a:lnTo>
                  <a:pt x="12" y="26"/>
                </a:lnTo>
                <a:lnTo>
                  <a:pt x="7" y="17"/>
                </a:lnTo>
                <a:lnTo>
                  <a:pt x="7" y="1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5" name="Freeform 404"/>
          <p:cNvSpPr>
            <a:spLocks/>
          </p:cNvSpPr>
          <p:nvPr/>
        </p:nvSpPr>
        <p:spPr bwMode="auto">
          <a:xfrm>
            <a:off x="5595770" y="4018110"/>
            <a:ext cx="542669" cy="599924"/>
          </a:xfrm>
          <a:custGeom>
            <a:avLst/>
            <a:gdLst>
              <a:gd name="T0" fmla="*/ 41 w 94"/>
              <a:gd name="T1" fmla="*/ 20 h 62"/>
              <a:gd name="T2" fmla="*/ 46 w 94"/>
              <a:gd name="T3" fmla="*/ 17 h 62"/>
              <a:gd name="T4" fmla="*/ 46 w 94"/>
              <a:gd name="T5" fmla="*/ 14 h 62"/>
              <a:gd name="T6" fmla="*/ 46 w 94"/>
              <a:gd name="T7" fmla="*/ 11 h 62"/>
              <a:gd name="T8" fmla="*/ 43 w 94"/>
              <a:gd name="T9" fmla="*/ 8 h 62"/>
              <a:gd name="T10" fmla="*/ 41 w 94"/>
              <a:gd name="T11" fmla="*/ 8 h 62"/>
              <a:gd name="T12" fmla="*/ 41 w 94"/>
              <a:gd name="T13" fmla="*/ 5 h 62"/>
              <a:gd name="T14" fmla="*/ 43 w 94"/>
              <a:gd name="T15" fmla="*/ 3 h 62"/>
              <a:gd name="T16" fmla="*/ 46 w 94"/>
              <a:gd name="T17" fmla="*/ 3 h 62"/>
              <a:gd name="T18" fmla="*/ 48 w 94"/>
              <a:gd name="T19" fmla="*/ 3 h 62"/>
              <a:gd name="T20" fmla="*/ 53 w 94"/>
              <a:gd name="T21" fmla="*/ 0 h 62"/>
              <a:gd name="T22" fmla="*/ 58 w 94"/>
              <a:gd name="T23" fmla="*/ 0 h 62"/>
              <a:gd name="T24" fmla="*/ 65 w 94"/>
              <a:gd name="T25" fmla="*/ 3 h 62"/>
              <a:gd name="T26" fmla="*/ 70 w 94"/>
              <a:gd name="T27" fmla="*/ 3 h 62"/>
              <a:gd name="T28" fmla="*/ 77 w 94"/>
              <a:gd name="T29" fmla="*/ 5 h 62"/>
              <a:gd name="T30" fmla="*/ 82 w 94"/>
              <a:gd name="T31" fmla="*/ 5 h 62"/>
              <a:gd name="T32" fmla="*/ 87 w 94"/>
              <a:gd name="T33" fmla="*/ 8 h 62"/>
              <a:gd name="T34" fmla="*/ 89 w 94"/>
              <a:gd name="T35" fmla="*/ 8 h 62"/>
              <a:gd name="T36" fmla="*/ 92 w 94"/>
              <a:gd name="T37" fmla="*/ 11 h 62"/>
              <a:gd name="T38" fmla="*/ 94 w 94"/>
              <a:gd name="T39" fmla="*/ 14 h 62"/>
              <a:gd name="T40" fmla="*/ 94 w 94"/>
              <a:gd name="T41" fmla="*/ 14 h 62"/>
              <a:gd name="T42" fmla="*/ 92 w 94"/>
              <a:gd name="T43" fmla="*/ 17 h 62"/>
              <a:gd name="T44" fmla="*/ 87 w 94"/>
              <a:gd name="T45" fmla="*/ 20 h 62"/>
              <a:gd name="T46" fmla="*/ 82 w 94"/>
              <a:gd name="T47" fmla="*/ 26 h 62"/>
              <a:gd name="T48" fmla="*/ 77 w 94"/>
              <a:gd name="T49" fmla="*/ 29 h 62"/>
              <a:gd name="T50" fmla="*/ 72 w 94"/>
              <a:gd name="T51" fmla="*/ 32 h 62"/>
              <a:gd name="T52" fmla="*/ 67 w 94"/>
              <a:gd name="T53" fmla="*/ 35 h 62"/>
              <a:gd name="T54" fmla="*/ 60 w 94"/>
              <a:gd name="T55" fmla="*/ 38 h 62"/>
              <a:gd name="T56" fmla="*/ 55 w 94"/>
              <a:gd name="T57" fmla="*/ 44 h 62"/>
              <a:gd name="T58" fmla="*/ 48 w 94"/>
              <a:gd name="T59" fmla="*/ 47 h 62"/>
              <a:gd name="T60" fmla="*/ 41 w 94"/>
              <a:gd name="T61" fmla="*/ 53 h 62"/>
              <a:gd name="T62" fmla="*/ 31 w 94"/>
              <a:gd name="T63" fmla="*/ 56 h 62"/>
              <a:gd name="T64" fmla="*/ 21 w 94"/>
              <a:gd name="T65" fmla="*/ 62 h 62"/>
              <a:gd name="T66" fmla="*/ 0 w 94"/>
              <a:gd name="T67" fmla="*/ 62 h 62"/>
              <a:gd name="T68" fmla="*/ 7 w 94"/>
              <a:gd name="T69" fmla="*/ 56 h 62"/>
              <a:gd name="T70" fmla="*/ 17 w 94"/>
              <a:gd name="T71" fmla="*/ 47 h 62"/>
              <a:gd name="T72" fmla="*/ 21 w 94"/>
              <a:gd name="T73" fmla="*/ 41 h 62"/>
              <a:gd name="T74" fmla="*/ 29 w 94"/>
              <a:gd name="T75" fmla="*/ 35 h 62"/>
              <a:gd name="T76" fmla="*/ 34 w 94"/>
              <a:gd name="T77" fmla="*/ 32 h 62"/>
              <a:gd name="T78" fmla="*/ 36 w 94"/>
              <a:gd name="T79" fmla="*/ 26 h 62"/>
              <a:gd name="T80" fmla="*/ 41 w 94"/>
              <a:gd name="T81" fmla="*/ 23 h 62"/>
              <a:gd name="T82" fmla="*/ 41 w 94"/>
              <a:gd name="T83" fmla="*/ 20 h 62"/>
              <a:gd name="T84" fmla="*/ 41 w 94"/>
              <a:gd name="T85" fmla="*/ 2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4" h="62">
                <a:moveTo>
                  <a:pt x="41" y="20"/>
                </a:moveTo>
                <a:lnTo>
                  <a:pt x="46" y="17"/>
                </a:lnTo>
                <a:lnTo>
                  <a:pt x="46" y="14"/>
                </a:lnTo>
                <a:lnTo>
                  <a:pt x="46" y="11"/>
                </a:lnTo>
                <a:lnTo>
                  <a:pt x="43" y="8"/>
                </a:lnTo>
                <a:lnTo>
                  <a:pt x="41" y="8"/>
                </a:lnTo>
                <a:lnTo>
                  <a:pt x="41" y="5"/>
                </a:lnTo>
                <a:lnTo>
                  <a:pt x="43" y="3"/>
                </a:lnTo>
                <a:lnTo>
                  <a:pt x="46" y="3"/>
                </a:lnTo>
                <a:lnTo>
                  <a:pt x="48" y="3"/>
                </a:lnTo>
                <a:lnTo>
                  <a:pt x="53" y="0"/>
                </a:lnTo>
                <a:lnTo>
                  <a:pt x="58" y="0"/>
                </a:lnTo>
                <a:lnTo>
                  <a:pt x="65" y="3"/>
                </a:lnTo>
                <a:lnTo>
                  <a:pt x="70" y="3"/>
                </a:lnTo>
                <a:lnTo>
                  <a:pt x="77" y="5"/>
                </a:lnTo>
                <a:lnTo>
                  <a:pt x="82" y="5"/>
                </a:lnTo>
                <a:lnTo>
                  <a:pt x="87" y="8"/>
                </a:lnTo>
                <a:lnTo>
                  <a:pt x="89" y="8"/>
                </a:lnTo>
                <a:lnTo>
                  <a:pt x="92" y="11"/>
                </a:lnTo>
                <a:lnTo>
                  <a:pt x="94" y="14"/>
                </a:lnTo>
                <a:lnTo>
                  <a:pt x="94" y="14"/>
                </a:lnTo>
                <a:lnTo>
                  <a:pt x="92" y="17"/>
                </a:lnTo>
                <a:lnTo>
                  <a:pt x="87" y="20"/>
                </a:lnTo>
                <a:lnTo>
                  <a:pt x="82" y="26"/>
                </a:lnTo>
                <a:lnTo>
                  <a:pt x="77" y="29"/>
                </a:lnTo>
                <a:lnTo>
                  <a:pt x="72" y="32"/>
                </a:lnTo>
                <a:lnTo>
                  <a:pt x="67" y="35"/>
                </a:lnTo>
                <a:lnTo>
                  <a:pt x="60" y="38"/>
                </a:lnTo>
                <a:lnTo>
                  <a:pt x="55" y="44"/>
                </a:lnTo>
                <a:lnTo>
                  <a:pt x="48" y="47"/>
                </a:lnTo>
                <a:lnTo>
                  <a:pt x="41" y="53"/>
                </a:lnTo>
                <a:lnTo>
                  <a:pt x="31" y="56"/>
                </a:lnTo>
                <a:lnTo>
                  <a:pt x="21" y="62"/>
                </a:lnTo>
                <a:lnTo>
                  <a:pt x="0" y="62"/>
                </a:lnTo>
                <a:lnTo>
                  <a:pt x="7" y="56"/>
                </a:lnTo>
                <a:lnTo>
                  <a:pt x="17" y="47"/>
                </a:lnTo>
                <a:lnTo>
                  <a:pt x="21" y="41"/>
                </a:lnTo>
                <a:lnTo>
                  <a:pt x="29" y="35"/>
                </a:lnTo>
                <a:lnTo>
                  <a:pt x="34" y="32"/>
                </a:lnTo>
                <a:lnTo>
                  <a:pt x="36" y="26"/>
                </a:lnTo>
                <a:lnTo>
                  <a:pt x="41" y="23"/>
                </a:lnTo>
                <a:lnTo>
                  <a:pt x="41" y="20"/>
                </a:lnTo>
                <a:lnTo>
                  <a:pt x="41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7" name="Freeform 406"/>
          <p:cNvSpPr>
            <a:spLocks/>
          </p:cNvSpPr>
          <p:nvPr/>
        </p:nvSpPr>
        <p:spPr bwMode="auto">
          <a:xfrm>
            <a:off x="9186052" y="4099463"/>
            <a:ext cx="317521" cy="745070"/>
          </a:xfrm>
          <a:custGeom>
            <a:avLst/>
            <a:gdLst>
              <a:gd name="T0" fmla="*/ 0 w 55"/>
              <a:gd name="T1" fmla="*/ 6 h 77"/>
              <a:gd name="T2" fmla="*/ 2 w 55"/>
              <a:gd name="T3" fmla="*/ 3 h 77"/>
              <a:gd name="T4" fmla="*/ 2 w 55"/>
              <a:gd name="T5" fmla="*/ 3 h 77"/>
              <a:gd name="T6" fmla="*/ 5 w 55"/>
              <a:gd name="T7" fmla="*/ 3 h 77"/>
              <a:gd name="T8" fmla="*/ 7 w 55"/>
              <a:gd name="T9" fmla="*/ 0 h 77"/>
              <a:gd name="T10" fmla="*/ 12 w 55"/>
              <a:gd name="T11" fmla="*/ 0 h 77"/>
              <a:gd name="T12" fmla="*/ 14 w 55"/>
              <a:gd name="T13" fmla="*/ 0 h 77"/>
              <a:gd name="T14" fmla="*/ 22 w 55"/>
              <a:gd name="T15" fmla="*/ 3 h 77"/>
              <a:gd name="T16" fmla="*/ 26 w 55"/>
              <a:gd name="T17" fmla="*/ 3 h 77"/>
              <a:gd name="T18" fmla="*/ 31 w 55"/>
              <a:gd name="T19" fmla="*/ 3 h 77"/>
              <a:gd name="T20" fmla="*/ 38 w 55"/>
              <a:gd name="T21" fmla="*/ 3 h 77"/>
              <a:gd name="T22" fmla="*/ 41 w 55"/>
              <a:gd name="T23" fmla="*/ 6 h 77"/>
              <a:gd name="T24" fmla="*/ 46 w 55"/>
              <a:gd name="T25" fmla="*/ 6 h 77"/>
              <a:gd name="T26" fmla="*/ 48 w 55"/>
              <a:gd name="T27" fmla="*/ 6 h 77"/>
              <a:gd name="T28" fmla="*/ 51 w 55"/>
              <a:gd name="T29" fmla="*/ 6 h 77"/>
              <a:gd name="T30" fmla="*/ 53 w 55"/>
              <a:gd name="T31" fmla="*/ 9 h 77"/>
              <a:gd name="T32" fmla="*/ 53 w 55"/>
              <a:gd name="T33" fmla="*/ 9 h 77"/>
              <a:gd name="T34" fmla="*/ 55 w 55"/>
              <a:gd name="T35" fmla="*/ 12 h 77"/>
              <a:gd name="T36" fmla="*/ 55 w 55"/>
              <a:gd name="T37" fmla="*/ 15 h 77"/>
              <a:gd name="T38" fmla="*/ 55 w 55"/>
              <a:gd name="T39" fmla="*/ 18 h 77"/>
              <a:gd name="T40" fmla="*/ 55 w 55"/>
              <a:gd name="T41" fmla="*/ 24 h 77"/>
              <a:gd name="T42" fmla="*/ 55 w 55"/>
              <a:gd name="T43" fmla="*/ 30 h 77"/>
              <a:gd name="T44" fmla="*/ 55 w 55"/>
              <a:gd name="T45" fmla="*/ 36 h 77"/>
              <a:gd name="T46" fmla="*/ 55 w 55"/>
              <a:gd name="T47" fmla="*/ 42 h 77"/>
              <a:gd name="T48" fmla="*/ 55 w 55"/>
              <a:gd name="T49" fmla="*/ 48 h 77"/>
              <a:gd name="T50" fmla="*/ 55 w 55"/>
              <a:gd name="T51" fmla="*/ 53 h 77"/>
              <a:gd name="T52" fmla="*/ 55 w 55"/>
              <a:gd name="T53" fmla="*/ 59 h 77"/>
              <a:gd name="T54" fmla="*/ 55 w 55"/>
              <a:gd name="T55" fmla="*/ 65 h 77"/>
              <a:gd name="T56" fmla="*/ 53 w 55"/>
              <a:gd name="T57" fmla="*/ 68 h 77"/>
              <a:gd name="T58" fmla="*/ 53 w 55"/>
              <a:gd name="T59" fmla="*/ 71 h 77"/>
              <a:gd name="T60" fmla="*/ 53 w 55"/>
              <a:gd name="T61" fmla="*/ 71 h 77"/>
              <a:gd name="T62" fmla="*/ 53 w 55"/>
              <a:gd name="T63" fmla="*/ 74 h 77"/>
              <a:gd name="T64" fmla="*/ 46 w 55"/>
              <a:gd name="T65" fmla="*/ 74 h 77"/>
              <a:gd name="T66" fmla="*/ 41 w 55"/>
              <a:gd name="T67" fmla="*/ 77 h 77"/>
              <a:gd name="T68" fmla="*/ 38 w 55"/>
              <a:gd name="T69" fmla="*/ 74 h 77"/>
              <a:gd name="T70" fmla="*/ 36 w 55"/>
              <a:gd name="T71" fmla="*/ 71 h 77"/>
              <a:gd name="T72" fmla="*/ 31 w 55"/>
              <a:gd name="T73" fmla="*/ 62 h 77"/>
              <a:gd name="T74" fmla="*/ 29 w 55"/>
              <a:gd name="T75" fmla="*/ 53 h 77"/>
              <a:gd name="T76" fmla="*/ 24 w 55"/>
              <a:gd name="T77" fmla="*/ 45 h 77"/>
              <a:gd name="T78" fmla="*/ 22 w 55"/>
              <a:gd name="T79" fmla="*/ 36 h 77"/>
              <a:gd name="T80" fmla="*/ 19 w 55"/>
              <a:gd name="T81" fmla="*/ 27 h 77"/>
              <a:gd name="T82" fmla="*/ 17 w 55"/>
              <a:gd name="T83" fmla="*/ 24 h 77"/>
              <a:gd name="T84" fmla="*/ 17 w 55"/>
              <a:gd name="T85" fmla="*/ 18 h 77"/>
              <a:gd name="T86" fmla="*/ 14 w 55"/>
              <a:gd name="T87" fmla="*/ 15 h 77"/>
              <a:gd name="T88" fmla="*/ 9 w 55"/>
              <a:gd name="T89" fmla="*/ 15 h 77"/>
              <a:gd name="T90" fmla="*/ 7 w 55"/>
              <a:gd name="T91" fmla="*/ 12 h 77"/>
              <a:gd name="T92" fmla="*/ 2 w 55"/>
              <a:gd name="T93" fmla="*/ 12 h 77"/>
              <a:gd name="T94" fmla="*/ 0 w 55"/>
              <a:gd name="T95" fmla="*/ 9 h 77"/>
              <a:gd name="T96" fmla="*/ 0 w 55"/>
              <a:gd name="T97" fmla="*/ 9 h 77"/>
              <a:gd name="T98" fmla="*/ 0 w 55"/>
              <a:gd name="T99" fmla="*/ 6 h 77"/>
              <a:gd name="T100" fmla="*/ 0 w 55"/>
              <a:gd name="T101" fmla="*/ 6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5" h="77">
                <a:moveTo>
                  <a:pt x="0" y="6"/>
                </a:moveTo>
                <a:lnTo>
                  <a:pt x="2" y="3"/>
                </a:lnTo>
                <a:lnTo>
                  <a:pt x="2" y="3"/>
                </a:lnTo>
                <a:lnTo>
                  <a:pt x="5" y="3"/>
                </a:lnTo>
                <a:lnTo>
                  <a:pt x="7" y="0"/>
                </a:lnTo>
                <a:lnTo>
                  <a:pt x="12" y="0"/>
                </a:lnTo>
                <a:lnTo>
                  <a:pt x="14" y="0"/>
                </a:lnTo>
                <a:lnTo>
                  <a:pt x="22" y="3"/>
                </a:lnTo>
                <a:lnTo>
                  <a:pt x="26" y="3"/>
                </a:lnTo>
                <a:lnTo>
                  <a:pt x="31" y="3"/>
                </a:lnTo>
                <a:lnTo>
                  <a:pt x="38" y="3"/>
                </a:lnTo>
                <a:lnTo>
                  <a:pt x="41" y="6"/>
                </a:lnTo>
                <a:lnTo>
                  <a:pt x="46" y="6"/>
                </a:lnTo>
                <a:lnTo>
                  <a:pt x="48" y="6"/>
                </a:lnTo>
                <a:lnTo>
                  <a:pt x="51" y="6"/>
                </a:lnTo>
                <a:lnTo>
                  <a:pt x="53" y="9"/>
                </a:lnTo>
                <a:lnTo>
                  <a:pt x="53" y="9"/>
                </a:lnTo>
                <a:lnTo>
                  <a:pt x="55" y="12"/>
                </a:lnTo>
                <a:lnTo>
                  <a:pt x="55" y="15"/>
                </a:lnTo>
                <a:lnTo>
                  <a:pt x="55" y="18"/>
                </a:lnTo>
                <a:lnTo>
                  <a:pt x="55" y="24"/>
                </a:lnTo>
                <a:lnTo>
                  <a:pt x="55" y="30"/>
                </a:lnTo>
                <a:lnTo>
                  <a:pt x="55" y="36"/>
                </a:lnTo>
                <a:lnTo>
                  <a:pt x="55" y="42"/>
                </a:lnTo>
                <a:lnTo>
                  <a:pt x="55" y="48"/>
                </a:lnTo>
                <a:lnTo>
                  <a:pt x="55" y="53"/>
                </a:lnTo>
                <a:lnTo>
                  <a:pt x="55" y="59"/>
                </a:lnTo>
                <a:lnTo>
                  <a:pt x="55" y="65"/>
                </a:lnTo>
                <a:lnTo>
                  <a:pt x="53" y="68"/>
                </a:lnTo>
                <a:lnTo>
                  <a:pt x="53" y="71"/>
                </a:lnTo>
                <a:lnTo>
                  <a:pt x="53" y="71"/>
                </a:lnTo>
                <a:lnTo>
                  <a:pt x="53" y="74"/>
                </a:lnTo>
                <a:lnTo>
                  <a:pt x="46" y="74"/>
                </a:lnTo>
                <a:lnTo>
                  <a:pt x="41" y="77"/>
                </a:lnTo>
                <a:lnTo>
                  <a:pt x="38" y="74"/>
                </a:lnTo>
                <a:lnTo>
                  <a:pt x="36" y="71"/>
                </a:lnTo>
                <a:lnTo>
                  <a:pt x="31" y="62"/>
                </a:lnTo>
                <a:lnTo>
                  <a:pt x="29" y="53"/>
                </a:lnTo>
                <a:lnTo>
                  <a:pt x="24" y="45"/>
                </a:lnTo>
                <a:lnTo>
                  <a:pt x="22" y="36"/>
                </a:lnTo>
                <a:lnTo>
                  <a:pt x="19" y="27"/>
                </a:lnTo>
                <a:lnTo>
                  <a:pt x="17" y="24"/>
                </a:lnTo>
                <a:lnTo>
                  <a:pt x="17" y="18"/>
                </a:lnTo>
                <a:lnTo>
                  <a:pt x="14" y="15"/>
                </a:lnTo>
                <a:lnTo>
                  <a:pt x="9" y="15"/>
                </a:lnTo>
                <a:lnTo>
                  <a:pt x="7" y="12"/>
                </a:lnTo>
                <a:lnTo>
                  <a:pt x="2" y="12"/>
                </a:lnTo>
                <a:lnTo>
                  <a:pt x="0" y="9"/>
                </a:lnTo>
                <a:lnTo>
                  <a:pt x="0" y="9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Freeform 408"/>
          <p:cNvSpPr>
            <a:spLocks/>
          </p:cNvSpPr>
          <p:nvPr/>
        </p:nvSpPr>
        <p:spPr bwMode="auto">
          <a:xfrm>
            <a:off x="9786451" y="4012374"/>
            <a:ext cx="432982" cy="861184"/>
          </a:xfrm>
          <a:custGeom>
            <a:avLst/>
            <a:gdLst>
              <a:gd name="T0" fmla="*/ 29 w 75"/>
              <a:gd name="T1" fmla="*/ 9 h 89"/>
              <a:gd name="T2" fmla="*/ 26 w 75"/>
              <a:gd name="T3" fmla="*/ 9 h 89"/>
              <a:gd name="T4" fmla="*/ 26 w 75"/>
              <a:gd name="T5" fmla="*/ 6 h 89"/>
              <a:gd name="T6" fmla="*/ 26 w 75"/>
              <a:gd name="T7" fmla="*/ 3 h 89"/>
              <a:gd name="T8" fmla="*/ 26 w 75"/>
              <a:gd name="T9" fmla="*/ 0 h 89"/>
              <a:gd name="T10" fmla="*/ 29 w 75"/>
              <a:gd name="T11" fmla="*/ 0 h 89"/>
              <a:gd name="T12" fmla="*/ 34 w 75"/>
              <a:gd name="T13" fmla="*/ 0 h 89"/>
              <a:gd name="T14" fmla="*/ 41 w 75"/>
              <a:gd name="T15" fmla="*/ 0 h 89"/>
              <a:gd name="T16" fmla="*/ 51 w 75"/>
              <a:gd name="T17" fmla="*/ 0 h 89"/>
              <a:gd name="T18" fmla="*/ 58 w 75"/>
              <a:gd name="T19" fmla="*/ 3 h 89"/>
              <a:gd name="T20" fmla="*/ 65 w 75"/>
              <a:gd name="T21" fmla="*/ 6 h 89"/>
              <a:gd name="T22" fmla="*/ 70 w 75"/>
              <a:gd name="T23" fmla="*/ 6 h 89"/>
              <a:gd name="T24" fmla="*/ 72 w 75"/>
              <a:gd name="T25" fmla="*/ 9 h 89"/>
              <a:gd name="T26" fmla="*/ 75 w 75"/>
              <a:gd name="T27" fmla="*/ 12 h 89"/>
              <a:gd name="T28" fmla="*/ 75 w 75"/>
              <a:gd name="T29" fmla="*/ 15 h 89"/>
              <a:gd name="T30" fmla="*/ 72 w 75"/>
              <a:gd name="T31" fmla="*/ 18 h 89"/>
              <a:gd name="T32" fmla="*/ 72 w 75"/>
              <a:gd name="T33" fmla="*/ 21 h 89"/>
              <a:gd name="T34" fmla="*/ 70 w 75"/>
              <a:gd name="T35" fmla="*/ 24 h 89"/>
              <a:gd name="T36" fmla="*/ 67 w 75"/>
              <a:gd name="T37" fmla="*/ 27 h 89"/>
              <a:gd name="T38" fmla="*/ 65 w 75"/>
              <a:gd name="T39" fmla="*/ 30 h 89"/>
              <a:gd name="T40" fmla="*/ 60 w 75"/>
              <a:gd name="T41" fmla="*/ 36 h 89"/>
              <a:gd name="T42" fmla="*/ 51 w 75"/>
              <a:gd name="T43" fmla="*/ 45 h 89"/>
              <a:gd name="T44" fmla="*/ 41 w 75"/>
              <a:gd name="T45" fmla="*/ 59 h 89"/>
              <a:gd name="T46" fmla="*/ 34 w 75"/>
              <a:gd name="T47" fmla="*/ 65 h 89"/>
              <a:gd name="T48" fmla="*/ 29 w 75"/>
              <a:gd name="T49" fmla="*/ 71 h 89"/>
              <a:gd name="T50" fmla="*/ 24 w 75"/>
              <a:gd name="T51" fmla="*/ 77 h 89"/>
              <a:gd name="T52" fmla="*/ 19 w 75"/>
              <a:gd name="T53" fmla="*/ 80 h 89"/>
              <a:gd name="T54" fmla="*/ 14 w 75"/>
              <a:gd name="T55" fmla="*/ 83 h 89"/>
              <a:gd name="T56" fmla="*/ 9 w 75"/>
              <a:gd name="T57" fmla="*/ 86 h 89"/>
              <a:gd name="T58" fmla="*/ 7 w 75"/>
              <a:gd name="T59" fmla="*/ 89 h 89"/>
              <a:gd name="T60" fmla="*/ 2 w 75"/>
              <a:gd name="T61" fmla="*/ 89 h 89"/>
              <a:gd name="T62" fmla="*/ 2 w 75"/>
              <a:gd name="T63" fmla="*/ 89 h 89"/>
              <a:gd name="T64" fmla="*/ 0 w 75"/>
              <a:gd name="T65" fmla="*/ 86 h 89"/>
              <a:gd name="T66" fmla="*/ 0 w 75"/>
              <a:gd name="T67" fmla="*/ 86 h 89"/>
              <a:gd name="T68" fmla="*/ 0 w 75"/>
              <a:gd name="T69" fmla="*/ 83 h 89"/>
              <a:gd name="T70" fmla="*/ 0 w 75"/>
              <a:gd name="T71" fmla="*/ 80 h 89"/>
              <a:gd name="T72" fmla="*/ 2 w 75"/>
              <a:gd name="T73" fmla="*/ 74 h 89"/>
              <a:gd name="T74" fmla="*/ 5 w 75"/>
              <a:gd name="T75" fmla="*/ 71 h 89"/>
              <a:gd name="T76" fmla="*/ 7 w 75"/>
              <a:gd name="T77" fmla="*/ 65 h 89"/>
              <a:gd name="T78" fmla="*/ 14 w 75"/>
              <a:gd name="T79" fmla="*/ 54 h 89"/>
              <a:gd name="T80" fmla="*/ 19 w 75"/>
              <a:gd name="T81" fmla="*/ 45 h 89"/>
              <a:gd name="T82" fmla="*/ 24 w 75"/>
              <a:gd name="T83" fmla="*/ 36 h 89"/>
              <a:gd name="T84" fmla="*/ 29 w 75"/>
              <a:gd name="T85" fmla="*/ 27 h 89"/>
              <a:gd name="T86" fmla="*/ 31 w 75"/>
              <a:gd name="T87" fmla="*/ 21 h 89"/>
              <a:gd name="T88" fmla="*/ 31 w 75"/>
              <a:gd name="T89" fmla="*/ 15 h 89"/>
              <a:gd name="T90" fmla="*/ 31 w 75"/>
              <a:gd name="T91" fmla="*/ 12 h 89"/>
              <a:gd name="T92" fmla="*/ 29 w 75"/>
              <a:gd name="T93" fmla="*/ 9 h 89"/>
              <a:gd name="T94" fmla="*/ 29 w 75"/>
              <a:gd name="T95" fmla="*/ 9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5" h="89">
                <a:moveTo>
                  <a:pt x="29" y="9"/>
                </a:moveTo>
                <a:lnTo>
                  <a:pt x="26" y="9"/>
                </a:lnTo>
                <a:lnTo>
                  <a:pt x="26" y="6"/>
                </a:lnTo>
                <a:lnTo>
                  <a:pt x="26" y="3"/>
                </a:lnTo>
                <a:lnTo>
                  <a:pt x="26" y="0"/>
                </a:lnTo>
                <a:lnTo>
                  <a:pt x="29" y="0"/>
                </a:lnTo>
                <a:lnTo>
                  <a:pt x="34" y="0"/>
                </a:lnTo>
                <a:lnTo>
                  <a:pt x="41" y="0"/>
                </a:lnTo>
                <a:lnTo>
                  <a:pt x="51" y="0"/>
                </a:lnTo>
                <a:lnTo>
                  <a:pt x="58" y="3"/>
                </a:lnTo>
                <a:lnTo>
                  <a:pt x="65" y="6"/>
                </a:lnTo>
                <a:lnTo>
                  <a:pt x="70" y="6"/>
                </a:lnTo>
                <a:lnTo>
                  <a:pt x="72" y="9"/>
                </a:lnTo>
                <a:lnTo>
                  <a:pt x="75" y="12"/>
                </a:lnTo>
                <a:lnTo>
                  <a:pt x="75" y="15"/>
                </a:lnTo>
                <a:lnTo>
                  <a:pt x="72" y="18"/>
                </a:lnTo>
                <a:lnTo>
                  <a:pt x="72" y="21"/>
                </a:lnTo>
                <a:lnTo>
                  <a:pt x="70" y="24"/>
                </a:lnTo>
                <a:lnTo>
                  <a:pt x="67" y="27"/>
                </a:lnTo>
                <a:lnTo>
                  <a:pt x="65" y="30"/>
                </a:lnTo>
                <a:lnTo>
                  <a:pt x="60" y="36"/>
                </a:lnTo>
                <a:lnTo>
                  <a:pt x="51" y="45"/>
                </a:lnTo>
                <a:lnTo>
                  <a:pt x="41" y="59"/>
                </a:lnTo>
                <a:lnTo>
                  <a:pt x="34" y="65"/>
                </a:lnTo>
                <a:lnTo>
                  <a:pt x="29" y="71"/>
                </a:lnTo>
                <a:lnTo>
                  <a:pt x="24" y="77"/>
                </a:lnTo>
                <a:lnTo>
                  <a:pt x="19" y="80"/>
                </a:lnTo>
                <a:lnTo>
                  <a:pt x="14" y="83"/>
                </a:lnTo>
                <a:lnTo>
                  <a:pt x="9" y="86"/>
                </a:lnTo>
                <a:lnTo>
                  <a:pt x="7" y="89"/>
                </a:lnTo>
                <a:lnTo>
                  <a:pt x="2" y="89"/>
                </a:lnTo>
                <a:lnTo>
                  <a:pt x="2" y="89"/>
                </a:lnTo>
                <a:lnTo>
                  <a:pt x="0" y="86"/>
                </a:lnTo>
                <a:lnTo>
                  <a:pt x="0" y="86"/>
                </a:lnTo>
                <a:lnTo>
                  <a:pt x="0" y="83"/>
                </a:lnTo>
                <a:lnTo>
                  <a:pt x="0" y="80"/>
                </a:lnTo>
                <a:lnTo>
                  <a:pt x="2" y="74"/>
                </a:lnTo>
                <a:lnTo>
                  <a:pt x="5" y="71"/>
                </a:lnTo>
                <a:lnTo>
                  <a:pt x="7" y="65"/>
                </a:lnTo>
                <a:lnTo>
                  <a:pt x="14" y="54"/>
                </a:lnTo>
                <a:lnTo>
                  <a:pt x="19" y="45"/>
                </a:lnTo>
                <a:lnTo>
                  <a:pt x="24" y="36"/>
                </a:lnTo>
                <a:lnTo>
                  <a:pt x="29" y="27"/>
                </a:lnTo>
                <a:lnTo>
                  <a:pt x="31" y="21"/>
                </a:lnTo>
                <a:lnTo>
                  <a:pt x="31" y="15"/>
                </a:lnTo>
                <a:lnTo>
                  <a:pt x="31" y="12"/>
                </a:lnTo>
                <a:lnTo>
                  <a:pt x="29" y="9"/>
                </a:lnTo>
                <a:lnTo>
                  <a:pt x="29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" name="Freeform 409"/>
          <p:cNvSpPr>
            <a:spLocks/>
          </p:cNvSpPr>
          <p:nvPr/>
        </p:nvSpPr>
        <p:spPr bwMode="auto">
          <a:xfrm>
            <a:off x="8666475" y="4302660"/>
            <a:ext cx="2066760" cy="367695"/>
          </a:xfrm>
          <a:custGeom>
            <a:avLst/>
            <a:gdLst>
              <a:gd name="T0" fmla="*/ 278 w 358"/>
              <a:gd name="T1" fmla="*/ 0 h 38"/>
              <a:gd name="T2" fmla="*/ 295 w 358"/>
              <a:gd name="T3" fmla="*/ 0 h 38"/>
              <a:gd name="T4" fmla="*/ 310 w 358"/>
              <a:gd name="T5" fmla="*/ 0 h 38"/>
              <a:gd name="T6" fmla="*/ 320 w 358"/>
              <a:gd name="T7" fmla="*/ 0 h 38"/>
              <a:gd name="T8" fmla="*/ 339 w 358"/>
              <a:gd name="T9" fmla="*/ 3 h 38"/>
              <a:gd name="T10" fmla="*/ 351 w 358"/>
              <a:gd name="T11" fmla="*/ 9 h 38"/>
              <a:gd name="T12" fmla="*/ 356 w 358"/>
              <a:gd name="T13" fmla="*/ 12 h 38"/>
              <a:gd name="T14" fmla="*/ 358 w 358"/>
              <a:gd name="T15" fmla="*/ 15 h 38"/>
              <a:gd name="T16" fmla="*/ 353 w 358"/>
              <a:gd name="T17" fmla="*/ 18 h 38"/>
              <a:gd name="T18" fmla="*/ 346 w 358"/>
              <a:gd name="T19" fmla="*/ 21 h 38"/>
              <a:gd name="T20" fmla="*/ 334 w 358"/>
              <a:gd name="T21" fmla="*/ 21 h 38"/>
              <a:gd name="T22" fmla="*/ 317 w 358"/>
              <a:gd name="T23" fmla="*/ 21 h 38"/>
              <a:gd name="T24" fmla="*/ 298 w 358"/>
              <a:gd name="T25" fmla="*/ 21 h 38"/>
              <a:gd name="T26" fmla="*/ 274 w 358"/>
              <a:gd name="T27" fmla="*/ 21 h 38"/>
              <a:gd name="T28" fmla="*/ 257 w 358"/>
              <a:gd name="T29" fmla="*/ 21 h 38"/>
              <a:gd name="T30" fmla="*/ 242 w 358"/>
              <a:gd name="T31" fmla="*/ 21 h 38"/>
              <a:gd name="T32" fmla="*/ 232 w 358"/>
              <a:gd name="T33" fmla="*/ 21 h 38"/>
              <a:gd name="T34" fmla="*/ 223 w 358"/>
              <a:gd name="T35" fmla="*/ 21 h 38"/>
              <a:gd name="T36" fmla="*/ 211 w 358"/>
              <a:gd name="T37" fmla="*/ 24 h 38"/>
              <a:gd name="T38" fmla="*/ 196 w 358"/>
              <a:gd name="T39" fmla="*/ 24 h 38"/>
              <a:gd name="T40" fmla="*/ 177 w 358"/>
              <a:gd name="T41" fmla="*/ 27 h 38"/>
              <a:gd name="T42" fmla="*/ 133 w 358"/>
              <a:gd name="T43" fmla="*/ 29 h 38"/>
              <a:gd name="T44" fmla="*/ 90 w 358"/>
              <a:gd name="T45" fmla="*/ 32 h 38"/>
              <a:gd name="T46" fmla="*/ 68 w 358"/>
              <a:gd name="T47" fmla="*/ 35 h 38"/>
              <a:gd name="T48" fmla="*/ 51 w 358"/>
              <a:gd name="T49" fmla="*/ 35 h 38"/>
              <a:gd name="T50" fmla="*/ 41 w 358"/>
              <a:gd name="T51" fmla="*/ 38 h 38"/>
              <a:gd name="T52" fmla="*/ 37 w 358"/>
              <a:gd name="T53" fmla="*/ 38 h 38"/>
              <a:gd name="T54" fmla="*/ 22 w 358"/>
              <a:gd name="T55" fmla="*/ 35 h 38"/>
              <a:gd name="T56" fmla="*/ 12 w 358"/>
              <a:gd name="T57" fmla="*/ 29 h 38"/>
              <a:gd name="T58" fmla="*/ 0 w 358"/>
              <a:gd name="T59" fmla="*/ 21 h 38"/>
              <a:gd name="T60" fmla="*/ 32 w 358"/>
              <a:gd name="T61" fmla="*/ 21 h 38"/>
              <a:gd name="T62" fmla="*/ 61 w 358"/>
              <a:gd name="T63" fmla="*/ 18 h 38"/>
              <a:gd name="T64" fmla="*/ 85 w 358"/>
              <a:gd name="T65" fmla="*/ 18 h 38"/>
              <a:gd name="T66" fmla="*/ 109 w 358"/>
              <a:gd name="T67" fmla="*/ 15 h 38"/>
              <a:gd name="T68" fmla="*/ 128 w 358"/>
              <a:gd name="T69" fmla="*/ 12 h 38"/>
              <a:gd name="T70" fmla="*/ 145 w 358"/>
              <a:gd name="T71" fmla="*/ 12 h 38"/>
              <a:gd name="T72" fmla="*/ 160 w 358"/>
              <a:gd name="T73" fmla="*/ 12 h 38"/>
              <a:gd name="T74" fmla="*/ 174 w 358"/>
              <a:gd name="T75" fmla="*/ 9 h 38"/>
              <a:gd name="T76" fmla="*/ 216 w 358"/>
              <a:gd name="T77" fmla="*/ 6 h 38"/>
              <a:gd name="T78" fmla="*/ 259 w 358"/>
              <a:gd name="T79" fmla="*/ 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8" h="38">
                <a:moveTo>
                  <a:pt x="259" y="3"/>
                </a:moveTo>
                <a:lnTo>
                  <a:pt x="278" y="0"/>
                </a:lnTo>
                <a:lnTo>
                  <a:pt x="286" y="0"/>
                </a:lnTo>
                <a:lnTo>
                  <a:pt x="295" y="0"/>
                </a:lnTo>
                <a:lnTo>
                  <a:pt x="303" y="0"/>
                </a:lnTo>
                <a:lnTo>
                  <a:pt x="310" y="0"/>
                </a:lnTo>
                <a:lnTo>
                  <a:pt x="315" y="0"/>
                </a:lnTo>
                <a:lnTo>
                  <a:pt x="320" y="0"/>
                </a:lnTo>
                <a:lnTo>
                  <a:pt x="329" y="0"/>
                </a:lnTo>
                <a:lnTo>
                  <a:pt x="339" y="3"/>
                </a:lnTo>
                <a:lnTo>
                  <a:pt x="346" y="6"/>
                </a:lnTo>
                <a:lnTo>
                  <a:pt x="351" y="9"/>
                </a:lnTo>
                <a:lnTo>
                  <a:pt x="353" y="9"/>
                </a:lnTo>
                <a:lnTo>
                  <a:pt x="356" y="12"/>
                </a:lnTo>
                <a:lnTo>
                  <a:pt x="358" y="15"/>
                </a:lnTo>
                <a:lnTo>
                  <a:pt x="358" y="15"/>
                </a:lnTo>
                <a:lnTo>
                  <a:pt x="356" y="18"/>
                </a:lnTo>
                <a:lnTo>
                  <a:pt x="353" y="18"/>
                </a:lnTo>
                <a:lnTo>
                  <a:pt x="351" y="21"/>
                </a:lnTo>
                <a:lnTo>
                  <a:pt x="346" y="21"/>
                </a:lnTo>
                <a:lnTo>
                  <a:pt x="341" y="21"/>
                </a:lnTo>
                <a:lnTo>
                  <a:pt x="334" y="21"/>
                </a:lnTo>
                <a:lnTo>
                  <a:pt x="327" y="21"/>
                </a:lnTo>
                <a:lnTo>
                  <a:pt x="317" y="21"/>
                </a:lnTo>
                <a:lnTo>
                  <a:pt x="307" y="21"/>
                </a:lnTo>
                <a:lnTo>
                  <a:pt x="298" y="21"/>
                </a:lnTo>
                <a:lnTo>
                  <a:pt x="286" y="21"/>
                </a:lnTo>
                <a:lnTo>
                  <a:pt x="274" y="21"/>
                </a:lnTo>
                <a:lnTo>
                  <a:pt x="264" y="21"/>
                </a:lnTo>
                <a:lnTo>
                  <a:pt x="257" y="21"/>
                </a:lnTo>
                <a:lnTo>
                  <a:pt x="247" y="21"/>
                </a:lnTo>
                <a:lnTo>
                  <a:pt x="242" y="21"/>
                </a:lnTo>
                <a:lnTo>
                  <a:pt x="237" y="21"/>
                </a:lnTo>
                <a:lnTo>
                  <a:pt x="232" y="21"/>
                </a:lnTo>
                <a:lnTo>
                  <a:pt x="228" y="21"/>
                </a:lnTo>
                <a:lnTo>
                  <a:pt x="223" y="21"/>
                </a:lnTo>
                <a:lnTo>
                  <a:pt x="218" y="24"/>
                </a:lnTo>
                <a:lnTo>
                  <a:pt x="211" y="24"/>
                </a:lnTo>
                <a:lnTo>
                  <a:pt x="203" y="24"/>
                </a:lnTo>
                <a:lnTo>
                  <a:pt x="196" y="24"/>
                </a:lnTo>
                <a:lnTo>
                  <a:pt x="186" y="24"/>
                </a:lnTo>
                <a:lnTo>
                  <a:pt x="177" y="27"/>
                </a:lnTo>
                <a:lnTo>
                  <a:pt x="155" y="27"/>
                </a:lnTo>
                <a:lnTo>
                  <a:pt x="133" y="29"/>
                </a:lnTo>
                <a:lnTo>
                  <a:pt x="112" y="29"/>
                </a:lnTo>
                <a:lnTo>
                  <a:pt x="90" y="32"/>
                </a:lnTo>
                <a:lnTo>
                  <a:pt x="78" y="32"/>
                </a:lnTo>
                <a:lnTo>
                  <a:pt x="68" y="35"/>
                </a:lnTo>
                <a:lnTo>
                  <a:pt x="58" y="35"/>
                </a:lnTo>
                <a:lnTo>
                  <a:pt x="51" y="35"/>
                </a:lnTo>
                <a:lnTo>
                  <a:pt x="46" y="38"/>
                </a:lnTo>
                <a:lnTo>
                  <a:pt x="41" y="38"/>
                </a:lnTo>
                <a:lnTo>
                  <a:pt x="37" y="38"/>
                </a:lnTo>
                <a:lnTo>
                  <a:pt x="37" y="38"/>
                </a:lnTo>
                <a:lnTo>
                  <a:pt x="29" y="38"/>
                </a:lnTo>
                <a:lnTo>
                  <a:pt x="22" y="35"/>
                </a:lnTo>
                <a:lnTo>
                  <a:pt x="17" y="32"/>
                </a:lnTo>
                <a:lnTo>
                  <a:pt x="12" y="29"/>
                </a:lnTo>
                <a:lnTo>
                  <a:pt x="8" y="27"/>
                </a:lnTo>
                <a:lnTo>
                  <a:pt x="0" y="21"/>
                </a:lnTo>
                <a:lnTo>
                  <a:pt x="17" y="21"/>
                </a:lnTo>
                <a:lnTo>
                  <a:pt x="32" y="21"/>
                </a:lnTo>
                <a:lnTo>
                  <a:pt x="46" y="18"/>
                </a:lnTo>
                <a:lnTo>
                  <a:pt x="61" y="18"/>
                </a:lnTo>
                <a:lnTo>
                  <a:pt x="73" y="18"/>
                </a:lnTo>
                <a:lnTo>
                  <a:pt x="85" y="18"/>
                </a:lnTo>
                <a:lnTo>
                  <a:pt x="97" y="15"/>
                </a:lnTo>
                <a:lnTo>
                  <a:pt x="109" y="15"/>
                </a:lnTo>
                <a:lnTo>
                  <a:pt x="119" y="15"/>
                </a:lnTo>
                <a:lnTo>
                  <a:pt x="128" y="12"/>
                </a:lnTo>
                <a:lnTo>
                  <a:pt x="138" y="12"/>
                </a:lnTo>
                <a:lnTo>
                  <a:pt x="145" y="12"/>
                </a:lnTo>
                <a:lnTo>
                  <a:pt x="155" y="12"/>
                </a:lnTo>
                <a:lnTo>
                  <a:pt x="160" y="12"/>
                </a:lnTo>
                <a:lnTo>
                  <a:pt x="167" y="9"/>
                </a:lnTo>
                <a:lnTo>
                  <a:pt x="174" y="9"/>
                </a:lnTo>
                <a:lnTo>
                  <a:pt x="196" y="9"/>
                </a:lnTo>
                <a:lnTo>
                  <a:pt x="216" y="6"/>
                </a:lnTo>
                <a:lnTo>
                  <a:pt x="259" y="3"/>
                </a:lnTo>
                <a:lnTo>
                  <a:pt x="259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" name="Freeform 410"/>
          <p:cNvSpPr>
            <a:spLocks/>
          </p:cNvSpPr>
          <p:nvPr/>
        </p:nvSpPr>
        <p:spPr bwMode="auto">
          <a:xfrm>
            <a:off x="8781937" y="4728412"/>
            <a:ext cx="669676" cy="687013"/>
          </a:xfrm>
          <a:custGeom>
            <a:avLst/>
            <a:gdLst>
              <a:gd name="T0" fmla="*/ 4 w 116"/>
              <a:gd name="T1" fmla="*/ 62 h 71"/>
              <a:gd name="T2" fmla="*/ 2 w 116"/>
              <a:gd name="T3" fmla="*/ 59 h 71"/>
              <a:gd name="T4" fmla="*/ 2 w 116"/>
              <a:gd name="T5" fmla="*/ 53 h 71"/>
              <a:gd name="T6" fmla="*/ 7 w 116"/>
              <a:gd name="T7" fmla="*/ 50 h 71"/>
              <a:gd name="T8" fmla="*/ 17 w 116"/>
              <a:gd name="T9" fmla="*/ 47 h 71"/>
              <a:gd name="T10" fmla="*/ 26 w 116"/>
              <a:gd name="T11" fmla="*/ 42 h 71"/>
              <a:gd name="T12" fmla="*/ 33 w 116"/>
              <a:gd name="T13" fmla="*/ 36 h 71"/>
              <a:gd name="T14" fmla="*/ 43 w 116"/>
              <a:gd name="T15" fmla="*/ 27 h 71"/>
              <a:gd name="T16" fmla="*/ 53 w 116"/>
              <a:gd name="T17" fmla="*/ 18 h 71"/>
              <a:gd name="T18" fmla="*/ 55 w 116"/>
              <a:gd name="T19" fmla="*/ 12 h 71"/>
              <a:gd name="T20" fmla="*/ 53 w 116"/>
              <a:gd name="T21" fmla="*/ 6 h 71"/>
              <a:gd name="T22" fmla="*/ 55 w 116"/>
              <a:gd name="T23" fmla="*/ 3 h 71"/>
              <a:gd name="T24" fmla="*/ 60 w 116"/>
              <a:gd name="T25" fmla="*/ 0 h 71"/>
              <a:gd name="T26" fmla="*/ 70 w 116"/>
              <a:gd name="T27" fmla="*/ 0 h 71"/>
              <a:gd name="T28" fmla="*/ 79 w 116"/>
              <a:gd name="T29" fmla="*/ 6 h 71"/>
              <a:gd name="T30" fmla="*/ 87 w 116"/>
              <a:gd name="T31" fmla="*/ 9 h 71"/>
              <a:gd name="T32" fmla="*/ 94 w 116"/>
              <a:gd name="T33" fmla="*/ 12 h 71"/>
              <a:gd name="T34" fmla="*/ 96 w 116"/>
              <a:gd name="T35" fmla="*/ 18 h 71"/>
              <a:gd name="T36" fmla="*/ 92 w 116"/>
              <a:gd name="T37" fmla="*/ 21 h 71"/>
              <a:gd name="T38" fmla="*/ 87 w 116"/>
              <a:gd name="T39" fmla="*/ 27 h 71"/>
              <a:gd name="T40" fmla="*/ 70 w 116"/>
              <a:gd name="T41" fmla="*/ 36 h 71"/>
              <a:gd name="T42" fmla="*/ 58 w 116"/>
              <a:gd name="T43" fmla="*/ 42 h 71"/>
              <a:gd name="T44" fmla="*/ 48 w 116"/>
              <a:gd name="T45" fmla="*/ 47 h 71"/>
              <a:gd name="T46" fmla="*/ 46 w 116"/>
              <a:gd name="T47" fmla="*/ 50 h 71"/>
              <a:gd name="T48" fmla="*/ 53 w 116"/>
              <a:gd name="T49" fmla="*/ 50 h 71"/>
              <a:gd name="T50" fmla="*/ 65 w 116"/>
              <a:gd name="T51" fmla="*/ 50 h 71"/>
              <a:gd name="T52" fmla="*/ 87 w 116"/>
              <a:gd name="T53" fmla="*/ 50 h 71"/>
              <a:gd name="T54" fmla="*/ 116 w 116"/>
              <a:gd name="T55" fmla="*/ 50 h 71"/>
              <a:gd name="T56" fmla="*/ 82 w 116"/>
              <a:gd name="T57" fmla="*/ 62 h 71"/>
              <a:gd name="T58" fmla="*/ 60 w 116"/>
              <a:gd name="T59" fmla="*/ 65 h 71"/>
              <a:gd name="T60" fmla="*/ 46 w 116"/>
              <a:gd name="T61" fmla="*/ 65 h 71"/>
              <a:gd name="T62" fmla="*/ 36 w 116"/>
              <a:gd name="T63" fmla="*/ 68 h 71"/>
              <a:gd name="T64" fmla="*/ 29 w 116"/>
              <a:gd name="T65" fmla="*/ 68 h 71"/>
              <a:gd name="T66" fmla="*/ 21 w 116"/>
              <a:gd name="T67" fmla="*/ 71 h 71"/>
              <a:gd name="T68" fmla="*/ 17 w 116"/>
              <a:gd name="T69" fmla="*/ 68 h 71"/>
              <a:gd name="T70" fmla="*/ 9 w 116"/>
              <a:gd name="T71" fmla="*/ 65 h 71"/>
              <a:gd name="T72" fmla="*/ 7 w 116"/>
              <a:gd name="T73" fmla="*/ 65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6" h="71">
                <a:moveTo>
                  <a:pt x="7" y="65"/>
                </a:moveTo>
                <a:lnTo>
                  <a:pt x="4" y="62"/>
                </a:lnTo>
                <a:lnTo>
                  <a:pt x="2" y="59"/>
                </a:lnTo>
                <a:lnTo>
                  <a:pt x="2" y="59"/>
                </a:lnTo>
                <a:lnTo>
                  <a:pt x="0" y="56"/>
                </a:lnTo>
                <a:lnTo>
                  <a:pt x="2" y="53"/>
                </a:lnTo>
                <a:lnTo>
                  <a:pt x="4" y="50"/>
                </a:lnTo>
                <a:lnTo>
                  <a:pt x="7" y="50"/>
                </a:lnTo>
                <a:lnTo>
                  <a:pt x="12" y="50"/>
                </a:lnTo>
                <a:lnTo>
                  <a:pt x="17" y="47"/>
                </a:lnTo>
                <a:lnTo>
                  <a:pt x="21" y="44"/>
                </a:lnTo>
                <a:lnTo>
                  <a:pt x="26" y="42"/>
                </a:lnTo>
                <a:lnTo>
                  <a:pt x="31" y="39"/>
                </a:lnTo>
                <a:lnTo>
                  <a:pt x="33" y="36"/>
                </a:lnTo>
                <a:lnTo>
                  <a:pt x="38" y="30"/>
                </a:lnTo>
                <a:lnTo>
                  <a:pt x="43" y="27"/>
                </a:lnTo>
                <a:lnTo>
                  <a:pt x="48" y="21"/>
                </a:lnTo>
                <a:lnTo>
                  <a:pt x="53" y="18"/>
                </a:lnTo>
                <a:lnTo>
                  <a:pt x="55" y="15"/>
                </a:lnTo>
                <a:lnTo>
                  <a:pt x="55" y="12"/>
                </a:lnTo>
                <a:lnTo>
                  <a:pt x="55" y="9"/>
                </a:lnTo>
                <a:lnTo>
                  <a:pt x="53" y="6"/>
                </a:lnTo>
                <a:lnTo>
                  <a:pt x="53" y="6"/>
                </a:lnTo>
                <a:lnTo>
                  <a:pt x="55" y="3"/>
                </a:lnTo>
                <a:lnTo>
                  <a:pt x="58" y="3"/>
                </a:lnTo>
                <a:lnTo>
                  <a:pt x="60" y="0"/>
                </a:lnTo>
                <a:lnTo>
                  <a:pt x="65" y="0"/>
                </a:lnTo>
                <a:lnTo>
                  <a:pt x="70" y="0"/>
                </a:lnTo>
                <a:lnTo>
                  <a:pt x="75" y="3"/>
                </a:lnTo>
                <a:lnTo>
                  <a:pt x="79" y="6"/>
                </a:lnTo>
                <a:lnTo>
                  <a:pt x="84" y="6"/>
                </a:lnTo>
                <a:lnTo>
                  <a:pt x="87" y="9"/>
                </a:lnTo>
                <a:lnTo>
                  <a:pt x="92" y="12"/>
                </a:lnTo>
                <a:lnTo>
                  <a:pt x="94" y="12"/>
                </a:lnTo>
                <a:lnTo>
                  <a:pt x="94" y="15"/>
                </a:lnTo>
                <a:lnTo>
                  <a:pt x="96" y="18"/>
                </a:lnTo>
                <a:lnTo>
                  <a:pt x="94" y="21"/>
                </a:lnTo>
                <a:lnTo>
                  <a:pt x="92" y="21"/>
                </a:lnTo>
                <a:lnTo>
                  <a:pt x="89" y="24"/>
                </a:lnTo>
                <a:lnTo>
                  <a:pt x="87" y="27"/>
                </a:lnTo>
                <a:lnTo>
                  <a:pt x="82" y="30"/>
                </a:lnTo>
                <a:lnTo>
                  <a:pt x="70" y="36"/>
                </a:lnTo>
                <a:lnTo>
                  <a:pt x="65" y="39"/>
                </a:lnTo>
                <a:lnTo>
                  <a:pt x="58" y="42"/>
                </a:lnTo>
                <a:lnTo>
                  <a:pt x="53" y="44"/>
                </a:lnTo>
                <a:lnTo>
                  <a:pt x="48" y="47"/>
                </a:lnTo>
                <a:lnTo>
                  <a:pt x="46" y="47"/>
                </a:lnTo>
                <a:lnTo>
                  <a:pt x="46" y="50"/>
                </a:lnTo>
                <a:lnTo>
                  <a:pt x="48" y="50"/>
                </a:lnTo>
                <a:lnTo>
                  <a:pt x="53" y="50"/>
                </a:lnTo>
                <a:lnTo>
                  <a:pt x="58" y="50"/>
                </a:lnTo>
                <a:lnTo>
                  <a:pt x="65" y="50"/>
                </a:lnTo>
                <a:lnTo>
                  <a:pt x="75" y="50"/>
                </a:lnTo>
                <a:lnTo>
                  <a:pt x="87" y="50"/>
                </a:lnTo>
                <a:lnTo>
                  <a:pt x="101" y="50"/>
                </a:lnTo>
                <a:lnTo>
                  <a:pt x="116" y="50"/>
                </a:lnTo>
                <a:lnTo>
                  <a:pt x="96" y="62"/>
                </a:lnTo>
                <a:lnTo>
                  <a:pt x="82" y="62"/>
                </a:lnTo>
                <a:lnTo>
                  <a:pt x="70" y="65"/>
                </a:lnTo>
                <a:lnTo>
                  <a:pt x="60" y="65"/>
                </a:lnTo>
                <a:lnTo>
                  <a:pt x="53" y="65"/>
                </a:lnTo>
                <a:lnTo>
                  <a:pt x="46" y="65"/>
                </a:lnTo>
                <a:lnTo>
                  <a:pt x="38" y="65"/>
                </a:lnTo>
                <a:lnTo>
                  <a:pt x="36" y="68"/>
                </a:lnTo>
                <a:lnTo>
                  <a:pt x="31" y="68"/>
                </a:lnTo>
                <a:lnTo>
                  <a:pt x="29" y="68"/>
                </a:lnTo>
                <a:lnTo>
                  <a:pt x="24" y="71"/>
                </a:lnTo>
                <a:lnTo>
                  <a:pt x="21" y="71"/>
                </a:lnTo>
                <a:lnTo>
                  <a:pt x="19" y="68"/>
                </a:lnTo>
                <a:lnTo>
                  <a:pt x="17" y="68"/>
                </a:lnTo>
                <a:lnTo>
                  <a:pt x="14" y="68"/>
                </a:lnTo>
                <a:lnTo>
                  <a:pt x="9" y="65"/>
                </a:lnTo>
                <a:lnTo>
                  <a:pt x="7" y="65"/>
                </a:lnTo>
                <a:lnTo>
                  <a:pt x="7" y="6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Freeform 411"/>
          <p:cNvSpPr>
            <a:spLocks/>
          </p:cNvSpPr>
          <p:nvPr/>
        </p:nvSpPr>
        <p:spPr bwMode="auto">
          <a:xfrm>
            <a:off x="8833896" y="4960641"/>
            <a:ext cx="785138" cy="851505"/>
          </a:xfrm>
          <a:custGeom>
            <a:avLst/>
            <a:gdLst>
              <a:gd name="T0" fmla="*/ 80 w 136"/>
              <a:gd name="T1" fmla="*/ 77 h 88"/>
              <a:gd name="T2" fmla="*/ 61 w 136"/>
              <a:gd name="T3" fmla="*/ 79 h 88"/>
              <a:gd name="T4" fmla="*/ 49 w 136"/>
              <a:gd name="T5" fmla="*/ 82 h 88"/>
              <a:gd name="T6" fmla="*/ 39 w 136"/>
              <a:gd name="T7" fmla="*/ 85 h 88"/>
              <a:gd name="T8" fmla="*/ 27 w 136"/>
              <a:gd name="T9" fmla="*/ 88 h 88"/>
              <a:gd name="T10" fmla="*/ 22 w 136"/>
              <a:gd name="T11" fmla="*/ 88 h 88"/>
              <a:gd name="T12" fmla="*/ 15 w 136"/>
              <a:gd name="T13" fmla="*/ 88 h 88"/>
              <a:gd name="T14" fmla="*/ 8 w 136"/>
              <a:gd name="T15" fmla="*/ 82 h 88"/>
              <a:gd name="T16" fmla="*/ 3 w 136"/>
              <a:gd name="T17" fmla="*/ 77 h 88"/>
              <a:gd name="T18" fmla="*/ 0 w 136"/>
              <a:gd name="T19" fmla="*/ 74 h 88"/>
              <a:gd name="T20" fmla="*/ 3 w 136"/>
              <a:gd name="T21" fmla="*/ 68 h 88"/>
              <a:gd name="T22" fmla="*/ 12 w 136"/>
              <a:gd name="T23" fmla="*/ 65 h 88"/>
              <a:gd name="T24" fmla="*/ 27 w 136"/>
              <a:gd name="T25" fmla="*/ 59 h 88"/>
              <a:gd name="T26" fmla="*/ 39 w 136"/>
              <a:gd name="T27" fmla="*/ 53 h 88"/>
              <a:gd name="T28" fmla="*/ 54 w 136"/>
              <a:gd name="T29" fmla="*/ 44 h 88"/>
              <a:gd name="T30" fmla="*/ 66 w 136"/>
              <a:gd name="T31" fmla="*/ 35 h 88"/>
              <a:gd name="T32" fmla="*/ 75 w 136"/>
              <a:gd name="T33" fmla="*/ 26 h 88"/>
              <a:gd name="T34" fmla="*/ 85 w 136"/>
              <a:gd name="T35" fmla="*/ 20 h 88"/>
              <a:gd name="T36" fmla="*/ 90 w 136"/>
              <a:gd name="T37" fmla="*/ 18 h 88"/>
              <a:gd name="T38" fmla="*/ 95 w 136"/>
              <a:gd name="T39" fmla="*/ 12 h 88"/>
              <a:gd name="T40" fmla="*/ 97 w 136"/>
              <a:gd name="T41" fmla="*/ 6 h 88"/>
              <a:gd name="T42" fmla="*/ 97 w 136"/>
              <a:gd name="T43" fmla="*/ 3 h 88"/>
              <a:gd name="T44" fmla="*/ 99 w 136"/>
              <a:gd name="T45" fmla="*/ 0 h 88"/>
              <a:gd name="T46" fmla="*/ 107 w 136"/>
              <a:gd name="T47" fmla="*/ 0 h 88"/>
              <a:gd name="T48" fmla="*/ 116 w 136"/>
              <a:gd name="T49" fmla="*/ 0 h 88"/>
              <a:gd name="T50" fmla="*/ 128 w 136"/>
              <a:gd name="T51" fmla="*/ 6 h 88"/>
              <a:gd name="T52" fmla="*/ 133 w 136"/>
              <a:gd name="T53" fmla="*/ 12 h 88"/>
              <a:gd name="T54" fmla="*/ 136 w 136"/>
              <a:gd name="T55" fmla="*/ 15 h 88"/>
              <a:gd name="T56" fmla="*/ 133 w 136"/>
              <a:gd name="T57" fmla="*/ 20 h 88"/>
              <a:gd name="T58" fmla="*/ 121 w 136"/>
              <a:gd name="T59" fmla="*/ 26 h 88"/>
              <a:gd name="T60" fmla="*/ 114 w 136"/>
              <a:gd name="T61" fmla="*/ 32 h 88"/>
              <a:gd name="T62" fmla="*/ 90 w 136"/>
              <a:gd name="T63" fmla="*/ 44 h 88"/>
              <a:gd name="T64" fmla="*/ 70 w 136"/>
              <a:gd name="T65" fmla="*/ 56 h 88"/>
              <a:gd name="T66" fmla="*/ 58 w 136"/>
              <a:gd name="T67" fmla="*/ 62 h 88"/>
              <a:gd name="T68" fmla="*/ 51 w 136"/>
              <a:gd name="T69" fmla="*/ 65 h 88"/>
              <a:gd name="T70" fmla="*/ 46 w 136"/>
              <a:gd name="T71" fmla="*/ 68 h 88"/>
              <a:gd name="T72" fmla="*/ 49 w 136"/>
              <a:gd name="T73" fmla="*/ 68 h 88"/>
              <a:gd name="T74" fmla="*/ 54 w 136"/>
              <a:gd name="T75" fmla="*/ 65 h 88"/>
              <a:gd name="T76" fmla="*/ 63 w 136"/>
              <a:gd name="T77" fmla="*/ 65 h 88"/>
              <a:gd name="T78" fmla="*/ 80 w 136"/>
              <a:gd name="T79" fmla="*/ 62 h 88"/>
              <a:gd name="T80" fmla="*/ 102 w 136"/>
              <a:gd name="T81" fmla="*/ 62 h 88"/>
              <a:gd name="T82" fmla="*/ 119 w 136"/>
              <a:gd name="T83" fmla="*/ 59 h 88"/>
              <a:gd name="T84" fmla="*/ 128 w 136"/>
              <a:gd name="T85" fmla="*/ 59 h 88"/>
              <a:gd name="T86" fmla="*/ 133 w 136"/>
              <a:gd name="T87" fmla="*/ 62 h 88"/>
              <a:gd name="T88" fmla="*/ 133 w 136"/>
              <a:gd name="T89" fmla="*/ 62 h 88"/>
              <a:gd name="T90" fmla="*/ 128 w 136"/>
              <a:gd name="T91" fmla="*/ 68 h 88"/>
              <a:gd name="T92" fmla="*/ 119 w 136"/>
              <a:gd name="T93" fmla="*/ 71 h 88"/>
              <a:gd name="T94" fmla="*/ 102 w 136"/>
              <a:gd name="T95" fmla="*/ 74 h 88"/>
              <a:gd name="T96" fmla="*/ 92 w 136"/>
              <a:gd name="T97" fmla="*/ 77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6" h="88">
                <a:moveTo>
                  <a:pt x="92" y="77"/>
                </a:moveTo>
                <a:lnTo>
                  <a:pt x="80" y="77"/>
                </a:lnTo>
                <a:lnTo>
                  <a:pt x="70" y="79"/>
                </a:lnTo>
                <a:lnTo>
                  <a:pt x="61" y="79"/>
                </a:lnTo>
                <a:lnTo>
                  <a:pt x="54" y="82"/>
                </a:lnTo>
                <a:lnTo>
                  <a:pt x="49" y="82"/>
                </a:lnTo>
                <a:lnTo>
                  <a:pt x="41" y="85"/>
                </a:lnTo>
                <a:lnTo>
                  <a:pt x="39" y="85"/>
                </a:lnTo>
                <a:lnTo>
                  <a:pt x="37" y="85"/>
                </a:lnTo>
                <a:lnTo>
                  <a:pt x="27" y="88"/>
                </a:lnTo>
                <a:lnTo>
                  <a:pt x="24" y="88"/>
                </a:lnTo>
                <a:lnTo>
                  <a:pt x="22" y="88"/>
                </a:lnTo>
                <a:lnTo>
                  <a:pt x="17" y="88"/>
                </a:lnTo>
                <a:lnTo>
                  <a:pt x="15" y="88"/>
                </a:lnTo>
                <a:lnTo>
                  <a:pt x="10" y="85"/>
                </a:lnTo>
                <a:lnTo>
                  <a:pt x="8" y="82"/>
                </a:lnTo>
                <a:lnTo>
                  <a:pt x="5" y="79"/>
                </a:lnTo>
                <a:lnTo>
                  <a:pt x="3" y="77"/>
                </a:lnTo>
                <a:lnTo>
                  <a:pt x="0" y="74"/>
                </a:lnTo>
                <a:lnTo>
                  <a:pt x="0" y="74"/>
                </a:lnTo>
                <a:lnTo>
                  <a:pt x="3" y="71"/>
                </a:lnTo>
                <a:lnTo>
                  <a:pt x="3" y="68"/>
                </a:lnTo>
                <a:lnTo>
                  <a:pt x="8" y="68"/>
                </a:lnTo>
                <a:lnTo>
                  <a:pt x="12" y="65"/>
                </a:lnTo>
                <a:lnTo>
                  <a:pt x="20" y="62"/>
                </a:lnTo>
                <a:lnTo>
                  <a:pt x="27" y="59"/>
                </a:lnTo>
                <a:lnTo>
                  <a:pt x="32" y="56"/>
                </a:lnTo>
                <a:lnTo>
                  <a:pt x="39" y="53"/>
                </a:lnTo>
                <a:lnTo>
                  <a:pt x="46" y="47"/>
                </a:lnTo>
                <a:lnTo>
                  <a:pt x="54" y="44"/>
                </a:lnTo>
                <a:lnTo>
                  <a:pt x="58" y="38"/>
                </a:lnTo>
                <a:lnTo>
                  <a:pt x="66" y="35"/>
                </a:lnTo>
                <a:lnTo>
                  <a:pt x="70" y="32"/>
                </a:lnTo>
                <a:lnTo>
                  <a:pt x="75" y="26"/>
                </a:lnTo>
                <a:lnTo>
                  <a:pt x="80" y="23"/>
                </a:lnTo>
                <a:lnTo>
                  <a:pt x="85" y="20"/>
                </a:lnTo>
                <a:lnTo>
                  <a:pt x="87" y="18"/>
                </a:lnTo>
                <a:lnTo>
                  <a:pt x="90" y="18"/>
                </a:lnTo>
                <a:lnTo>
                  <a:pt x="92" y="12"/>
                </a:lnTo>
                <a:lnTo>
                  <a:pt x="95" y="12"/>
                </a:lnTo>
                <a:lnTo>
                  <a:pt x="97" y="9"/>
                </a:lnTo>
                <a:lnTo>
                  <a:pt x="97" y="6"/>
                </a:lnTo>
                <a:lnTo>
                  <a:pt x="97" y="6"/>
                </a:lnTo>
                <a:lnTo>
                  <a:pt x="97" y="3"/>
                </a:lnTo>
                <a:lnTo>
                  <a:pt x="97" y="3"/>
                </a:lnTo>
                <a:lnTo>
                  <a:pt x="99" y="0"/>
                </a:lnTo>
                <a:lnTo>
                  <a:pt x="104" y="0"/>
                </a:lnTo>
                <a:lnTo>
                  <a:pt x="107" y="0"/>
                </a:lnTo>
                <a:lnTo>
                  <a:pt x="112" y="0"/>
                </a:lnTo>
                <a:lnTo>
                  <a:pt x="116" y="0"/>
                </a:lnTo>
                <a:lnTo>
                  <a:pt x="126" y="6"/>
                </a:lnTo>
                <a:lnTo>
                  <a:pt x="128" y="6"/>
                </a:lnTo>
                <a:lnTo>
                  <a:pt x="131" y="9"/>
                </a:lnTo>
                <a:lnTo>
                  <a:pt x="133" y="12"/>
                </a:lnTo>
                <a:lnTo>
                  <a:pt x="136" y="15"/>
                </a:lnTo>
                <a:lnTo>
                  <a:pt x="136" y="15"/>
                </a:lnTo>
                <a:lnTo>
                  <a:pt x="133" y="18"/>
                </a:lnTo>
                <a:lnTo>
                  <a:pt x="133" y="20"/>
                </a:lnTo>
                <a:lnTo>
                  <a:pt x="128" y="23"/>
                </a:lnTo>
                <a:lnTo>
                  <a:pt x="121" y="26"/>
                </a:lnTo>
                <a:lnTo>
                  <a:pt x="119" y="29"/>
                </a:lnTo>
                <a:lnTo>
                  <a:pt x="114" y="32"/>
                </a:lnTo>
                <a:lnTo>
                  <a:pt x="104" y="35"/>
                </a:lnTo>
                <a:lnTo>
                  <a:pt x="90" y="44"/>
                </a:lnTo>
                <a:lnTo>
                  <a:pt x="75" y="50"/>
                </a:lnTo>
                <a:lnTo>
                  <a:pt x="70" y="56"/>
                </a:lnTo>
                <a:lnTo>
                  <a:pt x="63" y="59"/>
                </a:lnTo>
                <a:lnTo>
                  <a:pt x="58" y="62"/>
                </a:lnTo>
                <a:lnTo>
                  <a:pt x="54" y="65"/>
                </a:lnTo>
                <a:lnTo>
                  <a:pt x="51" y="65"/>
                </a:lnTo>
                <a:lnTo>
                  <a:pt x="49" y="68"/>
                </a:lnTo>
                <a:lnTo>
                  <a:pt x="46" y="68"/>
                </a:lnTo>
                <a:lnTo>
                  <a:pt x="46" y="68"/>
                </a:lnTo>
                <a:lnTo>
                  <a:pt x="49" y="68"/>
                </a:lnTo>
                <a:lnTo>
                  <a:pt x="49" y="68"/>
                </a:lnTo>
                <a:lnTo>
                  <a:pt x="54" y="65"/>
                </a:lnTo>
                <a:lnTo>
                  <a:pt x="58" y="65"/>
                </a:lnTo>
                <a:lnTo>
                  <a:pt x="63" y="65"/>
                </a:lnTo>
                <a:lnTo>
                  <a:pt x="73" y="65"/>
                </a:lnTo>
                <a:lnTo>
                  <a:pt x="80" y="62"/>
                </a:lnTo>
                <a:lnTo>
                  <a:pt x="92" y="62"/>
                </a:lnTo>
                <a:lnTo>
                  <a:pt x="102" y="62"/>
                </a:lnTo>
                <a:lnTo>
                  <a:pt x="112" y="59"/>
                </a:lnTo>
                <a:lnTo>
                  <a:pt x="119" y="59"/>
                </a:lnTo>
                <a:lnTo>
                  <a:pt x="124" y="59"/>
                </a:lnTo>
                <a:lnTo>
                  <a:pt x="128" y="59"/>
                </a:lnTo>
                <a:lnTo>
                  <a:pt x="133" y="59"/>
                </a:lnTo>
                <a:lnTo>
                  <a:pt x="133" y="62"/>
                </a:lnTo>
                <a:lnTo>
                  <a:pt x="136" y="62"/>
                </a:lnTo>
                <a:lnTo>
                  <a:pt x="133" y="62"/>
                </a:lnTo>
                <a:lnTo>
                  <a:pt x="133" y="65"/>
                </a:lnTo>
                <a:lnTo>
                  <a:pt x="128" y="68"/>
                </a:lnTo>
                <a:lnTo>
                  <a:pt x="124" y="68"/>
                </a:lnTo>
                <a:lnTo>
                  <a:pt x="119" y="71"/>
                </a:lnTo>
                <a:lnTo>
                  <a:pt x="112" y="71"/>
                </a:lnTo>
                <a:lnTo>
                  <a:pt x="102" y="74"/>
                </a:lnTo>
                <a:lnTo>
                  <a:pt x="92" y="77"/>
                </a:lnTo>
                <a:lnTo>
                  <a:pt x="92" y="7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Freeform 412"/>
          <p:cNvSpPr>
            <a:spLocks/>
          </p:cNvSpPr>
          <p:nvPr/>
        </p:nvSpPr>
        <p:spPr bwMode="auto">
          <a:xfrm>
            <a:off x="8683796" y="5783114"/>
            <a:ext cx="987197" cy="435432"/>
          </a:xfrm>
          <a:custGeom>
            <a:avLst/>
            <a:gdLst>
              <a:gd name="T0" fmla="*/ 17 w 171"/>
              <a:gd name="T1" fmla="*/ 18 h 45"/>
              <a:gd name="T2" fmla="*/ 21 w 171"/>
              <a:gd name="T3" fmla="*/ 21 h 45"/>
              <a:gd name="T4" fmla="*/ 26 w 171"/>
              <a:gd name="T5" fmla="*/ 21 h 45"/>
              <a:gd name="T6" fmla="*/ 29 w 171"/>
              <a:gd name="T7" fmla="*/ 21 h 45"/>
              <a:gd name="T8" fmla="*/ 31 w 171"/>
              <a:gd name="T9" fmla="*/ 21 h 45"/>
              <a:gd name="T10" fmla="*/ 34 w 171"/>
              <a:gd name="T11" fmla="*/ 21 h 45"/>
              <a:gd name="T12" fmla="*/ 36 w 171"/>
              <a:gd name="T13" fmla="*/ 21 h 45"/>
              <a:gd name="T14" fmla="*/ 43 w 171"/>
              <a:gd name="T15" fmla="*/ 21 h 45"/>
              <a:gd name="T16" fmla="*/ 50 w 171"/>
              <a:gd name="T17" fmla="*/ 18 h 45"/>
              <a:gd name="T18" fmla="*/ 60 w 171"/>
              <a:gd name="T19" fmla="*/ 18 h 45"/>
              <a:gd name="T20" fmla="*/ 75 w 171"/>
              <a:gd name="T21" fmla="*/ 15 h 45"/>
              <a:gd name="T22" fmla="*/ 87 w 171"/>
              <a:gd name="T23" fmla="*/ 12 h 45"/>
              <a:gd name="T24" fmla="*/ 104 w 171"/>
              <a:gd name="T25" fmla="*/ 9 h 45"/>
              <a:gd name="T26" fmla="*/ 121 w 171"/>
              <a:gd name="T27" fmla="*/ 6 h 45"/>
              <a:gd name="T28" fmla="*/ 135 w 171"/>
              <a:gd name="T29" fmla="*/ 6 h 45"/>
              <a:gd name="T30" fmla="*/ 145 w 171"/>
              <a:gd name="T31" fmla="*/ 3 h 45"/>
              <a:gd name="T32" fmla="*/ 154 w 171"/>
              <a:gd name="T33" fmla="*/ 3 h 45"/>
              <a:gd name="T34" fmla="*/ 162 w 171"/>
              <a:gd name="T35" fmla="*/ 0 h 45"/>
              <a:gd name="T36" fmla="*/ 169 w 171"/>
              <a:gd name="T37" fmla="*/ 0 h 45"/>
              <a:gd name="T38" fmla="*/ 171 w 171"/>
              <a:gd name="T39" fmla="*/ 3 h 45"/>
              <a:gd name="T40" fmla="*/ 171 w 171"/>
              <a:gd name="T41" fmla="*/ 3 h 45"/>
              <a:gd name="T42" fmla="*/ 171 w 171"/>
              <a:gd name="T43" fmla="*/ 6 h 45"/>
              <a:gd name="T44" fmla="*/ 169 w 171"/>
              <a:gd name="T45" fmla="*/ 6 h 45"/>
              <a:gd name="T46" fmla="*/ 167 w 171"/>
              <a:gd name="T47" fmla="*/ 9 h 45"/>
              <a:gd name="T48" fmla="*/ 162 w 171"/>
              <a:gd name="T49" fmla="*/ 12 h 45"/>
              <a:gd name="T50" fmla="*/ 154 w 171"/>
              <a:gd name="T51" fmla="*/ 12 h 45"/>
              <a:gd name="T52" fmla="*/ 147 w 171"/>
              <a:gd name="T53" fmla="*/ 15 h 45"/>
              <a:gd name="T54" fmla="*/ 138 w 171"/>
              <a:gd name="T55" fmla="*/ 18 h 45"/>
              <a:gd name="T56" fmla="*/ 125 w 171"/>
              <a:gd name="T57" fmla="*/ 21 h 45"/>
              <a:gd name="T58" fmla="*/ 116 w 171"/>
              <a:gd name="T59" fmla="*/ 24 h 45"/>
              <a:gd name="T60" fmla="*/ 104 w 171"/>
              <a:gd name="T61" fmla="*/ 27 h 45"/>
              <a:gd name="T62" fmla="*/ 94 w 171"/>
              <a:gd name="T63" fmla="*/ 30 h 45"/>
              <a:gd name="T64" fmla="*/ 84 w 171"/>
              <a:gd name="T65" fmla="*/ 33 h 45"/>
              <a:gd name="T66" fmla="*/ 77 w 171"/>
              <a:gd name="T67" fmla="*/ 36 h 45"/>
              <a:gd name="T68" fmla="*/ 70 w 171"/>
              <a:gd name="T69" fmla="*/ 36 h 45"/>
              <a:gd name="T70" fmla="*/ 63 w 171"/>
              <a:gd name="T71" fmla="*/ 39 h 45"/>
              <a:gd name="T72" fmla="*/ 55 w 171"/>
              <a:gd name="T73" fmla="*/ 42 h 45"/>
              <a:gd name="T74" fmla="*/ 46 w 171"/>
              <a:gd name="T75" fmla="*/ 42 h 45"/>
              <a:gd name="T76" fmla="*/ 38 w 171"/>
              <a:gd name="T77" fmla="*/ 45 h 45"/>
              <a:gd name="T78" fmla="*/ 31 w 171"/>
              <a:gd name="T79" fmla="*/ 45 h 45"/>
              <a:gd name="T80" fmla="*/ 26 w 171"/>
              <a:gd name="T81" fmla="*/ 45 h 45"/>
              <a:gd name="T82" fmla="*/ 19 w 171"/>
              <a:gd name="T83" fmla="*/ 45 h 45"/>
              <a:gd name="T84" fmla="*/ 14 w 171"/>
              <a:gd name="T85" fmla="*/ 42 h 45"/>
              <a:gd name="T86" fmla="*/ 9 w 171"/>
              <a:gd name="T87" fmla="*/ 39 h 45"/>
              <a:gd name="T88" fmla="*/ 5 w 171"/>
              <a:gd name="T89" fmla="*/ 33 h 45"/>
              <a:gd name="T90" fmla="*/ 2 w 171"/>
              <a:gd name="T91" fmla="*/ 30 h 45"/>
              <a:gd name="T92" fmla="*/ 0 w 171"/>
              <a:gd name="T93" fmla="*/ 24 h 45"/>
              <a:gd name="T94" fmla="*/ 0 w 171"/>
              <a:gd name="T95" fmla="*/ 21 h 45"/>
              <a:gd name="T96" fmla="*/ 2 w 171"/>
              <a:gd name="T97" fmla="*/ 21 h 45"/>
              <a:gd name="T98" fmla="*/ 2 w 171"/>
              <a:gd name="T99" fmla="*/ 18 h 45"/>
              <a:gd name="T100" fmla="*/ 7 w 171"/>
              <a:gd name="T101" fmla="*/ 18 h 45"/>
              <a:gd name="T102" fmla="*/ 9 w 171"/>
              <a:gd name="T103" fmla="*/ 18 h 45"/>
              <a:gd name="T104" fmla="*/ 14 w 171"/>
              <a:gd name="T105" fmla="*/ 18 h 45"/>
              <a:gd name="T106" fmla="*/ 17 w 171"/>
              <a:gd name="T107" fmla="*/ 18 h 45"/>
              <a:gd name="T108" fmla="*/ 17 w 171"/>
              <a:gd name="T109" fmla="*/ 18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1" h="45">
                <a:moveTo>
                  <a:pt x="17" y="18"/>
                </a:moveTo>
                <a:lnTo>
                  <a:pt x="21" y="21"/>
                </a:lnTo>
                <a:lnTo>
                  <a:pt x="26" y="21"/>
                </a:lnTo>
                <a:lnTo>
                  <a:pt x="29" y="21"/>
                </a:lnTo>
                <a:lnTo>
                  <a:pt x="31" y="21"/>
                </a:lnTo>
                <a:lnTo>
                  <a:pt x="34" y="21"/>
                </a:lnTo>
                <a:lnTo>
                  <a:pt x="36" y="21"/>
                </a:lnTo>
                <a:lnTo>
                  <a:pt x="43" y="21"/>
                </a:lnTo>
                <a:lnTo>
                  <a:pt x="50" y="18"/>
                </a:lnTo>
                <a:lnTo>
                  <a:pt x="60" y="18"/>
                </a:lnTo>
                <a:lnTo>
                  <a:pt x="75" y="15"/>
                </a:lnTo>
                <a:lnTo>
                  <a:pt x="87" y="12"/>
                </a:lnTo>
                <a:lnTo>
                  <a:pt x="104" y="9"/>
                </a:lnTo>
                <a:lnTo>
                  <a:pt x="121" y="6"/>
                </a:lnTo>
                <a:lnTo>
                  <a:pt x="135" y="6"/>
                </a:lnTo>
                <a:lnTo>
                  <a:pt x="145" y="3"/>
                </a:lnTo>
                <a:lnTo>
                  <a:pt x="154" y="3"/>
                </a:lnTo>
                <a:lnTo>
                  <a:pt x="162" y="0"/>
                </a:lnTo>
                <a:lnTo>
                  <a:pt x="169" y="0"/>
                </a:lnTo>
                <a:lnTo>
                  <a:pt x="171" y="3"/>
                </a:lnTo>
                <a:lnTo>
                  <a:pt x="171" y="3"/>
                </a:lnTo>
                <a:lnTo>
                  <a:pt x="171" y="6"/>
                </a:lnTo>
                <a:lnTo>
                  <a:pt x="169" y="6"/>
                </a:lnTo>
                <a:lnTo>
                  <a:pt x="167" y="9"/>
                </a:lnTo>
                <a:lnTo>
                  <a:pt x="162" y="12"/>
                </a:lnTo>
                <a:lnTo>
                  <a:pt x="154" y="12"/>
                </a:lnTo>
                <a:lnTo>
                  <a:pt x="147" y="15"/>
                </a:lnTo>
                <a:lnTo>
                  <a:pt x="138" y="18"/>
                </a:lnTo>
                <a:lnTo>
                  <a:pt x="125" y="21"/>
                </a:lnTo>
                <a:lnTo>
                  <a:pt x="116" y="24"/>
                </a:lnTo>
                <a:lnTo>
                  <a:pt x="104" y="27"/>
                </a:lnTo>
                <a:lnTo>
                  <a:pt x="94" y="30"/>
                </a:lnTo>
                <a:lnTo>
                  <a:pt x="84" y="33"/>
                </a:lnTo>
                <a:lnTo>
                  <a:pt x="77" y="36"/>
                </a:lnTo>
                <a:lnTo>
                  <a:pt x="70" y="36"/>
                </a:lnTo>
                <a:lnTo>
                  <a:pt x="63" y="39"/>
                </a:lnTo>
                <a:lnTo>
                  <a:pt x="55" y="42"/>
                </a:lnTo>
                <a:lnTo>
                  <a:pt x="46" y="42"/>
                </a:lnTo>
                <a:lnTo>
                  <a:pt x="38" y="45"/>
                </a:lnTo>
                <a:lnTo>
                  <a:pt x="31" y="45"/>
                </a:lnTo>
                <a:lnTo>
                  <a:pt x="26" y="45"/>
                </a:lnTo>
                <a:lnTo>
                  <a:pt x="19" y="45"/>
                </a:lnTo>
                <a:lnTo>
                  <a:pt x="14" y="42"/>
                </a:lnTo>
                <a:lnTo>
                  <a:pt x="9" y="39"/>
                </a:lnTo>
                <a:lnTo>
                  <a:pt x="5" y="33"/>
                </a:lnTo>
                <a:lnTo>
                  <a:pt x="2" y="30"/>
                </a:lnTo>
                <a:lnTo>
                  <a:pt x="0" y="24"/>
                </a:lnTo>
                <a:lnTo>
                  <a:pt x="0" y="21"/>
                </a:lnTo>
                <a:lnTo>
                  <a:pt x="2" y="21"/>
                </a:lnTo>
                <a:lnTo>
                  <a:pt x="2" y="18"/>
                </a:lnTo>
                <a:lnTo>
                  <a:pt x="7" y="18"/>
                </a:lnTo>
                <a:lnTo>
                  <a:pt x="9" y="18"/>
                </a:lnTo>
                <a:lnTo>
                  <a:pt x="14" y="18"/>
                </a:lnTo>
                <a:lnTo>
                  <a:pt x="17" y="18"/>
                </a:lnTo>
                <a:lnTo>
                  <a:pt x="17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" name="Freeform 413"/>
          <p:cNvSpPr>
            <a:spLocks/>
          </p:cNvSpPr>
          <p:nvPr/>
        </p:nvSpPr>
        <p:spPr bwMode="auto">
          <a:xfrm>
            <a:off x="9769134" y="5444450"/>
            <a:ext cx="334838" cy="338670"/>
          </a:xfrm>
          <a:custGeom>
            <a:avLst/>
            <a:gdLst>
              <a:gd name="T0" fmla="*/ 22 w 58"/>
              <a:gd name="T1" fmla="*/ 24 h 35"/>
              <a:gd name="T2" fmla="*/ 12 w 58"/>
              <a:gd name="T3" fmla="*/ 15 h 35"/>
              <a:gd name="T4" fmla="*/ 5 w 58"/>
              <a:gd name="T5" fmla="*/ 9 h 35"/>
              <a:gd name="T6" fmla="*/ 3 w 58"/>
              <a:gd name="T7" fmla="*/ 6 h 35"/>
              <a:gd name="T8" fmla="*/ 3 w 58"/>
              <a:gd name="T9" fmla="*/ 3 h 35"/>
              <a:gd name="T10" fmla="*/ 0 w 58"/>
              <a:gd name="T11" fmla="*/ 0 h 35"/>
              <a:gd name="T12" fmla="*/ 0 w 58"/>
              <a:gd name="T13" fmla="*/ 0 h 35"/>
              <a:gd name="T14" fmla="*/ 17 w 58"/>
              <a:gd name="T15" fmla="*/ 0 h 35"/>
              <a:gd name="T16" fmla="*/ 25 w 58"/>
              <a:gd name="T17" fmla="*/ 0 h 35"/>
              <a:gd name="T18" fmla="*/ 34 w 58"/>
              <a:gd name="T19" fmla="*/ 3 h 35"/>
              <a:gd name="T20" fmla="*/ 41 w 58"/>
              <a:gd name="T21" fmla="*/ 6 h 35"/>
              <a:gd name="T22" fmla="*/ 46 w 58"/>
              <a:gd name="T23" fmla="*/ 9 h 35"/>
              <a:gd name="T24" fmla="*/ 51 w 58"/>
              <a:gd name="T25" fmla="*/ 12 h 35"/>
              <a:gd name="T26" fmla="*/ 54 w 58"/>
              <a:gd name="T27" fmla="*/ 15 h 35"/>
              <a:gd name="T28" fmla="*/ 56 w 58"/>
              <a:gd name="T29" fmla="*/ 18 h 35"/>
              <a:gd name="T30" fmla="*/ 58 w 58"/>
              <a:gd name="T31" fmla="*/ 21 h 35"/>
              <a:gd name="T32" fmla="*/ 58 w 58"/>
              <a:gd name="T33" fmla="*/ 24 h 35"/>
              <a:gd name="T34" fmla="*/ 58 w 58"/>
              <a:gd name="T35" fmla="*/ 27 h 35"/>
              <a:gd name="T36" fmla="*/ 56 w 58"/>
              <a:gd name="T37" fmla="*/ 29 h 35"/>
              <a:gd name="T38" fmla="*/ 54 w 58"/>
              <a:gd name="T39" fmla="*/ 32 h 35"/>
              <a:gd name="T40" fmla="*/ 51 w 58"/>
              <a:gd name="T41" fmla="*/ 35 h 35"/>
              <a:gd name="T42" fmla="*/ 46 w 58"/>
              <a:gd name="T43" fmla="*/ 35 h 35"/>
              <a:gd name="T44" fmla="*/ 41 w 58"/>
              <a:gd name="T45" fmla="*/ 35 h 35"/>
              <a:gd name="T46" fmla="*/ 37 w 58"/>
              <a:gd name="T47" fmla="*/ 32 h 35"/>
              <a:gd name="T48" fmla="*/ 29 w 58"/>
              <a:gd name="T49" fmla="*/ 29 h 35"/>
              <a:gd name="T50" fmla="*/ 22 w 58"/>
              <a:gd name="T51" fmla="*/ 24 h 35"/>
              <a:gd name="T52" fmla="*/ 22 w 58"/>
              <a:gd name="T53" fmla="*/ 24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" h="35">
                <a:moveTo>
                  <a:pt x="22" y="24"/>
                </a:moveTo>
                <a:lnTo>
                  <a:pt x="12" y="15"/>
                </a:lnTo>
                <a:lnTo>
                  <a:pt x="5" y="9"/>
                </a:lnTo>
                <a:lnTo>
                  <a:pt x="3" y="6"/>
                </a:lnTo>
                <a:lnTo>
                  <a:pt x="3" y="3"/>
                </a:lnTo>
                <a:lnTo>
                  <a:pt x="0" y="0"/>
                </a:lnTo>
                <a:lnTo>
                  <a:pt x="0" y="0"/>
                </a:lnTo>
                <a:lnTo>
                  <a:pt x="17" y="0"/>
                </a:lnTo>
                <a:lnTo>
                  <a:pt x="25" y="0"/>
                </a:lnTo>
                <a:lnTo>
                  <a:pt x="34" y="3"/>
                </a:lnTo>
                <a:lnTo>
                  <a:pt x="41" y="6"/>
                </a:lnTo>
                <a:lnTo>
                  <a:pt x="46" y="9"/>
                </a:lnTo>
                <a:lnTo>
                  <a:pt x="51" y="12"/>
                </a:lnTo>
                <a:lnTo>
                  <a:pt x="54" y="15"/>
                </a:lnTo>
                <a:lnTo>
                  <a:pt x="56" y="18"/>
                </a:lnTo>
                <a:lnTo>
                  <a:pt x="58" y="21"/>
                </a:lnTo>
                <a:lnTo>
                  <a:pt x="58" y="24"/>
                </a:lnTo>
                <a:lnTo>
                  <a:pt x="58" y="27"/>
                </a:lnTo>
                <a:lnTo>
                  <a:pt x="56" y="29"/>
                </a:lnTo>
                <a:lnTo>
                  <a:pt x="54" y="32"/>
                </a:lnTo>
                <a:lnTo>
                  <a:pt x="51" y="35"/>
                </a:lnTo>
                <a:lnTo>
                  <a:pt x="46" y="35"/>
                </a:lnTo>
                <a:lnTo>
                  <a:pt x="41" y="35"/>
                </a:lnTo>
                <a:lnTo>
                  <a:pt x="37" y="32"/>
                </a:lnTo>
                <a:lnTo>
                  <a:pt x="29" y="29"/>
                </a:lnTo>
                <a:lnTo>
                  <a:pt x="22" y="24"/>
                </a:lnTo>
                <a:lnTo>
                  <a:pt x="22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6" name="Freeform 414"/>
          <p:cNvSpPr>
            <a:spLocks/>
          </p:cNvSpPr>
          <p:nvPr/>
        </p:nvSpPr>
        <p:spPr bwMode="auto">
          <a:xfrm>
            <a:off x="9532436" y="4670355"/>
            <a:ext cx="715861" cy="803127"/>
          </a:xfrm>
          <a:custGeom>
            <a:avLst/>
            <a:gdLst>
              <a:gd name="T0" fmla="*/ 78 w 124"/>
              <a:gd name="T1" fmla="*/ 3 h 83"/>
              <a:gd name="T2" fmla="*/ 80 w 124"/>
              <a:gd name="T3" fmla="*/ 0 h 83"/>
              <a:gd name="T4" fmla="*/ 85 w 124"/>
              <a:gd name="T5" fmla="*/ 0 h 83"/>
              <a:gd name="T6" fmla="*/ 90 w 124"/>
              <a:gd name="T7" fmla="*/ 0 h 83"/>
              <a:gd name="T8" fmla="*/ 95 w 124"/>
              <a:gd name="T9" fmla="*/ 0 h 83"/>
              <a:gd name="T10" fmla="*/ 99 w 124"/>
              <a:gd name="T11" fmla="*/ 3 h 83"/>
              <a:gd name="T12" fmla="*/ 104 w 124"/>
              <a:gd name="T13" fmla="*/ 3 h 83"/>
              <a:gd name="T14" fmla="*/ 109 w 124"/>
              <a:gd name="T15" fmla="*/ 6 h 83"/>
              <a:gd name="T16" fmla="*/ 114 w 124"/>
              <a:gd name="T17" fmla="*/ 9 h 83"/>
              <a:gd name="T18" fmla="*/ 116 w 124"/>
              <a:gd name="T19" fmla="*/ 12 h 83"/>
              <a:gd name="T20" fmla="*/ 121 w 124"/>
              <a:gd name="T21" fmla="*/ 12 h 83"/>
              <a:gd name="T22" fmla="*/ 121 w 124"/>
              <a:gd name="T23" fmla="*/ 15 h 83"/>
              <a:gd name="T24" fmla="*/ 124 w 124"/>
              <a:gd name="T25" fmla="*/ 18 h 83"/>
              <a:gd name="T26" fmla="*/ 121 w 124"/>
              <a:gd name="T27" fmla="*/ 21 h 83"/>
              <a:gd name="T28" fmla="*/ 119 w 124"/>
              <a:gd name="T29" fmla="*/ 21 h 83"/>
              <a:gd name="T30" fmla="*/ 116 w 124"/>
              <a:gd name="T31" fmla="*/ 24 h 83"/>
              <a:gd name="T32" fmla="*/ 111 w 124"/>
              <a:gd name="T33" fmla="*/ 27 h 83"/>
              <a:gd name="T34" fmla="*/ 107 w 124"/>
              <a:gd name="T35" fmla="*/ 30 h 83"/>
              <a:gd name="T36" fmla="*/ 102 w 124"/>
              <a:gd name="T37" fmla="*/ 36 h 83"/>
              <a:gd name="T38" fmla="*/ 97 w 124"/>
              <a:gd name="T39" fmla="*/ 39 h 83"/>
              <a:gd name="T40" fmla="*/ 85 w 124"/>
              <a:gd name="T41" fmla="*/ 48 h 83"/>
              <a:gd name="T42" fmla="*/ 70 w 124"/>
              <a:gd name="T43" fmla="*/ 56 h 83"/>
              <a:gd name="T44" fmla="*/ 56 w 124"/>
              <a:gd name="T45" fmla="*/ 65 h 83"/>
              <a:gd name="T46" fmla="*/ 39 w 124"/>
              <a:gd name="T47" fmla="*/ 71 h 83"/>
              <a:gd name="T48" fmla="*/ 32 w 124"/>
              <a:gd name="T49" fmla="*/ 77 h 83"/>
              <a:gd name="T50" fmla="*/ 24 w 124"/>
              <a:gd name="T51" fmla="*/ 80 h 83"/>
              <a:gd name="T52" fmla="*/ 20 w 124"/>
              <a:gd name="T53" fmla="*/ 80 h 83"/>
              <a:gd name="T54" fmla="*/ 15 w 124"/>
              <a:gd name="T55" fmla="*/ 83 h 83"/>
              <a:gd name="T56" fmla="*/ 10 w 124"/>
              <a:gd name="T57" fmla="*/ 83 h 83"/>
              <a:gd name="T58" fmla="*/ 5 w 124"/>
              <a:gd name="T59" fmla="*/ 83 h 83"/>
              <a:gd name="T60" fmla="*/ 3 w 124"/>
              <a:gd name="T61" fmla="*/ 83 h 83"/>
              <a:gd name="T62" fmla="*/ 0 w 124"/>
              <a:gd name="T63" fmla="*/ 83 h 83"/>
              <a:gd name="T64" fmla="*/ 0 w 124"/>
              <a:gd name="T65" fmla="*/ 83 h 83"/>
              <a:gd name="T66" fmla="*/ 0 w 124"/>
              <a:gd name="T67" fmla="*/ 80 h 83"/>
              <a:gd name="T68" fmla="*/ 0 w 124"/>
              <a:gd name="T69" fmla="*/ 80 h 83"/>
              <a:gd name="T70" fmla="*/ 3 w 124"/>
              <a:gd name="T71" fmla="*/ 77 h 83"/>
              <a:gd name="T72" fmla="*/ 5 w 124"/>
              <a:gd name="T73" fmla="*/ 74 h 83"/>
              <a:gd name="T74" fmla="*/ 10 w 124"/>
              <a:gd name="T75" fmla="*/ 71 h 83"/>
              <a:gd name="T76" fmla="*/ 15 w 124"/>
              <a:gd name="T77" fmla="*/ 68 h 83"/>
              <a:gd name="T78" fmla="*/ 20 w 124"/>
              <a:gd name="T79" fmla="*/ 65 h 83"/>
              <a:gd name="T80" fmla="*/ 32 w 124"/>
              <a:gd name="T81" fmla="*/ 56 h 83"/>
              <a:gd name="T82" fmla="*/ 41 w 124"/>
              <a:gd name="T83" fmla="*/ 48 h 83"/>
              <a:gd name="T84" fmla="*/ 53 w 124"/>
              <a:gd name="T85" fmla="*/ 39 h 83"/>
              <a:gd name="T86" fmla="*/ 63 w 124"/>
              <a:gd name="T87" fmla="*/ 30 h 83"/>
              <a:gd name="T88" fmla="*/ 66 w 124"/>
              <a:gd name="T89" fmla="*/ 27 h 83"/>
              <a:gd name="T90" fmla="*/ 70 w 124"/>
              <a:gd name="T91" fmla="*/ 24 h 83"/>
              <a:gd name="T92" fmla="*/ 73 w 124"/>
              <a:gd name="T93" fmla="*/ 18 h 83"/>
              <a:gd name="T94" fmla="*/ 75 w 124"/>
              <a:gd name="T95" fmla="*/ 15 h 83"/>
              <a:gd name="T96" fmla="*/ 75 w 124"/>
              <a:gd name="T97" fmla="*/ 15 h 83"/>
              <a:gd name="T98" fmla="*/ 78 w 124"/>
              <a:gd name="T99" fmla="*/ 12 h 83"/>
              <a:gd name="T100" fmla="*/ 78 w 124"/>
              <a:gd name="T101" fmla="*/ 9 h 83"/>
              <a:gd name="T102" fmla="*/ 75 w 124"/>
              <a:gd name="T103" fmla="*/ 6 h 83"/>
              <a:gd name="T104" fmla="*/ 75 w 124"/>
              <a:gd name="T105" fmla="*/ 6 h 83"/>
              <a:gd name="T106" fmla="*/ 75 w 124"/>
              <a:gd name="T107" fmla="*/ 3 h 83"/>
              <a:gd name="T108" fmla="*/ 78 w 124"/>
              <a:gd name="T109" fmla="*/ 3 h 83"/>
              <a:gd name="T110" fmla="*/ 78 w 124"/>
              <a:gd name="T111" fmla="*/ 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4" h="83">
                <a:moveTo>
                  <a:pt x="78" y="3"/>
                </a:moveTo>
                <a:lnTo>
                  <a:pt x="80" y="0"/>
                </a:lnTo>
                <a:lnTo>
                  <a:pt x="85" y="0"/>
                </a:lnTo>
                <a:lnTo>
                  <a:pt x="90" y="0"/>
                </a:lnTo>
                <a:lnTo>
                  <a:pt x="95" y="0"/>
                </a:lnTo>
                <a:lnTo>
                  <a:pt x="99" y="3"/>
                </a:lnTo>
                <a:lnTo>
                  <a:pt x="104" y="3"/>
                </a:lnTo>
                <a:lnTo>
                  <a:pt x="109" y="6"/>
                </a:lnTo>
                <a:lnTo>
                  <a:pt x="114" y="9"/>
                </a:lnTo>
                <a:lnTo>
                  <a:pt x="116" y="12"/>
                </a:lnTo>
                <a:lnTo>
                  <a:pt x="121" y="12"/>
                </a:lnTo>
                <a:lnTo>
                  <a:pt x="121" y="15"/>
                </a:lnTo>
                <a:lnTo>
                  <a:pt x="124" y="18"/>
                </a:lnTo>
                <a:lnTo>
                  <a:pt x="121" y="21"/>
                </a:lnTo>
                <a:lnTo>
                  <a:pt x="119" y="21"/>
                </a:lnTo>
                <a:lnTo>
                  <a:pt x="116" y="24"/>
                </a:lnTo>
                <a:lnTo>
                  <a:pt x="111" y="27"/>
                </a:lnTo>
                <a:lnTo>
                  <a:pt x="107" y="30"/>
                </a:lnTo>
                <a:lnTo>
                  <a:pt x="102" y="36"/>
                </a:lnTo>
                <a:lnTo>
                  <a:pt x="97" y="39"/>
                </a:lnTo>
                <a:lnTo>
                  <a:pt x="85" y="48"/>
                </a:lnTo>
                <a:lnTo>
                  <a:pt x="70" y="56"/>
                </a:lnTo>
                <a:lnTo>
                  <a:pt x="56" y="65"/>
                </a:lnTo>
                <a:lnTo>
                  <a:pt x="39" y="71"/>
                </a:lnTo>
                <a:lnTo>
                  <a:pt x="32" y="77"/>
                </a:lnTo>
                <a:lnTo>
                  <a:pt x="24" y="80"/>
                </a:lnTo>
                <a:lnTo>
                  <a:pt x="20" y="80"/>
                </a:lnTo>
                <a:lnTo>
                  <a:pt x="15" y="83"/>
                </a:lnTo>
                <a:lnTo>
                  <a:pt x="10" y="83"/>
                </a:lnTo>
                <a:lnTo>
                  <a:pt x="5" y="83"/>
                </a:lnTo>
                <a:lnTo>
                  <a:pt x="3" y="83"/>
                </a:lnTo>
                <a:lnTo>
                  <a:pt x="0" y="83"/>
                </a:lnTo>
                <a:lnTo>
                  <a:pt x="0" y="83"/>
                </a:lnTo>
                <a:lnTo>
                  <a:pt x="0" y="80"/>
                </a:lnTo>
                <a:lnTo>
                  <a:pt x="0" y="80"/>
                </a:lnTo>
                <a:lnTo>
                  <a:pt x="3" y="77"/>
                </a:lnTo>
                <a:lnTo>
                  <a:pt x="5" y="74"/>
                </a:lnTo>
                <a:lnTo>
                  <a:pt x="10" y="71"/>
                </a:lnTo>
                <a:lnTo>
                  <a:pt x="15" y="68"/>
                </a:lnTo>
                <a:lnTo>
                  <a:pt x="20" y="65"/>
                </a:lnTo>
                <a:lnTo>
                  <a:pt x="32" y="56"/>
                </a:lnTo>
                <a:lnTo>
                  <a:pt x="41" y="48"/>
                </a:lnTo>
                <a:lnTo>
                  <a:pt x="53" y="39"/>
                </a:lnTo>
                <a:lnTo>
                  <a:pt x="63" y="30"/>
                </a:lnTo>
                <a:lnTo>
                  <a:pt x="66" y="27"/>
                </a:lnTo>
                <a:lnTo>
                  <a:pt x="70" y="24"/>
                </a:lnTo>
                <a:lnTo>
                  <a:pt x="73" y="18"/>
                </a:lnTo>
                <a:lnTo>
                  <a:pt x="75" y="15"/>
                </a:lnTo>
                <a:lnTo>
                  <a:pt x="75" y="15"/>
                </a:lnTo>
                <a:lnTo>
                  <a:pt x="78" y="12"/>
                </a:lnTo>
                <a:lnTo>
                  <a:pt x="78" y="9"/>
                </a:lnTo>
                <a:lnTo>
                  <a:pt x="75" y="6"/>
                </a:lnTo>
                <a:lnTo>
                  <a:pt x="75" y="6"/>
                </a:lnTo>
                <a:lnTo>
                  <a:pt x="75" y="3"/>
                </a:lnTo>
                <a:lnTo>
                  <a:pt x="78" y="3"/>
                </a:lnTo>
                <a:lnTo>
                  <a:pt x="78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" name="Freeform 415"/>
          <p:cNvSpPr>
            <a:spLocks/>
          </p:cNvSpPr>
          <p:nvPr/>
        </p:nvSpPr>
        <p:spPr bwMode="auto">
          <a:xfrm>
            <a:off x="9838411" y="5018698"/>
            <a:ext cx="894828" cy="1422403"/>
          </a:xfrm>
          <a:custGeom>
            <a:avLst/>
            <a:gdLst>
              <a:gd name="T0" fmla="*/ 117 w 155"/>
              <a:gd name="T1" fmla="*/ 124 h 147"/>
              <a:gd name="T2" fmla="*/ 104 w 155"/>
              <a:gd name="T3" fmla="*/ 135 h 147"/>
              <a:gd name="T4" fmla="*/ 90 w 155"/>
              <a:gd name="T5" fmla="*/ 141 h 147"/>
              <a:gd name="T6" fmla="*/ 80 w 155"/>
              <a:gd name="T7" fmla="*/ 144 h 147"/>
              <a:gd name="T8" fmla="*/ 71 w 155"/>
              <a:gd name="T9" fmla="*/ 144 h 147"/>
              <a:gd name="T10" fmla="*/ 66 w 155"/>
              <a:gd name="T11" fmla="*/ 141 h 147"/>
              <a:gd name="T12" fmla="*/ 66 w 155"/>
              <a:gd name="T13" fmla="*/ 132 h 147"/>
              <a:gd name="T14" fmla="*/ 58 w 155"/>
              <a:gd name="T15" fmla="*/ 124 h 147"/>
              <a:gd name="T16" fmla="*/ 51 w 155"/>
              <a:gd name="T17" fmla="*/ 118 h 147"/>
              <a:gd name="T18" fmla="*/ 44 w 155"/>
              <a:gd name="T19" fmla="*/ 115 h 147"/>
              <a:gd name="T20" fmla="*/ 37 w 155"/>
              <a:gd name="T21" fmla="*/ 109 h 147"/>
              <a:gd name="T22" fmla="*/ 32 w 155"/>
              <a:gd name="T23" fmla="*/ 106 h 147"/>
              <a:gd name="T24" fmla="*/ 32 w 155"/>
              <a:gd name="T25" fmla="*/ 103 h 147"/>
              <a:gd name="T26" fmla="*/ 34 w 155"/>
              <a:gd name="T27" fmla="*/ 103 h 147"/>
              <a:gd name="T28" fmla="*/ 39 w 155"/>
              <a:gd name="T29" fmla="*/ 100 h 147"/>
              <a:gd name="T30" fmla="*/ 49 w 155"/>
              <a:gd name="T31" fmla="*/ 103 h 147"/>
              <a:gd name="T32" fmla="*/ 68 w 155"/>
              <a:gd name="T33" fmla="*/ 106 h 147"/>
              <a:gd name="T34" fmla="*/ 80 w 155"/>
              <a:gd name="T35" fmla="*/ 109 h 147"/>
              <a:gd name="T36" fmla="*/ 83 w 155"/>
              <a:gd name="T37" fmla="*/ 109 h 147"/>
              <a:gd name="T38" fmla="*/ 85 w 155"/>
              <a:gd name="T39" fmla="*/ 106 h 147"/>
              <a:gd name="T40" fmla="*/ 90 w 155"/>
              <a:gd name="T41" fmla="*/ 94 h 147"/>
              <a:gd name="T42" fmla="*/ 97 w 155"/>
              <a:gd name="T43" fmla="*/ 76 h 147"/>
              <a:gd name="T44" fmla="*/ 102 w 155"/>
              <a:gd name="T45" fmla="*/ 65 h 147"/>
              <a:gd name="T46" fmla="*/ 104 w 155"/>
              <a:gd name="T47" fmla="*/ 56 h 147"/>
              <a:gd name="T48" fmla="*/ 104 w 155"/>
              <a:gd name="T49" fmla="*/ 44 h 147"/>
              <a:gd name="T50" fmla="*/ 107 w 155"/>
              <a:gd name="T51" fmla="*/ 32 h 147"/>
              <a:gd name="T52" fmla="*/ 107 w 155"/>
              <a:gd name="T53" fmla="*/ 23 h 147"/>
              <a:gd name="T54" fmla="*/ 104 w 155"/>
              <a:gd name="T55" fmla="*/ 20 h 147"/>
              <a:gd name="T56" fmla="*/ 97 w 155"/>
              <a:gd name="T57" fmla="*/ 20 h 147"/>
              <a:gd name="T58" fmla="*/ 87 w 155"/>
              <a:gd name="T59" fmla="*/ 20 h 147"/>
              <a:gd name="T60" fmla="*/ 73 w 155"/>
              <a:gd name="T61" fmla="*/ 20 h 147"/>
              <a:gd name="T62" fmla="*/ 61 w 155"/>
              <a:gd name="T63" fmla="*/ 20 h 147"/>
              <a:gd name="T64" fmla="*/ 46 w 155"/>
              <a:gd name="T65" fmla="*/ 23 h 147"/>
              <a:gd name="T66" fmla="*/ 34 w 155"/>
              <a:gd name="T67" fmla="*/ 23 h 147"/>
              <a:gd name="T68" fmla="*/ 25 w 155"/>
              <a:gd name="T69" fmla="*/ 26 h 147"/>
              <a:gd name="T70" fmla="*/ 17 w 155"/>
              <a:gd name="T71" fmla="*/ 26 h 147"/>
              <a:gd name="T72" fmla="*/ 8 w 155"/>
              <a:gd name="T73" fmla="*/ 23 h 147"/>
              <a:gd name="T74" fmla="*/ 0 w 155"/>
              <a:gd name="T75" fmla="*/ 12 h 147"/>
              <a:gd name="T76" fmla="*/ 20 w 155"/>
              <a:gd name="T77" fmla="*/ 12 h 147"/>
              <a:gd name="T78" fmla="*/ 51 w 155"/>
              <a:gd name="T79" fmla="*/ 9 h 147"/>
              <a:gd name="T80" fmla="*/ 71 w 155"/>
              <a:gd name="T81" fmla="*/ 6 h 147"/>
              <a:gd name="T82" fmla="*/ 80 w 155"/>
              <a:gd name="T83" fmla="*/ 6 h 147"/>
              <a:gd name="T84" fmla="*/ 90 w 155"/>
              <a:gd name="T85" fmla="*/ 3 h 147"/>
              <a:gd name="T86" fmla="*/ 97 w 155"/>
              <a:gd name="T87" fmla="*/ 3 h 147"/>
              <a:gd name="T88" fmla="*/ 104 w 155"/>
              <a:gd name="T89" fmla="*/ 0 h 147"/>
              <a:gd name="T90" fmla="*/ 114 w 155"/>
              <a:gd name="T91" fmla="*/ 3 h 147"/>
              <a:gd name="T92" fmla="*/ 126 w 155"/>
              <a:gd name="T93" fmla="*/ 6 h 147"/>
              <a:gd name="T94" fmla="*/ 141 w 155"/>
              <a:gd name="T95" fmla="*/ 12 h 147"/>
              <a:gd name="T96" fmla="*/ 148 w 155"/>
              <a:gd name="T97" fmla="*/ 14 h 147"/>
              <a:gd name="T98" fmla="*/ 153 w 155"/>
              <a:gd name="T99" fmla="*/ 20 h 147"/>
              <a:gd name="T100" fmla="*/ 155 w 155"/>
              <a:gd name="T101" fmla="*/ 23 h 147"/>
              <a:gd name="T102" fmla="*/ 150 w 155"/>
              <a:gd name="T103" fmla="*/ 29 h 147"/>
              <a:gd name="T104" fmla="*/ 146 w 155"/>
              <a:gd name="T105" fmla="*/ 32 h 147"/>
              <a:gd name="T106" fmla="*/ 146 w 155"/>
              <a:gd name="T107" fmla="*/ 41 h 147"/>
              <a:gd name="T108" fmla="*/ 143 w 155"/>
              <a:gd name="T109" fmla="*/ 56 h 147"/>
              <a:gd name="T110" fmla="*/ 138 w 155"/>
              <a:gd name="T111" fmla="*/ 73 h 147"/>
              <a:gd name="T112" fmla="*/ 121 w 155"/>
              <a:gd name="T113" fmla="*/ 115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55" h="147">
                <a:moveTo>
                  <a:pt x="121" y="115"/>
                </a:moveTo>
                <a:lnTo>
                  <a:pt x="117" y="124"/>
                </a:lnTo>
                <a:lnTo>
                  <a:pt x="109" y="130"/>
                </a:lnTo>
                <a:lnTo>
                  <a:pt x="104" y="135"/>
                </a:lnTo>
                <a:lnTo>
                  <a:pt x="97" y="138"/>
                </a:lnTo>
                <a:lnTo>
                  <a:pt x="90" y="141"/>
                </a:lnTo>
                <a:lnTo>
                  <a:pt x="85" y="144"/>
                </a:lnTo>
                <a:lnTo>
                  <a:pt x="80" y="144"/>
                </a:lnTo>
                <a:lnTo>
                  <a:pt x="75" y="147"/>
                </a:lnTo>
                <a:lnTo>
                  <a:pt x="71" y="144"/>
                </a:lnTo>
                <a:lnTo>
                  <a:pt x="68" y="144"/>
                </a:lnTo>
                <a:lnTo>
                  <a:pt x="66" y="141"/>
                </a:lnTo>
                <a:lnTo>
                  <a:pt x="66" y="135"/>
                </a:lnTo>
                <a:lnTo>
                  <a:pt x="66" y="132"/>
                </a:lnTo>
                <a:lnTo>
                  <a:pt x="61" y="127"/>
                </a:lnTo>
                <a:lnTo>
                  <a:pt x="58" y="124"/>
                </a:lnTo>
                <a:lnTo>
                  <a:pt x="56" y="121"/>
                </a:lnTo>
                <a:lnTo>
                  <a:pt x="51" y="118"/>
                </a:lnTo>
                <a:lnTo>
                  <a:pt x="49" y="115"/>
                </a:lnTo>
                <a:lnTo>
                  <a:pt x="44" y="115"/>
                </a:lnTo>
                <a:lnTo>
                  <a:pt x="39" y="112"/>
                </a:lnTo>
                <a:lnTo>
                  <a:pt x="37" y="109"/>
                </a:lnTo>
                <a:lnTo>
                  <a:pt x="34" y="109"/>
                </a:lnTo>
                <a:lnTo>
                  <a:pt x="32" y="106"/>
                </a:lnTo>
                <a:lnTo>
                  <a:pt x="32" y="106"/>
                </a:lnTo>
                <a:lnTo>
                  <a:pt x="32" y="103"/>
                </a:lnTo>
                <a:lnTo>
                  <a:pt x="32" y="103"/>
                </a:lnTo>
                <a:lnTo>
                  <a:pt x="34" y="103"/>
                </a:lnTo>
                <a:lnTo>
                  <a:pt x="37" y="100"/>
                </a:lnTo>
                <a:lnTo>
                  <a:pt x="39" y="100"/>
                </a:lnTo>
                <a:lnTo>
                  <a:pt x="42" y="100"/>
                </a:lnTo>
                <a:lnTo>
                  <a:pt x="49" y="103"/>
                </a:lnTo>
                <a:lnTo>
                  <a:pt x="58" y="106"/>
                </a:lnTo>
                <a:lnTo>
                  <a:pt x="68" y="106"/>
                </a:lnTo>
                <a:lnTo>
                  <a:pt x="75" y="109"/>
                </a:lnTo>
                <a:lnTo>
                  <a:pt x="80" y="109"/>
                </a:lnTo>
                <a:lnTo>
                  <a:pt x="83" y="109"/>
                </a:lnTo>
                <a:lnTo>
                  <a:pt x="83" y="109"/>
                </a:lnTo>
                <a:lnTo>
                  <a:pt x="85" y="109"/>
                </a:lnTo>
                <a:lnTo>
                  <a:pt x="85" y="106"/>
                </a:lnTo>
                <a:lnTo>
                  <a:pt x="87" y="103"/>
                </a:lnTo>
                <a:lnTo>
                  <a:pt x="90" y="94"/>
                </a:lnTo>
                <a:lnTo>
                  <a:pt x="95" y="85"/>
                </a:lnTo>
                <a:lnTo>
                  <a:pt x="97" y="76"/>
                </a:lnTo>
                <a:lnTo>
                  <a:pt x="100" y="71"/>
                </a:lnTo>
                <a:lnTo>
                  <a:pt x="102" y="65"/>
                </a:lnTo>
                <a:lnTo>
                  <a:pt x="102" y="59"/>
                </a:lnTo>
                <a:lnTo>
                  <a:pt x="104" y="56"/>
                </a:lnTo>
                <a:lnTo>
                  <a:pt x="104" y="50"/>
                </a:lnTo>
                <a:lnTo>
                  <a:pt x="104" y="44"/>
                </a:lnTo>
                <a:lnTo>
                  <a:pt x="107" y="38"/>
                </a:lnTo>
                <a:lnTo>
                  <a:pt x="107" y="32"/>
                </a:lnTo>
                <a:lnTo>
                  <a:pt x="107" y="29"/>
                </a:lnTo>
                <a:lnTo>
                  <a:pt x="107" y="23"/>
                </a:lnTo>
                <a:lnTo>
                  <a:pt x="107" y="23"/>
                </a:lnTo>
                <a:lnTo>
                  <a:pt x="104" y="20"/>
                </a:lnTo>
                <a:lnTo>
                  <a:pt x="102" y="20"/>
                </a:lnTo>
                <a:lnTo>
                  <a:pt x="97" y="20"/>
                </a:lnTo>
                <a:lnTo>
                  <a:pt x="95" y="20"/>
                </a:lnTo>
                <a:lnTo>
                  <a:pt x="87" y="20"/>
                </a:lnTo>
                <a:lnTo>
                  <a:pt x="78" y="20"/>
                </a:lnTo>
                <a:lnTo>
                  <a:pt x="73" y="20"/>
                </a:lnTo>
                <a:lnTo>
                  <a:pt x="68" y="20"/>
                </a:lnTo>
                <a:lnTo>
                  <a:pt x="61" y="20"/>
                </a:lnTo>
                <a:lnTo>
                  <a:pt x="54" y="23"/>
                </a:lnTo>
                <a:lnTo>
                  <a:pt x="46" y="23"/>
                </a:lnTo>
                <a:lnTo>
                  <a:pt x="39" y="23"/>
                </a:lnTo>
                <a:lnTo>
                  <a:pt x="34" y="23"/>
                </a:lnTo>
                <a:lnTo>
                  <a:pt x="29" y="26"/>
                </a:lnTo>
                <a:lnTo>
                  <a:pt x="25" y="26"/>
                </a:lnTo>
                <a:lnTo>
                  <a:pt x="22" y="26"/>
                </a:lnTo>
                <a:lnTo>
                  <a:pt x="17" y="26"/>
                </a:lnTo>
                <a:lnTo>
                  <a:pt x="13" y="26"/>
                </a:lnTo>
                <a:lnTo>
                  <a:pt x="8" y="23"/>
                </a:lnTo>
                <a:lnTo>
                  <a:pt x="3" y="17"/>
                </a:lnTo>
                <a:lnTo>
                  <a:pt x="0" y="12"/>
                </a:lnTo>
                <a:lnTo>
                  <a:pt x="10" y="12"/>
                </a:lnTo>
                <a:lnTo>
                  <a:pt x="20" y="12"/>
                </a:lnTo>
                <a:lnTo>
                  <a:pt x="37" y="9"/>
                </a:lnTo>
                <a:lnTo>
                  <a:pt x="51" y="9"/>
                </a:lnTo>
                <a:lnTo>
                  <a:pt x="63" y="9"/>
                </a:lnTo>
                <a:lnTo>
                  <a:pt x="71" y="6"/>
                </a:lnTo>
                <a:lnTo>
                  <a:pt x="75" y="6"/>
                </a:lnTo>
                <a:lnTo>
                  <a:pt x="80" y="6"/>
                </a:lnTo>
                <a:lnTo>
                  <a:pt x="83" y="6"/>
                </a:lnTo>
                <a:lnTo>
                  <a:pt x="90" y="3"/>
                </a:lnTo>
                <a:lnTo>
                  <a:pt x="95" y="3"/>
                </a:lnTo>
                <a:lnTo>
                  <a:pt x="97" y="3"/>
                </a:lnTo>
                <a:lnTo>
                  <a:pt x="100" y="0"/>
                </a:lnTo>
                <a:lnTo>
                  <a:pt x="104" y="0"/>
                </a:lnTo>
                <a:lnTo>
                  <a:pt x="109" y="0"/>
                </a:lnTo>
                <a:lnTo>
                  <a:pt x="114" y="3"/>
                </a:lnTo>
                <a:lnTo>
                  <a:pt x="119" y="3"/>
                </a:lnTo>
                <a:lnTo>
                  <a:pt x="126" y="6"/>
                </a:lnTo>
                <a:lnTo>
                  <a:pt x="136" y="9"/>
                </a:lnTo>
                <a:lnTo>
                  <a:pt x="141" y="12"/>
                </a:lnTo>
                <a:lnTo>
                  <a:pt x="143" y="14"/>
                </a:lnTo>
                <a:lnTo>
                  <a:pt x="148" y="14"/>
                </a:lnTo>
                <a:lnTo>
                  <a:pt x="150" y="17"/>
                </a:lnTo>
                <a:lnTo>
                  <a:pt x="153" y="20"/>
                </a:lnTo>
                <a:lnTo>
                  <a:pt x="155" y="20"/>
                </a:lnTo>
                <a:lnTo>
                  <a:pt x="155" y="23"/>
                </a:lnTo>
                <a:lnTo>
                  <a:pt x="153" y="26"/>
                </a:lnTo>
                <a:lnTo>
                  <a:pt x="150" y="29"/>
                </a:lnTo>
                <a:lnTo>
                  <a:pt x="148" y="29"/>
                </a:lnTo>
                <a:lnTo>
                  <a:pt x="146" y="32"/>
                </a:lnTo>
                <a:lnTo>
                  <a:pt x="146" y="35"/>
                </a:lnTo>
                <a:lnTo>
                  <a:pt x="146" y="41"/>
                </a:lnTo>
                <a:lnTo>
                  <a:pt x="143" y="47"/>
                </a:lnTo>
                <a:lnTo>
                  <a:pt x="143" y="56"/>
                </a:lnTo>
                <a:lnTo>
                  <a:pt x="141" y="65"/>
                </a:lnTo>
                <a:lnTo>
                  <a:pt x="138" y="73"/>
                </a:lnTo>
                <a:lnTo>
                  <a:pt x="129" y="94"/>
                </a:lnTo>
                <a:lnTo>
                  <a:pt x="121" y="115"/>
                </a:lnTo>
                <a:lnTo>
                  <a:pt x="121" y="1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254">
            <a:extLst>
              <a:ext uri="{FF2B5EF4-FFF2-40B4-BE49-F238E27FC236}">
                <a16:creationId xmlns:a16="http://schemas.microsoft.com/office/drawing/2014/main" xmlns="" id="{811E54A5-89C5-4D0F-B277-9484DAB1550D}"/>
              </a:ext>
            </a:extLst>
          </p:cNvPr>
          <p:cNvSpPr>
            <a:spLocks/>
          </p:cNvSpPr>
          <p:nvPr/>
        </p:nvSpPr>
        <p:spPr bwMode="auto">
          <a:xfrm>
            <a:off x="2524627" y="1898214"/>
            <a:ext cx="358253" cy="425758"/>
          </a:xfrm>
          <a:custGeom>
            <a:avLst/>
            <a:gdLst>
              <a:gd name="T0" fmla="*/ 0 w 63"/>
              <a:gd name="T1" fmla="*/ 3 h 41"/>
              <a:gd name="T2" fmla="*/ 2 w 63"/>
              <a:gd name="T3" fmla="*/ 3 h 41"/>
              <a:gd name="T4" fmla="*/ 7 w 63"/>
              <a:gd name="T5" fmla="*/ 0 h 41"/>
              <a:gd name="T6" fmla="*/ 12 w 63"/>
              <a:gd name="T7" fmla="*/ 3 h 41"/>
              <a:gd name="T8" fmla="*/ 17 w 63"/>
              <a:gd name="T9" fmla="*/ 3 h 41"/>
              <a:gd name="T10" fmla="*/ 22 w 63"/>
              <a:gd name="T11" fmla="*/ 3 h 41"/>
              <a:gd name="T12" fmla="*/ 31 w 63"/>
              <a:gd name="T13" fmla="*/ 3 h 41"/>
              <a:gd name="T14" fmla="*/ 39 w 63"/>
              <a:gd name="T15" fmla="*/ 6 h 41"/>
              <a:gd name="T16" fmla="*/ 46 w 63"/>
              <a:gd name="T17" fmla="*/ 9 h 41"/>
              <a:gd name="T18" fmla="*/ 51 w 63"/>
              <a:gd name="T19" fmla="*/ 9 h 41"/>
              <a:gd name="T20" fmla="*/ 56 w 63"/>
              <a:gd name="T21" fmla="*/ 15 h 41"/>
              <a:gd name="T22" fmla="*/ 58 w 63"/>
              <a:gd name="T23" fmla="*/ 18 h 41"/>
              <a:gd name="T24" fmla="*/ 60 w 63"/>
              <a:gd name="T25" fmla="*/ 20 h 41"/>
              <a:gd name="T26" fmla="*/ 63 w 63"/>
              <a:gd name="T27" fmla="*/ 26 h 41"/>
              <a:gd name="T28" fmla="*/ 63 w 63"/>
              <a:gd name="T29" fmla="*/ 32 h 41"/>
              <a:gd name="T30" fmla="*/ 60 w 63"/>
              <a:gd name="T31" fmla="*/ 35 h 41"/>
              <a:gd name="T32" fmla="*/ 56 w 63"/>
              <a:gd name="T33" fmla="*/ 38 h 41"/>
              <a:gd name="T34" fmla="*/ 51 w 63"/>
              <a:gd name="T35" fmla="*/ 41 h 41"/>
              <a:gd name="T36" fmla="*/ 43 w 63"/>
              <a:gd name="T37" fmla="*/ 38 h 41"/>
              <a:gd name="T38" fmla="*/ 36 w 63"/>
              <a:gd name="T39" fmla="*/ 35 h 41"/>
              <a:gd name="T40" fmla="*/ 27 w 63"/>
              <a:gd name="T41" fmla="*/ 32 h 41"/>
              <a:gd name="T42" fmla="*/ 17 w 63"/>
              <a:gd name="T43" fmla="*/ 23 h 41"/>
              <a:gd name="T44" fmla="*/ 12 w 63"/>
              <a:gd name="T45" fmla="*/ 20 h 41"/>
              <a:gd name="T46" fmla="*/ 10 w 63"/>
              <a:gd name="T47" fmla="*/ 15 h 41"/>
              <a:gd name="T48" fmla="*/ 7 w 63"/>
              <a:gd name="T49" fmla="*/ 12 h 41"/>
              <a:gd name="T50" fmla="*/ 5 w 63"/>
              <a:gd name="T51" fmla="*/ 9 h 41"/>
              <a:gd name="T52" fmla="*/ 2 w 63"/>
              <a:gd name="T53" fmla="*/ 9 h 41"/>
              <a:gd name="T54" fmla="*/ 0 w 63"/>
              <a:gd name="T55" fmla="*/ 6 h 41"/>
              <a:gd name="T56" fmla="*/ 0 w 63"/>
              <a:gd name="T57" fmla="*/ 3 h 41"/>
              <a:gd name="T58" fmla="*/ 0 w 63"/>
              <a:gd name="T59" fmla="*/ 3 h 41"/>
              <a:gd name="T60" fmla="*/ 0 w 63"/>
              <a:gd name="T61" fmla="*/ 3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3" h="41">
                <a:moveTo>
                  <a:pt x="0" y="3"/>
                </a:moveTo>
                <a:lnTo>
                  <a:pt x="2" y="3"/>
                </a:lnTo>
                <a:lnTo>
                  <a:pt x="7" y="0"/>
                </a:lnTo>
                <a:lnTo>
                  <a:pt x="12" y="3"/>
                </a:lnTo>
                <a:lnTo>
                  <a:pt x="17" y="3"/>
                </a:lnTo>
                <a:lnTo>
                  <a:pt x="22" y="3"/>
                </a:lnTo>
                <a:lnTo>
                  <a:pt x="31" y="3"/>
                </a:lnTo>
                <a:lnTo>
                  <a:pt x="39" y="6"/>
                </a:lnTo>
                <a:lnTo>
                  <a:pt x="46" y="9"/>
                </a:lnTo>
                <a:lnTo>
                  <a:pt x="51" y="9"/>
                </a:lnTo>
                <a:lnTo>
                  <a:pt x="56" y="15"/>
                </a:lnTo>
                <a:lnTo>
                  <a:pt x="58" y="18"/>
                </a:lnTo>
                <a:lnTo>
                  <a:pt x="60" y="20"/>
                </a:lnTo>
                <a:lnTo>
                  <a:pt x="63" y="26"/>
                </a:lnTo>
                <a:lnTo>
                  <a:pt x="63" y="32"/>
                </a:lnTo>
                <a:lnTo>
                  <a:pt x="60" y="35"/>
                </a:lnTo>
                <a:lnTo>
                  <a:pt x="56" y="38"/>
                </a:lnTo>
                <a:lnTo>
                  <a:pt x="51" y="41"/>
                </a:lnTo>
                <a:lnTo>
                  <a:pt x="43" y="38"/>
                </a:lnTo>
                <a:lnTo>
                  <a:pt x="36" y="35"/>
                </a:lnTo>
                <a:lnTo>
                  <a:pt x="27" y="32"/>
                </a:lnTo>
                <a:lnTo>
                  <a:pt x="17" y="23"/>
                </a:lnTo>
                <a:lnTo>
                  <a:pt x="12" y="20"/>
                </a:lnTo>
                <a:lnTo>
                  <a:pt x="10" y="15"/>
                </a:lnTo>
                <a:lnTo>
                  <a:pt x="7" y="12"/>
                </a:lnTo>
                <a:lnTo>
                  <a:pt x="5" y="9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255">
            <a:extLst>
              <a:ext uri="{FF2B5EF4-FFF2-40B4-BE49-F238E27FC236}">
                <a16:creationId xmlns:a16="http://schemas.microsoft.com/office/drawing/2014/main" xmlns="" id="{38B83CBF-3564-4D77-A1B1-42ED776E39E0}"/>
              </a:ext>
            </a:extLst>
          </p:cNvPr>
          <p:cNvSpPr>
            <a:spLocks/>
          </p:cNvSpPr>
          <p:nvPr/>
        </p:nvSpPr>
        <p:spPr bwMode="auto">
          <a:xfrm>
            <a:off x="1438500" y="610565"/>
            <a:ext cx="1512620" cy="2326077"/>
          </a:xfrm>
          <a:custGeom>
            <a:avLst/>
            <a:gdLst>
              <a:gd name="T0" fmla="*/ 205 w 266"/>
              <a:gd name="T1" fmla="*/ 59 h 224"/>
              <a:gd name="T2" fmla="*/ 218 w 266"/>
              <a:gd name="T3" fmla="*/ 26 h 224"/>
              <a:gd name="T4" fmla="*/ 220 w 266"/>
              <a:gd name="T5" fmla="*/ 15 h 224"/>
              <a:gd name="T6" fmla="*/ 215 w 266"/>
              <a:gd name="T7" fmla="*/ 9 h 224"/>
              <a:gd name="T8" fmla="*/ 215 w 266"/>
              <a:gd name="T9" fmla="*/ 3 h 224"/>
              <a:gd name="T10" fmla="*/ 222 w 266"/>
              <a:gd name="T11" fmla="*/ 0 h 224"/>
              <a:gd name="T12" fmla="*/ 232 w 266"/>
              <a:gd name="T13" fmla="*/ 0 h 224"/>
              <a:gd name="T14" fmla="*/ 251 w 266"/>
              <a:gd name="T15" fmla="*/ 6 h 224"/>
              <a:gd name="T16" fmla="*/ 261 w 266"/>
              <a:gd name="T17" fmla="*/ 9 h 224"/>
              <a:gd name="T18" fmla="*/ 266 w 266"/>
              <a:gd name="T19" fmla="*/ 15 h 224"/>
              <a:gd name="T20" fmla="*/ 266 w 266"/>
              <a:gd name="T21" fmla="*/ 21 h 224"/>
              <a:gd name="T22" fmla="*/ 261 w 266"/>
              <a:gd name="T23" fmla="*/ 26 h 224"/>
              <a:gd name="T24" fmla="*/ 254 w 266"/>
              <a:gd name="T25" fmla="*/ 41 h 224"/>
              <a:gd name="T26" fmla="*/ 247 w 266"/>
              <a:gd name="T27" fmla="*/ 65 h 224"/>
              <a:gd name="T28" fmla="*/ 230 w 266"/>
              <a:gd name="T29" fmla="*/ 91 h 224"/>
              <a:gd name="T30" fmla="*/ 208 w 266"/>
              <a:gd name="T31" fmla="*/ 121 h 224"/>
              <a:gd name="T32" fmla="*/ 181 w 266"/>
              <a:gd name="T33" fmla="*/ 147 h 224"/>
              <a:gd name="T34" fmla="*/ 150 w 266"/>
              <a:gd name="T35" fmla="*/ 171 h 224"/>
              <a:gd name="T36" fmla="*/ 116 w 266"/>
              <a:gd name="T37" fmla="*/ 189 h 224"/>
              <a:gd name="T38" fmla="*/ 85 w 266"/>
              <a:gd name="T39" fmla="*/ 203 h 224"/>
              <a:gd name="T40" fmla="*/ 51 w 266"/>
              <a:gd name="T41" fmla="*/ 215 h 224"/>
              <a:gd name="T42" fmla="*/ 29 w 266"/>
              <a:gd name="T43" fmla="*/ 221 h 224"/>
              <a:gd name="T44" fmla="*/ 14 w 266"/>
              <a:gd name="T45" fmla="*/ 224 h 224"/>
              <a:gd name="T46" fmla="*/ 7 w 266"/>
              <a:gd name="T47" fmla="*/ 224 h 224"/>
              <a:gd name="T48" fmla="*/ 2 w 266"/>
              <a:gd name="T49" fmla="*/ 224 h 224"/>
              <a:gd name="T50" fmla="*/ 0 w 266"/>
              <a:gd name="T51" fmla="*/ 224 h 224"/>
              <a:gd name="T52" fmla="*/ 5 w 266"/>
              <a:gd name="T53" fmla="*/ 221 h 224"/>
              <a:gd name="T54" fmla="*/ 14 w 266"/>
              <a:gd name="T55" fmla="*/ 215 h 224"/>
              <a:gd name="T56" fmla="*/ 29 w 266"/>
              <a:gd name="T57" fmla="*/ 209 h 224"/>
              <a:gd name="T58" fmla="*/ 56 w 266"/>
              <a:gd name="T59" fmla="*/ 195 h 224"/>
              <a:gd name="T60" fmla="*/ 89 w 266"/>
              <a:gd name="T61" fmla="*/ 180 h 224"/>
              <a:gd name="T62" fmla="*/ 121 w 266"/>
              <a:gd name="T63" fmla="*/ 159 h 224"/>
              <a:gd name="T64" fmla="*/ 147 w 266"/>
              <a:gd name="T65" fmla="*/ 139 h 224"/>
              <a:gd name="T66" fmla="*/ 172 w 266"/>
              <a:gd name="T67" fmla="*/ 112 h 224"/>
              <a:gd name="T68" fmla="*/ 189 w 266"/>
              <a:gd name="T69" fmla="*/ 88 h 224"/>
              <a:gd name="T70" fmla="*/ 196 w 266"/>
              <a:gd name="T71" fmla="*/ 80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66" h="224">
                <a:moveTo>
                  <a:pt x="196" y="80"/>
                </a:moveTo>
                <a:lnTo>
                  <a:pt x="205" y="59"/>
                </a:lnTo>
                <a:lnTo>
                  <a:pt x="215" y="38"/>
                </a:lnTo>
                <a:lnTo>
                  <a:pt x="218" y="26"/>
                </a:lnTo>
                <a:lnTo>
                  <a:pt x="220" y="21"/>
                </a:lnTo>
                <a:lnTo>
                  <a:pt x="220" y="15"/>
                </a:lnTo>
                <a:lnTo>
                  <a:pt x="218" y="12"/>
                </a:lnTo>
                <a:lnTo>
                  <a:pt x="215" y="9"/>
                </a:lnTo>
                <a:lnTo>
                  <a:pt x="215" y="6"/>
                </a:lnTo>
                <a:lnTo>
                  <a:pt x="215" y="3"/>
                </a:lnTo>
                <a:lnTo>
                  <a:pt x="218" y="0"/>
                </a:lnTo>
                <a:lnTo>
                  <a:pt x="222" y="0"/>
                </a:lnTo>
                <a:lnTo>
                  <a:pt x="227" y="0"/>
                </a:lnTo>
                <a:lnTo>
                  <a:pt x="232" y="0"/>
                </a:lnTo>
                <a:lnTo>
                  <a:pt x="242" y="3"/>
                </a:lnTo>
                <a:lnTo>
                  <a:pt x="251" y="6"/>
                </a:lnTo>
                <a:lnTo>
                  <a:pt x="256" y="9"/>
                </a:lnTo>
                <a:lnTo>
                  <a:pt x="261" y="9"/>
                </a:lnTo>
                <a:lnTo>
                  <a:pt x="266" y="12"/>
                </a:lnTo>
                <a:lnTo>
                  <a:pt x="266" y="15"/>
                </a:lnTo>
                <a:lnTo>
                  <a:pt x="266" y="18"/>
                </a:lnTo>
                <a:lnTo>
                  <a:pt x="266" y="21"/>
                </a:lnTo>
                <a:lnTo>
                  <a:pt x="263" y="23"/>
                </a:lnTo>
                <a:lnTo>
                  <a:pt x="261" y="26"/>
                </a:lnTo>
                <a:lnTo>
                  <a:pt x="259" y="32"/>
                </a:lnTo>
                <a:lnTo>
                  <a:pt x="254" y="41"/>
                </a:lnTo>
                <a:lnTo>
                  <a:pt x="251" y="53"/>
                </a:lnTo>
                <a:lnTo>
                  <a:pt x="247" y="65"/>
                </a:lnTo>
                <a:lnTo>
                  <a:pt x="239" y="77"/>
                </a:lnTo>
                <a:lnTo>
                  <a:pt x="230" y="91"/>
                </a:lnTo>
                <a:lnTo>
                  <a:pt x="220" y="106"/>
                </a:lnTo>
                <a:lnTo>
                  <a:pt x="208" y="121"/>
                </a:lnTo>
                <a:lnTo>
                  <a:pt x="196" y="133"/>
                </a:lnTo>
                <a:lnTo>
                  <a:pt x="181" y="147"/>
                </a:lnTo>
                <a:lnTo>
                  <a:pt x="167" y="159"/>
                </a:lnTo>
                <a:lnTo>
                  <a:pt x="150" y="171"/>
                </a:lnTo>
                <a:lnTo>
                  <a:pt x="133" y="180"/>
                </a:lnTo>
                <a:lnTo>
                  <a:pt x="116" y="189"/>
                </a:lnTo>
                <a:lnTo>
                  <a:pt x="99" y="198"/>
                </a:lnTo>
                <a:lnTo>
                  <a:pt x="85" y="203"/>
                </a:lnTo>
                <a:lnTo>
                  <a:pt x="68" y="209"/>
                </a:lnTo>
                <a:lnTo>
                  <a:pt x="51" y="215"/>
                </a:lnTo>
                <a:lnTo>
                  <a:pt x="36" y="221"/>
                </a:lnTo>
                <a:lnTo>
                  <a:pt x="29" y="221"/>
                </a:lnTo>
                <a:lnTo>
                  <a:pt x="22" y="224"/>
                </a:lnTo>
                <a:lnTo>
                  <a:pt x="14" y="224"/>
                </a:lnTo>
                <a:lnTo>
                  <a:pt x="10" y="224"/>
                </a:lnTo>
                <a:lnTo>
                  <a:pt x="7" y="224"/>
                </a:lnTo>
                <a:lnTo>
                  <a:pt x="5" y="224"/>
                </a:lnTo>
                <a:lnTo>
                  <a:pt x="2" y="224"/>
                </a:lnTo>
                <a:lnTo>
                  <a:pt x="0" y="224"/>
                </a:lnTo>
                <a:lnTo>
                  <a:pt x="0" y="224"/>
                </a:lnTo>
                <a:lnTo>
                  <a:pt x="2" y="221"/>
                </a:lnTo>
                <a:lnTo>
                  <a:pt x="5" y="221"/>
                </a:lnTo>
                <a:lnTo>
                  <a:pt x="10" y="218"/>
                </a:lnTo>
                <a:lnTo>
                  <a:pt x="14" y="215"/>
                </a:lnTo>
                <a:lnTo>
                  <a:pt x="22" y="212"/>
                </a:lnTo>
                <a:lnTo>
                  <a:pt x="29" y="209"/>
                </a:lnTo>
                <a:lnTo>
                  <a:pt x="39" y="203"/>
                </a:lnTo>
                <a:lnTo>
                  <a:pt x="56" y="195"/>
                </a:lnTo>
                <a:lnTo>
                  <a:pt x="75" y="189"/>
                </a:lnTo>
                <a:lnTo>
                  <a:pt x="89" y="180"/>
                </a:lnTo>
                <a:lnTo>
                  <a:pt x="106" y="168"/>
                </a:lnTo>
                <a:lnTo>
                  <a:pt x="121" y="159"/>
                </a:lnTo>
                <a:lnTo>
                  <a:pt x="135" y="150"/>
                </a:lnTo>
                <a:lnTo>
                  <a:pt x="147" y="139"/>
                </a:lnTo>
                <a:lnTo>
                  <a:pt x="162" y="124"/>
                </a:lnTo>
                <a:lnTo>
                  <a:pt x="172" y="112"/>
                </a:lnTo>
                <a:lnTo>
                  <a:pt x="181" y="100"/>
                </a:lnTo>
                <a:lnTo>
                  <a:pt x="189" y="88"/>
                </a:lnTo>
                <a:lnTo>
                  <a:pt x="196" y="80"/>
                </a:lnTo>
                <a:lnTo>
                  <a:pt x="196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256">
            <a:extLst>
              <a:ext uri="{FF2B5EF4-FFF2-40B4-BE49-F238E27FC236}">
                <a16:creationId xmlns:a16="http://schemas.microsoft.com/office/drawing/2014/main" xmlns="" id="{148E1112-AFE1-426F-8004-66DEDD9177C3}"/>
              </a:ext>
            </a:extLst>
          </p:cNvPr>
          <p:cNvSpPr>
            <a:spLocks/>
          </p:cNvSpPr>
          <p:nvPr/>
        </p:nvSpPr>
        <p:spPr bwMode="auto">
          <a:xfrm>
            <a:off x="1933227" y="974011"/>
            <a:ext cx="398058" cy="436140"/>
          </a:xfrm>
          <a:custGeom>
            <a:avLst/>
            <a:gdLst>
              <a:gd name="T0" fmla="*/ 70 w 70"/>
              <a:gd name="T1" fmla="*/ 30 h 42"/>
              <a:gd name="T2" fmla="*/ 68 w 70"/>
              <a:gd name="T3" fmla="*/ 36 h 42"/>
              <a:gd name="T4" fmla="*/ 65 w 70"/>
              <a:gd name="T5" fmla="*/ 39 h 42"/>
              <a:gd name="T6" fmla="*/ 60 w 70"/>
              <a:gd name="T7" fmla="*/ 42 h 42"/>
              <a:gd name="T8" fmla="*/ 58 w 70"/>
              <a:gd name="T9" fmla="*/ 42 h 42"/>
              <a:gd name="T10" fmla="*/ 53 w 70"/>
              <a:gd name="T11" fmla="*/ 42 h 42"/>
              <a:gd name="T12" fmla="*/ 46 w 70"/>
              <a:gd name="T13" fmla="*/ 39 h 42"/>
              <a:gd name="T14" fmla="*/ 36 w 70"/>
              <a:gd name="T15" fmla="*/ 33 h 42"/>
              <a:gd name="T16" fmla="*/ 29 w 70"/>
              <a:gd name="T17" fmla="*/ 30 h 42"/>
              <a:gd name="T18" fmla="*/ 24 w 70"/>
              <a:gd name="T19" fmla="*/ 27 h 42"/>
              <a:gd name="T20" fmla="*/ 19 w 70"/>
              <a:gd name="T21" fmla="*/ 21 h 42"/>
              <a:gd name="T22" fmla="*/ 14 w 70"/>
              <a:gd name="T23" fmla="*/ 18 h 42"/>
              <a:gd name="T24" fmla="*/ 10 w 70"/>
              <a:gd name="T25" fmla="*/ 12 h 42"/>
              <a:gd name="T26" fmla="*/ 5 w 70"/>
              <a:gd name="T27" fmla="*/ 9 h 42"/>
              <a:gd name="T28" fmla="*/ 2 w 70"/>
              <a:gd name="T29" fmla="*/ 9 h 42"/>
              <a:gd name="T30" fmla="*/ 0 w 70"/>
              <a:gd name="T31" fmla="*/ 6 h 42"/>
              <a:gd name="T32" fmla="*/ 0 w 70"/>
              <a:gd name="T33" fmla="*/ 3 h 42"/>
              <a:gd name="T34" fmla="*/ 0 w 70"/>
              <a:gd name="T35" fmla="*/ 3 h 42"/>
              <a:gd name="T36" fmla="*/ 2 w 70"/>
              <a:gd name="T37" fmla="*/ 0 h 42"/>
              <a:gd name="T38" fmla="*/ 7 w 70"/>
              <a:gd name="T39" fmla="*/ 0 h 42"/>
              <a:gd name="T40" fmla="*/ 12 w 70"/>
              <a:gd name="T41" fmla="*/ 0 h 42"/>
              <a:gd name="T42" fmla="*/ 19 w 70"/>
              <a:gd name="T43" fmla="*/ 0 h 42"/>
              <a:gd name="T44" fmla="*/ 27 w 70"/>
              <a:gd name="T45" fmla="*/ 3 h 42"/>
              <a:gd name="T46" fmla="*/ 34 w 70"/>
              <a:gd name="T47" fmla="*/ 3 h 42"/>
              <a:gd name="T48" fmla="*/ 43 w 70"/>
              <a:gd name="T49" fmla="*/ 6 h 42"/>
              <a:gd name="T50" fmla="*/ 53 w 70"/>
              <a:gd name="T51" fmla="*/ 9 h 42"/>
              <a:gd name="T52" fmla="*/ 58 w 70"/>
              <a:gd name="T53" fmla="*/ 12 h 42"/>
              <a:gd name="T54" fmla="*/ 63 w 70"/>
              <a:gd name="T55" fmla="*/ 15 h 42"/>
              <a:gd name="T56" fmla="*/ 65 w 70"/>
              <a:gd name="T57" fmla="*/ 15 h 42"/>
              <a:gd name="T58" fmla="*/ 68 w 70"/>
              <a:gd name="T59" fmla="*/ 18 h 42"/>
              <a:gd name="T60" fmla="*/ 70 w 70"/>
              <a:gd name="T61" fmla="*/ 21 h 42"/>
              <a:gd name="T62" fmla="*/ 70 w 70"/>
              <a:gd name="T63" fmla="*/ 24 h 42"/>
              <a:gd name="T64" fmla="*/ 70 w 70"/>
              <a:gd name="T65" fmla="*/ 27 h 42"/>
              <a:gd name="T66" fmla="*/ 70 w 70"/>
              <a:gd name="T67" fmla="*/ 30 h 42"/>
              <a:gd name="T68" fmla="*/ 70 w 70"/>
              <a:gd name="T69" fmla="*/ 3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0" h="42">
                <a:moveTo>
                  <a:pt x="70" y="30"/>
                </a:moveTo>
                <a:lnTo>
                  <a:pt x="68" y="36"/>
                </a:lnTo>
                <a:lnTo>
                  <a:pt x="65" y="39"/>
                </a:lnTo>
                <a:lnTo>
                  <a:pt x="60" y="42"/>
                </a:lnTo>
                <a:lnTo>
                  <a:pt x="58" y="42"/>
                </a:lnTo>
                <a:lnTo>
                  <a:pt x="53" y="42"/>
                </a:lnTo>
                <a:lnTo>
                  <a:pt x="46" y="39"/>
                </a:lnTo>
                <a:lnTo>
                  <a:pt x="36" y="33"/>
                </a:lnTo>
                <a:lnTo>
                  <a:pt x="29" y="30"/>
                </a:lnTo>
                <a:lnTo>
                  <a:pt x="24" y="27"/>
                </a:lnTo>
                <a:lnTo>
                  <a:pt x="19" y="21"/>
                </a:lnTo>
                <a:lnTo>
                  <a:pt x="14" y="18"/>
                </a:lnTo>
                <a:lnTo>
                  <a:pt x="10" y="12"/>
                </a:lnTo>
                <a:lnTo>
                  <a:pt x="5" y="9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2" y="0"/>
                </a:lnTo>
                <a:lnTo>
                  <a:pt x="7" y="0"/>
                </a:lnTo>
                <a:lnTo>
                  <a:pt x="12" y="0"/>
                </a:lnTo>
                <a:lnTo>
                  <a:pt x="19" y="0"/>
                </a:lnTo>
                <a:lnTo>
                  <a:pt x="27" y="3"/>
                </a:lnTo>
                <a:lnTo>
                  <a:pt x="34" y="3"/>
                </a:lnTo>
                <a:lnTo>
                  <a:pt x="43" y="6"/>
                </a:lnTo>
                <a:lnTo>
                  <a:pt x="53" y="9"/>
                </a:lnTo>
                <a:lnTo>
                  <a:pt x="58" y="12"/>
                </a:lnTo>
                <a:lnTo>
                  <a:pt x="63" y="15"/>
                </a:lnTo>
                <a:lnTo>
                  <a:pt x="65" y="15"/>
                </a:lnTo>
                <a:lnTo>
                  <a:pt x="68" y="18"/>
                </a:lnTo>
                <a:lnTo>
                  <a:pt x="70" y="21"/>
                </a:lnTo>
                <a:lnTo>
                  <a:pt x="70" y="24"/>
                </a:lnTo>
                <a:lnTo>
                  <a:pt x="70" y="27"/>
                </a:lnTo>
                <a:lnTo>
                  <a:pt x="70" y="30"/>
                </a:lnTo>
                <a:lnTo>
                  <a:pt x="70" y="3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257">
            <a:extLst>
              <a:ext uri="{FF2B5EF4-FFF2-40B4-BE49-F238E27FC236}">
                <a16:creationId xmlns:a16="http://schemas.microsoft.com/office/drawing/2014/main" xmlns="" id="{14C88555-BA8A-4144-A7DA-5446A98589E5}"/>
              </a:ext>
            </a:extLst>
          </p:cNvPr>
          <p:cNvSpPr>
            <a:spLocks/>
          </p:cNvSpPr>
          <p:nvPr/>
        </p:nvSpPr>
        <p:spPr bwMode="auto">
          <a:xfrm>
            <a:off x="1660273" y="1347845"/>
            <a:ext cx="1882247" cy="1744558"/>
          </a:xfrm>
          <a:custGeom>
            <a:avLst/>
            <a:gdLst>
              <a:gd name="T0" fmla="*/ 203 w 331"/>
              <a:gd name="T1" fmla="*/ 150 h 168"/>
              <a:gd name="T2" fmla="*/ 195 w 331"/>
              <a:gd name="T3" fmla="*/ 141 h 168"/>
              <a:gd name="T4" fmla="*/ 183 w 331"/>
              <a:gd name="T5" fmla="*/ 132 h 168"/>
              <a:gd name="T6" fmla="*/ 174 w 331"/>
              <a:gd name="T7" fmla="*/ 124 h 168"/>
              <a:gd name="T8" fmla="*/ 171 w 331"/>
              <a:gd name="T9" fmla="*/ 121 h 168"/>
              <a:gd name="T10" fmla="*/ 176 w 331"/>
              <a:gd name="T11" fmla="*/ 118 h 168"/>
              <a:gd name="T12" fmla="*/ 186 w 331"/>
              <a:gd name="T13" fmla="*/ 121 h 168"/>
              <a:gd name="T14" fmla="*/ 200 w 331"/>
              <a:gd name="T15" fmla="*/ 124 h 168"/>
              <a:gd name="T16" fmla="*/ 217 w 331"/>
              <a:gd name="T17" fmla="*/ 127 h 168"/>
              <a:gd name="T18" fmla="*/ 227 w 331"/>
              <a:gd name="T19" fmla="*/ 130 h 168"/>
              <a:gd name="T20" fmla="*/ 229 w 331"/>
              <a:gd name="T21" fmla="*/ 130 h 168"/>
              <a:gd name="T22" fmla="*/ 241 w 331"/>
              <a:gd name="T23" fmla="*/ 121 h 168"/>
              <a:gd name="T24" fmla="*/ 249 w 331"/>
              <a:gd name="T25" fmla="*/ 109 h 168"/>
              <a:gd name="T26" fmla="*/ 256 w 331"/>
              <a:gd name="T27" fmla="*/ 94 h 168"/>
              <a:gd name="T28" fmla="*/ 273 w 331"/>
              <a:gd name="T29" fmla="*/ 53 h 168"/>
              <a:gd name="T30" fmla="*/ 278 w 331"/>
              <a:gd name="T31" fmla="*/ 32 h 168"/>
              <a:gd name="T32" fmla="*/ 275 w 331"/>
              <a:gd name="T33" fmla="*/ 23 h 168"/>
              <a:gd name="T34" fmla="*/ 261 w 331"/>
              <a:gd name="T35" fmla="*/ 23 h 168"/>
              <a:gd name="T36" fmla="*/ 251 w 331"/>
              <a:gd name="T37" fmla="*/ 23 h 168"/>
              <a:gd name="T38" fmla="*/ 234 w 331"/>
              <a:gd name="T39" fmla="*/ 23 h 168"/>
              <a:gd name="T40" fmla="*/ 200 w 331"/>
              <a:gd name="T41" fmla="*/ 26 h 168"/>
              <a:gd name="T42" fmla="*/ 164 w 331"/>
              <a:gd name="T43" fmla="*/ 29 h 168"/>
              <a:gd name="T44" fmla="*/ 116 w 331"/>
              <a:gd name="T45" fmla="*/ 35 h 168"/>
              <a:gd name="T46" fmla="*/ 67 w 331"/>
              <a:gd name="T47" fmla="*/ 41 h 168"/>
              <a:gd name="T48" fmla="*/ 38 w 331"/>
              <a:gd name="T49" fmla="*/ 44 h 168"/>
              <a:gd name="T50" fmla="*/ 21 w 331"/>
              <a:gd name="T51" fmla="*/ 41 h 168"/>
              <a:gd name="T52" fmla="*/ 0 w 331"/>
              <a:gd name="T53" fmla="*/ 26 h 168"/>
              <a:gd name="T54" fmla="*/ 65 w 331"/>
              <a:gd name="T55" fmla="*/ 23 h 168"/>
              <a:gd name="T56" fmla="*/ 91 w 331"/>
              <a:gd name="T57" fmla="*/ 20 h 168"/>
              <a:gd name="T58" fmla="*/ 125 w 331"/>
              <a:gd name="T59" fmla="*/ 17 h 168"/>
              <a:gd name="T60" fmla="*/ 174 w 331"/>
              <a:gd name="T61" fmla="*/ 12 h 168"/>
              <a:gd name="T62" fmla="*/ 217 w 331"/>
              <a:gd name="T63" fmla="*/ 9 h 168"/>
              <a:gd name="T64" fmla="*/ 249 w 331"/>
              <a:gd name="T65" fmla="*/ 6 h 168"/>
              <a:gd name="T66" fmla="*/ 263 w 331"/>
              <a:gd name="T67" fmla="*/ 3 h 168"/>
              <a:gd name="T68" fmla="*/ 268 w 331"/>
              <a:gd name="T69" fmla="*/ 3 h 168"/>
              <a:gd name="T70" fmla="*/ 278 w 331"/>
              <a:gd name="T71" fmla="*/ 0 h 168"/>
              <a:gd name="T72" fmla="*/ 292 w 331"/>
              <a:gd name="T73" fmla="*/ 3 h 168"/>
              <a:gd name="T74" fmla="*/ 319 w 331"/>
              <a:gd name="T75" fmla="*/ 12 h 168"/>
              <a:gd name="T76" fmla="*/ 331 w 331"/>
              <a:gd name="T77" fmla="*/ 20 h 168"/>
              <a:gd name="T78" fmla="*/ 328 w 331"/>
              <a:gd name="T79" fmla="*/ 26 h 168"/>
              <a:gd name="T80" fmla="*/ 319 w 331"/>
              <a:gd name="T81" fmla="*/ 35 h 168"/>
              <a:gd name="T82" fmla="*/ 312 w 331"/>
              <a:gd name="T83" fmla="*/ 65 h 168"/>
              <a:gd name="T84" fmla="*/ 299 w 331"/>
              <a:gd name="T85" fmla="*/ 97 h 168"/>
              <a:gd name="T86" fmla="*/ 283 w 331"/>
              <a:gd name="T87" fmla="*/ 124 h 168"/>
              <a:gd name="T88" fmla="*/ 261 w 331"/>
              <a:gd name="T89" fmla="*/ 147 h 168"/>
              <a:gd name="T90" fmla="*/ 234 w 331"/>
              <a:gd name="T91" fmla="*/ 165 h 168"/>
              <a:gd name="T92" fmla="*/ 212 w 331"/>
              <a:gd name="T93" fmla="*/ 168 h 168"/>
              <a:gd name="T94" fmla="*/ 205 w 331"/>
              <a:gd name="T95" fmla="*/ 165 h 168"/>
              <a:gd name="T96" fmla="*/ 203 w 331"/>
              <a:gd name="T97" fmla="*/ 156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31" h="168">
                <a:moveTo>
                  <a:pt x="203" y="156"/>
                </a:moveTo>
                <a:lnTo>
                  <a:pt x="203" y="153"/>
                </a:lnTo>
                <a:lnTo>
                  <a:pt x="203" y="150"/>
                </a:lnTo>
                <a:lnTo>
                  <a:pt x="200" y="147"/>
                </a:lnTo>
                <a:lnTo>
                  <a:pt x="198" y="144"/>
                </a:lnTo>
                <a:lnTo>
                  <a:pt x="195" y="141"/>
                </a:lnTo>
                <a:lnTo>
                  <a:pt x="193" y="138"/>
                </a:lnTo>
                <a:lnTo>
                  <a:pt x="188" y="135"/>
                </a:lnTo>
                <a:lnTo>
                  <a:pt x="183" y="132"/>
                </a:lnTo>
                <a:lnTo>
                  <a:pt x="181" y="130"/>
                </a:lnTo>
                <a:lnTo>
                  <a:pt x="176" y="127"/>
                </a:lnTo>
                <a:lnTo>
                  <a:pt x="174" y="124"/>
                </a:lnTo>
                <a:lnTo>
                  <a:pt x="174" y="124"/>
                </a:lnTo>
                <a:lnTo>
                  <a:pt x="171" y="121"/>
                </a:lnTo>
                <a:lnTo>
                  <a:pt x="171" y="121"/>
                </a:lnTo>
                <a:lnTo>
                  <a:pt x="174" y="121"/>
                </a:lnTo>
                <a:lnTo>
                  <a:pt x="174" y="118"/>
                </a:lnTo>
                <a:lnTo>
                  <a:pt x="176" y="118"/>
                </a:lnTo>
                <a:lnTo>
                  <a:pt x="179" y="118"/>
                </a:lnTo>
                <a:lnTo>
                  <a:pt x="181" y="118"/>
                </a:lnTo>
                <a:lnTo>
                  <a:pt x="186" y="121"/>
                </a:lnTo>
                <a:lnTo>
                  <a:pt x="191" y="121"/>
                </a:lnTo>
                <a:lnTo>
                  <a:pt x="195" y="121"/>
                </a:lnTo>
                <a:lnTo>
                  <a:pt x="200" y="124"/>
                </a:lnTo>
                <a:lnTo>
                  <a:pt x="208" y="124"/>
                </a:lnTo>
                <a:lnTo>
                  <a:pt x="212" y="127"/>
                </a:lnTo>
                <a:lnTo>
                  <a:pt x="217" y="127"/>
                </a:lnTo>
                <a:lnTo>
                  <a:pt x="220" y="127"/>
                </a:lnTo>
                <a:lnTo>
                  <a:pt x="224" y="130"/>
                </a:lnTo>
                <a:lnTo>
                  <a:pt x="227" y="130"/>
                </a:lnTo>
                <a:lnTo>
                  <a:pt x="227" y="130"/>
                </a:lnTo>
                <a:lnTo>
                  <a:pt x="229" y="130"/>
                </a:lnTo>
                <a:lnTo>
                  <a:pt x="229" y="130"/>
                </a:lnTo>
                <a:lnTo>
                  <a:pt x="234" y="127"/>
                </a:lnTo>
                <a:lnTo>
                  <a:pt x="237" y="124"/>
                </a:lnTo>
                <a:lnTo>
                  <a:pt x="241" y="121"/>
                </a:lnTo>
                <a:lnTo>
                  <a:pt x="244" y="118"/>
                </a:lnTo>
                <a:lnTo>
                  <a:pt x="246" y="115"/>
                </a:lnTo>
                <a:lnTo>
                  <a:pt x="249" y="109"/>
                </a:lnTo>
                <a:lnTo>
                  <a:pt x="251" y="106"/>
                </a:lnTo>
                <a:lnTo>
                  <a:pt x="254" y="100"/>
                </a:lnTo>
                <a:lnTo>
                  <a:pt x="256" y="94"/>
                </a:lnTo>
                <a:lnTo>
                  <a:pt x="263" y="79"/>
                </a:lnTo>
                <a:lnTo>
                  <a:pt x="268" y="65"/>
                </a:lnTo>
                <a:lnTo>
                  <a:pt x="273" y="53"/>
                </a:lnTo>
                <a:lnTo>
                  <a:pt x="275" y="44"/>
                </a:lnTo>
                <a:lnTo>
                  <a:pt x="275" y="35"/>
                </a:lnTo>
                <a:lnTo>
                  <a:pt x="278" y="32"/>
                </a:lnTo>
                <a:lnTo>
                  <a:pt x="278" y="26"/>
                </a:lnTo>
                <a:lnTo>
                  <a:pt x="275" y="26"/>
                </a:lnTo>
                <a:lnTo>
                  <a:pt x="275" y="23"/>
                </a:lnTo>
                <a:lnTo>
                  <a:pt x="270" y="23"/>
                </a:lnTo>
                <a:lnTo>
                  <a:pt x="268" y="23"/>
                </a:lnTo>
                <a:lnTo>
                  <a:pt x="261" y="23"/>
                </a:lnTo>
                <a:lnTo>
                  <a:pt x="258" y="23"/>
                </a:lnTo>
                <a:lnTo>
                  <a:pt x="254" y="23"/>
                </a:lnTo>
                <a:lnTo>
                  <a:pt x="251" y="23"/>
                </a:lnTo>
                <a:lnTo>
                  <a:pt x="246" y="23"/>
                </a:lnTo>
                <a:lnTo>
                  <a:pt x="239" y="23"/>
                </a:lnTo>
                <a:lnTo>
                  <a:pt x="234" y="23"/>
                </a:lnTo>
                <a:lnTo>
                  <a:pt x="220" y="23"/>
                </a:lnTo>
                <a:lnTo>
                  <a:pt x="210" y="26"/>
                </a:lnTo>
                <a:lnTo>
                  <a:pt x="200" y="26"/>
                </a:lnTo>
                <a:lnTo>
                  <a:pt x="191" y="26"/>
                </a:lnTo>
                <a:lnTo>
                  <a:pt x="179" y="29"/>
                </a:lnTo>
                <a:lnTo>
                  <a:pt x="164" y="29"/>
                </a:lnTo>
                <a:lnTo>
                  <a:pt x="150" y="32"/>
                </a:lnTo>
                <a:lnTo>
                  <a:pt x="133" y="32"/>
                </a:lnTo>
                <a:lnTo>
                  <a:pt x="116" y="35"/>
                </a:lnTo>
                <a:lnTo>
                  <a:pt x="96" y="38"/>
                </a:lnTo>
                <a:lnTo>
                  <a:pt x="82" y="38"/>
                </a:lnTo>
                <a:lnTo>
                  <a:pt x="67" y="41"/>
                </a:lnTo>
                <a:lnTo>
                  <a:pt x="55" y="41"/>
                </a:lnTo>
                <a:lnTo>
                  <a:pt x="46" y="41"/>
                </a:lnTo>
                <a:lnTo>
                  <a:pt x="38" y="44"/>
                </a:lnTo>
                <a:lnTo>
                  <a:pt x="31" y="44"/>
                </a:lnTo>
                <a:lnTo>
                  <a:pt x="29" y="44"/>
                </a:lnTo>
                <a:lnTo>
                  <a:pt x="21" y="41"/>
                </a:lnTo>
                <a:lnTo>
                  <a:pt x="17" y="38"/>
                </a:lnTo>
                <a:lnTo>
                  <a:pt x="9" y="32"/>
                </a:lnTo>
                <a:lnTo>
                  <a:pt x="0" y="26"/>
                </a:lnTo>
                <a:lnTo>
                  <a:pt x="33" y="26"/>
                </a:lnTo>
                <a:lnTo>
                  <a:pt x="50" y="26"/>
                </a:lnTo>
                <a:lnTo>
                  <a:pt x="65" y="23"/>
                </a:lnTo>
                <a:lnTo>
                  <a:pt x="72" y="23"/>
                </a:lnTo>
                <a:lnTo>
                  <a:pt x="82" y="20"/>
                </a:lnTo>
                <a:lnTo>
                  <a:pt x="91" y="20"/>
                </a:lnTo>
                <a:lnTo>
                  <a:pt x="101" y="20"/>
                </a:lnTo>
                <a:lnTo>
                  <a:pt x="113" y="17"/>
                </a:lnTo>
                <a:lnTo>
                  <a:pt x="125" y="17"/>
                </a:lnTo>
                <a:lnTo>
                  <a:pt x="150" y="14"/>
                </a:lnTo>
                <a:lnTo>
                  <a:pt x="162" y="14"/>
                </a:lnTo>
                <a:lnTo>
                  <a:pt x="174" y="12"/>
                </a:lnTo>
                <a:lnTo>
                  <a:pt x="186" y="12"/>
                </a:lnTo>
                <a:lnTo>
                  <a:pt x="195" y="12"/>
                </a:lnTo>
                <a:lnTo>
                  <a:pt x="217" y="9"/>
                </a:lnTo>
                <a:lnTo>
                  <a:pt x="234" y="6"/>
                </a:lnTo>
                <a:lnTo>
                  <a:pt x="241" y="6"/>
                </a:lnTo>
                <a:lnTo>
                  <a:pt x="249" y="6"/>
                </a:lnTo>
                <a:lnTo>
                  <a:pt x="254" y="6"/>
                </a:lnTo>
                <a:lnTo>
                  <a:pt x="258" y="6"/>
                </a:lnTo>
                <a:lnTo>
                  <a:pt x="263" y="3"/>
                </a:lnTo>
                <a:lnTo>
                  <a:pt x="266" y="3"/>
                </a:lnTo>
                <a:lnTo>
                  <a:pt x="268" y="3"/>
                </a:lnTo>
                <a:lnTo>
                  <a:pt x="268" y="3"/>
                </a:lnTo>
                <a:lnTo>
                  <a:pt x="270" y="0"/>
                </a:lnTo>
                <a:lnTo>
                  <a:pt x="275" y="0"/>
                </a:lnTo>
                <a:lnTo>
                  <a:pt x="278" y="0"/>
                </a:lnTo>
                <a:lnTo>
                  <a:pt x="283" y="0"/>
                </a:lnTo>
                <a:lnTo>
                  <a:pt x="287" y="0"/>
                </a:lnTo>
                <a:lnTo>
                  <a:pt x="292" y="3"/>
                </a:lnTo>
                <a:lnTo>
                  <a:pt x="299" y="6"/>
                </a:lnTo>
                <a:lnTo>
                  <a:pt x="309" y="9"/>
                </a:lnTo>
                <a:lnTo>
                  <a:pt x="319" y="12"/>
                </a:lnTo>
                <a:lnTo>
                  <a:pt x="324" y="14"/>
                </a:lnTo>
                <a:lnTo>
                  <a:pt x="328" y="17"/>
                </a:lnTo>
                <a:lnTo>
                  <a:pt x="331" y="20"/>
                </a:lnTo>
                <a:lnTo>
                  <a:pt x="331" y="23"/>
                </a:lnTo>
                <a:lnTo>
                  <a:pt x="331" y="23"/>
                </a:lnTo>
                <a:lnTo>
                  <a:pt x="328" y="26"/>
                </a:lnTo>
                <a:lnTo>
                  <a:pt x="326" y="26"/>
                </a:lnTo>
                <a:lnTo>
                  <a:pt x="321" y="29"/>
                </a:lnTo>
                <a:lnTo>
                  <a:pt x="319" y="35"/>
                </a:lnTo>
                <a:lnTo>
                  <a:pt x="316" y="44"/>
                </a:lnTo>
                <a:lnTo>
                  <a:pt x="314" y="53"/>
                </a:lnTo>
                <a:lnTo>
                  <a:pt x="312" y="65"/>
                </a:lnTo>
                <a:lnTo>
                  <a:pt x="307" y="76"/>
                </a:lnTo>
                <a:lnTo>
                  <a:pt x="304" y="85"/>
                </a:lnTo>
                <a:lnTo>
                  <a:pt x="299" y="97"/>
                </a:lnTo>
                <a:lnTo>
                  <a:pt x="295" y="106"/>
                </a:lnTo>
                <a:lnTo>
                  <a:pt x="290" y="115"/>
                </a:lnTo>
                <a:lnTo>
                  <a:pt x="283" y="124"/>
                </a:lnTo>
                <a:lnTo>
                  <a:pt x="275" y="132"/>
                </a:lnTo>
                <a:lnTo>
                  <a:pt x="268" y="141"/>
                </a:lnTo>
                <a:lnTo>
                  <a:pt x="261" y="147"/>
                </a:lnTo>
                <a:lnTo>
                  <a:pt x="254" y="153"/>
                </a:lnTo>
                <a:lnTo>
                  <a:pt x="244" y="159"/>
                </a:lnTo>
                <a:lnTo>
                  <a:pt x="234" y="165"/>
                </a:lnTo>
                <a:lnTo>
                  <a:pt x="227" y="165"/>
                </a:lnTo>
                <a:lnTo>
                  <a:pt x="220" y="168"/>
                </a:lnTo>
                <a:lnTo>
                  <a:pt x="212" y="168"/>
                </a:lnTo>
                <a:lnTo>
                  <a:pt x="210" y="168"/>
                </a:lnTo>
                <a:lnTo>
                  <a:pt x="208" y="165"/>
                </a:lnTo>
                <a:lnTo>
                  <a:pt x="205" y="165"/>
                </a:lnTo>
                <a:lnTo>
                  <a:pt x="203" y="165"/>
                </a:lnTo>
                <a:lnTo>
                  <a:pt x="203" y="162"/>
                </a:lnTo>
                <a:lnTo>
                  <a:pt x="203" y="156"/>
                </a:lnTo>
                <a:lnTo>
                  <a:pt x="203" y="1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0" name="Freeform 367">
            <a:extLst>
              <a:ext uri="{FF2B5EF4-FFF2-40B4-BE49-F238E27FC236}">
                <a16:creationId xmlns:a16="http://schemas.microsoft.com/office/drawing/2014/main" xmlns="" id="{DDBBEA6D-77BF-49AF-BE01-CA417FF8B831}"/>
              </a:ext>
            </a:extLst>
          </p:cNvPr>
          <p:cNvSpPr>
            <a:spLocks/>
          </p:cNvSpPr>
          <p:nvPr/>
        </p:nvSpPr>
        <p:spPr bwMode="auto">
          <a:xfrm>
            <a:off x="6417820" y="796591"/>
            <a:ext cx="305975" cy="1857829"/>
          </a:xfrm>
          <a:custGeom>
            <a:avLst/>
            <a:gdLst>
              <a:gd name="T0" fmla="*/ 48 w 53"/>
              <a:gd name="T1" fmla="*/ 47 h 192"/>
              <a:gd name="T2" fmla="*/ 48 w 53"/>
              <a:gd name="T3" fmla="*/ 74 h 192"/>
              <a:gd name="T4" fmla="*/ 48 w 53"/>
              <a:gd name="T5" fmla="*/ 100 h 192"/>
              <a:gd name="T6" fmla="*/ 48 w 53"/>
              <a:gd name="T7" fmla="*/ 106 h 192"/>
              <a:gd name="T8" fmla="*/ 48 w 53"/>
              <a:gd name="T9" fmla="*/ 115 h 192"/>
              <a:gd name="T10" fmla="*/ 48 w 53"/>
              <a:gd name="T11" fmla="*/ 124 h 192"/>
              <a:gd name="T12" fmla="*/ 48 w 53"/>
              <a:gd name="T13" fmla="*/ 136 h 192"/>
              <a:gd name="T14" fmla="*/ 48 w 53"/>
              <a:gd name="T15" fmla="*/ 148 h 192"/>
              <a:gd name="T16" fmla="*/ 46 w 53"/>
              <a:gd name="T17" fmla="*/ 162 h 192"/>
              <a:gd name="T18" fmla="*/ 46 w 53"/>
              <a:gd name="T19" fmla="*/ 177 h 192"/>
              <a:gd name="T20" fmla="*/ 46 w 53"/>
              <a:gd name="T21" fmla="*/ 192 h 192"/>
              <a:gd name="T22" fmla="*/ 17 w 53"/>
              <a:gd name="T23" fmla="*/ 192 h 192"/>
              <a:gd name="T24" fmla="*/ 17 w 53"/>
              <a:gd name="T25" fmla="*/ 174 h 192"/>
              <a:gd name="T26" fmla="*/ 14 w 53"/>
              <a:gd name="T27" fmla="*/ 156 h 192"/>
              <a:gd name="T28" fmla="*/ 14 w 53"/>
              <a:gd name="T29" fmla="*/ 139 h 192"/>
              <a:gd name="T30" fmla="*/ 14 w 53"/>
              <a:gd name="T31" fmla="*/ 124 h 192"/>
              <a:gd name="T32" fmla="*/ 14 w 53"/>
              <a:gd name="T33" fmla="*/ 109 h 192"/>
              <a:gd name="T34" fmla="*/ 14 w 53"/>
              <a:gd name="T35" fmla="*/ 97 h 192"/>
              <a:gd name="T36" fmla="*/ 14 w 53"/>
              <a:gd name="T37" fmla="*/ 86 h 192"/>
              <a:gd name="T38" fmla="*/ 14 w 53"/>
              <a:gd name="T39" fmla="*/ 74 h 192"/>
              <a:gd name="T40" fmla="*/ 14 w 53"/>
              <a:gd name="T41" fmla="*/ 65 h 192"/>
              <a:gd name="T42" fmla="*/ 14 w 53"/>
              <a:gd name="T43" fmla="*/ 56 h 192"/>
              <a:gd name="T44" fmla="*/ 14 w 53"/>
              <a:gd name="T45" fmla="*/ 50 h 192"/>
              <a:gd name="T46" fmla="*/ 14 w 53"/>
              <a:gd name="T47" fmla="*/ 41 h 192"/>
              <a:gd name="T48" fmla="*/ 12 w 53"/>
              <a:gd name="T49" fmla="*/ 38 h 192"/>
              <a:gd name="T50" fmla="*/ 12 w 53"/>
              <a:gd name="T51" fmla="*/ 32 h 192"/>
              <a:gd name="T52" fmla="*/ 12 w 53"/>
              <a:gd name="T53" fmla="*/ 29 h 192"/>
              <a:gd name="T54" fmla="*/ 12 w 53"/>
              <a:gd name="T55" fmla="*/ 27 h 192"/>
              <a:gd name="T56" fmla="*/ 9 w 53"/>
              <a:gd name="T57" fmla="*/ 21 h 192"/>
              <a:gd name="T58" fmla="*/ 7 w 53"/>
              <a:gd name="T59" fmla="*/ 15 h 192"/>
              <a:gd name="T60" fmla="*/ 5 w 53"/>
              <a:gd name="T61" fmla="*/ 12 h 192"/>
              <a:gd name="T62" fmla="*/ 2 w 53"/>
              <a:gd name="T63" fmla="*/ 9 h 192"/>
              <a:gd name="T64" fmla="*/ 0 w 53"/>
              <a:gd name="T65" fmla="*/ 6 h 192"/>
              <a:gd name="T66" fmla="*/ 0 w 53"/>
              <a:gd name="T67" fmla="*/ 3 h 192"/>
              <a:gd name="T68" fmla="*/ 2 w 53"/>
              <a:gd name="T69" fmla="*/ 3 h 192"/>
              <a:gd name="T70" fmla="*/ 5 w 53"/>
              <a:gd name="T71" fmla="*/ 0 h 192"/>
              <a:gd name="T72" fmla="*/ 9 w 53"/>
              <a:gd name="T73" fmla="*/ 0 h 192"/>
              <a:gd name="T74" fmla="*/ 17 w 53"/>
              <a:gd name="T75" fmla="*/ 0 h 192"/>
              <a:gd name="T76" fmla="*/ 24 w 53"/>
              <a:gd name="T77" fmla="*/ 0 h 192"/>
              <a:gd name="T78" fmla="*/ 34 w 53"/>
              <a:gd name="T79" fmla="*/ 3 h 192"/>
              <a:gd name="T80" fmla="*/ 43 w 53"/>
              <a:gd name="T81" fmla="*/ 6 h 192"/>
              <a:gd name="T82" fmla="*/ 46 w 53"/>
              <a:gd name="T83" fmla="*/ 6 h 192"/>
              <a:gd name="T84" fmla="*/ 48 w 53"/>
              <a:gd name="T85" fmla="*/ 9 h 192"/>
              <a:gd name="T86" fmla="*/ 51 w 53"/>
              <a:gd name="T87" fmla="*/ 9 h 192"/>
              <a:gd name="T88" fmla="*/ 53 w 53"/>
              <a:gd name="T89" fmla="*/ 12 h 192"/>
              <a:gd name="T90" fmla="*/ 53 w 53"/>
              <a:gd name="T91" fmla="*/ 12 h 192"/>
              <a:gd name="T92" fmla="*/ 53 w 53"/>
              <a:gd name="T93" fmla="*/ 12 h 192"/>
              <a:gd name="T94" fmla="*/ 53 w 53"/>
              <a:gd name="T95" fmla="*/ 18 h 192"/>
              <a:gd name="T96" fmla="*/ 53 w 53"/>
              <a:gd name="T97" fmla="*/ 21 h 192"/>
              <a:gd name="T98" fmla="*/ 53 w 53"/>
              <a:gd name="T99" fmla="*/ 21 h 192"/>
              <a:gd name="T100" fmla="*/ 51 w 53"/>
              <a:gd name="T101" fmla="*/ 24 h 192"/>
              <a:gd name="T102" fmla="*/ 51 w 53"/>
              <a:gd name="T103" fmla="*/ 29 h 192"/>
              <a:gd name="T104" fmla="*/ 51 w 53"/>
              <a:gd name="T105" fmla="*/ 38 h 192"/>
              <a:gd name="T106" fmla="*/ 48 w 53"/>
              <a:gd name="T107" fmla="*/ 47 h 192"/>
              <a:gd name="T108" fmla="*/ 48 w 53"/>
              <a:gd name="T109" fmla="*/ 47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53" h="192">
                <a:moveTo>
                  <a:pt x="48" y="47"/>
                </a:moveTo>
                <a:lnTo>
                  <a:pt x="48" y="74"/>
                </a:lnTo>
                <a:lnTo>
                  <a:pt x="48" y="100"/>
                </a:lnTo>
                <a:lnTo>
                  <a:pt x="48" y="106"/>
                </a:lnTo>
                <a:lnTo>
                  <a:pt x="48" y="115"/>
                </a:lnTo>
                <a:lnTo>
                  <a:pt x="48" y="124"/>
                </a:lnTo>
                <a:lnTo>
                  <a:pt x="48" y="136"/>
                </a:lnTo>
                <a:lnTo>
                  <a:pt x="48" y="148"/>
                </a:lnTo>
                <a:lnTo>
                  <a:pt x="46" y="162"/>
                </a:lnTo>
                <a:lnTo>
                  <a:pt x="46" y="177"/>
                </a:lnTo>
                <a:lnTo>
                  <a:pt x="46" y="192"/>
                </a:lnTo>
                <a:lnTo>
                  <a:pt x="17" y="192"/>
                </a:lnTo>
                <a:lnTo>
                  <a:pt x="17" y="174"/>
                </a:lnTo>
                <a:lnTo>
                  <a:pt x="14" y="156"/>
                </a:lnTo>
                <a:lnTo>
                  <a:pt x="14" y="139"/>
                </a:lnTo>
                <a:lnTo>
                  <a:pt x="14" y="124"/>
                </a:lnTo>
                <a:lnTo>
                  <a:pt x="14" y="109"/>
                </a:lnTo>
                <a:lnTo>
                  <a:pt x="14" y="97"/>
                </a:lnTo>
                <a:lnTo>
                  <a:pt x="14" y="86"/>
                </a:lnTo>
                <a:lnTo>
                  <a:pt x="14" y="74"/>
                </a:lnTo>
                <a:lnTo>
                  <a:pt x="14" y="65"/>
                </a:lnTo>
                <a:lnTo>
                  <a:pt x="14" y="56"/>
                </a:lnTo>
                <a:lnTo>
                  <a:pt x="14" y="50"/>
                </a:lnTo>
                <a:lnTo>
                  <a:pt x="14" y="41"/>
                </a:lnTo>
                <a:lnTo>
                  <a:pt x="12" y="38"/>
                </a:lnTo>
                <a:lnTo>
                  <a:pt x="12" y="32"/>
                </a:lnTo>
                <a:lnTo>
                  <a:pt x="12" y="29"/>
                </a:lnTo>
                <a:lnTo>
                  <a:pt x="12" y="27"/>
                </a:lnTo>
                <a:lnTo>
                  <a:pt x="9" y="21"/>
                </a:lnTo>
                <a:lnTo>
                  <a:pt x="7" y="15"/>
                </a:lnTo>
                <a:lnTo>
                  <a:pt x="5" y="12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2" y="3"/>
                </a:lnTo>
                <a:lnTo>
                  <a:pt x="5" y="0"/>
                </a:lnTo>
                <a:lnTo>
                  <a:pt x="9" y="0"/>
                </a:lnTo>
                <a:lnTo>
                  <a:pt x="17" y="0"/>
                </a:lnTo>
                <a:lnTo>
                  <a:pt x="24" y="0"/>
                </a:lnTo>
                <a:lnTo>
                  <a:pt x="34" y="3"/>
                </a:lnTo>
                <a:lnTo>
                  <a:pt x="43" y="6"/>
                </a:lnTo>
                <a:lnTo>
                  <a:pt x="46" y="6"/>
                </a:lnTo>
                <a:lnTo>
                  <a:pt x="48" y="9"/>
                </a:lnTo>
                <a:lnTo>
                  <a:pt x="51" y="9"/>
                </a:lnTo>
                <a:lnTo>
                  <a:pt x="53" y="12"/>
                </a:lnTo>
                <a:lnTo>
                  <a:pt x="53" y="12"/>
                </a:lnTo>
                <a:lnTo>
                  <a:pt x="53" y="12"/>
                </a:lnTo>
                <a:lnTo>
                  <a:pt x="53" y="18"/>
                </a:lnTo>
                <a:lnTo>
                  <a:pt x="53" y="21"/>
                </a:lnTo>
                <a:lnTo>
                  <a:pt x="53" y="21"/>
                </a:lnTo>
                <a:lnTo>
                  <a:pt x="51" y="24"/>
                </a:lnTo>
                <a:lnTo>
                  <a:pt x="51" y="29"/>
                </a:lnTo>
                <a:lnTo>
                  <a:pt x="51" y="38"/>
                </a:lnTo>
                <a:lnTo>
                  <a:pt x="48" y="47"/>
                </a:lnTo>
                <a:lnTo>
                  <a:pt x="48" y="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1" name="Freeform 368">
            <a:extLst>
              <a:ext uri="{FF2B5EF4-FFF2-40B4-BE49-F238E27FC236}">
                <a16:creationId xmlns:a16="http://schemas.microsoft.com/office/drawing/2014/main" xmlns="" id="{F9D8B26E-3F70-4584-81AC-C1AC64758F05}"/>
              </a:ext>
            </a:extLst>
          </p:cNvPr>
          <p:cNvSpPr>
            <a:spLocks/>
          </p:cNvSpPr>
          <p:nvPr/>
        </p:nvSpPr>
        <p:spPr bwMode="auto">
          <a:xfrm>
            <a:off x="5967520" y="1338458"/>
            <a:ext cx="450300" cy="745070"/>
          </a:xfrm>
          <a:custGeom>
            <a:avLst/>
            <a:gdLst>
              <a:gd name="T0" fmla="*/ 5 w 78"/>
              <a:gd name="T1" fmla="*/ 77 h 77"/>
              <a:gd name="T2" fmla="*/ 3 w 78"/>
              <a:gd name="T3" fmla="*/ 74 h 77"/>
              <a:gd name="T4" fmla="*/ 0 w 78"/>
              <a:gd name="T5" fmla="*/ 74 h 77"/>
              <a:gd name="T6" fmla="*/ 3 w 78"/>
              <a:gd name="T7" fmla="*/ 68 h 77"/>
              <a:gd name="T8" fmla="*/ 5 w 78"/>
              <a:gd name="T9" fmla="*/ 65 h 77"/>
              <a:gd name="T10" fmla="*/ 10 w 78"/>
              <a:gd name="T11" fmla="*/ 62 h 77"/>
              <a:gd name="T12" fmla="*/ 15 w 78"/>
              <a:gd name="T13" fmla="*/ 56 h 77"/>
              <a:gd name="T14" fmla="*/ 17 w 78"/>
              <a:gd name="T15" fmla="*/ 50 h 77"/>
              <a:gd name="T16" fmla="*/ 25 w 78"/>
              <a:gd name="T17" fmla="*/ 41 h 77"/>
              <a:gd name="T18" fmla="*/ 27 w 78"/>
              <a:gd name="T19" fmla="*/ 35 h 77"/>
              <a:gd name="T20" fmla="*/ 32 w 78"/>
              <a:gd name="T21" fmla="*/ 30 h 77"/>
              <a:gd name="T22" fmla="*/ 34 w 78"/>
              <a:gd name="T23" fmla="*/ 24 h 77"/>
              <a:gd name="T24" fmla="*/ 37 w 78"/>
              <a:gd name="T25" fmla="*/ 21 h 77"/>
              <a:gd name="T26" fmla="*/ 37 w 78"/>
              <a:gd name="T27" fmla="*/ 18 h 77"/>
              <a:gd name="T28" fmla="*/ 37 w 78"/>
              <a:gd name="T29" fmla="*/ 15 h 77"/>
              <a:gd name="T30" fmla="*/ 37 w 78"/>
              <a:gd name="T31" fmla="*/ 12 h 77"/>
              <a:gd name="T32" fmla="*/ 34 w 78"/>
              <a:gd name="T33" fmla="*/ 9 h 77"/>
              <a:gd name="T34" fmla="*/ 32 w 78"/>
              <a:gd name="T35" fmla="*/ 9 h 77"/>
              <a:gd name="T36" fmla="*/ 32 w 78"/>
              <a:gd name="T37" fmla="*/ 6 h 77"/>
              <a:gd name="T38" fmla="*/ 32 w 78"/>
              <a:gd name="T39" fmla="*/ 6 h 77"/>
              <a:gd name="T40" fmla="*/ 32 w 78"/>
              <a:gd name="T41" fmla="*/ 3 h 77"/>
              <a:gd name="T42" fmla="*/ 34 w 78"/>
              <a:gd name="T43" fmla="*/ 0 h 77"/>
              <a:gd name="T44" fmla="*/ 39 w 78"/>
              <a:gd name="T45" fmla="*/ 0 h 77"/>
              <a:gd name="T46" fmla="*/ 46 w 78"/>
              <a:gd name="T47" fmla="*/ 0 h 77"/>
              <a:gd name="T48" fmla="*/ 56 w 78"/>
              <a:gd name="T49" fmla="*/ 3 h 77"/>
              <a:gd name="T50" fmla="*/ 63 w 78"/>
              <a:gd name="T51" fmla="*/ 3 h 77"/>
              <a:gd name="T52" fmla="*/ 71 w 78"/>
              <a:gd name="T53" fmla="*/ 6 h 77"/>
              <a:gd name="T54" fmla="*/ 75 w 78"/>
              <a:gd name="T55" fmla="*/ 9 h 77"/>
              <a:gd name="T56" fmla="*/ 78 w 78"/>
              <a:gd name="T57" fmla="*/ 9 h 77"/>
              <a:gd name="T58" fmla="*/ 78 w 78"/>
              <a:gd name="T59" fmla="*/ 12 h 77"/>
              <a:gd name="T60" fmla="*/ 78 w 78"/>
              <a:gd name="T61" fmla="*/ 12 h 77"/>
              <a:gd name="T62" fmla="*/ 75 w 78"/>
              <a:gd name="T63" fmla="*/ 15 h 77"/>
              <a:gd name="T64" fmla="*/ 75 w 78"/>
              <a:gd name="T65" fmla="*/ 18 h 77"/>
              <a:gd name="T66" fmla="*/ 71 w 78"/>
              <a:gd name="T67" fmla="*/ 27 h 77"/>
              <a:gd name="T68" fmla="*/ 63 w 78"/>
              <a:gd name="T69" fmla="*/ 35 h 77"/>
              <a:gd name="T70" fmla="*/ 54 w 78"/>
              <a:gd name="T71" fmla="*/ 44 h 77"/>
              <a:gd name="T72" fmla="*/ 46 w 78"/>
              <a:gd name="T73" fmla="*/ 53 h 77"/>
              <a:gd name="T74" fmla="*/ 37 w 78"/>
              <a:gd name="T75" fmla="*/ 59 h 77"/>
              <a:gd name="T76" fmla="*/ 29 w 78"/>
              <a:gd name="T77" fmla="*/ 68 h 77"/>
              <a:gd name="T78" fmla="*/ 22 w 78"/>
              <a:gd name="T79" fmla="*/ 71 h 77"/>
              <a:gd name="T80" fmla="*/ 15 w 78"/>
              <a:gd name="T81" fmla="*/ 74 h 77"/>
              <a:gd name="T82" fmla="*/ 10 w 78"/>
              <a:gd name="T83" fmla="*/ 77 h 77"/>
              <a:gd name="T84" fmla="*/ 5 w 78"/>
              <a:gd name="T85" fmla="*/ 77 h 77"/>
              <a:gd name="T86" fmla="*/ 5 w 78"/>
              <a:gd name="T87" fmla="*/ 77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8" h="77">
                <a:moveTo>
                  <a:pt x="5" y="77"/>
                </a:moveTo>
                <a:lnTo>
                  <a:pt x="3" y="74"/>
                </a:lnTo>
                <a:lnTo>
                  <a:pt x="0" y="74"/>
                </a:lnTo>
                <a:lnTo>
                  <a:pt x="3" y="68"/>
                </a:lnTo>
                <a:lnTo>
                  <a:pt x="5" y="65"/>
                </a:lnTo>
                <a:lnTo>
                  <a:pt x="10" y="62"/>
                </a:lnTo>
                <a:lnTo>
                  <a:pt x="15" y="56"/>
                </a:lnTo>
                <a:lnTo>
                  <a:pt x="17" y="50"/>
                </a:lnTo>
                <a:lnTo>
                  <a:pt x="25" y="41"/>
                </a:lnTo>
                <a:lnTo>
                  <a:pt x="27" y="35"/>
                </a:lnTo>
                <a:lnTo>
                  <a:pt x="32" y="30"/>
                </a:lnTo>
                <a:lnTo>
                  <a:pt x="34" y="24"/>
                </a:lnTo>
                <a:lnTo>
                  <a:pt x="37" y="21"/>
                </a:lnTo>
                <a:lnTo>
                  <a:pt x="37" y="18"/>
                </a:lnTo>
                <a:lnTo>
                  <a:pt x="37" y="15"/>
                </a:lnTo>
                <a:lnTo>
                  <a:pt x="37" y="12"/>
                </a:lnTo>
                <a:lnTo>
                  <a:pt x="34" y="9"/>
                </a:lnTo>
                <a:lnTo>
                  <a:pt x="32" y="9"/>
                </a:lnTo>
                <a:lnTo>
                  <a:pt x="32" y="6"/>
                </a:lnTo>
                <a:lnTo>
                  <a:pt x="32" y="6"/>
                </a:lnTo>
                <a:lnTo>
                  <a:pt x="32" y="3"/>
                </a:lnTo>
                <a:lnTo>
                  <a:pt x="34" y="0"/>
                </a:lnTo>
                <a:lnTo>
                  <a:pt x="39" y="0"/>
                </a:lnTo>
                <a:lnTo>
                  <a:pt x="46" y="0"/>
                </a:lnTo>
                <a:lnTo>
                  <a:pt x="56" y="3"/>
                </a:lnTo>
                <a:lnTo>
                  <a:pt x="63" y="3"/>
                </a:lnTo>
                <a:lnTo>
                  <a:pt x="71" y="6"/>
                </a:lnTo>
                <a:lnTo>
                  <a:pt x="75" y="9"/>
                </a:lnTo>
                <a:lnTo>
                  <a:pt x="78" y="9"/>
                </a:lnTo>
                <a:lnTo>
                  <a:pt x="78" y="12"/>
                </a:lnTo>
                <a:lnTo>
                  <a:pt x="78" y="12"/>
                </a:lnTo>
                <a:lnTo>
                  <a:pt x="75" y="15"/>
                </a:lnTo>
                <a:lnTo>
                  <a:pt x="75" y="18"/>
                </a:lnTo>
                <a:lnTo>
                  <a:pt x="71" y="27"/>
                </a:lnTo>
                <a:lnTo>
                  <a:pt x="63" y="35"/>
                </a:lnTo>
                <a:lnTo>
                  <a:pt x="54" y="44"/>
                </a:lnTo>
                <a:lnTo>
                  <a:pt x="46" y="53"/>
                </a:lnTo>
                <a:lnTo>
                  <a:pt x="37" y="59"/>
                </a:lnTo>
                <a:lnTo>
                  <a:pt x="29" y="68"/>
                </a:lnTo>
                <a:lnTo>
                  <a:pt x="22" y="71"/>
                </a:lnTo>
                <a:lnTo>
                  <a:pt x="15" y="74"/>
                </a:lnTo>
                <a:lnTo>
                  <a:pt x="10" y="77"/>
                </a:lnTo>
                <a:lnTo>
                  <a:pt x="5" y="77"/>
                </a:lnTo>
                <a:lnTo>
                  <a:pt x="5" y="7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369">
            <a:extLst>
              <a:ext uri="{FF2B5EF4-FFF2-40B4-BE49-F238E27FC236}">
                <a16:creationId xmlns:a16="http://schemas.microsoft.com/office/drawing/2014/main" xmlns="" id="{FAF12FD7-2E3A-4655-B922-7364B42CD291}"/>
              </a:ext>
            </a:extLst>
          </p:cNvPr>
          <p:cNvSpPr>
            <a:spLocks/>
          </p:cNvSpPr>
          <p:nvPr/>
        </p:nvSpPr>
        <p:spPr bwMode="auto">
          <a:xfrm>
            <a:off x="6163805" y="1512629"/>
            <a:ext cx="952559" cy="309638"/>
          </a:xfrm>
          <a:custGeom>
            <a:avLst/>
            <a:gdLst>
              <a:gd name="T0" fmla="*/ 0 w 165"/>
              <a:gd name="T1" fmla="*/ 32 h 32"/>
              <a:gd name="T2" fmla="*/ 0 w 165"/>
              <a:gd name="T3" fmla="*/ 17 h 32"/>
              <a:gd name="T4" fmla="*/ 5 w 165"/>
              <a:gd name="T5" fmla="*/ 17 h 32"/>
              <a:gd name="T6" fmla="*/ 12 w 165"/>
              <a:gd name="T7" fmla="*/ 17 h 32"/>
              <a:gd name="T8" fmla="*/ 20 w 165"/>
              <a:gd name="T9" fmla="*/ 17 h 32"/>
              <a:gd name="T10" fmla="*/ 27 w 165"/>
              <a:gd name="T11" fmla="*/ 17 h 32"/>
              <a:gd name="T12" fmla="*/ 37 w 165"/>
              <a:gd name="T13" fmla="*/ 15 h 32"/>
              <a:gd name="T14" fmla="*/ 46 w 165"/>
              <a:gd name="T15" fmla="*/ 15 h 32"/>
              <a:gd name="T16" fmla="*/ 56 w 165"/>
              <a:gd name="T17" fmla="*/ 12 h 32"/>
              <a:gd name="T18" fmla="*/ 68 w 165"/>
              <a:gd name="T19" fmla="*/ 12 h 32"/>
              <a:gd name="T20" fmla="*/ 80 w 165"/>
              <a:gd name="T21" fmla="*/ 9 h 32"/>
              <a:gd name="T22" fmla="*/ 92 w 165"/>
              <a:gd name="T23" fmla="*/ 6 h 32"/>
              <a:gd name="T24" fmla="*/ 99 w 165"/>
              <a:gd name="T25" fmla="*/ 6 h 32"/>
              <a:gd name="T26" fmla="*/ 109 w 165"/>
              <a:gd name="T27" fmla="*/ 3 h 32"/>
              <a:gd name="T28" fmla="*/ 116 w 165"/>
              <a:gd name="T29" fmla="*/ 3 h 32"/>
              <a:gd name="T30" fmla="*/ 121 w 165"/>
              <a:gd name="T31" fmla="*/ 3 h 32"/>
              <a:gd name="T32" fmla="*/ 126 w 165"/>
              <a:gd name="T33" fmla="*/ 3 h 32"/>
              <a:gd name="T34" fmla="*/ 128 w 165"/>
              <a:gd name="T35" fmla="*/ 0 h 32"/>
              <a:gd name="T36" fmla="*/ 131 w 165"/>
              <a:gd name="T37" fmla="*/ 0 h 32"/>
              <a:gd name="T38" fmla="*/ 138 w 165"/>
              <a:gd name="T39" fmla="*/ 0 h 32"/>
              <a:gd name="T40" fmla="*/ 143 w 165"/>
              <a:gd name="T41" fmla="*/ 3 h 32"/>
              <a:gd name="T42" fmla="*/ 150 w 165"/>
              <a:gd name="T43" fmla="*/ 3 h 32"/>
              <a:gd name="T44" fmla="*/ 155 w 165"/>
              <a:gd name="T45" fmla="*/ 6 h 32"/>
              <a:gd name="T46" fmla="*/ 160 w 165"/>
              <a:gd name="T47" fmla="*/ 9 h 32"/>
              <a:gd name="T48" fmla="*/ 162 w 165"/>
              <a:gd name="T49" fmla="*/ 12 h 32"/>
              <a:gd name="T50" fmla="*/ 165 w 165"/>
              <a:gd name="T51" fmla="*/ 15 h 32"/>
              <a:gd name="T52" fmla="*/ 165 w 165"/>
              <a:gd name="T53" fmla="*/ 15 h 32"/>
              <a:gd name="T54" fmla="*/ 162 w 165"/>
              <a:gd name="T55" fmla="*/ 15 h 32"/>
              <a:gd name="T56" fmla="*/ 157 w 165"/>
              <a:gd name="T57" fmla="*/ 15 h 32"/>
              <a:gd name="T58" fmla="*/ 155 w 165"/>
              <a:gd name="T59" fmla="*/ 17 h 32"/>
              <a:gd name="T60" fmla="*/ 148 w 165"/>
              <a:gd name="T61" fmla="*/ 17 h 32"/>
              <a:gd name="T62" fmla="*/ 141 w 165"/>
              <a:gd name="T63" fmla="*/ 17 h 32"/>
              <a:gd name="T64" fmla="*/ 133 w 165"/>
              <a:gd name="T65" fmla="*/ 20 h 32"/>
              <a:gd name="T66" fmla="*/ 124 w 165"/>
              <a:gd name="T67" fmla="*/ 20 h 32"/>
              <a:gd name="T68" fmla="*/ 112 w 165"/>
              <a:gd name="T69" fmla="*/ 20 h 32"/>
              <a:gd name="T70" fmla="*/ 99 w 165"/>
              <a:gd name="T71" fmla="*/ 23 h 32"/>
              <a:gd name="T72" fmla="*/ 87 w 165"/>
              <a:gd name="T73" fmla="*/ 23 h 32"/>
              <a:gd name="T74" fmla="*/ 73 w 165"/>
              <a:gd name="T75" fmla="*/ 26 h 32"/>
              <a:gd name="T76" fmla="*/ 56 w 165"/>
              <a:gd name="T77" fmla="*/ 26 h 32"/>
              <a:gd name="T78" fmla="*/ 39 w 165"/>
              <a:gd name="T79" fmla="*/ 29 h 32"/>
              <a:gd name="T80" fmla="*/ 20 w 165"/>
              <a:gd name="T81" fmla="*/ 32 h 32"/>
              <a:gd name="T82" fmla="*/ 0 w 165"/>
              <a:gd name="T83" fmla="*/ 32 h 32"/>
              <a:gd name="T84" fmla="*/ 0 w 165"/>
              <a:gd name="T85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65" h="32">
                <a:moveTo>
                  <a:pt x="0" y="32"/>
                </a:moveTo>
                <a:lnTo>
                  <a:pt x="0" y="17"/>
                </a:lnTo>
                <a:lnTo>
                  <a:pt x="5" y="17"/>
                </a:lnTo>
                <a:lnTo>
                  <a:pt x="12" y="17"/>
                </a:lnTo>
                <a:lnTo>
                  <a:pt x="20" y="17"/>
                </a:lnTo>
                <a:lnTo>
                  <a:pt x="27" y="17"/>
                </a:lnTo>
                <a:lnTo>
                  <a:pt x="37" y="15"/>
                </a:lnTo>
                <a:lnTo>
                  <a:pt x="46" y="15"/>
                </a:lnTo>
                <a:lnTo>
                  <a:pt x="56" y="12"/>
                </a:lnTo>
                <a:lnTo>
                  <a:pt x="68" y="12"/>
                </a:lnTo>
                <a:lnTo>
                  <a:pt x="80" y="9"/>
                </a:lnTo>
                <a:lnTo>
                  <a:pt x="92" y="6"/>
                </a:lnTo>
                <a:lnTo>
                  <a:pt x="99" y="6"/>
                </a:lnTo>
                <a:lnTo>
                  <a:pt x="109" y="3"/>
                </a:lnTo>
                <a:lnTo>
                  <a:pt x="116" y="3"/>
                </a:lnTo>
                <a:lnTo>
                  <a:pt x="121" y="3"/>
                </a:lnTo>
                <a:lnTo>
                  <a:pt x="126" y="3"/>
                </a:lnTo>
                <a:lnTo>
                  <a:pt x="128" y="0"/>
                </a:lnTo>
                <a:lnTo>
                  <a:pt x="131" y="0"/>
                </a:lnTo>
                <a:lnTo>
                  <a:pt x="138" y="0"/>
                </a:lnTo>
                <a:lnTo>
                  <a:pt x="143" y="3"/>
                </a:lnTo>
                <a:lnTo>
                  <a:pt x="150" y="3"/>
                </a:lnTo>
                <a:lnTo>
                  <a:pt x="155" y="6"/>
                </a:lnTo>
                <a:lnTo>
                  <a:pt x="160" y="9"/>
                </a:lnTo>
                <a:lnTo>
                  <a:pt x="162" y="12"/>
                </a:lnTo>
                <a:lnTo>
                  <a:pt x="165" y="15"/>
                </a:lnTo>
                <a:lnTo>
                  <a:pt x="165" y="15"/>
                </a:lnTo>
                <a:lnTo>
                  <a:pt x="162" y="15"/>
                </a:lnTo>
                <a:lnTo>
                  <a:pt x="157" y="15"/>
                </a:lnTo>
                <a:lnTo>
                  <a:pt x="155" y="17"/>
                </a:lnTo>
                <a:lnTo>
                  <a:pt x="148" y="17"/>
                </a:lnTo>
                <a:lnTo>
                  <a:pt x="141" y="17"/>
                </a:lnTo>
                <a:lnTo>
                  <a:pt x="133" y="20"/>
                </a:lnTo>
                <a:lnTo>
                  <a:pt x="124" y="20"/>
                </a:lnTo>
                <a:lnTo>
                  <a:pt x="112" y="20"/>
                </a:lnTo>
                <a:lnTo>
                  <a:pt x="99" y="23"/>
                </a:lnTo>
                <a:lnTo>
                  <a:pt x="87" y="23"/>
                </a:lnTo>
                <a:lnTo>
                  <a:pt x="73" y="26"/>
                </a:lnTo>
                <a:lnTo>
                  <a:pt x="56" y="26"/>
                </a:lnTo>
                <a:lnTo>
                  <a:pt x="39" y="29"/>
                </a:lnTo>
                <a:lnTo>
                  <a:pt x="20" y="32"/>
                </a:lnTo>
                <a:lnTo>
                  <a:pt x="0" y="32"/>
                </a:lnTo>
                <a:lnTo>
                  <a:pt x="0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7" name="Freeform 370">
            <a:extLst>
              <a:ext uri="{FF2B5EF4-FFF2-40B4-BE49-F238E27FC236}">
                <a16:creationId xmlns:a16="http://schemas.microsoft.com/office/drawing/2014/main" xmlns="" id="{B5716B36-C1A7-43FC-93FA-6890CC51A448}"/>
              </a:ext>
            </a:extLst>
          </p:cNvPr>
          <p:cNvSpPr>
            <a:spLocks/>
          </p:cNvSpPr>
          <p:nvPr/>
        </p:nvSpPr>
        <p:spPr bwMode="auto">
          <a:xfrm>
            <a:off x="6192672" y="2025464"/>
            <a:ext cx="865961" cy="251581"/>
          </a:xfrm>
          <a:custGeom>
            <a:avLst/>
            <a:gdLst>
              <a:gd name="T0" fmla="*/ 70 w 150"/>
              <a:gd name="T1" fmla="*/ 23 h 26"/>
              <a:gd name="T2" fmla="*/ 61 w 150"/>
              <a:gd name="T3" fmla="*/ 23 h 26"/>
              <a:gd name="T4" fmla="*/ 53 w 150"/>
              <a:gd name="T5" fmla="*/ 23 h 26"/>
              <a:gd name="T6" fmla="*/ 46 w 150"/>
              <a:gd name="T7" fmla="*/ 26 h 26"/>
              <a:gd name="T8" fmla="*/ 39 w 150"/>
              <a:gd name="T9" fmla="*/ 26 h 26"/>
              <a:gd name="T10" fmla="*/ 34 w 150"/>
              <a:gd name="T11" fmla="*/ 26 h 26"/>
              <a:gd name="T12" fmla="*/ 29 w 150"/>
              <a:gd name="T13" fmla="*/ 26 h 26"/>
              <a:gd name="T14" fmla="*/ 27 w 150"/>
              <a:gd name="T15" fmla="*/ 26 h 26"/>
              <a:gd name="T16" fmla="*/ 24 w 150"/>
              <a:gd name="T17" fmla="*/ 26 h 26"/>
              <a:gd name="T18" fmla="*/ 22 w 150"/>
              <a:gd name="T19" fmla="*/ 26 h 26"/>
              <a:gd name="T20" fmla="*/ 17 w 150"/>
              <a:gd name="T21" fmla="*/ 26 h 26"/>
              <a:gd name="T22" fmla="*/ 15 w 150"/>
              <a:gd name="T23" fmla="*/ 23 h 26"/>
              <a:gd name="T24" fmla="*/ 7 w 150"/>
              <a:gd name="T25" fmla="*/ 21 h 26"/>
              <a:gd name="T26" fmla="*/ 5 w 150"/>
              <a:gd name="T27" fmla="*/ 21 h 26"/>
              <a:gd name="T28" fmla="*/ 3 w 150"/>
              <a:gd name="T29" fmla="*/ 18 h 26"/>
              <a:gd name="T30" fmla="*/ 3 w 150"/>
              <a:gd name="T31" fmla="*/ 18 h 26"/>
              <a:gd name="T32" fmla="*/ 0 w 150"/>
              <a:gd name="T33" fmla="*/ 18 h 26"/>
              <a:gd name="T34" fmla="*/ 0 w 150"/>
              <a:gd name="T35" fmla="*/ 18 h 26"/>
              <a:gd name="T36" fmla="*/ 0 w 150"/>
              <a:gd name="T37" fmla="*/ 15 h 26"/>
              <a:gd name="T38" fmla="*/ 3 w 150"/>
              <a:gd name="T39" fmla="*/ 15 h 26"/>
              <a:gd name="T40" fmla="*/ 3 w 150"/>
              <a:gd name="T41" fmla="*/ 15 h 26"/>
              <a:gd name="T42" fmla="*/ 5 w 150"/>
              <a:gd name="T43" fmla="*/ 15 h 26"/>
              <a:gd name="T44" fmla="*/ 7 w 150"/>
              <a:gd name="T45" fmla="*/ 15 h 26"/>
              <a:gd name="T46" fmla="*/ 12 w 150"/>
              <a:gd name="T47" fmla="*/ 12 h 26"/>
              <a:gd name="T48" fmla="*/ 19 w 150"/>
              <a:gd name="T49" fmla="*/ 12 h 26"/>
              <a:gd name="T50" fmla="*/ 27 w 150"/>
              <a:gd name="T51" fmla="*/ 12 h 26"/>
              <a:gd name="T52" fmla="*/ 34 w 150"/>
              <a:gd name="T53" fmla="*/ 9 h 26"/>
              <a:gd name="T54" fmla="*/ 44 w 150"/>
              <a:gd name="T55" fmla="*/ 9 h 26"/>
              <a:gd name="T56" fmla="*/ 56 w 150"/>
              <a:gd name="T57" fmla="*/ 6 h 26"/>
              <a:gd name="T58" fmla="*/ 65 w 150"/>
              <a:gd name="T59" fmla="*/ 6 h 26"/>
              <a:gd name="T60" fmla="*/ 75 w 150"/>
              <a:gd name="T61" fmla="*/ 3 h 26"/>
              <a:gd name="T62" fmla="*/ 85 w 150"/>
              <a:gd name="T63" fmla="*/ 3 h 26"/>
              <a:gd name="T64" fmla="*/ 94 w 150"/>
              <a:gd name="T65" fmla="*/ 3 h 26"/>
              <a:gd name="T66" fmla="*/ 102 w 150"/>
              <a:gd name="T67" fmla="*/ 3 h 26"/>
              <a:gd name="T68" fmla="*/ 107 w 150"/>
              <a:gd name="T69" fmla="*/ 0 h 26"/>
              <a:gd name="T70" fmla="*/ 111 w 150"/>
              <a:gd name="T71" fmla="*/ 0 h 26"/>
              <a:gd name="T72" fmla="*/ 116 w 150"/>
              <a:gd name="T73" fmla="*/ 0 h 26"/>
              <a:gd name="T74" fmla="*/ 123 w 150"/>
              <a:gd name="T75" fmla="*/ 0 h 26"/>
              <a:gd name="T76" fmla="*/ 131 w 150"/>
              <a:gd name="T77" fmla="*/ 3 h 26"/>
              <a:gd name="T78" fmla="*/ 136 w 150"/>
              <a:gd name="T79" fmla="*/ 3 h 26"/>
              <a:gd name="T80" fmla="*/ 140 w 150"/>
              <a:gd name="T81" fmla="*/ 3 h 26"/>
              <a:gd name="T82" fmla="*/ 145 w 150"/>
              <a:gd name="T83" fmla="*/ 3 h 26"/>
              <a:gd name="T84" fmla="*/ 148 w 150"/>
              <a:gd name="T85" fmla="*/ 6 h 26"/>
              <a:gd name="T86" fmla="*/ 150 w 150"/>
              <a:gd name="T87" fmla="*/ 6 h 26"/>
              <a:gd name="T88" fmla="*/ 150 w 150"/>
              <a:gd name="T89" fmla="*/ 9 h 26"/>
              <a:gd name="T90" fmla="*/ 150 w 150"/>
              <a:gd name="T91" fmla="*/ 12 h 26"/>
              <a:gd name="T92" fmla="*/ 145 w 150"/>
              <a:gd name="T93" fmla="*/ 12 h 26"/>
              <a:gd name="T94" fmla="*/ 143 w 150"/>
              <a:gd name="T95" fmla="*/ 15 h 26"/>
              <a:gd name="T96" fmla="*/ 140 w 150"/>
              <a:gd name="T97" fmla="*/ 15 h 26"/>
              <a:gd name="T98" fmla="*/ 136 w 150"/>
              <a:gd name="T99" fmla="*/ 15 h 26"/>
              <a:gd name="T100" fmla="*/ 131 w 150"/>
              <a:gd name="T101" fmla="*/ 15 h 26"/>
              <a:gd name="T102" fmla="*/ 126 w 150"/>
              <a:gd name="T103" fmla="*/ 18 h 26"/>
              <a:gd name="T104" fmla="*/ 121 w 150"/>
              <a:gd name="T105" fmla="*/ 18 h 26"/>
              <a:gd name="T106" fmla="*/ 114 w 150"/>
              <a:gd name="T107" fmla="*/ 18 h 26"/>
              <a:gd name="T108" fmla="*/ 107 w 150"/>
              <a:gd name="T109" fmla="*/ 21 h 26"/>
              <a:gd name="T110" fmla="*/ 99 w 150"/>
              <a:gd name="T111" fmla="*/ 21 h 26"/>
              <a:gd name="T112" fmla="*/ 90 w 150"/>
              <a:gd name="T113" fmla="*/ 21 h 26"/>
              <a:gd name="T114" fmla="*/ 80 w 150"/>
              <a:gd name="T115" fmla="*/ 21 h 26"/>
              <a:gd name="T116" fmla="*/ 70 w 150"/>
              <a:gd name="T117" fmla="*/ 23 h 26"/>
              <a:gd name="T118" fmla="*/ 70 w 150"/>
              <a:gd name="T119" fmla="*/ 23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50" h="26">
                <a:moveTo>
                  <a:pt x="70" y="23"/>
                </a:moveTo>
                <a:lnTo>
                  <a:pt x="61" y="23"/>
                </a:lnTo>
                <a:lnTo>
                  <a:pt x="53" y="23"/>
                </a:lnTo>
                <a:lnTo>
                  <a:pt x="46" y="26"/>
                </a:lnTo>
                <a:lnTo>
                  <a:pt x="39" y="26"/>
                </a:lnTo>
                <a:lnTo>
                  <a:pt x="34" y="26"/>
                </a:lnTo>
                <a:lnTo>
                  <a:pt x="29" y="26"/>
                </a:lnTo>
                <a:lnTo>
                  <a:pt x="27" y="26"/>
                </a:lnTo>
                <a:lnTo>
                  <a:pt x="24" y="26"/>
                </a:lnTo>
                <a:lnTo>
                  <a:pt x="22" y="26"/>
                </a:lnTo>
                <a:lnTo>
                  <a:pt x="17" y="26"/>
                </a:lnTo>
                <a:lnTo>
                  <a:pt x="15" y="23"/>
                </a:lnTo>
                <a:lnTo>
                  <a:pt x="7" y="21"/>
                </a:lnTo>
                <a:lnTo>
                  <a:pt x="5" y="21"/>
                </a:lnTo>
                <a:lnTo>
                  <a:pt x="3" y="18"/>
                </a:lnTo>
                <a:lnTo>
                  <a:pt x="3" y="18"/>
                </a:lnTo>
                <a:lnTo>
                  <a:pt x="0" y="18"/>
                </a:lnTo>
                <a:lnTo>
                  <a:pt x="0" y="18"/>
                </a:lnTo>
                <a:lnTo>
                  <a:pt x="0" y="15"/>
                </a:lnTo>
                <a:lnTo>
                  <a:pt x="3" y="15"/>
                </a:lnTo>
                <a:lnTo>
                  <a:pt x="3" y="15"/>
                </a:lnTo>
                <a:lnTo>
                  <a:pt x="5" y="15"/>
                </a:lnTo>
                <a:lnTo>
                  <a:pt x="7" y="15"/>
                </a:lnTo>
                <a:lnTo>
                  <a:pt x="12" y="12"/>
                </a:lnTo>
                <a:lnTo>
                  <a:pt x="19" y="12"/>
                </a:lnTo>
                <a:lnTo>
                  <a:pt x="27" y="12"/>
                </a:lnTo>
                <a:lnTo>
                  <a:pt x="34" y="9"/>
                </a:lnTo>
                <a:lnTo>
                  <a:pt x="44" y="9"/>
                </a:lnTo>
                <a:lnTo>
                  <a:pt x="56" y="6"/>
                </a:lnTo>
                <a:lnTo>
                  <a:pt x="65" y="6"/>
                </a:lnTo>
                <a:lnTo>
                  <a:pt x="75" y="3"/>
                </a:lnTo>
                <a:lnTo>
                  <a:pt x="85" y="3"/>
                </a:lnTo>
                <a:lnTo>
                  <a:pt x="94" y="3"/>
                </a:lnTo>
                <a:lnTo>
                  <a:pt x="102" y="3"/>
                </a:lnTo>
                <a:lnTo>
                  <a:pt x="107" y="0"/>
                </a:lnTo>
                <a:lnTo>
                  <a:pt x="111" y="0"/>
                </a:lnTo>
                <a:lnTo>
                  <a:pt x="116" y="0"/>
                </a:lnTo>
                <a:lnTo>
                  <a:pt x="123" y="0"/>
                </a:lnTo>
                <a:lnTo>
                  <a:pt x="131" y="3"/>
                </a:lnTo>
                <a:lnTo>
                  <a:pt x="136" y="3"/>
                </a:lnTo>
                <a:lnTo>
                  <a:pt x="140" y="3"/>
                </a:lnTo>
                <a:lnTo>
                  <a:pt x="145" y="3"/>
                </a:lnTo>
                <a:lnTo>
                  <a:pt x="148" y="6"/>
                </a:lnTo>
                <a:lnTo>
                  <a:pt x="150" y="6"/>
                </a:lnTo>
                <a:lnTo>
                  <a:pt x="150" y="9"/>
                </a:lnTo>
                <a:lnTo>
                  <a:pt x="150" y="12"/>
                </a:lnTo>
                <a:lnTo>
                  <a:pt x="145" y="12"/>
                </a:lnTo>
                <a:lnTo>
                  <a:pt x="143" y="15"/>
                </a:lnTo>
                <a:lnTo>
                  <a:pt x="140" y="15"/>
                </a:lnTo>
                <a:lnTo>
                  <a:pt x="136" y="15"/>
                </a:lnTo>
                <a:lnTo>
                  <a:pt x="131" y="15"/>
                </a:lnTo>
                <a:lnTo>
                  <a:pt x="126" y="18"/>
                </a:lnTo>
                <a:lnTo>
                  <a:pt x="121" y="18"/>
                </a:lnTo>
                <a:lnTo>
                  <a:pt x="114" y="18"/>
                </a:lnTo>
                <a:lnTo>
                  <a:pt x="107" y="21"/>
                </a:lnTo>
                <a:lnTo>
                  <a:pt x="99" y="21"/>
                </a:lnTo>
                <a:lnTo>
                  <a:pt x="90" y="21"/>
                </a:lnTo>
                <a:lnTo>
                  <a:pt x="80" y="21"/>
                </a:lnTo>
                <a:lnTo>
                  <a:pt x="70" y="23"/>
                </a:lnTo>
                <a:lnTo>
                  <a:pt x="70" y="2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371">
            <a:extLst>
              <a:ext uri="{FF2B5EF4-FFF2-40B4-BE49-F238E27FC236}">
                <a16:creationId xmlns:a16="http://schemas.microsoft.com/office/drawing/2014/main" xmlns="" id="{BB1C6C85-F295-4403-9B17-034F2C2985C9}"/>
              </a:ext>
            </a:extLst>
          </p:cNvPr>
          <p:cNvSpPr>
            <a:spLocks/>
          </p:cNvSpPr>
          <p:nvPr/>
        </p:nvSpPr>
        <p:spPr bwMode="auto">
          <a:xfrm>
            <a:off x="5857834" y="2480248"/>
            <a:ext cx="1477907" cy="338670"/>
          </a:xfrm>
          <a:custGeom>
            <a:avLst/>
            <a:gdLst>
              <a:gd name="T0" fmla="*/ 56 w 256"/>
              <a:gd name="T1" fmla="*/ 33 h 35"/>
              <a:gd name="T2" fmla="*/ 46 w 256"/>
              <a:gd name="T3" fmla="*/ 33 h 35"/>
              <a:gd name="T4" fmla="*/ 39 w 256"/>
              <a:gd name="T5" fmla="*/ 33 h 35"/>
              <a:gd name="T6" fmla="*/ 34 w 256"/>
              <a:gd name="T7" fmla="*/ 35 h 35"/>
              <a:gd name="T8" fmla="*/ 29 w 256"/>
              <a:gd name="T9" fmla="*/ 33 h 35"/>
              <a:gd name="T10" fmla="*/ 27 w 256"/>
              <a:gd name="T11" fmla="*/ 33 h 35"/>
              <a:gd name="T12" fmla="*/ 19 w 256"/>
              <a:gd name="T13" fmla="*/ 30 h 35"/>
              <a:gd name="T14" fmla="*/ 17 w 256"/>
              <a:gd name="T15" fmla="*/ 27 h 35"/>
              <a:gd name="T16" fmla="*/ 12 w 256"/>
              <a:gd name="T17" fmla="*/ 24 h 35"/>
              <a:gd name="T18" fmla="*/ 7 w 256"/>
              <a:gd name="T19" fmla="*/ 21 h 35"/>
              <a:gd name="T20" fmla="*/ 0 w 256"/>
              <a:gd name="T21" fmla="*/ 18 h 35"/>
              <a:gd name="T22" fmla="*/ 10 w 256"/>
              <a:gd name="T23" fmla="*/ 18 h 35"/>
              <a:gd name="T24" fmla="*/ 22 w 256"/>
              <a:gd name="T25" fmla="*/ 18 h 35"/>
              <a:gd name="T26" fmla="*/ 34 w 256"/>
              <a:gd name="T27" fmla="*/ 18 h 35"/>
              <a:gd name="T28" fmla="*/ 48 w 256"/>
              <a:gd name="T29" fmla="*/ 15 h 35"/>
              <a:gd name="T30" fmla="*/ 65 w 256"/>
              <a:gd name="T31" fmla="*/ 15 h 35"/>
              <a:gd name="T32" fmla="*/ 82 w 256"/>
              <a:gd name="T33" fmla="*/ 12 h 35"/>
              <a:gd name="T34" fmla="*/ 102 w 256"/>
              <a:gd name="T35" fmla="*/ 12 h 35"/>
              <a:gd name="T36" fmla="*/ 121 w 256"/>
              <a:gd name="T37" fmla="*/ 9 h 35"/>
              <a:gd name="T38" fmla="*/ 143 w 256"/>
              <a:gd name="T39" fmla="*/ 6 h 35"/>
              <a:gd name="T40" fmla="*/ 160 w 256"/>
              <a:gd name="T41" fmla="*/ 6 h 35"/>
              <a:gd name="T42" fmla="*/ 177 w 256"/>
              <a:gd name="T43" fmla="*/ 3 h 35"/>
              <a:gd name="T44" fmla="*/ 181 w 256"/>
              <a:gd name="T45" fmla="*/ 3 h 35"/>
              <a:gd name="T46" fmla="*/ 189 w 256"/>
              <a:gd name="T47" fmla="*/ 3 h 35"/>
              <a:gd name="T48" fmla="*/ 194 w 256"/>
              <a:gd name="T49" fmla="*/ 3 h 35"/>
              <a:gd name="T50" fmla="*/ 201 w 256"/>
              <a:gd name="T51" fmla="*/ 0 h 35"/>
              <a:gd name="T52" fmla="*/ 203 w 256"/>
              <a:gd name="T53" fmla="*/ 0 h 35"/>
              <a:gd name="T54" fmla="*/ 208 w 256"/>
              <a:gd name="T55" fmla="*/ 0 h 35"/>
              <a:gd name="T56" fmla="*/ 210 w 256"/>
              <a:gd name="T57" fmla="*/ 0 h 35"/>
              <a:gd name="T58" fmla="*/ 213 w 256"/>
              <a:gd name="T59" fmla="*/ 0 h 35"/>
              <a:gd name="T60" fmla="*/ 215 w 256"/>
              <a:gd name="T61" fmla="*/ 0 h 35"/>
              <a:gd name="T62" fmla="*/ 218 w 256"/>
              <a:gd name="T63" fmla="*/ 0 h 35"/>
              <a:gd name="T64" fmla="*/ 223 w 256"/>
              <a:gd name="T65" fmla="*/ 3 h 35"/>
              <a:gd name="T66" fmla="*/ 227 w 256"/>
              <a:gd name="T67" fmla="*/ 3 h 35"/>
              <a:gd name="T68" fmla="*/ 235 w 256"/>
              <a:gd name="T69" fmla="*/ 6 h 35"/>
              <a:gd name="T70" fmla="*/ 242 w 256"/>
              <a:gd name="T71" fmla="*/ 6 h 35"/>
              <a:gd name="T72" fmla="*/ 247 w 256"/>
              <a:gd name="T73" fmla="*/ 9 h 35"/>
              <a:gd name="T74" fmla="*/ 252 w 256"/>
              <a:gd name="T75" fmla="*/ 12 h 35"/>
              <a:gd name="T76" fmla="*/ 254 w 256"/>
              <a:gd name="T77" fmla="*/ 15 h 35"/>
              <a:gd name="T78" fmla="*/ 256 w 256"/>
              <a:gd name="T79" fmla="*/ 18 h 35"/>
              <a:gd name="T80" fmla="*/ 254 w 256"/>
              <a:gd name="T81" fmla="*/ 18 h 35"/>
              <a:gd name="T82" fmla="*/ 252 w 256"/>
              <a:gd name="T83" fmla="*/ 21 h 35"/>
              <a:gd name="T84" fmla="*/ 249 w 256"/>
              <a:gd name="T85" fmla="*/ 21 h 35"/>
              <a:gd name="T86" fmla="*/ 242 w 256"/>
              <a:gd name="T87" fmla="*/ 21 h 35"/>
              <a:gd name="T88" fmla="*/ 235 w 256"/>
              <a:gd name="T89" fmla="*/ 24 h 35"/>
              <a:gd name="T90" fmla="*/ 225 w 256"/>
              <a:gd name="T91" fmla="*/ 24 h 35"/>
              <a:gd name="T92" fmla="*/ 213 w 256"/>
              <a:gd name="T93" fmla="*/ 24 h 35"/>
              <a:gd name="T94" fmla="*/ 198 w 256"/>
              <a:gd name="T95" fmla="*/ 24 h 35"/>
              <a:gd name="T96" fmla="*/ 184 w 256"/>
              <a:gd name="T97" fmla="*/ 24 h 35"/>
              <a:gd name="T98" fmla="*/ 172 w 256"/>
              <a:gd name="T99" fmla="*/ 24 h 35"/>
              <a:gd name="T100" fmla="*/ 160 w 256"/>
              <a:gd name="T101" fmla="*/ 24 h 35"/>
              <a:gd name="T102" fmla="*/ 148 w 256"/>
              <a:gd name="T103" fmla="*/ 24 h 35"/>
              <a:gd name="T104" fmla="*/ 138 w 256"/>
              <a:gd name="T105" fmla="*/ 24 h 35"/>
              <a:gd name="T106" fmla="*/ 128 w 256"/>
              <a:gd name="T107" fmla="*/ 24 h 35"/>
              <a:gd name="T108" fmla="*/ 119 w 256"/>
              <a:gd name="T109" fmla="*/ 27 h 35"/>
              <a:gd name="T110" fmla="*/ 111 w 256"/>
              <a:gd name="T111" fmla="*/ 27 h 35"/>
              <a:gd name="T112" fmla="*/ 94 w 256"/>
              <a:gd name="T113" fmla="*/ 27 h 35"/>
              <a:gd name="T114" fmla="*/ 80 w 256"/>
              <a:gd name="T115" fmla="*/ 30 h 35"/>
              <a:gd name="T116" fmla="*/ 68 w 256"/>
              <a:gd name="T117" fmla="*/ 30 h 35"/>
              <a:gd name="T118" fmla="*/ 56 w 256"/>
              <a:gd name="T119" fmla="*/ 33 h 35"/>
              <a:gd name="T120" fmla="*/ 56 w 256"/>
              <a:gd name="T121" fmla="*/ 33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56" h="35">
                <a:moveTo>
                  <a:pt x="56" y="33"/>
                </a:moveTo>
                <a:lnTo>
                  <a:pt x="46" y="33"/>
                </a:lnTo>
                <a:lnTo>
                  <a:pt x="39" y="33"/>
                </a:lnTo>
                <a:lnTo>
                  <a:pt x="34" y="35"/>
                </a:lnTo>
                <a:lnTo>
                  <a:pt x="29" y="33"/>
                </a:lnTo>
                <a:lnTo>
                  <a:pt x="27" y="33"/>
                </a:lnTo>
                <a:lnTo>
                  <a:pt x="19" y="30"/>
                </a:lnTo>
                <a:lnTo>
                  <a:pt x="17" y="27"/>
                </a:lnTo>
                <a:lnTo>
                  <a:pt x="12" y="24"/>
                </a:lnTo>
                <a:lnTo>
                  <a:pt x="7" y="21"/>
                </a:lnTo>
                <a:lnTo>
                  <a:pt x="0" y="18"/>
                </a:lnTo>
                <a:lnTo>
                  <a:pt x="10" y="18"/>
                </a:lnTo>
                <a:lnTo>
                  <a:pt x="22" y="18"/>
                </a:lnTo>
                <a:lnTo>
                  <a:pt x="34" y="18"/>
                </a:lnTo>
                <a:lnTo>
                  <a:pt x="48" y="15"/>
                </a:lnTo>
                <a:lnTo>
                  <a:pt x="65" y="15"/>
                </a:lnTo>
                <a:lnTo>
                  <a:pt x="82" y="12"/>
                </a:lnTo>
                <a:lnTo>
                  <a:pt x="102" y="12"/>
                </a:lnTo>
                <a:lnTo>
                  <a:pt x="121" y="9"/>
                </a:lnTo>
                <a:lnTo>
                  <a:pt x="143" y="6"/>
                </a:lnTo>
                <a:lnTo>
                  <a:pt x="160" y="6"/>
                </a:lnTo>
                <a:lnTo>
                  <a:pt x="177" y="3"/>
                </a:lnTo>
                <a:lnTo>
                  <a:pt x="181" y="3"/>
                </a:lnTo>
                <a:lnTo>
                  <a:pt x="189" y="3"/>
                </a:lnTo>
                <a:lnTo>
                  <a:pt x="194" y="3"/>
                </a:lnTo>
                <a:lnTo>
                  <a:pt x="201" y="0"/>
                </a:lnTo>
                <a:lnTo>
                  <a:pt x="203" y="0"/>
                </a:lnTo>
                <a:lnTo>
                  <a:pt x="208" y="0"/>
                </a:lnTo>
                <a:lnTo>
                  <a:pt x="210" y="0"/>
                </a:lnTo>
                <a:lnTo>
                  <a:pt x="213" y="0"/>
                </a:lnTo>
                <a:lnTo>
                  <a:pt x="215" y="0"/>
                </a:lnTo>
                <a:lnTo>
                  <a:pt x="218" y="0"/>
                </a:lnTo>
                <a:lnTo>
                  <a:pt x="223" y="3"/>
                </a:lnTo>
                <a:lnTo>
                  <a:pt x="227" y="3"/>
                </a:lnTo>
                <a:lnTo>
                  <a:pt x="235" y="6"/>
                </a:lnTo>
                <a:lnTo>
                  <a:pt x="242" y="6"/>
                </a:lnTo>
                <a:lnTo>
                  <a:pt x="247" y="9"/>
                </a:lnTo>
                <a:lnTo>
                  <a:pt x="252" y="12"/>
                </a:lnTo>
                <a:lnTo>
                  <a:pt x="254" y="15"/>
                </a:lnTo>
                <a:lnTo>
                  <a:pt x="256" y="18"/>
                </a:lnTo>
                <a:lnTo>
                  <a:pt x="254" y="18"/>
                </a:lnTo>
                <a:lnTo>
                  <a:pt x="252" y="21"/>
                </a:lnTo>
                <a:lnTo>
                  <a:pt x="249" y="21"/>
                </a:lnTo>
                <a:lnTo>
                  <a:pt x="242" y="21"/>
                </a:lnTo>
                <a:lnTo>
                  <a:pt x="235" y="24"/>
                </a:lnTo>
                <a:lnTo>
                  <a:pt x="225" y="24"/>
                </a:lnTo>
                <a:lnTo>
                  <a:pt x="213" y="24"/>
                </a:lnTo>
                <a:lnTo>
                  <a:pt x="198" y="24"/>
                </a:lnTo>
                <a:lnTo>
                  <a:pt x="184" y="24"/>
                </a:lnTo>
                <a:lnTo>
                  <a:pt x="172" y="24"/>
                </a:lnTo>
                <a:lnTo>
                  <a:pt x="160" y="24"/>
                </a:lnTo>
                <a:lnTo>
                  <a:pt x="148" y="24"/>
                </a:lnTo>
                <a:lnTo>
                  <a:pt x="138" y="24"/>
                </a:lnTo>
                <a:lnTo>
                  <a:pt x="128" y="24"/>
                </a:lnTo>
                <a:lnTo>
                  <a:pt x="119" y="27"/>
                </a:lnTo>
                <a:lnTo>
                  <a:pt x="111" y="27"/>
                </a:lnTo>
                <a:lnTo>
                  <a:pt x="94" y="27"/>
                </a:lnTo>
                <a:lnTo>
                  <a:pt x="80" y="30"/>
                </a:lnTo>
                <a:lnTo>
                  <a:pt x="68" y="30"/>
                </a:lnTo>
                <a:lnTo>
                  <a:pt x="56" y="33"/>
                </a:lnTo>
                <a:lnTo>
                  <a:pt x="56" y="3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372">
            <a:extLst>
              <a:ext uri="{FF2B5EF4-FFF2-40B4-BE49-F238E27FC236}">
                <a16:creationId xmlns:a16="http://schemas.microsoft.com/office/drawing/2014/main" xmlns="" id="{1E33EBDF-ED20-4C89-99C4-DE1F51F7F527}"/>
              </a:ext>
            </a:extLst>
          </p:cNvPr>
          <p:cNvSpPr>
            <a:spLocks/>
          </p:cNvSpPr>
          <p:nvPr/>
        </p:nvSpPr>
        <p:spPr bwMode="auto">
          <a:xfrm>
            <a:off x="4864865" y="1735179"/>
            <a:ext cx="964105" cy="290286"/>
          </a:xfrm>
          <a:custGeom>
            <a:avLst/>
            <a:gdLst>
              <a:gd name="T0" fmla="*/ 167 w 167"/>
              <a:gd name="T1" fmla="*/ 3 h 30"/>
              <a:gd name="T2" fmla="*/ 150 w 167"/>
              <a:gd name="T3" fmla="*/ 6 h 30"/>
              <a:gd name="T4" fmla="*/ 133 w 167"/>
              <a:gd name="T5" fmla="*/ 9 h 30"/>
              <a:gd name="T6" fmla="*/ 119 w 167"/>
              <a:gd name="T7" fmla="*/ 12 h 30"/>
              <a:gd name="T8" fmla="*/ 107 w 167"/>
              <a:gd name="T9" fmla="*/ 12 h 30"/>
              <a:gd name="T10" fmla="*/ 95 w 167"/>
              <a:gd name="T11" fmla="*/ 15 h 30"/>
              <a:gd name="T12" fmla="*/ 83 w 167"/>
              <a:gd name="T13" fmla="*/ 18 h 30"/>
              <a:gd name="T14" fmla="*/ 71 w 167"/>
              <a:gd name="T15" fmla="*/ 21 h 30"/>
              <a:gd name="T16" fmla="*/ 61 w 167"/>
              <a:gd name="T17" fmla="*/ 21 h 30"/>
              <a:gd name="T18" fmla="*/ 54 w 167"/>
              <a:gd name="T19" fmla="*/ 24 h 30"/>
              <a:gd name="T20" fmla="*/ 46 w 167"/>
              <a:gd name="T21" fmla="*/ 27 h 30"/>
              <a:gd name="T22" fmla="*/ 39 w 167"/>
              <a:gd name="T23" fmla="*/ 27 h 30"/>
              <a:gd name="T24" fmla="*/ 34 w 167"/>
              <a:gd name="T25" fmla="*/ 30 h 30"/>
              <a:gd name="T26" fmla="*/ 29 w 167"/>
              <a:gd name="T27" fmla="*/ 30 h 30"/>
              <a:gd name="T28" fmla="*/ 25 w 167"/>
              <a:gd name="T29" fmla="*/ 30 h 30"/>
              <a:gd name="T30" fmla="*/ 22 w 167"/>
              <a:gd name="T31" fmla="*/ 30 h 30"/>
              <a:gd name="T32" fmla="*/ 22 w 167"/>
              <a:gd name="T33" fmla="*/ 30 h 30"/>
              <a:gd name="T34" fmla="*/ 20 w 167"/>
              <a:gd name="T35" fmla="*/ 30 h 30"/>
              <a:gd name="T36" fmla="*/ 17 w 167"/>
              <a:gd name="T37" fmla="*/ 30 h 30"/>
              <a:gd name="T38" fmla="*/ 12 w 167"/>
              <a:gd name="T39" fmla="*/ 27 h 30"/>
              <a:gd name="T40" fmla="*/ 8 w 167"/>
              <a:gd name="T41" fmla="*/ 27 h 30"/>
              <a:gd name="T42" fmla="*/ 5 w 167"/>
              <a:gd name="T43" fmla="*/ 24 h 30"/>
              <a:gd name="T44" fmla="*/ 3 w 167"/>
              <a:gd name="T45" fmla="*/ 21 h 30"/>
              <a:gd name="T46" fmla="*/ 0 w 167"/>
              <a:gd name="T47" fmla="*/ 21 h 30"/>
              <a:gd name="T48" fmla="*/ 0 w 167"/>
              <a:gd name="T49" fmla="*/ 21 h 30"/>
              <a:gd name="T50" fmla="*/ 3 w 167"/>
              <a:gd name="T51" fmla="*/ 21 h 30"/>
              <a:gd name="T52" fmla="*/ 3 w 167"/>
              <a:gd name="T53" fmla="*/ 18 h 30"/>
              <a:gd name="T54" fmla="*/ 5 w 167"/>
              <a:gd name="T55" fmla="*/ 21 h 30"/>
              <a:gd name="T56" fmla="*/ 8 w 167"/>
              <a:gd name="T57" fmla="*/ 21 h 30"/>
              <a:gd name="T58" fmla="*/ 15 w 167"/>
              <a:gd name="T59" fmla="*/ 21 h 30"/>
              <a:gd name="T60" fmla="*/ 20 w 167"/>
              <a:gd name="T61" fmla="*/ 21 h 30"/>
              <a:gd name="T62" fmla="*/ 20 w 167"/>
              <a:gd name="T63" fmla="*/ 21 h 30"/>
              <a:gd name="T64" fmla="*/ 22 w 167"/>
              <a:gd name="T65" fmla="*/ 21 h 30"/>
              <a:gd name="T66" fmla="*/ 27 w 167"/>
              <a:gd name="T67" fmla="*/ 21 h 30"/>
              <a:gd name="T68" fmla="*/ 32 w 167"/>
              <a:gd name="T69" fmla="*/ 18 h 30"/>
              <a:gd name="T70" fmla="*/ 37 w 167"/>
              <a:gd name="T71" fmla="*/ 18 h 30"/>
              <a:gd name="T72" fmla="*/ 44 w 167"/>
              <a:gd name="T73" fmla="*/ 18 h 30"/>
              <a:gd name="T74" fmla="*/ 51 w 167"/>
              <a:gd name="T75" fmla="*/ 18 h 30"/>
              <a:gd name="T76" fmla="*/ 58 w 167"/>
              <a:gd name="T77" fmla="*/ 15 h 30"/>
              <a:gd name="T78" fmla="*/ 68 w 167"/>
              <a:gd name="T79" fmla="*/ 15 h 30"/>
              <a:gd name="T80" fmla="*/ 80 w 167"/>
              <a:gd name="T81" fmla="*/ 12 h 30"/>
              <a:gd name="T82" fmla="*/ 92 w 167"/>
              <a:gd name="T83" fmla="*/ 12 h 30"/>
              <a:gd name="T84" fmla="*/ 104 w 167"/>
              <a:gd name="T85" fmla="*/ 9 h 30"/>
              <a:gd name="T86" fmla="*/ 119 w 167"/>
              <a:gd name="T87" fmla="*/ 6 h 30"/>
              <a:gd name="T88" fmla="*/ 133 w 167"/>
              <a:gd name="T89" fmla="*/ 6 h 30"/>
              <a:gd name="T90" fmla="*/ 150 w 167"/>
              <a:gd name="T91" fmla="*/ 3 h 30"/>
              <a:gd name="T92" fmla="*/ 167 w 167"/>
              <a:gd name="T93" fmla="*/ 0 h 30"/>
              <a:gd name="T94" fmla="*/ 167 w 167"/>
              <a:gd name="T95" fmla="*/ 3 h 30"/>
              <a:gd name="T96" fmla="*/ 167 w 167"/>
              <a:gd name="T97" fmla="*/ 3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7" h="30">
                <a:moveTo>
                  <a:pt x="167" y="3"/>
                </a:moveTo>
                <a:lnTo>
                  <a:pt x="150" y="6"/>
                </a:lnTo>
                <a:lnTo>
                  <a:pt x="133" y="9"/>
                </a:lnTo>
                <a:lnTo>
                  <a:pt x="119" y="12"/>
                </a:lnTo>
                <a:lnTo>
                  <a:pt x="107" y="12"/>
                </a:lnTo>
                <a:lnTo>
                  <a:pt x="95" y="15"/>
                </a:lnTo>
                <a:lnTo>
                  <a:pt x="83" y="18"/>
                </a:lnTo>
                <a:lnTo>
                  <a:pt x="71" y="21"/>
                </a:lnTo>
                <a:lnTo>
                  <a:pt x="61" y="21"/>
                </a:lnTo>
                <a:lnTo>
                  <a:pt x="54" y="24"/>
                </a:lnTo>
                <a:lnTo>
                  <a:pt x="46" y="27"/>
                </a:lnTo>
                <a:lnTo>
                  <a:pt x="39" y="27"/>
                </a:lnTo>
                <a:lnTo>
                  <a:pt x="34" y="30"/>
                </a:lnTo>
                <a:lnTo>
                  <a:pt x="29" y="30"/>
                </a:lnTo>
                <a:lnTo>
                  <a:pt x="25" y="30"/>
                </a:lnTo>
                <a:lnTo>
                  <a:pt x="22" y="30"/>
                </a:lnTo>
                <a:lnTo>
                  <a:pt x="22" y="30"/>
                </a:lnTo>
                <a:lnTo>
                  <a:pt x="20" y="30"/>
                </a:lnTo>
                <a:lnTo>
                  <a:pt x="17" y="30"/>
                </a:lnTo>
                <a:lnTo>
                  <a:pt x="12" y="27"/>
                </a:lnTo>
                <a:lnTo>
                  <a:pt x="8" y="27"/>
                </a:lnTo>
                <a:lnTo>
                  <a:pt x="5" y="24"/>
                </a:lnTo>
                <a:lnTo>
                  <a:pt x="3" y="21"/>
                </a:lnTo>
                <a:lnTo>
                  <a:pt x="0" y="21"/>
                </a:lnTo>
                <a:lnTo>
                  <a:pt x="0" y="21"/>
                </a:lnTo>
                <a:lnTo>
                  <a:pt x="3" y="21"/>
                </a:lnTo>
                <a:lnTo>
                  <a:pt x="3" y="18"/>
                </a:lnTo>
                <a:lnTo>
                  <a:pt x="5" y="21"/>
                </a:lnTo>
                <a:lnTo>
                  <a:pt x="8" y="21"/>
                </a:lnTo>
                <a:lnTo>
                  <a:pt x="15" y="21"/>
                </a:lnTo>
                <a:lnTo>
                  <a:pt x="20" y="21"/>
                </a:lnTo>
                <a:lnTo>
                  <a:pt x="20" y="21"/>
                </a:lnTo>
                <a:lnTo>
                  <a:pt x="22" y="21"/>
                </a:lnTo>
                <a:lnTo>
                  <a:pt x="27" y="21"/>
                </a:lnTo>
                <a:lnTo>
                  <a:pt x="32" y="18"/>
                </a:lnTo>
                <a:lnTo>
                  <a:pt x="37" y="18"/>
                </a:lnTo>
                <a:lnTo>
                  <a:pt x="44" y="18"/>
                </a:lnTo>
                <a:lnTo>
                  <a:pt x="51" y="18"/>
                </a:lnTo>
                <a:lnTo>
                  <a:pt x="58" y="15"/>
                </a:lnTo>
                <a:lnTo>
                  <a:pt x="68" y="15"/>
                </a:lnTo>
                <a:lnTo>
                  <a:pt x="80" y="12"/>
                </a:lnTo>
                <a:lnTo>
                  <a:pt x="92" y="12"/>
                </a:lnTo>
                <a:lnTo>
                  <a:pt x="104" y="9"/>
                </a:lnTo>
                <a:lnTo>
                  <a:pt x="119" y="6"/>
                </a:lnTo>
                <a:lnTo>
                  <a:pt x="133" y="6"/>
                </a:lnTo>
                <a:lnTo>
                  <a:pt x="150" y="3"/>
                </a:lnTo>
                <a:lnTo>
                  <a:pt x="167" y="0"/>
                </a:lnTo>
                <a:lnTo>
                  <a:pt x="167" y="3"/>
                </a:lnTo>
                <a:lnTo>
                  <a:pt x="167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373">
            <a:extLst>
              <a:ext uri="{FF2B5EF4-FFF2-40B4-BE49-F238E27FC236}">
                <a16:creationId xmlns:a16="http://schemas.microsoft.com/office/drawing/2014/main" xmlns="" id="{A7DF8F26-D66F-4B25-AB1B-9AC752A8DABB}"/>
              </a:ext>
            </a:extLst>
          </p:cNvPr>
          <p:cNvSpPr>
            <a:spLocks/>
          </p:cNvSpPr>
          <p:nvPr/>
        </p:nvSpPr>
        <p:spPr bwMode="auto">
          <a:xfrm>
            <a:off x="5101559" y="1483598"/>
            <a:ext cx="912145" cy="1422403"/>
          </a:xfrm>
          <a:custGeom>
            <a:avLst/>
            <a:gdLst>
              <a:gd name="T0" fmla="*/ 54 w 158"/>
              <a:gd name="T1" fmla="*/ 133 h 147"/>
              <a:gd name="T2" fmla="*/ 30 w 158"/>
              <a:gd name="T3" fmla="*/ 141 h 147"/>
              <a:gd name="T4" fmla="*/ 15 w 158"/>
              <a:gd name="T5" fmla="*/ 147 h 147"/>
              <a:gd name="T6" fmla="*/ 5 w 158"/>
              <a:gd name="T7" fmla="*/ 147 h 147"/>
              <a:gd name="T8" fmla="*/ 3 w 158"/>
              <a:gd name="T9" fmla="*/ 147 h 147"/>
              <a:gd name="T10" fmla="*/ 0 w 158"/>
              <a:gd name="T11" fmla="*/ 144 h 147"/>
              <a:gd name="T12" fmla="*/ 3 w 158"/>
              <a:gd name="T13" fmla="*/ 141 h 147"/>
              <a:gd name="T14" fmla="*/ 5 w 158"/>
              <a:gd name="T15" fmla="*/ 138 h 147"/>
              <a:gd name="T16" fmla="*/ 13 w 158"/>
              <a:gd name="T17" fmla="*/ 136 h 147"/>
              <a:gd name="T18" fmla="*/ 27 w 158"/>
              <a:gd name="T19" fmla="*/ 130 h 147"/>
              <a:gd name="T20" fmla="*/ 49 w 158"/>
              <a:gd name="T21" fmla="*/ 118 h 147"/>
              <a:gd name="T22" fmla="*/ 66 w 158"/>
              <a:gd name="T23" fmla="*/ 106 h 147"/>
              <a:gd name="T24" fmla="*/ 83 w 158"/>
              <a:gd name="T25" fmla="*/ 91 h 147"/>
              <a:gd name="T26" fmla="*/ 95 w 158"/>
              <a:gd name="T27" fmla="*/ 77 h 147"/>
              <a:gd name="T28" fmla="*/ 104 w 158"/>
              <a:gd name="T29" fmla="*/ 62 h 147"/>
              <a:gd name="T30" fmla="*/ 112 w 158"/>
              <a:gd name="T31" fmla="*/ 47 h 147"/>
              <a:gd name="T32" fmla="*/ 117 w 158"/>
              <a:gd name="T33" fmla="*/ 26 h 147"/>
              <a:gd name="T34" fmla="*/ 117 w 158"/>
              <a:gd name="T35" fmla="*/ 15 h 147"/>
              <a:gd name="T36" fmla="*/ 114 w 158"/>
              <a:gd name="T37" fmla="*/ 9 h 147"/>
              <a:gd name="T38" fmla="*/ 114 w 158"/>
              <a:gd name="T39" fmla="*/ 6 h 147"/>
              <a:gd name="T40" fmla="*/ 114 w 158"/>
              <a:gd name="T41" fmla="*/ 3 h 147"/>
              <a:gd name="T42" fmla="*/ 121 w 158"/>
              <a:gd name="T43" fmla="*/ 0 h 147"/>
              <a:gd name="T44" fmla="*/ 136 w 158"/>
              <a:gd name="T45" fmla="*/ 3 h 147"/>
              <a:gd name="T46" fmla="*/ 146 w 158"/>
              <a:gd name="T47" fmla="*/ 3 h 147"/>
              <a:gd name="T48" fmla="*/ 150 w 158"/>
              <a:gd name="T49" fmla="*/ 6 h 147"/>
              <a:gd name="T50" fmla="*/ 158 w 158"/>
              <a:gd name="T51" fmla="*/ 9 h 147"/>
              <a:gd name="T52" fmla="*/ 155 w 158"/>
              <a:gd name="T53" fmla="*/ 18 h 147"/>
              <a:gd name="T54" fmla="*/ 153 w 158"/>
              <a:gd name="T55" fmla="*/ 29 h 147"/>
              <a:gd name="T56" fmla="*/ 141 w 158"/>
              <a:gd name="T57" fmla="*/ 62 h 147"/>
              <a:gd name="T58" fmla="*/ 131 w 158"/>
              <a:gd name="T59" fmla="*/ 79 h 147"/>
              <a:gd name="T60" fmla="*/ 117 w 158"/>
              <a:gd name="T61" fmla="*/ 94 h 147"/>
              <a:gd name="T62" fmla="*/ 100 w 158"/>
              <a:gd name="T63" fmla="*/ 109 h 147"/>
              <a:gd name="T64" fmla="*/ 78 w 158"/>
              <a:gd name="T65" fmla="*/ 124 h 1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8" h="147">
                <a:moveTo>
                  <a:pt x="78" y="124"/>
                </a:moveTo>
                <a:lnTo>
                  <a:pt x="54" y="133"/>
                </a:lnTo>
                <a:lnTo>
                  <a:pt x="42" y="138"/>
                </a:lnTo>
                <a:lnTo>
                  <a:pt x="30" y="141"/>
                </a:lnTo>
                <a:lnTo>
                  <a:pt x="20" y="144"/>
                </a:lnTo>
                <a:lnTo>
                  <a:pt x="15" y="147"/>
                </a:lnTo>
                <a:lnTo>
                  <a:pt x="10" y="147"/>
                </a:lnTo>
                <a:lnTo>
                  <a:pt x="5" y="147"/>
                </a:lnTo>
                <a:lnTo>
                  <a:pt x="3" y="147"/>
                </a:lnTo>
                <a:lnTo>
                  <a:pt x="3" y="147"/>
                </a:lnTo>
                <a:lnTo>
                  <a:pt x="0" y="147"/>
                </a:lnTo>
                <a:lnTo>
                  <a:pt x="0" y="144"/>
                </a:lnTo>
                <a:lnTo>
                  <a:pt x="0" y="144"/>
                </a:lnTo>
                <a:lnTo>
                  <a:pt x="3" y="141"/>
                </a:lnTo>
                <a:lnTo>
                  <a:pt x="3" y="141"/>
                </a:lnTo>
                <a:lnTo>
                  <a:pt x="5" y="138"/>
                </a:lnTo>
                <a:lnTo>
                  <a:pt x="10" y="138"/>
                </a:lnTo>
                <a:lnTo>
                  <a:pt x="13" y="136"/>
                </a:lnTo>
                <a:lnTo>
                  <a:pt x="17" y="133"/>
                </a:lnTo>
                <a:lnTo>
                  <a:pt x="27" y="130"/>
                </a:lnTo>
                <a:lnTo>
                  <a:pt x="37" y="124"/>
                </a:lnTo>
                <a:lnTo>
                  <a:pt x="49" y="118"/>
                </a:lnTo>
                <a:lnTo>
                  <a:pt x="59" y="112"/>
                </a:lnTo>
                <a:lnTo>
                  <a:pt x="66" y="106"/>
                </a:lnTo>
                <a:lnTo>
                  <a:pt x="75" y="97"/>
                </a:lnTo>
                <a:lnTo>
                  <a:pt x="83" y="91"/>
                </a:lnTo>
                <a:lnTo>
                  <a:pt x="90" y="82"/>
                </a:lnTo>
                <a:lnTo>
                  <a:pt x="95" y="77"/>
                </a:lnTo>
                <a:lnTo>
                  <a:pt x="100" y="68"/>
                </a:lnTo>
                <a:lnTo>
                  <a:pt x="104" y="62"/>
                </a:lnTo>
                <a:lnTo>
                  <a:pt x="109" y="53"/>
                </a:lnTo>
                <a:lnTo>
                  <a:pt x="112" y="47"/>
                </a:lnTo>
                <a:lnTo>
                  <a:pt x="114" y="38"/>
                </a:lnTo>
                <a:lnTo>
                  <a:pt x="117" y="26"/>
                </a:lnTo>
                <a:lnTo>
                  <a:pt x="117" y="20"/>
                </a:lnTo>
                <a:lnTo>
                  <a:pt x="117" y="15"/>
                </a:lnTo>
                <a:lnTo>
                  <a:pt x="117" y="12"/>
                </a:lnTo>
                <a:lnTo>
                  <a:pt x="114" y="9"/>
                </a:lnTo>
                <a:lnTo>
                  <a:pt x="114" y="9"/>
                </a:lnTo>
                <a:lnTo>
                  <a:pt x="114" y="6"/>
                </a:lnTo>
                <a:lnTo>
                  <a:pt x="114" y="3"/>
                </a:lnTo>
                <a:lnTo>
                  <a:pt x="114" y="3"/>
                </a:lnTo>
                <a:lnTo>
                  <a:pt x="117" y="0"/>
                </a:lnTo>
                <a:lnTo>
                  <a:pt x="121" y="0"/>
                </a:lnTo>
                <a:lnTo>
                  <a:pt x="129" y="0"/>
                </a:lnTo>
                <a:lnTo>
                  <a:pt x="136" y="3"/>
                </a:lnTo>
                <a:lnTo>
                  <a:pt x="141" y="3"/>
                </a:lnTo>
                <a:lnTo>
                  <a:pt x="146" y="3"/>
                </a:lnTo>
                <a:lnTo>
                  <a:pt x="148" y="6"/>
                </a:lnTo>
                <a:lnTo>
                  <a:pt x="150" y="6"/>
                </a:lnTo>
                <a:lnTo>
                  <a:pt x="155" y="9"/>
                </a:lnTo>
                <a:lnTo>
                  <a:pt x="158" y="9"/>
                </a:lnTo>
                <a:lnTo>
                  <a:pt x="158" y="12"/>
                </a:lnTo>
                <a:lnTo>
                  <a:pt x="155" y="18"/>
                </a:lnTo>
                <a:lnTo>
                  <a:pt x="155" y="23"/>
                </a:lnTo>
                <a:lnTo>
                  <a:pt x="153" y="29"/>
                </a:lnTo>
                <a:lnTo>
                  <a:pt x="148" y="47"/>
                </a:lnTo>
                <a:lnTo>
                  <a:pt x="141" y="62"/>
                </a:lnTo>
                <a:lnTo>
                  <a:pt x="136" y="71"/>
                </a:lnTo>
                <a:lnTo>
                  <a:pt x="131" y="79"/>
                </a:lnTo>
                <a:lnTo>
                  <a:pt x="124" y="85"/>
                </a:lnTo>
                <a:lnTo>
                  <a:pt x="117" y="94"/>
                </a:lnTo>
                <a:lnTo>
                  <a:pt x="107" y="103"/>
                </a:lnTo>
                <a:lnTo>
                  <a:pt x="100" y="109"/>
                </a:lnTo>
                <a:lnTo>
                  <a:pt x="88" y="118"/>
                </a:lnTo>
                <a:lnTo>
                  <a:pt x="78" y="124"/>
                </a:lnTo>
                <a:lnTo>
                  <a:pt x="78" y="1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374">
            <a:extLst>
              <a:ext uri="{FF2B5EF4-FFF2-40B4-BE49-F238E27FC236}">
                <a16:creationId xmlns:a16="http://schemas.microsoft.com/office/drawing/2014/main" xmlns="" id="{382AC0D7-83FD-4AEC-9259-01F9AA5E47BC}"/>
              </a:ext>
            </a:extLst>
          </p:cNvPr>
          <p:cNvSpPr>
            <a:spLocks/>
          </p:cNvSpPr>
          <p:nvPr/>
        </p:nvSpPr>
        <p:spPr bwMode="auto">
          <a:xfrm>
            <a:off x="5344029" y="854648"/>
            <a:ext cx="652359" cy="1857829"/>
          </a:xfrm>
          <a:custGeom>
            <a:avLst/>
            <a:gdLst>
              <a:gd name="T0" fmla="*/ 79 w 113"/>
              <a:gd name="T1" fmla="*/ 159 h 192"/>
              <a:gd name="T2" fmla="*/ 94 w 113"/>
              <a:gd name="T3" fmla="*/ 165 h 192"/>
              <a:gd name="T4" fmla="*/ 104 w 113"/>
              <a:gd name="T5" fmla="*/ 171 h 192"/>
              <a:gd name="T6" fmla="*/ 111 w 113"/>
              <a:gd name="T7" fmla="*/ 174 h 192"/>
              <a:gd name="T8" fmla="*/ 113 w 113"/>
              <a:gd name="T9" fmla="*/ 180 h 192"/>
              <a:gd name="T10" fmla="*/ 111 w 113"/>
              <a:gd name="T11" fmla="*/ 186 h 192"/>
              <a:gd name="T12" fmla="*/ 106 w 113"/>
              <a:gd name="T13" fmla="*/ 189 h 192"/>
              <a:gd name="T14" fmla="*/ 101 w 113"/>
              <a:gd name="T15" fmla="*/ 192 h 192"/>
              <a:gd name="T16" fmla="*/ 96 w 113"/>
              <a:gd name="T17" fmla="*/ 192 h 192"/>
              <a:gd name="T18" fmla="*/ 89 w 113"/>
              <a:gd name="T19" fmla="*/ 189 h 192"/>
              <a:gd name="T20" fmla="*/ 77 w 113"/>
              <a:gd name="T21" fmla="*/ 183 h 192"/>
              <a:gd name="T22" fmla="*/ 60 w 113"/>
              <a:gd name="T23" fmla="*/ 174 h 192"/>
              <a:gd name="T24" fmla="*/ 38 w 113"/>
              <a:gd name="T25" fmla="*/ 162 h 192"/>
              <a:gd name="T26" fmla="*/ 21 w 113"/>
              <a:gd name="T27" fmla="*/ 153 h 192"/>
              <a:gd name="T28" fmla="*/ 9 w 113"/>
              <a:gd name="T29" fmla="*/ 147 h 192"/>
              <a:gd name="T30" fmla="*/ 2 w 113"/>
              <a:gd name="T31" fmla="*/ 144 h 192"/>
              <a:gd name="T32" fmla="*/ 0 w 113"/>
              <a:gd name="T33" fmla="*/ 142 h 192"/>
              <a:gd name="T34" fmla="*/ 0 w 113"/>
              <a:gd name="T35" fmla="*/ 133 h 192"/>
              <a:gd name="T36" fmla="*/ 2 w 113"/>
              <a:gd name="T37" fmla="*/ 121 h 192"/>
              <a:gd name="T38" fmla="*/ 12 w 113"/>
              <a:gd name="T39" fmla="*/ 100 h 192"/>
              <a:gd name="T40" fmla="*/ 19 w 113"/>
              <a:gd name="T41" fmla="*/ 71 h 192"/>
              <a:gd name="T42" fmla="*/ 26 w 113"/>
              <a:gd name="T43" fmla="*/ 44 h 192"/>
              <a:gd name="T44" fmla="*/ 29 w 113"/>
              <a:gd name="T45" fmla="*/ 26 h 192"/>
              <a:gd name="T46" fmla="*/ 29 w 113"/>
              <a:gd name="T47" fmla="*/ 15 h 192"/>
              <a:gd name="T48" fmla="*/ 24 w 113"/>
              <a:gd name="T49" fmla="*/ 9 h 192"/>
              <a:gd name="T50" fmla="*/ 24 w 113"/>
              <a:gd name="T51" fmla="*/ 6 h 192"/>
              <a:gd name="T52" fmla="*/ 31 w 113"/>
              <a:gd name="T53" fmla="*/ 3 h 192"/>
              <a:gd name="T54" fmla="*/ 43 w 113"/>
              <a:gd name="T55" fmla="*/ 3 h 192"/>
              <a:gd name="T56" fmla="*/ 60 w 113"/>
              <a:gd name="T57" fmla="*/ 6 h 192"/>
              <a:gd name="T58" fmla="*/ 72 w 113"/>
              <a:gd name="T59" fmla="*/ 12 h 192"/>
              <a:gd name="T60" fmla="*/ 75 w 113"/>
              <a:gd name="T61" fmla="*/ 18 h 192"/>
              <a:gd name="T62" fmla="*/ 72 w 113"/>
              <a:gd name="T63" fmla="*/ 21 h 192"/>
              <a:gd name="T64" fmla="*/ 70 w 113"/>
              <a:gd name="T65" fmla="*/ 26 h 192"/>
              <a:gd name="T66" fmla="*/ 67 w 113"/>
              <a:gd name="T67" fmla="*/ 32 h 192"/>
              <a:gd name="T68" fmla="*/ 62 w 113"/>
              <a:gd name="T69" fmla="*/ 44 h 192"/>
              <a:gd name="T70" fmla="*/ 58 w 113"/>
              <a:gd name="T71" fmla="*/ 56 h 192"/>
              <a:gd name="T72" fmla="*/ 53 w 113"/>
              <a:gd name="T73" fmla="*/ 71 h 192"/>
              <a:gd name="T74" fmla="*/ 50 w 113"/>
              <a:gd name="T75" fmla="*/ 83 h 192"/>
              <a:gd name="T76" fmla="*/ 48 w 113"/>
              <a:gd name="T77" fmla="*/ 88 h 192"/>
              <a:gd name="T78" fmla="*/ 48 w 113"/>
              <a:gd name="T79" fmla="*/ 91 h 192"/>
              <a:gd name="T80" fmla="*/ 46 w 113"/>
              <a:gd name="T81" fmla="*/ 97 h 192"/>
              <a:gd name="T82" fmla="*/ 38 w 113"/>
              <a:gd name="T83" fmla="*/ 115 h 192"/>
              <a:gd name="T84" fmla="*/ 31 w 113"/>
              <a:gd name="T85" fmla="*/ 130 h 192"/>
              <a:gd name="T86" fmla="*/ 29 w 113"/>
              <a:gd name="T87" fmla="*/ 136 h 192"/>
              <a:gd name="T88" fmla="*/ 31 w 113"/>
              <a:gd name="T89" fmla="*/ 139 h 192"/>
              <a:gd name="T90" fmla="*/ 41 w 113"/>
              <a:gd name="T91" fmla="*/ 142 h 192"/>
              <a:gd name="T92" fmla="*/ 53 w 113"/>
              <a:gd name="T93" fmla="*/ 147 h 192"/>
              <a:gd name="T94" fmla="*/ 70 w 113"/>
              <a:gd name="T95" fmla="*/ 153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13" h="192">
                <a:moveTo>
                  <a:pt x="70" y="153"/>
                </a:moveTo>
                <a:lnTo>
                  <a:pt x="79" y="159"/>
                </a:lnTo>
                <a:lnTo>
                  <a:pt x="87" y="162"/>
                </a:lnTo>
                <a:lnTo>
                  <a:pt x="94" y="165"/>
                </a:lnTo>
                <a:lnTo>
                  <a:pt x="99" y="168"/>
                </a:lnTo>
                <a:lnTo>
                  <a:pt x="104" y="171"/>
                </a:lnTo>
                <a:lnTo>
                  <a:pt x="108" y="174"/>
                </a:lnTo>
                <a:lnTo>
                  <a:pt x="111" y="174"/>
                </a:lnTo>
                <a:lnTo>
                  <a:pt x="111" y="177"/>
                </a:lnTo>
                <a:lnTo>
                  <a:pt x="113" y="180"/>
                </a:lnTo>
                <a:lnTo>
                  <a:pt x="111" y="183"/>
                </a:lnTo>
                <a:lnTo>
                  <a:pt x="111" y="186"/>
                </a:lnTo>
                <a:lnTo>
                  <a:pt x="108" y="189"/>
                </a:lnTo>
                <a:lnTo>
                  <a:pt x="106" y="189"/>
                </a:lnTo>
                <a:lnTo>
                  <a:pt x="104" y="192"/>
                </a:lnTo>
                <a:lnTo>
                  <a:pt x="101" y="192"/>
                </a:lnTo>
                <a:lnTo>
                  <a:pt x="99" y="192"/>
                </a:lnTo>
                <a:lnTo>
                  <a:pt x="96" y="192"/>
                </a:lnTo>
                <a:lnTo>
                  <a:pt x="94" y="192"/>
                </a:lnTo>
                <a:lnTo>
                  <a:pt x="89" y="189"/>
                </a:lnTo>
                <a:lnTo>
                  <a:pt x="84" y="186"/>
                </a:lnTo>
                <a:lnTo>
                  <a:pt x="77" y="183"/>
                </a:lnTo>
                <a:lnTo>
                  <a:pt x="67" y="180"/>
                </a:lnTo>
                <a:lnTo>
                  <a:pt x="60" y="174"/>
                </a:lnTo>
                <a:lnTo>
                  <a:pt x="48" y="168"/>
                </a:lnTo>
                <a:lnTo>
                  <a:pt x="38" y="162"/>
                </a:lnTo>
                <a:lnTo>
                  <a:pt x="29" y="159"/>
                </a:lnTo>
                <a:lnTo>
                  <a:pt x="21" y="153"/>
                </a:lnTo>
                <a:lnTo>
                  <a:pt x="14" y="150"/>
                </a:lnTo>
                <a:lnTo>
                  <a:pt x="9" y="147"/>
                </a:lnTo>
                <a:lnTo>
                  <a:pt x="4" y="144"/>
                </a:lnTo>
                <a:lnTo>
                  <a:pt x="2" y="144"/>
                </a:lnTo>
                <a:lnTo>
                  <a:pt x="2" y="142"/>
                </a:lnTo>
                <a:lnTo>
                  <a:pt x="0" y="142"/>
                </a:lnTo>
                <a:lnTo>
                  <a:pt x="0" y="139"/>
                </a:lnTo>
                <a:lnTo>
                  <a:pt x="0" y="133"/>
                </a:lnTo>
                <a:lnTo>
                  <a:pt x="2" y="130"/>
                </a:lnTo>
                <a:lnTo>
                  <a:pt x="2" y="121"/>
                </a:lnTo>
                <a:lnTo>
                  <a:pt x="7" y="112"/>
                </a:lnTo>
                <a:lnTo>
                  <a:pt x="12" y="100"/>
                </a:lnTo>
                <a:lnTo>
                  <a:pt x="17" y="85"/>
                </a:lnTo>
                <a:lnTo>
                  <a:pt x="19" y="71"/>
                </a:lnTo>
                <a:lnTo>
                  <a:pt x="24" y="59"/>
                </a:lnTo>
                <a:lnTo>
                  <a:pt x="26" y="44"/>
                </a:lnTo>
                <a:lnTo>
                  <a:pt x="29" y="35"/>
                </a:lnTo>
                <a:lnTo>
                  <a:pt x="29" y="26"/>
                </a:lnTo>
                <a:lnTo>
                  <a:pt x="29" y="21"/>
                </a:lnTo>
                <a:lnTo>
                  <a:pt x="29" y="15"/>
                </a:lnTo>
                <a:lnTo>
                  <a:pt x="26" y="12"/>
                </a:lnTo>
                <a:lnTo>
                  <a:pt x="24" y="9"/>
                </a:lnTo>
                <a:lnTo>
                  <a:pt x="24" y="6"/>
                </a:lnTo>
                <a:lnTo>
                  <a:pt x="24" y="6"/>
                </a:lnTo>
                <a:lnTo>
                  <a:pt x="26" y="3"/>
                </a:lnTo>
                <a:lnTo>
                  <a:pt x="31" y="3"/>
                </a:lnTo>
                <a:lnTo>
                  <a:pt x="36" y="0"/>
                </a:lnTo>
                <a:lnTo>
                  <a:pt x="43" y="3"/>
                </a:lnTo>
                <a:lnTo>
                  <a:pt x="53" y="3"/>
                </a:lnTo>
                <a:lnTo>
                  <a:pt x="60" y="6"/>
                </a:lnTo>
                <a:lnTo>
                  <a:pt x="67" y="9"/>
                </a:lnTo>
                <a:lnTo>
                  <a:pt x="72" y="12"/>
                </a:lnTo>
                <a:lnTo>
                  <a:pt x="75" y="15"/>
                </a:lnTo>
                <a:lnTo>
                  <a:pt x="75" y="18"/>
                </a:lnTo>
                <a:lnTo>
                  <a:pt x="75" y="21"/>
                </a:lnTo>
                <a:lnTo>
                  <a:pt x="72" y="21"/>
                </a:lnTo>
                <a:lnTo>
                  <a:pt x="72" y="23"/>
                </a:lnTo>
                <a:lnTo>
                  <a:pt x="70" y="26"/>
                </a:lnTo>
                <a:lnTo>
                  <a:pt x="70" y="29"/>
                </a:lnTo>
                <a:lnTo>
                  <a:pt x="67" y="32"/>
                </a:lnTo>
                <a:lnTo>
                  <a:pt x="65" y="38"/>
                </a:lnTo>
                <a:lnTo>
                  <a:pt x="62" y="44"/>
                </a:lnTo>
                <a:lnTo>
                  <a:pt x="60" y="50"/>
                </a:lnTo>
                <a:lnTo>
                  <a:pt x="58" y="56"/>
                </a:lnTo>
                <a:lnTo>
                  <a:pt x="55" y="65"/>
                </a:lnTo>
                <a:lnTo>
                  <a:pt x="53" y="71"/>
                </a:lnTo>
                <a:lnTo>
                  <a:pt x="50" y="77"/>
                </a:lnTo>
                <a:lnTo>
                  <a:pt x="50" y="83"/>
                </a:lnTo>
                <a:lnTo>
                  <a:pt x="48" y="85"/>
                </a:lnTo>
                <a:lnTo>
                  <a:pt x="48" y="88"/>
                </a:lnTo>
                <a:lnTo>
                  <a:pt x="48" y="91"/>
                </a:lnTo>
                <a:lnTo>
                  <a:pt x="48" y="91"/>
                </a:lnTo>
                <a:lnTo>
                  <a:pt x="46" y="94"/>
                </a:lnTo>
                <a:lnTo>
                  <a:pt x="46" y="97"/>
                </a:lnTo>
                <a:lnTo>
                  <a:pt x="41" y="106"/>
                </a:lnTo>
                <a:lnTo>
                  <a:pt x="38" y="115"/>
                </a:lnTo>
                <a:lnTo>
                  <a:pt x="33" y="124"/>
                </a:lnTo>
                <a:lnTo>
                  <a:pt x="31" y="130"/>
                </a:lnTo>
                <a:lnTo>
                  <a:pt x="29" y="136"/>
                </a:lnTo>
                <a:lnTo>
                  <a:pt x="29" y="136"/>
                </a:lnTo>
                <a:lnTo>
                  <a:pt x="31" y="139"/>
                </a:lnTo>
                <a:lnTo>
                  <a:pt x="31" y="139"/>
                </a:lnTo>
                <a:lnTo>
                  <a:pt x="36" y="139"/>
                </a:lnTo>
                <a:lnTo>
                  <a:pt x="41" y="142"/>
                </a:lnTo>
                <a:lnTo>
                  <a:pt x="46" y="144"/>
                </a:lnTo>
                <a:lnTo>
                  <a:pt x="53" y="147"/>
                </a:lnTo>
                <a:lnTo>
                  <a:pt x="60" y="150"/>
                </a:lnTo>
                <a:lnTo>
                  <a:pt x="70" y="153"/>
                </a:lnTo>
                <a:lnTo>
                  <a:pt x="70" y="15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2" name="Freeform 376">
            <a:extLst>
              <a:ext uri="{FF2B5EF4-FFF2-40B4-BE49-F238E27FC236}">
                <a16:creationId xmlns:a16="http://schemas.microsoft.com/office/drawing/2014/main" xmlns="" id="{67059F66-2245-482D-B61E-73CE91B96E31}"/>
              </a:ext>
            </a:extLst>
          </p:cNvPr>
          <p:cNvSpPr>
            <a:spLocks/>
          </p:cNvSpPr>
          <p:nvPr/>
        </p:nvSpPr>
        <p:spPr bwMode="auto">
          <a:xfrm>
            <a:off x="9140552" y="749805"/>
            <a:ext cx="1004515" cy="290286"/>
          </a:xfrm>
          <a:custGeom>
            <a:avLst/>
            <a:gdLst>
              <a:gd name="T0" fmla="*/ 65 w 174"/>
              <a:gd name="T1" fmla="*/ 9 h 30"/>
              <a:gd name="T2" fmla="*/ 82 w 174"/>
              <a:gd name="T3" fmla="*/ 6 h 30"/>
              <a:gd name="T4" fmla="*/ 97 w 174"/>
              <a:gd name="T5" fmla="*/ 6 h 30"/>
              <a:gd name="T6" fmla="*/ 109 w 174"/>
              <a:gd name="T7" fmla="*/ 3 h 30"/>
              <a:gd name="T8" fmla="*/ 121 w 174"/>
              <a:gd name="T9" fmla="*/ 3 h 30"/>
              <a:gd name="T10" fmla="*/ 128 w 174"/>
              <a:gd name="T11" fmla="*/ 0 h 30"/>
              <a:gd name="T12" fmla="*/ 138 w 174"/>
              <a:gd name="T13" fmla="*/ 0 h 30"/>
              <a:gd name="T14" fmla="*/ 143 w 174"/>
              <a:gd name="T15" fmla="*/ 0 h 30"/>
              <a:gd name="T16" fmla="*/ 145 w 174"/>
              <a:gd name="T17" fmla="*/ 0 h 30"/>
              <a:gd name="T18" fmla="*/ 150 w 174"/>
              <a:gd name="T19" fmla="*/ 0 h 30"/>
              <a:gd name="T20" fmla="*/ 155 w 174"/>
              <a:gd name="T21" fmla="*/ 0 h 30"/>
              <a:gd name="T22" fmla="*/ 160 w 174"/>
              <a:gd name="T23" fmla="*/ 0 h 30"/>
              <a:gd name="T24" fmla="*/ 164 w 174"/>
              <a:gd name="T25" fmla="*/ 3 h 30"/>
              <a:gd name="T26" fmla="*/ 169 w 174"/>
              <a:gd name="T27" fmla="*/ 3 h 30"/>
              <a:gd name="T28" fmla="*/ 172 w 174"/>
              <a:gd name="T29" fmla="*/ 6 h 30"/>
              <a:gd name="T30" fmla="*/ 174 w 174"/>
              <a:gd name="T31" fmla="*/ 9 h 30"/>
              <a:gd name="T32" fmla="*/ 174 w 174"/>
              <a:gd name="T33" fmla="*/ 12 h 30"/>
              <a:gd name="T34" fmla="*/ 174 w 174"/>
              <a:gd name="T35" fmla="*/ 12 h 30"/>
              <a:gd name="T36" fmla="*/ 172 w 174"/>
              <a:gd name="T37" fmla="*/ 15 h 30"/>
              <a:gd name="T38" fmla="*/ 169 w 174"/>
              <a:gd name="T39" fmla="*/ 15 h 30"/>
              <a:gd name="T40" fmla="*/ 164 w 174"/>
              <a:gd name="T41" fmla="*/ 18 h 30"/>
              <a:gd name="T42" fmla="*/ 162 w 174"/>
              <a:gd name="T43" fmla="*/ 18 h 30"/>
              <a:gd name="T44" fmla="*/ 155 w 174"/>
              <a:gd name="T45" fmla="*/ 18 h 30"/>
              <a:gd name="T46" fmla="*/ 150 w 174"/>
              <a:gd name="T47" fmla="*/ 21 h 30"/>
              <a:gd name="T48" fmla="*/ 143 w 174"/>
              <a:gd name="T49" fmla="*/ 21 h 30"/>
              <a:gd name="T50" fmla="*/ 126 w 174"/>
              <a:gd name="T51" fmla="*/ 24 h 30"/>
              <a:gd name="T52" fmla="*/ 109 w 174"/>
              <a:gd name="T53" fmla="*/ 27 h 30"/>
              <a:gd name="T54" fmla="*/ 72 w 174"/>
              <a:gd name="T55" fmla="*/ 27 h 30"/>
              <a:gd name="T56" fmla="*/ 56 w 174"/>
              <a:gd name="T57" fmla="*/ 30 h 30"/>
              <a:gd name="T58" fmla="*/ 48 w 174"/>
              <a:gd name="T59" fmla="*/ 30 h 30"/>
              <a:gd name="T60" fmla="*/ 41 w 174"/>
              <a:gd name="T61" fmla="*/ 30 h 30"/>
              <a:gd name="T62" fmla="*/ 34 w 174"/>
              <a:gd name="T63" fmla="*/ 30 h 30"/>
              <a:gd name="T64" fmla="*/ 29 w 174"/>
              <a:gd name="T65" fmla="*/ 30 h 30"/>
              <a:gd name="T66" fmla="*/ 24 w 174"/>
              <a:gd name="T67" fmla="*/ 30 h 30"/>
              <a:gd name="T68" fmla="*/ 22 w 174"/>
              <a:gd name="T69" fmla="*/ 30 h 30"/>
              <a:gd name="T70" fmla="*/ 14 w 174"/>
              <a:gd name="T71" fmla="*/ 27 h 30"/>
              <a:gd name="T72" fmla="*/ 10 w 174"/>
              <a:gd name="T73" fmla="*/ 27 h 30"/>
              <a:gd name="T74" fmla="*/ 5 w 174"/>
              <a:gd name="T75" fmla="*/ 24 h 30"/>
              <a:gd name="T76" fmla="*/ 0 w 174"/>
              <a:gd name="T77" fmla="*/ 24 h 30"/>
              <a:gd name="T78" fmla="*/ 0 w 174"/>
              <a:gd name="T79" fmla="*/ 21 h 30"/>
              <a:gd name="T80" fmla="*/ 2 w 174"/>
              <a:gd name="T81" fmla="*/ 21 h 30"/>
              <a:gd name="T82" fmla="*/ 7 w 174"/>
              <a:gd name="T83" fmla="*/ 18 h 30"/>
              <a:gd name="T84" fmla="*/ 14 w 174"/>
              <a:gd name="T85" fmla="*/ 18 h 30"/>
              <a:gd name="T86" fmla="*/ 24 w 174"/>
              <a:gd name="T87" fmla="*/ 15 h 30"/>
              <a:gd name="T88" fmla="*/ 36 w 174"/>
              <a:gd name="T89" fmla="*/ 15 h 30"/>
              <a:gd name="T90" fmla="*/ 48 w 174"/>
              <a:gd name="T91" fmla="*/ 12 h 30"/>
              <a:gd name="T92" fmla="*/ 65 w 174"/>
              <a:gd name="T93" fmla="*/ 9 h 30"/>
              <a:gd name="T94" fmla="*/ 65 w 174"/>
              <a:gd name="T95" fmla="*/ 9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74" h="30">
                <a:moveTo>
                  <a:pt x="65" y="9"/>
                </a:moveTo>
                <a:lnTo>
                  <a:pt x="82" y="6"/>
                </a:lnTo>
                <a:lnTo>
                  <a:pt x="97" y="6"/>
                </a:lnTo>
                <a:lnTo>
                  <a:pt x="109" y="3"/>
                </a:lnTo>
                <a:lnTo>
                  <a:pt x="121" y="3"/>
                </a:lnTo>
                <a:lnTo>
                  <a:pt x="128" y="0"/>
                </a:lnTo>
                <a:lnTo>
                  <a:pt x="138" y="0"/>
                </a:lnTo>
                <a:lnTo>
                  <a:pt x="143" y="0"/>
                </a:lnTo>
                <a:lnTo>
                  <a:pt x="145" y="0"/>
                </a:lnTo>
                <a:lnTo>
                  <a:pt x="150" y="0"/>
                </a:lnTo>
                <a:lnTo>
                  <a:pt x="155" y="0"/>
                </a:lnTo>
                <a:lnTo>
                  <a:pt x="160" y="0"/>
                </a:lnTo>
                <a:lnTo>
                  <a:pt x="164" y="3"/>
                </a:lnTo>
                <a:lnTo>
                  <a:pt x="169" y="3"/>
                </a:lnTo>
                <a:lnTo>
                  <a:pt x="172" y="6"/>
                </a:lnTo>
                <a:lnTo>
                  <a:pt x="174" y="9"/>
                </a:lnTo>
                <a:lnTo>
                  <a:pt x="174" y="12"/>
                </a:lnTo>
                <a:lnTo>
                  <a:pt x="174" y="12"/>
                </a:lnTo>
                <a:lnTo>
                  <a:pt x="172" y="15"/>
                </a:lnTo>
                <a:lnTo>
                  <a:pt x="169" y="15"/>
                </a:lnTo>
                <a:lnTo>
                  <a:pt x="164" y="18"/>
                </a:lnTo>
                <a:lnTo>
                  <a:pt x="162" y="18"/>
                </a:lnTo>
                <a:lnTo>
                  <a:pt x="155" y="18"/>
                </a:lnTo>
                <a:lnTo>
                  <a:pt x="150" y="21"/>
                </a:lnTo>
                <a:lnTo>
                  <a:pt x="143" y="21"/>
                </a:lnTo>
                <a:lnTo>
                  <a:pt x="126" y="24"/>
                </a:lnTo>
                <a:lnTo>
                  <a:pt x="109" y="27"/>
                </a:lnTo>
                <a:lnTo>
                  <a:pt x="72" y="27"/>
                </a:lnTo>
                <a:lnTo>
                  <a:pt x="56" y="30"/>
                </a:lnTo>
                <a:lnTo>
                  <a:pt x="48" y="30"/>
                </a:lnTo>
                <a:lnTo>
                  <a:pt x="41" y="30"/>
                </a:lnTo>
                <a:lnTo>
                  <a:pt x="34" y="30"/>
                </a:lnTo>
                <a:lnTo>
                  <a:pt x="29" y="30"/>
                </a:lnTo>
                <a:lnTo>
                  <a:pt x="24" y="30"/>
                </a:lnTo>
                <a:lnTo>
                  <a:pt x="22" y="30"/>
                </a:lnTo>
                <a:lnTo>
                  <a:pt x="14" y="27"/>
                </a:lnTo>
                <a:lnTo>
                  <a:pt x="10" y="27"/>
                </a:lnTo>
                <a:lnTo>
                  <a:pt x="5" y="24"/>
                </a:lnTo>
                <a:lnTo>
                  <a:pt x="0" y="24"/>
                </a:lnTo>
                <a:lnTo>
                  <a:pt x="0" y="21"/>
                </a:lnTo>
                <a:lnTo>
                  <a:pt x="2" y="21"/>
                </a:lnTo>
                <a:lnTo>
                  <a:pt x="7" y="18"/>
                </a:lnTo>
                <a:lnTo>
                  <a:pt x="14" y="18"/>
                </a:lnTo>
                <a:lnTo>
                  <a:pt x="24" y="15"/>
                </a:lnTo>
                <a:lnTo>
                  <a:pt x="36" y="15"/>
                </a:lnTo>
                <a:lnTo>
                  <a:pt x="48" y="12"/>
                </a:lnTo>
                <a:lnTo>
                  <a:pt x="65" y="9"/>
                </a:lnTo>
                <a:lnTo>
                  <a:pt x="65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378">
            <a:extLst>
              <a:ext uri="{FF2B5EF4-FFF2-40B4-BE49-F238E27FC236}">
                <a16:creationId xmlns:a16="http://schemas.microsoft.com/office/drawing/2014/main" xmlns="" id="{8621F017-3929-4338-BE3D-61B887898D8A}"/>
              </a:ext>
            </a:extLst>
          </p:cNvPr>
          <p:cNvSpPr>
            <a:spLocks/>
          </p:cNvSpPr>
          <p:nvPr/>
        </p:nvSpPr>
        <p:spPr bwMode="auto">
          <a:xfrm>
            <a:off x="9042412" y="1523900"/>
            <a:ext cx="323292" cy="193524"/>
          </a:xfrm>
          <a:custGeom>
            <a:avLst/>
            <a:gdLst>
              <a:gd name="T0" fmla="*/ 0 w 56"/>
              <a:gd name="T1" fmla="*/ 0 h 20"/>
              <a:gd name="T2" fmla="*/ 10 w 56"/>
              <a:gd name="T3" fmla="*/ 0 h 20"/>
              <a:gd name="T4" fmla="*/ 17 w 56"/>
              <a:gd name="T5" fmla="*/ 0 h 20"/>
              <a:gd name="T6" fmla="*/ 24 w 56"/>
              <a:gd name="T7" fmla="*/ 3 h 20"/>
              <a:gd name="T8" fmla="*/ 31 w 56"/>
              <a:gd name="T9" fmla="*/ 3 h 20"/>
              <a:gd name="T10" fmla="*/ 36 w 56"/>
              <a:gd name="T11" fmla="*/ 3 h 20"/>
              <a:gd name="T12" fmla="*/ 41 w 56"/>
              <a:gd name="T13" fmla="*/ 3 h 20"/>
              <a:gd name="T14" fmla="*/ 44 w 56"/>
              <a:gd name="T15" fmla="*/ 3 h 20"/>
              <a:gd name="T16" fmla="*/ 46 w 56"/>
              <a:gd name="T17" fmla="*/ 3 h 20"/>
              <a:gd name="T18" fmla="*/ 51 w 56"/>
              <a:gd name="T19" fmla="*/ 6 h 20"/>
              <a:gd name="T20" fmla="*/ 53 w 56"/>
              <a:gd name="T21" fmla="*/ 6 h 20"/>
              <a:gd name="T22" fmla="*/ 56 w 56"/>
              <a:gd name="T23" fmla="*/ 9 h 20"/>
              <a:gd name="T24" fmla="*/ 56 w 56"/>
              <a:gd name="T25" fmla="*/ 12 h 20"/>
              <a:gd name="T26" fmla="*/ 56 w 56"/>
              <a:gd name="T27" fmla="*/ 17 h 20"/>
              <a:gd name="T28" fmla="*/ 53 w 56"/>
              <a:gd name="T29" fmla="*/ 17 h 20"/>
              <a:gd name="T30" fmla="*/ 48 w 56"/>
              <a:gd name="T31" fmla="*/ 20 h 20"/>
              <a:gd name="T32" fmla="*/ 44 w 56"/>
              <a:gd name="T33" fmla="*/ 20 h 20"/>
              <a:gd name="T34" fmla="*/ 29 w 56"/>
              <a:gd name="T35" fmla="*/ 17 h 20"/>
              <a:gd name="T36" fmla="*/ 17 w 56"/>
              <a:gd name="T37" fmla="*/ 14 h 20"/>
              <a:gd name="T38" fmla="*/ 10 w 56"/>
              <a:gd name="T39" fmla="*/ 12 h 20"/>
              <a:gd name="T40" fmla="*/ 5 w 56"/>
              <a:gd name="T41" fmla="*/ 9 h 20"/>
              <a:gd name="T42" fmla="*/ 2 w 56"/>
              <a:gd name="T43" fmla="*/ 6 h 20"/>
              <a:gd name="T44" fmla="*/ 0 w 56"/>
              <a:gd name="T45" fmla="*/ 0 h 20"/>
              <a:gd name="T46" fmla="*/ 0 w 56"/>
              <a:gd name="T47" fmla="*/ 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6" h="20">
                <a:moveTo>
                  <a:pt x="0" y="0"/>
                </a:moveTo>
                <a:lnTo>
                  <a:pt x="10" y="0"/>
                </a:lnTo>
                <a:lnTo>
                  <a:pt x="17" y="0"/>
                </a:lnTo>
                <a:lnTo>
                  <a:pt x="24" y="3"/>
                </a:lnTo>
                <a:lnTo>
                  <a:pt x="31" y="3"/>
                </a:lnTo>
                <a:lnTo>
                  <a:pt x="36" y="3"/>
                </a:lnTo>
                <a:lnTo>
                  <a:pt x="41" y="3"/>
                </a:lnTo>
                <a:lnTo>
                  <a:pt x="44" y="3"/>
                </a:lnTo>
                <a:lnTo>
                  <a:pt x="46" y="3"/>
                </a:lnTo>
                <a:lnTo>
                  <a:pt x="51" y="6"/>
                </a:lnTo>
                <a:lnTo>
                  <a:pt x="53" y="6"/>
                </a:lnTo>
                <a:lnTo>
                  <a:pt x="56" y="9"/>
                </a:lnTo>
                <a:lnTo>
                  <a:pt x="56" y="12"/>
                </a:lnTo>
                <a:lnTo>
                  <a:pt x="56" y="17"/>
                </a:lnTo>
                <a:lnTo>
                  <a:pt x="53" y="17"/>
                </a:lnTo>
                <a:lnTo>
                  <a:pt x="48" y="20"/>
                </a:lnTo>
                <a:lnTo>
                  <a:pt x="44" y="20"/>
                </a:lnTo>
                <a:lnTo>
                  <a:pt x="29" y="17"/>
                </a:lnTo>
                <a:lnTo>
                  <a:pt x="17" y="14"/>
                </a:lnTo>
                <a:lnTo>
                  <a:pt x="10" y="12"/>
                </a:lnTo>
                <a:lnTo>
                  <a:pt x="5" y="9"/>
                </a:lnTo>
                <a:lnTo>
                  <a:pt x="2" y="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379">
            <a:extLst>
              <a:ext uri="{FF2B5EF4-FFF2-40B4-BE49-F238E27FC236}">
                <a16:creationId xmlns:a16="http://schemas.microsoft.com/office/drawing/2014/main" xmlns="" id="{8E39223F-0137-4F1D-B44B-45C9CD684931}"/>
              </a:ext>
            </a:extLst>
          </p:cNvPr>
          <p:cNvSpPr>
            <a:spLocks/>
          </p:cNvSpPr>
          <p:nvPr/>
        </p:nvSpPr>
        <p:spPr bwMode="auto">
          <a:xfrm>
            <a:off x="9001999" y="1775481"/>
            <a:ext cx="334838" cy="261260"/>
          </a:xfrm>
          <a:custGeom>
            <a:avLst/>
            <a:gdLst>
              <a:gd name="T0" fmla="*/ 58 w 58"/>
              <a:gd name="T1" fmla="*/ 21 h 27"/>
              <a:gd name="T2" fmla="*/ 55 w 58"/>
              <a:gd name="T3" fmla="*/ 24 h 27"/>
              <a:gd name="T4" fmla="*/ 53 w 58"/>
              <a:gd name="T5" fmla="*/ 24 h 27"/>
              <a:gd name="T6" fmla="*/ 48 w 58"/>
              <a:gd name="T7" fmla="*/ 27 h 27"/>
              <a:gd name="T8" fmla="*/ 46 w 58"/>
              <a:gd name="T9" fmla="*/ 27 h 27"/>
              <a:gd name="T10" fmla="*/ 38 w 58"/>
              <a:gd name="T11" fmla="*/ 27 h 27"/>
              <a:gd name="T12" fmla="*/ 31 w 58"/>
              <a:gd name="T13" fmla="*/ 24 h 27"/>
              <a:gd name="T14" fmla="*/ 21 w 58"/>
              <a:gd name="T15" fmla="*/ 18 h 27"/>
              <a:gd name="T16" fmla="*/ 17 w 58"/>
              <a:gd name="T17" fmla="*/ 18 h 27"/>
              <a:gd name="T18" fmla="*/ 12 w 58"/>
              <a:gd name="T19" fmla="*/ 15 h 27"/>
              <a:gd name="T20" fmla="*/ 7 w 58"/>
              <a:gd name="T21" fmla="*/ 12 h 27"/>
              <a:gd name="T22" fmla="*/ 5 w 58"/>
              <a:gd name="T23" fmla="*/ 9 h 27"/>
              <a:gd name="T24" fmla="*/ 2 w 58"/>
              <a:gd name="T25" fmla="*/ 9 h 27"/>
              <a:gd name="T26" fmla="*/ 0 w 58"/>
              <a:gd name="T27" fmla="*/ 6 h 27"/>
              <a:gd name="T28" fmla="*/ 0 w 58"/>
              <a:gd name="T29" fmla="*/ 3 h 27"/>
              <a:gd name="T30" fmla="*/ 0 w 58"/>
              <a:gd name="T31" fmla="*/ 0 h 27"/>
              <a:gd name="T32" fmla="*/ 7 w 58"/>
              <a:gd name="T33" fmla="*/ 0 h 27"/>
              <a:gd name="T34" fmla="*/ 17 w 58"/>
              <a:gd name="T35" fmla="*/ 3 h 27"/>
              <a:gd name="T36" fmla="*/ 24 w 58"/>
              <a:gd name="T37" fmla="*/ 3 h 27"/>
              <a:gd name="T38" fmla="*/ 31 w 58"/>
              <a:gd name="T39" fmla="*/ 3 h 27"/>
              <a:gd name="T40" fmla="*/ 36 w 58"/>
              <a:gd name="T41" fmla="*/ 3 h 27"/>
              <a:gd name="T42" fmla="*/ 43 w 58"/>
              <a:gd name="T43" fmla="*/ 3 h 27"/>
              <a:gd name="T44" fmla="*/ 46 w 58"/>
              <a:gd name="T45" fmla="*/ 6 h 27"/>
              <a:gd name="T46" fmla="*/ 51 w 58"/>
              <a:gd name="T47" fmla="*/ 6 h 27"/>
              <a:gd name="T48" fmla="*/ 55 w 58"/>
              <a:gd name="T49" fmla="*/ 9 h 27"/>
              <a:gd name="T50" fmla="*/ 58 w 58"/>
              <a:gd name="T51" fmla="*/ 12 h 27"/>
              <a:gd name="T52" fmla="*/ 58 w 58"/>
              <a:gd name="T53" fmla="*/ 15 h 27"/>
              <a:gd name="T54" fmla="*/ 58 w 58"/>
              <a:gd name="T55" fmla="*/ 21 h 27"/>
              <a:gd name="T56" fmla="*/ 58 w 58"/>
              <a:gd name="T57" fmla="*/ 21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58" h="27">
                <a:moveTo>
                  <a:pt x="58" y="21"/>
                </a:moveTo>
                <a:lnTo>
                  <a:pt x="55" y="24"/>
                </a:lnTo>
                <a:lnTo>
                  <a:pt x="53" y="24"/>
                </a:lnTo>
                <a:lnTo>
                  <a:pt x="48" y="27"/>
                </a:lnTo>
                <a:lnTo>
                  <a:pt x="46" y="27"/>
                </a:lnTo>
                <a:lnTo>
                  <a:pt x="38" y="27"/>
                </a:lnTo>
                <a:lnTo>
                  <a:pt x="31" y="24"/>
                </a:lnTo>
                <a:lnTo>
                  <a:pt x="21" y="18"/>
                </a:lnTo>
                <a:lnTo>
                  <a:pt x="17" y="18"/>
                </a:lnTo>
                <a:lnTo>
                  <a:pt x="12" y="15"/>
                </a:lnTo>
                <a:lnTo>
                  <a:pt x="7" y="12"/>
                </a:lnTo>
                <a:lnTo>
                  <a:pt x="5" y="9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7" y="0"/>
                </a:lnTo>
                <a:lnTo>
                  <a:pt x="17" y="3"/>
                </a:lnTo>
                <a:lnTo>
                  <a:pt x="24" y="3"/>
                </a:lnTo>
                <a:lnTo>
                  <a:pt x="31" y="3"/>
                </a:lnTo>
                <a:lnTo>
                  <a:pt x="36" y="3"/>
                </a:lnTo>
                <a:lnTo>
                  <a:pt x="43" y="3"/>
                </a:lnTo>
                <a:lnTo>
                  <a:pt x="46" y="6"/>
                </a:lnTo>
                <a:lnTo>
                  <a:pt x="51" y="6"/>
                </a:lnTo>
                <a:lnTo>
                  <a:pt x="55" y="9"/>
                </a:lnTo>
                <a:lnTo>
                  <a:pt x="58" y="12"/>
                </a:lnTo>
                <a:lnTo>
                  <a:pt x="58" y="15"/>
                </a:lnTo>
                <a:lnTo>
                  <a:pt x="58" y="21"/>
                </a:lnTo>
                <a:lnTo>
                  <a:pt x="58" y="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380">
            <a:extLst>
              <a:ext uri="{FF2B5EF4-FFF2-40B4-BE49-F238E27FC236}">
                <a16:creationId xmlns:a16="http://schemas.microsoft.com/office/drawing/2014/main" xmlns="" id="{D6A4CE95-23D0-4B1B-8EAC-4D2BA2431430}"/>
              </a:ext>
            </a:extLst>
          </p:cNvPr>
          <p:cNvSpPr>
            <a:spLocks/>
          </p:cNvSpPr>
          <p:nvPr/>
        </p:nvSpPr>
        <p:spPr bwMode="auto">
          <a:xfrm>
            <a:off x="9781365" y="1688398"/>
            <a:ext cx="363705" cy="203203"/>
          </a:xfrm>
          <a:custGeom>
            <a:avLst/>
            <a:gdLst>
              <a:gd name="T0" fmla="*/ 0 w 63"/>
              <a:gd name="T1" fmla="*/ 6 h 21"/>
              <a:gd name="T2" fmla="*/ 10 w 63"/>
              <a:gd name="T3" fmla="*/ 3 h 21"/>
              <a:gd name="T4" fmla="*/ 17 w 63"/>
              <a:gd name="T5" fmla="*/ 0 h 21"/>
              <a:gd name="T6" fmla="*/ 24 w 63"/>
              <a:gd name="T7" fmla="*/ 0 h 21"/>
              <a:gd name="T8" fmla="*/ 32 w 63"/>
              <a:gd name="T9" fmla="*/ 0 h 21"/>
              <a:gd name="T10" fmla="*/ 41 w 63"/>
              <a:gd name="T11" fmla="*/ 0 h 21"/>
              <a:gd name="T12" fmla="*/ 49 w 63"/>
              <a:gd name="T13" fmla="*/ 3 h 21"/>
              <a:gd name="T14" fmla="*/ 53 w 63"/>
              <a:gd name="T15" fmla="*/ 6 h 21"/>
              <a:gd name="T16" fmla="*/ 58 w 63"/>
              <a:gd name="T17" fmla="*/ 9 h 21"/>
              <a:gd name="T18" fmla="*/ 61 w 63"/>
              <a:gd name="T19" fmla="*/ 9 h 21"/>
              <a:gd name="T20" fmla="*/ 63 w 63"/>
              <a:gd name="T21" fmla="*/ 12 h 21"/>
              <a:gd name="T22" fmla="*/ 63 w 63"/>
              <a:gd name="T23" fmla="*/ 15 h 21"/>
              <a:gd name="T24" fmla="*/ 63 w 63"/>
              <a:gd name="T25" fmla="*/ 18 h 21"/>
              <a:gd name="T26" fmla="*/ 61 w 63"/>
              <a:gd name="T27" fmla="*/ 21 h 21"/>
              <a:gd name="T28" fmla="*/ 58 w 63"/>
              <a:gd name="T29" fmla="*/ 21 h 21"/>
              <a:gd name="T30" fmla="*/ 56 w 63"/>
              <a:gd name="T31" fmla="*/ 21 h 21"/>
              <a:gd name="T32" fmla="*/ 51 w 63"/>
              <a:gd name="T33" fmla="*/ 21 h 21"/>
              <a:gd name="T34" fmla="*/ 46 w 63"/>
              <a:gd name="T35" fmla="*/ 21 h 21"/>
              <a:gd name="T36" fmla="*/ 41 w 63"/>
              <a:gd name="T37" fmla="*/ 21 h 21"/>
              <a:gd name="T38" fmla="*/ 34 w 63"/>
              <a:gd name="T39" fmla="*/ 21 h 21"/>
              <a:gd name="T40" fmla="*/ 27 w 63"/>
              <a:gd name="T41" fmla="*/ 18 h 21"/>
              <a:gd name="T42" fmla="*/ 19 w 63"/>
              <a:gd name="T43" fmla="*/ 15 h 21"/>
              <a:gd name="T44" fmla="*/ 10 w 63"/>
              <a:gd name="T45" fmla="*/ 12 h 21"/>
              <a:gd name="T46" fmla="*/ 0 w 63"/>
              <a:gd name="T47" fmla="*/ 6 h 21"/>
              <a:gd name="T48" fmla="*/ 0 w 63"/>
              <a:gd name="T49" fmla="*/ 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3" h="21">
                <a:moveTo>
                  <a:pt x="0" y="6"/>
                </a:moveTo>
                <a:lnTo>
                  <a:pt x="10" y="3"/>
                </a:lnTo>
                <a:lnTo>
                  <a:pt x="17" y="0"/>
                </a:lnTo>
                <a:lnTo>
                  <a:pt x="24" y="0"/>
                </a:lnTo>
                <a:lnTo>
                  <a:pt x="32" y="0"/>
                </a:lnTo>
                <a:lnTo>
                  <a:pt x="41" y="0"/>
                </a:lnTo>
                <a:lnTo>
                  <a:pt x="49" y="3"/>
                </a:lnTo>
                <a:lnTo>
                  <a:pt x="53" y="6"/>
                </a:lnTo>
                <a:lnTo>
                  <a:pt x="58" y="9"/>
                </a:lnTo>
                <a:lnTo>
                  <a:pt x="61" y="9"/>
                </a:lnTo>
                <a:lnTo>
                  <a:pt x="63" y="12"/>
                </a:lnTo>
                <a:lnTo>
                  <a:pt x="63" y="15"/>
                </a:lnTo>
                <a:lnTo>
                  <a:pt x="63" y="18"/>
                </a:lnTo>
                <a:lnTo>
                  <a:pt x="61" y="21"/>
                </a:lnTo>
                <a:lnTo>
                  <a:pt x="58" y="21"/>
                </a:lnTo>
                <a:lnTo>
                  <a:pt x="56" y="21"/>
                </a:lnTo>
                <a:lnTo>
                  <a:pt x="51" y="21"/>
                </a:lnTo>
                <a:lnTo>
                  <a:pt x="46" y="21"/>
                </a:lnTo>
                <a:lnTo>
                  <a:pt x="41" y="21"/>
                </a:lnTo>
                <a:lnTo>
                  <a:pt x="34" y="21"/>
                </a:lnTo>
                <a:lnTo>
                  <a:pt x="27" y="18"/>
                </a:lnTo>
                <a:lnTo>
                  <a:pt x="19" y="15"/>
                </a:lnTo>
                <a:lnTo>
                  <a:pt x="10" y="12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381">
            <a:extLst>
              <a:ext uri="{FF2B5EF4-FFF2-40B4-BE49-F238E27FC236}">
                <a16:creationId xmlns:a16="http://schemas.microsoft.com/office/drawing/2014/main" xmlns="" id="{5031049A-FBE5-4BAA-A7BC-2D66FEE985AE}"/>
              </a:ext>
            </a:extLst>
          </p:cNvPr>
          <p:cNvSpPr>
            <a:spLocks/>
          </p:cNvSpPr>
          <p:nvPr/>
        </p:nvSpPr>
        <p:spPr bwMode="auto">
          <a:xfrm>
            <a:off x="9798683" y="1436817"/>
            <a:ext cx="357930" cy="222555"/>
          </a:xfrm>
          <a:custGeom>
            <a:avLst/>
            <a:gdLst>
              <a:gd name="T0" fmla="*/ 24 w 62"/>
              <a:gd name="T1" fmla="*/ 18 h 23"/>
              <a:gd name="T2" fmla="*/ 16 w 62"/>
              <a:gd name="T3" fmla="*/ 15 h 23"/>
              <a:gd name="T4" fmla="*/ 14 w 62"/>
              <a:gd name="T5" fmla="*/ 15 h 23"/>
              <a:gd name="T6" fmla="*/ 9 w 62"/>
              <a:gd name="T7" fmla="*/ 12 h 23"/>
              <a:gd name="T8" fmla="*/ 7 w 62"/>
              <a:gd name="T9" fmla="*/ 9 h 23"/>
              <a:gd name="T10" fmla="*/ 4 w 62"/>
              <a:gd name="T11" fmla="*/ 9 h 23"/>
              <a:gd name="T12" fmla="*/ 2 w 62"/>
              <a:gd name="T13" fmla="*/ 6 h 23"/>
              <a:gd name="T14" fmla="*/ 2 w 62"/>
              <a:gd name="T15" fmla="*/ 3 h 23"/>
              <a:gd name="T16" fmla="*/ 0 w 62"/>
              <a:gd name="T17" fmla="*/ 3 h 23"/>
              <a:gd name="T18" fmla="*/ 12 w 62"/>
              <a:gd name="T19" fmla="*/ 0 h 23"/>
              <a:gd name="T20" fmla="*/ 21 w 62"/>
              <a:gd name="T21" fmla="*/ 0 h 23"/>
              <a:gd name="T22" fmla="*/ 31 w 62"/>
              <a:gd name="T23" fmla="*/ 0 h 23"/>
              <a:gd name="T24" fmla="*/ 38 w 62"/>
              <a:gd name="T25" fmla="*/ 3 h 23"/>
              <a:gd name="T26" fmla="*/ 43 w 62"/>
              <a:gd name="T27" fmla="*/ 3 h 23"/>
              <a:gd name="T28" fmla="*/ 50 w 62"/>
              <a:gd name="T29" fmla="*/ 3 h 23"/>
              <a:gd name="T30" fmla="*/ 53 w 62"/>
              <a:gd name="T31" fmla="*/ 3 h 23"/>
              <a:gd name="T32" fmla="*/ 55 w 62"/>
              <a:gd name="T33" fmla="*/ 6 h 23"/>
              <a:gd name="T34" fmla="*/ 60 w 62"/>
              <a:gd name="T35" fmla="*/ 9 h 23"/>
              <a:gd name="T36" fmla="*/ 62 w 62"/>
              <a:gd name="T37" fmla="*/ 12 h 23"/>
              <a:gd name="T38" fmla="*/ 62 w 62"/>
              <a:gd name="T39" fmla="*/ 15 h 23"/>
              <a:gd name="T40" fmla="*/ 62 w 62"/>
              <a:gd name="T41" fmla="*/ 18 h 23"/>
              <a:gd name="T42" fmla="*/ 62 w 62"/>
              <a:gd name="T43" fmla="*/ 18 h 23"/>
              <a:gd name="T44" fmla="*/ 62 w 62"/>
              <a:gd name="T45" fmla="*/ 21 h 23"/>
              <a:gd name="T46" fmla="*/ 60 w 62"/>
              <a:gd name="T47" fmla="*/ 23 h 23"/>
              <a:gd name="T48" fmla="*/ 55 w 62"/>
              <a:gd name="T49" fmla="*/ 23 h 23"/>
              <a:gd name="T50" fmla="*/ 50 w 62"/>
              <a:gd name="T51" fmla="*/ 23 h 23"/>
              <a:gd name="T52" fmla="*/ 43 w 62"/>
              <a:gd name="T53" fmla="*/ 23 h 23"/>
              <a:gd name="T54" fmla="*/ 33 w 62"/>
              <a:gd name="T55" fmla="*/ 21 h 23"/>
              <a:gd name="T56" fmla="*/ 24 w 62"/>
              <a:gd name="T57" fmla="*/ 18 h 23"/>
              <a:gd name="T58" fmla="*/ 24 w 62"/>
              <a:gd name="T59" fmla="*/ 18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2" h="23">
                <a:moveTo>
                  <a:pt x="24" y="18"/>
                </a:moveTo>
                <a:lnTo>
                  <a:pt x="16" y="15"/>
                </a:lnTo>
                <a:lnTo>
                  <a:pt x="14" y="15"/>
                </a:lnTo>
                <a:lnTo>
                  <a:pt x="9" y="12"/>
                </a:lnTo>
                <a:lnTo>
                  <a:pt x="7" y="9"/>
                </a:lnTo>
                <a:lnTo>
                  <a:pt x="4" y="9"/>
                </a:lnTo>
                <a:lnTo>
                  <a:pt x="2" y="6"/>
                </a:lnTo>
                <a:lnTo>
                  <a:pt x="2" y="3"/>
                </a:lnTo>
                <a:lnTo>
                  <a:pt x="0" y="3"/>
                </a:lnTo>
                <a:lnTo>
                  <a:pt x="12" y="0"/>
                </a:lnTo>
                <a:lnTo>
                  <a:pt x="21" y="0"/>
                </a:lnTo>
                <a:lnTo>
                  <a:pt x="31" y="0"/>
                </a:lnTo>
                <a:lnTo>
                  <a:pt x="38" y="3"/>
                </a:lnTo>
                <a:lnTo>
                  <a:pt x="43" y="3"/>
                </a:lnTo>
                <a:lnTo>
                  <a:pt x="50" y="3"/>
                </a:lnTo>
                <a:lnTo>
                  <a:pt x="53" y="3"/>
                </a:lnTo>
                <a:lnTo>
                  <a:pt x="55" y="6"/>
                </a:lnTo>
                <a:lnTo>
                  <a:pt x="60" y="9"/>
                </a:lnTo>
                <a:lnTo>
                  <a:pt x="62" y="12"/>
                </a:lnTo>
                <a:lnTo>
                  <a:pt x="62" y="15"/>
                </a:lnTo>
                <a:lnTo>
                  <a:pt x="62" y="18"/>
                </a:lnTo>
                <a:lnTo>
                  <a:pt x="62" y="18"/>
                </a:lnTo>
                <a:lnTo>
                  <a:pt x="62" y="21"/>
                </a:lnTo>
                <a:lnTo>
                  <a:pt x="60" y="23"/>
                </a:lnTo>
                <a:lnTo>
                  <a:pt x="55" y="23"/>
                </a:lnTo>
                <a:lnTo>
                  <a:pt x="50" y="23"/>
                </a:lnTo>
                <a:lnTo>
                  <a:pt x="43" y="23"/>
                </a:lnTo>
                <a:lnTo>
                  <a:pt x="33" y="21"/>
                </a:lnTo>
                <a:lnTo>
                  <a:pt x="24" y="18"/>
                </a:lnTo>
                <a:lnTo>
                  <a:pt x="24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383">
            <a:extLst>
              <a:ext uri="{FF2B5EF4-FFF2-40B4-BE49-F238E27FC236}">
                <a16:creationId xmlns:a16="http://schemas.microsoft.com/office/drawing/2014/main" xmlns="" id="{1B5C3D52-39D6-4027-B1B3-5EB8999CDF4D}"/>
              </a:ext>
            </a:extLst>
          </p:cNvPr>
          <p:cNvSpPr>
            <a:spLocks/>
          </p:cNvSpPr>
          <p:nvPr/>
        </p:nvSpPr>
        <p:spPr bwMode="auto">
          <a:xfrm>
            <a:off x="9030866" y="2375405"/>
            <a:ext cx="958330" cy="232229"/>
          </a:xfrm>
          <a:custGeom>
            <a:avLst/>
            <a:gdLst>
              <a:gd name="T0" fmla="*/ 26 w 166"/>
              <a:gd name="T1" fmla="*/ 24 h 24"/>
              <a:gd name="T2" fmla="*/ 21 w 166"/>
              <a:gd name="T3" fmla="*/ 21 h 24"/>
              <a:gd name="T4" fmla="*/ 19 w 166"/>
              <a:gd name="T5" fmla="*/ 21 h 24"/>
              <a:gd name="T6" fmla="*/ 14 w 166"/>
              <a:gd name="T7" fmla="*/ 21 h 24"/>
              <a:gd name="T8" fmla="*/ 9 w 166"/>
              <a:gd name="T9" fmla="*/ 18 h 24"/>
              <a:gd name="T10" fmla="*/ 4 w 166"/>
              <a:gd name="T11" fmla="*/ 15 h 24"/>
              <a:gd name="T12" fmla="*/ 2 w 166"/>
              <a:gd name="T13" fmla="*/ 12 h 24"/>
              <a:gd name="T14" fmla="*/ 0 w 166"/>
              <a:gd name="T15" fmla="*/ 12 h 24"/>
              <a:gd name="T16" fmla="*/ 2 w 166"/>
              <a:gd name="T17" fmla="*/ 9 h 24"/>
              <a:gd name="T18" fmla="*/ 4 w 166"/>
              <a:gd name="T19" fmla="*/ 9 h 24"/>
              <a:gd name="T20" fmla="*/ 7 w 166"/>
              <a:gd name="T21" fmla="*/ 9 h 24"/>
              <a:gd name="T22" fmla="*/ 14 w 166"/>
              <a:gd name="T23" fmla="*/ 9 h 24"/>
              <a:gd name="T24" fmla="*/ 19 w 166"/>
              <a:gd name="T25" fmla="*/ 9 h 24"/>
              <a:gd name="T26" fmla="*/ 24 w 166"/>
              <a:gd name="T27" fmla="*/ 9 h 24"/>
              <a:gd name="T28" fmla="*/ 29 w 166"/>
              <a:gd name="T29" fmla="*/ 6 h 24"/>
              <a:gd name="T30" fmla="*/ 33 w 166"/>
              <a:gd name="T31" fmla="*/ 6 h 24"/>
              <a:gd name="T32" fmla="*/ 41 w 166"/>
              <a:gd name="T33" fmla="*/ 6 h 24"/>
              <a:gd name="T34" fmla="*/ 48 w 166"/>
              <a:gd name="T35" fmla="*/ 6 h 24"/>
              <a:gd name="T36" fmla="*/ 55 w 166"/>
              <a:gd name="T37" fmla="*/ 6 h 24"/>
              <a:gd name="T38" fmla="*/ 65 w 166"/>
              <a:gd name="T39" fmla="*/ 3 h 24"/>
              <a:gd name="T40" fmla="*/ 75 w 166"/>
              <a:gd name="T41" fmla="*/ 3 h 24"/>
              <a:gd name="T42" fmla="*/ 84 w 166"/>
              <a:gd name="T43" fmla="*/ 3 h 24"/>
              <a:gd name="T44" fmla="*/ 94 w 166"/>
              <a:gd name="T45" fmla="*/ 0 h 24"/>
              <a:gd name="T46" fmla="*/ 101 w 166"/>
              <a:gd name="T47" fmla="*/ 0 h 24"/>
              <a:gd name="T48" fmla="*/ 108 w 166"/>
              <a:gd name="T49" fmla="*/ 0 h 24"/>
              <a:gd name="T50" fmla="*/ 116 w 166"/>
              <a:gd name="T51" fmla="*/ 0 h 24"/>
              <a:gd name="T52" fmla="*/ 123 w 166"/>
              <a:gd name="T53" fmla="*/ 0 h 24"/>
              <a:gd name="T54" fmla="*/ 128 w 166"/>
              <a:gd name="T55" fmla="*/ 0 h 24"/>
              <a:gd name="T56" fmla="*/ 133 w 166"/>
              <a:gd name="T57" fmla="*/ 0 h 24"/>
              <a:gd name="T58" fmla="*/ 145 w 166"/>
              <a:gd name="T59" fmla="*/ 0 h 24"/>
              <a:gd name="T60" fmla="*/ 152 w 166"/>
              <a:gd name="T61" fmla="*/ 0 h 24"/>
              <a:gd name="T62" fmla="*/ 157 w 166"/>
              <a:gd name="T63" fmla="*/ 3 h 24"/>
              <a:gd name="T64" fmla="*/ 162 w 166"/>
              <a:gd name="T65" fmla="*/ 6 h 24"/>
              <a:gd name="T66" fmla="*/ 164 w 166"/>
              <a:gd name="T67" fmla="*/ 9 h 24"/>
              <a:gd name="T68" fmla="*/ 166 w 166"/>
              <a:gd name="T69" fmla="*/ 9 h 24"/>
              <a:gd name="T70" fmla="*/ 164 w 166"/>
              <a:gd name="T71" fmla="*/ 12 h 24"/>
              <a:gd name="T72" fmla="*/ 164 w 166"/>
              <a:gd name="T73" fmla="*/ 12 h 24"/>
              <a:gd name="T74" fmla="*/ 162 w 166"/>
              <a:gd name="T75" fmla="*/ 15 h 24"/>
              <a:gd name="T76" fmla="*/ 162 w 166"/>
              <a:gd name="T77" fmla="*/ 15 h 24"/>
              <a:gd name="T78" fmla="*/ 157 w 166"/>
              <a:gd name="T79" fmla="*/ 15 h 24"/>
              <a:gd name="T80" fmla="*/ 154 w 166"/>
              <a:gd name="T81" fmla="*/ 15 h 24"/>
              <a:gd name="T82" fmla="*/ 149 w 166"/>
              <a:gd name="T83" fmla="*/ 15 h 24"/>
              <a:gd name="T84" fmla="*/ 145 w 166"/>
              <a:gd name="T85" fmla="*/ 15 h 24"/>
              <a:gd name="T86" fmla="*/ 140 w 166"/>
              <a:gd name="T87" fmla="*/ 15 h 24"/>
              <a:gd name="T88" fmla="*/ 125 w 166"/>
              <a:gd name="T89" fmla="*/ 15 h 24"/>
              <a:gd name="T90" fmla="*/ 111 w 166"/>
              <a:gd name="T91" fmla="*/ 18 h 24"/>
              <a:gd name="T92" fmla="*/ 94 w 166"/>
              <a:gd name="T93" fmla="*/ 18 h 24"/>
              <a:gd name="T94" fmla="*/ 84 w 166"/>
              <a:gd name="T95" fmla="*/ 18 h 24"/>
              <a:gd name="T96" fmla="*/ 75 w 166"/>
              <a:gd name="T97" fmla="*/ 21 h 24"/>
              <a:gd name="T98" fmla="*/ 65 w 166"/>
              <a:gd name="T99" fmla="*/ 21 h 24"/>
              <a:gd name="T100" fmla="*/ 55 w 166"/>
              <a:gd name="T101" fmla="*/ 21 h 24"/>
              <a:gd name="T102" fmla="*/ 48 w 166"/>
              <a:gd name="T103" fmla="*/ 21 h 24"/>
              <a:gd name="T104" fmla="*/ 41 w 166"/>
              <a:gd name="T105" fmla="*/ 24 h 24"/>
              <a:gd name="T106" fmla="*/ 36 w 166"/>
              <a:gd name="T107" fmla="*/ 24 h 24"/>
              <a:gd name="T108" fmla="*/ 31 w 166"/>
              <a:gd name="T109" fmla="*/ 24 h 24"/>
              <a:gd name="T110" fmla="*/ 29 w 166"/>
              <a:gd name="T111" fmla="*/ 24 h 24"/>
              <a:gd name="T112" fmla="*/ 26 w 166"/>
              <a:gd name="T113" fmla="*/ 24 h 24"/>
              <a:gd name="T114" fmla="*/ 26 w 166"/>
              <a:gd name="T115" fmla="*/ 2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66" h="24">
                <a:moveTo>
                  <a:pt x="26" y="24"/>
                </a:moveTo>
                <a:lnTo>
                  <a:pt x="21" y="21"/>
                </a:lnTo>
                <a:lnTo>
                  <a:pt x="19" y="21"/>
                </a:lnTo>
                <a:lnTo>
                  <a:pt x="14" y="21"/>
                </a:lnTo>
                <a:lnTo>
                  <a:pt x="9" y="18"/>
                </a:lnTo>
                <a:lnTo>
                  <a:pt x="4" y="15"/>
                </a:lnTo>
                <a:lnTo>
                  <a:pt x="2" y="12"/>
                </a:lnTo>
                <a:lnTo>
                  <a:pt x="0" y="12"/>
                </a:lnTo>
                <a:lnTo>
                  <a:pt x="2" y="9"/>
                </a:lnTo>
                <a:lnTo>
                  <a:pt x="4" y="9"/>
                </a:lnTo>
                <a:lnTo>
                  <a:pt x="7" y="9"/>
                </a:lnTo>
                <a:lnTo>
                  <a:pt x="14" y="9"/>
                </a:lnTo>
                <a:lnTo>
                  <a:pt x="19" y="9"/>
                </a:lnTo>
                <a:lnTo>
                  <a:pt x="24" y="9"/>
                </a:lnTo>
                <a:lnTo>
                  <a:pt x="29" y="6"/>
                </a:lnTo>
                <a:lnTo>
                  <a:pt x="33" y="6"/>
                </a:lnTo>
                <a:lnTo>
                  <a:pt x="41" y="6"/>
                </a:lnTo>
                <a:lnTo>
                  <a:pt x="48" y="6"/>
                </a:lnTo>
                <a:lnTo>
                  <a:pt x="55" y="6"/>
                </a:lnTo>
                <a:lnTo>
                  <a:pt x="65" y="3"/>
                </a:lnTo>
                <a:lnTo>
                  <a:pt x="75" y="3"/>
                </a:lnTo>
                <a:lnTo>
                  <a:pt x="84" y="3"/>
                </a:lnTo>
                <a:lnTo>
                  <a:pt x="94" y="0"/>
                </a:lnTo>
                <a:lnTo>
                  <a:pt x="101" y="0"/>
                </a:lnTo>
                <a:lnTo>
                  <a:pt x="108" y="0"/>
                </a:lnTo>
                <a:lnTo>
                  <a:pt x="116" y="0"/>
                </a:lnTo>
                <a:lnTo>
                  <a:pt x="123" y="0"/>
                </a:lnTo>
                <a:lnTo>
                  <a:pt x="128" y="0"/>
                </a:lnTo>
                <a:lnTo>
                  <a:pt x="133" y="0"/>
                </a:lnTo>
                <a:lnTo>
                  <a:pt x="145" y="0"/>
                </a:lnTo>
                <a:lnTo>
                  <a:pt x="152" y="0"/>
                </a:lnTo>
                <a:lnTo>
                  <a:pt x="157" y="3"/>
                </a:lnTo>
                <a:lnTo>
                  <a:pt x="162" y="6"/>
                </a:lnTo>
                <a:lnTo>
                  <a:pt x="164" y="9"/>
                </a:lnTo>
                <a:lnTo>
                  <a:pt x="166" y="9"/>
                </a:lnTo>
                <a:lnTo>
                  <a:pt x="164" y="12"/>
                </a:lnTo>
                <a:lnTo>
                  <a:pt x="164" y="12"/>
                </a:lnTo>
                <a:lnTo>
                  <a:pt x="162" y="15"/>
                </a:lnTo>
                <a:lnTo>
                  <a:pt x="162" y="15"/>
                </a:lnTo>
                <a:lnTo>
                  <a:pt x="157" y="15"/>
                </a:lnTo>
                <a:lnTo>
                  <a:pt x="154" y="15"/>
                </a:lnTo>
                <a:lnTo>
                  <a:pt x="149" y="15"/>
                </a:lnTo>
                <a:lnTo>
                  <a:pt x="145" y="15"/>
                </a:lnTo>
                <a:lnTo>
                  <a:pt x="140" y="15"/>
                </a:lnTo>
                <a:lnTo>
                  <a:pt x="125" y="15"/>
                </a:lnTo>
                <a:lnTo>
                  <a:pt x="111" y="18"/>
                </a:lnTo>
                <a:lnTo>
                  <a:pt x="94" y="18"/>
                </a:lnTo>
                <a:lnTo>
                  <a:pt x="84" y="18"/>
                </a:lnTo>
                <a:lnTo>
                  <a:pt x="75" y="21"/>
                </a:lnTo>
                <a:lnTo>
                  <a:pt x="65" y="21"/>
                </a:lnTo>
                <a:lnTo>
                  <a:pt x="55" y="21"/>
                </a:lnTo>
                <a:lnTo>
                  <a:pt x="48" y="21"/>
                </a:lnTo>
                <a:lnTo>
                  <a:pt x="41" y="24"/>
                </a:lnTo>
                <a:lnTo>
                  <a:pt x="36" y="24"/>
                </a:lnTo>
                <a:lnTo>
                  <a:pt x="31" y="24"/>
                </a:lnTo>
                <a:lnTo>
                  <a:pt x="29" y="24"/>
                </a:lnTo>
                <a:lnTo>
                  <a:pt x="26" y="24"/>
                </a:lnTo>
                <a:lnTo>
                  <a:pt x="26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384">
            <a:extLst>
              <a:ext uri="{FF2B5EF4-FFF2-40B4-BE49-F238E27FC236}">
                <a16:creationId xmlns:a16="http://schemas.microsoft.com/office/drawing/2014/main" xmlns="" id="{C77BB3EA-1578-4918-A260-FBF0D8453508}"/>
              </a:ext>
            </a:extLst>
          </p:cNvPr>
          <p:cNvSpPr>
            <a:spLocks/>
          </p:cNvSpPr>
          <p:nvPr/>
        </p:nvSpPr>
        <p:spPr bwMode="auto">
          <a:xfrm>
            <a:off x="8874991" y="2723748"/>
            <a:ext cx="1449043" cy="222555"/>
          </a:xfrm>
          <a:custGeom>
            <a:avLst/>
            <a:gdLst>
              <a:gd name="T0" fmla="*/ 131 w 251"/>
              <a:gd name="T1" fmla="*/ 17 h 23"/>
              <a:gd name="T2" fmla="*/ 77 w 251"/>
              <a:gd name="T3" fmla="*/ 23 h 23"/>
              <a:gd name="T4" fmla="*/ 60 w 251"/>
              <a:gd name="T5" fmla="*/ 23 h 23"/>
              <a:gd name="T6" fmla="*/ 48 w 251"/>
              <a:gd name="T7" fmla="*/ 23 h 23"/>
              <a:gd name="T8" fmla="*/ 39 w 251"/>
              <a:gd name="T9" fmla="*/ 23 h 23"/>
              <a:gd name="T10" fmla="*/ 31 w 251"/>
              <a:gd name="T11" fmla="*/ 23 h 23"/>
              <a:gd name="T12" fmla="*/ 14 w 251"/>
              <a:gd name="T13" fmla="*/ 20 h 23"/>
              <a:gd name="T14" fmla="*/ 5 w 251"/>
              <a:gd name="T15" fmla="*/ 17 h 23"/>
              <a:gd name="T16" fmla="*/ 0 w 251"/>
              <a:gd name="T17" fmla="*/ 11 h 23"/>
              <a:gd name="T18" fmla="*/ 12 w 251"/>
              <a:gd name="T19" fmla="*/ 8 h 23"/>
              <a:gd name="T20" fmla="*/ 39 w 251"/>
              <a:gd name="T21" fmla="*/ 8 h 23"/>
              <a:gd name="T22" fmla="*/ 73 w 251"/>
              <a:gd name="T23" fmla="*/ 6 h 23"/>
              <a:gd name="T24" fmla="*/ 111 w 251"/>
              <a:gd name="T25" fmla="*/ 3 h 23"/>
              <a:gd name="T26" fmla="*/ 143 w 251"/>
              <a:gd name="T27" fmla="*/ 3 h 23"/>
              <a:gd name="T28" fmla="*/ 160 w 251"/>
              <a:gd name="T29" fmla="*/ 0 h 23"/>
              <a:gd name="T30" fmla="*/ 176 w 251"/>
              <a:gd name="T31" fmla="*/ 0 h 23"/>
              <a:gd name="T32" fmla="*/ 191 w 251"/>
              <a:gd name="T33" fmla="*/ 0 h 23"/>
              <a:gd name="T34" fmla="*/ 201 w 251"/>
              <a:gd name="T35" fmla="*/ 0 h 23"/>
              <a:gd name="T36" fmla="*/ 210 w 251"/>
              <a:gd name="T37" fmla="*/ 0 h 23"/>
              <a:gd name="T38" fmla="*/ 215 w 251"/>
              <a:gd name="T39" fmla="*/ 0 h 23"/>
              <a:gd name="T40" fmla="*/ 218 w 251"/>
              <a:gd name="T41" fmla="*/ 0 h 23"/>
              <a:gd name="T42" fmla="*/ 222 w 251"/>
              <a:gd name="T43" fmla="*/ 0 h 23"/>
              <a:gd name="T44" fmla="*/ 232 w 251"/>
              <a:gd name="T45" fmla="*/ 0 h 23"/>
              <a:gd name="T46" fmla="*/ 244 w 251"/>
              <a:gd name="T47" fmla="*/ 6 h 23"/>
              <a:gd name="T48" fmla="*/ 251 w 251"/>
              <a:gd name="T49" fmla="*/ 8 h 23"/>
              <a:gd name="T50" fmla="*/ 251 w 251"/>
              <a:gd name="T51" fmla="*/ 11 h 23"/>
              <a:gd name="T52" fmla="*/ 247 w 251"/>
              <a:gd name="T53" fmla="*/ 14 h 23"/>
              <a:gd name="T54" fmla="*/ 242 w 251"/>
              <a:gd name="T55" fmla="*/ 14 h 23"/>
              <a:gd name="T56" fmla="*/ 230 w 251"/>
              <a:gd name="T57" fmla="*/ 14 h 23"/>
              <a:gd name="T58" fmla="*/ 215 w 251"/>
              <a:gd name="T59" fmla="*/ 17 h 23"/>
              <a:gd name="T60" fmla="*/ 164 w 251"/>
              <a:gd name="T61" fmla="*/ 17 h 23"/>
              <a:gd name="T62" fmla="*/ 147 w 251"/>
              <a:gd name="T63" fmla="*/ 17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51" h="23">
                <a:moveTo>
                  <a:pt x="147" y="17"/>
                </a:moveTo>
                <a:lnTo>
                  <a:pt x="131" y="17"/>
                </a:lnTo>
                <a:lnTo>
                  <a:pt x="114" y="20"/>
                </a:lnTo>
                <a:lnTo>
                  <a:pt x="77" y="23"/>
                </a:lnTo>
                <a:lnTo>
                  <a:pt x="70" y="23"/>
                </a:lnTo>
                <a:lnTo>
                  <a:pt x="60" y="23"/>
                </a:lnTo>
                <a:lnTo>
                  <a:pt x="53" y="23"/>
                </a:lnTo>
                <a:lnTo>
                  <a:pt x="48" y="23"/>
                </a:lnTo>
                <a:lnTo>
                  <a:pt x="43" y="23"/>
                </a:lnTo>
                <a:lnTo>
                  <a:pt x="39" y="23"/>
                </a:lnTo>
                <a:lnTo>
                  <a:pt x="34" y="23"/>
                </a:lnTo>
                <a:lnTo>
                  <a:pt x="31" y="23"/>
                </a:lnTo>
                <a:lnTo>
                  <a:pt x="22" y="23"/>
                </a:lnTo>
                <a:lnTo>
                  <a:pt x="14" y="20"/>
                </a:lnTo>
                <a:lnTo>
                  <a:pt x="10" y="20"/>
                </a:lnTo>
                <a:lnTo>
                  <a:pt x="5" y="17"/>
                </a:lnTo>
                <a:lnTo>
                  <a:pt x="2" y="14"/>
                </a:lnTo>
                <a:lnTo>
                  <a:pt x="0" y="11"/>
                </a:lnTo>
                <a:lnTo>
                  <a:pt x="0" y="8"/>
                </a:lnTo>
                <a:lnTo>
                  <a:pt x="12" y="8"/>
                </a:lnTo>
                <a:lnTo>
                  <a:pt x="24" y="8"/>
                </a:lnTo>
                <a:lnTo>
                  <a:pt x="39" y="8"/>
                </a:lnTo>
                <a:lnTo>
                  <a:pt x="56" y="6"/>
                </a:lnTo>
                <a:lnTo>
                  <a:pt x="73" y="6"/>
                </a:lnTo>
                <a:lnTo>
                  <a:pt x="92" y="6"/>
                </a:lnTo>
                <a:lnTo>
                  <a:pt x="111" y="3"/>
                </a:lnTo>
                <a:lnTo>
                  <a:pt x="131" y="3"/>
                </a:lnTo>
                <a:lnTo>
                  <a:pt x="143" y="3"/>
                </a:lnTo>
                <a:lnTo>
                  <a:pt x="152" y="3"/>
                </a:lnTo>
                <a:lnTo>
                  <a:pt x="160" y="0"/>
                </a:lnTo>
                <a:lnTo>
                  <a:pt x="169" y="0"/>
                </a:lnTo>
                <a:lnTo>
                  <a:pt x="176" y="0"/>
                </a:lnTo>
                <a:lnTo>
                  <a:pt x="184" y="0"/>
                </a:lnTo>
                <a:lnTo>
                  <a:pt x="191" y="0"/>
                </a:lnTo>
                <a:lnTo>
                  <a:pt x="196" y="0"/>
                </a:lnTo>
                <a:lnTo>
                  <a:pt x="201" y="0"/>
                </a:lnTo>
                <a:lnTo>
                  <a:pt x="206" y="0"/>
                </a:lnTo>
                <a:lnTo>
                  <a:pt x="210" y="0"/>
                </a:lnTo>
                <a:lnTo>
                  <a:pt x="213" y="0"/>
                </a:lnTo>
                <a:lnTo>
                  <a:pt x="215" y="0"/>
                </a:lnTo>
                <a:lnTo>
                  <a:pt x="218" y="0"/>
                </a:lnTo>
                <a:lnTo>
                  <a:pt x="218" y="0"/>
                </a:lnTo>
                <a:lnTo>
                  <a:pt x="220" y="0"/>
                </a:lnTo>
                <a:lnTo>
                  <a:pt x="222" y="0"/>
                </a:lnTo>
                <a:lnTo>
                  <a:pt x="225" y="0"/>
                </a:lnTo>
                <a:lnTo>
                  <a:pt x="232" y="0"/>
                </a:lnTo>
                <a:lnTo>
                  <a:pt x="237" y="3"/>
                </a:lnTo>
                <a:lnTo>
                  <a:pt x="244" y="6"/>
                </a:lnTo>
                <a:lnTo>
                  <a:pt x="249" y="8"/>
                </a:lnTo>
                <a:lnTo>
                  <a:pt x="251" y="8"/>
                </a:lnTo>
                <a:lnTo>
                  <a:pt x="251" y="11"/>
                </a:lnTo>
                <a:lnTo>
                  <a:pt x="251" y="11"/>
                </a:lnTo>
                <a:lnTo>
                  <a:pt x="249" y="11"/>
                </a:lnTo>
                <a:lnTo>
                  <a:pt x="247" y="14"/>
                </a:lnTo>
                <a:lnTo>
                  <a:pt x="244" y="14"/>
                </a:lnTo>
                <a:lnTo>
                  <a:pt x="242" y="14"/>
                </a:lnTo>
                <a:lnTo>
                  <a:pt x="237" y="14"/>
                </a:lnTo>
                <a:lnTo>
                  <a:pt x="230" y="14"/>
                </a:lnTo>
                <a:lnTo>
                  <a:pt x="222" y="17"/>
                </a:lnTo>
                <a:lnTo>
                  <a:pt x="215" y="17"/>
                </a:lnTo>
                <a:lnTo>
                  <a:pt x="181" y="17"/>
                </a:lnTo>
                <a:lnTo>
                  <a:pt x="164" y="17"/>
                </a:lnTo>
                <a:lnTo>
                  <a:pt x="147" y="17"/>
                </a:lnTo>
                <a:lnTo>
                  <a:pt x="147" y="1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385">
            <a:extLst>
              <a:ext uri="{FF2B5EF4-FFF2-40B4-BE49-F238E27FC236}">
                <a16:creationId xmlns:a16="http://schemas.microsoft.com/office/drawing/2014/main" xmlns="" id="{15528584-5455-4989-9997-22AF86C858C0}"/>
              </a:ext>
            </a:extLst>
          </p:cNvPr>
          <p:cNvSpPr>
            <a:spLocks/>
          </p:cNvSpPr>
          <p:nvPr/>
        </p:nvSpPr>
        <p:spPr bwMode="auto">
          <a:xfrm>
            <a:off x="8569020" y="1204589"/>
            <a:ext cx="346384" cy="657981"/>
          </a:xfrm>
          <a:custGeom>
            <a:avLst/>
            <a:gdLst>
              <a:gd name="T0" fmla="*/ 9 w 60"/>
              <a:gd name="T1" fmla="*/ 39 h 68"/>
              <a:gd name="T2" fmla="*/ 12 w 60"/>
              <a:gd name="T3" fmla="*/ 36 h 68"/>
              <a:gd name="T4" fmla="*/ 14 w 60"/>
              <a:gd name="T5" fmla="*/ 33 h 68"/>
              <a:gd name="T6" fmla="*/ 19 w 60"/>
              <a:gd name="T7" fmla="*/ 30 h 68"/>
              <a:gd name="T8" fmla="*/ 24 w 60"/>
              <a:gd name="T9" fmla="*/ 27 h 68"/>
              <a:gd name="T10" fmla="*/ 29 w 60"/>
              <a:gd name="T11" fmla="*/ 21 h 68"/>
              <a:gd name="T12" fmla="*/ 34 w 60"/>
              <a:gd name="T13" fmla="*/ 15 h 68"/>
              <a:gd name="T14" fmla="*/ 38 w 60"/>
              <a:gd name="T15" fmla="*/ 6 h 68"/>
              <a:gd name="T16" fmla="*/ 43 w 60"/>
              <a:gd name="T17" fmla="*/ 0 h 68"/>
              <a:gd name="T18" fmla="*/ 48 w 60"/>
              <a:gd name="T19" fmla="*/ 3 h 68"/>
              <a:gd name="T20" fmla="*/ 53 w 60"/>
              <a:gd name="T21" fmla="*/ 6 h 68"/>
              <a:gd name="T22" fmla="*/ 55 w 60"/>
              <a:gd name="T23" fmla="*/ 9 h 68"/>
              <a:gd name="T24" fmla="*/ 58 w 60"/>
              <a:gd name="T25" fmla="*/ 12 h 68"/>
              <a:gd name="T26" fmla="*/ 60 w 60"/>
              <a:gd name="T27" fmla="*/ 15 h 68"/>
              <a:gd name="T28" fmla="*/ 60 w 60"/>
              <a:gd name="T29" fmla="*/ 21 h 68"/>
              <a:gd name="T30" fmla="*/ 60 w 60"/>
              <a:gd name="T31" fmla="*/ 24 h 68"/>
              <a:gd name="T32" fmla="*/ 60 w 60"/>
              <a:gd name="T33" fmla="*/ 27 h 68"/>
              <a:gd name="T34" fmla="*/ 58 w 60"/>
              <a:gd name="T35" fmla="*/ 36 h 68"/>
              <a:gd name="T36" fmla="*/ 53 w 60"/>
              <a:gd name="T37" fmla="*/ 42 h 68"/>
              <a:gd name="T38" fmla="*/ 48 w 60"/>
              <a:gd name="T39" fmla="*/ 50 h 68"/>
              <a:gd name="T40" fmla="*/ 43 w 60"/>
              <a:gd name="T41" fmla="*/ 56 h 68"/>
              <a:gd name="T42" fmla="*/ 36 w 60"/>
              <a:gd name="T43" fmla="*/ 59 h 68"/>
              <a:gd name="T44" fmla="*/ 31 w 60"/>
              <a:gd name="T45" fmla="*/ 65 h 68"/>
              <a:gd name="T46" fmla="*/ 26 w 60"/>
              <a:gd name="T47" fmla="*/ 65 h 68"/>
              <a:gd name="T48" fmla="*/ 22 w 60"/>
              <a:gd name="T49" fmla="*/ 68 h 68"/>
              <a:gd name="T50" fmla="*/ 19 w 60"/>
              <a:gd name="T51" fmla="*/ 65 h 68"/>
              <a:gd name="T52" fmla="*/ 14 w 60"/>
              <a:gd name="T53" fmla="*/ 65 h 68"/>
              <a:gd name="T54" fmla="*/ 12 w 60"/>
              <a:gd name="T55" fmla="*/ 62 h 68"/>
              <a:gd name="T56" fmla="*/ 7 w 60"/>
              <a:gd name="T57" fmla="*/ 59 h 68"/>
              <a:gd name="T58" fmla="*/ 5 w 60"/>
              <a:gd name="T59" fmla="*/ 53 h 68"/>
              <a:gd name="T60" fmla="*/ 2 w 60"/>
              <a:gd name="T61" fmla="*/ 53 h 68"/>
              <a:gd name="T62" fmla="*/ 0 w 60"/>
              <a:gd name="T63" fmla="*/ 50 h 68"/>
              <a:gd name="T64" fmla="*/ 0 w 60"/>
              <a:gd name="T65" fmla="*/ 47 h 68"/>
              <a:gd name="T66" fmla="*/ 2 w 60"/>
              <a:gd name="T67" fmla="*/ 47 h 68"/>
              <a:gd name="T68" fmla="*/ 2 w 60"/>
              <a:gd name="T69" fmla="*/ 45 h 68"/>
              <a:gd name="T70" fmla="*/ 5 w 60"/>
              <a:gd name="T71" fmla="*/ 42 h 68"/>
              <a:gd name="T72" fmla="*/ 9 w 60"/>
              <a:gd name="T73" fmla="*/ 39 h 68"/>
              <a:gd name="T74" fmla="*/ 9 w 60"/>
              <a:gd name="T75" fmla="*/ 39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0" h="68">
                <a:moveTo>
                  <a:pt x="9" y="39"/>
                </a:moveTo>
                <a:lnTo>
                  <a:pt x="12" y="36"/>
                </a:lnTo>
                <a:lnTo>
                  <a:pt x="14" y="33"/>
                </a:lnTo>
                <a:lnTo>
                  <a:pt x="19" y="30"/>
                </a:lnTo>
                <a:lnTo>
                  <a:pt x="24" y="27"/>
                </a:lnTo>
                <a:lnTo>
                  <a:pt x="29" y="21"/>
                </a:lnTo>
                <a:lnTo>
                  <a:pt x="34" y="15"/>
                </a:lnTo>
                <a:lnTo>
                  <a:pt x="38" y="6"/>
                </a:lnTo>
                <a:lnTo>
                  <a:pt x="43" y="0"/>
                </a:lnTo>
                <a:lnTo>
                  <a:pt x="48" y="3"/>
                </a:lnTo>
                <a:lnTo>
                  <a:pt x="53" y="6"/>
                </a:lnTo>
                <a:lnTo>
                  <a:pt x="55" y="9"/>
                </a:lnTo>
                <a:lnTo>
                  <a:pt x="58" y="12"/>
                </a:lnTo>
                <a:lnTo>
                  <a:pt x="60" y="15"/>
                </a:lnTo>
                <a:lnTo>
                  <a:pt x="60" y="21"/>
                </a:lnTo>
                <a:lnTo>
                  <a:pt x="60" y="24"/>
                </a:lnTo>
                <a:lnTo>
                  <a:pt x="60" y="27"/>
                </a:lnTo>
                <a:lnTo>
                  <a:pt x="58" y="36"/>
                </a:lnTo>
                <a:lnTo>
                  <a:pt x="53" y="42"/>
                </a:lnTo>
                <a:lnTo>
                  <a:pt x="48" y="50"/>
                </a:lnTo>
                <a:lnTo>
                  <a:pt x="43" y="56"/>
                </a:lnTo>
                <a:lnTo>
                  <a:pt x="36" y="59"/>
                </a:lnTo>
                <a:lnTo>
                  <a:pt x="31" y="65"/>
                </a:lnTo>
                <a:lnTo>
                  <a:pt x="26" y="65"/>
                </a:lnTo>
                <a:lnTo>
                  <a:pt x="22" y="68"/>
                </a:lnTo>
                <a:lnTo>
                  <a:pt x="19" y="65"/>
                </a:lnTo>
                <a:lnTo>
                  <a:pt x="14" y="65"/>
                </a:lnTo>
                <a:lnTo>
                  <a:pt x="12" y="62"/>
                </a:lnTo>
                <a:lnTo>
                  <a:pt x="7" y="59"/>
                </a:lnTo>
                <a:lnTo>
                  <a:pt x="5" y="53"/>
                </a:lnTo>
                <a:lnTo>
                  <a:pt x="2" y="53"/>
                </a:lnTo>
                <a:lnTo>
                  <a:pt x="0" y="50"/>
                </a:lnTo>
                <a:lnTo>
                  <a:pt x="0" y="47"/>
                </a:lnTo>
                <a:lnTo>
                  <a:pt x="2" y="47"/>
                </a:lnTo>
                <a:lnTo>
                  <a:pt x="2" y="45"/>
                </a:lnTo>
                <a:lnTo>
                  <a:pt x="5" y="42"/>
                </a:lnTo>
                <a:lnTo>
                  <a:pt x="9" y="39"/>
                </a:lnTo>
                <a:lnTo>
                  <a:pt x="9" y="3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386">
            <a:extLst>
              <a:ext uri="{FF2B5EF4-FFF2-40B4-BE49-F238E27FC236}">
                <a16:creationId xmlns:a16="http://schemas.microsoft.com/office/drawing/2014/main" xmlns="" id="{C2ABA690-EBFA-473A-82F8-B261076108BC}"/>
              </a:ext>
            </a:extLst>
          </p:cNvPr>
          <p:cNvSpPr>
            <a:spLocks/>
          </p:cNvSpPr>
          <p:nvPr/>
        </p:nvSpPr>
        <p:spPr bwMode="auto">
          <a:xfrm>
            <a:off x="9463845" y="865919"/>
            <a:ext cx="248244" cy="1199848"/>
          </a:xfrm>
          <a:custGeom>
            <a:avLst/>
            <a:gdLst>
              <a:gd name="T0" fmla="*/ 43 w 43"/>
              <a:gd name="T1" fmla="*/ 26 h 124"/>
              <a:gd name="T2" fmla="*/ 43 w 43"/>
              <a:gd name="T3" fmla="*/ 29 h 124"/>
              <a:gd name="T4" fmla="*/ 43 w 43"/>
              <a:gd name="T5" fmla="*/ 32 h 124"/>
              <a:gd name="T6" fmla="*/ 43 w 43"/>
              <a:gd name="T7" fmla="*/ 38 h 124"/>
              <a:gd name="T8" fmla="*/ 41 w 43"/>
              <a:gd name="T9" fmla="*/ 44 h 124"/>
              <a:gd name="T10" fmla="*/ 41 w 43"/>
              <a:gd name="T11" fmla="*/ 50 h 124"/>
              <a:gd name="T12" fmla="*/ 41 w 43"/>
              <a:gd name="T13" fmla="*/ 59 h 124"/>
              <a:gd name="T14" fmla="*/ 38 w 43"/>
              <a:gd name="T15" fmla="*/ 68 h 124"/>
              <a:gd name="T16" fmla="*/ 38 w 43"/>
              <a:gd name="T17" fmla="*/ 80 h 124"/>
              <a:gd name="T18" fmla="*/ 38 w 43"/>
              <a:gd name="T19" fmla="*/ 88 h 124"/>
              <a:gd name="T20" fmla="*/ 38 w 43"/>
              <a:gd name="T21" fmla="*/ 97 h 124"/>
              <a:gd name="T22" fmla="*/ 36 w 43"/>
              <a:gd name="T23" fmla="*/ 106 h 124"/>
              <a:gd name="T24" fmla="*/ 36 w 43"/>
              <a:gd name="T25" fmla="*/ 112 h 124"/>
              <a:gd name="T26" fmla="*/ 33 w 43"/>
              <a:gd name="T27" fmla="*/ 118 h 124"/>
              <a:gd name="T28" fmla="*/ 33 w 43"/>
              <a:gd name="T29" fmla="*/ 121 h 124"/>
              <a:gd name="T30" fmla="*/ 33 w 43"/>
              <a:gd name="T31" fmla="*/ 124 h 124"/>
              <a:gd name="T32" fmla="*/ 31 w 43"/>
              <a:gd name="T33" fmla="*/ 124 h 124"/>
              <a:gd name="T34" fmla="*/ 26 w 43"/>
              <a:gd name="T35" fmla="*/ 124 h 124"/>
              <a:gd name="T36" fmla="*/ 24 w 43"/>
              <a:gd name="T37" fmla="*/ 124 h 124"/>
              <a:gd name="T38" fmla="*/ 19 w 43"/>
              <a:gd name="T39" fmla="*/ 121 h 124"/>
              <a:gd name="T40" fmla="*/ 14 w 43"/>
              <a:gd name="T41" fmla="*/ 118 h 124"/>
              <a:gd name="T42" fmla="*/ 12 w 43"/>
              <a:gd name="T43" fmla="*/ 115 h 124"/>
              <a:gd name="T44" fmla="*/ 12 w 43"/>
              <a:gd name="T45" fmla="*/ 112 h 124"/>
              <a:gd name="T46" fmla="*/ 9 w 43"/>
              <a:gd name="T47" fmla="*/ 106 h 124"/>
              <a:gd name="T48" fmla="*/ 7 w 43"/>
              <a:gd name="T49" fmla="*/ 103 h 124"/>
              <a:gd name="T50" fmla="*/ 7 w 43"/>
              <a:gd name="T51" fmla="*/ 97 h 124"/>
              <a:gd name="T52" fmla="*/ 7 w 43"/>
              <a:gd name="T53" fmla="*/ 88 h 124"/>
              <a:gd name="T54" fmla="*/ 4 w 43"/>
              <a:gd name="T55" fmla="*/ 80 h 124"/>
              <a:gd name="T56" fmla="*/ 4 w 43"/>
              <a:gd name="T57" fmla="*/ 71 h 124"/>
              <a:gd name="T58" fmla="*/ 4 w 43"/>
              <a:gd name="T59" fmla="*/ 53 h 124"/>
              <a:gd name="T60" fmla="*/ 4 w 43"/>
              <a:gd name="T61" fmla="*/ 35 h 124"/>
              <a:gd name="T62" fmla="*/ 2 w 43"/>
              <a:gd name="T63" fmla="*/ 18 h 124"/>
              <a:gd name="T64" fmla="*/ 0 w 43"/>
              <a:gd name="T65" fmla="*/ 0 h 124"/>
              <a:gd name="T66" fmla="*/ 12 w 43"/>
              <a:gd name="T67" fmla="*/ 6 h 124"/>
              <a:gd name="T68" fmla="*/ 21 w 43"/>
              <a:gd name="T69" fmla="*/ 9 h 124"/>
              <a:gd name="T70" fmla="*/ 29 w 43"/>
              <a:gd name="T71" fmla="*/ 12 h 124"/>
              <a:gd name="T72" fmla="*/ 33 w 43"/>
              <a:gd name="T73" fmla="*/ 15 h 124"/>
              <a:gd name="T74" fmla="*/ 38 w 43"/>
              <a:gd name="T75" fmla="*/ 18 h 124"/>
              <a:gd name="T76" fmla="*/ 43 w 43"/>
              <a:gd name="T77" fmla="*/ 20 h 124"/>
              <a:gd name="T78" fmla="*/ 43 w 43"/>
              <a:gd name="T79" fmla="*/ 23 h 124"/>
              <a:gd name="T80" fmla="*/ 43 w 43"/>
              <a:gd name="T81" fmla="*/ 26 h 124"/>
              <a:gd name="T82" fmla="*/ 43 w 43"/>
              <a:gd name="T83" fmla="*/ 26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3" h="124">
                <a:moveTo>
                  <a:pt x="43" y="26"/>
                </a:moveTo>
                <a:lnTo>
                  <a:pt x="43" y="29"/>
                </a:lnTo>
                <a:lnTo>
                  <a:pt x="43" y="32"/>
                </a:lnTo>
                <a:lnTo>
                  <a:pt x="43" y="38"/>
                </a:lnTo>
                <a:lnTo>
                  <a:pt x="41" y="44"/>
                </a:lnTo>
                <a:lnTo>
                  <a:pt x="41" y="50"/>
                </a:lnTo>
                <a:lnTo>
                  <a:pt x="41" y="59"/>
                </a:lnTo>
                <a:lnTo>
                  <a:pt x="38" y="68"/>
                </a:lnTo>
                <a:lnTo>
                  <a:pt x="38" y="80"/>
                </a:lnTo>
                <a:lnTo>
                  <a:pt x="38" y="88"/>
                </a:lnTo>
                <a:lnTo>
                  <a:pt x="38" y="97"/>
                </a:lnTo>
                <a:lnTo>
                  <a:pt x="36" y="106"/>
                </a:lnTo>
                <a:lnTo>
                  <a:pt x="36" y="112"/>
                </a:lnTo>
                <a:lnTo>
                  <a:pt x="33" y="118"/>
                </a:lnTo>
                <a:lnTo>
                  <a:pt x="33" y="121"/>
                </a:lnTo>
                <a:lnTo>
                  <a:pt x="33" y="124"/>
                </a:lnTo>
                <a:lnTo>
                  <a:pt x="31" y="124"/>
                </a:lnTo>
                <a:lnTo>
                  <a:pt x="26" y="124"/>
                </a:lnTo>
                <a:lnTo>
                  <a:pt x="24" y="124"/>
                </a:lnTo>
                <a:lnTo>
                  <a:pt x="19" y="121"/>
                </a:lnTo>
                <a:lnTo>
                  <a:pt x="14" y="118"/>
                </a:lnTo>
                <a:lnTo>
                  <a:pt x="12" y="115"/>
                </a:lnTo>
                <a:lnTo>
                  <a:pt x="12" y="112"/>
                </a:lnTo>
                <a:lnTo>
                  <a:pt x="9" y="106"/>
                </a:lnTo>
                <a:lnTo>
                  <a:pt x="7" y="103"/>
                </a:lnTo>
                <a:lnTo>
                  <a:pt x="7" y="97"/>
                </a:lnTo>
                <a:lnTo>
                  <a:pt x="7" y="88"/>
                </a:lnTo>
                <a:lnTo>
                  <a:pt x="4" y="80"/>
                </a:lnTo>
                <a:lnTo>
                  <a:pt x="4" y="71"/>
                </a:lnTo>
                <a:lnTo>
                  <a:pt x="4" y="53"/>
                </a:lnTo>
                <a:lnTo>
                  <a:pt x="4" y="35"/>
                </a:lnTo>
                <a:lnTo>
                  <a:pt x="2" y="18"/>
                </a:lnTo>
                <a:lnTo>
                  <a:pt x="0" y="0"/>
                </a:lnTo>
                <a:lnTo>
                  <a:pt x="12" y="6"/>
                </a:lnTo>
                <a:lnTo>
                  <a:pt x="21" y="9"/>
                </a:lnTo>
                <a:lnTo>
                  <a:pt x="29" y="12"/>
                </a:lnTo>
                <a:lnTo>
                  <a:pt x="33" y="15"/>
                </a:lnTo>
                <a:lnTo>
                  <a:pt x="38" y="18"/>
                </a:lnTo>
                <a:lnTo>
                  <a:pt x="43" y="20"/>
                </a:lnTo>
                <a:lnTo>
                  <a:pt x="43" y="23"/>
                </a:lnTo>
                <a:lnTo>
                  <a:pt x="43" y="26"/>
                </a:lnTo>
                <a:lnTo>
                  <a:pt x="43" y="2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388">
            <a:extLst>
              <a:ext uri="{FF2B5EF4-FFF2-40B4-BE49-F238E27FC236}">
                <a16:creationId xmlns:a16="http://schemas.microsoft.com/office/drawing/2014/main" xmlns="" id="{B1584350-0B77-4FFB-A008-4A2E00286018}"/>
              </a:ext>
            </a:extLst>
          </p:cNvPr>
          <p:cNvSpPr>
            <a:spLocks/>
          </p:cNvSpPr>
          <p:nvPr/>
        </p:nvSpPr>
        <p:spPr bwMode="auto">
          <a:xfrm>
            <a:off x="1160338" y="4177668"/>
            <a:ext cx="935238" cy="1344994"/>
          </a:xfrm>
          <a:custGeom>
            <a:avLst/>
            <a:gdLst>
              <a:gd name="T0" fmla="*/ 29 w 162"/>
              <a:gd name="T1" fmla="*/ 130 h 139"/>
              <a:gd name="T2" fmla="*/ 19 w 162"/>
              <a:gd name="T3" fmla="*/ 136 h 139"/>
              <a:gd name="T4" fmla="*/ 12 w 162"/>
              <a:gd name="T5" fmla="*/ 136 h 139"/>
              <a:gd name="T6" fmla="*/ 4 w 162"/>
              <a:gd name="T7" fmla="*/ 139 h 139"/>
              <a:gd name="T8" fmla="*/ 0 w 162"/>
              <a:gd name="T9" fmla="*/ 136 h 139"/>
              <a:gd name="T10" fmla="*/ 0 w 162"/>
              <a:gd name="T11" fmla="*/ 136 h 139"/>
              <a:gd name="T12" fmla="*/ 0 w 162"/>
              <a:gd name="T13" fmla="*/ 136 h 139"/>
              <a:gd name="T14" fmla="*/ 0 w 162"/>
              <a:gd name="T15" fmla="*/ 133 h 139"/>
              <a:gd name="T16" fmla="*/ 2 w 162"/>
              <a:gd name="T17" fmla="*/ 130 h 139"/>
              <a:gd name="T18" fmla="*/ 4 w 162"/>
              <a:gd name="T19" fmla="*/ 127 h 139"/>
              <a:gd name="T20" fmla="*/ 9 w 162"/>
              <a:gd name="T21" fmla="*/ 124 h 139"/>
              <a:gd name="T22" fmla="*/ 14 w 162"/>
              <a:gd name="T23" fmla="*/ 121 h 139"/>
              <a:gd name="T24" fmla="*/ 19 w 162"/>
              <a:gd name="T25" fmla="*/ 118 h 139"/>
              <a:gd name="T26" fmla="*/ 43 w 162"/>
              <a:gd name="T27" fmla="*/ 98 h 139"/>
              <a:gd name="T28" fmla="*/ 67 w 162"/>
              <a:gd name="T29" fmla="*/ 77 h 139"/>
              <a:gd name="T30" fmla="*/ 77 w 162"/>
              <a:gd name="T31" fmla="*/ 68 h 139"/>
              <a:gd name="T32" fmla="*/ 87 w 162"/>
              <a:gd name="T33" fmla="*/ 56 h 139"/>
              <a:gd name="T34" fmla="*/ 96 w 162"/>
              <a:gd name="T35" fmla="*/ 44 h 139"/>
              <a:gd name="T36" fmla="*/ 106 w 162"/>
              <a:gd name="T37" fmla="*/ 36 h 139"/>
              <a:gd name="T38" fmla="*/ 108 w 162"/>
              <a:gd name="T39" fmla="*/ 30 h 139"/>
              <a:gd name="T40" fmla="*/ 113 w 162"/>
              <a:gd name="T41" fmla="*/ 27 h 139"/>
              <a:gd name="T42" fmla="*/ 116 w 162"/>
              <a:gd name="T43" fmla="*/ 21 h 139"/>
              <a:gd name="T44" fmla="*/ 116 w 162"/>
              <a:gd name="T45" fmla="*/ 18 h 139"/>
              <a:gd name="T46" fmla="*/ 118 w 162"/>
              <a:gd name="T47" fmla="*/ 15 h 139"/>
              <a:gd name="T48" fmla="*/ 118 w 162"/>
              <a:gd name="T49" fmla="*/ 12 h 139"/>
              <a:gd name="T50" fmla="*/ 118 w 162"/>
              <a:gd name="T51" fmla="*/ 12 h 139"/>
              <a:gd name="T52" fmla="*/ 116 w 162"/>
              <a:gd name="T53" fmla="*/ 9 h 139"/>
              <a:gd name="T54" fmla="*/ 116 w 162"/>
              <a:gd name="T55" fmla="*/ 6 h 139"/>
              <a:gd name="T56" fmla="*/ 116 w 162"/>
              <a:gd name="T57" fmla="*/ 6 h 139"/>
              <a:gd name="T58" fmla="*/ 118 w 162"/>
              <a:gd name="T59" fmla="*/ 3 h 139"/>
              <a:gd name="T60" fmla="*/ 123 w 162"/>
              <a:gd name="T61" fmla="*/ 3 h 139"/>
              <a:gd name="T62" fmla="*/ 128 w 162"/>
              <a:gd name="T63" fmla="*/ 0 h 139"/>
              <a:gd name="T64" fmla="*/ 135 w 162"/>
              <a:gd name="T65" fmla="*/ 3 h 139"/>
              <a:gd name="T66" fmla="*/ 140 w 162"/>
              <a:gd name="T67" fmla="*/ 3 h 139"/>
              <a:gd name="T68" fmla="*/ 147 w 162"/>
              <a:gd name="T69" fmla="*/ 6 h 139"/>
              <a:gd name="T70" fmla="*/ 154 w 162"/>
              <a:gd name="T71" fmla="*/ 12 h 139"/>
              <a:gd name="T72" fmla="*/ 157 w 162"/>
              <a:gd name="T73" fmla="*/ 15 h 139"/>
              <a:gd name="T74" fmla="*/ 159 w 162"/>
              <a:gd name="T75" fmla="*/ 18 h 139"/>
              <a:gd name="T76" fmla="*/ 162 w 162"/>
              <a:gd name="T77" fmla="*/ 21 h 139"/>
              <a:gd name="T78" fmla="*/ 159 w 162"/>
              <a:gd name="T79" fmla="*/ 21 h 139"/>
              <a:gd name="T80" fmla="*/ 159 w 162"/>
              <a:gd name="T81" fmla="*/ 24 h 139"/>
              <a:gd name="T82" fmla="*/ 157 w 162"/>
              <a:gd name="T83" fmla="*/ 27 h 139"/>
              <a:gd name="T84" fmla="*/ 152 w 162"/>
              <a:gd name="T85" fmla="*/ 30 h 139"/>
              <a:gd name="T86" fmla="*/ 147 w 162"/>
              <a:gd name="T87" fmla="*/ 36 h 139"/>
              <a:gd name="T88" fmla="*/ 142 w 162"/>
              <a:gd name="T89" fmla="*/ 42 h 139"/>
              <a:gd name="T90" fmla="*/ 137 w 162"/>
              <a:gd name="T91" fmla="*/ 47 h 139"/>
              <a:gd name="T92" fmla="*/ 130 w 162"/>
              <a:gd name="T93" fmla="*/ 56 h 139"/>
              <a:gd name="T94" fmla="*/ 116 w 162"/>
              <a:gd name="T95" fmla="*/ 68 h 139"/>
              <a:gd name="T96" fmla="*/ 101 w 162"/>
              <a:gd name="T97" fmla="*/ 83 h 139"/>
              <a:gd name="T98" fmla="*/ 87 w 162"/>
              <a:gd name="T99" fmla="*/ 95 h 139"/>
              <a:gd name="T100" fmla="*/ 75 w 162"/>
              <a:gd name="T101" fmla="*/ 103 h 139"/>
              <a:gd name="T102" fmla="*/ 62 w 162"/>
              <a:gd name="T103" fmla="*/ 112 h 139"/>
              <a:gd name="T104" fmla="*/ 50 w 162"/>
              <a:gd name="T105" fmla="*/ 118 h 139"/>
              <a:gd name="T106" fmla="*/ 38 w 162"/>
              <a:gd name="T107" fmla="*/ 124 h 139"/>
              <a:gd name="T108" fmla="*/ 29 w 162"/>
              <a:gd name="T109" fmla="*/ 130 h 139"/>
              <a:gd name="T110" fmla="*/ 29 w 162"/>
              <a:gd name="T111" fmla="*/ 130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62" h="139">
                <a:moveTo>
                  <a:pt x="29" y="130"/>
                </a:moveTo>
                <a:lnTo>
                  <a:pt x="19" y="136"/>
                </a:lnTo>
                <a:lnTo>
                  <a:pt x="12" y="136"/>
                </a:lnTo>
                <a:lnTo>
                  <a:pt x="4" y="139"/>
                </a:lnTo>
                <a:lnTo>
                  <a:pt x="0" y="136"/>
                </a:lnTo>
                <a:lnTo>
                  <a:pt x="0" y="136"/>
                </a:lnTo>
                <a:lnTo>
                  <a:pt x="0" y="136"/>
                </a:lnTo>
                <a:lnTo>
                  <a:pt x="0" y="133"/>
                </a:lnTo>
                <a:lnTo>
                  <a:pt x="2" y="130"/>
                </a:lnTo>
                <a:lnTo>
                  <a:pt x="4" y="127"/>
                </a:lnTo>
                <a:lnTo>
                  <a:pt x="9" y="124"/>
                </a:lnTo>
                <a:lnTo>
                  <a:pt x="14" y="121"/>
                </a:lnTo>
                <a:lnTo>
                  <a:pt x="19" y="118"/>
                </a:lnTo>
                <a:lnTo>
                  <a:pt x="43" y="98"/>
                </a:lnTo>
                <a:lnTo>
                  <a:pt x="67" y="77"/>
                </a:lnTo>
                <a:lnTo>
                  <a:pt x="77" y="68"/>
                </a:lnTo>
                <a:lnTo>
                  <a:pt x="87" y="56"/>
                </a:lnTo>
                <a:lnTo>
                  <a:pt x="96" y="44"/>
                </a:lnTo>
                <a:lnTo>
                  <a:pt x="106" y="36"/>
                </a:lnTo>
                <a:lnTo>
                  <a:pt x="108" y="30"/>
                </a:lnTo>
                <a:lnTo>
                  <a:pt x="113" y="27"/>
                </a:lnTo>
                <a:lnTo>
                  <a:pt x="116" y="21"/>
                </a:lnTo>
                <a:lnTo>
                  <a:pt x="116" y="18"/>
                </a:lnTo>
                <a:lnTo>
                  <a:pt x="118" y="15"/>
                </a:lnTo>
                <a:lnTo>
                  <a:pt x="118" y="12"/>
                </a:lnTo>
                <a:lnTo>
                  <a:pt x="118" y="12"/>
                </a:lnTo>
                <a:lnTo>
                  <a:pt x="116" y="9"/>
                </a:lnTo>
                <a:lnTo>
                  <a:pt x="116" y="6"/>
                </a:lnTo>
                <a:lnTo>
                  <a:pt x="116" y="6"/>
                </a:lnTo>
                <a:lnTo>
                  <a:pt x="118" y="3"/>
                </a:lnTo>
                <a:lnTo>
                  <a:pt x="123" y="3"/>
                </a:lnTo>
                <a:lnTo>
                  <a:pt x="128" y="0"/>
                </a:lnTo>
                <a:lnTo>
                  <a:pt x="135" y="3"/>
                </a:lnTo>
                <a:lnTo>
                  <a:pt x="140" y="3"/>
                </a:lnTo>
                <a:lnTo>
                  <a:pt x="147" y="6"/>
                </a:lnTo>
                <a:lnTo>
                  <a:pt x="154" y="12"/>
                </a:lnTo>
                <a:lnTo>
                  <a:pt x="157" y="15"/>
                </a:lnTo>
                <a:lnTo>
                  <a:pt x="159" y="18"/>
                </a:lnTo>
                <a:lnTo>
                  <a:pt x="162" y="21"/>
                </a:lnTo>
                <a:lnTo>
                  <a:pt x="159" y="21"/>
                </a:lnTo>
                <a:lnTo>
                  <a:pt x="159" y="24"/>
                </a:lnTo>
                <a:lnTo>
                  <a:pt x="157" y="27"/>
                </a:lnTo>
                <a:lnTo>
                  <a:pt x="152" y="30"/>
                </a:lnTo>
                <a:lnTo>
                  <a:pt x="147" y="36"/>
                </a:lnTo>
                <a:lnTo>
                  <a:pt x="142" y="42"/>
                </a:lnTo>
                <a:lnTo>
                  <a:pt x="137" y="47"/>
                </a:lnTo>
                <a:lnTo>
                  <a:pt x="130" y="56"/>
                </a:lnTo>
                <a:lnTo>
                  <a:pt x="116" y="68"/>
                </a:lnTo>
                <a:lnTo>
                  <a:pt x="101" y="83"/>
                </a:lnTo>
                <a:lnTo>
                  <a:pt x="87" y="95"/>
                </a:lnTo>
                <a:lnTo>
                  <a:pt x="75" y="103"/>
                </a:lnTo>
                <a:lnTo>
                  <a:pt x="62" y="112"/>
                </a:lnTo>
                <a:lnTo>
                  <a:pt x="50" y="118"/>
                </a:lnTo>
                <a:lnTo>
                  <a:pt x="38" y="124"/>
                </a:lnTo>
                <a:lnTo>
                  <a:pt x="29" y="130"/>
                </a:lnTo>
                <a:lnTo>
                  <a:pt x="29" y="13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389">
            <a:extLst>
              <a:ext uri="{FF2B5EF4-FFF2-40B4-BE49-F238E27FC236}">
                <a16:creationId xmlns:a16="http://schemas.microsoft.com/office/drawing/2014/main" xmlns="" id="{BECFBFA8-8A1A-4039-B203-703298FCF0AC}"/>
              </a:ext>
            </a:extLst>
          </p:cNvPr>
          <p:cNvSpPr>
            <a:spLocks/>
          </p:cNvSpPr>
          <p:nvPr/>
        </p:nvSpPr>
        <p:spPr bwMode="auto">
          <a:xfrm>
            <a:off x="1604866" y="4835649"/>
            <a:ext cx="236698" cy="1461108"/>
          </a:xfrm>
          <a:custGeom>
            <a:avLst/>
            <a:gdLst>
              <a:gd name="T0" fmla="*/ 0 w 41"/>
              <a:gd name="T1" fmla="*/ 142 h 151"/>
              <a:gd name="T2" fmla="*/ 0 w 41"/>
              <a:gd name="T3" fmla="*/ 136 h 151"/>
              <a:gd name="T4" fmla="*/ 0 w 41"/>
              <a:gd name="T5" fmla="*/ 133 h 151"/>
              <a:gd name="T6" fmla="*/ 0 w 41"/>
              <a:gd name="T7" fmla="*/ 133 h 151"/>
              <a:gd name="T8" fmla="*/ 0 w 41"/>
              <a:gd name="T9" fmla="*/ 130 h 151"/>
              <a:gd name="T10" fmla="*/ 0 w 41"/>
              <a:gd name="T11" fmla="*/ 130 h 151"/>
              <a:gd name="T12" fmla="*/ 0 w 41"/>
              <a:gd name="T13" fmla="*/ 127 h 151"/>
              <a:gd name="T14" fmla="*/ 0 w 41"/>
              <a:gd name="T15" fmla="*/ 124 h 151"/>
              <a:gd name="T16" fmla="*/ 0 w 41"/>
              <a:gd name="T17" fmla="*/ 121 h 151"/>
              <a:gd name="T18" fmla="*/ 0 w 41"/>
              <a:gd name="T19" fmla="*/ 115 h 151"/>
              <a:gd name="T20" fmla="*/ 2 w 41"/>
              <a:gd name="T21" fmla="*/ 109 h 151"/>
              <a:gd name="T22" fmla="*/ 2 w 41"/>
              <a:gd name="T23" fmla="*/ 100 h 151"/>
              <a:gd name="T24" fmla="*/ 5 w 41"/>
              <a:gd name="T25" fmla="*/ 94 h 151"/>
              <a:gd name="T26" fmla="*/ 7 w 41"/>
              <a:gd name="T27" fmla="*/ 77 h 151"/>
              <a:gd name="T28" fmla="*/ 10 w 41"/>
              <a:gd name="T29" fmla="*/ 65 h 151"/>
              <a:gd name="T30" fmla="*/ 10 w 41"/>
              <a:gd name="T31" fmla="*/ 53 h 151"/>
              <a:gd name="T32" fmla="*/ 10 w 41"/>
              <a:gd name="T33" fmla="*/ 44 h 151"/>
              <a:gd name="T34" fmla="*/ 10 w 41"/>
              <a:gd name="T35" fmla="*/ 38 h 151"/>
              <a:gd name="T36" fmla="*/ 10 w 41"/>
              <a:gd name="T37" fmla="*/ 27 h 151"/>
              <a:gd name="T38" fmla="*/ 7 w 41"/>
              <a:gd name="T39" fmla="*/ 15 h 151"/>
              <a:gd name="T40" fmla="*/ 7 w 41"/>
              <a:gd name="T41" fmla="*/ 0 h 151"/>
              <a:gd name="T42" fmla="*/ 17 w 41"/>
              <a:gd name="T43" fmla="*/ 3 h 151"/>
              <a:gd name="T44" fmla="*/ 22 w 41"/>
              <a:gd name="T45" fmla="*/ 6 h 151"/>
              <a:gd name="T46" fmla="*/ 27 w 41"/>
              <a:gd name="T47" fmla="*/ 6 h 151"/>
              <a:gd name="T48" fmla="*/ 31 w 41"/>
              <a:gd name="T49" fmla="*/ 9 h 151"/>
              <a:gd name="T50" fmla="*/ 34 w 41"/>
              <a:gd name="T51" fmla="*/ 9 h 151"/>
              <a:gd name="T52" fmla="*/ 36 w 41"/>
              <a:gd name="T53" fmla="*/ 12 h 151"/>
              <a:gd name="T54" fmla="*/ 39 w 41"/>
              <a:gd name="T55" fmla="*/ 12 h 151"/>
              <a:gd name="T56" fmla="*/ 41 w 41"/>
              <a:gd name="T57" fmla="*/ 18 h 151"/>
              <a:gd name="T58" fmla="*/ 41 w 41"/>
              <a:gd name="T59" fmla="*/ 21 h 151"/>
              <a:gd name="T60" fmla="*/ 41 w 41"/>
              <a:gd name="T61" fmla="*/ 24 h 151"/>
              <a:gd name="T62" fmla="*/ 41 w 41"/>
              <a:gd name="T63" fmla="*/ 27 h 151"/>
              <a:gd name="T64" fmla="*/ 41 w 41"/>
              <a:gd name="T65" fmla="*/ 33 h 151"/>
              <a:gd name="T66" fmla="*/ 41 w 41"/>
              <a:gd name="T67" fmla="*/ 35 h 151"/>
              <a:gd name="T68" fmla="*/ 39 w 41"/>
              <a:gd name="T69" fmla="*/ 44 h 151"/>
              <a:gd name="T70" fmla="*/ 39 w 41"/>
              <a:gd name="T71" fmla="*/ 53 h 151"/>
              <a:gd name="T72" fmla="*/ 39 w 41"/>
              <a:gd name="T73" fmla="*/ 62 h 151"/>
              <a:gd name="T74" fmla="*/ 39 w 41"/>
              <a:gd name="T75" fmla="*/ 74 h 151"/>
              <a:gd name="T76" fmla="*/ 39 w 41"/>
              <a:gd name="T77" fmla="*/ 89 h 151"/>
              <a:gd name="T78" fmla="*/ 36 w 41"/>
              <a:gd name="T79" fmla="*/ 103 h 151"/>
              <a:gd name="T80" fmla="*/ 36 w 41"/>
              <a:gd name="T81" fmla="*/ 115 h 151"/>
              <a:gd name="T82" fmla="*/ 34 w 41"/>
              <a:gd name="T83" fmla="*/ 127 h 151"/>
              <a:gd name="T84" fmla="*/ 29 w 41"/>
              <a:gd name="T85" fmla="*/ 136 h 151"/>
              <a:gd name="T86" fmla="*/ 27 w 41"/>
              <a:gd name="T87" fmla="*/ 142 h 151"/>
              <a:gd name="T88" fmla="*/ 22 w 41"/>
              <a:gd name="T89" fmla="*/ 148 h 151"/>
              <a:gd name="T90" fmla="*/ 17 w 41"/>
              <a:gd name="T91" fmla="*/ 151 h 151"/>
              <a:gd name="T92" fmla="*/ 14 w 41"/>
              <a:gd name="T93" fmla="*/ 151 h 151"/>
              <a:gd name="T94" fmla="*/ 10 w 41"/>
              <a:gd name="T95" fmla="*/ 148 h 151"/>
              <a:gd name="T96" fmla="*/ 5 w 41"/>
              <a:gd name="T97" fmla="*/ 145 h 151"/>
              <a:gd name="T98" fmla="*/ 2 w 41"/>
              <a:gd name="T99" fmla="*/ 145 h 151"/>
              <a:gd name="T100" fmla="*/ 0 w 41"/>
              <a:gd name="T101" fmla="*/ 142 h 151"/>
              <a:gd name="T102" fmla="*/ 0 w 41"/>
              <a:gd name="T103" fmla="*/ 142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1" h="151">
                <a:moveTo>
                  <a:pt x="0" y="142"/>
                </a:moveTo>
                <a:lnTo>
                  <a:pt x="0" y="136"/>
                </a:lnTo>
                <a:lnTo>
                  <a:pt x="0" y="133"/>
                </a:lnTo>
                <a:lnTo>
                  <a:pt x="0" y="133"/>
                </a:lnTo>
                <a:lnTo>
                  <a:pt x="0" y="130"/>
                </a:lnTo>
                <a:lnTo>
                  <a:pt x="0" y="130"/>
                </a:lnTo>
                <a:lnTo>
                  <a:pt x="0" y="127"/>
                </a:lnTo>
                <a:lnTo>
                  <a:pt x="0" y="124"/>
                </a:lnTo>
                <a:lnTo>
                  <a:pt x="0" y="121"/>
                </a:lnTo>
                <a:lnTo>
                  <a:pt x="0" y="115"/>
                </a:lnTo>
                <a:lnTo>
                  <a:pt x="2" y="109"/>
                </a:lnTo>
                <a:lnTo>
                  <a:pt x="2" y="100"/>
                </a:lnTo>
                <a:lnTo>
                  <a:pt x="5" y="94"/>
                </a:lnTo>
                <a:lnTo>
                  <a:pt x="7" y="77"/>
                </a:lnTo>
                <a:lnTo>
                  <a:pt x="10" y="65"/>
                </a:lnTo>
                <a:lnTo>
                  <a:pt x="10" y="53"/>
                </a:lnTo>
                <a:lnTo>
                  <a:pt x="10" y="44"/>
                </a:lnTo>
                <a:lnTo>
                  <a:pt x="10" y="38"/>
                </a:lnTo>
                <a:lnTo>
                  <a:pt x="10" y="27"/>
                </a:lnTo>
                <a:lnTo>
                  <a:pt x="7" y="15"/>
                </a:lnTo>
                <a:lnTo>
                  <a:pt x="7" y="0"/>
                </a:lnTo>
                <a:lnTo>
                  <a:pt x="17" y="3"/>
                </a:lnTo>
                <a:lnTo>
                  <a:pt x="22" y="6"/>
                </a:lnTo>
                <a:lnTo>
                  <a:pt x="27" y="6"/>
                </a:lnTo>
                <a:lnTo>
                  <a:pt x="31" y="9"/>
                </a:lnTo>
                <a:lnTo>
                  <a:pt x="34" y="9"/>
                </a:lnTo>
                <a:lnTo>
                  <a:pt x="36" y="12"/>
                </a:lnTo>
                <a:lnTo>
                  <a:pt x="39" y="12"/>
                </a:lnTo>
                <a:lnTo>
                  <a:pt x="41" y="18"/>
                </a:lnTo>
                <a:lnTo>
                  <a:pt x="41" y="21"/>
                </a:lnTo>
                <a:lnTo>
                  <a:pt x="41" y="24"/>
                </a:lnTo>
                <a:lnTo>
                  <a:pt x="41" y="27"/>
                </a:lnTo>
                <a:lnTo>
                  <a:pt x="41" y="33"/>
                </a:lnTo>
                <a:lnTo>
                  <a:pt x="41" y="35"/>
                </a:lnTo>
                <a:lnTo>
                  <a:pt x="39" y="44"/>
                </a:lnTo>
                <a:lnTo>
                  <a:pt x="39" y="53"/>
                </a:lnTo>
                <a:lnTo>
                  <a:pt x="39" y="62"/>
                </a:lnTo>
                <a:lnTo>
                  <a:pt x="39" y="74"/>
                </a:lnTo>
                <a:lnTo>
                  <a:pt x="39" y="89"/>
                </a:lnTo>
                <a:lnTo>
                  <a:pt x="36" y="103"/>
                </a:lnTo>
                <a:lnTo>
                  <a:pt x="36" y="115"/>
                </a:lnTo>
                <a:lnTo>
                  <a:pt x="34" y="127"/>
                </a:lnTo>
                <a:lnTo>
                  <a:pt x="29" y="136"/>
                </a:lnTo>
                <a:lnTo>
                  <a:pt x="27" y="142"/>
                </a:lnTo>
                <a:lnTo>
                  <a:pt x="22" y="148"/>
                </a:lnTo>
                <a:lnTo>
                  <a:pt x="17" y="151"/>
                </a:lnTo>
                <a:lnTo>
                  <a:pt x="14" y="151"/>
                </a:lnTo>
                <a:lnTo>
                  <a:pt x="10" y="148"/>
                </a:lnTo>
                <a:lnTo>
                  <a:pt x="5" y="145"/>
                </a:lnTo>
                <a:lnTo>
                  <a:pt x="2" y="145"/>
                </a:lnTo>
                <a:lnTo>
                  <a:pt x="0" y="142"/>
                </a:lnTo>
                <a:lnTo>
                  <a:pt x="0" y="14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390">
            <a:extLst>
              <a:ext uri="{FF2B5EF4-FFF2-40B4-BE49-F238E27FC236}">
                <a16:creationId xmlns:a16="http://schemas.microsoft.com/office/drawing/2014/main" xmlns="" id="{55E4C625-7CFD-40CC-AA5E-AC6CBEBAB2EF}"/>
              </a:ext>
            </a:extLst>
          </p:cNvPr>
          <p:cNvSpPr>
            <a:spLocks/>
          </p:cNvSpPr>
          <p:nvPr/>
        </p:nvSpPr>
        <p:spPr bwMode="auto">
          <a:xfrm>
            <a:off x="2499691" y="4003496"/>
            <a:ext cx="288654" cy="2457753"/>
          </a:xfrm>
          <a:custGeom>
            <a:avLst/>
            <a:gdLst>
              <a:gd name="T0" fmla="*/ 7 w 50"/>
              <a:gd name="T1" fmla="*/ 0 h 254"/>
              <a:gd name="T2" fmla="*/ 21 w 50"/>
              <a:gd name="T3" fmla="*/ 0 h 254"/>
              <a:gd name="T4" fmla="*/ 34 w 50"/>
              <a:gd name="T5" fmla="*/ 3 h 254"/>
              <a:gd name="T6" fmla="*/ 43 w 50"/>
              <a:gd name="T7" fmla="*/ 6 h 254"/>
              <a:gd name="T8" fmla="*/ 50 w 50"/>
              <a:gd name="T9" fmla="*/ 12 h 254"/>
              <a:gd name="T10" fmla="*/ 48 w 50"/>
              <a:gd name="T11" fmla="*/ 15 h 254"/>
              <a:gd name="T12" fmla="*/ 46 w 50"/>
              <a:gd name="T13" fmla="*/ 18 h 254"/>
              <a:gd name="T14" fmla="*/ 46 w 50"/>
              <a:gd name="T15" fmla="*/ 27 h 254"/>
              <a:gd name="T16" fmla="*/ 43 w 50"/>
              <a:gd name="T17" fmla="*/ 36 h 254"/>
              <a:gd name="T18" fmla="*/ 43 w 50"/>
              <a:gd name="T19" fmla="*/ 54 h 254"/>
              <a:gd name="T20" fmla="*/ 41 w 50"/>
              <a:gd name="T21" fmla="*/ 74 h 254"/>
              <a:gd name="T22" fmla="*/ 41 w 50"/>
              <a:gd name="T23" fmla="*/ 92 h 254"/>
              <a:gd name="T24" fmla="*/ 41 w 50"/>
              <a:gd name="T25" fmla="*/ 116 h 254"/>
              <a:gd name="T26" fmla="*/ 41 w 50"/>
              <a:gd name="T27" fmla="*/ 145 h 254"/>
              <a:gd name="T28" fmla="*/ 41 w 50"/>
              <a:gd name="T29" fmla="*/ 178 h 254"/>
              <a:gd name="T30" fmla="*/ 41 w 50"/>
              <a:gd name="T31" fmla="*/ 204 h 254"/>
              <a:gd name="T32" fmla="*/ 41 w 50"/>
              <a:gd name="T33" fmla="*/ 225 h 254"/>
              <a:gd name="T34" fmla="*/ 38 w 50"/>
              <a:gd name="T35" fmla="*/ 239 h 254"/>
              <a:gd name="T36" fmla="*/ 34 w 50"/>
              <a:gd name="T37" fmla="*/ 248 h 254"/>
              <a:gd name="T38" fmla="*/ 26 w 50"/>
              <a:gd name="T39" fmla="*/ 251 h 254"/>
              <a:gd name="T40" fmla="*/ 19 w 50"/>
              <a:gd name="T41" fmla="*/ 251 h 254"/>
              <a:gd name="T42" fmla="*/ 12 w 50"/>
              <a:gd name="T43" fmla="*/ 248 h 254"/>
              <a:gd name="T44" fmla="*/ 7 w 50"/>
              <a:gd name="T45" fmla="*/ 237 h 254"/>
              <a:gd name="T46" fmla="*/ 2 w 50"/>
              <a:gd name="T47" fmla="*/ 231 h 254"/>
              <a:gd name="T48" fmla="*/ 2 w 50"/>
              <a:gd name="T49" fmla="*/ 228 h 254"/>
              <a:gd name="T50" fmla="*/ 2 w 50"/>
              <a:gd name="T51" fmla="*/ 225 h 254"/>
              <a:gd name="T52" fmla="*/ 5 w 50"/>
              <a:gd name="T53" fmla="*/ 216 h 254"/>
              <a:gd name="T54" fmla="*/ 7 w 50"/>
              <a:gd name="T55" fmla="*/ 207 h 254"/>
              <a:gd name="T56" fmla="*/ 9 w 50"/>
              <a:gd name="T57" fmla="*/ 192 h 254"/>
              <a:gd name="T58" fmla="*/ 9 w 50"/>
              <a:gd name="T59" fmla="*/ 175 h 254"/>
              <a:gd name="T60" fmla="*/ 9 w 50"/>
              <a:gd name="T61" fmla="*/ 148 h 254"/>
              <a:gd name="T62" fmla="*/ 12 w 50"/>
              <a:gd name="T63" fmla="*/ 119 h 254"/>
              <a:gd name="T64" fmla="*/ 12 w 50"/>
              <a:gd name="T65" fmla="*/ 83 h 254"/>
              <a:gd name="T66" fmla="*/ 9 w 50"/>
              <a:gd name="T67" fmla="*/ 54 h 254"/>
              <a:gd name="T68" fmla="*/ 9 w 50"/>
              <a:gd name="T69" fmla="*/ 33 h 254"/>
              <a:gd name="T70" fmla="*/ 9 w 50"/>
              <a:gd name="T71" fmla="*/ 21 h 254"/>
              <a:gd name="T72" fmla="*/ 5 w 50"/>
              <a:gd name="T73" fmla="*/ 15 h 254"/>
              <a:gd name="T74" fmla="*/ 0 w 50"/>
              <a:gd name="T75" fmla="*/ 6 h 254"/>
              <a:gd name="T76" fmla="*/ 0 w 50"/>
              <a:gd name="T77" fmla="*/ 3 h 254"/>
              <a:gd name="T78" fmla="*/ 5 w 50"/>
              <a:gd name="T79" fmla="*/ 3 h 2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0" h="254">
                <a:moveTo>
                  <a:pt x="5" y="3"/>
                </a:moveTo>
                <a:lnTo>
                  <a:pt x="7" y="0"/>
                </a:lnTo>
                <a:lnTo>
                  <a:pt x="14" y="0"/>
                </a:lnTo>
                <a:lnTo>
                  <a:pt x="21" y="0"/>
                </a:lnTo>
                <a:lnTo>
                  <a:pt x="29" y="3"/>
                </a:lnTo>
                <a:lnTo>
                  <a:pt x="34" y="3"/>
                </a:lnTo>
                <a:lnTo>
                  <a:pt x="38" y="6"/>
                </a:lnTo>
                <a:lnTo>
                  <a:pt x="43" y="6"/>
                </a:lnTo>
                <a:lnTo>
                  <a:pt x="48" y="9"/>
                </a:lnTo>
                <a:lnTo>
                  <a:pt x="50" y="12"/>
                </a:lnTo>
                <a:lnTo>
                  <a:pt x="50" y="15"/>
                </a:lnTo>
                <a:lnTo>
                  <a:pt x="48" y="15"/>
                </a:lnTo>
                <a:lnTo>
                  <a:pt x="48" y="18"/>
                </a:lnTo>
                <a:lnTo>
                  <a:pt x="46" y="18"/>
                </a:lnTo>
                <a:lnTo>
                  <a:pt x="46" y="21"/>
                </a:lnTo>
                <a:lnTo>
                  <a:pt x="46" y="27"/>
                </a:lnTo>
                <a:lnTo>
                  <a:pt x="43" y="30"/>
                </a:lnTo>
                <a:lnTo>
                  <a:pt x="43" y="36"/>
                </a:lnTo>
                <a:lnTo>
                  <a:pt x="43" y="45"/>
                </a:lnTo>
                <a:lnTo>
                  <a:pt x="43" y="54"/>
                </a:lnTo>
                <a:lnTo>
                  <a:pt x="43" y="65"/>
                </a:lnTo>
                <a:lnTo>
                  <a:pt x="41" y="74"/>
                </a:lnTo>
                <a:lnTo>
                  <a:pt x="41" y="83"/>
                </a:lnTo>
                <a:lnTo>
                  <a:pt x="41" y="92"/>
                </a:lnTo>
                <a:lnTo>
                  <a:pt x="41" y="104"/>
                </a:lnTo>
                <a:lnTo>
                  <a:pt x="41" y="116"/>
                </a:lnTo>
                <a:lnTo>
                  <a:pt x="41" y="130"/>
                </a:lnTo>
                <a:lnTo>
                  <a:pt x="41" y="145"/>
                </a:lnTo>
                <a:lnTo>
                  <a:pt x="41" y="163"/>
                </a:lnTo>
                <a:lnTo>
                  <a:pt x="41" y="178"/>
                </a:lnTo>
                <a:lnTo>
                  <a:pt x="41" y="192"/>
                </a:lnTo>
                <a:lnTo>
                  <a:pt x="41" y="204"/>
                </a:lnTo>
                <a:lnTo>
                  <a:pt x="41" y="216"/>
                </a:lnTo>
                <a:lnTo>
                  <a:pt x="41" y="225"/>
                </a:lnTo>
                <a:lnTo>
                  <a:pt x="38" y="234"/>
                </a:lnTo>
                <a:lnTo>
                  <a:pt x="38" y="239"/>
                </a:lnTo>
                <a:lnTo>
                  <a:pt x="36" y="242"/>
                </a:lnTo>
                <a:lnTo>
                  <a:pt x="34" y="248"/>
                </a:lnTo>
                <a:lnTo>
                  <a:pt x="29" y="251"/>
                </a:lnTo>
                <a:lnTo>
                  <a:pt x="26" y="251"/>
                </a:lnTo>
                <a:lnTo>
                  <a:pt x="21" y="254"/>
                </a:lnTo>
                <a:lnTo>
                  <a:pt x="19" y="251"/>
                </a:lnTo>
                <a:lnTo>
                  <a:pt x="14" y="251"/>
                </a:lnTo>
                <a:lnTo>
                  <a:pt x="12" y="248"/>
                </a:lnTo>
                <a:lnTo>
                  <a:pt x="9" y="242"/>
                </a:lnTo>
                <a:lnTo>
                  <a:pt x="7" y="237"/>
                </a:lnTo>
                <a:lnTo>
                  <a:pt x="5" y="234"/>
                </a:lnTo>
                <a:lnTo>
                  <a:pt x="2" y="231"/>
                </a:lnTo>
                <a:lnTo>
                  <a:pt x="2" y="228"/>
                </a:lnTo>
                <a:lnTo>
                  <a:pt x="2" y="228"/>
                </a:lnTo>
                <a:lnTo>
                  <a:pt x="2" y="225"/>
                </a:lnTo>
                <a:lnTo>
                  <a:pt x="2" y="225"/>
                </a:lnTo>
                <a:lnTo>
                  <a:pt x="5" y="222"/>
                </a:lnTo>
                <a:lnTo>
                  <a:pt x="5" y="216"/>
                </a:lnTo>
                <a:lnTo>
                  <a:pt x="5" y="213"/>
                </a:lnTo>
                <a:lnTo>
                  <a:pt x="7" y="207"/>
                </a:lnTo>
                <a:lnTo>
                  <a:pt x="7" y="201"/>
                </a:lnTo>
                <a:lnTo>
                  <a:pt x="9" y="192"/>
                </a:lnTo>
                <a:lnTo>
                  <a:pt x="9" y="183"/>
                </a:lnTo>
                <a:lnTo>
                  <a:pt x="9" y="175"/>
                </a:lnTo>
                <a:lnTo>
                  <a:pt x="9" y="163"/>
                </a:lnTo>
                <a:lnTo>
                  <a:pt x="9" y="148"/>
                </a:lnTo>
                <a:lnTo>
                  <a:pt x="12" y="133"/>
                </a:lnTo>
                <a:lnTo>
                  <a:pt x="12" y="119"/>
                </a:lnTo>
                <a:lnTo>
                  <a:pt x="12" y="101"/>
                </a:lnTo>
                <a:lnTo>
                  <a:pt x="12" y="83"/>
                </a:lnTo>
                <a:lnTo>
                  <a:pt x="9" y="68"/>
                </a:lnTo>
                <a:lnTo>
                  <a:pt x="9" y="54"/>
                </a:lnTo>
                <a:lnTo>
                  <a:pt x="9" y="42"/>
                </a:lnTo>
                <a:lnTo>
                  <a:pt x="9" y="33"/>
                </a:lnTo>
                <a:lnTo>
                  <a:pt x="9" y="27"/>
                </a:lnTo>
                <a:lnTo>
                  <a:pt x="9" y="21"/>
                </a:lnTo>
                <a:lnTo>
                  <a:pt x="7" y="21"/>
                </a:lnTo>
                <a:lnTo>
                  <a:pt x="5" y="15"/>
                </a:lnTo>
                <a:lnTo>
                  <a:pt x="2" y="9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5" y="3"/>
                </a:lnTo>
                <a:lnTo>
                  <a:pt x="5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391">
            <a:extLst>
              <a:ext uri="{FF2B5EF4-FFF2-40B4-BE49-F238E27FC236}">
                <a16:creationId xmlns:a16="http://schemas.microsoft.com/office/drawing/2014/main" xmlns="" id="{B277A5C1-2006-47DA-84C1-907DC8610D46}"/>
              </a:ext>
            </a:extLst>
          </p:cNvPr>
          <p:cNvSpPr>
            <a:spLocks/>
          </p:cNvSpPr>
          <p:nvPr/>
        </p:nvSpPr>
        <p:spPr bwMode="auto">
          <a:xfrm>
            <a:off x="1968568" y="4661477"/>
            <a:ext cx="1408630" cy="377375"/>
          </a:xfrm>
          <a:custGeom>
            <a:avLst/>
            <a:gdLst>
              <a:gd name="T0" fmla="*/ 123 w 244"/>
              <a:gd name="T1" fmla="*/ 12 h 39"/>
              <a:gd name="T2" fmla="*/ 140 w 244"/>
              <a:gd name="T3" fmla="*/ 9 h 39"/>
              <a:gd name="T4" fmla="*/ 155 w 244"/>
              <a:gd name="T5" fmla="*/ 6 h 39"/>
              <a:gd name="T6" fmla="*/ 167 w 244"/>
              <a:gd name="T7" fmla="*/ 6 h 39"/>
              <a:gd name="T8" fmla="*/ 179 w 244"/>
              <a:gd name="T9" fmla="*/ 3 h 39"/>
              <a:gd name="T10" fmla="*/ 188 w 244"/>
              <a:gd name="T11" fmla="*/ 3 h 39"/>
              <a:gd name="T12" fmla="*/ 196 w 244"/>
              <a:gd name="T13" fmla="*/ 0 h 39"/>
              <a:gd name="T14" fmla="*/ 201 w 244"/>
              <a:gd name="T15" fmla="*/ 0 h 39"/>
              <a:gd name="T16" fmla="*/ 205 w 244"/>
              <a:gd name="T17" fmla="*/ 0 h 39"/>
              <a:gd name="T18" fmla="*/ 210 w 244"/>
              <a:gd name="T19" fmla="*/ 0 h 39"/>
              <a:gd name="T20" fmla="*/ 215 w 244"/>
              <a:gd name="T21" fmla="*/ 0 h 39"/>
              <a:gd name="T22" fmla="*/ 222 w 244"/>
              <a:gd name="T23" fmla="*/ 3 h 39"/>
              <a:gd name="T24" fmla="*/ 230 w 244"/>
              <a:gd name="T25" fmla="*/ 3 h 39"/>
              <a:gd name="T26" fmla="*/ 234 w 244"/>
              <a:gd name="T27" fmla="*/ 6 h 39"/>
              <a:gd name="T28" fmla="*/ 239 w 244"/>
              <a:gd name="T29" fmla="*/ 6 h 39"/>
              <a:gd name="T30" fmla="*/ 242 w 244"/>
              <a:gd name="T31" fmla="*/ 9 h 39"/>
              <a:gd name="T32" fmla="*/ 244 w 244"/>
              <a:gd name="T33" fmla="*/ 9 h 39"/>
              <a:gd name="T34" fmla="*/ 242 w 244"/>
              <a:gd name="T35" fmla="*/ 12 h 39"/>
              <a:gd name="T36" fmla="*/ 242 w 244"/>
              <a:gd name="T37" fmla="*/ 12 h 39"/>
              <a:gd name="T38" fmla="*/ 239 w 244"/>
              <a:gd name="T39" fmla="*/ 15 h 39"/>
              <a:gd name="T40" fmla="*/ 237 w 244"/>
              <a:gd name="T41" fmla="*/ 18 h 39"/>
              <a:gd name="T42" fmla="*/ 232 w 244"/>
              <a:gd name="T43" fmla="*/ 18 h 39"/>
              <a:gd name="T44" fmla="*/ 230 w 244"/>
              <a:gd name="T45" fmla="*/ 18 h 39"/>
              <a:gd name="T46" fmla="*/ 225 w 244"/>
              <a:gd name="T47" fmla="*/ 18 h 39"/>
              <a:gd name="T48" fmla="*/ 217 w 244"/>
              <a:gd name="T49" fmla="*/ 21 h 39"/>
              <a:gd name="T50" fmla="*/ 210 w 244"/>
              <a:gd name="T51" fmla="*/ 21 h 39"/>
              <a:gd name="T52" fmla="*/ 203 w 244"/>
              <a:gd name="T53" fmla="*/ 21 h 39"/>
              <a:gd name="T54" fmla="*/ 193 w 244"/>
              <a:gd name="T55" fmla="*/ 24 h 39"/>
              <a:gd name="T56" fmla="*/ 184 w 244"/>
              <a:gd name="T57" fmla="*/ 24 h 39"/>
              <a:gd name="T58" fmla="*/ 101 w 244"/>
              <a:gd name="T59" fmla="*/ 33 h 39"/>
              <a:gd name="T60" fmla="*/ 92 w 244"/>
              <a:gd name="T61" fmla="*/ 36 h 39"/>
              <a:gd name="T62" fmla="*/ 82 w 244"/>
              <a:gd name="T63" fmla="*/ 36 h 39"/>
              <a:gd name="T64" fmla="*/ 72 w 244"/>
              <a:gd name="T65" fmla="*/ 39 h 39"/>
              <a:gd name="T66" fmla="*/ 65 w 244"/>
              <a:gd name="T67" fmla="*/ 39 h 39"/>
              <a:gd name="T68" fmla="*/ 58 w 244"/>
              <a:gd name="T69" fmla="*/ 39 h 39"/>
              <a:gd name="T70" fmla="*/ 51 w 244"/>
              <a:gd name="T71" fmla="*/ 39 h 39"/>
              <a:gd name="T72" fmla="*/ 46 w 244"/>
              <a:gd name="T73" fmla="*/ 39 h 39"/>
              <a:gd name="T74" fmla="*/ 41 w 244"/>
              <a:gd name="T75" fmla="*/ 39 h 39"/>
              <a:gd name="T76" fmla="*/ 31 w 244"/>
              <a:gd name="T77" fmla="*/ 39 h 39"/>
              <a:gd name="T78" fmla="*/ 24 w 244"/>
              <a:gd name="T79" fmla="*/ 39 h 39"/>
              <a:gd name="T80" fmla="*/ 17 w 244"/>
              <a:gd name="T81" fmla="*/ 39 h 39"/>
              <a:gd name="T82" fmla="*/ 9 w 244"/>
              <a:gd name="T83" fmla="*/ 36 h 39"/>
              <a:gd name="T84" fmla="*/ 7 w 244"/>
              <a:gd name="T85" fmla="*/ 36 h 39"/>
              <a:gd name="T86" fmla="*/ 5 w 244"/>
              <a:gd name="T87" fmla="*/ 33 h 39"/>
              <a:gd name="T88" fmla="*/ 2 w 244"/>
              <a:gd name="T89" fmla="*/ 33 h 39"/>
              <a:gd name="T90" fmla="*/ 2 w 244"/>
              <a:gd name="T91" fmla="*/ 33 h 39"/>
              <a:gd name="T92" fmla="*/ 0 w 244"/>
              <a:gd name="T93" fmla="*/ 30 h 39"/>
              <a:gd name="T94" fmla="*/ 2 w 244"/>
              <a:gd name="T95" fmla="*/ 30 h 39"/>
              <a:gd name="T96" fmla="*/ 7 w 244"/>
              <a:gd name="T97" fmla="*/ 30 h 39"/>
              <a:gd name="T98" fmla="*/ 12 w 244"/>
              <a:gd name="T99" fmla="*/ 27 h 39"/>
              <a:gd name="T100" fmla="*/ 17 w 244"/>
              <a:gd name="T101" fmla="*/ 27 h 39"/>
              <a:gd name="T102" fmla="*/ 22 w 244"/>
              <a:gd name="T103" fmla="*/ 27 h 39"/>
              <a:gd name="T104" fmla="*/ 26 w 244"/>
              <a:gd name="T105" fmla="*/ 27 h 39"/>
              <a:gd name="T106" fmla="*/ 31 w 244"/>
              <a:gd name="T107" fmla="*/ 24 h 39"/>
              <a:gd name="T108" fmla="*/ 39 w 244"/>
              <a:gd name="T109" fmla="*/ 24 h 39"/>
              <a:gd name="T110" fmla="*/ 46 w 244"/>
              <a:gd name="T111" fmla="*/ 24 h 39"/>
              <a:gd name="T112" fmla="*/ 55 w 244"/>
              <a:gd name="T113" fmla="*/ 24 h 39"/>
              <a:gd name="T114" fmla="*/ 65 w 244"/>
              <a:gd name="T115" fmla="*/ 21 h 39"/>
              <a:gd name="T116" fmla="*/ 77 w 244"/>
              <a:gd name="T117" fmla="*/ 21 h 39"/>
              <a:gd name="T118" fmla="*/ 92 w 244"/>
              <a:gd name="T119" fmla="*/ 18 h 39"/>
              <a:gd name="T120" fmla="*/ 106 w 244"/>
              <a:gd name="T121" fmla="*/ 15 h 39"/>
              <a:gd name="T122" fmla="*/ 123 w 244"/>
              <a:gd name="T123" fmla="*/ 12 h 39"/>
              <a:gd name="T124" fmla="*/ 123 w 244"/>
              <a:gd name="T125" fmla="*/ 12 h 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44" h="39">
                <a:moveTo>
                  <a:pt x="123" y="12"/>
                </a:moveTo>
                <a:lnTo>
                  <a:pt x="140" y="9"/>
                </a:lnTo>
                <a:lnTo>
                  <a:pt x="155" y="6"/>
                </a:lnTo>
                <a:lnTo>
                  <a:pt x="167" y="6"/>
                </a:lnTo>
                <a:lnTo>
                  <a:pt x="179" y="3"/>
                </a:lnTo>
                <a:lnTo>
                  <a:pt x="188" y="3"/>
                </a:lnTo>
                <a:lnTo>
                  <a:pt x="196" y="0"/>
                </a:lnTo>
                <a:lnTo>
                  <a:pt x="201" y="0"/>
                </a:lnTo>
                <a:lnTo>
                  <a:pt x="205" y="0"/>
                </a:lnTo>
                <a:lnTo>
                  <a:pt x="210" y="0"/>
                </a:lnTo>
                <a:lnTo>
                  <a:pt x="215" y="0"/>
                </a:lnTo>
                <a:lnTo>
                  <a:pt x="222" y="3"/>
                </a:lnTo>
                <a:lnTo>
                  <a:pt x="230" y="3"/>
                </a:lnTo>
                <a:lnTo>
                  <a:pt x="234" y="6"/>
                </a:lnTo>
                <a:lnTo>
                  <a:pt x="239" y="6"/>
                </a:lnTo>
                <a:lnTo>
                  <a:pt x="242" y="9"/>
                </a:lnTo>
                <a:lnTo>
                  <a:pt x="244" y="9"/>
                </a:lnTo>
                <a:lnTo>
                  <a:pt x="242" y="12"/>
                </a:lnTo>
                <a:lnTo>
                  <a:pt x="242" y="12"/>
                </a:lnTo>
                <a:lnTo>
                  <a:pt x="239" y="15"/>
                </a:lnTo>
                <a:lnTo>
                  <a:pt x="237" y="18"/>
                </a:lnTo>
                <a:lnTo>
                  <a:pt x="232" y="18"/>
                </a:lnTo>
                <a:lnTo>
                  <a:pt x="230" y="18"/>
                </a:lnTo>
                <a:lnTo>
                  <a:pt x="225" y="18"/>
                </a:lnTo>
                <a:lnTo>
                  <a:pt x="217" y="21"/>
                </a:lnTo>
                <a:lnTo>
                  <a:pt x="210" y="21"/>
                </a:lnTo>
                <a:lnTo>
                  <a:pt x="203" y="21"/>
                </a:lnTo>
                <a:lnTo>
                  <a:pt x="193" y="24"/>
                </a:lnTo>
                <a:lnTo>
                  <a:pt x="184" y="24"/>
                </a:lnTo>
                <a:lnTo>
                  <a:pt x="101" y="33"/>
                </a:lnTo>
                <a:lnTo>
                  <a:pt x="92" y="36"/>
                </a:lnTo>
                <a:lnTo>
                  <a:pt x="82" y="36"/>
                </a:lnTo>
                <a:lnTo>
                  <a:pt x="72" y="39"/>
                </a:lnTo>
                <a:lnTo>
                  <a:pt x="65" y="39"/>
                </a:lnTo>
                <a:lnTo>
                  <a:pt x="58" y="39"/>
                </a:lnTo>
                <a:lnTo>
                  <a:pt x="51" y="39"/>
                </a:lnTo>
                <a:lnTo>
                  <a:pt x="46" y="39"/>
                </a:lnTo>
                <a:lnTo>
                  <a:pt x="41" y="39"/>
                </a:lnTo>
                <a:lnTo>
                  <a:pt x="31" y="39"/>
                </a:lnTo>
                <a:lnTo>
                  <a:pt x="24" y="39"/>
                </a:lnTo>
                <a:lnTo>
                  <a:pt x="17" y="39"/>
                </a:lnTo>
                <a:lnTo>
                  <a:pt x="9" y="36"/>
                </a:lnTo>
                <a:lnTo>
                  <a:pt x="7" y="36"/>
                </a:lnTo>
                <a:lnTo>
                  <a:pt x="5" y="33"/>
                </a:lnTo>
                <a:lnTo>
                  <a:pt x="2" y="33"/>
                </a:lnTo>
                <a:lnTo>
                  <a:pt x="2" y="33"/>
                </a:lnTo>
                <a:lnTo>
                  <a:pt x="0" y="30"/>
                </a:lnTo>
                <a:lnTo>
                  <a:pt x="2" y="30"/>
                </a:lnTo>
                <a:lnTo>
                  <a:pt x="7" y="30"/>
                </a:lnTo>
                <a:lnTo>
                  <a:pt x="12" y="27"/>
                </a:lnTo>
                <a:lnTo>
                  <a:pt x="17" y="27"/>
                </a:lnTo>
                <a:lnTo>
                  <a:pt x="22" y="27"/>
                </a:lnTo>
                <a:lnTo>
                  <a:pt x="26" y="27"/>
                </a:lnTo>
                <a:lnTo>
                  <a:pt x="31" y="24"/>
                </a:lnTo>
                <a:lnTo>
                  <a:pt x="39" y="24"/>
                </a:lnTo>
                <a:lnTo>
                  <a:pt x="46" y="24"/>
                </a:lnTo>
                <a:lnTo>
                  <a:pt x="55" y="24"/>
                </a:lnTo>
                <a:lnTo>
                  <a:pt x="65" y="21"/>
                </a:lnTo>
                <a:lnTo>
                  <a:pt x="77" y="21"/>
                </a:lnTo>
                <a:lnTo>
                  <a:pt x="92" y="18"/>
                </a:lnTo>
                <a:lnTo>
                  <a:pt x="106" y="15"/>
                </a:lnTo>
                <a:lnTo>
                  <a:pt x="123" y="12"/>
                </a:lnTo>
                <a:lnTo>
                  <a:pt x="123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392">
            <a:extLst>
              <a:ext uri="{FF2B5EF4-FFF2-40B4-BE49-F238E27FC236}">
                <a16:creationId xmlns:a16="http://schemas.microsoft.com/office/drawing/2014/main" xmlns="" id="{530D658F-E0F2-41F9-80BC-72D3FAFE5731}"/>
              </a:ext>
            </a:extLst>
          </p:cNvPr>
          <p:cNvSpPr>
            <a:spLocks/>
          </p:cNvSpPr>
          <p:nvPr/>
        </p:nvSpPr>
        <p:spPr bwMode="auto">
          <a:xfrm>
            <a:off x="1830014" y="4835649"/>
            <a:ext cx="848643" cy="1141791"/>
          </a:xfrm>
          <a:custGeom>
            <a:avLst/>
            <a:gdLst>
              <a:gd name="T0" fmla="*/ 0 w 147"/>
              <a:gd name="T1" fmla="*/ 118 h 118"/>
              <a:gd name="T2" fmla="*/ 0 w 147"/>
              <a:gd name="T3" fmla="*/ 118 h 118"/>
              <a:gd name="T4" fmla="*/ 0 w 147"/>
              <a:gd name="T5" fmla="*/ 115 h 118"/>
              <a:gd name="T6" fmla="*/ 0 w 147"/>
              <a:gd name="T7" fmla="*/ 112 h 118"/>
              <a:gd name="T8" fmla="*/ 2 w 147"/>
              <a:gd name="T9" fmla="*/ 112 h 118"/>
              <a:gd name="T10" fmla="*/ 4 w 147"/>
              <a:gd name="T11" fmla="*/ 109 h 118"/>
              <a:gd name="T12" fmla="*/ 9 w 147"/>
              <a:gd name="T13" fmla="*/ 106 h 118"/>
              <a:gd name="T14" fmla="*/ 14 w 147"/>
              <a:gd name="T15" fmla="*/ 100 h 118"/>
              <a:gd name="T16" fmla="*/ 21 w 147"/>
              <a:gd name="T17" fmla="*/ 97 h 118"/>
              <a:gd name="T18" fmla="*/ 33 w 147"/>
              <a:gd name="T19" fmla="*/ 92 h 118"/>
              <a:gd name="T20" fmla="*/ 46 w 147"/>
              <a:gd name="T21" fmla="*/ 83 h 118"/>
              <a:gd name="T22" fmla="*/ 55 w 147"/>
              <a:gd name="T23" fmla="*/ 74 h 118"/>
              <a:gd name="T24" fmla="*/ 67 w 147"/>
              <a:gd name="T25" fmla="*/ 65 h 118"/>
              <a:gd name="T26" fmla="*/ 72 w 147"/>
              <a:gd name="T27" fmla="*/ 62 h 118"/>
              <a:gd name="T28" fmla="*/ 77 w 147"/>
              <a:gd name="T29" fmla="*/ 56 h 118"/>
              <a:gd name="T30" fmla="*/ 84 w 147"/>
              <a:gd name="T31" fmla="*/ 47 h 118"/>
              <a:gd name="T32" fmla="*/ 92 w 147"/>
              <a:gd name="T33" fmla="*/ 41 h 118"/>
              <a:gd name="T34" fmla="*/ 101 w 147"/>
              <a:gd name="T35" fmla="*/ 33 h 118"/>
              <a:gd name="T36" fmla="*/ 108 w 147"/>
              <a:gd name="T37" fmla="*/ 24 h 118"/>
              <a:gd name="T38" fmla="*/ 118 w 147"/>
              <a:gd name="T39" fmla="*/ 12 h 118"/>
              <a:gd name="T40" fmla="*/ 130 w 147"/>
              <a:gd name="T41" fmla="*/ 0 h 118"/>
              <a:gd name="T42" fmla="*/ 147 w 147"/>
              <a:gd name="T43" fmla="*/ 18 h 118"/>
              <a:gd name="T44" fmla="*/ 135 w 147"/>
              <a:gd name="T45" fmla="*/ 35 h 118"/>
              <a:gd name="T46" fmla="*/ 123 w 147"/>
              <a:gd name="T47" fmla="*/ 50 h 118"/>
              <a:gd name="T48" fmla="*/ 108 w 147"/>
              <a:gd name="T49" fmla="*/ 62 h 118"/>
              <a:gd name="T50" fmla="*/ 96 w 147"/>
              <a:gd name="T51" fmla="*/ 74 h 118"/>
              <a:gd name="T52" fmla="*/ 82 w 147"/>
              <a:gd name="T53" fmla="*/ 83 h 118"/>
              <a:gd name="T54" fmla="*/ 70 w 147"/>
              <a:gd name="T55" fmla="*/ 92 h 118"/>
              <a:gd name="T56" fmla="*/ 55 w 147"/>
              <a:gd name="T57" fmla="*/ 100 h 118"/>
              <a:gd name="T58" fmla="*/ 38 w 147"/>
              <a:gd name="T59" fmla="*/ 106 h 118"/>
              <a:gd name="T60" fmla="*/ 31 w 147"/>
              <a:gd name="T61" fmla="*/ 109 h 118"/>
              <a:gd name="T62" fmla="*/ 24 w 147"/>
              <a:gd name="T63" fmla="*/ 112 h 118"/>
              <a:gd name="T64" fmla="*/ 19 w 147"/>
              <a:gd name="T65" fmla="*/ 115 h 118"/>
              <a:gd name="T66" fmla="*/ 12 w 147"/>
              <a:gd name="T67" fmla="*/ 118 h 118"/>
              <a:gd name="T68" fmla="*/ 9 w 147"/>
              <a:gd name="T69" fmla="*/ 118 h 118"/>
              <a:gd name="T70" fmla="*/ 4 w 147"/>
              <a:gd name="T71" fmla="*/ 118 h 118"/>
              <a:gd name="T72" fmla="*/ 2 w 147"/>
              <a:gd name="T73" fmla="*/ 118 h 118"/>
              <a:gd name="T74" fmla="*/ 0 w 147"/>
              <a:gd name="T75" fmla="*/ 118 h 118"/>
              <a:gd name="T76" fmla="*/ 0 w 147"/>
              <a:gd name="T77" fmla="*/ 118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47" h="118">
                <a:moveTo>
                  <a:pt x="0" y="118"/>
                </a:moveTo>
                <a:lnTo>
                  <a:pt x="0" y="118"/>
                </a:lnTo>
                <a:lnTo>
                  <a:pt x="0" y="115"/>
                </a:lnTo>
                <a:lnTo>
                  <a:pt x="0" y="112"/>
                </a:lnTo>
                <a:lnTo>
                  <a:pt x="2" y="112"/>
                </a:lnTo>
                <a:lnTo>
                  <a:pt x="4" y="109"/>
                </a:lnTo>
                <a:lnTo>
                  <a:pt x="9" y="106"/>
                </a:lnTo>
                <a:lnTo>
                  <a:pt x="14" y="100"/>
                </a:lnTo>
                <a:lnTo>
                  <a:pt x="21" y="97"/>
                </a:lnTo>
                <a:lnTo>
                  <a:pt x="33" y="92"/>
                </a:lnTo>
                <a:lnTo>
                  <a:pt x="46" y="83"/>
                </a:lnTo>
                <a:lnTo>
                  <a:pt x="55" y="74"/>
                </a:lnTo>
                <a:lnTo>
                  <a:pt x="67" y="65"/>
                </a:lnTo>
                <a:lnTo>
                  <a:pt x="72" y="62"/>
                </a:lnTo>
                <a:lnTo>
                  <a:pt x="77" y="56"/>
                </a:lnTo>
                <a:lnTo>
                  <a:pt x="84" y="47"/>
                </a:lnTo>
                <a:lnTo>
                  <a:pt x="92" y="41"/>
                </a:lnTo>
                <a:lnTo>
                  <a:pt x="101" y="33"/>
                </a:lnTo>
                <a:lnTo>
                  <a:pt x="108" y="24"/>
                </a:lnTo>
                <a:lnTo>
                  <a:pt x="118" y="12"/>
                </a:lnTo>
                <a:lnTo>
                  <a:pt x="130" y="0"/>
                </a:lnTo>
                <a:lnTo>
                  <a:pt x="147" y="18"/>
                </a:lnTo>
                <a:lnTo>
                  <a:pt x="135" y="35"/>
                </a:lnTo>
                <a:lnTo>
                  <a:pt x="123" y="50"/>
                </a:lnTo>
                <a:lnTo>
                  <a:pt x="108" y="62"/>
                </a:lnTo>
                <a:lnTo>
                  <a:pt x="96" y="74"/>
                </a:lnTo>
                <a:lnTo>
                  <a:pt x="82" y="83"/>
                </a:lnTo>
                <a:lnTo>
                  <a:pt x="70" y="92"/>
                </a:lnTo>
                <a:lnTo>
                  <a:pt x="55" y="100"/>
                </a:lnTo>
                <a:lnTo>
                  <a:pt x="38" y="106"/>
                </a:lnTo>
                <a:lnTo>
                  <a:pt x="31" y="109"/>
                </a:lnTo>
                <a:lnTo>
                  <a:pt x="24" y="112"/>
                </a:lnTo>
                <a:lnTo>
                  <a:pt x="19" y="115"/>
                </a:lnTo>
                <a:lnTo>
                  <a:pt x="12" y="118"/>
                </a:lnTo>
                <a:lnTo>
                  <a:pt x="9" y="118"/>
                </a:lnTo>
                <a:lnTo>
                  <a:pt x="4" y="118"/>
                </a:lnTo>
                <a:lnTo>
                  <a:pt x="2" y="118"/>
                </a:lnTo>
                <a:lnTo>
                  <a:pt x="0" y="118"/>
                </a:lnTo>
                <a:lnTo>
                  <a:pt x="0" y="1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393">
            <a:extLst>
              <a:ext uri="{FF2B5EF4-FFF2-40B4-BE49-F238E27FC236}">
                <a16:creationId xmlns:a16="http://schemas.microsoft.com/office/drawing/2014/main" xmlns="" id="{D83CA009-A5D6-4DA1-960C-AABEB50C8E6B}"/>
              </a:ext>
            </a:extLst>
          </p:cNvPr>
          <p:cNvSpPr>
            <a:spLocks/>
          </p:cNvSpPr>
          <p:nvPr/>
        </p:nvSpPr>
        <p:spPr bwMode="auto">
          <a:xfrm>
            <a:off x="2580514" y="4922732"/>
            <a:ext cx="1241212" cy="909562"/>
          </a:xfrm>
          <a:custGeom>
            <a:avLst/>
            <a:gdLst>
              <a:gd name="T0" fmla="*/ 160 w 215"/>
              <a:gd name="T1" fmla="*/ 68 h 94"/>
              <a:gd name="T2" fmla="*/ 174 w 215"/>
              <a:gd name="T3" fmla="*/ 71 h 94"/>
              <a:gd name="T4" fmla="*/ 184 w 215"/>
              <a:gd name="T5" fmla="*/ 74 h 94"/>
              <a:gd name="T6" fmla="*/ 194 w 215"/>
              <a:gd name="T7" fmla="*/ 77 h 94"/>
              <a:gd name="T8" fmla="*/ 201 w 215"/>
              <a:gd name="T9" fmla="*/ 80 h 94"/>
              <a:gd name="T10" fmla="*/ 206 w 215"/>
              <a:gd name="T11" fmla="*/ 83 h 94"/>
              <a:gd name="T12" fmla="*/ 211 w 215"/>
              <a:gd name="T13" fmla="*/ 83 h 94"/>
              <a:gd name="T14" fmla="*/ 213 w 215"/>
              <a:gd name="T15" fmla="*/ 85 h 94"/>
              <a:gd name="T16" fmla="*/ 215 w 215"/>
              <a:gd name="T17" fmla="*/ 85 h 94"/>
              <a:gd name="T18" fmla="*/ 213 w 215"/>
              <a:gd name="T19" fmla="*/ 85 h 94"/>
              <a:gd name="T20" fmla="*/ 213 w 215"/>
              <a:gd name="T21" fmla="*/ 88 h 94"/>
              <a:gd name="T22" fmla="*/ 211 w 215"/>
              <a:gd name="T23" fmla="*/ 88 h 94"/>
              <a:gd name="T24" fmla="*/ 206 w 215"/>
              <a:gd name="T25" fmla="*/ 88 h 94"/>
              <a:gd name="T26" fmla="*/ 201 w 215"/>
              <a:gd name="T27" fmla="*/ 91 h 94"/>
              <a:gd name="T28" fmla="*/ 196 w 215"/>
              <a:gd name="T29" fmla="*/ 91 h 94"/>
              <a:gd name="T30" fmla="*/ 189 w 215"/>
              <a:gd name="T31" fmla="*/ 91 h 94"/>
              <a:gd name="T32" fmla="*/ 182 w 215"/>
              <a:gd name="T33" fmla="*/ 91 h 94"/>
              <a:gd name="T34" fmla="*/ 172 w 215"/>
              <a:gd name="T35" fmla="*/ 91 h 94"/>
              <a:gd name="T36" fmla="*/ 165 w 215"/>
              <a:gd name="T37" fmla="*/ 94 h 94"/>
              <a:gd name="T38" fmla="*/ 157 w 215"/>
              <a:gd name="T39" fmla="*/ 94 h 94"/>
              <a:gd name="T40" fmla="*/ 153 w 215"/>
              <a:gd name="T41" fmla="*/ 94 h 94"/>
              <a:gd name="T42" fmla="*/ 148 w 215"/>
              <a:gd name="T43" fmla="*/ 94 h 94"/>
              <a:gd name="T44" fmla="*/ 143 w 215"/>
              <a:gd name="T45" fmla="*/ 94 h 94"/>
              <a:gd name="T46" fmla="*/ 138 w 215"/>
              <a:gd name="T47" fmla="*/ 94 h 94"/>
              <a:gd name="T48" fmla="*/ 136 w 215"/>
              <a:gd name="T49" fmla="*/ 94 h 94"/>
              <a:gd name="T50" fmla="*/ 133 w 215"/>
              <a:gd name="T51" fmla="*/ 91 h 94"/>
              <a:gd name="T52" fmla="*/ 128 w 215"/>
              <a:gd name="T53" fmla="*/ 91 h 94"/>
              <a:gd name="T54" fmla="*/ 124 w 215"/>
              <a:gd name="T55" fmla="*/ 88 h 94"/>
              <a:gd name="T56" fmla="*/ 116 w 215"/>
              <a:gd name="T57" fmla="*/ 85 h 94"/>
              <a:gd name="T58" fmla="*/ 111 w 215"/>
              <a:gd name="T59" fmla="*/ 83 h 94"/>
              <a:gd name="T60" fmla="*/ 104 w 215"/>
              <a:gd name="T61" fmla="*/ 80 h 94"/>
              <a:gd name="T62" fmla="*/ 97 w 215"/>
              <a:gd name="T63" fmla="*/ 74 h 94"/>
              <a:gd name="T64" fmla="*/ 87 w 215"/>
              <a:gd name="T65" fmla="*/ 68 h 94"/>
              <a:gd name="T66" fmla="*/ 68 w 215"/>
              <a:gd name="T67" fmla="*/ 56 h 94"/>
              <a:gd name="T68" fmla="*/ 49 w 215"/>
              <a:gd name="T69" fmla="*/ 41 h 94"/>
              <a:gd name="T70" fmla="*/ 24 w 215"/>
              <a:gd name="T71" fmla="*/ 29 h 94"/>
              <a:gd name="T72" fmla="*/ 0 w 215"/>
              <a:gd name="T73" fmla="*/ 15 h 94"/>
              <a:gd name="T74" fmla="*/ 0 w 215"/>
              <a:gd name="T75" fmla="*/ 0 h 94"/>
              <a:gd name="T76" fmla="*/ 27 w 215"/>
              <a:gd name="T77" fmla="*/ 12 h 94"/>
              <a:gd name="T78" fmla="*/ 51 w 215"/>
              <a:gd name="T79" fmla="*/ 24 h 94"/>
              <a:gd name="T80" fmla="*/ 73 w 215"/>
              <a:gd name="T81" fmla="*/ 35 h 94"/>
              <a:gd name="T82" fmla="*/ 95 w 215"/>
              <a:gd name="T83" fmla="*/ 44 h 94"/>
              <a:gd name="T84" fmla="*/ 114 w 215"/>
              <a:gd name="T85" fmla="*/ 53 h 94"/>
              <a:gd name="T86" fmla="*/ 131 w 215"/>
              <a:gd name="T87" fmla="*/ 59 h 94"/>
              <a:gd name="T88" fmla="*/ 148 w 215"/>
              <a:gd name="T89" fmla="*/ 65 h 94"/>
              <a:gd name="T90" fmla="*/ 160 w 215"/>
              <a:gd name="T91" fmla="*/ 68 h 94"/>
              <a:gd name="T92" fmla="*/ 160 w 215"/>
              <a:gd name="T93" fmla="*/ 68 h 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15" h="94">
                <a:moveTo>
                  <a:pt x="160" y="68"/>
                </a:moveTo>
                <a:lnTo>
                  <a:pt x="174" y="71"/>
                </a:lnTo>
                <a:lnTo>
                  <a:pt x="184" y="74"/>
                </a:lnTo>
                <a:lnTo>
                  <a:pt x="194" y="77"/>
                </a:lnTo>
                <a:lnTo>
                  <a:pt x="201" y="80"/>
                </a:lnTo>
                <a:lnTo>
                  <a:pt x="206" y="83"/>
                </a:lnTo>
                <a:lnTo>
                  <a:pt x="211" y="83"/>
                </a:lnTo>
                <a:lnTo>
                  <a:pt x="213" y="85"/>
                </a:lnTo>
                <a:lnTo>
                  <a:pt x="215" y="85"/>
                </a:lnTo>
                <a:lnTo>
                  <a:pt x="213" y="85"/>
                </a:lnTo>
                <a:lnTo>
                  <a:pt x="213" y="88"/>
                </a:lnTo>
                <a:lnTo>
                  <a:pt x="211" y="88"/>
                </a:lnTo>
                <a:lnTo>
                  <a:pt x="206" y="88"/>
                </a:lnTo>
                <a:lnTo>
                  <a:pt x="201" y="91"/>
                </a:lnTo>
                <a:lnTo>
                  <a:pt x="196" y="91"/>
                </a:lnTo>
                <a:lnTo>
                  <a:pt x="189" y="91"/>
                </a:lnTo>
                <a:lnTo>
                  <a:pt x="182" y="91"/>
                </a:lnTo>
                <a:lnTo>
                  <a:pt x="172" y="91"/>
                </a:lnTo>
                <a:lnTo>
                  <a:pt x="165" y="94"/>
                </a:lnTo>
                <a:lnTo>
                  <a:pt x="157" y="94"/>
                </a:lnTo>
                <a:lnTo>
                  <a:pt x="153" y="94"/>
                </a:lnTo>
                <a:lnTo>
                  <a:pt x="148" y="94"/>
                </a:lnTo>
                <a:lnTo>
                  <a:pt x="143" y="94"/>
                </a:lnTo>
                <a:lnTo>
                  <a:pt x="138" y="94"/>
                </a:lnTo>
                <a:lnTo>
                  <a:pt x="136" y="94"/>
                </a:lnTo>
                <a:lnTo>
                  <a:pt x="133" y="91"/>
                </a:lnTo>
                <a:lnTo>
                  <a:pt x="128" y="91"/>
                </a:lnTo>
                <a:lnTo>
                  <a:pt x="124" y="88"/>
                </a:lnTo>
                <a:lnTo>
                  <a:pt x="116" y="85"/>
                </a:lnTo>
                <a:lnTo>
                  <a:pt x="111" y="83"/>
                </a:lnTo>
                <a:lnTo>
                  <a:pt x="104" y="80"/>
                </a:lnTo>
                <a:lnTo>
                  <a:pt x="97" y="74"/>
                </a:lnTo>
                <a:lnTo>
                  <a:pt x="87" y="68"/>
                </a:lnTo>
                <a:lnTo>
                  <a:pt x="68" y="56"/>
                </a:lnTo>
                <a:lnTo>
                  <a:pt x="49" y="41"/>
                </a:lnTo>
                <a:lnTo>
                  <a:pt x="24" y="29"/>
                </a:lnTo>
                <a:lnTo>
                  <a:pt x="0" y="15"/>
                </a:lnTo>
                <a:lnTo>
                  <a:pt x="0" y="0"/>
                </a:lnTo>
                <a:lnTo>
                  <a:pt x="27" y="12"/>
                </a:lnTo>
                <a:lnTo>
                  <a:pt x="51" y="24"/>
                </a:lnTo>
                <a:lnTo>
                  <a:pt x="73" y="35"/>
                </a:lnTo>
                <a:lnTo>
                  <a:pt x="95" y="44"/>
                </a:lnTo>
                <a:lnTo>
                  <a:pt x="114" y="53"/>
                </a:lnTo>
                <a:lnTo>
                  <a:pt x="131" y="59"/>
                </a:lnTo>
                <a:lnTo>
                  <a:pt x="148" y="65"/>
                </a:lnTo>
                <a:lnTo>
                  <a:pt x="160" y="68"/>
                </a:lnTo>
                <a:lnTo>
                  <a:pt x="160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396">
            <a:extLst>
              <a:ext uri="{FF2B5EF4-FFF2-40B4-BE49-F238E27FC236}">
                <a16:creationId xmlns:a16="http://schemas.microsoft.com/office/drawing/2014/main" xmlns="" id="{6ADEFB00-C555-4030-8975-1CC25F7DB6FF}"/>
              </a:ext>
            </a:extLst>
          </p:cNvPr>
          <p:cNvSpPr>
            <a:spLocks/>
          </p:cNvSpPr>
          <p:nvPr/>
        </p:nvSpPr>
        <p:spPr bwMode="auto">
          <a:xfrm>
            <a:off x="4995370" y="5556628"/>
            <a:ext cx="288654" cy="657981"/>
          </a:xfrm>
          <a:custGeom>
            <a:avLst/>
            <a:gdLst>
              <a:gd name="T0" fmla="*/ 38 w 50"/>
              <a:gd name="T1" fmla="*/ 59 h 68"/>
              <a:gd name="T2" fmla="*/ 34 w 50"/>
              <a:gd name="T3" fmla="*/ 62 h 68"/>
              <a:gd name="T4" fmla="*/ 29 w 50"/>
              <a:gd name="T5" fmla="*/ 65 h 68"/>
              <a:gd name="T6" fmla="*/ 24 w 50"/>
              <a:gd name="T7" fmla="*/ 68 h 68"/>
              <a:gd name="T8" fmla="*/ 21 w 50"/>
              <a:gd name="T9" fmla="*/ 68 h 68"/>
              <a:gd name="T10" fmla="*/ 17 w 50"/>
              <a:gd name="T11" fmla="*/ 68 h 68"/>
              <a:gd name="T12" fmla="*/ 12 w 50"/>
              <a:gd name="T13" fmla="*/ 65 h 68"/>
              <a:gd name="T14" fmla="*/ 9 w 50"/>
              <a:gd name="T15" fmla="*/ 62 h 68"/>
              <a:gd name="T16" fmla="*/ 7 w 50"/>
              <a:gd name="T17" fmla="*/ 59 h 68"/>
              <a:gd name="T18" fmla="*/ 2 w 50"/>
              <a:gd name="T19" fmla="*/ 56 h 68"/>
              <a:gd name="T20" fmla="*/ 0 w 50"/>
              <a:gd name="T21" fmla="*/ 50 h 68"/>
              <a:gd name="T22" fmla="*/ 0 w 50"/>
              <a:gd name="T23" fmla="*/ 47 h 68"/>
              <a:gd name="T24" fmla="*/ 0 w 50"/>
              <a:gd name="T25" fmla="*/ 47 h 68"/>
              <a:gd name="T26" fmla="*/ 0 w 50"/>
              <a:gd name="T27" fmla="*/ 44 h 68"/>
              <a:gd name="T28" fmla="*/ 0 w 50"/>
              <a:gd name="T29" fmla="*/ 41 h 68"/>
              <a:gd name="T30" fmla="*/ 2 w 50"/>
              <a:gd name="T31" fmla="*/ 38 h 68"/>
              <a:gd name="T32" fmla="*/ 7 w 50"/>
              <a:gd name="T33" fmla="*/ 35 h 68"/>
              <a:gd name="T34" fmla="*/ 9 w 50"/>
              <a:gd name="T35" fmla="*/ 32 h 68"/>
              <a:gd name="T36" fmla="*/ 14 w 50"/>
              <a:gd name="T37" fmla="*/ 26 h 68"/>
              <a:gd name="T38" fmla="*/ 17 w 50"/>
              <a:gd name="T39" fmla="*/ 21 h 68"/>
              <a:gd name="T40" fmla="*/ 21 w 50"/>
              <a:gd name="T41" fmla="*/ 15 h 68"/>
              <a:gd name="T42" fmla="*/ 24 w 50"/>
              <a:gd name="T43" fmla="*/ 9 h 68"/>
              <a:gd name="T44" fmla="*/ 29 w 50"/>
              <a:gd name="T45" fmla="*/ 3 h 68"/>
              <a:gd name="T46" fmla="*/ 31 w 50"/>
              <a:gd name="T47" fmla="*/ 3 h 68"/>
              <a:gd name="T48" fmla="*/ 36 w 50"/>
              <a:gd name="T49" fmla="*/ 0 h 68"/>
              <a:gd name="T50" fmla="*/ 38 w 50"/>
              <a:gd name="T51" fmla="*/ 3 h 68"/>
              <a:gd name="T52" fmla="*/ 43 w 50"/>
              <a:gd name="T53" fmla="*/ 3 h 68"/>
              <a:gd name="T54" fmla="*/ 46 w 50"/>
              <a:gd name="T55" fmla="*/ 6 h 68"/>
              <a:gd name="T56" fmla="*/ 48 w 50"/>
              <a:gd name="T57" fmla="*/ 12 h 68"/>
              <a:gd name="T58" fmla="*/ 50 w 50"/>
              <a:gd name="T59" fmla="*/ 18 h 68"/>
              <a:gd name="T60" fmla="*/ 50 w 50"/>
              <a:gd name="T61" fmla="*/ 24 h 68"/>
              <a:gd name="T62" fmla="*/ 50 w 50"/>
              <a:gd name="T63" fmla="*/ 29 h 68"/>
              <a:gd name="T64" fmla="*/ 50 w 50"/>
              <a:gd name="T65" fmla="*/ 35 h 68"/>
              <a:gd name="T66" fmla="*/ 48 w 50"/>
              <a:gd name="T67" fmla="*/ 41 h 68"/>
              <a:gd name="T68" fmla="*/ 46 w 50"/>
              <a:gd name="T69" fmla="*/ 47 h 68"/>
              <a:gd name="T70" fmla="*/ 41 w 50"/>
              <a:gd name="T71" fmla="*/ 53 h 68"/>
              <a:gd name="T72" fmla="*/ 38 w 50"/>
              <a:gd name="T73" fmla="*/ 59 h 68"/>
              <a:gd name="T74" fmla="*/ 38 w 50"/>
              <a:gd name="T75" fmla="*/ 59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0" h="68">
                <a:moveTo>
                  <a:pt x="38" y="59"/>
                </a:moveTo>
                <a:lnTo>
                  <a:pt x="34" y="62"/>
                </a:lnTo>
                <a:lnTo>
                  <a:pt x="29" y="65"/>
                </a:lnTo>
                <a:lnTo>
                  <a:pt x="24" y="68"/>
                </a:lnTo>
                <a:lnTo>
                  <a:pt x="21" y="68"/>
                </a:lnTo>
                <a:lnTo>
                  <a:pt x="17" y="68"/>
                </a:lnTo>
                <a:lnTo>
                  <a:pt x="12" y="65"/>
                </a:lnTo>
                <a:lnTo>
                  <a:pt x="9" y="62"/>
                </a:lnTo>
                <a:lnTo>
                  <a:pt x="7" y="59"/>
                </a:lnTo>
                <a:lnTo>
                  <a:pt x="2" y="56"/>
                </a:lnTo>
                <a:lnTo>
                  <a:pt x="0" y="50"/>
                </a:lnTo>
                <a:lnTo>
                  <a:pt x="0" y="47"/>
                </a:lnTo>
                <a:lnTo>
                  <a:pt x="0" y="47"/>
                </a:lnTo>
                <a:lnTo>
                  <a:pt x="0" y="44"/>
                </a:lnTo>
                <a:lnTo>
                  <a:pt x="0" y="41"/>
                </a:lnTo>
                <a:lnTo>
                  <a:pt x="2" y="38"/>
                </a:lnTo>
                <a:lnTo>
                  <a:pt x="7" y="35"/>
                </a:lnTo>
                <a:lnTo>
                  <a:pt x="9" y="32"/>
                </a:lnTo>
                <a:lnTo>
                  <a:pt x="14" y="26"/>
                </a:lnTo>
                <a:lnTo>
                  <a:pt x="17" y="21"/>
                </a:lnTo>
                <a:lnTo>
                  <a:pt x="21" y="15"/>
                </a:lnTo>
                <a:lnTo>
                  <a:pt x="24" y="9"/>
                </a:lnTo>
                <a:lnTo>
                  <a:pt x="29" y="3"/>
                </a:lnTo>
                <a:lnTo>
                  <a:pt x="31" y="3"/>
                </a:lnTo>
                <a:lnTo>
                  <a:pt x="36" y="0"/>
                </a:lnTo>
                <a:lnTo>
                  <a:pt x="38" y="3"/>
                </a:lnTo>
                <a:lnTo>
                  <a:pt x="43" y="3"/>
                </a:lnTo>
                <a:lnTo>
                  <a:pt x="46" y="6"/>
                </a:lnTo>
                <a:lnTo>
                  <a:pt x="48" y="12"/>
                </a:lnTo>
                <a:lnTo>
                  <a:pt x="50" y="18"/>
                </a:lnTo>
                <a:lnTo>
                  <a:pt x="50" y="24"/>
                </a:lnTo>
                <a:lnTo>
                  <a:pt x="50" y="29"/>
                </a:lnTo>
                <a:lnTo>
                  <a:pt x="50" y="35"/>
                </a:lnTo>
                <a:lnTo>
                  <a:pt x="48" y="41"/>
                </a:lnTo>
                <a:lnTo>
                  <a:pt x="46" y="47"/>
                </a:lnTo>
                <a:lnTo>
                  <a:pt x="41" y="53"/>
                </a:lnTo>
                <a:lnTo>
                  <a:pt x="38" y="59"/>
                </a:lnTo>
                <a:lnTo>
                  <a:pt x="38" y="5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398">
            <a:extLst>
              <a:ext uri="{FF2B5EF4-FFF2-40B4-BE49-F238E27FC236}">
                <a16:creationId xmlns:a16="http://schemas.microsoft.com/office/drawing/2014/main" xmlns="" id="{B97D42E8-8E9F-48F2-B05D-0666DB5FA309}"/>
              </a:ext>
            </a:extLst>
          </p:cNvPr>
          <p:cNvSpPr>
            <a:spLocks/>
          </p:cNvSpPr>
          <p:nvPr/>
        </p:nvSpPr>
        <p:spPr bwMode="auto">
          <a:xfrm>
            <a:off x="5901741" y="5585653"/>
            <a:ext cx="363705" cy="425752"/>
          </a:xfrm>
          <a:custGeom>
            <a:avLst/>
            <a:gdLst>
              <a:gd name="T0" fmla="*/ 60 w 63"/>
              <a:gd name="T1" fmla="*/ 23 h 44"/>
              <a:gd name="T2" fmla="*/ 63 w 63"/>
              <a:gd name="T3" fmla="*/ 26 h 44"/>
              <a:gd name="T4" fmla="*/ 63 w 63"/>
              <a:gd name="T5" fmla="*/ 29 h 44"/>
              <a:gd name="T6" fmla="*/ 60 w 63"/>
              <a:gd name="T7" fmla="*/ 32 h 44"/>
              <a:gd name="T8" fmla="*/ 58 w 63"/>
              <a:gd name="T9" fmla="*/ 35 h 44"/>
              <a:gd name="T10" fmla="*/ 55 w 63"/>
              <a:gd name="T11" fmla="*/ 38 h 44"/>
              <a:gd name="T12" fmla="*/ 53 w 63"/>
              <a:gd name="T13" fmla="*/ 41 h 44"/>
              <a:gd name="T14" fmla="*/ 51 w 63"/>
              <a:gd name="T15" fmla="*/ 41 h 44"/>
              <a:gd name="T16" fmla="*/ 48 w 63"/>
              <a:gd name="T17" fmla="*/ 44 h 44"/>
              <a:gd name="T18" fmla="*/ 43 w 63"/>
              <a:gd name="T19" fmla="*/ 41 h 44"/>
              <a:gd name="T20" fmla="*/ 36 w 63"/>
              <a:gd name="T21" fmla="*/ 38 h 44"/>
              <a:gd name="T22" fmla="*/ 29 w 63"/>
              <a:gd name="T23" fmla="*/ 32 h 44"/>
              <a:gd name="T24" fmla="*/ 19 w 63"/>
              <a:gd name="T25" fmla="*/ 26 h 44"/>
              <a:gd name="T26" fmla="*/ 12 w 63"/>
              <a:gd name="T27" fmla="*/ 18 h 44"/>
              <a:gd name="T28" fmla="*/ 5 w 63"/>
              <a:gd name="T29" fmla="*/ 12 h 44"/>
              <a:gd name="T30" fmla="*/ 2 w 63"/>
              <a:gd name="T31" fmla="*/ 12 h 44"/>
              <a:gd name="T32" fmla="*/ 2 w 63"/>
              <a:gd name="T33" fmla="*/ 9 h 44"/>
              <a:gd name="T34" fmla="*/ 0 w 63"/>
              <a:gd name="T35" fmla="*/ 6 h 44"/>
              <a:gd name="T36" fmla="*/ 0 w 63"/>
              <a:gd name="T37" fmla="*/ 6 h 44"/>
              <a:gd name="T38" fmla="*/ 0 w 63"/>
              <a:gd name="T39" fmla="*/ 3 h 44"/>
              <a:gd name="T40" fmla="*/ 2 w 63"/>
              <a:gd name="T41" fmla="*/ 3 h 44"/>
              <a:gd name="T42" fmla="*/ 7 w 63"/>
              <a:gd name="T43" fmla="*/ 3 h 44"/>
              <a:gd name="T44" fmla="*/ 12 w 63"/>
              <a:gd name="T45" fmla="*/ 0 h 44"/>
              <a:gd name="T46" fmla="*/ 17 w 63"/>
              <a:gd name="T47" fmla="*/ 3 h 44"/>
              <a:gd name="T48" fmla="*/ 24 w 63"/>
              <a:gd name="T49" fmla="*/ 3 h 44"/>
              <a:gd name="T50" fmla="*/ 31 w 63"/>
              <a:gd name="T51" fmla="*/ 6 h 44"/>
              <a:gd name="T52" fmla="*/ 41 w 63"/>
              <a:gd name="T53" fmla="*/ 9 h 44"/>
              <a:gd name="T54" fmla="*/ 48 w 63"/>
              <a:gd name="T55" fmla="*/ 12 h 44"/>
              <a:gd name="T56" fmla="*/ 53 w 63"/>
              <a:gd name="T57" fmla="*/ 15 h 44"/>
              <a:gd name="T58" fmla="*/ 58 w 63"/>
              <a:gd name="T59" fmla="*/ 18 h 44"/>
              <a:gd name="T60" fmla="*/ 60 w 63"/>
              <a:gd name="T61" fmla="*/ 23 h 44"/>
              <a:gd name="T62" fmla="*/ 60 w 63"/>
              <a:gd name="T63" fmla="*/ 23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3" h="44">
                <a:moveTo>
                  <a:pt x="60" y="23"/>
                </a:moveTo>
                <a:lnTo>
                  <a:pt x="63" y="26"/>
                </a:lnTo>
                <a:lnTo>
                  <a:pt x="63" y="29"/>
                </a:lnTo>
                <a:lnTo>
                  <a:pt x="60" y="32"/>
                </a:lnTo>
                <a:lnTo>
                  <a:pt x="58" y="35"/>
                </a:lnTo>
                <a:lnTo>
                  <a:pt x="55" y="38"/>
                </a:lnTo>
                <a:lnTo>
                  <a:pt x="53" y="41"/>
                </a:lnTo>
                <a:lnTo>
                  <a:pt x="51" y="41"/>
                </a:lnTo>
                <a:lnTo>
                  <a:pt x="48" y="44"/>
                </a:lnTo>
                <a:lnTo>
                  <a:pt x="43" y="41"/>
                </a:lnTo>
                <a:lnTo>
                  <a:pt x="36" y="38"/>
                </a:lnTo>
                <a:lnTo>
                  <a:pt x="29" y="32"/>
                </a:lnTo>
                <a:lnTo>
                  <a:pt x="19" y="26"/>
                </a:lnTo>
                <a:lnTo>
                  <a:pt x="12" y="18"/>
                </a:lnTo>
                <a:lnTo>
                  <a:pt x="5" y="12"/>
                </a:lnTo>
                <a:lnTo>
                  <a:pt x="2" y="12"/>
                </a:lnTo>
                <a:lnTo>
                  <a:pt x="2" y="9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2" y="3"/>
                </a:lnTo>
                <a:lnTo>
                  <a:pt x="7" y="3"/>
                </a:lnTo>
                <a:lnTo>
                  <a:pt x="12" y="0"/>
                </a:lnTo>
                <a:lnTo>
                  <a:pt x="17" y="3"/>
                </a:lnTo>
                <a:lnTo>
                  <a:pt x="24" y="3"/>
                </a:lnTo>
                <a:lnTo>
                  <a:pt x="31" y="6"/>
                </a:lnTo>
                <a:lnTo>
                  <a:pt x="41" y="9"/>
                </a:lnTo>
                <a:lnTo>
                  <a:pt x="48" y="12"/>
                </a:lnTo>
                <a:lnTo>
                  <a:pt x="53" y="15"/>
                </a:lnTo>
                <a:lnTo>
                  <a:pt x="58" y="18"/>
                </a:lnTo>
                <a:lnTo>
                  <a:pt x="60" y="23"/>
                </a:lnTo>
                <a:lnTo>
                  <a:pt x="60" y="2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399">
            <a:extLst>
              <a:ext uri="{FF2B5EF4-FFF2-40B4-BE49-F238E27FC236}">
                <a16:creationId xmlns:a16="http://schemas.microsoft.com/office/drawing/2014/main" xmlns="" id="{A4FBCD81-2BAA-454B-B422-2369BC39400B}"/>
              </a:ext>
            </a:extLst>
          </p:cNvPr>
          <p:cNvSpPr>
            <a:spLocks/>
          </p:cNvSpPr>
          <p:nvPr/>
        </p:nvSpPr>
        <p:spPr bwMode="auto">
          <a:xfrm>
            <a:off x="6652240" y="5469539"/>
            <a:ext cx="559990" cy="338670"/>
          </a:xfrm>
          <a:custGeom>
            <a:avLst/>
            <a:gdLst>
              <a:gd name="T0" fmla="*/ 78 w 97"/>
              <a:gd name="T1" fmla="*/ 6 h 35"/>
              <a:gd name="T2" fmla="*/ 83 w 97"/>
              <a:gd name="T3" fmla="*/ 9 h 35"/>
              <a:gd name="T4" fmla="*/ 85 w 97"/>
              <a:gd name="T5" fmla="*/ 12 h 35"/>
              <a:gd name="T6" fmla="*/ 92 w 97"/>
              <a:gd name="T7" fmla="*/ 15 h 35"/>
              <a:gd name="T8" fmla="*/ 95 w 97"/>
              <a:gd name="T9" fmla="*/ 21 h 35"/>
              <a:gd name="T10" fmla="*/ 97 w 97"/>
              <a:gd name="T11" fmla="*/ 24 h 35"/>
              <a:gd name="T12" fmla="*/ 97 w 97"/>
              <a:gd name="T13" fmla="*/ 30 h 35"/>
              <a:gd name="T14" fmla="*/ 95 w 97"/>
              <a:gd name="T15" fmla="*/ 33 h 35"/>
              <a:gd name="T16" fmla="*/ 92 w 97"/>
              <a:gd name="T17" fmla="*/ 35 h 35"/>
              <a:gd name="T18" fmla="*/ 90 w 97"/>
              <a:gd name="T19" fmla="*/ 35 h 35"/>
              <a:gd name="T20" fmla="*/ 85 w 97"/>
              <a:gd name="T21" fmla="*/ 35 h 35"/>
              <a:gd name="T22" fmla="*/ 83 w 97"/>
              <a:gd name="T23" fmla="*/ 35 h 35"/>
              <a:gd name="T24" fmla="*/ 78 w 97"/>
              <a:gd name="T25" fmla="*/ 35 h 35"/>
              <a:gd name="T26" fmla="*/ 73 w 97"/>
              <a:gd name="T27" fmla="*/ 33 h 35"/>
              <a:gd name="T28" fmla="*/ 66 w 97"/>
              <a:gd name="T29" fmla="*/ 33 h 35"/>
              <a:gd name="T30" fmla="*/ 59 w 97"/>
              <a:gd name="T31" fmla="*/ 30 h 35"/>
              <a:gd name="T32" fmla="*/ 51 w 97"/>
              <a:gd name="T33" fmla="*/ 27 h 35"/>
              <a:gd name="T34" fmla="*/ 44 w 97"/>
              <a:gd name="T35" fmla="*/ 24 h 35"/>
              <a:gd name="T36" fmla="*/ 34 w 97"/>
              <a:gd name="T37" fmla="*/ 21 h 35"/>
              <a:gd name="T38" fmla="*/ 25 w 97"/>
              <a:gd name="T39" fmla="*/ 21 h 35"/>
              <a:gd name="T40" fmla="*/ 20 w 97"/>
              <a:gd name="T41" fmla="*/ 18 h 35"/>
              <a:gd name="T42" fmla="*/ 13 w 97"/>
              <a:gd name="T43" fmla="*/ 15 h 35"/>
              <a:gd name="T44" fmla="*/ 8 w 97"/>
              <a:gd name="T45" fmla="*/ 15 h 35"/>
              <a:gd name="T46" fmla="*/ 5 w 97"/>
              <a:gd name="T47" fmla="*/ 12 h 35"/>
              <a:gd name="T48" fmla="*/ 3 w 97"/>
              <a:gd name="T49" fmla="*/ 9 h 35"/>
              <a:gd name="T50" fmla="*/ 0 w 97"/>
              <a:gd name="T51" fmla="*/ 9 h 35"/>
              <a:gd name="T52" fmla="*/ 0 w 97"/>
              <a:gd name="T53" fmla="*/ 9 h 35"/>
              <a:gd name="T54" fmla="*/ 0 w 97"/>
              <a:gd name="T55" fmla="*/ 6 h 35"/>
              <a:gd name="T56" fmla="*/ 3 w 97"/>
              <a:gd name="T57" fmla="*/ 6 h 35"/>
              <a:gd name="T58" fmla="*/ 5 w 97"/>
              <a:gd name="T59" fmla="*/ 3 h 35"/>
              <a:gd name="T60" fmla="*/ 10 w 97"/>
              <a:gd name="T61" fmla="*/ 3 h 35"/>
              <a:gd name="T62" fmla="*/ 15 w 97"/>
              <a:gd name="T63" fmla="*/ 3 h 35"/>
              <a:gd name="T64" fmla="*/ 22 w 97"/>
              <a:gd name="T65" fmla="*/ 3 h 35"/>
              <a:gd name="T66" fmla="*/ 27 w 97"/>
              <a:gd name="T67" fmla="*/ 0 h 35"/>
              <a:gd name="T68" fmla="*/ 42 w 97"/>
              <a:gd name="T69" fmla="*/ 0 h 35"/>
              <a:gd name="T70" fmla="*/ 56 w 97"/>
              <a:gd name="T71" fmla="*/ 3 h 35"/>
              <a:gd name="T72" fmla="*/ 68 w 97"/>
              <a:gd name="T73" fmla="*/ 3 h 35"/>
              <a:gd name="T74" fmla="*/ 78 w 97"/>
              <a:gd name="T75" fmla="*/ 6 h 35"/>
              <a:gd name="T76" fmla="*/ 78 w 97"/>
              <a:gd name="T77" fmla="*/ 6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97" h="35">
                <a:moveTo>
                  <a:pt x="78" y="6"/>
                </a:moveTo>
                <a:lnTo>
                  <a:pt x="83" y="9"/>
                </a:lnTo>
                <a:lnTo>
                  <a:pt x="85" y="12"/>
                </a:lnTo>
                <a:lnTo>
                  <a:pt x="92" y="15"/>
                </a:lnTo>
                <a:lnTo>
                  <a:pt x="95" y="21"/>
                </a:lnTo>
                <a:lnTo>
                  <a:pt x="97" y="24"/>
                </a:lnTo>
                <a:lnTo>
                  <a:pt x="97" y="30"/>
                </a:lnTo>
                <a:lnTo>
                  <a:pt x="95" y="33"/>
                </a:lnTo>
                <a:lnTo>
                  <a:pt x="92" y="35"/>
                </a:lnTo>
                <a:lnTo>
                  <a:pt x="90" y="35"/>
                </a:lnTo>
                <a:lnTo>
                  <a:pt x="85" y="35"/>
                </a:lnTo>
                <a:lnTo>
                  <a:pt x="83" y="35"/>
                </a:lnTo>
                <a:lnTo>
                  <a:pt x="78" y="35"/>
                </a:lnTo>
                <a:lnTo>
                  <a:pt x="73" y="33"/>
                </a:lnTo>
                <a:lnTo>
                  <a:pt x="66" y="33"/>
                </a:lnTo>
                <a:lnTo>
                  <a:pt x="59" y="30"/>
                </a:lnTo>
                <a:lnTo>
                  <a:pt x="51" y="27"/>
                </a:lnTo>
                <a:lnTo>
                  <a:pt x="44" y="24"/>
                </a:lnTo>
                <a:lnTo>
                  <a:pt x="34" y="21"/>
                </a:lnTo>
                <a:lnTo>
                  <a:pt x="25" y="21"/>
                </a:lnTo>
                <a:lnTo>
                  <a:pt x="20" y="18"/>
                </a:lnTo>
                <a:lnTo>
                  <a:pt x="13" y="15"/>
                </a:lnTo>
                <a:lnTo>
                  <a:pt x="8" y="15"/>
                </a:lnTo>
                <a:lnTo>
                  <a:pt x="5" y="12"/>
                </a:lnTo>
                <a:lnTo>
                  <a:pt x="3" y="9"/>
                </a:lnTo>
                <a:lnTo>
                  <a:pt x="0" y="9"/>
                </a:lnTo>
                <a:lnTo>
                  <a:pt x="0" y="9"/>
                </a:lnTo>
                <a:lnTo>
                  <a:pt x="0" y="6"/>
                </a:lnTo>
                <a:lnTo>
                  <a:pt x="3" y="6"/>
                </a:lnTo>
                <a:lnTo>
                  <a:pt x="5" y="3"/>
                </a:lnTo>
                <a:lnTo>
                  <a:pt x="10" y="3"/>
                </a:lnTo>
                <a:lnTo>
                  <a:pt x="15" y="3"/>
                </a:lnTo>
                <a:lnTo>
                  <a:pt x="22" y="3"/>
                </a:lnTo>
                <a:lnTo>
                  <a:pt x="27" y="0"/>
                </a:lnTo>
                <a:lnTo>
                  <a:pt x="42" y="0"/>
                </a:lnTo>
                <a:lnTo>
                  <a:pt x="56" y="3"/>
                </a:lnTo>
                <a:lnTo>
                  <a:pt x="68" y="3"/>
                </a:lnTo>
                <a:lnTo>
                  <a:pt x="78" y="6"/>
                </a:lnTo>
                <a:lnTo>
                  <a:pt x="78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400">
            <a:extLst>
              <a:ext uri="{FF2B5EF4-FFF2-40B4-BE49-F238E27FC236}">
                <a16:creationId xmlns:a16="http://schemas.microsoft.com/office/drawing/2014/main" xmlns="" id="{54DC72B6-B441-4593-819E-B737FDC5B9EB}"/>
              </a:ext>
            </a:extLst>
          </p:cNvPr>
          <p:cNvSpPr>
            <a:spLocks/>
          </p:cNvSpPr>
          <p:nvPr/>
        </p:nvSpPr>
        <p:spPr bwMode="auto">
          <a:xfrm>
            <a:off x="5595770" y="4724475"/>
            <a:ext cx="623492" cy="232229"/>
          </a:xfrm>
          <a:custGeom>
            <a:avLst/>
            <a:gdLst>
              <a:gd name="T0" fmla="*/ 104 w 108"/>
              <a:gd name="T1" fmla="*/ 3 h 24"/>
              <a:gd name="T2" fmla="*/ 106 w 108"/>
              <a:gd name="T3" fmla="*/ 3 h 24"/>
              <a:gd name="T4" fmla="*/ 108 w 108"/>
              <a:gd name="T5" fmla="*/ 6 h 24"/>
              <a:gd name="T6" fmla="*/ 108 w 108"/>
              <a:gd name="T7" fmla="*/ 9 h 24"/>
              <a:gd name="T8" fmla="*/ 106 w 108"/>
              <a:gd name="T9" fmla="*/ 9 h 24"/>
              <a:gd name="T10" fmla="*/ 106 w 108"/>
              <a:gd name="T11" fmla="*/ 12 h 24"/>
              <a:gd name="T12" fmla="*/ 104 w 108"/>
              <a:gd name="T13" fmla="*/ 12 h 24"/>
              <a:gd name="T14" fmla="*/ 101 w 108"/>
              <a:gd name="T15" fmla="*/ 12 h 24"/>
              <a:gd name="T16" fmla="*/ 96 w 108"/>
              <a:gd name="T17" fmla="*/ 12 h 24"/>
              <a:gd name="T18" fmla="*/ 92 w 108"/>
              <a:gd name="T19" fmla="*/ 15 h 24"/>
              <a:gd name="T20" fmla="*/ 87 w 108"/>
              <a:gd name="T21" fmla="*/ 15 h 24"/>
              <a:gd name="T22" fmla="*/ 82 w 108"/>
              <a:gd name="T23" fmla="*/ 15 h 24"/>
              <a:gd name="T24" fmla="*/ 75 w 108"/>
              <a:gd name="T25" fmla="*/ 15 h 24"/>
              <a:gd name="T26" fmla="*/ 70 w 108"/>
              <a:gd name="T27" fmla="*/ 18 h 24"/>
              <a:gd name="T28" fmla="*/ 60 w 108"/>
              <a:gd name="T29" fmla="*/ 18 h 24"/>
              <a:gd name="T30" fmla="*/ 53 w 108"/>
              <a:gd name="T31" fmla="*/ 18 h 24"/>
              <a:gd name="T32" fmla="*/ 43 w 108"/>
              <a:gd name="T33" fmla="*/ 21 h 24"/>
              <a:gd name="T34" fmla="*/ 34 w 108"/>
              <a:gd name="T35" fmla="*/ 21 h 24"/>
              <a:gd name="T36" fmla="*/ 24 w 108"/>
              <a:gd name="T37" fmla="*/ 21 h 24"/>
              <a:gd name="T38" fmla="*/ 12 w 108"/>
              <a:gd name="T39" fmla="*/ 24 h 24"/>
              <a:gd name="T40" fmla="*/ 0 w 108"/>
              <a:gd name="T41" fmla="*/ 24 h 24"/>
              <a:gd name="T42" fmla="*/ 0 w 108"/>
              <a:gd name="T43" fmla="*/ 12 h 24"/>
              <a:gd name="T44" fmla="*/ 19 w 108"/>
              <a:gd name="T45" fmla="*/ 9 h 24"/>
              <a:gd name="T46" fmla="*/ 34 w 108"/>
              <a:gd name="T47" fmla="*/ 6 h 24"/>
              <a:gd name="T48" fmla="*/ 48 w 108"/>
              <a:gd name="T49" fmla="*/ 3 h 24"/>
              <a:gd name="T50" fmla="*/ 60 w 108"/>
              <a:gd name="T51" fmla="*/ 3 h 24"/>
              <a:gd name="T52" fmla="*/ 70 w 108"/>
              <a:gd name="T53" fmla="*/ 0 h 24"/>
              <a:gd name="T54" fmla="*/ 77 w 108"/>
              <a:gd name="T55" fmla="*/ 0 h 24"/>
              <a:gd name="T56" fmla="*/ 82 w 108"/>
              <a:gd name="T57" fmla="*/ 0 h 24"/>
              <a:gd name="T58" fmla="*/ 87 w 108"/>
              <a:gd name="T59" fmla="*/ 0 h 24"/>
              <a:gd name="T60" fmla="*/ 94 w 108"/>
              <a:gd name="T61" fmla="*/ 0 h 24"/>
              <a:gd name="T62" fmla="*/ 104 w 108"/>
              <a:gd name="T63" fmla="*/ 3 h 24"/>
              <a:gd name="T64" fmla="*/ 104 w 108"/>
              <a:gd name="T65" fmla="*/ 3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" h="24">
                <a:moveTo>
                  <a:pt x="104" y="3"/>
                </a:moveTo>
                <a:lnTo>
                  <a:pt x="106" y="3"/>
                </a:lnTo>
                <a:lnTo>
                  <a:pt x="108" y="6"/>
                </a:lnTo>
                <a:lnTo>
                  <a:pt x="108" y="9"/>
                </a:lnTo>
                <a:lnTo>
                  <a:pt x="106" y="9"/>
                </a:lnTo>
                <a:lnTo>
                  <a:pt x="106" y="12"/>
                </a:lnTo>
                <a:lnTo>
                  <a:pt x="104" y="12"/>
                </a:lnTo>
                <a:lnTo>
                  <a:pt x="101" y="12"/>
                </a:lnTo>
                <a:lnTo>
                  <a:pt x="96" y="12"/>
                </a:lnTo>
                <a:lnTo>
                  <a:pt x="92" y="15"/>
                </a:lnTo>
                <a:lnTo>
                  <a:pt x="87" y="15"/>
                </a:lnTo>
                <a:lnTo>
                  <a:pt x="82" y="15"/>
                </a:lnTo>
                <a:lnTo>
                  <a:pt x="75" y="15"/>
                </a:lnTo>
                <a:lnTo>
                  <a:pt x="70" y="18"/>
                </a:lnTo>
                <a:lnTo>
                  <a:pt x="60" y="18"/>
                </a:lnTo>
                <a:lnTo>
                  <a:pt x="53" y="18"/>
                </a:lnTo>
                <a:lnTo>
                  <a:pt x="43" y="21"/>
                </a:lnTo>
                <a:lnTo>
                  <a:pt x="34" y="21"/>
                </a:lnTo>
                <a:lnTo>
                  <a:pt x="24" y="21"/>
                </a:lnTo>
                <a:lnTo>
                  <a:pt x="12" y="24"/>
                </a:lnTo>
                <a:lnTo>
                  <a:pt x="0" y="24"/>
                </a:lnTo>
                <a:lnTo>
                  <a:pt x="0" y="12"/>
                </a:lnTo>
                <a:lnTo>
                  <a:pt x="19" y="9"/>
                </a:lnTo>
                <a:lnTo>
                  <a:pt x="34" y="6"/>
                </a:lnTo>
                <a:lnTo>
                  <a:pt x="48" y="3"/>
                </a:lnTo>
                <a:lnTo>
                  <a:pt x="60" y="3"/>
                </a:lnTo>
                <a:lnTo>
                  <a:pt x="70" y="0"/>
                </a:lnTo>
                <a:lnTo>
                  <a:pt x="77" y="0"/>
                </a:lnTo>
                <a:lnTo>
                  <a:pt x="82" y="0"/>
                </a:lnTo>
                <a:lnTo>
                  <a:pt x="87" y="0"/>
                </a:lnTo>
                <a:lnTo>
                  <a:pt x="94" y="0"/>
                </a:lnTo>
                <a:lnTo>
                  <a:pt x="104" y="3"/>
                </a:lnTo>
                <a:lnTo>
                  <a:pt x="104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401">
            <a:extLst>
              <a:ext uri="{FF2B5EF4-FFF2-40B4-BE49-F238E27FC236}">
                <a16:creationId xmlns:a16="http://schemas.microsoft.com/office/drawing/2014/main" xmlns="" id="{BBD9C6B1-57C4-42F1-B8E0-BA90C00A4A1C}"/>
              </a:ext>
            </a:extLst>
          </p:cNvPr>
          <p:cNvSpPr>
            <a:spLocks/>
          </p:cNvSpPr>
          <p:nvPr/>
        </p:nvSpPr>
        <p:spPr bwMode="auto">
          <a:xfrm>
            <a:off x="5595770" y="5014761"/>
            <a:ext cx="640813" cy="203203"/>
          </a:xfrm>
          <a:custGeom>
            <a:avLst/>
            <a:gdLst>
              <a:gd name="T0" fmla="*/ 0 w 111"/>
              <a:gd name="T1" fmla="*/ 9 h 21"/>
              <a:gd name="T2" fmla="*/ 14 w 111"/>
              <a:gd name="T3" fmla="*/ 9 h 21"/>
              <a:gd name="T4" fmla="*/ 29 w 111"/>
              <a:gd name="T5" fmla="*/ 9 h 21"/>
              <a:gd name="T6" fmla="*/ 43 w 111"/>
              <a:gd name="T7" fmla="*/ 6 h 21"/>
              <a:gd name="T8" fmla="*/ 60 w 111"/>
              <a:gd name="T9" fmla="*/ 3 h 21"/>
              <a:gd name="T10" fmla="*/ 75 w 111"/>
              <a:gd name="T11" fmla="*/ 0 h 21"/>
              <a:gd name="T12" fmla="*/ 87 w 111"/>
              <a:gd name="T13" fmla="*/ 0 h 21"/>
              <a:gd name="T14" fmla="*/ 92 w 111"/>
              <a:gd name="T15" fmla="*/ 0 h 21"/>
              <a:gd name="T16" fmla="*/ 96 w 111"/>
              <a:gd name="T17" fmla="*/ 0 h 21"/>
              <a:gd name="T18" fmla="*/ 99 w 111"/>
              <a:gd name="T19" fmla="*/ 0 h 21"/>
              <a:gd name="T20" fmla="*/ 104 w 111"/>
              <a:gd name="T21" fmla="*/ 0 h 21"/>
              <a:gd name="T22" fmla="*/ 106 w 111"/>
              <a:gd name="T23" fmla="*/ 3 h 21"/>
              <a:gd name="T24" fmla="*/ 108 w 111"/>
              <a:gd name="T25" fmla="*/ 3 h 21"/>
              <a:gd name="T26" fmla="*/ 111 w 111"/>
              <a:gd name="T27" fmla="*/ 6 h 21"/>
              <a:gd name="T28" fmla="*/ 111 w 111"/>
              <a:gd name="T29" fmla="*/ 9 h 21"/>
              <a:gd name="T30" fmla="*/ 111 w 111"/>
              <a:gd name="T31" fmla="*/ 9 h 21"/>
              <a:gd name="T32" fmla="*/ 108 w 111"/>
              <a:gd name="T33" fmla="*/ 12 h 21"/>
              <a:gd name="T34" fmla="*/ 106 w 111"/>
              <a:gd name="T35" fmla="*/ 12 h 21"/>
              <a:gd name="T36" fmla="*/ 101 w 111"/>
              <a:gd name="T37" fmla="*/ 12 h 21"/>
              <a:gd name="T38" fmla="*/ 96 w 111"/>
              <a:gd name="T39" fmla="*/ 15 h 21"/>
              <a:gd name="T40" fmla="*/ 89 w 111"/>
              <a:gd name="T41" fmla="*/ 15 h 21"/>
              <a:gd name="T42" fmla="*/ 82 w 111"/>
              <a:gd name="T43" fmla="*/ 18 h 21"/>
              <a:gd name="T44" fmla="*/ 72 w 111"/>
              <a:gd name="T45" fmla="*/ 18 h 21"/>
              <a:gd name="T46" fmla="*/ 50 w 111"/>
              <a:gd name="T47" fmla="*/ 21 h 21"/>
              <a:gd name="T48" fmla="*/ 34 w 111"/>
              <a:gd name="T49" fmla="*/ 21 h 21"/>
              <a:gd name="T50" fmla="*/ 17 w 111"/>
              <a:gd name="T51" fmla="*/ 21 h 21"/>
              <a:gd name="T52" fmla="*/ 0 w 111"/>
              <a:gd name="T53" fmla="*/ 21 h 21"/>
              <a:gd name="T54" fmla="*/ 0 w 111"/>
              <a:gd name="T55" fmla="*/ 9 h 21"/>
              <a:gd name="T56" fmla="*/ 0 w 111"/>
              <a:gd name="T57" fmla="*/ 9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11" h="21">
                <a:moveTo>
                  <a:pt x="0" y="9"/>
                </a:moveTo>
                <a:lnTo>
                  <a:pt x="14" y="9"/>
                </a:lnTo>
                <a:lnTo>
                  <a:pt x="29" y="9"/>
                </a:lnTo>
                <a:lnTo>
                  <a:pt x="43" y="6"/>
                </a:lnTo>
                <a:lnTo>
                  <a:pt x="60" y="3"/>
                </a:lnTo>
                <a:lnTo>
                  <a:pt x="75" y="0"/>
                </a:lnTo>
                <a:lnTo>
                  <a:pt x="87" y="0"/>
                </a:lnTo>
                <a:lnTo>
                  <a:pt x="92" y="0"/>
                </a:lnTo>
                <a:lnTo>
                  <a:pt x="96" y="0"/>
                </a:lnTo>
                <a:lnTo>
                  <a:pt x="99" y="0"/>
                </a:lnTo>
                <a:lnTo>
                  <a:pt x="104" y="0"/>
                </a:lnTo>
                <a:lnTo>
                  <a:pt x="106" y="3"/>
                </a:lnTo>
                <a:lnTo>
                  <a:pt x="108" y="3"/>
                </a:lnTo>
                <a:lnTo>
                  <a:pt x="111" y="6"/>
                </a:lnTo>
                <a:lnTo>
                  <a:pt x="111" y="9"/>
                </a:lnTo>
                <a:lnTo>
                  <a:pt x="111" y="9"/>
                </a:lnTo>
                <a:lnTo>
                  <a:pt x="108" y="12"/>
                </a:lnTo>
                <a:lnTo>
                  <a:pt x="106" y="12"/>
                </a:lnTo>
                <a:lnTo>
                  <a:pt x="101" y="12"/>
                </a:lnTo>
                <a:lnTo>
                  <a:pt x="96" y="15"/>
                </a:lnTo>
                <a:lnTo>
                  <a:pt x="89" y="15"/>
                </a:lnTo>
                <a:lnTo>
                  <a:pt x="82" y="18"/>
                </a:lnTo>
                <a:lnTo>
                  <a:pt x="72" y="18"/>
                </a:lnTo>
                <a:lnTo>
                  <a:pt x="50" y="21"/>
                </a:lnTo>
                <a:lnTo>
                  <a:pt x="34" y="21"/>
                </a:lnTo>
                <a:lnTo>
                  <a:pt x="17" y="21"/>
                </a:lnTo>
                <a:lnTo>
                  <a:pt x="0" y="21"/>
                </a:lnTo>
                <a:lnTo>
                  <a:pt x="0" y="9"/>
                </a:lnTo>
                <a:lnTo>
                  <a:pt x="0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402">
            <a:extLst>
              <a:ext uri="{FF2B5EF4-FFF2-40B4-BE49-F238E27FC236}">
                <a16:creationId xmlns:a16="http://schemas.microsoft.com/office/drawing/2014/main" xmlns="" id="{2FAA8823-5CF5-413F-9C98-DB14578631C5}"/>
              </a:ext>
            </a:extLst>
          </p:cNvPr>
          <p:cNvSpPr>
            <a:spLocks/>
          </p:cNvSpPr>
          <p:nvPr/>
        </p:nvSpPr>
        <p:spPr bwMode="auto">
          <a:xfrm>
            <a:off x="5665047" y="5411482"/>
            <a:ext cx="669676" cy="116114"/>
          </a:xfrm>
          <a:custGeom>
            <a:avLst/>
            <a:gdLst>
              <a:gd name="T0" fmla="*/ 0 w 116"/>
              <a:gd name="T1" fmla="*/ 6 h 12"/>
              <a:gd name="T2" fmla="*/ 2 w 116"/>
              <a:gd name="T3" fmla="*/ 6 h 12"/>
              <a:gd name="T4" fmla="*/ 5 w 116"/>
              <a:gd name="T5" fmla="*/ 6 h 12"/>
              <a:gd name="T6" fmla="*/ 9 w 116"/>
              <a:gd name="T7" fmla="*/ 6 h 12"/>
              <a:gd name="T8" fmla="*/ 14 w 116"/>
              <a:gd name="T9" fmla="*/ 6 h 12"/>
              <a:gd name="T10" fmla="*/ 19 w 116"/>
              <a:gd name="T11" fmla="*/ 6 h 12"/>
              <a:gd name="T12" fmla="*/ 24 w 116"/>
              <a:gd name="T13" fmla="*/ 6 h 12"/>
              <a:gd name="T14" fmla="*/ 38 w 116"/>
              <a:gd name="T15" fmla="*/ 3 h 12"/>
              <a:gd name="T16" fmla="*/ 55 w 116"/>
              <a:gd name="T17" fmla="*/ 0 h 12"/>
              <a:gd name="T18" fmla="*/ 75 w 116"/>
              <a:gd name="T19" fmla="*/ 0 h 12"/>
              <a:gd name="T20" fmla="*/ 94 w 116"/>
              <a:gd name="T21" fmla="*/ 0 h 12"/>
              <a:gd name="T22" fmla="*/ 116 w 116"/>
              <a:gd name="T23" fmla="*/ 0 h 12"/>
              <a:gd name="T24" fmla="*/ 116 w 116"/>
              <a:gd name="T25" fmla="*/ 3 h 12"/>
              <a:gd name="T26" fmla="*/ 111 w 116"/>
              <a:gd name="T27" fmla="*/ 3 h 12"/>
              <a:gd name="T28" fmla="*/ 106 w 116"/>
              <a:gd name="T29" fmla="*/ 3 h 12"/>
              <a:gd name="T30" fmla="*/ 99 w 116"/>
              <a:gd name="T31" fmla="*/ 3 h 12"/>
              <a:gd name="T32" fmla="*/ 92 w 116"/>
              <a:gd name="T33" fmla="*/ 3 h 12"/>
              <a:gd name="T34" fmla="*/ 84 w 116"/>
              <a:gd name="T35" fmla="*/ 6 h 12"/>
              <a:gd name="T36" fmla="*/ 75 w 116"/>
              <a:gd name="T37" fmla="*/ 6 h 12"/>
              <a:gd name="T38" fmla="*/ 65 w 116"/>
              <a:gd name="T39" fmla="*/ 6 h 12"/>
              <a:gd name="T40" fmla="*/ 55 w 116"/>
              <a:gd name="T41" fmla="*/ 6 h 12"/>
              <a:gd name="T42" fmla="*/ 46 w 116"/>
              <a:gd name="T43" fmla="*/ 9 h 12"/>
              <a:gd name="T44" fmla="*/ 36 w 116"/>
              <a:gd name="T45" fmla="*/ 9 h 12"/>
              <a:gd name="T46" fmla="*/ 26 w 116"/>
              <a:gd name="T47" fmla="*/ 9 h 12"/>
              <a:gd name="T48" fmla="*/ 19 w 116"/>
              <a:gd name="T49" fmla="*/ 12 h 12"/>
              <a:gd name="T50" fmla="*/ 12 w 116"/>
              <a:gd name="T51" fmla="*/ 12 h 12"/>
              <a:gd name="T52" fmla="*/ 7 w 116"/>
              <a:gd name="T53" fmla="*/ 12 h 12"/>
              <a:gd name="T54" fmla="*/ 2 w 116"/>
              <a:gd name="T55" fmla="*/ 12 h 12"/>
              <a:gd name="T56" fmla="*/ 0 w 116"/>
              <a:gd name="T57" fmla="*/ 12 h 12"/>
              <a:gd name="T58" fmla="*/ 0 w 116"/>
              <a:gd name="T59" fmla="*/ 6 h 12"/>
              <a:gd name="T60" fmla="*/ 0 w 116"/>
              <a:gd name="T61" fmla="*/ 6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16" h="12">
                <a:moveTo>
                  <a:pt x="0" y="6"/>
                </a:moveTo>
                <a:lnTo>
                  <a:pt x="2" y="6"/>
                </a:lnTo>
                <a:lnTo>
                  <a:pt x="5" y="6"/>
                </a:lnTo>
                <a:lnTo>
                  <a:pt x="9" y="6"/>
                </a:lnTo>
                <a:lnTo>
                  <a:pt x="14" y="6"/>
                </a:lnTo>
                <a:lnTo>
                  <a:pt x="19" y="6"/>
                </a:lnTo>
                <a:lnTo>
                  <a:pt x="24" y="6"/>
                </a:lnTo>
                <a:lnTo>
                  <a:pt x="38" y="3"/>
                </a:lnTo>
                <a:lnTo>
                  <a:pt x="55" y="0"/>
                </a:lnTo>
                <a:lnTo>
                  <a:pt x="75" y="0"/>
                </a:lnTo>
                <a:lnTo>
                  <a:pt x="94" y="0"/>
                </a:lnTo>
                <a:lnTo>
                  <a:pt x="116" y="0"/>
                </a:lnTo>
                <a:lnTo>
                  <a:pt x="116" y="3"/>
                </a:lnTo>
                <a:lnTo>
                  <a:pt x="111" y="3"/>
                </a:lnTo>
                <a:lnTo>
                  <a:pt x="106" y="3"/>
                </a:lnTo>
                <a:lnTo>
                  <a:pt x="99" y="3"/>
                </a:lnTo>
                <a:lnTo>
                  <a:pt x="92" y="3"/>
                </a:lnTo>
                <a:lnTo>
                  <a:pt x="84" y="6"/>
                </a:lnTo>
                <a:lnTo>
                  <a:pt x="75" y="6"/>
                </a:lnTo>
                <a:lnTo>
                  <a:pt x="65" y="6"/>
                </a:lnTo>
                <a:lnTo>
                  <a:pt x="55" y="6"/>
                </a:lnTo>
                <a:lnTo>
                  <a:pt x="46" y="9"/>
                </a:lnTo>
                <a:lnTo>
                  <a:pt x="36" y="9"/>
                </a:lnTo>
                <a:lnTo>
                  <a:pt x="26" y="9"/>
                </a:lnTo>
                <a:lnTo>
                  <a:pt x="19" y="12"/>
                </a:lnTo>
                <a:lnTo>
                  <a:pt x="12" y="12"/>
                </a:lnTo>
                <a:lnTo>
                  <a:pt x="7" y="12"/>
                </a:lnTo>
                <a:lnTo>
                  <a:pt x="2" y="12"/>
                </a:lnTo>
                <a:lnTo>
                  <a:pt x="0" y="12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403">
            <a:extLst>
              <a:ext uri="{FF2B5EF4-FFF2-40B4-BE49-F238E27FC236}">
                <a16:creationId xmlns:a16="http://schemas.microsoft.com/office/drawing/2014/main" xmlns="" id="{049B524A-7396-43D5-BBC0-2D1DCF8586C9}"/>
              </a:ext>
            </a:extLst>
          </p:cNvPr>
          <p:cNvSpPr>
            <a:spLocks/>
          </p:cNvSpPr>
          <p:nvPr/>
        </p:nvSpPr>
        <p:spPr bwMode="auto">
          <a:xfrm>
            <a:off x="5439895" y="4530952"/>
            <a:ext cx="277107" cy="1083733"/>
          </a:xfrm>
          <a:custGeom>
            <a:avLst/>
            <a:gdLst>
              <a:gd name="T0" fmla="*/ 7 w 48"/>
              <a:gd name="T1" fmla="*/ 17 h 112"/>
              <a:gd name="T2" fmla="*/ 2 w 48"/>
              <a:gd name="T3" fmla="*/ 14 h 112"/>
              <a:gd name="T4" fmla="*/ 0 w 48"/>
              <a:gd name="T5" fmla="*/ 12 h 112"/>
              <a:gd name="T6" fmla="*/ 0 w 48"/>
              <a:gd name="T7" fmla="*/ 9 h 112"/>
              <a:gd name="T8" fmla="*/ 0 w 48"/>
              <a:gd name="T9" fmla="*/ 6 h 112"/>
              <a:gd name="T10" fmla="*/ 0 w 48"/>
              <a:gd name="T11" fmla="*/ 3 h 112"/>
              <a:gd name="T12" fmla="*/ 0 w 48"/>
              <a:gd name="T13" fmla="*/ 3 h 112"/>
              <a:gd name="T14" fmla="*/ 0 w 48"/>
              <a:gd name="T15" fmla="*/ 0 h 112"/>
              <a:gd name="T16" fmla="*/ 2 w 48"/>
              <a:gd name="T17" fmla="*/ 0 h 112"/>
              <a:gd name="T18" fmla="*/ 5 w 48"/>
              <a:gd name="T19" fmla="*/ 0 h 112"/>
              <a:gd name="T20" fmla="*/ 7 w 48"/>
              <a:gd name="T21" fmla="*/ 0 h 112"/>
              <a:gd name="T22" fmla="*/ 12 w 48"/>
              <a:gd name="T23" fmla="*/ 0 h 112"/>
              <a:gd name="T24" fmla="*/ 15 w 48"/>
              <a:gd name="T25" fmla="*/ 0 h 112"/>
              <a:gd name="T26" fmla="*/ 19 w 48"/>
              <a:gd name="T27" fmla="*/ 0 h 112"/>
              <a:gd name="T28" fmla="*/ 27 w 48"/>
              <a:gd name="T29" fmla="*/ 0 h 112"/>
              <a:gd name="T30" fmla="*/ 32 w 48"/>
              <a:gd name="T31" fmla="*/ 0 h 112"/>
              <a:gd name="T32" fmla="*/ 39 w 48"/>
              <a:gd name="T33" fmla="*/ 3 h 112"/>
              <a:gd name="T34" fmla="*/ 44 w 48"/>
              <a:gd name="T35" fmla="*/ 26 h 112"/>
              <a:gd name="T36" fmla="*/ 46 w 48"/>
              <a:gd name="T37" fmla="*/ 47 h 112"/>
              <a:gd name="T38" fmla="*/ 48 w 48"/>
              <a:gd name="T39" fmla="*/ 65 h 112"/>
              <a:gd name="T40" fmla="*/ 48 w 48"/>
              <a:gd name="T41" fmla="*/ 82 h 112"/>
              <a:gd name="T42" fmla="*/ 48 w 48"/>
              <a:gd name="T43" fmla="*/ 88 h 112"/>
              <a:gd name="T44" fmla="*/ 48 w 48"/>
              <a:gd name="T45" fmla="*/ 94 h 112"/>
              <a:gd name="T46" fmla="*/ 48 w 48"/>
              <a:gd name="T47" fmla="*/ 100 h 112"/>
              <a:gd name="T48" fmla="*/ 46 w 48"/>
              <a:gd name="T49" fmla="*/ 106 h 112"/>
              <a:gd name="T50" fmla="*/ 46 w 48"/>
              <a:gd name="T51" fmla="*/ 109 h 112"/>
              <a:gd name="T52" fmla="*/ 44 w 48"/>
              <a:gd name="T53" fmla="*/ 109 h 112"/>
              <a:gd name="T54" fmla="*/ 41 w 48"/>
              <a:gd name="T55" fmla="*/ 112 h 112"/>
              <a:gd name="T56" fmla="*/ 39 w 48"/>
              <a:gd name="T57" fmla="*/ 112 h 112"/>
              <a:gd name="T58" fmla="*/ 32 w 48"/>
              <a:gd name="T59" fmla="*/ 112 h 112"/>
              <a:gd name="T60" fmla="*/ 27 w 48"/>
              <a:gd name="T61" fmla="*/ 109 h 112"/>
              <a:gd name="T62" fmla="*/ 24 w 48"/>
              <a:gd name="T63" fmla="*/ 106 h 112"/>
              <a:gd name="T64" fmla="*/ 22 w 48"/>
              <a:gd name="T65" fmla="*/ 106 h 112"/>
              <a:gd name="T66" fmla="*/ 22 w 48"/>
              <a:gd name="T67" fmla="*/ 103 h 112"/>
              <a:gd name="T68" fmla="*/ 19 w 48"/>
              <a:gd name="T69" fmla="*/ 100 h 112"/>
              <a:gd name="T70" fmla="*/ 19 w 48"/>
              <a:gd name="T71" fmla="*/ 94 h 112"/>
              <a:gd name="T72" fmla="*/ 19 w 48"/>
              <a:gd name="T73" fmla="*/ 88 h 112"/>
              <a:gd name="T74" fmla="*/ 17 w 48"/>
              <a:gd name="T75" fmla="*/ 82 h 112"/>
              <a:gd name="T76" fmla="*/ 17 w 48"/>
              <a:gd name="T77" fmla="*/ 76 h 112"/>
              <a:gd name="T78" fmla="*/ 17 w 48"/>
              <a:gd name="T79" fmla="*/ 68 h 112"/>
              <a:gd name="T80" fmla="*/ 17 w 48"/>
              <a:gd name="T81" fmla="*/ 53 h 112"/>
              <a:gd name="T82" fmla="*/ 15 w 48"/>
              <a:gd name="T83" fmla="*/ 38 h 112"/>
              <a:gd name="T84" fmla="*/ 12 w 48"/>
              <a:gd name="T85" fmla="*/ 26 h 112"/>
              <a:gd name="T86" fmla="*/ 7 w 48"/>
              <a:gd name="T87" fmla="*/ 17 h 112"/>
              <a:gd name="T88" fmla="*/ 7 w 48"/>
              <a:gd name="T89" fmla="*/ 17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48" h="112">
                <a:moveTo>
                  <a:pt x="7" y="17"/>
                </a:moveTo>
                <a:lnTo>
                  <a:pt x="2" y="14"/>
                </a:lnTo>
                <a:lnTo>
                  <a:pt x="0" y="12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7" y="0"/>
                </a:lnTo>
                <a:lnTo>
                  <a:pt x="12" y="0"/>
                </a:lnTo>
                <a:lnTo>
                  <a:pt x="15" y="0"/>
                </a:lnTo>
                <a:lnTo>
                  <a:pt x="19" y="0"/>
                </a:lnTo>
                <a:lnTo>
                  <a:pt x="27" y="0"/>
                </a:lnTo>
                <a:lnTo>
                  <a:pt x="32" y="0"/>
                </a:lnTo>
                <a:lnTo>
                  <a:pt x="39" y="3"/>
                </a:lnTo>
                <a:lnTo>
                  <a:pt x="44" y="26"/>
                </a:lnTo>
                <a:lnTo>
                  <a:pt x="46" y="47"/>
                </a:lnTo>
                <a:lnTo>
                  <a:pt x="48" y="65"/>
                </a:lnTo>
                <a:lnTo>
                  <a:pt x="48" y="82"/>
                </a:lnTo>
                <a:lnTo>
                  <a:pt x="48" y="88"/>
                </a:lnTo>
                <a:lnTo>
                  <a:pt x="48" y="94"/>
                </a:lnTo>
                <a:lnTo>
                  <a:pt x="48" y="100"/>
                </a:lnTo>
                <a:lnTo>
                  <a:pt x="46" y="106"/>
                </a:lnTo>
                <a:lnTo>
                  <a:pt x="46" y="109"/>
                </a:lnTo>
                <a:lnTo>
                  <a:pt x="44" y="109"/>
                </a:lnTo>
                <a:lnTo>
                  <a:pt x="41" y="112"/>
                </a:lnTo>
                <a:lnTo>
                  <a:pt x="39" y="112"/>
                </a:lnTo>
                <a:lnTo>
                  <a:pt x="32" y="112"/>
                </a:lnTo>
                <a:lnTo>
                  <a:pt x="27" y="109"/>
                </a:lnTo>
                <a:lnTo>
                  <a:pt x="24" y="106"/>
                </a:lnTo>
                <a:lnTo>
                  <a:pt x="22" y="106"/>
                </a:lnTo>
                <a:lnTo>
                  <a:pt x="22" y="103"/>
                </a:lnTo>
                <a:lnTo>
                  <a:pt x="19" y="100"/>
                </a:lnTo>
                <a:lnTo>
                  <a:pt x="19" y="94"/>
                </a:lnTo>
                <a:lnTo>
                  <a:pt x="19" y="88"/>
                </a:lnTo>
                <a:lnTo>
                  <a:pt x="17" y="82"/>
                </a:lnTo>
                <a:lnTo>
                  <a:pt x="17" y="76"/>
                </a:lnTo>
                <a:lnTo>
                  <a:pt x="17" y="68"/>
                </a:lnTo>
                <a:lnTo>
                  <a:pt x="17" y="53"/>
                </a:lnTo>
                <a:lnTo>
                  <a:pt x="15" y="38"/>
                </a:lnTo>
                <a:lnTo>
                  <a:pt x="12" y="26"/>
                </a:lnTo>
                <a:lnTo>
                  <a:pt x="7" y="17"/>
                </a:lnTo>
                <a:lnTo>
                  <a:pt x="7" y="1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404">
            <a:extLst>
              <a:ext uri="{FF2B5EF4-FFF2-40B4-BE49-F238E27FC236}">
                <a16:creationId xmlns:a16="http://schemas.microsoft.com/office/drawing/2014/main" xmlns="" id="{77055C5D-C884-4A1E-ABB4-EC983C246060}"/>
              </a:ext>
            </a:extLst>
          </p:cNvPr>
          <p:cNvSpPr>
            <a:spLocks/>
          </p:cNvSpPr>
          <p:nvPr/>
        </p:nvSpPr>
        <p:spPr bwMode="auto">
          <a:xfrm>
            <a:off x="5595770" y="4018110"/>
            <a:ext cx="542669" cy="599924"/>
          </a:xfrm>
          <a:custGeom>
            <a:avLst/>
            <a:gdLst>
              <a:gd name="T0" fmla="*/ 41 w 94"/>
              <a:gd name="T1" fmla="*/ 20 h 62"/>
              <a:gd name="T2" fmla="*/ 46 w 94"/>
              <a:gd name="T3" fmla="*/ 17 h 62"/>
              <a:gd name="T4" fmla="*/ 46 w 94"/>
              <a:gd name="T5" fmla="*/ 14 h 62"/>
              <a:gd name="T6" fmla="*/ 46 w 94"/>
              <a:gd name="T7" fmla="*/ 11 h 62"/>
              <a:gd name="T8" fmla="*/ 43 w 94"/>
              <a:gd name="T9" fmla="*/ 8 h 62"/>
              <a:gd name="T10" fmla="*/ 41 w 94"/>
              <a:gd name="T11" fmla="*/ 8 h 62"/>
              <a:gd name="T12" fmla="*/ 41 w 94"/>
              <a:gd name="T13" fmla="*/ 5 h 62"/>
              <a:gd name="T14" fmla="*/ 43 w 94"/>
              <a:gd name="T15" fmla="*/ 3 h 62"/>
              <a:gd name="T16" fmla="*/ 46 w 94"/>
              <a:gd name="T17" fmla="*/ 3 h 62"/>
              <a:gd name="T18" fmla="*/ 48 w 94"/>
              <a:gd name="T19" fmla="*/ 3 h 62"/>
              <a:gd name="T20" fmla="*/ 53 w 94"/>
              <a:gd name="T21" fmla="*/ 0 h 62"/>
              <a:gd name="T22" fmla="*/ 58 w 94"/>
              <a:gd name="T23" fmla="*/ 0 h 62"/>
              <a:gd name="T24" fmla="*/ 65 w 94"/>
              <a:gd name="T25" fmla="*/ 3 h 62"/>
              <a:gd name="T26" fmla="*/ 70 w 94"/>
              <a:gd name="T27" fmla="*/ 3 h 62"/>
              <a:gd name="T28" fmla="*/ 77 w 94"/>
              <a:gd name="T29" fmla="*/ 5 h 62"/>
              <a:gd name="T30" fmla="*/ 82 w 94"/>
              <a:gd name="T31" fmla="*/ 5 h 62"/>
              <a:gd name="T32" fmla="*/ 87 w 94"/>
              <a:gd name="T33" fmla="*/ 8 h 62"/>
              <a:gd name="T34" fmla="*/ 89 w 94"/>
              <a:gd name="T35" fmla="*/ 8 h 62"/>
              <a:gd name="T36" fmla="*/ 92 w 94"/>
              <a:gd name="T37" fmla="*/ 11 h 62"/>
              <a:gd name="T38" fmla="*/ 94 w 94"/>
              <a:gd name="T39" fmla="*/ 14 h 62"/>
              <a:gd name="T40" fmla="*/ 94 w 94"/>
              <a:gd name="T41" fmla="*/ 14 h 62"/>
              <a:gd name="T42" fmla="*/ 92 w 94"/>
              <a:gd name="T43" fmla="*/ 17 h 62"/>
              <a:gd name="T44" fmla="*/ 87 w 94"/>
              <a:gd name="T45" fmla="*/ 20 h 62"/>
              <a:gd name="T46" fmla="*/ 82 w 94"/>
              <a:gd name="T47" fmla="*/ 26 h 62"/>
              <a:gd name="T48" fmla="*/ 77 w 94"/>
              <a:gd name="T49" fmla="*/ 29 h 62"/>
              <a:gd name="T50" fmla="*/ 72 w 94"/>
              <a:gd name="T51" fmla="*/ 32 h 62"/>
              <a:gd name="T52" fmla="*/ 67 w 94"/>
              <a:gd name="T53" fmla="*/ 35 h 62"/>
              <a:gd name="T54" fmla="*/ 60 w 94"/>
              <a:gd name="T55" fmla="*/ 38 h 62"/>
              <a:gd name="T56" fmla="*/ 55 w 94"/>
              <a:gd name="T57" fmla="*/ 44 h 62"/>
              <a:gd name="T58" fmla="*/ 48 w 94"/>
              <a:gd name="T59" fmla="*/ 47 h 62"/>
              <a:gd name="T60" fmla="*/ 41 w 94"/>
              <a:gd name="T61" fmla="*/ 53 h 62"/>
              <a:gd name="T62" fmla="*/ 31 w 94"/>
              <a:gd name="T63" fmla="*/ 56 h 62"/>
              <a:gd name="T64" fmla="*/ 21 w 94"/>
              <a:gd name="T65" fmla="*/ 62 h 62"/>
              <a:gd name="T66" fmla="*/ 0 w 94"/>
              <a:gd name="T67" fmla="*/ 62 h 62"/>
              <a:gd name="T68" fmla="*/ 7 w 94"/>
              <a:gd name="T69" fmla="*/ 56 h 62"/>
              <a:gd name="T70" fmla="*/ 17 w 94"/>
              <a:gd name="T71" fmla="*/ 47 h 62"/>
              <a:gd name="T72" fmla="*/ 21 w 94"/>
              <a:gd name="T73" fmla="*/ 41 h 62"/>
              <a:gd name="T74" fmla="*/ 29 w 94"/>
              <a:gd name="T75" fmla="*/ 35 h 62"/>
              <a:gd name="T76" fmla="*/ 34 w 94"/>
              <a:gd name="T77" fmla="*/ 32 h 62"/>
              <a:gd name="T78" fmla="*/ 36 w 94"/>
              <a:gd name="T79" fmla="*/ 26 h 62"/>
              <a:gd name="T80" fmla="*/ 41 w 94"/>
              <a:gd name="T81" fmla="*/ 23 h 62"/>
              <a:gd name="T82" fmla="*/ 41 w 94"/>
              <a:gd name="T83" fmla="*/ 20 h 62"/>
              <a:gd name="T84" fmla="*/ 41 w 94"/>
              <a:gd name="T85" fmla="*/ 2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4" h="62">
                <a:moveTo>
                  <a:pt x="41" y="20"/>
                </a:moveTo>
                <a:lnTo>
                  <a:pt x="46" y="17"/>
                </a:lnTo>
                <a:lnTo>
                  <a:pt x="46" y="14"/>
                </a:lnTo>
                <a:lnTo>
                  <a:pt x="46" y="11"/>
                </a:lnTo>
                <a:lnTo>
                  <a:pt x="43" y="8"/>
                </a:lnTo>
                <a:lnTo>
                  <a:pt x="41" y="8"/>
                </a:lnTo>
                <a:lnTo>
                  <a:pt x="41" y="5"/>
                </a:lnTo>
                <a:lnTo>
                  <a:pt x="43" y="3"/>
                </a:lnTo>
                <a:lnTo>
                  <a:pt x="46" y="3"/>
                </a:lnTo>
                <a:lnTo>
                  <a:pt x="48" y="3"/>
                </a:lnTo>
                <a:lnTo>
                  <a:pt x="53" y="0"/>
                </a:lnTo>
                <a:lnTo>
                  <a:pt x="58" y="0"/>
                </a:lnTo>
                <a:lnTo>
                  <a:pt x="65" y="3"/>
                </a:lnTo>
                <a:lnTo>
                  <a:pt x="70" y="3"/>
                </a:lnTo>
                <a:lnTo>
                  <a:pt x="77" y="5"/>
                </a:lnTo>
                <a:lnTo>
                  <a:pt x="82" y="5"/>
                </a:lnTo>
                <a:lnTo>
                  <a:pt x="87" y="8"/>
                </a:lnTo>
                <a:lnTo>
                  <a:pt x="89" y="8"/>
                </a:lnTo>
                <a:lnTo>
                  <a:pt x="92" y="11"/>
                </a:lnTo>
                <a:lnTo>
                  <a:pt x="94" y="14"/>
                </a:lnTo>
                <a:lnTo>
                  <a:pt x="94" y="14"/>
                </a:lnTo>
                <a:lnTo>
                  <a:pt x="92" y="17"/>
                </a:lnTo>
                <a:lnTo>
                  <a:pt x="87" y="20"/>
                </a:lnTo>
                <a:lnTo>
                  <a:pt x="82" y="26"/>
                </a:lnTo>
                <a:lnTo>
                  <a:pt x="77" y="29"/>
                </a:lnTo>
                <a:lnTo>
                  <a:pt x="72" y="32"/>
                </a:lnTo>
                <a:lnTo>
                  <a:pt x="67" y="35"/>
                </a:lnTo>
                <a:lnTo>
                  <a:pt x="60" y="38"/>
                </a:lnTo>
                <a:lnTo>
                  <a:pt x="55" y="44"/>
                </a:lnTo>
                <a:lnTo>
                  <a:pt x="48" y="47"/>
                </a:lnTo>
                <a:lnTo>
                  <a:pt x="41" y="53"/>
                </a:lnTo>
                <a:lnTo>
                  <a:pt x="31" y="56"/>
                </a:lnTo>
                <a:lnTo>
                  <a:pt x="21" y="62"/>
                </a:lnTo>
                <a:lnTo>
                  <a:pt x="0" y="62"/>
                </a:lnTo>
                <a:lnTo>
                  <a:pt x="7" y="56"/>
                </a:lnTo>
                <a:lnTo>
                  <a:pt x="17" y="47"/>
                </a:lnTo>
                <a:lnTo>
                  <a:pt x="21" y="41"/>
                </a:lnTo>
                <a:lnTo>
                  <a:pt x="29" y="35"/>
                </a:lnTo>
                <a:lnTo>
                  <a:pt x="34" y="32"/>
                </a:lnTo>
                <a:lnTo>
                  <a:pt x="36" y="26"/>
                </a:lnTo>
                <a:lnTo>
                  <a:pt x="41" y="23"/>
                </a:lnTo>
                <a:lnTo>
                  <a:pt x="41" y="20"/>
                </a:lnTo>
                <a:lnTo>
                  <a:pt x="41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406">
            <a:extLst>
              <a:ext uri="{FF2B5EF4-FFF2-40B4-BE49-F238E27FC236}">
                <a16:creationId xmlns:a16="http://schemas.microsoft.com/office/drawing/2014/main" xmlns="" id="{9327E8B0-1BBD-40A3-82B7-56A1EBE189EC}"/>
              </a:ext>
            </a:extLst>
          </p:cNvPr>
          <p:cNvSpPr>
            <a:spLocks/>
          </p:cNvSpPr>
          <p:nvPr/>
        </p:nvSpPr>
        <p:spPr bwMode="auto">
          <a:xfrm>
            <a:off x="9186052" y="4099463"/>
            <a:ext cx="317521" cy="745070"/>
          </a:xfrm>
          <a:custGeom>
            <a:avLst/>
            <a:gdLst>
              <a:gd name="T0" fmla="*/ 0 w 55"/>
              <a:gd name="T1" fmla="*/ 6 h 77"/>
              <a:gd name="T2" fmla="*/ 2 w 55"/>
              <a:gd name="T3" fmla="*/ 3 h 77"/>
              <a:gd name="T4" fmla="*/ 2 w 55"/>
              <a:gd name="T5" fmla="*/ 3 h 77"/>
              <a:gd name="T6" fmla="*/ 5 w 55"/>
              <a:gd name="T7" fmla="*/ 3 h 77"/>
              <a:gd name="T8" fmla="*/ 7 w 55"/>
              <a:gd name="T9" fmla="*/ 0 h 77"/>
              <a:gd name="T10" fmla="*/ 12 w 55"/>
              <a:gd name="T11" fmla="*/ 0 h 77"/>
              <a:gd name="T12" fmla="*/ 14 w 55"/>
              <a:gd name="T13" fmla="*/ 0 h 77"/>
              <a:gd name="T14" fmla="*/ 22 w 55"/>
              <a:gd name="T15" fmla="*/ 3 h 77"/>
              <a:gd name="T16" fmla="*/ 26 w 55"/>
              <a:gd name="T17" fmla="*/ 3 h 77"/>
              <a:gd name="T18" fmla="*/ 31 w 55"/>
              <a:gd name="T19" fmla="*/ 3 h 77"/>
              <a:gd name="T20" fmla="*/ 38 w 55"/>
              <a:gd name="T21" fmla="*/ 3 h 77"/>
              <a:gd name="T22" fmla="*/ 41 w 55"/>
              <a:gd name="T23" fmla="*/ 6 h 77"/>
              <a:gd name="T24" fmla="*/ 46 w 55"/>
              <a:gd name="T25" fmla="*/ 6 h 77"/>
              <a:gd name="T26" fmla="*/ 48 w 55"/>
              <a:gd name="T27" fmla="*/ 6 h 77"/>
              <a:gd name="T28" fmla="*/ 51 w 55"/>
              <a:gd name="T29" fmla="*/ 6 h 77"/>
              <a:gd name="T30" fmla="*/ 53 w 55"/>
              <a:gd name="T31" fmla="*/ 9 h 77"/>
              <a:gd name="T32" fmla="*/ 53 w 55"/>
              <a:gd name="T33" fmla="*/ 9 h 77"/>
              <a:gd name="T34" fmla="*/ 55 w 55"/>
              <a:gd name="T35" fmla="*/ 12 h 77"/>
              <a:gd name="T36" fmla="*/ 55 w 55"/>
              <a:gd name="T37" fmla="*/ 15 h 77"/>
              <a:gd name="T38" fmla="*/ 55 w 55"/>
              <a:gd name="T39" fmla="*/ 18 h 77"/>
              <a:gd name="T40" fmla="*/ 55 w 55"/>
              <a:gd name="T41" fmla="*/ 24 h 77"/>
              <a:gd name="T42" fmla="*/ 55 w 55"/>
              <a:gd name="T43" fmla="*/ 30 h 77"/>
              <a:gd name="T44" fmla="*/ 55 w 55"/>
              <a:gd name="T45" fmla="*/ 36 h 77"/>
              <a:gd name="T46" fmla="*/ 55 w 55"/>
              <a:gd name="T47" fmla="*/ 42 h 77"/>
              <a:gd name="T48" fmla="*/ 55 w 55"/>
              <a:gd name="T49" fmla="*/ 48 h 77"/>
              <a:gd name="T50" fmla="*/ 55 w 55"/>
              <a:gd name="T51" fmla="*/ 53 h 77"/>
              <a:gd name="T52" fmla="*/ 55 w 55"/>
              <a:gd name="T53" fmla="*/ 59 h 77"/>
              <a:gd name="T54" fmla="*/ 55 w 55"/>
              <a:gd name="T55" fmla="*/ 65 h 77"/>
              <a:gd name="T56" fmla="*/ 53 w 55"/>
              <a:gd name="T57" fmla="*/ 68 h 77"/>
              <a:gd name="T58" fmla="*/ 53 w 55"/>
              <a:gd name="T59" fmla="*/ 71 h 77"/>
              <a:gd name="T60" fmla="*/ 53 w 55"/>
              <a:gd name="T61" fmla="*/ 71 h 77"/>
              <a:gd name="T62" fmla="*/ 53 w 55"/>
              <a:gd name="T63" fmla="*/ 74 h 77"/>
              <a:gd name="T64" fmla="*/ 46 w 55"/>
              <a:gd name="T65" fmla="*/ 74 h 77"/>
              <a:gd name="T66" fmla="*/ 41 w 55"/>
              <a:gd name="T67" fmla="*/ 77 h 77"/>
              <a:gd name="T68" fmla="*/ 38 w 55"/>
              <a:gd name="T69" fmla="*/ 74 h 77"/>
              <a:gd name="T70" fmla="*/ 36 w 55"/>
              <a:gd name="T71" fmla="*/ 71 h 77"/>
              <a:gd name="T72" fmla="*/ 31 w 55"/>
              <a:gd name="T73" fmla="*/ 62 h 77"/>
              <a:gd name="T74" fmla="*/ 29 w 55"/>
              <a:gd name="T75" fmla="*/ 53 h 77"/>
              <a:gd name="T76" fmla="*/ 24 w 55"/>
              <a:gd name="T77" fmla="*/ 45 h 77"/>
              <a:gd name="T78" fmla="*/ 22 w 55"/>
              <a:gd name="T79" fmla="*/ 36 h 77"/>
              <a:gd name="T80" fmla="*/ 19 w 55"/>
              <a:gd name="T81" fmla="*/ 27 h 77"/>
              <a:gd name="T82" fmla="*/ 17 w 55"/>
              <a:gd name="T83" fmla="*/ 24 h 77"/>
              <a:gd name="T84" fmla="*/ 17 w 55"/>
              <a:gd name="T85" fmla="*/ 18 h 77"/>
              <a:gd name="T86" fmla="*/ 14 w 55"/>
              <a:gd name="T87" fmla="*/ 15 h 77"/>
              <a:gd name="T88" fmla="*/ 9 w 55"/>
              <a:gd name="T89" fmla="*/ 15 h 77"/>
              <a:gd name="T90" fmla="*/ 7 w 55"/>
              <a:gd name="T91" fmla="*/ 12 h 77"/>
              <a:gd name="T92" fmla="*/ 2 w 55"/>
              <a:gd name="T93" fmla="*/ 12 h 77"/>
              <a:gd name="T94" fmla="*/ 0 w 55"/>
              <a:gd name="T95" fmla="*/ 9 h 77"/>
              <a:gd name="T96" fmla="*/ 0 w 55"/>
              <a:gd name="T97" fmla="*/ 9 h 77"/>
              <a:gd name="T98" fmla="*/ 0 w 55"/>
              <a:gd name="T99" fmla="*/ 6 h 77"/>
              <a:gd name="T100" fmla="*/ 0 w 55"/>
              <a:gd name="T101" fmla="*/ 6 h 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5" h="77">
                <a:moveTo>
                  <a:pt x="0" y="6"/>
                </a:moveTo>
                <a:lnTo>
                  <a:pt x="2" y="3"/>
                </a:lnTo>
                <a:lnTo>
                  <a:pt x="2" y="3"/>
                </a:lnTo>
                <a:lnTo>
                  <a:pt x="5" y="3"/>
                </a:lnTo>
                <a:lnTo>
                  <a:pt x="7" y="0"/>
                </a:lnTo>
                <a:lnTo>
                  <a:pt x="12" y="0"/>
                </a:lnTo>
                <a:lnTo>
                  <a:pt x="14" y="0"/>
                </a:lnTo>
                <a:lnTo>
                  <a:pt x="22" y="3"/>
                </a:lnTo>
                <a:lnTo>
                  <a:pt x="26" y="3"/>
                </a:lnTo>
                <a:lnTo>
                  <a:pt x="31" y="3"/>
                </a:lnTo>
                <a:lnTo>
                  <a:pt x="38" y="3"/>
                </a:lnTo>
                <a:lnTo>
                  <a:pt x="41" y="6"/>
                </a:lnTo>
                <a:lnTo>
                  <a:pt x="46" y="6"/>
                </a:lnTo>
                <a:lnTo>
                  <a:pt x="48" y="6"/>
                </a:lnTo>
                <a:lnTo>
                  <a:pt x="51" y="6"/>
                </a:lnTo>
                <a:lnTo>
                  <a:pt x="53" y="9"/>
                </a:lnTo>
                <a:lnTo>
                  <a:pt x="53" y="9"/>
                </a:lnTo>
                <a:lnTo>
                  <a:pt x="55" y="12"/>
                </a:lnTo>
                <a:lnTo>
                  <a:pt x="55" y="15"/>
                </a:lnTo>
                <a:lnTo>
                  <a:pt x="55" y="18"/>
                </a:lnTo>
                <a:lnTo>
                  <a:pt x="55" y="24"/>
                </a:lnTo>
                <a:lnTo>
                  <a:pt x="55" y="30"/>
                </a:lnTo>
                <a:lnTo>
                  <a:pt x="55" y="36"/>
                </a:lnTo>
                <a:lnTo>
                  <a:pt x="55" y="42"/>
                </a:lnTo>
                <a:lnTo>
                  <a:pt x="55" y="48"/>
                </a:lnTo>
                <a:lnTo>
                  <a:pt x="55" y="53"/>
                </a:lnTo>
                <a:lnTo>
                  <a:pt x="55" y="59"/>
                </a:lnTo>
                <a:lnTo>
                  <a:pt x="55" y="65"/>
                </a:lnTo>
                <a:lnTo>
                  <a:pt x="53" y="68"/>
                </a:lnTo>
                <a:lnTo>
                  <a:pt x="53" y="71"/>
                </a:lnTo>
                <a:lnTo>
                  <a:pt x="53" y="71"/>
                </a:lnTo>
                <a:lnTo>
                  <a:pt x="53" y="74"/>
                </a:lnTo>
                <a:lnTo>
                  <a:pt x="46" y="74"/>
                </a:lnTo>
                <a:lnTo>
                  <a:pt x="41" y="77"/>
                </a:lnTo>
                <a:lnTo>
                  <a:pt x="38" y="74"/>
                </a:lnTo>
                <a:lnTo>
                  <a:pt x="36" y="71"/>
                </a:lnTo>
                <a:lnTo>
                  <a:pt x="31" y="62"/>
                </a:lnTo>
                <a:lnTo>
                  <a:pt x="29" y="53"/>
                </a:lnTo>
                <a:lnTo>
                  <a:pt x="24" y="45"/>
                </a:lnTo>
                <a:lnTo>
                  <a:pt x="22" y="36"/>
                </a:lnTo>
                <a:lnTo>
                  <a:pt x="19" y="27"/>
                </a:lnTo>
                <a:lnTo>
                  <a:pt x="17" y="24"/>
                </a:lnTo>
                <a:lnTo>
                  <a:pt x="17" y="18"/>
                </a:lnTo>
                <a:lnTo>
                  <a:pt x="14" y="15"/>
                </a:lnTo>
                <a:lnTo>
                  <a:pt x="9" y="15"/>
                </a:lnTo>
                <a:lnTo>
                  <a:pt x="7" y="12"/>
                </a:lnTo>
                <a:lnTo>
                  <a:pt x="2" y="12"/>
                </a:lnTo>
                <a:lnTo>
                  <a:pt x="0" y="9"/>
                </a:lnTo>
                <a:lnTo>
                  <a:pt x="0" y="9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408">
            <a:extLst>
              <a:ext uri="{FF2B5EF4-FFF2-40B4-BE49-F238E27FC236}">
                <a16:creationId xmlns:a16="http://schemas.microsoft.com/office/drawing/2014/main" xmlns="" id="{23385798-515D-45A2-BE89-DABC64A3656E}"/>
              </a:ext>
            </a:extLst>
          </p:cNvPr>
          <p:cNvSpPr>
            <a:spLocks/>
          </p:cNvSpPr>
          <p:nvPr/>
        </p:nvSpPr>
        <p:spPr bwMode="auto">
          <a:xfrm>
            <a:off x="9786451" y="4012374"/>
            <a:ext cx="432982" cy="861184"/>
          </a:xfrm>
          <a:custGeom>
            <a:avLst/>
            <a:gdLst>
              <a:gd name="T0" fmla="*/ 29 w 75"/>
              <a:gd name="T1" fmla="*/ 9 h 89"/>
              <a:gd name="T2" fmla="*/ 26 w 75"/>
              <a:gd name="T3" fmla="*/ 9 h 89"/>
              <a:gd name="T4" fmla="*/ 26 w 75"/>
              <a:gd name="T5" fmla="*/ 6 h 89"/>
              <a:gd name="T6" fmla="*/ 26 w 75"/>
              <a:gd name="T7" fmla="*/ 3 h 89"/>
              <a:gd name="T8" fmla="*/ 26 w 75"/>
              <a:gd name="T9" fmla="*/ 0 h 89"/>
              <a:gd name="T10" fmla="*/ 29 w 75"/>
              <a:gd name="T11" fmla="*/ 0 h 89"/>
              <a:gd name="T12" fmla="*/ 34 w 75"/>
              <a:gd name="T13" fmla="*/ 0 h 89"/>
              <a:gd name="T14" fmla="*/ 41 w 75"/>
              <a:gd name="T15" fmla="*/ 0 h 89"/>
              <a:gd name="T16" fmla="*/ 51 w 75"/>
              <a:gd name="T17" fmla="*/ 0 h 89"/>
              <a:gd name="T18" fmla="*/ 58 w 75"/>
              <a:gd name="T19" fmla="*/ 3 h 89"/>
              <a:gd name="T20" fmla="*/ 65 w 75"/>
              <a:gd name="T21" fmla="*/ 6 h 89"/>
              <a:gd name="T22" fmla="*/ 70 w 75"/>
              <a:gd name="T23" fmla="*/ 6 h 89"/>
              <a:gd name="T24" fmla="*/ 72 w 75"/>
              <a:gd name="T25" fmla="*/ 9 h 89"/>
              <a:gd name="T26" fmla="*/ 75 w 75"/>
              <a:gd name="T27" fmla="*/ 12 h 89"/>
              <a:gd name="T28" fmla="*/ 75 w 75"/>
              <a:gd name="T29" fmla="*/ 15 h 89"/>
              <a:gd name="T30" fmla="*/ 72 w 75"/>
              <a:gd name="T31" fmla="*/ 18 h 89"/>
              <a:gd name="T32" fmla="*/ 72 w 75"/>
              <a:gd name="T33" fmla="*/ 21 h 89"/>
              <a:gd name="T34" fmla="*/ 70 w 75"/>
              <a:gd name="T35" fmla="*/ 24 h 89"/>
              <a:gd name="T36" fmla="*/ 67 w 75"/>
              <a:gd name="T37" fmla="*/ 27 h 89"/>
              <a:gd name="T38" fmla="*/ 65 w 75"/>
              <a:gd name="T39" fmla="*/ 30 h 89"/>
              <a:gd name="T40" fmla="*/ 60 w 75"/>
              <a:gd name="T41" fmla="*/ 36 h 89"/>
              <a:gd name="T42" fmla="*/ 51 w 75"/>
              <a:gd name="T43" fmla="*/ 45 h 89"/>
              <a:gd name="T44" fmla="*/ 41 w 75"/>
              <a:gd name="T45" fmla="*/ 59 h 89"/>
              <a:gd name="T46" fmla="*/ 34 w 75"/>
              <a:gd name="T47" fmla="*/ 65 h 89"/>
              <a:gd name="T48" fmla="*/ 29 w 75"/>
              <a:gd name="T49" fmla="*/ 71 h 89"/>
              <a:gd name="T50" fmla="*/ 24 w 75"/>
              <a:gd name="T51" fmla="*/ 77 h 89"/>
              <a:gd name="T52" fmla="*/ 19 w 75"/>
              <a:gd name="T53" fmla="*/ 80 h 89"/>
              <a:gd name="T54" fmla="*/ 14 w 75"/>
              <a:gd name="T55" fmla="*/ 83 h 89"/>
              <a:gd name="T56" fmla="*/ 9 w 75"/>
              <a:gd name="T57" fmla="*/ 86 h 89"/>
              <a:gd name="T58" fmla="*/ 7 w 75"/>
              <a:gd name="T59" fmla="*/ 89 h 89"/>
              <a:gd name="T60" fmla="*/ 2 w 75"/>
              <a:gd name="T61" fmla="*/ 89 h 89"/>
              <a:gd name="T62" fmla="*/ 2 w 75"/>
              <a:gd name="T63" fmla="*/ 89 h 89"/>
              <a:gd name="T64" fmla="*/ 0 w 75"/>
              <a:gd name="T65" fmla="*/ 86 h 89"/>
              <a:gd name="T66" fmla="*/ 0 w 75"/>
              <a:gd name="T67" fmla="*/ 86 h 89"/>
              <a:gd name="T68" fmla="*/ 0 w 75"/>
              <a:gd name="T69" fmla="*/ 83 h 89"/>
              <a:gd name="T70" fmla="*/ 0 w 75"/>
              <a:gd name="T71" fmla="*/ 80 h 89"/>
              <a:gd name="T72" fmla="*/ 2 w 75"/>
              <a:gd name="T73" fmla="*/ 74 h 89"/>
              <a:gd name="T74" fmla="*/ 5 w 75"/>
              <a:gd name="T75" fmla="*/ 71 h 89"/>
              <a:gd name="T76" fmla="*/ 7 w 75"/>
              <a:gd name="T77" fmla="*/ 65 h 89"/>
              <a:gd name="T78" fmla="*/ 14 w 75"/>
              <a:gd name="T79" fmla="*/ 54 h 89"/>
              <a:gd name="T80" fmla="*/ 19 w 75"/>
              <a:gd name="T81" fmla="*/ 45 h 89"/>
              <a:gd name="T82" fmla="*/ 24 w 75"/>
              <a:gd name="T83" fmla="*/ 36 h 89"/>
              <a:gd name="T84" fmla="*/ 29 w 75"/>
              <a:gd name="T85" fmla="*/ 27 h 89"/>
              <a:gd name="T86" fmla="*/ 31 w 75"/>
              <a:gd name="T87" fmla="*/ 21 h 89"/>
              <a:gd name="T88" fmla="*/ 31 w 75"/>
              <a:gd name="T89" fmla="*/ 15 h 89"/>
              <a:gd name="T90" fmla="*/ 31 w 75"/>
              <a:gd name="T91" fmla="*/ 12 h 89"/>
              <a:gd name="T92" fmla="*/ 29 w 75"/>
              <a:gd name="T93" fmla="*/ 9 h 89"/>
              <a:gd name="T94" fmla="*/ 29 w 75"/>
              <a:gd name="T95" fmla="*/ 9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5" h="89">
                <a:moveTo>
                  <a:pt x="29" y="9"/>
                </a:moveTo>
                <a:lnTo>
                  <a:pt x="26" y="9"/>
                </a:lnTo>
                <a:lnTo>
                  <a:pt x="26" y="6"/>
                </a:lnTo>
                <a:lnTo>
                  <a:pt x="26" y="3"/>
                </a:lnTo>
                <a:lnTo>
                  <a:pt x="26" y="0"/>
                </a:lnTo>
                <a:lnTo>
                  <a:pt x="29" y="0"/>
                </a:lnTo>
                <a:lnTo>
                  <a:pt x="34" y="0"/>
                </a:lnTo>
                <a:lnTo>
                  <a:pt x="41" y="0"/>
                </a:lnTo>
                <a:lnTo>
                  <a:pt x="51" y="0"/>
                </a:lnTo>
                <a:lnTo>
                  <a:pt x="58" y="3"/>
                </a:lnTo>
                <a:lnTo>
                  <a:pt x="65" y="6"/>
                </a:lnTo>
                <a:lnTo>
                  <a:pt x="70" y="6"/>
                </a:lnTo>
                <a:lnTo>
                  <a:pt x="72" y="9"/>
                </a:lnTo>
                <a:lnTo>
                  <a:pt x="75" y="12"/>
                </a:lnTo>
                <a:lnTo>
                  <a:pt x="75" y="15"/>
                </a:lnTo>
                <a:lnTo>
                  <a:pt x="72" y="18"/>
                </a:lnTo>
                <a:lnTo>
                  <a:pt x="72" y="21"/>
                </a:lnTo>
                <a:lnTo>
                  <a:pt x="70" y="24"/>
                </a:lnTo>
                <a:lnTo>
                  <a:pt x="67" y="27"/>
                </a:lnTo>
                <a:lnTo>
                  <a:pt x="65" y="30"/>
                </a:lnTo>
                <a:lnTo>
                  <a:pt x="60" y="36"/>
                </a:lnTo>
                <a:lnTo>
                  <a:pt x="51" y="45"/>
                </a:lnTo>
                <a:lnTo>
                  <a:pt x="41" y="59"/>
                </a:lnTo>
                <a:lnTo>
                  <a:pt x="34" y="65"/>
                </a:lnTo>
                <a:lnTo>
                  <a:pt x="29" y="71"/>
                </a:lnTo>
                <a:lnTo>
                  <a:pt x="24" y="77"/>
                </a:lnTo>
                <a:lnTo>
                  <a:pt x="19" y="80"/>
                </a:lnTo>
                <a:lnTo>
                  <a:pt x="14" y="83"/>
                </a:lnTo>
                <a:lnTo>
                  <a:pt x="9" y="86"/>
                </a:lnTo>
                <a:lnTo>
                  <a:pt x="7" y="89"/>
                </a:lnTo>
                <a:lnTo>
                  <a:pt x="2" y="89"/>
                </a:lnTo>
                <a:lnTo>
                  <a:pt x="2" y="89"/>
                </a:lnTo>
                <a:lnTo>
                  <a:pt x="0" y="86"/>
                </a:lnTo>
                <a:lnTo>
                  <a:pt x="0" y="86"/>
                </a:lnTo>
                <a:lnTo>
                  <a:pt x="0" y="83"/>
                </a:lnTo>
                <a:lnTo>
                  <a:pt x="0" y="80"/>
                </a:lnTo>
                <a:lnTo>
                  <a:pt x="2" y="74"/>
                </a:lnTo>
                <a:lnTo>
                  <a:pt x="5" y="71"/>
                </a:lnTo>
                <a:lnTo>
                  <a:pt x="7" y="65"/>
                </a:lnTo>
                <a:lnTo>
                  <a:pt x="14" y="54"/>
                </a:lnTo>
                <a:lnTo>
                  <a:pt x="19" y="45"/>
                </a:lnTo>
                <a:lnTo>
                  <a:pt x="24" y="36"/>
                </a:lnTo>
                <a:lnTo>
                  <a:pt x="29" y="27"/>
                </a:lnTo>
                <a:lnTo>
                  <a:pt x="31" y="21"/>
                </a:lnTo>
                <a:lnTo>
                  <a:pt x="31" y="15"/>
                </a:lnTo>
                <a:lnTo>
                  <a:pt x="31" y="12"/>
                </a:lnTo>
                <a:lnTo>
                  <a:pt x="29" y="9"/>
                </a:lnTo>
                <a:lnTo>
                  <a:pt x="29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409">
            <a:extLst>
              <a:ext uri="{FF2B5EF4-FFF2-40B4-BE49-F238E27FC236}">
                <a16:creationId xmlns:a16="http://schemas.microsoft.com/office/drawing/2014/main" xmlns="" id="{0CDCB1BE-99D5-40CF-AA22-CBE1086FB339}"/>
              </a:ext>
            </a:extLst>
          </p:cNvPr>
          <p:cNvSpPr>
            <a:spLocks/>
          </p:cNvSpPr>
          <p:nvPr/>
        </p:nvSpPr>
        <p:spPr bwMode="auto">
          <a:xfrm>
            <a:off x="8666475" y="4302660"/>
            <a:ext cx="2066760" cy="367695"/>
          </a:xfrm>
          <a:custGeom>
            <a:avLst/>
            <a:gdLst>
              <a:gd name="T0" fmla="*/ 278 w 358"/>
              <a:gd name="T1" fmla="*/ 0 h 38"/>
              <a:gd name="T2" fmla="*/ 295 w 358"/>
              <a:gd name="T3" fmla="*/ 0 h 38"/>
              <a:gd name="T4" fmla="*/ 310 w 358"/>
              <a:gd name="T5" fmla="*/ 0 h 38"/>
              <a:gd name="T6" fmla="*/ 320 w 358"/>
              <a:gd name="T7" fmla="*/ 0 h 38"/>
              <a:gd name="T8" fmla="*/ 339 w 358"/>
              <a:gd name="T9" fmla="*/ 3 h 38"/>
              <a:gd name="T10" fmla="*/ 351 w 358"/>
              <a:gd name="T11" fmla="*/ 9 h 38"/>
              <a:gd name="T12" fmla="*/ 356 w 358"/>
              <a:gd name="T13" fmla="*/ 12 h 38"/>
              <a:gd name="T14" fmla="*/ 358 w 358"/>
              <a:gd name="T15" fmla="*/ 15 h 38"/>
              <a:gd name="T16" fmla="*/ 353 w 358"/>
              <a:gd name="T17" fmla="*/ 18 h 38"/>
              <a:gd name="T18" fmla="*/ 346 w 358"/>
              <a:gd name="T19" fmla="*/ 21 h 38"/>
              <a:gd name="T20" fmla="*/ 334 w 358"/>
              <a:gd name="T21" fmla="*/ 21 h 38"/>
              <a:gd name="T22" fmla="*/ 317 w 358"/>
              <a:gd name="T23" fmla="*/ 21 h 38"/>
              <a:gd name="T24" fmla="*/ 298 w 358"/>
              <a:gd name="T25" fmla="*/ 21 h 38"/>
              <a:gd name="T26" fmla="*/ 274 w 358"/>
              <a:gd name="T27" fmla="*/ 21 h 38"/>
              <a:gd name="T28" fmla="*/ 257 w 358"/>
              <a:gd name="T29" fmla="*/ 21 h 38"/>
              <a:gd name="T30" fmla="*/ 242 w 358"/>
              <a:gd name="T31" fmla="*/ 21 h 38"/>
              <a:gd name="T32" fmla="*/ 232 w 358"/>
              <a:gd name="T33" fmla="*/ 21 h 38"/>
              <a:gd name="T34" fmla="*/ 223 w 358"/>
              <a:gd name="T35" fmla="*/ 21 h 38"/>
              <a:gd name="T36" fmla="*/ 211 w 358"/>
              <a:gd name="T37" fmla="*/ 24 h 38"/>
              <a:gd name="T38" fmla="*/ 196 w 358"/>
              <a:gd name="T39" fmla="*/ 24 h 38"/>
              <a:gd name="T40" fmla="*/ 177 w 358"/>
              <a:gd name="T41" fmla="*/ 27 h 38"/>
              <a:gd name="T42" fmla="*/ 133 w 358"/>
              <a:gd name="T43" fmla="*/ 29 h 38"/>
              <a:gd name="T44" fmla="*/ 90 w 358"/>
              <a:gd name="T45" fmla="*/ 32 h 38"/>
              <a:gd name="T46" fmla="*/ 68 w 358"/>
              <a:gd name="T47" fmla="*/ 35 h 38"/>
              <a:gd name="T48" fmla="*/ 51 w 358"/>
              <a:gd name="T49" fmla="*/ 35 h 38"/>
              <a:gd name="T50" fmla="*/ 41 w 358"/>
              <a:gd name="T51" fmla="*/ 38 h 38"/>
              <a:gd name="T52" fmla="*/ 37 w 358"/>
              <a:gd name="T53" fmla="*/ 38 h 38"/>
              <a:gd name="T54" fmla="*/ 22 w 358"/>
              <a:gd name="T55" fmla="*/ 35 h 38"/>
              <a:gd name="T56" fmla="*/ 12 w 358"/>
              <a:gd name="T57" fmla="*/ 29 h 38"/>
              <a:gd name="T58" fmla="*/ 0 w 358"/>
              <a:gd name="T59" fmla="*/ 21 h 38"/>
              <a:gd name="T60" fmla="*/ 32 w 358"/>
              <a:gd name="T61" fmla="*/ 21 h 38"/>
              <a:gd name="T62" fmla="*/ 61 w 358"/>
              <a:gd name="T63" fmla="*/ 18 h 38"/>
              <a:gd name="T64" fmla="*/ 85 w 358"/>
              <a:gd name="T65" fmla="*/ 18 h 38"/>
              <a:gd name="T66" fmla="*/ 109 w 358"/>
              <a:gd name="T67" fmla="*/ 15 h 38"/>
              <a:gd name="T68" fmla="*/ 128 w 358"/>
              <a:gd name="T69" fmla="*/ 12 h 38"/>
              <a:gd name="T70" fmla="*/ 145 w 358"/>
              <a:gd name="T71" fmla="*/ 12 h 38"/>
              <a:gd name="T72" fmla="*/ 160 w 358"/>
              <a:gd name="T73" fmla="*/ 12 h 38"/>
              <a:gd name="T74" fmla="*/ 174 w 358"/>
              <a:gd name="T75" fmla="*/ 9 h 38"/>
              <a:gd name="T76" fmla="*/ 216 w 358"/>
              <a:gd name="T77" fmla="*/ 6 h 38"/>
              <a:gd name="T78" fmla="*/ 259 w 358"/>
              <a:gd name="T79" fmla="*/ 3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58" h="38">
                <a:moveTo>
                  <a:pt x="259" y="3"/>
                </a:moveTo>
                <a:lnTo>
                  <a:pt x="278" y="0"/>
                </a:lnTo>
                <a:lnTo>
                  <a:pt x="286" y="0"/>
                </a:lnTo>
                <a:lnTo>
                  <a:pt x="295" y="0"/>
                </a:lnTo>
                <a:lnTo>
                  <a:pt x="303" y="0"/>
                </a:lnTo>
                <a:lnTo>
                  <a:pt x="310" y="0"/>
                </a:lnTo>
                <a:lnTo>
                  <a:pt x="315" y="0"/>
                </a:lnTo>
                <a:lnTo>
                  <a:pt x="320" y="0"/>
                </a:lnTo>
                <a:lnTo>
                  <a:pt x="329" y="0"/>
                </a:lnTo>
                <a:lnTo>
                  <a:pt x="339" y="3"/>
                </a:lnTo>
                <a:lnTo>
                  <a:pt x="346" y="6"/>
                </a:lnTo>
                <a:lnTo>
                  <a:pt x="351" y="9"/>
                </a:lnTo>
                <a:lnTo>
                  <a:pt x="353" y="9"/>
                </a:lnTo>
                <a:lnTo>
                  <a:pt x="356" y="12"/>
                </a:lnTo>
                <a:lnTo>
                  <a:pt x="358" y="15"/>
                </a:lnTo>
                <a:lnTo>
                  <a:pt x="358" y="15"/>
                </a:lnTo>
                <a:lnTo>
                  <a:pt x="356" y="18"/>
                </a:lnTo>
                <a:lnTo>
                  <a:pt x="353" y="18"/>
                </a:lnTo>
                <a:lnTo>
                  <a:pt x="351" y="21"/>
                </a:lnTo>
                <a:lnTo>
                  <a:pt x="346" y="21"/>
                </a:lnTo>
                <a:lnTo>
                  <a:pt x="341" y="21"/>
                </a:lnTo>
                <a:lnTo>
                  <a:pt x="334" y="21"/>
                </a:lnTo>
                <a:lnTo>
                  <a:pt x="327" y="21"/>
                </a:lnTo>
                <a:lnTo>
                  <a:pt x="317" y="21"/>
                </a:lnTo>
                <a:lnTo>
                  <a:pt x="307" y="21"/>
                </a:lnTo>
                <a:lnTo>
                  <a:pt x="298" y="21"/>
                </a:lnTo>
                <a:lnTo>
                  <a:pt x="286" y="21"/>
                </a:lnTo>
                <a:lnTo>
                  <a:pt x="274" y="21"/>
                </a:lnTo>
                <a:lnTo>
                  <a:pt x="264" y="21"/>
                </a:lnTo>
                <a:lnTo>
                  <a:pt x="257" y="21"/>
                </a:lnTo>
                <a:lnTo>
                  <a:pt x="247" y="21"/>
                </a:lnTo>
                <a:lnTo>
                  <a:pt x="242" y="21"/>
                </a:lnTo>
                <a:lnTo>
                  <a:pt x="237" y="21"/>
                </a:lnTo>
                <a:lnTo>
                  <a:pt x="232" y="21"/>
                </a:lnTo>
                <a:lnTo>
                  <a:pt x="228" y="21"/>
                </a:lnTo>
                <a:lnTo>
                  <a:pt x="223" y="21"/>
                </a:lnTo>
                <a:lnTo>
                  <a:pt x="218" y="24"/>
                </a:lnTo>
                <a:lnTo>
                  <a:pt x="211" y="24"/>
                </a:lnTo>
                <a:lnTo>
                  <a:pt x="203" y="24"/>
                </a:lnTo>
                <a:lnTo>
                  <a:pt x="196" y="24"/>
                </a:lnTo>
                <a:lnTo>
                  <a:pt x="186" y="24"/>
                </a:lnTo>
                <a:lnTo>
                  <a:pt x="177" y="27"/>
                </a:lnTo>
                <a:lnTo>
                  <a:pt x="155" y="27"/>
                </a:lnTo>
                <a:lnTo>
                  <a:pt x="133" y="29"/>
                </a:lnTo>
                <a:lnTo>
                  <a:pt x="112" y="29"/>
                </a:lnTo>
                <a:lnTo>
                  <a:pt x="90" y="32"/>
                </a:lnTo>
                <a:lnTo>
                  <a:pt x="78" y="32"/>
                </a:lnTo>
                <a:lnTo>
                  <a:pt x="68" y="35"/>
                </a:lnTo>
                <a:lnTo>
                  <a:pt x="58" y="35"/>
                </a:lnTo>
                <a:lnTo>
                  <a:pt x="51" y="35"/>
                </a:lnTo>
                <a:lnTo>
                  <a:pt x="46" y="38"/>
                </a:lnTo>
                <a:lnTo>
                  <a:pt x="41" y="38"/>
                </a:lnTo>
                <a:lnTo>
                  <a:pt x="37" y="38"/>
                </a:lnTo>
                <a:lnTo>
                  <a:pt x="37" y="38"/>
                </a:lnTo>
                <a:lnTo>
                  <a:pt x="29" y="38"/>
                </a:lnTo>
                <a:lnTo>
                  <a:pt x="22" y="35"/>
                </a:lnTo>
                <a:lnTo>
                  <a:pt x="17" y="32"/>
                </a:lnTo>
                <a:lnTo>
                  <a:pt x="12" y="29"/>
                </a:lnTo>
                <a:lnTo>
                  <a:pt x="8" y="27"/>
                </a:lnTo>
                <a:lnTo>
                  <a:pt x="0" y="21"/>
                </a:lnTo>
                <a:lnTo>
                  <a:pt x="17" y="21"/>
                </a:lnTo>
                <a:lnTo>
                  <a:pt x="32" y="21"/>
                </a:lnTo>
                <a:lnTo>
                  <a:pt x="46" y="18"/>
                </a:lnTo>
                <a:lnTo>
                  <a:pt x="61" y="18"/>
                </a:lnTo>
                <a:lnTo>
                  <a:pt x="73" y="18"/>
                </a:lnTo>
                <a:lnTo>
                  <a:pt x="85" y="18"/>
                </a:lnTo>
                <a:lnTo>
                  <a:pt x="97" y="15"/>
                </a:lnTo>
                <a:lnTo>
                  <a:pt x="109" y="15"/>
                </a:lnTo>
                <a:lnTo>
                  <a:pt x="119" y="15"/>
                </a:lnTo>
                <a:lnTo>
                  <a:pt x="128" y="12"/>
                </a:lnTo>
                <a:lnTo>
                  <a:pt x="138" y="12"/>
                </a:lnTo>
                <a:lnTo>
                  <a:pt x="145" y="12"/>
                </a:lnTo>
                <a:lnTo>
                  <a:pt x="155" y="12"/>
                </a:lnTo>
                <a:lnTo>
                  <a:pt x="160" y="12"/>
                </a:lnTo>
                <a:lnTo>
                  <a:pt x="167" y="9"/>
                </a:lnTo>
                <a:lnTo>
                  <a:pt x="174" y="9"/>
                </a:lnTo>
                <a:lnTo>
                  <a:pt x="196" y="9"/>
                </a:lnTo>
                <a:lnTo>
                  <a:pt x="216" y="6"/>
                </a:lnTo>
                <a:lnTo>
                  <a:pt x="259" y="3"/>
                </a:lnTo>
                <a:lnTo>
                  <a:pt x="259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412">
            <a:extLst>
              <a:ext uri="{FF2B5EF4-FFF2-40B4-BE49-F238E27FC236}">
                <a16:creationId xmlns:a16="http://schemas.microsoft.com/office/drawing/2014/main" xmlns="" id="{43599D57-6F1C-4B7A-A008-1F2A9F114011}"/>
              </a:ext>
            </a:extLst>
          </p:cNvPr>
          <p:cNvSpPr>
            <a:spLocks/>
          </p:cNvSpPr>
          <p:nvPr/>
        </p:nvSpPr>
        <p:spPr bwMode="auto">
          <a:xfrm>
            <a:off x="8683796" y="5783114"/>
            <a:ext cx="987197" cy="435432"/>
          </a:xfrm>
          <a:custGeom>
            <a:avLst/>
            <a:gdLst>
              <a:gd name="T0" fmla="*/ 17 w 171"/>
              <a:gd name="T1" fmla="*/ 18 h 45"/>
              <a:gd name="T2" fmla="*/ 21 w 171"/>
              <a:gd name="T3" fmla="*/ 21 h 45"/>
              <a:gd name="T4" fmla="*/ 26 w 171"/>
              <a:gd name="T5" fmla="*/ 21 h 45"/>
              <a:gd name="T6" fmla="*/ 29 w 171"/>
              <a:gd name="T7" fmla="*/ 21 h 45"/>
              <a:gd name="T8" fmla="*/ 31 w 171"/>
              <a:gd name="T9" fmla="*/ 21 h 45"/>
              <a:gd name="T10" fmla="*/ 34 w 171"/>
              <a:gd name="T11" fmla="*/ 21 h 45"/>
              <a:gd name="T12" fmla="*/ 36 w 171"/>
              <a:gd name="T13" fmla="*/ 21 h 45"/>
              <a:gd name="T14" fmla="*/ 43 w 171"/>
              <a:gd name="T15" fmla="*/ 21 h 45"/>
              <a:gd name="T16" fmla="*/ 50 w 171"/>
              <a:gd name="T17" fmla="*/ 18 h 45"/>
              <a:gd name="T18" fmla="*/ 60 w 171"/>
              <a:gd name="T19" fmla="*/ 18 h 45"/>
              <a:gd name="T20" fmla="*/ 75 w 171"/>
              <a:gd name="T21" fmla="*/ 15 h 45"/>
              <a:gd name="T22" fmla="*/ 87 w 171"/>
              <a:gd name="T23" fmla="*/ 12 h 45"/>
              <a:gd name="T24" fmla="*/ 104 w 171"/>
              <a:gd name="T25" fmla="*/ 9 h 45"/>
              <a:gd name="T26" fmla="*/ 121 w 171"/>
              <a:gd name="T27" fmla="*/ 6 h 45"/>
              <a:gd name="T28" fmla="*/ 135 w 171"/>
              <a:gd name="T29" fmla="*/ 6 h 45"/>
              <a:gd name="T30" fmla="*/ 145 w 171"/>
              <a:gd name="T31" fmla="*/ 3 h 45"/>
              <a:gd name="T32" fmla="*/ 154 w 171"/>
              <a:gd name="T33" fmla="*/ 3 h 45"/>
              <a:gd name="T34" fmla="*/ 162 w 171"/>
              <a:gd name="T35" fmla="*/ 0 h 45"/>
              <a:gd name="T36" fmla="*/ 169 w 171"/>
              <a:gd name="T37" fmla="*/ 0 h 45"/>
              <a:gd name="T38" fmla="*/ 171 w 171"/>
              <a:gd name="T39" fmla="*/ 3 h 45"/>
              <a:gd name="T40" fmla="*/ 171 w 171"/>
              <a:gd name="T41" fmla="*/ 3 h 45"/>
              <a:gd name="T42" fmla="*/ 171 w 171"/>
              <a:gd name="T43" fmla="*/ 6 h 45"/>
              <a:gd name="T44" fmla="*/ 169 w 171"/>
              <a:gd name="T45" fmla="*/ 6 h 45"/>
              <a:gd name="T46" fmla="*/ 167 w 171"/>
              <a:gd name="T47" fmla="*/ 9 h 45"/>
              <a:gd name="T48" fmla="*/ 162 w 171"/>
              <a:gd name="T49" fmla="*/ 12 h 45"/>
              <a:gd name="T50" fmla="*/ 154 w 171"/>
              <a:gd name="T51" fmla="*/ 12 h 45"/>
              <a:gd name="T52" fmla="*/ 147 w 171"/>
              <a:gd name="T53" fmla="*/ 15 h 45"/>
              <a:gd name="T54" fmla="*/ 138 w 171"/>
              <a:gd name="T55" fmla="*/ 18 h 45"/>
              <a:gd name="T56" fmla="*/ 125 w 171"/>
              <a:gd name="T57" fmla="*/ 21 h 45"/>
              <a:gd name="T58" fmla="*/ 116 w 171"/>
              <a:gd name="T59" fmla="*/ 24 h 45"/>
              <a:gd name="T60" fmla="*/ 104 w 171"/>
              <a:gd name="T61" fmla="*/ 27 h 45"/>
              <a:gd name="T62" fmla="*/ 94 w 171"/>
              <a:gd name="T63" fmla="*/ 30 h 45"/>
              <a:gd name="T64" fmla="*/ 84 w 171"/>
              <a:gd name="T65" fmla="*/ 33 h 45"/>
              <a:gd name="T66" fmla="*/ 77 w 171"/>
              <a:gd name="T67" fmla="*/ 36 h 45"/>
              <a:gd name="T68" fmla="*/ 70 w 171"/>
              <a:gd name="T69" fmla="*/ 36 h 45"/>
              <a:gd name="T70" fmla="*/ 63 w 171"/>
              <a:gd name="T71" fmla="*/ 39 h 45"/>
              <a:gd name="T72" fmla="*/ 55 w 171"/>
              <a:gd name="T73" fmla="*/ 42 h 45"/>
              <a:gd name="T74" fmla="*/ 46 w 171"/>
              <a:gd name="T75" fmla="*/ 42 h 45"/>
              <a:gd name="T76" fmla="*/ 38 w 171"/>
              <a:gd name="T77" fmla="*/ 45 h 45"/>
              <a:gd name="T78" fmla="*/ 31 w 171"/>
              <a:gd name="T79" fmla="*/ 45 h 45"/>
              <a:gd name="T80" fmla="*/ 26 w 171"/>
              <a:gd name="T81" fmla="*/ 45 h 45"/>
              <a:gd name="T82" fmla="*/ 19 w 171"/>
              <a:gd name="T83" fmla="*/ 45 h 45"/>
              <a:gd name="T84" fmla="*/ 14 w 171"/>
              <a:gd name="T85" fmla="*/ 42 h 45"/>
              <a:gd name="T86" fmla="*/ 9 w 171"/>
              <a:gd name="T87" fmla="*/ 39 h 45"/>
              <a:gd name="T88" fmla="*/ 5 w 171"/>
              <a:gd name="T89" fmla="*/ 33 h 45"/>
              <a:gd name="T90" fmla="*/ 2 w 171"/>
              <a:gd name="T91" fmla="*/ 30 h 45"/>
              <a:gd name="T92" fmla="*/ 0 w 171"/>
              <a:gd name="T93" fmla="*/ 24 h 45"/>
              <a:gd name="T94" fmla="*/ 0 w 171"/>
              <a:gd name="T95" fmla="*/ 21 h 45"/>
              <a:gd name="T96" fmla="*/ 2 w 171"/>
              <a:gd name="T97" fmla="*/ 21 h 45"/>
              <a:gd name="T98" fmla="*/ 2 w 171"/>
              <a:gd name="T99" fmla="*/ 18 h 45"/>
              <a:gd name="T100" fmla="*/ 7 w 171"/>
              <a:gd name="T101" fmla="*/ 18 h 45"/>
              <a:gd name="T102" fmla="*/ 9 w 171"/>
              <a:gd name="T103" fmla="*/ 18 h 45"/>
              <a:gd name="T104" fmla="*/ 14 w 171"/>
              <a:gd name="T105" fmla="*/ 18 h 45"/>
              <a:gd name="T106" fmla="*/ 17 w 171"/>
              <a:gd name="T107" fmla="*/ 18 h 45"/>
              <a:gd name="T108" fmla="*/ 17 w 171"/>
              <a:gd name="T109" fmla="*/ 18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1" h="45">
                <a:moveTo>
                  <a:pt x="17" y="18"/>
                </a:moveTo>
                <a:lnTo>
                  <a:pt x="21" y="21"/>
                </a:lnTo>
                <a:lnTo>
                  <a:pt x="26" y="21"/>
                </a:lnTo>
                <a:lnTo>
                  <a:pt x="29" y="21"/>
                </a:lnTo>
                <a:lnTo>
                  <a:pt x="31" y="21"/>
                </a:lnTo>
                <a:lnTo>
                  <a:pt x="34" y="21"/>
                </a:lnTo>
                <a:lnTo>
                  <a:pt x="36" y="21"/>
                </a:lnTo>
                <a:lnTo>
                  <a:pt x="43" y="21"/>
                </a:lnTo>
                <a:lnTo>
                  <a:pt x="50" y="18"/>
                </a:lnTo>
                <a:lnTo>
                  <a:pt x="60" y="18"/>
                </a:lnTo>
                <a:lnTo>
                  <a:pt x="75" y="15"/>
                </a:lnTo>
                <a:lnTo>
                  <a:pt x="87" y="12"/>
                </a:lnTo>
                <a:lnTo>
                  <a:pt x="104" y="9"/>
                </a:lnTo>
                <a:lnTo>
                  <a:pt x="121" y="6"/>
                </a:lnTo>
                <a:lnTo>
                  <a:pt x="135" y="6"/>
                </a:lnTo>
                <a:lnTo>
                  <a:pt x="145" y="3"/>
                </a:lnTo>
                <a:lnTo>
                  <a:pt x="154" y="3"/>
                </a:lnTo>
                <a:lnTo>
                  <a:pt x="162" y="0"/>
                </a:lnTo>
                <a:lnTo>
                  <a:pt x="169" y="0"/>
                </a:lnTo>
                <a:lnTo>
                  <a:pt x="171" y="3"/>
                </a:lnTo>
                <a:lnTo>
                  <a:pt x="171" y="3"/>
                </a:lnTo>
                <a:lnTo>
                  <a:pt x="171" y="6"/>
                </a:lnTo>
                <a:lnTo>
                  <a:pt x="169" y="6"/>
                </a:lnTo>
                <a:lnTo>
                  <a:pt x="167" y="9"/>
                </a:lnTo>
                <a:lnTo>
                  <a:pt x="162" y="12"/>
                </a:lnTo>
                <a:lnTo>
                  <a:pt x="154" y="12"/>
                </a:lnTo>
                <a:lnTo>
                  <a:pt x="147" y="15"/>
                </a:lnTo>
                <a:lnTo>
                  <a:pt x="138" y="18"/>
                </a:lnTo>
                <a:lnTo>
                  <a:pt x="125" y="21"/>
                </a:lnTo>
                <a:lnTo>
                  <a:pt x="116" y="24"/>
                </a:lnTo>
                <a:lnTo>
                  <a:pt x="104" y="27"/>
                </a:lnTo>
                <a:lnTo>
                  <a:pt x="94" y="30"/>
                </a:lnTo>
                <a:lnTo>
                  <a:pt x="84" y="33"/>
                </a:lnTo>
                <a:lnTo>
                  <a:pt x="77" y="36"/>
                </a:lnTo>
                <a:lnTo>
                  <a:pt x="70" y="36"/>
                </a:lnTo>
                <a:lnTo>
                  <a:pt x="63" y="39"/>
                </a:lnTo>
                <a:lnTo>
                  <a:pt x="55" y="42"/>
                </a:lnTo>
                <a:lnTo>
                  <a:pt x="46" y="42"/>
                </a:lnTo>
                <a:lnTo>
                  <a:pt x="38" y="45"/>
                </a:lnTo>
                <a:lnTo>
                  <a:pt x="31" y="45"/>
                </a:lnTo>
                <a:lnTo>
                  <a:pt x="26" y="45"/>
                </a:lnTo>
                <a:lnTo>
                  <a:pt x="19" y="45"/>
                </a:lnTo>
                <a:lnTo>
                  <a:pt x="14" y="42"/>
                </a:lnTo>
                <a:lnTo>
                  <a:pt x="9" y="39"/>
                </a:lnTo>
                <a:lnTo>
                  <a:pt x="5" y="33"/>
                </a:lnTo>
                <a:lnTo>
                  <a:pt x="2" y="30"/>
                </a:lnTo>
                <a:lnTo>
                  <a:pt x="0" y="24"/>
                </a:lnTo>
                <a:lnTo>
                  <a:pt x="0" y="21"/>
                </a:lnTo>
                <a:lnTo>
                  <a:pt x="2" y="21"/>
                </a:lnTo>
                <a:lnTo>
                  <a:pt x="2" y="18"/>
                </a:lnTo>
                <a:lnTo>
                  <a:pt x="7" y="18"/>
                </a:lnTo>
                <a:lnTo>
                  <a:pt x="9" y="18"/>
                </a:lnTo>
                <a:lnTo>
                  <a:pt x="14" y="18"/>
                </a:lnTo>
                <a:lnTo>
                  <a:pt x="17" y="18"/>
                </a:lnTo>
                <a:lnTo>
                  <a:pt x="17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413">
            <a:extLst>
              <a:ext uri="{FF2B5EF4-FFF2-40B4-BE49-F238E27FC236}">
                <a16:creationId xmlns:a16="http://schemas.microsoft.com/office/drawing/2014/main" xmlns="" id="{5CCE6D21-A99A-4DF8-94ED-CF2190F3D1B9}"/>
              </a:ext>
            </a:extLst>
          </p:cNvPr>
          <p:cNvSpPr>
            <a:spLocks/>
          </p:cNvSpPr>
          <p:nvPr/>
        </p:nvSpPr>
        <p:spPr bwMode="auto">
          <a:xfrm>
            <a:off x="9769134" y="5444450"/>
            <a:ext cx="334838" cy="338670"/>
          </a:xfrm>
          <a:custGeom>
            <a:avLst/>
            <a:gdLst>
              <a:gd name="T0" fmla="*/ 22 w 58"/>
              <a:gd name="T1" fmla="*/ 24 h 35"/>
              <a:gd name="T2" fmla="*/ 12 w 58"/>
              <a:gd name="T3" fmla="*/ 15 h 35"/>
              <a:gd name="T4" fmla="*/ 5 w 58"/>
              <a:gd name="T5" fmla="*/ 9 h 35"/>
              <a:gd name="T6" fmla="*/ 3 w 58"/>
              <a:gd name="T7" fmla="*/ 6 h 35"/>
              <a:gd name="T8" fmla="*/ 3 w 58"/>
              <a:gd name="T9" fmla="*/ 3 h 35"/>
              <a:gd name="T10" fmla="*/ 0 w 58"/>
              <a:gd name="T11" fmla="*/ 0 h 35"/>
              <a:gd name="T12" fmla="*/ 0 w 58"/>
              <a:gd name="T13" fmla="*/ 0 h 35"/>
              <a:gd name="T14" fmla="*/ 17 w 58"/>
              <a:gd name="T15" fmla="*/ 0 h 35"/>
              <a:gd name="T16" fmla="*/ 25 w 58"/>
              <a:gd name="T17" fmla="*/ 0 h 35"/>
              <a:gd name="T18" fmla="*/ 34 w 58"/>
              <a:gd name="T19" fmla="*/ 3 h 35"/>
              <a:gd name="T20" fmla="*/ 41 w 58"/>
              <a:gd name="T21" fmla="*/ 6 h 35"/>
              <a:gd name="T22" fmla="*/ 46 w 58"/>
              <a:gd name="T23" fmla="*/ 9 h 35"/>
              <a:gd name="T24" fmla="*/ 51 w 58"/>
              <a:gd name="T25" fmla="*/ 12 h 35"/>
              <a:gd name="T26" fmla="*/ 54 w 58"/>
              <a:gd name="T27" fmla="*/ 15 h 35"/>
              <a:gd name="T28" fmla="*/ 56 w 58"/>
              <a:gd name="T29" fmla="*/ 18 h 35"/>
              <a:gd name="T30" fmla="*/ 58 w 58"/>
              <a:gd name="T31" fmla="*/ 21 h 35"/>
              <a:gd name="T32" fmla="*/ 58 w 58"/>
              <a:gd name="T33" fmla="*/ 24 h 35"/>
              <a:gd name="T34" fmla="*/ 58 w 58"/>
              <a:gd name="T35" fmla="*/ 27 h 35"/>
              <a:gd name="T36" fmla="*/ 56 w 58"/>
              <a:gd name="T37" fmla="*/ 29 h 35"/>
              <a:gd name="T38" fmla="*/ 54 w 58"/>
              <a:gd name="T39" fmla="*/ 32 h 35"/>
              <a:gd name="T40" fmla="*/ 51 w 58"/>
              <a:gd name="T41" fmla="*/ 35 h 35"/>
              <a:gd name="T42" fmla="*/ 46 w 58"/>
              <a:gd name="T43" fmla="*/ 35 h 35"/>
              <a:gd name="T44" fmla="*/ 41 w 58"/>
              <a:gd name="T45" fmla="*/ 35 h 35"/>
              <a:gd name="T46" fmla="*/ 37 w 58"/>
              <a:gd name="T47" fmla="*/ 32 h 35"/>
              <a:gd name="T48" fmla="*/ 29 w 58"/>
              <a:gd name="T49" fmla="*/ 29 h 35"/>
              <a:gd name="T50" fmla="*/ 22 w 58"/>
              <a:gd name="T51" fmla="*/ 24 h 35"/>
              <a:gd name="T52" fmla="*/ 22 w 58"/>
              <a:gd name="T53" fmla="*/ 24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8" h="35">
                <a:moveTo>
                  <a:pt x="22" y="24"/>
                </a:moveTo>
                <a:lnTo>
                  <a:pt x="12" y="15"/>
                </a:lnTo>
                <a:lnTo>
                  <a:pt x="5" y="9"/>
                </a:lnTo>
                <a:lnTo>
                  <a:pt x="3" y="6"/>
                </a:lnTo>
                <a:lnTo>
                  <a:pt x="3" y="3"/>
                </a:lnTo>
                <a:lnTo>
                  <a:pt x="0" y="0"/>
                </a:lnTo>
                <a:lnTo>
                  <a:pt x="0" y="0"/>
                </a:lnTo>
                <a:lnTo>
                  <a:pt x="17" y="0"/>
                </a:lnTo>
                <a:lnTo>
                  <a:pt x="25" y="0"/>
                </a:lnTo>
                <a:lnTo>
                  <a:pt x="34" y="3"/>
                </a:lnTo>
                <a:lnTo>
                  <a:pt x="41" y="6"/>
                </a:lnTo>
                <a:lnTo>
                  <a:pt x="46" y="9"/>
                </a:lnTo>
                <a:lnTo>
                  <a:pt x="51" y="12"/>
                </a:lnTo>
                <a:lnTo>
                  <a:pt x="54" y="15"/>
                </a:lnTo>
                <a:lnTo>
                  <a:pt x="56" y="18"/>
                </a:lnTo>
                <a:lnTo>
                  <a:pt x="58" y="21"/>
                </a:lnTo>
                <a:lnTo>
                  <a:pt x="58" y="24"/>
                </a:lnTo>
                <a:lnTo>
                  <a:pt x="58" y="27"/>
                </a:lnTo>
                <a:lnTo>
                  <a:pt x="56" y="29"/>
                </a:lnTo>
                <a:lnTo>
                  <a:pt x="54" y="32"/>
                </a:lnTo>
                <a:lnTo>
                  <a:pt x="51" y="35"/>
                </a:lnTo>
                <a:lnTo>
                  <a:pt x="46" y="35"/>
                </a:lnTo>
                <a:lnTo>
                  <a:pt x="41" y="35"/>
                </a:lnTo>
                <a:lnTo>
                  <a:pt x="37" y="32"/>
                </a:lnTo>
                <a:lnTo>
                  <a:pt x="29" y="29"/>
                </a:lnTo>
                <a:lnTo>
                  <a:pt x="22" y="24"/>
                </a:lnTo>
                <a:lnTo>
                  <a:pt x="22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414">
            <a:extLst>
              <a:ext uri="{FF2B5EF4-FFF2-40B4-BE49-F238E27FC236}">
                <a16:creationId xmlns:a16="http://schemas.microsoft.com/office/drawing/2014/main" xmlns="" id="{94A00B59-074D-46BA-9E18-05D840C13BE5}"/>
              </a:ext>
            </a:extLst>
          </p:cNvPr>
          <p:cNvSpPr>
            <a:spLocks/>
          </p:cNvSpPr>
          <p:nvPr/>
        </p:nvSpPr>
        <p:spPr bwMode="auto">
          <a:xfrm>
            <a:off x="9532436" y="4670355"/>
            <a:ext cx="715861" cy="803127"/>
          </a:xfrm>
          <a:custGeom>
            <a:avLst/>
            <a:gdLst>
              <a:gd name="T0" fmla="*/ 78 w 124"/>
              <a:gd name="T1" fmla="*/ 3 h 83"/>
              <a:gd name="T2" fmla="*/ 80 w 124"/>
              <a:gd name="T3" fmla="*/ 0 h 83"/>
              <a:gd name="T4" fmla="*/ 85 w 124"/>
              <a:gd name="T5" fmla="*/ 0 h 83"/>
              <a:gd name="T6" fmla="*/ 90 w 124"/>
              <a:gd name="T7" fmla="*/ 0 h 83"/>
              <a:gd name="T8" fmla="*/ 95 w 124"/>
              <a:gd name="T9" fmla="*/ 0 h 83"/>
              <a:gd name="T10" fmla="*/ 99 w 124"/>
              <a:gd name="T11" fmla="*/ 3 h 83"/>
              <a:gd name="T12" fmla="*/ 104 w 124"/>
              <a:gd name="T13" fmla="*/ 3 h 83"/>
              <a:gd name="T14" fmla="*/ 109 w 124"/>
              <a:gd name="T15" fmla="*/ 6 h 83"/>
              <a:gd name="T16" fmla="*/ 114 w 124"/>
              <a:gd name="T17" fmla="*/ 9 h 83"/>
              <a:gd name="T18" fmla="*/ 116 w 124"/>
              <a:gd name="T19" fmla="*/ 12 h 83"/>
              <a:gd name="T20" fmla="*/ 121 w 124"/>
              <a:gd name="T21" fmla="*/ 12 h 83"/>
              <a:gd name="T22" fmla="*/ 121 w 124"/>
              <a:gd name="T23" fmla="*/ 15 h 83"/>
              <a:gd name="T24" fmla="*/ 124 w 124"/>
              <a:gd name="T25" fmla="*/ 18 h 83"/>
              <a:gd name="T26" fmla="*/ 121 w 124"/>
              <a:gd name="T27" fmla="*/ 21 h 83"/>
              <a:gd name="T28" fmla="*/ 119 w 124"/>
              <a:gd name="T29" fmla="*/ 21 h 83"/>
              <a:gd name="T30" fmla="*/ 116 w 124"/>
              <a:gd name="T31" fmla="*/ 24 h 83"/>
              <a:gd name="T32" fmla="*/ 111 w 124"/>
              <a:gd name="T33" fmla="*/ 27 h 83"/>
              <a:gd name="T34" fmla="*/ 107 w 124"/>
              <a:gd name="T35" fmla="*/ 30 h 83"/>
              <a:gd name="T36" fmla="*/ 102 w 124"/>
              <a:gd name="T37" fmla="*/ 36 h 83"/>
              <a:gd name="T38" fmla="*/ 97 w 124"/>
              <a:gd name="T39" fmla="*/ 39 h 83"/>
              <a:gd name="T40" fmla="*/ 85 w 124"/>
              <a:gd name="T41" fmla="*/ 48 h 83"/>
              <a:gd name="T42" fmla="*/ 70 w 124"/>
              <a:gd name="T43" fmla="*/ 56 h 83"/>
              <a:gd name="T44" fmla="*/ 56 w 124"/>
              <a:gd name="T45" fmla="*/ 65 h 83"/>
              <a:gd name="T46" fmla="*/ 39 w 124"/>
              <a:gd name="T47" fmla="*/ 71 h 83"/>
              <a:gd name="T48" fmla="*/ 32 w 124"/>
              <a:gd name="T49" fmla="*/ 77 h 83"/>
              <a:gd name="T50" fmla="*/ 24 w 124"/>
              <a:gd name="T51" fmla="*/ 80 h 83"/>
              <a:gd name="T52" fmla="*/ 20 w 124"/>
              <a:gd name="T53" fmla="*/ 80 h 83"/>
              <a:gd name="T54" fmla="*/ 15 w 124"/>
              <a:gd name="T55" fmla="*/ 83 h 83"/>
              <a:gd name="T56" fmla="*/ 10 w 124"/>
              <a:gd name="T57" fmla="*/ 83 h 83"/>
              <a:gd name="T58" fmla="*/ 5 w 124"/>
              <a:gd name="T59" fmla="*/ 83 h 83"/>
              <a:gd name="T60" fmla="*/ 3 w 124"/>
              <a:gd name="T61" fmla="*/ 83 h 83"/>
              <a:gd name="T62" fmla="*/ 0 w 124"/>
              <a:gd name="T63" fmla="*/ 83 h 83"/>
              <a:gd name="T64" fmla="*/ 0 w 124"/>
              <a:gd name="T65" fmla="*/ 83 h 83"/>
              <a:gd name="T66" fmla="*/ 0 w 124"/>
              <a:gd name="T67" fmla="*/ 80 h 83"/>
              <a:gd name="T68" fmla="*/ 0 w 124"/>
              <a:gd name="T69" fmla="*/ 80 h 83"/>
              <a:gd name="T70" fmla="*/ 3 w 124"/>
              <a:gd name="T71" fmla="*/ 77 h 83"/>
              <a:gd name="T72" fmla="*/ 5 w 124"/>
              <a:gd name="T73" fmla="*/ 74 h 83"/>
              <a:gd name="T74" fmla="*/ 10 w 124"/>
              <a:gd name="T75" fmla="*/ 71 h 83"/>
              <a:gd name="T76" fmla="*/ 15 w 124"/>
              <a:gd name="T77" fmla="*/ 68 h 83"/>
              <a:gd name="T78" fmla="*/ 20 w 124"/>
              <a:gd name="T79" fmla="*/ 65 h 83"/>
              <a:gd name="T80" fmla="*/ 32 w 124"/>
              <a:gd name="T81" fmla="*/ 56 h 83"/>
              <a:gd name="T82" fmla="*/ 41 w 124"/>
              <a:gd name="T83" fmla="*/ 48 h 83"/>
              <a:gd name="T84" fmla="*/ 53 w 124"/>
              <a:gd name="T85" fmla="*/ 39 h 83"/>
              <a:gd name="T86" fmla="*/ 63 w 124"/>
              <a:gd name="T87" fmla="*/ 30 h 83"/>
              <a:gd name="T88" fmla="*/ 66 w 124"/>
              <a:gd name="T89" fmla="*/ 27 h 83"/>
              <a:gd name="T90" fmla="*/ 70 w 124"/>
              <a:gd name="T91" fmla="*/ 24 h 83"/>
              <a:gd name="T92" fmla="*/ 73 w 124"/>
              <a:gd name="T93" fmla="*/ 18 h 83"/>
              <a:gd name="T94" fmla="*/ 75 w 124"/>
              <a:gd name="T95" fmla="*/ 15 h 83"/>
              <a:gd name="T96" fmla="*/ 75 w 124"/>
              <a:gd name="T97" fmla="*/ 15 h 83"/>
              <a:gd name="T98" fmla="*/ 78 w 124"/>
              <a:gd name="T99" fmla="*/ 12 h 83"/>
              <a:gd name="T100" fmla="*/ 78 w 124"/>
              <a:gd name="T101" fmla="*/ 9 h 83"/>
              <a:gd name="T102" fmla="*/ 75 w 124"/>
              <a:gd name="T103" fmla="*/ 6 h 83"/>
              <a:gd name="T104" fmla="*/ 75 w 124"/>
              <a:gd name="T105" fmla="*/ 6 h 83"/>
              <a:gd name="T106" fmla="*/ 75 w 124"/>
              <a:gd name="T107" fmla="*/ 3 h 83"/>
              <a:gd name="T108" fmla="*/ 78 w 124"/>
              <a:gd name="T109" fmla="*/ 3 h 83"/>
              <a:gd name="T110" fmla="*/ 78 w 124"/>
              <a:gd name="T111" fmla="*/ 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24" h="83">
                <a:moveTo>
                  <a:pt x="78" y="3"/>
                </a:moveTo>
                <a:lnTo>
                  <a:pt x="80" y="0"/>
                </a:lnTo>
                <a:lnTo>
                  <a:pt x="85" y="0"/>
                </a:lnTo>
                <a:lnTo>
                  <a:pt x="90" y="0"/>
                </a:lnTo>
                <a:lnTo>
                  <a:pt x="95" y="0"/>
                </a:lnTo>
                <a:lnTo>
                  <a:pt x="99" y="3"/>
                </a:lnTo>
                <a:lnTo>
                  <a:pt x="104" y="3"/>
                </a:lnTo>
                <a:lnTo>
                  <a:pt x="109" y="6"/>
                </a:lnTo>
                <a:lnTo>
                  <a:pt x="114" y="9"/>
                </a:lnTo>
                <a:lnTo>
                  <a:pt x="116" y="12"/>
                </a:lnTo>
                <a:lnTo>
                  <a:pt x="121" y="12"/>
                </a:lnTo>
                <a:lnTo>
                  <a:pt x="121" y="15"/>
                </a:lnTo>
                <a:lnTo>
                  <a:pt x="124" y="18"/>
                </a:lnTo>
                <a:lnTo>
                  <a:pt x="121" y="21"/>
                </a:lnTo>
                <a:lnTo>
                  <a:pt x="119" y="21"/>
                </a:lnTo>
                <a:lnTo>
                  <a:pt x="116" y="24"/>
                </a:lnTo>
                <a:lnTo>
                  <a:pt x="111" y="27"/>
                </a:lnTo>
                <a:lnTo>
                  <a:pt x="107" y="30"/>
                </a:lnTo>
                <a:lnTo>
                  <a:pt x="102" y="36"/>
                </a:lnTo>
                <a:lnTo>
                  <a:pt x="97" y="39"/>
                </a:lnTo>
                <a:lnTo>
                  <a:pt x="85" y="48"/>
                </a:lnTo>
                <a:lnTo>
                  <a:pt x="70" y="56"/>
                </a:lnTo>
                <a:lnTo>
                  <a:pt x="56" y="65"/>
                </a:lnTo>
                <a:lnTo>
                  <a:pt x="39" y="71"/>
                </a:lnTo>
                <a:lnTo>
                  <a:pt x="32" y="77"/>
                </a:lnTo>
                <a:lnTo>
                  <a:pt x="24" y="80"/>
                </a:lnTo>
                <a:lnTo>
                  <a:pt x="20" y="80"/>
                </a:lnTo>
                <a:lnTo>
                  <a:pt x="15" y="83"/>
                </a:lnTo>
                <a:lnTo>
                  <a:pt x="10" y="83"/>
                </a:lnTo>
                <a:lnTo>
                  <a:pt x="5" y="83"/>
                </a:lnTo>
                <a:lnTo>
                  <a:pt x="3" y="83"/>
                </a:lnTo>
                <a:lnTo>
                  <a:pt x="0" y="83"/>
                </a:lnTo>
                <a:lnTo>
                  <a:pt x="0" y="83"/>
                </a:lnTo>
                <a:lnTo>
                  <a:pt x="0" y="80"/>
                </a:lnTo>
                <a:lnTo>
                  <a:pt x="0" y="80"/>
                </a:lnTo>
                <a:lnTo>
                  <a:pt x="3" y="77"/>
                </a:lnTo>
                <a:lnTo>
                  <a:pt x="5" y="74"/>
                </a:lnTo>
                <a:lnTo>
                  <a:pt x="10" y="71"/>
                </a:lnTo>
                <a:lnTo>
                  <a:pt x="15" y="68"/>
                </a:lnTo>
                <a:lnTo>
                  <a:pt x="20" y="65"/>
                </a:lnTo>
                <a:lnTo>
                  <a:pt x="32" y="56"/>
                </a:lnTo>
                <a:lnTo>
                  <a:pt x="41" y="48"/>
                </a:lnTo>
                <a:lnTo>
                  <a:pt x="53" y="39"/>
                </a:lnTo>
                <a:lnTo>
                  <a:pt x="63" y="30"/>
                </a:lnTo>
                <a:lnTo>
                  <a:pt x="66" y="27"/>
                </a:lnTo>
                <a:lnTo>
                  <a:pt x="70" y="24"/>
                </a:lnTo>
                <a:lnTo>
                  <a:pt x="73" y="18"/>
                </a:lnTo>
                <a:lnTo>
                  <a:pt x="75" y="15"/>
                </a:lnTo>
                <a:lnTo>
                  <a:pt x="75" y="15"/>
                </a:lnTo>
                <a:lnTo>
                  <a:pt x="78" y="12"/>
                </a:lnTo>
                <a:lnTo>
                  <a:pt x="78" y="9"/>
                </a:lnTo>
                <a:lnTo>
                  <a:pt x="75" y="6"/>
                </a:lnTo>
                <a:lnTo>
                  <a:pt x="75" y="6"/>
                </a:lnTo>
                <a:lnTo>
                  <a:pt x="75" y="3"/>
                </a:lnTo>
                <a:lnTo>
                  <a:pt x="78" y="3"/>
                </a:lnTo>
                <a:lnTo>
                  <a:pt x="78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254">
            <a:extLst>
              <a:ext uri="{FF2B5EF4-FFF2-40B4-BE49-F238E27FC236}">
                <a16:creationId xmlns:a16="http://schemas.microsoft.com/office/drawing/2014/main" xmlns="" id="{FE77AD2F-5ED4-4F5A-8034-B275F6C8D961}"/>
              </a:ext>
            </a:extLst>
          </p:cNvPr>
          <p:cNvSpPr>
            <a:spLocks/>
          </p:cNvSpPr>
          <p:nvPr/>
        </p:nvSpPr>
        <p:spPr bwMode="auto">
          <a:xfrm>
            <a:off x="2524627" y="1898214"/>
            <a:ext cx="358253" cy="425758"/>
          </a:xfrm>
          <a:custGeom>
            <a:avLst/>
            <a:gdLst>
              <a:gd name="T0" fmla="*/ 0 w 63"/>
              <a:gd name="T1" fmla="*/ 3 h 41"/>
              <a:gd name="T2" fmla="*/ 2 w 63"/>
              <a:gd name="T3" fmla="*/ 3 h 41"/>
              <a:gd name="T4" fmla="*/ 7 w 63"/>
              <a:gd name="T5" fmla="*/ 0 h 41"/>
              <a:gd name="T6" fmla="*/ 12 w 63"/>
              <a:gd name="T7" fmla="*/ 3 h 41"/>
              <a:gd name="T8" fmla="*/ 17 w 63"/>
              <a:gd name="T9" fmla="*/ 3 h 41"/>
              <a:gd name="T10" fmla="*/ 22 w 63"/>
              <a:gd name="T11" fmla="*/ 3 h 41"/>
              <a:gd name="T12" fmla="*/ 31 w 63"/>
              <a:gd name="T13" fmla="*/ 3 h 41"/>
              <a:gd name="T14" fmla="*/ 39 w 63"/>
              <a:gd name="T15" fmla="*/ 6 h 41"/>
              <a:gd name="T16" fmla="*/ 46 w 63"/>
              <a:gd name="T17" fmla="*/ 9 h 41"/>
              <a:gd name="T18" fmla="*/ 51 w 63"/>
              <a:gd name="T19" fmla="*/ 9 h 41"/>
              <a:gd name="T20" fmla="*/ 56 w 63"/>
              <a:gd name="T21" fmla="*/ 15 h 41"/>
              <a:gd name="T22" fmla="*/ 58 w 63"/>
              <a:gd name="T23" fmla="*/ 18 h 41"/>
              <a:gd name="T24" fmla="*/ 60 w 63"/>
              <a:gd name="T25" fmla="*/ 20 h 41"/>
              <a:gd name="T26" fmla="*/ 63 w 63"/>
              <a:gd name="T27" fmla="*/ 26 h 41"/>
              <a:gd name="T28" fmla="*/ 63 w 63"/>
              <a:gd name="T29" fmla="*/ 32 h 41"/>
              <a:gd name="T30" fmla="*/ 60 w 63"/>
              <a:gd name="T31" fmla="*/ 35 h 41"/>
              <a:gd name="T32" fmla="*/ 56 w 63"/>
              <a:gd name="T33" fmla="*/ 38 h 41"/>
              <a:gd name="T34" fmla="*/ 51 w 63"/>
              <a:gd name="T35" fmla="*/ 41 h 41"/>
              <a:gd name="T36" fmla="*/ 43 w 63"/>
              <a:gd name="T37" fmla="*/ 38 h 41"/>
              <a:gd name="T38" fmla="*/ 36 w 63"/>
              <a:gd name="T39" fmla="*/ 35 h 41"/>
              <a:gd name="T40" fmla="*/ 27 w 63"/>
              <a:gd name="T41" fmla="*/ 32 h 41"/>
              <a:gd name="T42" fmla="*/ 17 w 63"/>
              <a:gd name="T43" fmla="*/ 23 h 41"/>
              <a:gd name="T44" fmla="*/ 12 w 63"/>
              <a:gd name="T45" fmla="*/ 20 h 41"/>
              <a:gd name="T46" fmla="*/ 10 w 63"/>
              <a:gd name="T47" fmla="*/ 15 h 41"/>
              <a:gd name="T48" fmla="*/ 7 w 63"/>
              <a:gd name="T49" fmla="*/ 12 h 41"/>
              <a:gd name="T50" fmla="*/ 5 w 63"/>
              <a:gd name="T51" fmla="*/ 9 h 41"/>
              <a:gd name="T52" fmla="*/ 2 w 63"/>
              <a:gd name="T53" fmla="*/ 9 h 41"/>
              <a:gd name="T54" fmla="*/ 0 w 63"/>
              <a:gd name="T55" fmla="*/ 6 h 41"/>
              <a:gd name="T56" fmla="*/ 0 w 63"/>
              <a:gd name="T57" fmla="*/ 3 h 41"/>
              <a:gd name="T58" fmla="*/ 0 w 63"/>
              <a:gd name="T59" fmla="*/ 3 h 41"/>
              <a:gd name="T60" fmla="*/ 0 w 63"/>
              <a:gd name="T61" fmla="*/ 3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3" h="41">
                <a:moveTo>
                  <a:pt x="0" y="3"/>
                </a:moveTo>
                <a:lnTo>
                  <a:pt x="2" y="3"/>
                </a:lnTo>
                <a:lnTo>
                  <a:pt x="7" y="0"/>
                </a:lnTo>
                <a:lnTo>
                  <a:pt x="12" y="3"/>
                </a:lnTo>
                <a:lnTo>
                  <a:pt x="17" y="3"/>
                </a:lnTo>
                <a:lnTo>
                  <a:pt x="22" y="3"/>
                </a:lnTo>
                <a:lnTo>
                  <a:pt x="31" y="3"/>
                </a:lnTo>
                <a:lnTo>
                  <a:pt x="39" y="6"/>
                </a:lnTo>
                <a:lnTo>
                  <a:pt x="46" y="9"/>
                </a:lnTo>
                <a:lnTo>
                  <a:pt x="51" y="9"/>
                </a:lnTo>
                <a:lnTo>
                  <a:pt x="56" y="15"/>
                </a:lnTo>
                <a:lnTo>
                  <a:pt x="58" y="18"/>
                </a:lnTo>
                <a:lnTo>
                  <a:pt x="60" y="20"/>
                </a:lnTo>
                <a:lnTo>
                  <a:pt x="63" y="26"/>
                </a:lnTo>
                <a:lnTo>
                  <a:pt x="63" y="32"/>
                </a:lnTo>
                <a:lnTo>
                  <a:pt x="60" y="35"/>
                </a:lnTo>
                <a:lnTo>
                  <a:pt x="56" y="38"/>
                </a:lnTo>
                <a:lnTo>
                  <a:pt x="51" y="41"/>
                </a:lnTo>
                <a:lnTo>
                  <a:pt x="43" y="38"/>
                </a:lnTo>
                <a:lnTo>
                  <a:pt x="36" y="35"/>
                </a:lnTo>
                <a:lnTo>
                  <a:pt x="27" y="32"/>
                </a:lnTo>
                <a:lnTo>
                  <a:pt x="17" y="23"/>
                </a:lnTo>
                <a:lnTo>
                  <a:pt x="12" y="20"/>
                </a:lnTo>
                <a:lnTo>
                  <a:pt x="10" y="15"/>
                </a:lnTo>
                <a:lnTo>
                  <a:pt x="7" y="12"/>
                </a:lnTo>
                <a:lnTo>
                  <a:pt x="5" y="9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255">
            <a:extLst>
              <a:ext uri="{FF2B5EF4-FFF2-40B4-BE49-F238E27FC236}">
                <a16:creationId xmlns:a16="http://schemas.microsoft.com/office/drawing/2014/main" xmlns="" id="{D3C0711B-7552-4FB7-AAF0-451A604ACB39}"/>
              </a:ext>
            </a:extLst>
          </p:cNvPr>
          <p:cNvSpPr>
            <a:spLocks/>
          </p:cNvSpPr>
          <p:nvPr/>
        </p:nvSpPr>
        <p:spPr bwMode="auto">
          <a:xfrm>
            <a:off x="1438500" y="610565"/>
            <a:ext cx="1512620" cy="2326077"/>
          </a:xfrm>
          <a:custGeom>
            <a:avLst/>
            <a:gdLst>
              <a:gd name="T0" fmla="*/ 205 w 266"/>
              <a:gd name="T1" fmla="*/ 59 h 224"/>
              <a:gd name="T2" fmla="*/ 218 w 266"/>
              <a:gd name="T3" fmla="*/ 26 h 224"/>
              <a:gd name="T4" fmla="*/ 220 w 266"/>
              <a:gd name="T5" fmla="*/ 15 h 224"/>
              <a:gd name="T6" fmla="*/ 215 w 266"/>
              <a:gd name="T7" fmla="*/ 9 h 224"/>
              <a:gd name="T8" fmla="*/ 215 w 266"/>
              <a:gd name="T9" fmla="*/ 3 h 224"/>
              <a:gd name="T10" fmla="*/ 222 w 266"/>
              <a:gd name="T11" fmla="*/ 0 h 224"/>
              <a:gd name="T12" fmla="*/ 232 w 266"/>
              <a:gd name="T13" fmla="*/ 0 h 224"/>
              <a:gd name="T14" fmla="*/ 251 w 266"/>
              <a:gd name="T15" fmla="*/ 6 h 224"/>
              <a:gd name="T16" fmla="*/ 261 w 266"/>
              <a:gd name="T17" fmla="*/ 9 h 224"/>
              <a:gd name="T18" fmla="*/ 266 w 266"/>
              <a:gd name="T19" fmla="*/ 15 h 224"/>
              <a:gd name="T20" fmla="*/ 266 w 266"/>
              <a:gd name="T21" fmla="*/ 21 h 224"/>
              <a:gd name="T22" fmla="*/ 261 w 266"/>
              <a:gd name="T23" fmla="*/ 26 h 224"/>
              <a:gd name="T24" fmla="*/ 254 w 266"/>
              <a:gd name="T25" fmla="*/ 41 h 224"/>
              <a:gd name="T26" fmla="*/ 247 w 266"/>
              <a:gd name="T27" fmla="*/ 65 h 224"/>
              <a:gd name="T28" fmla="*/ 230 w 266"/>
              <a:gd name="T29" fmla="*/ 91 h 224"/>
              <a:gd name="T30" fmla="*/ 208 w 266"/>
              <a:gd name="T31" fmla="*/ 121 h 224"/>
              <a:gd name="T32" fmla="*/ 181 w 266"/>
              <a:gd name="T33" fmla="*/ 147 h 224"/>
              <a:gd name="T34" fmla="*/ 150 w 266"/>
              <a:gd name="T35" fmla="*/ 171 h 224"/>
              <a:gd name="T36" fmla="*/ 116 w 266"/>
              <a:gd name="T37" fmla="*/ 189 h 224"/>
              <a:gd name="T38" fmla="*/ 85 w 266"/>
              <a:gd name="T39" fmla="*/ 203 h 224"/>
              <a:gd name="T40" fmla="*/ 51 w 266"/>
              <a:gd name="T41" fmla="*/ 215 h 224"/>
              <a:gd name="T42" fmla="*/ 29 w 266"/>
              <a:gd name="T43" fmla="*/ 221 h 224"/>
              <a:gd name="T44" fmla="*/ 14 w 266"/>
              <a:gd name="T45" fmla="*/ 224 h 224"/>
              <a:gd name="T46" fmla="*/ 7 w 266"/>
              <a:gd name="T47" fmla="*/ 224 h 224"/>
              <a:gd name="T48" fmla="*/ 2 w 266"/>
              <a:gd name="T49" fmla="*/ 224 h 224"/>
              <a:gd name="T50" fmla="*/ 0 w 266"/>
              <a:gd name="T51" fmla="*/ 224 h 224"/>
              <a:gd name="T52" fmla="*/ 5 w 266"/>
              <a:gd name="T53" fmla="*/ 221 h 224"/>
              <a:gd name="T54" fmla="*/ 14 w 266"/>
              <a:gd name="T55" fmla="*/ 215 h 224"/>
              <a:gd name="T56" fmla="*/ 29 w 266"/>
              <a:gd name="T57" fmla="*/ 209 h 224"/>
              <a:gd name="T58" fmla="*/ 56 w 266"/>
              <a:gd name="T59" fmla="*/ 195 h 224"/>
              <a:gd name="T60" fmla="*/ 89 w 266"/>
              <a:gd name="T61" fmla="*/ 180 h 224"/>
              <a:gd name="T62" fmla="*/ 121 w 266"/>
              <a:gd name="T63" fmla="*/ 159 h 224"/>
              <a:gd name="T64" fmla="*/ 147 w 266"/>
              <a:gd name="T65" fmla="*/ 139 h 224"/>
              <a:gd name="T66" fmla="*/ 172 w 266"/>
              <a:gd name="T67" fmla="*/ 112 h 224"/>
              <a:gd name="T68" fmla="*/ 189 w 266"/>
              <a:gd name="T69" fmla="*/ 88 h 224"/>
              <a:gd name="T70" fmla="*/ 196 w 266"/>
              <a:gd name="T71" fmla="*/ 80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66" h="224">
                <a:moveTo>
                  <a:pt x="196" y="80"/>
                </a:moveTo>
                <a:lnTo>
                  <a:pt x="205" y="59"/>
                </a:lnTo>
                <a:lnTo>
                  <a:pt x="215" y="38"/>
                </a:lnTo>
                <a:lnTo>
                  <a:pt x="218" y="26"/>
                </a:lnTo>
                <a:lnTo>
                  <a:pt x="220" y="21"/>
                </a:lnTo>
                <a:lnTo>
                  <a:pt x="220" y="15"/>
                </a:lnTo>
                <a:lnTo>
                  <a:pt x="218" y="12"/>
                </a:lnTo>
                <a:lnTo>
                  <a:pt x="215" y="9"/>
                </a:lnTo>
                <a:lnTo>
                  <a:pt x="215" y="6"/>
                </a:lnTo>
                <a:lnTo>
                  <a:pt x="215" y="3"/>
                </a:lnTo>
                <a:lnTo>
                  <a:pt x="218" y="0"/>
                </a:lnTo>
                <a:lnTo>
                  <a:pt x="222" y="0"/>
                </a:lnTo>
                <a:lnTo>
                  <a:pt x="227" y="0"/>
                </a:lnTo>
                <a:lnTo>
                  <a:pt x="232" y="0"/>
                </a:lnTo>
                <a:lnTo>
                  <a:pt x="242" y="3"/>
                </a:lnTo>
                <a:lnTo>
                  <a:pt x="251" y="6"/>
                </a:lnTo>
                <a:lnTo>
                  <a:pt x="256" y="9"/>
                </a:lnTo>
                <a:lnTo>
                  <a:pt x="261" y="9"/>
                </a:lnTo>
                <a:lnTo>
                  <a:pt x="266" y="12"/>
                </a:lnTo>
                <a:lnTo>
                  <a:pt x="266" y="15"/>
                </a:lnTo>
                <a:lnTo>
                  <a:pt x="266" y="18"/>
                </a:lnTo>
                <a:lnTo>
                  <a:pt x="266" y="21"/>
                </a:lnTo>
                <a:lnTo>
                  <a:pt x="263" y="23"/>
                </a:lnTo>
                <a:lnTo>
                  <a:pt x="261" y="26"/>
                </a:lnTo>
                <a:lnTo>
                  <a:pt x="259" y="32"/>
                </a:lnTo>
                <a:lnTo>
                  <a:pt x="254" y="41"/>
                </a:lnTo>
                <a:lnTo>
                  <a:pt x="251" y="53"/>
                </a:lnTo>
                <a:lnTo>
                  <a:pt x="247" y="65"/>
                </a:lnTo>
                <a:lnTo>
                  <a:pt x="239" y="77"/>
                </a:lnTo>
                <a:lnTo>
                  <a:pt x="230" y="91"/>
                </a:lnTo>
                <a:lnTo>
                  <a:pt x="220" y="106"/>
                </a:lnTo>
                <a:lnTo>
                  <a:pt x="208" y="121"/>
                </a:lnTo>
                <a:lnTo>
                  <a:pt x="196" y="133"/>
                </a:lnTo>
                <a:lnTo>
                  <a:pt x="181" y="147"/>
                </a:lnTo>
                <a:lnTo>
                  <a:pt x="167" y="159"/>
                </a:lnTo>
                <a:lnTo>
                  <a:pt x="150" y="171"/>
                </a:lnTo>
                <a:lnTo>
                  <a:pt x="133" y="180"/>
                </a:lnTo>
                <a:lnTo>
                  <a:pt x="116" y="189"/>
                </a:lnTo>
                <a:lnTo>
                  <a:pt x="99" y="198"/>
                </a:lnTo>
                <a:lnTo>
                  <a:pt x="85" y="203"/>
                </a:lnTo>
                <a:lnTo>
                  <a:pt x="68" y="209"/>
                </a:lnTo>
                <a:lnTo>
                  <a:pt x="51" y="215"/>
                </a:lnTo>
                <a:lnTo>
                  <a:pt x="36" y="221"/>
                </a:lnTo>
                <a:lnTo>
                  <a:pt x="29" y="221"/>
                </a:lnTo>
                <a:lnTo>
                  <a:pt x="22" y="224"/>
                </a:lnTo>
                <a:lnTo>
                  <a:pt x="14" y="224"/>
                </a:lnTo>
                <a:lnTo>
                  <a:pt x="10" y="224"/>
                </a:lnTo>
                <a:lnTo>
                  <a:pt x="7" y="224"/>
                </a:lnTo>
                <a:lnTo>
                  <a:pt x="5" y="224"/>
                </a:lnTo>
                <a:lnTo>
                  <a:pt x="2" y="224"/>
                </a:lnTo>
                <a:lnTo>
                  <a:pt x="0" y="224"/>
                </a:lnTo>
                <a:lnTo>
                  <a:pt x="0" y="224"/>
                </a:lnTo>
                <a:lnTo>
                  <a:pt x="2" y="221"/>
                </a:lnTo>
                <a:lnTo>
                  <a:pt x="5" y="221"/>
                </a:lnTo>
                <a:lnTo>
                  <a:pt x="10" y="218"/>
                </a:lnTo>
                <a:lnTo>
                  <a:pt x="14" y="215"/>
                </a:lnTo>
                <a:lnTo>
                  <a:pt x="22" y="212"/>
                </a:lnTo>
                <a:lnTo>
                  <a:pt x="29" y="209"/>
                </a:lnTo>
                <a:lnTo>
                  <a:pt x="39" y="203"/>
                </a:lnTo>
                <a:lnTo>
                  <a:pt x="56" y="195"/>
                </a:lnTo>
                <a:lnTo>
                  <a:pt x="75" y="189"/>
                </a:lnTo>
                <a:lnTo>
                  <a:pt x="89" y="180"/>
                </a:lnTo>
                <a:lnTo>
                  <a:pt x="106" y="168"/>
                </a:lnTo>
                <a:lnTo>
                  <a:pt x="121" y="159"/>
                </a:lnTo>
                <a:lnTo>
                  <a:pt x="135" y="150"/>
                </a:lnTo>
                <a:lnTo>
                  <a:pt x="147" y="139"/>
                </a:lnTo>
                <a:lnTo>
                  <a:pt x="162" y="124"/>
                </a:lnTo>
                <a:lnTo>
                  <a:pt x="172" y="112"/>
                </a:lnTo>
                <a:lnTo>
                  <a:pt x="181" y="100"/>
                </a:lnTo>
                <a:lnTo>
                  <a:pt x="189" y="88"/>
                </a:lnTo>
                <a:lnTo>
                  <a:pt x="196" y="80"/>
                </a:lnTo>
                <a:lnTo>
                  <a:pt x="196" y="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256">
            <a:extLst>
              <a:ext uri="{FF2B5EF4-FFF2-40B4-BE49-F238E27FC236}">
                <a16:creationId xmlns:a16="http://schemas.microsoft.com/office/drawing/2014/main" xmlns="" id="{E39B3B03-E331-4062-A4BD-D5EF6DA29937}"/>
              </a:ext>
            </a:extLst>
          </p:cNvPr>
          <p:cNvSpPr>
            <a:spLocks/>
          </p:cNvSpPr>
          <p:nvPr/>
        </p:nvSpPr>
        <p:spPr bwMode="auto">
          <a:xfrm>
            <a:off x="1933227" y="974011"/>
            <a:ext cx="398058" cy="436140"/>
          </a:xfrm>
          <a:custGeom>
            <a:avLst/>
            <a:gdLst>
              <a:gd name="T0" fmla="*/ 70 w 70"/>
              <a:gd name="T1" fmla="*/ 30 h 42"/>
              <a:gd name="T2" fmla="*/ 68 w 70"/>
              <a:gd name="T3" fmla="*/ 36 h 42"/>
              <a:gd name="T4" fmla="*/ 65 w 70"/>
              <a:gd name="T5" fmla="*/ 39 h 42"/>
              <a:gd name="T6" fmla="*/ 60 w 70"/>
              <a:gd name="T7" fmla="*/ 42 h 42"/>
              <a:gd name="T8" fmla="*/ 58 w 70"/>
              <a:gd name="T9" fmla="*/ 42 h 42"/>
              <a:gd name="T10" fmla="*/ 53 w 70"/>
              <a:gd name="T11" fmla="*/ 42 h 42"/>
              <a:gd name="T12" fmla="*/ 46 w 70"/>
              <a:gd name="T13" fmla="*/ 39 h 42"/>
              <a:gd name="T14" fmla="*/ 36 w 70"/>
              <a:gd name="T15" fmla="*/ 33 h 42"/>
              <a:gd name="T16" fmla="*/ 29 w 70"/>
              <a:gd name="T17" fmla="*/ 30 h 42"/>
              <a:gd name="T18" fmla="*/ 24 w 70"/>
              <a:gd name="T19" fmla="*/ 27 h 42"/>
              <a:gd name="T20" fmla="*/ 19 w 70"/>
              <a:gd name="T21" fmla="*/ 21 h 42"/>
              <a:gd name="T22" fmla="*/ 14 w 70"/>
              <a:gd name="T23" fmla="*/ 18 h 42"/>
              <a:gd name="T24" fmla="*/ 10 w 70"/>
              <a:gd name="T25" fmla="*/ 12 h 42"/>
              <a:gd name="T26" fmla="*/ 5 w 70"/>
              <a:gd name="T27" fmla="*/ 9 h 42"/>
              <a:gd name="T28" fmla="*/ 2 w 70"/>
              <a:gd name="T29" fmla="*/ 9 h 42"/>
              <a:gd name="T30" fmla="*/ 0 w 70"/>
              <a:gd name="T31" fmla="*/ 6 h 42"/>
              <a:gd name="T32" fmla="*/ 0 w 70"/>
              <a:gd name="T33" fmla="*/ 3 h 42"/>
              <a:gd name="T34" fmla="*/ 0 w 70"/>
              <a:gd name="T35" fmla="*/ 3 h 42"/>
              <a:gd name="T36" fmla="*/ 2 w 70"/>
              <a:gd name="T37" fmla="*/ 0 h 42"/>
              <a:gd name="T38" fmla="*/ 7 w 70"/>
              <a:gd name="T39" fmla="*/ 0 h 42"/>
              <a:gd name="T40" fmla="*/ 12 w 70"/>
              <a:gd name="T41" fmla="*/ 0 h 42"/>
              <a:gd name="T42" fmla="*/ 19 w 70"/>
              <a:gd name="T43" fmla="*/ 0 h 42"/>
              <a:gd name="T44" fmla="*/ 27 w 70"/>
              <a:gd name="T45" fmla="*/ 3 h 42"/>
              <a:gd name="T46" fmla="*/ 34 w 70"/>
              <a:gd name="T47" fmla="*/ 3 h 42"/>
              <a:gd name="T48" fmla="*/ 43 w 70"/>
              <a:gd name="T49" fmla="*/ 6 h 42"/>
              <a:gd name="T50" fmla="*/ 53 w 70"/>
              <a:gd name="T51" fmla="*/ 9 h 42"/>
              <a:gd name="T52" fmla="*/ 58 w 70"/>
              <a:gd name="T53" fmla="*/ 12 h 42"/>
              <a:gd name="T54" fmla="*/ 63 w 70"/>
              <a:gd name="T55" fmla="*/ 15 h 42"/>
              <a:gd name="T56" fmla="*/ 65 w 70"/>
              <a:gd name="T57" fmla="*/ 15 h 42"/>
              <a:gd name="T58" fmla="*/ 68 w 70"/>
              <a:gd name="T59" fmla="*/ 18 h 42"/>
              <a:gd name="T60" fmla="*/ 70 w 70"/>
              <a:gd name="T61" fmla="*/ 21 h 42"/>
              <a:gd name="T62" fmla="*/ 70 w 70"/>
              <a:gd name="T63" fmla="*/ 24 h 42"/>
              <a:gd name="T64" fmla="*/ 70 w 70"/>
              <a:gd name="T65" fmla="*/ 27 h 42"/>
              <a:gd name="T66" fmla="*/ 70 w 70"/>
              <a:gd name="T67" fmla="*/ 30 h 42"/>
              <a:gd name="T68" fmla="*/ 70 w 70"/>
              <a:gd name="T69" fmla="*/ 3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0" h="42">
                <a:moveTo>
                  <a:pt x="70" y="30"/>
                </a:moveTo>
                <a:lnTo>
                  <a:pt x="68" y="36"/>
                </a:lnTo>
                <a:lnTo>
                  <a:pt x="65" y="39"/>
                </a:lnTo>
                <a:lnTo>
                  <a:pt x="60" y="42"/>
                </a:lnTo>
                <a:lnTo>
                  <a:pt x="58" y="42"/>
                </a:lnTo>
                <a:lnTo>
                  <a:pt x="53" y="42"/>
                </a:lnTo>
                <a:lnTo>
                  <a:pt x="46" y="39"/>
                </a:lnTo>
                <a:lnTo>
                  <a:pt x="36" y="33"/>
                </a:lnTo>
                <a:lnTo>
                  <a:pt x="29" y="30"/>
                </a:lnTo>
                <a:lnTo>
                  <a:pt x="24" y="27"/>
                </a:lnTo>
                <a:lnTo>
                  <a:pt x="19" y="21"/>
                </a:lnTo>
                <a:lnTo>
                  <a:pt x="14" y="18"/>
                </a:lnTo>
                <a:lnTo>
                  <a:pt x="10" y="12"/>
                </a:lnTo>
                <a:lnTo>
                  <a:pt x="5" y="9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2" y="0"/>
                </a:lnTo>
                <a:lnTo>
                  <a:pt x="7" y="0"/>
                </a:lnTo>
                <a:lnTo>
                  <a:pt x="12" y="0"/>
                </a:lnTo>
                <a:lnTo>
                  <a:pt x="19" y="0"/>
                </a:lnTo>
                <a:lnTo>
                  <a:pt x="27" y="3"/>
                </a:lnTo>
                <a:lnTo>
                  <a:pt x="34" y="3"/>
                </a:lnTo>
                <a:lnTo>
                  <a:pt x="43" y="6"/>
                </a:lnTo>
                <a:lnTo>
                  <a:pt x="53" y="9"/>
                </a:lnTo>
                <a:lnTo>
                  <a:pt x="58" y="12"/>
                </a:lnTo>
                <a:lnTo>
                  <a:pt x="63" y="15"/>
                </a:lnTo>
                <a:lnTo>
                  <a:pt x="65" y="15"/>
                </a:lnTo>
                <a:lnTo>
                  <a:pt x="68" y="18"/>
                </a:lnTo>
                <a:lnTo>
                  <a:pt x="70" y="21"/>
                </a:lnTo>
                <a:lnTo>
                  <a:pt x="70" y="24"/>
                </a:lnTo>
                <a:lnTo>
                  <a:pt x="70" y="27"/>
                </a:lnTo>
                <a:lnTo>
                  <a:pt x="70" y="30"/>
                </a:lnTo>
                <a:lnTo>
                  <a:pt x="70" y="3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xmlns="" id="{1940D855-119F-4FDC-924B-7E39DCEED2D2}"/>
              </a:ext>
            </a:extLst>
          </p:cNvPr>
          <p:cNvSpPr/>
          <p:nvPr/>
        </p:nvSpPr>
        <p:spPr>
          <a:xfrm rot="21433179">
            <a:off x="10248008" y="1328102"/>
            <a:ext cx="587892" cy="273544"/>
          </a:xfrm>
          <a:custGeom>
            <a:avLst/>
            <a:gdLst>
              <a:gd name="connsiteX0" fmla="*/ 528038 w 587892"/>
              <a:gd name="connsiteY0" fmla="*/ 61 h 273544"/>
              <a:gd name="connsiteX1" fmla="*/ 533046 w 587892"/>
              <a:gd name="connsiteY1" fmla="*/ 4040 h 273544"/>
              <a:gd name="connsiteX2" fmla="*/ 543170 w 587892"/>
              <a:gd name="connsiteY2" fmla="*/ 33595 h 273544"/>
              <a:gd name="connsiteX3" fmla="*/ 572002 w 587892"/>
              <a:gd name="connsiteY3" fmla="*/ 34995 h 273544"/>
              <a:gd name="connsiteX4" fmla="*/ 587892 w 587892"/>
              <a:gd name="connsiteY4" fmla="*/ 64830 h 273544"/>
              <a:gd name="connsiteX5" fmla="*/ 586484 w 587892"/>
              <a:gd name="connsiteY5" fmla="*/ 93825 h 273544"/>
              <a:gd name="connsiteX6" fmla="*/ 567778 w 587892"/>
              <a:gd name="connsiteY6" fmla="*/ 121979 h 273544"/>
              <a:gd name="connsiteX7" fmla="*/ 527413 w 587892"/>
              <a:gd name="connsiteY7" fmla="*/ 120019 h 273544"/>
              <a:gd name="connsiteX8" fmla="*/ 487050 w 587892"/>
              <a:gd name="connsiteY8" fmla="*/ 118058 h 273544"/>
              <a:gd name="connsiteX9" fmla="*/ 440919 w 587892"/>
              <a:gd name="connsiteY9" fmla="*/ 115818 h 273544"/>
              <a:gd name="connsiteX10" fmla="*/ 370315 w 587892"/>
              <a:gd name="connsiteY10" fmla="*/ 141453 h 273544"/>
              <a:gd name="connsiteX11" fmla="*/ 299712 w 587892"/>
              <a:gd name="connsiteY11" fmla="*/ 167087 h 273544"/>
              <a:gd name="connsiteX12" fmla="*/ 217576 w 587892"/>
              <a:gd name="connsiteY12" fmla="*/ 192161 h 273544"/>
              <a:gd name="connsiteX13" fmla="*/ 170038 w 587892"/>
              <a:gd name="connsiteY13" fmla="*/ 218916 h 273544"/>
              <a:gd name="connsiteX14" fmla="*/ 145564 w 587892"/>
              <a:gd name="connsiteY14" fmla="*/ 246789 h 273544"/>
              <a:gd name="connsiteX15" fmla="*/ 98027 w 587892"/>
              <a:gd name="connsiteY15" fmla="*/ 273544 h 273544"/>
              <a:gd name="connsiteX16" fmla="*/ 69195 w 587892"/>
              <a:gd name="connsiteY16" fmla="*/ 272144 h 273544"/>
              <a:gd name="connsiteX17" fmla="*/ 57662 w 587892"/>
              <a:gd name="connsiteY17" fmla="*/ 271584 h 273544"/>
              <a:gd name="connsiteX18" fmla="*/ 28831 w 587892"/>
              <a:gd name="connsiteY18" fmla="*/ 270184 h 273544"/>
              <a:gd name="connsiteX19" fmla="*/ 17299 w 587892"/>
              <a:gd name="connsiteY19" fmla="*/ 269624 h 273544"/>
              <a:gd name="connsiteX20" fmla="*/ 0 w 587892"/>
              <a:gd name="connsiteY20" fmla="*/ 268783 h 273544"/>
              <a:gd name="connsiteX21" fmla="*/ 1408 w 587892"/>
              <a:gd name="connsiteY21" fmla="*/ 239789 h 273544"/>
              <a:gd name="connsiteX22" fmla="*/ 18707 w 587892"/>
              <a:gd name="connsiteY22" fmla="*/ 240629 h 273544"/>
              <a:gd name="connsiteX23" fmla="*/ 20115 w 587892"/>
              <a:gd name="connsiteY23" fmla="*/ 211635 h 273544"/>
              <a:gd name="connsiteX24" fmla="*/ 33055 w 587892"/>
              <a:gd name="connsiteY24" fmla="*/ 183200 h 273544"/>
              <a:gd name="connsiteX25" fmla="*/ 50354 w 587892"/>
              <a:gd name="connsiteY25" fmla="*/ 184040 h 273544"/>
              <a:gd name="connsiteX26" fmla="*/ 63295 w 587892"/>
              <a:gd name="connsiteY26" fmla="*/ 155605 h 273544"/>
              <a:gd name="connsiteX27" fmla="*/ 76235 w 587892"/>
              <a:gd name="connsiteY27" fmla="*/ 127171 h 273544"/>
              <a:gd name="connsiteX28" fmla="*/ 106475 w 587892"/>
              <a:gd name="connsiteY28" fmla="*/ 99576 h 273544"/>
              <a:gd name="connsiteX29" fmla="*/ 125182 w 587892"/>
              <a:gd name="connsiteY29" fmla="*/ 71422 h 273544"/>
              <a:gd name="connsiteX30" fmla="*/ 138122 w 587892"/>
              <a:gd name="connsiteY30" fmla="*/ 42988 h 273544"/>
              <a:gd name="connsiteX31" fmla="*/ 155421 w 587892"/>
              <a:gd name="connsiteY31" fmla="*/ 43828 h 273544"/>
              <a:gd name="connsiteX32" fmla="*/ 168363 w 587892"/>
              <a:gd name="connsiteY32" fmla="*/ 15393 h 273544"/>
              <a:gd name="connsiteX33" fmla="*/ 169110 w 587892"/>
              <a:gd name="connsiteY33" fmla="*/ 0 h 273544"/>
              <a:gd name="connsiteX34" fmla="*/ 528038 w 587892"/>
              <a:gd name="connsiteY34" fmla="*/ 61 h 273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587892" h="273544">
                <a:moveTo>
                  <a:pt x="528038" y="61"/>
                </a:moveTo>
                <a:lnTo>
                  <a:pt x="533046" y="4040"/>
                </a:lnTo>
                <a:lnTo>
                  <a:pt x="543170" y="33595"/>
                </a:lnTo>
                <a:lnTo>
                  <a:pt x="572002" y="34995"/>
                </a:lnTo>
                <a:lnTo>
                  <a:pt x="587892" y="64830"/>
                </a:lnTo>
                <a:lnTo>
                  <a:pt x="586484" y="93825"/>
                </a:lnTo>
                <a:lnTo>
                  <a:pt x="567778" y="121979"/>
                </a:lnTo>
                <a:lnTo>
                  <a:pt x="527413" y="120019"/>
                </a:lnTo>
                <a:lnTo>
                  <a:pt x="487050" y="118058"/>
                </a:lnTo>
                <a:lnTo>
                  <a:pt x="440919" y="115818"/>
                </a:lnTo>
                <a:lnTo>
                  <a:pt x="370315" y="141453"/>
                </a:lnTo>
                <a:lnTo>
                  <a:pt x="299712" y="167087"/>
                </a:lnTo>
                <a:lnTo>
                  <a:pt x="217576" y="192161"/>
                </a:lnTo>
                <a:lnTo>
                  <a:pt x="170038" y="218916"/>
                </a:lnTo>
                <a:lnTo>
                  <a:pt x="145564" y="246789"/>
                </a:lnTo>
                <a:lnTo>
                  <a:pt x="98027" y="273544"/>
                </a:lnTo>
                <a:lnTo>
                  <a:pt x="69195" y="272144"/>
                </a:lnTo>
                <a:lnTo>
                  <a:pt x="57662" y="271584"/>
                </a:lnTo>
                <a:lnTo>
                  <a:pt x="28831" y="270184"/>
                </a:lnTo>
                <a:lnTo>
                  <a:pt x="17299" y="269624"/>
                </a:lnTo>
                <a:lnTo>
                  <a:pt x="0" y="268783"/>
                </a:lnTo>
                <a:lnTo>
                  <a:pt x="1408" y="239789"/>
                </a:lnTo>
                <a:lnTo>
                  <a:pt x="18707" y="240629"/>
                </a:lnTo>
                <a:lnTo>
                  <a:pt x="20115" y="211635"/>
                </a:lnTo>
                <a:lnTo>
                  <a:pt x="33055" y="183200"/>
                </a:lnTo>
                <a:lnTo>
                  <a:pt x="50354" y="184040"/>
                </a:lnTo>
                <a:lnTo>
                  <a:pt x="63295" y="155605"/>
                </a:lnTo>
                <a:lnTo>
                  <a:pt x="76235" y="127171"/>
                </a:lnTo>
                <a:lnTo>
                  <a:pt x="106475" y="99576"/>
                </a:lnTo>
                <a:lnTo>
                  <a:pt x="125182" y="71422"/>
                </a:lnTo>
                <a:lnTo>
                  <a:pt x="138122" y="42988"/>
                </a:lnTo>
                <a:lnTo>
                  <a:pt x="155421" y="43828"/>
                </a:lnTo>
                <a:lnTo>
                  <a:pt x="168363" y="15393"/>
                </a:lnTo>
                <a:lnTo>
                  <a:pt x="169110" y="0"/>
                </a:lnTo>
                <a:lnTo>
                  <a:pt x="528038" y="6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xmlns="" id="{E92A6208-00CF-488A-A99C-6C5773BD311B}"/>
              </a:ext>
            </a:extLst>
          </p:cNvPr>
          <p:cNvSpPr/>
          <p:nvPr/>
        </p:nvSpPr>
        <p:spPr>
          <a:xfrm rot="21433179">
            <a:off x="2944950" y="1608849"/>
            <a:ext cx="628576" cy="1438523"/>
          </a:xfrm>
          <a:custGeom>
            <a:avLst/>
            <a:gdLst>
              <a:gd name="connsiteX0" fmla="*/ 628576 w 628576"/>
              <a:gd name="connsiteY0" fmla="*/ 0 h 1438523"/>
              <a:gd name="connsiteX1" fmla="*/ 614651 w 628576"/>
              <a:gd name="connsiteY1" fmla="*/ 22737 h 1438523"/>
              <a:gd name="connsiteX2" fmla="*/ 603291 w 628576"/>
              <a:gd name="connsiteY2" fmla="*/ 22185 h 1438523"/>
              <a:gd name="connsiteX3" fmla="*/ 573381 w 628576"/>
              <a:gd name="connsiteY3" fmla="*/ 51922 h 1438523"/>
              <a:gd name="connsiteX4" fmla="*/ 558999 w 628576"/>
              <a:gd name="connsiteY4" fmla="*/ 113603 h 1438523"/>
              <a:gd name="connsiteX5" fmla="*/ 537426 w 628576"/>
              <a:gd name="connsiteY5" fmla="*/ 206124 h 1438523"/>
              <a:gd name="connsiteX6" fmla="*/ 521533 w 628576"/>
              <a:gd name="connsiteY6" fmla="*/ 298921 h 1438523"/>
              <a:gd name="connsiteX7" fmla="*/ 504129 w 628576"/>
              <a:gd name="connsiteY7" fmla="*/ 422834 h 1438523"/>
              <a:gd name="connsiteX8" fmla="*/ 470188 w 628576"/>
              <a:gd name="connsiteY8" fmla="*/ 535547 h 1438523"/>
              <a:gd name="connsiteX9" fmla="*/ 448615 w 628576"/>
              <a:gd name="connsiteY9" fmla="*/ 628068 h 1438523"/>
              <a:gd name="connsiteX10" fmla="*/ 414172 w 628576"/>
              <a:gd name="connsiteY10" fmla="*/ 751154 h 1438523"/>
              <a:gd name="connsiteX11" fmla="*/ 386919 w 628576"/>
              <a:gd name="connsiteY11" fmla="*/ 843398 h 1438523"/>
              <a:gd name="connsiteX12" fmla="*/ 353986 w 628576"/>
              <a:gd name="connsiteY12" fmla="*/ 935368 h 1438523"/>
              <a:gd name="connsiteX13" fmla="*/ 309694 w 628576"/>
              <a:gd name="connsiteY13" fmla="*/ 1026785 h 1438523"/>
              <a:gd name="connsiteX14" fmla="*/ 260226 w 628576"/>
              <a:gd name="connsiteY14" fmla="*/ 1107555 h 1438523"/>
              <a:gd name="connsiteX15" fmla="*/ 215933 w 628576"/>
              <a:gd name="connsiteY15" fmla="*/ 1198973 h 1438523"/>
              <a:gd name="connsiteX16" fmla="*/ 173152 w 628576"/>
              <a:gd name="connsiteY16" fmla="*/ 1259274 h 1438523"/>
              <a:gd name="connsiteX17" fmla="*/ 130370 w 628576"/>
              <a:gd name="connsiteY17" fmla="*/ 1319575 h 1438523"/>
              <a:gd name="connsiteX18" fmla="*/ 70550 w 628576"/>
              <a:gd name="connsiteY18" fmla="*/ 1379050 h 1438523"/>
              <a:gd name="connsiteX19" fmla="*/ 10729 w 628576"/>
              <a:gd name="connsiteY19" fmla="*/ 1438523 h 1438523"/>
              <a:gd name="connsiteX20" fmla="*/ 0 w 628576"/>
              <a:gd name="connsiteY20" fmla="*/ 1438002 h 1438523"/>
              <a:gd name="connsiteX21" fmla="*/ 0 w 628576"/>
              <a:gd name="connsiteY21" fmla="*/ 1074081 h 1438523"/>
              <a:gd name="connsiteX22" fmla="*/ 29870 w 628576"/>
              <a:gd name="connsiteY22" fmla="*/ 1044385 h 1438523"/>
              <a:gd name="connsiteX23" fmla="*/ 48421 w 628576"/>
              <a:gd name="connsiteY23" fmla="*/ 1014097 h 1438523"/>
              <a:gd name="connsiteX24" fmla="*/ 72651 w 628576"/>
              <a:gd name="connsiteY24" fmla="*/ 984084 h 1438523"/>
              <a:gd name="connsiteX25" fmla="*/ 91202 w 628576"/>
              <a:gd name="connsiteY25" fmla="*/ 953795 h 1438523"/>
              <a:gd name="connsiteX26" fmla="*/ 104073 w 628576"/>
              <a:gd name="connsiteY26" fmla="*/ 923231 h 1438523"/>
              <a:gd name="connsiteX27" fmla="*/ 124134 w 628576"/>
              <a:gd name="connsiteY27" fmla="*/ 861826 h 1438523"/>
              <a:gd name="connsiteX28" fmla="*/ 137005 w 628576"/>
              <a:gd name="connsiteY28" fmla="*/ 831261 h 1438523"/>
              <a:gd name="connsiteX29" fmla="*/ 157067 w 628576"/>
              <a:gd name="connsiteY29" fmla="*/ 769857 h 1438523"/>
              <a:gd name="connsiteX30" fmla="*/ 171449 w 628576"/>
              <a:gd name="connsiteY30" fmla="*/ 708176 h 1438523"/>
              <a:gd name="connsiteX31" fmla="*/ 218764 w 628576"/>
              <a:gd name="connsiteY31" fmla="*/ 554526 h 1438523"/>
              <a:gd name="connsiteX32" fmla="*/ 254215 w 628576"/>
              <a:gd name="connsiteY32" fmla="*/ 410697 h 1438523"/>
              <a:gd name="connsiteX33" fmla="*/ 288658 w 628576"/>
              <a:gd name="connsiteY33" fmla="*/ 287612 h 1438523"/>
              <a:gd name="connsiteX34" fmla="*/ 304552 w 628576"/>
              <a:gd name="connsiteY34" fmla="*/ 194814 h 1438523"/>
              <a:gd name="connsiteX35" fmla="*/ 309086 w 628576"/>
              <a:gd name="connsiteY35" fmla="*/ 101466 h 1438523"/>
              <a:gd name="connsiteX36" fmla="*/ 327636 w 628576"/>
              <a:gd name="connsiteY36" fmla="*/ 71178 h 1438523"/>
              <a:gd name="connsiteX37" fmla="*/ 330658 w 628576"/>
              <a:gd name="connsiteY37" fmla="*/ 8945 h 1438523"/>
              <a:gd name="connsiteX38" fmla="*/ 313619 w 628576"/>
              <a:gd name="connsiteY38" fmla="*/ 8117 h 1438523"/>
              <a:gd name="connsiteX39" fmla="*/ 314013 w 628576"/>
              <a:gd name="connsiteY39" fmla="*/ 0 h 1438523"/>
              <a:gd name="connsiteX40" fmla="*/ 628576 w 628576"/>
              <a:gd name="connsiteY40" fmla="*/ 0 h 1438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628576" h="1438523">
                <a:moveTo>
                  <a:pt x="628576" y="0"/>
                </a:moveTo>
                <a:lnTo>
                  <a:pt x="614651" y="22737"/>
                </a:lnTo>
                <a:lnTo>
                  <a:pt x="603291" y="22185"/>
                </a:lnTo>
                <a:lnTo>
                  <a:pt x="573381" y="51922"/>
                </a:lnTo>
                <a:lnTo>
                  <a:pt x="558999" y="113603"/>
                </a:lnTo>
                <a:lnTo>
                  <a:pt x="537426" y="206124"/>
                </a:lnTo>
                <a:lnTo>
                  <a:pt x="521533" y="298921"/>
                </a:lnTo>
                <a:lnTo>
                  <a:pt x="504129" y="422834"/>
                </a:lnTo>
                <a:lnTo>
                  <a:pt x="470188" y="535547"/>
                </a:lnTo>
                <a:lnTo>
                  <a:pt x="448615" y="628068"/>
                </a:lnTo>
                <a:lnTo>
                  <a:pt x="414172" y="751154"/>
                </a:lnTo>
                <a:lnTo>
                  <a:pt x="386919" y="843398"/>
                </a:lnTo>
                <a:lnTo>
                  <a:pt x="353986" y="935368"/>
                </a:lnTo>
                <a:lnTo>
                  <a:pt x="309694" y="1026785"/>
                </a:lnTo>
                <a:lnTo>
                  <a:pt x="260226" y="1107555"/>
                </a:lnTo>
                <a:lnTo>
                  <a:pt x="215933" y="1198973"/>
                </a:lnTo>
                <a:lnTo>
                  <a:pt x="173152" y="1259274"/>
                </a:lnTo>
                <a:lnTo>
                  <a:pt x="130370" y="1319575"/>
                </a:lnTo>
                <a:lnTo>
                  <a:pt x="70550" y="1379050"/>
                </a:lnTo>
                <a:lnTo>
                  <a:pt x="10729" y="1438523"/>
                </a:lnTo>
                <a:lnTo>
                  <a:pt x="0" y="1438002"/>
                </a:lnTo>
                <a:lnTo>
                  <a:pt x="0" y="1074081"/>
                </a:lnTo>
                <a:lnTo>
                  <a:pt x="29870" y="1044385"/>
                </a:lnTo>
                <a:lnTo>
                  <a:pt x="48421" y="1014097"/>
                </a:lnTo>
                <a:lnTo>
                  <a:pt x="72651" y="984084"/>
                </a:lnTo>
                <a:lnTo>
                  <a:pt x="91202" y="953795"/>
                </a:lnTo>
                <a:lnTo>
                  <a:pt x="104073" y="923231"/>
                </a:lnTo>
                <a:lnTo>
                  <a:pt x="124134" y="861826"/>
                </a:lnTo>
                <a:lnTo>
                  <a:pt x="137005" y="831261"/>
                </a:lnTo>
                <a:lnTo>
                  <a:pt x="157067" y="769857"/>
                </a:lnTo>
                <a:lnTo>
                  <a:pt x="171449" y="708176"/>
                </a:lnTo>
                <a:lnTo>
                  <a:pt x="218764" y="554526"/>
                </a:lnTo>
                <a:lnTo>
                  <a:pt x="254215" y="410697"/>
                </a:lnTo>
                <a:lnTo>
                  <a:pt x="288658" y="287612"/>
                </a:lnTo>
                <a:lnTo>
                  <a:pt x="304552" y="194814"/>
                </a:lnTo>
                <a:lnTo>
                  <a:pt x="309086" y="101466"/>
                </a:lnTo>
                <a:lnTo>
                  <a:pt x="327636" y="71178"/>
                </a:lnTo>
                <a:lnTo>
                  <a:pt x="330658" y="8945"/>
                </a:lnTo>
                <a:lnTo>
                  <a:pt x="313619" y="8117"/>
                </a:lnTo>
                <a:lnTo>
                  <a:pt x="314013" y="0"/>
                </a:lnTo>
                <a:lnTo>
                  <a:pt x="62857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xmlns="" id="{623DF896-04BC-4C9E-AA2B-9E355EBCB40B}"/>
              </a:ext>
            </a:extLst>
          </p:cNvPr>
          <p:cNvSpPr/>
          <p:nvPr/>
        </p:nvSpPr>
        <p:spPr>
          <a:xfrm rot="21433179">
            <a:off x="9974412" y="2212941"/>
            <a:ext cx="439846" cy="615053"/>
          </a:xfrm>
          <a:custGeom>
            <a:avLst/>
            <a:gdLst>
              <a:gd name="connsiteX0" fmla="*/ 439846 w 439846"/>
              <a:gd name="connsiteY0" fmla="*/ 0 h 615053"/>
              <a:gd name="connsiteX1" fmla="*/ 439445 w 439846"/>
              <a:gd name="connsiteY1" fmla="*/ 8266 h 615053"/>
              <a:gd name="connsiteX2" fmla="*/ 409675 w 439846"/>
              <a:gd name="connsiteY2" fmla="*/ 26195 h 615053"/>
              <a:gd name="connsiteX3" fmla="*/ 388151 w 439846"/>
              <a:gd name="connsiteY3" fmla="*/ 112338 h 615053"/>
              <a:gd name="connsiteX4" fmla="*/ 343563 w 439846"/>
              <a:gd name="connsiteY4" fmla="*/ 197362 h 615053"/>
              <a:gd name="connsiteX5" fmla="*/ 252979 w 439846"/>
              <a:gd name="connsiteY5" fmla="*/ 396403 h 615053"/>
              <a:gd name="connsiteX6" fmla="*/ 218515 w 439846"/>
              <a:gd name="connsiteY6" fmla="*/ 510981 h 615053"/>
              <a:gd name="connsiteX7" fmla="*/ 167222 w 439846"/>
              <a:gd name="connsiteY7" fmla="*/ 615053 h 615053"/>
              <a:gd name="connsiteX8" fmla="*/ 0 w 439846"/>
              <a:gd name="connsiteY8" fmla="*/ 606932 h 615053"/>
              <a:gd name="connsiteX9" fmla="*/ 21053 w 439846"/>
              <a:gd name="connsiteY9" fmla="*/ 530454 h 615053"/>
              <a:gd name="connsiteX10" fmla="*/ 36810 w 439846"/>
              <a:gd name="connsiteY10" fmla="*/ 444030 h 615053"/>
              <a:gd name="connsiteX11" fmla="*/ 71274 w 439846"/>
              <a:gd name="connsiteY11" fmla="*/ 329453 h 615053"/>
              <a:gd name="connsiteX12" fmla="*/ 92797 w 439846"/>
              <a:gd name="connsiteY12" fmla="*/ 243310 h 615053"/>
              <a:gd name="connsiteX13" fmla="*/ 121495 w 439846"/>
              <a:gd name="connsiteY13" fmla="*/ 128452 h 615053"/>
              <a:gd name="connsiteX14" fmla="*/ 141609 w 439846"/>
              <a:gd name="connsiteY14" fmla="*/ 71303 h 615053"/>
              <a:gd name="connsiteX15" fmla="*/ 144290 w 439846"/>
              <a:gd name="connsiteY15" fmla="*/ 16111 h 615053"/>
              <a:gd name="connsiteX16" fmla="*/ 439846 w 439846"/>
              <a:gd name="connsiteY16" fmla="*/ 0 h 615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439846" h="615053">
                <a:moveTo>
                  <a:pt x="439846" y="0"/>
                </a:moveTo>
                <a:lnTo>
                  <a:pt x="439445" y="8266"/>
                </a:lnTo>
                <a:lnTo>
                  <a:pt x="409675" y="26195"/>
                </a:lnTo>
                <a:lnTo>
                  <a:pt x="388151" y="112338"/>
                </a:lnTo>
                <a:lnTo>
                  <a:pt x="343563" y="197362"/>
                </a:lnTo>
                <a:lnTo>
                  <a:pt x="252979" y="396403"/>
                </a:lnTo>
                <a:lnTo>
                  <a:pt x="218515" y="510981"/>
                </a:lnTo>
                <a:lnTo>
                  <a:pt x="167222" y="615053"/>
                </a:lnTo>
                <a:lnTo>
                  <a:pt x="0" y="606932"/>
                </a:lnTo>
                <a:lnTo>
                  <a:pt x="21053" y="530454"/>
                </a:lnTo>
                <a:lnTo>
                  <a:pt x="36810" y="444030"/>
                </a:lnTo>
                <a:lnTo>
                  <a:pt x="71274" y="329453"/>
                </a:lnTo>
                <a:lnTo>
                  <a:pt x="92797" y="243310"/>
                </a:lnTo>
                <a:lnTo>
                  <a:pt x="121495" y="128452"/>
                </a:lnTo>
                <a:lnTo>
                  <a:pt x="141609" y="71303"/>
                </a:lnTo>
                <a:lnTo>
                  <a:pt x="144290" y="16111"/>
                </a:lnTo>
                <a:lnTo>
                  <a:pt x="43984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xmlns="" id="{0937A9B4-CA5F-4E05-9416-2F8DDC45E5F0}"/>
              </a:ext>
            </a:extLst>
          </p:cNvPr>
          <p:cNvSpPr/>
          <p:nvPr/>
        </p:nvSpPr>
        <p:spPr>
          <a:xfrm rot="21433179">
            <a:off x="6257278" y="4593678"/>
            <a:ext cx="449169" cy="1045076"/>
          </a:xfrm>
          <a:custGeom>
            <a:avLst/>
            <a:gdLst>
              <a:gd name="connsiteX0" fmla="*/ 447246 w 449169"/>
              <a:gd name="connsiteY0" fmla="*/ 0 h 1045076"/>
              <a:gd name="connsiteX1" fmla="*/ 449169 w 449169"/>
              <a:gd name="connsiteY1" fmla="*/ 5614 h 1045076"/>
              <a:gd name="connsiteX2" fmla="*/ 447760 w 449169"/>
              <a:gd name="connsiteY2" fmla="*/ 34609 h 1045076"/>
              <a:gd name="connsiteX3" fmla="*/ 434820 w 449169"/>
              <a:gd name="connsiteY3" fmla="*/ 63043 h 1045076"/>
              <a:gd name="connsiteX4" fmla="*/ 405989 w 449169"/>
              <a:gd name="connsiteY4" fmla="*/ 61642 h 1045076"/>
              <a:gd name="connsiteX5" fmla="*/ 393517 w 449169"/>
              <a:gd name="connsiteY5" fmla="*/ 80413 h 1045076"/>
              <a:gd name="connsiteX6" fmla="*/ 376218 w 449169"/>
              <a:gd name="connsiteY6" fmla="*/ 79572 h 1045076"/>
              <a:gd name="connsiteX7" fmla="*/ 363278 w 449169"/>
              <a:gd name="connsiteY7" fmla="*/ 108006 h 1045076"/>
              <a:gd name="connsiteX8" fmla="*/ 344571 w 449169"/>
              <a:gd name="connsiteY8" fmla="*/ 136161 h 1045076"/>
              <a:gd name="connsiteX9" fmla="*/ 331630 w 449169"/>
              <a:gd name="connsiteY9" fmla="*/ 164596 h 1045076"/>
              <a:gd name="connsiteX10" fmla="*/ 330222 w 449169"/>
              <a:gd name="connsiteY10" fmla="*/ 193590 h 1045076"/>
              <a:gd name="connsiteX11" fmla="*/ 315873 w 449169"/>
              <a:gd name="connsiteY11" fmla="*/ 251018 h 1045076"/>
              <a:gd name="connsiteX12" fmla="*/ 294350 w 449169"/>
              <a:gd name="connsiteY12" fmla="*/ 337161 h 1045076"/>
              <a:gd name="connsiteX13" fmla="*/ 290126 w 449169"/>
              <a:gd name="connsiteY13" fmla="*/ 424145 h 1045076"/>
              <a:gd name="connsiteX14" fmla="*/ 254254 w 449169"/>
              <a:gd name="connsiteY14" fmla="*/ 567717 h 1045076"/>
              <a:gd name="connsiteX15" fmla="*/ 237559 w 449169"/>
              <a:gd name="connsiteY15" fmla="*/ 673470 h 1045076"/>
              <a:gd name="connsiteX16" fmla="*/ 203094 w 449169"/>
              <a:gd name="connsiteY16" fmla="*/ 788047 h 1045076"/>
              <a:gd name="connsiteX17" fmla="*/ 187338 w 449169"/>
              <a:gd name="connsiteY17" fmla="*/ 874470 h 1045076"/>
              <a:gd name="connsiteX18" fmla="*/ 154282 w 449169"/>
              <a:gd name="connsiteY18" fmla="*/ 960052 h 1045076"/>
              <a:gd name="connsiteX19" fmla="*/ 134166 w 449169"/>
              <a:gd name="connsiteY19" fmla="*/ 1017202 h 1045076"/>
              <a:gd name="connsiteX20" fmla="*/ 109694 w 449169"/>
              <a:gd name="connsiteY20" fmla="*/ 1045076 h 1045076"/>
              <a:gd name="connsiteX21" fmla="*/ 80863 w 449169"/>
              <a:gd name="connsiteY21" fmla="*/ 1043675 h 1045076"/>
              <a:gd name="connsiteX22" fmla="*/ 63563 w 449169"/>
              <a:gd name="connsiteY22" fmla="*/ 1042835 h 1045076"/>
              <a:gd name="connsiteX23" fmla="*/ 34732 w 449169"/>
              <a:gd name="connsiteY23" fmla="*/ 1041435 h 1045076"/>
              <a:gd name="connsiteX24" fmla="*/ 24608 w 449169"/>
              <a:gd name="connsiteY24" fmla="*/ 1011881 h 1045076"/>
              <a:gd name="connsiteX25" fmla="*/ 15891 w 449169"/>
              <a:gd name="connsiteY25" fmla="*/ 953332 h 1045076"/>
              <a:gd name="connsiteX26" fmla="*/ 0 w 449169"/>
              <a:gd name="connsiteY26" fmla="*/ 923498 h 1045076"/>
              <a:gd name="connsiteX27" fmla="*/ 1408 w 449169"/>
              <a:gd name="connsiteY27" fmla="*/ 894503 h 1045076"/>
              <a:gd name="connsiteX28" fmla="*/ 4224 w 449169"/>
              <a:gd name="connsiteY28" fmla="*/ 836514 h 1045076"/>
              <a:gd name="connsiteX29" fmla="*/ 5632 w 449169"/>
              <a:gd name="connsiteY29" fmla="*/ 807520 h 1045076"/>
              <a:gd name="connsiteX30" fmla="*/ 22932 w 449169"/>
              <a:gd name="connsiteY30" fmla="*/ 808360 h 1045076"/>
              <a:gd name="connsiteX31" fmla="*/ 24340 w 449169"/>
              <a:gd name="connsiteY31" fmla="*/ 779366 h 1045076"/>
              <a:gd name="connsiteX32" fmla="*/ 25748 w 449169"/>
              <a:gd name="connsiteY32" fmla="*/ 750371 h 1045076"/>
              <a:gd name="connsiteX33" fmla="*/ 40097 w 449169"/>
              <a:gd name="connsiteY33" fmla="*/ 692942 h 1045076"/>
              <a:gd name="connsiteX34" fmla="*/ 42913 w 449169"/>
              <a:gd name="connsiteY34" fmla="*/ 634953 h 1045076"/>
              <a:gd name="connsiteX35" fmla="*/ 45260 w 449169"/>
              <a:gd name="connsiteY35" fmla="*/ 586629 h 1045076"/>
              <a:gd name="connsiteX36" fmla="*/ 49484 w 449169"/>
              <a:gd name="connsiteY36" fmla="*/ 499646 h 1045076"/>
              <a:gd name="connsiteX37" fmla="*/ 63833 w 449169"/>
              <a:gd name="connsiteY37" fmla="*/ 442217 h 1045076"/>
              <a:gd name="connsiteX38" fmla="*/ 68057 w 449169"/>
              <a:gd name="connsiteY38" fmla="*/ 355235 h 1045076"/>
              <a:gd name="connsiteX39" fmla="*/ 72281 w 449169"/>
              <a:gd name="connsiteY39" fmla="*/ 268251 h 1045076"/>
              <a:gd name="connsiteX40" fmla="*/ 75097 w 449169"/>
              <a:gd name="connsiteY40" fmla="*/ 210263 h 1045076"/>
              <a:gd name="connsiteX41" fmla="*/ 95212 w 449169"/>
              <a:gd name="connsiteY41" fmla="*/ 153114 h 1045076"/>
              <a:gd name="connsiteX42" fmla="*/ 96620 w 449169"/>
              <a:gd name="connsiteY42" fmla="*/ 124119 h 1045076"/>
              <a:gd name="connsiteX43" fmla="*/ 99436 w 449169"/>
              <a:gd name="connsiteY43" fmla="*/ 66131 h 1045076"/>
              <a:gd name="connsiteX44" fmla="*/ 100375 w 449169"/>
              <a:gd name="connsiteY44" fmla="*/ 46800 h 1045076"/>
              <a:gd name="connsiteX45" fmla="*/ 101783 w 449169"/>
              <a:gd name="connsiteY45" fmla="*/ 17807 h 1045076"/>
              <a:gd name="connsiteX46" fmla="*/ 102269 w 449169"/>
              <a:gd name="connsiteY46" fmla="*/ 7809 h 1045076"/>
              <a:gd name="connsiteX47" fmla="*/ 447246 w 449169"/>
              <a:gd name="connsiteY47" fmla="*/ 0 h 1045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449169" h="1045076">
                <a:moveTo>
                  <a:pt x="447246" y="0"/>
                </a:moveTo>
                <a:lnTo>
                  <a:pt x="449169" y="5614"/>
                </a:lnTo>
                <a:lnTo>
                  <a:pt x="447760" y="34609"/>
                </a:lnTo>
                <a:lnTo>
                  <a:pt x="434820" y="63043"/>
                </a:lnTo>
                <a:lnTo>
                  <a:pt x="405989" y="61642"/>
                </a:lnTo>
                <a:lnTo>
                  <a:pt x="393517" y="80413"/>
                </a:lnTo>
                <a:lnTo>
                  <a:pt x="376218" y="79572"/>
                </a:lnTo>
                <a:lnTo>
                  <a:pt x="363278" y="108006"/>
                </a:lnTo>
                <a:lnTo>
                  <a:pt x="344571" y="136161"/>
                </a:lnTo>
                <a:lnTo>
                  <a:pt x="331630" y="164596"/>
                </a:lnTo>
                <a:lnTo>
                  <a:pt x="330222" y="193590"/>
                </a:lnTo>
                <a:lnTo>
                  <a:pt x="315873" y="251018"/>
                </a:lnTo>
                <a:lnTo>
                  <a:pt x="294350" y="337161"/>
                </a:lnTo>
                <a:lnTo>
                  <a:pt x="290126" y="424145"/>
                </a:lnTo>
                <a:lnTo>
                  <a:pt x="254254" y="567717"/>
                </a:lnTo>
                <a:lnTo>
                  <a:pt x="237559" y="673470"/>
                </a:lnTo>
                <a:lnTo>
                  <a:pt x="203094" y="788047"/>
                </a:lnTo>
                <a:lnTo>
                  <a:pt x="187338" y="874470"/>
                </a:lnTo>
                <a:lnTo>
                  <a:pt x="154282" y="960052"/>
                </a:lnTo>
                <a:lnTo>
                  <a:pt x="134166" y="1017202"/>
                </a:lnTo>
                <a:lnTo>
                  <a:pt x="109694" y="1045076"/>
                </a:lnTo>
                <a:lnTo>
                  <a:pt x="80863" y="1043675"/>
                </a:lnTo>
                <a:lnTo>
                  <a:pt x="63563" y="1042835"/>
                </a:lnTo>
                <a:lnTo>
                  <a:pt x="34732" y="1041435"/>
                </a:lnTo>
                <a:lnTo>
                  <a:pt x="24608" y="1011881"/>
                </a:lnTo>
                <a:lnTo>
                  <a:pt x="15891" y="953332"/>
                </a:lnTo>
                <a:lnTo>
                  <a:pt x="0" y="923498"/>
                </a:lnTo>
                <a:lnTo>
                  <a:pt x="1408" y="894503"/>
                </a:lnTo>
                <a:lnTo>
                  <a:pt x="4224" y="836514"/>
                </a:lnTo>
                <a:lnTo>
                  <a:pt x="5632" y="807520"/>
                </a:lnTo>
                <a:lnTo>
                  <a:pt x="22932" y="808360"/>
                </a:lnTo>
                <a:lnTo>
                  <a:pt x="24340" y="779366"/>
                </a:lnTo>
                <a:lnTo>
                  <a:pt x="25748" y="750371"/>
                </a:lnTo>
                <a:lnTo>
                  <a:pt x="40097" y="692942"/>
                </a:lnTo>
                <a:lnTo>
                  <a:pt x="42913" y="634953"/>
                </a:lnTo>
                <a:lnTo>
                  <a:pt x="45260" y="586629"/>
                </a:lnTo>
                <a:lnTo>
                  <a:pt x="49484" y="499646"/>
                </a:lnTo>
                <a:lnTo>
                  <a:pt x="63833" y="442217"/>
                </a:lnTo>
                <a:lnTo>
                  <a:pt x="68057" y="355235"/>
                </a:lnTo>
                <a:lnTo>
                  <a:pt x="72281" y="268251"/>
                </a:lnTo>
                <a:lnTo>
                  <a:pt x="75097" y="210263"/>
                </a:lnTo>
                <a:lnTo>
                  <a:pt x="95212" y="153114"/>
                </a:lnTo>
                <a:lnTo>
                  <a:pt x="96620" y="124119"/>
                </a:lnTo>
                <a:lnTo>
                  <a:pt x="99436" y="66131"/>
                </a:lnTo>
                <a:lnTo>
                  <a:pt x="100375" y="46800"/>
                </a:lnTo>
                <a:lnTo>
                  <a:pt x="101783" y="17807"/>
                </a:lnTo>
                <a:lnTo>
                  <a:pt x="102269" y="7809"/>
                </a:lnTo>
                <a:lnTo>
                  <a:pt x="44724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xmlns="" id="{27049BDE-A574-49FE-952C-5AD675B39549}"/>
              </a:ext>
            </a:extLst>
          </p:cNvPr>
          <p:cNvSpPr/>
          <p:nvPr/>
        </p:nvSpPr>
        <p:spPr>
          <a:xfrm rot="21433179">
            <a:off x="10292431" y="5222894"/>
            <a:ext cx="469675" cy="1178862"/>
          </a:xfrm>
          <a:custGeom>
            <a:avLst/>
            <a:gdLst>
              <a:gd name="connsiteX0" fmla="*/ 469149 w 469675"/>
              <a:gd name="connsiteY0" fmla="*/ 0 h 1178862"/>
              <a:gd name="connsiteX1" fmla="*/ 469675 w 469675"/>
              <a:gd name="connsiteY1" fmla="*/ 26 h 1178862"/>
              <a:gd name="connsiteX2" fmla="*/ 468267 w 469675"/>
              <a:gd name="connsiteY2" fmla="*/ 29021 h 1178862"/>
              <a:gd name="connsiteX3" fmla="*/ 455326 w 469675"/>
              <a:gd name="connsiteY3" fmla="*/ 57456 h 1178862"/>
              <a:gd name="connsiteX4" fmla="*/ 436620 w 469675"/>
              <a:gd name="connsiteY4" fmla="*/ 85609 h 1178862"/>
              <a:gd name="connsiteX5" fmla="*/ 425086 w 469675"/>
              <a:gd name="connsiteY5" fmla="*/ 85049 h 1178862"/>
              <a:gd name="connsiteX6" fmla="*/ 412146 w 469675"/>
              <a:gd name="connsiteY6" fmla="*/ 113484 h 1178862"/>
              <a:gd name="connsiteX7" fmla="*/ 410738 w 469675"/>
              <a:gd name="connsiteY7" fmla="*/ 142479 h 1178862"/>
              <a:gd name="connsiteX8" fmla="*/ 407921 w 469675"/>
              <a:gd name="connsiteY8" fmla="*/ 200467 h 1178862"/>
              <a:gd name="connsiteX9" fmla="*/ 387807 w 469675"/>
              <a:gd name="connsiteY9" fmla="*/ 257616 h 1178862"/>
              <a:gd name="connsiteX10" fmla="*/ 383582 w 469675"/>
              <a:gd name="connsiteY10" fmla="*/ 344599 h 1178862"/>
              <a:gd name="connsiteX11" fmla="*/ 367826 w 469675"/>
              <a:gd name="connsiteY11" fmla="*/ 431023 h 1178862"/>
              <a:gd name="connsiteX12" fmla="*/ 346772 w 469675"/>
              <a:gd name="connsiteY12" fmla="*/ 507502 h 1178862"/>
              <a:gd name="connsiteX13" fmla="*/ 285019 w 469675"/>
              <a:gd name="connsiteY13" fmla="*/ 707942 h 1178862"/>
              <a:gd name="connsiteX14" fmla="*/ 229031 w 469675"/>
              <a:gd name="connsiteY14" fmla="*/ 908663 h 1178862"/>
              <a:gd name="connsiteX15" fmla="*/ 201742 w 469675"/>
              <a:gd name="connsiteY15" fmla="*/ 994526 h 1178862"/>
              <a:gd name="connsiteX16" fmla="*/ 152795 w 469675"/>
              <a:gd name="connsiteY16" fmla="*/ 1050275 h 1178862"/>
              <a:gd name="connsiteX17" fmla="*/ 121617 w 469675"/>
              <a:gd name="connsiteY17" fmla="*/ 1097199 h 1178862"/>
              <a:gd name="connsiteX18" fmla="*/ 79845 w 469675"/>
              <a:gd name="connsiteY18" fmla="*/ 1124233 h 1178862"/>
              <a:gd name="connsiteX19" fmla="*/ 38073 w 469675"/>
              <a:gd name="connsiteY19" fmla="*/ 1151267 h 1178862"/>
              <a:gd name="connsiteX20" fmla="*/ 7833 w 469675"/>
              <a:gd name="connsiteY20" fmla="*/ 1178862 h 1178862"/>
              <a:gd name="connsiteX21" fmla="*/ 0 w 469675"/>
              <a:gd name="connsiteY21" fmla="*/ 1178482 h 1178862"/>
              <a:gd name="connsiteX22" fmla="*/ 0 w 469675"/>
              <a:gd name="connsiteY22" fmla="*/ 839414 h 1178862"/>
              <a:gd name="connsiteX23" fmla="*/ 12729 w 469675"/>
              <a:gd name="connsiteY23" fmla="*/ 840033 h 1178862"/>
              <a:gd name="connsiteX24" fmla="*/ 24261 w 469675"/>
              <a:gd name="connsiteY24" fmla="*/ 840593 h 1178862"/>
              <a:gd name="connsiteX25" fmla="*/ 25669 w 469675"/>
              <a:gd name="connsiteY25" fmla="*/ 811599 h 1178862"/>
              <a:gd name="connsiteX26" fmla="*/ 38610 w 469675"/>
              <a:gd name="connsiteY26" fmla="*/ 783164 h 1178862"/>
              <a:gd name="connsiteX27" fmla="*/ 60134 w 469675"/>
              <a:gd name="connsiteY27" fmla="*/ 697021 h 1178862"/>
              <a:gd name="connsiteX28" fmla="*/ 93189 w 469675"/>
              <a:gd name="connsiteY28" fmla="*/ 611437 h 1178862"/>
              <a:gd name="connsiteX29" fmla="*/ 108946 w 469675"/>
              <a:gd name="connsiteY29" fmla="*/ 525014 h 1178862"/>
              <a:gd name="connsiteX30" fmla="*/ 128591 w 469675"/>
              <a:gd name="connsiteY30" fmla="*/ 477530 h 1178862"/>
              <a:gd name="connsiteX31" fmla="*/ 142941 w 469675"/>
              <a:gd name="connsiteY31" fmla="*/ 420101 h 1178862"/>
              <a:gd name="connsiteX32" fmla="*/ 145757 w 469675"/>
              <a:gd name="connsiteY32" fmla="*/ 362113 h 1178862"/>
              <a:gd name="connsiteX33" fmla="*/ 158697 w 469675"/>
              <a:gd name="connsiteY33" fmla="*/ 333678 h 1178862"/>
              <a:gd name="connsiteX34" fmla="*/ 161514 w 469675"/>
              <a:gd name="connsiteY34" fmla="*/ 275689 h 1178862"/>
              <a:gd name="connsiteX35" fmla="*/ 164330 w 469675"/>
              <a:gd name="connsiteY35" fmla="*/ 217701 h 1178862"/>
              <a:gd name="connsiteX36" fmla="*/ 184445 w 469675"/>
              <a:gd name="connsiteY36" fmla="*/ 160551 h 1178862"/>
              <a:gd name="connsiteX37" fmla="*/ 187261 w 469675"/>
              <a:gd name="connsiteY37" fmla="*/ 102563 h 1178862"/>
              <a:gd name="connsiteX38" fmla="*/ 188669 w 469675"/>
              <a:gd name="connsiteY38" fmla="*/ 73568 h 1178862"/>
              <a:gd name="connsiteX39" fmla="*/ 191485 w 469675"/>
              <a:gd name="connsiteY39" fmla="*/ 15579 h 1178862"/>
              <a:gd name="connsiteX40" fmla="*/ 183188 w 469675"/>
              <a:gd name="connsiteY40" fmla="*/ 0 h 1178862"/>
              <a:gd name="connsiteX41" fmla="*/ 469149 w 469675"/>
              <a:gd name="connsiteY41" fmla="*/ 0 h 1178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469675" h="1178862">
                <a:moveTo>
                  <a:pt x="469149" y="0"/>
                </a:moveTo>
                <a:lnTo>
                  <a:pt x="469675" y="26"/>
                </a:lnTo>
                <a:lnTo>
                  <a:pt x="468267" y="29021"/>
                </a:lnTo>
                <a:lnTo>
                  <a:pt x="455326" y="57456"/>
                </a:lnTo>
                <a:lnTo>
                  <a:pt x="436620" y="85609"/>
                </a:lnTo>
                <a:lnTo>
                  <a:pt x="425086" y="85049"/>
                </a:lnTo>
                <a:lnTo>
                  <a:pt x="412146" y="113484"/>
                </a:lnTo>
                <a:lnTo>
                  <a:pt x="410738" y="142479"/>
                </a:lnTo>
                <a:lnTo>
                  <a:pt x="407921" y="200467"/>
                </a:lnTo>
                <a:lnTo>
                  <a:pt x="387807" y="257616"/>
                </a:lnTo>
                <a:lnTo>
                  <a:pt x="383582" y="344599"/>
                </a:lnTo>
                <a:lnTo>
                  <a:pt x="367826" y="431023"/>
                </a:lnTo>
                <a:lnTo>
                  <a:pt x="346772" y="507502"/>
                </a:lnTo>
                <a:lnTo>
                  <a:pt x="285019" y="707942"/>
                </a:lnTo>
                <a:lnTo>
                  <a:pt x="229031" y="908663"/>
                </a:lnTo>
                <a:lnTo>
                  <a:pt x="201742" y="994526"/>
                </a:lnTo>
                <a:lnTo>
                  <a:pt x="152795" y="1050275"/>
                </a:lnTo>
                <a:lnTo>
                  <a:pt x="121617" y="1097199"/>
                </a:lnTo>
                <a:lnTo>
                  <a:pt x="79845" y="1124233"/>
                </a:lnTo>
                <a:lnTo>
                  <a:pt x="38073" y="1151267"/>
                </a:lnTo>
                <a:lnTo>
                  <a:pt x="7833" y="1178862"/>
                </a:lnTo>
                <a:lnTo>
                  <a:pt x="0" y="1178482"/>
                </a:lnTo>
                <a:lnTo>
                  <a:pt x="0" y="839414"/>
                </a:lnTo>
                <a:lnTo>
                  <a:pt x="12729" y="840033"/>
                </a:lnTo>
                <a:lnTo>
                  <a:pt x="24261" y="840593"/>
                </a:lnTo>
                <a:lnTo>
                  <a:pt x="25669" y="811599"/>
                </a:lnTo>
                <a:lnTo>
                  <a:pt x="38610" y="783164"/>
                </a:lnTo>
                <a:lnTo>
                  <a:pt x="60134" y="697021"/>
                </a:lnTo>
                <a:lnTo>
                  <a:pt x="93189" y="611437"/>
                </a:lnTo>
                <a:lnTo>
                  <a:pt x="108946" y="525014"/>
                </a:lnTo>
                <a:lnTo>
                  <a:pt x="128591" y="477530"/>
                </a:lnTo>
                <a:lnTo>
                  <a:pt x="142941" y="420101"/>
                </a:lnTo>
                <a:lnTo>
                  <a:pt x="145757" y="362113"/>
                </a:lnTo>
                <a:lnTo>
                  <a:pt x="158697" y="333678"/>
                </a:lnTo>
                <a:lnTo>
                  <a:pt x="161514" y="275689"/>
                </a:lnTo>
                <a:lnTo>
                  <a:pt x="164330" y="217701"/>
                </a:lnTo>
                <a:lnTo>
                  <a:pt x="184445" y="160551"/>
                </a:lnTo>
                <a:lnTo>
                  <a:pt x="187261" y="102563"/>
                </a:lnTo>
                <a:lnTo>
                  <a:pt x="188669" y="73568"/>
                </a:lnTo>
                <a:lnTo>
                  <a:pt x="191485" y="15579"/>
                </a:lnTo>
                <a:lnTo>
                  <a:pt x="183188" y="0"/>
                </a:lnTo>
                <a:lnTo>
                  <a:pt x="46914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xmlns="" id="{F817E204-DE36-497A-B440-5BB6303F49E0}"/>
              </a:ext>
            </a:extLst>
          </p:cNvPr>
          <p:cNvSpPr/>
          <p:nvPr/>
        </p:nvSpPr>
        <p:spPr>
          <a:xfrm rot="21433179">
            <a:off x="8960403" y="5208548"/>
            <a:ext cx="451981" cy="147462"/>
          </a:xfrm>
          <a:custGeom>
            <a:avLst/>
            <a:gdLst>
              <a:gd name="connsiteX0" fmla="*/ 135467 w 451981"/>
              <a:gd name="connsiteY0" fmla="*/ 0 h 147462"/>
              <a:gd name="connsiteX1" fmla="*/ 157900 w 451981"/>
              <a:gd name="connsiteY1" fmla="*/ 1089 h 147462"/>
              <a:gd name="connsiteX2" fmla="*/ 215563 w 451981"/>
              <a:gd name="connsiteY2" fmla="*/ 3889 h 147462"/>
              <a:gd name="connsiteX3" fmla="*/ 284759 w 451981"/>
              <a:gd name="connsiteY3" fmla="*/ 7250 h 147462"/>
              <a:gd name="connsiteX4" fmla="*/ 365487 w 451981"/>
              <a:gd name="connsiteY4" fmla="*/ 11170 h 147462"/>
              <a:gd name="connsiteX5" fmla="*/ 451981 w 451981"/>
              <a:gd name="connsiteY5" fmla="*/ 15371 h 147462"/>
              <a:gd name="connsiteX6" fmla="*/ 331023 w 451981"/>
              <a:gd name="connsiteY6" fmla="*/ 125748 h 147462"/>
              <a:gd name="connsiteX7" fmla="*/ 250295 w 451981"/>
              <a:gd name="connsiteY7" fmla="*/ 121828 h 147462"/>
              <a:gd name="connsiteX8" fmla="*/ 179692 w 451981"/>
              <a:gd name="connsiteY8" fmla="*/ 147462 h 147462"/>
              <a:gd name="connsiteX9" fmla="*/ 122029 w 451981"/>
              <a:gd name="connsiteY9" fmla="*/ 144662 h 147462"/>
              <a:gd name="connsiteX10" fmla="*/ 81665 w 451981"/>
              <a:gd name="connsiteY10" fmla="*/ 142702 h 147462"/>
              <a:gd name="connsiteX11" fmla="*/ 41301 w 451981"/>
              <a:gd name="connsiteY11" fmla="*/ 140741 h 147462"/>
              <a:gd name="connsiteX12" fmla="*/ 0 w 451981"/>
              <a:gd name="connsiteY12" fmla="*/ 138736 h 147462"/>
              <a:gd name="connsiteX13" fmla="*/ 135467 w 451981"/>
              <a:gd name="connsiteY13" fmla="*/ 0 h 1474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51981" h="147462">
                <a:moveTo>
                  <a:pt x="135467" y="0"/>
                </a:moveTo>
                <a:lnTo>
                  <a:pt x="157900" y="1089"/>
                </a:lnTo>
                <a:lnTo>
                  <a:pt x="215563" y="3889"/>
                </a:lnTo>
                <a:lnTo>
                  <a:pt x="284759" y="7250"/>
                </a:lnTo>
                <a:lnTo>
                  <a:pt x="365487" y="11170"/>
                </a:lnTo>
                <a:lnTo>
                  <a:pt x="451981" y="15371"/>
                </a:lnTo>
                <a:lnTo>
                  <a:pt x="331023" y="125748"/>
                </a:lnTo>
                <a:lnTo>
                  <a:pt x="250295" y="121828"/>
                </a:lnTo>
                <a:lnTo>
                  <a:pt x="179692" y="147462"/>
                </a:lnTo>
                <a:lnTo>
                  <a:pt x="122029" y="144662"/>
                </a:lnTo>
                <a:lnTo>
                  <a:pt x="81665" y="142702"/>
                </a:lnTo>
                <a:lnTo>
                  <a:pt x="41301" y="140741"/>
                </a:lnTo>
                <a:lnTo>
                  <a:pt x="0" y="138736"/>
                </a:lnTo>
                <a:lnTo>
                  <a:pt x="13546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xmlns="" id="{D025D9D2-EF91-4EB5-8B18-003DAB34D8F2}"/>
              </a:ext>
            </a:extLst>
          </p:cNvPr>
          <p:cNvSpPr/>
          <p:nvPr/>
        </p:nvSpPr>
        <p:spPr>
          <a:xfrm rot="21433179">
            <a:off x="6538158" y="5825401"/>
            <a:ext cx="482065" cy="364577"/>
          </a:xfrm>
          <a:custGeom>
            <a:avLst/>
            <a:gdLst>
              <a:gd name="connsiteX0" fmla="*/ 1408 w 482065"/>
              <a:gd name="connsiteY0" fmla="*/ 0 h 364577"/>
              <a:gd name="connsiteX1" fmla="*/ 12940 w 482065"/>
              <a:gd name="connsiteY1" fmla="*/ 560 h 364577"/>
              <a:gd name="connsiteX2" fmla="*/ 30239 w 482065"/>
              <a:gd name="connsiteY2" fmla="*/ 1400 h 364577"/>
              <a:gd name="connsiteX3" fmla="*/ 53304 w 482065"/>
              <a:gd name="connsiteY3" fmla="*/ 2520 h 364577"/>
              <a:gd name="connsiteX4" fmla="*/ 70603 w 482065"/>
              <a:gd name="connsiteY4" fmla="*/ 3360 h 364577"/>
              <a:gd name="connsiteX5" fmla="*/ 98026 w 482065"/>
              <a:gd name="connsiteY5" fmla="*/ 33755 h 364577"/>
              <a:gd name="connsiteX6" fmla="*/ 119683 w 482065"/>
              <a:gd name="connsiteY6" fmla="*/ 63870 h 364577"/>
              <a:gd name="connsiteX7" fmla="*/ 164406 w 482065"/>
              <a:gd name="connsiteY7" fmla="*/ 95104 h 364577"/>
              <a:gd name="connsiteX8" fmla="*/ 191829 w 482065"/>
              <a:gd name="connsiteY8" fmla="*/ 125499 h 364577"/>
              <a:gd name="connsiteX9" fmla="*/ 269740 w 482065"/>
              <a:gd name="connsiteY9" fmla="*/ 187408 h 364577"/>
              <a:gd name="connsiteX10" fmla="*/ 324587 w 482065"/>
              <a:gd name="connsiteY10" fmla="*/ 248198 h 364577"/>
              <a:gd name="connsiteX11" fmla="*/ 375076 w 482065"/>
              <a:gd name="connsiteY11" fmla="*/ 279712 h 364577"/>
              <a:gd name="connsiteX12" fmla="*/ 419797 w 482065"/>
              <a:gd name="connsiteY12" fmla="*/ 310948 h 364577"/>
              <a:gd name="connsiteX13" fmla="*/ 460162 w 482065"/>
              <a:gd name="connsiteY13" fmla="*/ 312908 h 364577"/>
              <a:gd name="connsiteX14" fmla="*/ 470286 w 482065"/>
              <a:gd name="connsiteY14" fmla="*/ 342463 h 364577"/>
              <a:gd name="connsiteX15" fmla="*/ 482065 w 482065"/>
              <a:gd name="connsiteY15" fmla="*/ 364577 h 364577"/>
              <a:gd name="connsiteX16" fmla="*/ 105966 w 482065"/>
              <a:gd name="connsiteY16" fmla="*/ 346312 h 364577"/>
              <a:gd name="connsiteX17" fmla="*/ 107010 w 482065"/>
              <a:gd name="connsiteY17" fmla="*/ 324820 h 364577"/>
              <a:gd name="connsiteX18" fmla="*/ 96886 w 482065"/>
              <a:gd name="connsiteY18" fmla="*/ 295266 h 364577"/>
              <a:gd name="connsiteX19" fmla="*/ 88170 w 482065"/>
              <a:gd name="connsiteY19" fmla="*/ 236717 h 364577"/>
              <a:gd name="connsiteX20" fmla="*/ 44855 w 482065"/>
              <a:gd name="connsiteY20" fmla="*/ 176487 h 364577"/>
              <a:gd name="connsiteX21" fmla="*/ 24607 w 482065"/>
              <a:gd name="connsiteY21" fmla="*/ 117378 h 364577"/>
              <a:gd name="connsiteX22" fmla="*/ 10124 w 482065"/>
              <a:gd name="connsiteY22" fmla="*/ 58549 h 364577"/>
              <a:gd name="connsiteX23" fmla="*/ 0 w 482065"/>
              <a:gd name="connsiteY23" fmla="*/ 28994 h 364577"/>
              <a:gd name="connsiteX24" fmla="*/ 1408 w 482065"/>
              <a:gd name="connsiteY24" fmla="*/ 0 h 3645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482065" h="364577">
                <a:moveTo>
                  <a:pt x="1408" y="0"/>
                </a:moveTo>
                <a:lnTo>
                  <a:pt x="12940" y="560"/>
                </a:lnTo>
                <a:lnTo>
                  <a:pt x="30239" y="1400"/>
                </a:lnTo>
                <a:lnTo>
                  <a:pt x="53304" y="2520"/>
                </a:lnTo>
                <a:lnTo>
                  <a:pt x="70603" y="3360"/>
                </a:lnTo>
                <a:lnTo>
                  <a:pt x="98026" y="33755"/>
                </a:lnTo>
                <a:lnTo>
                  <a:pt x="119683" y="63870"/>
                </a:lnTo>
                <a:lnTo>
                  <a:pt x="164406" y="95104"/>
                </a:lnTo>
                <a:lnTo>
                  <a:pt x="191829" y="125499"/>
                </a:lnTo>
                <a:lnTo>
                  <a:pt x="269740" y="187408"/>
                </a:lnTo>
                <a:lnTo>
                  <a:pt x="324587" y="248198"/>
                </a:lnTo>
                <a:lnTo>
                  <a:pt x="375076" y="279712"/>
                </a:lnTo>
                <a:lnTo>
                  <a:pt x="419797" y="310948"/>
                </a:lnTo>
                <a:lnTo>
                  <a:pt x="460162" y="312908"/>
                </a:lnTo>
                <a:lnTo>
                  <a:pt x="470286" y="342463"/>
                </a:lnTo>
                <a:lnTo>
                  <a:pt x="482065" y="364577"/>
                </a:lnTo>
                <a:lnTo>
                  <a:pt x="105966" y="346312"/>
                </a:lnTo>
                <a:lnTo>
                  <a:pt x="107010" y="324820"/>
                </a:lnTo>
                <a:lnTo>
                  <a:pt x="96886" y="295266"/>
                </a:lnTo>
                <a:lnTo>
                  <a:pt x="88170" y="236717"/>
                </a:lnTo>
                <a:lnTo>
                  <a:pt x="44855" y="176487"/>
                </a:lnTo>
                <a:lnTo>
                  <a:pt x="24607" y="117378"/>
                </a:lnTo>
                <a:lnTo>
                  <a:pt x="10124" y="58549"/>
                </a:lnTo>
                <a:lnTo>
                  <a:pt x="0" y="28994"/>
                </a:lnTo>
                <a:lnTo>
                  <a:pt x="140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xmlns="" id="{1803CC2E-47E2-46DE-B779-C58AAFD3C32A}"/>
              </a:ext>
            </a:extLst>
          </p:cNvPr>
          <p:cNvSpPr/>
          <p:nvPr/>
        </p:nvSpPr>
        <p:spPr>
          <a:xfrm rot="21433179">
            <a:off x="8779959" y="1147217"/>
            <a:ext cx="1987040" cy="299640"/>
          </a:xfrm>
          <a:custGeom>
            <a:avLst/>
            <a:gdLst>
              <a:gd name="connsiteX0" fmla="*/ 1609797 w 1987040"/>
              <a:gd name="connsiteY0" fmla="*/ 0 h 299640"/>
              <a:gd name="connsiteX1" fmla="*/ 1650162 w 1987040"/>
              <a:gd name="connsiteY1" fmla="*/ 1960 h 299640"/>
              <a:gd name="connsiteX2" fmla="*/ 1667460 w 1987040"/>
              <a:gd name="connsiteY2" fmla="*/ 2800 h 299640"/>
              <a:gd name="connsiteX3" fmla="*/ 1677585 w 1987040"/>
              <a:gd name="connsiteY3" fmla="*/ 32355 h 299640"/>
              <a:gd name="connsiteX4" fmla="*/ 1706417 w 1987040"/>
              <a:gd name="connsiteY4" fmla="*/ 33756 h 299640"/>
              <a:gd name="connsiteX5" fmla="*/ 1735248 w 1987040"/>
              <a:gd name="connsiteY5" fmla="*/ 35156 h 299640"/>
              <a:gd name="connsiteX6" fmla="*/ 1801627 w 1987040"/>
              <a:gd name="connsiteY6" fmla="*/ 96505 h 299640"/>
              <a:gd name="connsiteX7" fmla="*/ 1886713 w 1987040"/>
              <a:gd name="connsiteY7" fmla="*/ 129700 h 299640"/>
              <a:gd name="connsiteX8" fmla="*/ 1925668 w 1987040"/>
              <a:gd name="connsiteY8" fmla="*/ 160655 h 299640"/>
              <a:gd name="connsiteX9" fmla="*/ 1953092 w 1987040"/>
              <a:gd name="connsiteY9" fmla="*/ 191050 h 299640"/>
              <a:gd name="connsiteX10" fmla="*/ 1987040 w 1987040"/>
              <a:gd name="connsiteY10" fmla="*/ 218025 h 299640"/>
              <a:gd name="connsiteX11" fmla="*/ 1628112 w 1987040"/>
              <a:gd name="connsiteY11" fmla="*/ 217964 h 299640"/>
              <a:gd name="connsiteX12" fmla="*/ 1628773 w 1987040"/>
              <a:gd name="connsiteY12" fmla="*/ 204362 h 299640"/>
              <a:gd name="connsiteX13" fmla="*/ 1617239 w 1987040"/>
              <a:gd name="connsiteY13" fmla="*/ 203802 h 299640"/>
              <a:gd name="connsiteX14" fmla="*/ 1599941 w 1987040"/>
              <a:gd name="connsiteY14" fmla="*/ 202962 h 299640"/>
              <a:gd name="connsiteX15" fmla="*/ 1571110 w 1987040"/>
              <a:gd name="connsiteY15" fmla="*/ 201562 h 299640"/>
              <a:gd name="connsiteX16" fmla="*/ 1559577 w 1987040"/>
              <a:gd name="connsiteY16" fmla="*/ 201002 h 299640"/>
              <a:gd name="connsiteX17" fmla="*/ 1519213 w 1987040"/>
              <a:gd name="connsiteY17" fmla="*/ 199041 h 299640"/>
              <a:gd name="connsiteX18" fmla="*/ 1490382 w 1987040"/>
              <a:gd name="connsiteY18" fmla="*/ 197641 h 299640"/>
              <a:gd name="connsiteX19" fmla="*/ 1450017 w 1987040"/>
              <a:gd name="connsiteY19" fmla="*/ 195681 h 299640"/>
              <a:gd name="connsiteX20" fmla="*/ 1392355 w 1987040"/>
              <a:gd name="connsiteY20" fmla="*/ 192881 h 299640"/>
              <a:gd name="connsiteX21" fmla="*/ 1363523 w 1987040"/>
              <a:gd name="connsiteY21" fmla="*/ 191480 h 299640"/>
              <a:gd name="connsiteX22" fmla="*/ 1323160 w 1987040"/>
              <a:gd name="connsiteY22" fmla="*/ 189520 h 299640"/>
              <a:gd name="connsiteX23" fmla="*/ 1282795 w 1987040"/>
              <a:gd name="connsiteY23" fmla="*/ 187560 h 299640"/>
              <a:gd name="connsiteX24" fmla="*/ 1225133 w 1987040"/>
              <a:gd name="connsiteY24" fmla="*/ 184760 h 299640"/>
              <a:gd name="connsiteX25" fmla="*/ 1166062 w 1987040"/>
              <a:gd name="connsiteY25" fmla="*/ 210954 h 299640"/>
              <a:gd name="connsiteX26" fmla="*/ 1096867 w 1987040"/>
              <a:gd name="connsiteY26" fmla="*/ 207594 h 299640"/>
              <a:gd name="connsiteX27" fmla="*/ 1027671 w 1987040"/>
              <a:gd name="connsiteY27" fmla="*/ 204233 h 299640"/>
              <a:gd name="connsiteX28" fmla="*/ 939769 w 1987040"/>
              <a:gd name="connsiteY28" fmla="*/ 229028 h 299640"/>
              <a:gd name="connsiteX29" fmla="*/ 859041 w 1987040"/>
              <a:gd name="connsiteY29" fmla="*/ 225107 h 299640"/>
              <a:gd name="connsiteX30" fmla="*/ 761015 w 1987040"/>
              <a:gd name="connsiteY30" fmla="*/ 220346 h 299640"/>
              <a:gd name="connsiteX31" fmla="*/ 650047 w 1987040"/>
              <a:gd name="connsiteY31" fmla="*/ 244021 h 299640"/>
              <a:gd name="connsiteX32" fmla="*/ 534722 w 1987040"/>
              <a:gd name="connsiteY32" fmla="*/ 238420 h 299640"/>
              <a:gd name="connsiteX33" fmla="*/ 412221 w 1987040"/>
              <a:gd name="connsiteY33" fmla="*/ 261533 h 299640"/>
              <a:gd name="connsiteX34" fmla="*/ 285364 w 1987040"/>
              <a:gd name="connsiteY34" fmla="*/ 255372 h 299640"/>
              <a:gd name="connsiteX35" fmla="*/ 157097 w 1987040"/>
              <a:gd name="connsiteY35" fmla="*/ 278206 h 299640"/>
              <a:gd name="connsiteX36" fmla="*/ 0 w 1987040"/>
              <a:gd name="connsiteY36" fmla="*/ 299640 h 299640"/>
              <a:gd name="connsiteX37" fmla="*/ 25747 w 1987040"/>
              <a:gd name="connsiteY37" fmla="*/ 126512 h 299640"/>
              <a:gd name="connsiteX38" fmla="*/ 66111 w 1987040"/>
              <a:gd name="connsiteY38" fmla="*/ 128472 h 299640"/>
              <a:gd name="connsiteX39" fmla="*/ 123773 w 1987040"/>
              <a:gd name="connsiteY39" fmla="*/ 131273 h 299640"/>
              <a:gd name="connsiteX40" fmla="*/ 164138 w 1987040"/>
              <a:gd name="connsiteY40" fmla="*/ 133233 h 299640"/>
              <a:gd name="connsiteX41" fmla="*/ 233333 w 1987040"/>
              <a:gd name="connsiteY41" fmla="*/ 136593 h 299640"/>
              <a:gd name="connsiteX42" fmla="*/ 292404 w 1987040"/>
              <a:gd name="connsiteY42" fmla="*/ 110400 h 299640"/>
              <a:gd name="connsiteX43" fmla="*/ 361599 w 1987040"/>
              <a:gd name="connsiteY43" fmla="*/ 113760 h 299640"/>
              <a:gd name="connsiteX44" fmla="*/ 442328 w 1987040"/>
              <a:gd name="connsiteY44" fmla="*/ 117681 h 299640"/>
              <a:gd name="connsiteX45" fmla="*/ 530230 w 1987040"/>
              <a:gd name="connsiteY45" fmla="*/ 92887 h 299640"/>
              <a:gd name="connsiteX46" fmla="*/ 866082 w 1987040"/>
              <a:gd name="connsiteY46" fmla="*/ 80134 h 299640"/>
              <a:gd name="connsiteX47" fmla="*/ 1201934 w 1987040"/>
              <a:gd name="connsiteY47" fmla="*/ 67381 h 299640"/>
              <a:gd name="connsiteX48" fmla="*/ 1271129 w 1987040"/>
              <a:gd name="connsiteY48" fmla="*/ 70742 h 299640"/>
              <a:gd name="connsiteX49" fmla="*/ 1341733 w 1987040"/>
              <a:gd name="connsiteY49" fmla="*/ 45108 h 299640"/>
              <a:gd name="connsiteX50" fmla="*/ 1410928 w 1987040"/>
              <a:gd name="connsiteY50" fmla="*/ 48469 h 299640"/>
              <a:gd name="connsiteX51" fmla="*/ 1457058 w 1987040"/>
              <a:gd name="connsiteY51" fmla="*/ 50709 h 299640"/>
              <a:gd name="connsiteX52" fmla="*/ 1497422 w 1987040"/>
              <a:gd name="connsiteY52" fmla="*/ 52669 h 299640"/>
              <a:gd name="connsiteX53" fmla="*/ 1527661 w 1987040"/>
              <a:gd name="connsiteY53" fmla="*/ 25074 h 299640"/>
              <a:gd name="connsiteX54" fmla="*/ 1550726 w 1987040"/>
              <a:gd name="connsiteY54" fmla="*/ 26195 h 299640"/>
              <a:gd name="connsiteX55" fmla="*/ 1568026 w 1987040"/>
              <a:gd name="connsiteY55" fmla="*/ 27035 h 299640"/>
              <a:gd name="connsiteX56" fmla="*/ 1579558 w 1987040"/>
              <a:gd name="connsiteY56" fmla="*/ 27595 h 299640"/>
              <a:gd name="connsiteX57" fmla="*/ 1609797 w 1987040"/>
              <a:gd name="connsiteY57" fmla="*/ 0 h 299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987040" h="299640">
                <a:moveTo>
                  <a:pt x="1609797" y="0"/>
                </a:moveTo>
                <a:lnTo>
                  <a:pt x="1650162" y="1960"/>
                </a:lnTo>
                <a:lnTo>
                  <a:pt x="1667460" y="2800"/>
                </a:lnTo>
                <a:lnTo>
                  <a:pt x="1677585" y="32355"/>
                </a:lnTo>
                <a:lnTo>
                  <a:pt x="1706417" y="33756"/>
                </a:lnTo>
                <a:lnTo>
                  <a:pt x="1735248" y="35156"/>
                </a:lnTo>
                <a:lnTo>
                  <a:pt x="1801627" y="96505"/>
                </a:lnTo>
                <a:lnTo>
                  <a:pt x="1886713" y="129700"/>
                </a:lnTo>
                <a:lnTo>
                  <a:pt x="1925668" y="160655"/>
                </a:lnTo>
                <a:lnTo>
                  <a:pt x="1953092" y="191050"/>
                </a:lnTo>
                <a:lnTo>
                  <a:pt x="1987040" y="218025"/>
                </a:lnTo>
                <a:lnTo>
                  <a:pt x="1628112" y="217964"/>
                </a:lnTo>
                <a:lnTo>
                  <a:pt x="1628773" y="204362"/>
                </a:lnTo>
                <a:lnTo>
                  <a:pt x="1617239" y="203802"/>
                </a:lnTo>
                <a:lnTo>
                  <a:pt x="1599941" y="202962"/>
                </a:lnTo>
                <a:lnTo>
                  <a:pt x="1571110" y="201562"/>
                </a:lnTo>
                <a:lnTo>
                  <a:pt x="1559577" y="201002"/>
                </a:lnTo>
                <a:lnTo>
                  <a:pt x="1519213" y="199041"/>
                </a:lnTo>
                <a:lnTo>
                  <a:pt x="1490382" y="197641"/>
                </a:lnTo>
                <a:lnTo>
                  <a:pt x="1450017" y="195681"/>
                </a:lnTo>
                <a:lnTo>
                  <a:pt x="1392355" y="192881"/>
                </a:lnTo>
                <a:lnTo>
                  <a:pt x="1363523" y="191480"/>
                </a:lnTo>
                <a:lnTo>
                  <a:pt x="1323160" y="189520"/>
                </a:lnTo>
                <a:lnTo>
                  <a:pt x="1282795" y="187560"/>
                </a:lnTo>
                <a:lnTo>
                  <a:pt x="1225133" y="184760"/>
                </a:lnTo>
                <a:lnTo>
                  <a:pt x="1166062" y="210954"/>
                </a:lnTo>
                <a:lnTo>
                  <a:pt x="1096867" y="207594"/>
                </a:lnTo>
                <a:lnTo>
                  <a:pt x="1027671" y="204233"/>
                </a:lnTo>
                <a:lnTo>
                  <a:pt x="939769" y="229028"/>
                </a:lnTo>
                <a:lnTo>
                  <a:pt x="859041" y="225107"/>
                </a:lnTo>
                <a:lnTo>
                  <a:pt x="761015" y="220346"/>
                </a:lnTo>
                <a:lnTo>
                  <a:pt x="650047" y="244021"/>
                </a:lnTo>
                <a:lnTo>
                  <a:pt x="534722" y="238420"/>
                </a:lnTo>
                <a:lnTo>
                  <a:pt x="412221" y="261533"/>
                </a:lnTo>
                <a:lnTo>
                  <a:pt x="285364" y="255372"/>
                </a:lnTo>
                <a:lnTo>
                  <a:pt x="157097" y="278206"/>
                </a:lnTo>
                <a:lnTo>
                  <a:pt x="0" y="299640"/>
                </a:lnTo>
                <a:lnTo>
                  <a:pt x="25747" y="126512"/>
                </a:lnTo>
                <a:lnTo>
                  <a:pt x="66111" y="128472"/>
                </a:lnTo>
                <a:lnTo>
                  <a:pt x="123773" y="131273"/>
                </a:lnTo>
                <a:lnTo>
                  <a:pt x="164138" y="133233"/>
                </a:lnTo>
                <a:lnTo>
                  <a:pt x="233333" y="136593"/>
                </a:lnTo>
                <a:lnTo>
                  <a:pt x="292404" y="110400"/>
                </a:lnTo>
                <a:lnTo>
                  <a:pt x="361599" y="113760"/>
                </a:lnTo>
                <a:lnTo>
                  <a:pt x="442328" y="117681"/>
                </a:lnTo>
                <a:lnTo>
                  <a:pt x="530230" y="92887"/>
                </a:lnTo>
                <a:lnTo>
                  <a:pt x="866082" y="80134"/>
                </a:lnTo>
                <a:lnTo>
                  <a:pt x="1201934" y="67381"/>
                </a:lnTo>
                <a:lnTo>
                  <a:pt x="1271129" y="70742"/>
                </a:lnTo>
                <a:lnTo>
                  <a:pt x="1341733" y="45108"/>
                </a:lnTo>
                <a:lnTo>
                  <a:pt x="1410928" y="48469"/>
                </a:lnTo>
                <a:lnTo>
                  <a:pt x="1457058" y="50709"/>
                </a:lnTo>
                <a:lnTo>
                  <a:pt x="1497422" y="52669"/>
                </a:lnTo>
                <a:lnTo>
                  <a:pt x="1527661" y="25074"/>
                </a:lnTo>
                <a:lnTo>
                  <a:pt x="1550726" y="26195"/>
                </a:lnTo>
                <a:lnTo>
                  <a:pt x="1568026" y="27035"/>
                </a:lnTo>
                <a:lnTo>
                  <a:pt x="1579558" y="27595"/>
                </a:lnTo>
                <a:lnTo>
                  <a:pt x="160979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xmlns="" id="{2781655C-4844-4E94-B57E-E6BABD4C7DC7}"/>
              </a:ext>
            </a:extLst>
          </p:cNvPr>
          <p:cNvSpPr/>
          <p:nvPr/>
        </p:nvSpPr>
        <p:spPr>
          <a:xfrm rot="21433179">
            <a:off x="1659212" y="1376967"/>
            <a:ext cx="1883054" cy="392376"/>
          </a:xfrm>
          <a:custGeom>
            <a:avLst/>
            <a:gdLst>
              <a:gd name="connsiteX0" fmla="*/ 1546657 w 1883054"/>
              <a:gd name="connsiteY0" fmla="*/ 0 h 392376"/>
              <a:gd name="connsiteX1" fmla="*/ 1575057 w 1883054"/>
              <a:gd name="connsiteY1" fmla="*/ 1379 h 392376"/>
              <a:gd name="connsiteX2" fmla="*/ 1592096 w 1883054"/>
              <a:gd name="connsiteY2" fmla="*/ 2207 h 392376"/>
              <a:gd name="connsiteX3" fmla="*/ 1620495 w 1883054"/>
              <a:gd name="connsiteY3" fmla="*/ 3586 h 392376"/>
              <a:gd name="connsiteX4" fmla="*/ 1643214 w 1883054"/>
              <a:gd name="connsiteY4" fmla="*/ 4689 h 392376"/>
              <a:gd name="connsiteX5" fmla="*/ 1670103 w 1883054"/>
              <a:gd name="connsiteY5" fmla="*/ 37185 h 392376"/>
              <a:gd name="connsiteX6" fmla="*/ 1708351 w 1883054"/>
              <a:gd name="connsiteY6" fmla="*/ 70232 h 392376"/>
              <a:gd name="connsiteX7" fmla="*/ 1763638 w 1883054"/>
              <a:gd name="connsiteY7" fmla="*/ 104107 h 392376"/>
              <a:gd name="connsiteX8" fmla="*/ 1818926 w 1883054"/>
              <a:gd name="connsiteY8" fmla="*/ 137980 h 392376"/>
              <a:gd name="connsiteX9" fmla="*/ 1846317 w 1883054"/>
              <a:gd name="connsiteY9" fmla="*/ 160104 h 392376"/>
              <a:gd name="connsiteX10" fmla="*/ 1867526 w 1883054"/>
              <a:gd name="connsiteY10" fmla="*/ 192324 h 392376"/>
              <a:gd name="connsiteX11" fmla="*/ 1883054 w 1883054"/>
              <a:gd name="connsiteY11" fmla="*/ 224268 h 392376"/>
              <a:gd name="connsiteX12" fmla="*/ 1881543 w 1883054"/>
              <a:gd name="connsiteY12" fmla="*/ 255383 h 392376"/>
              <a:gd name="connsiteX13" fmla="*/ 1876917 w 1883054"/>
              <a:gd name="connsiteY13" fmla="*/ 262935 h 392376"/>
              <a:gd name="connsiteX14" fmla="*/ 1562354 w 1883054"/>
              <a:gd name="connsiteY14" fmla="*/ 262935 h 392376"/>
              <a:gd name="connsiteX15" fmla="*/ 1563471 w 1883054"/>
              <a:gd name="connsiteY15" fmla="*/ 239936 h 392376"/>
              <a:gd name="connsiteX16" fmla="*/ 1535072 w 1883054"/>
              <a:gd name="connsiteY16" fmla="*/ 238557 h 392376"/>
              <a:gd name="connsiteX17" fmla="*/ 1523712 w 1883054"/>
              <a:gd name="connsiteY17" fmla="*/ 238005 h 392376"/>
              <a:gd name="connsiteX18" fmla="*/ 1483953 w 1883054"/>
              <a:gd name="connsiteY18" fmla="*/ 236074 h 392376"/>
              <a:gd name="connsiteX19" fmla="*/ 1466913 w 1883054"/>
              <a:gd name="connsiteY19" fmla="*/ 235247 h 392376"/>
              <a:gd name="connsiteX20" fmla="*/ 1444194 w 1883054"/>
              <a:gd name="connsiteY20" fmla="*/ 234143 h 392376"/>
              <a:gd name="connsiteX21" fmla="*/ 1427154 w 1883054"/>
              <a:gd name="connsiteY21" fmla="*/ 233316 h 392376"/>
              <a:gd name="connsiteX22" fmla="*/ 1398756 w 1883054"/>
              <a:gd name="connsiteY22" fmla="*/ 231937 h 392376"/>
              <a:gd name="connsiteX23" fmla="*/ 1358996 w 1883054"/>
              <a:gd name="connsiteY23" fmla="*/ 230006 h 392376"/>
              <a:gd name="connsiteX24" fmla="*/ 1330597 w 1883054"/>
              <a:gd name="connsiteY24" fmla="*/ 228627 h 392376"/>
              <a:gd name="connsiteX25" fmla="*/ 1251079 w 1883054"/>
              <a:gd name="connsiteY25" fmla="*/ 224765 h 392376"/>
              <a:gd name="connsiteX26" fmla="*/ 1192769 w 1883054"/>
              <a:gd name="connsiteY26" fmla="*/ 253123 h 392376"/>
              <a:gd name="connsiteX27" fmla="*/ 1135971 w 1883054"/>
              <a:gd name="connsiteY27" fmla="*/ 250365 h 392376"/>
              <a:gd name="connsiteX28" fmla="*/ 1084853 w 1883054"/>
              <a:gd name="connsiteY28" fmla="*/ 247882 h 392376"/>
              <a:gd name="connsiteX29" fmla="*/ 1015183 w 1883054"/>
              <a:gd name="connsiteY29" fmla="*/ 275688 h 392376"/>
              <a:gd name="connsiteX30" fmla="*/ 929985 w 1883054"/>
              <a:gd name="connsiteY30" fmla="*/ 271551 h 392376"/>
              <a:gd name="connsiteX31" fmla="*/ 848956 w 1883054"/>
              <a:gd name="connsiteY31" fmla="*/ 298805 h 392376"/>
              <a:gd name="connsiteX32" fmla="*/ 752399 w 1883054"/>
              <a:gd name="connsiteY32" fmla="*/ 294116 h 392376"/>
              <a:gd name="connsiteX33" fmla="*/ 654330 w 1883054"/>
              <a:gd name="connsiteY33" fmla="*/ 320543 h 392376"/>
              <a:gd name="connsiteX34" fmla="*/ 539222 w 1883054"/>
              <a:gd name="connsiteY34" fmla="*/ 346142 h 392376"/>
              <a:gd name="connsiteX35" fmla="*/ 459704 w 1883054"/>
              <a:gd name="connsiteY35" fmla="*/ 342280 h 392376"/>
              <a:gd name="connsiteX36" fmla="*/ 372995 w 1883054"/>
              <a:gd name="connsiteY36" fmla="*/ 369259 h 392376"/>
              <a:gd name="connsiteX37" fmla="*/ 304836 w 1883054"/>
              <a:gd name="connsiteY37" fmla="*/ 365949 h 392376"/>
              <a:gd name="connsiteX38" fmla="*/ 253718 w 1883054"/>
              <a:gd name="connsiteY38" fmla="*/ 363466 h 392376"/>
              <a:gd name="connsiteX39" fmla="*/ 206768 w 1883054"/>
              <a:gd name="connsiteY39" fmla="*/ 392376 h 392376"/>
              <a:gd name="connsiteX40" fmla="*/ 167009 w 1883054"/>
              <a:gd name="connsiteY40" fmla="*/ 390445 h 392376"/>
              <a:gd name="connsiteX41" fmla="*/ 155649 w 1883054"/>
              <a:gd name="connsiteY41" fmla="*/ 389893 h 392376"/>
              <a:gd name="connsiteX42" fmla="*/ 111722 w 1883054"/>
              <a:gd name="connsiteY42" fmla="*/ 356570 h 392376"/>
              <a:gd name="connsiteX43" fmla="*/ 90513 w 1883054"/>
              <a:gd name="connsiteY43" fmla="*/ 324350 h 392376"/>
              <a:gd name="connsiteX44" fmla="*/ 48097 w 1883054"/>
              <a:gd name="connsiteY44" fmla="*/ 259912 h 392376"/>
              <a:gd name="connsiteX45" fmla="*/ 0 w 1883054"/>
              <a:gd name="connsiteY45" fmla="*/ 195197 h 392376"/>
              <a:gd name="connsiteX46" fmla="*/ 187435 w 1883054"/>
              <a:gd name="connsiteY46" fmla="*/ 204299 h 392376"/>
              <a:gd name="connsiteX47" fmla="*/ 283992 w 1883054"/>
              <a:gd name="connsiteY47" fmla="*/ 208989 h 392376"/>
              <a:gd name="connsiteX48" fmla="*/ 370702 w 1883054"/>
              <a:gd name="connsiteY48" fmla="*/ 182010 h 392376"/>
              <a:gd name="connsiteX49" fmla="*/ 410460 w 1883054"/>
              <a:gd name="connsiteY49" fmla="*/ 183941 h 392376"/>
              <a:gd name="connsiteX50" fmla="*/ 468770 w 1883054"/>
              <a:gd name="connsiteY50" fmla="*/ 155584 h 392376"/>
              <a:gd name="connsiteX51" fmla="*/ 519889 w 1883054"/>
              <a:gd name="connsiteY51" fmla="*/ 158066 h 392376"/>
              <a:gd name="connsiteX52" fmla="*/ 576687 w 1883054"/>
              <a:gd name="connsiteY52" fmla="*/ 160825 h 392376"/>
              <a:gd name="connsiteX53" fmla="*/ 646357 w 1883054"/>
              <a:gd name="connsiteY53" fmla="*/ 133019 h 392376"/>
              <a:gd name="connsiteX54" fmla="*/ 714516 w 1883054"/>
              <a:gd name="connsiteY54" fmla="*/ 136329 h 392376"/>
              <a:gd name="connsiteX55" fmla="*/ 858023 w 1883054"/>
              <a:gd name="connsiteY55" fmla="*/ 112108 h 392376"/>
              <a:gd name="connsiteX56" fmla="*/ 926181 w 1883054"/>
              <a:gd name="connsiteY56" fmla="*/ 115418 h 392376"/>
              <a:gd name="connsiteX57" fmla="*/ 995346 w 1883054"/>
              <a:gd name="connsiteY57" fmla="*/ 97984 h 392376"/>
              <a:gd name="connsiteX58" fmla="*/ 1063505 w 1883054"/>
              <a:gd name="connsiteY58" fmla="*/ 101294 h 392376"/>
              <a:gd name="connsiteX59" fmla="*/ 1114624 w 1883054"/>
              <a:gd name="connsiteY59" fmla="*/ 103776 h 392376"/>
              <a:gd name="connsiteX60" fmla="*/ 1241092 w 1883054"/>
              <a:gd name="connsiteY60" fmla="*/ 78730 h 392376"/>
              <a:gd name="connsiteX61" fmla="*/ 1339160 w 1883054"/>
              <a:gd name="connsiteY61" fmla="*/ 52303 h 392376"/>
              <a:gd name="connsiteX62" fmla="*/ 1378919 w 1883054"/>
              <a:gd name="connsiteY62" fmla="*/ 54233 h 392376"/>
              <a:gd name="connsiteX63" fmla="*/ 1424358 w 1883054"/>
              <a:gd name="connsiteY63" fmla="*/ 56440 h 392376"/>
              <a:gd name="connsiteX64" fmla="*/ 1452757 w 1883054"/>
              <a:gd name="connsiteY64" fmla="*/ 57819 h 392376"/>
              <a:gd name="connsiteX65" fmla="*/ 1475476 w 1883054"/>
              <a:gd name="connsiteY65" fmla="*/ 58923 h 392376"/>
              <a:gd name="connsiteX66" fmla="*/ 1505387 w 1883054"/>
              <a:gd name="connsiteY66" fmla="*/ 29186 h 392376"/>
              <a:gd name="connsiteX67" fmla="*/ 1522427 w 1883054"/>
              <a:gd name="connsiteY67" fmla="*/ 30013 h 392376"/>
              <a:gd name="connsiteX68" fmla="*/ 1533786 w 1883054"/>
              <a:gd name="connsiteY68" fmla="*/ 30565 h 392376"/>
              <a:gd name="connsiteX69" fmla="*/ 1546657 w 1883054"/>
              <a:gd name="connsiteY69" fmla="*/ 0 h 3923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1883054" h="392376">
                <a:moveTo>
                  <a:pt x="1546657" y="0"/>
                </a:moveTo>
                <a:lnTo>
                  <a:pt x="1575057" y="1379"/>
                </a:lnTo>
                <a:lnTo>
                  <a:pt x="1592096" y="2207"/>
                </a:lnTo>
                <a:lnTo>
                  <a:pt x="1620495" y="3586"/>
                </a:lnTo>
                <a:lnTo>
                  <a:pt x="1643214" y="4689"/>
                </a:lnTo>
                <a:lnTo>
                  <a:pt x="1670103" y="37185"/>
                </a:lnTo>
                <a:lnTo>
                  <a:pt x="1708351" y="70232"/>
                </a:lnTo>
                <a:lnTo>
                  <a:pt x="1763638" y="104107"/>
                </a:lnTo>
                <a:lnTo>
                  <a:pt x="1818926" y="137980"/>
                </a:lnTo>
                <a:lnTo>
                  <a:pt x="1846317" y="160104"/>
                </a:lnTo>
                <a:lnTo>
                  <a:pt x="1867526" y="192324"/>
                </a:lnTo>
                <a:lnTo>
                  <a:pt x="1883054" y="224268"/>
                </a:lnTo>
                <a:lnTo>
                  <a:pt x="1881543" y="255383"/>
                </a:lnTo>
                <a:lnTo>
                  <a:pt x="1876917" y="262935"/>
                </a:lnTo>
                <a:lnTo>
                  <a:pt x="1562354" y="262935"/>
                </a:lnTo>
                <a:lnTo>
                  <a:pt x="1563471" y="239936"/>
                </a:lnTo>
                <a:lnTo>
                  <a:pt x="1535072" y="238557"/>
                </a:lnTo>
                <a:lnTo>
                  <a:pt x="1523712" y="238005"/>
                </a:lnTo>
                <a:lnTo>
                  <a:pt x="1483953" y="236074"/>
                </a:lnTo>
                <a:lnTo>
                  <a:pt x="1466913" y="235247"/>
                </a:lnTo>
                <a:lnTo>
                  <a:pt x="1444194" y="234143"/>
                </a:lnTo>
                <a:lnTo>
                  <a:pt x="1427154" y="233316"/>
                </a:lnTo>
                <a:lnTo>
                  <a:pt x="1398756" y="231937"/>
                </a:lnTo>
                <a:lnTo>
                  <a:pt x="1358996" y="230006"/>
                </a:lnTo>
                <a:lnTo>
                  <a:pt x="1330597" y="228627"/>
                </a:lnTo>
                <a:lnTo>
                  <a:pt x="1251079" y="224765"/>
                </a:lnTo>
                <a:lnTo>
                  <a:pt x="1192769" y="253123"/>
                </a:lnTo>
                <a:lnTo>
                  <a:pt x="1135971" y="250365"/>
                </a:lnTo>
                <a:lnTo>
                  <a:pt x="1084853" y="247882"/>
                </a:lnTo>
                <a:lnTo>
                  <a:pt x="1015183" y="275688"/>
                </a:lnTo>
                <a:lnTo>
                  <a:pt x="929985" y="271551"/>
                </a:lnTo>
                <a:lnTo>
                  <a:pt x="848956" y="298805"/>
                </a:lnTo>
                <a:lnTo>
                  <a:pt x="752399" y="294116"/>
                </a:lnTo>
                <a:lnTo>
                  <a:pt x="654330" y="320543"/>
                </a:lnTo>
                <a:lnTo>
                  <a:pt x="539222" y="346142"/>
                </a:lnTo>
                <a:lnTo>
                  <a:pt x="459704" y="342280"/>
                </a:lnTo>
                <a:lnTo>
                  <a:pt x="372995" y="369259"/>
                </a:lnTo>
                <a:lnTo>
                  <a:pt x="304836" y="365949"/>
                </a:lnTo>
                <a:lnTo>
                  <a:pt x="253718" y="363466"/>
                </a:lnTo>
                <a:lnTo>
                  <a:pt x="206768" y="392376"/>
                </a:lnTo>
                <a:lnTo>
                  <a:pt x="167009" y="390445"/>
                </a:lnTo>
                <a:lnTo>
                  <a:pt x="155649" y="389893"/>
                </a:lnTo>
                <a:lnTo>
                  <a:pt x="111722" y="356570"/>
                </a:lnTo>
                <a:lnTo>
                  <a:pt x="90513" y="324350"/>
                </a:lnTo>
                <a:lnTo>
                  <a:pt x="48097" y="259912"/>
                </a:lnTo>
                <a:lnTo>
                  <a:pt x="0" y="195197"/>
                </a:lnTo>
                <a:lnTo>
                  <a:pt x="187435" y="204299"/>
                </a:lnTo>
                <a:lnTo>
                  <a:pt x="283992" y="208989"/>
                </a:lnTo>
                <a:lnTo>
                  <a:pt x="370702" y="182010"/>
                </a:lnTo>
                <a:lnTo>
                  <a:pt x="410460" y="183941"/>
                </a:lnTo>
                <a:lnTo>
                  <a:pt x="468770" y="155584"/>
                </a:lnTo>
                <a:lnTo>
                  <a:pt x="519889" y="158066"/>
                </a:lnTo>
                <a:lnTo>
                  <a:pt x="576687" y="160825"/>
                </a:lnTo>
                <a:lnTo>
                  <a:pt x="646357" y="133019"/>
                </a:lnTo>
                <a:lnTo>
                  <a:pt x="714516" y="136329"/>
                </a:lnTo>
                <a:lnTo>
                  <a:pt x="858023" y="112108"/>
                </a:lnTo>
                <a:lnTo>
                  <a:pt x="926181" y="115418"/>
                </a:lnTo>
                <a:lnTo>
                  <a:pt x="995346" y="97984"/>
                </a:lnTo>
                <a:lnTo>
                  <a:pt x="1063505" y="101294"/>
                </a:lnTo>
                <a:lnTo>
                  <a:pt x="1114624" y="103776"/>
                </a:lnTo>
                <a:lnTo>
                  <a:pt x="1241092" y="78730"/>
                </a:lnTo>
                <a:lnTo>
                  <a:pt x="1339160" y="52303"/>
                </a:lnTo>
                <a:lnTo>
                  <a:pt x="1378919" y="54233"/>
                </a:lnTo>
                <a:lnTo>
                  <a:pt x="1424358" y="56440"/>
                </a:lnTo>
                <a:lnTo>
                  <a:pt x="1452757" y="57819"/>
                </a:lnTo>
                <a:lnTo>
                  <a:pt x="1475476" y="58923"/>
                </a:lnTo>
                <a:lnTo>
                  <a:pt x="1505387" y="29186"/>
                </a:lnTo>
                <a:lnTo>
                  <a:pt x="1522427" y="30013"/>
                </a:lnTo>
                <a:lnTo>
                  <a:pt x="1533786" y="30565"/>
                </a:lnTo>
                <a:lnTo>
                  <a:pt x="154665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xmlns="" id="{373B9EB0-174B-425B-844D-D3DEC10BF297}"/>
              </a:ext>
            </a:extLst>
          </p:cNvPr>
          <p:cNvSpPr/>
          <p:nvPr/>
        </p:nvSpPr>
        <p:spPr>
          <a:xfrm rot="21433179">
            <a:off x="8875621" y="2024443"/>
            <a:ext cx="1520889" cy="245836"/>
          </a:xfrm>
          <a:custGeom>
            <a:avLst/>
            <a:gdLst>
              <a:gd name="connsiteX0" fmla="*/ 1108400 w 1520889"/>
              <a:gd name="connsiteY0" fmla="*/ 0 h 245836"/>
              <a:gd name="connsiteX1" fmla="*/ 1148763 w 1520889"/>
              <a:gd name="connsiteY1" fmla="*/ 1960 h 245836"/>
              <a:gd name="connsiteX2" fmla="*/ 1177595 w 1520889"/>
              <a:gd name="connsiteY2" fmla="*/ 3360 h 245836"/>
              <a:gd name="connsiteX3" fmla="*/ 1206426 w 1520889"/>
              <a:gd name="connsiteY3" fmla="*/ 4760 h 245836"/>
              <a:gd name="connsiteX4" fmla="*/ 1217958 w 1520889"/>
              <a:gd name="connsiteY4" fmla="*/ 5320 h 245836"/>
              <a:gd name="connsiteX5" fmla="*/ 1264089 w 1520889"/>
              <a:gd name="connsiteY5" fmla="*/ 7561 h 245836"/>
              <a:gd name="connsiteX6" fmla="*/ 1304452 w 1520889"/>
              <a:gd name="connsiteY6" fmla="*/ 9521 h 245836"/>
              <a:gd name="connsiteX7" fmla="*/ 1343409 w 1520889"/>
              <a:gd name="connsiteY7" fmla="*/ 40476 h 245836"/>
              <a:gd name="connsiteX8" fmla="*/ 1411195 w 1520889"/>
              <a:gd name="connsiteY8" fmla="*/ 72830 h 245836"/>
              <a:gd name="connsiteX9" fmla="*/ 1448743 w 1520889"/>
              <a:gd name="connsiteY9" fmla="*/ 132780 h 245836"/>
              <a:gd name="connsiteX10" fmla="*/ 1493466 w 1520889"/>
              <a:gd name="connsiteY10" fmla="*/ 164014 h 245836"/>
              <a:gd name="connsiteX11" fmla="*/ 1504998 w 1520889"/>
              <a:gd name="connsiteY11" fmla="*/ 164574 h 245836"/>
              <a:gd name="connsiteX12" fmla="*/ 1503590 w 1520889"/>
              <a:gd name="connsiteY12" fmla="*/ 193569 h 245836"/>
              <a:gd name="connsiteX13" fmla="*/ 1520889 w 1520889"/>
              <a:gd name="connsiteY13" fmla="*/ 194409 h 245836"/>
              <a:gd name="connsiteX14" fmla="*/ 1519882 w 1520889"/>
              <a:gd name="connsiteY14" fmla="*/ 215138 h 245836"/>
              <a:gd name="connsiteX15" fmla="*/ 1224326 w 1520889"/>
              <a:gd name="connsiteY15" fmla="*/ 231249 h 245836"/>
              <a:gd name="connsiteX16" fmla="*/ 1224462 w 1520889"/>
              <a:gd name="connsiteY16" fmla="*/ 228451 h 245836"/>
              <a:gd name="connsiteX17" fmla="*/ 1225400 w 1520889"/>
              <a:gd name="connsiteY17" fmla="*/ 209122 h 245836"/>
              <a:gd name="connsiteX18" fmla="*/ 1208102 w 1520889"/>
              <a:gd name="connsiteY18" fmla="*/ 208282 h 245836"/>
              <a:gd name="connsiteX19" fmla="*/ 1196569 w 1520889"/>
              <a:gd name="connsiteY19" fmla="*/ 207722 h 245836"/>
              <a:gd name="connsiteX20" fmla="*/ 1185037 w 1520889"/>
              <a:gd name="connsiteY20" fmla="*/ 207162 h 245836"/>
              <a:gd name="connsiteX21" fmla="*/ 1167738 w 1520889"/>
              <a:gd name="connsiteY21" fmla="*/ 206322 h 245836"/>
              <a:gd name="connsiteX22" fmla="*/ 1138906 w 1520889"/>
              <a:gd name="connsiteY22" fmla="*/ 204922 h 245836"/>
              <a:gd name="connsiteX23" fmla="*/ 1110075 w 1520889"/>
              <a:gd name="connsiteY23" fmla="*/ 203521 h 245836"/>
              <a:gd name="connsiteX24" fmla="*/ 1069711 w 1520889"/>
              <a:gd name="connsiteY24" fmla="*/ 201561 h 245836"/>
              <a:gd name="connsiteX25" fmla="*/ 1029347 w 1520889"/>
              <a:gd name="connsiteY25" fmla="*/ 199601 h 245836"/>
              <a:gd name="connsiteX26" fmla="*/ 988983 w 1520889"/>
              <a:gd name="connsiteY26" fmla="*/ 197641 h 245836"/>
              <a:gd name="connsiteX27" fmla="*/ 930382 w 1520889"/>
              <a:gd name="connsiteY27" fmla="*/ 214170 h 245836"/>
              <a:gd name="connsiteX28" fmla="*/ 872719 w 1520889"/>
              <a:gd name="connsiteY28" fmla="*/ 211369 h 245836"/>
              <a:gd name="connsiteX29" fmla="*/ 820822 w 1520889"/>
              <a:gd name="connsiteY29" fmla="*/ 208849 h 245836"/>
              <a:gd name="connsiteX30" fmla="*/ 751627 w 1520889"/>
              <a:gd name="connsiteY30" fmla="*/ 205488 h 245836"/>
              <a:gd name="connsiteX31" fmla="*/ 676666 w 1520889"/>
              <a:gd name="connsiteY31" fmla="*/ 201848 h 245836"/>
              <a:gd name="connsiteX32" fmla="*/ 606063 w 1520889"/>
              <a:gd name="connsiteY32" fmla="*/ 227482 h 245836"/>
              <a:gd name="connsiteX33" fmla="*/ 525335 w 1520889"/>
              <a:gd name="connsiteY33" fmla="*/ 223562 h 245836"/>
              <a:gd name="connsiteX34" fmla="*/ 456139 w 1520889"/>
              <a:gd name="connsiteY34" fmla="*/ 220201 h 245836"/>
              <a:gd name="connsiteX35" fmla="*/ 385536 w 1520889"/>
              <a:gd name="connsiteY35" fmla="*/ 245836 h 245836"/>
              <a:gd name="connsiteX36" fmla="*/ 316340 w 1520889"/>
              <a:gd name="connsiteY36" fmla="*/ 242475 h 245836"/>
              <a:gd name="connsiteX37" fmla="*/ 270210 w 1520889"/>
              <a:gd name="connsiteY37" fmla="*/ 240235 h 245836"/>
              <a:gd name="connsiteX38" fmla="*/ 229846 w 1520889"/>
              <a:gd name="connsiteY38" fmla="*/ 238275 h 245836"/>
              <a:gd name="connsiteX39" fmla="*/ 201015 w 1520889"/>
              <a:gd name="connsiteY39" fmla="*/ 236875 h 245836"/>
              <a:gd name="connsiteX40" fmla="*/ 172183 w 1520889"/>
              <a:gd name="connsiteY40" fmla="*/ 235475 h 245836"/>
              <a:gd name="connsiteX41" fmla="*/ 160651 w 1520889"/>
              <a:gd name="connsiteY41" fmla="*/ 234914 h 245836"/>
              <a:gd name="connsiteX42" fmla="*/ 131820 w 1520889"/>
              <a:gd name="connsiteY42" fmla="*/ 233514 h 245836"/>
              <a:gd name="connsiteX43" fmla="*/ 92863 w 1520889"/>
              <a:gd name="connsiteY43" fmla="*/ 202559 h 245836"/>
              <a:gd name="connsiteX44" fmla="*/ 53908 w 1520889"/>
              <a:gd name="connsiteY44" fmla="*/ 171604 h 245836"/>
              <a:gd name="connsiteX45" fmla="*/ 0 w 1520889"/>
              <a:gd name="connsiteY45" fmla="*/ 91485 h 245836"/>
              <a:gd name="connsiteX46" fmla="*/ 69195 w 1520889"/>
              <a:gd name="connsiteY46" fmla="*/ 94845 h 245836"/>
              <a:gd name="connsiteX47" fmla="*/ 167222 w 1520889"/>
              <a:gd name="connsiteY47" fmla="*/ 99606 h 245836"/>
              <a:gd name="connsiteX48" fmla="*/ 207586 w 1520889"/>
              <a:gd name="connsiteY48" fmla="*/ 101566 h 245836"/>
              <a:gd name="connsiteX49" fmla="*/ 266657 w 1520889"/>
              <a:gd name="connsiteY49" fmla="*/ 75373 h 245836"/>
              <a:gd name="connsiteX50" fmla="*/ 324320 w 1520889"/>
              <a:gd name="connsiteY50" fmla="*/ 78173 h 245836"/>
              <a:gd name="connsiteX51" fmla="*/ 393515 w 1520889"/>
              <a:gd name="connsiteY51" fmla="*/ 81534 h 245836"/>
              <a:gd name="connsiteX52" fmla="*/ 642873 w 1520889"/>
              <a:gd name="connsiteY52" fmla="*/ 64580 h 245836"/>
              <a:gd name="connsiteX53" fmla="*/ 897997 w 1520889"/>
              <a:gd name="connsiteY53" fmla="*/ 47907 h 245836"/>
              <a:gd name="connsiteX54" fmla="*/ 968600 w 1520889"/>
              <a:gd name="connsiteY54" fmla="*/ 22274 h 245836"/>
              <a:gd name="connsiteX55" fmla="*/ 1008965 w 1520889"/>
              <a:gd name="connsiteY55" fmla="*/ 24234 h 245836"/>
              <a:gd name="connsiteX56" fmla="*/ 1066627 w 1520889"/>
              <a:gd name="connsiteY56" fmla="*/ 27034 h 245836"/>
              <a:gd name="connsiteX57" fmla="*/ 1108400 w 1520889"/>
              <a:gd name="connsiteY57" fmla="*/ 0 h 245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520889" h="245836">
                <a:moveTo>
                  <a:pt x="1108400" y="0"/>
                </a:moveTo>
                <a:lnTo>
                  <a:pt x="1148763" y="1960"/>
                </a:lnTo>
                <a:lnTo>
                  <a:pt x="1177595" y="3360"/>
                </a:lnTo>
                <a:lnTo>
                  <a:pt x="1206426" y="4760"/>
                </a:lnTo>
                <a:lnTo>
                  <a:pt x="1217958" y="5320"/>
                </a:lnTo>
                <a:lnTo>
                  <a:pt x="1264089" y="7561"/>
                </a:lnTo>
                <a:lnTo>
                  <a:pt x="1304452" y="9521"/>
                </a:lnTo>
                <a:lnTo>
                  <a:pt x="1343409" y="40476"/>
                </a:lnTo>
                <a:lnTo>
                  <a:pt x="1411195" y="72830"/>
                </a:lnTo>
                <a:lnTo>
                  <a:pt x="1448743" y="132780"/>
                </a:lnTo>
                <a:lnTo>
                  <a:pt x="1493466" y="164014"/>
                </a:lnTo>
                <a:lnTo>
                  <a:pt x="1504998" y="164574"/>
                </a:lnTo>
                <a:lnTo>
                  <a:pt x="1503590" y="193569"/>
                </a:lnTo>
                <a:lnTo>
                  <a:pt x="1520889" y="194409"/>
                </a:lnTo>
                <a:lnTo>
                  <a:pt x="1519882" y="215138"/>
                </a:lnTo>
                <a:lnTo>
                  <a:pt x="1224326" y="231249"/>
                </a:lnTo>
                <a:lnTo>
                  <a:pt x="1224462" y="228451"/>
                </a:lnTo>
                <a:lnTo>
                  <a:pt x="1225400" y="209122"/>
                </a:lnTo>
                <a:lnTo>
                  <a:pt x="1208102" y="208282"/>
                </a:lnTo>
                <a:lnTo>
                  <a:pt x="1196569" y="207722"/>
                </a:lnTo>
                <a:lnTo>
                  <a:pt x="1185037" y="207162"/>
                </a:lnTo>
                <a:lnTo>
                  <a:pt x="1167738" y="206322"/>
                </a:lnTo>
                <a:lnTo>
                  <a:pt x="1138906" y="204922"/>
                </a:lnTo>
                <a:lnTo>
                  <a:pt x="1110075" y="203521"/>
                </a:lnTo>
                <a:lnTo>
                  <a:pt x="1069711" y="201561"/>
                </a:lnTo>
                <a:lnTo>
                  <a:pt x="1029347" y="199601"/>
                </a:lnTo>
                <a:lnTo>
                  <a:pt x="988983" y="197641"/>
                </a:lnTo>
                <a:lnTo>
                  <a:pt x="930382" y="214170"/>
                </a:lnTo>
                <a:lnTo>
                  <a:pt x="872719" y="211369"/>
                </a:lnTo>
                <a:lnTo>
                  <a:pt x="820822" y="208849"/>
                </a:lnTo>
                <a:lnTo>
                  <a:pt x="751627" y="205488"/>
                </a:lnTo>
                <a:lnTo>
                  <a:pt x="676666" y="201848"/>
                </a:lnTo>
                <a:lnTo>
                  <a:pt x="606063" y="227482"/>
                </a:lnTo>
                <a:lnTo>
                  <a:pt x="525335" y="223562"/>
                </a:lnTo>
                <a:lnTo>
                  <a:pt x="456139" y="220201"/>
                </a:lnTo>
                <a:lnTo>
                  <a:pt x="385536" y="245836"/>
                </a:lnTo>
                <a:lnTo>
                  <a:pt x="316340" y="242475"/>
                </a:lnTo>
                <a:lnTo>
                  <a:pt x="270210" y="240235"/>
                </a:lnTo>
                <a:lnTo>
                  <a:pt x="229846" y="238275"/>
                </a:lnTo>
                <a:lnTo>
                  <a:pt x="201015" y="236875"/>
                </a:lnTo>
                <a:lnTo>
                  <a:pt x="172183" y="235475"/>
                </a:lnTo>
                <a:lnTo>
                  <a:pt x="160651" y="234914"/>
                </a:lnTo>
                <a:lnTo>
                  <a:pt x="131820" y="233514"/>
                </a:lnTo>
                <a:lnTo>
                  <a:pt x="92863" y="202559"/>
                </a:lnTo>
                <a:lnTo>
                  <a:pt x="53908" y="171604"/>
                </a:lnTo>
                <a:lnTo>
                  <a:pt x="0" y="91485"/>
                </a:lnTo>
                <a:lnTo>
                  <a:pt x="69195" y="94845"/>
                </a:lnTo>
                <a:lnTo>
                  <a:pt x="167222" y="99606"/>
                </a:lnTo>
                <a:lnTo>
                  <a:pt x="207586" y="101566"/>
                </a:lnTo>
                <a:lnTo>
                  <a:pt x="266657" y="75373"/>
                </a:lnTo>
                <a:lnTo>
                  <a:pt x="324320" y="78173"/>
                </a:lnTo>
                <a:lnTo>
                  <a:pt x="393515" y="81534"/>
                </a:lnTo>
                <a:lnTo>
                  <a:pt x="642873" y="64580"/>
                </a:lnTo>
                <a:lnTo>
                  <a:pt x="897997" y="47907"/>
                </a:lnTo>
                <a:lnTo>
                  <a:pt x="968600" y="22274"/>
                </a:lnTo>
                <a:lnTo>
                  <a:pt x="1008965" y="24234"/>
                </a:lnTo>
                <a:lnTo>
                  <a:pt x="1066627" y="27034"/>
                </a:lnTo>
                <a:lnTo>
                  <a:pt x="110840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xmlns="" id="{B9B112A6-706C-45EE-9EBE-FC453152FEA1}"/>
              </a:ext>
            </a:extLst>
          </p:cNvPr>
          <p:cNvSpPr/>
          <p:nvPr/>
        </p:nvSpPr>
        <p:spPr>
          <a:xfrm rot="21433179">
            <a:off x="2643898" y="2565896"/>
            <a:ext cx="324938" cy="531291"/>
          </a:xfrm>
          <a:custGeom>
            <a:avLst/>
            <a:gdLst>
              <a:gd name="connsiteX0" fmla="*/ 18550 w 324938"/>
              <a:gd name="connsiteY0" fmla="*/ 0 h 531291"/>
              <a:gd name="connsiteX1" fmla="*/ 29909 w 324938"/>
              <a:gd name="connsiteY1" fmla="*/ 552 h 531291"/>
              <a:gd name="connsiteX2" fmla="*/ 46949 w 324938"/>
              <a:gd name="connsiteY2" fmla="*/ 1379 h 531291"/>
              <a:gd name="connsiteX3" fmla="*/ 58309 w 324938"/>
              <a:gd name="connsiteY3" fmla="*/ 1931 h 531291"/>
              <a:gd name="connsiteX4" fmla="*/ 85197 w 324938"/>
              <a:gd name="connsiteY4" fmla="*/ 34427 h 531291"/>
              <a:gd name="connsiteX5" fmla="*/ 113597 w 324938"/>
              <a:gd name="connsiteY5" fmla="*/ 35806 h 531291"/>
              <a:gd name="connsiteX6" fmla="*/ 136316 w 324938"/>
              <a:gd name="connsiteY6" fmla="*/ 36909 h 531291"/>
              <a:gd name="connsiteX7" fmla="*/ 163205 w 324938"/>
              <a:gd name="connsiteY7" fmla="*/ 69405 h 531291"/>
              <a:gd name="connsiteX8" fmla="*/ 208643 w 324938"/>
              <a:gd name="connsiteY8" fmla="*/ 71611 h 531291"/>
              <a:gd name="connsiteX9" fmla="*/ 229851 w 324938"/>
              <a:gd name="connsiteY9" fmla="*/ 103831 h 531291"/>
              <a:gd name="connsiteX10" fmla="*/ 258251 w 324938"/>
              <a:gd name="connsiteY10" fmla="*/ 105210 h 531291"/>
              <a:gd name="connsiteX11" fmla="*/ 275289 w 324938"/>
              <a:gd name="connsiteY11" fmla="*/ 106038 h 531291"/>
              <a:gd name="connsiteX12" fmla="*/ 296499 w 324938"/>
              <a:gd name="connsiteY12" fmla="*/ 138257 h 531291"/>
              <a:gd name="connsiteX13" fmla="*/ 313537 w 324938"/>
              <a:gd name="connsiteY13" fmla="*/ 139085 h 531291"/>
              <a:gd name="connsiteX14" fmla="*/ 324897 w 324938"/>
              <a:gd name="connsiteY14" fmla="*/ 139637 h 531291"/>
              <a:gd name="connsiteX15" fmla="*/ 324938 w 324938"/>
              <a:gd name="connsiteY15" fmla="*/ 139595 h 531291"/>
              <a:gd name="connsiteX16" fmla="*/ 324938 w 324938"/>
              <a:gd name="connsiteY16" fmla="*/ 503516 h 531291"/>
              <a:gd name="connsiteX17" fmla="*/ 295908 w 324938"/>
              <a:gd name="connsiteY17" fmla="*/ 502106 h 531291"/>
              <a:gd name="connsiteX18" fmla="*/ 254637 w 324938"/>
              <a:gd name="connsiteY18" fmla="*/ 531291 h 531291"/>
              <a:gd name="connsiteX19" fmla="*/ 209199 w 324938"/>
              <a:gd name="connsiteY19" fmla="*/ 529085 h 531291"/>
              <a:gd name="connsiteX20" fmla="*/ 197839 w 324938"/>
              <a:gd name="connsiteY20" fmla="*/ 528533 h 531291"/>
              <a:gd name="connsiteX21" fmla="*/ 187991 w 324938"/>
              <a:gd name="connsiteY21" fmla="*/ 496865 h 531291"/>
              <a:gd name="connsiteX22" fmla="*/ 170951 w 324938"/>
              <a:gd name="connsiteY22" fmla="*/ 496038 h 531291"/>
              <a:gd name="connsiteX23" fmla="*/ 159591 w 324938"/>
              <a:gd name="connsiteY23" fmla="*/ 495486 h 531291"/>
              <a:gd name="connsiteX24" fmla="*/ 161102 w 324938"/>
              <a:gd name="connsiteY24" fmla="*/ 464371 h 531291"/>
              <a:gd name="connsiteX25" fmla="*/ 164125 w 324938"/>
              <a:gd name="connsiteY25" fmla="*/ 402138 h 531291"/>
              <a:gd name="connsiteX26" fmla="*/ 165636 w 324938"/>
              <a:gd name="connsiteY26" fmla="*/ 371022 h 531291"/>
              <a:gd name="connsiteX27" fmla="*/ 167147 w 324938"/>
              <a:gd name="connsiteY27" fmla="*/ 339905 h 531291"/>
              <a:gd name="connsiteX28" fmla="*/ 151619 w 324938"/>
              <a:gd name="connsiteY28" fmla="*/ 307961 h 531291"/>
              <a:gd name="connsiteX29" fmla="*/ 141770 w 324938"/>
              <a:gd name="connsiteY29" fmla="*/ 276294 h 531291"/>
              <a:gd name="connsiteX30" fmla="*/ 126242 w 324938"/>
              <a:gd name="connsiteY30" fmla="*/ 244351 h 531291"/>
              <a:gd name="connsiteX31" fmla="*/ 116393 w 324938"/>
              <a:gd name="connsiteY31" fmla="*/ 212683 h 531291"/>
              <a:gd name="connsiteX32" fmla="*/ 89505 w 324938"/>
              <a:gd name="connsiteY32" fmla="*/ 180187 h 531291"/>
              <a:gd name="connsiteX33" fmla="*/ 62617 w 324938"/>
              <a:gd name="connsiteY33" fmla="*/ 147692 h 531291"/>
              <a:gd name="connsiteX34" fmla="*/ 52264 w 324938"/>
              <a:gd name="connsiteY34" fmla="*/ 126396 h 531291"/>
              <a:gd name="connsiteX35" fmla="*/ 25376 w 324938"/>
              <a:gd name="connsiteY35" fmla="*/ 93901 h 531291"/>
              <a:gd name="connsiteX36" fmla="*/ 15528 w 324938"/>
              <a:gd name="connsiteY36" fmla="*/ 62233 h 531291"/>
              <a:gd name="connsiteX37" fmla="*/ 0 w 324938"/>
              <a:gd name="connsiteY37" fmla="*/ 30289 h 531291"/>
              <a:gd name="connsiteX38" fmla="*/ 17039 w 324938"/>
              <a:gd name="connsiteY38" fmla="*/ 31116 h 531291"/>
              <a:gd name="connsiteX39" fmla="*/ 18550 w 324938"/>
              <a:gd name="connsiteY39" fmla="*/ 0 h 531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24938" h="531291">
                <a:moveTo>
                  <a:pt x="18550" y="0"/>
                </a:moveTo>
                <a:lnTo>
                  <a:pt x="29909" y="552"/>
                </a:lnTo>
                <a:lnTo>
                  <a:pt x="46949" y="1379"/>
                </a:lnTo>
                <a:lnTo>
                  <a:pt x="58309" y="1931"/>
                </a:lnTo>
                <a:lnTo>
                  <a:pt x="85197" y="34427"/>
                </a:lnTo>
                <a:lnTo>
                  <a:pt x="113597" y="35806"/>
                </a:lnTo>
                <a:lnTo>
                  <a:pt x="136316" y="36909"/>
                </a:lnTo>
                <a:lnTo>
                  <a:pt x="163205" y="69405"/>
                </a:lnTo>
                <a:lnTo>
                  <a:pt x="208643" y="71611"/>
                </a:lnTo>
                <a:lnTo>
                  <a:pt x="229851" y="103831"/>
                </a:lnTo>
                <a:lnTo>
                  <a:pt x="258251" y="105210"/>
                </a:lnTo>
                <a:lnTo>
                  <a:pt x="275289" y="106038"/>
                </a:lnTo>
                <a:lnTo>
                  <a:pt x="296499" y="138257"/>
                </a:lnTo>
                <a:lnTo>
                  <a:pt x="313537" y="139085"/>
                </a:lnTo>
                <a:lnTo>
                  <a:pt x="324897" y="139637"/>
                </a:lnTo>
                <a:lnTo>
                  <a:pt x="324938" y="139595"/>
                </a:lnTo>
                <a:lnTo>
                  <a:pt x="324938" y="503516"/>
                </a:lnTo>
                <a:lnTo>
                  <a:pt x="295908" y="502106"/>
                </a:lnTo>
                <a:lnTo>
                  <a:pt x="254637" y="531291"/>
                </a:lnTo>
                <a:lnTo>
                  <a:pt x="209199" y="529085"/>
                </a:lnTo>
                <a:lnTo>
                  <a:pt x="197839" y="528533"/>
                </a:lnTo>
                <a:lnTo>
                  <a:pt x="187991" y="496865"/>
                </a:lnTo>
                <a:lnTo>
                  <a:pt x="170951" y="496038"/>
                </a:lnTo>
                <a:lnTo>
                  <a:pt x="159591" y="495486"/>
                </a:lnTo>
                <a:lnTo>
                  <a:pt x="161102" y="464371"/>
                </a:lnTo>
                <a:lnTo>
                  <a:pt x="164125" y="402138"/>
                </a:lnTo>
                <a:lnTo>
                  <a:pt x="165636" y="371022"/>
                </a:lnTo>
                <a:lnTo>
                  <a:pt x="167147" y="339905"/>
                </a:lnTo>
                <a:lnTo>
                  <a:pt x="151619" y="307961"/>
                </a:lnTo>
                <a:lnTo>
                  <a:pt x="141770" y="276294"/>
                </a:lnTo>
                <a:lnTo>
                  <a:pt x="126242" y="244351"/>
                </a:lnTo>
                <a:lnTo>
                  <a:pt x="116393" y="212683"/>
                </a:lnTo>
                <a:lnTo>
                  <a:pt x="89505" y="180187"/>
                </a:lnTo>
                <a:lnTo>
                  <a:pt x="62617" y="147692"/>
                </a:lnTo>
                <a:lnTo>
                  <a:pt x="52264" y="126396"/>
                </a:lnTo>
                <a:lnTo>
                  <a:pt x="25376" y="93901"/>
                </a:lnTo>
                <a:lnTo>
                  <a:pt x="15528" y="62233"/>
                </a:lnTo>
                <a:lnTo>
                  <a:pt x="0" y="30289"/>
                </a:lnTo>
                <a:lnTo>
                  <a:pt x="17039" y="31116"/>
                </a:lnTo>
                <a:lnTo>
                  <a:pt x="1855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xmlns="" id="{5307E3DF-CFA1-4740-A94E-8AFCF0C4E2CF}"/>
              </a:ext>
            </a:extLst>
          </p:cNvPr>
          <p:cNvSpPr/>
          <p:nvPr/>
        </p:nvSpPr>
        <p:spPr>
          <a:xfrm rot="21433179">
            <a:off x="5502933" y="4397042"/>
            <a:ext cx="1172389" cy="253396"/>
          </a:xfrm>
          <a:custGeom>
            <a:avLst/>
            <a:gdLst>
              <a:gd name="connsiteX0" fmla="*/ 820892 w 1172389"/>
              <a:gd name="connsiteY0" fmla="*/ 0 h 253396"/>
              <a:gd name="connsiteX1" fmla="*/ 838191 w 1172389"/>
              <a:gd name="connsiteY1" fmla="*/ 840 h 253396"/>
              <a:gd name="connsiteX2" fmla="*/ 867023 w 1172389"/>
              <a:gd name="connsiteY2" fmla="*/ 2240 h 253396"/>
              <a:gd name="connsiteX3" fmla="*/ 878555 w 1172389"/>
              <a:gd name="connsiteY3" fmla="*/ 2800 h 253396"/>
              <a:gd name="connsiteX4" fmla="*/ 907386 w 1172389"/>
              <a:gd name="connsiteY4" fmla="*/ 4200 h 253396"/>
              <a:gd name="connsiteX5" fmla="*/ 946343 w 1172389"/>
              <a:gd name="connsiteY5" fmla="*/ 35156 h 253396"/>
              <a:gd name="connsiteX6" fmla="*/ 1002598 w 1172389"/>
              <a:gd name="connsiteY6" fmla="*/ 66950 h 253396"/>
              <a:gd name="connsiteX7" fmla="*/ 1058852 w 1172389"/>
              <a:gd name="connsiteY7" fmla="*/ 98745 h 253396"/>
              <a:gd name="connsiteX8" fmla="*/ 1080509 w 1172389"/>
              <a:gd name="connsiteY8" fmla="*/ 128860 h 253396"/>
              <a:gd name="connsiteX9" fmla="*/ 1109340 w 1172389"/>
              <a:gd name="connsiteY9" fmla="*/ 130260 h 253396"/>
              <a:gd name="connsiteX10" fmla="*/ 1136764 w 1172389"/>
              <a:gd name="connsiteY10" fmla="*/ 160654 h 253396"/>
              <a:gd name="connsiteX11" fmla="*/ 1146889 w 1172389"/>
              <a:gd name="connsiteY11" fmla="*/ 190209 h 253396"/>
              <a:gd name="connsiteX12" fmla="*/ 1164187 w 1172389"/>
              <a:gd name="connsiteY12" fmla="*/ 191049 h 253396"/>
              <a:gd name="connsiteX13" fmla="*/ 1172389 w 1172389"/>
              <a:gd name="connsiteY13" fmla="*/ 214989 h 253396"/>
              <a:gd name="connsiteX14" fmla="*/ 827412 w 1172389"/>
              <a:gd name="connsiteY14" fmla="*/ 222798 h 253396"/>
              <a:gd name="connsiteX15" fmla="*/ 828334 w 1172389"/>
              <a:gd name="connsiteY15" fmla="*/ 203801 h 253396"/>
              <a:gd name="connsiteX16" fmla="*/ 811036 w 1172389"/>
              <a:gd name="connsiteY16" fmla="*/ 202961 h 253396"/>
              <a:gd name="connsiteX17" fmla="*/ 787971 w 1172389"/>
              <a:gd name="connsiteY17" fmla="*/ 201841 h 253396"/>
              <a:gd name="connsiteX18" fmla="*/ 770671 w 1172389"/>
              <a:gd name="connsiteY18" fmla="*/ 201000 h 253396"/>
              <a:gd name="connsiteX19" fmla="*/ 741840 w 1172389"/>
              <a:gd name="connsiteY19" fmla="*/ 199600 h 253396"/>
              <a:gd name="connsiteX20" fmla="*/ 730308 w 1172389"/>
              <a:gd name="connsiteY20" fmla="*/ 199040 h 253396"/>
              <a:gd name="connsiteX21" fmla="*/ 701476 w 1172389"/>
              <a:gd name="connsiteY21" fmla="*/ 197640 h 253396"/>
              <a:gd name="connsiteX22" fmla="*/ 661112 w 1172389"/>
              <a:gd name="connsiteY22" fmla="*/ 195680 h 253396"/>
              <a:gd name="connsiteX23" fmla="*/ 620748 w 1172389"/>
              <a:gd name="connsiteY23" fmla="*/ 193720 h 253396"/>
              <a:gd name="connsiteX24" fmla="*/ 573210 w 1172389"/>
              <a:gd name="connsiteY24" fmla="*/ 220474 h 253396"/>
              <a:gd name="connsiteX25" fmla="*/ 532846 w 1172389"/>
              <a:gd name="connsiteY25" fmla="*/ 218514 h 253396"/>
              <a:gd name="connsiteX26" fmla="*/ 473775 w 1172389"/>
              <a:gd name="connsiteY26" fmla="*/ 244707 h 253396"/>
              <a:gd name="connsiteX27" fmla="*/ 364216 w 1172389"/>
              <a:gd name="connsiteY27" fmla="*/ 239387 h 253396"/>
              <a:gd name="connsiteX28" fmla="*/ 253717 w 1172389"/>
              <a:gd name="connsiteY28" fmla="*/ 253396 h 253396"/>
              <a:gd name="connsiteX29" fmla="*/ 126859 w 1172389"/>
              <a:gd name="connsiteY29" fmla="*/ 247235 h 253396"/>
              <a:gd name="connsiteX30" fmla="*/ 0 w 1172389"/>
              <a:gd name="connsiteY30" fmla="*/ 241075 h 253396"/>
              <a:gd name="connsiteX31" fmla="*/ 5163 w 1172389"/>
              <a:gd name="connsiteY31" fmla="*/ 134762 h 253396"/>
              <a:gd name="connsiteX32" fmla="*/ 133430 w 1172389"/>
              <a:gd name="connsiteY32" fmla="*/ 111928 h 253396"/>
              <a:gd name="connsiteX33" fmla="*/ 260288 w 1172389"/>
              <a:gd name="connsiteY33" fmla="*/ 118089 h 253396"/>
              <a:gd name="connsiteX34" fmla="*/ 382789 w 1172389"/>
              <a:gd name="connsiteY34" fmla="*/ 94976 h 253396"/>
              <a:gd name="connsiteX35" fmla="*/ 511055 w 1172389"/>
              <a:gd name="connsiteY35" fmla="*/ 72142 h 253396"/>
              <a:gd name="connsiteX36" fmla="*/ 580251 w 1172389"/>
              <a:gd name="connsiteY36" fmla="*/ 75502 h 253396"/>
              <a:gd name="connsiteX37" fmla="*/ 637913 w 1172389"/>
              <a:gd name="connsiteY37" fmla="*/ 78302 h 253396"/>
              <a:gd name="connsiteX38" fmla="*/ 679685 w 1172389"/>
              <a:gd name="connsiteY38" fmla="*/ 51268 h 253396"/>
              <a:gd name="connsiteX39" fmla="*/ 720050 w 1172389"/>
              <a:gd name="connsiteY39" fmla="*/ 53228 h 253396"/>
              <a:gd name="connsiteX40" fmla="*/ 748881 w 1172389"/>
              <a:gd name="connsiteY40" fmla="*/ 54628 h 253396"/>
              <a:gd name="connsiteX41" fmla="*/ 779120 w 1172389"/>
              <a:gd name="connsiteY41" fmla="*/ 27034 h 253396"/>
              <a:gd name="connsiteX42" fmla="*/ 796419 w 1172389"/>
              <a:gd name="connsiteY42" fmla="*/ 27875 h 253396"/>
              <a:gd name="connsiteX43" fmla="*/ 807952 w 1172389"/>
              <a:gd name="connsiteY43" fmla="*/ 28435 h 253396"/>
              <a:gd name="connsiteX44" fmla="*/ 820892 w 1172389"/>
              <a:gd name="connsiteY44" fmla="*/ 0 h 2533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172389" h="253396">
                <a:moveTo>
                  <a:pt x="820892" y="0"/>
                </a:moveTo>
                <a:lnTo>
                  <a:pt x="838191" y="840"/>
                </a:lnTo>
                <a:lnTo>
                  <a:pt x="867023" y="2240"/>
                </a:lnTo>
                <a:lnTo>
                  <a:pt x="878555" y="2800"/>
                </a:lnTo>
                <a:lnTo>
                  <a:pt x="907386" y="4200"/>
                </a:lnTo>
                <a:lnTo>
                  <a:pt x="946343" y="35156"/>
                </a:lnTo>
                <a:lnTo>
                  <a:pt x="1002598" y="66950"/>
                </a:lnTo>
                <a:lnTo>
                  <a:pt x="1058852" y="98745"/>
                </a:lnTo>
                <a:lnTo>
                  <a:pt x="1080509" y="128860"/>
                </a:lnTo>
                <a:lnTo>
                  <a:pt x="1109340" y="130260"/>
                </a:lnTo>
                <a:lnTo>
                  <a:pt x="1136764" y="160654"/>
                </a:lnTo>
                <a:lnTo>
                  <a:pt x="1146889" y="190209"/>
                </a:lnTo>
                <a:lnTo>
                  <a:pt x="1164187" y="191049"/>
                </a:lnTo>
                <a:lnTo>
                  <a:pt x="1172389" y="214989"/>
                </a:lnTo>
                <a:lnTo>
                  <a:pt x="827412" y="222798"/>
                </a:lnTo>
                <a:lnTo>
                  <a:pt x="828334" y="203801"/>
                </a:lnTo>
                <a:lnTo>
                  <a:pt x="811036" y="202961"/>
                </a:lnTo>
                <a:lnTo>
                  <a:pt x="787971" y="201841"/>
                </a:lnTo>
                <a:lnTo>
                  <a:pt x="770671" y="201000"/>
                </a:lnTo>
                <a:lnTo>
                  <a:pt x="741840" y="199600"/>
                </a:lnTo>
                <a:lnTo>
                  <a:pt x="730308" y="199040"/>
                </a:lnTo>
                <a:lnTo>
                  <a:pt x="701476" y="197640"/>
                </a:lnTo>
                <a:lnTo>
                  <a:pt x="661112" y="195680"/>
                </a:lnTo>
                <a:lnTo>
                  <a:pt x="620748" y="193720"/>
                </a:lnTo>
                <a:lnTo>
                  <a:pt x="573210" y="220474"/>
                </a:lnTo>
                <a:lnTo>
                  <a:pt x="532846" y="218514"/>
                </a:lnTo>
                <a:lnTo>
                  <a:pt x="473775" y="244707"/>
                </a:lnTo>
                <a:lnTo>
                  <a:pt x="364216" y="239387"/>
                </a:lnTo>
                <a:lnTo>
                  <a:pt x="253717" y="253396"/>
                </a:lnTo>
                <a:lnTo>
                  <a:pt x="126859" y="247235"/>
                </a:lnTo>
                <a:lnTo>
                  <a:pt x="0" y="241075"/>
                </a:lnTo>
                <a:lnTo>
                  <a:pt x="5163" y="134762"/>
                </a:lnTo>
                <a:lnTo>
                  <a:pt x="133430" y="111928"/>
                </a:lnTo>
                <a:lnTo>
                  <a:pt x="260288" y="118089"/>
                </a:lnTo>
                <a:lnTo>
                  <a:pt x="382789" y="94976"/>
                </a:lnTo>
                <a:lnTo>
                  <a:pt x="511055" y="72142"/>
                </a:lnTo>
                <a:lnTo>
                  <a:pt x="580251" y="75502"/>
                </a:lnTo>
                <a:lnTo>
                  <a:pt x="637913" y="78302"/>
                </a:lnTo>
                <a:lnTo>
                  <a:pt x="679685" y="51268"/>
                </a:lnTo>
                <a:lnTo>
                  <a:pt x="720050" y="53228"/>
                </a:lnTo>
                <a:lnTo>
                  <a:pt x="748881" y="54628"/>
                </a:lnTo>
                <a:lnTo>
                  <a:pt x="779120" y="27034"/>
                </a:lnTo>
                <a:lnTo>
                  <a:pt x="796419" y="27875"/>
                </a:lnTo>
                <a:lnTo>
                  <a:pt x="807952" y="28435"/>
                </a:lnTo>
                <a:lnTo>
                  <a:pt x="82089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xmlns="" id="{A21F94A1-5FBA-4EDF-958C-D4C0CFD8B919}"/>
              </a:ext>
            </a:extLst>
          </p:cNvPr>
          <p:cNvSpPr/>
          <p:nvPr/>
        </p:nvSpPr>
        <p:spPr>
          <a:xfrm rot="21433179">
            <a:off x="8775527" y="4736942"/>
            <a:ext cx="571398" cy="676123"/>
          </a:xfrm>
          <a:custGeom>
            <a:avLst/>
            <a:gdLst>
              <a:gd name="connsiteX0" fmla="*/ 372261 w 571398"/>
              <a:gd name="connsiteY0" fmla="*/ 0 h 676123"/>
              <a:gd name="connsiteX1" fmla="*/ 401092 w 571398"/>
              <a:gd name="connsiteY1" fmla="*/ 1401 h 676123"/>
              <a:gd name="connsiteX2" fmla="*/ 429924 w 571398"/>
              <a:gd name="connsiteY2" fmla="*/ 2801 h 676123"/>
              <a:gd name="connsiteX3" fmla="*/ 457347 w 571398"/>
              <a:gd name="connsiteY3" fmla="*/ 33196 h 676123"/>
              <a:gd name="connsiteX4" fmla="*/ 479003 w 571398"/>
              <a:gd name="connsiteY4" fmla="*/ 63311 h 676123"/>
              <a:gd name="connsiteX5" fmla="*/ 507835 w 571398"/>
              <a:gd name="connsiteY5" fmla="*/ 64711 h 676123"/>
              <a:gd name="connsiteX6" fmla="*/ 523726 w 571398"/>
              <a:gd name="connsiteY6" fmla="*/ 94545 h 676123"/>
              <a:gd name="connsiteX7" fmla="*/ 551149 w 571398"/>
              <a:gd name="connsiteY7" fmla="*/ 124940 h 676123"/>
              <a:gd name="connsiteX8" fmla="*/ 562682 w 571398"/>
              <a:gd name="connsiteY8" fmla="*/ 125500 h 676123"/>
              <a:gd name="connsiteX9" fmla="*/ 561274 w 571398"/>
              <a:gd name="connsiteY9" fmla="*/ 154495 h 676123"/>
              <a:gd name="connsiteX10" fmla="*/ 571398 w 571398"/>
              <a:gd name="connsiteY10" fmla="*/ 184050 h 676123"/>
              <a:gd name="connsiteX11" fmla="*/ 558458 w 571398"/>
              <a:gd name="connsiteY11" fmla="*/ 212483 h 676123"/>
              <a:gd name="connsiteX12" fmla="*/ 546924 w 571398"/>
              <a:gd name="connsiteY12" fmla="*/ 211923 h 676123"/>
              <a:gd name="connsiteX13" fmla="*/ 528218 w 571398"/>
              <a:gd name="connsiteY13" fmla="*/ 240078 h 676123"/>
              <a:gd name="connsiteX14" fmla="*/ 515277 w 571398"/>
              <a:gd name="connsiteY14" fmla="*/ 268513 h 676123"/>
              <a:gd name="connsiteX15" fmla="*/ 485038 w 571398"/>
              <a:gd name="connsiteY15" fmla="*/ 296106 h 676123"/>
              <a:gd name="connsiteX16" fmla="*/ 413026 w 571398"/>
              <a:gd name="connsiteY16" fmla="*/ 350736 h 676123"/>
              <a:gd name="connsiteX17" fmla="*/ 382786 w 571398"/>
              <a:gd name="connsiteY17" fmla="*/ 378330 h 676123"/>
              <a:gd name="connsiteX18" fmla="*/ 341015 w 571398"/>
              <a:gd name="connsiteY18" fmla="*/ 405364 h 676123"/>
              <a:gd name="connsiteX19" fmla="*/ 311245 w 571398"/>
              <a:gd name="connsiteY19" fmla="*/ 423294 h 676123"/>
              <a:gd name="connsiteX20" fmla="*/ 281005 w 571398"/>
              <a:gd name="connsiteY20" fmla="*/ 450888 h 676123"/>
              <a:gd name="connsiteX21" fmla="*/ 269472 w 571398"/>
              <a:gd name="connsiteY21" fmla="*/ 450328 h 676123"/>
              <a:gd name="connsiteX22" fmla="*/ 268064 w 571398"/>
              <a:gd name="connsiteY22" fmla="*/ 479322 h 676123"/>
              <a:gd name="connsiteX23" fmla="*/ 279597 w 571398"/>
              <a:gd name="connsiteY23" fmla="*/ 479882 h 676123"/>
              <a:gd name="connsiteX24" fmla="*/ 308429 w 571398"/>
              <a:gd name="connsiteY24" fmla="*/ 481283 h 676123"/>
              <a:gd name="connsiteX25" fmla="*/ 337260 w 571398"/>
              <a:gd name="connsiteY25" fmla="*/ 482683 h 676123"/>
              <a:gd name="connsiteX26" fmla="*/ 355190 w 571398"/>
              <a:gd name="connsiteY26" fmla="*/ 483554 h 676123"/>
              <a:gd name="connsiteX27" fmla="*/ 219723 w 571398"/>
              <a:gd name="connsiteY27" fmla="*/ 622290 h 676123"/>
              <a:gd name="connsiteX28" fmla="*/ 214894 w 571398"/>
              <a:gd name="connsiteY28" fmla="*/ 622055 h 676123"/>
              <a:gd name="connsiteX29" fmla="*/ 210478 w 571398"/>
              <a:gd name="connsiteY29" fmla="*/ 631758 h 676123"/>
              <a:gd name="connsiteX30" fmla="*/ 192630 w 571398"/>
              <a:gd name="connsiteY30" fmla="*/ 650037 h 676123"/>
              <a:gd name="connsiteX31" fmla="*/ 173122 w 571398"/>
              <a:gd name="connsiteY31" fmla="*/ 649090 h 676123"/>
              <a:gd name="connsiteX32" fmla="*/ 161589 w 571398"/>
              <a:gd name="connsiteY32" fmla="*/ 648530 h 676123"/>
              <a:gd name="connsiteX33" fmla="*/ 131350 w 571398"/>
              <a:gd name="connsiteY33" fmla="*/ 676123 h 676123"/>
              <a:gd name="connsiteX34" fmla="*/ 114051 w 571398"/>
              <a:gd name="connsiteY34" fmla="*/ 675283 h 676123"/>
              <a:gd name="connsiteX35" fmla="*/ 103926 w 571398"/>
              <a:gd name="connsiteY35" fmla="*/ 645729 h 676123"/>
              <a:gd name="connsiteX36" fmla="*/ 92394 w 571398"/>
              <a:gd name="connsiteY36" fmla="*/ 645169 h 676123"/>
              <a:gd name="connsiteX37" fmla="*/ 75095 w 571398"/>
              <a:gd name="connsiteY37" fmla="*/ 644329 h 676123"/>
              <a:gd name="connsiteX38" fmla="*/ 47672 w 571398"/>
              <a:gd name="connsiteY38" fmla="*/ 613934 h 676123"/>
              <a:gd name="connsiteX39" fmla="*/ 36139 w 571398"/>
              <a:gd name="connsiteY39" fmla="*/ 613374 h 676123"/>
              <a:gd name="connsiteX40" fmla="*/ 20248 w 571398"/>
              <a:gd name="connsiteY40" fmla="*/ 583539 h 676123"/>
              <a:gd name="connsiteX41" fmla="*/ 10124 w 571398"/>
              <a:gd name="connsiteY41" fmla="*/ 553984 h 676123"/>
              <a:gd name="connsiteX42" fmla="*/ 0 w 571398"/>
              <a:gd name="connsiteY42" fmla="*/ 524430 h 676123"/>
              <a:gd name="connsiteX43" fmla="*/ 12940 w 571398"/>
              <a:gd name="connsiteY43" fmla="*/ 495996 h 676123"/>
              <a:gd name="connsiteX44" fmla="*/ 25881 w 571398"/>
              <a:gd name="connsiteY44" fmla="*/ 467561 h 676123"/>
              <a:gd name="connsiteX45" fmla="*/ 43179 w 571398"/>
              <a:gd name="connsiteY45" fmla="*/ 468401 h 676123"/>
              <a:gd name="connsiteX46" fmla="*/ 72011 w 571398"/>
              <a:gd name="connsiteY46" fmla="*/ 469801 h 676123"/>
              <a:gd name="connsiteX47" fmla="*/ 102251 w 571398"/>
              <a:gd name="connsiteY47" fmla="*/ 442206 h 676123"/>
              <a:gd name="connsiteX48" fmla="*/ 126723 w 571398"/>
              <a:gd name="connsiteY48" fmla="*/ 414333 h 676123"/>
              <a:gd name="connsiteX49" fmla="*/ 156494 w 571398"/>
              <a:gd name="connsiteY49" fmla="*/ 396403 h 676123"/>
              <a:gd name="connsiteX50" fmla="*/ 186733 w 571398"/>
              <a:gd name="connsiteY50" fmla="*/ 368809 h 676123"/>
              <a:gd name="connsiteX51" fmla="*/ 199674 w 571398"/>
              <a:gd name="connsiteY51" fmla="*/ 340374 h 676123"/>
              <a:gd name="connsiteX52" fmla="*/ 231322 w 571398"/>
              <a:gd name="connsiteY52" fmla="*/ 283785 h 676123"/>
              <a:gd name="connsiteX53" fmla="*/ 261561 w 571398"/>
              <a:gd name="connsiteY53" fmla="*/ 256191 h 676123"/>
              <a:gd name="connsiteX54" fmla="*/ 293208 w 571398"/>
              <a:gd name="connsiteY54" fmla="*/ 199602 h 676123"/>
              <a:gd name="connsiteX55" fmla="*/ 323449 w 571398"/>
              <a:gd name="connsiteY55" fmla="*/ 172008 h 676123"/>
              <a:gd name="connsiteX56" fmla="*/ 336389 w 571398"/>
              <a:gd name="connsiteY56" fmla="*/ 143573 h 676123"/>
              <a:gd name="connsiteX57" fmla="*/ 337797 w 571398"/>
              <a:gd name="connsiteY57" fmla="*/ 114579 h 676123"/>
              <a:gd name="connsiteX58" fmla="*/ 339205 w 571398"/>
              <a:gd name="connsiteY58" fmla="*/ 85584 h 676123"/>
              <a:gd name="connsiteX59" fmla="*/ 329081 w 571398"/>
              <a:gd name="connsiteY59" fmla="*/ 56030 h 676123"/>
              <a:gd name="connsiteX60" fmla="*/ 342021 w 571398"/>
              <a:gd name="connsiteY60" fmla="*/ 27595 h 676123"/>
              <a:gd name="connsiteX61" fmla="*/ 359320 w 571398"/>
              <a:gd name="connsiteY61" fmla="*/ 28435 h 676123"/>
              <a:gd name="connsiteX62" fmla="*/ 372261 w 571398"/>
              <a:gd name="connsiteY62" fmla="*/ 0 h 676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571398" h="676123">
                <a:moveTo>
                  <a:pt x="372261" y="0"/>
                </a:moveTo>
                <a:lnTo>
                  <a:pt x="401092" y="1401"/>
                </a:lnTo>
                <a:lnTo>
                  <a:pt x="429924" y="2801"/>
                </a:lnTo>
                <a:lnTo>
                  <a:pt x="457347" y="33196"/>
                </a:lnTo>
                <a:lnTo>
                  <a:pt x="479003" y="63311"/>
                </a:lnTo>
                <a:lnTo>
                  <a:pt x="507835" y="64711"/>
                </a:lnTo>
                <a:lnTo>
                  <a:pt x="523726" y="94545"/>
                </a:lnTo>
                <a:lnTo>
                  <a:pt x="551149" y="124940"/>
                </a:lnTo>
                <a:lnTo>
                  <a:pt x="562682" y="125500"/>
                </a:lnTo>
                <a:lnTo>
                  <a:pt x="561274" y="154495"/>
                </a:lnTo>
                <a:lnTo>
                  <a:pt x="571398" y="184050"/>
                </a:lnTo>
                <a:lnTo>
                  <a:pt x="558458" y="212483"/>
                </a:lnTo>
                <a:lnTo>
                  <a:pt x="546924" y="211923"/>
                </a:lnTo>
                <a:lnTo>
                  <a:pt x="528218" y="240078"/>
                </a:lnTo>
                <a:lnTo>
                  <a:pt x="515277" y="268513"/>
                </a:lnTo>
                <a:lnTo>
                  <a:pt x="485038" y="296106"/>
                </a:lnTo>
                <a:lnTo>
                  <a:pt x="413026" y="350736"/>
                </a:lnTo>
                <a:lnTo>
                  <a:pt x="382786" y="378330"/>
                </a:lnTo>
                <a:lnTo>
                  <a:pt x="341015" y="405364"/>
                </a:lnTo>
                <a:lnTo>
                  <a:pt x="311245" y="423294"/>
                </a:lnTo>
                <a:lnTo>
                  <a:pt x="281005" y="450888"/>
                </a:lnTo>
                <a:lnTo>
                  <a:pt x="269472" y="450328"/>
                </a:lnTo>
                <a:lnTo>
                  <a:pt x="268064" y="479322"/>
                </a:lnTo>
                <a:lnTo>
                  <a:pt x="279597" y="479882"/>
                </a:lnTo>
                <a:lnTo>
                  <a:pt x="308429" y="481283"/>
                </a:lnTo>
                <a:lnTo>
                  <a:pt x="337260" y="482683"/>
                </a:lnTo>
                <a:lnTo>
                  <a:pt x="355190" y="483554"/>
                </a:lnTo>
                <a:lnTo>
                  <a:pt x="219723" y="622290"/>
                </a:lnTo>
                <a:lnTo>
                  <a:pt x="214894" y="622055"/>
                </a:lnTo>
                <a:lnTo>
                  <a:pt x="210478" y="631758"/>
                </a:lnTo>
                <a:lnTo>
                  <a:pt x="192630" y="650037"/>
                </a:lnTo>
                <a:lnTo>
                  <a:pt x="173122" y="649090"/>
                </a:lnTo>
                <a:lnTo>
                  <a:pt x="161589" y="648530"/>
                </a:lnTo>
                <a:lnTo>
                  <a:pt x="131350" y="676123"/>
                </a:lnTo>
                <a:lnTo>
                  <a:pt x="114051" y="675283"/>
                </a:lnTo>
                <a:lnTo>
                  <a:pt x="103926" y="645729"/>
                </a:lnTo>
                <a:lnTo>
                  <a:pt x="92394" y="645169"/>
                </a:lnTo>
                <a:lnTo>
                  <a:pt x="75095" y="644329"/>
                </a:lnTo>
                <a:lnTo>
                  <a:pt x="47672" y="613934"/>
                </a:lnTo>
                <a:lnTo>
                  <a:pt x="36139" y="613374"/>
                </a:lnTo>
                <a:lnTo>
                  <a:pt x="20248" y="583539"/>
                </a:lnTo>
                <a:lnTo>
                  <a:pt x="10124" y="553984"/>
                </a:lnTo>
                <a:lnTo>
                  <a:pt x="0" y="524430"/>
                </a:lnTo>
                <a:lnTo>
                  <a:pt x="12940" y="495996"/>
                </a:lnTo>
                <a:lnTo>
                  <a:pt x="25881" y="467561"/>
                </a:lnTo>
                <a:lnTo>
                  <a:pt x="43179" y="468401"/>
                </a:lnTo>
                <a:lnTo>
                  <a:pt x="72011" y="469801"/>
                </a:lnTo>
                <a:lnTo>
                  <a:pt x="102251" y="442206"/>
                </a:lnTo>
                <a:lnTo>
                  <a:pt x="126723" y="414333"/>
                </a:lnTo>
                <a:lnTo>
                  <a:pt x="156494" y="396403"/>
                </a:lnTo>
                <a:lnTo>
                  <a:pt x="186733" y="368809"/>
                </a:lnTo>
                <a:lnTo>
                  <a:pt x="199674" y="340374"/>
                </a:lnTo>
                <a:lnTo>
                  <a:pt x="231322" y="283785"/>
                </a:lnTo>
                <a:lnTo>
                  <a:pt x="261561" y="256191"/>
                </a:lnTo>
                <a:lnTo>
                  <a:pt x="293208" y="199602"/>
                </a:lnTo>
                <a:lnTo>
                  <a:pt x="323449" y="172008"/>
                </a:lnTo>
                <a:lnTo>
                  <a:pt x="336389" y="143573"/>
                </a:lnTo>
                <a:lnTo>
                  <a:pt x="337797" y="114579"/>
                </a:lnTo>
                <a:lnTo>
                  <a:pt x="339205" y="85584"/>
                </a:lnTo>
                <a:lnTo>
                  <a:pt x="329081" y="56030"/>
                </a:lnTo>
                <a:lnTo>
                  <a:pt x="342021" y="27595"/>
                </a:lnTo>
                <a:lnTo>
                  <a:pt x="359320" y="28435"/>
                </a:lnTo>
                <a:lnTo>
                  <a:pt x="37226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xmlns="" id="{8CDFCB35-2320-4E6E-B216-EDC8BE0C4143}"/>
              </a:ext>
            </a:extLst>
          </p:cNvPr>
          <p:cNvSpPr/>
          <p:nvPr/>
        </p:nvSpPr>
        <p:spPr>
          <a:xfrm rot="21433179">
            <a:off x="9839231" y="5025233"/>
            <a:ext cx="889494" cy="231403"/>
          </a:xfrm>
          <a:custGeom>
            <a:avLst/>
            <a:gdLst>
              <a:gd name="connsiteX0" fmla="*/ 582261 w 889494"/>
              <a:gd name="connsiteY0" fmla="*/ 0 h 231403"/>
              <a:gd name="connsiteX1" fmla="*/ 605327 w 889494"/>
              <a:gd name="connsiteY1" fmla="*/ 1120 h 231403"/>
              <a:gd name="connsiteX2" fmla="*/ 634158 w 889494"/>
              <a:gd name="connsiteY2" fmla="*/ 2520 h 231403"/>
              <a:gd name="connsiteX3" fmla="*/ 661582 w 889494"/>
              <a:gd name="connsiteY3" fmla="*/ 32915 h 231403"/>
              <a:gd name="connsiteX4" fmla="*/ 690413 w 889494"/>
              <a:gd name="connsiteY4" fmla="*/ 34315 h 231403"/>
              <a:gd name="connsiteX5" fmla="*/ 729369 w 889494"/>
              <a:gd name="connsiteY5" fmla="*/ 65270 h 231403"/>
              <a:gd name="connsiteX6" fmla="*/ 785623 w 889494"/>
              <a:gd name="connsiteY6" fmla="*/ 97065 h 231403"/>
              <a:gd name="connsiteX7" fmla="*/ 813047 w 889494"/>
              <a:gd name="connsiteY7" fmla="*/ 127460 h 231403"/>
              <a:gd name="connsiteX8" fmla="*/ 823641 w 889494"/>
              <a:gd name="connsiteY8" fmla="*/ 147349 h 231403"/>
              <a:gd name="connsiteX9" fmla="*/ 852472 w 889494"/>
              <a:gd name="connsiteY9" fmla="*/ 148749 h 231403"/>
              <a:gd name="connsiteX10" fmla="*/ 862597 w 889494"/>
              <a:gd name="connsiteY10" fmla="*/ 178304 h 231403"/>
              <a:gd name="connsiteX11" fmla="*/ 878488 w 889494"/>
              <a:gd name="connsiteY11" fmla="*/ 208138 h 231403"/>
              <a:gd name="connsiteX12" fmla="*/ 889494 w 889494"/>
              <a:gd name="connsiteY12" fmla="*/ 208672 h 231403"/>
              <a:gd name="connsiteX13" fmla="*/ 603533 w 889494"/>
              <a:gd name="connsiteY13" fmla="*/ 208672 h 231403"/>
              <a:gd name="connsiteX14" fmla="*/ 595940 w 889494"/>
              <a:gd name="connsiteY14" fmla="*/ 194416 h 231403"/>
              <a:gd name="connsiteX15" fmla="*/ 584407 w 889494"/>
              <a:gd name="connsiteY15" fmla="*/ 193856 h 231403"/>
              <a:gd name="connsiteX16" fmla="*/ 555575 w 889494"/>
              <a:gd name="connsiteY16" fmla="*/ 192456 h 231403"/>
              <a:gd name="connsiteX17" fmla="*/ 544043 w 889494"/>
              <a:gd name="connsiteY17" fmla="*/ 191896 h 231403"/>
              <a:gd name="connsiteX18" fmla="*/ 497912 w 889494"/>
              <a:gd name="connsiteY18" fmla="*/ 189655 h 231403"/>
              <a:gd name="connsiteX19" fmla="*/ 446016 w 889494"/>
              <a:gd name="connsiteY19" fmla="*/ 187135 h 231403"/>
              <a:gd name="connsiteX20" fmla="*/ 417184 w 889494"/>
              <a:gd name="connsiteY20" fmla="*/ 185735 h 231403"/>
              <a:gd name="connsiteX21" fmla="*/ 388353 w 889494"/>
              <a:gd name="connsiteY21" fmla="*/ 184335 h 231403"/>
              <a:gd name="connsiteX22" fmla="*/ 347989 w 889494"/>
              <a:gd name="connsiteY22" fmla="*/ 182375 h 231403"/>
              <a:gd name="connsiteX23" fmla="*/ 306217 w 889494"/>
              <a:gd name="connsiteY23" fmla="*/ 209409 h 231403"/>
              <a:gd name="connsiteX24" fmla="*/ 260087 w 889494"/>
              <a:gd name="connsiteY24" fmla="*/ 207169 h 231403"/>
              <a:gd name="connsiteX25" fmla="*/ 219722 w 889494"/>
              <a:gd name="connsiteY25" fmla="*/ 205209 h 231403"/>
              <a:gd name="connsiteX26" fmla="*/ 190891 w 889494"/>
              <a:gd name="connsiteY26" fmla="*/ 203808 h 231403"/>
              <a:gd name="connsiteX27" fmla="*/ 160651 w 889494"/>
              <a:gd name="connsiteY27" fmla="*/ 231403 h 231403"/>
              <a:gd name="connsiteX28" fmla="*/ 137586 w 889494"/>
              <a:gd name="connsiteY28" fmla="*/ 230283 h 231403"/>
              <a:gd name="connsiteX29" fmla="*/ 120288 w 889494"/>
              <a:gd name="connsiteY29" fmla="*/ 229443 h 231403"/>
              <a:gd name="connsiteX30" fmla="*/ 91456 w 889494"/>
              <a:gd name="connsiteY30" fmla="*/ 228043 h 231403"/>
              <a:gd name="connsiteX31" fmla="*/ 68391 w 889494"/>
              <a:gd name="connsiteY31" fmla="*/ 226922 h 231403"/>
              <a:gd name="connsiteX32" fmla="*/ 40968 w 889494"/>
              <a:gd name="connsiteY32" fmla="*/ 196527 h 231403"/>
              <a:gd name="connsiteX33" fmla="*/ 14952 w 889494"/>
              <a:gd name="connsiteY33" fmla="*/ 137139 h 231403"/>
              <a:gd name="connsiteX34" fmla="*/ 0 w 889494"/>
              <a:gd name="connsiteY34" fmla="*/ 87974 h 231403"/>
              <a:gd name="connsiteX35" fmla="*/ 57663 w 889494"/>
              <a:gd name="connsiteY35" fmla="*/ 90775 h 231403"/>
              <a:gd name="connsiteX36" fmla="*/ 115326 w 889494"/>
              <a:gd name="connsiteY36" fmla="*/ 93575 h 231403"/>
              <a:gd name="connsiteX37" fmla="*/ 214761 w 889494"/>
              <a:gd name="connsiteY37" fmla="*/ 69341 h 231403"/>
              <a:gd name="connsiteX38" fmla="*/ 295489 w 889494"/>
              <a:gd name="connsiteY38" fmla="*/ 73261 h 231403"/>
              <a:gd name="connsiteX39" fmla="*/ 364684 w 889494"/>
              <a:gd name="connsiteY39" fmla="*/ 76622 h 231403"/>
              <a:gd name="connsiteX40" fmla="*/ 412223 w 889494"/>
              <a:gd name="connsiteY40" fmla="*/ 49868 h 231403"/>
              <a:gd name="connsiteX41" fmla="*/ 435288 w 889494"/>
              <a:gd name="connsiteY41" fmla="*/ 50989 h 231403"/>
              <a:gd name="connsiteX42" fmla="*/ 464120 w 889494"/>
              <a:gd name="connsiteY42" fmla="*/ 52389 h 231403"/>
              <a:gd name="connsiteX43" fmla="*/ 481418 w 889494"/>
              <a:gd name="connsiteY43" fmla="*/ 53229 h 231403"/>
              <a:gd name="connsiteX44" fmla="*/ 523191 w 889494"/>
              <a:gd name="connsiteY44" fmla="*/ 26194 h 231403"/>
              <a:gd name="connsiteX45" fmla="*/ 552022 w 889494"/>
              <a:gd name="connsiteY45" fmla="*/ 27594 h 231403"/>
              <a:gd name="connsiteX46" fmla="*/ 563554 w 889494"/>
              <a:gd name="connsiteY46" fmla="*/ 28154 h 231403"/>
              <a:gd name="connsiteX47" fmla="*/ 582261 w 889494"/>
              <a:gd name="connsiteY47" fmla="*/ 0 h 231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889494" h="231403">
                <a:moveTo>
                  <a:pt x="582261" y="0"/>
                </a:moveTo>
                <a:lnTo>
                  <a:pt x="605327" y="1120"/>
                </a:lnTo>
                <a:lnTo>
                  <a:pt x="634158" y="2520"/>
                </a:lnTo>
                <a:lnTo>
                  <a:pt x="661582" y="32915"/>
                </a:lnTo>
                <a:lnTo>
                  <a:pt x="690413" y="34315"/>
                </a:lnTo>
                <a:lnTo>
                  <a:pt x="729369" y="65270"/>
                </a:lnTo>
                <a:lnTo>
                  <a:pt x="785623" y="97065"/>
                </a:lnTo>
                <a:lnTo>
                  <a:pt x="813047" y="127460"/>
                </a:lnTo>
                <a:lnTo>
                  <a:pt x="823641" y="147349"/>
                </a:lnTo>
                <a:lnTo>
                  <a:pt x="852472" y="148749"/>
                </a:lnTo>
                <a:lnTo>
                  <a:pt x="862597" y="178304"/>
                </a:lnTo>
                <a:lnTo>
                  <a:pt x="878488" y="208138"/>
                </a:lnTo>
                <a:lnTo>
                  <a:pt x="889494" y="208672"/>
                </a:lnTo>
                <a:lnTo>
                  <a:pt x="603533" y="208672"/>
                </a:lnTo>
                <a:lnTo>
                  <a:pt x="595940" y="194416"/>
                </a:lnTo>
                <a:lnTo>
                  <a:pt x="584407" y="193856"/>
                </a:lnTo>
                <a:lnTo>
                  <a:pt x="555575" y="192456"/>
                </a:lnTo>
                <a:lnTo>
                  <a:pt x="544043" y="191896"/>
                </a:lnTo>
                <a:lnTo>
                  <a:pt x="497912" y="189655"/>
                </a:lnTo>
                <a:lnTo>
                  <a:pt x="446016" y="187135"/>
                </a:lnTo>
                <a:lnTo>
                  <a:pt x="417184" y="185735"/>
                </a:lnTo>
                <a:lnTo>
                  <a:pt x="388353" y="184335"/>
                </a:lnTo>
                <a:lnTo>
                  <a:pt x="347989" y="182375"/>
                </a:lnTo>
                <a:lnTo>
                  <a:pt x="306217" y="209409"/>
                </a:lnTo>
                <a:lnTo>
                  <a:pt x="260087" y="207169"/>
                </a:lnTo>
                <a:lnTo>
                  <a:pt x="219722" y="205209"/>
                </a:lnTo>
                <a:lnTo>
                  <a:pt x="190891" y="203808"/>
                </a:lnTo>
                <a:lnTo>
                  <a:pt x="160651" y="231403"/>
                </a:lnTo>
                <a:lnTo>
                  <a:pt x="137586" y="230283"/>
                </a:lnTo>
                <a:lnTo>
                  <a:pt x="120288" y="229443"/>
                </a:lnTo>
                <a:lnTo>
                  <a:pt x="91456" y="228043"/>
                </a:lnTo>
                <a:lnTo>
                  <a:pt x="68391" y="226922"/>
                </a:lnTo>
                <a:lnTo>
                  <a:pt x="40968" y="196527"/>
                </a:lnTo>
                <a:lnTo>
                  <a:pt x="14952" y="137139"/>
                </a:lnTo>
                <a:lnTo>
                  <a:pt x="0" y="87974"/>
                </a:lnTo>
                <a:lnTo>
                  <a:pt x="57663" y="90775"/>
                </a:lnTo>
                <a:lnTo>
                  <a:pt x="115326" y="93575"/>
                </a:lnTo>
                <a:lnTo>
                  <a:pt x="214761" y="69341"/>
                </a:lnTo>
                <a:lnTo>
                  <a:pt x="295489" y="73261"/>
                </a:lnTo>
                <a:lnTo>
                  <a:pt x="364684" y="76622"/>
                </a:lnTo>
                <a:lnTo>
                  <a:pt x="412223" y="49868"/>
                </a:lnTo>
                <a:lnTo>
                  <a:pt x="435288" y="50989"/>
                </a:lnTo>
                <a:lnTo>
                  <a:pt x="464120" y="52389"/>
                </a:lnTo>
                <a:lnTo>
                  <a:pt x="481418" y="53229"/>
                </a:lnTo>
                <a:lnTo>
                  <a:pt x="523191" y="26194"/>
                </a:lnTo>
                <a:lnTo>
                  <a:pt x="552022" y="27594"/>
                </a:lnTo>
                <a:lnTo>
                  <a:pt x="563554" y="28154"/>
                </a:lnTo>
                <a:lnTo>
                  <a:pt x="58226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xmlns="" id="{B5685487-0995-4740-91FD-7E0268D1BE53}"/>
              </a:ext>
            </a:extLst>
          </p:cNvPr>
          <p:cNvSpPr/>
          <p:nvPr/>
        </p:nvSpPr>
        <p:spPr>
          <a:xfrm rot="21433179">
            <a:off x="5467628" y="5578022"/>
            <a:ext cx="1556492" cy="876398"/>
          </a:xfrm>
          <a:custGeom>
            <a:avLst/>
            <a:gdLst>
              <a:gd name="connsiteX0" fmla="*/ 33056 w 1556492"/>
              <a:gd name="connsiteY0" fmla="*/ 0 h 876398"/>
              <a:gd name="connsiteX1" fmla="*/ 61887 w 1556492"/>
              <a:gd name="connsiteY1" fmla="*/ 1400 h 876398"/>
              <a:gd name="connsiteX2" fmla="*/ 89310 w 1556492"/>
              <a:gd name="connsiteY2" fmla="*/ 31795 h 876398"/>
              <a:gd name="connsiteX3" fmla="*/ 128267 w 1556492"/>
              <a:gd name="connsiteY3" fmla="*/ 62750 h 876398"/>
              <a:gd name="connsiteX4" fmla="*/ 152873 w 1556492"/>
              <a:gd name="connsiteY4" fmla="*/ 151134 h 876398"/>
              <a:gd name="connsiteX5" fmla="*/ 190891 w 1556492"/>
              <a:gd name="connsiteY5" fmla="*/ 201418 h 876398"/>
              <a:gd name="connsiteX6" fmla="*/ 234204 w 1556492"/>
              <a:gd name="connsiteY6" fmla="*/ 261647 h 876398"/>
              <a:gd name="connsiteX7" fmla="*/ 271753 w 1556492"/>
              <a:gd name="connsiteY7" fmla="*/ 321596 h 876398"/>
              <a:gd name="connsiteX8" fmla="*/ 310708 w 1556492"/>
              <a:gd name="connsiteY8" fmla="*/ 352551 h 876398"/>
              <a:gd name="connsiteX9" fmla="*/ 348256 w 1556492"/>
              <a:gd name="connsiteY9" fmla="*/ 412500 h 876398"/>
              <a:gd name="connsiteX10" fmla="*/ 404511 w 1556492"/>
              <a:gd name="connsiteY10" fmla="*/ 444295 h 876398"/>
              <a:gd name="connsiteX11" fmla="*/ 459357 w 1556492"/>
              <a:gd name="connsiteY11" fmla="*/ 505084 h 876398"/>
              <a:gd name="connsiteX12" fmla="*/ 509846 w 1556492"/>
              <a:gd name="connsiteY12" fmla="*/ 536599 h 876398"/>
              <a:gd name="connsiteX13" fmla="*/ 577633 w 1556492"/>
              <a:gd name="connsiteY13" fmla="*/ 568955 h 876398"/>
              <a:gd name="connsiteX14" fmla="*/ 633888 w 1556492"/>
              <a:gd name="connsiteY14" fmla="*/ 600749 h 876398"/>
              <a:gd name="connsiteX15" fmla="*/ 703082 w 1556492"/>
              <a:gd name="connsiteY15" fmla="*/ 604109 h 876398"/>
              <a:gd name="connsiteX16" fmla="*/ 772278 w 1556492"/>
              <a:gd name="connsiteY16" fmla="*/ 607470 h 876398"/>
              <a:gd name="connsiteX17" fmla="*/ 897728 w 1556492"/>
              <a:gd name="connsiteY17" fmla="*/ 642625 h 876398"/>
              <a:gd name="connsiteX18" fmla="*/ 1024586 w 1556492"/>
              <a:gd name="connsiteY18" fmla="*/ 648786 h 876398"/>
              <a:gd name="connsiteX19" fmla="*/ 1093781 w 1556492"/>
              <a:gd name="connsiteY19" fmla="*/ 652147 h 876398"/>
              <a:gd name="connsiteX20" fmla="*/ 1134146 w 1556492"/>
              <a:gd name="connsiteY20" fmla="*/ 654107 h 876398"/>
              <a:gd name="connsiteX21" fmla="*/ 1152852 w 1556492"/>
              <a:gd name="connsiteY21" fmla="*/ 625952 h 876398"/>
              <a:gd name="connsiteX22" fmla="*/ 1164385 w 1556492"/>
              <a:gd name="connsiteY22" fmla="*/ 626512 h 876398"/>
              <a:gd name="connsiteX23" fmla="*/ 1175917 w 1556492"/>
              <a:gd name="connsiteY23" fmla="*/ 627072 h 876398"/>
              <a:gd name="connsiteX24" fmla="*/ 1176281 w 1556492"/>
              <a:gd name="connsiteY24" fmla="*/ 619570 h 876398"/>
              <a:gd name="connsiteX25" fmla="*/ 1552380 w 1556492"/>
              <a:gd name="connsiteY25" fmla="*/ 637835 h 876398"/>
              <a:gd name="connsiteX26" fmla="*/ 1556492 w 1556492"/>
              <a:gd name="connsiteY26" fmla="*/ 645555 h 876398"/>
              <a:gd name="connsiteX27" fmla="*/ 1555083 w 1556492"/>
              <a:gd name="connsiteY27" fmla="*/ 674549 h 876398"/>
              <a:gd name="connsiteX28" fmla="*/ 1553675 w 1556492"/>
              <a:gd name="connsiteY28" fmla="*/ 703544 h 876398"/>
              <a:gd name="connsiteX29" fmla="*/ 1534969 w 1556492"/>
              <a:gd name="connsiteY29" fmla="*/ 731698 h 876398"/>
              <a:gd name="connsiteX30" fmla="*/ 1522028 w 1556492"/>
              <a:gd name="connsiteY30" fmla="*/ 760133 h 876398"/>
              <a:gd name="connsiteX31" fmla="*/ 1491788 w 1556492"/>
              <a:gd name="connsiteY31" fmla="*/ 787727 h 876398"/>
              <a:gd name="connsiteX32" fmla="*/ 1450016 w 1556492"/>
              <a:gd name="connsiteY32" fmla="*/ 814761 h 876398"/>
              <a:gd name="connsiteX33" fmla="*/ 1379882 w 1556492"/>
              <a:gd name="connsiteY33" fmla="*/ 830731 h 876398"/>
              <a:gd name="connsiteX34" fmla="*/ 1351051 w 1556492"/>
              <a:gd name="connsiteY34" fmla="*/ 829331 h 876398"/>
              <a:gd name="connsiteX35" fmla="*/ 1309279 w 1556492"/>
              <a:gd name="connsiteY35" fmla="*/ 856365 h 876398"/>
              <a:gd name="connsiteX36" fmla="*/ 1263149 w 1556492"/>
              <a:gd name="connsiteY36" fmla="*/ 854125 h 876398"/>
              <a:gd name="connsiteX37" fmla="*/ 1222785 w 1556492"/>
              <a:gd name="connsiteY37" fmla="*/ 852165 h 876398"/>
              <a:gd name="connsiteX38" fmla="*/ 1123350 w 1556492"/>
              <a:gd name="connsiteY38" fmla="*/ 876398 h 876398"/>
              <a:gd name="connsiteX39" fmla="*/ 1013790 w 1556492"/>
              <a:gd name="connsiteY39" fmla="*/ 871077 h 876398"/>
              <a:gd name="connsiteX40" fmla="*/ 886933 w 1556492"/>
              <a:gd name="connsiteY40" fmla="*/ 864916 h 876398"/>
              <a:gd name="connsiteX41" fmla="*/ 761482 w 1556492"/>
              <a:gd name="connsiteY41" fmla="*/ 829762 h 876398"/>
              <a:gd name="connsiteX42" fmla="*/ 641799 w 1556492"/>
              <a:gd name="connsiteY42" fmla="*/ 794886 h 876398"/>
              <a:gd name="connsiteX43" fmla="*/ 515879 w 1556492"/>
              <a:gd name="connsiteY43" fmla="*/ 769395 h 876398"/>
              <a:gd name="connsiteX44" fmla="*/ 391838 w 1556492"/>
              <a:gd name="connsiteY44" fmla="*/ 705246 h 876398"/>
              <a:gd name="connsiteX45" fmla="*/ 286503 w 1556492"/>
              <a:gd name="connsiteY45" fmla="*/ 612942 h 876398"/>
              <a:gd name="connsiteX46" fmla="*/ 241781 w 1556492"/>
              <a:gd name="connsiteY46" fmla="*/ 581706 h 876398"/>
              <a:gd name="connsiteX47" fmla="*/ 192700 w 1556492"/>
              <a:gd name="connsiteY47" fmla="*/ 521197 h 876398"/>
              <a:gd name="connsiteX48" fmla="*/ 153744 w 1556492"/>
              <a:gd name="connsiteY48" fmla="*/ 490242 h 876398"/>
              <a:gd name="connsiteX49" fmla="*/ 127729 w 1556492"/>
              <a:gd name="connsiteY49" fmla="*/ 430854 h 876398"/>
              <a:gd name="connsiteX50" fmla="*/ 83007 w 1556492"/>
              <a:gd name="connsiteY50" fmla="*/ 399618 h 876398"/>
              <a:gd name="connsiteX51" fmla="*/ 62758 w 1556492"/>
              <a:gd name="connsiteY51" fmla="*/ 340510 h 876398"/>
              <a:gd name="connsiteX52" fmla="*/ 48276 w 1556492"/>
              <a:gd name="connsiteY52" fmla="*/ 281681 h 876398"/>
              <a:gd name="connsiteX53" fmla="*/ 22261 w 1556492"/>
              <a:gd name="connsiteY53" fmla="*/ 222291 h 876398"/>
              <a:gd name="connsiteX54" fmla="*/ 13074 w 1556492"/>
              <a:gd name="connsiteY54" fmla="*/ 173407 h 876398"/>
              <a:gd name="connsiteX55" fmla="*/ 14482 w 1556492"/>
              <a:gd name="connsiteY55" fmla="*/ 144413 h 876398"/>
              <a:gd name="connsiteX56" fmla="*/ 0 w 1556492"/>
              <a:gd name="connsiteY56" fmla="*/ 85583 h 876398"/>
              <a:gd name="connsiteX57" fmla="*/ 1408 w 1556492"/>
              <a:gd name="connsiteY57" fmla="*/ 56590 h 876398"/>
              <a:gd name="connsiteX58" fmla="*/ 2816 w 1556492"/>
              <a:gd name="connsiteY58" fmla="*/ 27595 h 876398"/>
              <a:gd name="connsiteX59" fmla="*/ 33056 w 1556492"/>
              <a:gd name="connsiteY59" fmla="*/ 0 h 8763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556492" h="876398">
                <a:moveTo>
                  <a:pt x="33056" y="0"/>
                </a:moveTo>
                <a:lnTo>
                  <a:pt x="61887" y="1400"/>
                </a:lnTo>
                <a:lnTo>
                  <a:pt x="89310" y="31795"/>
                </a:lnTo>
                <a:lnTo>
                  <a:pt x="128267" y="62750"/>
                </a:lnTo>
                <a:lnTo>
                  <a:pt x="152873" y="151134"/>
                </a:lnTo>
                <a:lnTo>
                  <a:pt x="190891" y="201418"/>
                </a:lnTo>
                <a:lnTo>
                  <a:pt x="234204" y="261647"/>
                </a:lnTo>
                <a:lnTo>
                  <a:pt x="271753" y="321596"/>
                </a:lnTo>
                <a:lnTo>
                  <a:pt x="310708" y="352551"/>
                </a:lnTo>
                <a:lnTo>
                  <a:pt x="348256" y="412500"/>
                </a:lnTo>
                <a:lnTo>
                  <a:pt x="404511" y="444295"/>
                </a:lnTo>
                <a:lnTo>
                  <a:pt x="459357" y="505084"/>
                </a:lnTo>
                <a:lnTo>
                  <a:pt x="509846" y="536599"/>
                </a:lnTo>
                <a:lnTo>
                  <a:pt x="577633" y="568955"/>
                </a:lnTo>
                <a:lnTo>
                  <a:pt x="633888" y="600749"/>
                </a:lnTo>
                <a:lnTo>
                  <a:pt x="703082" y="604109"/>
                </a:lnTo>
                <a:lnTo>
                  <a:pt x="772278" y="607470"/>
                </a:lnTo>
                <a:lnTo>
                  <a:pt x="897728" y="642625"/>
                </a:lnTo>
                <a:lnTo>
                  <a:pt x="1024586" y="648786"/>
                </a:lnTo>
                <a:lnTo>
                  <a:pt x="1093781" y="652147"/>
                </a:lnTo>
                <a:lnTo>
                  <a:pt x="1134146" y="654107"/>
                </a:lnTo>
                <a:lnTo>
                  <a:pt x="1152852" y="625952"/>
                </a:lnTo>
                <a:lnTo>
                  <a:pt x="1164385" y="626512"/>
                </a:lnTo>
                <a:lnTo>
                  <a:pt x="1175917" y="627072"/>
                </a:lnTo>
                <a:lnTo>
                  <a:pt x="1176281" y="619570"/>
                </a:lnTo>
                <a:lnTo>
                  <a:pt x="1552380" y="637835"/>
                </a:lnTo>
                <a:lnTo>
                  <a:pt x="1556492" y="645555"/>
                </a:lnTo>
                <a:lnTo>
                  <a:pt x="1555083" y="674549"/>
                </a:lnTo>
                <a:lnTo>
                  <a:pt x="1553675" y="703544"/>
                </a:lnTo>
                <a:lnTo>
                  <a:pt x="1534969" y="731698"/>
                </a:lnTo>
                <a:lnTo>
                  <a:pt x="1522028" y="760133"/>
                </a:lnTo>
                <a:lnTo>
                  <a:pt x="1491788" y="787727"/>
                </a:lnTo>
                <a:lnTo>
                  <a:pt x="1450016" y="814761"/>
                </a:lnTo>
                <a:lnTo>
                  <a:pt x="1379882" y="830731"/>
                </a:lnTo>
                <a:lnTo>
                  <a:pt x="1351051" y="829331"/>
                </a:lnTo>
                <a:lnTo>
                  <a:pt x="1309279" y="856365"/>
                </a:lnTo>
                <a:lnTo>
                  <a:pt x="1263149" y="854125"/>
                </a:lnTo>
                <a:lnTo>
                  <a:pt x="1222785" y="852165"/>
                </a:lnTo>
                <a:lnTo>
                  <a:pt x="1123350" y="876398"/>
                </a:lnTo>
                <a:lnTo>
                  <a:pt x="1013790" y="871077"/>
                </a:lnTo>
                <a:lnTo>
                  <a:pt x="886933" y="864916"/>
                </a:lnTo>
                <a:lnTo>
                  <a:pt x="761482" y="829762"/>
                </a:lnTo>
                <a:lnTo>
                  <a:pt x="641799" y="794886"/>
                </a:lnTo>
                <a:lnTo>
                  <a:pt x="515879" y="769395"/>
                </a:lnTo>
                <a:lnTo>
                  <a:pt x="391838" y="705246"/>
                </a:lnTo>
                <a:lnTo>
                  <a:pt x="286503" y="612942"/>
                </a:lnTo>
                <a:lnTo>
                  <a:pt x="241781" y="581706"/>
                </a:lnTo>
                <a:lnTo>
                  <a:pt x="192700" y="521197"/>
                </a:lnTo>
                <a:lnTo>
                  <a:pt x="153744" y="490242"/>
                </a:lnTo>
                <a:lnTo>
                  <a:pt x="127729" y="430854"/>
                </a:lnTo>
                <a:lnTo>
                  <a:pt x="83007" y="399618"/>
                </a:lnTo>
                <a:lnTo>
                  <a:pt x="62758" y="340510"/>
                </a:lnTo>
                <a:lnTo>
                  <a:pt x="48276" y="281681"/>
                </a:lnTo>
                <a:lnTo>
                  <a:pt x="22261" y="222291"/>
                </a:lnTo>
                <a:lnTo>
                  <a:pt x="13074" y="173407"/>
                </a:lnTo>
                <a:lnTo>
                  <a:pt x="14482" y="144413"/>
                </a:lnTo>
                <a:lnTo>
                  <a:pt x="0" y="85583"/>
                </a:lnTo>
                <a:lnTo>
                  <a:pt x="1408" y="56590"/>
                </a:lnTo>
                <a:lnTo>
                  <a:pt x="2816" y="27595"/>
                </a:lnTo>
                <a:lnTo>
                  <a:pt x="3305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xmlns="" id="{9518B650-78F1-400F-81FF-2633905CF865}"/>
              </a:ext>
            </a:extLst>
          </p:cNvPr>
          <p:cNvSpPr/>
          <p:nvPr/>
        </p:nvSpPr>
        <p:spPr>
          <a:xfrm rot="21433179">
            <a:off x="10031515" y="5980790"/>
            <a:ext cx="279944" cy="464888"/>
          </a:xfrm>
          <a:custGeom>
            <a:avLst/>
            <a:gdLst>
              <a:gd name="connsiteX0" fmla="*/ 31648 w 279944"/>
              <a:gd name="connsiteY0" fmla="*/ 0 h 464888"/>
              <a:gd name="connsiteX1" fmla="*/ 43180 w 279944"/>
              <a:gd name="connsiteY1" fmla="*/ 561 h 464888"/>
              <a:gd name="connsiteX2" fmla="*/ 60480 w 279944"/>
              <a:gd name="connsiteY2" fmla="*/ 1401 h 464888"/>
              <a:gd name="connsiteX3" fmla="*/ 99435 w 279944"/>
              <a:gd name="connsiteY3" fmla="*/ 32356 h 464888"/>
              <a:gd name="connsiteX4" fmla="*/ 149924 w 279944"/>
              <a:gd name="connsiteY4" fmla="*/ 63871 h 464888"/>
              <a:gd name="connsiteX5" fmla="*/ 207587 w 279944"/>
              <a:gd name="connsiteY5" fmla="*/ 66671 h 464888"/>
              <a:gd name="connsiteX6" fmla="*/ 246542 w 279944"/>
              <a:gd name="connsiteY6" fmla="*/ 97625 h 464888"/>
              <a:gd name="connsiteX7" fmla="*/ 275374 w 279944"/>
              <a:gd name="connsiteY7" fmla="*/ 99025 h 464888"/>
              <a:gd name="connsiteX8" fmla="*/ 279944 w 279944"/>
              <a:gd name="connsiteY8" fmla="*/ 99247 h 464888"/>
              <a:gd name="connsiteX9" fmla="*/ 279944 w 279944"/>
              <a:gd name="connsiteY9" fmla="*/ 438315 h 464888"/>
              <a:gd name="connsiteX10" fmla="*/ 258946 w 279944"/>
              <a:gd name="connsiteY10" fmla="*/ 437295 h 464888"/>
              <a:gd name="connsiteX11" fmla="*/ 228706 w 279944"/>
              <a:gd name="connsiteY11" fmla="*/ 464888 h 464888"/>
              <a:gd name="connsiteX12" fmla="*/ 207049 w 279944"/>
              <a:gd name="connsiteY12" fmla="*/ 434774 h 464888"/>
              <a:gd name="connsiteX13" fmla="*/ 189751 w 279944"/>
              <a:gd name="connsiteY13" fmla="*/ 433934 h 464888"/>
              <a:gd name="connsiteX14" fmla="*/ 179627 w 279944"/>
              <a:gd name="connsiteY14" fmla="*/ 404380 h 464888"/>
              <a:gd name="connsiteX15" fmla="*/ 182443 w 279944"/>
              <a:gd name="connsiteY15" fmla="*/ 346391 h 464888"/>
              <a:gd name="connsiteX16" fmla="*/ 183851 w 279944"/>
              <a:gd name="connsiteY16" fmla="*/ 317396 h 464888"/>
              <a:gd name="connsiteX17" fmla="*/ 157366 w 279944"/>
              <a:gd name="connsiteY17" fmla="*/ 267672 h 464888"/>
              <a:gd name="connsiteX18" fmla="*/ 141475 w 279944"/>
              <a:gd name="connsiteY18" fmla="*/ 237837 h 464888"/>
              <a:gd name="connsiteX19" fmla="*/ 131351 w 279944"/>
              <a:gd name="connsiteY19" fmla="*/ 208283 h 464888"/>
              <a:gd name="connsiteX20" fmla="*/ 103927 w 279944"/>
              <a:gd name="connsiteY20" fmla="*/ 177888 h 464888"/>
              <a:gd name="connsiteX21" fmla="*/ 93803 w 279944"/>
              <a:gd name="connsiteY21" fmla="*/ 148333 h 464888"/>
              <a:gd name="connsiteX22" fmla="*/ 64972 w 279944"/>
              <a:gd name="connsiteY22" fmla="*/ 146933 h 464888"/>
              <a:gd name="connsiteX23" fmla="*/ 37548 w 279944"/>
              <a:gd name="connsiteY23" fmla="*/ 116539 h 464888"/>
              <a:gd name="connsiteX24" fmla="*/ 27423 w 279944"/>
              <a:gd name="connsiteY24" fmla="*/ 86984 h 464888"/>
              <a:gd name="connsiteX25" fmla="*/ 10125 w 279944"/>
              <a:gd name="connsiteY25" fmla="*/ 86144 h 464888"/>
              <a:gd name="connsiteX26" fmla="*/ 0 w 279944"/>
              <a:gd name="connsiteY26" fmla="*/ 56590 h 464888"/>
              <a:gd name="connsiteX27" fmla="*/ 1409 w 279944"/>
              <a:gd name="connsiteY27" fmla="*/ 27595 h 464888"/>
              <a:gd name="connsiteX28" fmla="*/ 12941 w 279944"/>
              <a:gd name="connsiteY28" fmla="*/ 28155 h 464888"/>
              <a:gd name="connsiteX29" fmla="*/ 31648 w 279944"/>
              <a:gd name="connsiteY29" fmla="*/ 0 h 464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79944" h="464888">
                <a:moveTo>
                  <a:pt x="31648" y="0"/>
                </a:moveTo>
                <a:lnTo>
                  <a:pt x="43180" y="561"/>
                </a:lnTo>
                <a:lnTo>
                  <a:pt x="60480" y="1401"/>
                </a:lnTo>
                <a:lnTo>
                  <a:pt x="99435" y="32356"/>
                </a:lnTo>
                <a:lnTo>
                  <a:pt x="149924" y="63871"/>
                </a:lnTo>
                <a:lnTo>
                  <a:pt x="207587" y="66671"/>
                </a:lnTo>
                <a:lnTo>
                  <a:pt x="246542" y="97625"/>
                </a:lnTo>
                <a:lnTo>
                  <a:pt x="275374" y="99025"/>
                </a:lnTo>
                <a:lnTo>
                  <a:pt x="279944" y="99247"/>
                </a:lnTo>
                <a:lnTo>
                  <a:pt x="279944" y="438315"/>
                </a:lnTo>
                <a:lnTo>
                  <a:pt x="258946" y="437295"/>
                </a:lnTo>
                <a:lnTo>
                  <a:pt x="228706" y="464888"/>
                </a:lnTo>
                <a:lnTo>
                  <a:pt x="207049" y="434774"/>
                </a:lnTo>
                <a:lnTo>
                  <a:pt x="189751" y="433934"/>
                </a:lnTo>
                <a:lnTo>
                  <a:pt x="179627" y="404380"/>
                </a:lnTo>
                <a:lnTo>
                  <a:pt x="182443" y="346391"/>
                </a:lnTo>
                <a:lnTo>
                  <a:pt x="183851" y="317396"/>
                </a:lnTo>
                <a:lnTo>
                  <a:pt x="157366" y="267672"/>
                </a:lnTo>
                <a:lnTo>
                  <a:pt x="141475" y="237837"/>
                </a:lnTo>
                <a:lnTo>
                  <a:pt x="131351" y="208283"/>
                </a:lnTo>
                <a:lnTo>
                  <a:pt x="103927" y="177888"/>
                </a:lnTo>
                <a:lnTo>
                  <a:pt x="93803" y="148333"/>
                </a:lnTo>
                <a:lnTo>
                  <a:pt x="64972" y="146933"/>
                </a:lnTo>
                <a:lnTo>
                  <a:pt x="37548" y="116539"/>
                </a:lnTo>
                <a:lnTo>
                  <a:pt x="27423" y="86984"/>
                </a:lnTo>
                <a:lnTo>
                  <a:pt x="10125" y="86144"/>
                </a:lnTo>
                <a:lnTo>
                  <a:pt x="0" y="56590"/>
                </a:lnTo>
                <a:lnTo>
                  <a:pt x="1409" y="27595"/>
                </a:lnTo>
                <a:lnTo>
                  <a:pt x="12941" y="28155"/>
                </a:lnTo>
                <a:lnTo>
                  <a:pt x="3164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89441761-C70C-46D9-9E18-A9498D7EEF73}"/>
              </a:ext>
            </a:extLst>
          </p:cNvPr>
          <p:cNvSpPr/>
          <p:nvPr/>
        </p:nvSpPr>
        <p:spPr>
          <a:xfrm rot="2865545">
            <a:off x="9146317" y="5349878"/>
            <a:ext cx="281042" cy="677289"/>
          </a:xfrm>
          <a:custGeom>
            <a:avLst/>
            <a:gdLst>
              <a:gd name="connsiteX0" fmla="*/ 154476 w 281042"/>
              <a:gd name="connsiteY0" fmla="*/ 89753 h 677289"/>
              <a:gd name="connsiteX1" fmla="*/ 181643 w 281042"/>
              <a:gd name="connsiteY1" fmla="*/ 59835 h 677289"/>
              <a:gd name="connsiteX2" fmla="*/ 201047 w 281042"/>
              <a:gd name="connsiteY2" fmla="*/ 38465 h 677289"/>
              <a:gd name="connsiteX3" fmla="*/ 216571 w 281042"/>
              <a:gd name="connsiteY3" fmla="*/ 21370 h 677289"/>
              <a:gd name="connsiteX4" fmla="*/ 235976 w 281042"/>
              <a:gd name="connsiteY4" fmla="*/ 0 h 677289"/>
              <a:gd name="connsiteX5" fmla="*/ 257466 w 281042"/>
              <a:gd name="connsiteY5" fmla="*/ 19514 h 677289"/>
              <a:gd name="connsiteX6" fmla="*/ 278957 w 281042"/>
              <a:gd name="connsiteY6" fmla="*/ 39028 h 677289"/>
              <a:gd name="connsiteX7" fmla="*/ 281042 w 281042"/>
              <a:gd name="connsiteY7" fmla="*/ 79913 h 677289"/>
              <a:gd name="connsiteX8" fmla="*/ 265519 w 281042"/>
              <a:gd name="connsiteY8" fmla="*/ 97008 h 677289"/>
              <a:gd name="connsiteX9" fmla="*/ 267605 w 281042"/>
              <a:gd name="connsiteY9" fmla="*/ 137892 h 677289"/>
              <a:gd name="connsiteX10" fmla="*/ 240438 w 281042"/>
              <a:gd name="connsiteY10" fmla="*/ 167810 h 677289"/>
              <a:gd name="connsiteX11" fmla="*/ 223120 w 281042"/>
              <a:gd name="connsiteY11" fmla="*/ 230064 h 677289"/>
              <a:gd name="connsiteX12" fmla="*/ 205800 w 281042"/>
              <a:gd name="connsiteY12" fmla="*/ 292318 h 677289"/>
              <a:gd name="connsiteX13" fmla="*/ 159229 w 281042"/>
              <a:gd name="connsiteY13" fmla="*/ 343605 h 677289"/>
              <a:gd name="connsiteX14" fmla="*/ 134746 w 281042"/>
              <a:gd name="connsiteY14" fmla="*/ 399354 h 677289"/>
              <a:gd name="connsiteX15" fmla="*/ 99818 w 281042"/>
              <a:gd name="connsiteY15" fmla="*/ 437819 h 677289"/>
              <a:gd name="connsiteX16" fmla="*/ 94142 w 281042"/>
              <a:gd name="connsiteY16" fmla="*/ 487252 h 677289"/>
              <a:gd name="connsiteX17" fmla="*/ 74738 w 281042"/>
              <a:gd name="connsiteY17" fmla="*/ 508622 h 677289"/>
              <a:gd name="connsiteX18" fmla="*/ 65181 w 281042"/>
              <a:gd name="connsiteY18" fmla="*/ 562328 h 677289"/>
              <a:gd name="connsiteX19" fmla="*/ 57419 w 281042"/>
              <a:gd name="connsiteY19" fmla="*/ 570876 h 677289"/>
              <a:gd name="connsiteX20" fmla="*/ 49657 w 281042"/>
              <a:gd name="connsiteY20" fmla="*/ 579424 h 677289"/>
              <a:gd name="connsiteX21" fmla="*/ 32338 w 281042"/>
              <a:gd name="connsiteY21" fmla="*/ 641678 h 677289"/>
              <a:gd name="connsiteX22" fmla="*/ 20695 w 281042"/>
              <a:gd name="connsiteY22" fmla="*/ 654499 h 677289"/>
              <a:gd name="connsiteX23" fmla="*/ 12933 w 281042"/>
              <a:gd name="connsiteY23" fmla="*/ 663047 h 677289"/>
              <a:gd name="connsiteX24" fmla="*/ 0 w 281042"/>
              <a:gd name="connsiteY24" fmla="*/ 677289 h 677289"/>
              <a:gd name="connsiteX25" fmla="*/ 0 w 281042"/>
              <a:gd name="connsiteY25" fmla="*/ 346234 h 677289"/>
              <a:gd name="connsiteX26" fmla="*/ 7291 w 281042"/>
              <a:gd name="connsiteY26" fmla="*/ 338205 h 677289"/>
              <a:gd name="connsiteX27" fmla="*/ 46100 w 281042"/>
              <a:gd name="connsiteY27" fmla="*/ 295466 h 677289"/>
              <a:gd name="connsiteX28" fmla="*/ 51776 w 281042"/>
              <a:gd name="connsiteY28" fmla="*/ 246033 h 677289"/>
              <a:gd name="connsiteX29" fmla="*/ 98348 w 281042"/>
              <a:gd name="connsiteY29" fmla="*/ 194745 h 677289"/>
              <a:gd name="connsiteX30" fmla="*/ 137157 w 281042"/>
              <a:gd name="connsiteY30" fmla="*/ 152006 h 677289"/>
              <a:gd name="connsiteX31" fmla="*/ 154476 w 281042"/>
              <a:gd name="connsiteY31" fmla="*/ 89753 h 677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281042" h="677289">
                <a:moveTo>
                  <a:pt x="154476" y="89753"/>
                </a:moveTo>
                <a:lnTo>
                  <a:pt x="181643" y="59835"/>
                </a:lnTo>
                <a:lnTo>
                  <a:pt x="201047" y="38465"/>
                </a:lnTo>
                <a:lnTo>
                  <a:pt x="216571" y="21370"/>
                </a:lnTo>
                <a:lnTo>
                  <a:pt x="235976" y="0"/>
                </a:lnTo>
                <a:lnTo>
                  <a:pt x="257466" y="19514"/>
                </a:lnTo>
                <a:lnTo>
                  <a:pt x="278957" y="39028"/>
                </a:lnTo>
                <a:lnTo>
                  <a:pt x="281042" y="79913"/>
                </a:lnTo>
                <a:lnTo>
                  <a:pt x="265519" y="97008"/>
                </a:lnTo>
                <a:lnTo>
                  <a:pt x="267605" y="137892"/>
                </a:lnTo>
                <a:lnTo>
                  <a:pt x="240438" y="167810"/>
                </a:lnTo>
                <a:lnTo>
                  <a:pt x="223120" y="230064"/>
                </a:lnTo>
                <a:lnTo>
                  <a:pt x="205800" y="292318"/>
                </a:lnTo>
                <a:lnTo>
                  <a:pt x="159229" y="343605"/>
                </a:lnTo>
                <a:lnTo>
                  <a:pt x="134746" y="399354"/>
                </a:lnTo>
                <a:lnTo>
                  <a:pt x="99818" y="437819"/>
                </a:lnTo>
                <a:lnTo>
                  <a:pt x="94142" y="487252"/>
                </a:lnTo>
                <a:lnTo>
                  <a:pt x="74738" y="508622"/>
                </a:lnTo>
                <a:lnTo>
                  <a:pt x="65181" y="562328"/>
                </a:lnTo>
                <a:lnTo>
                  <a:pt x="57419" y="570876"/>
                </a:lnTo>
                <a:lnTo>
                  <a:pt x="49657" y="579424"/>
                </a:lnTo>
                <a:lnTo>
                  <a:pt x="32338" y="641678"/>
                </a:lnTo>
                <a:lnTo>
                  <a:pt x="20695" y="654499"/>
                </a:lnTo>
                <a:lnTo>
                  <a:pt x="12933" y="663047"/>
                </a:lnTo>
                <a:lnTo>
                  <a:pt x="0" y="677289"/>
                </a:lnTo>
                <a:lnTo>
                  <a:pt x="0" y="346234"/>
                </a:lnTo>
                <a:lnTo>
                  <a:pt x="7291" y="338205"/>
                </a:lnTo>
                <a:lnTo>
                  <a:pt x="46100" y="295466"/>
                </a:lnTo>
                <a:lnTo>
                  <a:pt x="51776" y="246033"/>
                </a:lnTo>
                <a:lnTo>
                  <a:pt x="98348" y="194745"/>
                </a:lnTo>
                <a:lnTo>
                  <a:pt x="137157" y="152006"/>
                </a:lnTo>
                <a:lnTo>
                  <a:pt x="154476" y="8975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xmlns="" id="{E6073609-56DA-49F0-9143-3B6161582E2B}"/>
              </a:ext>
            </a:extLst>
          </p:cNvPr>
          <p:cNvSpPr/>
          <p:nvPr/>
        </p:nvSpPr>
        <p:spPr>
          <a:xfrm rot="2865545">
            <a:off x="9043528" y="4851910"/>
            <a:ext cx="318625" cy="1018206"/>
          </a:xfrm>
          <a:custGeom>
            <a:avLst/>
            <a:gdLst>
              <a:gd name="connsiteX0" fmla="*/ 0 w 318625"/>
              <a:gd name="connsiteY0" fmla="*/ 84916 h 1018206"/>
              <a:gd name="connsiteX1" fmla="*/ 19405 w 318625"/>
              <a:gd name="connsiteY1" fmla="*/ 63545 h 1018206"/>
              <a:gd name="connsiteX2" fmla="*/ 31048 w 318625"/>
              <a:gd name="connsiteY2" fmla="*/ 50724 h 1018206"/>
              <a:gd name="connsiteX3" fmla="*/ 50453 w 318625"/>
              <a:gd name="connsiteY3" fmla="*/ 29354 h 1018206"/>
              <a:gd name="connsiteX4" fmla="*/ 65976 w 318625"/>
              <a:gd name="connsiteY4" fmla="*/ 12259 h 1018206"/>
              <a:gd name="connsiteX5" fmla="*/ 147767 w 318625"/>
              <a:gd name="connsiteY5" fmla="*/ 8548 h 1018206"/>
              <a:gd name="connsiteX6" fmla="*/ 155529 w 318625"/>
              <a:gd name="connsiteY6" fmla="*/ 0 h 1018206"/>
              <a:gd name="connsiteX7" fmla="*/ 188663 w 318625"/>
              <a:gd name="connsiteY7" fmla="*/ 6692 h 1018206"/>
              <a:gd name="connsiteX8" fmla="*/ 217916 w 318625"/>
              <a:gd name="connsiteY8" fmla="*/ 17659 h 1018206"/>
              <a:gd name="connsiteX9" fmla="*/ 251048 w 318625"/>
              <a:gd name="connsiteY9" fmla="*/ 24352 h 1018206"/>
              <a:gd name="connsiteX10" fmla="*/ 260897 w 318625"/>
              <a:gd name="connsiteY10" fmla="*/ 56688 h 1018206"/>
              <a:gd name="connsiteX11" fmla="*/ 275223 w 318625"/>
              <a:gd name="connsiteY11" fmla="*/ 69697 h 1018206"/>
              <a:gd name="connsiteX12" fmla="*/ 277309 w 318625"/>
              <a:gd name="connsiteY12" fmla="*/ 110582 h 1018206"/>
              <a:gd name="connsiteX13" fmla="*/ 271633 w 318625"/>
              <a:gd name="connsiteY13" fmla="*/ 160014 h 1018206"/>
              <a:gd name="connsiteX14" fmla="*/ 285362 w 318625"/>
              <a:gd name="connsiteY14" fmla="*/ 188076 h 1018206"/>
              <a:gd name="connsiteX15" fmla="*/ 287447 w 318625"/>
              <a:gd name="connsiteY15" fmla="*/ 228960 h 1018206"/>
              <a:gd name="connsiteX16" fmla="*/ 270129 w 318625"/>
              <a:gd name="connsiteY16" fmla="*/ 291214 h 1018206"/>
              <a:gd name="connsiteX17" fmla="*/ 280268 w 318625"/>
              <a:gd name="connsiteY17" fmla="*/ 409593 h 1018206"/>
              <a:gd name="connsiteX18" fmla="*/ 265034 w 318625"/>
              <a:gd name="connsiteY18" fmla="*/ 512732 h 1018206"/>
              <a:gd name="connsiteX19" fmla="*/ 288610 w 318625"/>
              <a:gd name="connsiteY19" fmla="*/ 573130 h 1018206"/>
              <a:gd name="connsiteX20" fmla="*/ 282935 w 318625"/>
              <a:gd name="connsiteY20" fmla="*/ 622562 h 1018206"/>
              <a:gd name="connsiteX21" fmla="*/ 285020 w 318625"/>
              <a:gd name="connsiteY21" fmla="*/ 663446 h 1018206"/>
              <a:gd name="connsiteX22" fmla="*/ 290987 w 318625"/>
              <a:gd name="connsiteY22" fmla="*/ 700056 h 1018206"/>
              <a:gd name="connsiteX23" fmla="*/ 279345 w 318625"/>
              <a:gd name="connsiteY23" fmla="*/ 712878 h 1018206"/>
              <a:gd name="connsiteX24" fmla="*/ 293073 w 318625"/>
              <a:gd name="connsiteY24" fmla="*/ 740940 h 1018206"/>
              <a:gd name="connsiteX25" fmla="*/ 290987 w 318625"/>
              <a:gd name="connsiteY25" fmla="*/ 700056 h 1018206"/>
              <a:gd name="connsiteX26" fmla="*/ 306511 w 318625"/>
              <a:gd name="connsiteY26" fmla="*/ 682961 h 1018206"/>
              <a:gd name="connsiteX27" fmla="*/ 318625 w 318625"/>
              <a:gd name="connsiteY27" fmla="*/ 669620 h 1018206"/>
              <a:gd name="connsiteX28" fmla="*/ 318625 w 318625"/>
              <a:gd name="connsiteY28" fmla="*/ 1000675 h 1018206"/>
              <a:gd name="connsiteX29" fmla="*/ 312153 w 318625"/>
              <a:gd name="connsiteY29" fmla="*/ 1007803 h 1018206"/>
              <a:gd name="connsiteX30" fmla="*/ 304391 w 318625"/>
              <a:gd name="connsiteY30" fmla="*/ 1016351 h 1018206"/>
              <a:gd name="connsiteX31" fmla="*/ 263496 w 318625"/>
              <a:gd name="connsiteY31" fmla="*/ 1018206 h 1018206"/>
              <a:gd name="connsiteX32" fmla="*/ 234244 w 318625"/>
              <a:gd name="connsiteY32" fmla="*/ 1007239 h 1018206"/>
              <a:gd name="connsiteX33" fmla="*/ 201110 w 318625"/>
              <a:gd name="connsiteY33" fmla="*/ 1000547 h 1018206"/>
              <a:gd name="connsiteX34" fmla="*/ 179021 w 318625"/>
              <a:gd name="connsiteY34" fmla="*/ 996086 h 1018206"/>
              <a:gd name="connsiteX35" fmla="*/ 145888 w 318625"/>
              <a:gd name="connsiteY35" fmla="*/ 989393 h 1018206"/>
              <a:gd name="connsiteX36" fmla="*/ 136040 w 318625"/>
              <a:gd name="connsiteY36" fmla="*/ 957057 h 1018206"/>
              <a:gd name="connsiteX37" fmla="*/ 114549 w 318625"/>
              <a:gd name="connsiteY37" fmla="*/ 937542 h 1018206"/>
              <a:gd name="connsiteX38" fmla="*/ 133954 w 318625"/>
              <a:gd name="connsiteY38" fmla="*/ 916172 h 1018206"/>
              <a:gd name="connsiteX39" fmla="*/ 127988 w 318625"/>
              <a:gd name="connsiteY39" fmla="*/ 879562 h 1018206"/>
              <a:gd name="connsiteX40" fmla="*/ 137544 w 318625"/>
              <a:gd name="connsiteY40" fmla="*/ 825856 h 1018206"/>
              <a:gd name="connsiteX41" fmla="*/ 143221 w 318625"/>
              <a:gd name="connsiteY41" fmla="*/ 776424 h 1018206"/>
              <a:gd name="connsiteX42" fmla="*/ 141134 w 318625"/>
              <a:gd name="connsiteY42" fmla="*/ 735540 h 1018206"/>
              <a:gd name="connsiteX43" fmla="*/ 146810 w 318625"/>
              <a:gd name="connsiteY43" fmla="*/ 686107 h 1018206"/>
              <a:gd name="connsiteX44" fmla="*/ 130996 w 318625"/>
              <a:gd name="connsiteY44" fmla="*/ 617161 h 1018206"/>
              <a:gd name="connsiteX45" fmla="*/ 140553 w 318625"/>
              <a:gd name="connsiteY45" fmla="*/ 563455 h 1018206"/>
              <a:gd name="connsiteX46" fmla="*/ 113096 w 318625"/>
              <a:gd name="connsiteY46" fmla="*/ 507331 h 1018206"/>
              <a:gd name="connsiteX47" fmla="*/ 122653 w 318625"/>
              <a:gd name="connsiteY47" fmla="*/ 453624 h 1018206"/>
              <a:gd name="connsiteX48" fmla="*/ 116686 w 318625"/>
              <a:gd name="connsiteY48" fmla="*/ 417014 h 1018206"/>
              <a:gd name="connsiteX49" fmla="*/ 93109 w 318625"/>
              <a:gd name="connsiteY49" fmla="*/ 356616 h 1018206"/>
              <a:gd name="connsiteX50" fmla="*/ 91024 w 318625"/>
              <a:gd name="connsiteY50" fmla="*/ 315732 h 1018206"/>
              <a:gd name="connsiteX51" fmla="*/ 88938 w 318625"/>
              <a:gd name="connsiteY51" fmla="*/ 274847 h 1018206"/>
              <a:gd name="connsiteX52" fmla="*/ 82373 w 318625"/>
              <a:gd name="connsiteY52" fmla="*/ 253290 h 1018206"/>
              <a:gd name="connsiteX53" fmla="*/ 94016 w 318625"/>
              <a:gd name="connsiteY53" fmla="*/ 240468 h 1018206"/>
              <a:gd name="connsiteX54" fmla="*/ 58797 w 318625"/>
              <a:gd name="connsiteY54" fmla="*/ 192891 h 1018206"/>
              <a:gd name="connsiteX55" fmla="*/ 70439 w 318625"/>
              <a:gd name="connsiteY55" fmla="*/ 180069 h 1018206"/>
              <a:gd name="connsiteX56" fmla="*/ 56710 w 318625"/>
              <a:gd name="connsiteY56" fmla="*/ 152007 h 1018206"/>
              <a:gd name="connsiteX57" fmla="*/ 35219 w 318625"/>
              <a:gd name="connsiteY57" fmla="*/ 132492 h 1018206"/>
              <a:gd name="connsiteX58" fmla="*/ 13729 w 318625"/>
              <a:gd name="connsiteY58" fmla="*/ 112978 h 1018206"/>
              <a:gd name="connsiteX59" fmla="*/ 0 w 318625"/>
              <a:gd name="connsiteY59" fmla="*/ 84916 h 10182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318625" h="1018206">
                <a:moveTo>
                  <a:pt x="0" y="84916"/>
                </a:moveTo>
                <a:lnTo>
                  <a:pt x="19405" y="63545"/>
                </a:lnTo>
                <a:lnTo>
                  <a:pt x="31048" y="50724"/>
                </a:lnTo>
                <a:lnTo>
                  <a:pt x="50453" y="29354"/>
                </a:lnTo>
                <a:lnTo>
                  <a:pt x="65976" y="12259"/>
                </a:lnTo>
                <a:lnTo>
                  <a:pt x="147767" y="8548"/>
                </a:lnTo>
                <a:lnTo>
                  <a:pt x="155529" y="0"/>
                </a:lnTo>
                <a:lnTo>
                  <a:pt x="188663" y="6692"/>
                </a:lnTo>
                <a:lnTo>
                  <a:pt x="217916" y="17659"/>
                </a:lnTo>
                <a:lnTo>
                  <a:pt x="251048" y="24352"/>
                </a:lnTo>
                <a:lnTo>
                  <a:pt x="260897" y="56688"/>
                </a:lnTo>
                <a:lnTo>
                  <a:pt x="275223" y="69697"/>
                </a:lnTo>
                <a:lnTo>
                  <a:pt x="277309" y="110582"/>
                </a:lnTo>
                <a:lnTo>
                  <a:pt x="271633" y="160014"/>
                </a:lnTo>
                <a:lnTo>
                  <a:pt x="285362" y="188076"/>
                </a:lnTo>
                <a:lnTo>
                  <a:pt x="287447" y="228960"/>
                </a:lnTo>
                <a:lnTo>
                  <a:pt x="270129" y="291214"/>
                </a:lnTo>
                <a:lnTo>
                  <a:pt x="280268" y="409593"/>
                </a:lnTo>
                <a:lnTo>
                  <a:pt x="265034" y="512732"/>
                </a:lnTo>
                <a:lnTo>
                  <a:pt x="288610" y="573130"/>
                </a:lnTo>
                <a:lnTo>
                  <a:pt x="282935" y="622562"/>
                </a:lnTo>
                <a:lnTo>
                  <a:pt x="285020" y="663446"/>
                </a:lnTo>
                <a:lnTo>
                  <a:pt x="290987" y="700056"/>
                </a:lnTo>
                <a:lnTo>
                  <a:pt x="279345" y="712878"/>
                </a:lnTo>
                <a:lnTo>
                  <a:pt x="293073" y="740940"/>
                </a:lnTo>
                <a:lnTo>
                  <a:pt x="290987" y="700056"/>
                </a:lnTo>
                <a:lnTo>
                  <a:pt x="306511" y="682961"/>
                </a:lnTo>
                <a:lnTo>
                  <a:pt x="318625" y="669620"/>
                </a:lnTo>
                <a:lnTo>
                  <a:pt x="318625" y="1000675"/>
                </a:lnTo>
                <a:lnTo>
                  <a:pt x="312153" y="1007803"/>
                </a:lnTo>
                <a:lnTo>
                  <a:pt x="304391" y="1016351"/>
                </a:lnTo>
                <a:lnTo>
                  <a:pt x="263496" y="1018206"/>
                </a:lnTo>
                <a:lnTo>
                  <a:pt x="234244" y="1007239"/>
                </a:lnTo>
                <a:lnTo>
                  <a:pt x="201110" y="1000547"/>
                </a:lnTo>
                <a:lnTo>
                  <a:pt x="179021" y="996086"/>
                </a:lnTo>
                <a:lnTo>
                  <a:pt x="145888" y="989393"/>
                </a:lnTo>
                <a:lnTo>
                  <a:pt x="136040" y="957057"/>
                </a:lnTo>
                <a:lnTo>
                  <a:pt x="114549" y="937542"/>
                </a:lnTo>
                <a:lnTo>
                  <a:pt x="133954" y="916172"/>
                </a:lnTo>
                <a:lnTo>
                  <a:pt x="127988" y="879562"/>
                </a:lnTo>
                <a:lnTo>
                  <a:pt x="137544" y="825856"/>
                </a:lnTo>
                <a:lnTo>
                  <a:pt x="143221" y="776424"/>
                </a:lnTo>
                <a:lnTo>
                  <a:pt x="141134" y="735540"/>
                </a:lnTo>
                <a:lnTo>
                  <a:pt x="146810" y="686107"/>
                </a:lnTo>
                <a:lnTo>
                  <a:pt x="130996" y="617161"/>
                </a:lnTo>
                <a:lnTo>
                  <a:pt x="140553" y="563455"/>
                </a:lnTo>
                <a:lnTo>
                  <a:pt x="113096" y="507331"/>
                </a:lnTo>
                <a:lnTo>
                  <a:pt x="122653" y="453624"/>
                </a:lnTo>
                <a:lnTo>
                  <a:pt x="116686" y="417014"/>
                </a:lnTo>
                <a:lnTo>
                  <a:pt x="93109" y="356616"/>
                </a:lnTo>
                <a:lnTo>
                  <a:pt x="91024" y="315732"/>
                </a:lnTo>
                <a:lnTo>
                  <a:pt x="88938" y="274847"/>
                </a:lnTo>
                <a:lnTo>
                  <a:pt x="82373" y="253290"/>
                </a:lnTo>
                <a:lnTo>
                  <a:pt x="94016" y="240468"/>
                </a:lnTo>
                <a:lnTo>
                  <a:pt x="58797" y="192891"/>
                </a:lnTo>
                <a:lnTo>
                  <a:pt x="70439" y="180069"/>
                </a:lnTo>
                <a:lnTo>
                  <a:pt x="56710" y="152007"/>
                </a:lnTo>
                <a:lnTo>
                  <a:pt x="35219" y="132492"/>
                </a:lnTo>
                <a:lnTo>
                  <a:pt x="13729" y="112978"/>
                </a:lnTo>
                <a:lnTo>
                  <a:pt x="0" y="849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555328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1000"/>
                            </p:stCondLst>
                            <p:childTnLst>
                              <p:par>
                                <p:cTn id="1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4100"/>
                            </p:stCondLst>
                            <p:childTnLst>
                              <p:par>
                                <p:cTn id="2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2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20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3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0"/>
                            </p:stCondLst>
                            <p:childTnLst>
                              <p:par>
                                <p:cTn id="4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3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6500"/>
                            </p:stCondLst>
                            <p:childTnLst>
                              <p:par>
                                <p:cTn id="4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8000"/>
                            </p:stCondLst>
                            <p:childTnLst>
                              <p:par>
                                <p:cTn id="4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9500"/>
                            </p:stCondLst>
                            <p:childTnLst>
                              <p:par>
                                <p:cTn id="5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10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4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000"/>
                            </p:stCondLst>
                            <p:childTnLst>
                              <p:par>
                                <p:cTn id="6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25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800"/>
                            </p:stCondLst>
                            <p:childTnLst>
                              <p:par>
                                <p:cTn id="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6300"/>
                            </p:stCondLst>
                            <p:childTnLst>
                              <p:par>
                                <p:cTn id="8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3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78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9300"/>
                            </p:stCondLst>
                            <p:childTnLst>
                              <p:par>
                                <p:cTn id="8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>
                            <p:stCondLst>
                              <p:cond delay="10800"/>
                            </p:stCondLst>
                            <p:childTnLst>
                              <p:par>
                                <p:cTn id="9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5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6" fill="hold">
                            <p:stCondLst>
                              <p:cond delay="12300"/>
                            </p:stCondLst>
                            <p:childTnLst>
                              <p:par>
                                <p:cTn id="9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2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4600"/>
                            </p:stCondLst>
                            <p:childTnLst>
                              <p:par>
                                <p:cTn id="10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16100"/>
                            </p:stCondLst>
                            <p:childTnLst>
                              <p:par>
                                <p:cTn id="10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1000"/>
                            </p:stCondLst>
                            <p:childTnLst>
                              <p:par>
                                <p:cTn id="1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9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25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4000"/>
                            </p:stCondLst>
                            <p:childTnLst>
                              <p:par>
                                <p:cTn id="1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5500"/>
                            </p:stCondLst>
                            <p:childTnLst>
                              <p:par>
                                <p:cTn id="12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7000"/>
                            </p:stCondLst>
                            <p:childTnLst>
                              <p:par>
                                <p:cTn id="13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0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1000"/>
                            </p:stCondLst>
                            <p:childTnLst>
                              <p:par>
                                <p:cTn id="14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4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2500"/>
                            </p:stCondLst>
                            <p:childTnLst>
                              <p:par>
                                <p:cTn id="14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8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1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4800"/>
                            </p:stCondLst>
                            <p:childTnLst>
                              <p:par>
                                <p:cTn id="15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6300"/>
                            </p:stCondLst>
                            <p:childTnLst>
                              <p:par>
                                <p:cTn id="1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7800"/>
                            </p:stCondLst>
                            <p:childTnLst>
                              <p:par>
                                <p:cTn id="16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9300"/>
                            </p:stCondLst>
                            <p:childTnLst>
                              <p:par>
                                <p:cTn id="16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7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108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22" presetClass="entr" presetSubtype="4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4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13100"/>
                            </p:stCondLst>
                            <p:childTnLst>
                              <p:par>
                                <p:cTn id="17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8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14600"/>
                            </p:stCondLst>
                            <p:childTnLst>
                              <p:par>
                                <p:cTn id="1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2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7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1000"/>
                            </p:stCondLst>
                            <p:childTnLst>
                              <p:par>
                                <p:cTn id="18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1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2500"/>
                            </p:stCondLst>
                            <p:childTnLst>
                              <p:par>
                                <p:cTn id="19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5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4000"/>
                            </p:stCondLst>
                            <p:childTnLst>
                              <p:par>
                                <p:cTn id="19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9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0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2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6300"/>
                            </p:stCondLst>
                            <p:childTnLst>
                              <p:par>
                                <p:cTn id="20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6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7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9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0" fill="hold">
                            <p:stCondLst>
                              <p:cond delay="8600"/>
                            </p:stCondLst>
                            <p:childTnLst>
                              <p:par>
                                <p:cTn id="21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3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10100"/>
                            </p:stCondLst>
                            <p:childTnLst>
                              <p:par>
                                <p:cTn id="21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7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8" fill="hold">
                            <p:stCondLst>
                              <p:cond delay="11600"/>
                            </p:stCondLst>
                            <p:childTnLst>
                              <p:par>
                                <p:cTn id="21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1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4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5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8" fill="hold">
                            <p:stCondLst>
                              <p:cond delay="14700"/>
                            </p:stCondLst>
                            <p:childTnLst>
                              <p:par>
                                <p:cTn id="22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1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 animBg="1"/>
      <p:bldP spid="51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9"/>
          <p:cNvSpPr>
            <a:spLocks/>
          </p:cNvSpPr>
          <p:nvPr/>
        </p:nvSpPr>
        <p:spPr bwMode="auto">
          <a:xfrm>
            <a:off x="2014239" y="704738"/>
            <a:ext cx="435992" cy="277170"/>
          </a:xfrm>
          <a:custGeom>
            <a:avLst/>
            <a:gdLst>
              <a:gd name="T0" fmla="*/ 0 w 70"/>
              <a:gd name="T1" fmla="*/ 3 h 30"/>
              <a:gd name="T2" fmla="*/ 2 w 70"/>
              <a:gd name="T3" fmla="*/ 3 h 30"/>
              <a:gd name="T4" fmla="*/ 6 w 70"/>
              <a:gd name="T5" fmla="*/ 0 h 30"/>
              <a:gd name="T6" fmla="*/ 11 w 70"/>
              <a:gd name="T7" fmla="*/ 0 h 30"/>
              <a:gd name="T8" fmla="*/ 17 w 70"/>
              <a:gd name="T9" fmla="*/ 0 h 30"/>
              <a:gd name="T10" fmla="*/ 31 w 70"/>
              <a:gd name="T11" fmla="*/ 0 h 30"/>
              <a:gd name="T12" fmla="*/ 44 w 70"/>
              <a:gd name="T13" fmla="*/ 0 h 30"/>
              <a:gd name="T14" fmla="*/ 51 w 70"/>
              <a:gd name="T15" fmla="*/ 3 h 30"/>
              <a:gd name="T16" fmla="*/ 55 w 70"/>
              <a:gd name="T17" fmla="*/ 3 h 30"/>
              <a:gd name="T18" fmla="*/ 59 w 70"/>
              <a:gd name="T19" fmla="*/ 6 h 30"/>
              <a:gd name="T20" fmla="*/ 64 w 70"/>
              <a:gd name="T21" fmla="*/ 6 h 30"/>
              <a:gd name="T22" fmla="*/ 68 w 70"/>
              <a:gd name="T23" fmla="*/ 9 h 30"/>
              <a:gd name="T24" fmla="*/ 70 w 70"/>
              <a:gd name="T25" fmla="*/ 15 h 30"/>
              <a:gd name="T26" fmla="*/ 70 w 70"/>
              <a:gd name="T27" fmla="*/ 18 h 30"/>
              <a:gd name="T28" fmla="*/ 70 w 70"/>
              <a:gd name="T29" fmla="*/ 21 h 30"/>
              <a:gd name="T30" fmla="*/ 70 w 70"/>
              <a:gd name="T31" fmla="*/ 24 h 30"/>
              <a:gd name="T32" fmla="*/ 68 w 70"/>
              <a:gd name="T33" fmla="*/ 27 h 30"/>
              <a:gd name="T34" fmla="*/ 64 w 70"/>
              <a:gd name="T35" fmla="*/ 30 h 30"/>
              <a:gd name="T36" fmla="*/ 59 w 70"/>
              <a:gd name="T37" fmla="*/ 30 h 30"/>
              <a:gd name="T38" fmla="*/ 53 w 70"/>
              <a:gd name="T39" fmla="*/ 30 h 30"/>
              <a:gd name="T40" fmla="*/ 44 w 70"/>
              <a:gd name="T41" fmla="*/ 27 h 30"/>
              <a:gd name="T42" fmla="*/ 35 w 70"/>
              <a:gd name="T43" fmla="*/ 24 h 30"/>
              <a:gd name="T44" fmla="*/ 24 w 70"/>
              <a:gd name="T45" fmla="*/ 18 h 30"/>
              <a:gd name="T46" fmla="*/ 17 w 70"/>
              <a:gd name="T47" fmla="*/ 15 h 30"/>
              <a:gd name="T48" fmla="*/ 13 w 70"/>
              <a:gd name="T49" fmla="*/ 12 h 30"/>
              <a:gd name="T50" fmla="*/ 9 w 70"/>
              <a:gd name="T51" fmla="*/ 12 h 30"/>
              <a:gd name="T52" fmla="*/ 4 w 70"/>
              <a:gd name="T53" fmla="*/ 9 h 30"/>
              <a:gd name="T54" fmla="*/ 2 w 70"/>
              <a:gd name="T55" fmla="*/ 6 h 30"/>
              <a:gd name="T56" fmla="*/ 0 w 70"/>
              <a:gd name="T57" fmla="*/ 6 h 30"/>
              <a:gd name="T58" fmla="*/ 0 w 70"/>
              <a:gd name="T59" fmla="*/ 3 h 30"/>
              <a:gd name="T60" fmla="*/ 0 w 70"/>
              <a:gd name="T61" fmla="*/ 3 h 30"/>
              <a:gd name="T62" fmla="*/ 0 w 70"/>
              <a:gd name="T63" fmla="*/ 3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0" h="30">
                <a:moveTo>
                  <a:pt x="0" y="3"/>
                </a:moveTo>
                <a:lnTo>
                  <a:pt x="2" y="3"/>
                </a:lnTo>
                <a:lnTo>
                  <a:pt x="6" y="0"/>
                </a:lnTo>
                <a:lnTo>
                  <a:pt x="11" y="0"/>
                </a:lnTo>
                <a:lnTo>
                  <a:pt x="17" y="0"/>
                </a:lnTo>
                <a:lnTo>
                  <a:pt x="31" y="0"/>
                </a:lnTo>
                <a:lnTo>
                  <a:pt x="44" y="0"/>
                </a:lnTo>
                <a:lnTo>
                  <a:pt x="51" y="3"/>
                </a:lnTo>
                <a:lnTo>
                  <a:pt x="55" y="3"/>
                </a:lnTo>
                <a:lnTo>
                  <a:pt x="59" y="6"/>
                </a:lnTo>
                <a:lnTo>
                  <a:pt x="64" y="6"/>
                </a:lnTo>
                <a:lnTo>
                  <a:pt x="68" y="9"/>
                </a:lnTo>
                <a:lnTo>
                  <a:pt x="70" y="15"/>
                </a:lnTo>
                <a:lnTo>
                  <a:pt x="70" y="18"/>
                </a:lnTo>
                <a:lnTo>
                  <a:pt x="70" y="21"/>
                </a:lnTo>
                <a:lnTo>
                  <a:pt x="70" y="24"/>
                </a:lnTo>
                <a:lnTo>
                  <a:pt x="68" y="27"/>
                </a:lnTo>
                <a:lnTo>
                  <a:pt x="64" y="30"/>
                </a:lnTo>
                <a:lnTo>
                  <a:pt x="59" y="30"/>
                </a:lnTo>
                <a:lnTo>
                  <a:pt x="53" y="30"/>
                </a:lnTo>
                <a:lnTo>
                  <a:pt x="44" y="27"/>
                </a:lnTo>
                <a:lnTo>
                  <a:pt x="35" y="24"/>
                </a:lnTo>
                <a:lnTo>
                  <a:pt x="24" y="18"/>
                </a:lnTo>
                <a:lnTo>
                  <a:pt x="17" y="15"/>
                </a:lnTo>
                <a:lnTo>
                  <a:pt x="13" y="12"/>
                </a:lnTo>
                <a:lnTo>
                  <a:pt x="9" y="12"/>
                </a:lnTo>
                <a:lnTo>
                  <a:pt x="4" y="9"/>
                </a:lnTo>
                <a:lnTo>
                  <a:pt x="2" y="6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Freeform 10"/>
          <p:cNvSpPr>
            <a:spLocks/>
          </p:cNvSpPr>
          <p:nvPr/>
        </p:nvSpPr>
        <p:spPr bwMode="auto">
          <a:xfrm>
            <a:off x="1696590" y="1046577"/>
            <a:ext cx="965413" cy="249456"/>
          </a:xfrm>
          <a:custGeom>
            <a:avLst/>
            <a:gdLst>
              <a:gd name="T0" fmla="*/ 155 w 155"/>
              <a:gd name="T1" fmla="*/ 12 h 27"/>
              <a:gd name="T2" fmla="*/ 152 w 155"/>
              <a:gd name="T3" fmla="*/ 12 h 27"/>
              <a:gd name="T4" fmla="*/ 150 w 155"/>
              <a:gd name="T5" fmla="*/ 12 h 27"/>
              <a:gd name="T6" fmla="*/ 146 w 155"/>
              <a:gd name="T7" fmla="*/ 15 h 27"/>
              <a:gd name="T8" fmla="*/ 139 w 155"/>
              <a:gd name="T9" fmla="*/ 15 h 27"/>
              <a:gd name="T10" fmla="*/ 130 w 155"/>
              <a:gd name="T11" fmla="*/ 18 h 27"/>
              <a:gd name="T12" fmla="*/ 121 w 155"/>
              <a:gd name="T13" fmla="*/ 18 h 27"/>
              <a:gd name="T14" fmla="*/ 108 w 155"/>
              <a:gd name="T15" fmla="*/ 21 h 27"/>
              <a:gd name="T16" fmla="*/ 95 w 155"/>
              <a:gd name="T17" fmla="*/ 21 h 27"/>
              <a:gd name="T18" fmla="*/ 82 w 155"/>
              <a:gd name="T19" fmla="*/ 24 h 27"/>
              <a:gd name="T20" fmla="*/ 68 w 155"/>
              <a:gd name="T21" fmla="*/ 24 h 27"/>
              <a:gd name="T22" fmla="*/ 57 w 155"/>
              <a:gd name="T23" fmla="*/ 27 h 27"/>
              <a:gd name="T24" fmla="*/ 49 w 155"/>
              <a:gd name="T25" fmla="*/ 27 h 27"/>
              <a:gd name="T26" fmla="*/ 42 w 155"/>
              <a:gd name="T27" fmla="*/ 27 h 27"/>
              <a:gd name="T28" fmla="*/ 35 w 155"/>
              <a:gd name="T29" fmla="*/ 27 h 27"/>
              <a:gd name="T30" fmla="*/ 31 w 155"/>
              <a:gd name="T31" fmla="*/ 27 h 27"/>
              <a:gd name="T32" fmla="*/ 29 w 155"/>
              <a:gd name="T33" fmla="*/ 27 h 27"/>
              <a:gd name="T34" fmla="*/ 24 w 155"/>
              <a:gd name="T35" fmla="*/ 27 h 27"/>
              <a:gd name="T36" fmla="*/ 18 w 155"/>
              <a:gd name="T37" fmla="*/ 27 h 27"/>
              <a:gd name="T38" fmla="*/ 9 w 155"/>
              <a:gd name="T39" fmla="*/ 24 h 27"/>
              <a:gd name="T40" fmla="*/ 0 w 155"/>
              <a:gd name="T41" fmla="*/ 18 h 27"/>
              <a:gd name="T42" fmla="*/ 13 w 155"/>
              <a:gd name="T43" fmla="*/ 18 h 27"/>
              <a:gd name="T44" fmla="*/ 27 w 155"/>
              <a:gd name="T45" fmla="*/ 15 h 27"/>
              <a:gd name="T46" fmla="*/ 40 w 155"/>
              <a:gd name="T47" fmla="*/ 12 h 27"/>
              <a:gd name="T48" fmla="*/ 51 w 155"/>
              <a:gd name="T49" fmla="*/ 12 h 27"/>
              <a:gd name="T50" fmla="*/ 62 w 155"/>
              <a:gd name="T51" fmla="*/ 9 h 27"/>
              <a:gd name="T52" fmla="*/ 73 w 155"/>
              <a:gd name="T53" fmla="*/ 9 h 27"/>
              <a:gd name="T54" fmla="*/ 82 w 155"/>
              <a:gd name="T55" fmla="*/ 6 h 27"/>
              <a:gd name="T56" fmla="*/ 91 w 155"/>
              <a:gd name="T57" fmla="*/ 6 h 27"/>
              <a:gd name="T58" fmla="*/ 97 w 155"/>
              <a:gd name="T59" fmla="*/ 3 h 27"/>
              <a:gd name="T60" fmla="*/ 104 w 155"/>
              <a:gd name="T61" fmla="*/ 3 h 27"/>
              <a:gd name="T62" fmla="*/ 110 w 155"/>
              <a:gd name="T63" fmla="*/ 3 h 27"/>
              <a:gd name="T64" fmla="*/ 115 w 155"/>
              <a:gd name="T65" fmla="*/ 3 h 27"/>
              <a:gd name="T66" fmla="*/ 119 w 155"/>
              <a:gd name="T67" fmla="*/ 0 h 27"/>
              <a:gd name="T68" fmla="*/ 124 w 155"/>
              <a:gd name="T69" fmla="*/ 0 h 27"/>
              <a:gd name="T70" fmla="*/ 126 w 155"/>
              <a:gd name="T71" fmla="*/ 0 h 27"/>
              <a:gd name="T72" fmla="*/ 126 w 155"/>
              <a:gd name="T73" fmla="*/ 0 h 27"/>
              <a:gd name="T74" fmla="*/ 137 w 155"/>
              <a:gd name="T75" fmla="*/ 3 h 27"/>
              <a:gd name="T76" fmla="*/ 141 w 155"/>
              <a:gd name="T77" fmla="*/ 3 h 27"/>
              <a:gd name="T78" fmla="*/ 146 w 155"/>
              <a:gd name="T79" fmla="*/ 3 h 27"/>
              <a:gd name="T80" fmla="*/ 148 w 155"/>
              <a:gd name="T81" fmla="*/ 6 h 27"/>
              <a:gd name="T82" fmla="*/ 152 w 155"/>
              <a:gd name="T83" fmla="*/ 6 h 27"/>
              <a:gd name="T84" fmla="*/ 152 w 155"/>
              <a:gd name="T85" fmla="*/ 9 h 27"/>
              <a:gd name="T86" fmla="*/ 155 w 155"/>
              <a:gd name="T87" fmla="*/ 12 h 27"/>
              <a:gd name="T88" fmla="*/ 155 w 155"/>
              <a:gd name="T89" fmla="*/ 12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5" h="27">
                <a:moveTo>
                  <a:pt x="155" y="12"/>
                </a:moveTo>
                <a:lnTo>
                  <a:pt x="152" y="12"/>
                </a:lnTo>
                <a:lnTo>
                  <a:pt x="150" y="12"/>
                </a:lnTo>
                <a:lnTo>
                  <a:pt x="146" y="15"/>
                </a:lnTo>
                <a:lnTo>
                  <a:pt x="139" y="15"/>
                </a:lnTo>
                <a:lnTo>
                  <a:pt x="130" y="18"/>
                </a:lnTo>
                <a:lnTo>
                  <a:pt x="121" y="18"/>
                </a:lnTo>
                <a:lnTo>
                  <a:pt x="108" y="21"/>
                </a:lnTo>
                <a:lnTo>
                  <a:pt x="95" y="21"/>
                </a:lnTo>
                <a:lnTo>
                  <a:pt x="82" y="24"/>
                </a:lnTo>
                <a:lnTo>
                  <a:pt x="68" y="24"/>
                </a:lnTo>
                <a:lnTo>
                  <a:pt x="57" y="27"/>
                </a:lnTo>
                <a:lnTo>
                  <a:pt x="49" y="27"/>
                </a:lnTo>
                <a:lnTo>
                  <a:pt x="42" y="27"/>
                </a:lnTo>
                <a:lnTo>
                  <a:pt x="35" y="27"/>
                </a:lnTo>
                <a:lnTo>
                  <a:pt x="31" y="27"/>
                </a:lnTo>
                <a:lnTo>
                  <a:pt x="29" y="27"/>
                </a:lnTo>
                <a:lnTo>
                  <a:pt x="24" y="27"/>
                </a:lnTo>
                <a:lnTo>
                  <a:pt x="18" y="27"/>
                </a:lnTo>
                <a:lnTo>
                  <a:pt x="9" y="24"/>
                </a:lnTo>
                <a:lnTo>
                  <a:pt x="0" y="18"/>
                </a:lnTo>
                <a:lnTo>
                  <a:pt x="13" y="18"/>
                </a:lnTo>
                <a:lnTo>
                  <a:pt x="27" y="15"/>
                </a:lnTo>
                <a:lnTo>
                  <a:pt x="40" y="12"/>
                </a:lnTo>
                <a:lnTo>
                  <a:pt x="51" y="12"/>
                </a:lnTo>
                <a:lnTo>
                  <a:pt x="62" y="9"/>
                </a:lnTo>
                <a:lnTo>
                  <a:pt x="73" y="9"/>
                </a:lnTo>
                <a:lnTo>
                  <a:pt x="82" y="6"/>
                </a:lnTo>
                <a:lnTo>
                  <a:pt x="91" y="6"/>
                </a:lnTo>
                <a:lnTo>
                  <a:pt x="97" y="3"/>
                </a:lnTo>
                <a:lnTo>
                  <a:pt x="104" y="3"/>
                </a:lnTo>
                <a:lnTo>
                  <a:pt x="110" y="3"/>
                </a:lnTo>
                <a:lnTo>
                  <a:pt x="115" y="3"/>
                </a:lnTo>
                <a:lnTo>
                  <a:pt x="119" y="0"/>
                </a:lnTo>
                <a:lnTo>
                  <a:pt x="124" y="0"/>
                </a:lnTo>
                <a:lnTo>
                  <a:pt x="126" y="0"/>
                </a:lnTo>
                <a:lnTo>
                  <a:pt x="126" y="0"/>
                </a:lnTo>
                <a:lnTo>
                  <a:pt x="137" y="3"/>
                </a:lnTo>
                <a:lnTo>
                  <a:pt x="141" y="3"/>
                </a:lnTo>
                <a:lnTo>
                  <a:pt x="146" y="3"/>
                </a:lnTo>
                <a:lnTo>
                  <a:pt x="148" y="6"/>
                </a:lnTo>
                <a:lnTo>
                  <a:pt x="152" y="6"/>
                </a:lnTo>
                <a:lnTo>
                  <a:pt x="152" y="9"/>
                </a:lnTo>
                <a:lnTo>
                  <a:pt x="155" y="12"/>
                </a:lnTo>
                <a:lnTo>
                  <a:pt x="155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Freeform 11"/>
          <p:cNvSpPr>
            <a:spLocks/>
          </p:cNvSpPr>
          <p:nvPr/>
        </p:nvSpPr>
        <p:spPr bwMode="auto">
          <a:xfrm>
            <a:off x="1877214" y="1323747"/>
            <a:ext cx="261595" cy="286411"/>
          </a:xfrm>
          <a:custGeom>
            <a:avLst/>
            <a:gdLst>
              <a:gd name="T0" fmla="*/ 37 w 42"/>
              <a:gd name="T1" fmla="*/ 25 h 31"/>
              <a:gd name="T2" fmla="*/ 31 w 42"/>
              <a:gd name="T3" fmla="*/ 31 h 31"/>
              <a:gd name="T4" fmla="*/ 26 w 42"/>
              <a:gd name="T5" fmla="*/ 31 h 31"/>
              <a:gd name="T6" fmla="*/ 24 w 42"/>
              <a:gd name="T7" fmla="*/ 31 h 31"/>
              <a:gd name="T8" fmla="*/ 22 w 42"/>
              <a:gd name="T9" fmla="*/ 31 h 31"/>
              <a:gd name="T10" fmla="*/ 17 w 42"/>
              <a:gd name="T11" fmla="*/ 28 h 31"/>
              <a:gd name="T12" fmla="*/ 13 w 42"/>
              <a:gd name="T13" fmla="*/ 25 h 31"/>
              <a:gd name="T14" fmla="*/ 9 w 42"/>
              <a:gd name="T15" fmla="*/ 19 h 31"/>
              <a:gd name="T16" fmla="*/ 4 w 42"/>
              <a:gd name="T17" fmla="*/ 13 h 31"/>
              <a:gd name="T18" fmla="*/ 2 w 42"/>
              <a:gd name="T19" fmla="*/ 7 h 31"/>
              <a:gd name="T20" fmla="*/ 0 w 42"/>
              <a:gd name="T21" fmla="*/ 3 h 31"/>
              <a:gd name="T22" fmla="*/ 0 w 42"/>
              <a:gd name="T23" fmla="*/ 0 h 31"/>
              <a:gd name="T24" fmla="*/ 2 w 42"/>
              <a:gd name="T25" fmla="*/ 0 h 31"/>
              <a:gd name="T26" fmla="*/ 6 w 42"/>
              <a:gd name="T27" fmla="*/ 0 h 31"/>
              <a:gd name="T28" fmla="*/ 11 w 42"/>
              <a:gd name="T29" fmla="*/ 0 h 31"/>
              <a:gd name="T30" fmla="*/ 17 w 42"/>
              <a:gd name="T31" fmla="*/ 0 h 31"/>
              <a:gd name="T32" fmla="*/ 24 w 42"/>
              <a:gd name="T33" fmla="*/ 3 h 31"/>
              <a:gd name="T34" fmla="*/ 31 w 42"/>
              <a:gd name="T35" fmla="*/ 7 h 31"/>
              <a:gd name="T36" fmla="*/ 35 w 42"/>
              <a:gd name="T37" fmla="*/ 7 h 31"/>
              <a:gd name="T38" fmla="*/ 39 w 42"/>
              <a:gd name="T39" fmla="*/ 13 h 31"/>
              <a:gd name="T40" fmla="*/ 42 w 42"/>
              <a:gd name="T41" fmla="*/ 16 h 31"/>
              <a:gd name="T42" fmla="*/ 42 w 42"/>
              <a:gd name="T43" fmla="*/ 19 h 31"/>
              <a:gd name="T44" fmla="*/ 39 w 42"/>
              <a:gd name="T45" fmla="*/ 22 h 31"/>
              <a:gd name="T46" fmla="*/ 37 w 42"/>
              <a:gd name="T47" fmla="*/ 25 h 31"/>
              <a:gd name="T48" fmla="*/ 37 w 42"/>
              <a:gd name="T49" fmla="*/ 25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31">
                <a:moveTo>
                  <a:pt x="37" y="25"/>
                </a:moveTo>
                <a:lnTo>
                  <a:pt x="31" y="31"/>
                </a:lnTo>
                <a:lnTo>
                  <a:pt x="26" y="31"/>
                </a:lnTo>
                <a:lnTo>
                  <a:pt x="24" y="31"/>
                </a:lnTo>
                <a:lnTo>
                  <a:pt x="22" y="31"/>
                </a:lnTo>
                <a:lnTo>
                  <a:pt x="17" y="28"/>
                </a:lnTo>
                <a:lnTo>
                  <a:pt x="13" y="25"/>
                </a:lnTo>
                <a:lnTo>
                  <a:pt x="9" y="19"/>
                </a:lnTo>
                <a:lnTo>
                  <a:pt x="4" y="13"/>
                </a:lnTo>
                <a:lnTo>
                  <a:pt x="2" y="7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6" y="0"/>
                </a:lnTo>
                <a:lnTo>
                  <a:pt x="11" y="0"/>
                </a:lnTo>
                <a:lnTo>
                  <a:pt x="17" y="0"/>
                </a:lnTo>
                <a:lnTo>
                  <a:pt x="24" y="3"/>
                </a:lnTo>
                <a:lnTo>
                  <a:pt x="31" y="7"/>
                </a:lnTo>
                <a:lnTo>
                  <a:pt x="35" y="7"/>
                </a:lnTo>
                <a:lnTo>
                  <a:pt x="39" y="13"/>
                </a:lnTo>
                <a:lnTo>
                  <a:pt x="42" y="16"/>
                </a:lnTo>
                <a:lnTo>
                  <a:pt x="42" y="19"/>
                </a:lnTo>
                <a:lnTo>
                  <a:pt x="39" y="22"/>
                </a:lnTo>
                <a:lnTo>
                  <a:pt x="37" y="25"/>
                </a:lnTo>
                <a:lnTo>
                  <a:pt x="37" y="2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Freeform 12"/>
          <p:cNvSpPr>
            <a:spLocks/>
          </p:cNvSpPr>
          <p:nvPr/>
        </p:nvSpPr>
        <p:spPr bwMode="auto">
          <a:xfrm>
            <a:off x="2219781" y="1212879"/>
            <a:ext cx="230454" cy="452713"/>
          </a:xfrm>
          <a:custGeom>
            <a:avLst/>
            <a:gdLst>
              <a:gd name="T0" fmla="*/ 26 w 37"/>
              <a:gd name="T1" fmla="*/ 0 h 49"/>
              <a:gd name="T2" fmla="*/ 31 w 37"/>
              <a:gd name="T3" fmla="*/ 6 h 49"/>
              <a:gd name="T4" fmla="*/ 35 w 37"/>
              <a:gd name="T5" fmla="*/ 9 h 49"/>
              <a:gd name="T6" fmla="*/ 37 w 37"/>
              <a:gd name="T7" fmla="*/ 12 h 49"/>
              <a:gd name="T8" fmla="*/ 37 w 37"/>
              <a:gd name="T9" fmla="*/ 15 h 49"/>
              <a:gd name="T10" fmla="*/ 37 w 37"/>
              <a:gd name="T11" fmla="*/ 19 h 49"/>
              <a:gd name="T12" fmla="*/ 35 w 37"/>
              <a:gd name="T13" fmla="*/ 19 h 49"/>
              <a:gd name="T14" fmla="*/ 31 w 37"/>
              <a:gd name="T15" fmla="*/ 22 h 49"/>
              <a:gd name="T16" fmla="*/ 26 w 37"/>
              <a:gd name="T17" fmla="*/ 25 h 49"/>
              <a:gd name="T18" fmla="*/ 22 w 37"/>
              <a:gd name="T19" fmla="*/ 31 h 49"/>
              <a:gd name="T20" fmla="*/ 15 w 37"/>
              <a:gd name="T21" fmla="*/ 34 h 49"/>
              <a:gd name="T22" fmla="*/ 9 w 37"/>
              <a:gd name="T23" fmla="*/ 40 h 49"/>
              <a:gd name="T24" fmla="*/ 0 w 37"/>
              <a:gd name="T25" fmla="*/ 49 h 49"/>
              <a:gd name="T26" fmla="*/ 0 w 37"/>
              <a:gd name="T27" fmla="*/ 49 h 49"/>
              <a:gd name="T28" fmla="*/ 7 w 37"/>
              <a:gd name="T29" fmla="*/ 43 h 49"/>
              <a:gd name="T30" fmla="*/ 11 w 37"/>
              <a:gd name="T31" fmla="*/ 34 h 49"/>
              <a:gd name="T32" fmla="*/ 15 w 37"/>
              <a:gd name="T33" fmla="*/ 28 h 49"/>
              <a:gd name="T34" fmla="*/ 18 w 37"/>
              <a:gd name="T35" fmla="*/ 22 h 49"/>
              <a:gd name="T36" fmla="*/ 22 w 37"/>
              <a:gd name="T37" fmla="*/ 15 h 49"/>
              <a:gd name="T38" fmla="*/ 24 w 37"/>
              <a:gd name="T39" fmla="*/ 9 h 49"/>
              <a:gd name="T40" fmla="*/ 24 w 37"/>
              <a:gd name="T41" fmla="*/ 6 h 49"/>
              <a:gd name="T42" fmla="*/ 26 w 37"/>
              <a:gd name="T43" fmla="*/ 0 h 49"/>
              <a:gd name="T44" fmla="*/ 26 w 37"/>
              <a:gd name="T45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7" h="49">
                <a:moveTo>
                  <a:pt x="26" y="0"/>
                </a:moveTo>
                <a:lnTo>
                  <a:pt x="31" y="6"/>
                </a:lnTo>
                <a:lnTo>
                  <a:pt x="35" y="9"/>
                </a:lnTo>
                <a:lnTo>
                  <a:pt x="37" y="12"/>
                </a:lnTo>
                <a:lnTo>
                  <a:pt x="37" y="15"/>
                </a:lnTo>
                <a:lnTo>
                  <a:pt x="37" y="19"/>
                </a:lnTo>
                <a:lnTo>
                  <a:pt x="35" y="19"/>
                </a:lnTo>
                <a:lnTo>
                  <a:pt x="31" y="22"/>
                </a:lnTo>
                <a:lnTo>
                  <a:pt x="26" y="25"/>
                </a:lnTo>
                <a:lnTo>
                  <a:pt x="22" y="31"/>
                </a:lnTo>
                <a:lnTo>
                  <a:pt x="15" y="34"/>
                </a:lnTo>
                <a:lnTo>
                  <a:pt x="9" y="40"/>
                </a:lnTo>
                <a:lnTo>
                  <a:pt x="0" y="49"/>
                </a:lnTo>
                <a:lnTo>
                  <a:pt x="0" y="49"/>
                </a:lnTo>
                <a:lnTo>
                  <a:pt x="7" y="43"/>
                </a:lnTo>
                <a:lnTo>
                  <a:pt x="11" y="34"/>
                </a:lnTo>
                <a:lnTo>
                  <a:pt x="15" y="28"/>
                </a:lnTo>
                <a:lnTo>
                  <a:pt x="18" y="22"/>
                </a:lnTo>
                <a:lnTo>
                  <a:pt x="22" y="15"/>
                </a:lnTo>
                <a:lnTo>
                  <a:pt x="24" y="9"/>
                </a:lnTo>
                <a:lnTo>
                  <a:pt x="24" y="6"/>
                </a:lnTo>
                <a:lnTo>
                  <a:pt x="26" y="0"/>
                </a:lnTo>
                <a:lnTo>
                  <a:pt x="26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Freeform 13"/>
          <p:cNvSpPr>
            <a:spLocks/>
          </p:cNvSpPr>
          <p:nvPr/>
        </p:nvSpPr>
        <p:spPr bwMode="auto">
          <a:xfrm>
            <a:off x="1790014" y="1554724"/>
            <a:ext cx="840845" cy="258691"/>
          </a:xfrm>
          <a:custGeom>
            <a:avLst/>
            <a:gdLst>
              <a:gd name="T0" fmla="*/ 0 w 135"/>
              <a:gd name="T1" fmla="*/ 25 h 28"/>
              <a:gd name="T2" fmla="*/ 0 w 135"/>
              <a:gd name="T3" fmla="*/ 12 h 28"/>
              <a:gd name="T4" fmla="*/ 34 w 135"/>
              <a:gd name="T5" fmla="*/ 12 h 28"/>
              <a:gd name="T6" fmla="*/ 51 w 135"/>
              <a:gd name="T7" fmla="*/ 9 h 28"/>
              <a:gd name="T8" fmla="*/ 69 w 135"/>
              <a:gd name="T9" fmla="*/ 6 h 28"/>
              <a:gd name="T10" fmla="*/ 76 w 135"/>
              <a:gd name="T11" fmla="*/ 6 h 28"/>
              <a:gd name="T12" fmla="*/ 84 w 135"/>
              <a:gd name="T13" fmla="*/ 3 h 28"/>
              <a:gd name="T14" fmla="*/ 91 w 135"/>
              <a:gd name="T15" fmla="*/ 3 h 28"/>
              <a:gd name="T16" fmla="*/ 95 w 135"/>
              <a:gd name="T17" fmla="*/ 3 h 28"/>
              <a:gd name="T18" fmla="*/ 102 w 135"/>
              <a:gd name="T19" fmla="*/ 3 h 28"/>
              <a:gd name="T20" fmla="*/ 104 w 135"/>
              <a:gd name="T21" fmla="*/ 3 h 28"/>
              <a:gd name="T22" fmla="*/ 109 w 135"/>
              <a:gd name="T23" fmla="*/ 0 h 28"/>
              <a:gd name="T24" fmla="*/ 111 w 135"/>
              <a:gd name="T25" fmla="*/ 0 h 28"/>
              <a:gd name="T26" fmla="*/ 113 w 135"/>
              <a:gd name="T27" fmla="*/ 0 h 28"/>
              <a:gd name="T28" fmla="*/ 117 w 135"/>
              <a:gd name="T29" fmla="*/ 3 h 28"/>
              <a:gd name="T30" fmla="*/ 122 w 135"/>
              <a:gd name="T31" fmla="*/ 3 h 28"/>
              <a:gd name="T32" fmla="*/ 126 w 135"/>
              <a:gd name="T33" fmla="*/ 6 h 28"/>
              <a:gd name="T34" fmla="*/ 131 w 135"/>
              <a:gd name="T35" fmla="*/ 6 h 28"/>
              <a:gd name="T36" fmla="*/ 135 w 135"/>
              <a:gd name="T37" fmla="*/ 9 h 28"/>
              <a:gd name="T38" fmla="*/ 135 w 135"/>
              <a:gd name="T39" fmla="*/ 9 h 28"/>
              <a:gd name="T40" fmla="*/ 135 w 135"/>
              <a:gd name="T41" fmla="*/ 12 h 28"/>
              <a:gd name="T42" fmla="*/ 135 w 135"/>
              <a:gd name="T43" fmla="*/ 15 h 28"/>
              <a:gd name="T44" fmla="*/ 133 w 135"/>
              <a:gd name="T45" fmla="*/ 15 h 28"/>
              <a:gd name="T46" fmla="*/ 131 w 135"/>
              <a:gd name="T47" fmla="*/ 18 h 28"/>
              <a:gd name="T48" fmla="*/ 126 w 135"/>
              <a:gd name="T49" fmla="*/ 18 h 28"/>
              <a:gd name="T50" fmla="*/ 124 w 135"/>
              <a:gd name="T51" fmla="*/ 18 h 28"/>
              <a:gd name="T52" fmla="*/ 122 w 135"/>
              <a:gd name="T53" fmla="*/ 18 h 28"/>
              <a:gd name="T54" fmla="*/ 115 w 135"/>
              <a:gd name="T55" fmla="*/ 18 h 28"/>
              <a:gd name="T56" fmla="*/ 111 w 135"/>
              <a:gd name="T57" fmla="*/ 18 h 28"/>
              <a:gd name="T58" fmla="*/ 102 w 135"/>
              <a:gd name="T59" fmla="*/ 22 h 28"/>
              <a:gd name="T60" fmla="*/ 95 w 135"/>
              <a:gd name="T61" fmla="*/ 22 h 28"/>
              <a:gd name="T62" fmla="*/ 84 w 135"/>
              <a:gd name="T63" fmla="*/ 22 h 28"/>
              <a:gd name="T64" fmla="*/ 73 w 135"/>
              <a:gd name="T65" fmla="*/ 22 h 28"/>
              <a:gd name="T66" fmla="*/ 62 w 135"/>
              <a:gd name="T67" fmla="*/ 25 h 28"/>
              <a:gd name="T68" fmla="*/ 51 w 135"/>
              <a:gd name="T69" fmla="*/ 25 h 28"/>
              <a:gd name="T70" fmla="*/ 40 w 135"/>
              <a:gd name="T71" fmla="*/ 25 h 28"/>
              <a:gd name="T72" fmla="*/ 31 w 135"/>
              <a:gd name="T73" fmla="*/ 25 h 28"/>
              <a:gd name="T74" fmla="*/ 23 w 135"/>
              <a:gd name="T75" fmla="*/ 28 h 28"/>
              <a:gd name="T76" fmla="*/ 14 w 135"/>
              <a:gd name="T77" fmla="*/ 28 h 28"/>
              <a:gd name="T78" fmla="*/ 7 w 135"/>
              <a:gd name="T79" fmla="*/ 28 h 28"/>
              <a:gd name="T80" fmla="*/ 0 w 135"/>
              <a:gd name="T81" fmla="*/ 25 h 28"/>
              <a:gd name="T82" fmla="*/ 0 w 135"/>
              <a:gd name="T83" fmla="*/ 2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5" h="28">
                <a:moveTo>
                  <a:pt x="0" y="25"/>
                </a:moveTo>
                <a:lnTo>
                  <a:pt x="0" y="12"/>
                </a:lnTo>
                <a:lnTo>
                  <a:pt x="34" y="12"/>
                </a:lnTo>
                <a:lnTo>
                  <a:pt x="51" y="9"/>
                </a:lnTo>
                <a:lnTo>
                  <a:pt x="69" y="6"/>
                </a:lnTo>
                <a:lnTo>
                  <a:pt x="76" y="6"/>
                </a:lnTo>
                <a:lnTo>
                  <a:pt x="84" y="3"/>
                </a:lnTo>
                <a:lnTo>
                  <a:pt x="91" y="3"/>
                </a:lnTo>
                <a:lnTo>
                  <a:pt x="95" y="3"/>
                </a:lnTo>
                <a:lnTo>
                  <a:pt x="102" y="3"/>
                </a:lnTo>
                <a:lnTo>
                  <a:pt x="104" y="3"/>
                </a:lnTo>
                <a:lnTo>
                  <a:pt x="109" y="0"/>
                </a:lnTo>
                <a:lnTo>
                  <a:pt x="111" y="0"/>
                </a:lnTo>
                <a:lnTo>
                  <a:pt x="113" y="0"/>
                </a:lnTo>
                <a:lnTo>
                  <a:pt x="117" y="3"/>
                </a:lnTo>
                <a:lnTo>
                  <a:pt x="122" y="3"/>
                </a:lnTo>
                <a:lnTo>
                  <a:pt x="126" y="6"/>
                </a:lnTo>
                <a:lnTo>
                  <a:pt x="131" y="6"/>
                </a:lnTo>
                <a:lnTo>
                  <a:pt x="135" y="9"/>
                </a:lnTo>
                <a:lnTo>
                  <a:pt x="135" y="9"/>
                </a:lnTo>
                <a:lnTo>
                  <a:pt x="135" y="12"/>
                </a:lnTo>
                <a:lnTo>
                  <a:pt x="135" y="15"/>
                </a:lnTo>
                <a:lnTo>
                  <a:pt x="133" y="15"/>
                </a:lnTo>
                <a:lnTo>
                  <a:pt x="131" y="18"/>
                </a:lnTo>
                <a:lnTo>
                  <a:pt x="126" y="18"/>
                </a:lnTo>
                <a:lnTo>
                  <a:pt x="124" y="18"/>
                </a:lnTo>
                <a:lnTo>
                  <a:pt x="122" y="18"/>
                </a:lnTo>
                <a:lnTo>
                  <a:pt x="115" y="18"/>
                </a:lnTo>
                <a:lnTo>
                  <a:pt x="111" y="18"/>
                </a:lnTo>
                <a:lnTo>
                  <a:pt x="102" y="22"/>
                </a:lnTo>
                <a:lnTo>
                  <a:pt x="95" y="22"/>
                </a:lnTo>
                <a:lnTo>
                  <a:pt x="84" y="22"/>
                </a:lnTo>
                <a:lnTo>
                  <a:pt x="73" y="22"/>
                </a:lnTo>
                <a:lnTo>
                  <a:pt x="62" y="25"/>
                </a:lnTo>
                <a:lnTo>
                  <a:pt x="51" y="25"/>
                </a:lnTo>
                <a:lnTo>
                  <a:pt x="40" y="25"/>
                </a:lnTo>
                <a:lnTo>
                  <a:pt x="31" y="25"/>
                </a:lnTo>
                <a:lnTo>
                  <a:pt x="23" y="28"/>
                </a:lnTo>
                <a:lnTo>
                  <a:pt x="14" y="28"/>
                </a:lnTo>
                <a:lnTo>
                  <a:pt x="7" y="28"/>
                </a:lnTo>
                <a:lnTo>
                  <a:pt x="0" y="25"/>
                </a:lnTo>
                <a:lnTo>
                  <a:pt x="0" y="2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Freeform 14"/>
          <p:cNvSpPr>
            <a:spLocks/>
          </p:cNvSpPr>
          <p:nvPr/>
        </p:nvSpPr>
        <p:spPr bwMode="auto">
          <a:xfrm>
            <a:off x="1297968" y="1637872"/>
            <a:ext cx="616619" cy="1201067"/>
          </a:xfrm>
          <a:custGeom>
            <a:avLst/>
            <a:gdLst>
              <a:gd name="T0" fmla="*/ 84 w 99"/>
              <a:gd name="T1" fmla="*/ 65 h 130"/>
              <a:gd name="T2" fmla="*/ 79 w 99"/>
              <a:gd name="T3" fmla="*/ 71 h 130"/>
              <a:gd name="T4" fmla="*/ 75 w 99"/>
              <a:gd name="T5" fmla="*/ 80 h 130"/>
              <a:gd name="T6" fmla="*/ 68 w 99"/>
              <a:gd name="T7" fmla="*/ 86 h 130"/>
              <a:gd name="T8" fmla="*/ 62 w 99"/>
              <a:gd name="T9" fmla="*/ 93 h 130"/>
              <a:gd name="T10" fmla="*/ 53 w 99"/>
              <a:gd name="T11" fmla="*/ 102 h 130"/>
              <a:gd name="T12" fmla="*/ 44 w 99"/>
              <a:gd name="T13" fmla="*/ 108 h 130"/>
              <a:gd name="T14" fmla="*/ 38 w 99"/>
              <a:gd name="T15" fmla="*/ 114 h 130"/>
              <a:gd name="T16" fmla="*/ 29 w 99"/>
              <a:gd name="T17" fmla="*/ 120 h 130"/>
              <a:gd name="T18" fmla="*/ 18 w 99"/>
              <a:gd name="T19" fmla="*/ 127 h 130"/>
              <a:gd name="T20" fmla="*/ 11 w 99"/>
              <a:gd name="T21" fmla="*/ 127 h 130"/>
              <a:gd name="T22" fmla="*/ 7 w 99"/>
              <a:gd name="T23" fmla="*/ 130 h 130"/>
              <a:gd name="T24" fmla="*/ 2 w 99"/>
              <a:gd name="T25" fmla="*/ 130 h 130"/>
              <a:gd name="T26" fmla="*/ 0 w 99"/>
              <a:gd name="T27" fmla="*/ 127 h 130"/>
              <a:gd name="T28" fmla="*/ 0 w 99"/>
              <a:gd name="T29" fmla="*/ 127 h 130"/>
              <a:gd name="T30" fmla="*/ 0 w 99"/>
              <a:gd name="T31" fmla="*/ 127 h 130"/>
              <a:gd name="T32" fmla="*/ 0 w 99"/>
              <a:gd name="T33" fmla="*/ 123 h 130"/>
              <a:gd name="T34" fmla="*/ 2 w 99"/>
              <a:gd name="T35" fmla="*/ 123 h 130"/>
              <a:gd name="T36" fmla="*/ 4 w 99"/>
              <a:gd name="T37" fmla="*/ 120 h 130"/>
              <a:gd name="T38" fmla="*/ 9 w 99"/>
              <a:gd name="T39" fmla="*/ 114 h 130"/>
              <a:gd name="T40" fmla="*/ 15 w 99"/>
              <a:gd name="T41" fmla="*/ 108 h 130"/>
              <a:gd name="T42" fmla="*/ 22 w 99"/>
              <a:gd name="T43" fmla="*/ 102 h 130"/>
              <a:gd name="T44" fmla="*/ 29 w 99"/>
              <a:gd name="T45" fmla="*/ 96 h 130"/>
              <a:gd name="T46" fmla="*/ 35 w 99"/>
              <a:gd name="T47" fmla="*/ 86 h 130"/>
              <a:gd name="T48" fmla="*/ 42 w 99"/>
              <a:gd name="T49" fmla="*/ 77 h 130"/>
              <a:gd name="T50" fmla="*/ 49 w 99"/>
              <a:gd name="T51" fmla="*/ 68 h 130"/>
              <a:gd name="T52" fmla="*/ 53 w 99"/>
              <a:gd name="T53" fmla="*/ 59 h 130"/>
              <a:gd name="T54" fmla="*/ 57 w 99"/>
              <a:gd name="T55" fmla="*/ 50 h 130"/>
              <a:gd name="T56" fmla="*/ 62 w 99"/>
              <a:gd name="T57" fmla="*/ 37 h 130"/>
              <a:gd name="T58" fmla="*/ 64 w 99"/>
              <a:gd name="T59" fmla="*/ 31 h 130"/>
              <a:gd name="T60" fmla="*/ 64 w 99"/>
              <a:gd name="T61" fmla="*/ 22 h 130"/>
              <a:gd name="T62" fmla="*/ 64 w 99"/>
              <a:gd name="T63" fmla="*/ 16 h 130"/>
              <a:gd name="T64" fmla="*/ 64 w 99"/>
              <a:gd name="T65" fmla="*/ 9 h 130"/>
              <a:gd name="T66" fmla="*/ 64 w 99"/>
              <a:gd name="T67" fmla="*/ 3 h 130"/>
              <a:gd name="T68" fmla="*/ 64 w 99"/>
              <a:gd name="T69" fmla="*/ 0 h 130"/>
              <a:gd name="T70" fmla="*/ 64 w 99"/>
              <a:gd name="T71" fmla="*/ 0 h 130"/>
              <a:gd name="T72" fmla="*/ 66 w 99"/>
              <a:gd name="T73" fmla="*/ 0 h 130"/>
              <a:gd name="T74" fmla="*/ 68 w 99"/>
              <a:gd name="T75" fmla="*/ 0 h 130"/>
              <a:gd name="T76" fmla="*/ 71 w 99"/>
              <a:gd name="T77" fmla="*/ 0 h 130"/>
              <a:gd name="T78" fmla="*/ 75 w 99"/>
              <a:gd name="T79" fmla="*/ 0 h 130"/>
              <a:gd name="T80" fmla="*/ 79 w 99"/>
              <a:gd name="T81" fmla="*/ 0 h 130"/>
              <a:gd name="T82" fmla="*/ 84 w 99"/>
              <a:gd name="T83" fmla="*/ 0 h 130"/>
              <a:gd name="T84" fmla="*/ 91 w 99"/>
              <a:gd name="T85" fmla="*/ 3 h 130"/>
              <a:gd name="T86" fmla="*/ 99 w 99"/>
              <a:gd name="T87" fmla="*/ 3 h 130"/>
              <a:gd name="T88" fmla="*/ 97 w 99"/>
              <a:gd name="T89" fmla="*/ 16 h 130"/>
              <a:gd name="T90" fmla="*/ 95 w 99"/>
              <a:gd name="T91" fmla="*/ 25 h 130"/>
              <a:gd name="T92" fmla="*/ 93 w 99"/>
              <a:gd name="T93" fmla="*/ 34 h 130"/>
              <a:gd name="T94" fmla="*/ 93 w 99"/>
              <a:gd name="T95" fmla="*/ 43 h 130"/>
              <a:gd name="T96" fmla="*/ 91 w 99"/>
              <a:gd name="T97" fmla="*/ 50 h 130"/>
              <a:gd name="T98" fmla="*/ 88 w 99"/>
              <a:gd name="T99" fmla="*/ 56 h 130"/>
              <a:gd name="T100" fmla="*/ 86 w 99"/>
              <a:gd name="T101" fmla="*/ 59 h 130"/>
              <a:gd name="T102" fmla="*/ 84 w 99"/>
              <a:gd name="T103" fmla="*/ 65 h 130"/>
              <a:gd name="T104" fmla="*/ 84 w 99"/>
              <a:gd name="T105" fmla="*/ 65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9" h="130">
                <a:moveTo>
                  <a:pt x="84" y="65"/>
                </a:moveTo>
                <a:lnTo>
                  <a:pt x="79" y="71"/>
                </a:lnTo>
                <a:lnTo>
                  <a:pt x="75" y="80"/>
                </a:lnTo>
                <a:lnTo>
                  <a:pt x="68" y="86"/>
                </a:lnTo>
                <a:lnTo>
                  <a:pt x="62" y="93"/>
                </a:lnTo>
                <a:lnTo>
                  <a:pt x="53" y="102"/>
                </a:lnTo>
                <a:lnTo>
                  <a:pt x="44" y="108"/>
                </a:lnTo>
                <a:lnTo>
                  <a:pt x="38" y="114"/>
                </a:lnTo>
                <a:lnTo>
                  <a:pt x="29" y="120"/>
                </a:lnTo>
                <a:lnTo>
                  <a:pt x="18" y="127"/>
                </a:lnTo>
                <a:lnTo>
                  <a:pt x="11" y="127"/>
                </a:lnTo>
                <a:lnTo>
                  <a:pt x="7" y="130"/>
                </a:lnTo>
                <a:lnTo>
                  <a:pt x="2" y="130"/>
                </a:lnTo>
                <a:lnTo>
                  <a:pt x="0" y="127"/>
                </a:lnTo>
                <a:lnTo>
                  <a:pt x="0" y="127"/>
                </a:lnTo>
                <a:lnTo>
                  <a:pt x="0" y="127"/>
                </a:lnTo>
                <a:lnTo>
                  <a:pt x="0" y="123"/>
                </a:lnTo>
                <a:lnTo>
                  <a:pt x="2" y="123"/>
                </a:lnTo>
                <a:lnTo>
                  <a:pt x="4" y="120"/>
                </a:lnTo>
                <a:lnTo>
                  <a:pt x="9" y="114"/>
                </a:lnTo>
                <a:lnTo>
                  <a:pt x="15" y="108"/>
                </a:lnTo>
                <a:lnTo>
                  <a:pt x="22" y="102"/>
                </a:lnTo>
                <a:lnTo>
                  <a:pt x="29" y="96"/>
                </a:lnTo>
                <a:lnTo>
                  <a:pt x="35" y="86"/>
                </a:lnTo>
                <a:lnTo>
                  <a:pt x="42" y="77"/>
                </a:lnTo>
                <a:lnTo>
                  <a:pt x="49" y="68"/>
                </a:lnTo>
                <a:lnTo>
                  <a:pt x="53" y="59"/>
                </a:lnTo>
                <a:lnTo>
                  <a:pt x="57" y="50"/>
                </a:lnTo>
                <a:lnTo>
                  <a:pt x="62" y="37"/>
                </a:lnTo>
                <a:lnTo>
                  <a:pt x="64" y="31"/>
                </a:lnTo>
                <a:lnTo>
                  <a:pt x="64" y="22"/>
                </a:lnTo>
                <a:lnTo>
                  <a:pt x="64" y="16"/>
                </a:lnTo>
                <a:lnTo>
                  <a:pt x="64" y="9"/>
                </a:lnTo>
                <a:lnTo>
                  <a:pt x="64" y="3"/>
                </a:lnTo>
                <a:lnTo>
                  <a:pt x="64" y="0"/>
                </a:lnTo>
                <a:lnTo>
                  <a:pt x="64" y="0"/>
                </a:lnTo>
                <a:lnTo>
                  <a:pt x="66" y="0"/>
                </a:lnTo>
                <a:lnTo>
                  <a:pt x="68" y="0"/>
                </a:lnTo>
                <a:lnTo>
                  <a:pt x="71" y="0"/>
                </a:lnTo>
                <a:lnTo>
                  <a:pt x="75" y="0"/>
                </a:lnTo>
                <a:lnTo>
                  <a:pt x="79" y="0"/>
                </a:lnTo>
                <a:lnTo>
                  <a:pt x="84" y="0"/>
                </a:lnTo>
                <a:lnTo>
                  <a:pt x="91" y="3"/>
                </a:lnTo>
                <a:lnTo>
                  <a:pt x="99" y="3"/>
                </a:lnTo>
                <a:lnTo>
                  <a:pt x="97" y="16"/>
                </a:lnTo>
                <a:lnTo>
                  <a:pt x="95" y="25"/>
                </a:lnTo>
                <a:lnTo>
                  <a:pt x="93" y="34"/>
                </a:lnTo>
                <a:lnTo>
                  <a:pt x="93" y="43"/>
                </a:lnTo>
                <a:lnTo>
                  <a:pt x="91" y="50"/>
                </a:lnTo>
                <a:lnTo>
                  <a:pt x="88" y="56"/>
                </a:lnTo>
                <a:lnTo>
                  <a:pt x="86" y="59"/>
                </a:lnTo>
                <a:lnTo>
                  <a:pt x="84" y="65"/>
                </a:lnTo>
                <a:lnTo>
                  <a:pt x="84" y="6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" name="Freeform 15"/>
          <p:cNvSpPr>
            <a:spLocks/>
          </p:cNvSpPr>
          <p:nvPr/>
        </p:nvSpPr>
        <p:spPr bwMode="auto">
          <a:xfrm>
            <a:off x="1833616" y="1721026"/>
            <a:ext cx="566792" cy="517382"/>
          </a:xfrm>
          <a:custGeom>
            <a:avLst/>
            <a:gdLst>
              <a:gd name="T0" fmla="*/ 20 w 91"/>
              <a:gd name="T1" fmla="*/ 37 h 56"/>
              <a:gd name="T2" fmla="*/ 29 w 91"/>
              <a:gd name="T3" fmla="*/ 31 h 56"/>
              <a:gd name="T4" fmla="*/ 38 w 91"/>
              <a:gd name="T5" fmla="*/ 25 h 56"/>
              <a:gd name="T6" fmla="*/ 46 w 91"/>
              <a:gd name="T7" fmla="*/ 22 h 56"/>
              <a:gd name="T8" fmla="*/ 51 w 91"/>
              <a:gd name="T9" fmla="*/ 16 h 56"/>
              <a:gd name="T10" fmla="*/ 55 w 91"/>
              <a:gd name="T11" fmla="*/ 13 h 56"/>
              <a:gd name="T12" fmla="*/ 57 w 91"/>
              <a:gd name="T13" fmla="*/ 13 h 56"/>
              <a:gd name="T14" fmla="*/ 57 w 91"/>
              <a:gd name="T15" fmla="*/ 10 h 56"/>
              <a:gd name="T16" fmla="*/ 57 w 91"/>
              <a:gd name="T17" fmla="*/ 7 h 56"/>
              <a:gd name="T18" fmla="*/ 57 w 91"/>
              <a:gd name="T19" fmla="*/ 4 h 56"/>
              <a:gd name="T20" fmla="*/ 57 w 91"/>
              <a:gd name="T21" fmla="*/ 4 h 56"/>
              <a:gd name="T22" fmla="*/ 57 w 91"/>
              <a:gd name="T23" fmla="*/ 4 h 56"/>
              <a:gd name="T24" fmla="*/ 62 w 91"/>
              <a:gd name="T25" fmla="*/ 0 h 56"/>
              <a:gd name="T26" fmla="*/ 64 w 91"/>
              <a:gd name="T27" fmla="*/ 0 h 56"/>
              <a:gd name="T28" fmla="*/ 69 w 91"/>
              <a:gd name="T29" fmla="*/ 0 h 56"/>
              <a:gd name="T30" fmla="*/ 73 w 91"/>
              <a:gd name="T31" fmla="*/ 4 h 56"/>
              <a:gd name="T32" fmla="*/ 80 w 91"/>
              <a:gd name="T33" fmla="*/ 4 h 56"/>
              <a:gd name="T34" fmla="*/ 84 w 91"/>
              <a:gd name="T35" fmla="*/ 7 h 56"/>
              <a:gd name="T36" fmla="*/ 88 w 91"/>
              <a:gd name="T37" fmla="*/ 10 h 56"/>
              <a:gd name="T38" fmla="*/ 91 w 91"/>
              <a:gd name="T39" fmla="*/ 13 h 56"/>
              <a:gd name="T40" fmla="*/ 91 w 91"/>
              <a:gd name="T41" fmla="*/ 16 h 56"/>
              <a:gd name="T42" fmla="*/ 88 w 91"/>
              <a:gd name="T43" fmla="*/ 19 h 56"/>
              <a:gd name="T44" fmla="*/ 84 w 91"/>
              <a:gd name="T45" fmla="*/ 22 h 56"/>
              <a:gd name="T46" fmla="*/ 80 w 91"/>
              <a:gd name="T47" fmla="*/ 25 h 56"/>
              <a:gd name="T48" fmla="*/ 75 w 91"/>
              <a:gd name="T49" fmla="*/ 28 h 56"/>
              <a:gd name="T50" fmla="*/ 71 w 91"/>
              <a:gd name="T51" fmla="*/ 31 h 56"/>
              <a:gd name="T52" fmla="*/ 66 w 91"/>
              <a:gd name="T53" fmla="*/ 31 h 56"/>
              <a:gd name="T54" fmla="*/ 62 w 91"/>
              <a:gd name="T55" fmla="*/ 34 h 56"/>
              <a:gd name="T56" fmla="*/ 57 w 91"/>
              <a:gd name="T57" fmla="*/ 37 h 56"/>
              <a:gd name="T58" fmla="*/ 46 w 91"/>
              <a:gd name="T59" fmla="*/ 41 h 56"/>
              <a:gd name="T60" fmla="*/ 33 w 91"/>
              <a:gd name="T61" fmla="*/ 47 h 56"/>
              <a:gd name="T62" fmla="*/ 27 w 91"/>
              <a:gd name="T63" fmla="*/ 50 h 56"/>
              <a:gd name="T64" fmla="*/ 20 w 91"/>
              <a:gd name="T65" fmla="*/ 50 h 56"/>
              <a:gd name="T66" fmla="*/ 16 w 91"/>
              <a:gd name="T67" fmla="*/ 53 h 56"/>
              <a:gd name="T68" fmla="*/ 11 w 91"/>
              <a:gd name="T69" fmla="*/ 53 h 56"/>
              <a:gd name="T70" fmla="*/ 7 w 91"/>
              <a:gd name="T71" fmla="*/ 53 h 56"/>
              <a:gd name="T72" fmla="*/ 5 w 91"/>
              <a:gd name="T73" fmla="*/ 56 h 56"/>
              <a:gd name="T74" fmla="*/ 2 w 91"/>
              <a:gd name="T75" fmla="*/ 53 h 56"/>
              <a:gd name="T76" fmla="*/ 0 w 91"/>
              <a:gd name="T77" fmla="*/ 53 h 56"/>
              <a:gd name="T78" fmla="*/ 0 w 91"/>
              <a:gd name="T79" fmla="*/ 53 h 56"/>
              <a:gd name="T80" fmla="*/ 0 w 91"/>
              <a:gd name="T81" fmla="*/ 53 h 56"/>
              <a:gd name="T82" fmla="*/ 2 w 91"/>
              <a:gd name="T83" fmla="*/ 50 h 56"/>
              <a:gd name="T84" fmla="*/ 5 w 91"/>
              <a:gd name="T85" fmla="*/ 47 h 56"/>
              <a:gd name="T86" fmla="*/ 7 w 91"/>
              <a:gd name="T87" fmla="*/ 47 h 56"/>
              <a:gd name="T88" fmla="*/ 9 w 91"/>
              <a:gd name="T89" fmla="*/ 44 h 56"/>
              <a:gd name="T90" fmla="*/ 13 w 91"/>
              <a:gd name="T91" fmla="*/ 41 h 56"/>
              <a:gd name="T92" fmla="*/ 20 w 91"/>
              <a:gd name="T93" fmla="*/ 37 h 56"/>
              <a:gd name="T94" fmla="*/ 20 w 91"/>
              <a:gd name="T95" fmla="*/ 37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1" h="56">
                <a:moveTo>
                  <a:pt x="20" y="37"/>
                </a:moveTo>
                <a:lnTo>
                  <a:pt x="29" y="31"/>
                </a:lnTo>
                <a:lnTo>
                  <a:pt x="38" y="25"/>
                </a:lnTo>
                <a:lnTo>
                  <a:pt x="46" y="22"/>
                </a:lnTo>
                <a:lnTo>
                  <a:pt x="51" y="16"/>
                </a:lnTo>
                <a:lnTo>
                  <a:pt x="55" y="13"/>
                </a:lnTo>
                <a:lnTo>
                  <a:pt x="57" y="13"/>
                </a:lnTo>
                <a:lnTo>
                  <a:pt x="57" y="10"/>
                </a:lnTo>
                <a:lnTo>
                  <a:pt x="57" y="7"/>
                </a:lnTo>
                <a:lnTo>
                  <a:pt x="57" y="4"/>
                </a:lnTo>
                <a:lnTo>
                  <a:pt x="57" y="4"/>
                </a:lnTo>
                <a:lnTo>
                  <a:pt x="57" y="4"/>
                </a:lnTo>
                <a:lnTo>
                  <a:pt x="62" y="0"/>
                </a:lnTo>
                <a:lnTo>
                  <a:pt x="64" y="0"/>
                </a:lnTo>
                <a:lnTo>
                  <a:pt x="69" y="0"/>
                </a:lnTo>
                <a:lnTo>
                  <a:pt x="73" y="4"/>
                </a:lnTo>
                <a:lnTo>
                  <a:pt x="80" y="4"/>
                </a:lnTo>
                <a:lnTo>
                  <a:pt x="84" y="7"/>
                </a:lnTo>
                <a:lnTo>
                  <a:pt x="88" y="10"/>
                </a:lnTo>
                <a:lnTo>
                  <a:pt x="91" y="13"/>
                </a:lnTo>
                <a:lnTo>
                  <a:pt x="91" y="16"/>
                </a:lnTo>
                <a:lnTo>
                  <a:pt x="88" y="19"/>
                </a:lnTo>
                <a:lnTo>
                  <a:pt x="84" y="22"/>
                </a:lnTo>
                <a:lnTo>
                  <a:pt x="80" y="25"/>
                </a:lnTo>
                <a:lnTo>
                  <a:pt x="75" y="28"/>
                </a:lnTo>
                <a:lnTo>
                  <a:pt x="71" y="31"/>
                </a:lnTo>
                <a:lnTo>
                  <a:pt x="66" y="31"/>
                </a:lnTo>
                <a:lnTo>
                  <a:pt x="62" y="34"/>
                </a:lnTo>
                <a:lnTo>
                  <a:pt x="57" y="37"/>
                </a:lnTo>
                <a:lnTo>
                  <a:pt x="46" y="41"/>
                </a:lnTo>
                <a:lnTo>
                  <a:pt x="33" y="47"/>
                </a:lnTo>
                <a:lnTo>
                  <a:pt x="27" y="50"/>
                </a:lnTo>
                <a:lnTo>
                  <a:pt x="20" y="50"/>
                </a:lnTo>
                <a:lnTo>
                  <a:pt x="16" y="53"/>
                </a:lnTo>
                <a:lnTo>
                  <a:pt x="11" y="53"/>
                </a:lnTo>
                <a:lnTo>
                  <a:pt x="7" y="53"/>
                </a:lnTo>
                <a:lnTo>
                  <a:pt x="5" y="56"/>
                </a:lnTo>
                <a:lnTo>
                  <a:pt x="2" y="53"/>
                </a:lnTo>
                <a:lnTo>
                  <a:pt x="0" y="53"/>
                </a:lnTo>
                <a:lnTo>
                  <a:pt x="0" y="53"/>
                </a:lnTo>
                <a:lnTo>
                  <a:pt x="0" y="53"/>
                </a:lnTo>
                <a:lnTo>
                  <a:pt x="2" y="50"/>
                </a:lnTo>
                <a:lnTo>
                  <a:pt x="5" y="47"/>
                </a:lnTo>
                <a:lnTo>
                  <a:pt x="7" y="47"/>
                </a:lnTo>
                <a:lnTo>
                  <a:pt x="9" y="44"/>
                </a:lnTo>
                <a:lnTo>
                  <a:pt x="13" y="41"/>
                </a:lnTo>
                <a:lnTo>
                  <a:pt x="20" y="37"/>
                </a:lnTo>
                <a:lnTo>
                  <a:pt x="20" y="3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Freeform 16"/>
          <p:cNvSpPr>
            <a:spLocks/>
          </p:cNvSpPr>
          <p:nvPr/>
        </p:nvSpPr>
        <p:spPr bwMode="auto">
          <a:xfrm>
            <a:off x="1914584" y="2062865"/>
            <a:ext cx="498276" cy="434235"/>
          </a:xfrm>
          <a:custGeom>
            <a:avLst/>
            <a:gdLst>
              <a:gd name="T0" fmla="*/ 80 w 80"/>
              <a:gd name="T1" fmla="*/ 19 h 47"/>
              <a:gd name="T2" fmla="*/ 78 w 80"/>
              <a:gd name="T3" fmla="*/ 19 h 47"/>
              <a:gd name="T4" fmla="*/ 75 w 80"/>
              <a:gd name="T5" fmla="*/ 22 h 47"/>
              <a:gd name="T6" fmla="*/ 71 w 80"/>
              <a:gd name="T7" fmla="*/ 25 h 47"/>
              <a:gd name="T8" fmla="*/ 64 w 80"/>
              <a:gd name="T9" fmla="*/ 28 h 47"/>
              <a:gd name="T10" fmla="*/ 44 w 80"/>
              <a:gd name="T11" fmla="*/ 37 h 47"/>
              <a:gd name="T12" fmla="*/ 36 w 80"/>
              <a:gd name="T13" fmla="*/ 40 h 47"/>
              <a:gd name="T14" fmla="*/ 27 w 80"/>
              <a:gd name="T15" fmla="*/ 44 h 47"/>
              <a:gd name="T16" fmla="*/ 20 w 80"/>
              <a:gd name="T17" fmla="*/ 44 h 47"/>
              <a:gd name="T18" fmla="*/ 16 w 80"/>
              <a:gd name="T19" fmla="*/ 47 h 47"/>
              <a:gd name="T20" fmla="*/ 11 w 80"/>
              <a:gd name="T21" fmla="*/ 47 h 47"/>
              <a:gd name="T22" fmla="*/ 9 w 80"/>
              <a:gd name="T23" fmla="*/ 47 h 47"/>
              <a:gd name="T24" fmla="*/ 5 w 80"/>
              <a:gd name="T25" fmla="*/ 47 h 47"/>
              <a:gd name="T26" fmla="*/ 3 w 80"/>
              <a:gd name="T27" fmla="*/ 47 h 47"/>
              <a:gd name="T28" fmla="*/ 3 w 80"/>
              <a:gd name="T29" fmla="*/ 47 h 47"/>
              <a:gd name="T30" fmla="*/ 0 w 80"/>
              <a:gd name="T31" fmla="*/ 47 h 47"/>
              <a:gd name="T32" fmla="*/ 0 w 80"/>
              <a:gd name="T33" fmla="*/ 44 h 47"/>
              <a:gd name="T34" fmla="*/ 0 w 80"/>
              <a:gd name="T35" fmla="*/ 44 h 47"/>
              <a:gd name="T36" fmla="*/ 3 w 80"/>
              <a:gd name="T37" fmla="*/ 44 h 47"/>
              <a:gd name="T38" fmla="*/ 5 w 80"/>
              <a:gd name="T39" fmla="*/ 40 h 47"/>
              <a:gd name="T40" fmla="*/ 7 w 80"/>
              <a:gd name="T41" fmla="*/ 37 h 47"/>
              <a:gd name="T42" fmla="*/ 9 w 80"/>
              <a:gd name="T43" fmla="*/ 37 h 47"/>
              <a:gd name="T44" fmla="*/ 14 w 80"/>
              <a:gd name="T45" fmla="*/ 34 h 47"/>
              <a:gd name="T46" fmla="*/ 18 w 80"/>
              <a:gd name="T47" fmla="*/ 31 h 47"/>
              <a:gd name="T48" fmla="*/ 27 w 80"/>
              <a:gd name="T49" fmla="*/ 25 h 47"/>
              <a:gd name="T50" fmla="*/ 33 w 80"/>
              <a:gd name="T51" fmla="*/ 22 h 47"/>
              <a:gd name="T52" fmla="*/ 40 w 80"/>
              <a:gd name="T53" fmla="*/ 19 h 47"/>
              <a:gd name="T54" fmla="*/ 44 w 80"/>
              <a:gd name="T55" fmla="*/ 16 h 47"/>
              <a:gd name="T56" fmla="*/ 49 w 80"/>
              <a:gd name="T57" fmla="*/ 13 h 47"/>
              <a:gd name="T58" fmla="*/ 49 w 80"/>
              <a:gd name="T59" fmla="*/ 10 h 47"/>
              <a:gd name="T60" fmla="*/ 51 w 80"/>
              <a:gd name="T61" fmla="*/ 7 h 47"/>
              <a:gd name="T62" fmla="*/ 49 w 80"/>
              <a:gd name="T63" fmla="*/ 4 h 47"/>
              <a:gd name="T64" fmla="*/ 49 w 80"/>
              <a:gd name="T65" fmla="*/ 4 h 47"/>
              <a:gd name="T66" fmla="*/ 51 w 80"/>
              <a:gd name="T67" fmla="*/ 0 h 47"/>
              <a:gd name="T68" fmla="*/ 53 w 80"/>
              <a:gd name="T69" fmla="*/ 0 h 47"/>
              <a:gd name="T70" fmla="*/ 58 w 80"/>
              <a:gd name="T71" fmla="*/ 0 h 47"/>
              <a:gd name="T72" fmla="*/ 62 w 80"/>
              <a:gd name="T73" fmla="*/ 0 h 47"/>
              <a:gd name="T74" fmla="*/ 67 w 80"/>
              <a:gd name="T75" fmla="*/ 4 h 47"/>
              <a:gd name="T76" fmla="*/ 71 w 80"/>
              <a:gd name="T77" fmla="*/ 4 h 47"/>
              <a:gd name="T78" fmla="*/ 75 w 80"/>
              <a:gd name="T79" fmla="*/ 7 h 47"/>
              <a:gd name="T80" fmla="*/ 78 w 80"/>
              <a:gd name="T81" fmla="*/ 10 h 47"/>
              <a:gd name="T82" fmla="*/ 80 w 80"/>
              <a:gd name="T83" fmla="*/ 13 h 47"/>
              <a:gd name="T84" fmla="*/ 80 w 80"/>
              <a:gd name="T85" fmla="*/ 16 h 47"/>
              <a:gd name="T86" fmla="*/ 80 w 80"/>
              <a:gd name="T87" fmla="*/ 19 h 47"/>
              <a:gd name="T88" fmla="*/ 80 w 80"/>
              <a:gd name="T89" fmla="*/ 19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0" h="47">
                <a:moveTo>
                  <a:pt x="80" y="19"/>
                </a:moveTo>
                <a:lnTo>
                  <a:pt x="78" y="19"/>
                </a:lnTo>
                <a:lnTo>
                  <a:pt x="75" y="22"/>
                </a:lnTo>
                <a:lnTo>
                  <a:pt x="71" y="25"/>
                </a:lnTo>
                <a:lnTo>
                  <a:pt x="64" y="28"/>
                </a:lnTo>
                <a:lnTo>
                  <a:pt x="44" y="37"/>
                </a:lnTo>
                <a:lnTo>
                  <a:pt x="36" y="40"/>
                </a:lnTo>
                <a:lnTo>
                  <a:pt x="27" y="44"/>
                </a:lnTo>
                <a:lnTo>
                  <a:pt x="20" y="44"/>
                </a:lnTo>
                <a:lnTo>
                  <a:pt x="16" y="47"/>
                </a:lnTo>
                <a:lnTo>
                  <a:pt x="11" y="47"/>
                </a:lnTo>
                <a:lnTo>
                  <a:pt x="9" y="47"/>
                </a:lnTo>
                <a:lnTo>
                  <a:pt x="5" y="47"/>
                </a:lnTo>
                <a:lnTo>
                  <a:pt x="3" y="47"/>
                </a:lnTo>
                <a:lnTo>
                  <a:pt x="3" y="47"/>
                </a:lnTo>
                <a:lnTo>
                  <a:pt x="0" y="47"/>
                </a:lnTo>
                <a:lnTo>
                  <a:pt x="0" y="44"/>
                </a:lnTo>
                <a:lnTo>
                  <a:pt x="0" y="44"/>
                </a:lnTo>
                <a:lnTo>
                  <a:pt x="3" y="44"/>
                </a:lnTo>
                <a:lnTo>
                  <a:pt x="5" y="40"/>
                </a:lnTo>
                <a:lnTo>
                  <a:pt x="7" y="37"/>
                </a:lnTo>
                <a:lnTo>
                  <a:pt x="9" y="37"/>
                </a:lnTo>
                <a:lnTo>
                  <a:pt x="14" y="34"/>
                </a:lnTo>
                <a:lnTo>
                  <a:pt x="18" y="31"/>
                </a:lnTo>
                <a:lnTo>
                  <a:pt x="27" y="25"/>
                </a:lnTo>
                <a:lnTo>
                  <a:pt x="33" y="22"/>
                </a:lnTo>
                <a:lnTo>
                  <a:pt x="40" y="19"/>
                </a:lnTo>
                <a:lnTo>
                  <a:pt x="44" y="16"/>
                </a:lnTo>
                <a:lnTo>
                  <a:pt x="49" y="13"/>
                </a:lnTo>
                <a:lnTo>
                  <a:pt x="49" y="10"/>
                </a:lnTo>
                <a:lnTo>
                  <a:pt x="51" y="7"/>
                </a:lnTo>
                <a:lnTo>
                  <a:pt x="49" y="4"/>
                </a:lnTo>
                <a:lnTo>
                  <a:pt x="49" y="4"/>
                </a:lnTo>
                <a:lnTo>
                  <a:pt x="51" y="0"/>
                </a:lnTo>
                <a:lnTo>
                  <a:pt x="53" y="0"/>
                </a:lnTo>
                <a:lnTo>
                  <a:pt x="58" y="0"/>
                </a:lnTo>
                <a:lnTo>
                  <a:pt x="62" y="0"/>
                </a:lnTo>
                <a:lnTo>
                  <a:pt x="67" y="4"/>
                </a:lnTo>
                <a:lnTo>
                  <a:pt x="71" y="4"/>
                </a:lnTo>
                <a:lnTo>
                  <a:pt x="75" y="7"/>
                </a:lnTo>
                <a:lnTo>
                  <a:pt x="78" y="10"/>
                </a:lnTo>
                <a:lnTo>
                  <a:pt x="80" y="13"/>
                </a:lnTo>
                <a:lnTo>
                  <a:pt x="80" y="16"/>
                </a:lnTo>
                <a:lnTo>
                  <a:pt x="80" y="19"/>
                </a:lnTo>
                <a:lnTo>
                  <a:pt x="80" y="1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" name="Freeform 17"/>
          <p:cNvSpPr>
            <a:spLocks/>
          </p:cNvSpPr>
          <p:nvPr/>
        </p:nvSpPr>
        <p:spPr bwMode="auto">
          <a:xfrm>
            <a:off x="1740187" y="2376990"/>
            <a:ext cx="741189" cy="628250"/>
          </a:xfrm>
          <a:custGeom>
            <a:avLst/>
            <a:gdLst>
              <a:gd name="T0" fmla="*/ 28 w 119"/>
              <a:gd name="T1" fmla="*/ 50 h 68"/>
              <a:gd name="T2" fmla="*/ 42 w 119"/>
              <a:gd name="T3" fmla="*/ 43 h 68"/>
              <a:gd name="T4" fmla="*/ 55 w 119"/>
              <a:gd name="T5" fmla="*/ 37 h 68"/>
              <a:gd name="T6" fmla="*/ 66 w 119"/>
              <a:gd name="T7" fmla="*/ 31 h 68"/>
              <a:gd name="T8" fmla="*/ 75 w 119"/>
              <a:gd name="T9" fmla="*/ 25 h 68"/>
              <a:gd name="T10" fmla="*/ 77 w 119"/>
              <a:gd name="T11" fmla="*/ 22 h 68"/>
              <a:gd name="T12" fmla="*/ 81 w 119"/>
              <a:gd name="T13" fmla="*/ 19 h 68"/>
              <a:gd name="T14" fmla="*/ 84 w 119"/>
              <a:gd name="T15" fmla="*/ 16 h 68"/>
              <a:gd name="T16" fmla="*/ 86 w 119"/>
              <a:gd name="T17" fmla="*/ 13 h 68"/>
              <a:gd name="T18" fmla="*/ 86 w 119"/>
              <a:gd name="T19" fmla="*/ 10 h 68"/>
              <a:gd name="T20" fmla="*/ 86 w 119"/>
              <a:gd name="T21" fmla="*/ 10 h 68"/>
              <a:gd name="T22" fmla="*/ 86 w 119"/>
              <a:gd name="T23" fmla="*/ 6 h 68"/>
              <a:gd name="T24" fmla="*/ 86 w 119"/>
              <a:gd name="T25" fmla="*/ 6 h 68"/>
              <a:gd name="T26" fmla="*/ 86 w 119"/>
              <a:gd name="T27" fmla="*/ 3 h 68"/>
              <a:gd name="T28" fmla="*/ 90 w 119"/>
              <a:gd name="T29" fmla="*/ 0 h 68"/>
              <a:gd name="T30" fmla="*/ 92 w 119"/>
              <a:gd name="T31" fmla="*/ 0 h 68"/>
              <a:gd name="T32" fmla="*/ 97 w 119"/>
              <a:gd name="T33" fmla="*/ 0 h 68"/>
              <a:gd name="T34" fmla="*/ 103 w 119"/>
              <a:gd name="T35" fmla="*/ 3 h 68"/>
              <a:gd name="T36" fmla="*/ 108 w 119"/>
              <a:gd name="T37" fmla="*/ 6 h 68"/>
              <a:gd name="T38" fmla="*/ 114 w 119"/>
              <a:gd name="T39" fmla="*/ 10 h 68"/>
              <a:gd name="T40" fmla="*/ 117 w 119"/>
              <a:gd name="T41" fmla="*/ 10 h 68"/>
              <a:gd name="T42" fmla="*/ 119 w 119"/>
              <a:gd name="T43" fmla="*/ 13 h 68"/>
              <a:gd name="T44" fmla="*/ 119 w 119"/>
              <a:gd name="T45" fmla="*/ 16 h 68"/>
              <a:gd name="T46" fmla="*/ 119 w 119"/>
              <a:gd name="T47" fmla="*/ 19 h 68"/>
              <a:gd name="T48" fmla="*/ 119 w 119"/>
              <a:gd name="T49" fmla="*/ 19 h 68"/>
              <a:gd name="T50" fmla="*/ 117 w 119"/>
              <a:gd name="T51" fmla="*/ 22 h 68"/>
              <a:gd name="T52" fmla="*/ 114 w 119"/>
              <a:gd name="T53" fmla="*/ 25 h 68"/>
              <a:gd name="T54" fmla="*/ 110 w 119"/>
              <a:gd name="T55" fmla="*/ 28 h 68"/>
              <a:gd name="T56" fmla="*/ 106 w 119"/>
              <a:gd name="T57" fmla="*/ 31 h 68"/>
              <a:gd name="T58" fmla="*/ 99 w 119"/>
              <a:gd name="T59" fmla="*/ 34 h 68"/>
              <a:gd name="T60" fmla="*/ 92 w 119"/>
              <a:gd name="T61" fmla="*/ 37 h 68"/>
              <a:gd name="T62" fmla="*/ 79 w 119"/>
              <a:gd name="T63" fmla="*/ 47 h 68"/>
              <a:gd name="T64" fmla="*/ 66 w 119"/>
              <a:gd name="T65" fmla="*/ 53 h 68"/>
              <a:gd name="T66" fmla="*/ 50 w 119"/>
              <a:gd name="T67" fmla="*/ 59 h 68"/>
              <a:gd name="T68" fmla="*/ 35 w 119"/>
              <a:gd name="T69" fmla="*/ 62 h 68"/>
              <a:gd name="T70" fmla="*/ 26 w 119"/>
              <a:gd name="T71" fmla="*/ 65 h 68"/>
              <a:gd name="T72" fmla="*/ 20 w 119"/>
              <a:gd name="T73" fmla="*/ 68 h 68"/>
              <a:gd name="T74" fmla="*/ 15 w 119"/>
              <a:gd name="T75" fmla="*/ 68 h 68"/>
              <a:gd name="T76" fmla="*/ 11 w 119"/>
              <a:gd name="T77" fmla="*/ 68 h 68"/>
              <a:gd name="T78" fmla="*/ 6 w 119"/>
              <a:gd name="T79" fmla="*/ 68 h 68"/>
              <a:gd name="T80" fmla="*/ 4 w 119"/>
              <a:gd name="T81" fmla="*/ 68 h 68"/>
              <a:gd name="T82" fmla="*/ 2 w 119"/>
              <a:gd name="T83" fmla="*/ 68 h 68"/>
              <a:gd name="T84" fmla="*/ 0 w 119"/>
              <a:gd name="T85" fmla="*/ 68 h 68"/>
              <a:gd name="T86" fmla="*/ 0 w 119"/>
              <a:gd name="T87" fmla="*/ 68 h 68"/>
              <a:gd name="T88" fmla="*/ 2 w 119"/>
              <a:gd name="T89" fmla="*/ 65 h 68"/>
              <a:gd name="T90" fmla="*/ 2 w 119"/>
              <a:gd name="T91" fmla="*/ 65 h 68"/>
              <a:gd name="T92" fmla="*/ 6 w 119"/>
              <a:gd name="T93" fmla="*/ 62 h 68"/>
              <a:gd name="T94" fmla="*/ 8 w 119"/>
              <a:gd name="T95" fmla="*/ 59 h 68"/>
              <a:gd name="T96" fmla="*/ 15 w 119"/>
              <a:gd name="T97" fmla="*/ 56 h 68"/>
              <a:gd name="T98" fmla="*/ 20 w 119"/>
              <a:gd name="T99" fmla="*/ 53 h 68"/>
              <a:gd name="T100" fmla="*/ 28 w 119"/>
              <a:gd name="T101" fmla="*/ 50 h 68"/>
              <a:gd name="T102" fmla="*/ 28 w 119"/>
              <a:gd name="T103" fmla="*/ 5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9" h="68">
                <a:moveTo>
                  <a:pt x="28" y="50"/>
                </a:moveTo>
                <a:lnTo>
                  <a:pt x="42" y="43"/>
                </a:lnTo>
                <a:lnTo>
                  <a:pt x="55" y="37"/>
                </a:lnTo>
                <a:lnTo>
                  <a:pt x="66" y="31"/>
                </a:lnTo>
                <a:lnTo>
                  <a:pt x="75" y="25"/>
                </a:lnTo>
                <a:lnTo>
                  <a:pt x="77" y="22"/>
                </a:lnTo>
                <a:lnTo>
                  <a:pt x="81" y="19"/>
                </a:lnTo>
                <a:lnTo>
                  <a:pt x="84" y="16"/>
                </a:lnTo>
                <a:lnTo>
                  <a:pt x="86" y="13"/>
                </a:lnTo>
                <a:lnTo>
                  <a:pt x="86" y="10"/>
                </a:lnTo>
                <a:lnTo>
                  <a:pt x="86" y="10"/>
                </a:lnTo>
                <a:lnTo>
                  <a:pt x="86" y="6"/>
                </a:lnTo>
                <a:lnTo>
                  <a:pt x="86" y="6"/>
                </a:lnTo>
                <a:lnTo>
                  <a:pt x="86" y="3"/>
                </a:lnTo>
                <a:lnTo>
                  <a:pt x="90" y="0"/>
                </a:lnTo>
                <a:lnTo>
                  <a:pt x="92" y="0"/>
                </a:lnTo>
                <a:lnTo>
                  <a:pt x="97" y="0"/>
                </a:lnTo>
                <a:lnTo>
                  <a:pt x="103" y="3"/>
                </a:lnTo>
                <a:lnTo>
                  <a:pt x="108" y="6"/>
                </a:lnTo>
                <a:lnTo>
                  <a:pt x="114" y="10"/>
                </a:lnTo>
                <a:lnTo>
                  <a:pt x="117" y="10"/>
                </a:lnTo>
                <a:lnTo>
                  <a:pt x="119" y="13"/>
                </a:lnTo>
                <a:lnTo>
                  <a:pt x="119" y="16"/>
                </a:lnTo>
                <a:lnTo>
                  <a:pt x="119" y="19"/>
                </a:lnTo>
                <a:lnTo>
                  <a:pt x="119" y="19"/>
                </a:lnTo>
                <a:lnTo>
                  <a:pt x="117" y="22"/>
                </a:lnTo>
                <a:lnTo>
                  <a:pt x="114" y="25"/>
                </a:lnTo>
                <a:lnTo>
                  <a:pt x="110" y="28"/>
                </a:lnTo>
                <a:lnTo>
                  <a:pt x="106" y="31"/>
                </a:lnTo>
                <a:lnTo>
                  <a:pt x="99" y="34"/>
                </a:lnTo>
                <a:lnTo>
                  <a:pt x="92" y="37"/>
                </a:lnTo>
                <a:lnTo>
                  <a:pt x="79" y="47"/>
                </a:lnTo>
                <a:lnTo>
                  <a:pt x="66" y="53"/>
                </a:lnTo>
                <a:lnTo>
                  <a:pt x="50" y="59"/>
                </a:lnTo>
                <a:lnTo>
                  <a:pt x="35" y="62"/>
                </a:lnTo>
                <a:lnTo>
                  <a:pt x="26" y="65"/>
                </a:lnTo>
                <a:lnTo>
                  <a:pt x="20" y="68"/>
                </a:lnTo>
                <a:lnTo>
                  <a:pt x="15" y="68"/>
                </a:lnTo>
                <a:lnTo>
                  <a:pt x="11" y="68"/>
                </a:lnTo>
                <a:lnTo>
                  <a:pt x="6" y="68"/>
                </a:lnTo>
                <a:lnTo>
                  <a:pt x="4" y="68"/>
                </a:lnTo>
                <a:lnTo>
                  <a:pt x="2" y="68"/>
                </a:lnTo>
                <a:lnTo>
                  <a:pt x="0" y="68"/>
                </a:lnTo>
                <a:lnTo>
                  <a:pt x="0" y="68"/>
                </a:lnTo>
                <a:lnTo>
                  <a:pt x="2" y="65"/>
                </a:lnTo>
                <a:lnTo>
                  <a:pt x="2" y="65"/>
                </a:lnTo>
                <a:lnTo>
                  <a:pt x="6" y="62"/>
                </a:lnTo>
                <a:lnTo>
                  <a:pt x="8" y="59"/>
                </a:lnTo>
                <a:lnTo>
                  <a:pt x="15" y="56"/>
                </a:lnTo>
                <a:lnTo>
                  <a:pt x="20" y="53"/>
                </a:lnTo>
                <a:lnTo>
                  <a:pt x="28" y="50"/>
                </a:lnTo>
                <a:lnTo>
                  <a:pt x="28" y="5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" name="Freeform 18"/>
          <p:cNvSpPr>
            <a:spLocks/>
          </p:cNvSpPr>
          <p:nvPr/>
        </p:nvSpPr>
        <p:spPr bwMode="auto">
          <a:xfrm>
            <a:off x="2674456" y="926474"/>
            <a:ext cx="1015242" cy="286411"/>
          </a:xfrm>
          <a:custGeom>
            <a:avLst/>
            <a:gdLst>
              <a:gd name="T0" fmla="*/ 0 w 163"/>
              <a:gd name="T1" fmla="*/ 16 h 31"/>
              <a:gd name="T2" fmla="*/ 4 w 163"/>
              <a:gd name="T3" fmla="*/ 16 h 31"/>
              <a:gd name="T4" fmla="*/ 9 w 163"/>
              <a:gd name="T5" fmla="*/ 16 h 31"/>
              <a:gd name="T6" fmla="*/ 15 w 163"/>
              <a:gd name="T7" fmla="*/ 16 h 31"/>
              <a:gd name="T8" fmla="*/ 22 w 163"/>
              <a:gd name="T9" fmla="*/ 13 h 31"/>
              <a:gd name="T10" fmla="*/ 31 w 163"/>
              <a:gd name="T11" fmla="*/ 13 h 31"/>
              <a:gd name="T12" fmla="*/ 39 w 163"/>
              <a:gd name="T13" fmla="*/ 9 h 31"/>
              <a:gd name="T14" fmla="*/ 48 w 163"/>
              <a:gd name="T15" fmla="*/ 9 h 31"/>
              <a:gd name="T16" fmla="*/ 62 w 163"/>
              <a:gd name="T17" fmla="*/ 6 h 31"/>
              <a:gd name="T18" fmla="*/ 73 w 163"/>
              <a:gd name="T19" fmla="*/ 6 h 31"/>
              <a:gd name="T20" fmla="*/ 84 w 163"/>
              <a:gd name="T21" fmla="*/ 6 h 31"/>
              <a:gd name="T22" fmla="*/ 95 w 163"/>
              <a:gd name="T23" fmla="*/ 3 h 31"/>
              <a:gd name="T24" fmla="*/ 103 w 163"/>
              <a:gd name="T25" fmla="*/ 3 h 31"/>
              <a:gd name="T26" fmla="*/ 112 w 163"/>
              <a:gd name="T27" fmla="*/ 3 h 31"/>
              <a:gd name="T28" fmla="*/ 121 w 163"/>
              <a:gd name="T29" fmla="*/ 0 h 31"/>
              <a:gd name="T30" fmla="*/ 128 w 163"/>
              <a:gd name="T31" fmla="*/ 0 h 31"/>
              <a:gd name="T32" fmla="*/ 134 w 163"/>
              <a:gd name="T33" fmla="*/ 0 h 31"/>
              <a:gd name="T34" fmla="*/ 145 w 163"/>
              <a:gd name="T35" fmla="*/ 0 h 31"/>
              <a:gd name="T36" fmla="*/ 150 w 163"/>
              <a:gd name="T37" fmla="*/ 3 h 31"/>
              <a:gd name="T38" fmla="*/ 154 w 163"/>
              <a:gd name="T39" fmla="*/ 3 h 31"/>
              <a:gd name="T40" fmla="*/ 156 w 163"/>
              <a:gd name="T41" fmla="*/ 3 h 31"/>
              <a:gd name="T42" fmla="*/ 161 w 163"/>
              <a:gd name="T43" fmla="*/ 6 h 31"/>
              <a:gd name="T44" fmla="*/ 163 w 163"/>
              <a:gd name="T45" fmla="*/ 6 h 31"/>
              <a:gd name="T46" fmla="*/ 163 w 163"/>
              <a:gd name="T47" fmla="*/ 6 h 31"/>
              <a:gd name="T48" fmla="*/ 163 w 163"/>
              <a:gd name="T49" fmla="*/ 9 h 31"/>
              <a:gd name="T50" fmla="*/ 163 w 163"/>
              <a:gd name="T51" fmla="*/ 9 h 31"/>
              <a:gd name="T52" fmla="*/ 161 w 163"/>
              <a:gd name="T53" fmla="*/ 13 h 31"/>
              <a:gd name="T54" fmla="*/ 156 w 163"/>
              <a:gd name="T55" fmla="*/ 13 h 31"/>
              <a:gd name="T56" fmla="*/ 150 w 163"/>
              <a:gd name="T57" fmla="*/ 16 h 31"/>
              <a:gd name="T58" fmla="*/ 143 w 163"/>
              <a:gd name="T59" fmla="*/ 16 h 31"/>
              <a:gd name="T60" fmla="*/ 134 w 163"/>
              <a:gd name="T61" fmla="*/ 19 h 31"/>
              <a:gd name="T62" fmla="*/ 126 w 163"/>
              <a:gd name="T63" fmla="*/ 19 h 31"/>
              <a:gd name="T64" fmla="*/ 115 w 163"/>
              <a:gd name="T65" fmla="*/ 22 h 31"/>
              <a:gd name="T66" fmla="*/ 103 w 163"/>
              <a:gd name="T67" fmla="*/ 22 h 31"/>
              <a:gd name="T68" fmla="*/ 95 w 163"/>
              <a:gd name="T69" fmla="*/ 22 h 31"/>
              <a:gd name="T70" fmla="*/ 86 w 163"/>
              <a:gd name="T71" fmla="*/ 25 h 31"/>
              <a:gd name="T72" fmla="*/ 77 w 163"/>
              <a:gd name="T73" fmla="*/ 25 h 31"/>
              <a:gd name="T74" fmla="*/ 70 w 163"/>
              <a:gd name="T75" fmla="*/ 25 h 31"/>
              <a:gd name="T76" fmla="*/ 64 w 163"/>
              <a:gd name="T77" fmla="*/ 25 h 31"/>
              <a:gd name="T78" fmla="*/ 59 w 163"/>
              <a:gd name="T79" fmla="*/ 28 h 31"/>
              <a:gd name="T80" fmla="*/ 48 w 163"/>
              <a:gd name="T81" fmla="*/ 28 h 31"/>
              <a:gd name="T82" fmla="*/ 39 w 163"/>
              <a:gd name="T83" fmla="*/ 28 h 31"/>
              <a:gd name="T84" fmla="*/ 33 w 163"/>
              <a:gd name="T85" fmla="*/ 31 h 31"/>
              <a:gd name="T86" fmla="*/ 26 w 163"/>
              <a:gd name="T87" fmla="*/ 31 h 31"/>
              <a:gd name="T88" fmla="*/ 22 w 163"/>
              <a:gd name="T89" fmla="*/ 28 h 31"/>
              <a:gd name="T90" fmla="*/ 15 w 163"/>
              <a:gd name="T91" fmla="*/ 28 h 31"/>
              <a:gd name="T92" fmla="*/ 9 w 163"/>
              <a:gd name="T93" fmla="*/ 22 h 31"/>
              <a:gd name="T94" fmla="*/ 0 w 163"/>
              <a:gd name="T95" fmla="*/ 16 h 31"/>
              <a:gd name="T96" fmla="*/ 0 w 163"/>
              <a:gd name="T97" fmla="*/ 1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3" h="31">
                <a:moveTo>
                  <a:pt x="0" y="16"/>
                </a:moveTo>
                <a:lnTo>
                  <a:pt x="4" y="16"/>
                </a:lnTo>
                <a:lnTo>
                  <a:pt x="9" y="16"/>
                </a:lnTo>
                <a:lnTo>
                  <a:pt x="15" y="16"/>
                </a:lnTo>
                <a:lnTo>
                  <a:pt x="22" y="13"/>
                </a:lnTo>
                <a:lnTo>
                  <a:pt x="31" y="13"/>
                </a:lnTo>
                <a:lnTo>
                  <a:pt x="39" y="9"/>
                </a:lnTo>
                <a:lnTo>
                  <a:pt x="48" y="9"/>
                </a:lnTo>
                <a:lnTo>
                  <a:pt x="62" y="6"/>
                </a:lnTo>
                <a:lnTo>
                  <a:pt x="73" y="6"/>
                </a:lnTo>
                <a:lnTo>
                  <a:pt x="84" y="6"/>
                </a:lnTo>
                <a:lnTo>
                  <a:pt x="95" y="3"/>
                </a:lnTo>
                <a:lnTo>
                  <a:pt x="103" y="3"/>
                </a:lnTo>
                <a:lnTo>
                  <a:pt x="112" y="3"/>
                </a:lnTo>
                <a:lnTo>
                  <a:pt x="121" y="0"/>
                </a:lnTo>
                <a:lnTo>
                  <a:pt x="128" y="0"/>
                </a:lnTo>
                <a:lnTo>
                  <a:pt x="134" y="0"/>
                </a:lnTo>
                <a:lnTo>
                  <a:pt x="145" y="0"/>
                </a:lnTo>
                <a:lnTo>
                  <a:pt x="150" y="3"/>
                </a:lnTo>
                <a:lnTo>
                  <a:pt x="154" y="3"/>
                </a:lnTo>
                <a:lnTo>
                  <a:pt x="156" y="3"/>
                </a:lnTo>
                <a:lnTo>
                  <a:pt x="161" y="6"/>
                </a:lnTo>
                <a:lnTo>
                  <a:pt x="163" y="6"/>
                </a:lnTo>
                <a:lnTo>
                  <a:pt x="163" y="6"/>
                </a:lnTo>
                <a:lnTo>
                  <a:pt x="163" y="9"/>
                </a:lnTo>
                <a:lnTo>
                  <a:pt x="163" y="9"/>
                </a:lnTo>
                <a:lnTo>
                  <a:pt x="161" y="13"/>
                </a:lnTo>
                <a:lnTo>
                  <a:pt x="156" y="13"/>
                </a:lnTo>
                <a:lnTo>
                  <a:pt x="150" y="16"/>
                </a:lnTo>
                <a:lnTo>
                  <a:pt x="143" y="16"/>
                </a:lnTo>
                <a:lnTo>
                  <a:pt x="134" y="19"/>
                </a:lnTo>
                <a:lnTo>
                  <a:pt x="126" y="19"/>
                </a:lnTo>
                <a:lnTo>
                  <a:pt x="115" y="22"/>
                </a:lnTo>
                <a:lnTo>
                  <a:pt x="103" y="22"/>
                </a:lnTo>
                <a:lnTo>
                  <a:pt x="95" y="22"/>
                </a:lnTo>
                <a:lnTo>
                  <a:pt x="86" y="25"/>
                </a:lnTo>
                <a:lnTo>
                  <a:pt x="77" y="25"/>
                </a:lnTo>
                <a:lnTo>
                  <a:pt x="70" y="25"/>
                </a:lnTo>
                <a:lnTo>
                  <a:pt x="64" y="25"/>
                </a:lnTo>
                <a:lnTo>
                  <a:pt x="59" y="28"/>
                </a:lnTo>
                <a:lnTo>
                  <a:pt x="48" y="28"/>
                </a:lnTo>
                <a:lnTo>
                  <a:pt x="39" y="28"/>
                </a:lnTo>
                <a:lnTo>
                  <a:pt x="33" y="31"/>
                </a:lnTo>
                <a:lnTo>
                  <a:pt x="26" y="31"/>
                </a:lnTo>
                <a:lnTo>
                  <a:pt x="22" y="28"/>
                </a:lnTo>
                <a:lnTo>
                  <a:pt x="15" y="28"/>
                </a:lnTo>
                <a:lnTo>
                  <a:pt x="9" y="22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Freeform 19"/>
          <p:cNvSpPr>
            <a:spLocks/>
          </p:cNvSpPr>
          <p:nvPr/>
        </p:nvSpPr>
        <p:spPr bwMode="auto">
          <a:xfrm>
            <a:off x="2948509" y="1157445"/>
            <a:ext cx="137026" cy="369559"/>
          </a:xfrm>
          <a:custGeom>
            <a:avLst/>
            <a:gdLst>
              <a:gd name="T0" fmla="*/ 22 w 22"/>
              <a:gd name="T1" fmla="*/ 12 h 40"/>
              <a:gd name="T2" fmla="*/ 22 w 22"/>
              <a:gd name="T3" fmla="*/ 12 h 40"/>
              <a:gd name="T4" fmla="*/ 20 w 22"/>
              <a:gd name="T5" fmla="*/ 15 h 40"/>
              <a:gd name="T6" fmla="*/ 20 w 22"/>
              <a:gd name="T7" fmla="*/ 18 h 40"/>
              <a:gd name="T8" fmla="*/ 18 w 22"/>
              <a:gd name="T9" fmla="*/ 21 h 40"/>
              <a:gd name="T10" fmla="*/ 13 w 22"/>
              <a:gd name="T11" fmla="*/ 25 h 40"/>
              <a:gd name="T12" fmla="*/ 9 w 22"/>
              <a:gd name="T13" fmla="*/ 31 h 40"/>
              <a:gd name="T14" fmla="*/ 4 w 22"/>
              <a:gd name="T15" fmla="*/ 34 h 40"/>
              <a:gd name="T16" fmla="*/ 0 w 22"/>
              <a:gd name="T17" fmla="*/ 40 h 40"/>
              <a:gd name="T18" fmla="*/ 4 w 22"/>
              <a:gd name="T19" fmla="*/ 28 h 40"/>
              <a:gd name="T20" fmla="*/ 7 w 22"/>
              <a:gd name="T21" fmla="*/ 15 h 40"/>
              <a:gd name="T22" fmla="*/ 9 w 22"/>
              <a:gd name="T23" fmla="*/ 6 h 40"/>
              <a:gd name="T24" fmla="*/ 9 w 22"/>
              <a:gd name="T25" fmla="*/ 0 h 40"/>
              <a:gd name="T26" fmla="*/ 13 w 22"/>
              <a:gd name="T27" fmla="*/ 3 h 40"/>
              <a:gd name="T28" fmla="*/ 18 w 22"/>
              <a:gd name="T29" fmla="*/ 6 h 40"/>
              <a:gd name="T30" fmla="*/ 22 w 22"/>
              <a:gd name="T31" fmla="*/ 9 h 40"/>
              <a:gd name="T32" fmla="*/ 22 w 22"/>
              <a:gd name="T33" fmla="*/ 12 h 40"/>
              <a:gd name="T34" fmla="*/ 22 w 22"/>
              <a:gd name="T35" fmla="*/ 1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" h="40">
                <a:moveTo>
                  <a:pt x="22" y="12"/>
                </a:moveTo>
                <a:lnTo>
                  <a:pt x="22" y="12"/>
                </a:lnTo>
                <a:lnTo>
                  <a:pt x="20" y="15"/>
                </a:lnTo>
                <a:lnTo>
                  <a:pt x="20" y="18"/>
                </a:lnTo>
                <a:lnTo>
                  <a:pt x="18" y="21"/>
                </a:lnTo>
                <a:lnTo>
                  <a:pt x="13" y="25"/>
                </a:lnTo>
                <a:lnTo>
                  <a:pt x="9" y="31"/>
                </a:lnTo>
                <a:lnTo>
                  <a:pt x="4" y="34"/>
                </a:lnTo>
                <a:lnTo>
                  <a:pt x="0" y="40"/>
                </a:lnTo>
                <a:lnTo>
                  <a:pt x="4" y="28"/>
                </a:lnTo>
                <a:lnTo>
                  <a:pt x="7" y="15"/>
                </a:lnTo>
                <a:lnTo>
                  <a:pt x="9" y="6"/>
                </a:lnTo>
                <a:lnTo>
                  <a:pt x="9" y="0"/>
                </a:lnTo>
                <a:lnTo>
                  <a:pt x="13" y="3"/>
                </a:lnTo>
                <a:lnTo>
                  <a:pt x="18" y="6"/>
                </a:lnTo>
                <a:lnTo>
                  <a:pt x="22" y="9"/>
                </a:lnTo>
                <a:lnTo>
                  <a:pt x="22" y="12"/>
                </a:lnTo>
                <a:lnTo>
                  <a:pt x="22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Freeform 20"/>
          <p:cNvSpPr>
            <a:spLocks/>
          </p:cNvSpPr>
          <p:nvPr/>
        </p:nvSpPr>
        <p:spPr bwMode="auto">
          <a:xfrm>
            <a:off x="2674456" y="1499290"/>
            <a:ext cx="193084" cy="877706"/>
          </a:xfrm>
          <a:custGeom>
            <a:avLst/>
            <a:gdLst>
              <a:gd name="T0" fmla="*/ 0 w 31"/>
              <a:gd name="T1" fmla="*/ 9 h 95"/>
              <a:gd name="T2" fmla="*/ 0 w 31"/>
              <a:gd name="T3" fmla="*/ 6 h 95"/>
              <a:gd name="T4" fmla="*/ 0 w 31"/>
              <a:gd name="T5" fmla="*/ 6 h 95"/>
              <a:gd name="T6" fmla="*/ 0 w 31"/>
              <a:gd name="T7" fmla="*/ 3 h 95"/>
              <a:gd name="T8" fmla="*/ 0 w 31"/>
              <a:gd name="T9" fmla="*/ 0 h 95"/>
              <a:gd name="T10" fmla="*/ 2 w 31"/>
              <a:gd name="T11" fmla="*/ 0 h 95"/>
              <a:gd name="T12" fmla="*/ 4 w 31"/>
              <a:gd name="T13" fmla="*/ 0 h 95"/>
              <a:gd name="T14" fmla="*/ 6 w 31"/>
              <a:gd name="T15" fmla="*/ 0 h 95"/>
              <a:gd name="T16" fmla="*/ 9 w 31"/>
              <a:gd name="T17" fmla="*/ 0 h 95"/>
              <a:gd name="T18" fmla="*/ 13 w 31"/>
              <a:gd name="T19" fmla="*/ 0 h 95"/>
              <a:gd name="T20" fmla="*/ 17 w 31"/>
              <a:gd name="T21" fmla="*/ 0 h 95"/>
              <a:gd name="T22" fmla="*/ 24 w 31"/>
              <a:gd name="T23" fmla="*/ 3 h 95"/>
              <a:gd name="T24" fmla="*/ 31 w 31"/>
              <a:gd name="T25" fmla="*/ 3 h 95"/>
              <a:gd name="T26" fmla="*/ 31 w 31"/>
              <a:gd name="T27" fmla="*/ 18 h 95"/>
              <a:gd name="T28" fmla="*/ 31 w 31"/>
              <a:gd name="T29" fmla="*/ 31 h 95"/>
              <a:gd name="T30" fmla="*/ 31 w 31"/>
              <a:gd name="T31" fmla="*/ 43 h 95"/>
              <a:gd name="T32" fmla="*/ 28 w 31"/>
              <a:gd name="T33" fmla="*/ 55 h 95"/>
              <a:gd name="T34" fmla="*/ 28 w 31"/>
              <a:gd name="T35" fmla="*/ 65 h 95"/>
              <a:gd name="T36" fmla="*/ 28 w 31"/>
              <a:gd name="T37" fmla="*/ 71 h 95"/>
              <a:gd name="T38" fmla="*/ 26 w 31"/>
              <a:gd name="T39" fmla="*/ 77 h 95"/>
              <a:gd name="T40" fmla="*/ 26 w 31"/>
              <a:gd name="T41" fmla="*/ 80 h 95"/>
              <a:gd name="T42" fmla="*/ 24 w 31"/>
              <a:gd name="T43" fmla="*/ 86 h 95"/>
              <a:gd name="T44" fmla="*/ 20 w 31"/>
              <a:gd name="T45" fmla="*/ 92 h 95"/>
              <a:gd name="T46" fmla="*/ 17 w 31"/>
              <a:gd name="T47" fmla="*/ 92 h 95"/>
              <a:gd name="T48" fmla="*/ 15 w 31"/>
              <a:gd name="T49" fmla="*/ 95 h 95"/>
              <a:gd name="T50" fmla="*/ 11 w 31"/>
              <a:gd name="T51" fmla="*/ 95 h 95"/>
              <a:gd name="T52" fmla="*/ 9 w 31"/>
              <a:gd name="T53" fmla="*/ 92 h 95"/>
              <a:gd name="T54" fmla="*/ 6 w 31"/>
              <a:gd name="T55" fmla="*/ 89 h 95"/>
              <a:gd name="T56" fmla="*/ 4 w 31"/>
              <a:gd name="T57" fmla="*/ 86 h 95"/>
              <a:gd name="T58" fmla="*/ 0 w 31"/>
              <a:gd name="T59" fmla="*/ 83 h 95"/>
              <a:gd name="T60" fmla="*/ 0 w 31"/>
              <a:gd name="T61" fmla="*/ 77 h 95"/>
              <a:gd name="T62" fmla="*/ 0 w 31"/>
              <a:gd name="T63" fmla="*/ 74 h 95"/>
              <a:gd name="T64" fmla="*/ 0 w 31"/>
              <a:gd name="T65" fmla="*/ 68 h 95"/>
              <a:gd name="T66" fmla="*/ 2 w 31"/>
              <a:gd name="T67" fmla="*/ 61 h 95"/>
              <a:gd name="T68" fmla="*/ 2 w 31"/>
              <a:gd name="T69" fmla="*/ 55 h 95"/>
              <a:gd name="T70" fmla="*/ 4 w 31"/>
              <a:gd name="T71" fmla="*/ 46 h 95"/>
              <a:gd name="T72" fmla="*/ 4 w 31"/>
              <a:gd name="T73" fmla="*/ 34 h 95"/>
              <a:gd name="T74" fmla="*/ 4 w 31"/>
              <a:gd name="T75" fmla="*/ 24 h 95"/>
              <a:gd name="T76" fmla="*/ 2 w 31"/>
              <a:gd name="T77" fmla="*/ 18 h 95"/>
              <a:gd name="T78" fmla="*/ 2 w 31"/>
              <a:gd name="T79" fmla="*/ 12 h 95"/>
              <a:gd name="T80" fmla="*/ 0 w 31"/>
              <a:gd name="T81" fmla="*/ 9 h 95"/>
              <a:gd name="T82" fmla="*/ 0 w 31"/>
              <a:gd name="T83" fmla="*/ 9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1" h="95">
                <a:moveTo>
                  <a:pt x="0" y="9"/>
                </a:move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9" y="0"/>
                </a:lnTo>
                <a:lnTo>
                  <a:pt x="13" y="0"/>
                </a:lnTo>
                <a:lnTo>
                  <a:pt x="17" y="0"/>
                </a:lnTo>
                <a:lnTo>
                  <a:pt x="24" y="3"/>
                </a:lnTo>
                <a:lnTo>
                  <a:pt x="31" y="3"/>
                </a:lnTo>
                <a:lnTo>
                  <a:pt x="31" y="18"/>
                </a:lnTo>
                <a:lnTo>
                  <a:pt x="31" y="31"/>
                </a:lnTo>
                <a:lnTo>
                  <a:pt x="31" y="43"/>
                </a:lnTo>
                <a:lnTo>
                  <a:pt x="28" y="55"/>
                </a:lnTo>
                <a:lnTo>
                  <a:pt x="28" y="65"/>
                </a:lnTo>
                <a:lnTo>
                  <a:pt x="28" y="71"/>
                </a:lnTo>
                <a:lnTo>
                  <a:pt x="26" y="77"/>
                </a:lnTo>
                <a:lnTo>
                  <a:pt x="26" y="80"/>
                </a:lnTo>
                <a:lnTo>
                  <a:pt x="24" y="86"/>
                </a:lnTo>
                <a:lnTo>
                  <a:pt x="20" y="92"/>
                </a:lnTo>
                <a:lnTo>
                  <a:pt x="17" y="92"/>
                </a:lnTo>
                <a:lnTo>
                  <a:pt x="15" y="95"/>
                </a:lnTo>
                <a:lnTo>
                  <a:pt x="11" y="95"/>
                </a:lnTo>
                <a:lnTo>
                  <a:pt x="9" y="92"/>
                </a:lnTo>
                <a:lnTo>
                  <a:pt x="6" y="89"/>
                </a:lnTo>
                <a:lnTo>
                  <a:pt x="4" y="86"/>
                </a:lnTo>
                <a:lnTo>
                  <a:pt x="0" y="83"/>
                </a:lnTo>
                <a:lnTo>
                  <a:pt x="0" y="77"/>
                </a:lnTo>
                <a:lnTo>
                  <a:pt x="0" y="74"/>
                </a:lnTo>
                <a:lnTo>
                  <a:pt x="0" y="68"/>
                </a:lnTo>
                <a:lnTo>
                  <a:pt x="2" y="61"/>
                </a:lnTo>
                <a:lnTo>
                  <a:pt x="2" y="55"/>
                </a:lnTo>
                <a:lnTo>
                  <a:pt x="4" y="46"/>
                </a:lnTo>
                <a:lnTo>
                  <a:pt x="4" y="34"/>
                </a:lnTo>
                <a:lnTo>
                  <a:pt x="4" y="24"/>
                </a:lnTo>
                <a:lnTo>
                  <a:pt x="2" y="18"/>
                </a:lnTo>
                <a:lnTo>
                  <a:pt x="2" y="12"/>
                </a:lnTo>
                <a:lnTo>
                  <a:pt x="0" y="9"/>
                </a:lnTo>
                <a:lnTo>
                  <a:pt x="0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" name="Freeform 21"/>
          <p:cNvSpPr>
            <a:spLocks/>
          </p:cNvSpPr>
          <p:nvPr/>
        </p:nvSpPr>
        <p:spPr bwMode="auto">
          <a:xfrm>
            <a:off x="2730514" y="1388422"/>
            <a:ext cx="865758" cy="960854"/>
          </a:xfrm>
          <a:custGeom>
            <a:avLst/>
            <a:gdLst>
              <a:gd name="T0" fmla="*/ 134 w 139"/>
              <a:gd name="T1" fmla="*/ 24 h 104"/>
              <a:gd name="T2" fmla="*/ 134 w 139"/>
              <a:gd name="T3" fmla="*/ 30 h 104"/>
              <a:gd name="T4" fmla="*/ 132 w 139"/>
              <a:gd name="T5" fmla="*/ 40 h 104"/>
              <a:gd name="T6" fmla="*/ 132 w 139"/>
              <a:gd name="T7" fmla="*/ 52 h 104"/>
              <a:gd name="T8" fmla="*/ 132 w 139"/>
              <a:gd name="T9" fmla="*/ 77 h 104"/>
              <a:gd name="T10" fmla="*/ 132 w 139"/>
              <a:gd name="T11" fmla="*/ 92 h 104"/>
              <a:gd name="T12" fmla="*/ 128 w 139"/>
              <a:gd name="T13" fmla="*/ 101 h 104"/>
              <a:gd name="T14" fmla="*/ 123 w 139"/>
              <a:gd name="T15" fmla="*/ 104 h 104"/>
              <a:gd name="T16" fmla="*/ 117 w 139"/>
              <a:gd name="T17" fmla="*/ 101 h 104"/>
              <a:gd name="T18" fmla="*/ 110 w 139"/>
              <a:gd name="T19" fmla="*/ 95 h 104"/>
              <a:gd name="T20" fmla="*/ 103 w 139"/>
              <a:gd name="T21" fmla="*/ 86 h 104"/>
              <a:gd name="T22" fmla="*/ 101 w 139"/>
              <a:gd name="T23" fmla="*/ 80 h 104"/>
              <a:gd name="T24" fmla="*/ 101 w 139"/>
              <a:gd name="T25" fmla="*/ 70 h 104"/>
              <a:gd name="T26" fmla="*/ 101 w 139"/>
              <a:gd name="T27" fmla="*/ 61 h 104"/>
              <a:gd name="T28" fmla="*/ 103 w 139"/>
              <a:gd name="T29" fmla="*/ 49 h 104"/>
              <a:gd name="T30" fmla="*/ 101 w 139"/>
              <a:gd name="T31" fmla="*/ 30 h 104"/>
              <a:gd name="T32" fmla="*/ 101 w 139"/>
              <a:gd name="T33" fmla="*/ 24 h 104"/>
              <a:gd name="T34" fmla="*/ 99 w 139"/>
              <a:gd name="T35" fmla="*/ 21 h 104"/>
              <a:gd name="T36" fmla="*/ 99 w 139"/>
              <a:gd name="T37" fmla="*/ 18 h 104"/>
              <a:gd name="T38" fmla="*/ 94 w 139"/>
              <a:gd name="T39" fmla="*/ 18 h 104"/>
              <a:gd name="T40" fmla="*/ 88 w 139"/>
              <a:gd name="T41" fmla="*/ 18 h 104"/>
              <a:gd name="T42" fmla="*/ 79 w 139"/>
              <a:gd name="T43" fmla="*/ 21 h 104"/>
              <a:gd name="T44" fmla="*/ 66 w 139"/>
              <a:gd name="T45" fmla="*/ 21 h 104"/>
              <a:gd name="T46" fmla="*/ 50 w 139"/>
              <a:gd name="T47" fmla="*/ 21 h 104"/>
              <a:gd name="T48" fmla="*/ 33 w 139"/>
              <a:gd name="T49" fmla="*/ 24 h 104"/>
              <a:gd name="T50" fmla="*/ 13 w 139"/>
              <a:gd name="T51" fmla="*/ 27 h 104"/>
              <a:gd name="T52" fmla="*/ 0 w 139"/>
              <a:gd name="T53" fmla="*/ 12 h 104"/>
              <a:gd name="T54" fmla="*/ 33 w 139"/>
              <a:gd name="T55" fmla="*/ 12 h 104"/>
              <a:gd name="T56" fmla="*/ 61 w 139"/>
              <a:gd name="T57" fmla="*/ 9 h 104"/>
              <a:gd name="T58" fmla="*/ 72 w 139"/>
              <a:gd name="T59" fmla="*/ 9 h 104"/>
              <a:gd name="T60" fmla="*/ 81 w 139"/>
              <a:gd name="T61" fmla="*/ 6 h 104"/>
              <a:gd name="T62" fmla="*/ 86 w 139"/>
              <a:gd name="T63" fmla="*/ 3 h 104"/>
              <a:gd name="T64" fmla="*/ 88 w 139"/>
              <a:gd name="T65" fmla="*/ 3 h 104"/>
              <a:gd name="T66" fmla="*/ 92 w 139"/>
              <a:gd name="T67" fmla="*/ 0 h 104"/>
              <a:gd name="T68" fmla="*/ 101 w 139"/>
              <a:gd name="T69" fmla="*/ 0 h 104"/>
              <a:gd name="T70" fmla="*/ 110 w 139"/>
              <a:gd name="T71" fmla="*/ 3 h 104"/>
              <a:gd name="T72" fmla="*/ 123 w 139"/>
              <a:gd name="T73" fmla="*/ 6 h 104"/>
              <a:gd name="T74" fmla="*/ 134 w 139"/>
              <a:gd name="T75" fmla="*/ 12 h 104"/>
              <a:gd name="T76" fmla="*/ 139 w 139"/>
              <a:gd name="T77" fmla="*/ 15 h 104"/>
              <a:gd name="T78" fmla="*/ 139 w 139"/>
              <a:gd name="T79" fmla="*/ 18 h 104"/>
              <a:gd name="T80" fmla="*/ 136 w 139"/>
              <a:gd name="T81" fmla="*/ 21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39" h="104">
                <a:moveTo>
                  <a:pt x="136" y="21"/>
                </a:moveTo>
                <a:lnTo>
                  <a:pt x="134" y="24"/>
                </a:lnTo>
                <a:lnTo>
                  <a:pt x="134" y="27"/>
                </a:lnTo>
                <a:lnTo>
                  <a:pt x="134" y="30"/>
                </a:lnTo>
                <a:lnTo>
                  <a:pt x="134" y="33"/>
                </a:lnTo>
                <a:lnTo>
                  <a:pt x="132" y="40"/>
                </a:lnTo>
                <a:lnTo>
                  <a:pt x="132" y="46"/>
                </a:lnTo>
                <a:lnTo>
                  <a:pt x="132" y="52"/>
                </a:lnTo>
                <a:lnTo>
                  <a:pt x="132" y="64"/>
                </a:lnTo>
                <a:lnTo>
                  <a:pt x="132" y="77"/>
                </a:lnTo>
                <a:lnTo>
                  <a:pt x="132" y="86"/>
                </a:lnTo>
                <a:lnTo>
                  <a:pt x="132" y="92"/>
                </a:lnTo>
                <a:lnTo>
                  <a:pt x="130" y="98"/>
                </a:lnTo>
                <a:lnTo>
                  <a:pt x="128" y="101"/>
                </a:lnTo>
                <a:lnTo>
                  <a:pt x="125" y="104"/>
                </a:lnTo>
                <a:lnTo>
                  <a:pt x="123" y="104"/>
                </a:lnTo>
                <a:lnTo>
                  <a:pt x="119" y="104"/>
                </a:lnTo>
                <a:lnTo>
                  <a:pt x="117" y="101"/>
                </a:lnTo>
                <a:lnTo>
                  <a:pt x="112" y="101"/>
                </a:lnTo>
                <a:lnTo>
                  <a:pt x="110" y="95"/>
                </a:lnTo>
                <a:lnTo>
                  <a:pt x="106" y="92"/>
                </a:lnTo>
                <a:lnTo>
                  <a:pt x="103" y="86"/>
                </a:lnTo>
                <a:lnTo>
                  <a:pt x="101" y="83"/>
                </a:lnTo>
                <a:lnTo>
                  <a:pt x="101" y="80"/>
                </a:lnTo>
                <a:lnTo>
                  <a:pt x="101" y="77"/>
                </a:lnTo>
                <a:lnTo>
                  <a:pt x="101" y="70"/>
                </a:lnTo>
                <a:lnTo>
                  <a:pt x="101" y="67"/>
                </a:lnTo>
                <a:lnTo>
                  <a:pt x="101" y="61"/>
                </a:lnTo>
                <a:lnTo>
                  <a:pt x="101" y="55"/>
                </a:lnTo>
                <a:lnTo>
                  <a:pt x="103" y="49"/>
                </a:lnTo>
                <a:lnTo>
                  <a:pt x="101" y="36"/>
                </a:lnTo>
                <a:lnTo>
                  <a:pt x="101" y="30"/>
                </a:lnTo>
                <a:lnTo>
                  <a:pt x="101" y="27"/>
                </a:lnTo>
                <a:lnTo>
                  <a:pt x="101" y="24"/>
                </a:lnTo>
                <a:lnTo>
                  <a:pt x="101" y="21"/>
                </a:lnTo>
                <a:lnTo>
                  <a:pt x="99" y="21"/>
                </a:lnTo>
                <a:lnTo>
                  <a:pt x="99" y="18"/>
                </a:lnTo>
                <a:lnTo>
                  <a:pt x="99" y="18"/>
                </a:lnTo>
                <a:lnTo>
                  <a:pt x="97" y="18"/>
                </a:lnTo>
                <a:lnTo>
                  <a:pt x="94" y="18"/>
                </a:lnTo>
                <a:lnTo>
                  <a:pt x="92" y="18"/>
                </a:lnTo>
                <a:lnTo>
                  <a:pt x="88" y="18"/>
                </a:lnTo>
                <a:lnTo>
                  <a:pt x="83" y="18"/>
                </a:lnTo>
                <a:lnTo>
                  <a:pt x="79" y="21"/>
                </a:lnTo>
                <a:lnTo>
                  <a:pt x="72" y="21"/>
                </a:lnTo>
                <a:lnTo>
                  <a:pt x="66" y="21"/>
                </a:lnTo>
                <a:lnTo>
                  <a:pt x="59" y="21"/>
                </a:lnTo>
                <a:lnTo>
                  <a:pt x="50" y="21"/>
                </a:lnTo>
                <a:lnTo>
                  <a:pt x="42" y="24"/>
                </a:lnTo>
                <a:lnTo>
                  <a:pt x="33" y="24"/>
                </a:lnTo>
                <a:lnTo>
                  <a:pt x="24" y="24"/>
                </a:lnTo>
                <a:lnTo>
                  <a:pt x="13" y="27"/>
                </a:lnTo>
                <a:lnTo>
                  <a:pt x="2" y="27"/>
                </a:lnTo>
                <a:lnTo>
                  <a:pt x="0" y="12"/>
                </a:lnTo>
                <a:lnTo>
                  <a:pt x="17" y="12"/>
                </a:lnTo>
                <a:lnTo>
                  <a:pt x="33" y="12"/>
                </a:lnTo>
                <a:lnTo>
                  <a:pt x="48" y="12"/>
                </a:lnTo>
                <a:lnTo>
                  <a:pt x="61" y="9"/>
                </a:lnTo>
                <a:lnTo>
                  <a:pt x="68" y="9"/>
                </a:lnTo>
                <a:lnTo>
                  <a:pt x="72" y="9"/>
                </a:lnTo>
                <a:lnTo>
                  <a:pt x="77" y="6"/>
                </a:lnTo>
                <a:lnTo>
                  <a:pt x="81" y="6"/>
                </a:lnTo>
                <a:lnTo>
                  <a:pt x="83" y="6"/>
                </a:lnTo>
                <a:lnTo>
                  <a:pt x="86" y="3"/>
                </a:lnTo>
                <a:lnTo>
                  <a:pt x="88" y="3"/>
                </a:lnTo>
                <a:lnTo>
                  <a:pt x="88" y="3"/>
                </a:lnTo>
                <a:lnTo>
                  <a:pt x="90" y="0"/>
                </a:lnTo>
                <a:lnTo>
                  <a:pt x="92" y="0"/>
                </a:lnTo>
                <a:lnTo>
                  <a:pt x="97" y="0"/>
                </a:lnTo>
                <a:lnTo>
                  <a:pt x="101" y="0"/>
                </a:lnTo>
                <a:lnTo>
                  <a:pt x="106" y="0"/>
                </a:lnTo>
                <a:lnTo>
                  <a:pt x="110" y="3"/>
                </a:lnTo>
                <a:lnTo>
                  <a:pt x="117" y="3"/>
                </a:lnTo>
                <a:lnTo>
                  <a:pt x="123" y="6"/>
                </a:lnTo>
                <a:lnTo>
                  <a:pt x="130" y="9"/>
                </a:lnTo>
                <a:lnTo>
                  <a:pt x="134" y="12"/>
                </a:lnTo>
                <a:lnTo>
                  <a:pt x="136" y="12"/>
                </a:lnTo>
                <a:lnTo>
                  <a:pt x="139" y="15"/>
                </a:lnTo>
                <a:lnTo>
                  <a:pt x="139" y="15"/>
                </a:lnTo>
                <a:lnTo>
                  <a:pt x="139" y="18"/>
                </a:lnTo>
                <a:lnTo>
                  <a:pt x="136" y="21"/>
                </a:lnTo>
                <a:lnTo>
                  <a:pt x="136" y="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6" name="Freeform 22"/>
          <p:cNvSpPr>
            <a:spLocks/>
          </p:cNvSpPr>
          <p:nvPr/>
        </p:nvSpPr>
        <p:spPr bwMode="auto">
          <a:xfrm>
            <a:off x="2412861" y="1665592"/>
            <a:ext cx="822157" cy="1228787"/>
          </a:xfrm>
          <a:custGeom>
            <a:avLst/>
            <a:gdLst>
              <a:gd name="T0" fmla="*/ 90 w 132"/>
              <a:gd name="T1" fmla="*/ 10 h 133"/>
              <a:gd name="T2" fmla="*/ 88 w 132"/>
              <a:gd name="T3" fmla="*/ 6 h 133"/>
              <a:gd name="T4" fmla="*/ 90 w 132"/>
              <a:gd name="T5" fmla="*/ 3 h 133"/>
              <a:gd name="T6" fmla="*/ 97 w 132"/>
              <a:gd name="T7" fmla="*/ 0 h 133"/>
              <a:gd name="T8" fmla="*/ 106 w 132"/>
              <a:gd name="T9" fmla="*/ 0 h 133"/>
              <a:gd name="T10" fmla="*/ 115 w 132"/>
              <a:gd name="T11" fmla="*/ 3 h 133"/>
              <a:gd name="T12" fmla="*/ 126 w 132"/>
              <a:gd name="T13" fmla="*/ 6 h 133"/>
              <a:gd name="T14" fmla="*/ 130 w 132"/>
              <a:gd name="T15" fmla="*/ 10 h 133"/>
              <a:gd name="T16" fmla="*/ 130 w 132"/>
              <a:gd name="T17" fmla="*/ 13 h 133"/>
              <a:gd name="T18" fmla="*/ 128 w 132"/>
              <a:gd name="T19" fmla="*/ 25 h 133"/>
              <a:gd name="T20" fmla="*/ 123 w 132"/>
              <a:gd name="T21" fmla="*/ 40 h 133"/>
              <a:gd name="T22" fmla="*/ 117 w 132"/>
              <a:gd name="T23" fmla="*/ 59 h 133"/>
              <a:gd name="T24" fmla="*/ 106 w 132"/>
              <a:gd name="T25" fmla="*/ 77 h 133"/>
              <a:gd name="T26" fmla="*/ 90 w 132"/>
              <a:gd name="T27" fmla="*/ 93 h 133"/>
              <a:gd name="T28" fmla="*/ 68 w 132"/>
              <a:gd name="T29" fmla="*/ 108 h 133"/>
              <a:gd name="T30" fmla="*/ 44 w 132"/>
              <a:gd name="T31" fmla="*/ 120 h 133"/>
              <a:gd name="T32" fmla="*/ 24 w 132"/>
              <a:gd name="T33" fmla="*/ 127 h 133"/>
              <a:gd name="T34" fmla="*/ 13 w 132"/>
              <a:gd name="T35" fmla="*/ 130 h 133"/>
              <a:gd name="T36" fmla="*/ 6 w 132"/>
              <a:gd name="T37" fmla="*/ 133 h 133"/>
              <a:gd name="T38" fmla="*/ 2 w 132"/>
              <a:gd name="T39" fmla="*/ 133 h 133"/>
              <a:gd name="T40" fmla="*/ 0 w 132"/>
              <a:gd name="T41" fmla="*/ 130 h 133"/>
              <a:gd name="T42" fmla="*/ 2 w 132"/>
              <a:gd name="T43" fmla="*/ 127 h 133"/>
              <a:gd name="T44" fmla="*/ 6 w 132"/>
              <a:gd name="T45" fmla="*/ 124 h 133"/>
              <a:gd name="T46" fmla="*/ 15 w 132"/>
              <a:gd name="T47" fmla="*/ 117 h 133"/>
              <a:gd name="T48" fmla="*/ 35 w 132"/>
              <a:gd name="T49" fmla="*/ 108 h 133"/>
              <a:gd name="T50" fmla="*/ 55 w 132"/>
              <a:gd name="T51" fmla="*/ 96 h 133"/>
              <a:gd name="T52" fmla="*/ 73 w 132"/>
              <a:gd name="T53" fmla="*/ 80 h 133"/>
              <a:gd name="T54" fmla="*/ 86 w 132"/>
              <a:gd name="T55" fmla="*/ 59 h 133"/>
              <a:gd name="T56" fmla="*/ 93 w 132"/>
              <a:gd name="T57" fmla="*/ 37 h 133"/>
              <a:gd name="T58" fmla="*/ 95 w 132"/>
              <a:gd name="T59" fmla="*/ 22 h 133"/>
              <a:gd name="T60" fmla="*/ 95 w 132"/>
              <a:gd name="T61" fmla="*/ 16 h 133"/>
              <a:gd name="T62" fmla="*/ 90 w 132"/>
              <a:gd name="T63" fmla="*/ 1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2" h="133">
                <a:moveTo>
                  <a:pt x="90" y="10"/>
                </a:moveTo>
                <a:lnTo>
                  <a:pt x="90" y="10"/>
                </a:lnTo>
                <a:lnTo>
                  <a:pt x="88" y="6"/>
                </a:lnTo>
                <a:lnTo>
                  <a:pt x="88" y="6"/>
                </a:lnTo>
                <a:lnTo>
                  <a:pt x="90" y="3"/>
                </a:lnTo>
                <a:lnTo>
                  <a:pt x="90" y="3"/>
                </a:lnTo>
                <a:lnTo>
                  <a:pt x="93" y="0"/>
                </a:lnTo>
                <a:lnTo>
                  <a:pt x="97" y="0"/>
                </a:lnTo>
                <a:lnTo>
                  <a:pt x="101" y="0"/>
                </a:lnTo>
                <a:lnTo>
                  <a:pt x="106" y="0"/>
                </a:lnTo>
                <a:lnTo>
                  <a:pt x="110" y="0"/>
                </a:lnTo>
                <a:lnTo>
                  <a:pt x="115" y="3"/>
                </a:lnTo>
                <a:lnTo>
                  <a:pt x="121" y="3"/>
                </a:lnTo>
                <a:lnTo>
                  <a:pt x="126" y="6"/>
                </a:lnTo>
                <a:lnTo>
                  <a:pt x="128" y="6"/>
                </a:lnTo>
                <a:lnTo>
                  <a:pt x="130" y="10"/>
                </a:lnTo>
                <a:lnTo>
                  <a:pt x="132" y="10"/>
                </a:lnTo>
                <a:lnTo>
                  <a:pt x="130" y="13"/>
                </a:lnTo>
                <a:lnTo>
                  <a:pt x="130" y="19"/>
                </a:lnTo>
                <a:lnTo>
                  <a:pt x="128" y="25"/>
                </a:lnTo>
                <a:lnTo>
                  <a:pt x="126" y="31"/>
                </a:lnTo>
                <a:lnTo>
                  <a:pt x="123" y="40"/>
                </a:lnTo>
                <a:lnTo>
                  <a:pt x="121" y="50"/>
                </a:lnTo>
                <a:lnTo>
                  <a:pt x="117" y="59"/>
                </a:lnTo>
                <a:lnTo>
                  <a:pt x="112" y="68"/>
                </a:lnTo>
                <a:lnTo>
                  <a:pt x="106" y="77"/>
                </a:lnTo>
                <a:lnTo>
                  <a:pt x="99" y="87"/>
                </a:lnTo>
                <a:lnTo>
                  <a:pt x="90" y="93"/>
                </a:lnTo>
                <a:lnTo>
                  <a:pt x="81" y="102"/>
                </a:lnTo>
                <a:lnTo>
                  <a:pt x="68" y="108"/>
                </a:lnTo>
                <a:lnTo>
                  <a:pt x="57" y="114"/>
                </a:lnTo>
                <a:lnTo>
                  <a:pt x="44" y="120"/>
                </a:lnTo>
                <a:lnTo>
                  <a:pt x="31" y="127"/>
                </a:lnTo>
                <a:lnTo>
                  <a:pt x="24" y="127"/>
                </a:lnTo>
                <a:lnTo>
                  <a:pt x="17" y="130"/>
                </a:lnTo>
                <a:lnTo>
                  <a:pt x="13" y="130"/>
                </a:lnTo>
                <a:lnTo>
                  <a:pt x="9" y="133"/>
                </a:lnTo>
                <a:lnTo>
                  <a:pt x="6" y="133"/>
                </a:lnTo>
                <a:lnTo>
                  <a:pt x="2" y="133"/>
                </a:lnTo>
                <a:lnTo>
                  <a:pt x="2" y="133"/>
                </a:lnTo>
                <a:lnTo>
                  <a:pt x="0" y="130"/>
                </a:lnTo>
                <a:lnTo>
                  <a:pt x="0" y="130"/>
                </a:lnTo>
                <a:lnTo>
                  <a:pt x="0" y="130"/>
                </a:lnTo>
                <a:lnTo>
                  <a:pt x="2" y="127"/>
                </a:lnTo>
                <a:lnTo>
                  <a:pt x="4" y="127"/>
                </a:lnTo>
                <a:lnTo>
                  <a:pt x="6" y="124"/>
                </a:lnTo>
                <a:lnTo>
                  <a:pt x="11" y="120"/>
                </a:lnTo>
                <a:lnTo>
                  <a:pt x="15" y="117"/>
                </a:lnTo>
                <a:lnTo>
                  <a:pt x="22" y="114"/>
                </a:lnTo>
                <a:lnTo>
                  <a:pt x="35" y="108"/>
                </a:lnTo>
                <a:lnTo>
                  <a:pt x="44" y="102"/>
                </a:lnTo>
                <a:lnTo>
                  <a:pt x="55" y="96"/>
                </a:lnTo>
                <a:lnTo>
                  <a:pt x="64" y="87"/>
                </a:lnTo>
                <a:lnTo>
                  <a:pt x="73" y="80"/>
                </a:lnTo>
                <a:lnTo>
                  <a:pt x="79" y="71"/>
                </a:lnTo>
                <a:lnTo>
                  <a:pt x="86" y="59"/>
                </a:lnTo>
                <a:lnTo>
                  <a:pt x="90" y="50"/>
                </a:lnTo>
                <a:lnTo>
                  <a:pt x="93" y="37"/>
                </a:lnTo>
                <a:lnTo>
                  <a:pt x="95" y="31"/>
                </a:lnTo>
                <a:lnTo>
                  <a:pt x="95" y="22"/>
                </a:lnTo>
                <a:lnTo>
                  <a:pt x="97" y="19"/>
                </a:lnTo>
                <a:lnTo>
                  <a:pt x="95" y="16"/>
                </a:lnTo>
                <a:lnTo>
                  <a:pt x="95" y="13"/>
                </a:lnTo>
                <a:lnTo>
                  <a:pt x="90" y="10"/>
                </a:lnTo>
                <a:lnTo>
                  <a:pt x="90" y="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" name="Freeform 23"/>
          <p:cNvSpPr>
            <a:spLocks/>
          </p:cNvSpPr>
          <p:nvPr/>
        </p:nvSpPr>
        <p:spPr bwMode="auto">
          <a:xfrm>
            <a:off x="3110449" y="2376990"/>
            <a:ext cx="554335" cy="545102"/>
          </a:xfrm>
          <a:custGeom>
            <a:avLst/>
            <a:gdLst>
              <a:gd name="T0" fmla="*/ 58 w 89"/>
              <a:gd name="T1" fmla="*/ 16 h 59"/>
              <a:gd name="T2" fmla="*/ 67 w 89"/>
              <a:gd name="T3" fmla="*/ 19 h 59"/>
              <a:gd name="T4" fmla="*/ 73 w 89"/>
              <a:gd name="T5" fmla="*/ 25 h 59"/>
              <a:gd name="T6" fmla="*/ 80 w 89"/>
              <a:gd name="T7" fmla="*/ 28 h 59"/>
              <a:gd name="T8" fmla="*/ 84 w 89"/>
              <a:gd name="T9" fmla="*/ 34 h 59"/>
              <a:gd name="T10" fmla="*/ 86 w 89"/>
              <a:gd name="T11" fmla="*/ 37 h 59"/>
              <a:gd name="T12" fmla="*/ 89 w 89"/>
              <a:gd name="T13" fmla="*/ 43 h 59"/>
              <a:gd name="T14" fmla="*/ 89 w 89"/>
              <a:gd name="T15" fmla="*/ 47 h 59"/>
              <a:gd name="T16" fmla="*/ 86 w 89"/>
              <a:gd name="T17" fmla="*/ 50 h 59"/>
              <a:gd name="T18" fmla="*/ 84 w 89"/>
              <a:gd name="T19" fmla="*/ 53 h 59"/>
              <a:gd name="T20" fmla="*/ 82 w 89"/>
              <a:gd name="T21" fmla="*/ 56 h 59"/>
              <a:gd name="T22" fmla="*/ 80 w 89"/>
              <a:gd name="T23" fmla="*/ 56 h 59"/>
              <a:gd name="T24" fmla="*/ 78 w 89"/>
              <a:gd name="T25" fmla="*/ 59 h 59"/>
              <a:gd name="T26" fmla="*/ 73 w 89"/>
              <a:gd name="T27" fmla="*/ 59 h 59"/>
              <a:gd name="T28" fmla="*/ 71 w 89"/>
              <a:gd name="T29" fmla="*/ 56 h 59"/>
              <a:gd name="T30" fmla="*/ 64 w 89"/>
              <a:gd name="T31" fmla="*/ 56 h 59"/>
              <a:gd name="T32" fmla="*/ 62 w 89"/>
              <a:gd name="T33" fmla="*/ 53 h 59"/>
              <a:gd name="T34" fmla="*/ 60 w 89"/>
              <a:gd name="T35" fmla="*/ 53 h 59"/>
              <a:gd name="T36" fmla="*/ 58 w 89"/>
              <a:gd name="T37" fmla="*/ 50 h 59"/>
              <a:gd name="T38" fmla="*/ 53 w 89"/>
              <a:gd name="T39" fmla="*/ 47 h 59"/>
              <a:gd name="T40" fmla="*/ 49 w 89"/>
              <a:gd name="T41" fmla="*/ 43 h 59"/>
              <a:gd name="T42" fmla="*/ 42 w 89"/>
              <a:gd name="T43" fmla="*/ 40 h 59"/>
              <a:gd name="T44" fmla="*/ 36 w 89"/>
              <a:gd name="T45" fmla="*/ 34 h 59"/>
              <a:gd name="T46" fmla="*/ 29 w 89"/>
              <a:gd name="T47" fmla="*/ 31 h 59"/>
              <a:gd name="T48" fmla="*/ 22 w 89"/>
              <a:gd name="T49" fmla="*/ 25 h 59"/>
              <a:gd name="T50" fmla="*/ 16 w 89"/>
              <a:gd name="T51" fmla="*/ 19 h 59"/>
              <a:gd name="T52" fmla="*/ 11 w 89"/>
              <a:gd name="T53" fmla="*/ 16 h 59"/>
              <a:gd name="T54" fmla="*/ 7 w 89"/>
              <a:gd name="T55" fmla="*/ 13 h 59"/>
              <a:gd name="T56" fmla="*/ 5 w 89"/>
              <a:gd name="T57" fmla="*/ 10 h 59"/>
              <a:gd name="T58" fmla="*/ 3 w 89"/>
              <a:gd name="T59" fmla="*/ 6 h 59"/>
              <a:gd name="T60" fmla="*/ 0 w 89"/>
              <a:gd name="T61" fmla="*/ 3 h 59"/>
              <a:gd name="T62" fmla="*/ 0 w 89"/>
              <a:gd name="T63" fmla="*/ 3 h 59"/>
              <a:gd name="T64" fmla="*/ 3 w 89"/>
              <a:gd name="T65" fmla="*/ 0 h 59"/>
              <a:gd name="T66" fmla="*/ 7 w 89"/>
              <a:gd name="T67" fmla="*/ 0 h 59"/>
              <a:gd name="T68" fmla="*/ 11 w 89"/>
              <a:gd name="T69" fmla="*/ 0 h 59"/>
              <a:gd name="T70" fmla="*/ 14 w 89"/>
              <a:gd name="T71" fmla="*/ 0 h 59"/>
              <a:gd name="T72" fmla="*/ 18 w 89"/>
              <a:gd name="T73" fmla="*/ 0 h 59"/>
              <a:gd name="T74" fmla="*/ 22 w 89"/>
              <a:gd name="T75" fmla="*/ 3 h 59"/>
              <a:gd name="T76" fmla="*/ 40 w 89"/>
              <a:gd name="T77" fmla="*/ 10 h 59"/>
              <a:gd name="T78" fmla="*/ 49 w 89"/>
              <a:gd name="T79" fmla="*/ 13 h 59"/>
              <a:gd name="T80" fmla="*/ 58 w 89"/>
              <a:gd name="T81" fmla="*/ 16 h 59"/>
              <a:gd name="T82" fmla="*/ 58 w 89"/>
              <a:gd name="T83" fmla="*/ 16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9" h="59">
                <a:moveTo>
                  <a:pt x="58" y="16"/>
                </a:moveTo>
                <a:lnTo>
                  <a:pt x="67" y="19"/>
                </a:lnTo>
                <a:lnTo>
                  <a:pt x="73" y="25"/>
                </a:lnTo>
                <a:lnTo>
                  <a:pt x="80" y="28"/>
                </a:lnTo>
                <a:lnTo>
                  <a:pt x="84" y="34"/>
                </a:lnTo>
                <a:lnTo>
                  <a:pt x="86" y="37"/>
                </a:lnTo>
                <a:lnTo>
                  <a:pt x="89" y="43"/>
                </a:lnTo>
                <a:lnTo>
                  <a:pt x="89" y="47"/>
                </a:lnTo>
                <a:lnTo>
                  <a:pt x="86" y="50"/>
                </a:lnTo>
                <a:lnTo>
                  <a:pt x="84" y="53"/>
                </a:lnTo>
                <a:lnTo>
                  <a:pt x="82" y="56"/>
                </a:lnTo>
                <a:lnTo>
                  <a:pt x="80" y="56"/>
                </a:lnTo>
                <a:lnTo>
                  <a:pt x="78" y="59"/>
                </a:lnTo>
                <a:lnTo>
                  <a:pt x="73" y="59"/>
                </a:lnTo>
                <a:lnTo>
                  <a:pt x="71" y="56"/>
                </a:lnTo>
                <a:lnTo>
                  <a:pt x="64" y="56"/>
                </a:lnTo>
                <a:lnTo>
                  <a:pt x="62" y="53"/>
                </a:lnTo>
                <a:lnTo>
                  <a:pt x="60" y="53"/>
                </a:lnTo>
                <a:lnTo>
                  <a:pt x="58" y="50"/>
                </a:lnTo>
                <a:lnTo>
                  <a:pt x="53" y="47"/>
                </a:lnTo>
                <a:lnTo>
                  <a:pt x="49" y="43"/>
                </a:lnTo>
                <a:lnTo>
                  <a:pt x="42" y="40"/>
                </a:lnTo>
                <a:lnTo>
                  <a:pt x="36" y="34"/>
                </a:lnTo>
                <a:lnTo>
                  <a:pt x="29" y="31"/>
                </a:lnTo>
                <a:lnTo>
                  <a:pt x="22" y="25"/>
                </a:lnTo>
                <a:lnTo>
                  <a:pt x="16" y="19"/>
                </a:lnTo>
                <a:lnTo>
                  <a:pt x="11" y="16"/>
                </a:lnTo>
                <a:lnTo>
                  <a:pt x="7" y="13"/>
                </a:lnTo>
                <a:lnTo>
                  <a:pt x="5" y="10"/>
                </a:lnTo>
                <a:lnTo>
                  <a:pt x="3" y="6"/>
                </a:lnTo>
                <a:lnTo>
                  <a:pt x="0" y="3"/>
                </a:lnTo>
                <a:lnTo>
                  <a:pt x="0" y="3"/>
                </a:lnTo>
                <a:lnTo>
                  <a:pt x="3" y="0"/>
                </a:lnTo>
                <a:lnTo>
                  <a:pt x="7" y="0"/>
                </a:lnTo>
                <a:lnTo>
                  <a:pt x="11" y="0"/>
                </a:lnTo>
                <a:lnTo>
                  <a:pt x="14" y="0"/>
                </a:lnTo>
                <a:lnTo>
                  <a:pt x="18" y="0"/>
                </a:lnTo>
                <a:lnTo>
                  <a:pt x="22" y="3"/>
                </a:lnTo>
                <a:lnTo>
                  <a:pt x="40" y="10"/>
                </a:lnTo>
                <a:lnTo>
                  <a:pt x="49" y="13"/>
                </a:lnTo>
                <a:lnTo>
                  <a:pt x="58" y="16"/>
                </a:lnTo>
                <a:lnTo>
                  <a:pt x="58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" name="Freeform 25"/>
          <p:cNvSpPr>
            <a:spLocks/>
          </p:cNvSpPr>
          <p:nvPr/>
        </p:nvSpPr>
        <p:spPr bwMode="auto">
          <a:xfrm>
            <a:off x="5120830" y="1640212"/>
            <a:ext cx="1980651" cy="1395087"/>
          </a:xfrm>
          <a:custGeom>
            <a:avLst/>
            <a:gdLst>
              <a:gd name="T0" fmla="*/ 307 w 318"/>
              <a:gd name="T1" fmla="*/ 96 h 151"/>
              <a:gd name="T2" fmla="*/ 311 w 318"/>
              <a:gd name="T3" fmla="*/ 108 h 151"/>
              <a:gd name="T4" fmla="*/ 316 w 318"/>
              <a:gd name="T5" fmla="*/ 114 h 151"/>
              <a:gd name="T6" fmla="*/ 318 w 318"/>
              <a:gd name="T7" fmla="*/ 117 h 151"/>
              <a:gd name="T8" fmla="*/ 316 w 318"/>
              <a:gd name="T9" fmla="*/ 123 h 151"/>
              <a:gd name="T10" fmla="*/ 305 w 318"/>
              <a:gd name="T11" fmla="*/ 133 h 151"/>
              <a:gd name="T12" fmla="*/ 287 w 318"/>
              <a:gd name="T13" fmla="*/ 136 h 151"/>
              <a:gd name="T14" fmla="*/ 265 w 318"/>
              <a:gd name="T15" fmla="*/ 142 h 151"/>
              <a:gd name="T16" fmla="*/ 238 w 318"/>
              <a:gd name="T17" fmla="*/ 145 h 151"/>
              <a:gd name="T18" fmla="*/ 205 w 318"/>
              <a:gd name="T19" fmla="*/ 148 h 151"/>
              <a:gd name="T20" fmla="*/ 170 w 318"/>
              <a:gd name="T21" fmla="*/ 151 h 151"/>
              <a:gd name="T22" fmla="*/ 132 w 318"/>
              <a:gd name="T23" fmla="*/ 151 h 151"/>
              <a:gd name="T24" fmla="*/ 102 w 318"/>
              <a:gd name="T25" fmla="*/ 148 h 151"/>
              <a:gd name="T26" fmla="*/ 73 w 318"/>
              <a:gd name="T27" fmla="*/ 145 h 151"/>
              <a:gd name="T28" fmla="*/ 51 w 318"/>
              <a:gd name="T29" fmla="*/ 142 h 151"/>
              <a:gd name="T30" fmla="*/ 33 w 318"/>
              <a:gd name="T31" fmla="*/ 133 h 151"/>
              <a:gd name="T32" fmla="*/ 20 w 318"/>
              <a:gd name="T33" fmla="*/ 123 h 151"/>
              <a:gd name="T34" fmla="*/ 13 w 318"/>
              <a:gd name="T35" fmla="*/ 114 h 151"/>
              <a:gd name="T36" fmla="*/ 9 w 318"/>
              <a:gd name="T37" fmla="*/ 105 h 151"/>
              <a:gd name="T38" fmla="*/ 7 w 318"/>
              <a:gd name="T39" fmla="*/ 86 h 151"/>
              <a:gd name="T40" fmla="*/ 7 w 318"/>
              <a:gd name="T41" fmla="*/ 53 h 151"/>
              <a:gd name="T42" fmla="*/ 7 w 318"/>
              <a:gd name="T43" fmla="*/ 40 h 151"/>
              <a:gd name="T44" fmla="*/ 7 w 318"/>
              <a:gd name="T45" fmla="*/ 31 h 151"/>
              <a:gd name="T46" fmla="*/ 7 w 318"/>
              <a:gd name="T47" fmla="*/ 25 h 151"/>
              <a:gd name="T48" fmla="*/ 2 w 318"/>
              <a:gd name="T49" fmla="*/ 6 h 151"/>
              <a:gd name="T50" fmla="*/ 0 w 318"/>
              <a:gd name="T51" fmla="*/ 3 h 151"/>
              <a:gd name="T52" fmla="*/ 4 w 318"/>
              <a:gd name="T53" fmla="*/ 0 h 151"/>
              <a:gd name="T54" fmla="*/ 9 w 318"/>
              <a:gd name="T55" fmla="*/ 0 h 151"/>
              <a:gd name="T56" fmla="*/ 15 w 318"/>
              <a:gd name="T57" fmla="*/ 0 h 151"/>
              <a:gd name="T58" fmla="*/ 27 w 318"/>
              <a:gd name="T59" fmla="*/ 3 h 151"/>
              <a:gd name="T60" fmla="*/ 38 w 318"/>
              <a:gd name="T61" fmla="*/ 6 h 151"/>
              <a:gd name="T62" fmla="*/ 38 w 318"/>
              <a:gd name="T63" fmla="*/ 12 h 151"/>
              <a:gd name="T64" fmla="*/ 38 w 318"/>
              <a:gd name="T65" fmla="*/ 22 h 151"/>
              <a:gd name="T66" fmla="*/ 35 w 318"/>
              <a:gd name="T67" fmla="*/ 43 h 151"/>
              <a:gd name="T68" fmla="*/ 35 w 318"/>
              <a:gd name="T69" fmla="*/ 71 h 151"/>
              <a:gd name="T70" fmla="*/ 38 w 318"/>
              <a:gd name="T71" fmla="*/ 96 h 151"/>
              <a:gd name="T72" fmla="*/ 44 w 318"/>
              <a:gd name="T73" fmla="*/ 111 h 151"/>
              <a:gd name="T74" fmla="*/ 49 w 318"/>
              <a:gd name="T75" fmla="*/ 114 h 151"/>
              <a:gd name="T76" fmla="*/ 55 w 318"/>
              <a:gd name="T77" fmla="*/ 117 h 151"/>
              <a:gd name="T78" fmla="*/ 66 w 318"/>
              <a:gd name="T79" fmla="*/ 120 h 151"/>
              <a:gd name="T80" fmla="*/ 79 w 318"/>
              <a:gd name="T81" fmla="*/ 123 h 151"/>
              <a:gd name="T82" fmla="*/ 108 w 318"/>
              <a:gd name="T83" fmla="*/ 126 h 151"/>
              <a:gd name="T84" fmla="*/ 146 w 318"/>
              <a:gd name="T85" fmla="*/ 123 h 151"/>
              <a:gd name="T86" fmla="*/ 183 w 318"/>
              <a:gd name="T87" fmla="*/ 123 h 151"/>
              <a:gd name="T88" fmla="*/ 214 w 318"/>
              <a:gd name="T89" fmla="*/ 120 h 151"/>
              <a:gd name="T90" fmla="*/ 241 w 318"/>
              <a:gd name="T91" fmla="*/ 117 h 151"/>
              <a:gd name="T92" fmla="*/ 249 w 318"/>
              <a:gd name="T93" fmla="*/ 114 h 151"/>
              <a:gd name="T94" fmla="*/ 258 w 318"/>
              <a:gd name="T95" fmla="*/ 114 h 151"/>
              <a:gd name="T96" fmla="*/ 269 w 318"/>
              <a:gd name="T97" fmla="*/ 102 h 151"/>
              <a:gd name="T98" fmla="*/ 278 w 318"/>
              <a:gd name="T99" fmla="*/ 80 h 151"/>
              <a:gd name="T100" fmla="*/ 283 w 318"/>
              <a:gd name="T101" fmla="*/ 71 h 151"/>
              <a:gd name="T102" fmla="*/ 287 w 318"/>
              <a:gd name="T103" fmla="*/ 62 h 151"/>
              <a:gd name="T104" fmla="*/ 291 w 318"/>
              <a:gd name="T105" fmla="*/ 56 h 151"/>
              <a:gd name="T106" fmla="*/ 294 w 318"/>
              <a:gd name="T107" fmla="*/ 56 h 151"/>
              <a:gd name="T108" fmla="*/ 300 w 318"/>
              <a:gd name="T109" fmla="*/ 59 h 151"/>
              <a:gd name="T110" fmla="*/ 302 w 318"/>
              <a:gd name="T111" fmla="*/ 68 h 151"/>
              <a:gd name="T112" fmla="*/ 305 w 318"/>
              <a:gd name="T113" fmla="*/ 77 h 151"/>
              <a:gd name="T114" fmla="*/ 307 w 318"/>
              <a:gd name="T115" fmla="*/ 89 h 1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18" h="151">
                <a:moveTo>
                  <a:pt x="307" y="89"/>
                </a:moveTo>
                <a:lnTo>
                  <a:pt x="307" y="96"/>
                </a:lnTo>
                <a:lnTo>
                  <a:pt x="309" y="102"/>
                </a:lnTo>
                <a:lnTo>
                  <a:pt x="311" y="108"/>
                </a:lnTo>
                <a:lnTo>
                  <a:pt x="313" y="111"/>
                </a:lnTo>
                <a:lnTo>
                  <a:pt x="316" y="114"/>
                </a:lnTo>
                <a:lnTo>
                  <a:pt x="318" y="117"/>
                </a:lnTo>
                <a:lnTo>
                  <a:pt x="318" y="117"/>
                </a:lnTo>
                <a:lnTo>
                  <a:pt x="318" y="120"/>
                </a:lnTo>
                <a:lnTo>
                  <a:pt x="316" y="123"/>
                </a:lnTo>
                <a:lnTo>
                  <a:pt x="311" y="130"/>
                </a:lnTo>
                <a:lnTo>
                  <a:pt x="305" y="133"/>
                </a:lnTo>
                <a:lnTo>
                  <a:pt x="296" y="136"/>
                </a:lnTo>
                <a:lnTo>
                  <a:pt x="287" y="136"/>
                </a:lnTo>
                <a:lnTo>
                  <a:pt x="278" y="139"/>
                </a:lnTo>
                <a:lnTo>
                  <a:pt x="265" y="142"/>
                </a:lnTo>
                <a:lnTo>
                  <a:pt x="252" y="145"/>
                </a:lnTo>
                <a:lnTo>
                  <a:pt x="238" y="145"/>
                </a:lnTo>
                <a:lnTo>
                  <a:pt x="223" y="148"/>
                </a:lnTo>
                <a:lnTo>
                  <a:pt x="205" y="148"/>
                </a:lnTo>
                <a:lnTo>
                  <a:pt x="188" y="148"/>
                </a:lnTo>
                <a:lnTo>
                  <a:pt x="170" y="151"/>
                </a:lnTo>
                <a:lnTo>
                  <a:pt x="150" y="151"/>
                </a:lnTo>
                <a:lnTo>
                  <a:pt x="132" y="151"/>
                </a:lnTo>
                <a:lnTo>
                  <a:pt x="117" y="151"/>
                </a:lnTo>
                <a:lnTo>
                  <a:pt x="102" y="148"/>
                </a:lnTo>
                <a:lnTo>
                  <a:pt x="86" y="148"/>
                </a:lnTo>
                <a:lnTo>
                  <a:pt x="73" y="145"/>
                </a:lnTo>
                <a:lnTo>
                  <a:pt x="62" y="145"/>
                </a:lnTo>
                <a:lnTo>
                  <a:pt x="51" y="142"/>
                </a:lnTo>
                <a:lnTo>
                  <a:pt x="42" y="139"/>
                </a:lnTo>
                <a:lnTo>
                  <a:pt x="33" y="133"/>
                </a:lnTo>
                <a:lnTo>
                  <a:pt x="24" y="130"/>
                </a:lnTo>
                <a:lnTo>
                  <a:pt x="20" y="123"/>
                </a:lnTo>
                <a:lnTo>
                  <a:pt x="15" y="117"/>
                </a:lnTo>
                <a:lnTo>
                  <a:pt x="13" y="114"/>
                </a:lnTo>
                <a:lnTo>
                  <a:pt x="11" y="111"/>
                </a:lnTo>
                <a:lnTo>
                  <a:pt x="9" y="105"/>
                </a:lnTo>
                <a:lnTo>
                  <a:pt x="9" y="99"/>
                </a:lnTo>
                <a:lnTo>
                  <a:pt x="7" y="86"/>
                </a:lnTo>
                <a:lnTo>
                  <a:pt x="7" y="71"/>
                </a:lnTo>
                <a:lnTo>
                  <a:pt x="7" y="53"/>
                </a:lnTo>
                <a:lnTo>
                  <a:pt x="7" y="46"/>
                </a:lnTo>
                <a:lnTo>
                  <a:pt x="7" y="40"/>
                </a:lnTo>
                <a:lnTo>
                  <a:pt x="7" y="37"/>
                </a:lnTo>
                <a:lnTo>
                  <a:pt x="7" y="31"/>
                </a:lnTo>
                <a:lnTo>
                  <a:pt x="7" y="28"/>
                </a:lnTo>
                <a:lnTo>
                  <a:pt x="7" y="25"/>
                </a:lnTo>
                <a:lnTo>
                  <a:pt x="4" y="16"/>
                </a:lnTo>
                <a:lnTo>
                  <a:pt x="2" y="6"/>
                </a:lnTo>
                <a:lnTo>
                  <a:pt x="0" y="6"/>
                </a:lnTo>
                <a:lnTo>
                  <a:pt x="0" y="3"/>
                </a:lnTo>
                <a:lnTo>
                  <a:pt x="2" y="0"/>
                </a:lnTo>
                <a:lnTo>
                  <a:pt x="4" y="0"/>
                </a:lnTo>
                <a:lnTo>
                  <a:pt x="7" y="0"/>
                </a:lnTo>
                <a:lnTo>
                  <a:pt x="9" y="0"/>
                </a:lnTo>
                <a:lnTo>
                  <a:pt x="11" y="0"/>
                </a:lnTo>
                <a:lnTo>
                  <a:pt x="15" y="0"/>
                </a:lnTo>
                <a:lnTo>
                  <a:pt x="20" y="0"/>
                </a:lnTo>
                <a:lnTo>
                  <a:pt x="27" y="3"/>
                </a:lnTo>
                <a:lnTo>
                  <a:pt x="31" y="3"/>
                </a:lnTo>
                <a:lnTo>
                  <a:pt x="38" y="6"/>
                </a:lnTo>
                <a:lnTo>
                  <a:pt x="38" y="6"/>
                </a:lnTo>
                <a:lnTo>
                  <a:pt x="38" y="12"/>
                </a:lnTo>
                <a:lnTo>
                  <a:pt x="38" y="16"/>
                </a:lnTo>
                <a:lnTo>
                  <a:pt x="38" y="22"/>
                </a:lnTo>
                <a:lnTo>
                  <a:pt x="35" y="31"/>
                </a:lnTo>
                <a:lnTo>
                  <a:pt x="35" y="43"/>
                </a:lnTo>
                <a:lnTo>
                  <a:pt x="35" y="56"/>
                </a:lnTo>
                <a:lnTo>
                  <a:pt x="35" y="71"/>
                </a:lnTo>
                <a:lnTo>
                  <a:pt x="35" y="83"/>
                </a:lnTo>
                <a:lnTo>
                  <a:pt x="38" y="96"/>
                </a:lnTo>
                <a:lnTo>
                  <a:pt x="40" y="105"/>
                </a:lnTo>
                <a:lnTo>
                  <a:pt x="44" y="111"/>
                </a:lnTo>
                <a:lnTo>
                  <a:pt x="46" y="111"/>
                </a:lnTo>
                <a:lnTo>
                  <a:pt x="49" y="114"/>
                </a:lnTo>
                <a:lnTo>
                  <a:pt x="51" y="117"/>
                </a:lnTo>
                <a:lnTo>
                  <a:pt x="55" y="117"/>
                </a:lnTo>
                <a:lnTo>
                  <a:pt x="60" y="120"/>
                </a:lnTo>
                <a:lnTo>
                  <a:pt x="66" y="120"/>
                </a:lnTo>
                <a:lnTo>
                  <a:pt x="73" y="120"/>
                </a:lnTo>
                <a:lnTo>
                  <a:pt x="79" y="123"/>
                </a:lnTo>
                <a:lnTo>
                  <a:pt x="93" y="123"/>
                </a:lnTo>
                <a:lnTo>
                  <a:pt x="108" y="126"/>
                </a:lnTo>
                <a:lnTo>
                  <a:pt x="126" y="126"/>
                </a:lnTo>
                <a:lnTo>
                  <a:pt x="146" y="123"/>
                </a:lnTo>
                <a:lnTo>
                  <a:pt x="166" y="123"/>
                </a:lnTo>
                <a:lnTo>
                  <a:pt x="183" y="123"/>
                </a:lnTo>
                <a:lnTo>
                  <a:pt x="201" y="123"/>
                </a:lnTo>
                <a:lnTo>
                  <a:pt x="214" y="120"/>
                </a:lnTo>
                <a:lnTo>
                  <a:pt x="227" y="120"/>
                </a:lnTo>
                <a:lnTo>
                  <a:pt x="241" y="117"/>
                </a:lnTo>
                <a:lnTo>
                  <a:pt x="245" y="117"/>
                </a:lnTo>
                <a:lnTo>
                  <a:pt x="249" y="114"/>
                </a:lnTo>
                <a:lnTo>
                  <a:pt x="254" y="114"/>
                </a:lnTo>
                <a:lnTo>
                  <a:pt x="258" y="114"/>
                </a:lnTo>
                <a:lnTo>
                  <a:pt x="263" y="108"/>
                </a:lnTo>
                <a:lnTo>
                  <a:pt x="269" y="102"/>
                </a:lnTo>
                <a:lnTo>
                  <a:pt x="274" y="93"/>
                </a:lnTo>
                <a:lnTo>
                  <a:pt x="278" y="80"/>
                </a:lnTo>
                <a:lnTo>
                  <a:pt x="280" y="74"/>
                </a:lnTo>
                <a:lnTo>
                  <a:pt x="283" y="71"/>
                </a:lnTo>
                <a:lnTo>
                  <a:pt x="285" y="65"/>
                </a:lnTo>
                <a:lnTo>
                  <a:pt x="287" y="62"/>
                </a:lnTo>
                <a:lnTo>
                  <a:pt x="289" y="59"/>
                </a:lnTo>
                <a:lnTo>
                  <a:pt x="291" y="56"/>
                </a:lnTo>
                <a:lnTo>
                  <a:pt x="291" y="56"/>
                </a:lnTo>
                <a:lnTo>
                  <a:pt x="294" y="56"/>
                </a:lnTo>
                <a:lnTo>
                  <a:pt x="298" y="56"/>
                </a:lnTo>
                <a:lnTo>
                  <a:pt x="300" y="59"/>
                </a:lnTo>
                <a:lnTo>
                  <a:pt x="302" y="62"/>
                </a:lnTo>
                <a:lnTo>
                  <a:pt x="302" y="68"/>
                </a:lnTo>
                <a:lnTo>
                  <a:pt x="302" y="71"/>
                </a:lnTo>
                <a:lnTo>
                  <a:pt x="305" y="77"/>
                </a:lnTo>
                <a:lnTo>
                  <a:pt x="307" y="89"/>
                </a:lnTo>
                <a:lnTo>
                  <a:pt x="307" y="8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0" name="Freeform 26"/>
          <p:cNvSpPr>
            <a:spLocks/>
          </p:cNvSpPr>
          <p:nvPr/>
        </p:nvSpPr>
        <p:spPr bwMode="auto">
          <a:xfrm>
            <a:off x="5214259" y="1418476"/>
            <a:ext cx="1376492" cy="619014"/>
          </a:xfrm>
          <a:custGeom>
            <a:avLst/>
            <a:gdLst>
              <a:gd name="T0" fmla="*/ 148 w 221"/>
              <a:gd name="T1" fmla="*/ 61 h 67"/>
              <a:gd name="T2" fmla="*/ 155 w 221"/>
              <a:gd name="T3" fmla="*/ 43 h 67"/>
              <a:gd name="T4" fmla="*/ 159 w 221"/>
              <a:gd name="T5" fmla="*/ 33 h 67"/>
              <a:gd name="T6" fmla="*/ 159 w 221"/>
              <a:gd name="T7" fmla="*/ 27 h 67"/>
              <a:gd name="T8" fmla="*/ 159 w 221"/>
              <a:gd name="T9" fmla="*/ 24 h 67"/>
              <a:gd name="T10" fmla="*/ 157 w 221"/>
              <a:gd name="T11" fmla="*/ 24 h 67"/>
              <a:gd name="T12" fmla="*/ 146 w 221"/>
              <a:gd name="T13" fmla="*/ 24 h 67"/>
              <a:gd name="T14" fmla="*/ 129 w 221"/>
              <a:gd name="T15" fmla="*/ 27 h 67"/>
              <a:gd name="T16" fmla="*/ 104 w 221"/>
              <a:gd name="T17" fmla="*/ 30 h 67"/>
              <a:gd name="T18" fmla="*/ 71 w 221"/>
              <a:gd name="T19" fmla="*/ 36 h 67"/>
              <a:gd name="T20" fmla="*/ 42 w 221"/>
              <a:gd name="T21" fmla="*/ 40 h 67"/>
              <a:gd name="T22" fmla="*/ 20 w 221"/>
              <a:gd name="T23" fmla="*/ 43 h 67"/>
              <a:gd name="T24" fmla="*/ 5 w 221"/>
              <a:gd name="T25" fmla="*/ 43 h 67"/>
              <a:gd name="T26" fmla="*/ 0 w 221"/>
              <a:gd name="T27" fmla="*/ 27 h 67"/>
              <a:gd name="T28" fmla="*/ 18 w 221"/>
              <a:gd name="T29" fmla="*/ 27 h 67"/>
              <a:gd name="T30" fmla="*/ 38 w 221"/>
              <a:gd name="T31" fmla="*/ 24 h 67"/>
              <a:gd name="T32" fmla="*/ 62 w 221"/>
              <a:gd name="T33" fmla="*/ 21 h 67"/>
              <a:gd name="T34" fmla="*/ 91 w 221"/>
              <a:gd name="T35" fmla="*/ 18 h 67"/>
              <a:gd name="T36" fmla="*/ 117 w 221"/>
              <a:gd name="T37" fmla="*/ 12 h 67"/>
              <a:gd name="T38" fmla="*/ 135 w 221"/>
              <a:gd name="T39" fmla="*/ 9 h 67"/>
              <a:gd name="T40" fmla="*/ 148 w 221"/>
              <a:gd name="T41" fmla="*/ 6 h 67"/>
              <a:gd name="T42" fmla="*/ 155 w 221"/>
              <a:gd name="T43" fmla="*/ 3 h 67"/>
              <a:gd name="T44" fmla="*/ 162 w 221"/>
              <a:gd name="T45" fmla="*/ 3 h 67"/>
              <a:gd name="T46" fmla="*/ 170 w 221"/>
              <a:gd name="T47" fmla="*/ 3 h 67"/>
              <a:gd name="T48" fmla="*/ 184 w 221"/>
              <a:gd name="T49" fmla="*/ 6 h 67"/>
              <a:gd name="T50" fmla="*/ 201 w 221"/>
              <a:gd name="T51" fmla="*/ 12 h 67"/>
              <a:gd name="T52" fmla="*/ 210 w 221"/>
              <a:gd name="T53" fmla="*/ 15 h 67"/>
              <a:gd name="T54" fmla="*/ 217 w 221"/>
              <a:gd name="T55" fmla="*/ 18 h 67"/>
              <a:gd name="T56" fmla="*/ 219 w 221"/>
              <a:gd name="T57" fmla="*/ 21 h 67"/>
              <a:gd name="T58" fmla="*/ 221 w 221"/>
              <a:gd name="T59" fmla="*/ 24 h 67"/>
              <a:gd name="T60" fmla="*/ 215 w 221"/>
              <a:gd name="T61" fmla="*/ 27 h 67"/>
              <a:gd name="T62" fmla="*/ 206 w 221"/>
              <a:gd name="T63" fmla="*/ 30 h 67"/>
              <a:gd name="T64" fmla="*/ 199 w 221"/>
              <a:gd name="T65" fmla="*/ 33 h 67"/>
              <a:gd name="T66" fmla="*/ 193 w 221"/>
              <a:gd name="T67" fmla="*/ 43 h 67"/>
              <a:gd name="T68" fmla="*/ 184 w 221"/>
              <a:gd name="T69" fmla="*/ 52 h 67"/>
              <a:gd name="T70" fmla="*/ 177 w 221"/>
              <a:gd name="T71" fmla="*/ 67 h 67"/>
              <a:gd name="T72" fmla="*/ 146 w 221"/>
              <a:gd name="T73" fmla="*/ 67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21" h="67">
                <a:moveTo>
                  <a:pt x="146" y="67"/>
                </a:moveTo>
                <a:lnTo>
                  <a:pt x="148" y="61"/>
                </a:lnTo>
                <a:lnTo>
                  <a:pt x="151" y="55"/>
                </a:lnTo>
                <a:lnTo>
                  <a:pt x="155" y="43"/>
                </a:lnTo>
                <a:lnTo>
                  <a:pt x="157" y="36"/>
                </a:lnTo>
                <a:lnTo>
                  <a:pt x="159" y="33"/>
                </a:lnTo>
                <a:lnTo>
                  <a:pt x="159" y="30"/>
                </a:lnTo>
                <a:lnTo>
                  <a:pt x="159" y="27"/>
                </a:lnTo>
                <a:lnTo>
                  <a:pt x="159" y="27"/>
                </a:lnTo>
                <a:lnTo>
                  <a:pt x="159" y="24"/>
                </a:lnTo>
                <a:lnTo>
                  <a:pt x="157" y="24"/>
                </a:lnTo>
                <a:lnTo>
                  <a:pt x="157" y="24"/>
                </a:lnTo>
                <a:lnTo>
                  <a:pt x="153" y="24"/>
                </a:lnTo>
                <a:lnTo>
                  <a:pt x="146" y="24"/>
                </a:lnTo>
                <a:lnTo>
                  <a:pt x="140" y="24"/>
                </a:lnTo>
                <a:lnTo>
                  <a:pt x="129" y="27"/>
                </a:lnTo>
                <a:lnTo>
                  <a:pt x="117" y="27"/>
                </a:lnTo>
                <a:lnTo>
                  <a:pt x="104" y="30"/>
                </a:lnTo>
                <a:lnTo>
                  <a:pt x="87" y="33"/>
                </a:lnTo>
                <a:lnTo>
                  <a:pt x="71" y="36"/>
                </a:lnTo>
                <a:lnTo>
                  <a:pt x="56" y="36"/>
                </a:lnTo>
                <a:lnTo>
                  <a:pt x="42" y="40"/>
                </a:lnTo>
                <a:lnTo>
                  <a:pt x="31" y="40"/>
                </a:lnTo>
                <a:lnTo>
                  <a:pt x="20" y="43"/>
                </a:lnTo>
                <a:lnTo>
                  <a:pt x="14" y="43"/>
                </a:lnTo>
                <a:lnTo>
                  <a:pt x="5" y="43"/>
                </a:lnTo>
                <a:lnTo>
                  <a:pt x="0" y="43"/>
                </a:lnTo>
                <a:lnTo>
                  <a:pt x="0" y="27"/>
                </a:lnTo>
                <a:lnTo>
                  <a:pt x="9" y="27"/>
                </a:lnTo>
                <a:lnTo>
                  <a:pt x="18" y="27"/>
                </a:lnTo>
                <a:lnTo>
                  <a:pt x="27" y="27"/>
                </a:lnTo>
                <a:lnTo>
                  <a:pt x="38" y="24"/>
                </a:lnTo>
                <a:lnTo>
                  <a:pt x="51" y="24"/>
                </a:lnTo>
                <a:lnTo>
                  <a:pt x="62" y="21"/>
                </a:lnTo>
                <a:lnTo>
                  <a:pt x="76" y="18"/>
                </a:lnTo>
                <a:lnTo>
                  <a:pt x="91" y="18"/>
                </a:lnTo>
                <a:lnTo>
                  <a:pt x="104" y="15"/>
                </a:lnTo>
                <a:lnTo>
                  <a:pt x="117" y="12"/>
                </a:lnTo>
                <a:lnTo>
                  <a:pt x="126" y="12"/>
                </a:lnTo>
                <a:lnTo>
                  <a:pt x="135" y="9"/>
                </a:lnTo>
                <a:lnTo>
                  <a:pt x="144" y="9"/>
                </a:lnTo>
                <a:lnTo>
                  <a:pt x="148" y="6"/>
                </a:lnTo>
                <a:lnTo>
                  <a:pt x="153" y="6"/>
                </a:lnTo>
                <a:lnTo>
                  <a:pt x="155" y="3"/>
                </a:lnTo>
                <a:lnTo>
                  <a:pt x="157" y="3"/>
                </a:lnTo>
                <a:lnTo>
                  <a:pt x="162" y="3"/>
                </a:lnTo>
                <a:lnTo>
                  <a:pt x="166" y="0"/>
                </a:lnTo>
                <a:lnTo>
                  <a:pt x="170" y="3"/>
                </a:lnTo>
                <a:lnTo>
                  <a:pt x="175" y="3"/>
                </a:lnTo>
                <a:lnTo>
                  <a:pt x="184" y="6"/>
                </a:lnTo>
                <a:lnTo>
                  <a:pt x="190" y="9"/>
                </a:lnTo>
                <a:lnTo>
                  <a:pt x="201" y="12"/>
                </a:lnTo>
                <a:lnTo>
                  <a:pt x="206" y="15"/>
                </a:lnTo>
                <a:lnTo>
                  <a:pt x="210" y="15"/>
                </a:lnTo>
                <a:lnTo>
                  <a:pt x="215" y="18"/>
                </a:lnTo>
                <a:lnTo>
                  <a:pt x="217" y="18"/>
                </a:lnTo>
                <a:lnTo>
                  <a:pt x="219" y="21"/>
                </a:lnTo>
                <a:lnTo>
                  <a:pt x="219" y="21"/>
                </a:lnTo>
                <a:lnTo>
                  <a:pt x="221" y="21"/>
                </a:lnTo>
                <a:lnTo>
                  <a:pt x="221" y="24"/>
                </a:lnTo>
                <a:lnTo>
                  <a:pt x="219" y="24"/>
                </a:lnTo>
                <a:lnTo>
                  <a:pt x="215" y="27"/>
                </a:lnTo>
                <a:lnTo>
                  <a:pt x="210" y="27"/>
                </a:lnTo>
                <a:lnTo>
                  <a:pt x="206" y="30"/>
                </a:lnTo>
                <a:lnTo>
                  <a:pt x="201" y="30"/>
                </a:lnTo>
                <a:lnTo>
                  <a:pt x="199" y="33"/>
                </a:lnTo>
                <a:lnTo>
                  <a:pt x="195" y="36"/>
                </a:lnTo>
                <a:lnTo>
                  <a:pt x="193" y="43"/>
                </a:lnTo>
                <a:lnTo>
                  <a:pt x="188" y="46"/>
                </a:lnTo>
                <a:lnTo>
                  <a:pt x="184" y="52"/>
                </a:lnTo>
                <a:lnTo>
                  <a:pt x="179" y="58"/>
                </a:lnTo>
                <a:lnTo>
                  <a:pt x="177" y="67"/>
                </a:lnTo>
                <a:lnTo>
                  <a:pt x="146" y="67"/>
                </a:lnTo>
                <a:lnTo>
                  <a:pt x="146" y="6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" name="Freeform 27"/>
          <p:cNvSpPr>
            <a:spLocks/>
          </p:cNvSpPr>
          <p:nvPr/>
        </p:nvSpPr>
        <p:spPr bwMode="auto">
          <a:xfrm>
            <a:off x="5108373" y="670117"/>
            <a:ext cx="853301" cy="859227"/>
          </a:xfrm>
          <a:custGeom>
            <a:avLst/>
            <a:gdLst>
              <a:gd name="T0" fmla="*/ 88 w 137"/>
              <a:gd name="T1" fmla="*/ 7 h 93"/>
              <a:gd name="T2" fmla="*/ 88 w 137"/>
              <a:gd name="T3" fmla="*/ 7 h 93"/>
              <a:gd name="T4" fmla="*/ 88 w 137"/>
              <a:gd name="T5" fmla="*/ 3 h 93"/>
              <a:gd name="T6" fmla="*/ 90 w 137"/>
              <a:gd name="T7" fmla="*/ 3 h 93"/>
              <a:gd name="T8" fmla="*/ 93 w 137"/>
              <a:gd name="T9" fmla="*/ 0 h 93"/>
              <a:gd name="T10" fmla="*/ 97 w 137"/>
              <a:gd name="T11" fmla="*/ 0 h 93"/>
              <a:gd name="T12" fmla="*/ 101 w 137"/>
              <a:gd name="T13" fmla="*/ 0 h 93"/>
              <a:gd name="T14" fmla="*/ 108 w 137"/>
              <a:gd name="T15" fmla="*/ 0 h 93"/>
              <a:gd name="T16" fmla="*/ 117 w 137"/>
              <a:gd name="T17" fmla="*/ 3 h 93"/>
              <a:gd name="T18" fmla="*/ 126 w 137"/>
              <a:gd name="T19" fmla="*/ 7 h 93"/>
              <a:gd name="T20" fmla="*/ 132 w 137"/>
              <a:gd name="T21" fmla="*/ 10 h 93"/>
              <a:gd name="T22" fmla="*/ 134 w 137"/>
              <a:gd name="T23" fmla="*/ 10 h 93"/>
              <a:gd name="T24" fmla="*/ 134 w 137"/>
              <a:gd name="T25" fmla="*/ 13 h 93"/>
              <a:gd name="T26" fmla="*/ 137 w 137"/>
              <a:gd name="T27" fmla="*/ 13 h 93"/>
              <a:gd name="T28" fmla="*/ 137 w 137"/>
              <a:gd name="T29" fmla="*/ 13 h 93"/>
              <a:gd name="T30" fmla="*/ 134 w 137"/>
              <a:gd name="T31" fmla="*/ 16 h 93"/>
              <a:gd name="T32" fmla="*/ 132 w 137"/>
              <a:gd name="T33" fmla="*/ 19 h 93"/>
              <a:gd name="T34" fmla="*/ 130 w 137"/>
              <a:gd name="T35" fmla="*/ 22 h 93"/>
              <a:gd name="T36" fmla="*/ 126 w 137"/>
              <a:gd name="T37" fmla="*/ 25 h 93"/>
              <a:gd name="T38" fmla="*/ 121 w 137"/>
              <a:gd name="T39" fmla="*/ 28 h 93"/>
              <a:gd name="T40" fmla="*/ 115 w 137"/>
              <a:gd name="T41" fmla="*/ 34 h 93"/>
              <a:gd name="T42" fmla="*/ 108 w 137"/>
              <a:gd name="T43" fmla="*/ 40 h 93"/>
              <a:gd name="T44" fmla="*/ 101 w 137"/>
              <a:gd name="T45" fmla="*/ 47 h 93"/>
              <a:gd name="T46" fmla="*/ 84 w 137"/>
              <a:gd name="T47" fmla="*/ 59 h 93"/>
              <a:gd name="T48" fmla="*/ 66 w 137"/>
              <a:gd name="T49" fmla="*/ 68 h 93"/>
              <a:gd name="T50" fmla="*/ 51 w 137"/>
              <a:gd name="T51" fmla="*/ 77 h 93"/>
              <a:gd name="T52" fmla="*/ 35 w 137"/>
              <a:gd name="T53" fmla="*/ 84 h 93"/>
              <a:gd name="T54" fmla="*/ 29 w 137"/>
              <a:gd name="T55" fmla="*/ 87 h 93"/>
              <a:gd name="T56" fmla="*/ 22 w 137"/>
              <a:gd name="T57" fmla="*/ 90 h 93"/>
              <a:gd name="T58" fmla="*/ 15 w 137"/>
              <a:gd name="T59" fmla="*/ 90 h 93"/>
              <a:gd name="T60" fmla="*/ 11 w 137"/>
              <a:gd name="T61" fmla="*/ 93 h 93"/>
              <a:gd name="T62" fmla="*/ 6 w 137"/>
              <a:gd name="T63" fmla="*/ 93 h 93"/>
              <a:gd name="T64" fmla="*/ 4 w 137"/>
              <a:gd name="T65" fmla="*/ 93 h 93"/>
              <a:gd name="T66" fmla="*/ 2 w 137"/>
              <a:gd name="T67" fmla="*/ 93 h 93"/>
              <a:gd name="T68" fmla="*/ 0 w 137"/>
              <a:gd name="T69" fmla="*/ 93 h 93"/>
              <a:gd name="T70" fmla="*/ 0 w 137"/>
              <a:gd name="T71" fmla="*/ 93 h 93"/>
              <a:gd name="T72" fmla="*/ 2 w 137"/>
              <a:gd name="T73" fmla="*/ 90 h 93"/>
              <a:gd name="T74" fmla="*/ 2 w 137"/>
              <a:gd name="T75" fmla="*/ 87 h 93"/>
              <a:gd name="T76" fmla="*/ 6 w 137"/>
              <a:gd name="T77" fmla="*/ 87 h 93"/>
              <a:gd name="T78" fmla="*/ 11 w 137"/>
              <a:gd name="T79" fmla="*/ 81 h 93"/>
              <a:gd name="T80" fmla="*/ 15 w 137"/>
              <a:gd name="T81" fmla="*/ 77 h 93"/>
              <a:gd name="T82" fmla="*/ 22 w 137"/>
              <a:gd name="T83" fmla="*/ 71 h 93"/>
              <a:gd name="T84" fmla="*/ 31 w 137"/>
              <a:gd name="T85" fmla="*/ 68 h 93"/>
              <a:gd name="T86" fmla="*/ 46 w 137"/>
              <a:gd name="T87" fmla="*/ 56 h 93"/>
              <a:gd name="T88" fmla="*/ 59 w 137"/>
              <a:gd name="T89" fmla="*/ 47 h 93"/>
              <a:gd name="T90" fmla="*/ 66 w 137"/>
              <a:gd name="T91" fmla="*/ 40 h 93"/>
              <a:gd name="T92" fmla="*/ 70 w 137"/>
              <a:gd name="T93" fmla="*/ 37 h 93"/>
              <a:gd name="T94" fmla="*/ 75 w 137"/>
              <a:gd name="T95" fmla="*/ 31 h 93"/>
              <a:gd name="T96" fmla="*/ 79 w 137"/>
              <a:gd name="T97" fmla="*/ 25 h 93"/>
              <a:gd name="T98" fmla="*/ 81 w 137"/>
              <a:gd name="T99" fmla="*/ 22 h 93"/>
              <a:gd name="T100" fmla="*/ 86 w 137"/>
              <a:gd name="T101" fmla="*/ 19 h 93"/>
              <a:gd name="T102" fmla="*/ 88 w 137"/>
              <a:gd name="T103" fmla="*/ 16 h 93"/>
              <a:gd name="T104" fmla="*/ 88 w 137"/>
              <a:gd name="T105" fmla="*/ 13 h 93"/>
              <a:gd name="T106" fmla="*/ 90 w 137"/>
              <a:gd name="T107" fmla="*/ 10 h 93"/>
              <a:gd name="T108" fmla="*/ 90 w 137"/>
              <a:gd name="T109" fmla="*/ 10 h 93"/>
              <a:gd name="T110" fmla="*/ 90 w 137"/>
              <a:gd name="T111" fmla="*/ 7 h 93"/>
              <a:gd name="T112" fmla="*/ 88 w 137"/>
              <a:gd name="T113" fmla="*/ 7 h 93"/>
              <a:gd name="T114" fmla="*/ 88 w 137"/>
              <a:gd name="T115" fmla="*/ 7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7" h="93">
                <a:moveTo>
                  <a:pt x="88" y="7"/>
                </a:moveTo>
                <a:lnTo>
                  <a:pt x="88" y="7"/>
                </a:lnTo>
                <a:lnTo>
                  <a:pt x="88" y="3"/>
                </a:lnTo>
                <a:lnTo>
                  <a:pt x="90" y="3"/>
                </a:lnTo>
                <a:lnTo>
                  <a:pt x="93" y="0"/>
                </a:lnTo>
                <a:lnTo>
                  <a:pt x="97" y="0"/>
                </a:lnTo>
                <a:lnTo>
                  <a:pt x="101" y="0"/>
                </a:lnTo>
                <a:lnTo>
                  <a:pt x="108" y="0"/>
                </a:lnTo>
                <a:lnTo>
                  <a:pt x="117" y="3"/>
                </a:lnTo>
                <a:lnTo>
                  <a:pt x="126" y="7"/>
                </a:lnTo>
                <a:lnTo>
                  <a:pt x="132" y="10"/>
                </a:lnTo>
                <a:lnTo>
                  <a:pt x="134" y="10"/>
                </a:lnTo>
                <a:lnTo>
                  <a:pt x="134" y="13"/>
                </a:lnTo>
                <a:lnTo>
                  <a:pt x="137" y="13"/>
                </a:lnTo>
                <a:lnTo>
                  <a:pt x="137" y="13"/>
                </a:lnTo>
                <a:lnTo>
                  <a:pt x="134" y="16"/>
                </a:lnTo>
                <a:lnTo>
                  <a:pt x="132" y="19"/>
                </a:lnTo>
                <a:lnTo>
                  <a:pt x="130" y="22"/>
                </a:lnTo>
                <a:lnTo>
                  <a:pt x="126" y="25"/>
                </a:lnTo>
                <a:lnTo>
                  <a:pt x="121" y="28"/>
                </a:lnTo>
                <a:lnTo>
                  <a:pt x="115" y="34"/>
                </a:lnTo>
                <a:lnTo>
                  <a:pt x="108" y="40"/>
                </a:lnTo>
                <a:lnTo>
                  <a:pt x="101" y="47"/>
                </a:lnTo>
                <a:lnTo>
                  <a:pt x="84" y="59"/>
                </a:lnTo>
                <a:lnTo>
                  <a:pt x="66" y="68"/>
                </a:lnTo>
                <a:lnTo>
                  <a:pt x="51" y="77"/>
                </a:lnTo>
                <a:lnTo>
                  <a:pt x="35" y="84"/>
                </a:lnTo>
                <a:lnTo>
                  <a:pt x="29" y="87"/>
                </a:lnTo>
                <a:lnTo>
                  <a:pt x="22" y="90"/>
                </a:lnTo>
                <a:lnTo>
                  <a:pt x="15" y="90"/>
                </a:lnTo>
                <a:lnTo>
                  <a:pt x="11" y="93"/>
                </a:lnTo>
                <a:lnTo>
                  <a:pt x="6" y="93"/>
                </a:lnTo>
                <a:lnTo>
                  <a:pt x="4" y="93"/>
                </a:lnTo>
                <a:lnTo>
                  <a:pt x="2" y="93"/>
                </a:lnTo>
                <a:lnTo>
                  <a:pt x="0" y="93"/>
                </a:lnTo>
                <a:lnTo>
                  <a:pt x="0" y="93"/>
                </a:lnTo>
                <a:lnTo>
                  <a:pt x="2" y="90"/>
                </a:lnTo>
                <a:lnTo>
                  <a:pt x="2" y="87"/>
                </a:lnTo>
                <a:lnTo>
                  <a:pt x="6" y="87"/>
                </a:lnTo>
                <a:lnTo>
                  <a:pt x="11" y="81"/>
                </a:lnTo>
                <a:lnTo>
                  <a:pt x="15" y="77"/>
                </a:lnTo>
                <a:lnTo>
                  <a:pt x="22" y="71"/>
                </a:lnTo>
                <a:lnTo>
                  <a:pt x="31" y="68"/>
                </a:lnTo>
                <a:lnTo>
                  <a:pt x="46" y="56"/>
                </a:lnTo>
                <a:lnTo>
                  <a:pt x="59" y="47"/>
                </a:lnTo>
                <a:lnTo>
                  <a:pt x="66" y="40"/>
                </a:lnTo>
                <a:lnTo>
                  <a:pt x="70" y="37"/>
                </a:lnTo>
                <a:lnTo>
                  <a:pt x="75" y="31"/>
                </a:lnTo>
                <a:lnTo>
                  <a:pt x="79" y="25"/>
                </a:lnTo>
                <a:lnTo>
                  <a:pt x="81" y="22"/>
                </a:lnTo>
                <a:lnTo>
                  <a:pt x="86" y="19"/>
                </a:lnTo>
                <a:lnTo>
                  <a:pt x="88" y="16"/>
                </a:lnTo>
                <a:lnTo>
                  <a:pt x="88" y="13"/>
                </a:lnTo>
                <a:lnTo>
                  <a:pt x="90" y="10"/>
                </a:lnTo>
                <a:lnTo>
                  <a:pt x="90" y="10"/>
                </a:lnTo>
                <a:lnTo>
                  <a:pt x="90" y="7"/>
                </a:lnTo>
                <a:lnTo>
                  <a:pt x="88" y="7"/>
                </a:lnTo>
                <a:lnTo>
                  <a:pt x="88" y="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" name="Freeform 28"/>
          <p:cNvSpPr>
            <a:spLocks/>
          </p:cNvSpPr>
          <p:nvPr/>
        </p:nvSpPr>
        <p:spPr bwMode="auto">
          <a:xfrm>
            <a:off x="5600424" y="956528"/>
            <a:ext cx="772329" cy="683684"/>
          </a:xfrm>
          <a:custGeom>
            <a:avLst/>
            <a:gdLst>
              <a:gd name="T0" fmla="*/ 18 w 124"/>
              <a:gd name="T1" fmla="*/ 74 h 74"/>
              <a:gd name="T2" fmla="*/ 31 w 124"/>
              <a:gd name="T3" fmla="*/ 62 h 74"/>
              <a:gd name="T4" fmla="*/ 44 w 124"/>
              <a:gd name="T5" fmla="*/ 50 h 74"/>
              <a:gd name="T6" fmla="*/ 53 w 124"/>
              <a:gd name="T7" fmla="*/ 40 h 74"/>
              <a:gd name="T8" fmla="*/ 60 w 124"/>
              <a:gd name="T9" fmla="*/ 34 h 74"/>
              <a:gd name="T10" fmla="*/ 67 w 124"/>
              <a:gd name="T11" fmla="*/ 28 h 74"/>
              <a:gd name="T12" fmla="*/ 71 w 124"/>
              <a:gd name="T13" fmla="*/ 22 h 74"/>
              <a:gd name="T14" fmla="*/ 73 w 124"/>
              <a:gd name="T15" fmla="*/ 19 h 74"/>
              <a:gd name="T16" fmla="*/ 73 w 124"/>
              <a:gd name="T17" fmla="*/ 19 h 74"/>
              <a:gd name="T18" fmla="*/ 71 w 124"/>
              <a:gd name="T19" fmla="*/ 19 h 74"/>
              <a:gd name="T20" fmla="*/ 69 w 124"/>
              <a:gd name="T21" fmla="*/ 19 h 74"/>
              <a:gd name="T22" fmla="*/ 67 w 124"/>
              <a:gd name="T23" fmla="*/ 16 h 74"/>
              <a:gd name="T24" fmla="*/ 62 w 124"/>
              <a:gd name="T25" fmla="*/ 16 h 74"/>
              <a:gd name="T26" fmla="*/ 53 w 124"/>
              <a:gd name="T27" fmla="*/ 19 h 74"/>
              <a:gd name="T28" fmla="*/ 44 w 124"/>
              <a:gd name="T29" fmla="*/ 19 h 74"/>
              <a:gd name="T30" fmla="*/ 33 w 124"/>
              <a:gd name="T31" fmla="*/ 22 h 74"/>
              <a:gd name="T32" fmla="*/ 29 w 124"/>
              <a:gd name="T33" fmla="*/ 22 h 74"/>
              <a:gd name="T34" fmla="*/ 25 w 124"/>
              <a:gd name="T35" fmla="*/ 22 h 74"/>
              <a:gd name="T36" fmla="*/ 22 w 124"/>
              <a:gd name="T37" fmla="*/ 22 h 74"/>
              <a:gd name="T38" fmla="*/ 20 w 124"/>
              <a:gd name="T39" fmla="*/ 22 h 74"/>
              <a:gd name="T40" fmla="*/ 18 w 124"/>
              <a:gd name="T41" fmla="*/ 22 h 74"/>
              <a:gd name="T42" fmla="*/ 18 w 124"/>
              <a:gd name="T43" fmla="*/ 22 h 74"/>
              <a:gd name="T44" fmla="*/ 14 w 124"/>
              <a:gd name="T45" fmla="*/ 22 h 74"/>
              <a:gd name="T46" fmla="*/ 11 w 124"/>
              <a:gd name="T47" fmla="*/ 22 h 74"/>
              <a:gd name="T48" fmla="*/ 5 w 124"/>
              <a:gd name="T49" fmla="*/ 19 h 74"/>
              <a:gd name="T50" fmla="*/ 0 w 124"/>
              <a:gd name="T51" fmla="*/ 19 h 74"/>
              <a:gd name="T52" fmla="*/ 11 w 124"/>
              <a:gd name="T53" fmla="*/ 19 h 74"/>
              <a:gd name="T54" fmla="*/ 20 w 124"/>
              <a:gd name="T55" fmla="*/ 16 h 74"/>
              <a:gd name="T56" fmla="*/ 31 w 124"/>
              <a:gd name="T57" fmla="*/ 16 h 74"/>
              <a:gd name="T58" fmla="*/ 40 w 124"/>
              <a:gd name="T59" fmla="*/ 16 h 74"/>
              <a:gd name="T60" fmla="*/ 47 w 124"/>
              <a:gd name="T61" fmla="*/ 16 h 74"/>
              <a:gd name="T62" fmla="*/ 53 w 124"/>
              <a:gd name="T63" fmla="*/ 13 h 74"/>
              <a:gd name="T64" fmla="*/ 60 w 124"/>
              <a:gd name="T65" fmla="*/ 13 h 74"/>
              <a:gd name="T66" fmla="*/ 64 w 124"/>
              <a:gd name="T67" fmla="*/ 13 h 74"/>
              <a:gd name="T68" fmla="*/ 71 w 124"/>
              <a:gd name="T69" fmla="*/ 9 h 74"/>
              <a:gd name="T70" fmla="*/ 78 w 124"/>
              <a:gd name="T71" fmla="*/ 9 h 74"/>
              <a:gd name="T72" fmla="*/ 82 w 124"/>
              <a:gd name="T73" fmla="*/ 6 h 74"/>
              <a:gd name="T74" fmla="*/ 86 w 124"/>
              <a:gd name="T75" fmla="*/ 3 h 74"/>
              <a:gd name="T76" fmla="*/ 91 w 124"/>
              <a:gd name="T77" fmla="*/ 3 h 74"/>
              <a:gd name="T78" fmla="*/ 95 w 124"/>
              <a:gd name="T79" fmla="*/ 0 h 74"/>
              <a:gd name="T80" fmla="*/ 97 w 124"/>
              <a:gd name="T81" fmla="*/ 3 h 74"/>
              <a:gd name="T82" fmla="*/ 102 w 124"/>
              <a:gd name="T83" fmla="*/ 3 h 74"/>
              <a:gd name="T84" fmla="*/ 106 w 124"/>
              <a:gd name="T85" fmla="*/ 3 h 74"/>
              <a:gd name="T86" fmla="*/ 111 w 124"/>
              <a:gd name="T87" fmla="*/ 6 h 74"/>
              <a:gd name="T88" fmla="*/ 117 w 124"/>
              <a:gd name="T89" fmla="*/ 9 h 74"/>
              <a:gd name="T90" fmla="*/ 119 w 124"/>
              <a:gd name="T91" fmla="*/ 9 h 74"/>
              <a:gd name="T92" fmla="*/ 122 w 124"/>
              <a:gd name="T93" fmla="*/ 13 h 74"/>
              <a:gd name="T94" fmla="*/ 124 w 124"/>
              <a:gd name="T95" fmla="*/ 13 h 74"/>
              <a:gd name="T96" fmla="*/ 122 w 124"/>
              <a:gd name="T97" fmla="*/ 16 h 74"/>
              <a:gd name="T98" fmla="*/ 117 w 124"/>
              <a:gd name="T99" fmla="*/ 16 h 74"/>
              <a:gd name="T100" fmla="*/ 113 w 124"/>
              <a:gd name="T101" fmla="*/ 19 h 74"/>
              <a:gd name="T102" fmla="*/ 108 w 124"/>
              <a:gd name="T103" fmla="*/ 19 h 74"/>
              <a:gd name="T104" fmla="*/ 102 w 124"/>
              <a:gd name="T105" fmla="*/ 22 h 74"/>
              <a:gd name="T106" fmla="*/ 93 w 124"/>
              <a:gd name="T107" fmla="*/ 28 h 74"/>
              <a:gd name="T108" fmla="*/ 84 w 124"/>
              <a:gd name="T109" fmla="*/ 31 h 74"/>
              <a:gd name="T110" fmla="*/ 73 w 124"/>
              <a:gd name="T111" fmla="*/ 40 h 74"/>
              <a:gd name="T112" fmla="*/ 62 w 124"/>
              <a:gd name="T113" fmla="*/ 46 h 74"/>
              <a:gd name="T114" fmla="*/ 51 w 124"/>
              <a:gd name="T115" fmla="*/ 56 h 74"/>
              <a:gd name="T116" fmla="*/ 38 w 124"/>
              <a:gd name="T117" fmla="*/ 65 h 74"/>
              <a:gd name="T118" fmla="*/ 25 w 124"/>
              <a:gd name="T119" fmla="*/ 74 h 74"/>
              <a:gd name="T120" fmla="*/ 18 w 124"/>
              <a:gd name="T121" fmla="*/ 74 h 74"/>
              <a:gd name="T122" fmla="*/ 18 w 124"/>
              <a:gd name="T123" fmla="*/ 74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4" h="74">
                <a:moveTo>
                  <a:pt x="18" y="74"/>
                </a:moveTo>
                <a:lnTo>
                  <a:pt x="31" y="62"/>
                </a:lnTo>
                <a:lnTo>
                  <a:pt x="44" y="50"/>
                </a:lnTo>
                <a:lnTo>
                  <a:pt x="53" y="40"/>
                </a:lnTo>
                <a:lnTo>
                  <a:pt x="60" y="34"/>
                </a:lnTo>
                <a:lnTo>
                  <a:pt x="67" y="28"/>
                </a:lnTo>
                <a:lnTo>
                  <a:pt x="71" y="22"/>
                </a:lnTo>
                <a:lnTo>
                  <a:pt x="73" y="19"/>
                </a:lnTo>
                <a:lnTo>
                  <a:pt x="73" y="19"/>
                </a:lnTo>
                <a:lnTo>
                  <a:pt x="71" y="19"/>
                </a:lnTo>
                <a:lnTo>
                  <a:pt x="69" y="19"/>
                </a:lnTo>
                <a:lnTo>
                  <a:pt x="67" y="16"/>
                </a:lnTo>
                <a:lnTo>
                  <a:pt x="62" y="16"/>
                </a:lnTo>
                <a:lnTo>
                  <a:pt x="53" y="19"/>
                </a:lnTo>
                <a:lnTo>
                  <a:pt x="44" y="19"/>
                </a:lnTo>
                <a:lnTo>
                  <a:pt x="33" y="22"/>
                </a:lnTo>
                <a:lnTo>
                  <a:pt x="29" y="22"/>
                </a:lnTo>
                <a:lnTo>
                  <a:pt x="25" y="22"/>
                </a:lnTo>
                <a:lnTo>
                  <a:pt x="22" y="22"/>
                </a:lnTo>
                <a:lnTo>
                  <a:pt x="20" y="22"/>
                </a:lnTo>
                <a:lnTo>
                  <a:pt x="18" y="22"/>
                </a:lnTo>
                <a:lnTo>
                  <a:pt x="18" y="22"/>
                </a:lnTo>
                <a:lnTo>
                  <a:pt x="14" y="22"/>
                </a:lnTo>
                <a:lnTo>
                  <a:pt x="11" y="22"/>
                </a:lnTo>
                <a:lnTo>
                  <a:pt x="5" y="19"/>
                </a:lnTo>
                <a:lnTo>
                  <a:pt x="0" y="19"/>
                </a:lnTo>
                <a:lnTo>
                  <a:pt x="11" y="19"/>
                </a:lnTo>
                <a:lnTo>
                  <a:pt x="20" y="16"/>
                </a:lnTo>
                <a:lnTo>
                  <a:pt x="31" y="16"/>
                </a:lnTo>
                <a:lnTo>
                  <a:pt x="40" y="16"/>
                </a:lnTo>
                <a:lnTo>
                  <a:pt x="47" y="16"/>
                </a:lnTo>
                <a:lnTo>
                  <a:pt x="53" y="13"/>
                </a:lnTo>
                <a:lnTo>
                  <a:pt x="60" y="13"/>
                </a:lnTo>
                <a:lnTo>
                  <a:pt x="64" y="13"/>
                </a:lnTo>
                <a:lnTo>
                  <a:pt x="71" y="9"/>
                </a:lnTo>
                <a:lnTo>
                  <a:pt x="78" y="9"/>
                </a:lnTo>
                <a:lnTo>
                  <a:pt x="82" y="6"/>
                </a:lnTo>
                <a:lnTo>
                  <a:pt x="86" y="3"/>
                </a:lnTo>
                <a:lnTo>
                  <a:pt x="91" y="3"/>
                </a:lnTo>
                <a:lnTo>
                  <a:pt x="95" y="0"/>
                </a:lnTo>
                <a:lnTo>
                  <a:pt x="97" y="3"/>
                </a:lnTo>
                <a:lnTo>
                  <a:pt x="102" y="3"/>
                </a:lnTo>
                <a:lnTo>
                  <a:pt x="106" y="3"/>
                </a:lnTo>
                <a:lnTo>
                  <a:pt x="111" y="6"/>
                </a:lnTo>
                <a:lnTo>
                  <a:pt x="117" y="9"/>
                </a:lnTo>
                <a:lnTo>
                  <a:pt x="119" y="9"/>
                </a:lnTo>
                <a:lnTo>
                  <a:pt x="122" y="13"/>
                </a:lnTo>
                <a:lnTo>
                  <a:pt x="124" y="13"/>
                </a:lnTo>
                <a:lnTo>
                  <a:pt x="122" y="16"/>
                </a:lnTo>
                <a:lnTo>
                  <a:pt x="117" y="16"/>
                </a:lnTo>
                <a:lnTo>
                  <a:pt x="113" y="19"/>
                </a:lnTo>
                <a:lnTo>
                  <a:pt x="108" y="19"/>
                </a:lnTo>
                <a:lnTo>
                  <a:pt x="102" y="22"/>
                </a:lnTo>
                <a:lnTo>
                  <a:pt x="93" y="28"/>
                </a:lnTo>
                <a:lnTo>
                  <a:pt x="84" y="31"/>
                </a:lnTo>
                <a:lnTo>
                  <a:pt x="73" y="40"/>
                </a:lnTo>
                <a:lnTo>
                  <a:pt x="62" y="46"/>
                </a:lnTo>
                <a:lnTo>
                  <a:pt x="51" y="56"/>
                </a:lnTo>
                <a:lnTo>
                  <a:pt x="38" y="65"/>
                </a:lnTo>
                <a:lnTo>
                  <a:pt x="25" y="74"/>
                </a:lnTo>
                <a:lnTo>
                  <a:pt x="18" y="74"/>
                </a:lnTo>
                <a:lnTo>
                  <a:pt x="18" y="7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3" name="Freeform 29"/>
          <p:cNvSpPr>
            <a:spLocks/>
          </p:cNvSpPr>
          <p:nvPr/>
        </p:nvSpPr>
        <p:spPr bwMode="auto">
          <a:xfrm>
            <a:off x="5700080" y="1695646"/>
            <a:ext cx="93429" cy="434234"/>
          </a:xfrm>
          <a:custGeom>
            <a:avLst/>
            <a:gdLst>
              <a:gd name="T0" fmla="*/ 4 w 15"/>
              <a:gd name="T1" fmla="*/ 47 h 47"/>
              <a:gd name="T2" fmla="*/ 4 w 15"/>
              <a:gd name="T3" fmla="*/ 34 h 47"/>
              <a:gd name="T4" fmla="*/ 2 w 15"/>
              <a:gd name="T5" fmla="*/ 22 h 47"/>
              <a:gd name="T6" fmla="*/ 2 w 15"/>
              <a:gd name="T7" fmla="*/ 10 h 47"/>
              <a:gd name="T8" fmla="*/ 0 w 15"/>
              <a:gd name="T9" fmla="*/ 0 h 47"/>
              <a:gd name="T10" fmla="*/ 15 w 15"/>
              <a:gd name="T11" fmla="*/ 0 h 47"/>
              <a:gd name="T12" fmla="*/ 15 w 15"/>
              <a:gd name="T13" fmla="*/ 3 h 47"/>
              <a:gd name="T14" fmla="*/ 15 w 15"/>
              <a:gd name="T15" fmla="*/ 6 h 47"/>
              <a:gd name="T16" fmla="*/ 13 w 15"/>
              <a:gd name="T17" fmla="*/ 10 h 47"/>
              <a:gd name="T18" fmla="*/ 13 w 15"/>
              <a:gd name="T19" fmla="*/ 16 h 47"/>
              <a:gd name="T20" fmla="*/ 13 w 15"/>
              <a:gd name="T21" fmla="*/ 22 h 47"/>
              <a:gd name="T22" fmla="*/ 13 w 15"/>
              <a:gd name="T23" fmla="*/ 28 h 47"/>
              <a:gd name="T24" fmla="*/ 11 w 15"/>
              <a:gd name="T25" fmla="*/ 37 h 47"/>
              <a:gd name="T26" fmla="*/ 11 w 15"/>
              <a:gd name="T27" fmla="*/ 47 h 47"/>
              <a:gd name="T28" fmla="*/ 4 w 15"/>
              <a:gd name="T29" fmla="*/ 47 h 47"/>
              <a:gd name="T30" fmla="*/ 4 w 15"/>
              <a:gd name="T31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5" h="47">
                <a:moveTo>
                  <a:pt x="4" y="47"/>
                </a:moveTo>
                <a:lnTo>
                  <a:pt x="4" y="34"/>
                </a:lnTo>
                <a:lnTo>
                  <a:pt x="2" y="22"/>
                </a:lnTo>
                <a:lnTo>
                  <a:pt x="2" y="10"/>
                </a:lnTo>
                <a:lnTo>
                  <a:pt x="0" y="0"/>
                </a:lnTo>
                <a:lnTo>
                  <a:pt x="15" y="0"/>
                </a:lnTo>
                <a:lnTo>
                  <a:pt x="15" y="3"/>
                </a:lnTo>
                <a:lnTo>
                  <a:pt x="15" y="6"/>
                </a:lnTo>
                <a:lnTo>
                  <a:pt x="13" y="10"/>
                </a:lnTo>
                <a:lnTo>
                  <a:pt x="13" y="16"/>
                </a:lnTo>
                <a:lnTo>
                  <a:pt x="13" y="22"/>
                </a:lnTo>
                <a:lnTo>
                  <a:pt x="13" y="28"/>
                </a:lnTo>
                <a:lnTo>
                  <a:pt x="11" y="37"/>
                </a:lnTo>
                <a:lnTo>
                  <a:pt x="11" y="47"/>
                </a:lnTo>
                <a:lnTo>
                  <a:pt x="4" y="47"/>
                </a:lnTo>
                <a:lnTo>
                  <a:pt x="4" y="4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4" name="Freeform 30"/>
          <p:cNvSpPr>
            <a:spLocks/>
          </p:cNvSpPr>
          <p:nvPr/>
        </p:nvSpPr>
        <p:spPr bwMode="auto">
          <a:xfrm>
            <a:off x="5270313" y="1982050"/>
            <a:ext cx="1058838" cy="258691"/>
          </a:xfrm>
          <a:custGeom>
            <a:avLst/>
            <a:gdLst>
              <a:gd name="T0" fmla="*/ 73 w 170"/>
              <a:gd name="T1" fmla="*/ 19 h 28"/>
              <a:gd name="T2" fmla="*/ 62 w 170"/>
              <a:gd name="T3" fmla="*/ 22 h 28"/>
              <a:gd name="T4" fmla="*/ 51 w 170"/>
              <a:gd name="T5" fmla="*/ 22 h 28"/>
              <a:gd name="T6" fmla="*/ 40 w 170"/>
              <a:gd name="T7" fmla="*/ 22 h 28"/>
              <a:gd name="T8" fmla="*/ 31 w 170"/>
              <a:gd name="T9" fmla="*/ 25 h 28"/>
              <a:gd name="T10" fmla="*/ 22 w 170"/>
              <a:gd name="T11" fmla="*/ 25 h 28"/>
              <a:gd name="T12" fmla="*/ 16 w 170"/>
              <a:gd name="T13" fmla="*/ 25 h 28"/>
              <a:gd name="T14" fmla="*/ 7 w 170"/>
              <a:gd name="T15" fmla="*/ 25 h 28"/>
              <a:gd name="T16" fmla="*/ 0 w 170"/>
              <a:gd name="T17" fmla="*/ 28 h 28"/>
              <a:gd name="T18" fmla="*/ 0 w 170"/>
              <a:gd name="T19" fmla="*/ 22 h 28"/>
              <a:gd name="T20" fmla="*/ 7 w 170"/>
              <a:gd name="T21" fmla="*/ 22 h 28"/>
              <a:gd name="T22" fmla="*/ 14 w 170"/>
              <a:gd name="T23" fmla="*/ 22 h 28"/>
              <a:gd name="T24" fmla="*/ 25 w 170"/>
              <a:gd name="T25" fmla="*/ 19 h 28"/>
              <a:gd name="T26" fmla="*/ 36 w 170"/>
              <a:gd name="T27" fmla="*/ 19 h 28"/>
              <a:gd name="T28" fmla="*/ 40 w 170"/>
              <a:gd name="T29" fmla="*/ 19 h 28"/>
              <a:gd name="T30" fmla="*/ 47 w 170"/>
              <a:gd name="T31" fmla="*/ 19 h 28"/>
              <a:gd name="T32" fmla="*/ 55 w 170"/>
              <a:gd name="T33" fmla="*/ 16 h 28"/>
              <a:gd name="T34" fmla="*/ 64 w 170"/>
              <a:gd name="T35" fmla="*/ 16 h 28"/>
              <a:gd name="T36" fmla="*/ 73 w 170"/>
              <a:gd name="T37" fmla="*/ 12 h 28"/>
              <a:gd name="T38" fmla="*/ 82 w 170"/>
              <a:gd name="T39" fmla="*/ 12 h 28"/>
              <a:gd name="T40" fmla="*/ 93 w 170"/>
              <a:gd name="T41" fmla="*/ 9 h 28"/>
              <a:gd name="T42" fmla="*/ 104 w 170"/>
              <a:gd name="T43" fmla="*/ 9 h 28"/>
              <a:gd name="T44" fmla="*/ 113 w 170"/>
              <a:gd name="T45" fmla="*/ 6 h 28"/>
              <a:gd name="T46" fmla="*/ 124 w 170"/>
              <a:gd name="T47" fmla="*/ 6 h 28"/>
              <a:gd name="T48" fmla="*/ 131 w 170"/>
              <a:gd name="T49" fmla="*/ 3 h 28"/>
              <a:gd name="T50" fmla="*/ 137 w 170"/>
              <a:gd name="T51" fmla="*/ 3 h 28"/>
              <a:gd name="T52" fmla="*/ 144 w 170"/>
              <a:gd name="T53" fmla="*/ 3 h 28"/>
              <a:gd name="T54" fmla="*/ 148 w 170"/>
              <a:gd name="T55" fmla="*/ 0 h 28"/>
              <a:gd name="T56" fmla="*/ 153 w 170"/>
              <a:gd name="T57" fmla="*/ 0 h 28"/>
              <a:gd name="T58" fmla="*/ 155 w 170"/>
              <a:gd name="T59" fmla="*/ 0 h 28"/>
              <a:gd name="T60" fmla="*/ 159 w 170"/>
              <a:gd name="T61" fmla="*/ 0 h 28"/>
              <a:gd name="T62" fmla="*/ 161 w 170"/>
              <a:gd name="T63" fmla="*/ 3 h 28"/>
              <a:gd name="T64" fmla="*/ 166 w 170"/>
              <a:gd name="T65" fmla="*/ 3 h 28"/>
              <a:gd name="T66" fmla="*/ 168 w 170"/>
              <a:gd name="T67" fmla="*/ 3 h 28"/>
              <a:gd name="T68" fmla="*/ 170 w 170"/>
              <a:gd name="T69" fmla="*/ 3 h 28"/>
              <a:gd name="T70" fmla="*/ 170 w 170"/>
              <a:gd name="T71" fmla="*/ 6 h 28"/>
              <a:gd name="T72" fmla="*/ 170 w 170"/>
              <a:gd name="T73" fmla="*/ 6 h 28"/>
              <a:gd name="T74" fmla="*/ 170 w 170"/>
              <a:gd name="T75" fmla="*/ 6 h 28"/>
              <a:gd name="T76" fmla="*/ 170 w 170"/>
              <a:gd name="T77" fmla="*/ 9 h 28"/>
              <a:gd name="T78" fmla="*/ 168 w 170"/>
              <a:gd name="T79" fmla="*/ 9 h 28"/>
              <a:gd name="T80" fmla="*/ 164 w 170"/>
              <a:gd name="T81" fmla="*/ 9 h 28"/>
              <a:gd name="T82" fmla="*/ 159 w 170"/>
              <a:gd name="T83" fmla="*/ 9 h 28"/>
              <a:gd name="T84" fmla="*/ 155 w 170"/>
              <a:gd name="T85" fmla="*/ 9 h 28"/>
              <a:gd name="T86" fmla="*/ 150 w 170"/>
              <a:gd name="T87" fmla="*/ 9 h 28"/>
              <a:gd name="T88" fmla="*/ 146 w 170"/>
              <a:gd name="T89" fmla="*/ 9 h 28"/>
              <a:gd name="T90" fmla="*/ 142 w 170"/>
              <a:gd name="T91" fmla="*/ 9 h 28"/>
              <a:gd name="T92" fmla="*/ 135 w 170"/>
              <a:gd name="T93" fmla="*/ 12 h 28"/>
              <a:gd name="T94" fmla="*/ 128 w 170"/>
              <a:gd name="T95" fmla="*/ 12 h 28"/>
              <a:gd name="T96" fmla="*/ 122 w 170"/>
              <a:gd name="T97" fmla="*/ 12 h 28"/>
              <a:gd name="T98" fmla="*/ 113 w 170"/>
              <a:gd name="T99" fmla="*/ 12 h 28"/>
              <a:gd name="T100" fmla="*/ 104 w 170"/>
              <a:gd name="T101" fmla="*/ 16 h 28"/>
              <a:gd name="T102" fmla="*/ 95 w 170"/>
              <a:gd name="T103" fmla="*/ 16 h 28"/>
              <a:gd name="T104" fmla="*/ 84 w 170"/>
              <a:gd name="T105" fmla="*/ 19 h 28"/>
              <a:gd name="T106" fmla="*/ 73 w 170"/>
              <a:gd name="T107" fmla="*/ 19 h 28"/>
              <a:gd name="T108" fmla="*/ 73 w 170"/>
              <a:gd name="T109" fmla="*/ 19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0" h="28">
                <a:moveTo>
                  <a:pt x="73" y="19"/>
                </a:moveTo>
                <a:lnTo>
                  <a:pt x="62" y="22"/>
                </a:lnTo>
                <a:lnTo>
                  <a:pt x="51" y="22"/>
                </a:lnTo>
                <a:lnTo>
                  <a:pt x="40" y="22"/>
                </a:lnTo>
                <a:lnTo>
                  <a:pt x="31" y="25"/>
                </a:lnTo>
                <a:lnTo>
                  <a:pt x="22" y="25"/>
                </a:lnTo>
                <a:lnTo>
                  <a:pt x="16" y="25"/>
                </a:lnTo>
                <a:lnTo>
                  <a:pt x="7" y="25"/>
                </a:lnTo>
                <a:lnTo>
                  <a:pt x="0" y="28"/>
                </a:lnTo>
                <a:lnTo>
                  <a:pt x="0" y="22"/>
                </a:lnTo>
                <a:lnTo>
                  <a:pt x="7" y="22"/>
                </a:lnTo>
                <a:lnTo>
                  <a:pt x="14" y="22"/>
                </a:lnTo>
                <a:lnTo>
                  <a:pt x="25" y="19"/>
                </a:lnTo>
                <a:lnTo>
                  <a:pt x="36" y="19"/>
                </a:lnTo>
                <a:lnTo>
                  <a:pt x="40" y="19"/>
                </a:lnTo>
                <a:lnTo>
                  <a:pt x="47" y="19"/>
                </a:lnTo>
                <a:lnTo>
                  <a:pt x="55" y="16"/>
                </a:lnTo>
                <a:lnTo>
                  <a:pt x="64" y="16"/>
                </a:lnTo>
                <a:lnTo>
                  <a:pt x="73" y="12"/>
                </a:lnTo>
                <a:lnTo>
                  <a:pt x="82" y="12"/>
                </a:lnTo>
                <a:lnTo>
                  <a:pt x="93" y="9"/>
                </a:lnTo>
                <a:lnTo>
                  <a:pt x="104" y="9"/>
                </a:lnTo>
                <a:lnTo>
                  <a:pt x="113" y="6"/>
                </a:lnTo>
                <a:lnTo>
                  <a:pt x="124" y="6"/>
                </a:lnTo>
                <a:lnTo>
                  <a:pt x="131" y="3"/>
                </a:lnTo>
                <a:lnTo>
                  <a:pt x="137" y="3"/>
                </a:lnTo>
                <a:lnTo>
                  <a:pt x="144" y="3"/>
                </a:lnTo>
                <a:lnTo>
                  <a:pt x="148" y="0"/>
                </a:lnTo>
                <a:lnTo>
                  <a:pt x="153" y="0"/>
                </a:lnTo>
                <a:lnTo>
                  <a:pt x="155" y="0"/>
                </a:lnTo>
                <a:lnTo>
                  <a:pt x="159" y="0"/>
                </a:lnTo>
                <a:lnTo>
                  <a:pt x="161" y="3"/>
                </a:lnTo>
                <a:lnTo>
                  <a:pt x="166" y="3"/>
                </a:lnTo>
                <a:lnTo>
                  <a:pt x="168" y="3"/>
                </a:lnTo>
                <a:lnTo>
                  <a:pt x="170" y="3"/>
                </a:lnTo>
                <a:lnTo>
                  <a:pt x="170" y="6"/>
                </a:lnTo>
                <a:lnTo>
                  <a:pt x="170" y="6"/>
                </a:lnTo>
                <a:lnTo>
                  <a:pt x="170" y="6"/>
                </a:lnTo>
                <a:lnTo>
                  <a:pt x="170" y="9"/>
                </a:lnTo>
                <a:lnTo>
                  <a:pt x="168" y="9"/>
                </a:lnTo>
                <a:lnTo>
                  <a:pt x="164" y="9"/>
                </a:lnTo>
                <a:lnTo>
                  <a:pt x="159" y="9"/>
                </a:lnTo>
                <a:lnTo>
                  <a:pt x="155" y="9"/>
                </a:lnTo>
                <a:lnTo>
                  <a:pt x="150" y="9"/>
                </a:lnTo>
                <a:lnTo>
                  <a:pt x="146" y="9"/>
                </a:lnTo>
                <a:lnTo>
                  <a:pt x="142" y="9"/>
                </a:lnTo>
                <a:lnTo>
                  <a:pt x="135" y="12"/>
                </a:lnTo>
                <a:lnTo>
                  <a:pt x="128" y="12"/>
                </a:lnTo>
                <a:lnTo>
                  <a:pt x="122" y="12"/>
                </a:lnTo>
                <a:lnTo>
                  <a:pt x="113" y="12"/>
                </a:lnTo>
                <a:lnTo>
                  <a:pt x="104" y="16"/>
                </a:lnTo>
                <a:lnTo>
                  <a:pt x="95" y="16"/>
                </a:lnTo>
                <a:lnTo>
                  <a:pt x="84" y="19"/>
                </a:lnTo>
                <a:lnTo>
                  <a:pt x="73" y="19"/>
                </a:lnTo>
                <a:lnTo>
                  <a:pt x="73" y="1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6" name="Freeform 32"/>
          <p:cNvSpPr>
            <a:spLocks/>
          </p:cNvSpPr>
          <p:nvPr/>
        </p:nvSpPr>
        <p:spPr bwMode="auto">
          <a:xfrm>
            <a:off x="9090802" y="673628"/>
            <a:ext cx="1139811" cy="341845"/>
          </a:xfrm>
          <a:custGeom>
            <a:avLst/>
            <a:gdLst>
              <a:gd name="T0" fmla="*/ 126 w 183"/>
              <a:gd name="T1" fmla="*/ 24 h 37"/>
              <a:gd name="T2" fmla="*/ 117 w 183"/>
              <a:gd name="T3" fmla="*/ 24 h 37"/>
              <a:gd name="T4" fmla="*/ 104 w 183"/>
              <a:gd name="T5" fmla="*/ 27 h 37"/>
              <a:gd name="T6" fmla="*/ 86 w 183"/>
              <a:gd name="T7" fmla="*/ 27 h 37"/>
              <a:gd name="T8" fmla="*/ 64 w 183"/>
              <a:gd name="T9" fmla="*/ 31 h 37"/>
              <a:gd name="T10" fmla="*/ 46 w 183"/>
              <a:gd name="T11" fmla="*/ 34 h 37"/>
              <a:gd name="T12" fmla="*/ 35 w 183"/>
              <a:gd name="T13" fmla="*/ 34 h 37"/>
              <a:gd name="T14" fmla="*/ 29 w 183"/>
              <a:gd name="T15" fmla="*/ 37 h 37"/>
              <a:gd name="T16" fmla="*/ 24 w 183"/>
              <a:gd name="T17" fmla="*/ 37 h 37"/>
              <a:gd name="T18" fmla="*/ 15 w 183"/>
              <a:gd name="T19" fmla="*/ 34 h 37"/>
              <a:gd name="T20" fmla="*/ 7 w 183"/>
              <a:gd name="T21" fmla="*/ 31 h 37"/>
              <a:gd name="T22" fmla="*/ 0 w 183"/>
              <a:gd name="T23" fmla="*/ 24 h 37"/>
              <a:gd name="T24" fmla="*/ 2 w 183"/>
              <a:gd name="T25" fmla="*/ 21 h 37"/>
              <a:gd name="T26" fmla="*/ 9 w 183"/>
              <a:gd name="T27" fmla="*/ 18 h 37"/>
              <a:gd name="T28" fmla="*/ 15 w 183"/>
              <a:gd name="T29" fmla="*/ 18 h 37"/>
              <a:gd name="T30" fmla="*/ 24 w 183"/>
              <a:gd name="T31" fmla="*/ 18 h 37"/>
              <a:gd name="T32" fmla="*/ 37 w 183"/>
              <a:gd name="T33" fmla="*/ 15 h 37"/>
              <a:gd name="T34" fmla="*/ 55 w 183"/>
              <a:gd name="T35" fmla="*/ 12 h 37"/>
              <a:gd name="T36" fmla="*/ 77 w 183"/>
              <a:gd name="T37" fmla="*/ 9 h 37"/>
              <a:gd name="T38" fmla="*/ 104 w 183"/>
              <a:gd name="T39" fmla="*/ 6 h 37"/>
              <a:gd name="T40" fmla="*/ 124 w 183"/>
              <a:gd name="T41" fmla="*/ 3 h 37"/>
              <a:gd name="T42" fmla="*/ 139 w 183"/>
              <a:gd name="T43" fmla="*/ 0 h 37"/>
              <a:gd name="T44" fmla="*/ 150 w 183"/>
              <a:gd name="T45" fmla="*/ 0 h 37"/>
              <a:gd name="T46" fmla="*/ 157 w 183"/>
              <a:gd name="T47" fmla="*/ 0 h 37"/>
              <a:gd name="T48" fmla="*/ 168 w 183"/>
              <a:gd name="T49" fmla="*/ 0 h 37"/>
              <a:gd name="T50" fmla="*/ 177 w 183"/>
              <a:gd name="T51" fmla="*/ 3 h 37"/>
              <a:gd name="T52" fmla="*/ 183 w 183"/>
              <a:gd name="T53" fmla="*/ 9 h 37"/>
              <a:gd name="T54" fmla="*/ 183 w 183"/>
              <a:gd name="T55" fmla="*/ 12 h 37"/>
              <a:gd name="T56" fmla="*/ 179 w 183"/>
              <a:gd name="T57" fmla="*/ 15 h 37"/>
              <a:gd name="T58" fmla="*/ 174 w 183"/>
              <a:gd name="T59" fmla="*/ 18 h 37"/>
              <a:gd name="T60" fmla="*/ 165 w 183"/>
              <a:gd name="T61" fmla="*/ 18 h 37"/>
              <a:gd name="T62" fmla="*/ 150 w 183"/>
              <a:gd name="T63" fmla="*/ 21 h 37"/>
              <a:gd name="T64" fmla="*/ 135 w 183"/>
              <a:gd name="T65" fmla="*/ 21 h 37"/>
              <a:gd name="T66" fmla="*/ 130 w 183"/>
              <a:gd name="T67" fmla="*/ 24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3" h="37">
                <a:moveTo>
                  <a:pt x="130" y="24"/>
                </a:moveTo>
                <a:lnTo>
                  <a:pt x="126" y="24"/>
                </a:lnTo>
                <a:lnTo>
                  <a:pt x="124" y="24"/>
                </a:lnTo>
                <a:lnTo>
                  <a:pt x="117" y="24"/>
                </a:lnTo>
                <a:lnTo>
                  <a:pt x="113" y="27"/>
                </a:lnTo>
                <a:lnTo>
                  <a:pt x="104" y="27"/>
                </a:lnTo>
                <a:lnTo>
                  <a:pt x="95" y="27"/>
                </a:lnTo>
                <a:lnTo>
                  <a:pt x="86" y="27"/>
                </a:lnTo>
                <a:lnTo>
                  <a:pt x="75" y="31"/>
                </a:lnTo>
                <a:lnTo>
                  <a:pt x="64" y="31"/>
                </a:lnTo>
                <a:lnTo>
                  <a:pt x="55" y="34"/>
                </a:lnTo>
                <a:lnTo>
                  <a:pt x="46" y="34"/>
                </a:lnTo>
                <a:lnTo>
                  <a:pt x="40" y="34"/>
                </a:lnTo>
                <a:lnTo>
                  <a:pt x="35" y="34"/>
                </a:lnTo>
                <a:lnTo>
                  <a:pt x="31" y="37"/>
                </a:lnTo>
                <a:lnTo>
                  <a:pt x="29" y="37"/>
                </a:lnTo>
                <a:lnTo>
                  <a:pt x="26" y="37"/>
                </a:lnTo>
                <a:lnTo>
                  <a:pt x="24" y="37"/>
                </a:lnTo>
                <a:lnTo>
                  <a:pt x="20" y="34"/>
                </a:lnTo>
                <a:lnTo>
                  <a:pt x="15" y="34"/>
                </a:lnTo>
                <a:lnTo>
                  <a:pt x="11" y="31"/>
                </a:lnTo>
                <a:lnTo>
                  <a:pt x="7" y="31"/>
                </a:lnTo>
                <a:lnTo>
                  <a:pt x="2" y="27"/>
                </a:lnTo>
                <a:lnTo>
                  <a:pt x="0" y="24"/>
                </a:lnTo>
                <a:lnTo>
                  <a:pt x="2" y="24"/>
                </a:lnTo>
                <a:lnTo>
                  <a:pt x="2" y="21"/>
                </a:lnTo>
                <a:lnTo>
                  <a:pt x="7" y="21"/>
                </a:lnTo>
                <a:lnTo>
                  <a:pt x="9" y="18"/>
                </a:lnTo>
                <a:lnTo>
                  <a:pt x="13" y="18"/>
                </a:lnTo>
                <a:lnTo>
                  <a:pt x="15" y="18"/>
                </a:lnTo>
                <a:lnTo>
                  <a:pt x="20" y="18"/>
                </a:lnTo>
                <a:lnTo>
                  <a:pt x="24" y="18"/>
                </a:lnTo>
                <a:lnTo>
                  <a:pt x="31" y="15"/>
                </a:lnTo>
                <a:lnTo>
                  <a:pt x="37" y="15"/>
                </a:lnTo>
                <a:lnTo>
                  <a:pt x="46" y="15"/>
                </a:lnTo>
                <a:lnTo>
                  <a:pt x="55" y="12"/>
                </a:lnTo>
                <a:lnTo>
                  <a:pt x="66" y="12"/>
                </a:lnTo>
                <a:lnTo>
                  <a:pt x="77" y="9"/>
                </a:lnTo>
                <a:lnTo>
                  <a:pt x="90" y="9"/>
                </a:lnTo>
                <a:lnTo>
                  <a:pt x="104" y="6"/>
                </a:lnTo>
                <a:lnTo>
                  <a:pt x="115" y="3"/>
                </a:lnTo>
                <a:lnTo>
                  <a:pt x="124" y="3"/>
                </a:lnTo>
                <a:lnTo>
                  <a:pt x="132" y="0"/>
                </a:lnTo>
                <a:lnTo>
                  <a:pt x="139" y="0"/>
                </a:lnTo>
                <a:lnTo>
                  <a:pt x="146" y="0"/>
                </a:lnTo>
                <a:lnTo>
                  <a:pt x="150" y="0"/>
                </a:lnTo>
                <a:lnTo>
                  <a:pt x="152" y="0"/>
                </a:lnTo>
                <a:lnTo>
                  <a:pt x="157" y="0"/>
                </a:lnTo>
                <a:lnTo>
                  <a:pt x="161" y="0"/>
                </a:lnTo>
                <a:lnTo>
                  <a:pt x="168" y="0"/>
                </a:lnTo>
                <a:lnTo>
                  <a:pt x="172" y="3"/>
                </a:lnTo>
                <a:lnTo>
                  <a:pt x="177" y="3"/>
                </a:lnTo>
                <a:lnTo>
                  <a:pt x="181" y="6"/>
                </a:lnTo>
                <a:lnTo>
                  <a:pt x="183" y="9"/>
                </a:lnTo>
                <a:lnTo>
                  <a:pt x="183" y="12"/>
                </a:lnTo>
                <a:lnTo>
                  <a:pt x="183" y="12"/>
                </a:lnTo>
                <a:lnTo>
                  <a:pt x="181" y="15"/>
                </a:lnTo>
                <a:lnTo>
                  <a:pt x="179" y="15"/>
                </a:lnTo>
                <a:lnTo>
                  <a:pt x="177" y="15"/>
                </a:lnTo>
                <a:lnTo>
                  <a:pt x="174" y="18"/>
                </a:lnTo>
                <a:lnTo>
                  <a:pt x="170" y="18"/>
                </a:lnTo>
                <a:lnTo>
                  <a:pt x="165" y="18"/>
                </a:lnTo>
                <a:lnTo>
                  <a:pt x="159" y="18"/>
                </a:lnTo>
                <a:lnTo>
                  <a:pt x="150" y="21"/>
                </a:lnTo>
                <a:lnTo>
                  <a:pt x="141" y="21"/>
                </a:lnTo>
                <a:lnTo>
                  <a:pt x="135" y="21"/>
                </a:lnTo>
                <a:lnTo>
                  <a:pt x="130" y="24"/>
                </a:lnTo>
                <a:lnTo>
                  <a:pt x="13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" name="Freeform 33"/>
          <p:cNvSpPr>
            <a:spLocks/>
          </p:cNvSpPr>
          <p:nvPr/>
        </p:nvSpPr>
        <p:spPr bwMode="auto">
          <a:xfrm>
            <a:off x="9364855" y="923077"/>
            <a:ext cx="99656" cy="748359"/>
          </a:xfrm>
          <a:custGeom>
            <a:avLst/>
            <a:gdLst>
              <a:gd name="T0" fmla="*/ 13 w 16"/>
              <a:gd name="T1" fmla="*/ 81 h 81"/>
              <a:gd name="T2" fmla="*/ 11 w 16"/>
              <a:gd name="T3" fmla="*/ 74 h 81"/>
              <a:gd name="T4" fmla="*/ 11 w 16"/>
              <a:gd name="T5" fmla="*/ 71 h 81"/>
              <a:gd name="T6" fmla="*/ 9 w 16"/>
              <a:gd name="T7" fmla="*/ 62 h 81"/>
              <a:gd name="T8" fmla="*/ 9 w 16"/>
              <a:gd name="T9" fmla="*/ 53 h 81"/>
              <a:gd name="T10" fmla="*/ 7 w 16"/>
              <a:gd name="T11" fmla="*/ 44 h 81"/>
              <a:gd name="T12" fmla="*/ 4 w 16"/>
              <a:gd name="T13" fmla="*/ 31 h 81"/>
              <a:gd name="T14" fmla="*/ 2 w 16"/>
              <a:gd name="T15" fmla="*/ 16 h 81"/>
              <a:gd name="T16" fmla="*/ 0 w 16"/>
              <a:gd name="T17" fmla="*/ 0 h 81"/>
              <a:gd name="T18" fmla="*/ 2 w 16"/>
              <a:gd name="T19" fmla="*/ 4 h 81"/>
              <a:gd name="T20" fmla="*/ 7 w 16"/>
              <a:gd name="T21" fmla="*/ 7 h 81"/>
              <a:gd name="T22" fmla="*/ 9 w 16"/>
              <a:gd name="T23" fmla="*/ 7 h 81"/>
              <a:gd name="T24" fmla="*/ 11 w 16"/>
              <a:gd name="T25" fmla="*/ 7 h 81"/>
              <a:gd name="T26" fmla="*/ 11 w 16"/>
              <a:gd name="T27" fmla="*/ 10 h 81"/>
              <a:gd name="T28" fmla="*/ 13 w 16"/>
              <a:gd name="T29" fmla="*/ 13 h 81"/>
              <a:gd name="T30" fmla="*/ 13 w 16"/>
              <a:gd name="T31" fmla="*/ 19 h 81"/>
              <a:gd name="T32" fmla="*/ 13 w 16"/>
              <a:gd name="T33" fmla="*/ 28 h 81"/>
              <a:gd name="T34" fmla="*/ 13 w 16"/>
              <a:gd name="T35" fmla="*/ 37 h 81"/>
              <a:gd name="T36" fmla="*/ 16 w 16"/>
              <a:gd name="T37" fmla="*/ 50 h 81"/>
              <a:gd name="T38" fmla="*/ 16 w 16"/>
              <a:gd name="T39" fmla="*/ 62 h 81"/>
              <a:gd name="T40" fmla="*/ 16 w 16"/>
              <a:gd name="T41" fmla="*/ 81 h 81"/>
              <a:gd name="T42" fmla="*/ 13 w 16"/>
              <a:gd name="T43" fmla="*/ 81 h 81"/>
              <a:gd name="T44" fmla="*/ 13 w 16"/>
              <a:gd name="T45" fmla="*/ 8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" h="81">
                <a:moveTo>
                  <a:pt x="13" y="81"/>
                </a:moveTo>
                <a:lnTo>
                  <a:pt x="11" y="74"/>
                </a:lnTo>
                <a:lnTo>
                  <a:pt x="11" y="71"/>
                </a:lnTo>
                <a:lnTo>
                  <a:pt x="9" y="62"/>
                </a:lnTo>
                <a:lnTo>
                  <a:pt x="9" y="53"/>
                </a:lnTo>
                <a:lnTo>
                  <a:pt x="7" y="44"/>
                </a:lnTo>
                <a:lnTo>
                  <a:pt x="4" y="31"/>
                </a:lnTo>
                <a:lnTo>
                  <a:pt x="2" y="16"/>
                </a:lnTo>
                <a:lnTo>
                  <a:pt x="0" y="0"/>
                </a:lnTo>
                <a:lnTo>
                  <a:pt x="2" y="4"/>
                </a:lnTo>
                <a:lnTo>
                  <a:pt x="7" y="7"/>
                </a:lnTo>
                <a:lnTo>
                  <a:pt x="9" y="7"/>
                </a:lnTo>
                <a:lnTo>
                  <a:pt x="11" y="7"/>
                </a:lnTo>
                <a:lnTo>
                  <a:pt x="11" y="10"/>
                </a:lnTo>
                <a:lnTo>
                  <a:pt x="13" y="13"/>
                </a:lnTo>
                <a:lnTo>
                  <a:pt x="13" y="19"/>
                </a:lnTo>
                <a:lnTo>
                  <a:pt x="13" y="28"/>
                </a:lnTo>
                <a:lnTo>
                  <a:pt x="13" y="37"/>
                </a:lnTo>
                <a:lnTo>
                  <a:pt x="16" y="50"/>
                </a:lnTo>
                <a:lnTo>
                  <a:pt x="16" y="62"/>
                </a:lnTo>
                <a:lnTo>
                  <a:pt x="16" y="81"/>
                </a:lnTo>
                <a:lnTo>
                  <a:pt x="13" y="81"/>
                </a:lnTo>
                <a:lnTo>
                  <a:pt x="13" y="8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8" name="Freeform 34"/>
          <p:cNvSpPr>
            <a:spLocks/>
          </p:cNvSpPr>
          <p:nvPr/>
        </p:nvSpPr>
        <p:spPr bwMode="auto">
          <a:xfrm>
            <a:off x="9738561" y="812210"/>
            <a:ext cx="205542" cy="822271"/>
          </a:xfrm>
          <a:custGeom>
            <a:avLst/>
            <a:gdLst>
              <a:gd name="T0" fmla="*/ 0 w 33"/>
              <a:gd name="T1" fmla="*/ 89 h 89"/>
              <a:gd name="T2" fmla="*/ 6 w 33"/>
              <a:gd name="T3" fmla="*/ 65 h 89"/>
              <a:gd name="T4" fmla="*/ 11 w 33"/>
              <a:gd name="T5" fmla="*/ 43 h 89"/>
              <a:gd name="T6" fmla="*/ 15 w 33"/>
              <a:gd name="T7" fmla="*/ 22 h 89"/>
              <a:gd name="T8" fmla="*/ 15 w 33"/>
              <a:gd name="T9" fmla="*/ 0 h 89"/>
              <a:gd name="T10" fmla="*/ 20 w 33"/>
              <a:gd name="T11" fmla="*/ 3 h 89"/>
              <a:gd name="T12" fmla="*/ 22 w 33"/>
              <a:gd name="T13" fmla="*/ 3 h 89"/>
              <a:gd name="T14" fmla="*/ 26 w 33"/>
              <a:gd name="T15" fmla="*/ 6 h 89"/>
              <a:gd name="T16" fmla="*/ 28 w 33"/>
              <a:gd name="T17" fmla="*/ 6 h 89"/>
              <a:gd name="T18" fmla="*/ 31 w 33"/>
              <a:gd name="T19" fmla="*/ 9 h 89"/>
              <a:gd name="T20" fmla="*/ 33 w 33"/>
              <a:gd name="T21" fmla="*/ 9 h 89"/>
              <a:gd name="T22" fmla="*/ 31 w 33"/>
              <a:gd name="T23" fmla="*/ 12 h 89"/>
              <a:gd name="T24" fmla="*/ 28 w 33"/>
              <a:gd name="T25" fmla="*/ 16 h 89"/>
              <a:gd name="T26" fmla="*/ 26 w 33"/>
              <a:gd name="T27" fmla="*/ 22 h 89"/>
              <a:gd name="T28" fmla="*/ 24 w 33"/>
              <a:gd name="T29" fmla="*/ 31 h 89"/>
              <a:gd name="T30" fmla="*/ 20 w 33"/>
              <a:gd name="T31" fmla="*/ 43 h 89"/>
              <a:gd name="T32" fmla="*/ 15 w 33"/>
              <a:gd name="T33" fmla="*/ 56 h 89"/>
              <a:gd name="T34" fmla="*/ 11 w 33"/>
              <a:gd name="T35" fmla="*/ 71 h 89"/>
              <a:gd name="T36" fmla="*/ 4 w 33"/>
              <a:gd name="T37" fmla="*/ 89 h 89"/>
              <a:gd name="T38" fmla="*/ 0 w 33"/>
              <a:gd name="T39" fmla="*/ 89 h 89"/>
              <a:gd name="T40" fmla="*/ 0 w 33"/>
              <a:gd name="T41" fmla="*/ 89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3" h="89">
                <a:moveTo>
                  <a:pt x="0" y="89"/>
                </a:moveTo>
                <a:lnTo>
                  <a:pt x="6" y="65"/>
                </a:lnTo>
                <a:lnTo>
                  <a:pt x="11" y="43"/>
                </a:lnTo>
                <a:lnTo>
                  <a:pt x="15" y="22"/>
                </a:lnTo>
                <a:lnTo>
                  <a:pt x="15" y="0"/>
                </a:lnTo>
                <a:lnTo>
                  <a:pt x="20" y="3"/>
                </a:lnTo>
                <a:lnTo>
                  <a:pt x="22" y="3"/>
                </a:lnTo>
                <a:lnTo>
                  <a:pt x="26" y="6"/>
                </a:lnTo>
                <a:lnTo>
                  <a:pt x="28" y="6"/>
                </a:lnTo>
                <a:lnTo>
                  <a:pt x="31" y="9"/>
                </a:lnTo>
                <a:lnTo>
                  <a:pt x="33" y="9"/>
                </a:lnTo>
                <a:lnTo>
                  <a:pt x="31" y="12"/>
                </a:lnTo>
                <a:lnTo>
                  <a:pt x="28" y="16"/>
                </a:lnTo>
                <a:lnTo>
                  <a:pt x="26" y="22"/>
                </a:lnTo>
                <a:lnTo>
                  <a:pt x="24" y="31"/>
                </a:lnTo>
                <a:lnTo>
                  <a:pt x="20" y="43"/>
                </a:lnTo>
                <a:lnTo>
                  <a:pt x="15" y="56"/>
                </a:lnTo>
                <a:lnTo>
                  <a:pt x="11" y="71"/>
                </a:lnTo>
                <a:lnTo>
                  <a:pt x="4" y="89"/>
                </a:lnTo>
                <a:lnTo>
                  <a:pt x="0" y="89"/>
                </a:lnTo>
                <a:lnTo>
                  <a:pt x="0" y="8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35"/>
          <p:cNvSpPr>
            <a:spLocks/>
          </p:cNvSpPr>
          <p:nvPr/>
        </p:nvSpPr>
        <p:spPr bwMode="auto">
          <a:xfrm>
            <a:off x="8991146" y="1098621"/>
            <a:ext cx="1544660" cy="628250"/>
          </a:xfrm>
          <a:custGeom>
            <a:avLst/>
            <a:gdLst>
              <a:gd name="T0" fmla="*/ 239 w 248"/>
              <a:gd name="T1" fmla="*/ 15 h 68"/>
              <a:gd name="T2" fmla="*/ 245 w 248"/>
              <a:gd name="T3" fmla="*/ 18 h 68"/>
              <a:gd name="T4" fmla="*/ 248 w 248"/>
              <a:gd name="T5" fmla="*/ 22 h 68"/>
              <a:gd name="T6" fmla="*/ 248 w 248"/>
              <a:gd name="T7" fmla="*/ 25 h 68"/>
              <a:gd name="T8" fmla="*/ 245 w 248"/>
              <a:gd name="T9" fmla="*/ 28 h 68"/>
              <a:gd name="T10" fmla="*/ 239 w 248"/>
              <a:gd name="T11" fmla="*/ 31 h 68"/>
              <a:gd name="T12" fmla="*/ 230 w 248"/>
              <a:gd name="T13" fmla="*/ 37 h 68"/>
              <a:gd name="T14" fmla="*/ 215 w 248"/>
              <a:gd name="T15" fmla="*/ 49 h 68"/>
              <a:gd name="T16" fmla="*/ 199 w 248"/>
              <a:gd name="T17" fmla="*/ 65 h 68"/>
              <a:gd name="T18" fmla="*/ 186 w 248"/>
              <a:gd name="T19" fmla="*/ 68 h 68"/>
              <a:gd name="T20" fmla="*/ 181 w 248"/>
              <a:gd name="T21" fmla="*/ 68 h 68"/>
              <a:gd name="T22" fmla="*/ 179 w 248"/>
              <a:gd name="T23" fmla="*/ 65 h 68"/>
              <a:gd name="T24" fmla="*/ 181 w 248"/>
              <a:gd name="T25" fmla="*/ 55 h 68"/>
              <a:gd name="T26" fmla="*/ 188 w 248"/>
              <a:gd name="T27" fmla="*/ 46 h 68"/>
              <a:gd name="T28" fmla="*/ 199 w 248"/>
              <a:gd name="T29" fmla="*/ 28 h 68"/>
              <a:gd name="T30" fmla="*/ 201 w 248"/>
              <a:gd name="T31" fmla="*/ 25 h 68"/>
              <a:gd name="T32" fmla="*/ 201 w 248"/>
              <a:gd name="T33" fmla="*/ 22 h 68"/>
              <a:gd name="T34" fmla="*/ 197 w 248"/>
              <a:gd name="T35" fmla="*/ 22 h 68"/>
              <a:gd name="T36" fmla="*/ 188 w 248"/>
              <a:gd name="T37" fmla="*/ 22 h 68"/>
              <a:gd name="T38" fmla="*/ 175 w 248"/>
              <a:gd name="T39" fmla="*/ 22 h 68"/>
              <a:gd name="T40" fmla="*/ 159 w 248"/>
              <a:gd name="T41" fmla="*/ 22 h 68"/>
              <a:gd name="T42" fmla="*/ 155 w 248"/>
              <a:gd name="T43" fmla="*/ 22 h 68"/>
              <a:gd name="T44" fmla="*/ 146 w 248"/>
              <a:gd name="T45" fmla="*/ 25 h 68"/>
              <a:gd name="T46" fmla="*/ 131 w 248"/>
              <a:gd name="T47" fmla="*/ 25 h 68"/>
              <a:gd name="T48" fmla="*/ 113 w 248"/>
              <a:gd name="T49" fmla="*/ 28 h 68"/>
              <a:gd name="T50" fmla="*/ 91 w 248"/>
              <a:gd name="T51" fmla="*/ 31 h 68"/>
              <a:gd name="T52" fmla="*/ 64 w 248"/>
              <a:gd name="T53" fmla="*/ 34 h 68"/>
              <a:gd name="T54" fmla="*/ 36 w 248"/>
              <a:gd name="T55" fmla="*/ 37 h 68"/>
              <a:gd name="T56" fmla="*/ 0 w 248"/>
              <a:gd name="T57" fmla="*/ 40 h 68"/>
              <a:gd name="T58" fmla="*/ 20 w 248"/>
              <a:gd name="T59" fmla="*/ 25 h 68"/>
              <a:gd name="T60" fmla="*/ 53 w 248"/>
              <a:gd name="T61" fmla="*/ 22 h 68"/>
              <a:gd name="T62" fmla="*/ 80 w 248"/>
              <a:gd name="T63" fmla="*/ 15 h 68"/>
              <a:gd name="T64" fmla="*/ 100 w 248"/>
              <a:gd name="T65" fmla="*/ 15 h 68"/>
              <a:gd name="T66" fmla="*/ 135 w 248"/>
              <a:gd name="T67" fmla="*/ 12 h 68"/>
              <a:gd name="T68" fmla="*/ 168 w 248"/>
              <a:gd name="T69" fmla="*/ 6 h 68"/>
              <a:gd name="T70" fmla="*/ 179 w 248"/>
              <a:gd name="T71" fmla="*/ 6 h 68"/>
              <a:gd name="T72" fmla="*/ 188 w 248"/>
              <a:gd name="T73" fmla="*/ 6 h 68"/>
              <a:gd name="T74" fmla="*/ 193 w 248"/>
              <a:gd name="T75" fmla="*/ 3 h 68"/>
              <a:gd name="T76" fmla="*/ 199 w 248"/>
              <a:gd name="T77" fmla="*/ 3 h 68"/>
              <a:gd name="T78" fmla="*/ 206 w 248"/>
              <a:gd name="T79" fmla="*/ 0 h 68"/>
              <a:gd name="T80" fmla="*/ 217 w 248"/>
              <a:gd name="T81" fmla="*/ 0 h 68"/>
              <a:gd name="T82" fmla="*/ 230 w 248"/>
              <a:gd name="T83" fmla="*/ 9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48" h="68">
                <a:moveTo>
                  <a:pt x="230" y="9"/>
                </a:moveTo>
                <a:lnTo>
                  <a:pt x="239" y="15"/>
                </a:lnTo>
                <a:lnTo>
                  <a:pt x="241" y="15"/>
                </a:lnTo>
                <a:lnTo>
                  <a:pt x="245" y="18"/>
                </a:lnTo>
                <a:lnTo>
                  <a:pt x="245" y="18"/>
                </a:lnTo>
                <a:lnTo>
                  <a:pt x="248" y="22"/>
                </a:lnTo>
                <a:lnTo>
                  <a:pt x="248" y="22"/>
                </a:lnTo>
                <a:lnTo>
                  <a:pt x="248" y="25"/>
                </a:lnTo>
                <a:lnTo>
                  <a:pt x="248" y="25"/>
                </a:lnTo>
                <a:lnTo>
                  <a:pt x="245" y="28"/>
                </a:lnTo>
                <a:lnTo>
                  <a:pt x="243" y="28"/>
                </a:lnTo>
                <a:lnTo>
                  <a:pt x="239" y="31"/>
                </a:lnTo>
                <a:lnTo>
                  <a:pt x="234" y="31"/>
                </a:lnTo>
                <a:lnTo>
                  <a:pt x="230" y="37"/>
                </a:lnTo>
                <a:lnTo>
                  <a:pt x="223" y="43"/>
                </a:lnTo>
                <a:lnTo>
                  <a:pt x="215" y="49"/>
                </a:lnTo>
                <a:lnTo>
                  <a:pt x="206" y="58"/>
                </a:lnTo>
                <a:lnTo>
                  <a:pt x="199" y="65"/>
                </a:lnTo>
                <a:lnTo>
                  <a:pt x="193" y="68"/>
                </a:lnTo>
                <a:lnTo>
                  <a:pt x="186" y="68"/>
                </a:lnTo>
                <a:lnTo>
                  <a:pt x="184" y="68"/>
                </a:lnTo>
                <a:lnTo>
                  <a:pt x="181" y="68"/>
                </a:lnTo>
                <a:lnTo>
                  <a:pt x="179" y="65"/>
                </a:lnTo>
                <a:lnTo>
                  <a:pt x="179" y="65"/>
                </a:lnTo>
                <a:lnTo>
                  <a:pt x="179" y="62"/>
                </a:lnTo>
                <a:lnTo>
                  <a:pt x="181" y="55"/>
                </a:lnTo>
                <a:lnTo>
                  <a:pt x="184" y="52"/>
                </a:lnTo>
                <a:lnTo>
                  <a:pt x="188" y="46"/>
                </a:lnTo>
                <a:lnTo>
                  <a:pt x="195" y="37"/>
                </a:lnTo>
                <a:lnTo>
                  <a:pt x="199" y="28"/>
                </a:lnTo>
                <a:lnTo>
                  <a:pt x="199" y="25"/>
                </a:lnTo>
                <a:lnTo>
                  <a:pt x="201" y="25"/>
                </a:lnTo>
                <a:lnTo>
                  <a:pt x="201" y="22"/>
                </a:lnTo>
                <a:lnTo>
                  <a:pt x="201" y="22"/>
                </a:lnTo>
                <a:lnTo>
                  <a:pt x="199" y="22"/>
                </a:lnTo>
                <a:lnTo>
                  <a:pt x="197" y="22"/>
                </a:lnTo>
                <a:lnTo>
                  <a:pt x="193" y="22"/>
                </a:lnTo>
                <a:lnTo>
                  <a:pt x="188" y="22"/>
                </a:lnTo>
                <a:lnTo>
                  <a:pt x="181" y="22"/>
                </a:lnTo>
                <a:lnTo>
                  <a:pt x="175" y="22"/>
                </a:lnTo>
                <a:lnTo>
                  <a:pt x="166" y="22"/>
                </a:lnTo>
                <a:lnTo>
                  <a:pt x="159" y="22"/>
                </a:lnTo>
                <a:lnTo>
                  <a:pt x="157" y="22"/>
                </a:lnTo>
                <a:lnTo>
                  <a:pt x="155" y="22"/>
                </a:lnTo>
                <a:lnTo>
                  <a:pt x="151" y="25"/>
                </a:lnTo>
                <a:lnTo>
                  <a:pt x="146" y="25"/>
                </a:lnTo>
                <a:lnTo>
                  <a:pt x="140" y="25"/>
                </a:lnTo>
                <a:lnTo>
                  <a:pt x="131" y="25"/>
                </a:lnTo>
                <a:lnTo>
                  <a:pt x="124" y="28"/>
                </a:lnTo>
                <a:lnTo>
                  <a:pt x="113" y="28"/>
                </a:lnTo>
                <a:lnTo>
                  <a:pt x="104" y="28"/>
                </a:lnTo>
                <a:lnTo>
                  <a:pt x="91" y="31"/>
                </a:lnTo>
                <a:lnTo>
                  <a:pt x="80" y="31"/>
                </a:lnTo>
                <a:lnTo>
                  <a:pt x="64" y="34"/>
                </a:lnTo>
                <a:lnTo>
                  <a:pt x="51" y="34"/>
                </a:lnTo>
                <a:lnTo>
                  <a:pt x="36" y="37"/>
                </a:lnTo>
                <a:lnTo>
                  <a:pt x="18" y="40"/>
                </a:lnTo>
                <a:lnTo>
                  <a:pt x="0" y="40"/>
                </a:lnTo>
                <a:lnTo>
                  <a:pt x="0" y="28"/>
                </a:lnTo>
                <a:lnTo>
                  <a:pt x="20" y="25"/>
                </a:lnTo>
                <a:lnTo>
                  <a:pt x="36" y="22"/>
                </a:lnTo>
                <a:lnTo>
                  <a:pt x="53" y="22"/>
                </a:lnTo>
                <a:lnTo>
                  <a:pt x="67" y="18"/>
                </a:lnTo>
                <a:lnTo>
                  <a:pt x="80" y="15"/>
                </a:lnTo>
                <a:lnTo>
                  <a:pt x="91" y="15"/>
                </a:lnTo>
                <a:lnTo>
                  <a:pt x="100" y="15"/>
                </a:lnTo>
                <a:lnTo>
                  <a:pt x="109" y="12"/>
                </a:lnTo>
                <a:lnTo>
                  <a:pt x="135" y="12"/>
                </a:lnTo>
                <a:lnTo>
                  <a:pt x="162" y="9"/>
                </a:lnTo>
                <a:lnTo>
                  <a:pt x="168" y="6"/>
                </a:lnTo>
                <a:lnTo>
                  <a:pt x="175" y="6"/>
                </a:lnTo>
                <a:lnTo>
                  <a:pt x="179" y="6"/>
                </a:lnTo>
                <a:lnTo>
                  <a:pt x="184" y="6"/>
                </a:lnTo>
                <a:lnTo>
                  <a:pt x="188" y="6"/>
                </a:lnTo>
                <a:lnTo>
                  <a:pt x="190" y="3"/>
                </a:lnTo>
                <a:lnTo>
                  <a:pt x="193" y="3"/>
                </a:lnTo>
                <a:lnTo>
                  <a:pt x="195" y="3"/>
                </a:lnTo>
                <a:lnTo>
                  <a:pt x="199" y="3"/>
                </a:lnTo>
                <a:lnTo>
                  <a:pt x="201" y="0"/>
                </a:lnTo>
                <a:lnTo>
                  <a:pt x="206" y="0"/>
                </a:lnTo>
                <a:lnTo>
                  <a:pt x="210" y="0"/>
                </a:lnTo>
                <a:lnTo>
                  <a:pt x="217" y="0"/>
                </a:lnTo>
                <a:lnTo>
                  <a:pt x="223" y="3"/>
                </a:lnTo>
                <a:lnTo>
                  <a:pt x="230" y="9"/>
                </a:lnTo>
                <a:lnTo>
                  <a:pt x="230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36"/>
          <p:cNvSpPr>
            <a:spLocks/>
          </p:cNvSpPr>
          <p:nvPr/>
        </p:nvSpPr>
        <p:spPr bwMode="auto">
          <a:xfrm>
            <a:off x="8897721" y="1329592"/>
            <a:ext cx="317653" cy="563580"/>
          </a:xfrm>
          <a:custGeom>
            <a:avLst/>
            <a:gdLst>
              <a:gd name="T0" fmla="*/ 46 w 51"/>
              <a:gd name="T1" fmla="*/ 37 h 61"/>
              <a:gd name="T2" fmla="*/ 49 w 51"/>
              <a:gd name="T3" fmla="*/ 40 h 61"/>
              <a:gd name="T4" fmla="*/ 51 w 51"/>
              <a:gd name="T5" fmla="*/ 46 h 61"/>
              <a:gd name="T6" fmla="*/ 51 w 51"/>
              <a:gd name="T7" fmla="*/ 49 h 61"/>
              <a:gd name="T8" fmla="*/ 51 w 51"/>
              <a:gd name="T9" fmla="*/ 55 h 61"/>
              <a:gd name="T10" fmla="*/ 51 w 51"/>
              <a:gd name="T11" fmla="*/ 55 h 61"/>
              <a:gd name="T12" fmla="*/ 49 w 51"/>
              <a:gd name="T13" fmla="*/ 58 h 61"/>
              <a:gd name="T14" fmla="*/ 49 w 51"/>
              <a:gd name="T15" fmla="*/ 58 h 61"/>
              <a:gd name="T16" fmla="*/ 46 w 51"/>
              <a:gd name="T17" fmla="*/ 61 h 61"/>
              <a:gd name="T18" fmla="*/ 40 w 51"/>
              <a:gd name="T19" fmla="*/ 58 h 61"/>
              <a:gd name="T20" fmla="*/ 35 w 51"/>
              <a:gd name="T21" fmla="*/ 55 h 61"/>
              <a:gd name="T22" fmla="*/ 31 w 51"/>
              <a:gd name="T23" fmla="*/ 46 h 61"/>
              <a:gd name="T24" fmla="*/ 27 w 51"/>
              <a:gd name="T25" fmla="*/ 37 h 61"/>
              <a:gd name="T26" fmla="*/ 20 w 51"/>
              <a:gd name="T27" fmla="*/ 27 h 61"/>
              <a:gd name="T28" fmla="*/ 13 w 51"/>
              <a:gd name="T29" fmla="*/ 18 h 61"/>
              <a:gd name="T30" fmla="*/ 9 w 51"/>
              <a:gd name="T31" fmla="*/ 12 h 61"/>
              <a:gd name="T32" fmla="*/ 4 w 51"/>
              <a:gd name="T33" fmla="*/ 6 h 61"/>
              <a:gd name="T34" fmla="*/ 2 w 51"/>
              <a:gd name="T35" fmla="*/ 3 h 61"/>
              <a:gd name="T36" fmla="*/ 2 w 51"/>
              <a:gd name="T37" fmla="*/ 3 h 61"/>
              <a:gd name="T38" fmla="*/ 0 w 51"/>
              <a:gd name="T39" fmla="*/ 3 h 61"/>
              <a:gd name="T40" fmla="*/ 0 w 51"/>
              <a:gd name="T41" fmla="*/ 0 h 61"/>
              <a:gd name="T42" fmla="*/ 0 w 51"/>
              <a:gd name="T43" fmla="*/ 0 h 61"/>
              <a:gd name="T44" fmla="*/ 2 w 51"/>
              <a:gd name="T45" fmla="*/ 0 h 61"/>
              <a:gd name="T46" fmla="*/ 2 w 51"/>
              <a:gd name="T47" fmla="*/ 0 h 61"/>
              <a:gd name="T48" fmla="*/ 4 w 51"/>
              <a:gd name="T49" fmla="*/ 0 h 61"/>
              <a:gd name="T50" fmla="*/ 7 w 51"/>
              <a:gd name="T51" fmla="*/ 0 h 61"/>
              <a:gd name="T52" fmla="*/ 11 w 51"/>
              <a:gd name="T53" fmla="*/ 0 h 61"/>
              <a:gd name="T54" fmla="*/ 13 w 51"/>
              <a:gd name="T55" fmla="*/ 0 h 61"/>
              <a:gd name="T56" fmla="*/ 18 w 51"/>
              <a:gd name="T57" fmla="*/ 0 h 61"/>
              <a:gd name="T58" fmla="*/ 22 w 51"/>
              <a:gd name="T59" fmla="*/ 0 h 61"/>
              <a:gd name="T60" fmla="*/ 27 w 51"/>
              <a:gd name="T61" fmla="*/ 0 h 61"/>
              <a:gd name="T62" fmla="*/ 40 w 51"/>
              <a:gd name="T63" fmla="*/ 3 h 61"/>
              <a:gd name="T64" fmla="*/ 40 w 51"/>
              <a:gd name="T65" fmla="*/ 6 h 61"/>
              <a:gd name="T66" fmla="*/ 42 w 51"/>
              <a:gd name="T67" fmla="*/ 15 h 61"/>
              <a:gd name="T68" fmla="*/ 44 w 51"/>
              <a:gd name="T69" fmla="*/ 24 h 61"/>
              <a:gd name="T70" fmla="*/ 46 w 51"/>
              <a:gd name="T71" fmla="*/ 37 h 61"/>
              <a:gd name="T72" fmla="*/ 46 w 51"/>
              <a:gd name="T73" fmla="*/ 37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1" h="61">
                <a:moveTo>
                  <a:pt x="46" y="37"/>
                </a:moveTo>
                <a:lnTo>
                  <a:pt x="49" y="40"/>
                </a:lnTo>
                <a:lnTo>
                  <a:pt x="51" y="46"/>
                </a:lnTo>
                <a:lnTo>
                  <a:pt x="51" y="49"/>
                </a:lnTo>
                <a:lnTo>
                  <a:pt x="51" y="55"/>
                </a:lnTo>
                <a:lnTo>
                  <a:pt x="51" y="55"/>
                </a:lnTo>
                <a:lnTo>
                  <a:pt x="49" y="58"/>
                </a:lnTo>
                <a:lnTo>
                  <a:pt x="49" y="58"/>
                </a:lnTo>
                <a:lnTo>
                  <a:pt x="46" y="61"/>
                </a:lnTo>
                <a:lnTo>
                  <a:pt x="40" y="58"/>
                </a:lnTo>
                <a:lnTo>
                  <a:pt x="35" y="55"/>
                </a:lnTo>
                <a:lnTo>
                  <a:pt x="31" y="46"/>
                </a:lnTo>
                <a:lnTo>
                  <a:pt x="27" y="37"/>
                </a:lnTo>
                <a:lnTo>
                  <a:pt x="20" y="27"/>
                </a:lnTo>
                <a:lnTo>
                  <a:pt x="13" y="18"/>
                </a:lnTo>
                <a:lnTo>
                  <a:pt x="9" y="12"/>
                </a:lnTo>
                <a:lnTo>
                  <a:pt x="4" y="6"/>
                </a:lnTo>
                <a:lnTo>
                  <a:pt x="2" y="3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lnTo>
                  <a:pt x="4" y="0"/>
                </a:lnTo>
                <a:lnTo>
                  <a:pt x="7" y="0"/>
                </a:lnTo>
                <a:lnTo>
                  <a:pt x="11" y="0"/>
                </a:lnTo>
                <a:lnTo>
                  <a:pt x="13" y="0"/>
                </a:lnTo>
                <a:lnTo>
                  <a:pt x="18" y="0"/>
                </a:lnTo>
                <a:lnTo>
                  <a:pt x="22" y="0"/>
                </a:lnTo>
                <a:lnTo>
                  <a:pt x="27" y="0"/>
                </a:lnTo>
                <a:lnTo>
                  <a:pt x="40" y="3"/>
                </a:lnTo>
                <a:lnTo>
                  <a:pt x="40" y="6"/>
                </a:lnTo>
                <a:lnTo>
                  <a:pt x="42" y="15"/>
                </a:lnTo>
                <a:lnTo>
                  <a:pt x="44" y="24"/>
                </a:lnTo>
                <a:lnTo>
                  <a:pt x="46" y="37"/>
                </a:lnTo>
                <a:lnTo>
                  <a:pt x="46" y="3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Freeform 37"/>
          <p:cNvSpPr>
            <a:spLocks/>
          </p:cNvSpPr>
          <p:nvPr/>
        </p:nvSpPr>
        <p:spPr bwMode="auto">
          <a:xfrm>
            <a:off x="9159317" y="1606761"/>
            <a:ext cx="1002785" cy="147823"/>
          </a:xfrm>
          <a:custGeom>
            <a:avLst/>
            <a:gdLst>
              <a:gd name="T0" fmla="*/ 161 w 161"/>
              <a:gd name="T1" fmla="*/ 7 h 16"/>
              <a:gd name="T2" fmla="*/ 152 w 161"/>
              <a:gd name="T3" fmla="*/ 7 h 16"/>
              <a:gd name="T4" fmla="*/ 143 w 161"/>
              <a:gd name="T5" fmla="*/ 7 h 16"/>
              <a:gd name="T6" fmla="*/ 135 w 161"/>
              <a:gd name="T7" fmla="*/ 7 h 16"/>
              <a:gd name="T8" fmla="*/ 124 w 161"/>
              <a:gd name="T9" fmla="*/ 7 h 16"/>
              <a:gd name="T10" fmla="*/ 113 w 161"/>
              <a:gd name="T11" fmla="*/ 7 h 16"/>
              <a:gd name="T12" fmla="*/ 99 w 161"/>
              <a:gd name="T13" fmla="*/ 7 h 16"/>
              <a:gd name="T14" fmla="*/ 86 w 161"/>
              <a:gd name="T15" fmla="*/ 10 h 16"/>
              <a:gd name="T16" fmla="*/ 71 w 161"/>
              <a:gd name="T17" fmla="*/ 10 h 16"/>
              <a:gd name="T18" fmla="*/ 57 w 161"/>
              <a:gd name="T19" fmla="*/ 10 h 16"/>
              <a:gd name="T20" fmla="*/ 44 w 161"/>
              <a:gd name="T21" fmla="*/ 13 h 16"/>
              <a:gd name="T22" fmla="*/ 33 w 161"/>
              <a:gd name="T23" fmla="*/ 13 h 16"/>
              <a:gd name="T24" fmla="*/ 24 w 161"/>
              <a:gd name="T25" fmla="*/ 13 h 16"/>
              <a:gd name="T26" fmla="*/ 18 w 161"/>
              <a:gd name="T27" fmla="*/ 16 h 16"/>
              <a:gd name="T28" fmla="*/ 11 w 161"/>
              <a:gd name="T29" fmla="*/ 16 h 16"/>
              <a:gd name="T30" fmla="*/ 7 w 161"/>
              <a:gd name="T31" fmla="*/ 16 h 16"/>
              <a:gd name="T32" fmla="*/ 4 w 161"/>
              <a:gd name="T33" fmla="*/ 16 h 16"/>
              <a:gd name="T34" fmla="*/ 0 w 161"/>
              <a:gd name="T35" fmla="*/ 13 h 16"/>
              <a:gd name="T36" fmla="*/ 2 w 161"/>
              <a:gd name="T37" fmla="*/ 13 h 16"/>
              <a:gd name="T38" fmla="*/ 7 w 161"/>
              <a:gd name="T39" fmla="*/ 13 h 16"/>
              <a:gd name="T40" fmla="*/ 11 w 161"/>
              <a:gd name="T41" fmla="*/ 13 h 16"/>
              <a:gd name="T42" fmla="*/ 18 w 161"/>
              <a:gd name="T43" fmla="*/ 13 h 16"/>
              <a:gd name="T44" fmla="*/ 26 w 161"/>
              <a:gd name="T45" fmla="*/ 10 h 16"/>
              <a:gd name="T46" fmla="*/ 35 w 161"/>
              <a:gd name="T47" fmla="*/ 10 h 16"/>
              <a:gd name="T48" fmla="*/ 49 w 161"/>
              <a:gd name="T49" fmla="*/ 10 h 16"/>
              <a:gd name="T50" fmla="*/ 62 w 161"/>
              <a:gd name="T51" fmla="*/ 7 h 16"/>
              <a:gd name="T52" fmla="*/ 88 w 161"/>
              <a:gd name="T53" fmla="*/ 3 h 16"/>
              <a:gd name="T54" fmla="*/ 113 w 161"/>
              <a:gd name="T55" fmla="*/ 3 h 16"/>
              <a:gd name="T56" fmla="*/ 137 w 161"/>
              <a:gd name="T57" fmla="*/ 0 h 16"/>
              <a:gd name="T58" fmla="*/ 161 w 161"/>
              <a:gd name="T59" fmla="*/ 0 h 16"/>
              <a:gd name="T60" fmla="*/ 161 w 161"/>
              <a:gd name="T61" fmla="*/ 7 h 16"/>
              <a:gd name="T62" fmla="*/ 161 w 161"/>
              <a:gd name="T63" fmla="*/ 7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" h="16">
                <a:moveTo>
                  <a:pt x="161" y="7"/>
                </a:moveTo>
                <a:lnTo>
                  <a:pt x="152" y="7"/>
                </a:lnTo>
                <a:lnTo>
                  <a:pt x="143" y="7"/>
                </a:lnTo>
                <a:lnTo>
                  <a:pt x="135" y="7"/>
                </a:lnTo>
                <a:lnTo>
                  <a:pt x="124" y="7"/>
                </a:lnTo>
                <a:lnTo>
                  <a:pt x="113" y="7"/>
                </a:lnTo>
                <a:lnTo>
                  <a:pt x="99" y="7"/>
                </a:lnTo>
                <a:lnTo>
                  <a:pt x="86" y="10"/>
                </a:lnTo>
                <a:lnTo>
                  <a:pt x="71" y="10"/>
                </a:lnTo>
                <a:lnTo>
                  <a:pt x="57" y="10"/>
                </a:lnTo>
                <a:lnTo>
                  <a:pt x="44" y="13"/>
                </a:lnTo>
                <a:lnTo>
                  <a:pt x="33" y="13"/>
                </a:lnTo>
                <a:lnTo>
                  <a:pt x="24" y="13"/>
                </a:lnTo>
                <a:lnTo>
                  <a:pt x="18" y="16"/>
                </a:lnTo>
                <a:lnTo>
                  <a:pt x="11" y="16"/>
                </a:lnTo>
                <a:lnTo>
                  <a:pt x="7" y="16"/>
                </a:lnTo>
                <a:lnTo>
                  <a:pt x="4" y="16"/>
                </a:lnTo>
                <a:lnTo>
                  <a:pt x="0" y="13"/>
                </a:lnTo>
                <a:lnTo>
                  <a:pt x="2" y="13"/>
                </a:lnTo>
                <a:lnTo>
                  <a:pt x="7" y="13"/>
                </a:lnTo>
                <a:lnTo>
                  <a:pt x="11" y="13"/>
                </a:lnTo>
                <a:lnTo>
                  <a:pt x="18" y="13"/>
                </a:lnTo>
                <a:lnTo>
                  <a:pt x="26" y="10"/>
                </a:lnTo>
                <a:lnTo>
                  <a:pt x="35" y="10"/>
                </a:lnTo>
                <a:lnTo>
                  <a:pt x="49" y="10"/>
                </a:lnTo>
                <a:lnTo>
                  <a:pt x="62" y="7"/>
                </a:lnTo>
                <a:lnTo>
                  <a:pt x="88" y="3"/>
                </a:lnTo>
                <a:lnTo>
                  <a:pt x="113" y="3"/>
                </a:lnTo>
                <a:lnTo>
                  <a:pt x="137" y="0"/>
                </a:lnTo>
                <a:lnTo>
                  <a:pt x="161" y="0"/>
                </a:lnTo>
                <a:lnTo>
                  <a:pt x="161" y="7"/>
                </a:lnTo>
                <a:lnTo>
                  <a:pt x="161" y="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38"/>
          <p:cNvSpPr>
            <a:spLocks/>
          </p:cNvSpPr>
          <p:nvPr/>
        </p:nvSpPr>
        <p:spPr bwMode="auto">
          <a:xfrm>
            <a:off x="8405670" y="1810018"/>
            <a:ext cx="2622186" cy="480426"/>
          </a:xfrm>
          <a:custGeom>
            <a:avLst/>
            <a:gdLst>
              <a:gd name="T0" fmla="*/ 181 w 421"/>
              <a:gd name="T1" fmla="*/ 34 h 52"/>
              <a:gd name="T2" fmla="*/ 125 w 421"/>
              <a:gd name="T3" fmla="*/ 40 h 52"/>
              <a:gd name="T4" fmla="*/ 81 w 421"/>
              <a:gd name="T5" fmla="*/ 46 h 52"/>
              <a:gd name="T6" fmla="*/ 57 w 421"/>
              <a:gd name="T7" fmla="*/ 49 h 52"/>
              <a:gd name="T8" fmla="*/ 42 w 421"/>
              <a:gd name="T9" fmla="*/ 49 h 52"/>
              <a:gd name="T10" fmla="*/ 30 w 421"/>
              <a:gd name="T11" fmla="*/ 52 h 52"/>
              <a:gd name="T12" fmla="*/ 26 w 421"/>
              <a:gd name="T13" fmla="*/ 52 h 52"/>
              <a:gd name="T14" fmla="*/ 15 w 421"/>
              <a:gd name="T15" fmla="*/ 46 h 52"/>
              <a:gd name="T16" fmla="*/ 4 w 421"/>
              <a:gd name="T17" fmla="*/ 40 h 52"/>
              <a:gd name="T18" fmla="*/ 0 w 421"/>
              <a:gd name="T19" fmla="*/ 37 h 52"/>
              <a:gd name="T20" fmla="*/ 0 w 421"/>
              <a:gd name="T21" fmla="*/ 34 h 52"/>
              <a:gd name="T22" fmla="*/ 6 w 421"/>
              <a:gd name="T23" fmla="*/ 31 h 52"/>
              <a:gd name="T24" fmla="*/ 17 w 421"/>
              <a:gd name="T25" fmla="*/ 31 h 52"/>
              <a:gd name="T26" fmla="*/ 33 w 421"/>
              <a:gd name="T27" fmla="*/ 31 h 52"/>
              <a:gd name="T28" fmla="*/ 46 w 421"/>
              <a:gd name="T29" fmla="*/ 31 h 52"/>
              <a:gd name="T30" fmla="*/ 57 w 421"/>
              <a:gd name="T31" fmla="*/ 28 h 52"/>
              <a:gd name="T32" fmla="*/ 72 w 421"/>
              <a:gd name="T33" fmla="*/ 28 h 52"/>
              <a:gd name="T34" fmla="*/ 90 w 421"/>
              <a:gd name="T35" fmla="*/ 28 h 52"/>
              <a:gd name="T36" fmla="*/ 112 w 421"/>
              <a:gd name="T37" fmla="*/ 25 h 52"/>
              <a:gd name="T38" fmla="*/ 136 w 421"/>
              <a:gd name="T39" fmla="*/ 22 h 52"/>
              <a:gd name="T40" fmla="*/ 176 w 421"/>
              <a:gd name="T41" fmla="*/ 18 h 52"/>
              <a:gd name="T42" fmla="*/ 234 w 421"/>
              <a:gd name="T43" fmla="*/ 15 h 52"/>
              <a:gd name="T44" fmla="*/ 289 w 421"/>
              <a:gd name="T45" fmla="*/ 9 h 52"/>
              <a:gd name="T46" fmla="*/ 328 w 421"/>
              <a:gd name="T47" fmla="*/ 3 h 52"/>
              <a:gd name="T48" fmla="*/ 348 w 421"/>
              <a:gd name="T49" fmla="*/ 3 h 52"/>
              <a:gd name="T50" fmla="*/ 364 w 421"/>
              <a:gd name="T51" fmla="*/ 0 h 52"/>
              <a:gd name="T52" fmla="*/ 375 w 421"/>
              <a:gd name="T53" fmla="*/ 0 h 52"/>
              <a:gd name="T54" fmla="*/ 384 w 421"/>
              <a:gd name="T55" fmla="*/ 0 h 52"/>
              <a:gd name="T56" fmla="*/ 401 w 421"/>
              <a:gd name="T57" fmla="*/ 6 h 52"/>
              <a:gd name="T58" fmla="*/ 412 w 421"/>
              <a:gd name="T59" fmla="*/ 9 h 52"/>
              <a:gd name="T60" fmla="*/ 419 w 421"/>
              <a:gd name="T61" fmla="*/ 15 h 52"/>
              <a:gd name="T62" fmla="*/ 421 w 421"/>
              <a:gd name="T63" fmla="*/ 22 h 52"/>
              <a:gd name="T64" fmla="*/ 419 w 421"/>
              <a:gd name="T65" fmla="*/ 25 h 52"/>
              <a:gd name="T66" fmla="*/ 415 w 421"/>
              <a:gd name="T67" fmla="*/ 25 h 52"/>
              <a:gd name="T68" fmla="*/ 403 w 421"/>
              <a:gd name="T69" fmla="*/ 25 h 52"/>
              <a:gd name="T70" fmla="*/ 390 w 421"/>
              <a:gd name="T71" fmla="*/ 25 h 52"/>
              <a:gd name="T72" fmla="*/ 375 w 421"/>
              <a:gd name="T73" fmla="*/ 25 h 52"/>
              <a:gd name="T74" fmla="*/ 335 w 421"/>
              <a:gd name="T75" fmla="*/ 25 h 52"/>
              <a:gd name="T76" fmla="*/ 278 w 421"/>
              <a:gd name="T77" fmla="*/ 28 h 52"/>
              <a:gd name="T78" fmla="*/ 245 w 421"/>
              <a:gd name="T79" fmla="*/ 31 h 52"/>
              <a:gd name="T80" fmla="*/ 220 w 421"/>
              <a:gd name="T81" fmla="*/ 31 h 52"/>
              <a:gd name="T82" fmla="*/ 207 w 421"/>
              <a:gd name="T83" fmla="*/ 34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21" h="52">
                <a:moveTo>
                  <a:pt x="207" y="34"/>
                </a:moveTo>
                <a:lnTo>
                  <a:pt x="181" y="34"/>
                </a:lnTo>
                <a:lnTo>
                  <a:pt x="154" y="37"/>
                </a:lnTo>
                <a:lnTo>
                  <a:pt x="125" y="40"/>
                </a:lnTo>
                <a:lnTo>
                  <a:pt x="97" y="43"/>
                </a:lnTo>
                <a:lnTo>
                  <a:pt x="81" y="46"/>
                </a:lnTo>
                <a:lnTo>
                  <a:pt x="68" y="46"/>
                </a:lnTo>
                <a:lnTo>
                  <a:pt x="57" y="49"/>
                </a:lnTo>
                <a:lnTo>
                  <a:pt x="48" y="49"/>
                </a:lnTo>
                <a:lnTo>
                  <a:pt x="42" y="49"/>
                </a:lnTo>
                <a:lnTo>
                  <a:pt x="35" y="52"/>
                </a:lnTo>
                <a:lnTo>
                  <a:pt x="30" y="52"/>
                </a:lnTo>
                <a:lnTo>
                  <a:pt x="28" y="52"/>
                </a:lnTo>
                <a:lnTo>
                  <a:pt x="26" y="52"/>
                </a:lnTo>
                <a:lnTo>
                  <a:pt x="22" y="49"/>
                </a:lnTo>
                <a:lnTo>
                  <a:pt x="15" y="46"/>
                </a:lnTo>
                <a:lnTo>
                  <a:pt x="11" y="46"/>
                </a:lnTo>
                <a:lnTo>
                  <a:pt x="4" y="40"/>
                </a:lnTo>
                <a:lnTo>
                  <a:pt x="2" y="40"/>
                </a:lnTo>
                <a:lnTo>
                  <a:pt x="0" y="37"/>
                </a:lnTo>
                <a:lnTo>
                  <a:pt x="0" y="34"/>
                </a:lnTo>
                <a:lnTo>
                  <a:pt x="0" y="34"/>
                </a:lnTo>
                <a:lnTo>
                  <a:pt x="2" y="31"/>
                </a:lnTo>
                <a:lnTo>
                  <a:pt x="6" y="31"/>
                </a:lnTo>
                <a:lnTo>
                  <a:pt x="13" y="31"/>
                </a:lnTo>
                <a:lnTo>
                  <a:pt x="17" y="31"/>
                </a:lnTo>
                <a:lnTo>
                  <a:pt x="26" y="31"/>
                </a:lnTo>
                <a:lnTo>
                  <a:pt x="33" y="31"/>
                </a:lnTo>
                <a:lnTo>
                  <a:pt x="42" y="31"/>
                </a:lnTo>
                <a:lnTo>
                  <a:pt x="46" y="31"/>
                </a:lnTo>
                <a:lnTo>
                  <a:pt x="50" y="31"/>
                </a:lnTo>
                <a:lnTo>
                  <a:pt x="57" y="28"/>
                </a:lnTo>
                <a:lnTo>
                  <a:pt x="64" y="28"/>
                </a:lnTo>
                <a:lnTo>
                  <a:pt x="72" y="28"/>
                </a:lnTo>
                <a:lnTo>
                  <a:pt x="81" y="28"/>
                </a:lnTo>
                <a:lnTo>
                  <a:pt x="90" y="28"/>
                </a:lnTo>
                <a:lnTo>
                  <a:pt x="101" y="25"/>
                </a:lnTo>
                <a:lnTo>
                  <a:pt x="112" y="25"/>
                </a:lnTo>
                <a:lnTo>
                  <a:pt x="123" y="25"/>
                </a:lnTo>
                <a:lnTo>
                  <a:pt x="136" y="22"/>
                </a:lnTo>
                <a:lnTo>
                  <a:pt x="150" y="22"/>
                </a:lnTo>
                <a:lnTo>
                  <a:pt x="176" y="18"/>
                </a:lnTo>
                <a:lnTo>
                  <a:pt x="205" y="15"/>
                </a:lnTo>
                <a:lnTo>
                  <a:pt x="234" y="15"/>
                </a:lnTo>
                <a:lnTo>
                  <a:pt x="262" y="12"/>
                </a:lnTo>
                <a:lnTo>
                  <a:pt x="289" y="9"/>
                </a:lnTo>
                <a:lnTo>
                  <a:pt x="317" y="6"/>
                </a:lnTo>
                <a:lnTo>
                  <a:pt x="328" y="3"/>
                </a:lnTo>
                <a:lnTo>
                  <a:pt x="339" y="3"/>
                </a:lnTo>
                <a:lnTo>
                  <a:pt x="348" y="3"/>
                </a:lnTo>
                <a:lnTo>
                  <a:pt x="357" y="3"/>
                </a:lnTo>
                <a:lnTo>
                  <a:pt x="364" y="0"/>
                </a:lnTo>
                <a:lnTo>
                  <a:pt x="370" y="0"/>
                </a:lnTo>
                <a:lnTo>
                  <a:pt x="375" y="0"/>
                </a:lnTo>
                <a:lnTo>
                  <a:pt x="377" y="0"/>
                </a:lnTo>
                <a:lnTo>
                  <a:pt x="384" y="0"/>
                </a:lnTo>
                <a:lnTo>
                  <a:pt x="388" y="3"/>
                </a:lnTo>
                <a:lnTo>
                  <a:pt x="401" y="6"/>
                </a:lnTo>
                <a:lnTo>
                  <a:pt x="406" y="9"/>
                </a:lnTo>
                <a:lnTo>
                  <a:pt x="412" y="9"/>
                </a:lnTo>
                <a:lnTo>
                  <a:pt x="417" y="12"/>
                </a:lnTo>
                <a:lnTo>
                  <a:pt x="419" y="15"/>
                </a:lnTo>
                <a:lnTo>
                  <a:pt x="421" y="18"/>
                </a:lnTo>
                <a:lnTo>
                  <a:pt x="421" y="22"/>
                </a:lnTo>
                <a:lnTo>
                  <a:pt x="421" y="22"/>
                </a:lnTo>
                <a:lnTo>
                  <a:pt x="419" y="25"/>
                </a:lnTo>
                <a:lnTo>
                  <a:pt x="417" y="25"/>
                </a:lnTo>
                <a:lnTo>
                  <a:pt x="415" y="25"/>
                </a:lnTo>
                <a:lnTo>
                  <a:pt x="410" y="25"/>
                </a:lnTo>
                <a:lnTo>
                  <a:pt x="403" y="25"/>
                </a:lnTo>
                <a:lnTo>
                  <a:pt x="399" y="25"/>
                </a:lnTo>
                <a:lnTo>
                  <a:pt x="390" y="25"/>
                </a:lnTo>
                <a:lnTo>
                  <a:pt x="384" y="25"/>
                </a:lnTo>
                <a:lnTo>
                  <a:pt x="375" y="25"/>
                </a:lnTo>
                <a:lnTo>
                  <a:pt x="355" y="25"/>
                </a:lnTo>
                <a:lnTo>
                  <a:pt x="335" y="25"/>
                </a:lnTo>
                <a:lnTo>
                  <a:pt x="295" y="25"/>
                </a:lnTo>
                <a:lnTo>
                  <a:pt x="278" y="28"/>
                </a:lnTo>
                <a:lnTo>
                  <a:pt x="256" y="28"/>
                </a:lnTo>
                <a:lnTo>
                  <a:pt x="245" y="31"/>
                </a:lnTo>
                <a:lnTo>
                  <a:pt x="234" y="31"/>
                </a:lnTo>
                <a:lnTo>
                  <a:pt x="220" y="31"/>
                </a:lnTo>
                <a:lnTo>
                  <a:pt x="207" y="34"/>
                </a:lnTo>
                <a:lnTo>
                  <a:pt x="207" y="3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39"/>
          <p:cNvSpPr>
            <a:spLocks/>
          </p:cNvSpPr>
          <p:nvPr/>
        </p:nvSpPr>
        <p:spPr bwMode="auto">
          <a:xfrm>
            <a:off x="9227828" y="1726870"/>
            <a:ext cx="1320434" cy="1274978"/>
          </a:xfrm>
          <a:custGeom>
            <a:avLst/>
            <a:gdLst>
              <a:gd name="T0" fmla="*/ 18 w 212"/>
              <a:gd name="T1" fmla="*/ 37 h 138"/>
              <a:gd name="T2" fmla="*/ 29 w 212"/>
              <a:gd name="T3" fmla="*/ 24 h 138"/>
              <a:gd name="T4" fmla="*/ 33 w 212"/>
              <a:gd name="T5" fmla="*/ 15 h 138"/>
              <a:gd name="T6" fmla="*/ 35 w 212"/>
              <a:gd name="T7" fmla="*/ 9 h 138"/>
              <a:gd name="T8" fmla="*/ 33 w 212"/>
              <a:gd name="T9" fmla="*/ 6 h 138"/>
              <a:gd name="T10" fmla="*/ 35 w 212"/>
              <a:gd name="T11" fmla="*/ 3 h 138"/>
              <a:gd name="T12" fmla="*/ 42 w 212"/>
              <a:gd name="T13" fmla="*/ 0 h 138"/>
              <a:gd name="T14" fmla="*/ 53 w 212"/>
              <a:gd name="T15" fmla="*/ 0 h 138"/>
              <a:gd name="T16" fmla="*/ 64 w 212"/>
              <a:gd name="T17" fmla="*/ 6 h 138"/>
              <a:gd name="T18" fmla="*/ 71 w 212"/>
              <a:gd name="T19" fmla="*/ 9 h 138"/>
              <a:gd name="T20" fmla="*/ 71 w 212"/>
              <a:gd name="T21" fmla="*/ 15 h 138"/>
              <a:gd name="T22" fmla="*/ 66 w 212"/>
              <a:gd name="T23" fmla="*/ 21 h 138"/>
              <a:gd name="T24" fmla="*/ 55 w 212"/>
              <a:gd name="T25" fmla="*/ 34 h 138"/>
              <a:gd name="T26" fmla="*/ 40 w 212"/>
              <a:gd name="T27" fmla="*/ 46 h 138"/>
              <a:gd name="T28" fmla="*/ 33 w 212"/>
              <a:gd name="T29" fmla="*/ 52 h 138"/>
              <a:gd name="T30" fmla="*/ 31 w 212"/>
              <a:gd name="T31" fmla="*/ 55 h 138"/>
              <a:gd name="T32" fmla="*/ 35 w 212"/>
              <a:gd name="T33" fmla="*/ 55 h 138"/>
              <a:gd name="T34" fmla="*/ 42 w 212"/>
              <a:gd name="T35" fmla="*/ 58 h 138"/>
              <a:gd name="T36" fmla="*/ 53 w 212"/>
              <a:gd name="T37" fmla="*/ 61 h 138"/>
              <a:gd name="T38" fmla="*/ 71 w 212"/>
              <a:gd name="T39" fmla="*/ 64 h 138"/>
              <a:gd name="T40" fmla="*/ 108 w 212"/>
              <a:gd name="T41" fmla="*/ 74 h 138"/>
              <a:gd name="T42" fmla="*/ 150 w 212"/>
              <a:gd name="T43" fmla="*/ 86 h 138"/>
              <a:gd name="T44" fmla="*/ 170 w 212"/>
              <a:gd name="T45" fmla="*/ 92 h 138"/>
              <a:gd name="T46" fmla="*/ 185 w 212"/>
              <a:gd name="T47" fmla="*/ 98 h 138"/>
              <a:gd name="T48" fmla="*/ 196 w 212"/>
              <a:gd name="T49" fmla="*/ 104 h 138"/>
              <a:gd name="T50" fmla="*/ 203 w 212"/>
              <a:gd name="T51" fmla="*/ 108 h 138"/>
              <a:gd name="T52" fmla="*/ 210 w 212"/>
              <a:gd name="T53" fmla="*/ 117 h 138"/>
              <a:gd name="T54" fmla="*/ 212 w 212"/>
              <a:gd name="T55" fmla="*/ 126 h 138"/>
              <a:gd name="T56" fmla="*/ 210 w 212"/>
              <a:gd name="T57" fmla="*/ 135 h 138"/>
              <a:gd name="T58" fmla="*/ 201 w 212"/>
              <a:gd name="T59" fmla="*/ 138 h 138"/>
              <a:gd name="T60" fmla="*/ 185 w 212"/>
              <a:gd name="T61" fmla="*/ 132 h 138"/>
              <a:gd name="T62" fmla="*/ 166 w 212"/>
              <a:gd name="T63" fmla="*/ 123 h 138"/>
              <a:gd name="T64" fmla="*/ 139 w 212"/>
              <a:gd name="T65" fmla="*/ 108 h 138"/>
              <a:gd name="T66" fmla="*/ 108 w 212"/>
              <a:gd name="T67" fmla="*/ 92 h 138"/>
              <a:gd name="T68" fmla="*/ 38 w 212"/>
              <a:gd name="T69" fmla="*/ 74 h 138"/>
              <a:gd name="T70" fmla="*/ 20 w 212"/>
              <a:gd name="T71" fmla="*/ 71 h 138"/>
              <a:gd name="T72" fmla="*/ 9 w 212"/>
              <a:gd name="T73" fmla="*/ 67 h 138"/>
              <a:gd name="T74" fmla="*/ 2 w 212"/>
              <a:gd name="T75" fmla="*/ 64 h 138"/>
              <a:gd name="T76" fmla="*/ 0 w 212"/>
              <a:gd name="T77" fmla="*/ 61 h 138"/>
              <a:gd name="T78" fmla="*/ 0 w 212"/>
              <a:gd name="T79" fmla="*/ 58 h 138"/>
              <a:gd name="T80" fmla="*/ 7 w 212"/>
              <a:gd name="T81" fmla="*/ 49 h 138"/>
              <a:gd name="T82" fmla="*/ 11 w 212"/>
              <a:gd name="T83" fmla="*/ 43 h 1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12" h="138">
                <a:moveTo>
                  <a:pt x="11" y="43"/>
                </a:moveTo>
                <a:lnTo>
                  <a:pt x="18" y="37"/>
                </a:lnTo>
                <a:lnTo>
                  <a:pt x="24" y="31"/>
                </a:lnTo>
                <a:lnTo>
                  <a:pt x="29" y="24"/>
                </a:lnTo>
                <a:lnTo>
                  <a:pt x="31" y="21"/>
                </a:lnTo>
                <a:lnTo>
                  <a:pt x="33" y="15"/>
                </a:lnTo>
                <a:lnTo>
                  <a:pt x="35" y="12"/>
                </a:lnTo>
                <a:lnTo>
                  <a:pt x="35" y="9"/>
                </a:lnTo>
                <a:lnTo>
                  <a:pt x="35" y="9"/>
                </a:lnTo>
                <a:lnTo>
                  <a:pt x="33" y="6"/>
                </a:lnTo>
                <a:lnTo>
                  <a:pt x="33" y="6"/>
                </a:lnTo>
                <a:lnTo>
                  <a:pt x="35" y="3"/>
                </a:lnTo>
                <a:lnTo>
                  <a:pt x="38" y="0"/>
                </a:lnTo>
                <a:lnTo>
                  <a:pt x="42" y="0"/>
                </a:lnTo>
                <a:lnTo>
                  <a:pt x="46" y="0"/>
                </a:lnTo>
                <a:lnTo>
                  <a:pt x="53" y="0"/>
                </a:lnTo>
                <a:lnTo>
                  <a:pt x="57" y="3"/>
                </a:lnTo>
                <a:lnTo>
                  <a:pt x="64" y="6"/>
                </a:lnTo>
                <a:lnTo>
                  <a:pt x="68" y="6"/>
                </a:lnTo>
                <a:lnTo>
                  <a:pt x="71" y="9"/>
                </a:lnTo>
                <a:lnTo>
                  <a:pt x="73" y="12"/>
                </a:lnTo>
                <a:lnTo>
                  <a:pt x="71" y="15"/>
                </a:lnTo>
                <a:lnTo>
                  <a:pt x="68" y="18"/>
                </a:lnTo>
                <a:lnTo>
                  <a:pt x="66" y="21"/>
                </a:lnTo>
                <a:lnTo>
                  <a:pt x="62" y="27"/>
                </a:lnTo>
                <a:lnTo>
                  <a:pt x="55" y="34"/>
                </a:lnTo>
                <a:lnTo>
                  <a:pt x="51" y="40"/>
                </a:lnTo>
                <a:lnTo>
                  <a:pt x="40" y="46"/>
                </a:lnTo>
                <a:lnTo>
                  <a:pt x="35" y="52"/>
                </a:lnTo>
                <a:lnTo>
                  <a:pt x="33" y="52"/>
                </a:lnTo>
                <a:lnTo>
                  <a:pt x="31" y="55"/>
                </a:lnTo>
                <a:lnTo>
                  <a:pt x="31" y="55"/>
                </a:lnTo>
                <a:lnTo>
                  <a:pt x="33" y="55"/>
                </a:lnTo>
                <a:lnTo>
                  <a:pt x="35" y="55"/>
                </a:lnTo>
                <a:lnTo>
                  <a:pt x="38" y="55"/>
                </a:lnTo>
                <a:lnTo>
                  <a:pt x="42" y="58"/>
                </a:lnTo>
                <a:lnTo>
                  <a:pt x="46" y="58"/>
                </a:lnTo>
                <a:lnTo>
                  <a:pt x="53" y="61"/>
                </a:lnTo>
                <a:lnTo>
                  <a:pt x="62" y="61"/>
                </a:lnTo>
                <a:lnTo>
                  <a:pt x="71" y="64"/>
                </a:lnTo>
                <a:lnTo>
                  <a:pt x="88" y="67"/>
                </a:lnTo>
                <a:lnTo>
                  <a:pt x="108" y="74"/>
                </a:lnTo>
                <a:lnTo>
                  <a:pt x="128" y="80"/>
                </a:lnTo>
                <a:lnTo>
                  <a:pt x="150" y="86"/>
                </a:lnTo>
                <a:lnTo>
                  <a:pt x="161" y="89"/>
                </a:lnTo>
                <a:lnTo>
                  <a:pt x="170" y="92"/>
                </a:lnTo>
                <a:lnTo>
                  <a:pt x="179" y="95"/>
                </a:lnTo>
                <a:lnTo>
                  <a:pt x="185" y="98"/>
                </a:lnTo>
                <a:lnTo>
                  <a:pt x="192" y="101"/>
                </a:lnTo>
                <a:lnTo>
                  <a:pt x="196" y="104"/>
                </a:lnTo>
                <a:lnTo>
                  <a:pt x="201" y="104"/>
                </a:lnTo>
                <a:lnTo>
                  <a:pt x="203" y="108"/>
                </a:lnTo>
                <a:lnTo>
                  <a:pt x="207" y="111"/>
                </a:lnTo>
                <a:lnTo>
                  <a:pt x="210" y="117"/>
                </a:lnTo>
                <a:lnTo>
                  <a:pt x="212" y="123"/>
                </a:lnTo>
                <a:lnTo>
                  <a:pt x="212" y="126"/>
                </a:lnTo>
                <a:lnTo>
                  <a:pt x="212" y="132"/>
                </a:lnTo>
                <a:lnTo>
                  <a:pt x="210" y="135"/>
                </a:lnTo>
                <a:lnTo>
                  <a:pt x="205" y="138"/>
                </a:lnTo>
                <a:lnTo>
                  <a:pt x="201" y="138"/>
                </a:lnTo>
                <a:lnTo>
                  <a:pt x="194" y="135"/>
                </a:lnTo>
                <a:lnTo>
                  <a:pt x="185" y="132"/>
                </a:lnTo>
                <a:lnTo>
                  <a:pt x="177" y="129"/>
                </a:lnTo>
                <a:lnTo>
                  <a:pt x="166" y="123"/>
                </a:lnTo>
                <a:lnTo>
                  <a:pt x="152" y="114"/>
                </a:lnTo>
                <a:lnTo>
                  <a:pt x="139" y="108"/>
                </a:lnTo>
                <a:lnTo>
                  <a:pt x="124" y="101"/>
                </a:lnTo>
                <a:lnTo>
                  <a:pt x="108" y="92"/>
                </a:lnTo>
                <a:lnTo>
                  <a:pt x="73" y="83"/>
                </a:lnTo>
                <a:lnTo>
                  <a:pt x="38" y="74"/>
                </a:lnTo>
                <a:lnTo>
                  <a:pt x="29" y="71"/>
                </a:lnTo>
                <a:lnTo>
                  <a:pt x="20" y="71"/>
                </a:lnTo>
                <a:lnTo>
                  <a:pt x="13" y="67"/>
                </a:lnTo>
                <a:lnTo>
                  <a:pt x="9" y="67"/>
                </a:lnTo>
                <a:lnTo>
                  <a:pt x="4" y="64"/>
                </a:lnTo>
                <a:lnTo>
                  <a:pt x="2" y="64"/>
                </a:lnTo>
                <a:lnTo>
                  <a:pt x="0" y="61"/>
                </a:lnTo>
                <a:lnTo>
                  <a:pt x="0" y="61"/>
                </a:lnTo>
                <a:lnTo>
                  <a:pt x="0" y="61"/>
                </a:lnTo>
                <a:lnTo>
                  <a:pt x="0" y="58"/>
                </a:lnTo>
                <a:lnTo>
                  <a:pt x="2" y="55"/>
                </a:lnTo>
                <a:lnTo>
                  <a:pt x="7" y="49"/>
                </a:lnTo>
                <a:lnTo>
                  <a:pt x="11" y="43"/>
                </a:lnTo>
                <a:lnTo>
                  <a:pt x="11" y="4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40"/>
          <p:cNvSpPr>
            <a:spLocks/>
          </p:cNvSpPr>
          <p:nvPr/>
        </p:nvSpPr>
        <p:spPr bwMode="auto">
          <a:xfrm>
            <a:off x="8692180" y="1865452"/>
            <a:ext cx="1426320" cy="1025528"/>
          </a:xfrm>
          <a:custGeom>
            <a:avLst/>
            <a:gdLst>
              <a:gd name="T0" fmla="*/ 0 w 229"/>
              <a:gd name="T1" fmla="*/ 105 h 111"/>
              <a:gd name="T2" fmla="*/ 4 w 229"/>
              <a:gd name="T3" fmla="*/ 102 h 111"/>
              <a:gd name="T4" fmla="*/ 13 w 229"/>
              <a:gd name="T5" fmla="*/ 99 h 111"/>
              <a:gd name="T6" fmla="*/ 26 w 229"/>
              <a:gd name="T7" fmla="*/ 96 h 111"/>
              <a:gd name="T8" fmla="*/ 51 w 229"/>
              <a:gd name="T9" fmla="*/ 93 h 111"/>
              <a:gd name="T10" fmla="*/ 84 w 229"/>
              <a:gd name="T11" fmla="*/ 83 h 111"/>
              <a:gd name="T12" fmla="*/ 119 w 229"/>
              <a:gd name="T13" fmla="*/ 74 h 111"/>
              <a:gd name="T14" fmla="*/ 148 w 229"/>
              <a:gd name="T15" fmla="*/ 62 h 111"/>
              <a:gd name="T16" fmla="*/ 168 w 229"/>
              <a:gd name="T17" fmla="*/ 43 h 111"/>
              <a:gd name="T18" fmla="*/ 183 w 229"/>
              <a:gd name="T19" fmla="*/ 31 h 111"/>
              <a:gd name="T20" fmla="*/ 188 w 229"/>
              <a:gd name="T21" fmla="*/ 19 h 111"/>
              <a:gd name="T22" fmla="*/ 190 w 229"/>
              <a:gd name="T23" fmla="*/ 9 h 111"/>
              <a:gd name="T24" fmla="*/ 190 w 229"/>
              <a:gd name="T25" fmla="*/ 6 h 111"/>
              <a:gd name="T26" fmla="*/ 190 w 229"/>
              <a:gd name="T27" fmla="*/ 3 h 111"/>
              <a:gd name="T28" fmla="*/ 194 w 229"/>
              <a:gd name="T29" fmla="*/ 0 h 111"/>
              <a:gd name="T30" fmla="*/ 205 w 229"/>
              <a:gd name="T31" fmla="*/ 0 h 111"/>
              <a:gd name="T32" fmla="*/ 218 w 229"/>
              <a:gd name="T33" fmla="*/ 3 h 111"/>
              <a:gd name="T34" fmla="*/ 223 w 229"/>
              <a:gd name="T35" fmla="*/ 6 h 111"/>
              <a:gd name="T36" fmla="*/ 229 w 229"/>
              <a:gd name="T37" fmla="*/ 9 h 111"/>
              <a:gd name="T38" fmla="*/ 229 w 229"/>
              <a:gd name="T39" fmla="*/ 16 h 111"/>
              <a:gd name="T40" fmla="*/ 223 w 229"/>
              <a:gd name="T41" fmla="*/ 25 h 111"/>
              <a:gd name="T42" fmla="*/ 210 w 229"/>
              <a:gd name="T43" fmla="*/ 40 h 111"/>
              <a:gd name="T44" fmla="*/ 192 w 229"/>
              <a:gd name="T45" fmla="*/ 56 h 111"/>
              <a:gd name="T46" fmla="*/ 172 w 229"/>
              <a:gd name="T47" fmla="*/ 71 h 111"/>
              <a:gd name="T48" fmla="*/ 148 w 229"/>
              <a:gd name="T49" fmla="*/ 83 h 111"/>
              <a:gd name="T50" fmla="*/ 119 w 229"/>
              <a:gd name="T51" fmla="*/ 93 h 111"/>
              <a:gd name="T52" fmla="*/ 86 w 229"/>
              <a:gd name="T53" fmla="*/ 102 h 111"/>
              <a:gd name="T54" fmla="*/ 57 w 229"/>
              <a:gd name="T55" fmla="*/ 105 h 111"/>
              <a:gd name="T56" fmla="*/ 42 w 229"/>
              <a:gd name="T57" fmla="*/ 108 h 111"/>
              <a:gd name="T58" fmla="*/ 29 w 229"/>
              <a:gd name="T59" fmla="*/ 108 h 111"/>
              <a:gd name="T60" fmla="*/ 20 w 229"/>
              <a:gd name="T61" fmla="*/ 111 h 111"/>
              <a:gd name="T62" fmla="*/ 9 w 229"/>
              <a:gd name="T63" fmla="*/ 111 h 111"/>
              <a:gd name="T64" fmla="*/ 0 w 229"/>
              <a:gd name="T65" fmla="*/ 108 h 111"/>
              <a:gd name="T66" fmla="*/ 0 w 229"/>
              <a:gd name="T67" fmla="*/ 108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29" h="111">
                <a:moveTo>
                  <a:pt x="0" y="108"/>
                </a:moveTo>
                <a:lnTo>
                  <a:pt x="0" y="105"/>
                </a:lnTo>
                <a:lnTo>
                  <a:pt x="2" y="105"/>
                </a:lnTo>
                <a:lnTo>
                  <a:pt x="4" y="102"/>
                </a:lnTo>
                <a:lnTo>
                  <a:pt x="9" y="102"/>
                </a:lnTo>
                <a:lnTo>
                  <a:pt x="13" y="99"/>
                </a:lnTo>
                <a:lnTo>
                  <a:pt x="20" y="99"/>
                </a:lnTo>
                <a:lnTo>
                  <a:pt x="26" y="96"/>
                </a:lnTo>
                <a:lnTo>
                  <a:pt x="33" y="96"/>
                </a:lnTo>
                <a:lnTo>
                  <a:pt x="51" y="93"/>
                </a:lnTo>
                <a:lnTo>
                  <a:pt x="66" y="89"/>
                </a:lnTo>
                <a:lnTo>
                  <a:pt x="84" y="83"/>
                </a:lnTo>
                <a:lnTo>
                  <a:pt x="101" y="80"/>
                </a:lnTo>
                <a:lnTo>
                  <a:pt x="119" y="74"/>
                </a:lnTo>
                <a:lnTo>
                  <a:pt x="135" y="68"/>
                </a:lnTo>
                <a:lnTo>
                  <a:pt x="148" y="62"/>
                </a:lnTo>
                <a:lnTo>
                  <a:pt x="159" y="52"/>
                </a:lnTo>
                <a:lnTo>
                  <a:pt x="168" y="43"/>
                </a:lnTo>
                <a:lnTo>
                  <a:pt x="177" y="37"/>
                </a:lnTo>
                <a:lnTo>
                  <a:pt x="183" y="31"/>
                </a:lnTo>
                <a:lnTo>
                  <a:pt x="188" y="22"/>
                </a:lnTo>
                <a:lnTo>
                  <a:pt x="188" y="19"/>
                </a:lnTo>
                <a:lnTo>
                  <a:pt x="190" y="12"/>
                </a:lnTo>
                <a:lnTo>
                  <a:pt x="190" y="9"/>
                </a:lnTo>
                <a:lnTo>
                  <a:pt x="190" y="6"/>
                </a:lnTo>
                <a:lnTo>
                  <a:pt x="190" y="6"/>
                </a:lnTo>
                <a:lnTo>
                  <a:pt x="190" y="3"/>
                </a:lnTo>
                <a:lnTo>
                  <a:pt x="190" y="3"/>
                </a:lnTo>
                <a:lnTo>
                  <a:pt x="192" y="0"/>
                </a:lnTo>
                <a:lnTo>
                  <a:pt x="194" y="0"/>
                </a:lnTo>
                <a:lnTo>
                  <a:pt x="199" y="0"/>
                </a:lnTo>
                <a:lnTo>
                  <a:pt x="205" y="0"/>
                </a:lnTo>
                <a:lnTo>
                  <a:pt x="214" y="3"/>
                </a:lnTo>
                <a:lnTo>
                  <a:pt x="218" y="3"/>
                </a:lnTo>
                <a:lnTo>
                  <a:pt x="221" y="6"/>
                </a:lnTo>
                <a:lnTo>
                  <a:pt x="223" y="6"/>
                </a:lnTo>
                <a:lnTo>
                  <a:pt x="227" y="9"/>
                </a:lnTo>
                <a:lnTo>
                  <a:pt x="229" y="9"/>
                </a:lnTo>
                <a:lnTo>
                  <a:pt x="229" y="12"/>
                </a:lnTo>
                <a:lnTo>
                  <a:pt x="229" y="16"/>
                </a:lnTo>
                <a:lnTo>
                  <a:pt x="225" y="19"/>
                </a:lnTo>
                <a:lnTo>
                  <a:pt x="223" y="25"/>
                </a:lnTo>
                <a:lnTo>
                  <a:pt x="216" y="31"/>
                </a:lnTo>
                <a:lnTo>
                  <a:pt x="210" y="40"/>
                </a:lnTo>
                <a:lnTo>
                  <a:pt x="201" y="49"/>
                </a:lnTo>
                <a:lnTo>
                  <a:pt x="192" y="56"/>
                </a:lnTo>
                <a:lnTo>
                  <a:pt x="183" y="65"/>
                </a:lnTo>
                <a:lnTo>
                  <a:pt x="172" y="71"/>
                </a:lnTo>
                <a:lnTo>
                  <a:pt x="161" y="77"/>
                </a:lnTo>
                <a:lnTo>
                  <a:pt x="148" y="83"/>
                </a:lnTo>
                <a:lnTo>
                  <a:pt x="135" y="86"/>
                </a:lnTo>
                <a:lnTo>
                  <a:pt x="119" y="93"/>
                </a:lnTo>
                <a:lnTo>
                  <a:pt x="101" y="96"/>
                </a:lnTo>
                <a:lnTo>
                  <a:pt x="86" y="102"/>
                </a:lnTo>
                <a:lnTo>
                  <a:pt x="66" y="105"/>
                </a:lnTo>
                <a:lnTo>
                  <a:pt x="57" y="105"/>
                </a:lnTo>
                <a:lnTo>
                  <a:pt x="48" y="105"/>
                </a:lnTo>
                <a:lnTo>
                  <a:pt x="42" y="108"/>
                </a:lnTo>
                <a:lnTo>
                  <a:pt x="35" y="108"/>
                </a:lnTo>
                <a:lnTo>
                  <a:pt x="29" y="108"/>
                </a:lnTo>
                <a:lnTo>
                  <a:pt x="24" y="108"/>
                </a:lnTo>
                <a:lnTo>
                  <a:pt x="20" y="111"/>
                </a:lnTo>
                <a:lnTo>
                  <a:pt x="15" y="111"/>
                </a:lnTo>
                <a:lnTo>
                  <a:pt x="9" y="111"/>
                </a:lnTo>
                <a:lnTo>
                  <a:pt x="4" y="111"/>
                </a:lnTo>
                <a:lnTo>
                  <a:pt x="0" y="108"/>
                </a:lnTo>
                <a:lnTo>
                  <a:pt x="0" y="108"/>
                </a:lnTo>
                <a:lnTo>
                  <a:pt x="0" y="1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42"/>
          <p:cNvSpPr>
            <a:spLocks/>
          </p:cNvSpPr>
          <p:nvPr/>
        </p:nvSpPr>
        <p:spPr bwMode="auto">
          <a:xfrm>
            <a:off x="1297802" y="4362962"/>
            <a:ext cx="205542" cy="1653779"/>
          </a:xfrm>
          <a:custGeom>
            <a:avLst/>
            <a:gdLst>
              <a:gd name="T0" fmla="*/ 0 w 33"/>
              <a:gd name="T1" fmla="*/ 10 h 179"/>
              <a:gd name="T2" fmla="*/ 0 w 33"/>
              <a:gd name="T3" fmla="*/ 3 h 179"/>
              <a:gd name="T4" fmla="*/ 4 w 33"/>
              <a:gd name="T5" fmla="*/ 0 h 179"/>
              <a:gd name="T6" fmla="*/ 9 w 33"/>
              <a:gd name="T7" fmla="*/ 0 h 179"/>
              <a:gd name="T8" fmla="*/ 15 w 33"/>
              <a:gd name="T9" fmla="*/ 0 h 179"/>
              <a:gd name="T10" fmla="*/ 26 w 33"/>
              <a:gd name="T11" fmla="*/ 3 h 179"/>
              <a:gd name="T12" fmla="*/ 33 w 33"/>
              <a:gd name="T13" fmla="*/ 25 h 179"/>
              <a:gd name="T14" fmla="*/ 33 w 33"/>
              <a:gd name="T15" fmla="*/ 59 h 179"/>
              <a:gd name="T16" fmla="*/ 33 w 33"/>
              <a:gd name="T17" fmla="*/ 90 h 179"/>
              <a:gd name="T18" fmla="*/ 33 w 33"/>
              <a:gd name="T19" fmla="*/ 117 h 179"/>
              <a:gd name="T20" fmla="*/ 33 w 33"/>
              <a:gd name="T21" fmla="*/ 139 h 179"/>
              <a:gd name="T22" fmla="*/ 33 w 33"/>
              <a:gd name="T23" fmla="*/ 154 h 179"/>
              <a:gd name="T24" fmla="*/ 31 w 33"/>
              <a:gd name="T25" fmla="*/ 167 h 179"/>
              <a:gd name="T26" fmla="*/ 31 w 33"/>
              <a:gd name="T27" fmla="*/ 173 h 179"/>
              <a:gd name="T28" fmla="*/ 26 w 33"/>
              <a:gd name="T29" fmla="*/ 179 h 179"/>
              <a:gd name="T30" fmla="*/ 20 w 33"/>
              <a:gd name="T31" fmla="*/ 179 h 179"/>
              <a:gd name="T32" fmla="*/ 13 w 33"/>
              <a:gd name="T33" fmla="*/ 179 h 179"/>
              <a:gd name="T34" fmla="*/ 9 w 33"/>
              <a:gd name="T35" fmla="*/ 173 h 179"/>
              <a:gd name="T36" fmla="*/ 4 w 33"/>
              <a:gd name="T37" fmla="*/ 164 h 179"/>
              <a:gd name="T38" fmla="*/ 2 w 33"/>
              <a:gd name="T39" fmla="*/ 160 h 179"/>
              <a:gd name="T40" fmla="*/ 2 w 33"/>
              <a:gd name="T41" fmla="*/ 151 h 179"/>
              <a:gd name="T42" fmla="*/ 4 w 33"/>
              <a:gd name="T43" fmla="*/ 139 h 179"/>
              <a:gd name="T44" fmla="*/ 4 w 33"/>
              <a:gd name="T45" fmla="*/ 130 h 179"/>
              <a:gd name="T46" fmla="*/ 4 w 33"/>
              <a:gd name="T47" fmla="*/ 120 h 179"/>
              <a:gd name="T48" fmla="*/ 4 w 33"/>
              <a:gd name="T49" fmla="*/ 102 h 179"/>
              <a:gd name="T50" fmla="*/ 4 w 33"/>
              <a:gd name="T51" fmla="*/ 83 h 179"/>
              <a:gd name="T52" fmla="*/ 4 w 33"/>
              <a:gd name="T53" fmla="*/ 65 h 179"/>
              <a:gd name="T54" fmla="*/ 4 w 33"/>
              <a:gd name="T55" fmla="*/ 53 h 179"/>
              <a:gd name="T56" fmla="*/ 4 w 33"/>
              <a:gd name="T57" fmla="*/ 40 h 179"/>
              <a:gd name="T58" fmla="*/ 4 w 33"/>
              <a:gd name="T59" fmla="*/ 34 h 179"/>
              <a:gd name="T60" fmla="*/ 2 w 33"/>
              <a:gd name="T61" fmla="*/ 22 h 179"/>
              <a:gd name="T62" fmla="*/ 0 w 33"/>
              <a:gd name="T63" fmla="*/ 13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3" h="179">
                <a:moveTo>
                  <a:pt x="0" y="13"/>
                </a:moveTo>
                <a:lnTo>
                  <a:pt x="0" y="10"/>
                </a:lnTo>
                <a:lnTo>
                  <a:pt x="0" y="6"/>
                </a:lnTo>
                <a:lnTo>
                  <a:pt x="0" y="3"/>
                </a:lnTo>
                <a:lnTo>
                  <a:pt x="2" y="0"/>
                </a:lnTo>
                <a:lnTo>
                  <a:pt x="4" y="0"/>
                </a:lnTo>
                <a:lnTo>
                  <a:pt x="7" y="0"/>
                </a:lnTo>
                <a:lnTo>
                  <a:pt x="9" y="0"/>
                </a:lnTo>
                <a:lnTo>
                  <a:pt x="13" y="0"/>
                </a:lnTo>
                <a:lnTo>
                  <a:pt x="15" y="0"/>
                </a:lnTo>
                <a:lnTo>
                  <a:pt x="22" y="3"/>
                </a:lnTo>
                <a:lnTo>
                  <a:pt x="26" y="3"/>
                </a:lnTo>
                <a:lnTo>
                  <a:pt x="33" y="3"/>
                </a:lnTo>
                <a:lnTo>
                  <a:pt x="33" y="25"/>
                </a:lnTo>
                <a:lnTo>
                  <a:pt x="33" y="43"/>
                </a:lnTo>
                <a:lnTo>
                  <a:pt x="33" y="59"/>
                </a:lnTo>
                <a:lnTo>
                  <a:pt x="33" y="77"/>
                </a:lnTo>
                <a:lnTo>
                  <a:pt x="33" y="90"/>
                </a:lnTo>
                <a:lnTo>
                  <a:pt x="33" y="105"/>
                </a:lnTo>
                <a:lnTo>
                  <a:pt x="33" y="117"/>
                </a:lnTo>
                <a:lnTo>
                  <a:pt x="33" y="130"/>
                </a:lnTo>
                <a:lnTo>
                  <a:pt x="33" y="139"/>
                </a:lnTo>
                <a:lnTo>
                  <a:pt x="33" y="148"/>
                </a:lnTo>
                <a:lnTo>
                  <a:pt x="33" y="154"/>
                </a:lnTo>
                <a:lnTo>
                  <a:pt x="31" y="160"/>
                </a:lnTo>
                <a:lnTo>
                  <a:pt x="31" y="167"/>
                </a:lnTo>
                <a:lnTo>
                  <a:pt x="31" y="170"/>
                </a:lnTo>
                <a:lnTo>
                  <a:pt x="31" y="173"/>
                </a:lnTo>
                <a:lnTo>
                  <a:pt x="31" y="173"/>
                </a:lnTo>
                <a:lnTo>
                  <a:pt x="26" y="179"/>
                </a:lnTo>
                <a:lnTo>
                  <a:pt x="22" y="179"/>
                </a:lnTo>
                <a:lnTo>
                  <a:pt x="20" y="179"/>
                </a:lnTo>
                <a:lnTo>
                  <a:pt x="18" y="179"/>
                </a:lnTo>
                <a:lnTo>
                  <a:pt x="13" y="179"/>
                </a:lnTo>
                <a:lnTo>
                  <a:pt x="11" y="176"/>
                </a:lnTo>
                <a:lnTo>
                  <a:pt x="9" y="173"/>
                </a:lnTo>
                <a:lnTo>
                  <a:pt x="4" y="167"/>
                </a:lnTo>
                <a:lnTo>
                  <a:pt x="4" y="164"/>
                </a:lnTo>
                <a:lnTo>
                  <a:pt x="2" y="160"/>
                </a:lnTo>
                <a:lnTo>
                  <a:pt x="2" y="160"/>
                </a:lnTo>
                <a:lnTo>
                  <a:pt x="2" y="157"/>
                </a:lnTo>
                <a:lnTo>
                  <a:pt x="2" y="151"/>
                </a:lnTo>
                <a:lnTo>
                  <a:pt x="2" y="148"/>
                </a:lnTo>
                <a:lnTo>
                  <a:pt x="4" y="139"/>
                </a:lnTo>
                <a:lnTo>
                  <a:pt x="4" y="136"/>
                </a:lnTo>
                <a:lnTo>
                  <a:pt x="4" y="130"/>
                </a:lnTo>
                <a:lnTo>
                  <a:pt x="4" y="127"/>
                </a:lnTo>
                <a:lnTo>
                  <a:pt x="4" y="120"/>
                </a:lnTo>
                <a:lnTo>
                  <a:pt x="4" y="111"/>
                </a:lnTo>
                <a:lnTo>
                  <a:pt x="4" y="102"/>
                </a:lnTo>
                <a:lnTo>
                  <a:pt x="4" y="96"/>
                </a:lnTo>
                <a:lnTo>
                  <a:pt x="4" y="83"/>
                </a:lnTo>
                <a:lnTo>
                  <a:pt x="4" y="74"/>
                </a:lnTo>
                <a:lnTo>
                  <a:pt x="4" y="65"/>
                </a:lnTo>
                <a:lnTo>
                  <a:pt x="4" y="59"/>
                </a:lnTo>
                <a:lnTo>
                  <a:pt x="4" y="53"/>
                </a:lnTo>
                <a:lnTo>
                  <a:pt x="4" y="47"/>
                </a:lnTo>
                <a:lnTo>
                  <a:pt x="4" y="40"/>
                </a:lnTo>
                <a:lnTo>
                  <a:pt x="4" y="37"/>
                </a:lnTo>
                <a:lnTo>
                  <a:pt x="4" y="34"/>
                </a:lnTo>
                <a:lnTo>
                  <a:pt x="2" y="28"/>
                </a:lnTo>
                <a:lnTo>
                  <a:pt x="2" y="22"/>
                </a:lnTo>
                <a:lnTo>
                  <a:pt x="2" y="19"/>
                </a:lnTo>
                <a:lnTo>
                  <a:pt x="0" y="13"/>
                </a:lnTo>
                <a:lnTo>
                  <a:pt x="0" y="1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7" name="Freeform 43"/>
          <p:cNvSpPr>
            <a:spLocks/>
          </p:cNvSpPr>
          <p:nvPr/>
        </p:nvSpPr>
        <p:spPr bwMode="auto">
          <a:xfrm>
            <a:off x="1366313" y="4279808"/>
            <a:ext cx="685130" cy="1792361"/>
          </a:xfrm>
          <a:custGeom>
            <a:avLst/>
            <a:gdLst>
              <a:gd name="T0" fmla="*/ 57 w 110"/>
              <a:gd name="T1" fmla="*/ 3 h 194"/>
              <a:gd name="T2" fmla="*/ 62 w 110"/>
              <a:gd name="T3" fmla="*/ 0 h 194"/>
              <a:gd name="T4" fmla="*/ 68 w 110"/>
              <a:gd name="T5" fmla="*/ 0 h 194"/>
              <a:gd name="T6" fmla="*/ 82 w 110"/>
              <a:gd name="T7" fmla="*/ 3 h 194"/>
              <a:gd name="T8" fmla="*/ 99 w 110"/>
              <a:gd name="T9" fmla="*/ 9 h 194"/>
              <a:gd name="T10" fmla="*/ 106 w 110"/>
              <a:gd name="T11" fmla="*/ 12 h 194"/>
              <a:gd name="T12" fmla="*/ 108 w 110"/>
              <a:gd name="T13" fmla="*/ 15 h 194"/>
              <a:gd name="T14" fmla="*/ 110 w 110"/>
              <a:gd name="T15" fmla="*/ 19 h 194"/>
              <a:gd name="T16" fmla="*/ 108 w 110"/>
              <a:gd name="T17" fmla="*/ 22 h 194"/>
              <a:gd name="T18" fmla="*/ 106 w 110"/>
              <a:gd name="T19" fmla="*/ 25 h 194"/>
              <a:gd name="T20" fmla="*/ 104 w 110"/>
              <a:gd name="T21" fmla="*/ 31 h 194"/>
              <a:gd name="T22" fmla="*/ 101 w 110"/>
              <a:gd name="T23" fmla="*/ 43 h 194"/>
              <a:gd name="T24" fmla="*/ 101 w 110"/>
              <a:gd name="T25" fmla="*/ 68 h 194"/>
              <a:gd name="T26" fmla="*/ 99 w 110"/>
              <a:gd name="T27" fmla="*/ 96 h 194"/>
              <a:gd name="T28" fmla="*/ 99 w 110"/>
              <a:gd name="T29" fmla="*/ 126 h 194"/>
              <a:gd name="T30" fmla="*/ 97 w 110"/>
              <a:gd name="T31" fmla="*/ 151 h 194"/>
              <a:gd name="T32" fmla="*/ 97 w 110"/>
              <a:gd name="T33" fmla="*/ 169 h 194"/>
              <a:gd name="T34" fmla="*/ 95 w 110"/>
              <a:gd name="T35" fmla="*/ 179 h 194"/>
              <a:gd name="T36" fmla="*/ 90 w 110"/>
              <a:gd name="T37" fmla="*/ 191 h 194"/>
              <a:gd name="T38" fmla="*/ 86 w 110"/>
              <a:gd name="T39" fmla="*/ 194 h 194"/>
              <a:gd name="T40" fmla="*/ 77 w 110"/>
              <a:gd name="T41" fmla="*/ 191 h 194"/>
              <a:gd name="T42" fmla="*/ 71 w 110"/>
              <a:gd name="T43" fmla="*/ 185 h 194"/>
              <a:gd name="T44" fmla="*/ 68 w 110"/>
              <a:gd name="T45" fmla="*/ 176 h 194"/>
              <a:gd name="T46" fmla="*/ 68 w 110"/>
              <a:gd name="T47" fmla="*/ 166 h 194"/>
              <a:gd name="T48" fmla="*/ 71 w 110"/>
              <a:gd name="T49" fmla="*/ 157 h 194"/>
              <a:gd name="T50" fmla="*/ 71 w 110"/>
              <a:gd name="T51" fmla="*/ 142 h 194"/>
              <a:gd name="T52" fmla="*/ 71 w 110"/>
              <a:gd name="T53" fmla="*/ 126 h 194"/>
              <a:gd name="T54" fmla="*/ 71 w 110"/>
              <a:gd name="T55" fmla="*/ 99 h 194"/>
              <a:gd name="T56" fmla="*/ 71 w 110"/>
              <a:gd name="T57" fmla="*/ 65 h 194"/>
              <a:gd name="T58" fmla="*/ 68 w 110"/>
              <a:gd name="T59" fmla="*/ 37 h 194"/>
              <a:gd name="T60" fmla="*/ 68 w 110"/>
              <a:gd name="T61" fmla="*/ 28 h 194"/>
              <a:gd name="T62" fmla="*/ 66 w 110"/>
              <a:gd name="T63" fmla="*/ 22 h 194"/>
              <a:gd name="T64" fmla="*/ 66 w 110"/>
              <a:gd name="T65" fmla="*/ 22 h 194"/>
              <a:gd name="T66" fmla="*/ 62 w 110"/>
              <a:gd name="T67" fmla="*/ 22 h 194"/>
              <a:gd name="T68" fmla="*/ 55 w 110"/>
              <a:gd name="T69" fmla="*/ 22 h 194"/>
              <a:gd name="T70" fmla="*/ 42 w 110"/>
              <a:gd name="T71" fmla="*/ 25 h 194"/>
              <a:gd name="T72" fmla="*/ 22 w 110"/>
              <a:gd name="T73" fmla="*/ 28 h 194"/>
              <a:gd name="T74" fmla="*/ 0 w 110"/>
              <a:gd name="T75" fmla="*/ 12 h 194"/>
              <a:gd name="T76" fmla="*/ 15 w 110"/>
              <a:gd name="T77" fmla="*/ 12 h 194"/>
              <a:gd name="T78" fmla="*/ 33 w 110"/>
              <a:gd name="T79" fmla="*/ 9 h 194"/>
              <a:gd name="T80" fmla="*/ 46 w 110"/>
              <a:gd name="T81" fmla="*/ 6 h 194"/>
              <a:gd name="T82" fmla="*/ 55 w 110"/>
              <a:gd name="T83" fmla="*/ 3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0" h="194">
                <a:moveTo>
                  <a:pt x="55" y="3"/>
                </a:moveTo>
                <a:lnTo>
                  <a:pt x="57" y="3"/>
                </a:lnTo>
                <a:lnTo>
                  <a:pt x="60" y="0"/>
                </a:lnTo>
                <a:lnTo>
                  <a:pt x="62" y="0"/>
                </a:lnTo>
                <a:lnTo>
                  <a:pt x="64" y="0"/>
                </a:lnTo>
                <a:lnTo>
                  <a:pt x="68" y="0"/>
                </a:lnTo>
                <a:lnTo>
                  <a:pt x="75" y="3"/>
                </a:lnTo>
                <a:lnTo>
                  <a:pt x="82" y="3"/>
                </a:lnTo>
                <a:lnTo>
                  <a:pt x="93" y="6"/>
                </a:lnTo>
                <a:lnTo>
                  <a:pt x="99" y="9"/>
                </a:lnTo>
                <a:lnTo>
                  <a:pt x="104" y="12"/>
                </a:lnTo>
                <a:lnTo>
                  <a:pt x="106" y="12"/>
                </a:lnTo>
                <a:lnTo>
                  <a:pt x="108" y="15"/>
                </a:lnTo>
                <a:lnTo>
                  <a:pt x="108" y="15"/>
                </a:lnTo>
                <a:lnTo>
                  <a:pt x="110" y="19"/>
                </a:lnTo>
                <a:lnTo>
                  <a:pt x="110" y="19"/>
                </a:lnTo>
                <a:lnTo>
                  <a:pt x="110" y="22"/>
                </a:lnTo>
                <a:lnTo>
                  <a:pt x="108" y="22"/>
                </a:lnTo>
                <a:lnTo>
                  <a:pt x="108" y="25"/>
                </a:lnTo>
                <a:lnTo>
                  <a:pt x="106" y="25"/>
                </a:lnTo>
                <a:lnTo>
                  <a:pt x="104" y="28"/>
                </a:lnTo>
                <a:lnTo>
                  <a:pt x="104" y="31"/>
                </a:lnTo>
                <a:lnTo>
                  <a:pt x="101" y="37"/>
                </a:lnTo>
                <a:lnTo>
                  <a:pt x="101" y="43"/>
                </a:lnTo>
                <a:lnTo>
                  <a:pt x="101" y="56"/>
                </a:lnTo>
                <a:lnTo>
                  <a:pt x="101" y="68"/>
                </a:lnTo>
                <a:lnTo>
                  <a:pt x="99" y="80"/>
                </a:lnTo>
                <a:lnTo>
                  <a:pt x="99" y="96"/>
                </a:lnTo>
                <a:lnTo>
                  <a:pt x="99" y="114"/>
                </a:lnTo>
                <a:lnTo>
                  <a:pt x="99" y="126"/>
                </a:lnTo>
                <a:lnTo>
                  <a:pt x="99" y="142"/>
                </a:lnTo>
                <a:lnTo>
                  <a:pt x="97" y="151"/>
                </a:lnTo>
                <a:lnTo>
                  <a:pt x="97" y="160"/>
                </a:lnTo>
                <a:lnTo>
                  <a:pt x="97" y="169"/>
                </a:lnTo>
                <a:lnTo>
                  <a:pt x="95" y="176"/>
                </a:lnTo>
                <a:lnTo>
                  <a:pt x="95" y="179"/>
                </a:lnTo>
                <a:lnTo>
                  <a:pt x="93" y="185"/>
                </a:lnTo>
                <a:lnTo>
                  <a:pt x="90" y="191"/>
                </a:lnTo>
                <a:lnTo>
                  <a:pt x="88" y="194"/>
                </a:lnTo>
                <a:lnTo>
                  <a:pt x="86" y="194"/>
                </a:lnTo>
                <a:lnTo>
                  <a:pt x="79" y="191"/>
                </a:lnTo>
                <a:lnTo>
                  <a:pt x="77" y="191"/>
                </a:lnTo>
                <a:lnTo>
                  <a:pt x="73" y="188"/>
                </a:lnTo>
                <a:lnTo>
                  <a:pt x="71" y="185"/>
                </a:lnTo>
                <a:lnTo>
                  <a:pt x="68" y="182"/>
                </a:lnTo>
                <a:lnTo>
                  <a:pt x="68" y="176"/>
                </a:lnTo>
                <a:lnTo>
                  <a:pt x="68" y="169"/>
                </a:lnTo>
                <a:lnTo>
                  <a:pt x="68" y="166"/>
                </a:lnTo>
                <a:lnTo>
                  <a:pt x="68" y="160"/>
                </a:lnTo>
                <a:lnTo>
                  <a:pt x="71" y="157"/>
                </a:lnTo>
                <a:lnTo>
                  <a:pt x="71" y="151"/>
                </a:lnTo>
                <a:lnTo>
                  <a:pt x="71" y="142"/>
                </a:lnTo>
                <a:lnTo>
                  <a:pt x="71" y="136"/>
                </a:lnTo>
                <a:lnTo>
                  <a:pt x="71" y="126"/>
                </a:lnTo>
                <a:lnTo>
                  <a:pt x="71" y="117"/>
                </a:lnTo>
                <a:lnTo>
                  <a:pt x="71" y="99"/>
                </a:lnTo>
                <a:lnTo>
                  <a:pt x="71" y="80"/>
                </a:lnTo>
                <a:lnTo>
                  <a:pt x="71" y="65"/>
                </a:lnTo>
                <a:lnTo>
                  <a:pt x="71" y="49"/>
                </a:lnTo>
                <a:lnTo>
                  <a:pt x="68" y="37"/>
                </a:lnTo>
                <a:lnTo>
                  <a:pt x="68" y="31"/>
                </a:lnTo>
                <a:lnTo>
                  <a:pt x="68" y="28"/>
                </a:lnTo>
                <a:lnTo>
                  <a:pt x="68" y="25"/>
                </a:lnTo>
                <a:lnTo>
                  <a:pt x="66" y="22"/>
                </a:lnTo>
                <a:lnTo>
                  <a:pt x="66" y="22"/>
                </a:lnTo>
                <a:lnTo>
                  <a:pt x="66" y="22"/>
                </a:lnTo>
                <a:lnTo>
                  <a:pt x="64" y="22"/>
                </a:lnTo>
                <a:lnTo>
                  <a:pt x="62" y="22"/>
                </a:lnTo>
                <a:lnTo>
                  <a:pt x="60" y="22"/>
                </a:lnTo>
                <a:lnTo>
                  <a:pt x="55" y="22"/>
                </a:lnTo>
                <a:lnTo>
                  <a:pt x="53" y="22"/>
                </a:lnTo>
                <a:lnTo>
                  <a:pt x="42" y="25"/>
                </a:lnTo>
                <a:lnTo>
                  <a:pt x="33" y="25"/>
                </a:lnTo>
                <a:lnTo>
                  <a:pt x="22" y="28"/>
                </a:lnTo>
                <a:lnTo>
                  <a:pt x="0" y="28"/>
                </a:lnTo>
                <a:lnTo>
                  <a:pt x="0" y="12"/>
                </a:lnTo>
                <a:lnTo>
                  <a:pt x="9" y="12"/>
                </a:lnTo>
                <a:lnTo>
                  <a:pt x="15" y="12"/>
                </a:lnTo>
                <a:lnTo>
                  <a:pt x="24" y="12"/>
                </a:lnTo>
                <a:lnTo>
                  <a:pt x="33" y="9"/>
                </a:lnTo>
                <a:lnTo>
                  <a:pt x="42" y="9"/>
                </a:lnTo>
                <a:lnTo>
                  <a:pt x="46" y="6"/>
                </a:lnTo>
                <a:lnTo>
                  <a:pt x="51" y="6"/>
                </a:lnTo>
                <a:lnTo>
                  <a:pt x="55" y="3"/>
                </a:lnTo>
                <a:lnTo>
                  <a:pt x="55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" name="Freeform 44"/>
          <p:cNvSpPr>
            <a:spLocks/>
          </p:cNvSpPr>
          <p:nvPr/>
        </p:nvSpPr>
        <p:spPr bwMode="auto">
          <a:xfrm>
            <a:off x="1409913" y="4797190"/>
            <a:ext cx="367481" cy="194022"/>
          </a:xfrm>
          <a:custGeom>
            <a:avLst/>
            <a:gdLst>
              <a:gd name="T0" fmla="*/ 59 w 59"/>
              <a:gd name="T1" fmla="*/ 12 h 21"/>
              <a:gd name="T2" fmla="*/ 57 w 59"/>
              <a:gd name="T3" fmla="*/ 15 h 21"/>
              <a:gd name="T4" fmla="*/ 55 w 59"/>
              <a:gd name="T5" fmla="*/ 15 h 21"/>
              <a:gd name="T6" fmla="*/ 53 w 59"/>
              <a:gd name="T7" fmla="*/ 18 h 21"/>
              <a:gd name="T8" fmla="*/ 46 w 59"/>
              <a:gd name="T9" fmla="*/ 18 h 21"/>
              <a:gd name="T10" fmla="*/ 44 w 59"/>
              <a:gd name="T11" fmla="*/ 18 h 21"/>
              <a:gd name="T12" fmla="*/ 39 w 59"/>
              <a:gd name="T13" fmla="*/ 18 h 21"/>
              <a:gd name="T14" fmla="*/ 35 w 59"/>
              <a:gd name="T15" fmla="*/ 21 h 21"/>
              <a:gd name="T16" fmla="*/ 28 w 59"/>
              <a:gd name="T17" fmla="*/ 21 h 21"/>
              <a:gd name="T18" fmla="*/ 22 w 59"/>
              <a:gd name="T19" fmla="*/ 21 h 21"/>
              <a:gd name="T20" fmla="*/ 15 w 59"/>
              <a:gd name="T21" fmla="*/ 21 h 21"/>
              <a:gd name="T22" fmla="*/ 8 w 59"/>
              <a:gd name="T23" fmla="*/ 21 h 21"/>
              <a:gd name="T24" fmla="*/ 0 w 59"/>
              <a:gd name="T25" fmla="*/ 21 h 21"/>
              <a:gd name="T26" fmla="*/ 0 w 59"/>
              <a:gd name="T27" fmla="*/ 6 h 21"/>
              <a:gd name="T28" fmla="*/ 11 w 59"/>
              <a:gd name="T29" fmla="*/ 6 h 21"/>
              <a:gd name="T30" fmla="*/ 19 w 59"/>
              <a:gd name="T31" fmla="*/ 6 h 21"/>
              <a:gd name="T32" fmla="*/ 26 w 59"/>
              <a:gd name="T33" fmla="*/ 6 h 21"/>
              <a:gd name="T34" fmla="*/ 30 w 59"/>
              <a:gd name="T35" fmla="*/ 3 h 21"/>
              <a:gd name="T36" fmla="*/ 35 w 59"/>
              <a:gd name="T37" fmla="*/ 3 h 21"/>
              <a:gd name="T38" fmla="*/ 39 w 59"/>
              <a:gd name="T39" fmla="*/ 0 h 21"/>
              <a:gd name="T40" fmla="*/ 44 w 59"/>
              <a:gd name="T41" fmla="*/ 3 h 21"/>
              <a:gd name="T42" fmla="*/ 50 w 59"/>
              <a:gd name="T43" fmla="*/ 3 h 21"/>
              <a:gd name="T44" fmla="*/ 55 w 59"/>
              <a:gd name="T45" fmla="*/ 6 h 21"/>
              <a:gd name="T46" fmla="*/ 57 w 59"/>
              <a:gd name="T47" fmla="*/ 9 h 21"/>
              <a:gd name="T48" fmla="*/ 59 w 59"/>
              <a:gd name="T49" fmla="*/ 9 h 21"/>
              <a:gd name="T50" fmla="*/ 59 w 59"/>
              <a:gd name="T51" fmla="*/ 12 h 21"/>
              <a:gd name="T52" fmla="*/ 59 w 59"/>
              <a:gd name="T53" fmla="*/ 1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9" h="21">
                <a:moveTo>
                  <a:pt x="59" y="12"/>
                </a:moveTo>
                <a:lnTo>
                  <a:pt x="57" y="15"/>
                </a:lnTo>
                <a:lnTo>
                  <a:pt x="55" y="15"/>
                </a:lnTo>
                <a:lnTo>
                  <a:pt x="53" y="18"/>
                </a:lnTo>
                <a:lnTo>
                  <a:pt x="46" y="18"/>
                </a:lnTo>
                <a:lnTo>
                  <a:pt x="44" y="18"/>
                </a:lnTo>
                <a:lnTo>
                  <a:pt x="39" y="18"/>
                </a:lnTo>
                <a:lnTo>
                  <a:pt x="35" y="21"/>
                </a:lnTo>
                <a:lnTo>
                  <a:pt x="28" y="21"/>
                </a:lnTo>
                <a:lnTo>
                  <a:pt x="22" y="21"/>
                </a:lnTo>
                <a:lnTo>
                  <a:pt x="15" y="21"/>
                </a:lnTo>
                <a:lnTo>
                  <a:pt x="8" y="21"/>
                </a:lnTo>
                <a:lnTo>
                  <a:pt x="0" y="21"/>
                </a:lnTo>
                <a:lnTo>
                  <a:pt x="0" y="6"/>
                </a:lnTo>
                <a:lnTo>
                  <a:pt x="11" y="6"/>
                </a:lnTo>
                <a:lnTo>
                  <a:pt x="19" y="6"/>
                </a:lnTo>
                <a:lnTo>
                  <a:pt x="26" y="6"/>
                </a:lnTo>
                <a:lnTo>
                  <a:pt x="30" y="3"/>
                </a:lnTo>
                <a:lnTo>
                  <a:pt x="35" y="3"/>
                </a:lnTo>
                <a:lnTo>
                  <a:pt x="39" y="0"/>
                </a:lnTo>
                <a:lnTo>
                  <a:pt x="44" y="3"/>
                </a:lnTo>
                <a:lnTo>
                  <a:pt x="50" y="3"/>
                </a:lnTo>
                <a:lnTo>
                  <a:pt x="55" y="6"/>
                </a:lnTo>
                <a:lnTo>
                  <a:pt x="57" y="9"/>
                </a:lnTo>
                <a:lnTo>
                  <a:pt x="59" y="9"/>
                </a:lnTo>
                <a:lnTo>
                  <a:pt x="59" y="12"/>
                </a:lnTo>
                <a:lnTo>
                  <a:pt x="59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9" name="Freeform 45"/>
          <p:cNvSpPr>
            <a:spLocks/>
          </p:cNvSpPr>
          <p:nvPr/>
        </p:nvSpPr>
        <p:spPr bwMode="auto">
          <a:xfrm>
            <a:off x="1391227" y="5194469"/>
            <a:ext cx="386165" cy="194022"/>
          </a:xfrm>
          <a:custGeom>
            <a:avLst/>
            <a:gdLst>
              <a:gd name="T0" fmla="*/ 0 w 62"/>
              <a:gd name="T1" fmla="*/ 6 h 21"/>
              <a:gd name="T2" fmla="*/ 11 w 62"/>
              <a:gd name="T3" fmla="*/ 6 h 21"/>
              <a:gd name="T4" fmla="*/ 20 w 62"/>
              <a:gd name="T5" fmla="*/ 6 h 21"/>
              <a:gd name="T6" fmla="*/ 27 w 62"/>
              <a:gd name="T7" fmla="*/ 3 h 21"/>
              <a:gd name="T8" fmla="*/ 31 w 62"/>
              <a:gd name="T9" fmla="*/ 3 h 21"/>
              <a:gd name="T10" fmla="*/ 33 w 62"/>
              <a:gd name="T11" fmla="*/ 3 h 21"/>
              <a:gd name="T12" fmla="*/ 38 w 62"/>
              <a:gd name="T13" fmla="*/ 3 h 21"/>
              <a:gd name="T14" fmla="*/ 40 w 62"/>
              <a:gd name="T15" fmla="*/ 0 h 21"/>
              <a:gd name="T16" fmla="*/ 42 w 62"/>
              <a:gd name="T17" fmla="*/ 0 h 21"/>
              <a:gd name="T18" fmla="*/ 44 w 62"/>
              <a:gd name="T19" fmla="*/ 0 h 21"/>
              <a:gd name="T20" fmla="*/ 47 w 62"/>
              <a:gd name="T21" fmla="*/ 3 h 21"/>
              <a:gd name="T22" fmla="*/ 51 w 62"/>
              <a:gd name="T23" fmla="*/ 3 h 21"/>
              <a:gd name="T24" fmla="*/ 53 w 62"/>
              <a:gd name="T25" fmla="*/ 3 h 21"/>
              <a:gd name="T26" fmla="*/ 58 w 62"/>
              <a:gd name="T27" fmla="*/ 6 h 21"/>
              <a:gd name="T28" fmla="*/ 60 w 62"/>
              <a:gd name="T29" fmla="*/ 6 h 21"/>
              <a:gd name="T30" fmla="*/ 62 w 62"/>
              <a:gd name="T31" fmla="*/ 9 h 21"/>
              <a:gd name="T32" fmla="*/ 62 w 62"/>
              <a:gd name="T33" fmla="*/ 12 h 21"/>
              <a:gd name="T34" fmla="*/ 62 w 62"/>
              <a:gd name="T35" fmla="*/ 12 h 21"/>
              <a:gd name="T36" fmla="*/ 60 w 62"/>
              <a:gd name="T37" fmla="*/ 15 h 21"/>
              <a:gd name="T38" fmla="*/ 58 w 62"/>
              <a:gd name="T39" fmla="*/ 18 h 21"/>
              <a:gd name="T40" fmla="*/ 53 w 62"/>
              <a:gd name="T41" fmla="*/ 18 h 21"/>
              <a:gd name="T42" fmla="*/ 51 w 62"/>
              <a:gd name="T43" fmla="*/ 18 h 21"/>
              <a:gd name="T44" fmla="*/ 49 w 62"/>
              <a:gd name="T45" fmla="*/ 18 h 21"/>
              <a:gd name="T46" fmla="*/ 42 w 62"/>
              <a:gd name="T47" fmla="*/ 18 h 21"/>
              <a:gd name="T48" fmla="*/ 36 w 62"/>
              <a:gd name="T49" fmla="*/ 18 h 21"/>
              <a:gd name="T50" fmla="*/ 29 w 62"/>
              <a:gd name="T51" fmla="*/ 18 h 21"/>
              <a:gd name="T52" fmla="*/ 20 w 62"/>
              <a:gd name="T53" fmla="*/ 21 h 21"/>
              <a:gd name="T54" fmla="*/ 11 w 62"/>
              <a:gd name="T55" fmla="*/ 21 h 21"/>
              <a:gd name="T56" fmla="*/ 0 w 62"/>
              <a:gd name="T57" fmla="*/ 21 h 21"/>
              <a:gd name="T58" fmla="*/ 0 w 62"/>
              <a:gd name="T59" fmla="*/ 6 h 21"/>
              <a:gd name="T60" fmla="*/ 0 w 62"/>
              <a:gd name="T61" fmla="*/ 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2" h="21">
                <a:moveTo>
                  <a:pt x="0" y="6"/>
                </a:moveTo>
                <a:lnTo>
                  <a:pt x="11" y="6"/>
                </a:lnTo>
                <a:lnTo>
                  <a:pt x="20" y="6"/>
                </a:lnTo>
                <a:lnTo>
                  <a:pt x="27" y="3"/>
                </a:lnTo>
                <a:lnTo>
                  <a:pt x="31" y="3"/>
                </a:lnTo>
                <a:lnTo>
                  <a:pt x="33" y="3"/>
                </a:lnTo>
                <a:lnTo>
                  <a:pt x="38" y="3"/>
                </a:lnTo>
                <a:lnTo>
                  <a:pt x="40" y="0"/>
                </a:lnTo>
                <a:lnTo>
                  <a:pt x="42" y="0"/>
                </a:lnTo>
                <a:lnTo>
                  <a:pt x="44" y="0"/>
                </a:lnTo>
                <a:lnTo>
                  <a:pt x="47" y="3"/>
                </a:lnTo>
                <a:lnTo>
                  <a:pt x="51" y="3"/>
                </a:lnTo>
                <a:lnTo>
                  <a:pt x="53" y="3"/>
                </a:lnTo>
                <a:lnTo>
                  <a:pt x="58" y="6"/>
                </a:lnTo>
                <a:lnTo>
                  <a:pt x="60" y="6"/>
                </a:lnTo>
                <a:lnTo>
                  <a:pt x="62" y="9"/>
                </a:lnTo>
                <a:lnTo>
                  <a:pt x="62" y="12"/>
                </a:lnTo>
                <a:lnTo>
                  <a:pt x="62" y="12"/>
                </a:lnTo>
                <a:lnTo>
                  <a:pt x="60" y="15"/>
                </a:lnTo>
                <a:lnTo>
                  <a:pt x="58" y="18"/>
                </a:lnTo>
                <a:lnTo>
                  <a:pt x="53" y="18"/>
                </a:lnTo>
                <a:lnTo>
                  <a:pt x="51" y="18"/>
                </a:lnTo>
                <a:lnTo>
                  <a:pt x="49" y="18"/>
                </a:lnTo>
                <a:lnTo>
                  <a:pt x="42" y="18"/>
                </a:lnTo>
                <a:lnTo>
                  <a:pt x="36" y="18"/>
                </a:lnTo>
                <a:lnTo>
                  <a:pt x="29" y="18"/>
                </a:lnTo>
                <a:lnTo>
                  <a:pt x="20" y="21"/>
                </a:lnTo>
                <a:lnTo>
                  <a:pt x="11" y="21"/>
                </a:lnTo>
                <a:lnTo>
                  <a:pt x="0" y="21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0" name="Freeform 46"/>
          <p:cNvSpPr>
            <a:spLocks/>
          </p:cNvSpPr>
          <p:nvPr/>
        </p:nvSpPr>
        <p:spPr bwMode="auto">
          <a:xfrm>
            <a:off x="1459742" y="5730330"/>
            <a:ext cx="386165" cy="55434"/>
          </a:xfrm>
          <a:custGeom>
            <a:avLst/>
            <a:gdLst>
              <a:gd name="T0" fmla="*/ 0 w 62"/>
              <a:gd name="T1" fmla="*/ 6 h 6"/>
              <a:gd name="T2" fmla="*/ 0 w 62"/>
              <a:gd name="T3" fmla="*/ 3 h 6"/>
              <a:gd name="T4" fmla="*/ 9 w 62"/>
              <a:gd name="T5" fmla="*/ 3 h 6"/>
              <a:gd name="T6" fmla="*/ 16 w 62"/>
              <a:gd name="T7" fmla="*/ 3 h 6"/>
              <a:gd name="T8" fmla="*/ 20 w 62"/>
              <a:gd name="T9" fmla="*/ 3 h 6"/>
              <a:gd name="T10" fmla="*/ 25 w 62"/>
              <a:gd name="T11" fmla="*/ 3 h 6"/>
              <a:gd name="T12" fmla="*/ 27 w 62"/>
              <a:gd name="T13" fmla="*/ 3 h 6"/>
              <a:gd name="T14" fmla="*/ 31 w 62"/>
              <a:gd name="T15" fmla="*/ 3 h 6"/>
              <a:gd name="T16" fmla="*/ 36 w 62"/>
              <a:gd name="T17" fmla="*/ 3 h 6"/>
              <a:gd name="T18" fmla="*/ 42 w 62"/>
              <a:gd name="T19" fmla="*/ 3 h 6"/>
              <a:gd name="T20" fmla="*/ 49 w 62"/>
              <a:gd name="T21" fmla="*/ 0 h 6"/>
              <a:gd name="T22" fmla="*/ 56 w 62"/>
              <a:gd name="T23" fmla="*/ 0 h 6"/>
              <a:gd name="T24" fmla="*/ 62 w 62"/>
              <a:gd name="T25" fmla="*/ 0 h 6"/>
              <a:gd name="T26" fmla="*/ 62 w 62"/>
              <a:gd name="T27" fmla="*/ 6 h 6"/>
              <a:gd name="T28" fmla="*/ 62 w 62"/>
              <a:gd name="T29" fmla="*/ 6 h 6"/>
              <a:gd name="T30" fmla="*/ 58 w 62"/>
              <a:gd name="T31" fmla="*/ 6 h 6"/>
              <a:gd name="T32" fmla="*/ 53 w 62"/>
              <a:gd name="T33" fmla="*/ 6 h 6"/>
              <a:gd name="T34" fmla="*/ 47 w 62"/>
              <a:gd name="T35" fmla="*/ 6 h 6"/>
              <a:gd name="T36" fmla="*/ 38 w 62"/>
              <a:gd name="T37" fmla="*/ 6 h 6"/>
              <a:gd name="T38" fmla="*/ 27 w 62"/>
              <a:gd name="T39" fmla="*/ 6 h 6"/>
              <a:gd name="T40" fmla="*/ 14 w 62"/>
              <a:gd name="T41" fmla="*/ 6 h 6"/>
              <a:gd name="T42" fmla="*/ 0 w 62"/>
              <a:gd name="T43" fmla="*/ 6 h 6"/>
              <a:gd name="T44" fmla="*/ 0 w 62"/>
              <a:gd name="T45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2" h="6">
                <a:moveTo>
                  <a:pt x="0" y="6"/>
                </a:moveTo>
                <a:lnTo>
                  <a:pt x="0" y="3"/>
                </a:lnTo>
                <a:lnTo>
                  <a:pt x="9" y="3"/>
                </a:lnTo>
                <a:lnTo>
                  <a:pt x="16" y="3"/>
                </a:lnTo>
                <a:lnTo>
                  <a:pt x="20" y="3"/>
                </a:lnTo>
                <a:lnTo>
                  <a:pt x="25" y="3"/>
                </a:lnTo>
                <a:lnTo>
                  <a:pt x="27" y="3"/>
                </a:lnTo>
                <a:lnTo>
                  <a:pt x="31" y="3"/>
                </a:lnTo>
                <a:lnTo>
                  <a:pt x="36" y="3"/>
                </a:lnTo>
                <a:lnTo>
                  <a:pt x="42" y="3"/>
                </a:lnTo>
                <a:lnTo>
                  <a:pt x="49" y="0"/>
                </a:lnTo>
                <a:lnTo>
                  <a:pt x="56" y="0"/>
                </a:lnTo>
                <a:lnTo>
                  <a:pt x="62" y="0"/>
                </a:lnTo>
                <a:lnTo>
                  <a:pt x="62" y="6"/>
                </a:lnTo>
                <a:lnTo>
                  <a:pt x="62" y="6"/>
                </a:lnTo>
                <a:lnTo>
                  <a:pt x="58" y="6"/>
                </a:lnTo>
                <a:lnTo>
                  <a:pt x="53" y="6"/>
                </a:lnTo>
                <a:lnTo>
                  <a:pt x="47" y="6"/>
                </a:lnTo>
                <a:lnTo>
                  <a:pt x="38" y="6"/>
                </a:lnTo>
                <a:lnTo>
                  <a:pt x="27" y="6"/>
                </a:lnTo>
                <a:lnTo>
                  <a:pt x="14" y="6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" name="Freeform 47"/>
          <p:cNvSpPr>
            <a:spLocks/>
          </p:cNvSpPr>
          <p:nvPr/>
        </p:nvSpPr>
        <p:spPr bwMode="auto">
          <a:xfrm>
            <a:off x="2119958" y="4279808"/>
            <a:ext cx="703818" cy="2023338"/>
          </a:xfrm>
          <a:custGeom>
            <a:avLst/>
            <a:gdLst>
              <a:gd name="T0" fmla="*/ 69 w 113"/>
              <a:gd name="T1" fmla="*/ 191 h 219"/>
              <a:gd name="T2" fmla="*/ 56 w 113"/>
              <a:gd name="T3" fmla="*/ 197 h 219"/>
              <a:gd name="T4" fmla="*/ 44 w 113"/>
              <a:gd name="T5" fmla="*/ 203 h 219"/>
              <a:gd name="T6" fmla="*/ 38 w 113"/>
              <a:gd name="T7" fmla="*/ 210 h 219"/>
              <a:gd name="T8" fmla="*/ 31 w 113"/>
              <a:gd name="T9" fmla="*/ 216 h 219"/>
              <a:gd name="T10" fmla="*/ 20 w 113"/>
              <a:gd name="T11" fmla="*/ 219 h 219"/>
              <a:gd name="T12" fmla="*/ 14 w 113"/>
              <a:gd name="T13" fmla="*/ 213 h 219"/>
              <a:gd name="T14" fmla="*/ 7 w 113"/>
              <a:gd name="T15" fmla="*/ 203 h 219"/>
              <a:gd name="T16" fmla="*/ 3 w 113"/>
              <a:gd name="T17" fmla="*/ 197 h 219"/>
              <a:gd name="T18" fmla="*/ 0 w 113"/>
              <a:gd name="T19" fmla="*/ 194 h 219"/>
              <a:gd name="T20" fmla="*/ 5 w 113"/>
              <a:gd name="T21" fmla="*/ 191 h 219"/>
              <a:gd name="T22" fmla="*/ 9 w 113"/>
              <a:gd name="T23" fmla="*/ 185 h 219"/>
              <a:gd name="T24" fmla="*/ 14 w 113"/>
              <a:gd name="T25" fmla="*/ 173 h 219"/>
              <a:gd name="T26" fmla="*/ 16 w 113"/>
              <a:gd name="T27" fmla="*/ 163 h 219"/>
              <a:gd name="T28" fmla="*/ 16 w 113"/>
              <a:gd name="T29" fmla="*/ 151 h 219"/>
              <a:gd name="T30" fmla="*/ 16 w 113"/>
              <a:gd name="T31" fmla="*/ 133 h 219"/>
              <a:gd name="T32" fmla="*/ 16 w 113"/>
              <a:gd name="T33" fmla="*/ 111 h 219"/>
              <a:gd name="T34" fmla="*/ 16 w 113"/>
              <a:gd name="T35" fmla="*/ 83 h 219"/>
              <a:gd name="T36" fmla="*/ 16 w 113"/>
              <a:gd name="T37" fmla="*/ 62 h 219"/>
              <a:gd name="T38" fmla="*/ 14 w 113"/>
              <a:gd name="T39" fmla="*/ 43 h 219"/>
              <a:gd name="T40" fmla="*/ 11 w 113"/>
              <a:gd name="T41" fmla="*/ 28 h 219"/>
              <a:gd name="T42" fmla="*/ 9 w 113"/>
              <a:gd name="T43" fmla="*/ 19 h 219"/>
              <a:gd name="T44" fmla="*/ 7 w 113"/>
              <a:gd name="T45" fmla="*/ 6 h 219"/>
              <a:gd name="T46" fmla="*/ 7 w 113"/>
              <a:gd name="T47" fmla="*/ 3 h 219"/>
              <a:gd name="T48" fmla="*/ 11 w 113"/>
              <a:gd name="T49" fmla="*/ 0 h 219"/>
              <a:gd name="T50" fmla="*/ 18 w 113"/>
              <a:gd name="T51" fmla="*/ 0 h 219"/>
              <a:gd name="T52" fmla="*/ 31 w 113"/>
              <a:gd name="T53" fmla="*/ 3 h 219"/>
              <a:gd name="T54" fmla="*/ 40 w 113"/>
              <a:gd name="T55" fmla="*/ 6 h 219"/>
              <a:gd name="T56" fmla="*/ 44 w 113"/>
              <a:gd name="T57" fmla="*/ 9 h 219"/>
              <a:gd name="T58" fmla="*/ 44 w 113"/>
              <a:gd name="T59" fmla="*/ 12 h 219"/>
              <a:gd name="T60" fmla="*/ 44 w 113"/>
              <a:gd name="T61" fmla="*/ 22 h 219"/>
              <a:gd name="T62" fmla="*/ 44 w 113"/>
              <a:gd name="T63" fmla="*/ 34 h 219"/>
              <a:gd name="T64" fmla="*/ 44 w 113"/>
              <a:gd name="T65" fmla="*/ 77 h 219"/>
              <a:gd name="T66" fmla="*/ 47 w 113"/>
              <a:gd name="T67" fmla="*/ 108 h 219"/>
              <a:gd name="T68" fmla="*/ 47 w 113"/>
              <a:gd name="T69" fmla="*/ 136 h 219"/>
              <a:gd name="T70" fmla="*/ 44 w 113"/>
              <a:gd name="T71" fmla="*/ 154 h 219"/>
              <a:gd name="T72" fmla="*/ 44 w 113"/>
              <a:gd name="T73" fmla="*/ 163 h 219"/>
              <a:gd name="T74" fmla="*/ 44 w 113"/>
              <a:gd name="T75" fmla="*/ 173 h 219"/>
              <a:gd name="T76" fmla="*/ 47 w 113"/>
              <a:gd name="T77" fmla="*/ 176 h 219"/>
              <a:gd name="T78" fmla="*/ 51 w 113"/>
              <a:gd name="T79" fmla="*/ 176 h 219"/>
              <a:gd name="T80" fmla="*/ 58 w 113"/>
              <a:gd name="T81" fmla="*/ 173 h 219"/>
              <a:gd name="T82" fmla="*/ 71 w 113"/>
              <a:gd name="T83" fmla="*/ 166 h 219"/>
              <a:gd name="T84" fmla="*/ 86 w 113"/>
              <a:gd name="T85" fmla="*/ 163 h 219"/>
              <a:gd name="T86" fmla="*/ 100 w 113"/>
              <a:gd name="T87" fmla="*/ 157 h 219"/>
              <a:gd name="T88" fmla="*/ 108 w 113"/>
              <a:gd name="T89" fmla="*/ 157 h 219"/>
              <a:gd name="T90" fmla="*/ 113 w 113"/>
              <a:gd name="T91" fmla="*/ 157 h 219"/>
              <a:gd name="T92" fmla="*/ 113 w 113"/>
              <a:gd name="T93" fmla="*/ 160 h 219"/>
              <a:gd name="T94" fmla="*/ 111 w 113"/>
              <a:gd name="T95" fmla="*/ 166 h 219"/>
              <a:gd name="T96" fmla="*/ 102 w 113"/>
              <a:gd name="T97" fmla="*/ 173 h 219"/>
              <a:gd name="T98" fmla="*/ 86 w 113"/>
              <a:gd name="T99" fmla="*/ 179 h 219"/>
              <a:gd name="T100" fmla="*/ 78 w 113"/>
              <a:gd name="T101" fmla="*/ 185 h 2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13" h="219">
                <a:moveTo>
                  <a:pt x="78" y="185"/>
                </a:moveTo>
                <a:lnTo>
                  <a:pt x="69" y="191"/>
                </a:lnTo>
                <a:lnTo>
                  <a:pt x="62" y="194"/>
                </a:lnTo>
                <a:lnTo>
                  <a:pt x="56" y="197"/>
                </a:lnTo>
                <a:lnTo>
                  <a:pt x="49" y="200"/>
                </a:lnTo>
                <a:lnTo>
                  <a:pt x="44" y="203"/>
                </a:lnTo>
                <a:lnTo>
                  <a:pt x="40" y="206"/>
                </a:lnTo>
                <a:lnTo>
                  <a:pt x="38" y="210"/>
                </a:lnTo>
                <a:lnTo>
                  <a:pt x="36" y="213"/>
                </a:lnTo>
                <a:lnTo>
                  <a:pt x="31" y="216"/>
                </a:lnTo>
                <a:lnTo>
                  <a:pt x="25" y="219"/>
                </a:lnTo>
                <a:lnTo>
                  <a:pt x="20" y="219"/>
                </a:lnTo>
                <a:lnTo>
                  <a:pt x="18" y="216"/>
                </a:lnTo>
                <a:lnTo>
                  <a:pt x="14" y="213"/>
                </a:lnTo>
                <a:lnTo>
                  <a:pt x="9" y="210"/>
                </a:lnTo>
                <a:lnTo>
                  <a:pt x="7" y="203"/>
                </a:lnTo>
                <a:lnTo>
                  <a:pt x="3" y="200"/>
                </a:lnTo>
                <a:lnTo>
                  <a:pt x="3" y="197"/>
                </a:lnTo>
                <a:lnTo>
                  <a:pt x="0" y="197"/>
                </a:lnTo>
                <a:lnTo>
                  <a:pt x="0" y="194"/>
                </a:lnTo>
                <a:lnTo>
                  <a:pt x="3" y="191"/>
                </a:lnTo>
                <a:lnTo>
                  <a:pt x="5" y="191"/>
                </a:lnTo>
                <a:lnTo>
                  <a:pt x="7" y="188"/>
                </a:lnTo>
                <a:lnTo>
                  <a:pt x="9" y="185"/>
                </a:lnTo>
                <a:lnTo>
                  <a:pt x="11" y="179"/>
                </a:lnTo>
                <a:lnTo>
                  <a:pt x="14" y="173"/>
                </a:lnTo>
                <a:lnTo>
                  <a:pt x="14" y="166"/>
                </a:lnTo>
                <a:lnTo>
                  <a:pt x="16" y="163"/>
                </a:lnTo>
                <a:lnTo>
                  <a:pt x="16" y="157"/>
                </a:lnTo>
                <a:lnTo>
                  <a:pt x="16" y="151"/>
                </a:lnTo>
                <a:lnTo>
                  <a:pt x="16" y="142"/>
                </a:lnTo>
                <a:lnTo>
                  <a:pt x="16" y="133"/>
                </a:lnTo>
                <a:lnTo>
                  <a:pt x="16" y="123"/>
                </a:lnTo>
                <a:lnTo>
                  <a:pt x="16" y="111"/>
                </a:lnTo>
                <a:lnTo>
                  <a:pt x="16" y="96"/>
                </a:lnTo>
                <a:lnTo>
                  <a:pt x="16" y="83"/>
                </a:lnTo>
                <a:lnTo>
                  <a:pt x="16" y="71"/>
                </a:lnTo>
                <a:lnTo>
                  <a:pt x="16" y="62"/>
                </a:lnTo>
                <a:lnTo>
                  <a:pt x="16" y="49"/>
                </a:lnTo>
                <a:lnTo>
                  <a:pt x="14" y="43"/>
                </a:lnTo>
                <a:lnTo>
                  <a:pt x="14" y="34"/>
                </a:lnTo>
                <a:lnTo>
                  <a:pt x="11" y="28"/>
                </a:lnTo>
                <a:lnTo>
                  <a:pt x="11" y="25"/>
                </a:lnTo>
                <a:lnTo>
                  <a:pt x="9" y="19"/>
                </a:lnTo>
                <a:lnTo>
                  <a:pt x="7" y="12"/>
                </a:lnTo>
                <a:lnTo>
                  <a:pt x="7" y="6"/>
                </a:lnTo>
                <a:lnTo>
                  <a:pt x="7" y="3"/>
                </a:lnTo>
                <a:lnTo>
                  <a:pt x="7" y="3"/>
                </a:lnTo>
                <a:lnTo>
                  <a:pt x="9" y="0"/>
                </a:lnTo>
                <a:lnTo>
                  <a:pt x="11" y="0"/>
                </a:lnTo>
                <a:lnTo>
                  <a:pt x="16" y="0"/>
                </a:lnTo>
                <a:lnTo>
                  <a:pt x="18" y="0"/>
                </a:lnTo>
                <a:lnTo>
                  <a:pt x="22" y="3"/>
                </a:lnTo>
                <a:lnTo>
                  <a:pt x="31" y="3"/>
                </a:lnTo>
                <a:lnTo>
                  <a:pt x="38" y="3"/>
                </a:lnTo>
                <a:lnTo>
                  <a:pt x="40" y="6"/>
                </a:lnTo>
                <a:lnTo>
                  <a:pt x="42" y="6"/>
                </a:lnTo>
                <a:lnTo>
                  <a:pt x="44" y="9"/>
                </a:lnTo>
                <a:lnTo>
                  <a:pt x="44" y="9"/>
                </a:lnTo>
                <a:lnTo>
                  <a:pt x="44" y="12"/>
                </a:lnTo>
                <a:lnTo>
                  <a:pt x="44" y="19"/>
                </a:lnTo>
                <a:lnTo>
                  <a:pt x="44" y="22"/>
                </a:lnTo>
                <a:lnTo>
                  <a:pt x="44" y="28"/>
                </a:lnTo>
                <a:lnTo>
                  <a:pt x="44" y="34"/>
                </a:lnTo>
                <a:lnTo>
                  <a:pt x="44" y="62"/>
                </a:lnTo>
                <a:lnTo>
                  <a:pt x="44" y="77"/>
                </a:lnTo>
                <a:lnTo>
                  <a:pt x="47" y="92"/>
                </a:lnTo>
                <a:lnTo>
                  <a:pt x="47" y="108"/>
                </a:lnTo>
                <a:lnTo>
                  <a:pt x="47" y="123"/>
                </a:lnTo>
                <a:lnTo>
                  <a:pt x="47" y="136"/>
                </a:lnTo>
                <a:lnTo>
                  <a:pt x="44" y="148"/>
                </a:lnTo>
                <a:lnTo>
                  <a:pt x="44" y="154"/>
                </a:lnTo>
                <a:lnTo>
                  <a:pt x="44" y="160"/>
                </a:lnTo>
                <a:lnTo>
                  <a:pt x="44" y="163"/>
                </a:lnTo>
                <a:lnTo>
                  <a:pt x="44" y="166"/>
                </a:lnTo>
                <a:lnTo>
                  <a:pt x="44" y="173"/>
                </a:lnTo>
                <a:lnTo>
                  <a:pt x="44" y="176"/>
                </a:lnTo>
                <a:lnTo>
                  <a:pt x="47" y="176"/>
                </a:lnTo>
                <a:lnTo>
                  <a:pt x="47" y="176"/>
                </a:lnTo>
                <a:lnTo>
                  <a:pt x="51" y="176"/>
                </a:lnTo>
                <a:lnTo>
                  <a:pt x="53" y="173"/>
                </a:lnTo>
                <a:lnTo>
                  <a:pt x="58" y="173"/>
                </a:lnTo>
                <a:lnTo>
                  <a:pt x="64" y="169"/>
                </a:lnTo>
                <a:lnTo>
                  <a:pt x="71" y="166"/>
                </a:lnTo>
                <a:lnTo>
                  <a:pt x="78" y="163"/>
                </a:lnTo>
                <a:lnTo>
                  <a:pt x="86" y="163"/>
                </a:lnTo>
                <a:lnTo>
                  <a:pt x="93" y="160"/>
                </a:lnTo>
                <a:lnTo>
                  <a:pt x="100" y="157"/>
                </a:lnTo>
                <a:lnTo>
                  <a:pt x="104" y="157"/>
                </a:lnTo>
                <a:lnTo>
                  <a:pt x="108" y="157"/>
                </a:lnTo>
                <a:lnTo>
                  <a:pt x="111" y="157"/>
                </a:lnTo>
                <a:lnTo>
                  <a:pt x="113" y="157"/>
                </a:lnTo>
                <a:lnTo>
                  <a:pt x="113" y="160"/>
                </a:lnTo>
                <a:lnTo>
                  <a:pt x="113" y="160"/>
                </a:lnTo>
                <a:lnTo>
                  <a:pt x="113" y="163"/>
                </a:lnTo>
                <a:lnTo>
                  <a:pt x="111" y="166"/>
                </a:lnTo>
                <a:lnTo>
                  <a:pt x="106" y="169"/>
                </a:lnTo>
                <a:lnTo>
                  <a:pt x="102" y="173"/>
                </a:lnTo>
                <a:lnTo>
                  <a:pt x="95" y="176"/>
                </a:lnTo>
                <a:lnTo>
                  <a:pt x="86" y="179"/>
                </a:lnTo>
                <a:lnTo>
                  <a:pt x="78" y="185"/>
                </a:lnTo>
                <a:lnTo>
                  <a:pt x="78" y="18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2" name="Freeform 48"/>
          <p:cNvSpPr>
            <a:spLocks/>
          </p:cNvSpPr>
          <p:nvPr/>
        </p:nvSpPr>
        <p:spPr bwMode="auto">
          <a:xfrm>
            <a:off x="2232071" y="4141226"/>
            <a:ext cx="921813" cy="960854"/>
          </a:xfrm>
          <a:custGeom>
            <a:avLst/>
            <a:gdLst>
              <a:gd name="T0" fmla="*/ 95 w 148"/>
              <a:gd name="T1" fmla="*/ 49 h 104"/>
              <a:gd name="T2" fmla="*/ 99 w 148"/>
              <a:gd name="T3" fmla="*/ 40 h 104"/>
              <a:gd name="T4" fmla="*/ 99 w 148"/>
              <a:gd name="T5" fmla="*/ 30 h 104"/>
              <a:gd name="T6" fmla="*/ 99 w 148"/>
              <a:gd name="T7" fmla="*/ 27 h 104"/>
              <a:gd name="T8" fmla="*/ 95 w 148"/>
              <a:gd name="T9" fmla="*/ 24 h 104"/>
              <a:gd name="T10" fmla="*/ 90 w 148"/>
              <a:gd name="T11" fmla="*/ 24 h 104"/>
              <a:gd name="T12" fmla="*/ 79 w 148"/>
              <a:gd name="T13" fmla="*/ 27 h 104"/>
              <a:gd name="T14" fmla="*/ 66 w 148"/>
              <a:gd name="T15" fmla="*/ 27 h 104"/>
              <a:gd name="T16" fmla="*/ 49 w 148"/>
              <a:gd name="T17" fmla="*/ 30 h 104"/>
              <a:gd name="T18" fmla="*/ 31 w 148"/>
              <a:gd name="T19" fmla="*/ 30 h 104"/>
              <a:gd name="T20" fmla="*/ 11 w 148"/>
              <a:gd name="T21" fmla="*/ 34 h 104"/>
              <a:gd name="T22" fmla="*/ 0 w 148"/>
              <a:gd name="T23" fmla="*/ 18 h 104"/>
              <a:gd name="T24" fmla="*/ 24 w 148"/>
              <a:gd name="T25" fmla="*/ 18 h 104"/>
              <a:gd name="T26" fmla="*/ 55 w 148"/>
              <a:gd name="T27" fmla="*/ 12 h 104"/>
              <a:gd name="T28" fmla="*/ 71 w 148"/>
              <a:gd name="T29" fmla="*/ 12 h 104"/>
              <a:gd name="T30" fmla="*/ 82 w 148"/>
              <a:gd name="T31" fmla="*/ 9 h 104"/>
              <a:gd name="T32" fmla="*/ 88 w 148"/>
              <a:gd name="T33" fmla="*/ 6 h 104"/>
              <a:gd name="T34" fmla="*/ 90 w 148"/>
              <a:gd name="T35" fmla="*/ 6 h 104"/>
              <a:gd name="T36" fmla="*/ 95 w 148"/>
              <a:gd name="T37" fmla="*/ 0 h 104"/>
              <a:gd name="T38" fmla="*/ 104 w 148"/>
              <a:gd name="T39" fmla="*/ 0 h 104"/>
              <a:gd name="T40" fmla="*/ 115 w 148"/>
              <a:gd name="T41" fmla="*/ 3 h 104"/>
              <a:gd name="T42" fmla="*/ 130 w 148"/>
              <a:gd name="T43" fmla="*/ 9 h 104"/>
              <a:gd name="T44" fmla="*/ 137 w 148"/>
              <a:gd name="T45" fmla="*/ 12 h 104"/>
              <a:gd name="T46" fmla="*/ 146 w 148"/>
              <a:gd name="T47" fmla="*/ 18 h 104"/>
              <a:gd name="T48" fmla="*/ 148 w 148"/>
              <a:gd name="T49" fmla="*/ 24 h 104"/>
              <a:gd name="T50" fmla="*/ 148 w 148"/>
              <a:gd name="T51" fmla="*/ 27 h 104"/>
              <a:gd name="T52" fmla="*/ 143 w 148"/>
              <a:gd name="T53" fmla="*/ 30 h 104"/>
              <a:gd name="T54" fmla="*/ 139 w 148"/>
              <a:gd name="T55" fmla="*/ 37 h 104"/>
              <a:gd name="T56" fmla="*/ 132 w 148"/>
              <a:gd name="T57" fmla="*/ 46 h 104"/>
              <a:gd name="T58" fmla="*/ 126 w 148"/>
              <a:gd name="T59" fmla="*/ 58 h 104"/>
              <a:gd name="T60" fmla="*/ 119 w 148"/>
              <a:gd name="T61" fmla="*/ 77 h 104"/>
              <a:gd name="T62" fmla="*/ 113 w 148"/>
              <a:gd name="T63" fmla="*/ 92 h 104"/>
              <a:gd name="T64" fmla="*/ 108 w 148"/>
              <a:gd name="T65" fmla="*/ 98 h 104"/>
              <a:gd name="T66" fmla="*/ 104 w 148"/>
              <a:gd name="T67" fmla="*/ 104 h 104"/>
              <a:gd name="T68" fmla="*/ 97 w 148"/>
              <a:gd name="T69" fmla="*/ 104 h 104"/>
              <a:gd name="T70" fmla="*/ 90 w 148"/>
              <a:gd name="T71" fmla="*/ 101 h 104"/>
              <a:gd name="T72" fmla="*/ 84 w 148"/>
              <a:gd name="T73" fmla="*/ 98 h 104"/>
              <a:gd name="T74" fmla="*/ 84 w 148"/>
              <a:gd name="T75" fmla="*/ 92 h 104"/>
              <a:gd name="T76" fmla="*/ 86 w 148"/>
              <a:gd name="T77" fmla="*/ 89 h 104"/>
              <a:gd name="T78" fmla="*/ 88 w 148"/>
              <a:gd name="T79" fmla="*/ 80 h 104"/>
              <a:gd name="T80" fmla="*/ 90 w 148"/>
              <a:gd name="T81" fmla="*/ 71 h 104"/>
              <a:gd name="T82" fmla="*/ 95 w 148"/>
              <a:gd name="T83" fmla="*/ 58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48" h="104">
                <a:moveTo>
                  <a:pt x="95" y="58"/>
                </a:moveTo>
                <a:lnTo>
                  <a:pt x="95" y="49"/>
                </a:lnTo>
                <a:lnTo>
                  <a:pt x="97" y="43"/>
                </a:lnTo>
                <a:lnTo>
                  <a:pt x="99" y="40"/>
                </a:lnTo>
                <a:lnTo>
                  <a:pt x="99" y="34"/>
                </a:lnTo>
                <a:lnTo>
                  <a:pt x="99" y="30"/>
                </a:lnTo>
                <a:lnTo>
                  <a:pt x="99" y="27"/>
                </a:lnTo>
                <a:lnTo>
                  <a:pt x="99" y="27"/>
                </a:lnTo>
                <a:lnTo>
                  <a:pt x="97" y="24"/>
                </a:lnTo>
                <a:lnTo>
                  <a:pt x="95" y="24"/>
                </a:lnTo>
                <a:lnTo>
                  <a:pt x="93" y="24"/>
                </a:lnTo>
                <a:lnTo>
                  <a:pt x="90" y="24"/>
                </a:lnTo>
                <a:lnTo>
                  <a:pt x="84" y="24"/>
                </a:lnTo>
                <a:lnTo>
                  <a:pt x="79" y="27"/>
                </a:lnTo>
                <a:lnTo>
                  <a:pt x="73" y="27"/>
                </a:lnTo>
                <a:lnTo>
                  <a:pt x="66" y="27"/>
                </a:lnTo>
                <a:lnTo>
                  <a:pt x="57" y="27"/>
                </a:lnTo>
                <a:lnTo>
                  <a:pt x="49" y="30"/>
                </a:lnTo>
                <a:lnTo>
                  <a:pt x="40" y="30"/>
                </a:lnTo>
                <a:lnTo>
                  <a:pt x="31" y="30"/>
                </a:lnTo>
                <a:lnTo>
                  <a:pt x="24" y="34"/>
                </a:lnTo>
                <a:lnTo>
                  <a:pt x="11" y="34"/>
                </a:lnTo>
                <a:lnTo>
                  <a:pt x="0" y="34"/>
                </a:lnTo>
                <a:lnTo>
                  <a:pt x="0" y="18"/>
                </a:lnTo>
                <a:lnTo>
                  <a:pt x="11" y="18"/>
                </a:lnTo>
                <a:lnTo>
                  <a:pt x="24" y="18"/>
                </a:lnTo>
                <a:lnTo>
                  <a:pt x="40" y="15"/>
                </a:lnTo>
                <a:lnTo>
                  <a:pt x="55" y="12"/>
                </a:lnTo>
                <a:lnTo>
                  <a:pt x="64" y="12"/>
                </a:lnTo>
                <a:lnTo>
                  <a:pt x="71" y="12"/>
                </a:lnTo>
                <a:lnTo>
                  <a:pt x="75" y="9"/>
                </a:lnTo>
                <a:lnTo>
                  <a:pt x="82" y="9"/>
                </a:lnTo>
                <a:lnTo>
                  <a:pt x="84" y="9"/>
                </a:lnTo>
                <a:lnTo>
                  <a:pt x="88" y="6"/>
                </a:lnTo>
                <a:lnTo>
                  <a:pt x="90" y="6"/>
                </a:lnTo>
                <a:lnTo>
                  <a:pt x="90" y="6"/>
                </a:lnTo>
                <a:lnTo>
                  <a:pt x="93" y="3"/>
                </a:lnTo>
                <a:lnTo>
                  <a:pt x="95" y="0"/>
                </a:lnTo>
                <a:lnTo>
                  <a:pt x="99" y="0"/>
                </a:lnTo>
                <a:lnTo>
                  <a:pt x="104" y="0"/>
                </a:lnTo>
                <a:lnTo>
                  <a:pt x="108" y="3"/>
                </a:lnTo>
                <a:lnTo>
                  <a:pt x="115" y="3"/>
                </a:lnTo>
                <a:lnTo>
                  <a:pt x="121" y="6"/>
                </a:lnTo>
                <a:lnTo>
                  <a:pt x="130" y="9"/>
                </a:lnTo>
                <a:lnTo>
                  <a:pt x="135" y="12"/>
                </a:lnTo>
                <a:lnTo>
                  <a:pt x="137" y="12"/>
                </a:lnTo>
                <a:lnTo>
                  <a:pt x="143" y="15"/>
                </a:lnTo>
                <a:lnTo>
                  <a:pt x="146" y="18"/>
                </a:lnTo>
                <a:lnTo>
                  <a:pt x="148" y="21"/>
                </a:lnTo>
                <a:lnTo>
                  <a:pt x="148" y="24"/>
                </a:lnTo>
                <a:lnTo>
                  <a:pt x="148" y="24"/>
                </a:lnTo>
                <a:lnTo>
                  <a:pt x="148" y="27"/>
                </a:lnTo>
                <a:lnTo>
                  <a:pt x="146" y="27"/>
                </a:lnTo>
                <a:lnTo>
                  <a:pt x="143" y="30"/>
                </a:lnTo>
                <a:lnTo>
                  <a:pt x="141" y="34"/>
                </a:lnTo>
                <a:lnTo>
                  <a:pt x="139" y="37"/>
                </a:lnTo>
                <a:lnTo>
                  <a:pt x="135" y="40"/>
                </a:lnTo>
                <a:lnTo>
                  <a:pt x="132" y="46"/>
                </a:lnTo>
                <a:lnTo>
                  <a:pt x="130" y="52"/>
                </a:lnTo>
                <a:lnTo>
                  <a:pt x="126" y="58"/>
                </a:lnTo>
                <a:lnTo>
                  <a:pt x="124" y="67"/>
                </a:lnTo>
                <a:lnTo>
                  <a:pt x="119" y="77"/>
                </a:lnTo>
                <a:lnTo>
                  <a:pt x="117" y="83"/>
                </a:lnTo>
                <a:lnTo>
                  <a:pt x="113" y="92"/>
                </a:lnTo>
                <a:lnTo>
                  <a:pt x="110" y="95"/>
                </a:lnTo>
                <a:lnTo>
                  <a:pt x="108" y="98"/>
                </a:lnTo>
                <a:lnTo>
                  <a:pt x="106" y="101"/>
                </a:lnTo>
                <a:lnTo>
                  <a:pt x="104" y="104"/>
                </a:lnTo>
                <a:lnTo>
                  <a:pt x="102" y="104"/>
                </a:lnTo>
                <a:lnTo>
                  <a:pt x="97" y="104"/>
                </a:lnTo>
                <a:lnTo>
                  <a:pt x="95" y="104"/>
                </a:lnTo>
                <a:lnTo>
                  <a:pt x="90" y="101"/>
                </a:lnTo>
                <a:lnTo>
                  <a:pt x="88" y="98"/>
                </a:lnTo>
                <a:lnTo>
                  <a:pt x="84" y="98"/>
                </a:lnTo>
                <a:lnTo>
                  <a:pt x="84" y="95"/>
                </a:lnTo>
                <a:lnTo>
                  <a:pt x="84" y="92"/>
                </a:lnTo>
                <a:lnTo>
                  <a:pt x="84" y="92"/>
                </a:lnTo>
                <a:lnTo>
                  <a:pt x="86" y="89"/>
                </a:lnTo>
                <a:lnTo>
                  <a:pt x="86" y="86"/>
                </a:lnTo>
                <a:lnTo>
                  <a:pt x="88" y="80"/>
                </a:lnTo>
                <a:lnTo>
                  <a:pt x="88" y="77"/>
                </a:lnTo>
                <a:lnTo>
                  <a:pt x="90" y="71"/>
                </a:lnTo>
                <a:lnTo>
                  <a:pt x="95" y="58"/>
                </a:lnTo>
                <a:lnTo>
                  <a:pt x="95" y="5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3" name="Freeform 49"/>
          <p:cNvSpPr>
            <a:spLocks/>
          </p:cNvSpPr>
          <p:nvPr/>
        </p:nvSpPr>
        <p:spPr bwMode="auto">
          <a:xfrm>
            <a:off x="2300581" y="4566219"/>
            <a:ext cx="442223" cy="194022"/>
          </a:xfrm>
          <a:custGeom>
            <a:avLst/>
            <a:gdLst>
              <a:gd name="T0" fmla="*/ 0 w 71"/>
              <a:gd name="T1" fmla="*/ 6 h 21"/>
              <a:gd name="T2" fmla="*/ 4 w 71"/>
              <a:gd name="T3" fmla="*/ 6 h 21"/>
              <a:gd name="T4" fmla="*/ 11 w 71"/>
              <a:gd name="T5" fmla="*/ 6 h 21"/>
              <a:gd name="T6" fmla="*/ 20 w 71"/>
              <a:gd name="T7" fmla="*/ 6 h 21"/>
              <a:gd name="T8" fmla="*/ 29 w 71"/>
              <a:gd name="T9" fmla="*/ 3 h 21"/>
              <a:gd name="T10" fmla="*/ 42 w 71"/>
              <a:gd name="T11" fmla="*/ 0 h 21"/>
              <a:gd name="T12" fmla="*/ 49 w 71"/>
              <a:gd name="T13" fmla="*/ 0 h 21"/>
              <a:gd name="T14" fmla="*/ 55 w 71"/>
              <a:gd name="T15" fmla="*/ 0 h 21"/>
              <a:gd name="T16" fmla="*/ 62 w 71"/>
              <a:gd name="T17" fmla="*/ 3 h 21"/>
              <a:gd name="T18" fmla="*/ 66 w 71"/>
              <a:gd name="T19" fmla="*/ 3 h 21"/>
              <a:gd name="T20" fmla="*/ 68 w 71"/>
              <a:gd name="T21" fmla="*/ 6 h 21"/>
              <a:gd name="T22" fmla="*/ 71 w 71"/>
              <a:gd name="T23" fmla="*/ 9 h 21"/>
              <a:gd name="T24" fmla="*/ 68 w 71"/>
              <a:gd name="T25" fmla="*/ 12 h 21"/>
              <a:gd name="T26" fmla="*/ 68 w 71"/>
              <a:gd name="T27" fmla="*/ 12 h 21"/>
              <a:gd name="T28" fmla="*/ 66 w 71"/>
              <a:gd name="T29" fmla="*/ 15 h 21"/>
              <a:gd name="T30" fmla="*/ 64 w 71"/>
              <a:gd name="T31" fmla="*/ 15 h 21"/>
              <a:gd name="T32" fmla="*/ 62 w 71"/>
              <a:gd name="T33" fmla="*/ 15 h 21"/>
              <a:gd name="T34" fmla="*/ 57 w 71"/>
              <a:gd name="T35" fmla="*/ 18 h 21"/>
              <a:gd name="T36" fmla="*/ 53 w 71"/>
              <a:gd name="T37" fmla="*/ 18 h 21"/>
              <a:gd name="T38" fmla="*/ 49 w 71"/>
              <a:gd name="T39" fmla="*/ 18 h 21"/>
              <a:gd name="T40" fmla="*/ 35 w 71"/>
              <a:gd name="T41" fmla="*/ 21 h 21"/>
              <a:gd name="T42" fmla="*/ 24 w 71"/>
              <a:gd name="T43" fmla="*/ 21 h 21"/>
              <a:gd name="T44" fmla="*/ 13 w 71"/>
              <a:gd name="T45" fmla="*/ 21 h 21"/>
              <a:gd name="T46" fmla="*/ 0 w 71"/>
              <a:gd name="T47" fmla="*/ 21 h 21"/>
              <a:gd name="T48" fmla="*/ 0 w 71"/>
              <a:gd name="T49" fmla="*/ 6 h 21"/>
              <a:gd name="T50" fmla="*/ 0 w 71"/>
              <a:gd name="T51" fmla="*/ 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1" h="21">
                <a:moveTo>
                  <a:pt x="0" y="6"/>
                </a:moveTo>
                <a:lnTo>
                  <a:pt x="4" y="6"/>
                </a:lnTo>
                <a:lnTo>
                  <a:pt x="11" y="6"/>
                </a:lnTo>
                <a:lnTo>
                  <a:pt x="20" y="6"/>
                </a:lnTo>
                <a:lnTo>
                  <a:pt x="29" y="3"/>
                </a:lnTo>
                <a:lnTo>
                  <a:pt x="42" y="0"/>
                </a:lnTo>
                <a:lnTo>
                  <a:pt x="49" y="0"/>
                </a:lnTo>
                <a:lnTo>
                  <a:pt x="55" y="0"/>
                </a:lnTo>
                <a:lnTo>
                  <a:pt x="62" y="3"/>
                </a:lnTo>
                <a:lnTo>
                  <a:pt x="66" y="3"/>
                </a:lnTo>
                <a:lnTo>
                  <a:pt x="68" y="6"/>
                </a:lnTo>
                <a:lnTo>
                  <a:pt x="71" y="9"/>
                </a:lnTo>
                <a:lnTo>
                  <a:pt x="68" y="12"/>
                </a:lnTo>
                <a:lnTo>
                  <a:pt x="68" y="12"/>
                </a:lnTo>
                <a:lnTo>
                  <a:pt x="66" y="15"/>
                </a:lnTo>
                <a:lnTo>
                  <a:pt x="64" y="15"/>
                </a:lnTo>
                <a:lnTo>
                  <a:pt x="62" y="15"/>
                </a:lnTo>
                <a:lnTo>
                  <a:pt x="57" y="18"/>
                </a:lnTo>
                <a:lnTo>
                  <a:pt x="53" y="18"/>
                </a:lnTo>
                <a:lnTo>
                  <a:pt x="49" y="18"/>
                </a:lnTo>
                <a:lnTo>
                  <a:pt x="35" y="21"/>
                </a:lnTo>
                <a:lnTo>
                  <a:pt x="24" y="21"/>
                </a:lnTo>
                <a:lnTo>
                  <a:pt x="13" y="21"/>
                </a:lnTo>
                <a:lnTo>
                  <a:pt x="0" y="21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4" name="Freeform 50"/>
          <p:cNvSpPr>
            <a:spLocks/>
          </p:cNvSpPr>
          <p:nvPr/>
        </p:nvSpPr>
        <p:spPr bwMode="auto">
          <a:xfrm>
            <a:off x="2356640" y="4963492"/>
            <a:ext cx="423535" cy="83154"/>
          </a:xfrm>
          <a:custGeom>
            <a:avLst/>
            <a:gdLst>
              <a:gd name="T0" fmla="*/ 68 w 68"/>
              <a:gd name="T1" fmla="*/ 0 h 9"/>
              <a:gd name="T2" fmla="*/ 68 w 68"/>
              <a:gd name="T3" fmla="*/ 6 h 9"/>
              <a:gd name="T4" fmla="*/ 66 w 68"/>
              <a:gd name="T5" fmla="*/ 6 h 9"/>
              <a:gd name="T6" fmla="*/ 59 w 68"/>
              <a:gd name="T7" fmla="*/ 6 h 9"/>
              <a:gd name="T8" fmla="*/ 53 w 68"/>
              <a:gd name="T9" fmla="*/ 6 h 9"/>
              <a:gd name="T10" fmla="*/ 46 w 68"/>
              <a:gd name="T11" fmla="*/ 6 h 9"/>
              <a:gd name="T12" fmla="*/ 35 w 68"/>
              <a:gd name="T13" fmla="*/ 6 h 9"/>
              <a:gd name="T14" fmla="*/ 26 w 68"/>
              <a:gd name="T15" fmla="*/ 9 h 9"/>
              <a:gd name="T16" fmla="*/ 13 w 68"/>
              <a:gd name="T17" fmla="*/ 9 h 9"/>
              <a:gd name="T18" fmla="*/ 0 w 68"/>
              <a:gd name="T19" fmla="*/ 9 h 9"/>
              <a:gd name="T20" fmla="*/ 0 w 68"/>
              <a:gd name="T21" fmla="*/ 6 h 9"/>
              <a:gd name="T22" fmla="*/ 68 w 68"/>
              <a:gd name="T23" fmla="*/ 0 h 9"/>
              <a:gd name="T24" fmla="*/ 68 w 68"/>
              <a:gd name="T25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8" h="9">
                <a:moveTo>
                  <a:pt x="68" y="0"/>
                </a:moveTo>
                <a:lnTo>
                  <a:pt x="68" y="6"/>
                </a:lnTo>
                <a:lnTo>
                  <a:pt x="66" y="6"/>
                </a:lnTo>
                <a:lnTo>
                  <a:pt x="59" y="6"/>
                </a:lnTo>
                <a:lnTo>
                  <a:pt x="53" y="6"/>
                </a:lnTo>
                <a:lnTo>
                  <a:pt x="46" y="6"/>
                </a:lnTo>
                <a:lnTo>
                  <a:pt x="35" y="6"/>
                </a:lnTo>
                <a:lnTo>
                  <a:pt x="26" y="9"/>
                </a:lnTo>
                <a:lnTo>
                  <a:pt x="13" y="9"/>
                </a:lnTo>
                <a:lnTo>
                  <a:pt x="0" y="9"/>
                </a:lnTo>
                <a:lnTo>
                  <a:pt x="0" y="6"/>
                </a:lnTo>
                <a:lnTo>
                  <a:pt x="68" y="0"/>
                </a:lnTo>
                <a:lnTo>
                  <a:pt x="68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5" name="Freeform 51"/>
          <p:cNvSpPr>
            <a:spLocks/>
          </p:cNvSpPr>
          <p:nvPr/>
        </p:nvSpPr>
        <p:spPr bwMode="auto">
          <a:xfrm>
            <a:off x="2288126" y="5018926"/>
            <a:ext cx="1413862" cy="970095"/>
          </a:xfrm>
          <a:custGeom>
            <a:avLst/>
            <a:gdLst>
              <a:gd name="T0" fmla="*/ 192 w 227"/>
              <a:gd name="T1" fmla="*/ 80 h 105"/>
              <a:gd name="T2" fmla="*/ 201 w 227"/>
              <a:gd name="T3" fmla="*/ 83 h 105"/>
              <a:gd name="T4" fmla="*/ 207 w 227"/>
              <a:gd name="T5" fmla="*/ 83 h 105"/>
              <a:gd name="T6" fmla="*/ 214 w 227"/>
              <a:gd name="T7" fmla="*/ 86 h 105"/>
              <a:gd name="T8" fmla="*/ 218 w 227"/>
              <a:gd name="T9" fmla="*/ 86 h 105"/>
              <a:gd name="T10" fmla="*/ 223 w 227"/>
              <a:gd name="T11" fmla="*/ 89 h 105"/>
              <a:gd name="T12" fmla="*/ 225 w 227"/>
              <a:gd name="T13" fmla="*/ 89 h 105"/>
              <a:gd name="T14" fmla="*/ 227 w 227"/>
              <a:gd name="T15" fmla="*/ 93 h 105"/>
              <a:gd name="T16" fmla="*/ 227 w 227"/>
              <a:gd name="T17" fmla="*/ 93 h 105"/>
              <a:gd name="T18" fmla="*/ 227 w 227"/>
              <a:gd name="T19" fmla="*/ 96 h 105"/>
              <a:gd name="T20" fmla="*/ 225 w 227"/>
              <a:gd name="T21" fmla="*/ 96 h 105"/>
              <a:gd name="T22" fmla="*/ 223 w 227"/>
              <a:gd name="T23" fmla="*/ 99 h 105"/>
              <a:gd name="T24" fmla="*/ 221 w 227"/>
              <a:gd name="T25" fmla="*/ 99 h 105"/>
              <a:gd name="T26" fmla="*/ 214 w 227"/>
              <a:gd name="T27" fmla="*/ 99 h 105"/>
              <a:gd name="T28" fmla="*/ 209 w 227"/>
              <a:gd name="T29" fmla="*/ 102 h 105"/>
              <a:gd name="T30" fmla="*/ 203 w 227"/>
              <a:gd name="T31" fmla="*/ 102 h 105"/>
              <a:gd name="T32" fmla="*/ 194 w 227"/>
              <a:gd name="T33" fmla="*/ 102 h 105"/>
              <a:gd name="T34" fmla="*/ 187 w 227"/>
              <a:gd name="T35" fmla="*/ 105 h 105"/>
              <a:gd name="T36" fmla="*/ 179 w 227"/>
              <a:gd name="T37" fmla="*/ 105 h 105"/>
              <a:gd name="T38" fmla="*/ 172 w 227"/>
              <a:gd name="T39" fmla="*/ 105 h 105"/>
              <a:gd name="T40" fmla="*/ 168 w 227"/>
              <a:gd name="T41" fmla="*/ 105 h 105"/>
              <a:gd name="T42" fmla="*/ 161 w 227"/>
              <a:gd name="T43" fmla="*/ 105 h 105"/>
              <a:gd name="T44" fmla="*/ 157 w 227"/>
              <a:gd name="T45" fmla="*/ 105 h 105"/>
              <a:gd name="T46" fmla="*/ 154 w 227"/>
              <a:gd name="T47" fmla="*/ 105 h 105"/>
              <a:gd name="T48" fmla="*/ 150 w 227"/>
              <a:gd name="T49" fmla="*/ 105 h 105"/>
              <a:gd name="T50" fmla="*/ 143 w 227"/>
              <a:gd name="T51" fmla="*/ 102 h 105"/>
              <a:gd name="T52" fmla="*/ 134 w 227"/>
              <a:gd name="T53" fmla="*/ 99 h 105"/>
              <a:gd name="T54" fmla="*/ 128 w 227"/>
              <a:gd name="T55" fmla="*/ 96 h 105"/>
              <a:gd name="T56" fmla="*/ 123 w 227"/>
              <a:gd name="T57" fmla="*/ 93 h 105"/>
              <a:gd name="T58" fmla="*/ 117 w 227"/>
              <a:gd name="T59" fmla="*/ 86 h 105"/>
              <a:gd name="T60" fmla="*/ 108 w 227"/>
              <a:gd name="T61" fmla="*/ 83 h 105"/>
              <a:gd name="T62" fmla="*/ 101 w 227"/>
              <a:gd name="T63" fmla="*/ 77 h 105"/>
              <a:gd name="T64" fmla="*/ 90 w 227"/>
              <a:gd name="T65" fmla="*/ 71 h 105"/>
              <a:gd name="T66" fmla="*/ 79 w 227"/>
              <a:gd name="T67" fmla="*/ 62 h 105"/>
              <a:gd name="T68" fmla="*/ 66 w 227"/>
              <a:gd name="T69" fmla="*/ 53 h 105"/>
              <a:gd name="T70" fmla="*/ 51 w 227"/>
              <a:gd name="T71" fmla="*/ 43 h 105"/>
              <a:gd name="T72" fmla="*/ 35 w 227"/>
              <a:gd name="T73" fmla="*/ 31 h 105"/>
              <a:gd name="T74" fmla="*/ 17 w 227"/>
              <a:gd name="T75" fmla="*/ 19 h 105"/>
              <a:gd name="T76" fmla="*/ 0 w 227"/>
              <a:gd name="T77" fmla="*/ 3 h 105"/>
              <a:gd name="T78" fmla="*/ 17 w 227"/>
              <a:gd name="T79" fmla="*/ 0 h 105"/>
              <a:gd name="T80" fmla="*/ 35 w 227"/>
              <a:gd name="T81" fmla="*/ 9 h 105"/>
              <a:gd name="T82" fmla="*/ 53 w 227"/>
              <a:gd name="T83" fmla="*/ 22 h 105"/>
              <a:gd name="T84" fmla="*/ 66 w 227"/>
              <a:gd name="T85" fmla="*/ 28 h 105"/>
              <a:gd name="T86" fmla="*/ 81 w 227"/>
              <a:gd name="T87" fmla="*/ 37 h 105"/>
              <a:gd name="T88" fmla="*/ 93 w 227"/>
              <a:gd name="T89" fmla="*/ 43 h 105"/>
              <a:gd name="T90" fmla="*/ 106 w 227"/>
              <a:gd name="T91" fmla="*/ 49 h 105"/>
              <a:gd name="T92" fmla="*/ 115 w 227"/>
              <a:gd name="T93" fmla="*/ 56 h 105"/>
              <a:gd name="T94" fmla="*/ 123 w 227"/>
              <a:gd name="T95" fmla="*/ 59 h 105"/>
              <a:gd name="T96" fmla="*/ 139 w 227"/>
              <a:gd name="T97" fmla="*/ 65 h 105"/>
              <a:gd name="T98" fmla="*/ 157 w 227"/>
              <a:gd name="T99" fmla="*/ 71 h 105"/>
              <a:gd name="T100" fmla="*/ 172 w 227"/>
              <a:gd name="T101" fmla="*/ 77 h 105"/>
              <a:gd name="T102" fmla="*/ 192 w 227"/>
              <a:gd name="T103" fmla="*/ 80 h 105"/>
              <a:gd name="T104" fmla="*/ 192 w 227"/>
              <a:gd name="T105" fmla="*/ 80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27" h="105">
                <a:moveTo>
                  <a:pt x="192" y="80"/>
                </a:moveTo>
                <a:lnTo>
                  <a:pt x="201" y="83"/>
                </a:lnTo>
                <a:lnTo>
                  <a:pt x="207" y="83"/>
                </a:lnTo>
                <a:lnTo>
                  <a:pt x="214" y="86"/>
                </a:lnTo>
                <a:lnTo>
                  <a:pt x="218" y="86"/>
                </a:lnTo>
                <a:lnTo>
                  <a:pt x="223" y="89"/>
                </a:lnTo>
                <a:lnTo>
                  <a:pt x="225" y="89"/>
                </a:lnTo>
                <a:lnTo>
                  <a:pt x="227" y="93"/>
                </a:lnTo>
                <a:lnTo>
                  <a:pt x="227" y="93"/>
                </a:lnTo>
                <a:lnTo>
                  <a:pt x="227" y="96"/>
                </a:lnTo>
                <a:lnTo>
                  <a:pt x="225" y="96"/>
                </a:lnTo>
                <a:lnTo>
                  <a:pt x="223" y="99"/>
                </a:lnTo>
                <a:lnTo>
                  <a:pt x="221" y="99"/>
                </a:lnTo>
                <a:lnTo>
                  <a:pt x="214" y="99"/>
                </a:lnTo>
                <a:lnTo>
                  <a:pt x="209" y="102"/>
                </a:lnTo>
                <a:lnTo>
                  <a:pt x="203" y="102"/>
                </a:lnTo>
                <a:lnTo>
                  <a:pt x="194" y="102"/>
                </a:lnTo>
                <a:lnTo>
                  <a:pt x="187" y="105"/>
                </a:lnTo>
                <a:lnTo>
                  <a:pt x="179" y="105"/>
                </a:lnTo>
                <a:lnTo>
                  <a:pt x="172" y="105"/>
                </a:lnTo>
                <a:lnTo>
                  <a:pt x="168" y="105"/>
                </a:lnTo>
                <a:lnTo>
                  <a:pt x="161" y="105"/>
                </a:lnTo>
                <a:lnTo>
                  <a:pt x="157" y="105"/>
                </a:lnTo>
                <a:lnTo>
                  <a:pt x="154" y="105"/>
                </a:lnTo>
                <a:lnTo>
                  <a:pt x="150" y="105"/>
                </a:lnTo>
                <a:lnTo>
                  <a:pt x="143" y="102"/>
                </a:lnTo>
                <a:lnTo>
                  <a:pt x="134" y="99"/>
                </a:lnTo>
                <a:lnTo>
                  <a:pt x="128" y="96"/>
                </a:lnTo>
                <a:lnTo>
                  <a:pt x="123" y="93"/>
                </a:lnTo>
                <a:lnTo>
                  <a:pt x="117" y="86"/>
                </a:lnTo>
                <a:lnTo>
                  <a:pt x="108" y="83"/>
                </a:lnTo>
                <a:lnTo>
                  <a:pt x="101" y="77"/>
                </a:lnTo>
                <a:lnTo>
                  <a:pt x="90" y="71"/>
                </a:lnTo>
                <a:lnTo>
                  <a:pt x="79" y="62"/>
                </a:lnTo>
                <a:lnTo>
                  <a:pt x="66" y="53"/>
                </a:lnTo>
                <a:lnTo>
                  <a:pt x="51" y="43"/>
                </a:lnTo>
                <a:lnTo>
                  <a:pt x="35" y="31"/>
                </a:lnTo>
                <a:lnTo>
                  <a:pt x="17" y="19"/>
                </a:lnTo>
                <a:lnTo>
                  <a:pt x="0" y="3"/>
                </a:lnTo>
                <a:lnTo>
                  <a:pt x="17" y="0"/>
                </a:lnTo>
                <a:lnTo>
                  <a:pt x="35" y="9"/>
                </a:lnTo>
                <a:lnTo>
                  <a:pt x="53" y="22"/>
                </a:lnTo>
                <a:lnTo>
                  <a:pt x="66" y="28"/>
                </a:lnTo>
                <a:lnTo>
                  <a:pt x="81" y="37"/>
                </a:lnTo>
                <a:lnTo>
                  <a:pt x="93" y="43"/>
                </a:lnTo>
                <a:lnTo>
                  <a:pt x="106" y="49"/>
                </a:lnTo>
                <a:lnTo>
                  <a:pt x="115" y="56"/>
                </a:lnTo>
                <a:lnTo>
                  <a:pt x="123" y="59"/>
                </a:lnTo>
                <a:lnTo>
                  <a:pt x="139" y="65"/>
                </a:lnTo>
                <a:lnTo>
                  <a:pt x="157" y="71"/>
                </a:lnTo>
                <a:lnTo>
                  <a:pt x="172" y="77"/>
                </a:lnTo>
                <a:lnTo>
                  <a:pt x="192" y="80"/>
                </a:lnTo>
                <a:lnTo>
                  <a:pt x="192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6" name="Freeform 52"/>
          <p:cNvSpPr>
            <a:spLocks/>
          </p:cNvSpPr>
          <p:nvPr/>
        </p:nvSpPr>
        <p:spPr bwMode="auto">
          <a:xfrm>
            <a:off x="2699203" y="4963492"/>
            <a:ext cx="566792" cy="545102"/>
          </a:xfrm>
          <a:custGeom>
            <a:avLst/>
            <a:gdLst>
              <a:gd name="T0" fmla="*/ 13 w 91"/>
              <a:gd name="T1" fmla="*/ 59 h 59"/>
              <a:gd name="T2" fmla="*/ 0 w 91"/>
              <a:gd name="T3" fmla="*/ 52 h 59"/>
              <a:gd name="T4" fmla="*/ 9 w 91"/>
              <a:gd name="T5" fmla="*/ 46 h 59"/>
              <a:gd name="T6" fmla="*/ 15 w 91"/>
              <a:gd name="T7" fmla="*/ 43 h 59"/>
              <a:gd name="T8" fmla="*/ 20 w 91"/>
              <a:gd name="T9" fmla="*/ 37 h 59"/>
              <a:gd name="T10" fmla="*/ 27 w 91"/>
              <a:gd name="T11" fmla="*/ 34 h 59"/>
              <a:gd name="T12" fmla="*/ 35 w 91"/>
              <a:gd name="T13" fmla="*/ 28 h 59"/>
              <a:gd name="T14" fmla="*/ 42 w 91"/>
              <a:gd name="T15" fmla="*/ 22 h 59"/>
              <a:gd name="T16" fmla="*/ 46 w 91"/>
              <a:gd name="T17" fmla="*/ 18 h 59"/>
              <a:gd name="T18" fmla="*/ 49 w 91"/>
              <a:gd name="T19" fmla="*/ 12 h 59"/>
              <a:gd name="T20" fmla="*/ 49 w 91"/>
              <a:gd name="T21" fmla="*/ 9 h 59"/>
              <a:gd name="T22" fmla="*/ 49 w 91"/>
              <a:gd name="T23" fmla="*/ 6 h 59"/>
              <a:gd name="T24" fmla="*/ 46 w 91"/>
              <a:gd name="T25" fmla="*/ 6 h 59"/>
              <a:gd name="T26" fmla="*/ 44 w 91"/>
              <a:gd name="T27" fmla="*/ 6 h 59"/>
              <a:gd name="T28" fmla="*/ 44 w 91"/>
              <a:gd name="T29" fmla="*/ 3 h 59"/>
              <a:gd name="T30" fmla="*/ 44 w 91"/>
              <a:gd name="T31" fmla="*/ 3 h 59"/>
              <a:gd name="T32" fmla="*/ 46 w 91"/>
              <a:gd name="T33" fmla="*/ 3 h 59"/>
              <a:gd name="T34" fmla="*/ 49 w 91"/>
              <a:gd name="T35" fmla="*/ 3 h 59"/>
              <a:gd name="T36" fmla="*/ 51 w 91"/>
              <a:gd name="T37" fmla="*/ 3 h 59"/>
              <a:gd name="T38" fmla="*/ 53 w 91"/>
              <a:gd name="T39" fmla="*/ 0 h 59"/>
              <a:gd name="T40" fmla="*/ 66 w 91"/>
              <a:gd name="T41" fmla="*/ 3 h 59"/>
              <a:gd name="T42" fmla="*/ 73 w 91"/>
              <a:gd name="T43" fmla="*/ 3 h 59"/>
              <a:gd name="T44" fmla="*/ 77 w 91"/>
              <a:gd name="T45" fmla="*/ 6 h 59"/>
              <a:gd name="T46" fmla="*/ 84 w 91"/>
              <a:gd name="T47" fmla="*/ 9 h 59"/>
              <a:gd name="T48" fmla="*/ 86 w 91"/>
              <a:gd name="T49" fmla="*/ 12 h 59"/>
              <a:gd name="T50" fmla="*/ 88 w 91"/>
              <a:gd name="T51" fmla="*/ 15 h 59"/>
              <a:gd name="T52" fmla="*/ 91 w 91"/>
              <a:gd name="T53" fmla="*/ 18 h 59"/>
              <a:gd name="T54" fmla="*/ 91 w 91"/>
              <a:gd name="T55" fmla="*/ 18 h 59"/>
              <a:gd name="T56" fmla="*/ 88 w 91"/>
              <a:gd name="T57" fmla="*/ 18 h 59"/>
              <a:gd name="T58" fmla="*/ 86 w 91"/>
              <a:gd name="T59" fmla="*/ 22 h 59"/>
              <a:gd name="T60" fmla="*/ 86 w 91"/>
              <a:gd name="T61" fmla="*/ 25 h 59"/>
              <a:gd name="T62" fmla="*/ 79 w 91"/>
              <a:gd name="T63" fmla="*/ 28 h 59"/>
              <a:gd name="T64" fmla="*/ 71 w 91"/>
              <a:gd name="T65" fmla="*/ 34 h 59"/>
              <a:gd name="T66" fmla="*/ 60 w 91"/>
              <a:gd name="T67" fmla="*/ 40 h 59"/>
              <a:gd name="T68" fmla="*/ 46 w 91"/>
              <a:gd name="T69" fmla="*/ 46 h 59"/>
              <a:gd name="T70" fmla="*/ 40 w 91"/>
              <a:gd name="T71" fmla="*/ 49 h 59"/>
              <a:gd name="T72" fmla="*/ 31 w 91"/>
              <a:gd name="T73" fmla="*/ 52 h 59"/>
              <a:gd name="T74" fmla="*/ 24 w 91"/>
              <a:gd name="T75" fmla="*/ 55 h 59"/>
              <a:gd name="T76" fmla="*/ 13 w 91"/>
              <a:gd name="T77" fmla="*/ 59 h 59"/>
              <a:gd name="T78" fmla="*/ 13 w 91"/>
              <a:gd name="T79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1" h="59">
                <a:moveTo>
                  <a:pt x="13" y="59"/>
                </a:moveTo>
                <a:lnTo>
                  <a:pt x="0" y="52"/>
                </a:lnTo>
                <a:lnTo>
                  <a:pt x="9" y="46"/>
                </a:lnTo>
                <a:lnTo>
                  <a:pt x="15" y="43"/>
                </a:lnTo>
                <a:lnTo>
                  <a:pt x="20" y="37"/>
                </a:lnTo>
                <a:lnTo>
                  <a:pt x="27" y="34"/>
                </a:lnTo>
                <a:lnTo>
                  <a:pt x="35" y="28"/>
                </a:lnTo>
                <a:lnTo>
                  <a:pt x="42" y="22"/>
                </a:lnTo>
                <a:lnTo>
                  <a:pt x="46" y="18"/>
                </a:lnTo>
                <a:lnTo>
                  <a:pt x="49" y="12"/>
                </a:lnTo>
                <a:lnTo>
                  <a:pt x="49" y="9"/>
                </a:lnTo>
                <a:lnTo>
                  <a:pt x="49" y="6"/>
                </a:lnTo>
                <a:lnTo>
                  <a:pt x="46" y="6"/>
                </a:lnTo>
                <a:lnTo>
                  <a:pt x="44" y="6"/>
                </a:lnTo>
                <a:lnTo>
                  <a:pt x="44" y="3"/>
                </a:lnTo>
                <a:lnTo>
                  <a:pt x="44" y="3"/>
                </a:lnTo>
                <a:lnTo>
                  <a:pt x="46" y="3"/>
                </a:lnTo>
                <a:lnTo>
                  <a:pt x="49" y="3"/>
                </a:lnTo>
                <a:lnTo>
                  <a:pt x="51" y="3"/>
                </a:lnTo>
                <a:lnTo>
                  <a:pt x="53" y="0"/>
                </a:lnTo>
                <a:lnTo>
                  <a:pt x="66" y="3"/>
                </a:lnTo>
                <a:lnTo>
                  <a:pt x="73" y="3"/>
                </a:lnTo>
                <a:lnTo>
                  <a:pt x="77" y="6"/>
                </a:lnTo>
                <a:lnTo>
                  <a:pt x="84" y="9"/>
                </a:lnTo>
                <a:lnTo>
                  <a:pt x="86" y="12"/>
                </a:lnTo>
                <a:lnTo>
                  <a:pt x="88" y="15"/>
                </a:lnTo>
                <a:lnTo>
                  <a:pt x="91" y="18"/>
                </a:lnTo>
                <a:lnTo>
                  <a:pt x="91" y="18"/>
                </a:lnTo>
                <a:lnTo>
                  <a:pt x="88" y="18"/>
                </a:lnTo>
                <a:lnTo>
                  <a:pt x="86" y="22"/>
                </a:lnTo>
                <a:lnTo>
                  <a:pt x="86" y="25"/>
                </a:lnTo>
                <a:lnTo>
                  <a:pt x="79" y="28"/>
                </a:lnTo>
                <a:lnTo>
                  <a:pt x="71" y="34"/>
                </a:lnTo>
                <a:lnTo>
                  <a:pt x="60" y="40"/>
                </a:lnTo>
                <a:lnTo>
                  <a:pt x="46" y="46"/>
                </a:lnTo>
                <a:lnTo>
                  <a:pt x="40" y="49"/>
                </a:lnTo>
                <a:lnTo>
                  <a:pt x="31" y="52"/>
                </a:lnTo>
                <a:lnTo>
                  <a:pt x="24" y="55"/>
                </a:lnTo>
                <a:lnTo>
                  <a:pt x="13" y="59"/>
                </a:lnTo>
                <a:lnTo>
                  <a:pt x="13" y="5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8" name="Freeform 54"/>
          <p:cNvSpPr>
            <a:spLocks/>
          </p:cNvSpPr>
          <p:nvPr/>
        </p:nvSpPr>
        <p:spPr bwMode="auto">
          <a:xfrm>
            <a:off x="4940433" y="4509144"/>
            <a:ext cx="249138" cy="1505955"/>
          </a:xfrm>
          <a:custGeom>
            <a:avLst/>
            <a:gdLst>
              <a:gd name="T0" fmla="*/ 4 w 40"/>
              <a:gd name="T1" fmla="*/ 18 h 163"/>
              <a:gd name="T2" fmla="*/ 0 w 40"/>
              <a:gd name="T3" fmla="*/ 15 h 163"/>
              <a:gd name="T4" fmla="*/ 0 w 40"/>
              <a:gd name="T5" fmla="*/ 12 h 163"/>
              <a:gd name="T6" fmla="*/ 0 w 40"/>
              <a:gd name="T7" fmla="*/ 9 h 163"/>
              <a:gd name="T8" fmla="*/ 0 w 40"/>
              <a:gd name="T9" fmla="*/ 3 h 163"/>
              <a:gd name="T10" fmla="*/ 2 w 40"/>
              <a:gd name="T11" fmla="*/ 3 h 163"/>
              <a:gd name="T12" fmla="*/ 2 w 40"/>
              <a:gd name="T13" fmla="*/ 3 h 163"/>
              <a:gd name="T14" fmla="*/ 6 w 40"/>
              <a:gd name="T15" fmla="*/ 0 h 163"/>
              <a:gd name="T16" fmla="*/ 11 w 40"/>
              <a:gd name="T17" fmla="*/ 0 h 163"/>
              <a:gd name="T18" fmla="*/ 15 w 40"/>
              <a:gd name="T19" fmla="*/ 0 h 163"/>
              <a:gd name="T20" fmla="*/ 20 w 40"/>
              <a:gd name="T21" fmla="*/ 3 h 163"/>
              <a:gd name="T22" fmla="*/ 29 w 40"/>
              <a:gd name="T23" fmla="*/ 3 h 163"/>
              <a:gd name="T24" fmla="*/ 35 w 40"/>
              <a:gd name="T25" fmla="*/ 3 h 163"/>
              <a:gd name="T26" fmla="*/ 35 w 40"/>
              <a:gd name="T27" fmla="*/ 6 h 163"/>
              <a:gd name="T28" fmla="*/ 35 w 40"/>
              <a:gd name="T29" fmla="*/ 9 h 163"/>
              <a:gd name="T30" fmla="*/ 35 w 40"/>
              <a:gd name="T31" fmla="*/ 15 h 163"/>
              <a:gd name="T32" fmla="*/ 37 w 40"/>
              <a:gd name="T33" fmla="*/ 21 h 163"/>
              <a:gd name="T34" fmla="*/ 37 w 40"/>
              <a:gd name="T35" fmla="*/ 27 h 163"/>
              <a:gd name="T36" fmla="*/ 37 w 40"/>
              <a:gd name="T37" fmla="*/ 34 h 163"/>
              <a:gd name="T38" fmla="*/ 37 w 40"/>
              <a:gd name="T39" fmla="*/ 40 h 163"/>
              <a:gd name="T40" fmla="*/ 40 w 40"/>
              <a:gd name="T41" fmla="*/ 49 h 163"/>
              <a:gd name="T42" fmla="*/ 40 w 40"/>
              <a:gd name="T43" fmla="*/ 67 h 163"/>
              <a:gd name="T44" fmla="*/ 40 w 40"/>
              <a:gd name="T45" fmla="*/ 83 h 163"/>
              <a:gd name="T46" fmla="*/ 40 w 40"/>
              <a:gd name="T47" fmla="*/ 95 h 163"/>
              <a:gd name="T48" fmla="*/ 40 w 40"/>
              <a:gd name="T49" fmla="*/ 107 h 163"/>
              <a:gd name="T50" fmla="*/ 37 w 40"/>
              <a:gd name="T51" fmla="*/ 120 h 163"/>
              <a:gd name="T52" fmla="*/ 37 w 40"/>
              <a:gd name="T53" fmla="*/ 129 h 163"/>
              <a:gd name="T54" fmla="*/ 37 w 40"/>
              <a:gd name="T55" fmla="*/ 138 h 163"/>
              <a:gd name="T56" fmla="*/ 35 w 40"/>
              <a:gd name="T57" fmla="*/ 147 h 163"/>
              <a:gd name="T58" fmla="*/ 35 w 40"/>
              <a:gd name="T59" fmla="*/ 154 h 163"/>
              <a:gd name="T60" fmla="*/ 33 w 40"/>
              <a:gd name="T61" fmla="*/ 157 h 163"/>
              <a:gd name="T62" fmla="*/ 31 w 40"/>
              <a:gd name="T63" fmla="*/ 160 h 163"/>
              <a:gd name="T64" fmla="*/ 26 w 40"/>
              <a:gd name="T65" fmla="*/ 163 h 163"/>
              <a:gd name="T66" fmla="*/ 24 w 40"/>
              <a:gd name="T67" fmla="*/ 160 h 163"/>
              <a:gd name="T68" fmla="*/ 20 w 40"/>
              <a:gd name="T69" fmla="*/ 160 h 163"/>
              <a:gd name="T70" fmla="*/ 15 w 40"/>
              <a:gd name="T71" fmla="*/ 157 h 163"/>
              <a:gd name="T72" fmla="*/ 13 w 40"/>
              <a:gd name="T73" fmla="*/ 154 h 163"/>
              <a:gd name="T74" fmla="*/ 11 w 40"/>
              <a:gd name="T75" fmla="*/ 151 h 163"/>
              <a:gd name="T76" fmla="*/ 9 w 40"/>
              <a:gd name="T77" fmla="*/ 144 h 163"/>
              <a:gd name="T78" fmla="*/ 6 w 40"/>
              <a:gd name="T79" fmla="*/ 144 h 163"/>
              <a:gd name="T80" fmla="*/ 6 w 40"/>
              <a:gd name="T81" fmla="*/ 141 h 163"/>
              <a:gd name="T82" fmla="*/ 6 w 40"/>
              <a:gd name="T83" fmla="*/ 138 h 163"/>
              <a:gd name="T84" fmla="*/ 9 w 40"/>
              <a:gd name="T85" fmla="*/ 132 h 163"/>
              <a:gd name="T86" fmla="*/ 9 w 40"/>
              <a:gd name="T87" fmla="*/ 123 h 163"/>
              <a:gd name="T88" fmla="*/ 11 w 40"/>
              <a:gd name="T89" fmla="*/ 114 h 163"/>
              <a:gd name="T90" fmla="*/ 11 w 40"/>
              <a:gd name="T91" fmla="*/ 101 h 163"/>
              <a:gd name="T92" fmla="*/ 11 w 40"/>
              <a:gd name="T93" fmla="*/ 89 h 163"/>
              <a:gd name="T94" fmla="*/ 11 w 40"/>
              <a:gd name="T95" fmla="*/ 74 h 163"/>
              <a:gd name="T96" fmla="*/ 11 w 40"/>
              <a:gd name="T97" fmla="*/ 58 h 163"/>
              <a:gd name="T98" fmla="*/ 9 w 40"/>
              <a:gd name="T99" fmla="*/ 49 h 163"/>
              <a:gd name="T100" fmla="*/ 9 w 40"/>
              <a:gd name="T101" fmla="*/ 43 h 163"/>
              <a:gd name="T102" fmla="*/ 9 w 40"/>
              <a:gd name="T103" fmla="*/ 37 h 163"/>
              <a:gd name="T104" fmla="*/ 6 w 40"/>
              <a:gd name="T105" fmla="*/ 30 h 163"/>
              <a:gd name="T106" fmla="*/ 6 w 40"/>
              <a:gd name="T107" fmla="*/ 24 h 163"/>
              <a:gd name="T108" fmla="*/ 6 w 40"/>
              <a:gd name="T109" fmla="*/ 21 h 163"/>
              <a:gd name="T110" fmla="*/ 4 w 40"/>
              <a:gd name="T111" fmla="*/ 18 h 163"/>
              <a:gd name="T112" fmla="*/ 4 w 40"/>
              <a:gd name="T113" fmla="*/ 18 h 163"/>
              <a:gd name="T114" fmla="*/ 4 w 40"/>
              <a:gd name="T115" fmla="*/ 18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0" h="163">
                <a:moveTo>
                  <a:pt x="4" y="18"/>
                </a:moveTo>
                <a:lnTo>
                  <a:pt x="0" y="15"/>
                </a:lnTo>
                <a:lnTo>
                  <a:pt x="0" y="12"/>
                </a:lnTo>
                <a:lnTo>
                  <a:pt x="0" y="9"/>
                </a:lnTo>
                <a:lnTo>
                  <a:pt x="0" y="3"/>
                </a:lnTo>
                <a:lnTo>
                  <a:pt x="2" y="3"/>
                </a:lnTo>
                <a:lnTo>
                  <a:pt x="2" y="3"/>
                </a:lnTo>
                <a:lnTo>
                  <a:pt x="6" y="0"/>
                </a:lnTo>
                <a:lnTo>
                  <a:pt x="11" y="0"/>
                </a:lnTo>
                <a:lnTo>
                  <a:pt x="15" y="0"/>
                </a:lnTo>
                <a:lnTo>
                  <a:pt x="20" y="3"/>
                </a:lnTo>
                <a:lnTo>
                  <a:pt x="29" y="3"/>
                </a:lnTo>
                <a:lnTo>
                  <a:pt x="35" y="3"/>
                </a:lnTo>
                <a:lnTo>
                  <a:pt x="35" y="6"/>
                </a:lnTo>
                <a:lnTo>
                  <a:pt x="35" y="9"/>
                </a:lnTo>
                <a:lnTo>
                  <a:pt x="35" y="15"/>
                </a:lnTo>
                <a:lnTo>
                  <a:pt x="37" y="21"/>
                </a:lnTo>
                <a:lnTo>
                  <a:pt x="37" y="27"/>
                </a:lnTo>
                <a:lnTo>
                  <a:pt x="37" y="34"/>
                </a:lnTo>
                <a:lnTo>
                  <a:pt x="37" y="40"/>
                </a:lnTo>
                <a:lnTo>
                  <a:pt x="40" y="49"/>
                </a:lnTo>
                <a:lnTo>
                  <a:pt x="40" y="67"/>
                </a:lnTo>
                <a:lnTo>
                  <a:pt x="40" y="83"/>
                </a:lnTo>
                <a:lnTo>
                  <a:pt x="40" y="95"/>
                </a:lnTo>
                <a:lnTo>
                  <a:pt x="40" y="107"/>
                </a:lnTo>
                <a:lnTo>
                  <a:pt x="37" y="120"/>
                </a:lnTo>
                <a:lnTo>
                  <a:pt x="37" y="129"/>
                </a:lnTo>
                <a:lnTo>
                  <a:pt x="37" y="138"/>
                </a:lnTo>
                <a:lnTo>
                  <a:pt x="35" y="147"/>
                </a:lnTo>
                <a:lnTo>
                  <a:pt x="35" y="154"/>
                </a:lnTo>
                <a:lnTo>
                  <a:pt x="33" y="157"/>
                </a:lnTo>
                <a:lnTo>
                  <a:pt x="31" y="160"/>
                </a:lnTo>
                <a:lnTo>
                  <a:pt x="26" y="163"/>
                </a:lnTo>
                <a:lnTo>
                  <a:pt x="24" y="160"/>
                </a:lnTo>
                <a:lnTo>
                  <a:pt x="20" y="160"/>
                </a:lnTo>
                <a:lnTo>
                  <a:pt x="15" y="157"/>
                </a:lnTo>
                <a:lnTo>
                  <a:pt x="13" y="154"/>
                </a:lnTo>
                <a:lnTo>
                  <a:pt x="11" y="151"/>
                </a:lnTo>
                <a:lnTo>
                  <a:pt x="9" y="144"/>
                </a:lnTo>
                <a:lnTo>
                  <a:pt x="6" y="144"/>
                </a:lnTo>
                <a:lnTo>
                  <a:pt x="6" y="141"/>
                </a:lnTo>
                <a:lnTo>
                  <a:pt x="6" y="138"/>
                </a:lnTo>
                <a:lnTo>
                  <a:pt x="9" y="132"/>
                </a:lnTo>
                <a:lnTo>
                  <a:pt x="9" y="123"/>
                </a:lnTo>
                <a:lnTo>
                  <a:pt x="11" y="114"/>
                </a:lnTo>
                <a:lnTo>
                  <a:pt x="11" y="101"/>
                </a:lnTo>
                <a:lnTo>
                  <a:pt x="11" y="89"/>
                </a:lnTo>
                <a:lnTo>
                  <a:pt x="11" y="74"/>
                </a:lnTo>
                <a:lnTo>
                  <a:pt x="11" y="58"/>
                </a:lnTo>
                <a:lnTo>
                  <a:pt x="9" y="49"/>
                </a:lnTo>
                <a:lnTo>
                  <a:pt x="9" y="43"/>
                </a:lnTo>
                <a:lnTo>
                  <a:pt x="9" y="37"/>
                </a:lnTo>
                <a:lnTo>
                  <a:pt x="6" y="30"/>
                </a:lnTo>
                <a:lnTo>
                  <a:pt x="6" y="24"/>
                </a:lnTo>
                <a:lnTo>
                  <a:pt x="6" y="21"/>
                </a:lnTo>
                <a:lnTo>
                  <a:pt x="4" y="18"/>
                </a:lnTo>
                <a:lnTo>
                  <a:pt x="4" y="18"/>
                </a:lnTo>
                <a:lnTo>
                  <a:pt x="4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9" name="Freeform 55"/>
          <p:cNvSpPr>
            <a:spLocks/>
          </p:cNvSpPr>
          <p:nvPr/>
        </p:nvSpPr>
        <p:spPr bwMode="auto">
          <a:xfrm>
            <a:off x="4996487" y="4444475"/>
            <a:ext cx="728733" cy="1598345"/>
          </a:xfrm>
          <a:custGeom>
            <a:avLst/>
            <a:gdLst>
              <a:gd name="T0" fmla="*/ 108 w 117"/>
              <a:gd name="T1" fmla="*/ 10 h 173"/>
              <a:gd name="T2" fmla="*/ 114 w 117"/>
              <a:gd name="T3" fmla="*/ 16 h 173"/>
              <a:gd name="T4" fmla="*/ 117 w 117"/>
              <a:gd name="T5" fmla="*/ 19 h 173"/>
              <a:gd name="T6" fmla="*/ 114 w 117"/>
              <a:gd name="T7" fmla="*/ 22 h 173"/>
              <a:gd name="T8" fmla="*/ 110 w 117"/>
              <a:gd name="T9" fmla="*/ 28 h 173"/>
              <a:gd name="T10" fmla="*/ 106 w 117"/>
              <a:gd name="T11" fmla="*/ 34 h 173"/>
              <a:gd name="T12" fmla="*/ 103 w 117"/>
              <a:gd name="T13" fmla="*/ 47 h 173"/>
              <a:gd name="T14" fmla="*/ 103 w 117"/>
              <a:gd name="T15" fmla="*/ 56 h 173"/>
              <a:gd name="T16" fmla="*/ 101 w 117"/>
              <a:gd name="T17" fmla="*/ 68 h 173"/>
              <a:gd name="T18" fmla="*/ 101 w 117"/>
              <a:gd name="T19" fmla="*/ 87 h 173"/>
              <a:gd name="T20" fmla="*/ 101 w 117"/>
              <a:gd name="T21" fmla="*/ 105 h 173"/>
              <a:gd name="T22" fmla="*/ 101 w 117"/>
              <a:gd name="T23" fmla="*/ 124 h 173"/>
              <a:gd name="T24" fmla="*/ 99 w 117"/>
              <a:gd name="T25" fmla="*/ 142 h 173"/>
              <a:gd name="T26" fmla="*/ 95 w 117"/>
              <a:gd name="T27" fmla="*/ 164 h 173"/>
              <a:gd name="T28" fmla="*/ 88 w 117"/>
              <a:gd name="T29" fmla="*/ 173 h 173"/>
              <a:gd name="T30" fmla="*/ 81 w 117"/>
              <a:gd name="T31" fmla="*/ 173 h 173"/>
              <a:gd name="T32" fmla="*/ 77 w 117"/>
              <a:gd name="T33" fmla="*/ 170 h 173"/>
              <a:gd name="T34" fmla="*/ 75 w 117"/>
              <a:gd name="T35" fmla="*/ 167 h 173"/>
              <a:gd name="T36" fmla="*/ 73 w 117"/>
              <a:gd name="T37" fmla="*/ 158 h 173"/>
              <a:gd name="T38" fmla="*/ 70 w 117"/>
              <a:gd name="T39" fmla="*/ 142 h 173"/>
              <a:gd name="T40" fmla="*/ 70 w 117"/>
              <a:gd name="T41" fmla="*/ 121 h 173"/>
              <a:gd name="T42" fmla="*/ 73 w 117"/>
              <a:gd name="T43" fmla="*/ 93 h 173"/>
              <a:gd name="T44" fmla="*/ 73 w 117"/>
              <a:gd name="T45" fmla="*/ 71 h 173"/>
              <a:gd name="T46" fmla="*/ 73 w 117"/>
              <a:gd name="T47" fmla="*/ 56 h 173"/>
              <a:gd name="T48" fmla="*/ 73 w 117"/>
              <a:gd name="T49" fmla="*/ 44 h 173"/>
              <a:gd name="T50" fmla="*/ 73 w 117"/>
              <a:gd name="T51" fmla="*/ 31 h 173"/>
              <a:gd name="T52" fmla="*/ 73 w 117"/>
              <a:gd name="T53" fmla="*/ 25 h 173"/>
              <a:gd name="T54" fmla="*/ 70 w 117"/>
              <a:gd name="T55" fmla="*/ 22 h 173"/>
              <a:gd name="T56" fmla="*/ 68 w 117"/>
              <a:gd name="T57" fmla="*/ 22 h 173"/>
              <a:gd name="T58" fmla="*/ 61 w 117"/>
              <a:gd name="T59" fmla="*/ 22 h 173"/>
              <a:gd name="T60" fmla="*/ 53 w 117"/>
              <a:gd name="T61" fmla="*/ 22 h 173"/>
              <a:gd name="T62" fmla="*/ 35 w 117"/>
              <a:gd name="T63" fmla="*/ 22 h 173"/>
              <a:gd name="T64" fmla="*/ 11 w 117"/>
              <a:gd name="T65" fmla="*/ 22 h 173"/>
              <a:gd name="T66" fmla="*/ 0 w 117"/>
              <a:gd name="T67" fmla="*/ 10 h 173"/>
              <a:gd name="T68" fmla="*/ 15 w 117"/>
              <a:gd name="T69" fmla="*/ 10 h 173"/>
              <a:gd name="T70" fmla="*/ 31 w 117"/>
              <a:gd name="T71" fmla="*/ 10 h 173"/>
              <a:gd name="T72" fmla="*/ 42 w 117"/>
              <a:gd name="T73" fmla="*/ 10 h 173"/>
              <a:gd name="T74" fmla="*/ 50 w 117"/>
              <a:gd name="T75" fmla="*/ 7 h 173"/>
              <a:gd name="T76" fmla="*/ 61 w 117"/>
              <a:gd name="T77" fmla="*/ 7 h 173"/>
              <a:gd name="T78" fmla="*/ 68 w 117"/>
              <a:gd name="T79" fmla="*/ 4 h 173"/>
              <a:gd name="T80" fmla="*/ 77 w 117"/>
              <a:gd name="T81" fmla="*/ 0 h 173"/>
              <a:gd name="T82" fmla="*/ 84 w 117"/>
              <a:gd name="T83" fmla="*/ 0 h 173"/>
              <a:gd name="T84" fmla="*/ 95 w 117"/>
              <a:gd name="T85" fmla="*/ 4 h 173"/>
              <a:gd name="T86" fmla="*/ 101 w 117"/>
              <a:gd name="T87" fmla="*/ 7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17" h="173">
                <a:moveTo>
                  <a:pt x="101" y="7"/>
                </a:moveTo>
                <a:lnTo>
                  <a:pt x="108" y="10"/>
                </a:lnTo>
                <a:lnTo>
                  <a:pt x="112" y="13"/>
                </a:lnTo>
                <a:lnTo>
                  <a:pt x="114" y="16"/>
                </a:lnTo>
                <a:lnTo>
                  <a:pt x="117" y="16"/>
                </a:lnTo>
                <a:lnTo>
                  <a:pt x="117" y="19"/>
                </a:lnTo>
                <a:lnTo>
                  <a:pt x="117" y="22"/>
                </a:lnTo>
                <a:lnTo>
                  <a:pt x="114" y="22"/>
                </a:lnTo>
                <a:lnTo>
                  <a:pt x="112" y="25"/>
                </a:lnTo>
                <a:lnTo>
                  <a:pt x="110" y="28"/>
                </a:lnTo>
                <a:lnTo>
                  <a:pt x="106" y="31"/>
                </a:lnTo>
                <a:lnTo>
                  <a:pt x="106" y="34"/>
                </a:lnTo>
                <a:lnTo>
                  <a:pt x="103" y="41"/>
                </a:lnTo>
                <a:lnTo>
                  <a:pt x="103" y="47"/>
                </a:lnTo>
                <a:lnTo>
                  <a:pt x="103" y="50"/>
                </a:lnTo>
                <a:lnTo>
                  <a:pt x="103" y="56"/>
                </a:lnTo>
                <a:lnTo>
                  <a:pt x="101" y="62"/>
                </a:lnTo>
                <a:lnTo>
                  <a:pt x="101" y="68"/>
                </a:lnTo>
                <a:lnTo>
                  <a:pt x="101" y="77"/>
                </a:lnTo>
                <a:lnTo>
                  <a:pt x="101" y="87"/>
                </a:lnTo>
                <a:lnTo>
                  <a:pt x="101" y="96"/>
                </a:lnTo>
                <a:lnTo>
                  <a:pt x="101" y="105"/>
                </a:lnTo>
                <a:lnTo>
                  <a:pt x="101" y="114"/>
                </a:lnTo>
                <a:lnTo>
                  <a:pt x="101" y="124"/>
                </a:lnTo>
                <a:lnTo>
                  <a:pt x="101" y="130"/>
                </a:lnTo>
                <a:lnTo>
                  <a:pt x="99" y="142"/>
                </a:lnTo>
                <a:lnTo>
                  <a:pt x="97" y="154"/>
                </a:lnTo>
                <a:lnTo>
                  <a:pt x="95" y="164"/>
                </a:lnTo>
                <a:lnTo>
                  <a:pt x="90" y="170"/>
                </a:lnTo>
                <a:lnTo>
                  <a:pt x="88" y="173"/>
                </a:lnTo>
                <a:lnTo>
                  <a:pt x="86" y="173"/>
                </a:lnTo>
                <a:lnTo>
                  <a:pt x="81" y="173"/>
                </a:lnTo>
                <a:lnTo>
                  <a:pt x="79" y="173"/>
                </a:lnTo>
                <a:lnTo>
                  <a:pt x="77" y="170"/>
                </a:lnTo>
                <a:lnTo>
                  <a:pt x="75" y="167"/>
                </a:lnTo>
                <a:lnTo>
                  <a:pt x="75" y="167"/>
                </a:lnTo>
                <a:lnTo>
                  <a:pt x="73" y="161"/>
                </a:lnTo>
                <a:lnTo>
                  <a:pt x="73" y="158"/>
                </a:lnTo>
                <a:lnTo>
                  <a:pt x="73" y="151"/>
                </a:lnTo>
                <a:lnTo>
                  <a:pt x="70" y="142"/>
                </a:lnTo>
                <a:lnTo>
                  <a:pt x="70" y="133"/>
                </a:lnTo>
                <a:lnTo>
                  <a:pt x="70" y="121"/>
                </a:lnTo>
                <a:lnTo>
                  <a:pt x="73" y="108"/>
                </a:lnTo>
                <a:lnTo>
                  <a:pt x="73" y="93"/>
                </a:lnTo>
                <a:lnTo>
                  <a:pt x="73" y="84"/>
                </a:lnTo>
                <a:lnTo>
                  <a:pt x="73" y="71"/>
                </a:lnTo>
                <a:lnTo>
                  <a:pt x="73" y="62"/>
                </a:lnTo>
                <a:lnTo>
                  <a:pt x="73" y="56"/>
                </a:lnTo>
                <a:lnTo>
                  <a:pt x="73" y="47"/>
                </a:lnTo>
                <a:lnTo>
                  <a:pt x="73" y="44"/>
                </a:lnTo>
                <a:lnTo>
                  <a:pt x="73" y="37"/>
                </a:lnTo>
                <a:lnTo>
                  <a:pt x="73" y="31"/>
                </a:lnTo>
                <a:lnTo>
                  <a:pt x="73" y="28"/>
                </a:lnTo>
                <a:lnTo>
                  <a:pt x="73" y="25"/>
                </a:lnTo>
                <a:lnTo>
                  <a:pt x="73" y="22"/>
                </a:lnTo>
                <a:lnTo>
                  <a:pt x="70" y="22"/>
                </a:lnTo>
                <a:lnTo>
                  <a:pt x="70" y="22"/>
                </a:lnTo>
                <a:lnTo>
                  <a:pt x="68" y="22"/>
                </a:lnTo>
                <a:lnTo>
                  <a:pt x="64" y="22"/>
                </a:lnTo>
                <a:lnTo>
                  <a:pt x="61" y="22"/>
                </a:lnTo>
                <a:lnTo>
                  <a:pt x="57" y="22"/>
                </a:lnTo>
                <a:lnTo>
                  <a:pt x="53" y="22"/>
                </a:lnTo>
                <a:lnTo>
                  <a:pt x="46" y="22"/>
                </a:lnTo>
                <a:lnTo>
                  <a:pt x="35" y="22"/>
                </a:lnTo>
                <a:lnTo>
                  <a:pt x="24" y="22"/>
                </a:lnTo>
                <a:lnTo>
                  <a:pt x="11" y="22"/>
                </a:lnTo>
                <a:lnTo>
                  <a:pt x="0" y="22"/>
                </a:lnTo>
                <a:lnTo>
                  <a:pt x="0" y="10"/>
                </a:lnTo>
                <a:lnTo>
                  <a:pt x="9" y="10"/>
                </a:lnTo>
                <a:lnTo>
                  <a:pt x="15" y="10"/>
                </a:lnTo>
                <a:lnTo>
                  <a:pt x="24" y="10"/>
                </a:lnTo>
                <a:lnTo>
                  <a:pt x="31" y="10"/>
                </a:lnTo>
                <a:lnTo>
                  <a:pt x="35" y="10"/>
                </a:lnTo>
                <a:lnTo>
                  <a:pt x="42" y="10"/>
                </a:lnTo>
                <a:lnTo>
                  <a:pt x="46" y="10"/>
                </a:lnTo>
                <a:lnTo>
                  <a:pt x="50" y="7"/>
                </a:lnTo>
                <a:lnTo>
                  <a:pt x="55" y="7"/>
                </a:lnTo>
                <a:lnTo>
                  <a:pt x="61" y="7"/>
                </a:lnTo>
                <a:lnTo>
                  <a:pt x="66" y="4"/>
                </a:lnTo>
                <a:lnTo>
                  <a:pt x="68" y="4"/>
                </a:lnTo>
                <a:lnTo>
                  <a:pt x="75" y="0"/>
                </a:lnTo>
                <a:lnTo>
                  <a:pt x="77" y="0"/>
                </a:lnTo>
                <a:lnTo>
                  <a:pt x="79" y="0"/>
                </a:lnTo>
                <a:lnTo>
                  <a:pt x="84" y="0"/>
                </a:lnTo>
                <a:lnTo>
                  <a:pt x="88" y="4"/>
                </a:lnTo>
                <a:lnTo>
                  <a:pt x="95" y="4"/>
                </a:lnTo>
                <a:lnTo>
                  <a:pt x="101" y="7"/>
                </a:lnTo>
                <a:lnTo>
                  <a:pt x="101" y="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0" name="Freeform 56"/>
          <p:cNvSpPr>
            <a:spLocks/>
          </p:cNvSpPr>
          <p:nvPr/>
        </p:nvSpPr>
        <p:spPr bwMode="auto">
          <a:xfrm>
            <a:off x="5052546" y="4906423"/>
            <a:ext cx="379939" cy="166302"/>
          </a:xfrm>
          <a:custGeom>
            <a:avLst/>
            <a:gdLst>
              <a:gd name="T0" fmla="*/ 24 w 61"/>
              <a:gd name="T1" fmla="*/ 3 h 18"/>
              <a:gd name="T2" fmla="*/ 28 w 61"/>
              <a:gd name="T3" fmla="*/ 3 h 18"/>
              <a:gd name="T4" fmla="*/ 33 w 61"/>
              <a:gd name="T5" fmla="*/ 0 h 18"/>
              <a:gd name="T6" fmla="*/ 37 w 61"/>
              <a:gd name="T7" fmla="*/ 0 h 18"/>
              <a:gd name="T8" fmla="*/ 39 w 61"/>
              <a:gd name="T9" fmla="*/ 0 h 18"/>
              <a:gd name="T10" fmla="*/ 41 w 61"/>
              <a:gd name="T11" fmla="*/ 0 h 18"/>
              <a:gd name="T12" fmla="*/ 46 w 61"/>
              <a:gd name="T13" fmla="*/ 0 h 18"/>
              <a:gd name="T14" fmla="*/ 52 w 61"/>
              <a:gd name="T15" fmla="*/ 3 h 18"/>
              <a:gd name="T16" fmla="*/ 57 w 61"/>
              <a:gd name="T17" fmla="*/ 3 h 18"/>
              <a:gd name="T18" fmla="*/ 59 w 61"/>
              <a:gd name="T19" fmla="*/ 6 h 18"/>
              <a:gd name="T20" fmla="*/ 61 w 61"/>
              <a:gd name="T21" fmla="*/ 6 h 18"/>
              <a:gd name="T22" fmla="*/ 61 w 61"/>
              <a:gd name="T23" fmla="*/ 6 h 18"/>
              <a:gd name="T24" fmla="*/ 61 w 61"/>
              <a:gd name="T25" fmla="*/ 9 h 18"/>
              <a:gd name="T26" fmla="*/ 59 w 61"/>
              <a:gd name="T27" fmla="*/ 9 h 18"/>
              <a:gd name="T28" fmla="*/ 55 w 61"/>
              <a:gd name="T29" fmla="*/ 12 h 18"/>
              <a:gd name="T30" fmla="*/ 50 w 61"/>
              <a:gd name="T31" fmla="*/ 15 h 18"/>
              <a:gd name="T32" fmla="*/ 48 w 61"/>
              <a:gd name="T33" fmla="*/ 15 h 18"/>
              <a:gd name="T34" fmla="*/ 44 w 61"/>
              <a:gd name="T35" fmla="*/ 15 h 18"/>
              <a:gd name="T36" fmla="*/ 37 w 61"/>
              <a:gd name="T37" fmla="*/ 15 h 18"/>
              <a:gd name="T38" fmla="*/ 33 w 61"/>
              <a:gd name="T39" fmla="*/ 18 h 18"/>
              <a:gd name="T40" fmla="*/ 24 w 61"/>
              <a:gd name="T41" fmla="*/ 18 h 18"/>
              <a:gd name="T42" fmla="*/ 17 w 61"/>
              <a:gd name="T43" fmla="*/ 18 h 18"/>
              <a:gd name="T44" fmla="*/ 8 w 61"/>
              <a:gd name="T45" fmla="*/ 18 h 18"/>
              <a:gd name="T46" fmla="*/ 0 w 61"/>
              <a:gd name="T47" fmla="*/ 18 h 18"/>
              <a:gd name="T48" fmla="*/ 0 w 61"/>
              <a:gd name="T49" fmla="*/ 6 h 18"/>
              <a:gd name="T50" fmla="*/ 6 w 61"/>
              <a:gd name="T51" fmla="*/ 6 h 18"/>
              <a:gd name="T52" fmla="*/ 15 w 61"/>
              <a:gd name="T53" fmla="*/ 6 h 18"/>
              <a:gd name="T54" fmla="*/ 19 w 61"/>
              <a:gd name="T55" fmla="*/ 3 h 18"/>
              <a:gd name="T56" fmla="*/ 24 w 61"/>
              <a:gd name="T57" fmla="*/ 3 h 18"/>
              <a:gd name="T58" fmla="*/ 24 w 61"/>
              <a:gd name="T59" fmla="*/ 3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1" h="18">
                <a:moveTo>
                  <a:pt x="24" y="3"/>
                </a:moveTo>
                <a:lnTo>
                  <a:pt x="28" y="3"/>
                </a:lnTo>
                <a:lnTo>
                  <a:pt x="33" y="0"/>
                </a:lnTo>
                <a:lnTo>
                  <a:pt x="37" y="0"/>
                </a:lnTo>
                <a:lnTo>
                  <a:pt x="39" y="0"/>
                </a:lnTo>
                <a:lnTo>
                  <a:pt x="41" y="0"/>
                </a:lnTo>
                <a:lnTo>
                  <a:pt x="46" y="0"/>
                </a:lnTo>
                <a:lnTo>
                  <a:pt x="52" y="3"/>
                </a:lnTo>
                <a:lnTo>
                  <a:pt x="57" y="3"/>
                </a:lnTo>
                <a:lnTo>
                  <a:pt x="59" y="6"/>
                </a:lnTo>
                <a:lnTo>
                  <a:pt x="61" y="6"/>
                </a:lnTo>
                <a:lnTo>
                  <a:pt x="61" y="6"/>
                </a:lnTo>
                <a:lnTo>
                  <a:pt x="61" y="9"/>
                </a:lnTo>
                <a:lnTo>
                  <a:pt x="59" y="9"/>
                </a:lnTo>
                <a:lnTo>
                  <a:pt x="55" y="12"/>
                </a:lnTo>
                <a:lnTo>
                  <a:pt x="50" y="15"/>
                </a:lnTo>
                <a:lnTo>
                  <a:pt x="48" y="15"/>
                </a:lnTo>
                <a:lnTo>
                  <a:pt x="44" y="15"/>
                </a:lnTo>
                <a:lnTo>
                  <a:pt x="37" y="15"/>
                </a:lnTo>
                <a:lnTo>
                  <a:pt x="33" y="18"/>
                </a:lnTo>
                <a:lnTo>
                  <a:pt x="24" y="18"/>
                </a:lnTo>
                <a:lnTo>
                  <a:pt x="17" y="18"/>
                </a:lnTo>
                <a:lnTo>
                  <a:pt x="8" y="18"/>
                </a:lnTo>
                <a:lnTo>
                  <a:pt x="0" y="18"/>
                </a:lnTo>
                <a:lnTo>
                  <a:pt x="0" y="6"/>
                </a:lnTo>
                <a:lnTo>
                  <a:pt x="6" y="6"/>
                </a:lnTo>
                <a:lnTo>
                  <a:pt x="15" y="6"/>
                </a:lnTo>
                <a:lnTo>
                  <a:pt x="19" y="3"/>
                </a:lnTo>
                <a:lnTo>
                  <a:pt x="24" y="3"/>
                </a:lnTo>
                <a:lnTo>
                  <a:pt x="24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1" name="Freeform 57"/>
          <p:cNvSpPr>
            <a:spLocks/>
          </p:cNvSpPr>
          <p:nvPr/>
        </p:nvSpPr>
        <p:spPr bwMode="auto">
          <a:xfrm>
            <a:off x="5077459" y="5248262"/>
            <a:ext cx="355024" cy="166302"/>
          </a:xfrm>
          <a:custGeom>
            <a:avLst/>
            <a:gdLst>
              <a:gd name="T0" fmla="*/ 40 w 57"/>
              <a:gd name="T1" fmla="*/ 15 h 18"/>
              <a:gd name="T2" fmla="*/ 33 w 57"/>
              <a:gd name="T3" fmla="*/ 18 h 18"/>
              <a:gd name="T4" fmla="*/ 24 w 57"/>
              <a:gd name="T5" fmla="*/ 18 h 18"/>
              <a:gd name="T6" fmla="*/ 13 w 57"/>
              <a:gd name="T7" fmla="*/ 18 h 18"/>
              <a:gd name="T8" fmla="*/ 0 w 57"/>
              <a:gd name="T9" fmla="*/ 18 h 18"/>
              <a:gd name="T10" fmla="*/ 0 w 57"/>
              <a:gd name="T11" fmla="*/ 3 h 18"/>
              <a:gd name="T12" fmla="*/ 9 w 57"/>
              <a:gd name="T13" fmla="*/ 3 h 18"/>
              <a:gd name="T14" fmla="*/ 13 w 57"/>
              <a:gd name="T15" fmla="*/ 3 h 18"/>
              <a:gd name="T16" fmla="*/ 20 w 57"/>
              <a:gd name="T17" fmla="*/ 3 h 18"/>
              <a:gd name="T18" fmla="*/ 24 w 57"/>
              <a:gd name="T19" fmla="*/ 3 h 18"/>
              <a:gd name="T20" fmla="*/ 26 w 57"/>
              <a:gd name="T21" fmla="*/ 0 h 18"/>
              <a:gd name="T22" fmla="*/ 31 w 57"/>
              <a:gd name="T23" fmla="*/ 0 h 18"/>
              <a:gd name="T24" fmla="*/ 35 w 57"/>
              <a:gd name="T25" fmla="*/ 0 h 18"/>
              <a:gd name="T26" fmla="*/ 37 w 57"/>
              <a:gd name="T27" fmla="*/ 0 h 18"/>
              <a:gd name="T28" fmla="*/ 42 w 57"/>
              <a:gd name="T29" fmla="*/ 0 h 18"/>
              <a:gd name="T30" fmla="*/ 48 w 57"/>
              <a:gd name="T31" fmla="*/ 3 h 18"/>
              <a:gd name="T32" fmla="*/ 53 w 57"/>
              <a:gd name="T33" fmla="*/ 3 h 18"/>
              <a:gd name="T34" fmla="*/ 55 w 57"/>
              <a:gd name="T35" fmla="*/ 6 h 18"/>
              <a:gd name="T36" fmla="*/ 57 w 57"/>
              <a:gd name="T37" fmla="*/ 6 h 18"/>
              <a:gd name="T38" fmla="*/ 57 w 57"/>
              <a:gd name="T39" fmla="*/ 9 h 18"/>
              <a:gd name="T40" fmla="*/ 55 w 57"/>
              <a:gd name="T41" fmla="*/ 12 h 18"/>
              <a:gd name="T42" fmla="*/ 53 w 57"/>
              <a:gd name="T43" fmla="*/ 12 h 18"/>
              <a:gd name="T44" fmla="*/ 46 w 57"/>
              <a:gd name="T45" fmla="*/ 15 h 18"/>
              <a:gd name="T46" fmla="*/ 40 w 57"/>
              <a:gd name="T47" fmla="*/ 15 h 18"/>
              <a:gd name="T48" fmla="*/ 40 w 57"/>
              <a:gd name="T49" fmla="*/ 15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7" h="18">
                <a:moveTo>
                  <a:pt x="40" y="15"/>
                </a:moveTo>
                <a:lnTo>
                  <a:pt x="33" y="18"/>
                </a:lnTo>
                <a:lnTo>
                  <a:pt x="24" y="18"/>
                </a:lnTo>
                <a:lnTo>
                  <a:pt x="13" y="18"/>
                </a:lnTo>
                <a:lnTo>
                  <a:pt x="0" y="18"/>
                </a:lnTo>
                <a:lnTo>
                  <a:pt x="0" y="3"/>
                </a:lnTo>
                <a:lnTo>
                  <a:pt x="9" y="3"/>
                </a:lnTo>
                <a:lnTo>
                  <a:pt x="13" y="3"/>
                </a:lnTo>
                <a:lnTo>
                  <a:pt x="20" y="3"/>
                </a:lnTo>
                <a:lnTo>
                  <a:pt x="24" y="3"/>
                </a:lnTo>
                <a:lnTo>
                  <a:pt x="26" y="0"/>
                </a:lnTo>
                <a:lnTo>
                  <a:pt x="31" y="0"/>
                </a:lnTo>
                <a:lnTo>
                  <a:pt x="35" y="0"/>
                </a:lnTo>
                <a:lnTo>
                  <a:pt x="37" y="0"/>
                </a:lnTo>
                <a:lnTo>
                  <a:pt x="42" y="0"/>
                </a:lnTo>
                <a:lnTo>
                  <a:pt x="48" y="3"/>
                </a:lnTo>
                <a:lnTo>
                  <a:pt x="53" y="3"/>
                </a:lnTo>
                <a:lnTo>
                  <a:pt x="55" y="6"/>
                </a:lnTo>
                <a:lnTo>
                  <a:pt x="57" y="6"/>
                </a:lnTo>
                <a:lnTo>
                  <a:pt x="57" y="9"/>
                </a:lnTo>
                <a:lnTo>
                  <a:pt x="55" y="12"/>
                </a:lnTo>
                <a:lnTo>
                  <a:pt x="53" y="12"/>
                </a:lnTo>
                <a:lnTo>
                  <a:pt x="46" y="15"/>
                </a:lnTo>
                <a:lnTo>
                  <a:pt x="40" y="15"/>
                </a:lnTo>
                <a:lnTo>
                  <a:pt x="40" y="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58"/>
          <p:cNvSpPr>
            <a:spLocks/>
          </p:cNvSpPr>
          <p:nvPr/>
        </p:nvSpPr>
        <p:spPr bwMode="auto">
          <a:xfrm>
            <a:off x="5102373" y="5673254"/>
            <a:ext cx="417309" cy="83154"/>
          </a:xfrm>
          <a:custGeom>
            <a:avLst/>
            <a:gdLst>
              <a:gd name="T0" fmla="*/ 56 w 67"/>
              <a:gd name="T1" fmla="*/ 3 h 9"/>
              <a:gd name="T2" fmla="*/ 62 w 67"/>
              <a:gd name="T3" fmla="*/ 3 h 9"/>
              <a:gd name="T4" fmla="*/ 64 w 67"/>
              <a:gd name="T5" fmla="*/ 3 h 9"/>
              <a:gd name="T6" fmla="*/ 64 w 67"/>
              <a:gd name="T7" fmla="*/ 3 h 9"/>
              <a:gd name="T8" fmla="*/ 67 w 67"/>
              <a:gd name="T9" fmla="*/ 3 h 9"/>
              <a:gd name="T10" fmla="*/ 67 w 67"/>
              <a:gd name="T11" fmla="*/ 6 h 9"/>
              <a:gd name="T12" fmla="*/ 67 w 67"/>
              <a:gd name="T13" fmla="*/ 6 h 9"/>
              <a:gd name="T14" fmla="*/ 64 w 67"/>
              <a:gd name="T15" fmla="*/ 9 h 9"/>
              <a:gd name="T16" fmla="*/ 0 w 67"/>
              <a:gd name="T17" fmla="*/ 9 h 9"/>
              <a:gd name="T18" fmla="*/ 0 w 67"/>
              <a:gd name="T19" fmla="*/ 3 h 9"/>
              <a:gd name="T20" fmla="*/ 9 w 67"/>
              <a:gd name="T21" fmla="*/ 3 h 9"/>
              <a:gd name="T22" fmla="*/ 18 w 67"/>
              <a:gd name="T23" fmla="*/ 3 h 9"/>
              <a:gd name="T24" fmla="*/ 27 w 67"/>
              <a:gd name="T25" fmla="*/ 3 h 9"/>
              <a:gd name="T26" fmla="*/ 33 w 67"/>
              <a:gd name="T27" fmla="*/ 3 h 9"/>
              <a:gd name="T28" fmla="*/ 42 w 67"/>
              <a:gd name="T29" fmla="*/ 3 h 9"/>
              <a:gd name="T30" fmla="*/ 47 w 67"/>
              <a:gd name="T31" fmla="*/ 0 h 9"/>
              <a:gd name="T32" fmla="*/ 53 w 67"/>
              <a:gd name="T33" fmla="*/ 3 h 9"/>
              <a:gd name="T34" fmla="*/ 56 w 67"/>
              <a:gd name="T35" fmla="*/ 3 h 9"/>
              <a:gd name="T36" fmla="*/ 56 w 67"/>
              <a:gd name="T37" fmla="*/ 3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7" h="9">
                <a:moveTo>
                  <a:pt x="56" y="3"/>
                </a:moveTo>
                <a:lnTo>
                  <a:pt x="62" y="3"/>
                </a:lnTo>
                <a:lnTo>
                  <a:pt x="64" y="3"/>
                </a:lnTo>
                <a:lnTo>
                  <a:pt x="64" y="3"/>
                </a:lnTo>
                <a:lnTo>
                  <a:pt x="67" y="3"/>
                </a:lnTo>
                <a:lnTo>
                  <a:pt x="67" y="6"/>
                </a:lnTo>
                <a:lnTo>
                  <a:pt x="67" y="6"/>
                </a:lnTo>
                <a:lnTo>
                  <a:pt x="64" y="9"/>
                </a:lnTo>
                <a:lnTo>
                  <a:pt x="0" y="9"/>
                </a:lnTo>
                <a:lnTo>
                  <a:pt x="0" y="3"/>
                </a:lnTo>
                <a:lnTo>
                  <a:pt x="9" y="3"/>
                </a:lnTo>
                <a:lnTo>
                  <a:pt x="18" y="3"/>
                </a:lnTo>
                <a:lnTo>
                  <a:pt x="27" y="3"/>
                </a:lnTo>
                <a:lnTo>
                  <a:pt x="33" y="3"/>
                </a:lnTo>
                <a:lnTo>
                  <a:pt x="42" y="3"/>
                </a:lnTo>
                <a:lnTo>
                  <a:pt x="47" y="0"/>
                </a:lnTo>
                <a:lnTo>
                  <a:pt x="53" y="3"/>
                </a:lnTo>
                <a:lnTo>
                  <a:pt x="56" y="3"/>
                </a:lnTo>
                <a:lnTo>
                  <a:pt x="56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59"/>
          <p:cNvSpPr>
            <a:spLocks/>
          </p:cNvSpPr>
          <p:nvPr/>
        </p:nvSpPr>
        <p:spPr bwMode="auto">
          <a:xfrm>
            <a:off x="5806187" y="4250453"/>
            <a:ext cx="1027700" cy="314125"/>
          </a:xfrm>
          <a:custGeom>
            <a:avLst/>
            <a:gdLst>
              <a:gd name="T0" fmla="*/ 9 w 165"/>
              <a:gd name="T1" fmla="*/ 31 h 34"/>
              <a:gd name="T2" fmla="*/ 7 w 165"/>
              <a:gd name="T3" fmla="*/ 31 h 34"/>
              <a:gd name="T4" fmla="*/ 2 w 165"/>
              <a:gd name="T5" fmla="*/ 28 h 34"/>
              <a:gd name="T6" fmla="*/ 2 w 165"/>
              <a:gd name="T7" fmla="*/ 25 h 34"/>
              <a:gd name="T8" fmla="*/ 0 w 165"/>
              <a:gd name="T9" fmla="*/ 21 h 34"/>
              <a:gd name="T10" fmla="*/ 7 w 165"/>
              <a:gd name="T11" fmla="*/ 21 h 34"/>
              <a:gd name="T12" fmla="*/ 11 w 165"/>
              <a:gd name="T13" fmla="*/ 21 h 34"/>
              <a:gd name="T14" fmla="*/ 18 w 165"/>
              <a:gd name="T15" fmla="*/ 21 h 34"/>
              <a:gd name="T16" fmla="*/ 24 w 165"/>
              <a:gd name="T17" fmla="*/ 18 h 34"/>
              <a:gd name="T18" fmla="*/ 33 w 165"/>
              <a:gd name="T19" fmla="*/ 18 h 34"/>
              <a:gd name="T20" fmla="*/ 40 w 165"/>
              <a:gd name="T21" fmla="*/ 18 h 34"/>
              <a:gd name="T22" fmla="*/ 51 w 165"/>
              <a:gd name="T23" fmla="*/ 15 h 34"/>
              <a:gd name="T24" fmla="*/ 60 w 165"/>
              <a:gd name="T25" fmla="*/ 15 h 34"/>
              <a:gd name="T26" fmla="*/ 68 w 165"/>
              <a:gd name="T27" fmla="*/ 12 h 34"/>
              <a:gd name="T28" fmla="*/ 77 w 165"/>
              <a:gd name="T29" fmla="*/ 12 h 34"/>
              <a:gd name="T30" fmla="*/ 86 w 165"/>
              <a:gd name="T31" fmla="*/ 9 h 34"/>
              <a:gd name="T32" fmla="*/ 93 w 165"/>
              <a:gd name="T33" fmla="*/ 9 h 34"/>
              <a:gd name="T34" fmla="*/ 99 w 165"/>
              <a:gd name="T35" fmla="*/ 9 h 34"/>
              <a:gd name="T36" fmla="*/ 106 w 165"/>
              <a:gd name="T37" fmla="*/ 6 h 34"/>
              <a:gd name="T38" fmla="*/ 110 w 165"/>
              <a:gd name="T39" fmla="*/ 6 h 34"/>
              <a:gd name="T40" fmla="*/ 115 w 165"/>
              <a:gd name="T41" fmla="*/ 3 h 34"/>
              <a:gd name="T42" fmla="*/ 124 w 165"/>
              <a:gd name="T43" fmla="*/ 3 h 34"/>
              <a:gd name="T44" fmla="*/ 130 w 165"/>
              <a:gd name="T45" fmla="*/ 3 h 34"/>
              <a:gd name="T46" fmla="*/ 137 w 165"/>
              <a:gd name="T47" fmla="*/ 0 h 34"/>
              <a:gd name="T48" fmla="*/ 141 w 165"/>
              <a:gd name="T49" fmla="*/ 0 h 34"/>
              <a:gd name="T50" fmla="*/ 148 w 165"/>
              <a:gd name="T51" fmla="*/ 3 h 34"/>
              <a:gd name="T52" fmla="*/ 152 w 165"/>
              <a:gd name="T53" fmla="*/ 3 h 34"/>
              <a:gd name="T54" fmla="*/ 157 w 165"/>
              <a:gd name="T55" fmla="*/ 3 h 34"/>
              <a:gd name="T56" fmla="*/ 161 w 165"/>
              <a:gd name="T57" fmla="*/ 3 h 34"/>
              <a:gd name="T58" fmla="*/ 163 w 165"/>
              <a:gd name="T59" fmla="*/ 6 h 34"/>
              <a:gd name="T60" fmla="*/ 165 w 165"/>
              <a:gd name="T61" fmla="*/ 6 h 34"/>
              <a:gd name="T62" fmla="*/ 165 w 165"/>
              <a:gd name="T63" fmla="*/ 9 h 34"/>
              <a:gd name="T64" fmla="*/ 165 w 165"/>
              <a:gd name="T65" fmla="*/ 12 h 34"/>
              <a:gd name="T66" fmla="*/ 163 w 165"/>
              <a:gd name="T67" fmla="*/ 12 h 34"/>
              <a:gd name="T68" fmla="*/ 161 w 165"/>
              <a:gd name="T69" fmla="*/ 12 h 34"/>
              <a:gd name="T70" fmla="*/ 157 w 165"/>
              <a:gd name="T71" fmla="*/ 15 h 34"/>
              <a:gd name="T72" fmla="*/ 152 w 165"/>
              <a:gd name="T73" fmla="*/ 15 h 34"/>
              <a:gd name="T74" fmla="*/ 146 w 165"/>
              <a:gd name="T75" fmla="*/ 18 h 34"/>
              <a:gd name="T76" fmla="*/ 139 w 165"/>
              <a:gd name="T77" fmla="*/ 18 h 34"/>
              <a:gd name="T78" fmla="*/ 130 w 165"/>
              <a:gd name="T79" fmla="*/ 21 h 34"/>
              <a:gd name="T80" fmla="*/ 95 w 165"/>
              <a:gd name="T81" fmla="*/ 28 h 34"/>
              <a:gd name="T82" fmla="*/ 77 w 165"/>
              <a:gd name="T83" fmla="*/ 31 h 34"/>
              <a:gd name="T84" fmla="*/ 62 w 165"/>
              <a:gd name="T85" fmla="*/ 31 h 34"/>
              <a:gd name="T86" fmla="*/ 53 w 165"/>
              <a:gd name="T87" fmla="*/ 31 h 34"/>
              <a:gd name="T88" fmla="*/ 46 w 165"/>
              <a:gd name="T89" fmla="*/ 34 h 34"/>
              <a:gd name="T90" fmla="*/ 40 w 165"/>
              <a:gd name="T91" fmla="*/ 34 h 34"/>
              <a:gd name="T92" fmla="*/ 35 w 165"/>
              <a:gd name="T93" fmla="*/ 34 h 34"/>
              <a:gd name="T94" fmla="*/ 31 w 165"/>
              <a:gd name="T95" fmla="*/ 34 h 34"/>
              <a:gd name="T96" fmla="*/ 26 w 165"/>
              <a:gd name="T97" fmla="*/ 34 h 34"/>
              <a:gd name="T98" fmla="*/ 24 w 165"/>
              <a:gd name="T99" fmla="*/ 34 h 34"/>
              <a:gd name="T100" fmla="*/ 22 w 165"/>
              <a:gd name="T101" fmla="*/ 34 h 34"/>
              <a:gd name="T102" fmla="*/ 20 w 165"/>
              <a:gd name="T103" fmla="*/ 34 h 34"/>
              <a:gd name="T104" fmla="*/ 15 w 165"/>
              <a:gd name="T105" fmla="*/ 34 h 34"/>
              <a:gd name="T106" fmla="*/ 9 w 165"/>
              <a:gd name="T107" fmla="*/ 31 h 34"/>
              <a:gd name="T108" fmla="*/ 9 w 165"/>
              <a:gd name="T109" fmla="*/ 31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5" h="34">
                <a:moveTo>
                  <a:pt x="9" y="31"/>
                </a:moveTo>
                <a:lnTo>
                  <a:pt x="7" y="31"/>
                </a:lnTo>
                <a:lnTo>
                  <a:pt x="2" y="28"/>
                </a:lnTo>
                <a:lnTo>
                  <a:pt x="2" y="25"/>
                </a:lnTo>
                <a:lnTo>
                  <a:pt x="0" y="21"/>
                </a:lnTo>
                <a:lnTo>
                  <a:pt x="7" y="21"/>
                </a:lnTo>
                <a:lnTo>
                  <a:pt x="11" y="21"/>
                </a:lnTo>
                <a:lnTo>
                  <a:pt x="18" y="21"/>
                </a:lnTo>
                <a:lnTo>
                  <a:pt x="24" y="18"/>
                </a:lnTo>
                <a:lnTo>
                  <a:pt x="33" y="18"/>
                </a:lnTo>
                <a:lnTo>
                  <a:pt x="40" y="18"/>
                </a:lnTo>
                <a:lnTo>
                  <a:pt x="51" y="15"/>
                </a:lnTo>
                <a:lnTo>
                  <a:pt x="60" y="15"/>
                </a:lnTo>
                <a:lnTo>
                  <a:pt x="68" y="12"/>
                </a:lnTo>
                <a:lnTo>
                  <a:pt x="77" y="12"/>
                </a:lnTo>
                <a:lnTo>
                  <a:pt x="86" y="9"/>
                </a:lnTo>
                <a:lnTo>
                  <a:pt x="93" y="9"/>
                </a:lnTo>
                <a:lnTo>
                  <a:pt x="99" y="9"/>
                </a:lnTo>
                <a:lnTo>
                  <a:pt x="106" y="6"/>
                </a:lnTo>
                <a:lnTo>
                  <a:pt x="110" y="6"/>
                </a:lnTo>
                <a:lnTo>
                  <a:pt x="115" y="3"/>
                </a:lnTo>
                <a:lnTo>
                  <a:pt x="124" y="3"/>
                </a:lnTo>
                <a:lnTo>
                  <a:pt x="130" y="3"/>
                </a:lnTo>
                <a:lnTo>
                  <a:pt x="137" y="0"/>
                </a:lnTo>
                <a:lnTo>
                  <a:pt x="141" y="0"/>
                </a:lnTo>
                <a:lnTo>
                  <a:pt x="148" y="3"/>
                </a:lnTo>
                <a:lnTo>
                  <a:pt x="152" y="3"/>
                </a:lnTo>
                <a:lnTo>
                  <a:pt x="157" y="3"/>
                </a:lnTo>
                <a:lnTo>
                  <a:pt x="161" y="3"/>
                </a:lnTo>
                <a:lnTo>
                  <a:pt x="163" y="6"/>
                </a:lnTo>
                <a:lnTo>
                  <a:pt x="165" y="6"/>
                </a:lnTo>
                <a:lnTo>
                  <a:pt x="165" y="9"/>
                </a:lnTo>
                <a:lnTo>
                  <a:pt x="165" y="12"/>
                </a:lnTo>
                <a:lnTo>
                  <a:pt x="163" y="12"/>
                </a:lnTo>
                <a:lnTo>
                  <a:pt x="161" y="12"/>
                </a:lnTo>
                <a:lnTo>
                  <a:pt x="157" y="15"/>
                </a:lnTo>
                <a:lnTo>
                  <a:pt x="152" y="15"/>
                </a:lnTo>
                <a:lnTo>
                  <a:pt x="146" y="18"/>
                </a:lnTo>
                <a:lnTo>
                  <a:pt x="139" y="18"/>
                </a:lnTo>
                <a:lnTo>
                  <a:pt x="130" y="21"/>
                </a:lnTo>
                <a:lnTo>
                  <a:pt x="95" y="28"/>
                </a:lnTo>
                <a:lnTo>
                  <a:pt x="77" y="31"/>
                </a:lnTo>
                <a:lnTo>
                  <a:pt x="62" y="31"/>
                </a:lnTo>
                <a:lnTo>
                  <a:pt x="53" y="31"/>
                </a:lnTo>
                <a:lnTo>
                  <a:pt x="46" y="34"/>
                </a:lnTo>
                <a:lnTo>
                  <a:pt x="40" y="34"/>
                </a:lnTo>
                <a:lnTo>
                  <a:pt x="35" y="34"/>
                </a:lnTo>
                <a:lnTo>
                  <a:pt x="31" y="34"/>
                </a:lnTo>
                <a:lnTo>
                  <a:pt x="26" y="34"/>
                </a:lnTo>
                <a:lnTo>
                  <a:pt x="24" y="34"/>
                </a:lnTo>
                <a:lnTo>
                  <a:pt x="22" y="34"/>
                </a:lnTo>
                <a:lnTo>
                  <a:pt x="20" y="34"/>
                </a:lnTo>
                <a:lnTo>
                  <a:pt x="15" y="34"/>
                </a:lnTo>
                <a:lnTo>
                  <a:pt x="9" y="31"/>
                </a:lnTo>
                <a:lnTo>
                  <a:pt x="9" y="3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60"/>
          <p:cNvSpPr>
            <a:spLocks/>
          </p:cNvSpPr>
          <p:nvPr/>
        </p:nvSpPr>
        <p:spPr bwMode="auto">
          <a:xfrm>
            <a:off x="5918300" y="4564578"/>
            <a:ext cx="753647" cy="258691"/>
          </a:xfrm>
          <a:custGeom>
            <a:avLst/>
            <a:gdLst>
              <a:gd name="T0" fmla="*/ 19 w 121"/>
              <a:gd name="T1" fmla="*/ 28 h 28"/>
              <a:gd name="T2" fmla="*/ 13 w 121"/>
              <a:gd name="T3" fmla="*/ 24 h 28"/>
              <a:gd name="T4" fmla="*/ 8 w 121"/>
              <a:gd name="T5" fmla="*/ 24 h 28"/>
              <a:gd name="T6" fmla="*/ 6 w 121"/>
              <a:gd name="T7" fmla="*/ 21 h 28"/>
              <a:gd name="T8" fmla="*/ 4 w 121"/>
              <a:gd name="T9" fmla="*/ 21 h 28"/>
              <a:gd name="T10" fmla="*/ 2 w 121"/>
              <a:gd name="T11" fmla="*/ 18 h 28"/>
              <a:gd name="T12" fmla="*/ 0 w 121"/>
              <a:gd name="T13" fmla="*/ 15 h 28"/>
              <a:gd name="T14" fmla="*/ 0 w 121"/>
              <a:gd name="T15" fmla="*/ 12 h 28"/>
              <a:gd name="T16" fmla="*/ 4 w 121"/>
              <a:gd name="T17" fmla="*/ 12 h 28"/>
              <a:gd name="T18" fmla="*/ 8 w 121"/>
              <a:gd name="T19" fmla="*/ 12 h 28"/>
              <a:gd name="T20" fmla="*/ 13 w 121"/>
              <a:gd name="T21" fmla="*/ 12 h 28"/>
              <a:gd name="T22" fmla="*/ 19 w 121"/>
              <a:gd name="T23" fmla="*/ 12 h 28"/>
              <a:gd name="T24" fmla="*/ 26 w 121"/>
              <a:gd name="T25" fmla="*/ 9 h 28"/>
              <a:gd name="T26" fmla="*/ 35 w 121"/>
              <a:gd name="T27" fmla="*/ 9 h 28"/>
              <a:gd name="T28" fmla="*/ 44 w 121"/>
              <a:gd name="T29" fmla="*/ 9 h 28"/>
              <a:gd name="T30" fmla="*/ 53 w 121"/>
              <a:gd name="T31" fmla="*/ 6 h 28"/>
              <a:gd name="T32" fmla="*/ 61 w 121"/>
              <a:gd name="T33" fmla="*/ 6 h 28"/>
              <a:gd name="T34" fmla="*/ 70 w 121"/>
              <a:gd name="T35" fmla="*/ 3 h 28"/>
              <a:gd name="T36" fmla="*/ 79 w 121"/>
              <a:gd name="T37" fmla="*/ 3 h 28"/>
              <a:gd name="T38" fmla="*/ 86 w 121"/>
              <a:gd name="T39" fmla="*/ 3 h 28"/>
              <a:gd name="T40" fmla="*/ 92 w 121"/>
              <a:gd name="T41" fmla="*/ 0 h 28"/>
              <a:gd name="T42" fmla="*/ 99 w 121"/>
              <a:gd name="T43" fmla="*/ 0 h 28"/>
              <a:gd name="T44" fmla="*/ 103 w 121"/>
              <a:gd name="T45" fmla="*/ 0 h 28"/>
              <a:gd name="T46" fmla="*/ 108 w 121"/>
              <a:gd name="T47" fmla="*/ 0 h 28"/>
              <a:gd name="T48" fmla="*/ 112 w 121"/>
              <a:gd name="T49" fmla="*/ 0 h 28"/>
              <a:gd name="T50" fmla="*/ 117 w 121"/>
              <a:gd name="T51" fmla="*/ 3 h 28"/>
              <a:gd name="T52" fmla="*/ 119 w 121"/>
              <a:gd name="T53" fmla="*/ 3 h 28"/>
              <a:gd name="T54" fmla="*/ 121 w 121"/>
              <a:gd name="T55" fmla="*/ 6 h 28"/>
              <a:gd name="T56" fmla="*/ 121 w 121"/>
              <a:gd name="T57" fmla="*/ 9 h 28"/>
              <a:gd name="T58" fmla="*/ 119 w 121"/>
              <a:gd name="T59" fmla="*/ 9 h 28"/>
              <a:gd name="T60" fmla="*/ 114 w 121"/>
              <a:gd name="T61" fmla="*/ 12 h 28"/>
              <a:gd name="T62" fmla="*/ 110 w 121"/>
              <a:gd name="T63" fmla="*/ 15 h 28"/>
              <a:gd name="T64" fmla="*/ 103 w 121"/>
              <a:gd name="T65" fmla="*/ 15 h 28"/>
              <a:gd name="T66" fmla="*/ 94 w 121"/>
              <a:gd name="T67" fmla="*/ 18 h 28"/>
              <a:gd name="T68" fmla="*/ 86 w 121"/>
              <a:gd name="T69" fmla="*/ 18 h 28"/>
              <a:gd name="T70" fmla="*/ 75 w 121"/>
              <a:gd name="T71" fmla="*/ 18 h 28"/>
              <a:gd name="T72" fmla="*/ 61 w 121"/>
              <a:gd name="T73" fmla="*/ 21 h 28"/>
              <a:gd name="T74" fmla="*/ 53 w 121"/>
              <a:gd name="T75" fmla="*/ 21 h 28"/>
              <a:gd name="T76" fmla="*/ 44 w 121"/>
              <a:gd name="T77" fmla="*/ 24 h 28"/>
              <a:gd name="T78" fmla="*/ 37 w 121"/>
              <a:gd name="T79" fmla="*/ 24 h 28"/>
              <a:gd name="T80" fmla="*/ 30 w 121"/>
              <a:gd name="T81" fmla="*/ 24 h 28"/>
              <a:gd name="T82" fmla="*/ 26 w 121"/>
              <a:gd name="T83" fmla="*/ 24 h 28"/>
              <a:gd name="T84" fmla="*/ 22 w 121"/>
              <a:gd name="T85" fmla="*/ 28 h 28"/>
              <a:gd name="T86" fmla="*/ 19 w 121"/>
              <a:gd name="T87" fmla="*/ 28 h 28"/>
              <a:gd name="T88" fmla="*/ 19 w 121"/>
              <a:gd name="T89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1" h="28">
                <a:moveTo>
                  <a:pt x="19" y="28"/>
                </a:moveTo>
                <a:lnTo>
                  <a:pt x="13" y="24"/>
                </a:lnTo>
                <a:lnTo>
                  <a:pt x="8" y="24"/>
                </a:lnTo>
                <a:lnTo>
                  <a:pt x="6" y="21"/>
                </a:lnTo>
                <a:lnTo>
                  <a:pt x="4" y="21"/>
                </a:lnTo>
                <a:lnTo>
                  <a:pt x="2" y="18"/>
                </a:lnTo>
                <a:lnTo>
                  <a:pt x="0" y="15"/>
                </a:lnTo>
                <a:lnTo>
                  <a:pt x="0" y="12"/>
                </a:lnTo>
                <a:lnTo>
                  <a:pt x="4" y="12"/>
                </a:lnTo>
                <a:lnTo>
                  <a:pt x="8" y="12"/>
                </a:lnTo>
                <a:lnTo>
                  <a:pt x="13" y="12"/>
                </a:lnTo>
                <a:lnTo>
                  <a:pt x="19" y="12"/>
                </a:lnTo>
                <a:lnTo>
                  <a:pt x="26" y="9"/>
                </a:lnTo>
                <a:lnTo>
                  <a:pt x="35" y="9"/>
                </a:lnTo>
                <a:lnTo>
                  <a:pt x="44" y="9"/>
                </a:lnTo>
                <a:lnTo>
                  <a:pt x="53" y="6"/>
                </a:lnTo>
                <a:lnTo>
                  <a:pt x="61" y="6"/>
                </a:lnTo>
                <a:lnTo>
                  <a:pt x="70" y="3"/>
                </a:lnTo>
                <a:lnTo>
                  <a:pt x="79" y="3"/>
                </a:lnTo>
                <a:lnTo>
                  <a:pt x="86" y="3"/>
                </a:lnTo>
                <a:lnTo>
                  <a:pt x="92" y="0"/>
                </a:lnTo>
                <a:lnTo>
                  <a:pt x="99" y="0"/>
                </a:lnTo>
                <a:lnTo>
                  <a:pt x="103" y="0"/>
                </a:lnTo>
                <a:lnTo>
                  <a:pt x="108" y="0"/>
                </a:lnTo>
                <a:lnTo>
                  <a:pt x="112" y="0"/>
                </a:lnTo>
                <a:lnTo>
                  <a:pt x="117" y="3"/>
                </a:lnTo>
                <a:lnTo>
                  <a:pt x="119" y="3"/>
                </a:lnTo>
                <a:lnTo>
                  <a:pt x="121" y="6"/>
                </a:lnTo>
                <a:lnTo>
                  <a:pt x="121" y="9"/>
                </a:lnTo>
                <a:lnTo>
                  <a:pt x="119" y="9"/>
                </a:lnTo>
                <a:lnTo>
                  <a:pt x="114" y="12"/>
                </a:lnTo>
                <a:lnTo>
                  <a:pt x="110" y="15"/>
                </a:lnTo>
                <a:lnTo>
                  <a:pt x="103" y="15"/>
                </a:lnTo>
                <a:lnTo>
                  <a:pt x="94" y="18"/>
                </a:lnTo>
                <a:lnTo>
                  <a:pt x="86" y="18"/>
                </a:lnTo>
                <a:lnTo>
                  <a:pt x="75" y="18"/>
                </a:lnTo>
                <a:lnTo>
                  <a:pt x="61" y="21"/>
                </a:lnTo>
                <a:lnTo>
                  <a:pt x="53" y="21"/>
                </a:lnTo>
                <a:lnTo>
                  <a:pt x="44" y="24"/>
                </a:lnTo>
                <a:lnTo>
                  <a:pt x="37" y="24"/>
                </a:lnTo>
                <a:lnTo>
                  <a:pt x="30" y="24"/>
                </a:lnTo>
                <a:lnTo>
                  <a:pt x="26" y="24"/>
                </a:lnTo>
                <a:lnTo>
                  <a:pt x="22" y="28"/>
                </a:lnTo>
                <a:lnTo>
                  <a:pt x="19" y="28"/>
                </a:lnTo>
                <a:lnTo>
                  <a:pt x="19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61"/>
          <p:cNvSpPr>
            <a:spLocks/>
          </p:cNvSpPr>
          <p:nvPr/>
        </p:nvSpPr>
        <p:spPr bwMode="auto">
          <a:xfrm>
            <a:off x="6136299" y="3964048"/>
            <a:ext cx="286510" cy="1025529"/>
          </a:xfrm>
          <a:custGeom>
            <a:avLst/>
            <a:gdLst>
              <a:gd name="T0" fmla="*/ 11 w 46"/>
              <a:gd name="T1" fmla="*/ 111 h 111"/>
              <a:gd name="T2" fmla="*/ 11 w 46"/>
              <a:gd name="T3" fmla="*/ 89 h 111"/>
              <a:gd name="T4" fmla="*/ 11 w 46"/>
              <a:gd name="T5" fmla="*/ 71 h 111"/>
              <a:gd name="T6" fmla="*/ 11 w 46"/>
              <a:gd name="T7" fmla="*/ 56 h 111"/>
              <a:gd name="T8" fmla="*/ 11 w 46"/>
              <a:gd name="T9" fmla="*/ 40 h 111"/>
              <a:gd name="T10" fmla="*/ 9 w 46"/>
              <a:gd name="T11" fmla="*/ 31 h 111"/>
              <a:gd name="T12" fmla="*/ 9 w 46"/>
              <a:gd name="T13" fmla="*/ 22 h 111"/>
              <a:gd name="T14" fmla="*/ 7 w 46"/>
              <a:gd name="T15" fmla="*/ 15 h 111"/>
              <a:gd name="T16" fmla="*/ 4 w 46"/>
              <a:gd name="T17" fmla="*/ 15 h 111"/>
              <a:gd name="T18" fmla="*/ 2 w 46"/>
              <a:gd name="T19" fmla="*/ 12 h 111"/>
              <a:gd name="T20" fmla="*/ 0 w 46"/>
              <a:gd name="T21" fmla="*/ 9 h 111"/>
              <a:gd name="T22" fmla="*/ 0 w 46"/>
              <a:gd name="T23" fmla="*/ 6 h 111"/>
              <a:gd name="T24" fmla="*/ 0 w 46"/>
              <a:gd name="T25" fmla="*/ 3 h 111"/>
              <a:gd name="T26" fmla="*/ 0 w 46"/>
              <a:gd name="T27" fmla="*/ 0 h 111"/>
              <a:gd name="T28" fmla="*/ 4 w 46"/>
              <a:gd name="T29" fmla="*/ 0 h 111"/>
              <a:gd name="T30" fmla="*/ 9 w 46"/>
              <a:gd name="T31" fmla="*/ 0 h 111"/>
              <a:gd name="T32" fmla="*/ 13 w 46"/>
              <a:gd name="T33" fmla="*/ 0 h 111"/>
              <a:gd name="T34" fmla="*/ 20 w 46"/>
              <a:gd name="T35" fmla="*/ 0 h 111"/>
              <a:gd name="T36" fmla="*/ 24 w 46"/>
              <a:gd name="T37" fmla="*/ 3 h 111"/>
              <a:gd name="T38" fmla="*/ 35 w 46"/>
              <a:gd name="T39" fmla="*/ 6 h 111"/>
              <a:gd name="T40" fmla="*/ 40 w 46"/>
              <a:gd name="T41" fmla="*/ 6 h 111"/>
              <a:gd name="T42" fmla="*/ 44 w 46"/>
              <a:gd name="T43" fmla="*/ 9 h 111"/>
              <a:gd name="T44" fmla="*/ 46 w 46"/>
              <a:gd name="T45" fmla="*/ 9 h 111"/>
              <a:gd name="T46" fmla="*/ 46 w 46"/>
              <a:gd name="T47" fmla="*/ 12 h 111"/>
              <a:gd name="T48" fmla="*/ 46 w 46"/>
              <a:gd name="T49" fmla="*/ 15 h 111"/>
              <a:gd name="T50" fmla="*/ 46 w 46"/>
              <a:gd name="T51" fmla="*/ 19 h 111"/>
              <a:gd name="T52" fmla="*/ 44 w 46"/>
              <a:gd name="T53" fmla="*/ 22 h 111"/>
              <a:gd name="T54" fmla="*/ 42 w 46"/>
              <a:gd name="T55" fmla="*/ 25 h 111"/>
              <a:gd name="T56" fmla="*/ 42 w 46"/>
              <a:gd name="T57" fmla="*/ 31 h 111"/>
              <a:gd name="T58" fmla="*/ 40 w 46"/>
              <a:gd name="T59" fmla="*/ 37 h 111"/>
              <a:gd name="T60" fmla="*/ 40 w 46"/>
              <a:gd name="T61" fmla="*/ 46 h 111"/>
              <a:gd name="T62" fmla="*/ 40 w 46"/>
              <a:gd name="T63" fmla="*/ 49 h 111"/>
              <a:gd name="T64" fmla="*/ 40 w 46"/>
              <a:gd name="T65" fmla="*/ 56 h 111"/>
              <a:gd name="T66" fmla="*/ 40 w 46"/>
              <a:gd name="T67" fmla="*/ 62 h 111"/>
              <a:gd name="T68" fmla="*/ 40 w 46"/>
              <a:gd name="T69" fmla="*/ 71 h 111"/>
              <a:gd name="T70" fmla="*/ 40 w 46"/>
              <a:gd name="T71" fmla="*/ 80 h 111"/>
              <a:gd name="T72" fmla="*/ 40 w 46"/>
              <a:gd name="T73" fmla="*/ 89 h 111"/>
              <a:gd name="T74" fmla="*/ 40 w 46"/>
              <a:gd name="T75" fmla="*/ 99 h 111"/>
              <a:gd name="T76" fmla="*/ 40 w 46"/>
              <a:gd name="T77" fmla="*/ 111 h 111"/>
              <a:gd name="T78" fmla="*/ 11 w 46"/>
              <a:gd name="T79" fmla="*/ 111 h 111"/>
              <a:gd name="T80" fmla="*/ 11 w 46"/>
              <a:gd name="T81" fmla="*/ 11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6" h="111">
                <a:moveTo>
                  <a:pt x="11" y="111"/>
                </a:moveTo>
                <a:lnTo>
                  <a:pt x="11" y="89"/>
                </a:lnTo>
                <a:lnTo>
                  <a:pt x="11" y="71"/>
                </a:lnTo>
                <a:lnTo>
                  <a:pt x="11" y="56"/>
                </a:lnTo>
                <a:lnTo>
                  <a:pt x="11" y="40"/>
                </a:lnTo>
                <a:lnTo>
                  <a:pt x="9" y="31"/>
                </a:lnTo>
                <a:lnTo>
                  <a:pt x="9" y="22"/>
                </a:lnTo>
                <a:lnTo>
                  <a:pt x="7" y="15"/>
                </a:lnTo>
                <a:lnTo>
                  <a:pt x="4" y="15"/>
                </a:lnTo>
                <a:lnTo>
                  <a:pt x="2" y="12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4" y="0"/>
                </a:lnTo>
                <a:lnTo>
                  <a:pt x="9" y="0"/>
                </a:lnTo>
                <a:lnTo>
                  <a:pt x="13" y="0"/>
                </a:lnTo>
                <a:lnTo>
                  <a:pt x="20" y="0"/>
                </a:lnTo>
                <a:lnTo>
                  <a:pt x="24" y="3"/>
                </a:lnTo>
                <a:lnTo>
                  <a:pt x="35" y="6"/>
                </a:lnTo>
                <a:lnTo>
                  <a:pt x="40" y="6"/>
                </a:lnTo>
                <a:lnTo>
                  <a:pt x="44" y="9"/>
                </a:lnTo>
                <a:lnTo>
                  <a:pt x="46" y="9"/>
                </a:lnTo>
                <a:lnTo>
                  <a:pt x="46" y="12"/>
                </a:lnTo>
                <a:lnTo>
                  <a:pt x="46" y="15"/>
                </a:lnTo>
                <a:lnTo>
                  <a:pt x="46" y="19"/>
                </a:lnTo>
                <a:lnTo>
                  <a:pt x="44" y="22"/>
                </a:lnTo>
                <a:lnTo>
                  <a:pt x="42" y="25"/>
                </a:lnTo>
                <a:lnTo>
                  <a:pt x="42" y="31"/>
                </a:lnTo>
                <a:lnTo>
                  <a:pt x="40" y="37"/>
                </a:lnTo>
                <a:lnTo>
                  <a:pt x="40" y="46"/>
                </a:lnTo>
                <a:lnTo>
                  <a:pt x="40" y="49"/>
                </a:lnTo>
                <a:lnTo>
                  <a:pt x="40" y="56"/>
                </a:lnTo>
                <a:lnTo>
                  <a:pt x="40" y="62"/>
                </a:lnTo>
                <a:lnTo>
                  <a:pt x="40" y="71"/>
                </a:lnTo>
                <a:lnTo>
                  <a:pt x="40" y="80"/>
                </a:lnTo>
                <a:lnTo>
                  <a:pt x="40" y="89"/>
                </a:lnTo>
                <a:lnTo>
                  <a:pt x="40" y="99"/>
                </a:lnTo>
                <a:lnTo>
                  <a:pt x="40" y="111"/>
                </a:lnTo>
                <a:lnTo>
                  <a:pt x="11" y="111"/>
                </a:lnTo>
                <a:lnTo>
                  <a:pt x="11" y="1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62"/>
          <p:cNvSpPr>
            <a:spLocks/>
          </p:cNvSpPr>
          <p:nvPr/>
        </p:nvSpPr>
        <p:spPr bwMode="auto">
          <a:xfrm>
            <a:off x="5544592" y="4758600"/>
            <a:ext cx="1719057" cy="369559"/>
          </a:xfrm>
          <a:custGeom>
            <a:avLst/>
            <a:gdLst>
              <a:gd name="T0" fmla="*/ 119 w 276"/>
              <a:gd name="T1" fmla="*/ 13 h 40"/>
              <a:gd name="T2" fmla="*/ 141 w 276"/>
              <a:gd name="T3" fmla="*/ 10 h 40"/>
              <a:gd name="T4" fmla="*/ 161 w 276"/>
              <a:gd name="T5" fmla="*/ 7 h 40"/>
              <a:gd name="T6" fmla="*/ 177 w 276"/>
              <a:gd name="T7" fmla="*/ 7 h 40"/>
              <a:gd name="T8" fmla="*/ 192 w 276"/>
              <a:gd name="T9" fmla="*/ 3 h 40"/>
              <a:gd name="T10" fmla="*/ 205 w 276"/>
              <a:gd name="T11" fmla="*/ 3 h 40"/>
              <a:gd name="T12" fmla="*/ 216 w 276"/>
              <a:gd name="T13" fmla="*/ 0 h 40"/>
              <a:gd name="T14" fmla="*/ 225 w 276"/>
              <a:gd name="T15" fmla="*/ 0 h 40"/>
              <a:gd name="T16" fmla="*/ 234 w 276"/>
              <a:gd name="T17" fmla="*/ 0 h 40"/>
              <a:gd name="T18" fmla="*/ 243 w 276"/>
              <a:gd name="T19" fmla="*/ 0 h 40"/>
              <a:gd name="T20" fmla="*/ 254 w 276"/>
              <a:gd name="T21" fmla="*/ 0 h 40"/>
              <a:gd name="T22" fmla="*/ 260 w 276"/>
              <a:gd name="T23" fmla="*/ 3 h 40"/>
              <a:gd name="T24" fmla="*/ 267 w 276"/>
              <a:gd name="T25" fmla="*/ 7 h 40"/>
              <a:gd name="T26" fmla="*/ 271 w 276"/>
              <a:gd name="T27" fmla="*/ 7 h 40"/>
              <a:gd name="T28" fmla="*/ 274 w 276"/>
              <a:gd name="T29" fmla="*/ 10 h 40"/>
              <a:gd name="T30" fmla="*/ 276 w 276"/>
              <a:gd name="T31" fmla="*/ 13 h 40"/>
              <a:gd name="T32" fmla="*/ 276 w 276"/>
              <a:gd name="T33" fmla="*/ 16 h 40"/>
              <a:gd name="T34" fmla="*/ 276 w 276"/>
              <a:gd name="T35" fmla="*/ 16 h 40"/>
              <a:gd name="T36" fmla="*/ 274 w 276"/>
              <a:gd name="T37" fmla="*/ 19 h 40"/>
              <a:gd name="T38" fmla="*/ 271 w 276"/>
              <a:gd name="T39" fmla="*/ 19 h 40"/>
              <a:gd name="T40" fmla="*/ 267 w 276"/>
              <a:gd name="T41" fmla="*/ 19 h 40"/>
              <a:gd name="T42" fmla="*/ 260 w 276"/>
              <a:gd name="T43" fmla="*/ 19 h 40"/>
              <a:gd name="T44" fmla="*/ 254 w 276"/>
              <a:gd name="T45" fmla="*/ 22 h 40"/>
              <a:gd name="T46" fmla="*/ 245 w 276"/>
              <a:gd name="T47" fmla="*/ 22 h 40"/>
              <a:gd name="T48" fmla="*/ 234 w 276"/>
              <a:gd name="T49" fmla="*/ 22 h 40"/>
              <a:gd name="T50" fmla="*/ 214 w 276"/>
              <a:gd name="T51" fmla="*/ 22 h 40"/>
              <a:gd name="T52" fmla="*/ 194 w 276"/>
              <a:gd name="T53" fmla="*/ 22 h 40"/>
              <a:gd name="T54" fmla="*/ 177 w 276"/>
              <a:gd name="T55" fmla="*/ 22 h 40"/>
              <a:gd name="T56" fmla="*/ 159 w 276"/>
              <a:gd name="T57" fmla="*/ 25 h 40"/>
              <a:gd name="T58" fmla="*/ 141 w 276"/>
              <a:gd name="T59" fmla="*/ 25 h 40"/>
              <a:gd name="T60" fmla="*/ 121 w 276"/>
              <a:gd name="T61" fmla="*/ 28 h 40"/>
              <a:gd name="T62" fmla="*/ 102 w 276"/>
              <a:gd name="T63" fmla="*/ 31 h 40"/>
              <a:gd name="T64" fmla="*/ 77 w 276"/>
              <a:gd name="T65" fmla="*/ 34 h 40"/>
              <a:gd name="T66" fmla="*/ 66 w 276"/>
              <a:gd name="T67" fmla="*/ 34 h 40"/>
              <a:gd name="T68" fmla="*/ 57 w 276"/>
              <a:gd name="T69" fmla="*/ 37 h 40"/>
              <a:gd name="T70" fmla="*/ 49 w 276"/>
              <a:gd name="T71" fmla="*/ 37 h 40"/>
              <a:gd name="T72" fmla="*/ 40 w 276"/>
              <a:gd name="T73" fmla="*/ 37 h 40"/>
              <a:gd name="T74" fmla="*/ 33 w 276"/>
              <a:gd name="T75" fmla="*/ 37 h 40"/>
              <a:gd name="T76" fmla="*/ 29 w 276"/>
              <a:gd name="T77" fmla="*/ 40 h 40"/>
              <a:gd name="T78" fmla="*/ 24 w 276"/>
              <a:gd name="T79" fmla="*/ 40 h 40"/>
              <a:gd name="T80" fmla="*/ 20 w 276"/>
              <a:gd name="T81" fmla="*/ 40 h 40"/>
              <a:gd name="T82" fmla="*/ 15 w 276"/>
              <a:gd name="T83" fmla="*/ 40 h 40"/>
              <a:gd name="T84" fmla="*/ 11 w 276"/>
              <a:gd name="T85" fmla="*/ 37 h 40"/>
              <a:gd name="T86" fmla="*/ 7 w 276"/>
              <a:gd name="T87" fmla="*/ 31 h 40"/>
              <a:gd name="T88" fmla="*/ 0 w 276"/>
              <a:gd name="T89" fmla="*/ 25 h 40"/>
              <a:gd name="T90" fmla="*/ 9 w 276"/>
              <a:gd name="T91" fmla="*/ 25 h 40"/>
              <a:gd name="T92" fmla="*/ 18 w 276"/>
              <a:gd name="T93" fmla="*/ 25 h 40"/>
              <a:gd name="T94" fmla="*/ 31 w 276"/>
              <a:gd name="T95" fmla="*/ 25 h 40"/>
              <a:gd name="T96" fmla="*/ 44 w 276"/>
              <a:gd name="T97" fmla="*/ 22 h 40"/>
              <a:gd name="T98" fmla="*/ 60 w 276"/>
              <a:gd name="T99" fmla="*/ 22 h 40"/>
              <a:gd name="T100" fmla="*/ 79 w 276"/>
              <a:gd name="T101" fmla="*/ 19 h 40"/>
              <a:gd name="T102" fmla="*/ 99 w 276"/>
              <a:gd name="T103" fmla="*/ 16 h 40"/>
              <a:gd name="T104" fmla="*/ 119 w 276"/>
              <a:gd name="T105" fmla="*/ 13 h 40"/>
              <a:gd name="T106" fmla="*/ 119 w 276"/>
              <a:gd name="T107" fmla="*/ 13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76" h="40">
                <a:moveTo>
                  <a:pt x="119" y="13"/>
                </a:moveTo>
                <a:lnTo>
                  <a:pt x="141" y="10"/>
                </a:lnTo>
                <a:lnTo>
                  <a:pt x="161" y="7"/>
                </a:lnTo>
                <a:lnTo>
                  <a:pt x="177" y="7"/>
                </a:lnTo>
                <a:lnTo>
                  <a:pt x="192" y="3"/>
                </a:lnTo>
                <a:lnTo>
                  <a:pt x="205" y="3"/>
                </a:lnTo>
                <a:lnTo>
                  <a:pt x="216" y="0"/>
                </a:lnTo>
                <a:lnTo>
                  <a:pt x="225" y="0"/>
                </a:lnTo>
                <a:lnTo>
                  <a:pt x="234" y="0"/>
                </a:lnTo>
                <a:lnTo>
                  <a:pt x="243" y="0"/>
                </a:lnTo>
                <a:lnTo>
                  <a:pt x="254" y="0"/>
                </a:lnTo>
                <a:lnTo>
                  <a:pt x="260" y="3"/>
                </a:lnTo>
                <a:lnTo>
                  <a:pt x="267" y="7"/>
                </a:lnTo>
                <a:lnTo>
                  <a:pt x="271" y="7"/>
                </a:lnTo>
                <a:lnTo>
                  <a:pt x="274" y="10"/>
                </a:lnTo>
                <a:lnTo>
                  <a:pt x="276" y="13"/>
                </a:lnTo>
                <a:lnTo>
                  <a:pt x="276" y="16"/>
                </a:lnTo>
                <a:lnTo>
                  <a:pt x="276" y="16"/>
                </a:lnTo>
                <a:lnTo>
                  <a:pt x="274" y="19"/>
                </a:lnTo>
                <a:lnTo>
                  <a:pt x="271" y="19"/>
                </a:lnTo>
                <a:lnTo>
                  <a:pt x="267" y="19"/>
                </a:lnTo>
                <a:lnTo>
                  <a:pt x="260" y="19"/>
                </a:lnTo>
                <a:lnTo>
                  <a:pt x="254" y="22"/>
                </a:lnTo>
                <a:lnTo>
                  <a:pt x="245" y="22"/>
                </a:lnTo>
                <a:lnTo>
                  <a:pt x="234" y="22"/>
                </a:lnTo>
                <a:lnTo>
                  <a:pt x="214" y="22"/>
                </a:lnTo>
                <a:lnTo>
                  <a:pt x="194" y="22"/>
                </a:lnTo>
                <a:lnTo>
                  <a:pt x="177" y="22"/>
                </a:lnTo>
                <a:lnTo>
                  <a:pt x="159" y="25"/>
                </a:lnTo>
                <a:lnTo>
                  <a:pt x="141" y="25"/>
                </a:lnTo>
                <a:lnTo>
                  <a:pt x="121" y="28"/>
                </a:lnTo>
                <a:lnTo>
                  <a:pt x="102" y="31"/>
                </a:lnTo>
                <a:lnTo>
                  <a:pt x="77" y="34"/>
                </a:lnTo>
                <a:lnTo>
                  <a:pt x="66" y="34"/>
                </a:lnTo>
                <a:lnTo>
                  <a:pt x="57" y="37"/>
                </a:lnTo>
                <a:lnTo>
                  <a:pt x="49" y="37"/>
                </a:lnTo>
                <a:lnTo>
                  <a:pt x="40" y="37"/>
                </a:lnTo>
                <a:lnTo>
                  <a:pt x="33" y="37"/>
                </a:lnTo>
                <a:lnTo>
                  <a:pt x="29" y="40"/>
                </a:lnTo>
                <a:lnTo>
                  <a:pt x="24" y="40"/>
                </a:lnTo>
                <a:lnTo>
                  <a:pt x="20" y="40"/>
                </a:lnTo>
                <a:lnTo>
                  <a:pt x="15" y="40"/>
                </a:lnTo>
                <a:lnTo>
                  <a:pt x="11" y="37"/>
                </a:lnTo>
                <a:lnTo>
                  <a:pt x="7" y="31"/>
                </a:lnTo>
                <a:lnTo>
                  <a:pt x="0" y="25"/>
                </a:lnTo>
                <a:lnTo>
                  <a:pt x="9" y="25"/>
                </a:lnTo>
                <a:lnTo>
                  <a:pt x="18" y="25"/>
                </a:lnTo>
                <a:lnTo>
                  <a:pt x="31" y="25"/>
                </a:lnTo>
                <a:lnTo>
                  <a:pt x="44" y="22"/>
                </a:lnTo>
                <a:lnTo>
                  <a:pt x="60" y="22"/>
                </a:lnTo>
                <a:lnTo>
                  <a:pt x="79" y="19"/>
                </a:lnTo>
                <a:lnTo>
                  <a:pt x="99" y="16"/>
                </a:lnTo>
                <a:lnTo>
                  <a:pt x="119" y="13"/>
                </a:lnTo>
                <a:lnTo>
                  <a:pt x="119" y="1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7" name="Freeform 63"/>
          <p:cNvSpPr>
            <a:spLocks/>
          </p:cNvSpPr>
          <p:nvPr/>
        </p:nvSpPr>
        <p:spPr bwMode="auto">
          <a:xfrm>
            <a:off x="5887159" y="5155872"/>
            <a:ext cx="217999" cy="1173352"/>
          </a:xfrm>
          <a:custGeom>
            <a:avLst/>
            <a:gdLst>
              <a:gd name="T0" fmla="*/ 7 w 35"/>
              <a:gd name="T1" fmla="*/ 13 h 127"/>
              <a:gd name="T2" fmla="*/ 5 w 35"/>
              <a:gd name="T3" fmla="*/ 13 h 127"/>
              <a:gd name="T4" fmla="*/ 5 w 35"/>
              <a:gd name="T5" fmla="*/ 10 h 127"/>
              <a:gd name="T6" fmla="*/ 5 w 35"/>
              <a:gd name="T7" fmla="*/ 7 h 127"/>
              <a:gd name="T8" fmla="*/ 7 w 35"/>
              <a:gd name="T9" fmla="*/ 4 h 127"/>
              <a:gd name="T10" fmla="*/ 7 w 35"/>
              <a:gd name="T11" fmla="*/ 0 h 127"/>
              <a:gd name="T12" fmla="*/ 9 w 35"/>
              <a:gd name="T13" fmla="*/ 0 h 127"/>
              <a:gd name="T14" fmla="*/ 11 w 35"/>
              <a:gd name="T15" fmla="*/ 0 h 127"/>
              <a:gd name="T16" fmla="*/ 16 w 35"/>
              <a:gd name="T17" fmla="*/ 0 h 127"/>
              <a:gd name="T18" fmla="*/ 20 w 35"/>
              <a:gd name="T19" fmla="*/ 0 h 127"/>
              <a:gd name="T20" fmla="*/ 24 w 35"/>
              <a:gd name="T21" fmla="*/ 0 h 127"/>
              <a:gd name="T22" fmla="*/ 31 w 35"/>
              <a:gd name="T23" fmla="*/ 0 h 127"/>
              <a:gd name="T24" fmla="*/ 35 w 35"/>
              <a:gd name="T25" fmla="*/ 4 h 127"/>
              <a:gd name="T26" fmla="*/ 35 w 35"/>
              <a:gd name="T27" fmla="*/ 19 h 127"/>
              <a:gd name="T28" fmla="*/ 35 w 35"/>
              <a:gd name="T29" fmla="*/ 31 h 127"/>
              <a:gd name="T30" fmla="*/ 35 w 35"/>
              <a:gd name="T31" fmla="*/ 44 h 127"/>
              <a:gd name="T32" fmla="*/ 35 w 35"/>
              <a:gd name="T33" fmla="*/ 53 h 127"/>
              <a:gd name="T34" fmla="*/ 35 w 35"/>
              <a:gd name="T35" fmla="*/ 62 h 127"/>
              <a:gd name="T36" fmla="*/ 35 w 35"/>
              <a:gd name="T37" fmla="*/ 71 h 127"/>
              <a:gd name="T38" fmla="*/ 35 w 35"/>
              <a:gd name="T39" fmla="*/ 77 h 127"/>
              <a:gd name="T40" fmla="*/ 35 w 35"/>
              <a:gd name="T41" fmla="*/ 81 h 127"/>
              <a:gd name="T42" fmla="*/ 33 w 35"/>
              <a:gd name="T43" fmla="*/ 96 h 127"/>
              <a:gd name="T44" fmla="*/ 33 w 35"/>
              <a:gd name="T45" fmla="*/ 111 h 127"/>
              <a:gd name="T46" fmla="*/ 31 w 35"/>
              <a:gd name="T47" fmla="*/ 118 h 127"/>
              <a:gd name="T48" fmla="*/ 29 w 35"/>
              <a:gd name="T49" fmla="*/ 124 h 127"/>
              <a:gd name="T50" fmla="*/ 27 w 35"/>
              <a:gd name="T51" fmla="*/ 127 h 127"/>
              <a:gd name="T52" fmla="*/ 22 w 35"/>
              <a:gd name="T53" fmla="*/ 127 h 127"/>
              <a:gd name="T54" fmla="*/ 20 w 35"/>
              <a:gd name="T55" fmla="*/ 127 h 127"/>
              <a:gd name="T56" fmla="*/ 16 w 35"/>
              <a:gd name="T57" fmla="*/ 124 h 127"/>
              <a:gd name="T58" fmla="*/ 11 w 35"/>
              <a:gd name="T59" fmla="*/ 124 h 127"/>
              <a:gd name="T60" fmla="*/ 7 w 35"/>
              <a:gd name="T61" fmla="*/ 118 h 127"/>
              <a:gd name="T62" fmla="*/ 5 w 35"/>
              <a:gd name="T63" fmla="*/ 114 h 127"/>
              <a:gd name="T64" fmla="*/ 2 w 35"/>
              <a:gd name="T65" fmla="*/ 111 h 127"/>
              <a:gd name="T66" fmla="*/ 2 w 35"/>
              <a:gd name="T67" fmla="*/ 108 h 127"/>
              <a:gd name="T68" fmla="*/ 0 w 35"/>
              <a:gd name="T69" fmla="*/ 105 h 127"/>
              <a:gd name="T70" fmla="*/ 2 w 35"/>
              <a:gd name="T71" fmla="*/ 105 h 127"/>
              <a:gd name="T72" fmla="*/ 2 w 35"/>
              <a:gd name="T73" fmla="*/ 99 h 127"/>
              <a:gd name="T74" fmla="*/ 2 w 35"/>
              <a:gd name="T75" fmla="*/ 93 h 127"/>
              <a:gd name="T76" fmla="*/ 5 w 35"/>
              <a:gd name="T77" fmla="*/ 87 h 127"/>
              <a:gd name="T78" fmla="*/ 7 w 35"/>
              <a:gd name="T79" fmla="*/ 81 h 127"/>
              <a:gd name="T80" fmla="*/ 7 w 35"/>
              <a:gd name="T81" fmla="*/ 68 h 127"/>
              <a:gd name="T82" fmla="*/ 9 w 35"/>
              <a:gd name="T83" fmla="*/ 59 h 127"/>
              <a:gd name="T84" fmla="*/ 9 w 35"/>
              <a:gd name="T85" fmla="*/ 44 h 127"/>
              <a:gd name="T86" fmla="*/ 9 w 35"/>
              <a:gd name="T87" fmla="*/ 34 h 127"/>
              <a:gd name="T88" fmla="*/ 9 w 35"/>
              <a:gd name="T89" fmla="*/ 25 h 127"/>
              <a:gd name="T90" fmla="*/ 7 w 35"/>
              <a:gd name="T91" fmla="*/ 16 h 127"/>
              <a:gd name="T92" fmla="*/ 7 w 35"/>
              <a:gd name="T93" fmla="*/ 13 h 127"/>
              <a:gd name="T94" fmla="*/ 7 w 35"/>
              <a:gd name="T95" fmla="*/ 13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" h="127">
                <a:moveTo>
                  <a:pt x="7" y="13"/>
                </a:moveTo>
                <a:lnTo>
                  <a:pt x="5" y="13"/>
                </a:lnTo>
                <a:lnTo>
                  <a:pt x="5" y="10"/>
                </a:lnTo>
                <a:lnTo>
                  <a:pt x="5" y="7"/>
                </a:lnTo>
                <a:lnTo>
                  <a:pt x="7" y="4"/>
                </a:lnTo>
                <a:lnTo>
                  <a:pt x="7" y="0"/>
                </a:lnTo>
                <a:lnTo>
                  <a:pt x="9" y="0"/>
                </a:lnTo>
                <a:lnTo>
                  <a:pt x="11" y="0"/>
                </a:lnTo>
                <a:lnTo>
                  <a:pt x="16" y="0"/>
                </a:lnTo>
                <a:lnTo>
                  <a:pt x="20" y="0"/>
                </a:lnTo>
                <a:lnTo>
                  <a:pt x="24" y="0"/>
                </a:lnTo>
                <a:lnTo>
                  <a:pt x="31" y="0"/>
                </a:lnTo>
                <a:lnTo>
                  <a:pt x="35" y="4"/>
                </a:lnTo>
                <a:lnTo>
                  <a:pt x="35" y="19"/>
                </a:lnTo>
                <a:lnTo>
                  <a:pt x="35" y="31"/>
                </a:lnTo>
                <a:lnTo>
                  <a:pt x="35" y="44"/>
                </a:lnTo>
                <a:lnTo>
                  <a:pt x="35" y="53"/>
                </a:lnTo>
                <a:lnTo>
                  <a:pt x="35" y="62"/>
                </a:lnTo>
                <a:lnTo>
                  <a:pt x="35" y="71"/>
                </a:lnTo>
                <a:lnTo>
                  <a:pt x="35" y="77"/>
                </a:lnTo>
                <a:lnTo>
                  <a:pt x="35" y="81"/>
                </a:lnTo>
                <a:lnTo>
                  <a:pt x="33" y="96"/>
                </a:lnTo>
                <a:lnTo>
                  <a:pt x="33" y="111"/>
                </a:lnTo>
                <a:lnTo>
                  <a:pt x="31" y="118"/>
                </a:lnTo>
                <a:lnTo>
                  <a:pt x="29" y="124"/>
                </a:lnTo>
                <a:lnTo>
                  <a:pt x="27" y="127"/>
                </a:lnTo>
                <a:lnTo>
                  <a:pt x="22" y="127"/>
                </a:lnTo>
                <a:lnTo>
                  <a:pt x="20" y="127"/>
                </a:lnTo>
                <a:lnTo>
                  <a:pt x="16" y="124"/>
                </a:lnTo>
                <a:lnTo>
                  <a:pt x="11" y="124"/>
                </a:lnTo>
                <a:lnTo>
                  <a:pt x="7" y="118"/>
                </a:lnTo>
                <a:lnTo>
                  <a:pt x="5" y="114"/>
                </a:lnTo>
                <a:lnTo>
                  <a:pt x="2" y="111"/>
                </a:lnTo>
                <a:lnTo>
                  <a:pt x="2" y="108"/>
                </a:lnTo>
                <a:lnTo>
                  <a:pt x="0" y="105"/>
                </a:lnTo>
                <a:lnTo>
                  <a:pt x="2" y="105"/>
                </a:lnTo>
                <a:lnTo>
                  <a:pt x="2" y="99"/>
                </a:lnTo>
                <a:lnTo>
                  <a:pt x="2" y="93"/>
                </a:lnTo>
                <a:lnTo>
                  <a:pt x="5" y="87"/>
                </a:lnTo>
                <a:lnTo>
                  <a:pt x="7" y="81"/>
                </a:lnTo>
                <a:lnTo>
                  <a:pt x="7" y="68"/>
                </a:lnTo>
                <a:lnTo>
                  <a:pt x="9" y="59"/>
                </a:lnTo>
                <a:lnTo>
                  <a:pt x="9" y="44"/>
                </a:lnTo>
                <a:lnTo>
                  <a:pt x="9" y="34"/>
                </a:lnTo>
                <a:lnTo>
                  <a:pt x="9" y="25"/>
                </a:lnTo>
                <a:lnTo>
                  <a:pt x="7" y="16"/>
                </a:lnTo>
                <a:lnTo>
                  <a:pt x="7" y="13"/>
                </a:lnTo>
                <a:lnTo>
                  <a:pt x="7" y="1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64"/>
          <p:cNvSpPr>
            <a:spLocks/>
          </p:cNvSpPr>
          <p:nvPr/>
        </p:nvSpPr>
        <p:spPr bwMode="auto">
          <a:xfrm>
            <a:off x="6024186" y="5386849"/>
            <a:ext cx="479594" cy="175543"/>
          </a:xfrm>
          <a:custGeom>
            <a:avLst/>
            <a:gdLst>
              <a:gd name="T0" fmla="*/ 53 w 77"/>
              <a:gd name="T1" fmla="*/ 16 h 19"/>
              <a:gd name="T2" fmla="*/ 27 w 77"/>
              <a:gd name="T3" fmla="*/ 19 h 19"/>
              <a:gd name="T4" fmla="*/ 16 w 77"/>
              <a:gd name="T5" fmla="*/ 19 h 19"/>
              <a:gd name="T6" fmla="*/ 0 w 77"/>
              <a:gd name="T7" fmla="*/ 19 h 19"/>
              <a:gd name="T8" fmla="*/ 0 w 77"/>
              <a:gd name="T9" fmla="*/ 6 h 19"/>
              <a:gd name="T10" fmla="*/ 13 w 77"/>
              <a:gd name="T11" fmla="*/ 6 h 19"/>
              <a:gd name="T12" fmla="*/ 27 w 77"/>
              <a:gd name="T13" fmla="*/ 3 h 19"/>
              <a:gd name="T14" fmla="*/ 38 w 77"/>
              <a:gd name="T15" fmla="*/ 0 h 19"/>
              <a:gd name="T16" fmla="*/ 44 w 77"/>
              <a:gd name="T17" fmla="*/ 0 h 19"/>
              <a:gd name="T18" fmla="*/ 49 w 77"/>
              <a:gd name="T19" fmla="*/ 0 h 19"/>
              <a:gd name="T20" fmla="*/ 60 w 77"/>
              <a:gd name="T21" fmla="*/ 0 h 19"/>
              <a:gd name="T22" fmla="*/ 64 w 77"/>
              <a:gd name="T23" fmla="*/ 3 h 19"/>
              <a:gd name="T24" fmla="*/ 69 w 77"/>
              <a:gd name="T25" fmla="*/ 3 h 19"/>
              <a:gd name="T26" fmla="*/ 71 w 77"/>
              <a:gd name="T27" fmla="*/ 3 h 19"/>
              <a:gd name="T28" fmla="*/ 75 w 77"/>
              <a:gd name="T29" fmla="*/ 6 h 19"/>
              <a:gd name="T30" fmla="*/ 75 w 77"/>
              <a:gd name="T31" fmla="*/ 6 h 19"/>
              <a:gd name="T32" fmla="*/ 77 w 77"/>
              <a:gd name="T33" fmla="*/ 9 h 19"/>
              <a:gd name="T34" fmla="*/ 75 w 77"/>
              <a:gd name="T35" fmla="*/ 9 h 19"/>
              <a:gd name="T36" fmla="*/ 75 w 77"/>
              <a:gd name="T37" fmla="*/ 12 h 19"/>
              <a:gd name="T38" fmla="*/ 73 w 77"/>
              <a:gd name="T39" fmla="*/ 12 h 19"/>
              <a:gd name="T40" fmla="*/ 71 w 77"/>
              <a:gd name="T41" fmla="*/ 12 h 19"/>
              <a:gd name="T42" fmla="*/ 66 w 77"/>
              <a:gd name="T43" fmla="*/ 16 h 19"/>
              <a:gd name="T44" fmla="*/ 64 w 77"/>
              <a:gd name="T45" fmla="*/ 16 h 19"/>
              <a:gd name="T46" fmla="*/ 58 w 77"/>
              <a:gd name="T47" fmla="*/ 16 h 19"/>
              <a:gd name="T48" fmla="*/ 53 w 77"/>
              <a:gd name="T49" fmla="*/ 16 h 19"/>
              <a:gd name="T50" fmla="*/ 53 w 77"/>
              <a:gd name="T51" fmla="*/ 16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7" h="19">
                <a:moveTo>
                  <a:pt x="53" y="16"/>
                </a:moveTo>
                <a:lnTo>
                  <a:pt x="27" y="19"/>
                </a:lnTo>
                <a:lnTo>
                  <a:pt x="16" y="19"/>
                </a:lnTo>
                <a:lnTo>
                  <a:pt x="0" y="19"/>
                </a:lnTo>
                <a:lnTo>
                  <a:pt x="0" y="6"/>
                </a:lnTo>
                <a:lnTo>
                  <a:pt x="13" y="6"/>
                </a:lnTo>
                <a:lnTo>
                  <a:pt x="27" y="3"/>
                </a:lnTo>
                <a:lnTo>
                  <a:pt x="38" y="0"/>
                </a:lnTo>
                <a:lnTo>
                  <a:pt x="44" y="0"/>
                </a:lnTo>
                <a:lnTo>
                  <a:pt x="49" y="0"/>
                </a:lnTo>
                <a:lnTo>
                  <a:pt x="60" y="0"/>
                </a:lnTo>
                <a:lnTo>
                  <a:pt x="64" y="3"/>
                </a:lnTo>
                <a:lnTo>
                  <a:pt x="69" y="3"/>
                </a:lnTo>
                <a:lnTo>
                  <a:pt x="71" y="3"/>
                </a:lnTo>
                <a:lnTo>
                  <a:pt x="75" y="6"/>
                </a:lnTo>
                <a:lnTo>
                  <a:pt x="75" y="6"/>
                </a:lnTo>
                <a:lnTo>
                  <a:pt x="77" y="9"/>
                </a:lnTo>
                <a:lnTo>
                  <a:pt x="75" y="9"/>
                </a:lnTo>
                <a:lnTo>
                  <a:pt x="75" y="12"/>
                </a:lnTo>
                <a:lnTo>
                  <a:pt x="73" y="12"/>
                </a:lnTo>
                <a:lnTo>
                  <a:pt x="71" y="12"/>
                </a:lnTo>
                <a:lnTo>
                  <a:pt x="66" y="16"/>
                </a:lnTo>
                <a:lnTo>
                  <a:pt x="64" y="16"/>
                </a:lnTo>
                <a:lnTo>
                  <a:pt x="58" y="16"/>
                </a:lnTo>
                <a:lnTo>
                  <a:pt x="53" y="16"/>
                </a:lnTo>
                <a:lnTo>
                  <a:pt x="53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65"/>
          <p:cNvSpPr>
            <a:spLocks/>
          </p:cNvSpPr>
          <p:nvPr/>
        </p:nvSpPr>
        <p:spPr bwMode="auto">
          <a:xfrm>
            <a:off x="5999272" y="5645541"/>
            <a:ext cx="504507" cy="166302"/>
          </a:xfrm>
          <a:custGeom>
            <a:avLst/>
            <a:gdLst>
              <a:gd name="T0" fmla="*/ 44 w 81"/>
              <a:gd name="T1" fmla="*/ 3 h 18"/>
              <a:gd name="T2" fmla="*/ 53 w 81"/>
              <a:gd name="T3" fmla="*/ 0 h 18"/>
              <a:gd name="T4" fmla="*/ 62 w 81"/>
              <a:gd name="T5" fmla="*/ 0 h 18"/>
              <a:gd name="T6" fmla="*/ 68 w 81"/>
              <a:gd name="T7" fmla="*/ 0 h 18"/>
              <a:gd name="T8" fmla="*/ 73 w 81"/>
              <a:gd name="T9" fmla="*/ 0 h 18"/>
              <a:gd name="T10" fmla="*/ 75 w 81"/>
              <a:gd name="T11" fmla="*/ 3 h 18"/>
              <a:gd name="T12" fmla="*/ 79 w 81"/>
              <a:gd name="T13" fmla="*/ 3 h 18"/>
              <a:gd name="T14" fmla="*/ 79 w 81"/>
              <a:gd name="T15" fmla="*/ 6 h 18"/>
              <a:gd name="T16" fmla="*/ 81 w 81"/>
              <a:gd name="T17" fmla="*/ 9 h 18"/>
              <a:gd name="T18" fmla="*/ 81 w 81"/>
              <a:gd name="T19" fmla="*/ 9 h 18"/>
              <a:gd name="T20" fmla="*/ 79 w 81"/>
              <a:gd name="T21" fmla="*/ 12 h 18"/>
              <a:gd name="T22" fmla="*/ 77 w 81"/>
              <a:gd name="T23" fmla="*/ 12 h 18"/>
              <a:gd name="T24" fmla="*/ 75 w 81"/>
              <a:gd name="T25" fmla="*/ 12 h 18"/>
              <a:gd name="T26" fmla="*/ 73 w 81"/>
              <a:gd name="T27" fmla="*/ 15 h 18"/>
              <a:gd name="T28" fmla="*/ 70 w 81"/>
              <a:gd name="T29" fmla="*/ 15 h 18"/>
              <a:gd name="T30" fmla="*/ 66 w 81"/>
              <a:gd name="T31" fmla="*/ 15 h 18"/>
              <a:gd name="T32" fmla="*/ 62 w 81"/>
              <a:gd name="T33" fmla="*/ 15 h 18"/>
              <a:gd name="T34" fmla="*/ 55 w 81"/>
              <a:gd name="T35" fmla="*/ 18 h 18"/>
              <a:gd name="T36" fmla="*/ 48 w 81"/>
              <a:gd name="T37" fmla="*/ 18 h 18"/>
              <a:gd name="T38" fmla="*/ 42 w 81"/>
              <a:gd name="T39" fmla="*/ 18 h 18"/>
              <a:gd name="T40" fmla="*/ 35 w 81"/>
              <a:gd name="T41" fmla="*/ 18 h 18"/>
              <a:gd name="T42" fmla="*/ 29 w 81"/>
              <a:gd name="T43" fmla="*/ 18 h 18"/>
              <a:gd name="T44" fmla="*/ 20 w 81"/>
              <a:gd name="T45" fmla="*/ 18 h 18"/>
              <a:gd name="T46" fmla="*/ 11 w 81"/>
              <a:gd name="T47" fmla="*/ 18 h 18"/>
              <a:gd name="T48" fmla="*/ 0 w 81"/>
              <a:gd name="T49" fmla="*/ 18 h 18"/>
              <a:gd name="T50" fmla="*/ 0 w 81"/>
              <a:gd name="T51" fmla="*/ 6 h 18"/>
              <a:gd name="T52" fmla="*/ 22 w 81"/>
              <a:gd name="T53" fmla="*/ 6 h 18"/>
              <a:gd name="T54" fmla="*/ 33 w 81"/>
              <a:gd name="T55" fmla="*/ 3 h 18"/>
              <a:gd name="T56" fmla="*/ 44 w 81"/>
              <a:gd name="T57" fmla="*/ 3 h 18"/>
              <a:gd name="T58" fmla="*/ 44 w 81"/>
              <a:gd name="T59" fmla="*/ 3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1" h="18">
                <a:moveTo>
                  <a:pt x="44" y="3"/>
                </a:moveTo>
                <a:lnTo>
                  <a:pt x="53" y="0"/>
                </a:lnTo>
                <a:lnTo>
                  <a:pt x="62" y="0"/>
                </a:lnTo>
                <a:lnTo>
                  <a:pt x="68" y="0"/>
                </a:lnTo>
                <a:lnTo>
                  <a:pt x="73" y="0"/>
                </a:lnTo>
                <a:lnTo>
                  <a:pt x="75" y="3"/>
                </a:lnTo>
                <a:lnTo>
                  <a:pt x="79" y="3"/>
                </a:lnTo>
                <a:lnTo>
                  <a:pt x="79" y="6"/>
                </a:lnTo>
                <a:lnTo>
                  <a:pt x="81" y="9"/>
                </a:lnTo>
                <a:lnTo>
                  <a:pt x="81" y="9"/>
                </a:lnTo>
                <a:lnTo>
                  <a:pt x="79" y="12"/>
                </a:lnTo>
                <a:lnTo>
                  <a:pt x="77" y="12"/>
                </a:lnTo>
                <a:lnTo>
                  <a:pt x="75" y="12"/>
                </a:lnTo>
                <a:lnTo>
                  <a:pt x="73" y="15"/>
                </a:lnTo>
                <a:lnTo>
                  <a:pt x="70" y="15"/>
                </a:lnTo>
                <a:lnTo>
                  <a:pt x="66" y="15"/>
                </a:lnTo>
                <a:lnTo>
                  <a:pt x="62" y="15"/>
                </a:lnTo>
                <a:lnTo>
                  <a:pt x="55" y="18"/>
                </a:lnTo>
                <a:lnTo>
                  <a:pt x="48" y="18"/>
                </a:lnTo>
                <a:lnTo>
                  <a:pt x="42" y="18"/>
                </a:lnTo>
                <a:lnTo>
                  <a:pt x="35" y="18"/>
                </a:lnTo>
                <a:lnTo>
                  <a:pt x="29" y="18"/>
                </a:lnTo>
                <a:lnTo>
                  <a:pt x="20" y="18"/>
                </a:lnTo>
                <a:lnTo>
                  <a:pt x="11" y="18"/>
                </a:lnTo>
                <a:lnTo>
                  <a:pt x="0" y="18"/>
                </a:lnTo>
                <a:lnTo>
                  <a:pt x="0" y="6"/>
                </a:lnTo>
                <a:lnTo>
                  <a:pt x="22" y="6"/>
                </a:lnTo>
                <a:lnTo>
                  <a:pt x="33" y="3"/>
                </a:lnTo>
                <a:lnTo>
                  <a:pt x="44" y="3"/>
                </a:lnTo>
                <a:lnTo>
                  <a:pt x="44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66"/>
          <p:cNvSpPr>
            <a:spLocks/>
          </p:cNvSpPr>
          <p:nvPr/>
        </p:nvSpPr>
        <p:spPr bwMode="auto">
          <a:xfrm>
            <a:off x="5999272" y="5045005"/>
            <a:ext cx="809701" cy="1422801"/>
          </a:xfrm>
          <a:custGeom>
            <a:avLst/>
            <a:gdLst>
              <a:gd name="T0" fmla="*/ 101 w 130"/>
              <a:gd name="T1" fmla="*/ 151 h 154"/>
              <a:gd name="T2" fmla="*/ 95 w 130"/>
              <a:gd name="T3" fmla="*/ 154 h 154"/>
              <a:gd name="T4" fmla="*/ 88 w 130"/>
              <a:gd name="T5" fmla="*/ 151 h 154"/>
              <a:gd name="T6" fmla="*/ 84 w 130"/>
              <a:gd name="T7" fmla="*/ 148 h 154"/>
              <a:gd name="T8" fmla="*/ 79 w 130"/>
              <a:gd name="T9" fmla="*/ 139 h 154"/>
              <a:gd name="T10" fmla="*/ 70 w 130"/>
              <a:gd name="T11" fmla="*/ 130 h 154"/>
              <a:gd name="T12" fmla="*/ 57 w 130"/>
              <a:gd name="T13" fmla="*/ 123 h 154"/>
              <a:gd name="T14" fmla="*/ 51 w 130"/>
              <a:gd name="T15" fmla="*/ 120 h 154"/>
              <a:gd name="T16" fmla="*/ 51 w 130"/>
              <a:gd name="T17" fmla="*/ 114 h 154"/>
              <a:gd name="T18" fmla="*/ 53 w 130"/>
              <a:gd name="T19" fmla="*/ 114 h 154"/>
              <a:gd name="T20" fmla="*/ 57 w 130"/>
              <a:gd name="T21" fmla="*/ 114 h 154"/>
              <a:gd name="T22" fmla="*/ 66 w 130"/>
              <a:gd name="T23" fmla="*/ 114 h 154"/>
              <a:gd name="T24" fmla="*/ 79 w 130"/>
              <a:gd name="T25" fmla="*/ 114 h 154"/>
              <a:gd name="T26" fmla="*/ 88 w 130"/>
              <a:gd name="T27" fmla="*/ 114 h 154"/>
              <a:gd name="T28" fmla="*/ 90 w 130"/>
              <a:gd name="T29" fmla="*/ 108 h 154"/>
              <a:gd name="T30" fmla="*/ 93 w 130"/>
              <a:gd name="T31" fmla="*/ 93 h 154"/>
              <a:gd name="T32" fmla="*/ 93 w 130"/>
              <a:gd name="T33" fmla="*/ 71 h 154"/>
              <a:gd name="T34" fmla="*/ 90 w 130"/>
              <a:gd name="T35" fmla="*/ 56 h 154"/>
              <a:gd name="T36" fmla="*/ 86 w 130"/>
              <a:gd name="T37" fmla="*/ 34 h 154"/>
              <a:gd name="T38" fmla="*/ 84 w 130"/>
              <a:gd name="T39" fmla="*/ 28 h 154"/>
              <a:gd name="T40" fmla="*/ 81 w 130"/>
              <a:gd name="T41" fmla="*/ 25 h 154"/>
              <a:gd name="T42" fmla="*/ 79 w 130"/>
              <a:gd name="T43" fmla="*/ 22 h 154"/>
              <a:gd name="T44" fmla="*/ 75 w 130"/>
              <a:gd name="T45" fmla="*/ 22 h 154"/>
              <a:gd name="T46" fmla="*/ 68 w 130"/>
              <a:gd name="T47" fmla="*/ 25 h 154"/>
              <a:gd name="T48" fmla="*/ 57 w 130"/>
              <a:gd name="T49" fmla="*/ 25 h 154"/>
              <a:gd name="T50" fmla="*/ 31 w 130"/>
              <a:gd name="T51" fmla="*/ 28 h 154"/>
              <a:gd name="T52" fmla="*/ 0 w 130"/>
              <a:gd name="T53" fmla="*/ 31 h 154"/>
              <a:gd name="T54" fmla="*/ 15 w 130"/>
              <a:gd name="T55" fmla="*/ 16 h 154"/>
              <a:gd name="T56" fmla="*/ 40 w 130"/>
              <a:gd name="T57" fmla="*/ 12 h 154"/>
              <a:gd name="T58" fmla="*/ 59 w 130"/>
              <a:gd name="T59" fmla="*/ 9 h 154"/>
              <a:gd name="T60" fmla="*/ 75 w 130"/>
              <a:gd name="T61" fmla="*/ 6 h 154"/>
              <a:gd name="T62" fmla="*/ 86 w 130"/>
              <a:gd name="T63" fmla="*/ 3 h 154"/>
              <a:gd name="T64" fmla="*/ 93 w 130"/>
              <a:gd name="T65" fmla="*/ 3 h 154"/>
              <a:gd name="T66" fmla="*/ 101 w 130"/>
              <a:gd name="T67" fmla="*/ 6 h 154"/>
              <a:gd name="T68" fmla="*/ 115 w 130"/>
              <a:gd name="T69" fmla="*/ 9 h 154"/>
              <a:gd name="T70" fmla="*/ 126 w 130"/>
              <a:gd name="T71" fmla="*/ 16 h 154"/>
              <a:gd name="T72" fmla="*/ 130 w 130"/>
              <a:gd name="T73" fmla="*/ 19 h 154"/>
              <a:gd name="T74" fmla="*/ 128 w 130"/>
              <a:gd name="T75" fmla="*/ 22 h 154"/>
              <a:gd name="T76" fmla="*/ 126 w 130"/>
              <a:gd name="T77" fmla="*/ 25 h 154"/>
              <a:gd name="T78" fmla="*/ 119 w 130"/>
              <a:gd name="T79" fmla="*/ 31 h 154"/>
              <a:gd name="T80" fmla="*/ 119 w 130"/>
              <a:gd name="T81" fmla="*/ 37 h 154"/>
              <a:gd name="T82" fmla="*/ 121 w 130"/>
              <a:gd name="T83" fmla="*/ 53 h 154"/>
              <a:gd name="T84" fmla="*/ 126 w 130"/>
              <a:gd name="T85" fmla="*/ 77 h 154"/>
              <a:gd name="T86" fmla="*/ 126 w 130"/>
              <a:gd name="T87" fmla="*/ 102 h 154"/>
              <a:gd name="T88" fmla="*/ 126 w 130"/>
              <a:gd name="T89" fmla="*/ 117 h 154"/>
              <a:gd name="T90" fmla="*/ 126 w 130"/>
              <a:gd name="T91" fmla="*/ 126 h 154"/>
              <a:gd name="T92" fmla="*/ 121 w 130"/>
              <a:gd name="T93" fmla="*/ 133 h 154"/>
              <a:gd name="T94" fmla="*/ 106 w 130"/>
              <a:gd name="T95" fmla="*/ 148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0" h="154">
                <a:moveTo>
                  <a:pt x="106" y="148"/>
                </a:moveTo>
                <a:lnTo>
                  <a:pt x="101" y="151"/>
                </a:lnTo>
                <a:lnTo>
                  <a:pt x="97" y="151"/>
                </a:lnTo>
                <a:lnTo>
                  <a:pt x="95" y="154"/>
                </a:lnTo>
                <a:lnTo>
                  <a:pt x="90" y="154"/>
                </a:lnTo>
                <a:lnTo>
                  <a:pt x="88" y="151"/>
                </a:lnTo>
                <a:lnTo>
                  <a:pt x="86" y="151"/>
                </a:lnTo>
                <a:lnTo>
                  <a:pt x="84" y="148"/>
                </a:lnTo>
                <a:lnTo>
                  <a:pt x="81" y="142"/>
                </a:lnTo>
                <a:lnTo>
                  <a:pt x="79" y="139"/>
                </a:lnTo>
                <a:lnTo>
                  <a:pt x="75" y="133"/>
                </a:lnTo>
                <a:lnTo>
                  <a:pt x="70" y="130"/>
                </a:lnTo>
                <a:lnTo>
                  <a:pt x="64" y="126"/>
                </a:lnTo>
                <a:lnTo>
                  <a:pt x="57" y="123"/>
                </a:lnTo>
                <a:lnTo>
                  <a:pt x="53" y="123"/>
                </a:lnTo>
                <a:lnTo>
                  <a:pt x="51" y="120"/>
                </a:lnTo>
                <a:lnTo>
                  <a:pt x="48" y="117"/>
                </a:lnTo>
                <a:lnTo>
                  <a:pt x="51" y="114"/>
                </a:lnTo>
                <a:lnTo>
                  <a:pt x="51" y="114"/>
                </a:lnTo>
                <a:lnTo>
                  <a:pt x="53" y="114"/>
                </a:lnTo>
                <a:lnTo>
                  <a:pt x="55" y="114"/>
                </a:lnTo>
                <a:lnTo>
                  <a:pt x="57" y="114"/>
                </a:lnTo>
                <a:lnTo>
                  <a:pt x="62" y="114"/>
                </a:lnTo>
                <a:lnTo>
                  <a:pt x="66" y="114"/>
                </a:lnTo>
                <a:lnTo>
                  <a:pt x="73" y="114"/>
                </a:lnTo>
                <a:lnTo>
                  <a:pt x="79" y="114"/>
                </a:lnTo>
                <a:lnTo>
                  <a:pt x="84" y="114"/>
                </a:lnTo>
                <a:lnTo>
                  <a:pt x="88" y="114"/>
                </a:lnTo>
                <a:lnTo>
                  <a:pt x="90" y="111"/>
                </a:lnTo>
                <a:lnTo>
                  <a:pt x="90" y="108"/>
                </a:lnTo>
                <a:lnTo>
                  <a:pt x="93" y="102"/>
                </a:lnTo>
                <a:lnTo>
                  <a:pt x="93" y="93"/>
                </a:lnTo>
                <a:lnTo>
                  <a:pt x="93" y="80"/>
                </a:lnTo>
                <a:lnTo>
                  <a:pt x="93" y="71"/>
                </a:lnTo>
                <a:lnTo>
                  <a:pt x="93" y="65"/>
                </a:lnTo>
                <a:lnTo>
                  <a:pt x="90" y="56"/>
                </a:lnTo>
                <a:lnTo>
                  <a:pt x="88" y="43"/>
                </a:lnTo>
                <a:lnTo>
                  <a:pt x="86" y="34"/>
                </a:lnTo>
                <a:lnTo>
                  <a:pt x="86" y="31"/>
                </a:lnTo>
                <a:lnTo>
                  <a:pt x="84" y="28"/>
                </a:lnTo>
                <a:lnTo>
                  <a:pt x="84" y="25"/>
                </a:lnTo>
                <a:lnTo>
                  <a:pt x="81" y="25"/>
                </a:lnTo>
                <a:lnTo>
                  <a:pt x="81" y="22"/>
                </a:lnTo>
                <a:lnTo>
                  <a:pt x="79" y="22"/>
                </a:lnTo>
                <a:lnTo>
                  <a:pt x="77" y="22"/>
                </a:lnTo>
                <a:lnTo>
                  <a:pt x="75" y="22"/>
                </a:lnTo>
                <a:lnTo>
                  <a:pt x="70" y="25"/>
                </a:lnTo>
                <a:lnTo>
                  <a:pt x="68" y="25"/>
                </a:lnTo>
                <a:lnTo>
                  <a:pt x="62" y="25"/>
                </a:lnTo>
                <a:lnTo>
                  <a:pt x="57" y="25"/>
                </a:lnTo>
                <a:lnTo>
                  <a:pt x="44" y="25"/>
                </a:lnTo>
                <a:lnTo>
                  <a:pt x="31" y="28"/>
                </a:lnTo>
                <a:lnTo>
                  <a:pt x="15" y="28"/>
                </a:lnTo>
                <a:lnTo>
                  <a:pt x="0" y="31"/>
                </a:lnTo>
                <a:lnTo>
                  <a:pt x="0" y="16"/>
                </a:lnTo>
                <a:lnTo>
                  <a:pt x="15" y="16"/>
                </a:lnTo>
                <a:lnTo>
                  <a:pt x="29" y="12"/>
                </a:lnTo>
                <a:lnTo>
                  <a:pt x="40" y="12"/>
                </a:lnTo>
                <a:lnTo>
                  <a:pt x="51" y="9"/>
                </a:lnTo>
                <a:lnTo>
                  <a:pt x="59" y="9"/>
                </a:lnTo>
                <a:lnTo>
                  <a:pt x="68" y="6"/>
                </a:lnTo>
                <a:lnTo>
                  <a:pt x="75" y="6"/>
                </a:lnTo>
                <a:lnTo>
                  <a:pt x="79" y="3"/>
                </a:lnTo>
                <a:lnTo>
                  <a:pt x="86" y="3"/>
                </a:lnTo>
                <a:lnTo>
                  <a:pt x="88" y="0"/>
                </a:lnTo>
                <a:lnTo>
                  <a:pt x="93" y="3"/>
                </a:lnTo>
                <a:lnTo>
                  <a:pt x="97" y="3"/>
                </a:lnTo>
                <a:lnTo>
                  <a:pt x="101" y="6"/>
                </a:lnTo>
                <a:lnTo>
                  <a:pt x="108" y="6"/>
                </a:lnTo>
                <a:lnTo>
                  <a:pt x="115" y="9"/>
                </a:lnTo>
                <a:lnTo>
                  <a:pt x="121" y="12"/>
                </a:lnTo>
                <a:lnTo>
                  <a:pt x="126" y="16"/>
                </a:lnTo>
                <a:lnTo>
                  <a:pt x="128" y="19"/>
                </a:lnTo>
                <a:lnTo>
                  <a:pt x="130" y="19"/>
                </a:lnTo>
                <a:lnTo>
                  <a:pt x="130" y="22"/>
                </a:lnTo>
                <a:lnTo>
                  <a:pt x="128" y="22"/>
                </a:lnTo>
                <a:lnTo>
                  <a:pt x="128" y="25"/>
                </a:lnTo>
                <a:lnTo>
                  <a:pt x="126" y="25"/>
                </a:lnTo>
                <a:lnTo>
                  <a:pt x="121" y="28"/>
                </a:lnTo>
                <a:lnTo>
                  <a:pt x="119" y="31"/>
                </a:lnTo>
                <a:lnTo>
                  <a:pt x="119" y="34"/>
                </a:lnTo>
                <a:lnTo>
                  <a:pt x="119" y="37"/>
                </a:lnTo>
                <a:lnTo>
                  <a:pt x="121" y="43"/>
                </a:lnTo>
                <a:lnTo>
                  <a:pt x="121" y="53"/>
                </a:lnTo>
                <a:lnTo>
                  <a:pt x="123" y="65"/>
                </a:lnTo>
                <a:lnTo>
                  <a:pt x="126" y="77"/>
                </a:lnTo>
                <a:lnTo>
                  <a:pt x="126" y="93"/>
                </a:lnTo>
                <a:lnTo>
                  <a:pt x="126" y="102"/>
                </a:lnTo>
                <a:lnTo>
                  <a:pt x="126" y="111"/>
                </a:lnTo>
                <a:lnTo>
                  <a:pt x="126" y="117"/>
                </a:lnTo>
                <a:lnTo>
                  <a:pt x="126" y="120"/>
                </a:lnTo>
                <a:lnTo>
                  <a:pt x="126" y="126"/>
                </a:lnTo>
                <a:lnTo>
                  <a:pt x="123" y="130"/>
                </a:lnTo>
                <a:lnTo>
                  <a:pt x="121" y="133"/>
                </a:lnTo>
                <a:lnTo>
                  <a:pt x="115" y="142"/>
                </a:lnTo>
                <a:lnTo>
                  <a:pt x="106" y="148"/>
                </a:lnTo>
                <a:lnTo>
                  <a:pt x="106" y="1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2" name="Freeform 68"/>
          <p:cNvSpPr>
            <a:spLocks/>
          </p:cNvSpPr>
          <p:nvPr/>
        </p:nvSpPr>
        <p:spPr bwMode="auto">
          <a:xfrm>
            <a:off x="8448362" y="4678756"/>
            <a:ext cx="1843624" cy="1025529"/>
          </a:xfrm>
          <a:custGeom>
            <a:avLst/>
            <a:gdLst>
              <a:gd name="T0" fmla="*/ 259 w 296"/>
              <a:gd name="T1" fmla="*/ 92 h 111"/>
              <a:gd name="T2" fmla="*/ 241 w 296"/>
              <a:gd name="T3" fmla="*/ 105 h 111"/>
              <a:gd name="T4" fmla="*/ 223 w 296"/>
              <a:gd name="T5" fmla="*/ 111 h 111"/>
              <a:gd name="T6" fmla="*/ 214 w 296"/>
              <a:gd name="T7" fmla="*/ 108 h 111"/>
              <a:gd name="T8" fmla="*/ 212 w 296"/>
              <a:gd name="T9" fmla="*/ 95 h 111"/>
              <a:gd name="T10" fmla="*/ 197 w 296"/>
              <a:gd name="T11" fmla="*/ 83 h 111"/>
              <a:gd name="T12" fmla="*/ 192 w 296"/>
              <a:gd name="T13" fmla="*/ 74 h 111"/>
              <a:gd name="T14" fmla="*/ 203 w 296"/>
              <a:gd name="T15" fmla="*/ 74 h 111"/>
              <a:gd name="T16" fmla="*/ 221 w 296"/>
              <a:gd name="T17" fmla="*/ 77 h 111"/>
              <a:gd name="T18" fmla="*/ 228 w 296"/>
              <a:gd name="T19" fmla="*/ 74 h 111"/>
              <a:gd name="T20" fmla="*/ 237 w 296"/>
              <a:gd name="T21" fmla="*/ 61 h 111"/>
              <a:gd name="T22" fmla="*/ 245 w 296"/>
              <a:gd name="T23" fmla="*/ 37 h 111"/>
              <a:gd name="T24" fmla="*/ 245 w 296"/>
              <a:gd name="T25" fmla="*/ 28 h 111"/>
              <a:gd name="T26" fmla="*/ 245 w 296"/>
              <a:gd name="T27" fmla="*/ 25 h 111"/>
              <a:gd name="T28" fmla="*/ 239 w 296"/>
              <a:gd name="T29" fmla="*/ 28 h 111"/>
              <a:gd name="T30" fmla="*/ 226 w 296"/>
              <a:gd name="T31" fmla="*/ 34 h 111"/>
              <a:gd name="T32" fmla="*/ 208 w 296"/>
              <a:gd name="T33" fmla="*/ 40 h 111"/>
              <a:gd name="T34" fmla="*/ 186 w 296"/>
              <a:gd name="T35" fmla="*/ 49 h 111"/>
              <a:gd name="T36" fmla="*/ 148 w 296"/>
              <a:gd name="T37" fmla="*/ 65 h 111"/>
              <a:gd name="T38" fmla="*/ 102 w 296"/>
              <a:gd name="T39" fmla="*/ 83 h 111"/>
              <a:gd name="T40" fmla="*/ 69 w 296"/>
              <a:gd name="T41" fmla="*/ 98 h 111"/>
              <a:gd name="T42" fmla="*/ 49 w 296"/>
              <a:gd name="T43" fmla="*/ 105 h 111"/>
              <a:gd name="T44" fmla="*/ 36 w 296"/>
              <a:gd name="T45" fmla="*/ 111 h 111"/>
              <a:gd name="T46" fmla="*/ 27 w 296"/>
              <a:gd name="T47" fmla="*/ 111 h 111"/>
              <a:gd name="T48" fmla="*/ 16 w 296"/>
              <a:gd name="T49" fmla="*/ 108 h 111"/>
              <a:gd name="T50" fmla="*/ 5 w 296"/>
              <a:gd name="T51" fmla="*/ 102 h 111"/>
              <a:gd name="T52" fmla="*/ 0 w 296"/>
              <a:gd name="T53" fmla="*/ 95 h 111"/>
              <a:gd name="T54" fmla="*/ 11 w 296"/>
              <a:gd name="T55" fmla="*/ 92 h 111"/>
              <a:gd name="T56" fmla="*/ 25 w 296"/>
              <a:gd name="T57" fmla="*/ 89 h 111"/>
              <a:gd name="T58" fmla="*/ 36 w 296"/>
              <a:gd name="T59" fmla="*/ 86 h 111"/>
              <a:gd name="T60" fmla="*/ 53 w 296"/>
              <a:gd name="T61" fmla="*/ 80 h 111"/>
              <a:gd name="T62" fmla="*/ 78 w 296"/>
              <a:gd name="T63" fmla="*/ 71 h 111"/>
              <a:gd name="T64" fmla="*/ 106 w 296"/>
              <a:gd name="T65" fmla="*/ 58 h 111"/>
              <a:gd name="T66" fmla="*/ 139 w 296"/>
              <a:gd name="T67" fmla="*/ 46 h 111"/>
              <a:gd name="T68" fmla="*/ 173 w 296"/>
              <a:gd name="T69" fmla="*/ 34 h 111"/>
              <a:gd name="T70" fmla="*/ 197 w 296"/>
              <a:gd name="T71" fmla="*/ 21 h 111"/>
              <a:gd name="T72" fmla="*/ 217 w 296"/>
              <a:gd name="T73" fmla="*/ 15 h 111"/>
              <a:gd name="T74" fmla="*/ 230 w 296"/>
              <a:gd name="T75" fmla="*/ 9 h 111"/>
              <a:gd name="T76" fmla="*/ 239 w 296"/>
              <a:gd name="T77" fmla="*/ 3 h 111"/>
              <a:gd name="T78" fmla="*/ 256 w 296"/>
              <a:gd name="T79" fmla="*/ 0 h 111"/>
              <a:gd name="T80" fmla="*/ 278 w 296"/>
              <a:gd name="T81" fmla="*/ 6 h 111"/>
              <a:gd name="T82" fmla="*/ 294 w 296"/>
              <a:gd name="T83" fmla="*/ 12 h 111"/>
              <a:gd name="T84" fmla="*/ 296 w 296"/>
              <a:gd name="T85" fmla="*/ 18 h 111"/>
              <a:gd name="T86" fmla="*/ 292 w 296"/>
              <a:gd name="T87" fmla="*/ 25 h 111"/>
              <a:gd name="T88" fmla="*/ 283 w 296"/>
              <a:gd name="T89" fmla="*/ 37 h 111"/>
              <a:gd name="T90" fmla="*/ 276 w 296"/>
              <a:gd name="T91" fmla="*/ 6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96" h="111">
                <a:moveTo>
                  <a:pt x="267" y="77"/>
                </a:moveTo>
                <a:lnTo>
                  <a:pt x="263" y="86"/>
                </a:lnTo>
                <a:lnTo>
                  <a:pt x="259" y="92"/>
                </a:lnTo>
                <a:lnTo>
                  <a:pt x="252" y="95"/>
                </a:lnTo>
                <a:lnTo>
                  <a:pt x="245" y="102"/>
                </a:lnTo>
                <a:lnTo>
                  <a:pt x="241" y="105"/>
                </a:lnTo>
                <a:lnTo>
                  <a:pt x="234" y="108"/>
                </a:lnTo>
                <a:lnTo>
                  <a:pt x="228" y="111"/>
                </a:lnTo>
                <a:lnTo>
                  <a:pt x="223" y="111"/>
                </a:lnTo>
                <a:lnTo>
                  <a:pt x="219" y="111"/>
                </a:lnTo>
                <a:lnTo>
                  <a:pt x="214" y="108"/>
                </a:lnTo>
                <a:lnTo>
                  <a:pt x="214" y="108"/>
                </a:lnTo>
                <a:lnTo>
                  <a:pt x="214" y="102"/>
                </a:lnTo>
                <a:lnTo>
                  <a:pt x="214" y="98"/>
                </a:lnTo>
                <a:lnTo>
                  <a:pt x="212" y="95"/>
                </a:lnTo>
                <a:lnTo>
                  <a:pt x="208" y="92"/>
                </a:lnTo>
                <a:lnTo>
                  <a:pt x="203" y="86"/>
                </a:lnTo>
                <a:lnTo>
                  <a:pt x="197" y="83"/>
                </a:lnTo>
                <a:lnTo>
                  <a:pt x="195" y="80"/>
                </a:lnTo>
                <a:lnTo>
                  <a:pt x="192" y="77"/>
                </a:lnTo>
                <a:lnTo>
                  <a:pt x="192" y="74"/>
                </a:lnTo>
                <a:lnTo>
                  <a:pt x="195" y="74"/>
                </a:lnTo>
                <a:lnTo>
                  <a:pt x="199" y="74"/>
                </a:lnTo>
                <a:lnTo>
                  <a:pt x="203" y="74"/>
                </a:lnTo>
                <a:lnTo>
                  <a:pt x="210" y="74"/>
                </a:lnTo>
                <a:lnTo>
                  <a:pt x="214" y="74"/>
                </a:lnTo>
                <a:lnTo>
                  <a:pt x="221" y="77"/>
                </a:lnTo>
                <a:lnTo>
                  <a:pt x="223" y="74"/>
                </a:lnTo>
                <a:lnTo>
                  <a:pt x="226" y="74"/>
                </a:lnTo>
                <a:lnTo>
                  <a:pt x="228" y="74"/>
                </a:lnTo>
                <a:lnTo>
                  <a:pt x="230" y="71"/>
                </a:lnTo>
                <a:lnTo>
                  <a:pt x="232" y="68"/>
                </a:lnTo>
                <a:lnTo>
                  <a:pt x="237" y="61"/>
                </a:lnTo>
                <a:lnTo>
                  <a:pt x="241" y="49"/>
                </a:lnTo>
                <a:lnTo>
                  <a:pt x="243" y="43"/>
                </a:lnTo>
                <a:lnTo>
                  <a:pt x="245" y="37"/>
                </a:lnTo>
                <a:lnTo>
                  <a:pt x="245" y="34"/>
                </a:lnTo>
                <a:lnTo>
                  <a:pt x="245" y="28"/>
                </a:lnTo>
                <a:lnTo>
                  <a:pt x="245" y="28"/>
                </a:lnTo>
                <a:lnTo>
                  <a:pt x="245" y="25"/>
                </a:lnTo>
                <a:lnTo>
                  <a:pt x="245" y="25"/>
                </a:lnTo>
                <a:lnTo>
                  <a:pt x="245" y="25"/>
                </a:lnTo>
                <a:lnTo>
                  <a:pt x="243" y="28"/>
                </a:lnTo>
                <a:lnTo>
                  <a:pt x="241" y="28"/>
                </a:lnTo>
                <a:lnTo>
                  <a:pt x="239" y="28"/>
                </a:lnTo>
                <a:lnTo>
                  <a:pt x="234" y="31"/>
                </a:lnTo>
                <a:lnTo>
                  <a:pt x="230" y="31"/>
                </a:lnTo>
                <a:lnTo>
                  <a:pt x="226" y="34"/>
                </a:lnTo>
                <a:lnTo>
                  <a:pt x="221" y="34"/>
                </a:lnTo>
                <a:lnTo>
                  <a:pt x="214" y="37"/>
                </a:lnTo>
                <a:lnTo>
                  <a:pt x="208" y="40"/>
                </a:lnTo>
                <a:lnTo>
                  <a:pt x="201" y="43"/>
                </a:lnTo>
                <a:lnTo>
                  <a:pt x="195" y="46"/>
                </a:lnTo>
                <a:lnTo>
                  <a:pt x="186" y="49"/>
                </a:lnTo>
                <a:lnTo>
                  <a:pt x="177" y="52"/>
                </a:lnTo>
                <a:lnTo>
                  <a:pt x="168" y="55"/>
                </a:lnTo>
                <a:lnTo>
                  <a:pt x="148" y="65"/>
                </a:lnTo>
                <a:lnTo>
                  <a:pt x="131" y="71"/>
                </a:lnTo>
                <a:lnTo>
                  <a:pt x="115" y="77"/>
                </a:lnTo>
                <a:lnTo>
                  <a:pt x="102" y="83"/>
                </a:lnTo>
                <a:lnTo>
                  <a:pt x="89" y="89"/>
                </a:lnTo>
                <a:lnTo>
                  <a:pt x="78" y="92"/>
                </a:lnTo>
                <a:lnTo>
                  <a:pt x="69" y="98"/>
                </a:lnTo>
                <a:lnTo>
                  <a:pt x="62" y="102"/>
                </a:lnTo>
                <a:lnTo>
                  <a:pt x="56" y="102"/>
                </a:lnTo>
                <a:lnTo>
                  <a:pt x="49" y="105"/>
                </a:lnTo>
                <a:lnTo>
                  <a:pt x="42" y="108"/>
                </a:lnTo>
                <a:lnTo>
                  <a:pt x="38" y="108"/>
                </a:lnTo>
                <a:lnTo>
                  <a:pt x="36" y="111"/>
                </a:lnTo>
                <a:lnTo>
                  <a:pt x="31" y="111"/>
                </a:lnTo>
                <a:lnTo>
                  <a:pt x="29" y="111"/>
                </a:lnTo>
                <a:lnTo>
                  <a:pt x="27" y="111"/>
                </a:lnTo>
                <a:lnTo>
                  <a:pt x="25" y="111"/>
                </a:lnTo>
                <a:lnTo>
                  <a:pt x="20" y="111"/>
                </a:lnTo>
                <a:lnTo>
                  <a:pt x="16" y="108"/>
                </a:lnTo>
                <a:lnTo>
                  <a:pt x="9" y="105"/>
                </a:lnTo>
                <a:lnTo>
                  <a:pt x="7" y="105"/>
                </a:lnTo>
                <a:lnTo>
                  <a:pt x="5" y="102"/>
                </a:lnTo>
                <a:lnTo>
                  <a:pt x="0" y="98"/>
                </a:lnTo>
                <a:lnTo>
                  <a:pt x="0" y="95"/>
                </a:lnTo>
                <a:lnTo>
                  <a:pt x="0" y="95"/>
                </a:lnTo>
                <a:lnTo>
                  <a:pt x="3" y="92"/>
                </a:lnTo>
                <a:lnTo>
                  <a:pt x="7" y="92"/>
                </a:lnTo>
                <a:lnTo>
                  <a:pt x="11" y="92"/>
                </a:lnTo>
                <a:lnTo>
                  <a:pt x="20" y="89"/>
                </a:lnTo>
                <a:lnTo>
                  <a:pt x="20" y="89"/>
                </a:lnTo>
                <a:lnTo>
                  <a:pt x="25" y="89"/>
                </a:lnTo>
                <a:lnTo>
                  <a:pt x="27" y="86"/>
                </a:lnTo>
                <a:lnTo>
                  <a:pt x="31" y="86"/>
                </a:lnTo>
                <a:lnTo>
                  <a:pt x="36" y="86"/>
                </a:lnTo>
                <a:lnTo>
                  <a:pt x="40" y="83"/>
                </a:lnTo>
                <a:lnTo>
                  <a:pt x="47" y="80"/>
                </a:lnTo>
                <a:lnTo>
                  <a:pt x="53" y="80"/>
                </a:lnTo>
                <a:lnTo>
                  <a:pt x="60" y="77"/>
                </a:lnTo>
                <a:lnTo>
                  <a:pt x="69" y="74"/>
                </a:lnTo>
                <a:lnTo>
                  <a:pt x="78" y="71"/>
                </a:lnTo>
                <a:lnTo>
                  <a:pt x="86" y="68"/>
                </a:lnTo>
                <a:lnTo>
                  <a:pt x="95" y="61"/>
                </a:lnTo>
                <a:lnTo>
                  <a:pt x="106" y="58"/>
                </a:lnTo>
                <a:lnTo>
                  <a:pt x="117" y="55"/>
                </a:lnTo>
                <a:lnTo>
                  <a:pt x="128" y="49"/>
                </a:lnTo>
                <a:lnTo>
                  <a:pt x="139" y="46"/>
                </a:lnTo>
                <a:lnTo>
                  <a:pt x="150" y="40"/>
                </a:lnTo>
                <a:lnTo>
                  <a:pt x="161" y="37"/>
                </a:lnTo>
                <a:lnTo>
                  <a:pt x="173" y="34"/>
                </a:lnTo>
                <a:lnTo>
                  <a:pt x="181" y="31"/>
                </a:lnTo>
                <a:lnTo>
                  <a:pt x="188" y="25"/>
                </a:lnTo>
                <a:lnTo>
                  <a:pt x="197" y="21"/>
                </a:lnTo>
                <a:lnTo>
                  <a:pt x="203" y="18"/>
                </a:lnTo>
                <a:lnTo>
                  <a:pt x="210" y="18"/>
                </a:lnTo>
                <a:lnTo>
                  <a:pt x="217" y="15"/>
                </a:lnTo>
                <a:lnTo>
                  <a:pt x="221" y="12"/>
                </a:lnTo>
                <a:lnTo>
                  <a:pt x="226" y="9"/>
                </a:lnTo>
                <a:lnTo>
                  <a:pt x="230" y="9"/>
                </a:lnTo>
                <a:lnTo>
                  <a:pt x="234" y="6"/>
                </a:lnTo>
                <a:lnTo>
                  <a:pt x="237" y="6"/>
                </a:lnTo>
                <a:lnTo>
                  <a:pt x="239" y="3"/>
                </a:lnTo>
                <a:lnTo>
                  <a:pt x="245" y="0"/>
                </a:lnTo>
                <a:lnTo>
                  <a:pt x="250" y="0"/>
                </a:lnTo>
                <a:lnTo>
                  <a:pt x="256" y="0"/>
                </a:lnTo>
                <a:lnTo>
                  <a:pt x="263" y="0"/>
                </a:lnTo>
                <a:lnTo>
                  <a:pt x="274" y="3"/>
                </a:lnTo>
                <a:lnTo>
                  <a:pt x="278" y="6"/>
                </a:lnTo>
                <a:lnTo>
                  <a:pt x="285" y="6"/>
                </a:lnTo>
                <a:lnTo>
                  <a:pt x="290" y="9"/>
                </a:lnTo>
                <a:lnTo>
                  <a:pt x="294" y="12"/>
                </a:lnTo>
                <a:lnTo>
                  <a:pt x="296" y="15"/>
                </a:lnTo>
                <a:lnTo>
                  <a:pt x="296" y="15"/>
                </a:lnTo>
                <a:lnTo>
                  <a:pt x="296" y="18"/>
                </a:lnTo>
                <a:lnTo>
                  <a:pt x="296" y="21"/>
                </a:lnTo>
                <a:lnTo>
                  <a:pt x="294" y="21"/>
                </a:lnTo>
                <a:lnTo>
                  <a:pt x="292" y="25"/>
                </a:lnTo>
                <a:lnTo>
                  <a:pt x="287" y="25"/>
                </a:lnTo>
                <a:lnTo>
                  <a:pt x="285" y="31"/>
                </a:lnTo>
                <a:lnTo>
                  <a:pt x="283" y="37"/>
                </a:lnTo>
                <a:lnTo>
                  <a:pt x="281" y="43"/>
                </a:lnTo>
                <a:lnTo>
                  <a:pt x="278" y="52"/>
                </a:lnTo>
                <a:lnTo>
                  <a:pt x="276" y="61"/>
                </a:lnTo>
                <a:lnTo>
                  <a:pt x="267" y="77"/>
                </a:lnTo>
                <a:lnTo>
                  <a:pt x="267" y="7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69"/>
          <p:cNvSpPr>
            <a:spLocks/>
          </p:cNvSpPr>
          <p:nvPr/>
        </p:nvSpPr>
        <p:spPr bwMode="auto">
          <a:xfrm>
            <a:off x="9382632" y="4133654"/>
            <a:ext cx="305197" cy="1681493"/>
          </a:xfrm>
          <a:custGeom>
            <a:avLst/>
            <a:gdLst>
              <a:gd name="T0" fmla="*/ 40 w 49"/>
              <a:gd name="T1" fmla="*/ 65 h 182"/>
              <a:gd name="T2" fmla="*/ 38 w 49"/>
              <a:gd name="T3" fmla="*/ 96 h 182"/>
              <a:gd name="T4" fmla="*/ 34 w 49"/>
              <a:gd name="T5" fmla="*/ 133 h 182"/>
              <a:gd name="T6" fmla="*/ 31 w 49"/>
              <a:gd name="T7" fmla="*/ 161 h 182"/>
              <a:gd name="T8" fmla="*/ 27 w 49"/>
              <a:gd name="T9" fmla="*/ 176 h 182"/>
              <a:gd name="T10" fmla="*/ 23 w 49"/>
              <a:gd name="T11" fmla="*/ 182 h 182"/>
              <a:gd name="T12" fmla="*/ 16 w 49"/>
              <a:gd name="T13" fmla="*/ 182 h 182"/>
              <a:gd name="T14" fmla="*/ 9 w 49"/>
              <a:gd name="T15" fmla="*/ 176 h 182"/>
              <a:gd name="T16" fmla="*/ 3 w 49"/>
              <a:gd name="T17" fmla="*/ 170 h 182"/>
              <a:gd name="T18" fmla="*/ 0 w 49"/>
              <a:gd name="T19" fmla="*/ 164 h 182"/>
              <a:gd name="T20" fmla="*/ 0 w 49"/>
              <a:gd name="T21" fmla="*/ 161 h 182"/>
              <a:gd name="T22" fmla="*/ 0 w 49"/>
              <a:gd name="T23" fmla="*/ 154 h 182"/>
              <a:gd name="T24" fmla="*/ 3 w 49"/>
              <a:gd name="T25" fmla="*/ 145 h 182"/>
              <a:gd name="T26" fmla="*/ 3 w 49"/>
              <a:gd name="T27" fmla="*/ 136 h 182"/>
              <a:gd name="T28" fmla="*/ 5 w 49"/>
              <a:gd name="T29" fmla="*/ 111 h 182"/>
              <a:gd name="T30" fmla="*/ 7 w 49"/>
              <a:gd name="T31" fmla="*/ 74 h 182"/>
              <a:gd name="T32" fmla="*/ 7 w 49"/>
              <a:gd name="T33" fmla="*/ 47 h 182"/>
              <a:gd name="T34" fmla="*/ 7 w 49"/>
              <a:gd name="T35" fmla="*/ 31 h 182"/>
              <a:gd name="T36" fmla="*/ 5 w 49"/>
              <a:gd name="T37" fmla="*/ 22 h 182"/>
              <a:gd name="T38" fmla="*/ 5 w 49"/>
              <a:gd name="T39" fmla="*/ 16 h 182"/>
              <a:gd name="T40" fmla="*/ 0 w 49"/>
              <a:gd name="T41" fmla="*/ 10 h 182"/>
              <a:gd name="T42" fmla="*/ 0 w 49"/>
              <a:gd name="T43" fmla="*/ 3 h 182"/>
              <a:gd name="T44" fmla="*/ 3 w 49"/>
              <a:gd name="T45" fmla="*/ 3 h 182"/>
              <a:gd name="T46" fmla="*/ 5 w 49"/>
              <a:gd name="T47" fmla="*/ 0 h 182"/>
              <a:gd name="T48" fmla="*/ 11 w 49"/>
              <a:gd name="T49" fmla="*/ 3 h 182"/>
              <a:gd name="T50" fmla="*/ 23 w 49"/>
              <a:gd name="T51" fmla="*/ 3 h 182"/>
              <a:gd name="T52" fmla="*/ 31 w 49"/>
              <a:gd name="T53" fmla="*/ 6 h 182"/>
              <a:gd name="T54" fmla="*/ 40 w 49"/>
              <a:gd name="T55" fmla="*/ 10 h 182"/>
              <a:gd name="T56" fmla="*/ 45 w 49"/>
              <a:gd name="T57" fmla="*/ 10 h 182"/>
              <a:gd name="T58" fmla="*/ 47 w 49"/>
              <a:gd name="T59" fmla="*/ 13 h 182"/>
              <a:gd name="T60" fmla="*/ 49 w 49"/>
              <a:gd name="T61" fmla="*/ 16 h 182"/>
              <a:gd name="T62" fmla="*/ 47 w 49"/>
              <a:gd name="T63" fmla="*/ 22 h 182"/>
              <a:gd name="T64" fmla="*/ 42 w 49"/>
              <a:gd name="T65" fmla="*/ 31 h 182"/>
              <a:gd name="T66" fmla="*/ 40 w 49"/>
              <a:gd name="T67" fmla="*/ 5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9" h="182">
                <a:moveTo>
                  <a:pt x="40" y="50"/>
                </a:moveTo>
                <a:lnTo>
                  <a:pt x="40" y="65"/>
                </a:lnTo>
                <a:lnTo>
                  <a:pt x="38" y="80"/>
                </a:lnTo>
                <a:lnTo>
                  <a:pt x="38" y="96"/>
                </a:lnTo>
                <a:lnTo>
                  <a:pt x="36" y="114"/>
                </a:lnTo>
                <a:lnTo>
                  <a:pt x="34" y="133"/>
                </a:lnTo>
                <a:lnTo>
                  <a:pt x="34" y="148"/>
                </a:lnTo>
                <a:lnTo>
                  <a:pt x="31" y="161"/>
                </a:lnTo>
                <a:lnTo>
                  <a:pt x="29" y="170"/>
                </a:lnTo>
                <a:lnTo>
                  <a:pt x="27" y="176"/>
                </a:lnTo>
                <a:lnTo>
                  <a:pt x="25" y="179"/>
                </a:lnTo>
                <a:lnTo>
                  <a:pt x="23" y="182"/>
                </a:lnTo>
                <a:lnTo>
                  <a:pt x="18" y="182"/>
                </a:lnTo>
                <a:lnTo>
                  <a:pt x="16" y="182"/>
                </a:lnTo>
                <a:lnTo>
                  <a:pt x="11" y="179"/>
                </a:lnTo>
                <a:lnTo>
                  <a:pt x="9" y="176"/>
                </a:lnTo>
                <a:lnTo>
                  <a:pt x="5" y="173"/>
                </a:lnTo>
                <a:lnTo>
                  <a:pt x="3" y="170"/>
                </a:lnTo>
                <a:lnTo>
                  <a:pt x="3" y="167"/>
                </a:lnTo>
                <a:lnTo>
                  <a:pt x="0" y="164"/>
                </a:lnTo>
                <a:lnTo>
                  <a:pt x="0" y="161"/>
                </a:lnTo>
                <a:lnTo>
                  <a:pt x="0" y="161"/>
                </a:lnTo>
                <a:lnTo>
                  <a:pt x="0" y="157"/>
                </a:lnTo>
                <a:lnTo>
                  <a:pt x="0" y="154"/>
                </a:lnTo>
                <a:lnTo>
                  <a:pt x="0" y="151"/>
                </a:lnTo>
                <a:lnTo>
                  <a:pt x="3" y="145"/>
                </a:lnTo>
                <a:lnTo>
                  <a:pt x="3" y="142"/>
                </a:lnTo>
                <a:lnTo>
                  <a:pt x="3" y="136"/>
                </a:lnTo>
                <a:lnTo>
                  <a:pt x="5" y="127"/>
                </a:lnTo>
                <a:lnTo>
                  <a:pt x="5" y="111"/>
                </a:lnTo>
                <a:lnTo>
                  <a:pt x="7" y="93"/>
                </a:lnTo>
                <a:lnTo>
                  <a:pt x="7" y="74"/>
                </a:lnTo>
                <a:lnTo>
                  <a:pt x="7" y="56"/>
                </a:lnTo>
                <a:lnTo>
                  <a:pt x="7" y="47"/>
                </a:lnTo>
                <a:lnTo>
                  <a:pt x="7" y="40"/>
                </a:lnTo>
                <a:lnTo>
                  <a:pt x="7" y="31"/>
                </a:lnTo>
                <a:lnTo>
                  <a:pt x="7" y="25"/>
                </a:lnTo>
                <a:lnTo>
                  <a:pt x="5" y="22"/>
                </a:lnTo>
                <a:lnTo>
                  <a:pt x="5" y="19"/>
                </a:lnTo>
                <a:lnTo>
                  <a:pt x="5" y="16"/>
                </a:lnTo>
                <a:lnTo>
                  <a:pt x="5" y="13"/>
                </a:lnTo>
                <a:lnTo>
                  <a:pt x="0" y="10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3" y="3"/>
                </a:lnTo>
                <a:lnTo>
                  <a:pt x="3" y="0"/>
                </a:lnTo>
                <a:lnTo>
                  <a:pt x="5" y="0"/>
                </a:lnTo>
                <a:lnTo>
                  <a:pt x="9" y="0"/>
                </a:lnTo>
                <a:lnTo>
                  <a:pt x="11" y="3"/>
                </a:lnTo>
                <a:lnTo>
                  <a:pt x="18" y="3"/>
                </a:lnTo>
                <a:lnTo>
                  <a:pt x="23" y="3"/>
                </a:lnTo>
                <a:lnTo>
                  <a:pt x="27" y="6"/>
                </a:lnTo>
                <a:lnTo>
                  <a:pt x="31" y="6"/>
                </a:lnTo>
                <a:lnTo>
                  <a:pt x="36" y="6"/>
                </a:lnTo>
                <a:lnTo>
                  <a:pt x="40" y="10"/>
                </a:lnTo>
                <a:lnTo>
                  <a:pt x="42" y="10"/>
                </a:lnTo>
                <a:lnTo>
                  <a:pt x="45" y="10"/>
                </a:lnTo>
                <a:lnTo>
                  <a:pt x="47" y="10"/>
                </a:lnTo>
                <a:lnTo>
                  <a:pt x="47" y="13"/>
                </a:lnTo>
                <a:lnTo>
                  <a:pt x="49" y="13"/>
                </a:lnTo>
                <a:lnTo>
                  <a:pt x="49" y="16"/>
                </a:lnTo>
                <a:lnTo>
                  <a:pt x="47" y="19"/>
                </a:lnTo>
                <a:lnTo>
                  <a:pt x="47" y="22"/>
                </a:lnTo>
                <a:lnTo>
                  <a:pt x="45" y="25"/>
                </a:lnTo>
                <a:lnTo>
                  <a:pt x="42" y="31"/>
                </a:lnTo>
                <a:lnTo>
                  <a:pt x="42" y="40"/>
                </a:lnTo>
                <a:lnTo>
                  <a:pt x="40" y="50"/>
                </a:lnTo>
                <a:lnTo>
                  <a:pt x="40" y="5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70"/>
          <p:cNvSpPr>
            <a:spLocks/>
          </p:cNvSpPr>
          <p:nvPr/>
        </p:nvSpPr>
        <p:spPr bwMode="auto">
          <a:xfrm>
            <a:off x="8915495" y="4817338"/>
            <a:ext cx="2036709" cy="1478236"/>
          </a:xfrm>
          <a:custGeom>
            <a:avLst/>
            <a:gdLst>
              <a:gd name="T0" fmla="*/ 9 w 327"/>
              <a:gd name="T1" fmla="*/ 0 h 160"/>
              <a:gd name="T2" fmla="*/ 22 w 327"/>
              <a:gd name="T3" fmla="*/ 3 h 160"/>
              <a:gd name="T4" fmla="*/ 36 w 327"/>
              <a:gd name="T5" fmla="*/ 10 h 160"/>
              <a:gd name="T6" fmla="*/ 42 w 327"/>
              <a:gd name="T7" fmla="*/ 13 h 160"/>
              <a:gd name="T8" fmla="*/ 45 w 327"/>
              <a:gd name="T9" fmla="*/ 19 h 160"/>
              <a:gd name="T10" fmla="*/ 42 w 327"/>
              <a:gd name="T11" fmla="*/ 31 h 160"/>
              <a:gd name="T12" fmla="*/ 40 w 327"/>
              <a:gd name="T13" fmla="*/ 59 h 160"/>
              <a:gd name="T14" fmla="*/ 38 w 327"/>
              <a:gd name="T15" fmla="*/ 77 h 160"/>
              <a:gd name="T16" fmla="*/ 40 w 327"/>
              <a:gd name="T17" fmla="*/ 96 h 160"/>
              <a:gd name="T18" fmla="*/ 42 w 327"/>
              <a:gd name="T19" fmla="*/ 105 h 160"/>
              <a:gd name="T20" fmla="*/ 47 w 327"/>
              <a:gd name="T21" fmla="*/ 114 h 160"/>
              <a:gd name="T22" fmla="*/ 53 w 327"/>
              <a:gd name="T23" fmla="*/ 123 h 160"/>
              <a:gd name="T24" fmla="*/ 64 w 327"/>
              <a:gd name="T25" fmla="*/ 127 h 160"/>
              <a:gd name="T26" fmla="*/ 78 w 327"/>
              <a:gd name="T27" fmla="*/ 130 h 160"/>
              <a:gd name="T28" fmla="*/ 93 w 327"/>
              <a:gd name="T29" fmla="*/ 136 h 160"/>
              <a:gd name="T30" fmla="*/ 115 w 327"/>
              <a:gd name="T31" fmla="*/ 136 h 160"/>
              <a:gd name="T32" fmla="*/ 139 w 327"/>
              <a:gd name="T33" fmla="*/ 139 h 160"/>
              <a:gd name="T34" fmla="*/ 177 w 327"/>
              <a:gd name="T35" fmla="*/ 139 h 160"/>
              <a:gd name="T36" fmla="*/ 199 w 327"/>
              <a:gd name="T37" fmla="*/ 139 h 160"/>
              <a:gd name="T38" fmla="*/ 223 w 327"/>
              <a:gd name="T39" fmla="*/ 136 h 160"/>
              <a:gd name="T40" fmla="*/ 243 w 327"/>
              <a:gd name="T41" fmla="*/ 136 h 160"/>
              <a:gd name="T42" fmla="*/ 261 w 327"/>
              <a:gd name="T43" fmla="*/ 133 h 160"/>
              <a:gd name="T44" fmla="*/ 274 w 327"/>
              <a:gd name="T45" fmla="*/ 130 h 160"/>
              <a:gd name="T46" fmla="*/ 283 w 327"/>
              <a:gd name="T47" fmla="*/ 127 h 160"/>
              <a:gd name="T48" fmla="*/ 290 w 327"/>
              <a:gd name="T49" fmla="*/ 114 h 160"/>
              <a:gd name="T50" fmla="*/ 296 w 327"/>
              <a:gd name="T51" fmla="*/ 99 h 160"/>
              <a:gd name="T52" fmla="*/ 303 w 327"/>
              <a:gd name="T53" fmla="*/ 90 h 160"/>
              <a:gd name="T54" fmla="*/ 309 w 327"/>
              <a:gd name="T55" fmla="*/ 90 h 160"/>
              <a:gd name="T56" fmla="*/ 316 w 327"/>
              <a:gd name="T57" fmla="*/ 99 h 160"/>
              <a:gd name="T58" fmla="*/ 320 w 327"/>
              <a:gd name="T59" fmla="*/ 114 h 160"/>
              <a:gd name="T60" fmla="*/ 325 w 327"/>
              <a:gd name="T61" fmla="*/ 127 h 160"/>
              <a:gd name="T62" fmla="*/ 327 w 327"/>
              <a:gd name="T63" fmla="*/ 133 h 160"/>
              <a:gd name="T64" fmla="*/ 325 w 327"/>
              <a:gd name="T65" fmla="*/ 136 h 160"/>
              <a:gd name="T66" fmla="*/ 320 w 327"/>
              <a:gd name="T67" fmla="*/ 139 h 160"/>
              <a:gd name="T68" fmla="*/ 314 w 327"/>
              <a:gd name="T69" fmla="*/ 142 h 160"/>
              <a:gd name="T70" fmla="*/ 296 w 327"/>
              <a:gd name="T71" fmla="*/ 148 h 160"/>
              <a:gd name="T72" fmla="*/ 270 w 327"/>
              <a:gd name="T73" fmla="*/ 157 h 160"/>
              <a:gd name="T74" fmla="*/ 226 w 327"/>
              <a:gd name="T75" fmla="*/ 160 h 160"/>
              <a:gd name="T76" fmla="*/ 177 w 327"/>
              <a:gd name="T77" fmla="*/ 160 h 160"/>
              <a:gd name="T78" fmla="*/ 148 w 327"/>
              <a:gd name="T79" fmla="*/ 160 h 160"/>
              <a:gd name="T80" fmla="*/ 124 w 327"/>
              <a:gd name="T81" fmla="*/ 160 h 160"/>
              <a:gd name="T82" fmla="*/ 100 w 327"/>
              <a:gd name="T83" fmla="*/ 157 h 160"/>
              <a:gd name="T84" fmla="*/ 78 w 327"/>
              <a:gd name="T85" fmla="*/ 154 h 160"/>
              <a:gd name="T86" fmla="*/ 53 w 327"/>
              <a:gd name="T87" fmla="*/ 148 h 160"/>
              <a:gd name="T88" fmla="*/ 34 w 327"/>
              <a:gd name="T89" fmla="*/ 142 h 160"/>
              <a:gd name="T90" fmla="*/ 20 w 327"/>
              <a:gd name="T91" fmla="*/ 130 h 160"/>
              <a:gd name="T92" fmla="*/ 14 w 327"/>
              <a:gd name="T93" fmla="*/ 114 h 160"/>
              <a:gd name="T94" fmla="*/ 9 w 327"/>
              <a:gd name="T95" fmla="*/ 93 h 160"/>
              <a:gd name="T96" fmla="*/ 9 w 327"/>
              <a:gd name="T97" fmla="*/ 68 h 160"/>
              <a:gd name="T98" fmla="*/ 9 w 327"/>
              <a:gd name="T99" fmla="*/ 43 h 160"/>
              <a:gd name="T100" fmla="*/ 7 w 327"/>
              <a:gd name="T101" fmla="*/ 25 h 160"/>
              <a:gd name="T102" fmla="*/ 3 w 327"/>
              <a:gd name="T103" fmla="*/ 13 h 160"/>
              <a:gd name="T104" fmla="*/ 0 w 327"/>
              <a:gd name="T105" fmla="*/ 6 h 160"/>
              <a:gd name="T106" fmla="*/ 3 w 327"/>
              <a:gd name="T107" fmla="*/ 3 h 160"/>
              <a:gd name="T108" fmla="*/ 5 w 327"/>
              <a:gd name="T109" fmla="*/ 0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27" h="160">
                <a:moveTo>
                  <a:pt x="5" y="0"/>
                </a:moveTo>
                <a:lnTo>
                  <a:pt x="9" y="0"/>
                </a:lnTo>
                <a:lnTo>
                  <a:pt x="16" y="3"/>
                </a:lnTo>
                <a:lnTo>
                  <a:pt x="22" y="3"/>
                </a:lnTo>
                <a:lnTo>
                  <a:pt x="29" y="6"/>
                </a:lnTo>
                <a:lnTo>
                  <a:pt x="36" y="10"/>
                </a:lnTo>
                <a:lnTo>
                  <a:pt x="40" y="10"/>
                </a:lnTo>
                <a:lnTo>
                  <a:pt x="42" y="13"/>
                </a:lnTo>
                <a:lnTo>
                  <a:pt x="45" y="16"/>
                </a:lnTo>
                <a:lnTo>
                  <a:pt x="45" y="19"/>
                </a:lnTo>
                <a:lnTo>
                  <a:pt x="45" y="25"/>
                </a:lnTo>
                <a:lnTo>
                  <a:pt x="42" y="31"/>
                </a:lnTo>
                <a:lnTo>
                  <a:pt x="42" y="40"/>
                </a:lnTo>
                <a:lnTo>
                  <a:pt x="40" y="59"/>
                </a:lnTo>
                <a:lnTo>
                  <a:pt x="38" y="68"/>
                </a:lnTo>
                <a:lnTo>
                  <a:pt x="38" y="77"/>
                </a:lnTo>
                <a:lnTo>
                  <a:pt x="38" y="87"/>
                </a:lnTo>
                <a:lnTo>
                  <a:pt x="40" y="96"/>
                </a:lnTo>
                <a:lnTo>
                  <a:pt x="40" y="102"/>
                </a:lnTo>
                <a:lnTo>
                  <a:pt x="42" y="105"/>
                </a:lnTo>
                <a:lnTo>
                  <a:pt x="42" y="111"/>
                </a:lnTo>
                <a:lnTo>
                  <a:pt x="47" y="114"/>
                </a:lnTo>
                <a:lnTo>
                  <a:pt x="49" y="120"/>
                </a:lnTo>
                <a:lnTo>
                  <a:pt x="53" y="123"/>
                </a:lnTo>
                <a:lnTo>
                  <a:pt x="58" y="123"/>
                </a:lnTo>
                <a:lnTo>
                  <a:pt x="64" y="127"/>
                </a:lnTo>
                <a:lnTo>
                  <a:pt x="71" y="130"/>
                </a:lnTo>
                <a:lnTo>
                  <a:pt x="78" y="130"/>
                </a:lnTo>
                <a:lnTo>
                  <a:pt x="84" y="133"/>
                </a:lnTo>
                <a:lnTo>
                  <a:pt x="93" y="136"/>
                </a:lnTo>
                <a:lnTo>
                  <a:pt x="104" y="136"/>
                </a:lnTo>
                <a:lnTo>
                  <a:pt x="115" y="136"/>
                </a:lnTo>
                <a:lnTo>
                  <a:pt x="128" y="139"/>
                </a:lnTo>
                <a:lnTo>
                  <a:pt x="139" y="139"/>
                </a:lnTo>
                <a:lnTo>
                  <a:pt x="164" y="139"/>
                </a:lnTo>
                <a:lnTo>
                  <a:pt x="177" y="139"/>
                </a:lnTo>
                <a:lnTo>
                  <a:pt x="188" y="139"/>
                </a:lnTo>
                <a:lnTo>
                  <a:pt x="199" y="139"/>
                </a:lnTo>
                <a:lnTo>
                  <a:pt x="212" y="139"/>
                </a:lnTo>
                <a:lnTo>
                  <a:pt x="223" y="136"/>
                </a:lnTo>
                <a:lnTo>
                  <a:pt x="234" y="136"/>
                </a:lnTo>
                <a:lnTo>
                  <a:pt x="243" y="136"/>
                </a:lnTo>
                <a:lnTo>
                  <a:pt x="252" y="133"/>
                </a:lnTo>
                <a:lnTo>
                  <a:pt x="261" y="133"/>
                </a:lnTo>
                <a:lnTo>
                  <a:pt x="267" y="130"/>
                </a:lnTo>
                <a:lnTo>
                  <a:pt x="274" y="130"/>
                </a:lnTo>
                <a:lnTo>
                  <a:pt x="279" y="127"/>
                </a:lnTo>
                <a:lnTo>
                  <a:pt x="283" y="127"/>
                </a:lnTo>
                <a:lnTo>
                  <a:pt x="287" y="120"/>
                </a:lnTo>
                <a:lnTo>
                  <a:pt x="290" y="114"/>
                </a:lnTo>
                <a:lnTo>
                  <a:pt x="292" y="105"/>
                </a:lnTo>
                <a:lnTo>
                  <a:pt x="296" y="99"/>
                </a:lnTo>
                <a:lnTo>
                  <a:pt x="298" y="93"/>
                </a:lnTo>
                <a:lnTo>
                  <a:pt x="303" y="90"/>
                </a:lnTo>
                <a:lnTo>
                  <a:pt x="305" y="90"/>
                </a:lnTo>
                <a:lnTo>
                  <a:pt x="309" y="90"/>
                </a:lnTo>
                <a:lnTo>
                  <a:pt x="314" y="93"/>
                </a:lnTo>
                <a:lnTo>
                  <a:pt x="316" y="99"/>
                </a:lnTo>
                <a:lnTo>
                  <a:pt x="318" y="105"/>
                </a:lnTo>
                <a:lnTo>
                  <a:pt x="320" y="114"/>
                </a:lnTo>
                <a:lnTo>
                  <a:pt x="320" y="120"/>
                </a:lnTo>
                <a:lnTo>
                  <a:pt x="325" y="127"/>
                </a:lnTo>
                <a:lnTo>
                  <a:pt x="327" y="130"/>
                </a:lnTo>
                <a:lnTo>
                  <a:pt x="327" y="133"/>
                </a:lnTo>
                <a:lnTo>
                  <a:pt x="327" y="133"/>
                </a:lnTo>
                <a:lnTo>
                  <a:pt x="325" y="136"/>
                </a:lnTo>
                <a:lnTo>
                  <a:pt x="325" y="139"/>
                </a:lnTo>
                <a:lnTo>
                  <a:pt x="320" y="139"/>
                </a:lnTo>
                <a:lnTo>
                  <a:pt x="318" y="142"/>
                </a:lnTo>
                <a:lnTo>
                  <a:pt x="314" y="142"/>
                </a:lnTo>
                <a:lnTo>
                  <a:pt x="307" y="145"/>
                </a:lnTo>
                <a:lnTo>
                  <a:pt x="296" y="148"/>
                </a:lnTo>
                <a:lnTo>
                  <a:pt x="283" y="154"/>
                </a:lnTo>
                <a:lnTo>
                  <a:pt x="270" y="157"/>
                </a:lnTo>
                <a:lnTo>
                  <a:pt x="256" y="157"/>
                </a:lnTo>
                <a:lnTo>
                  <a:pt x="226" y="160"/>
                </a:lnTo>
                <a:lnTo>
                  <a:pt x="192" y="160"/>
                </a:lnTo>
                <a:lnTo>
                  <a:pt x="177" y="160"/>
                </a:lnTo>
                <a:lnTo>
                  <a:pt x="162" y="160"/>
                </a:lnTo>
                <a:lnTo>
                  <a:pt x="148" y="160"/>
                </a:lnTo>
                <a:lnTo>
                  <a:pt x="135" y="160"/>
                </a:lnTo>
                <a:lnTo>
                  <a:pt x="124" y="160"/>
                </a:lnTo>
                <a:lnTo>
                  <a:pt x="113" y="157"/>
                </a:lnTo>
                <a:lnTo>
                  <a:pt x="100" y="157"/>
                </a:lnTo>
                <a:lnTo>
                  <a:pt x="89" y="154"/>
                </a:lnTo>
                <a:lnTo>
                  <a:pt x="78" y="154"/>
                </a:lnTo>
                <a:lnTo>
                  <a:pt x="64" y="151"/>
                </a:lnTo>
                <a:lnTo>
                  <a:pt x="53" y="148"/>
                </a:lnTo>
                <a:lnTo>
                  <a:pt x="45" y="145"/>
                </a:lnTo>
                <a:lnTo>
                  <a:pt x="34" y="142"/>
                </a:lnTo>
                <a:lnTo>
                  <a:pt x="27" y="136"/>
                </a:lnTo>
                <a:lnTo>
                  <a:pt x="20" y="130"/>
                </a:lnTo>
                <a:lnTo>
                  <a:pt x="16" y="123"/>
                </a:lnTo>
                <a:lnTo>
                  <a:pt x="14" y="114"/>
                </a:lnTo>
                <a:lnTo>
                  <a:pt x="11" y="105"/>
                </a:lnTo>
                <a:lnTo>
                  <a:pt x="9" y="93"/>
                </a:lnTo>
                <a:lnTo>
                  <a:pt x="9" y="80"/>
                </a:lnTo>
                <a:lnTo>
                  <a:pt x="9" y="68"/>
                </a:lnTo>
                <a:lnTo>
                  <a:pt x="9" y="56"/>
                </a:lnTo>
                <a:lnTo>
                  <a:pt x="9" y="43"/>
                </a:lnTo>
                <a:lnTo>
                  <a:pt x="7" y="34"/>
                </a:lnTo>
                <a:lnTo>
                  <a:pt x="7" y="25"/>
                </a:lnTo>
                <a:lnTo>
                  <a:pt x="5" y="19"/>
                </a:lnTo>
                <a:lnTo>
                  <a:pt x="3" y="13"/>
                </a:lnTo>
                <a:lnTo>
                  <a:pt x="0" y="10"/>
                </a:lnTo>
                <a:lnTo>
                  <a:pt x="0" y="6"/>
                </a:lnTo>
                <a:lnTo>
                  <a:pt x="0" y="3"/>
                </a:lnTo>
                <a:lnTo>
                  <a:pt x="3" y="3"/>
                </a:lnTo>
                <a:lnTo>
                  <a:pt x="5" y="0"/>
                </a:lnTo>
                <a:lnTo>
                  <a:pt x="5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9">
            <a:extLst>
              <a:ext uri="{FF2B5EF4-FFF2-40B4-BE49-F238E27FC236}">
                <a16:creationId xmlns:a16="http://schemas.microsoft.com/office/drawing/2014/main" xmlns="" id="{E0DAB418-9E12-40D2-AC6F-9BF3903D7AA4}"/>
              </a:ext>
            </a:extLst>
          </p:cNvPr>
          <p:cNvSpPr>
            <a:spLocks/>
          </p:cNvSpPr>
          <p:nvPr/>
        </p:nvSpPr>
        <p:spPr bwMode="auto">
          <a:xfrm>
            <a:off x="2014239" y="704738"/>
            <a:ext cx="435992" cy="277170"/>
          </a:xfrm>
          <a:custGeom>
            <a:avLst/>
            <a:gdLst>
              <a:gd name="T0" fmla="*/ 0 w 70"/>
              <a:gd name="T1" fmla="*/ 3 h 30"/>
              <a:gd name="T2" fmla="*/ 2 w 70"/>
              <a:gd name="T3" fmla="*/ 3 h 30"/>
              <a:gd name="T4" fmla="*/ 6 w 70"/>
              <a:gd name="T5" fmla="*/ 0 h 30"/>
              <a:gd name="T6" fmla="*/ 11 w 70"/>
              <a:gd name="T7" fmla="*/ 0 h 30"/>
              <a:gd name="T8" fmla="*/ 17 w 70"/>
              <a:gd name="T9" fmla="*/ 0 h 30"/>
              <a:gd name="T10" fmla="*/ 31 w 70"/>
              <a:gd name="T11" fmla="*/ 0 h 30"/>
              <a:gd name="T12" fmla="*/ 44 w 70"/>
              <a:gd name="T13" fmla="*/ 0 h 30"/>
              <a:gd name="T14" fmla="*/ 51 w 70"/>
              <a:gd name="T15" fmla="*/ 3 h 30"/>
              <a:gd name="T16" fmla="*/ 55 w 70"/>
              <a:gd name="T17" fmla="*/ 3 h 30"/>
              <a:gd name="T18" fmla="*/ 59 w 70"/>
              <a:gd name="T19" fmla="*/ 6 h 30"/>
              <a:gd name="T20" fmla="*/ 64 w 70"/>
              <a:gd name="T21" fmla="*/ 6 h 30"/>
              <a:gd name="T22" fmla="*/ 68 w 70"/>
              <a:gd name="T23" fmla="*/ 9 h 30"/>
              <a:gd name="T24" fmla="*/ 70 w 70"/>
              <a:gd name="T25" fmla="*/ 15 h 30"/>
              <a:gd name="T26" fmla="*/ 70 w 70"/>
              <a:gd name="T27" fmla="*/ 18 h 30"/>
              <a:gd name="T28" fmla="*/ 70 w 70"/>
              <a:gd name="T29" fmla="*/ 21 h 30"/>
              <a:gd name="T30" fmla="*/ 70 w 70"/>
              <a:gd name="T31" fmla="*/ 24 h 30"/>
              <a:gd name="T32" fmla="*/ 68 w 70"/>
              <a:gd name="T33" fmla="*/ 27 h 30"/>
              <a:gd name="T34" fmla="*/ 64 w 70"/>
              <a:gd name="T35" fmla="*/ 30 h 30"/>
              <a:gd name="T36" fmla="*/ 59 w 70"/>
              <a:gd name="T37" fmla="*/ 30 h 30"/>
              <a:gd name="T38" fmla="*/ 53 w 70"/>
              <a:gd name="T39" fmla="*/ 30 h 30"/>
              <a:gd name="T40" fmla="*/ 44 w 70"/>
              <a:gd name="T41" fmla="*/ 27 h 30"/>
              <a:gd name="T42" fmla="*/ 35 w 70"/>
              <a:gd name="T43" fmla="*/ 24 h 30"/>
              <a:gd name="T44" fmla="*/ 24 w 70"/>
              <a:gd name="T45" fmla="*/ 18 h 30"/>
              <a:gd name="T46" fmla="*/ 17 w 70"/>
              <a:gd name="T47" fmla="*/ 15 h 30"/>
              <a:gd name="T48" fmla="*/ 13 w 70"/>
              <a:gd name="T49" fmla="*/ 12 h 30"/>
              <a:gd name="T50" fmla="*/ 9 w 70"/>
              <a:gd name="T51" fmla="*/ 12 h 30"/>
              <a:gd name="T52" fmla="*/ 4 w 70"/>
              <a:gd name="T53" fmla="*/ 9 h 30"/>
              <a:gd name="T54" fmla="*/ 2 w 70"/>
              <a:gd name="T55" fmla="*/ 6 h 30"/>
              <a:gd name="T56" fmla="*/ 0 w 70"/>
              <a:gd name="T57" fmla="*/ 6 h 30"/>
              <a:gd name="T58" fmla="*/ 0 w 70"/>
              <a:gd name="T59" fmla="*/ 3 h 30"/>
              <a:gd name="T60" fmla="*/ 0 w 70"/>
              <a:gd name="T61" fmla="*/ 3 h 30"/>
              <a:gd name="T62" fmla="*/ 0 w 70"/>
              <a:gd name="T63" fmla="*/ 3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0" h="30">
                <a:moveTo>
                  <a:pt x="0" y="3"/>
                </a:moveTo>
                <a:lnTo>
                  <a:pt x="2" y="3"/>
                </a:lnTo>
                <a:lnTo>
                  <a:pt x="6" y="0"/>
                </a:lnTo>
                <a:lnTo>
                  <a:pt x="11" y="0"/>
                </a:lnTo>
                <a:lnTo>
                  <a:pt x="17" y="0"/>
                </a:lnTo>
                <a:lnTo>
                  <a:pt x="31" y="0"/>
                </a:lnTo>
                <a:lnTo>
                  <a:pt x="44" y="0"/>
                </a:lnTo>
                <a:lnTo>
                  <a:pt x="51" y="3"/>
                </a:lnTo>
                <a:lnTo>
                  <a:pt x="55" y="3"/>
                </a:lnTo>
                <a:lnTo>
                  <a:pt x="59" y="6"/>
                </a:lnTo>
                <a:lnTo>
                  <a:pt x="64" y="6"/>
                </a:lnTo>
                <a:lnTo>
                  <a:pt x="68" y="9"/>
                </a:lnTo>
                <a:lnTo>
                  <a:pt x="70" y="15"/>
                </a:lnTo>
                <a:lnTo>
                  <a:pt x="70" y="18"/>
                </a:lnTo>
                <a:lnTo>
                  <a:pt x="70" y="21"/>
                </a:lnTo>
                <a:lnTo>
                  <a:pt x="70" y="24"/>
                </a:lnTo>
                <a:lnTo>
                  <a:pt x="68" y="27"/>
                </a:lnTo>
                <a:lnTo>
                  <a:pt x="64" y="30"/>
                </a:lnTo>
                <a:lnTo>
                  <a:pt x="59" y="30"/>
                </a:lnTo>
                <a:lnTo>
                  <a:pt x="53" y="30"/>
                </a:lnTo>
                <a:lnTo>
                  <a:pt x="44" y="27"/>
                </a:lnTo>
                <a:lnTo>
                  <a:pt x="35" y="24"/>
                </a:lnTo>
                <a:lnTo>
                  <a:pt x="24" y="18"/>
                </a:lnTo>
                <a:lnTo>
                  <a:pt x="17" y="15"/>
                </a:lnTo>
                <a:lnTo>
                  <a:pt x="13" y="12"/>
                </a:lnTo>
                <a:lnTo>
                  <a:pt x="9" y="12"/>
                </a:lnTo>
                <a:lnTo>
                  <a:pt x="4" y="9"/>
                </a:lnTo>
                <a:lnTo>
                  <a:pt x="2" y="6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10">
            <a:extLst>
              <a:ext uri="{FF2B5EF4-FFF2-40B4-BE49-F238E27FC236}">
                <a16:creationId xmlns:a16="http://schemas.microsoft.com/office/drawing/2014/main" xmlns="" id="{8AC0B763-9390-4101-9847-BCBE30CB9454}"/>
              </a:ext>
            </a:extLst>
          </p:cNvPr>
          <p:cNvSpPr>
            <a:spLocks/>
          </p:cNvSpPr>
          <p:nvPr/>
        </p:nvSpPr>
        <p:spPr bwMode="auto">
          <a:xfrm>
            <a:off x="1696590" y="1046577"/>
            <a:ext cx="965413" cy="249456"/>
          </a:xfrm>
          <a:custGeom>
            <a:avLst/>
            <a:gdLst>
              <a:gd name="T0" fmla="*/ 155 w 155"/>
              <a:gd name="T1" fmla="*/ 12 h 27"/>
              <a:gd name="T2" fmla="*/ 152 w 155"/>
              <a:gd name="T3" fmla="*/ 12 h 27"/>
              <a:gd name="T4" fmla="*/ 150 w 155"/>
              <a:gd name="T5" fmla="*/ 12 h 27"/>
              <a:gd name="T6" fmla="*/ 146 w 155"/>
              <a:gd name="T7" fmla="*/ 15 h 27"/>
              <a:gd name="T8" fmla="*/ 139 w 155"/>
              <a:gd name="T9" fmla="*/ 15 h 27"/>
              <a:gd name="T10" fmla="*/ 130 w 155"/>
              <a:gd name="T11" fmla="*/ 18 h 27"/>
              <a:gd name="T12" fmla="*/ 121 w 155"/>
              <a:gd name="T13" fmla="*/ 18 h 27"/>
              <a:gd name="T14" fmla="*/ 108 w 155"/>
              <a:gd name="T15" fmla="*/ 21 h 27"/>
              <a:gd name="T16" fmla="*/ 95 w 155"/>
              <a:gd name="T17" fmla="*/ 21 h 27"/>
              <a:gd name="T18" fmla="*/ 82 w 155"/>
              <a:gd name="T19" fmla="*/ 24 h 27"/>
              <a:gd name="T20" fmla="*/ 68 w 155"/>
              <a:gd name="T21" fmla="*/ 24 h 27"/>
              <a:gd name="T22" fmla="*/ 57 w 155"/>
              <a:gd name="T23" fmla="*/ 27 h 27"/>
              <a:gd name="T24" fmla="*/ 49 w 155"/>
              <a:gd name="T25" fmla="*/ 27 h 27"/>
              <a:gd name="T26" fmla="*/ 42 w 155"/>
              <a:gd name="T27" fmla="*/ 27 h 27"/>
              <a:gd name="T28" fmla="*/ 35 w 155"/>
              <a:gd name="T29" fmla="*/ 27 h 27"/>
              <a:gd name="T30" fmla="*/ 31 w 155"/>
              <a:gd name="T31" fmla="*/ 27 h 27"/>
              <a:gd name="T32" fmla="*/ 29 w 155"/>
              <a:gd name="T33" fmla="*/ 27 h 27"/>
              <a:gd name="T34" fmla="*/ 24 w 155"/>
              <a:gd name="T35" fmla="*/ 27 h 27"/>
              <a:gd name="T36" fmla="*/ 18 w 155"/>
              <a:gd name="T37" fmla="*/ 27 h 27"/>
              <a:gd name="T38" fmla="*/ 9 w 155"/>
              <a:gd name="T39" fmla="*/ 24 h 27"/>
              <a:gd name="T40" fmla="*/ 0 w 155"/>
              <a:gd name="T41" fmla="*/ 18 h 27"/>
              <a:gd name="T42" fmla="*/ 13 w 155"/>
              <a:gd name="T43" fmla="*/ 18 h 27"/>
              <a:gd name="T44" fmla="*/ 27 w 155"/>
              <a:gd name="T45" fmla="*/ 15 h 27"/>
              <a:gd name="T46" fmla="*/ 40 w 155"/>
              <a:gd name="T47" fmla="*/ 12 h 27"/>
              <a:gd name="T48" fmla="*/ 51 w 155"/>
              <a:gd name="T49" fmla="*/ 12 h 27"/>
              <a:gd name="T50" fmla="*/ 62 w 155"/>
              <a:gd name="T51" fmla="*/ 9 h 27"/>
              <a:gd name="T52" fmla="*/ 73 w 155"/>
              <a:gd name="T53" fmla="*/ 9 h 27"/>
              <a:gd name="T54" fmla="*/ 82 w 155"/>
              <a:gd name="T55" fmla="*/ 6 h 27"/>
              <a:gd name="T56" fmla="*/ 91 w 155"/>
              <a:gd name="T57" fmla="*/ 6 h 27"/>
              <a:gd name="T58" fmla="*/ 97 w 155"/>
              <a:gd name="T59" fmla="*/ 3 h 27"/>
              <a:gd name="T60" fmla="*/ 104 w 155"/>
              <a:gd name="T61" fmla="*/ 3 h 27"/>
              <a:gd name="T62" fmla="*/ 110 w 155"/>
              <a:gd name="T63" fmla="*/ 3 h 27"/>
              <a:gd name="T64" fmla="*/ 115 w 155"/>
              <a:gd name="T65" fmla="*/ 3 h 27"/>
              <a:gd name="T66" fmla="*/ 119 w 155"/>
              <a:gd name="T67" fmla="*/ 0 h 27"/>
              <a:gd name="T68" fmla="*/ 124 w 155"/>
              <a:gd name="T69" fmla="*/ 0 h 27"/>
              <a:gd name="T70" fmla="*/ 126 w 155"/>
              <a:gd name="T71" fmla="*/ 0 h 27"/>
              <a:gd name="T72" fmla="*/ 126 w 155"/>
              <a:gd name="T73" fmla="*/ 0 h 27"/>
              <a:gd name="T74" fmla="*/ 137 w 155"/>
              <a:gd name="T75" fmla="*/ 3 h 27"/>
              <a:gd name="T76" fmla="*/ 141 w 155"/>
              <a:gd name="T77" fmla="*/ 3 h 27"/>
              <a:gd name="T78" fmla="*/ 146 w 155"/>
              <a:gd name="T79" fmla="*/ 3 h 27"/>
              <a:gd name="T80" fmla="*/ 148 w 155"/>
              <a:gd name="T81" fmla="*/ 6 h 27"/>
              <a:gd name="T82" fmla="*/ 152 w 155"/>
              <a:gd name="T83" fmla="*/ 6 h 27"/>
              <a:gd name="T84" fmla="*/ 152 w 155"/>
              <a:gd name="T85" fmla="*/ 9 h 27"/>
              <a:gd name="T86" fmla="*/ 155 w 155"/>
              <a:gd name="T87" fmla="*/ 12 h 27"/>
              <a:gd name="T88" fmla="*/ 155 w 155"/>
              <a:gd name="T89" fmla="*/ 12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55" h="27">
                <a:moveTo>
                  <a:pt x="155" y="12"/>
                </a:moveTo>
                <a:lnTo>
                  <a:pt x="152" y="12"/>
                </a:lnTo>
                <a:lnTo>
                  <a:pt x="150" y="12"/>
                </a:lnTo>
                <a:lnTo>
                  <a:pt x="146" y="15"/>
                </a:lnTo>
                <a:lnTo>
                  <a:pt x="139" y="15"/>
                </a:lnTo>
                <a:lnTo>
                  <a:pt x="130" y="18"/>
                </a:lnTo>
                <a:lnTo>
                  <a:pt x="121" y="18"/>
                </a:lnTo>
                <a:lnTo>
                  <a:pt x="108" y="21"/>
                </a:lnTo>
                <a:lnTo>
                  <a:pt x="95" y="21"/>
                </a:lnTo>
                <a:lnTo>
                  <a:pt x="82" y="24"/>
                </a:lnTo>
                <a:lnTo>
                  <a:pt x="68" y="24"/>
                </a:lnTo>
                <a:lnTo>
                  <a:pt x="57" y="27"/>
                </a:lnTo>
                <a:lnTo>
                  <a:pt x="49" y="27"/>
                </a:lnTo>
                <a:lnTo>
                  <a:pt x="42" y="27"/>
                </a:lnTo>
                <a:lnTo>
                  <a:pt x="35" y="27"/>
                </a:lnTo>
                <a:lnTo>
                  <a:pt x="31" y="27"/>
                </a:lnTo>
                <a:lnTo>
                  <a:pt x="29" y="27"/>
                </a:lnTo>
                <a:lnTo>
                  <a:pt x="24" y="27"/>
                </a:lnTo>
                <a:lnTo>
                  <a:pt x="18" y="27"/>
                </a:lnTo>
                <a:lnTo>
                  <a:pt x="9" y="24"/>
                </a:lnTo>
                <a:lnTo>
                  <a:pt x="0" y="18"/>
                </a:lnTo>
                <a:lnTo>
                  <a:pt x="13" y="18"/>
                </a:lnTo>
                <a:lnTo>
                  <a:pt x="27" y="15"/>
                </a:lnTo>
                <a:lnTo>
                  <a:pt x="40" y="12"/>
                </a:lnTo>
                <a:lnTo>
                  <a:pt x="51" y="12"/>
                </a:lnTo>
                <a:lnTo>
                  <a:pt x="62" y="9"/>
                </a:lnTo>
                <a:lnTo>
                  <a:pt x="73" y="9"/>
                </a:lnTo>
                <a:lnTo>
                  <a:pt x="82" y="6"/>
                </a:lnTo>
                <a:lnTo>
                  <a:pt x="91" y="6"/>
                </a:lnTo>
                <a:lnTo>
                  <a:pt x="97" y="3"/>
                </a:lnTo>
                <a:lnTo>
                  <a:pt x="104" y="3"/>
                </a:lnTo>
                <a:lnTo>
                  <a:pt x="110" y="3"/>
                </a:lnTo>
                <a:lnTo>
                  <a:pt x="115" y="3"/>
                </a:lnTo>
                <a:lnTo>
                  <a:pt x="119" y="0"/>
                </a:lnTo>
                <a:lnTo>
                  <a:pt x="124" y="0"/>
                </a:lnTo>
                <a:lnTo>
                  <a:pt x="126" y="0"/>
                </a:lnTo>
                <a:lnTo>
                  <a:pt x="126" y="0"/>
                </a:lnTo>
                <a:lnTo>
                  <a:pt x="137" y="3"/>
                </a:lnTo>
                <a:lnTo>
                  <a:pt x="141" y="3"/>
                </a:lnTo>
                <a:lnTo>
                  <a:pt x="146" y="3"/>
                </a:lnTo>
                <a:lnTo>
                  <a:pt x="148" y="6"/>
                </a:lnTo>
                <a:lnTo>
                  <a:pt x="152" y="6"/>
                </a:lnTo>
                <a:lnTo>
                  <a:pt x="152" y="9"/>
                </a:lnTo>
                <a:lnTo>
                  <a:pt x="155" y="12"/>
                </a:lnTo>
                <a:lnTo>
                  <a:pt x="155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11">
            <a:extLst>
              <a:ext uri="{FF2B5EF4-FFF2-40B4-BE49-F238E27FC236}">
                <a16:creationId xmlns:a16="http://schemas.microsoft.com/office/drawing/2014/main" xmlns="" id="{F40C6F8A-24CD-4386-81E7-C0178DC28BE4}"/>
              </a:ext>
            </a:extLst>
          </p:cNvPr>
          <p:cNvSpPr>
            <a:spLocks/>
          </p:cNvSpPr>
          <p:nvPr/>
        </p:nvSpPr>
        <p:spPr bwMode="auto">
          <a:xfrm>
            <a:off x="1877214" y="1323747"/>
            <a:ext cx="261595" cy="286411"/>
          </a:xfrm>
          <a:custGeom>
            <a:avLst/>
            <a:gdLst>
              <a:gd name="T0" fmla="*/ 37 w 42"/>
              <a:gd name="T1" fmla="*/ 25 h 31"/>
              <a:gd name="T2" fmla="*/ 31 w 42"/>
              <a:gd name="T3" fmla="*/ 31 h 31"/>
              <a:gd name="T4" fmla="*/ 26 w 42"/>
              <a:gd name="T5" fmla="*/ 31 h 31"/>
              <a:gd name="T6" fmla="*/ 24 w 42"/>
              <a:gd name="T7" fmla="*/ 31 h 31"/>
              <a:gd name="T8" fmla="*/ 22 w 42"/>
              <a:gd name="T9" fmla="*/ 31 h 31"/>
              <a:gd name="T10" fmla="*/ 17 w 42"/>
              <a:gd name="T11" fmla="*/ 28 h 31"/>
              <a:gd name="T12" fmla="*/ 13 w 42"/>
              <a:gd name="T13" fmla="*/ 25 h 31"/>
              <a:gd name="T14" fmla="*/ 9 w 42"/>
              <a:gd name="T15" fmla="*/ 19 h 31"/>
              <a:gd name="T16" fmla="*/ 4 w 42"/>
              <a:gd name="T17" fmla="*/ 13 h 31"/>
              <a:gd name="T18" fmla="*/ 2 w 42"/>
              <a:gd name="T19" fmla="*/ 7 h 31"/>
              <a:gd name="T20" fmla="*/ 0 w 42"/>
              <a:gd name="T21" fmla="*/ 3 h 31"/>
              <a:gd name="T22" fmla="*/ 0 w 42"/>
              <a:gd name="T23" fmla="*/ 0 h 31"/>
              <a:gd name="T24" fmla="*/ 2 w 42"/>
              <a:gd name="T25" fmla="*/ 0 h 31"/>
              <a:gd name="T26" fmla="*/ 6 w 42"/>
              <a:gd name="T27" fmla="*/ 0 h 31"/>
              <a:gd name="T28" fmla="*/ 11 w 42"/>
              <a:gd name="T29" fmla="*/ 0 h 31"/>
              <a:gd name="T30" fmla="*/ 17 w 42"/>
              <a:gd name="T31" fmla="*/ 0 h 31"/>
              <a:gd name="T32" fmla="*/ 24 w 42"/>
              <a:gd name="T33" fmla="*/ 3 h 31"/>
              <a:gd name="T34" fmla="*/ 31 w 42"/>
              <a:gd name="T35" fmla="*/ 7 h 31"/>
              <a:gd name="T36" fmla="*/ 35 w 42"/>
              <a:gd name="T37" fmla="*/ 7 h 31"/>
              <a:gd name="T38" fmla="*/ 39 w 42"/>
              <a:gd name="T39" fmla="*/ 13 h 31"/>
              <a:gd name="T40" fmla="*/ 42 w 42"/>
              <a:gd name="T41" fmla="*/ 16 h 31"/>
              <a:gd name="T42" fmla="*/ 42 w 42"/>
              <a:gd name="T43" fmla="*/ 19 h 31"/>
              <a:gd name="T44" fmla="*/ 39 w 42"/>
              <a:gd name="T45" fmla="*/ 22 h 31"/>
              <a:gd name="T46" fmla="*/ 37 w 42"/>
              <a:gd name="T47" fmla="*/ 25 h 31"/>
              <a:gd name="T48" fmla="*/ 37 w 42"/>
              <a:gd name="T49" fmla="*/ 25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2" h="31">
                <a:moveTo>
                  <a:pt x="37" y="25"/>
                </a:moveTo>
                <a:lnTo>
                  <a:pt x="31" y="31"/>
                </a:lnTo>
                <a:lnTo>
                  <a:pt x="26" y="31"/>
                </a:lnTo>
                <a:lnTo>
                  <a:pt x="24" y="31"/>
                </a:lnTo>
                <a:lnTo>
                  <a:pt x="22" y="31"/>
                </a:lnTo>
                <a:lnTo>
                  <a:pt x="17" y="28"/>
                </a:lnTo>
                <a:lnTo>
                  <a:pt x="13" y="25"/>
                </a:lnTo>
                <a:lnTo>
                  <a:pt x="9" y="19"/>
                </a:lnTo>
                <a:lnTo>
                  <a:pt x="4" y="13"/>
                </a:lnTo>
                <a:lnTo>
                  <a:pt x="2" y="7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6" y="0"/>
                </a:lnTo>
                <a:lnTo>
                  <a:pt x="11" y="0"/>
                </a:lnTo>
                <a:lnTo>
                  <a:pt x="17" y="0"/>
                </a:lnTo>
                <a:lnTo>
                  <a:pt x="24" y="3"/>
                </a:lnTo>
                <a:lnTo>
                  <a:pt x="31" y="7"/>
                </a:lnTo>
                <a:lnTo>
                  <a:pt x="35" y="7"/>
                </a:lnTo>
                <a:lnTo>
                  <a:pt x="39" y="13"/>
                </a:lnTo>
                <a:lnTo>
                  <a:pt x="42" y="16"/>
                </a:lnTo>
                <a:lnTo>
                  <a:pt x="42" y="19"/>
                </a:lnTo>
                <a:lnTo>
                  <a:pt x="39" y="22"/>
                </a:lnTo>
                <a:lnTo>
                  <a:pt x="37" y="25"/>
                </a:lnTo>
                <a:lnTo>
                  <a:pt x="37" y="2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12">
            <a:extLst>
              <a:ext uri="{FF2B5EF4-FFF2-40B4-BE49-F238E27FC236}">
                <a16:creationId xmlns:a16="http://schemas.microsoft.com/office/drawing/2014/main" xmlns="" id="{F1B7F3E5-BA9E-49A4-9530-E5C91B1FB130}"/>
              </a:ext>
            </a:extLst>
          </p:cNvPr>
          <p:cNvSpPr>
            <a:spLocks/>
          </p:cNvSpPr>
          <p:nvPr/>
        </p:nvSpPr>
        <p:spPr bwMode="auto">
          <a:xfrm>
            <a:off x="2219781" y="1212879"/>
            <a:ext cx="230454" cy="452713"/>
          </a:xfrm>
          <a:custGeom>
            <a:avLst/>
            <a:gdLst>
              <a:gd name="T0" fmla="*/ 26 w 37"/>
              <a:gd name="T1" fmla="*/ 0 h 49"/>
              <a:gd name="T2" fmla="*/ 31 w 37"/>
              <a:gd name="T3" fmla="*/ 6 h 49"/>
              <a:gd name="T4" fmla="*/ 35 w 37"/>
              <a:gd name="T5" fmla="*/ 9 h 49"/>
              <a:gd name="T6" fmla="*/ 37 w 37"/>
              <a:gd name="T7" fmla="*/ 12 h 49"/>
              <a:gd name="T8" fmla="*/ 37 w 37"/>
              <a:gd name="T9" fmla="*/ 15 h 49"/>
              <a:gd name="T10" fmla="*/ 37 w 37"/>
              <a:gd name="T11" fmla="*/ 19 h 49"/>
              <a:gd name="T12" fmla="*/ 35 w 37"/>
              <a:gd name="T13" fmla="*/ 19 h 49"/>
              <a:gd name="T14" fmla="*/ 31 w 37"/>
              <a:gd name="T15" fmla="*/ 22 h 49"/>
              <a:gd name="T16" fmla="*/ 26 w 37"/>
              <a:gd name="T17" fmla="*/ 25 h 49"/>
              <a:gd name="T18" fmla="*/ 22 w 37"/>
              <a:gd name="T19" fmla="*/ 31 h 49"/>
              <a:gd name="T20" fmla="*/ 15 w 37"/>
              <a:gd name="T21" fmla="*/ 34 h 49"/>
              <a:gd name="T22" fmla="*/ 9 w 37"/>
              <a:gd name="T23" fmla="*/ 40 h 49"/>
              <a:gd name="T24" fmla="*/ 0 w 37"/>
              <a:gd name="T25" fmla="*/ 49 h 49"/>
              <a:gd name="T26" fmla="*/ 0 w 37"/>
              <a:gd name="T27" fmla="*/ 49 h 49"/>
              <a:gd name="T28" fmla="*/ 7 w 37"/>
              <a:gd name="T29" fmla="*/ 43 h 49"/>
              <a:gd name="T30" fmla="*/ 11 w 37"/>
              <a:gd name="T31" fmla="*/ 34 h 49"/>
              <a:gd name="T32" fmla="*/ 15 w 37"/>
              <a:gd name="T33" fmla="*/ 28 h 49"/>
              <a:gd name="T34" fmla="*/ 18 w 37"/>
              <a:gd name="T35" fmla="*/ 22 h 49"/>
              <a:gd name="T36" fmla="*/ 22 w 37"/>
              <a:gd name="T37" fmla="*/ 15 h 49"/>
              <a:gd name="T38" fmla="*/ 24 w 37"/>
              <a:gd name="T39" fmla="*/ 9 h 49"/>
              <a:gd name="T40" fmla="*/ 24 w 37"/>
              <a:gd name="T41" fmla="*/ 6 h 49"/>
              <a:gd name="T42" fmla="*/ 26 w 37"/>
              <a:gd name="T43" fmla="*/ 0 h 49"/>
              <a:gd name="T44" fmla="*/ 26 w 37"/>
              <a:gd name="T45" fmla="*/ 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7" h="49">
                <a:moveTo>
                  <a:pt x="26" y="0"/>
                </a:moveTo>
                <a:lnTo>
                  <a:pt x="31" y="6"/>
                </a:lnTo>
                <a:lnTo>
                  <a:pt x="35" y="9"/>
                </a:lnTo>
                <a:lnTo>
                  <a:pt x="37" y="12"/>
                </a:lnTo>
                <a:lnTo>
                  <a:pt x="37" y="15"/>
                </a:lnTo>
                <a:lnTo>
                  <a:pt x="37" y="19"/>
                </a:lnTo>
                <a:lnTo>
                  <a:pt x="35" y="19"/>
                </a:lnTo>
                <a:lnTo>
                  <a:pt x="31" y="22"/>
                </a:lnTo>
                <a:lnTo>
                  <a:pt x="26" y="25"/>
                </a:lnTo>
                <a:lnTo>
                  <a:pt x="22" y="31"/>
                </a:lnTo>
                <a:lnTo>
                  <a:pt x="15" y="34"/>
                </a:lnTo>
                <a:lnTo>
                  <a:pt x="9" y="40"/>
                </a:lnTo>
                <a:lnTo>
                  <a:pt x="0" y="49"/>
                </a:lnTo>
                <a:lnTo>
                  <a:pt x="0" y="49"/>
                </a:lnTo>
                <a:lnTo>
                  <a:pt x="7" y="43"/>
                </a:lnTo>
                <a:lnTo>
                  <a:pt x="11" y="34"/>
                </a:lnTo>
                <a:lnTo>
                  <a:pt x="15" y="28"/>
                </a:lnTo>
                <a:lnTo>
                  <a:pt x="18" y="22"/>
                </a:lnTo>
                <a:lnTo>
                  <a:pt x="22" y="15"/>
                </a:lnTo>
                <a:lnTo>
                  <a:pt x="24" y="9"/>
                </a:lnTo>
                <a:lnTo>
                  <a:pt x="24" y="6"/>
                </a:lnTo>
                <a:lnTo>
                  <a:pt x="26" y="0"/>
                </a:lnTo>
                <a:lnTo>
                  <a:pt x="26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13">
            <a:extLst>
              <a:ext uri="{FF2B5EF4-FFF2-40B4-BE49-F238E27FC236}">
                <a16:creationId xmlns:a16="http://schemas.microsoft.com/office/drawing/2014/main" xmlns="" id="{F283EAEE-5744-40E4-A869-F87B963F724B}"/>
              </a:ext>
            </a:extLst>
          </p:cNvPr>
          <p:cNvSpPr>
            <a:spLocks/>
          </p:cNvSpPr>
          <p:nvPr/>
        </p:nvSpPr>
        <p:spPr bwMode="auto">
          <a:xfrm>
            <a:off x="1790014" y="1554724"/>
            <a:ext cx="840845" cy="258691"/>
          </a:xfrm>
          <a:custGeom>
            <a:avLst/>
            <a:gdLst>
              <a:gd name="T0" fmla="*/ 0 w 135"/>
              <a:gd name="T1" fmla="*/ 25 h 28"/>
              <a:gd name="T2" fmla="*/ 0 w 135"/>
              <a:gd name="T3" fmla="*/ 12 h 28"/>
              <a:gd name="T4" fmla="*/ 34 w 135"/>
              <a:gd name="T5" fmla="*/ 12 h 28"/>
              <a:gd name="T6" fmla="*/ 51 w 135"/>
              <a:gd name="T7" fmla="*/ 9 h 28"/>
              <a:gd name="T8" fmla="*/ 69 w 135"/>
              <a:gd name="T9" fmla="*/ 6 h 28"/>
              <a:gd name="T10" fmla="*/ 76 w 135"/>
              <a:gd name="T11" fmla="*/ 6 h 28"/>
              <a:gd name="T12" fmla="*/ 84 w 135"/>
              <a:gd name="T13" fmla="*/ 3 h 28"/>
              <a:gd name="T14" fmla="*/ 91 w 135"/>
              <a:gd name="T15" fmla="*/ 3 h 28"/>
              <a:gd name="T16" fmla="*/ 95 w 135"/>
              <a:gd name="T17" fmla="*/ 3 h 28"/>
              <a:gd name="T18" fmla="*/ 102 w 135"/>
              <a:gd name="T19" fmla="*/ 3 h 28"/>
              <a:gd name="T20" fmla="*/ 104 w 135"/>
              <a:gd name="T21" fmla="*/ 3 h 28"/>
              <a:gd name="T22" fmla="*/ 109 w 135"/>
              <a:gd name="T23" fmla="*/ 0 h 28"/>
              <a:gd name="T24" fmla="*/ 111 w 135"/>
              <a:gd name="T25" fmla="*/ 0 h 28"/>
              <a:gd name="T26" fmla="*/ 113 w 135"/>
              <a:gd name="T27" fmla="*/ 0 h 28"/>
              <a:gd name="T28" fmla="*/ 117 w 135"/>
              <a:gd name="T29" fmla="*/ 3 h 28"/>
              <a:gd name="T30" fmla="*/ 122 w 135"/>
              <a:gd name="T31" fmla="*/ 3 h 28"/>
              <a:gd name="T32" fmla="*/ 126 w 135"/>
              <a:gd name="T33" fmla="*/ 6 h 28"/>
              <a:gd name="T34" fmla="*/ 131 w 135"/>
              <a:gd name="T35" fmla="*/ 6 h 28"/>
              <a:gd name="T36" fmla="*/ 135 w 135"/>
              <a:gd name="T37" fmla="*/ 9 h 28"/>
              <a:gd name="T38" fmla="*/ 135 w 135"/>
              <a:gd name="T39" fmla="*/ 9 h 28"/>
              <a:gd name="T40" fmla="*/ 135 w 135"/>
              <a:gd name="T41" fmla="*/ 12 h 28"/>
              <a:gd name="T42" fmla="*/ 135 w 135"/>
              <a:gd name="T43" fmla="*/ 15 h 28"/>
              <a:gd name="T44" fmla="*/ 133 w 135"/>
              <a:gd name="T45" fmla="*/ 15 h 28"/>
              <a:gd name="T46" fmla="*/ 131 w 135"/>
              <a:gd name="T47" fmla="*/ 18 h 28"/>
              <a:gd name="T48" fmla="*/ 126 w 135"/>
              <a:gd name="T49" fmla="*/ 18 h 28"/>
              <a:gd name="T50" fmla="*/ 124 w 135"/>
              <a:gd name="T51" fmla="*/ 18 h 28"/>
              <a:gd name="T52" fmla="*/ 122 w 135"/>
              <a:gd name="T53" fmla="*/ 18 h 28"/>
              <a:gd name="T54" fmla="*/ 115 w 135"/>
              <a:gd name="T55" fmla="*/ 18 h 28"/>
              <a:gd name="T56" fmla="*/ 111 w 135"/>
              <a:gd name="T57" fmla="*/ 18 h 28"/>
              <a:gd name="T58" fmla="*/ 102 w 135"/>
              <a:gd name="T59" fmla="*/ 22 h 28"/>
              <a:gd name="T60" fmla="*/ 95 w 135"/>
              <a:gd name="T61" fmla="*/ 22 h 28"/>
              <a:gd name="T62" fmla="*/ 84 w 135"/>
              <a:gd name="T63" fmla="*/ 22 h 28"/>
              <a:gd name="T64" fmla="*/ 73 w 135"/>
              <a:gd name="T65" fmla="*/ 22 h 28"/>
              <a:gd name="T66" fmla="*/ 62 w 135"/>
              <a:gd name="T67" fmla="*/ 25 h 28"/>
              <a:gd name="T68" fmla="*/ 51 w 135"/>
              <a:gd name="T69" fmla="*/ 25 h 28"/>
              <a:gd name="T70" fmla="*/ 40 w 135"/>
              <a:gd name="T71" fmla="*/ 25 h 28"/>
              <a:gd name="T72" fmla="*/ 31 w 135"/>
              <a:gd name="T73" fmla="*/ 25 h 28"/>
              <a:gd name="T74" fmla="*/ 23 w 135"/>
              <a:gd name="T75" fmla="*/ 28 h 28"/>
              <a:gd name="T76" fmla="*/ 14 w 135"/>
              <a:gd name="T77" fmla="*/ 28 h 28"/>
              <a:gd name="T78" fmla="*/ 7 w 135"/>
              <a:gd name="T79" fmla="*/ 28 h 28"/>
              <a:gd name="T80" fmla="*/ 0 w 135"/>
              <a:gd name="T81" fmla="*/ 25 h 28"/>
              <a:gd name="T82" fmla="*/ 0 w 135"/>
              <a:gd name="T83" fmla="*/ 25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35" h="28">
                <a:moveTo>
                  <a:pt x="0" y="25"/>
                </a:moveTo>
                <a:lnTo>
                  <a:pt x="0" y="12"/>
                </a:lnTo>
                <a:lnTo>
                  <a:pt x="34" y="12"/>
                </a:lnTo>
                <a:lnTo>
                  <a:pt x="51" y="9"/>
                </a:lnTo>
                <a:lnTo>
                  <a:pt x="69" y="6"/>
                </a:lnTo>
                <a:lnTo>
                  <a:pt x="76" y="6"/>
                </a:lnTo>
                <a:lnTo>
                  <a:pt x="84" y="3"/>
                </a:lnTo>
                <a:lnTo>
                  <a:pt x="91" y="3"/>
                </a:lnTo>
                <a:lnTo>
                  <a:pt x="95" y="3"/>
                </a:lnTo>
                <a:lnTo>
                  <a:pt x="102" y="3"/>
                </a:lnTo>
                <a:lnTo>
                  <a:pt x="104" y="3"/>
                </a:lnTo>
                <a:lnTo>
                  <a:pt x="109" y="0"/>
                </a:lnTo>
                <a:lnTo>
                  <a:pt x="111" y="0"/>
                </a:lnTo>
                <a:lnTo>
                  <a:pt x="113" y="0"/>
                </a:lnTo>
                <a:lnTo>
                  <a:pt x="117" y="3"/>
                </a:lnTo>
                <a:lnTo>
                  <a:pt x="122" y="3"/>
                </a:lnTo>
                <a:lnTo>
                  <a:pt x="126" y="6"/>
                </a:lnTo>
                <a:lnTo>
                  <a:pt x="131" y="6"/>
                </a:lnTo>
                <a:lnTo>
                  <a:pt x="135" y="9"/>
                </a:lnTo>
                <a:lnTo>
                  <a:pt x="135" y="9"/>
                </a:lnTo>
                <a:lnTo>
                  <a:pt x="135" y="12"/>
                </a:lnTo>
                <a:lnTo>
                  <a:pt x="135" y="15"/>
                </a:lnTo>
                <a:lnTo>
                  <a:pt x="133" y="15"/>
                </a:lnTo>
                <a:lnTo>
                  <a:pt x="131" y="18"/>
                </a:lnTo>
                <a:lnTo>
                  <a:pt x="126" y="18"/>
                </a:lnTo>
                <a:lnTo>
                  <a:pt x="124" y="18"/>
                </a:lnTo>
                <a:lnTo>
                  <a:pt x="122" y="18"/>
                </a:lnTo>
                <a:lnTo>
                  <a:pt x="115" y="18"/>
                </a:lnTo>
                <a:lnTo>
                  <a:pt x="111" y="18"/>
                </a:lnTo>
                <a:lnTo>
                  <a:pt x="102" y="22"/>
                </a:lnTo>
                <a:lnTo>
                  <a:pt x="95" y="22"/>
                </a:lnTo>
                <a:lnTo>
                  <a:pt x="84" y="22"/>
                </a:lnTo>
                <a:lnTo>
                  <a:pt x="73" y="22"/>
                </a:lnTo>
                <a:lnTo>
                  <a:pt x="62" y="25"/>
                </a:lnTo>
                <a:lnTo>
                  <a:pt x="51" y="25"/>
                </a:lnTo>
                <a:lnTo>
                  <a:pt x="40" y="25"/>
                </a:lnTo>
                <a:lnTo>
                  <a:pt x="31" y="25"/>
                </a:lnTo>
                <a:lnTo>
                  <a:pt x="23" y="28"/>
                </a:lnTo>
                <a:lnTo>
                  <a:pt x="14" y="28"/>
                </a:lnTo>
                <a:lnTo>
                  <a:pt x="7" y="28"/>
                </a:lnTo>
                <a:lnTo>
                  <a:pt x="0" y="25"/>
                </a:lnTo>
                <a:lnTo>
                  <a:pt x="0" y="2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14">
            <a:extLst>
              <a:ext uri="{FF2B5EF4-FFF2-40B4-BE49-F238E27FC236}">
                <a16:creationId xmlns:a16="http://schemas.microsoft.com/office/drawing/2014/main" xmlns="" id="{0C8856E1-41F2-4CF3-BB3A-8F3E15E99DFF}"/>
              </a:ext>
            </a:extLst>
          </p:cNvPr>
          <p:cNvSpPr>
            <a:spLocks/>
          </p:cNvSpPr>
          <p:nvPr/>
        </p:nvSpPr>
        <p:spPr bwMode="auto">
          <a:xfrm>
            <a:off x="1297968" y="1637872"/>
            <a:ext cx="616619" cy="1201067"/>
          </a:xfrm>
          <a:custGeom>
            <a:avLst/>
            <a:gdLst>
              <a:gd name="T0" fmla="*/ 84 w 99"/>
              <a:gd name="T1" fmla="*/ 65 h 130"/>
              <a:gd name="T2" fmla="*/ 79 w 99"/>
              <a:gd name="T3" fmla="*/ 71 h 130"/>
              <a:gd name="T4" fmla="*/ 75 w 99"/>
              <a:gd name="T5" fmla="*/ 80 h 130"/>
              <a:gd name="T6" fmla="*/ 68 w 99"/>
              <a:gd name="T7" fmla="*/ 86 h 130"/>
              <a:gd name="T8" fmla="*/ 62 w 99"/>
              <a:gd name="T9" fmla="*/ 93 h 130"/>
              <a:gd name="T10" fmla="*/ 53 w 99"/>
              <a:gd name="T11" fmla="*/ 102 h 130"/>
              <a:gd name="T12" fmla="*/ 44 w 99"/>
              <a:gd name="T13" fmla="*/ 108 h 130"/>
              <a:gd name="T14" fmla="*/ 38 w 99"/>
              <a:gd name="T15" fmla="*/ 114 h 130"/>
              <a:gd name="T16" fmla="*/ 29 w 99"/>
              <a:gd name="T17" fmla="*/ 120 h 130"/>
              <a:gd name="T18" fmla="*/ 18 w 99"/>
              <a:gd name="T19" fmla="*/ 127 h 130"/>
              <a:gd name="T20" fmla="*/ 11 w 99"/>
              <a:gd name="T21" fmla="*/ 127 h 130"/>
              <a:gd name="T22" fmla="*/ 7 w 99"/>
              <a:gd name="T23" fmla="*/ 130 h 130"/>
              <a:gd name="T24" fmla="*/ 2 w 99"/>
              <a:gd name="T25" fmla="*/ 130 h 130"/>
              <a:gd name="T26" fmla="*/ 0 w 99"/>
              <a:gd name="T27" fmla="*/ 127 h 130"/>
              <a:gd name="T28" fmla="*/ 0 w 99"/>
              <a:gd name="T29" fmla="*/ 127 h 130"/>
              <a:gd name="T30" fmla="*/ 0 w 99"/>
              <a:gd name="T31" fmla="*/ 127 h 130"/>
              <a:gd name="T32" fmla="*/ 0 w 99"/>
              <a:gd name="T33" fmla="*/ 123 h 130"/>
              <a:gd name="T34" fmla="*/ 2 w 99"/>
              <a:gd name="T35" fmla="*/ 123 h 130"/>
              <a:gd name="T36" fmla="*/ 4 w 99"/>
              <a:gd name="T37" fmla="*/ 120 h 130"/>
              <a:gd name="T38" fmla="*/ 9 w 99"/>
              <a:gd name="T39" fmla="*/ 114 h 130"/>
              <a:gd name="T40" fmla="*/ 15 w 99"/>
              <a:gd name="T41" fmla="*/ 108 h 130"/>
              <a:gd name="T42" fmla="*/ 22 w 99"/>
              <a:gd name="T43" fmla="*/ 102 h 130"/>
              <a:gd name="T44" fmla="*/ 29 w 99"/>
              <a:gd name="T45" fmla="*/ 96 h 130"/>
              <a:gd name="T46" fmla="*/ 35 w 99"/>
              <a:gd name="T47" fmla="*/ 86 h 130"/>
              <a:gd name="T48" fmla="*/ 42 w 99"/>
              <a:gd name="T49" fmla="*/ 77 h 130"/>
              <a:gd name="T50" fmla="*/ 49 w 99"/>
              <a:gd name="T51" fmla="*/ 68 h 130"/>
              <a:gd name="T52" fmla="*/ 53 w 99"/>
              <a:gd name="T53" fmla="*/ 59 h 130"/>
              <a:gd name="T54" fmla="*/ 57 w 99"/>
              <a:gd name="T55" fmla="*/ 50 h 130"/>
              <a:gd name="T56" fmla="*/ 62 w 99"/>
              <a:gd name="T57" fmla="*/ 37 h 130"/>
              <a:gd name="T58" fmla="*/ 64 w 99"/>
              <a:gd name="T59" fmla="*/ 31 h 130"/>
              <a:gd name="T60" fmla="*/ 64 w 99"/>
              <a:gd name="T61" fmla="*/ 22 h 130"/>
              <a:gd name="T62" fmla="*/ 64 w 99"/>
              <a:gd name="T63" fmla="*/ 16 h 130"/>
              <a:gd name="T64" fmla="*/ 64 w 99"/>
              <a:gd name="T65" fmla="*/ 9 h 130"/>
              <a:gd name="T66" fmla="*/ 64 w 99"/>
              <a:gd name="T67" fmla="*/ 3 h 130"/>
              <a:gd name="T68" fmla="*/ 64 w 99"/>
              <a:gd name="T69" fmla="*/ 0 h 130"/>
              <a:gd name="T70" fmla="*/ 64 w 99"/>
              <a:gd name="T71" fmla="*/ 0 h 130"/>
              <a:gd name="T72" fmla="*/ 66 w 99"/>
              <a:gd name="T73" fmla="*/ 0 h 130"/>
              <a:gd name="T74" fmla="*/ 68 w 99"/>
              <a:gd name="T75" fmla="*/ 0 h 130"/>
              <a:gd name="T76" fmla="*/ 71 w 99"/>
              <a:gd name="T77" fmla="*/ 0 h 130"/>
              <a:gd name="T78" fmla="*/ 75 w 99"/>
              <a:gd name="T79" fmla="*/ 0 h 130"/>
              <a:gd name="T80" fmla="*/ 79 w 99"/>
              <a:gd name="T81" fmla="*/ 0 h 130"/>
              <a:gd name="T82" fmla="*/ 84 w 99"/>
              <a:gd name="T83" fmla="*/ 0 h 130"/>
              <a:gd name="T84" fmla="*/ 91 w 99"/>
              <a:gd name="T85" fmla="*/ 3 h 130"/>
              <a:gd name="T86" fmla="*/ 99 w 99"/>
              <a:gd name="T87" fmla="*/ 3 h 130"/>
              <a:gd name="T88" fmla="*/ 97 w 99"/>
              <a:gd name="T89" fmla="*/ 16 h 130"/>
              <a:gd name="T90" fmla="*/ 95 w 99"/>
              <a:gd name="T91" fmla="*/ 25 h 130"/>
              <a:gd name="T92" fmla="*/ 93 w 99"/>
              <a:gd name="T93" fmla="*/ 34 h 130"/>
              <a:gd name="T94" fmla="*/ 93 w 99"/>
              <a:gd name="T95" fmla="*/ 43 h 130"/>
              <a:gd name="T96" fmla="*/ 91 w 99"/>
              <a:gd name="T97" fmla="*/ 50 h 130"/>
              <a:gd name="T98" fmla="*/ 88 w 99"/>
              <a:gd name="T99" fmla="*/ 56 h 130"/>
              <a:gd name="T100" fmla="*/ 86 w 99"/>
              <a:gd name="T101" fmla="*/ 59 h 130"/>
              <a:gd name="T102" fmla="*/ 84 w 99"/>
              <a:gd name="T103" fmla="*/ 65 h 130"/>
              <a:gd name="T104" fmla="*/ 84 w 99"/>
              <a:gd name="T105" fmla="*/ 65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9" h="130">
                <a:moveTo>
                  <a:pt x="84" y="65"/>
                </a:moveTo>
                <a:lnTo>
                  <a:pt x="79" y="71"/>
                </a:lnTo>
                <a:lnTo>
                  <a:pt x="75" y="80"/>
                </a:lnTo>
                <a:lnTo>
                  <a:pt x="68" y="86"/>
                </a:lnTo>
                <a:lnTo>
                  <a:pt x="62" y="93"/>
                </a:lnTo>
                <a:lnTo>
                  <a:pt x="53" y="102"/>
                </a:lnTo>
                <a:lnTo>
                  <a:pt x="44" y="108"/>
                </a:lnTo>
                <a:lnTo>
                  <a:pt x="38" y="114"/>
                </a:lnTo>
                <a:lnTo>
                  <a:pt x="29" y="120"/>
                </a:lnTo>
                <a:lnTo>
                  <a:pt x="18" y="127"/>
                </a:lnTo>
                <a:lnTo>
                  <a:pt x="11" y="127"/>
                </a:lnTo>
                <a:lnTo>
                  <a:pt x="7" y="130"/>
                </a:lnTo>
                <a:lnTo>
                  <a:pt x="2" y="130"/>
                </a:lnTo>
                <a:lnTo>
                  <a:pt x="0" y="127"/>
                </a:lnTo>
                <a:lnTo>
                  <a:pt x="0" y="127"/>
                </a:lnTo>
                <a:lnTo>
                  <a:pt x="0" y="127"/>
                </a:lnTo>
                <a:lnTo>
                  <a:pt x="0" y="123"/>
                </a:lnTo>
                <a:lnTo>
                  <a:pt x="2" y="123"/>
                </a:lnTo>
                <a:lnTo>
                  <a:pt x="4" y="120"/>
                </a:lnTo>
                <a:lnTo>
                  <a:pt x="9" y="114"/>
                </a:lnTo>
                <a:lnTo>
                  <a:pt x="15" y="108"/>
                </a:lnTo>
                <a:lnTo>
                  <a:pt x="22" y="102"/>
                </a:lnTo>
                <a:lnTo>
                  <a:pt x="29" y="96"/>
                </a:lnTo>
                <a:lnTo>
                  <a:pt x="35" y="86"/>
                </a:lnTo>
                <a:lnTo>
                  <a:pt x="42" y="77"/>
                </a:lnTo>
                <a:lnTo>
                  <a:pt x="49" y="68"/>
                </a:lnTo>
                <a:lnTo>
                  <a:pt x="53" y="59"/>
                </a:lnTo>
                <a:lnTo>
                  <a:pt x="57" y="50"/>
                </a:lnTo>
                <a:lnTo>
                  <a:pt x="62" y="37"/>
                </a:lnTo>
                <a:lnTo>
                  <a:pt x="64" y="31"/>
                </a:lnTo>
                <a:lnTo>
                  <a:pt x="64" y="22"/>
                </a:lnTo>
                <a:lnTo>
                  <a:pt x="64" y="16"/>
                </a:lnTo>
                <a:lnTo>
                  <a:pt x="64" y="9"/>
                </a:lnTo>
                <a:lnTo>
                  <a:pt x="64" y="3"/>
                </a:lnTo>
                <a:lnTo>
                  <a:pt x="64" y="0"/>
                </a:lnTo>
                <a:lnTo>
                  <a:pt x="64" y="0"/>
                </a:lnTo>
                <a:lnTo>
                  <a:pt x="66" y="0"/>
                </a:lnTo>
                <a:lnTo>
                  <a:pt x="68" y="0"/>
                </a:lnTo>
                <a:lnTo>
                  <a:pt x="71" y="0"/>
                </a:lnTo>
                <a:lnTo>
                  <a:pt x="75" y="0"/>
                </a:lnTo>
                <a:lnTo>
                  <a:pt x="79" y="0"/>
                </a:lnTo>
                <a:lnTo>
                  <a:pt x="84" y="0"/>
                </a:lnTo>
                <a:lnTo>
                  <a:pt x="91" y="3"/>
                </a:lnTo>
                <a:lnTo>
                  <a:pt x="99" y="3"/>
                </a:lnTo>
                <a:lnTo>
                  <a:pt x="97" y="16"/>
                </a:lnTo>
                <a:lnTo>
                  <a:pt x="95" y="25"/>
                </a:lnTo>
                <a:lnTo>
                  <a:pt x="93" y="34"/>
                </a:lnTo>
                <a:lnTo>
                  <a:pt x="93" y="43"/>
                </a:lnTo>
                <a:lnTo>
                  <a:pt x="91" y="50"/>
                </a:lnTo>
                <a:lnTo>
                  <a:pt x="88" y="56"/>
                </a:lnTo>
                <a:lnTo>
                  <a:pt x="86" y="59"/>
                </a:lnTo>
                <a:lnTo>
                  <a:pt x="84" y="65"/>
                </a:lnTo>
                <a:lnTo>
                  <a:pt x="84" y="6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15">
            <a:extLst>
              <a:ext uri="{FF2B5EF4-FFF2-40B4-BE49-F238E27FC236}">
                <a16:creationId xmlns:a16="http://schemas.microsoft.com/office/drawing/2014/main" xmlns="" id="{DFE7FBC9-2C53-4BF2-957A-850D5BF6E79F}"/>
              </a:ext>
            </a:extLst>
          </p:cNvPr>
          <p:cNvSpPr>
            <a:spLocks/>
          </p:cNvSpPr>
          <p:nvPr/>
        </p:nvSpPr>
        <p:spPr bwMode="auto">
          <a:xfrm>
            <a:off x="1833616" y="1721026"/>
            <a:ext cx="566792" cy="517382"/>
          </a:xfrm>
          <a:custGeom>
            <a:avLst/>
            <a:gdLst>
              <a:gd name="T0" fmla="*/ 20 w 91"/>
              <a:gd name="T1" fmla="*/ 37 h 56"/>
              <a:gd name="T2" fmla="*/ 29 w 91"/>
              <a:gd name="T3" fmla="*/ 31 h 56"/>
              <a:gd name="T4" fmla="*/ 38 w 91"/>
              <a:gd name="T5" fmla="*/ 25 h 56"/>
              <a:gd name="T6" fmla="*/ 46 w 91"/>
              <a:gd name="T7" fmla="*/ 22 h 56"/>
              <a:gd name="T8" fmla="*/ 51 w 91"/>
              <a:gd name="T9" fmla="*/ 16 h 56"/>
              <a:gd name="T10" fmla="*/ 55 w 91"/>
              <a:gd name="T11" fmla="*/ 13 h 56"/>
              <a:gd name="T12" fmla="*/ 57 w 91"/>
              <a:gd name="T13" fmla="*/ 13 h 56"/>
              <a:gd name="T14" fmla="*/ 57 w 91"/>
              <a:gd name="T15" fmla="*/ 10 h 56"/>
              <a:gd name="T16" fmla="*/ 57 w 91"/>
              <a:gd name="T17" fmla="*/ 7 h 56"/>
              <a:gd name="T18" fmla="*/ 57 w 91"/>
              <a:gd name="T19" fmla="*/ 4 h 56"/>
              <a:gd name="T20" fmla="*/ 57 w 91"/>
              <a:gd name="T21" fmla="*/ 4 h 56"/>
              <a:gd name="T22" fmla="*/ 57 w 91"/>
              <a:gd name="T23" fmla="*/ 4 h 56"/>
              <a:gd name="T24" fmla="*/ 62 w 91"/>
              <a:gd name="T25" fmla="*/ 0 h 56"/>
              <a:gd name="T26" fmla="*/ 64 w 91"/>
              <a:gd name="T27" fmla="*/ 0 h 56"/>
              <a:gd name="T28" fmla="*/ 69 w 91"/>
              <a:gd name="T29" fmla="*/ 0 h 56"/>
              <a:gd name="T30" fmla="*/ 73 w 91"/>
              <a:gd name="T31" fmla="*/ 4 h 56"/>
              <a:gd name="T32" fmla="*/ 80 w 91"/>
              <a:gd name="T33" fmla="*/ 4 h 56"/>
              <a:gd name="T34" fmla="*/ 84 w 91"/>
              <a:gd name="T35" fmla="*/ 7 h 56"/>
              <a:gd name="T36" fmla="*/ 88 w 91"/>
              <a:gd name="T37" fmla="*/ 10 h 56"/>
              <a:gd name="T38" fmla="*/ 91 w 91"/>
              <a:gd name="T39" fmla="*/ 13 h 56"/>
              <a:gd name="T40" fmla="*/ 91 w 91"/>
              <a:gd name="T41" fmla="*/ 16 h 56"/>
              <a:gd name="T42" fmla="*/ 88 w 91"/>
              <a:gd name="T43" fmla="*/ 19 h 56"/>
              <a:gd name="T44" fmla="*/ 84 w 91"/>
              <a:gd name="T45" fmla="*/ 22 h 56"/>
              <a:gd name="T46" fmla="*/ 80 w 91"/>
              <a:gd name="T47" fmla="*/ 25 h 56"/>
              <a:gd name="T48" fmla="*/ 75 w 91"/>
              <a:gd name="T49" fmla="*/ 28 h 56"/>
              <a:gd name="T50" fmla="*/ 71 w 91"/>
              <a:gd name="T51" fmla="*/ 31 h 56"/>
              <a:gd name="T52" fmla="*/ 66 w 91"/>
              <a:gd name="T53" fmla="*/ 31 h 56"/>
              <a:gd name="T54" fmla="*/ 62 w 91"/>
              <a:gd name="T55" fmla="*/ 34 h 56"/>
              <a:gd name="T56" fmla="*/ 57 w 91"/>
              <a:gd name="T57" fmla="*/ 37 h 56"/>
              <a:gd name="T58" fmla="*/ 46 w 91"/>
              <a:gd name="T59" fmla="*/ 41 h 56"/>
              <a:gd name="T60" fmla="*/ 33 w 91"/>
              <a:gd name="T61" fmla="*/ 47 h 56"/>
              <a:gd name="T62" fmla="*/ 27 w 91"/>
              <a:gd name="T63" fmla="*/ 50 h 56"/>
              <a:gd name="T64" fmla="*/ 20 w 91"/>
              <a:gd name="T65" fmla="*/ 50 h 56"/>
              <a:gd name="T66" fmla="*/ 16 w 91"/>
              <a:gd name="T67" fmla="*/ 53 h 56"/>
              <a:gd name="T68" fmla="*/ 11 w 91"/>
              <a:gd name="T69" fmla="*/ 53 h 56"/>
              <a:gd name="T70" fmla="*/ 7 w 91"/>
              <a:gd name="T71" fmla="*/ 53 h 56"/>
              <a:gd name="T72" fmla="*/ 5 w 91"/>
              <a:gd name="T73" fmla="*/ 56 h 56"/>
              <a:gd name="T74" fmla="*/ 2 w 91"/>
              <a:gd name="T75" fmla="*/ 53 h 56"/>
              <a:gd name="T76" fmla="*/ 0 w 91"/>
              <a:gd name="T77" fmla="*/ 53 h 56"/>
              <a:gd name="T78" fmla="*/ 0 w 91"/>
              <a:gd name="T79" fmla="*/ 53 h 56"/>
              <a:gd name="T80" fmla="*/ 0 w 91"/>
              <a:gd name="T81" fmla="*/ 53 h 56"/>
              <a:gd name="T82" fmla="*/ 2 w 91"/>
              <a:gd name="T83" fmla="*/ 50 h 56"/>
              <a:gd name="T84" fmla="*/ 5 w 91"/>
              <a:gd name="T85" fmla="*/ 47 h 56"/>
              <a:gd name="T86" fmla="*/ 7 w 91"/>
              <a:gd name="T87" fmla="*/ 47 h 56"/>
              <a:gd name="T88" fmla="*/ 9 w 91"/>
              <a:gd name="T89" fmla="*/ 44 h 56"/>
              <a:gd name="T90" fmla="*/ 13 w 91"/>
              <a:gd name="T91" fmla="*/ 41 h 56"/>
              <a:gd name="T92" fmla="*/ 20 w 91"/>
              <a:gd name="T93" fmla="*/ 37 h 56"/>
              <a:gd name="T94" fmla="*/ 20 w 91"/>
              <a:gd name="T95" fmla="*/ 37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1" h="56">
                <a:moveTo>
                  <a:pt x="20" y="37"/>
                </a:moveTo>
                <a:lnTo>
                  <a:pt x="29" y="31"/>
                </a:lnTo>
                <a:lnTo>
                  <a:pt x="38" y="25"/>
                </a:lnTo>
                <a:lnTo>
                  <a:pt x="46" y="22"/>
                </a:lnTo>
                <a:lnTo>
                  <a:pt x="51" y="16"/>
                </a:lnTo>
                <a:lnTo>
                  <a:pt x="55" y="13"/>
                </a:lnTo>
                <a:lnTo>
                  <a:pt x="57" y="13"/>
                </a:lnTo>
                <a:lnTo>
                  <a:pt x="57" y="10"/>
                </a:lnTo>
                <a:lnTo>
                  <a:pt x="57" y="7"/>
                </a:lnTo>
                <a:lnTo>
                  <a:pt x="57" y="4"/>
                </a:lnTo>
                <a:lnTo>
                  <a:pt x="57" y="4"/>
                </a:lnTo>
                <a:lnTo>
                  <a:pt x="57" y="4"/>
                </a:lnTo>
                <a:lnTo>
                  <a:pt x="62" y="0"/>
                </a:lnTo>
                <a:lnTo>
                  <a:pt x="64" y="0"/>
                </a:lnTo>
                <a:lnTo>
                  <a:pt x="69" y="0"/>
                </a:lnTo>
                <a:lnTo>
                  <a:pt x="73" y="4"/>
                </a:lnTo>
                <a:lnTo>
                  <a:pt x="80" y="4"/>
                </a:lnTo>
                <a:lnTo>
                  <a:pt x="84" y="7"/>
                </a:lnTo>
                <a:lnTo>
                  <a:pt x="88" y="10"/>
                </a:lnTo>
                <a:lnTo>
                  <a:pt x="91" y="13"/>
                </a:lnTo>
                <a:lnTo>
                  <a:pt x="91" y="16"/>
                </a:lnTo>
                <a:lnTo>
                  <a:pt x="88" y="19"/>
                </a:lnTo>
                <a:lnTo>
                  <a:pt x="84" y="22"/>
                </a:lnTo>
                <a:lnTo>
                  <a:pt x="80" y="25"/>
                </a:lnTo>
                <a:lnTo>
                  <a:pt x="75" y="28"/>
                </a:lnTo>
                <a:lnTo>
                  <a:pt x="71" y="31"/>
                </a:lnTo>
                <a:lnTo>
                  <a:pt x="66" y="31"/>
                </a:lnTo>
                <a:lnTo>
                  <a:pt x="62" y="34"/>
                </a:lnTo>
                <a:lnTo>
                  <a:pt x="57" y="37"/>
                </a:lnTo>
                <a:lnTo>
                  <a:pt x="46" y="41"/>
                </a:lnTo>
                <a:lnTo>
                  <a:pt x="33" y="47"/>
                </a:lnTo>
                <a:lnTo>
                  <a:pt x="27" y="50"/>
                </a:lnTo>
                <a:lnTo>
                  <a:pt x="20" y="50"/>
                </a:lnTo>
                <a:lnTo>
                  <a:pt x="16" y="53"/>
                </a:lnTo>
                <a:lnTo>
                  <a:pt x="11" y="53"/>
                </a:lnTo>
                <a:lnTo>
                  <a:pt x="7" y="53"/>
                </a:lnTo>
                <a:lnTo>
                  <a:pt x="5" y="56"/>
                </a:lnTo>
                <a:lnTo>
                  <a:pt x="2" y="53"/>
                </a:lnTo>
                <a:lnTo>
                  <a:pt x="0" y="53"/>
                </a:lnTo>
                <a:lnTo>
                  <a:pt x="0" y="53"/>
                </a:lnTo>
                <a:lnTo>
                  <a:pt x="0" y="53"/>
                </a:lnTo>
                <a:lnTo>
                  <a:pt x="2" y="50"/>
                </a:lnTo>
                <a:lnTo>
                  <a:pt x="5" y="47"/>
                </a:lnTo>
                <a:lnTo>
                  <a:pt x="7" y="47"/>
                </a:lnTo>
                <a:lnTo>
                  <a:pt x="9" y="44"/>
                </a:lnTo>
                <a:lnTo>
                  <a:pt x="13" y="41"/>
                </a:lnTo>
                <a:lnTo>
                  <a:pt x="20" y="37"/>
                </a:lnTo>
                <a:lnTo>
                  <a:pt x="20" y="3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16">
            <a:extLst>
              <a:ext uri="{FF2B5EF4-FFF2-40B4-BE49-F238E27FC236}">
                <a16:creationId xmlns:a16="http://schemas.microsoft.com/office/drawing/2014/main" xmlns="" id="{E4E64EFA-2E5F-40E8-B091-DD5AEED52C3E}"/>
              </a:ext>
            </a:extLst>
          </p:cNvPr>
          <p:cNvSpPr>
            <a:spLocks/>
          </p:cNvSpPr>
          <p:nvPr/>
        </p:nvSpPr>
        <p:spPr bwMode="auto">
          <a:xfrm>
            <a:off x="1914584" y="2062865"/>
            <a:ext cx="498276" cy="434235"/>
          </a:xfrm>
          <a:custGeom>
            <a:avLst/>
            <a:gdLst>
              <a:gd name="T0" fmla="*/ 80 w 80"/>
              <a:gd name="T1" fmla="*/ 19 h 47"/>
              <a:gd name="T2" fmla="*/ 78 w 80"/>
              <a:gd name="T3" fmla="*/ 19 h 47"/>
              <a:gd name="T4" fmla="*/ 75 w 80"/>
              <a:gd name="T5" fmla="*/ 22 h 47"/>
              <a:gd name="T6" fmla="*/ 71 w 80"/>
              <a:gd name="T7" fmla="*/ 25 h 47"/>
              <a:gd name="T8" fmla="*/ 64 w 80"/>
              <a:gd name="T9" fmla="*/ 28 h 47"/>
              <a:gd name="T10" fmla="*/ 44 w 80"/>
              <a:gd name="T11" fmla="*/ 37 h 47"/>
              <a:gd name="T12" fmla="*/ 36 w 80"/>
              <a:gd name="T13" fmla="*/ 40 h 47"/>
              <a:gd name="T14" fmla="*/ 27 w 80"/>
              <a:gd name="T15" fmla="*/ 44 h 47"/>
              <a:gd name="T16" fmla="*/ 20 w 80"/>
              <a:gd name="T17" fmla="*/ 44 h 47"/>
              <a:gd name="T18" fmla="*/ 16 w 80"/>
              <a:gd name="T19" fmla="*/ 47 h 47"/>
              <a:gd name="T20" fmla="*/ 11 w 80"/>
              <a:gd name="T21" fmla="*/ 47 h 47"/>
              <a:gd name="T22" fmla="*/ 9 w 80"/>
              <a:gd name="T23" fmla="*/ 47 h 47"/>
              <a:gd name="T24" fmla="*/ 5 w 80"/>
              <a:gd name="T25" fmla="*/ 47 h 47"/>
              <a:gd name="T26" fmla="*/ 3 w 80"/>
              <a:gd name="T27" fmla="*/ 47 h 47"/>
              <a:gd name="T28" fmla="*/ 3 w 80"/>
              <a:gd name="T29" fmla="*/ 47 h 47"/>
              <a:gd name="T30" fmla="*/ 0 w 80"/>
              <a:gd name="T31" fmla="*/ 47 h 47"/>
              <a:gd name="T32" fmla="*/ 0 w 80"/>
              <a:gd name="T33" fmla="*/ 44 h 47"/>
              <a:gd name="T34" fmla="*/ 0 w 80"/>
              <a:gd name="T35" fmla="*/ 44 h 47"/>
              <a:gd name="T36" fmla="*/ 3 w 80"/>
              <a:gd name="T37" fmla="*/ 44 h 47"/>
              <a:gd name="T38" fmla="*/ 5 w 80"/>
              <a:gd name="T39" fmla="*/ 40 h 47"/>
              <a:gd name="T40" fmla="*/ 7 w 80"/>
              <a:gd name="T41" fmla="*/ 37 h 47"/>
              <a:gd name="T42" fmla="*/ 9 w 80"/>
              <a:gd name="T43" fmla="*/ 37 h 47"/>
              <a:gd name="T44" fmla="*/ 14 w 80"/>
              <a:gd name="T45" fmla="*/ 34 h 47"/>
              <a:gd name="T46" fmla="*/ 18 w 80"/>
              <a:gd name="T47" fmla="*/ 31 h 47"/>
              <a:gd name="T48" fmla="*/ 27 w 80"/>
              <a:gd name="T49" fmla="*/ 25 h 47"/>
              <a:gd name="T50" fmla="*/ 33 w 80"/>
              <a:gd name="T51" fmla="*/ 22 h 47"/>
              <a:gd name="T52" fmla="*/ 40 w 80"/>
              <a:gd name="T53" fmla="*/ 19 h 47"/>
              <a:gd name="T54" fmla="*/ 44 w 80"/>
              <a:gd name="T55" fmla="*/ 16 h 47"/>
              <a:gd name="T56" fmla="*/ 49 w 80"/>
              <a:gd name="T57" fmla="*/ 13 h 47"/>
              <a:gd name="T58" fmla="*/ 49 w 80"/>
              <a:gd name="T59" fmla="*/ 10 h 47"/>
              <a:gd name="T60" fmla="*/ 51 w 80"/>
              <a:gd name="T61" fmla="*/ 7 h 47"/>
              <a:gd name="T62" fmla="*/ 49 w 80"/>
              <a:gd name="T63" fmla="*/ 4 h 47"/>
              <a:gd name="T64" fmla="*/ 49 w 80"/>
              <a:gd name="T65" fmla="*/ 4 h 47"/>
              <a:gd name="T66" fmla="*/ 51 w 80"/>
              <a:gd name="T67" fmla="*/ 0 h 47"/>
              <a:gd name="T68" fmla="*/ 53 w 80"/>
              <a:gd name="T69" fmla="*/ 0 h 47"/>
              <a:gd name="T70" fmla="*/ 58 w 80"/>
              <a:gd name="T71" fmla="*/ 0 h 47"/>
              <a:gd name="T72" fmla="*/ 62 w 80"/>
              <a:gd name="T73" fmla="*/ 0 h 47"/>
              <a:gd name="T74" fmla="*/ 67 w 80"/>
              <a:gd name="T75" fmla="*/ 4 h 47"/>
              <a:gd name="T76" fmla="*/ 71 w 80"/>
              <a:gd name="T77" fmla="*/ 4 h 47"/>
              <a:gd name="T78" fmla="*/ 75 w 80"/>
              <a:gd name="T79" fmla="*/ 7 h 47"/>
              <a:gd name="T80" fmla="*/ 78 w 80"/>
              <a:gd name="T81" fmla="*/ 10 h 47"/>
              <a:gd name="T82" fmla="*/ 80 w 80"/>
              <a:gd name="T83" fmla="*/ 13 h 47"/>
              <a:gd name="T84" fmla="*/ 80 w 80"/>
              <a:gd name="T85" fmla="*/ 16 h 47"/>
              <a:gd name="T86" fmla="*/ 80 w 80"/>
              <a:gd name="T87" fmla="*/ 19 h 47"/>
              <a:gd name="T88" fmla="*/ 80 w 80"/>
              <a:gd name="T89" fmla="*/ 19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80" h="47">
                <a:moveTo>
                  <a:pt x="80" y="19"/>
                </a:moveTo>
                <a:lnTo>
                  <a:pt x="78" y="19"/>
                </a:lnTo>
                <a:lnTo>
                  <a:pt x="75" y="22"/>
                </a:lnTo>
                <a:lnTo>
                  <a:pt x="71" y="25"/>
                </a:lnTo>
                <a:lnTo>
                  <a:pt x="64" y="28"/>
                </a:lnTo>
                <a:lnTo>
                  <a:pt x="44" y="37"/>
                </a:lnTo>
                <a:lnTo>
                  <a:pt x="36" y="40"/>
                </a:lnTo>
                <a:lnTo>
                  <a:pt x="27" y="44"/>
                </a:lnTo>
                <a:lnTo>
                  <a:pt x="20" y="44"/>
                </a:lnTo>
                <a:lnTo>
                  <a:pt x="16" y="47"/>
                </a:lnTo>
                <a:lnTo>
                  <a:pt x="11" y="47"/>
                </a:lnTo>
                <a:lnTo>
                  <a:pt x="9" y="47"/>
                </a:lnTo>
                <a:lnTo>
                  <a:pt x="5" y="47"/>
                </a:lnTo>
                <a:lnTo>
                  <a:pt x="3" y="47"/>
                </a:lnTo>
                <a:lnTo>
                  <a:pt x="3" y="47"/>
                </a:lnTo>
                <a:lnTo>
                  <a:pt x="0" y="47"/>
                </a:lnTo>
                <a:lnTo>
                  <a:pt x="0" y="44"/>
                </a:lnTo>
                <a:lnTo>
                  <a:pt x="0" y="44"/>
                </a:lnTo>
                <a:lnTo>
                  <a:pt x="3" y="44"/>
                </a:lnTo>
                <a:lnTo>
                  <a:pt x="5" y="40"/>
                </a:lnTo>
                <a:lnTo>
                  <a:pt x="7" y="37"/>
                </a:lnTo>
                <a:lnTo>
                  <a:pt x="9" y="37"/>
                </a:lnTo>
                <a:lnTo>
                  <a:pt x="14" y="34"/>
                </a:lnTo>
                <a:lnTo>
                  <a:pt x="18" y="31"/>
                </a:lnTo>
                <a:lnTo>
                  <a:pt x="27" y="25"/>
                </a:lnTo>
                <a:lnTo>
                  <a:pt x="33" y="22"/>
                </a:lnTo>
                <a:lnTo>
                  <a:pt x="40" y="19"/>
                </a:lnTo>
                <a:lnTo>
                  <a:pt x="44" y="16"/>
                </a:lnTo>
                <a:lnTo>
                  <a:pt x="49" y="13"/>
                </a:lnTo>
                <a:lnTo>
                  <a:pt x="49" y="10"/>
                </a:lnTo>
                <a:lnTo>
                  <a:pt x="51" y="7"/>
                </a:lnTo>
                <a:lnTo>
                  <a:pt x="49" y="4"/>
                </a:lnTo>
                <a:lnTo>
                  <a:pt x="49" y="4"/>
                </a:lnTo>
                <a:lnTo>
                  <a:pt x="51" y="0"/>
                </a:lnTo>
                <a:lnTo>
                  <a:pt x="53" y="0"/>
                </a:lnTo>
                <a:lnTo>
                  <a:pt x="58" y="0"/>
                </a:lnTo>
                <a:lnTo>
                  <a:pt x="62" y="0"/>
                </a:lnTo>
                <a:lnTo>
                  <a:pt x="67" y="4"/>
                </a:lnTo>
                <a:lnTo>
                  <a:pt x="71" y="4"/>
                </a:lnTo>
                <a:lnTo>
                  <a:pt x="75" y="7"/>
                </a:lnTo>
                <a:lnTo>
                  <a:pt x="78" y="10"/>
                </a:lnTo>
                <a:lnTo>
                  <a:pt x="80" y="13"/>
                </a:lnTo>
                <a:lnTo>
                  <a:pt x="80" y="16"/>
                </a:lnTo>
                <a:lnTo>
                  <a:pt x="80" y="19"/>
                </a:lnTo>
                <a:lnTo>
                  <a:pt x="80" y="1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17">
            <a:extLst>
              <a:ext uri="{FF2B5EF4-FFF2-40B4-BE49-F238E27FC236}">
                <a16:creationId xmlns:a16="http://schemas.microsoft.com/office/drawing/2014/main" xmlns="" id="{14AC0AAD-B30D-45D1-AF01-E9F39C239205}"/>
              </a:ext>
            </a:extLst>
          </p:cNvPr>
          <p:cNvSpPr>
            <a:spLocks/>
          </p:cNvSpPr>
          <p:nvPr/>
        </p:nvSpPr>
        <p:spPr bwMode="auto">
          <a:xfrm>
            <a:off x="1740187" y="2376990"/>
            <a:ext cx="741189" cy="628250"/>
          </a:xfrm>
          <a:custGeom>
            <a:avLst/>
            <a:gdLst>
              <a:gd name="T0" fmla="*/ 28 w 119"/>
              <a:gd name="T1" fmla="*/ 50 h 68"/>
              <a:gd name="T2" fmla="*/ 42 w 119"/>
              <a:gd name="T3" fmla="*/ 43 h 68"/>
              <a:gd name="T4" fmla="*/ 55 w 119"/>
              <a:gd name="T5" fmla="*/ 37 h 68"/>
              <a:gd name="T6" fmla="*/ 66 w 119"/>
              <a:gd name="T7" fmla="*/ 31 h 68"/>
              <a:gd name="T8" fmla="*/ 75 w 119"/>
              <a:gd name="T9" fmla="*/ 25 h 68"/>
              <a:gd name="T10" fmla="*/ 77 w 119"/>
              <a:gd name="T11" fmla="*/ 22 h 68"/>
              <a:gd name="T12" fmla="*/ 81 w 119"/>
              <a:gd name="T13" fmla="*/ 19 h 68"/>
              <a:gd name="T14" fmla="*/ 84 w 119"/>
              <a:gd name="T15" fmla="*/ 16 h 68"/>
              <a:gd name="T16" fmla="*/ 86 w 119"/>
              <a:gd name="T17" fmla="*/ 13 h 68"/>
              <a:gd name="T18" fmla="*/ 86 w 119"/>
              <a:gd name="T19" fmla="*/ 10 h 68"/>
              <a:gd name="T20" fmla="*/ 86 w 119"/>
              <a:gd name="T21" fmla="*/ 10 h 68"/>
              <a:gd name="T22" fmla="*/ 86 w 119"/>
              <a:gd name="T23" fmla="*/ 6 h 68"/>
              <a:gd name="T24" fmla="*/ 86 w 119"/>
              <a:gd name="T25" fmla="*/ 6 h 68"/>
              <a:gd name="T26" fmla="*/ 86 w 119"/>
              <a:gd name="T27" fmla="*/ 3 h 68"/>
              <a:gd name="T28" fmla="*/ 90 w 119"/>
              <a:gd name="T29" fmla="*/ 0 h 68"/>
              <a:gd name="T30" fmla="*/ 92 w 119"/>
              <a:gd name="T31" fmla="*/ 0 h 68"/>
              <a:gd name="T32" fmla="*/ 97 w 119"/>
              <a:gd name="T33" fmla="*/ 0 h 68"/>
              <a:gd name="T34" fmla="*/ 103 w 119"/>
              <a:gd name="T35" fmla="*/ 3 h 68"/>
              <a:gd name="T36" fmla="*/ 108 w 119"/>
              <a:gd name="T37" fmla="*/ 6 h 68"/>
              <a:gd name="T38" fmla="*/ 114 w 119"/>
              <a:gd name="T39" fmla="*/ 10 h 68"/>
              <a:gd name="T40" fmla="*/ 117 w 119"/>
              <a:gd name="T41" fmla="*/ 10 h 68"/>
              <a:gd name="T42" fmla="*/ 119 w 119"/>
              <a:gd name="T43" fmla="*/ 13 h 68"/>
              <a:gd name="T44" fmla="*/ 119 w 119"/>
              <a:gd name="T45" fmla="*/ 16 h 68"/>
              <a:gd name="T46" fmla="*/ 119 w 119"/>
              <a:gd name="T47" fmla="*/ 19 h 68"/>
              <a:gd name="T48" fmla="*/ 119 w 119"/>
              <a:gd name="T49" fmla="*/ 19 h 68"/>
              <a:gd name="T50" fmla="*/ 117 w 119"/>
              <a:gd name="T51" fmla="*/ 22 h 68"/>
              <a:gd name="T52" fmla="*/ 114 w 119"/>
              <a:gd name="T53" fmla="*/ 25 h 68"/>
              <a:gd name="T54" fmla="*/ 110 w 119"/>
              <a:gd name="T55" fmla="*/ 28 h 68"/>
              <a:gd name="T56" fmla="*/ 106 w 119"/>
              <a:gd name="T57" fmla="*/ 31 h 68"/>
              <a:gd name="T58" fmla="*/ 99 w 119"/>
              <a:gd name="T59" fmla="*/ 34 h 68"/>
              <a:gd name="T60" fmla="*/ 92 w 119"/>
              <a:gd name="T61" fmla="*/ 37 h 68"/>
              <a:gd name="T62" fmla="*/ 79 w 119"/>
              <a:gd name="T63" fmla="*/ 47 h 68"/>
              <a:gd name="T64" fmla="*/ 66 w 119"/>
              <a:gd name="T65" fmla="*/ 53 h 68"/>
              <a:gd name="T66" fmla="*/ 50 w 119"/>
              <a:gd name="T67" fmla="*/ 59 h 68"/>
              <a:gd name="T68" fmla="*/ 35 w 119"/>
              <a:gd name="T69" fmla="*/ 62 h 68"/>
              <a:gd name="T70" fmla="*/ 26 w 119"/>
              <a:gd name="T71" fmla="*/ 65 h 68"/>
              <a:gd name="T72" fmla="*/ 20 w 119"/>
              <a:gd name="T73" fmla="*/ 68 h 68"/>
              <a:gd name="T74" fmla="*/ 15 w 119"/>
              <a:gd name="T75" fmla="*/ 68 h 68"/>
              <a:gd name="T76" fmla="*/ 11 w 119"/>
              <a:gd name="T77" fmla="*/ 68 h 68"/>
              <a:gd name="T78" fmla="*/ 6 w 119"/>
              <a:gd name="T79" fmla="*/ 68 h 68"/>
              <a:gd name="T80" fmla="*/ 4 w 119"/>
              <a:gd name="T81" fmla="*/ 68 h 68"/>
              <a:gd name="T82" fmla="*/ 2 w 119"/>
              <a:gd name="T83" fmla="*/ 68 h 68"/>
              <a:gd name="T84" fmla="*/ 0 w 119"/>
              <a:gd name="T85" fmla="*/ 68 h 68"/>
              <a:gd name="T86" fmla="*/ 0 w 119"/>
              <a:gd name="T87" fmla="*/ 68 h 68"/>
              <a:gd name="T88" fmla="*/ 2 w 119"/>
              <a:gd name="T89" fmla="*/ 65 h 68"/>
              <a:gd name="T90" fmla="*/ 2 w 119"/>
              <a:gd name="T91" fmla="*/ 65 h 68"/>
              <a:gd name="T92" fmla="*/ 6 w 119"/>
              <a:gd name="T93" fmla="*/ 62 h 68"/>
              <a:gd name="T94" fmla="*/ 8 w 119"/>
              <a:gd name="T95" fmla="*/ 59 h 68"/>
              <a:gd name="T96" fmla="*/ 15 w 119"/>
              <a:gd name="T97" fmla="*/ 56 h 68"/>
              <a:gd name="T98" fmla="*/ 20 w 119"/>
              <a:gd name="T99" fmla="*/ 53 h 68"/>
              <a:gd name="T100" fmla="*/ 28 w 119"/>
              <a:gd name="T101" fmla="*/ 50 h 68"/>
              <a:gd name="T102" fmla="*/ 28 w 119"/>
              <a:gd name="T103" fmla="*/ 5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19" h="68">
                <a:moveTo>
                  <a:pt x="28" y="50"/>
                </a:moveTo>
                <a:lnTo>
                  <a:pt x="42" y="43"/>
                </a:lnTo>
                <a:lnTo>
                  <a:pt x="55" y="37"/>
                </a:lnTo>
                <a:lnTo>
                  <a:pt x="66" y="31"/>
                </a:lnTo>
                <a:lnTo>
                  <a:pt x="75" y="25"/>
                </a:lnTo>
                <a:lnTo>
                  <a:pt x="77" y="22"/>
                </a:lnTo>
                <a:lnTo>
                  <a:pt x="81" y="19"/>
                </a:lnTo>
                <a:lnTo>
                  <a:pt x="84" y="16"/>
                </a:lnTo>
                <a:lnTo>
                  <a:pt x="86" y="13"/>
                </a:lnTo>
                <a:lnTo>
                  <a:pt x="86" y="10"/>
                </a:lnTo>
                <a:lnTo>
                  <a:pt x="86" y="10"/>
                </a:lnTo>
                <a:lnTo>
                  <a:pt x="86" y="6"/>
                </a:lnTo>
                <a:lnTo>
                  <a:pt x="86" y="6"/>
                </a:lnTo>
                <a:lnTo>
                  <a:pt x="86" y="3"/>
                </a:lnTo>
                <a:lnTo>
                  <a:pt x="90" y="0"/>
                </a:lnTo>
                <a:lnTo>
                  <a:pt x="92" y="0"/>
                </a:lnTo>
                <a:lnTo>
                  <a:pt x="97" y="0"/>
                </a:lnTo>
                <a:lnTo>
                  <a:pt x="103" y="3"/>
                </a:lnTo>
                <a:lnTo>
                  <a:pt x="108" y="6"/>
                </a:lnTo>
                <a:lnTo>
                  <a:pt x="114" y="10"/>
                </a:lnTo>
                <a:lnTo>
                  <a:pt x="117" y="10"/>
                </a:lnTo>
                <a:lnTo>
                  <a:pt x="119" y="13"/>
                </a:lnTo>
                <a:lnTo>
                  <a:pt x="119" y="16"/>
                </a:lnTo>
                <a:lnTo>
                  <a:pt x="119" y="19"/>
                </a:lnTo>
                <a:lnTo>
                  <a:pt x="119" y="19"/>
                </a:lnTo>
                <a:lnTo>
                  <a:pt x="117" y="22"/>
                </a:lnTo>
                <a:lnTo>
                  <a:pt x="114" y="25"/>
                </a:lnTo>
                <a:lnTo>
                  <a:pt x="110" y="28"/>
                </a:lnTo>
                <a:lnTo>
                  <a:pt x="106" y="31"/>
                </a:lnTo>
                <a:lnTo>
                  <a:pt x="99" y="34"/>
                </a:lnTo>
                <a:lnTo>
                  <a:pt x="92" y="37"/>
                </a:lnTo>
                <a:lnTo>
                  <a:pt x="79" y="47"/>
                </a:lnTo>
                <a:lnTo>
                  <a:pt x="66" y="53"/>
                </a:lnTo>
                <a:lnTo>
                  <a:pt x="50" y="59"/>
                </a:lnTo>
                <a:lnTo>
                  <a:pt x="35" y="62"/>
                </a:lnTo>
                <a:lnTo>
                  <a:pt x="26" y="65"/>
                </a:lnTo>
                <a:lnTo>
                  <a:pt x="20" y="68"/>
                </a:lnTo>
                <a:lnTo>
                  <a:pt x="15" y="68"/>
                </a:lnTo>
                <a:lnTo>
                  <a:pt x="11" y="68"/>
                </a:lnTo>
                <a:lnTo>
                  <a:pt x="6" y="68"/>
                </a:lnTo>
                <a:lnTo>
                  <a:pt x="4" y="68"/>
                </a:lnTo>
                <a:lnTo>
                  <a:pt x="2" y="68"/>
                </a:lnTo>
                <a:lnTo>
                  <a:pt x="0" y="68"/>
                </a:lnTo>
                <a:lnTo>
                  <a:pt x="0" y="68"/>
                </a:lnTo>
                <a:lnTo>
                  <a:pt x="2" y="65"/>
                </a:lnTo>
                <a:lnTo>
                  <a:pt x="2" y="65"/>
                </a:lnTo>
                <a:lnTo>
                  <a:pt x="6" y="62"/>
                </a:lnTo>
                <a:lnTo>
                  <a:pt x="8" y="59"/>
                </a:lnTo>
                <a:lnTo>
                  <a:pt x="15" y="56"/>
                </a:lnTo>
                <a:lnTo>
                  <a:pt x="20" y="53"/>
                </a:lnTo>
                <a:lnTo>
                  <a:pt x="28" y="50"/>
                </a:lnTo>
                <a:lnTo>
                  <a:pt x="28" y="5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18">
            <a:extLst>
              <a:ext uri="{FF2B5EF4-FFF2-40B4-BE49-F238E27FC236}">
                <a16:creationId xmlns:a16="http://schemas.microsoft.com/office/drawing/2014/main" xmlns="" id="{464B6906-BE40-4834-9332-67BE6EAFDCCC}"/>
              </a:ext>
            </a:extLst>
          </p:cNvPr>
          <p:cNvSpPr>
            <a:spLocks/>
          </p:cNvSpPr>
          <p:nvPr/>
        </p:nvSpPr>
        <p:spPr bwMode="auto">
          <a:xfrm>
            <a:off x="2674456" y="926474"/>
            <a:ext cx="1015242" cy="286411"/>
          </a:xfrm>
          <a:custGeom>
            <a:avLst/>
            <a:gdLst>
              <a:gd name="T0" fmla="*/ 0 w 163"/>
              <a:gd name="T1" fmla="*/ 16 h 31"/>
              <a:gd name="T2" fmla="*/ 4 w 163"/>
              <a:gd name="T3" fmla="*/ 16 h 31"/>
              <a:gd name="T4" fmla="*/ 9 w 163"/>
              <a:gd name="T5" fmla="*/ 16 h 31"/>
              <a:gd name="T6" fmla="*/ 15 w 163"/>
              <a:gd name="T7" fmla="*/ 16 h 31"/>
              <a:gd name="T8" fmla="*/ 22 w 163"/>
              <a:gd name="T9" fmla="*/ 13 h 31"/>
              <a:gd name="T10" fmla="*/ 31 w 163"/>
              <a:gd name="T11" fmla="*/ 13 h 31"/>
              <a:gd name="T12" fmla="*/ 39 w 163"/>
              <a:gd name="T13" fmla="*/ 9 h 31"/>
              <a:gd name="T14" fmla="*/ 48 w 163"/>
              <a:gd name="T15" fmla="*/ 9 h 31"/>
              <a:gd name="T16" fmla="*/ 62 w 163"/>
              <a:gd name="T17" fmla="*/ 6 h 31"/>
              <a:gd name="T18" fmla="*/ 73 w 163"/>
              <a:gd name="T19" fmla="*/ 6 h 31"/>
              <a:gd name="T20" fmla="*/ 84 w 163"/>
              <a:gd name="T21" fmla="*/ 6 h 31"/>
              <a:gd name="T22" fmla="*/ 95 w 163"/>
              <a:gd name="T23" fmla="*/ 3 h 31"/>
              <a:gd name="T24" fmla="*/ 103 w 163"/>
              <a:gd name="T25" fmla="*/ 3 h 31"/>
              <a:gd name="T26" fmla="*/ 112 w 163"/>
              <a:gd name="T27" fmla="*/ 3 h 31"/>
              <a:gd name="T28" fmla="*/ 121 w 163"/>
              <a:gd name="T29" fmla="*/ 0 h 31"/>
              <a:gd name="T30" fmla="*/ 128 w 163"/>
              <a:gd name="T31" fmla="*/ 0 h 31"/>
              <a:gd name="T32" fmla="*/ 134 w 163"/>
              <a:gd name="T33" fmla="*/ 0 h 31"/>
              <a:gd name="T34" fmla="*/ 145 w 163"/>
              <a:gd name="T35" fmla="*/ 0 h 31"/>
              <a:gd name="T36" fmla="*/ 150 w 163"/>
              <a:gd name="T37" fmla="*/ 3 h 31"/>
              <a:gd name="T38" fmla="*/ 154 w 163"/>
              <a:gd name="T39" fmla="*/ 3 h 31"/>
              <a:gd name="T40" fmla="*/ 156 w 163"/>
              <a:gd name="T41" fmla="*/ 3 h 31"/>
              <a:gd name="T42" fmla="*/ 161 w 163"/>
              <a:gd name="T43" fmla="*/ 6 h 31"/>
              <a:gd name="T44" fmla="*/ 163 w 163"/>
              <a:gd name="T45" fmla="*/ 6 h 31"/>
              <a:gd name="T46" fmla="*/ 163 w 163"/>
              <a:gd name="T47" fmla="*/ 6 h 31"/>
              <a:gd name="T48" fmla="*/ 163 w 163"/>
              <a:gd name="T49" fmla="*/ 9 h 31"/>
              <a:gd name="T50" fmla="*/ 163 w 163"/>
              <a:gd name="T51" fmla="*/ 9 h 31"/>
              <a:gd name="T52" fmla="*/ 161 w 163"/>
              <a:gd name="T53" fmla="*/ 13 h 31"/>
              <a:gd name="T54" fmla="*/ 156 w 163"/>
              <a:gd name="T55" fmla="*/ 13 h 31"/>
              <a:gd name="T56" fmla="*/ 150 w 163"/>
              <a:gd name="T57" fmla="*/ 16 h 31"/>
              <a:gd name="T58" fmla="*/ 143 w 163"/>
              <a:gd name="T59" fmla="*/ 16 h 31"/>
              <a:gd name="T60" fmla="*/ 134 w 163"/>
              <a:gd name="T61" fmla="*/ 19 h 31"/>
              <a:gd name="T62" fmla="*/ 126 w 163"/>
              <a:gd name="T63" fmla="*/ 19 h 31"/>
              <a:gd name="T64" fmla="*/ 115 w 163"/>
              <a:gd name="T65" fmla="*/ 22 h 31"/>
              <a:gd name="T66" fmla="*/ 103 w 163"/>
              <a:gd name="T67" fmla="*/ 22 h 31"/>
              <a:gd name="T68" fmla="*/ 95 w 163"/>
              <a:gd name="T69" fmla="*/ 22 h 31"/>
              <a:gd name="T70" fmla="*/ 86 w 163"/>
              <a:gd name="T71" fmla="*/ 25 h 31"/>
              <a:gd name="T72" fmla="*/ 77 w 163"/>
              <a:gd name="T73" fmla="*/ 25 h 31"/>
              <a:gd name="T74" fmla="*/ 70 w 163"/>
              <a:gd name="T75" fmla="*/ 25 h 31"/>
              <a:gd name="T76" fmla="*/ 64 w 163"/>
              <a:gd name="T77" fmla="*/ 25 h 31"/>
              <a:gd name="T78" fmla="*/ 59 w 163"/>
              <a:gd name="T79" fmla="*/ 28 h 31"/>
              <a:gd name="T80" fmla="*/ 48 w 163"/>
              <a:gd name="T81" fmla="*/ 28 h 31"/>
              <a:gd name="T82" fmla="*/ 39 w 163"/>
              <a:gd name="T83" fmla="*/ 28 h 31"/>
              <a:gd name="T84" fmla="*/ 33 w 163"/>
              <a:gd name="T85" fmla="*/ 31 h 31"/>
              <a:gd name="T86" fmla="*/ 26 w 163"/>
              <a:gd name="T87" fmla="*/ 31 h 31"/>
              <a:gd name="T88" fmla="*/ 22 w 163"/>
              <a:gd name="T89" fmla="*/ 28 h 31"/>
              <a:gd name="T90" fmla="*/ 15 w 163"/>
              <a:gd name="T91" fmla="*/ 28 h 31"/>
              <a:gd name="T92" fmla="*/ 9 w 163"/>
              <a:gd name="T93" fmla="*/ 22 h 31"/>
              <a:gd name="T94" fmla="*/ 0 w 163"/>
              <a:gd name="T95" fmla="*/ 16 h 31"/>
              <a:gd name="T96" fmla="*/ 0 w 163"/>
              <a:gd name="T97" fmla="*/ 1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3" h="31">
                <a:moveTo>
                  <a:pt x="0" y="16"/>
                </a:moveTo>
                <a:lnTo>
                  <a:pt x="4" y="16"/>
                </a:lnTo>
                <a:lnTo>
                  <a:pt x="9" y="16"/>
                </a:lnTo>
                <a:lnTo>
                  <a:pt x="15" y="16"/>
                </a:lnTo>
                <a:lnTo>
                  <a:pt x="22" y="13"/>
                </a:lnTo>
                <a:lnTo>
                  <a:pt x="31" y="13"/>
                </a:lnTo>
                <a:lnTo>
                  <a:pt x="39" y="9"/>
                </a:lnTo>
                <a:lnTo>
                  <a:pt x="48" y="9"/>
                </a:lnTo>
                <a:lnTo>
                  <a:pt x="62" y="6"/>
                </a:lnTo>
                <a:lnTo>
                  <a:pt x="73" y="6"/>
                </a:lnTo>
                <a:lnTo>
                  <a:pt x="84" y="6"/>
                </a:lnTo>
                <a:lnTo>
                  <a:pt x="95" y="3"/>
                </a:lnTo>
                <a:lnTo>
                  <a:pt x="103" y="3"/>
                </a:lnTo>
                <a:lnTo>
                  <a:pt x="112" y="3"/>
                </a:lnTo>
                <a:lnTo>
                  <a:pt x="121" y="0"/>
                </a:lnTo>
                <a:lnTo>
                  <a:pt x="128" y="0"/>
                </a:lnTo>
                <a:lnTo>
                  <a:pt x="134" y="0"/>
                </a:lnTo>
                <a:lnTo>
                  <a:pt x="145" y="0"/>
                </a:lnTo>
                <a:lnTo>
                  <a:pt x="150" y="3"/>
                </a:lnTo>
                <a:lnTo>
                  <a:pt x="154" y="3"/>
                </a:lnTo>
                <a:lnTo>
                  <a:pt x="156" y="3"/>
                </a:lnTo>
                <a:lnTo>
                  <a:pt x="161" y="6"/>
                </a:lnTo>
                <a:lnTo>
                  <a:pt x="163" y="6"/>
                </a:lnTo>
                <a:lnTo>
                  <a:pt x="163" y="6"/>
                </a:lnTo>
                <a:lnTo>
                  <a:pt x="163" y="9"/>
                </a:lnTo>
                <a:lnTo>
                  <a:pt x="163" y="9"/>
                </a:lnTo>
                <a:lnTo>
                  <a:pt x="161" y="13"/>
                </a:lnTo>
                <a:lnTo>
                  <a:pt x="156" y="13"/>
                </a:lnTo>
                <a:lnTo>
                  <a:pt x="150" y="16"/>
                </a:lnTo>
                <a:lnTo>
                  <a:pt x="143" y="16"/>
                </a:lnTo>
                <a:lnTo>
                  <a:pt x="134" y="19"/>
                </a:lnTo>
                <a:lnTo>
                  <a:pt x="126" y="19"/>
                </a:lnTo>
                <a:lnTo>
                  <a:pt x="115" y="22"/>
                </a:lnTo>
                <a:lnTo>
                  <a:pt x="103" y="22"/>
                </a:lnTo>
                <a:lnTo>
                  <a:pt x="95" y="22"/>
                </a:lnTo>
                <a:lnTo>
                  <a:pt x="86" y="25"/>
                </a:lnTo>
                <a:lnTo>
                  <a:pt x="77" y="25"/>
                </a:lnTo>
                <a:lnTo>
                  <a:pt x="70" y="25"/>
                </a:lnTo>
                <a:lnTo>
                  <a:pt x="64" y="25"/>
                </a:lnTo>
                <a:lnTo>
                  <a:pt x="59" y="28"/>
                </a:lnTo>
                <a:lnTo>
                  <a:pt x="48" y="28"/>
                </a:lnTo>
                <a:lnTo>
                  <a:pt x="39" y="28"/>
                </a:lnTo>
                <a:lnTo>
                  <a:pt x="33" y="31"/>
                </a:lnTo>
                <a:lnTo>
                  <a:pt x="26" y="31"/>
                </a:lnTo>
                <a:lnTo>
                  <a:pt x="22" y="28"/>
                </a:lnTo>
                <a:lnTo>
                  <a:pt x="15" y="28"/>
                </a:lnTo>
                <a:lnTo>
                  <a:pt x="9" y="22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19">
            <a:extLst>
              <a:ext uri="{FF2B5EF4-FFF2-40B4-BE49-F238E27FC236}">
                <a16:creationId xmlns:a16="http://schemas.microsoft.com/office/drawing/2014/main" xmlns="" id="{EF852CC7-8DF8-4438-AA56-7140D54CD81E}"/>
              </a:ext>
            </a:extLst>
          </p:cNvPr>
          <p:cNvSpPr>
            <a:spLocks/>
          </p:cNvSpPr>
          <p:nvPr/>
        </p:nvSpPr>
        <p:spPr bwMode="auto">
          <a:xfrm>
            <a:off x="2948509" y="1157445"/>
            <a:ext cx="137026" cy="369559"/>
          </a:xfrm>
          <a:custGeom>
            <a:avLst/>
            <a:gdLst>
              <a:gd name="T0" fmla="*/ 22 w 22"/>
              <a:gd name="T1" fmla="*/ 12 h 40"/>
              <a:gd name="T2" fmla="*/ 22 w 22"/>
              <a:gd name="T3" fmla="*/ 12 h 40"/>
              <a:gd name="T4" fmla="*/ 20 w 22"/>
              <a:gd name="T5" fmla="*/ 15 h 40"/>
              <a:gd name="T6" fmla="*/ 20 w 22"/>
              <a:gd name="T7" fmla="*/ 18 h 40"/>
              <a:gd name="T8" fmla="*/ 18 w 22"/>
              <a:gd name="T9" fmla="*/ 21 h 40"/>
              <a:gd name="T10" fmla="*/ 13 w 22"/>
              <a:gd name="T11" fmla="*/ 25 h 40"/>
              <a:gd name="T12" fmla="*/ 9 w 22"/>
              <a:gd name="T13" fmla="*/ 31 h 40"/>
              <a:gd name="T14" fmla="*/ 4 w 22"/>
              <a:gd name="T15" fmla="*/ 34 h 40"/>
              <a:gd name="T16" fmla="*/ 0 w 22"/>
              <a:gd name="T17" fmla="*/ 40 h 40"/>
              <a:gd name="T18" fmla="*/ 4 w 22"/>
              <a:gd name="T19" fmla="*/ 28 h 40"/>
              <a:gd name="T20" fmla="*/ 7 w 22"/>
              <a:gd name="T21" fmla="*/ 15 h 40"/>
              <a:gd name="T22" fmla="*/ 9 w 22"/>
              <a:gd name="T23" fmla="*/ 6 h 40"/>
              <a:gd name="T24" fmla="*/ 9 w 22"/>
              <a:gd name="T25" fmla="*/ 0 h 40"/>
              <a:gd name="T26" fmla="*/ 13 w 22"/>
              <a:gd name="T27" fmla="*/ 3 h 40"/>
              <a:gd name="T28" fmla="*/ 18 w 22"/>
              <a:gd name="T29" fmla="*/ 6 h 40"/>
              <a:gd name="T30" fmla="*/ 22 w 22"/>
              <a:gd name="T31" fmla="*/ 9 h 40"/>
              <a:gd name="T32" fmla="*/ 22 w 22"/>
              <a:gd name="T33" fmla="*/ 12 h 40"/>
              <a:gd name="T34" fmla="*/ 22 w 22"/>
              <a:gd name="T35" fmla="*/ 1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22" h="40">
                <a:moveTo>
                  <a:pt x="22" y="12"/>
                </a:moveTo>
                <a:lnTo>
                  <a:pt x="22" y="12"/>
                </a:lnTo>
                <a:lnTo>
                  <a:pt x="20" y="15"/>
                </a:lnTo>
                <a:lnTo>
                  <a:pt x="20" y="18"/>
                </a:lnTo>
                <a:lnTo>
                  <a:pt x="18" y="21"/>
                </a:lnTo>
                <a:lnTo>
                  <a:pt x="13" y="25"/>
                </a:lnTo>
                <a:lnTo>
                  <a:pt x="9" y="31"/>
                </a:lnTo>
                <a:lnTo>
                  <a:pt x="4" y="34"/>
                </a:lnTo>
                <a:lnTo>
                  <a:pt x="0" y="40"/>
                </a:lnTo>
                <a:lnTo>
                  <a:pt x="4" y="28"/>
                </a:lnTo>
                <a:lnTo>
                  <a:pt x="7" y="15"/>
                </a:lnTo>
                <a:lnTo>
                  <a:pt x="9" y="6"/>
                </a:lnTo>
                <a:lnTo>
                  <a:pt x="9" y="0"/>
                </a:lnTo>
                <a:lnTo>
                  <a:pt x="13" y="3"/>
                </a:lnTo>
                <a:lnTo>
                  <a:pt x="18" y="6"/>
                </a:lnTo>
                <a:lnTo>
                  <a:pt x="22" y="9"/>
                </a:lnTo>
                <a:lnTo>
                  <a:pt x="22" y="12"/>
                </a:lnTo>
                <a:lnTo>
                  <a:pt x="22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20">
            <a:extLst>
              <a:ext uri="{FF2B5EF4-FFF2-40B4-BE49-F238E27FC236}">
                <a16:creationId xmlns:a16="http://schemas.microsoft.com/office/drawing/2014/main" xmlns="" id="{DA960718-B3DD-433A-8E07-37D90F2A440B}"/>
              </a:ext>
            </a:extLst>
          </p:cNvPr>
          <p:cNvSpPr>
            <a:spLocks/>
          </p:cNvSpPr>
          <p:nvPr/>
        </p:nvSpPr>
        <p:spPr bwMode="auto">
          <a:xfrm>
            <a:off x="2674456" y="1499290"/>
            <a:ext cx="193084" cy="877706"/>
          </a:xfrm>
          <a:custGeom>
            <a:avLst/>
            <a:gdLst>
              <a:gd name="T0" fmla="*/ 0 w 31"/>
              <a:gd name="T1" fmla="*/ 9 h 95"/>
              <a:gd name="T2" fmla="*/ 0 w 31"/>
              <a:gd name="T3" fmla="*/ 6 h 95"/>
              <a:gd name="T4" fmla="*/ 0 w 31"/>
              <a:gd name="T5" fmla="*/ 6 h 95"/>
              <a:gd name="T6" fmla="*/ 0 w 31"/>
              <a:gd name="T7" fmla="*/ 3 h 95"/>
              <a:gd name="T8" fmla="*/ 0 w 31"/>
              <a:gd name="T9" fmla="*/ 0 h 95"/>
              <a:gd name="T10" fmla="*/ 2 w 31"/>
              <a:gd name="T11" fmla="*/ 0 h 95"/>
              <a:gd name="T12" fmla="*/ 4 w 31"/>
              <a:gd name="T13" fmla="*/ 0 h 95"/>
              <a:gd name="T14" fmla="*/ 6 w 31"/>
              <a:gd name="T15" fmla="*/ 0 h 95"/>
              <a:gd name="T16" fmla="*/ 9 w 31"/>
              <a:gd name="T17" fmla="*/ 0 h 95"/>
              <a:gd name="T18" fmla="*/ 13 w 31"/>
              <a:gd name="T19" fmla="*/ 0 h 95"/>
              <a:gd name="T20" fmla="*/ 17 w 31"/>
              <a:gd name="T21" fmla="*/ 0 h 95"/>
              <a:gd name="T22" fmla="*/ 24 w 31"/>
              <a:gd name="T23" fmla="*/ 3 h 95"/>
              <a:gd name="T24" fmla="*/ 31 w 31"/>
              <a:gd name="T25" fmla="*/ 3 h 95"/>
              <a:gd name="T26" fmla="*/ 31 w 31"/>
              <a:gd name="T27" fmla="*/ 18 h 95"/>
              <a:gd name="T28" fmla="*/ 31 w 31"/>
              <a:gd name="T29" fmla="*/ 31 h 95"/>
              <a:gd name="T30" fmla="*/ 31 w 31"/>
              <a:gd name="T31" fmla="*/ 43 h 95"/>
              <a:gd name="T32" fmla="*/ 28 w 31"/>
              <a:gd name="T33" fmla="*/ 55 h 95"/>
              <a:gd name="T34" fmla="*/ 28 w 31"/>
              <a:gd name="T35" fmla="*/ 65 h 95"/>
              <a:gd name="T36" fmla="*/ 28 w 31"/>
              <a:gd name="T37" fmla="*/ 71 h 95"/>
              <a:gd name="T38" fmla="*/ 26 w 31"/>
              <a:gd name="T39" fmla="*/ 77 h 95"/>
              <a:gd name="T40" fmla="*/ 26 w 31"/>
              <a:gd name="T41" fmla="*/ 80 h 95"/>
              <a:gd name="T42" fmla="*/ 24 w 31"/>
              <a:gd name="T43" fmla="*/ 86 h 95"/>
              <a:gd name="T44" fmla="*/ 20 w 31"/>
              <a:gd name="T45" fmla="*/ 92 h 95"/>
              <a:gd name="T46" fmla="*/ 17 w 31"/>
              <a:gd name="T47" fmla="*/ 92 h 95"/>
              <a:gd name="T48" fmla="*/ 15 w 31"/>
              <a:gd name="T49" fmla="*/ 95 h 95"/>
              <a:gd name="T50" fmla="*/ 11 w 31"/>
              <a:gd name="T51" fmla="*/ 95 h 95"/>
              <a:gd name="T52" fmla="*/ 9 w 31"/>
              <a:gd name="T53" fmla="*/ 92 h 95"/>
              <a:gd name="T54" fmla="*/ 6 w 31"/>
              <a:gd name="T55" fmla="*/ 89 h 95"/>
              <a:gd name="T56" fmla="*/ 4 w 31"/>
              <a:gd name="T57" fmla="*/ 86 h 95"/>
              <a:gd name="T58" fmla="*/ 0 w 31"/>
              <a:gd name="T59" fmla="*/ 83 h 95"/>
              <a:gd name="T60" fmla="*/ 0 w 31"/>
              <a:gd name="T61" fmla="*/ 77 h 95"/>
              <a:gd name="T62" fmla="*/ 0 w 31"/>
              <a:gd name="T63" fmla="*/ 74 h 95"/>
              <a:gd name="T64" fmla="*/ 0 w 31"/>
              <a:gd name="T65" fmla="*/ 68 h 95"/>
              <a:gd name="T66" fmla="*/ 2 w 31"/>
              <a:gd name="T67" fmla="*/ 61 h 95"/>
              <a:gd name="T68" fmla="*/ 2 w 31"/>
              <a:gd name="T69" fmla="*/ 55 h 95"/>
              <a:gd name="T70" fmla="*/ 4 w 31"/>
              <a:gd name="T71" fmla="*/ 46 h 95"/>
              <a:gd name="T72" fmla="*/ 4 w 31"/>
              <a:gd name="T73" fmla="*/ 34 h 95"/>
              <a:gd name="T74" fmla="*/ 4 w 31"/>
              <a:gd name="T75" fmla="*/ 24 h 95"/>
              <a:gd name="T76" fmla="*/ 2 w 31"/>
              <a:gd name="T77" fmla="*/ 18 h 95"/>
              <a:gd name="T78" fmla="*/ 2 w 31"/>
              <a:gd name="T79" fmla="*/ 12 h 95"/>
              <a:gd name="T80" fmla="*/ 0 w 31"/>
              <a:gd name="T81" fmla="*/ 9 h 95"/>
              <a:gd name="T82" fmla="*/ 0 w 31"/>
              <a:gd name="T83" fmla="*/ 9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1" h="95">
                <a:moveTo>
                  <a:pt x="0" y="9"/>
                </a:move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9" y="0"/>
                </a:lnTo>
                <a:lnTo>
                  <a:pt x="13" y="0"/>
                </a:lnTo>
                <a:lnTo>
                  <a:pt x="17" y="0"/>
                </a:lnTo>
                <a:lnTo>
                  <a:pt x="24" y="3"/>
                </a:lnTo>
                <a:lnTo>
                  <a:pt x="31" y="3"/>
                </a:lnTo>
                <a:lnTo>
                  <a:pt x="31" y="18"/>
                </a:lnTo>
                <a:lnTo>
                  <a:pt x="31" y="31"/>
                </a:lnTo>
                <a:lnTo>
                  <a:pt x="31" y="43"/>
                </a:lnTo>
                <a:lnTo>
                  <a:pt x="28" y="55"/>
                </a:lnTo>
                <a:lnTo>
                  <a:pt x="28" y="65"/>
                </a:lnTo>
                <a:lnTo>
                  <a:pt x="28" y="71"/>
                </a:lnTo>
                <a:lnTo>
                  <a:pt x="26" y="77"/>
                </a:lnTo>
                <a:lnTo>
                  <a:pt x="26" y="80"/>
                </a:lnTo>
                <a:lnTo>
                  <a:pt x="24" y="86"/>
                </a:lnTo>
                <a:lnTo>
                  <a:pt x="20" y="92"/>
                </a:lnTo>
                <a:lnTo>
                  <a:pt x="17" y="92"/>
                </a:lnTo>
                <a:lnTo>
                  <a:pt x="15" y="95"/>
                </a:lnTo>
                <a:lnTo>
                  <a:pt x="11" y="95"/>
                </a:lnTo>
                <a:lnTo>
                  <a:pt x="9" y="92"/>
                </a:lnTo>
                <a:lnTo>
                  <a:pt x="6" y="89"/>
                </a:lnTo>
                <a:lnTo>
                  <a:pt x="4" y="86"/>
                </a:lnTo>
                <a:lnTo>
                  <a:pt x="0" y="83"/>
                </a:lnTo>
                <a:lnTo>
                  <a:pt x="0" y="77"/>
                </a:lnTo>
                <a:lnTo>
                  <a:pt x="0" y="74"/>
                </a:lnTo>
                <a:lnTo>
                  <a:pt x="0" y="68"/>
                </a:lnTo>
                <a:lnTo>
                  <a:pt x="2" y="61"/>
                </a:lnTo>
                <a:lnTo>
                  <a:pt x="2" y="55"/>
                </a:lnTo>
                <a:lnTo>
                  <a:pt x="4" y="46"/>
                </a:lnTo>
                <a:lnTo>
                  <a:pt x="4" y="34"/>
                </a:lnTo>
                <a:lnTo>
                  <a:pt x="4" y="24"/>
                </a:lnTo>
                <a:lnTo>
                  <a:pt x="2" y="18"/>
                </a:lnTo>
                <a:lnTo>
                  <a:pt x="2" y="12"/>
                </a:lnTo>
                <a:lnTo>
                  <a:pt x="0" y="9"/>
                </a:lnTo>
                <a:lnTo>
                  <a:pt x="0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22">
            <a:extLst>
              <a:ext uri="{FF2B5EF4-FFF2-40B4-BE49-F238E27FC236}">
                <a16:creationId xmlns:a16="http://schemas.microsoft.com/office/drawing/2014/main" xmlns="" id="{98BA06B2-571C-454E-A510-97EC75CED455}"/>
              </a:ext>
            </a:extLst>
          </p:cNvPr>
          <p:cNvSpPr>
            <a:spLocks/>
          </p:cNvSpPr>
          <p:nvPr/>
        </p:nvSpPr>
        <p:spPr bwMode="auto">
          <a:xfrm>
            <a:off x="2412861" y="1665592"/>
            <a:ext cx="822157" cy="1228787"/>
          </a:xfrm>
          <a:custGeom>
            <a:avLst/>
            <a:gdLst>
              <a:gd name="T0" fmla="*/ 90 w 132"/>
              <a:gd name="T1" fmla="*/ 10 h 133"/>
              <a:gd name="T2" fmla="*/ 88 w 132"/>
              <a:gd name="T3" fmla="*/ 6 h 133"/>
              <a:gd name="T4" fmla="*/ 90 w 132"/>
              <a:gd name="T5" fmla="*/ 3 h 133"/>
              <a:gd name="T6" fmla="*/ 97 w 132"/>
              <a:gd name="T7" fmla="*/ 0 h 133"/>
              <a:gd name="T8" fmla="*/ 106 w 132"/>
              <a:gd name="T9" fmla="*/ 0 h 133"/>
              <a:gd name="T10" fmla="*/ 115 w 132"/>
              <a:gd name="T11" fmla="*/ 3 h 133"/>
              <a:gd name="T12" fmla="*/ 126 w 132"/>
              <a:gd name="T13" fmla="*/ 6 h 133"/>
              <a:gd name="T14" fmla="*/ 130 w 132"/>
              <a:gd name="T15" fmla="*/ 10 h 133"/>
              <a:gd name="T16" fmla="*/ 130 w 132"/>
              <a:gd name="T17" fmla="*/ 13 h 133"/>
              <a:gd name="T18" fmla="*/ 128 w 132"/>
              <a:gd name="T19" fmla="*/ 25 h 133"/>
              <a:gd name="T20" fmla="*/ 123 w 132"/>
              <a:gd name="T21" fmla="*/ 40 h 133"/>
              <a:gd name="T22" fmla="*/ 117 w 132"/>
              <a:gd name="T23" fmla="*/ 59 h 133"/>
              <a:gd name="T24" fmla="*/ 106 w 132"/>
              <a:gd name="T25" fmla="*/ 77 h 133"/>
              <a:gd name="T26" fmla="*/ 90 w 132"/>
              <a:gd name="T27" fmla="*/ 93 h 133"/>
              <a:gd name="T28" fmla="*/ 68 w 132"/>
              <a:gd name="T29" fmla="*/ 108 h 133"/>
              <a:gd name="T30" fmla="*/ 44 w 132"/>
              <a:gd name="T31" fmla="*/ 120 h 133"/>
              <a:gd name="T32" fmla="*/ 24 w 132"/>
              <a:gd name="T33" fmla="*/ 127 h 133"/>
              <a:gd name="T34" fmla="*/ 13 w 132"/>
              <a:gd name="T35" fmla="*/ 130 h 133"/>
              <a:gd name="T36" fmla="*/ 6 w 132"/>
              <a:gd name="T37" fmla="*/ 133 h 133"/>
              <a:gd name="T38" fmla="*/ 2 w 132"/>
              <a:gd name="T39" fmla="*/ 133 h 133"/>
              <a:gd name="T40" fmla="*/ 0 w 132"/>
              <a:gd name="T41" fmla="*/ 130 h 133"/>
              <a:gd name="T42" fmla="*/ 2 w 132"/>
              <a:gd name="T43" fmla="*/ 127 h 133"/>
              <a:gd name="T44" fmla="*/ 6 w 132"/>
              <a:gd name="T45" fmla="*/ 124 h 133"/>
              <a:gd name="T46" fmla="*/ 15 w 132"/>
              <a:gd name="T47" fmla="*/ 117 h 133"/>
              <a:gd name="T48" fmla="*/ 35 w 132"/>
              <a:gd name="T49" fmla="*/ 108 h 133"/>
              <a:gd name="T50" fmla="*/ 55 w 132"/>
              <a:gd name="T51" fmla="*/ 96 h 133"/>
              <a:gd name="T52" fmla="*/ 73 w 132"/>
              <a:gd name="T53" fmla="*/ 80 h 133"/>
              <a:gd name="T54" fmla="*/ 86 w 132"/>
              <a:gd name="T55" fmla="*/ 59 h 133"/>
              <a:gd name="T56" fmla="*/ 93 w 132"/>
              <a:gd name="T57" fmla="*/ 37 h 133"/>
              <a:gd name="T58" fmla="*/ 95 w 132"/>
              <a:gd name="T59" fmla="*/ 22 h 133"/>
              <a:gd name="T60" fmla="*/ 95 w 132"/>
              <a:gd name="T61" fmla="*/ 16 h 133"/>
              <a:gd name="T62" fmla="*/ 90 w 132"/>
              <a:gd name="T63" fmla="*/ 10 h 1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2" h="133">
                <a:moveTo>
                  <a:pt x="90" y="10"/>
                </a:moveTo>
                <a:lnTo>
                  <a:pt x="90" y="10"/>
                </a:lnTo>
                <a:lnTo>
                  <a:pt x="88" y="6"/>
                </a:lnTo>
                <a:lnTo>
                  <a:pt x="88" y="6"/>
                </a:lnTo>
                <a:lnTo>
                  <a:pt x="90" y="3"/>
                </a:lnTo>
                <a:lnTo>
                  <a:pt x="90" y="3"/>
                </a:lnTo>
                <a:lnTo>
                  <a:pt x="93" y="0"/>
                </a:lnTo>
                <a:lnTo>
                  <a:pt x="97" y="0"/>
                </a:lnTo>
                <a:lnTo>
                  <a:pt x="101" y="0"/>
                </a:lnTo>
                <a:lnTo>
                  <a:pt x="106" y="0"/>
                </a:lnTo>
                <a:lnTo>
                  <a:pt x="110" y="0"/>
                </a:lnTo>
                <a:lnTo>
                  <a:pt x="115" y="3"/>
                </a:lnTo>
                <a:lnTo>
                  <a:pt x="121" y="3"/>
                </a:lnTo>
                <a:lnTo>
                  <a:pt x="126" y="6"/>
                </a:lnTo>
                <a:lnTo>
                  <a:pt x="128" y="6"/>
                </a:lnTo>
                <a:lnTo>
                  <a:pt x="130" y="10"/>
                </a:lnTo>
                <a:lnTo>
                  <a:pt x="132" y="10"/>
                </a:lnTo>
                <a:lnTo>
                  <a:pt x="130" y="13"/>
                </a:lnTo>
                <a:lnTo>
                  <a:pt x="130" y="19"/>
                </a:lnTo>
                <a:lnTo>
                  <a:pt x="128" y="25"/>
                </a:lnTo>
                <a:lnTo>
                  <a:pt x="126" y="31"/>
                </a:lnTo>
                <a:lnTo>
                  <a:pt x="123" y="40"/>
                </a:lnTo>
                <a:lnTo>
                  <a:pt x="121" y="50"/>
                </a:lnTo>
                <a:lnTo>
                  <a:pt x="117" y="59"/>
                </a:lnTo>
                <a:lnTo>
                  <a:pt x="112" y="68"/>
                </a:lnTo>
                <a:lnTo>
                  <a:pt x="106" y="77"/>
                </a:lnTo>
                <a:lnTo>
                  <a:pt x="99" y="87"/>
                </a:lnTo>
                <a:lnTo>
                  <a:pt x="90" y="93"/>
                </a:lnTo>
                <a:lnTo>
                  <a:pt x="81" y="102"/>
                </a:lnTo>
                <a:lnTo>
                  <a:pt x="68" y="108"/>
                </a:lnTo>
                <a:lnTo>
                  <a:pt x="57" y="114"/>
                </a:lnTo>
                <a:lnTo>
                  <a:pt x="44" y="120"/>
                </a:lnTo>
                <a:lnTo>
                  <a:pt x="31" y="127"/>
                </a:lnTo>
                <a:lnTo>
                  <a:pt x="24" y="127"/>
                </a:lnTo>
                <a:lnTo>
                  <a:pt x="17" y="130"/>
                </a:lnTo>
                <a:lnTo>
                  <a:pt x="13" y="130"/>
                </a:lnTo>
                <a:lnTo>
                  <a:pt x="9" y="133"/>
                </a:lnTo>
                <a:lnTo>
                  <a:pt x="6" y="133"/>
                </a:lnTo>
                <a:lnTo>
                  <a:pt x="2" y="133"/>
                </a:lnTo>
                <a:lnTo>
                  <a:pt x="2" y="133"/>
                </a:lnTo>
                <a:lnTo>
                  <a:pt x="0" y="130"/>
                </a:lnTo>
                <a:lnTo>
                  <a:pt x="0" y="130"/>
                </a:lnTo>
                <a:lnTo>
                  <a:pt x="0" y="130"/>
                </a:lnTo>
                <a:lnTo>
                  <a:pt x="2" y="127"/>
                </a:lnTo>
                <a:lnTo>
                  <a:pt x="4" y="127"/>
                </a:lnTo>
                <a:lnTo>
                  <a:pt x="6" y="124"/>
                </a:lnTo>
                <a:lnTo>
                  <a:pt x="11" y="120"/>
                </a:lnTo>
                <a:lnTo>
                  <a:pt x="15" y="117"/>
                </a:lnTo>
                <a:lnTo>
                  <a:pt x="22" y="114"/>
                </a:lnTo>
                <a:lnTo>
                  <a:pt x="35" y="108"/>
                </a:lnTo>
                <a:lnTo>
                  <a:pt x="44" y="102"/>
                </a:lnTo>
                <a:lnTo>
                  <a:pt x="55" y="96"/>
                </a:lnTo>
                <a:lnTo>
                  <a:pt x="64" y="87"/>
                </a:lnTo>
                <a:lnTo>
                  <a:pt x="73" y="80"/>
                </a:lnTo>
                <a:lnTo>
                  <a:pt x="79" y="71"/>
                </a:lnTo>
                <a:lnTo>
                  <a:pt x="86" y="59"/>
                </a:lnTo>
                <a:lnTo>
                  <a:pt x="90" y="50"/>
                </a:lnTo>
                <a:lnTo>
                  <a:pt x="93" y="37"/>
                </a:lnTo>
                <a:lnTo>
                  <a:pt x="95" y="31"/>
                </a:lnTo>
                <a:lnTo>
                  <a:pt x="95" y="22"/>
                </a:lnTo>
                <a:lnTo>
                  <a:pt x="97" y="19"/>
                </a:lnTo>
                <a:lnTo>
                  <a:pt x="95" y="16"/>
                </a:lnTo>
                <a:lnTo>
                  <a:pt x="95" y="13"/>
                </a:lnTo>
                <a:lnTo>
                  <a:pt x="90" y="10"/>
                </a:lnTo>
                <a:lnTo>
                  <a:pt x="90" y="1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23">
            <a:extLst>
              <a:ext uri="{FF2B5EF4-FFF2-40B4-BE49-F238E27FC236}">
                <a16:creationId xmlns:a16="http://schemas.microsoft.com/office/drawing/2014/main" xmlns="" id="{60671D8A-1F48-4268-A66B-DC72D5967686}"/>
              </a:ext>
            </a:extLst>
          </p:cNvPr>
          <p:cNvSpPr>
            <a:spLocks/>
          </p:cNvSpPr>
          <p:nvPr/>
        </p:nvSpPr>
        <p:spPr bwMode="auto">
          <a:xfrm>
            <a:off x="3110449" y="2376990"/>
            <a:ext cx="554335" cy="545102"/>
          </a:xfrm>
          <a:custGeom>
            <a:avLst/>
            <a:gdLst>
              <a:gd name="T0" fmla="*/ 58 w 89"/>
              <a:gd name="T1" fmla="*/ 16 h 59"/>
              <a:gd name="T2" fmla="*/ 67 w 89"/>
              <a:gd name="T3" fmla="*/ 19 h 59"/>
              <a:gd name="T4" fmla="*/ 73 w 89"/>
              <a:gd name="T5" fmla="*/ 25 h 59"/>
              <a:gd name="T6" fmla="*/ 80 w 89"/>
              <a:gd name="T7" fmla="*/ 28 h 59"/>
              <a:gd name="T8" fmla="*/ 84 w 89"/>
              <a:gd name="T9" fmla="*/ 34 h 59"/>
              <a:gd name="T10" fmla="*/ 86 w 89"/>
              <a:gd name="T11" fmla="*/ 37 h 59"/>
              <a:gd name="T12" fmla="*/ 89 w 89"/>
              <a:gd name="T13" fmla="*/ 43 h 59"/>
              <a:gd name="T14" fmla="*/ 89 w 89"/>
              <a:gd name="T15" fmla="*/ 47 h 59"/>
              <a:gd name="T16" fmla="*/ 86 w 89"/>
              <a:gd name="T17" fmla="*/ 50 h 59"/>
              <a:gd name="T18" fmla="*/ 84 w 89"/>
              <a:gd name="T19" fmla="*/ 53 h 59"/>
              <a:gd name="T20" fmla="*/ 82 w 89"/>
              <a:gd name="T21" fmla="*/ 56 h 59"/>
              <a:gd name="T22" fmla="*/ 80 w 89"/>
              <a:gd name="T23" fmla="*/ 56 h 59"/>
              <a:gd name="T24" fmla="*/ 78 w 89"/>
              <a:gd name="T25" fmla="*/ 59 h 59"/>
              <a:gd name="T26" fmla="*/ 73 w 89"/>
              <a:gd name="T27" fmla="*/ 59 h 59"/>
              <a:gd name="T28" fmla="*/ 71 w 89"/>
              <a:gd name="T29" fmla="*/ 56 h 59"/>
              <a:gd name="T30" fmla="*/ 64 w 89"/>
              <a:gd name="T31" fmla="*/ 56 h 59"/>
              <a:gd name="T32" fmla="*/ 62 w 89"/>
              <a:gd name="T33" fmla="*/ 53 h 59"/>
              <a:gd name="T34" fmla="*/ 60 w 89"/>
              <a:gd name="T35" fmla="*/ 53 h 59"/>
              <a:gd name="T36" fmla="*/ 58 w 89"/>
              <a:gd name="T37" fmla="*/ 50 h 59"/>
              <a:gd name="T38" fmla="*/ 53 w 89"/>
              <a:gd name="T39" fmla="*/ 47 h 59"/>
              <a:gd name="T40" fmla="*/ 49 w 89"/>
              <a:gd name="T41" fmla="*/ 43 h 59"/>
              <a:gd name="T42" fmla="*/ 42 w 89"/>
              <a:gd name="T43" fmla="*/ 40 h 59"/>
              <a:gd name="T44" fmla="*/ 36 w 89"/>
              <a:gd name="T45" fmla="*/ 34 h 59"/>
              <a:gd name="T46" fmla="*/ 29 w 89"/>
              <a:gd name="T47" fmla="*/ 31 h 59"/>
              <a:gd name="T48" fmla="*/ 22 w 89"/>
              <a:gd name="T49" fmla="*/ 25 h 59"/>
              <a:gd name="T50" fmla="*/ 16 w 89"/>
              <a:gd name="T51" fmla="*/ 19 h 59"/>
              <a:gd name="T52" fmla="*/ 11 w 89"/>
              <a:gd name="T53" fmla="*/ 16 h 59"/>
              <a:gd name="T54" fmla="*/ 7 w 89"/>
              <a:gd name="T55" fmla="*/ 13 h 59"/>
              <a:gd name="T56" fmla="*/ 5 w 89"/>
              <a:gd name="T57" fmla="*/ 10 h 59"/>
              <a:gd name="T58" fmla="*/ 3 w 89"/>
              <a:gd name="T59" fmla="*/ 6 h 59"/>
              <a:gd name="T60" fmla="*/ 0 w 89"/>
              <a:gd name="T61" fmla="*/ 3 h 59"/>
              <a:gd name="T62" fmla="*/ 0 w 89"/>
              <a:gd name="T63" fmla="*/ 3 h 59"/>
              <a:gd name="T64" fmla="*/ 3 w 89"/>
              <a:gd name="T65" fmla="*/ 0 h 59"/>
              <a:gd name="T66" fmla="*/ 7 w 89"/>
              <a:gd name="T67" fmla="*/ 0 h 59"/>
              <a:gd name="T68" fmla="*/ 11 w 89"/>
              <a:gd name="T69" fmla="*/ 0 h 59"/>
              <a:gd name="T70" fmla="*/ 14 w 89"/>
              <a:gd name="T71" fmla="*/ 0 h 59"/>
              <a:gd name="T72" fmla="*/ 18 w 89"/>
              <a:gd name="T73" fmla="*/ 0 h 59"/>
              <a:gd name="T74" fmla="*/ 22 w 89"/>
              <a:gd name="T75" fmla="*/ 3 h 59"/>
              <a:gd name="T76" fmla="*/ 40 w 89"/>
              <a:gd name="T77" fmla="*/ 10 h 59"/>
              <a:gd name="T78" fmla="*/ 49 w 89"/>
              <a:gd name="T79" fmla="*/ 13 h 59"/>
              <a:gd name="T80" fmla="*/ 58 w 89"/>
              <a:gd name="T81" fmla="*/ 16 h 59"/>
              <a:gd name="T82" fmla="*/ 58 w 89"/>
              <a:gd name="T83" fmla="*/ 16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9" h="59">
                <a:moveTo>
                  <a:pt x="58" y="16"/>
                </a:moveTo>
                <a:lnTo>
                  <a:pt x="67" y="19"/>
                </a:lnTo>
                <a:lnTo>
                  <a:pt x="73" y="25"/>
                </a:lnTo>
                <a:lnTo>
                  <a:pt x="80" y="28"/>
                </a:lnTo>
                <a:lnTo>
                  <a:pt x="84" y="34"/>
                </a:lnTo>
                <a:lnTo>
                  <a:pt x="86" y="37"/>
                </a:lnTo>
                <a:lnTo>
                  <a:pt x="89" y="43"/>
                </a:lnTo>
                <a:lnTo>
                  <a:pt x="89" y="47"/>
                </a:lnTo>
                <a:lnTo>
                  <a:pt x="86" y="50"/>
                </a:lnTo>
                <a:lnTo>
                  <a:pt x="84" y="53"/>
                </a:lnTo>
                <a:lnTo>
                  <a:pt x="82" y="56"/>
                </a:lnTo>
                <a:lnTo>
                  <a:pt x="80" y="56"/>
                </a:lnTo>
                <a:lnTo>
                  <a:pt x="78" y="59"/>
                </a:lnTo>
                <a:lnTo>
                  <a:pt x="73" y="59"/>
                </a:lnTo>
                <a:lnTo>
                  <a:pt x="71" y="56"/>
                </a:lnTo>
                <a:lnTo>
                  <a:pt x="64" y="56"/>
                </a:lnTo>
                <a:lnTo>
                  <a:pt x="62" y="53"/>
                </a:lnTo>
                <a:lnTo>
                  <a:pt x="60" y="53"/>
                </a:lnTo>
                <a:lnTo>
                  <a:pt x="58" y="50"/>
                </a:lnTo>
                <a:lnTo>
                  <a:pt x="53" y="47"/>
                </a:lnTo>
                <a:lnTo>
                  <a:pt x="49" y="43"/>
                </a:lnTo>
                <a:lnTo>
                  <a:pt x="42" y="40"/>
                </a:lnTo>
                <a:lnTo>
                  <a:pt x="36" y="34"/>
                </a:lnTo>
                <a:lnTo>
                  <a:pt x="29" y="31"/>
                </a:lnTo>
                <a:lnTo>
                  <a:pt x="22" y="25"/>
                </a:lnTo>
                <a:lnTo>
                  <a:pt x="16" y="19"/>
                </a:lnTo>
                <a:lnTo>
                  <a:pt x="11" y="16"/>
                </a:lnTo>
                <a:lnTo>
                  <a:pt x="7" y="13"/>
                </a:lnTo>
                <a:lnTo>
                  <a:pt x="5" y="10"/>
                </a:lnTo>
                <a:lnTo>
                  <a:pt x="3" y="6"/>
                </a:lnTo>
                <a:lnTo>
                  <a:pt x="0" y="3"/>
                </a:lnTo>
                <a:lnTo>
                  <a:pt x="0" y="3"/>
                </a:lnTo>
                <a:lnTo>
                  <a:pt x="3" y="0"/>
                </a:lnTo>
                <a:lnTo>
                  <a:pt x="7" y="0"/>
                </a:lnTo>
                <a:lnTo>
                  <a:pt x="11" y="0"/>
                </a:lnTo>
                <a:lnTo>
                  <a:pt x="14" y="0"/>
                </a:lnTo>
                <a:lnTo>
                  <a:pt x="18" y="0"/>
                </a:lnTo>
                <a:lnTo>
                  <a:pt x="22" y="3"/>
                </a:lnTo>
                <a:lnTo>
                  <a:pt x="40" y="10"/>
                </a:lnTo>
                <a:lnTo>
                  <a:pt x="49" y="13"/>
                </a:lnTo>
                <a:lnTo>
                  <a:pt x="58" y="16"/>
                </a:lnTo>
                <a:lnTo>
                  <a:pt x="58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27">
            <a:extLst>
              <a:ext uri="{FF2B5EF4-FFF2-40B4-BE49-F238E27FC236}">
                <a16:creationId xmlns:a16="http://schemas.microsoft.com/office/drawing/2014/main" xmlns="" id="{9BD1CC6C-8189-4FAB-A990-C74497BA11B1}"/>
              </a:ext>
            </a:extLst>
          </p:cNvPr>
          <p:cNvSpPr>
            <a:spLocks/>
          </p:cNvSpPr>
          <p:nvPr/>
        </p:nvSpPr>
        <p:spPr bwMode="auto">
          <a:xfrm>
            <a:off x="5108373" y="670117"/>
            <a:ext cx="853301" cy="859227"/>
          </a:xfrm>
          <a:custGeom>
            <a:avLst/>
            <a:gdLst>
              <a:gd name="T0" fmla="*/ 88 w 137"/>
              <a:gd name="T1" fmla="*/ 7 h 93"/>
              <a:gd name="T2" fmla="*/ 88 w 137"/>
              <a:gd name="T3" fmla="*/ 7 h 93"/>
              <a:gd name="T4" fmla="*/ 88 w 137"/>
              <a:gd name="T5" fmla="*/ 3 h 93"/>
              <a:gd name="T6" fmla="*/ 90 w 137"/>
              <a:gd name="T7" fmla="*/ 3 h 93"/>
              <a:gd name="T8" fmla="*/ 93 w 137"/>
              <a:gd name="T9" fmla="*/ 0 h 93"/>
              <a:gd name="T10" fmla="*/ 97 w 137"/>
              <a:gd name="T11" fmla="*/ 0 h 93"/>
              <a:gd name="T12" fmla="*/ 101 w 137"/>
              <a:gd name="T13" fmla="*/ 0 h 93"/>
              <a:gd name="T14" fmla="*/ 108 w 137"/>
              <a:gd name="T15" fmla="*/ 0 h 93"/>
              <a:gd name="T16" fmla="*/ 117 w 137"/>
              <a:gd name="T17" fmla="*/ 3 h 93"/>
              <a:gd name="T18" fmla="*/ 126 w 137"/>
              <a:gd name="T19" fmla="*/ 7 h 93"/>
              <a:gd name="T20" fmla="*/ 132 w 137"/>
              <a:gd name="T21" fmla="*/ 10 h 93"/>
              <a:gd name="T22" fmla="*/ 134 w 137"/>
              <a:gd name="T23" fmla="*/ 10 h 93"/>
              <a:gd name="T24" fmla="*/ 134 w 137"/>
              <a:gd name="T25" fmla="*/ 13 h 93"/>
              <a:gd name="T26" fmla="*/ 137 w 137"/>
              <a:gd name="T27" fmla="*/ 13 h 93"/>
              <a:gd name="T28" fmla="*/ 137 w 137"/>
              <a:gd name="T29" fmla="*/ 13 h 93"/>
              <a:gd name="T30" fmla="*/ 134 w 137"/>
              <a:gd name="T31" fmla="*/ 16 h 93"/>
              <a:gd name="T32" fmla="*/ 132 w 137"/>
              <a:gd name="T33" fmla="*/ 19 h 93"/>
              <a:gd name="T34" fmla="*/ 130 w 137"/>
              <a:gd name="T35" fmla="*/ 22 h 93"/>
              <a:gd name="T36" fmla="*/ 126 w 137"/>
              <a:gd name="T37" fmla="*/ 25 h 93"/>
              <a:gd name="T38" fmla="*/ 121 w 137"/>
              <a:gd name="T39" fmla="*/ 28 h 93"/>
              <a:gd name="T40" fmla="*/ 115 w 137"/>
              <a:gd name="T41" fmla="*/ 34 h 93"/>
              <a:gd name="T42" fmla="*/ 108 w 137"/>
              <a:gd name="T43" fmla="*/ 40 h 93"/>
              <a:gd name="T44" fmla="*/ 101 w 137"/>
              <a:gd name="T45" fmla="*/ 47 h 93"/>
              <a:gd name="T46" fmla="*/ 84 w 137"/>
              <a:gd name="T47" fmla="*/ 59 h 93"/>
              <a:gd name="T48" fmla="*/ 66 w 137"/>
              <a:gd name="T49" fmla="*/ 68 h 93"/>
              <a:gd name="T50" fmla="*/ 51 w 137"/>
              <a:gd name="T51" fmla="*/ 77 h 93"/>
              <a:gd name="T52" fmla="*/ 35 w 137"/>
              <a:gd name="T53" fmla="*/ 84 h 93"/>
              <a:gd name="T54" fmla="*/ 29 w 137"/>
              <a:gd name="T55" fmla="*/ 87 h 93"/>
              <a:gd name="T56" fmla="*/ 22 w 137"/>
              <a:gd name="T57" fmla="*/ 90 h 93"/>
              <a:gd name="T58" fmla="*/ 15 w 137"/>
              <a:gd name="T59" fmla="*/ 90 h 93"/>
              <a:gd name="T60" fmla="*/ 11 w 137"/>
              <a:gd name="T61" fmla="*/ 93 h 93"/>
              <a:gd name="T62" fmla="*/ 6 w 137"/>
              <a:gd name="T63" fmla="*/ 93 h 93"/>
              <a:gd name="T64" fmla="*/ 4 w 137"/>
              <a:gd name="T65" fmla="*/ 93 h 93"/>
              <a:gd name="T66" fmla="*/ 2 w 137"/>
              <a:gd name="T67" fmla="*/ 93 h 93"/>
              <a:gd name="T68" fmla="*/ 0 w 137"/>
              <a:gd name="T69" fmla="*/ 93 h 93"/>
              <a:gd name="T70" fmla="*/ 0 w 137"/>
              <a:gd name="T71" fmla="*/ 93 h 93"/>
              <a:gd name="T72" fmla="*/ 2 w 137"/>
              <a:gd name="T73" fmla="*/ 90 h 93"/>
              <a:gd name="T74" fmla="*/ 2 w 137"/>
              <a:gd name="T75" fmla="*/ 87 h 93"/>
              <a:gd name="T76" fmla="*/ 6 w 137"/>
              <a:gd name="T77" fmla="*/ 87 h 93"/>
              <a:gd name="T78" fmla="*/ 11 w 137"/>
              <a:gd name="T79" fmla="*/ 81 h 93"/>
              <a:gd name="T80" fmla="*/ 15 w 137"/>
              <a:gd name="T81" fmla="*/ 77 h 93"/>
              <a:gd name="T82" fmla="*/ 22 w 137"/>
              <a:gd name="T83" fmla="*/ 71 h 93"/>
              <a:gd name="T84" fmla="*/ 31 w 137"/>
              <a:gd name="T85" fmla="*/ 68 h 93"/>
              <a:gd name="T86" fmla="*/ 46 w 137"/>
              <a:gd name="T87" fmla="*/ 56 h 93"/>
              <a:gd name="T88" fmla="*/ 59 w 137"/>
              <a:gd name="T89" fmla="*/ 47 h 93"/>
              <a:gd name="T90" fmla="*/ 66 w 137"/>
              <a:gd name="T91" fmla="*/ 40 h 93"/>
              <a:gd name="T92" fmla="*/ 70 w 137"/>
              <a:gd name="T93" fmla="*/ 37 h 93"/>
              <a:gd name="T94" fmla="*/ 75 w 137"/>
              <a:gd name="T95" fmla="*/ 31 h 93"/>
              <a:gd name="T96" fmla="*/ 79 w 137"/>
              <a:gd name="T97" fmla="*/ 25 h 93"/>
              <a:gd name="T98" fmla="*/ 81 w 137"/>
              <a:gd name="T99" fmla="*/ 22 h 93"/>
              <a:gd name="T100" fmla="*/ 86 w 137"/>
              <a:gd name="T101" fmla="*/ 19 h 93"/>
              <a:gd name="T102" fmla="*/ 88 w 137"/>
              <a:gd name="T103" fmla="*/ 16 h 93"/>
              <a:gd name="T104" fmla="*/ 88 w 137"/>
              <a:gd name="T105" fmla="*/ 13 h 93"/>
              <a:gd name="T106" fmla="*/ 90 w 137"/>
              <a:gd name="T107" fmla="*/ 10 h 93"/>
              <a:gd name="T108" fmla="*/ 90 w 137"/>
              <a:gd name="T109" fmla="*/ 10 h 93"/>
              <a:gd name="T110" fmla="*/ 90 w 137"/>
              <a:gd name="T111" fmla="*/ 7 h 93"/>
              <a:gd name="T112" fmla="*/ 88 w 137"/>
              <a:gd name="T113" fmla="*/ 7 h 93"/>
              <a:gd name="T114" fmla="*/ 88 w 137"/>
              <a:gd name="T115" fmla="*/ 7 h 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7" h="93">
                <a:moveTo>
                  <a:pt x="88" y="7"/>
                </a:moveTo>
                <a:lnTo>
                  <a:pt x="88" y="7"/>
                </a:lnTo>
                <a:lnTo>
                  <a:pt x="88" y="3"/>
                </a:lnTo>
                <a:lnTo>
                  <a:pt x="90" y="3"/>
                </a:lnTo>
                <a:lnTo>
                  <a:pt x="93" y="0"/>
                </a:lnTo>
                <a:lnTo>
                  <a:pt x="97" y="0"/>
                </a:lnTo>
                <a:lnTo>
                  <a:pt x="101" y="0"/>
                </a:lnTo>
                <a:lnTo>
                  <a:pt x="108" y="0"/>
                </a:lnTo>
                <a:lnTo>
                  <a:pt x="117" y="3"/>
                </a:lnTo>
                <a:lnTo>
                  <a:pt x="126" y="7"/>
                </a:lnTo>
                <a:lnTo>
                  <a:pt x="132" y="10"/>
                </a:lnTo>
                <a:lnTo>
                  <a:pt x="134" y="10"/>
                </a:lnTo>
                <a:lnTo>
                  <a:pt x="134" y="13"/>
                </a:lnTo>
                <a:lnTo>
                  <a:pt x="137" y="13"/>
                </a:lnTo>
                <a:lnTo>
                  <a:pt x="137" y="13"/>
                </a:lnTo>
                <a:lnTo>
                  <a:pt x="134" y="16"/>
                </a:lnTo>
                <a:lnTo>
                  <a:pt x="132" y="19"/>
                </a:lnTo>
                <a:lnTo>
                  <a:pt x="130" y="22"/>
                </a:lnTo>
                <a:lnTo>
                  <a:pt x="126" y="25"/>
                </a:lnTo>
                <a:lnTo>
                  <a:pt x="121" y="28"/>
                </a:lnTo>
                <a:lnTo>
                  <a:pt x="115" y="34"/>
                </a:lnTo>
                <a:lnTo>
                  <a:pt x="108" y="40"/>
                </a:lnTo>
                <a:lnTo>
                  <a:pt x="101" y="47"/>
                </a:lnTo>
                <a:lnTo>
                  <a:pt x="84" y="59"/>
                </a:lnTo>
                <a:lnTo>
                  <a:pt x="66" y="68"/>
                </a:lnTo>
                <a:lnTo>
                  <a:pt x="51" y="77"/>
                </a:lnTo>
                <a:lnTo>
                  <a:pt x="35" y="84"/>
                </a:lnTo>
                <a:lnTo>
                  <a:pt x="29" y="87"/>
                </a:lnTo>
                <a:lnTo>
                  <a:pt x="22" y="90"/>
                </a:lnTo>
                <a:lnTo>
                  <a:pt x="15" y="90"/>
                </a:lnTo>
                <a:lnTo>
                  <a:pt x="11" y="93"/>
                </a:lnTo>
                <a:lnTo>
                  <a:pt x="6" y="93"/>
                </a:lnTo>
                <a:lnTo>
                  <a:pt x="4" y="93"/>
                </a:lnTo>
                <a:lnTo>
                  <a:pt x="2" y="93"/>
                </a:lnTo>
                <a:lnTo>
                  <a:pt x="0" y="93"/>
                </a:lnTo>
                <a:lnTo>
                  <a:pt x="0" y="93"/>
                </a:lnTo>
                <a:lnTo>
                  <a:pt x="2" y="90"/>
                </a:lnTo>
                <a:lnTo>
                  <a:pt x="2" y="87"/>
                </a:lnTo>
                <a:lnTo>
                  <a:pt x="6" y="87"/>
                </a:lnTo>
                <a:lnTo>
                  <a:pt x="11" y="81"/>
                </a:lnTo>
                <a:lnTo>
                  <a:pt x="15" y="77"/>
                </a:lnTo>
                <a:lnTo>
                  <a:pt x="22" y="71"/>
                </a:lnTo>
                <a:lnTo>
                  <a:pt x="31" y="68"/>
                </a:lnTo>
                <a:lnTo>
                  <a:pt x="46" y="56"/>
                </a:lnTo>
                <a:lnTo>
                  <a:pt x="59" y="47"/>
                </a:lnTo>
                <a:lnTo>
                  <a:pt x="66" y="40"/>
                </a:lnTo>
                <a:lnTo>
                  <a:pt x="70" y="37"/>
                </a:lnTo>
                <a:lnTo>
                  <a:pt x="75" y="31"/>
                </a:lnTo>
                <a:lnTo>
                  <a:pt x="79" y="25"/>
                </a:lnTo>
                <a:lnTo>
                  <a:pt x="81" y="22"/>
                </a:lnTo>
                <a:lnTo>
                  <a:pt x="86" y="19"/>
                </a:lnTo>
                <a:lnTo>
                  <a:pt x="88" y="16"/>
                </a:lnTo>
                <a:lnTo>
                  <a:pt x="88" y="13"/>
                </a:lnTo>
                <a:lnTo>
                  <a:pt x="90" y="10"/>
                </a:lnTo>
                <a:lnTo>
                  <a:pt x="90" y="10"/>
                </a:lnTo>
                <a:lnTo>
                  <a:pt x="90" y="7"/>
                </a:lnTo>
                <a:lnTo>
                  <a:pt x="88" y="7"/>
                </a:lnTo>
                <a:lnTo>
                  <a:pt x="88" y="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29">
            <a:extLst>
              <a:ext uri="{FF2B5EF4-FFF2-40B4-BE49-F238E27FC236}">
                <a16:creationId xmlns:a16="http://schemas.microsoft.com/office/drawing/2014/main" xmlns="" id="{578167AD-32A7-41A7-8D21-BE70EAC44ADA}"/>
              </a:ext>
            </a:extLst>
          </p:cNvPr>
          <p:cNvSpPr>
            <a:spLocks/>
          </p:cNvSpPr>
          <p:nvPr/>
        </p:nvSpPr>
        <p:spPr bwMode="auto">
          <a:xfrm>
            <a:off x="5700080" y="1695646"/>
            <a:ext cx="93429" cy="434234"/>
          </a:xfrm>
          <a:custGeom>
            <a:avLst/>
            <a:gdLst>
              <a:gd name="T0" fmla="*/ 4 w 15"/>
              <a:gd name="T1" fmla="*/ 47 h 47"/>
              <a:gd name="T2" fmla="*/ 4 w 15"/>
              <a:gd name="T3" fmla="*/ 34 h 47"/>
              <a:gd name="T4" fmla="*/ 2 w 15"/>
              <a:gd name="T5" fmla="*/ 22 h 47"/>
              <a:gd name="T6" fmla="*/ 2 w 15"/>
              <a:gd name="T7" fmla="*/ 10 h 47"/>
              <a:gd name="T8" fmla="*/ 0 w 15"/>
              <a:gd name="T9" fmla="*/ 0 h 47"/>
              <a:gd name="T10" fmla="*/ 15 w 15"/>
              <a:gd name="T11" fmla="*/ 0 h 47"/>
              <a:gd name="T12" fmla="*/ 15 w 15"/>
              <a:gd name="T13" fmla="*/ 3 h 47"/>
              <a:gd name="T14" fmla="*/ 15 w 15"/>
              <a:gd name="T15" fmla="*/ 6 h 47"/>
              <a:gd name="T16" fmla="*/ 13 w 15"/>
              <a:gd name="T17" fmla="*/ 10 h 47"/>
              <a:gd name="T18" fmla="*/ 13 w 15"/>
              <a:gd name="T19" fmla="*/ 16 h 47"/>
              <a:gd name="T20" fmla="*/ 13 w 15"/>
              <a:gd name="T21" fmla="*/ 22 h 47"/>
              <a:gd name="T22" fmla="*/ 13 w 15"/>
              <a:gd name="T23" fmla="*/ 28 h 47"/>
              <a:gd name="T24" fmla="*/ 11 w 15"/>
              <a:gd name="T25" fmla="*/ 37 h 47"/>
              <a:gd name="T26" fmla="*/ 11 w 15"/>
              <a:gd name="T27" fmla="*/ 47 h 47"/>
              <a:gd name="T28" fmla="*/ 4 w 15"/>
              <a:gd name="T29" fmla="*/ 47 h 47"/>
              <a:gd name="T30" fmla="*/ 4 w 15"/>
              <a:gd name="T31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5" h="47">
                <a:moveTo>
                  <a:pt x="4" y="47"/>
                </a:moveTo>
                <a:lnTo>
                  <a:pt x="4" y="34"/>
                </a:lnTo>
                <a:lnTo>
                  <a:pt x="2" y="22"/>
                </a:lnTo>
                <a:lnTo>
                  <a:pt x="2" y="10"/>
                </a:lnTo>
                <a:lnTo>
                  <a:pt x="0" y="0"/>
                </a:lnTo>
                <a:lnTo>
                  <a:pt x="15" y="0"/>
                </a:lnTo>
                <a:lnTo>
                  <a:pt x="15" y="3"/>
                </a:lnTo>
                <a:lnTo>
                  <a:pt x="15" y="6"/>
                </a:lnTo>
                <a:lnTo>
                  <a:pt x="13" y="10"/>
                </a:lnTo>
                <a:lnTo>
                  <a:pt x="13" y="16"/>
                </a:lnTo>
                <a:lnTo>
                  <a:pt x="13" y="22"/>
                </a:lnTo>
                <a:lnTo>
                  <a:pt x="13" y="28"/>
                </a:lnTo>
                <a:lnTo>
                  <a:pt x="11" y="37"/>
                </a:lnTo>
                <a:lnTo>
                  <a:pt x="11" y="47"/>
                </a:lnTo>
                <a:lnTo>
                  <a:pt x="4" y="47"/>
                </a:lnTo>
                <a:lnTo>
                  <a:pt x="4" y="4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30">
            <a:extLst>
              <a:ext uri="{FF2B5EF4-FFF2-40B4-BE49-F238E27FC236}">
                <a16:creationId xmlns:a16="http://schemas.microsoft.com/office/drawing/2014/main" xmlns="" id="{B27A84F5-DD62-4000-A452-DC60AB61C4E0}"/>
              </a:ext>
            </a:extLst>
          </p:cNvPr>
          <p:cNvSpPr>
            <a:spLocks/>
          </p:cNvSpPr>
          <p:nvPr/>
        </p:nvSpPr>
        <p:spPr bwMode="auto">
          <a:xfrm>
            <a:off x="5270313" y="1982050"/>
            <a:ext cx="1058838" cy="258691"/>
          </a:xfrm>
          <a:custGeom>
            <a:avLst/>
            <a:gdLst>
              <a:gd name="T0" fmla="*/ 73 w 170"/>
              <a:gd name="T1" fmla="*/ 19 h 28"/>
              <a:gd name="T2" fmla="*/ 62 w 170"/>
              <a:gd name="T3" fmla="*/ 22 h 28"/>
              <a:gd name="T4" fmla="*/ 51 w 170"/>
              <a:gd name="T5" fmla="*/ 22 h 28"/>
              <a:gd name="T6" fmla="*/ 40 w 170"/>
              <a:gd name="T7" fmla="*/ 22 h 28"/>
              <a:gd name="T8" fmla="*/ 31 w 170"/>
              <a:gd name="T9" fmla="*/ 25 h 28"/>
              <a:gd name="T10" fmla="*/ 22 w 170"/>
              <a:gd name="T11" fmla="*/ 25 h 28"/>
              <a:gd name="T12" fmla="*/ 16 w 170"/>
              <a:gd name="T13" fmla="*/ 25 h 28"/>
              <a:gd name="T14" fmla="*/ 7 w 170"/>
              <a:gd name="T15" fmla="*/ 25 h 28"/>
              <a:gd name="T16" fmla="*/ 0 w 170"/>
              <a:gd name="T17" fmla="*/ 28 h 28"/>
              <a:gd name="T18" fmla="*/ 0 w 170"/>
              <a:gd name="T19" fmla="*/ 22 h 28"/>
              <a:gd name="T20" fmla="*/ 7 w 170"/>
              <a:gd name="T21" fmla="*/ 22 h 28"/>
              <a:gd name="T22" fmla="*/ 14 w 170"/>
              <a:gd name="T23" fmla="*/ 22 h 28"/>
              <a:gd name="T24" fmla="*/ 25 w 170"/>
              <a:gd name="T25" fmla="*/ 19 h 28"/>
              <a:gd name="T26" fmla="*/ 36 w 170"/>
              <a:gd name="T27" fmla="*/ 19 h 28"/>
              <a:gd name="T28" fmla="*/ 40 w 170"/>
              <a:gd name="T29" fmla="*/ 19 h 28"/>
              <a:gd name="T30" fmla="*/ 47 w 170"/>
              <a:gd name="T31" fmla="*/ 19 h 28"/>
              <a:gd name="T32" fmla="*/ 55 w 170"/>
              <a:gd name="T33" fmla="*/ 16 h 28"/>
              <a:gd name="T34" fmla="*/ 64 w 170"/>
              <a:gd name="T35" fmla="*/ 16 h 28"/>
              <a:gd name="T36" fmla="*/ 73 w 170"/>
              <a:gd name="T37" fmla="*/ 12 h 28"/>
              <a:gd name="T38" fmla="*/ 82 w 170"/>
              <a:gd name="T39" fmla="*/ 12 h 28"/>
              <a:gd name="T40" fmla="*/ 93 w 170"/>
              <a:gd name="T41" fmla="*/ 9 h 28"/>
              <a:gd name="T42" fmla="*/ 104 w 170"/>
              <a:gd name="T43" fmla="*/ 9 h 28"/>
              <a:gd name="T44" fmla="*/ 113 w 170"/>
              <a:gd name="T45" fmla="*/ 6 h 28"/>
              <a:gd name="T46" fmla="*/ 124 w 170"/>
              <a:gd name="T47" fmla="*/ 6 h 28"/>
              <a:gd name="T48" fmla="*/ 131 w 170"/>
              <a:gd name="T49" fmla="*/ 3 h 28"/>
              <a:gd name="T50" fmla="*/ 137 w 170"/>
              <a:gd name="T51" fmla="*/ 3 h 28"/>
              <a:gd name="T52" fmla="*/ 144 w 170"/>
              <a:gd name="T53" fmla="*/ 3 h 28"/>
              <a:gd name="T54" fmla="*/ 148 w 170"/>
              <a:gd name="T55" fmla="*/ 0 h 28"/>
              <a:gd name="T56" fmla="*/ 153 w 170"/>
              <a:gd name="T57" fmla="*/ 0 h 28"/>
              <a:gd name="T58" fmla="*/ 155 w 170"/>
              <a:gd name="T59" fmla="*/ 0 h 28"/>
              <a:gd name="T60" fmla="*/ 159 w 170"/>
              <a:gd name="T61" fmla="*/ 0 h 28"/>
              <a:gd name="T62" fmla="*/ 161 w 170"/>
              <a:gd name="T63" fmla="*/ 3 h 28"/>
              <a:gd name="T64" fmla="*/ 166 w 170"/>
              <a:gd name="T65" fmla="*/ 3 h 28"/>
              <a:gd name="T66" fmla="*/ 168 w 170"/>
              <a:gd name="T67" fmla="*/ 3 h 28"/>
              <a:gd name="T68" fmla="*/ 170 w 170"/>
              <a:gd name="T69" fmla="*/ 3 h 28"/>
              <a:gd name="T70" fmla="*/ 170 w 170"/>
              <a:gd name="T71" fmla="*/ 6 h 28"/>
              <a:gd name="T72" fmla="*/ 170 w 170"/>
              <a:gd name="T73" fmla="*/ 6 h 28"/>
              <a:gd name="T74" fmla="*/ 170 w 170"/>
              <a:gd name="T75" fmla="*/ 6 h 28"/>
              <a:gd name="T76" fmla="*/ 170 w 170"/>
              <a:gd name="T77" fmla="*/ 9 h 28"/>
              <a:gd name="T78" fmla="*/ 168 w 170"/>
              <a:gd name="T79" fmla="*/ 9 h 28"/>
              <a:gd name="T80" fmla="*/ 164 w 170"/>
              <a:gd name="T81" fmla="*/ 9 h 28"/>
              <a:gd name="T82" fmla="*/ 159 w 170"/>
              <a:gd name="T83" fmla="*/ 9 h 28"/>
              <a:gd name="T84" fmla="*/ 155 w 170"/>
              <a:gd name="T85" fmla="*/ 9 h 28"/>
              <a:gd name="T86" fmla="*/ 150 w 170"/>
              <a:gd name="T87" fmla="*/ 9 h 28"/>
              <a:gd name="T88" fmla="*/ 146 w 170"/>
              <a:gd name="T89" fmla="*/ 9 h 28"/>
              <a:gd name="T90" fmla="*/ 142 w 170"/>
              <a:gd name="T91" fmla="*/ 9 h 28"/>
              <a:gd name="T92" fmla="*/ 135 w 170"/>
              <a:gd name="T93" fmla="*/ 12 h 28"/>
              <a:gd name="T94" fmla="*/ 128 w 170"/>
              <a:gd name="T95" fmla="*/ 12 h 28"/>
              <a:gd name="T96" fmla="*/ 122 w 170"/>
              <a:gd name="T97" fmla="*/ 12 h 28"/>
              <a:gd name="T98" fmla="*/ 113 w 170"/>
              <a:gd name="T99" fmla="*/ 12 h 28"/>
              <a:gd name="T100" fmla="*/ 104 w 170"/>
              <a:gd name="T101" fmla="*/ 16 h 28"/>
              <a:gd name="T102" fmla="*/ 95 w 170"/>
              <a:gd name="T103" fmla="*/ 16 h 28"/>
              <a:gd name="T104" fmla="*/ 84 w 170"/>
              <a:gd name="T105" fmla="*/ 19 h 28"/>
              <a:gd name="T106" fmla="*/ 73 w 170"/>
              <a:gd name="T107" fmla="*/ 19 h 28"/>
              <a:gd name="T108" fmla="*/ 73 w 170"/>
              <a:gd name="T109" fmla="*/ 19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70" h="28">
                <a:moveTo>
                  <a:pt x="73" y="19"/>
                </a:moveTo>
                <a:lnTo>
                  <a:pt x="62" y="22"/>
                </a:lnTo>
                <a:lnTo>
                  <a:pt x="51" y="22"/>
                </a:lnTo>
                <a:lnTo>
                  <a:pt x="40" y="22"/>
                </a:lnTo>
                <a:lnTo>
                  <a:pt x="31" y="25"/>
                </a:lnTo>
                <a:lnTo>
                  <a:pt x="22" y="25"/>
                </a:lnTo>
                <a:lnTo>
                  <a:pt x="16" y="25"/>
                </a:lnTo>
                <a:lnTo>
                  <a:pt x="7" y="25"/>
                </a:lnTo>
                <a:lnTo>
                  <a:pt x="0" y="28"/>
                </a:lnTo>
                <a:lnTo>
                  <a:pt x="0" y="22"/>
                </a:lnTo>
                <a:lnTo>
                  <a:pt x="7" y="22"/>
                </a:lnTo>
                <a:lnTo>
                  <a:pt x="14" y="22"/>
                </a:lnTo>
                <a:lnTo>
                  <a:pt x="25" y="19"/>
                </a:lnTo>
                <a:lnTo>
                  <a:pt x="36" y="19"/>
                </a:lnTo>
                <a:lnTo>
                  <a:pt x="40" y="19"/>
                </a:lnTo>
                <a:lnTo>
                  <a:pt x="47" y="19"/>
                </a:lnTo>
                <a:lnTo>
                  <a:pt x="55" y="16"/>
                </a:lnTo>
                <a:lnTo>
                  <a:pt x="64" y="16"/>
                </a:lnTo>
                <a:lnTo>
                  <a:pt x="73" y="12"/>
                </a:lnTo>
                <a:lnTo>
                  <a:pt x="82" y="12"/>
                </a:lnTo>
                <a:lnTo>
                  <a:pt x="93" y="9"/>
                </a:lnTo>
                <a:lnTo>
                  <a:pt x="104" y="9"/>
                </a:lnTo>
                <a:lnTo>
                  <a:pt x="113" y="6"/>
                </a:lnTo>
                <a:lnTo>
                  <a:pt x="124" y="6"/>
                </a:lnTo>
                <a:lnTo>
                  <a:pt x="131" y="3"/>
                </a:lnTo>
                <a:lnTo>
                  <a:pt x="137" y="3"/>
                </a:lnTo>
                <a:lnTo>
                  <a:pt x="144" y="3"/>
                </a:lnTo>
                <a:lnTo>
                  <a:pt x="148" y="0"/>
                </a:lnTo>
                <a:lnTo>
                  <a:pt x="153" y="0"/>
                </a:lnTo>
                <a:lnTo>
                  <a:pt x="155" y="0"/>
                </a:lnTo>
                <a:lnTo>
                  <a:pt x="159" y="0"/>
                </a:lnTo>
                <a:lnTo>
                  <a:pt x="161" y="3"/>
                </a:lnTo>
                <a:lnTo>
                  <a:pt x="166" y="3"/>
                </a:lnTo>
                <a:lnTo>
                  <a:pt x="168" y="3"/>
                </a:lnTo>
                <a:lnTo>
                  <a:pt x="170" y="3"/>
                </a:lnTo>
                <a:lnTo>
                  <a:pt x="170" y="6"/>
                </a:lnTo>
                <a:lnTo>
                  <a:pt x="170" y="6"/>
                </a:lnTo>
                <a:lnTo>
                  <a:pt x="170" y="6"/>
                </a:lnTo>
                <a:lnTo>
                  <a:pt x="170" y="9"/>
                </a:lnTo>
                <a:lnTo>
                  <a:pt x="168" y="9"/>
                </a:lnTo>
                <a:lnTo>
                  <a:pt x="164" y="9"/>
                </a:lnTo>
                <a:lnTo>
                  <a:pt x="159" y="9"/>
                </a:lnTo>
                <a:lnTo>
                  <a:pt x="155" y="9"/>
                </a:lnTo>
                <a:lnTo>
                  <a:pt x="150" y="9"/>
                </a:lnTo>
                <a:lnTo>
                  <a:pt x="146" y="9"/>
                </a:lnTo>
                <a:lnTo>
                  <a:pt x="142" y="9"/>
                </a:lnTo>
                <a:lnTo>
                  <a:pt x="135" y="12"/>
                </a:lnTo>
                <a:lnTo>
                  <a:pt x="128" y="12"/>
                </a:lnTo>
                <a:lnTo>
                  <a:pt x="122" y="12"/>
                </a:lnTo>
                <a:lnTo>
                  <a:pt x="113" y="12"/>
                </a:lnTo>
                <a:lnTo>
                  <a:pt x="104" y="16"/>
                </a:lnTo>
                <a:lnTo>
                  <a:pt x="95" y="16"/>
                </a:lnTo>
                <a:lnTo>
                  <a:pt x="84" y="19"/>
                </a:lnTo>
                <a:lnTo>
                  <a:pt x="73" y="19"/>
                </a:lnTo>
                <a:lnTo>
                  <a:pt x="73" y="1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32">
            <a:extLst>
              <a:ext uri="{FF2B5EF4-FFF2-40B4-BE49-F238E27FC236}">
                <a16:creationId xmlns:a16="http://schemas.microsoft.com/office/drawing/2014/main" xmlns="" id="{3D4AE18C-797A-42C7-BE8B-E9F67748A4E4}"/>
              </a:ext>
            </a:extLst>
          </p:cNvPr>
          <p:cNvSpPr>
            <a:spLocks/>
          </p:cNvSpPr>
          <p:nvPr/>
        </p:nvSpPr>
        <p:spPr bwMode="auto">
          <a:xfrm>
            <a:off x="9090802" y="673628"/>
            <a:ext cx="1139811" cy="341845"/>
          </a:xfrm>
          <a:custGeom>
            <a:avLst/>
            <a:gdLst>
              <a:gd name="T0" fmla="*/ 126 w 183"/>
              <a:gd name="T1" fmla="*/ 24 h 37"/>
              <a:gd name="T2" fmla="*/ 117 w 183"/>
              <a:gd name="T3" fmla="*/ 24 h 37"/>
              <a:gd name="T4" fmla="*/ 104 w 183"/>
              <a:gd name="T5" fmla="*/ 27 h 37"/>
              <a:gd name="T6" fmla="*/ 86 w 183"/>
              <a:gd name="T7" fmla="*/ 27 h 37"/>
              <a:gd name="T8" fmla="*/ 64 w 183"/>
              <a:gd name="T9" fmla="*/ 31 h 37"/>
              <a:gd name="T10" fmla="*/ 46 w 183"/>
              <a:gd name="T11" fmla="*/ 34 h 37"/>
              <a:gd name="T12" fmla="*/ 35 w 183"/>
              <a:gd name="T13" fmla="*/ 34 h 37"/>
              <a:gd name="T14" fmla="*/ 29 w 183"/>
              <a:gd name="T15" fmla="*/ 37 h 37"/>
              <a:gd name="T16" fmla="*/ 24 w 183"/>
              <a:gd name="T17" fmla="*/ 37 h 37"/>
              <a:gd name="T18" fmla="*/ 15 w 183"/>
              <a:gd name="T19" fmla="*/ 34 h 37"/>
              <a:gd name="T20" fmla="*/ 7 w 183"/>
              <a:gd name="T21" fmla="*/ 31 h 37"/>
              <a:gd name="T22" fmla="*/ 0 w 183"/>
              <a:gd name="T23" fmla="*/ 24 h 37"/>
              <a:gd name="T24" fmla="*/ 2 w 183"/>
              <a:gd name="T25" fmla="*/ 21 h 37"/>
              <a:gd name="T26" fmla="*/ 9 w 183"/>
              <a:gd name="T27" fmla="*/ 18 h 37"/>
              <a:gd name="T28" fmla="*/ 15 w 183"/>
              <a:gd name="T29" fmla="*/ 18 h 37"/>
              <a:gd name="T30" fmla="*/ 24 w 183"/>
              <a:gd name="T31" fmla="*/ 18 h 37"/>
              <a:gd name="T32" fmla="*/ 37 w 183"/>
              <a:gd name="T33" fmla="*/ 15 h 37"/>
              <a:gd name="T34" fmla="*/ 55 w 183"/>
              <a:gd name="T35" fmla="*/ 12 h 37"/>
              <a:gd name="T36" fmla="*/ 77 w 183"/>
              <a:gd name="T37" fmla="*/ 9 h 37"/>
              <a:gd name="T38" fmla="*/ 104 w 183"/>
              <a:gd name="T39" fmla="*/ 6 h 37"/>
              <a:gd name="T40" fmla="*/ 124 w 183"/>
              <a:gd name="T41" fmla="*/ 3 h 37"/>
              <a:gd name="T42" fmla="*/ 139 w 183"/>
              <a:gd name="T43" fmla="*/ 0 h 37"/>
              <a:gd name="T44" fmla="*/ 150 w 183"/>
              <a:gd name="T45" fmla="*/ 0 h 37"/>
              <a:gd name="T46" fmla="*/ 157 w 183"/>
              <a:gd name="T47" fmla="*/ 0 h 37"/>
              <a:gd name="T48" fmla="*/ 168 w 183"/>
              <a:gd name="T49" fmla="*/ 0 h 37"/>
              <a:gd name="T50" fmla="*/ 177 w 183"/>
              <a:gd name="T51" fmla="*/ 3 h 37"/>
              <a:gd name="T52" fmla="*/ 183 w 183"/>
              <a:gd name="T53" fmla="*/ 9 h 37"/>
              <a:gd name="T54" fmla="*/ 183 w 183"/>
              <a:gd name="T55" fmla="*/ 12 h 37"/>
              <a:gd name="T56" fmla="*/ 179 w 183"/>
              <a:gd name="T57" fmla="*/ 15 h 37"/>
              <a:gd name="T58" fmla="*/ 174 w 183"/>
              <a:gd name="T59" fmla="*/ 18 h 37"/>
              <a:gd name="T60" fmla="*/ 165 w 183"/>
              <a:gd name="T61" fmla="*/ 18 h 37"/>
              <a:gd name="T62" fmla="*/ 150 w 183"/>
              <a:gd name="T63" fmla="*/ 21 h 37"/>
              <a:gd name="T64" fmla="*/ 135 w 183"/>
              <a:gd name="T65" fmla="*/ 21 h 37"/>
              <a:gd name="T66" fmla="*/ 130 w 183"/>
              <a:gd name="T67" fmla="*/ 24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3" h="37">
                <a:moveTo>
                  <a:pt x="130" y="24"/>
                </a:moveTo>
                <a:lnTo>
                  <a:pt x="126" y="24"/>
                </a:lnTo>
                <a:lnTo>
                  <a:pt x="124" y="24"/>
                </a:lnTo>
                <a:lnTo>
                  <a:pt x="117" y="24"/>
                </a:lnTo>
                <a:lnTo>
                  <a:pt x="113" y="27"/>
                </a:lnTo>
                <a:lnTo>
                  <a:pt x="104" y="27"/>
                </a:lnTo>
                <a:lnTo>
                  <a:pt x="95" y="27"/>
                </a:lnTo>
                <a:lnTo>
                  <a:pt x="86" y="27"/>
                </a:lnTo>
                <a:lnTo>
                  <a:pt x="75" y="31"/>
                </a:lnTo>
                <a:lnTo>
                  <a:pt x="64" y="31"/>
                </a:lnTo>
                <a:lnTo>
                  <a:pt x="55" y="34"/>
                </a:lnTo>
                <a:lnTo>
                  <a:pt x="46" y="34"/>
                </a:lnTo>
                <a:lnTo>
                  <a:pt x="40" y="34"/>
                </a:lnTo>
                <a:lnTo>
                  <a:pt x="35" y="34"/>
                </a:lnTo>
                <a:lnTo>
                  <a:pt x="31" y="37"/>
                </a:lnTo>
                <a:lnTo>
                  <a:pt x="29" y="37"/>
                </a:lnTo>
                <a:lnTo>
                  <a:pt x="26" y="37"/>
                </a:lnTo>
                <a:lnTo>
                  <a:pt x="24" y="37"/>
                </a:lnTo>
                <a:lnTo>
                  <a:pt x="20" y="34"/>
                </a:lnTo>
                <a:lnTo>
                  <a:pt x="15" y="34"/>
                </a:lnTo>
                <a:lnTo>
                  <a:pt x="11" y="31"/>
                </a:lnTo>
                <a:lnTo>
                  <a:pt x="7" y="31"/>
                </a:lnTo>
                <a:lnTo>
                  <a:pt x="2" y="27"/>
                </a:lnTo>
                <a:lnTo>
                  <a:pt x="0" y="24"/>
                </a:lnTo>
                <a:lnTo>
                  <a:pt x="2" y="24"/>
                </a:lnTo>
                <a:lnTo>
                  <a:pt x="2" y="21"/>
                </a:lnTo>
                <a:lnTo>
                  <a:pt x="7" y="21"/>
                </a:lnTo>
                <a:lnTo>
                  <a:pt x="9" y="18"/>
                </a:lnTo>
                <a:lnTo>
                  <a:pt x="13" y="18"/>
                </a:lnTo>
                <a:lnTo>
                  <a:pt x="15" y="18"/>
                </a:lnTo>
                <a:lnTo>
                  <a:pt x="20" y="18"/>
                </a:lnTo>
                <a:lnTo>
                  <a:pt x="24" y="18"/>
                </a:lnTo>
                <a:lnTo>
                  <a:pt x="31" y="15"/>
                </a:lnTo>
                <a:lnTo>
                  <a:pt x="37" y="15"/>
                </a:lnTo>
                <a:lnTo>
                  <a:pt x="46" y="15"/>
                </a:lnTo>
                <a:lnTo>
                  <a:pt x="55" y="12"/>
                </a:lnTo>
                <a:lnTo>
                  <a:pt x="66" y="12"/>
                </a:lnTo>
                <a:lnTo>
                  <a:pt x="77" y="9"/>
                </a:lnTo>
                <a:lnTo>
                  <a:pt x="90" y="9"/>
                </a:lnTo>
                <a:lnTo>
                  <a:pt x="104" y="6"/>
                </a:lnTo>
                <a:lnTo>
                  <a:pt x="115" y="3"/>
                </a:lnTo>
                <a:lnTo>
                  <a:pt x="124" y="3"/>
                </a:lnTo>
                <a:lnTo>
                  <a:pt x="132" y="0"/>
                </a:lnTo>
                <a:lnTo>
                  <a:pt x="139" y="0"/>
                </a:lnTo>
                <a:lnTo>
                  <a:pt x="146" y="0"/>
                </a:lnTo>
                <a:lnTo>
                  <a:pt x="150" y="0"/>
                </a:lnTo>
                <a:lnTo>
                  <a:pt x="152" y="0"/>
                </a:lnTo>
                <a:lnTo>
                  <a:pt x="157" y="0"/>
                </a:lnTo>
                <a:lnTo>
                  <a:pt x="161" y="0"/>
                </a:lnTo>
                <a:lnTo>
                  <a:pt x="168" y="0"/>
                </a:lnTo>
                <a:lnTo>
                  <a:pt x="172" y="3"/>
                </a:lnTo>
                <a:lnTo>
                  <a:pt x="177" y="3"/>
                </a:lnTo>
                <a:lnTo>
                  <a:pt x="181" y="6"/>
                </a:lnTo>
                <a:lnTo>
                  <a:pt x="183" y="9"/>
                </a:lnTo>
                <a:lnTo>
                  <a:pt x="183" y="12"/>
                </a:lnTo>
                <a:lnTo>
                  <a:pt x="183" y="12"/>
                </a:lnTo>
                <a:lnTo>
                  <a:pt x="181" y="15"/>
                </a:lnTo>
                <a:lnTo>
                  <a:pt x="179" y="15"/>
                </a:lnTo>
                <a:lnTo>
                  <a:pt x="177" y="15"/>
                </a:lnTo>
                <a:lnTo>
                  <a:pt x="174" y="18"/>
                </a:lnTo>
                <a:lnTo>
                  <a:pt x="170" y="18"/>
                </a:lnTo>
                <a:lnTo>
                  <a:pt x="165" y="18"/>
                </a:lnTo>
                <a:lnTo>
                  <a:pt x="159" y="18"/>
                </a:lnTo>
                <a:lnTo>
                  <a:pt x="150" y="21"/>
                </a:lnTo>
                <a:lnTo>
                  <a:pt x="141" y="21"/>
                </a:lnTo>
                <a:lnTo>
                  <a:pt x="135" y="21"/>
                </a:lnTo>
                <a:lnTo>
                  <a:pt x="130" y="24"/>
                </a:lnTo>
                <a:lnTo>
                  <a:pt x="13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33">
            <a:extLst>
              <a:ext uri="{FF2B5EF4-FFF2-40B4-BE49-F238E27FC236}">
                <a16:creationId xmlns:a16="http://schemas.microsoft.com/office/drawing/2014/main" xmlns="" id="{8CCF3BFD-D9BA-4E39-A04B-6518FBBD30AA}"/>
              </a:ext>
            </a:extLst>
          </p:cNvPr>
          <p:cNvSpPr>
            <a:spLocks/>
          </p:cNvSpPr>
          <p:nvPr/>
        </p:nvSpPr>
        <p:spPr bwMode="auto">
          <a:xfrm>
            <a:off x="9364855" y="923077"/>
            <a:ext cx="99656" cy="748359"/>
          </a:xfrm>
          <a:custGeom>
            <a:avLst/>
            <a:gdLst>
              <a:gd name="T0" fmla="*/ 13 w 16"/>
              <a:gd name="T1" fmla="*/ 81 h 81"/>
              <a:gd name="T2" fmla="*/ 11 w 16"/>
              <a:gd name="T3" fmla="*/ 74 h 81"/>
              <a:gd name="T4" fmla="*/ 11 w 16"/>
              <a:gd name="T5" fmla="*/ 71 h 81"/>
              <a:gd name="T6" fmla="*/ 9 w 16"/>
              <a:gd name="T7" fmla="*/ 62 h 81"/>
              <a:gd name="T8" fmla="*/ 9 w 16"/>
              <a:gd name="T9" fmla="*/ 53 h 81"/>
              <a:gd name="T10" fmla="*/ 7 w 16"/>
              <a:gd name="T11" fmla="*/ 44 h 81"/>
              <a:gd name="T12" fmla="*/ 4 w 16"/>
              <a:gd name="T13" fmla="*/ 31 h 81"/>
              <a:gd name="T14" fmla="*/ 2 w 16"/>
              <a:gd name="T15" fmla="*/ 16 h 81"/>
              <a:gd name="T16" fmla="*/ 0 w 16"/>
              <a:gd name="T17" fmla="*/ 0 h 81"/>
              <a:gd name="T18" fmla="*/ 2 w 16"/>
              <a:gd name="T19" fmla="*/ 4 h 81"/>
              <a:gd name="T20" fmla="*/ 7 w 16"/>
              <a:gd name="T21" fmla="*/ 7 h 81"/>
              <a:gd name="T22" fmla="*/ 9 w 16"/>
              <a:gd name="T23" fmla="*/ 7 h 81"/>
              <a:gd name="T24" fmla="*/ 11 w 16"/>
              <a:gd name="T25" fmla="*/ 7 h 81"/>
              <a:gd name="T26" fmla="*/ 11 w 16"/>
              <a:gd name="T27" fmla="*/ 10 h 81"/>
              <a:gd name="T28" fmla="*/ 13 w 16"/>
              <a:gd name="T29" fmla="*/ 13 h 81"/>
              <a:gd name="T30" fmla="*/ 13 w 16"/>
              <a:gd name="T31" fmla="*/ 19 h 81"/>
              <a:gd name="T32" fmla="*/ 13 w 16"/>
              <a:gd name="T33" fmla="*/ 28 h 81"/>
              <a:gd name="T34" fmla="*/ 13 w 16"/>
              <a:gd name="T35" fmla="*/ 37 h 81"/>
              <a:gd name="T36" fmla="*/ 16 w 16"/>
              <a:gd name="T37" fmla="*/ 50 h 81"/>
              <a:gd name="T38" fmla="*/ 16 w 16"/>
              <a:gd name="T39" fmla="*/ 62 h 81"/>
              <a:gd name="T40" fmla="*/ 16 w 16"/>
              <a:gd name="T41" fmla="*/ 81 h 81"/>
              <a:gd name="T42" fmla="*/ 13 w 16"/>
              <a:gd name="T43" fmla="*/ 81 h 81"/>
              <a:gd name="T44" fmla="*/ 13 w 16"/>
              <a:gd name="T45" fmla="*/ 81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" h="81">
                <a:moveTo>
                  <a:pt x="13" y="81"/>
                </a:moveTo>
                <a:lnTo>
                  <a:pt x="11" y="74"/>
                </a:lnTo>
                <a:lnTo>
                  <a:pt x="11" y="71"/>
                </a:lnTo>
                <a:lnTo>
                  <a:pt x="9" y="62"/>
                </a:lnTo>
                <a:lnTo>
                  <a:pt x="9" y="53"/>
                </a:lnTo>
                <a:lnTo>
                  <a:pt x="7" y="44"/>
                </a:lnTo>
                <a:lnTo>
                  <a:pt x="4" y="31"/>
                </a:lnTo>
                <a:lnTo>
                  <a:pt x="2" y="16"/>
                </a:lnTo>
                <a:lnTo>
                  <a:pt x="0" y="0"/>
                </a:lnTo>
                <a:lnTo>
                  <a:pt x="2" y="4"/>
                </a:lnTo>
                <a:lnTo>
                  <a:pt x="7" y="7"/>
                </a:lnTo>
                <a:lnTo>
                  <a:pt x="9" y="7"/>
                </a:lnTo>
                <a:lnTo>
                  <a:pt x="11" y="7"/>
                </a:lnTo>
                <a:lnTo>
                  <a:pt x="11" y="10"/>
                </a:lnTo>
                <a:lnTo>
                  <a:pt x="13" y="13"/>
                </a:lnTo>
                <a:lnTo>
                  <a:pt x="13" y="19"/>
                </a:lnTo>
                <a:lnTo>
                  <a:pt x="13" y="28"/>
                </a:lnTo>
                <a:lnTo>
                  <a:pt x="13" y="37"/>
                </a:lnTo>
                <a:lnTo>
                  <a:pt x="16" y="50"/>
                </a:lnTo>
                <a:lnTo>
                  <a:pt x="16" y="62"/>
                </a:lnTo>
                <a:lnTo>
                  <a:pt x="16" y="81"/>
                </a:lnTo>
                <a:lnTo>
                  <a:pt x="13" y="81"/>
                </a:lnTo>
                <a:lnTo>
                  <a:pt x="13" y="8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34">
            <a:extLst>
              <a:ext uri="{FF2B5EF4-FFF2-40B4-BE49-F238E27FC236}">
                <a16:creationId xmlns:a16="http://schemas.microsoft.com/office/drawing/2014/main" xmlns="" id="{1E0E30A2-5CB5-463C-81CD-AE93DDFC6D1B}"/>
              </a:ext>
            </a:extLst>
          </p:cNvPr>
          <p:cNvSpPr>
            <a:spLocks/>
          </p:cNvSpPr>
          <p:nvPr/>
        </p:nvSpPr>
        <p:spPr bwMode="auto">
          <a:xfrm>
            <a:off x="9738561" y="812210"/>
            <a:ext cx="205542" cy="822271"/>
          </a:xfrm>
          <a:custGeom>
            <a:avLst/>
            <a:gdLst>
              <a:gd name="T0" fmla="*/ 0 w 33"/>
              <a:gd name="T1" fmla="*/ 89 h 89"/>
              <a:gd name="T2" fmla="*/ 6 w 33"/>
              <a:gd name="T3" fmla="*/ 65 h 89"/>
              <a:gd name="T4" fmla="*/ 11 w 33"/>
              <a:gd name="T5" fmla="*/ 43 h 89"/>
              <a:gd name="T6" fmla="*/ 15 w 33"/>
              <a:gd name="T7" fmla="*/ 22 h 89"/>
              <a:gd name="T8" fmla="*/ 15 w 33"/>
              <a:gd name="T9" fmla="*/ 0 h 89"/>
              <a:gd name="T10" fmla="*/ 20 w 33"/>
              <a:gd name="T11" fmla="*/ 3 h 89"/>
              <a:gd name="T12" fmla="*/ 22 w 33"/>
              <a:gd name="T13" fmla="*/ 3 h 89"/>
              <a:gd name="T14" fmla="*/ 26 w 33"/>
              <a:gd name="T15" fmla="*/ 6 h 89"/>
              <a:gd name="T16" fmla="*/ 28 w 33"/>
              <a:gd name="T17" fmla="*/ 6 h 89"/>
              <a:gd name="T18" fmla="*/ 31 w 33"/>
              <a:gd name="T19" fmla="*/ 9 h 89"/>
              <a:gd name="T20" fmla="*/ 33 w 33"/>
              <a:gd name="T21" fmla="*/ 9 h 89"/>
              <a:gd name="T22" fmla="*/ 31 w 33"/>
              <a:gd name="T23" fmla="*/ 12 h 89"/>
              <a:gd name="T24" fmla="*/ 28 w 33"/>
              <a:gd name="T25" fmla="*/ 16 h 89"/>
              <a:gd name="T26" fmla="*/ 26 w 33"/>
              <a:gd name="T27" fmla="*/ 22 h 89"/>
              <a:gd name="T28" fmla="*/ 24 w 33"/>
              <a:gd name="T29" fmla="*/ 31 h 89"/>
              <a:gd name="T30" fmla="*/ 20 w 33"/>
              <a:gd name="T31" fmla="*/ 43 h 89"/>
              <a:gd name="T32" fmla="*/ 15 w 33"/>
              <a:gd name="T33" fmla="*/ 56 h 89"/>
              <a:gd name="T34" fmla="*/ 11 w 33"/>
              <a:gd name="T35" fmla="*/ 71 h 89"/>
              <a:gd name="T36" fmla="*/ 4 w 33"/>
              <a:gd name="T37" fmla="*/ 89 h 89"/>
              <a:gd name="T38" fmla="*/ 0 w 33"/>
              <a:gd name="T39" fmla="*/ 89 h 89"/>
              <a:gd name="T40" fmla="*/ 0 w 33"/>
              <a:gd name="T41" fmla="*/ 89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3" h="89">
                <a:moveTo>
                  <a:pt x="0" y="89"/>
                </a:moveTo>
                <a:lnTo>
                  <a:pt x="6" y="65"/>
                </a:lnTo>
                <a:lnTo>
                  <a:pt x="11" y="43"/>
                </a:lnTo>
                <a:lnTo>
                  <a:pt x="15" y="22"/>
                </a:lnTo>
                <a:lnTo>
                  <a:pt x="15" y="0"/>
                </a:lnTo>
                <a:lnTo>
                  <a:pt x="20" y="3"/>
                </a:lnTo>
                <a:lnTo>
                  <a:pt x="22" y="3"/>
                </a:lnTo>
                <a:lnTo>
                  <a:pt x="26" y="6"/>
                </a:lnTo>
                <a:lnTo>
                  <a:pt x="28" y="6"/>
                </a:lnTo>
                <a:lnTo>
                  <a:pt x="31" y="9"/>
                </a:lnTo>
                <a:lnTo>
                  <a:pt x="33" y="9"/>
                </a:lnTo>
                <a:lnTo>
                  <a:pt x="31" y="12"/>
                </a:lnTo>
                <a:lnTo>
                  <a:pt x="28" y="16"/>
                </a:lnTo>
                <a:lnTo>
                  <a:pt x="26" y="22"/>
                </a:lnTo>
                <a:lnTo>
                  <a:pt x="24" y="31"/>
                </a:lnTo>
                <a:lnTo>
                  <a:pt x="20" y="43"/>
                </a:lnTo>
                <a:lnTo>
                  <a:pt x="15" y="56"/>
                </a:lnTo>
                <a:lnTo>
                  <a:pt x="11" y="71"/>
                </a:lnTo>
                <a:lnTo>
                  <a:pt x="4" y="89"/>
                </a:lnTo>
                <a:lnTo>
                  <a:pt x="0" y="89"/>
                </a:lnTo>
                <a:lnTo>
                  <a:pt x="0" y="8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36">
            <a:extLst>
              <a:ext uri="{FF2B5EF4-FFF2-40B4-BE49-F238E27FC236}">
                <a16:creationId xmlns:a16="http://schemas.microsoft.com/office/drawing/2014/main" xmlns="" id="{E67FBD8D-D754-40ED-934C-160030C07716}"/>
              </a:ext>
            </a:extLst>
          </p:cNvPr>
          <p:cNvSpPr>
            <a:spLocks/>
          </p:cNvSpPr>
          <p:nvPr/>
        </p:nvSpPr>
        <p:spPr bwMode="auto">
          <a:xfrm>
            <a:off x="8897721" y="1329592"/>
            <a:ext cx="317653" cy="563580"/>
          </a:xfrm>
          <a:custGeom>
            <a:avLst/>
            <a:gdLst>
              <a:gd name="T0" fmla="*/ 46 w 51"/>
              <a:gd name="T1" fmla="*/ 37 h 61"/>
              <a:gd name="T2" fmla="*/ 49 w 51"/>
              <a:gd name="T3" fmla="*/ 40 h 61"/>
              <a:gd name="T4" fmla="*/ 51 w 51"/>
              <a:gd name="T5" fmla="*/ 46 h 61"/>
              <a:gd name="T6" fmla="*/ 51 w 51"/>
              <a:gd name="T7" fmla="*/ 49 h 61"/>
              <a:gd name="T8" fmla="*/ 51 w 51"/>
              <a:gd name="T9" fmla="*/ 55 h 61"/>
              <a:gd name="T10" fmla="*/ 51 w 51"/>
              <a:gd name="T11" fmla="*/ 55 h 61"/>
              <a:gd name="T12" fmla="*/ 49 w 51"/>
              <a:gd name="T13" fmla="*/ 58 h 61"/>
              <a:gd name="T14" fmla="*/ 49 w 51"/>
              <a:gd name="T15" fmla="*/ 58 h 61"/>
              <a:gd name="T16" fmla="*/ 46 w 51"/>
              <a:gd name="T17" fmla="*/ 61 h 61"/>
              <a:gd name="T18" fmla="*/ 40 w 51"/>
              <a:gd name="T19" fmla="*/ 58 h 61"/>
              <a:gd name="T20" fmla="*/ 35 w 51"/>
              <a:gd name="T21" fmla="*/ 55 h 61"/>
              <a:gd name="T22" fmla="*/ 31 w 51"/>
              <a:gd name="T23" fmla="*/ 46 h 61"/>
              <a:gd name="T24" fmla="*/ 27 w 51"/>
              <a:gd name="T25" fmla="*/ 37 h 61"/>
              <a:gd name="T26" fmla="*/ 20 w 51"/>
              <a:gd name="T27" fmla="*/ 27 h 61"/>
              <a:gd name="T28" fmla="*/ 13 w 51"/>
              <a:gd name="T29" fmla="*/ 18 h 61"/>
              <a:gd name="T30" fmla="*/ 9 w 51"/>
              <a:gd name="T31" fmla="*/ 12 h 61"/>
              <a:gd name="T32" fmla="*/ 4 w 51"/>
              <a:gd name="T33" fmla="*/ 6 h 61"/>
              <a:gd name="T34" fmla="*/ 2 w 51"/>
              <a:gd name="T35" fmla="*/ 3 h 61"/>
              <a:gd name="T36" fmla="*/ 2 w 51"/>
              <a:gd name="T37" fmla="*/ 3 h 61"/>
              <a:gd name="T38" fmla="*/ 0 w 51"/>
              <a:gd name="T39" fmla="*/ 3 h 61"/>
              <a:gd name="T40" fmla="*/ 0 w 51"/>
              <a:gd name="T41" fmla="*/ 0 h 61"/>
              <a:gd name="T42" fmla="*/ 0 w 51"/>
              <a:gd name="T43" fmla="*/ 0 h 61"/>
              <a:gd name="T44" fmla="*/ 2 w 51"/>
              <a:gd name="T45" fmla="*/ 0 h 61"/>
              <a:gd name="T46" fmla="*/ 2 w 51"/>
              <a:gd name="T47" fmla="*/ 0 h 61"/>
              <a:gd name="T48" fmla="*/ 4 w 51"/>
              <a:gd name="T49" fmla="*/ 0 h 61"/>
              <a:gd name="T50" fmla="*/ 7 w 51"/>
              <a:gd name="T51" fmla="*/ 0 h 61"/>
              <a:gd name="T52" fmla="*/ 11 w 51"/>
              <a:gd name="T53" fmla="*/ 0 h 61"/>
              <a:gd name="T54" fmla="*/ 13 w 51"/>
              <a:gd name="T55" fmla="*/ 0 h 61"/>
              <a:gd name="T56" fmla="*/ 18 w 51"/>
              <a:gd name="T57" fmla="*/ 0 h 61"/>
              <a:gd name="T58" fmla="*/ 22 w 51"/>
              <a:gd name="T59" fmla="*/ 0 h 61"/>
              <a:gd name="T60" fmla="*/ 27 w 51"/>
              <a:gd name="T61" fmla="*/ 0 h 61"/>
              <a:gd name="T62" fmla="*/ 40 w 51"/>
              <a:gd name="T63" fmla="*/ 3 h 61"/>
              <a:gd name="T64" fmla="*/ 40 w 51"/>
              <a:gd name="T65" fmla="*/ 6 h 61"/>
              <a:gd name="T66" fmla="*/ 42 w 51"/>
              <a:gd name="T67" fmla="*/ 15 h 61"/>
              <a:gd name="T68" fmla="*/ 44 w 51"/>
              <a:gd name="T69" fmla="*/ 24 h 61"/>
              <a:gd name="T70" fmla="*/ 46 w 51"/>
              <a:gd name="T71" fmla="*/ 37 h 61"/>
              <a:gd name="T72" fmla="*/ 46 w 51"/>
              <a:gd name="T73" fmla="*/ 37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1" h="61">
                <a:moveTo>
                  <a:pt x="46" y="37"/>
                </a:moveTo>
                <a:lnTo>
                  <a:pt x="49" y="40"/>
                </a:lnTo>
                <a:lnTo>
                  <a:pt x="51" y="46"/>
                </a:lnTo>
                <a:lnTo>
                  <a:pt x="51" y="49"/>
                </a:lnTo>
                <a:lnTo>
                  <a:pt x="51" y="55"/>
                </a:lnTo>
                <a:lnTo>
                  <a:pt x="51" y="55"/>
                </a:lnTo>
                <a:lnTo>
                  <a:pt x="49" y="58"/>
                </a:lnTo>
                <a:lnTo>
                  <a:pt x="49" y="58"/>
                </a:lnTo>
                <a:lnTo>
                  <a:pt x="46" y="61"/>
                </a:lnTo>
                <a:lnTo>
                  <a:pt x="40" y="58"/>
                </a:lnTo>
                <a:lnTo>
                  <a:pt x="35" y="55"/>
                </a:lnTo>
                <a:lnTo>
                  <a:pt x="31" y="46"/>
                </a:lnTo>
                <a:lnTo>
                  <a:pt x="27" y="37"/>
                </a:lnTo>
                <a:lnTo>
                  <a:pt x="20" y="27"/>
                </a:lnTo>
                <a:lnTo>
                  <a:pt x="13" y="18"/>
                </a:lnTo>
                <a:lnTo>
                  <a:pt x="9" y="12"/>
                </a:lnTo>
                <a:lnTo>
                  <a:pt x="4" y="6"/>
                </a:lnTo>
                <a:lnTo>
                  <a:pt x="2" y="3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lnTo>
                  <a:pt x="4" y="0"/>
                </a:lnTo>
                <a:lnTo>
                  <a:pt x="7" y="0"/>
                </a:lnTo>
                <a:lnTo>
                  <a:pt x="11" y="0"/>
                </a:lnTo>
                <a:lnTo>
                  <a:pt x="13" y="0"/>
                </a:lnTo>
                <a:lnTo>
                  <a:pt x="18" y="0"/>
                </a:lnTo>
                <a:lnTo>
                  <a:pt x="22" y="0"/>
                </a:lnTo>
                <a:lnTo>
                  <a:pt x="27" y="0"/>
                </a:lnTo>
                <a:lnTo>
                  <a:pt x="40" y="3"/>
                </a:lnTo>
                <a:lnTo>
                  <a:pt x="40" y="6"/>
                </a:lnTo>
                <a:lnTo>
                  <a:pt x="42" y="15"/>
                </a:lnTo>
                <a:lnTo>
                  <a:pt x="44" y="24"/>
                </a:lnTo>
                <a:lnTo>
                  <a:pt x="46" y="37"/>
                </a:lnTo>
                <a:lnTo>
                  <a:pt x="46" y="3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37">
            <a:extLst>
              <a:ext uri="{FF2B5EF4-FFF2-40B4-BE49-F238E27FC236}">
                <a16:creationId xmlns:a16="http://schemas.microsoft.com/office/drawing/2014/main" xmlns="" id="{24E75FFB-ACC7-4E64-9E41-E80C8A043261}"/>
              </a:ext>
            </a:extLst>
          </p:cNvPr>
          <p:cNvSpPr>
            <a:spLocks/>
          </p:cNvSpPr>
          <p:nvPr/>
        </p:nvSpPr>
        <p:spPr bwMode="auto">
          <a:xfrm>
            <a:off x="9159317" y="1606761"/>
            <a:ext cx="1002785" cy="147823"/>
          </a:xfrm>
          <a:custGeom>
            <a:avLst/>
            <a:gdLst>
              <a:gd name="T0" fmla="*/ 161 w 161"/>
              <a:gd name="T1" fmla="*/ 7 h 16"/>
              <a:gd name="T2" fmla="*/ 152 w 161"/>
              <a:gd name="T3" fmla="*/ 7 h 16"/>
              <a:gd name="T4" fmla="*/ 143 w 161"/>
              <a:gd name="T5" fmla="*/ 7 h 16"/>
              <a:gd name="T6" fmla="*/ 135 w 161"/>
              <a:gd name="T7" fmla="*/ 7 h 16"/>
              <a:gd name="T8" fmla="*/ 124 w 161"/>
              <a:gd name="T9" fmla="*/ 7 h 16"/>
              <a:gd name="T10" fmla="*/ 113 w 161"/>
              <a:gd name="T11" fmla="*/ 7 h 16"/>
              <a:gd name="T12" fmla="*/ 99 w 161"/>
              <a:gd name="T13" fmla="*/ 7 h 16"/>
              <a:gd name="T14" fmla="*/ 86 w 161"/>
              <a:gd name="T15" fmla="*/ 10 h 16"/>
              <a:gd name="T16" fmla="*/ 71 w 161"/>
              <a:gd name="T17" fmla="*/ 10 h 16"/>
              <a:gd name="T18" fmla="*/ 57 w 161"/>
              <a:gd name="T19" fmla="*/ 10 h 16"/>
              <a:gd name="T20" fmla="*/ 44 w 161"/>
              <a:gd name="T21" fmla="*/ 13 h 16"/>
              <a:gd name="T22" fmla="*/ 33 w 161"/>
              <a:gd name="T23" fmla="*/ 13 h 16"/>
              <a:gd name="T24" fmla="*/ 24 w 161"/>
              <a:gd name="T25" fmla="*/ 13 h 16"/>
              <a:gd name="T26" fmla="*/ 18 w 161"/>
              <a:gd name="T27" fmla="*/ 16 h 16"/>
              <a:gd name="T28" fmla="*/ 11 w 161"/>
              <a:gd name="T29" fmla="*/ 16 h 16"/>
              <a:gd name="T30" fmla="*/ 7 w 161"/>
              <a:gd name="T31" fmla="*/ 16 h 16"/>
              <a:gd name="T32" fmla="*/ 4 w 161"/>
              <a:gd name="T33" fmla="*/ 16 h 16"/>
              <a:gd name="T34" fmla="*/ 0 w 161"/>
              <a:gd name="T35" fmla="*/ 13 h 16"/>
              <a:gd name="T36" fmla="*/ 2 w 161"/>
              <a:gd name="T37" fmla="*/ 13 h 16"/>
              <a:gd name="T38" fmla="*/ 7 w 161"/>
              <a:gd name="T39" fmla="*/ 13 h 16"/>
              <a:gd name="T40" fmla="*/ 11 w 161"/>
              <a:gd name="T41" fmla="*/ 13 h 16"/>
              <a:gd name="T42" fmla="*/ 18 w 161"/>
              <a:gd name="T43" fmla="*/ 13 h 16"/>
              <a:gd name="T44" fmla="*/ 26 w 161"/>
              <a:gd name="T45" fmla="*/ 10 h 16"/>
              <a:gd name="T46" fmla="*/ 35 w 161"/>
              <a:gd name="T47" fmla="*/ 10 h 16"/>
              <a:gd name="T48" fmla="*/ 49 w 161"/>
              <a:gd name="T49" fmla="*/ 10 h 16"/>
              <a:gd name="T50" fmla="*/ 62 w 161"/>
              <a:gd name="T51" fmla="*/ 7 h 16"/>
              <a:gd name="T52" fmla="*/ 88 w 161"/>
              <a:gd name="T53" fmla="*/ 3 h 16"/>
              <a:gd name="T54" fmla="*/ 113 w 161"/>
              <a:gd name="T55" fmla="*/ 3 h 16"/>
              <a:gd name="T56" fmla="*/ 137 w 161"/>
              <a:gd name="T57" fmla="*/ 0 h 16"/>
              <a:gd name="T58" fmla="*/ 161 w 161"/>
              <a:gd name="T59" fmla="*/ 0 h 16"/>
              <a:gd name="T60" fmla="*/ 161 w 161"/>
              <a:gd name="T61" fmla="*/ 7 h 16"/>
              <a:gd name="T62" fmla="*/ 161 w 161"/>
              <a:gd name="T63" fmla="*/ 7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61" h="16">
                <a:moveTo>
                  <a:pt x="161" y="7"/>
                </a:moveTo>
                <a:lnTo>
                  <a:pt x="152" y="7"/>
                </a:lnTo>
                <a:lnTo>
                  <a:pt x="143" y="7"/>
                </a:lnTo>
                <a:lnTo>
                  <a:pt x="135" y="7"/>
                </a:lnTo>
                <a:lnTo>
                  <a:pt x="124" y="7"/>
                </a:lnTo>
                <a:lnTo>
                  <a:pt x="113" y="7"/>
                </a:lnTo>
                <a:lnTo>
                  <a:pt x="99" y="7"/>
                </a:lnTo>
                <a:lnTo>
                  <a:pt x="86" y="10"/>
                </a:lnTo>
                <a:lnTo>
                  <a:pt x="71" y="10"/>
                </a:lnTo>
                <a:lnTo>
                  <a:pt x="57" y="10"/>
                </a:lnTo>
                <a:lnTo>
                  <a:pt x="44" y="13"/>
                </a:lnTo>
                <a:lnTo>
                  <a:pt x="33" y="13"/>
                </a:lnTo>
                <a:lnTo>
                  <a:pt x="24" y="13"/>
                </a:lnTo>
                <a:lnTo>
                  <a:pt x="18" y="16"/>
                </a:lnTo>
                <a:lnTo>
                  <a:pt x="11" y="16"/>
                </a:lnTo>
                <a:lnTo>
                  <a:pt x="7" y="16"/>
                </a:lnTo>
                <a:lnTo>
                  <a:pt x="4" y="16"/>
                </a:lnTo>
                <a:lnTo>
                  <a:pt x="0" y="13"/>
                </a:lnTo>
                <a:lnTo>
                  <a:pt x="2" y="13"/>
                </a:lnTo>
                <a:lnTo>
                  <a:pt x="7" y="13"/>
                </a:lnTo>
                <a:lnTo>
                  <a:pt x="11" y="13"/>
                </a:lnTo>
                <a:lnTo>
                  <a:pt x="18" y="13"/>
                </a:lnTo>
                <a:lnTo>
                  <a:pt x="26" y="10"/>
                </a:lnTo>
                <a:lnTo>
                  <a:pt x="35" y="10"/>
                </a:lnTo>
                <a:lnTo>
                  <a:pt x="49" y="10"/>
                </a:lnTo>
                <a:lnTo>
                  <a:pt x="62" y="7"/>
                </a:lnTo>
                <a:lnTo>
                  <a:pt x="88" y="3"/>
                </a:lnTo>
                <a:lnTo>
                  <a:pt x="113" y="3"/>
                </a:lnTo>
                <a:lnTo>
                  <a:pt x="137" y="0"/>
                </a:lnTo>
                <a:lnTo>
                  <a:pt x="161" y="0"/>
                </a:lnTo>
                <a:lnTo>
                  <a:pt x="161" y="7"/>
                </a:lnTo>
                <a:lnTo>
                  <a:pt x="161" y="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38">
            <a:extLst>
              <a:ext uri="{FF2B5EF4-FFF2-40B4-BE49-F238E27FC236}">
                <a16:creationId xmlns:a16="http://schemas.microsoft.com/office/drawing/2014/main" xmlns="" id="{41E9C5FE-0DA3-4385-B4EA-C7C66342DBCF}"/>
              </a:ext>
            </a:extLst>
          </p:cNvPr>
          <p:cNvSpPr>
            <a:spLocks/>
          </p:cNvSpPr>
          <p:nvPr/>
        </p:nvSpPr>
        <p:spPr bwMode="auto">
          <a:xfrm>
            <a:off x="8405670" y="1810018"/>
            <a:ext cx="2622186" cy="480426"/>
          </a:xfrm>
          <a:custGeom>
            <a:avLst/>
            <a:gdLst>
              <a:gd name="T0" fmla="*/ 181 w 421"/>
              <a:gd name="T1" fmla="*/ 34 h 52"/>
              <a:gd name="T2" fmla="*/ 125 w 421"/>
              <a:gd name="T3" fmla="*/ 40 h 52"/>
              <a:gd name="T4" fmla="*/ 81 w 421"/>
              <a:gd name="T5" fmla="*/ 46 h 52"/>
              <a:gd name="T6" fmla="*/ 57 w 421"/>
              <a:gd name="T7" fmla="*/ 49 h 52"/>
              <a:gd name="T8" fmla="*/ 42 w 421"/>
              <a:gd name="T9" fmla="*/ 49 h 52"/>
              <a:gd name="T10" fmla="*/ 30 w 421"/>
              <a:gd name="T11" fmla="*/ 52 h 52"/>
              <a:gd name="T12" fmla="*/ 26 w 421"/>
              <a:gd name="T13" fmla="*/ 52 h 52"/>
              <a:gd name="T14" fmla="*/ 15 w 421"/>
              <a:gd name="T15" fmla="*/ 46 h 52"/>
              <a:gd name="T16" fmla="*/ 4 w 421"/>
              <a:gd name="T17" fmla="*/ 40 h 52"/>
              <a:gd name="T18" fmla="*/ 0 w 421"/>
              <a:gd name="T19" fmla="*/ 37 h 52"/>
              <a:gd name="T20" fmla="*/ 0 w 421"/>
              <a:gd name="T21" fmla="*/ 34 h 52"/>
              <a:gd name="T22" fmla="*/ 6 w 421"/>
              <a:gd name="T23" fmla="*/ 31 h 52"/>
              <a:gd name="T24" fmla="*/ 17 w 421"/>
              <a:gd name="T25" fmla="*/ 31 h 52"/>
              <a:gd name="T26" fmla="*/ 33 w 421"/>
              <a:gd name="T27" fmla="*/ 31 h 52"/>
              <a:gd name="T28" fmla="*/ 46 w 421"/>
              <a:gd name="T29" fmla="*/ 31 h 52"/>
              <a:gd name="T30" fmla="*/ 57 w 421"/>
              <a:gd name="T31" fmla="*/ 28 h 52"/>
              <a:gd name="T32" fmla="*/ 72 w 421"/>
              <a:gd name="T33" fmla="*/ 28 h 52"/>
              <a:gd name="T34" fmla="*/ 90 w 421"/>
              <a:gd name="T35" fmla="*/ 28 h 52"/>
              <a:gd name="T36" fmla="*/ 112 w 421"/>
              <a:gd name="T37" fmla="*/ 25 h 52"/>
              <a:gd name="T38" fmla="*/ 136 w 421"/>
              <a:gd name="T39" fmla="*/ 22 h 52"/>
              <a:gd name="T40" fmla="*/ 176 w 421"/>
              <a:gd name="T41" fmla="*/ 18 h 52"/>
              <a:gd name="T42" fmla="*/ 234 w 421"/>
              <a:gd name="T43" fmla="*/ 15 h 52"/>
              <a:gd name="T44" fmla="*/ 289 w 421"/>
              <a:gd name="T45" fmla="*/ 9 h 52"/>
              <a:gd name="T46" fmla="*/ 328 w 421"/>
              <a:gd name="T47" fmla="*/ 3 h 52"/>
              <a:gd name="T48" fmla="*/ 348 w 421"/>
              <a:gd name="T49" fmla="*/ 3 h 52"/>
              <a:gd name="T50" fmla="*/ 364 w 421"/>
              <a:gd name="T51" fmla="*/ 0 h 52"/>
              <a:gd name="T52" fmla="*/ 375 w 421"/>
              <a:gd name="T53" fmla="*/ 0 h 52"/>
              <a:gd name="T54" fmla="*/ 384 w 421"/>
              <a:gd name="T55" fmla="*/ 0 h 52"/>
              <a:gd name="T56" fmla="*/ 401 w 421"/>
              <a:gd name="T57" fmla="*/ 6 h 52"/>
              <a:gd name="T58" fmla="*/ 412 w 421"/>
              <a:gd name="T59" fmla="*/ 9 h 52"/>
              <a:gd name="T60" fmla="*/ 419 w 421"/>
              <a:gd name="T61" fmla="*/ 15 h 52"/>
              <a:gd name="T62" fmla="*/ 421 w 421"/>
              <a:gd name="T63" fmla="*/ 22 h 52"/>
              <a:gd name="T64" fmla="*/ 419 w 421"/>
              <a:gd name="T65" fmla="*/ 25 h 52"/>
              <a:gd name="T66" fmla="*/ 415 w 421"/>
              <a:gd name="T67" fmla="*/ 25 h 52"/>
              <a:gd name="T68" fmla="*/ 403 w 421"/>
              <a:gd name="T69" fmla="*/ 25 h 52"/>
              <a:gd name="T70" fmla="*/ 390 w 421"/>
              <a:gd name="T71" fmla="*/ 25 h 52"/>
              <a:gd name="T72" fmla="*/ 375 w 421"/>
              <a:gd name="T73" fmla="*/ 25 h 52"/>
              <a:gd name="T74" fmla="*/ 335 w 421"/>
              <a:gd name="T75" fmla="*/ 25 h 52"/>
              <a:gd name="T76" fmla="*/ 278 w 421"/>
              <a:gd name="T77" fmla="*/ 28 h 52"/>
              <a:gd name="T78" fmla="*/ 245 w 421"/>
              <a:gd name="T79" fmla="*/ 31 h 52"/>
              <a:gd name="T80" fmla="*/ 220 w 421"/>
              <a:gd name="T81" fmla="*/ 31 h 52"/>
              <a:gd name="T82" fmla="*/ 207 w 421"/>
              <a:gd name="T83" fmla="*/ 34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21" h="52">
                <a:moveTo>
                  <a:pt x="207" y="34"/>
                </a:moveTo>
                <a:lnTo>
                  <a:pt x="181" y="34"/>
                </a:lnTo>
                <a:lnTo>
                  <a:pt x="154" y="37"/>
                </a:lnTo>
                <a:lnTo>
                  <a:pt x="125" y="40"/>
                </a:lnTo>
                <a:lnTo>
                  <a:pt x="97" y="43"/>
                </a:lnTo>
                <a:lnTo>
                  <a:pt x="81" y="46"/>
                </a:lnTo>
                <a:lnTo>
                  <a:pt x="68" y="46"/>
                </a:lnTo>
                <a:lnTo>
                  <a:pt x="57" y="49"/>
                </a:lnTo>
                <a:lnTo>
                  <a:pt x="48" y="49"/>
                </a:lnTo>
                <a:lnTo>
                  <a:pt x="42" y="49"/>
                </a:lnTo>
                <a:lnTo>
                  <a:pt x="35" y="52"/>
                </a:lnTo>
                <a:lnTo>
                  <a:pt x="30" y="52"/>
                </a:lnTo>
                <a:lnTo>
                  <a:pt x="28" y="52"/>
                </a:lnTo>
                <a:lnTo>
                  <a:pt x="26" y="52"/>
                </a:lnTo>
                <a:lnTo>
                  <a:pt x="22" y="49"/>
                </a:lnTo>
                <a:lnTo>
                  <a:pt x="15" y="46"/>
                </a:lnTo>
                <a:lnTo>
                  <a:pt x="11" y="46"/>
                </a:lnTo>
                <a:lnTo>
                  <a:pt x="4" y="40"/>
                </a:lnTo>
                <a:lnTo>
                  <a:pt x="2" y="40"/>
                </a:lnTo>
                <a:lnTo>
                  <a:pt x="0" y="37"/>
                </a:lnTo>
                <a:lnTo>
                  <a:pt x="0" y="34"/>
                </a:lnTo>
                <a:lnTo>
                  <a:pt x="0" y="34"/>
                </a:lnTo>
                <a:lnTo>
                  <a:pt x="2" y="31"/>
                </a:lnTo>
                <a:lnTo>
                  <a:pt x="6" y="31"/>
                </a:lnTo>
                <a:lnTo>
                  <a:pt x="13" y="31"/>
                </a:lnTo>
                <a:lnTo>
                  <a:pt x="17" y="31"/>
                </a:lnTo>
                <a:lnTo>
                  <a:pt x="26" y="31"/>
                </a:lnTo>
                <a:lnTo>
                  <a:pt x="33" y="31"/>
                </a:lnTo>
                <a:lnTo>
                  <a:pt x="42" y="31"/>
                </a:lnTo>
                <a:lnTo>
                  <a:pt x="46" y="31"/>
                </a:lnTo>
                <a:lnTo>
                  <a:pt x="50" y="31"/>
                </a:lnTo>
                <a:lnTo>
                  <a:pt x="57" y="28"/>
                </a:lnTo>
                <a:lnTo>
                  <a:pt x="64" y="28"/>
                </a:lnTo>
                <a:lnTo>
                  <a:pt x="72" y="28"/>
                </a:lnTo>
                <a:lnTo>
                  <a:pt x="81" y="28"/>
                </a:lnTo>
                <a:lnTo>
                  <a:pt x="90" y="28"/>
                </a:lnTo>
                <a:lnTo>
                  <a:pt x="101" y="25"/>
                </a:lnTo>
                <a:lnTo>
                  <a:pt x="112" y="25"/>
                </a:lnTo>
                <a:lnTo>
                  <a:pt x="123" y="25"/>
                </a:lnTo>
                <a:lnTo>
                  <a:pt x="136" y="22"/>
                </a:lnTo>
                <a:lnTo>
                  <a:pt x="150" y="22"/>
                </a:lnTo>
                <a:lnTo>
                  <a:pt x="176" y="18"/>
                </a:lnTo>
                <a:lnTo>
                  <a:pt x="205" y="15"/>
                </a:lnTo>
                <a:lnTo>
                  <a:pt x="234" y="15"/>
                </a:lnTo>
                <a:lnTo>
                  <a:pt x="262" y="12"/>
                </a:lnTo>
                <a:lnTo>
                  <a:pt x="289" y="9"/>
                </a:lnTo>
                <a:lnTo>
                  <a:pt x="317" y="6"/>
                </a:lnTo>
                <a:lnTo>
                  <a:pt x="328" y="3"/>
                </a:lnTo>
                <a:lnTo>
                  <a:pt x="339" y="3"/>
                </a:lnTo>
                <a:lnTo>
                  <a:pt x="348" y="3"/>
                </a:lnTo>
                <a:lnTo>
                  <a:pt x="357" y="3"/>
                </a:lnTo>
                <a:lnTo>
                  <a:pt x="364" y="0"/>
                </a:lnTo>
                <a:lnTo>
                  <a:pt x="370" y="0"/>
                </a:lnTo>
                <a:lnTo>
                  <a:pt x="375" y="0"/>
                </a:lnTo>
                <a:lnTo>
                  <a:pt x="377" y="0"/>
                </a:lnTo>
                <a:lnTo>
                  <a:pt x="384" y="0"/>
                </a:lnTo>
                <a:lnTo>
                  <a:pt x="388" y="3"/>
                </a:lnTo>
                <a:lnTo>
                  <a:pt x="401" y="6"/>
                </a:lnTo>
                <a:lnTo>
                  <a:pt x="406" y="9"/>
                </a:lnTo>
                <a:lnTo>
                  <a:pt x="412" y="9"/>
                </a:lnTo>
                <a:lnTo>
                  <a:pt x="417" y="12"/>
                </a:lnTo>
                <a:lnTo>
                  <a:pt x="419" y="15"/>
                </a:lnTo>
                <a:lnTo>
                  <a:pt x="421" y="18"/>
                </a:lnTo>
                <a:lnTo>
                  <a:pt x="421" y="22"/>
                </a:lnTo>
                <a:lnTo>
                  <a:pt x="421" y="22"/>
                </a:lnTo>
                <a:lnTo>
                  <a:pt x="419" y="25"/>
                </a:lnTo>
                <a:lnTo>
                  <a:pt x="417" y="25"/>
                </a:lnTo>
                <a:lnTo>
                  <a:pt x="415" y="25"/>
                </a:lnTo>
                <a:lnTo>
                  <a:pt x="410" y="25"/>
                </a:lnTo>
                <a:lnTo>
                  <a:pt x="403" y="25"/>
                </a:lnTo>
                <a:lnTo>
                  <a:pt x="399" y="25"/>
                </a:lnTo>
                <a:lnTo>
                  <a:pt x="390" y="25"/>
                </a:lnTo>
                <a:lnTo>
                  <a:pt x="384" y="25"/>
                </a:lnTo>
                <a:lnTo>
                  <a:pt x="375" y="25"/>
                </a:lnTo>
                <a:lnTo>
                  <a:pt x="355" y="25"/>
                </a:lnTo>
                <a:lnTo>
                  <a:pt x="335" y="25"/>
                </a:lnTo>
                <a:lnTo>
                  <a:pt x="295" y="25"/>
                </a:lnTo>
                <a:lnTo>
                  <a:pt x="278" y="28"/>
                </a:lnTo>
                <a:lnTo>
                  <a:pt x="256" y="28"/>
                </a:lnTo>
                <a:lnTo>
                  <a:pt x="245" y="31"/>
                </a:lnTo>
                <a:lnTo>
                  <a:pt x="234" y="31"/>
                </a:lnTo>
                <a:lnTo>
                  <a:pt x="220" y="31"/>
                </a:lnTo>
                <a:lnTo>
                  <a:pt x="207" y="34"/>
                </a:lnTo>
                <a:lnTo>
                  <a:pt x="207" y="3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2" name="任意多边形: 形状 141">
            <a:extLst>
              <a:ext uri="{FF2B5EF4-FFF2-40B4-BE49-F238E27FC236}">
                <a16:creationId xmlns:a16="http://schemas.microsoft.com/office/drawing/2014/main" xmlns="" id="{F981EEB4-45E1-4256-9877-3508DE105EC9}"/>
              </a:ext>
            </a:extLst>
          </p:cNvPr>
          <p:cNvSpPr>
            <a:spLocks/>
          </p:cNvSpPr>
          <p:nvPr/>
        </p:nvSpPr>
        <p:spPr bwMode="auto">
          <a:xfrm>
            <a:off x="9220240" y="2218196"/>
            <a:ext cx="1320434" cy="765403"/>
          </a:xfrm>
          <a:custGeom>
            <a:avLst/>
            <a:gdLst>
              <a:gd name="connsiteX0" fmla="*/ 11814 w 1320434"/>
              <a:gd name="connsiteY0" fmla="*/ 0 h 765403"/>
              <a:gd name="connsiteX1" fmla="*/ 237968 w 1320434"/>
              <a:gd name="connsiteY1" fmla="*/ 0 h 765403"/>
              <a:gd name="connsiteX2" fmla="*/ 261595 w 1320434"/>
              <a:gd name="connsiteY2" fmla="*/ 26285 h 765403"/>
              <a:gd name="connsiteX3" fmla="*/ 286509 w 1320434"/>
              <a:gd name="connsiteY3" fmla="*/ 26285 h 765403"/>
              <a:gd name="connsiteX4" fmla="*/ 330108 w 1320434"/>
              <a:gd name="connsiteY4" fmla="*/ 54002 h 765403"/>
              <a:gd name="connsiteX5" fmla="*/ 386165 w 1320434"/>
              <a:gd name="connsiteY5" fmla="*/ 54002 h 765403"/>
              <a:gd name="connsiteX6" fmla="*/ 442221 w 1320434"/>
              <a:gd name="connsiteY6" fmla="*/ 81719 h 765403"/>
              <a:gd name="connsiteX7" fmla="*/ 548105 w 1320434"/>
              <a:gd name="connsiteY7" fmla="*/ 109436 h 765403"/>
              <a:gd name="connsiteX8" fmla="*/ 672674 w 1320434"/>
              <a:gd name="connsiteY8" fmla="*/ 174109 h 765403"/>
              <a:gd name="connsiteX9" fmla="*/ 797243 w 1320434"/>
              <a:gd name="connsiteY9" fmla="*/ 229543 h 765403"/>
              <a:gd name="connsiteX10" fmla="*/ 934269 w 1320434"/>
              <a:gd name="connsiteY10" fmla="*/ 284977 h 765403"/>
              <a:gd name="connsiteX11" fmla="*/ 1002782 w 1320434"/>
              <a:gd name="connsiteY11" fmla="*/ 312694 h 765403"/>
              <a:gd name="connsiteX12" fmla="*/ 1058839 w 1320434"/>
              <a:gd name="connsiteY12" fmla="*/ 340410 h 765403"/>
              <a:gd name="connsiteX13" fmla="*/ 1114895 w 1320434"/>
              <a:gd name="connsiteY13" fmla="*/ 368127 h 765403"/>
              <a:gd name="connsiteX14" fmla="*/ 1152266 w 1320434"/>
              <a:gd name="connsiteY14" fmla="*/ 395844 h 765403"/>
              <a:gd name="connsiteX15" fmla="*/ 1195865 w 1320434"/>
              <a:gd name="connsiteY15" fmla="*/ 423561 h 765403"/>
              <a:gd name="connsiteX16" fmla="*/ 1220779 w 1320434"/>
              <a:gd name="connsiteY16" fmla="*/ 451278 h 765403"/>
              <a:gd name="connsiteX17" fmla="*/ 1251921 w 1320434"/>
              <a:gd name="connsiteY17" fmla="*/ 451278 h 765403"/>
              <a:gd name="connsiteX18" fmla="*/ 1264378 w 1320434"/>
              <a:gd name="connsiteY18" fmla="*/ 488234 h 765403"/>
              <a:gd name="connsiteX19" fmla="*/ 1289292 w 1320434"/>
              <a:gd name="connsiteY19" fmla="*/ 515951 h 765403"/>
              <a:gd name="connsiteX20" fmla="*/ 1307977 w 1320434"/>
              <a:gd name="connsiteY20" fmla="*/ 571385 h 765403"/>
              <a:gd name="connsiteX21" fmla="*/ 1320434 w 1320434"/>
              <a:gd name="connsiteY21" fmla="*/ 626819 h 765403"/>
              <a:gd name="connsiteX22" fmla="*/ 1320434 w 1320434"/>
              <a:gd name="connsiteY22" fmla="*/ 654536 h 765403"/>
              <a:gd name="connsiteX23" fmla="*/ 1320434 w 1320434"/>
              <a:gd name="connsiteY23" fmla="*/ 709969 h 765403"/>
              <a:gd name="connsiteX24" fmla="*/ 1307977 w 1320434"/>
              <a:gd name="connsiteY24" fmla="*/ 737686 h 765403"/>
              <a:gd name="connsiteX25" fmla="*/ 1276835 w 1320434"/>
              <a:gd name="connsiteY25" fmla="*/ 765403 h 765403"/>
              <a:gd name="connsiteX26" fmla="*/ 1251921 w 1320434"/>
              <a:gd name="connsiteY26" fmla="*/ 765403 h 765403"/>
              <a:gd name="connsiteX27" fmla="*/ 1208322 w 1320434"/>
              <a:gd name="connsiteY27" fmla="*/ 737686 h 765403"/>
              <a:gd name="connsiteX28" fmla="*/ 1152266 w 1320434"/>
              <a:gd name="connsiteY28" fmla="*/ 709969 h 765403"/>
              <a:gd name="connsiteX29" fmla="*/ 1102438 w 1320434"/>
              <a:gd name="connsiteY29" fmla="*/ 682252 h 765403"/>
              <a:gd name="connsiteX30" fmla="*/ 1033925 w 1320434"/>
              <a:gd name="connsiteY30" fmla="*/ 626819 h 765403"/>
              <a:gd name="connsiteX31" fmla="*/ 946726 w 1320434"/>
              <a:gd name="connsiteY31" fmla="*/ 543668 h 765403"/>
              <a:gd name="connsiteX32" fmla="*/ 865756 w 1320434"/>
              <a:gd name="connsiteY32" fmla="*/ 488234 h 765403"/>
              <a:gd name="connsiteX33" fmla="*/ 772329 w 1320434"/>
              <a:gd name="connsiteY33" fmla="*/ 423561 h 765403"/>
              <a:gd name="connsiteX34" fmla="*/ 672674 w 1320434"/>
              <a:gd name="connsiteY34" fmla="*/ 340410 h 765403"/>
              <a:gd name="connsiteX35" fmla="*/ 454678 w 1320434"/>
              <a:gd name="connsiteY35" fmla="*/ 257260 h 765403"/>
              <a:gd name="connsiteX36" fmla="*/ 236682 w 1320434"/>
              <a:gd name="connsiteY36" fmla="*/ 174109 h 765403"/>
              <a:gd name="connsiteX37" fmla="*/ 180625 w 1320434"/>
              <a:gd name="connsiteY37" fmla="*/ 146392 h 765403"/>
              <a:gd name="connsiteX38" fmla="*/ 124569 w 1320434"/>
              <a:gd name="connsiteY38" fmla="*/ 146392 h 765403"/>
              <a:gd name="connsiteX39" fmla="*/ 80970 w 1320434"/>
              <a:gd name="connsiteY39" fmla="*/ 109436 h 765403"/>
              <a:gd name="connsiteX40" fmla="*/ 56056 w 1320434"/>
              <a:gd name="connsiteY40" fmla="*/ 109436 h 765403"/>
              <a:gd name="connsiteX41" fmla="*/ 24914 w 1320434"/>
              <a:gd name="connsiteY41" fmla="*/ 81719 h 765403"/>
              <a:gd name="connsiteX42" fmla="*/ 12457 w 1320434"/>
              <a:gd name="connsiteY42" fmla="*/ 81719 h 765403"/>
              <a:gd name="connsiteX43" fmla="*/ 0 w 1320434"/>
              <a:gd name="connsiteY43" fmla="*/ 54002 h 765403"/>
              <a:gd name="connsiteX44" fmla="*/ 0 w 1320434"/>
              <a:gd name="connsiteY44" fmla="*/ 26285 h 765403"/>
              <a:gd name="connsiteX45" fmla="*/ 11814 w 1320434"/>
              <a:gd name="connsiteY45" fmla="*/ 0 h 7654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320434" h="765403">
                <a:moveTo>
                  <a:pt x="11814" y="0"/>
                </a:moveTo>
                <a:lnTo>
                  <a:pt x="237968" y="0"/>
                </a:lnTo>
                <a:lnTo>
                  <a:pt x="261595" y="26285"/>
                </a:lnTo>
                <a:lnTo>
                  <a:pt x="286509" y="26285"/>
                </a:lnTo>
                <a:lnTo>
                  <a:pt x="330108" y="54002"/>
                </a:lnTo>
                <a:lnTo>
                  <a:pt x="386165" y="54002"/>
                </a:lnTo>
                <a:lnTo>
                  <a:pt x="442221" y="81719"/>
                </a:lnTo>
                <a:lnTo>
                  <a:pt x="548105" y="109436"/>
                </a:lnTo>
                <a:lnTo>
                  <a:pt x="672674" y="174109"/>
                </a:lnTo>
                <a:lnTo>
                  <a:pt x="797243" y="229543"/>
                </a:lnTo>
                <a:lnTo>
                  <a:pt x="934269" y="284977"/>
                </a:lnTo>
                <a:lnTo>
                  <a:pt x="1002782" y="312694"/>
                </a:lnTo>
                <a:lnTo>
                  <a:pt x="1058839" y="340410"/>
                </a:lnTo>
                <a:lnTo>
                  <a:pt x="1114895" y="368127"/>
                </a:lnTo>
                <a:lnTo>
                  <a:pt x="1152266" y="395844"/>
                </a:lnTo>
                <a:lnTo>
                  <a:pt x="1195865" y="423561"/>
                </a:lnTo>
                <a:lnTo>
                  <a:pt x="1220779" y="451278"/>
                </a:lnTo>
                <a:lnTo>
                  <a:pt x="1251921" y="451278"/>
                </a:lnTo>
                <a:lnTo>
                  <a:pt x="1264378" y="488234"/>
                </a:lnTo>
                <a:lnTo>
                  <a:pt x="1289292" y="515951"/>
                </a:lnTo>
                <a:lnTo>
                  <a:pt x="1307977" y="571385"/>
                </a:lnTo>
                <a:lnTo>
                  <a:pt x="1320434" y="626819"/>
                </a:lnTo>
                <a:lnTo>
                  <a:pt x="1320434" y="654536"/>
                </a:lnTo>
                <a:lnTo>
                  <a:pt x="1320434" y="709969"/>
                </a:lnTo>
                <a:lnTo>
                  <a:pt x="1307977" y="737686"/>
                </a:lnTo>
                <a:lnTo>
                  <a:pt x="1276835" y="765403"/>
                </a:lnTo>
                <a:lnTo>
                  <a:pt x="1251921" y="765403"/>
                </a:lnTo>
                <a:lnTo>
                  <a:pt x="1208322" y="737686"/>
                </a:lnTo>
                <a:lnTo>
                  <a:pt x="1152266" y="709969"/>
                </a:lnTo>
                <a:lnTo>
                  <a:pt x="1102438" y="682252"/>
                </a:lnTo>
                <a:lnTo>
                  <a:pt x="1033925" y="626819"/>
                </a:lnTo>
                <a:lnTo>
                  <a:pt x="946726" y="543668"/>
                </a:lnTo>
                <a:lnTo>
                  <a:pt x="865756" y="488234"/>
                </a:lnTo>
                <a:lnTo>
                  <a:pt x="772329" y="423561"/>
                </a:lnTo>
                <a:lnTo>
                  <a:pt x="672674" y="340410"/>
                </a:lnTo>
                <a:lnTo>
                  <a:pt x="454678" y="257260"/>
                </a:lnTo>
                <a:lnTo>
                  <a:pt x="236682" y="174109"/>
                </a:lnTo>
                <a:lnTo>
                  <a:pt x="180625" y="146392"/>
                </a:lnTo>
                <a:lnTo>
                  <a:pt x="124569" y="146392"/>
                </a:lnTo>
                <a:lnTo>
                  <a:pt x="80970" y="109436"/>
                </a:lnTo>
                <a:lnTo>
                  <a:pt x="56056" y="109436"/>
                </a:lnTo>
                <a:lnTo>
                  <a:pt x="24914" y="81719"/>
                </a:lnTo>
                <a:lnTo>
                  <a:pt x="12457" y="81719"/>
                </a:lnTo>
                <a:lnTo>
                  <a:pt x="0" y="54002"/>
                </a:lnTo>
                <a:lnTo>
                  <a:pt x="0" y="26285"/>
                </a:lnTo>
                <a:lnTo>
                  <a:pt x="11814" y="0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1" name="任意多边形: 形状 140">
            <a:extLst>
              <a:ext uri="{FF2B5EF4-FFF2-40B4-BE49-F238E27FC236}">
                <a16:creationId xmlns:a16="http://schemas.microsoft.com/office/drawing/2014/main" xmlns="" id="{51CF069E-6E74-4870-BE79-F3B85528E772}"/>
              </a:ext>
            </a:extLst>
          </p:cNvPr>
          <p:cNvSpPr>
            <a:spLocks/>
          </p:cNvSpPr>
          <p:nvPr/>
        </p:nvSpPr>
        <p:spPr bwMode="auto">
          <a:xfrm>
            <a:off x="9232054" y="1708621"/>
            <a:ext cx="442864" cy="509575"/>
          </a:xfrm>
          <a:custGeom>
            <a:avLst/>
            <a:gdLst>
              <a:gd name="connsiteX0" fmla="*/ 224868 w 442864"/>
              <a:gd name="connsiteY0" fmla="*/ 0 h 509575"/>
              <a:gd name="connsiteX1" fmla="*/ 249781 w 442864"/>
              <a:gd name="connsiteY1" fmla="*/ 0 h 509575"/>
              <a:gd name="connsiteX2" fmla="*/ 274695 w 442864"/>
              <a:gd name="connsiteY2" fmla="*/ 0 h 509575"/>
              <a:gd name="connsiteX3" fmla="*/ 318294 w 442864"/>
              <a:gd name="connsiteY3" fmla="*/ 0 h 509575"/>
              <a:gd name="connsiteX4" fmla="*/ 343208 w 442864"/>
              <a:gd name="connsiteY4" fmla="*/ 27717 h 509575"/>
              <a:gd name="connsiteX5" fmla="*/ 386808 w 442864"/>
              <a:gd name="connsiteY5" fmla="*/ 55434 h 509575"/>
              <a:gd name="connsiteX6" fmla="*/ 411721 w 442864"/>
              <a:gd name="connsiteY6" fmla="*/ 55434 h 509575"/>
              <a:gd name="connsiteX7" fmla="*/ 430407 w 442864"/>
              <a:gd name="connsiteY7" fmla="*/ 83151 h 509575"/>
              <a:gd name="connsiteX8" fmla="*/ 442864 w 442864"/>
              <a:gd name="connsiteY8" fmla="*/ 110868 h 509575"/>
              <a:gd name="connsiteX9" fmla="*/ 430407 w 442864"/>
              <a:gd name="connsiteY9" fmla="*/ 138585 h 509575"/>
              <a:gd name="connsiteX10" fmla="*/ 411721 w 442864"/>
              <a:gd name="connsiteY10" fmla="*/ 166302 h 509575"/>
              <a:gd name="connsiteX11" fmla="*/ 399264 w 442864"/>
              <a:gd name="connsiteY11" fmla="*/ 194019 h 509575"/>
              <a:gd name="connsiteX12" fmla="*/ 374351 w 442864"/>
              <a:gd name="connsiteY12" fmla="*/ 249452 h 509575"/>
              <a:gd name="connsiteX13" fmla="*/ 330751 w 442864"/>
              <a:gd name="connsiteY13" fmla="*/ 314125 h 509575"/>
              <a:gd name="connsiteX14" fmla="*/ 305838 w 442864"/>
              <a:gd name="connsiteY14" fmla="*/ 369559 h 509575"/>
              <a:gd name="connsiteX15" fmla="*/ 237324 w 442864"/>
              <a:gd name="connsiteY15" fmla="*/ 424993 h 509575"/>
              <a:gd name="connsiteX16" fmla="*/ 206182 w 442864"/>
              <a:gd name="connsiteY16" fmla="*/ 480427 h 509575"/>
              <a:gd name="connsiteX17" fmla="*/ 193725 w 442864"/>
              <a:gd name="connsiteY17" fmla="*/ 480427 h 509575"/>
              <a:gd name="connsiteX18" fmla="*/ 181268 w 442864"/>
              <a:gd name="connsiteY18" fmla="*/ 508144 h 509575"/>
              <a:gd name="connsiteX19" fmla="*/ 193725 w 442864"/>
              <a:gd name="connsiteY19" fmla="*/ 508144 h 509575"/>
              <a:gd name="connsiteX20" fmla="*/ 206182 w 442864"/>
              <a:gd name="connsiteY20" fmla="*/ 508144 h 509575"/>
              <a:gd name="connsiteX21" fmla="*/ 224868 w 442864"/>
              <a:gd name="connsiteY21" fmla="*/ 508144 h 509575"/>
              <a:gd name="connsiteX22" fmla="*/ 226154 w 442864"/>
              <a:gd name="connsiteY22" fmla="*/ 509575 h 509575"/>
              <a:gd name="connsiteX23" fmla="*/ 0 w 442864"/>
              <a:gd name="connsiteY23" fmla="*/ 509575 h 509575"/>
              <a:gd name="connsiteX24" fmla="*/ 643 w 442864"/>
              <a:gd name="connsiteY24" fmla="*/ 508144 h 509575"/>
              <a:gd name="connsiteX25" fmla="*/ 31785 w 442864"/>
              <a:gd name="connsiteY25" fmla="*/ 452710 h 509575"/>
              <a:gd name="connsiteX26" fmla="*/ 56699 w 442864"/>
              <a:gd name="connsiteY26" fmla="*/ 397276 h 509575"/>
              <a:gd name="connsiteX27" fmla="*/ 100298 w 442864"/>
              <a:gd name="connsiteY27" fmla="*/ 341842 h 509575"/>
              <a:gd name="connsiteX28" fmla="*/ 137669 w 442864"/>
              <a:gd name="connsiteY28" fmla="*/ 286408 h 509575"/>
              <a:gd name="connsiteX29" fmla="*/ 168811 w 442864"/>
              <a:gd name="connsiteY29" fmla="*/ 221735 h 509575"/>
              <a:gd name="connsiteX30" fmla="*/ 181268 w 442864"/>
              <a:gd name="connsiteY30" fmla="*/ 194019 h 509575"/>
              <a:gd name="connsiteX31" fmla="*/ 193725 w 442864"/>
              <a:gd name="connsiteY31" fmla="*/ 138585 h 509575"/>
              <a:gd name="connsiteX32" fmla="*/ 206182 w 442864"/>
              <a:gd name="connsiteY32" fmla="*/ 110868 h 509575"/>
              <a:gd name="connsiteX33" fmla="*/ 206182 w 442864"/>
              <a:gd name="connsiteY33" fmla="*/ 83151 h 509575"/>
              <a:gd name="connsiteX34" fmla="*/ 193725 w 442864"/>
              <a:gd name="connsiteY34" fmla="*/ 55434 h 509575"/>
              <a:gd name="connsiteX35" fmla="*/ 206182 w 442864"/>
              <a:gd name="connsiteY35" fmla="*/ 27717 h 509575"/>
              <a:gd name="connsiteX36" fmla="*/ 224868 w 442864"/>
              <a:gd name="connsiteY36" fmla="*/ 0 h 509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442864" h="509575">
                <a:moveTo>
                  <a:pt x="224868" y="0"/>
                </a:moveTo>
                <a:lnTo>
                  <a:pt x="249781" y="0"/>
                </a:lnTo>
                <a:lnTo>
                  <a:pt x="274695" y="0"/>
                </a:lnTo>
                <a:lnTo>
                  <a:pt x="318294" y="0"/>
                </a:lnTo>
                <a:lnTo>
                  <a:pt x="343208" y="27717"/>
                </a:lnTo>
                <a:lnTo>
                  <a:pt x="386808" y="55434"/>
                </a:lnTo>
                <a:lnTo>
                  <a:pt x="411721" y="55434"/>
                </a:lnTo>
                <a:lnTo>
                  <a:pt x="430407" y="83151"/>
                </a:lnTo>
                <a:lnTo>
                  <a:pt x="442864" y="110868"/>
                </a:lnTo>
                <a:lnTo>
                  <a:pt x="430407" y="138585"/>
                </a:lnTo>
                <a:lnTo>
                  <a:pt x="411721" y="166302"/>
                </a:lnTo>
                <a:lnTo>
                  <a:pt x="399264" y="194019"/>
                </a:lnTo>
                <a:lnTo>
                  <a:pt x="374351" y="249452"/>
                </a:lnTo>
                <a:lnTo>
                  <a:pt x="330751" y="314125"/>
                </a:lnTo>
                <a:lnTo>
                  <a:pt x="305838" y="369559"/>
                </a:lnTo>
                <a:lnTo>
                  <a:pt x="237324" y="424993"/>
                </a:lnTo>
                <a:lnTo>
                  <a:pt x="206182" y="480427"/>
                </a:lnTo>
                <a:lnTo>
                  <a:pt x="193725" y="480427"/>
                </a:lnTo>
                <a:lnTo>
                  <a:pt x="181268" y="508144"/>
                </a:lnTo>
                <a:lnTo>
                  <a:pt x="193725" y="508144"/>
                </a:lnTo>
                <a:lnTo>
                  <a:pt x="206182" y="508144"/>
                </a:lnTo>
                <a:lnTo>
                  <a:pt x="224868" y="508144"/>
                </a:lnTo>
                <a:lnTo>
                  <a:pt x="226154" y="509575"/>
                </a:lnTo>
                <a:lnTo>
                  <a:pt x="0" y="509575"/>
                </a:lnTo>
                <a:lnTo>
                  <a:pt x="643" y="508144"/>
                </a:lnTo>
                <a:lnTo>
                  <a:pt x="31785" y="452710"/>
                </a:lnTo>
                <a:lnTo>
                  <a:pt x="56699" y="397276"/>
                </a:lnTo>
                <a:lnTo>
                  <a:pt x="100298" y="341842"/>
                </a:lnTo>
                <a:lnTo>
                  <a:pt x="137669" y="286408"/>
                </a:lnTo>
                <a:lnTo>
                  <a:pt x="168811" y="221735"/>
                </a:lnTo>
                <a:lnTo>
                  <a:pt x="181268" y="194019"/>
                </a:lnTo>
                <a:lnTo>
                  <a:pt x="193725" y="138585"/>
                </a:lnTo>
                <a:lnTo>
                  <a:pt x="206182" y="110868"/>
                </a:lnTo>
                <a:lnTo>
                  <a:pt x="206182" y="83151"/>
                </a:lnTo>
                <a:lnTo>
                  <a:pt x="193725" y="55434"/>
                </a:lnTo>
                <a:lnTo>
                  <a:pt x="206182" y="27717"/>
                </a:lnTo>
                <a:lnTo>
                  <a:pt x="224868" y="0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40">
            <a:extLst>
              <a:ext uri="{FF2B5EF4-FFF2-40B4-BE49-F238E27FC236}">
                <a16:creationId xmlns:a16="http://schemas.microsoft.com/office/drawing/2014/main" xmlns="" id="{E23DDFAC-643B-48EE-9749-9267C5180987}"/>
              </a:ext>
            </a:extLst>
          </p:cNvPr>
          <p:cNvSpPr>
            <a:spLocks/>
          </p:cNvSpPr>
          <p:nvPr/>
        </p:nvSpPr>
        <p:spPr bwMode="auto">
          <a:xfrm>
            <a:off x="8692180" y="1865452"/>
            <a:ext cx="1426320" cy="1025528"/>
          </a:xfrm>
          <a:custGeom>
            <a:avLst/>
            <a:gdLst>
              <a:gd name="T0" fmla="*/ 0 w 229"/>
              <a:gd name="T1" fmla="*/ 105 h 111"/>
              <a:gd name="T2" fmla="*/ 4 w 229"/>
              <a:gd name="T3" fmla="*/ 102 h 111"/>
              <a:gd name="T4" fmla="*/ 13 w 229"/>
              <a:gd name="T5" fmla="*/ 99 h 111"/>
              <a:gd name="T6" fmla="*/ 26 w 229"/>
              <a:gd name="T7" fmla="*/ 96 h 111"/>
              <a:gd name="T8" fmla="*/ 51 w 229"/>
              <a:gd name="T9" fmla="*/ 93 h 111"/>
              <a:gd name="T10" fmla="*/ 84 w 229"/>
              <a:gd name="T11" fmla="*/ 83 h 111"/>
              <a:gd name="T12" fmla="*/ 119 w 229"/>
              <a:gd name="T13" fmla="*/ 74 h 111"/>
              <a:gd name="T14" fmla="*/ 148 w 229"/>
              <a:gd name="T15" fmla="*/ 62 h 111"/>
              <a:gd name="T16" fmla="*/ 168 w 229"/>
              <a:gd name="T17" fmla="*/ 43 h 111"/>
              <a:gd name="T18" fmla="*/ 183 w 229"/>
              <a:gd name="T19" fmla="*/ 31 h 111"/>
              <a:gd name="T20" fmla="*/ 188 w 229"/>
              <a:gd name="T21" fmla="*/ 19 h 111"/>
              <a:gd name="T22" fmla="*/ 190 w 229"/>
              <a:gd name="T23" fmla="*/ 9 h 111"/>
              <a:gd name="T24" fmla="*/ 190 w 229"/>
              <a:gd name="T25" fmla="*/ 6 h 111"/>
              <a:gd name="T26" fmla="*/ 190 w 229"/>
              <a:gd name="T27" fmla="*/ 3 h 111"/>
              <a:gd name="T28" fmla="*/ 194 w 229"/>
              <a:gd name="T29" fmla="*/ 0 h 111"/>
              <a:gd name="T30" fmla="*/ 205 w 229"/>
              <a:gd name="T31" fmla="*/ 0 h 111"/>
              <a:gd name="T32" fmla="*/ 218 w 229"/>
              <a:gd name="T33" fmla="*/ 3 h 111"/>
              <a:gd name="T34" fmla="*/ 223 w 229"/>
              <a:gd name="T35" fmla="*/ 6 h 111"/>
              <a:gd name="T36" fmla="*/ 229 w 229"/>
              <a:gd name="T37" fmla="*/ 9 h 111"/>
              <a:gd name="T38" fmla="*/ 229 w 229"/>
              <a:gd name="T39" fmla="*/ 16 h 111"/>
              <a:gd name="T40" fmla="*/ 223 w 229"/>
              <a:gd name="T41" fmla="*/ 25 h 111"/>
              <a:gd name="T42" fmla="*/ 210 w 229"/>
              <a:gd name="T43" fmla="*/ 40 h 111"/>
              <a:gd name="T44" fmla="*/ 192 w 229"/>
              <a:gd name="T45" fmla="*/ 56 h 111"/>
              <a:gd name="T46" fmla="*/ 172 w 229"/>
              <a:gd name="T47" fmla="*/ 71 h 111"/>
              <a:gd name="T48" fmla="*/ 148 w 229"/>
              <a:gd name="T49" fmla="*/ 83 h 111"/>
              <a:gd name="T50" fmla="*/ 119 w 229"/>
              <a:gd name="T51" fmla="*/ 93 h 111"/>
              <a:gd name="T52" fmla="*/ 86 w 229"/>
              <a:gd name="T53" fmla="*/ 102 h 111"/>
              <a:gd name="T54" fmla="*/ 57 w 229"/>
              <a:gd name="T55" fmla="*/ 105 h 111"/>
              <a:gd name="T56" fmla="*/ 42 w 229"/>
              <a:gd name="T57" fmla="*/ 108 h 111"/>
              <a:gd name="T58" fmla="*/ 29 w 229"/>
              <a:gd name="T59" fmla="*/ 108 h 111"/>
              <a:gd name="T60" fmla="*/ 20 w 229"/>
              <a:gd name="T61" fmla="*/ 111 h 111"/>
              <a:gd name="T62" fmla="*/ 9 w 229"/>
              <a:gd name="T63" fmla="*/ 111 h 111"/>
              <a:gd name="T64" fmla="*/ 0 w 229"/>
              <a:gd name="T65" fmla="*/ 108 h 111"/>
              <a:gd name="T66" fmla="*/ 0 w 229"/>
              <a:gd name="T67" fmla="*/ 108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29" h="111">
                <a:moveTo>
                  <a:pt x="0" y="108"/>
                </a:moveTo>
                <a:lnTo>
                  <a:pt x="0" y="105"/>
                </a:lnTo>
                <a:lnTo>
                  <a:pt x="2" y="105"/>
                </a:lnTo>
                <a:lnTo>
                  <a:pt x="4" y="102"/>
                </a:lnTo>
                <a:lnTo>
                  <a:pt x="9" y="102"/>
                </a:lnTo>
                <a:lnTo>
                  <a:pt x="13" y="99"/>
                </a:lnTo>
                <a:lnTo>
                  <a:pt x="20" y="99"/>
                </a:lnTo>
                <a:lnTo>
                  <a:pt x="26" y="96"/>
                </a:lnTo>
                <a:lnTo>
                  <a:pt x="33" y="96"/>
                </a:lnTo>
                <a:lnTo>
                  <a:pt x="51" y="93"/>
                </a:lnTo>
                <a:lnTo>
                  <a:pt x="66" y="89"/>
                </a:lnTo>
                <a:lnTo>
                  <a:pt x="84" y="83"/>
                </a:lnTo>
                <a:lnTo>
                  <a:pt x="101" y="80"/>
                </a:lnTo>
                <a:lnTo>
                  <a:pt x="119" y="74"/>
                </a:lnTo>
                <a:lnTo>
                  <a:pt x="135" y="68"/>
                </a:lnTo>
                <a:lnTo>
                  <a:pt x="148" y="62"/>
                </a:lnTo>
                <a:lnTo>
                  <a:pt x="159" y="52"/>
                </a:lnTo>
                <a:lnTo>
                  <a:pt x="168" y="43"/>
                </a:lnTo>
                <a:lnTo>
                  <a:pt x="177" y="37"/>
                </a:lnTo>
                <a:lnTo>
                  <a:pt x="183" y="31"/>
                </a:lnTo>
                <a:lnTo>
                  <a:pt x="188" y="22"/>
                </a:lnTo>
                <a:lnTo>
                  <a:pt x="188" y="19"/>
                </a:lnTo>
                <a:lnTo>
                  <a:pt x="190" y="12"/>
                </a:lnTo>
                <a:lnTo>
                  <a:pt x="190" y="9"/>
                </a:lnTo>
                <a:lnTo>
                  <a:pt x="190" y="6"/>
                </a:lnTo>
                <a:lnTo>
                  <a:pt x="190" y="6"/>
                </a:lnTo>
                <a:lnTo>
                  <a:pt x="190" y="3"/>
                </a:lnTo>
                <a:lnTo>
                  <a:pt x="190" y="3"/>
                </a:lnTo>
                <a:lnTo>
                  <a:pt x="192" y="0"/>
                </a:lnTo>
                <a:lnTo>
                  <a:pt x="194" y="0"/>
                </a:lnTo>
                <a:lnTo>
                  <a:pt x="199" y="0"/>
                </a:lnTo>
                <a:lnTo>
                  <a:pt x="205" y="0"/>
                </a:lnTo>
                <a:lnTo>
                  <a:pt x="214" y="3"/>
                </a:lnTo>
                <a:lnTo>
                  <a:pt x="218" y="3"/>
                </a:lnTo>
                <a:lnTo>
                  <a:pt x="221" y="6"/>
                </a:lnTo>
                <a:lnTo>
                  <a:pt x="223" y="6"/>
                </a:lnTo>
                <a:lnTo>
                  <a:pt x="227" y="9"/>
                </a:lnTo>
                <a:lnTo>
                  <a:pt x="229" y="9"/>
                </a:lnTo>
                <a:lnTo>
                  <a:pt x="229" y="12"/>
                </a:lnTo>
                <a:lnTo>
                  <a:pt x="229" y="16"/>
                </a:lnTo>
                <a:lnTo>
                  <a:pt x="225" y="19"/>
                </a:lnTo>
                <a:lnTo>
                  <a:pt x="223" y="25"/>
                </a:lnTo>
                <a:lnTo>
                  <a:pt x="216" y="31"/>
                </a:lnTo>
                <a:lnTo>
                  <a:pt x="210" y="40"/>
                </a:lnTo>
                <a:lnTo>
                  <a:pt x="201" y="49"/>
                </a:lnTo>
                <a:lnTo>
                  <a:pt x="192" y="56"/>
                </a:lnTo>
                <a:lnTo>
                  <a:pt x="183" y="65"/>
                </a:lnTo>
                <a:lnTo>
                  <a:pt x="172" y="71"/>
                </a:lnTo>
                <a:lnTo>
                  <a:pt x="161" y="77"/>
                </a:lnTo>
                <a:lnTo>
                  <a:pt x="148" y="83"/>
                </a:lnTo>
                <a:lnTo>
                  <a:pt x="135" y="86"/>
                </a:lnTo>
                <a:lnTo>
                  <a:pt x="119" y="93"/>
                </a:lnTo>
                <a:lnTo>
                  <a:pt x="101" y="96"/>
                </a:lnTo>
                <a:lnTo>
                  <a:pt x="86" y="102"/>
                </a:lnTo>
                <a:lnTo>
                  <a:pt x="66" y="105"/>
                </a:lnTo>
                <a:lnTo>
                  <a:pt x="57" y="105"/>
                </a:lnTo>
                <a:lnTo>
                  <a:pt x="48" y="105"/>
                </a:lnTo>
                <a:lnTo>
                  <a:pt x="42" y="108"/>
                </a:lnTo>
                <a:lnTo>
                  <a:pt x="35" y="108"/>
                </a:lnTo>
                <a:lnTo>
                  <a:pt x="29" y="108"/>
                </a:lnTo>
                <a:lnTo>
                  <a:pt x="24" y="108"/>
                </a:lnTo>
                <a:lnTo>
                  <a:pt x="20" y="111"/>
                </a:lnTo>
                <a:lnTo>
                  <a:pt x="15" y="111"/>
                </a:lnTo>
                <a:lnTo>
                  <a:pt x="9" y="111"/>
                </a:lnTo>
                <a:lnTo>
                  <a:pt x="4" y="111"/>
                </a:lnTo>
                <a:lnTo>
                  <a:pt x="0" y="108"/>
                </a:lnTo>
                <a:lnTo>
                  <a:pt x="0" y="108"/>
                </a:lnTo>
                <a:lnTo>
                  <a:pt x="0" y="10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42">
            <a:extLst>
              <a:ext uri="{FF2B5EF4-FFF2-40B4-BE49-F238E27FC236}">
                <a16:creationId xmlns:a16="http://schemas.microsoft.com/office/drawing/2014/main" xmlns="" id="{07CE3FA1-23E2-4104-9662-80171A1847E7}"/>
              </a:ext>
            </a:extLst>
          </p:cNvPr>
          <p:cNvSpPr>
            <a:spLocks/>
          </p:cNvSpPr>
          <p:nvPr/>
        </p:nvSpPr>
        <p:spPr bwMode="auto">
          <a:xfrm>
            <a:off x="1297802" y="4362962"/>
            <a:ext cx="205542" cy="1653779"/>
          </a:xfrm>
          <a:custGeom>
            <a:avLst/>
            <a:gdLst>
              <a:gd name="T0" fmla="*/ 0 w 33"/>
              <a:gd name="T1" fmla="*/ 10 h 179"/>
              <a:gd name="T2" fmla="*/ 0 w 33"/>
              <a:gd name="T3" fmla="*/ 3 h 179"/>
              <a:gd name="T4" fmla="*/ 4 w 33"/>
              <a:gd name="T5" fmla="*/ 0 h 179"/>
              <a:gd name="T6" fmla="*/ 9 w 33"/>
              <a:gd name="T7" fmla="*/ 0 h 179"/>
              <a:gd name="T8" fmla="*/ 15 w 33"/>
              <a:gd name="T9" fmla="*/ 0 h 179"/>
              <a:gd name="T10" fmla="*/ 26 w 33"/>
              <a:gd name="T11" fmla="*/ 3 h 179"/>
              <a:gd name="T12" fmla="*/ 33 w 33"/>
              <a:gd name="T13" fmla="*/ 25 h 179"/>
              <a:gd name="T14" fmla="*/ 33 w 33"/>
              <a:gd name="T15" fmla="*/ 59 h 179"/>
              <a:gd name="T16" fmla="*/ 33 w 33"/>
              <a:gd name="T17" fmla="*/ 90 h 179"/>
              <a:gd name="T18" fmla="*/ 33 w 33"/>
              <a:gd name="T19" fmla="*/ 117 h 179"/>
              <a:gd name="T20" fmla="*/ 33 w 33"/>
              <a:gd name="T21" fmla="*/ 139 h 179"/>
              <a:gd name="T22" fmla="*/ 33 w 33"/>
              <a:gd name="T23" fmla="*/ 154 h 179"/>
              <a:gd name="T24" fmla="*/ 31 w 33"/>
              <a:gd name="T25" fmla="*/ 167 h 179"/>
              <a:gd name="T26" fmla="*/ 31 w 33"/>
              <a:gd name="T27" fmla="*/ 173 h 179"/>
              <a:gd name="T28" fmla="*/ 26 w 33"/>
              <a:gd name="T29" fmla="*/ 179 h 179"/>
              <a:gd name="T30" fmla="*/ 20 w 33"/>
              <a:gd name="T31" fmla="*/ 179 h 179"/>
              <a:gd name="T32" fmla="*/ 13 w 33"/>
              <a:gd name="T33" fmla="*/ 179 h 179"/>
              <a:gd name="T34" fmla="*/ 9 w 33"/>
              <a:gd name="T35" fmla="*/ 173 h 179"/>
              <a:gd name="T36" fmla="*/ 4 w 33"/>
              <a:gd name="T37" fmla="*/ 164 h 179"/>
              <a:gd name="T38" fmla="*/ 2 w 33"/>
              <a:gd name="T39" fmla="*/ 160 h 179"/>
              <a:gd name="T40" fmla="*/ 2 w 33"/>
              <a:gd name="T41" fmla="*/ 151 h 179"/>
              <a:gd name="T42" fmla="*/ 4 w 33"/>
              <a:gd name="T43" fmla="*/ 139 h 179"/>
              <a:gd name="T44" fmla="*/ 4 w 33"/>
              <a:gd name="T45" fmla="*/ 130 h 179"/>
              <a:gd name="T46" fmla="*/ 4 w 33"/>
              <a:gd name="T47" fmla="*/ 120 h 179"/>
              <a:gd name="T48" fmla="*/ 4 w 33"/>
              <a:gd name="T49" fmla="*/ 102 h 179"/>
              <a:gd name="T50" fmla="*/ 4 w 33"/>
              <a:gd name="T51" fmla="*/ 83 h 179"/>
              <a:gd name="T52" fmla="*/ 4 w 33"/>
              <a:gd name="T53" fmla="*/ 65 h 179"/>
              <a:gd name="T54" fmla="*/ 4 w 33"/>
              <a:gd name="T55" fmla="*/ 53 h 179"/>
              <a:gd name="T56" fmla="*/ 4 w 33"/>
              <a:gd name="T57" fmla="*/ 40 h 179"/>
              <a:gd name="T58" fmla="*/ 4 w 33"/>
              <a:gd name="T59" fmla="*/ 34 h 179"/>
              <a:gd name="T60" fmla="*/ 2 w 33"/>
              <a:gd name="T61" fmla="*/ 22 h 179"/>
              <a:gd name="T62" fmla="*/ 0 w 33"/>
              <a:gd name="T63" fmla="*/ 13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3" h="179">
                <a:moveTo>
                  <a:pt x="0" y="13"/>
                </a:moveTo>
                <a:lnTo>
                  <a:pt x="0" y="10"/>
                </a:lnTo>
                <a:lnTo>
                  <a:pt x="0" y="6"/>
                </a:lnTo>
                <a:lnTo>
                  <a:pt x="0" y="3"/>
                </a:lnTo>
                <a:lnTo>
                  <a:pt x="2" y="0"/>
                </a:lnTo>
                <a:lnTo>
                  <a:pt x="4" y="0"/>
                </a:lnTo>
                <a:lnTo>
                  <a:pt x="7" y="0"/>
                </a:lnTo>
                <a:lnTo>
                  <a:pt x="9" y="0"/>
                </a:lnTo>
                <a:lnTo>
                  <a:pt x="13" y="0"/>
                </a:lnTo>
                <a:lnTo>
                  <a:pt x="15" y="0"/>
                </a:lnTo>
                <a:lnTo>
                  <a:pt x="22" y="3"/>
                </a:lnTo>
                <a:lnTo>
                  <a:pt x="26" y="3"/>
                </a:lnTo>
                <a:lnTo>
                  <a:pt x="33" y="3"/>
                </a:lnTo>
                <a:lnTo>
                  <a:pt x="33" y="25"/>
                </a:lnTo>
                <a:lnTo>
                  <a:pt x="33" y="43"/>
                </a:lnTo>
                <a:lnTo>
                  <a:pt x="33" y="59"/>
                </a:lnTo>
                <a:lnTo>
                  <a:pt x="33" y="77"/>
                </a:lnTo>
                <a:lnTo>
                  <a:pt x="33" y="90"/>
                </a:lnTo>
                <a:lnTo>
                  <a:pt x="33" y="105"/>
                </a:lnTo>
                <a:lnTo>
                  <a:pt x="33" y="117"/>
                </a:lnTo>
                <a:lnTo>
                  <a:pt x="33" y="130"/>
                </a:lnTo>
                <a:lnTo>
                  <a:pt x="33" y="139"/>
                </a:lnTo>
                <a:lnTo>
                  <a:pt x="33" y="148"/>
                </a:lnTo>
                <a:lnTo>
                  <a:pt x="33" y="154"/>
                </a:lnTo>
                <a:lnTo>
                  <a:pt x="31" y="160"/>
                </a:lnTo>
                <a:lnTo>
                  <a:pt x="31" y="167"/>
                </a:lnTo>
                <a:lnTo>
                  <a:pt x="31" y="170"/>
                </a:lnTo>
                <a:lnTo>
                  <a:pt x="31" y="173"/>
                </a:lnTo>
                <a:lnTo>
                  <a:pt x="31" y="173"/>
                </a:lnTo>
                <a:lnTo>
                  <a:pt x="26" y="179"/>
                </a:lnTo>
                <a:lnTo>
                  <a:pt x="22" y="179"/>
                </a:lnTo>
                <a:lnTo>
                  <a:pt x="20" y="179"/>
                </a:lnTo>
                <a:lnTo>
                  <a:pt x="18" y="179"/>
                </a:lnTo>
                <a:lnTo>
                  <a:pt x="13" y="179"/>
                </a:lnTo>
                <a:lnTo>
                  <a:pt x="11" y="176"/>
                </a:lnTo>
                <a:lnTo>
                  <a:pt x="9" y="173"/>
                </a:lnTo>
                <a:lnTo>
                  <a:pt x="4" y="167"/>
                </a:lnTo>
                <a:lnTo>
                  <a:pt x="4" y="164"/>
                </a:lnTo>
                <a:lnTo>
                  <a:pt x="2" y="160"/>
                </a:lnTo>
                <a:lnTo>
                  <a:pt x="2" y="160"/>
                </a:lnTo>
                <a:lnTo>
                  <a:pt x="2" y="157"/>
                </a:lnTo>
                <a:lnTo>
                  <a:pt x="2" y="151"/>
                </a:lnTo>
                <a:lnTo>
                  <a:pt x="2" y="148"/>
                </a:lnTo>
                <a:lnTo>
                  <a:pt x="4" y="139"/>
                </a:lnTo>
                <a:lnTo>
                  <a:pt x="4" y="136"/>
                </a:lnTo>
                <a:lnTo>
                  <a:pt x="4" y="130"/>
                </a:lnTo>
                <a:lnTo>
                  <a:pt x="4" y="127"/>
                </a:lnTo>
                <a:lnTo>
                  <a:pt x="4" y="120"/>
                </a:lnTo>
                <a:lnTo>
                  <a:pt x="4" y="111"/>
                </a:lnTo>
                <a:lnTo>
                  <a:pt x="4" y="102"/>
                </a:lnTo>
                <a:lnTo>
                  <a:pt x="4" y="96"/>
                </a:lnTo>
                <a:lnTo>
                  <a:pt x="4" y="83"/>
                </a:lnTo>
                <a:lnTo>
                  <a:pt x="4" y="74"/>
                </a:lnTo>
                <a:lnTo>
                  <a:pt x="4" y="65"/>
                </a:lnTo>
                <a:lnTo>
                  <a:pt x="4" y="59"/>
                </a:lnTo>
                <a:lnTo>
                  <a:pt x="4" y="53"/>
                </a:lnTo>
                <a:lnTo>
                  <a:pt x="4" y="47"/>
                </a:lnTo>
                <a:lnTo>
                  <a:pt x="4" y="40"/>
                </a:lnTo>
                <a:lnTo>
                  <a:pt x="4" y="37"/>
                </a:lnTo>
                <a:lnTo>
                  <a:pt x="4" y="34"/>
                </a:lnTo>
                <a:lnTo>
                  <a:pt x="2" y="28"/>
                </a:lnTo>
                <a:lnTo>
                  <a:pt x="2" y="22"/>
                </a:lnTo>
                <a:lnTo>
                  <a:pt x="2" y="19"/>
                </a:lnTo>
                <a:lnTo>
                  <a:pt x="0" y="13"/>
                </a:lnTo>
                <a:lnTo>
                  <a:pt x="0" y="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44">
            <a:extLst>
              <a:ext uri="{FF2B5EF4-FFF2-40B4-BE49-F238E27FC236}">
                <a16:creationId xmlns:a16="http://schemas.microsoft.com/office/drawing/2014/main" xmlns="" id="{0DE7AA6E-D325-4DDC-A429-294221D39819}"/>
              </a:ext>
            </a:extLst>
          </p:cNvPr>
          <p:cNvSpPr>
            <a:spLocks/>
          </p:cNvSpPr>
          <p:nvPr/>
        </p:nvSpPr>
        <p:spPr bwMode="auto">
          <a:xfrm>
            <a:off x="1409913" y="4797190"/>
            <a:ext cx="367481" cy="194022"/>
          </a:xfrm>
          <a:custGeom>
            <a:avLst/>
            <a:gdLst>
              <a:gd name="T0" fmla="*/ 59 w 59"/>
              <a:gd name="T1" fmla="*/ 12 h 21"/>
              <a:gd name="T2" fmla="*/ 57 w 59"/>
              <a:gd name="T3" fmla="*/ 15 h 21"/>
              <a:gd name="T4" fmla="*/ 55 w 59"/>
              <a:gd name="T5" fmla="*/ 15 h 21"/>
              <a:gd name="T6" fmla="*/ 53 w 59"/>
              <a:gd name="T7" fmla="*/ 18 h 21"/>
              <a:gd name="T8" fmla="*/ 46 w 59"/>
              <a:gd name="T9" fmla="*/ 18 h 21"/>
              <a:gd name="T10" fmla="*/ 44 w 59"/>
              <a:gd name="T11" fmla="*/ 18 h 21"/>
              <a:gd name="T12" fmla="*/ 39 w 59"/>
              <a:gd name="T13" fmla="*/ 18 h 21"/>
              <a:gd name="T14" fmla="*/ 35 w 59"/>
              <a:gd name="T15" fmla="*/ 21 h 21"/>
              <a:gd name="T16" fmla="*/ 28 w 59"/>
              <a:gd name="T17" fmla="*/ 21 h 21"/>
              <a:gd name="T18" fmla="*/ 22 w 59"/>
              <a:gd name="T19" fmla="*/ 21 h 21"/>
              <a:gd name="T20" fmla="*/ 15 w 59"/>
              <a:gd name="T21" fmla="*/ 21 h 21"/>
              <a:gd name="T22" fmla="*/ 8 w 59"/>
              <a:gd name="T23" fmla="*/ 21 h 21"/>
              <a:gd name="T24" fmla="*/ 0 w 59"/>
              <a:gd name="T25" fmla="*/ 21 h 21"/>
              <a:gd name="T26" fmla="*/ 0 w 59"/>
              <a:gd name="T27" fmla="*/ 6 h 21"/>
              <a:gd name="T28" fmla="*/ 11 w 59"/>
              <a:gd name="T29" fmla="*/ 6 h 21"/>
              <a:gd name="T30" fmla="*/ 19 w 59"/>
              <a:gd name="T31" fmla="*/ 6 h 21"/>
              <a:gd name="T32" fmla="*/ 26 w 59"/>
              <a:gd name="T33" fmla="*/ 6 h 21"/>
              <a:gd name="T34" fmla="*/ 30 w 59"/>
              <a:gd name="T35" fmla="*/ 3 h 21"/>
              <a:gd name="T36" fmla="*/ 35 w 59"/>
              <a:gd name="T37" fmla="*/ 3 h 21"/>
              <a:gd name="T38" fmla="*/ 39 w 59"/>
              <a:gd name="T39" fmla="*/ 0 h 21"/>
              <a:gd name="T40" fmla="*/ 44 w 59"/>
              <a:gd name="T41" fmla="*/ 3 h 21"/>
              <a:gd name="T42" fmla="*/ 50 w 59"/>
              <a:gd name="T43" fmla="*/ 3 h 21"/>
              <a:gd name="T44" fmla="*/ 55 w 59"/>
              <a:gd name="T45" fmla="*/ 6 h 21"/>
              <a:gd name="T46" fmla="*/ 57 w 59"/>
              <a:gd name="T47" fmla="*/ 9 h 21"/>
              <a:gd name="T48" fmla="*/ 59 w 59"/>
              <a:gd name="T49" fmla="*/ 9 h 21"/>
              <a:gd name="T50" fmla="*/ 59 w 59"/>
              <a:gd name="T51" fmla="*/ 12 h 21"/>
              <a:gd name="T52" fmla="*/ 59 w 59"/>
              <a:gd name="T53" fmla="*/ 1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9" h="21">
                <a:moveTo>
                  <a:pt x="59" y="12"/>
                </a:moveTo>
                <a:lnTo>
                  <a:pt x="57" y="15"/>
                </a:lnTo>
                <a:lnTo>
                  <a:pt x="55" y="15"/>
                </a:lnTo>
                <a:lnTo>
                  <a:pt x="53" y="18"/>
                </a:lnTo>
                <a:lnTo>
                  <a:pt x="46" y="18"/>
                </a:lnTo>
                <a:lnTo>
                  <a:pt x="44" y="18"/>
                </a:lnTo>
                <a:lnTo>
                  <a:pt x="39" y="18"/>
                </a:lnTo>
                <a:lnTo>
                  <a:pt x="35" y="21"/>
                </a:lnTo>
                <a:lnTo>
                  <a:pt x="28" y="21"/>
                </a:lnTo>
                <a:lnTo>
                  <a:pt x="22" y="21"/>
                </a:lnTo>
                <a:lnTo>
                  <a:pt x="15" y="21"/>
                </a:lnTo>
                <a:lnTo>
                  <a:pt x="8" y="21"/>
                </a:lnTo>
                <a:lnTo>
                  <a:pt x="0" y="21"/>
                </a:lnTo>
                <a:lnTo>
                  <a:pt x="0" y="6"/>
                </a:lnTo>
                <a:lnTo>
                  <a:pt x="11" y="6"/>
                </a:lnTo>
                <a:lnTo>
                  <a:pt x="19" y="6"/>
                </a:lnTo>
                <a:lnTo>
                  <a:pt x="26" y="6"/>
                </a:lnTo>
                <a:lnTo>
                  <a:pt x="30" y="3"/>
                </a:lnTo>
                <a:lnTo>
                  <a:pt x="35" y="3"/>
                </a:lnTo>
                <a:lnTo>
                  <a:pt x="39" y="0"/>
                </a:lnTo>
                <a:lnTo>
                  <a:pt x="44" y="3"/>
                </a:lnTo>
                <a:lnTo>
                  <a:pt x="50" y="3"/>
                </a:lnTo>
                <a:lnTo>
                  <a:pt x="55" y="6"/>
                </a:lnTo>
                <a:lnTo>
                  <a:pt x="57" y="9"/>
                </a:lnTo>
                <a:lnTo>
                  <a:pt x="59" y="9"/>
                </a:lnTo>
                <a:lnTo>
                  <a:pt x="59" y="12"/>
                </a:lnTo>
                <a:lnTo>
                  <a:pt x="59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45">
            <a:extLst>
              <a:ext uri="{FF2B5EF4-FFF2-40B4-BE49-F238E27FC236}">
                <a16:creationId xmlns:a16="http://schemas.microsoft.com/office/drawing/2014/main" xmlns="" id="{EB775BE1-7759-4642-BB69-52556DD1C69C}"/>
              </a:ext>
            </a:extLst>
          </p:cNvPr>
          <p:cNvSpPr>
            <a:spLocks/>
          </p:cNvSpPr>
          <p:nvPr/>
        </p:nvSpPr>
        <p:spPr bwMode="auto">
          <a:xfrm>
            <a:off x="1391227" y="5194469"/>
            <a:ext cx="386165" cy="194022"/>
          </a:xfrm>
          <a:custGeom>
            <a:avLst/>
            <a:gdLst>
              <a:gd name="T0" fmla="*/ 0 w 62"/>
              <a:gd name="T1" fmla="*/ 6 h 21"/>
              <a:gd name="T2" fmla="*/ 11 w 62"/>
              <a:gd name="T3" fmla="*/ 6 h 21"/>
              <a:gd name="T4" fmla="*/ 20 w 62"/>
              <a:gd name="T5" fmla="*/ 6 h 21"/>
              <a:gd name="T6" fmla="*/ 27 w 62"/>
              <a:gd name="T7" fmla="*/ 3 h 21"/>
              <a:gd name="T8" fmla="*/ 31 w 62"/>
              <a:gd name="T9" fmla="*/ 3 h 21"/>
              <a:gd name="T10" fmla="*/ 33 w 62"/>
              <a:gd name="T11" fmla="*/ 3 h 21"/>
              <a:gd name="T12" fmla="*/ 38 w 62"/>
              <a:gd name="T13" fmla="*/ 3 h 21"/>
              <a:gd name="T14" fmla="*/ 40 w 62"/>
              <a:gd name="T15" fmla="*/ 0 h 21"/>
              <a:gd name="T16" fmla="*/ 42 w 62"/>
              <a:gd name="T17" fmla="*/ 0 h 21"/>
              <a:gd name="T18" fmla="*/ 44 w 62"/>
              <a:gd name="T19" fmla="*/ 0 h 21"/>
              <a:gd name="T20" fmla="*/ 47 w 62"/>
              <a:gd name="T21" fmla="*/ 3 h 21"/>
              <a:gd name="T22" fmla="*/ 51 w 62"/>
              <a:gd name="T23" fmla="*/ 3 h 21"/>
              <a:gd name="T24" fmla="*/ 53 w 62"/>
              <a:gd name="T25" fmla="*/ 3 h 21"/>
              <a:gd name="T26" fmla="*/ 58 w 62"/>
              <a:gd name="T27" fmla="*/ 6 h 21"/>
              <a:gd name="T28" fmla="*/ 60 w 62"/>
              <a:gd name="T29" fmla="*/ 6 h 21"/>
              <a:gd name="T30" fmla="*/ 62 w 62"/>
              <a:gd name="T31" fmla="*/ 9 h 21"/>
              <a:gd name="T32" fmla="*/ 62 w 62"/>
              <a:gd name="T33" fmla="*/ 12 h 21"/>
              <a:gd name="T34" fmla="*/ 62 w 62"/>
              <a:gd name="T35" fmla="*/ 12 h 21"/>
              <a:gd name="T36" fmla="*/ 60 w 62"/>
              <a:gd name="T37" fmla="*/ 15 h 21"/>
              <a:gd name="T38" fmla="*/ 58 w 62"/>
              <a:gd name="T39" fmla="*/ 18 h 21"/>
              <a:gd name="T40" fmla="*/ 53 w 62"/>
              <a:gd name="T41" fmla="*/ 18 h 21"/>
              <a:gd name="T42" fmla="*/ 51 w 62"/>
              <a:gd name="T43" fmla="*/ 18 h 21"/>
              <a:gd name="T44" fmla="*/ 49 w 62"/>
              <a:gd name="T45" fmla="*/ 18 h 21"/>
              <a:gd name="T46" fmla="*/ 42 w 62"/>
              <a:gd name="T47" fmla="*/ 18 h 21"/>
              <a:gd name="T48" fmla="*/ 36 w 62"/>
              <a:gd name="T49" fmla="*/ 18 h 21"/>
              <a:gd name="T50" fmla="*/ 29 w 62"/>
              <a:gd name="T51" fmla="*/ 18 h 21"/>
              <a:gd name="T52" fmla="*/ 20 w 62"/>
              <a:gd name="T53" fmla="*/ 21 h 21"/>
              <a:gd name="T54" fmla="*/ 11 w 62"/>
              <a:gd name="T55" fmla="*/ 21 h 21"/>
              <a:gd name="T56" fmla="*/ 0 w 62"/>
              <a:gd name="T57" fmla="*/ 21 h 21"/>
              <a:gd name="T58" fmla="*/ 0 w 62"/>
              <a:gd name="T59" fmla="*/ 6 h 21"/>
              <a:gd name="T60" fmla="*/ 0 w 62"/>
              <a:gd name="T61" fmla="*/ 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2" h="21">
                <a:moveTo>
                  <a:pt x="0" y="6"/>
                </a:moveTo>
                <a:lnTo>
                  <a:pt x="11" y="6"/>
                </a:lnTo>
                <a:lnTo>
                  <a:pt x="20" y="6"/>
                </a:lnTo>
                <a:lnTo>
                  <a:pt x="27" y="3"/>
                </a:lnTo>
                <a:lnTo>
                  <a:pt x="31" y="3"/>
                </a:lnTo>
                <a:lnTo>
                  <a:pt x="33" y="3"/>
                </a:lnTo>
                <a:lnTo>
                  <a:pt x="38" y="3"/>
                </a:lnTo>
                <a:lnTo>
                  <a:pt x="40" y="0"/>
                </a:lnTo>
                <a:lnTo>
                  <a:pt x="42" y="0"/>
                </a:lnTo>
                <a:lnTo>
                  <a:pt x="44" y="0"/>
                </a:lnTo>
                <a:lnTo>
                  <a:pt x="47" y="3"/>
                </a:lnTo>
                <a:lnTo>
                  <a:pt x="51" y="3"/>
                </a:lnTo>
                <a:lnTo>
                  <a:pt x="53" y="3"/>
                </a:lnTo>
                <a:lnTo>
                  <a:pt x="58" y="6"/>
                </a:lnTo>
                <a:lnTo>
                  <a:pt x="60" y="6"/>
                </a:lnTo>
                <a:lnTo>
                  <a:pt x="62" y="9"/>
                </a:lnTo>
                <a:lnTo>
                  <a:pt x="62" y="12"/>
                </a:lnTo>
                <a:lnTo>
                  <a:pt x="62" y="12"/>
                </a:lnTo>
                <a:lnTo>
                  <a:pt x="60" y="15"/>
                </a:lnTo>
                <a:lnTo>
                  <a:pt x="58" y="18"/>
                </a:lnTo>
                <a:lnTo>
                  <a:pt x="53" y="18"/>
                </a:lnTo>
                <a:lnTo>
                  <a:pt x="51" y="18"/>
                </a:lnTo>
                <a:lnTo>
                  <a:pt x="49" y="18"/>
                </a:lnTo>
                <a:lnTo>
                  <a:pt x="42" y="18"/>
                </a:lnTo>
                <a:lnTo>
                  <a:pt x="36" y="18"/>
                </a:lnTo>
                <a:lnTo>
                  <a:pt x="29" y="18"/>
                </a:lnTo>
                <a:lnTo>
                  <a:pt x="20" y="21"/>
                </a:lnTo>
                <a:lnTo>
                  <a:pt x="11" y="21"/>
                </a:lnTo>
                <a:lnTo>
                  <a:pt x="0" y="21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46">
            <a:extLst>
              <a:ext uri="{FF2B5EF4-FFF2-40B4-BE49-F238E27FC236}">
                <a16:creationId xmlns:a16="http://schemas.microsoft.com/office/drawing/2014/main" xmlns="" id="{BB5FF3BF-FF5E-43FF-AB4F-6D40E5B3E927}"/>
              </a:ext>
            </a:extLst>
          </p:cNvPr>
          <p:cNvSpPr>
            <a:spLocks/>
          </p:cNvSpPr>
          <p:nvPr/>
        </p:nvSpPr>
        <p:spPr bwMode="auto">
          <a:xfrm>
            <a:off x="1459742" y="5730330"/>
            <a:ext cx="386165" cy="55434"/>
          </a:xfrm>
          <a:custGeom>
            <a:avLst/>
            <a:gdLst>
              <a:gd name="T0" fmla="*/ 0 w 62"/>
              <a:gd name="T1" fmla="*/ 6 h 6"/>
              <a:gd name="T2" fmla="*/ 0 w 62"/>
              <a:gd name="T3" fmla="*/ 3 h 6"/>
              <a:gd name="T4" fmla="*/ 9 w 62"/>
              <a:gd name="T5" fmla="*/ 3 h 6"/>
              <a:gd name="T6" fmla="*/ 16 w 62"/>
              <a:gd name="T7" fmla="*/ 3 h 6"/>
              <a:gd name="T8" fmla="*/ 20 w 62"/>
              <a:gd name="T9" fmla="*/ 3 h 6"/>
              <a:gd name="T10" fmla="*/ 25 w 62"/>
              <a:gd name="T11" fmla="*/ 3 h 6"/>
              <a:gd name="T12" fmla="*/ 27 w 62"/>
              <a:gd name="T13" fmla="*/ 3 h 6"/>
              <a:gd name="T14" fmla="*/ 31 w 62"/>
              <a:gd name="T15" fmla="*/ 3 h 6"/>
              <a:gd name="T16" fmla="*/ 36 w 62"/>
              <a:gd name="T17" fmla="*/ 3 h 6"/>
              <a:gd name="T18" fmla="*/ 42 w 62"/>
              <a:gd name="T19" fmla="*/ 3 h 6"/>
              <a:gd name="T20" fmla="*/ 49 w 62"/>
              <a:gd name="T21" fmla="*/ 0 h 6"/>
              <a:gd name="T22" fmla="*/ 56 w 62"/>
              <a:gd name="T23" fmla="*/ 0 h 6"/>
              <a:gd name="T24" fmla="*/ 62 w 62"/>
              <a:gd name="T25" fmla="*/ 0 h 6"/>
              <a:gd name="T26" fmla="*/ 62 w 62"/>
              <a:gd name="T27" fmla="*/ 6 h 6"/>
              <a:gd name="T28" fmla="*/ 62 w 62"/>
              <a:gd name="T29" fmla="*/ 6 h 6"/>
              <a:gd name="T30" fmla="*/ 58 w 62"/>
              <a:gd name="T31" fmla="*/ 6 h 6"/>
              <a:gd name="T32" fmla="*/ 53 w 62"/>
              <a:gd name="T33" fmla="*/ 6 h 6"/>
              <a:gd name="T34" fmla="*/ 47 w 62"/>
              <a:gd name="T35" fmla="*/ 6 h 6"/>
              <a:gd name="T36" fmla="*/ 38 w 62"/>
              <a:gd name="T37" fmla="*/ 6 h 6"/>
              <a:gd name="T38" fmla="*/ 27 w 62"/>
              <a:gd name="T39" fmla="*/ 6 h 6"/>
              <a:gd name="T40" fmla="*/ 14 w 62"/>
              <a:gd name="T41" fmla="*/ 6 h 6"/>
              <a:gd name="T42" fmla="*/ 0 w 62"/>
              <a:gd name="T43" fmla="*/ 6 h 6"/>
              <a:gd name="T44" fmla="*/ 0 w 62"/>
              <a:gd name="T45" fmla="*/ 6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2" h="6">
                <a:moveTo>
                  <a:pt x="0" y="6"/>
                </a:moveTo>
                <a:lnTo>
                  <a:pt x="0" y="3"/>
                </a:lnTo>
                <a:lnTo>
                  <a:pt x="9" y="3"/>
                </a:lnTo>
                <a:lnTo>
                  <a:pt x="16" y="3"/>
                </a:lnTo>
                <a:lnTo>
                  <a:pt x="20" y="3"/>
                </a:lnTo>
                <a:lnTo>
                  <a:pt x="25" y="3"/>
                </a:lnTo>
                <a:lnTo>
                  <a:pt x="27" y="3"/>
                </a:lnTo>
                <a:lnTo>
                  <a:pt x="31" y="3"/>
                </a:lnTo>
                <a:lnTo>
                  <a:pt x="36" y="3"/>
                </a:lnTo>
                <a:lnTo>
                  <a:pt x="42" y="3"/>
                </a:lnTo>
                <a:lnTo>
                  <a:pt x="49" y="0"/>
                </a:lnTo>
                <a:lnTo>
                  <a:pt x="56" y="0"/>
                </a:lnTo>
                <a:lnTo>
                  <a:pt x="62" y="0"/>
                </a:lnTo>
                <a:lnTo>
                  <a:pt x="62" y="6"/>
                </a:lnTo>
                <a:lnTo>
                  <a:pt x="62" y="6"/>
                </a:lnTo>
                <a:lnTo>
                  <a:pt x="58" y="6"/>
                </a:lnTo>
                <a:lnTo>
                  <a:pt x="53" y="6"/>
                </a:lnTo>
                <a:lnTo>
                  <a:pt x="47" y="6"/>
                </a:lnTo>
                <a:lnTo>
                  <a:pt x="38" y="6"/>
                </a:lnTo>
                <a:lnTo>
                  <a:pt x="27" y="6"/>
                </a:lnTo>
                <a:lnTo>
                  <a:pt x="14" y="6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3" name="Freeform 49">
            <a:extLst>
              <a:ext uri="{FF2B5EF4-FFF2-40B4-BE49-F238E27FC236}">
                <a16:creationId xmlns:a16="http://schemas.microsoft.com/office/drawing/2014/main" xmlns="" id="{815E3EB7-AD12-40F3-A7F2-2BA1AC50B6AC}"/>
              </a:ext>
            </a:extLst>
          </p:cNvPr>
          <p:cNvSpPr>
            <a:spLocks/>
          </p:cNvSpPr>
          <p:nvPr/>
        </p:nvSpPr>
        <p:spPr bwMode="auto">
          <a:xfrm>
            <a:off x="2300581" y="4566219"/>
            <a:ext cx="442223" cy="194022"/>
          </a:xfrm>
          <a:custGeom>
            <a:avLst/>
            <a:gdLst>
              <a:gd name="T0" fmla="*/ 0 w 71"/>
              <a:gd name="T1" fmla="*/ 6 h 21"/>
              <a:gd name="T2" fmla="*/ 4 w 71"/>
              <a:gd name="T3" fmla="*/ 6 h 21"/>
              <a:gd name="T4" fmla="*/ 11 w 71"/>
              <a:gd name="T5" fmla="*/ 6 h 21"/>
              <a:gd name="T6" fmla="*/ 20 w 71"/>
              <a:gd name="T7" fmla="*/ 6 h 21"/>
              <a:gd name="T8" fmla="*/ 29 w 71"/>
              <a:gd name="T9" fmla="*/ 3 h 21"/>
              <a:gd name="T10" fmla="*/ 42 w 71"/>
              <a:gd name="T11" fmla="*/ 0 h 21"/>
              <a:gd name="T12" fmla="*/ 49 w 71"/>
              <a:gd name="T13" fmla="*/ 0 h 21"/>
              <a:gd name="T14" fmla="*/ 55 w 71"/>
              <a:gd name="T15" fmla="*/ 0 h 21"/>
              <a:gd name="T16" fmla="*/ 62 w 71"/>
              <a:gd name="T17" fmla="*/ 3 h 21"/>
              <a:gd name="T18" fmla="*/ 66 w 71"/>
              <a:gd name="T19" fmla="*/ 3 h 21"/>
              <a:gd name="T20" fmla="*/ 68 w 71"/>
              <a:gd name="T21" fmla="*/ 6 h 21"/>
              <a:gd name="T22" fmla="*/ 71 w 71"/>
              <a:gd name="T23" fmla="*/ 9 h 21"/>
              <a:gd name="T24" fmla="*/ 68 w 71"/>
              <a:gd name="T25" fmla="*/ 12 h 21"/>
              <a:gd name="T26" fmla="*/ 68 w 71"/>
              <a:gd name="T27" fmla="*/ 12 h 21"/>
              <a:gd name="T28" fmla="*/ 66 w 71"/>
              <a:gd name="T29" fmla="*/ 15 h 21"/>
              <a:gd name="T30" fmla="*/ 64 w 71"/>
              <a:gd name="T31" fmla="*/ 15 h 21"/>
              <a:gd name="T32" fmla="*/ 62 w 71"/>
              <a:gd name="T33" fmla="*/ 15 h 21"/>
              <a:gd name="T34" fmla="*/ 57 w 71"/>
              <a:gd name="T35" fmla="*/ 18 h 21"/>
              <a:gd name="T36" fmla="*/ 53 w 71"/>
              <a:gd name="T37" fmla="*/ 18 h 21"/>
              <a:gd name="T38" fmla="*/ 49 w 71"/>
              <a:gd name="T39" fmla="*/ 18 h 21"/>
              <a:gd name="T40" fmla="*/ 35 w 71"/>
              <a:gd name="T41" fmla="*/ 21 h 21"/>
              <a:gd name="T42" fmla="*/ 24 w 71"/>
              <a:gd name="T43" fmla="*/ 21 h 21"/>
              <a:gd name="T44" fmla="*/ 13 w 71"/>
              <a:gd name="T45" fmla="*/ 21 h 21"/>
              <a:gd name="T46" fmla="*/ 0 w 71"/>
              <a:gd name="T47" fmla="*/ 21 h 21"/>
              <a:gd name="T48" fmla="*/ 0 w 71"/>
              <a:gd name="T49" fmla="*/ 6 h 21"/>
              <a:gd name="T50" fmla="*/ 0 w 71"/>
              <a:gd name="T51" fmla="*/ 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1" h="21">
                <a:moveTo>
                  <a:pt x="0" y="6"/>
                </a:moveTo>
                <a:lnTo>
                  <a:pt x="4" y="6"/>
                </a:lnTo>
                <a:lnTo>
                  <a:pt x="11" y="6"/>
                </a:lnTo>
                <a:lnTo>
                  <a:pt x="20" y="6"/>
                </a:lnTo>
                <a:lnTo>
                  <a:pt x="29" y="3"/>
                </a:lnTo>
                <a:lnTo>
                  <a:pt x="42" y="0"/>
                </a:lnTo>
                <a:lnTo>
                  <a:pt x="49" y="0"/>
                </a:lnTo>
                <a:lnTo>
                  <a:pt x="55" y="0"/>
                </a:lnTo>
                <a:lnTo>
                  <a:pt x="62" y="3"/>
                </a:lnTo>
                <a:lnTo>
                  <a:pt x="66" y="3"/>
                </a:lnTo>
                <a:lnTo>
                  <a:pt x="68" y="6"/>
                </a:lnTo>
                <a:lnTo>
                  <a:pt x="71" y="9"/>
                </a:lnTo>
                <a:lnTo>
                  <a:pt x="68" y="12"/>
                </a:lnTo>
                <a:lnTo>
                  <a:pt x="68" y="12"/>
                </a:lnTo>
                <a:lnTo>
                  <a:pt x="66" y="15"/>
                </a:lnTo>
                <a:lnTo>
                  <a:pt x="64" y="15"/>
                </a:lnTo>
                <a:lnTo>
                  <a:pt x="62" y="15"/>
                </a:lnTo>
                <a:lnTo>
                  <a:pt x="57" y="18"/>
                </a:lnTo>
                <a:lnTo>
                  <a:pt x="53" y="18"/>
                </a:lnTo>
                <a:lnTo>
                  <a:pt x="49" y="18"/>
                </a:lnTo>
                <a:lnTo>
                  <a:pt x="35" y="21"/>
                </a:lnTo>
                <a:lnTo>
                  <a:pt x="24" y="21"/>
                </a:lnTo>
                <a:lnTo>
                  <a:pt x="13" y="21"/>
                </a:lnTo>
                <a:lnTo>
                  <a:pt x="0" y="21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50">
            <a:extLst>
              <a:ext uri="{FF2B5EF4-FFF2-40B4-BE49-F238E27FC236}">
                <a16:creationId xmlns:a16="http://schemas.microsoft.com/office/drawing/2014/main" xmlns="" id="{BFEA8085-E83E-4172-9A87-7E3B3F8A50CD}"/>
              </a:ext>
            </a:extLst>
          </p:cNvPr>
          <p:cNvSpPr>
            <a:spLocks/>
          </p:cNvSpPr>
          <p:nvPr/>
        </p:nvSpPr>
        <p:spPr bwMode="auto">
          <a:xfrm>
            <a:off x="2356640" y="4963492"/>
            <a:ext cx="423535" cy="83154"/>
          </a:xfrm>
          <a:custGeom>
            <a:avLst/>
            <a:gdLst>
              <a:gd name="T0" fmla="*/ 68 w 68"/>
              <a:gd name="T1" fmla="*/ 0 h 9"/>
              <a:gd name="T2" fmla="*/ 68 w 68"/>
              <a:gd name="T3" fmla="*/ 6 h 9"/>
              <a:gd name="T4" fmla="*/ 66 w 68"/>
              <a:gd name="T5" fmla="*/ 6 h 9"/>
              <a:gd name="T6" fmla="*/ 59 w 68"/>
              <a:gd name="T7" fmla="*/ 6 h 9"/>
              <a:gd name="T8" fmla="*/ 53 w 68"/>
              <a:gd name="T9" fmla="*/ 6 h 9"/>
              <a:gd name="T10" fmla="*/ 46 w 68"/>
              <a:gd name="T11" fmla="*/ 6 h 9"/>
              <a:gd name="T12" fmla="*/ 35 w 68"/>
              <a:gd name="T13" fmla="*/ 6 h 9"/>
              <a:gd name="T14" fmla="*/ 26 w 68"/>
              <a:gd name="T15" fmla="*/ 9 h 9"/>
              <a:gd name="T16" fmla="*/ 13 w 68"/>
              <a:gd name="T17" fmla="*/ 9 h 9"/>
              <a:gd name="T18" fmla="*/ 0 w 68"/>
              <a:gd name="T19" fmla="*/ 9 h 9"/>
              <a:gd name="T20" fmla="*/ 0 w 68"/>
              <a:gd name="T21" fmla="*/ 6 h 9"/>
              <a:gd name="T22" fmla="*/ 68 w 68"/>
              <a:gd name="T23" fmla="*/ 0 h 9"/>
              <a:gd name="T24" fmla="*/ 68 w 68"/>
              <a:gd name="T25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68" h="9">
                <a:moveTo>
                  <a:pt x="68" y="0"/>
                </a:moveTo>
                <a:lnTo>
                  <a:pt x="68" y="6"/>
                </a:lnTo>
                <a:lnTo>
                  <a:pt x="66" y="6"/>
                </a:lnTo>
                <a:lnTo>
                  <a:pt x="59" y="6"/>
                </a:lnTo>
                <a:lnTo>
                  <a:pt x="53" y="6"/>
                </a:lnTo>
                <a:lnTo>
                  <a:pt x="46" y="6"/>
                </a:lnTo>
                <a:lnTo>
                  <a:pt x="35" y="6"/>
                </a:lnTo>
                <a:lnTo>
                  <a:pt x="26" y="9"/>
                </a:lnTo>
                <a:lnTo>
                  <a:pt x="13" y="9"/>
                </a:lnTo>
                <a:lnTo>
                  <a:pt x="0" y="9"/>
                </a:lnTo>
                <a:lnTo>
                  <a:pt x="0" y="6"/>
                </a:lnTo>
                <a:lnTo>
                  <a:pt x="68" y="0"/>
                </a:lnTo>
                <a:lnTo>
                  <a:pt x="68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51">
            <a:extLst>
              <a:ext uri="{FF2B5EF4-FFF2-40B4-BE49-F238E27FC236}">
                <a16:creationId xmlns:a16="http://schemas.microsoft.com/office/drawing/2014/main" xmlns="" id="{F577FACD-5FAB-40DF-AC01-0DD4DBDAA6C7}"/>
              </a:ext>
            </a:extLst>
          </p:cNvPr>
          <p:cNvSpPr>
            <a:spLocks/>
          </p:cNvSpPr>
          <p:nvPr/>
        </p:nvSpPr>
        <p:spPr bwMode="auto">
          <a:xfrm>
            <a:off x="2288126" y="5018926"/>
            <a:ext cx="1413862" cy="970095"/>
          </a:xfrm>
          <a:custGeom>
            <a:avLst/>
            <a:gdLst>
              <a:gd name="T0" fmla="*/ 192 w 227"/>
              <a:gd name="T1" fmla="*/ 80 h 105"/>
              <a:gd name="T2" fmla="*/ 201 w 227"/>
              <a:gd name="T3" fmla="*/ 83 h 105"/>
              <a:gd name="T4" fmla="*/ 207 w 227"/>
              <a:gd name="T5" fmla="*/ 83 h 105"/>
              <a:gd name="T6" fmla="*/ 214 w 227"/>
              <a:gd name="T7" fmla="*/ 86 h 105"/>
              <a:gd name="T8" fmla="*/ 218 w 227"/>
              <a:gd name="T9" fmla="*/ 86 h 105"/>
              <a:gd name="T10" fmla="*/ 223 w 227"/>
              <a:gd name="T11" fmla="*/ 89 h 105"/>
              <a:gd name="T12" fmla="*/ 225 w 227"/>
              <a:gd name="T13" fmla="*/ 89 h 105"/>
              <a:gd name="T14" fmla="*/ 227 w 227"/>
              <a:gd name="T15" fmla="*/ 93 h 105"/>
              <a:gd name="T16" fmla="*/ 227 w 227"/>
              <a:gd name="T17" fmla="*/ 93 h 105"/>
              <a:gd name="T18" fmla="*/ 227 w 227"/>
              <a:gd name="T19" fmla="*/ 96 h 105"/>
              <a:gd name="T20" fmla="*/ 225 w 227"/>
              <a:gd name="T21" fmla="*/ 96 h 105"/>
              <a:gd name="T22" fmla="*/ 223 w 227"/>
              <a:gd name="T23" fmla="*/ 99 h 105"/>
              <a:gd name="T24" fmla="*/ 221 w 227"/>
              <a:gd name="T25" fmla="*/ 99 h 105"/>
              <a:gd name="T26" fmla="*/ 214 w 227"/>
              <a:gd name="T27" fmla="*/ 99 h 105"/>
              <a:gd name="T28" fmla="*/ 209 w 227"/>
              <a:gd name="T29" fmla="*/ 102 h 105"/>
              <a:gd name="T30" fmla="*/ 203 w 227"/>
              <a:gd name="T31" fmla="*/ 102 h 105"/>
              <a:gd name="T32" fmla="*/ 194 w 227"/>
              <a:gd name="T33" fmla="*/ 102 h 105"/>
              <a:gd name="T34" fmla="*/ 187 w 227"/>
              <a:gd name="T35" fmla="*/ 105 h 105"/>
              <a:gd name="T36" fmla="*/ 179 w 227"/>
              <a:gd name="T37" fmla="*/ 105 h 105"/>
              <a:gd name="T38" fmla="*/ 172 w 227"/>
              <a:gd name="T39" fmla="*/ 105 h 105"/>
              <a:gd name="T40" fmla="*/ 168 w 227"/>
              <a:gd name="T41" fmla="*/ 105 h 105"/>
              <a:gd name="T42" fmla="*/ 161 w 227"/>
              <a:gd name="T43" fmla="*/ 105 h 105"/>
              <a:gd name="T44" fmla="*/ 157 w 227"/>
              <a:gd name="T45" fmla="*/ 105 h 105"/>
              <a:gd name="T46" fmla="*/ 154 w 227"/>
              <a:gd name="T47" fmla="*/ 105 h 105"/>
              <a:gd name="T48" fmla="*/ 150 w 227"/>
              <a:gd name="T49" fmla="*/ 105 h 105"/>
              <a:gd name="T50" fmla="*/ 143 w 227"/>
              <a:gd name="T51" fmla="*/ 102 h 105"/>
              <a:gd name="T52" fmla="*/ 134 w 227"/>
              <a:gd name="T53" fmla="*/ 99 h 105"/>
              <a:gd name="T54" fmla="*/ 128 w 227"/>
              <a:gd name="T55" fmla="*/ 96 h 105"/>
              <a:gd name="T56" fmla="*/ 123 w 227"/>
              <a:gd name="T57" fmla="*/ 93 h 105"/>
              <a:gd name="T58" fmla="*/ 117 w 227"/>
              <a:gd name="T59" fmla="*/ 86 h 105"/>
              <a:gd name="T60" fmla="*/ 108 w 227"/>
              <a:gd name="T61" fmla="*/ 83 h 105"/>
              <a:gd name="T62" fmla="*/ 101 w 227"/>
              <a:gd name="T63" fmla="*/ 77 h 105"/>
              <a:gd name="T64" fmla="*/ 90 w 227"/>
              <a:gd name="T65" fmla="*/ 71 h 105"/>
              <a:gd name="T66" fmla="*/ 79 w 227"/>
              <a:gd name="T67" fmla="*/ 62 h 105"/>
              <a:gd name="T68" fmla="*/ 66 w 227"/>
              <a:gd name="T69" fmla="*/ 53 h 105"/>
              <a:gd name="T70" fmla="*/ 51 w 227"/>
              <a:gd name="T71" fmla="*/ 43 h 105"/>
              <a:gd name="T72" fmla="*/ 35 w 227"/>
              <a:gd name="T73" fmla="*/ 31 h 105"/>
              <a:gd name="T74" fmla="*/ 17 w 227"/>
              <a:gd name="T75" fmla="*/ 19 h 105"/>
              <a:gd name="T76" fmla="*/ 0 w 227"/>
              <a:gd name="T77" fmla="*/ 3 h 105"/>
              <a:gd name="T78" fmla="*/ 17 w 227"/>
              <a:gd name="T79" fmla="*/ 0 h 105"/>
              <a:gd name="T80" fmla="*/ 35 w 227"/>
              <a:gd name="T81" fmla="*/ 9 h 105"/>
              <a:gd name="T82" fmla="*/ 53 w 227"/>
              <a:gd name="T83" fmla="*/ 22 h 105"/>
              <a:gd name="T84" fmla="*/ 66 w 227"/>
              <a:gd name="T85" fmla="*/ 28 h 105"/>
              <a:gd name="T86" fmla="*/ 81 w 227"/>
              <a:gd name="T87" fmla="*/ 37 h 105"/>
              <a:gd name="T88" fmla="*/ 93 w 227"/>
              <a:gd name="T89" fmla="*/ 43 h 105"/>
              <a:gd name="T90" fmla="*/ 106 w 227"/>
              <a:gd name="T91" fmla="*/ 49 h 105"/>
              <a:gd name="T92" fmla="*/ 115 w 227"/>
              <a:gd name="T93" fmla="*/ 56 h 105"/>
              <a:gd name="T94" fmla="*/ 123 w 227"/>
              <a:gd name="T95" fmla="*/ 59 h 105"/>
              <a:gd name="T96" fmla="*/ 139 w 227"/>
              <a:gd name="T97" fmla="*/ 65 h 105"/>
              <a:gd name="T98" fmla="*/ 157 w 227"/>
              <a:gd name="T99" fmla="*/ 71 h 105"/>
              <a:gd name="T100" fmla="*/ 172 w 227"/>
              <a:gd name="T101" fmla="*/ 77 h 105"/>
              <a:gd name="T102" fmla="*/ 192 w 227"/>
              <a:gd name="T103" fmla="*/ 80 h 105"/>
              <a:gd name="T104" fmla="*/ 192 w 227"/>
              <a:gd name="T105" fmla="*/ 80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227" h="105">
                <a:moveTo>
                  <a:pt x="192" y="80"/>
                </a:moveTo>
                <a:lnTo>
                  <a:pt x="201" y="83"/>
                </a:lnTo>
                <a:lnTo>
                  <a:pt x="207" y="83"/>
                </a:lnTo>
                <a:lnTo>
                  <a:pt x="214" y="86"/>
                </a:lnTo>
                <a:lnTo>
                  <a:pt x="218" y="86"/>
                </a:lnTo>
                <a:lnTo>
                  <a:pt x="223" y="89"/>
                </a:lnTo>
                <a:lnTo>
                  <a:pt x="225" y="89"/>
                </a:lnTo>
                <a:lnTo>
                  <a:pt x="227" y="93"/>
                </a:lnTo>
                <a:lnTo>
                  <a:pt x="227" y="93"/>
                </a:lnTo>
                <a:lnTo>
                  <a:pt x="227" y="96"/>
                </a:lnTo>
                <a:lnTo>
                  <a:pt x="225" y="96"/>
                </a:lnTo>
                <a:lnTo>
                  <a:pt x="223" y="99"/>
                </a:lnTo>
                <a:lnTo>
                  <a:pt x="221" y="99"/>
                </a:lnTo>
                <a:lnTo>
                  <a:pt x="214" y="99"/>
                </a:lnTo>
                <a:lnTo>
                  <a:pt x="209" y="102"/>
                </a:lnTo>
                <a:lnTo>
                  <a:pt x="203" y="102"/>
                </a:lnTo>
                <a:lnTo>
                  <a:pt x="194" y="102"/>
                </a:lnTo>
                <a:lnTo>
                  <a:pt x="187" y="105"/>
                </a:lnTo>
                <a:lnTo>
                  <a:pt x="179" y="105"/>
                </a:lnTo>
                <a:lnTo>
                  <a:pt x="172" y="105"/>
                </a:lnTo>
                <a:lnTo>
                  <a:pt x="168" y="105"/>
                </a:lnTo>
                <a:lnTo>
                  <a:pt x="161" y="105"/>
                </a:lnTo>
                <a:lnTo>
                  <a:pt x="157" y="105"/>
                </a:lnTo>
                <a:lnTo>
                  <a:pt x="154" y="105"/>
                </a:lnTo>
                <a:lnTo>
                  <a:pt x="150" y="105"/>
                </a:lnTo>
                <a:lnTo>
                  <a:pt x="143" y="102"/>
                </a:lnTo>
                <a:lnTo>
                  <a:pt x="134" y="99"/>
                </a:lnTo>
                <a:lnTo>
                  <a:pt x="128" y="96"/>
                </a:lnTo>
                <a:lnTo>
                  <a:pt x="123" y="93"/>
                </a:lnTo>
                <a:lnTo>
                  <a:pt x="117" y="86"/>
                </a:lnTo>
                <a:lnTo>
                  <a:pt x="108" y="83"/>
                </a:lnTo>
                <a:lnTo>
                  <a:pt x="101" y="77"/>
                </a:lnTo>
                <a:lnTo>
                  <a:pt x="90" y="71"/>
                </a:lnTo>
                <a:lnTo>
                  <a:pt x="79" y="62"/>
                </a:lnTo>
                <a:lnTo>
                  <a:pt x="66" y="53"/>
                </a:lnTo>
                <a:lnTo>
                  <a:pt x="51" y="43"/>
                </a:lnTo>
                <a:lnTo>
                  <a:pt x="35" y="31"/>
                </a:lnTo>
                <a:lnTo>
                  <a:pt x="17" y="19"/>
                </a:lnTo>
                <a:lnTo>
                  <a:pt x="0" y="3"/>
                </a:lnTo>
                <a:lnTo>
                  <a:pt x="17" y="0"/>
                </a:lnTo>
                <a:lnTo>
                  <a:pt x="35" y="9"/>
                </a:lnTo>
                <a:lnTo>
                  <a:pt x="53" y="22"/>
                </a:lnTo>
                <a:lnTo>
                  <a:pt x="66" y="28"/>
                </a:lnTo>
                <a:lnTo>
                  <a:pt x="81" y="37"/>
                </a:lnTo>
                <a:lnTo>
                  <a:pt x="93" y="43"/>
                </a:lnTo>
                <a:lnTo>
                  <a:pt x="106" y="49"/>
                </a:lnTo>
                <a:lnTo>
                  <a:pt x="115" y="56"/>
                </a:lnTo>
                <a:lnTo>
                  <a:pt x="123" y="59"/>
                </a:lnTo>
                <a:lnTo>
                  <a:pt x="139" y="65"/>
                </a:lnTo>
                <a:lnTo>
                  <a:pt x="157" y="71"/>
                </a:lnTo>
                <a:lnTo>
                  <a:pt x="172" y="77"/>
                </a:lnTo>
                <a:lnTo>
                  <a:pt x="192" y="80"/>
                </a:lnTo>
                <a:lnTo>
                  <a:pt x="192" y="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6" name="Freeform 52">
            <a:extLst>
              <a:ext uri="{FF2B5EF4-FFF2-40B4-BE49-F238E27FC236}">
                <a16:creationId xmlns:a16="http://schemas.microsoft.com/office/drawing/2014/main" xmlns="" id="{EEA0681F-F7AE-4074-9676-0DE8D7ED1DDF}"/>
              </a:ext>
            </a:extLst>
          </p:cNvPr>
          <p:cNvSpPr>
            <a:spLocks/>
          </p:cNvSpPr>
          <p:nvPr/>
        </p:nvSpPr>
        <p:spPr bwMode="auto">
          <a:xfrm>
            <a:off x="2699203" y="4963492"/>
            <a:ext cx="566792" cy="545102"/>
          </a:xfrm>
          <a:custGeom>
            <a:avLst/>
            <a:gdLst>
              <a:gd name="T0" fmla="*/ 13 w 91"/>
              <a:gd name="T1" fmla="*/ 59 h 59"/>
              <a:gd name="T2" fmla="*/ 0 w 91"/>
              <a:gd name="T3" fmla="*/ 52 h 59"/>
              <a:gd name="T4" fmla="*/ 9 w 91"/>
              <a:gd name="T5" fmla="*/ 46 h 59"/>
              <a:gd name="T6" fmla="*/ 15 w 91"/>
              <a:gd name="T7" fmla="*/ 43 h 59"/>
              <a:gd name="T8" fmla="*/ 20 w 91"/>
              <a:gd name="T9" fmla="*/ 37 h 59"/>
              <a:gd name="T10" fmla="*/ 27 w 91"/>
              <a:gd name="T11" fmla="*/ 34 h 59"/>
              <a:gd name="T12" fmla="*/ 35 w 91"/>
              <a:gd name="T13" fmla="*/ 28 h 59"/>
              <a:gd name="T14" fmla="*/ 42 w 91"/>
              <a:gd name="T15" fmla="*/ 22 h 59"/>
              <a:gd name="T16" fmla="*/ 46 w 91"/>
              <a:gd name="T17" fmla="*/ 18 h 59"/>
              <a:gd name="T18" fmla="*/ 49 w 91"/>
              <a:gd name="T19" fmla="*/ 12 h 59"/>
              <a:gd name="T20" fmla="*/ 49 w 91"/>
              <a:gd name="T21" fmla="*/ 9 h 59"/>
              <a:gd name="T22" fmla="*/ 49 w 91"/>
              <a:gd name="T23" fmla="*/ 6 h 59"/>
              <a:gd name="T24" fmla="*/ 46 w 91"/>
              <a:gd name="T25" fmla="*/ 6 h 59"/>
              <a:gd name="T26" fmla="*/ 44 w 91"/>
              <a:gd name="T27" fmla="*/ 6 h 59"/>
              <a:gd name="T28" fmla="*/ 44 w 91"/>
              <a:gd name="T29" fmla="*/ 3 h 59"/>
              <a:gd name="T30" fmla="*/ 44 w 91"/>
              <a:gd name="T31" fmla="*/ 3 h 59"/>
              <a:gd name="T32" fmla="*/ 46 w 91"/>
              <a:gd name="T33" fmla="*/ 3 h 59"/>
              <a:gd name="T34" fmla="*/ 49 w 91"/>
              <a:gd name="T35" fmla="*/ 3 h 59"/>
              <a:gd name="T36" fmla="*/ 51 w 91"/>
              <a:gd name="T37" fmla="*/ 3 h 59"/>
              <a:gd name="T38" fmla="*/ 53 w 91"/>
              <a:gd name="T39" fmla="*/ 0 h 59"/>
              <a:gd name="T40" fmla="*/ 66 w 91"/>
              <a:gd name="T41" fmla="*/ 3 h 59"/>
              <a:gd name="T42" fmla="*/ 73 w 91"/>
              <a:gd name="T43" fmla="*/ 3 h 59"/>
              <a:gd name="T44" fmla="*/ 77 w 91"/>
              <a:gd name="T45" fmla="*/ 6 h 59"/>
              <a:gd name="T46" fmla="*/ 84 w 91"/>
              <a:gd name="T47" fmla="*/ 9 h 59"/>
              <a:gd name="T48" fmla="*/ 86 w 91"/>
              <a:gd name="T49" fmla="*/ 12 h 59"/>
              <a:gd name="T50" fmla="*/ 88 w 91"/>
              <a:gd name="T51" fmla="*/ 15 h 59"/>
              <a:gd name="T52" fmla="*/ 91 w 91"/>
              <a:gd name="T53" fmla="*/ 18 h 59"/>
              <a:gd name="T54" fmla="*/ 91 w 91"/>
              <a:gd name="T55" fmla="*/ 18 h 59"/>
              <a:gd name="T56" fmla="*/ 88 w 91"/>
              <a:gd name="T57" fmla="*/ 18 h 59"/>
              <a:gd name="T58" fmla="*/ 86 w 91"/>
              <a:gd name="T59" fmla="*/ 22 h 59"/>
              <a:gd name="T60" fmla="*/ 86 w 91"/>
              <a:gd name="T61" fmla="*/ 25 h 59"/>
              <a:gd name="T62" fmla="*/ 79 w 91"/>
              <a:gd name="T63" fmla="*/ 28 h 59"/>
              <a:gd name="T64" fmla="*/ 71 w 91"/>
              <a:gd name="T65" fmla="*/ 34 h 59"/>
              <a:gd name="T66" fmla="*/ 60 w 91"/>
              <a:gd name="T67" fmla="*/ 40 h 59"/>
              <a:gd name="T68" fmla="*/ 46 w 91"/>
              <a:gd name="T69" fmla="*/ 46 h 59"/>
              <a:gd name="T70" fmla="*/ 40 w 91"/>
              <a:gd name="T71" fmla="*/ 49 h 59"/>
              <a:gd name="T72" fmla="*/ 31 w 91"/>
              <a:gd name="T73" fmla="*/ 52 h 59"/>
              <a:gd name="T74" fmla="*/ 24 w 91"/>
              <a:gd name="T75" fmla="*/ 55 h 59"/>
              <a:gd name="T76" fmla="*/ 13 w 91"/>
              <a:gd name="T77" fmla="*/ 59 h 59"/>
              <a:gd name="T78" fmla="*/ 13 w 91"/>
              <a:gd name="T79" fmla="*/ 59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1" h="59">
                <a:moveTo>
                  <a:pt x="13" y="59"/>
                </a:moveTo>
                <a:lnTo>
                  <a:pt x="0" y="52"/>
                </a:lnTo>
                <a:lnTo>
                  <a:pt x="9" y="46"/>
                </a:lnTo>
                <a:lnTo>
                  <a:pt x="15" y="43"/>
                </a:lnTo>
                <a:lnTo>
                  <a:pt x="20" y="37"/>
                </a:lnTo>
                <a:lnTo>
                  <a:pt x="27" y="34"/>
                </a:lnTo>
                <a:lnTo>
                  <a:pt x="35" y="28"/>
                </a:lnTo>
                <a:lnTo>
                  <a:pt x="42" y="22"/>
                </a:lnTo>
                <a:lnTo>
                  <a:pt x="46" y="18"/>
                </a:lnTo>
                <a:lnTo>
                  <a:pt x="49" y="12"/>
                </a:lnTo>
                <a:lnTo>
                  <a:pt x="49" y="9"/>
                </a:lnTo>
                <a:lnTo>
                  <a:pt x="49" y="6"/>
                </a:lnTo>
                <a:lnTo>
                  <a:pt x="46" y="6"/>
                </a:lnTo>
                <a:lnTo>
                  <a:pt x="44" y="6"/>
                </a:lnTo>
                <a:lnTo>
                  <a:pt x="44" y="3"/>
                </a:lnTo>
                <a:lnTo>
                  <a:pt x="44" y="3"/>
                </a:lnTo>
                <a:lnTo>
                  <a:pt x="46" y="3"/>
                </a:lnTo>
                <a:lnTo>
                  <a:pt x="49" y="3"/>
                </a:lnTo>
                <a:lnTo>
                  <a:pt x="51" y="3"/>
                </a:lnTo>
                <a:lnTo>
                  <a:pt x="53" y="0"/>
                </a:lnTo>
                <a:lnTo>
                  <a:pt x="66" y="3"/>
                </a:lnTo>
                <a:lnTo>
                  <a:pt x="73" y="3"/>
                </a:lnTo>
                <a:lnTo>
                  <a:pt x="77" y="6"/>
                </a:lnTo>
                <a:lnTo>
                  <a:pt x="84" y="9"/>
                </a:lnTo>
                <a:lnTo>
                  <a:pt x="86" y="12"/>
                </a:lnTo>
                <a:lnTo>
                  <a:pt x="88" y="15"/>
                </a:lnTo>
                <a:lnTo>
                  <a:pt x="91" y="18"/>
                </a:lnTo>
                <a:lnTo>
                  <a:pt x="91" y="18"/>
                </a:lnTo>
                <a:lnTo>
                  <a:pt x="88" y="18"/>
                </a:lnTo>
                <a:lnTo>
                  <a:pt x="86" y="22"/>
                </a:lnTo>
                <a:lnTo>
                  <a:pt x="86" y="25"/>
                </a:lnTo>
                <a:lnTo>
                  <a:pt x="79" y="28"/>
                </a:lnTo>
                <a:lnTo>
                  <a:pt x="71" y="34"/>
                </a:lnTo>
                <a:lnTo>
                  <a:pt x="60" y="40"/>
                </a:lnTo>
                <a:lnTo>
                  <a:pt x="46" y="46"/>
                </a:lnTo>
                <a:lnTo>
                  <a:pt x="40" y="49"/>
                </a:lnTo>
                <a:lnTo>
                  <a:pt x="31" y="52"/>
                </a:lnTo>
                <a:lnTo>
                  <a:pt x="24" y="55"/>
                </a:lnTo>
                <a:lnTo>
                  <a:pt x="13" y="59"/>
                </a:lnTo>
                <a:lnTo>
                  <a:pt x="13" y="5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54">
            <a:extLst>
              <a:ext uri="{FF2B5EF4-FFF2-40B4-BE49-F238E27FC236}">
                <a16:creationId xmlns:a16="http://schemas.microsoft.com/office/drawing/2014/main" xmlns="" id="{5D6A3ACC-C20C-4A8C-A4D4-9FDB393E0255}"/>
              </a:ext>
            </a:extLst>
          </p:cNvPr>
          <p:cNvSpPr>
            <a:spLocks/>
          </p:cNvSpPr>
          <p:nvPr/>
        </p:nvSpPr>
        <p:spPr bwMode="auto">
          <a:xfrm>
            <a:off x="4940433" y="4509144"/>
            <a:ext cx="249138" cy="1505955"/>
          </a:xfrm>
          <a:custGeom>
            <a:avLst/>
            <a:gdLst>
              <a:gd name="T0" fmla="*/ 4 w 40"/>
              <a:gd name="T1" fmla="*/ 18 h 163"/>
              <a:gd name="T2" fmla="*/ 0 w 40"/>
              <a:gd name="T3" fmla="*/ 15 h 163"/>
              <a:gd name="T4" fmla="*/ 0 w 40"/>
              <a:gd name="T5" fmla="*/ 12 h 163"/>
              <a:gd name="T6" fmla="*/ 0 w 40"/>
              <a:gd name="T7" fmla="*/ 9 h 163"/>
              <a:gd name="T8" fmla="*/ 0 w 40"/>
              <a:gd name="T9" fmla="*/ 3 h 163"/>
              <a:gd name="T10" fmla="*/ 2 w 40"/>
              <a:gd name="T11" fmla="*/ 3 h 163"/>
              <a:gd name="T12" fmla="*/ 2 w 40"/>
              <a:gd name="T13" fmla="*/ 3 h 163"/>
              <a:gd name="T14" fmla="*/ 6 w 40"/>
              <a:gd name="T15" fmla="*/ 0 h 163"/>
              <a:gd name="T16" fmla="*/ 11 w 40"/>
              <a:gd name="T17" fmla="*/ 0 h 163"/>
              <a:gd name="T18" fmla="*/ 15 w 40"/>
              <a:gd name="T19" fmla="*/ 0 h 163"/>
              <a:gd name="T20" fmla="*/ 20 w 40"/>
              <a:gd name="T21" fmla="*/ 3 h 163"/>
              <a:gd name="T22" fmla="*/ 29 w 40"/>
              <a:gd name="T23" fmla="*/ 3 h 163"/>
              <a:gd name="T24" fmla="*/ 35 w 40"/>
              <a:gd name="T25" fmla="*/ 3 h 163"/>
              <a:gd name="T26" fmla="*/ 35 w 40"/>
              <a:gd name="T27" fmla="*/ 6 h 163"/>
              <a:gd name="T28" fmla="*/ 35 w 40"/>
              <a:gd name="T29" fmla="*/ 9 h 163"/>
              <a:gd name="T30" fmla="*/ 35 w 40"/>
              <a:gd name="T31" fmla="*/ 15 h 163"/>
              <a:gd name="T32" fmla="*/ 37 w 40"/>
              <a:gd name="T33" fmla="*/ 21 h 163"/>
              <a:gd name="T34" fmla="*/ 37 w 40"/>
              <a:gd name="T35" fmla="*/ 27 h 163"/>
              <a:gd name="T36" fmla="*/ 37 w 40"/>
              <a:gd name="T37" fmla="*/ 34 h 163"/>
              <a:gd name="T38" fmla="*/ 37 w 40"/>
              <a:gd name="T39" fmla="*/ 40 h 163"/>
              <a:gd name="T40" fmla="*/ 40 w 40"/>
              <a:gd name="T41" fmla="*/ 49 h 163"/>
              <a:gd name="T42" fmla="*/ 40 w 40"/>
              <a:gd name="T43" fmla="*/ 67 h 163"/>
              <a:gd name="T44" fmla="*/ 40 w 40"/>
              <a:gd name="T45" fmla="*/ 83 h 163"/>
              <a:gd name="T46" fmla="*/ 40 w 40"/>
              <a:gd name="T47" fmla="*/ 95 h 163"/>
              <a:gd name="T48" fmla="*/ 40 w 40"/>
              <a:gd name="T49" fmla="*/ 107 h 163"/>
              <a:gd name="T50" fmla="*/ 37 w 40"/>
              <a:gd name="T51" fmla="*/ 120 h 163"/>
              <a:gd name="T52" fmla="*/ 37 w 40"/>
              <a:gd name="T53" fmla="*/ 129 h 163"/>
              <a:gd name="T54" fmla="*/ 37 w 40"/>
              <a:gd name="T55" fmla="*/ 138 h 163"/>
              <a:gd name="T56" fmla="*/ 35 w 40"/>
              <a:gd name="T57" fmla="*/ 147 h 163"/>
              <a:gd name="T58" fmla="*/ 35 w 40"/>
              <a:gd name="T59" fmla="*/ 154 h 163"/>
              <a:gd name="T60" fmla="*/ 33 w 40"/>
              <a:gd name="T61" fmla="*/ 157 h 163"/>
              <a:gd name="T62" fmla="*/ 31 w 40"/>
              <a:gd name="T63" fmla="*/ 160 h 163"/>
              <a:gd name="T64" fmla="*/ 26 w 40"/>
              <a:gd name="T65" fmla="*/ 163 h 163"/>
              <a:gd name="T66" fmla="*/ 24 w 40"/>
              <a:gd name="T67" fmla="*/ 160 h 163"/>
              <a:gd name="T68" fmla="*/ 20 w 40"/>
              <a:gd name="T69" fmla="*/ 160 h 163"/>
              <a:gd name="T70" fmla="*/ 15 w 40"/>
              <a:gd name="T71" fmla="*/ 157 h 163"/>
              <a:gd name="T72" fmla="*/ 13 w 40"/>
              <a:gd name="T73" fmla="*/ 154 h 163"/>
              <a:gd name="T74" fmla="*/ 11 w 40"/>
              <a:gd name="T75" fmla="*/ 151 h 163"/>
              <a:gd name="T76" fmla="*/ 9 w 40"/>
              <a:gd name="T77" fmla="*/ 144 h 163"/>
              <a:gd name="T78" fmla="*/ 6 w 40"/>
              <a:gd name="T79" fmla="*/ 144 h 163"/>
              <a:gd name="T80" fmla="*/ 6 w 40"/>
              <a:gd name="T81" fmla="*/ 141 h 163"/>
              <a:gd name="T82" fmla="*/ 6 w 40"/>
              <a:gd name="T83" fmla="*/ 138 h 163"/>
              <a:gd name="T84" fmla="*/ 9 w 40"/>
              <a:gd name="T85" fmla="*/ 132 h 163"/>
              <a:gd name="T86" fmla="*/ 9 w 40"/>
              <a:gd name="T87" fmla="*/ 123 h 163"/>
              <a:gd name="T88" fmla="*/ 11 w 40"/>
              <a:gd name="T89" fmla="*/ 114 h 163"/>
              <a:gd name="T90" fmla="*/ 11 w 40"/>
              <a:gd name="T91" fmla="*/ 101 h 163"/>
              <a:gd name="T92" fmla="*/ 11 w 40"/>
              <a:gd name="T93" fmla="*/ 89 h 163"/>
              <a:gd name="T94" fmla="*/ 11 w 40"/>
              <a:gd name="T95" fmla="*/ 74 h 163"/>
              <a:gd name="T96" fmla="*/ 11 w 40"/>
              <a:gd name="T97" fmla="*/ 58 h 163"/>
              <a:gd name="T98" fmla="*/ 9 w 40"/>
              <a:gd name="T99" fmla="*/ 49 h 163"/>
              <a:gd name="T100" fmla="*/ 9 w 40"/>
              <a:gd name="T101" fmla="*/ 43 h 163"/>
              <a:gd name="T102" fmla="*/ 9 w 40"/>
              <a:gd name="T103" fmla="*/ 37 h 163"/>
              <a:gd name="T104" fmla="*/ 6 w 40"/>
              <a:gd name="T105" fmla="*/ 30 h 163"/>
              <a:gd name="T106" fmla="*/ 6 w 40"/>
              <a:gd name="T107" fmla="*/ 24 h 163"/>
              <a:gd name="T108" fmla="*/ 6 w 40"/>
              <a:gd name="T109" fmla="*/ 21 h 163"/>
              <a:gd name="T110" fmla="*/ 4 w 40"/>
              <a:gd name="T111" fmla="*/ 18 h 163"/>
              <a:gd name="T112" fmla="*/ 4 w 40"/>
              <a:gd name="T113" fmla="*/ 18 h 163"/>
              <a:gd name="T114" fmla="*/ 4 w 40"/>
              <a:gd name="T115" fmla="*/ 18 h 1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0" h="163">
                <a:moveTo>
                  <a:pt x="4" y="18"/>
                </a:moveTo>
                <a:lnTo>
                  <a:pt x="0" y="15"/>
                </a:lnTo>
                <a:lnTo>
                  <a:pt x="0" y="12"/>
                </a:lnTo>
                <a:lnTo>
                  <a:pt x="0" y="9"/>
                </a:lnTo>
                <a:lnTo>
                  <a:pt x="0" y="3"/>
                </a:lnTo>
                <a:lnTo>
                  <a:pt x="2" y="3"/>
                </a:lnTo>
                <a:lnTo>
                  <a:pt x="2" y="3"/>
                </a:lnTo>
                <a:lnTo>
                  <a:pt x="6" y="0"/>
                </a:lnTo>
                <a:lnTo>
                  <a:pt x="11" y="0"/>
                </a:lnTo>
                <a:lnTo>
                  <a:pt x="15" y="0"/>
                </a:lnTo>
                <a:lnTo>
                  <a:pt x="20" y="3"/>
                </a:lnTo>
                <a:lnTo>
                  <a:pt x="29" y="3"/>
                </a:lnTo>
                <a:lnTo>
                  <a:pt x="35" y="3"/>
                </a:lnTo>
                <a:lnTo>
                  <a:pt x="35" y="6"/>
                </a:lnTo>
                <a:lnTo>
                  <a:pt x="35" y="9"/>
                </a:lnTo>
                <a:lnTo>
                  <a:pt x="35" y="15"/>
                </a:lnTo>
                <a:lnTo>
                  <a:pt x="37" y="21"/>
                </a:lnTo>
                <a:lnTo>
                  <a:pt x="37" y="27"/>
                </a:lnTo>
                <a:lnTo>
                  <a:pt x="37" y="34"/>
                </a:lnTo>
                <a:lnTo>
                  <a:pt x="37" y="40"/>
                </a:lnTo>
                <a:lnTo>
                  <a:pt x="40" y="49"/>
                </a:lnTo>
                <a:lnTo>
                  <a:pt x="40" y="67"/>
                </a:lnTo>
                <a:lnTo>
                  <a:pt x="40" y="83"/>
                </a:lnTo>
                <a:lnTo>
                  <a:pt x="40" y="95"/>
                </a:lnTo>
                <a:lnTo>
                  <a:pt x="40" y="107"/>
                </a:lnTo>
                <a:lnTo>
                  <a:pt x="37" y="120"/>
                </a:lnTo>
                <a:lnTo>
                  <a:pt x="37" y="129"/>
                </a:lnTo>
                <a:lnTo>
                  <a:pt x="37" y="138"/>
                </a:lnTo>
                <a:lnTo>
                  <a:pt x="35" y="147"/>
                </a:lnTo>
                <a:lnTo>
                  <a:pt x="35" y="154"/>
                </a:lnTo>
                <a:lnTo>
                  <a:pt x="33" y="157"/>
                </a:lnTo>
                <a:lnTo>
                  <a:pt x="31" y="160"/>
                </a:lnTo>
                <a:lnTo>
                  <a:pt x="26" y="163"/>
                </a:lnTo>
                <a:lnTo>
                  <a:pt x="24" y="160"/>
                </a:lnTo>
                <a:lnTo>
                  <a:pt x="20" y="160"/>
                </a:lnTo>
                <a:lnTo>
                  <a:pt x="15" y="157"/>
                </a:lnTo>
                <a:lnTo>
                  <a:pt x="13" y="154"/>
                </a:lnTo>
                <a:lnTo>
                  <a:pt x="11" y="151"/>
                </a:lnTo>
                <a:lnTo>
                  <a:pt x="9" y="144"/>
                </a:lnTo>
                <a:lnTo>
                  <a:pt x="6" y="144"/>
                </a:lnTo>
                <a:lnTo>
                  <a:pt x="6" y="141"/>
                </a:lnTo>
                <a:lnTo>
                  <a:pt x="6" y="138"/>
                </a:lnTo>
                <a:lnTo>
                  <a:pt x="9" y="132"/>
                </a:lnTo>
                <a:lnTo>
                  <a:pt x="9" y="123"/>
                </a:lnTo>
                <a:lnTo>
                  <a:pt x="11" y="114"/>
                </a:lnTo>
                <a:lnTo>
                  <a:pt x="11" y="101"/>
                </a:lnTo>
                <a:lnTo>
                  <a:pt x="11" y="89"/>
                </a:lnTo>
                <a:lnTo>
                  <a:pt x="11" y="74"/>
                </a:lnTo>
                <a:lnTo>
                  <a:pt x="11" y="58"/>
                </a:lnTo>
                <a:lnTo>
                  <a:pt x="9" y="49"/>
                </a:lnTo>
                <a:lnTo>
                  <a:pt x="9" y="43"/>
                </a:lnTo>
                <a:lnTo>
                  <a:pt x="9" y="37"/>
                </a:lnTo>
                <a:lnTo>
                  <a:pt x="6" y="30"/>
                </a:lnTo>
                <a:lnTo>
                  <a:pt x="6" y="24"/>
                </a:lnTo>
                <a:lnTo>
                  <a:pt x="6" y="21"/>
                </a:lnTo>
                <a:lnTo>
                  <a:pt x="4" y="18"/>
                </a:lnTo>
                <a:lnTo>
                  <a:pt x="4" y="18"/>
                </a:lnTo>
                <a:lnTo>
                  <a:pt x="4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56">
            <a:extLst>
              <a:ext uri="{FF2B5EF4-FFF2-40B4-BE49-F238E27FC236}">
                <a16:creationId xmlns:a16="http://schemas.microsoft.com/office/drawing/2014/main" xmlns="" id="{62BB2AC0-9F98-446C-8082-C5B65DC235C8}"/>
              </a:ext>
            </a:extLst>
          </p:cNvPr>
          <p:cNvSpPr>
            <a:spLocks/>
          </p:cNvSpPr>
          <p:nvPr/>
        </p:nvSpPr>
        <p:spPr bwMode="auto">
          <a:xfrm>
            <a:off x="5052546" y="4906423"/>
            <a:ext cx="379939" cy="166302"/>
          </a:xfrm>
          <a:custGeom>
            <a:avLst/>
            <a:gdLst>
              <a:gd name="T0" fmla="*/ 24 w 61"/>
              <a:gd name="T1" fmla="*/ 3 h 18"/>
              <a:gd name="T2" fmla="*/ 28 w 61"/>
              <a:gd name="T3" fmla="*/ 3 h 18"/>
              <a:gd name="T4" fmla="*/ 33 w 61"/>
              <a:gd name="T5" fmla="*/ 0 h 18"/>
              <a:gd name="T6" fmla="*/ 37 w 61"/>
              <a:gd name="T7" fmla="*/ 0 h 18"/>
              <a:gd name="T8" fmla="*/ 39 w 61"/>
              <a:gd name="T9" fmla="*/ 0 h 18"/>
              <a:gd name="T10" fmla="*/ 41 w 61"/>
              <a:gd name="T11" fmla="*/ 0 h 18"/>
              <a:gd name="T12" fmla="*/ 46 w 61"/>
              <a:gd name="T13" fmla="*/ 0 h 18"/>
              <a:gd name="T14" fmla="*/ 52 w 61"/>
              <a:gd name="T15" fmla="*/ 3 h 18"/>
              <a:gd name="T16" fmla="*/ 57 w 61"/>
              <a:gd name="T17" fmla="*/ 3 h 18"/>
              <a:gd name="T18" fmla="*/ 59 w 61"/>
              <a:gd name="T19" fmla="*/ 6 h 18"/>
              <a:gd name="T20" fmla="*/ 61 w 61"/>
              <a:gd name="T21" fmla="*/ 6 h 18"/>
              <a:gd name="T22" fmla="*/ 61 w 61"/>
              <a:gd name="T23" fmla="*/ 6 h 18"/>
              <a:gd name="T24" fmla="*/ 61 w 61"/>
              <a:gd name="T25" fmla="*/ 9 h 18"/>
              <a:gd name="T26" fmla="*/ 59 w 61"/>
              <a:gd name="T27" fmla="*/ 9 h 18"/>
              <a:gd name="T28" fmla="*/ 55 w 61"/>
              <a:gd name="T29" fmla="*/ 12 h 18"/>
              <a:gd name="T30" fmla="*/ 50 w 61"/>
              <a:gd name="T31" fmla="*/ 15 h 18"/>
              <a:gd name="T32" fmla="*/ 48 w 61"/>
              <a:gd name="T33" fmla="*/ 15 h 18"/>
              <a:gd name="T34" fmla="*/ 44 w 61"/>
              <a:gd name="T35" fmla="*/ 15 h 18"/>
              <a:gd name="T36" fmla="*/ 37 w 61"/>
              <a:gd name="T37" fmla="*/ 15 h 18"/>
              <a:gd name="T38" fmla="*/ 33 w 61"/>
              <a:gd name="T39" fmla="*/ 18 h 18"/>
              <a:gd name="T40" fmla="*/ 24 w 61"/>
              <a:gd name="T41" fmla="*/ 18 h 18"/>
              <a:gd name="T42" fmla="*/ 17 w 61"/>
              <a:gd name="T43" fmla="*/ 18 h 18"/>
              <a:gd name="T44" fmla="*/ 8 w 61"/>
              <a:gd name="T45" fmla="*/ 18 h 18"/>
              <a:gd name="T46" fmla="*/ 0 w 61"/>
              <a:gd name="T47" fmla="*/ 18 h 18"/>
              <a:gd name="T48" fmla="*/ 0 w 61"/>
              <a:gd name="T49" fmla="*/ 6 h 18"/>
              <a:gd name="T50" fmla="*/ 6 w 61"/>
              <a:gd name="T51" fmla="*/ 6 h 18"/>
              <a:gd name="T52" fmla="*/ 15 w 61"/>
              <a:gd name="T53" fmla="*/ 6 h 18"/>
              <a:gd name="T54" fmla="*/ 19 w 61"/>
              <a:gd name="T55" fmla="*/ 3 h 18"/>
              <a:gd name="T56" fmla="*/ 24 w 61"/>
              <a:gd name="T57" fmla="*/ 3 h 18"/>
              <a:gd name="T58" fmla="*/ 24 w 61"/>
              <a:gd name="T59" fmla="*/ 3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1" h="18">
                <a:moveTo>
                  <a:pt x="24" y="3"/>
                </a:moveTo>
                <a:lnTo>
                  <a:pt x="28" y="3"/>
                </a:lnTo>
                <a:lnTo>
                  <a:pt x="33" y="0"/>
                </a:lnTo>
                <a:lnTo>
                  <a:pt x="37" y="0"/>
                </a:lnTo>
                <a:lnTo>
                  <a:pt x="39" y="0"/>
                </a:lnTo>
                <a:lnTo>
                  <a:pt x="41" y="0"/>
                </a:lnTo>
                <a:lnTo>
                  <a:pt x="46" y="0"/>
                </a:lnTo>
                <a:lnTo>
                  <a:pt x="52" y="3"/>
                </a:lnTo>
                <a:lnTo>
                  <a:pt x="57" y="3"/>
                </a:lnTo>
                <a:lnTo>
                  <a:pt x="59" y="6"/>
                </a:lnTo>
                <a:lnTo>
                  <a:pt x="61" y="6"/>
                </a:lnTo>
                <a:lnTo>
                  <a:pt x="61" y="6"/>
                </a:lnTo>
                <a:lnTo>
                  <a:pt x="61" y="9"/>
                </a:lnTo>
                <a:lnTo>
                  <a:pt x="59" y="9"/>
                </a:lnTo>
                <a:lnTo>
                  <a:pt x="55" y="12"/>
                </a:lnTo>
                <a:lnTo>
                  <a:pt x="50" y="15"/>
                </a:lnTo>
                <a:lnTo>
                  <a:pt x="48" y="15"/>
                </a:lnTo>
                <a:lnTo>
                  <a:pt x="44" y="15"/>
                </a:lnTo>
                <a:lnTo>
                  <a:pt x="37" y="15"/>
                </a:lnTo>
                <a:lnTo>
                  <a:pt x="33" y="18"/>
                </a:lnTo>
                <a:lnTo>
                  <a:pt x="24" y="18"/>
                </a:lnTo>
                <a:lnTo>
                  <a:pt x="17" y="18"/>
                </a:lnTo>
                <a:lnTo>
                  <a:pt x="8" y="18"/>
                </a:lnTo>
                <a:lnTo>
                  <a:pt x="0" y="18"/>
                </a:lnTo>
                <a:lnTo>
                  <a:pt x="0" y="6"/>
                </a:lnTo>
                <a:lnTo>
                  <a:pt x="6" y="6"/>
                </a:lnTo>
                <a:lnTo>
                  <a:pt x="15" y="6"/>
                </a:lnTo>
                <a:lnTo>
                  <a:pt x="19" y="3"/>
                </a:lnTo>
                <a:lnTo>
                  <a:pt x="24" y="3"/>
                </a:lnTo>
                <a:lnTo>
                  <a:pt x="24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57">
            <a:extLst>
              <a:ext uri="{FF2B5EF4-FFF2-40B4-BE49-F238E27FC236}">
                <a16:creationId xmlns:a16="http://schemas.microsoft.com/office/drawing/2014/main" xmlns="" id="{194CAB2F-16A7-43C5-B439-80160217C780}"/>
              </a:ext>
            </a:extLst>
          </p:cNvPr>
          <p:cNvSpPr>
            <a:spLocks/>
          </p:cNvSpPr>
          <p:nvPr/>
        </p:nvSpPr>
        <p:spPr bwMode="auto">
          <a:xfrm>
            <a:off x="5077459" y="5248262"/>
            <a:ext cx="355024" cy="166302"/>
          </a:xfrm>
          <a:custGeom>
            <a:avLst/>
            <a:gdLst>
              <a:gd name="T0" fmla="*/ 40 w 57"/>
              <a:gd name="T1" fmla="*/ 15 h 18"/>
              <a:gd name="T2" fmla="*/ 33 w 57"/>
              <a:gd name="T3" fmla="*/ 18 h 18"/>
              <a:gd name="T4" fmla="*/ 24 w 57"/>
              <a:gd name="T5" fmla="*/ 18 h 18"/>
              <a:gd name="T6" fmla="*/ 13 w 57"/>
              <a:gd name="T7" fmla="*/ 18 h 18"/>
              <a:gd name="T8" fmla="*/ 0 w 57"/>
              <a:gd name="T9" fmla="*/ 18 h 18"/>
              <a:gd name="T10" fmla="*/ 0 w 57"/>
              <a:gd name="T11" fmla="*/ 3 h 18"/>
              <a:gd name="T12" fmla="*/ 9 w 57"/>
              <a:gd name="T13" fmla="*/ 3 h 18"/>
              <a:gd name="T14" fmla="*/ 13 w 57"/>
              <a:gd name="T15" fmla="*/ 3 h 18"/>
              <a:gd name="T16" fmla="*/ 20 w 57"/>
              <a:gd name="T17" fmla="*/ 3 h 18"/>
              <a:gd name="T18" fmla="*/ 24 w 57"/>
              <a:gd name="T19" fmla="*/ 3 h 18"/>
              <a:gd name="T20" fmla="*/ 26 w 57"/>
              <a:gd name="T21" fmla="*/ 0 h 18"/>
              <a:gd name="T22" fmla="*/ 31 w 57"/>
              <a:gd name="T23" fmla="*/ 0 h 18"/>
              <a:gd name="T24" fmla="*/ 35 w 57"/>
              <a:gd name="T25" fmla="*/ 0 h 18"/>
              <a:gd name="T26" fmla="*/ 37 w 57"/>
              <a:gd name="T27" fmla="*/ 0 h 18"/>
              <a:gd name="T28" fmla="*/ 42 w 57"/>
              <a:gd name="T29" fmla="*/ 0 h 18"/>
              <a:gd name="T30" fmla="*/ 48 w 57"/>
              <a:gd name="T31" fmla="*/ 3 h 18"/>
              <a:gd name="T32" fmla="*/ 53 w 57"/>
              <a:gd name="T33" fmla="*/ 3 h 18"/>
              <a:gd name="T34" fmla="*/ 55 w 57"/>
              <a:gd name="T35" fmla="*/ 6 h 18"/>
              <a:gd name="T36" fmla="*/ 57 w 57"/>
              <a:gd name="T37" fmla="*/ 6 h 18"/>
              <a:gd name="T38" fmla="*/ 57 w 57"/>
              <a:gd name="T39" fmla="*/ 9 h 18"/>
              <a:gd name="T40" fmla="*/ 55 w 57"/>
              <a:gd name="T41" fmla="*/ 12 h 18"/>
              <a:gd name="T42" fmla="*/ 53 w 57"/>
              <a:gd name="T43" fmla="*/ 12 h 18"/>
              <a:gd name="T44" fmla="*/ 46 w 57"/>
              <a:gd name="T45" fmla="*/ 15 h 18"/>
              <a:gd name="T46" fmla="*/ 40 w 57"/>
              <a:gd name="T47" fmla="*/ 15 h 18"/>
              <a:gd name="T48" fmla="*/ 40 w 57"/>
              <a:gd name="T49" fmla="*/ 15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7" h="18">
                <a:moveTo>
                  <a:pt x="40" y="15"/>
                </a:moveTo>
                <a:lnTo>
                  <a:pt x="33" y="18"/>
                </a:lnTo>
                <a:lnTo>
                  <a:pt x="24" y="18"/>
                </a:lnTo>
                <a:lnTo>
                  <a:pt x="13" y="18"/>
                </a:lnTo>
                <a:lnTo>
                  <a:pt x="0" y="18"/>
                </a:lnTo>
                <a:lnTo>
                  <a:pt x="0" y="3"/>
                </a:lnTo>
                <a:lnTo>
                  <a:pt x="9" y="3"/>
                </a:lnTo>
                <a:lnTo>
                  <a:pt x="13" y="3"/>
                </a:lnTo>
                <a:lnTo>
                  <a:pt x="20" y="3"/>
                </a:lnTo>
                <a:lnTo>
                  <a:pt x="24" y="3"/>
                </a:lnTo>
                <a:lnTo>
                  <a:pt x="26" y="0"/>
                </a:lnTo>
                <a:lnTo>
                  <a:pt x="31" y="0"/>
                </a:lnTo>
                <a:lnTo>
                  <a:pt x="35" y="0"/>
                </a:lnTo>
                <a:lnTo>
                  <a:pt x="37" y="0"/>
                </a:lnTo>
                <a:lnTo>
                  <a:pt x="42" y="0"/>
                </a:lnTo>
                <a:lnTo>
                  <a:pt x="48" y="3"/>
                </a:lnTo>
                <a:lnTo>
                  <a:pt x="53" y="3"/>
                </a:lnTo>
                <a:lnTo>
                  <a:pt x="55" y="6"/>
                </a:lnTo>
                <a:lnTo>
                  <a:pt x="57" y="6"/>
                </a:lnTo>
                <a:lnTo>
                  <a:pt x="57" y="9"/>
                </a:lnTo>
                <a:lnTo>
                  <a:pt x="55" y="12"/>
                </a:lnTo>
                <a:lnTo>
                  <a:pt x="53" y="12"/>
                </a:lnTo>
                <a:lnTo>
                  <a:pt x="46" y="15"/>
                </a:lnTo>
                <a:lnTo>
                  <a:pt x="40" y="15"/>
                </a:lnTo>
                <a:lnTo>
                  <a:pt x="40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58">
            <a:extLst>
              <a:ext uri="{FF2B5EF4-FFF2-40B4-BE49-F238E27FC236}">
                <a16:creationId xmlns:a16="http://schemas.microsoft.com/office/drawing/2014/main" xmlns="" id="{91CB0006-8421-47E2-BAAC-49AB1380520A}"/>
              </a:ext>
            </a:extLst>
          </p:cNvPr>
          <p:cNvSpPr>
            <a:spLocks/>
          </p:cNvSpPr>
          <p:nvPr/>
        </p:nvSpPr>
        <p:spPr bwMode="auto">
          <a:xfrm>
            <a:off x="5102373" y="5673254"/>
            <a:ext cx="417309" cy="83154"/>
          </a:xfrm>
          <a:custGeom>
            <a:avLst/>
            <a:gdLst>
              <a:gd name="T0" fmla="*/ 56 w 67"/>
              <a:gd name="T1" fmla="*/ 3 h 9"/>
              <a:gd name="T2" fmla="*/ 62 w 67"/>
              <a:gd name="T3" fmla="*/ 3 h 9"/>
              <a:gd name="T4" fmla="*/ 64 w 67"/>
              <a:gd name="T5" fmla="*/ 3 h 9"/>
              <a:gd name="T6" fmla="*/ 64 w 67"/>
              <a:gd name="T7" fmla="*/ 3 h 9"/>
              <a:gd name="T8" fmla="*/ 67 w 67"/>
              <a:gd name="T9" fmla="*/ 3 h 9"/>
              <a:gd name="T10" fmla="*/ 67 w 67"/>
              <a:gd name="T11" fmla="*/ 6 h 9"/>
              <a:gd name="T12" fmla="*/ 67 w 67"/>
              <a:gd name="T13" fmla="*/ 6 h 9"/>
              <a:gd name="T14" fmla="*/ 64 w 67"/>
              <a:gd name="T15" fmla="*/ 9 h 9"/>
              <a:gd name="T16" fmla="*/ 0 w 67"/>
              <a:gd name="T17" fmla="*/ 9 h 9"/>
              <a:gd name="T18" fmla="*/ 0 w 67"/>
              <a:gd name="T19" fmla="*/ 3 h 9"/>
              <a:gd name="T20" fmla="*/ 9 w 67"/>
              <a:gd name="T21" fmla="*/ 3 h 9"/>
              <a:gd name="T22" fmla="*/ 18 w 67"/>
              <a:gd name="T23" fmla="*/ 3 h 9"/>
              <a:gd name="T24" fmla="*/ 27 w 67"/>
              <a:gd name="T25" fmla="*/ 3 h 9"/>
              <a:gd name="T26" fmla="*/ 33 w 67"/>
              <a:gd name="T27" fmla="*/ 3 h 9"/>
              <a:gd name="T28" fmla="*/ 42 w 67"/>
              <a:gd name="T29" fmla="*/ 3 h 9"/>
              <a:gd name="T30" fmla="*/ 47 w 67"/>
              <a:gd name="T31" fmla="*/ 0 h 9"/>
              <a:gd name="T32" fmla="*/ 53 w 67"/>
              <a:gd name="T33" fmla="*/ 3 h 9"/>
              <a:gd name="T34" fmla="*/ 56 w 67"/>
              <a:gd name="T35" fmla="*/ 3 h 9"/>
              <a:gd name="T36" fmla="*/ 56 w 67"/>
              <a:gd name="T37" fmla="*/ 3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7" h="9">
                <a:moveTo>
                  <a:pt x="56" y="3"/>
                </a:moveTo>
                <a:lnTo>
                  <a:pt x="62" y="3"/>
                </a:lnTo>
                <a:lnTo>
                  <a:pt x="64" y="3"/>
                </a:lnTo>
                <a:lnTo>
                  <a:pt x="64" y="3"/>
                </a:lnTo>
                <a:lnTo>
                  <a:pt x="67" y="3"/>
                </a:lnTo>
                <a:lnTo>
                  <a:pt x="67" y="6"/>
                </a:lnTo>
                <a:lnTo>
                  <a:pt x="67" y="6"/>
                </a:lnTo>
                <a:lnTo>
                  <a:pt x="64" y="9"/>
                </a:lnTo>
                <a:lnTo>
                  <a:pt x="0" y="9"/>
                </a:lnTo>
                <a:lnTo>
                  <a:pt x="0" y="3"/>
                </a:lnTo>
                <a:lnTo>
                  <a:pt x="9" y="3"/>
                </a:lnTo>
                <a:lnTo>
                  <a:pt x="18" y="3"/>
                </a:lnTo>
                <a:lnTo>
                  <a:pt x="27" y="3"/>
                </a:lnTo>
                <a:lnTo>
                  <a:pt x="33" y="3"/>
                </a:lnTo>
                <a:lnTo>
                  <a:pt x="42" y="3"/>
                </a:lnTo>
                <a:lnTo>
                  <a:pt x="47" y="0"/>
                </a:lnTo>
                <a:lnTo>
                  <a:pt x="53" y="3"/>
                </a:lnTo>
                <a:lnTo>
                  <a:pt x="56" y="3"/>
                </a:lnTo>
                <a:lnTo>
                  <a:pt x="56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59">
            <a:extLst>
              <a:ext uri="{FF2B5EF4-FFF2-40B4-BE49-F238E27FC236}">
                <a16:creationId xmlns:a16="http://schemas.microsoft.com/office/drawing/2014/main" xmlns="" id="{D85E5A6B-6C6B-46C7-B509-EDB574A503D2}"/>
              </a:ext>
            </a:extLst>
          </p:cNvPr>
          <p:cNvSpPr>
            <a:spLocks/>
          </p:cNvSpPr>
          <p:nvPr/>
        </p:nvSpPr>
        <p:spPr bwMode="auto">
          <a:xfrm>
            <a:off x="5806187" y="4250453"/>
            <a:ext cx="1027700" cy="314125"/>
          </a:xfrm>
          <a:custGeom>
            <a:avLst/>
            <a:gdLst>
              <a:gd name="T0" fmla="*/ 9 w 165"/>
              <a:gd name="T1" fmla="*/ 31 h 34"/>
              <a:gd name="T2" fmla="*/ 7 w 165"/>
              <a:gd name="T3" fmla="*/ 31 h 34"/>
              <a:gd name="T4" fmla="*/ 2 w 165"/>
              <a:gd name="T5" fmla="*/ 28 h 34"/>
              <a:gd name="T6" fmla="*/ 2 w 165"/>
              <a:gd name="T7" fmla="*/ 25 h 34"/>
              <a:gd name="T8" fmla="*/ 0 w 165"/>
              <a:gd name="T9" fmla="*/ 21 h 34"/>
              <a:gd name="T10" fmla="*/ 7 w 165"/>
              <a:gd name="T11" fmla="*/ 21 h 34"/>
              <a:gd name="T12" fmla="*/ 11 w 165"/>
              <a:gd name="T13" fmla="*/ 21 h 34"/>
              <a:gd name="T14" fmla="*/ 18 w 165"/>
              <a:gd name="T15" fmla="*/ 21 h 34"/>
              <a:gd name="T16" fmla="*/ 24 w 165"/>
              <a:gd name="T17" fmla="*/ 18 h 34"/>
              <a:gd name="T18" fmla="*/ 33 w 165"/>
              <a:gd name="T19" fmla="*/ 18 h 34"/>
              <a:gd name="T20" fmla="*/ 40 w 165"/>
              <a:gd name="T21" fmla="*/ 18 h 34"/>
              <a:gd name="T22" fmla="*/ 51 w 165"/>
              <a:gd name="T23" fmla="*/ 15 h 34"/>
              <a:gd name="T24" fmla="*/ 60 w 165"/>
              <a:gd name="T25" fmla="*/ 15 h 34"/>
              <a:gd name="T26" fmla="*/ 68 w 165"/>
              <a:gd name="T27" fmla="*/ 12 h 34"/>
              <a:gd name="T28" fmla="*/ 77 w 165"/>
              <a:gd name="T29" fmla="*/ 12 h 34"/>
              <a:gd name="T30" fmla="*/ 86 w 165"/>
              <a:gd name="T31" fmla="*/ 9 h 34"/>
              <a:gd name="T32" fmla="*/ 93 w 165"/>
              <a:gd name="T33" fmla="*/ 9 h 34"/>
              <a:gd name="T34" fmla="*/ 99 w 165"/>
              <a:gd name="T35" fmla="*/ 9 h 34"/>
              <a:gd name="T36" fmla="*/ 106 w 165"/>
              <a:gd name="T37" fmla="*/ 6 h 34"/>
              <a:gd name="T38" fmla="*/ 110 w 165"/>
              <a:gd name="T39" fmla="*/ 6 h 34"/>
              <a:gd name="T40" fmla="*/ 115 w 165"/>
              <a:gd name="T41" fmla="*/ 3 h 34"/>
              <a:gd name="T42" fmla="*/ 124 w 165"/>
              <a:gd name="T43" fmla="*/ 3 h 34"/>
              <a:gd name="T44" fmla="*/ 130 w 165"/>
              <a:gd name="T45" fmla="*/ 3 h 34"/>
              <a:gd name="T46" fmla="*/ 137 w 165"/>
              <a:gd name="T47" fmla="*/ 0 h 34"/>
              <a:gd name="T48" fmla="*/ 141 w 165"/>
              <a:gd name="T49" fmla="*/ 0 h 34"/>
              <a:gd name="T50" fmla="*/ 148 w 165"/>
              <a:gd name="T51" fmla="*/ 3 h 34"/>
              <a:gd name="T52" fmla="*/ 152 w 165"/>
              <a:gd name="T53" fmla="*/ 3 h 34"/>
              <a:gd name="T54" fmla="*/ 157 w 165"/>
              <a:gd name="T55" fmla="*/ 3 h 34"/>
              <a:gd name="T56" fmla="*/ 161 w 165"/>
              <a:gd name="T57" fmla="*/ 3 h 34"/>
              <a:gd name="T58" fmla="*/ 163 w 165"/>
              <a:gd name="T59" fmla="*/ 6 h 34"/>
              <a:gd name="T60" fmla="*/ 165 w 165"/>
              <a:gd name="T61" fmla="*/ 6 h 34"/>
              <a:gd name="T62" fmla="*/ 165 w 165"/>
              <a:gd name="T63" fmla="*/ 9 h 34"/>
              <a:gd name="T64" fmla="*/ 165 w 165"/>
              <a:gd name="T65" fmla="*/ 12 h 34"/>
              <a:gd name="T66" fmla="*/ 163 w 165"/>
              <a:gd name="T67" fmla="*/ 12 h 34"/>
              <a:gd name="T68" fmla="*/ 161 w 165"/>
              <a:gd name="T69" fmla="*/ 12 h 34"/>
              <a:gd name="T70" fmla="*/ 157 w 165"/>
              <a:gd name="T71" fmla="*/ 15 h 34"/>
              <a:gd name="T72" fmla="*/ 152 w 165"/>
              <a:gd name="T73" fmla="*/ 15 h 34"/>
              <a:gd name="T74" fmla="*/ 146 w 165"/>
              <a:gd name="T75" fmla="*/ 18 h 34"/>
              <a:gd name="T76" fmla="*/ 139 w 165"/>
              <a:gd name="T77" fmla="*/ 18 h 34"/>
              <a:gd name="T78" fmla="*/ 130 w 165"/>
              <a:gd name="T79" fmla="*/ 21 h 34"/>
              <a:gd name="T80" fmla="*/ 95 w 165"/>
              <a:gd name="T81" fmla="*/ 28 h 34"/>
              <a:gd name="T82" fmla="*/ 77 w 165"/>
              <a:gd name="T83" fmla="*/ 31 h 34"/>
              <a:gd name="T84" fmla="*/ 62 w 165"/>
              <a:gd name="T85" fmla="*/ 31 h 34"/>
              <a:gd name="T86" fmla="*/ 53 w 165"/>
              <a:gd name="T87" fmla="*/ 31 h 34"/>
              <a:gd name="T88" fmla="*/ 46 w 165"/>
              <a:gd name="T89" fmla="*/ 34 h 34"/>
              <a:gd name="T90" fmla="*/ 40 w 165"/>
              <a:gd name="T91" fmla="*/ 34 h 34"/>
              <a:gd name="T92" fmla="*/ 35 w 165"/>
              <a:gd name="T93" fmla="*/ 34 h 34"/>
              <a:gd name="T94" fmla="*/ 31 w 165"/>
              <a:gd name="T95" fmla="*/ 34 h 34"/>
              <a:gd name="T96" fmla="*/ 26 w 165"/>
              <a:gd name="T97" fmla="*/ 34 h 34"/>
              <a:gd name="T98" fmla="*/ 24 w 165"/>
              <a:gd name="T99" fmla="*/ 34 h 34"/>
              <a:gd name="T100" fmla="*/ 22 w 165"/>
              <a:gd name="T101" fmla="*/ 34 h 34"/>
              <a:gd name="T102" fmla="*/ 20 w 165"/>
              <a:gd name="T103" fmla="*/ 34 h 34"/>
              <a:gd name="T104" fmla="*/ 15 w 165"/>
              <a:gd name="T105" fmla="*/ 34 h 34"/>
              <a:gd name="T106" fmla="*/ 9 w 165"/>
              <a:gd name="T107" fmla="*/ 31 h 34"/>
              <a:gd name="T108" fmla="*/ 9 w 165"/>
              <a:gd name="T109" fmla="*/ 31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5" h="34">
                <a:moveTo>
                  <a:pt x="9" y="31"/>
                </a:moveTo>
                <a:lnTo>
                  <a:pt x="7" y="31"/>
                </a:lnTo>
                <a:lnTo>
                  <a:pt x="2" y="28"/>
                </a:lnTo>
                <a:lnTo>
                  <a:pt x="2" y="25"/>
                </a:lnTo>
                <a:lnTo>
                  <a:pt x="0" y="21"/>
                </a:lnTo>
                <a:lnTo>
                  <a:pt x="7" y="21"/>
                </a:lnTo>
                <a:lnTo>
                  <a:pt x="11" y="21"/>
                </a:lnTo>
                <a:lnTo>
                  <a:pt x="18" y="21"/>
                </a:lnTo>
                <a:lnTo>
                  <a:pt x="24" y="18"/>
                </a:lnTo>
                <a:lnTo>
                  <a:pt x="33" y="18"/>
                </a:lnTo>
                <a:lnTo>
                  <a:pt x="40" y="18"/>
                </a:lnTo>
                <a:lnTo>
                  <a:pt x="51" y="15"/>
                </a:lnTo>
                <a:lnTo>
                  <a:pt x="60" y="15"/>
                </a:lnTo>
                <a:lnTo>
                  <a:pt x="68" y="12"/>
                </a:lnTo>
                <a:lnTo>
                  <a:pt x="77" y="12"/>
                </a:lnTo>
                <a:lnTo>
                  <a:pt x="86" y="9"/>
                </a:lnTo>
                <a:lnTo>
                  <a:pt x="93" y="9"/>
                </a:lnTo>
                <a:lnTo>
                  <a:pt x="99" y="9"/>
                </a:lnTo>
                <a:lnTo>
                  <a:pt x="106" y="6"/>
                </a:lnTo>
                <a:lnTo>
                  <a:pt x="110" y="6"/>
                </a:lnTo>
                <a:lnTo>
                  <a:pt x="115" y="3"/>
                </a:lnTo>
                <a:lnTo>
                  <a:pt x="124" y="3"/>
                </a:lnTo>
                <a:lnTo>
                  <a:pt x="130" y="3"/>
                </a:lnTo>
                <a:lnTo>
                  <a:pt x="137" y="0"/>
                </a:lnTo>
                <a:lnTo>
                  <a:pt x="141" y="0"/>
                </a:lnTo>
                <a:lnTo>
                  <a:pt x="148" y="3"/>
                </a:lnTo>
                <a:lnTo>
                  <a:pt x="152" y="3"/>
                </a:lnTo>
                <a:lnTo>
                  <a:pt x="157" y="3"/>
                </a:lnTo>
                <a:lnTo>
                  <a:pt x="161" y="3"/>
                </a:lnTo>
                <a:lnTo>
                  <a:pt x="163" y="6"/>
                </a:lnTo>
                <a:lnTo>
                  <a:pt x="165" y="6"/>
                </a:lnTo>
                <a:lnTo>
                  <a:pt x="165" y="9"/>
                </a:lnTo>
                <a:lnTo>
                  <a:pt x="165" y="12"/>
                </a:lnTo>
                <a:lnTo>
                  <a:pt x="163" y="12"/>
                </a:lnTo>
                <a:lnTo>
                  <a:pt x="161" y="12"/>
                </a:lnTo>
                <a:lnTo>
                  <a:pt x="157" y="15"/>
                </a:lnTo>
                <a:lnTo>
                  <a:pt x="152" y="15"/>
                </a:lnTo>
                <a:lnTo>
                  <a:pt x="146" y="18"/>
                </a:lnTo>
                <a:lnTo>
                  <a:pt x="139" y="18"/>
                </a:lnTo>
                <a:lnTo>
                  <a:pt x="130" y="21"/>
                </a:lnTo>
                <a:lnTo>
                  <a:pt x="95" y="28"/>
                </a:lnTo>
                <a:lnTo>
                  <a:pt x="77" y="31"/>
                </a:lnTo>
                <a:lnTo>
                  <a:pt x="62" y="31"/>
                </a:lnTo>
                <a:lnTo>
                  <a:pt x="53" y="31"/>
                </a:lnTo>
                <a:lnTo>
                  <a:pt x="46" y="34"/>
                </a:lnTo>
                <a:lnTo>
                  <a:pt x="40" y="34"/>
                </a:lnTo>
                <a:lnTo>
                  <a:pt x="35" y="34"/>
                </a:lnTo>
                <a:lnTo>
                  <a:pt x="31" y="34"/>
                </a:lnTo>
                <a:lnTo>
                  <a:pt x="26" y="34"/>
                </a:lnTo>
                <a:lnTo>
                  <a:pt x="24" y="34"/>
                </a:lnTo>
                <a:lnTo>
                  <a:pt x="22" y="34"/>
                </a:lnTo>
                <a:lnTo>
                  <a:pt x="20" y="34"/>
                </a:lnTo>
                <a:lnTo>
                  <a:pt x="15" y="34"/>
                </a:lnTo>
                <a:lnTo>
                  <a:pt x="9" y="31"/>
                </a:lnTo>
                <a:lnTo>
                  <a:pt x="9" y="3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60">
            <a:extLst>
              <a:ext uri="{FF2B5EF4-FFF2-40B4-BE49-F238E27FC236}">
                <a16:creationId xmlns:a16="http://schemas.microsoft.com/office/drawing/2014/main" xmlns="" id="{CCA05FF6-E891-4D25-9058-789E3D731DB5}"/>
              </a:ext>
            </a:extLst>
          </p:cNvPr>
          <p:cNvSpPr>
            <a:spLocks/>
          </p:cNvSpPr>
          <p:nvPr/>
        </p:nvSpPr>
        <p:spPr bwMode="auto">
          <a:xfrm>
            <a:off x="5918300" y="4564578"/>
            <a:ext cx="753647" cy="258691"/>
          </a:xfrm>
          <a:custGeom>
            <a:avLst/>
            <a:gdLst>
              <a:gd name="T0" fmla="*/ 19 w 121"/>
              <a:gd name="T1" fmla="*/ 28 h 28"/>
              <a:gd name="T2" fmla="*/ 13 w 121"/>
              <a:gd name="T3" fmla="*/ 24 h 28"/>
              <a:gd name="T4" fmla="*/ 8 w 121"/>
              <a:gd name="T5" fmla="*/ 24 h 28"/>
              <a:gd name="T6" fmla="*/ 6 w 121"/>
              <a:gd name="T7" fmla="*/ 21 h 28"/>
              <a:gd name="T8" fmla="*/ 4 w 121"/>
              <a:gd name="T9" fmla="*/ 21 h 28"/>
              <a:gd name="T10" fmla="*/ 2 w 121"/>
              <a:gd name="T11" fmla="*/ 18 h 28"/>
              <a:gd name="T12" fmla="*/ 0 w 121"/>
              <a:gd name="T13" fmla="*/ 15 h 28"/>
              <a:gd name="T14" fmla="*/ 0 w 121"/>
              <a:gd name="T15" fmla="*/ 12 h 28"/>
              <a:gd name="T16" fmla="*/ 4 w 121"/>
              <a:gd name="T17" fmla="*/ 12 h 28"/>
              <a:gd name="T18" fmla="*/ 8 w 121"/>
              <a:gd name="T19" fmla="*/ 12 h 28"/>
              <a:gd name="T20" fmla="*/ 13 w 121"/>
              <a:gd name="T21" fmla="*/ 12 h 28"/>
              <a:gd name="T22" fmla="*/ 19 w 121"/>
              <a:gd name="T23" fmla="*/ 12 h 28"/>
              <a:gd name="T24" fmla="*/ 26 w 121"/>
              <a:gd name="T25" fmla="*/ 9 h 28"/>
              <a:gd name="T26" fmla="*/ 35 w 121"/>
              <a:gd name="T27" fmla="*/ 9 h 28"/>
              <a:gd name="T28" fmla="*/ 44 w 121"/>
              <a:gd name="T29" fmla="*/ 9 h 28"/>
              <a:gd name="T30" fmla="*/ 53 w 121"/>
              <a:gd name="T31" fmla="*/ 6 h 28"/>
              <a:gd name="T32" fmla="*/ 61 w 121"/>
              <a:gd name="T33" fmla="*/ 6 h 28"/>
              <a:gd name="T34" fmla="*/ 70 w 121"/>
              <a:gd name="T35" fmla="*/ 3 h 28"/>
              <a:gd name="T36" fmla="*/ 79 w 121"/>
              <a:gd name="T37" fmla="*/ 3 h 28"/>
              <a:gd name="T38" fmla="*/ 86 w 121"/>
              <a:gd name="T39" fmla="*/ 3 h 28"/>
              <a:gd name="T40" fmla="*/ 92 w 121"/>
              <a:gd name="T41" fmla="*/ 0 h 28"/>
              <a:gd name="T42" fmla="*/ 99 w 121"/>
              <a:gd name="T43" fmla="*/ 0 h 28"/>
              <a:gd name="T44" fmla="*/ 103 w 121"/>
              <a:gd name="T45" fmla="*/ 0 h 28"/>
              <a:gd name="T46" fmla="*/ 108 w 121"/>
              <a:gd name="T47" fmla="*/ 0 h 28"/>
              <a:gd name="T48" fmla="*/ 112 w 121"/>
              <a:gd name="T49" fmla="*/ 0 h 28"/>
              <a:gd name="T50" fmla="*/ 117 w 121"/>
              <a:gd name="T51" fmla="*/ 3 h 28"/>
              <a:gd name="T52" fmla="*/ 119 w 121"/>
              <a:gd name="T53" fmla="*/ 3 h 28"/>
              <a:gd name="T54" fmla="*/ 121 w 121"/>
              <a:gd name="T55" fmla="*/ 6 h 28"/>
              <a:gd name="T56" fmla="*/ 121 w 121"/>
              <a:gd name="T57" fmla="*/ 9 h 28"/>
              <a:gd name="T58" fmla="*/ 119 w 121"/>
              <a:gd name="T59" fmla="*/ 9 h 28"/>
              <a:gd name="T60" fmla="*/ 114 w 121"/>
              <a:gd name="T61" fmla="*/ 12 h 28"/>
              <a:gd name="T62" fmla="*/ 110 w 121"/>
              <a:gd name="T63" fmla="*/ 15 h 28"/>
              <a:gd name="T64" fmla="*/ 103 w 121"/>
              <a:gd name="T65" fmla="*/ 15 h 28"/>
              <a:gd name="T66" fmla="*/ 94 w 121"/>
              <a:gd name="T67" fmla="*/ 18 h 28"/>
              <a:gd name="T68" fmla="*/ 86 w 121"/>
              <a:gd name="T69" fmla="*/ 18 h 28"/>
              <a:gd name="T70" fmla="*/ 75 w 121"/>
              <a:gd name="T71" fmla="*/ 18 h 28"/>
              <a:gd name="T72" fmla="*/ 61 w 121"/>
              <a:gd name="T73" fmla="*/ 21 h 28"/>
              <a:gd name="T74" fmla="*/ 53 w 121"/>
              <a:gd name="T75" fmla="*/ 21 h 28"/>
              <a:gd name="T76" fmla="*/ 44 w 121"/>
              <a:gd name="T77" fmla="*/ 24 h 28"/>
              <a:gd name="T78" fmla="*/ 37 w 121"/>
              <a:gd name="T79" fmla="*/ 24 h 28"/>
              <a:gd name="T80" fmla="*/ 30 w 121"/>
              <a:gd name="T81" fmla="*/ 24 h 28"/>
              <a:gd name="T82" fmla="*/ 26 w 121"/>
              <a:gd name="T83" fmla="*/ 24 h 28"/>
              <a:gd name="T84" fmla="*/ 22 w 121"/>
              <a:gd name="T85" fmla="*/ 28 h 28"/>
              <a:gd name="T86" fmla="*/ 19 w 121"/>
              <a:gd name="T87" fmla="*/ 28 h 28"/>
              <a:gd name="T88" fmla="*/ 19 w 121"/>
              <a:gd name="T89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21" h="28">
                <a:moveTo>
                  <a:pt x="19" y="28"/>
                </a:moveTo>
                <a:lnTo>
                  <a:pt x="13" y="24"/>
                </a:lnTo>
                <a:lnTo>
                  <a:pt x="8" y="24"/>
                </a:lnTo>
                <a:lnTo>
                  <a:pt x="6" y="21"/>
                </a:lnTo>
                <a:lnTo>
                  <a:pt x="4" y="21"/>
                </a:lnTo>
                <a:lnTo>
                  <a:pt x="2" y="18"/>
                </a:lnTo>
                <a:lnTo>
                  <a:pt x="0" y="15"/>
                </a:lnTo>
                <a:lnTo>
                  <a:pt x="0" y="12"/>
                </a:lnTo>
                <a:lnTo>
                  <a:pt x="4" y="12"/>
                </a:lnTo>
                <a:lnTo>
                  <a:pt x="8" y="12"/>
                </a:lnTo>
                <a:lnTo>
                  <a:pt x="13" y="12"/>
                </a:lnTo>
                <a:lnTo>
                  <a:pt x="19" y="12"/>
                </a:lnTo>
                <a:lnTo>
                  <a:pt x="26" y="9"/>
                </a:lnTo>
                <a:lnTo>
                  <a:pt x="35" y="9"/>
                </a:lnTo>
                <a:lnTo>
                  <a:pt x="44" y="9"/>
                </a:lnTo>
                <a:lnTo>
                  <a:pt x="53" y="6"/>
                </a:lnTo>
                <a:lnTo>
                  <a:pt x="61" y="6"/>
                </a:lnTo>
                <a:lnTo>
                  <a:pt x="70" y="3"/>
                </a:lnTo>
                <a:lnTo>
                  <a:pt x="79" y="3"/>
                </a:lnTo>
                <a:lnTo>
                  <a:pt x="86" y="3"/>
                </a:lnTo>
                <a:lnTo>
                  <a:pt x="92" y="0"/>
                </a:lnTo>
                <a:lnTo>
                  <a:pt x="99" y="0"/>
                </a:lnTo>
                <a:lnTo>
                  <a:pt x="103" y="0"/>
                </a:lnTo>
                <a:lnTo>
                  <a:pt x="108" y="0"/>
                </a:lnTo>
                <a:lnTo>
                  <a:pt x="112" y="0"/>
                </a:lnTo>
                <a:lnTo>
                  <a:pt x="117" y="3"/>
                </a:lnTo>
                <a:lnTo>
                  <a:pt x="119" y="3"/>
                </a:lnTo>
                <a:lnTo>
                  <a:pt x="121" y="6"/>
                </a:lnTo>
                <a:lnTo>
                  <a:pt x="121" y="9"/>
                </a:lnTo>
                <a:lnTo>
                  <a:pt x="119" y="9"/>
                </a:lnTo>
                <a:lnTo>
                  <a:pt x="114" y="12"/>
                </a:lnTo>
                <a:lnTo>
                  <a:pt x="110" y="15"/>
                </a:lnTo>
                <a:lnTo>
                  <a:pt x="103" y="15"/>
                </a:lnTo>
                <a:lnTo>
                  <a:pt x="94" y="18"/>
                </a:lnTo>
                <a:lnTo>
                  <a:pt x="86" y="18"/>
                </a:lnTo>
                <a:lnTo>
                  <a:pt x="75" y="18"/>
                </a:lnTo>
                <a:lnTo>
                  <a:pt x="61" y="21"/>
                </a:lnTo>
                <a:lnTo>
                  <a:pt x="53" y="21"/>
                </a:lnTo>
                <a:lnTo>
                  <a:pt x="44" y="24"/>
                </a:lnTo>
                <a:lnTo>
                  <a:pt x="37" y="24"/>
                </a:lnTo>
                <a:lnTo>
                  <a:pt x="30" y="24"/>
                </a:lnTo>
                <a:lnTo>
                  <a:pt x="26" y="24"/>
                </a:lnTo>
                <a:lnTo>
                  <a:pt x="22" y="28"/>
                </a:lnTo>
                <a:lnTo>
                  <a:pt x="19" y="28"/>
                </a:lnTo>
                <a:lnTo>
                  <a:pt x="19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61">
            <a:extLst>
              <a:ext uri="{FF2B5EF4-FFF2-40B4-BE49-F238E27FC236}">
                <a16:creationId xmlns:a16="http://schemas.microsoft.com/office/drawing/2014/main" xmlns="" id="{FBD22835-C487-4262-B611-D6C50D61AB64}"/>
              </a:ext>
            </a:extLst>
          </p:cNvPr>
          <p:cNvSpPr>
            <a:spLocks/>
          </p:cNvSpPr>
          <p:nvPr/>
        </p:nvSpPr>
        <p:spPr bwMode="auto">
          <a:xfrm>
            <a:off x="6136299" y="3964048"/>
            <a:ext cx="286510" cy="1025529"/>
          </a:xfrm>
          <a:custGeom>
            <a:avLst/>
            <a:gdLst>
              <a:gd name="T0" fmla="*/ 11 w 46"/>
              <a:gd name="T1" fmla="*/ 111 h 111"/>
              <a:gd name="T2" fmla="*/ 11 w 46"/>
              <a:gd name="T3" fmla="*/ 89 h 111"/>
              <a:gd name="T4" fmla="*/ 11 w 46"/>
              <a:gd name="T5" fmla="*/ 71 h 111"/>
              <a:gd name="T6" fmla="*/ 11 w 46"/>
              <a:gd name="T7" fmla="*/ 56 h 111"/>
              <a:gd name="T8" fmla="*/ 11 w 46"/>
              <a:gd name="T9" fmla="*/ 40 h 111"/>
              <a:gd name="T10" fmla="*/ 9 w 46"/>
              <a:gd name="T11" fmla="*/ 31 h 111"/>
              <a:gd name="T12" fmla="*/ 9 w 46"/>
              <a:gd name="T13" fmla="*/ 22 h 111"/>
              <a:gd name="T14" fmla="*/ 7 w 46"/>
              <a:gd name="T15" fmla="*/ 15 h 111"/>
              <a:gd name="T16" fmla="*/ 4 w 46"/>
              <a:gd name="T17" fmla="*/ 15 h 111"/>
              <a:gd name="T18" fmla="*/ 2 w 46"/>
              <a:gd name="T19" fmla="*/ 12 h 111"/>
              <a:gd name="T20" fmla="*/ 0 w 46"/>
              <a:gd name="T21" fmla="*/ 9 h 111"/>
              <a:gd name="T22" fmla="*/ 0 w 46"/>
              <a:gd name="T23" fmla="*/ 6 h 111"/>
              <a:gd name="T24" fmla="*/ 0 w 46"/>
              <a:gd name="T25" fmla="*/ 3 h 111"/>
              <a:gd name="T26" fmla="*/ 0 w 46"/>
              <a:gd name="T27" fmla="*/ 0 h 111"/>
              <a:gd name="T28" fmla="*/ 4 w 46"/>
              <a:gd name="T29" fmla="*/ 0 h 111"/>
              <a:gd name="T30" fmla="*/ 9 w 46"/>
              <a:gd name="T31" fmla="*/ 0 h 111"/>
              <a:gd name="T32" fmla="*/ 13 w 46"/>
              <a:gd name="T33" fmla="*/ 0 h 111"/>
              <a:gd name="T34" fmla="*/ 20 w 46"/>
              <a:gd name="T35" fmla="*/ 0 h 111"/>
              <a:gd name="T36" fmla="*/ 24 w 46"/>
              <a:gd name="T37" fmla="*/ 3 h 111"/>
              <a:gd name="T38" fmla="*/ 35 w 46"/>
              <a:gd name="T39" fmla="*/ 6 h 111"/>
              <a:gd name="T40" fmla="*/ 40 w 46"/>
              <a:gd name="T41" fmla="*/ 6 h 111"/>
              <a:gd name="T42" fmla="*/ 44 w 46"/>
              <a:gd name="T43" fmla="*/ 9 h 111"/>
              <a:gd name="T44" fmla="*/ 46 w 46"/>
              <a:gd name="T45" fmla="*/ 9 h 111"/>
              <a:gd name="T46" fmla="*/ 46 w 46"/>
              <a:gd name="T47" fmla="*/ 12 h 111"/>
              <a:gd name="T48" fmla="*/ 46 w 46"/>
              <a:gd name="T49" fmla="*/ 15 h 111"/>
              <a:gd name="T50" fmla="*/ 46 w 46"/>
              <a:gd name="T51" fmla="*/ 19 h 111"/>
              <a:gd name="T52" fmla="*/ 44 w 46"/>
              <a:gd name="T53" fmla="*/ 22 h 111"/>
              <a:gd name="T54" fmla="*/ 42 w 46"/>
              <a:gd name="T55" fmla="*/ 25 h 111"/>
              <a:gd name="T56" fmla="*/ 42 w 46"/>
              <a:gd name="T57" fmla="*/ 31 h 111"/>
              <a:gd name="T58" fmla="*/ 40 w 46"/>
              <a:gd name="T59" fmla="*/ 37 h 111"/>
              <a:gd name="T60" fmla="*/ 40 w 46"/>
              <a:gd name="T61" fmla="*/ 46 h 111"/>
              <a:gd name="T62" fmla="*/ 40 w 46"/>
              <a:gd name="T63" fmla="*/ 49 h 111"/>
              <a:gd name="T64" fmla="*/ 40 w 46"/>
              <a:gd name="T65" fmla="*/ 56 h 111"/>
              <a:gd name="T66" fmla="*/ 40 w 46"/>
              <a:gd name="T67" fmla="*/ 62 h 111"/>
              <a:gd name="T68" fmla="*/ 40 w 46"/>
              <a:gd name="T69" fmla="*/ 71 h 111"/>
              <a:gd name="T70" fmla="*/ 40 w 46"/>
              <a:gd name="T71" fmla="*/ 80 h 111"/>
              <a:gd name="T72" fmla="*/ 40 w 46"/>
              <a:gd name="T73" fmla="*/ 89 h 111"/>
              <a:gd name="T74" fmla="*/ 40 w 46"/>
              <a:gd name="T75" fmla="*/ 99 h 111"/>
              <a:gd name="T76" fmla="*/ 40 w 46"/>
              <a:gd name="T77" fmla="*/ 111 h 111"/>
              <a:gd name="T78" fmla="*/ 11 w 46"/>
              <a:gd name="T79" fmla="*/ 111 h 111"/>
              <a:gd name="T80" fmla="*/ 11 w 46"/>
              <a:gd name="T81" fmla="*/ 111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6" h="111">
                <a:moveTo>
                  <a:pt x="11" y="111"/>
                </a:moveTo>
                <a:lnTo>
                  <a:pt x="11" y="89"/>
                </a:lnTo>
                <a:lnTo>
                  <a:pt x="11" y="71"/>
                </a:lnTo>
                <a:lnTo>
                  <a:pt x="11" y="56"/>
                </a:lnTo>
                <a:lnTo>
                  <a:pt x="11" y="40"/>
                </a:lnTo>
                <a:lnTo>
                  <a:pt x="9" y="31"/>
                </a:lnTo>
                <a:lnTo>
                  <a:pt x="9" y="22"/>
                </a:lnTo>
                <a:lnTo>
                  <a:pt x="7" y="15"/>
                </a:lnTo>
                <a:lnTo>
                  <a:pt x="4" y="15"/>
                </a:lnTo>
                <a:lnTo>
                  <a:pt x="2" y="12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4" y="0"/>
                </a:lnTo>
                <a:lnTo>
                  <a:pt x="9" y="0"/>
                </a:lnTo>
                <a:lnTo>
                  <a:pt x="13" y="0"/>
                </a:lnTo>
                <a:lnTo>
                  <a:pt x="20" y="0"/>
                </a:lnTo>
                <a:lnTo>
                  <a:pt x="24" y="3"/>
                </a:lnTo>
                <a:lnTo>
                  <a:pt x="35" y="6"/>
                </a:lnTo>
                <a:lnTo>
                  <a:pt x="40" y="6"/>
                </a:lnTo>
                <a:lnTo>
                  <a:pt x="44" y="9"/>
                </a:lnTo>
                <a:lnTo>
                  <a:pt x="46" y="9"/>
                </a:lnTo>
                <a:lnTo>
                  <a:pt x="46" y="12"/>
                </a:lnTo>
                <a:lnTo>
                  <a:pt x="46" y="15"/>
                </a:lnTo>
                <a:lnTo>
                  <a:pt x="46" y="19"/>
                </a:lnTo>
                <a:lnTo>
                  <a:pt x="44" y="22"/>
                </a:lnTo>
                <a:lnTo>
                  <a:pt x="42" y="25"/>
                </a:lnTo>
                <a:lnTo>
                  <a:pt x="42" y="31"/>
                </a:lnTo>
                <a:lnTo>
                  <a:pt x="40" y="37"/>
                </a:lnTo>
                <a:lnTo>
                  <a:pt x="40" y="46"/>
                </a:lnTo>
                <a:lnTo>
                  <a:pt x="40" y="49"/>
                </a:lnTo>
                <a:lnTo>
                  <a:pt x="40" y="56"/>
                </a:lnTo>
                <a:lnTo>
                  <a:pt x="40" y="62"/>
                </a:lnTo>
                <a:lnTo>
                  <a:pt x="40" y="71"/>
                </a:lnTo>
                <a:lnTo>
                  <a:pt x="40" y="80"/>
                </a:lnTo>
                <a:lnTo>
                  <a:pt x="40" y="89"/>
                </a:lnTo>
                <a:lnTo>
                  <a:pt x="40" y="99"/>
                </a:lnTo>
                <a:lnTo>
                  <a:pt x="40" y="111"/>
                </a:lnTo>
                <a:lnTo>
                  <a:pt x="11" y="111"/>
                </a:lnTo>
                <a:lnTo>
                  <a:pt x="11" y="1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62">
            <a:extLst>
              <a:ext uri="{FF2B5EF4-FFF2-40B4-BE49-F238E27FC236}">
                <a16:creationId xmlns:a16="http://schemas.microsoft.com/office/drawing/2014/main" xmlns="" id="{769B9E26-BD34-43F3-B9CD-C40D21C42ED5}"/>
              </a:ext>
            </a:extLst>
          </p:cNvPr>
          <p:cNvSpPr>
            <a:spLocks/>
          </p:cNvSpPr>
          <p:nvPr/>
        </p:nvSpPr>
        <p:spPr bwMode="auto">
          <a:xfrm>
            <a:off x="5544592" y="4758600"/>
            <a:ext cx="1719057" cy="369559"/>
          </a:xfrm>
          <a:custGeom>
            <a:avLst/>
            <a:gdLst>
              <a:gd name="T0" fmla="*/ 119 w 276"/>
              <a:gd name="T1" fmla="*/ 13 h 40"/>
              <a:gd name="T2" fmla="*/ 141 w 276"/>
              <a:gd name="T3" fmla="*/ 10 h 40"/>
              <a:gd name="T4" fmla="*/ 161 w 276"/>
              <a:gd name="T5" fmla="*/ 7 h 40"/>
              <a:gd name="T6" fmla="*/ 177 w 276"/>
              <a:gd name="T7" fmla="*/ 7 h 40"/>
              <a:gd name="T8" fmla="*/ 192 w 276"/>
              <a:gd name="T9" fmla="*/ 3 h 40"/>
              <a:gd name="T10" fmla="*/ 205 w 276"/>
              <a:gd name="T11" fmla="*/ 3 h 40"/>
              <a:gd name="T12" fmla="*/ 216 w 276"/>
              <a:gd name="T13" fmla="*/ 0 h 40"/>
              <a:gd name="T14" fmla="*/ 225 w 276"/>
              <a:gd name="T15" fmla="*/ 0 h 40"/>
              <a:gd name="T16" fmla="*/ 234 w 276"/>
              <a:gd name="T17" fmla="*/ 0 h 40"/>
              <a:gd name="T18" fmla="*/ 243 w 276"/>
              <a:gd name="T19" fmla="*/ 0 h 40"/>
              <a:gd name="T20" fmla="*/ 254 w 276"/>
              <a:gd name="T21" fmla="*/ 0 h 40"/>
              <a:gd name="T22" fmla="*/ 260 w 276"/>
              <a:gd name="T23" fmla="*/ 3 h 40"/>
              <a:gd name="T24" fmla="*/ 267 w 276"/>
              <a:gd name="T25" fmla="*/ 7 h 40"/>
              <a:gd name="T26" fmla="*/ 271 w 276"/>
              <a:gd name="T27" fmla="*/ 7 h 40"/>
              <a:gd name="T28" fmla="*/ 274 w 276"/>
              <a:gd name="T29" fmla="*/ 10 h 40"/>
              <a:gd name="T30" fmla="*/ 276 w 276"/>
              <a:gd name="T31" fmla="*/ 13 h 40"/>
              <a:gd name="T32" fmla="*/ 276 w 276"/>
              <a:gd name="T33" fmla="*/ 16 h 40"/>
              <a:gd name="T34" fmla="*/ 276 w 276"/>
              <a:gd name="T35" fmla="*/ 16 h 40"/>
              <a:gd name="T36" fmla="*/ 274 w 276"/>
              <a:gd name="T37" fmla="*/ 19 h 40"/>
              <a:gd name="T38" fmla="*/ 271 w 276"/>
              <a:gd name="T39" fmla="*/ 19 h 40"/>
              <a:gd name="T40" fmla="*/ 267 w 276"/>
              <a:gd name="T41" fmla="*/ 19 h 40"/>
              <a:gd name="T42" fmla="*/ 260 w 276"/>
              <a:gd name="T43" fmla="*/ 19 h 40"/>
              <a:gd name="T44" fmla="*/ 254 w 276"/>
              <a:gd name="T45" fmla="*/ 22 h 40"/>
              <a:gd name="T46" fmla="*/ 245 w 276"/>
              <a:gd name="T47" fmla="*/ 22 h 40"/>
              <a:gd name="T48" fmla="*/ 234 w 276"/>
              <a:gd name="T49" fmla="*/ 22 h 40"/>
              <a:gd name="T50" fmla="*/ 214 w 276"/>
              <a:gd name="T51" fmla="*/ 22 h 40"/>
              <a:gd name="T52" fmla="*/ 194 w 276"/>
              <a:gd name="T53" fmla="*/ 22 h 40"/>
              <a:gd name="T54" fmla="*/ 177 w 276"/>
              <a:gd name="T55" fmla="*/ 22 h 40"/>
              <a:gd name="T56" fmla="*/ 159 w 276"/>
              <a:gd name="T57" fmla="*/ 25 h 40"/>
              <a:gd name="T58" fmla="*/ 141 w 276"/>
              <a:gd name="T59" fmla="*/ 25 h 40"/>
              <a:gd name="T60" fmla="*/ 121 w 276"/>
              <a:gd name="T61" fmla="*/ 28 h 40"/>
              <a:gd name="T62" fmla="*/ 102 w 276"/>
              <a:gd name="T63" fmla="*/ 31 h 40"/>
              <a:gd name="T64" fmla="*/ 77 w 276"/>
              <a:gd name="T65" fmla="*/ 34 h 40"/>
              <a:gd name="T66" fmla="*/ 66 w 276"/>
              <a:gd name="T67" fmla="*/ 34 h 40"/>
              <a:gd name="T68" fmla="*/ 57 w 276"/>
              <a:gd name="T69" fmla="*/ 37 h 40"/>
              <a:gd name="T70" fmla="*/ 49 w 276"/>
              <a:gd name="T71" fmla="*/ 37 h 40"/>
              <a:gd name="T72" fmla="*/ 40 w 276"/>
              <a:gd name="T73" fmla="*/ 37 h 40"/>
              <a:gd name="T74" fmla="*/ 33 w 276"/>
              <a:gd name="T75" fmla="*/ 37 h 40"/>
              <a:gd name="T76" fmla="*/ 29 w 276"/>
              <a:gd name="T77" fmla="*/ 40 h 40"/>
              <a:gd name="T78" fmla="*/ 24 w 276"/>
              <a:gd name="T79" fmla="*/ 40 h 40"/>
              <a:gd name="T80" fmla="*/ 20 w 276"/>
              <a:gd name="T81" fmla="*/ 40 h 40"/>
              <a:gd name="T82" fmla="*/ 15 w 276"/>
              <a:gd name="T83" fmla="*/ 40 h 40"/>
              <a:gd name="T84" fmla="*/ 11 w 276"/>
              <a:gd name="T85" fmla="*/ 37 h 40"/>
              <a:gd name="T86" fmla="*/ 7 w 276"/>
              <a:gd name="T87" fmla="*/ 31 h 40"/>
              <a:gd name="T88" fmla="*/ 0 w 276"/>
              <a:gd name="T89" fmla="*/ 25 h 40"/>
              <a:gd name="T90" fmla="*/ 9 w 276"/>
              <a:gd name="T91" fmla="*/ 25 h 40"/>
              <a:gd name="T92" fmla="*/ 18 w 276"/>
              <a:gd name="T93" fmla="*/ 25 h 40"/>
              <a:gd name="T94" fmla="*/ 31 w 276"/>
              <a:gd name="T95" fmla="*/ 25 h 40"/>
              <a:gd name="T96" fmla="*/ 44 w 276"/>
              <a:gd name="T97" fmla="*/ 22 h 40"/>
              <a:gd name="T98" fmla="*/ 60 w 276"/>
              <a:gd name="T99" fmla="*/ 22 h 40"/>
              <a:gd name="T100" fmla="*/ 79 w 276"/>
              <a:gd name="T101" fmla="*/ 19 h 40"/>
              <a:gd name="T102" fmla="*/ 99 w 276"/>
              <a:gd name="T103" fmla="*/ 16 h 40"/>
              <a:gd name="T104" fmla="*/ 119 w 276"/>
              <a:gd name="T105" fmla="*/ 13 h 40"/>
              <a:gd name="T106" fmla="*/ 119 w 276"/>
              <a:gd name="T107" fmla="*/ 13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76" h="40">
                <a:moveTo>
                  <a:pt x="119" y="13"/>
                </a:moveTo>
                <a:lnTo>
                  <a:pt x="141" y="10"/>
                </a:lnTo>
                <a:lnTo>
                  <a:pt x="161" y="7"/>
                </a:lnTo>
                <a:lnTo>
                  <a:pt x="177" y="7"/>
                </a:lnTo>
                <a:lnTo>
                  <a:pt x="192" y="3"/>
                </a:lnTo>
                <a:lnTo>
                  <a:pt x="205" y="3"/>
                </a:lnTo>
                <a:lnTo>
                  <a:pt x="216" y="0"/>
                </a:lnTo>
                <a:lnTo>
                  <a:pt x="225" y="0"/>
                </a:lnTo>
                <a:lnTo>
                  <a:pt x="234" y="0"/>
                </a:lnTo>
                <a:lnTo>
                  <a:pt x="243" y="0"/>
                </a:lnTo>
                <a:lnTo>
                  <a:pt x="254" y="0"/>
                </a:lnTo>
                <a:lnTo>
                  <a:pt x="260" y="3"/>
                </a:lnTo>
                <a:lnTo>
                  <a:pt x="267" y="7"/>
                </a:lnTo>
                <a:lnTo>
                  <a:pt x="271" y="7"/>
                </a:lnTo>
                <a:lnTo>
                  <a:pt x="274" y="10"/>
                </a:lnTo>
                <a:lnTo>
                  <a:pt x="276" y="13"/>
                </a:lnTo>
                <a:lnTo>
                  <a:pt x="276" y="16"/>
                </a:lnTo>
                <a:lnTo>
                  <a:pt x="276" y="16"/>
                </a:lnTo>
                <a:lnTo>
                  <a:pt x="274" y="19"/>
                </a:lnTo>
                <a:lnTo>
                  <a:pt x="271" y="19"/>
                </a:lnTo>
                <a:lnTo>
                  <a:pt x="267" y="19"/>
                </a:lnTo>
                <a:lnTo>
                  <a:pt x="260" y="19"/>
                </a:lnTo>
                <a:lnTo>
                  <a:pt x="254" y="22"/>
                </a:lnTo>
                <a:lnTo>
                  <a:pt x="245" y="22"/>
                </a:lnTo>
                <a:lnTo>
                  <a:pt x="234" y="22"/>
                </a:lnTo>
                <a:lnTo>
                  <a:pt x="214" y="22"/>
                </a:lnTo>
                <a:lnTo>
                  <a:pt x="194" y="22"/>
                </a:lnTo>
                <a:lnTo>
                  <a:pt x="177" y="22"/>
                </a:lnTo>
                <a:lnTo>
                  <a:pt x="159" y="25"/>
                </a:lnTo>
                <a:lnTo>
                  <a:pt x="141" y="25"/>
                </a:lnTo>
                <a:lnTo>
                  <a:pt x="121" y="28"/>
                </a:lnTo>
                <a:lnTo>
                  <a:pt x="102" y="31"/>
                </a:lnTo>
                <a:lnTo>
                  <a:pt x="77" y="34"/>
                </a:lnTo>
                <a:lnTo>
                  <a:pt x="66" y="34"/>
                </a:lnTo>
                <a:lnTo>
                  <a:pt x="57" y="37"/>
                </a:lnTo>
                <a:lnTo>
                  <a:pt x="49" y="37"/>
                </a:lnTo>
                <a:lnTo>
                  <a:pt x="40" y="37"/>
                </a:lnTo>
                <a:lnTo>
                  <a:pt x="33" y="37"/>
                </a:lnTo>
                <a:lnTo>
                  <a:pt x="29" y="40"/>
                </a:lnTo>
                <a:lnTo>
                  <a:pt x="24" y="40"/>
                </a:lnTo>
                <a:lnTo>
                  <a:pt x="20" y="40"/>
                </a:lnTo>
                <a:lnTo>
                  <a:pt x="15" y="40"/>
                </a:lnTo>
                <a:lnTo>
                  <a:pt x="11" y="37"/>
                </a:lnTo>
                <a:lnTo>
                  <a:pt x="7" y="31"/>
                </a:lnTo>
                <a:lnTo>
                  <a:pt x="0" y="25"/>
                </a:lnTo>
                <a:lnTo>
                  <a:pt x="9" y="25"/>
                </a:lnTo>
                <a:lnTo>
                  <a:pt x="18" y="25"/>
                </a:lnTo>
                <a:lnTo>
                  <a:pt x="31" y="25"/>
                </a:lnTo>
                <a:lnTo>
                  <a:pt x="44" y="22"/>
                </a:lnTo>
                <a:lnTo>
                  <a:pt x="60" y="22"/>
                </a:lnTo>
                <a:lnTo>
                  <a:pt x="79" y="19"/>
                </a:lnTo>
                <a:lnTo>
                  <a:pt x="99" y="16"/>
                </a:lnTo>
                <a:lnTo>
                  <a:pt x="119" y="13"/>
                </a:lnTo>
                <a:lnTo>
                  <a:pt x="119" y="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63">
            <a:extLst>
              <a:ext uri="{FF2B5EF4-FFF2-40B4-BE49-F238E27FC236}">
                <a16:creationId xmlns:a16="http://schemas.microsoft.com/office/drawing/2014/main" xmlns="" id="{7F378EED-F0B9-4062-9FDE-1B4E3C1B9C22}"/>
              </a:ext>
            </a:extLst>
          </p:cNvPr>
          <p:cNvSpPr>
            <a:spLocks/>
          </p:cNvSpPr>
          <p:nvPr/>
        </p:nvSpPr>
        <p:spPr bwMode="auto">
          <a:xfrm>
            <a:off x="5887159" y="5155872"/>
            <a:ext cx="217999" cy="1173352"/>
          </a:xfrm>
          <a:custGeom>
            <a:avLst/>
            <a:gdLst>
              <a:gd name="T0" fmla="*/ 7 w 35"/>
              <a:gd name="T1" fmla="*/ 13 h 127"/>
              <a:gd name="T2" fmla="*/ 5 w 35"/>
              <a:gd name="T3" fmla="*/ 13 h 127"/>
              <a:gd name="T4" fmla="*/ 5 w 35"/>
              <a:gd name="T5" fmla="*/ 10 h 127"/>
              <a:gd name="T6" fmla="*/ 5 w 35"/>
              <a:gd name="T7" fmla="*/ 7 h 127"/>
              <a:gd name="T8" fmla="*/ 7 w 35"/>
              <a:gd name="T9" fmla="*/ 4 h 127"/>
              <a:gd name="T10" fmla="*/ 7 w 35"/>
              <a:gd name="T11" fmla="*/ 0 h 127"/>
              <a:gd name="T12" fmla="*/ 9 w 35"/>
              <a:gd name="T13" fmla="*/ 0 h 127"/>
              <a:gd name="T14" fmla="*/ 11 w 35"/>
              <a:gd name="T15" fmla="*/ 0 h 127"/>
              <a:gd name="T16" fmla="*/ 16 w 35"/>
              <a:gd name="T17" fmla="*/ 0 h 127"/>
              <a:gd name="T18" fmla="*/ 20 w 35"/>
              <a:gd name="T19" fmla="*/ 0 h 127"/>
              <a:gd name="T20" fmla="*/ 24 w 35"/>
              <a:gd name="T21" fmla="*/ 0 h 127"/>
              <a:gd name="T22" fmla="*/ 31 w 35"/>
              <a:gd name="T23" fmla="*/ 0 h 127"/>
              <a:gd name="T24" fmla="*/ 35 w 35"/>
              <a:gd name="T25" fmla="*/ 4 h 127"/>
              <a:gd name="T26" fmla="*/ 35 w 35"/>
              <a:gd name="T27" fmla="*/ 19 h 127"/>
              <a:gd name="T28" fmla="*/ 35 w 35"/>
              <a:gd name="T29" fmla="*/ 31 h 127"/>
              <a:gd name="T30" fmla="*/ 35 w 35"/>
              <a:gd name="T31" fmla="*/ 44 h 127"/>
              <a:gd name="T32" fmla="*/ 35 w 35"/>
              <a:gd name="T33" fmla="*/ 53 h 127"/>
              <a:gd name="T34" fmla="*/ 35 w 35"/>
              <a:gd name="T35" fmla="*/ 62 h 127"/>
              <a:gd name="T36" fmla="*/ 35 w 35"/>
              <a:gd name="T37" fmla="*/ 71 h 127"/>
              <a:gd name="T38" fmla="*/ 35 w 35"/>
              <a:gd name="T39" fmla="*/ 77 h 127"/>
              <a:gd name="T40" fmla="*/ 35 w 35"/>
              <a:gd name="T41" fmla="*/ 81 h 127"/>
              <a:gd name="T42" fmla="*/ 33 w 35"/>
              <a:gd name="T43" fmla="*/ 96 h 127"/>
              <a:gd name="T44" fmla="*/ 33 w 35"/>
              <a:gd name="T45" fmla="*/ 111 h 127"/>
              <a:gd name="T46" fmla="*/ 31 w 35"/>
              <a:gd name="T47" fmla="*/ 118 h 127"/>
              <a:gd name="T48" fmla="*/ 29 w 35"/>
              <a:gd name="T49" fmla="*/ 124 h 127"/>
              <a:gd name="T50" fmla="*/ 27 w 35"/>
              <a:gd name="T51" fmla="*/ 127 h 127"/>
              <a:gd name="T52" fmla="*/ 22 w 35"/>
              <a:gd name="T53" fmla="*/ 127 h 127"/>
              <a:gd name="T54" fmla="*/ 20 w 35"/>
              <a:gd name="T55" fmla="*/ 127 h 127"/>
              <a:gd name="T56" fmla="*/ 16 w 35"/>
              <a:gd name="T57" fmla="*/ 124 h 127"/>
              <a:gd name="T58" fmla="*/ 11 w 35"/>
              <a:gd name="T59" fmla="*/ 124 h 127"/>
              <a:gd name="T60" fmla="*/ 7 w 35"/>
              <a:gd name="T61" fmla="*/ 118 h 127"/>
              <a:gd name="T62" fmla="*/ 5 w 35"/>
              <a:gd name="T63" fmla="*/ 114 h 127"/>
              <a:gd name="T64" fmla="*/ 2 w 35"/>
              <a:gd name="T65" fmla="*/ 111 h 127"/>
              <a:gd name="T66" fmla="*/ 2 w 35"/>
              <a:gd name="T67" fmla="*/ 108 h 127"/>
              <a:gd name="T68" fmla="*/ 0 w 35"/>
              <a:gd name="T69" fmla="*/ 105 h 127"/>
              <a:gd name="T70" fmla="*/ 2 w 35"/>
              <a:gd name="T71" fmla="*/ 105 h 127"/>
              <a:gd name="T72" fmla="*/ 2 w 35"/>
              <a:gd name="T73" fmla="*/ 99 h 127"/>
              <a:gd name="T74" fmla="*/ 2 w 35"/>
              <a:gd name="T75" fmla="*/ 93 h 127"/>
              <a:gd name="T76" fmla="*/ 5 w 35"/>
              <a:gd name="T77" fmla="*/ 87 h 127"/>
              <a:gd name="T78" fmla="*/ 7 w 35"/>
              <a:gd name="T79" fmla="*/ 81 h 127"/>
              <a:gd name="T80" fmla="*/ 7 w 35"/>
              <a:gd name="T81" fmla="*/ 68 h 127"/>
              <a:gd name="T82" fmla="*/ 9 w 35"/>
              <a:gd name="T83" fmla="*/ 59 h 127"/>
              <a:gd name="T84" fmla="*/ 9 w 35"/>
              <a:gd name="T85" fmla="*/ 44 h 127"/>
              <a:gd name="T86" fmla="*/ 9 w 35"/>
              <a:gd name="T87" fmla="*/ 34 h 127"/>
              <a:gd name="T88" fmla="*/ 9 w 35"/>
              <a:gd name="T89" fmla="*/ 25 h 127"/>
              <a:gd name="T90" fmla="*/ 7 w 35"/>
              <a:gd name="T91" fmla="*/ 16 h 127"/>
              <a:gd name="T92" fmla="*/ 7 w 35"/>
              <a:gd name="T93" fmla="*/ 13 h 127"/>
              <a:gd name="T94" fmla="*/ 7 w 35"/>
              <a:gd name="T95" fmla="*/ 13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" h="127">
                <a:moveTo>
                  <a:pt x="7" y="13"/>
                </a:moveTo>
                <a:lnTo>
                  <a:pt x="5" y="13"/>
                </a:lnTo>
                <a:lnTo>
                  <a:pt x="5" y="10"/>
                </a:lnTo>
                <a:lnTo>
                  <a:pt x="5" y="7"/>
                </a:lnTo>
                <a:lnTo>
                  <a:pt x="7" y="4"/>
                </a:lnTo>
                <a:lnTo>
                  <a:pt x="7" y="0"/>
                </a:lnTo>
                <a:lnTo>
                  <a:pt x="9" y="0"/>
                </a:lnTo>
                <a:lnTo>
                  <a:pt x="11" y="0"/>
                </a:lnTo>
                <a:lnTo>
                  <a:pt x="16" y="0"/>
                </a:lnTo>
                <a:lnTo>
                  <a:pt x="20" y="0"/>
                </a:lnTo>
                <a:lnTo>
                  <a:pt x="24" y="0"/>
                </a:lnTo>
                <a:lnTo>
                  <a:pt x="31" y="0"/>
                </a:lnTo>
                <a:lnTo>
                  <a:pt x="35" y="4"/>
                </a:lnTo>
                <a:lnTo>
                  <a:pt x="35" y="19"/>
                </a:lnTo>
                <a:lnTo>
                  <a:pt x="35" y="31"/>
                </a:lnTo>
                <a:lnTo>
                  <a:pt x="35" y="44"/>
                </a:lnTo>
                <a:lnTo>
                  <a:pt x="35" y="53"/>
                </a:lnTo>
                <a:lnTo>
                  <a:pt x="35" y="62"/>
                </a:lnTo>
                <a:lnTo>
                  <a:pt x="35" y="71"/>
                </a:lnTo>
                <a:lnTo>
                  <a:pt x="35" y="77"/>
                </a:lnTo>
                <a:lnTo>
                  <a:pt x="35" y="81"/>
                </a:lnTo>
                <a:lnTo>
                  <a:pt x="33" y="96"/>
                </a:lnTo>
                <a:lnTo>
                  <a:pt x="33" y="111"/>
                </a:lnTo>
                <a:lnTo>
                  <a:pt x="31" y="118"/>
                </a:lnTo>
                <a:lnTo>
                  <a:pt x="29" y="124"/>
                </a:lnTo>
                <a:lnTo>
                  <a:pt x="27" y="127"/>
                </a:lnTo>
                <a:lnTo>
                  <a:pt x="22" y="127"/>
                </a:lnTo>
                <a:lnTo>
                  <a:pt x="20" y="127"/>
                </a:lnTo>
                <a:lnTo>
                  <a:pt x="16" y="124"/>
                </a:lnTo>
                <a:lnTo>
                  <a:pt x="11" y="124"/>
                </a:lnTo>
                <a:lnTo>
                  <a:pt x="7" y="118"/>
                </a:lnTo>
                <a:lnTo>
                  <a:pt x="5" y="114"/>
                </a:lnTo>
                <a:lnTo>
                  <a:pt x="2" y="111"/>
                </a:lnTo>
                <a:lnTo>
                  <a:pt x="2" y="108"/>
                </a:lnTo>
                <a:lnTo>
                  <a:pt x="0" y="105"/>
                </a:lnTo>
                <a:lnTo>
                  <a:pt x="2" y="105"/>
                </a:lnTo>
                <a:lnTo>
                  <a:pt x="2" y="99"/>
                </a:lnTo>
                <a:lnTo>
                  <a:pt x="2" y="93"/>
                </a:lnTo>
                <a:lnTo>
                  <a:pt x="5" y="87"/>
                </a:lnTo>
                <a:lnTo>
                  <a:pt x="7" y="81"/>
                </a:lnTo>
                <a:lnTo>
                  <a:pt x="7" y="68"/>
                </a:lnTo>
                <a:lnTo>
                  <a:pt x="9" y="59"/>
                </a:lnTo>
                <a:lnTo>
                  <a:pt x="9" y="44"/>
                </a:lnTo>
                <a:lnTo>
                  <a:pt x="9" y="34"/>
                </a:lnTo>
                <a:lnTo>
                  <a:pt x="9" y="25"/>
                </a:lnTo>
                <a:lnTo>
                  <a:pt x="7" y="16"/>
                </a:lnTo>
                <a:lnTo>
                  <a:pt x="7" y="13"/>
                </a:lnTo>
                <a:lnTo>
                  <a:pt x="7" y="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64">
            <a:extLst>
              <a:ext uri="{FF2B5EF4-FFF2-40B4-BE49-F238E27FC236}">
                <a16:creationId xmlns:a16="http://schemas.microsoft.com/office/drawing/2014/main" xmlns="" id="{B7104984-CD18-4FB2-B3E6-B6A7E62D41D8}"/>
              </a:ext>
            </a:extLst>
          </p:cNvPr>
          <p:cNvSpPr>
            <a:spLocks/>
          </p:cNvSpPr>
          <p:nvPr/>
        </p:nvSpPr>
        <p:spPr bwMode="auto">
          <a:xfrm>
            <a:off x="6024186" y="5386849"/>
            <a:ext cx="479594" cy="175543"/>
          </a:xfrm>
          <a:custGeom>
            <a:avLst/>
            <a:gdLst>
              <a:gd name="T0" fmla="*/ 53 w 77"/>
              <a:gd name="T1" fmla="*/ 16 h 19"/>
              <a:gd name="T2" fmla="*/ 27 w 77"/>
              <a:gd name="T3" fmla="*/ 19 h 19"/>
              <a:gd name="T4" fmla="*/ 16 w 77"/>
              <a:gd name="T5" fmla="*/ 19 h 19"/>
              <a:gd name="T6" fmla="*/ 0 w 77"/>
              <a:gd name="T7" fmla="*/ 19 h 19"/>
              <a:gd name="T8" fmla="*/ 0 w 77"/>
              <a:gd name="T9" fmla="*/ 6 h 19"/>
              <a:gd name="T10" fmla="*/ 13 w 77"/>
              <a:gd name="T11" fmla="*/ 6 h 19"/>
              <a:gd name="T12" fmla="*/ 27 w 77"/>
              <a:gd name="T13" fmla="*/ 3 h 19"/>
              <a:gd name="T14" fmla="*/ 38 w 77"/>
              <a:gd name="T15" fmla="*/ 0 h 19"/>
              <a:gd name="T16" fmla="*/ 44 w 77"/>
              <a:gd name="T17" fmla="*/ 0 h 19"/>
              <a:gd name="T18" fmla="*/ 49 w 77"/>
              <a:gd name="T19" fmla="*/ 0 h 19"/>
              <a:gd name="T20" fmla="*/ 60 w 77"/>
              <a:gd name="T21" fmla="*/ 0 h 19"/>
              <a:gd name="T22" fmla="*/ 64 w 77"/>
              <a:gd name="T23" fmla="*/ 3 h 19"/>
              <a:gd name="T24" fmla="*/ 69 w 77"/>
              <a:gd name="T25" fmla="*/ 3 h 19"/>
              <a:gd name="T26" fmla="*/ 71 w 77"/>
              <a:gd name="T27" fmla="*/ 3 h 19"/>
              <a:gd name="T28" fmla="*/ 75 w 77"/>
              <a:gd name="T29" fmla="*/ 6 h 19"/>
              <a:gd name="T30" fmla="*/ 75 w 77"/>
              <a:gd name="T31" fmla="*/ 6 h 19"/>
              <a:gd name="T32" fmla="*/ 77 w 77"/>
              <a:gd name="T33" fmla="*/ 9 h 19"/>
              <a:gd name="T34" fmla="*/ 75 w 77"/>
              <a:gd name="T35" fmla="*/ 9 h 19"/>
              <a:gd name="T36" fmla="*/ 75 w 77"/>
              <a:gd name="T37" fmla="*/ 12 h 19"/>
              <a:gd name="T38" fmla="*/ 73 w 77"/>
              <a:gd name="T39" fmla="*/ 12 h 19"/>
              <a:gd name="T40" fmla="*/ 71 w 77"/>
              <a:gd name="T41" fmla="*/ 12 h 19"/>
              <a:gd name="T42" fmla="*/ 66 w 77"/>
              <a:gd name="T43" fmla="*/ 16 h 19"/>
              <a:gd name="T44" fmla="*/ 64 w 77"/>
              <a:gd name="T45" fmla="*/ 16 h 19"/>
              <a:gd name="T46" fmla="*/ 58 w 77"/>
              <a:gd name="T47" fmla="*/ 16 h 19"/>
              <a:gd name="T48" fmla="*/ 53 w 77"/>
              <a:gd name="T49" fmla="*/ 16 h 19"/>
              <a:gd name="T50" fmla="*/ 53 w 77"/>
              <a:gd name="T51" fmla="*/ 16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7" h="19">
                <a:moveTo>
                  <a:pt x="53" y="16"/>
                </a:moveTo>
                <a:lnTo>
                  <a:pt x="27" y="19"/>
                </a:lnTo>
                <a:lnTo>
                  <a:pt x="16" y="19"/>
                </a:lnTo>
                <a:lnTo>
                  <a:pt x="0" y="19"/>
                </a:lnTo>
                <a:lnTo>
                  <a:pt x="0" y="6"/>
                </a:lnTo>
                <a:lnTo>
                  <a:pt x="13" y="6"/>
                </a:lnTo>
                <a:lnTo>
                  <a:pt x="27" y="3"/>
                </a:lnTo>
                <a:lnTo>
                  <a:pt x="38" y="0"/>
                </a:lnTo>
                <a:lnTo>
                  <a:pt x="44" y="0"/>
                </a:lnTo>
                <a:lnTo>
                  <a:pt x="49" y="0"/>
                </a:lnTo>
                <a:lnTo>
                  <a:pt x="60" y="0"/>
                </a:lnTo>
                <a:lnTo>
                  <a:pt x="64" y="3"/>
                </a:lnTo>
                <a:lnTo>
                  <a:pt x="69" y="3"/>
                </a:lnTo>
                <a:lnTo>
                  <a:pt x="71" y="3"/>
                </a:lnTo>
                <a:lnTo>
                  <a:pt x="75" y="6"/>
                </a:lnTo>
                <a:lnTo>
                  <a:pt x="75" y="6"/>
                </a:lnTo>
                <a:lnTo>
                  <a:pt x="77" y="9"/>
                </a:lnTo>
                <a:lnTo>
                  <a:pt x="75" y="9"/>
                </a:lnTo>
                <a:lnTo>
                  <a:pt x="75" y="12"/>
                </a:lnTo>
                <a:lnTo>
                  <a:pt x="73" y="12"/>
                </a:lnTo>
                <a:lnTo>
                  <a:pt x="71" y="12"/>
                </a:lnTo>
                <a:lnTo>
                  <a:pt x="66" y="16"/>
                </a:lnTo>
                <a:lnTo>
                  <a:pt x="64" y="16"/>
                </a:lnTo>
                <a:lnTo>
                  <a:pt x="58" y="16"/>
                </a:lnTo>
                <a:lnTo>
                  <a:pt x="53" y="16"/>
                </a:lnTo>
                <a:lnTo>
                  <a:pt x="53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65">
            <a:extLst>
              <a:ext uri="{FF2B5EF4-FFF2-40B4-BE49-F238E27FC236}">
                <a16:creationId xmlns:a16="http://schemas.microsoft.com/office/drawing/2014/main" xmlns="" id="{D256F650-D62A-46D9-85F4-1F2B1951301C}"/>
              </a:ext>
            </a:extLst>
          </p:cNvPr>
          <p:cNvSpPr>
            <a:spLocks/>
          </p:cNvSpPr>
          <p:nvPr/>
        </p:nvSpPr>
        <p:spPr bwMode="auto">
          <a:xfrm>
            <a:off x="5999272" y="5645541"/>
            <a:ext cx="504507" cy="166302"/>
          </a:xfrm>
          <a:custGeom>
            <a:avLst/>
            <a:gdLst>
              <a:gd name="T0" fmla="*/ 44 w 81"/>
              <a:gd name="T1" fmla="*/ 3 h 18"/>
              <a:gd name="T2" fmla="*/ 53 w 81"/>
              <a:gd name="T3" fmla="*/ 0 h 18"/>
              <a:gd name="T4" fmla="*/ 62 w 81"/>
              <a:gd name="T5" fmla="*/ 0 h 18"/>
              <a:gd name="T6" fmla="*/ 68 w 81"/>
              <a:gd name="T7" fmla="*/ 0 h 18"/>
              <a:gd name="T8" fmla="*/ 73 w 81"/>
              <a:gd name="T9" fmla="*/ 0 h 18"/>
              <a:gd name="T10" fmla="*/ 75 w 81"/>
              <a:gd name="T11" fmla="*/ 3 h 18"/>
              <a:gd name="T12" fmla="*/ 79 w 81"/>
              <a:gd name="T13" fmla="*/ 3 h 18"/>
              <a:gd name="T14" fmla="*/ 79 w 81"/>
              <a:gd name="T15" fmla="*/ 6 h 18"/>
              <a:gd name="T16" fmla="*/ 81 w 81"/>
              <a:gd name="T17" fmla="*/ 9 h 18"/>
              <a:gd name="T18" fmla="*/ 81 w 81"/>
              <a:gd name="T19" fmla="*/ 9 h 18"/>
              <a:gd name="T20" fmla="*/ 79 w 81"/>
              <a:gd name="T21" fmla="*/ 12 h 18"/>
              <a:gd name="T22" fmla="*/ 77 w 81"/>
              <a:gd name="T23" fmla="*/ 12 h 18"/>
              <a:gd name="T24" fmla="*/ 75 w 81"/>
              <a:gd name="T25" fmla="*/ 12 h 18"/>
              <a:gd name="T26" fmla="*/ 73 w 81"/>
              <a:gd name="T27" fmla="*/ 15 h 18"/>
              <a:gd name="T28" fmla="*/ 70 w 81"/>
              <a:gd name="T29" fmla="*/ 15 h 18"/>
              <a:gd name="T30" fmla="*/ 66 w 81"/>
              <a:gd name="T31" fmla="*/ 15 h 18"/>
              <a:gd name="T32" fmla="*/ 62 w 81"/>
              <a:gd name="T33" fmla="*/ 15 h 18"/>
              <a:gd name="T34" fmla="*/ 55 w 81"/>
              <a:gd name="T35" fmla="*/ 18 h 18"/>
              <a:gd name="T36" fmla="*/ 48 w 81"/>
              <a:gd name="T37" fmla="*/ 18 h 18"/>
              <a:gd name="T38" fmla="*/ 42 w 81"/>
              <a:gd name="T39" fmla="*/ 18 h 18"/>
              <a:gd name="T40" fmla="*/ 35 w 81"/>
              <a:gd name="T41" fmla="*/ 18 h 18"/>
              <a:gd name="T42" fmla="*/ 29 w 81"/>
              <a:gd name="T43" fmla="*/ 18 h 18"/>
              <a:gd name="T44" fmla="*/ 20 w 81"/>
              <a:gd name="T45" fmla="*/ 18 h 18"/>
              <a:gd name="T46" fmla="*/ 11 w 81"/>
              <a:gd name="T47" fmla="*/ 18 h 18"/>
              <a:gd name="T48" fmla="*/ 0 w 81"/>
              <a:gd name="T49" fmla="*/ 18 h 18"/>
              <a:gd name="T50" fmla="*/ 0 w 81"/>
              <a:gd name="T51" fmla="*/ 6 h 18"/>
              <a:gd name="T52" fmla="*/ 22 w 81"/>
              <a:gd name="T53" fmla="*/ 6 h 18"/>
              <a:gd name="T54" fmla="*/ 33 w 81"/>
              <a:gd name="T55" fmla="*/ 3 h 18"/>
              <a:gd name="T56" fmla="*/ 44 w 81"/>
              <a:gd name="T57" fmla="*/ 3 h 18"/>
              <a:gd name="T58" fmla="*/ 44 w 81"/>
              <a:gd name="T59" fmla="*/ 3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1" h="18">
                <a:moveTo>
                  <a:pt x="44" y="3"/>
                </a:moveTo>
                <a:lnTo>
                  <a:pt x="53" y="0"/>
                </a:lnTo>
                <a:lnTo>
                  <a:pt x="62" y="0"/>
                </a:lnTo>
                <a:lnTo>
                  <a:pt x="68" y="0"/>
                </a:lnTo>
                <a:lnTo>
                  <a:pt x="73" y="0"/>
                </a:lnTo>
                <a:lnTo>
                  <a:pt x="75" y="3"/>
                </a:lnTo>
                <a:lnTo>
                  <a:pt x="79" y="3"/>
                </a:lnTo>
                <a:lnTo>
                  <a:pt x="79" y="6"/>
                </a:lnTo>
                <a:lnTo>
                  <a:pt x="81" y="9"/>
                </a:lnTo>
                <a:lnTo>
                  <a:pt x="81" y="9"/>
                </a:lnTo>
                <a:lnTo>
                  <a:pt x="79" y="12"/>
                </a:lnTo>
                <a:lnTo>
                  <a:pt x="77" y="12"/>
                </a:lnTo>
                <a:lnTo>
                  <a:pt x="75" y="12"/>
                </a:lnTo>
                <a:lnTo>
                  <a:pt x="73" y="15"/>
                </a:lnTo>
                <a:lnTo>
                  <a:pt x="70" y="15"/>
                </a:lnTo>
                <a:lnTo>
                  <a:pt x="66" y="15"/>
                </a:lnTo>
                <a:lnTo>
                  <a:pt x="62" y="15"/>
                </a:lnTo>
                <a:lnTo>
                  <a:pt x="55" y="18"/>
                </a:lnTo>
                <a:lnTo>
                  <a:pt x="48" y="18"/>
                </a:lnTo>
                <a:lnTo>
                  <a:pt x="42" y="18"/>
                </a:lnTo>
                <a:lnTo>
                  <a:pt x="35" y="18"/>
                </a:lnTo>
                <a:lnTo>
                  <a:pt x="29" y="18"/>
                </a:lnTo>
                <a:lnTo>
                  <a:pt x="20" y="18"/>
                </a:lnTo>
                <a:lnTo>
                  <a:pt x="11" y="18"/>
                </a:lnTo>
                <a:lnTo>
                  <a:pt x="0" y="18"/>
                </a:lnTo>
                <a:lnTo>
                  <a:pt x="0" y="6"/>
                </a:lnTo>
                <a:lnTo>
                  <a:pt x="22" y="6"/>
                </a:lnTo>
                <a:lnTo>
                  <a:pt x="33" y="3"/>
                </a:lnTo>
                <a:lnTo>
                  <a:pt x="44" y="3"/>
                </a:lnTo>
                <a:lnTo>
                  <a:pt x="44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Freeform 69">
            <a:extLst>
              <a:ext uri="{FF2B5EF4-FFF2-40B4-BE49-F238E27FC236}">
                <a16:creationId xmlns:a16="http://schemas.microsoft.com/office/drawing/2014/main" xmlns="" id="{5BBE5FF5-01AE-408B-8BFA-D129A96B3AF4}"/>
              </a:ext>
            </a:extLst>
          </p:cNvPr>
          <p:cNvSpPr>
            <a:spLocks/>
          </p:cNvSpPr>
          <p:nvPr/>
        </p:nvSpPr>
        <p:spPr bwMode="auto">
          <a:xfrm>
            <a:off x="9382632" y="4133654"/>
            <a:ext cx="305197" cy="1681493"/>
          </a:xfrm>
          <a:custGeom>
            <a:avLst/>
            <a:gdLst>
              <a:gd name="T0" fmla="*/ 40 w 49"/>
              <a:gd name="T1" fmla="*/ 65 h 182"/>
              <a:gd name="T2" fmla="*/ 38 w 49"/>
              <a:gd name="T3" fmla="*/ 96 h 182"/>
              <a:gd name="T4" fmla="*/ 34 w 49"/>
              <a:gd name="T5" fmla="*/ 133 h 182"/>
              <a:gd name="T6" fmla="*/ 31 w 49"/>
              <a:gd name="T7" fmla="*/ 161 h 182"/>
              <a:gd name="T8" fmla="*/ 27 w 49"/>
              <a:gd name="T9" fmla="*/ 176 h 182"/>
              <a:gd name="T10" fmla="*/ 23 w 49"/>
              <a:gd name="T11" fmla="*/ 182 h 182"/>
              <a:gd name="T12" fmla="*/ 16 w 49"/>
              <a:gd name="T13" fmla="*/ 182 h 182"/>
              <a:gd name="T14" fmla="*/ 9 w 49"/>
              <a:gd name="T15" fmla="*/ 176 h 182"/>
              <a:gd name="T16" fmla="*/ 3 w 49"/>
              <a:gd name="T17" fmla="*/ 170 h 182"/>
              <a:gd name="T18" fmla="*/ 0 w 49"/>
              <a:gd name="T19" fmla="*/ 164 h 182"/>
              <a:gd name="T20" fmla="*/ 0 w 49"/>
              <a:gd name="T21" fmla="*/ 161 h 182"/>
              <a:gd name="T22" fmla="*/ 0 w 49"/>
              <a:gd name="T23" fmla="*/ 154 h 182"/>
              <a:gd name="T24" fmla="*/ 3 w 49"/>
              <a:gd name="T25" fmla="*/ 145 h 182"/>
              <a:gd name="T26" fmla="*/ 3 w 49"/>
              <a:gd name="T27" fmla="*/ 136 h 182"/>
              <a:gd name="T28" fmla="*/ 5 w 49"/>
              <a:gd name="T29" fmla="*/ 111 h 182"/>
              <a:gd name="T30" fmla="*/ 7 w 49"/>
              <a:gd name="T31" fmla="*/ 74 h 182"/>
              <a:gd name="T32" fmla="*/ 7 w 49"/>
              <a:gd name="T33" fmla="*/ 47 h 182"/>
              <a:gd name="T34" fmla="*/ 7 w 49"/>
              <a:gd name="T35" fmla="*/ 31 h 182"/>
              <a:gd name="T36" fmla="*/ 5 w 49"/>
              <a:gd name="T37" fmla="*/ 22 h 182"/>
              <a:gd name="T38" fmla="*/ 5 w 49"/>
              <a:gd name="T39" fmla="*/ 16 h 182"/>
              <a:gd name="T40" fmla="*/ 0 w 49"/>
              <a:gd name="T41" fmla="*/ 10 h 182"/>
              <a:gd name="T42" fmla="*/ 0 w 49"/>
              <a:gd name="T43" fmla="*/ 3 h 182"/>
              <a:gd name="T44" fmla="*/ 3 w 49"/>
              <a:gd name="T45" fmla="*/ 3 h 182"/>
              <a:gd name="T46" fmla="*/ 5 w 49"/>
              <a:gd name="T47" fmla="*/ 0 h 182"/>
              <a:gd name="T48" fmla="*/ 11 w 49"/>
              <a:gd name="T49" fmla="*/ 3 h 182"/>
              <a:gd name="T50" fmla="*/ 23 w 49"/>
              <a:gd name="T51" fmla="*/ 3 h 182"/>
              <a:gd name="T52" fmla="*/ 31 w 49"/>
              <a:gd name="T53" fmla="*/ 6 h 182"/>
              <a:gd name="T54" fmla="*/ 40 w 49"/>
              <a:gd name="T55" fmla="*/ 10 h 182"/>
              <a:gd name="T56" fmla="*/ 45 w 49"/>
              <a:gd name="T57" fmla="*/ 10 h 182"/>
              <a:gd name="T58" fmla="*/ 47 w 49"/>
              <a:gd name="T59" fmla="*/ 13 h 182"/>
              <a:gd name="T60" fmla="*/ 49 w 49"/>
              <a:gd name="T61" fmla="*/ 16 h 182"/>
              <a:gd name="T62" fmla="*/ 47 w 49"/>
              <a:gd name="T63" fmla="*/ 22 h 182"/>
              <a:gd name="T64" fmla="*/ 42 w 49"/>
              <a:gd name="T65" fmla="*/ 31 h 182"/>
              <a:gd name="T66" fmla="*/ 40 w 49"/>
              <a:gd name="T67" fmla="*/ 50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9" h="182">
                <a:moveTo>
                  <a:pt x="40" y="50"/>
                </a:moveTo>
                <a:lnTo>
                  <a:pt x="40" y="65"/>
                </a:lnTo>
                <a:lnTo>
                  <a:pt x="38" y="80"/>
                </a:lnTo>
                <a:lnTo>
                  <a:pt x="38" y="96"/>
                </a:lnTo>
                <a:lnTo>
                  <a:pt x="36" y="114"/>
                </a:lnTo>
                <a:lnTo>
                  <a:pt x="34" y="133"/>
                </a:lnTo>
                <a:lnTo>
                  <a:pt x="34" y="148"/>
                </a:lnTo>
                <a:lnTo>
                  <a:pt x="31" y="161"/>
                </a:lnTo>
                <a:lnTo>
                  <a:pt x="29" y="170"/>
                </a:lnTo>
                <a:lnTo>
                  <a:pt x="27" y="176"/>
                </a:lnTo>
                <a:lnTo>
                  <a:pt x="25" y="179"/>
                </a:lnTo>
                <a:lnTo>
                  <a:pt x="23" y="182"/>
                </a:lnTo>
                <a:lnTo>
                  <a:pt x="18" y="182"/>
                </a:lnTo>
                <a:lnTo>
                  <a:pt x="16" y="182"/>
                </a:lnTo>
                <a:lnTo>
                  <a:pt x="11" y="179"/>
                </a:lnTo>
                <a:lnTo>
                  <a:pt x="9" y="176"/>
                </a:lnTo>
                <a:lnTo>
                  <a:pt x="5" y="173"/>
                </a:lnTo>
                <a:lnTo>
                  <a:pt x="3" y="170"/>
                </a:lnTo>
                <a:lnTo>
                  <a:pt x="3" y="167"/>
                </a:lnTo>
                <a:lnTo>
                  <a:pt x="0" y="164"/>
                </a:lnTo>
                <a:lnTo>
                  <a:pt x="0" y="161"/>
                </a:lnTo>
                <a:lnTo>
                  <a:pt x="0" y="161"/>
                </a:lnTo>
                <a:lnTo>
                  <a:pt x="0" y="157"/>
                </a:lnTo>
                <a:lnTo>
                  <a:pt x="0" y="154"/>
                </a:lnTo>
                <a:lnTo>
                  <a:pt x="0" y="151"/>
                </a:lnTo>
                <a:lnTo>
                  <a:pt x="3" y="145"/>
                </a:lnTo>
                <a:lnTo>
                  <a:pt x="3" y="142"/>
                </a:lnTo>
                <a:lnTo>
                  <a:pt x="3" y="136"/>
                </a:lnTo>
                <a:lnTo>
                  <a:pt x="5" y="127"/>
                </a:lnTo>
                <a:lnTo>
                  <a:pt x="5" y="111"/>
                </a:lnTo>
                <a:lnTo>
                  <a:pt x="7" y="93"/>
                </a:lnTo>
                <a:lnTo>
                  <a:pt x="7" y="74"/>
                </a:lnTo>
                <a:lnTo>
                  <a:pt x="7" y="56"/>
                </a:lnTo>
                <a:lnTo>
                  <a:pt x="7" y="47"/>
                </a:lnTo>
                <a:lnTo>
                  <a:pt x="7" y="40"/>
                </a:lnTo>
                <a:lnTo>
                  <a:pt x="7" y="31"/>
                </a:lnTo>
                <a:lnTo>
                  <a:pt x="7" y="25"/>
                </a:lnTo>
                <a:lnTo>
                  <a:pt x="5" y="22"/>
                </a:lnTo>
                <a:lnTo>
                  <a:pt x="5" y="19"/>
                </a:lnTo>
                <a:lnTo>
                  <a:pt x="5" y="16"/>
                </a:lnTo>
                <a:lnTo>
                  <a:pt x="5" y="13"/>
                </a:lnTo>
                <a:lnTo>
                  <a:pt x="0" y="10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3" y="3"/>
                </a:lnTo>
                <a:lnTo>
                  <a:pt x="3" y="0"/>
                </a:lnTo>
                <a:lnTo>
                  <a:pt x="5" y="0"/>
                </a:lnTo>
                <a:lnTo>
                  <a:pt x="9" y="0"/>
                </a:lnTo>
                <a:lnTo>
                  <a:pt x="11" y="3"/>
                </a:lnTo>
                <a:lnTo>
                  <a:pt x="18" y="3"/>
                </a:lnTo>
                <a:lnTo>
                  <a:pt x="23" y="3"/>
                </a:lnTo>
                <a:lnTo>
                  <a:pt x="27" y="6"/>
                </a:lnTo>
                <a:lnTo>
                  <a:pt x="31" y="6"/>
                </a:lnTo>
                <a:lnTo>
                  <a:pt x="36" y="6"/>
                </a:lnTo>
                <a:lnTo>
                  <a:pt x="40" y="10"/>
                </a:lnTo>
                <a:lnTo>
                  <a:pt x="42" y="10"/>
                </a:lnTo>
                <a:lnTo>
                  <a:pt x="45" y="10"/>
                </a:lnTo>
                <a:lnTo>
                  <a:pt x="47" y="10"/>
                </a:lnTo>
                <a:lnTo>
                  <a:pt x="47" y="13"/>
                </a:lnTo>
                <a:lnTo>
                  <a:pt x="49" y="13"/>
                </a:lnTo>
                <a:lnTo>
                  <a:pt x="49" y="16"/>
                </a:lnTo>
                <a:lnTo>
                  <a:pt x="47" y="19"/>
                </a:lnTo>
                <a:lnTo>
                  <a:pt x="47" y="22"/>
                </a:lnTo>
                <a:lnTo>
                  <a:pt x="45" y="25"/>
                </a:lnTo>
                <a:lnTo>
                  <a:pt x="42" y="31"/>
                </a:lnTo>
                <a:lnTo>
                  <a:pt x="42" y="40"/>
                </a:lnTo>
                <a:lnTo>
                  <a:pt x="40" y="50"/>
                </a:lnTo>
                <a:lnTo>
                  <a:pt x="40" y="5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xmlns="" id="{F8A89737-2E6C-4112-B421-CAF2CE012EF9}"/>
              </a:ext>
            </a:extLst>
          </p:cNvPr>
          <p:cNvSpPr/>
          <p:nvPr/>
        </p:nvSpPr>
        <p:spPr>
          <a:xfrm rot="19626191">
            <a:off x="10009301" y="1316404"/>
            <a:ext cx="575895" cy="313276"/>
          </a:xfrm>
          <a:custGeom>
            <a:avLst/>
            <a:gdLst>
              <a:gd name="connsiteX0" fmla="*/ 575895 w 575895"/>
              <a:gd name="connsiteY0" fmla="*/ 150716 h 313276"/>
              <a:gd name="connsiteX1" fmla="*/ 566163 w 575895"/>
              <a:gd name="connsiteY1" fmla="*/ 165760 h 313276"/>
              <a:gd name="connsiteX2" fmla="*/ 535420 w 575895"/>
              <a:gd name="connsiteY2" fmla="*/ 178885 h 313276"/>
              <a:gd name="connsiteX3" fmla="*/ 524961 w 575895"/>
              <a:gd name="connsiteY3" fmla="*/ 172119 h 313276"/>
              <a:gd name="connsiteX4" fmla="*/ 488988 w 575895"/>
              <a:gd name="connsiteY4" fmla="*/ 181860 h 313276"/>
              <a:gd name="connsiteX5" fmla="*/ 462839 w 575895"/>
              <a:gd name="connsiteY5" fmla="*/ 164946 h 313276"/>
              <a:gd name="connsiteX6" fmla="*/ 411813 w 575895"/>
              <a:gd name="connsiteY6" fmla="*/ 197959 h 313276"/>
              <a:gd name="connsiteX7" fmla="*/ 345096 w 575895"/>
              <a:gd name="connsiteY7" fmla="*/ 220824 h 313276"/>
              <a:gd name="connsiteX8" fmla="*/ 273151 w 575895"/>
              <a:gd name="connsiteY8" fmla="*/ 240307 h 313276"/>
              <a:gd name="connsiteX9" fmla="*/ 180922 w 575895"/>
              <a:gd name="connsiteY9" fmla="*/ 279678 h 313276"/>
              <a:gd name="connsiteX10" fmla="*/ 109188 w 575895"/>
              <a:gd name="connsiteY10" fmla="*/ 310301 h 313276"/>
              <a:gd name="connsiteX11" fmla="*/ 62756 w 575895"/>
              <a:gd name="connsiteY11" fmla="*/ 313276 h 313276"/>
              <a:gd name="connsiteX12" fmla="*/ 26148 w 575895"/>
              <a:gd name="connsiteY12" fmla="*/ 289596 h 313276"/>
              <a:gd name="connsiteX13" fmla="*/ 15688 w 575895"/>
              <a:gd name="connsiteY13" fmla="*/ 282830 h 313276"/>
              <a:gd name="connsiteX14" fmla="*/ 0 w 575895"/>
              <a:gd name="connsiteY14" fmla="*/ 272682 h 313276"/>
              <a:gd name="connsiteX15" fmla="*/ 4594 w 575895"/>
              <a:gd name="connsiteY15" fmla="*/ 242644 h 313276"/>
              <a:gd name="connsiteX16" fmla="*/ 19648 w 575895"/>
              <a:gd name="connsiteY16" fmla="*/ 219371 h 313276"/>
              <a:gd name="connsiteX17" fmla="*/ 65233 w 575895"/>
              <a:gd name="connsiteY17" fmla="*/ 171834 h 313276"/>
              <a:gd name="connsiteX18" fmla="*/ 95975 w 575895"/>
              <a:gd name="connsiteY18" fmla="*/ 158711 h 313276"/>
              <a:gd name="connsiteX19" fmla="*/ 147002 w 575895"/>
              <a:gd name="connsiteY19" fmla="*/ 125697 h 313276"/>
              <a:gd name="connsiteX20" fmla="*/ 228772 w 575895"/>
              <a:gd name="connsiteY20" fmla="*/ 79559 h 313276"/>
              <a:gd name="connsiteX21" fmla="*/ 294852 w 575895"/>
              <a:gd name="connsiteY21" fmla="*/ 23273 h 313276"/>
              <a:gd name="connsiteX22" fmla="*/ 309906 w 575895"/>
              <a:gd name="connsiteY22" fmla="*/ 0 h 313276"/>
              <a:gd name="connsiteX23" fmla="*/ 320366 w 575895"/>
              <a:gd name="connsiteY23" fmla="*/ 6766 h 313276"/>
              <a:gd name="connsiteX24" fmla="*/ 322555 w 575895"/>
              <a:gd name="connsiteY24" fmla="*/ 3381 h 313276"/>
              <a:gd name="connsiteX25" fmla="*/ 575895 w 575895"/>
              <a:gd name="connsiteY25" fmla="*/ 150716 h 3132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575895" h="313276">
                <a:moveTo>
                  <a:pt x="575895" y="150716"/>
                </a:moveTo>
                <a:lnTo>
                  <a:pt x="566163" y="165760"/>
                </a:lnTo>
                <a:lnTo>
                  <a:pt x="535420" y="178885"/>
                </a:lnTo>
                <a:lnTo>
                  <a:pt x="524961" y="172119"/>
                </a:lnTo>
                <a:lnTo>
                  <a:pt x="488988" y="181860"/>
                </a:lnTo>
                <a:lnTo>
                  <a:pt x="462839" y="164946"/>
                </a:lnTo>
                <a:lnTo>
                  <a:pt x="411813" y="197959"/>
                </a:lnTo>
                <a:lnTo>
                  <a:pt x="345096" y="220824"/>
                </a:lnTo>
                <a:lnTo>
                  <a:pt x="273151" y="240307"/>
                </a:lnTo>
                <a:lnTo>
                  <a:pt x="180922" y="279678"/>
                </a:lnTo>
                <a:lnTo>
                  <a:pt x="109188" y="310301"/>
                </a:lnTo>
                <a:lnTo>
                  <a:pt x="62756" y="313276"/>
                </a:lnTo>
                <a:lnTo>
                  <a:pt x="26148" y="289596"/>
                </a:lnTo>
                <a:lnTo>
                  <a:pt x="15688" y="282830"/>
                </a:lnTo>
                <a:lnTo>
                  <a:pt x="0" y="272682"/>
                </a:lnTo>
                <a:lnTo>
                  <a:pt x="4594" y="242644"/>
                </a:lnTo>
                <a:lnTo>
                  <a:pt x="19648" y="219371"/>
                </a:lnTo>
                <a:lnTo>
                  <a:pt x="65233" y="171834"/>
                </a:lnTo>
                <a:lnTo>
                  <a:pt x="95975" y="158711"/>
                </a:lnTo>
                <a:lnTo>
                  <a:pt x="147002" y="125697"/>
                </a:lnTo>
                <a:lnTo>
                  <a:pt x="228772" y="79559"/>
                </a:lnTo>
                <a:lnTo>
                  <a:pt x="294852" y="23273"/>
                </a:lnTo>
                <a:lnTo>
                  <a:pt x="309906" y="0"/>
                </a:lnTo>
                <a:lnTo>
                  <a:pt x="320366" y="6766"/>
                </a:lnTo>
                <a:lnTo>
                  <a:pt x="322555" y="3381"/>
                </a:lnTo>
                <a:lnTo>
                  <a:pt x="575895" y="15071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14FE2D32-3CDA-4014-AB27-4900CE5F52C7}"/>
              </a:ext>
            </a:extLst>
          </p:cNvPr>
          <p:cNvSpPr/>
          <p:nvPr/>
        </p:nvSpPr>
        <p:spPr>
          <a:xfrm rot="19626191">
            <a:off x="3223590" y="1561590"/>
            <a:ext cx="539134" cy="728427"/>
          </a:xfrm>
          <a:custGeom>
            <a:avLst/>
            <a:gdLst>
              <a:gd name="connsiteX0" fmla="*/ 539134 w 539134"/>
              <a:gd name="connsiteY0" fmla="*/ 116564 h 728427"/>
              <a:gd name="connsiteX1" fmla="*/ 526949 w 539134"/>
              <a:gd name="connsiteY1" fmla="*/ 121765 h 728427"/>
              <a:gd name="connsiteX2" fmla="*/ 501436 w 539134"/>
              <a:gd name="connsiteY2" fmla="*/ 138272 h 728427"/>
              <a:gd name="connsiteX3" fmla="*/ 486382 w 539134"/>
              <a:gd name="connsiteY3" fmla="*/ 161545 h 728427"/>
              <a:gd name="connsiteX4" fmla="*/ 471328 w 539134"/>
              <a:gd name="connsiteY4" fmla="*/ 184817 h 728427"/>
              <a:gd name="connsiteX5" fmla="*/ 456275 w 539134"/>
              <a:gd name="connsiteY5" fmla="*/ 208089 h 728427"/>
              <a:gd name="connsiteX6" fmla="*/ 410690 w 539134"/>
              <a:gd name="connsiteY6" fmla="*/ 255626 h 728427"/>
              <a:gd name="connsiteX7" fmla="*/ 380582 w 539134"/>
              <a:gd name="connsiteY7" fmla="*/ 302171 h 728427"/>
              <a:gd name="connsiteX8" fmla="*/ 350474 w 539134"/>
              <a:gd name="connsiteY8" fmla="*/ 348716 h 728427"/>
              <a:gd name="connsiteX9" fmla="*/ 290259 w 539134"/>
              <a:gd name="connsiteY9" fmla="*/ 441807 h 728427"/>
              <a:gd name="connsiteX10" fmla="*/ 225025 w 539134"/>
              <a:gd name="connsiteY10" fmla="*/ 542654 h 728427"/>
              <a:gd name="connsiteX11" fmla="*/ 179864 w 539134"/>
              <a:gd name="connsiteY11" fmla="*/ 612472 h 728427"/>
              <a:gd name="connsiteX12" fmla="*/ 149757 w 539134"/>
              <a:gd name="connsiteY12" fmla="*/ 659016 h 728427"/>
              <a:gd name="connsiteX13" fmla="*/ 109189 w 539134"/>
              <a:gd name="connsiteY13" fmla="*/ 698796 h 728427"/>
              <a:gd name="connsiteX14" fmla="*/ 83676 w 539134"/>
              <a:gd name="connsiteY14" fmla="*/ 715303 h 728427"/>
              <a:gd name="connsiteX15" fmla="*/ 52933 w 539134"/>
              <a:gd name="connsiteY15" fmla="*/ 728427 h 728427"/>
              <a:gd name="connsiteX16" fmla="*/ 42474 w 539134"/>
              <a:gd name="connsiteY16" fmla="*/ 721661 h 728427"/>
              <a:gd name="connsiteX17" fmla="*/ 21555 w 539134"/>
              <a:gd name="connsiteY17" fmla="*/ 708130 h 728427"/>
              <a:gd name="connsiteX18" fmla="*/ 26149 w 539134"/>
              <a:gd name="connsiteY18" fmla="*/ 678091 h 728427"/>
              <a:gd name="connsiteX19" fmla="*/ 0 w 539134"/>
              <a:gd name="connsiteY19" fmla="*/ 661177 h 728427"/>
              <a:gd name="connsiteX20" fmla="*/ 19648 w 539134"/>
              <a:gd name="connsiteY20" fmla="*/ 607866 h 728427"/>
              <a:gd name="connsiteX21" fmla="*/ 13783 w 539134"/>
              <a:gd name="connsiteY21" fmla="*/ 571062 h 728427"/>
              <a:gd name="connsiteX22" fmla="*/ 28201 w 539134"/>
              <a:gd name="connsiteY22" fmla="*/ 514369 h 728427"/>
              <a:gd name="connsiteX23" fmla="*/ 32795 w 539134"/>
              <a:gd name="connsiteY23" fmla="*/ 484331 h 728427"/>
              <a:gd name="connsiteX24" fmla="*/ 47849 w 539134"/>
              <a:gd name="connsiteY24" fmla="*/ 461058 h 728427"/>
              <a:gd name="connsiteX25" fmla="*/ 62903 w 539134"/>
              <a:gd name="connsiteY25" fmla="*/ 437786 h 728427"/>
              <a:gd name="connsiteX26" fmla="*/ 98029 w 539134"/>
              <a:gd name="connsiteY26" fmla="*/ 383483 h 728427"/>
              <a:gd name="connsiteX27" fmla="*/ 113083 w 539134"/>
              <a:gd name="connsiteY27" fmla="*/ 360210 h 728427"/>
              <a:gd name="connsiteX28" fmla="*/ 143191 w 539134"/>
              <a:gd name="connsiteY28" fmla="*/ 313665 h 728427"/>
              <a:gd name="connsiteX29" fmla="*/ 173298 w 539134"/>
              <a:gd name="connsiteY29" fmla="*/ 267120 h 728427"/>
              <a:gd name="connsiteX30" fmla="*/ 213866 w 539134"/>
              <a:gd name="connsiteY30" fmla="*/ 227341 h 728427"/>
              <a:gd name="connsiteX31" fmla="*/ 268639 w 539134"/>
              <a:gd name="connsiteY31" fmla="*/ 119727 h 728427"/>
              <a:gd name="connsiteX32" fmla="*/ 298747 w 539134"/>
              <a:gd name="connsiteY32" fmla="*/ 73183 h 728427"/>
              <a:gd name="connsiteX33" fmla="*/ 313801 w 539134"/>
              <a:gd name="connsiteY33" fmla="*/ 49910 h 728427"/>
              <a:gd name="connsiteX34" fmla="*/ 328854 w 539134"/>
              <a:gd name="connsiteY34" fmla="*/ 26638 h 728427"/>
              <a:gd name="connsiteX35" fmla="*/ 343908 w 539134"/>
              <a:gd name="connsiteY35" fmla="*/ 3365 h 728427"/>
              <a:gd name="connsiteX36" fmla="*/ 338706 w 539134"/>
              <a:gd name="connsiteY36" fmla="*/ 0 h 728427"/>
              <a:gd name="connsiteX37" fmla="*/ 539134 w 539134"/>
              <a:gd name="connsiteY37" fmla="*/ 116564 h 728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539134" h="728427">
                <a:moveTo>
                  <a:pt x="539134" y="116564"/>
                </a:moveTo>
                <a:lnTo>
                  <a:pt x="526949" y="121765"/>
                </a:lnTo>
                <a:lnTo>
                  <a:pt x="501436" y="138272"/>
                </a:lnTo>
                <a:lnTo>
                  <a:pt x="486382" y="161545"/>
                </a:lnTo>
                <a:lnTo>
                  <a:pt x="471328" y="184817"/>
                </a:lnTo>
                <a:lnTo>
                  <a:pt x="456275" y="208089"/>
                </a:lnTo>
                <a:lnTo>
                  <a:pt x="410690" y="255626"/>
                </a:lnTo>
                <a:lnTo>
                  <a:pt x="380582" y="302171"/>
                </a:lnTo>
                <a:lnTo>
                  <a:pt x="350474" y="348716"/>
                </a:lnTo>
                <a:lnTo>
                  <a:pt x="290259" y="441807"/>
                </a:lnTo>
                <a:lnTo>
                  <a:pt x="225025" y="542654"/>
                </a:lnTo>
                <a:lnTo>
                  <a:pt x="179864" y="612472"/>
                </a:lnTo>
                <a:lnTo>
                  <a:pt x="149757" y="659016"/>
                </a:lnTo>
                <a:lnTo>
                  <a:pt x="109189" y="698796"/>
                </a:lnTo>
                <a:lnTo>
                  <a:pt x="83676" y="715303"/>
                </a:lnTo>
                <a:lnTo>
                  <a:pt x="52933" y="728427"/>
                </a:lnTo>
                <a:lnTo>
                  <a:pt x="42474" y="721661"/>
                </a:lnTo>
                <a:lnTo>
                  <a:pt x="21555" y="708130"/>
                </a:lnTo>
                <a:lnTo>
                  <a:pt x="26149" y="678091"/>
                </a:lnTo>
                <a:lnTo>
                  <a:pt x="0" y="661177"/>
                </a:lnTo>
                <a:lnTo>
                  <a:pt x="19648" y="607866"/>
                </a:lnTo>
                <a:lnTo>
                  <a:pt x="13783" y="571062"/>
                </a:lnTo>
                <a:lnTo>
                  <a:pt x="28201" y="514369"/>
                </a:lnTo>
                <a:lnTo>
                  <a:pt x="32795" y="484331"/>
                </a:lnTo>
                <a:lnTo>
                  <a:pt x="47849" y="461058"/>
                </a:lnTo>
                <a:lnTo>
                  <a:pt x="62903" y="437786"/>
                </a:lnTo>
                <a:lnTo>
                  <a:pt x="98029" y="383483"/>
                </a:lnTo>
                <a:lnTo>
                  <a:pt x="113083" y="360210"/>
                </a:lnTo>
                <a:lnTo>
                  <a:pt x="143191" y="313665"/>
                </a:lnTo>
                <a:lnTo>
                  <a:pt x="173298" y="267120"/>
                </a:lnTo>
                <a:lnTo>
                  <a:pt x="213866" y="227341"/>
                </a:lnTo>
                <a:lnTo>
                  <a:pt x="268639" y="119727"/>
                </a:lnTo>
                <a:lnTo>
                  <a:pt x="298747" y="73183"/>
                </a:lnTo>
                <a:lnTo>
                  <a:pt x="313801" y="49910"/>
                </a:lnTo>
                <a:lnTo>
                  <a:pt x="328854" y="26638"/>
                </a:lnTo>
                <a:lnTo>
                  <a:pt x="343908" y="3365"/>
                </a:lnTo>
                <a:lnTo>
                  <a:pt x="338706" y="0"/>
                </a:lnTo>
                <a:lnTo>
                  <a:pt x="539134" y="11656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xmlns="" id="{A3B65ADC-F2E4-4208-AD88-095A4EC1C390}"/>
              </a:ext>
            </a:extLst>
          </p:cNvPr>
          <p:cNvSpPr/>
          <p:nvPr/>
        </p:nvSpPr>
        <p:spPr>
          <a:xfrm rot="19626191">
            <a:off x="2590748" y="4375212"/>
            <a:ext cx="724166" cy="620408"/>
          </a:xfrm>
          <a:custGeom>
            <a:avLst/>
            <a:gdLst>
              <a:gd name="connsiteX0" fmla="*/ 724166 w 724166"/>
              <a:gd name="connsiteY0" fmla="*/ 105233 h 620408"/>
              <a:gd name="connsiteX1" fmla="*/ 721085 w 724166"/>
              <a:gd name="connsiteY1" fmla="*/ 125380 h 620408"/>
              <a:gd name="connsiteX2" fmla="*/ 706031 w 724166"/>
              <a:gd name="connsiteY2" fmla="*/ 148653 h 620408"/>
              <a:gd name="connsiteX3" fmla="*/ 690977 w 724166"/>
              <a:gd name="connsiteY3" fmla="*/ 171926 h 620408"/>
              <a:gd name="connsiteX4" fmla="*/ 680518 w 724166"/>
              <a:gd name="connsiteY4" fmla="*/ 165160 h 620408"/>
              <a:gd name="connsiteX5" fmla="*/ 649775 w 724166"/>
              <a:gd name="connsiteY5" fmla="*/ 178284 h 620408"/>
              <a:gd name="connsiteX6" fmla="*/ 619243 w 724166"/>
              <a:gd name="connsiteY6" fmla="*/ 202548 h 620408"/>
              <a:gd name="connsiteX7" fmla="*/ 593730 w 724166"/>
              <a:gd name="connsiteY7" fmla="*/ 219055 h 620408"/>
              <a:gd name="connsiteX8" fmla="*/ 557758 w 724166"/>
              <a:gd name="connsiteY8" fmla="*/ 228795 h 620408"/>
              <a:gd name="connsiteX9" fmla="*/ 511961 w 724166"/>
              <a:gd name="connsiteY9" fmla="*/ 265192 h 620408"/>
              <a:gd name="connsiteX10" fmla="*/ 471394 w 724166"/>
              <a:gd name="connsiteY10" fmla="*/ 304972 h 620408"/>
              <a:gd name="connsiteX11" fmla="*/ 420367 w 724166"/>
              <a:gd name="connsiteY11" fmla="*/ 337985 h 620408"/>
              <a:gd name="connsiteX12" fmla="*/ 364746 w 724166"/>
              <a:gd name="connsiteY12" fmla="*/ 401037 h 620408"/>
              <a:gd name="connsiteX13" fmla="*/ 288418 w 724166"/>
              <a:gd name="connsiteY13" fmla="*/ 461699 h 620408"/>
              <a:gd name="connsiteX14" fmla="*/ 247851 w 724166"/>
              <a:gd name="connsiteY14" fmla="*/ 501478 h 620408"/>
              <a:gd name="connsiteX15" fmla="*/ 181771 w 724166"/>
              <a:gd name="connsiteY15" fmla="*/ 557763 h 620408"/>
              <a:gd name="connsiteX16" fmla="*/ 151027 w 724166"/>
              <a:gd name="connsiteY16" fmla="*/ 570887 h 620408"/>
              <a:gd name="connsiteX17" fmla="*/ 125514 w 724166"/>
              <a:gd name="connsiteY17" fmla="*/ 587394 h 620408"/>
              <a:gd name="connsiteX18" fmla="*/ 100001 w 724166"/>
              <a:gd name="connsiteY18" fmla="*/ 603901 h 620408"/>
              <a:gd name="connsiteX19" fmla="*/ 74488 w 724166"/>
              <a:gd name="connsiteY19" fmla="*/ 620408 h 620408"/>
              <a:gd name="connsiteX20" fmla="*/ 64028 w 724166"/>
              <a:gd name="connsiteY20" fmla="*/ 613642 h 620408"/>
              <a:gd name="connsiteX21" fmla="*/ 37879 w 724166"/>
              <a:gd name="connsiteY21" fmla="*/ 596728 h 620408"/>
              <a:gd name="connsiteX22" fmla="*/ 27419 w 724166"/>
              <a:gd name="connsiteY22" fmla="*/ 589962 h 620408"/>
              <a:gd name="connsiteX23" fmla="*/ 16325 w 724166"/>
              <a:gd name="connsiteY23" fmla="*/ 549775 h 620408"/>
              <a:gd name="connsiteX24" fmla="*/ 20919 w 724166"/>
              <a:gd name="connsiteY24" fmla="*/ 519737 h 620408"/>
              <a:gd name="connsiteX25" fmla="*/ 0 w 724166"/>
              <a:gd name="connsiteY25" fmla="*/ 506206 h 620408"/>
              <a:gd name="connsiteX26" fmla="*/ 15054 w 724166"/>
              <a:gd name="connsiteY26" fmla="*/ 482933 h 620408"/>
              <a:gd name="connsiteX27" fmla="*/ 30108 w 724166"/>
              <a:gd name="connsiteY27" fmla="*/ 459660 h 620408"/>
              <a:gd name="connsiteX28" fmla="*/ 55621 w 724166"/>
              <a:gd name="connsiteY28" fmla="*/ 443154 h 620408"/>
              <a:gd name="connsiteX29" fmla="*/ 70675 w 724166"/>
              <a:gd name="connsiteY29" fmla="*/ 419882 h 620408"/>
              <a:gd name="connsiteX30" fmla="*/ 111242 w 724166"/>
              <a:gd name="connsiteY30" fmla="*/ 380102 h 620408"/>
              <a:gd name="connsiteX31" fmla="*/ 126296 w 724166"/>
              <a:gd name="connsiteY31" fmla="*/ 356830 h 620408"/>
              <a:gd name="connsiteX32" fmla="*/ 166863 w 724166"/>
              <a:gd name="connsiteY32" fmla="*/ 317050 h 620408"/>
              <a:gd name="connsiteX33" fmla="*/ 258245 w 724166"/>
              <a:gd name="connsiteY33" fmla="*/ 233117 h 620408"/>
              <a:gd name="connsiteX34" fmla="*/ 303407 w 724166"/>
              <a:gd name="connsiteY34" fmla="*/ 163299 h 620408"/>
              <a:gd name="connsiteX35" fmla="*/ 343974 w 724166"/>
              <a:gd name="connsiteY35" fmla="*/ 123519 h 620408"/>
              <a:gd name="connsiteX36" fmla="*/ 369487 w 724166"/>
              <a:gd name="connsiteY36" fmla="*/ 107013 h 620408"/>
              <a:gd name="connsiteX37" fmla="*/ 399594 w 724166"/>
              <a:gd name="connsiteY37" fmla="*/ 60468 h 620408"/>
              <a:gd name="connsiteX38" fmla="*/ 419666 w 724166"/>
              <a:gd name="connsiteY38" fmla="*/ 29438 h 620408"/>
              <a:gd name="connsiteX39" fmla="*/ 434720 w 724166"/>
              <a:gd name="connsiteY39" fmla="*/ 6166 h 620408"/>
              <a:gd name="connsiteX40" fmla="*/ 435663 w 724166"/>
              <a:gd name="connsiteY40" fmla="*/ 0 h 620408"/>
              <a:gd name="connsiteX41" fmla="*/ 724166 w 724166"/>
              <a:gd name="connsiteY41" fmla="*/ 105233 h 620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724166" h="620408">
                <a:moveTo>
                  <a:pt x="724166" y="105233"/>
                </a:moveTo>
                <a:lnTo>
                  <a:pt x="721085" y="125380"/>
                </a:lnTo>
                <a:lnTo>
                  <a:pt x="706031" y="148653"/>
                </a:lnTo>
                <a:lnTo>
                  <a:pt x="690977" y="171926"/>
                </a:lnTo>
                <a:lnTo>
                  <a:pt x="680518" y="165160"/>
                </a:lnTo>
                <a:lnTo>
                  <a:pt x="649775" y="178284"/>
                </a:lnTo>
                <a:lnTo>
                  <a:pt x="619243" y="202548"/>
                </a:lnTo>
                <a:lnTo>
                  <a:pt x="593730" y="219055"/>
                </a:lnTo>
                <a:lnTo>
                  <a:pt x="557758" y="228795"/>
                </a:lnTo>
                <a:lnTo>
                  <a:pt x="511961" y="265192"/>
                </a:lnTo>
                <a:lnTo>
                  <a:pt x="471394" y="304972"/>
                </a:lnTo>
                <a:lnTo>
                  <a:pt x="420367" y="337985"/>
                </a:lnTo>
                <a:lnTo>
                  <a:pt x="364746" y="401037"/>
                </a:lnTo>
                <a:lnTo>
                  <a:pt x="288418" y="461699"/>
                </a:lnTo>
                <a:lnTo>
                  <a:pt x="247851" y="501478"/>
                </a:lnTo>
                <a:lnTo>
                  <a:pt x="181771" y="557763"/>
                </a:lnTo>
                <a:lnTo>
                  <a:pt x="151027" y="570887"/>
                </a:lnTo>
                <a:lnTo>
                  <a:pt x="125514" y="587394"/>
                </a:lnTo>
                <a:lnTo>
                  <a:pt x="100001" y="603901"/>
                </a:lnTo>
                <a:lnTo>
                  <a:pt x="74488" y="620408"/>
                </a:lnTo>
                <a:lnTo>
                  <a:pt x="64028" y="613642"/>
                </a:lnTo>
                <a:lnTo>
                  <a:pt x="37879" y="596728"/>
                </a:lnTo>
                <a:lnTo>
                  <a:pt x="27419" y="589962"/>
                </a:lnTo>
                <a:lnTo>
                  <a:pt x="16325" y="549775"/>
                </a:lnTo>
                <a:lnTo>
                  <a:pt x="20919" y="519737"/>
                </a:lnTo>
                <a:lnTo>
                  <a:pt x="0" y="506206"/>
                </a:lnTo>
                <a:lnTo>
                  <a:pt x="15054" y="482933"/>
                </a:lnTo>
                <a:lnTo>
                  <a:pt x="30108" y="459660"/>
                </a:lnTo>
                <a:lnTo>
                  <a:pt x="55621" y="443154"/>
                </a:lnTo>
                <a:lnTo>
                  <a:pt x="70675" y="419882"/>
                </a:lnTo>
                <a:lnTo>
                  <a:pt x="111242" y="380102"/>
                </a:lnTo>
                <a:lnTo>
                  <a:pt x="126296" y="356830"/>
                </a:lnTo>
                <a:lnTo>
                  <a:pt x="166863" y="317050"/>
                </a:lnTo>
                <a:lnTo>
                  <a:pt x="258245" y="233117"/>
                </a:lnTo>
                <a:lnTo>
                  <a:pt x="303407" y="163299"/>
                </a:lnTo>
                <a:lnTo>
                  <a:pt x="343974" y="123519"/>
                </a:lnTo>
                <a:lnTo>
                  <a:pt x="369487" y="107013"/>
                </a:lnTo>
                <a:lnTo>
                  <a:pt x="399594" y="60468"/>
                </a:lnTo>
                <a:lnTo>
                  <a:pt x="419666" y="29438"/>
                </a:lnTo>
                <a:lnTo>
                  <a:pt x="434720" y="6166"/>
                </a:lnTo>
                <a:lnTo>
                  <a:pt x="435663" y="0"/>
                </a:lnTo>
                <a:lnTo>
                  <a:pt x="724166" y="10523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DE9EBE9B-44CB-4A32-B656-FB1B322564D5}"/>
              </a:ext>
            </a:extLst>
          </p:cNvPr>
          <p:cNvSpPr/>
          <p:nvPr/>
        </p:nvSpPr>
        <p:spPr>
          <a:xfrm rot="19626191">
            <a:off x="1415404" y="4545670"/>
            <a:ext cx="1035617" cy="1382346"/>
          </a:xfrm>
          <a:custGeom>
            <a:avLst/>
            <a:gdLst>
              <a:gd name="connsiteX0" fmla="*/ 1035617 w 1035617"/>
              <a:gd name="connsiteY0" fmla="*/ 108350 h 1382346"/>
              <a:gd name="connsiteX1" fmla="*/ 1026479 w 1035617"/>
              <a:gd name="connsiteY1" fmla="*/ 122478 h 1382346"/>
              <a:gd name="connsiteX2" fmla="*/ 1016019 w 1035617"/>
              <a:gd name="connsiteY2" fmla="*/ 115712 h 1382346"/>
              <a:gd name="connsiteX3" fmla="*/ 1000965 w 1035617"/>
              <a:gd name="connsiteY3" fmla="*/ 138985 h 1382346"/>
              <a:gd name="connsiteX4" fmla="*/ 990506 w 1035617"/>
              <a:gd name="connsiteY4" fmla="*/ 132219 h 1382346"/>
              <a:gd name="connsiteX5" fmla="*/ 964992 w 1035617"/>
              <a:gd name="connsiteY5" fmla="*/ 148726 h 1382346"/>
              <a:gd name="connsiteX6" fmla="*/ 949939 w 1035617"/>
              <a:gd name="connsiteY6" fmla="*/ 171998 h 1382346"/>
              <a:gd name="connsiteX7" fmla="*/ 904142 w 1035617"/>
              <a:gd name="connsiteY7" fmla="*/ 208394 h 1382346"/>
              <a:gd name="connsiteX8" fmla="*/ 874035 w 1035617"/>
              <a:gd name="connsiteY8" fmla="*/ 254940 h 1382346"/>
              <a:gd name="connsiteX9" fmla="*/ 808801 w 1035617"/>
              <a:gd name="connsiteY9" fmla="*/ 355787 h 1382346"/>
              <a:gd name="connsiteX10" fmla="*/ 748586 w 1035617"/>
              <a:gd name="connsiteY10" fmla="*/ 448877 h 1382346"/>
              <a:gd name="connsiteX11" fmla="*/ 677911 w 1035617"/>
              <a:gd name="connsiteY11" fmla="*/ 535201 h 1382346"/>
              <a:gd name="connsiteX12" fmla="*/ 597624 w 1035617"/>
              <a:gd name="connsiteY12" fmla="*/ 659322 h 1382346"/>
              <a:gd name="connsiteX13" fmla="*/ 507301 w 1035617"/>
              <a:gd name="connsiteY13" fmla="*/ 798957 h 1382346"/>
              <a:gd name="connsiteX14" fmla="*/ 447086 w 1035617"/>
              <a:gd name="connsiteY14" fmla="*/ 892047 h 1382346"/>
              <a:gd name="connsiteX15" fmla="*/ 366798 w 1035617"/>
              <a:gd name="connsiteY15" fmla="*/ 1016167 h 1382346"/>
              <a:gd name="connsiteX16" fmla="*/ 311178 w 1035617"/>
              <a:gd name="connsiteY16" fmla="*/ 1079218 h 1382346"/>
              <a:gd name="connsiteX17" fmla="*/ 266016 w 1035617"/>
              <a:gd name="connsiteY17" fmla="*/ 1149036 h 1382346"/>
              <a:gd name="connsiteX18" fmla="*/ 220854 w 1035617"/>
              <a:gd name="connsiteY18" fmla="*/ 1218854 h 1382346"/>
              <a:gd name="connsiteX19" fmla="*/ 175269 w 1035617"/>
              <a:gd name="connsiteY19" fmla="*/ 1266391 h 1382346"/>
              <a:gd name="connsiteX20" fmla="*/ 160215 w 1035617"/>
              <a:gd name="connsiteY20" fmla="*/ 1289663 h 1382346"/>
              <a:gd name="connsiteX21" fmla="*/ 119649 w 1035617"/>
              <a:gd name="connsiteY21" fmla="*/ 1329442 h 1382346"/>
              <a:gd name="connsiteX22" fmla="*/ 73852 w 1035617"/>
              <a:gd name="connsiteY22" fmla="*/ 1365839 h 1382346"/>
              <a:gd name="connsiteX23" fmla="*/ 48339 w 1035617"/>
              <a:gd name="connsiteY23" fmla="*/ 1382346 h 1382346"/>
              <a:gd name="connsiteX24" fmla="*/ 37879 w 1035617"/>
              <a:gd name="connsiteY24" fmla="*/ 1375580 h 1382346"/>
              <a:gd name="connsiteX25" fmla="*/ 16325 w 1035617"/>
              <a:gd name="connsiteY25" fmla="*/ 1328628 h 1382346"/>
              <a:gd name="connsiteX26" fmla="*/ 5866 w 1035617"/>
              <a:gd name="connsiteY26" fmla="*/ 1321862 h 1382346"/>
              <a:gd name="connsiteX27" fmla="*/ 0 w 1035617"/>
              <a:gd name="connsiteY27" fmla="*/ 1285058 h 1382346"/>
              <a:gd name="connsiteX28" fmla="*/ 4595 w 1035617"/>
              <a:gd name="connsiteY28" fmla="*/ 1255019 h 1382346"/>
              <a:gd name="connsiteX29" fmla="*/ 3960 w 1035617"/>
              <a:gd name="connsiteY29" fmla="*/ 1221598 h 1382346"/>
              <a:gd name="connsiteX30" fmla="*/ 34067 w 1035617"/>
              <a:gd name="connsiteY30" fmla="*/ 1175054 h 1382346"/>
              <a:gd name="connsiteX31" fmla="*/ 69193 w 1035617"/>
              <a:gd name="connsiteY31" fmla="*/ 1120751 h 1382346"/>
              <a:gd name="connsiteX32" fmla="*/ 84247 w 1035617"/>
              <a:gd name="connsiteY32" fmla="*/ 1097479 h 1382346"/>
              <a:gd name="connsiteX33" fmla="*/ 114354 w 1035617"/>
              <a:gd name="connsiteY33" fmla="*/ 1050934 h 1382346"/>
              <a:gd name="connsiteX34" fmla="*/ 145097 w 1035617"/>
              <a:gd name="connsiteY34" fmla="*/ 1037809 h 1382346"/>
              <a:gd name="connsiteX35" fmla="*/ 175205 w 1035617"/>
              <a:gd name="connsiteY35" fmla="*/ 991264 h 1382346"/>
              <a:gd name="connsiteX36" fmla="*/ 220366 w 1035617"/>
              <a:gd name="connsiteY36" fmla="*/ 921447 h 1382346"/>
              <a:gd name="connsiteX37" fmla="*/ 250474 w 1035617"/>
              <a:gd name="connsiteY37" fmla="*/ 874902 h 1382346"/>
              <a:gd name="connsiteX38" fmla="*/ 300653 w 1035617"/>
              <a:gd name="connsiteY38" fmla="*/ 797327 h 1382346"/>
              <a:gd name="connsiteX39" fmla="*/ 345815 w 1035617"/>
              <a:gd name="connsiteY39" fmla="*/ 727509 h 1382346"/>
              <a:gd name="connsiteX40" fmla="*/ 436137 w 1035617"/>
              <a:gd name="connsiteY40" fmla="*/ 587875 h 1382346"/>
              <a:gd name="connsiteX41" fmla="*/ 531479 w 1035617"/>
              <a:gd name="connsiteY41" fmla="*/ 440482 h 1382346"/>
              <a:gd name="connsiteX42" fmla="*/ 606747 w 1035617"/>
              <a:gd name="connsiteY42" fmla="*/ 324120 h 1382346"/>
              <a:gd name="connsiteX43" fmla="*/ 687035 w 1035617"/>
              <a:gd name="connsiteY43" fmla="*/ 199999 h 1382346"/>
              <a:gd name="connsiteX44" fmla="*/ 731561 w 1035617"/>
              <a:gd name="connsiteY44" fmla="*/ 96760 h 1382346"/>
              <a:gd name="connsiteX45" fmla="*/ 761669 w 1035617"/>
              <a:gd name="connsiteY45" fmla="*/ 50215 h 1382346"/>
              <a:gd name="connsiteX46" fmla="*/ 776723 w 1035617"/>
              <a:gd name="connsiteY46" fmla="*/ 26944 h 1382346"/>
              <a:gd name="connsiteX47" fmla="*/ 791776 w 1035617"/>
              <a:gd name="connsiteY47" fmla="*/ 3671 h 1382346"/>
              <a:gd name="connsiteX48" fmla="*/ 792338 w 1035617"/>
              <a:gd name="connsiteY48" fmla="*/ 0 h 1382346"/>
              <a:gd name="connsiteX49" fmla="*/ 1035617 w 1035617"/>
              <a:gd name="connsiteY49" fmla="*/ 108350 h 1382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1035617" h="1382346">
                <a:moveTo>
                  <a:pt x="1035617" y="108350"/>
                </a:moveTo>
                <a:lnTo>
                  <a:pt x="1026479" y="122478"/>
                </a:lnTo>
                <a:lnTo>
                  <a:pt x="1016019" y="115712"/>
                </a:lnTo>
                <a:lnTo>
                  <a:pt x="1000965" y="138985"/>
                </a:lnTo>
                <a:lnTo>
                  <a:pt x="990506" y="132219"/>
                </a:lnTo>
                <a:lnTo>
                  <a:pt x="964992" y="148726"/>
                </a:lnTo>
                <a:lnTo>
                  <a:pt x="949939" y="171998"/>
                </a:lnTo>
                <a:lnTo>
                  <a:pt x="904142" y="208394"/>
                </a:lnTo>
                <a:lnTo>
                  <a:pt x="874035" y="254940"/>
                </a:lnTo>
                <a:lnTo>
                  <a:pt x="808801" y="355787"/>
                </a:lnTo>
                <a:lnTo>
                  <a:pt x="748586" y="448877"/>
                </a:lnTo>
                <a:lnTo>
                  <a:pt x="677911" y="535201"/>
                </a:lnTo>
                <a:lnTo>
                  <a:pt x="597624" y="659322"/>
                </a:lnTo>
                <a:lnTo>
                  <a:pt x="507301" y="798957"/>
                </a:lnTo>
                <a:lnTo>
                  <a:pt x="447086" y="892047"/>
                </a:lnTo>
                <a:lnTo>
                  <a:pt x="366798" y="1016167"/>
                </a:lnTo>
                <a:lnTo>
                  <a:pt x="311178" y="1079218"/>
                </a:lnTo>
                <a:lnTo>
                  <a:pt x="266016" y="1149036"/>
                </a:lnTo>
                <a:lnTo>
                  <a:pt x="220854" y="1218854"/>
                </a:lnTo>
                <a:lnTo>
                  <a:pt x="175269" y="1266391"/>
                </a:lnTo>
                <a:lnTo>
                  <a:pt x="160215" y="1289663"/>
                </a:lnTo>
                <a:lnTo>
                  <a:pt x="119649" y="1329442"/>
                </a:lnTo>
                <a:lnTo>
                  <a:pt x="73852" y="1365839"/>
                </a:lnTo>
                <a:lnTo>
                  <a:pt x="48339" y="1382346"/>
                </a:lnTo>
                <a:lnTo>
                  <a:pt x="37879" y="1375580"/>
                </a:lnTo>
                <a:lnTo>
                  <a:pt x="16325" y="1328628"/>
                </a:lnTo>
                <a:lnTo>
                  <a:pt x="5866" y="1321862"/>
                </a:lnTo>
                <a:lnTo>
                  <a:pt x="0" y="1285058"/>
                </a:lnTo>
                <a:lnTo>
                  <a:pt x="4595" y="1255019"/>
                </a:lnTo>
                <a:lnTo>
                  <a:pt x="3960" y="1221598"/>
                </a:lnTo>
                <a:lnTo>
                  <a:pt x="34067" y="1175054"/>
                </a:lnTo>
                <a:lnTo>
                  <a:pt x="69193" y="1120751"/>
                </a:lnTo>
                <a:lnTo>
                  <a:pt x="84247" y="1097479"/>
                </a:lnTo>
                <a:lnTo>
                  <a:pt x="114354" y="1050934"/>
                </a:lnTo>
                <a:lnTo>
                  <a:pt x="145097" y="1037809"/>
                </a:lnTo>
                <a:lnTo>
                  <a:pt x="175205" y="991264"/>
                </a:lnTo>
                <a:lnTo>
                  <a:pt x="220366" y="921447"/>
                </a:lnTo>
                <a:lnTo>
                  <a:pt x="250474" y="874902"/>
                </a:lnTo>
                <a:lnTo>
                  <a:pt x="300653" y="797327"/>
                </a:lnTo>
                <a:lnTo>
                  <a:pt x="345815" y="727509"/>
                </a:lnTo>
                <a:lnTo>
                  <a:pt x="436137" y="587875"/>
                </a:lnTo>
                <a:lnTo>
                  <a:pt x="531479" y="440482"/>
                </a:lnTo>
                <a:lnTo>
                  <a:pt x="606747" y="324120"/>
                </a:lnTo>
                <a:lnTo>
                  <a:pt x="687035" y="199999"/>
                </a:lnTo>
                <a:lnTo>
                  <a:pt x="731561" y="96760"/>
                </a:lnTo>
                <a:lnTo>
                  <a:pt x="761669" y="50215"/>
                </a:lnTo>
                <a:lnTo>
                  <a:pt x="776723" y="26944"/>
                </a:lnTo>
                <a:lnTo>
                  <a:pt x="791776" y="3671"/>
                </a:lnTo>
                <a:lnTo>
                  <a:pt x="792338" y="0"/>
                </a:lnTo>
                <a:lnTo>
                  <a:pt x="1035617" y="10835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F9350439-7568-4294-9430-C4A74111DB94}"/>
              </a:ext>
            </a:extLst>
          </p:cNvPr>
          <p:cNvSpPr/>
          <p:nvPr/>
        </p:nvSpPr>
        <p:spPr>
          <a:xfrm rot="19626191">
            <a:off x="5104386" y="4711196"/>
            <a:ext cx="932854" cy="1200072"/>
          </a:xfrm>
          <a:custGeom>
            <a:avLst/>
            <a:gdLst>
              <a:gd name="connsiteX0" fmla="*/ 932854 w 932854"/>
              <a:gd name="connsiteY0" fmla="*/ 121752 h 1200072"/>
              <a:gd name="connsiteX1" fmla="*/ 915238 w 932854"/>
              <a:gd name="connsiteY1" fmla="*/ 133148 h 1200072"/>
              <a:gd name="connsiteX2" fmla="*/ 889725 w 932854"/>
              <a:gd name="connsiteY2" fmla="*/ 149655 h 1200072"/>
              <a:gd name="connsiteX3" fmla="*/ 853752 w 932854"/>
              <a:gd name="connsiteY3" fmla="*/ 159396 h 1200072"/>
              <a:gd name="connsiteX4" fmla="*/ 838698 w 932854"/>
              <a:gd name="connsiteY4" fmla="*/ 182669 h 1200072"/>
              <a:gd name="connsiteX5" fmla="*/ 787882 w 932854"/>
              <a:gd name="connsiteY5" fmla="*/ 226823 h 1200072"/>
              <a:gd name="connsiteX6" fmla="*/ 757775 w 932854"/>
              <a:gd name="connsiteY6" fmla="*/ 273368 h 1200072"/>
              <a:gd name="connsiteX7" fmla="*/ 742721 w 932854"/>
              <a:gd name="connsiteY7" fmla="*/ 296641 h 1200072"/>
              <a:gd name="connsiteX8" fmla="*/ 712613 w 932854"/>
              <a:gd name="connsiteY8" fmla="*/ 343186 h 1200072"/>
              <a:gd name="connsiteX9" fmla="*/ 672046 w 932854"/>
              <a:gd name="connsiteY9" fmla="*/ 382965 h 1200072"/>
              <a:gd name="connsiteX10" fmla="*/ 641939 w 932854"/>
              <a:gd name="connsiteY10" fmla="*/ 429509 h 1200072"/>
              <a:gd name="connsiteX11" fmla="*/ 596777 w 932854"/>
              <a:gd name="connsiteY11" fmla="*/ 499327 h 1200072"/>
              <a:gd name="connsiteX12" fmla="*/ 546597 w 932854"/>
              <a:gd name="connsiteY12" fmla="*/ 576902 h 1200072"/>
              <a:gd name="connsiteX13" fmla="*/ 501436 w 932854"/>
              <a:gd name="connsiteY13" fmla="*/ 646720 h 1200072"/>
              <a:gd name="connsiteX14" fmla="*/ 456274 w 932854"/>
              <a:gd name="connsiteY14" fmla="*/ 716538 h 1200072"/>
              <a:gd name="connsiteX15" fmla="*/ 411113 w 932854"/>
              <a:gd name="connsiteY15" fmla="*/ 786356 h 1200072"/>
              <a:gd name="connsiteX16" fmla="*/ 360933 w 932854"/>
              <a:gd name="connsiteY16" fmla="*/ 863931 h 1200072"/>
              <a:gd name="connsiteX17" fmla="*/ 330825 w 932854"/>
              <a:gd name="connsiteY17" fmla="*/ 910476 h 1200072"/>
              <a:gd name="connsiteX18" fmla="*/ 260150 w 932854"/>
              <a:gd name="connsiteY18" fmla="*/ 996801 h 1200072"/>
              <a:gd name="connsiteX19" fmla="*/ 189476 w 932854"/>
              <a:gd name="connsiteY19" fmla="*/ 1083124 h 1200072"/>
              <a:gd name="connsiteX20" fmla="*/ 128838 w 932854"/>
              <a:gd name="connsiteY20" fmla="*/ 1153934 h 1200072"/>
              <a:gd name="connsiteX21" fmla="*/ 72581 w 932854"/>
              <a:gd name="connsiteY21" fmla="*/ 1183565 h 1200072"/>
              <a:gd name="connsiteX22" fmla="*/ 47067 w 932854"/>
              <a:gd name="connsiteY22" fmla="*/ 1200072 h 1200072"/>
              <a:gd name="connsiteX23" fmla="*/ 36608 w 932854"/>
              <a:gd name="connsiteY23" fmla="*/ 1193306 h 1200072"/>
              <a:gd name="connsiteX24" fmla="*/ 10459 w 932854"/>
              <a:gd name="connsiteY24" fmla="*/ 1176392 h 1200072"/>
              <a:gd name="connsiteX25" fmla="*/ 0 w 932854"/>
              <a:gd name="connsiteY25" fmla="*/ 1169626 h 1200072"/>
              <a:gd name="connsiteX26" fmla="*/ 4594 w 932854"/>
              <a:gd name="connsiteY26" fmla="*/ 1139588 h 1200072"/>
              <a:gd name="connsiteX27" fmla="*/ 9188 w 932854"/>
              <a:gd name="connsiteY27" fmla="*/ 1109550 h 1200072"/>
              <a:gd name="connsiteX28" fmla="*/ 28837 w 932854"/>
              <a:gd name="connsiteY28" fmla="*/ 1056239 h 1200072"/>
              <a:gd name="connsiteX29" fmla="*/ 43891 w 932854"/>
              <a:gd name="connsiteY29" fmla="*/ 1032966 h 1200072"/>
              <a:gd name="connsiteX30" fmla="*/ 79016 w 932854"/>
              <a:gd name="connsiteY30" fmla="*/ 978663 h 1200072"/>
              <a:gd name="connsiteX31" fmla="*/ 108488 w 932854"/>
              <a:gd name="connsiteY31" fmla="*/ 898698 h 1200072"/>
              <a:gd name="connsiteX32" fmla="*/ 153649 w 932854"/>
              <a:gd name="connsiteY32" fmla="*/ 828880 h 1200072"/>
              <a:gd name="connsiteX33" fmla="*/ 213865 w 932854"/>
              <a:gd name="connsiteY33" fmla="*/ 735790 h 1200072"/>
              <a:gd name="connsiteX34" fmla="*/ 294788 w 932854"/>
              <a:gd name="connsiteY34" fmla="*/ 645091 h 1200072"/>
              <a:gd name="connsiteX35" fmla="*/ 370057 w 932854"/>
              <a:gd name="connsiteY35" fmla="*/ 528728 h 1200072"/>
              <a:gd name="connsiteX36" fmla="*/ 415219 w 932854"/>
              <a:gd name="connsiteY36" fmla="*/ 458910 h 1200072"/>
              <a:gd name="connsiteX37" fmla="*/ 480452 w 932854"/>
              <a:gd name="connsiteY37" fmla="*/ 358062 h 1200072"/>
              <a:gd name="connsiteX38" fmla="*/ 525613 w 932854"/>
              <a:gd name="connsiteY38" fmla="*/ 288245 h 1200072"/>
              <a:gd name="connsiteX39" fmla="*/ 555721 w 932854"/>
              <a:gd name="connsiteY39" fmla="*/ 241700 h 1200072"/>
              <a:gd name="connsiteX40" fmla="*/ 600883 w 932854"/>
              <a:gd name="connsiteY40" fmla="*/ 171882 h 1200072"/>
              <a:gd name="connsiteX41" fmla="*/ 615937 w 932854"/>
              <a:gd name="connsiteY41" fmla="*/ 148610 h 1200072"/>
              <a:gd name="connsiteX42" fmla="*/ 651062 w 932854"/>
              <a:gd name="connsiteY42" fmla="*/ 94307 h 1200072"/>
              <a:gd name="connsiteX43" fmla="*/ 681170 w 932854"/>
              <a:gd name="connsiteY43" fmla="*/ 47762 h 1200072"/>
              <a:gd name="connsiteX44" fmla="*/ 696224 w 932854"/>
              <a:gd name="connsiteY44" fmla="*/ 24489 h 1200072"/>
              <a:gd name="connsiteX45" fmla="*/ 711278 w 932854"/>
              <a:gd name="connsiteY45" fmla="*/ 1217 h 1200072"/>
              <a:gd name="connsiteX46" fmla="*/ 712065 w 932854"/>
              <a:gd name="connsiteY46" fmla="*/ 0 h 1200072"/>
              <a:gd name="connsiteX47" fmla="*/ 932854 w 932854"/>
              <a:gd name="connsiteY47" fmla="*/ 121752 h 1200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932854" h="1200072">
                <a:moveTo>
                  <a:pt x="932854" y="121752"/>
                </a:moveTo>
                <a:lnTo>
                  <a:pt x="915238" y="133148"/>
                </a:lnTo>
                <a:lnTo>
                  <a:pt x="889725" y="149655"/>
                </a:lnTo>
                <a:lnTo>
                  <a:pt x="853752" y="159396"/>
                </a:lnTo>
                <a:lnTo>
                  <a:pt x="838698" y="182669"/>
                </a:lnTo>
                <a:lnTo>
                  <a:pt x="787882" y="226823"/>
                </a:lnTo>
                <a:lnTo>
                  <a:pt x="757775" y="273368"/>
                </a:lnTo>
                <a:lnTo>
                  <a:pt x="742721" y="296641"/>
                </a:lnTo>
                <a:lnTo>
                  <a:pt x="712613" y="343186"/>
                </a:lnTo>
                <a:lnTo>
                  <a:pt x="672046" y="382965"/>
                </a:lnTo>
                <a:lnTo>
                  <a:pt x="641939" y="429509"/>
                </a:lnTo>
                <a:lnTo>
                  <a:pt x="596777" y="499327"/>
                </a:lnTo>
                <a:lnTo>
                  <a:pt x="546597" y="576902"/>
                </a:lnTo>
                <a:lnTo>
                  <a:pt x="501436" y="646720"/>
                </a:lnTo>
                <a:lnTo>
                  <a:pt x="456274" y="716538"/>
                </a:lnTo>
                <a:lnTo>
                  <a:pt x="411113" y="786356"/>
                </a:lnTo>
                <a:lnTo>
                  <a:pt x="360933" y="863931"/>
                </a:lnTo>
                <a:lnTo>
                  <a:pt x="330825" y="910476"/>
                </a:lnTo>
                <a:lnTo>
                  <a:pt x="260150" y="996801"/>
                </a:lnTo>
                <a:lnTo>
                  <a:pt x="189476" y="1083124"/>
                </a:lnTo>
                <a:lnTo>
                  <a:pt x="128838" y="1153934"/>
                </a:lnTo>
                <a:lnTo>
                  <a:pt x="72581" y="1183565"/>
                </a:lnTo>
                <a:lnTo>
                  <a:pt x="47067" y="1200072"/>
                </a:lnTo>
                <a:lnTo>
                  <a:pt x="36608" y="1193306"/>
                </a:lnTo>
                <a:lnTo>
                  <a:pt x="10459" y="1176392"/>
                </a:lnTo>
                <a:lnTo>
                  <a:pt x="0" y="1169626"/>
                </a:lnTo>
                <a:lnTo>
                  <a:pt x="4594" y="1139588"/>
                </a:lnTo>
                <a:lnTo>
                  <a:pt x="9188" y="1109550"/>
                </a:lnTo>
                <a:lnTo>
                  <a:pt x="28837" y="1056239"/>
                </a:lnTo>
                <a:lnTo>
                  <a:pt x="43891" y="1032966"/>
                </a:lnTo>
                <a:lnTo>
                  <a:pt x="79016" y="978663"/>
                </a:lnTo>
                <a:lnTo>
                  <a:pt x="108488" y="898698"/>
                </a:lnTo>
                <a:lnTo>
                  <a:pt x="153649" y="828880"/>
                </a:lnTo>
                <a:lnTo>
                  <a:pt x="213865" y="735790"/>
                </a:lnTo>
                <a:lnTo>
                  <a:pt x="294788" y="645091"/>
                </a:lnTo>
                <a:lnTo>
                  <a:pt x="370057" y="528728"/>
                </a:lnTo>
                <a:lnTo>
                  <a:pt x="415219" y="458910"/>
                </a:lnTo>
                <a:lnTo>
                  <a:pt x="480452" y="358062"/>
                </a:lnTo>
                <a:lnTo>
                  <a:pt x="525613" y="288245"/>
                </a:lnTo>
                <a:lnTo>
                  <a:pt x="555721" y="241700"/>
                </a:lnTo>
                <a:lnTo>
                  <a:pt x="600883" y="171882"/>
                </a:lnTo>
                <a:lnTo>
                  <a:pt x="615937" y="148610"/>
                </a:lnTo>
                <a:lnTo>
                  <a:pt x="651062" y="94307"/>
                </a:lnTo>
                <a:lnTo>
                  <a:pt x="681170" y="47762"/>
                </a:lnTo>
                <a:lnTo>
                  <a:pt x="696224" y="24489"/>
                </a:lnTo>
                <a:lnTo>
                  <a:pt x="711278" y="1217"/>
                </a:lnTo>
                <a:lnTo>
                  <a:pt x="712065" y="0"/>
                </a:lnTo>
                <a:lnTo>
                  <a:pt x="932854" y="12175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B66342FA-D045-4863-80F4-1692443DE06F}"/>
              </a:ext>
            </a:extLst>
          </p:cNvPr>
          <p:cNvSpPr/>
          <p:nvPr/>
        </p:nvSpPr>
        <p:spPr>
          <a:xfrm rot="19626191">
            <a:off x="9757556" y="4918751"/>
            <a:ext cx="718101" cy="560165"/>
          </a:xfrm>
          <a:custGeom>
            <a:avLst/>
            <a:gdLst>
              <a:gd name="connsiteX0" fmla="*/ 714121 w 718101"/>
              <a:gd name="connsiteY0" fmla="*/ 1 h 560165"/>
              <a:gd name="connsiteX1" fmla="*/ 718101 w 718101"/>
              <a:gd name="connsiteY1" fmla="*/ 24978 h 560165"/>
              <a:gd name="connsiteX2" fmla="*/ 713507 w 718101"/>
              <a:gd name="connsiteY2" fmla="*/ 55016 h 560165"/>
              <a:gd name="connsiteX3" fmla="*/ 698453 w 718101"/>
              <a:gd name="connsiteY3" fmla="*/ 78289 h 560165"/>
              <a:gd name="connsiteX4" fmla="*/ 683399 w 718101"/>
              <a:gd name="connsiteY4" fmla="*/ 101561 h 560165"/>
              <a:gd name="connsiteX5" fmla="*/ 672939 w 718101"/>
              <a:gd name="connsiteY5" fmla="*/ 94795 h 560165"/>
              <a:gd name="connsiteX6" fmla="*/ 642408 w 718101"/>
              <a:gd name="connsiteY6" fmla="*/ 119060 h 560165"/>
              <a:gd name="connsiteX7" fmla="*/ 616260 w 718101"/>
              <a:gd name="connsiteY7" fmla="*/ 102146 h 560165"/>
              <a:gd name="connsiteX8" fmla="*/ 575692 w 718101"/>
              <a:gd name="connsiteY8" fmla="*/ 141925 h 560165"/>
              <a:gd name="connsiteX9" fmla="*/ 535125 w 718101"/>
              <a:gd name="connsiteY9" fmla="*/ 181704 h 560165"/>
              <a:gd name="connsiteX10" fmla="*/ 494558 w 718101"/>
              <a:gd name="connsiteY10" fmla="*/ 221484 h 560165"/>
              <a:gd name="connsiteX11" fmla="*/ 433707 w 718101"/>
              <a:gd name="connsiteY11" fmla="*/ 281153 h 560165"/>
              <a:gd name="connsiteX12" fmla="*/ 378086 w 718101"/>
              <a:gd name="connsiteY12" fmla="*/ 344205 h 560165"/>
              <a:gd name="connsiteX13" fmla="*/ 250732 w 718101"/>
              <a:gd name="connsiteY13" fmla="*/ 437880 h 560165"/>
              <a:gd name="connsiteX14" fmla="*/ 184651 w 718101"/>
              <a:gd name="connsiteY14" fmla="*/ 494166 h 560165"/>
              <a:gd name="connsiteX15" fmla="*/ 133624 w 718101"/>
              <a:gd name="connsiteY15" fmla="*/ 527180 h 560165"/>
              <a:gd name="connsiteX16" fmla="*/ 81962 w 718101"/>
              <a:gd name="connsiteY16" fmla="*/ 526773 h 560165"/>
              <a:gd name="connsiteX17" fmla="*/ 10229 w 718101"/>
              <a:gd name="connsiteY17" fmla="*/ 557396 h 560165"/>
              <a:gd name="connsiteX18" fmla="*/ 0 w 718101"/>
              <a:gd name="connsiteY18" fmla="*/ 560165 h 560165"/>
              <a:gd name="connsiteX19" fmla="*/ 1 w 718101"/>
              <a:gd name="connsiteY19" fmla="*/ 260130 h 560165"/>
              <a:gd name="connsiteX20" fmla="*/ 10164 w 718101"/>
              <a:gd name="connsiteY20" fmla="*/ 282269 h 560165"/>
              <a:gd name="connsiteX21" fmla="*/ 35677 w 718101"/>
              <a:gd name="connsiteY21" fmla="*/ 265762 h 560165"/>
              <a:gd name="connsiteX22" fmla="*/ 51367 w 718101"/>
              <a:gd name="connsiteY22" fmla="*/ 275911 h 560165"/>
              <a:gd name="connsiteX23" fmla="*/ 61826 w 718101"/>
              <a:gd name="connsiteY23" fmla="*/ 282676 h 560165"/>
              <a:gd name="connsiteX24" fmla="*/ 87339 w 718101"/>
              <a:gd name="connsiteY24" fmla="*/ 266170 h 560165"/>
              <a:gd name="connsiteX25" fmla="*/ 112853 w 718101"/>
              <a:gd name="connsiteY25" fmla="*/ 249663 h 560165"/>
              <a:gd name="connsiteX26" fmla="*/ 174127 w 718101"/>
              <a:gd name="connsiteY26" fmla="*/ 212274 h 560165"/>
              <a:gd name="connsiteX27" fmla="*/ 255261 w 718101"/>
              <a:gd name="connsiteY27" fmla="*/ 132715 h 560165"/>
              <a:gd name="connsiteX28" fmla="*/ 295829 w 718101"/>
              <a:gd name="connsiteY28" fmla="*/ 92936 h 560165"/>
              <a:gd name="connsiteX29" fmla="*/ 336396 w 718101"/>
              <a:gd name="connsiteY29" fmla="*/ 53156 h 560165"/>
              <a:gd name="connsiteX30" fmla="*/ 351450 w 718101"/>
              <a:gd name="connsiteY30" fmla="*/ 29884 h 560165"/>
              <a:gd name="connsiteX31" fmla="*/ 370780 w 718101"/>
              <a:gd name="connsiteY31" fmla="*/ 0 h 560165"/>
              <a:gd name="connsiteX32" fmla="*/ 714121 w 718101"/>
              <a:gd name="connsiteY32" fmla="*/ 1 h 560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718101" h="560165">
                <a:moveTo>
                  <a:pt x="714121" y="1"/>
                </a:moveTo>
                <a:lnTo>
                  <a:pt x="718101" y="24978"/>
                </a:lnTo>
                <a:lnTo>
                  <a:pt x="713507" y="55016"/>
                </a:lnTo>
                <a:lnTo>
                  <a:pt x="698453" y="78289"/>
                </a:lnTo>
                <a:lnTo>
                  <a:pt x="683399" y="101561"/>
                </a:lnTo>
                <a:lnTo>
                  <a:pt x="672939" y="94795"/>
                </a:lnTo>
                <a:lnTo>
                  <a:pt x="642408" y="119060"/>
                </a:lnTo>
                <a:lnTo>
                  <a:pt x="616260" y="102146"/>
                </a:lnTo>
                <a:lnTo>
                  <a:pt x="575692" y="141925"/>
                </a:lnTo>
                <a:lnTo>
                  <a:pt x="535125" y="181704"/>
                </a:lnTo>
                <a:lnTo>
                  <a:pt x="494558" y="221484"/>
                </a:lnTo>
                <a:lnTo>
                  <a:pt x="433707" y="281153"/>
                </a:lnTo>
                <a:lnTo>
                  <a:pt x="378086" y="344205"/>
                </a:lnTo>
                <a:lnTo>
                  <a:pt x="250732" y="437880"/>
                </a:lnTo>
                <a:lnTo>
                  <a:pt x="184651" y="494166"/>
                </a:lnTo>
                <a:lnTo>
                  <a:pt x="133624" y="527180"/>
                </a:lnTo>
                <a:lnTo>
                  <a:pt x="81962" y="526773"/>
                </a:lnTo>
                <a:lnTo>
                  <a:pt x="10229" y="557396"/>
                </a:lnTo>
                <a:lnTo>
                  <a:pt x="0" y="560165"/>
                </a:lnTo>
                <a:lnTo>
                  <a:pt x="1" y="260130"/>
                </a:lnTo>
                <a:lnTo>
                  <a:pt x="10164" y="282269"/>
                </a:lnTo>
                <a:lnTo>
                  <a:pt x="35677" y="265762"/>
                </a:lnTo>
                <a:lnTo>
                  <a:pt x="51367" y="275911"/>
                </a:lnTo>
                <a:lnTo>
                  <a:pt x="61826" y="282676"/>
                </a:lnTo>
                <a:lnTo>
                  <a:pt x="87339" y="266170"/>
                </a:lnTo>
                <a:lnTo>
                  <a:pt x="112853" y="249663"/>
                </a:lnTo>
                <a:lnTo>
                  <a:pt x="174127" y="212274"/>
                </a:lnTo>
                <a:lnTo>
                  <a:pt x="255261" y="132715"/>
                </a:lnTo>
                <a:lnTo>
                  <a:pt x="295829" y="92936"/>
                </a:lnTo>
                <a:lnTo>
                  <a:pt x="336396" y="53156"/>
                </a:lnTo>
                <a:lnTo>
                  <a:pt x="351450" y="29884"/>
                </a:lnTo>
                <a:lnTo>
                  <a:pt x="370780" y="0"/>
                </a:lnTo>
                <a:lnTo>
                  <a:pt x="714121" y="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0C953823-17F9-4C74-9EEE-936A0B1F7537}"/>
              </a:ext>
            </a:extLst>
          </p:cNvPr>
          <p:cNvSpPr/>
          <p:nvPr/>
        </p:nvSpPr>
        <p:spPr>
          <a:xfrm rot="19626191">
            <a:off x="6235615" y="5309055"/>
            <a:ext cx="839518" cy="1019725"/>
          </a:xfrm>
          <a:custGeom>
            <a:avLst/>
            <a:gdLst>
              <a:gd name="connsiteX0" fmla="*/ 839518 w 839518"/>
              <a:gd name="connsiteY0" fmla="*/ 120803 h 1019725"/>
              <a:gd name="connsiteX1" fmla="*/ 833154 w 839518"/>
              <a:gd name="connsiteY1" fmla="*/ 130641 h 1019725"/>
              <a:gd name="connsiteX2" fmla="*/ 822695 w 839518"/>
              <a:gd name="connsiteY2" fmla="*/ 123876 h 1019725"/>
              <a:gd name="connsiteX3" fmla="*/ 781492 w 839518"/>
              <a:gd name="connsiteY3" fmla="*/ 130234 h 1019725"/>
              <a:gd name="connsiteX4" fmla="*/ 755979 w 839518"/>
              <a:gd name="connsiteY4" fmla="*/ 146741 h 1019725"/>
              <a:gd name="connsiteX5" fmla="*/ 740925 w 839518"/>
              <a:gd name="connsiteY5" fmla="*/ 170014 h 1019725"/>
              <a:gd name="connsiteX6" fmla="*/ 725871 w 839518"/>
              <a:gd name="connsiteY6" fmla="*/ 193286 h 1019725"/>
              <a:gd name="connsiteX7" fmla="*/ 706223 w 839518"/>
              <a:gd name="connsiteY7" fmla="*/ 246597 h 1019725"/>
              <a:gd name="connsiteX8" fmla="*/ 656043 w 839518"/>
              <a:gd name="connsiteY8" fmla="*/ 324172 h 1019725"/>
              <a:gd name="connsiteX9" fmla="*/ 606288 w 839518"/>
              <a:gd name="connsiteY9" fmla="*/ 424028 h 1019725"/>
              <a:gd name="connsiteX10" fmla="*/ 561761 w 839518"/>
              <a:gd name="connsiteY10" fmla="*/ 527266 h 1019725"/>
              <a:gd name="connsiteX11" fmla="*/ 481475 w 839518"/>
              <a:gd name="connsiteY11" fmla="*/ 651386 h 1019725"/>
              <a:gd name="connsiteX12" fmla="*/ 436313 w 839518"/>
              <a:gd name="connsiteY12" fmla="*/ 721204 h 1019725"/>
              <a:gd name="connsiteX13" fmla="*/ 391151 w 839518"/>
              <a:gd name="connsiteY13" fmla="*/ 791021 h 1019725"/>
              <a:gd name="connsiteX14" fmla="*/ 361044 w 839518"/>
              <a:gd name="connsiteY14" fmla="*/ 837566 h 1019725"/>
              <a:gd name="connsiteX15" fmla="*/ 345990 w 839518"/>
              <a:gd name="connsiteY15" fmla="*/ 860838 h 1019725"/>
              <a:gd name="connsiteX16" fmla="*/ 315883 w 839518"/>
              <a:gd name="connsiteY16" fmla="*/ 907383 h 1019725"/>
              <a:gd name="connsiteX17" fmla="*/ 280122 w 839518"/>
              <a:gd name="connsiteY17" fmla="*/ 928265 h 1019725"/>
              <a:gd name="connsiteX18" fmla="*/ 254608 w 839518"/>
              <a:gd name="connsiteY18" fmla="*/ 944772 h 1019725"/>
              <a:gd name="connsiteX19" fmla="*/ 178068 w 839518"/>
              <a:gd name="connsiteY19" fmla="*/ 994292 h 1019725"/>
              <a:gd name="connsiteX20" fmla="*/ 100894 w 839518"/>
              <a:gd name="connsiteY20" fmla="*/ 1010391 h 1019725"/>
              <a:gd name="connsiteX21" fmla="*/ 59691 w 839518"/>
              <a:gd name="connsiteY21" fmla="*/ 1016750 h 1019725"/>
              <a:gd name="connsiteX22" fmla="*/ 38772 w 839518"/>
              <a:gd name="connsiteY22" fmla="*/ 1003218 h 1019725"/>
              <a:gd name="connsiteX23" fmla="*/ 13259 w 839518"/>
              <a:gd name="connsiteY23" fmla="*/ 1019725 h 1019725"/>
              <a:gd name="connsiteX24" fmla="*/ 0 w 839518"/>
              <a:gd name="connsiteY24" fmla="*/ 1011149 h 1019725"/>
              <a:gd name="connsiteX25" fmla="*/ 162903 w 839518"/>
              <a:gd name="connsiteY25" fmla="*/ 676388 h 1019725"/>
              <a:gd name="connsiteX26" fmla="*/ 177369 w 839518"/>
              <a:gd name="connsiteY26" fmla="*/ 685745 h 1019725"/>
              <a:gd name="connsiteX27" fmla="*/ 202881 w 839518"/>
              <a:gd name="connsiteY27" fmla="*/ 669238 h 1019725"/>
              <a:gd name="connsiteX28" fmla="*/ 217935 w 839518"/>
              <a:gd name="connsiteY28" fmla="*/ 645966 h 1019725"/>
              <a:gd name="connsiteX29" fmla="*/ 263732 w 839518"/>
              <a:gd name="connsiteY29" fmla="*/ 609570 h 1019725"/>
              <a:gd name="connsiteX30" fmla="*/ 308894 w 839518"/>
              <a:gd name="connsiteY30" fmla="*/ 539752 h 1019725"/>
              <a:gd name="connsiteX31" fmla="*/ 374127 w 839518"/>
              <a:gd name="connsiteY31" fmla="*/ 438905 h 1019725"/>
              <a:gd name="connsiteX32" fmla="*/ 419288 w 839518"/>
              <a:gd name="connsiteY32" fmla="*/ 369087 h 1019725"/>
              <a:gd name="connsiteX33" fmla="*/ 449396 w 839518"/>
              <a:gd name="connsiteY33" fmla="*/ 322542 h 1019725"/>
              <a:gd name="connsiteX34" fmla="*/ 478868 w 839518"/>
              <a:gd name="connsiteY34" fmla="*/ 242575 h 1019725"/>
              <a:gd name="connsiteX35" fmla="*/ 533642 w 839518"/>
              <a:gd name="connsiteY35" fmla="*/ 134963 h 1019725"/>
              <a:gd name="connsiteX36" fmla="*/ 568344 w 839518"/>
              <a:gd name="connsiteY36" fmla="*/ 58380 h 1019725"/>
              <a:gd name="connsiteX37" fmla="*/ 583398 w 839518"/>
              <a:gd name="connsiteY37" fmla="*/ 35107 h 1019725"/>
              <a:gd name="connsiteX38" fmla="*/ 587993 w 839518"/>
              <a:gd name="connsiteY38" fmla="*/ 5069 h 1019725"/>
              <a:gd name="connsiteX39" fmla="*/ 591271 w 839518"/>
              <a:gd name="connsiteY39" fmla="*/ 0 h 1019725"/>
              <a:gd name="connsiteX40" fmla="*/ 839518 w 839518"/>
              <a:gd name="connsiteY40" fmla="*/ 120803 h 1019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839518" h="1019725">
                <a:moveTo>
                  <a:pt x="839518" y="120803"/>
                </a:moveTo>
                <a:lnTo>
                  <a:pt x="833154" y="130641"/>
                </a:lnTo>
                <a:lnTo>
                  <a:pt x="822695" y="123876"/>
                </a:lnTo>
                <a:lnTo>
                  <a:pt x="781492" y="130234"/>
                </a:lnTo>
                <a:lnTo>
                  <a:pt x="755979" y="146741"/>
                </a:lnTo>
                <a:lnTo>
                  <a:pt x="740925" y="170014"/>
                </a:lnTo>
                <a:lnTo>
                  <a:pt x="725871" y="193286"/>
                </a:lnTo>
                <a:lnTo>
                  <a:pt x="706223" y="246597"/>
                </a:lnTo>
                <a:lnTo>
                  <a:pt x="656043" y="324172"/>
                </a:lnTo>
                <a:lnTo>
                  <a:pt x="606288" y="424028"/>
                </a:lnTo>
                <a:lnTo>
                  <a:pt x="561761" y="527266"/>
                </a:lnTo>
                <a:lnTo>
                  <a:pt x="481475" y="651386"/>
                </a:lnTo>
                <a:lnTo>
                  <a:pt x="436313" y="721204"/>
                </a:lnTo>
                <a:lnTo>
                  <a:pt x="391151" y="791021"/>
                </a:lnTo>
                <a:lnTo>
                  <a:pt x="361044" y="837566"/>
                </a:lnTo>
                <a:lnTo>
                  <a:pt x="345990" y="860838"/>
                </a:lnTo>
                <a:lnTo>
                  <a:pt x="315883" y="907383"/>
                </a:lnTo>
                <a:lnTo>
                  <a:pt x="280122" y="928265"/>
                </a:lnTo>
                <a:lnTo>
                  <a:pt x="254608" y="944772"/>
                </a:lnTo>
                <a:lnTo>
                  <a:pt x="178068" y="994292"/>
                </a:lnTo>
                <a:lnTo>
                  <a:pt x="100894" y="1010391"/>
                </a:lnTo>
                <a:lnTo>
                  <a:pt x="59691" y="1016750"/>
                </a:lnTo>
                <a:lnTo>
                  <a:pt x="38772" y="1003218"/>
                </a:lnTo>
                <a:lnTo>
                  <a:pt x="13259" y="1019725"/>
                </a:lnTo>
                <a:lnTo>
                  <a:pt x="0" y="1011149"/>
                </a:lnTo>
                <a:lnTo>
                  <a:pt x="162903" y="676388"/>
                </a:lnTo>
                <a:lnTo>
                  <a:pt x="177369" y="685745"/>
                </a:lnTo>
                <a:lnTo>
                  <a:pt x="202881" y="669238"/>
                </a:lnTo>
                <a:lnTo>
                  <a:pt x="217935" y="645966"/>
                </a:lnTo>
                <a:lnTo>
                  <a:pt x="263732" y="609570"/>
                </a:lnTo>
                <a:lnTo>
                  <a:pt x="308894" y="539752"/>
                </a:lnTo>
                <a:lnTo>
                  <a:pt x="374127" y="438905"/>
                </a:lnTo>
                <a:lnTo>
                  <a:pt x="419288" y="369087"/>
                </a:lnTo>
                <a:lnTo>
                  <a:pt x="449396" y="322542"/>
                </a:lnTo>
                <a:lnTo>
                  <a:pt x="478868" y="242575"/>
                </a:lnTo>
                <a:lnTo>
                  <a:pt x="533642" y="134963"/>
                </a:lnTo>
                <a:lnTo>
                  <a:pt x="568344" y="58380"/>
                </a:lnTo>
                <a:lnTo>
                  <a:pt x="583398" y="35107"/>
                </a:lnTo>
                <a:lnTo>
                  <a:pt x="587993" y="5069"/>
                </a:lnTo>
                <a:lnTo>
                  <a:pt x="591271" y="0"/>
                </a:lnTo>
                <a:lnTo>
                  <a:pt x="839518" y="12080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FC2EE064-BD5F-4DD6-9421-A474F56A48A1}"/>
              </a:ext>
            </a:extLst>
          </p:cNvPr>
          <p:cNvSpPr/>
          <p:nvPr/>
        </p:nvSpPr>
        <p:spPr>
          <a:xfrm rot="19626191">
            <a:off x="9046431" y="947896"/>
            <a:ext cx="1391679" cy="800631"/>
          </a:xfrm>
          <a:custGeom>
            <a:avLst/>
            <a:gdLst>
              <a:gd name="connsiteX0" fmla="*/ 1251894 w 1391679"/>
              <a:gd name="connsiteY0" fmla="*/ 462744 h 800631"/>
              <a:gd name="connsiteX1" fmla="*/ 1278042 w 1391679"/>
              <a:gd name="connsiteY1" fmla="*/ 479658 h 800631"/>
              <a:gd name="connsiteX2" fmla="*/ 1298961 w 1391679"/>
              <a:gd name="connsiteY2" fmla="*/ 493189 h 800631"/>
              <a:gd name="connsiteX3" fmla="*/ 1335570 w 1391679"/>
              <a:gd name="connsiteY3" fmla="*/ 516870 h 800631"/>
              <a:gd name="connsiteX4" fmla="*/ 1351894 w 1391679"/>
              <a:gd name="connsiteY4" fmla="*/ 560439 h 800631"/>
              <a:gd name="connsiteX5" fmla="*/ 1358395 w 1391679"/>
              <a:gd name="connsiteY5" fmla="*/ 630665 h 800631"/>
              <a:gd name="connsiteX6" fmla="*/ 1375355 w 1391679"/>
              <a:gd name="connsiteY6" fmla="*/ 707655 h 800631"/>
              <a:gd name="connsiteX7" fmla="*/ 1385814 w 1391679"/>
              <a:gd name="connsiteY7" fmla="*/ 714421 h 800631"/>
              <a:gd name="connsiteX8" fmla="*/ 1391679 w 1391679"/>
              <a:gd name="connsiteY8" fmla="*/ 751225 h 800631"/>
              <a:gd name="connsiteX9" fmla="*/ 1387297 w 1391679"/>
              <a:gd name="connsiteY9" fmla="*/ 792403 h 800631"/>
              <a:gd name="connsiteX10" fmla="*/ 1381975 w 1391679"/>
              <a:gd name="connsiteY10" fmla="*/ 800631 h 800631"/>
              <a:gd name="connsiteX11" fmla="*/ 1128635 w 1391679"/>
              <a:gd name="connsiteY11" fmla="*/ 653296 h 800631"/>
              <a:gd name="connsiteX12" fmla="*/ 1141499 w 1391679"/>
              <a:gd name="connsiteY12" fmla="*/ 633409 h 800631"/>
              <a:gd name="connsiteX13" fmla="*/ 1131040 w 1391679"/>
              <a:gd name="connsiteY13" fmla="*/ 626643 h 800631"/>
              <a:gd name="connsiteX14" fmla="*/ 1120580 w 1391679"/>
              <a:gd name="connsiteY14" fmla="*/ 619877 h 800631"/>
              <a:gd name="connsiteX15" fmla="*/ 1099661 w 1391679"/>
              <a:gd name="connsiteY15" fmla="*/ 606346 h 800631"/>
              <a:gd name="connsiteX16" fmla="*/ 1073513 w 1391679"/>
              <a:gd name="connsiteY16" fmla="*/ 589431 h 800631"/>
              <a:gd name="connsiteX17" fmla="*/ 1036905 w 1391679"/>
              <a:gd name="connsiteY17" fmla="*/ 565752 h 800631"/>
              <a:gd name="connsiteX18" fmla="*/ 1005527 w 1391679"/>
              <a:gd name="connsiteY18" fmla="*/ 545454 h 800631"/>
              <a:gd name="connsiteX19" fmla="*/ 958459 w 1391679"/>
              <a:gd name="connsiteY19" fmla="*/ 515009 h 800631"/>
              <a:gd name="connsiteX20" fmla="*/ 921850 w 1391679"/>
              <a:gd name="connsiteY20" fmla="*/ 491328 h 800631"/>
              <a:gd name="connsiteX21" fmla="*/ 911391 w 1391679"/>
              <a:gd name="connsiteY21" fmla="*/ 484563 h 800631"/>
              <a:gd name="connsiteX22" fmla="*/ 900931 w 1391679"/>
              <a:gd name="connsiteY22" fmla="*/ 477797 h 800631"/>
              <a:gd name="connsiteX23" fmla="*/ 864959 w 1391679"/>
              <a:gd name="connsiteY23" fmla="*/ 487539 h 800631"/>
              <a:gd name="connsiteX24" fmla="*/ 838810 w 1391679"/>
              <a:gd name="connsiteY24" fmla="*/ 470624 h 800631"/>
              <a:gd name="connsiteX25" fmla="*/ 807432 w 1391679"/>
              <a:gd name="connsiteY25" fmla="*/ 450327 h 800631"/>
              <a:gd name="connsiteX26" fmla="*/ 760364 w 1391679"/>
              <a:gd name="connsiteY26" fmla="*/ 419881 h 800631"/>
              <a:gd name="connsiteX27" fmla="*/ 708702 w 1391679"/>
              <a:gd name="connsiteY27" fmla="*/ 419474 h 800631"/>
              <a:gd name="connsiteX28" fmla="*/ 651175 w 1391679"/>
              <a:gd name="connsiteY28" fmla="*/ 382263 h 800631"/>
              <a:gd name="connsiteX29" fmla="*/ 604108 w 1391679"/>
              <a:gd name="connsiteY29" fmla="*/ 351817 h 800631"/>
              <a:gd name="connsiteX30" fmla="*/ 521068 w 1391679"/>
              <a:gd name="connsiteY30" fmla="*/ 331113 h 800631"/>
              <a:gd name="connsiteX31" fmla="*/ 463540 w 1391679"/>
              <a:gd name="connsiteY31" fmla="*/ 293901 h 800631"/>
              <a:gd name="connsiteX32" fmla="*/ 364811 w 1391679"/>
              <a:gd name="connsiteY32" fmla="*/ 263048 h 800631"/>
              <a:gd name="connsiteX33" fmla="*/ 296824 w 1391679"/>
              <a:gd name="connsiteY33" fmla="*/ 219071 h 800631"/>
              <a:gd name="connsiteX34" fmla="*/ 203324 w 1391679"/>
              <a:gd name="connsiteY34" fmla="*/ 191601 h 800631"/>
              <a:gd name="connsiteX35" fmla="*/ 94135 w 1391679"/>
              <a:gd name="connsiteY35" fmla="*/ 153982 h 800631"/>
              <a:gd name="connsiteX36" fmla="*/ 0 w 1391679"/>
              <a:gd name="connsiteY36" fmla="*/ 93090 h 800631"/>
              <a:gd name="connsiteX37" fmla="*/ 60215 w 1391679"/>
              <a:gd name="connsiteY37" fmla="*/ 0 h 800631"/>
              <a:gd name="connsiteX38" fmla="*/ 179864 w 1391679"/>
              <a:gd name="connsiteY38" fmla="*/ 44384 h 800631"/>
              <a:gd name="connsiteX39" fmla="*/ 278594 w 1391679"/>
              <a:gd name="connsiteY39" fmla="*/ 75238 h 800631"/>
              <a:gd name="connsiteX40" fmla="*/ 367499 w 1391679"/>
              <a:gd name="connsiteY40" fmla="*/ 132746 h 800631"/>
              <a:gd name="connsiteX41" fmla="*/ 460786 w 1391679"/>
              <a:gd name="connsiteY41" fmla="*/ 149077 h 800631"/>
              <a:gd name="connsiteX42" fmla="*/ 543827 w 1391679"/>
              <a:gd name="connsiteY42" fmla="*/ 169781 h 800631"/>
              <a:gd name="connsiteX43" fmla="*/ 601354 w 1391679"/>
              <a:gd name="connsiteY43" fmla="*/ 206993 h 800631"/>
              <a:gd name="connsiteX44" fmla="*/ 648422 w 1391679"/>
              <a:gd name="connsiteY44" fmla="*/ 237439 h 800631"/>
              <a:gd name="connsiteX45" fmla="*/ 710543 w 1391679"/>
              <a:gd name="connsiteY45" fmla="*/ 244612 h 800631"/>
              <a:gd name="connsiteX46" fmla="*/ 846516 w 1391679"/>
              <a:gd name="connsiteY46" fmla="*/ 332566 h 800631"/>
              <a:gd name="connsiteX47" fmla="*/ 1002773 w 1391679"/>
              <a:gd name="connsiteY47" fmla="*/ 400630 h 800631"/>
              <a:gd name="connsiteX48" fmla="*/ 1049205 w 1391679"/>
              <a:gd name="connsiteY48" fmla="*/ 397655 h 800631"/>
              <a:gd name="connsiteX49" fmla="*/ 1085813 w 1391679"/>
              <a:gd name="connsiteY49" fmla="*/ 421335 h 800631"/>
              <a:gd name="connsiteX50" fmla="*/ 1106732 w 1391679"/>
              <a:gd name="connsiteY50" fmla="*/ 434866 h 800631"/>
              <a:gd name="connsiteX51" fmla="*/ 1132881 w 1391679"/>
              <a:gd name="connsiteY51" fmla="*/ 451780 h 800631"/>
              <a:gd name="connsiteX52" fmla="*/ 1153800 w 1391679"/>
              <a:gd name="connsiteY52" fmla="*/ 465312 h 800631"/>
              <a:gd name="connsiteX53" fmla="*/ 1179313 w 1391679"/>
              <a:gd name="connsiteY53" fmla="*/ 448805 h 800631"/>
              <a:gd name="connsiteX54" fmla="*/ 1195002 w 1391679"/>
              <a:gd name="connsiteY54" fmla="*/ 458953 h 800631"/>
              <a:gd name="connsiteX55" fmla="*/ 1205462 w 1391679"/>
              <a:gd name="connsiteY55" fmla="*/ 465719 h 800631"/>
              <a:gd name="connsiteX56" fmla="*/ 1226381 w 1391679"/>
              <a:gd name="connsiteY56" fmla="*/ 479251 h 800631"/>
              <a:gd name="connsiteX57" fmla="*/ 1251894 w 1391679"/>
              <a:gd name="connsiteY57" fmla="*/ 462744 h 8006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391679" h="800631">
                <a:moveTo>
                  <a:pt x="1251894" y="462744"/>
                </a:moveTo>
                <a:lnTo>
                  <a:pt x="1278042" y="479658"/>
                </a:lnTo>
                <a:lnTo>
                  <a:pt x="1298961" y="493189"/>
                </a:lnTo>
                <a:lnTo>
                  <a:pt x="1335570" y="516870"/>
                </a:lnTo>
                <a:lnTo>
                  <a:pt x="1351894" y="560439"/>
                </a:lnTo>
                <a:lnTo>
                  <a:pt x="1358395" y="630665"/>
                </a:lnTo>
                <a:lnTo>
                  <a:pt x="1375355" y="707655"/>
                </a:lnTo>
                <a:lnTo>
                  <a:pt x="1385814" y="714421"/>
                </a:lnTo>
                <a:lnTo>
                  <a:pt x="1391679" y="751225"/>
                </a:lnTo>
                <a:lnTo>
                  <a:pt x="1387297" y="792403"/>
                </a:lnTo>
                <a:lnTo>
                  <a:pt x="1381975" y="800631"/>
                </a:lnTo>
                <a:lnTo>
                  <a:pt x="1128635" y="653296"/>
                </a:lnTo>
                <a:lnTo>
                  <a:pt x="1141499" y="633409"/>
                </a:lnTo>
                <a:lnTo>
                  <a:pt x="1131040" y="626643"/>
                </a:lnTo>
                <a:lnTo>
                  <a:pt x="1120580" y="619877"/>
                </a:lnTo>
                <a:lnTo>
                  <a:pt x="1099661" y="606346"/>
                </a:lnTo>
                <a:lnTo>
                  <a:pt x="1073513" y="589431"/>
                </a:lnTo>
                <a:lnTo>
                  <a:pt x="1036905" y="565752"/>
                </a:lnTo>
                <a:lnTo>
                  <a:pt x="1005527" y="545454"/>
                </a:lnTo>
                <a:lnTo>
                  <a:pt x="958459" y="515009"/>
                </a:lnTo>
                <a:lnTo>
                  <a:pt x="921850" y="491328"/>
                </a:lnTo>
                <a:lnTo>
                  <a:pt x="911391" y="484563"/>
                </a:lnTo>
                <a:lnTo>
                  <a:pt x="900931" y="477797"/>
                </a:lnTo>
                <a:lnTo>
                  <a:pt x="864959" y="487539"/>
                </a:lnTo>
                <a:lnTo>
                  <a:pt x="838810" y="470624"/>
                </a:lnTo>
                <a:lnTo>
                  <a:pt x="807432" y="450327"/>
                </a:lnTo>
                <a:lnTo>
                  <a:pt x="760364" y="419881"/>
                </a:lnTo>
                <a:lnTo>
                  <a:pt x="708702" y="419474"/>
                </a:lnTo>
                <a:lnTo>
                  <a:pt x="651175" y="382263"/>
                </a:lnTo>
                <a:lnTo>
                  <a:pt x="604108" y="351817"/>
                </a:lnTo>
                <a:lnTo>
                  <a:pt x="521068" y="331113"/>
                </a:lnTo>
                <a:lnTo>
                  <a:pt x="463540" y="293901"/>
                </a:lnTo>
                <a:lnTo>
                  <a:pt x="364811" y="263048"/>
                </a:lnTo>
                <a:lnTo>
                  <a:pt x="296824" y="219071"/>
                </a:lnTo>
                <a:lnTo>
                  <a:pt x="203324" y="191601"/>
                </a:lnTo>
                <a:lnTo>
                  <a:pt x="94135" y="153982"/>
                </a:lnTo>
                <a:lnTo>
                  <a:pt x="0" y="93090"/>
                </a:lnTo>
                <a:lnTo>
                  <a:pt x="60215" y="0"/>
                </a:lnTo>
                <a:lnTo>
                  <a:pt x="179864" y="44384"/>
                </a:lnTo>
                <a:lnTo>
                  <a:pt x="278594" y="75238"/>
                </a:lnTo>
                <a:lnTo>
                  <a:pt x="367499" y="132746"/>
                </a:lnTo>
                <a:lnTo>
                  <a:pt x="460786" y="149077"/>
                </a:lnTo>
                <a:lnTo>
                  <a:pt x="543827" y="169781"/>
                </a:lnTo>
                <a:lnTo>
                  <a:pt x="601354" y="206993"/>
                </a:lnTo>
                <a:lnTo>
                  <a:pt x="648422" y="237439"/>
                </a:lnTo>
                <a:lnTo>
                  <a:pt x="710543" y="244612"/>
                </a:lnTo>
                <a:lnTo>
                  <a:pt x="846516" y="332566"/>
                </a:lnTo>
                <a:lnTo>
                  <a:pt x="1002773" y="400630"/>
                </a:lnTo>
                <a:lnTo>
                  <a:pt x="1049205" y="397655"/>
                </a:lnTo>
                <a:lnTo>
                  <a:pt x="1085813" y="421335"/>
                </a:lnTo>
                <a:lnTo>
                  <a:pt x="1106732" y="434866"/>
                </a:lnTo>
                <a:lnTo>
                  <a:pt x="1132881" y="451780"/>
                </a:lnTo>
                <a:lnTo>
                  <a:pt x="1153800" y="465312"/>
                </a:lnTo>
                <a:lnTo>
                  <a:pt x="1179313" y="448805"/>
                </a:lnTo>
                <a:lnTo>
                  <a:pt x="1195002" y="458953"/>
                </a:lnTo>
                <a:lnTo>
                  <a:pt x="1205462" y="465719"/>
                </a:lnTo>
                <a:lnTo>
                  <a:pt x="1226381" y="479251"/>
                </a:lnTo>
                <a:lnTo>
                  <a:pt x="1251894" y="46274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3C711C25-93B4-4AD5-9BBD-B8F8E9632A13}"/>
              </a:ext>
            </a:extLst>
          </p:cNvPr>
          <p:cNvSpPr/>
          <p:nvPr/>
        </p:nvSpPr>
        <p:spPr>
          <a:xfrm rot="19626191">
            <a:off x="2756311" y="1281503"/>
            <a:ext cx="776690" cy="524685"/>
          </a:xfrm>
          <a:custGeom>
            <a:avLst/>
            <a:gdLst>
              <a:gd name="connsiteX0" fmla="*/ 595702 w 776690"/>
              <a:gd name="connsiteY0" fmla="*/ 211367 h 524685"/>
              <a:gd name="connsiteX1" fmla="*/ 606162 w 776690"/>
              <a:gd name="connsiteY1" fmla="*/ 218132 h 524685"/>
              <a:gd name="connsiteX2" fmla="*/ 632310 w 776690"/>
              <a:gd name="connsiteY2" fmla="*/ 235046 h 524685"/>
              <a:gd name="connsiteX3" fmla="*/ 653229 w 776690"/>
              <a:gd name="connsiteY3" fmla="*/ 248578 h 524685"/>
              <a:gd name="connsiteX4" fmla="*/ 679378 w 776690"/>
              <a:gd name="connsiteY4" fmla="*/ 265492 h 524685"/>
              <a:gd name="connsiteX5" fmla="*/ 685243 w 776690"/>
              <a:gd name="connsiteY5" fmla="*/ 302296 h 524685"/>
              <a:gd name="connsiteX6" fmla="*/ 721852 w 776690"/>
              <a:gd name="connsiteY6" fmla="*/ 325976 h 524685"/>
              <a:gd name="connsiteX7" fmla="*/ 738176 w 776690"/>
              <a:gd name="connsiteY7" fmla="*/ 369546 h 524685"/>
              <a:gd name="connsiteX8" fmla="*/ 759730 w 776690"/>
              <a:gd name="connsiteY8" fmla="*/ 416499 h 524685"/>
              <a:gd name="connsiteX9" fmla="*/ 765596 w 776690"/>
              <a:gd name="connsiteY9" fmla="*/ 453303 h 524685"/>
              <a:gd name="connsiteX10" fmla="*/ 776055 w 776690"/>
              <a:gd name="connsiteY10" fmla="*/ 460069 h 524685"/>
              <a:gd name="connsiteX11" fmla="*/ 776690 w 776690"/>
              <a:gd name="connsiteY11" fmla="*/ 493489 h 524685"/>
              <a:gd name="connsiteX12" fmla="*/ 761636 w 776690"/>
              <a:gd name="connsiteY12" fmla="*/ 516762 h 524685"/>
              <a:gd name="connsiteX13" fmla="*/ 743078 w 776690"/>
              <a:gd name="connsiteY13" fmla="*/ 524685 h 524685"/>
              <a:gd name="connsiteX14" fmla="*/ 542650 w 776690"/>
              <a:gd name="connsiteY14" fmla="*/ 408121 h 524685"/>
              <a:gd name="connsiteX15" fmla="*/ 537393 w 776690"/>
              <a:gd name="connsiteY15" fmla="*/ 404720 h 524685"/>
              <a:gd name="connsiteX16" fmla="*/ 552447 w 776690"/>
              <a:gd name="connsiteY16" fmla="*/ 381448 h 524685"/>
              <a:gd name="connsiteX17" fmla="*/ 541987 w 776690"/>
              <a:gd name="connsiteY17" fmla="*/ 374682 h 524685"/>
              <a:gd name="connsiteX18" fmla="*/ 526298 w 776690"/>
              <a:gd name="connsiteY18" fmla="*/ 364534 h 524685"/>
              <a:gd name="connsiteX19" fmla="*/ 515839 w 776690"/>
              <a:gd name="connsiteY19" fmla="*/ 357768 h 524685"/>
              <a:gd name="connsiteX20" fmla="*/ 494920 w 776690"/>
              <a:gd name="connsiteY20" fmla="*/ 344236 h 524685"/>
              <a:gd name="connsiteX21" fmla="*/ 468771 w 776690"/>
              <a:gd name="connsiteY21" fmla="*/ 327322 h 524685"/>
              <a:gd name="connsiteX22" fmla="*/ 432798 w 776690"/>
              <a:gd name="connsiteY22" fmla="*/ 337063 h 524685"/>
              <a:gd name="connsiteX23" fmla="*/ 396190 w 776690"/>
              <a:gd name="connsiteY23" fmla="*/ 313383 h 524685"/>
              <a:gd name="connsiteX24" fmla="*/ 364811 w 776690"/>
              <a:gd name="connsiteY24" fmla="*/ 293086 h 524685"/>
              <a:gd name="connsiteX25" fmla="*/ 328203 w 776690"/>
              <a:gd name="connsiteY25" fmla="*/ 269406 h 524685"/>
              <a:gd name="connsiteX26" fmla="*/ 281136 w 776690"/>
              <a:gd name="connsiteY26" fmla="*/ 238960 h 524685"/>
              <a:gd name="connsiteX27" fmla="*/ 224244 w 776690"/>
              <a:gd name="connsiteY27" fmla="*/ 235170 h 524685"/>
              <a:gd name="connsiteX28" fmla="*/ 177176 w 776690"/>
              <a:gd name="connsiteY28" fmla="*/ 204724 h 524685"/>
              <a:gd name="connsiteX29" fmla="*/ 130109 w 776690"/>
              <a:gd name="connsiteY29" fmla="*/ 174279 h 524685"/>
              <a:gd name="connsiteX30" fmla="*/ 57527 w 776690"/>
              <a:gd name="connsiteY30" fmla="*/ 160340 h 524685"/>
              <a:gd name="connsiteX31" fmla="*/ 0 w 776690"/>
              <a:gd name="connsiteY31" fmla="*/ 123128 h 524685"/>
              <a:gd name="connsiteX32" fmla="*/ 64810 w 776690"/>
              <a:gd name="connsiteY32" fmla="*/ 0 h 524685"/>
              <a:gd name="connsiteX33" fmla="*/ 153716 w 776690"/>
              <a:gd name="connsiteY33" fmla="*/ 57508 h 524685"/>
              <a:gd name="connsiteX34" fmla="*/ 237392 w 776690"/>
              <a:gd name="connsiteY34" fmla="*/ 111634 h 524685"/>
              <a:gd name="connsiteX35" fmla="*/ 315838 w 776690"/>
              <a:gd name="connsiteY35" fmla="*/ 162377 h 524685"/>
              <a:gd name="connsiteX36" fmla="*/ 398878 w 776690"/>
              <a:gd name="connsiteY36" fmla="*/ 183081 h 524685"/>
              <a:gd name="connsiteX37" fmla="*/ 435486 w 776690"/>
              <a:gd name="connsiteY37" fmla="*/ 206761 h 524685"/>
              <a:gd name="connsiteX38" fmla="*/ 456405 w 776690"/>
              <a:gd name="connsiteY38" fmla="*/ 220293 h 524685"/>
              <a:gd name="connsiteX39" fmla="*/ 497608 w 776690"/>
              <a:gd name="connsiteY39" fmla="*/ 213935 h 524685"/>
              <a:gd name="connsiteX40" fmla="*/ 518527 w 776690"/>
              <a:gd name="connsiteY40" fmla="*/ 227466 h 524685"/>
              <a:gd name="connsiteX41" fmla="*/ 528987 w 776690"/>
              <a:gd name="connsiteY41" fmla="*/ 234232 h 524685"/>
              <a:gd name="connsiteX42" fmla="*/ 559730 w 776690"/>
              <a:gd name="connsiteY42" fmla="*/ 221108 h 524685"/>
              <a:gd name="connsiteX43" fmla="*/ 570189 w 776690"/>
              <a:gd name="connsiteY43" fmla="*/ 227873 h 524685"/>
              <a:gd name="connsiteX44" fmla="*/ 595702 w 776690"/>
              <a:gd name="connsiteY44" fmla="*/ 211367 h 524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776690" h="524685">
                <a:moveTo>
                  <a:pt x="595702" y="211367"/>
                </a:moveTo>
                <a:lnTo>
                  <a:pt x="606162" y="218132"/>
                </a:lnTo>
                <a:lnTo>
                  <a:pt x="632310" y="235046"/>
                </a:lnTo>
                <a:lnTo>
                  <a:pt x="653229" y="248578"/>
                </a:lnTo>
                <a:lnTo>
                  <a:pt x="679378" y="265492"/>
                </a:lnTo>
                <a:lnTo>
                  <a:pt x="685243" y="302296"/>
                </a:lnTo>
                <a:lnTo>
                  <a:pt x="721852" y="325976"/>
                </a:lnTo>
                <a:lnTo>
                  <a:pt x="738176" y="369546"/>
                </a:lnTo>
                <a:lnTo>
                  <a:pt x="759730" y="416499"/>
                </a:lnTo>
                <a:lnTo>
                  <a:pt x="765596" y="453303"/>
                </a:lnTo>
                <a:lnTo>
                  <a:pt x="776055" y="460069"/>
                </a:lnTo>
                <a:lnTo>
                  <a:pt x="776690" y="493489"/>
                </a:lnTo>
                <a:lnTo>
                  <a:pt x="761636" y="516762"/>
                </a:lnTo>
                <a:lnTo>
                  <a:pt x="743078" y="524685"/>
                </a:lnTo>
                <a:lnTo>
                  <a:pt x="542650" y="408121"/>
                </a:lnTo>
                <a:lnTo>
                  <a:pt x="537393" y="404720"/>
                </a:lnTo>
                <a:lnTo>
                  <a:pt x="552447" y="381448"/>
                </a:lnTo>
                <a:lnTo>
                  <a:pt x="541987" y="374682"/>
                </a:lnTo>
                <a:lnTo>
                  <a:pt x="526298" y="364534"/>
                </a:lnTo>
                <a:lnTo>
                  <a:pt x="515839" y="357768"/>
                </a:lnTo>
                <a:lnTo>
                  <a:pt x="494920" y="344236"/>
                </a:lnTo>
                <a:lnTo>
                  <a:pt x="468771" y="327322"/>
                </a:lnTo>
                <a:lnTo>
                  <a:pt x="432798" y="337063"/>
                </a:lnTo>
                <a:lnTo>
                  <a:pt x="396190" y="313383"/>
                </a:lnTo>
                <a:lnTo>
                  <a:pt x="364811" y="293086"/>
                </a:lnTo>
                <a:lnTo>
                  <a:pt x="328203" y="269406"/>
                </a:lnTo>
                <a:lnTo>
                  <a:pt x="281136" y="238960"/>
                </a:lnTo>
                <a:lnTo>
                  <a:pt x="224244" y="235170"/>
                </a:lnTo>
                <a:lnTo>
                  <a:pt x="177176" y="204724"/>
                </a:lnTo>
                <a:lnTo>
                  <a:pt x="130109" y="174279"/>
                </a:lnTo>
                <a:lnTo>
                  <a:pt x="57527" y="160340"/>
                </a:lnTo>
                <a:lnTo>
                  <a:pt x="0" y="123128"/>
                </a:lnTo>
                <a:lnTo>
                  <a:pt x="64810" y="0"/>
                </a:lnTo>
                <a:lnTo>
                  <a:pt x="153716" y="57508"/>
                </a:lnTo>
                <a:lnTo>
                  <a:pt x="237392" y="111634"/>
                </a:lnTo>
                <a:lnTo>
                  <a:pt x="315838" y="162377"/>
                </a:lnTo>
                <a:lnTo>
                  <a:pt x="398878" y="183081"/>
                </a:lnTo>
                <a:lnTo>
                  <a:pt x="435486" y="206761"/>
                </a:lnTo>
                <a:lnTo>
                  <a:pt x="456405" y="220293"/>
                </a:lnTo>
                <a:lnTo>
                  <a:pt x="497608" y="213935"/>
                </a:lnTo>
                <a:lnTo>
                  <a:pt x="518527" y="227466"/>
                </a:lnTo>
                <a:lnTo>
                  <a:pt x="528987" y="234232"/>
                </a:lnTo>
                <a:lnTo>
                  <a:pt x="559730" y="221108"/>
                </a:lnTo>
                <a:lnTo>
                  <a:pt x="570189" y="227873"/>
                </a:lnTo>
                <a:lnTo>
                  <a:pt x="595702" y="21136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61CE31BD-4195-44EB-81A9-093B1A17B69D}"/>
              </a:ext>
            </a:extLst>
          </p:cNvPr>
          <p:cNvSpPr/>
          <p:nvPr/>
        </p:nvSpPr>
        <p:spPr>
          <a:xfrm rot="19626191">
            <a:off x="2233815" y="4081590"/>
            <a:ext cx="843828" cy="503787"/>
          </a:xfrm>
          <a:custGeom>
            <a:avLst/>
            <a:gdLst>
              <a:gd name="connsiteX0" fmla="*/ 667435 w 843828"/>
              <a:gd name="connsiteY0" fmla="*/ 181735 h 503787"/>
              <a:gd name="connsiteX1" fmla="*/ 688354 w 843828"/>
              <a:gd name="connsiteY1" fmla="*/ 195266 h 503787"/>
              <a:gd name="connsiteX2" fmla="*/ 714503 w 843828"/>
              <a:gd name="connsiteY2" fmla="*/ 212181 h 503787"/>
              <a:gd name="connsiteX3" fmla="*/ 720368 w 843828"/>
              <a:gd name="connsiteY3" fmla="*/ 248985 h 503787"/>
              <a:gd name="connsiteX4" fmla="*/ 756976 w 843828"/>
              <a:gd name="connsiteY4" fmla="*/ 272665 h 503787"/>
              <a:gd name="connsiteX5" fmla="*/ 773301 w 843828"/>
              <a:gd name="connsiteY5" fmla="*/ 316235 h 503787"/>
              <a:gd name="connsiteX6" fmla="*/ 805314 w 843828"/>
              <a:gd name="connsiteY6" fmla="*/ 369953 h 503787"/>
              <a:gd name="connsiteX7" fmla="*/ 816409 w 843828"/>
              <a:gd name="connsiteY7" fmla="*/ 410140 h 503787"/>
              <a:gd name="connsiteX8" fmla="*/ 826869 w 843828"/>
              <a:gd name="connsiteY8" fmla="*/ 416905 h 503787"/>
              <a:gd name="connsiteX9" fmla="*/ 843193 w 843828"/>
              <a:gd name="connsiteY9" fmla="*/ 460475 h 503787"/>
              <a:gd name="connsiteX10" fmla="*/ 843828 w 843828"/>
              <a:gd name="connsiteY10" fmla="*/ 493896 h 503787"/>
              <a:gd name="connsiteX11" fmla="*/ 842315 w 843828"/>
              <a:gd name="connsiteY11" fmla="*/ 503787 h 503787"/>
              <a:gd name="connsiteX12" fmla="*/ 553812 w 843828"/>
              <a:gd name="connsiteY12" fmla="*/ 398554 h 503787"/>
              <a:gd name="connsiteX13" fmla="*/ 557463 w 843828"/>
              <a:gd name="connsiteY13" fmla="*/ 374681 h 503787"/>
              <a:gd name="connsiteX14" fmla="*/ 547004 w 843828"/>
              <a:gd name="connsiteY14" fmla="*/ 367916 h 503787"/>
              <a:gd name="connsiteX15" fmla="*/ 536545 w 843828"/>
              <a:gd name="connsiteY15" fmla="*/ 361150 h 503787"/>
              <a:gd name="connsiteX16" fmla="*/ 520856 w 843828"/>
              <a:gd name="connsiteY16" fmla="*/ 351001 h 503787"/>
              <a:gd name="connsiteX17" fmla="*/ 489477 w 843828"/>
              <a:gd name="connsiteY17" fmla="*/ 330704 h 503787"/>
              <a:gd name="connsiteX18" fmla="*/ 448275 w 843828"/>
              <a:gd name="connsiteY18" fmla="*/ 337063 h 503787"/>
              <a:gd name="connsiteX19" fmla="*/ 416896 w 843828"/>
              <a:gd name="connsiteY19" fmla="*/ 316766 h 503787"/>
              <a:gd name="connsiteX20" fmla="*/ 380288 w 843828"/>
              <a:gd name="connsiteY20" fmla="*/ 293086 h 503787"/>
              <a:gd name="connsiteX21" fmla="*/ 333221 w 843828"/>
              <a:gd name="connsiteY21" fmla="*/ 262640 h 503787"/>
              <a:gd name="connsiteX22" fmla="*/ 276329 w 843828"/>
              <a:gd name="connsiteY22" fmla="*/ 258850 h 503787"/>
              <a:gd name="connsiteX23" fmla="*/ 229261 w 843828"/>
              <a:gd name="connsiteY23" fmla="*/ 228404 h 503787"/>
              <a:gd name="connsiteX24" fmla="*/ 182194 w 843828"/>
              <a:gd name="connsiteY24" fmla="*/ 197959 h 503787"/>
              <a:gd name="connsiteX25" fmla="*/ 125513 w 843828"/>
              <a:gd name="connsiteY25" fmla="*/ 205308 h 503787"/>
              <a:gd name="connsiteX26" fmla="*/ 57527 w 843828"/>
              <a:gd name="connsiteY26" fmla="*/ 161331 h 503787"/>
              <a:gd name="connsiteX27" fmla="*/ 0 w 843828"/>
              <a:gd name="connsiteY27" fmla="*/ 124120 h 503787"/>
              <a:gd name="connsiteX28" fmla="*/ 80287 w 843828"/>
              <a:gd name="connsiteY28" fmla="*/ 0 h 503787"/>
              <a:gd name="connsiteX29" fmla="*/ 137814 w 843828"/>
              <a:gd name="connsiteY29" fmla="*/ 37211 h 503787"/>
              <a:gd name="connsiteX30" fmla="*/ 205801 w 843828"/>
              <a:gd name="connsiteY30" fmla="*/ 81188 h 503787"/>
              <a:gd name="connsiteX31" fmla="*/ 304531 w 843828"/>
              <a:gd name="connsiteY31" fmla="*/ 112041 h 503787"/>
              <a:gd name="connsiteX32" fmla="*/ 398031 w 843828"/>
              <a:gd name="connsiteY32" fmla="*/ 139511 h 503787"/>
              <a:gd name="connsiteX33" fmla="*/ 445098 w 843828"/>
              <a:gd name="connsiteY33" fmla="*/ 169957 h 503787"/>
              <a:gd name="connsiteX34" fmla="*/ 481706 w 843828"/>
              <a:gd name="connsiteY34" fmla="*/ 193637 h 503787"/>
              <a:gd name="connsiteX35" fmla="*/ 517679 w 843828"/>
              <a:gd name="connsiteY35" fmla="*/ 183896 h 503787"/>
              <a:gd name="connsiteX36" fmla="*/ 554287 w 843828"/>
              <a:gd name="connsiteY36" fmla="*/ 207576 h 503787"/>
              <a:gd name="connsiteX37" fmla="*/ 564746 w 843828"/>
              <a:gd name="connsiteY37" fmla="*/ 214341 h 503787"/>
              <a:gd name="connsiteX38" fmla="*/ 600719 w 843828"/>
              <a:gd name="connsiteY38" fmla="*/ 204600 h 503787"/>
              <a:gd name="connsiteX39" fmla="*/ 611179 w 843828"/>
              <a:gd name="connsiteY39" fmla="*/ 211366 h 503787"/>
              <a:gd name="connsiteX40" fmla="*/ 641922 w 843828"/>
              <a:gd name="connsiteY40" fmla="*/ 198242 h 503787"/>
              <a:gd name="connsiteX41" fmla="*/ 667435 w 843828"/>
              <a:gd name="connsiteY41" fmla="*/ 181735 h 503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843828" h="503787">
                <a:moveTo>
                  <a:pt x="667435" y="181735"/>
                </a:moveTo>
                <a:lnTo>
                  <a:pt x="688354" y="195266"/>
                </a:lnTo>
                <a:lnTo>
                  <a:pt x="714503" y="212181"/>
                </a:lnTo>
                <a:lnTo>
                  <a:pt x="720368" y="248985"/>
                </a:lnTo>
                <a:lnTo>
                  <a:pt x="756976" y="272665"/>
                </a:lnTo>
                <a:lnTo>
                  <a:pt x="773301" y="316235"/>
                </a:lnTo>
                <a:lnTo>
                  <a:pt x="805314" y="369953"/>
                </a:lnTo>
                <a:lnTo>
                  <a:pt x="816409" y="410140"/>
                </a:lnTo>
                <a:lnTo>
                  <a:pt x="826869" y="416905"/>
                </a:lnTo>
                <a:lnTo>
                  <a:pt x="843193" y="460475"/>
                </a:lnTo>
                <a:lnTo>
                  <a:pt x="843828" y="493896"/>
                </a:lnTo>
                <a:lnTo>
                  <a:pt x="842315" y="503787"/>
                </a:lnTo>
                <a:lnTo>
                  <a:pt x="553812" y="398554"/>
                </a:lnTo>
                <a:lnTo>
                  <a:pt x="557463" y="374681"/>
                </a:lnTo>
                <a:lnTo>
                  <a:pt x="547004" y="367916"/>
                </a:lnTo>
                <a:lnTo>
                  <a:pt x="536545" y="361150"/>
                </a:lnTo>
                <a:lnTo>
                  <a:pt x="520856" y="351001"/>
                </a:lnTo>
                <a:lnTo>
                  <a:pt x="489477" y="330704"/>
                </a:lnTo>
                <a:lnTo>
                  <a:pt x="448275" y="337063"/>
                </a:lnTo>
                <a:lnTo>
                  <a:pt x="416896" y="316766"/>
                </a:lnTo>
                <a:lnTo>
                  <a:pt x="380288" y="293086"/>
                </a:lnTo>
                <a:lnTo>
                  <a:pt x="333221" y="262640"/>
                </a:lnTo>
                <a:lnTo>
                  <a:pt x="276329" y="258850"/>
                </a:lnTo>
                <a:lnTo>
                  <a:pt x="229261" y="228404"/>
                </a:lnTo>
                <a:lnTo>
                  <a:pt x="182194" y="197959"/>
                </a:lnTo>
                <a:lnTo>
                  <a:pt x="125513" y="205308"/>
                </a:lnTo>
                <a:lnTo>
                  <a:pt x="57527" y="161331"/>
                </a:lnTo>
                <a:lnTo>
                  <a:pt x="0" y="124120"/>
                </a:lnTo>
                <a:lnTo>
                  <a:pt x="80287" y="0"/>
                </a:lnTo>
                <a:lnTo>
                  <a:pt x="137814" y="37211"/>
                </a:lnTo>
                <a:lnTo>
                  <a:pt x="205801" y="81188"/>
                </a:lnTo>
                <a:lnTo>
                  <a:pt x="304531" y="112041"/>
                </a:lnTo>
                <a:lnTo>
                  <a:pt x="398031" y="139511"/>
                </a:lnTo>
                <a:lnTo>
                  <a:pt x="445098" y="169957"/>
                </a:lnTo>
                <a:lnTo>
                  <a:pt x="481706" y="193637"/>
                </a:lnTo>
                <a:lnTo>
                  <a:pt x="517679" y="183896"/>
                </a:lnTo>
                <a:lnTo>
                  <a:pt x="554287" y="207576"/>
                </a:lnTo>
                <a:lnTo>
                  <a:pt x="564746" y="214341"/>
                </a:lnTo>
                <a:lnTo>
                  <a:pt x="600719" y="204600"/>
                </a:lnTo>
                <a:lnTo>
                  <a:pt x="611179" y="211366"/>
                </a:lnTo>
                <a:lnTo>
                  <a:pt x="641922" y="198242"/>
                </a:lnTo>
                <a:lnTo>
                  <a:pt x="667435" y="18173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49C0D92E-FDFF-4BBD-9E0D-5E030D07AAE8}"/>
              </a:ext>
            </a:extLst>
          </p:cNvPr>
          <p:cNvSpPr/>
          <p:nvPr/>
        </p:nvSpPr>
        <p:spPr>
          <a:xfrm rot="19626191">
            <a:off x="1366300" y="4227016"/>
            <a:ext cx="634638" cy="435561"/>
          </a:xfrm>
          <a:custGeom>
            <a:avLst/>
            <a:gdLst>
              <a:gd name="connsiteX0" fmla="*/ 454286 w 634638"/>
              <a:gd name="connsiteY0" fmla="*/ 109881 h 435561"/>
              <a:gd name="connsiteX1" fmla="*/ 464746 w 634638"/>
              <a:gd name="connsiteY1" fmla="*/ 116647 h 435561"/>
              <a:gd name="connsiteX2" fmla="*/ 475205 w 634638"/>
              <a:gd name="connsiteY2" fmla="*/ 123412 h 435561"/>
              <a:gd name="connsiteX3" fmla="*/ 496124 w 634638"/>
              <a:gd name="connsiteY3" fmla="*/ 136944 h 435561"/>
              <a:gd name="connsiteX4" fmla="*/ 517678 w 634638"/>
              <a:gd name="connsiteY4" fmla="*/ 183896 h 435561"/>
              <a:gd name="connsiteX5" fmla="*/ 554286 w 634638"/>
              <a:gd name="connsiteY5" fmla="*/ 207576 h 435561"/>
              <a:gd name="connsiteX6" fmla="*/ 596759 w 634638"/>
              <a:gd name="connsiteY6" fmla="*/ 268060 h 435561"/>
              <a:gd name="connsiteX7" fmla="*/ 613084 w 634638"/>
              <a:gd name="connsiteY7" fmla="*/ 311630 h 435561"/>
              <a:gd name="connsiteX8" fmla="*/ 624179 w 634638"/>
              <a:gd name="connsiteY8" fmla="*/ 351816 h 435561"/>
              <a:gd name="connsiteX9" fmla="*/ 634638 w 634638"/>
              <a:gd name="connsiteY9" fmla="*/ 358582 h 435561"/>
              <a:gd name="connsiteX10" fmla="*/ 630044 w 634638"/>
              <a:gd name="connsiteY10" fmla="*/ 388620 h 435561"/>
              <a:gd name="connsiteX11" fmla="*/ 620431 w 634638"/>
              <a:gd name="connsiteY11" fmla="*/ 426416 h 435561"/>
              <a:gd name="connsiteX12" fmla="*/ 614516 w 634638"/>
              <a:gd name="connsiteY12" fmla="*/ 435561 h 435561"/>
              <a:gd name="connsiteX13" fmla="*/ 371237 w 634638"/>
              <a:gd name="connsiteY13" fmla="*/ 327211 h 435561"/>
              <a:gd name="connsiteX14" fmla="*/ 375270 w 634638"/>
              <a:gd name="connsiteY14" fmla="*/ 300844 h 435561"/>
              <a:gd name="connsiteX15" fmla="*/ 364810 w 634638"/>
              <a:gd name="connsiteY15" fmla="*/ 294078 h 435561"/>
              <a:gd name="connsiteX16" fmla="*/ 354351 w 634638"/>
              <a:gd name="connsiteY16" fmla="*/ 287312 h 435561"/>
              <a:gd name="connsiteX17" fmla="*/ 343891 w 634638"/>
              <a:gd name="connsiteY17" fmla="*/ 280546 h 435561"/>
              <a:gd name="connsiteX18" fmla="*/ 317743 w 634638"/>
              <a:gd name="connsiteY18" fmla="*/ 263632 h 435561"/>
              <a:gd name="connsiteX19" fmla="*/ 307283 w 634638"/>
              <a:gd name="connsiteY19" fmla="*/ 256867 h 435561"/>
              <a:gd name="connsiteX20" fmla="*/ 234702 w 634638"/>
              <a:gd name="connsiteY20" fmla="*/ 242928 h 435561"/>
              <a:gd name="connsiteX21" fmla="*/ 187635 w 634638"/>
              <a:gd name="connsiteY21" fmla="*/ 212482 h 435561"/>
              <a:gd name="connsiteX22" fmla="*/ 115054 w 634638"/>
              <a:gd name="connsiteY22" fmla="*/ 198544 h 435561"/>
              <a:gd name="connsiteX23" fmla="*/ 0 w 634638"/>
              <a:gd name="connsiteY23" fmla="*/ 124121 h 435561"/>
              <a:gd name="connsiteX24" fmla="*/ 80288 w 634638"/>
              <a:gd name="connsiteY24" fmla="*/ 0 h 435561"/>
              <a:gd name="connsiteX25" fmla="*/ 127355 w 634638"/>
              <a:gd name="connsiteY25" fmla="*/ 30446 h 435561"/>
              <a:gd name="connsiteX26" fmla="*/ 158734 w 634638"/>
              <a:gd name="connsiteY26" fmla="*/ 50743 h 435561"/>
              <a:gd name="connsiteX27" fmla="*/ 205801 w 634638"/>
              <a:gd name="connsiteY27" fmla="*/ 81189 h 435561"/>
              <a:gd name="connsiteX28" fmla="*/ 267922 w 634638"/>
              <a:gd name="connsiteY28" fmla="*/ 88362 h 435561"/>
              <a:gd name="connsiteX29" fmla="*/ 314990 w 634638"/>
              <a:gd name="connsiteY29" fmla="*/ 118807 h 435561"/>
              <a:gd name="connsiteX30" fmla="*/ 350963 w 634638"/>
              <a:gd name="connsiteY30" fmla="*/ 109066 h 435561"/>
              <a:gd name="connsiteX31" fmla="*/ 377111 w 634638"/>
              <a:gd name="connsiteY31" fmla="*/ 125980 h 435561"/>
              <a:gd name="connsiteX32" fmla="*/ 413084 w 634638"/>
              <a:gd name="connsiteY32" fmla="*/ 116239 h 435561"/>
              <a:gd name="connsiteX33" fmla="*/ 423544 w 634638"/>
              <a:gd name="connsiteY33" fmla="*/ 123005 h 435561"/>
              <a:gd name="connsiteX34" fmla="*/ 454286 w 634638"/>
              <a:gd name="connsiteY34" fmla="*/ 109881 h 435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634638" h="435561">
                <a:moveTo>
                  <a:pt x="454286" y="109881"/>
                </a:moveTo>
                <a:lnTo>
                  <a:pt x="464746" y="116647"/>
                </a:lnTo>
                <a:lnTo>
                  <a:pt x="475205" y="123412"/>
                </a:lnTo>
                <a:lnTo>
                  <a:pt x="496124" y="136944"/>
                </a:lnTo>
                <a:lnTo>
                  <a:pt x="517678" y="183896"/>
                </a:lnTo>
                <a:lnTo>
                  <a:pt x="554286" y="207576"/>
                </a:lnTo>
                <a:lnTo>
                  <a:pt x="596759" y="268060"/>
                </a:lnTo>
                <a:lnTo>
                  <a:pt x="613084" y="311630"/>
                </a:lnTo>
                <a:lnTo>
                  <a:pt x="624179" y="351816"/>
                </a:lnTo>
                <a:lnTo>
                  <a:pt x="634638" y="358582"/>
                </a:lnTo>
                <a:lnTo>
                  <a:pt x="630044" y="388620"/>
                </a:lnTo>
                <a:lnTo>
                  <a:pt x="620431" y="426416"/>
                </a:lnTo>
                <a:lnTo>
                  <a:pt x="614516" y="435561"/>
                </a:lnTo>
                <a:lnTo>
                  <a:pt x="371237" y="327211"/>
                </a:lnTo>
                <a:lnTo>
                  <a:pt x="375270" y="300844"/>
                </a:lnTo>
                <a:lnTo>
                  <a:pt x="364810" y="294078"/>
                </a:lnTo>
                <a:lnTo>
                  <a:pt x="354351" y="287312"/>
                </a:lnTo>
                <a:lnTo>
                  <a:pt x="343891" y="280546"/>
                </a:lnTo>
                <a:lnTo>
                  <a:pt x="317743" y="263632"/>
                </a:lnTo>
                <a:lnTo>
                  <a:pt x="307283" y="256867"/>
                </a:lnTo>
                <a:lnTo>
                  <a:pt x="234702" y="242928"/>
                </a:lnTo>
                <a:lnTo>
                  <a:pt x="187635" y="212482"/>
                </a:lnTo>
                <a:lnTo>
                  <a:pt x="115054" y="198544"/>
                </a:lnTo>
                <a:lnTo>
                  <a:pt x="0" y="124121"/>
                </a:lnTo>
                <a:lnTo>
                  <a:pt x="80288" y="0"/>
                </a:lnTo>
                <a:lnTo>
                  <a:pt x="127355" y="30446"/>
                </a:lnTo>
                <a:lnTo>
                  <a:pt x="158734" y="50743"/>
                </a:lnTo>
                <a:lnTo>
                  <a:pt x="205801" y="81189"/>
                </a:lnTo>
                <a:lnTo>
                  <a:pt x="267922" y="88362"/>
                </a:lnTo>
                <a:lnTo>
                  <a:pt x="314990" y="118807"/>
                </a:lnTo>
                <a:lnTo>
                  <a:pt x="350963" y="109066"/>
                </a:lnTo>
                <a:lnTo>
                  <a:pt x="377111" y="125980"/>
                </a:lnTo>
                <a:lnTo>
                  <a:pt x="413084" y="116239"/>
                </a:lnTo>
                <a:lnTo>
                  <a:pt x="423544" y="123005"/>
                </a:lnTo>
                <a:lnTo>
                  <a:pt x="454286" y="10988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1DAB8248-7B48-4D18-9615-CC37710D6990}"/>
              </a:ext>
            </a:extLst>
          </p:cNvPr>
          <p:cNvSpPr/>
          <p:nvPr/>
        </p:nvSpPr>
        <p:spPr>
          <a:xfrm rot="19626191">
            <a:off x="5027219" y="4356032"/>
            <a:ext cx="641988" cy="488885"/>
          </a:xfrm>
          <a:custGeom>
            <a:avLst/>
            <a:gdLst>
              <a:gd name="connsiteX0" fmla="*/ 502626 w 641988"/>
              <a:gd name="connsiteY0" fmla="*/ 176139 h 488885"/>
              <a:gd name="connsiteX1" fmla="*/ 513086 w 641988"/>
              <a:gd name="connsiteY1" fmla="*/ 182905 h 488885"/>
              <a:gd name="connsiteX2" fmla="*/ 523545 w 641988"/>
              <a:gd name="connsiteY2" fmla="*/ 189671 h 488885"/>
              <a:gd name="connsiteX3" fmla="*/ 549694 w 641988"/>
              <a:gd name="connsiteY3" fmla="*/ 206585 h 488885"/>
              <a:gd name="connsiteX4" fmla="*/ 550541 w 641988"/>
              <a:gd name="connsiteY4" fmla="*/ 251147 h 488885"/>
              <a:gd name="connsiteX5" fmla="*/ 587150 w 641988"/>
              <a:gd name="connsiteY5" fmla="*/ 274827 h 488885"/>
              <a:gd name="connsiteX6" fmla="*/ 603474 w 641988"/>
              <a:gd name="connsiteY6" fmla="*/ 318396 h 488885"/>
              <a:gd name="connsiteX7" fmla="*/ 625028 w 641988"/>
              <a:gd name="connsiteY7" fmla="*/ 365349 h 488885"/>
              <a:gd name="connsiteX8" fmla="*/ 630894 w 641988"/>
              <a:gd name="connsiteY8" fmla="*/ 402153 h 488885"/>
              <a:gd name="connsiteX9" fmla="*/ 626299 w 641988"/>
              <a:gd name="connsiteY9" fmla="*/ 432191 h 488885"/>
              <a:gd name="connsiteX10" fmla="*/ 641988 w 641988"/>
              <a:gd name="connsiteY10" fmla="*/ 442340 h 488885"/>
              <a:gd name="connsiteX11" fmla="*/ 626934 w 641988"/>
              <a:gd name="connsiteY11" fmla="*/ 465612 h 488885"/>
              <a:gd name="connsiteX12" fmla="*/ 611880 w 641988"/>
              <a:gd name="connsiteY12" fmla="*/ 488885 h 488885"/>
              <a:gd name="connsiteX13" fmla="*/ 596191 w 641988"/>
              <a:gd name="connsiteY13" fmla="*/ 478737 h 488885"/>
              <a:gd name="connsiteX14" fmla="*/ 588294 w 641988"/>
              <a:gd name="connsiteY14" fmla="*/ 483847 h 488885"/>
              <a:gd name="connsiteX15" fmla="*/ 367505 w 641988"/>
              <a:gd name="connsiteY15" fmla="*/ 362095 h 488885"/>
              <a:gd name="connsiteX16" fmla="*/ 381772 w 641988"/>
              <a:gd name="connsiteY16" fmla="*/ 340039 h 488885"/>
              <a:gd name="connsiteX17" fmla="*/ 366082 w 641988"/>
              <a:gd name="connsiteY17" fmla="*/ 329890 h 488885"/>
              <a:gd name="connsiteX18" fmla="*/ 355622 w 641988"/>
              <a:gd name="connsiteY18" fmla="*/ 323125 h 488885"/>
              <a:gd name="connsiteX19" fmla="*/ 334703 w 641988"/>
              <a:gd name="connsiteY19" fmla="*/ 309593 h 488885"/>
              <a:gd name="connsiteX20" fmla="*/ 319015 w 641988"/>
              <a:gd name="connsiteY20" fmla="*/ 299445 h 488885"/>
              <a:gd name="connsiteX21" fmla="*/ 298096 w 641988"/>
              <a:gd name="connsiteY21" fmla="*/ 285913 h 488885"/>
              <a:gd name="connsiteX22" fmla="*/ 277176 w 641988"/>
              <a:gd name="connsiteY22" fmla="*/ 272382 h 488885"/>
              <a:gd name="connsiteX23" fmla="*/ 240569 w 641988"/>
              <a:gd name="connsiteY23" fmla="*/ 248702 h 488885"/>
              <a:gd name="connsiteX24" fmla="*/ 183041 w 641988"/>
              <a:gd name="connsiteY24" fmla="*/ 211490 h 488885"/>
              <a:gd name="connsiteX25" fmla="*/ 125514 w 641988"/>
              <a:gd name="connsiteY25" fmla="*/ 174279 h 488885"/>
              <a:gd name="connsiteX26" fmla="*/ 57527 w 641988"/>
              <a:gd name="connsiteY26" fmla="*/ 130302 h 488885"/>
              <a:gd name="connsiteX27" fmla="*/ 0 w 641988"/>
              <a:gd name="connsiteY27" fmla="*/ 93090 h 488885"/>
              <a:gd name="connsiteX28" fmla="*/ 60215 w 641988"/>
              <a:gd name="connsiteY28" fmla="*/ 0 h 488885"/>
              <a:gd name="connsiteX29" fmla="*/ 107283 w 641988"/>
              <a:gd name="connsiteY29" fmla="*/ 30446 h 488885"/>
              <a:gd name="connsiteX30" fmla="*/ 138662 w 641988"/>
              <a:gd name="connsiteY30" fmla="*/ 50743 h 488885"/>
              <a:gd name="connsiteX31" fmla="*/ 185729 w 641988"/>
              <a:gd name="connsiteY31" fmla="*/ 81188 h 488885"/>
              <a:gd name="connsiteX32" fmla="*/ 222337 w 641988"/>
              <a:gd name="connsiteY32" fmla="*/ 104868 h 488885"/>
              <a:gd name="connsiteX33" fmla="*/ 243256 w 641988"/>
              <a:gd name="connsiteY33" fmla="*/ 118400 h 488885"/>
              <a:gd name="connsiteX34" fmla="*/ 279865 w 641988"/>
              <a:gd name="connsiteY34" fmla="*/ 142080 h 488885"/>
              <a:gd name="connsiteX35" fmla="*/ 300784 w 641988"/>
              <a:gd name="connsiteY35" fmla="*/ 155612 h 488885"/>
              <a:gd name="connsiteX36" fmla="*/ 336757 w 641988"/>
              <a:gd name="connsiteY36" fmla="*/ 145871 h 488885"/>
              <a:gd name="connsiteX37" fmla="*/ 362905 w 641988"/>
              <a:gd name="connsiteY37" fmla="*/ 162785 h 488885"/>
              <a:gd name="connsiteX38" fmla="*/ 394284 w 641988"/>
              <a:gd name="connsiteY38" fmla="*/ 183082 h 488885"/>
              <a:gd name="connsiteX39" fmla="*/ 435486 w 641988"/>
              <a:gd name="connsiteY39" fmla="*/ 176723 h 488885"/>
              <a:gd name="connsiteX40" fmla="*/ 445946 w 641988"/>
              <a:gd name="connsiteY40" fmla="*/ 183489 h 488885"/>
              <a:gd name="connsiteX41" fmla="*/ 502626 w 641988"/>
              <a:gd name="connsiteY41" fmla="*/ 176139 h 4888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641988" h="488885">
                <a:moveTo>
                  <a:pt x="502626" y="176139"/>
                </a:moveTo>
                <a:lnTo>
                  <a:pt x="513086" y="182905"/>
                </a:lnTo>
                <a:lnTo>
                  <a:pt x="523545" y="189671"/>
                </a:lnTo>
                <a:lnTo>
                  <a:pt x="549694" y="206585"/>
                </a:lnTo>
                <a:lnTo>
                  <a:pt x="550541" y="251147"/>
                </a:lnTo>
                <a:lnTo>
                  <a:pt x="587150" y="274827"/>
                </a:lnTo>
                <a:lnTo>
                  <a:pt x="603474" y="318396"/>
                </a:lnTo>
                <a:lnTo>
                  <a:pt x="625028" y="365349"/>
                </a:lnTo>
                <a:lnTo>
                  <a:pt x="630894" y="402153"/>
                </a:lnTo>
                <a:lnTo>
                  <a:pt x="626299" y="432191"/>
                </a:lnTo>
                <a:lnTo>
                  <a:pt x="641988" y="442340"/>
                </a:lnTo>
                <a:lnTo>
                  <a:pt x="626934" y="465612"/>
                </a:lnTo>
                <a:lnTo>
                  <a:pt x="611880" y="488885"/>
                </a:lnTo>
                <a:lnTo>
                  <a:pt x="596191" y="478737"/>
                </a:lnTo>
                <a:lnTo>
                  <a:pt x="588294" y="483847"/>
                </a:lnTo>
                <a:lnTo>
                  <a:pt x="367505" y="362095"/>
                </a:lnTo>
                <a:lnTo>
                  <a:pt x="381772" y="340039"/>
                </a:lnTo>
                <a:lnTo>
                  <a:pt x="366082" y="329890"/>
                </a:lnTo>
                <a:lnTo>
                  <a:pt x="355622" y="323125"/>
                </a:lnTo>
                <a:lnTo>
                  <a:pt x="334703" y="309593"/>
                </a:lnTo>
                <a:lnTo>
                  <a:pt x="319015" y="299445"/>
                </a:lnTo>
                <a:lnTo>
                  <a:pt x="298096" y="285913"/>
                </a:lnTo>
                <a:lnTo>
                  <a:pt x="277176" y="272382"/>
                </a:lnTo>
                <a:lnTo>
                  <a:pt x="240569" y="248702"/>
                </a:lnTo>
                <a:lnTo>
                  <a:pt x="183041" y="211490"/>
                </a:lnTo>
                <a:lnTo>
                  <a:pt x="125514" y="174279"/>
                </a:lnTo>
                <a:lnTo>
                  <a:pt x="57527" y="130302"/>
                </a:lnTo>
                <a:lnTo>
                  <a:pt x="0" y="93090"/>
                </a:lnTo>
                <a:lnTo>
                  <a:pt x="60215" y="0"/>
                </a:lnTo>
                <a:lnTo>
                  <a:pt x="107283" y="30446"/>
                </a:lnTo>
                <a:lnTo>
                  <a:pt x="138662" y="50743"/>
                </a:lnTo>
                <a:lnTo>
                  <a:pt x="185729" y="81188"/>
                </a:lnTo>
                <a:lnTo>
                  <a:pt x="222337" y="104868"/>
                </a:lnTo>
                <a:lnTo>
                  <a:pt x="243256" y="118400"/>
                </a:lnTo>
                <a:lnTo>
                  <a:pt x="279865" y="142080"/>
                </a:lnTo>
                <a:lnTo>
                  <a:pt x="300784" y="155612"/>
                </a:lnTo>
                <a:lnTo>
                  <a:pt x="336757" y="145871"/>
                </a:lnTo>
                <a:lnTo>
                  <a:pt x="362905" y="162785"/>
                </a:lnTo>
                <a:lnTo>
                  <a:pt x="394284" y="183082"/>
                </a:lnTo>
                <a:lnTo>
                  <a:pt x="435486" y="176723"/>
                </a:lnTo>
                <a:lnTo>
                  <a:pt x="445946" y="183489"/>
                </a:lnTo>
                <a:lnTo>
                  <a:pt x="502626" y="17613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5442A8A4-5B5F-400C-96AD-C067FBB3E16A}"/>
              </a:ext>
            </a:extLst>
          </p:cNvPr>
          <p:cNvSpPr/>
          <p:nvPr/>
        </p:nvSpPr>
        <p:spPr>
          <a:xfrm rot="19626191">
            <a:off x="8363054" y="4992801"/>
            <a:ext cx="1965104" cy="338831"/>
          </a:xfrm>
          <a:custGeom>
            <a:avLst/>
            <a:gdLst>
              <a:gd name="connsiteX0" fmla="*/ 1773043 w 1965104"/>
              <a:gd name="connsiteY0" fmla="*/ 104958 h 338831"/>
              <a:gd name="connsiteX1" fmla="*/ 1799192 w 1965104"/>
              <a:gd name="connsiteY1" fmla="*/ 121872 h 338831"/>
              <a:gd name="connsiteX2" fmla="*/ 1830570 w 1965104"/>
              <a:gd name="connsiteY2" fmla="*/ 142169 h 338831"/>
              <a:gd name="connsiteX3" fmla="*/ 1867178 w 1965104"/>
              <a:gd name="connsiteY3" fmla="*/ 165849 h 338831"/>
              <a:gd name="connsiteX4" fmla="*/ 1909651 w 1965104"/>
              <a:gd name="connsiteY4" fmla="*/ 226333 h 338831"/>
              <a:gd name="connsiteX5" fmla="*/ 1915517 w 1965104"/>
              <a:gd name="connsiteY5" fmla="*/ 263137 h 338831"/>
              <a:gd name="connsiteX6" fmla="*/ 1952124 w 1965104"/>
              <a:gd name="connsiteY6" fmla="*/ 286817 h 338831"/>
              <a:gd name="connsiteX7" fmla="*/ 1963219 w 1965104"/>
              <a:gd name="connsiteY7" fmla="*/ 327004 h 338831"/>
              <a:gd name="connsiteX8" fmla="*/ 1965104 w 1965104"/>
              <a:gd name="connsiteY8" fmla="*/ 338831 h 338831"/>
              <a:gd name="connsiteX9" fmla="*/ 1621763 w 1965104"/>
              <a:gd name="connsiteY9" fmla="*/ 338830 h 338831"/>
              <a:gd name="connsiteX10" fmla="*/ 1632541 w 1965104"/>
              <a:gd name="connsiteY10" fmla="*/ 322169 h 338831"/>
              <a:gd name="connsiteX11" fmla="*/ 1647594 w 1965104"/>
              <a:gd name="connsiteY11" fmla="*/ 298896 h 338831"/>
              <a:gd name="connsiteX12" fmla="*/ 1622081 w 1965104"/>
              <a:gd name="connsiteY12" fmla="*/ 315403 h 338831"/>
              <a:gd name="connsiteX13" fmla="*/ 1611622 w 1965104"/>
              <a:gd name="connsiteY13" fmla="*/ 308637 h 338831"/>
              <a:gd name="connsiteX14" fmla="*/ 1601162 w 1965104"/>
              <a:gd name="connsiteY14" fmla="*/ 301871 h 338831"/>
              <a:gd name="connsiteX15" fmla="*/ 1559960 w 1965104"/>
              <a:gd name="connsiteY15" fmla="*/ 308230 h 338831"/>
              <a:gd name="connsiteX16" fmla="*/ 1539041 w 1965104"/>
              <a:gd name="connsiteY16" fmla="*/ 294698 h 338831"/>
              <a:gd name="connsiteX17" fmla="*/ 1503068 w 1965104"/>
              <a:gd name="connsiteY17" fmla="*/ 304440 h 338831"/>
              <a:gd name="connsiteX18" fmla="*/ 1476919 w 1965104"/>
              <a:gd name="connsiteY18" fmla="*/ 287525 h 338831"/>
              <a:gd name="connsiteX19" fmla="*/ 1425257 w 1965104"/>
              <a:gd name="connsiteY19" fmla="*/ 287118 h 338831"/>
              <a:gd name="connsiteX20" fmla="*/ 1378825 w 1965104"/>
              <a:gd name="connsiteY20" fmla="*/ 290094 h 338831"/>
              <a:gd name="connsiteX21" fmla="*/ 1327163 w 1965104"/>
              <a:gd name="connsiteY21" fmla="*/ 289686 h 338831"/>
              <a:gd name="connsiteX22" fmla="*/ 1280731 w 1965104"/>
              <a:gd name="connsiteY22" fmla="*/ 292662 h 338831"/>
              <a:gd name="connsiteX23" fmla="*/ 1218610 w 1965104"/>
              <a:gd name="connsiteY23" fmla="*/ 285489 h 338831"/>
              <a:gd name="connsiteX24" fmla="*/ 1156488 w 1965104"/>
              <a:gd name="connsiteY24" fmla="*/ 278315 h 338831"/>
              <a:gd name="connsiteX25" fmla="*/ 1094366 w 1965104"/>
              <a:gd name="connsiteY25" fmla="*/ 271142 h 338831"/>
              <a:gd name="connsiteX26" fmla="*/ 939592 w 1965104"/>
              <a:gd name="connsiteY26" fmla="*/ 281061 h 338831"/>
              <a:gd name="connsiteX27" fmla="*/ 820579 w 1965104"/>
              <a:gd name="connsiteY27" fmla="*/ 270097 h 338831"/>
              <a:gd name="connsiteX28" fmla="*/ 706796 w 1965104"/>
              <a:gd name="connsiteY28" fmla="*/ 262517 h 338831"/>
              <a:gd name="connsiteX29" fmla="*/ 608702 w 1965104"/>
              <a:gd name="connsiteY29" fmla="*/ 265085 h 338831"/>
              <a:gd name="connsiteX30" fmla="*/ 510608 w 1965104"/>
              <a:gd name="connsiteY30" fmla="*/ 267653 h 338831"/>
              <a:gd name="connsiteX31" fmla="*/ 438027 w 1965104"/>
              <a:gd name="connsiteY31" fmla="*/ 253714 h 338831"/>
              <a:gd name="connsiteX32" fmla="*/ 360852 w 1965104"/>
              <a:gd name="connsiteY32" fmla="*/ 269814 h 338831"/>
              <a:gd name="connsiteX33" fmla="*/ 304171 w 1965104"/>
              <a:gd name="connsiteY33" fmla="*/ 277164 h 338831"/>
              <a:gd name="connsiteX34" fmla="*/ 272793 w 1965104"/>
              <a:gd name="connsiteY34" fmla="*/ 256867 h 338831"/>
              <a:gd name="connsiteX35" fmla="*/ 221131 w 1965104"/>
              <a:gd name="connsiteY35" fmla="*/ 256459 h 338831"/>
              <a:gd name="connsiteX36" fmla="*/ 169469 w 1965104"/>
              <a:gd name="connsiteY36" fmla="*/ 256052 h 338831"/>
              <a:gd name="connsiteX37" fmla="*/ 148550 w 1965104"/>
              <a:gd name="connsiteY37" fmla="*/ 242520 h 338831"/>
              <a:gd name="connsiteX38" fmla="*/ 123037 w 1965104"/>
              <a:gd name="connsiteY38" fmla="*/ 259028 h 338831"/>
              <a:gd name="connsiteX39" fmla="*/ 96888 w 1965104"/>
              <a:gd name="connsiteY39" fmla="*/ 242113 h 338831"/>
              <a:gd name="connsiteX40" fmla="*/ 86429 w 1965104"/>
              <a:gd name="connsiteY40" fmla="*/ 235348 h 338831"/>
              <a:gd name="connsiteX41" fmla="*/ 75969 w 1965104"/>
              <a:gd name="connsiteY41" fmla="*/ 228582 h 338831"/>
              <a:gd name="connsiteX42" fmla="*/ 65510 w 1965104"/>
              <a:gd name="connsiteY42" fmla="*/ 221816 h 338831"/>
              <a:gd name="connsiteX43" fmla="*/ 39361 w 1965104"/>
              <a:gd name="connsiteY43" fmla="*/ 204902 h 338831"/>
              <a:gd name="connsiteX44" fmla="*/ 33496 w 1965104"/>
              <a:gd name="connsiteY44" fmla="*/ 168098 h 338831"/>
              <a:gd name="connsiteX45" fmla="*/ 11942 w 1965104"/>
              <a:gd name="connsiteY45" fmla="*/ 121145 h 338831"/>
              <a:gd name="connsiteX46" fmla="*/ 1482 w 1965104"/>
              <a:gd name="connsiteY46" fmla="*/ 114380 h 338831"/>
              <a:gd name="connsiteX47" fmla="*/ 6077 w 1965104"/>
              <a:gd name="connsiteY47" fmla="*/ 84341 h 338831"/>
              <a:gd name="connsiteX48" fmla="*/ 0 w 1965104"/>
              <a:gd name="connsiteY48" fmla="*/ 36397 h 338831"/>
              <a:gd name="connsiteX49" fmla="*/ 15054 w 1965104"/>
              <a:gd name="connsiteY49" fmla="*/ 13125 h 338831"/>
              <a:gd name="connsiteX50" fmla="*/ 45797 w 1965104"/>
              <a:gd name="connsiteY50" fmla="*/ 0 h 338831"/>
              <a:gd name="connsiteX51" fmla="*/ 66716 w 1965104"/>
              <a:gd name="connsiteY51" fmla="*/ 13532 h 338831"/>
              <a:gd name="connsiteX52" fmla="*/ 87635 w 1965104"/>
              <a:gd name="connsiteY52" fmla="*/ 27063 h 338831"/>
              <a:gd name="connsiteX53" fmla="*/ 149756 w 1965104"/>
              <a:gd name="connsiteY53" fmla="*/ 34236 h 338831"/>
              <a:gd name="connsiteX54" fmla="*/ 175905 w 1965104"/>
              <a:gd name="connsiteY54" fmla="*/ 51150 h 338831"/>
              <a:gd name="connsiteX55" fmla="*/ 201418 w 1965104"/>
              <a:gd name="connsiteY55" fmla="*/ 34644 h 338831"/>
              <a:gd name="connsiteX56" fmla="*/ 222337 w 1965104"/>
              <a:gd name="connsiteY56" fmla="*/ 48175 h 338831"/>
              <a:gd name="connsiteX57" fmla="*/ 248486 w 1965104"/>
              <a:gd name="connsiteY57" fmla="*/ 65090 h 338831"/>
              <a:gd name="connsiteX58" fmla="*/ 284458 w 1965104"/>
              <a:gd name="connsiteY58" fmla="*/ 55348 h 338831"/>
              <a:gd name="connsiteX59" fmla="*/ 336121 w 1965104"/>
              <a:gd name="connsiteY59" fmla="*/ 55756 h 338831"/>
              <a:gd name="connsiteX60" fmla="*/ 367499 w 1965104"/>
              <a:gd name="connsiteY60" fmla="*/ 76053 h 338831"/>
              <a:gd name="connsiteX61" fmla="*/ 419161 w 1965104"/>
              <a:gd name="connsiteY61" fmla="*/ 76460 h 338831"/>
              <a:gd name="connsiteX62" fmla="*/ 481283 w 1965104"/>
              <a:gd name="connsiteY62" fmla="*/ 83633 h 338831"/>
              <a:gd name="connsiteX63" fmla="*/ 543404 w 1965104"/>
              <a:gd name="connsiteY63" fmla="*/ 90806 h 338831"/>
              <a:gd name="connsiteX64" fmla="*/ 600296 w 1965104"/>
              <a:gd name="connsiteY64" fmla="*/ 94597 h 338831"/>
              <a:gd name="connsiteX65" fmla="*/ 682489 w 1965104"/>
              <a:gd name="connsiteY65" fmla="*/ 70740 h 338831"/>
              <a:gd name="connsiteX66" fmla="*/ 755070 w 1965104"/>
              <a:gd name="connsiteY66" fmla="*/ 84678 h 338831"/>
              <a:gd name="connsiteX67" fmla="*/ 827651 w 1965104"/>
              <a:gd name="connsiteY67" fmla="*/ 98617 h 338831"/>
              <a:gd name="connsiteX68" fmla="*/ 915285 w 1965104"/>
              <a:gd name="connsiteY68" fmla="*/ 89283 h 338831"/>
              <a:gd name="connsiteX69" fmla="*/ 987866 w 1965104"/>
              <a:gd name="connsiteY69" fmla="*/ 103222 h 338831"/>
              <a:gd name="connsiteX70" fmla="*/ 1075501 w 1965104"/>
              <a:gd name="connsiteY70" fmla="*/ 93888 h 338831"/>
              <a:gd name="connsiteX71" fmla="*/ 1148082 w 1965104"/>
              <a:gd name="connsiteY71" fmla="*/ 107827 h 338831"/>
              <a:gd name="connsiteX72" fmla="*/ 1225893 w 1965104"/>
              <a:gd name="connsiteY72" fmla="*/ 125149 h 338831"/>
              <a:gd name="connsiteX73" fmla="*/ 1282784 w 1965104"/>
              <a:gd name="connsiteY73" fmla="*/ 128939 h 338831"/>
              <a:gd name="connsiteX74" fmla="*/ 1349499 w 1965104"/>
              <a:gd name="connsiteY74" fmla="*/ 106073 h 338831"/>
              <a:gd name="connsiteX75" fmla="*/ 1416639 w 1965104"/>
              <a:gd name="connsiteY75" fmla="*/ 105489 h 338831"/>
              <a:gd name="connsiteX76" fmla="*/ 1463071 w 1965104"/>
              <a:gd name="connsiteY76" fmla="*/ 102513 h 338831"/>
              <a:gd name="connsiteX77" fmla="*/ 1499679 w 1965104"/>
              <a:gd name="connsiteY77" fmla="*/ 126193 h 338831"/>
              <a:gd name="connsiteX78" fmla="*/ 1551342 w 1965104"/>
              <a:gd name="connsiteY78" fmla="*/ 126601 h 338831"/>
              <a:gd name="connsiteX79" fmla="*/ 1587315 w 1965104"/>
              <a:gd name="connsiteY79" fmla="*/ 116860 h 338831"/>
              <a:gd name="connsiteX80" fmla="*/ 1628517 w 1965104"/>
              <a:gd name="connsiteY80" fmla="*/ 110501 h 338831"/>
              <a:gd name="connsiteX81" fmla="*/ 1649436 w 1965104"/>
              <a:gd name="connsiteY81" fmla="*/ 124033 h 338831"/>
              <a:gd name="connsiteX82" fmla="*/ 1685409 w 1965104"/>
              <a:gd name="connsiteY82" fmla="*/ 114292 h 338831"/>
              <a:gd name="connsiteX83" fmla="*/ 1701098 w 1965104"/>
              <a:gd name="connsiteY83" fmla="*/ 124440 h 338831"/>
              <a:gd name="connsiteX84" fmla="*/ 1726611 w 1965104"/>
              <a:gd name="connsiteY84" fmla="*/ 107933 h 338831"/>
              <a:gd name="connsiteX85" fmla="*/ 1773043 w 1965104"/>
              <a:gd name="connsiteY85" fmla="*/ 104958 h 3388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1965104" h="338831">
                <a:moveTo>
                  <a:pt x="1773043" y="104958"/>
                </a:moveTo>
                <a:lnTo>
                  <a:pt x="1799192" y="121872"/>
                </a:lnTo>
                <a:lnTo>
                  <a:pt x="1830570" y="142169"/>
                </a:lnTo>
                <a:lnTo>
                  <a:pt x="1867178" y="165849"/>
                </a:lnTo>
                <a:lnTo>
                  <a:pt x="1909651" y="226333"/>
                </a:lnTo>
                <a:lnTo>
                  <a:pt x="1915517" y="263137"/>
                </a:lnTo>
                <a:lnTo>
                  <a:pt x="1952124" y="286817"/>
                </a:lnTo>
                <a:lnTo>
                  <a:pt x="1963219" y="327004"/>
                </a:lnTo>
                <a:lnTo>
                  <a:pt x="1965104" y="338831"/>
                </a:lnTo>
                <a:lnTo>
                  <a:pt x="1621763" y="338830"/>
                </a:lnTo>
                <a:lnTo>
                  <a:pt x="1632541" y="322169"/>
                </a:lnTo>
                <a:lnTo>
                  <a:pt x="1647594" y="298896"/>
                </a:lnTo>
                <a:lnTo>
                  <a:pt x="1622081" y="315403"/>
                </a:lnTo>
                <a:lnTo>
                  <a:pt x="1611622" y="308637"/>
                </a:lnTo>
                <a:lnTo>
                  <a:pt x="1601162" y="301871"/>
                </a:lnTo>
                <a:lnTo>
                  <a:pt x="1559960" y="308230"/>
                </a:lnTo>
                <a:lnTo>
                  <a:pt x="1539041" y="294698"/>
                </a:lnTo>
                <a:lnTo>
                  <a:pt x="1503068" y="304440"/>
                </a:lnTo>
                <a:lnTo>
                  <a:pt x="1476919" y="287525"/>
                </a:lnTo>
                <a:lnTo>
                  <a:pt x="1425257" y="287118"/>
                </a:lnTo>
                <a:lnTo>
                  <a:pt x="1378825" y="290094"/>
                </a:lnTo>
                <a:lnTo>
                  <a:pt x="1327163" y="289686"/>
                </a:lnTo>
                <a:lnTo>
                  <a:pt x="1280731" y="292662"/>
                </a:lnTo>
                <a:lnTo>
                  <a:pt x="1218610" y="285489"/>
                </a:lnTo>
                <a:lnTo>
                  <a:pt x="1156488" y="278315"/>
                </a:lnTo>
                <a:lnTo>
                  <a:pt x="1094366" y="271142"/>
                </a:lnTo>
                <a:lnTo>
                  <a:pt x="939592" y="281061"/>
                </a:lnTo>
                <a:lnTo>
                  <a:pt x="820579" y="270097"/>
                </a:lnTo>
                <a:lnTo>
                  <a:pt x="706796" y="262517"/>
                </a:lnTo>
                <a:lnTo>
                  <a:pt x="608702" y="265085"/>
                </a:lnTo>
                <a:lnTo>
                  <a:pt x="510608" y="267653"/>
                </a:lnTo>
                <a:lnTo>
                  <a:pt x="438027" y="253714"/>
                </a:lnTo>
                <a:lnTo>
                  <a:pt x="360852" y="269814"/>
                </a:lnTo>
                <a:lnTo>
                  <a:pt x="304171" y="277164"/>
                </a:lnTo>
                <a:lnTo>
                  <a:pt x="272793" y="256867"/>
                </a:lnTo>
                <a:lnTo>
                  <a:pt x="221131" y="256459"/>
                </a:lnTo>
                <a:lnTo>
                  <a:pt x="169469" y="256052"/>
                </a:lnTo>
                <a:lnTo>
                  <a:pt x="148550" y="242520"/>
                </a:lnTo>
                <a:lnTo>
                  <a:pt x="123037" y="259028"/>
                </a:lnTo>
                <a:lnTo>
                  <a:pt x="96888" y="242113"/>
                </a:lnTo>
                <a:lnTo>
                  <a:pt x="86429" y="235348"/>
                </a:lnTo>
                <a:lnTo>
                  <a:pt x="75969" y="228582"/>
                </a:lnTo>
                <a:lnTo>
                  <a:pt x="65510" y="221816"/>
                </a:lnTo>
                <a:lnTo>
                  <a:pt x="39361" y="204902"/>
                </a:lnTo>
                <a:lnTo>
                  <a:pt x="33496" y="168098"/>
                </a:lnTo>
                <a:lnTo>
                  <a:pt x="11942" y="121145"/>
                </a:lnTo>
                <a:lnTo>
                  <a:pt x="1482" y="114380"/>
                </a:lnTo>
                <a:lnTo>
                  <a:pt x="6077" y="84341"/>
                </a:lnTo>
                <a:lnTo>
                  <a:pt x="0" y="36397"/>
                </a:lnTo>
                <a:lnTo>
                  <a:pt x="15054" y="13125"/>
                </a:lnTo>
                <a:lnTo>
                  <a:pt x="45797" y="0"/>
                </a:lnTo>
                <a:lnTo>
                  <a:pt x="66716" y="13532"/>
                </a:lnTo>
                <a:lnTo>
                  <a:pt x="87635" y="27063"/>
                </a:lnTo>
                <a:lnTo>
                  <a:pt x="149756" y="34236"/>
                </a:lnTo>
                <a:lnTo>
                  <a:pt x="175905" y="51150"/>
                </a:lnTo>
                <a:lnTo>
                  <a:pt x="201418" y="34644"/>
                </a:lnTo>
                <a:lnTo>
                  <a:pt x="222337" y="48175"/>
                </a:lnTo>
                <a:lnTo>
                  <a:pt x="248486" y="65090"/>
                </a:lnTo>
                <a:lnTo>
                  <a:pt x="284458" y="55348"/>
                </a:lnTo>
                <a:lnTo>
                  <a:pt x="336121" y="55756"/>
                </a:lnTo>
                <a:lnTo>
                  <a:pt x="367499" y="76053"/>
                </a:lnTo>
                <a:lnTo>
                  <a:pt x="419161" y="76460"/>
                </a:lnTo>
                <a:lnTo>
                  <a:pt x="481283" y="83633"/>
                </a:lnTo>
                <a:lnTo>
                  <a:pt x="543404" y="90806"/>
                </a:lnTo>
                <a:lnTo>
                  <a:pt x="600296" y="94597"/>
                </a:lnTo>
                <a:lnTo>
                  <a:pt x="682489" y="70740"/>
                </a:lnTo>
                <a:lnTo>
                  <a:pt x="755070" y="84678"/>
                </a:lnTo>
                <a:lnTo>
                  <a:pt x="827651" y="98617"/>
                </a:lnTo>
                <a:lnTo>
                  <a:pt x="915285" y="89283"/>
                </a:lnTo>
                <a:lnTo>
                  <a:pt x="987866" y="103222"/>
                </a:lnTo>
                <a:lnTo>
                  <a:pt x="1075501" y="93888"/>
                </a:lnTo>
                <a:lnTo>
                  <a:pt x="1148082" y="107827"/>
                </a:lnTo>
                <a:lnTo>
                  <a:pt x="1225893" y="125149"/>
                </a:lnTo>
                <a:lnTo>
                  <a:pt x="1282784" y="128939"/>
                </a:lnTo>
                <a:lnTo>
                  <a:pt x="1349499" y="106073"/>
                </a:lnTo>
                <a:lnTo>
                  <a:pt x="1416639" y="105489"/>
                </a:lnTo>
                <a:lnTo>
                  <a:pt x="1463071" y="102513"/>
                </a:lnTo>
                <a:lnTo>
                  <a:pt x="1499679" y="126193"/>
                </a:lnTo>
                <a:lnTo>
                  <a:pt x="1551342" y="126601"/>
                </a:lnTo>
                <a:lnTo>
                  <a:pt x="1587315" y="116860"/>
                </a:lnTo>
                <a:lnTo>
                  <a:pt x="1628517" y="110501"/>
                </a:lnTo>
                <a:lnTo>
                  <a:pt x="1649436" y="124033"/>
                </a:lnTo>
                <a:lnTo>
                  <a:pt x="1685409" y="114292"/>
                </a:lnTo>
                <a:lnTo>
                  <a:pt x="1701098" y="124440"/>
                </a:lnTo>
                <a:lnTo>
                  <a:pt x="1726611" y="107933"/>
                </a:lnTo>
                <a:lnTo>
                  <a:pt x="1773043" y="10495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xmlns="" id="{4BC01C7A-A183-4D17-90A9-A5C52ABB3C1F}"/>
              </a:ext>
            </a:extLst>
          </p:cNvPr>
          <p:cNvSpPr/>
          <p:nvPr/>
        </p:nvSpPr>
        <p:spPr>
          <a:xfrm rot="19626191">
            <a:off x="6010613" y="4993205"/>
            <a:ext cx="740081" cy="492984"/>
          </a:xfrm>
          <a:custGeom>
            <a:avLst/>
            <a:gdLst>
              <a:gd name="connsiteX0" fmla="*/ 615774 w 740081"/>
              <a:gd name="connsiteY0" fmla="*/ 173571 h 492984"/>
              <a:gd name="connsiteX1" fmla="*/ 626868 w 740081"/>
              <a:gd name="connsiteY1" fmla="*/ 213758 h 492984"/>
              <a:gd name="connsiteX2" fmla="*/ 647787 w 740081"/>
              <a:gd name="connsiteY2" fmla="*/ 227289 h 492984"/>
              <a:gd name="connsiteX3" fmla="*/ 653653 w 740081"/>
              <a:gd name="connsiteY3" fmla="*/ 264094 h 492984"/>
              <a:gd name="connsiteX4" fmla="*/ 690260 w 740081"/>
              <a:gd name="connsiteY4" fmla="*/ 287773 h 492984"/>
              <a:gd name="connsiteX5" fmla="*/ 711814 w 740081"/>
              <a:gd name="connsiteY5" fmla="*/ 334726 h 492984"/>
              <a:gd name="connsiteX6" fmla="*/ 728139 w 740081"/>
              <a:gd name="connsiteY6" fmla="*/ 378296 h 492984"/>
              <a:gd name="connsiteX7" fmla="*/ 734216 w 740081"/>
              <a:gd name="connsiteY7" fmla="*/ 426240 h 492984"/>
              <a:gd name="connsiteX8" fmla="*/ 729621 w 740081"/>
              <a:gd name="connsiteY8" fmla="*/ 456278 h 492984"/>
              <a:gd name="connsiteX9" fmla="*/ 740081 w 740081"/>
              <a:gd name="connsiteY9" fmla="*/ 463044 h 492984"/>
              <a:gd name="connsiteX10" fmla="*/ 725027 w 740081"/>
              <a:gd name="connsiteY10" fmla="*/ 486316 h 492984"/>
              <a:gd name="connsiteX11" fmla="*/ 714567 w 740081"/>
              <a:gd name="connsiteY11" fmla="*/ 479551 h 492984"/>
              <a:gd name="connsiteX12" fmla="*/ 705878 w 740081"/>
              <a:gd name="connsiteY12" fmla="*/ 492984 h 492984"/>
              <a:gd name="connsiteX13" fmla="*/ 457631 w 740081"/>
              <a:gd name="connsiteY13" fmla="*/ 372181 h 492984"/>
              <a:gd name="connsiteX14" fmla="*/ 469406 w 740081"/>
              <a:gd name="connsiteY14" fmla="*/ 353977 h 492984"/>
              <a:gd name="connsiteX15" fmla="*/ 453717 w 740081"/>
              <a:gd name="connsiteY15" fmla="*/ 343828 h 492984"/>
              <a:gd name="connsiteX16" fmla="*/ 468770 w 740081"/>
              <a:gd name="connsiteY16" fmla="*/ 320557 h 492984"/>
              <a:gd name="connsiteX17" fmla="*/ 458311 w 740081"/>
              <a:gd name="connsiteY17" fmla="*/ 313791 h 492984"/>
              <a:gd name="connsiteX18" fmla="*/ 447851 w 740081"/>
              <a:gd name="connsiteY18" fmla="*/ 307025 h 492984"/>
              <a:gd name="connsiteX19" fmla="*/ 437391 w 740081"/>
              <a:gd name="connsiteY19" fmla="*/ 300259 h 492984"/>
              <a:gd name="connsiteX20" fmla="*/ 396190 w 740081"/>
              <a:gd name="connsiteY20" fmla="*/ 306617 h 492984"/>
              <a:gd name="connsiteX21" fmla="*/ 385730 w 740081"/>
              <a:gd name="connsiteY21" fmla="*/ 299851 h 492984"/>
              <a:gd name="connsiteX22" fmla="*/ 354352 w 740081"/>
              <a:gd name="connsiteY22" fmla="*/ 279554 h 492984"/>
              <a:gd name="connsiteX23" fmla="*/ 328203 w 740081"/>
              <a:gd name="connsiteY23" fmla="*/ 262640 h 492984"/>
              <a:gd name="connsiteX24" fmla="*/ 260217 w 740081"/>
              <a:gd name="connsiteY24" fmla="*/ 218663 h 492984"/>
              <a:gd name="connsiteX25" fmla="*/ 177176 w 740081"/>
              <a:gd name="connsiteY25" fmla="*/ 197958 h 492984"/>
              <a:gd name="connsiteX26" fmla="*/ 93500 w 740081"/>
              <a:gd name="connsiteY26" fmla="*/ 143832 h 492984"/>
              <a:gd name="connsiteX27" fmla="*/ 0 w 740081"/>
              <a:gd name="connsiteY27" fmla="*/ 116362 h 492984"/>
              <a:gd name="connsiteX28" fmla="*/ 75269 w 740081"/>
              <a:gd name="connsiteY28" fmla="*/ 0 h 492984"/>
              <a:gd name="connsiteX29" fmla="*/ 153715 w 740081"/>
              <a:gd name="connsiteY29" fmla="*/ 50743 h 492984"/>
              <a:gd name="connsiteX30" fmla="*/ 247004 w 740081"/>
              <a:gd name="connsiteY30" fmla="*/ 67073 h 492984"/>
              <a:gd name="connsiteX31" fmla="*/ 304531 w 740081"/>
              <a:gd name="connsiteY31" fmla="*/ 104284 h 492984"/>
              <a:gd name="connsiteX32" fmla="*/ 377112 w 740081"/>
              <a:gd name="connsiteY32" fmla="*/ 118223 h 492984"/>
              <a:gd name="connsiteX33" fmla="*/ 418950 w 740081"/>
              <a:gd name="connsiteY33" fmla="*/ 145286 h 492984"/>
              <a:gd name="connsiteX34" fmla="*/ 481071 w 740081"/>
              <a:gd name="connsiteY34" fmla="*/ 152459 h 492984"/>
              <a:gd name="connsiteX35" fmla="*/ 517679 w 740081"/>
              <a:gd name="connsiteY35" fmla="*/ 176139 h 492984"/>
              <a:gd name="connsiteX36" fmla="*/ 553652 w 740081"/>
              <a:gd name="connsiteY36" fmla="*/ 166398 h 492984"/>
              <a:gd name="connsiteX37" fmla="*/ 590260 w 740081"/>
              <a:gd name="connsiteY37" fmla="*/ 190078 h 492984"/>
              <a:gd name="connsiteX38" fmla="*/ 615774 w 740081"/>
              <a:gd name="connsiteY38" fmla="*/ 173571 h 4929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740081" h="492984">
                <a:moveTo>
                  <a:pt x="615774" y="173571"/>
                </a:moveTo>
                <a:lnTo>
                  <a:pt x="626868" y="213758"/>
                </a:lnTo>
                <a:lnTo>
                  <a:pt x="647787" y="227289"/>
                </a:lnTo>
                <a:lnTo>
                  <a:pt x="653653" y="264094"/>
                </a:lnTo>
                <a:lnTo>
                  <a:pt x="690260" y="287773"/>
                </a:lnTo>
                <a:lnTo>
                  <a:pt x="711814" y="334726"/>
                </a:lnTo>
                <a:lnTo>
                  <a:pt x="728139" y="378296"/>
                </a:lnTo>
                <a:lnTo>
                  <a:pt x="734216" y="426240"/>
                </a:lnTo>
                <a:lnTo>
                  <a:pt x="729621" y="456278"/>
                </a:lnTo>
                <a:lnTo>
                  <a:pt x="740081" y="463044"/>
                </a:lnTo>
                <a:lnTo>
                  <a:pt x="725027" y="486316"/>
                </a:lnTo>
                <a:lnTo>
                  <a:pt x="714567" y="479551"/>
                </a:lnTo>
                <a:lnTo>
                  <a:pt x="705878" y="492984"/>
                </a:lnTo>
                <a:lnTo>
                  <a:pt x="457631" y="372181"/>
                </a:lnTo>
                <a:lnTo>
                  <a:pt x="469406" y="353977"/>
                </a:lnTo>
                <a:lnTo>
                  <a:pt x="453717" y="343828"/>
                </a:lnTo>
                <a:lnTo>
                  <a:pt x="468770" y="320557"/>
                </a:lnTo>
                <a:lnTo>
                  <a:pt x="458311" y="313791"/>
                </a:lnTo>
                <a:lnTo>
                  <a:pt x="447851" y="307025"/>
                </a:lnTo>
                <a:lnTo>
                  <a:pt x="437391" y="300259"/>
                </a:lnTo>
                <a:lnTo>
                  <a:pt x="396190" y="306617"/>
                </a:lnTo>
                <a:lnTo>
                  <a:pt x="385730" y="299851"/>
                </a:lnTo>
                <a:lnTo>
                  <a:pt x="354352" y="279554"/>
                </a:lnTo>
                <a:lnTo>
                  <a:pt x="328203" y="262640"/>
                </a:lnTo>
                <a:lnTo>
                  <a:pt x="260217" y="218663"/>
                </a:lnTo>
                <a:lnTo>
                  <a:pt x="177176" y="197958"/>
                </a:lnTo>
                <a:lnTo>
                  <a:pt x="93500" y="143832"/>
                </a:lnTo>
                <a:lnTo>
                  <a:pt x="0" y="116362"/>
                </a:lnTo>
                <a:lnTo>
                  <a:pt x="75269" y="0"/>
                </a:lnTo>
                <a:lnTo>
                  <a:pt x="153715" y="50743"/>
                </a:lnTo>
                <a:lnTo>
                  <a:pt x="247004" y="67073"/>
                </a:lnTo>
                <a:lnTo>
                  <a:pt x="304531" y="104284"/>
                </a:lnTo>
                <a:lnTo>
                  <a:pt x="377112" y="118223"/>
                </a:lnTo>
                <a:lnTo>
                  <a:pt x="418950" y="145286"/>
                </a:lnTo>
                <a:lnTo>
                  <a:pt x="481071" y="152459"/>
                </a:lnTo>
                <a:lnTo>
                  <a:pt x="517679" y="176139"/>
                </a:lnTo>
                <a:lnTo>
                  <a:pt x="553652" y="166398"/>
                </a:lnTo>
                <a:lnTo>
                  <a:pt x="590260" y="190078"/>
                </a:lnTo>
                <a:lnTo>
                  <a:pt x="615774" y="17357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32E61E65-2A83-46F5-BBF5-55E010B03EBB}"/>
              </a:ext>
            </a:extLst>
          </p:cNvPr>
          <p:cNvSpPr/>
          <p:nvPr/>
        </p:nvSpPr>
        <p:spPr>
          <a:xfrm rot="19626191">
            <a:off x="9694004" y="5310415"/>
            <a:ext cx="182002" cy="408811"/>
          </a:xfrm>
          <a:custGeom>
            <a:avLst/>
            <a:gdLst>
              <a:gd name="connsiteX0" fmla="*/ 55557 w 182002"/>
              <a:gd name="connsiteY0" fmla="*/ 0 h 408811"/>
              <a:gd name="connsiteX1" fmla="*/ 71246 w 182002"/>
              <a:gd name="connsiteY1" fmla="*/ 10148 h 408811"/>
              <a:gd name="connsiteX2" fmla="*/ 92164 w 182002"/>
              <a:gd name="connsiteY2" fmla="*/ 23679 h 408811"/>
              <a:gd name="connsiteX3" fmla="*/ 113083 w 182002"/>
              <a:gd name="connsiteY3" fmla="*/ 37211 h 408811"/>
              <a:gd name="connsiteX4" fmla="*/ 149691 w 182002"/>
              <a:gd name="connsiteY4" fmla="*/ 60891 h 408811"/>
              <a:gd name="connsiteX5" fmla="*/ 170610 w 182002"/>
              <a:gd name="connsiteY5" fmla="*/ 74422 h 408811"/>
              <a:gd name="connsiteX6" fmla="*/ 182002 w 182002"/>
              <a:gd name="connsiteY6" fmla="*/ 99236 h 408811"/>
              <a:gd name="connsiteX7" fmla="*/ 182001 w 182002"/>
              <a:gd name="connsiteY7" fmla="*/ 399271 h 408811"/>
              <a:gd name="connsiteX8" fmla="*/ 156257 w 182002"/>
              <a:gd name="connsiteY8" fmla="*/ 406243 h 408811"/>
              <a:gd name="connsiteX9" fmla="*/ 104595 w 182002"/>
              <a:gd name="connsiteY9" fmla="*/ 405836 h 408811"/>
              <a:gd name="connsiteX10" fmla="*/ 58163 w 182002"/>
              <a:gd name="connsiteY10" fmla="*/ 408811 h 408811"/>
              <a:gd name="connsiteX11" fmla="*/ 32013 w 182002"/>
              <a:gd name="connsiteY11" fmla="*/ 391896 h 408811"/>
              <a:gd name="connsiteX12" fmla="*/ 11095 w 182002"/>
              <a:gd name="connsiteY12" fmla="*/ 378365 h 408811"/>
              <a:gd name="connsiteX13" fmla="*/ 0 w 182002"/>
              <a:gd name="connsiteY13" fmla="*/ 338178 h 408811"/>
              <a:gd name="connsiteX14" fmla="*/ 30108 w 182002"/>
              <a:gd name="connsiteY14" fmla="*/ 291633 h 408811"/>
              <a:gd name="connsiteX15" fmla="*/ 50179 w 182002"/>
              <a:gd name="connsiteY15" fmla="*/ 260603 h 408811"/>
              <a:gd name="connsiteX16" fmla="*/ 54774 w 182002"/>
              <a:gd name="connsiteY16" fmla="*/ 230564 h 408811"/>
              <a:gd name="connsiteX17" fmla="*/ 48909 w 182002"/>
              <a:gd name="connsiteY17" fmla="*/ 193761 h 408811"/>
              <a:gd name="connsiteX18" fmla="*/ 52868 w 182002"/>
              <a:gd name="connsiteY18" fmla="*/ 130301 h 408811"/>
              <a:gd name="connsiteX19" fmla="*/ 36543 w 182002"/>
              <a:gd name="connsiteY19" fmla="*/ 86731 h 408811"/>
              <a:gd name="connsiteX20" fmla="*/ 41138 w 182002"/>
              <a:gd name="connsiteY20" fmla="*/ 56694 h 408811"/>
              <a:gd name="connsiteX21" fmla="*/ 40503 w 182002"/>
              <a:gd name="connsiteY21" fmla="*/ 23272 h 408811"/>
              <a:gd name="connsiteX22" fmla="*/ 55557 w 182002"/>
              <a:gd name="connsiteY22" fmla="*/ 0 h 408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82002" h="408811">
                <a:moveTo>
                  <a:pt x="55557" y="0"/>
                </a:moveTo>
                <a:lnTo>
                  <a:pt x="71246" y="10148"/>
                </a:lnTo>
                <a:lnTo>
                  <a:pt x="92164" y="23679"/>
                </a:lnTo>
                <a:lnTo>
                  <a:pt x="113083" y="37211"/>
                </a:lnTo>
                <a:lnTo>
                  <a:pt x="149691" y="60891"/>
                </a:lnTo>
                <a:lnTo>
                  <a:pt x="170610" y="74422"/>
                </a:lnTo>
                <a:lnTo>
                  <a:pt x="182002" y="99236"/>
                </a:lnTo>
                <a:lnTo>
                  <a:pt x="182001" y="399271"/>
                </a:lnTo>
                <a:lnTo>
                  <a:pt x="156257" y="406243"/>
                </a:lnTo>
                <a:lnTo>
                  <a:pt x="104595" y="405836"/>
                </a:lnTo>
                <a:lnTo>
                  <a:pt x="58163" y="408811"/>
                </a:lnTo>
                <a:lnTo>
                  <a:pt x="32013" y="391896"/>
                </a:lnTo>
                <a:lnTo>
                  <a:pt x="11095" y="378365"/>
                </a:lnTo>
                <a:lnTo>
                  <a:pt x="0" y="338178"/>
                </a:lnTo>
                <a:lnTo>
                  <a:pt x="30108" y="291633"/>
                </a:lnTo>
                <a:lnTo>
                  <a:pt x="50179" y="260603"/>
                </a:lnTo>
                <a:lnTo>
                  <a:pt x="54774" y="230564"/>
                </a:lnTo>
                <a:lnTo>
                  <a:pt x="48909" y="193761"/>
                </a:lnTo>
                <a:lnTo>
                  <a:pt x="52868" y="130301"/>
                </a:lnTo>
                <a:lnTo>
                  <a:pt x="36543" y="86731"/>
                </a:lnTo>
                <a:lnTo>
                  <a:pt x="41138" y="56694"/>
                </a:lnTo>
                <a:lnTo>
                  <a:pt x="40503" y="23272"/>
                </a:lnTo>
                <a:lnTo>
                  <a:pt x="5555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7D0A5CA1-CE2C-48E9-81FE-663376E0D96B}"/>
              </a:ext>
            </a:extLst>
          </p:cNvPr>
          <p:cNvSpPr/>
          <p:nvPr/>
        </p:nvSpPr>
        <p:spPr>
          <a:xfrm rot="19626191">
            <a:off x="6393009" y="6022927"/>
            <a:ext cx="213737" cy="450570"/>
          </a:xfrm>
          <a:custGeom>
            <a:avLst/>
            <a:gdLst>
              <a:gd name="connsiteX0" fmla="*/ 34702 w 213737"/>
              <a:gd name="connsiteY0" fmla="*/ 0 h 450570"/>
              <a:gd name="connsiteX1" fmla="*/ 45162 w 213737"/>
              <a:gd name="connsiteY1" fmla="*/ 6766 h 450570"/>
              <a:gd name="connsiteX2" fmla="*/ 55621 w 213737"/>
              <a:gd name="connsiteY2" fmla="*/ 13532 h 450570"/>
              <a:gd name="connsiteX3" fmla="*/ 66081 w 213737"/>
              <a:gd name="connsiteY3" fmla="*/ 20297 h 450570"/>
              <a:gd name="connsiteX4" fmla="*/ 92229 w 213737"/>
              <a:gd name="connsiteY4" fmla="*/ 37211 h 450570"/>
              <a:gd name="connsiteX5" fmla="*/ 113148 w 213737"/>
              <a:gd name="connsiteY5" fmla="*/ 50743 h 450570"/>
              <a:gd name="connsiteX6" fmla="*/ 149756 w 213737"/>
              <a:gd name="connsiteY6" fmla="*/ 74423 h 450570"/>
              <a:gd name="connsiteX7" fmla="*/ 181135 w 213737"/>
              <a:gd name="connsiteY7" fmla="*/ 94720 h 450570"/>
              <a:gd name="connsiteX8" fmla="*/ 207284 w 213737"/>
              <a:gd name="connsiteY8" fmla="*/ 111635 h 450570"/>
              <a:gd name="connsiteX9" fmla="*/ 213737 w 213737"/>
              <a:gd name="connsiteY9" fmla="*/ 115809 h 450570"/>
              <a:gd name="connsiteX10" fmla="*/ 50834 w 213737"/>
              <a:gd name="connsiteY10" fmla="*/ 450570 h 450570"/>
              <a:gd name="connsiteX11" fmla="*/ 37944 w 213737"/>
              <a:gd name="connsiteY11" fmla="*/ 442231 h 450570"/>
              <a:gd name="connsiteX12" fmla="*/ 42539 w 213737"/>
              <a:gd name="connsiteY12" fmla="*/ 412194 h 450570"/>
              <a:gd name="connsiteX13" fmla="*/ 32079 w 213737"/>
              <a:gd name="connsiteY13" fmla="*/ 405428 h 450570"/>
              <a:gd name="connsiteX14" fmla="*/ 36674 w 213737"/>
              <a:gd name="connsiteY14" fmla="*/ 375390 h 450570"/>
              <a:gd name="connsiteX15" fmla="*/ 51091 w 213737"/>
              <a:gd name="connsiteY15" fmla="*/ 318696 h 450570"/>
              <a:gd name="connsiteX16" fmla="*/ 55686 w 213737"/>
              <a:gd name="connsiteY16" fmla="*/ 288658 h 450570"/>
              <a:gd name="connsiteX17" fmla="*/ 64874 w 213737"/>
              <a:gd name="connsiteY17" fmla="*/ 228581 h 450570"/>
              <a:gd name="connsiteX18" fmla="*/ 53780 w 213737"/>
              <a:gd name="connsiteY18" fmla="*/ 188395 h 450570"/>
              <a:gd name="connsiteX19" fmla="*/ 42473 w 213737"/>
              <a:gd name="connsiteY19" fmla="*/ 137067 h 450570"/>
              <a:gd name="connsiteX20" fmla="*/ 20919 w 213737"/>
              <a:gd name="connsiteY20" fmla="*/ 90115 h 450570"/>
              <a:gd name="connsiteX21" fmla="*/ 0 w 213737"/>
              <a:gd name="connsiteY21" fmla="*/ 76584 h 450570"/>
              <a:gd name="connsiteX22" fmla="*/ 4594 w 213737"/>
              <a:gd name="connsiteY22" fmla="*/ 46545 h 450570"/>
              <a:gd name="connsiteX23" fmla="*/ 3959 w 213737"/>
              <a:gd name="connsiteY23" fmla="*/ 13124 h 450570"/>
              <a:gd name="connsiteX24" fmla="*/ 34702 w 213737"/>
              <a:gd name="connsiteY24" fmla="*/ 0 h 450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13737" h="450570">
                <a:moveTo>
                  <a:pt x="34702" y="0"/>
                </a:moveTo>
                <a:lnTo>
                  <a:pt x="45162" y="6766"/>
                </a:lnTo>
                <a:lnTo>
                  <a:pt x="55621" y="13532"/>
                </a:lnTo>
                <a:lnTo>
                  <a:pt x="66081" y="20297"/>
                </a:lnTo>
                <a:lnTo>
                  <a:pt x="92229" y="37211"/>
                </a:lnTo>
                <a:lnTo>
                  <a:pt x="113148" y="50743"/>
                </a:lnTo>
                <a:lnTo>
                  <a:pt x="149756" y="74423"/>
                </a:lnTo>
                <a:lnTo>
                  <a:pt x="181135" y="94720"/>
                </a:lnTo>
                <a:lnTo>
                  <a:pt x="207284" y="111635"/>
                </a:lnTo>
                <a:lnTo>
                  <a:pt x="213737" y="115809"/>
                </a:lnTo>
                <a:lnTo>
                  <a:pt x="50834" y="450570"/>
                </a:lnTo>
                <a:lnTo>
                  <a:pt x="37944" y="442231"/>
                </a:lnTo>
                <a:lnTo>
                  <a:pt x="42539" y="412194"/>
                </a:lnTo>
                <a:lnTo>
                  <a:pt x="32079" y="405428"/>
                </a:lnTo>
                <a:lnTo>
                  <a:pt x="36674" y="375390"/>
                </a:lnTo>
                <a:lnTo>
                  <a:pt x="51091" y="318696"/>
                </a:lnTo>
                <a:lnTo>
                  <a:pt x="55686" y="288658"/>
                </a:lnTo>
                <a:lnTo>
                  <a:pt x="64874" y="228581"/>
                </a:lnTo>
                <a:lnTo>
                  <a:pt x="53780" y="188395"/>
                </a:lnTo>
                <a:lnTo>
                  <a:pt x="42473" y="137067"/>
                </a:lnTo>
                <a:lnTo>
                  <a:pt x="20919" y="90115"/>
                </a:lnTo>
                <a:lnTo>
                  <a:pt x="0" y="76584"/>
                </a:lnTo>
                <a:lnTo>
                  <a:pt x="4594" y="46545"/>
                </a:lnTo>
                <a:lnTo>
                  <a:pt x="3959" y="13124"/>
                </a:lnTo>
                <a:lnTo>
                  <a:pt x="3470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5" name="任意多边形: 形状 124">
            <a:extLst>
              <a:ext uri="{FF2B5EF4-FFF2-40B4-BE49-F238E27FC236}">
                <a16:creationId xmlns:a16="http://schemas.microsoft.com/office/drawing/2014/main" xmlns="" id="{740FB6E1-E796-4A01-9C3F-0E220DA7AC5B}"/>
              </a:ext>
            </a:extLst>
          </p:cNvPr>
          <p:cNvSpPr/>
          <p:nvPr/>
        </p:nvSpPr>
        <p:spPr>
          <a:xfrm rot="21293088">
            <a:off x="6105531" y="1615397"/>
            <a:ext cx="503167" cy="417640"/>
          </a:xfrm>
          <a:custGeom>
            <a:avLst/>
            <a:gdLst>
              <a:gd name="connsiteX0" fmla="*/ 484649 w 503167"/>
              <a:gd name="connsiteY0" fmla="*/ 0 h 417640"/>
              <a:gd name="connsiteX1" fmla="*/ 490759 w 503167"/>
              <a:gd name="connsiteY1" fmla="*/ 17661 h 417640"/>
              <a:gd name="connsiteX2" fmla="*/ 503167 w 503167"/>
              <a:gd name="connsiteY2" fmla="*/ 18772 h 417640"/>
              <a:gd name="connsiteX3" fmla="*/ 500696 w 503167"/>
              <a:gd name="connsiteY3" fmla="*/ 46378 h 417640"/>
              <a:gd name="connsiteX4" fmla="*/ 488288 w 503167"/>
              <a:gd name="connsiteY4" fmla="*/ 45268 h 417640"/>
              <a:gd name="connsiteX5" fmla="*/ 461002 w 503167"/>
              <a:gd name="connsiteY5" fmla="*/ 70653 h 417640"/>
              <a:gd name="connsiteX6" fmla="*/ 429984 w 503167"/>
              <a:gd name="connsiteY6" fmla="*/ 67876 h 417640"/>
              <a:gd name="connsiteX7" fmla="*/ 402698 w 503167"/>
              <a:gd name="connsiteY7" fmla="*/ 93263 h 417640"/>
              <a:gd name="connsiteX8" fmla="*/ 371680 w 503167"/>
              <a:gd name="connsiteY8" fmla="*/ 90486 h 417640"/>
              <a:gd name="connsiteX9" fmla="*/ 356802 w 503167"/>
              <a:gd name="connsiteY9" fmla="*/ 116982 h 417640"/>
              <a:gd name="connsiteX10" fmla="*/ 329516 w 503167"/>
              <a:gd name="connsiteY10" fmla="*/ 142367 h 417640"/>
              <a:gd name="connsiteX11" fmla="*/ 311342 w 503167"/>
              <a:gd name="connsiteY11" fmla="*/ 205672 h 417640"/>
              <a:gd name="connsiteX12" fmla="*/ 277853 w 503167"/>
              <a:gd name="connsiteY12" fmla="*/ 230502 h 417640"/>
              <a:gd name="connsiteX13" fmla="*/ 248096 w 503167"/>
              <a:gd name="connsiteY13" fmla="*/ 283494 h 417640"/>
              <a:gd name="connsiteX14" fmla="*/ 212134 w 503167"/>
              <a:gd name="connsiteY14" fmla="*/ 335931 h 417640"/>
              <a:gd name="connsiteX15" fmla="*/ 192313 w 503167"/>
              <a:gd name="connsiteY15" fmla="*/ 417640 h 417640"/>
              <a:gd name="connsiteX16" fmla="*/ 0 w 503167"/>
              <a:gd name="connsiteY16" fmla="*/ 400425 h 417640"/>
              <a:gd name="connsiteX17" fmla="*/ 17350 w 503167"/>
              <a:gd name="connsiteY17" fmla="*/ 346323 h 417640"/>
              <a:gd name="connsiteX18" fmla="*/ 40903 w 503167"/>
              <a:gd name="connsiteY18" fmla="*/ 292775 h 417640"/>
              <a:gd name="connsiteX19" fmla="*/ 75603 w 503167"/>
              <a:gd name="connsiteY19" fmla="*/ 184570 h 417640"/>
              <a:gd name="connsiteX20" fmla="*/ 93776 w 503167"/>
              <a:gd name="connsiteY20" fmla="*/ 121265 h 417640"/>
              <a:gd name="connsiteX21" fmla="*/ 108655 w 503167"/>
              <a:gd name="connsiteY21" fmla="*/ 94769 h 417640"/>
              <a:gd name="connsiteX22" fmla="*/ 111126 w 503167"/>
              <a:gd name="connsiteY22" fmla="*/ 67163 h 417640"/>
              <a:gd name="connsiteX23" fmla="*/ 113317 w 503167"/>
              <a:gd name="connsiteY23" fmla="*/ 42686 h 417640"/>
              <a:gd name="connsiteX24" fmla="*/ 484649 w 503167"/>
              <a:gd name="connsiteY24" fmla="*/ 0 h 417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503167" h="417640">
                <a:moveTo>
                  <a:pt x="484649" y="0"/>
                </a:moveTo>
                <a:lnTo>
                  <a:pt x="490759" y="17661"/>
                </a:lnTo>
                <a:lnTo>
                  <a:pt x="503167" y="18772"/>
                </a:lnTo>
                <a:lnTo>
                  <a:pt x="500696" y="46378"/>
                </a:lnTo>
                <a:lnTo>
                  <a:pt x="488288" y="45268"/>
                </a:lnTo>
                <a:lnTo>
                  <a:pt x="461002" y="70653"/>
                </a:lnTo>
                <a:lnTo>
                  <a:pt x="429984" y="67876"/>
                </a:lnTo>
                <a:lnTo>
                  <a:pt x="402698" y="93263"/>
                </a:lnTo>
                <a:lnTo>
                  <a:pt x="371680" y="90486"/>
                </a:lnTo>
                <a:lnTo>
                  <a:pt x="356802" y="116982"/>
                </a:lnTo>
                <a:lnTo>
                  <a:pt x="329516" y="142367"/>
                </a:lnTo>
                <a:lnTo>
                  <a:pt x="311342" y="205672"/>
                </a:lnTo>
                <a:lnTo>
                  <a:pt x="277853" y="230502"/>
                </a:lnTo>
                <a:lnTo>
                  <a:pt x="248096" y="283494"/>
                </a:lnTo>
                <a:lnTo>
                  <a:pt x="212134" y="335931"/>
                </a:lnTo>
                <a:lnTo>
                  <a:pt x="192313" y="417640"/>
                </a:lnTo>
                <a:lnTo>
                  <a:pt x="0" y="400425"/>
                </a:lnTo>
                <a:lnTo>
                  <a:pt x="17350" y="346323"/>
                </a:lnTo>
                <a:lnTo>
                  <a:pt x="40903" y="292775"/>
                </a:lnTo>
                <a:lnTo>
                  <a:pt x="75603" y="184570"/>
                </a:lnTo>
                <a:lnTo>
                  <a:pt x="93776" y="121265"/>
                </a:lnTo>
                <a:lnTo>
                  <a:pt x="108655" y="94769"/>
                </a:lnTo>
                <a:lnTo>
                  <a:pt x="111126" y="67163"/>
                </a:lnTo>
                <a:lnTo>
                  <a:pt x="113317" y="42686"/>
                </a:lnTo>
                <a:lnTo>
                  <a:pt x="48464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EFCC118A-27BB-41FA-935F-4F97CDAEEE03}"/>
              </a:ext>
            </a:extLst>
          </p:cNvPr>
          <p:cNvSpPr/>
          <p:nvPr/>
        </p:nvSpPr>
        <p:spPr>
          <a:xfrm rot="21293088">
            <a:off x="2370188" y="5743372"/>
            <a:ext cx="471602" cy="397465"/>
          </a:xfrm>
          <a:custGeom>
            <a:avLst/>
            <a:gdLst>
              <a:gd name="connsiteX0" fmla="*/ 390954 w 471602"/>
              <a:gd name="connsiteY0" fmla="*/ 0 h 397465"/>
              <a:gd name="connsiteX1" fmla="*/ 415769 w 471602"/>
              <a:gd name="connsiteY1" fmla="*/ 2221 h 397465"/>
              <a:gd name="connsiteX2" fmla="*/ 440584 w 471602"/>
              <a:gd name="connsiteY2" fmla="*/ 4443 h 397465"/>
              <a:gd name="connsiteX3" fmla="*/ 459195 w 471602"/>
              <a:gd name="connsiteY3" fmla="*/ 6109 h 397465"/>
              <a:gd name="connsiteX4" fmla="*/ 471602 w 471602"/>
              <a:gd name="connsiteY4" fmla="*/ 7219 h 397465"/>
              <a:gd name="connsiteX5" fmla="*/ 469131 w 471602"/>
              <a:gd name="connsiteY5" fmla="*/ 34826 h 397465"/>
              <a:gd name="connsiteX6" fmla="*/ 466660 w 471602"/>
              <a:gd name="connsiteY6" fmla="*/ 62432 h 397465"/>
              <a:gd name="connsiteX7" fmla="*/ 451781 w 471602"/>
              <a:gd name="connsiteY7" fmla="*/ 88928 h 397465"/>
              <a:gd name="connsiteX8" fmla="*/ 418292 w 471602"/>
              <a:gd name="connsiteY8" fmla="*/ 113759 h 397465"/>
              <a:gd name="connsiteX9" fmla="*/ 390182 w 471602"/>
              <a:gd name="connsiteY9" fmla="*/ 148346 h 397465"/>
              <a:gd name="connsiteX10" fmla="*/ 344285 w 471602"/>
              <a:gd name="connsiteY10" fmla="*/ 172065 h 397465"/>
              <a:gd name="connsiteX11" fmla="*/ 285980 w 471602"/>
              <a:gd name="connsiteY11" fmla="*/ 194674 h 397465"/>
              <a:gd name="connsiteX12" fmla="*/ 231409 w 471602"/>
              <a:gd name="connsiteY12" fmla="*/ 245445 h 397465"/>
              <a:gd name="connsiteX13" fmla="*/ 170633 w 471602"/>
              <a:gd name="connsiteY13" fmla="*/ 295660 h 397465"/>
              <a:gd name="connsiteX14" fmla="*/ 124737 w 471602"/>
              <a:gd name="connsiteY14" fmla="*/ 319379 h 397465"/>
              <a:gd name="connsiteX15" fmla="*/ 85043 w 471602"/>
              <a:gd name="connsiteY15" fmla="*/ 343653 h 397465"/>
              <a:gd name="connsiteX16" fmla="*/ 39147 w 471602"/>
              <a:gd name="connsiteY16" fmla="*/ 367373 h 397465"/>
              <a:gd name="connsiteX17" fmla="*/ 5657 w 471602"/>
              <a:gd name="connsiteY17" fmla="*/ 392202 h 397465"/>
              <a:gd name="connsiteX18" fmla="*/ 0 w 471602"/>
              <a:gd name="connsiteY18" fmla="*/ 397465 h 397465"/>
              <a:gd name="connsiteX19" fmla="*/ 54799 w 471602"/>
              <a:gd name="connsiteY19" fmla="*/ 146152 h 397465"/>
              <a:gd name="connsiteX20" fmla="*/ 71324 w 471602"/>
              <a:gd name="connsiteY20" fmla="*/ 147631 h 397465"/>
              <a:gd name="connsiteX21" fmla="*/ 86201 w 471602"/>
              <a:gd name="connsiteY21" fmla="*/ 121135 h 397465"/>
              <a:gd name="connsiteX22" fmla="*/ 117220 w 471602"/>
              <a:gd name="connsiteY22" fmla="*/ 123912 h 397465"/>
              <a:gd name="connsiteX23" fmla="*/ 157738 w 471602"/>
              <a:gd name="connsiteY23" fmla="*/ 90435 h 397465"/>
              <a:gd name="connsiteX24" fmla="*/ 203634 w 471602"/>
              <a:gd name="connsiteY24" fmla="*/ 66716 h 397465"/>
              <a:gd name="connsiteX25" fmla="*/ 249531 w 471602"/>
              <a:gd name="connsiteY25" fmla="*/ 42996 h 397465"/>
              <a:gd name="connsiteX26" fmla="*/ 299160 w 471602"/>
              <a:gd name="connsiteY26" fmla="*/ 47439 h 397465"/>
              <a:gd name="connsiteX27" fmla="*/ 345058 w 471602"/>
              <a:gd name="connsiteY27" fmla="*/ 23719 h 397465"/>
              <a:gd name="connsiteX28" fmla="*/ 390954 w 471602"/>
              <a:gd name="connsiteY28" fmla="*/ 0 h 3974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471602" h="397465">
                <a:moveTo>
                  <a:pt x="390954" y="0"/>
                </a:moveTo>
                <a:lnTo>
                  <a:pt x="415769" y="2221"/>
                </a:lnTo>
                <a:lnTo>
                  <a:pt x="440584" y="4443"/>
                </a:lnTo>
                <a:lnTo>
                  <a:pt x="459195" y="6109"/>
                </a:lnTo>
                <a:lnTo>
                  <a:pt x="471602" y="7219"/>
                </a:lnTo>
                <a:lnTo>
                  <a:pt x="469131" y="34826"/>
                </a:lnTo>
                <a:lnTo>
                  <a:pt x="466660" y="62432"/>
                </a:lnTo>
                <a:lnTo>
                  <a:pt x="451781" y="88928"/>
                </a:lnTo>
                <a:lnTo>
                  <a:pt x="418292" y="113759"/>
                </a:lnTo>
                <a:lnTo>
                  <a:pt x="390182" y="148346"/>
                </a:lnTo>
                <a:lnTo>
                  <a:pt x="344285" y="172065"/>
                </a:lnTo>
                <a:lnTo>
                  <a:pt x="285980" y="194674"/>
                </a:lnTo>
                <a:lnTo>
                  <a:pt x="231409" y="245445"/>
                </a:lnTo>
                <a:lnTo>
                  <a:pt x="170633" y="295660"/>
                </a:lnTo>
                <a:lnTo>
                  <a:pt x="124737" y="319379"/>
                </a:lnTo>
                <a:lnTo>
                  <a:pt x="85043" y="343653"/>
                </a:lnTo>
                <a:lnTo>
                  <a:pt x="39147" y="367373"/>
                </a:lnTo>
                <a:lnTo>
                  <a:pt x="5657" y="392202"/>
                </a:lnTo>
                <a:lnTo>
                  <a:pt x="0" y="397465"/>
                </a:lnTo>
                <a:lnTo>
                  <a:pt x="54799" y="146152"/>
                </a:lnTo>
                <a:lnTo>
                  <a:pt x="71324" y="147631"/>
                </a:lnTo>
                <a:lnTo>
                  <a:pt x="86201" y="121135"/>
                </a:lnTo>
                <a:lnTo>
                  <a:pt x="117220" y="123912"/>
                </a:lnTo>
                <a:lnTo>
                  <a:pt x="157738" y="90435"/>
                </a:lnTo>
                <a:lnTo>
                  <a:pt x="203634" y="66716"/>
                </a:lnTo>
                <a:lnTo>
                  <a:pt x="249531" y="42996"/>
                </a:lnTo>
                <a:lnTo>
                  <a:pt x="299160" y="47439"/>
                </a:lnTo>
                <a:lnTo>
                  <a:pt x="345058" y="23719"/>
                </a:lnTo>
                <a:lnTo>
                  <a:pt x="39095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5D3A681E-A2A7-4C5B-88C8-0DC511710276}"/>
              </a:ext>
            </a:extLst>
          </p:cNvPr>
          <p:cNvSpPr/>
          <p:nvPr/>
        </p:nvSpPr>
        <p:spPr>
          <a:xfrm rot="21293088">
            <a:off x="5198494" y="1451724"/>
            <a:ext cx="1370615" cy="314619"/>
          </a:xfrm>
          <a:custGeom>
            <a:avLst/>
            <a:gdLst>
              <a:gd name="connsiteX0" fmla="*/ 1065230 w 1370615"/>
              <a:gd name="connsiteY0" fmla="*/ 0 h 314619"/>
              <a:gd name="connsiteX1" fmla="*/ 1087573 w 1370615"/>
              <a:gd name="connsiteY1" fmla="*/ 29828 h 314619"/>
              <a:gd name="connsiteX2" fmla="*/ 1118592 w 1370615"/>
              <a:gd name="connsiteY2" fmla="*/ 32604 h 314619"/>
              <a:gd name="connsiteX3" fmla="*/ 1171954 w 1370615"/>
              <a:gd name="connsiteY3" fmla="*/ 65209 h 314619"/>
              <a:gd name="connsiteX4" fmla="*/ 1206705 w 1370615"/>
              <a:gd name="connsiteY4" fmla="*/ 96147 h 314619"/>
              <a:gd name="connsiteX5" fmla="*/ 1272474 w 1370615"/>
              <a:gd name="connsiteY5" fmla="*/ 129862 h 314619"/>
              <a:gd name="connsiteX6" fmla="*/ 1301020 w 1370615"/>
              <a:gd name="connsiteY6" fmla="*/ 160246 h 314619"/>
              <a:gd name="connsiteX7" fmla="*/ 1325835 w 1370615"/>
              <a:gd name="connsiteY7" fmla="*/ 162467 h 314619"/>
              <a:gd name="connsiteX8" fmla="*/ 1354382 w 1370615"/>
              <a:gd name="connsiteY8" fmla="*/ 192850 h 314619"/>
              <a:gd name="connsiteX9" fmla="*/ 1366789 w 1370615"/>
              <a:gd name="connsiteY9" fmla="*/ 193961 h 314619"/>
              <a:gd name="connsiteX10" fmla="*/ 1370615 w 1370615"/>
              <a:gd name="connsiteY10" fmla="*/ 205017 h 314619"/>
              <a:gd name="connsiteX11" fmla="*/ 999283 w 1370615"/>
              <a:gd name="connsiteY11" fmla="*/ 247703 h 314619"/>
              <a:gd name="connsiteX12" fmla="*/ 999563 w 1370615"/>
              <a:gd name="connsiteY12" fmla="*/ 244572 h 314619"/>
              <a:gd name="connsiteX13" fmla="*/ 1002035 w 1370615"/>
              <a:gd name="connsiteY13" fmla="*/ 216965 h 314619"/>
              <a:gd name="connsiteX14" fmla="*/ 989627 w 1370615"/>
              <a:gd name="connsiteY14" fmla="*/ 215855 h 314619"/>
              <a:gd name="connsiteX15" fmla="*/ 964812 w 1370615"/>
              <a:gd name="connsiteY15" fmla="*/ 213633 h 314619"/>
              <a:gd name="connsiteX16" fmla="*/ 921387 w 1370615"/>
              <a:gd name="connsiteY16" fmla="*/ 209746 h 314619"/>
              <a:gd name="connsiteX17" fmla="*/ 884165 w 1370615"/>
              <a:gd name="connsiteY17" fmla="*/ 206414 h 314619"/>
              <a:gd name="connsiteX18" fmla="*/ 813453 w 1370615"/>
              <a:gd name="connsiteY18" fmla="*/ 227912 h 314619"/>
              <a:gd name="connsiteX19" fmla="*/ 739009 w 1370615"/>
              <a:gd name="connsiteY19" fmla="*/ 221249 h 314619"/>
              <a:gd name="connsiteX20" fmla="*/ 655890 w 1370615"/>
              <a:gd name="connsiteY20" fmla="*/ 241637 h 314619"/>
              <a:gd name="connsiteX21" fmla="*/ 547957 w 1370615"/>
              <a:gd name="connsiteY21" fmla="*/ 259803 h 314619"/>
              <a:gd name="connsiteX22" fmla="*/ 446227 w 1370615"/>
              <a:gd name="connsiteY22" fmla="*/ 278525 h 314619"/>
              <a:gd name="connsiteX23" fmla="*/ 353173 w 1370615"/>
              <a:gd name="connsiteY23" fmla="*/ 270195 h 314619"/>
              <a:gd name="connsiteX24" fmla="*/ 263026 w 1370615"/>
              <a:gd name="connsiteY24" fmla="*/ 299229 h 314619"/>
              <a:gd name="connsiteX25" fmla="*/ 194786 w 1370615"/>
              <a:gd name="connsiteY25" fmla="*/ 293121 h 314619"/>
              <a:gd name="connsiteX26" fmla="*/ 124074 w 1370615"/>
              <a:gd name="connsiteY26" fmla="*/ 314619 h 314619"/>
              <a:gd name="connsiteX27" fmla="*/ 86852 w 1370615"/>
              <a:gd name="connsiteY27" fmla="*/ 311287 h 314619"/>
              <a:gd name="connsiteX28" fmla="*/ 31019 w 1370615"/>
              <a:gd name="connsiteY28" fmla="*/ 306289 h 314619"/>
              <a:gd name="connsiteX29" fmla="*/ 0 w 1370615"/>
              <a:gd name="connsiteY29" fmla="*/ 303512 h 314619"/>
              <a:gd name="connsiteX30" fmla="*/ 13180 w 1370615"/>
              <a:gd name="connsiteY30" fmla="*/ 156276 h 314619"/>
              <a:gd name="connsiteX31" fmla="*/ 69013 w 1370615"/>
              <a:gd name="connsiteY31" fmla="*/ 161274 h 314619"/>
              <a:gd name="connsiteX32" fmla="*/ 124847 w 1370615"/>
              <a:gd name="connsiteY32" fmla="*/ 166272 h 314619"/>
              <a:gd name="connsiteX33" fmla="*/ 180680 w 1370615"/>
              <a:gd name="connsiteY33" fmla="*/ 171270 h 314619"/>
              <a:gd name="connsiteX34" fmla="*/ 251391 w 1370615"/>
              <a:gd name="connsiteY34" fmla="*/ 149772 h 314619"/>
              <a:gd name="connsiteX35" fmla="*/ 332038 w 1370615"/>
              <a:gd name="connsiteY35" fmla="*/ 156991 h 314619"/>
              <a:gd name="connsiteX36" fmla="*/ 402750 w 1370615"/>
              <a:gd name="connsiteY36" fmla="*/ 135493 h 314619"/>
              <a:gd name="connsiteX37" fmla="*/ 492073 w 1370615"/>
              <a:gd name="connsiteY37" fmla="*/ 115661 h 314619"/>
              <a:gd name="connsiteX38" fmla="*/ 585128 w 1370615"/>
              <a:gd name="connsiteY38" fmla="*/ 123990 h 314619"/>
              <a:gd name="connsiteX39" fmla="*/ 668246 w 1370615"/>
              <a:gd name="connsiteY39" fmla="*/ 103603 h 314619"/>
              <a:gd name="connsiteX40" fmla="*/ 751365 w 1370615"/>
              <a:gd name="connsiteY40" fmla="*/ 83215 h 314619"/>
              <a:gd name="connsiteX41" fmla="*/ 807199 w 1370615"/>
              <a:gd name="connsiteY41" fmla="*/ 88213 h 314619"/>
              <a:gd name="connsiteX42" fmla="*/ 865503 w 1370615"/>
              <a:gd name="connsiteY42" fmla="*/ 65605 h 314619"/>
              <a:gd name="connsiteX43" fmla="*/ 921336 w 1370615"/>
              <a:gd name="connsiteY43" fmla="*/ 70603 h 314619"/>
              <a:gd name="connsiteX44" fmla="*/ 948622 w 1370615"/>
              <a:gd name="connsiteY44" fmla="*/ 45217 h 314619"/>
              <a:gd name="connsiteX45" fmla="*/ 979640 w 1370615"/>
              <a:gd name="connsiteY45" fmla="*/ 47994 h 314619"/>
              <a:gd name="connsiteX46" fmla="*/ 994518 w 1370615"/>
              <a:gd name="connsiteY46" fmla="*/ 21498 h 314619"/>
              <a:gd name="connsiteX47" fmla="*/ 1006926 w 1370615"/>
              <a:gd name="connsiteY47" fmla="*/ 22608 h 314619"/>
              <a:gd name="connsiteX48" fmla="*/ 1037944 w 1370615"/>
              <a:gd name="connsiteY48" fmla="*/ 25385 h 314619"/>
              <a:gd name="connsiteX49" fmla="*/ 1065230 w 1370615"/>
              <a:gd name="connsiteY49" fmla="*/ 0 h 314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1370615" h="314619">
                <a:moveTo>
                  <a:pt x="1065230" y="0"/>
                </a:moveTo>
                <a:lnTo>
                  <a:pt x="1087573" y="29828"/>
                </a:lnTo>
                <a:lnTo>
                  <a:pt x="1118592" y="32604"/>
                </a:lnTo>
                <a:lnTo>
                  <a:pt x="1171954" y="65209"/>
                </a:lnTo>
                <a:lnTo>
                  <a:pt x="1206705" y="96147"/>
                </a:lnTo>
                <a:lnTo>
                  <a:pt x="1272474" y="129862"/>
                </a:lnTo>
                <a:lnTo>
                  <a:pt x="1301020" y="160246"/>
                </a:lnTo>
                <a:lnTo>
                  <a:pt x="1325835" y="162467"/>
                </a:lnTo>
                <a:lnTo>
                  <a:pt x="1354382" y="192850"/>
                </a:lnTo>
                <a:lnTo>
                  <a:pt x="1366789" y="193961"/>
                </a:lnTo>
                <a:lnTo>
                  <a:pt x="1370615" y="205017"/>
                </a:lnTo>
                <a:lnTo>
                  <a:pt x="999283" y="247703"/>
                </a:lnTo>
                <a:lnTo>
                  <a:pt x="999563" y="244572"/>
                </a:lnTo>
                <a:lnTo>
                  <a:pt x="1002035" y="216965"/>
                </a:lnTo>
                <a:lnTo>
                  <a:pt x="989627" y="215855"/>
                </a:lnTo>
                <a:lnTo>
                  <a:pt x="964812" y="213633"/>
                </a:lnTo>
                <a:lnTo>
                  <a:pt x="921387" y="209746"/>
                </a:lnTo>
                <a:lnTo>
                  <a:pt x="884165" y="206414"/>
                </a:lnTo>
                <a:lnTo>
                  <a:pt x="813453" y="227912"/>
                </a:lnTo>
                <a:lnTo>
                  <a:pt x="739009" y="221249"/>
                </a:lnTo>
                <a:lnTo>
                  <a:pt x="655890" y="241637"/>
                </a:lnTo>
                <a:lnTo>
                  <a:pt x="547957" y="259803"/>
                </a:lnTo>
                <a:lnTo>
                  <a:pt x="446227" y="278525"/>
                </a:lnTo>
                <a:lnTo>
                  <a:pt x="353173" y="270195"/>
                </a:lnTo>
                <a:lnTo>
                  <a:pt x="263026" y="299229"/>
                </a:lnTo>
                <a:lnTo>
                  <a:pt x="194786" y="293121"/>
                </a:lnTo>
                <a:lnTo>
                  <a:pt x="124074" y="314619"/>
                </a:lnTo>
                <a:lnTo>
                  <a:pt x="86852" y="311287"/>
                </a:lnTo>
                <a:lnTo>
                  <a:pt x="31019" y="306289"/>
                </a:lnTo>
                <a:lnTo>
                  <a:pt x="0" y="303512"/>
                </a:lnTo>
                <a:lnTo>
                  <a:pt x="13180" y="156276"/>
                </a:lnTo>
                <a:lnTo>
                  <a:pt x="69013" y="161274"/>
                </a:lnTo>
                <a:lnTo>
                  <a:pt x="124847" y="166272"/>
                </a:lnTo>
                <a:lnTo>
                  <a:pt x="180680" y="171270"/>
                </a:lnTo>
                <a:lnTo>
                  <a:pt x="251391" y="149772"/>
                </a:lnTo>
                <a:lnTo>
                  <a:pt x="332038" y="156991"/>
                </a:lnTo>
                <a:lnTo>
                  <a:pt x="402750" y="135493"/>
                </a:lnTo>
                <a:lnTo>
                  <a:pt x="492073" y="115661"/>
                </a:lnTo>
                <a:lnTo>
                  <a:pt x="585128" y="123990"/>
                </a:lnTo>
                <a:lnTo>
                  <a:pt x="668246" y="103603"/>
                </a:lnTo>
                <a:lnTo>
                  <a:pt x="751365" y="83215"/>
                </a:lnTo>
                <a:lnTo>
                  <a:pt x="807199" y="88213"/>
                </a:lnTo>
                <a:lnTo>
                  <a:pt x="865503" y="65605"/>
                </a:lnTo>
                <a:lnTo>
                  <a:pt x="921336" y="70603"/>
                </a:lnTo>
                <a:lnTo>
                  <a:pt x="948622" y="45217"/>
                </a:lnTo>
                <a:lnTo>
                  <a:pt x="979640" y="47994"/>
                </a:lnTo>
                <a:lnTo>
                  <a:pt x="994518" y="21498"/>
                </a:lnTo>
                <a:lnTo>
                  <a:pt x="1006926" y="22608"/>
                </a:lnTo>
                <a:lnTo>
                  <a:pt x="1037944" y="25385"/>
                </a:lnTo>
                <a:lnTo>
                  <a:pt x="106523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24ED7D8A-B9F8-41F1-BBC5-1B3827F26A8A}"/>
              </a:ext>
            </a:extLst>
          </p:cNvPr>
          <p:cNvSpPr/>
          <p:nvPr/>
        </p:nvSpPr>
        <p:spPr>
          <a:xfrm rot="21293088">
            <a:off x="2048158" y="4276152"/>
            <a:ext cx="427823" cy="2024165"/>
          </a:xfrm>
          <a:custGeom>
            <a:avLst/>
            <a:gdLst>
              <a:gd name="connsiteX0" fmla="*/ 218108 w 427823"/>
              <a:gd name="connsiteY0" fmla="*/ 0 h 2024165"/>
              <a:gd name="connsiteX1" fmla="*/ 230515 w 427823"/>
              <a:gd name="connsiteY1" fmla="*/ 1110 h 2024165"/>
              <a:gd name="connsiteX2" fmla="*/ 261534 w 427823"/>
              <a:gd name="connsiteY2" fmla="*/ 3887 h 2024165"/>
              <a:gd name="connsiteX3" fmla="*/ 273942 w 427823"/>
              <a:gd name="connsiteY3" fmla="*/ 4997 h 2024165"/>
              <a:gd name="connsiteX4" fmla="*/ 296285 w 427823"/>
              <a:gd name="connsiteY4" fmla="*/ 34825 h 2024165"/>
              <a:gd name="connsiteX5" fmla="*/ 352118 w 427823"/>
              <a:gd name="connsiteY5" fmla="*/ 39823 h 2024165"/>
              <a:gd name="connsiteX6" fmla="*/ 395543 w 427823"/>
              <a:gd name="connsiteY6" fmla="*/ 43710 h 2024165"/>
              <a:gd name="connsiteX7" fmla="*/ 405480 w 427823"/>
              <a:gd name="connsiteY7" fmla="*/ 72428 h 2024165"/>
              <a:gd name="connsiteX8" fmla="*/ 417887 w 427823"/>
              <a:gd name="connsiteY8" fmla="*/ 73538 h 2024165"/>
              <a:gd name="connsiteX9" fmla="*/ 427823 w 427823"/>
              <a:gd name="connsiteY9" fmla="*/ 102256 h 2024165"/>
              <a:gd name="connsiteX10" fmla="*/ 425352 w 427823"/>
              <a:gd name="connsiteY10" fmla="*/ 129862 h 2024165"/>
              <a:gd name="connsiteX11" fmla="*/ 419586 w 427823"/>
              <a:gd name="connsiteY11" fmla="*/ 194278 h 2024165"/>
              <a:gd name="connsiteX12" fmla="*/ 417115 w 427823"/>
              <a:gd name="connsiteY12" fmla="*/ 221884 h 2024165"/>
              <a:gd name="connsiteX13" fmla="*/ 412172 w 427823"/>
              <a:gd name="connsiteY13" fmla="*/ 277098 h 2024165"/>
              <a:gd name="connsiteX14" fmla="*/ 407230 w 427823"/>
              <a:gd name="connsiteY14" fmla="*/ 332311 h 2024165"/>
              <a:gd name="connsiteX15" fmla="*/ 384165 w 427823"/>
              <a:gd name="connsiteY15" fmla="*/ 589972 h 2024165"/>
              <a:gd name="connsiteX16" fmla="*/ 371809 w 427823"/>
              <a:gd name="connsiteY16" fmla="*/ 728005 h 2024165"/>
              <a:gd name="connsiteX17" fmla="*/ 378065 w 427823"/>
              <a:gd name="connsiteY17" fmla="*/ 867704 h 2024165"/>
              <a:gd name="connsiteX18" fmla="*/ 364885 w 427823"/>
              <a:gd name="connsiteY18" fmla="*/ 1014939 h 2024165"/>
              <a:gd name="connsiteX19" fmla="*/ 352529 w 427823"/>
              <a:gd name="connsiteY19" fmla="*/ 1152972 h 2024165"/>
              <a:gd name="connsiteX20" fmla="*/ 341821 w 427823"/>
              <a:gd name="connsiteY20" fmla="*/ 1272600 h 2024165"/>
              <a:gd name="connsiteX21" fmla="*/ 313324 w 427823"/>
              <a:gd name="connsiteY21" fmla="*/ 1381360 h 2024165"/>
              <a:gd name="connsiteX22" fmla="*/ 308382 w 427823"/>
              <a:gd name="connsiteY22" fmla="*/ 1436573 h 2024165"/>
              <a:gd name="connsiteX23" fmla="*/ 303439 w 427823"/>
              <a:gd name="connsiteY23" fmla="*/ 1491787 h 2024165"/>
              <a:gd name="connsiteX24" fmla="*/ 300968 w 427823"/>
              <a:gd name="connsiteY24" fmla="*/ 1519393 h 2024165"/>
              <a:gd name="connsiteX25" fmla="*/ 298497 w 427823"/>
              <a:gd name="connsiteY25" fmla="*/ 1547000 h 2024165"/>
              <a:gd name="connsiteX26" fmla="*/ 292731 w 427823"/>
              <a:gd name="connsiteY26" fmla="*/ 1611415 h 2024165"/>
              <a:gd name="connsiteX27" fmla="*/ 290260 w 427823"/>
              <a:gd name="connsiteY27" fmla="*/ 1639022 h 2024165"/>
              <a:gd name="connsiteX28" fmla="*/ 308871 w 427823"/>
              <a:gd name="connsiteY28" fmla="*/ 1640688 h 2024165"/>
              <a:gd name="connsiteX29" fmla="*/ 317161 w 427823"/>
              <a:gd name="connsiteY29" fmla="*/ 1641430 h 2024165"/>
              <a:gd name="connsiteX30" fmla="*/ 262362 w 427823"/>
              <a:gd name="connsiteY30" fmla="*/ 1892743 h 2024165"/>
              <a:gd name="connsiteX31" fmla="*/ 240733 w 427823"/>
              <a:gd name="connsiteY31" fmla="*/ 1912866 h 2024165"/>
              <a:gd name="connsiteX32" fmla="*/ 225030 w 427823"/>
              <a:gd name="connsiteY32" fmla="*/ 1948564 h 2024165"/>
              <a:gd name="connsiteX33" fmla="*/ 210152 w 427823"/>
              <a:gd name="connsiteY33" fmla="*/ 1975060 h 2024165"/>
              <a:gd name="connsiteX34" fmla="*/ 176663 w 427823"/>
              <a:gd name="connsiteY34" fmla="*/ 1999890 h 2024165"/>
              <a:gd name="connsiteX35" fmla="*/ 136969 w 427823"/>
              <a:gd name="connsiteY35" fmla="*/ 2024165 h 2024165"/>
              <a:gd name="connsiteX36" fmla="*/ 105951 w 427823"/>
              <a:gd name="connsiteY36" fmla="*/ 2021388 h 2024165"/>
              <a:gd name="connsiteX37" fmla="*/ 96015 w 427823"/>
              <a:gd name="connsiteY37" fmla="*/ 1992671 h 2024165"/>
              <a:gd name="connsiteX38" fmla="*/ 73672 w 427823"/>
              <a:gd name="connsiteY38" fmla="*/ 1962843 h 2024165"/>
              <a:gd name="connsiteX39" fmla="*/ 45124 w 427823"/>
              <a:gd name="connsiteY39" fmla="*/ 1932460 h 2024165"/>
              <a:gd name="connsiteX40" fmla="*/ 38483 w 427823"/>
              <a:gd name="connsiteY40" fmla="*/ 1866934 h 2024165"/>
              <a:gd name="connsiteX41" fmla="*/ 16140 w 427823"/>
              <a:gd name="connsiteY41" fmla="*/ 1837106 h 2024165"/>
              <a:gd name="connsiteX42" fmla="*/ 18611 w 427823"/>
              <a:gd name="connsiteY42" fmla="*/ 1809499 h 2024165"/>
              <a:gd name="connsiteX43" fmla="*/ 0 w 427823"/>
              <a:gd name="connsiteY43" fmla="*/ 1807833 h 2024165"/>
              <a:gd name="connsiteX44" fmla="*/ 2471 w 427823"/>
              <a:gd name="connsiteY44" fmla="*/ 1780227 h 2024165"/>
              <a:gd name="connsiteX45" fmla="*/ 23553 w 427823"/>
              <a:gd name="connsiteY45" fmla="*/ 1754287 h 2024165"/>
              <a:gd name="connsiteX46" fmla="*/ 35961 w 427823"/>
              <a:gd name="connsiteY46" fmla="*/ 1755398 h 2024165"/>
              <a:gd name="connsiteX47" fmla="*/ 50838 w 427823"/>
              <a:gd name="connsiteY47" fmla="*/ 1728901 h 2024165"/>
              <a:gd name="connsiteX48" fmla="*/ 65717 w 427823"/>
              <a:gd name="connsiteY48" fmla="*/ 1702406 h 2024165"/>
              <a:gd name="connsiteX49" fmla="*/ 83067 w 427823"/>
              <a:gd name="connsiteY49" fmla="*/ 1648303 h 2024165"/>
              <a:gd name="connsiteX50" fmla="*/ 106621 w 427823"/>
              <a:gd name="connsiteY50" fmla="*/ 1594756 h 2024165"/>
              <a:gd name="connsiteX51" fmla="*/ 112387 w 427823"/>
              <a:gd name="connsiteY51" fmla="*/ 1530340 h 2024165"/>
              <a:gd name="connsiteX52" fmla="*/ 127266 w 427823"/>
              <a:gd name="connsiteY52" fmla="*/ 1503844 h 2024165"/>
              <a:gd name="connsiteX53" fmla="*/ 132208 w 427823"/>
              <a:gd name="connsiteY53" fmla="*/ 1448631 h 2024165"/>
              <a:gd name="connsiteX54" fmla="*/ 137150 w 427823"/>
              <a:gd name="connsiteY54" fmla="*/ 1393418 h 2024165"/>
              <a:gd name="connsiteX55" fmla="*/ 144564 w 427823"/>
              <a:gd name="connsiteY55" fmla="*/ 1310598 h 2024165"/>
              <a:gd name="connsiteX56" fmla="*/ 151978 w 427823"/>
              <a:gd name="connsiteY56" fmla="*/ 1227778 h 2024165"/>
              <a:gd name="connsiteX57" fmla="*/ 160215 w 427823"/>
              <a:gd name="connsiteY57" fmla="*/ 1135757 h 2024165"/>
              <a:gd name="connsiteX58" fmla="*/ 170100 w 427823"/>
              <a:gd name="connsiteY58" fmla="*/ 1025331 h 2024165"/>
              <a:gd name="connsiteX59" fmla="*/ 182456 w 427823"/>
              <a:gd name="connsiteY59" fmla="*/ 887298 h 2024165"/>
              <a:gd name="connsiteX60" fmla="*/ 193164 w 427823"/>
              <a:gd name="connsiteY60" fmla="*/ 767669 h 2024165"/>
              <a:gd name="connsiteX61" fmla="*/ 203049 w 427823"/>
              <a:gd name="connsiteY61" fmla="*/ 657242 h 2024165"/>
              <a:gd name="connsiteX62" fmla="*/ 210463 w 427823"/>
              <a:gd name="connsiteY62" fmla="*/ 574423 h 2024165"/>
              <a:gd name="connsiteX63" fmla="*/ 221171 w 427823"/>
              <a:gd name="connsiteY63" fmla="*/ 454795 h 2024165"/>
              <a:gd name="connsiteX64" fmla="*/ 213706 w 427823"/>
              <a:gd name="connsiteY64" fmla="*/ 398471 h 2024165"/>
              <a:gd name="connsiteX65" fmla="*/ 221120 w 427823"/>
              <a:gd name="connsiteY65" fmla="*/ 315651 h 2024165"/>
              <a:gd name="connsiteX66" fmla="*/ 207451 w 427823"/>
              <a:gd name="connsiteY66" fmla="*/ 258772 h 2024165"/>
              <a:gd name="connsiteX67" fmla="*/ 209922 w 427823"/>
              <a:gd name="connsiteY67" fmla="*/ 231165 h 2024165"/>
              <a:gd name="connsiteX68" fmla="*/ 202457 w 427823"/>
              <a:gd name="connsiteY68" fmla="*/ 174841 h 2024165"/>
              <a:gd name="connsiteX69" fmla="*/ 195816 w 427823"/>
              <a:gd name="connsiteY69" fmla="*/ 109315 h 2024165"/>
              <a:gd name="connsiteX70" fmla="*/ 200758 w 427823"/>
              <a:gd name="connsiteY70" fmla="*/ 54102 h 2024165"/>
              <a:gd name="connsiteX71" fmla="*/ 203229 w 427823"/>
              <a:gd name="connsiteY71" fmla="*/ 26495 h 2024165"/>
              <a:gd name="connsiteX72" fmla="*/ 218108 w 427823"/>
              <a:gd name="connsiteY72" fmla="*/ 0 h 2024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</a:cxnLst>
            <a:rect l="l" t="t" r="r" b="b"/>
            <a:pathLst>
              <a:path w="427823" h="2024165">
                <a:moveTo>
                  <a:pt x="218108" y="0"/>
                </a:moveTo>
                <a:lnTo>
                  <a:pt x="230515" y="1110"/>
                </a:lnTo>
                <a:lnTo>
                  <a:pt x="261534" y="3887"/>
                </a:lnTo>
                <a:lnTo>
                  <a:pt x="273942" y="4997"/>
                </a:lnTo>
                <a:lnTo>
                  <a:pt x="296285" y="34825"/>
                </a:lnTo>
                <a:lnTo>
                  <a:pt x="352118" y="39823"/>
                </a:lnTo>
                <a:lnTo>
                  <a:pt x="395543" y="43710"/>
                </a:lnTo>
                <a:lnTo>
                  <a:pt x="405480" y="72428"/>
                </a:lnTo>
                <a:lnTo>
                  <a:pt x="417887" y="73538"/>
                </a:lnTo>
                <a:lnTo>
                  <a:pt x="427823" y="102256"/>
                </a:lnTo>
                <a:lnTo>
                  <a:pt x="425352" y="129862"/>
                </a:lnTo>
                <a:lnTo>
                  <a:pt x="419586" y="194278"/>
                </a:lnTo>
                <a:lnTo>
                  <a:pt x="417115" y="221884"/>
                </a:lnTo>
                <a:lnTo>
                  <a:pt x="412172" y="277098"/>
                </a:lnTo>
                <a:lnTo>
                  <a:pt x="407230" y="332311"/>
                </a:lnTo>
                <a:lnTo>
                  <a:pt x="384165" y="589972"/>
                </a:lnTo>
                <a:lnTo>
                  <a:pt x="371809" y="728005"/>
                </a:lnTo>
                <a:lnTo>
                  <a:pt x="378065" y="867704"/>
                </a:lnTo>
                <a:lnTo>
                  <a:pt x="364885" y="1014939"/>
                </a:lnTo>
                <a:lnTo>
                  <a:pt x="352529" y="1152972"/>
                </a:lnTo>
                <a:lnTo>
                  <a:pt x="341821" y="1272600"/>
                </a:lnTo>
                <a:lnTo>
                  <a:pt x="313324" y="1381360"/>
                </a:lnTo>
                <a:lnTo>
                  <a:pt x="308382" y="1436573"/>
                </a:lnTo>
                <a:lnTo>
                  <a:pt x="303439" y="1491787"/>
                </a:lnTo>
                <a:lnTo>
                  <a:pt x="300968" y="1519393"/>
                </a:lnTo>
                <a:lnTo>
                  <a:pt x="298497" y="1547000"/>
                </a:lnTo>
                <a:lnTo>
                  <a:pt x="292731" y="1611415"/>
                </a:lnTo>
                <a:lnTo>
                  <a:pt x="290260" y="1639022"/>
                </a:lnTo>
                <a:lnTo>
                  <a:pt x="308871" y="1640688"/>
                </a:lnTo>
                <a:lnTo>
                  <a:pt x="317161" y="1641430"/>
                </a:lnTo>
                <a:lnTo>
                  <a:pt x="262362" y="1892743"/>
                </a:lnTo>
                <a:lnTo>
                  <a:pt x="240733" y="1912866"/>
                </a:lnTo>
                <a:lnTo>
                  <a:pt x="225030" y="1948564"/>
                </a:lnTo>
                <a:lnTo>
                  <a:pt x="210152" y="1975060"/>
                </a:lnTo>
                <a:lnTo>
                  <a:pt x="176663" y="1999890"/>
                </a:lnTo>
                <a:lnTo>
                  <a:pt x="136969" y="2024165"/>
                </a:lnTo>
                <a:lnTo>
                  <a:pt x="105951" y="2021388"/>
                </a:lnTo>
                <a:lnTo>
                  <a:pt x="96015" y="1992671"/>
                </a:lnTo>
                <a:lnTo>
                  <a:pt x="73672" y="1962843"/>
                </a:lnTo>
                <a:lnTo>
                  <a:pt x="45124" y="1932460"/>
                </a:lnTo>
                <a:lnTo>
                  <a:pt x="38483" y="1866934"/>
                </a:lnTo>
                <a:lnTo>
                  <a:pt x="16140" y="1837106"/>
                </a:lnTo>
                <a:lnTo>
                  <a:pt x="18611" y="1809499"/>
                </a:lnTo>
                <a:lnTo>
                  <a:pt x="0" y="1807833"/>
                </a:lnTo>
                <a:lnTo>
                  <a:pt x="2471" y="1780227"/>
                </a:lnTo>
                <a:lnTo>
                  <a:pt x="23553" y="1754287"/>
                </a:lnTo>
                <a:lnTo>
                  <a:pt x="35961" y="1755398"/>
                </a:lnTo>
                <a:lnTo>
                  <a:pt x="50838" y="1728901"/>
                </a:lnTo>
                <a:lnTo>
                  <a:pt x="65717" y="1702406"/>
                </a:lnTo>
                <a:lnTo>
                  <a:pt x="83067" y="1648303"/>
                </a:lnTo>
                <a:lnTo>
                  <a:pt x="106621" y="1594756"/>
                </a:lnTo>
                <a:lnTo>
                  <a:pt x="112387" y="1530340"/>
                </a:lnTo>
                <a:lnTo>
                  <a:pt x="127266" y="1503844"/>
                </a:lnTo>
                <a:lnTo>
                  <a:pt x="132208" y="1448631"/>
                </a:lnTo>
                <a:lnTo>
                  <a:pt x="137150" y="1393418"/>
                </a:lnTo>
                <a:lnTo>
                  <a:pt x="144564" y="1310598"/>
                </a:lnTo>
                <a:lnTo>
                  <a:pt x="151978" y="1227778"/>
                </a:lnTo>
                <a:lnTo>
                  <a:pt x="160215" y="1135757"/>
                </a:lnTo>
                <a:lnTo>
                  <a:pt x="170100" y="1025331"/>
                </a:lnTo>
                <a:lnTo>
                  <a:pt x="182456" y="887298"/>
                </a:lnTo>
                <a:lnTo>
                  <a:pt x="193164" y="767669"/>
                </a:lnTo>
                <a:lnTo>
                  <a:pt x="203049" y="657242"/>
                </a:lnTo>
                <a:lnTo>
                  <a:pt x="210463" y="574423"/>
                </a:lnTo>
                <a:lnTo>
                  <a:pt x="221171" y="454795"/>
                </a:lnTo>
                <a:lnTo>
                  <a:pt x="213706" y="398471"/>
                </a:lnTo>
                <a:lnTo>
                  <a:pt x="221120" y="315651"/>
                </a:lnTo>
                <a:lnTo>
                  <a:pt x="207451" y="258772"/>
                </a:lnTo>
                <a:lnTo>
                  <a:pt x="209922" y="231165"/>
                </a:lnTo>
                <a:lnTo>
                  <a:pt x="202457" y="174841"/>
                </a:lnTo>
                <a:lnTo>
                  <a:pt x="195816" y="109315"/>
                </a:lnTo>
                <a:lnTo>
                  <a:pt x="200758" y="54102"/>
                </a:lnTo>
                <a:lnTo>
                  <a:pt x="203229" y="26495"/>
                </a:lnTo>
                <a:lnTo>
                  <a:pt x="21810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92B49B39-B050-48BE-87F6-748FF263E83E}"/>
              </a:ext>
            </a:extLst>
          </p:cNvPr>
          <p:cNvSpPr/>
          <p:nvPr/>
        </p:nvSpPr>
        <p:spPr>
          <a:xfrm>
            <a:off x="8915494" y="4817338"/>
            <a:ext cx="349086" cy="1375046"/>
          </a:xfrm>
          <a:custGeom>
            <a:avLst/>
            <a:gdLst>
              <a:gd name="connsiteX0" fmla="*/ 56056 w 349086"/>
              <a:gd name="connsiteY0" fmla="*/ 0 h 1375046"/>
              <a:gd name="connsiteX1" fmla="*/ 99655 w 349086"/>
              <a:gd name="connsiteY1" fmla="*/ 27717 h 1375046"/>
              <a:gd name="connsiteX2" fmla="*/ 137026 w 349086"/>
              <a:gd name="connsiteY2" fmla="*/ 27717 h 1375046"/>
              <a:gd name="connsiteX3" fmla="*/ 180627 w 349086"/>
              <a:gd name="connsiteY3" fmla="*/ 55434 h 1375046"/>
              <a:gd name="connsiteX4" fmla="*/ 224225 w 349086"/>
              <a:gd name="connsiteY4" fmla="*/ 92390 h 1375046"/>
              <a:gd name="connsiteX5" fmla="*/ 249140 w 349086"/>
              <a:gd name="connsiteY5" fmla="*/ 92390 h 1375046"/>
              <a:gd name="connsiteX6" fmla="*/ 261596 w 349086"/>
              <a:gd name="connsiteY6" fmla="*/ 120107 h 1375046"/>
              <a:gd name="connsiteX7" fmla="*/ 280281 w 349086"/>
              <a:gd name="connsiteY7" fmla="*/ 147824 h 1375046"/>
              <a:gd name="connsiteX8" fmla="*/ 280281 w 349086"/>
              <a:gd name="connsiteY8" fmla="*/ 175541 h 1375046"/>
              <a:gd name="connsiteX9" fmla="*/ 280282 w 349086"/>
              <a:gd name="connsiteY9" fmla="*/ 230975 h 1375046"/>
              <a:gd name="connsiteX10" fmla="*/ 261597 w 349086"/>
              <a:gd name="connsiteY10" fmla="*/ 286408 h 1375046"/>
              <a:gd name="connsiteX11" fmla="*/ 261596 w 349086"/>
              <a:gd name="connsiteY11" fmla="*/ 369559 h 1375046"/>
              <a:gd name="connsiteX12" fmla="*/ 249140 w 349086"/>
              <a:gd name="connsiteY12" fmla="*/ 545100 h 1375046"/>
              <a:gd name="connsiteX13" fmla="*/ 236683 w 349086"/>
              <a:gd name="connsiteY13" fmla="*/ 628251 h 1375046"/>
              <a:gd name="connsiteX14" fmla="*/ 236682 w 349086"/>
              <a:gd name="connsiteY14" fmla="*/ 711401 h 1375046"/>
              <a:gd name="connsiteX15" fmla="*/ 236682 w 349086"/>
              <a:gd name="connsiteY15" fmla="*/ 803791 h 1375046"/>
              <a:gd name="connsiteX16" fmla="*/ 249140 w 349086"/>
              <a:gd name="connsiteY16" fmla="*/ 886942 h 1375046"/>
              <a:gd name="connsiteX17" fmla="*/ 249139 w 349086"/>
              <a:gd name="connsiteY17" fmla="*/ 942376 h 1375046"/>
              <a:gd name="connsiteX18" fmla="*/ 261596 w 349086"/>
              <a:gd name="connsiteY18" fmla="*/ 970093 h 1375046"/>
              <a:gd name="connsiteX19" fmla="*/ 261596 w 349086"/>
              <a:gd name="connsiteY19" fmla="*/ 1025526 h 1375046"/>
              <a:gd name="connsiteX20" fmla="*/ 292739 w 349086"/>
              <a:gd name="connsiteY20" fmla="*/ 1053244 h 1375046"/>
              <a:gd name="connsiteX21" fmla="*/ 305196 w 349086"/>
              <a:gd name="connsiteY21" fmla="*/ 1108677 h 1375046"/>
              <a:gd name="connsiteX22" fmla="*/ 330109 w 349086"/>
              <a:gd name="connsiteY22" fmla="*/ 1136394 h 1375046"/>
              <a:gd name="connsiteX23" fmla="*/ 349086 w 349086"/>
              <a:gd name="connsiteY23" fmla="*/ 1136394 h 1375046"/>
              <a:gd name="connsiteX24" fmla="*/ 349086 w 349086"/>
              <a:gd name="connsiteY24" fmla="*/ 1375046 h 1375046"/>
              <a:gd name="connsiteX25" fmla="*/ 330109 w 349086"/>
              <a:gd name="connsiteY25" fmla="*/ 1367368 h 1375046"/>
              <a:gd name="connsiteX26" fmla="*/ 280282 w 349086"/>
              <a:gd name="connsiteY26" fmla="*/ 1339652 h 1375046"/>
              <a:gd name="connsiteX27" fmla="*/ 211769 w 349086"/>
              <a:gd name="connsiteY27" fmla="*/ 1311935 h 1375046"/>
              <a:gd name="connsiteX28" fmla="*/ 168170 w 349086"/>
              <a:gd name="connsiteY28" fmla="*/ 1256501 h 1375046"/>
              <a:gd name="connsiteX29" fmla="*/ 124570 w 349086"/>
              <a:gd name="connsiteY29" fmla="*/ 1201067 h 1375046"/>
              <a:gd name="connsiteX30" fmla="*/ 99655 w 349086"/>
              <a:gd name="connsiteY30" fmla="*/ 1136394 h 1375046"/>
              <a:gd name="connsiteX31" fmla="*/ 87199 w 349086"/>
              <a:gd name="connsiteY31" fmla="*/ 1053243 h 1375046"/>
              <a:gd name="connsiteX32" fmla="*/ 68513 w 349086"/>
              <a:gd name="connsiteY32" fmla="*/ 970093 h 1375046"/>
              <a:gd name="connsiteX33" fmla="*/ 56057 w 349086"/>
              <a:gd name="connsiteY33" fmla="*/ 859225 h 1375046"/>
              <a:gd name="connsiteX34" fmla="*/ 56056 w 349086"/>
              <a:gd name="connsiteY34" fmla="*/ 739118 h 1375046"/>
              <a:gd name="connsiteX35" fmla="*/ 56056 w 349086"/>
              <a:gd name="connsiteY35" fmla="*/ 628251 h 1375046"/>
              <a:gd name="connsiteX36" fmla="*/ 56056 w 349086"/>
              <a:gd name="connsiteY36" fmla="*/ 517383 h 1375046"/>
              <a:gd name="connsiteX37" fmla="*/ 56056 w 349086"/>
              <a:gd name="connsiteY37" fmla="*/ 397276 h 1375046"/>
              <a:gd name="connsiteX38" fmla="*/ 43600 w 349086"/>
              <a:gd name="connsiteY38" fmla="*/ 314125 h 1375046"/>
              <a:gd name="connsiteX39" fmla="*/ 43599 w 349086"/>
              <a:gd name="connsiteY39" fmla="*/ 230975 h 1375046"/>
              <a:gd name="connsiteX40" fmla="*/ 31142 w 349086"/>
              <a:gd name="connsiteY40" fmla="*/ 175542 h 1375046"/>
              <a:gd name="connsiteX41" fmla="*/ 18685 w 349086"/>
              <a:gd name="connsiteY41" fmla="*/ 120107 h 1375046"/>
              <a:gd name="connsiteX42" fmla="*/ 0 w 349086"/>
              <a:gd name="connsiteY42" fmla="*/ 92390 h 1375046"/>
              <a:gd name="connsiteX43" fmla="*/ 0 w 349086"/>
              <a:gd name="connsiteY43" fmla="*/ 55434 h 1375046"/>
              <a:gd name="connsiteX44" fmla="*/ 0 w 349086"/>
              <a:gd name="connsiteY44" fmla="*/ 27717 h 1375046"/>
              <a:gd name="connsiteX45" fmla="*/ 18686 w 349086"/>
              <a:gd name="connsiteY45" fmla="*/ 27717 h 1375046"/>
              <a:gd name="connsiteX46" fmla="*/ 31142 w 349086"/>
              <a:gd name="connsiteY46" fmla="*/ 1 h 1375046"/>
              <a:gd name="connsiteX47" fmla="*/ 56056 w 349086"/>
              <a:gd name="connsiteY47" fmla="*/ 0 h 13750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49086" h="1375046">
                <a:moveTo>
                  <a:pt x="56056" y="0"/>
                </a:moveTo>
                <a:lnTo>
                  <a:pt x="99655" y="27717"/>
                </a:lnTo>
                <a:lnTo>
                  <a:pt x="137026" y="27717"/>
                </a:lnTo>
                <a:lnTo>
                  <a:pt x="180627" y="55434"/>
                </a:lnTo>
                <a:lnTo>
                  <a:pt x="224225" y="92390"/>
                </a:lnTo>
                <a:lnTo>
                  <a:pt x="249140" y="92390"/>
                </a:lnTo>
                <a:lnTo>
                  <a:pt x="261596" y="120107"/>
                </a:lnTo>
                <a:lnTo>
                  <a:pt x="280281" y="147824"/>
                </a:lnTo>
                <a:lnTo>
                  <a:pt x="280281" y="175541"/>
                </a:lnTo>
                <a:lnTo>
                  <a:pt x="280282" y="230975"/>
                </a:lnTo>
                <a:lnTo>
                  <a:pt x="261597" y="286408"/>
                </a:lnTo>
                <a:lnTo>
                  <a:pt x="261596" y="369559"/>
                </a:lnTo>
                <a:lnTo>
                  <a:pt x="249140" y="545100"/>
                </a:lnTo>
                <a:lnTo>
                  <a:pt x="236683" y="628251"/>
                </a:lnTo>
                <a:lnTo>
                  <a:pt x="236682" y="711401"/>
                </a:lnTo>
                <a:lnTo>
                  <a:pt x="236682" y="803791"/>
                </a:lnTo>
                <a:lnTo>
                  <a:pt x="249140" y="886942"/>
                </a:lnTo>
                <a:lnTo>
                  <a:pt x="249139" y="942376"/>
                </a:lnTo>
                <a:lnTo>
                  <a:pt x="261596" y="970093"/>
                </a:lnTo>
                <a:lnTo>
                  <a:pt x="261596" y="1025526"/>
                </a:lnTo>
                <a:lnTo>
                  <a:pt x="292739" y="1053244"/>
                </a:lnTo>
                <a:lnTo>
                  <a:pt x="305196" y="1108677"/>
                </a:lnTo>
                <a:lnTo>
                  <a:pt x="330109" y="1136394"/>
                </a:lnTo>
                <a:lnTo>
                  <a:pt x="349086" y="1136394"/>
                </a:lnTo>
                <a:lnTo>
                  <a:pt x="349086" y="1375046"/>
                </a:lnTo>
                <a:lnTo>
                  <a:pt x="330109" y="1367368"/>
                </a:lnTo>
                <a:lnTo>
                  <a:pt x="280282" y="1339652"/>
                </a:lnTo>
                <a:lnTo>
                  <a:pt x="211769" y="1311935"/>
                </a:lnTo>
                <a:lnTo>
                  <a:pt x="168170" y="1256501"/>
                </a:lnTo>
                <a:lnTo>
                  <a:pt x="124570" y="1201067"/>
                </a:lnTo>
                <a:lnTo>
                  <a:pt x="99655" y="1136394"/>
                </a:lnTo>
                <a:lnTo>
                  <a:pt x="87199" y="1053243"/>
                </a:lnTo>
                <a:lnTo>
                  <a:pt x="68513" y="970093"/>
                </a:lnTo>
                <a:lnTo>
                  <a:pt x="56057" y="859225"/>
                </a:lnTo>
                <a:lnTo>
                  <a:pt x="56056" y="739118"/>
                </a:lnTo>
                <a:lnTo>
                  <a:pt x="56056" y="628251"/>
                </a:lnTo>
                <a:lnTo>
                  <a:pt x="56056" y="517383"/>
                </a:lnTo>
                <a:lnTo>
                  <a:pt x="56056" y="397276"/>
                </a:lnTo>
                <a:lnTo>
                  <a:pt x="43600" y="314125"/>
                </a:lnTo>
                <a:lnTo>
                  <a:pt x="43599" y="230975"/>
                </a:lnTo>
                <a:lnTo>
                  <a:pt x="31142" y="175542"/>
                </a:lnTo>
                <a:lnTo>
                  <a:pt x="18685" y="120107"/>
                </a:lnTo>
                <a:lnTo>
                  <a:pt x="0" y="92390"/>
                </a:lnTo>
                <a:lnTo>
                  <a:pt x="0" y="55434"/>
                </a:lnTo>
                <a:lnTo>
                  <a:pt x="0" y="27717"/>
                </a:lnTo>
                <a:lnTo>
                  <a:pt x="18686" y="27717"/>
                </a:lnTo>
                <a:lnTo>
                  <a:pt x="31142" y="1"/>
                </a:lnTo>
                <a:lnTo>
                  <a:pt x="5605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9A182A40-3AAE-47ED-9A08-AF0242D329E8}"/>
              </a:ext>
            </a:extLst>
          </p:cNvPr>
          <p:cNvSpPr/>
          <p:nvPr/>
        </p:nvSpPr>
        <p:spPr>
          <a:xfrm>
            <a:off x="10684082" y="5953988"/>
            <a:ext cx="237992" cy="21304"/>
          </a:xfrm>
          <a:custGeom>
            <a:avLst/>
            <a:gdLst>
              <a:gd name="connsiteX0" fmla="*/ 237992 w 237992"/>
              <a:gd name="connsiteY0" fmla="*/ 0 h 21304"/>
              <a:gd name="connsiteX1" fmla="*/ 237992 w 237992"/>
              <a:gd name="connsiteY1" fmla="*/ 0 h 21304"/>
              <a:gd name="connsiteX2" fmla="*/ 0 w 237992"/>
              <a:gd name="connsiteY2" fmla="*/ 21304 h 21304"/>
              <a:gd name="connsiteX3" fmla="*/ 0 w 237992"/>
              <a:gd name="connsiteY3" fmla="*/ 21304 h 21304"/>
              <a:gd name="connsiteX4" fmla="*/ 237992 w 237992"/>
              <a:gd name="connsiteY4" fmla="*/ 0 h 21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7992" h="21304">
                <a:moveTo>
                  <a:pt x="237992" y="0"/>
                </a:moveTo>
                <a:lnTo>
                  <a:pt x="237992" y="0"/>
                </a:lnTo>
                <a:lnTo>
                  <a:pt x="0" y="21304"/>
                </a:lnTo>
                <a:lnTo>
                  <a:pt x="0" y="21304"/>
                </a:lnTo>
                <a:lnTo>
                  <a:pt x="23799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F60979AE-4461-4769-82D7-3E56E7FBD72F}"/>
              </a:ext>
            </a:extLst>
          </p:cNvPr>
          <p:cNvSpPr/>
          <p:nvPr/>
        </p:nvSpPr>
        <p:spPr>
          <a:xfrm>
            <a:off x="10684083" y="5656796"/>
            <a:ext cx="237993" cy="326447"/>
          </a:xfrm>
          <a:custGeom>
            <a:avLst/>
            <a:gdLst>
              <a:gd name="connsiteX0" fmla="*/ 131097 w 237993"/>
              <a:gd name="connsiteY0" fmla="*/ 0 h 326447"/>
              <a:gd name="connsiteX1" fmla="*/ 156010 w 237993"/>
              <a:gd name="connsiteY1" fmla="*/ 1 h 326447"/>
              <a:gd name="connsiteX2" fmla="*/ 187152 w 237993"/>
              <a:gd name="connsiteY2" fmla="*/ 27718 h 326447"/>
              <a:gd name="connsiteX3" fmla="*/ 199609 w 237993"/>
              <a:gd name="connsiteY3" fmla="*/ 83152 h 326447"/>
              <a:gd name="connsiteX4" fmla="*/ 212066 w 237993"/>
              <a:gd name="connsiteY4" fmla="*/ 138586 h 326447"/>
              <a:gd name="connsiteX5" fmla="*/ 224523 w 237993"/>
              <a:gd name="connsiteY5" fmla="*/ 221736 h 326447"/>
              <a:gd name="connsiteX6" fmla="*/ 224524 w 237993"/>
              <a:gd name="connsiteY6" fmla="*/ 277169 h 326447"/>
              <a:gd name="connsiteX7" fmla="*/ 237993 w 237993"/>
              <a:gd name="connsiteY7" fmla="*/ 305143 h 326447"/>
              <a:gd name="connsiteX8" fmla="*/ 237992 w 237993"/>
              <a:gd name="connsiteY8" fmla="*/ 305143 h 326447"/>
              <a:gd name="connsiteX9" fmla="*/ 237992 w 237993"/>
              <a:gd name="connsiteY9" fmla="*/ 305143 h 326447"/>
              <a:gd name="connsiteX10" fmla="*/ 0 w 237993"/>
              <a:gd name="connsiteY10" fmla="*/ 326447 h 326447"/>
              <a:gd name="connsiteX11" fmla="*/ 18983 w 237993"/>
              <a:gd name="connsiteY11" fmla="*/ 277170 h 326447"/>
              <a:gd name="connsiteX12" fmla="*/ 37669 w 237993"/>
              <a:gd name="connsiteY12" fmla="*/ 221736 h 326447"/>
              <a:gd name="connsiteX13" fmla="*/ 50126 w 237993"/>
              <a:gd name="connsiteY13" fmla="*/ 138586 h 326447"/>
              <a:gd name="connsiteX14" fmla="*/ 75040 w 237993"/>
              <a:gd name="connsiteY14" fmla="*/ 83151 h 326447"/>
              <a:gd name="connsiteX15" fmla="*/ 87496 w 237993"/>
              <a:gd name="connsiteY15" fmla="*/ 27718 h 326447"/>
              <a:gd name="connsiteX16" fmla="*/ 118639 w 237993"/>
              <a:gd name="connsiteY16" fmla="*/ 1 h 326447"/>
              <a:gd name="connsiteX17" fmla="*/ 131097 w 237993"/>
              <a:gd name="connsiteY17" fmla="*/ 0 h 326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37993" h="326447">
                <a:moveTo>
                  <a:pt x="131097" y="0"/>
                </a:moveTo>
                <a:lnTo>
                  <a:pt x="156010" y="1"/>
                </a:lnTo>
                <a:lnTo>
                  <a:pt x="187152" y="27718"/>
                </a:lnTo>
                <a:lnTo>
                  <a:pt x="199609" y="83152"/>
                </a:lnTo>
                <a:lnTo>
                  <a:pt x="212066" y="138586"/>
                </a:lnTo>
                <a:lnTo>
                  <a:pt x="224523" y="221736"/>
                </a:lnTo>
                <a:lnTo>
                  <a:pt x="224524" y="277169"/>
                </a:lnTo>
                <a:lnTo>
                  <a:pt x="237993" y="305143"/>
                </a:lnTo>
                <a:lnTo>
                  <a:pt x="237992" y="305143"/>
                </a:lnTo>
                <a:lnTo>
                  <a:pt x="237992" y="305143"/>
                </a:lnTo>
                <a:lnTo>
                  <a:pt x="0" y="326447"/>
                </a:lnTo>
                <a:lnTo>
                  <a:pt x="18983" y="277170"/>
                </a:lnTo>
                <a:lnTo>
                  <a:pt x="37669" y="221736"/>
                </a:lnTo>
                <a:lnTo>
                  <a:pt x="50126" y="138586"/>
                </a:lnTo>
                <a:lnTo>
                  <a:pt x="75040" y="83151"/>
                </a:lnTo>
                <a:lnTo>
                  <a:pt x="87496" y="27718"/>
                </a:lnTo>
                <a:lnTo>
                  <a:pt x="118639" y="1"/>
                </a:lnTo>
                <a:lnTo>
                  <a:pt x="13109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1D7F8147-2BD8-4F42-9602-345990A000E3}"/>
              </a:ext>
            </a:extLst>
          </p:cNvPr>
          <p:cNvSpPr/>
          <p:nvPr/>
        </p:nvSpPr>
        <p:spPr>
          <a:xfrm>
            <a:off x="9264580" y="5953732"/>
            <a:ext cx="1687624" cy="341843"/>
          </a:xfrm>
          <a:custGeom>
            <a:avLst/>
            <a:gdLst>
              <a:gd name="connsiteX0" fmla="*/ 0 w 1687624"/>
              <a:gd name="connsiteY0" fmla="*/ 0 h 341843"/>
              <a:gd name="connsiteX1" fmla="*/ 12165 w 1687624"/>
              <a:gd name="connsiteY1" fmla="*/ 0 h 341843"/>
              <a:gd name="connsiteX2" fmla="*/ 49537 w 1687624"/>
              <a:gd name="connsiteY2" fmla="*/ 36956 h 341843"/>
              <a:gd name="connsiteX3" fmla="*/ 93136 w 1687624"/>
              <a:gd name="connsiteY3" fmla="*/ 64673 h 341843"/>
              <a:gd name="connsiteX4" fmla="*/ 136735 w 1687624"/>
              <a:gd name="connsiteY4" fmla="*/ 64673 h 341843"/>
              <a:gd name="connsiteX5" fmla="*/ 174105 w 1687624"/>
              <a:gd name="connsiteY5" fmla="*/ 92390 h 341843"/>
              <a:gd name="connsiteX6" fmla="*/ 230162 w 1687624"/>
              <a:gd name="connsiteY6" fmla="*/ 120107 h 341843"/>
              <a:gd name="connsiteX7" fmla="*/ 298676 w 1687624"/>
              <a:gd name="connsiteY7" fmla="*/ 120107 h 341843"/>
              <a:gd name="connsiteX8" fmla="*/ 367188 w 1687624"/>
              <a:gd name="connsiteY8" fmla="*/ 120107 h 341843"/>
              <a:gd name="connsiteX9" fmla="*/ 448158 w 1687624"/>
              <a:gd name="connsiteY9" fmla="*/ 147824 h 341843"/>
              <a:gd name="connsiteX10" fmla="*/ 516671 w 1687624"/>
              <a:gd name="connsiteY10" fmla="*/ 147824 h 341843"/>
              <a:gd name="connsiteX11" fmla="*/ 672383 w 1687624"/>
              <a:gd name="connsiteY11" fmla="*/ 147824 h 341843"/>
              <a:gd name="connsiteX12" fmla="*/ 753354 w 1687624"/>
              <a:gd name="connsiteY12" fmla="*/ 147824 h 341843"/>
              <a:gd name="connsiteX13" fmla="*/ 821866 w 1687624"/>
              <a:gd name="connsiteY13" fmla="*/ 147824 h 341843"/>
              <a:gd name="connsiteX14" fmla="*/ 890379 w 1687624"/>
              <a:gd name="connsiteY14" fmla="*/ 147824 h 341843"/>
              <a:gd name="connsiteX15" fmla="*/ 971350 w 1687624"/>
              <a:gd name="connsiteY15" fmla="*/ 147824 h 341843"/>
              <a:gd name="connsiteX16" fmla="*/ 1039862 w 1687624"/>
              <a:gd name="connsiteY16" fmla="*/ 120108 h 341843"/>
              <a:gd name="connsiteX17" fmla="*/ 1108375 w 1687624"/>
              <a:gd name="connsiteY17" fmla="*/ 120107 h 341843"/>
              <a:gd name="connsiteX18" fmla="*/ 1164433 w 1687624"/>
              <a:gd name="connsiteY18" fmla="*/ 120107 h 341843"/>
              <a:gd name="connsiteX19" fmla="*/ 1220489 w 1687624"/>
              <a:gd name="connsiteY19" fmla="*/ 92390 h 341843"/>
              <a:gd name="connsiteX20" fmla="*/ 1276545 w 1687624"/>
              <a:gd name="connsiteY20" fmla="*/ 92390 h 341843"/>
              <a:gd name="connsiteX21" fmla="*/ 1313915 w 1687624"/>
              <a:gd name="connsiteY21" fmla="*/ 64673 h 341843"/>
              <a:gd name="connsiteX22" fmla="*/ 1357514 w 1687624"/>
              <a:gd name="connsiteY22" fmla="*/ 64673 h 341843"/>
              <a:gd name="connsiteX23" fmla="*/ 1388657 w 1687624"/>
              <a:gd name="connsiteY23" fmla="*/ 36956 h 341843"/>
              <a:gd name="connsiteX24" fmla="*/ 1413570 w 1687624"/>
              <a:gd name="connsiteY24" fmla="*/ 36956 h 341843"/>
              <a:gd name="connsiteX25" fmla="*/ 1419501 w 1687624"/>
              <a:gd name="connsiteY25" fmla="*/ 21560 h 341843"/>
              <a:gd name="connsiteX26" fmla="*/ 1419502 w 1687624"/>
              <a:gd name="connsiteY26" fmla="*/ 21560 h 341843"/>
              <a:gd name="connsiteX27" fmla="*/ 1419502 w 1687624"/>
              <a:gd name="connsiteY27" fmla="*/ 21560 h 341843"/>
              <a:gd name="connsiteX28" fmla="*/ 1657494 w 1687624"/>
              <a:gd name="connsiteY28" fmla="*/ 256 h 341843"/>
              <a:gd name="connsiteX29" fmla="*/ 1675166 w 1687624"/>
              <a:gd name="connsiteY29" fmla="*/ 36956 h 341843"/>
              <a:gd name="connsiteX30" fmla="*/ 1687624 w 1687624"/>
              <a:gd name="connsiteY30" fmla="*/ 64673 h 341843"/>
              <a:gd name="connsiteX31" fmla="*/ 1687623 w 1687624"/>
              <a:gd name="connsiteY31" fmla="*/ 92390 h 341843"/>
              <a:gd name="connsiteX32" fmla="*/ 1675167 w 1687624"/>
              <a:gd name="connsiteY32" fmla="*/ 120107 h 341843"/>
              <a:gd name="connsiteX33" fmla="*/ 1675167 w 1687624"/>
              <a:gd name="connsiteY33" fmla="*/ 147824 h 341843"/>
              <a:gd name="connsiteX34" fmla="*/ 1644025 w 1687624"/>
              <a:gd name="connsiteY34" fmla="*/ 147824 h 341843"/>
              <a:gd name="connsiteX35" fmla="*/ 1631567 w 1687624"/>
              <a:gd name="connsiteY35" fmla="*/ 175541 h 341843"/>
              <a:gd name="connsiteX36" fmla="*/ 1606653 w 1687624"/>
              <a:gd name="connsiteY36" fmla="*/ 175541 h 341843"/>
              <a:gd name="connsiteX37" fmla="*/ 1563055 w 1687624"/>
              <a:gd name="connsiteY37" fmla="*/ 203258 h 341843"/>
              <a:gd name="connsiteX38" fmla="*/ 1494541 w 1687624"/>
              <a:gd name="connsiteY38" fmla="*/ 230974 h 341843"/>
              <a:gd name="connsiteX39" fmla="*/ 1413570 w 1687624"/>
              <a:gd name="connsiteY39" fmla="*/ 286408 h 341843"/>
              <a:gd name="connsiteX40" fmla="*/ 1332601 w 1687624"/>
              <a:gd name="connsiteY40" fmla="*/ 314125 h 341843"/>
              <a:gd name="connsiteX41" fmla="*/ 1245402 w 1687624"/>
              <a:gd name="connsiteY41" fmla="*/ 314125 h 341843"/>
              <a:gd name="connsiteX42" fmla="*/ 1058548 w 1687624"/>
              <a:gd name="connsiteY42" fmla="*/ 341842 h 341843"/>
              <a:gd name="connsiteX43" fmla="*/ 846780 w 1687624"/>
              <a:gd name="connsiteY43" fmla="*/ 341843 h 341843"/>
              <a:gd name="connsiteX44" fmla="*/ 753353 w 1687624"/>
              <a:gd name="connsiteY44" fmla="*/ 341842 h 341843"/>
              <a:gd name="connsiteX45" fmla="*/ 659926 w 1687624"/>
              <a:gd name="connsiteY45" fmla="*/ 341842 h 341843"/>
              <a:gd name="connsiteX46" fmla="*/ 572728 w 1687624"/>
              <a:gd name="connsiteY46" fmla="*/ 341842 h 341843"/>
              <a:gd name="connsiteX47" fmla="*/ 491757 w 1687624"/>
              <a:gd name="connsiteY47" fmla="*/ 341842 h 341843"/>
              <a:gd name="connsiteX48" fmla="*/ 423244 w 1687624"/>
              <a:gd name="connsiteY48" fmla="*/ 341842 h 341843"/>
              <a:gd name="connsiteX49" fmla="*/ 354731 w 1687624"/>
              <a:gd name="connsiteY49" fmla="*/ 314126 h 341843"/>
              <a:gd name="connsiteX50" fmla="*/ 273762 w 1687624"/>
              <a:gd name="connsiteY50" fmla="*/ 314125 h 341843"/>
              <a:gd name="connsiteX51" fmla="*/ 205249 w 1687624"/>
              <a:gd name="connsiteY51" fmla="*/ 286408 h 341843"/>
              <a:gd name="connsiteX52" fmla="*/ 136736 w 1687624"/>
              <a:gd name="connsiteY52" fmla="*/ 286408 h 341843"/>
              <a:gd name="connsiteX53" fmla="*/ 49536 w 1687624"/>
              <a:gd name="connsiteY53" fmla="*/ 258692 h 341843"/>
              <a:gd name="connsiteX54" fmla="*/ 0 w 1687624"/>
              <a:gd name="connsiteY54" fmla="*/ 238652 h 341843"/>
              <a:gd name="connsiteX55" fmla="*/ 0 w 1687624"/>
              <a:gd name="connsiteY55" fmla="*/ 0 h 341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1687624" h="341843">
                <a:moveTo>
                  <a:pt x="0" y="0"/>
                </a:moveTo>
                <a:lnTo>
                  <a:pt x="12165" y="0"/>
                </a:lnTo>
                <a:lnTo>
                  <a:pt x="49537" y="36956"/>
                </a:lnTo>
                <a:lnTo>
                  <a:pt x="93136" y="64673"/>
                </a:lnTo>
                <a:lnTo>
                  <a:pt x="136735" y="64673"/>
                </a:lnTo>
                <a:lnTo>
                  <a:pt x="174105" y="92390"/>
                </a:lnTo>
                <a:lnTo>
                  <a:pt x="230162" y="120107"/>
                </a:lnTo>
                <a:lnTo>
                  <a:pt x="298676" y="120107"/>
                </a:lnTo>
                <a:lnTo>
                  <a:pt x="367188" y="120107"/>
                </a:lnTo>
                <a:lnTo>
                  <a:pt x="448158" y="147824"/>
                </a:lnTo>
                <a:lnTo>
                  <a:pt x="516671" y="147824"/>
                </a:lnTo>
                <a:lnTo>
                  <a:pt x="672383" y="147824"/>
                </a:lnTo>
                <a:lnTo>
                  <a:pt x="753354" y="147824"/>
                </a:lnTo>
                <a:lnTo>
                  <a:pt x="821866" y="147824"/>
                </a:lnTo>
                <a:lnTo>
                  <a:pt x="890379" y="147824"/>
                </a:lnTo>
                <a:lnTo>
                  <a:pt x="971350" y="147824"/>
                </a:lnTo>
                <a:lnTo>
                  <a:pt x="1039862" y="120108"/>
                </a:lnTo>
                <a:lnTo>
                  <a:pt x="1108375" y="120107"/>
                </a:lnTo>
                <a:lnTo>
                  <a:pt x="1164433" y="120107"/>
                </a:lnTo>
                <a:lnTo>
                  <a:pt x="1220489" y="92390"/>
                </a:lnTo>
                <a:lnTo>
                  <a:pt x="1276545" y="92390"/>
                </a:lnTo>
                <a:lnTo>
                  <a:pt x="1313915" y="64673"/>
                </a:lnTo>
                <a:lnTo>
                  <a:pt x="1357514" y="64673"/>
                </a:lnTo>
                <a:lnTo>
                  <a:pt x="1388657" y="36956"/>
                </a:lnTo>
                <a:lnTo>
                  <a:pt x="1413570" y="36956"/>
                </a:lnTo>
                <a:lnTo>
                  <a:pt x="1419501" y="21560"/>
                </a:lnTo>
                <a:lnTo>
                  <a:pt x="1419502" y="21560"/>
                </a:lnTo>
                <a:lnTo>
                  <a:pt x="1419502" y="21560"/>
                </a:lnTo>
                <a:lnTo>
                  <a:pt x="1657494" y="256"/>
                </a:lnTo>
                <a:lnTo>
                  <a:pt x="1675166" y="36956"/>
                </a:lnTo>
                <a:lnTo>
                  <a:pt x="1687624" y="64673"/>
                </a:lnTo>
                <a:lnTo>
                  <a:pt x="1687623" y="92390"/>
                </a:lnTo>
                <a:lnTo>
                  <a:pt x="1675167" y="120107"/>
                </a:lnTo>
                <a:lnTo>
                  <a:pt x="1675167" y="147824"/>
                </a:lnTo>
                <a:lnTo>
                  <a:pt x="1644025" y="147824"/>
                </a:lnTo>
                <a:lnTo>
                  <a:pt x="1631567" y="175541"/>
                </a:lnTo>
                <a:lnTo>
                  <a:pt x="1606653" y="175541"/>
                </a:lnTo>
                <a:lnTo>
                  <a:pt x="1563055" y="203258"/>
                </a:lnTo>
                <a:lnTo>
                  <a:pt x="1494541" y="230974"/>
                </a:lnTo>
                <a:lnTo>
                  <a:pt x="1413570" y="286408"/>
                </a:lnTo>
                <a:lnTo>
                  <a:pt x="1332601" y="314125"/>
                </a:lnTo>
                <a:lnTo>
                  <a:pt x="1245402" y="314125"/>
                </a:lnTo>
                <a:lnTo>
                  <a:pt x="1058548" y="341842"/>
                </a:lnTo>
                <a:lnTo>
                  <a:pt x="846780" y="341843"/>
                </a:lnTo>
                <a:lnTo>
                  <a:pt x="753353" y="341842"/>
                </a:lnTo>
                <a:lnTo>
                  <a:pt x="659926" y="341842"/>
                </a:lnTo>
                <a:lnTo>
                  <a:pt x="572728" y="341842"/>
                </a:lnTo>
                <a:lnTo>
                  <a:pt x="491757" y="341842"/>
                </a:lnTo>
                <a:lnTo>
                  <a:pt x="423244" y="341842"/>
                </a:lnTo>
                <a:lnTo>
                  <a:pt x="354731" y="314126"/>
                </a:lnTo>
                <a:lnTo>
                  <a:pt x="273762" y="314125"/>
                </a:lnTo>
                <a:lnTo>
                  <a:pt x="205249" y="286408"/>
                </a:lnTo>
                <a:lnTo>
                  <a:pt x="136736" y="286408"/>
                </a:lnTo>
                <a:lnTo>
                  <a:pt x="49536" y="258692"/>
                </a:lnTo>
                <a:lnTo>
                  <a:pt x="0" y="238652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5E77B79E-CCD1-420C-AB89-1E62566A5227}"/>
              </a:ext>
            </a:extLst>
          </p:cNvPr>
          <p:cNvSpPr/>
          <p:nvPr/>
        </p:nvSpPr>
        <p:spPr>
          <a:xfrm>
            <a:off x="5436159" y="2672862"/>
            <a:ext cx="1665323" cy="362437"/>
          </a:xfrm>
          <a:custGeom>
            <a:avLst/>
            <a:gdLst>
              <a:gd name="connsiteX0" fmla="*/ 1303186 w 1665323"/>
              <a:gd name="connsiteY0" fmla="*/ 0 h 362437"/>
              <a:gd name="connsiteX1" fmla="*/ 1638982 w 1665323"/>
              <a:gd name="connsiteY1" fmla="*/ 0 h 362437"/>
              <a:gd name="connsiteX2" fmla="*/ 1652866 w 1665323"/>
              <a:gd name="connsiteY2" fmla="*/ 20595 h 362437"/>
              <a:gd name="connsiteX3" fmla="*/ 1665323 w 1665323"/>
              <a:gd name="connsiteY3" fmla="*/ 48312 h 362437"/>
              <a:gd name="connsiteX4" fmla="*/ 1665323 w 1665323"/>
              <a:gd name="connsiteY4" fmla="*/ 76029 h 362437"/>
              <a:gd name="connsiteX5" fmla="*/ 1652866 w 1665323"/>
              <a:gd name="connsiteY5" fmla="*/ 103746 h 362437"/>
              <a:gd name="connsiteX6" fmla="*/ 1621724 w 1665323"/>
              <a:gd name="connsiteY6" fmla="*/ 168418 h 362437"/>
              <a:gd name="connsiteX7" fmla="*/ 1584353 w 1665323"/>
              <a:gd name="connsiteY7" fmla="*/ 196135 h 362437"/>
              <a:gd name="connsiteX8" fmla="*/ 1528297 w 1665323"/>
              <a:gd name="connsiteY8" fmla="*/ 223852 h 362437"/>
              <a:gd name="connsiteX9" fmla="*/ 1472241 w 1665323"/>
              <a:gd name="connsiteY9" fmla="*/ 223852 h 362437"/>
              <a:gd name="connsiteX10" fmla="*/ 1416185 w 1665323"/>
              <a:gd name="connsiteY10" fmla="*/ 251569 h 362437"/>
              <a:gd name="connsiteX11" fmla="*/ 1335215 w 1665323"/>
              <a:gd name="connsiteY11" fmla="*/ 279286 h 362437"/>
              <a:gd name="connsiteX12" fmla="*/ 1254245 w 1665323"/>
              <a:gd name="connsiteY12" fmla="*/ 307003 h 362437"/>
              <a:gd name="connsiteX13" fmla="*/ 1167046 w 1665323"/>
              <a:gd name="connsiteY13" fmla="*/ 307003 h 362437"/>
              <a:gd name="connsiteX14" fmla="*/ 1073619 w 1665323"/>
              <a:gd name="connsiteY14" fmla="*/ 334720 h 362437"/>
              <a:gd name="connsiteX15" fmla="*/ 961507 w 1665323"/>
              <a:gd name="connsiteY15" fmla="*/ 334720 h 362437"/>
              <a:gd name="connsiteX16" fmla="*/ 855623 w 1665323"/>
              <a:gd name="connsiteY16" fmla="*/ 334720 h 362437"/>
              <a:gd name="connsiteX17" fmla="*/ 743511 w 1665323"/>
              <a:gd name="connsiteY17" fmla="*/ 362437 h 362437"/>
              <a:gd name="connsiteX18" fmla="*/ 618942 w 1665323"/>
              <a:gd name="connsiteY18" fmla="*/ 362437 h 362437"/>
              <a:gd name="connsiteX19" fmla="*/ 506829 w 1665323"/>
              <a:gd name="connsiteY19" fmla="*/ 362437 h 362437"/>
              <a:gd name="connsiteX20" fmla="*/ 413402 w 1665323"/>
              <a:gd name="connsiteY20" fmla="*/ 362437 h 362437"/>
              <a:gd name="connsiteX21" fmla="*/ 319975 w 1665323"/>
              <a:gd name="connsiteY21" fmla="*/ 334720 h 362437"/>
              <a:gd name="connsiteX22" fmla="*/ 220320 w 1665323"/>
              <a:gd name="connsiteY22" fmla="*/ 334720 h 362437"/>
              <a:gd name="connsiteX23" fmla="*/ 139350 w 1665323"/>
              <a:gd name="connsiteY23" fmla="*/ 307003 h 362437"/>
              <a:gd name="connsiteX24" fmla="*/ 70837 w 1665323"/>
              <a:gd name="connsiteY24" fmla="*/ 307003 h 362437"/>
              <a:gd name="connsiteX25" fmla="*/ 2324 w 1665323"/>
              <a:gd name="connsiteY25" fmla="*/ 279286 h 362437"/>
              <a:gd name="connsiteX26" fmla="*/ 0 w 1665323"/>
              <a:gd name="connsiteY26" fmla="*/ 278137 h 362437"/>
              <a:gd name="connsiteX27" fmla="*/ 0 w 1665323"/>
              <a:gd name="connsiteY27" fmla="*/ 43141 h 362437"/>
              <a:gd name="connsiteX28" fmla="*/ 2324 w 1665323"/>
              <a:gd name="connsiteY28" fmla="*/ 48312 h 362437"/>
              <a:gd name="connsiteX29" fmla="*/ 27238 w 1665323"/>
              <a:gd name="connsiteY29" fmla="*/ 48312 h 362437"/>
              <a:gd name="connsiteX30" fmla="*/ 58380 w 1665323"/>
              <a:gd name="connsiteY30" fmla="*/ 76029 h 362437"/>
              <a:gd name="connsiteX31" fmla="*/ 95751 w 1665323"/>
              <a:gd name="connsiteY31" fmla="*/ 76029 h 362437"/>
              <a:gd name="connsiteX32" fmla="*/ 139350 w 1665323"/>
              <a:gd name="connsiteY32" fmla="*/ 76029 h 362437"/>
              <a:gd name="connsiteX33" fmla="*/ 176721 w 1665323"/>
              <a:gd name="connsiteY33" fmla="*/ 103746 h 362437"/>
              <a:gd name="connsiteX34" fmla="*/ 263919 w 1665323"/>
              <a:gd name="connsiteY34" fmla="*/ 103746 h 362437"/>
              <a:gd name="connsiteX35" fmla="*/ 357346 w 1665323"/>
              <a:gd name="connsiteY35" fmla="*/ 131463 h 362437"/>
              <a:gd name="connsiteX36" fmla="*/ 469458 w 1665323"/>
              <a:gd name="connsiteY36" fmla="*/ 131463 h 362437"/>
              <a:gd name="connsiteX37" fmla="*/ 594028 w 1665323"/>
              <a:gd name="connsiteY37" fmla="*/ 103746 h 362437"/>
              <a:gd name="connsiteX38" fmla="*/ 718597 w 1665323"/>
              <a:gd name="connsiteY38" fmla="*/ 103746 h 362437"/>
              <a:gd name="connsiteX39" fmla="*/ 824481 w 1665323"/>
              <a:gd name="connsiteY39" fmla="*/ 103746 h 362437"/>
              <a:gd name="connsiteX40" fmla="*/ 936593 w 1665323"/>
              <a:gd name="connsiteY40" fmla="*/ 103746 h 362437"/>
              <a:gd name="connsiteX41" fmla="*/ 1017563 w 1665323"/>
              <a:gd name="connsiteY41" fmla="*/ 76029 h 362437"/>
              <a:gd name="connsiteX42" fmla="*/ 1098533 w 1665323"/>
              <a:gd name="connsiteY42" fmla="*/ 76029 h 362437"/>
              <a:gd name="connsiteX43" fmla="*/ 1185732 w 1665323"/>
              <a:gd name="connsiteY43" fmla="*/ 48312 h 362437"/>
              <a:gd name="connsiteX44" fmla="*/ 1210645 w 1665323"/>
              <a:gd name="connsiteY44" fmla="*/ 48312 h 362437"/>
              <a:gd name="connsiteX45" fmla="*/ 1235559 w 1665323"/>
              <a:gd name="connsiteY45" fmla="*/ 20595 h 362437"/>
              <a:gd name="connsiteX46" fmla="*/ 1266702 w 1665323"/>
              <a:gd name="connsiteY46" fmla="*/ 20595 h 362437"/>
              <a:gd name="connsiteX47" fmla="*/ 1291615 w 1665323"/>
              <a:gd name="connsiteY47" fmla="*/ 20595 h 362437"/>
              <a:gd name="connsiteX48" fmla="*/ 1303186 w 1665323"/>
              <a:gd name="connsiteY48" fmla="*/ 0 h 362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1665323" h="362437">
                <a:moveTo>
                  <a:pt x="1303186" y="0"/>
                </a:moveTo>
                <a:lnTo>
                  <a:pt x="1638982" y="0"/>
                </a:lnTo>
                <a:lnTo>
                  <a:pt x="1652866" y="20595"/>
                </a:lnTo>
                <a:lnTo>
                  <a:pt x="1665323" y="48312"/>
                </a:lnTo>
                <a:lnTo>
                  <a:pt x="1665323" y="76029"/>
                </a:lnTo>
                <a:lnTo>
                  <a:pt x="1652866" y="103746"/>
                </a:lnTo>
                <a:lnTo>
                  <a:pt x="1621724" y="168418"/>
                </a:lnTo>
                <a:lnTo>
                  <a:pt x="1584353" y="196135"/>
                </a:lnTo>
                <a:lnTo>
                  <a:pt x="1528297" y="223852"/>
                </a:lnTo>
                <a:lnTo>
                  <a:pt x="1472241" y="223852"/>
                </a:lnTo>
                <a:lnTo>
                  <a:pt x="1416185" y="251569"/>
                </a:lnTo>
                <a:lnTo>
                  <a:pt x="1335215" y="279286"/>
                </a:lnTo>
                <a:lnTo>
                  <a:pt x="1254245" y="307003"/>
                </a:lnTo>
                <a:lnTo>
                  <a:pt x="1167046" y="307003"/>
                </a:lnTo>
                <a:lnTo>
                  <a:pt x="1073619" y="334720"/>
                </a:lnTo>
                <a:lnTo>
                  <a:pt x="961507" y="334720"/>
                </a:lnTo>
                <a:lnTo>
                  <a:pt x="855623" y="334720"/>
                </a:lnTo>
                <a:lnTo>
                  <a:pt x="743511" y="362437"/>
                </a:lnTo>
                <a:lnTo>
                  <a:pt x="618942" y="362437"/>
                </a:lnTo>
                <a:lnTo>
                  <a:pt x="506829" y="362437"/>
                </a:lnTo>
                <a:lnTo>
                  <a:pt x="413402" y="362437"/>
                </a:lnTo>
                <a:lnTo>
                  <a:pt x="319975" y="334720"/>
                </a:lnTo>
                <a:lnTo>
                  <a:pt x="220320" y="334720"/>
                </a:lnTo>
                <a:lnTo>
                  <a:pt x="139350" y="307003"/>
                </a:lnTo>
                <a:lnTo>
                  <a:pt x="70837" y="307003"/>
                </a:lnTo>
                <a:lnTo>
                  <a:pt x="2324" y="279286"/>
                </a:lnTo>
                <a:lnTo>
                  <a:pt x="0" y="278137"/>
                </a:lnTo>
                <a:lnTo>
                  <a:pt x="0" y="43141"/>
                </a:lnTo>
                <a:lnTo>
                  <a:pt x="2324" y="48312"/>
                </a:lnTo>
                <a:lnTo>
                  <a:pt x="27238" y="48312"/>
                </a:lnTo>
                <a:lnTo>
                  <a:pt x="58380" y="76029"/>
                </a:lnTo>
                <a:lnTo>
                  <a:pt x="95751" y="76029"/>
                </a:lnTo>
                <a:lnTo>
                  <a:pt x="139350" y="76029"/>
                </a:lnTo>
                <a:lnTo>
                  <a:pt x="176721" y="103746"/>
                </a:lnTo>
                <a:lnTo>
                  <a:pt x="263919" y="103746"/>
                </a:lnTo>
                <a:lnTo>
                  <a:pt x="357346" y="131463"/>
                </a:lnTo>
                <a:lnTo>
                  <a:pt x="469458" y="131463"/>
                </a:lnTo>
                <a:lnTo>
                  <a:pt x="594028" y="103746"/>
                </a:lnTo>
                <a:lnTo>
                  <a:pt x="718597" y="103746"/>
                </a:lnTo>
                <a:lnTo>
                  <a:pt x="824481" y="103746"/>
                </a:lnTo>
                <a:lnTo>
                  <a:pt x="936593" y="103746"/>
                </a:lnTo>
                <a:lnTo>
                  <a:pt x="1017563" y="76029"/>
                </a:lnTo>
                <a:lnTo>
                  <a:pt x="1098533" y="76029"/>
                </a:lnTo>
                <a:lnTo>
                  <a:pt x="1185732" y="48312"/>
                </a:lnTo>
                <a:lnTo>
                  <a:pt x="1210645" y="48312"/>
                </a:lnTo>
                <a:lnTo>
                  <a:pt x="1235559" y="20595"/>
                </a:lnTo>
                <a:lnTo>
                  <a:pt x="1266702" y="20595"/>
                </a:lnTo>
                <a:lnTo>
                  <a:pt x="1291615" y="20595"/>
                </a:lnTo>
                <a:lnTo>
                  <a:pt x="130318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9040F51C-4033-4623-8633-6C19A0488568}"/>
              </a:ext>
            </a:extLst>
          </p:cNvPr>
          <p:cNvSpPr/>
          <p:nvPr/>
        </p:nvSpPr>
        <p:spPr>
          <a:xfrm>
            <a:off x="5120830" y="1640212"/>
            <a:ext cx="315328" cy="1310787"/>
          </a:xfrm>
          <a:custGeom>
            <a:avLst/>
            <a:gdLst>
              <a:gd name="connsiteX0" fmla="*/ 12457 w 315328"/>
              <a:gd name="connsiteY0" fmla="*/ 0 h 1310787"/>
              <a:gd name="connsiteX1" fmla="*/ 24914 w 315328"/>
              <a:gd name="connsiteY1" fmla="*/ 0 h 1310787"/>
              <a:gd name="connsiteX2" fmla="*/ 43599 w 315328"/>
              <a:gd name="connsiteY2" fmla="*/ 0 h 1310787"/>
              <a:gd name="connsiteX3" fmla="*/ 56056 w 315328"/>
              <a:gd name="connsiteY3" fmla="*/ 0 h 1310787"/>
              <a:gd name="connsiteX4" fmla="*/ 68513 w 315328"/>
              <a:gd name="connsiteY4" fmla="*/ 0 h 1310787"/>
              <a:gd name="connsiteX5" fmla="*/ 93427 w 315328"/>
              <a:gd name="connsiteY5" fmla="*/ 0 h 1310787"/>
              <a:gd name="connsiteX6" fmla="*/ 124569 w 315328"/>
              <a:gd name="connsiteY6" fmla="*/ 0 h 1310787"/>
              <a:gd name="connsiteX7" fmla="*/ 168169 w 315328"/>
              <a:gd name="connsiteY7" fmla="*/ 27717 h 1310787"/>
              <a:gd name="connsiteX8" fmla="*/ 193083 w 315328"/>
              <a:gd name="connsiteY8" fmla="*/ 27717 h 1310787"/>
              <a:gd name="connsiteX9" fmla="*/ 236682 w 315328"/>
              <a:gd name="connsiteY9" fmla="*/ 55434 h 1310787"/>
              <a:gd name="connsiteX10" fmla="*/ 236682 w 315328"/>
              <a:gd name="connsiteY10" fmla="*/ 110868 h 1310787"/>
              <a:gd name="connsiteX11" fmla="*/ 236682 w 315328"/>
              <a:gd name="connsiteY11" fmla="*/ 147824 h 1310787"/>
              <a:gd name="connsiteX12" fmla="*/ 236682 w 315328"/>
              <a:gd name="connsiteY12" fmla="*/ 203258 h 1310787"/>
              <a:gd name="connsiteX13" fmla="*/ 217996 w 315328"/>
              <a:gd name="connsiteY13" fmla="*/ 286409 h 1310787"/>
              <a:gd name="connsiteX14" fmla="*/ 217996 w 315328"/>
              <a:gd name="connsiteY14" fmla="*/ 397277 h 1310787"/>
              <a:gd name="connsiteX15" fmla="*/ 217996 w 315328"/>
              <a:gd name="connsiteY15" fmla="*/ 517383 h 1310787"/>
              <a:gd name="connsiteX16" fmla="*/ 217996 w 315328"/>
              <a:gd name="connsiteY16" fmla="*/ 655968 h 1310787"/>
              <a:gd name="connsiteX17" fmla="*/ 217996 w 315328"/>
              <a:gd name="connsiteY17" fmla="*/ 766836 h 1310787"/>
              <a:gd name="connsiteX18" fmla="*/ 236682 w 315328"/>
              <a:gd name="connsiteY18" fmla="*/ 886943 h 1310787"/>
              <a:gd name="connsiteX19" fmla="*/ 249139 w 315328"/>
              <a:gd name="connsiteY19" fmla="*/ 970094 h 1310787"/>
              <a:gd name="connsiteX20" fmla="*/ 274053 w 315328"/>
              <a:gd name="connsiteY20" fmla="*/ 1025528 h 1310787"/>
              <a:gd name="connsiteX21" fmla="*/ 286509 w 315328"/>
              <a:gd name="connsiteY21" fmla="*/ 1025528 h 1310787"/>
              <a:gd name="connsiteX22" fmla="*/ 305195 w 315328"/>
              <a:gd name="connsiteY22" fmla="*/ 1053245 h 1310787"/>
              <a:gd name="connsiteX23" fmla="*/ 315328 w 315328"/>
              <a:gd name="connsiteY23" fmla="*/ 1075791 h 1310787"/>
              <a:gd name="connsiteX24" fmla="*/ 315328 w 315328"/>
              <a:gd name="connsiteY24" fmla="*/ 1310787 h 1310787"/>
              <a:gd name="connsiteX25" fmla="*/ 261596 w 315328"/>
              <a:gd name="connsiteY25" fmla="*/ 1284219 h 1310787"/>
              <a:gd name="connsiteX26" fmla="*/ 205539 w 315328"/>
              <a:gd name="connsiteY26" fmla="*/ 1228785 h 1310787"/>
              <a:gd name="connsiteX27" fmla="*/ 149483 w 315328"/>
              <a:gd name="connsiteY27" fmla="*/ 1201068 h 1310787"/>
              <a:gd name="connsiteX28" fmla="*/ 124569 w 315328"/>
              <a:gd name="connsiteY28" fmla="*/ 1136396 h 1310787"/>
              <a:gd name="connsiteX29" fmla="*/ 93427 w 315328"/>
              <a:gd name="connsiteY29" fmla="*/ 1080962 h 1310787"/>
              <a:gd name="connsiteX30" fmla="*/ 80970 w 315328"/>
              <a:gd name="connsiteY30" fmla="*/ 1053245 h 1310787"/>
              <a:gd name="connsiteX31" fmla="*/ 68513 w 315328"/>
              <a:gd name="connsiteY31" fmla="*/ 1025528 h 1310787"/>
              <a:gd name="connsiteX32" fmla="*/ 56056 w 315328"/>
              <a:gd name="connsiteY32" fmla="*/ 970094 h 1310787"/>
              <a:gd name="connsiteX33" fmla="*/ 56056 w 315328"/>
              <a:gd name="connsiteY33" fmla="*/ 914660 h 1310787"/>
              <a:gd name="connsiteX34" fmla="*/ 43599 w 315328"/>
              <a:gd name="connsiteY34" fmla="*/ 794553 h 1310787"/>
              <a:gd name="connsiteX35" fmla="*/ 43599 w 315328"/>
              <a:gd name="connsiteY35" fmla="*/ 655968 h 1310787"/>
              <a:gd name="connsiteX36" fmla="*/ 43599 w 315328"/>
              <a:gd name="connsiteY36" fmla="*/ 489666 h 1310787"/>
              <a:gd name="connsiteX37" fmla="*/ 43599 w 315328"/>
              <a:gd name="connsiteY37" fmla="*/ 424993 h 1310787"/>
              <a:gd name="connsiteX38" fmla="*/ 43599 w 315328"/>
              <a:gd name="connsiteY38" fmla="*/ 369560 h 1310787"/>
              <a:gd name="connsiteX39" fmla="*/ 43599 w 315328"/>
              <a:gd name="connsiteY39" fmla="*/ 341843 h 1310787"/>
              <a:gd name="connsiteX40" fmla="*/ 43599 w 315328"/>
              <a:gd name="connsiteY40" fmla="*/ 286409 h 1310787"/>
              <a:gd name="connsiteX41" fmla="*/ 43599 w 315328"/>
              <a:gd name="connsiteY41" fmla="*/ 258692 h 1310787"/>
              <a:gd name="connsiteX42" fmla="*/ 43599 w 315328"/>
              <a:gd name="connsiteY42" fmla="*/ 230975 h 1310787"/>
              <a:gd name="connsiteX43" fmla="*/ 24914 w 315328"/>
              <a:gd name="connsiteY43" fmla="*/ 147824 h 1310787"/>
              <a:gd name="connsiteX44" fmla="*/ 12457 w 315328"/>
              <a:gd name="connsiteY44" fmla="*/ 55434 h 1310787"/>
              <a:gd name="connsiteX45" fmla="*/ 0 w 315328"/>
              <a:gd name="connsiteY45" fmla="*/ 55434 h 1310787"/>
              <a:gd name="connsiteX46" fmla="*/ 0 w 315328"/>
              <a:gd name="connsiteY46" fmla="*/ 27717 h 1310787"/>
              <a:gd name="connsiteX47" fmla="*/ 12457 w 315328"/>
              <a:gd name="connsiteY47" fmla="*/ 0 h 13107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15328" h="1310787">
                <a:moveTo>
                  <a:pt x="12457" y="0"/>
                </a:moveTo>
                <a:lnTo>
                  <a:pt x="24914" y="0"/>
                </a:lnTo>
                <a:lnTo>
                  <a:pt x="43599" y="0"/>
                </a:lnTo>
                <a:lnTo>
                  <a:pt x="56056" y="0"/>
                </a:lnTo>
                <a:lnTo>
                  <a:pt x="68513" y="0"/>
                </a:lnTo>
                <a:lnTo>
                  <a:pt x="93427" y="0"/>
                </a:lnTo>
                <a:lnTo>
                  <a:pt x="124569" y="0"/>
                </a:lnTo>
                <a:lnTo>
                  <a:pt x="168169" y="27717"/>
                </a:lnTo>
                <a:lnTo>
                  <a:pt x="193083" y="27717"/>
                </a:lnTo>
                <a:lnTo>
                  <a:pt x="236682" y="55434"/>
                </a:lnTo>
                <a:lnTo>
                  <a:pt x="236682" y="110868"/>
                </a:lnTo>
                <a:lnTo>
                  <a:pt x="236682" y="147824"/>
                </a:lnTo>
                <a:lnTo>
                  <a:pt x="236682" y="203258"/>
                </a:lnTo>
                <a:lnTo>
                  <a:pt x="217996" y="286409"/>
                </a:lnTo>
                <a:lnTo>
                  <a:pt x="217996" y="397277"/>
                </a:lnTo>
                <a:lnTo>
                  <a:pt x="217996" y="517383"/>
                </a:lnTo>
                <a:lnTo>
                  <a:pt x="217996" y="655968"/>
                </a:lnTo>
                <a:lnTo>
                  <a:pt x="217996" y="766836"/>
                </a:lnTo>
                <a:lnTo>
                  <a:pt x="236682" y="886943"/>
                </a:lnTo>
                <a:lnTo>
                  <a:pt x="249139" y="970094"/>
                </a:lnTo>
                <a:lnTo>
                  <a:pt x="274053" y="1025528"/>
                </a:lnTo>
                <a:lnTo>
                  <a:pt x="286509" y="1025528"/>
                </a:lnTo>
                <a:lnTo>
                  <a:pt x="305195" y="1053245"/>
                </a:lnTo>
                <a:lnTo>
                  <a:pt x="315328" y="1075791"/>
                </a:lnTo>
                <a:lnTo>
                  <a:pt x="315328" y="1310787"/>
                </a:lnTo>
                <a:lnTo>
                  <a:pt x="261596" y="1284219"/>
                </a:lnTo>
                <a:lnTo>
                  <a:pt x="205539" y="1228785"/>
                </a:lnTo>
                <a:lnTo>
                  <a:pt x="149483" y="1201068"/>
                </a:lnTo>
                <a:lnTo>
                  <a:pt x="124569" y="1136396"/>
                </a:lnTo>
                <a:lnTo>
                  <a:pt x="93427" y="1080962"/>
                </a:lnTo>
                <a:lnTo>
                  <a:pt x="80970" y="1053245"/>
                </a:lnTo>
                <a:lnTo>
                  <a:pt x="68513" y="1025528"/>
                </a:lnTo>
                <a:lnTo>
                  <a:pt x="56056" y="970094"/>
                </a:lnTo>
                <a:lnTo>
                  <a:pt x="56056" y="914660"/>
                </a:lnTo>
                <a:lnTo>
                  <a:pt x="43599" y="794553"/>
                </a:lnTo>
                <a:lnTo>
                  <a:pt x="43599" y="655968"/>
                </a:lnTo>
                <a:lnTo>
                  <a:pt x="43599" y="489666"/>
                </a:lnTo>
                <a:lnTo>
                  <a:pt x="43599" y="424993"/>
                </a:lnTo>
                <a:lnTo>
                  <a:pt x="43599" y="369560"/>
                </a:lnTo>
                <a:lnTo>
                  <a:pt x="43599" y="341843"/>
                </a:lnTo>
                <a:lnTo>
                  <a:pt x="43599" y="286409"/>
                </a:lnTo>
                <a:lnTo>
                  <a:pt x="43599" y="258692"/>
                </a:lnTo>
                <a:lnTo>
                  <a:pt x="43599" y="230975"/>
                </a:lnTo>
                <a:lnTo>
                  <a:pt x="24914" y="147824"/>
                </a:lnTo>
                <a:lnTo>
                  <a:pt x="12457" y="55434"/>
                </a:lnTo>
                <a:lnTo>
                  <a:pt x="0" y="55434"/>
                </a:lnTo>
                <a:lnTo>
                  <a:pt x="0" y="27717"/>
                </a:lnTo>
                <a:lnTo>
                  <a:pt x="1245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4F5B5EEA-F15E-44D8-AA25-304D105DF553}"/>
              </a:ext>
            </a:extLst>
          </p:cNvPr>
          <p:cNvSpPr/>
          <p:nvPr/>
        </p:nvSpPr>
        <p:spPr>
          <a:xfrm>
            <a:off x="6739344" y="2157595"/>
            <a:ext cx="335796" cy="515267"/>
          </a:xfrm>
          <a:custGeom>
            <a:avLst/>
            <a:gdLst>
              <a:gd name="connsiteX0" fmla="*/ 193969 w 335796"/>
              <a:gd name="connsiteY0" fmla="*/ 0 h 515267"/>
              <a:gd name="connsiteX1" fmla="*/ 212654 w 335796"/>
              <a:gd name="connsiteY1" fmla="*/ 0 h 515267"/>
              <a:gd name="connsiteX2" fmla="*/ 237568 w 335796"/>
              <a:gd name="connsiteY2" fmla="*/ 0 h 515267"/>
              <a:gd name="connsiteX3" fmla="*/ 250025 w 335796"/>
              <a:gd name="connsiteY3" fmla="*/ 27717 h 515267"/>
              <a:gd name="connsiteX4" fmla="*/ 262482 w 335796"/>
              <a:gd name="connsiteY4" fmla="*/ 55434 h 515267"/>
              <a:gd name="connsiteX5" fmla="*/ 262482 w 335796"/>
              <a:gd name="connsiteY5" fmla="*/ 110868 h 515267"/>
              <a:gd name="connsiteX6" fmla="*/ 262482 w 335796"/>
              <a:gd name="connsiteY6" fmla="*/ 138585 h 515267"/>
              <a:gd name="connsiteX7" fmla="*/ 281167 w 335796"/>
              <a:gd name="connsiteY7" fmla="*/ 194019 h 515267"/>
              <a:gd name="connsiteX8" fmla="*/ 293624 w 335796"/>
              <a:gd name="connsiteY8" fmla="*/ 304887 h 515267"/>
              <a:gd name="connsiteX9" fmla="*/ 293624 w 335796"/>
              <a:gd name="connsiteY9" fmla="*/ 369560 h 515267"/>
              <a:gd name="connsiteX10" fmla="*/ 306081 w 335796"/>
              <a:gd name="connsiteY10" fmla="*/ 424994 h 515267"/>
              <a:gd name="connsiteX11" fmla="*/ 318538 w 335796"/>
              <a:gd name="connsiteY11" fmla="*/ 480428 h 515267"/>
              <a:gd name="connsiteX12" fmla="*/ 330995 w 335796"/>
              <a:gd name="connsiteY12" fmla="*/ 508145 h 515267"/>
              <a:gd name="connsiteX13" fmla="*/ 335796 w 335796"/>
              <a:gd name="connsiteY13" fmla="*/ 515267 h 515267"/>
              <a:gd name="connsiteX14" fmla="*/ 0 w 335796"/>
              <a:gd name="connsiteY14" fmla="*/ 515267 h 515267"/>
              <a:gd name="connsiteX15" fmla="*/ 19572 w 335796"/>
              <a:gd name="connsiteY15" fmla="*/ 480428 h 515267"/>
              <a:gd name="connsiteX16" fmla="*/ 56943 w 335796"/>
              <a:gd name="connsiteY16" fmla="*/ 424994 h 515267"/>
              <a:gd name="connsiteX17" fmla="*/ 88085 w 335796"/>
              <a:gd name="connsiteY17" fmla="*/ 341843 h 515267"/>
              <a:gd name="connsiteX18" fmla="*/ 112999 w 335796"/>
              <a:gd name="connsiteY18" fmla="*/ 221736 h 515267"/>
              <a:gd name="connsiteX19" fmla="*/ 125456 w 335796"/>
              <a:gd name="connsiteY19" fmla="*/ 166302 h 515267"/>
              <a:gd name="connsiteX20" fmla="*/ 144141 w 335796"/>
              <a:gd name="connsiteY20" fmla="*/ 138585 h 515267"/>
              <a:gd name="connsiteX21" fmla="*/ 156598 w 335796"/>
              <a:gd name="connsiteY21" fmla="*/ 83151 h 515267"/>
              <a:gd name="connsiteX22" fmla="*/ 169055 w 335796"/>
              <a:gd name="connsiteY22" fmla="*/ 55434 h 515267"/>
              <a:gd name="connsiteX23" fmla="*/ 181512 w 335796"/>
              <a:gd name="connsiteY23" fmla="*/ 27717 h 515267"/>
              <a:gd name="connsiteX24" fmla="*/ 193969 w 335796"/>
              <a:gd name="connsiteY24" fmla="*/ 0 h 515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335796" h="515267">
                <a:moveTo>
                  <a:pt x="193969" y="0"/>
                </a:moveTo>
                <a:lnTo>
                  <a:pt x="212654" y="0"/>
                </a:lnTo>
                <a:lnTo>
                  <a:pt x="237568" y="0"/>
                </a:lnTo>
                <a:lnTo>
                  <a:pt x="250025" y="27717"/>
                </a:lnTo>
                <a:lnTo>
                  <a:pt x="262482" y="55434"/>
                </a:lnTo>
                <a:lnTo>
                  <a:pt x="262482" y="110868"/>
                </a:lnTo>
                <a:lnTo>
                  <a:pt x="262482" y="138585"/>
                </a:lnTo>
                <a:lnTo>
                  <a:pt x="281167" y="194019"/>
                </a:lnTo>
                <a:lnTo>
                  <a:pt x="293624" y="304887"/>
                </a:lnTo>
                <a:lnTo>
                  <a:pt x="293624" y="369560"/>
                </a:lnTo>
                <a:lnTo>
                  <a:pt x="306081" y="424994"/>
                </a:lnTo>
                <a:lnTo>
                  <a:pt x="318538" y="480428"/>
                </a:lnTo>
                <a:lnTo>
                  <a:pt x="330995" y="508145"/>
                </a:lnTo>
                <a:lnTo>
                  <a:pt x="335796" y="515267"/>
                </a:lnTo>
                <a:lnTo>
                  <a:pt x="0" y="515267"/>
                </a:lnTo>
                <a:lnTo>
                  <a:pt x="19572" y="480428"/>
                </a:lnTo>
                <a:lnTo>
                  <a:pt x="56943" y="424994"/>
                </a:lnTo>
                <a:lnTo>
                  <a:pt x="88085" y="341843"/>
                </a:lnTo>
                <a:lnTo>
                  <a:pt x="112999" y="221736"/>
                </a:lnTo>
                <a:lnTo>
                  <a:pt x="125456" y="166302"/>
                </a:lnTo>
                <a:lnTo>
                  <a:pt x="144141" y="138585"/>
                </a:lnTo>
                <a:lnTo>
                  <a:pt x="156598" y="83151"/>
                </a:lnTo>
                <a:lnTo>
                  <a:pt x="169055" y="55434"/>
                </a:lnTo>
                <a:lnTo>
                  <a:pt x="181512" y="27717"/>
                </a:lnTo>
                <a:lnTo>
                  <a:pt x="19396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6" name="任意多边形: 形状 135">
            <a:extLst>
              <a:ext uri="{FF2B5EF4-FFF2-40B4-BE49-F238E27FC236}">
                <a16:creationId xmlns:a16="http://schemas.microsoft.com/office/drawing/2014/main" xmlns="" id="{C2622BE7-E33C-426A-96E2-A620181B9BE9}"/>
              </a:ext>
            </a:extLst>
          </p:cNvPr>
          <p:cNvSpPr/>
          <p:nvPr/>
        </p:nvSpPr>
        <p:spPr>
          <a:xfrm rot="20856482">
            <a:off x="5626377" y="1003515"/>
            <a:ext cx="718118" cy="131906"/>
          </a:xfrm>
          <a:custGeom>
            <a:avLst/>
            <a:gdLst>
              <a:gd name="connsiteX0" fmla="*/ 585173 w 718118"/>
              <a:gd name="connsiteY0" fmla="*/ 0 h 131906"/>
              <a:gd name="connsiteX1" fmla="*/ 591391 w 718118"/>
              <a:gd name="connsiteY1" fmla="*/ 29745 h 131906"/>
              <a:gd name="connsiteX2" fmla="*/ 621808 w 718118"/>
              <a:gd name="connsiteY2" fmla="*/ 36427 h 131906"/>
              <a:gd name="connsiteX3" fmla="*/ 646142 w 718118"/>
              <a:gd name="connsiteY3" fmla="*/ 41774 h 131906"/>
              <a:gd name="connsiteX4" fmla="*/ 670610 w 718118"/>
              <a:gd name="connsiteY4" fmla="*/ 75528 h 131906"/>
              <a:gd name="connsiteX5" fmla="*/ 701162 w 718118"/>
              <a:gd name="connsiteY5" fmla="*/ 110619 h 131906"/>
              <a:gd name="connsiteX6" fmla="*/ 713328 w 718118"/>
              <a:gd name="connsiteY6" fmla="*/ 113292 h 131906"/>
              <a:gd name="connsiteX7" fmla="*/ 718118 w 718118"/>
              <a:gd name="connsiteY7" fmla="*/ 131906 h 131906"/>
              <a:gd name="connsiteX8" fmla="*/ 388333 w 718118"/>
              <a:gd name="connsiteY8" fmla="*/ 131906 h 131906"/>
              <a:gd name="connsiteX9" fmla="*/ 383116 w 718118"/>
              <a:gd name="connsiteY9" fmla="*/ 106955 h 131906"/>
              <a:gd name="connsiteX10" fmla="*/ 352700 w 718118"/>
              <a:gd name="connsiteY10" fmla="*/ 100272 h 131906"/>
              <a:gd name="connsiteX11" fmla="*/ 292002 w 718118"/>
              <a:gd name="connsiteY11" fmla="*/ 115313 h 131906"/>
              <a:gd name="connsiteX12" fmla="*/ 237251 w 718118"/>
              <a:gd name="connsiteY12" fmla="*/ 103284 h 131906"/>
              <a:gd name="connsiteX13" fmla="*/ 164386 w 718118"/>
              <a:gd name="connsiteY13" fmla="*/ 115651 h 131906"/>
              <a:gd name="connsiteX14" fmla="*/ 140052 w 718118"/>
              <a:gd name="connsiteY14" fmla="*/ 110305 h 131906"/>
              <a:gd name="connsiteX15" fmla="*/ 115720 w 718118"/>
              <a:gd name="connsiteY15" fmla="*/ 104959 h 131906"/>
              <a:gd name="connsiteX16" fmla="*/ 97469 w 718118"/>
              <a:gd name="connsiteY16" fmla="*/ 100948 h 131906"/>
              <a:gd name="connsiteX17" fmla="*/ 85302 w 718118"/>
              <a:gd name="connsiteY17" fmla="*/ 98275 h 131906"/>
              <a:gd name="connsiteX18" fmla="*/ 73137 w 718118"/>
              <a:gd name="connsiteY18" fmla="*/ 95602 h 131906"/>
              <a:gd name="connsiteX19" fmla="*/ 48803 w 718118"/>
              <a:gd name="connsiteY19" fmla="*/ 90256 h 131906"/>
              <a:gd name="connsiteX20" fmla="*/ 30552 w 718118"/>
              <a:gd name="connsiteY20" fmla="*/ 86246 h 131906"/>
              <a:gd name="connsiteX21" fmla="*/ 0 w 718118"/>
              <a:gd name="connsiteY21" fmla="*/ 51155 h 131906"/>
              <a:gd name="connsiteX22" fmla="*/ 36500 w 718118"/>
              <a:gd name="connsiteY22" fmla="*/ 59175 h 131906"/>
              <a:gd name="connsiteX23" fmla="*/ 97198 w 718118"/>
              <a:gd name="connsiteY23" fmla="*/ 44134 h 131906"/>
              <a:gd name="connsiteX24" fmla="*/ 164114 w 718118"/>
              <a:gd name="connsiteY24" fmla="*/ 58836 h 131906"/>
              <a:gd name="connsiteX25" fmla="*/ 218866 w 718118"/>
              <a:gd name="connsiteY25" fmla="*/ 70866 h 131906"/>
              <a:gd name="connsiteX26" fmla="*/ 261449 w 718118"/>
              <a:gd name="connsiteY26" fmla="*/ 80222 h 131906"/>
              <a:gd name="connsiteX27" fmla="*/ 303898 w 718118"/>
              <a:gd name="connsiteY27" fmla="*/ 61171 h 131906"/>
              <a:gd name="connsiteX28" fmla="*/ 346481 w 718118"/>
              <a:gd name="connsiteY28" fmla="*/ 70527 h 131906"/>
              <a:gd name="connsiteX29" fmla="*/ 370814 w 718118"/>
              <a:gd name="connsiteY29" fmla="*/ 75874 h 131906"/>
              <a:gd name="connsiteX30" fmla="*/ 421328 w 718118"/>
              <a:gd name="connsiteY30" fmla="*/ 49135 h 131906"/>
              <a:gd name="connsiteX31" fmla="*/ 463912 w 718118"/>
              <a:gd name="connsiteY31" fmla="*/ 58490 h 131906"/>
              <a:gd name="connsiteX32" fmla="*/ 494192 w 718118"/>
              <a:gd name="connsiteY32" fmla="*/ 36766 h 131906"/>
              <a:gd name="connsiteX33" fmla="*/ 524474 w 718118"/>
              <a:gd name="connsiteY33" fmla="*/ 15041 h 131906"/>
              <a:gd name="connsiteX34" fmla="*/ 554891 w 718118"/>
              <a:gd name="connsiteY34" fmla="*/ 21725 h 131906"/>
              <a:gd name="connsiteX35" fmla="*/ 585173 w 718118"/>
              <a:gd name="connsiteY35" fmla="*/ 0 h 131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718118" h="131906">
                <a:moveTo>
                  <a:pt x="585173" y="0"/>
                </a:moveTo>
                <a:lnTo>
                  <a:pt x="591391" y="29745"/>
                </a:lnTo>
                <a:lnTo>
                  <a:pt x="621808" y="36427"/>
                </a:lnTo>
                <a:lnTo>
                  <a:pt x="646142" y="41774"/>
                </a:lnTo>
                <a:lnTo>
                  <a:pt x="670610" y="75528"/>
                </a:lnTo>
                <a:lnTo>
                  <a:pt x="701162" y="110619"/>
                </a:lnTo>
                <a:lnTo>
                  <a:pt x="713328" y="113292"/>
                </a:lnTo>
                <a:lnTo>
                  <a:pt x="718118" y="131906"/>
                </a:lnTo>
                <a:lnTo>
                  <a:pt x="388333" y="131906"/>
                </a:lnTo>
                <a:lnTo>
                  <a:pt x="383116" y="106955"/>
                </a:lnTo>
                <a:lnTo>
                  <a:pt x="352700" y="100272"/>
                </a:lnTo>
                <a:lnTo>
                  <a:pt x="292002" y="115313"/>
                </a:lnTo>
                <a:lnTo>
                  <a:pt x="237251" y="103284"/>
                </a:lnTo>
                <a:lnTo>
                  <a:pt x="164386" y="115651"/>
                </a:lnTo>
                <a:lnTo>
                  <a:pt x="140052" y="110305"/>
                </a:lnTo>
                <a:lnTo>
                  <a:pt x="115720" y="104959"/>
                </a:lnTo>
                <a:lnTo>
                  <a:pt x="97469" y="100948"/>
                </a:lnTo>
                <a:lnTo>
                  <a:pt x="85302" y="98275"/>
                </a:lnTo>
                <a:lnTo>
                  <a:pt x="73137" y="95602"/>
                </a:lnTo>
                <a:lnTo>
                  <a:pt x="48803" y="90256"/>
                </a:lnTo>
                <a:lnTo>
                  <a:pt x="30552" y="86246"/>
                </a:lnTo>
                <a:lnTo>
                  <a:pt x="0" y="51155"/>
                </a:lnTo>
                <a:lnTo>
                  <a:pt x="36500" y="59175"/>
                </a:lnTo>
                <a:lnTo>
                  <a:pt x="97198" y="44134"/>
                </a:lnTo>
                <a:lnTo>
                  <a:pt x="164114" y="58836"/>
                </a:lnTo>
                <a:lnTo>
                  <a:pt x="218866" y="70866"/>
                </a:lnTo>
                <a:lnTo>
                  <a:pt x="261449" y="80222"/>
                </a:lnTo>
                <a:lnTo>
                  <a:pt x="303898" y="61171"/>
                </a:lnTo>
                <a:lnTo>
                  <a:pt x="346481" y="70527"/>
                </a:lnTo>
                <a:lnTo>
                  <a:pt x="370814" y="75874"/>
                </a:lnTo>
                <a:lnTo>
                  <a:pt x="421328" y="49135"/>
                </a:lnTo>
                <a:lnTo>
                  <a:pt x="463912" y="58490"/>
                </a:lnTo>
                <a:lnTo>
                  <a:pt x="494192" y="36766"/>
                </a:lnTo>
                <a:lnTo>
                  <a:pt x="524474" y="15041"/>
                </a:lnTo>
                <a:lnTo>
                  <a:pt x="554891" y="21725"/>
                </a:lnTo>
                <a:lnTo>
                  <a:pt x="58517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7" name="任意多边形: 形状 136">
            <a:extLst>
              <a:ext uri="{FF2B5EF4-FFF2-40B4-BE49-F238E27FC236}">
                <a16:creationId xmlns:a16="http://schemas.microsoft.com/office/drawing/2014/main" xmlns="" id="{812BCB54-6778-4161-8060-A90065DB7D24}"/>
              </a:ext>
            </a:extLst>
          </p:cNvPr>
          <p:cNvSpPr/>
          <p:nvPr/>
        </p:nvSpPr>
        <p:spPr>
          <a:xfrm rot="20856482">
            <a:off x="5658167" y="1130049"/>
            <a:ext cx="765778" cy="442286"/>
          </a:xfrm>
          <a:custGeom>
            <a:avLst/>
            <a:gdLst>
              <a:gd name="connsiteX0" fmla="*/ 748081 w 765778"/>
              <a:gd name="connsiteY0" fmla="*/ 0 h 442286"/>
              <a:gd name="connsiteX1" fmla="*/ 753610 w 765778"/>
              <a:gd name="connsiteY1" fmla="*/ 21491 h 442286"/>
              <a:gd name="connsiteX2" fmla="*/ 765778 w 765778"/>
              <a:gd name="connsiteY2" fmla="*/ 24165 h 442286"/>
              <a:gd name="connsiteX3" fmla="*/ 747663 w 765778"/>
              <a:gd name="connsiteY3" fmla="*/ 48563 h 442286"/>
              <a:gd name="connsiteX4" fmla="*/ 717246 w 765778"/>
              <a:gd name="connsiteY4" fmla="*/ 41879 h 442286"/>
              <a:gd name="connsiteX5" fmla="*/ 686964 w 765778"/>
              <a:gd name="connsiteY5" fmla="*/ 63604 h 442286"/>
              <a:gd name="connsiteX6" fmla="*/ 656549 w 765778"/>
              <a:gd name="connsiteY6" fmla="*/ 56921 h 442286"/>
              <a:gd name="connsiteX7" fmla="*/ 614100 w 765778"/>
              <a:gd name="connsiteY7" fmla="*/ 75972 h 442286"/>
              <a:gd name="connsiteX8" fmla="*/ 547454 w 765778"/>
              <a:gd name="connsiteY8" fmla="*/ 118085 h 442286"/>
              <a:gd name="connsiteX9" fmla="*/ 486757 w 765778"/>
              <a:gd name="connsiteY9" fmla="*/ 133125 h 442286"/>
              <a:gd name="connsiteX10" fmla="*/ 401995 w 765778"/>
              <a:gd name="connsiteY10" fmla="*/ 199637 h 442286"/>
              <a:gd name="connsiteX11" fmla="*/ 323182 w 765778"/>
              <a:gd name="connsiteY11" fmla="*/ 239078 h 442286"/>
              <a:gd name="connsiteX12" fmla="*/ 236439 w 765778"/>
              <a:gd name="connsiteY12" fmla="*/ 314612 h 442286"/>
              <a:gd name="connsiteX13" fmla="*/ 139511 w 765778"/>
              <a:gd name="connsiteY13" fmla="*/ 378450 h 442286"/>
              <a:gd name="connsiteX14" fmla="*/ 42584 w 765778"/>
              <a:gd name="connsiteY14" fmla="*/ 442286 h 442286"/>
              <a:gd name="connsiteX15" fmla="*/ 0 w 765778"/>
              <a:gd name="connsiteY15" fmla="*/ 432930 h 442286"/>
              <a:gd name="connsiteX16" fmla="*/ 102875 w 765778"/>
              <a:gd name="connsiteY16" fmla="*/ 342022 h 442286"/>
              <a:gd name="connsiteX17" fmla="*/ 205751 w 765778"/>
              <a:gd name="connsiteY17" fmla="*/ 251113 h 442286"/>
              <a:gd name="connsiteX18" fmla="*/ 280329 w 765778"/>
              <a:gd name="connsiteY18" fmla="*/ 172905 h 442286"/>
              <a:gd name="connsiteX19" fmla="*/ 334808 w 765778"/>
              <a:gd name="connsiteY19" fmla="*/ 128120 h 442286"/>
              <a:gd name="connsiteX20" fmla="*/ 389287 w 765778"/>
              <a:gd name="connsiteY20" fmla="*/ 83333 h 442286"/>
              <a:gd name="connsiteX21" fmla="*/ 425517 w 765778"/>
              <a:gd name="connsiteY21" fmla="*/ 34537 h 442286"/>
              <a:gd name="connsiteX22" fmla="*/ 443631 w 765778"/>
              <a:gd name="connsiteY22" fmla="*/ 10140 h 442286"/>
              <a:gd name="connsiteX23" fmla="*/ 431465 w 765778"/>
              <a:gd name="connsiteY23" fmla="*/ 7466 h 442286"/>
              <a:gd name="connsiteX24" fmla="*/ 419298 w 765778"/>
              <a:gd name="connsiteY24" fmla="*/ 4793 h 442286"/>
              <a:gd name="connsiteX25" fmla="*/ 418296 w 765778"/>
              <a:gd name="connsiteY25" fmla="*/ 0 h 442286"/>
              <a:gd name="connsiteX26" fmla="*/ 748081 w 765778"/>
              <a:gd name="connsiteY26" fmla="*/ 0 h 442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765778" h="442286">
                <a:moveTo>
                  <a:pt x="748081" y="0"/>
                </a:moveTo>
                <a:lnTo>
                  <a:pt x="753610" y="21491"/>
                </a:lnTo>
                <a:lnTo>
                  <a:pt x="765778" y="24165"/>
                </a:lnTo>
                <a:lnTo>
                  <a:pt x="747663" y="48563"/>
                </a:lnTo>
                <a:lnTo>
                  <a:pt x="717246" y="41879"/>
                </a:lnTo>
                <a:lnTo>
                  <a:pt x="686964" y="63604"/>
                </a:lnTo>
                <a:lnTo>
                  <a:pt x="656549" y="56921"/>
                </a:lnTo>
                <a:lnTo>
                  <a:pt x="614100" y="75972"/>
                </a:lnTo>
                <a:lnTo>
                  <a:pt x="547454" y="118085"/>
                </a:lnTo>
                <a:lnTo>
                  <a:pt x="486757" y="133125"/>
                </a:lnTo>
                <a:lnTo>
                  <a:pt x="401995" y="199637"/>
                </a:lnTo>
                <a:lnTo>
                  <a:pt x="323182" y="239078"/>
                </a:lnTo>
                <a:lnTo>
                  <a:pt x="236439" y="314612"/>
                </a:lnTo>
                <a:lnTo>
                  <a:pt x="139511" y="378450"/>
                </a:lnTo>
                <a:lnTo>
                  <a:pt x="42584" y="442286"/>
                </a:lnTo>
                <a:lnTo>
                  <a:pt x="0" y="432930"/>
                </a:lnTo>
                <a:lnTo>
                  <a:pt x="102875" y="342022"/>
                </a:lnTo>
                <a:lnTo>
                  <a:pt x="205751" y="251113"/>
                </a:lnTo>
                <a:lnTo>
                  <a:pt x="280329" y="172905"/>
                </a:lnTo>
                <a:lnTo>
                  <a:pt x="334808" y="128120"/>
                </a:lnTo>
                <a:lnTo>
                  <a:pt x="389287" y="83333"/>
                </a:lnTo>
                <a:lnTo>
                  <a:pt x="425517" y="34537"/>
                </a:lnTo>
                <a:lnTo>
                  <a:pt x="443631" y="10140"/>
                </a:lnTo>
                <a:lnTo>
                  <a:pt x="431465" y="7466"/>
                </a:lnTo>
                <a:lnTo>
                  <a:pt x="419298" y="4793"/>
                </a:lnTo>
                <a:lnTo>
                  <a:pt x="418296" y="0"/>
                </a:lnTo>
                <a:lnTo>
                  <a:pt x="74808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1630388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0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0"/>
                            </p:stCondLst>
                            <p:childTnLst>
                              <p:par>
                                <p:cTn id="3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500"/>
                            </p:stCondLst>
                            <p:childTnLst>
                              <p:par>
                                <p:cTn id="3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>
                            <p:stCondLst>
                              <p:cond delay="14500"/>
                            </p:stCondLst>
                            <p:childTnLst>
                              <p:par>
                                <p:cTn id="4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6000"/>
                            </p:stCondLst>
                            <p:childTnLst>
                              <p:par>
                                <p:cTn id="4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17500"/>
                            </p:stCondLst>
                            <p:childTnLst>
                              <p:par>
                                <p:cTn id="5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5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9800"/>
                            </p:stCondLst>
                            <p:childTnLst>
                              <p:par>
                                <p:cTn id="6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21300"/>
                            </p:stCondLst>
                            <p:childTnLst>
                              <p:par>
                                <p:cTn id="6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330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5600"/>
                            </p:stCondLst>
                            <p:childTnLst>
                              <p:par>
                                <p:cTn id="8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71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8600"/>
                            </p:stCondLst>
                            <p:childTnLst>
                              <p:par>
                                <p:cTn id="9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22" presetClass="entr" presetSubtype="4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3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8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000"/>
                            </p:stCondLst>
                            <p:childTnLst>
                              <p:par>
                                <p:cTn id="11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2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>
                            <p:stCondLst>
                              <p:cond delay="2500"/>
                            </p:stCondLst>
                            <p:childTnLst>
                              <p:par>
                                <p:cTn id="11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6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9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4800"/>
                            </p:stCondLst>
                            <p:childTnLst>
                              <p:par>
                                <p:cTn id="1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3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6300"/>
                            </p:stCondLst>
                            <p:childTnLst>
                              <p:par>
                                <p:cTn id="1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7800"/>
                            </p:stCondLst>
                            <p:childTnLst>
                              <p:par>
                                <p:cTn id="12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9300"/>
                            </p:stCondLst>
                            <p:childTnLst>
                              <p:par>
                                <p:cTn id="133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5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0300"/>
                            </p:stCondLst>
                            <p:childTnLst>
                              <p:par>
                                <p:cTn id="1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1300"/>
                            </p:stCondLst>
                            <p:childTnLst>
                              <p:par>
                                <p:cTn id="14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3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12800"/>
                            </p:stCondLst>
                            <p:childTnLst>
                              <p:par>
                                <p:cTn id="14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8" fill="hold">
                      <p:stCondLst>
                        <p:cond delay="indefinite"/>
                      </p:stCondLst>
                      <p:childTnLst>
                        <p:par>
                          <p:cTn id="149" fill="hold">
                            <p:stCondLst>
                              <p:cond delay="0"/>
                            </p:stCondLst>
                            <p:childTnLst>
                              <p:par>
                                <p:cTn id="15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2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1000"/>
                            </p:stCondLst>
                            <p:childTnLst>
                              <p:par>
                                <p:cTn id="15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6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9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3300"/>
                            </p:stCondLst>
                            <p:childTnLst>
                              <p:par>
                                <p:cTn id="16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4800"/>
                            </p:stCondLst>
                            <p:childTnLst>
                              <p:par>
                                <p:cTn id="16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7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63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7800"/>
                            </p:stCondLst>
                            <p:childTnLst>
                              <p:par>
                                <p:cTn id="1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5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8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10100"/>
                            </p:stCondLst>
                            <p:childTnLst>
                              <p:par>
                                <p:cTn id="1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2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11600"/>
                            </p:stCondLst>
                            <p:childTnLst>
                              <p:par>
                                <p:cTn id="18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6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13100"/>
                            </p:stCondLst>
                            <p:childTnLst>
                              <p:par>
                                <p:cTn id="18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0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1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3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15500"/>
                            </p:stCondLst>
                            <p:childTnLst>
                              <p:par>
                                <p:cTn id="19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7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8" fill="hold">
                            <p:stCondLst>
                              <p:cond delay="17000"/>
                            </p:stCondLst>
                            <p:childTnLst>
                              <p:par>
                                <p:cTn id="19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1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2" fill="hold">
                      <p:stCondLst>
                        <p:cond delay="indefinite"/>
                      </p:stCondLst>
                      <p:childTnLst>
                        <p:par>
                          <p:cTn id="203" fill="hold">
                            <p:stCondLst>
                              <p:cond delay="0"/>
                            </p:stCondLst>
                            <p:childTnLst>
                              <p:par>
                                <p:cTn id="20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6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" fill="hold">
                            <p:stCondLst>
                              <p:cond delay="1000"/>
                            </p:stCondLst>
                            <p:childTnLst>
                              <p:par>
                                <p:cTn id="20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0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3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4" fill="hold">
                            <p:stCondLst>
                              <p:cond delay="3300"/>
                            </p:stCondLst>
                            <p:childTnLst>
                              <p:par>
                                <p:cTn id="21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7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8" fill="hold">
                            <p:stCondLst>
                              <p:cond delay="4800"/>
                            </p:stCondLst>
                            <p:childTnLst>
                              <p:par>
                                <p:cTn id="21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1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2" fill="hold">
                            <p:stCondLst>
                              <p:cond delay="6300"/>
                            </p:stCondLst>
                            <p:childTnLst>
                              <p:par>
                                <p:cTn id="22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5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6" fill="hold">
                            <p:stCondLst>
                              <p:cond delay="7800"/>
                            </p:stCondLst>
                            <p:childTnLst>
                              <p:par>
                                <p:cTn id="22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9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9300"/>
                            </p:stCondLst>
                            <p:childTnLst>
                              <p:par>
                                <p:cTn id="23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3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>
                            <p:stCondLst>
                              <p:cond delay="10800"/>
                            </p:stCondLst>
                            <p:childTnLst>
                              <p:par>
                                <p:cTn id="23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7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8" fill="hold">
                            <p:stCondLst>
                              <p:cond delay="12300"/>
                            </p:stCondLst>
                            <p:childTnLst>
                              <p:par>
                                <p:cTn id="23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1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>
                            <p:stCondLst>
                              <p:cond delay="13800"/>
                            </p:stCondLst>
                            <p:childTnLst>
                              <p:par>
                                <p:cTn id="24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5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6" fill="hold">
                            <p:stCondLst>
                              <p:cond delay="15300"/>
                            </p:stCondLst>
                            <p:childTnLst>
                              <p:par>
                                <p:cTn id="24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9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2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3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5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6" fill="hold">
                            <p:stCondLst>
                              <p:cond delay="18400"/>
                            </p:stCondLst>
                            <p:childTnLst>
                              <p:par>
                                <p:cTn id="2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9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0" fill="hold">
                            <p:stCondLst>
                              <p:cond delay="19900"/>
                            </p:stCondLst>
                            <p:childTnLst>
                              <p:par>
                                <p:cTn id="26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3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4" fill="hold">
                      <p:stCondLst>
                        <p:cond delay="indefinite"/>
                      </p:stCondLst>
                      <p:childTnLst>
                        <p:par>
                          <p:cTn id="265" fill="hold">
                            <p:stCondLst>
                              <p:cond delay="0"/>
                            </p:stCondLst>
                            <p:childTnLst>
                              <p:par>
                                <p:cTn id="26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8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1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2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74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5" fill="hold">
                            <p:stCondLst>
                              <p:cond delay="3100"/>
                            </p:stCondLst>
                            <p:childTnLst>
                              <p:par>
                                <p:cTn id="27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8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9" fill="hold">
                            <p:stCondLst>
                              <p:cond delay="4600"/>
                            </p:stCondLst>
                            <p:childTnLst>
                              <p:par>
                                <p:cTn id="28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2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3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85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6" presetID="22" presetClass="entr" presetSubtype="4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2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8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142" grpId="0" animBg="1"/>
      <p:bldP spid="141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6" grpId="0" animBg="1"/>
      <p:bldP spid="137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72"/>
          <p:cNvSpPr>
            <a:spLocks/>
          </p:cNvSpPr>
          <p:nvPr/>
        </p:nvSpPr>
        <p:spPr bwMode="auto">
          <a:xfrm>
            <a:off x="1950876" y="742828"/>
            <a:ext cx="367474" cy="394865"/>
          </a:xfrm>
          <a:custGeom>
            <a:avLst/>
            <a:gdLst>
              <a:gd name="T0" fmla="*/ 51 w 55"/>
              <a:gd name="T1" fmla="*/ 16 h 40"/>
              <a:gd name="T2" fmla="*/ 55 w 55"/>
              <a:gd name="T3" fmla="*/ 19 h 40"/>
              <a:gd name="T4" fmla="*/ 55 w 55"/>
              <a:gd name="T5" fmla="*/ 22 h 40"/>
              <a:gd name="T6" fmla="*/ 55 w 55"/>
              <a:gd name="T7" fmla="*/ 28 h 40"/>
              <a:gd name="T8" fmla="*/ 55 w 55"/>
              <a:gd name="T9" fmla="*/ 31 h 40"/>
              <a:gd name="T10" fmla="*/ 53 w 55"/>
              <a:gd name="T11" fmla="*/ 34 h 40"/>
              <a:gd name="T12" fmla="*/ 51 w 55"/>
              <a:gd name="T13" fmla="*/ 37 h 40"/>
              <a:gd name="T14" fmla="*/ 51 w 55"/>
              <a:gd name="T15" fmla="*/ 40 h 40"/>
              <a:gd name="T16" fmla="*/ 48 w 55"/>
              <a:gd name="T17" fmla="*/ 40 h 40"/>
              <a:gd name="T18" fmla="*/ 46 w 55"/>
              <a:gd name="T19" fmla="*/ 40 h 40"/>
              <a:gd name="T20" fmla="*/ 42 w 55"/>
              <a:gd name="T21" fmla="*/ 40 h 40"/>
              <a:gd name="T22" fmla="*/ 37 w 55"/>
              <a:gd name="T23" fmla="*/ 37 h 40"/>
              <a:gd name="T24" fmla="*/ 31 w 55"/>
              <a:gd name="T25" fmla="*/ 34 h 40"/>
              <a:gd name="T26" fmla="*/ 26 w 55"/>
              <a:gd name="T27" fmla="*/ 31 h 40"/>
              <a:gd name="T28" fmla="*/ 20 w 55"/>
              <a:gd name="T29" fmla="*/ 28 h 40"/>
              <a:gd name="T30" fmla="*/ 13 w 55"/>
              <a:gd name="T31" fmla="*/ 22 h 40"/>
              <a:gd name="T32" fmla="*/ 9 w 55"/>
              <a:gd name="T33" fmla="*/ 19 h 40"/>
              <a:gd name="T34" fmla="*/ 4 w 55"/>
              <a:gd name="T35" fmla="*/ 16 h 40"/>
              <a:gd name="T36" fmla="*/ 2 w 55"/>
              <a:gd name="T37" fmla="*/ 13 h 40"/>
              <a:gd name="T38" fmla="*/ 2 w 55"/>
              <a:gd name="T39" fmla="*/ 10 h 40"/>
              <a:gd name="T40" fmla="*/ 0 w 55"/>
              <a:gd name="T41" fmla="*/ 10 h 40"/>
              <a:gd name="T42" fmla="*/ 0 w 55"/>
              <a:gd name="T43" fmla="*/ 6 h 40"/>
              <a:gd name="T44" fmla="*/ 0 w 55"/>
              <a:gd name="T45" fmla="*/ 3 h 40"/>
              <a:gd name="T46" fmla="*/ 2 w 55"/>
              <a:gd name="T47" fmla="*/ 3 h 40"/>
              <a:gd name="T48" fmla="*/ 4 w 55"/>
              <a:gd name="T49" fmla="*/ 0 h 40"/>
              <a:gd name="T50" fmla="*/ 6 w 55"/>
              <a:gd name="T51" fmla="*/ 0 h 40"/>
              <a:gd name="T52" fmla="*/ 13 w 55"/>
              <a:gd name="T53" fmla="*/ 0 h 40"/>
              <a:gd name="T54" fmla="*/ 20 w 55"/>
              <a:gd name="T55" fmla="*/ 0 h 40"/>
              <a:gd name="T56" fmla="*/ 24 w 55"/>
              <a:gd name="T57" fmla="*/ 0 h 40"/>
              <a:gd name="T58" fmla="*/ 35 w 55"/>
              <a:gd name="T59" fmla="*/ 3 h 40"/>
              <a:gd name="T60" fmla="*/ 40 w 55"/>
              <a:gd name="T61" fmla="*/ 6 h 40"/>
              <a:gd name="T62" fmla="*/ 44 w 55"/>
              <a:gd name="T63" fmla="*/ 10 h 40"/>
              <a:gd name="T64" fmla="*/ 51 w 55"/>
              <a:gd name="T65" fmla="*/ 16 h 40"/>
              <a:gd name="T66" fmla="*/ 51 w 55"/>
              <a:gd name="T67" fmla="*/ 16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5" h="40">
                <a:moveTo>
                  <a:pt x="51" y="16"/>
                </a:moveTo>
                <a:lnTo>
                  <a:pt x="55" y="19"/>
                </a:lnTo>
                <a:lnTo>
                  <a:pt x="55" y="22"/>
                </a:lnTo>
                <a:lnTo>
                  <a:pt x="55" y="28"/>
                </a:lnTo>
                <a:lnTo>
                  <a:pt x="55" y="31"/>
                </a:lnTo>
                <a:lnTo>
                  <a:pt x="53" y="34"/>
                </a:lnTo>
                <a:lnTo>
                  <a:pt x="51" y="37"/>
                </a:lnTo>
                <a:lnTo>
                  <a:pt x="51" y="40"/>
                </a:lnTo>
                <a:lnTo>
                  <a:pt x="48" y="40"/>
                </a:lnTo>
                <a:lnTo>
                  <a:pt x="46" y="40"/>
                </a:lnTo>
                <a:lnTo>
                  <a:pt x="42" y="40"/>
                </a:lnTo>
                <a:lnTo>
                  <a:pt x="37" y="37"/>
                </a:lnTo>
                <a:lnTo>
                  <a:pt x="31" y="34"/>
                </a:lnTo>
                <a:lnTo>
                  <a:pt x="26" y="31"/>
                </a:lnTo>
                <a:lnTo>
                  <a:pt x="20" y="28"/>
                </a:lnTo>
                <a:lnTo>
                  <a:pt x="13" y="22"/>
                </a:lnTo>
                <a:lnTo>
                  <a:pt x="9" y="19"/>
                </a:lnTo>
                <a:lnTo>
                  <a:pt x="4" y="16"/>
                </a:lnTo>
                <a:lnTo>
                  <a:pt x="2" y="13"/>
                </a:lnTo>
                <a:lnTo>
                  <a:pt x="2" y="10"/>
                </a:lnTo>
                <a:lnTo>
                  <a:pt x="0" y="10"/>
                </a:lnTo>
                <a:lnTo>
                  <a:pt x="0" y="6"/>
                </a:lnTo>
                <a:lnTo>
                  <a:pt x="0" y="3"/>
                </a:lnTo>
                <a:lnTo>
                  <a:pt x="2" y="3"/>
                </a:lnTo>
                <a:lnTo>
                  <a:pt x="4" y="0"/>
                </a:lnTo>
                <a:lnTo>
                  <a:pt x="6" y="0"/>
                </a:lnTo>
                <a:lnTo>
                  <a:pt x="13" y="0"/>
                </a:lnTo>
                <a:lnTo>
                  <a:pt x="20" y="0"/>
                </a:lnTo>
                <a:lnTo>
                  <a:pt x="24" y="0"/>
                </a:lnTo>
                <a:lnTo>
                  <a:pt x="35" y="3"/>
                </a:lnTo>
                <a:lnTo>
                  <a:pt x="40" y="6"/>
                </a:lnTo>
                <a:lnTo>
                  <a:pt x="44" y="10"/>
                </a:lnTo>
                <a:lnTo>
                  <a:pt x="51" y="16"/>
                </a:lnTo>
                <a:lnTo>
                  <a:pt x="51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Freeform 73"/>
          <p:cNvSpPr>
            <a:spLocks/>
          </p:cNvSpPr>
          <p:nvPr/>
        </p:nvSpPr>
        <p:spPr bwMode="auto">
          <a:xfrm>
            <a:off x="2492064" y="535520"/>
            <a:ext cx="621363" cy="602171"/>
          </a:xfrm>
          <a:custGeom>
            <a:avLst/>
            <a:gdLst>
              <a:gd name="T0" fmla="*/ 93 w 93"/>
              <a:gd name="T1" fmla="*/ 18 h 61"/>
              <a:gd name="T2" fmla="*/ 93 w 93"/>
              <a:gd name="T3" fmla="*/ 18 h 61"/>
              <a:gd name="T4" fmla="*/ 93 w 93"/>
              <a:gd name="T5" fmla="*/ 21 h 61"/>
              <a:gd name="T6" fmla="*/ 93 w 93"/>
              <a:gd name="T7" fmla="*/ 21 h 61"/>
              <a:gd name="T8" fmla="*/ 91 w 93"/>
              <a:gd name="T9" fmla="*/ 24 h 61"/>
              <a:gd name="T10" fmla="*/ 89 w 93"/>
              <a:gd name="T11" fmla="*/ 24 h 61"/>
              <a:gd name="T12" fmla="*/ 87 w 93"/>
              <a:gd name="T13" fmla="*/ 27 h 61"/>
              <a:gd name="T14" fmla="*/ 82 w 93"/>
              <a:gd name="T15" fmla="*/ 31 h 61"/>
              <a:gd name="T16" fmla="*/ 78 w 93"/>
              <a:gd name="T17" fmla="*/ 31 h 61"/>
              <a:gd name="T18" fmla="*/ 69 w 93"/>
              <a:gd name="T19" fmla="*/ 37 h 61"/>
              <a:gd name="T20" fmla="*/ 58 w 93"/>
              <a:gd name="T21" fmla="*/ 40 h 61"/>
              <a:gd name="T22" fmla="*/ 47 w 93"/>
              <a:gd name="T23" fmla="*/ 46 h 61"/>
              <a:gd name="T24" fmla="*/ 34 w 93"/>
              <a:gd name="T25" fmla="*/ 52 h 61"/>
              <a:gd name="T26" fmla="*/ 27 w 93"/>
              <a:gd name="T27" fmla="*/ 52 h 61"/>
              <a:gd name="T28" fmla="*/ 23 w 93"/>
              <a:gd name="T29" fmla="*/ 55 h 61"/>
              <a:gd name="T30" fmla="*/ 18 w 93"/>
              <a:gd name="T31" fmla="*/ 58 h 61"/>
              <a:gd name="T32" fmla="*/ 14 w 93"/>
              <a:gd name="T33" fmla="*/ 58 h 61"/>
              <a:gd name="T34" fmla="*/ 9 w 93"/>
              <a:gd name="T35" fmla="*/ 58 h 61"/>
              <a:gd name="T36" fmla="*/ 7 w 93"/>
              <a:gd name="T37" fmla="*/ 61 h 61"/>
              <a:gd name="T38" fmla="*/ 5 w 93"/>
              <a:gd name="T39" fmla="*/ 61 h 61"/>
              <a:gd name="T40" fmla="*/ 3 w 93"/>
              <a:gd name="T41" fmla="*/ 58 h 61"/>
              <a:gd name="T42" fmla="*/ 0 w 93"/>
              <a:gd name="T43" fmla="*/ 58 h 61"/>
              <a:gd name="T44" fmla="*/ 0 w 93"/>
              <a:gd name="T45" fmla="*/ 58 h 61"/>
              <a:gd name="T46" fmla="*/ 3 w 93"/>
              <a:gd name="T47" fmla="*/ 58 h 61"/>
              <a:gd name="T48" fmla="*/ 3 w 93"/>
              <a:gd name="T49" fmla="*/ 55 h 61"/>
              <a:gd name="T50" fmla="*/ 5 w 93"/>
              <a:gd name="T51" fmla="*/ 52 h 61"/>
              <a:gd name="T52" fmla="*/ 7 w 93"/>
              <a:gd name="T53" fmla="*/ 52 h 61"/>
              <a:gd name="T54" fmla="*/ 9 w 93"/>
              <a:gd name="T55" fmla="*/ 49 h 61"/>
              <a:gd name="T56" fmla="*/ 14 w 93"/>
              <a:gd name="T57" fmla="*/ 46 h 61"/>
              <a:gd name="T58" fmla="*/ 23 w 93"/>
              <a:gd name="T59" fmla="*/ 40 h 61"/>
              <a:gd name="T60" fmla="*/ 29 w 93"/>
              <a:gd name="T61" fmla="*/ 34 h 61"/>
              <a:gd name="T62" fmla="*/ 40 w 93"/>
              <a:gd name="T63" fmla="*/ 24 h 61"/>
              <a:gd name="T64" fmla="*/ 45 w 93"/>
              <a:gd name="T65" fmla="*/ 21 h 61"/>
              <a:gd name="T66" fmla="*/ 47 w 93"/>
              <a:gd name="T67" fmla="*/ 18 h 61"/>
              <a:gd name="T68" fmla="*/ 49 w 93"/>
              <a:gd name="T69" fmla="*/ 15 h 61"/>
              <a:gd name="T70" fmla="*/ 51 w 93"/>
              <a:gd name="T71" fmla="*/ 12 h 61"/>
              <a:gd name="T72" fmla="*/ 49 w 93"/>
              <a:gd name="T73" fmla="*/ 9 h 61"/>
              <a:gd name="T74" fmla="*/ 47 w 93"/>
              <a:gd name="T75" fmla="*/ 6 h 61"/>
              <a:gd name="T76" fmla="*/ 47 w 93"/>
              <a:gd name="T77" fmla="*/ 6 h 61"/>
              <a:gd name="T78" fmla="*/ 47 w 93"/>
              <a:gd name="T79" fmla="*/ 3 h 61"/>
              <a:gd name="T80" fmla="*/ 49 w 93"/>
              <a:gd name="T81" fmla="*/ 3 h 61"/>
              <a:gd name="T82" fmla="*/ 53 w 93"/>
              <a:gd name="T83" fmla="*/ 3 h 61"/>
              <a:gd name="T84" fmla="*/ 56 w 93"/>
              <a:gd name="T85" fmla="*/ 3 h 61"/>
              <a:gd name="T86" fmla="*/ 60 w 93"/>
              <a:gd name="T87" fmla="*/ 0 h 61"/>
              <a:gd name="T88" fmla="*/ 62 w 93"/>
              <a:gd name="T89" fmla="*/ 3 h 61"/>
              <a:gd name="T90" fmla="*/ 67 w 93"/>
              <a:gd name="T91" fmla="*/ 3 h 61"/>
              <a:gd name="T92" fmla="*/ 71 w 93"/>
              <a:gd name="T93" fmla="*/ 3 h 61"/>
              <a:gd name="T94" fmla="*/ 78 w 93"/>
              <a:gd name="T95" fmla="*/ 6 h 61"/>
              <a:gd name="T96" fmla="*/ 84 w 93"/>
              <a:gd name="T97" fmla="*/ 9 h 61"/>
              <a:gd name="T98" fmla="*/ 89 w 93"/>
              <a:gd name="T99" fmla="*/ 12 h 61"/>
              <a:gd name="T100" fmla="*/ 91 w 93"/>
              <a:gd name="T101" fmla="*/ 12 h 61"/>
              <a:gd name="T102" fmla="*/ 93 w 93"/>
              <a:gd name="T103" fmla="*/ 15 h 61"/>
              <a:gd name="T104" fmla="*/ 93 w 93"/>
              <a:gd name="T105" fmla="*/ 18 h 61"/>
              <a:gd name="T106" fmla="*/ 93 w 93"/>
              <a:gd name="T107" fmla="*/ 18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3" h="61">
                <a:moveTo>
                  <a:pt x="93" y="18"/>
                </a:moveTo>
                <a:lnTo>
                  <a:pt x="93" y="18"/>
                </a:lnTo>
                <a:lnTo>
                  <a:pt x="93" y="21"/>
                </a:lnTo>
                <a:lnTo>
                  <a:pt x="93" y="21"/>
                </a:lnTo>
                <a:lnTo>
                  <a:pt x="91" y="24"/>
                </a:lnTo>
                <a:lnTo>
                  <a:pt x="89" y="24"/>
                </a:lnTo>
                <a:lnTo>
                  <a:pt x="87" y="27"/>
                </a:lnTo>
                <a:lnTo>
                  <a:pt x="82" y="31"/>
                </a:lnTo>
                <a:lnTo>
                  <a:pt x="78" y="31"/>
                </a:lnTo>
                <a:lnTo>
                  <a:pt x="69" y="37"/>
                </a:lnTo>
                <a:lnTo>
                  <a:pt x="58" y="40"/>
                </a:lnTo>
                <a:lnTo>
                  <a:pt x="47" y="46"/>
                </a:lnTo>
                <a:lnTo>
                  <a:pt x="34" y="52"/>
                </a:lnTo>
                <a:lnTo>
                  <a:pt x="27" y="52"/>
                </a:lnTo>
                <a:lnTo>
                  <a:pt x="23" y="55"/>
                </a:lnTo>
                <a:lnTo>
                  <a:pt x="18" y="58"/>
                </a:lnTo>
                <a:lnTo>
                  <a:pt x="14" y="58"/>
                </a:lnTo>
                <a:lnTo>
                  <a:pt x="9" y="58"/>
                </a:lnTo>
                <a:lnTo>
                  <a:pt x="7" y="61"/>
                </a:lnTo>
                <a:lnTo>
                  <a:pt x="5" y="61"/>
                </a:lnTo>
                <a:lnTo>
                  <a:pt x="3" y="58"/>
                </a:lnTo>
                <a:lnTo>
                  <a:pt x="0" y="58"/>
                </a:lnTo>
                <a:lnTo>
                  <a:pt x="0" y="58"/>
                </a:lnTo>
                <a:lnTo>
                  <a:pt x="3" y="58"/>
                </a:lnTo>
                <a:lnTo>
                  <a:pt x="3" y="55"/>
                </a:lnTo>
                <a:lnTo>
                  <a:pt x="5" y="52"/>
                </a:lnTo>
                <a:lnTo>
                  <a:pt x="7" y="52"/>
                </a:lnTo>
                <a:lnTo>
                  <a:pt x="9" y="49"/>
                </a:lnTo>
                <a:lnTo>
                  <a:pt x="14" y="46"/>
                </a:lnTo>
                <a:lnTo>
                  <a:pt x="23" y="40"/>
                </a:lnTo>
                <a:lnTo>
                  <a:pt x="29" y="34"/>
                </a:lnTo>
                <a:lnTo>
                  <a:pt x="40" y="24"/>
                </a:lnTo>
                <a:lnTo>
                  <a:pt x="45" y="21"/>
                </a:lnTo>
                <a:lnTo>
                  <a:pt x="47" y="18"/>
                </a:lnTo>
                <a:lnTo>
                  <a:pt x="49" y="15"/>
                </a:lnTo>
                <a:lnTo>
                  <a:pt x="51" y="12"/>
                </a:lnTo>
                <a:lnTo>
                  <a:pt x="49" y="9"/>
                </a:lnTo>
                <a:lnTo>
                  <a:pt x="47" y="6"/>
                </a:lnTo>
                <a:lnTo>
                  <a:pt x="47" y="6"/>
                </a:lnTo>
                <a:lnTo>
                  <a:pt x="47" y="3"/>
                </a:lnTo>
                <a:lnTo>
                  <a:pt x="49" y="3"/>
                </a:lnTo>
                <a:lnTo>
                  <a:pt x="53" y="3"/>
                </a:lnTo>
                <a:lnTo>
                  <a:pt x="56" y="3"/>
                </a:lnTo>
                <a:lnTo>
                  <a:pt x="60" y="0"/>
                </a:lnTo>
                <a:lnTo>
                  <a:pt x="62" y="3"/>
                </a:lnTo>
                <a:lnTo>
                  <a:pt x="67" y="3"/>
                </a:lnTo>
                <a:lnTo>
                  <a:pt x="71" y="3"/>
                </a:lnTo>
                <a:lnTo>
                  <a:pt x="78" y="6"/>
                </a:lnTo>
                <a:lnTo>
                  <a:pt x="84" y="9"/>
                </a:lnTo>
                <a:lnTo>
                  <a:pt x="89" y="12"/>
                </a:lnTo>
                <a:lnTo>
                  <a:pt x="91" y="12"/>
                </a:lnTo>
                <a:lnTo>
                  <a:pt x="93" y="15"/>
                </a:lnTo>
                <a:lnTo>
                  <a:pt x="93" y="18"/>
                </a:lnTo>
                <a:lnTo>
                  <a:pt x="93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Freeform 74"/>
          <p:cNvSpPr>
            <a:spLocks/>
          </p:cNvSpPr>
          <p:nvPr/>
        </p:nvSpPr>
        <p:spPr bwMode="auto">
          <a:xfrm>
            <a:off x="1803887" y="1108074"/>
            <a:ext cx="1356308" cy="335635"/>
          </a:xfrm>
          <a:custGeom>
            <a:avLst/>
            <a:gdLst>
              <a:gd name="T0" fmla="*/ 203 w 203"/>
              <a:gd name="T1" fmla="*/ 13 h 34"/>
              <a:gd name="T2" fmla="*/ 201 w 203"/>
              <a:gd name="T3" fmla="*/ 13 h 34"/>
              <a:gd name="T4" fmla="*/ 196 w 203"/>
              <a:gd name="T5" fmla="*/ 16 h 34"/>
              <a:gd name="T6" fmla="*/ 187 w 203"/>
              <a:gd name="T7" fmla="*/ 16 h 34"/>
              <a:gd name="T8" fmla="*/ 179 w 203"/>
              <a:gd name="T9" fmla="*/ 19 h 34"/>
              <a:gd name="T10" fmla="*/ 165 w 203"/>
              <a:gd name="T11" fmla="*/ 19 h 34"/>
              <a:gd name="T12" fmla="*/ 150 w 203"/>
              <a:gd name="T13" fmla="*/ 22 h 34"/>
              <a:gd name="T14" fmla="*/ 134 w 203"/>
              <a:gd name="T15" fmla="*/ 25 h 34"/>
              <a:gd name="T16" fmla="*/ 106 w 203"/>
              <a:gd name="T17" fmla="*/ 28 h 34"/>
              <a:gd name="T18" fmla="*/ 75 w 203"/>
              <a:gd name="T19" fmla="*/ 31 h 34"/>
              <a:gd name="T20" fmla="*/ 53 w 203"/>
              <a:gd name="T21" fmla="*/ 34 h 34"/>
              <a:gd name="T22" fmla="*/ 39 w 203"/>
              <a:gd name="T23" fmla="*/ 34 h 34"/>
              <a:gd name="T24" fmla="*/ 24 w 203"/>
              <a:gd name="T25" fmla="*/ 34 h 34"/>
              <a:gd name="T26" fmla="*/ 13 w 203"/>
              <a:gd name="T27" fmla="*/ 31 h 34"/>
              <a:gd name="T28" fmla="*/ 4 w 203"/>
              <a:gd name="T29" fmla="*/ 31 h 34"/>
              <a:gd name="T30" fmla="*/ 0 w 203"/>
              <a:gd name="T31" fmla="*/ 25 h 34"/>
              <a:gd name="T32" fmla="*/ 2 w 203"/>
              <a:gd name="T33" fmla="*/ 22 h 34"/>
              <a:gd name="T34" fmla="*/ 9 w 203"/>
              <a:gd name="T35" fmla="*/ 22 h 34"/>
              <a:gd name="T36" fmla="*/ 20 w 203"/>
              <a:gd name="T37" fmla="*/ 19 h 34"/>
              <a:gd name="T38" fmla="*/ 35 w 203"/>
              <a:gd name="T39" fmla="*/ 19 h 34"/>
              <a:gd name="T40" fmla="*/ 46 w 203"/>
              <a:gd name="T41" fmla="*/ 16 h 34"/>
              <a:gd name="T42" fmla="*/ 62 w 203"/>
              <a:gd name="T43" fmla="*/ 13 h 34"/>
              <a:gd name="T44" fmla="*/ 81 w 203"/>
              <a:gd name="T45" fmla="*/ 13 h 34"/>
              <a:gd name="T46" fmla="*/ 108 w 203"/>
              <a:gd name="T47" fmla="*/ 6 h 34"/>
              <a:gd name="T48" fmla="*/ 132 w 203"/>
              <a:gd name="T49" fmla="*/ 3 h 34"/>
              <a:gd name="T50" fmla="*/ 152 w 203"/>
              <a:gd name="T51" fmla="*/ 0 h 34"/>
              <a:gd name="T52" fmla="*/ 165 w 203"/>
              <a:gd name="T53" fmla="*/ 0 h 34"/>
              <a:gd name="T54" fmla="*/ 174 w 203"/>
              <a:gd name="T55" fmla="*/ 0 h 34"/>
              <a:gd name="T56" fmla="*/ 185 w 203"/>
              <a:gd name="T57" fmla="*/ 0 h 34"/>
              <a:gd name="T58" fmla="*/ 194 w 203"/>
              <a:gd name="T59" fmla="*/ 3 h 34"/>
              <a:gd name="T60" fmla="*/ 201 w 203"/>
              <a:gd name="T61" fmla="*/ 6 h 34"/>
              <a:gd name="T62" fmla="*/ 203 w 203"/>
              <a:gd name="T63" fmla="*/ 1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3" h="34">
                <a:moveTo>
                  <a:pt x="203" y="10"/>
                </a:moveTo>
                <a:lnTo>
                  <a:pt x="203" y="13"/>
                </a:lnTo>
                <a:lnTo>
                  <a:pt x="203" y="13"/>
                </a:lnTo>
                <a:lnTo>
                  <a:pt x="201" y="13"/>
                </a:lnTo>
                <a:lnTo>
                  <a:pt x="198" y="13"/>
                </a:lnTo>
                <a:lnTo>
                  <a:pt x="196" y="16"/>
                </a:lnTo>
                <a:lnTo>
                  <a:pt x="192" y="16"/>
                </a:lnTo>
                <a:lnTo>
                  <a:pt x="187" y="16"/>
                </a:lnTo>
                <a:lnTo>
                  <a:pt x="183" y="16"/>
                </a:lnTo>
                <a:lnTo>
                  <a:pt x="179" y="19"/>
                </a:lnTo>
                <a:lnTo>
                  <a:pt x="172" y="19"/>
                </a:lnTo>
                <a:lnTo>
                  <a:pt x="165" y="19"/>
                </a:lnTo>
                <a:lnTo>
                  <a:pt x="159" y="22"/>
                </a:lnTo>
                <a:lnTo>
                  <a:pt x="150" y="22"/>
                </a:lnTo>
                <a:lnTo>
                  <a:pt x="143" y="22"/>
                </a:lnTo>
                <a:lnTo>
                  <a:pt x="134" y="25"/>
                </a:lnTo>
                <a:lnTo>
                  <a:pt x="123" y="25"/>
                </a:lnTo>
                <a:lnTo>
                  <a:pt x="106" y="28"/>
                </a:lnTo>
                <a:lnTo>
                  <a:pt x="88" y="28"/>
                </a:lnTo>
                <a:lnTo>
                  <a:pt x="75" y="31"/>
                </a:lnTo>
                <a:lnTo>
                  <a:pt x="62" y="31"/>
                </a:lnTo>
                <a:lnTo>
                  <a:pt x="53" y="34"/>
                </a:lnTo>
                <a:lnTo>
                  <a:pt x="44" y="34"/>
                </a:lnTo>
                <a:lnTo>
                  <a:pt x="39" y="34"/>
                </a:lnTo>
                <a:lnTo>
                  <a:pt x="35" y="34"/>
                </a:lnTo>
                <a:lnTo>
                  <a:pt x="24" y="34"/>
                </a:lnTo>
                <a:lnTo>
                  <a:pt x="20" y="34"/>
                </a:lnTo>
                <a:lnTo>
                  <a:pt x="13" y="31"/>
                </a:lnTo>
                <a:lnTo>
                  <a:pt x="6" y="31"/>
                </a:lnTo>
                <a:lnTo>
                  <a:pt x="4" y="31"/>
                </a:lnTo>
                <a:lnTo>
                  <a:pt x="0" y="28"/>
                </a:lnTo>
                <a:lnTo>
                  <a:pt x="0" y="25"/>
                </a:lnTo>
                <a:lnTo>
                  <a:pt x="0" y="25"/>
                </a:lnTo>
                <a:lnTo>
                  <a:pt x="2" y="22"/>
                </a:lnTo>
                <a:lnTo>
                  <a:pt x="4" y="22"/>
                </a:lnTo>
                <a:lnTo>
                  <a:pt x="9" y="22"/>
                </a:lnTo>
                <a:lnTo>
                  <a:pt x="13" y="19"/>
                </a:lnTo>
                <a:lnTo>
                  <a:pt x="20" y="19"/>
                </a:lnTo>
                <a:lnTo>
                  <a:pt x="26" y="19"/>
                </a:lnTo>
                <a:lnTo>
                  <a:pt x="35" y="19"/>
                </a:lnTo>
                <a:lnTo>
                  <a:pt x="39" y="16"/>
                </a:lnTo>
                <a:lnTo>
                  <a:pt x="46" y="16"/>
                </a:lnTo>
                <a:lnTo>
                  <a:pt x="53" y="16"/>
                </a:lnTo>
                <a:lnTo>
                  <a:pt x="62" y="13"/>
                </a:lnTo>
                <a:lnTo>
                  <a:pt x="70" y="13"/>
                </a:lnTo>
                <a:lnTo>
                  <a:pt x="81" y="13"/>
                </a:lnTo>
                <a:lnTo>
                  <a:pt x="95" y="10"/>
                </a:lnTo>
                <a:lnTo>
                  <a:pt x="108" y="6"/>
                </a:lnTo>
                <a:lnTo>
                  <a:pt x="121" y="6"/>
                </a:lnTo>
                <a:lnTo>
                  <a:pt x="132" y="3"/>
                </a:lnTo>
                <a:lnTo>
                  <a:pt x="143" y="3"/>
                </a:lnTo>
                <a:lnTo>
                  <a:pt x="152" y="0"/>
                </a:lnTo>
                <a:lnTo>
                  <a:pt x="159" y="0"/>
                </a:lnTo>
                <a:lnTo>
                  <a:pt x="165" y="0"/>
                </a:lnTo>
                <a:lnTo>
                  <a:pt x="172" y="0"/>
                </a:lnTo>
                <a:lnTo>
                  <a:pt x="174" y="0"/>
                </a:lnTo>
                <a:lnTo>
                  <a:pt x="181" y="0"/>
                </a:lnTo>
                <a:lnTo>
                  <a:pt x="185" y="0"/>
                </a:lnTo>
                <a:lnTo>
                  <a:pt x="190" y="0"/>
                </a:lnTo>
                <a:lnTo>
                  <a:pt x="194" y="3"/>
                </a:lnTo>
                <a:lnTo>
                  <a:pt x="198" y="3"/>
                </a:lnTo>
                <a:lnTo>
                  <a:pt x="201" y="6"/>
                </a:lnTo>
                <a:lnTo>
                  <a:pt x="203" y="10"/>
                </a:lnTo>
                <a:lnTo>
                  <a:pt x="203" y="10"/>
                </a:lnTo>
                <a:lnTo>
                  <a:pt x="203" y="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Freeform 75"/>
          <p:cNvSpPr>
            <a:spLocks/>
          </p:cNvSpPr>
          <p:nvPr/>
        </p:nvSpPr>
        <p:spPr bwMode="auto">
          <a:xfrm>
            <a:off x="1864021" y="1562169"/>
            <a:ext cx="1175911" cy="306024"/>
          </a:xfrm>
          <a:custGeom>
            <a:avLst/>
            <a:gdLst>
              <a:gd name="T0" fmla="*/ 0 w 176"/>
              <a:gd name="T1" fmla="*/ 16 h 31"/>
              <a:gd name="T2" fmla="*/ 6 w 176"/>
              <a:gd name="T3" fmla="*/ 16 h 31"/>
              <a:gd name="T4" fmla="*/ 17 w 176"/>
              <a:gd name="T5" fmla="*/ 16 h 31"/>
              <a:gd name="T6" fmla="*/ 28 w 176"/>
              <a:gd name="T7" fmla="*/ 13 h 31"/>
              <a:gd name="T8" fmla="*/ 41 w 176"/>
              <a:gd name="T9" fmla="*/ 13 h 31"/>
              <a:gd name="T10" fmla="*/ 55 w 176"/>
              <a:gd name="T11" fmla="*/ 13 h 31"/>
              <a:gd name="T12" fmla="*/ 68 w 176"/>
              <a:gd name="T13" fmla="*/ 10 h 31"/>
              <a:gd name="T14" fmla="*/ 83 w 176"/>
              <a:gd name="T15" fmla="*/ 7 h 31"/>
              <a:gd name="T16" fmla="*/ 101 w 176"/>
              <a:gd name="T17" fmla="*/ 4 h 31"/>
              <a:gd name="T18" fmla="*/ 110 w 176"/>
              <a:gd name="T19" fmla="*/ 4 h 31"/>
              <a:gd name="T20" fmla="*/ 117 w 176"/>
              <a:gd name="T21" fmla="*/ 4 h 31"/>
              <a:gd name="T22" fmla="*/ 123 w 176"/>
              <a:gd name="T23" fmla="*/ 0 h 31"/>
              <a:gd name="T24" fmla="*/ 130 w 176"/>
              <a:gd name="T25" fmla="*/ 0 h 31"/>
              <a:gd name="T26" fmla="*/ 134 w 176"/>
              <a:gd name="T27" fmla="*/ 0 h 31"/>
              <a:gd name="T28" fmla="*/ 139 w 176"/>
              <a:gd name="T29" fmla="*/ 0 h 31"/>
              <a:gd name="T30" fmla="*/ 143 w 176"/>
              <a:gd name="T31" fmla="*/ 0 h 31"/>
              <a:gd name="T32" fmla="*/ 147 w 176"/>
              <a:gd name="T33" fmla="*/ 0 h 31"/>
              <a:gd name="T34" fmla="*/ 154 w 176"/>
              <a:gd name="T35" fmla="*/ 0 h 31"/>
              <a:gd name="T36" fmla="*/ 158 w 176"/>
              <a:gd name="T37" fmla="*/ 0 h 31"/>
              <a:gd name="T38" fmla="*/ 163 w 176"/>
              <a:gd name="T39" fmla="*/ 0 h 31"/>
              <a:gd name="T40" fmla="*/ 167 w 176"/>
              <a:gd name="T41" fmla="*/ 4 h 31"/>
              <a:gd name="T42" fmla="*/ 172 w 176"/>
              <a:gd name="T43" fmla="*/ 4 h 31"/>
              <a:gd name="T44" fmla="*/ 174 w 176"/>
              <a:gd name="T45" fmla="*/ 7 h 31"/>
              <a:gd name="T46" fmla="*/ 174 w 176"/>
              <a:gd name="T47" fmla="*/ 7 h 31"/>
              <a:gd name="T48" fmla="*/ 176 w 176"/>
              <a:gd name="T49" fmla="*/ 10 h 31"/>
              <a:gd name="T50" fmla="*/ 176 w 176"/>
              <a:gd name="T51" fmla="*/ 13 h 31"/>
              <a:gd name="T52" fmla="*/ 174 w 176"/>
              <a:gd name="T53" fmla="*/ 13 h 31"/>
              <a:gd name="T54" fmla="*/ 172 w 176"/>
              <a:gd name="T55" fmla="*/ 13 h 31"/>
              <a:gd name="T56" fmla="*/ 170 w 176"/>
              <a:gd name="T57" fmla="*/ 16 h 31"/>
              <a:gd name="T58" fmla="*/ 165 w 176"/>
              <a:gd name="T59" fmla="*/ 16 h 31"/>
              <a:gd name="T60" fmla="*/ 161 w 176"/>
              <a:gd name="T61" fmla="*/ 16 h 31"/>
              <a:gd name="T62" fmla="*/ 156 w 176"/>
              <a:gd name="T63" fmla="*/ 16 h 31"/>
              <a:gd name="T64" fmla="*/ 150 w 176"/>
              <a:gd name="T65" fmla="*/ 19 h 31"/>
              <a:gd name="T66" fmla="*/ 136 w 176"/>
              <a:gd name="T67" fmla="*/ 19 h 31"/>
              <a:gd name="T68" fmla="*/ 119 w 176"/>
              <a:gd name="T69" fmla="*/ 22 h 31"/>
              <a:gd name="T70" fmla="*/ 101 w 176"/>
              <a:gd name="T71" fmla="*/ 25 h 31"/>
              <a:gd name="T72" fmla="*/ 79 w 176"/>
              <a:gd name="T73" fmla="*/ 25 h 31"/>
              <a:gd name="T74" fmla="*/ 70 w 176"/>
              <a:gd name="T75" fmla="*/ 28 h 31"/>
              <a:gd name="T76" fmla="*/ 61 w 176"/>
              <a:gd name="T77" fmla="*/ 28 h 31"/>
              <a:gd name="T78" fmla="*/ 53 w 176"/>
              <a:gd name="T79" fmla="*/ 28 h 31"/>
              <a:gd name="T80" fmla="*/ 46 w 176"/>
              <a:gd name="T81" fmla="*/ 28 h 31"/>
              <a:gd name="T82" fmla="*/ 39 w 176"/>
              <a:gd name="T83" fmla="*/ 31 h 31"/>
              <a:gd name="T84" fmla="*/ 35 w 176"/>
              <a:gd name="T85" fmla="*/ 31 h 31"/>
              <a:gd name="T86" fmla="*/ 33 w 176"/>
              <a:gd name="T87" fmla="*/ 31 h 31"/>
              <a:gd name="T88" fmla="*/ 28 w 176"/>
              <a:gd name="T89" fmla="*/ 31 h 31"/>
              <a:gd name="T90" fmla="*/ 24 w 176"/>
              <a:gd name="T91" fmla="*/ 31 h 31"/>
              <a:gd name="T92" fmla="*/ 17 w 176"/>
              <a:gd name="T93" fmla="*/ 28 h 31"/>
              <a:gd name="T94" fmla="*/ 8 w 176"/>
              <a:gd name="T95" fmla="*/ 22 h 31"/>
              <a:gd name="T96" fmla="*/ 0 w 176"/>
              <a:gd name="T97" fmla="*/ 16 h 31"/>
              <a:gd name="T98" fmla="*/ 0 w 176"/>
              <a:gd name="T99" fmla="*/ 1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31">
                <a:moveTo>
                  <a:pt x="0" y="16"/>
                </a:moveTo>
                <a:lnTo>
                  <a:pt x="6" y="16"/>
                </a:lnTo>
                <a:lnTo>
                  <a:pt x="17" y="16"/>
                </a:lnTo>
                <a:lnTo>
                  <a:pt x="28" y="13"/>
                </a:lnTo>
                <a:lnTo>
                  <a:pt x="41" y="13"/>
                </a:lnTo>
                <a:lnTo>
                  <a:pt x="55" y="13"/>
                </a:lnTo>
                <a:lnTo>
                  <a:pt x="68" y="10"/>
                </a:lnTo>
                <a:lnTo>
                  <a:pt x="83" y="7"/>
                </a:lnTo>
                <a:lnTo>
                  <a:pt x="101" y="4"/>
                </a:lnTo>
                <a:lnTo>
                  <a:pt x="110" y="4"/>
                </a:lnTo>
                <a:lnTo>
                  <a:pt x="117" y="4"/>
                </a:lnTo>
                <a:lnTo>
                  <a:pt x="123" y="0"/>
                </a:lnTo>
                <a:lnTo>
                  <a:pt x="130" y="0"/>
                </a:lnTo>
                <a:lnTo>
                  <a:pt x="134" y="0"/>
                </a:lnTo>
                <a:lnTo>
                  <a:pt x="139" y="0"/>
                </a:lnTo>
                <a:lnTo>
                  <a:pt x="143" y="0"/>
                </a:lnTo>
                <a:lnTo>
                  <a:pt x="147" y="0"/>
                </a:lnTo>
                <a:lnTo>
                  <a:pt x="154" y="0"/>
                </a:lnTo>
                <a:lnTo>
                  <a:pt x="158" y="0"/>
                </a:lnTo>
                <a:lnTo>
                  <a:pt x="163" y="0"/>
                </a:lnTo>
                <a:lnTo>
                  <a:pt x="167" y="4"/>
                </a:lnTo>
                <a:lnTo>
                  <a:pt x="172" y="4"/>
                </a:lnTo>
                <a:lnTo>
                  <a:pt x="174" y="7"/>
                </a:lnTo>
                <a:lnTo>
                  <a:pt x="174" y="7"/>
                </a:lnTo>
                <a:lnTo>
                  <a:pt x="176" y="10"/>
                </a:lnTo>
                <a:lnTo>
                  <a:pt x="176" y="13"/>
                </a:lnTo>
                <a:lnTo>
                  <a:pt x="174" y="13"/>
                </a:lnTo>
                <a:lnTo>
                  <a:pt x="172" y="13"/>
                </a:lnTo>
                <a:lnTo>
                  <a:pt x="170" y="16"/>
                </a:lnTo>
                <a:lnTo>
                  <a:pt x="165" y="16"/>
                </a:lnTo>
                <a:lnTo>
                  <a:pt x="161" y="16"/>
                </a:lnTo>
                <a:lnTo>
                  <a:pt x="156" y="16"/>
                </a:lnTo>
                <a:lnTo>
                  <a:pt x="150" y="19"/>
                </a:lnTo>
                <a:lnTo>
                  <a:pt x="136" y="19"/>
                </a:lnTo>
                <a:lnTo>
                  <a:pt x="119" y="22"/>
                </a:lnTo>
                <a:lnTo>
                  <a:pt x="101" y="25"/>
                </a:lnTo>
                <a:lnTo>
                  <a:pt x="79" y="25"/>
                </a:lnTo>
                <a:lnTo>
                  <a:pt x="70" y="28"/>
                </a:lnTo>
                <a:lnTo>
                  <a:pt x="61" y="28"/>
                </a:lnTo>
                <a:lnTo>
                  <a:pt x="53" y="28"/>
                </a:lnTo>
                <a:lnTo>
                  <a:pt x="46" y="28"/>
                </a:lnTo>
                <a:lnTo>
                  <a:pt x="39" y="31"/>
                </a:lnTo>
                <a:lnTo>
                  <a:pt x="35" y="31"/>
                </a:lnTo>
                <a:lnTo>
                  <a:pt x="33" y="31"/>
                </a:lnTo>
                <a:lnTo>
                  <a:pt x="28" y="31"/>
                </a:lnTo>
                <a:lnTo>
                  <a:pt x="24" y="31"/>
                </a:lnTo>
                <a:lnTo>
                  <a:pt x="17" y="28"/>
                </a:lnTo>
                <a:lnTo>
                  <a:pt x="8" y="22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Freeform 76"/>
          <p:cNvSpPr>
            <a:spLocks/>
          </p:cNvSpPr>
          <p:nvPr/>
        </p:nvSpPr>
        <p:spPr bwMode="auto">
          <a:xfrm>
            <a:off x="2418568" y="1354868"/>
            <a:ext cx="106901" cy="1885482"/>
          </a:xfrm>
          <a:custGeom>
            <a:avLst/>
            <a:gdLst>
              <a:gd name="T0" fmla="*/ 7 w 16"/>
              <a:gd name="T1" fmla="*/ 191 h 191"/>
              <a:gd name="T2" fmla="*/ 7 w 16"/>
              <a:gd name="T3" fmla="*/ 191 h 191"/>
              <a:gd name="T4" fmla="*/ 7 w 16"/>
              <a:gd name="T5" fmla="*/ 188 h 191"/>
              <a:gd name="T6" fmla="*/ 7 w 16"/>
              <a:gd name="T7" fmla="*/ 185 h 191"/>
              <a:gd name="T8" fmla="*/ 5 w 16"/>
              <a:gd name="T9" fmla="*/ 176 h 191"/>
              <a:gd name="T10" fmla="*/ 5 w 16"/>
              <a:gd name="T11" fmla="*/ 172 h 191"/>
              <a:gd name="T12" fmla="*/ 5 w 16"/>
              <a:gd name="T13" fmla="*/ 166 h 191"/>
              <a:gd name="T14" fmla="*/ 5 w 16"/>
              <a:gd name="T15" fmla="*/ 157 h 191"/>
              <a:gd name="T16" fmla="*/ 5 w 16"/>
              <a:gd name="T17" fmla="*/ 148 h 191"/>
              <a:gd name="T18" fmla="*/ 5 w 16"/>
              <a:gd name="T19" fmla="*/ 139 h 191"/>
              <a:gd name="T20" fmla="*/ 5 w 16"/>
              <a:gd name="T21" fmla="*/ 126 h 191"/>
              <a:gd name="T22" fmla="*/ 5 w 16"/>
              <a:gd name="T23" fmla="*/ 111 h 191"/>
              <a:gd name="T24" fmla="*/ 5 w 16"/>
              <a:gd name="T25" fmla="*/ 95 h 191"/>
              <a:gd name="T26" fmla="*/ 5 w 16"/>
              <a:gd name="T27" fmla="*/ 77 h 191"/>
              <a:gd name="T28" fmla="*/ 5 w 16"/>
              <a:gd name="T29" fmla="*/ 62 h 191"/>
              <a:gd name="T30" fmla="*/ 5 w 16"/>
              <a:gd name="T31" fmla="*/ 49 h 191"/>
              <a:gd name="T32" fmla="*/ 5 w 16"/>
              <a:gd name="T33" fmla="*/ 37 h 191"/>
              <a:gd name="T34" fmla="*/ 5 w 16"/>
              <a:gd name="T35" fmla="*/ 25 h 191"/>
              <a:gd name="T36" fmla="*/ 3 w 16"/>
              <a:gd name="T37" fmla="*/ 15 h 191"/>
              <a:gd name="T38" fmla="*/ 3 w 16"/>
              <a:gd name="T39" fmla="*/ 6 h 191"/>
              <a:gd name="T40" fmla="*/ 0 w 16"/>
              <a:gd name="T41" fmla="*/ 0 h 191"/>
              <a:gd name="T42" fmla="*/ 16 w 16"/>
              <a:gd name="T43" fmla="*/ 0 h 191"/>
              <a:gd name="T44" fmla="*/ 16 w 16"/>
              <a:gd name="T45" fmla="*/ 18 h 191"/>
              <a:gd name="T46" fmla="*/ 16 w 16"/>
              <a:gd name="T47" fmla="*/ 34 h 191"/>
              <a:gd name="T48" fmla="*/ 16 w 16"/>
              <a:gd name="T49" fmla="*/ 46 h 191"/>
              <a:gd name="T50" fmla="*/ 16 w 16"/>
              <a:gd name="T51" fmla="*/ 62 h 191"/>
              <a:gd name="T52" fmla="*/ 16 w 16"/>
              <a:gd name="T53" fmla="*/ 74 h 191"/>
              <a:gd name="T54" fmla="*/ 16 w 16"/>
              <a:gd name="T55" fmla="*/ 86 h 191"/>
              <a:gd name="T56" fmla="*/ 16 w 16"/>
              <a:gd name="T57" fmla="*/ 99 h 191"/>
              <a:gd name="T58" fmla="*/ 16 w 16"/>
              <a:gd name="T59" fmla="*/ 108 h 191"/>
              <a:gd name="T60" fmla="*/ 16 w 16"/>
              <a:gd name="T61" fmla="*/ 117 h 191"/>
              <a:gd name="T62" fmla="*/ 16 w 16"/>
              <a:gd name="T63" fmla="*/ 123 h 191"/>
              <a:gd name="T64" fmla="*/ 16 w 16"/>
              <a:gd name="T65" fmla="*/ 132 h 191"/>
              <a:gd name="T66" fmla="*/ 16 w 16"/>
              <a:gd name="T67" fmla="*/ 139 h 191"/>
              <a:gd name="T68" fmla="*/ 16 w 16"/>
              <a:gd name="T69" fmla="*/ 145 h 191"/>
              <a:gd name="T70" fmla="*/ 16 w 16"/>
              <a:gd name="T71" fmla="*/ 148 h 191"/>
              <a:gd name="T72" fmla="*/ 16 w 16"/>
              <a:gd name="T73" fmla="*/ 151 h 191"/>
              <a:gd name="T74" fmla="*/ 16 w 16"/>
              <a:gd name="T75" fmla="*/ 154 h 191"/>
              <a:gd name="T76" fmla="*/ 14 w 16"/>
              <a:gd name="T77" fmla="*/ 160 h 191"/>
              <a:gd name="T78" fmla="*/ 14 w 16"/>
              <a:gd name="T79" fmla="*/ 169 h 191"/>
              <a:gd name="T80" fmla="*/ 9 w 16"/>
              <a:gd name="T81" fmla="*/ 182 h 191"/>
              <a:gd name="T82" fmla="*/ 7 w 16"/>
              <a:gd name="T83" fmla="*/ 185 h 191"/>
              <a:gd name="T84" fmla="*/ 7 w 16"/>
              <a:gd name="T85" fmla="*/ 188 h 191"/>
              <a:gd name="T86" fmla="*/ 7 w 16"/>
              <a:gd name="T87" fmla="*/ 191 h 191"/>
              <a:gd name="T88" fmla="*/ 7 w 16"/>
              <a:gd name="T89" fmla="*/ 191 h 191"/>
              <a:gd name="T90" fmla="*/ 7 w 16"/>
              <a:gd name="T91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" h="191">
                <a:moveTo>
                  <a:pt x="7" y="191"/>
                </a:moveTo>
                <a:lnTo>
                  <a:pt x="7" y="191"/>
                </a:lnTo>
                <a:lnTo>
                  <a:pt x="7" y="188"/>
                </a:lnTo>
                <a:lnTo>
                  <a:pt x="7" y="185"/>
                </a:lnTo>
                <a:lnTo>
                  <a:pt x="5" y="176"/>
                </a:lnTo>
                <a:lnTo>
                  <a:pt x="5" y="172"/>
                </a:lnTo>
                <a:lnTo>
                  <a:pt x="5" y="166"/>
                </a:lnTo>
                <a:lnTo>
                  <a:pt x="5" y="157"/>
                </a:lnTo>
                <a:lnTo>
                  <a:pt x="5" y="148"/>
                </a:lnTo>
                <a:lnTo>
                  <a:pt x="5" y="139"/>
                </a:lnTo>
                <a:lnTo>
                  <a:pt x="5" y="126"/>
                </a:lnTo>
                <a:lnTo>
                  <a:pt x="5" y="111"/>
                </a:lnTo>
                <a:lnTo>
                  <a:pt x="5" y="95"/>
                </a:lnTo>
                <a:lnTo>
                  <a:pt x="5" y="77"/>
                </a:lnTo>
                <a:lnTo>
                  <a:pt x="5" y="62"/>
                </a:lnTo>
                <a:lnTo>
                  <a:pt x="5" y="49"/>
                </a:lnTo>
                <a:lnTo>
                  <a:pt x="5" y="37"/>
                </a:lnTo>
                <a:lnTo>
                  <a:pt x="5" y="25"/>
                </a:lnTo>
                <a:lnTo>
                  <a:pt x="3" y="15"/>
                </a:lnTo>
                <a:lnTo>
                  <a:pt x="3" y="6"/>
                </a:lnTo>
                <a:lnTo>
                  <a:pt x="0" y="0"/>
                </a:lnTo>
                <a:lnTo>
                  <a:pt x="16" y="0"/>
                </a:lnTo>
                <a:lnTo>
                  <a:pt x="16" y="18"/>
                </a:lnTo>
                <a:lnTo>
                  <a:pt x="16" y="34"/>
                </a:lnTo>
                <a:lnTo>
                  <a:pt x="16" y="46"/>
                </a:lnTo>
                <a:lnTo>
                  <a:pt x="16" y="62"/>
                </a:lnTo>
                <a:lnTo>
                  <a:pt x="16" y="74"/>
                </a:lnTo>
                <a:lnTo>
                  <a:pt x="16" y="86"/>
                </a:lnTo>
                <a:lnTo>
                  <a:pt x="16" y="99"/>
                </a:lnTo>
                <a:lnTo>
                  <a:pt x="16" y="108"/>
                </a:lnTo>
                <a:lnTo>
                  <a:pt x="16" y="117"/>
                </a:lnTo>
                <a:lnTo>
                  <a:pt x="16" y="123"/>
                </a:lnTo>
                <a:lnTo>
                  <a:pt x="16" y="132"/>
                </a:lnTo>
                <a:lnTo>
                  <a:pt x="16" y="139"/>
                </a:lnTo>
                <a:lnTo>
                  <a:pt x="16" y="145"/>
                </a:lnTo>
                <a:lnTo>
                  <a:pt x="16" y="148"/>
                </a:lnTo>
                <a:lnTo>
                  <a:pt x="16" y="151"/>
                </a:lnTo>
                <a:lnTo>
                  <a:pt x="16" y="154"/>
                </a:lnTo>
                <a:lnTo>
                  <a:pt x="14" y="160"/>
                </a:lnTo>
                <a:lnTo>
                  <a:pt x="14" y="169"/>
                </a:lnTo>
                <a:lnTo>
                  <a:pt x="9" y="182"/>
                </a:lnTo>
                <a:lnTo>
                  <a:pt x="7" y="185"/>
                </a:lnTo>
                <a:lnTo>
                  <a:pt x="7" y="188"/>
                </a:lnTo>
                <a:lnTo>
                  <a:pt x="7" y="191"/>
                </a:lnTo>
                <a:lnTo>
                  <a:pt x="7" y="191"/>
                </a:lnTo>
                <a:lnTo>
                  <a:pt x="7" y="19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Freeform 77"/>
          <p:cNvSpPr>
            <a:spLocks/>
          </p:cNvSpPr>
          <p:nvPr/>
        </p:nvSpPr>
        <p:spPr bwMode="auto">
          <a:xfrm>
            <a:off x="1195890" y="1966908"/>
            <a:ext cx="2552260" cy="424483"/>
          </a:xfrm>
          <a:custGeom>
            <a:avLst/>
            <a:gdLst>
              <a:gd name="T0" fmla="*/ 9 w 382"/>
              <a:gd name="T1" fmla="*/ 33 h 43"/>
              <a:gd name="T2" fmla="*/ 2 w 382"/>
              <a:gd name="T3" fmla="*/ 27 h 43"/>
              <a:gd name="T4" fmla="*/ 2 w 382"/>
              <a:gd name="T5" fmla="*/ 27 h 43"/>
              <a:gd name="T6" fmla="*/ 5 w 382"/>
              <a:gd name="T7" fmla="*/ 24 h 43"/>
              <a:gd name="T8" fmla="*/ 9 w 382"/>
              <a:gd name="T9" fmla="*/ 24 h 43"/>
              <a:gd name="T10" fmla="*/ 16 w 382"/>
              <a:gd name="T11" fmla="*/ 24 h 43"/>
              <a:gd name="T12" fmla="*/ 33 w 382"/>
              <a:gd name="T13" fmla="*/ 24 h 43"/>
              <a:gd name="T14" fmla="*/ 60 w 382"/>
              <a:gd name="T15" fmla="*/ 21 h 43"/>
              <a:gd name="T16" fmla="*/ 95 w 382"/>
              <a:gd name="T17" fmla="*/ 18 h 43"/>
              <a:gd name="T18" fmla="*/ 128 w 382"/>
              <a:gd name="T19" fmla="*/ 15 h 43"/>
              <a:gd name="T20" fmla="*/ 150 w 382"/>
              <a:gd name="T21" fmla="*/ 15 h 43"/>
              <a:gd name="T22" fmla="*/ 170 w 382"/>
              <a:gd name="T23" fmla="*/ 12 h 43"/>
              <a:gd name="T24" fmla="*/ 192 w 382"/>
              <a:gd name="T25" fmla="*/ 9 h 43"/>
              <a:gd name="T26" fmla="*/ 221 w 382"/>
              <a:gd name="T27" fmla="*/ 6 h 43"/>
              <a:gd name="T28" fmla="*/ 250 w 382"/>
              <a:gd name="T29" fmla="*/ 3 h 43"/>
              <a:gd name="T30" fmla="*/ 278 w 382"/>
              <a:gd name="T31" fmla="*/ 3 h 43"/>
              <a:gd name="T32" fmla="*/ 300 w 382"/>
              <a:gd name="T33" fmla="*/ 0 h 43"/>
              <a:gd name="T34" fmla="*/ 320 w 382"/>
              <a:gd name="T35" fmla="*/ 0 h 43"/>
              <a:gd name="T36" fmla="*/ 340 w 382"/>
              <a:gd name="T37" fmla="*/ 0 h 43"/>
              <a:gd name="T38" fmla="*/ 362 w 382"/>
              <a:gd name="T39" fmla="*/ 3 h 43"/>
              <a:gd name="T40" fmla="*/ 375 w 382"/>
              <a:gd name="T41" fmla="*/ 9 h 43"/>
              <a:gd name="T42" fmla="*/ 380 w 382"/>
              <a:gd name="T43" fmla="*/ 12 h 43"/>
              <a:gd name="T44" fmla="*/ 382 w 382"/>
              <a:gd name="T45" fmla="*/ 18 h 43"/>
              <a:gd name="T46" fmla="*/ 380 w 382"/>
              <a:gd name="T47" fmla="*/ 18 h 43"/>
              <a:gd name="T48" fmla="*/ 375 w 382"/>
              <a:gd name="T49" fmla="*/ 21 h 43"/>
              <a:gd name="T50" fmla="*/ 369 w 382"/>
              <a:gd name="T51" fmla="*/ 24 h 43"/>
              <a:gd name="T52" fmla="*/ 358 w 382"/>
              <a:gd name="T53" fmla="*/ 24 h 43"/>
              <a:gd name="T54" fmla="*/ 342 w 382"/>
              <a:gd name="T55" fmla="*/ 24 h 43"/>
              <a:gd name="T56" fmla="*/ 325 w 382"/>
              <a:gd name="T57" fmla="*/ 24 h 43"/>
              <a:gd name="T58" fmla="*/ 311 w 382"/>
              <a:gd name="T59" fmla="*/ 24 h 43"/>
              <a:gd name="T60" fmla="*/ 298 w 382"/>
              <a:gd name="T61" fmla="*/ 24 h 43"/>
              <a:gd name="T62" fmla="*/ 292 w 382"/>
              <a:gd name="T63" fmla="*/ 24 h 43"/>
              <a:gd name="T64" fmla="*/ 285 w 382"/>
              <a:gd name="T65" fmla="*/ 24 h 43"/>
              <a:gd name="T66" fmla="*/ 272 w 382"/>
              <a:gd name="T67" fmla="*/ 24 h 43"/>
              <a:gd name="T68" fmla="*/ 252 w 382"/>
              <a:gd name="T69" fmla="*/ 24 h 43"/>
              <a:gd name="T70" fmla="*/ 223 w 382"/>
              <a:gd name="T71" fmla="*/ 27 h 43"/>
              <a:gd name="T72" fmla="*/ 186 w 382"/>
              <a:gd name="T73" fmla="*/ 30 h 43"/>
              <a:gd name="T74" fmla="*/ 153 w 382"/>
              <a:gd name="T75" fmla="*/ 33 h 43"/>
              <a:gd name="T76" fmla="*/ 122 w 382"/>
              <a:gd name="T77" fmla="*/ 37 h 43"/>
              <a:gd name="T78" fmla="*/ 95 w 382"/>
              <a:gd name="T79" fmla="*/ 37 h 43"/>
              <a:gd name="T80" fmla="*/ 73 w 382"/>
              <a:gd name="T81" fmla="*/ 40 h 43"/>
              <a:gd name="T82" fmla="*/ 55 w 382"/>
              <a:gd name="T83" fmla="*/ 43 h 43"/>
              <a:gd name="T84" fmla="*/ 42 w 382"/>
              <a:gd name="T85" fmla="*/ 43 h 43"/>
              <a:gd name="T86" fmla="*/ 36 w 382"/>
              <a:gd name="T87" fmla="*/ 43 h 43"/>
              <a:gd name="T88" fmla="*/ 29 w 382"/>
              <a:gd name="T89" fmla="*/ 43 h 43"/>
              <a:gd name="T90" fmla="*/ 20 w 382"/>
              <a:gd name="T91" fmla="*/ 40 h 43"/>
              <a:gd name="T92" fmla="*/ 16 w 382"/>
              <a:gd name="T93" fmla="*/ 37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2" h="43">
                <a:moveTo>
                  <a:pt x="16" y="37"/>
                </a:moveTo>
                <a:lnTo>
                  <a:pt x="9" y="33"/>
                </a:lnTo>
                <a:lnTo>
                  <a:pt x="5" y="30"/>
                </a:lnTo>
                <a:lnTo>
                  <a:pt x="2" y="27"/>
                </a:lnTo>
                <a:lnTo>
                  <a:pt x="0" y="27"/>
                </a:lnTo>
                <a:lnTo>
                  <a:pt x="2" y="27"/>
                </a:lnTo>
                <a:lnTo>
                  <a:pt x="2" y="24"/>
                </a:lnTo>
                <a:lnTo>
                  <a:pt x="5" y="24"/>
                </a:lnTo>
                <a:lnTo>
                  <a:pt x="7" y="24"/>
                </a:lnTo>
                <a:lnTo>
                  <a:pt x="9" y="24"/>
                </a:lnTo>
                <a:lnTo>
                  <a:pt x="13" y="24"/>
                </a:lnTo>
                <a:lnTo>
                  <a:pt x="16" y="24"/>
                </a:lnTo>
                <a:lnTo>
                  <a:pt x="22" y="24"/>
                </a:lnTo>
                <a:lnTo>
                  <a:pt x="33" y="24"/>
                </a:lnTo>
                <a:lnTo>
                  <a:pt x="44" y="21"/>
                </a:lnTo>
                <a:lnTo>
                  <a:pt x="60" y="21"/>
                </a:lnTo>
                <a:lnTo>
                  <a:pt x="77" y="21"/>
                </a:lnTo>
                <a:lnTo>
                  <a:pt x="95" y="18"/>
                </a:lnTo>
                <a:lnTo>
                  <a:pt x="111" y="18"/>
                </a:lnTo>
                <a:lnTo>
                  <a:pt x="128" y="15"/>
                </a:lnTo>
                <a:lnTo>
                  <a:pt x="144" y="15"/>
                </a:lnTo>
                <a:lnTo>
                  <a:pt x="150" y="15"/>
                </a:lnTo>
                <a:lnTo>
                  <a:pt x="159" y="12"/>
                </a:lnTo>
                <a:lnTo>
                  <a:pt x="170" y="12"/>
                </a:lnTo>
                <a:lnTo>
                  <a:pt x="181" y="12"/>
                </a:lnTo>
                <a:lnTo>
                  <a:pt x="192" y="9"/>
                </a:lnTo>
                <a:lnTo>
                  <a:pt x="206" y="9"/>
                </a:lnTo>
                <a:lnTo>
                  <a:pt x="221" y="6"/>
                </a:lnTo>
                <a:lnTo>
                  <a:pt x="234" y="6"/>
                </a:lnTo>
                <a:lnTo>
                  <a:pt x="250" y="3"/>
                </a:lnTo>
                <a:lnTo>
                  <a:pt x="265" y="3"/>
                </a:lnTo>
                <a:lnTo>
                  <a:pt x="278" y="3"/>
                </a:lnTo>
                <a:lnTo>
                  <a:pt x="289" y="3"/>
                </a:lnTo>
                <a:lnTo>
                  <a:pt x="300" y="0"/>
                </a:lnTo>
                <a:lnTo>
                  <a:pt x="311" y="0"/>
                </a:lnTo>
                <a:lnTo>
                  <a:pt x="320" y="0"/>
                </a:lnTo>
                <a:lnTo>
                  <a:pt x="327" y="0"/>
                </a:lnTo>
                <a:lnTo>
                  <a:pt x="340" y="0"/>
                </a:lnTo>
                <a:lnTo>
                  <a:pt x="353" y="3"/>
                </a:lnTo>
                <a:lnTo>
                  <a:pt x="362" y="3"/>
                </a:lnTo>
                <a:lnTo>
                  <a:pt x="371" y="9"/>
                </a:lnTo>
                <a:lnTo>
                  <a:pt x="375" y="9"/>
                </a:lnTo>
                <a:lnTo>
                  <a:pt x="378" y="12"/>
                </a:lnTo>
                <a:lnTo>
                  <a:pt x="380" y="12"/>
                </a:lnTo>
                <a:lnTo>
                  <a:pt x="380" y="15"/>
                </a:lnTo>
                <a:lnTo>
                  <a:pt x="382" y="18"/>
                </a:lnTo>
                <a:lnTo>
                  <a:pt x="380" y="18"/>
                </a:lnTo>
                <a:lnTo>
                  <a:pt x="380" y="18"/>
                </a:lnTo>
                <a:lnTo>
                  <a:pt x="378" y="21"/>
                </a:lnTo>
                <a:lnTo>
                  <a:pt x="375" y="21"/>
                </a:lnTo>
                <a:lnTo>
                  <a:pt x="373" y="24"/>
                </a:lnTo>
                <a:lnTo>
                  <a:pt x="369" y="24"/>
                </a:lnTo>
                <a:lnTo>
                  <a:pt x="364" y="24"/>
                </a:lnTo>
                <a:lnTo>
                  <a:pt x="358" y="24"/>
                </a:lnTo>
                <a:lnTo>
                  <a:pt x="351" y="24"/>
                </a:lnTo>
                <a:lnTo>
                  <a:pt x="342" y="24"/>
                </a:lnTo>
                <a:lnTo>
                  <a:pt x="334" y="24"/>
                </a:lnTo>
                <a:lnTo>
                  <a:pt x="325" y="24"/>
                </a:lnTo>
                <a:lnTo>
                  <a:pt x="318" y="24"/>
                </a:lnTo>
                <a:lnTo>
                  <a:pt x="311" y="24"/>
                </a:lnTo>
                <a:lnTo>
                  <a:pt x="305" y="24"/>
                </a:lnTo>
                <a:lnTo>
                  <a:pt x="298" y="24"/>
                </a:lnTo>
                <a:lnTo>
                  <a:pt x="294" y="24"/>
                </a:lnTo>
                <a:lnTo>
                  <a:pt x="292" y="24"/>
                </a:lnTo>
                <a:lnTo>
                  <a:pt x="289" y="24"/>
                </a:lnTo>
                <a:lnTo>
                  <a:pt x="285" y="24"/>
                </a:lnTo>
                <a:lnTo>
                  <a:pt x="281" y="24"/>
                </a:lnTo>
                <a:lnTo>
                  <a:pt x="272" y="24"/>
                </a:lnTo>
                <a:lnTo>
                  <a:pt x="263" y="24"/>
                </a:lnTo>
                <a:lnTo>
                  <a:pt x="252" y="24"/>
                </a:lnTo>
                <a:lnTo>
                  <a:pt x="239" y="27"/>
                </a:lnTo>
                <a:lnTo>
                  <a:pt x="223" y="27"/>
                </a:lnTo>
                <a:lnTo>
                  <a:pt x="206" y="27"/>
                </a:lnTo>
                <a:lnTo>
                  <a:pt x="186" y="30"/>
                </a:lnTo>
                <a:lnTo>
                  <a:pt x="168" y="30"/>
                </a:lnTo>
                <a:lnTo>
                  <a:pt x="153" y="33"/>
                </a:lnTo>
                <a:lnTo>
                  <a:pt x="137" y="33"/>
                </a:lnTo>
                <a:lnTo>
                  <a:pt x="122" y="37"/>
                </a:lnTo>
                <a:lnTo>
                  <a:pt x="108" y="37"/>
                </a:lnTo>
                <a:lnTo>
                  <a:pt x="95" y="37"/>
                </a:lnTo>
                <a:lnTo>
                  <a:pt x="84" y="40"/>
                </a:lnTo>
                <a:lnTo>
                  <a:pt x="73" y="40"/>
                </a:lnTo>
                <a:lnTo>
                  <a:pt x="64" y="40"/>
                </a:lnTo>
                <a:lnTo>
                  <a:pt x="55" y="43"/>
                </a:lnTo>
                <a:lnTo>
                  <a:pt x="49" y="43"/>
                </a:lnTo>
                <a:lnTo>
                  <a:pt x="42" y="43"/>
                </a:lnTo>
                <a:lnTo>
                  <a:pt x="38" y="43"/>
                </a:lnTo>
                <a:lnTo>
                  <a:pt x="36" y="43"/>
                </a:lnTo>
                <a:lnTo>
                  <a:pt x="33" y="43"/>
                </a:lnTo>
                <a:lnTo>
                  <a:pt x="29" y="43"/>
                </a:lnTo>
                <a:lnTo>
                  <a:pt x="25" y="43"/>
                </a:lnTo>
                <a:lnTo>
                  <a:pt x="20" y="40"/>
                </a:lnTo>
                <a:lnTo>
                  <a:pt x="16" y="37"/>
                </a:lnTo>
                <a:lnTo>
                  <a:pt x="16" y="3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" name="Freeform 79"/>
          <p:cNvSpPr>
            <a:spLocks/>
          </p:cNvSpPr>
          <p:nvPr/>
        </p:nvSpPr>
        <p:spPr bwMode="auto">
          <a:xfrm>
            <a:off x="5206277" y="1152789"/>
            <a:ext cx="247210" cy="1697920"/>
          </a:xfrm>
          <a:custGeom>
            <a:avLst/>
            <a:gdLst>
              <a:gd name="T0" fmla="*/ 2 w 37"/>
              <a:gd name="T1" fmla="*/ 18 h 172"/>
              <a:gd name="T2" fmla="*/ 2 w 37"/>
              <a:gd name="T3" fmla="*/ 12 h 172"/>
              <a:gd name="T4" fmla="*/ 2 w 37"/>
              <a:gd name="T5" fmla="*/ 6 h 172"/>
              <a:gd name="T6" fmla="*/ 2 w 37"/>
              <a:gd name="T7" fmla="*/ 3 h 172"/>
              <a:gd name="T8" fmla="*/ 2 w 37"/>
              <a:gd name="T9" fmla="*/ 0 h 172"/>
              <a:gd name="T10" fmla="*/ 4 w 37"/>
              <a:gd name="T11" fmla="*/ 0 h 172"/>
              <a:gd name="T12" fmla="*/ 6 w 37"/>
              <a:gd name="T13" fmla="*/ 0 h 172"/>
              <a:gd name="T14" fmla="*/ 8 w 37"/>
              <a:gd name="T15" fmla="*/ 0 h 172"/>
              <a:gd name="T16" fmla="*/ 13 w 37"/>
              <a:gd name="T17" fmla="*/ 0 h 172"/>
              <a:gd name="T18" fmla="*/ 17 w 37"/>
              <a:gd name="T19" fmla="*/ 0 h 172"/>
              <a:gd name="T20" fmla="*/ 24 w 37"/>
              <a:gd name="T21" fmla="*/ 3 h 172"/>
              <a:gd name="T22" fmla="*/ 31 w 37"/>
              <a:gd name="T23" fmla="*/ 3 h 172"/>
              <a:gd name="T24" fmla="*/ 37 w 37"/>
              <a:gd name="T25" fmla="*/ 6 h 172"/>
              <a:gd name="T26" fmla="*/ 37 w 37"/>
              <a:gd name="T27" fmla="*/ 24 h 172"/>
              <a:gd name="T28" fmla="*/ 37 w 37"/>
              <a:gd name="T29" fmla="*/ 43 h 172"/>
              <a:gd name="T30" fmla="*/ 37 w 37"/>
              <a:gd name="T31" fmla="*/ 64 h 172"/>
              <a:gd name="T32" fmla="*/ 37 w 37"/>
              <a:gd name="T33" fmla="*/ 86 h 172"/>
              <a:gd name="T34" fmla="*/ 37 w 37"/>
              <a:gd name="T35" fmla="*/ 95 h 172"/>
              <a:gd name="T36" fmla="*/ 37 w 37"/>
              <a:gd name="T37" fmla="*/ 104 h 172"/>
              <a:gd name="T38" fmla="*/ 37 w 37"/>
              <a:gd name="T39" fmla="*/ 117 h 172"/>
              <a:gd name="T40" fmla="*/ 35 w 37"/>
              <a:gd name="T41" fmla="*/ 123 h 172"/>
              <a:gd name="T42" fmla="*/ 35 w 37"/>
              <a:gd name="T43" fmla="*/ 138 h 172"/>
              <a:gd name="T44" fmla="*/ 33 w 37"/>
              <a:gd name="T45" fmla="*/ 151 h 172"/>
              <a:gd name="T46" fmla="*/ 31 w 37"/>
              <a:gd name="T47" fmla="*/ 160 h 172"/>
              <a:gd name="T48" fmla="*/ 31 w 37"/>
              <a:gd name="T49" fmla="*/ 166 h 172"/>
              <a:gd name="T50" fmla="*/ 26 w 37"/>
              <a:gd name="T51" fmla="*/ 172 h 172"/>
              <a:gd name="T52" fmla="*/ 24 w 37"/>
              <a:gd name="T53" fmla="*/ 172 h 172"/>
              <a:gd name="T54" fmla="*/ 22 w 37"/>
              <a:gd name="T55" fmla="*/ 172 h 172"/>
              <a:gd name="T56" fmla="*/ 17 w 37"/>
              <a:gd name="T57" fmla="*/ 169 h 172"/>
              <a:gd name="T58" fmla="*/ 15 w 37"/>
              <a:gd name="T59" fmla="*/ 169 h 172"/>
              <a:gd name="T60" fmla="*/ 11 w 37"/>
              <a:gd name="T61" fmla="*/ 166 h 172"/>
              <a:gd name="T62" fmla="*/ 8 w 37"/>
              <a:gd name="T63" fmla="*/ 163 h 172"/>
              <a:gd name="T64" fmla="*/ 4 w 37"/>
              <a:gd name="T65" fmla="*/ 160 h 172"/>
              <a:gd name="T66" fmla="*/ 2 w 37"/>
              <a:gd name="T67" fmla="*/ 157 h 172"/>
              <a:gd name="T68" fmla="*/ 2 w 37"/>
              <a:gd name="T69" fmla="*/ 151 h 172"/>
              <a:gd name="T70" fmla="*/ 0 w 37"/>
              <a:gd name="T71" fmla="*/ 147 h 172"/>
              <a:gd name="T72" fmla="*/ 2 w 37"/>
              <a:gd name="T73" fmla="*/ 144 h 172"/>
              <a:gd name="T74" fmla="*/ 2 w 37"/>
              <a:gd name="T75" fmla="*/ 141 h 172"/>
              <a:gd name="T76" fmla="*/ 2 w 37"/>
              <a:gd name="T77" fmla="*/ 135 h 172"/>
              <a:gd name="T78" fmla="*/ 4 w 37"/>
              <a:gd name="T79" fmla="*/ 129 h 172"/>
              <a:gd name="T80" fmla="*/ 6 w 37"/>
              <a:gd name="T81" fmla="*/ 120 h 172"/>
              <a:gd name="T82" fmla="*/ 6 w 37"/>
              <a:gd name="T83" fmla="*/ 111 h 172"/>
              <a:gd name="T84" fmla="*/ 8 w 37"/>
              <a:gd name="T85" fmla="*/ 95 h 172"/>
              <a:gd name="T86" fmla="*/ 8 w 37"/>
              <a:gd name="T87" fmla="*/ 83 h 172"/>
              <a:gd name="T88" fmla="*/ 8 w 37"/>
              <a:gd name="T89" fmla="*/ 70 h 172"/>
              <a:gd name="T90" fmla="*/ 8 w 37"/>
              <a:gd name="T91" fmla="*/ 58 h 172"/>
              <a:gd name="T92" fmla="*/ 8 w 37"/>
              <a:gd name="T93" fmla="*/ 46 h 172"/>
              <a:gd name="T94" fmla="*/ 8 w 37"/>
              <a:gd name="T95" fmla="*/ 37 h 172"/>
              <a:gd name="T96" fmla="*/ 6 w 37"/>
              <a:gd name="T97" fmla="*/ 30 h 172"/>
              <a:gd name="T98" fmla="*/ 4 w 37"/>
              <a:gd name="T99" fmla="*/ 24 h 172"/>
              <a:gd name="T100" fmla="*/ 2 w 37"/>
              <a:gd name="T101" fmla="*/ 18 h 172"/>
              <a:gd name="T102" fmla="*/ 2 w 37"/>
              <a:gd name="T103" fmla="*/ 18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7" h="172">
                <a:moveTo>
                  <a:pt x="2" y="18"/>
                </a:moveTo>
                <a:lnTo>
                  <a:pt x="2" y="12"/>
                </a:lnTo>
                <a:lnTo>
                  <a:pt x="2" y="6"/>
                </a:lnTo>
                <a:lnTo>
                  <a:pt x="2" y="3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13" y="0"/>
                </a:lnTo>
                <a:lnTo>
                  <a:pt x="17" y="0"/>
                </a:lnTo>
                <a:lnTo>
                  <a:pt x="24" y="3"/>
                </a:lnTo>
                <a:lnTo>
                  <a:pt x="31" y="3"/>
                </a:lnTo>
                <a:lnTo>
                  <a:pt x="37" y="6"/>
                </a:lnTo>
                <a:lnTo>
                  <a:pt x="37" y="24"/>
                </a:lnTo>
                <a:lnTo>
                  <a:pt x="37" y="43"/>
                </a:lnTo>
                <a:lnTo>
                  <a:pt x="37" y="64"/>
                </a:lnTo>
                <a:lnTo>
                  <a:pt x="37" y="86"/>
                </a:lnTo>
                <a:lnTo>
                  <a:pt x="37" y="95"/>
                </a:lnTo>
                <a:lnTo>
                  <a:pt x="37" y="104"/>
                </a:lnTo>
                <a:lnTo>
                  <a:pt x="37" y="117"/>
                </a:lnTo>
                <a:lnTo>
                  <a:pt x="35" y="123"/>
                </a:lnTo>
                <a:lnTo>
                  <a:pt x="35" y="138"/>
                </a:lnTo>
                <a:lnTo>
                  <a:pt x="33" y="151"/>
                </a:lnTo>
                <a:lnTo>
                  <a:pt x="31" y="160"/>
                </a:lnTo>
                <a:lnTo>
                  <a:pt x="31" y="166"/>
                </a:lnTo>
                <a:lnTo>
                  <a:pt x="26" y="172"/>
                </a:lnTo>
                <a:lnTo>
                  <a:pt x="24" y="172"/>
                </a:lnTo>
                <a:lnTo>
                  <a:pt x="22" y="172"/>
                </a:lnTo>
                <a:lnTo>
                  <a:pt x="17" y="169"/>
                </a:lnTo>
                <a:lnTo>
                  <a:pt x="15" y="169"/>
                </a:lnTo>
                <a:lnTo>
                  <a:pt x="11" y="166"/>
                </a:lnTo>
                <a:lnTo>
                  <a:pt x="8" y="163"/>
                </a:lnTo>
                <a:lnTo>
                  <a:pt x="4" y="160"/>
                </a:lnTo>
                <a:lnTo>
                  <a:pt x="2" y="157"/>
                </a:lnTo>
                <a:lnTo>
                  <a:pt x="2" y="151"/>
                </a:lnTo>
                <a:lnTo>
                  <a:pt x="0" y="147"/>
                </a:lnTo>
                <a:lnTo>
                  <a:pt x="2" y="144"/>
                </a:lnTo>
                <a:lnTo>
                  <a:pt x="2" y="141"/>
                </a:lnTo>
                <a:lnTo>
                  <a:pt x="2" y="135"/>
                </a:lnTo>
                <a:lnTo>
                  <a:pt x="4" y="129"/>
                </a:lnTo>
                <a:lnTo>
                  <a:pt x="6" y="120"/>
                </a:lnTo>
                <a:lnTo>
                  <a:pt x="6" y="111"/>
                </a:lnTo>
                <a:lnTo>
                  <a:pt x="8" y="95"/>
                </a:lnTo>
                <a:lnTo>
                  <a:pt x="8" y="83"/>
                </a:lnTo>
                <a:lnTo>
                  <a:pt x="8" y="70"/>
                </a:lnTo>
                <a:lnTo>
                  <a:pt x="8" y="58"/>
                </a:lnTo>
                <a:lnTo>
                  <a:pt x="8" y="46"/>
                </a:lnTo>
                <a:lnTo>
                  <a:pt x="8" y="37"/>
                </a:lnTo>
                <a:lnTo>
                  <a:pt x="6" y="30"/>
                </a:lnTo>
                <a:lnTo>
                  <a:pt x="4" y="24"/>
                </a:lnTo>
                <a:lnTo>
                  <a:pt x="2" y="18"/>
                </a:lnTo>
                <a:lnTo>
                  <a:pt x="2" y="1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" name="Freeform 80"/>
          <p:cNvSpPr>
            <a:spLocks/>
          </p:cNvSpPr>
          <p:nvPr/>
        </p:nvSpPr>
        <p:spPr bwMode="auto">
          <a:xfrm>
            <a:off x="5927859" y="1389708"/>
            <a:ext cx="541188" cy="306024"/>
          </a:xfrm>
          <a:custGeom>
            <a:avLst/>
            <a:gdLst>
              <a:gd name="T0" fmla="*/ 79 w 81"/>
              <a:gd name="T1" fmla="*/ 19 h 31"/>
              <a:gd name="T2" fmla="*/ 81 w 81"/>
              <a:gd name="T3" fmla="*/ 25 h 31"/>
              <a:gd name="T4" fmla="*/ 81 w 81"/>
              <a:gd name="T5" fmla="*/ 28 h 31"/>
              <a:gd name="T6" fmla="*/ 79 w 81"/>
              <a:gd name="T7" fmla="*/ 31 h 31"/>
              <a:gd name="T8" fmla="*/ 79 w 81"/>
              <a:gd name="T9" fmla="*/ 31 h 31"/>
              <a:gd name="T10" fmla="*/ 75 w 81"/>
              <a:gd name="T11" fmla="*/ 31 h 31"/>
              <a:gd name="T12" fmla="*/ 70 w 81"/>
              <a:gd name="T13" fmla="*/ 31 h 31"/>
              <a:gd name="T14" fmla="*/ 64 w 81"/>
              <a:gd name="T15" fmla="*/ 28 h 31"/>
              <a:gd name="T16" fmla="*/ 55 w 81"/>
              <a:gd name="T17" fmla="*/ 25 h 31"/>
              <a:gd name="T18" fmla="*/ 44 w 81"/>
              <a:gd name="T19" fmla="*/ 22 h 31"/>
              <a:gd name="T20" fmla="*/ 31 w 81"/>
              <a:gd name="T21" fmla="*/ 16 h 31"/>
              <a:gd name="T22" fmla="*/ 17 w 81"/>
              <a:gd name="T23" fmla="*/ 9 h 31"/>
              <a:gd name="T24" fmla="*/ 0 w 81"/>
              <a:gd name="T25" fmla="*/ 0 h 31"/>
              <a:gd name="T26" fmla="*/ 15 w 81"/>
              <a:gd name="T27" fmla="*/ 0 h 31"/>
              <a:gd name="T28" fmla="*/ 28 w 81"/>
              <a:gd name="T29" fmla="*/ 0 h 31"/>
              <a:gd name="T30" fmla="*/ 42 w 81"/>
              <a:gd name="T31" fmla="*/ 3 h 31"/>
              <a:gd name="T32" fmla="*/ 55 w 81"/>
              <a:gd name="T33" fmla="*/ 3 h 31"/>
              <a:gd name="T34" fmla="*/ 59 w 81"/>
              <a:gd name="T35" fmla="*/ 3 h 31"/>
              <a:gd name="T36" fmla="*/ 64 w 81"/>
              <a:gd name="T37" fmla="*/ 6 h 31"/>
              <a:gd name="T38" fmla="*/ 68 w 81"/>
              <a:gd name="T39" fmla="*/ 6 h 31"/>
              <a:gd name="T40" fmla="*/ 73 w 81"/>
              <a:gd name="T41" fmla="*/ 9 h 31"/>
              <a:gd name="T42" fmla="*/ 75 w 81"/>
              <a:gd name="T43" fmla="*/ 9 h 31"/>
              <a:gd name="T44" fmla="*/ 77 w 81"/>
              <a:gd name="T45" fmla="*/ 13 h 31"/>
              <a:gd name="T46" fmla="*/ 79 w 81"/>
              <a:gd name="T47" fmla="*/ 16 h 31"/>
              <a:gd name="T48" fmla="*/ 79 w 81"/>
              <a:gd name="T49" fmla="*/ 19 h 31"/>
              <a:gd name="T50" fmla="*/ 79 w 81"/>
              <a:gd name="T51" fmla="*/ 19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1" h="31">
                <a:moveTo>
                  <a:pt x="79" y="19"/>
                </a:moveTo>
                <a:lnTo>
                  <a:pt x="81" y="25"/>
                </a:lnTo>
                <a:lnTo>
                  <a:pt x="81" y="28"/>
                </a:lnTo>
                <a:lnTo>
                  <a:pt x="79" y="31"/>
                </a:lnTo>
                <a:lnTo>
                  <a:pt x="79" y="31"/>
                </a:lnTo>
                <a:lnTo>
                  <a:pt x="75" y="31"/>
                </a:lnTo>
                <a:lnTo>
                  <a:pt x="70" y="31"/>
                </a:lnTo>
                <a:lnTo>
                  <a:pt x="64" y="28"/>
                </a:lnTo>
                <a:lnTo>
                  <a:pt x="55" y="25"/>
                </a:lnTo>
                <a:lnTo>
                  <a:pt x="44" y="22"/>
                </a:lnTo>
                <a:lnTo>
                  <a:pt x="31" y="16"/>
                </a:lnTo>
                <a:lnTo>
                  <a:pt x="17" y="9"/>
                </a:lnTo>
                <a:lnTo>
                  <a:pt x="0" y="0"/>
                </a:lnTo>
                <a:lnTo>
                  <a:pt x="15" y="0"/>
                </a:lnTo>
                <a:lnTo>
                  <a:pt x="28" y="0"/>
                </a:lnTo>
                <a:lnTo>
                  <a:pt x="42" y="3"/>
                </a:lnTo>
                <a:lnTo>
                  <a:pt x="55" y="3"/>
                </a:lnTo>
                <a:lnTo>
                  <a:pt x="59" y="3"/>
                </a:lnTo>
                <a:lnTo>
                  <a:pt x="64" y="6"/>
                </a:lnTo>
                <a:lnTo>
                  <a:pt x="68" y="6"/>
                </a:lnTo>
                <a:lnTo>
                  <a:pt x="73" y="9"/>
                </a:lnTo>
                <a:lnTo>
                  <a:pt x="75" y="9"/>
                </a:lnTo>
                <a:lnTo>
                  <a:pt x="77" y="13"/>
                </a:lnTo>
                <a:lnTo>
                  <a:pt x="79" y="16"/>
                </a:lnTo>
                <a:lnTo>
                  <a:pt x="79" y="19"/>
                </a:lnTo>
                <a:lnTo>
                  <a:pt x="79" y="1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" name="Freeform 81"/>
          <p:cNvSpPr>
            <a:spLocks/>
          </p:cNvSpPr>
          <p:nvPr/>
        </p:nvSpPr>
        <p:spPr bwMode="auto">
          <a:xfrm>
            <a:off x="5453488" y="1666114"/>
            <a:ext cx="634726" cy="789730"/>
          </a:xfrm>
          <a:custGeom>
            <a:avLst/>
            <a:gdLst>
              <a:gd name="T0" fmla="*/ 0 w 95"/>
              <a:gd name="T1" fmla="*/ 80 h 80"/>
              <a:gd name="T2" fmla="*/ 0 w 95"/>
              <a:gd name="T3" fmla="*/ 77 h 80"/>
              <a:gd name="T4" fmla="*/ 0 w 95"/>
              <a:gd name="T5" fmla="*/ 77 h 80"/>
              <a:gd name="T6" fmla="*/ 0 w 95"/>
              <a:gd name="T7" fmla="*/ 74 h 80"/>
              <a:gd name="T8" fmla="*/ 2 w 95"/>
              <a:gd name="T9" fmla="*/ 74 h 80"/>
              <a:gd name="T10" fmla="*/ 2 w 95"/>
              <a:gd name="T11" fmla="*/ 71 h 80"/>
              <a:gd name="T12" fmla="*/ 7 w 95"/>
              <a:gd name="T13" fmla="*/ 68 h 80"/>
              <a:gd name="T14" fmla="*/ 9 w 95"/>
              <a:gd name="T15" fmla="*/ 68 h 80"/>
              <a:gd name="T16" fmla="*/ 13 w 95"/>
              <a:gd name="T17" fmla="*/ 65 h 80"/>
              <a:gd name="T18" fmla="*/ 20 w 95"/>
              <a:gd name="T19" fmla="*/ 59 h 80"/>
              <a:gd name="T20" fmla="*/ 27 w 95"/>
              <a:gd name="T21" fmla="*/ 55 h 80"/>
              <a:gd name="T22" fmla="*/ 40 w 95"/>
              <a:gd name="T23" fmla="*/ 43 h 80"/>
              <a:gd name="T24" fmla="*/ 46 w 95"/>
              <a:gd name="T25" fmla="*/ 37 h 80"/>
              <a:gd name="T26" fmla="*/ 51 w 95"/>
              <a:gd name="T27" fmla="*/ 31 h 80"/>
              <a:gd name="T28" fmla="*/ 53 w 95"/>
              <a:gd name="T29" fmla="*/ 28 h 80"/>
              <a:gd name="T30" fmla="*/ 58 w 95"/>
              <a:gd name="T31" fmla="*/ 22 h 80"/>
              <a:gd name="T32" fmla="*/ 58 w 95"/>
              <a:gd name="T33" fmla="*/ 18 h 80"/>
              <a:gd name="T34" fmla="*/ 58 w 95"/>
              <a:gd name="T35" fmla="*/ 15 h 80"/>
              <a:gd name="T36" fmla="*/ 58 w 95"/>
              <a:gd name="T37" fmla="*/ 12 h 80"/>
              <a:gd name="T38" fmla="*/ 58 w 95"/>
              <a:gd name="T39" fmla="*/ 9 h 80"/>
              <a:gd name="T40" fmla="*/ 55 w 95"/>
              <a:gd name="T41" fmla="*/ 6 h 80"/>
              <a:gd name="T42" fmla="*/ 55 w 95"/>
              <a:gd name="T43" fmla="*/ 6 h 80"/>
              <a:gd name="T44" fmla="*/ 55 w 95"/>
              <a:gd name="T45" fmla="*/ 3 h 80"/>
              <a:gd name="T46" fmla="*/ 58 w 95"/>
              <a:gd name="T47" fmla="*/ 3 h 80"/>
              <a:gd name="T48" fmla="*/ 62 w 95"/>
              <a:gd name="T49" fmla="*/ 0 h 80"/>
              <a:gd name="T50" fmla="*/ 66 w 95"/>
              <a:gd name="T51" fmla="*/ 3 h 80"/>
              <a:gd name="T52" fmla="*/ 73 w 95"/>
              <a:gd name="T53" fmla="*/ 3 h 80"/>
              <a:gd name="T54" fmla="*/ 80 w 95"/>
              <a:gd name="T55" fmla="*/ 6 h 80"/>
              <a:gd name="T56" fmla="*/ 86 w 95"/>
              <a:gd name="T57" fmla="*/ 9 h 80"/>
              <a:gd name="T58" fmla="*/ 91 w 95"/>
              <a:gd name="T59" fmla="*/ 12 h 80"/>
              <a:gd name="T60" fmla="*/ 95 w 95"/>
              <a:gd name="T61" fmla="*/ 12 h 80"/>
              <a:gd name="T62" fmla="*/ 95 w 95"/>
              <a:gd name="T63" fmla="*/ 15 h 80"/>
              <a:gd name="T64" fmla="*/ 95 w 95"/>
              <a:gd name="T65" fmla="*/ 18 h 80"/>
              <a:gd name="T66" fmla="*/ 93 w 95"/>
              <a:gd name="T67" fmla="*/ 22 h 80"/>
              <a:gd name="T68" fmla="*/ 91 w 95"/>
              <a:gd name="T69" fmla="*/ 25 h 80"/>
              <a:gd name="T70" fmla="*/ 86 w 95"/>
              <a:gd name="T71" fmla="*/ 31 h 80"/>
              <a:gd name="T72" fmla="*/ 84 w 95"/>
              <a:gd name="T73" fmla="*/ 37 h 80"/>
              <a:gd name="T74" fmla="*/ 77 w 95"/>
              <a:gd name="T75" fmla="*/ 43 h 80"/>
              <a:gd name="T76" fmla="*/ 73 w 95"/>
              <a:gd name="T77" fmla="*/ 46 h 80"/>
              <a:gd name="T78" fmla="*/ 66 w 95"/>
              <a:gd name="T79" fmla="*/ 52 h 80"/>
              <a:gd name="T80" fmla="*/ 60 w 95"/>
              <a:gd name="T81" fmla="*/ 59 h 80"/>
              <a:gd name="T82" fmla="*/ 51 w 95"/>
              <a:gd name="T83" fmla="*/ 62 h 80"/>
              <a:gd name="T84" fmla="*/ 40 w 95"/>
              <a:gd name="T85" fmla="*/ 68 h 80"/>
              <a:gd name="T86" fmla="*/ 29 w 95"/>
              <a:gd name="T87" fmla="*/ 71 h 80"/>
              <a:gd name="T88" fmla="*/ 24 w 95"/>
              <a:gd name="T89" fmla="*/ 74 h 80"/>
              <a:gd name="T90" fmla="*/ 18 w 95"/>
              <a:gd name="T91" fmla="*/ 77 h 80"/>
              <a:gd name="T92" fmla="*/ 13 w 95"/>
              <a:gd name="T93" fmla="*/ 77 h 80"/>
              <a:gd name="T94" fmla="*/ 9 w 95"/>
              <a:gd name="T95" fmla="*/ 80 h 80"/>
              <a:gd name="T96" fmla="*/ 7 w 95"/>
              <a:gd name="T97" fmla="*/ 80 h 80"/>
              <a:gd name="T98" fmla="*/ 5 w 95"/>
              <a:gd name="T99" fmla="*/ 80 h 80"/>
              <a:gd name="T100" fmla="*/ 2 w 95"/>
              <a:gd name="T101" fmla="*/ 80 h 80"/>
              <a:gd name="T102" fmla="*/ 0 w 95"/>
              <a:gd name="T103" fmla="*/ 80 h 80"/>
              <a:gd name="T104" fmla="*/ 0 w 95"/>
              <a:gd name="T105" fmla="*/ 8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5" h="80">
                <a:moveTo>
                  <a:pt x="0" y="80"/>
                </a:moveTo>
                <a:lnTo>
                  <a:pt x="0" y="77"/>
                </a:lnTo>
                <a:lnTo>
                  <a:pt x="0" y="77"/>
                </a:lnTo>
                <a:lnTo>
                  <a:pt x="0" y="74"/>
                </a:lnTo>
                <a:lnTo>
                  <a:pt x="2" y="74"/>
                </a:lnTo>
                <a:lnTo>
                  <a:pt x="2" y="71"/>
                </a:lnTo>
                <a:lnTo>
                  <a:pt x="7" y="68"/>
                </a:lnTo>
                <a:lnTo>
                  <a:pt x="9" y="68"/>
                </a:lnTo>
                <a:lnTo>
                  <a:pt x="13" y="65"/>
                </a:lnTo>
                <a:lnTo>
                  <a:pt x="20" y="59"/>
                </a:lnTo>
                <a:lnTo>
                  <a:pt x="27" y="55"/>
                </a:lnTo>
                <a:lnTo>
                  <a:pt x="40" y="43"/>
                </a:lnTo>
                <a:lnTo>
                  <a:pt x="46" y="37"/>
                </a:lnTo>
                <a:lnTo>
                  <a:pt x="51" y="31"/>
                </a:lnTo>
                <a:lnTo>
                  <a:pt x="53" y="28"/>
                </a:lnTo>
                <a:lnTo>
                  <a:pt x="58" y="22"/>
                </a:lnTo>
                <a:lnTo>
                  <a:pt x="58" y="18"/>
                </a:lnTo>
                <a:lnTo>
                  <a:pt x="58" y="15"/>
                </a:lnTo>
                <a:lnTo>
                  <a:pt x="58" y="12"/>
                </a:lnTo>
                <a:lnTo>
                  <a:pt x="58" y="9"/>
                </a:lnTo>
                <a:lnTo>
                  <a:pt x="55" y="6"/>
                </a:lnTo>
                <a:lnTo>
                  <a:pt x="55" y="6"/>
                </a:lnTo>
                <a:lnTo>
                  <a:pt x="55" y="3"/>
                </a:lnTo>
                <a:lnTo>
                  <a:pt x="58" y="3"/>
                </a:lnTo>
                <a:lnTo>
                  <a:pt x="62" y="0"/>
                </a:lnTo>
                <a:lnTo>
                  <a:pt x="66" y="3"/>
                </a:lnTo>
                <a:lnTo>
                  <a:pt x="73" y="3"/>
                </a:lnTo>
                <a:lnTo>
                  <a:pt x="80" y="6"/>
                </a:lnTo>
                <a:lnTo>
                  <a:pt x="86" y="9"/>
                </a:lnTo>
                <a:lnTo>
                  <a:pt x="91" y="12"/>
                </a:lnTo>
                <a:lnTo>
                  <a:pt x="95" y="12"/>
                </a:lnTo>
                <a:lnTo>
                  <a:pt x="95" y="15"/>
                </a:lnTo>
                <a:lnTo>
                  <a:pt x="95" y="18"/>
                </a:lnTo>
                <a:lnTo>
                  <a:pt x="93" y="22"/>
                </a:lnTo>
                <a:lnTo>
                  <a:pt x="91" y="25"/>
                </a:lnTo>
                <a:lnTo>
                  <a:pt x="86" y="31"/>
                </a:lnTo>
                <a:lnTo>
                  <a:pt x="84" y="37"/>
                </a:lnTo>
                <a:lnTo>
                  <a:pt x="77" y="43"/>
                </a:lnTo>
                <a:lnTo>
                  <a:pt x="73" y="46"/>
                </a:lnTo>
                <a:lnTo>
                  <a:pt x="66" y="52"/>
                </a:lnTo>
                <a:lnTo>
                  <a:pt x="60" y="59"/>
                </a:lnTo>
                <a:lnTo>
                  <a:pt x="51" y="62"/>
                </a:lnTo>
                <a:lnTo>
                  <a:pt x="40" y="68"/>
                </a:lnTo>
                <a:lnTo>
                  <a:pt x="29" y="71"/>
                </a:lnTo>
                <a:lnTo>
                  <a:pt x="24" y="74"/>
                </a:lnTo>
                <a:lnTo>
                  <a:pt x="18" y="77"/>
                </a:lnTo>
                <a:lnTo>
                  <a:pt x="13" y="77"/>
                </a:lnTo>
                <a:lnTo>
                  <a:pt x="9" y="80"/>
                </a:lnTo>
                <a:lnTo>
                  <a:pt x="7" y="80"/>
                </a:lnTo>
                <a:lnTo>
                  <a:pt x="5" y="80"/>
                </a:lnTo>
                <a:lnTo>
                  <a:pt x="2" y="80"/>
                </a:lnTo>
                <a:lnTo>
                  <a:pt x="0" y="80"/>
                </a:lnTo>
                <a:lnTo>
                  <a:pt x="0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Freeform 82"/>
          <p:cNvSpPr>
            <a:spLocks/>
          </p:cNvSpPr>
          <p:nvPr/>
        </p:nvSpPr>
        <p:spPr bwMode="auto">
          <a:xfrm>
            <a:off x="5927859" y="1972131"/>
            <a:ext cx="574593" cy="454095"/>
          </a:xfrm>
          <a:custGeom>
            <a:avLst/>
            <a:gdLst>
              <a:gd name="T0" fmla="*/ 0 w 86"/>
              <a:gd name="T1" fmla="*/ 0 h 46"/>
              <a:gd name="T2" fmla="*/ 13 w 86"/>
              <a:gd name="T3" fmla="*/ 0 h 46"/>
              <a:gd name="T4" fmla="*/ 26 w 86"/>
              <a:gd name="T5" fmla="*/ 3 h 46"/>
              <a:gd name="T6" fmla="*/ 40 w 86"/>
              <a:gd name="T7" fmla="*/ 3 h 46"/>
              <a:gd name="T8" fmla="*/ 51 w 86"/>
              <a:gd name="T9" fmla="*/ 6 h 46"/>
              <a:gd name="T10" fmla="*/ 62 w 86"/>
              <a:gd name="T11" fmla="*/ 12 h 46"/>
              <a:gd name="T12" fmla="*/ 70 w 86"/>
              <a:gd name="T13" fmla="*/ 15 h 46"/>
              <a:gd name="T14" fmla="*/ 77 w 86"/>
              <a:gd name="T15" fmla="*/ 18 h 46"/>
              <a:gd name="T16" fmla="*/ 81 w 86"/>
              <a:gd name="T17" fmla="*/ 24 h 46"/>
              <a:gd name="T18" fmla="*/ 84 w 86"/>
              <a:gd name="T19" fmla="*/ 28 h 46"/>
              <a:gd name="T20" fmla="*/ 86 w 86"/>
              <a:gd name="T21" fmla="*/ 31 h 46"/>
              <a:gd name="T22" fmla="*/ 86 w 86"/>
              <a:gd name="T23" fmla="*/ 34 h 46"/>
              <a:gd name="T24" fmla="*/ 86 w 86"/>
              <a:gd name="T25" fmla="*/ 40 h 46"/>
              <a:gd name="T26" fmla="*/ 84 w 86"/>
              <a:gd name="T27" fmla="*/ 43 h 46"/>
              <a:gd name="T28" fmla="*/ 81 w 86"/>
              <a:gd name="T29" fmla="*/ 46 h 46"/>
              <a:gd name="T30" fmla="*/ 79 w 86"/>
              <a:gd name="T31" fmla="*/ 46 h 46"/>
              <a:gd name="T32" fmla="*/ 75 w 86"/>
              <a:gd name="T33" fmla="*/ 46 h 46"/>
              <a:gd name="T34" fmla="*/ 73 w 86"/>
              <a:gd name="T35" fmla="*/ 46 h 46"/>
              <a:gd name="T36" fmla="*/ 68 w 86"/>
              <a:gd name="T37" fmla="*/ 43 h 46"/>
              <a:gd name="T38" fmla="*/ 62 w 86"/>
              <a:gd name="T39" fmla="*/ 40 h 46"/>
              <a:gd name="T40" fmla="*/ 53 w 86"/>
              <a:gd name="T41" fmla="*/ 37 h 46"/>
              <a:gd name="T42" fmla="*/ 42 w 86"/>
              <a:gd name="T43" fmla="*/ 31 h 46"/>
              <a:gd name="T44" fmla="*/ 28 w 86"/>
              <a:gd name="T45" fmla="*/ 21 h 46"/>
              <a:gd name="T46" fmla="*/ 15 w 86"/>
              <a:gd name="T47" fmla="*/ 12 h 46"/>
              <a:gd name="T48" fmla="*/ 0 w 86"/>
              <a:gd name="T49" fmla="*/ 0 h 46"/>
              <a:gd name="T50" fmla="*/ 0 w 86"/>
              <a:gd name="T5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6" h="46">
                <a:moveTo>
                  <a:pt x="0" y="0"/>
                </a:moveTo>
                <a:lnTo>
                  <a:pt x="13" y="0"/>
                </a:lnTo>
                <a:lnTo>
                  <a:pt x="26" y="3"/>
                </a:lnTo>
                <a:lnTo>
                  <a:pt x="40" y="3"/>
                </a:lnTo>
                <a:lnTo>
                  <a:pt x="51" y="6"/>
                </a:lnTo>
                <a:lnTo>
                  <a:pt x="62" y="12"/>
                </a:lnTo>
                <a:lnTo>
                  <a:pt x="70" y="15"/>
                </a:lnTo>
                <a:lnTo>
                  <a:pt x="77" y="18"/>
                </a:lnTo>
                <a:lnTo>
                  <a:pt x="81" y="24"/>
                </a:lnTo>
                <a:lnTo>
                  <a:pt x="84" y="28"/>
                </a:lnTo>
                <a:lnTo>
                  <a:pt x="86" y="31"/>
                </a:lnTo>
                <a:lnTo>
                  <a:pt x="86" y="34"/>
                </a:lnTo>
                <a:lnTo>
                  <a:pt x="86" y="40"/>
                </a:lnTo>
                <a:lnTo>
                  <a:pt x="84" y="43"/>
                </a:lnTo>
                <a:lnTo>
                  <a:pt x="81" y="46"/>
                </a:lnTo>
                <a:lnTo>
                  <a:pt x="79" y="46"/>
                </a:lnTo>
                <a:lnTo>
                  <a:pt x="75" y="46"/>
                </a:lnTo>
                <a:lnTo>
                  <a:pt x="73" y="46"/>
                </a:lnTo>
                <a:lnTo>
                  <a:pt x="68" y="43"/>
                </a:lnTo>
                <a:lnTo>
                  <a:pt x="62" y="40"/>
                </a:lnTo>
                <a:lnTo>
                  <a:pt x="53" y="37"/>
                </a:lnTo>
                <a:lnTo>
                  <a:pt x="42" y="31"/>
                </a:lnTo>
                <a:lnTo>
                  <a:pt x="28" y="21"/>
                </a:lnTo>
                <a:lnTo>
                  <a:pt x="15" y="12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" name="Freeform 83"/>
          <p:cNvSpPr>
            <a:spLocks/>
          </p:cNvSpPr>
          <p:nvPr/>
        </p:nvSpPr>
        <p:spPr bwMode="auto">
          <a:xfrm>
            <a:off x="5540343" y="629590"/>
            <a:ext cx="654768" cy="1184594"/>
          </a:xfrm>
          <a:custGeom>
            <a:avLst/>
            <a:gdLst>
              <a:gd name="T0" fmla="*/ 3 w 98"/>
              <a:gd name="T1" fmla="*/ 120 h 120"/>
              <a:gd name="T2" fmla="*/ 0 w 98"/>
              <a:gd name="T3" fmla="*/ 120 h 120"/>
              <a:gd name="T4" fmla="*/ 0 w 98"/>
              <a:gd name="T5" fmla="*/ 117 h 120"/>
              <a:gd name="T6" fmla="*/ 0 w 98"/>
              <a:gd name="T7" fmla="*/ 117 h 120"/>
              <a:gd name="T8" fmla="*/ 3 w 98"/>
              <a:gd name="T9" fmla="*/ 114 h 120"/>
              <a:gd name="T10" fmla="*/ 3 w 98"/>
              <a:gd name="T11" fmla="*/ 114 h 120"/>
              <a:gd name="T12" fmla="*/ 7 w 98"/>
              <a:gd name="T13" fmla="*/ 111 h 120"/>
              <a:gd name="T14" fmla="*/ 9 w 98"/>
              <a:gd name="T15" fmla="*/ 108 h 120"/>
              <a:gd name="T16" fmla="*/ 14 w 98"/>
              <a:gd name="T17" fmla="*/ 102 h 120"/>
              <a:gd name="T18" fmla="*/ 22 w 98"/>
              <a:gd name="T19" fmla="*/ 96 h 120"/>
              <a:gd name="T20" fmla="*/ 29 w 98"/>
              <a:gd name="T21" fmla="*/ 90 h 120"/>
              <a:gd name="T22" fmla="*/ 36 w 98"/>
              <a:gd name="T23" fmla="*/ 80 h 120"/>
              <a:gd name="T24" fmla="*/ 40 w 98"/>
              <a:gd name="T25" fmla="*/ 74 h 120"/>
              <a:gd name="T26" fmla="*/ 45 w 98"/>
              <a:gd name="T27" fmla="*/ 65 h 120"/>
              <a:gd name="T28" fmla="*/ 49 w 98"/>
              <a:gd name="T29" fmla="*/ 59 h 120"/>
              <a:gd name="T30" fmla="*/ 51 w 98"/>
              <a:gd name="T31" fmla="*/ 46 h 120"/>
              <a:gd name="T32" fmla="*/ 53 w 98"/>
              <a:gd name="T33" fmla="*/ 37 h 120"/>
              <a:gd name="T34" fmla="*/ 56 w 98"/>
              <a:gd name="T35" fmla="*/ 25 h 120"/>
              <a:gd name="T36" fmla="*/ 56 w 98"/>
              <a:gd name="T37" fmla="*/ 19 h 120"/>
              <a:gd name="T38" fmla="*/ 53 w 98"/>
              <a:gd name="T39" fmla="*/ 13 h 120"/>
              <a:gd name="T40" fmla="*/ 51 w 98"/>
              <a:gd name="T41" fmla="*/ 9 h 120"/>
              <a:gd name="T42" fmla="*/ 51 w 98"/>
              <a:gd name="T43" fmla="*/ 6 h 120"/>
              <a:gd name="T44" fmla="*/ 49 w 98"/>
              <a:gd name="T45" fmla="*/ 6 h 120"/>
              <a:gd name="T46" fmla="*/ 51 w 98"/>
              <a:gd name="T47" fmla="*/ 3 h 120"/>
              <a:gd name="T48" fmla="*/ 53 w 98"/>
              <a:gd name="T49" fmla="*/ 0 h 120"/>
              <a:gd name="T50" fmla="*/ 58 w 98"/>
              <a:gd name="T51" fmla="*/ 0 h 120"/>
              <a:gd name="T52" fmla="*/ 64 w 98"/>
              <a:gd name="T53" fmla="*/ 0 h 120"/>
              <a:gd name="T54" fmla="*/ 71 w 98"/>
              <a:gd name="T55" fmla="*/ 0 h 120"/>
              <a:gd name="T56" fmla="*/ 80 w 98"/>
              <a:gd name="T57" fmla="*/ 0 h 120"/>
              <a:gd name="T58" fmla="*/ 84 w 98"/>
              <a:gd name="T59" fmla="*/ 3 h 120"/>
              <a:gd name="T60" fmla="*/ 86 w 98"/>
              <a:gd name="T61" fmla="*/ 3 h 120"/>
              <a:gd name="T62" fmla="*/ 93 w 98"/>
              <a:gd name="T63" fmla="*/ 6 h 120"/>
              <a:gd name="T64" fmla="*/ 95 w 98"/>
              <a:gd name="T65" fmla="*/ 9 h 120"/>
              <a:gd name="T66" fmla="*/ 98 w 98"/>
              <a:gd name="T67" fmla="*/ 9 h 120"/>
              <a:gd name="T68" fmla="*/ 98 w 98"/>
              <a:gd name="T69" fmla="*/ 13 h 120"/>
              <a:gd name="T70" fmla="*/ 95 w 98"/>
              <a:gd name="T71" fmla="*/ 19 h 120"/>
              <a:gd name="T72" fmla="*/ 93 w 98"/>
              <a:gd name="T73" fmla="*/ 28 h 120"/>
              <a:gd name="T74" fmla="*/ 91 w 98"/>
              <a:gd name="T75" fmla="*/ 37 h 120"/>
              <a:gd name="T76" fmla="*/ 86 w 98"/>
              <a:gd name="T77" fmla="*/ 50 h 120"/>
              <a:gd name="T78" fmla="*/ 82 w 98"/>
              <a:gd name="T79" fmla="*/ 59 h 120"/>
              <a:gd name="T80" fmla="*/ 78 w 98"/>
              <a:gd name="T81" fmla="*/ 68 h 120"/>
              <a:gd name="T82" fmla="*/ 71 w 98"/>
              <a:gd name="T83" fmla="*/ 80 h 120"/>
              <a:gd name="T84" fmla="*/ 64 w 98"/>
              <a:gd name="T85" fmla="*/ 90 h 120"/>
              <a:gd name="T86" fmla="*/ 53 w 98"/>
              <a:gd name="T87" fmla="*/ 99 h 120"/>
              <a:gd name="T88" fmla="*/ 45 w 98"/>
              <a:gd name="T89" fmla="*/ 105 h 120"/>
              <a:gd name="T90" fmla="*/ 31 w 98"/>
              <a:gd name="T91" fmla="*/ 111 h 120"/>
              <a:gd name="T92" fmla="*/ 25 w 98"/>
              <a:gd name="T93" fmla="*/ 114 h 120"/>
              <a:gd name="T94" fmla="*/ 20 w 98"/>
              <a:gd name="T95" fmla="*/ 117 h 120"/>
              <a:gd name="T96" fmla="*/ 14 w 98"/>
              <a:gd name="T97" fmla="*/ 120 h 120"/>
              <a:gd name="T98" fmla="*/ 11 w 98"/>
              <a:gd name="T99" fmla="*/ 120 h 120"/>
              <a:gd name="T100" fmla="*/ 7 w 98"/>
              <a:gd name="T101" fmla="*/ 120 h 120"/>
              <a:gd name="T102" fmla="*/ 5 w 98"/>
              <a:gd name="T103" fmla="*/ 120 h 120"/>
              <a:gd name="T104" fmla="*/ 3 w 98"/>
              <a:gd name="T105" fmla="*/ 120 h 120"/>
              <a:gd name="T106" fmla="*/ 3 w 98"/>
              <a:gd name="T107" fmla="*/ 120 h 120"/>
              <a:gd name="T108" fmla="*/ 3 w 98"/>
              <a:gd name="T109" fmla="*/ 120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8" h="120">
                <a:moveTo>
                  <a:pt x="3" y="120"/>
                </a:moveTo>
                <a:lnTo>
                  <a:pt x="0" y="120"/>
                </a:lnTo>
                <a:lnTo>
                  <a:pt x="0" y="117"/>
                </a:lnTo>
                <a:lnTo>
                  <a:pt x="0" y="117"/>
                </a:lnTo>
                <a:lnTo>
                  <a:pt x="3" y="114"/>
                </a:lnTo>
                <a:lnTo>
                  <a:pt x="3" y="114"/>
                </a:lnTo>
                <a:lnTo>
                  <a:pt x="7" y="111"/>
                </a:lnTo>
                <a:lnTo>
                  <a:pt x="9" y="108"/>
                </a:lnTo>
                <a:lnTo>
                  <a:pt x="14" y="102"/>
                </a:lnTo>
                <a:lnTo>
                  <a:pt x="22" y="96"/>
                </a:lnTo>
                <a:lnTo>
                  <a:pt x="29" y="90"/>
                </a:lnTo>
                <a:lnTo>
                  <a:pt x="36" y="80"/>
                </a:lnTo>
                <a:lnTo>
                  <a:pt x="40" y="74"/>
                </a:lnTo>
                <a:lnTo>
                  <a:pt x="45" y="65"/>
                </a:lnTo>
                <a:lnTo>
                  <a:pt x="49" y="59"/>
                </a:lnTo>
                <a:lnTo>
                  <a:pt x="51" y="46"/>
                </a:lnTo>
                <a:lnTo>
                  <a:pt x="53" y="37"/>
                </a:lnTo>
                <a:lnTo>
                  <a:pt x="56" y="25"/>
                </a:lnTo>
                <a:lnTo>
                  <a:pt x="56" y="19"/>
                </a:lnTo>
                <a:lnTo>
                  <a:pt x="53" y="13"/>
                </a:lnTo>
                <a:lnTo>
                  <a:pt x="51" y="9"/>
                </a:lnTo>
                <a:lnTo>
                  <a:pt x="51" y="6"/>
                </a:lnTo>
                <a:lnTo>
                  <a:pt x="49" y="6"/>
                </a:lnTo>
                <a:lnTo>
                  <a:pt x="51" y="3"/>
                </a:lnTo>
                <a:lnTo>
                  <a:pt x="53" y="0"/>
                </a:lnTo>
                <a:lnTo>
                  <a:pt x="58" y="0"/>
                </a:lnTo>
                <a:lnTo>
                  <a:pt x="64" y="0"/>
                </a:lnTo>
                <a:lnTo>
                  <a:pt x="71" y="0"/>
                </a:lnTo>
                <a:lnTo>
                  <a:pt x="80" y="0"/>
                </a:lnTo>
                <a:lnTo>
                  <a:pt x="84" y="3"/>
                </a:lnTo>
                <a:lnTo>
                  <a:pt x="86" y="3"/>
                </a:lnTo>
                <a:lnTo>
                  <a:pt x="93" y="6"/>
                </a:lnTo>
                <a:lnTo>
                  <a:pt x="95" y="9"/>
                </a:lnTo>
                <a:lnTo>
                  <a:pt x="98" y="9"/>
                </a:lnTo>
                <a:lnTo>
                  <a:pt x="98" y="13"/>
                </a:lnTo>
                <a:lnTo>
                  <a:pt x="95" y="19"/>
                </a:lnTo>
                <a:lnTo>
                  <a:pt x="93" y="28"/>
                </a:lnTo>
                <a:lnTo>
                  <a:pt x="91" y="37"/>
                </a:lnTo>
                <a:lnTo>
                  <a:pt x="86" y="50"/>
                </a:lnTo>
                <a:lnTo>
                  <a:pt x="82" y="59"/>
                </a:lnTo>
                <a:lnTo>
                  <a:pt x="78" y="68"/>
                </a:lnTo>
                <a:lnTo>
                  <a:pt x="71" y="80"/>
                </a:lnTo>
                <a:lnTo>
                  <a:pt x="64" y="90"/>
                </a:lnTo>
                <a:lnTo>
                  <a:pt x="53" y="99"/>
                </a:lnTo>
                <a:lnTo>
                  <a:pt x="45" y="105"/>
                </a:lnTo>
                <a:lnTo>
                  <a:pt x="31" y="111"/>
                </a:lnTo>
                <a:lnTo>
                  <a:pt x="25" y="114"/>
                </a:lnTo>
                <a:lnTo>
                  <a:pt x="20" y="117"/>
                </a:lnTo>
                <a:lnTo>
                  <a:pt x="14" y="120"/>
                </a:lnTo>
                <a:lnTo>
                  <a:pt x="11" y="120"/>
                </a:lnTo>
                <a:lnTo>
                  <a:pt x="7" y="120"/>
                </a:lnTo>
                <a:lnTo>
                  <a:pt x="5" y="120"/>
                </a:lnTo>
                <a:lnTo>
                  <a:pt x="3" y="120"/>
                </a:lnTo>
                <a:lnTo>
                  <a:pt x="3" y="120"/>
                </a:lnTo>
                <a:lnTo>
                  <a:pt x="3" y="1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" name="Freeform 84"/>
          <p:cNvSpPr>
            <a:spLocks/>
          </p:cNvSpPr>
          <p:nvPr/>
        </p:nvSpPr>
        <p:spPr bwMode="auto">
          <a:xfrm>
            <a:off x="5306500" y="965225"/>
            <a:ext cx="1683689" cy="2102659"/>
          </a:xfrm>
          <a:custGeom>
            <a:avLst/>
            <a:gdLst>
              <a:gd name="T0" fmla="*/ 247 w 252"/>
              <a:gd name="T1" fmla="*/ 34 h 213"/>
              <a:gd name="T2" fmla="*/ 247 w 252"/>
              <a:gd name="T3" fmla="*/ 56 h 213"/>
              <a:gd name="T4" fmla="*/ 249 w 252"/>
              <a:gd name="T5" fmla="*/ 96 h 213"/>
              <a:gd name="T6" fmla="*/ 252 w 252"/>
              <a:gd name="T7" fmla="*/ 145 h 213"/>
              <a:gd name="T8" fmla="*/ 247 w 252"/>
              <a:gd name="T9" fmla="*/ 185 h 213"/>
              <a:gd name="T10" fmla="*/ 232 w 252"/>
              <a:gd name="T11" fmla="*/ 207 h 213"/>
              <a:gd name="T12" fmla="*/ 216 w 252"/>
              <a:gd name="T13" fmla="*/ 213 h 213"/>
              <a:gd name="T14" fmla="*/ 205 w 252"/>
              <a:gd name="T15" fmla="*/ 207 h 213"/>
              <a:gd name="T16" fmla="*/ 203 w 252"/>
              <a:gd name="T17" fmla="*/ 200 h 213"/>
              <a:gd name="T18" fmla="*/ 194 w 252"/>
              <a:gd name="T19" fmla="*/ 191 h 213"/>
              <a:gd name="T20" fmla="*/ 181 w 252"/>
              <a:gd name="T21" fmla="*/ 185 h 213"/>
              <a:gd name="T22" fmla="*/ 168 w 252"/>
              <a:gd name="T23" fmla="*/ 179 h 213"/>
              <a:gd name="T24" fmla="*/ 159 w 252"/>
              <a:gd name="T25" fmla="*/ 173 h 213"/>
              <a:gd name="T26" fmla="*/ 161 w 252"/>
              <a:gd name="T27" fmla="*/ 170 h 213"/>
              <a:gd name="T28" fmla="*/ 168 w 252"/>
              <a:gd name="T29" fmla="*/ 170 h 213"/>
              <a:gd name="T30" fmla="*/ 179 w 252"/>
              <a:gd name="T31" fmla="*/ 170 h 213"/>
              <a:gd name="T32" fmla="*/ 203 w 252"/>
              <a:gd name="T33" fmla="*/ 173 h 213"/>
              <a:gd name="T34" fmla="*/ 212 w 252"/>
              <a:gd name="T35" fmla="*/ 170 h 213"/>
              <a:gd name="T36" fmla="*/ 214 w 252"/>
              <a:gd name="T37" fmla="*/ 166 h 213"/>
              <a:gd name="T38" fmla="*/ 216 w 252"/>
              <a:gd name="T39" fmla="*/ 151 h 213"/>
              <a:gd name="T40" fmla="*/ 216 w 252"/>
              <a:gd name="T41" fmla="*/ 120 h 213"/>
              <a:gd name="T42" fmla="*/ 214 w 252"/>
              <a:gd name="T43" fmla="*/ 65 h 213"/>
              <a:gd name="T44" fmla="*/ 208 w 252"/>
              <a:gd name="T45" fmla="*/ 34 h 213"/>
              <a:gd name="T46" fmla="*/ 205 w 252"/>
              <a:gd name="T47" fmla="*/ 25 h 213"/>
              <a:gd name="T48" fmla="*/ 199 w 252"/>
              <a:gd name="T49" fmla="*/ 22 h 213"/>
              <a:gd name="T50" fmla="*/ 185 w 252"/>
              <a:gd name="T51" fmla="*/ 22 h 213"/>
              <a:gd name="T52" fmla="*/ 170 w 252"/>
              <a:gd name="T53" fmla="*/ 22 h 213"/>
              <a:gd name="T54" fmla="*/ 146 w 252"/>
              <a:gd name="T55" fmla="*/ 25 h 213"/>
              <a:gd name="T56" fmla="*/ 108 w 252"/>
              <a:gd name="T57" fmla="*/ 28 h 213"/>
              <a:gd name="T58" fmla="*/ 60 w 252"/>
              <a:gd name="T59" fmla="*/ 34 h 213"/>
              <a:gd name="T60" fmla="*/ 0 w 252"/>
              <a:gd name="T61" fmla="*/ 37 h 213"/>
              <a:gd name="T62" fmla="*/ 4 w 252"/>
              <a:gd name="T63" fmla="*/ 22 h 213"/>
              <a:gd name="T64" fmla="*/ 18 w 252"/>
              <a:gd name="T65" fmla="*/ 22 h 213"/>
              <a:gd name="T66" fmla="*/ 35 w 252"/>
              <a:gd name="T67" fmla="*/ 22 h 213"/>
              <a:gd name="T68" fmla="*/ 60 w 252"/>
              <a:gd name="T69" fmla="*/ 19 h 213"/>
              <a:gd name="T70" fmla="*/ 88 w 252"/>
              <a:gd name="T71" fmla="*/ 16 h 213"/>
              <a:gd name="T72" fmla="*/ 119 w 252"/>
              <a:gd name="T73" fmla="*/ 12 h 213"/>
              <a:gd name="T74" fmla="*/ 148 w 252"/>
              <a:gd name="T75" fmla="*/ 9 h 213"/>
              <a:gd name="T76" fmla="*/ 170 w 252"/>
              <a:gd name="T77" fmla="*/ 9 h 213"/>
              <a:gd name="T78" fmla="*/ 188 w 252"/>
              <a:gd name="T79" fmla="*/ 6 h 213"/>
              <a:gd name="T80" fmla="*/ 199 w 252"/>
              <a:gd name="T81" fmla="*/ 3 h 213"/>
              <a:gd name="T82" fmla="*/ 203 w 252"/>
              <a:gd name="T83" fmla="*/ 3 h 213"/>
              <a:gd name="T84" fmla="*/ 214 w 252"/>
              <a:gd name="T85" fmla="*/ 3 h 213"/>
              <a:gd name="T86" fmla="*/ 230 w 252"/>
              <a:gd name="T87" fmla="*/ 6 h 213"/>
              <a:gd name="T88" fmla="*/ 247 w 252"/>
              <a:gd name="T89" fmla="*/ 16 h 213"/>
              <a:gd name="T90" fmla="*/ 252 w 252"/>
              <a:gd name="T91" fmla="*/ 22 h 213"/>
              <a:gd name="T92" fmla="*/ 249 w 252"/>
              <a:gd name="T93" fmla="*/ 28 h 2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52" h="213">
                <a:moveTo>
                  <a:pt x="249" y="28"/>
                </a:moveTo>
                <a:lnTo>
                  <a:pt x="247" y="31"/>
                </a:lnTo>
                <a:lnTo>
                  <a:pt x="247" y="34"/>
                </a:lnTo>
                <a:lnTo>
                  <a:pt x="247" y="40"/>
                </a:lnTo>
                <a:lnTo>
                  <a:pt x="247" y="46"/>
                </a:lnTo>
                <a:lnTo>
                  <a:pt x="247" y="56"/>
                </a:lnTo>
                <a:lnTo>
                  <a:pt x="247" y="65"/>
                </a:lnTo>
                <a:lnTo>
                  <a:pt x="249" y="80"/>
                </a:lnTo>
                <a:lnTo>
                  <a:pt x="249" y="96"/>
                </a:lnTo>
                <a:lnTo>
                  <a:pt x="252" y="114"/>
                </a:lnTo>
                <a:lnTo>
                  <a:pt x="252" y="130"/>
                </a:lnTo>
                <a:lnTo>
                  <a:pt x="252" y="145"/>
                </a:lnTo>
                <a:lnTo>
                  <a:pt x="249" y="160"/>
                </a:lnTo>
                <a:lnTo>
                  <a:pt x="249" y="173"/>
                </a:lnTo>
                <a:lnTo>
                  <a:pt x="247" y="185"/>
                </a:lnTo>
                <a:lnTo>
                  <a:pt x="243" y="194"/>
                </a:lnTo>
                <a:lnTo>
                  <a:pt x="238" y="200"/>
                </a:lnTo>
                <a:lnTo>
                  <a:pt x="232" y="207"/>
                </a:lnTo>
                <a:lnTo>
                  <a:pt x="227" y="210"/>
                </a:lnTo>
                <a:lnTo>
                  <a:pt x="221" y="213"/>
                </a:lnTo>
                <a:lnTo>
                  <a:pt x="216" y="213"/>
                </a:lnTo>
                <a:lnTo>
                  <a:pt x="212" y="213"/>
                </a:lnTo>
                <a:lnTo>
                  <a:pt x="208" y="210"/>
                </a:lnTo>
                <a:lnTo>
                  <a:pt x="205" y="207"/>
                </a:lnTo>
                <a:lnTo>
                  <a:pt x="205" y="203"/>
                </a:lnTo>
                <a:lnTo>
                  <a:pt x="203" y="200"/>
                </a:lnTo>
                <a:lnTo>
                  <a:pt x="203" y="200"/>
                </a:lnTo>
                <a:lnTo>
                  <a:pt x="201" y="197"/>
                </a:lnTo>
                <a:lnTo>
                  <a:pt x="199" y="194"/>
                </a:lnTo>
                <a:lnTo>
                  <a:pt x="194" y="191"/>
                </a:lnTo>
                <a:lnTo>
                  <a:pt x="192" y="188"/>
                </a:lnTo>
                <a:lnTo>
                  <a:pt x="188" y="188"/>
                </a:lnTo>
                <a:lnTo>
                  <a:pt x="181" y="185"/>
                </a:lnTo>
                <a:lnTo>
                  <a:pt x="177" y="182"/>
                </a:lnTo>
                <a:lnTo>
                  <a:pt x="172" y="179"/>
                </a:lnTo>
                <a:lnTo>
                  <a:pt x="168" y="179"/>
                </a:lnTo>
                <a:lnTo>
                  <a:pt x="163" y="176"/>
                </a:lnTo>
                <a:lnTo>
                  <a:pt x="161" y="176"/>
                </a:lnTo>
                <a:lnTo>
                  <a:pt x="159" y="173"/>
                </a:lnTo>
                <a:lnTo>
                  <a:pt x="159" y="173"/>
                </a:lnTo>
                <a:lnTo>
                  <a:pt x="159" y="170"/>
                </a:lnTo>
                <a:lnTo>
                  <a:pt x="161" y="170"/>
                </a:lnTo>
                <a:lnTo>
                  <a:pt x="161" y="170"/>
                </a:lnTo>
                <a:lnTo>
                  <a:pt x="163" y="170"/>
                </a:lnTo>
                <a:lnTo>
                  <a:pt x="168" y="170"/>
                </a:lnTo>
                <a:lnTo>
                  <a:pt x="170" y="170"/>
                </a:lnTo>
                <a:lnTo>
                  <a:pt x="174" y="170"/>
                </a:lnTo>
                <a:lnTo>
                  <a:pt x="179" y="170"/>
                </a:lnTo>
                <a:lnTo>
                  <a:pt x="185" y="170"/>
                </a:lnTo>
                <a:lnTo>
                  <a:pt x="194" y="173"/>
                </a:lnTo>
                <a:lnTo>
                  <a:pt x="203" y="173"/>
                </a:lnTo>
                <a:lnTo>
                  <a:pt x="208" y="173"/>
                </a:lnTo>
                <a:lnTo>
                  <a:pt x="210" y="173"/>
                </a:lnTo>
                <a:lnTo>
                  <a:pt x="212" y="170"/>
                </a:lnTo>
                <a:lnTo>
                  <a:pt x="214" y="170"/>
                </a:lnTo>
                <a:lnTo>
                  <a:pt x="214" y="170"/>
                </a:lnTo>
                <a:lnTo>
                  <a:pt x="214" y="166"/>
                </a:lnTo>
                <a:lnTo>
                  <a:pt x="214" y="160"/>
                </a:lnTo>
                <a:lnTo>
                  <a:pt x="216" y="157"/>
                </a:lnTo>
                <a:lnTo>
                  <a:pt x="216" y="151"/>
                </a:lnTo>
                <a:lnTo>
                  <a:pt x="216" y="142"/>
                </a:lnTo>
                <a:lnTo>
                  <a:pt x="216" y="133"/>
                </a:lnTo>
                <a:lnTo>
                  <a:pt x="216" y="120"/>
                </a:lnTo>
                <a:lnTo>
                  <a:pt x="216" y="102"/>
                </a:lnTo>
                <a:lnTo>
                  <a:pt x="216" y="83"/>
                </a:lnTo>
                <a:lnTo>
                  <a:pt x="214" y="65"/>
                </a:lnTo>
                <a:lnTo>
                  <a:pt x="214" y="52"/>
                </a:lnTo>
                <a:lnTo>
                  <a:pt x="212" y="40"/>
                </a:lnTo>
                <a:lnTo>
                  <a:pt x="208" y="34"/>
                </a:lnTo>
                <a:lnTo>
                  <a:pt x="208" y="28"/>
                </a:lnTo>
                <a:lnTo>
                  <a:pt x="208" y="28"/>
                </a:lnTo>
                <a:lnTo>
                  <a:pt x="205" y="25"/>
                </a:lnTo>
                <a:lnTo>
                  <a:pt x="205" y="25"/>
                </a:lnTo>
                <a:lnTo>
                  <a:pt x="203" y="25"/>
                </a:lnTo>
                <a:lnTo>
                  <a:pt x="199" y="22"/>
                </a:lnTo>
                <a:lnTo>
                  <a:pt x="194" y="22"/>
                </a:lnTo>
                <a:lnTo>
                  <a:pt x="188" y="22"/>
                </a:lnTo>
                <a:lnTo>
                  <a:pt x="185" y="22"/>
                </a:lnTo>
                <a:lnTo>
                  <a:pt x="181" y="22"/>
                </a:lnTo>
                <a:lnTo>
                  <a:pt x="177" y="22"/>
                </a:lnTo>
                <a:lnTo>
                  <a:pt x="170" y="22"/>
                </a:lnTo>
                <a:lnTo>
                  <a:pt x="163" y="25"/>
                </a:lnTo>
                <a:lnTo>
                  <a:pt x="155" y="25"/>
                </a:lnTo>
                <a:lnTo>
                  <a:pt x="146" y="25"/>
                </a:lnTo>
                <a:lnTo>
                  <a:pt x="135" y="25"/>
                </a:lnTo>
                <a:lnTo>
                  <a:pt x="121" y="28"/>
                </a:lnTo>
                <a:lnTo>
                  <a:pt x="108" y="28"/>
                </a:lnTo>
                <a:lnTo>
                  <a:pt x="93" y="31"/>
                </a:lnTo>
                <a:lnTo>
                  <a:pt x="77" y="31"/>
                </a:lnTo>
                <a:lnTo>
                  <a:pt x="60" y="34"/>
                </a:lnTo>
                <a:lnTo>
                  <a:pt x="40" y="34"/>
                </a:lnTo>
                <a:lnTo>
                  <a:pt x="20" y="37"/>
                </a:lnTo>
                <a:lnTo>
                  <a:pt x="0" y="37"/>
                </a:lnTo>
                <a:lnTo>
                  <a:pt x="0" y="22"/>
                </a:lnTo>
                <a:lnTo>
                  <a:pt x="2" y="22"/>
                </a:lnTo>
                <a:lnTo>
                  <a:pt x="4" y="22"/>
                </a:lnTo>
                <a:lnTo>
                  <a:pt x="9" y="22"/>
                </a:lnTo>
                <a:lnTo>
                  <a:pt x="13" y="22"/>
                </a:lnTo>
                <a:lnTo>
                  <a:pt x="18" y="22"/>
                </a:lnTo>
                <a:lnTo>
                  <a:pt x="24" y="22"/>
                </a:lnTo>
                <a:lnTo>
                  <a:pt x="29" y="22"/>
                </a:lnTo>
                <a:lnTo>
                  <a:pt x="35" y="22"/>
                </a:lnTo>
                <a:lnTo>
                  <a:pt x="44" y="19"/>
                </a:lnTo>
                <a:lnTo>
                  <a:pt x="51" y="19"/>
                </a:lnTo>
                <a:lnTo>
                  <a:pt x="60" y="19"/>
                </a:lnTo>
                <a:lnTo>
                  <a:pt x="68" y="19"/>
                </a:lnTo>
                <a:lnTo>
                  <a:pt x="77" y="19"/>
                </a:lnTo>
                <a:lnTo>
                  <a:pt x="88" y="16"/>
                </a:lnTo>
                <a:lnTo>
                  <a:pt x="97" y="16"/>
                </a:lnTo>
                <a:lnTo>
                  <a:pt x="108" y="16"/>
                </a:lnTo>
                <a:lnTo>
                  <a:pt x="119" y="12"/>
                </a:lnTo>
                <a:lnTo>
                  <a:pt x="130" y="12"/>
                </a:lnTo>
                <a:lnTo>
                  <a:pt x="139" y="12"/>
                </a:lnTo>
                <a:lnTo>
                  <a:pt x="148" y="9"/>
                </a:lnTo>
                <a:lnTo>
                  <a:pt x="157" y="9"/>
                </a:lnTo>
                <a:lnTo>
                  <a:pt x="163" y="9"/>
                </a:lnTo>
                <a:lnTo>
                  <a:pt x="170" y="9"/>
                </a:lnTo>
                <a:lnTo>
                  <a:pt x="177" y="6"/>
                </a:lnTo>
                <a:lnTo>
                  <a:pt x="183" y="6"/>
                </a:lnTo>
                <a:lnTo>
                  <a:pt x="188" y="6"/>
                </a:lnTo>
                <a:lnTo>
                  <a:pt x="192" y="6"/>
                </a:lnTo>
                <a:lnTo>
                  <a:pt x="194" y="6"/>
                </a:lnTo>
                <a:lnTo>
                  <a:pt x="199" y="3"/>
                </a:lnTo>
                <a:lnTo>
                  <a:pt x="201" y="3"/>
                </a:lnTo>
                <a:lnTo>
                  <a:pt x="203" y="3"/>
                </a:lnTo>
                <a:lnTo>
                  <a:pt x="203" y="3"/>
                </a:lnTo>
                <a:lnTo>
                  <a:pt x="208" y="3"/>
                </a:lnTo>
                <a:lnTo>
                  <a:pt x="212" y="0"/>
                </a:lnTo>
                <a:lnTo>
                  <a:pt x="214" y="3"/>
                </a:lnTo>
                <a:lnTo>
                  <a:pt x="219" y="3"/>
                </a:lnTo>
                <a:lnTo>
                  <a:pt x="225" y="6"/>
                </a:lnTo>
                <a:lnTo>
                  <a:pt x="230" y="6"/>
                </a:lnTo>
                <a:lnTo>
                  <a:pt x="236" y="9"/>
                </a:lnTo>
                <a:lnTo>
                  <a:pt x="243" y="12"/>
                </a:lnTo>
                <a:lnTo>
                  <a:pt x="247" y="16"/>
                </a:lnTo>
                <a:lnTo>
                  <a:pt x="249" y="19"/>
                </a:lnTo>
                <a:lnTo>
                  <a:pt x="252" y="19"/>
                </a:lnTo>
                <a:lnTo>
                  <a:pt x="252" y="22"/>
                </a:lnTo>
                <a:lnTo>
                  <a:pt x="252" y="25"/>
                </a:lnTo>
                <a:lnTo>
                  <a:pt x="252" y="25"/>
                </a:lnTo>
                <a:lnTo>
                  <a:pt x="249" y="28"/>
                </a:lnTo>
                <a:lnTo>
                  <a:pt x="249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8" name="Freeform 97"/>
          <p:cNvSpPr>
            <a:spLocks/>
          </p:cNvSpPr>
          <p:nvPr/>
        </p:nvSpPr>
        <p:spPr bwMode="auto">
          <a:xfrm>
            <a:off x="1450832" y="4662238"/>
            <a:ext cx="2077888" cy="1638690"/>
          </a:xfrm>
          <a:custGeom>
            <a:avLst/>
            <a:gdLst>
              <a:gd name="T0" fmla="*/ 291 w 311"/>
              <a:gd name="T1" fmla="*/ 70 h 166"/>
              <a:gd name="T2" fmla="*/ 295 w 311"/>
              <a:gd name="T3" fmla="*/ 73 h 166"/>
              <a:gd name="T4" fmla="*/ 298 w 311"/>
              <a:gd name="T5" fmla="*/ 80 h 166"/>
              <a:gd name="T6" fmla="*/ 302 w 311"/>
              <a:gd name="T7" fmla="*/ 92 h 166"/>
              <a:gd name="T8" fmla="*/ 304 w 311"/>
              <a:gd name="T9" fmla="*/ 110 h 166"/>
              <a:gd name="T10" fmla="*/ 309 w 311"/>
              <a:gd name="T11" fmla="*/ 129 h 166"/>
              <a:gd name="T12" fmla="*/ 311 w 311"/>
              <a:gd name="T13" fmla="*/ 138 h 166"/>
              <a:gd name="T14" fmla="*/ 311 w 311"/>
              <a:gd name="T15" fmla="*/ 141 h 166"/>
              <a:gd name="T16" fmla="*/ 306 w 311"/>
              <a:gd name="T17" fmla="*/ 144 h 166"/>
              <a:gd name="T18" fmla="*/ 298 w 311"/>
              <a:gd name="T19" fmla="*/ 150 h 166"/>
              <a:gd name="T20" fmla="*/ 276 w 311"/>
              <a:gd name="T21" fmla="*/ 157 h 166"/>
              <a:gd name="T22" fmla="*/ 247 w 311"/>
              <a:gd name="T23" fmla="*/ 163 h 166"/>
              <a:gd name="T24" fmla="*/ 212 w 311"/>
              <a:gd name="T25" fmla="*/ 166 h 166"/>
              <a:gd name="T26" fmla="*/ 172 w 311"/>
              <a:gd name="T27" fmla="*/ 166 h 166"/>
              <a:gd name="T28" fmla="*/ 137 w 311"/>
              <a:gd name="T29" fmla="*/ 166 h 166"/>
              <a:gd name="T30" fmla="*/ 114 w 311"/>
              <a:gd name="T31" fmla="*/ 166 h 166"/>
              <a:gd name="T32" fmla="*/ 97 w 311"/>
              <a:gd name="T33" fmla="*/ 166 h 166"/>
              <a:gd name="T34" fmla="*/ 81 w 311"/>
              <a:gd name="T35" fmla="*/ 163 h 166"/>
              <a:gd name="T36" fmla="*/ 61 w 311"/>
              <a:gd name="T37" fmla="*/ 160 h 166"/>
              <a:gd name="T38" fmla="*/ 37 w 311"/>
              <a:gd name="T39" fmla="*/ 154 h 166"/>
              <a:gd name="T40" fmla="*/ 20 w 311"/>
              <a:gd name="T41" fmla="*/ 141 h 166"/>
              <a:gd name="T42" fmla="*/ 6 w 311"/>
              <a:gd name="T43" fmla="*/ 126 h 166"/>
              <a:gd name="T44" fmla="*/ 0 w 311"/>
              <a:gd name="T45" fmla="*/ 107 h 166"/>
              <a:gd name="T46" fmla="*/ 0 w 311"/>
              <a:gd name="T47" fmla="*/ 83 h 166"/>
              <a:gd name="T48" fmla="*/ 2 w 311"/>
              <a:gd name="T49" fmla="*/ 52 h 166"/>
              <a:gd name="T50" fmla="*/ 2 w 311"/>
              <a:gd name="T51" fmla="*/ 36 h 166"/>
              <a:gd name="T52" fmla="*/ 4 w 311"/>
              <a:gd name="T53" fmla="*/ 27 h 166"/>
              <a:gd name="T54" fmla="*/ 6 w 311"/>
              <a:gd name="T55" fmla="*/ 21 h 166"/>
              <a:gd name="T56" fmla="*/ 4 w 311"/>
              <a:gd name="T57" fmla="*/ 15 h 166"/>
              <a:gd name="T58" fmla="*/ 2 w 311"/>
              <a:gd name="T59" fmla="*/ 12 h 166"/>
              <a:gd name="T60" fmla="*/ 0 w 311"/>
              <a:gd name="T61" fmla="*/ 6 h 166"/>
              <a:gd name="T62" fmla="*/ 2 w 311"/>
              <a:gd name="T63" fmla="*/ 3 h 166"/>
              <a:gd name="T64" fmla="*/ 4 w 311"/>
              <a:gd name="T65" fmla="*/ 0 h 166"/>
              <a:gd name="T66" fmla="*/ 8 w 311"/>
              <a:gd name="T67" fmla="*/ 0 h 166"/>
              <a:gd name="T68" fmla="*/ 17 w 311"/>
              <a:gd name="T69" fmla="*/ 3 h 166"/>
              <a:gd name="T70" fmla="*/ 28 w 311"/>
              <a:gd name="T71" fmla="*/ 6 h 166"/>
              <a:gd name="T72" fmla="*/ 39 w 311"/>
              <a:gd name="T73" fmla="*/ 9 h 166"/>
              <a:gd name="T74" fmla="*/ 42 w 311"/>
              <a:gd name="T75" fmla="*/ 15 h 166"/>
              <a:gd name="T76" fmla="*/ 39 w 311"/>
              <a:gd name="T77" fmla="*/ 27 h 166"/>
              <a:gd name="T78" fmla="*/ 33 w 311"/>
              <a:gd name="T79" fmla="*/ 46 h 166"/>
              <a:gd name="T80" fmla="*/ 31 w 311"/>
              <a:gd name="T81" fmla="*/ 67 h 166"/>
              <a:gd name="T82" fmla="*/ 28 w 311"/>
              <a:gd name="T83" fmla="*/ 86 h 166"/>
              <a:gd name="T84" fmla="*/ 28 w 311"/>
              <a:gd name="T85" fmla="*/ 104 h 166"/>
              <a:gd name="T86" fmla="*/ 33 w 311"/>
              <a:gd name="T87" fmla="*/ 114 h 166"/>
              <a:gd name="T88" fmla="*/ 37 w 311"/>
              <a:gd name="T89" fmla="*/ 123 h 166"/>
              <a:gd name="T90" fmla="*/ 46 w 311"/>
              <a:gd name="T91" fmla="*/ 132 h 166"/>
              <a:gd name="T92" fmla="*/ 61 w 311"/>
              <a:gd name="T93" fmla="*/ 138 h 166"/>
              <a:gd name="T94" fmla="*/ 84 w 311"/>
              <a:gd name="T95" fmla="*/ 141 h 166"/>
              <a:gd name="T96" fmla="*/ 110 w 311"/>
              <a:gd name="T97" fmla="*/ 144 h 166"/>
              <a:gd name="T98" fmla="*/ 139 w 311"/>
              <a:gd name="T99" fmla="*/ 144 h 166"/>
              <a:gd name="T100" fmla="*/ 174 w 311"/>
              <a:gd name="T101" fmla="*/ 144 h 166"/>
              <a:gd name="T102" fmla="*/ 203 w 311"/>
              <a:gd name="T103" fmla="*/ 141 h 166"/>
              <a:gd name="T104" fmla="*/ 218 w 311"/>
              <a:gd name="T105" fmla="*/ 138 h 166"/>
              <a:gd name="T106" fmla="*/ 234 w 311"/>
              <a:gd name="T107" fmla="*/ 138 h 166"/>
              <a:gd name="T108" fmla="*/ 245 w 311"/>
              <a:gd name="T109" fmla="*/ 135 h 166"/>
              <a:gd name="T110" fmla="*/ 256 w 311"/>
              <a:gd name="T111" fmla="*/ 129 h 166"/>
              <a:gd name="T112" fmla="*/ 262 w 311"/>
              <a:gd name="T113" fmla="*/ 123 h 166"/>
              <a:gd name="T114" fmla="*/ 269 w 311"/>
              <a:gd name="T115" fmla="*/ 114 h 166"/>
              <a:gd name="T116" fmla="*/ 273 w 311"/>
              <a:gd name="T117" fmla="*/ 98 h 166"/>
              <a:gd name="T118" fmla="*/ 276 w 311"/>
              <a:gd name="T119" fmla="*/ 86 h 166"/>
              <a:gd name="T120" fmla="*/ 280 w 311"/>
              <a:gd name="T121" fmla="*/ 77 h 166"/>
              <a:gd name="T122" fmla="*/ 284 w 311"/>
              <a:gd name="T123" fmla="*/ 73 h 166"/>
              <a:gd name="T124" fmla="*/ 289 w 311"/>
              <a:gd name="T125" fmla="*/ 70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11" h="166">
                <a:moveTo>
                  <a:pt x="289" y="70"/>
                </a:moveTo>
                <a:lnTo>
                  <a:pt x="291" y="70"/>
                </a:lnTo>
                <a:lnTo>
                  <a:pt x="293" y="70"/>
                </a:lnTo>
                <a:lnTo>
                  <a:pt x="295" y="73"/>
                </a:lnTo>
                <a:lnTo>
                  <a:pt x="298" y="77"/>
                </a:lnTo>
                <a:lnTo>
                  <a:pt x="298" y="80"/>
                </a:lnTo>
                <a:lnTo>
                  <a:pt x="300" y="86"/>
                </a:lnTo>
                <a:lnTo>
                  <a:pt x="302" y="92"/>
                </a:lnTo>
                <a:lnTo>
                  <a:pt x="302" y="98"/>
                </a:lnTo>
                <a:lnTo>
                  <a:pt x="304" y="110"/>
                </a:lnTo>
                <a:lnTo>
                  <a:pt x="306" y="123"/>
                </a:lnTo>
                <a:lnTo>
                  <a:pt x="309" y="129"/>
                </a:lnTo>
                <a:lnTo>
                  <a:pt x="311" y="135"/>
                </a:lnTo>
                <a:lnTo>
                  <a:pt x="311" y="138"/>
                </a:lnTo>
                <a:lnTo>
                  <a:pt x="311" y="138"/>
                </a:lnTo>
                <a:lnTo>
                  <a:pt x="311" y="141"/>
                </a:lnTo>
                <a:lnTo>
                  <a:pt x="309" y="144"/>
                </a:lnTo>
                <a:lnTo>
                  <a:pt x="306" y="144"/>
                </a:lnTo>
                <a:lnTo>
                  <a:pt x="302" y="147"/>
                </a:lnTo>
                <a:lnTo>
                  <a:pt x="298" y="150"/>
                </a:lnTo>
                <a:lnTo>
                  <a:pt x="291" y="150"/>
                </a:lnTo>
                <a:lnTo>
                  <a:pt x="276" y="157"/>
                </a:lnTo>
                <a:lnTo>
                  <a:pt x="262" y="160"/>
                </a:lnTo>
                <a:lnTo>
                  <a:pt x="247" y="163"/>
                </a:lnTo>
                <a:lnTo>
                  <a:pt x="229" y="163"/>
                </a:lnTo>
                <a:lnTo>
                  <a:pt x="212" y="166"/>
                </a:lnTo>
                <a:lnTo>
                  <a:pt x="192" y="166"/>
                </a:lnTo>
                <a:lnTo>
                  <a:pt x="172" y="166"/>
                </a:lnTo>
                <a:lnTo>
                  <a:pt x="148" y="166"/>
                </a:lnTo>
                <a:lnTo>
                  <a:pt x="137" y="166"/>
                </a:lnTo>
                <a:lnTo>
                  <a:pt x="125" y="166"/>
                </a:lnTo>
                <a:lnTo>
                  <a:pt x="114" y="166"/>
                </a:lnTo>
                <a:lnTo>
                  <a:pt x="106" y="166"/>
                </a:lnTo>
                <a:lnTo>
                  <a:pt x="97" y="166"/>
                </a:lnTo>
                <a:lnTo>
                  <a:pt x="88" y="166"/>
                </a:lnTo>
                <a:lnTo>
                  <a:pt x="81" y="163"/>
                </a:lnTo>
                <a:lnTo>
                  <a:pt x="75" y="163"/>
                </a:lnTo>
                <a:lnTo>
                  <a:pt x="61" y="160"/>
                </a:lnTo>
                <a:lnTo>
                  <a:pt x="48" y="157"/>
                </a:lnTo>
                <a:lnTo>
                  <a:pt x="37" y="154"/>
                </a:lnTo>
                <a:lnTo>
                  <a:pt x="28" y="147"/>
                </a:lnTo>
                <a:lnTo>
                  <a:pt x="20" y="141"/>
                </a:lnTo>
                <a:lnTo>
                  <a:pt x="11" y="135"/>
                </a:lnTo>
                <a:lnTo>
                  <a:pt x="6" y="126"/>
                </a:lnTo>
                <a:lnTo>
                  <a:pt x="2" y="120"/>
                </a:lnTo>
                <a:lnTo>
                  <a:pt x="0" y="107"/>
                </a:lnTo>
                <a:lnTo>
                  <a:pt x="0" y="95"/>
                </a:lnTo>
                <a:lnTo>
                  <a:pt x="0" y="83"/>
                </a:lnTo>
                <a:lnTo>
                  <a:pt x="0" y="67"/>
                </a:lnTo>
                <a:lnTo>
                  <a:pt x="2" y="52"/>
                </a:lnTo>
                <a:lnTo>
                  <a:pt x="2" y="40"/>
                </a:lnTo>
                <a:lnTo>
                  <a:pt x="2" y="36"/>
                </a:lnTo>
                <a:lnTo>
                  <a:pt x="4" y="30"/>
                </a:lnTo>
                <a:lnTo>
                  <a:pt x="4" y="27"/>
                </a:lnTo>
                <a:lnTo>
                  <a:pt x="4" y="24"/>
                </a:lnTo>
                <a:lnTo>
                  <a:pt x="6" y="21"/>
                </a:lnTo>
                <a:lnTo>
                  <a:pt x="4" y="18"/>
                </a:lnTo>
                <a:lnTo>
                  <a:pt x="4" y="15"/>
                </a:lnTo>
                <a:lnTo>
                  <a:pt x="2" y="12"/>
                </a:lnTo>
                <a:lnTo>
                  <a:pt x="2" y="12"/>
                </a:lnTo>
                <a:lnTo>
                  <a:pt x="2" y="9"/>
                </a:lnTo>
                <a:lnTo>
                  <a:pt x="0" y="6"/>
                </a:lnTo>
                <a:lnTo>
                  <a:pt x="2" y="3"/>
                </a:lnTo>
                <a:lnTo>
                  <a:pt x="2" y="3"/>
                </a:lnTo>
                <a:lnTo>
                  <a:pt x="2" y="3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13" y="0"/>
                </a:lnTo>
                <a:lnTo>
                  <a:pt x="17" y="3"/>
                </a:lnTo>
                <a:lnTo>
                  <a:pt x="22" y="3"/>
                </a:lnTo>
                <a:lnTo>
                  <a:pt x="28" y="6"/>
                </a:lnTo>
                <a:lnTo>
                  <a:pt x="35" y="6"/>
                </a:lnTo>
                <a:lnTo>
                  <a:pt x="39" y="9"/>
                </a:lnTo>
                <a:lnTo>
                  <a:pt x="42" y="12"/>
                </a:lnTo>
                <a:lnTo>
                  <a:pt x="42" y="15"/>
                </a:lnTo>
                <a:lnTo>
                  <a:pt x="39" y="21"/>
                </a:lnTo>
                <a:lnTo>
                  <a:pt x="39" y="27"/>
                </a:lnTo>
                <a:lnTo>
                  <a:pt x="37" y="36"/>
                </a:lnTo>
                <a:lnTo>
                  <a:pt x="33" y="46"/>
                </a:lnTo>
                <a:lnTo>
                  <a:pt x="31" y="55"/>
                </a:lnTo>
                <a:lnTo>
                  <a:pt x="31" y="67"/>
                </a:lnTo>
                <a:lnTo>
                  <a:pt x="28" y="77"/>
                </a:lnTo>
                <a:lnTo>
                  <a:pt x="28" y="86"/>
                </a:lnTo>
                <a:lnTo>
                  <a:pt x="28" y="95"/>
                </a:lnTo>
                <a:lnTo>
                  <a:pt x="28" y="104"/>
                </a:lnTo>
                <a:lnTo>
                  <a:pt x="31" y="110"/>
                </a:lnTo>
                <a:lnTo>
                  <a:pt x="33" y="114"/>
                </a:lnTo>
                <a:lnTo>
                  <a:pt x="35" y="120"/>
                </a:lnTo>
                <a:lnTo>
                  <a:pt x="37" y="123"/>
                </a:lnTo>
                <a:lnTo>
                  <a:pt x="42" y="126"/>
                </a:lnTo>
                <a:lnTo>
                  <a:pt x="46" y="132"/>
                </a:lnTo>
                <a:lnTo>
                  <a:pt x="53" y="135"/>
                </a:lnTo>
                <a:lnTo>
                  <a:pt x="61" y="138"/>
                </a:lnTo>
                <a:lnTo>
                  <a:pt x="72" y="138"/>
                </a:lnTo>
                <a:lnTo>
                  <a:pt x="84" y="141"/>
                </a:lnTo>
                <a:lnTo>
                  <a:pt x="97" y="144"/>
                </a:lnTo>
                <a:lnTo>
                  <a:pt x="110" y="144"/>
                </a:lnTo>
                <a:lnTo>
                  <a:pt x="123" y="144"/>
                </a:lnTo>
                <a:lnTo>
                  <a:pt x="139" y="144"/>
                </a:lnTo>
                <a:lnTo>
                  <a:pt x="156" y="144"/>
                </a:lnTo>
                <a:lnTo>
                  <a:pt x="174" y="144"/>
                </a:lnTo>
                <a:lnTo>
                  <a:pt x="194" y="141"/>
                </a:lnTo>
                <a:lnTo>
                  <a:pt x="203" y="141"/>
                </a:lnTo>
                <a:lnTo>
                  <a:pt x="212" y="141"/>
                </a:lnTo>
                <a:lnTo>
                  <a:pt x="218" y="138"/>
                </a:lnTo>
                <a:lnTo>
                  <a:pt x="227" y="138"/>
                </a:lnTo>
                <a:lnTo>
                  <a:pt x="234" y="138"/>
                </a:lnTo>
                <a:lnTo>
                  <a:pt x="238" y="135"/>
                </a:lnTo>
                <a:lnTo>
                  <a:pt x="245" y="135"/>
                </a:lnTo>
                <a:lnTo>
                  <a:pt x="249" y="135"/>
                </a:lnTo>
                <a:lnTo>
                  <a:pt x="256" y="129"/>
                </a:lnTo>
                <a:lnTo>
                  <a:pt x="260" y="126"/>
                </a:lnTo>
                <a:lnTo>
                  <a:pt x="262" y="123"/>
                </a:lnTo>
                <a:lnTo>
                  <a:pt x="267" y="117"/>
                </a:lnTo>
                <a:lnTo>
                  <a:pt x="269" y="114"/>
                </a:lnTo>
                <a:lnTo>
                  <a:pt x="271" y="107"/>
                </a:lnTo>
                <a:lnTo>
                  <a:pt x="273" y="98"/>
                </a:lnTo>
                <a:lnTo>
                  <a:pt x="273" y="92"/>
                </a:lnTo>
                <a:lnTo>
                  <a:pt x="276" y="86"/>
                </a:lnTo>
                <a:lnTo>
                  <a:pt x="278" y="83"/>
                </a:lnTo>
                <a:lnTo>
                  <a:pt x="280" y="77"/>
                </a:lnTo>
                <a:lnTo>
                  <a:pt x="282" y="73"/>
                </a:lnTo>
                <a:lnTo>
                  <a:pt x="284" y="73"/>
                </a:lnTo>
                <a:lnTo>
                  <a:pt x="287" y="70"/>
                </a:lnTo>
                <a:lnTo>
                  <a:pt x="289" y="70"/>
                </a:lnTo>
                <a:lnTo>
                  <a:pt x="289" y="7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98"/>
          <p:cNvSpPr>
            <a:spLocks/>
          </p:cNvSpPr>
          <p:nvPr/>
        </p:nvSpPr>
        <p:spPr bwMode="auto">
          <a:xfrm>
            <a:off x="1597821" y="4168658"/>
            <a:ext cx="1222682" cy="848959"/>
          </a:xfrm>
          <a:custGeom>
            <a:avLst/>
            <a:gdLst>
              <a:gd name="T0" fmla="*/ 167 w 183"/>
              <a:gd name="T1" fmla="*/ 34 h 86"/>
              <a:gd name="T2" fmla="*/ 156 w 183"/>
              <a:gd name="T3" fmla="*/ 46 h 86"/>
              <a:gd name="T4" fmla="*/ 152 w 183"/>
              <a:gd name="T5" fmla="*/ 53 h 86"/>
              <a:gd name="T6" fmla="*/ 145 w 183"/>
              <a:gd name="T7" fmla="*/ 65 h 86"/>
              <a:gd name="T8" fmla="*/ 139 w 183"/>
              <a:gd name="T9" fmla="*/ 80 h 86"/>
              <a:gd name="T10" fmla="*/ 108 w 183"/>
              <a:gd name="T11" fmla="*/ 86 h 86"/>
              <a:gd name="T12" fmla="*/ 110 w 183"/>
              <a:gd name="T13" fmla="*/ 74 h 86"/>
              <a:gd name="T14" fmla="*/ 117 w 183"/>
              <a:gd name="T15" fmla="*/ 53 h 86"/>
              <a:gd name="T16" fmla="*/ 119 w 183"/>
              <a:gd name="T17" fmla="*/ 43 h 86"/>
              <a:gd name="T18" fmla="*/ 121 w 183"/>
              <a:gd name="T19" fmla="*/ 34 h 86"/>
              <a:gd name="T20" fmla="*/ 123 w 183"/>
              <a:gd name="T21" fmla="*/ 28 h 86"/>
              <a:gd name="T22" fmla="*/ 121 w 183"/>
              <a:gd name="T23" fmla="*/ 28 h 86"/>
              <a:gd name="T24" fmla="*/ 112 w 183"/>
              <a:gd name="T25" fmla="*/ 28 h 86"/>
              <a:gd name="T26" fmla="*/ 101 w 183"/>
              <a:gd name="T27" fmla="*/ 28 h 86"/>
              <a:gd name="T28" fmla="*/ 84 w 183"/>
              <a:gd name="T29" fmla="*/ 31 h 86"/>
              <a:gd name="T30" fmla="*/ 66 w 183"/>
              <a:gd name="T31" fmla="*/ 34 h 86"/>
              <a:gd name="T32" fmla="*/ 53 w 183"/>
              <a:gd name="T33" fmla="*/ 37 h 86"/>
              <a:gd name="T34" fmla="*/ 42 w 183"/>
              <a:gd name="T35" fmla="*/ 37 h 86"/>
              <a:gd name="T36" fmla="*/ 33 w 183"/>
              <a:gd name="T37" fmla="*/ 37 h 86"/>
              <a:gd name="T38" fmla="*/ 20 w 183"/>
              <a:gd name="T39" fmla="*/ 34 h 86"/>
              <a:gd name="T40" fmla="*/ 0 w 183"/>
              <a:gd name="T41" fmla="*/ 22 h 86"/>
              <a:gd name="T42" fmla="*/ 35 w 183"/>
              <a:gd name="T43" fmla="*/ 19 h 86"/>
              <a:gd name="T44" fmla="*/ 73 w 183"/>
              <a:gd name="T45" fmla="*/ 16 h 86"/>
              <a:gd name="T46" fmla="*/ 92 w 183"/>
              <a:gd name="T47" fmla="*/ 13 h 86"/>
              <a:gd name="T48" fmla="*/ 106 w 183"/>
              <a:gd name="T49" fmla="*/ 9 h 86"/>
              <a:gd name="T50" fmla="*/ 117 w 183"/>
              <a:gd name="T51" fmla="*/ 6 h 86"/>
              <a:gd name="T52" fmla="*/ 123 w 183"/>
              <a:gd name="T53" fmla="*/ 6 h 86"/>
              <a:gd name="T54" fmla="*/ 137 w 183"/>
              <a:gd name="T55" fmla="*/ 0 h 86"/>
              <a:gd name="T56" fmla="*/ 148 w 183"/>
              <a:gd name="T57" fmla="*/ 3 h 86"/>
              <a:gd name="T58" fmla="*/ 165 w 183"/>
              <a:gd name="T59" fmla="*/ 9 h 86"/>
              <a:gd name="T60" fmla="*/ 179 w 183"/>
              <a:gd name="T61" fmla="*/ 16 h 86"/>
              <a:gd name="T62" fmla="*/ 181 w 183"/>
              <a:gd name="T63" fmla="*/ 19 h 86"/>
              <a:gd name="T64" fmla="*/ 183 w 183"/>
              <a:gd name="T65" fmla="*/ 22 h 86"/>
              <a:gd name="T66" fmla="*/ 181 w 183"/>
              <a:gd name="T67" fmla="*/ 28 h 86"/>
              <a:gd name="T68" fmla="*/ 174 w 183"/>
              <a:gd name="T69" fmla="*/ 31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83" h="86">
                <a:moveTo>
                  <a:pt x="174" y="31"/>
                </a:moveTo>
                <a:lnTo>
                  <a:pt x="167" y="34"/>
                </a:lnTo>
                <a:lnTo>
                  <a:pt x="159" y="43"/>
                </a:lnTo>
                <a:lnTo>
                  <a:pt x="156" y="46"/>
                </a:lnTo>
                <a:lnTo>
                  <a:pt x="154" y="50"/>
                </a:lnTo>
                <a:lnTo>
                  <a:pt x="152" y="53"/>
                </a:lnTo>
                <a:lnTo>
                  <a:pt x="150" y="59"/>
                </a:lnTo>
                <a:lnTo>
                  <a:pt x="145" y="65"/>
                </a:lnTo>
                <a:lnTo>
                  <a:pt x="143" y="71"/>
                </a:lnTo>
                <a:lnTo>
                  <a:pt x="139" y="80"/>
                </a:lnTo>
                <a:lnTo>
                  <a:pt x="137" y="86"/>
                </a:lnTo>
                <a:lnTo>
                  <a:pt x="108" y="86"/>
                </a:lnTo>
                <a:lnTo>
                  <a:pt x="108" y="80"/>
                </a:lnTo>
                <a:lnTo>
                  <a:pt x="110" y="74"/>
                </a:lnTo>
                <a:lnTo>
                  <a:pt x="112" y="65"/>
                </a:lnTo>
                <a:lnTo>
                  <a:pt x="117" y="53"/>
                </a:lnTo>
                <a:lnTo>
                  <a:pt x="117" y="46"/>
                </a:lnTo>
                <a:lnTo>
                  <a:pt x="119" y="43"/>
                </a:lnTo>
                <a:lnTo>
                  <a:pt x="121" y="37"/>
                </a:lnTo>
                <a:lnTo>
                  <a:pt x="121" y="34"/>
                </a:lnTo>
                <a:lnTo>
                  <a:pt x="123" y="28"/>
                </a:lnTo>
                <a:lnTo>
                  <a:pt x="123" y="28"/>
                </a:lnTo>
                <a:lnTo>
                  <a:pt x="123" y="28"/>
                </a:lnTo>
                <a:lnTo>
                  <a:pt x="121" y="28"/>
                </a:lnTo>
                <a:lnTo>
                  <a:pt x="117" y="28"/>
                </a:lnTo>
                <a:lnTo>
                  <a:pt x="112" y="28"/>
                </a:lnTo>
                <a:lnTo>
                  <a:pt x="108" y="28"/>
                </a:lnTo>
                <a:lnTo>
                  <a:pt x="101" y="28"/>
                </a:lnTo>
                <a:lnTo>
                  <a:pt x="92" y="31"/>
                </a:lnTo>
                <a:lnTo>
                  <a:pt x="84" y="31"/>
                </a:lnTo>
                <a:lnTo>
                  <a:pt x="75" y="34"/>
                </a:lnTo>
                <a:lnTo>
                  <a:pt x="66" y="34"/>
                </a:lnTo>
                <a:lnTo>
                  <a:pt x="59" y="34"/>
                </a:lnTo>
                <a:lnTo>
                  <a:pt x="53" y="37"/>
                </a:lnTo>
                <a:lnTo>
                  <a:pt x="46" y="37"/>
                </a:lnTo>
                <a:lnTo>
                  <a:pt x="42" y="37"/>
                </a:lnTo>
                <a:lnTo>
                  <a:pt x="37" y="37"/>
                </a:lnTo>
                <a:lnTo>
                  <a:pt x="33" y="37"/>
                </a:lnTo>
                <a:lnTo>
                  <a:pt x="26" y="37"/>
                </a:lnTo>
                <a:lnTo>
                  <a:pt x="20" y="34"/>
                </a:lnTo>
                <a:lnTo>
                  <a:pt x="11" y="28"/>
                </a:lnTo>
                <a:lnTo>
                  <a:pt x="0" y="22"/>
                </a:lnTo>
                <a:lnTo>
                  <a:pt x="15" y="22"/>
                </a:lnTo>
                <a:lnTo>
                  <a:pt x="35" y="19"/>
                </a:lnTo>
                <a:lnTo>
                  <a:pt x="53" y="19"/>
                </a:lnTo>
                <a:lnTo>
                  <a:pt x="73" y="16"/>
                </a:lnTo>
                <a:lnTo>
                  <a:pt x="84" y="13"/>
                </a:lnTo>
                <a:lnTo>
                  <a:pt x="92" y="13"/>
                </a:lnTo>
                <a:lnTo>
                  <a:pt x="101" y="13"/>
                </a:lnTo>
                <a:lnTo>
                  <a:pt x="106" y="9"/>
                </a:lnTo>
                <a:lnTo>
                  <a:pt x="112" y="9"/>
                </a:lnTo>
                <a:lnTo>
                  <a:pt x="117" y="6"/>
                </a:lnTo>
                <a:lnTo>
                  <a:pt x="119" y="6"/>
                </a:lnTo>
                <a:lnTo>
                  <a:pt x="123" y="6"/>
                </a:lnTo>
                <a:lnTo>
                  <a:pt x="130" y="3"/>
                </a:lnTo>
                <a:lnTo>
                  <a:pt x="137" y="0"/>
                </a:lnTo>
                <a:lnTo>
                  <a:pt x="141" y="3"/>
                </a:lnTo>
                <a:lnTo>
                  <a:pt x="148" y="3"/>
                </a:lnTo>
                <a:lnTo>
                  <a:pt x="154" y="6"/>
                </a:lnTo>
                <a:lnTo>
                  <a:pt x="165" y="9"/>
                </a:lnTo>
                <a:lnTo>
                  <a:pt x="172" y="13"/>
                </a:lnTo>
                <a:lnTo>
                  <a:pt x="179" y="16"/>
                </a:lnTo>
                <a:lnTo>
                  <a:pt x="181" y="19"/>
                </a:lnTo>
                <a:lnTo>
                  <a:pt x="181" y="19"/>
                </a:lnTo>
                <a:lnTo>
                  <a:pt x="183" y="22"/>
                </a:lnTo>
                <a:lnTo>
                  <a:pt x="183" y="22"/>
                </a:lnTo>
                <a:lnTo>
                  <a:pt x="183" y="25"/>
                </a:lnTo>
                <a:lnTo>
                  <a:pt x="181" y="28"/>
                </a:lnTo>
                <a:lnTo>
                  <a:pt x="179" y="28"/>
                </a:lnTo>
                <a:lnTo>
                  <a:pt x="174" y="31"/>
                </a:lnTo>
                <a:lnTo>
                  <a:pt x="174" y="3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99"/>
          <p:cNvSpPr>
            <a:spLocks/>
          </p:cNvSpPr>
          <p:nvPr/>
        </p:nvSpPr>
        <p:spPr bwMode="auto">
          <a:xfrm>
            <a:off x="1564416" y="4958387"/>
            <a:ext cx="1002196" cy="217175"/>
          </a:xfrm>
          <a:custGeom>
            <a:avLst/>
            <a:gdLst>
              <a:gd name="T0" fmla="*/ 78 w 150"/>
              <a:gd name="T1" fmla="*/ 10 h 22"/>
              <a:gd name="T2" fmla="*/ 91 w 150"/>
              <a:gd name="T3" fmla="*/ 6 h 22"/>
              <a:gd name="T4" fmla="*/ 102 w 150"/>
              <a:gd name="T5" fmla="*/ 3 h 22"/>
              <a:gd name="T6" fmla="*/ 113 w 150"/>
              <a:gd name="T7" fmla="*/ 3 h 22"/>
              <a:gd name="T8" fmla="*/ 122 w 150"/>
              <a:gd name="T9" fmla="*/ 3 h 22"/>
              <a:gd name="T10" fmla="*/ 131 w 150"/>
              <a:gd name="T11" fmla="*/ 0 h 22"/>
              <a:gd name="T12" fmla="*/ 135 w 150"/>
              <a:gd name="T13" fmla="*/ 0 h 22"/>
              <a:gd name="T14" fmla="*/ 139 w 150"/>
              <a:gd name="T15" fmla="*/ 0 h 22"/>
              <a:gd name="T16" fmla="*/ 142 w 150"/>
              <a:gd name="T17" fmla="*/ 0 h 22"/>
              <a:gd name="T18" fmla="*/ 146 w 150"/>
              <a:gd name="T19" fmla="*/ 3 h 22"/>
              <a:gd name="T20" fmla="*/ 148 w 150"/>
              <a:gd name="T21" fmla="*/ 3 h 22"/>
              <a:gd name="T22" fmla="*/ 150 w 150"/>
              <a:gd name="T23" fmla="*/ 3 h 22"/>
              <a:gd name="T24" fmla="*/ 150 w 150"/>
              <a:gd name="T25" fmla="*/ 3 h 22"/>
              <a:gd name="T26" fmla="*/ 150 w 150"/>
              <a:gd name="T27" fmla="*/ 3 h 22"/>
              <a:gd name="T28" fmla="*/ 146 w 150"/>
              <a:gd name="T29" fmla="*/ 6 h 22"/>
              <a:gd name="T30" fmla="*/ 142 w 150"/>
              <a:gd name="T31" fmla="*/ 6 h 22"/>
              <a:gd name="T32" fmla="*/ 135 w 150"/>
              <a:gd name="T33" fmla="*/ 6 h 22"/>
              <a:gd name="T34" fmla="*/ 126 w 150"/>
              <a:gd name="T35" fmla="*/ 10 h 22"/>
              <a:gd name="T36" fmla="*/ 113 w 150"/>
              <a:gd name="T37" fmla="*/ 10 h 22"/>
              <a:gd name="T38" fmla="*/ 100 w 150"/>
              <a:gd name="T39" fmla="*/ 13 h 22"/>
              <a:gd name="T40" fmla="*/ 84 w 150"/>
              <a:gd name="T41" fmla="*/ 13 h 22"/>
              <a:gd name="T42" fmla="*/ 69 w 150"/>
              <a:gd name="T43" fmla="*/ 16 h 22"/>
              <a:gd name="T44" fmla="*/ 55 w 150"/>
              <a:gd name="T45" fmla="*/ 16 h 22"/>
              <a:gd name="T46" fmla="*/ 42 w 150"/>
              <a:gd name="T47" fmla="*/ 19 h 22"/>
              <a:gd name="T48" fmla="*/ 31 w 150"/>
              <a:gd name="T49" fmla="*/ 19 h 22"/>
              <a:gd name="T50" fmla="*/ 20 w 150"/>
              <a:gd name="T51" fmla="*/ 22 h 22"/>
              <a:gd name="T52" fmla="*/ 14 w 150"/>
              <a:gd name="T53" fmla="*/ 22 h 22"/>
              <a:gd name="T54" fmla="*/ 7 w 150"/>
              <a:gd name="T55" fmla="*/ 22 h 22"/>
              <a:gd name="T56" fmla="*/ 0 w 150"/>
              <a:gd name="T57" fmla="*/ 22 h 22"/>
              <a:gd name="T58" fmla="*/ 0 w 150"/>
              <a:gd name="T59" fmla="*/ 19 h 22"/>
              <a:gd name="T60" fmla="*/ 7 w 150"/>
              <a:gd name="T61" fmla="*/ 19 h 22"/>
              <a:gd name="T62" fmla="*/ 14 w 150"/>
              <a:gd name="T63" fmla="*/ 19 h 22"/>
              <a:gd name="T64" fmla="*/ 20 w 150"/>
              <a:gd name="T65" fmla="*/ 19 h 22"/>
              <a:gd name="T66" fmla="*/ 29 w 150"/>
              <a:gd name="T67" fmla="*/ 16 h 22"/>
              <a:gd name="T68" fmla="*/ 40 w 150"/>
              <a:gd name="T69" fmla="*/ 16 h 22"/>
              <a:gd name="T70" fmla="*/ 51 w 150"/>
              <a:gd name="T71" fmla="*/ 13 h 22"/>
              <a:gd name="T72" fmla="*/ 62 w 150"/>
              <a:gd name="T73" fmla="*/ 13 h 22"/>
              <a:gd name="T74" fmla="*/ 78 w 150"/>
              <a:gd name="T75" fmla="*/ 10 h 22"/>
              <a:gd name="T76" fmla="*/ 78 w 150"/>
              <a:gd name="T77" fmla="*/ 1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0" h="22">
                <a:moveTo>
                  <a:pt x="78" y="10"/>
                </a:moveTo>
                <a:lnTo>
                  <a:pt x="91" y="6"/>
                </a:lnTo>
                <a:lnTo>
                  <a:pt x="102" y="3"/>
                </a:lnTo>
                <a:lnTo>
                  <a:pt x="113" y="3"/>
                </a:lnTo>
                <a:lnTo>
                  <a:pt x="122" y="3"/>
                </a:lnTo>
                <a:lnTo>
                  <a:pt x="131" y="0"/>
                </a:lnTo>
                <a:lnTo>
                  <a:pt x="135" y="0"/>
                </a:lnTo>
                <a:lnTo>
                  <a:pt x="139" y="0"/>
                </a:lnTo>
                <a:lnTo>
                  <a:pt x="142" y="0"/>
                </a:lnTo>
                <a:lnTo>
                  <a:pt x="146" y="3"/>
                </a:lnTo>
                <a:lnTo>
                  <a:pt x="148" y="3"/>
                </a:lnTo>
                <a:lnTo>
                  <a:pt x="150" y="3"/>
                </a:lnTo>
                <a:lnTo>
                  <a:pt x="150" y="3"/>
                </a:lnTo>
                <a:lnTo>
                  <a:pt x="150" y="3"/>
                </a:lnTo>
                <a:lnTo>
                  <a:pt x="146" y="6"/>
                </a:lnTo>
                <a:lnTo>
                  <a:pt x="142" y="6"/>
                </a:lnTo>
                <a:lnTo>
                  <a:pt x="135" y="6"/>
                </a:lnTo>
                <a:lnTo>
                  <a:pt x="126" y="10"/>
                </a:lnTo>
                <a:lnTo>
                  <a:pt x="113" y="10"/>
                </a:lnTo>
                <a:lnTo>
                  <a:pt x="100" y="13"/>
                </a:lnTo>
                <a:lnTo>
                  <a:pt x="84" y="13"/>
                </a:lnTo>
                <a:lnTo>
                  <a:pt x="69" y="16"/>
                </a:lnTo>
                <a:lnTo>
                  <a:pt x="55" y="16"/>
                </a:lnTo>
                <a:lnTo>
                  <a:pt x="42" y="19"/>
                </a:lnTo>
                <a:lnTo>
                  <a:pt x="31" y="19"/>
                </a:lnTo>
                <a:lnTo>
                  <a:pt x="20" y="22"/>
                </a:lnTo>
                <a:lnTo>
                  <a:pt x="14" y="22"/>
                </a:lnTo>
                <a:lnTo>
                  <a:pt x="7" y="22"/>
                </a:lnTo>
                <a:lnTo>
                  <a:pt x="0" y="22"/>
                </a:lnTo>
                <a:lnTo>
                  <a:pt x="0" y="19"/>
                </a:lnTo>
                <a:lnTo>
                  <a:pt x="7" y="19"/>
                </a:lnTo>
                <a:lnTo>
                  <a:pt x="14" y="19"/>
                </a:lnTo>
                <a:lnTo>
                  <a:pt x="20" y="19"/>
                </a:lnTo>
                <a:lnTo>
                  <a:pt x="29" y="16"/>
                </a:lnTo>
                <a:lnTo>
                  <a:pt x="40" y="16"/>
                </a:lnTo>
                <a:lnTo>
                  <a:pt x="51" y="13"/>
                </a:lnTo>
                <a:lnTo>
                  <a:pt x="62" y="13"/>
                </a:lnTo>
                <a:lnTo>
                  <a:pt x="78" y="10"/>
                </a:lnTo>
                <a:lnTo>
                  <a:pt x="78" y="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101"/>
          <p:cNvSpPr>
            <a:spLocks/>
          </p:cNvSpPr>
          <p:nvPr/>
        </p:nvSpPr>
        <p:spPr bwMode="auto">
          <a:xfrm>
            <a:off x="4927610" y="4144918"/>
            <a:ext cx="734943" cy="1036523"/>
          </a:xfrm>
          <a:custGeom>
            <a:avLst/>
            <a:gdLst>
              <a:gd name="T0" fmla="*/ 69 w 110"/>
              <a:gd name="T1" fmla="*/ 22 h 105"/>
              <a:gd name="T2" fmla="*/ 71 w 110"/>
              <a:gd name="T3" fmla="*/ 12 h 105"/>
              <a:gd name="T4" fmla="*/ 69 w 110"/>
              <a:gd name="T5" fmla="*/ 6 h 105"/>
              <a:gd name="T6" fmla="*/ 73 w 110"/>
              <a:gd name="T7" fmla="*/ 3 h 105"/>
              <a:gd name="T8" fmla="*/ 80 w 110"/>
              <a:gd name="T9" fmla="*/ 0 h 105"/>
              <a:gd name="T10" fmla="*/ 93 w 110"/>
              <a:gd name="T11" fmla="*/ 3 h 105"/>
              <a:gd name="T12" fmla="*/ 104 w 110"/>
              <a:gd name="T13" fmla="*/ 9 h 105"/>
              <a:gd name="T14" fmla="*/ 110 w 110"/>
              <a:gd name="T15" fmla="*/ 16 h 105"/>
              <a:gd name="T16" fmla="*/ 110 w 110"/>
              <a:gd name="T17" fmla="*/ 22 h 105"/>
              <a:gd name="T18" fmla="*/ 104 w 110"/>
              <a:gd name="T19" fmla="*/ 31 h 105"/>
              <a:gd name="T20" fmla="*/ 82 w 110"/>
              <a:gd name="T21" fmla="*/ 53 h 105"/>
              <a:gd name="T22" fmla="*/ 64 w 110"/>
              <a:gd name="T23" fmla="*/ 68 h 105"/>
              <a:gd name="T24" fmla="*/ 53 w 110"/>
              <a:gd name="T25" fmla="*/ 77 h 105"/>
              <a:gd name="T26" fmla="*/ 49 w 110"/>
              <a:gd name="T27" fmla="*/ 80 h 105"/>
              <a:gd name="T28" fmla="*/ 46 w 110"/>
              <a:gd name="T29" fmla="*/ 80 h 105"/>
              <a:gd name="T30" fmla="*/ 49 w 110"/>
              <a:gd name="T31" fmla="*/ 83 h 105"/>
              <a:gd name="T32" fmla="*/ 53 w 110"/>
              <a:gd name="T33" fmla="*/ 83 h 105"/>
              <a:gd name="T34" fmla="*/ 60 w 110"/>
              <a:gd name="T35" fmla="*/ 83 h 105"/>
              <a:gd name="T36" fmla="*/ 69 w 110"/>
              <a:gd name="T37" fmla="*/ 83 h 105"/>
              <a:gd name="T38" fmla="*/ 82 w 110"/>
              <a:gd name="T39" fmla="*/ 80 h 105"/>
              <a:gd name="T40" fmla="*/ 102 w 110"/>
              <a:gd name="T41" fmla="*/ 80 h 105"/>
              <a:gd name="T42" fmla="*/ 110 w 110"/>
              <a:gd name="T43" fmla="*/ 93 h 105"/>
              <a:gd name="T44" fmla="*/ 95 w 110"/>
              <a:gd name="T45" fmla="*/ 96 h 105"/>
              <a:gd name="T46" fmla="*/ 60 w 110"/>
              <a:gd name="T47" fmla="*/ 99 h 105"/>
              <a:gd name="T48" fmla="*/ 33 w 110"/>
              <a:gd name="T49" fmla="*/ 102 h 105"/>
              <a:gd name="T50" fmla="*/ 22 w 110"/>
              <a:gd name="T51" fmla="*/ 105 h 105"/>
              <a:gd name="T52" fmla="*/ 13 w 110"/>
              <a:gd name="T53" fmla="*/ 105 h 105"/>
              <a:gd name="T54" fmla="*/ 5 w 110"/>
              <a:gd name="T55" fmla="*/ 99 h 105"/>
              <a:gd name="T56" fmla="*/ 2 w 110"/>
              <a:gd name="T57" fmla="*/ 96 h 105"/>
              <a:gd name="T58" fmla="*/ 0 w 110"/>
              <a:gd name="T59" fmla="*/ 89 h 105"/>
              <a:gd name="T60" fmla="*/ 2 w 110"/>
              <a:gd name="T61" fmla="*/ 86 h 105"/>
              <a:gd name="T62" fmla="*/ 11 w 110"/>
              <a:gd name="T63" fmla="*/ 80 h 105"/>
              <a:gd name="T64" fmla="*/ 22 w 110"/>
              <a:gd name="T65" fmla="*/ 77 h 105"/>
              <a:gd name="T66" fmla="*/ 38 w 110"/>
              <a:gd name="T67" fmla="*/ 62 h 105"/>
              <a:gd name="T68" fmla="*/ 53 w 110"/>
              <a:gd name="T69" fmla="*/ 43 h 105"/>
              <a:gd name="T70" fmla="*/ 66 w 110"/>
              <a:gd name="T71" fmla="*/ 28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0" h="105">
                <a:moveTo>
                  <a:pt x="66" y="28"/>
                </a:moveTo>
                <a:lnTo>
                  <a:pt x="69" y="22"/>
                </a:lnTo>
                <a:lnTo>
                  <a:pt x="71" y="16"/>
                </a:lnTo>
                <a:lnTo>
                  <a:pt x="71" y="12"/>
                </a:lnTo>
                <a:lnTo>
                  <a:pt x="71" y="9"/>
                </a:lnTo>
                <a:lnTo>
                  <a:pt x="69" y="6"/>
                </a:lnTo>
                <a:lnTo>
                  <a:pt x="71" y="3"/>
                </a:lnTo>
                <a:lnTo>
                  <a:pt x="73" y="3"/>
                </a:lnTo>
                <a:lnTo>
                  <a:pt x="75" y="0"/>
                </a:lnTo>
                <a:lnTo>
                  <a:pt x="80" y="0"/>
                </a:lnTo>
                <a:lnTo>
                  <a:pt x="86" y="0"/>
                </a:lnTo>
                <a:lnTo>
                  <a:pt x="93" y="3"/>
                </a:lnTo>
                <a:lnTo>
                  <a:pt x="97" y="6"/>
                </a:lnTo>
                <a:lnTo>
                  <a:pt x="104" y="9"/>
                </a:lnTo>
                <a:lnTo>
                  <a:pt x="108" y="12"/>
                </a:lnTo>
                <a:lnTo>
                  <a:pt x="110" y="16"/>
                </a:lnTo>
                <a:lnTo>
                  <a:pt x="110" y="19"/>
                </a:lnTo>
                <a:lnTo>
                  <a:pt x="110" y="22"/>
                </a:lnTo>
                <a:lnTo>
                  <a:pt x="108" y="28"/>
                </a:lnTo>
                <a:lnTo>
                  <a:pt x="104" y="31"/>
                </a:lnTo>
                <a:lnTo>
                  <a:pt x="97" y="40"/>
                </a:lnTo>
                <a:lnTo>
                  <a:pt x="82" y="53"/>
                </a:lnTo>
                <a:lnTo>
                  <a:pt x="73" y="62"/>
                </a:lnTo>
                <a:lnTo>
                  <a:pt x="64" y="68"/>
                </a:lnTo>
                <a:lnTo>
                  <a:pt x="57" y="74"/>
                </a:lnTo>
                <a:lnTo>
                  <a:pt x="53" y="77"/>
                </a:lnTo>
                <a:lnTo>
                  <a:pt x="51" y="77"/>
                </a:lnTo>
                <a:lnTo>
                  <a:pt x="49" y="80"/>
                </a:lnTo>
                <a:lnTo>
                  <a:pt x="49" y="80"/>
                </a:lnTo>
                <a:lnTo>
                  <a:pt x="46" y="80"/>
                </a:lnTo>
                <a:lnTo>
                  <a:pt x="46" y="80"/>
                </a:lnTo>
                <a:lnTo>
                  <a:pt x="49" y="83"/>
                </a:lnTo>
                <a:lnTo>
                  <a:pt x="51" y="83"/>
                </a:lnTo>
                <a:lnTo>
                  <a:pt x="53" y="83"/>
                </a:lnTo>
                <a:lnTo>
                  <a:pt x="57" y="83"/>
                </a:lnTo>
                <a:lnTo>
                  <a:pt x="60" y="83"/>
                </a:lnTo>
                <a:lnTo>
                  <a:pt x="64" y="83"/>
                </a:lnTo>
                <a:lnTo>
                  <a:pt x="69" y="83"/>
                </a:lnTo>
                <a:lnTo>
                  <a:pt x="75" y="83"/>
                </a:lnTo>
                <a:lnTo>
                  <a:pt x="82" y="80"/>
                </a:lnTo>
                <a:lnTo>
                  <a:pt x="91" y="80"/>
                </a:lnTo>
                <a:lnTo>
                  <a:pt x="102" y="80"/>
                </a:lnTo>
                <a:lnTo>
                  <a:pt x="110" y="77"/>
                </a:lnTo>
                <a:lnTo>
                  <a:pt x="110" y="93"/>
                </a:lnTo>
                <a:lnTo>
                  <a:pt x="104" y="93"/>
                </a:lnTo>
                <a:lnTo>
                  <a:pt x="95" y="96"/>
                </a:lnTo>
                <a:lnTo>
                  <a:pt x="77" y="96"/>
                </a:lnTo>
                <a:lnTo>
                  <a:pt x="60" y="99"/>
                </a:lnTo>
                <a:lnTo>
                  <a:pt x="42" y="102"/>
                </a:lnTo>
                <a:lnTo>
                  <a:pt x="33" y="102"/>
                </a:lnTo>
                <a:lnTo>
                  <a:pt x="27" y="105"/>
                </a:lnTo>
                <a:lnTo>
                  <a:pt x="22" y="105"/>
                </a:lnTo>
                <a:lnTo>
                  <a:pt x="18" y="105"/>
                </a:lnTo>
                <a:lnTo>
                  <a:pt x="13" y="105"/>
                </a:lnTo>
                <a:lnTo>
                  <a:pt x="11" y="105"/>
                </a:lnTo>
                <a:lnTo>
                  <a:pt x="5" y="99"/>
                </a:lnTo>
                <a:lnTo>
                  <a:pt x="2" y="96"/>
                </a:lnTo>
                <a:lnTo>
                  <a:pt x="2" y="96"/>
                </a:lnTo>
                <a:lnTo>
                  <a:pt x="0" y="93"/>
                </a:lnTo>
                <a:lnTo>
                  <a:pt x="0" y="89"/>
                </a:lnTo>
                <a:lnTo>
                  <a:pt x="0" y="86"/>
                </a:lnTo>
                <a:lnTo>
                  <a:pt x="2" y="86"/>
                </a:lnTo>
                <a:lnTo>
                  <a:pt x="7" y="83"/>
                </a:lnTo>
                <a:lnTo>
                  <a:pt x="11" y="80"/>
                </a:lnTo>
                <a:lnTo>
                  <a:pt x="16" y="80"/>
                </a:lnTo>
                <a:lnTo>
                  <a:pt x="22" y="77"/>
                </a:lnTo>
                <a:lnTo>
                  <a:pt x="29" y="71"/>
                </a:lnTo>
                <a:lnTo>
                  <a:pt x="38" y="62"/>
                </a:lnTo>
                <a:lnTo>
                  <a:pt x="46" y="53"/>
                </a:lnTo>
                <a:lnTo>
                  <a:pt x="53" y="43"/>
                </a:lnTo>
                <a:lnTo>
                  <a:pt x="60" y="37"/>
                </a:lnTo>
                <a:lnTo>
                  <a:pt x="66" y="28"/>
                </a:lnTo>
                <a:lnTo>
                  <a:pt x="66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102"/>
          <p:cNvSpPr>
            <a:spLocks/>
          </p:cNvSpPr>
          <p:nvPr/>
        </p:nvSpPr>
        <p:spPr bwMode="auto">
          <a:xfrm>
            <a:off x="5001106" y="4599013"/>
            <a:ext cx="928703" cy="1095753"/>
          </a:xfrm>
          <a:custGeom>
            <a:avLst/>
            <a:gdLst>
              <a:gd name="T0" fmla="*/ 102 w 139"/>
              <a:gd name="T1" fmla="*/ 7 h 111"/>
              <a:gd name="T2" fmla="*/ 106 w 139"/>
              <a:gd name="T3" fmla="*/ 3 h 111"/>
              <a:gd name="T4" fmla="*/ 110 w 139"/>
              <a:gd name="T5" fmla="*/ 0 h 111"/>
              <a:gd name="T6" fmla="*/ 117 w 139"/>
              <a:gd name="T7" fmla="*/ 0 h 111"/>
              <a:gd name="T8" fmla="*/ 128 w 139"/>
              <a:gd name="T9" fmla="*/ 3 h 111"/>
              <a:gd name="T10" fmla="*/ 135 w 139"/>
              <a:gd name="T11" fmla="*/ 10 h 111"/>
              <a:gd name="T12" fmla="*/ 139 w 139"/>
              <a:gd name="T13" fmla="*/ 19 h 111"/>
              <a:gd name="T14" fmla="*/ 139 w 139"/>
              <a:gd name="T15" fmla="*/ 22 h 111"/>
              <a:gd name="T16" fmla="*/ 137 w 139"/>
              <a:gd name="T17" fmla="*/ 25 h 111"/>
              <a:gd name="T18" fmla="*/ 130 w 139"/>
              <a:gd name="T19" fmla="*/ 28 h 111"/>
              <a:gd name="T20" fmla="*/ 119 w 139"/>
              <a:gd name="T21" fmla="*/ 37 h 111"/>
              <a:gd name="T22" fmla="*/ 106 w 139"/>
              <a:gd name="T23" fmla="*/ 47 h 111"/>
              <a:gd name="T24" fmla="*/ 84 w 139"/>
              <a:gd name="T25" fmla="*/ 62 h 111"/>
              <a:gd name="T26" fmla="*/ 71 w 139"/>
              <a:gd name="T27" fmla="*/ 71 h 111"/>
              <a:gd name="T28" fmla="*/ 62 w 139"/>
              <a:gd name="T29" fmla="*/ 77 h 111"/>
              <a:gd name="T30" fmla="*/ 51 w 139"/>
              <a:gd name="T31" fmla="*/ 84 h 111"/>
              <a:gd name="T32" fmla="*/ 46 w 139"/>
              <a:gd name="T33" fmla="*/ 87 h 111"/>
              <a:gd name="T34" fmla="*/ 44 w 139"/>
              <a:gd name="T35" fmla="*/ 87 h 111"/>
              <a:gd name="T36" fmla="*/ 46 w 139"/>
              <a:gd name="T37" fmla="*/ 87 h 111"/>
              <a:gd name="T38" fmla="*/ 51 w 139"/>
              <a:gd name="T39" fmla="*/ 87 h 111"/>
              <a:gd name="T40" fmla="*/ 60 w 139"/>
              <a:gd name="T41" fmla="*/ 87 h 111"/>
              <a:gd name="T42" fmla="*/ 73 w 139"/>
              <a:gd name="T43" fmla="*/ 84 h 111"/>
              <a:gd name="T44" fmla="*/ 91 w 139"/>
              <a:gd name="T45" fmla="*/ 80 h 111"/>
              <a:gd name="T46" fmla="*/ 104 w 139"/>
              <a:gd name="T47" fmla="*/ 80 h 111"/>
              <a:gd name="T48" fmla="*/ 113 w 139"/>
              <a:gd name="T49" fmla="*/ 80 h 111"/>
              <a:gd name="T50" fmla="*/ 117 w 139"/>
              <a:gd name="T51" fmla="*/ 84 h 111"/>
              <a:gd name="T52" fmla="*/ 119 w 139"/>
              <a:gd name="T53" fmla="*/ 87 h 111"/>
              <a:gd name="T54" fmla="*/ 115 w 139"/>
              <a:gd name="T55" fmla="*/ 87 h 111"/>
              <a:gd name="T56" fmla="*/ 106 w 139"/>
              <a:gd name="T57" fmla="*/ 93 h 111"/>
              <a:gd name="T58" fmla="*/ 93 w 139"/>
              <a:gd name="T59" fmla="*/ 96 h 111"/>
              <a:gd name="T60" fmla="*/ 75 w 139"/>
              <a:gd name="T61" fmla="*/ 99 h 111"/>
              <a:gd name="T62" fmla="*/ 60 w 139"/>
              <a:gd name="T63" fmla="*/ 102 h 111"/>
              <a:gd name="T64" fmla="*/ 49 w 139"/>
              <a:gd name="T65" fmla="*/ 105 h 111"/>
              <a:gd name="T66" fmla="*/ 40 w 139"/>
              <a:gd name="T67" fmla="*/ 108 h 111"/>
              <a:gd name="T68" fmla="*/ 31 w 139"/>
              <a:gd name="T69" fmla="*/ 111 h 111"/>
              <a:gd name="T70" fmla="*/ 20 w 139"/>
              <a:gd name="T71" fmla="*/ 111 h 111"/>
              <a:gd name="T72" fmla="*/ 13 w 139"/>
              <a:gd name="T73" fmla="*/ 111 h 111"/>
              <a:gd name="T74" fmla="*/ 7 w 139"/>
              <a:gd name="T75" fmla="*/ 105 h 111"/>
              <a:gd name="T76" fmla="*/ 0 w 139"/>
              <a:gd name="T77" fmla="*/ 99 h 111"/>
              <a:gd name="T78" fmla="*/ 0 w 139"/>
              <a:gd name="T79" fmla="*/ 93 h 111"/>
              <a:gd name="T80" fmla="*/ 2 w 139"/>
              <a:gd name="T81" fmla="*/ 90 h 111"/>
              <a:gd name="T82" fmla="*/ 9 w 139"/>
              <a:gd name="T83" fmla="*/ 87 h 111"/>
              <a:gd name="T84" fmla="*/ 16 w 139"/>
              <a:gd name="T85" fmla="*/ 84 h 111"/>
              <a:gd name="T86" fmla="*/ 27 w 139"/>
              <a:gd name="T87" fmla="*/ 80 h 111"/>
              <a:gd name="T88" fmla="*/ 38 w 139"/>
              <a:gd name="T89" fmla="*/ 71 h 111"/>
              <a:gd name="T90" fmla="*/ 53 w 139"/>
              <a:gd name="T91" fmla="*/ 62 h 111"/>
              <a:gd name="T92" fmla="*/ 71 w 139"/>
              <a:gd name="T93" fmla="*/ 47 h 111"/>
              <a:gd name="T94" fmla="*/ 86 w 139"/>
              <a:gd name="T95" fmla="*/ 34 h 111"/>
              <a:gd name="T96" fmla="*/ 97 w 139"/>
              <a:gd name="T97" fmla="*/ 22 h 111"/>
              <a:gd name="T98" fmla="*/ 102 w 139"/>
              <a:gd name="T99" fmla="*/ 13 h 111"/>
              <a:gd name="T100" fmla="*/ 102 w 139"/>
              <a:gd name="T101" fmla="*/ 10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39" h="111">
                <a:moveTo>
                  <a:pt x="102" y="10"/>
                </a:moveTo>
                <a:lnTo>
                  <a:pt x="102" y="7"/>
                </a:lnTo>
                <a:lnTo>
                  <a:pt x="104" y="7"/>
                </a:lnTo>
                <a:lnTo>
                  <a:pt x="106" y="3"/>
                </a:lnTo>
                <a:lnTo>
                  <a:pt x="108" y="3"/>
                </a:lnTo>
                <a:lnTo>
                  <a:pt x="110" y="0"/>
                </a:lnTo>
                <a:lnTo>
                  <a:pt x="113" y="0"/>
                </a:lnTo>
                <a:lnTo>
                  <a:pt x="117" y="0"/>
                </a:lnTo>
                <a:lnTo>
                  <a:pt x="122" y="3"/>
                </a:lnTo>
                <a:lnTo>
                  <a:pt x="128" y="3"/>
                </a:lnTo>
                <a:lnTo>
                  <a:pt x="130" y="7"/>
                </a:lnTo>
                <a:lnTo>
                  <a:pt x="135" y="10"/>
                </a:lnTo>
                <a:lnTo>
                  <a:pt x="135" y="13"/>
                </a:lnTo>
                <a:lnTo>
                  <a:pt x="139" y="19"/>
                </a:lnTo>
                <a:lnTo>
                  <a:pt x="139" y="19"/>
                </a:lnTo>
                <a:lnTo>
                  <a:pt x="139" y="22"/>
                </a:lnTo>
                <a:lnTo>
                  <a:pt x="139" y="22"/>
                </a:lnTo>
                <a:lnTo>
                  <a:pt x="137" y="25"/>
                </a:lnTo>
                <a:lnTo>
                  <a:pt x="135" y="25"/>
                </a:lnTo>
                <a:lnTo>
                  <a:pt x="130" y="28"/>
                </a:lnTo>
                <a:lnTo>
                  <a:pt x="126" y="34"/>
                </a:lnTo>
                <a:lnTo>
                  <a:pt x="119" y="37"/>
                </a:lnTo>
                <a:lnTo>
                  <a:pt x="113" y="43"/>
                </a:lnTo>
                <a:lnTo>
                  <a:pt x="106" y="47"/>
                </a:lnTo>
                <a:lnTo>
                  <a:pt x="91" y="59"/>
                </a:lnTo>
                <a:lnTo>
                  <a:pt x="84" y="62"/>
                </a:lnTo>
                <a:lnTo>
                  <a:pt x="77" y="68"/>
                </a:lnTo>
                <a:lnTo>
                  <a:pt x="71" y="71"/>
                </a:lnTo>
                <a:lnTo>
                  <a:pt x="66" y="74"/>
                </a:lnTo>
                <a:lnTo>
                  <a:pt x="62" y="77"/>
                </a:lnTo>
                <a:lnTo>
                  <a:pt x="58" y="80"/>
                </a:lnTo>
                <a:lnTo>
                  <a:pt x="51" y="84"/>
                </a:lnTo>
                <a:lnTo>
                  <a:pt x="46" y="87"/>
                </a:lnTo>
                <a:lnTo>
                  <a:pt x="46" y="87"/>
                </a:lnTo>
                <a:lnTo>
                  <a:pt x="44" y="87"/>
                </a:lnTo>
                <a:lnTo>
                  <a:pt x="44" y="87"/>
                </a:lnTo>
                <a:lnTo>
                  <a:pt x="44" y="87"/>
                </a:lnTo>
                <a:lnTo>
                  <a:pt x="46" y="87"/>
                </a:lnTo>
                <a:lnTo>
                  <a:pt x="46" y="87"/>
                </a:lnTo>
                <a:lnTo>
                  <a:pt x="51" y="87"/>
                </a:lnTo>
                <a:lnTo>
                  <a:pt x="53" y="87"/>
                </a:lnTo>
                <a:lnTo>
                  <a:pt x="60" y="87"/>
                </a:lnTo>
                <a:lnTo>
                  <a:pt x="66" y="84"/>
                </a:lnTo>
                <a:lnTo>
                  <a:pt x="73" y="84"/>
                </a:lnTo>
                <a:lnTo>
                  <a:pt x="82" y="84"/>
                </a:lnTo>
                <a:lnTo>
                  <a:pt x="91" y="80"/>
                </a:lnTo>
                <a:lnTo>
                  <a:pt x="97" y="80"/>
                </a:lnTo>
                <a:lnTo>
                  <a:pt x="104" y="80"/>
                </a:lnTo>
                <a:lnTo>
                  <a:pt x="108" y="80"/>
                </a:lnTo>
                <a:lnTo>
                  <a:pt x="113" y="80"/>
                </a:lnTo>
                <a:lnTo>
                  <a:pt x="115" y="80"/>
                </a:lnTo>
                <a:lnTo>
                  <a:pt x="117" y="84"/>
                </a:lnTo>
                <a:lnTo>
                  <a:pt x="119" y="84"/>
                </a:lnTo>
                <a:lnTo>
                  <a:pt x="119" y="87"/>
                </a:lnTo>
                <a:lnTo>
                  <a:pt x="117" y="87"/>
                </a:lnTo>
                <a:lnTo>
                  <a:pt x="115" y="87"/>
                </a:lnTo>
                <a:lnTo>
                  <a:pt x="110" y="90"/>
                </a:lnTo>
                <a:lnTo>
                  <a:pt x="106" y="93"/>
                </a:lnTo>
                <a:lnTo>
                  <a:pt x="99" y="93"/>
                </a:lnTo>
                <a:lnTo>
                  <a:pt x="93" y="96"/>
                </a:lnTo>
                <a:lnTo>
                  <a:pt x="84" y="96"/>
                </a:lnTo>
                <a:lnTo>
                  <a:pt x="75" y="99"/>
                </a:lnTo>
                <a:lnTo>
                  <a:pt x="66" y="102"/>
                </a:lnTo>
                <a:lnTo>
                  <a:pt x="60" y="102"/>
                </a:lnTo>
                <a:lnTo>
                  <a:pt x="53" y="105"/>
                </a:lnTo>
                <a:lnTo>
                  <a:pt x="49" y="105"/>
                </a:lnTo>
                <a:lnTo>
                  <a:pt x="42" y="105"/>
                </a:lnTo>
                <a:lnTo>
                  <a:pt x="40" y="108"/>
                </a:lnTo>
                <a:lnTo>
                  <a:pt x="35" y="108"/>
                </a:lnTo>
                <a:lnTo>
                  <a:pt x="31" y="111"/>
                </a:lnTo>
                <a:lnTo>
                  <a:pt x="24" y="111"/>
                </a:lnTo>
                <a:lnTo>
                  <a:pt x="20" y="111"/>
                </a:lnTo>
                <a:lnTo>
                  <a:pt x="16" y="111"/>
                </a:lnTo>
                <a:lnTo>
                  <a:pt x="13" y="111"/>
                </a:lnTo>
                <a:lnTo>
                  <a:pt x="9" y="108"/>
                </a:lnTo>
                <a:lnTo>
                  <a:pt x="7" y="105"/>
                </a:lnTo>
                <a:lnTo>
                  <a:pt x="2" y="102"/>
                </a:lnTo>
                <a:lnTo>
                  <a:pt x="0" y="99"/>
                </a:lnTo>
                <a:lnTo>
                  <a:pt x="0" y="96"/>
                </a:lnTo>
                <a:lnTo>
                  <a:pt x="0" y="93"/>
                </a:lnTo>
                <a:lnTo>
                  <a:pt x="0" y="90"/>
                </a:lnTo>
                <a:lnTo>
                  <a:pt x="2" y="90"/>
                </a:lnTo>
                <a:lnTo>
                  <a:pt x="5" y="90"/>
                </a:lnTo>
                <a:lnTo>
                  <a:pt x="9" y="87"/>
                </a:lnTo>
                <a:lnTo>
                  <a:pt x="11" y="87"/>
                </a:lnTo>
                <a:lnTo>
                  <a:pt x="16" y="84"/>
                </a:lnTo>
                <a:lnTo>
                  <a:pt x="20" y="84"/>
                </a:lnTo>
                <a:lnTo>
                  <a:pt x="27" y="80"/>
                </a:lnTo>
                <a:lnTo>
                  <a:pt x="31" y="77"/>
                </a:lnTo>
                <a:lnTo>
                  <a:pt x="38" y="71"/>
                </a:lnTo>
                <a:lnTo>
                  <a:pt x="46" y="65"/>
                </a:lnTo>
                <a:lnTo>
                  <a:pt x="53" y="62"/>
                </a:lnTo>
                <a:lnTo>
                  <a:pt x="62" y="53"/>
                </a:lnTo>
                <a:lnTo>
                  <a:pt x="71" y="47"/>
                </a:lnTo>
                <a:lnTo>
                  <a:pt x="77" y="40"/>
                </a:lnTo>
                <a:lnTo>
                  <a:pt x="86" y="34"/>
                </a:lnTo>
                <a:lnTo>
                  <a:pt x="93" y="28"/>
                </a:lnTo>
                <a:lnTo>
                  <a:pt x="97" y="22"/>
                </a:lnTo>
                <a:lnTo>
                  <a:pt x="102" y="19"/>
                </a:lnTo>
                <a:lnTo>
                  <a:pt x="102" y="13"/>
                </a:lnTo>
                <a:lnTo>
                  <a:pt x="102" y="10"/>
                </a:lnTo>
                <a:lnTo>
                  <a:pt x="102" y="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103"/>
          <p:cNvSpPr>
            <a:spLocks/>
          </p:cNvSpPr>
          <p:nvPr/>
        </p:nvSpPr>
        <p:spPr bwMode="auto">
          <a:xfrm>
            <a:off x="4854117" y="5694766"/>
            <a:ext cx="1002196" cy="582429"/>
          </a:xfrm>
          <a:custGeom>
            <a:avLst/>
            <a:gdLst>
              <a:gd name="T0" fmla="*/ 139 w 150"/>
              <a:gd name="T1" fmla="*/ 3 h 59"/>
              <a:gd name="T2" fmla="*/ 144 w 150"/>
              <a:gd name="T3" fmla="*/ 0 h 59"/>
              <a:gd name="T4" fmla="*/ 148 w 150"/>
              <a:gd name="T5" fmla="*/ 0 h 59"/>
              <a:gd name="T6" fmla="*/ 148 w 150"/>
              <a:gd name="T7" fmla="*/ 3 h 59"/>
              <a:gd name="T8" fmla="*/ 150 w 150"/>
              <a:gd name="T9" fmla="*/ 3 h 59"/>
              <a:gd name="T10" fmla="*/ 148 w 150"/>
              <a:gd name="T11" fmla="*/ 6 h 59"/>
              <a:gd name="T12" fmla="*/ 146 w 150"/>
              <a:gd name="T13" fmla="*/ 6 h 59"/>
              <a:gd name="T14" fmla="*/ 141 w 150"/>
              <a:gd name="T15" fmla="*/ 10 h 59"/>
              <a:gd name="T16" fmla="*/ 137 w 150"/>
              <a:gd name="T17" fmla="*/ 13 h 59"/>
              <a:gd name="T18" fmla="*/ 130 w 150"/>
              <a:gd name="T19" fmla="*/ 19 h 59"/>
              <a:gd name="T20" fmla="*/ 119 w 150"/>
              <a:gd name="T21" fmla="*/ 22 h 59"/>
              <a:gd name="T22" fmla="*/ 110 w 150"/>
              <a:gd name="T23" fmla="*/ 28 h 59"/>
              <a:gd name="T24" fmla="*/ 97 w 150"/>
              <a:gd name="T25" fmla="*/ 34 h 59"/>
              <a:gd name="T26" fmla="*/ 84 w 150"/>
              <a:gd name="T27" fmla="*/ 40 h 59"/>
              <a:gd name="T28" fmla="*/ 73 w 150"/>
              <a:gd name="T29" fmla="*/ 43 h 59"/>
              <a:gd name="T30" fmla="*/ 64 w 150"/>
              <a:gd name="T31" fmla="*/ 50 h 59"/>
              <a:gd name="T32" fmla="*/ 55 w 150"/>
              <a:gd name="T33" fmla="*/ 53 h 59"/>
              <a:gd name="T34" fmla="*/ 49 w 150"/>
              <a:gd name="T35" fmla="*/ 56 h 59"/>
              <a:gd name="T36" fmla="*/ 42 w 150"/>
              <a:gd name="T37" fmla="*/ 56 h 59"/>
              <a:gd name="T38" fmla="*/ 38 w 150"/>
              <a:gd name="T39" fmla="*/ 59 h 59"/>
              <a:gd name="T40" fmla="*/ 35 w 150"/>
              <a:gd name="T41" fmla="*/ 59 h 59"/>
              <a:gd name="T42" fmla="*/ 31 w 150"/>
              <a:gd name="T43" fmla="*/ 59 h 59"/>
              <a:gd name="T44" fmla="*/ 24 w 150"/>
              <a:gd name="T45" fmla="*/ 59 h 59"/>
              <a:gd name="T46" fmla="*/ 20 w 150"/>
              <a:gd name="T47" fmla="*/ 56 h 59"/>
              <a:gd name="T48" fmla="*/ 13 w 150"/>
              <a:gd name="T49" fmla="*/ 53 h 59"/>
              <a:gd name="T50" fmla="*/ 7 w 150"/>
              <a:gd name="T51" fmla="*/ 50 h 59"/>
              <a:gd name="T52" fmla="*/ 4 w 150"/>
              <a:gd name="T53" fmla="*/ 46 h 59"/>
              <a:gd name="T54" fmla="*/ 2 w 150"/>
              <a:gd name="T55" fmla="*/ 43 h 59"/>
              <a:gd name="T56" fmla="*/ 2 w 150"/>
              <a:gd name="T57" fmla="*/ 40 h 59"/>
              <a:gd name="T58" fmla="*/ 0 w 150"/>
              <a:gd name="T59" fmla="*/ 37 h 59"/>
              <a:gd name="T60" fmla="*/ 2 w 150"/>
              <a:gd name="T61" fmla="*/ 37 h 59"/>
              <a:gd name="T62" fmla="*/ 7 w 150"/>
              <a:gd name="T63" fmla="*/ 34 h 59"/>
              <a:gd name="T64" fmla="*/ 11 w 150"/>
              <a:gd name="T65" fmla="*/ 34 h 59"/>
              <a:gd name="T66" fmla="*/ 18 w 150"/>
              <a:gd name="T67" fmla="*/ 34 h 59"/>
              <a:gd name="T68" fmla="*/ 22 w 150"/>
              <a:gd name="T69" fmla="*/ 34 h 59"/>
              <a:gd name="T70" fmla="*/ 24 w 150"/>
              <a:gd name="T71" fmla="*/ 34 h 59"/>
              <a:gd name="T72" fmla="*/ 29 w 150"/>
              <a:gd name="T73" fmla="*/ 34 h 59"/>
              <a:gd name="T74" fmla="*/ 29 w 150"/>
              <a:gd name="T75" fmla="*/ 34 h 59"/>
              <a:gd name="T76" fmla="*/ 33 w 150"/>
              <a:gd name="T77" fmla="*/ 34 h 59"/>
              <a:gd name="T78" fmla="*/ 38 w 150"/>
              <a:gd name="T79" fmla="*/ 31 h 59"/>
              <a:gd name="T80" fmla="*/ 42 w 150"/>
              <a:gd name="T81" fmla="*/ 31 h 59"/>
              <a:gd name="T82" fmla="*/ 51 w 150"/>
              <a:gd name="T83" fmla="*/ 28 h 59"/>
              <a:gd name="T84" fmla="*/ 60 w 150"/>
              <a:gd name="T85" fmla="*/ 25 h 59"/>
              <a:gd name="T86" fmla="*/ 68 w 150"/>
              <a:gd name="T87" fmla="*/ 22 h 59"/>
              <a:gd name="T88" fmla="*/ 80 w 150"/>
              <a:gd name="T89" fmla="*/ 19 h 59"/>
              <a:gd name="T90" fmla="*/ 93 w 150"/>
              <a:gd name="T91" fmla="*/ 16 h 59"/>
              <a:gd name="T92" fmla="*/ 102 w 150"/>
              <a:gd name="T93" fmla="*/ 13 h 59"/>
              <a:gd name="T94" fmla="*/ 110 w 150"/>
              <a:gd name="T95" fmla="*/ 10 h 59"/>
              <a:gd name="T96" fmla="*/ 119 w 150"/>
              <a:gd name="T97" fmla="*/ 6 h 59"/>
              <a:gd name="T98" fmla="*/ 126 w 150"/>
              <a:gd name="T99" fmla="*/ 6 h 59"/>
              <a:gd name="T100" fmla="*/ 132 w 150"/>
              <a:gd name="T101" fmla="*/ 3 h 59"/>
              <a:gd name="T102" fmla="*/ 137 w 150"/>
              <a:gd name="T103" fmla="*/ 3 h 59"/>
              <a:gd name="T104" fmla="*/ 139 w 150"/>
              <a:gd name="T105" fmla="*/ 3 h 59"/>
              <a:gd name="T106" fmla="*/ 139 w 150"/>
              <a:gd name="T107" fmla="*/ 3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0" h="59">
                <a:moveTo>
                  <a:pt x="139" y="3"/>
                </a:moveTo>
                <a:lnTo>
                  <a:pt x="144" y="0"/>
                </a:lnTo>
                <a:lnTo>
                  <a:pt x="148" y="0"/>
                </a:lnTo>
                <a:lnTo>
                  <a:pt x="148" y="3"/>
                </a:lnTo>
                <a:lnTo>
                  <a:pt x="150" y="3"/>
                </a:lnTo>
                <a:lnTo>
                  <a:pt x="148" y="6"/>
                </a:lnTo>
                <a:lnTo>
                  <a:pt x="146" y="6"/>
                </a:lnTo>
                <a:lnTo>
                  <a:pt x="141" y="10"/>
                </a:lnTo>
                <a:lnTo>
                  <a:pt x="137" y="13"/>
                </a:lnTo>
                <a:lnTo>
                  <a:pt x="130" y="19"/>
                </a:lnTo>
                <a:lnTo>
                  <a:pt x="119" y="22"/>
                </a:lnTo>
                <a:lnTo>
                  <a:pt x="110" y="28"/>
                </a:lnTo>
                <a:lnTo>
                  <a:pt x="97" y="34"/>
                </a:lnTo>
                <a:lnTo>
                  <a:pt x="84" y="40"/>
                </a:lnTo>
                <a:lnTo>
                  <a:pt x="73" y="43"/>
                </a:lnTo>
                <a:lnTo>
                  <a:pt x="64" y="50"/>
                </a:lnTo>
                <a:lnTo>
                  <a:pt x="55" y="53"/>
                </a:lnTo>
                <a:lnTo>
                  <a:pt x="49" y="56"/>
                </a:lnTo>
                <a:lnTo>
                  <a:pt x="42" y="56"/>
                </a:lnTo>
                <a:lnTo>
                  <a:pt x="38" y="59"/>
                </a:lnTo>
                <a:lnTo>
                  <a:pt x="35" y="59"/>
                </a:lnTo>
                <a:lnTo>
                  <a:pt x="31" y="59"/>
                </a:lnTo>
                <a:lnTo>
                  <a:pt x="24" y="59"/>
                </a:lnTo>
                <a:lnTo>
                  <a:pt x="20" y="56"/>
                </a:lnTo>
                <a:lnTo>
                  <a:pt x="13" y="53"/>
                </a:lnTo>
                <a:lnTo>
                  <a:pt x="7" y="50"/>
                </a:lnTo>
                <a:lnTo>
                  <a:pt x="4" y="46"/>
                </a:lnTo>
                <a:lnTo>
                  <a:pt x="2" y="43"/>
                </a:lnTo>
                <a:lnTo>
                  <a:pt x="2" y="40"/>
                </a:lnTo>
                <a:lnTo>
                  <a:pt x="0" y="37"/>
                </a:lnTo>
                <a:lnTo>
                  <a:pt x="2" y="37"/>
                </a:lnTo>
                <a:lnTo>
                  <a:pt x="7" y="34"/>
                </a:lnTo>
                <a:lnTo>
                  <a:pt x="11" y="34"/>
                </a:lnTo>
                <a:lnTo>
                  <a:pt x="18" y="34"/>
                </a:lnTo>
                <a:lnTo>
                  <a:pt x="22" y="34"/>
                </a:lnTo>
                <a:lnTo>
                  <a:pt x="24" y="34"/>
                </a:lnTo>
                <a:lnTo>
                  <a:pt x="29" y="34"/>
                </a:lnTo>
                <a:lnTo>
                  <a:pt x="29" y="34"/>
                </a:lnTo>
                <a:lnTo>
                  <a:pt x="33" y="34"/>
                </a:lnTo>
                <a:lnTo>
                  <a:pt x="38" y="31"/>
                </a:lnTo>
                <a:lnTo>
                  <a:pt x="42" y="31"/>
                </a:lnTo>
                <a:lnTo>
                  <a:pt x="51" y="28"/>
                </a:lnTo>
                <a:lnTo>
                  <a:pt x="60" y="25"/>
                </a:lnTo>
                <a:lnTo>
                  <a:pt x="68" y="22"/>
                </a:lnTo>
                <a:lnTo>
                  <a:pt x="80" y="19"/>
                </a:lnTo>
                <a:lnTo>
                  <a:pt x="93" y="16"/>
                </a:lnTo>
                <a:lnTo>
                  <a:pt x="102" y="13"/>
                </a:lnTo>
                <a:lnTo>
                  <a:pt x="110" y="10"/>
                </a:lnTo>
                <a:lnTo>
                  <a:pt x="119" y="6"/>
                </a:lnTo>
                <a:lnTo>
                  <a:pt x="126" y="6"/>
                </a:lnTo>
                <a:lnTo>
                  <a:pt x="132" y="3"/>
                </a:lnTo>
                <a:lnTo>
                  <a:pt x="137" y="3"/>
                </a:lnTo>
                <a:lnTo>
                  <a:pt x="139" y="3"/>
                </a:lnTo>
                <a:lnTo>
                  <a:pt x="139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5" name="Freeform 104"/>
          <p:cNvSpPr>
            <a:spLocks/>
          </p:cNvSpPr>
          <p:nvPr/>
        </p:nvSpPr>
        <p:spPr bwMode="auto">
          <a:xfrm>
            <a:off x="5929806" y="5359131"/>
            <a:ext cx="1048967" cy="276405"/>
          </a:xfrm>
          <a:custGeom>
            <a:avLst/>
            <a:gdLst>
              <a:gd name="T0" fmla="*/ 16 w 157"/>
              <a:gd name="T1" fmla="*/ 28 h 28"/>
              <a:gd name="T2" fmla="*/ 11 w 157"/>
              <a:gd name="T3" fmla="*/ 28 h 28"/>
              <a:gd name="T4" fmla="*/ 7 w 157"/>
              <a:gd name="T5" fmla="*/ 25 h 28"/>
              <a:gd name="T6" fmla="*/ 2 w 157"/>
              <a:gd name="T7" fmla="*/ 22 h 28"/>
              <a:gd name="T8" fmla="*/ 0 w 157"/>
              <a:gd name="T9" fmla="*/ 16 h 28"/>
              <a:gd name="T10" fmla="*/ 16 w 157"/>
              <a:gd name="T11" fmla="*/ 16 h 28"/>
              <a:gd name="T12" fmla="*/ 33 w 157"/>
              <a:gd name="T13" fmla="*/ 13 h 28"/>
              <a:gd name="T14" fmla="*/ 51 w 157"/>
              <a:gd name="T15" fmla="*/ 10 h 28"/>
              <a:gd name="T16" fmla="*/ 71 w 157"/>
              <a:gd name="T17" fmla="*/ 7 h 28"/>
              <a:gd name="T18" fmla="*/ 80 w 157"/>
              <a:gd name="T19" fmla="*/ 7 h 28"/>
              <a:gd name="T20" fmla="*/ 88 w 157"/>
              <a:gd name="T21" fmla="*/ 3 h 28"/>
              <a:gd name="T22" fmla="*/ 97 w 157"/>
              <a:gd name="T23" fmla="*/ 3 h 28"/>
              <a:gd name="T24" fmla="*/ 104 w 157"/>
              <a:gd name="T25" fmla="*/ 0 h 28"/>
              <a:gd name="T26" fmla="*/ 111 w 157"/>
              <a:gd name="T27" fmla="*/ 0 h 28"/>
              <a:gd name="T28" fmla="*/ 117 w 157"/>
              <a:gd name="T29" fmla="*/ 0 h 28"/>
              <a:gd name="T30" fmla="*/ 122 w 157"/>
              <a:gd name="T31" fmla="*/ 0 h 28"/>
              <a:gd name="T32" fmla="*/ 124 w 157"/>
              <a:gd name="T33" fmla="*/ 0 h 28"/>
              <a:gd name="T34" fmla="*/ 137 w 157"/>
              <a:gd name="T35" fmla="*/ 0 h 28"/>
              <a:gd name="T36" fmla="*/ 144 w 157"/>
              <a:gd name="T37" fmla="*/ 0 h 28"/>
              <a:gd name="T38" fmla="*/ 148 w 157"/>
              <a:gd name="T39" fmla="*/ 3 h 28"/>
              <a:gd name="T40" fmla="*/ 152 w 157"/>
              <a:gd name="T41" fmla="*/ 3 h 28"/>
              <a:gd name="T42" fmla="*/ 155 w 157"/>
              <a:gd name="T43" fmla="*/ 3 h 28"/>
              <a:gd name="T44" fmla="*/ 157 w 157"/>
              <a:gd name="T45" fmla="*/ 7 h 28"/>
              <a:gd name="T46" fmla="*/ 157 w 157"/>
              <a:gd name="T47" fmla="*/ 10 h 28"/>
              <a:gd name="T48" fmla="*/ 157 w 157"/>
              <a:gd name="T49" fmla="*/ 10 h 28"/>
              <a:gd name="T50" fmla="*/ 155 w 157"/>
              <a:gd name="T51" fmla="*/ 13 h 28"/>
              <a:gd name="T52" fmla="*/ 155 w 157"/>
              <a:gd name="T53" fmla="*/ 13 h 28"/>
              <a:gd name="T54" fmla="*/ 152 w 157"/>
              <a:gd name="T55" fmla="*/ 13 h 28"/>
              <a:gd name="T56" fmla="*/ 150 w 157"/>
              <a:gd name="T57" fmla="*/ 16 h 28"/>
              <a:gd name="T58" fmla="*/ 146 w 157"/>
              <a:gd name="T59" fmla="*/ 16 h 28"/>
              <a:gd name="T60" fmla="*/ 139 w 157"/>
              <a:gd name="T61" fmla="*/ 16 h 28"/>
              <a:gd name="T62" fmla="*/ 133 w 157"/>
              <a:gd name="T63" fmla="*/ 19 h 28"/>
              <a:gd name="T64" fmla="*/ 128 w 157"/>
              <a:gd name="T65" fmla="*/ 19 h 28"/>
              <a:gd name="T66" fmla="*/ 122 w 157"/>
              <a:gd name="T67" fmla="*/ 19 h 28"/>
              <a:gd name="T68" fmla="*/ 115 w 157"/>
              <a:gd name="T69" fmla="*/ 19 h 28"/>
              <a:gd name="T70" fmla="*/ 106 w 157"/>
              <a:gd name="T71" fmla="*/ 22 h 28"/>
              <a:gd name="T72" fmla="*/ 100 w 157"/>
              <a:gd name="T73" fmla="*/ 22 h 28"/>
              <a:gd name="T74" fmla="*/ 82 w 157"/>
              <a:gd name="T75" fmla="*/ 25 h 28"/>
              <a:gd name="T76" fmla="*/ 71 w 157"/>
              <a:gd name="T77" fmla="*/ 25 h 28"/>
              <a:gd name="T78" fmla="*/ 62 w 157"/>
              <a:gd name="T79" fmla="*/ 28 h 28"/>
              <a:gd name="T80" fmla="*/ 55 w 157"/>
              <a:gd name="T81" fmla="*/ 28 h 28"/>
              <a:gd name="T82" fmla="*/ 49 w 157"/>
              <a:gd name="T83" fmla="*/ 28 h 28"/>
              <a:gd name="T84" fmla="*/ 44 w 157"/>
              <a:gd name="T85" fmla="*/ 28 h 28"/>
              <a:gd name="T86" fmla="*/ 40 w 157"/>
              <a:gd name="T87" fmla="*/ 28 h 28"/>
              <a:gd name="T88" fmla="*/ 36 w 157"/>
              <a:gd name="T89" fmla="*/ 28 h 28"/>
              <a:gd name="T90" fmla="*/ 33 w 157"/>
              <a:gd name="T91" fmla="*/ 28 h 28"/>
              <a:gd name="T92" fmla="*/ 31 w 157"/>
              <a:gd name="T93" fmla="*/ 28 h 28"/>
              <a:gd name="T94" fmla="*/ 27 w 157"/>
              <a:gd name="T95" fmla="*/ 28 h 28"/>
              <a:gd name="T96" fmla="*/ 20 w 157"/>
              <a:gd name="T97" fmla="*/ 28 h 28"/>
              <a:gd name="T98" fmla="*/ 16 w 157"/>
              <a:gd name="T99" fmla="*/ 28 h 28"/>
              <a:gd name="T100" fmla="*/ 16 w 157"/>
              <a:gd name="T101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7" h="28">
                <a:moveTo>
                  <a:pt x="16" y="28"/>
                </a:moveTo>
                <a:lnTo>
                  <a:pt x="11" y="28"/>
                </a:lnTo>
                <a:lnTo>
                  <a:pt x="7" y="25"/>
                </a:lnTo>
                <a:lnTo>
                  <a:pt x="2" y="22"/>
                </a:lnTo>
                <a:lnTo>
                  <a:pt x="0" y="16"/>
                </a:lnTo>
                <a:lnTo>
                  <a:pt x="16" y="16"/>
                </a:lnTo>
                <a:lnTo>
                  <a:pt x="33" y="13"/>
                </a:lnTo>
                <a:lnTo>
                  <a:pt x="51" y="10"/>
                </a:lnTo>
                <a:lnTo>
                  <a:pt x="71" y="7"/>
                </a:lnTo>
                <a:lnTo>
                  <a:pt x="80" y="7"/>
                </a:lnTo>
                <a:lnTo>
                  <a:pt x="88" y="3"/>
                </a:lnTo>
                <a:lnTo>
                  <a:pt x="97" y="3"/>
                </a:lnTo>
                <a:lnTo>
                  <a:pt x="104" y="0"/>
                </a:lnTo>
                <a:lnTo>
                  <a:pt x="111" y="0"/>
                </a:lnTo>
                <a:lnTo>
                  <a:pt x="117" y="0"/>
                </a:lnTo>
                <a:lnTo>
                  <a:pt x="122" y="0"/>
                </a:lnTo>
                <a:lnTo>
                  <a:pt x="124" y="0"/>
                </a:lnTo>
                <a:lnTo>
                  <a:pt x="137" y="0"/>
                </a:lnTo>
                <a:lnTo>
                  <a:pt x="144" y="0"/>
                </a:lnTo>
                <a:lnTo>
                  <a:pt x="148" y="3"/>
                </a:lnTo>
                <a:lnTo>
                  <a:pt x="152" y="3"/>
                </a:lnTo>
                <a:lnTo>
                  <a:pt x="155" y="3"/>
                </a:lnTo>
                <a:lnTo>
                  <a:pt x="157" y="7"/>
                </a:lnTo>
                <a:lnTo>
                  <a:pt x="157" y="10"/>
                </a:lnTo>
                <a:lnTo>
                  <a:pt x="157" y="10"/>
                </a:lnTo>
                <a:lnTo>
                  <a:pt x="155" y="13"/>
                </a:lnTo>
                <a:lnTo>
                  <a:pt x="155" y="13"/>
                </a:lnTo>
                <a:lnTo>
                  <a:pt x="152" y="13"/>
                </a:lnTo>
                <a:lnTo>
                  <a:pt x="150" y="16"/>
                </a:lnTo>
                <a:lnTo>
                  <a:pt x="146" y="16"/>
                </a:lnTo>
                <a:lnTo>
                  <a:pt x="139" y="16"/>
                </a:lnTo>
                <a:lnTo>
                  <a:pt x="133" y="19"/>
                </a:lnTo>
                <a:lnTo>
                  <a:pt x="128" y="19"/>
                </a:lnTo>
                <a:lnTo>
                  <a:pt x="122" y="19"/>
                </a:lnTo>
                <a:lnTo>
                  <a:pt x="115" y="19"/>
                </a:lnTo>
                <a:lnTo>
                  <a:pt x="106" y="22"/>
                </a:lnTo>
                <a:lnTo>
                  <a:pt x="100" y="22"/>
                </a:lnTo>
                <a:lnTo>
                  <a:pt x="82" y="25"/>
                </a:lnTo>
                <a:lnTo>
                  <a:pt x="71" y="25"/>
                </a:lnTo>
                <a:lnTo>
                  <a:pt x="62" y="28"/>
                </a:lnTo>
                <a:lnTo>
                  <a:pt x="55" y="28"/>
                </a:lnTo>
                <a:lnTo>
                  <a:pt x="49" y="28"/>
                </a:lnTo>
                <a:lnTo>
                  <a:pt x="44" y="28"/>
                </a:lnTo>
                <a:lnTo>
                  <a:pt x="40" y="28"/>
                </a:lnTo>
                <a:lnTo>
                  <a:pt x="36" y="28"/>
                </a:lnTo>
                <a:lnTo>
                  <a:pt x="33" y="28"/>
                </a:lnTo>
                <a:lnTo>
                  <a:pt x="31" y="28"/>
                </a:lnTo>
                <a:lnTo>
                  <a:pt x="27" y="28"/>
                </a:lnTo>
                <a:lnTo>
                  <a:pt x="20" y="28"/>
                </a:lnTo>
                <a:lnTo>
                  <a:pt x="16" y="28"/>
                </a:lnTo>
                <a:lnTo>
                  <a:pt x="16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105"/>
          <p:cNvSpPr>
            <a:spLocks/>
          </p:cNvSpPr>
          <p:nvPr/>
        </p:nvSpPr>
        <p:spPr bwMode="auto">
          <a:xfrm>
            <a:off x="6390817" y="5546688"/>
            <a:ext cx="100222" cy="572554"/>
          </a:xfrm>
          <a:custGeom>
            <a:avLst/>
            <a:gdLst>
              <a:gd name="T0" fmla="*/ 0 w 15"/>
              <a:gd name="T1" fmla="*/ 0 h 58"/>
              <a:gd name="T2" fmla="*/ 2 w 15"/>
              <a:gd name="T3" fmla="*/ 3 h 58"/>
              <a:gd name="T4" fmla="*/ 6 w 15"/>
              <a:gd name="T5" fmla="*/ 6 h 58"/>
              <a:gd name="T6" fmla="*/ 8 w 15"/>
              <a:gd name="T7" fmla="*/ 6 h 58"/>
              <a:gd name="T8" fmla="*/ 11 w 15"/>
              <a:gd name="T9" fmla="*/ 9 h 58"/>
              <a:gd name="T10" fmla="*/ 15 w 15"/>
              <a:gd name="T11" fmla="*/ 9 h 58"/>
              <a:gd name="T12" fmla="*/ 15 w 15"/>
              <a:gd name="T13" fmla="*/ 12 h 58"/>
              <a:gd name="T14" fmla="*/ 15 w 15"/>
              <a:gd name="T15" fmla="*/ 12 h 58"/>
              <a:gd name="T16" fmla="*/ 15 w 15"/>
              <a:gd name="T17" fmla="*/ 18 h 58"/>
              <a:gd name="T18" fmla="*/ 15 w 15"/>
              <a:gd name="T19" fmla="*/ 21 h 58"/>
              <a:gd name="T20" fmla="*/ 13 w 15"/>
              <a:gd name="T21" fmla="*/ 31 h 58"/>
              <a:gd name="T22" fmla="*/ 11 w 15"/>
              <a:gd name="T23" fmla="*/ 43 h 58"/>
              <a:gd name="T24" fmla="*/ 11 w 15"/>
              <a:gd name="T25" fmla="*/ 52 h 58"/>
              <a:gd name="T26" fmla="*/ 11 w 15"/>
              <a:gd name="T27" fmla="*/ 58 h 58"/>
              <a:gd name="T28" fmla="*/ 0 w 15"/>
              <a:gd name="T29" fmla="*/ 58 h 58"/>
              <a:gd name="T30" fmla="*/ 0 w 15"/>
              <a:gd name="T31" fmla="*/ 0 h 58"/>
              <a:gd name="T32" fmla="*/ 0 w 15"/>
              <a:gd name="T33" fmla="*/ 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" h="58">
                <a:moveTo>
                  <a:pt x="0" y="0"/>
                </a:moveTo>
                <a:lnTo>
                  <a:pt x="2" y="3"/>
                </a:lnTo>
                <a:lnTo>
                  <a:pt x="6" y="6"/>
                </a:lnTo>
                <a:lnTo>
                  <a:pt x="8" y="6"/>
                </a:lnTo>
                <a:lnTo>
                  <a:pt x="11" y="9"/>
                </a:lnTo>
                <a:lnTo>
                  <a:pt x="15" y="9"/>
                </a:lnTo>
                <a:lnTo>
                  <a:pt x="15" y="12"/>
                </a:lnTo>
                <a:lnTo>
                  <a:pt x="15" y="12"/>
                </a:lnTo>
                <a:lnTo>
                  <a:pt x="15" y="18"/>
                </a:lnTo>
                <a:lnTo>
                  <a:pt x="15" y="21"/>
                </a:lnTo>
                <a:lnTo>
                  <a:pt x="13" y="31"/>
                </a:lnTo>
                <a:lnTo>
                  <a:pt x="11" y="43"/>
                </a:lnTo>
                <a:lnTo>
                  <a:pt x="11" y="52"/>
                </a:lnTo>
                <a:lnTo>
                  <a:pt x="11" y="58"/>
                </a:lnTo>
                <a:lnTo>
                  <a:pt x="0" y="58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7" name="Freeform 106"/>
          <p:cNvSpPr>
            <a:spLocks/>
          </p:cNvSpPr>
          <p:nvPr/>
        </p:nvSpPr>
        <p:spPr bwMode="auto">
          <a:xfrm>
            <a:off x="5575698" y="5971171"/>
            <a:ext cx="1783911" cy="335635"/>
          </a:xfrm>
          <a:custGeom>
            <a:avLst/>
            <a:gdLst>
              <a:gd name="T0" fmla="*/ 80 w 267"/>
              <a:gd name="T1" fmla="*/ 28 h 34"/>
              <a:gd name="T2" fmla="*/ 60 w 267"/>
              <a:gd name="T3" fmla="*/ 31 h 34"/>
              <a:gd name="T4" fmla="*/ 47 w 267"/>
              <a:gd name="T5" fmla="*/ 34 h 34"/>
              <a:gd name="T6" fmla="*/ 38 w 267"/>
              <a:gd name="T7" fmla="*/ 34 h 34"/>
              <a:gd name="T8" fmla="*/ 33 w 267"/>
              <a:gd name="T9" fmla="*/ 34 h 34"/>
              <a:gd name="T10" fmla="*/ 22 w 267"/>
              <a:gd name="T11" fmla="*/ 31 h 34"/>
              <a:gd name="T12" fmla="*/ 9 w 267"/>
              <a:gd name="T13" fmla="*/ 25 h 34"/>
              <a:gd name="T14" fmla="*/ 2 w 267"/>
              <a:gd name="T15" fmla="*/ 22 h 34"/>
              <a:gd name="T16" fmla="*/ 11 w 267"/>
              <a:gd name="T17" fmla="*/ 18 h 34"/>
              <a:gd name="T18" fmla="*/ 33 w 267"/>
              <a:gd name="T19" fmla="*/ 15 h 34"/>
              <a:gd name="T20" fmla="*/ 49 w 267"/>
              <a:gd name="T21" fmla="*/ 15 h 34"/>
              <a:gd name="T22" fmla="*/ 64 w 267"/>
              <a:gd name="T23" fmla="*/ 12 h 34"/>
              <a:gd name="T24" fmla="*/ 84 w 267"/>
              <a:gd name="T25" fmla="*/ 12 h 34"/>
              <a:gd name="T26" fmla="*/ 111 w 267"/>
              <a:gd name="T27" fmla="*/ 9 h 34"/>
              <a:gd name="T28" fmla="*/ 141 w 267"/>
              <a:gd name="T29" fmla="*/ 6 h 34"/>
              <a:gd name="T30" fmla="*/ 168 w 267"/>
              <a:gd name="T31" fmla="*/ 3 h 34"/>
              <a:gd name="T32" fmla="*/ 188 w 267"/>
              <a:gd name="T33" fmla="*/ 0 h 34"/>
              <a:gd name="T34" fmla="*/ 203 w 267"/>
              <a:gd name="T35" fmla="*/ 0 h 34"/>
              <a:gd name="T36" fmla="*/ 217 w 267"/>
              <a:gd name="T37" fmla="*/ 0 h 34"/>
              <a:gd name="T38" fmla="*/ 236 w 267"/>
              <a:gd name="T39" fmla="*/ 3 h 34"/>
              <a:gd name="T40" fmla="*/ 252 w 267"/>
              <a:gd name="T41" fmla="*/ 6 h 34"/>
              <a:gd name="T42" fmla="*/ 258 w 267"/>
              <a:gd name="T43" fmla="*/ 9 h 34"/>
              <a:gd name="T44" fmla="*/ 265 w 267"/>
              <a:gd name="T45" fmla="*/ 12 h 34"/>
              <a:gd name="T46" fmla="*/ 267 w 267"/>
              <a:gd name="T47" fmla="*/ 15 h 34"/>
              <a:gd name="T48" fmla="*/ 267 w 267"/>
              <a:gd name="T49" fmla="*/ 18 h 34"/>
              <a:gd name="T50" fmla="*/ 263 w 267"/>
              <a:gd name="T51" fmla="*/ 22 h 34"/>
              <a:gd name="T52" fmla="*/ 254 w 267"/>
              <a:gd name="T53" fmla="*/ 22 h 34"/>
              <a:gd name="T54" fmla="*/ 243 w 267"/>
              <a:gd name="T55" fmla="*/ 22 h 34"/>
              <a:gd name="T56" fmla="*/ 221 w 267"/>
              <a:gd name="T57" fmla="*/ 22 h 34"/>
              <a:gd name="T58" fmla="*/ 175 w 267"/>
              <a:gd name="T59" fmla="*/ 22 h 34"/>
              <a:gd name="T60" fmla="*/ 148 w 267"/>
              <a:gd name="T61" fmla="*/ 22 h 34"/>
              <a:gd name="T62" fmla="*/ 126 w 267"/>
              <a:gd name="T63" fmla="*/ 25 h 34"/>
              <a:gd name="T64" fmla="*/ 104 w 267"/>
              <a:gd name="T65" fmla="*/ 25 h 34"/>
              <a:gd name="T66" fmla="*/ 93 w 267"/>
              <a:gd name="T67" fmla="*/ 28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67" h="34">
                <a:moveTo>
                  <a:pt x="93" y="28"/>
                </a:moveTo>
                <a:lnTo>
                  <a:pt x="80" y="28"/>
                </a:lnTo>
                <a:lnTo>
                  <a:pt x="69" y="31"/>
                </a:lnTo>
                <a:lnTo>
                  <a:pt x="60" y="31"/>
                </a:lnTo>
                <a:lnTo>
                  <a:pt x="53" y="34"/>
                </a:lnTo>
                <a:lnTo>
                  <a:pt x="47" y="34"/>
                </a:lnTo>
                <a:lnTo>
                  <a:pt x="42" y="34"/>
                </a:lnTo>
                <a:lnTo>
                  <a:pt x="38" y="34"/>
                </a:lnTo>
                <a:lnTo>
                  <a:pt x="36" y="34"/>
                </a:lnTo>
                <a:lnTo>
                  <a:pt x="33" y="34"/>
                </a:lnTo>
                <a:lnTo>
                  <a:pt x="29" y="34"/>
                </a:lnTo>
                <a:lnTo>
                  <a:pt x="22" y="31"/>
                </a:lnTo>
                <a:lnTo>
                  <a:pt x="16" y="28"/>
                </a:lnTo>
                <a:lnTo>
                  <a:pt x="9" y="25"/>
                </a:lnTo>
                <a:lnTo>
                  <a:pt x="5" y="25"/>
                </a:lnTo>
                <a:lnTo>
                  <a:pt x="2" y="22"/>
                </a:lnTo>
                <a:lnTo>
                  <a:pt x="0" y="18"/>
                </a:lnTo>
                <a:lnTo>
                  <a:pt x="11" y="18"/>
                </a:lnTo>
                <a:lnTo>
                  <a:pt x="22" y="15"/>
                </a:lnTo>
                <a:lnTo>
                  <a:pt x="33" y="15"/>
                </a:lnTo>
                <a:lnTo>
                  <a:pt x="42" y="15"/>
                </a:lnTo>
                <a:lnTo>
                  <a:pt x="49" y="15"/>
                </a:lnTo>
                <a:lnTo>
                  <a:pt x="55" y="15"/>
                </a:lnTo>
                <a:lnTo>
                  <a:pt x="64" y="12"/>
                </a:lnTo>
                <a:lnTo>
                  <a:pt x="73" y="12"/>
                </a:lnTo>
                <a:lnTo>
                  <a:pt x="84" y="12"/>
                </a:lnTo>
                <a:lnTo>
                  <a:pt x="97" y="9"/>
                </a:lnTo>
                <a:lnTo>
                  <a:pt x="111" y="9"/>
                </a:lnTo>
                <a:lnTo>
                  <a:pt x="126" y="6"/>
                </a:lnTo>
                <a:lnTo>
                  <a:pt x="141" y="6"/>
                </a:lnTo>
                <a:lnTo>
                  <a:pt x="155" y="3"/>
                </a:lnTo>
                <a:lnTo>
                  <a:pt x="168" y="3"/>
                </a:lnTo>
                <a:lnTo>
                  <a:pt x="179" y="0"/>
                </a:lnTo>
                <a:lnTo>
                  <a:pt x="188" y="0"/>
                </a:lnTo>
                <a:lnTo>
                  <a:pt x="197" y="0"/>
                </a:lnTo>
                <a:lnTo>
                  <a:pt x="203" y="0"/>
                </a:lnTo>
                <a:lnTo>
                  <a:pt x="208" y="0"/>
                </a:lnTo>
                <a:lnTo>
                  <a:pt x="217" y="0"/>
                </a:lnTo>
                <a:lnTo>
                  <a:pt x="228" y="0"/>
                </a:lnTo>
                <a:lnTo>
                  <a:pt x="236" y="3"/>
                </a:lnTo>
                <a:lnTo>
                  <a:pt x="247" y="3"/>
                </a:lnTo>
                <a:lnTo>
                  <a:pt x="252" y="6"/>
                </a:lnTo>
                <a:lnTo>
                  <a:pt x="256" y="6"/>
                </a:lnTo>
                <a:lnTo>
                  <a:pt x="258" y="9"/>
                </a:lnTo>
                <a:lnTo>
                  <a:pt x="263" y="9"/>
                </a:lnTo>
                <a:lnTo>
                  <a:pt x="265" y="12"/>
                </a:lnTo>
                <a:lnTo>
                  <a:pt x="265" y="12"/>
                </a:lnTo>
                <a:lnTo>
                  <a:pt x="267" y="15"/>
                </a:lnTo>
                <a:lnTo>
                  <a:pt x="267" y="15"/>
                </a:lnTo>
                <a:lnTo>
                  <a:pt x="267" y="18"/>
                </a:lnTo>
                <a:lnTo>
                  <a:pt x="265" y="18"/>
                </a:lnTo>
                <a:lnTo>
                  <a:pt x="263" y="22"/>
                </a:lnTo>
                <a:lnTo>
                  <a:pt x="258" y="22"/>
                </a:lnTo>
                <a:lnTo>
                  <a:pt x="254" y="22"/>
                </a:lnTo>
                <a:lnTo>
                  <a:pt x="250" y="22"/>
                </a:lnTo>
                <a:lnTo>
                  <a:pt x="243" y="22"/>
                </a:lnTo>
                <a:lnTo>
                  <a:pt x="236" y="22"/>
                </a:lnTo>
                <a:lnTo>
                  <a:pt x="221" y="22"/>
                </a:lnTo>
                <a:lnTo>
                  <a:pt x="205" y="22"/>
                </a:lnTo>
                <a:lnTo>
                  <a:pt x="175" y="22"/>
                </a:lnTo>
                <a:lnTo>
                  <a:pt x="157" y="22"/>
                </a:lnTo>
                <a:lnTo>
                  <a:pt x="148" y="22"/>
                </a:lnTo>
                <a:lnTo>
                  <a:pt x="137" y="22"/>
                </a:lnTo>
                <a:lnTo>
                  <a:pt x="126" y="25"/>
                </a:lnTo>
                <a:lnTo>
                  <a:pt x="115" y="25"/>
                </a:lnTo>
                <a:lnTo>
                  <a:pt x="104" y="25"/>
                </a:lnTo>
                <a:lnTo>
                  <a:pt x="93" y="28"/>
                </a:lnTo>
                <a:lnTo>
                  <a:pt x="93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8" name="Freeform 107"/>
          <p:cNvSpPr>
            <a:spLocks/>
          </p:cNvSpPr>
          <p:nvPr/>
        </p:nvSpPr>
        <p:spPr bwMode="auto">
          <a:xfrm>
            <a:off x="5769454" y="4263378"/>
            <a:ext cx="1256086" cy="1095753"/>
          </a:xfrm>
          <a:custGeom>
            <a:avLst/>
            <a:gdLst>
              <a:gd name="T0" fmla="*/ 77 w 188"/>
              <a:gd name="T1" fmla="*/ 65 h 111"/>
              <a:gd name="T2" fmla="*/ 101 w 188"/>
              <a:gd name="T3" fmla="*/ 50 h 111"/>
              <a:gd name="T4" fmla="*/ 119 w 188"/>
              <a:gd name="T5" fmla="*/ 37 h 111"/>
              <a:gd name="T6" fmla="*/ 128 w 188"/>
              <a:gd name="T7" fmla="*/ 31 h 111"/>
              <a:gd name="T8" fmla="*/ 132 w 188"/>
              <a:gd name="T9" fmla="*/ 25 h 111"/>
              <a:gd name="T10" fmla="*/ 135 w 188"/>
              <a:gd name="T11" fmla="*/ 22 h 111"/>
              <a:gd name="T12" fmla="*/ 135 w 188"/>
              <a:gd name="T13" fmla="*/ 22 h 111"/>
              <a:gd name="T14" fmla="*/ 128 w 188"/>
              <a:gd name="T15" fmla="*/ 25 h 111"/>
              <a:gd name="T16" fmla="*/ 117 w 188"/>
              <a:gd name="T17" fmla="*/ 25 h 111"/>
              <a:gd name="T18" fmla="*/ 99 w 188"/>
              <a:gd name="T19" fmla="*/ 28 h 111"/>
              <a:gd name="T20" fmla="*/ 82 w 188"/>
              <a:gd name="T21" fmla="*/ 34 h 111"/>
              <a:gd name="T22" fmla="*/ 71 w 188"/>
              <a:gd name="T23" fmla="*/ 34 h 111"/>
              <a:gd name="T24" fmla="*/ 62 w 188"/>
              <a:gd name="T25" fmla="*/ 34 h 111"/>
              <a:gd name="T26" fmla="*/ 55 w 188"/>
              <a:gd name="T27" fmla="*/ 37 h 111"/>
              <a:gd name="T28" fmla="*/ 46 w 188"/>
              <a:gd name="T29" fmla="*/ 34 h 111"/>
              <a:gd name="T30" fmla="*/ 31 w 188"/>
              <a:gd name="T31" fmla="*/ 31 h 111"/>
              <a:gd name="T32" fmla="*/ 24 w 188"/>
              <a:gd name="T33" fmla="*/ 28 h 111"/>
              <a:gd name="T34" fmla="*/ 24 w 188"/>
              <a:gd name="T35" fmla="*/ 25 h 111"/>
              <a:gd name="T36" fmla="*/ 29 w 188"/>
              <a:gd name="T37" fmla="*/ 25 h 111"/>
              <a:gd name="T38" fmla="*/ 35 w 188"/>
              <a:gd name="T39" fmla="*/ 22 h 111"/>
              <a:gd name="T40" fmla="*/ 44 w 188"/>
              <a:gd name="T41" fmla="*/ 22 h 111"/>
              <a:gd name="T42" fmla="*/ 62 w 188"/>
              <a:gd name="T43" fmla="*/ 19 h 111"/>
              <a:gd name="T44" fmla="*/ 88 w 188"/>
              <a:gd name="T45" fmla="*/ 16 h 111"/>
              <a:gd name="T46" fmla="*/ 110 w 188"/>
              <a:gd name="T47" fmla="*/ 10 h 111"/>
              <a:gd name="T48" fmla="*/ 124 w 188"/>
              <a:gd name="T49" fmla="*/ 10 h 111"/>
              <a:gd name="T50" fmla="*/ 132 w 188"/>
              <a:gd name="T51" fmla="*/ 7 h 111"/>
              <a:gd name="T52" fmla="*/ 137 w 188"/>
              <a:gd name="T53" fmla="*/ 4 h 111"/>
              <a:gd name="T54" fmla="*/ 143 w 188"/>
              <a:gd name="T55" fmla="*/ 0 h 111"/>
              <a:gd name="T56" fmla="*/ 150 w 188"/>
              <a:gd name="T57" fmla="*/ 0 h 111"/>
              <a:gd name="T58" fmla="*/ 159 w 188"/>
              <a:gd name="T59" fmla="*/ 0 h 111"/>
              <a:gd name="T60" fmla="*/ 172 w 188"/>
              <a:gd name="T61" fmla="*/ 7 h 111"/>
              <a:gd name="T62" fmla="*/ 183 w 188"/>
              <a:gd name="T63" fmla="*/ 13 h 111"/>
              <a:gd name="T64" fmla="*/ 188 w 188"/>
              <a:gd name="T65" fmla="*/ 19 h 111"/>
              <a:gd name="T66" fmla="*/ 185 w 188"/>
              <a:gd name="T67" fmla="*/ 22 h 111"/>
              <a:gd name="T68" fmla="*/ 179 w 188"/>
              <a:gd name="T69" fmla="*/ 25 h 111"/>
              <a:gd name="T70" fmla="*/ 165 w 188"/>
              <a:gd name="T71" fmla="*/ 31 h 111"/>
              <a:gd name="T72" fmla="*/ 146 w 188"/>
              <a:gd name="T73" fmla="*/ 47 h 111"/>
              <a:gd name="T74" fmla="*/ 119 w 188"/>
              <a:gd name="T75" fmla="*/ 68 h 111"/>
              <a:gd name="T76" fmla="*/ 86 w 188"/>
              <a:gd name="T77" fmla="*/ 84 h 111"/>
              <a:gd name="T78" fmla="*/ 53 w 188"/>
              <a:gd name="T79" fmla="*/ 99 h 111"/>
              <a:gd name="T80" fmla="*/ 24 w 188"/>
              <a:gd name="T81" fmla="*/ 105 h 111"/>
              <a:gd name="T82" fmla="*/ 13 w 188"/>
              <a:gd name="T83" fmla="*/ 108 h 111"/>
              <a:gd name="T84" fmla="*/ 4 w 188"/>
              <a:gd name="T85" fmla="*/ 111 h 111"/>
              <a:gd name="T86" fmla="*/ 0 w 188"/>
              <a:gd name="T87" fmla="*/ 111 h 111"/>
              <a:gd name="T88" fmla="*/ 0 w 188"/>
              <a:gd name="T89" fmla="*/ 108 h 111"/>
              <a:gd name="T90" fmla="*/ 0 w 188"/>
              <a:gd name="T91" fmla="*/ 105 h 111"/>
              <a:gd name="T92" fmla="*/ 4 w 188"/>
              <a:gd name="T93" fmla="*/ 105 h 111"/>
              <a:gd name="T94" fmla="*/ 11 w 188"/>
              <a:gd name="T95" fmla="*/ 99 h 111"/>
              <a:gd name="T96" fmla="*/ 20 w 188"/>
              <a:gd name="T97" fmla="*/ 96 h 111"/>
              <a:gd name="T98" fmla="*/ 66 w 188"/>
              <a:gd name="T99" fmla="*/ 74 h 1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88" h="111">
                <a:moveTo>
                  <a:pt x="66" y="74"/>
                </a:moveTo>
                <a:lnTo>
                  <a:pt x="77" y="65"/>
                </a:lnTo>
                <a:lnTo>
                  <a:pt x="90" y="59"/>
                </a:lnTo>
                <a:lnTo>
                  <a:pt x="101" y="50"/>
                </a:lnTo>
                <a:lnTo>
                  <a:pt x="112" y="41"/>
                </a:lnTo>
                <a:lnTo>
                  <a:pt x="119" y="37"/>
                </a:lnTo>
                <a:lnTo>
                  <a:pt x="124" y="34"/>
                </a:lnTo>
                <a:lnTo>
                  <a:pt x="128" y="31"/>
                </a:lnTo>
                <a:lnTo>
                  <a:pt x="130" y="28"/>
                </a:lnTo>
                <a:lnTo>
                  <a:pt x="132" y="25"/>
                </a:lnTo>
                <a:lnTo>
                  <a:pt x="135" y="25"/>
                </a:lnTo>
                <a:lnTo>
                  <a:pt x="135" y="22"/>
                </a:lnTo>
                <a:lnTo>
                  <a:pt x="135" y="22"/>
                </a:lnTo>
                <a:lnTo>
                  <a:pt x="135" y="22"/>
                </a:lnTo>
                <a:lnTo>
                  <a:pt x="132" y="22"/>
                </a:lnTo>
                <a:lnTo>
                  <a:pt x="128" y="25"/>
                </a:lnTo>
                <a:lnTo>
                  <a:pt x="124" y="25"/>
                </a:lnTo>
                <a:lnTo>
                  <a:pt x="117" y="25"/>
                </a:lnTo>
                <a:lnTo>
                  <a:pt x="108" y="28"/>
                </a:lnTo>
                <a:lnTo>
                  <a:pt x="99" y="28"/>
                </a:lnTo>
                <a:lnTo>
                  <a:pt x="86" y="31"/>
                </a:lnTo>
                <a:lnTo>
                  <a:pt x="82" y="34"/>
                </a:lnTo>
                <a:lnTo>
                  <a:pt x="75" y="34"/>
                </a:lnTo>
                <a:lnTo>
                  <a:pt x="71" y="34"/>
                </a:lnTo>
                <a:lnTo>
                  <a:pt x="66" y="34"/>
                </a:lnTo>
                <a:lnTo>
                  <a:pt x="62" y="34"/>
                </a:lnTo>
                <a:lnTo>
                  <a:pt x="60" y="37"/>
                </a:lnTo>
                <a:lnTo>
                  <a:pt x="55" y="37"/>
                </a:lnTo>
                <a:lnTo>
                  <a:pt x="51" y="37"/>
                </a:lnTo>
                <a:lnTo>
                  <a:pt x="46" y="34"/>
                </a:lnTo>
                <a:lnTo>
                  <a:pt x="35" y="34"/>
                </a:lnTo>
                <a:lnTo>
                  <a:pt x="31" y="31"/>
                </a:lnTo>
                <a:lnTo>
                  <a:pt x="26" y="31"/>
                </a:lnTo>
                <a:lnTo>
                  <a:pt x="24" y="28"/>
                </a:lnTo>
                <a:lnTo>
                  <a:pt x="24" y="25"/>
                </a:lnTo>
                <a:lnTo>
                  <a:pt x="24" y="25"/>
                </a:lnTo>
                <a:lnTo>
                  <a:pt x="26" y="25"/>
                </a:lnTo>
                <a:lnTo>
                  <a:pt x="29" y="25"/>
                </a:lnTo>
                <a:lnTo>
                  <a:pt x="31" y="22"/>
                </a:lnTo>
                <a:lnTo>
                  <a:pt x="35" y="22"/>
                </a:lnTo>
                <a:lnTo>
                  <a:pt x="37" y="22"/>
                </a:lnTo>
                <a:lnTo>
                  <a:pt x="44" y="22"/>
                </a:lnTo>
                <a:lnTo>
                  <a:pt x="48" y="22"/>
                </a:lnTo>
                <a:lnTo>
                  <a:pt x="62" y="19"/>
                </a:lnTo>
                <a:lnTo>
                  <a:pt x="75" y="19"/>
                </a:lnTo>
                <a:lnTo>
                  <a:pt x="88" y="16"/>
                </a:lnTo>
                <a:lnTo>
                  <a:pt x="104" y="13"/>
                </a:lnTo>
                <a:lnTo>
                  <a:pt x="110" y="10"/>
                </a:lnTo>
                <a:lnTo>
                  <a:pt x="117" y="10"/>
                </a:lnTo>
                <a:lnTo>
                  <a:pt x="124" y="10"/>
                </a:lnTo>
                <a:lnTo>
                  <a:pt x="128" y="7"/>
                </a:lnTo>
                <a:lnTo>
                  <a:pt x="132" y="7"/>
                </a:lnTo>
                <a:lnTo>
                  <a:pt x="135" y="4"/>
                </a:lnTo>
                <a:lnTo>
                  <a:pt x="137" y="4"/>
                </a:lnTo>
                <a:lnTo>
                  <a:pt x="139" y="4"/>
                </a:lnTo>
                <a:lnTo>
                  <a:pt x="143" y="0"/>
                </a:lnTo>
                <a:lnTo>
                  <a:pt x="148" y="0"/>
                </a:lnTo>
                <a:lnTo>
                  <a:pt x="150" y="0"/>
                </a:lnTo>
                <a:lnTo>
                  <a:pt x="154" y="0"/>
                </a:lnTo>
                <a:lnTo>
                  <a:pt x="159" y="0"/>
                </a:lnTo>
                <a:lnTo>
                  <a:pt x="165" y="4"/>
                </a:lnTo>
                <a:lnTo>
                  <a:pt x="172" y="7"/>
                </a:lnTo>
                <a:lnTo>
                  <a:pt x="179" y="10"/>
                </a:lnTo>
                <a:lnTo>
                  <a:pt x="183" y="13"/>
                </a:lnTo>
                <a:lnTo>
                  <a:pt x="188" y="16"/>
                </a:lnTo>
                <a:lnTo>
                  <a:pt x="188" y="19"/>
                </a:lnTo>
                <a:lnTo>
                  <a:pt x="188" y="22"/>
                </a:lnTo>
                <a:lnTo>
                  <a:pt x="185" y="22"/>
                </a:lnTo>
                <a:lnTo>
                  <a:pt x="183" y="25"/>
                </a:lnTo>
                <a:lnTo>
                  <a:pt x="179" y="25"/>
                </a:lnTo>
                <a:lnTo>
                  <a:pt x="172" y="28"/>
                </a:lnTo>
                <a:lnTo>
                  <a:pt x="165" y="31"/>
                </a:lnTo>
                <a:lnTo>
                  <a:pt x="157" y="37"/>
                </a:lnTo>
                <a:lnTo>
                  <a:pt x="146" y="47"/>
                </a:lnTo>
                <a:lnTo>
                  <a:pt x="132" y="59"/>
                </a:lnTo>
                <a:lnTo>
                  <a:pt x="119" y="68"/>
                </a:lnTo>
                <a:lnTo>
                  <a:pt x="104" y="77"/>
                </a:lnTo>
                <a:lnTo>
                  <a:pt x="86" y="84"/>
                </a:lnTo>
                <a:lnTo>
                  <a:pt x="68" y="93"/>
                </a:lnTo>
                <a:lnTo>
                  <a:pt x="53" y="99"/>
                </a:lnTo>
                <a:lnTo>
                  <a:pt x="37" y="102"/>
                </a:lnTo>
                <a:lnTo>
                  <a:pt x="24" y="105"/>
                </a:lnTo>
                <a:lnTo>
                  <a:pt x="18" y="108"/>
                </a:lnTo>
                <a:lnTo>
                  <a:pt x="13" y="108"/>
                </a:lnTo>
                <a:lnTo>
                  <a:pt x="9" y="111"/>
                </a:lnTo>
                <a:lnTo>
                  <a:pt x="4" y="111"/>
                </a:lnTo>
                <a:lnTo>
                  <a:pt x="2" y="111"/>
                </a:lnTo>
                <a:lnTo>
                  <a:pt x="0" y="111"/>
                </a:lnTo>
                <a:lnTo>
                  <a:pt x="0" y="108"/>
                </a:lnTo>
                <a:lnTo>
                  <a:pt x="0" y="108"/>
                </a:lnTo>
                <a:lnTo>
                  <a:pt x="0" y="108"/>
                </a:lnTo>
                <a:lnTo>
                  <a:pt x="0" y="105"/>
                </a:lnTo>
                <a:lnTo>
                  <a:pt x="2" y="105"/>
                </a:lnTo>
                <a:lnTo>
                  <a:pt x="4" y="105"/>
                </a:lnTo>
                <a:lnTo>
                  <a:pt x="7" y="102"/>
                </a:lnTo>
                <a:lnTo>
                  <a:pt x="11" y="99"/>
                </a:lnTo>
                <a:lnTo>
                  <a:pt x="15" y="99"/>
                </a:lnTo>
                <a:lnTo>
                  <a:pt x="20" y="96"/>
                </a:lnTo>
                <a:lnTo>
                  <a:pt x="44" y="84"/>
                </a:lnTo>
                <a:lnTo>
                  <a:pt x="66" y="74"/>
                </a:lnTo>
                <a:lnTo>
                  <a:pt x="66" y="7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9" name="Freeform 108"/>
          <p:cNvSpPr>
            <a:spLocks/>
          </p:cNvSpPr>
          <p:nvPr/>
        </p:nvSpPr>
        <p:spPr bwMode="auto">
          <a:xfrm>
            <a:off x="6551169" y="4905036"/>
            <a:ext cx="621363" cy="454095"/>
          </a:xfrm>
          <a:custGeom>
            <a:avLst/>
            <a:gdLst>
              <a:gd name="T0" fmla="*/ 75 w 93"/>
              <a:gd name="T1" fmla="*/ 16 h 46"/>
              <a:gd name="T2" fmla="*/ 82 w 93"/>
              <a:gd name="T3" fmla="*/ 19 h 46"/>
              <a:gd name="T4" fmla="*/ 86 w 93"/>
              <a:gd name="T5" fmla="*/ 25 h 46"/>
              <a:gd name="T6" fmla="*/ 90 w 93"/>
              <a:gd name="T7" fmla="*/ 28 h 46"/>
              <a:gd name="T8" fmla="*/ 93 w 93"/>
              <a:gd name="T9" fmla="*/ 34 h 46"/>
              <a:gd name="T10" fmla="*/ 93 w 93"/>
              <a:gd name="T11" fmla="*/ 37 h 46"/>
              <a:gd name="T12" fmla="*/ 93 w 93"/>
              <a:gd name="T13" fmla="*/ 40 h 46"/>
              <a:gd name="T14" fmla="*/ 93 w 93"/>
              <a:gd name="T15" fmla="*/ 40 h 46"/>
              <a:gd name="T16" fmla="*/ 90 w 93"/>
              <a:gd name="T17" fmla="*/ 43 h 46"/>
              <a:gd name="T18" fmla="*/ 88 w 93"/>
              <a:gd name="T19" fmla="*/ 43 h 46"/>
              <a:gd name="T20" fmla="*/ 84 w 93"/>
              <a:gd name="T21" fmla="*/ 43 h 46"/>
              <a:gd name="T22" fmla="*/ 77 w 93"/>
              <a:gd name="T23" fmla="*/ 46 h 46"/>
              <a:gd name="T24" fmla="*/ 75 w 93"/>
              <a:gd name="T25" fmla="*/ 43 h 46"/>
              <a:gd name="T26" fmla="*/ 71 w 93"/>
              <a:gd name="T27" fmla="*/ 43 h 46"/>
              <a:gd name="T28" fmla="*/ 68 w 93"/>
              <a:gd name="T29" fmla="*/ 43 h 46"/>
              <a:gd name="T30" fmla="*/ 62 w 93"/>
              <a:gd name="T31" fmla="*/ 40 h 46"/>
              <a:gd name="T32" fmla="*/ 57 w 93"/>
              <a:gd name="T33" fmla="*/ 37 h 46"/>
              <a:gd name="T34" fmla="*/ 51 w 93"/>
              <a:gd name="T35" fmla="*/ 34 h 46"/>
              <a:gd name="T36" fmla="*/ 44 w 93"/>
              <a:gd name="T37" fmla="*/ 31 h 46"/>
              <a:gd name="T38" fmla="*/ 35 w 93"/>
              <a:gd name="T39" fmla="*/ 25 h 46"/>
              <a:gd name="T40" fmla="*/ 26 w 93"/>
              <a:gd name="T41" fmla="*/ 22 h 46"/>
              <a:gd name="T42" fmla="*/ 20 w 93"/>
              <a:gd name="T43" fmla="*/ 16 h 46"/>
              <a:gd name="T44" fmla="*/ 13 w 93"/>
              <a:gd name="T45" fmla="*/ 12 h 46"/>
              <a:gd name="T46" fmla="*/ 9 w 93"/>
              <a:gd name="T47" fmla="*/ 9 h 46"/>
              <a:gd name="T48" fmla="*/ 4 w 93"/>
              <a:gd name="T49" fmla="*/ 6 h 46"/>
              <a:gd name="T50" fmla="*/ 2 w 93"/>
              <a:gd name="T51" fmla="*/ 3 h 46"/>
              <a:gd name="T52" fmla="*/ 0 w 93"/>
              <a:gd name="T53" fmla="*/ 3 h 46"/>
              <a:gd name="T54" fmla="*/ 0 w 93"/>
              <a:gd name="T55" fmla="*/ 0 h 46"/>
              <a:gd name="T56" fmla="*/ 0 w 93"/>
              <a:gd name="T57" fmla="*/ 0 h 46"/>
              <a:gd name="T58" fmla="*/ 2 w 93"/>
              <a:gd name="T59" fmla="*/ 0 h 46"/>
              <a:gd name="T60" fmla="*/ 4 w 93"/>
              <a:gd name="T61" fmla="*/ 0 h 46"/>
              <a:gd name="T62" fmla="*/ 7 w 93"/>
              <a:gd name="T63" fmla="*/ 0 h 46"/>
              <a:gd name="T64" fmla="*/ 11 w 93"/>
              <a:gd name="T65" fmla="*/ 0 h 46"/>
              <a:gd name="T66" fmla="*/ 18 w 93"/>
              <a:gd name="T67" fmla="*/ 0 h 46"/>
              <a:gd name="T68" fmla="*/ 22 w 93"/>
              <a:gd name="T69" fmla="*/ 0 h 46"/>
              <a:gd name="T70" fmla="*/ 31 w 93"/>
              <a:gd name="T71" fmla="*/ 3 h 46"/>
              <a:gd name="T72" fmla="*/ 44 w 93"/>
              <a:gd name="T73" fmla="*/ 6 h 46"/>
              <a:gd name="T74" fmla="*/ 55 w 93"/>
              <a:gd name="T75" fmla="*/ 9 h 46"/>
              <a:gd name="T76" fmla="*/ 66 w 93"/>
              <a:gd name="T77" fmla="*/ 12 h 46"/>
              <a:gd name="T78" fmla="*/ 75 w 93"/>
              <a:gd name="T79" fmla="*/ 16 h 46"/>
              <a:gd name="T80" fmla="*/ 75 w 93"/>
              <a:gd name="T81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3" h="46">
                <a:moveTo>
                  <a:pt x="75" y="16"/>
                </a:moveTo>
                <a:lnTo>
                  <a:pt x="82" y="19"/>
                </a:lnTo>
                <a:lnTo>
                  <a:pt x="86" y="25"/>
                </a:lnTo>
                <a:lnTo>
                  <a:pt x="90" y="28"/>
                </a:lnTo>
                <a:lnTo>
                  <a:pt x="93" y="34"/>
                </a:lnTo>
                <a:lnTo>
                  <a:pt x="93" y="37"/>
                </a:lnTo>
                <a:lnTo>
                  <a:pt x="93" y="40"/>
                </a:lnTo>
                <a:lnTo>
                  <a:pt x="93" y="40"/>
                </a:lnTo>
                <a:lnTo>
                  <a:pt x="90" y="43"/>
                </a:lnTo>
                <a:lnTo>
                  <a:pt x="88" y="43"/>
                </a:lnTo>
                <a:lnTo>
                  <a:pt x="84" y="43"/>
                </a:lnTo>
                <a:lnTo>
                  <a:pt x="77" y="46"/>
                </a:lnTo>
                <a:lnTo>
                  <a:pt x="75" y="43"/>
                </a:lnTo>
                <a:lnTo>
                  <a:pt x="71" y="43"/>
                </a:lnTo>
                <a:lnTo>
                  <a:pt x="68" y="43"/>
                </a:lnTo>
                <a:lnTo>
                  <a:pt x="62" y="40"/>
                </a:lnTo>
                <a:lnTo>
                  <a:pt x="57" y="37"/>
                </a:lnTo>
                <a:lnTo>
                  <a:pt x="51" y="34"/>
                </a:lnTo>
                <a:lnTo>
                  <a:pt x="44" y="31"/>
                </a:lnTo>
                <a:lnTo>
                  <a:pt x="35" y="25"/>
                </a:lnTo>
                <a:lnTo>
                  <a:pt x="26" y="22"/>
                </a:lnTo>
                <a:lnTo>
                  <a:pt x="20" y="16"/>
                </a:lnTo>
                <a:lnTo>
                  <a:pt x="13" y="12"/>
                </a:lnTo>
                <a:lnTo>
                  <a:pt x="9" y="9"/>
                </a:lnTo>
                <a:lnTo>
                  <a:pt x="4" y="6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7" y="0"/>
                </a:lnTo>
                <a:lnTo>
                  <a:pt x="11" y="0"/>
                </a:lnTo>
                <a:lnTo>
                  <a:pt x="18" y="0"/>
                </a:lnTo>
                <a:lnTo>
                  <a:pt x="22" y="0"/>
                </a:lnTo>
                <a:lnTo>
                  <a:pt x="31" y="3"/>
                </a:lnTo>
                <a:lnTo>
                  <a:pt x="44" y="6"/>
                </a:lnTo>
                <a:lnTo>
                  <a:pt x="55" y="9"/>
                </a:lnTo>
                <a:lnTo>
                  <a:pt x="66" y="12"/>
                </a:lnTo>
                <a:lnTo>
                  <a:pt x="75" y="16"/>
                </a:lnTo>
                <a:lnTo>
                  <a:pt x="75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1" name="Freeform 110"/>
          <p:cNvSpPr>
            <a:spLocks/>
          </p:cNvSpPr>
          <p:nvPr/>
        </p:nvSpPr>
        <p:spPr bwMode="auto">
          <a:xfrm>
            <a:off x="8621077" y="4123718"/>
            <a:ext cx="280630" cy="2258638"/>
          </a:xfrm>
          <a:custGeom>
            <a:avLst/>
            <a:gdLst>
              <a:gd name="T0" fmla="*/ 5 w 38"/>
              <a:gd name="T1" fmla="*/ 16 h 207"/>
              <a:gd name="T2" fmla="*/ 2 w 38"/>
              <a:gd name="T3" fmla="*/ 13 h 207"/>
              <a:gd name="T4" fmla="*/ 2 w 38"/>
              <a:gd name="T5" fmla="*/ 10 h 207"/>
              <a:gd name="T6" fmla="*/ 5 w 38"/>
              <a:gd name="T7" fmla="*/ 7 h 207"/>
              <a:gd name="T8" fmla="*/ 7 w 38"/>
              <a:gd name="T9" fmla="*/ 4 h 207"/>
              <a:gd name="T10" fmla="*/ 9 w 38"/>
              <a:gd name="T11" fmla="*/ 4 h 207"/>
              <a:gd name="T12" fmla="*/ 11 w 38"/>
              <a:gd name="T13" fmla="*/ 0 h 207"/>
              <a:gd name="T14" fmla="*/ 13 w 38"/>
              <a:gd name="T15" fmla="*/ 0 h 207"/>
              <a:gd name="T16" fmla="*/ 18 w 38"/>
              <a:gd name="T17" fmla="*/ 0 h 207"/>
              <a:gd name="T18" fmla="*/ 27 w 38"/>
              <a:gd name="T19" fmla="*/ 4 h 207"/>
              <a:gd name="T20" fmla="*/ 35 w 38"/>
              <a:gd name="T21" fmla="*/ 7 h 207"/>
              <a:gd name="T22" fmla="*/ 35 w 38"/>
              <a:gd name="T23" fmla="*/ 25 h 207"/>
              <a:gd name="T24" fmla="*/ 38 w 38"/>
              <a:gd name="T25" fmla="*/ 41 h 207"/>
              <a:gd name="T26" fmla="*/ 38 w 38"/>
              <a:gd name="T27" fmla="*/ 56 h 207"/>
              <a:gd name="T28" fmla="*/ 38 w 38"/>
              <a:gd name="T29" fmla="*/ 71 h 207"/>
              <a:gd name="T30" fmla="*/ 38 w 38"/>
              <a:gd name="T31" fmla="*/ 84 h 207"/>
              <a:gd name="T32" fmla="*/ 38 w 38"/>
              <a:gd name="T33" fmla="*/ 99 h 207"/>
              <a:gd name="T34" fmla="*/ 38 w 38"/>
              <a:gd name="T35" fmla="*/ 111 h 207"/>
              <a:gd name="T36" fmla="*/ 38 w 38"/>
              <a:gd name="T37" fmla="*/ 121 h 207"/>
              <a:gd name="T38" fmla="*/ 35 w 38"/>
              <a:gd name="T39" fmla="*/ 130 h 207"/>
              <a:gd name="T40" fmla="*/ 35 w 38"/>
              <a:gd name="T41" fmla="*/ 142 h 207"/>
              <a:gd name="T42" fmla="*/ 35 w 38"/>
              <a:gd name="T43" fmla="*/ 148 h 207"/>
              <a:gd name="T44" fmla="*/ 35 w 38"/>
              <a:gd name="T45" fmla="*/ 158 h 207"/>
              <a:gd name="T46" fmla="*/ 35 w 38"/>
              <a:gd name="T47" fmla="*/ 164 h 207"/>
              <a:gd name="T48" fmla="*/ 35 w 38"/>
              <a:gd name="T49" fmla="*/ 170 h 207"/>
              <a:gd name="T50" fmla="*/ 35 w 38"/>
              <a:gd name="T51" fmla="*/ 173 h 207"/>
              <a:gd name="T52" fmla="*/ 35 w 38"/>
              <a:gd name="T53" fmla="*/ 179 h 207"/>
              <a:gd name="T54" fmla="*/ 33 w 38"/>
              <a:gd name="T55" fmla="*/ 185 h 207"/>
              <a:gd name="T56" fmla="*/ 31 w 38"/>
              <a:gd name="T57" fmla="*/ 191 h 207"/>
              <a:gd name="T58" fmla="*/ 31 w 38"/>
              <a:gd name="T59" fmla="*/ 195 h 207"/>
              <a:gd name="T60" fmla="*/ 29 w 38"/>
              <a:gd name="T61" fmla="*/ 201 h 207"/>
              <a:gd name="T62" fmla="*/ 29 w 38"/>
              <a:gd name="T63" fmla="*/ 204 h 207"/>
              <a:gd name="T64" fmla="*/ 27 w 38"/>
              <a:gd name="T65" fmla="*/ 204 h 207"/>
              <a:gd name="T66" fmla="*/ 24 w 38"/>
              <a:gd name="T67" fmla="*/ 207 h 207"/>
              <a:gd name="T68" fmla="*/ 22 w 38"/>
              <a:gd name="T69" fmla="*/ 207 h 207"/>
              <a:gd name="T70" fmla="*/ 20 w 38"/>
              <a:gd name="T71" fmla="*/ 207 h 207"/>
              <a:gd name="T72" fmla="*/ 16 w 38"/>
              <a:gd name="T73" fmla="*/ 204 h 207"/>
              <a:gd name="T74" fmla="*/ 11 w 38"/>
              <a:gd name="T75" fmla="*/ 201 h 207"/>
              <a:gd name="T76" fmla="*/ 7 w 38"/>
              <a:gd name="T77" fmla="*/ 195 h 207"/>
              <a:gd name="T78" fmla="*/ 5 w 38"/>
              <a:gd name="T79" fmla="*/ 191 h 207"/>
              <a:gd name="T80" fmla="*/ 2 w 38"/>
              <a:gd name="T81" fmla="*/ 185 h 207"/>
              <a:gd name="T82" fmla="*/ 0 w 38"/>
              <a:gd name="T83" fmla="*/ 182 h 207"/>
              <a:gd name="T84" fmla="*/ 0 w 38"/>
              <a:gd name="T85" fmla="*/ 179 h 207"/>
              <a:gd name="T86" fmla="*/ 0 w 38"/>
              <a:gd name="T87" fmla="*/ 176 h 207"/>
              <a:gd name="T88" fmla="*/ 0 w 38"/>
              <a:gd name="T89" fmla="*/ 170 h 207"/>
              <a:gd name="T90" fmla="*/ 2 w 38"/>
              <a:gd name="T91" fmla="*/ 164 h 207"/>
              <a:gd name="T92" fmla="*/ 5 w 38"/>
              <a:gd name="T93" fmla="*/ 151 h 207"/>
              <a:gd name="T94" fmla="*/ 7 w 38"/>
              <a:gd name="T95" fmla="*/ 142 h 207"/>
              <a:gd name="T96" fmla="*/ 9 w 38"/>
              <a:gd name="T97" fmla="*/ 130 h 207"/>
              <a:gd name="T98" fmla="*/ 9 w 38"/>
              <a:gd name="T99" fmla="*/ 121 h 207"/>
              <a:gd name="T100" fmla="*/ 9 w 38"/>
              <a:gd name="T101" fmla="*/ 108 h 207"/>
              <a:gd name="T102" fmla="*/ 9 w 38"/>
              <a:gd name="T103" fmla="*/ 96 h 207"/>
              <a:gd name="T104" fmla="*/ 9 w 38"/>
              <a:gd name="T105" fmla="*/ 84 h 207"/>
              <a:gd name="T106" fmla="*/ 9 w 38"/>
              <a:gd name="T107" fmla="*/ 71 h 207"/>
              <a:gd name="T108" fmla="*/ 9 w 38"/>
              <a:gd name="T109" fmla="*/ 56 h 207"/>
              <a:gd name="T110" fmla="*/ 9 w 38"/>
              <a:gd name="T111" fmla="*/ 44 h 207"/>
              <a:gd name="T112" fmla="*/ 9 w 38"/>
              <a:gd name="T113" fmla="*/ 31 h 207"/>
              <a:gd name="T114" fmla="*/ 7 w 38"/>
              <a:gd name="T115" fmla="*/ 25 h 207"/>
              <a:gd name="T116" fmla="*/ 5 w 38"/>
              <a:gd name="T117" fmla="*/ 16 h 207"/>
              <a:gd name="T118" fmla="*/ 5 w 38"/>
              <a:gd name="T119" fmla="*/ 16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8" h="207">
                <a:moveTo>
                  <a:pt x="5" y="16"/>
                </a:moveTo>
                <a:lnTo>
                  <a:pt x="2" y="13"/>
                </a:lnTo>
                <a:lnTo>
                  <a:pt x="2" y="10"/>
                </a:lnTo>
                <a:lnTo>
                  <a:pt x="5" y="7"/>
                </a:lnTo>
                <a:lnTo>
                  <a:pt x="7" y="4"/>
                </a:lnTo>
                <a:lnTo>
                  <a:pt x="9" y="4"/>
                </a:lnTo>
                <a:lnTo>
                  <a:pt x="11" y="0"/>
                </a:lnTo>
                <a:lnTo>
                  <a:pt x="13" y="0"/>
                </a:lnTo>
                <a:lnTo>
                  <a:pt x="18" y="0"/>
                </a:lnTo>
                <a:lnTo>
                  <a:pt x="27" y="4"/>
                </a:lnTo>
                <a:lnTo>
                  <a:pt x="35" y="7"/>
                </a:lnTo>
                <a:lnTo>
                  <a:pt x="35" y="25"/>
                </a:lnTo>
                <a:lnTo>
                  <a:pt x="38" y="41"/>
                </a:lnTo>
                <a:lnTo>
                  <a:pt x="38" y="56"/>
                </a:lnTo>
                <a:lnTo>
                  <a:pt x="38" y="71"/>
                </a:lnTo>
                <a:lnTo>
                  <a:pt x="38" y="84"/>
                </a:lnTo>
                <a:lnTo>
                  <a:pt x="38" y="99"/>
                </a:lnTo>
                <a:lnTo>
                  <a:pt x="38" y="111"/>
                </a:lnTo>
                <a:lnTo>
                  <a:pt x="38" y="121"/>
                </a:lnTo>
                <a:lnTo>
                  <a:pt x="35" y="130"/>
                </a:lnTo>
                <a:lnTo>
                  <a:pt x="35" y="142"/>
                </a:lnTo>
                <a:lnTo>
                  <a:pt x="35" y="148"/>
                </a:lnTo>
                <a:lnTo>
                  <a:pt x="35" y="158"/>
                </a:lnTo>
                <a:lnTo>
                  <a:pt x="35" y="164"/>
                </a:lnTo>
                <a:lnTo>
                  <a:pt x="35" y="170"/>
                </a:lnTo>
                <a:lnTo>
                  <a:pt x="35" y="173"/>
                </a:lnTo>
                <a:lnTo>
                  <a:pt x="35" y="179"/>
                </a:lnTo>
                <a:lnTo>
                  <a:pt x="33" y="185"/>
                </a:lnTo>
                <a:lnTo>
                  <a:pt x="31" y="191"/>
                </a:lnTo>
                <a:lnTo>
                  <a:pt x="31" y="195"/>
                </a:lnTo>
                <a:lnTo>
                  <a:pt x="29" y="201"/>
                </a:lnTo>
                <a:lnTo>
                  <a:pt x="29" y="204"/>
                </a:lnTo>
                <a:lnTo>
                  <a:pt x="27" y="204"/>
                </a:lnTo>
                <a:lnTo>
                  <a:pt x="24" y="207"/>
                </a:lnTo>
                <a:lnTo>
                  <a:pt x="22" y="207"/>
                </a:lnTo>
                <a:lnTo>
                  <a:pt x="20" y="207"/>
                </a:lnTo>
                <a:lnTo>
                  <a:pt x="16" y="204"/>
                </a:lnTo>
                <a:lnTo>
                  <a:pt x="11" y="201"/>
                </a:lnTo>
                <a:lnTo>
                  <a:pt x="7" y="195"/>
                </a:lnTo>
                <a:lnTo>
                  <a:pt x="5" y="191"/>
                </a:lnTo>
                <a:lnTo>
                  <a:pt x="2" y="185"/>
                </a:lnTo>
                <a:lnTo>
                  <a:pt x="0" y="182"/>
                </a:lnTo>
                <a:lnTo>
                  <a:pt x="0" y="179"/>
                </a:lnTo>
                <a:lnTo>
                  <a:pt x="0" y="176"/>
                </a:lnTo>
                <a:lnTo>
                  <a:pt x="0" y="170"/>
                </a:lnTo>
                <a:lnTo>
                  <a:pt x="2" y="164"/>
                </a:lnTo>
                <a:lnTo>
                  <a:pt x="5" y="151"/>
                </a:lnTo>
                <a:lnTo>
                  <a:pt x="7" y="142"/>
                </a:lnTo>
                <a:lnTo>
                  <a:pt x="9" y="130"/>
                </a:lnTo>
                <a:lnTo>
                  <a:pt x="9" y="121"/>
                </a:lnTo>
                <a:lnTo>
                  <a:pt x="9" y="108"/>
                </a:lnTo>
                <a:lnTo>
                  <a:pt x="9" y="96"/>
                </a:lnTo>
                <a:lnTo>
                  <a:pt x="9" y="84"/>
                </a:lnTo>
                <a:lnTo>
                  <a:pt x="9" y="71"/>
                </a:lnTo>
                <a:lnTo>
                  <a:pt x="9" y="56"/>
                </a:lnTo>
                <a:lnTo>
                  <a:pt x="9" y="44"/>
                </a:lnTo>
                <a:lnTo>
                  <a:pt x="9" y="31"/>
                </a:lnTo>
                <a:lnTo>
                  <a:pt x="7" y="25"/>
                </a:lnTo>
                <a:lnTo>
                  <a:pt x="5" y="16"/>
                </a:lnTo>
                <a:lnTo>
                  <a:pt x="5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2" name="Freeform 111"/>
          <p:cNvSpPr>
            <a:spLocks/>
          </p:cNvSpPr>
          <p:nvPr/>
        </p:nvSpPr>
        <p:spPr bwMode="auto">
          <a:xfrm>
            <a:off x="8717080" y="3992782"/>
            <a:ext cx="804965" cy="1374821"/>
          </a:xfrm>
          <a:custGeom>
            <a:avLst/>
            <a:gdLst>
              <a:gd name="T0" fmla="*/ 56 w 109"/>
              <a:gd name="T1" fmla="*/ 114 h 126"/>
              <a:gd name="T2" fmla="*/ 47 w 109"/>
              <a:gd name="T3" fmla="*/ 108 h 126"/>
              <a:gd name="T4" fmla="*/ 38 w 109"/>
              <a:gd name="T5" fmla="*/ 105 h 126"/>
              <a:gd name="T6" fmla="*/ 34 w 109"/>
              <a:gd name="T7" fmla="*/ 102 h 126"/>
              <a:gd name="T8" fmla="*/ 29 w 109"/>
              <a:gd name="T9" fmla="*/ 99 h 126"/>
              <a:gd name="T10" fmla="*/ 31 w 109"/>
              <a:gd name="T11" fmla="*/ 93 h 126"/>
              <a:gd name="T12" fmla="*/ 40 w 109"/>
              <a:gd name="T13" fmla="*/ 93 h 126"/>
              <a:gd name="T14" fmla="*/ 51 w 109"/>
              <a:gd name="T15" fmla="*/ 93 h 126"/>
              <a:gd name="T16" fmla="*/ 58 w 109"/>
              <a:gd name="T17" fmla="*/ 96 h 126"/>
              <a:gd name="T18" fmla="*/ 62 w 109"/>
              <a:gd name="T19" fmla="*/ 96 h 126"/>
              <a:gd name="T20" fmla="*/ 62 w 109"/>
              <a:gd name="T21" fmla="*/ 89 h 126"/>
              <a:gd name="T22" fmla="*/ 60 w 109"/>
              <a:gd name="T23" fmla="*/ 83 h 126"/>
              <a:gd name="T24" fmla="*/ 56 w 109"/>
              <a:gd name="T25" fmla="*/ 74 h 126"/>
              <a:gd name="T26" fmla="*/ 49 w 109"/>
              <a:gd name="T27" fmla="*/ 68 h 126"/>
              <a:gd name="T28" fmla="*/ 45 w 109"/>
              <a:gd name="T29" fmla="*/ 62 h 126"/>
              <a:gd name="T30" fmla="*/ 45 w 109"/>
              <a:gd name="T31" fmla="*/ 56 h 126"/>
              <a:gd name="T32" fmla="*/ 49 w 109"/>
              <a:gd name="T33" fmla="*/ 46 h 126"/>
              <a:gd name="T34" fmla="*/ 58 w 109"/>
              <a:gd name="T35" fmla="*/ 34 h 126"/>
              <a:gd name="T36" fmla="*/ 62 w 109"/>
              <a:gd name="T37" fmla="*/ 28 h 126"/>
              <a:gd name="T38" fmla="*/ 60 w 109"/>
              <a:gd name="T39" fmla="*/ 25 h 126"/>
              <a:gd name="T40" fmla="*/ 56 w 109"/>
              <a:gd name="T41" fmla="*/ 28 h 126"/>
              <a:gd name="T42" fmla="*/ 49 w 109"/>
              <a:gd name="T43" fmla="*/ 28 h 126"/>
              <a:gd name="T44" fmla="*/ 36 w 109"/>
              <a:gd name="T45" fmla="*/ 31 h 126"/>
              <a:gd name="T46" fmla="*/ 14 w 109"/>
              <a:gd name="T47" fmla="*/ 31 h 126"/>
              <a:gd name="T48" fmla="*/ 0 w 109"/>
              <a:gd name="T49" fmla="*/ 16 h 126"/>
              <a:gd name="T50" fmla="*/ 25 w 109"/>
              <a:gd name="T51" fmla="*/ 16 h 126"/>
              <a:gd name="T52" fmla="*/ 36 w 109"/>
              <a:gd name="T53" fmla="*/ 16 h 126"/>
              <a:gd name="T54" fmla="*/ 45 w 109"/>
              <a:gd name="T55" fmla="*/ 12 h 126"/>
              <a:gd name="T56" fmla="*/ 53 w 109"/>
              <a:gd name="T57" fmla="*/ 9 h 126"/>
              <a:gd name="T58" fmla="*/ 62 w 109"/>
              <a:gd name="T59" fmla="*/ 6 h 126"/>
              <a:gd name="T60" fmla="*/ 67 w 109"/>
              <a:gd name="T61" fmla="*/ 3 h 126"/>
              <a:gd name="T62" fmla="*/ 73 w 109"/>
              <a:gd name="T63" fmla="*/ 0 h 126"/>
              <a:gd name="T64" fmla="*/ 82 w 109"/>
              <a:gd name="T65" fmla="*/ 3 h 126"/>
              <a:gd name="T66" fmla="*/ 93 w 109"/>
              <a:gd name="T67" fmla="*/ 6 h 126"/>
              <a:gd name="T68" fmla="*/ 104 w 109"/>
              <a:gd name="T69" fmla="*/ 12 h 126"/>
              <a:gd name="T70" fmla="*/ 109 w 109"/>
              <a:gd name="T71" fmla="*/ 19 h 126"/>
              <a:gd name="T72" fmla="*/ 106 w 109"/>
              <a:gd name="T73" fmla="*/ 25 h 126"/>
              <a:gd name="T74" fmla="*/ 102 w 109"/>
              <a:gd name="T75" fmla="*/ 28 h 126"/>
              <a:gd name="T76" fmla="*/ 93 w 109"/>
              <a:gd name="T77" fmla="*/ 31 h 126"/>
              <a:gd name="T78" fmla="*/ 82 w 109"/>
              <a:gd name="T79" fmla="*/ 43 h 126"/>
              <a:gd name="T80" fmla="*/ 71 w 109"/>
              <a:gd name="T81" fmla="*/ 56 h 126"/>
              <a:gd name="T82" fmla="*/ 67 w 109"/>
              <a:gd name="T83" fmla="*/ 59 h 126"/>
              <a:gd name="T84" fmla="*/ 69 w 109"/>
              <a:gd name="T85" fmla="*/ 62 h 126"/>
              <a:gd name="T86" fmla="*/ 78 w 109"/>
              <a:gd name="T87" fmla="*/ 68 h 126"/>
              <a:gd name="T88" fmla="*/ 86 w 109"/>
              <a:gd name="T89" fmla="*/ 77 h 126"/>
              <a:gd name="T90" fmla="*/ 93 w 109"/>
              <a:gd name="T91" fmla="*/ 89 h 126"/>
              <a:gd name="T92" fmla="*/ 95 w 109"/>
              <a:gd name="T93" fmla="*/ 102 h 126"/>
              <a:gd name="T94" fmla="*/ 91 w 109"/>
              <a:gd name="T95" fmla="*/ 114 h 126"/>
              <a:gd name="T96" fmla="*/ 82 w 109"/>
              <a:gd name="T97" fmla="*/ 123 h 126"/>
              <a:gd name="T98" fmla="*/ 71 w 109"/>
              <a:gd name="T99" fmla="*/ 126 h 126"/>
              <a:gd name="T100" fmla="*/ 62 w 109"/>
              <a:gd name="T101" fmla="*/ 123 h 126"/>
              <a:gd name="T102" fmla="*/ 58 w 109"/>
              <a:gd name="T103" fmla="*/ 117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09" h="126">
                <a:moveTo>
                  <a:pt x="58" y="117"/>
                </a:moveTo>
                <a:lnTo>
                  <a:pt x="56" y="114"/>
                </a:lnTo>
                <a:lnTo>
                  <a:pt x="53" y="111"/>
                </a:lnTo>
                <a:lnTo>
                  <a:pt x="47" y="108"/>
                </a:lnTo>
                <a:lnTo>
                  <a:pt x="42" y="105"/>
                </a:lnTo>
                <a:lnTo>
                  <a:pt x="38" y="105"/>
                </a:lnTo>
                <a:lnTo>
                  <a:pt x="36" y="102"/>
                </a:lnTo>
                <a:lnTo>
                  <a:pt x="34" y="102"/>
                </a:lnTo>
                <a:lnTo>
                  <a:pt x="31" y="99"/>
                </a:lnTo>
                <a:lnTo>
                  <a:pt x="29" y="99"/>
                </a:lnTo>
                <a:lnTo>
                  <a:pt x="29" y="96"/>
                </a:lnTo>
                <a:lnTo>
                  <a:pt x="31" y="93"/>
                </a:lnTo>
                <a:lnTo>
                  <a:pt x="36" y="93"/>
                </a:lnTo>
                <a:lnTo>
                  <a:pt x="40" y="93"/>
                </a:lnTo>
                <a:lnTo>
                  <a:pt x="45" y="93"/>
                </a:lnTo>
                <a:lnTo>
                  <a:pt x="51" y="93"/>
                </a:lnTo>
                <a:lnTo>
                  <a:pt x="56" y="96"/>
                </a:lnTo>
                <a:lnTo>
                  <a:pt x="58" y="96"/>
                </a:lnTo>
                <a:lnTo>
                  <a:pt x="60" y="96"/>
                </a:lnTo>
                <a:lnTo>
                  <a:pt x="62" y="96"/>
                </a:lnTo>
                <a:lnTo>
                  <a:pt x="62" y="93"/>
                </a:lnTo>
                <a:lnTo>
                  <a:pt x="62" y="89"/>
                </a:lnTo>
                <a:lnTo>
                  <a:pt x="60" y="86"/>
                </a:lnTo>
                <a:lnTo>
                  <a:pt x="60" y="83"/>
                </a:lnTo>
                <a:lnTo>
                  <a:pt x="58" y="80"/>
                </a:lnTo>
                <a:lnTo>
                  <a:pt x="56" y="74"/>
                </a:lnTo>
                <a:lnTo>
                  <a:pt x="51" y="71"/>
                </a:lnTo>
                <a:lnTo>
                  <a:pt x="49" y="68"/>
                </a:lnTo>
                <a:lnTo>
                  <a:pt x="47" y="62"/>
                </a:lnTo>
                <a:lnTo>
                  <a:pt x="45" y="62"/>
                </a:lnTo>
                <a:lnTo>
                  <a:pt x="45" y="59"/>
                </a:lnTo>
                <a:lnTo>
                  <a:pt x="45" y="56"/>
                </a:lnTo>
                <a:lnTo>
                  <a:pt x="47" y="53"/>
                </a:lnTo>
                <a:lnTo>
                  <a:pt x="49" y="46"/>
                </a:lnTo>
                <a:lnTo>
                  <a:pt x="53" y="40"/>
                </a:lnTo>
                <a:lnTo>
                  <a:pt x="58" y="34"/>
                </a:lnTo>
                <a:lnTo>
                  <a:pt x="60" y="28"/>
                </a:lnTo>
                <a:lnTo>
                  <a:pt x="62" y="28"/>
                </a:lnTo>
                <a:lnTo>
                  <a:pt x="62" y="25"/>
                </a:lnTo>
                <a:lnTo>
                  <a:pt x="60" y="25"/>
                </a:lnTo>
                <a:lnTo>
                  <a:pt x="58" y="28"/>
                </a:lnTo>
                <a:lnTo>
                  <a:pt x="56" y="28"/>
                </a:lnTo>
                <a:lnTo>
                  <a:pt x="53" y="28"/>
                </a:lnTo>
                <a:lnTo>
                  <a:pt x="49" y="28"/>
                </a:lnTo>
                <a:lnTo>
                  <a:pt x="45" y="28"/>
                </a:lnTo>
                <a:lnTo>
                  <a:pt x="36" y="31"/>
                </a:lnTo>
                <a:lnTo>
                  <a:pt x="27" y="31"/>
                </a:lnTo>
                <a:lnTo>
                  <a:pt x="14" y="31"/>
                </a:lnTo>
                <a:lnTo>
                  <a:pt x="0" y="31"/>
                </a:lnTo>
                <a:lnTo>
                  <a:pt x="0" y="16"/>
                </a:lnTo>
                <a:lnTo>
                  <a:pt x="16" y="16"/>
                </a:lnTo>
                <a:lnTo>
                  <a:pt x="25" y="16"/>
                </a:lnTo>
                <a:lnTo>
                  <a:pt x="29" y="16"/>
                </a:lnTo>
                <a:lnTo>
                  <a:pt x="36" y="16"/>
                </a:lnTo>
                <a:lnTo>
                  <a:pt x="40" y="16"/>
                </a:lnTo>
                <a:lnTo>
                  <a:pt x="45" y="12"/>
                </a:lnTo>
                <a:lnTo>
                  <a:pt x="49" y="12"/>
                </a:lnTo>
                <a:lnTo>
                  <a:pt x="53" y="9"/>
                </a:lnTo>
                <a:lnTo>
                  <a:pt x="60" y="9"/>
                </a:lnTo>
                <a:lnTo>
                  <a:pt x="62" y="6"/>
                </a:lnTo>
                <a:lnTo>
                  <a:pt x="64" y="3"/>
                </a:lnTo>
                <a:lnTo>
                  <a:pt x="67" y="3"/>
                </a:lnTo>
                <a:lnTo>
                  <a:pt x="71" y="0"/>
                </a:lnTo>
                <a:lnTo>
                  <a:pt x="73" y="0"/>
                </a:lnTo>
                <a:lnTo>
                  <a:pt x="80" y="0"/>
                </a:lnTo>
                <a:lnTo>
                  <a:pt x="82" y="3"/>
                </a:lnTo>
                <a:lnTo>
                  <a:pt x="89" y="3"/>
                </a:lnTo>
                <a:lnTo>
                  <a:pt x="93" y="6"/>
                </a:lnTo>
                <a:lnTo>
                  <a:pt x="100" y="9"/>
                </a:lnTo>
                <a:lnTo>
                  <a:pt x="104" y="12"/>
                </a:lnTo>
                <a:lnTo>
                  <a:pt x="109" y="16"/>
                </a:lnTo>
                <a:lnTo>
                  <a:pt x="109" y="19"/>
                </a:lnTo>
                <a:lnTo>
                  <a:pt x="109" y="22"/>
                </a:lnTo>
                <a:lnTo>
                  <a:pt x="106" y="25"/>
                </a:lnTo>
                <a:lnTo>
                  <a:pt x="104" y="25"/>
                </a:lnTo>
                <a:lnTo>
                  <a:pt x="102" y="28"/>
                </a:lnTo>
                <a:lnTo>
                  <a:pt x="98" y="28"/>
                </a:lnTo>
                <a:lnTo>
                  <a:pt x="93" y="31"/>
                </a:lnTo>
                <a:lnTo>
                  <a:pt x="89" y="37"/>
                </a:lnTo>
                <a:lnTo>
                  <a:pt x="82" y="43"/>
                </a:lnTo>
                <a:lnTo>
                  <a:pt x="75" y="49"/>
                </a:lnTo>
                <a:lnTo>
                  <a:pt x="71" y="56"/>
                </a:lnTo>
                <a:lnTo>
                  <a:pt x="69" y="59"/>
                </a:lnTo>
                <a:lnTo>
                  <a:pt x="67" y="59"/>
                </a:lnTo>
                <a:lnTo>
                  <a:pt x="69" y="62"/>
                </a:lnTo>
                <a:lnTo>
                  <a:pt x="69" y="62"/>
                </a:lnTo>
                <a:lnTo>
                  <a:pt x="73" y="65"/>
                </a:lnTo>
                <a:lnTo>
                  <a:pt x="78" y="68"/>
                </a:lnTo>
                <a:lnTo>
                  <a:pt x="82" y="74"/>
                </a:lnTo>
                <a:lnTo>
                  <a:pt x="86" y="77"/>
                </a:lnTo>
                <a:lnTo>
                  <a:pt x="89" y="83"/>
                </a:lnTo>
                <a:lnTo>
                  <a:pt x="93" y="89"/>
                </a:lnTo>
                <a:lnTo>
                  <a:pt x="93" y="96"/>
                </a:lnTo>
                <a:lnTo>
                  <a:pt x="95" y="102"/>
                </a:lnTo>
                <a:lnTo>
                  <a:pt x="93" y="108"/>
                </a:lnTo>
                <a:lnTo>
                  <a:pt x="91" y="114"/>
                </a:lnTo>
                <a:lnTo>
                  <a:pt x="86" y="117"/>
                </a:lnTo>
                <a:lnTo>
                  <a:pt x="82" y="123"/>
                </a:lnTo>
                <a:lnTo>
                  <a:pt x="78" y="123"/>
                </a:lnTo>
                <a:lnTo>
                  <a:pt x="71" y="126"/>
                </a:lnTo>
                <a:lnTo>
                  <a:pt x="67" y="126"/>
                </a:lnTo>
                <a:lnTo>
                  <a:pt x="62" y="123"/>
                </a:lnTo>
                <a:lnTo>
                  <a:pt x="60" y="120"/>
                </a:lnTo>
                <a:lnTo>
                  <a:pt x="58" y="117"/>
                </a:lnTo>
                <a:lnTo>
                  <a:pt x="58" y="11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3" name="Freeform 112"/>
          <p:cNvSpPr>
            <a:spLocks/>
          </p:cNvSpPr>
          <p:nvPr/>
        </p:nvSpPr>
        <p:spPr bwMode="auto">
          <a:xfrm>
            <a:off x="9049406" y="4200100"/>
            <a:ext cx="864044" cy="2214993"/>
          </a:xfrm>
          <a:custGeom>
            <a:avLst/>
            <a:gdLst>
              <a:gd name="T0" fmla="*/ 101 w 117"/>
              <a:gd name="T1" fmla="*/ 135 h 203"/>
              <a:gd name="T2" fmla="*/ 90 w 117"/>
              <a:gd name="T3" fmla="*/ 154 h 203"/>
              <a:gd name="T4" fmla="*/ 77 w 117"/>
              <a:gd name="T5" fmla="*/ 169 h 203"/>
              <a:gd name="T6" fmla="*/ 61 w 117"/>
              <a:gd name="T7" fmla="*/ 181 h 203"/>
              <a:gd name="T8" fmla="*/ 44 w 117"/>
              <a:gd name="T9" fmla="*/ 191 h 203"/>
              <a:gd name="T10" fmla="*/ 26 w 117"/>
              <a:gd name="T11" fmla="*/ 200 h 203"/>
              <a:gd name="T12" fmla="*/ 13 w 117"/>
              <a:gd name="T13" fmla="*/ 203 h 203"/>
              <a:gd name="T14" fmla="*/ 2 w 117"/>
              <a:gd name="T15" fmla="*/ 203 h 203"/>
              <a:gd name="T16" fmla="*/ 0 w 117"/>
              <a:gd name="T17" fmla="*/ 200 h 203"/>
              <a:gd name="T18" fmla="*/ 0 w 117"/>
              <a:gd name="T19" fmla="*/ 197 h 203"/>
              <a:gd name="T20" fmla="*/ 2 w 117"/>
              <a:gd name="T21" fmla="*/ 194 h 203"/>
              <a:gd name="T22" fmla="*/ 8 w 117"/>
              <a:gd name="T23" fmla="*/ 191 h 203"/>
              <a:gd name="T24" fmla="*/ 22 w 117"/>
              <a:gd name="T25" fmla="*/ 184 h 203"/>
              <a:gd name="T26" fmla="*/ 37 w 117"/>
              <a:gd name="T27" fmla="*/ 172 h 203"/>
              <a:gd name="T28" fmla="*/ 50 w 117"/>
              <a:gd name="T29" fmla="*/ 157 h 203"/>
              <a:gd name="T30" fmla="*/ 64 w 117"/>
              <a:gd name="T31" fmla="*/ 141 h 203"/>
              <a:gd name="T32" fmla="*/ 75 w 117"/>
              <a:gd name="T33" fmla="*/ 120 h 203"/>
              <a:gd name="T34" fmla="*/ 81 w 117"/>
              <a:gd name="T35" fmla="*/ 98 h 203"/>
              <a:gd name="T36" fmla="*/ 83 w 117"/>
              <a:gd name="T37" fmla="*/ 80 h 203"/>
              <a:gd name="T38" fmla="*/ 86 w 117"/>
              <a:gd name="T39" fmla="*/ 58 h 203"/>
              <a:gd name="T40" fmla="*/ 86 w 117"/>
              <a:gd name="T41" fmla="*/ 34 h 203"/>
              <a:gd name="T42" fmla="*/ 81 w 117"/>
              <a:gd name="T43" fmla="*/ 18 h 203"/>
              <a:gd name="T44" fmla="*/ 79 w 117"/>
              <a:gd name="T45" fmla="*/ 9 h 203"/>
              <a:gd name="T46" fmla="*/ 79 w 117"/>
              <a:gd name="T47" fmla="*/ 3 h 203"/>
              <a:gd name="T48" fmla="*/ 81 w 117"/>
              <a:gd name="T49" fmla="*/ 0 h 203"/>
              <a:gd name="T50" fmla="*/ 86 w 117"/>
              <a:gd name="T51" fmla="*/ 0 h 203"/>
              <a:gd name="T52" fmla="*/ 94 w 117"/>
              <a:gd name="T53" fmla="*/ 0 h 203"/>
              <a:gd name="T54" fmla="*/ 108 w 117"/>
              <a:gd name="T55" fmla="*/ 0 h 203"/>
              <a:gd name="T56" fmla="*/ 117 w 117"/>
              <a:gd name="T57" fmla="*/ 15 h 203"/>
              <a:gd name="T58" fmla="*/ 117 w 117"/>
              <a:gd name="T59" fmla="*/ 46 h 203"/>
              <a:gd name="T60" fmla="*/ 114 w 117"/>
              <a:gd name="T61" fmla="*/ 83 h 203"/>
              <a:gd name="T62" fmla="*/ 108 w 117"/>
              <a:gd name="T63" fmla="*/ 114 h 203"/>
              <a:gd name="T64" fmla="*/ 106 w 117"/>
              <a:gd name="T65" fmla="*/ 126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7" h="203">
                <a:moveTo>
                  <a:pt x="106" y="126"/>
                </a:moveTo>
                <a:lnTo>
                  <a:pt x="101" y="135"/>
                </a:lnTo>
                <a:lnTo>
                  <a:pt x="97" y="144"/>
                </a:lnTo>
                <a:lnTo>
                  <a:pt x="90" y="154"/>
                </a:lnTo>
                <a:lnTo>
                  <a:pt x="83" y="160"/>
                </a:lnTo>
                <a:lnTo>
                  <a:pt x="77" y="169"/>
                </a:lnTo>
                <a:lnTo>
                  <a:pt x="70" y="175"/>
                </a:lnTo>
                <a:lnTo>
                  <a:pt x="61" y="181"/>
                </a:lnTo>
                <a:lnTo>
                  <a:pt x="53" y="184"/>
                </a:lnTo>
                <a:lnTo>
                  <a:pt x="44" y="191"/>
                </a:lnTo>
                <a:lnTo>
                  <a:pt x="35" y="194"/>
                </a:lnTo>
                <a:lnTo>
                  <a:pt x="26" y="200"/>
                </a:lnTo>
                <a:lnTo>
                  <a:pt x="19" y="200"/>
                </a:lnTo>
                <a:lnTo>
                  <a:pt x="13" y="203"/>
                </a:lnTo>
                <a:lnTo>
                  <a:pt x="6" y="203"/>
                </a:lnTo>
                <a:lnTo>
                  <a:pt x="2" y="203"/>
                </a:lnTo>
                <a:lnTo>
                  <a:pt x="0" y="203"/>
                </a:lnTo>
                <a:lnTo>
                  <a:pt x="0" y="200"/>
                </a:lnTo>
                <a:lnTo>
                  <a:pt x="0" y="200"/>
                </a:lnTo>
                <a:lnTo>
                  <a:pt x="0" y="197"/>
                </a:lnTo>
                <a:lnTo>
                  <a:pt x="0" y="197"/>
                </a:lnTo>
                <a:lnTo>
                  <a:pt x="2" y="194"/>
                </a:lnTo>
                <a:lnTo>
                  <a:pt x="4" y="194"/>
                </a:lnTo>
                <a:lnTo>
                  <a:pt x="8" y="191"/>
                </a:lnTo>
                <a:lnTo>
                  <a:pt x="13" y="188"/>
                </a:lnTo>
                <a:lnTo>
                  <a:pt x="22" y="184"/>
                </a:lnTo>
                <a:lnTo>
                  <a:pt x="28" y="178"/>
                </a:lnTo>
                <a:lnTo>
                  <a:pt x="37" y="172"/>
                </a:lnTo>
                <a:lnTo>
                  <a:pt x="44" y="166"/>
                </a:lnTo>
                <a:lnTo>
                  <a:pt x="50" y="157"/>
                </a:lnTo>
                <a:lnTo>
                  <a:pt x="57" y="151"/>
                </a:lnTo>
                <a:lnTo>
                  <a:pt x="64" y="141"/>
                </a:lnTo>
                <a:lnTo>
                  <a:pt x="70" y="129"/>
                </a:lnTo>
                <a:lnTo>
                  <a:pt x="75" y="120"/>
                </a:lnTo>
                <a:lnTo>
                  <a:pt x="77" y="107"/>
                </a:lnTo>
                <a:lnTo>
                  <a:pt x="81" y="98"/>
                </a:lnTo>
                <a:lnTo>
                  <a:pt x="83" y="89"/>
                </a:lnTo>
                <a:lnTo>
                  <a:pt x="83" y="80"/>
                </a:lnTo>
                <a:lnTo>
                  <a:pt x="86" y="67"/>
                </a:lnTo>
                <a:lnTo>
                  <a:pt x="86" y="58"/>
                </a:lnTo>
                <a:lnTo>
                  <a:pt x="86" y="46"/>
                </a:lnTo>
                <a:lnTo>
                  <a:pt x="86" y="34"/>
                </a:lnTo>
                <a:lnTo>
                  <a:pt x="83" y="24"/>
                </a:lnTo>
                <a:lnTo>
                  <a:pt x="81" y="18"/>
                </a:lnTo>
                <a:lnTo>
                  <a:pt x="81" y="12"/>
                </a:lnTo>
                <a:lnTo>
                  <a:pt x="79" y="9"/>
                </a:lnTo>
                <a:lnTo>
                  <a:pt x="79" y="6"/>
                </a:lnTo>
                <a:lnTo>
                  <a:pt x="79" y="3"/>
                </a:lnTo>
                <a:lnTo>
                  <a:pt x="79" y="3"/>
                </a:lnTo>
                <a:lnTo>
                  <a:pt x="81" y="0"/>
                </a:lnTo>
                <a:lnTo>
                  <a:pt x="83" y="0"/>
                </a:lnTo>
                <a:lnTo>
                  <a:pt x="86" y="0"/>
                </a:lnTo>
                <a:lnTo>
                  <a:pt x="90" y="0"/>
                </a:lnTo>
                <a:lnTo>
                  <a:pt x="94" y="0"/>
                </a:lnTo>
                <a:lnTo>
                  <a:pt x="101" y="0"/>
                </a:lnTo>
                <a:lnTo>
                  <a:pt x="108" y="0"/>
                </a:lnTo>
                <a:lnTo>
                  <a:pt x="114" y="3"/>
                </a:lnTo>
                <a:lnTo>
                  <a:pt x="117" y="15"/>
                </a:lnTo>
                <a:lnTo>
                  <a:pt x="117" y="27"/>
                </a:lnTo>
                <a:lnTo>
                  <a:pt x="117" y="46"/>
                </a:lnTo>
                <a:lnTo>
                  <a:pt x="117" y="64"/>
                </a:lnTo>
                <a:lnTo>
                  <a:pt x="114" y="83"/>
                </a:lnTo>
                <a:lnTo>
                  <a:pt x="112" y="98"/>
                </a:lnTo>
                <a:lnTo>
                  <a:pt x="108" y="114"/>
                </a:lnTo>
                <a:lnTo>
                  <a:pt x="106" y="126"/>
                </a:lnTo>
                <a:lnTo>
                  <a:pt x="106" y="12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4" name="Freeform 113"/>
          <p:cNvSpPr>
            <a:spLocks/>
          </p:cNvSpPr>
          <p:nvPr/>
        </p:nvSpPr>
        <p:spPr bwMode="auto">
          <a:xfrm>
            <a:off x="9728824" y="4025520"/>
            <a:ext cx="1048667" cy="2422304"/>
          </a:xfrm>
          <a:custGeom>
            <a:avLst/>
            <a:gdLst>
              <a:gd name="T0" fmla="*/ 82 w 142"/>
              <a:gd name="T1" fmla="*/ 25 h 222"/>
              <a:gd name="T2" fmla="*/ 73 w 142"/>
              <a:gd name="T3" fmla="*/ 25 h 222"/>
              <a:gd name="T4" fmla="*/ 62 w 142"/>
              <a:gd name="T5" fmla="*/ 28 h 222"/>
              <a:gd name="T6" fmla="*/ 51 w 142"/>
              <a:gd name="T7" fmla="*/ 28 h 222"/>
              <a:gd name="T8" fmla="*/ 33 w 142"/>
              <a:gd name="T9" fmla="*/ 28 h 222"/>
              <a:gd name="T10" fmla="*/ 14 w 142"/>
              <a:gd name="T11" fmla="*/ 31 h 222"/>
              <a:gd name="T12" fmla="*/ 0 w 142"/>
              <a:gd name="T13" fmla="*/ 19 h 222"/>
              <a:gd name="T14" fmla="*/ 25 w 142"/>
              <a:gd name="T15" fmla="*/ 16 h 222"/>
              <a:gd name="T16" fmla="*/ 53 w 142"/>
              <a:gd name="T17" fmla="*/ 13 h 222"/>
              <a:gd name="T18" fmla="*/ 66 w 142"/>
              <a:gd name="T19" fmla="*/ 9 h 222"/>
              <a:gd name="T20" fmla="*/ 75 w 142"/>
              <a:gd name="T21" fmla="*/ 9 h 222"/>
              <a:gd name="T22" fmla="*/ 84 w 142"/>
              <a:gd name="T23" fmla="*/ 6 h 222"/>
              <a:gd name="T24" fmla="*/ 89 w 142"/>
              <a:gd name="T25" fmla="*/ 3 h 222"/>
              <a:gd name="T26" fmla="*/ 97 w 142"/>
              <a:gd name="T27" fmla="*/ 0 h 222"/>
              <a:gd name="T28" fmla="*/ 106 w 142"/>
              <a:gd name="T29" fmla="*/ 3 h 222"/>
              <a:gd name="T30" fmla="*/ 117 w 142"/>
              <a:gd name="T31" fmla="*/ 6 h 222"/>
              <a:gd name="T32" fmla="*/ 130 w 142"/>
              <a:gd name="T33" fmla="*/ 13 h 222"/>
              <a:gd name="T34" fmla="*/ 135 w 142"/>
              <a:gd name="T35" fmla="*/ 16 h 222"/>
              <a:gd name="T36" fmla="*/ 142 w 142"/>
              <a:gd name="T37" fmla="*/ 19 h 222"/>
              <a:gd name="T38" fmla="*/ 142 w 142"/>
              <a:gd name="T39" fmla="*/ 25 h 222"/>
              <a:gd name="T40" fmla="*/ 139 w 142"/>
              <a:gd name="T41" fmla="*/ 28 h 222"/>
              <a:gd name="T42" fmla="*/ 135 w 142"/>
              <a:gd name="T43" fmla="*/ 31 h 222"/>
              <a:gd name="T44" fmla="*/ 130 w 142"/>
              <a:gd name="T45" fmla="*/ 43 h 222"/>
              <a:gd name="T46" fmla="*/ 130 w 142"/>
              <a:gd name="T47" fmla="*/ 56 h 222"/>
              <a:gd name="T48" fmla="*/ 130 w 142"/>
              <a:gd name="T49" fmla="*/ 71 h 222"/>
              <a:gd name="T50" fmla="*/ 130 w 142"/>
              <a:gd name="T51" fmla="*/ 93 h 222"/>
              <a:gd name="T52" fmla="*/ 130 w 142"/>
              <a:gd name="T53" fmla="*/ 117 h 222"/>
              <a:gd name="T54" fmla="*/ 133 w 142"/>
              <a:gd name="T55" fmla="*/ 145 h 222"/>
              <a:gd name="T56" fmla="*/ 133 w 142"/>
              <a:gd name="T57" fmla="*/ 167 h 222"/>
              <a:gd name="T58" fmla="*/ 133 w 142"/>
              <a:gd name="T59" fmla="*/ 185 h 222"/>
              <a:gd name="T60" fmla="*/ 130 w 142"/>
              <a:gd name="T61" fmla="*/ 197 h 222"/>
              <a:gd name="T62" fmla="*/ 124 w 142"/>
              <a:gd name="T63" fmla="*/ 210 h 222"/>
              <a:gd name="T64" fmla="*/ 117 w 142"/>
              <a:gd name="T65" fmla="*/ 216 h 222"/>
              <a:gd name="T66" fmla="*/ 102 w 142"/>
              <a:gd name="T67" fmla="*/ 222 h 222"/>
              <a:gd name="T68" fmla="*/ 95 w 142"/>
              <a:gd name="T69" fmla="*/ 219 h 222"/>
              <a:gd name="T70" fmla="*/ 91 w 142"/>
              <a:gd name="T71" fmla="*/ 210 h 222"/>
              <a:gd name="T72" fmla="*/ 86 w 142"/>
              <a:gd name="T73" fmla="*/ 200 h 222"/>
              <a:gd name="T74" fmla="*/ 71 w 142"/>
              <a:gd name="T75" fmla="*/ 191 h 222"/>
              <a:gd name="T76" fmla="*/ 62 w 142"/>
              <a:gd name="T77" fmla="*/ 188 h 222"/>
              <a:gd name="T78" fmla="*/ 55 w 142"/>
              <a:gd name="T79" fmla="*/ 182 h 222"/>
              <a:gd name="T80" fmla="*/ 53 w 142"/>
              <a:gd name="T81" fmla="*/ 182 h 222"/>
              <a:gd name="T82" fmla="*/ 53 w 142"/>
              <a:gd name="T83" fmla="*/ 179 h 222"/>
              <a:gd name="T84" fmla="*/ 58 w 142"/>
              <a:gd name="T85" fmla="*/ 176 h 222"/>
              <a:gd name="T86" fmla="*/ 62 w 142"/>
              <a:gd name="T87" fmla="*/ 176 h 222"/>
              <a:gd name="T88" fmla="*/ 71 w 142"/>
              <a:gd name="T89" fmla="*/ 176 h 222"/>
              <a:gd name="T90" fmla="*/ 84 w 142"/>
              <a:gd name="T91" fmla="*/ 176 h 222"/>
              <a:gd name="T92" fmla="*/ 91 w 142"/>
              <a:gd name="T93" fmla="*/ 179 h 222"/>
              <a:gd name="T94" fmla="*/ 95 w 142"/>
              <a:gd name="T95" fmla="*/ 179 h 222"/>
              <a:gd name="T96" fmla="*/ 97 w 142"/>
              <a:gd name="T97" fmla="*/ 176 h 222"/>
              <a:gd name="T98" fmla="*/ 102 w 142"/>
              <a:gd name="T99" fmla="*/ 170 h 222"/>
              <a:gd name="T100" fmla="*/ 102 w 142"/>
              <a:gd name="T101" fmla="*/ 164 h 222"/>
              <a:gd name="T102" fmla="*/ 102 w 142"/>
              <a:gd name="T103" fmla="*/ 151 h 222"/>
              <a:gd name="T104" fmla="*/ 102 w 142"/>
              <a:gd name="T105" fmla="*/ 139 h 222"/>
              <a:gd name="T106" fmla="*/ 102 w 142"/>
              <a:gd name="T107" fmla="*/ 120 h 222"/>
              <a:gd name="T108" fmla="*/ 102 w 142"/>
              <a:gd name="T109" fmla="*/ 102 h 222"/>
              <a:gd name="T110" fmla="*/ 100 w 142"/>
              <a:gd name="T111" fmla="*/ 77 h 222"/>
              <a:gd name="T112" fmla="*/ 100 w 142"/>
              <a:gd name="T113" fmla="*/ 56 h 222"/>
              <a:gd name="T114" fmla="*/ 97 w 142"/>
              <a:gd name="T115" fmla="*/ 40 h 222"/>
              <a:gd name="T116" fmla="*/ 97 w 142"/>
              <a:gd name="T117" fmla="*/ 28 h 222"/>
              <a:gd name="T118" fmla="*/ 97 w 142"/>
              <a:gd name="T119" fmla="*/ 25 h 222"/>
              <a:gd name="T120" fmla="*/ 93 w 142"/>
              <a:gd name="T121" fmla="*/ 25 h 222"/>
              <a:gd name="T122" fmla="*/ 86 w 142"/>
              <a:gd name="T123" fmla="*/ 25 h 2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42" h="222">
                <a:moveTo>
                  <a:pt x="86" y="25"/>
                </a:moveTo>
                <a:lnTo>
                  <a:pt x="82" y="25"/>
                </a:lnTo>
                <a:lnTo>
                  <a:pt x="78" y="25"/>
                </a:lnTo>
                <a:lnTo>
                  <a:pt x="73" y="25"/>
                </a:lnTo>
                <a:lnTo>
                  <a:pt x="66" y="25"/>
                </a:lnTo>
                <a:lnTo>
                  <a:pt x="62" y="28"/>
                </a:lnTo>
                <a:lnTo>
                  <a:pt x="58" y="28"/>
                </a:lnTo>
                <a:lnTo>
                  <a:pt x="51" y="28"/>
                </a:lnTo>
                <a:lnTo>
                  <a:pt x="42" y="28"/>
                </a:lnTo>
                <a:lnTo>
                  <a:pt x="33" y="28"/>
                </a:lnTo>
                <a:lnTo>
                  <a:pt x="25" y="31"/>
                </a:lnTo>
                <a:lnTo>
                  <a:pt x="14" y="31"/>
                </a:lnTo>
                <a:lnTo>
                  <a:pt x="2" y="31"/>
                </a:lnTo>
                <a:lnTo>
                  <a:pt x="0" y="19"/>
                </a:lnTo>
                <a:lnTo>
                  <a:pt x="14" y="16"/>
                </a:lnTo>
                <a:lnTo>
                  <a:pt x="25" y="16"/>
                </a:lnTo>
                <a:lnTo>
                  <a:pt x="38" y="16"/>
                </a:lnTo>
                <a:lnTo>
                  <a:pt x="53" y="13"/>
                </a:lnTo>
                <a:lnTo>
                  <a:pt x="60" y="13"/>
                </a:lnTo>
                <a:lnTo>
                  <a:pt x="66" y="9"/>
                </a:lnTo>
                <a:lnTo>
                  <a:pt x="71" y="9"/>
                </a:lnTo>
                <a:lnTo>
                  <a:pt x="75" y="9"/>
                </a:lnTo>
                <a:lnTo>
                  <a:pt x="80" y="6"/>
                </a:lnTo>
                <a:lnTo>
                  <a:pt x="84" y="6"/>
                </a:lnTo>
                <a:lnTo>
                  <a:pt x="86" y="6"/>
                </a:lnTo>
                <a:lnTo>
                  <a:pt x="89" y="3"/>
                </a:lnTo>
                <a:lnTo>
                  <a:pt x="95" y="0"/>
                </a:lnTo>
                <a:lnTo>
                  <a:pt x="97" y="0"/>
                </a:lnTo>
                <a:lnTo>
                  <a:pt x="102" y="0"/>
                </a:lnTo>
                <a:lnTo>
                  <a:pt x="106" y="3"/>
                </a:lnTo>
                <a:lnTo>
                  <a:pt x="111" y="3"/>
                </a:lnTo>
                <a:lnTo>
                  <a:pt x="117" y="6"/>
                </a:lnTo>
                <a:lnTo>
                  <a:pt x="126" y="9"/>
                </a:lnTo>
                <a:lnTo>
                  <a:pt x="130" y="13"/>
                </a:lnTo>
                <a:lnTo>
                  <a:pt x="133" y="16"/>
                </a:lnTo>
                <a:lnTo>
                  <a:pt x="135" y="16"/>
                </a:lnTo>
                <a:lnTo>
                  <a:pt x="137" y="19"/>
                </a:lnTo>
                <a:lnTo>
                  <a:pt x="142" y="19"/>
                </a:lnTo>
                <a:lnTo>
                  <a:pt x="142" y="22"/>
                </a:lnTo>
                <a:lnTo>
                  <a:pt x="142" y="25"/>
                </a:lnTo>
                <a:lnTo>
                  <a:pt x="142" y="25"/>
                </a:lnTo>
                <a:lnTo>
                  <a:pt x="139" y="28"/>
                </a:lnTo>
                <a:lnTo>
                  <a:pt x="137" y="31"/>
                </a:lnTo>
                <a:lnTo>
                  <a:pt x="135" y="31"/>
                </a:lnTo>
                <a:lnTo>
                  <a:pt x="133" y="37"/>
                </a:lnTo>
                <a:lnTo>
                  <a:pt x="130" y="43"/>
                </a:lnTo>
                <a:lnTo>
                  <a:pt x="130" y="53"/>
                </a:lnTo>
                <a:lnTo>
                  <a:pt x="130" y="56"/>
                </a:lnTo>
                <a:lnTo>
                  <a:pt x="130" y="65"/>
                </a:lnTo>
                <a:lnTo>
                  <a:pt x="130" y="71"/>
                </a:lnTo>
                <a:lnTo>
                  <a:pt x="130" y="80"/>
                </a:lnTo>
                <a:lnTo>
                  <a:pt x="130" y="93"/>
                </a:lnTo>
                <a:lnTo>
                  <a:pt x="130" y="102"/>
                </a:lnTo>
                <a:lnTo>
                  <a:pt x="130" y="117"/>
                </a:lnTo>
                <a:lnTo>
                  <a:pt x="133" y="130"/>
                </a:lnTo>
                <a:lnTo>
                  <a:pt x="133" y="145"/>
                </a:lnTo>
                <a:lnTo>
                  <a:pt x="133" y="157"/>
                </a:lnTo>
                <a:lnTo>
                  <a:pt x="133" y="167"/>
                </a:lnTo>
                <a:lnTo>
                  <a:pt x="133" y="176"/>
                </a:lnTo>
                <a:lnTo>
                  <a:pt x="133" y="185"/>
                </a:lnTo>
                <a:lnTo>
                  <a:pt x="130" y="191"/>
                </a:lnTo>
                <a:lnTo>
                  <a:pt x="130" y="197"/>
                </a:lnTo>
                <a:lnTo>
                  <a:pt x="128" y="200"/>
                </a:lnTo>
                <a:lnTo>
                  <a:pt x="124" y="210"/>
                </a:lnTo>
                <a:lnTo>
                  <a:pt x="119" y="213"/>
                </a:lnTo>
                <a:lnTo>
                  <a:pt x="117" y="216"/>
                </a:lnTo>
                <a:lnTo>
                  <a:pt x="108" y="219"/>
                </a:lnTo>
                <a:lnTo>
                  <a:pt x="102" y="222"/>
                </a:lnTo>
                <a:lnTo>
                  <a:pt x="97" y="219"/>
                </a:lnTo>
                <a:lnTo>
                  <a:pt x="95" y="219"/>
                </a:lnTo>
                <a:lnTo>
                  <a:pt x="93" y="216"/>
                </a:lnTo>
                <a:lnTo>
                  <a:pt x="91" y="210"/>
                </a:lnTo>
                <a:lnTo>
                  <a:pt x="89" y="204"/>
                </a:lnTo>
                <a:lnTo>
                  <a:pt x="86" y="200"/>
                </a:lnTo>
                <a:lnTo>
                  <a:pt x="80" y="194"/>
                </a:lnTo>
                <a:lnTo>
                  <a:pt x="71" y="191"/>
                </a:lnTo>
                <a:lnTo>
                  <a:pt x="66" y="188"/>
                </a:lnTo>
                <a:lnTo>
                  <a:pt x="62" y="188"/>
                </a:lnTo>
                <a:lnTo>
                  <a:pt x="60" y="185"/>
                </a:lnTo>
                <a:lnTo>
                  <a:pt x="55" y="182"/>
                </a:lnTo>
                <a:lnTo>
                  <a:pt x="55" y="182"/>
                </a:lnTo>
                <a:lnTo>
                  <a:pt x="53" y="182"/>
                </a:lnTo>
                <a:lnTo>
                  <a:pt x="53" y="179"/>
                </a:lnTo>
                <a:lnTo>
                  <a:pt x="53" y="179"/>
                </a:lnTo>
                <a:lnTo>
                  <a:pt x="55" y="176"/>
                </a:lnTo>
                <a:lnTo>
                  <a:pt x="58" y="176"/>
                </a:lnTo>
                <a:lnTo>
                  <a:pt x="60" y="176"/>
                </a:lnTo>
                <a:lnTo>
                  <a:pt x="62" y="176"/>
                </a:lnTo>
                <a:lnTo>
                  <a:pt x="66" y="176"/>
                </a:lnTo>
                <a:lnTo>
                  <a:pt x="71" y="176"/>
                </a:lnTo>
                <a:lnTo>
                  <a:pt x="75" y="176"/>
                </a:lnTo>
                <a:lnTo>
                  <a:pt x="84" y="176"/>
                </a:lnTo>
                <a:lnTo>
                  <a:pt x="89" y="179"/>
                </a:lnTo>
                <a:lnTo>
                  <a:pt x="91" y="179"/>
                </a:lnTo>
                <a:lnTo>
                  <a:pt x="93" y="179"/>
                </a:lnTo>
                <a:lnTo>
                  <a:pt x="95" y="179"/>
                </a:lnTo>
                <a:lnTo>
                  <a:pt x="97" y="179"/>
                </a:lnTo>
                <a:lnTo>
                  <a:pt x="97" y="176"/>
                </a:lnTo>
                <a:lnTo>
                  <a:pt x="100" y="176"/>
                </a:lnTo>
                <a:lnTo>
                  <a:pt x="102" y="170"/>
                </a:lnTo>
                <a:lnTo>
                  <a:pt x="102" y="167"/>
                </a:lnTo>
                <a:lnTo>
                  <a:pt x="102" y="164"/>
                </a:lnTo>
                <a:lnTo>
                  <a:pt x="102" y="157"/>
                </a:lnTo>
                <a:lnTo>
                  <a:pt x="102" y="151"/>
                </a:lnTo>
                <a:lnTo>
                  <a:pt x="102" y="145"/>
                </a:lnTo>
                <a:lnTo>
                  <a:pt x="102" y="139"/>
                </a:lnTo>
                <a:lnTo>
                  <a:pt x="102" y="130"/>
                </a:lnTo>
                <a:lnTo>
                  <a:pt x="102" y="120"/>
                </a:lnTo>
                <a:lnTo>
                  <a:pt x="102" y="111"/>
                </a:lnTo>
                <a:lnTo>
                  <a:pt x="102" y="102"/>
                </a:lnTo>
                <a:lnTo>
                  <a:pt x="100" y="90"/>
                </a:lnTo>
                <a:lnTo>
                  <a:pt x="100" y="77"/>
                </a:lnTo>
                <a:lnTo>
                  <a:pt x="100" y="65"/>
                </a:lnTo>
                <a:lnTo>
                  <a:pt x="100" y="56"/>
                </a:lnTo>
                <a:lnTo>
                  <a:pt x="100" y="46"/>
                </a:lnTo>
                <a:lnTo>
                  <a:pt x="97" y="40"/>
                </a:lnTo>
                <a:lnTo>
                  <a:pt x="97" y="34"/>
                </a:lnTo>
                <a:lnTo>
                  <a:pt x="97" y="28"/>
                </a:lnTo>
                <a:lnTo>
                  <a:pt x="97" y="25"/>
                </a:lnTo>
                <a:lnTo>
                  <a:pt x="97" y="25"/>
                </a:lnTo>
                <a:lnTo>
                  <a:pt x="95" y="25"/>
                </a:lnTo>
                <a:lnTo>
                  <a:pt x="93" y="25"/>
                </a:lnTo>
                <a:lnTo>
                  <a:pt x="91" y="25"/>
                </a:lnTo>
                <a:lnTo>
                  <a:pt x="86" y="25"/>
                </a:lnTo>
                <a:lnTo>
                  <a:pt x="86" y="2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5" name="Freeform 114"/>
          <p:cNvSpPr>
            <a:spLocks/>
          </p:cNvSpPr>
          <p:nvPr/>
        </p:nvSpPr>
        <p:spPr bwMode="auto">
          <a:xfrm>
            <a:off x="9765746" y="4669282"/>
            <a:ext cx="583416" cy="196403"/>
          </a:xfrm>
          <a:custGeom>
            <a:avLst/>
            <a:gdLst>
              <a:gd name="T0" fmla="*/ 31 w 79"/>
              <a:gd name="T1" fmla="*/ 3 h 18"/>
              <a:gd name="T2" fmla="*/ 39 w 79"/>
              <a:gd name="T3" fmla="*/ 0 h 18"/>
              <a:gd name="T4" fmla="*/ 46 w 79"/>
              <a:gd name="T5" fmla="*/ 0 h 18"/>
              <a:gd name="T6" fmla="*/ 53 w 79"/>
              <a:gd name="T7" fmla="*/ 0 h 18"/>
              <a:gd name="T8" fmla="*/ 57 w 79"/>
              <a:gd name="T9" fmla="*/ 0 h 18"/>
              <a:gd name="T10" fmla="*/ 64 w 79"/>
              <a:gd name="T11" fmla="*/ 0 h 18"/>
              <a:gd name="T12" fmla="*/ 73 w 79"/>
              <a:gd name="T13" fmla="*/ 0 h 18"/>
              <a:gd name="T14" fmla="*/ 75 w 79"/>
              <a:gd name="T15" fmla="*/ 3 h 18"/>
              <a:gd name="T16" fmla="*/ 77 w 79"/>
              <a:gd name="T17" fmla="*/ 3 h 18"/>
              <a:gd name="T18" fmla="*/ 79 w 79"/>
              <a:gd name="T19" fmla="*/ 6 h 18"/>
              <a:gd name="T20" fmla="*/ 79 w 79"/>
              <a:gd name="T21" fmla="*/ 6 h 18"/>
              <a:gd name="T22" fmla="*/ 79 w 79"/>
              <a:gd name="T23" fmla="*/ 9 h 18"/>
              <a:gd name="T24" fmla="*/ 77 w 79"/>
              <a:gd name="T25" fmla="*/ 12 h 18"/>
              <a:gd name="T26" fmla="*/ 70 w 79"/>
              <a:gd name="T27" fmla="*/ 12 h 18"/>
              <a:gd name="T28" fmla="*/ 64 w 79"/>
              <a:gd name="T29" fmla="*/ 15 h 18"/>
              <a:gd name="T30" fmla="*/ 61 w 79"/>
              <a:gd name="T31" fmla="*/ 15 h 18"/>
              <a:gd name="T32" fmla="*/ 55 w 79"/>
              <a:gd name="T33" fmla="*/ 18 h 18"/>
              <a:gd name="T34" fmla="*/ 48 w 79"/>
              <a:gd name="T35" fmla="*/ 18 h 18"/>
              <a:gd name="T36" fmla="*/ 42 w 79"/>
              <a:gd name="T37" fmla="*/ 18 h 18"/>
              <a:gd name="T38" fmla="*/ 33 w 79"/>
              <a:gd name="T39" fmla="*/ 18 h 18"/>
              <a:gd name="T40" fmla="*/ 22 w 79"/>
              <a:gd name="T41" fmla="*/ 18 h 18"/>
              <a:gd name="T42" fmla="*/ 11 w 79"/>
              <a:gd name="T43" fmla="*/ 18 h 18"/>
              <a:gd name="T44" fmla="*/ 0 w 79"/>
              <a:gd name="T45" fmla="*/ 18 h 18"/>
              <a:gd name="T46" fmla="*/ 0 w 79"/>
              <a:gd name="T47" fmla="*/ 3 h 18"/>
              <a:gd name="T48" fmla="*/ 15 w 79"/>
              <a:gd name="T49" fmla="*/ 3 h 18"/>
              <a:gd name="T50" fmla="*/ 22 w 79"/>
              <a:gd name="T51" fmla="*/ 3 h 18"/>
              <a:gd name="T52" fmla="*/ 31 w 79"/>
              <a:gd name="T53" fmla="*/ 3 h 18"/>
              <a:gd name="T54" fmla="*/ 31 w 79"/>
              <a:gd name="T55" fmla="*/ 3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79" h="18">
                <a:moveTo>
                  <a:pt x="31" y="3"/>
                </a:moveTo>
                <a:lnTo>
                  <a:pt x="39" y="0"/>
                </a:lnTo>
                <a:lnTo>
                  <a:pt x="46" y="0"/>
                </a:lnTo>
                <a:lnTo>
                  <a:pt x="53" y="0"/>
                </a:lnTo>
                <a:lnTo>
                  <a:pt x="57" y="0"/>
                </a:lnTo>
                <a:lnTo>
                  <a:pt x="64" y="0"/>
                </a:lnTo>
                <a:lnTo>
                  <a:pt x="73" y="0"/>
                </a:lnTo>
                <a:lnTo>
                  <a:pt x="75" y="3"/>
                </a:lnTo>
                <a:lnTo>
                  <a:pt x="77" y="3"/>
                </a:lnTo>
                <a:lnTo>
                  <a:pt x="79" y="6"/>
                </a:lnTo>
                <a:lnTo>
                  <a:pt x="79" y="6"/>
                </a:lnTo>
                <a:lnTo>
                  <a:pt x="79" y="9"/>
                </a:lnTo>
                <a:lnTo>
                  <a:pt x="77" y="12"/>
                </a:lnTo>
                <a:lnTo>
                  <a:pt x="70" y="12"/>
                </a:lnTo>
                <a:lnTo>
                  <a:pt x="64" y="15"/>
                </a:lnTo>
                <a:lnTo>
                  <a:pt x="61" y="15"/>
                </a:lnTo>
                <a:lnTo>
                  <a:pt x="55" y="18"/>
                </a:lnTo>
                <a:lnTo>
                  <a:pt x="48" y="18"/>
                </a:lnTo>
                <a:lnTo>
                  <a:pt x="42" y="18"/>
                </a:lnTo>
                <a:lnTo>
                  <a:pt x="33" y="18"/>
                </a:lnTo>
                <a:lnTo>
                  <a:pt x="22" y="18"/>
                </a:lnTo>
                <a:lnTo>
                  <a:pt x="11" y="18"/>
                </a:lnTo>
                <a:lnTo>
                  <a:pt x="0" y="18"/>
                </a:lnTo>
                <a:lnTo>
                  <a:pt x="0" y="3"/>
                </a:lnTo>
                <a:lnTo>
                  <a:pt x="15" y="3"/>
                </a:lnTo>
                <a:lnTo>
                  <a:pt x="22" y="3"/>
                </a:lnTo>
                <a:lnTo>
                  <a:pt x="31" y="3"/>
                </a:lnTo>
                <a:lnTo>
                  <a:pt x="31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6" name="Freeform 115"/>
          <p:cNvSpPr>
            <a:spLocks/>
          </p:cNvSpPr>
          <p:nvPr/>
        </p:nvSpPr>
        <p:spPr bwMode="auto">
          <a:xfrm>
            <a:off x="9714054" y="5105733"/>
            <a:ext cx="635109" cy="261871"/>
          </a:xfrm>
          <a:custGeom>
            <a:avLst/>
            <a:gdLst>
              <a:gd name="T0" fmla="*/ 86 w 86"/>
              <a:gd name="T1" fmla="*/ 12 h 24"/>
              <a:gd name="T2" fmla="*/ 86 w 86"/>
              <a:gd name="T3" fmla="*/ 12 h 24"/>
              <a:gd name="T4" fmla="*/ 84 w 86"/>
              <a:gd name="T5" fmla="*/ 15 h 24"/>
              <a:gd name="T6" fmla="*/ 82 w 86"/>
              <a:gd name="T7" fmla="*/ 15 h 24"/>
              <a:gd name="T8" fmla="*/ 77 w 86"/>
              <a:gd name="T9" fmla="*/ 15 h 24"/>
              <a:gd name="T10" fmla="*/ 66 w 86"/>
              <a:gd name="T11" fmla="*/ 18 h 24"/>
              <a:gd name="T12" fmla="*/ 62 w 86"/>
              <a:gd name="T13" fmla="*/ 21 h 24"/>
              <a:gd name="T14" fmla="*/ 55 w 86"/>
              <a:gd name="T15" fmla="*/ 21 h 24"/>
              <a:gd name="T16" fmla="*/ 51 w 86"/>
              <a:gd name="T17" fmla="*/ 21 h 24"/>
              <a:gd name="T18" fmla="*/ 46 w 86"/>
              <a:gd name="T19" fmla="*/ 21 h 24"/>
              <a:gd name="T20" fmla="*/ 42 w 86"/>
              <a:gd name="T21" fmla="*/ 21 h 24"/>
              <a:gd name="T22" fmla="*/ 35 w 86"/>
              <a:gd name="T23" fmla="*/ 21 h 24"/>
              <a:gd name="T24" fmla="*/ 29 w 86"/>
              <a:gd name="T25" fmla="*/ 24 h 24"/>
              <a:gd name="T26" fmla="*/ 20 w 86"/>
              <a:gd name="T27" fmla="*/ 24 h 24"/>
              <a:gd name="T28" fmla="*/ 11 w 86"/>
              <a:gd name="T29" fmla="*/ 24 h 24"/>
              <a:gd name="T30" fmla="*/ 0 w 86"/>
              <a:gd name="T31" fmla="*/ 24 h 24"/>
              <a:gd name="T32" fmla="*/ 0 w 86"/>
              <a:gd name="T33" fmla="*/ 9 h 24"/>
              <a:gd name="T34" fmla="*/ 16 w 86"/>
              <a:gd name="T35" fmla="*/ 6 h 24"/>
              <a:gd name="T36" fmla="*/ 27 w 86"/>
              <a:gd name="T37" fmla="*/ 6 h 24"/>
              <a:gd name="T38" fmla="*/ 38 w 86"/>
              <a:gd name="T39" fmla="*/ 3 h 24"/>
              <a:gd name="T40" fmla="*/ 51 w 86"/>
              <a:gd name="T41" fmla="*/ 3 h 24"/>
              <a:gd name="T42" fmla="*/ 60 w 86"/>
              <a:gd name="T43" fmla="*/ 0 h 24"/>
              <a:gd name="T44" fmla="*/ 66 w 86"/>
              <a:gd name="T45" fmla="*/ 0 h 24"/>
              <a:gd name="T46" fmla="*/ 73 w 86"/>
              <a:gd name="T47" fmla="*/ 0 h 24"/>
              <a:gd name="T48" fmla="*/ 80 w 86"/>
              <a:gd name="T49" fmla="*/ 3 h 24"/>
              <a:gd name="T50" fmla="*/ 82 w 86"/>
              <a:gd name="T51" fmla="*/ 6 h 24"/>
              <a:gd name="T52" fmla="*/ 84 w 86"/>
              <a:gd name="T53" fmla="*/ 9 h 24"/>
              <a:gd name="T54" fmla="*/ 86 w 86"/>
              <a:gd name="T55" fmla="*/ 9 h 24"/>
              <a:gd name="T56" fmla="*/ 86 w 86"/>
              <a:gd name="T57" fmla="*/ 12 h 24"/>
              <a:gd name="T58" fmla="*/ 86 w 86"/>
              <a:gd name="T59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6" h="24">
                <a:moveTo>
                  <a:pt x="86" y="12"/>
                </a:moveTo>
                <a:lnTo>
                  <a:pt x="86" y="12"/>
                </a:lnTo>
                <a:lnTo>
                  <a:pt x="84" y="15"/>
                </a:lnTo>
                <a:lnTo>
                  <a:pt x="82" y="15"/>
                </a:lnTo>
                <a:lnTo>
                  <a:pt x="77" y="15"/>
                </a:lnTo>
                <a:lnTo>
                  <a:pt x="66" y="18"/>
                </a:lnTo>
                <a:lnTo>
                  <a:pt x="62" y="21"/>
                </a:lnTo>
                <a:lnTo>
                  <a:pt x="55" y="21"/>
                </a:lnTo>
                <a:lnTo>
                  <a:pt x="51" y="21"/>
                </a:lnTo>
                <a:lnTo>
                  <a:pt x="46" y="21"/>
                </a:lnTo>
                <a:lnTo>
                  <a:pt x="42" y="21"/>
                </a:lnTo>
                <a:lnTo>
                  <a:pt x="35" y="21"/>
                </a:lnTo>
                <a:lnTo>
                  <a:pt x="29" y="24"/>
                </a:lnTo>
                <a:lnTo>
                  <a:pt x="20" y="24"/>
                </a:lnTo>
                <a:lnTo>
                  <a:pt x="11" y="24"/>
                </a:lnTo>
                <a:lnTo>
                  <a:pt x="0" y="24"/>
                </a:lnTo>
                <a:lnTo>
                  <a:pt x="0" y="9"/>
                </a:lnTo>
                <a:lnTo>
                  <a:pt x="16" y="6"/>
                </a:lnTo>
                <a:lnTo>
                  <a:pt x="27" y="6"/>
                </a:lnTo>
                <a:lnTo>
                  <a:pt x="38" y="3"/>
                </a:lnTo>
                <a:lnTo>
                  <a:pt x="51" y="3"/>
                </a:lnTo>
                <a:lnTo>
                  <a:pt x="60" y="0"/>
                </a:lnTo>
                <a:lnTo>
                  <a:pt x="66" y="0"/>
                </a:lnTo>
                <a:lnTo>
                  <a:pt x="73" y="0"/>
                </a:lnTo>
                <a:lnTo>
                  <a:pt x="80" y="3"/>
                </a:lnTo>
                <a:lnTo>
                  <a:pt x="82" y="6"/>
                </a:lnTo>
                <a:lnTo>
                  <a:pt x="84" y="9"/>
                </a:lnTo>
                <a:lnTo>
                  <a:pt x="86" y="9"/>
                </a:lnTo>
                <a:lnTo>
                  <a:pt x="86" y="12"/>
                </a:lnTo>
                <a:lnTo>
                  <a:pt x="8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2" name="Freeform 339">
            <a:extLst>
              <a:ext uri="{FF2B5EF4-FFF2-40B4-BE49-F238E27FC236}">
                <a16:creationId xmlns:a16="http://schemas.microsoft.com/office/drawing/2014/main" xmlns="" id="{A74F3D2B-8F98-4034-87F5-885F09CEEC79}"/>
              </a:ext>
            </a:extLst>
          </p:cNvPr>
          <p:cNvSpPr>
            <a:spLocks/>
          </p:cNvSpPr>
          <p:nvPr/>
        </p:nvSpPr>
        <p:spPr bwMode="auto">
          <a:xfrm>
            <a:off x="8484526" y="1362097"/>
            <a:ext cx="2069295" cy="389589"/>
          </a:xfrm>
          <a:custGeom>
            <a:avLst/>
            <a:gdLst>
              <a:gd name="T0" fmla="*/ 327 w 327"/>
              <a:gd name="T1" fmla="*/ 15 h 40"/>
              <a:gd name="T2" fmla="*/ 322 w 327"/>
              <a:gd name="T3" fmla="*/ 15 h 40"/>
              <a:gd name="T4" fmla="*/ 318 w 327"/>
              <a:gd name="T5" fmla="*/ 18 h 40"/>
              <a:gd name="T6" fmla="*/ 311 w 327"/>
              <a:gd name="T7" fmla="*/ 18 h 40"/>
              <a:gd name="T8" fmla="*/ 296 w 327"/>
              <a:gd name="T9" fmla="*/ 18 h 40"/>
              <a:gd name="T10" fmla="*/ 289 w 327"/>
              <a:gd name="T11" fmla="*/ 18 h 40"/>
              <a:gd name="T12" fmla="*/ 287 w 327"/>
              <a:gd name="T13" fmla="*/ 18 h 40"/>
              <a:gd name="T14" fmla="*/ 285 w 327"/>
              <a:gd name="T15" fmla="*/ 18 h 40"/>
              <a:gd name="T16" fmla="*/ 278 w 327"/>
              <a:gd name="T17" fmla="*/ 21 h 40"/>
              <a:gd name="T18" fmla="*/ 272 w 327"/>
              <a:gd name="T19" fmla="*/ 21 h 40"/>
              <a:gd name="T20" fmla="*/ 261 w 327"/>
              <a:gd name="T21" fmla="*/ 21 h 40"/>
              <a:gd name="T22" fmla="*/ 247 w 327"/>
              <a:gd name="T23" fmla="*/ 21 h 40"/>
              <a:gd name="T24" fmla="*/ 232 w 327"/>
              <a:gd name="T25" fmla="*/ 24 h 40"/>
              <a:gd name="T26" fmla="*/ 217 w 327"/>
              <a:gd name="T27" fmla="*/ 24 h 40"/>
              <a:gd name="T28" fmla="*/ 188 w 327"/>
              <a:gd name="T29" fmla="*/ 27 h 40"/>
              <a:gd name="T30" fmla="*/ 153 w 327"/>
              <a:gd name="T31" fmla="*/ 30 h 40"/>
              <a:gd name="T32" fmla="*/ 122 w 327"/>
              <a:gd name="T33" fmla="*/ 33 h 40"/>
              <a:gd name="T34" fmla="*/ 95 w 327"/>
              <a:gd name="T35" fmla="*/ 37 h 40"/>
              <a:gd name="T36" fmla="*/ 71 w 327"/>
              <a:gd name="T37" fmla="*/ 40 h 40"/>
              <a:gd name="T38" fmla="*/ 51 w 327"/>
              <a:gd name="T39" fmla="*/ 40 h 40"/>
              <a:gd name="T40" fmla="*/ 33 w 327"/>
              <a:gd name="T41" fmla="*/ 40 h 40"/>
              <a:gd name="T42" fmla="*/ 22 w 327"/>
              <a:gd name="T43" fmla="*/ 40 h 40"/>
              <a:gd name="T44" fmla="*/ 13 w 327"/>
              <a:gd name="T45" fmla="*/ 40 h 40"/>
              <a:gd name="T46" fmla="*/ 2 w 327"/>
              <a:gd name="T47" fmla="*/ 37 h 40"/>
              <a:gd name="T48" fmla="*/ 0 w 327"/>
              <a:gd name="T49" fmla="*/ 33 h 40"/>
              <a:gd name="T50" fmla="*/ 2 w 327"/>
              <a:gd name="T51" fmla="*/ 30 h 40"/>
              <a:gd name="T52" fmla="*/ 9 w 327"/>
              <a:gd name="T53" fmla="*/ 27 h 40"/>
              <a:gd name="T54" fmla="*/ 20 w 327"/>
              <a:gd name="T55" fmla="*/ 27 h 40"/>
              <a:gd name="T56" fmla="*/ 29 w 327"/>
              <a:gd name="T57" fmla="*/ 24 h 40"/>
              <a:gd name="T58" fmla="*/ 40 w 327"/>
              <a:gd name="T59" fmla="*/ 24 h 40"/>
              <a:gd name="T60" fmla="*/ 51 w 327"/>
              <a:gd name="T61" fmla="*/ 21 h 40"/>
              <a:gd name="T62" fmla="*/ 66 w 327"/>
              <a:gd name="T63" fmla="*/ 21 h 40"/>
              <a:gd name="T64" fmla="*/ 84 w 327"/>
              <a:gd name="T65" fmla="*/ 18 h 40"/>
              <a:gd name="T66" fmla="*/ 104 w 327"/>
              <a:gd name="T67" fmla="*/ 18 h 40"/>
              <a:gd name="T68" fmla="*/ 128 w 327"/>
              <a:gd name="T69" fmla="*/ 15 h 40"/>
              <a:gd name="T70" fmla="*/ 153 w 327"/>
              <a:gd name="T71" fmla="*/ 12 h 40"/>
              <a:gd name="T72" fmla="*/ 181 w 327"/>
              <a:gd name="T73" fmla="*/ 9 h 40"/>
              <a:gd name="T74" fmla="*/ 206 w 327"/>
              <a:gd name="T75" fmla="*/ 6 h 40"/>
              <a:gd name="T76" fmla="*/ 228 w 327"/>
              <a:gd name="T77" fmla="*/ 3 h 40"/>
              <a:gd name="T78" fmla="*/ 245 w 327"/>
              <a:gd name="T79" fmla="*/ 3 h 40"/>
              <a:gd name="T80" fmla="*/ 261 w 327"/>
              <a:gd name="T81" fmla="*/ 0 h 40"/>
              <a:gd name="T82" fmla="*/ 274 w 327"/>
              <a:gd name="T83" fmla="*/ 0 h 40"/>
              <a:gd name="T84" fmla="*/ 283 w 327"/>
              <a:gd name="T85" fmla="*/ 0 h 40"/>
              <a:gd name="T86" fmla="*/ 289 w 327"/>
              <a:gd name="T87" fmla="*/ 0 h 40"/>
              <a:gd name="T88" fmla="*/ 296 w 327"/>
              <a:gd name="T89" fmla="*/ 0 h 40"/>
              <a:gd name="T90" fmla="*/ 314 w 327"/>
              <a:gd name="T91" fmla="*/ 3 h 40"/>
              <a:gd name="T92" fmla="*/ 325 w 327"/>
              <a:gd name="T93" fmla="*/ 6 h 40"/>
              <a:gd name="T94" fmla="*/ 327 w 327"/>
              <a:gd name="T95" fmla="*/ 1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27" h="40">
                <a:moveTo>
                  <a:pt x="327" y="12"/>
                </a:moveTo>
                <a:lnTo>
                  <a:pt x="327" y="15"/>
                </a:lnTo>
                <a:lnTo>
                  <a:pt x="325" y="15"/>
                </a:lnTo>
                <a:lnTo>
                  <a:pt x="322" y="15"/>
                </a:lnTo>
                <a:lnTo>
                  <a:pt x="320" y="15"/>
                </a:lnTo>
                <a:lnTo>
                  <a:pt x="318" y="18"/>
                </a:lnTo>
                <a:lnTo>
                  <a:pt x="314" y="18"/>
                </a:lnTo>
                <a:lnTo>
                  <a:pt x="311" y="18"/>
                </a:lnTo>
                <a:lnTo>
                  <a:pt x="303" y="18"/>
                </a:lnTo>
                <a:lnTo>
                  <a:pt x="296" y="18"/>
                </a:lnTo>
                <a:lnTo>
                  <a:pt x="292" y="18"/>
                </a:lnTo>
                <a:lnTo>
                  <a:pt x="289" y="18"/>
                </a:lnTo>
                <a:lnTo>
                  <a:pt x="289" y="18"/>
                </a:lnTo>
                <a:lnTo>
                  <a:pt x="287" y="18"/>
                </a:lnTo>
                <a:lnTo>
                  <a:pt x="287" y="18"/>
                </a:lnTo>
                <a:lnTo>
                  <a:pt x="285" y="18"/>
                </a:lnTo>
                <a:lnTo>
                  <a:pt x="283" y="18"/>
                </a:lnTo>
                <a:lnTo>
                  <a:pt x="278" y="21"/>
                </a:lnTo>
                <a:lnTo>
                  <a:pt x="274" y="21"/>
                </a:lnTo>
                <a:lnTo>
                  <a:pt x="272" y="21"/>
                </a:lnTo>
                <a:lnTo>
                  <a:pt x="265" y="21"/>
                </a:lnTo>
                <a:lnTo>
                  <a:pt x="261" y="21"/>
                </a:lnTo>
                <a:lnTo>
                  <a:pt x="254" y="21"/>
                </a:lnTo>
                <a:lnTo>
                  <a:pt x="247" y="21"/>
                </a:lnTo>
                <a:lnTo>
                  <a:pt x="241" y="21"/>
                </a:lnTo>
                <a:lnTo>
                  <a:pt x="232" y="24"/>
                </a:lnTo>
                <a:lnTo>
                  <a:pt x="225" y="24"/>
                </a:lnTo>
                <a:lnTo>
                  <a:pt x="217" y="24"/>
                </a:lnTo>
                <a:lnTo>
                  <a:pt x="206" y="24"/>
                </a:lnTo>
                <a:lnTo>
                  <a:pt x="188" y="27"/>
                </a:lnTo>
                <a:lnTo>
                  <a:pt x="170" y="27"/>
                </a:lnTo>
                <a:lnTo>
                  <a:pt x="153" y="30"/>
                </a:lnTo>
                <a:lnTo>
                  <a:pt x="137" y="30"/>
                </a:lnTo>
                <a:lnTo>
                  <a:pt x="122" y="33"/>
                </a:lnTo>
                <a:lnTo>
                  <a:pt x="106" y="33"/>
                </a:lnTo>
                <a:lnTo>
                  <a:pt x="95" y="37"/>
                </a:lnTo>
                <a:lnTo>
                  <a:pt x="82" y="37"/>
                </a:lnTo>
                <a:lnTo>
                  <a:pt x="71" y="40"/>
                </a:lnTo>
                <a:lnTo>
                  <a:pt x="60" y="40"/>
                </a:lnTo>
                <a:lnTo>
                  <a:pt x="51" y="40"/>
                </a:lnTo>
                <a:lnTo>
                  <a:pt x="42" y="40"/>
                </a:lnTo>
                <a:lnTo>
                  <a:pt x="33" y="40"/>
                </a:lnTo>
                <a:lnTo>
                  <a:pt x="29" y="40"/>
                </a:lnTo>
                <a:lnTo>
                  <a:pt x="22" y="40"/>
                </a:lnTo>
                <a:lnTo>
                  <a:pt x="20" y="40"/>
                </a:lnTo>
                <a:lnTo>
                  <a:pt x="13" y="40"/>
                </a:lnTo>
                <a:lnTo>
                  <a:pt x="7" y="37"/>
                </a:lnTo>
                <a:lnTo>
                  <a:pt x="2" y="37"/>
                </a:lnTo>
                <a:lnTo>
                  <a:pt x="0" y="33"/>
                </a:lnTo>
                <a:lnTo>
                  <a:pt x="0" y="33"/>
                </a:lnTo>
                <a:lnTo>
                  <a:pt x="0" y="30"/>
                </a:lnTo>
                <a:lnTo>
                  <a:pt x="2" y="30"/>
                </a:lnTo>
                <a:lnTo>
                  <a:pt x="5" y="30"/>
                </a:lnTo>
                <a:lnTo>
                  <a:pt x="9" y="27"/>
                </a:lnTo>
                <a:lnTo>
                  <a:pt x="13" y="27"/>
                </a:lnTo>
                <a:lnTo>
                  <a:pt x="20" y="27"/>
                </a:lnTo>
                <a:lnTo>
                  <a:pt x="27" y="24"/>
                </a:lnTo>
                <a:lnTo>
                  <a:pt x="29" y="24"/>
                </a:lnTo>
                <a:lnTo>
                  <a:pt x="33" y="24"/>
                </a:lnTo>
                <a:lnTo>
                  <a:pt x="40" y="24"/>
                </a:lnTo>
                <a:lnTo>
                  <a:pt x="44" y="21"/>
                </a:lnTo>
                <a:lnTo>
                  <a:pt x="51" y="21"/>
                </a:lnTo>
                <a:lnTo>
                  <a:pt x="60" y="21"/>
                </a:lnTo>
                <a:lnTo>
                  <a:pt x="66" y="21"/>
                </a:lnTo>
                <a:lnTo>
                  <a:pt x="75" y="18"/>
                </a:lnTo>
                <a:lnTo>
                  <a:pt x="84" y="18"/>
                </a:lnTo>
                <a:lnTo>
                  <a:pt x="95" y="18"/>
                </a:lnTo>
                <a:lnTo>
                  <a:pt x="104" y="18"/>
                </a:lnTo>
                <a:lnTo>
                  <a:pt x="115" y="15"/>
                </a:lnTo>
                <a:lnTo>
                  <a:pt x="128" y="15"/>
                </a:lnTo>
                <a:lnTo>
                  <a:pt x="141" y="12"/>
                </a:lnTo>
                <a:lnTo>
                  <a:pt x="153" y="12"/>
                </a:lnTo>
                <a:lnTo>
                  <a:pt x="168" y="9"/>
                </a:lnTo>
                <a:lnTo>
                  <a:pt x="181" y="9"/>
                </a:lnTo>
                <a:lnTo>
                  <a:pt x="194" y="9"/>
                </a:lnTo>
                <a:lnTo>
                  <a:pt x="206" y="6"/>
                </a:lnTo>
                <a:lnTo>
                  <a:pt x="217" y="6"/>
                </a:lnTo>
                <a:lnTo>
                  <a:pt x="228" y="3"/>
                </a:lnTo>
                <a:lnTo>
                  <a:pt x="236" y="3"/>
                </a:lnTo>
                <a:lnTo>
                  <a:pt x="245" y="3"/>
                </a:lnTo>
                <a:lnTo>
                  <a:pt x="254" y="3"/>
                </a:lnTo>
                <a:lnTo>
                  <a:pt x="261" y="0"/>
                </a:lnTo>
                <a:lnTo>
                  <a:pt x="267" y="0"/>
                </a:lnTo>
                <a:lnTo>
                  <a:pt x="274" y="0"/>
                </a:lnTo>
                <a:lnTo>
                  <a:pt x="278" y="0"/>
                </a:lnTo>
                <a:lnTo>
                  <a:pt x="283" y="0"/>
                </a:lnTo>
                <a:lnTo>
                  <a:pt x="285" y="0"/>
                </a:lnTo>
                <a:lnTo>
                  <a:pt x="289" y="0"/>
                </a:lnTo>
                <a:lnTo>
                  <a:pt x="289" y="0"/>
                </a:lnTo>
                <a:lnTo>
                  <a:pt x="296" y="0"/>
                </a:lnTo>
                <a:lnTo>
                  <a:pt x="300" y="0"/>
                </a:lnTo>
                <a:lnTo>
                  <a:pt x="314" y="3"/>
                </a:lnTo>
                <a:lnTo>
                  <a:pt x="320" y="6"/>
                </a:lnTo>
                <a:lnTo>
                  <a:pt x="325" y="6"/>
                </a:lnTo>
                <a:lnTo>
                  <a:pt x="327" y="9"/>
                </a:lnTo>
                <a:lnTo>
                  <a:pt x="327" y="12"/>
                </a:lnTo>
                <a:lnTo>
                  <a:pt x="327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340">
            <a:extLst>
              <a:ext uri="{FF2B5EF4-FFF2-40B4-BE49-F238E27FC236}">
                <a16:creationId xmlns:a16="http://schemas.microsoft.com/office/drawing/2014/main" xmlns="" id="{BDD83840-43C9-4B3D-87C6-E5BF2F8C6BB2}"/>
              </a:ext>
            </a:extLst>
          </p:cNvPr>
          <p:cNvSpPr>
            <a:spLocks/>
          </p:cNvSpPr>
          <p:nvPr/>
        </p:nvSpPr>
        <p:spPr bwMode="auto">
          <a:xfrm>
            <a:off x="8864213" y="1683505"/>
            <a:ext cx="82267" cy="935013"/>
          </a:xfrm>
          <a:custGeom>
            <a:avLst/>
            <a:gdLst>
              <a:gd name="T0" fmla="*/ 4 w 13"/>
              <a:gd name="T1" fmla="*/ 96 h 96"/>
              <a:gd name="T2" fmla="*/ 4 w 13"/>
              <a:gd name="T3" fmla="*/ 90 h 96"/>
              <a:gd name="T4" fmla="*/ 4 w 13"/>
              <a:gd name="T5" fmla="*/ 84 h 96"/>
              <a:gd name="T6" fmla="*/ 6 w 13"/>
              <a:gd name="T7" fmla="*/ 71 h 96"/>
              <a:gd name="T8" fmla="*/ 6 w 13"/>
              <a:gd name="T9" fmla="*/ 59 h 96"/>
              <a:gd name="T10" fmla="*/ 6 w 13"/>
              <a:gd name="T11" fmla="*/ 47 h 96"/>
              <a:gd name="T12" fmla="*/ 4 w 13"/>
              <a:gd name="T13" fmla="*/ 31 h 96"/>
              <a:gd name="T14" fmla="*/ 2 w 13"/>
              <a:gd name="T15" fmla="*/ 19 h 96"/>
              <a:gd name="T16" fmla="*/ 0 w 13"/>
              <a:gd name="T17" fmla="*/ 0 h 96"/>
              <a:gd name="T18" fmla="*/ 4 w 13"/>
              <a:gd name="T19" fmla="*/ 4 h 96"/>
              <a:gd name="T20" fmla="*/ 6 w 13"/>
              <a:gd name="T21" fmla="*/ 7 h 96"/>
              <a:gd name="T22" fmla="*/ 9 w 13"/>
              <a:gd name="T23" fmla="*/ 10 h 96"/>
              <a:gd name="T24" fmla="*/ 11 w 13"/>
              <a:gd name="T25" fmla="*/ 10 h 96"/>
              <a:gd name="T26" fmla="*/ 13 w 13"/>
              <a:gd name="T27" fmla="*/ 13 h 96"/>
              <a:gd name="T28" fmla="*/ 13 w 13"/>
              <a:gd name="T29" fmla="*/ 16 h 96"/>
              <a:gd name="T30" fmla="*/ 13 w 13"/>
              <a:gd name="T31" fmla="*/ 22 h 96"/>
              <a:gd name="T32" fmla="*/ 13 w 13"/>
              <a:gd name="T33" fmla="*/ 34 h 96"/>
              <a:gd name="T34" fmla="*/ 13 w 13"/>
              <a:gd name="T35" fmla="*/ 44 h 96"/>
              <a:gd name="T36" fmla="*/ 13 w 13"/>
              <a:gd name="T37" fmla="*/ 59 h 96"/>
              <a:gd name="T38" fmla="*/ 13 w 13"/>
              <a:gd name="T39" fmla="*/ 77 h 96"/>
              <a:gd name="T40" fmla="*/ 11 w 13"/>
              <a:gd name="T41" fmla="*/ 96 h 96"/>
              <a:gd name="T42" fmla="*/ 4 w 13"/>
              <a:gd name="T43" fmla="*/ 96 h 96"/>
              <a:gd name="T44" fmla="*/ 4 w 13"/>
              <a:gd name="T45" fmla="*/ 9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3" h="96">
                <a:moveTo>
                  <a:pt x="4" y="96"/>
                </a:moveTo>
                <a:lnTo>
                  <a:pt x="4" y="90"/>
                </a:lnTo>
                <a:lnTo>
                  <a:pt x="4" y="84"/>
                </a:lnTo>
                <a:lnTo>
                  <a:pt x="6" y="71"/>
                </a:lnTo>
                <a:lnTo>
                  <a:pt x="6" y="59"/>
                </a:lnTo>
                <a:lnTo>
                  <a:pt x="6" y="47"/>
                </a:lnTo>
                <a:lnTo>
                  <a:pt x="4" y="31"/>
                </a:lnTo>
                <a:lnTo>
                  <a:pt x="2" y="19"/>
                </a:lnTo>
                <a:lnTo>
                  <a:pt x="0" y="0"/>
                </a:lnTo>
                <a:lnTo>
                  <a:pt x="4" y="4"/>
                </a:lnTo>
                <a:lnTo>
                  <a:pt x="6" y="7"/>
                </a:lnTo>
                <a:lnTo>
                  <a:pt x="9" y="10"/>
                </a:lnTo>
                <a:lnTo>
                  <a:pt x="11" y="10"/>
                </a:lnTo>
                <a:lnTo>
                  <a:pt x="13" y="13"/>
                </a:lnTo>
                <a:lnTo>
                  <a:pt x="13" y="16"/>
                </a:lnTo>
                <a:lnTo>
                  <a:pt x="13" y="22"/>
                </a:lnTo>
                <a:lnTo>
                  <a:pt x="13" y="34"/>
                </a:lnTo>
                <a:lnTo>
                  <a:pt x="13" y="44"/>
                </a:lnTo>
                <a:lnTo>
                  <a:pt x="13" y="59"/>
                </a:lnTo>
                <a:lnTo>
                  <a:pt x="13" y="77"/>
                </a:lnTo>
                <a:lnTo>
                  <a:pt x="11" y="96"/>
                </a:lnTo>
                <a:lnTo>
                  <a:pt x="4" y="96"/>
                </a:lnTo>
                <a:lnTo>
                  <a:pt x="4" y="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341">
            <a:extLst>
              <a:ext uri="{FF2B5EF4-FFF2-40B4-BE49-F238E27FC236}">
                <a16:creationId xmlns:a16="http://schemas.microsoft.com/office/drawing/2014/main" xmlns="" id="{3377E3C1-4648-4F46-ACE4-314841FDF0CB}"/>
              </a:ext>
            </a:extLst>
          </p:cNvPr>
          <p:cNvSpPr>
            <a:spLocks/>
          </p:cNvSpPr>
          <p:nvPr/>
        </p:nvSpPr>
        <p:spPr bwMode="auto">
          <a:xfrm>
            <a:off x="8876869" y="1868562"/>
            <a:ext cx="404999" cy="175315"/>
          </a:xfrm>
          <a:custGeom>
            <a:avLst/>
            <a:gdLst>
              <a:gd name="T0" fmla="*/ 55 w 64"/>
              <a:gd name="T1" fmla="*/ 0 h 18"/>
              <a:gd name="T2" fmla="*/ 57 w 64"/>
              <a:gd name="T3" fmla="*/ 3 h 18"/>
              <a:gd name="T4" fmla="*/ 62 w 64"/>
              <a:gd name="T5" fmla="*/ 3 h 18"/>
              <a:gd name="T6" fmla="*/ 62 w 64"/>
              <a:gd name="T7" fmla="*/ 6 h 18"/>
              <a:gd name="T8" fmla="*/ 64 w 64"/>
              <a:gd name="T9" fmla="*/ 6 h 18"/>
              <a:gd name="T10" fmla="*/ 62 w 64"/>
              <a:gd name="T11" fmla="*/ 9 h 18"/>
              <a:gd name="T12" fmla="*/ 60 w 64"/>
              <a:gd name="T13" fmla="*/ 12 h 18"/>
              <a:gd name="T14" fmla="*/ 55 w 64"/>
              <a:gd name="T15" fmla="*/ 12 h 18"/>
              <a:gd name="T16" fmla="*/ 49 w 64"/>
              <a:gd name="T17" fmla="*/ 15 h 18"/>
              <a:gd name="T18" fmla="*/ 44 w 64"/>
              <a:gd name="T19" fmla="*/ 15 h 18"/>
              <a:gd name="T20" fmla="*/ 40 w 64"/>
              <a:gd name="T21" fmla="*/ 15 h 18"/>
              <a:gd name="T22" fmla="*/ 33 w 64"/>
              <a:gd name="T23" fmla="*/ 15 h 18"/>
              <a:gd name="T24" fmla="*/ 29 w 64"/>
              <a:gd name="T25" fmla="*/ 15 h 18"/>
              <a:gd name="T26" fmla="*/ 15 w 64"/>
              <a:gd name="T27" fmla="*/ 18 h 18"/>
              <a:gd name="T28" fmla="*/ 0 w 64"/>
              <a:gd name="T29" fmla="*/ 18 h 18"/>
              <a:gd name="T30" fmla="*/ 0 w 64"/>
              <a:gd name="T31" fmla="*/ 3 h 18"/>
              <a:gd name="T32" fmla="*/ 9 w 64"/>
              <a:gd name="T33" fmla="*/ 3 h 18"/>
              <a:gd name="T34" fmla="*/ 18 w 64"/>
              <a:gd name="T35" fmla="*/ 3 h 18"/>
              <a:gd name="T36" fmla="*/ 24 w 64"/>
              <a:gd name="T37" fmla="*/ 3 h 18"/>
              <a:gd name="T38" fmla="*/ 29 w 64"/>
              <a:gd name="T39" fmla="*/ 0 h 18"/>
              <a:gd name="T40" fmla="*/ 35 w 64"/>
              <a:gd name="T41" fmla="*/ 0 h 18"/>
              <a:gd name="T42" fmla="*/ 40 w 64"/>
              <a:gd name="T43" fmla="*/ 0 h 18"/>
              <a:gd name="T44" fmla="*/ 42 w 64"/>
              <a:gd name="T45" fmla="*/ 0 h 18"/>
              <a:gd name="T46" fmla="*/ 46 w 64"/>
              <a:gd name="T47" fmla="*/ 0 h 18"/>
              <a:gd name="T48" fmla="*/ 51 w 64"/>
              <a:gd name="T49" fmla="*/ 0 h 18"/>
              <a:gd name="T50" fmla="*/ 55 w 64"/>
              <a:gd name="T51" fmla="*/ 0 h 18"/>
              <a:gd name="T52" fmla="*/ 55 w 64"/>
              <a:gd name="T53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18">
                <a:moveTo>
                  <a:pt x="55" y="0"/>
                </a:moveTo>
                <a:lnTo>
                  <a:pt x="57" y="3"/>
                </a:lnTo>
                <a:lnTo>
                  <a:pt x="62" y="3"/>
                </a:lnTo>
                <a:lnTo>
                  <a:pt x="62" y="6"/>
                </a:lnTo>
                <a:lnTo>
                  <a:pt x="64" y="6"/>
                </a:lnTo>
                <a:lnTo>
                  <a:pt x="62" y="9"/>
                </a:lnTo>
                <a:lnTo>
                  <a:pt x="60" y="12"/>
                </a:lnTo>
                <a:lnTo>
                  <a:pt x="55" y="12"/>
                </a:lnTo>
                <a:lnTo>
                  <a:pt x="49" y="15"/>
                </a:lnTo>
                <a:lnTo>
                  <a:pt x="44" y="15"/>
                </a:lnTo>
                <a:lnTo>
                  <a:pt x="40" y="15"/>
                </a:lnTo>
                <a:lnTo>
                  <a:pt x="33" y="15"/>
                </a:lnTo>
                <a:lnTo>
                  <a:pt x="29" y="15"/>
                </a:lnTo>
                <a:lnTo>
                  <a:pt x="15" y="18"/>
                </a:lnTo>
                <a:lnTo>
                  <a:pt x="0" y="18"/>
                </a:lnTo>
                <a:lnTo>
                  <a:pt x="0" y="3"/>
                </a:lnTo>
                <a:lnTo>
                  <a:pt x="9" y="3"/>
                </a:lnTo>
                <a:lnTo>
                  <a:pt x="18" y="3"/>
                </a:lnTo>
                <a:lnTo>
                  <a:pt x="24" y="3"/>
                </a:lnTo>
                <a:lnTo>
                  <a:pt x="29" y="0"/>
                </a:lnTo>
                <a:lnTo>
                  <a:pt x="35" y="0"/>
                </a:lnTo>
                <a:lnTo>
                  <a:pt x="40" y="0"/>
                </a:lnTo>
                <a:lnTo>
                  <a:pt x="42" y="0"/>
                </a:lnTo>
                <a:lnTo>
                  <a:pt x="46" y="0"/>
                </a:lnTo>
                <a:lnTo>
                  <a:pt x="51" y="0"/>
                </a:lnTo>
                <a:lnTo>
                  <a:pt x="55" y="0"/>
                </a:lnTo>
                <a:lnTo>
                  <a:pt x="55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342">
            <a:extLst>
              <a:ext uri="{FF2B5EF4-FFF2-40B4-BE49-F238E27FC236}">
                <a16:creationId xmlns:a16="http://schemas.microsoft.com/office/drawing/2014/main" xmlns="" id="{01BF2902-9CCC-4146-9CA1-922F1E311AB8}"/>
              </a:ext>
            </a:extLst>
          </p:cNvPr>
          <p:cNvSpPr>
            <a:spLocks/>
          </p:cNvSpPr>
          <p:nvPr/>
        </p:nvSpPr>
        <p:spPr bwMode="auto">
          <a:xfrm>
            <a:off x="8876869" y="2170490"/>
            <a:ext cx="360704" cy="146099"/>
          </a:xfrm>
          <a:custGeom>
            <a:avLst/>
            <a:gdLst>
              <a:gd name="T0" fmla="*/ 33 w 57"/>
              <a:gd name="T1" fmla="*/ 0 h 15"/>
              <a:gd name="T2" fmla="*/ 40 w 57"/>
              <a:gd name="T3" fmla="*/ 0 h 15"/>
              <a:gd name="T4" fmla="*/ 44 w 57"/>
              <a:gd name="T5" fmla="*/ 0 h 15"/>
              <a:gd name="T6" fmla="*/ 51 w 57"/>
              <a:gd name="T7" fmla="*/ 0 h 15"/>
              <a:gd name="T8" fmla="*/ 53 w 57"/>
              <a:gd name="T9" fmla="*/ 0 h 15"/>
              <a:gd name="T10" fmla="*/ 55 w 57"/>
              <a:gd name="T11" fmla="*/ 0 h 15"/>
              <a:gd name="T12" fmla="*/ 57 w 57"/>
              <a:gd name="T13" fmla="*/ 0 h 15"/>
              <a:gd name="T14" fmla="*/ 57 w 57"/>
              <a:gd name="T15" fmla="*/ 3 h 15"/>
              <a:gd name="T16" fmla="*/ 57 w 57"/>
              <a:gd name="T17" fmla="*/ 6 h 15"/>
              <a:gd name="T18" fmla="*/ 55 w 57"/>
              <a:gd name="T19" fmla="*/ 9 h 15"/>
              <a:gd name="T20" fmla="*/ 53 w 57"/>
              <a:gd name="T21" fmla="*/ 9 h 15"/>
              <a:gd name="T22" fmla="*/ 51 w 57"/>
              <a:gd name="T23" fmla="*/ 12 h 15"/>
              <a:gd name="T24" fmla="*/ 49 w 57"/>
              <a:gd name="T25" fmla="*/ 12 h 15"/>
              <a:gd name="T26" fmla="*/ 44 w 57"/>
              <a:gd name="T27" fmla="*/ 12 h 15"/>
              <a:gd name="T28" fmla="*/ 40 w 57"/>
              <a:gd name="T29" fmla="*/ 15 h 15"/>
              <a:gd name="T30" fmla="*/ 33 w 57"/>
              <a:gd name="T31" fmla="*/ 15 h 15"/>
              <a:gd name="T32" fmla="*/ 27 w 57"/>
              <a:gd name="T33" fmla="*/ 15 h 15"/>
              <a:gd name="T34" fmla="*/ 18 w 57"/>
              <a:gd name="T35" fmla="*/ 15 h 15"/>
              <a:gd name="T36" fmla="*/ 9 w 57"/>
              <a:gd name="T37" fmla="*/ 15 h 15"/>
              <a:gd name="T38" fmla="*/ 0 w 57"/>
              <a:gd name="T39" fmla="*/ 15 h 15"/>
              <a:gd name="T40" fmla="*/ 0 w 57"/>
              <a:gd name="T41" fmla="*/ 0 h 15"/>
              <a:gd name="T42" fmla="*/ 7 w 57"/>
              <a:gd name="T43" fmla="*/ 0 h 15"/>
              <a:gd name="T44" fmla="*/ 11 w 57"/>
              <a:gd name="T45" fmla="*/ 0 h 15"/>
              <a:gd name="T46" fmla="*/ 18 w 57"/>
              <a:gd name="T47" fmla="*/ 0 h 15"/>
              <a:gd name="T48" fmla="*/ 22 w 57"/>
              <a:gd name="T49" fmla="*/ 0 h 15"/>
              <a:gd name="T50" fmla="*/ 24 w 57"/>
              <a:gd name="T51" fmla="*/ 0 h 15"/>
              <a:gd name="T52" fmla="*/ 29 w 57"/>
              <a:gd name="T53" fmla="*/ 0 h 15"/>
              <a:gd name="T54" fmla="*/ 31 w 57"/>
              <a:gd name="T55" fmla="*/ 0 h 15"/>
              <a:gd name="T56" fmla="*/ 33 w 57"/>
              <a:gd name="T57" fmla="*/ 0 h 15"/>
              <a:gd name="T58" fmla="*/ 33 w 57"/>
              <a:gd name="T59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57" h="15">
                <a:moveTo>
                  <a:pt x="33" y="0"/>
                </a:moveTo>
                <a:lnTo>
                  <a:pt x="40" y="0"/>
                </a:lnTo>
                <a:lnTo>
                  <a:pt x="44" y="0"/>
                </a:lnTo>
                <a:lnTo>
                  <a:pt x="51" y="0"/>
                </a:lnTo>
                <a:lnTo>
                  <a:pt x="53" y="0"/>
                </a:lnTo>
                <a:lnTo>
                  <a:pt x="55" y="0"/>
                </a:lnTo>
                <a:lnTo>
                  <a:pt x="57" y="0"/>
                </a:lnTo>
                <a:lnTo>
                  <a:pt x="57" y="3"/>
                </a:lnTo>
                <a:lnTo>
                  <a:pt x="57" y="6"/>
                </a:lnTo>
                <a:lnTo>
                  <a:pt x="55" y="9"/>
                </a:lnTo>
                <a:lnTo>
                  <a:pt x="53" y="9"/>
                </a:lnTo>
                <a:lnTo>
                  <a:pt x="51" y="12"/>
                </a:lnTo>
                <a:lnTo>
                  <a:pt x="49" y="12"/>
                </a:lnTo>
                <a:lnTo>
                  <a:pt x="44" y="12"/>
                </a:lnTo>
                <a:lnTo>
                  <a:pt x="40" y="15"/>
                </a:lnTo>
                <a:lnTo>
                  <a:pt x="33" y="15"/>
                </a:lnTo>
                <a:lnTo>
                  <a:pt x="27" y="15"/>
                </a:lnTo>
                <a:lnTo>
                  <a:pt x="18" y="15"/>
                </a:lnTo>
                <a:lnTo>
                  <a:pt x="9" y="15"/>
                </a:lnTo>
                <a:lnTo>
                  <a:pt x="0" y="15"/>
                </a:lnTo>
                <a:lnTo>
                  <a:pt x="0" y="0"/>
                </a:lnTo>
                <a:lnTo>
                  <a:pt x="7" y="0"/>
                </a:lnTo>
                <a:lnTo>
                  <a:pt x="11" y="0"/>
                </a:lnTo>
                <a:lnTo>
                  <a:pt x="18" y="0"/>
                </a:lnTo>
                <a:lnTo>
                  <a:pt x="22" y="0"/>
                </a:lnTo>
                <a:lnTo>
                  <a:pt x="24" y="0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3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343">
            <a:extLst>
              <a:ext uri="{FF2B5EF4-FFF2-40B4-BE49-F238E27FC236}">
                <a16:creationId xmlns:a16="http://schemas.microsoft.com/office/drawing/2014/main" xmlns="" id="{E9F8E3CF-6BD5-4FDC-A612-47A80FB76A2F}"/>
              </a:ext>
            </a:extLst>
          </p:cNvPr>
          <p:cNvSpPr>
            <a:spLocks/>
          </p:cNvSpPr>
          <p:nvPr/>
        </p:nvSpPr>
        <p:spPr bwMode="auto">
          <a:xfrm>
            <a:off x="8471870" y="2345805"/>
            <a:ext cx="1170703" cy="516208"/>
          </a:xfrm>
          <a:custGeom>
            <a:avLst/>
            <a:gdLst>
              <a:gd name="T0" fmla="*/ 9 w 185"/>
              <a:gd name="T1" fmla="*/ 28 h 53"/>
              <a:gd name="T2" fmla="*/ 13 w 185"/>
              <a:gd name="T3" fmla="*/ 31 h 53"/>
              <a:gd name="T4" fmla="*/ 18 w 185"/>
              <a:gd name="T5" fmla="*/ 31 h 53"/>
              <a:gd name="T6" fmla="*/ 22 w 185"/>
              <a:gd name="T7" fmla="*/ 31 h 53"/>
              <a:gd name="T8" fmla="*/ 22 w 185"/>
              <a:gd name="T9" fmla="*/ 31 h 53"/>
              <a:gd name="T10" fmla="*/ 24 w 185"/>
              <a:gd name="T11" fmla="*/ 31 h 53"/>
              <a:gd name="T12" fmla="*/ 27 w 185"/>
              <a:gd name="T13" fmla="*/ 31 h 53"/>
              <a:gd name="T14" fmla="*/ 29 w 185"/>
              <a:gd name="T15" fmla="*/ 31 h 53"/>
              <a:gd name="T16" fmla="*/ 31 w 185"/>
              <a:gd name="T17" fmla="*/ 31 h 53"/>
              <a:gd name="T18" fmla="*/ 35 w 185"/>
              <a:gd name="T19" fmla="*/ 28 h 53"/>
              <a:gd name="T20" fmla="*/ 40 w 185"/>
              <a:gd name="T21" fmla="*/ 28 h 53"/>
              <a:gd name="T22" fmla="*/ 44 w 185"/>
              <a:gd name="T23" fmla="*/ 28 h 53"/>
              <a:gd name="T24" fmla="*/ 51 w 185"/>
              <a:gd name="T25" fmla="*/ 25 h 53"/>
              <a:gd name="T26" fmla="*/ 64 w 185"/>
              <a:gd name="T27" fmla="*/ 22 h 53"/>
              <a:gd name="T28" fmla="*/ 79 w 185"/>
              <a:gd name="T29" fmla="*/ 19 h 53"/>
              <a:gd name="T30" fmla="*/ 95 w 185"/>
              <a:gd name="T31" fmla="*/ 16 h 53"/>
              <a:gd name="T32" fmla="*/ 115 w 185"/>
              <a:gd name="T33" fmla="*/ 13 h 53"/>
              <a:gd name="T34" fmla="*/ 124 w 185"/>
              <a:gd name="T35" fmla="*/ 9 h 53"/>
              <a:gd name="T36" fmla="*/ 130 w 185"/>
              <a:gd name="T37" fmla="*/ 9 h 53"/>
              <a:gd name="T38" fmla="*/ 139 w 185"/>
              <a:gd name="T39" fmla="*/ 6 h 53"/>
              <a:gd name="T40" fmla="*/ 146 w 185"/>
              <a:gd name="T41" fmla="*/ 3 h 53"/>
              <a:gd name="T42" fmla="*/ 152 w 185"/>
              <a:gd name="T43" fmla="*/ 3 h 53"/>
              <a:gd name="T44" fmla="*/ 159 w 185"/>
              <a:gd name="T45" fmla="*/ 3 h 53"/>
              <a:gd name="T46" fmla="*/ 168 w 185"/>
              <a:gd name="T47" fmla="*/ 0 h 53"/>
              <a:gd name="T48" fmla="*/ 172 w 185"/>
              <a:gd name="T49" fmla="*/ 0 h 53"/>
              <a:gd name="T50" fmla="*/ 174 w 185"/>
              <a:gd name="T51" fmla="*/ 0 h 53"/>
              <a:gd name="T52" fmla="*/ 179 w 185"/>
              <a:gd name="T53" fmla="*/ 0 h 53"/>
              <a:gd name="T54" fmla="*/ 181 w 185"/>
              <a:gd name="T55" fmla="*/ 0 h 53"/>
              <a:gd name="T56" fmla="*/ 183 w 185"/>
              <a:gd name="T57" fmla="*/ 3 h 53"/>
              <a:gd name="T58" fmla="*/ 185 w 185"/>
              <a:gd name="T59" fmla="*/ 6 h 53"/>
              <a:gd name="T60" fmla="*/ 166 w 185"/>
              <a:gd name="T61" fmla="*/ 13 h 53"/>
              <a:gd name="T62" fmla="*/ 150 w 185"/>
              <a:gd name="T63" fmla="*/ 19 h 53"/>
              <a:gd name="T64" fmla="*/ 135 w 185"/>
              <a:gd name="T65" fmla="*/ 22 h 53"/>
              <a:gd name="T66" fmla="*/ 119 w 185"/>
              <a:gd name="T67" fmla="*/ 28 h 53"/>
              <a:gd name="T68" fmla="*/ 106 w 185"/>
              <a:gd name="T69" fmla="*/ 31 h 53"/>
              <a:gd name="T70" fmla="*/ 93 w 185"/>
              <a:gd name="T71" fmla="*/ 34 h 53"/>
              <a:gd name="T72" fmla="*/ 82 w 185"/>
              <a:gd name="T73" fmla="*/ 37 h 53"/>
              <a:gd name="T74" fmla="*/ 71 w 185"/>
              <a:gd name="T75" fmla="*/ 40 h 53"/>
              <a:gd name="T76" fmla="*/ 62 w 185"/>
              <a:gd name="T77" fmla="*/ 43 h 53"/>
              <a:gd name="T78" fmla="*/ 53 w 185"/>
              <a:gd name="T79" fmla="*/ 46 h 53"/>
              <a:gd name="T80" fmla="*/ 46 w 185"/>
              <a:gd name="T81" fmla="*/ 50 h 53"/>
              <a:gd name="T82" fmla="*/ 40 w 185"/>
              <a:gd name="T83" fmla="*/ 50 h 53"/>
              <a:gd name="T84" fmla="*/ 35 w 185"/>
              <a:gd name="T85" fmla="*/ 50 h 53"/>
              <a:gd name="T86" fmla="*/ 33 w 185"/>
              <a:gd name="T87" fmla="*/ 53 h 53"/>
              <a:gd name="T88" fmla="*/ 29 w 185"/>
              <a:gd name="T89" fmla="*/ 53 h 53"/>
              <a:gd name="T90" fmla="*/ 29 w 185"/>
              <a:gd name="T91" fmla="*/ 53 h 53"/>
              <a:gd name="T92" fmla="*/ 24 w 185"/>
              <a:gd name="T93" fmla="*/ 53 h 53"/>
              <a:gd name="T94" fmla="*/ 20 w 185"/>
              <a:gd name="T95" fmla="*/ 50 h 53"/>
              <a:gd name="T96" fmla="*/ 15 w 185"/>
              <a:gd name="T97" fmla="*/ 50 h 53"/>
              <a:gd name="T98" fmla="*/ 9 w 185"/>
              <a:gd name="T99" fmla="*/ 46 h 53"/>
              <a:gd name="T100" fmla="*/ 4 w 185"/>
              <a:gd name="T101" fmla="*/ 43 h 53"/>
              <a:gd name="T102" fmla="*/ 0 w 185"/>
              <a:gd name="T103" fmla="*/ 40 h 53"/>
              <a:gd name="T104" fmla="*/ 0 w 185"/>
              <a:gd name="T105" fmla="*/ 34 h 53"/>
              <a:gd name="T106" fmla="*/ 0 w 185"/>
              <a:gd name="T107" fmla="*/ 31 h 53"/>
              <a:gd name="T108" fmla="*/ 0 w 185"/>
              <a:gd name="T109" fmla="*/ 31 h 53"/>
              <a:gd name="T110" fmla="*/ 2 w 185"/>
              <a:gd name="T111" fmla="*/ 28 h 53"/>
              <a:gd name="T112" fmla="*/ 7 w 185"/>
              <a:gd name="T113" fmla="*/ 28 h 53"/>
              <a:gd name="T114" fmla="*/ 9 w 185"/>
              <a:gd name="T115" fmla="*/ 28 h 53"/>
              <a:gd name="T116" fmla="*/ 9 w 185"/>
              <a:gd name="T117" fmla="*/ 28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85" h="53">
                <a:moveTo>
                  <a:pt x="9" y="28"/>
                </a:moveTo>
                <a:lnTo>
                  <a:pt x="13" y="31"/>
                </a:lnTo>
                <a:lnTo>
                  <a:pt x="18" y="31"/>
                </a:lnTo>
                <a:lnTo>
                  <a:pt x="22" y="31"/>
                </a:lnTo>
                <a:lnTo>
                  <a:pt x="22" y="31"/>
                </a:lnTo>
                <a:lnTo>
                  <a:pt x="24" y="31"/>
                </a:lnTo>
                <a:lnTo>
                  <a:pt x="27" y="31"/>
                </a:lnTo>
                <a:lnTo>
                  <a:pt x="29" y="31"/>
                </a:lnTo>
                <a:lnTo>
                  <a:pt x="31" y="31"/>
                </a:lnTo>
                <a:lnTo>
                  <a:pt x="35" y="28"/>
                </a:lnTo>
                <a:lnTo>
                  <a:pt x="40" y="28"/>
                </a:lnTo>
                <a:lnTo>
                  <a:pt x="44" y="28"/>
                </a:lnTo>
                <a:lnTo>
                  <a:pt x="51" y="25"/>
                </a:lnTo>
                <a:lnTo>
                  <a:pt x="64" y="22"/>
                </a:lnTo>
                <a:lnTo>
                  <a:pt x="79" y="19"/>
                </a:lnTo>
                <a:lnTo>
                  <a:pt x="95" y="16"/>
                </a:lnTo>
                <a:lnTo>
                  <a:pt x="115" y="13"/>
                </a:lnTo>
                <a:lnTo>
                  <a:pt x="124" y="9"/>
                </a:lnTo>
                <a:lnTo>
                  <a:pt x="130" y="9"/>
                </a:lnTo>
                <a:lnTo>
                  <a:pt x="139" y="6"/>
                </a:lnTo>
                <a:lnTo>
                  <a:pt x="146" y="3"/>
                </a:lnTo>
                <a:lnTo>
                  <a:pt x="152" y="3"/>
                </a:lnTo>
                <a:lnTo>
                  <a:pt x="159" y="3"/>
                </a:lnTo>
                <a:lnTo>
                  <a:pt x="168" y="0"/>
                </a:lnTo>
                <a:lnTo>
                  <a:pt x="172" y="0"/>
                </a:lnTo>
                <a:lnTo>
                  <a:pt x="174" y="0"/>
                </a:lnTo>
                <a:lnTo>
                  <a:pt x="179" y="0"/>
                </a:lnTo>
                <a:lnTo>
                  <a:pt x="181" y="0"/>
                </a:lnTo>
                <a:lnTo>
                  <a:pt x="183" y="3"/>
                </a:lnTo>
                <a:lnTo>
                  <a:pt x="185" y="6"/>
                </a:lnTo>
                <a:lnTo>
                  <a:pt x="166" y="13"/>
                </a:lnTo>
                <a:lnTo>
                  <a:pt x="150" y="19"/>
                </a:lnTo>
                <a:lnTo>
                  <a:pt x="135" y="22"/>
                </a:lnTo>
                <a:lnTo>
                  <a:pt x="119" y="28"/>
                </a:lnTo>
                <a:lnTo>
                  <a:pt x="106" y="31"/>
                </a:lnTo>
                <a:lnTo>
                  <a:pt x="93" y="34"/>
                </a:lnTo>
                <a:lnTo>
                  <a:pt x="82" y="37"/>
                </a:lnTo>
                <a:lnTo>
                  <a:pt x="71" y="40"/>
                </a:lnTo>
                <a:lnTo>
                  <a:pt x="62" y="43"/>
                </a:lnTo>
                <a:lnTo>
                  <a:pt x="53" y="46"/>
                </a:lnTo>
                <a:lnTo>
                  <a:pt x="46" y="50"/>
                </a:lnTo>
                <a:lnTo>
                  <a:pt x="40" y="50"/>
                </a:lnTo>
                <a:lnTo>
                  <a:pt x="35" y="50"/>
                </a:lnTo>
                <a:lnTo>
                  <a:pt x="33" y="53"/>
                </a:lnTo>
                <a:lnTo>
                  <a:pt x="29" y="53"/>
                </a:lnTo>
                <a:lnTo>
                  <a:pt x="29" y="53"/>
                </a:lnTo>
                <a:lnTo>
                  <a:pt x="24" y="53"/>
                </a:lnTo>
                <a:lnTo>
                  <a:pt x="20" y="50"/>
                </a:lnTo>
                <a:lnTo>
                  <a:pt x="15" y="50"/>
                </a:lnTo>
                <a:lnTo>
                  <a:pt x="9" y="46"/>
                </a:lnTo>
                <a:lnTo>
                  <a:pt x="4" y="43"/>
                </a:lnTo>
                <a:lnTo>
                  <a:pt x="0" y="40"/>
                </a:lnTo>
                <a:lnTo>
                  <a:pt x="0" y="34"/>
                </a:lnTo>
                <a:lnTo>
                  <a:pt x="0" y="31"/>
                </a:lnTo>
                <a:lnTo>
                  <a:pt x="0" y="31"/>
                </a:lnTo>
                <a:lnTo>
                  <a:pt x="2" y="28"/>
                </a:lnTo>
                <a:lnTo>
                  <a:pt x="7" y="28"/>
                </a:lnTo>
                <a:lnTo>
                  <a:pt x="9" y="28"/>
                </a:lnTo>
                <a:lnTo>
                  <a:pt x="9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344">
            <a:extLst>
              <a:ext uri="{FF2B5EF4-FFF2-40B4-BE49-F238E27FC236}">
                <a16:creationId xmlns:a16="http://schemas.microsoft.com/office/drawing/2014/main" xmlns="" id="{0386BA33-8995-4EFE-9768-FCF9891EEB4F}"/>
              </a:ext>
            </a:extLst>
          </p:cNvPr>
          <p:cNvSpPr>
            <a:spLocks/>
          </p:cNvSpPr>
          <p:nvPr/>
        </p:nvSpPr>
        <p:spPr bwMode="auto">
          <a:xfrm>
            <a:off x="9269212" y="1537412"/>
            <a:ext cx="234142" cy="1616793"/>
          </a:xfrm>
          <a:custGeom>
            <a:avLst/>
            <a:gdLst>
              <a:gd name="T0" fmla="*/ 37 w 37"/>
              <a:gd name="T1" fmla="*/ 22 h 166"/>
              <a:gd name="T2" fmla="*/ 37 w 37"/>
              <a:gd name="T3" fmla="*/ 22 h 166"/>
              <a:gd name="T4" fmla="*/ 37 w 37"/>
              <a:gd name="T5" fmla="*/ 25 h 166"/>
              <a:gd name="T6" fmla="*/ 37 w 37"/>
              <a:gd name="T7" fmla="*/ 28 h 166"/>
              <a:gd name="T8" fmla="*/ 35 w 37"/>
              <a:gd name="T9" fmla="*/ 31 h 166"/>
              <a:gd name="T10" fmla="*/ 35 w 37"/>
              <a:gd name="T11" fmla="*/ 34 h 166"/>
              <a:gd name="T12" fmla="*/ 33 w 37"/>
              <a:gd name="T13" fmla="*/ 37 h 166"/>
              <a:gd name="T14" fmla="*/ 33 w 37"/>
              <a:gd name="T15" fmla="*/ 43 h 166"/>
              <a:gd name="T16" fmla="*/ 33 w 37"/>
              <a:gd name="T17" fmla="*/ 52 h 166"/>
              <a:gd name="T18" fmla="*/ 33 w 37"/>
              <a:gd name="T19" fmla="*/ 62 h 166"/>
              <a:gd name="T20" fmla="*/ 31 w 37"/>
              <a:gd name="T21" fmla="*/ 71 h 166"/>
              <a:gd name="T22" fmla="*/ 31 w 37"/>
              <a:gd name="T23" fmla="*/ 86 h 166"/>
              <a:gd name="T24" fmla="*/ 31 w 37"/>
              <a:gd name="T25" fmla="*/ 102 h 166"/>
              <a:gd name="T26" fmla="*/ 29 w 37"/>
              <a:gd name="T27" fmla="*/ 117 h 166"/>
              <a:gd name="T28" fmla="*/ 29 w 37"/>
              <a:gd name="T29" fmla="*/ 129 h 166"/>
              <a:gd name="T30" fmla="*/ 29 w 37"/>
              <a:gd name="T31" fmla="*/ 142 h 166"/>
              <a:gd name="T32" fmla="*/ 26 w 37"/>
              <a:gd name="T33" fmla="*/ 148 h 166"/>
              <a:gd name="T34" fmla="*/ 26 w 37"/>
              <a:gd name="T35" fmla="*/ 157 h 166"/>
              <a:gd name="T36" fmla="*/ 24 w 37"/>
              <a:gd name="T37" fmla="*/ 160 h 166"/>
              <a:gd name="T38" fmla="*/ 24 w 37"/>
              <a:gd name="T39" fmla="*/ 163 h 166"/>
              <a:gd name="T40" fmla="*/ 22 w 37"/>
              <a:gd name="T41" fmla="*/ 166 h 166"/>
              <a:gd name="T42" fmla="*/ 17 w 37"/>
              <a:gd name="T43" fmla="*/ 166 h 166"/>
              <a:gd name="T44" fmla="*/ 15 w 37"/>
              <a:gd name="T45" fmla="*/ 163 h 166"/>
              <a:gd name="T46" fmla="*/ 11 w 37"/>
              <a:gd name="T47" fmla="*/ 160 h 166"/>
              <a:gd name="T48" fmla="*/ 9 w 37"/>
              <a:gd name="T49" fmla="*/ 157 h 166"/>
              <a:gd name="T50" fmla="*/ 4 w 37"/>
              <a:gd name="T51" fmla="*/ 154 h 166"/>
              <a:gd name="T52" fmla="*/ 2 w 37"/>
              <a:gd name="T53" fmla="*/ 151 h 166"/>
              <a:gd name="T54" fmla="*/ 0 w 37"/>
              <a:gd name="T55" fmla="*/ 148 h 166"/>
              <a:gd name="T56" fmla="*/ 0 w 37"/>
              <a:gd name="T57" fmla="*/ 148 h 166"/>
              <a:gd name="T58" fmla="*/ 0 w 37"/>
              <a:gd name="T59" fmla="*/ 145 h 166"/>
              <a:gd name="T60" fmla="*/ 0 w 37"/>
              <a:gd name="T61" fmla="*/ 139 h 166"/>
              <a:gd name="T62" fmla="*/ 2 w 37"/>
              <a:gd name="T63" fmla="*/ 133 h 166"/>
              <a:gd name="T64" fmla="*/ 2 w 37"/>
              <a:gd name="T65" fmla="*/ 126 h 166"/>
              <a:gd name="T66" fmla="*/ 4 w 37"/>
              <a:gd name="T67" fmla="*/ 114 h 166"/>
              <a:gd name="T68" fmla="*/ 4 w 37"/>
              <a:gd name="T69" fmla="*/ 102 h 166"/>
              <a:gd name="T70" fmla="*/ 4 w 37"/>
              <a:gd name="T71" fmla="*/ 86 h 166"/>
              <a:gd name="T72" fmla="*/ 4 w 37"/>
              <a:gd name="T73" fmla="*/ 71 h 166"/>
              <a:gd name="T74" fmla="*/ 4 w 37"/>
              <a:gd name="T75" fmla="*/ 52 h 166"/>
              <a:gd name="T76" fmla="*/ 4 w 37"/>
              <a:gd name="T77" fmla="*/ 37 h 166"/>
              <a:gd name="T78" fmla="*/ 2 w 37"/>
              <a:gd name="T79" fmla="*/ 0 h 166"/>
              <a:gd name="T80" fmla="*/ 9 w 37"/>
              <a:gd name="T81" fmla="*/ 6 h 166"/>
              <a:gd name="T82" fmla="*/ 15 w 37"/>
              <a:gd name="T83" fmla="*/ 9 h 166"/>
              <a:gd name="T84" fmla="*/ 22 w 37"/>
              <a:gd name="T85" fmla="*/ 12 h 166"/>
              <a:gd name="T86" fmla="*/ 26 w 37"/>
              <a:gd name="T87" fmla="*/ 12 h 166"/>
              <a:gd name="T88" fmla="*/ 31 w 37"/>
              <a:gd name="T89" fmla="*/ 15 h 166"/>
              <a:gd name="T90" fmla="*/ 33 w 37"/>
              <a:gd name="T91" fmla="*/ 19 h 166"/>
              <a:gd name="T92" fmla="*/ 35 w 37"/>
              <a:gd name="T93" fmla="*/ 19 h 166"/>
              <a:gd name="T94" fmla="*/ 37 w 37"/>
              <a:gd name="T95" fmla="*/ 22 h 166"/>
              <a:gd name="T96" fmla="*/ 37 w 37"/>
              <a:gd name="T97" fmla="*/ 22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7" h="166">
                <a:moveTo>
                  <a:pt x="37" y="22"/>
                </a:moveTo>
                <a:lnTo>
                  <a:pt x="37" y="22"/>
                </a:lnTo>
                <a:lnTo>
                  <a:pt x="37" y="25"/>
                </a:lnTo>
                <a:lnTo>
                  <a:pt x="37" y="28"/>
                </a:lnTo>
                <a:lnTo>
                  <a:pt x="35" y="31"/>
                </a:lnTo>
                <a:lnTo>
                  <a:pt x="35" y="34"/>
                </a:lnTo>
                <a:lnTo>
                  <a:pt x="33" y="37"/>
                </a:lnTo>
                <a:lnTo>
                  <a:pt x="33" y="43"/>
                </a:lnTo>
                <a:lnTo>
                  <a:pt x="33" y="52"/>
                </a:lnTo>
                <a:lnTo>
                  <a:pt x="33" y="62"/>
                </a:lnTo>
                <a:lnTo>
                  <a:pt x="31" y="71"/>
                </a:lnTo>
                <a:lnTo>
                  <a:pt x="31" y="86"/>
                </a:lnTo>
                <a:lnTo>
                  <a:pt x="31" y="102"/>
                </a:lnTo>
                <a:lnTo>
                  <a:pt x="29" y="117"/>
                </a:lnTo>
                <a:lnTo>
                  <a:pt x="29" y="129"/>
                </a:lnTo>
                <a:lnTo>
                  <a:pt x="29" y="142"/>
                </a:lnTo>
                <a:lnTo>
                  <a:pt x="26" y="148"/>
                </a:lnTo>
                <a:lnTo>
                  <a:pt x="26" y="157"/>
                </a:lnTo>
                <a:lnTo>
                  <a:pt x="24" y="160"/>
                </a:lnTo>
                <a:lnTo>
                  <a:pt x="24" y="163"/>
                </a:lnTo>
                <a:lnTo>
                  <a:pt x="22" y="166"/>
                </a:lnTo>
                <a:lnTo>
                  <a:pt x="17" y="166"/>
                </a:lnTo>
                <a:lnTo>
                  <a:pt x="15" y="163"/>
                </a:lnTo>
                <a:lnTo>
                  <a:pt x="11" y="160"/>
                </a:lnTo>
                <a:lnTo>
                  <a:pt x="9" y="157"/>
                </a:lnTo>
                <a:lnTo>
                  <a:pt x="4" y="154"/>
                </a:lnTo>
                <a:lnTo>
                  <a:pt x="2" y="151"/>
                </a:lnTo>
                <a:lnTo>
                  <a:pt x="0" y="148"/>
                </a:lnTo>
                <a:lnTo>
                  <a:pt x="0" y="148"/>
                </a:lnTo>
                <a:lnTo>
                  <a:pt x="0" y="145"/>
                </a:lnTo>
                <a:lnTo>
                  <a:pt x="0" y="139"/>
                </a:lnTo>
                <a:lnTo>
                  <a:pt x="2" y="133"/>
                </a:lnTo>
                <a:lnTo>
                  <a:pt x="2" y="126"/>
                </a:lnTo>
                <a:lnTo>
                  <a:pt x="4" y="114"/>
                </a:lnTo>
                <a:lnTo>
                  <a:pt x="4" y="102"/>
                </a:lnTo>
                <a:lnTo>
                  <a:pt x="4" y="86"/>
                </a:lnTo>
                <a:lnTo>
                  <a:pt x="4" y="71"/>
                </a:lnTo>
                <a:lnTo>
                  <a:pt x="4" y="52"/>
                </a:lnTo>
                <a:lnTo>
                  <a:pt x="4" y="37"/>
                </a:lnTo>
                <a:lnTo>
                  <a:pt x="2" y="0"/>
                </a:lnTo>
                <a:lnTo>
                  <a:pt x="9" y="6"/>
                </a:lnTo>
                <a:lnTo>
                  <a:pt x="15" y="9"/>
                </a:lnTo>
                <a:lnTo>
                  <a:pt x="22" y="12"/>
                </a:lnTo>
                <a:lnTo>
                  <a:pt x="26" y="12"/>
                </a:lnTo>
                <a:lnTo>
                  <a:pt x="31" y="15"/>
                </a:lnTo>
                <a:lnTo>
                  <a:pt x="33" y="19"/>
                </a:lnTo>
                <a:lnTo>
                  <a:pt x="35" y="19"/>
                </a:lnTo>
                <a:lnTo>
                  <a:pt x="37" y="22"/>
                </a:lnTo>
                <a:lnTo>
                  <a:pt x="37" y="2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345">
            <a:extLst>
              <a:ext uri="{FF2B5EF4-FFF2-40B4-BE49-F238E27FC236}">
                <a16:creationId xmlns:a16="http://schemas.microsoft.com/office/drawing/2014/main" xmlns="" id="{2D28D684-6433-458F-AB4A-7F1081AE26AB}"/>
              </a:ext>
            </a:extLst>
          </p:cNvPr>
          <p:cNvSpPr>
            <a:spLocks/>
          </p:cNvSpPr>
          <p:nvPr/>
        </p:nvSpPr>
        <p:spPr bwMode="auto">
          <a:xfrm>
            <a:off x="9421087" y="1683505"/>
            <a:ext cx="936561" cy="1110327"/>
          </a:xfrm>
          <a:custGeom>
            <a:avLst/>
            <a:gdLst>
              <a:gd name="T0" fmla="*/ 16 w 148"/>
              <a:gd name="T1" fmla="*/ 114 h 114"/>
              <a:gd name="T2" fmla="*/ 9 w 148"/>
              <a:gd name="T3" fmla="*/ 114 h 114"/>
              <a:gd name="T4" fmla="*/ 2 w 148"/>
              <a:gd name="T5" fmla="*/ 114 h 114"/>
              <a:gd name="T6" fmla="*/ 0 w 148"/>
              <a:gd name="T7" fmla="*/ 108 h 114"/>
              <a:gd name="T8" fmla="*/ 7 w 148"/>
              <a:gd name="T9" fmla="*/ 105 h 114"/>
              <a:gd name="T10" fmla="*/ 18 w 148"/>
              <a:gd name="T11" fmla="*/ 99 h 114"/>
              <a:gd name="T12" fmla="*/ 35 w 148"/>
              <a:gd name="T13" fmla="*/ 90 h 114"/>
              <a:gd name="T14" fmla="*/ 60 w 148"/>
              <a:gd name="T15" fmla="*/ 74 h 114"/>
              <a:gd name="T16" fmla="*/ 80 w 148"/>
              <a:gd name="T17" fmla="*/ 59 h 114"/>
              <a:gd name="T18" fmla="*/ 93 w 148"/>
              <a:gd name="T19" fmla="*/ 40 h 114"/>
              <a:gd name="T20" fmla="*/ 99 w 148"/>
              <a:gd name="T21" fmla="*/ 28 h 114"/>
              <a:gd name="T22" fmla="*/ 99 w 148"/>
              <a:gd name="T23" fmla="*/ 25 h 114"/>
              <a:gd name="T24" fmla="*/ 97 w 148"/>
              <a:gd name="T25" fmla="*/ 25 h 114"/>
              <a:gd name="T26" fmla="*/ 93 w 148"/>
              <a:gd name="T27" fmla="*/ 25 h 114"/>
              <a:gd name="T28" fmla="*/ 86 w 148"/>
              <a:gd name="T29" fmla="*/ 25 h 114"/>
              <a:gd name="T30" fmla="*/ 77 w 148"/>
              <a:gd name="T31" fmla="*/ 28 h 114"/>
              <a:gd name="T32" fmla="*/ 66 w 148"/>
              <a:gd name="T33" fmla="*/ 31 h 114"/>
              <a:gd name="T34" fmla="*/ 55 w 148"/>
              <a:gd name="T35" fmla="*/ 31 h 114"/>
              <a:gd name="T36" fmla="*/ 46 w 148"/>
              <a:gd name="T37" fmla="*/ 34 h 114"/>
              <a:gd name="T38" fmla="*/ 40 w 148"/>
              <a:gd name="T39" fmla="*/ 34 h 114"/>
              <a:gd name="T40" fmla="*/ 35 w 148"/>
              <a:gd name="T41" fmla="*/ 34 h 114"/>
              <a:gd name="T42" fmla="*/ 27 w 148"/>
              <a:gd name="T43" fmla="*/ 31 h 114"/>
              <a:gd name="T44" fmla="*/ 13 w 148"/>
              <a:gd name="T45" fmla="*/ 22 h 114"/>
              <a:gd name="T46" fmla="*/ 35 w 148"/>
              <a:gd name="T47" fmla="*/ 19 h 114"/>
              <a:gd name="T48" fmla="*/ 62 w 148"/>
              <a:gd name="T49" fmla="*/ 16 h 114"/>
              <a:gd name="T50" fmla="*/ 75 w 148"/>
              <a:gd name="T51" fmla="*/ 13 h 114"/>
              <a:gd name="T52" fmla="*/ 86 w 148"/>
              <a:gd name="T53" fmla="*/ 10 h 114"/>
              <a:gd name="T54" fmla="*/ 93 w 148"/>
              <a:gd name="T55" fmla="*/ 10 h 114"/>
              <a:gd name="T56" fmla="*/ 97 w 148"/>
              <a:gd name="T57" fmla="*/ 7 h 114"/>
              <a:gd name="T58" fmla="*/ 102 w 148"/>
              <a:gd name="T59" fmla="*/ 4 h 114"/>
              <a:gd name="T60" fmla="*/ 106 w 148"/>
              <a:gd name="T61" fmla="*/ 0 h 114"/>
              <a:gd name="T62" fmla="*/ 122 w 148"/>
              <a:gd name="T63" fmla="*/ 4 h 114"/>
              <a:gd name="T64" fmla="*/ 135 w 148"/>
              <a:gd name="T65" fmla="*/ 13 h 114"/>
              <a:gd name="T66" fmla="*/ 141 w 148"/>
              <a:gd name="T67" fmla="*/ 16 h 114"/>
              <a:gd name="T68" fmla="*/ 146 w 148"/>
              <a:gd name="T69" fmla="*/ 22 h 114"/>
              <a:gd name="T70" fmla="*/ 146 w 148"/>
              <a:gd name="T71" fmla="*/ 28 h 114"/>
              <a:gd name="T72" fmla="*/ 141 w 148"/>
              <a:gd name="T73" fmla="*/ 31 h 114"/>
              <a:gd name="T74" fmla="*/ 137 w 148"/>
              <a:gd name="T75" fmla="*/ 31 h 114"/>
              <a:gd name="T76" fmla="*/ 130 w 148"/>
              <a:gd name="T77" fmla="*/ 37 h 114"/>
              <a:gd name="T78" fmla="*/ 115 w 148"/>
              <a:gd name="T79" fmla="*/ 59 h 114"/>
              <a:gd name="T80" fmla="*/ 93 w 148"/>
              <a:gd name="T81" fmla="*/ 81 h 114"/>
              <a:gd name="T82" fmla="*/ 64 w 148"/>
              <a:gd name="T83" fmla="*/ 96 h 114"/>
              <a:gd name="T84" fmla="*/ 38 w 148"/>
              <a:gd name="T85" fmla="*/ 108 h 114"/>
              <a:gd name="T86" fmla="*/ 20 w 148"/>
              <a:gd name="T87" fmla="*/ 111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8" h="114">
                <a:moveTo>
                  <a:pt x="20" y="111"/>
                </a:moveTo>
                <a:lnTo>
                  <a:pt x="16" y="114"/>
                </a:lnTo>
                <a:lnTo>
                  <a:pt x="11" y="114"/>
                </a:lnTo>
                <a:lnTo>
                  <a:pt x="9" y="114"/>
                </a:lnTo>
                <a:lnTo>
                  <a:pt x="7" y="114"/>
                </a:lnTo>
                <a:lnTo>
                  <a:pt x="2" y="114"/>
                </a:lnTo>
                <a:lnTo>
                  <a:pt x="0" y="111"/>
                </a:lnTo>
                <a:lnTo>
                  <a:pt x="0" y="108"/>
                </a:lnTo>
                <a:lnTo>
                  <a:pt x="2" y="108"/>
                </a:lnTo>
                <a:lnTo>
                  <a:pt x="7" y="105"/>
                </a:lnTo>
                <a:lnTo>
                  <a:pt x="11" y="102"/>
                </a:lnTo>
                <a:lnTo>
                  <a:pt x="18" y="99"/>
                </a:lnTo>
                <a:lnTo>
                  <a:pt x="27" y="96"/>
                </a:lnTo>
                <a:lnTo>
                  <a:pt x="35" y="90"/>
                </a:lnTo>
                <a:lnTo>
                  <a:pt x="49" y="84"/>
                </a:lnTo>
                <a:lnTo>
                  <a:pt x="60" y="74"/>
                </a:lnTo>
                <a:lnTo>
                  <a:pt x="71" y="68"/>
                </a:lnTo>
                <a:lnTo>
                  <a:pt x="80" y="59"/>
                </a:lnTo>
                <a:lnTo>
                  <a:pt x="86" y="50"/>
                </a:lnTo>
                <a:lnTo>
                  <a:pt x="93" y="40"/>
                </a:lnTo>
                <a:lnTo>
                  <a:pt x="97" y="34"/>
                </a:lnTo>
                <a:lnTo>
                  <a:pt x="99" y="28"/>
                </a:lnTo>
                <a:lnTo>
                  <a:pt x="99" y="25"/>
                </a:lnTo>
                <a:lnTo>
                  <a:pt x="99" y="25"/>
                </a:lnTo>
                <a:lnTo>
                  <a:pt x="99" y="25"/>
                </a:lnTo>
                <a:lnTo>
                  <a:pt x="97" y="25"/>
                </a:lnTo>
                <a:lnTo>
                  <a:pt x="95" y="25"/>
                </a:lnTo>
                <a:lnTo>
                  <a:pt x="93" y="25"/>
                </a:lnTo>
                <a:lnTo>
                  <a:pt x="91" y="25"/>
                </a:lnTo>
                <a:lnTo>
                  <a:pt x="86" y="25"/>
                </a:lnTo>
                <a:lnTo>
                  <a:pt x="82" y="25"/>
                </a:lnTo>
                <a:lnTo>
                  <a:pt x="77" y="28"/>
                </a:lnTo>
                <a:lnTo>
                  <a:pt x="73" y="28"/>
                </a:lnTo>
                <a:lnTo>
                  <a:pt x="66" y="31"/>
                </a:lnTo>
                <a:lnTo>
                  <a:pt x="60" y="31"/>
                </a:lnTo>
                <a:lnTo>
                  <a:pt x="55" y="31"/>
                </a:lnTo>
                <a:lnTo>
                  <a:pt x="51" y="34"/>
                </a:lnTo>
                <a:lnTo>
                  <a:pt x="46" y="34"/>
                </a:lnTo>
                <a:lnTo>
                  <a:pt x="42" y="34"/>
                </a:lnTo>
                <a:lnTo>
                  <a:pt x="40" y="34"/>
                </a:lnTo>
                <a:lnTo>
                  <a:pt x="38" y="34"/>
                </a:lnTo>
                <a:lnTo>
                  <a:pt x="35" y="34"/>
                </a:lnTo>
                <a:lnTo>
                  <a:pt x="33" y="34"/>
                </a:lnTo>
                <a:lnTo>
                  <a:pt x="27" y="31"/>
                </a:lnTo>
                <a:lnTo>
                  <a:pt x="22" y="28"/>
                </a:lnTo>
                <a:lnTo>
                  <a:pt x="13" y="22"/>
                </a:lnTo>
                <a:lnTo>
                  <a:pt x="24" y="22"/>
                </a:lnTo>
                <a:lnTo>
                  <a:pt x="35" y="19"/>
                </a:lnTo>
                <a:lnTo>
                  <a:pt x="46" y="19"/>
                </a:lnTo>
                <a:lnTo>
                  <a:pt x="62" y="16"/>
                </a:lnTo>
                <a:lnTo>
                  <a:pt x="69" y="13"/>
                </a:lnTo>
                <a:lnTo>
                  <a:pt x="75" y="13"/>
                </a:lnTo>
                <a:lnTo>
                  <a:pt x="82" y="13"/>
                </a:lnTo>
                <a:lnTo>
                  <a:pt x="86" y="10"/>
                </a:lnTo>
                <a:lnTo>
                  <a:pt x="91" y="10"/>
                </a:lnTo>
                <a:lnTo>
                  <a:pt x="93" y="10"/>
                </a:lnTo>
                <a:lnTo>
                  <a:pt x="95" y="7"/>
                </a:lnTo>
                <a:lnTo>
                  <a:pt x="97" y="7"/>
                </a:lnTo>
                <a:lnTo>
                  <a:pt x="99" y="7"/>
                </a:lnTo>
                <a:lnTo>
                  <a:pt x="102" y="4"/>
                </a:lnTo>
                <a:lnTo>
                  <a:pt x="104" y="4"/>
                </a:lnTo>
                <a:lnTo>
                  <a:pt x="106" y="0"/>
                </a:lnTo>
                <a:lnTo>
                  <a:pt x="115" y="0"/>
                </a:lnTo>
                <a:lnTo>
                  <a:pt x="122" y="4"/>
                </a:lnTo>
                <a:lnTo>
                  <a:pt x="130" y="10"/>
                </a:lnTo>
                <a:lnTo>
                  <a:pt x="135" y="13"/>
                </a:lnTo>
                <a:lnTo>
                  <a:pt x="139" y="13"/>
                </a:lnTo>
                <a:lnTo>
                  <a:pt x="141" y="16"/>
                </a:lnTo>
                <a:lnTo>
                  <a:pt x="146" y="19"/>
                </a:lnTo>
                <a:lnTo>
                  <a:pt x="146" y="22"/>
                </a:lnTo>
                <a:lnTo>
                  <a:pt x="148" y="25"/>
                </a:lnTo>
                <a:lnTo>
                  <a:pt x="146" y="28"/>
                </a:lnTo>
                <a:lnTo>
                  <a:pt x="144" y="28"/>
                </a:lnTo>
                <a:lnTo>
                  <a:pt x="141" y="31"/>
                </a:lnTo>
                <a:lnTo>
                  <a:pt x="139" y="31"/>
                </a:lnTo>
                <a:lnTo>
                  <a:pt x="137" y="31"/>
                </a:lnTo>
                <a:lnTo>
                  <a:pt x="133" y="34"/>
                </a:lnTo>
                <a:lnTo>
                  <a:pt x="130" y="37"/>
                </a:lnTo>
                <a:lnTo>
                  <a:pt x="124" y="47"/>
                </a:lnTo>
                <a:lnTo>
                  <a:pt x="115" y="59"/>
                </a:lnTo>
                <a:lnTo>
                  <a:pt x="104" y="71"/>
                </a:lnTo>
                <a:lnTo>
                  <a:pt x="93" y="81"/>
                </a:lnTo>
                <a:lnTo>
                  <a:pt x="80" y="90"/>
                </a:lnTo>
                <a:lnTo>
                  <a:pt x="64" y="96"/>
                </a:lnTo>
                <a:lnTo>
                  <a:pt x="51" y="102"/>
                </a:lnTo>
                <a:lnTo>
                  <a:pt x="38" y="108"/>
                </a:lnTo>
                <a:lnTo>
                  <a:pt x="29" y="111"/>
                </a:lnTo>
                <a:lnTo>
                  <a:pt x="20" y="111"/>
                </a:lnTo>
                <a:lnTo>
                  <a:pt x="20" y="1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346">
            <a:extLst>
              <a:ext uri="{FF2B5EF4-FFF2-40B4-BE49-F238E27FC236}">
                <a16:creationId xmlns:a16="http://schemas.microsoft.com/office/drawing/2014/main" xmlns="" id="{0AEAFAA2-756A-48AB-98F8-BB6D29644670}"/>
              </a:ext>
            </a:extLst>
          </p:cNvPr>
          <p:cNvSpPr>
            <a:spLocks/>
          </p:cNvSpPr>
          <p:nvPr/>
        </p:nvSpPr>
        <p:spPr bwMode="auto">
          <a:xfrm>
            <a:off x="9547649" y="2043877"/>
            <a:ext cx="1398515" cy="847358"/>
          </a:xfrm>
          <a:custGeom>
            <a:avLst/>
            <a:gdLst>
              <a:gd name="T0" fmla="*/ 7 w 221"/>
              <a:gd name="T1" fmla="*/ 10 h 87"/>
              <a:gd name="T2" fmla="*/ 0 w 221"/>
              <a:gd name="T3" fmla="*/ 7 h 87"/>
              <a:gd name="T4" fmla="*/ 0 w 221"/>
              <a:gd name="T5" fmla="*/ 0 h 87"/>
              <a:gd name="T6" fmla="*/ 7 w 221"/>
              <a:gd name="T7" fmla="*/ 0 h 87"/>
              <a:gd name="T8" fmla="*/ 18 w 221"/>
              <a:gd name="T9" fmla="*/ 0 h 87"/>
              <a:gd name="T10" fmla="*/ 26 w 221"/>
              <a:gd name="T11" fmla="*/ 3 h 87"/>
              <a:gd name="T12" fmla="*/ 40 w 221"/>
              <a:gd name="T13" fmla="*/ 7 h 87"/>
              <a:gd name="T14" fmla="*/ 55 w 221"/>
              <a:gd name="T15" fmla="*/ 16 h 87"/>
              <a:gd name="T16" fmla="*/ 84 w 221"/>
              <a:gd name="T17" fmla="*/ 31 h 87"/>
              <a:gd name="T18" fmla="*/ 115 w 221"/>
              <a:gd name="T19" fmla="*/ 47 h 87"/>
              <a:gd name="T20" fmla="*/ 141 w 221"/>
              <a:gd name="T21" fmla="*/ 56 h 87"/>
              <a:gd name="T22" fmla="*/ 170 w 221"/>
              <a:gd name="T23" fmla="*/ 62 h 87"/>
              <a:gd name="T24" fmla="*/ 196 w 221"/>
              <a:gd name="T25" fmla="*/ 68 h 87"/>
              <a:gd name="T26" fmla="*/ 207 w 221"/>
              <a:gd name="T27" fmla="*/ 71 h 87"/>
              <a:gd name="T28" fmla="*/ 216 w 221"/>
              <a:gd name="T29" fmla="*/ 74 h 87"/>
              <a:gd name="T30" fmla="*/ 221 w 221"/>
              <a:gd name="T31" fmla="*/ 74 h 87"/>
              <a:gd name="T32" fmla="*/ 218 w 221"/>
              <a:gd name="T33" fmla="*/ 77 h 87"/>
              <a:gd name="T34" fmla="*/ 214 w 221"/>
              <a:gd name="T35" fmla="*/ 81 h 87"/>
              <a:gd name="T36" fmla="*/ 205 w 221"/>
              <a:gd name="T37" fmla="*/ 81 h 87"/>
              <a:gd name="T38" fmla="*/ 192 w 221"/>
              <a:gd name="T39" fmla="*/ 84 h 87"/>
              <a:gd name="T40" fmla="*/ 174 w 221"/>
              <a:gd name="T41" fmla="*/ 87 h 87"/>
              <a:gd name="T42" fmla="*/ 159 w 221"/>
              <a:gd name="T43" fmla="*/ 87 h 87"/>
              <a:gd name="T44" fmla="*/ 148 w 221"/>
              <a:gd name="T45" fmla="*/ 87 h 87"/>
              <a:gd name="T46" fmla="*/ 137 w 221"/>
              <a:gd name="T47" fmla="*/ 87 h 87"/>
              <a:gd name="T48" fmla="*/ 130 w 221"/>
              <a:gd name="T49" fmla="*/ 87 h 87"/>
              <a:gd name="T50" fmla="*/ 119 w 221"/>
              <a:gd name="T51" fmla="*/ 81 h 87"/>
              <a:gd name="T52" fmla="*/ 104 w 221"/>
              <a:gd name="T53" fmla="*/ 71 h 87"/>
              <a:gd name="T54" fmla="*/ 84 w 221"/>
              <a:gd name="T55" fmla="*/ 59 h 87"/>
              <a:gd name="T56" fmla="*/ 60 w 221"/>
              <a:gd name="T57" fmla="*/ 44 h 87"/>
              <a:gd name="T58" fmla="*/ 42 w 221"/>
              <a:gd name="T59" fmla="*/ 31 h 87"/>
              <a:gd name="T60" fmla="*/ 26 w 221"/>
              <a:gd name="T61" fmla="*/ 19 h 87"/>
              <a:gd name="T62" fmla="*/ 15 w 221"/>
              <a:gd name="T63" fmla="*/ 16 h 87"/>
              <a:gd name="T64" fmla="*/ 11 w 221"/>
              <a:gd name="T65" fmla="*/ 13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21" h="87">
                <a:moveTo>
                  <a:pt x="11" y="13"/>
                </a:moveTo>
                <a:lnTo>
                  <a:pt x="7" y="10"/>
                </a:lnTo>
                <a:lnTo>
                  <a:pt x="2" y="10"/>
                </a:lnTo>
                <a:lnTo>
                  <a:pt x="0" y="7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7" y="0"/>
                </a:lnTo>
                <a:lnTo>
                  <a:pt x="13" y="0"/>
                </a:lnTo>
                <a:lnTo>
                  <a:pt x="18" y="0"/>
                </a:lnTo>
                <a:lnTo>
                  <a:pt x="20" y="0"/>
                </a:lnTo>
                <a:lnTo>
                  <a:pt x="26" y="3"/>
                </a:lnTo>
                <a:lnTo>
                  <a:pt x="33" y="3"/>
                </a:lnTo>
                <a:lnTo>
                  <a:pt x="40" y="7"/>
                </a:lnTo>
                <a:lnTo>
                  <a:pt x="46" y="10"/>
                </a:lnTo>
                <a:lnTo>
                  <a:pt x="55" y="16"/>
                </a:lnTo>
                <a:lnTo>
                  <a:pt x="66" y="22"/>
                </a:lnTo>
                <a:lnTo>
                  <a:pt x="84" y="31"/>
                </a:lnTo>
                <a:lnTo>
                  <a:pt x="99" y="40"/>
                </a:lnTo>
                <a:lnTo>
                  <a:pt x="115" y="47"/>
                </a:lnTo>
                <a:lnTo>
                  <a:pt x="130" y="50"/>
                </a:lnTo>
                <a:lnTo>
                  <a:pt x="141" y="56"/>
                </a:lnTo>
                <a:lnTo>
                  <a:pt x="154" y="59"/>
                </a:lnTo>
                <a:lnTo>
                  <a:pt x="170" y="62"/>
                </a:lnTo>
                <a:lnTo>
                  <a:pt x="188" y="65"/>
                </a:lnTo>
                <a:lnTo>
                  <a:pt x="196" y="68"/>
                </a:lnTo>
                <a:lnTo>
                  <a:pt x="203" y="71"/>
                </a:lnTo>
                <a:lnTo>
                  <a:pt x="207" y="71"/>
                </a:lnTo>
                <a:lnTo>
                  <a:pt x="212" y="71"/>
                </a:lnTo>
                <a:lnTo>
                  <a:pt x="216" y="74"/>
                </a:lnTo>
                <a:lnTo>
                  <a:pt x="218" y="74"/>
                </a:lnTo>
                <a:lnTo>
                  <a:pt x="221" y="74"/>
                </a:lnTo>
                <a:lnTo>
                  <a:pt x="221" y="77"/>
                </a:lnTo>
                <a:lnTo>
                  <a:pt x="218" y="77"/>
                </a:lnTo>
                <a:lnTo>
                  <a:pt x="216" y="77"/>
                </a:lnTo>
                <a:lnTo>
                  <a:pt x="214" y="81"/>
                </a:lnTo>
                <a:lnTo>
                  <a:pt x="210" y="81"/>
                </a:lnTo>
                <a:lnTo>
                  <a:pt x="205" y="81"/>
                </a:lnTo>
                <a:lnTo>
                  <a:pt x="199" y="84"/>
                </a:lnTo>
                <a:lnTo>
                  <a:pt x="192" y="84"/>
                </a:lnTo>
                <a:lnTo>
                  <a:pt x="183" y="84"/>
                </a:lnTo>
                <a:lnTo>
                  <a:pt x="174" y="87"/>
                </a:lnTo>
                <a:lnTo>
                  <a:pt x="166" y="87"/>
                </a:lnTo>
                <a:lnTo>
                  <a:pt x="159" y="87"/>
                </a:lnTo>
                <a:lnTo>
                  <a:pt x="152" y="87"/>
                </a:lnTo>
                <a:lnTo>
                  <a:pt x="148" y="87"/>
                </a:lnTo>
                <a:lnTo>
                  <a:pt x="141" y="87"/>
                </a:lnTo>
                <a:lnTo>
                  <a:pt x="137" y="87"/>
                </a:lnTo>
                <a:lnTo>
                  <a:pt x="135" y="87"/>
                </a:lnTo>
                <a:lnTo>
                  <a:pt x="130" y="87"/>
                </a:lnTo>
                <a:lnTo>
                  <a:pt x="126" y="84"/>
                </a:lnTo>
                <a:lnTo>
                  <a:pt x="119" y="81"/>
                </a:lnTo>
                <a:lnTo>
                  <a:pt x="113" y="77"/>
                </a:lnTo>
                <a:lnTo>
                  <a:pt x="104" y="71"/>
                </a:lnTo>
                <a:lnTo>
                  <a:pt x="95" y="65"/>
                </a:lnTo>
                <a:lnTo>
                  <a:pt x="84" y="59"/>
                </a:lnTo>
                <a:lnTo>
                  <a:pt x="73" y="50"/>
                </a:lnTo>
                <a:lnTo>
                  <a:pt x="60" y="44"/>
                </a:lnTo>
                <a:lnTo>
                  <a:pt x="51" y="37"/>
                </a:lnTo>
                <a:lnTo>
                  <a:pt x="42" y="31"/>
                </a:lnTo>
                <a:lnTo>
                  <a:pt x="33" y="25"/>
                </a:lnTo>
                <a:lnTo>
                  <a:pt x="26" y="19"/>
                </a:lnTo>
                <a:lnTo>
                  <a:pt x="20" y="16"/>
                </a:lnTo>
                <a:lnTo>
                  <a:pt x="15" y="16"/>
                </a:lnTo>
                <a:lnTo>
                  <a:pt x="11" y="13"/>
                </a:lnTo>
                <a:lnTo>
                  <a:pt x="11" y="1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347">
            <a:extLst>
              <a:ext uri="{FF2B5EF4-FFF2-40B4-BE49-F238E27FC236}">
                <a16:creationId xmlns:a16="http://schemas.microsoft.com/office/drawing/2014/main" xmlns="" id="{5C857DE9-7F1F-422D-B716-2C61F7A3D26B}"/>
              </a:ext>
            </a:extLst>
          </p:cNvPr>
          <p:cNvSpPr>
            <a:spLocks/>
          </p:cNvSpPr>
          <p:nvPr/>
        </p:nvSpPr>
        <p:spPr bwMode="auto">
          <a:xfrm>
            <a:off x="8933820" y="670574"/>
            <a:ext cx="335392" cy="779177"/>
          </a:xfrm>
          <a:custGeom>
            <a:avLst/>
            <a:gdLst>
              <a:gd name="T0" fmla="*/ 20 w 53"/>
              <a:gd name="T1" fmla="*/ 31 h 80"/>
              <a:gd name="T2" fmla="*/ 15 w 53"/>
              <a:gd name="T3" fmla="*/ 24 h 80"/>
              <a:gd name="T4" fmla="*/ 13 w 53"/>
              <a:gd name="T5" fmla="*/ 18 h 80"/>
              <a:gd name="T6" fmla="*/ 9 w 53"/>
              <a:gd name="T7" fmla="*/ 15 h 80"/>
              <a:gd name="T8" fmla="*/ 6 w 53"/>
              <a:gd name="T9" fmla="*/ 12 h 80"/>
              <a:gd name="T10" fmla="*/ 4 w 53"/>
              <a:gd name="T11" fmla="*/ 9 h 80"/>
              <a:gd name="T12" fmla="*/ 2 w 53"/>
              <a:gd name="T13" fmla="*/ 9 h 80"/>
              <a:gd name="T14" fmla="*/ 0 w 53"/>
              <a:gd name="T15" fmla="*/ 6 h 80"/>
              <a:gd name="T16" fmla="*/ 0 w 53"/>
              <a:gd name="T17" fmla="*/ 6 h 80"/>
              <a:gd name="T18" fmla="*/ 0 w 53"/>
              <a:gd name="T19" fmla="*/ 6 h 80"/>
              <a:gd name="T20" fmla="*/ 2 w 53"/>
              <a:gd name="T21" fmla="*/ 3 h 80"/>
              <a:gd name="T22" fmla="*/ 4 w 53"/>
              <a:gd name="T23" fmla="*/ 0 h 80"/>
              <a:gd name="T24" fmla="*/ 6 w 53"/>
              <a:gd name="T25" fmla="*/ 0 h 80"/>
              <a:gd name="T26" fmla="*/ 9 w 53"/>
              <a:gd name="T27" fmla="*/ 0 h 80"/>
              <a:gd name="T28" fmla="*/ 13 w 53"/>
              <a:gd name="T29" fmla="*/ 0 h 80"/>
              <a:gd name="T30" fmla="*/ 18 w 53"/>
              <a:gd name="T31" fmla="*/ 0 h 80"/>
              <a:gd name="T32" fmla="*/ 22 w 53"/>
              <a:gd name="T33" fmla="*/ 0 h 80"/>
              <a:gd name="T34" fmla="*/ 29 w 53"/>
              <a:gd name="T35" fmla="*/ 3 h 80"/>
              <a:gd name="T36" fmla="*/ 42 w 53"/>
              <a:gd name="T37" fmla="*/ 3 h 80"/>
              <a:gd name="T38" fmla="*/ 44 w 53"/>
              <a:gd name="T39" fmla="*/ 21 h 80"/>
              <a:gd name="T40" fmla="*/ 48 w 53"/>
              <a:gd name="T41" fmla="*/ 37 h 80"/>
              <a:gd name="T42" fmla="*/ 51 w 53"/>
              <a:gd name="T43" fmla="*/ 49 h 80"/>
              <a:gd name="T44" fmla="*/ 53 w 53"/>
              <a:gd name="T45" fmla="*/ 61 h 80"/>
              <a:gd name="T46" fmla="*/ 53 w 53"/>
              <a:gd name="T47" fmla="*/ 67 h 80"/>
              <a:gd name="T48" fmla="*/ 53 w 53"/>
              <a:gd name="T49" fmla="*/ 74 h 80"/>
              <a:gd name="T50" fmla="*/ 51 w 53"/>
              <a:gd name="T51" fmla="*/ 77 h 80"/>
              <a:gd name="T52" fmla="*/ 48 w 53"/>
              <a:gd name="T53" fmla="*/ 80 h 80"/>
              <a:gd name="T54" fmla="*/ 42 w 53"/>
              <a:gd name="T55" fmla="*/ 77 h 80"/>
              <a:gd name="T56" fmla="*/ 37 w 53"/>
              <a:gd name="T57" fmla="*/ 74 h 80"/>
              <a:gd name="T58" fmla="*/ 33 w 53"/>
              <a:gd name="T59" fmla="*/ 67 h 80"/>
              <a:gd name="T60" fmla="*/ 29 w 53"/>
              <a:gd name="T61" fmla="*/ 61 h 80"/>
              <a:gd name="T62" fmla="*/ 24 w 53"/>
              <a:gd name="T63" fmla="*/ 46 h 80"/>
              <a:gd name="T64" fmla="*/ 20 w 53"/>
              <a:gd name="T65" fmla="*/ 31 h 80"/>
              <a:gd name="T66" fmla="*/ 20 w 53"/>
              <a:gd name="T67" fmla="*/ 31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3" h="80">
                <a:moveTo>
                  <a:pt x="20" y="31"/>
                </a:moveTo>
                <a:lnTo>
                  <a:pt x="15" y="24"/>
                </a:lnTo>
                <a:lnTo>
                  <a:pt x="13" y="18"/>
                </a:lnTo>
                <a:lnTo>
                  <a:pt x="9" y="15"/>
                </a:lnTo>
                <a:lnTo>
                  <a:pt x="6" y="12"/>
                </a:lnTo>
                <a:lnTo>
                  <a:pt x="4" y="9"/>
                </a:lnTo>
                <a:lnTo>
                  <a:pt x="2" y="9"/>
                </a:lnTo>
                <a:lnTo>
                  <a:pt x="0" y="6"/>
                </a:lnTo>
                <a:lnTo>
                  <a:pt x="0" y="6"/>
                </a:lnTo>
                <a:lnTo>
                  <a:pt x="0" y="6"/>
                </a:lnTo>
                <a:lnTo>
                  <a:pt x="2" y="3"/>
                </a:lnTo>
                <a:lnTo>
                  <a:pt x="4" y="0"/>
                </a:lnTo>
                <a:lnTo>
                  <a:pt x="6" y="0"/>
                </a:lnTo>
                <a:lnTo>
                  <a:pt x="9" y="0"/>
                </a:lnTo>
                <a:lnTo>
                  <a:pt x="13" y="0"/>
                </a:lnTo>
                <a:lnTo>
                  <a:pt x="18" y="0"/>
                </a:lnTo>
                <a:lnTo>
                  <a:pt x="22" y="0"/>
                </a:lnTo>
                <a:lnTo>
                  <a:pt x="29" y="3"/>
                </a:lnTo>
                <a:lnTo>
                  <a:pt x="42" y="3"/>
                </a:lnTo>
                <a:lnTo>
                  <a:pt x="44" y="21"/>
                </a:lnTo>
                <a:lnTo>
                  <a:pt x="48" y="37"/>
                </a:lnTo>
                <a:lnTo>
                  <a:pt x="51" y="49"/>
                </a:lnTo>
                <a:lnTo>
                  <a:pt x="53" y="61"/>
                </a:lnTo>
                <a:lnTo>
                  <a:pt x="53" y="67"/>
                </a:lnTo>
                <a:lnTo>
                  <a:pt x="53" y="74"/>
                </a:lnTo>
                <a:lnTo>
                  <a:pt x="51" y="77"/>
                </a:lnTo>
                <a:lnTo>
                  <a:pt x="48" y="80"/>
                </a:lnTo>
                <a:lnTo>
                  <a:pt x="42" y="77"/>
                </a:lnTo>
                <a:lnTo>
                  <a:pt x="37" y="74"/>
                </a:lnTo>
                <a:lnTo>
                  <a:pt x="33" y="67"/>
                </a:lnTo>
                <a:lnTo>
                  <a:pt x="29" y="61"/>
                </a:lnTo>
                <a:lnTo>
                  <a:pt x="24" y="46"/>
                </a:lnTo>
                <a:lnTo>
                  <a:pt x="20" y="31"/>
                </a:lnTo>
                <a:lnTo>
                  <a:pt x="20" y="3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348">
            <a:extLst>
              <a:ext uri="{FF2B5EF4-FFF2-40B4-BE49-F238E27FC236}">
                <a16:creationId xmlns:a16="http://schemas.microsoft.com/office/drawing/2014/main" xmlns="" id="{92840629-1F25-40BE-AAB6-BA52E697E9F8}"/>
              </a:ext>
            </a:extLst>
          </p:cNvPr>
          <p:cNvSpPr>
            <a:spLocks/>
          </p:cNvSpPr>
          <p:nvPr/>
        </p:nvSpPr>
        <p:spPr bwMode="auto">
          <a:xfrm>
            <a:off x="9047726" y="543961"/>
            <a:ext cx="1227654" cy="818136"/>
          </a:xfrm>
          <a:custGeom>
            <a:avLst/>
            <a:gdLst>
              <a:gd name="T0" fmla="*/ 192 w 194"/>
              <a:gd name="T1" fmla="*/ 25 h 84"/>
              <a:gd name="T2" fmla="*/ 187 w 194"/>
              <a:gd name="T3" fmla="*/ 28 h 84"/>
              <a:gd name="T4" fmla="*/ 183 w 194"/>
              <a:gd name="T5" fmla="*/ 28 h 84"/>
              <a:gd name="T6" fmla="*/ 176 w 194"/>
              <a:gd name="T7" fmla="*/ 34 h 84"/>
              <a:gd name="T8" fmla="*/ 169 w 194"/>
              <a:gd name="T9" fmla="*/ 40 h 84"/>
              <a:gd name="T10" fmla="*/ 163 w 194"/>
              <a:gd name="T11" fmla="*/ 50 h 84"/>
              <a:gd name="T12" fmla="*/ 154 w 194"/>
              <a:gd name="T13" fmla="*/ 65 h 84"/>
              <a:gd name="T14" fmla="*/ 145 w 194"/>
              <a:gd name="T15" fmla="*/ 74 h 84"/>
              <a:gd name="T16" fmla="*/ 139 w 194"/>
              <a:gd name="T17" fmla="*/ 80 h 84"/>
              <a:gd name="T18" fmla="*/ 132 w 194"/>
              <a:gd name="T19" fmla="*/ 84 h 84"/>
              <a:gd name="T20" fmla="*/ 125 w 194"/>
              <a:gd name="T21" fmla="*/ 84 h 84"/>
              <a:gd name="T22" fmla="*/ 121 w 194"/>
              <a:gd name="T23" fmla="*/ 77 h 84"/>
              <a:gd name="T24" fmla="*/ 123 w 194"/>
              <a:gd name="T25" fmla="*/ 68 h 84"/>
              <a:gd name="T26" fmla="*/ 130 w 194"/>
              <a:gd name="T27" fmla="*/ 53 h 84"/>
              <a:gd name="T28" fmla="*/ 139 w 194"/>
              <a:gd name="T29" fmla="*/ 34 h 84"/>
              <a:gd name="T30" fmla="*/ 143 w 194"/>
              <a:gd name="T31" fmla="*/ 22 h 84"/>
              <a:gd name="T32" fmla="*/ 141 w 194"/>
              <a:gd name="T33" fmla="*/ 19 h 84"/>
              <a:gd name="T34" fmla="*/ 136 w 194"/>
              <a:gd name="T35" fmla="*/ 19 h 84"/>
              <a:gd name="T36" fmla="*/ 128 w 194"/>
              <a:gd name="T37" fmla="*/ 22 h 84"/>
              <a:gd name="T38" fmla="*/ 114 w 194"/>
              <a:gd name="T39" fmla="*/ 22 h 84"/>
              <a:gd name="T40" fmla="*/ 94 w 194"/>
              <a:gd name="T41" fmla="*/ 25 h 84"/>
              <a:gd name="T42" fmla="*/ 72 w 194"/>
              <a:gd name="T43" fmla="*/ 25 h 84"/>
              <a:gd name="T44" fmla="*/ 46 w 194"/>
              <a:gd name="T45" fmla="*/ 28 h 84"/>
              <a:gd name="T46" fmla="*/ 17 w 194"/>
              <a:gd name="T47" fmla="*/ 31 h 84"/>
              <a:gd name="T48" fmla="*/ 0 w 194"/>
              <a:gd name="T49" fmla="*/ 16 h 84"/>
              <a:gd name="T50" fmla="*/ 17 w 194"/>
              <a:gd name="T51" fmla="*/ 16 h 84"/>
              <a:gd name="T52" fmla="*/ 33 w 194"/>
              <a:gd name="T53" fmla="*/ 16 h 84"/>
              <a:gd name="T54" fmla="*/ 46 w 194"/>
              <a:gd name="T55" fmla="*/ 16 h 84"/>
              <a:gd name="T56" fmla="*/ 55 w 194"/>
              <a:gd name="T57" fmla="*/ 13 h 84"/>
              <a:gd name="T58" fmla="*/ 75 w 194"/>
              <a:gd name="T59" fmla="*/ 13 h 84"/>
              <a:gd name="T60" fmla="*/ 101 w 194"/>
              <a:gd name="T61" fmla="*/ 10 h 84"/>
              <a:gd name="T62" fmla="*/ 112 w 194"/>
              <a:gd name="T63" fmla="*/ 7 h 84"/>
              <a:gd name="T64" fmla="*/ 123 w 194"/>
              <a:gd name="T65" fmla="*/ 7 h 84"/>
              <a:gd name="T66" fmla="*/ 130 w 194"/>
              <a:gd name="T67" fmla="*/ 3 h 84"/>
              <a:gd name="T68" fmla="*/ 134 w 194"/>
              <a:gd name="T69" fmla="*/ 3 h 84"/>
              <a:gd name="T70" fmla="*/ 139 w 194"/>
              <a:gd name="T71" fmla="*/ 0 h 84"/>
              <a:gd name="T72" fmla="*/ 145 w 194"/>
              <a:gd name="T73" fmla="*/ 0 h 84"/>
              <a:gd name="T74" fmla="*/ 154 w 194"/>
              <a:gd name="T75" fmla="*/ 0 h 84"/>
              <a:gd name="T76" fmla="*/ 167 w 194"/>
              <a:gd name="T77" fmla="*/ 3 h 84"/>
              <a:gd name="T78" fmla="*/ 178 w 194"/>
              <a:gd name="T79" fmla="*/ 10 h 84"/>
              <a:gd name="T80" fmla="*/ 187 w 194"/>
              <a:gd name="T81" fmla="*/ 13 h 84"/>
              <a:gd name="T82" fmla="*/ 192 w 194"/>
              <a:gd name="T83" fmla="*/ 16 h 84"/>
              <a:gd name="T84" fmla="*/ 194 w 194"/>
              <a:gd name="T85" fmla="*/ 19 h 84"/>
              <a:gd name="T86" fmla="*/ 194 w 194"/>
              <a:gd name="T87" fmla="*/ 2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94" h="84">
                <a:moveTo>
                  <a:pt x="194" y="22"/>
                </a:moveTo>
                <a:lnTo>
                  <a:pt x="192" y="25"/>
                </a:lnTo>
                <a:lnTo>
                  <a:pt x="192" y="28"/>
                </a:lnTo>
                <a:lnTo>
                  <a:pt x="187" y="28"/>
                </a:lnTo>
                <a:lnTo>
                  <a:pt x="185" y="28"/>
                </a:lnTo>
                <a:lnTo>
                  <a:pt x="183" y="28"/>
                </a:lnTo>
                <a:lnTo>
                  <a:pt x="181" y="31"/>
                </a:lnTo>
                <a:lnTo>
                  <a:pt x="176" y="34"/>
                </a:lnTo>
                <a:lnTo>
                  <a:pt x="174" y="37"/>
                </a:lnTo>
                <a:lnTo>
                  <a:pt x="169" y="40"/>
                </a:lnTo>
                <a:lnTo>
                  <a:pt x="165" y="44"/>
                </a:lnTo>
                <a:lnTo>
                  <a:pt x="163" y="50"/>
                </a:lnTo>
                <a:lnTo>
                  <a:pt x="158" y="56"/>
                </a:lnTo>
                <a:lnTo>
                  <a:pt x="154" y="65"/>
                </a:lnTo>
                <a:lnTo>
                  <a:pt x="150" y="71"/>
                </a:lnTo>
                <a:lnTo>
                  <a:pt x="145" y="74"/>
                </a:lnTo>
                <a:lnTo>
                  <a:pt x="141" y="77"/>
                </a:lnTo>
                <a:lnTo>
                  <a:pt x="139" y="80"/>
                </a:lnTo>
                <a:lnTo>
                  <a:pt x="136" y="84"/>
                </a:lnTo>
                <a:lnTo>
                  <a:pt x="132" y="84"/>
                </a:lnTo>
                <a:lnTo>
                  <a:pt x="130" y="84"/>
                </a:lnTo>
                <a:lnTo>
                  <a:pt x="125" y="84"/>
                </a:lnTo>
                <a:lnTo>
                  <a:pt x="123" y="80"/>
                </a:lnTo>
                <a:lnTo>
                  <a:pt x="121" y="77"/>
                </a:lnTo>
                <a:lnTo>
                  <a:pt x="123" y="74"/>
                </a:lnTo>
                <a:lnTo>
                  <a:pt x="123" y="68"/>
                </a:lnTo>
                <a:lnTo>
                  <a:pt x="125" y="62"/>
                </a:lnTo>
                <a:lnTo>
                  <a:pt x="130" y="53"/>
                </a:lnTo>
                <a:lnTo>
                  <a:pt x="134" y="44"/>
                </a:lnTo>
                <a:lnTo>
                  <a:pt x="139" y="34"/>
                </a:lnTo>
                <a:lnTo>
                  <a:pt x="141" y="28"/>
                </a:lnTo>
                <a:lnTo>
                  <a:pt x="143" y="22"/>
                </a:lnTo>
                <a:lnTo>
                  <a:pt x="143" y="22"/>
                </a:lnTo>
                <a:lnTo>
                  <a:pt x="141" y="19"/>
                </a:lnTo>
                <a:lnTo>
                  <a:pt x="139" y="19"/>
                </a:lnTo>
                <a:lnTo>
                  <a:pt x="136" y="19"/>
                </a:lnTo>
                <a:lnTo>
                  <a:pt x="132" y="22"/>
                </a:lnTo>
                <a:lnTo>
                  <a:pt x="128" y="22"/>
                </a:lnTo>
                <a:lnTo>
                  <a:pt x="121" y="22"/>
                </a:lnTo>
                <a:lnTo>
                  <a:pt x="114" y="22"/>
                </a:lnTo>
                <a:lnTo>
                  <a:pt x="105" y="22"/>
                </a:lnTo>
                <a:lnTo>
                  <a:pt x="94" y="25"/>
                </a:lnTo>
                <a:lnTo>
                  <a:pt x="86" y="25"/>
                </a:lnTo>
                <a:lnTo>
                  <a:pt x="72" y="25"/>
                </a:lnTo>
                <a:lnTo>
                  <a:pt x="61" y="28"/>
                </a:lnTo>
                <a:lnTo>
                  <a:pt x="46" y="28"/>
                </a:lnTo>
                <a:lnTo>
                  <a:pt x="33" y="31"/>
                </a:lnTo>
                <a:lnTo>
                  <a:pt x="17" y="31"/>
                </a:lnTo>
                <a:lnTo>
                  <a:pt x="0" y="34"/>
                </a:lnTo>
                <a:lnTo>
                  <a:pt x="0" y="16"/>
                </a:lnTo>
                <a:lnTo>
                  <a:pt x="8" y="16"/>
                </a:lnTo>
                <a:lnTo>
                  <a:pt x="17" y="16"/>
                </a:lnTo>
                <a:lnTo>
                  <a:pt x="26" y="16"/>
                </a:lnTo>
                <a:lnTo>
                  <a:pt x="33" y="16"/>
                </a:lnTo>
                <a:lnTo>
                  <a:pt x="39" y="16"/>
                </a:lnTo>
                <a:lnTo>
                  <a:pt x="46" y="16"/>
                </a:lnTo>
                <a:lnTo>
                  <a:pt x="50" y="13"/>
                </a:lnTo>
                <a:lnTo>
                  <a:pt x="55" y="13"/>
                </a:lnTo>
                <a:lnTo>
                  <a:pt x="64" y="13"/>
                </a:lnTo>
                <a:lnTo>
                  <a:pt x="75" y="13"/>
                </a:lnTo>
                <a:lnTo>
                  <a:pt x="86" y="10"/>
                </a:lnTo>
                <a:lnTo>
                  <a:pt x="101" y="10"/>
                </a:lnTo>
                <a:lnTo>
                  <a:pt x="108" y="7"/>
                </a:lnTo>
                <a:lnTo>
                  <a:pt x="112" y="7"/>
                </a:lnTo>
                <a:lnTo>
                  <a:pt x="119" y="7"/>
                </a:lnTo>
                <a:lnTo>
                  <a:pt x="123" y="7"/>
                </a:lnTo>
                <a:lnTo>
                  <a:pt x="128" y="7"/>
                </a:lnTo>
                <a:lnTo>
                  <a:pt x="130" y="3"/>
                </a:lnTo>
                <a:lnTo>
                  <a:pt x="132" y="3"/>
                </a:lnTo>
                <a:lnTo>
                  <a:pt x="134" y="3"/>
                </a:lnTo>
                <a:lnTo>
                  <a:pt x="136" y="0"/>
                </a:lnTo>
                <a:lnTo>
                  <a:pt x="139" y="0"/>
                </a:lnTo>
                <a:lnTo>
                  <a:pt x="141" y="0"/>
                </a:lnTo>
                <a:lnTo>
                  <a:pt x="145" y="0"/>
                </a:lnTo>
                <a:lnTo>
                  <a:pt x="150" y="0"/>
                </a:lnTo>
                <a:lnTo>
                  <a:pt x="154" y="0"/>
                </a:lnTo>
                <a:lnTo>
                  <a:pt x="163" y="3"/>
                </a:lnTo>
                <a:lnTo>
                  <a:pt x="167" y="3"/>
                </a:lnTo>
                <a:lnTo>
                  <a:pt x="172" y="7"/>
                </a:lnTo>
                <a:lnTo>
                  <a:pt x="178" y="10"/>
                </a:lnTo>
                <a:lnTo>
                  <a:pt x="183" y="13"/>
                </a:lnTo>
                <a:lnTo>
                  <a:pt x="187" y="13"/>
                </a:lnTo>
                <a:lnTo>
                  <a:pt x="189" y="16"/>
                </a:lnTo>
                <a:lnTo>
                  <a:pt x="192" y="16"/>
                </a:lnTo>
                <a:lnTo>
                  <a:pt x="192" y="19"/>
                </a:lnTo>
                <a:lnTo>
                  <a:pt x="194" y="19"/>
                </a:lnTo>
                <a:lnTo>
                  <a:pt x="194" y="22"/>
                </a:lnTo>
                <a:lnTo>
                  <a:pt x="194" y="2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349">
            <a:extLst>
              <a:ext uri="{FF2B5EF4-FFF2-40B4-BE49-F238E27FC236}">
                <a16:creationId xmlns:a16="http://schemas.microsoft.com/office/drawing/2014/main" xmlns="" id="{2475431A-5689-4C22-A8BD-0D4E8766962F}"/>
              </a:ext>
            </a:extLst>
          </p:cNvPr>
          <p:cNvSpPr>
            <a:spLocks/>
          </p:cNvSpPr>
          <p:nvPr/>
        </p:nvSpPr>
        <p:spPr bwMode="auto">
          <a:xfrm>
            <a:off x="9129994" y="875112"/>
            <a:ext cx="683436" cy="214274"/>
          </a:xfrm>
          <a:custGeom>
            <a:avLst/>
            <a:gdLst>
              <a:gd name="T0" fmla="*/ 95 w 108"/>
              <a:gd name="T1" fmla="*/ 16 h 22"/>
              <a:gd name="T2" fmla="*/ 92 w 108"/>
              <a:gd name="T3" fmla="*/ 16 h 22"/>
              <a:gd name="T4" fmla="*/ 90 w 108"/>
              <a:gd name="T5" fmla="*/ 16 h 22"/>
              <a:gd name="T6" fmla="*/ 86 w 108"/>
              <a:gd name="T7" fmla="*/ 16 h 22"/>
              <a:gd name="T8" fmla="*/ 84 w 108"/>
              <a:gd name="T9" fmla="*/ 16 h 22"/>
              <a:gd name="T10" fmla="*/ 75 w 108"/>
              <a:gd name="T11" fmla="*/ 19 h 22"/>
              <a:gd name="T12" fmla="*/ 64 w 108"/>
              <a:gd name="T13" fmla="*/ 19 h 22"/>
              <a:gd name="T14" fmla="*/ 51 w 108"/>
              <a:gd name="T15" fmla="*/ 19 h 22"/>
              <a:gd name="T16" fmla="*/ 35 w 108"/>
              <a:gd name="T17" fmla="*/ 22 h 22"/>
              <a:gd name="T18" fmla="*/ 20 w 108"/>
              <a:gd name="T19" fmla="*/ 22 h 22"/>
              <a:gd name="T20" fmla="*/ 0 w 108"/>
              <a:gd name="T21" fmla="*/ 22 h 22"/>
              <a:gd name="T22" fmla="*/ 0 w 108"/>
              <a:gd name="T23" fmla="*/ 10 h 22"/>
              <a:gd name="T24" fmla="*/ 9 w 108"/>
              <a:gd name="T25" fmla="*/ 10 h 22"/>
              <a:gd name="T26" fmla="*/ 22 w 108"/>
              <a:gd name="T27" fmla="*/ 6 h 22"/>
              <a:gd name="T28" fmla="*/ 35 w 108"/>
              <a:gd name="T29" fmla="*/ 6 h 22"/>
              <a:gd name="T30" fmla="*/ 51 w 108"/>
              <a:gd name="T31" fmla="*/ 3 h 22"/>
              <a:gd name="T32" fmla="*/ 57 w 108"/>
              <a:gd name="T33" fmla="*/ 3 h 22"/>
              <a:gd name="T34" fmla="*/ 66 w 108"/>
              <a:gd name="T35" fmla="*/ 0 h 22"/>
              <a:gd name="T36" fmla="*/ 73 w 108"/>
              <a:gd name="T37" fmla="*/ 0 h 22"/>
              <a:gd name="T38" fmla="*/ 79 w 108"/>
              <a:gd name="T39" fmla="*/ 0 h 22"/>
              <a:gd name="T40" fmla="*/ 84 w 108"/>
              <a:gd name="T41" fmla="*/ 0 h 22"/>
              <a:gd name="T42" fmla="*/ 88 w 108"/>
              <a:gd name="T43" fmla="*/ 0 h 22"/>
              <a:gd name="T44" fmla="*/ 92 w 108"/>
              <a:gd name="T45" fmla="*/ 0 h 22"/>
              <a:gd name="T46" fmla="*/ 95 w 108"/>
              <a:gd name="T47" fmla="*/ 0 h 22"/>
              <a:gd name="T48" fmla="*/ 101 w 108"/>
              <a:gd name="T49" fmla="*/ 3 h 22"/>
              <a:gd name="T50" fmla="*/ 106 w 108"/>
              <a:gd name="T51" fmla="*/ 3 h 22"/>
              <a:gd name="T52" fmla="*/ 108 w 108"/>
              <a:gd name="T53" fmla="*/ 6 h 22"/>
              <a:gd name="T54" fmla="*/ 108 w 108"/>
              <a:gd name="T55" fmla="*/ 6 h 22"/>
              <a:gd name="T56" fmla="*/ 106 w 108"/>
              <a:gd name="T57" fmla="*/ 10 h 22"/>
              <a:gd name="T58" fmla="*/ 104 w 108"/>
              <a:gd name="T59" fmla="*/ 13 h 22"/>
              <a:gd name="T60" fmla="*/ 99 w 108"/>
              <a:gd name="T61" fmla="*/ 13 h 22"/>
              <a:gd name="T62" fmla="*/ 95 w 108"/>
              <a:gd name="T63" fmla="*/ 16 h 22"/>
              <a:gd name="T64" fmla="*/ 95 w 108"/>
              <a:gd name="T65" fmla="*/ 16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" h="22">
                <a:moveTo>
                  <a:pt x="95" y="16"/>
                </a:moveTo>
                <a:lnTo>
                  <a:pt x="92" y="16"/>
                </a:lnTo>
                <a:lnTo>
                  <a:pt x="90" y="16"/>
                </a:lnTo>
                <a:lnTo>
                  <a:pt x="86" y="16"/>
                </a:lnTo>
                <a:lnTo>
                  <a:pt x="84" y="16"/>
                </a:lnTo>
                <a:lnTo>
                  <a:pt x="75" y="19"/>
                </a:lnTo>
                <a:lnTo>
                  <a:pt x="64" y="19"/>
                </a:lnTo>
                <a:lnTo>
                  <a:pt x="51" y="19"/>
                </a:lnTo>
                <a:lnTo>
                  <a:pt x="35" y="22"/>
                </a:lnTo>
                <a:lnTo>
                  <a:pt x="20" y="22"/>
                </a:lnTo>
                <a:lnTo>
                  <a:pt x="0" y="22"/>
                </a:lnTo>
                <a:lnTo>
                  <a:pt x="0" y="10"/>
                </a:lnTo>
                <a:lnTo>
                  <a:pt x="9" y="10"/>
                </a:lnTo>
                <a:lnTo>
                  <a:pt x="22" y="6"/>
                </a:lnTo>
                <a:lnTo>
                  <a:pt x="35" y="6"/>
                </a:lnTo>
                <a:lnTo>
                  <a:pt x="51" y="3"/>
                </a:lnTo>
                <a:lnTo>
                  <a:pt x="57" y="3"/>
                </a:lnTo>
                <a:lnTo>
                  <a:pt x="66" y="0"/>
                </a:lnTo>
                <a:lnTo>
                  <a:pt x="73" y="0"/>
                </a:lnTo>
                <a:lnTo>
                  <a:pt x="79" y="0"/>
                </a:lnTo>
                <a:lnTo>
                  <a:pt x="84" y="0"/>
                </a:lnTo>
                <a:lnTo>
                  <a:pt x="88" y="0"/>
                </a:lnTo>
                <a:lnTo>
                  <a:pt x="92" y="0"/>
                </a:lnTo>
                <a:lnTo>
                  <a:pt x="95" y="0"/>
                </a:lnTo>
                <a:lnTo>
                  <a:pt x="101" y="3"/>
                </a:lnTo>
                <a:lnTo>
                  <a:pt x="106" y="3"/>
                </a:lnTo>
                <a:lnTo>
                  <a:pt x="108" y="6"/>
                </a:lnTo>
                <a:lnTo>
                  <a:pt x="108" y="6"/>
                </a:lnTo>
                <a:lnTo>
                  <a:pt x="106" y="10"/>
                </a:lnTo>
                <a:lnTo>
                  <a:pt x="104" y="13"/>
                </a:lnTo>
                <a:lnTo>
                  <a:pt x="99" y="13"/>
                </a:lnTo>
                <a:lnTo>
                  <a:pt x="95" y="16"/>
                </a:lnTo>
                <a:lnTo>
                  <a:pt x="95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350">
            <a:extLst>
              <a:ext uri="{FF2B5EF4-FFF2-40B4-BE49-F238E27FC236}">
                <a16:creationId xmlns:a16="http://schemas.microsoft.com/office/drawing/2014/main" xmlns="" id="{1EBDBAC0-E0E8-4BBD-9529-875791A67F3A}"/>
              </a:ext>
            </a:extLst>
          </p:cNvPr>
          <p:cNvSpPr>
            <a:spLocks/>
          </p:cNvSpPr>
          <p:nvPr/>
        </p:nvSpPr>
        <p:spPr bwMode="auto">
          <a:xfrm>
            <a:off x="9237570" y="1206262"/>
            <a:ext cx="645468" cy="87660"/>
          </a:xfrm>
          <a:custGeom>
            <a:avLst/>
            <a:gdLst>
              <a:gd name="T0" fmla="*/ 0 w 102"/>
              <a:gd name="T1" fmla="*/ 6 h 9"/>
              <a:gd name="T2" fmla="*/ 18 w 102"/>
              <a:gd name="T3" fmla="*/ 6 h 9"/>
              <a:gd name="T4" fmla="*/ 34 w 102"/>
              <a:gd name="T5" fmla="*/ 3 h 9"/>
              <a:gd name="T6" fmla="*/ 47 w 102"/>
              <a:gd name="T7" fmla="*/ 3 h 9"/>
              <a:gd name="T8" fmla="*/ 60 w 102"/>
              <a:gd name="T9" fmla="*/ 3 h 9"/>
              <a:gd name="T10" fmla="*/ 73 w 102"/>
              <a:gd name="T11" fmla="*/ 0 h 9"/>
              <a:gd name="T12" fmla="*/ 84 w 102"/>
              <a:gd name="T13" fmla="*/ 0 h 9"/>
              <a:gd name="T14" fmla="*/ 93 w 102"/>
              <a:gd name="T15" fmla="*/ 3 h 9"/>
              <a:gd name="T16" fmla="*/ 102 w 102"/>
              <a:gd name="T17" fmla="*/ 3 h 9"/>
              <a:gd name="T18" fmla="*/ 100 w 102"/>
              <a:gd name="T19" fmla="*/ 3 h 9"/>
              <a:gd name="T20" fmla="*/ 89 w 102"/>
              <a:gd name="T21" fmla="*/ 3 h 9"/>
              <a:gd name="T22" fmla="*/ 78 w 102"/>
              <a:gd name="T23" fmla="*/ 3 h 9"/>
              <a:gd name="T24" fmla="*/ 62 w 102"/>
              <a:gd name="T25" fmla="*/ 6 h 9"/>
              <a:gd name="T26" fmla="*/ 45 w 102"/>
              <a:gd name="T27" fmla="*/ 6 h 9"/>
              <a:gd name="T28" fmla="*/ 36 w 102"/>
              <a:gd name="T29" fmla="*/ 6 h 9"/>
              <a:gd name="T30" fmla="*/ 29 w 102"/>
              <a:gd name="T31" fmla="*/ 6 h 9"/>
              <a:gd name="T32" fmla="*/ 22 w 102"/>
              <a:gd name="T33" fmla="*/ 9 h 9"/>
              <a:gd name="T34" fmla="*/ 16 w 102"/>
              <a:gd name="T35" fmla="*/ 9 h 9"/>
              <a:gd name="T36" fmla="*/ 11 w 102"/>
              <a:gd name="T37" fmla="*/ 9 h 9"/>
              <a:gd name="T38" fmla="*/ 7 w 102"/>
              <a:gd name="T39" fmla="*/ 9 h 9"/>
              <a:gd name="T40" fmla="*/ 3 w 102"/>
              <a:gd name="T41" fmla="*/ 9 h 9"/>
              <a:gd name="T42" fmla="*/ 0 w 102"/>
              <a:gd name="T43" fmla="*/ 9 h 9"/>
              <a:gd name="T44" fmla="*/ 0 w 102"/>
              <a:gd name="T45" fmla="*/ 6 h 9"/>
              <a:gd name="T46" fmla="*/ 0 w 102"/>
              <a:gd name="T47" fmla="*/ 6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2" h="9">
                <a:moveTo>
                  <a:pt x="0" y="6"/>
                </a:moveTo>
                <a:lnTo>
                  <a:pt x="18" y="6"/>
                </a:lnTo>
                <a:lnTo>
                  <a:pt x="34" y="3"/>
                </a:lnTo>
                <a:lnTo>
                  <a:pt x="47" y="3"/>
                </a:lnTo>
                <a:lnTo>
                  <a:pt x="60" y="3"/>
                </a:lnTo>
                <a:lnTo>
                  <a:pt x="73" y="0"/>
                </a:lnTo>
                <a:lnTo>
                  <a:pt x="84" y="0"/>
                </a:lnTo>
                <a:lnTo>
                  <a:pt x="93" y="3"/>
                </a:lnTo>
                <a:lnTo>
                  <a:pt x="102" y="3"/>
                </a:lnTo>
                <a:lnTo>
                  <a:pt x="100" y="3"/>
                </a:lnTo>
                <a:lnTo>
                  <a:pt x="89" y="3"/>
                </a:lnTo>
                <a:lnTo>
                  <a:pt x="78" y="3"/>
                </a:lnTo>
                <a:lnTo>
                  <a:pt x="62" y="6"/>
                </a:lnTo>
                <a:lnTo>
                  <a:pt x="45" y="6"/>
                </a:lnTo>
                <a:lnTo>
                  <a:pt x="36" y="6"/>
                </a:lnTo>
                <a:lnTo>
                  <a:pt x="29" y="6"/>
                </a:lnTo>
                <a:lnTo>
                  <a:pt x="22" y="9"/>
                </a:lnTo>
                <a:lnTo>
                  <a:pt x="16" y="9"/>
                </a:lnTo>
                <a:lnTo>
                  <a:pt x="11" y="9"/>
                </a:lnTo>
                <a:lnTo>
                  <a:pt x="7" y="9"/>
                </a:lnTo>
                <a:lnTo>
                  <a:pt x="3" y="9"/>
                </a:lnTo>
                <a:lnTo>
                  <a:pt x="0" y="9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7" name="Freeform 72">
            <a:extLst>
              <a:ext uri="{FF2B5EF4-FFF2-40B4-BE49-F238E27FC236}">
                <a16:creationId xmlns:a16="http://schemas.microsoft.com/office/drawing/2014/main" xmlns="" id="{5C1A14B1-7FD2-4B9C-B953-F4748A70BC52}"/>
              </a:ext>
            </a:extLst>
          </p:cNvPr>
          <p:cNvSpPr>
            <a:spLocks/>
          </p:cNvSpPr>
          <p:nvPr/>
        </p:nvSpPr>
        <p:spPr bwMode="auto">
          <a:xfrm>
            <a:off x="1950876" y="742828"/>
            <a:ext cx="367474" cy="394865"/>
          </a:xfrm>
          <a:custGeom>
            <a:avLst/>
            <a:gdLst>
              <a:gd name="T0" fmla="*/ 51 w 55"/>
              <a:gd name="T1" fmla="*/ 16 h 40"/>
              <a:gd name="T2" fmla="*/ 55 w 55"/>
              <a:gd name="T3" fmla="*/ 19 h 40"/>
              <a:gd name="T4" fmla="*/ 55 w 55"/>
              <a:gd name="T5" fmla="*/ 22 h 40"/>
              <a:gd name="T6" fmla="*/ 55 w 55"/>
              <a:gd name="T7" fmla="*/ 28 h 40"/>
              <a:gd name="T8" fmla="*/ 55 w 55"/>
              <a:gd name="T9" fmla="*/ 31 h 40"/>
              <a:gd name="T10" fmla="*/ 53 w 55"/>
              <a:gd name="T11" fmla="*/ 34 h 40"/>
              <a:gd name="T12" fmla="*/ 51 w 55"/>
              <a:gd name="T13" fmla="*/ 37 h 40"/>
              <a:gd name="T14" fmla="*/ 51 w 55"/>
              <a:gd name="T15" fmla="*/ 40 h 40"/>
              <a:gd name="T16" fmla="*/ 48 w 55"/>
              <a:gd name="T17" fmla="*/ 40 h 40"/>
              <a:gd name="T18" fmla="*/ 46 w 55"/>
              <a:gd name="T19" fmla="*/ 40 h 40"/>
              <a:gd name="T20" fmla="*/ 42 w 55"/>
              <a:gd name="T21" fmla="*/ 40 h 40"/>
              <a:gd name="T22" fmla="*/ 37 w 55"/>
              <a:gd name="T23" fmla="*/ 37 h 40"/>
              <a:gd name="T24" fmla="*/ 31 w 55"/>
              <a:gd name="T25" fmla="*/ 34 h 40"/>
              <a:gd name="T26" fmla="*/ 26 w 55"/>
              <a:gd name="T27" fmla="*/ 31 h 40"/>
              <a:gd name="T28" fmla="*/ 20 w 55"/>
              <a:gd name="T29" fmla="*/ 28 h 40"/>
              <a:gd name="T30" fmla="*/ 13 w 55"/>
              <a:gd name="T31" fmla="*/ 22 h 40"/>
              <a:gd name="T32" fmla="*/ 9 w 55"/>
              <a:gd name="T33" fmla="*/ 19 h 40"/>
              <a:gd name="T34" fmla="*/ 4 w 55"/>
              <a:gd name="T35" fmla="*/ 16 h 40"/>
              <a:gd name="T36" fmla="*/ 2 w 55"/>
              <a:gd name="T37" fmla="*/ 13 h 40"/>
              <a:gd name="T38" fmla="*/ 2 w 55"/>
              <a:gd name="T39" fmla="*/ 10 h 40"/>
              <a:gd name="T40" fmla="*/ 0 w 55"/>
              <a:gd name="T41" fmla="*/ 10 h 40"/>
              <a:gd name="T42" fmla="*/ 0 w 55"/>
              <a:gd name="T43" fmla="*/ 6 h 40"/>
              <a:gd name="T44" fmla="*/ 0 w 55"/>
              <a:gd name="T45" fmla="*/ 3 h 40"/>
              <a:gd name="T46" fmla="*/ 2 w 55"/>
              <a:gd name="T47" fmla="*/ 3 h 40"/>
              <a:gd name="T48" fmla="*/ 4 w 55"/>
              <a:gd name="T49" fmla="*/ 0 h 40"/>
              <a:gd name="T50" fmla="*/ 6 w 55"/>
              <a:gd name="T51" fmla="*/ 0 h 40"/>
              <a:gd name="T52" fmla="*/ 13 w 55"/>
              <a:gd name="T53" fmla="*/ 0 h 40"/>
              <a:gd name="T54" fmla="*/ 20 w 55"/>
              <a:gd name="T55" fmla="*/ 0 h 40"/>
              <a:gd name="T56" fmla="*/ 24 w 55"/>
              <a:gd name="T57" fmla="*/ 0 h 40"/>
              <a:gd name="T58" fmla="*/ 35 w 55"/>
              <a:gd name="T59" fmla="*/ 3 h 40"/>
              <a:gd name="T60" fmla="*/ 40 w 55"/>
              <a:gd name="T61" fmla="*/ 6 h 40"/>
              <a:gd name="T62" fmla="*/ 44 w 55"/>
              <a:gd name="T63" fmla="*/ 10 h 40"/>
              <a:gd name="T64" fmla="*/ 51 w 55"/>
              <a:gd name="T65" fmla="*/ 16 h 40"/>
              <a:gd name="T66" fmla="*/ 51 w 55"/>
              <a:gd name="T67" fmla="*/ 16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5" h="40">
                <a:moveTo>
                  <a:pt x="51" y="16"/>
                </a:moveTo>
                <a:lnTo>
                  <a:pt x="55" y="19"/>
                </a:lnTo>
                <a:lnTo>
                  <a:pt x="55" y="22"/>
                </a:lnTo>
                <a:lnTo>
                  <a:pt x="55" y="28"/>
                </a:lnTo>
                <a:lnTo>
                  <a:pt x="55" y="31"/>
                </a:lnTo>
                <a:lnTo>
                  <a:pt x="53" y="34"/>
                </a:lnTo>
                <a:lnTo>
                  <a:pt x="51" y="37"/>
                </a:lnTo>
                <a:lnTo>
                  <a:pt x="51" y="40"/>
                </a:lnTo>
                <a:lnTo>
                  <a:pt x="48" y="40"/>
                </a:lnTo>
                <a:lnTo>
                  <a:pt x="46" y="40"/>
                </a:lnTo>
                <a:lnTo>
                  <a:pt x="42" y="40"/>
                </a:lnTo>
                <a:lnTo>
                  <a:pt x="37" y="37"/>
                </a:lnTo>
                <a:lnTo>
                  <a:pt x="31" y="34"/>
                </a:lnTo>
                <a:lnTo>
                  <a:pt x="26" y="31"/>
                </a:lnTo>
                <a:lnTo>
                  <a:pt x="20" y="28"/>
                </a:lnTo>
                <a:lnTo>
                  <a:pt x="13" y="22"/>
                </a:lnTo>
                <a:lnTo>
                  <a:pt x="9" y="19"/>
                </a:lnTo>
                <a:lnTo>
                  <a:pt x="4" y="16"/>
                </a:lnTo>
                <a:lnTo>
                  <a:pt x="2" y="13"/>
                </a:lnTo>
                <a:lnTo>
                  <a:pt x="2" y="10"/>
                </a:lnTo>
                <a:lnTo>
                  <a:pt x="0" y="10"/>
                </a:lnTo>
                <a:lnTo>
                  <a:pt x="0" y="6"/>
                </a:lnTo>
                <a:lnTo>
                  <a:pt x="0" y="3"/>
                </a:lnTo>
                <a:lnTo>
                  <a:pt x="2" y="3"/>
                </a:lnTo>
                <a:lnTo>
                  <a:pt x="4" y="0"/>
                </a:lnTo>
                <a:lnTo>
                  <a:pt x="6" y="0"/>
                </a:lnTo>
                <a:lnTo>
                  <a:pt x="13" y="0"/>
                </a:lnTo>
                <a:lnTo>
                  <a:pt x="20" y="0"/>
                </a:lnTo>
                <a:lnTo>
                  <a:pt x="24" y="0"/>
                </a:lnTo>
                <a:lnTo>
                  <a:pt x="35" y="3"/>
                </a:lnTo>
                <a:lnTo>
                  <a:pt x="40" y="6"/>
                </a:lnTo>
                <a:lnTo>
                  <a:pt x="44" y="10"/>
                </a:lnTo>
                <a:lnTo>
                  <a:pt x="51" y="16"/>
                </a:lnTo>
                <a:lnTo>
                  <a:pt x="51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8" name="Freeform 73">
            <a:extLst>
              <a:ext uri="{FF2B5EF4-FFF2-40B4-BE49-F238E27FC236}">
                <a16:creationId xmlns:a16="http://schemas.microsoft.com/office/drawing/2014/main" xmlns="" id="{05639EFE-5F42-4289-80C4-C286C0E04485}"/>
              </a:ext>
            </a:extLst>
          </p:cNvPr>
          <p:cNvSpPr>
            <a:spLocks/>
          </p:cNvSpPr>
          <p:nvPr/>
        </p:nvSpPr>
        <p:spPr bwMode="auto">
          <a:xfrm>
            <a:off x="2492064" y="535520"/>
            <a:ext cx="621363" cy="602171"/>
          </a:xfrm>
          <a:custGeom>
            <a:avLst/>
            <a:gdLst>
              <a:gd name="T0" fmla="*/ 93 w 93"/>
              <a:gd name="T1" fmla="*/ 18 h 61"/>
              <a:gd name="T2" fmla="*/ 93 w 93"/>
              <a:gd name="T3" fmla="*/ 18 h 61"/>
              <a:gd name="T4" fmla="*/ 93 w 93"/>
              <a:gd name="T5" fmla="*/ 21 h 61"/>
              <a:gd name="T6" fmla="*/ 93 w 93"/>
              <a:gd name="T7" fmla="*/ 21 h 61"/>
              <a:gd name="T8" fmla="*/ 91 w 93"/>
              <a:gd name="T9" fmla="*/ 24 h 61"/>
              <a:gd name="T10" fmla="*/ 89 w 93"/>
              <a:gd name="T11" fmla="*/ 24 h 61"/>
              <a:gd name="T12" fmla="*/ 87 w 93"/>
              <a:gd name="T13" fmla="*/ 27 h 61"/>
              <a:gd name="T14" fmla="*/ 82 w 93"/>
              <a:gd name="T15" fmla="*/ 31 h 61"/>
              <a:gd name="T16" fmla="*/ 78 w 93"/>
              <a:gd name="T17" fmla="*/ 31 h 61"/>
              <a:gd name="T18" fmla="*/ 69 w 93"/>
              <a:gd name="T19" fmla="*/ 37 h 61"/>
              <a:gd name="T20" fmla="*/ 58 w 93"/>
              <a:gd name="T21" fmla="*/ 40 h 61"/>
              <a:gd name="T22" fmla="*/ 47 w 93"/>
              <a:gd name="T23" fmla="*/ 46 h 61"/>
              <a:gd name="T24" fmla="*/ 34 w 93"/>
              <a:gd name="T25" fmla="*/ 52 h 61"/>
              <a:gd name="T26" fmla="*/ 27 w 93"/>
              <a:gd name="T27" fmla="*/ 52 h 61"/>
              <a:gd name="T28" fmla="*/ 23 w 93"/>
              <a:gd name="T29" fmla="*/ 55 h 61"/>
              <a:gd name="T30" fmla="*/ 18 w 93"/>
              <a:gd name="T31" fmla="*/ 58 h 61"/>
              <a:gd name="T32" fmla="*/ 14 w 93"/>
              <a:gd name="T33" fmla="*/ 58 h 61"/>
              <a:gd name="T34" fmla="*/ 9 w 93"/>
              <a:gd name="T35" fmla="*/ 58 h 61"/>
              <a:gd name="T36" fmla="*/ 7 w 93"/>
              <a:gd name="T37" fmla="*/ 61 h 61"/>
              <a:gd name="T38" fmla="*/ 5 w 93"/>
              <a:gd name="T39" fmla="*/ 61 h 61"/>
              <a:gd name="T40" fmla="*/ 3 w 93"/>
              <a:gd name="T41" fmla="*/ 58 h 61"/>
              <a:gd name="T42" fmla="*/ 0 w 93"/>
              <a:gd name="T43" fmla="*/ 58 h 61"/>
              <a:gd name="T44" fmla="*/ 0 w 93"/>
              <a:gd name="T45" fmla="*/ 58 h 61"/>
              <a:gd name="T46" fmla="*/ 3 w 93"/>
              <a:gd name="T47" fmla="*/ 58 h 61"/>
              <a:gd name="T48" fmla="*/ 3 w 93"/>
              <a:gd name="T49" fmla="*/ 55 h 61"/>
              <a:gd name="T50" fmla="*/ 5 w 93"/>
              <a:gd name="T51" fmla="*/ 52 h 61"/>
              <a:gd name="T52" fmla="*/ 7 w 93"/>
              <a:gd name="T53" fmla="*/ 52 h 61"/>
              <a:gd name="T54" fmla="*/ 9 w 93"/>
              <a:gd name="T55" fmla="*/ 49 h 61"/>
              <a:gd name="T56" fmla="*/ 14 w 93"/>
              <a:gd name="T57" fmla="*/ 46 h 61"/>
              <a:gd name="T58" fmla="*/ 23 w 93"/>
              <a:gd name="T59" fmla="*/ 40 h 61"/>
              <a:gd name="T60" fmla="*/ 29 w 93"/>
              <a:gd name="T61" fmla="*/ 34 h 61"/>
              <a:gd name="T62" fmla="*/ 40 w 93"/>
              <a:gd name="T63" fmla="*/ 24 h 61"/>
              <a:gd name="T64" fmla="*/ 45 w 93"/>
              <a:gd name="T65" fmla="*/ 21 h 61"/>
              <a:gd name="T66" fmla="*/ 47 w 93"/>
              <a:gd name="T67" fmla="*/ 18 h 61"/>
              <a:gd name="T68" fmla="*/ 49 w 93"/>
              <a:gd name="T69" fmla="*/ 15 h 61"/>
              <a:gd name="T70" fmla="*/ 51 w 93"/>
              <a:gd name="T71" fmla="*/ 12 h 61"/>
              <a:gd name="T72" fmla="*/ 49 w 93"/>
              <a:gd name="T73" fmla="*/ 9 h 61"/>
              <a:gd name="T74" fmla="*/ 47 w 93"/>
              <a:gd name="T75" fmla="*/ 6 h 61"/>
              <a:gd name="T76" fmla="*/ 47 w 93"/>
              <a:gd name="T77" fmla="*/ 6 h 61"/>
              <a:gd name="T78" fmla="*/ 47 w 93"/>
              <a:gd name="T79" fmla="*/ 3 h 61"/>
              <a:gd name="T80" fmla="*/ 49 w 93"/>
              <a:gd name="T81" fmla="*/ 3 h 61"/>
              <a:gd name="T82" fmla="*/ 53 w 93"/>
              <a:gd name="T83" fmla="*/ 3 h 61"/>
              <a:gd name="T84" fmla="*/ 56 w 93"/>
              <a:gd name="T85" fmla="*/ 3 h 61"/>
              <a:gd name="T86" fmla="*/ 60 w 93"/>
              <a:gd name="T87" fmla="*/ 0 h 61"/>
              <a:gd name="T88" fmla="*/ 62 w 93"/>
              <a:gd name="T89" fmla="*/ 3 h 61"/>
              <a:gd name="T90" fmla="*/ 67 w 93"/>
              <a:gd name="T91" fmla="*/ 3 h 61"/>
              <a:gd name="T92" fmla="*/ 71 w 93"/>
              <a:gd name="T93" fmla="*/ 3 h 61"/>
              <a:gd name="T94" fmla="*/ 78 w 93"/>
              <a:gd name="T95" fmla="*/ 6 h 61"/>
              <a:gd name="T96" fmla="*/ 84 w 93"/>
              <a:gd name="T97" fmla="*/ 9 h 61"/>
              <a:gd name="T98" fmla="*/ 89 w 93"/>
              <a:gd name="T99" fmla="*/ 12 h 61"/>
              <a:gd name="T100" fmla="*/ 91 w 93"/>
              <a:gd name="T101" fmla="*/ 12 h 61"/>
              <a:gd name="T102" fmla="*/ 93 w 93"/>
              <a:gd name="T103" fmla="*/ 15 h 61"/>
              <a:gd name="T104" fmla="*/ 93 w 93"/>
              <a:gd name="T105" fmla="*/ 18 h 61"/>
              <a:gd name="T106" fmla="*/ 93 w 93"/>
              <a:gd name="T107" fmla="*/ 18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93" h="61">
                <a:moveTo>
                  <a:pt x="93" y="18"/>
                </a:moveTo>
                <a:lnTo>
                  <a:pt x="93" y="18"/>
                </a:lnTo>
                <a:lnTo>
                  <a:pt x="93" y="21"/>
                </a:lnTo>
                <a:lnTo>
                  <a:pt x="93" y="21"/>
                </a:lnTo>
                <a:lnTo>
                  <a:pt x="91" y="24"/>
                </a:lnTo>
                <a:lnTo>
                  <a:pt x="89" y="24"/>
                </a:lnTo>
                <a:lnTo>
                  <a:pt x="87" y="27"/>
                </a:lnTo>
                <a:lnTo>
                  <a:pt x="82" y="31"/>
                </a:lnTo>
                <a:lnTo>
                  <a:pt x="78" y="31"/>
                </a:lnTo>
                <a:lnTo>
                  <a:pt x="69" y="37"/>
                </a:lnTo>
                <a:lnTo>
                  <a:pt x="58" y="40"/>
                </a:lnTo>
                <a:lnTo>
                  <a:pt x="47" y="46"/>
                </a:lnTo>
                <a:lnTo>
                  <a:pt x="34" y="52"/>
                </a:lnTo>
                <a:lnTo>
                  <a:pt x="27" y="52"/>
                </a:lnTo>
                <a:lnTo>
                  <a:pt x="23" y="55"/>
                </a:lnTo>
                <a:lnTo>
                  <a:pt x="18" y="58"/>
                </a:lnTo>
                <a:lnTo>
                  <a:pt x="14" y="58"/>
                </a:lnTo>
                <a:lnTo>
                  <a:pt x="9" y="58"/>
                </a:lnTo>
                <a:lnTo>
                  <a:pt x="7" y="61"/>
                </a:lnTo>
                <a:lnTo>
                  <a:pt x="5" y="61"/>
                </a:lnTo>
                <a:lnTo>
                  <a:pt x="3" y="58"/>
                </a:lnTo>
                <a:lnTo>
                  <a:pt x="0" y="58"/>
                </a:lnTo>
                <a:lnTo>
                  <a:pt x="0" y="58"/>
                </a:lnTo>
                <a:lnTo>
                  <a:pt x="3" y="58"/>
                </a:lnTo>
                <a:lnTo>
                  <a:pt x="3" y="55"/>
                </a:lnTo>
                <a:lnTo>
                  <a:pt x="5" y="52"/>
                </a:lnTo>
                <a:lnTo>
                  <a:pt x="7" y="52"/>
                </a:lnTo>
                <a:lnTo>
                  <a:pt x="9" y="49"/>
                </a:lnTo>
                <a:lnTo>
                  <a:pt x="14" y="46"/>
                </a:lnTo>
                <a:lnTo>
                  <a:pt x="23" y="40"/>
                </a:lnTo>
                <a:lnTo>
                  <a:pt x="29" y="34"/>
                </a:lnTo>
                <a:lnTo>
                  <a:pt x="40" y="24"/>
                </a:lnTo>
                <a:lnTo>
                  <a:pt x="45" y="21"/>
                </a:lnTo>
                <a:lnTo>
                  <a:pt x="47" y="18"/>
                </a:lnTo>
                <a:lnTo>
                  <a:pt x="49" y="15"/>
                </a:lnTo>
                <a:lnTo>
                  <a:pt x="51" y="12"/>
                </a:lnTo>
                <a:lnTo>
                  <a:pt x="49" y="9"/>
                </a:lnTo>
                <a:lnTo>
                  <a:pt x="47" y="6"/>
                </a:lnTo>
                <a:lnTo>
                  <a:pt x="47" y="6"/>
                </a:lnTo>
                <a:lnTo>
                  <a:pt x="47" y="3"/>
                </a:lnTo>
                <a:lnTo>
                  <a:pt x="49" y="3"/>
                </a:lnTo>
                <a:lnTo>
                  <a:pt x="53" y="3"/>
                </a:lnTo>
                <a:lnTo>
                  <a:pt x="56" y="3"/>
                </a:lnTo>
                <a:lnTo>
                  <a:pt x="60" y="0"/>
                </a:lnTo>
                <a:lnTo>
                  <a:pt x="62" y="3"/>
                </a:lnTo>
                <a:lnTo>
                  <a:pt x="67" y="3"/>
                </a:lnTo>
                <a:lnTo>
                  <a:pt x="71" y="3"/>
                </a:lnTo>
                <a:lnTo>
                  <a:pt x="78" y="6"/>
                </a:lnTo>
                <a:lnTo>
                  <a:pt x="84" y="9"/>
                </a:lnTo>
                <a:lnTo>
                  <a:pt x="89" y="12"/>
                </a:lnTo>
                <a:lnTo>
                  <a:pt x="91" y="12"/>
                </a:lnTo>
                <a:lnTo>
                  <a:pt x="93" y="15"/>
                </a:lnTo>
                <a:lnTo>
                  <a:pt x="93" y="18"/>
                </a:lnTo>
                <a:lnTo>
                  <a:pt x="93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9" name="Freeform 74">
            <a:extLst>
              <a:ext uri="{FF2B5EF4-FFF2-40B4-BE49-F238E27FC236}">
                <a16:creationId xmlns:a16="http://schemas.microsoft.com/office/drawing/2014/main" xmlns="" id="{E06144F4-21F4-4EAC-88BA-36173F6ED353}"/>
              </a:ext>
            </a:extLst>
          </p:cNvPr>
          <p:cNvSpPr>
            <a:spLocks/>
          </p:cNvSpPr>
          <p:nvPr/>
        </p:nvSpPr>
        <p:spPr bwMode="auto">
          <a:xfrm>
            <a:off x="1803887" y="1108074"/>
            <a:ext cx="1356308" cy="335635"/>
          </a:xfrm>
          <a:custGeom>
            <a:avLst/>
            <a:gdLst>
              <a:gd name="T0" fmla="*/ 203 w 203"/>
              <a:gd name="T1" fmla="*/ 13 h 34"/>
              <a:gd name="T2" fmla="*/ 201 w 203"/>
              <a:gd name="T3" fmla="*/ 13 h 34"/>
              <a:gd name="T4" fmla="*/ 196 w 203"/>
              <a:gd name="T5" fmla="*/ 16 h 34"/>
              <a:gd name="T6" fmla="*/ 187 w 203"/>
              <a:gd name="T7" fmla="*/ 16 h 34"/>
              <a:gd name="T8" fmla="*/ 179 w 203"/>
              <a:gd name="T9" fmla="*/ 19 h 34"/>
              <a:gd name="T10" fmla="*/ 165 w 203"/>
              <a:gd name="T11" fmla="*/ 19 h 34"/>
              <a:gd name="T12" fmla="*/ 150 w 203"/>
              <a:gd name="T13" fmla="*/ 22 h 34"/>
              <a:gd name="T14" fmla="*/ 134 w 203"/>
              <a:gd name="T15" fmla="*/ 25 h 34"/>
              <a:gd name="T16" fmla="*/ 106 w 203"/>
              <a:gd name="T17" fmla="*/ 28 h 34"/>
              <a:gd name="T18" fmla="*/ 75 w 203"/>
              <a:gd name="T19" fmla="*/ 31 h 34"/>
              <a:gd name="T20" fmla="*/ 53 w 203"/>
              <a:gd name="T21" fmla="*/ 34 h 34"/>
              <a:gd name="T22" fmla="*/ 39 w 203"/>
              <a:gd name="T23" fmla="*/ 34 h 34"/>
              <a:gd name="T24" fmla="*/ 24 w 203"/>
              <a:gd name="T25" fmla="*/ 34 h 34"/>
              <a:gd name="T26" fmla="*/ 13 w 203"/>
              <a:gd name="T27" fmla="*/ 31 h 34"/>
              <a:gd name="T28" fmla="*/ 4 w 203"/>
              <a:gd name="T29" fmla="*/ 31 h 34"/>
              <a:gd name="T30" fmla="*/ 0 w 203"/>
              <a:gd name="T31" fmla="*/ 25 h 34"/>
              <a:gd name="T32" fmla="*/ 2 w 203"/>
              <a:gd name="T33" fmla="*/ 22 h 34"/>
              <a:gd name="T34" fmla="*/ 9 w 203"/>
              <a:gd name="T35" fmla="*/ 22 h 34"/>
              <a:gd name="T36" fmla="*/ 20 w 203"/>
              <a:gd name="T37" fmla="*/ 19 h 34"/>
              <a:gd name="T38" fmla="*/ 35 w 203"/>
              <a:gd name="T39" fmla="*/ 19 h 34"/>
              <a:gd name="T40" fmla="*/ 46 w 203"/>
              <a:gd name="T41" fmla="*/ 16 h 34"/>
              <a:gd name="T42" fmla="*/ 62 w 203"/>
              <a:gd name="T43" fmla="*/ 13 h 34"/>
              <a:gd name="T44" fmla="*/ 81 w 203"/>
              <a:gd name="T45" fmla="*/ 13 h 34"/>
              <a:gd name="T46" fmla="*/ 108 w 203"/>
              <a:gd name="T47" fmla="*/ 6 h 34"/>
              <a:gd name="T48" fmla="*/ 132 w 203"/>
              <a:gd name="T49" fmla="*/ 3 h 34"/>
              <a:gd name="T50" fmla="*/ 152 w 203"/>
              <a:gd name="T51" fmla="*/ 0 h 34"/>
              <a:gd name="T52" fmla="*/ 165 w 203"/>
              <a:gd name="T53" fmla="*/ 0 h 34"/>
              <a:gd name="T54" fmla="*/ 174 w 203"/>
              <a:gd name="T55" fmla="*/ 0 h 34"/>
              <a:gd name="T56" fmla="*/ 185 w 203"/>
              <a:gd name="T57" fmla="*/ 0 h 34"/>
              <a:gd name="T58" fmla="*/ 194 w 203"/>
              <a:gd name="T59" fmla="*/ 3 h 34"/>
              <a:gd name="T60" fmla="*/ 201 w 203"/>
              <a:gd name="T61" fmla="*/ 6 h 34"/>
              <a:gd name="T62" fmla="*/ 203 w 203"/>
              <a:gd name="T63" fmla="*/ 1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3" h="34">
                <a:moveTo>
                  <a:pt x="203" y="10"/>
                </a:moveTo>
                <a:lnTo>
                  <a:pt x="203" y="13"/>
                </a:lnTo>
                <a:lnTo>
                  <a:pt x="203" y="13"/>
                </a:lnTo>
                <a:lnTo>
                  <a:pt x="201" y="13"/>
                </a:lnTo>
                <a:lnTo>
                  <a:pt x="198" y="13"/>
                </a:lnTo>
                <a:lnTo>
                  <a:pt x="196" y="16"/>
                </a:lnTo>
                <a:lnTo>
                  <a:pt x="192" y="16"/>
                </a:lnTo>
                <a:lnTo>
                  <a:pt x="187" y="16"/>
                </a:lnTo>
                <a:lnTo>
                  <a:pt x="183" y="16"/>
                </a:lnTo>
                <a:lnTo>
                  <a:pt x="179" y="19"/>
                </a:lnTo>
                <a:lnTo>
                  <a:pt x="172" y="19"/>
                </a:lnTo>
                <a:lnTo>
                  <a:pt x="165" y="19"/>
                </a:lnTo>
                <a:lnTo>
                  <a:pt x="159" y="22"/>
                </a:lnTo>
                <a:lnTo>
                  <a:pt x="150" y="22"/>
                </a:lnTo>
                <a:lnTo>
                  <a:pt x="143" y="22"/>
                </a:lnTo>
                <a:lnTo>
                  <a:pt x="134" y="25"/>
                </a:lnTo>
                <a:lnTo>
                  <a:pt x="123" y="25"/>
                </a:lnTo>
                <a:lnTo>
                  <a:pt x="106" y="28"/>
                </a:lnTo>
                <a:lnTo>
                  <a:pt x="88" y="28"/>
                </a:lnTo>
                <a:lnTo>
                  <a:pt x="75" y="31"/>
                </a:lnTo>
                <a:lnTo>
                  <a:pt x="62" y="31"/>
                </a:lnTo>
                <a:lnTo>
                  <a:pt x="53" y="34"/>
                </a:lnTo>
                <a:lnTo>
                  <a:pt x="44" y="34"/>
                </a:lnTo>
                <a:lnTo>
                  <a:pt x="39" y="34"/>
                </a:lnTo>
                <a:lnTo>
                  <a:pt x="35" y="34"/>
                </a:lnTo>
                <a:lnTo>
                  <a:pt x="24" y="34"/>
                </a:lnTo>
                <a:lnTo>
                  <a:pt x="20" y="34"/>
                </a:lnTo>
                <a:lnTo>
                  <a:pt x="13" y="31"/>
                </a:lnTo>
                <a:lnTo>
                  <a:pt x="6" y="31"/>
                </a:lnTo>
                <a:lnTo>
                  <a:pt x="4" y="31"/>
                </a:lnTo>
                <a:lnTo>
                  <a:pt x="0" y="28"/>
                </a:lnTo>
                <a:lnTo>
                  <a:pt x="0" y="25"/>
                </a:lnTo>
                <a:lnTo>
                  <a:pt x="0" y="25"/>
                </a:lnTo>
                <a:lnTo>
                  <a:pt x="2" y="22"/>
                </a:lnTo>
                <a:lnTo>
                  <a:pt x="4" y="22"/>
                </a:lnTo>
                <a:lnTo>
                  <a:pt x="9" y="22"/>
                </a:lnTo>
                <a:lnTo>
                  <a:pt x="13" y="19"/>
                </a:lnTo>
                <a:lnTo>
                  <a:pt x="20" y="19"/>
                </a:lnTo>
                <a:lnTo>
                  <a:pt x="26" y="19"/>
                </a:lnTo>
                <a:lnTo>
                  <a:pt x="35" y="19"/>
                </a:lnTo>
                <a:lnTo>
                  <a:pt x="39" y="16"/>
                </a:lnTo>
                <a:lnTo>
                  <a:pt x="46" y="16"/>
                </a:lnTo>
                <a:lnTo>
                  <a:pt x="53" y="16"/>
                </a:lnTo>
                <a:lnTo>
                  <a:pt x="62" y="13"/>
                </a:lnTo>
                <a:lnTo>
                  <a:pt x="70" y="13"/>
                </a:lnTo>
                <a:lnTo>
                  <a:pt x="81" y="13"/>
                </a:lnTo>
                <a:lnTo>
                  <a:pt x="95" y="10"/>
                </a:lnTo>
                <a:lnTo>
                  <a:pt x="108" y="6"/>
                </a:lnTo>
                <a:lnTo>
                  <a:pt x="121" y="6"/>
                </a:lnTo>
                <a:lnTo>
                  <a:pt x="132" y="3"/>
                </a:lnTo>
                <a:lnTo>
                  <a:pt x="143" y="3"/>
                </a:lnTo>
                <a:lnTo>
                  <a:pt x="152" y="0"/>
                </a:lnTo>
                <a:lnTo>
                  <a:pt x="159" y="0"/>
                </a:lnTo>
                <a:lnTo>
                  <a:pt x="165" y="0"/>
                </a:lnTo>
                <a:lnTo>
                  <a:pt x="172" y="0"/>
                </a:lnTo>
                <a:lnTo>
                  <a:pt x="174" y="0"/>
                </a:lnTo>
                <a:lnTo>
                  <a:pt x="181" y="0"/>
                </a:lnTo>
                <a:lnTo>
                  <a:pt x="185" y="0"/>
                </a:lnTo>
                <a:lnTo>
                  <a:pt x="190" y="0"/>
                </a:lnTo>
                <a:lnTo>
                  <a:pt x="194" y="3"/>
                </a:lnTo>
                <a:lnTo>
                  <a:pt x="198" y="3"/>
                </a:lnTo>
                <a:lnTo>
                  <a:pt x="201" y="6"/>
                </a:lnTo>
                <a:lnTo>
                  <a:pt x="203" y="10"/>
                </a:lnTo>
                <a:lnTo>
                  <a:pt x="203" y="10"/>
                </a:lnTo>
                <a:lnTo>
                  <a:pt x="203" y="1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0" name="Freeform 75">
            <a:extLst>
              <a:ext uri="{FF2B5EF4-FFF2-40B4-BE49-F238E27FC236}">
                <a16:creationId xmlns:a16="http://schemas.microsoft.com/office/drawing/2014/main" xmlns="" id="{526B1390-ECBD-469D-AFE8-D4A53D1326E4}"/>
              </a:ext>
            </a:extLst>
          </p:cNvPr>
          <p:cNvSpPr>
            <a:spLocks/>
          </p:cNvSpPr>
          <p:nvPr/>
        </p:nvSpPr>
        <p:spPr bwMode="auto">
          <a:xfrm>
            <a:off x="1864021" y="1562169"/>
            <a:ext cx="1175911" cy="306024"/>
          </a:xfrm>
          <a:custGeom>
            <a:avLst/>
            <a:gdLst>
              <a:gd name="T0" fmla="*/ 0 w 176"/>
              <a:gd name="T1" fmla="*/ 16 h 31"/>
              <a:gd name="T2" fmla="*/ 6 w 176"/>
              <a:gd name="T3" fmla="*/ 16 h 31"/>
              <a:gd name="T4" fmla="*/ 17 w 176"/>
              <a:gd name="T5" fmla="*/ 16 h 31"/>
              <a:gd name="T6" fmla="*/ 28 w 176"/>
              <a:gd name="T7" fmla="*/ 13 h 31"/>
              <a:gd name="T8" fmla="*/ 41 w 176"/>
              <a:gd name="T9" fmla="*/ 13 h 31"/>
              <a:gd name="T10" fmla="*/ 55 w 176"/>
              <a:gd name="T11" fmla="*/ 13 h 31"/>
              <a:gd name="T12" fmla="*/ 68 w 176"/>
              <a:gd name="T13" fmla="*/ 10 h 31"/>
              <a:gd name="T14" fmla="*/ 83 w 176"/>
              <a:gd name="T15" fmla="*/ 7 h 31"/>
              <a:gd name="T16" fmla="*/ 101 w 176"/>
              <a:gd name="T17" fmla="*/ 4 h 31"/>
              <a:gd name="T18" fmla="*/ 110 w 176"/>
              <a:gd name="T19" fmla="*/ 4 h 31"/>
              <a:gd name="T20" fmla="*/ 117 w 176"/>
              <a:gd name="T21" fmla="*/ 4 h 31"/>
              <a:gd name="T22" fmla="*/ 123 w 176"/>
              <a:gd name="T23" fmla="*/ 0 h 31"/>
              <a:gd name="T24" fmla="*/ 130 w 176"/>
              <a:gd name="T25" fmla="*/ 0 h 31"/>
              <a:gd name="T26" fmla="*/ 134 w 176"/>
              <a:gd name="T27" fmla="*/ 0 h 31"/>
              <a:gd name="T28" fmla="*/ 139 w 176"/>
              <a:gd name="T29" fmla="*/ 0 h 31"/>
              <a:gd name="T30" fmla="*/ 143 w 176"/>
              <a:gd name="T31" fmla="*/ 0 h 31"/>
              <a:gd name="T32" fmla="*/ 147 w 176"/>
              <a:gd name="T33" fmla="*/ 0 h 31"/>
              <a:gd name="T34" fmla="*/ 154 w 176"/>
              <a:gd name="T35" fmla="*/ 0 h 31"/>
              <a:gd name="T36" fmla="*/ 158 w 176"/>
              <a:gd name="T37" fmla="*/ 0 h 31"/>
              <a:gd name="T38" fmla="*/ 163 w 176"/>
              <a:gd name="T39" fmla="*/ 0 h 31"/>
              <a:gd name="T40" fmla="*/ 167 w 176"/>
              <a:gd name="T41" fmla="*/ 4 h 31"/>
              <a:gd name="T42" fmla="*/ 172 w 176"/>
              <a:gd name="T43" fmla="*/ 4 h 31"/>
              <a:gd name="T44" fmla="*/ 174 w 176"/>
              <a:gd name="T45" fmla="*/ 7 h 31"/>
              <a:gd name="T46" fmla="*/ 174 w 176"/>
              <a:gd name="T47" fmla="*/ 7 h 31"/>
              <a:gd name="T48" fmla="*/ 176 w 176"/>
              <a:gd name="T49" fmla="*/ 10 h 31"/>
              <a:gd name="T50" fmla="*/ 176 w 176"/>
              <a:gd name="T51" fmla="*/ 13 h 31"/>
              <a:gd name="T52" fmla="*/ 174 w 176"/>
              <a:gd name="T53" fmla="*/ 13 h 31"/>
              <a:gd name="T54" fmla="*/ 172 w 176"/>
              <a:gd name="T55" fmla="*/ 13 h 31"/>
              <a:gd name="T56" fmla="*/ 170 w 176"/>
              <a:gd name="T57" fmla="*/ 16 h 31"/>
              <a:gd name="T58" fmla="*/ 165 w 176"/>
              <a:gd name="T59" fmla="*/ 16 h 31"/>
              <a:gd name="T60" fmla="*/ 161 w 176"/>
              <a:gd name="T61" fmla="*/ 16 h 31"/>
              <a:gd name="T62" fmla="*/ 156 w 176"/>
              <a:gd name="T63" fmla="*/ 16 h 31"/>
              <a:gd name="T64" fmla="*/ 150 w 176"/>
              <a:gd name="T65" fmla="*/ 19 h 31"/>
              <a:gd name="T66" fmla="*/ 136 w 176"/>
              <a:gd name="T67" fmla="*/ 19 h 31"/>
              <a:gd name="T68" fmla="*/ 119 w 176"/>
              <a:gd name="T69" fmla="*/ 22 h 31"/>
              <a:gd name="T70" fmla="*/ 101 w 176"/>
              <a:gd name="T71" fmla="*/ 25 h 31"/>
              <a:gd name="T72" fmla="*/ 79 w 176"/>
              <a:gd name="T73" fmla="*/ 25 h 31"/>
              <a:gd name="T74" fmla="*/ 70 w 176"/>
              <a:gd name="T75" fmla="*/ 28 h 31"/>
              <a:gd name="T76" fmla="*/ 61 w 176"/>
              <a:gd name="T77" fmla="*/ 28 h 31"/>
              <a:gd name="T78" fmla="*/ 53 w 176"/>
              <a:gd name="T79" fmla="*/ 28 h 31"/>
              <a:gd name="T80" fmla="*/ 46 w 176"/>
              <a:gd name="T81" fmla="*/ 28 h 31"/>
              <a:gd name="T82" fmla="*/ 39 w 176"/>
              <a:gd name="T83" fmla="*/ 31 h 31"/>
              <a:gd name="T84" fmla="*/ 35 w 176"/>
              <a:gd name="T85" fmla="*/ 31 h 31"/>
              <a:gd name="T86" fmla="*/ 33 w 176"/>
              <a:gd name="T87" fmla="*/ 31 h 31"/>
              <a:gd name="T88" fmla="*/ 28 w 176"/>
              <a:gd name="T89" fmla="*/ 31 h 31"/>
              <a:gd name="T90" fmla="*/ 24 w 176"/>
              <a:gd name="T91" fmla="*/ 31 h 31"/>
              <a:gd name="T92" fmla="*/ 17 w 176"/>
              <a:gd name="T93" fmla="*/ 28 h 31"/>
              <a:gd name="T94" fmla="*/ 8 w 176"/>
              <a:gd name="T95" fmla="*/ 22 h 31"/>
              <a:gd name="T96" fmla="*/ 0 w 176"/>
              <a:gd name="T97" fmla="*/ 16 h 31"/>
              <a:gd name="T98" fmla="*/ 0 w 176"/>
              <a:gd name="T99" fmla="*/ 1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76" h="31">
                <a:moveTo>
                  <a:pt x="0" y="16"/>
                </a:moveTo>
                <a:lnTo>
                  <a:pt x="6" y="16"/>
                </a:lnTo>
                <a:lnTo>
                  <a:pt x="17" y="16"/>
                </a:lnTo>
                <a:lnTo>
                  <a:pt x="28" y="13"/>
                </a:lnTo>
                <a:lnTo>
                  <a:pt x="41" y="13"/>
                </a:lnTo>
                <a:lnTo>
                  <a:pt x="55" y="13"/>
                </a:lnTo>
                <a:lnTo>
                  <a:pt x="68" y="10"/>
                </a:lnTo>
                <a:lnTo>
                  <a:pt x="83" y="7"/>
                </a:lnTo>
                <a:lnTo>
                  <a:pt x="101" y="4"/>
                </a:lnTo>
                <a:lnTo>
                  <a:pt x="110" y="4"/>
                </a:lnTo>
                <a:lnTo>
                  <a:pt x="117" y="4"/>
                </a:lnTo>
                <a:lnTo>
                  <a:pt x="123" y="0"/>
                </a:lnTo>
                <a:lnTo>
                  <a:pt x="130" y="0"/>
                </a:lnTo>
                <a:lnTo>
                  <a:pt x="134" y="0"/>
                </a:lnTo>
                <a:lnTo>
                  <a:pt x="139" y="0"/>
                </a:lnTo>
                <a:lnTo>
                  <a:pt x="143" y="0"/>
                </a:lnTo>
                <a:lnTo>
                  <a:pt x="147" y="0"/>
                </a:lnTo>
                <a:lnTo>
                  <a:pt x="154" y="0"/>
                </a:lnTo>
                <a:lnTo>
                  <a:pt x="158" y="0"/>
                </a:lnTo>
                <a:lnTo>
                  <a:pt x="163" y="0"/>
                </a:lnTo>
                <a:lnTo>
                  <a:pt x="167" y="4"/>
                </a:lnTo>
                <a:lnTo>
                  <a:pt x="172" y="4"/>
                </a:lnTo>
                <a:lnTo>
                  <a:pt x="174" y="7"/>
                </a:lnTo>
                <a:lnTo>
                  <a:pt x="174" y="7"/>
                </a:lnTo>
                <a:lnTo>
                  <a:pt x="176" y="10"/>
                </a:lnTo>
                <a:lnTo>
                  <a:pt x="176" y="13"/>
                </a:lnTo>
                <a:lnTo>
                  <a:pt x="174" y="13"/>
                </a:lnTo>
                <a:lnTo>
                  <a:pt x="172" y="13"/>
                </a:lnTo>
                <a:lnTo>
                  <a:pt x="170" y="16"/>
                </a:lnTo>
                <a:lnTo>
                  <a:pt x="165" y="16"/>
                </a:lnTo>
                <a:lnTo>
                  <a:pt x="161" y="16"/>
                </a:lnTo>
                <a:lnTo>
                  <a:pt x="156" y="16"/>
                </a:lnTo>
                <a:lnTo>
                  <a:pt x="150" y="19"/>
                </a:lnTo>
                <a:lnTo>
                  <a:pt x="136" y="19"/>
                </a:lnTo>
                <a:lnTo>
                  <a:pt x="119" y="22"/>
                </a:lnTo>
                <a:lnTo>
                  <a:pt x="101" y="25"/>
                </a:lnTo>
                <a:lnTo>
                  <a:pt x="79" y="25"/>
                </a:lnTo>
                <a:lnTo>
                  <a:pt x="70" y="28"/>
                </a:lnTo>
                <a:lnTo>
                  <a:pt x="61" y="28"/>
                </a:lnTo>
                <a:lnTo>
                  <a:pt x="53" y="28"/>
                </a:lnTo>
                <a:lnTo>
                  <a:pt x="46" y="28"/>
                </a:lnTo>
                <a:lnTo>
                  <a:pt x="39" y="31"/>
                </a:lnTo>
                <a:lnTo>
                  <a:pt x="35" y="31"/>
                </a:lnTo>
                <a:lnTo>
                  <a:pt x="33" y="31"/>
                </a:lnTo>
                <a:lnTo>
                  <a:pt x="28" y="31"/>
                </a:lnTo>
                <a:lnTo>
                  <a:pt x="24" y="31"/>
                </a:lnTo>
                <a:lnTo>
                  <a:pt x="17" y="28"/>
                </a:lnTo>
                <a:lnTo>
                  <a:pt x="8" y="22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1" name="Freeform 76">
            <a:extLst>
              <a:ext uri="{FF2B5EF4-FFF2-40B4-BE49-F238E27FC236}">
                <a16:creationId xmlns:a16="http://schemas.microsoft.com/office/drawing/2014/main" xmlns="" id="{9853D747-9DD8-426A-A7A2-9F2A0CB6E17B}"/>
              </a:ext>
            </a:extLst>
          </p:cNvPr>
          <p:cNvSpPr>
            <a:spLocks/>
          </p:cNvSpPr>
          <p:nvPr/>
        </p:nvSpPr>
        <p:spPr bwMode="auto">
          <a:xfrm>
            <a:off x="2418568" y="1354868"/>
            <a:ext cx="106901" cy="1885482"/>
          </a:xfrm>
          <a:custGeom>
            <a:avLst/>
            <a:gdLst>
              <a:gd name="T0" fmla="*/ 7 w 16"/>
              <a:gd name="T1" fmla="*/ 191 h 191"/>
              <a:gd name="T2" fmla="*/ 7 w 16"/>
              <a:gd name="T3" fmla="*/ 191 h 191"/>
              <a:gd name="T4" fmla="*/ 7 w 16"/>
              <a:gd name="T5" fmla="*/ 188 h 191"/>
              <a:gd name="T6" fmla="*/ 7 w 16"/>
              <a:gd name="T7" fmla="*/ 185 h 191"/>
              <a:gd name="T8" fmla="*/ 5 w 16"/>
              <a:gd name="T9" fmla="*/ 176 h 191"/>
              <a:gd name="T10" fmla="*/ 5 w 16"/>
              <a:gd name="T11" fmla="*/ 172 h 191"/>
              <a:gd name="T12" fmla="*/ 5 w 16"/>
              <a:gd name="T13" fmla="*/ 166 h 191"/>
              <a:gd name="T14" fmla="*/ 5 w 16"/>
              <a:gd name="T15" fmla="*/ 157 h 191"/>
              <a:gd name="T16" fmla="*/ 5 w 16"/>
              <a:gd name="T17" fmla="*/ 148 h 191"/>
              <a:gd name="T18" fmla="*/ 5 w 16"/>
              <a:gd name="T19" fmla="*/ 139 h 191"/>
              <a:gd name="T20" fmla="*/ 5 w 16"/>
              <a:gd name="T21" fmla="*/ 126 h 191"/>
              <a:gd name="T22" fmla="*/ 5 w 16"/>
              <a:gd name="T23" fmla="*/ 111 h 191"/>
              <a:gd name="T24" fmla="*/ 5 w 16"/>
              <a:gd name="T25" fmla="*/ 95 h 191"/>
              <a:gd name="T26" fmla="*/ 5 w 16"/>
              <a:gd name="T27" fmla="*/ 77 h 191"/>
              <a:gd name="T28" fmla="*/ 5 w 16"/>
              <a:gd name="T29" fmla="*/ 62 h 191"/>
              <a:gd name="T30" fmla="*/ 5 w 16"/>
              <a:gd name="T31" fmla="*/ 49 h 191"/>
              <a:gd name="T32" fmla="*/ 5 w 16"/>
              <a:gd name="T33" fmla="*/ 37 h 191"/>
              <a:gd name="T34" fmla="*/ 5 w 16"/>
              <a:gd name="T35" fmla="*/ 25 h 191"/>
              <a:gd name="T36" fmla="*/ 3 w 16"/>
              <a:gd name="T37" fmla="*/ 15 h 191"/>
              <a:gd name="T38" fmla="*/ 3 w 16"/>
              <a:gd name="T39" fmla="*/ 6 h 191"/>
              <a:gd name="T40" fmla="*/ 0 w 16"/>
              <a:gd name="T41" fmla="*/ 0 h 191"/>
              <a:gd name="T42" fmla="*/ 16 w 16"/>
              <a:gd name="T43" fmla="*/ 0 h 191"/>
              <a:gd name="T44" fmla="*/ 16 w 16"/>
              <a:gd name="T45" fmla="*/ 18 h 191"/>
              <a:gd name="T46" fmla="*/ 16 w 16"/>
              <a:gd name="T47" fmla="*/ 34 h 191"/>
              <a:gd name="T48" fmla="*/ 16 w 16"/>
              <a:gd name="T49" fmla="*/ 46 h 191"/>
              <a:gd name="T50" fmla="*/ 16 w 16"/>
              <a:gd name="T51" fmla="*/ 62 h 191"/>
              <a:gd name="T52" fmla="*/ 16 w 16"/>
              <a:gd name="T53" fmla="*/ 74 h 191"/>
              <a:gd name="T54" fmla="*/ 16 w 16"/>
              <a:gd name="T55" fmla="*/ 86 h 191"/>
              <a:gd name="T56" fmla="*/ 16 w 16"/>
              <a:gd name="T57" fmla="*/ 99 h 191"/>
              <a:gd name="T58" fmla="*/ 16 w 16"/>
              <a:gd name="T59" fmla="*/ 108 h 191"/>
              <a:gd name="T60" fmla="*/ 16 w 16"/>
              <a:gd name="T61" fmla="*/ 117 h 191"/>
              <a:gd name="T62" fmla="*/ 16 w 16"/>
              <a:gd name="T63" fmla="*/ 123 h 191"/>
              <a:gd name="T64" fmla="*/ 16 w 16"/>
              <a:gd name="T65" fmla="*/ 132 h 191"/>
              <a:gd name="T66" fmla="*/ 16 w 16"/>
              <a:gd name="T67" fmla="*/ 139 h 191"/>
              <a:gd name="T68" fmla="*/ 16 w 16"/>
              <a:gd name="T69" fmla="*/ 145 h 191"/>
              <a:gd name="T70" fmla="*/ 16 w 16"/>
              <a:gd name="T71" fmla="*/ 148 h 191"/>
              <a:gd name="T72" fmla="*/ 16 w 16"/>
              <a:gd name="T73" fmla="*/ 151 h 191"/>
              <a:gd name="T74" fmla="*/ 16 w 16"/>
              <a:gd name="T75" fmla="*/ 154 h 191"/>
              <a:gd name="T76" fmla="*/ 14 w 16"/>
              <a:gd name="T77" fmla="*/ 160 h 191"/>
              <a:gd name="T78" fmla="*/ 14 w 16"/>
              <a:gd name="T79" fmla="*/ 169 h 191"/>
              <a:gd name="T80" fmla="*/ 9 w 16"/>
              <a:gd name="T81" fmla="*/ 182 h 191"/>
              <a:gd name="T82" fmla="*/ 7 w 16"/>
              <a:gd name="T83" fmla="*/ 185 h 191"/>
              <a:gd name="T84" fmla="*/ 7 w 16"/>
              <a:gd name="T85" fmla="*/ 188 h 191"/>
              <a:gd name="T86" fmla="*/ 7 w 16"/>
              <a:gd name="T87" fmla="*/ 191 h 191"/>
              <a:gd name="T88" fmla="*/ 7 w 16"/>
              <a:gd name="T89" fmla="*/ 191 h 191"/>
              <a:gd name="T90" fmla="*/ 7 w 16"/>
              <a:gd name="T91" fmla="*/ 191 h 1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6" h="191">
                <a:moveTo>
                  <a:pt x="7" y="191"/>
                </a:moveTo>
                <a:lnTo>
                  <a:pt x="7" y="191"/>
                </a:lnTo>
                <a:lnTo>
                  <a:pt x="7" y="188"/>
                </a:lnTo>
                <a:lnTo>
                  <a:pt x="7" y="185"/>
                </a:lnTo>
                <a:lnTo>
                  <a:pt x="5" y="176"/>
                </a:lnTo>
                <a:lnTo>
                  <a:pt x="5" y="172"/>
                </a:lnTo>
                <a:lnTo>
                  <a:pt x="5" y="166"/>
                </a:lnTo>
                <a:lnTo>
                  <a:pt x="5" y="157"/>
                </a:lnTo>
                <a:lnTo>
                  <a:pt x="5" y="148"/>
                </a:lnTo>
                <a:lnTo>
                  <a:pt x="5" y="139"/>
                </a:lnTo>
                <a:lnTo>
                  <a:pt x="5" y="126"/>
                </a:lnTo>
                <a:lnTo>
                  <a:pt x="5" y="111"/>
                </a:lnTo>
                <a:lnTo>
                  <a:pt x="5" y="95"/>
                </a:lnTo>
                <a:lnTo>
                  <a:pt x="5" y="77"/>
                </a:lnTo>
                <a:lnTo>
                  <a:pt x="5" y="62"/>
                </a:lnTo>
                <a:lnTo>
                  <a:pt x="5" y="49"/>
                </a:lnTo>
                <a:lnTo>
                  <a:pt x="5" y="37"/>
                </a:lnTo>
                <a:lnTo>
                  <a:pt x="5" y="25"/>
                </a:lnTo>
                <a:lnTo>
                  <a:pt x="3" y="15"/>
                </a:lnTo>
                <a:lnTo>
                  <a:pt x="3" y="6"/>
                </a:lnTo>
                <a:lnTo>
                  <a:pt x="0" y="0"/>
                </a:lnTo>
                <a:lnTo>
                  <a:pt x="16" y="0"/>
                </a:lnTo>
                <a:lnTo>
                  <a:pt x="16" y="18"/>
                </a:lnTo>
                <a:lnTo>
                  <a:pt x="16" y="34"/>
                </a:lnTo>
                <a:lnTo>
                  <a:pt x="16" y="46"/>
                </a:lnTo>
                <a:lnTo>
                  <a:pt x="16" y="62"/>
                </a:lnTo>
                <a:lnTo>
                  <a:pt x="16" y="74"/>
                </a:lnTo>
                <a:lnTo>
                  <a:pt x="16" y="86"/>
                </a:lnTo>
                <a:lnTo>
                  <a:pt x="16" y="99"/>
                </a:lnTo>
                <a:lnTo>
                  <a:pt x="16" y="108"/>
                </a:lnTo>
                <a:lnTo>
                  <a:pt x="16" y="117"/>
                </a:lnTo>
                <a:lnTo>
                  <a:pt x="16" y="123"/>
                </a:lnTo>
                <a:lnTo>
                  <a:pt x="16" y="132"/>
                </a:lnTo>
                <a:lnTo>
                  <a:pt x="16" y="139"/>
                </a:lnTo>
                <a:lnTo>
                  <a:pt x="16" y="145"/>
                </a:lnTo>
                <a:lnTo>
                  <a:pt x="16" y="148"/>
                </a:lnTo>
                <a:lnTo>
                  <a:pt x="16" y="151"/>
                </a:lnTo>
                <a:lnTo>
                  <a:pt x="16" y="154"/>
                </a:lnTo>
                <a:lnTo>
                  <a:pt x="14" y="160"/>
                </a:lnTo>
                <a:lnTo>
                  <a:pt x="14" y="169"/>
                </a:lnTo>
                <a:lnTo>
                  <a:pt x="9" y="182"/>
                </a:lnTo>
                <a:lnTo>
                  <a:pt x="7" y="185"/>
                </a:lnTo>
                <a:lnTo>
                  <a:pt x="7" y="188"/>
                </a:lnTo>
                <a:lnTo>
                  <a:pt x="7" y="191"/>
                </a:lnTo>
                <a:lnTo>
                  <a:pt x="7" y="191"/>
                </a:lnTo>
                <a:lnTo>
                  <a:pt x="7" y="19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77">
            <a:extLst>
              <a:ext uri="{FF2B5EF4-FFF2-40B4-BE49-F238E27FC236}">
                <a16:creationId xmlns:a16="http://schemas.microsoft.com/office/drawing/2014/main" xmlns="" id="{B415691F-0F54-445A-A5C6-B15094194068}"/>
              </a:ext>
            </a:extLst>
          </p:cNvPr>
          <p:cNvSpPr>
            <a:spLocks/>
          </p:cNvSpPr>
          <p:nvPr/>
        </p:nvSpPr>
        <p:spPr bwMode="auto">
          <a:xfrm>
            <a:off x="1195890" y="1966908"/>
            <a:ext cx="2552260" cy="424483"/>
          </a:xfrm>
          <a:custGeom>
            <a:avLst/>
            <a:gdLst>
              <a:gd name="T0" fmla="*/ 9 w 382"/>
              <a:gd name="T1" fmla="*/ 33 h 43"/>
              <a:gd name="T2" fmla="*/ 2 w 382"/>
              <a:gd name="T3" fmla="*/ 27 h 43"/>
              <a:gd name="T4" fmla="*/ 2 w 382"/>
              <a:gd name="T5" fmla="*/ 27 h 43"/>
              <a:gd name="T6" fmla="*/ 5 w 382"/>
              <a:gd name="T7" fmla="*/ 24 h 43"/>
              <a:gd name="T8" fmla="*/ 9 w 382"/>
              <a:gd name="T9" fmla="*/ 24 h 43"/>
              <a:gd name="T10" fmla="*/ 16 w 382"/>
              <a:gd name="T11" fmla="*/ 24 h 43"/>
              <a:gd name="T12" fmla="*/ 33 w 382"/>
              <a:gd name="T13" fmla="*/ 24 h 43"/>
              <a:gd name="T14" fmla="*/ 60 w 382"/>
              <a:gd name="T15" fmla="*/ 21 h 43"/>
              <a:gd name="T16" fmla="*/ 95 w 382"/>
              <a:gd name="T17" fmla="*/ 18 h 43"/>
              <a:gd name="T18" fmla="*/ 128 w 382"/>
              <a:gd name="T19" fmla="*/ 15 h 43"/>
              <a:gd name="T20" fmla="*/ 150 w 382"/>
              <a:gd name="T21" fmla="*/ 15 h 43"/>
              <a:gd name="T22" fmla="*/ 170 w 382"/>
              <a:gd name="T23" fmla="*/ 12 h 43"/>
              <a:gd name="T24" fmla="*/ 192 w 382"/>
              <a:gd name="T25" fmla="*/ 9 h 43"/>
              <a:gd name="T26" fmla="*/ 221 w 382"/>
              <a:gd name="T27" fmla="*/ 6 h 43"/>
              <a:gd name="T28" fmla="*/ 250 w 382"/>
              <a:gd name="T29" fmla="*/ 3 h 43"/>
              <a:gd name="T30" fmla="*/ 278 w 382"/>
              <a:gd name="T31" fmla="*/ 3 h 43"/>
              <a:gd name="T32" fmla="*/ 300 w 382"/>
              <a:gd name="T33" fmla="*/ 0 h 43"/>
              <a:gd name="T34" fmla="*/ 320 w 382"/>
              <a:gd name="T35" fmla="*/ 0 h 43"/>
              <a:gd name="T36" fmla="*/ 340 w 382"/>
              <a:gd name="T37" fmla="*/ 0 h 43"/>
              <a:gd name="T38" fmla="*/ 362 w 382"/>
              <a:gd name="T39" fmla="*/ 3 h 43"/>
              <a:gd name="T40" fmla="*/ 375 w 382"/>
              <a:gd name="T41" fmla="*/ 9 h 43"/>
              <a:gd name="T42" fmla="*/ 380 w 382"/>
              <a:gd name="T43" fmla="*/ 12 h 43"/>
              <a:gd name="T44" fmla="*/ 382 w 382"/>
              <a:gd name="T45" fmla="*/ 18 h 43"/>
              <a:gd name="T46" fmla="*/ 380 w 382"/>
              <a:gd name="T47" fmla="*/ 18 h 43"/>
              <a:gd name="T48" fmla="*/ 375 w 382"/>
              <a:gd name="T49" fmla="*/ 21 h 43"/>
              <a:gd name="T50" fmla="*/ 369 w 382"/>
              <a:gd name="T51" fmla="*/ 24 h 43"/>
              <a:gd name="T52" fmla="*/ 358 w 382"/>
              <a:gd name="T53" fmla="*/ 24 h 43"/>
              <a:gd name="T54" fmla="*/ 342 w 382"/>
              <a:gd name="T55" fmla="*/ 24 h 43"/>
              <a:gd name="T56" fmla="*/ 325 w 382"/>
              <a:gd name="T57" fmla="*/ 24 h 43"/>
              <a:gd name="T58" fmla="*/ 311 w 382"/>
              <a:gd name="T59" fmla="*/ 24 h 43"/>
              <a:gd name="T60" fmla="*/ 298 w 382"/>
              <a:gd name="T61" fmla="*/ 24 h 43"/>
              <a:gd name="T62" fmla="*/ 292 w 382"/>
              <a:gd name="T63" fmla="*/ 24 h 43"/>
              <a:gd name="T64" fmla="*/ 285 w 382"/>
              <a:gd name="T65" fmla="*/ 24 h 43"/>
              <a:gd name="T66" fmla="*/ 272 w 382"/>
              <a:gd name="T67" fmla="*/ 24 h 43"/>
              <a:gd name="T68" fmla="*/ 252 w 382"/>
              <a:gd name="T69" fmla="*/ 24 h 43"/>
              <a:gd name="T70" fmla="*/ 223 w 382"/>
              <a:gd name="T71" fmla="*/ 27 h 43"/>
              <a:gd name="T72" fmla="*/ 186 w 382"/>
              <a:gd name="T73" fmla="*/ 30 h 43"/>
              <a:gd name="T74" fmla="*/ 153 w 382"/>
              <a:gd name="T75" fmla="*/ 33 h 43"/>
              <a:gd name="T76" fmla="*/ 122 w 382"/>
              <a:gd name="T77" fmla="*/ 37 h 43"/>
              <a:gd name="T78" fmla="*/ 95 w 382"/>
              <a:gd name="T79" fmla="*/ 37 h 43"/>
              <a:gd name="T80" fmla="*/ 73 w 382"/>
              <a:gd name="T81" fmla="*/ 40 h 43"/>
              <a:gd name="T82" fmla="*/ 55 w 382"/>
              <a:gd name="T83" fmla="*/ 43 h 43"/>
              <a:gd name="T84" fmla="*/ 42 w 382"/>
              <a:gd name="T85" fmla="*/ 43 h 43"/>
              <a:gd name="T86" fmla="*/ 36 w 382"/>
              <a:gd name="T87" fmla="*/ 43 h 43"/>
              <a:gd name="T88" fmla="*/ 29 w 382"/>
              <a:gd name="T89" fmla="*/ 43 h 43"/>
              <a:gd name="T90" fmla="*/ 20 w 382"/>
              <a:gd name="T91" fmla="*/ 40 h 43"/>
              <a:gd name="T92" fmla="*/ 16 w 382"/>
              <a:gd name="T93" fmla="*/ 37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82" h="43">
                <a:moveTo>
                  <a:pt x="16" y="37"/>
                </a:moveTo>
                <a:lnTo>
                  <a:pt x="9" y="33"/>
                </a:lnTo>
                <a:lnTo>
                  <a:pt x="5" y="30"/>
                </a:lnTo>
                <a:lnTo>
                  <a:pt x="2" y="27"/>
                </a:lnTo>
                <a:lnTo>
                  <a:pt x="0" y="27"/>
                </a:lnTo>
                <a:lnTo>
                  <a:pt x="2" y="27"/>
                </a:lnTo>
                <a:lnTo>
                  <a:pt x="2" y="24"/>
                </a:lnTo>
                <a:lnTo>
                  <a:pt x="5" y="24"/>
                </a:lnTo>
                <a:lnTo>
                  <a:pt x="7" y="24"/>
                </a:lnTo>
                <a:lnTo>
                  <a:pt x="9" y="24"/>
                </a:lnTo>
                <a:lnTo>
                  <a:pt x="13" y="24"/>
                </a:lnTo>
                <a:lnTo>
                  <a:pt x="16" y="24"/>
                </a:lnTo>
                <a:lnTo>
                  <a:pt x="22" y="24"/>
                </a:lnTo>
                <a:lnTo>
                  <a:pt x="33" y="24"/>
                </a:lnTo>
                <a:lnTo>
                  <a:pt x="44" y="21"/>
                </a:lnTo>
                <a:lnTo>
                  <a:pt x="60" y="21"/>
                </a:lnTo>
                <a:lnTo>
                  <a:pt x="77" y="21"/>
                </a:lnTo>
                <a:lnTo>
                  <a:pt x="95" y="18"/>
                </a:lnTo>
                <a:lnTo>
                  <a:pt x="111" y="18"/>
                </a:lnTo>
                <a:lnTo>
                  <a:pt x="128" y="15"/>
                </a:lnTo>
                <a:lnTo>
                  <a:pt x="144" y="15"/>
                </a:lnTo>
                <a:lnTo>
                  <a:pt x="150" y="15"/>
                </a:lnTo>
                <a:lnTo>
                  <a:pt x="159" y="12"/>
                </a:lnTo>
                <a:lnTo>
                  <a:pt x="170" y="12"/>
                </a:lnTo>
                <a:lnTo>
                  <a:pt x="181" y="12"/>
                </a:lnTo>
                <a:lnTo>
                  <a:pt x="192" y="9"/>
                </a:lnTo>
                <a:lnTo>
                  <a:pt x="206" y="9"/>
                </a:lnTo>
                <a:lnTo>
                  <a:pt x="221" y="6"/>
                </a:lnTo>
                <a:lnTo>
                  <a:pt x="234" y="6"/>
                </a:lnTo>
                <a:lnTo>
                  <a:pt x="250" y="3"/>
                </a:lnTo>
                <a:lnTo>
                  <a:pt x="265" y="3"/>
                </a:lnTo>
                <a:lnTo>
                  <a:pt x="278" y="3"/>
                </a:lnTo>
                <a:lnTo>
                  <a:pt x="289" y="3"/>
                </a:lnTo>
                <a:lnTo>
                  <a:pt x="300" y="0"/>
                </a:lnTo>
                <a:lnTo>
                  <a:pt x="311" y="0"/>
                </a:lnTo>
                <a:lnTo>
                  <a:pt x="320" y="0"/>
                </a:lnTo>
                <a:lnTo>
                  <a:pt x="327" y="0"/>
                </a:lnTo>
                <a:lnTo>
                  <a:pt x="340" y="0"/>
                </a:lnTo>
                <a:lnTo>
                  <a:pt x="353" y="3"/>
                </a:lnTo>
                <a:lnTo>
                  <a:pt x="362" y="3"/>
                </a:lnTo>
                <a:lnTo>
                  <a:pt x="371" y="9"/>
                </a:lnTo>
                <a:lnTo>
                  <a:pt x="375" y="9"/>
                </a:lnTo>
                <a:lnTo>
                  <a:pt x="378" y="12"/>
                </a:lnTo>
                <a:lnTo>
                  <a:pt x="380" y="12"/>
                </a:lnTo>
                <a:lnTo>
                  <a:pt x="380" y="15"/>
                </a:lnTo>
                <a:lnTo>
                  <a:pt x="382" y="18"/>
                </a:lnTo>
                <a:lnTo>
                  <a:pt x="380" y="18"/>
                </a:lnTo>
                <a:lnTo>
                  <a:pt x="380" y="18"/>
                </a:lnTo>
                <a:lnTo>
                  <a:pt x="378" y="21"/>
                </a:lnTo>
                <a:lnTo>
                  <a:pt x="375" y="21"/>
                </a:lnTo>
                <a:lnTo>
                  <a:pt x="373" y="24"/>
                </a:lnTo>
                <a:lnTo>
                  <a:pt x="369" y="24"/>
                </a:lnTo>
                <a:lnTo>
                  <a:pt x="364" y="24"/>
                </a:lnTo>
                <a:lnTo>
                  <a:pt x="358" y="24"/>
                </a:lnTo>
                <a:lnTo>
                  <a:pt x="351" y="24"/>
                </a:lnTo>
                <a:lnTo>
                  <a:pt x="342" y="24"/>
                </a:lnTo>
                <a:lnTo>
                  <a:pt x="334" y="24"/>
                </a:lnTo>
                <a:lnTo>
                  <a:pt x="325" y="24"/>
                </a:lnTo>
                <a:lnTo>
                  <a:pt x="318" y="24"/>
                </a:lnTo>
                <a:lnTo>
                  <a:pt x="311" y="24"/>
                </a:lnTo>
                <a:lnTo>
                  <a:pt x="305" y="24"/>
                </a:lnTo>
                <a:lnTo>
                  <a:pt x="298" y="24"/>
                </a:lnTo>
                <a:lnTo>
                  <a:pt x="294" y="24"/>
                </a:lnTo>
                <a:lnTo>
                  <a:pt x="292" y="24"/>
                </a:lnTo>
                <a:lnTo>
                  <a:pt x="289" y="24"/>
                </a:lnTo>
                <a:lnTo>
                  <a:pt x="285" y="24"/>
                </a:lnTo>
                <a:lnTo>
                  <a:pt x="281" y="24"/>
                </a:lnTo>
                <a:lnTo>
                  <a:pt x="272" y="24"/>
                </a:lnTo>
                <a:lnTo>
                  <a:pt x="263" y="24"/>
                </a:lnTo>
                <a:lnTo>
                  <a:pt x="252" y="24"/>
                </a:lnTo>
                <a:lnTo>
                  <a:pt x="239" y="27"/>
                </a:lnTo>
                <a:lnTo>
                  <a:pt x="223" y="27"/>
                </a:lnTo>
                <a:lnTo>
                  <a:pt x="206" y="27"/>
                </a:lnTo>
                <a:lnTo>
                  <a:pt x="186" y="30"/>
                </a:lnTo>
                <a:lnTo>
                  <a:pt x="168" y="30"/>
                </a:lnTo>
                <a:lnTo>
                  <a:pt x="153" y="33"/>
                </a:lnTo>
                <a:lnTo>
                  <a:pt x="137" y="33"/>
                </a:lnTo>
                <a:lnTo>
                  <a:pt x="122" y="37"/>
                </a:lnTo>
                <a:lnTo>
                  <a:pt x="108" y="37"/>
                </a:lnTo>
                <a:lnTo>
                  <a:pt x="95" y="37"/>
                </a:lnTo>
                <a:lnTo>
                  <a:pt x="84" y="40"/>
                </a:lnTo>
                <a:lnTo>
                  <a:pt x="73" y="40"/>
                </a:lnTo>
                <a:lnTo>
                  <a:pt x="64" y="40"/>
                </a:lnTo>
                <a:lnTo>
                  <a:pt x="55" y="43"/>
                </a:lnTo>
                <a:lnTo>
                  <a:pt x="49" y="43"/>
                </a:lnTo>
                <a:lnTo>
                  <a:pt x="42" y="43"/>
                </a:lnTo>
                <a:lnTo>
                  <a:pt x="38" y="43"/>
                </a:lnTo>
                <a:lnTo>
                  <a:pt x="36" y="43"/>
                </a:lnTo>
                <a:lnTo>
                  <a:pt x="33" y="43"/>
                </a:lnTo>
                <a:lnTo>
                  <a:pt x="29" y="43"/>
                </a:lnTo>
                <a:lnTo>
                  <a:pt x="25" y="43"/>
                </a:lnTo>
                <a:lnTo>
                  <a:pt x="20" y="40"/>
                </a:lnTo>
                <a:lnTo>
                  <a:pt x="16" y="37"/>
                </a:lnTo>
                <a:lnTo>
                  <a:pt x="16" y="3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79">
            <a:extLst>
              <a:ext uri="{FF2B5EF4-FFF2-40B4-BE49-F238E27FC236}">
                <a16:creationId xmlns:a16="http://schemas.microsoft.com/office/drawing/2014/main" xmlns="" id="{6D7EE304-1399-4754-B0EF-CD7FBF0A91B8}"/>
              </a:ext>
            </a:extLst>
          </p:cNvPr>
          <p:cNvSpPr>
            <a:spLocks/>
          </p:cNvSpPr>
          <p:nvPr/>
        </p:nvSpPr>
        <p:spPr bwMode="auto">
          <a:xfrm>
            <a:off x="5206277" y="1152789"/>
            <a:ext cx="247210" cy="1697920"/>
          </a:xfrm>
          <a:custGeom>
            <a:avLst/>
            <a:gdLst>
              <a:gd name="T0" fmla="*/ 2 w 37"/>
              <a:gd name="T1" fmla="*/ 18 h 172"/>
              <a:gd name="T2" fmla="*/ 2 w 37"/>
              <a:gd name="T3" fmla="*/ 12 h 172"/>
              <a:gd name="T4" fmla="*/ 2 w 37"/>
              <a:gd name="T5" fmla="*/ 6 h 172"/>
              <a:gd name="T6" fmla="*/ 2 w 37"/>
              <a:gd name="T7" fmla="*/ 3 h 172"/>
              <a:gd name="T8" fmla="*/ 2 w 37"/>
              <a:gd name="T9" fmla="*/ 0 h 172"/>
              <a:gd name="T10" fmla="*/ 4 w 37"/>
              <a:gd name="T11" fmla="*/ 0 h 172"/>
              <a:gd name="T12" fmla="*/ 6 w 37"/>
              <a:gd name="T13" fmla="*/ 0 h 172"/>
              <a:gd name="T14" fmla="*/ 8 w 37"/>
              <a:gd name="T15" fmla="*/ 0 h 172"/>
              <a:gd name="T16" fmla="*/ 13 w 37"/>
              <a:gd name="T17" fmla="*/ 0 h 172"/>
              <a:gd name="T18" fmla="*/ 17 w 37"/>
              <a:gd name="T19" fmla="*/ 0 h 172"/>
              <a:gd name="T20" fmla="*/ 24 w 37"/>
              <a:gd name="T21" fmla="*/ 3 h 172"/>
              <a:gd name="T22" fmla="*/ 31 w 37"/>
              <a:gd name="T23" fmla="*/ 3 h 172"/>
              <a:gd name="T24" fmla="*/ 37 w 37"/>
              <a:gd name="T25" fmla="*/ 6 h 172"/>
              <a:gd name="T26" fmla="*/ 37 w 37"/>
              <a:gd name="T27" fmla="*/ 24 h 172"/>
              <a:gd name="T28" fmla="*/ 37 w 37"/>
              <a:gd name="T29" fmla="*/ 43 h 172"/>
              <a:gd name="T30" fmla="*/ 37 w 37"/>
              <a:gd name="T31" fmla="*/ 64 h 172"/>
              <a:gd name="T32" fmla="*/ 37 w 37"/>
              <a:gd name="T33" fmla="*/ 86 h 172"/>
              <a:gd name="T34" fmla="*/ 37 w 37"/>
              <a:gd name="T35" fmla="*/ 95 h 172"/>
              <a:gd name="T36" fmla="*/ 37 w 37"/>
              <a:gd name="T37" fmla="*/ 104 h 172"/>
              <a:gd name="T38" fmla="*/ 37 w 37"/>
              <a:gd name="T39" fmla="*/ 117 h 172"/>
              <a:gd name="T40" fmla="*/ 35 w 37"/>
              <a:gd name="T41" fmla="*/ 123 h 172"/>
              <a:gd name="T42" fmla="*/ 35 w 37"/>
              <a:gd name="T43" fmla="*/ 138 h 172"/>
              <a:gd name="T44" fmla="*/ 33 w 37"/>
              <a:gd name="T45" fmla="*/ 151 h 172"/>
              <a:gd name="T46" fmla="*/ 31 w 37"/>
              <a:gd name="T47" fmla="*/ 160 h 172"/>
              <a:gd name="T48" fmla="*/ 31 w 37"/>
              <a:gd name="T49" fmla="*/ 166 h 172"/>
              <a:gd name="T50" fmla="*/ 26 w 37"/>
              <a:gd name="T51" fmla="*/ 172 h 172"/>
              <a:gd name="T52" fmla="*/ 24 w 37"/>
              <a:gd name="T53" fmla="*/ 172 h 172"/>
              <a:gd name="T54" fmla="*/ 22 w 37"/>
              <a:gd name="T55" fmla="*/ 172 h 172"/>
              <a:gd name="T56" fmla="*/ 17 w 37"/>
              <a:gd name="T57" fmla="*/ 169 h 172"/>
              <a:gd name="T58" fmla="*/ 15 w 37"/>
              <a:gd name="T59" fmla="*/ 169 h 172"/>
              <a:gd name="T60" fmla="*/ 11 w 37"/>
              <a:gd name="T61" fmla="*/ 166 h 172"/>
              <a:gd name="T62" fmla="*/ 8 w 37"/>
              <a:gd name="T63" fmla="*/ 163 h 172"/>
              <a:gd name="T64" fmla="*/ 4 w 37"/>
              <a:gd name="T65" fmla="*/ 160 h 172"/>
              <a:gd name="T66" fmla="*/ 2 w 37"/>
              <a:gd name="T67" fmla="*/ 157 h 172"/>
              <a:gd name="T68" fmla="*/ 2 w 37"/>
              <a:gd name="T69" fmla="*/ 151 h 172"/>
              <a:gd name="T70" fmla="*/ 0 w 37"/>
              <a:gd name="T71" fmla="*/ 147 h 172"/>
              <a:gd name="T72" fmla="*/ 2 w 37"/>
              <a:gd name="T73" fmla="*/ 144 h 172"/>
              <a:gd name="T74" fmla="*/ 2 w 37"/>
              <a:gd name="T75" fmla="*/ 141 h 172"/>
              <a:gd name="T76" fmla="*/ 2 w 37"/>
              <a:gd name="T77" fmla="*/ 135 h 172"/>
              <a:gd name="T78" fmla="*/ 4 w 37"/>
              <a:gd name="T79" fmla="*/ 129 h 172"/>
              <a:gd name="T80" fmla="*/ 6 w 37"/>
              <a:gd name="T81" fmla="*/ 120 h 172"/>
              <a:gd name="T82" fmla="*/ 6 w 37"/>
              <a:gd name="T83" fmla="*/ 111 h 172"/>
              <a:gd name="T84" fmla="*/ 8 w 37"/>
              <a:gd name="T85" fmla="*/ 95 h 172"/>
              <a:gd name="T86" fmla="*/ 8 w 37"/>
              <a:gd name="T87" fmla="*/ 83 h 172"/>
              <a:gd name="T88" fmla="*/ 8 w 37"/>
              <a:gd name="T89" fmla="*/ 70 h 172"/>
              <a:gd name="T90" fmla="*/ 8 w 37"/>
              <a:gd name="T91" fmla="*/ 58 h 172"/>
              <a:gd name="T92" fmla="*/ 8 w 37"/>
              <a:gd name="T93" fmla="*/ 46 h 172"/>
              <a:gd name="T94" fmla="*/ 8 w 37"/>
              <a:gd name="T95" fmla="*/ 37 h 172"/>
              <a:gd name="T96" fmla="*/ 6 w 37"/>
              <a:gd name="T97" fmla="*/ 30 h 172"/>
              <a:gd name="T98" fmla="*/ 4 w 37"/>
              <a:gd name="T99" fmla="*/ 24 h 172"/>
              <a:gd name="T100" fmla="*/ 2 w 37"/>
              <a:gd name="T101" fmla="*/ 18 h 172"/>
              <a:gd name="T102" fmla="*/ 2 w 37"/>
              <a:gd name="T103" fmla="*/ 18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37" h="172">
                <a:moveTo>
                  <a:pt x="2" y="18"/>
                </a:moveTo>
                <a:lnTo>
                  <a:pt x="2" y="12"/>
                </a:lnTo>
                <a:lnTo>
                  <a:pt x="2" y="6"/>
                </a:lnTo>
                <a:lnTo>
                  <a:pt x="2" y="3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8" y="0"/>
                </a:lnTo>
                <a:lnTo>
                  <a:pt x="13" y="0"/>
                </a:lnTo>
                <a:lnTo>
                  <a:pt x="17" y="0"/>
                </a:lnTo>
                <a:lnTo>
                  <a:pt x="24" y="3"/>
                </a:lnTo>
                <a:lnTo>
                  <a:pt x="31" y="3"/>
                </a:lnTo>
                <a:lnTo>
                  <a:pt x="37" y="6"/>
                </a:lnTo>
                <a:lnTo>
                  <a:pt x="37" y="24"/>
                </a:lnTo>
                <a:lnTo>
                  <a:pt x="37" y="43"/>
                </a:lnTo>
                <a:lnTo>
                  <a:pt x="37" y="64"/>
                </a:lnTo>
                <a:lnTo>
                  <a:pt x="37" y="86"/>
                </a:lnTo>
                <a:lnTo>
                  <a:pt x="37" y="95"/>
                </a:lnTo>
                <a:lnTo>
                  <a:pt x="37" y="104"/>
                </a:lnTo>
                <a:lnTo>
                  <a:pt x="37" y="117"/>
                </a:lnTo>
                <a:lnTo>
                  <a:pt x="35" y="123"/>
                </a:lnTo>
                <a:lnTo>
                  <a:pt x="35" y="138"/>
                </a:lnTo>
                <a:lnTo>
                  <a:pt x="33" y="151"/>
                </a:lnTo>
                <a:lnTo>
                  <a:pt x="31" y="160"/>
                </a:lnTo>
                <a:lnTo>
                  <a:pt x="31" y="166"/>
                </a:lnTo>
                <a:lnTo>
                  <a:pt x="26" y="172"/>
                </a:lnTo>
                <a:lnTo>
                  <a:pt x="24" y="172"/>
                </a:lnTo>
                <a:lnTo>
                  <a:pt x="22" y="172"/>
                </a:lnTo>
                <a:lnTo>
                  <a:pt x="17" y="169"/>
                </a:lnTo>
                <a:lnTo>
                  <a:pt x="15" y="169"/>
                </a:lnTo>
                <a:lnTo>
                  <a:pt x="11" y="166"/>
                </a:lnTo>
                <a:lnTo>
                  <a:pt x="8" y="163"/>
                </a:lnTo>
                <a:lnTo>
                  <a:pt x="4" y="160"/>
                </a:lnTo>
                <a:lnTo>
                  <a:pt x="2" y="157"/>
                </a:lnTo>
                <a:lnTo>
                  <a:pt x="2" y="151"/>
                </a:lnTo>
                <a:lnTo>
                  <a:pt x="0" y="147"/>
                </a:lnTo>
                <a:lnTo>
                  <a:pt x="2" y="144"/>
                </a:lnTo>
                <a:lnTo>
                  <a:pt x="2" y="141"/>
                </a:lnTo>
                <a:lnTo>
                  <a:pt x="2" y="135"/>
                </a:lnTo>
                <a:lnTo>
                  <a:pt x="4" y="129"/>
                </a:lnTo>
                <a:lnTo>
                  <a:pt x="6" y="120"/>
                </a:lnTo>
                <a:lnTo>
                  <a:pt x="6" y="111"/>
                </a:lnTo>
                <a:lnTo>
                  <a:pt x="8" y="95"/>
                </a:lnTo>
                <a:lnTo>
                  <a:pt x="8" y="83"/>
                </a:lnTo>
                <a:lnTo>
                  <a:pt x="8" y="70"/>
                </a:lnTo>
                <a:lnTo>
                  <a:pt x="8" y="58"/>
                </a:lnTo>
                <a:lnTo>
                  <a:pt x="8" y="46"/>
                </a:lnTo>
                <a:lnTo>
                  <a:pt x="8" y="37"/>
                </a:lnTo>
                <a:lnTo>
                  <a:pt x="6" y="30"/>
                </a:lnTo>
                <a:lnTo>
                  <a:pt x="4" y="24"/>
                </a:lnTo>
                <a:lnTo>
                  <a:pt x="2" y="18"/>
                </a:lnTo>
                <a:lnTo>
                  <a:pt x="2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80">
            <a:extLst>
              <a:ext uri="{FF2B5EF4-FFF2-40B4-BE49-F238E27FC236}">
                <a16:creationId xmlns:a16="http://schemas.microsoft.com/office/drawing/2014/main" xmlns="" id="{50F850FC-989A-4576-8D7B-1C8C807E8512}"/>
              </a:ext>
            </a:extLst>
          </p:cNvPr>
          <p:cNvSpPr>
            <a:spLocks/>
          </p:cNvSpPr>
          <p:nvPr/>
        </p:nvSpPr>
        <p:spPr bwMode="auto">
          <a:xfrm>
            <a:off x="5927859" y="1389708"/>
            <a:ext cx="541188" cy="306024"/>
          </a:xfrm>
          <a:custGeom>
            <a:avLst/>
            <a:gdLst>
              <a:gd name="T0" fmla="*/ 79 w 81"/>
              <a:gd name="T1" fmla="*/ 19 h 31"/>
              <a:gd name="T2" fmla="*/ 81 w 81"/>
              <a:gd name="T3" fmla="*/ 25 h 31"/>
              <a:gd name="T4" fmla="*/ 81 w 81"/>
              <a:gd name="T5" fmla="*/ 28 h 31"/>
              <a:gd name="T6" fmla="*/ 79 w 81"/>
              <a:gd name="T7" fmla="*/ 31 h 31"/>
              <a:gd name="T8" fmla="*/ 79 w 81"/>
              <a:gd name="T9" fmla="*/ 31 h 31"/>
              <a:gd name="T10" fmla="*/ 75 w 81"/>
              <a:gd name="T11" fmla="*/ 31 h 31"/>
              <a:gd name="T12" fmla="*/ 70 w 81"/>
              <a:gd name="T13" fmla="*/ 31 h 31"/>
              <a:gd name="T14" fmla="*/ 64 w 81"/>
              <a:gd name="T15" fmla="*/ 28 h 31"/>
              <a:gd name="T16" fmla="*/ 55 w 81"/>
              <a:gd name="T17" fmla="*/ 25 h 31"/>
              <a:gd name="T18" fmla="*/ 44 w 81"/>
              <a:gd name="T19" fmla="*/ 22 h 31"/>
              <a:gd name="T20" fmla="*/ 31 w 81"/>
              <a:gd name="T21" fmla="*/ 16 h 31"/>
              <a:gd name="T22" fmla="*/ 17 w 81"/>
              <a:gd name="T23" fmla="*/ 9 h 31"/>
              <a:gd name="T24" fmla="*/ 0 w 81"/>
              <a:gd name="T25" fmla="*/ 0 h 31"/>
              <a:gd name="T26" fmla="*/ 15 w 81"/>
              <a:gd name="T27" fmla="*/ 0 h 31"/>
              <a:gd name="T28" fmla="*/ 28 w 81"/>
              <a:gd name="T29" fmla="*/ 0 h 31"/>
              <a:gd name="T30" fmla="*/ 42 w 81"/>
              <a:gd name="T31" fmla="*/ 3 h 31"/>
              <a:gd name="T32" fmla="*/ 55 w 81"/>
              <a:gd name="T33" fmla="*/ 3 h 31"/>
              <a:gd name="T34" fmla="*/ 59 w 81"/>
              <a:gd name="T35" fmla="*/ 3 h 31"/>
              <a:gd name="T36" fmla="*/ 64 w 81"/>
              <a:gd name="T37" fmla="*/ 6 h 31"/>
              <a:gd name="T38" fmla="*/ 68 w 81"/>
              <a:gd name="T39" fmla="*/ 6 h 31"/>
              <a:gd name="T40" fmla="*/ 73 w 81"/>
              <a:gd name="T41" fmla="*/ 9 h 31"/>
              <a:gd name="T42" fmla="*/ 75 w 81"/>
              <a:gd name="T43" fmla="*/ 9 h 31"/>
              <a:gd name="T44" fmla="*/ 77 w 81"/>
              <a:gd name="T45" fmla="*/ 13 h 31"/>
              <a:gd name="T46" fmla="*/ 79 w 81"/>
              <a:gd name="T47" fmla="*/ 16 h 31"/>
              <a:gd name="T48" fmla="*/ 79 w 81"/>
              <a:gd name="T49" fmla="*/ 19 h 31"/>
              <a:gd name="T50" fmla="*/ 79 w 81"/>
              <a:gd name="T51" fmla="*/ 19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1" h="31">
                <a:moveTo>
                  <a:pt x="79" y="19"/>
                </a:moveTo>
                <a:lnTo>
                  <a:pt x="81" y="25"/>
                </a:lnTo>
                <a:lnTo>
                  <a:pt x="81" y="28"/>
                </a:lnTo>
                <a:lnTo>
                  <a:pt x="79" y="31"/>
                </a:lnTo>
                <a:lnTo>
                  <a:pt x="79" y="31"/>
                </a:lnTo>
                <a:lnTo>
                  <a:pt x="75" y="31"/>
                </a:lnTo>
                <a:lnTo>
                  <a:pt x="70" y="31"/>
                </a:lnTo>
                <a:lnTo>
                  <a:pt x="64" y="28"/>
                </a:lnTo>
                <a:lnTo>
                  <a:pt x="55" y="25"/>
                </a:lnTo>
                <a:lnTo>
                  <a:pt x="44" y="22"/>
                </a:lnTo>
                <a:lnTo>
                  <a:pt x="31" y="16"/>
                </a:lnTo>
                <a:lnTo>
                  <a:pt x="17" y="9"/>
                </a:lnTo>
                <a:lnTo>
                  <a:pt x="0" y="0"/>
                </a:lnTo>
                <a:lnTo>
                  <a:pt x="15" y="0"/>
                </a:lnTo>
                <a:lnTo>
                  <a:pt x="28" y="0"/>
                </a:lnTo>
                <a:lnTo>
                  <a:pt x="42" y="3"/>
                </a:lnTo>
                <a:lnTo>
                  <a:pt x="55" y="3"/>
                </a:lnTo>
                <a:lnTo>
                  <a:pt x="59" y="3"/>
                </a:lnTo>
                <a:lnTo>
                  <a:pt x="64" y="6"/>
                </a:lnTo>
                <a:lnTo>
                  <a:pt x="68" y="6"/>
                </a:lnTo>
                <a:lnTo>
                  <a:pt x="73" y="9"/>
                </a:lnTo>
                <a:lnTo>
                  <a:pt x="75" y="9"/>
                </a:lnTo>
                <a:lnTo>
                  <a:pt x="77" y="13"/>
                </a:lnTo>
                <a:lnTo>
                  <a:pt x="79" y="16"/>
                </a:lnTo>
                <a:lnTo>
                  <a:pt x="79" y="19"/>
                </a:lnTo>
                <a:lnTo>
                  <a:pt x="79" y="1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81">
            <a:extLst>
              <a:ext uri="{FF2B5EF4-FFF2-40B4-BE49-F238E27FC236}">
                <a16:creationId xmlns:a16="http://schemas.microsoft.com/office/drawing/2014/main" xmlns="" id="{BE062ED7-A0F7-4015-9B01-DB8BEE676935}"/>
              </a:ext>
            </a:extLst>
          </p:cNvPr>
          <p:cNvSpPr>
            <a:spLocks/>
          </p:cNvSpPr>
          <p:nvPr/>
        </p:nvSpPr>
        <p:spPr bwMode="auto">
          <a:xfrm>
            <a:off x="5453488" y="1666114"/>
            <a:ext cx="634726" cy="789730"/>
          </a:xfrm>
          <a:custGeom>
            <a:avLst/>
            <a:gdLst>
              <a:gd name="T0" fmla="*/ 0 w 95"/>
              <a:gd name="T1" fmla="*/ 80 h 80"/>
              <a:gd name="T2" fmla="*/ 0 w 95"/>
              <a:gd name="T3" fmla="*/ 77 h 80"/>
              <a:gd name="T4" fmla="*/ 0 w 95"/>
              <a:gd name="T5" fmla="*/ 77 h 80"/>
              <a:gd name="T6" fmla="*/ 0 w 95"/>
              <a:gd name="T7" fmla="*/ 74 h 80"/>
              <a:gd name="T8" fmla="*/ 2 w 95"/>
              <a:gd name="T9" fmla="*/ 74 h 80"/>
              <a:gd name="T10" fmla="*/ 2 w 95"/>
              <a:gd name="T11" fmla="*/ 71 h 80"/>
              <a:gd name="T12" fmla="*/ 7 w 95"/>
              <a:gd name="T13" fmla="*/ 68 h 80"/>
              <a:gd name="T14" fmla="*/ 9 w 95"/>
              <a:gd name="T15" fmla="*/ 68 h 80"/>
              <a:gd name="T16" fmla="*/ 13 w 95"/>
              <a:gd name="T17" fmla="*/ 65 h 80"/>
              <a:gd name="T18" fmla="*/ 20 w 95"/>
              <a:gd name="T19" fmla="*/ 59 h 80"/>
              <a:gd name="T20" fmla="*/ 27 w 95"/>
              <a:gd name="T21" fmla="*/ 55 h 80"/>
              <a:gd name="T22" fmla="*/ 40 w 95"/>
              <a:gd name="T23" fmla="*/ 43 h 80"/>
              <a:gd name="T24" fmla="*/ 46 w 95"/>
              <a:gd name="T25" fmla="*/ 37 h 80"/>
              <a:gd name="T26" fmla="*/ 51 w 95"/>
              <a:gd name="T27" fmla="*/ 31 h 80"/>
              <a:gd name="T28" fmla="*/ 53 w 95"/>
              <a:gd name="T29" fmla="*/ 28 h 80"/>
              <a:gd name="T30" fmla="*/ 58 w 95"/>
              <a:gd name="T31" fmla="*/ 22 h 80"/>
              <a:gd name="T32" fmla="*/ 58 w 95"/>
              <a:gd name="T33" fmla="*/ 18 h 80"/>
              <a:gd name="T34" fmla="*/ 58 w 95"/>
              <a:gd name="T35" fmla="*/ 15 h 80"/>
              <a:gd name="T36" fmla="*/ 58 w 95"/>
              <a:gd name="T37" fmla="*/ 12 h 80"/>
              <a:gd name="T38" fmla="*/ 58 w 95"/>
              <a:gd name="T39" fmla="*/ 9 h 80"/>
              <a:gd name="T40" fmla="*/ 55 w 95"/>
              <a:gd name="T41" fmla="*/ 6 h 80"/>
              <a:gd name="T42" fmla="*/ 55 w 95"/>
              <a:gd name="T43" fmla="*/ 6 h 80"/>
              <a:gd name="T44" fmla="*/ 55 w 95"/>
              <a:gd name="T45" fmla="*/ 3 h 80"/>
              <a:gd name="T46" fmla="*/ 58 w 95"/>
              <a:gd name="T47" fmla="*/ 3 h 80"/>
              <a:gd name="T48" fmla="*/ 62 w 95"/>
              <a:gd name="T49" fmla="*/ 0 h 80"/>
              <a:gd name="T50" fmla="*/ 66 w 95"/>
              <a:gd name="T51" fmla="*/ 3 h 80"/>
              <a:gd name="T52" fmla="*/ 73 w 95"/>
              <a:gd name="T53" fmla="*/ 3 h 80"/>
              <a:gd name="T54" fmla="*/ 80 w 95"/>
              <a:gd name="T55" fmla="*/ 6 h 80"/>
              <a:gd name="T56" fmla="*/ 86 w 95"/>
              <a:gd name="T57" fmla="*/ 9 h 80"/>
              <a:gd name="T58" fmla="*/ 91 w 95"/>
              <a:gd name="T59" fmla="*/ 12 h 80"/>
              <a:gd name="T60" fmla="*/ 95 w 95"/>
              <a:gd name="T61" fmla="*/ 12 h 80"/>
              <a:gd name="T62" fmla="*/ 95 w 95"/>
              <a:gd name="T63" fmla="*/ 15 h 80"/>
              <a:gd name="T64" fmla="*/ 95 w 95"/>
              <a:gd name="T65" fmla="*/ 18 h 80"/>
              <a:gd name="T66" fmla="*/ 93 w 95"/>
              <a:gd name="T67" fmla="*/ 22 h 80"/>
              <a:gd name="T68" fmla="*/ 91 w 95"/>
              <a:gd name="T69" fmla="*/ 25 h 80"/>
              <a:gd name="T70" fmla="*/ 86 w 95"/>
              <a:gd name="T71" fmla="*/ 31 h 80"/>
              <a:gd name="T72" fmla="*/ 84 w 95"/>
              <a:gd name="T73" fmla="*/ 37 h 80"/>
              <a:gd name="T74" fmla="*/ 77 w 95"/>
              <a:gd name="T75" fmla="*/ 43 h 80"/>
              <a:gd name="T76" fmla="*/ 73 w 95"/>
              <a:gd name="T77" fmla="*/ 46 h 80"/>
              <a:gd name="T78" fmla="*/ 66 w 95"/>
              <a:gd name="T79" fmla="*/ 52 h 80"/>
              <a:gd name="T80" fmla="*/ 60 w 95"/>
              <a:gd name="T81" fmla="*/ 59 h 80"/>
              <a:gd name="T82" fmla="*/ 51 w 95"/>
              <a:gd name="T83" fmla="*/ 62 h 80"/>
              <a:gd name="T84" fmla="*/ 40 w 95"/>
              <a:gd name="T85" fmla="*/ 68 h 80"/>
              <a:gd name="T86" fmla="*/ 29 w 95"/>
              <a:gd name="T87" fmla="*/ 71 h 80"/>
              <a:gd name="T88" fmla="*/ 24 w 95"/>
              <a:gd name="T89" fmla="*/ 74 h 80"/>
              <a:gd name="T90" fmla="*/ 18 w 95"/>
              <a:gd name="T91" fmla="*/ 77 h 80"/>
              <a:gd name="T92" fmla="*/ 13 w 95"/>
              <a:gd name="T93" fmla="*/ 77 h 80"/>
              <a:gd name="T94" fmla="*/ 9 w 95"/>
              <a:gd name="T95" fmla="*/ 80 h 80"/>
              <a:gd name="T96" fmla="*/ 7 w 95"/>
              <a:gd name="T97" fmla="*/ 80 h 80"/>
              <a:gd name="T98" fmla="*/ 5 w 95"/>
              <a:gd name="T99" fmla="*/ 80 h 80"/>
              <a:gd name="T100" fmla="*/ 2 w 95"/>
              <a:gd name="T101" fmla="*/ 80 h 80"/>
              <a:gd name="T102" fmla="*/ 0 w 95"/>
              <a:gd name="T103" fmla="*/ 80 h 80"/>
              <a:gd name="T104" fmla="*/ 0 w 95"/>
              <a:gd name="T105" fmla="*/ 8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95" h="80">
                <a:moveTo>
                  <a:pt x="0" y="80"/>
                </a:moveTo>
                <a:lnTo>
                  <a:pt x="0" y="77"/>
                </a:lnTo>
                <a:lnTo>
                  <a:pt x="0" y="77"/>
                </a:lnTo>
                <a:lnTo>
                  <a:pt x="0" y="74"/>
                </a:lnTo>
                <a:lnTo>
                  <a:pt x="2" y="74"/>
                </a:lnTo>
                <a:lnTo>
                  <a:pt x="2" y="71"/>
                </a:lnTo>
                <a:lnTo>
                  <a:pt x="7" y="68"/>
                </a:lnTo>
                <a:lnTo>
                  <a:pt x="9" y="68"/>
                </a:lnTo>
                <a:lnTo>
                  <a:pt x="13" y="65"/>
                </a:lnTo>
                <a:lnTo>
                  <a:pt x="20" y="59"/>
                </a:lnTo>
                <a:lnTo>
                  <a:pt x="27" y="55"/>
                </a:lnTo>
                <a:lnTo>
                  <a:pt x="40" y="43"/>
                </a:lnTo>
                <a:lnTo>
                  <a:pt x="46" y="37"/>
                </a:lnTo>
                <a:lnTo>
                  <a:pt x="51" y="31"/>
                </a:lnTo>
                <a:lnTo>
                  <a:pt x="53" y="28"/>
                </a:lnTo>
                <a:lnTo>
                  <a:pt x="58" y="22"/>
                </a:lnTo>
                <a:lnTo>
                  <a:pt x="58" y="18"/>
                </a:lnTo>
                <a:lnTo>
                  <a:pt x="58" y="15"/>
                </a:lnTo>
                <a:lnTo>
                  <a:pt x="58" y="12"/>
                </a:lnTo>
                <a:lnTo>
                  <a:pt x="58" y="9"/>
                </a:lnTo>
                <a:lnTo>
                  <a:pt x="55" y="6"/>
                </a:lnTo>
                <a:lnTo>
                  <a:pt x="55" y="6"/>
                </a:lnTo>
                <a:lnTo>
                  <a:pt x="55" y="3"/>
                </a:lnTo>
                <a:lnTo>
                  <a:pt x="58" y="3"/>
                </a:lnTo>
                <a:lnTo>
                  <a:pt x="62" y="0"/>
                </a:lnTo>
                <a:lnTo>
                  <a:pt x="66" y="3"/>
                </a:lnTo>
                <a:lnTo>
                  <a:pt x="73" y="3"/>
                </a:lnTo>
                <a:lnTo>
                  <a:pt x="80" y="6"/>
                </a:lnTo>
                <a:lnTo>
                  <a:pt x="86" y="9"/>
                </a:lnTo>
                <a:lnTo>
                  <a:pt x="91" y="12"/>
                </a:lnTo>
                <a:lnTo>
                  <a:pt x="95" y="12"/>
                </a:lnTo>
                <a:lnTo>
                  <a:pt x="95" y="15"/>
                </a:lnTo>
                <a:lnTo>
                  <a:pt x="95" y="18"/>
                </a:lnTo>
                <a:lnTo>
                  <a:pt x="93" y="22"/>
                </a:lnTo>
                <a:lnTo>
                  <a:pt x="91" y="25"/>
                </a:lnTo>
                <a:lnTo>
                  <a:pt x="86" y="31"/>
                </a:lnTo>
                <a:lnTo>
                  <a:pt x="84" y="37"/>
                </a:lnTo>
                <a:lnTo>
                  <a:pt x="77" y="43"/>
                </a:lnTo>
                <a:lnTo>
                  <a:pt x="73" y="46"/>
                </a:lnTo>
                <a:lnTo>
                  <a:pt x="66" y="52"/>
                </a:lnTo>
                <a:lnTo>
                  <a:pt x="60" y="59"/>
                </a:lnTo>
                <a:lnTo>
                  <a:pt x="51" y="62"/>
                </a:lnTo>
                <a:lnTo>
                  <a:pt x="40" y="68"/>
                </a:lnTo>
                <a:lnTo>
                  <a:pt x="29" y="71"/>
                </a:lnTo>
                <a:lnTo>
                  <a:pt x="24" y="74"/>
                </a:lnTo>
                <a:lnTo>
                  <a:pt x="18" y="77"/>
                </a:lnTo>
                <a:lnTo>
                  <a:pt x="13" y="77"/>
                </a:lnTo>
                <a:lnTo>
                  <a:pt x="9" y="80"/>
                </a:lnTo>
                <a:lnTo>
                  <a:pt x="7" y="80"/>
                </a:lnTo>
                <a:lnTo>
                  <a:pt x="5" y="80"/>
                </a:lnTo>
                <a:lnTo>
                  <a:pt x="2" y="80"/>
                </a:lnTo>
                <a:lnTo>
                  <a:pt x="0" y="80"/>
                </a:lnTo>
                <a:lnTo>
                  <a:pt x="0" y="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82">
            <a:extLst>
              <a:ext uri="{FF2B5EF4-FFF2-40B4-BE49-F238E27FC236}">
                <a16:creationId xmlns:a16="http://schemas.microsoft.com/office/drawing/2014/main" xmlns="" id="{2D3BF6A5-F794-4EBB-9A83-57FDA4DABB1D}"/>
              </a:ext>
            </a:extLst>
          </p:cNvPr>
          <p:cNvSpPr>
            <a:spLocks/>
          </p:cNvSpPr>
          <p:nvPr/>
        </p:nvSpPr>
        <p:spPr bwMode="auto">
          <a:xfrm>
            <a:off x="5927859" y="1972131"/>
            <a:ext cx="574593" cy="454095"/>
          </a:xfrm>
          <a:custGeom>
            <a:avLst/>
            <a:gdLst>
              <a:gd name="T0" fmla="*/ 0 w 86"/>
              <a:gd name="T1" fmla="*/ 0 h 46"/>
              <a:gd name="T2" fmla="*/ 13 w 86"/>
              <a:gd name="T3" fmla="*/ 0 h 46"/>
              <a:gd name="T4" fmla="*/ 26 w 86"/>
              <a:gd name="T5" fmla="*/ 3 h 46"/>
              <a:gd name="T6" fmla="*/ 40 w 86"/>
              <a:gd name="T7" fmla="*/ 3 h 46"/>
              <a:gd name="T8" fmla="*/ 51 w 86"/>
              <a:gd name="T9" fmla="*/ 6 h 46"/>
              <a:gd name="T10" fmla="*/ 62 w 86"/>
              <a:gd name="T11" fmla="*/ 12 h 46"/>
              <a:gd name="T12" fmla="*/ 70 w 86"/>
              <a:gd name="T13" fmla="*/ 15 h 46"/>
              <a:gd name="T14" fmla="*/ 77 w 86"/>
              <a:gd name="T15" fmla="*/ 18 h 46"/>
              <a:gd name="T16" fmla="*/ 81 w 86"/>
              <a:gd name="T17" fmla="*/ 24 h 46"/>
              <a:gd name="T18" fmla="*/ 84 w 86"/>
              <a:gd name="T19" fmla="*/ 28 h 46"/>
              <a:gd name="T20" fmla="*/ 86 w 86"/>
              <a:gd name="T21" fmla="*/ 31 h 46"/>
              <a:gd name="T22" fmla="*/ 86 w 86"/>
              <a:gd name="T23" fmla="*/ 34 h 46"/>
              <a:gd name="T24" fmla="*/ 86 w 86"/>
              <a:gd name="T25" fmla="*/ 40 h 46"/>
              <a:gd name="T26" fmla="*/ 84 w 86"/>
              <a:gd name="T27" fmla="*/ 43 h 46"/>
              <a:gd name="T28" fmla="*/ 81 w 86"/>
              <a:gd name="T29" fmla="*/ 46 h 46"/>
              <a:gd name="T30" fmla="*/ 79 w 86"/>
              <a:gd name="T31" fmla="*/ 46 h 46"/>
              <a:gd name="T32" fmla="*/ 75 w 86"/>
              <a:gd name="T33" fmla="*/ 46 h 46"/>
              <a:gd name="T34" fmla="*/ 73 w 86"/>
              <a:gd name="T35" fmla="*/ 46 h 46"/>
              <a:gd name="T36" fmla="*/ 68 w 86"/>
              <a:gd name="T37" fmla="*/ 43 h 46"/>
              <a:gd name="T38" fmla="*/ 62 w 86"/>
              <a:gd name="T39" fmla="*/ 40 h 46"/>
              <a:gd name="T40" fmla="*/ 53 w 86"/>
              <a:gd name="T41" fmla="*/ 37 h 46"/>
              <a:gd name="T42" fmla="*/ 42 w 86"/>
              <a:gd name="T43" fmla="*/ 31 h 46"/>
              <a:gd name="T44" fmla="*/ 28 w 86"/>
              <a:gd name="T45" fmla="*/ 21 h 46"/>
              <a:gd name="T46" fmla="*/ 15 w 86"/>
              <a:gd name="T47" fmla="*/ 12 h 46"/>
              <a:gd name="T48" fmla="*/ 0 w 86"/>
              <a:gd name="T49" fmla="*/ 0 h 46"/>
              <a:gd name="T50" fmla="*/ 0 w 86"/>
              <a:gd name="T51" fmla="*/ 0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6" h="46">
                <a:moveTo>
                  <a:pt x="0" y="0"/>
                </a:moveTo>
                <a:lnTo>
                  <a:pt x="13" y="0"/>
                </a:lnTo>
                <a:lnTo>
                  <a:pt x="26" y="3"/>
                </a:lnTo>
                <a:lnTo>
                  <a:pt x="40" y="3"/>
                </a:lnTo>
                <a:lnTo>
                  <a:pt x="51" y="6"/>
                </a:lnTo>
                <a:lnTo>
                  <a:pt x="62" y="12"/>
                </a:lnTo>
                <a:lnTo>
                  <a:pt x="70" y="15"/>
                </a:lnTo>
                <a:lnTo>
                  <a:pt x="77" y="18"/>
                </a:lnTo>
                <a:lnTo>
                  <a:pt x="81" y="24"/>
                </a:lnTo>
                <a:lnTo>
                  <a:pt x="84" y="28"/>
                </a:lnTo>
                <a:lnTo>
                  <a:pt x="86" y="31"/>
                </a:lnTo>
                <a:lnTo>
                  <a:pt x="86" y="34"/>
                </a:lnTo>
                <a:lnTo>
                  <a:pt x="86" y="40"/>
                </a:lnTo>
                <a:lnTo>
                  <a:pt x="84" y="43"/>
                </a:lnTo>
                <a:lnTo>
                  <a:pt x="81" y="46"/>
                </a:lnTo>
                <a:lnTo>
                  <a:pt x="79" y="46"/>
                </a:lnTo>
                <a:lnTo>
                  <a:pt x="75" y="46"/>
                </a:lnTo>
                <a:lnTo>
                  <a:pt x="73" y="46"/>
                </a:lnTo>
                <a:lnTo>
                  <a:pt x="68" y="43"/>
                </a:lnTo>
                <a:lnTo>
                  <a:pt x="62" y="40"/>
                </a:lnTo>
                <a:lnTo>
                  <a:pt x="53" y="37"/>
                </a:lnTo>
                <a:lnTo>
                  <a:pt x="42" y="31"/>
                </a:lnTo>
                <a:lnTo>
                  <a:pt x="28" y="21"/>
                </a:lnTo>
                <a:lnTo>
                  <a:pt x="15" y="12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7" name="Freeform 83">
            <a:extLst>
              <a:ext uri="{FF2B5EF4-FFF2-40B4-BE49-F238E27FC236}">
                <a16:creationId xmlns:a16="http://schemas.microsoft.com/office/drawing/2014/main" xmlns="" id="{BEB703A9-85C7-4B47-B142-65032E3EA575}"/>
              </a:ext>
            </a:extLst>
          </p:cNvPr>
          <p:cNvSpPr>
            <a:spLocks/>
          </p:cNvSpPr>
          <p:nvPr/>
        </p:nvSpPr>
        <p:spPr bwMode="auto">
          <a:xfrm>
            <a:off x="5540343" y="629590"/>
            <a:ext cx="654768" cy="1184594"/>
          </a:xfrm>
          <a:custGeom>
            <a:avLst/>
            <a:gdLst>
              <a:gd name="T0" fmla="*/ 3 w 98"/>
              <a:gd name="T1" fmla="*/ 120 h 120"/>
              <a:gd name="T2" fmla="*/ 0 w 98"/>
              <a:gd name="T3" fmla="*/ 120 h 120"/>
              <a:gd name="T4" fmla="*/ 0 w 98"/>
              <a:gd name="T5" fmla="*/ 117 h 120"/>
              <a:gd name="T6" fmla="*/ 0 w 98"/>
              <a:gd name="T7" fmla="*/ 117 h 120"/>
              <a:gd name="T8" fmla="*/ 3 w 98"/>
              <a:gd name="T9" fmla="*/ 114 h 120"/>
              <a:gd name="T10" fmla="*/ 3 w 98"/>
              <a:gd name="T11" fmla="*/ 114 h 120"/>
              <a:gd name="T12" fmla="*/ 7 w 98"/>
              <a:gd name="T13" fmla="*/ 111 h 120"/>
              <a:gd name="T14" fmla="*/ 9 w 98"/>
              <a:gd name="T15" fmla="*/ 108 h 120"/>
              <a:gd name="T16" fmla="*/ 14 w 98"/>
              <a:gd name="T17" fmla="*/ 102 h 120"/>
              <a:gd name="T18" fmla="*/ 22 w 98"/>
              <a:gd name="T19" fmla="*/ 96 h 120"/>
              <a:gd name="T20" fmla="*/ 29 w 98"/>
              <a:gd name="T21" fmla="*/ 90 h 120"/>
              <a:gd name="T22" fmla="*/ 36 w 98"/>
              <a:gd name="T23" fmla="*/ 80 h 120"/>
              <a:gd name="T24" fmla="*/ 40 w 98"/>
              <a:gd name="T25" fmla="*/ 74 h 120"/>
              <a:gd name="T26" fmla="*/ 45 w 98"/>
              <a:gd name="T27" fmla="*/ 65 h 120"/>
              <a:gd name="T28" fmla="*/ 49 w 98"/>
              <a:gd name="T29" fmla="*/ 59 h 120"/>
              <a:gd name="T30" fmla="*/ 51 w 98"/>
              <a:gd name="T31" fmla="*/ 46 h 120"/>
              <a:gd name="T32" fmla="*/ 53 w 98"/>
              <a:gd name="T33" fmla="*/ 37 h 120"/>
              <a:gd name="T34" fmla="*/ 56 w 98"/>
              <a:gd name="T35" fmla="*/ 25 h 120"/>
              <a:gd name="T36" fmla="*/ 56 w 98"/>
              <a:gd name="T37" fmla="*/ 19 h 120"/>
              <a:gd name="T38" fmla="*/ 53 w 98"/>
              <a:gd name="T39" fmla="*/ 13 h 120"/>
              <a:gd name="T40" fmla="*/ 51 w 98"/>
              <a:gd name="T41" fmla="*/ 9 h 120"/>
              <a:gd name="T42" fmla="*/ 51 w 98"/>
              <a:gd name="T43" fmla="*/ 6 h 120"/>
              <a:gd name="T44" fmla="*/ 49 w 98"/>
              <a:gd name="T45" fmla="*/ 6 h 120"/>
              <a:gd name="T46" fmla="*/ 51 w 98"/>
              <a:gd name="T47" fmla="*/ 3 h 120"/>
              <a:gd name="T48" fmla="*/ 53 w 98"/>
              <a:gd name="T49" fmla="*/ 0 h 120"/>
              <a:gd name="T50" fmla="*/ 58 w 98"/>
              <a:gd name="T51" fmla="*/ 0 h 120"/>
              <a:gd name="T52" fmla="*/ 64 w 98"/>
              <a:gd name="T53" fmla="*/ 0 h 120"/>
              <a:gd name="T54" fmla="*/ 71 w 98"/>
              <a:gd name="T55" fmla="*/ 0 h 120"/>
              <a:gd name="T56" fmla="*/ 80 w 98"/>
              <a:gd name="T57" fmla="*/ 0 h 120"/>
              <a:gd name="T58" fmla="*/ 84 w 98"/>
              <a:gd name="T59" fmla="*/ 3 h 120"/>
              <a:gd name="T60" fmla="*/ 86 w 98"/>
              <a:gd name="T61" fmla="*/ 3 h 120"/>
              <a:gd name="T62" fmla="*/ 93 w 98"/>
              <a:gd name="T63" fmla="*/ 6 h 120"/>
              <a:gd name="T64" fmla="*/ 95 w 98"/>
              <a:gd name="T65" fmla="*/ 9 h 120"/>
              <a:gd name="T66" fmla="*/ 98 w 98"/>
              <a:gd name="T67" fmla="*/ 9 h 120"/>
              <a:gd name="T68" fmla="*/ 98 w 98"/>
              <a:gd name="T69" fmla="*/ 13 h 120"/>
              <a:gd name="T70" fmla="*/ 95 w 98"/>
              <a:gd name="T71" fmla="*/ 19 h 120"/>
              <a:gd name="T72" fmla="*/ 93 w 98"/>
              <a:gd name="T73" fmla="*/ 28 h 120"/>
              <a:gd name="T74" fmla="*/ 91 w 98"/>
              <a:gd name="T75" fmla="*/ 37 h 120"/>
              <a:gd name="T76" fmla="*/ 86 w 98"/>
              <a:gd name="T77" fmla="*/ 50 h 120"/>
              <a:gd name="T78" fmla="*/ 82 w 98"/>
              <a:gd name="T79" fmla="*/ 59 h 120"/>
              <a:gd name="T80" fmla="*/ 78 w 98"/>
              <a:gd name="T81" fmla="*/ 68 h 120"/>
              <a:gd name="T82" fmla="*/ 71 w 98"/>
              <a:gd name="T83" fmla="*/ 80 h 120"/>
              <a:gd name="T84" fmla="*/ 64 w 98"/>
              <a:gd name="T85" fmla="*/ 90 h 120"/>
              <a:gd name="T86" fmla="*/ 53 w 98"/>
              <a:gd name="T87" fmla="*/ 99 h 120"/>
              <a:gd name="T88" fmla="*/ 45 w 98"/>
              <a:gd name="T89" fmla="*/ 105 h 120"/>
              <a:gd name="T90" fmla="*/ 31 w 98"/>
              <a:gd name="T91" fmla="*/ 111 h 120"/>
              <a:gd name="T92" fmla="*/ 25 w 98"/>
              <a:gd name="T93" fmla="*/ 114 h 120"/>
              <a:gd name="T94" fmla="*/ 20 w 98"/>
              <a:gd name="T95" fmla="*/ 117 h 120"/>
              <a:gd name="T96" fmla="*/ 14 w 98"/>
              <a:gd name="T97" fmla="*/ 120 h 120"/>
              <a:gd name="T98" fmla="*/ 11 w 98"/>
              <a:gd name="T99" fmla="*/ 120 h 120"/>
              <a:gd name="T100" fmla="*/ 7 w 98"/>
              <a:gd name="T101" fmla="*/ 120 h 120"/>
              <a:gd name="T102" fmla="*/ 5 w 98"/>
              <a:gd name="T103" fmla="*/ 120 h 120"/>
              <a:gd name="T104" fmla="*/ 3 w 98"/>
              <a:gd name="T105" fmla="*/ 120 h 120"/>
              <a:gd name="T106" fmla="*/ 3 w 98"/>
              <a:gd name="T107" fmla="*/ 120 h 120"/>
              <a:gd name="T108" fmla="*/ 3 w 98"/>
              <a:gd name="T109" fmla="*/ 120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98" h="120">
                <a:moveTo>
                  <a:pt x="3" y="120"/>
                </a:moveTo>
                <a:lnTo>
                  <a:pt x="0" y="120"/>
                </a:lnTo>
                <a:lnTo>
                  <a:pt x="0" y="117"/>
                </a:lnTo>
                <a:lnTo>
                  <a:pt x="0" y="117"/>
                </a:lnTo>
                <a:lnTo>
                  <a:pt x="3" y="114"/>
                </a:lnTo>
                <a:lnTo>
                  <a:pt x="3" y="114"/>
                </a:lnTo>
                <a:lnTo>
                  <a:pt x="7" y="111"/>
                </a:lnTo>
                <a:lnTo>
                  <a:pt x="9" y="108"/>
                </a:lnTo>
                <a:lnTo>
                  <a:pt x="14" y="102"/>
                </a:lnTo>
                <a:lnTo>
                  <a:pt x="22" y="96"/>
                </a:lnTo>
                <a:lnTo>
                  <a:pt x="29" y="90"/>
                </a:lnTo>
                <a:lnTo>
                  <a:pt x="36" y="80"/>
                </a:lnTo>
                <a:lnTo>
                  <a:pt x="40" y="74"/>
                </a:lnTo>
                <a:lnTo>
                  <a:pt x="45" y="65"/>
                </a:lnTo>
                <a:lnTo>
                  <a:pt x="49" y="59"/>
                </a:lnTo>
                <a:lnTo>
                  <a:pt x="51" y="46"/>
                </a:lnTo>
                <a:lnTo>
                  <a:pt x="53" y="37"/>
                </a:lnTo>
                <a:lnTo>
                  <a:pt x="56" y="25"/>
                </a:lnTo>
                <a:lnTo>
                  <a:pt x="56" y="19"/>
                </a:lnTo>
                <a:lnTo>
                  <a:pt x="53" y="13"/>
                </a:lnTo>
                <a:lnTo>
                  <a:pt x="51" y="9"/>
                </a:lnTo>
                <a:lnTo>
                  <a:pt x="51" y="6"/>
                </a:lnTo>
                <a:lnTo>
                  <a:pt x="49" y="6"/>
                </a:lnTo>
                <a:lnTo>
                  <a:pt x="51" y="3"/>
                </a:lnTo>
                <a:lnTo>
                  <a:pt x="53" y="0"/>
                </a:lnTo>
                <a:lnTo>
                  <a:pt x="58" y="0"/>
                </a:lnTo>
                <a:lnTo>
                  <a:pt x="64" y="0"/>
                </a:lnTo>
                <a:lnTo>
                  <a:pt x="71" y="0"/>
                </a:lnTo>
                <a:lnTo>
                  <a:pt x="80" y="0"/>
                </a:lnTo>
                <a:lnTo>
                  <a:pt x="84" y="3"/>
                </a:lnTo>
                <a:lnTo>
                  <a:pt x="86" y="3"/>
                </a:lnTo>
                <a:lnTo>
                  <a:pt x="93" y="6"/>
                </a:lnTo>
                <a:lnTo>
                  <a:pt x="95" y="9"/>
                </a:lnTo>
                <a:lnTo>
                  <a:pt x="98" y="9"/>
                </a:lnTo>
                <a:lnTo>
                  <a:pt x="98" y="13"/>
                </a:lnTo>
                <a:lnTo>
                  <a:pt x="95" y="19"/>
                </a:lnTo>
                <a:lnTo>
                  <a:pt x="93" y="28"/>
                </a:lnTo>
                <a:lnTo>
                  <a:pt x="91" y="37"/>
                </a:lnTo>
                <a:lnTo>
                  <a:pt x="86" y="50"/>
                </a:lnTo>
                <a:lnTo>
                  <a:pt x="82" y="59"/>
                </a:lnTo>
                <a:lnTo>
                  <a:pt x="78" y="68"/>
                </a:lnTo>
                <a:lnTo>
                  <a:pt x="71" y="80"/>
                </a:lnTo>
                <a:lnTo>
                  <a:pt x="64" y="90"/>
                </a:lnTo>
                <a:lnTo>
                  <a:pt x="53" y="99"/>
                </a:lnTo>
                <a:lnTo>
                  <a:pt x="45" y="105"/>
                </a:lnTo>
                <a:lnTo>
                  <a:pt x="31" y="111"/>
                </a:lnTo>
                <a:lnTo>
                  <a:pt x="25" y="114"/>
                </a:lnTo>
                <a:lnTo>
                  <a:pt x="20" y="117"/>
                </a:lnTo>
                <a:lnTo>
                  <a:pt x="14" y="120"/>
                </a:lnTo>
                <a:lnTo>
                  <a:pt x="11" y="120"/>
                </a:lnTo>
                <a:lnTo>
                  <a:pt x="7" y="120"/>
                </a:lnTo>
                <a:lnTo>
                  <a:pt x="5" y="120"/>
                </a:lnTo>
                <a:lnTo>
                  <a:pt x="3" y="120"/>
                </a:lnTo>
                <a:lnTo>
                  <a:pt x="3" y="120"/>
                </a:lnTo>
                <a:lnTo>
                  <a:pt x="3" y="1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99">
            <a:extLst>
              <a:ext uri="{FF2B5EF4-FFF2-40B4-BE49-F238E27FC236}">
                <a16:creationId xmlns:a16="http://schemas.microsoft.com/office/drawing/2014/main" xmlns="" id="{004A74CE-C59B-4CA4-9593-E3C22AD498C5}"/>
              </a:ext>
            </a:extLst>
          </p:cNvPr>
          <p:cNvSpPr>
            <a:spLocks/>
          </p:cNvSpPr>
          <p:nvPr/>
        </p:nvSpPr>
        <p:spPr bwMode="auto">
          <a:xfrm>
            <a:off x="1564416" y="4958387"/>
            <a:ext cx="1002196" cy="217175"/>
          </a:xfrm>
          <a:custGeom>
            <a:avLst/>
            <a:gdLst>
              <a:gd name="T0" fmla="*/ 78 w 150"/>
              <a:gd name="T1" fmla="*/ 10 h 22"/>
              <a:gd name="T2" fmla="*/ 91 w 150"/>
              <a:gd name="T3" fmla="*/ 6 h 22"/>
              <a:gd name="T4" fmla="*/ 102 w 150"/>
              <a:gd name="T5" fmla="*/ 3 h 22"/>
              <a:gd name="T6" fmla="*/ 113 w 150"/>
              <a:gd name="T7" fmla="*/ 3 h 22"/>
              <a:gd name="T8" fmla="*/ 122 w 150"/>
              <a:gd name="T9" fmla="*/ 3 h 22"/>
              <a:gd name="T10" fmla="*/ 131 w 150"/>
              <a:gd name="T11" fmla="*/ 0 h 22"/>
              <a:gd name="T12" fmla="*/ 135 w 150"/>
              <a:gd name="T13" fmla="*/ 0 h 22"/>
              <a:gd name="T14" fmla="*/ 139 w 150"/>
              <a:gd name="T15" fmla="*/ 0 h 22"/>
              <a:gd name="T16" fmla="*/ 142 w 150"/>
              <a:gd name="T17" fmla="*/ 0 h 22"/>
              <a:gd name="T18" fmla="*/ 146 w 150"/>
              <a:gd name="T19" fmla="*/ 3 h 22"/>
              <a:gd name="T20" fmla="*/ 148 w 150"/>
              <a:gd name="T21" fmla="*/ 3 h 22"/>
              <a:gd name="T22" fmla="*/ 150 w 150"/>
              <a:gd name="T23" fmla="*/ 3 h 22"/>
              <a:gd name="T24" fmla="*/ 150 w 150"/>
              <a:gd name="T25" fmla="*/ 3 h 22"/>
              <a:gd name="T26" fmla="*/ 150 w 150"/>
              <a:gd name="T27" fmla="*/ 3 h 22"/>
              <a:gd name="T28" fmla="*/ 146 w 150"/>
              <a:gd name="T29" fmla="*/ 6 h 22"/>
              <a:gd name="T30" fmla="*/ 142 w 150"/>
              <a:gd name="T31" fmla="*/ 6 h 22"/>
              <a:gd name="T32" fmla="*/ 135 w 150"/>
              <a:gd name="T33" fmla="*/ 6 h 22"/>
              <a:gd name="T34" fmla="*/ 126 w 150"/>
              <a:gd name="T35" fmla="*/ 10 h 22"/>
              <a:gd name="T36" fmla="*/ 113 w 150"/>
              <a:gd name="T37" fmla="*/ 10 h 22"/>
              <a:gd name="T38" fmla="*/ 100 w 150"/>
              <a:gd name="T39" fmla="*/ 13 h 22"/>
              <a:gd name="T40" fmla="*/ 84 w 150"/>
              <a:gd name="T41" fmla="*/ 13 h 22"/>
              <a:gd name="T42" fmla="*/ 69 w 150"/>
              <a:gd name="T43" fmla="*/ 16 h 22"/>
              <a:gd name="T44" fmla="*/ 55 w 150"/>
              <a:gd name="T45" fmla="*/ 16 h 22"/>
              <a:gd name="T46" fmla="*/ 42 w 150"/>
              <a:gd name="T47" fmla="*/ 19 h 22"/>
              <a:gd name="T48" fmla="*/ 31 w 150"/>
              <a:gd name="T49" fmla="*/ 19 h 22"/>
              <a:gd name="T50" fmla="*/ 20 w 150"/>
              <a:gd name="T51" fmla="*/ 22 h 22"/>
              <a:gd name="T52" fmla="*/ 14 w 150"/>
              <a:gd name="T53" fmla="*/ 22 h 22"/>
              <a:gd name="T54" fmla="*/ 7 w 150"/>
              <a:gd name="T55" fmla="*/ 22 h 22"/>
              <a:gd name="T56" fmla="*/ 0 w 150"/>
              <a:gd name="T57" fmla="*/ 22 h 22"/>
              <a:gd name="T58" fmla="*/ 0 w 150"/>
              <a:gd name="T59" fmla="*/ 19 h 22"/>
              <a:gd name="T60" fmla="*/ 7 w 150"/>
              <a:gd name="T61" fmla="*/ 19 h 22"/>
              <a:gd name="T62" fmla="*/ 14 w 150"/>
              <a:gd name="T63" fmla="*/ 19 h 22"/>
              <a:gd name="T64" fmla="*/ 20 w 150"/>
              <a:gd name="T65" fmla="*/ 19 h 22"/>
              <a:gd name="T66" fmla="*/ 29 w 150"/>
              <a:gd name="T67" fmla="*/ 16 h 22"/>
              <a:gd name="T68" fmla="*/ 40 w 150"/>
              <a:gd name="T69" fmla="*/ 16 h 22"/>
              <a:gd name="T70" fmla="*/ 51 w 150"/>
              <a:gd name="T71" fmla="*/ 13 h 22"/>
              <a:gd name="T72" fmla="*/ 62 w 150"/>
              <a:gd name="T73" fmla="*/ 13 h 22"/>
              <a:gd name="T74" fmla="*/ 78 w 150"/>
              <a:gd name="T75" fmla="*/ 10 h 22"/>
              <a:gd name="T76" fmla="*/ 78 w 150"/>
              <a:gd name="T77" fmla="*/ 10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50" h="22">
                <a:moveTo>
                  <a:pt x="78" y="10"/>
                </a:moveTo>
                <a:lnTo>
                  <a:pt x="91" y="6"/>
                </a:lnTo>
                <a:lnTo>
                  <a:pt x="102" y="3"/>
                </a:lnTo>
                <a:lnTo>
                  <a:pt x="113" y="3"/>
                </a:lnTo>
                <a:lnTo>
                  <a:pt x="122" y="3"/>
                </a:lnTo>
                <a:lnTo>
                  <a:pt x="131" y="0"/>
                </a:lnTo>
                <a:lnTo>
                  <a:pt x="135" y="0"/>
                </a:lnTo>
                <a:lnTo>
                  <a:pt x="139" y="0"/>
                </a:lnTo>
                <a:lnTo>
                  <a:pt x="142" y="0"/>
                </a:lnTo>
                <a:lnTo>
                  <a:pt x="146" y="3"/>
                </a:lnTo>
                <a:lnTo>
                  <a:pt x="148" y="3"/>
                </a:lnTo>
                <a:lnTo>
                  <a:pt x="150" y="3"/>
                </a:lnTo>
                <a:lnTo>
                  <a:pt x="150" y="3"/>
                </a:lnTo>
                <a:lnTo>
                  <a:pt x="150" y="3"/>
                </a:lnTo>
                <a:lnTo>
                  <a:pt x="146" y="6"/>
                </a:lnTo>
                <a:lnTo>
                  <a:pt x="142" y="6"/>
                </a:lnTo>
                <a:lnTo>
                  <a:pt x="135" y="6"/>
                </a:lnTo>
                <a:lnTo>
                  <a:pt x="126" y="10"/>
                </a:lnTo>
                <a:lnTo>
                  <a:pt x="113" y="10"/>
                </a:lnTo>
                <a:lnTo>
                  <a:pt x="100" y="13"/>
                </a:lnTo>
                <a:lnTo>
                  <a:pt x="84" y="13"/>
                </a:lnTo>
                <a:lnTo>
                  <a:pt x="69" y="16"/>
                </a:lnTo>
                <a:lnTo>
                  <a:pt x="55" y="16"/>
                </a:lnTo>
                <a:lnTo>
                  <a:pt x="42" y="19"/>
                </a:lnTo>
                <a:lnTo>
                  <a:pt x="31" y="19"/>
                </a:lnTo>
                <a:lnTo>
                  <a:pt x="20" y="22"/>
                </a:lnTo>
                <a:lnTo>
                  <a:pt x="14" y="22"/>
                </a:lnTo>
                <a:lnTo>
                  <a:pt x="7" y="22"/>
                </a:lnTo>
                <a:lnTo>
                  <a:pt x="0" y="22"/>
                </a:lnTo>
                <a:lnTo>
                  <a:pt x="0" y="19"/>
                </a:lnTo>
                <a:lnTo>
                  <a:pt x="7" y="19"/>
                </a:lnTo>
                <a:lnTo>
                  <a:pt x="14" y="19"/>
                </a:lnTo>
                <a:lnTo>
                  <a:pt x="20" y="19"/>
                </a:lnTo>
                <a:lnTo>
                  <a:pt x="29" y="16"/>
                </a:lnTo>
                <a:lnTo>
                  <a:pt x="40" y="16"/>
                </a:lnTo>
                <a:lnTo>
                  <a:pt x="51" y="13"/>
                </a:lnTo>
                <a:lnTo>
                  <a:pt x="62" y="13"/>
                </a:lnTo>
                <a:lnTo>
                  <a:pt x="78" y="10"/>
                </a:lnTo>
                <a:lnTo>
                  <a:pt x="78" y="1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9" name="Freeform 103">
            <a:extLst>
              <a:ext uri="{FF2B5EF4-FFF2-40B4-BE49-F238E27FC236}">
                <a16:creationId xmlns:a16="http://schemas.microsoft.com/office/drawing/2014/main" xmlns="" id="{DDC7A0AB-C0FE-4CCD-B947-A4AED690E11D}"/>
              </a:ext>
            </a:extLst>
          </p:cNvPr>
          <p:cNvSpPr>
            <a:spLocks/>
          </p:cNvSpPr>
          <p:nvPr/>
        </p:nvSpPr>
        <p:spPr bwMode="auto">
          <a:xfrm>
            <a:off x="4854117" y="5694766"/>
            <a:ext cx="1002196" cy="582429"/>
          </a:xfrm>
          <a:custGeom>
            <a:avLst/>
            <a:gdLst>
              <a:gd name="T0" fmla="*/ 139 w 150"/>
              <a:gd name="T1" fmla="*/ 3 h 59"/>
              <a:gd name="T2" fmla="*/ 144 w 150"/>
              <a:gd name="T3" fmla="*/ 0 h 59"/>
              <a:gd name="T4" fmla="*/ 148 w 150"/>
              <a:gd name="T5" fmla="*/ 0 h 59"/>
              <a:gd name="T6" fmla="*/ 148 w 150"/>
              <a:gd name="T7" fmla="*/ 3 h 59"/>
              <a:gd name="T8" fmla="*/ 150 w 150"/>
              <a:gd name="T9" fmla="*/ 3 h 59"/>
              <a:gd name="T10" fmla="*/ 148 w 150"/>
              <a:gd name="T11" fmla="*/ 6 h 59"/>
              <a:gd name="T12" fmla="*/ 146 w 150"/>
              <a:gd name="T13" fmla="*/ 6 h 59"/>
              <a:gd name="T14" fmla="*/ 141 w 150"/>
              <a:gd name="T15" fmla="*/ 10 h 59"/>
              <a:gd name="T16" fmla="*/ 137 w 150"/>
              <a:gd name="T17" fmla="*/ 13 h 59"/>
              <a:gd name="T18" fmla="*/ 130 w 150"/>
              <a:gd name="T19" fmla="*/ 19 h 59"/>
              <a:gd name="T20" fmla="*/ 119 w 150"/>
              <a:gd name="T21" fmla="*/ 22 h 59"/>
              <a:gd name="T22" fmla="*/ 110 w 150"/>
              <a:gd name="T23" fmla="*/ 28 h 59"/>
              <a:gd name="T24" fmla="*/ 97 w 150"/>
              <a:gd name="T25" fmla="*/ 34 h 59"/>
              <a:gd name="T26" fmla="*/ 84 w 150"/>
              <a:gd name="T27" fmla="*/ 40 h 59"/>
              <a:gd name="T28" fmla="*/ 73 w 150"/>
              <a:gd name="T29" fmla="*/ 43 h 59"/>
              <a:gd name="T30" fmla="*/ 64 w 150"/>
              <a:gd name="T31" fmla="*/ 50 h 59"/>
              <a:gd name="T32" fmla="*/ 55 w 150"/>
              <a:gd name="T33" fmla="*/ 53 h 59"/>
              <a:gd name="T34" fmla="*/ 49 w 150"/>
              <a:gd name="T35" fmla="*/ 56 h 59"/>
              <a:gd name="T36" fmla="*/ 42 w 150"/>
              <a:gd name="T37" fmla="*/ 56 h 59"/>
              <a:gd name="T38" fmla="*/ 38 w 150"/>
              <a:gd name="T39" fmla="*/ 59 h 59"/>
              <a:gd name="T40" fmla="*/ 35 w 150"/>
              <a:gd name="T41" fmla="*/ 59 h 59"/>
              <a:gd name="T42" fmla="*/ 31 w 150"/>
              <a:gd name="T43" fmla="*/ 59 h 59"/>
              <a:gd name="T44" fmla="*/ 24 w 150"/>
              <a:gd name="T45" fmla="*/ 59 h 59"/>
              <a:gd name="T46" fmla="*/ 20 w 150"/>
              <a:gd name="T47" fmla="*/ 56 h 59"/>
              <a:gd name="T48" fmla="*/ 13 w 150"/>
              <a:gd name="T49" fmla="*/ 53 h 59"/>
              <a:gd name="T50" fmla="*/ 7 w 150"/>
              <a:gd name="T51" fmla="*/ 50 h 59"/>
              <a:gd name="T52" fmla="*/ 4 w 150"/>
              <a:gd name="T53" fmla="*/ 46 h 59"/>
              <a:gd name="T54" fmla="*/ 2 w 150"/>
              <a:gd name="T55" fmla="*/ 43 h 59"/>
              <a:gd name="T56" fmla="*/ 2 w 150"/>
              <a:gd name="T57" fmla="*/ 40 h 59"/>
              <a:gd name="T58" fmla="*/ 0 w 150"/>
              <a:gd name="T59" fmla="*/ 37 h 59"/>
              <a:gd name="T60" fmla="*/ 2 w 150"/>
              <a:gd name="T61" fmla="*/ 37 h 59"/>
              <a:gd name="T62" fmla="*/ 7 w 150"/>
              <a:gd name="T63" fmla="*/ 34 h 59"/>
              <a:gd name="T64" fmla="*/ 11 w 150"/>
              <a:gd name="T65" fmla="*/ 34 h 59"/>
              <a:gd name="T66" fmla="*/ 18 w 150"/>
              <a:gd name="T67" fmla="*/ 34 h 59"/>
              <a:gd name="T68" fmla="*/ 22 w 150"/>
              <a:gd name="T69" fmla="*/ 34 h 59"/>
              <a:gd name="T70" fmla="*/ 24 w 150"/>
              <a:gd name="T71" fmla="*/ 34 h 59"/>
              <a:gd name="T72" fmla="*/ 29 w 150"/>
              <a:gd name="T73" fmla="*/ 34 h 59"/>
              <a:gd name="T74" fmla="*/ 29 w 150"/>
              <a:gd name="T75" fmla="*/ 34 h 59"/>
              <a:gd name="T76" fmla="*/ 33 w 150"/>
              <a:gd name="T77" fmla="*/ 34 h 59"/>
              <a:gd name="T78" fmla="*/ 38 w 150"/>
              <a:gd name="T79" fmla="*/ 31 h 59"/>
              <a:gd name="T80" fmla="*/ 42 w 150"/>
              <a:gd name="T81" fmla="*/ 31 h 59"/>
              <a:gd name="T82" fmla="*/ 51 w 150"/>
              <a:gd name="T83" fmla="*/ 28 h 59"/>
              <a:gd name="T84" fmla="*/ 60 w 150"/>
              <a:gd name="T85" fmla="*/ 25 h 59"/>
              <a:gd name="T86" fmla="*/ 68 w 150"/>
              <a:gd name="T87" fmla="*/ 22 h 59"/>
              <a:gd name="T88" fmla="*/ 80 w 150"/>
              <a:gd name="T89" fmla="*/ 19 h 59"/>
              <a:gd name="T90" fmla="*/ 93 w 150"/>
              <a:gd name="T91" fmla="*/ 16 h 59"/>
              <a:gd name="T92" fmla="*/ 102 w 150"/>
              <a:gd name="T93" fmla="*/ 13 h 59"/>
              <a:gd name="T94" fmla="*/ 110 w 150"/>
              <a:gd name="T95" fmla="*/ 10 h 59"/>
              <a:gd name="T96" fmla="*/ 119 w 150"/>
              <a:gd name="T97" fmla="*/ 6 h 59"/>
              <a:gd name="T98" fmla="*/ 126 w 150"/>
              <a:gd name="T99" fmla="*/ 6 h 59"/>
              <a:gd name="T100" fmla="*/ 132 w 150"/>
              <a:gd name="T101" fmla="*/ 3 h 59"/>
              <a:gd name="T102" fmla="*/ 137 w 150"/>
              <a:gd name="T103" fmla="*/ 3 h 59"/>
              <a:gd name="T104" fmla="*/ 139 w 150"/>
              <a:gd name="T105" fmla="*/ 3 h 59"/>
              <a:gd name="T106" fmla="*/ 139 w 150"/>
              <a:gd name="T107" fmla="*/ 3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0" h="59">
                <a:moveTo>
                  <a:pt x="139" y="3"/>
                </a:moveTo>
                <a:lnTo>
                  <a:pt x="144" y="0"/>
                </a:lnTo>
                <a:lnTo>
                  <a:pt x="148" y="0"/>
                </a:lnTo>
                <a:lnTo>
                  <a:pt x="148" y="3"/>
                </a:lnTo>
                <a:lnTo>
                  <a:pt x="150" y="3"/>
                </a:lnTo>
                <a:lnTo>
                  <a:pt x="148" y="6"/>
                </a:lnTo>
                <a:lnTo>
                  <a:pt x="146" y="6"/>
                </a:lnTo>
                <a:lnTo>
                  <a:pt x="141" y="10"/>
                </a:lnTo>
                <a:lnTo>
                  <a:pt x="137" y="13"/>
                </a:lnTo>
                <a:lnTo>
                  <a:pt x="130" y="19"/>
                </a:lnTo>
                <a:lnTo>
                  <a:pt x="119" y="22"/>
                </a:lnTo>
                <a:lnTo>
                  <a:pt x="110" y="28"/>
                </a:lnTo>
                <a:lnTo>
                  <a:pt x="97" y="34"/>
                </a:lnTo>
                <a:lnTo>
                  <a:pt x="84" y="40"/>
                </a:lnTo>
                <a:lnTo>
                  <a:pt x="73" y="43"/>
                </a:lnTo>
                <a:lnTo>
                  <a:pt x="64" y="50"/>
                </a:lnTo>
                <a:lnTo>
                  <a:pt x="55" y="53"/>
                </a:lnTo>
                <a:lnTo>
                  <a:pt x="49" y="56"/>
                </a:lnTo>
                <a:lnTo>
                  <a:pt x="42" y="56"/>
                </a:lnTo>
                <a:lnTo>
                  <a:pt x="38" y="59"/>
                </a:lnTo>
                <a:lnTo>
                  <a:pt x="35" y="59"/>
                </a:lnTo>
                <a:lnTo>
                  <a:pt x="31" y="59"/>
                </a:lnTo>
                <a:lnTo>
                  <a:pt x="24" y="59"/>
                </a:lnTo>
                <a:lnTo>
                  <a:pt x="20" y="56"/>
                </a:lnTo>
                <a:lnTo>
                  <a:pt x="13" y="53"/>
                </a:lnTo>
                <a:lnTo>
                  <a:pt x="7" y="50"/>
                </a:lnTo>
                <a:lnTo>
                  <a:pt x="4" y="46"/>
                </a:lnTo>
                <a:lnTo>
                  <a:pt x="2" y="43"/>
                </a:lnTo>
                <a:lnTo>
                  <a:pt x="2" y="40"/>
                </a:lnTo>
                <a:lnTo>
                  <a:pt x="0" y="37"/>
                </a:lnTo>
                <a:lnTo>
                  <a:pt x="2" y="37"/>
                </a:lnTo>
                <a:lnTo>
                  <a:pt x="7" y="34"/>
                </a:lnTo>
                <a:lnTo>
                  <a:pt x="11" y="34"/>
                </a:lnTo>
                <a:lnTo>
                  <a:pt x="18" y="34"/>
                </a:lnTo>
                <a:lnTo>
                  <a:pt x="22" y="34"/>
                </a:lnTo>
                <a:lnTo>
                  <a:pt x="24" y="34"/>
                </a:lnTo>
                <a:lnTo>
                  <a:pt x="29" y="34"/>
                </a:lnTo>
                <a:lnTo>
                  <a:pt x="29" y="34"/>
                </a:lnTo>
                <a:lnTo>
                  <a:pt x="33" y="34"/>
                </a:lnTo>
                <a:lnTo>
                  <a:pt x="38" y="31"/>
                </a:lnTo>
                <a:lnTo>
                  <a:pt x="42" y="31"/>
                </a:lnTo>
                <a:lnTo>
                  <a:pt x="51" y="28"/>
                </a:lnTo>
                <a:lnTo>
                  <a:pt x="60" y="25"/>
                </a:lnTo>
                <a:lnTo>
                  <a:pt x="68" y="22"/>
                </a:lnTo>
                <a:lnTo>
                  <a:pt x="80" y="19"/>
                </a:lnTo>
                <a:lnTo>
                  <a:pt x="93" y="16"/>
                </a:lnTo>
                <a:lnTo>
                  <a:pt x="102" y="13"/>
                </a:lnTo>
                <a:lnTo>
                  <a:pt x="110" y="10"/>
                </a:lnTo>
                <a:lnTo>
                  <a:pt x="119" y="6"/>
                </a:lnTo>
                <a:lnTo>
                  <a:pt x="126" y="6"/>
                </a:lnTo>
                <a:lnTo>
                  <a:pt x="132" y="3"/>
                </a:lnTo>
                <a:lnTo>
                  <a:pt x="137" y="3"/>
                </a:lnTo>
                <a:lnTo>
                  <a:pt x="139" y="3"/>
                </a:lnTo>
                <a:lnTo>
                  <a:pt x="139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104">
            <a:extLst>
              <a:ext uri="{FF2B5EF4-FFF2-40B4-BE49-F238E27FC236}">
                <a16:creationId xmlns:a16="http://schemas.microsoft.com/office/drawing/2014/main" xmlns="" id="{16F7B92C-FF44-43FE-B02D-B85F2524A694}"/>
              </a:ext>
            </a:extLst>
          </p:cNvPr>
          <p:cNvSpPr>
            <a:spLocks/>
          </p:cNvSpPr>
          <p:nvPr/>
        </p:nvSpPr>
        <p:spPr bwMode="auto">
          <a:xfrm>
            <a:off x="5929806" y="5359131"/>
            <a:ext cx="1048967" cy="276405"/>
          </a:xfrm>
          <a:custGeom>
            <a:avLst/>
            <a:gdLst>
              <a:gd name="T0" fmla="*/ 16 w 157"/>
              <a:gd name="T1" fmla="*/ 28 h 28"/>
              <a:gd name="T2" fmla="*/ 11 w 157"/>
              <a:gd name="T3" fmla="*/ 28 h 28"/>
              <a:gd name="T4" fmla="*/ 7 w 157"/>
              <a:gd name="T5" fmla="*/ 25 h 28"/>
              <a:gd name="T6" fmla="*/ 2 w 157"/>
              <a:gd name="T7" fmla="*/ 22 h 28"/>
              <a:gd name="T8" fmla="*/ 0 w 157"/>
              <a:gd name="T9" fmla="*/ 16 h 28"/>
              <a:gd name="T10" fmla="*/ 16 w 157"/>
              <a:gd name="T11" fmla="*/ 16 h 28"/>
              <a:gd name="T12" fmla="*/ 33 w 157"/>
              <a:gd name="T13" fmla="*/ 13 h 28"/>
              <a:gd name="T14" fmla="*/ 51 w 157"/>
              <a:gd name="T15" fmla="*/ 10 h 28"/>
              <a:gd name="T16" fmla="*/ 71 w 157"/>
              <a:gd name="T17" fmla="*/ 7 h 28"/>
              <a:gd name="T18" fmla="*/ 80 w 157"/>
              <a:gd name="T19" fmla="*/ 7 h 28"/>
              <a:gd name="T20" fmla="*/ 88 w 157"/>
              <a:gd name="T21" fmla="*/ 3 h 28"/>
              <a:gd name="T22" fmla="*/ 97 w 157"/>
              <a:gd name="T23" fmla="*/ 3 h 28"/>
              <a:gd name="T24" fmla="*/ 104 w 157"/>
              <a:gd name="T25" fmla="*/ 0 h 28"/>
              <a:gd name="T26" fmla="*/ 111 w 157"/>
              <a:gd name="T27" fmla="*/ 0 h 28"/>
              <a:gd name="T28" fmla="*/ 117 w 157"/>
              <a:gd name="T29" fmla="*/ 0 h 28"/>
              <a:gd name="T30" fmla="*/ 122 w 157"/>
              <a:gd name="T31" fmla="*/ 0 h 28"/>
              <a:gd name="T32" fmla="*/ 124 w 157"/>
              <a:gd name="T33" fmla="*/ 0 h 28"/>
              <a:gd name="T34" fmla="*/ 137 w 157"/>
              <a:gd name="T35" fmla="*/ 0 h 28"/>
              <a:gd name="T36" fmla="*/ 144 w 157"/>
              <a:gd name="T37" fmla="*/ 0 h 28"/>
              <a:gd name="T38" fmla="*/ 148 w 157"/>
              <a:gd name="T39" fmla="*/ 3 h 28"/>
              <a:gd name="T40" fmla="*/ 152 w 157"/>
              <a:gd name="T41" fmla="*/ 3 h 28"/>
              <a:gd name="T42" fmla="*/ 155 w 157"/>
              <a:gd name="T43" fmla="*/ 3 h 28"/>
              <a:gd name="T44" fmla="*/ 157 w 157"/>
              <a:gd name="T45" fmla="*/ 7 h 28"/>
              <a:gd name="T46" fmla="*/ 157 w 157"/>
              <a:gd name="T47" fmla="*/ 10 h 28"/>
              <a:gd name="T48" fmla="*/ 157 w 157"/>
              <a:gd name="T49" fmla="*/ 10 h 28"/>
              <a:gd name="T50" fmla="*/ 155 w 157"/>
              <a:gd name="T51" fmla="*/ 13 h 28"/>
              <a:gd name="T52" fmla="*/ 155 w 157"/>
              <a:gd name="T53" fmla="*/ 13 h 28"/>
              <a:gd name="T54" fmla="*/ 152 w 157"/>
              <a:gd name="T55" fmla="*/ 13 h 28"/>
              <a:gd name="T56" fmla="*/ 150 w 157"/>
              <a:gd name="T57" fmla="*/ 16 h 28"/>
              <a:gd name="T58" fmla="*/ 146 w 157"/>
              <a:gd name="T59" fmla="*/ 16 h 28"/>
              <a:gd name="T60" fmla="*/ 139 w 157"/>
              <a:gd name="T61" fmla="*/ 16 h 28"/>
              <a:gd name="T62" fmla="*/ 133 w 157"/>
              <a:gd name="T63" fmla="*/ 19 h 28"/>
              <a:gd name="T64" fmla="*/ 128 w 157"/>
              <a:gd name="T65" fmla="*/ 19 h 28"/>
              <a:gd name="T66" fmla="*/ 122 w 157"/>
              <a:gd name="T67" fmla="*/ 19 h 28"/>
              <a:gd name="T68" fmla="*/ 115 w 157"/>
              <a:gd name="T69" fmla="*/ 19 h 28"/>
              <a:gd name="T70" fmla="*/ 106 w 157"/>
              <a:gd name="T71" fmla="*/ 22 h 28"/>
              <a:gd name="T72" fmla="*/ 100 w 157"/>
              <a:gd name="T73" fmla="*/ 22 h 28"/>
              <a:gd name="T74" fmla="*/ 82 w 157"/>
              <a:gd name="T75" fmla="*/ 25 h 28"/>
              <a:gd name="T76" fmla="*/ 71 w 157"/>
              <a:gd name="T77" fmla="*/ 25 h 28"/>
              <a:gd name="T78" fmla="*/ 62 w 157"/>
              <a:gd name="T79" fmla="*/ 28 h 28"/>
              <a:gd name="T80" fmla="*/ 55 w 157"/>
              <a:gd name="T81" fmla="*/ 28 h 28"/>
              <a:gd name="T82" fmla="*/ 49 w 157"/>
              <a:gd name="T83" fmla="*/ 28 h 28"/>
              <a:gd name="T84" fmla="*/ 44 w 157"/>
              <a:gd name="T85" fmla="*/ 28 h 28"/>
              <a:gd name="T86" fmla="*/ 40 w 157"/>
              <a:gd name="T87" fmla="*/ 28 h 28"/>
              <a:gd name="T88" fmla="*/ 36 w 157"/>
              <a:gd name="T89" fmla="*/ 28 h 28"/>
              <a:gd name="T90" fmla="*/ 33 w 157"/>
              <a:gd name="T91" fmla="*/ 28 h 28"/>
              <a:gd name="T92" fmla="*/ 31 w 157"/>
              <a:gd name="T93" fmla="*/ 28 h 28"/>
              <a:gd name="T94" fmla="*/ 27 w 157"/>
              <a:gd name="T95" fmla="*/ 28 h 28"/>
              <a:gd name="T96" fmla="*/ 20 w 157"/>
              <a:gd name="T97" fmla="*/ 28 h 28"/>
              <a:gd name="T98" fmla="*/ 16 w 157"/>
              <a:gd name="T99" fmla="*/ 28 h 28"/>
              <a:gd name="T100" fmla="*/ 16 w 157"/>
              <a:gd name="T101" fmla="*/ 2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57" h="28">
                <a:moveTo>
                  <a:pt x="16" y="28"/>
                </a:moveTo>
                <a:lnTo>
                  <a:pt x="11" y="28"/>
                </a:lnTo>
                <a:lnTo>
                  <a:pt x="7" y="25"/>
                </a:lnTo>
                <a:lnTo>
                  <a:pt x="2" y="22"/>
                </a:lnTo>
                <a:lnTo>
                  <a:pt x="0" y="16"/>
                </a:lnTo>
                <a:lnTo>
                  <a:pt x="16" y="16"/>
                </a:lnTo>
                <a:lnTo>
                  <a:pt x="33" y="13"/>
                </a:lnTo>
                <a:lnTo>
                  <a:pt x="51" y="10"/>
                </a:lnTo>
                <a:lnTo>
                  <a:pt x="71" y="7"/>
                </a:lnTo>
                <a:lnTo>
                  <a:pt x="80" y="7"/>
                </a:lnTo>
                <a:lnTo>
                  <a:pt x="88" y="3"/>
                </a:lnTo>
                <a:lnTo>
                  <a:pt x="97" y="3"/>
                </a:lnTo>
                <a:lnTo>
                  <a:pt x="104" y="0"/>
                </a:lnTo>
                <a:lnTo>
                  <a:pt x="111" y="0"/>
                </a:lnTo>
                <a:lnTo>
                  <a:pt x="117" y="0"/>
                </a:lnTo>
                <a:lnTo>
                  <a:pt x="122" y="0"/>
                </a:lnTo>
                <a:lnTo>
                  <a:pt x="124" y="0"/>
                </a:lnTo>
                <a:lnTo>
                  <a:pt x="137" y="0"/>
                </a:lnTo>
                <a:lnTo>
                  <a:pt x="144" y="0"/>
                </a:lnTo>
                <a:lnTo>
                  <a:pt x="148" y="3"/>
                </a:lnTo>
                <a:lnTo>
                  <a:pt x="152" y="3"/>
                </a:lnTo>
                <a:lnTo>
                  <a:pt x="155" y="3"/>
                </a:lnTo>
                <a:lnTo>
                  <a:pt x="157" y="7"/>
                </a:lnTo>
                <a:lnTo>
                  <a:pt x="157" y="10"/>
                </a:lnTo>
                <a:lnTo>
                  <a:pt x="157" y="10"/>
                </a:lnTo>
                <a:lnTo>
                  <a:pt x="155" y="13"/>
                </a:lnTo>
                <a:lnTo>
                  <a:pt x="155" y="13"/>
                </a:lnTo>
                <a:lnTo>
                  <a:pt x="152" y="13"/>
                </a:lnTo>
                <a:lnTo>
                  <a:pt x="150" y="16"/>
                </a:lnTo>
                <a:lnTo>
                  <a:pt x="146" y="16"/>
                </a:lnTo>
                <a:lnTo>
                  <a:pt x="139" y="16"/>
                </a:lnTo>
                <a:lnTo>
                  <a:pt x="133" y="19"/>
                </a:lnTo>
                <a:lnTo>
                  <a:pt x="128" y="19"/>
                </a:lnTo>
                <a:lnTo>
                  <a:pt x="122" y="19"/>
                </a:lnTo>
                <a:lnTo>
                  <a:pt x="115" y="19"/>
                </a:lnTo>
                <a:lnTo>
                  <a:pt x="106" y="22"/>
                </a:lnTo>
                <a:lnTo>
                  <a:pt x="100" y="22"/>
                </a:lnTo>
                <a:lnTo>
                  <a:pt x="82" y="25"/>
                </a:lnTo>
                <a:lnTo>
                  <a:pt x="71" y="25"/>
                </a:lnTo>
                <a:lnTo>
                  <a:pt x="62" y="28"/>
                </a:lnTo>
                <a:lnTo>
                  <a:pt x="55" y="28"/>
                </a:lnTo>
                <a:lnTo>
                  <a:pt x="49" y="28"/>
                </a:lnTo>
                <a:lnTo>
                  <a:pt x="44" y="28"/>
                </a:lnTo>
                <a:lnTo>
                  <a:pt x="40" y="28"/>
                </a:lnTo>
                <a:lnTo>
                  <a:pt x="36" y="28"/>
                </a:lnTo>
                <a:lnTo>
                  <a:pt x="33" y="28"/>
                </a:lnTo>
                <a:lnTo>
                  <a:pt x="31" y="28"/>
                </a:lnTo>
                <a:lnTo>
                  <a:pt x="27" y="28"/>
                </a:lnTo>
                <a:lnTo>
                  <a:pt x="20" y="28"/>
                </a:lnTo>
                <a:lnTo>
                  <a:pt x="16" y="28"/>
                </a:lnTo>
                <a:lnTo>
                  <a:pt x="16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1" name="Freeform 105">
            <a:extLst>
              <a:ext uri="{FF2B5EF4-FFF2-40B4-BE49-F238E27FC236}">
                <a16:creationId xmlns:a16="http://schemas.microsoft.com/office/drawing/2014/main" xmlns="" id="{FC9386ED-0C13-4A93-B4E2-62E00FD7091B}"/>
              </a:ext>
            </a:extLst>
          </p:cNvPr>
          <p:cNvSpPr>
            <a:spLocks/>
          </p:cNvSpPr>
          <p:nvPr/>
        </p:nvSpPr>
        <p:spPr bwMode="auto">
          <a:xfrm>
            <a:off x="6390817" y="5546688"/>
            <a:ext cx="100222" cy="572554"/>
          </a:xfrm>
          <a:custGeom>
            <a:avLst/>
            <a:gdLst>
              <a:gd name="T0" fmla="*/ 0 w 15"/>
              <a:gd name="T1" fmla="*/ 0 h 58"/>
              <a:gd name="T2" fmla="*/ 2 w 15"/>
              <a:gd name="T3" fmla="*/ 3 h 58"/>
              <a:gd name="T4" fmla="*/ 6 w 15"/>
              <a:gd name="T5" fmla="*/ 6 h 58"/>
              <a:gd name="T6" fmla="*/ 8 w 15"/>
              <a:gd name="T7" fmla="*/ 6 h 58"/>
              <a:gd name="T8" fmla="*/ 11 w 15"/>
              <a:gd name="T9" fmla="*/ 9 h 58"/>
              <a:gd name="T10" fmla="*/ 15 w 15"/>
              <a:gd name="T11" fmla="*/ 9 h 58"/>
              <a:gd name="T12" fmla="*/ 15 w 15"/>
              <a:gd name="T13" fmla="*/ 12 h 58"/>
              <a:gd name="T14" fmla="*/ 15 w 15"/>
              <a:gd name="T15" fmla="*/ 12 h 58"/>
              <a:gd name="T16" fmla="*/ 15 w 15"/>
              <a:gd name="T17" fmla="*/ 18 h 58"/>
              <a:gd name="T18" fmla="*/ 15 w 15"/>
              <a:gd name="T19" fmla="*/ 21 h 58"/>
              <a:gd name="T20" fmla="*/ 13 w 15"/>
              <a:gd name="T21" fmla="*/ 31 h 58"/>
              <a:gd name="T22" fmla="*/ 11 w 15"/>
              <a:gd name="T23" fmla="*/ 43 h 58"/>
              <a:gd name="T24" fmla="*/ 11 w 15"/>
              <a:gd name="T25" fmla="*/ 52 h 58"/>
              <a:gd name="T26" fmla="*/ 11 w 15"/>
              <a:gd name="T27" fmla="*/ 58 h 58"/>
              <a:gd name="T28" fmla="*/ 0 w 15"/>
              <a:gd name="T29" fmla="*/ 58 h 58"/>
              <a:gd name="T30" fmla="*/ 0 w 15"/>
              <a:gd name="T31" fmla="*/ 0 h 58"/>
              <a:gd name="T32" fmla="*/ 0 w 15"/>
              <a:gd name="T33" fmla="*/ 0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15" h="58">
                <a:moveTo>
                  <a:pt x="0" y="0"/>
                </a:moveTo>
                <a:lnTo>
                  <a:pt x="2" y="3"/>
                </a:lnTo>
                <a:lnTo>
                  <a:pt x="6" y="6"/>
                </a:lnTo>
                <a:lnTo>
                  <a:pt x="8" y="6"/>
                </a:lnTo>
                <a:lnTo>
                  <a:pt x="11" y="9"/>
                </a:lnTo>
                <a:lnTo>
                  <a:pt x="15" y="9"/>
                </a:lnTo>
                <a:lnTo>
                  <a:pt x="15" y="12"/>
                </a:lnTo>
                <a:lnTo>
                  <a:pt x="15" y="12"/>
                </a:lnTo>
                <a:lnTo>
                  <a:pt x="15" y="18"/>
                </a:lnTo>
                <a:lnTo>
                  <a:pt x="15" y="21"/>
                </a:lnTo>
                <a:lnTo>
                  <a:pt x="13" y="31"/>
                </a:lnTo>
                <a:lnTo>
                  <a:pt x="11" y="43"/>
                </a:lnTo>
                <a:lnTo>
                  <a:pt x="11" y="52"/>
                </a:lnTo>
                <a:lnTo>
                  <a:pt x="11" y="58"/>
                </a:lnTo>
                <a:lnTo>
                  <a:pt x="0" y="58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106">
            <a:extLst>
              <a:ext uri="{FF2B5EF4-FFF2-40B4-BE49-F238E27FC236}">
                <a16:creationId xmlns:a16="http://schemas.microsoft.com/office/drawing/2014/main" xmlns="" id="{89524A0A-E007-4076-A6A6-56F9B4D06FC9}"/>
              </a:ext>
            </a:extLst>
          </p:cNvPr>
          <p:cNvSpPr>
            <a:spLocks/>
          </p:cNvSpPr>
          <p:nvPr/>
        </p:nvSpPr>
        <p:spPr bwMode="auto">
          <a:xfrm>
            <a:off x="5575698" y="5971171"/>
            <a:ext cx="1783911" cy="335635"/>
          </a:xfrm>
          <a:custGeom>
            <a:avLst/>
            <a:gdLst>
              <a:gd name="T0" fmla="*/ 80 w 267"/>
              <a:gd name="T1" fmla="*/ 28 h 34"/>
              <a:gd name="T2" fmla="*/ 60 w 267"/>
              <a:gd name="T3" fmla="*/ 31 h 34"/>
              <a:gd name="T4" fmla="*/ 47 w 267"/>
              <a:gd name="T5" fmla="*/ 34 h 34"/>
              <a:gd name="T6" fmla="*/ 38 w 267"/>
              <a:gd name="T7" fmla="*/ 34 h 34"/>
              <a:gd name="T8" fmla="*/ 33 w 267"/>
              <a:gd name="T9" fmla="*/ 34 h 34"/>
              <a:gd name="T10" fmla="*/ 22 w 267"/>
              <a:gd name="T11" fmla="*/ 31 h 34"/>
              <a:gd name="T12" fmla="*/ 9 w 267"/>
              <a:gd name="T13" fmla="*/ 25 h 34"/>
              <a:gd name="T14" fmla="*/ 2 w 267"/>
              <a:gd name="T15" fmla="*/ 22 h 34"/>
              <a:gd name="T16" fmla="*/ 11 w 267"/>
              <a:gd name="T17" fmla="*/ 18 h 34"/>
              <a:gd name="T18" fmla="*/ 33 w 267"/>
              <a:gd name="T19" fmla="*/ 15 h 34"/>
              <a:gd name="T20" fmla="*/ 49 w 267"/>
              <a:gd name="T21" fmla="*/ 15 h 34"/>
              <a:gd name="T22" fmla="*/ 64 w 267"/>
              <a:gd name="T23" fmla="*/ 12 h 34"/>
              <a:gd name="T24" fmla="*/ 84 w 267"/>
              <a:gd name="T25" fmla="*/ 12 h 34"/>
              <a:gd name="T26" fmla="*/ 111 w 267"/>
              <a:gd name="T27" fmla="*/ 9 h 34"/>
              <a:gd name="T28" fmla="*/ 141 w 267"/>
              <a:gd name="T29" fmla="*/ 6 h 34"/>
              <a:gd name="T30" fmla="*/ 168 w 267"/>
              <a:gd name="T31" fmla="*/ 3 h 34"/>
              <a:gd name="T32" fmla="*/ 188 w 267"/>
              <a:gd name="T33" fmla="*/ 0 h 34"/>
              <a:gd name="T34" fmla="*/ 203 w 267"/>
              <a:gd name="T35" fmla="*/ 0 h 34"/>
              <a:gd name="T36" fmla="*/ 217 w 267"/>
              <a:gd name="T37" fmla="*/ 0 h 34"/>
              <a:gd name="T38" fmla="*/ 236 w 267"/>
              <a:gd name="T39" fmla="*/ 3 h 34"/>
              <a:gd name="T40" fmla="*/ 252 w 267"/>
              <a:gd name="T41" fmla="*/ 6 h 34"/>
              <a:gd name="T42" fmla="*/ 258 w 267"/>
              <a:gd name="T43" fmla="*/ 9 h 34"/>
              <a:gd name="T44" fmla="*/ 265 w 267"/>
              <a:gd name="T45" fmla="*/ 12 h 34"/>
              <a:gd name="T46" fmla="*/ 267 w 267"/>
              <a:gd name="T47" fmla="*/ 15 h 34"/>
              <a:gd name="T48" fmla="*/ 267 w 267"/>
              <a:gd name="T49" fmla="*/ 18 h 34"/>
              <a:gd name="T50" fmla="*/ 263 w 267"/>
              <a:gd name="T51" fmla="*/ 22 h 34"/>
              <a:gd name="T52" fmla="*/ 254 w 267"/>
              <a:gd name="T53" fmla="*/ 22 h 34"/>
              <a:gd name="T54" fmla="*/ 243 w 267"/>
              <a:gd name="T55" fmla="*/ 22 h 34"/>
              <a:gd name="T56" fmla="*/ 221 w 267"/>
              <a:gd name="T57" fmla="*/ 22 h 34"/>
              <a:gd name="T58" fmla="*/ 175 w 267"/>
              <a:gd name="T59" fmla="*/ 22 h 34"/>
              <a:gd name="T60" fmla="*/ 148 w 267"/>
              <a:gd name="T61" fmla="*/ 22 h 34"/>
              <a:gd name="T62" fmla="*/ 126 w 267"/>
              <a:gd name="T63" fmla="*/ 25 h 34"/>
              <a:gd name="T64" fmla="*/ 104 w 267"/>
              <a:gd name="T65" fmla="*/ 25 h 34"/>
              <a:gd name="T66" fmla="*/ 93 w 267"/>
              <a:gd name="T67" fmla="*/ 28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67" h="34">
                <a:moveTo>
                  <a:pt x="93" y="28"/>
                </a:moveTo>
                <a:lnTo>
                  <a:pt x="80" y="28"/>
                </a:lnTo>
                <a:lnTo>
                  <a:pt x="69" y="31"/>
                </a:lnTo>
                <a:lnTo>
                  <a:pt x="60" y="31"/>
                </a:lnTo>
                <a:lnTo>
                  <a:pt x="53" y="34"/>
                </a:lnTo>
                <a:lnTo>
                  <a:pt x="47" y="34"/>
                </a:lnTo>
                <a:lnTo>
                  <a:pt x="42" y="34"/>
                </a:lnTo>
                <a:lnTo>
                  <a:pt x="38" y="34"/>
                </a:lnTo>
                <a:lnTo>
                  <a:pt x="36" y="34"/>
                </a:lnTo>
                <a:lnTo>
                  <a:pt x="33" y="34"/>
                </a:lnTo>
                <a:lnTo>
                  <a:pt x="29" y="34"/>
                </a:lnTo>
                <a:lnTo>
                  <a:pt x="22" y="31"/>
                </a:lnTo>
                <a:lnTo>
                  <a:pt x="16" y="28"/>
                </a:lnTo>
                <a:lnTo>
                  <a:pt x="9" y="25"/>
                </a:lnTo>
                <a:lnTo>
                  <a:pt x="5" y="25"/>
                </a:lnTo>
                <a:lnTo>
                  <a:pt x="2" y="22"/>
                </a:lnTo>
                <a:lnTo>
                  <a:pt x="0" y="18"/>
                </a:lnTo>
                <a:lnTo>
                  <a:pt x="11" y="18"/>
                </a:lnTo>
                <a:lnTo>
                  <a:pt x="22" y="15"/>
                </a:lnTo>
                <a:lnTo>
                  <a:pt x="33" y="15"/>
                </a:lnTo>
                <a:lnTo>
                  <a:pt x="42" y="15"/>
                </a:lnTo>
                <a:lnTo>
                  <a:pt x="49" y="15"/>
                </a:lnTo>
                <a:lnTo>
                  <a:pt x="55" y="15"/>
                </a:lnTo>
                <a:lnTo>
                  <a:pt x="64" y="12"/>
                </a:lnTo>
                <a:lnTo>
                  <a:pt x="73" y="12"/>
                </a:lnTo>
                <a:lnTo>
                  <a:pt x="84" y="12"/>
                </a:lnTo>
                <a:lnTo>
                  <a:pt x="97" y="9"/>
                </a:lnTo>
                <a:lnTo>
                  <a:pt x="111" y="9"/>
                </a:lnTo>
                <a:lnTo>
                  <a:pt x="126" y="6"/>
                </a:lnTo>
                <a:lnTo>
                  <a:pt x="141" y="6"/>
                </a:lnTo>
                <a:lnTo>
                  <a:pt x="155" y="3"/>
                </a:lnTo>
                <a:lnTo>
                  <a:pt x="168" y="3"/>
                </a:lnTo>
                <a:lnTo>
                  <a:pt x="179" y="0"/>
                </a:lnTo>
                <a:lnTo>
                  <a:pt x="188" y="0"/>
                </a:lnTo>
                <a:lnTo>
                  <a:pt x="197" y="0"/>
                </a:lnTo>
                <a:lnTo>
                  <a:pt x="203" y="0"/>
                </a:lnTo>
                <a:lnTo>
                  <a:pt x="208" y="0"/>
                </a:lnTo>
                <a:lnTo>
                  <a:pt x="217" y="0"/>
                </a:lnTo>
                <a:lnTo>
                  <a:pt x="228" y="0"/>
                </a:lnTo>
                <a:lnTo>
                  <a:pt x="236" y="3"/>
                </a:lnTo>
                <a:lnTo>
                  <a:pt x="247" y="3"/>
                </a:lnTo>
                <a:lnTo>
                  <a:pt x="252" y="6"/>
                </a:lnTo>
                <a:lnTo>
                  <a:pt x="256" y="6"/>
                </a:lnTo>
                <a:lnTo>
                  <a:pt x="258" y="9"/>
                </a:lnTo>
                <a:lnTo>
                  <a:pt x="263" y="9"/>
                </a:lnTo>
                <a:lnTo>
                  <a:pt x="265" y="12"/>
                </a:lnTo>
                <a:lnTo>
                  <a:pt x="265" y="12"/>
                </a:lnTo>
                <a:lnTo>
                  <a:pt x="267" y="15"/>
                </a:lnTo>
                <a:lnTo>
                  <a:pt x="267" y="15"/>
                </a:lnTo>
                <a:lnTo>
                  <a:pt x="267" y="18"/>
                </a:lnTo>
                <a:lnTo>
                  <a:pt x="265" y="18"/>
                </a:lnTo>
                <a:lnTo>
                  <a:pt x="263" y="22"/>
                </a:lnTo>
                <a:lnTo>
                  <a:pt x="258" y="22"/>
                </a:lnTo>
                <a:lnTo>
                  <a:pt x="254" y="22"/>
                </a:lnTo>
                <a:lnTo>
                  <a:pt x="250" y="22"/>
                </a:lnTo>
                <a:lnTo>
                  <a:pt x="243" y="22"/>
                </a:lnTo>
                <a:lnTo>
                  <a:pt x="236" y="22"/>
                </a:lnTo>
                <a:lnTo>
                  <a:pt x="221" y="22"/>
                </a:lnTo>
                <a:lnTo>
                  <a:pt x="205" y="22"/>
                </a:lnTo>
                <a:lnTo>
                  <a:pt x="175" y="22"/>
                </a:lnTo>
                <a:lnTo>
                  <a:pt x="157" y="22"/>
                </a:lnTo>
                <a:lnTo>
                  <a:pt x="148" y="22"/>
                </a:lnTo>
                <a:lnTo>
                  <a:pt x="137" y="22"/>
                </a:lnTo>
                <a:lnTo>
                  <a:pt x="126" y="25"/>
                </a:lnTo>
                <a:lnTo>
                  <a:pt x="115" y="25"/>
                </a:lnTo>
                <a:lnTo>
                  <a:pt x="104" y="25"/>
                </a:lnTo>
                <a:lnTo>
                  <a:pt x="93" y="28"/>
                </a:lnTo>
                <a:lnTo>
                  <a:pt x="93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Freeform 108">
            <a:extLst>
              <a:ext uri="{FF2B5EF4-FFF2-40B4-BE49-F238E27FC236}">
                <a16:creationId xmlns:a16="http://schemas.microsoft.com/office/drawing/2014/main" xmlns="" id="{43F7699D-C46E-4038-8997-27CC81E0ABC8}"/>
              </a:ext>
            </a:extLst>
          </p:cNvPr>
          <p:cNvSpPr>
            <a:spLocks/>
          </p:cNvSpPr>
          <p:nvPr/>
        </p:nvSpPr>
        <p:spPr bwMode="auto">
          <a:xfrm>
            <a:off x="6551169" y="4905036"/>
            <a:ext cx="621363" cy="454095"/>
          </a:xfrm>
          <a:custGeom>
            <a:avLst/>
            <a:gdLst>
              <a:gd name="T0" fmla="*/ 75 w 93"/>
              <a:gd name="T1" fmla="*/ 16 h 46"/>
              <a:gd name="T2" fmla="*/ 82 w 93"/>
              <a:gd name="T3" fmla="*/ 19 h 46"/>
              <a:gd name="T4" fmla="*/ 86 w 93"/>
              <a:gd name="T5" fmla="*/ 25 h 46"/>
              <a:gd name="T6" fmla="*/ 90 w 93"/>
              <a:gd name="T7" fmla="*/ 28 h 46"/>
              <a:gd name="T8" fmla="*/ 93 w 93"/>
              <a:gd name="T9" fmla="*/ 34 h 46"/>
              <a:gd name="T10" fmla="*/ 93 w 93"/>
              <a:gd name="T11" fmla="*/ 37 h 46"/>
              <a:gd name="T12" fmla="*/ 93 w 93"/>
              <a:gd name="T13" fmla="*/ 40 h 46"/>
              <a:gd name="T14" fmla="*/ 93 w 93"/>
              <a:gd name="T15" fmla="*/ 40 h 46"/>
              <a:gd name="T16" fmla="*/ 90 w 93"/>
              <a:gd name="T17" fmla="*/ 43 h 46"/>
              <a:gd name="T18" fmla="*/ 88 w 93"/>
              <a:gd name="T19" fmla="*/ 43 h 46"/>
              <a:gd name="T20" fmla="*/ 84 w 93"/>
              <a:gd name="T21" fmla="*/ 43 h 46"/>
              <a:gd name="T22" fmla="*/ 77 w 93"/>
              <a:gd name="T23" fmla="*/ 46 h 46"/>
              <a:gd name="T24" fmla="*/ 75 w 93"/>
              <a:gd name="T25" fmla="*/ 43 h 46"/>
              <a:gd name="T26" fmla="*/ 71 w 93"/>
              <a:gd name="T27" fmla="*/ 43 h 46"/>
              <a:gd name="T28" fmla="*/ 68 w 93"/>
              <a:gd name="T29" fmla="*/ 43 h 46"/>
              <a:gd name="T30" fmla="*/ 62 w 93"/>
              <a:gd name="T31" fmla="*/ 40 h 46"/>
              <a:gd name="T32" fmla="*/ 57 w 93"/>
              <a:gd name="T33" fmla="*/ 37 h 46"/>
              <a:gd name="T34" fmla="*/ 51 w 93"/>
              <a:gd name="T35" fmla="*/ 34 h 46"/>
              <a:gd name="T36" fmla="*/ 44 w 93"/>
              <a:gd name="T37" fmla="*/ 31 h 46"/>
              <a:gd name="T38" fmla="*/ 35 w 93"/>
              <a:gd name="T39" fmla="*/ 25 h 46"/>
              <a:gd name="T40" fmla="*/ 26 w 93"/>
              <a:gd name="T41" fmla="*/ 22 h 46"/>
              <a:gd name="T42" fmla="*/ 20 w 93"/>
              <a:gd name="T43" fmla="*/ 16 h 46"/>
              <a:gd name="T44" fmla="*/ 13 w 93"/>
              <a:gd name="T45" fmla="*/ 12 h 46"/>
              <a:gd name="T46" fmla="*/ 9 w 93"/>
              <a:gd name="T47" fmla="*/ 9 h 46"/>
              <a:gd name="T48" fmla="*/ 4 w 93"/>
              <a:gd name="T49" fmla="*/ 6 h 46"/>
              <a:gd name="T50" fmla="*/ 2 w 93"/>
              <a:gd name="T51" fmla="*/ 3 h 46"/>
              <a:gd name="T52" fmla="*/ 0 w 93"/>
              <a:gd name="T53" fmla="*/ 3 h 46"/>
              <a:gd name="T54" fmla="*/ 0 w 93"/>
              <a:gd name="T55" fmla="*/ 0 h 46"/>
              <a:gd name="T56" fmla="*/ 0 w 93"/>
              <a:gd name="T57" fmla="*/ 0 h 46"/>
              <a:gd name="T58" fmla="*/ 2 w 93"/>
              <a:gd name="T59" fmla="*/ 0 h 46"/>
              <a:gd name="T60" fmla="*/ 4 w 93"/>
              <a:gd name="T61" fmla="*/ 0 h 46"/>
              <a:gd name="T62" fmla="*/ 7 w 93"/>
              <a:gd name="T63" fmla="*/ 0 h 46"/>
              <a:gd name="T64" fmla="*/ 11 w 93"/>
              <a:gd name="T65" fmla="*/ 0 h 46"/>
              <a:gd name="T66" fmla="*/ 18 w 93"/>
              <a:gd name="T67" fmla="*/ 0 h 46"/>
              <a:gd name="T68" fmla="*/ 22 w 93"/>
              <a:gd name="T69" fmla="*/ 0 h 46"/>
              <a:gd name="T70" fmla="*/ 31 w 93"/>
              <a:gd name="T71" fmla="*/ 3 h 46"/>
              <a:gd name="T72" fmla="*/ 44 w 93"/>
              <a:gd name="T73" fmla="*/ 6 h 46"/>
              <a:gd name="T74" fmla="*/ 55 w 93"/>
              <a:gd name="T75" fmla="*/ 9 h 46"/>
              <a:gd name="T76" fmla="*/ 66 w 93"/>
              <a:gd name="T77" fmla="*/ 12 h 46"/>
              <a:gd name="T78" fmla="*/ 75 w 93"/>
              <a:gd name="T79" fmla="*/ 16 h 46"/>
              <a:gd name="T80" fmla="*/ 75 w 93"/>
              <a:gd name="T81" fmla="*/ 1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3" h="46">
                <a:moveTo>
                  <a:pt x="75" y="16"/>
                </a:moveTo>
                <a:lnTo>
                  <a:pt x="82" y="19"/>
                </a:lnTo>
                <a:lnTo>
                  <a:pt x="86" y="25"/>
                </a:lnTo>
                <a:lnTo>
                  <a:pt x="90" y="28"/>
                </a:lnTo>
                <a:lnTo>
                  <a:pt x="93" y="34"/>
                </a:lnTo>
                <a:lnTo>
                  <a:pt x="93" y="37"/>
                </a:lnTo>
                <a:lnTo>
                  <a:pt x="93" y="40"/>
                </a:lnTo>
                <a:lnTo>
                  <a:pt x="93" y="40"/>
                </a:lnTo>
                <a:lnTo>
                  <a:pt x="90" y="43"/>
                </a:lnTo>
                <a:lnTo>
                  <a:pt x="88" y="43"/>
                </a:lnTo>
                <a:lnTo>
                  <a:pt x="84" y="43"/>
                </a:lnTo>
                <a:lnTo>
                  <a:pt x="77" y="46"/>
                </a:lnTo>
                <a:lnTo>
                  <a:pt x="75" y="43"/>
                </a:lnTo>
                <a:lnTo>
                  <a:pt x="71" y="43"/>
                </a:lnTo>
                <a:lnTo>
                  <a:pt x="68" y="43"/>
                </a:lnTo>
                <a:lnTo>
                  <a:pt x="62" y="40"/>
                </a:lnTo>
                <a:lnTo>
                  <a:pt x="57" y="37"/>
                </a:lnTo>
                <a:lnTo>
                  <a:pt x="51" y="34"/>
                </a:lnTo>
                <a:lnTo>
                  <a:pt x="44" y="31"/>
                </a:lnTo>
                <a:lnTo>
                  <a:pt x="35" y="25"/>
                </a:lnTo>
                <a:lnTo>
                  <a:pt x="26" y="22"/>
                </a:lnTo>
                <a:lnTo>
                  <a:pt x="20" y="16"/>
                </a:lnTo>
                <a:lnTo>
                  <a:pt x="13" y="12"/>
                </a:lnTo>
                <a:lnTo>
                  <a:pt x="9" y="9"/>
                </a:lnTo>
                <a:lnTo>
                  <a:pt x="4" y="6"/>
                </a:lnTo>
                <a:lnTo>
                  <a:pt x="2" y="3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7" y="0"/>
                </a:lnTo>
                <a:lnTo>
                  <a:pt x="11" y="0"/>
                </a:lnTo>
                <a:lnTo>
                  <a:pt x="18" y="0"/>
                </a:lnTo>
                <a:lnTo>
                  <a:pt x="22" y="0"/>
                </a:lnTo>
                <a:lnTo>
                  <a:pt x="31" y="3"/>
                </a:lnTo>
                <a:lnTo>
                  <a:pt x="44" y="6"/>
                </a:lnTo>
                <a:lnTo>
                  <a:pt x="55" y="9"/>
                </a:lnTo>
                <a:lnTo>
                  <a:pt x="66" y="12"/>
                </a:lnTo>
                <a:lnTo>
                  <a:pt x="75" y="16"/>
                </a:lnTo>
                <a:lnTo>
                  <a:pt x="75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110">
            <a:extLst>
              <a:ext uri="{FF2B5EF4-FFF2-40B4-BE49-F238E27FC236}">
                <a16:creationId xmlns:a16="http://schemas.microsoft.com/office/drawing/2014/main" xmlns="" id="{38212A18-9913-4BE8-BCA9-A04671E257C1}"/>
              </a:ext>
            </a:extLst>
          </p:cNvPr>
          <p:cNvSpPr>
            <a:spLocks/>
          </p:cNvSpPr>
          <p:nvPr/>
        </p:nvSpPr>
        <p:spPr bwMode="auto">
          <a:xfrm>
            <a:off x="8621077" y="4123718"/>
            <a:ext cx="280630" cy="2258638"/>
          </a:xfrm>
          <a:custGeom>
            <a:avLst/>
            <a:gdLst>
              <a:gd name="T0" fmla="*/ 5 w 38"/>
              <a:gd name="T1" fmla="*/ 16 h 207"/>
              <a:gd name="T2" fmla="*/ 2 w 38"/>
              <a:gd name="T3" fmla="*/ 13 h 207"/>
              <a:gd name="T4" fmla="*/ 2 w 38"/>
              <a:gd name="T5" fmla="*/ 10 h 207"/>
              <a:gd name="T6" fmla="*/ 5 w 38"/>
              <a:gd name="T7" fmla="*/ 7 h 207"/>
              <a:gd name="T8" fmla="*/ 7 w 38"/>
              <a:gd name="T9" fmla="*/ 4 h 207"/>
              <a:gd name="T10" fmla="*/ 9 w 38"/>
              <a:gd name="T11" fmla="*/ 4 h 207"/>
              <a:gd name="T12" fmla="*/ 11 w 38"/>
              <a:gd name="T13" fmla="*/ 0 h 207"/>
              <a:gd name="T14" fmla="*/ 13 w 38"/>
              <a:gd name="T15" fmla="*/ 0 h 207"/>
              <a:gd name="T16" fmla="*/ 18 w 38"/>
              <a:gd name="T17" fmla="*/ 0 h 207"/>
              <a:gd name="T18" fmla="*/ 27 w 38"/>
              <a:gd name="T19" fmla="*/ 4 h 207"/>
              <a:gd name="T20" fmla="*/ 35 w 38"/>
              <a:gd name="T21" fmla="*/ 7 h 207"/>
              <a:gd name="T22" fmla="*/ 35 w 38"/>
              <a:gd name="T23" fmla="*/ 25 h 207"/>
              <a:gd name="T24" fmla="*/ 38 w 38"/>
              <a:gd name="T25" fmla="*/ 41 h 207"/>
              <a:gd name="T26" fmla="*/ 38 w 38"/>
              <a:gd name="T27" fmla="*/ 56 h 207"/>
              <a:gd name="T28" fmla="*/ 38 w 38"/>
              <a:gd name="T29" fmla="*/ 71 h 207"/>
              <a:gd name="T30" fmla="*/ 38 w 38"/>
              <a:gd name="T31" fmla="*/ 84 h 207"/>
              <a:gd name="T32" fmla="*/ 38 w 38"/>
              <a:gd name="T33" fmla="*/ 99 h 207"/>
              <a:gd name="T34" fmla="*/ 38 w 38"/>
              <a:gd name="T35" fmla="*/ 111 h 207"/>
              <a:gd name="T36" fmla="*/ 38 w 38"/>
              <a:gd name="T37" fmla="*/ 121 h 207"/>
              <a:gd name="T38" fmla="*/ 35 w 38"/>
              <a:gd name="T39" fmla="*/ 130 h 207"/>
              <a:gd name="T40" fmla="*/ 35 w 38"/>
              <a:gd name="T41" fmla="*/ 142 h 207"/>
              <a:gd name="T42" fmla="*/ 35 w 38"/>
              <a:gd name="T43" fmla="*/ 148 h 207"/>
              <a:gd name="T44" fmla="*/ 35 w 38"/>
              <a:gd name="T45" fmla="*/ 158 h 207"/>
              <a:gd name="T46" fmla="*/ 35 w 38"/>
              <a:gd name="T47" fmla="*/ 164 h 207"/>
              <a:gd name="T48" fmla="*/ 35 w 38"/>
              <a:gd name="T49" fmla="*/ 170 h 207"/>
              <a:gd name="T50" fmla="*/ 35 w 38"/>
              <a:gd name="T51" fmla="*/ 173 h 207"/>
              <a:gd name="T52" fmla="*/ 35 w 38"/>
              <a:gd name="T53" fmla="*/ 179 h 207"/>
              <a:gd name="T54" fmla="*/ 33 w 38"/>
              <a:gd name="T55" fmla="*/ 185 h 207"/>
              <a:gd name="T56" fmla="*/ 31 w 38"/>
              <a:gd name="T57" fmla="*/ 191 h 207"/>
              <a:gd name="T58" fmla="*/ 31 w 38"/>
              <a:gd name="T59" fmla="*/ 195 h 207"/>
              <a:gd name="T60" fmla="*/ 29 w 38"/>
              <a:gd name="T61" fmla="*/ 201 h 207"/>
              <a:gd name="T62" fmla="*/ 29 w 38"/>
              <a:gd name="T63" fmla="*/ 204 h 207"/>
              <a:gd name="T64" fmla="*/ 27 w 38"/>
              <a:gd name="T65" fmla="*/ 204 h 207"/>
              <a:gd name="T66" fmla="*/ 24 w 38"/>
              <a:gd name="T67" fmla="*/ 207 h 207"/>
              <a:gd name="T68" fmla="*/ 22 w 38"/>
              <a:gd name="T69" fmla="*/ 207 h 207"/>
              <a:gd name="T70" fmla="*/ 20 w 38"/>
              <a:gd name="T71" fmla="*/ 207 h 207"/>
              <a:gd name="T72" fmla="*/ 16 w 38"/>
              <a:gd name="T73" fmla="*/ 204 h 207"/>
              <a:gd name="T74" fmla="*/ 11 w 38"/>
              <a:gd name="T75" fmla="*/ 201 h 207"/>
              <a:gd name="T76" fmla="*/ 7 w 38"/>
              <a:gd name="T77" fmla="*/ 195 h 207"/>
              <a:gd name="T78" fmla="*/ 5 w 38"/>
              <a:gd name="T79" fmla="*/ 191 h 207"/>
              <a:gd name="T80" fmla="*/ 2 w 38"/>
              <a:gd name="T81" fmla="*/ 185 h 207"/>
              <a:gd name="T82" fmla="*/ 0 w 38"/>
              <a:gd name="T83" fmla="*/ 182 h 207"/>
              <a:gd name="T84" fmla="*/ 0 w 38"/>
              <a:gd name="T85" fmla="*/ 179 h 207"/>
              <a:gd name="T86" fmla="*/ 0 w 38"/>
              <a:gd name="T87" fmla="*/ 176 h 207"/>
              <a:gd name="T88" fmla="*/ 0 w 38"/>
              <a:gd name="T89" fmla="*/ 170 h 207"/>
              <a:gd name="T90" fmla="*/ 2 w 38"/>
              <a:gd name="T91" fmla="*/ 164 h 207"/>
              <a:gd name="T92" fmla="*/ 5 w 38"/>
              <a:gd name="T93" fmla="*/ 151 h 207"/>
              <a:gd name="T94" fmla="*/ 7 w 38"/>
              <a:gd name="T95" fmla="*/ 142 h 207"/>
              <a:gd name="T96" fmla="*/ 9 w 38"/>
              <a:gd name="T97" fmla="*/ 130 h 207"/>
              <a:gd name="T98" fmla="*/ 9 w 38"/>
              <a:gd name="T99" fmla="*/ 121 h 207"/>
              <a:gd name="T100" fmla="*/ 9 w 38"/>
              <a:gd name="T101" fmla="*/ 108 h 207"/>
              <a:gd name="T102" fmla="*/ 9 w 38"/>
              <a:gd name="T103" fmla="*/ 96 h 207"/>
              <a:gd name="T104" fmla="*/ 9 w 38"/>
              <a:gd name="T105" fmla="*/ 84 h 207"/>
              <a:gd name="T106" fmla="*/ 9 w 38"/>
              <a:gd name="T107" fmla="*/ 71 h 207"/>
              <a:gd name="T108" fmla="*/ 9 w 38"/>
              <a:gd name="T109" fmla="*/ 56 h 207"/>
              <a:gd name="T110" fmla="*/ 9 w 38"/>
              <a:gd name="T111" fmla="*/ 44 h 207"/>
              <a:gd name="T112" fmla="*/ 9 w 38"/>
              <a:gd name="T113" fmla="*/ 31 h 207"/>
              <a:gd name="T114" fmla="*/ 7 w 38"/>
              <a:gd name="T115" fmla="*/ 25 h 207"/>
              <a:gd name="T116" fmla="*/ 5 w 38"/>
              <a:gd name="T117" fmla="*/ 16 h 207"/>
              <a:gd name="T118" fmla="*/ 5 w 38"/>
              <a:gd name="T119" fmla="*/ 16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8" h="207">
                <a:moveTo>
                  <a:pt x="5" y="16"/>
                </a:moveTo>
                <a:lnTo>
                  <a:pt x="2" y="13"/>
                </a:lnTo>
                <a:lnTo>
                  <a:pt x="2" y="10"/>
                </a:lnTo>
                <a:lnTo>
                  <a:pt x="5" y="7"/>
                </a:lnTo>
                <a:lnTo>
                  <a:pt x="7" y="4"/>
                </a:lnTo>
                <a:lnTo>
                  <a:pt x="9" y="4"/>
                </a:lnTo>
                <a:lnTo>
                  <a:pt x="11" y="0"/>
                </a:lnTo>
                <a:lnTo>
                  <a:pt x="13" y="0"/>
                </a:lnTo>
                <a:lnTo>
                  <a:pt x="18" y="0"/>
                </a:lnTo>
                <a:lnTo>
                  <a:pt x="27" y="4"/>
                </a:lnTo>
                <a:lnTo>
                  <a:pt x="35" y="7"/>
                </a:lnTo>
                <a:lnTo>
                  <a:pt x="35" y="25"/>
                </a:lnTo>
                <a:lnTo>
                  <a:pt x="38" y="41"/>
                </a:lnTo>
                <a:lnTo>
                  <a:pt x="38" y="56"/>
                </a:lnTo>
                <a:lnTo>
                  <a:pt x="38" y="71"/>
                </a:lnTo>
                <a:lnTo>
                  <a:pt x="38" y="84"/>
                </a:lnTo>
                <a:lnTo>
                  <a:pt x="38" y="99"/>
                </a:lnTo>
                <a:lnTo>
                  <a:pt x="38" y="111"/>
                </a:lnTo>
                <a:lnTo>
                  <a:pt x="38" y="121"/>
                </a:lnTo>
                <a:lnTo>
                  <a:pt x="35" y="130"/>
                </a:lnTo>
                <a:lnTo>
                  <a:pt x="35" y="142"/>
                </a:lnTo>
                <a:lnTo>
                  <a:pt x="35" y="148"/>
                </a:lnTo>
                <a:lnTo>
                  <a:pt x="35" y="158"/>
                </a:lnTo>
                <a:lnTo>
                  <a:pt x="35" y="164"/>
                </a:lnTo>
                <a:lnTo>
                  <a:pt x="35" y="170"/>
                </a:lnTo>
                <a:lnTo>
                  <a:pt x="35" y="173"/>
                </a:lnTo>
                <a:lnTo>
                  <a:pt x="35" y="179"/>
                </a:lnTo>
                <a:lnTo>
                  <a:pt x="33" y="185"/>
                </a:lnTo>
                <a:lnTo>
                  <a:pt x="31" y="191"/>
                </a:lnTo>
                <a:lnTo>
                  <a:pt x="31" y="195"/>
                </a:lnTo>
                <a:lnTo>
                  <a:pt x="29" y="201"/>
                </a:lnTo>
                <a:lnTo>
                  <a:pt x="29" y="204"/>
                </a:lnTo>
                <a:lnTo>
                  <a:pt x="27" y="204"/>
                </a:lnTo>
                <a:lnTo>
                  <a:pt x="24" y="207"/>
                </a:lnTo>
                <a:lnTo>
                  <a:pt x="22" y="207"/>
                </a:lnTo>
                <a:lnTo>
                  <a:pt x="20" y="207"/>
                </a:lnTo>
                <a:lnTo>
                  <a:pt x="16" y="204"/>
                </a:lnTo>
                <a:lnTo>
                  <a:pt x="11" y="201"/>
                </a:lnTo>
                <a:lnTo>
                  <a:pt x="7" y="195"/>
                </a:lnTo>
                <a:lnTo>
                  <a:pt x="5" y="191"/>
                </a:lnTo>
                <a:lnTo>
                  <a:pt x="2" y="185"/>
                </a:lnTo>
                <a:lnTo>
                  <a:pt x="0" y="182"/>
                </a:lnTo>
                <a:lnTo>
                  <a:pt x="0" y="179"/>
                </a:lnTo>
                <a:lnTo>
                  <a:pt x="0" y="176"/>
                </a:lnTo>
                <a:lnTo>
                  <a:pt x="0" y="170"/>
                </a:lnTo>
                <a:lnTo>
                  <a:pt x="2" y="164"/>
                </a:lnTo>
                <a:lnTo>
                  <a:pt x="5" y="151"/>
                </a:lnTo>
                <a:lnTo>
                  <a:pt x="7" y="142"/>
                </a:lnTo>
                <a:lnTo>
                  <a:pt x="9" y="130"/>
                </a:lnTo>
                <a:lnTo>
                  <a:pt x="9" y="121"/>
                </a:lnTo>
                <a:lnTo>
                  <a:pt x="9" y="108"/>
                </a:lnTo>
                <a:lnTo>
                  <a:pt x="9" y="96"/>
                </a:lnTo>
                <a:lnTo>
                  <a:pt x="9" y="84"/>
                </a:lnTo>
                <a:lnTo>
                  <a:pt x="9" y="71"/>
                </a:lnTo>
                <a:lnTo>
                  <a:pt x="9" y="56"/>
                </a:lnTo>
                <a:lnTo>
                  <a:pt x="9" y="44"/>
                </a:lnTo>
                <a:lnTo>
                  <a:pt x="9" y="31"/>
                </a:lnTo>
                <a:lnTo>
                  <a:pt x="7" y="25"/>
                </a:lnTo>
                <a:lnTo>
                  <a:pt x="5" y="16"/>
                </a:lnTo>
                <a:lnTo>
                  <a:pt x="5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112">
            <a:extLst>
              <a:ext uri="{FF2B5EF4-FFF2-40B4-BE49-F238E27FC236}">
                <a16:creationId xmlns:a16="http://schemas.microsoft.com/office/drawing/2014/main" xmlns="" id="{CBDBD9BA-9231-48E5-949F-CC33F411D97C}"/>
              </a:ext>
            </a:extLst>
          </p:cNvPr>
          <p:cNvSpPr>
            <a:spLocks/>
          </p:cNvSpPr>
          <p:nvPr/>
        </p:nvSpPr>
        <p:spPr bwMode="auto">
          <a:xfrm>
            <a:off x="9049406" y="4200100"/>
            <a:ext cx="864044" cy="2214993"/>
          </a:xfrm>
          <a:custGeom>
            <a:avLst/>
            <a:gdLst>
              <a:gd name="T0" fmla="*/ 101 w 117"/>
              <a:gd name="T1" fmla="*/ 135 h 203"/>
              <a:gd name="T2" fmla="*/ 90 w 117"/>
              <a:gd name="T3" fmla="*/ 154 h 203"/>
              <a:gd name="T4" fmla="*/ 77 w 117"/>
              <a:gd name="T5" fmla="*/ 169 h 203"/>
              <a:gd name="T6" fmla="*/ 61 w 117"/>
              <a:gd name="T7" fmla="*/ 181 h 203"/>
              <a:gd name="T8" fmla="*/ 44 w 117"/>
              <a:gd name="T9" fmla="*/ 191 h 203"/>
              <a:gd name="T10" fmla="*/ 26 w 117"/>
              <a:gd name="T11" fmla="*/ 200 h 203"/>
              <a:gd name="T12" fmla="*/ 13 w 117"/>
              <a:gd name="T13" fmla="*/ 203 h 203"/>
              <a:gd name="T14" fmla="*/ 2 w 117"/>
              <a:gd name="T15" fmla="*/ 203 h 203"/>
              <a:gd name="T16" fmla="*/ 0 w 117"/>
              <a:gd name="T17" fmla="*/ 200 h 203"/>
              <a:gd name="T18" fmla="*/ 0 w 117"/>
              <a:gd name="T19" fmla="*/ 197 h 203"/>
              <a:gd name="T20" fmla="*/ 2 w 117"/>
              <a:gd name="T21" fmla="*/ 194 h 203"/>
              <a:gd name="T22" fmla="*/ 8 w 117"/>
              <a:gd name="T23" fmla="*/ 191 h 203"/>
              <a:gd name="T24" fmla="*/ 22 w 117"/>
              <a:gd name="T25" fmla="*/ 184 h 203"/>
              <a:gd name="T26" fmla="*/ 37 w 117"/>
              <a:gd name="T27" fmla="*/ 172 h 203"/>
              <a:gd name="T28" fmla="*/ 50 w 117"/>
              <a:gd name="T29" fmla="*/ 157 h 203"/>
              <a:gd name="T30" fmla="*/ 64 w 117"/>
              <a:gd name="T31" fmla="*/ 141 h 203"/>
              <a:gd name="T32" fmla="*/ 75 w 117"/>
              <a:gd name="T33" fmla="*/ 120 h 203"/>
              <a:gd name="T34" fmla="*/ 81 w 117"/>
              <a:gd name="T35" fmla="*/ 98 h 203"/>
              <a:gd name="T36" fmla="*/ 83 w 117"/>
              <a:gd name="T37" fmla="*/ 80 h 203"/>
              <a:gd name="T38" fmla="*/ 86 w 117"/>
              <a:gd name="T39" fmla="*/ 58 h 203"/>
              <a:gd name="T40" fmla="*/ 86 w 117"/>
              <a:gd name="T41" fmla="*/ 34 h 203"/>
              <a:gd name="T42" fmla="*/ 81 w 117"/>
              <a:gd name="T43" fmla="*/ 18 h 203"/>
              <a:gd name="T44" fmla="*/ 79 w 117"/>
              <a:gd name="T45" fmla="*/ 9 h 203"/>
              <a:gd name="T46" fmla="*/ 79 w 117"/>
              <a:gd name="T47" fmla="*/ 3 h 203"/>
              <a:gd name="T48" fmla="*/ 81 w 117"/>
              <a:gd name="T49" fmla="*/ 0 h 203"/>
              <a:gd name="T50" fmla="*/ 86 w 117"/>
              <a:gd name="T51" fmla="*/ 0 h 203"/>
              <a:gd name="T52" fmla="*/ 94 w 117"/>
              <a:gd name="T53" fmla="*/ 0 h 203"/>
              <a:gd name="T54" fmla="*/ 108 w 117"/>
              <a:gd name="T55" fmla="*/ 0 h 203"/>
              <a:gd name="T56" fmla="*/ 117 w 117"/>
              <a:gd name="T57" fmla="*/ 15 h 203"/>
              <a:gd name="T58" fmla="*/ 117 w 117"/>
              <a:gd name="T59" fmla="*/ 46 h 203"/>
              <a:gd name="T60" fmla="*/ 114 w 117"/>
              <a:gd name="T61" fmla="*/ 83 h 203"/>
              <a:gd name="T62" fmla="*/ 108 w 117"/>
              <a:gd name="T63" fmla="*/ 114 h 203"/>
              <a:gd name="T64" fmla="*/ 106 w 117"/>
              <a:gd name="T65" fmla="*/ 126 h 2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7" h="203">
                <a:moveTo>
                  <a:pt x="106" y="126"/>
                </a:moveTo>
                <a:lnTo>
                  <a:pt x="101" y="135"/>
                </a:lnTo>
                <a:lnTo>
                  <a:pt x="97" y="144"/>
                </a:lnTo>
                <a:lnTo>
                  <a:pt x="90" y="154"/>
                </a:lnTo>
                <a:lnTo>
                  <a:pt x="83" y="160"/>
                </a:lnTo>
                <a:lnTo>
                  <a:pt x="77" y="169"/>
                </a:lnTo>
                <a:lnTo>
                  <a:pt x="70" y="175"/>
                </a:lnTo>
                <a:lnTo>
                  <a:pt x="61" y="181"/>
                </a:lnTo>
                <a:lnTo>
                  <a:pt x="53" y="184"/>
                </a:lnTo>
                <a:lnTo>
                  <a:pt x="44" y="191"/>
                </a:lnTo>
                <a:lnTo>
                  <a:pt x="35" y="194"/>
                </a:lnTo>
                <a:lnTo>
                  <a:pt x="26" y="200"/>
                </a:lnTo>
                <a:lnTo>
                  <a:pt x="19" y="200"/>
                </a:lnTo>
                <a:lnTo>
                  <a:pt x="13" y="203"/>
                </a:lnTo>
                <a:lnTo>
                  <a:pt x="6" y="203"/>
                </a:lnTo>
                <a:lnTo>
                  <a:pt x="2" y="203"/>
                </a:lnTo>
                <a:lnTo>
                  <a:pt x="0" y="203"/>
                </a:lnTo>
                <a:lnTo>
                  <a:pt x="0" y="200"/>
                </a:lnTo>
                <a:lnTo>
                  <a:pt x="0" y="200"/>
                </a:lnTo>
                <a:lnTo>
                  <a:pt x="0" y="197"/>
                </a:lnTo>
                <a:lnTo>
                  <a:pt x="0" y="197"/>
                </a:lnTo>
                <a:lnTo>
                  <a:pt x="2" y="194"/>
                </a:lnTo>
                <a:lnTo>
                  <a:pt x="4" y="194"/>
                </a:lnTo>
                <a:lnTo>
                  <a:pt x="8" y="191"/>
                </a:lnTo>
                <a:lnTo>
                  <a:pt x="13" y="188"/>
                </a:lnTo>
                <a:lnTo>
                  <a:pt x="22" y="184"/>
                </a:lnTo>
                <a:lnTo>
                  <a:pt x="28" y="178"/>
                </a:lnTo>
                <a:lnTo>
                  <a:pt x="37" y="172"/>
                </a:lnTo>
                <a:lnTo>
                  <a:pt x="44" y="166"/>
                </a:lnTo>
                <a:lnTo>
                  <a:pt x="50" y="157"/>
                </a:lnTo>
                <a:lnTo>
                  <a:pt x="57" y="151"/>
                </a:lnTo>
                <a:lnTo>
                  <a:pt x="64" y="141"/>
                </a:lnTo>
                <a:lnTo>
                  <a:pt x="70" y="129"/>
                </a:lnTo>
                <a:lnTo>
                  <a:pt x="75" y="120"/>
                </a:lnTo>
                <a:lnTo>
                  <a:pt x="77" y="107"/>
                </a:lnTo>
                <a:lnTo>
                  <a:pt x="81" y="98"/>
                </a:lnTo>
                <a:lnTo>
                  <a:pt x="83" y="89"/>
                </a:lnTo>
                <a:lnTo>
                  <a:pt x="83" y="80"/>
                </a:lnTo>
                <a:lnTo>
                  <a:pt x="86" y="67"/>
                </a:lnTo>
                <a:lnTo>
                  <a:pt x="86" y="58"/>
                </a:lnTo>
                <a:lnTo>
                  <a:pt x="86" y="46"/>
                </a:lnTo>
                <a:lnTo>
                  <a:pt x="86" y="34"/>
                </a:lnTo>
                <a:lnTo>
                  <a:pt x="83" y="24"/>
                </a:lnTo>
                <a:lnTo>
                  <a:pt x="81" y="18"/>
                </a:lnTo>
                <a:lnTo>
                  <a:pt x="81" y="12"/>
                </a:lnTo>
                <a:lnTo>
                  <a:pt x="79" y="9"/>
                </a:lnTo>
                <a:lnTo>
                  <a:pt x="79" y="6"/>
                </a:lnTo>
                <a:lnTo>
                  <a:pt x="79" y="3"/>
                </a:lnTo>
                <a:lnTo>
                  <a:pt x="79" y="3"/>
                </a:lnTo>
                <a:lnTo>
                  <a:pt x="81" y="0"/>
                </a:lnTo>
                <a:lnTo>
                  <a:pt x="83" y="0"/>
                </a:lnTo>
                <a:lnTo>
                  <a:pt x="86" y="0"/>
                </a:lnTo>
                <a:lnTo>
                  <a:pt x="90" y="0"/>
                </a:lnTo>
                <a:lnTo>
                  <a:pt x="94" y="0"/>
                </a:lnTo>
                <a:lnTo>
                  <a:pt x="101" y="0"/>
                </a:lnTo>
                <a:lnTo>
                  <a:pt x="108" y="0"/>
                </a:lnTo>
                <a:lnTo>
                  <a:pt x="114" y="3"/>
                </a:lnTo>
                <a:lnTo>
                  <a:pt x="117" y="15"/>
                </a:lnTo>
                <a:lnTo>
                  <a:pt x="117" y="27"/>
                </a:lnTo>
                <a:lnTo>
                  <a:pt x="117" y="46"/>
                </a:lnTo>
                <a:lnTo>
                  <a:pt x="117" y="64"/>
                </a:lnTo>
                <a:lnTo>
                  <a:pt x="114" y="83"/>
                </a:lnTo>
                <a:lnTo>
                  <a:pt x="112" y="98"/>
                </a:lnTo>
                <a:lnTo>
                  <a:pt x="108" y="114"/>
                </a:lnTo>
                <a:lnTo>
                  <a:pt x="106" y="126"/>
                </a:lnTo>
                <a:lnTo>
                  <a:pt x="106" y="12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114">
            <a:extLst>
              <a:ext uri="{FF2B5EF4-FFF2-40B4-BE49-F238E27FC236}">
                <a16:creationId xmlns:a16="http://schemas.microsoft.com/office/drawing/2014/main" xmlns="" id="{43141CEC-DFAA-4ECF-923F-0BBF25D7DE76}"/>
              </a:ext>
            </a:extLst>
          </p:cNvPr>
          <p:cNvSpPr>
            <a:spLocks/>
          </p:cNvSpPr>
          <p:nvPr/>
        </p:nvSpPr>
        <p:spPr bwMode="auto">
          <a:xfrm>
            <a:off x="9765746" y="4669282"/>
            <a:ext cx="583416" cy="196403"/>
          </a:xfrm>
          <a:custGeom>
            <a:avLst/>
            <a:gdLst>
              <a:gd name="T0" fmla="*/ 31 w 79"/>
              <a:gd name="T1" fmla="*/ 3 h 18"/>
              <a:gd name="T2" fmla="*/ 39 w 79"/>
              <a:gd name="T3" fmla="*/ 0 h 18"/>
              <a:gd name="T4" fmla="*/ 46 w 79"/>
              <a:gd name="T5" fmla="*/ 0 h 18"/>
              <a:gd name="T6" fmla="*/ 53 w 79"/>
              <a:gd name="T7" fmla="*/ 0 h 18"/>
              <a:gd name="T8" fmla="*/ 57 w 79"/>
              <a:gd name="T9" fmla="*/ 0 h 18"/>
              <a:gd name="T10" fmla="*/ 64 w 79"/>
              <a:gd name="T11" fmla="*/ 0 h 18"/>
              <a:gd name="T12" fmla="*/ 73 w 79"/>
              <a:gd name="T13" fmla="*/ 0 h 18"/>
              <a:gd name="T14" fmla="*/ 75 w 79"/>
              <a:gd name="T15" fmla="*/ 3 h 18"/>
              <a:gd name="T16" fmla="*/ 77 w 79"/>
              <a:gd name="T17" fmla="*/ 3 h 18"/>
              <a:gd name="T18" fmla="*/ 79 w 79"/>
              <a:gd name="T19" fmla="*/ 6 h 18"/>
              <a:gd name="T20" fmla="*/ 79 w 79"/>
              <a:gd name="T21" fmla="*/ 6 h 18"/>
              <a:gd name="T22" fmla="*/ 79 w 79"/>
              <a:gd name="T23" fmla="*/ 9 h 18"/>
              <a:gd name="T24" fmla="*/ 77 w 79"/>
              <a:gd name="T25" fmla="*/ 12 h 18"/>
              <a:gd name="T26" fmla="*/ 70 w 79"/>
              <a:gd name="T27" fmla="*/ 12 h 18"/>
              <a:gd name="T28" fmla="*/ 64 w 79"/>
              <a:gd name="T29" fmla="*/ 15 h 18"/>
              <a:gd name="T30" fmla="*/ 61 w 79"/>
              <a:gd name="T31" fmla="*/ 15 h 18"/>
              <a:gd name="T32" fmla="*/ 55 w 79"/>
              <a:gd name="T33" fmla="*/ 18 h 18"/>
              <a:gd name="T34" fmla="*/ 48 w 79"/>
              <a:gd name="T35" fmla="*/ 18 h 18"/>
              <a:gd name="T36" fmla="*/ 42 w 79"/>
              <a:gd name="T37" fmla="*/ 18 h 18"/>
              <a:gd name="T38" fmla="*/ 33 w 79"/>
              <a:gd name="T39" fmla="*/ 18 h 18"/>
              <a:gd name="T40" fmla="*/ 22 w 79"/>
              <a:gd name="T41" fmla="*/ 18 h 18"/>
              <a:gd name="T42" fmla="*/ 11 w 79"/>
              <a:gd name="T43" fmla="*/ 18 h 18"/>
              <a:gd name="T44" fmla="*/ 0 w 79"/>
              <a:gd name="T45" fmla="*/ 18 h 18"/>
              <a:gd name="T46" fmla="*/ 0 w 79"/>
              <a:gd name="T47" fmla="*/ 3 h 18"/>
              <a:gd name="T48" fmla="*/ 15 w 79"/>
              <a:gd name="T49" fmla="*/ 3 h 18"/>
              <a:gd name="T50" fmla="*/ 22 w 79"/>
              <a:gd name="T51" fmla="*/ 3 h 18"/>
              <a:gd name="T52" fmla="*/ 31 w 79"/>
              <a:gd name="T53" fmla="*/ 3 h 18"/>
              <a:gd name="T54" fmla="*/ 31 w 79"/>
              <a:gd name="T55" fmla="*/ 3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79" h="18">
                <a:moveTo>
                  <a:pt x="31" y="3"/>
                </a:moveTo>
                <a:lnTo>
                  <a:pt x="39" y="0"/>
                </a:lnTo>
                <a:lnTo>
                  <a:pt x="46" y="0"/>
                </a:lnTo>
                <a:lnTo>
                  <a:pt x="53" y="0"/>
                </a:lnTo>
                <a:lnTo>
                  <a:pt x="57" y="0"/>
                </a:lnTo>
                <a:lnTo>
                  <a:pt x="64" y="0"/>
                </a:lnTo>
                <a:lnTo>
                  <a:pt x="73" y="0"/>
                </a:lnTo>
                <a:lnTo>
                  <a:pt x="75" y="3"/>
                </a:lnTo>
                <a:lnTo>
                  <a:pt x="77" y="3"/>
                </a:lnTo>
                <a:lnTo>
                  <a:pt x="79" y="6"/>
                </a:lnTo>
                <a:lnTo>
                  <a:pt x="79" y="6"/>
                </a:lnTo>
                <a:lnTo>
                  <a:pt x="79" y="9"/>
                </a:lnTo>
                <a:lnTo>
                  <a:pt x="77" y="12"/>
                </a:lnTo>
                <a:lnTo>
                  <a:pt x="70" y="12"/>
                </a:lnTo>
                <a:lnTo>
                  <a:pt x="64" y="15"/>
                </a:lnTo>
                <a:lnTo>
                  <a:pt x="61" y="15"/>
                </a:lnTo>
                <a:lnTo>
                  <a:pt x="55" y="18"/>
                </a:lnTo>
                <a:lnTo>
                  <a:pt x="48" y="18"/>
                </a:lnTo>
                <a:lnTo>
                  <a:pt x="42" y="18"/>
                </a:lnTo>
                <a:lnTo>
                  <a:pt x="33" y="18"/>
                </a:lnTo>
                <a:lnTo>
                  <a:pt x="22" y="18"/>
                </a:lnTo>
                <a:lnTo>
                  <a:pt x="11" y="18"/>
                </a:lnTo>
                <a:lnTo>
                  <a:pt x="0" y="18"/>
                </a:lnTo>
                <a:lnTo>
                  <a:pt x="0" y="3"/>
                </a:lnTo>
                <a:lnTo>
                  <a:pt x="15" y="3"/>
                </a:lnTo>
                <a:lnTo>
                  <a:pt x="22" y="3"/>
                </a:lnTo>
                <a:lnTo>
                  <a:pt x="31" y="3"/>
                </a:lnTo>
                <a:lnTo>
                  <a:pt x="31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115">
            <a:extLst>
              <a:ext uri="{FF2B5EF4-FFF2-40B4-BE49-F238E27FC236}">
                <a16:creationId xmlns:a16="http://schemas.microsoft.com/office/drawing/2014/main" xmlns="" id="{8E426740-AEC4-4C93-8340-FB7296F0CACE}"/>
              </a:ext>
            </a:extLst>
          </p:cNvPr>
          <p:cNvSpPr>
            <a:spLocks/>
          </p:cNvSpPr>
          <p:nvPr/>
        </p:nvSpPr>
        <p:spPr bwMode="auto">
          <a:xfrm>
            <a:off x="9714054" y="5105733"/>
            <a:ext cx="635109" cy="261871"/>
          </a:xfrm>
          <a:custGeom>
            <a:avLst/>
            <a:gdLst>
              <a:gd name="T0" fmla="*/ 86 w 86"/>
              <a:gd name="T1" fmla="*/ 12 h 24"/>
              <a:gd name="T2" fmla="*/ 86 w 86"/>
              <a:gd name="T3" fmla="*/ 12 h 24"/>
              <a:gd name="T4" fmla="*/ 84 w 86"/>
              <a:gd name="T5" fmla="*/ 15 h 24"/>
              <a:gd name="T6" fmla="*/ 82 w 86"/>
              <a:gd name="T7" fmla="*/ 15 h 24"/>
              <a:gd name="T8" fmla="*/ 77 w 86"/>
              <a:gd name="T9" fmla="*/ 15 h 24"/>
              <a:gd name="T10" fmla="*/ 66 w 86"/>
              <a:gd name="T11" fmla="*/ 18 h 24"/>
              <a:gd name="T12" fmla="*/ 62 w 86"/>
              <a:gd name="T13" fmla="*/ 21 h 24"/>
              <a:gd name="T14" fmla="*/ 55 w 86"/>
              <a:gd name="T15" fmla="*/ 21 h 24"/>
              <a:gd name="T16" fmla="*/ 51 w 86"/>
              <a:gd name="T17" fmla="*/ 21 h 24"/>
              <a:gd name="T18" fmla="*/ 46 w 86"/>
              <a:gd name="T19" fmla="*/ 21 h 24"/>
              <a:gd name="T20" fmla="*/ 42 w 86"/>
              <a:gd name="T21" fmla="*/ 21 h 24"/>
              <a:gd name="T22" fmla="*/ 35 w 86"/>
              <a:gd name="T23" fmla="*/ 21 h 24"/>
              <a:gd name="T24" fmla="*/ 29 w 86"/>
              <a:gd name="T25" fmla="*/ 24 h 24"/>
              <a:gd name="T26" fmla="*/ 20 w 86"/>
              <a:gd name="T27" fmla="*/ 24 h 24"/>
              <a:gd name="T28" fmla="*/ 11 w 86"/>
              <a:gd name="T29" fmla="*/ 24 h 24"/>
              <a:gd name="T30" fmla="*/ 0 w 86"/>
              <a:gd name="T31" fmla="*/ 24 h 24"/>
              <a:gd name="T32" fmla="*/ 0 w 86"/>
              <a:gd name="T33" fmla="*/ 9 h 24"/>
              <a:gd name="T34" fmla="*/ 16 w 86"/>
              <a:gd name="T35" fmla="*/ 6 h 24"/>
              <a:gd name="T36" fmla="*/ 27 w 86"/>
              <a:gd name="T37" fmla="*/ 6 h 24"/>
              <a:gd name="T38" fmla="*/ 38 w 86"/>
              <a:gd name="T39" fmla="*/ 3 h 24"/>
              <a:gd name="T40" fmla="*/ 51 w 86"/>
              <a:gd name="T41" fmla="*/ 3 h 24"/>
              <a:gd name="T42" fmla="*/ 60 w 86"/>
              <a:gd name="T43" fmla="*/ 0 h 24"/>
              <a:gd name="T44" fmla="*/ 66 w 86"/>
              <a:gd name="T45" fmla="*/ 0 h 24"/>
              <a:gd name="T46" fmla="*/ 73 w 86"/>
              <a:gd name="T47" fmla="*/ 0 h 24"/>
              <a:gd name="T48" fmla="*/ 80 w 86"/>
              <a:gd name="T49" fmla="*/ 3 h 24"/>
              <a:gd name="T50" fmla="*/ 82 w 86"/>
              <a:gd name="T51" fmla="*/ 6 h 24"/>
              <a:gd name="T52" fmla="*/ 84 w 86"/>
              <a:gd name="T53" fmla="*/ 9 h 24"/>
              <a:gd name="T54" fmla="*/ 86 w 86"/>
              <a:gd name="T55" fmla="*/ 9 h 24"/>
              <a:gd name="T56" fmla="*/ 86 w 86"/>
              <a:gd name="T57" fmla="*/ 12 h 24"/>
              <a:gd name="T58" fmla="*/ 86 w 86"/>
              <a:gd name="T59" fmla="*/ 12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86" h="24">
                <a:moveTo>
                  <a:pt x="86" y="12"/>
                </a:moveTo>
                <a:lnTo>
                  <a:pt x="86" y="12"/>
                </a:lnTo>
                <a:lnTo>
                  <a:pt x="84" y="15"/>
                </a:lnTo>
                <a:lnTo>
                  <a:pt x="82" y="15"/>
                </a:lnTo>
                <a:lnTo>
                  <a:pt x="77" y="15"/>
                </a:lnTo>
                <a:lnTo>
                  <a:pt x="66" y="18"/>
                </a:lnTo>
                <a:lnTo>
                  <a:pt x="62" y="21"/>
                </a:lnTo>
                <a:lnTo>
                  <a:pt x="55" y="21"/>
                </a:lnTo>
                <a:lnTo>
                  <a:pt x="51" y="21"/>
                </a:lnTo>
                <a:lnTo>
                  <a:pt x="46" y="21"/>
                </a:lnTo>
                <a:lnTo>
                  <a:pt x="42" y="21"/>
                </a:lnTo>
                <a:lnTo>
                  <a:pt x="35" y="21"/>
                </a:lnTo>
                <a:lnTo>
                  <a:pt x="29" y="24"/>
                </a:lnTo>
                <a:lnTo>
                  <a:pt x="20" y="24"/>
                </a:lnTo>
                <a:lnTo>
                  <a:pt x="11" y="24"/>
                </a:lnTo>
                <a:lnTo>
                  <a:pt x="0" y="24"/>
                </a:lnTo>
                <a:lnTo>
                  <a:pt x="0" y="9"/>
                </a:lnTo>
                <a:lnTo>
                  <a:pt x="16" y="6"/>
                </a:lnTo>
                <a:lnTo>
                  <a:pt x="27" y="6"/>
                </a:lnTo>
                <a:lnTo>
                  <a:pt x="38" y="3"/>
                </a:lnTo>
                <a:lnTo>
                  <a:pt x="51" y="3"/>
                </a:lnTo>
                <a:lnTo>
                  <a:pt x="60" y="0"/>
                </a:lnTo>
                <a:lnTo>
                  <a:pt x="66" y="0"/>
                </a:lnTo>
                <a:lnTo>
                  <a:pt x="73" y="0"/>
                </a:lnTo>
                <a:lnTo>
                  <a:pt x="80" y="3"/>
                </a:lnTo>
                <a:lnTo>
                  <a:pt x="82" y="6"/>
                </a:lnTo>
                <a:lnTo>
                  <a:pt x="84" y="9"/>
                </a:lnTo>
                <a:lnTo>
                  <a:pt x="86" y="9"/>
                </a:lnTo>
                <a:lnTo>
                  <a:pt x="86" y="12"/>
                </a:lnTo>
                <a:lnTo>
                  <a:pt x="86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339">
            <a:extLst>
              <a:ext uri="{FF2B5EF4-FFF2-40B4-BE49-F238E27FC236}">
                <a16:creationId xmlns:a16="http://schemas.microsoft.com/office/drawing/2014/main" xmlns="" id="{88EAC982-1D40-4810-889A-A3A9439BC837}"/>
              </a:ext>
            </a:extLst>
          </p:cNvPr>
          <p:cNvSpPr>
            <a:spLocks/>
          </p:cNvSpPr>
          <p:nvPr/>
        </p:nvSpPr>
        <p:spPr bwMode="auto">
          <a:xfrm>
            <a:off x="8484526" y="1362097"/>
            <a:ext cx="2069295" cy="389589"/>
          </a:xfrm>
          <a:custGeom>
            <a:avLst/>
            <a:gdLst>
              <a:gd name="T0" fmla="*/ 327 w 327"/>
              <a:gd name="T1" fmla="*/ 15 h 40"/>
              <a:gd name="T2" fmla="*/ 322 w 327"/>
              <a:gd name="T3" fmla="*/ 15 h 40"/>
              <a:gd name="T4" fmla="*/ 318 w 327"/>
              <a:gd name="T5" fmla="*/ 18 h 40"/>
              <a:gd name="T6" fmla="*/ 311 w 327"/>
              <a:gd name="T7" fmla="*/ 18 h 40"/>
              <a:gd name="T8" fmla="*/ 296 w 327"/>
              <a:gd name="T9" fmla="*/ 18 h 40"/>
              <a:gd name="T10" fmla="*/ 289 w 327"/>
              <a:gd name="T11" fmla="*/ 18 h 40"/>
              <a:gd name="T12" fmla="*/ 287 w 327"/>
              <a:gd name="T13" fmla="*/ 18 h 40"/>
              <a:gd name="T14" fmla="*/ 285 w 327"/>
              <a:gd name="T15" fmla="*/ 18 h 40"/>
              <a:gd name="T16" fmla="*/ 278 w 327"/>
              <a:gd name="T17" fmla="*/ 21 h 40"/>
              <a:gd name="T18" fmla="*/ 272 w 327"/>
              <a:gd name="T19" fmla="*/ 21 h 40"/>
              <a:gd name="T20" fmla="*/ 261 w 327"/>
              <a:gd name="T21" fmla="*/ 21 h 40"/>
              <a:gd name="T22" fmla="*/ 247 w 327"/>
              <a:gd name="T23" fmla="*/ 21 h 40"/>
              <a:gd name="T24" fmla="*/ 232 w 327"/>
              <a:gd name="T25" fmla="*/ 24 h 40"/>
              <a:gd name="T26" fmla="*/ 217 w 327"/>
              <a:gd name="T27" fmla="*/ 24 h 40"/>
              <a:gd name="T28" fmla="*/ 188 w 327"/>
              <a:gd name="T29" fmla="*/ 27 h 40"/>
              <a:gd name="T30" fmla="*/ 153 w 327"/>
              <a:gd name="T31" fmla="*/ 30 h 40"/>
              <a:gd name="T32" fmla="*/ 122 w 327"/>
              <a:gd name="T33" fmla="*/ 33 h 40"/>
              <a:gd name="T34" fmla="*/ 95 w 327"/>
              <a:gd name="T35" fmla="*/ 37 h 40"/>
              <a:gd name="T36" fmla="*/ 71 w 327"/>
              <a:gd name="T37" fmla="*/ 40 h 40"/>
              <a:gd name="T38" fmla="*/ 51 w 327"/>
              <a:gd name="T39" fmla="*/ 40 h 40"/>
              <a:gd name="T40" fmla="*/ 33 w 327"/>
              <a:gd name="T41" fmla="*/ 40 h 40"/>
              <a:gd name="T42" fmla="*/ 22 w 327"/>
              <a:gd name="T43" fmla="*/ 40 h 40"/>
              <a:gd name="T44" fmla="*/ 13 w 327"/>
              <a:gd name="T45" fmla="*/ 40 h 40"/>
              <a:gd name="T46" fmla="*/ 2 w 327"/>
              <a:gd name="T47" fmla="*/ 37 h 40"/>
              <a:gd name="T48" fmla="*/ 0 w 327"/>
              <a:gd name="T49" fmla="*/ 33 h 40"/>
              <a:gd name="T50" fmla="*/ 2 w 327"/>
              <a:gd name="T51" fmla="*/ 30 h 40"/>
              <a:gd name="T52" fmla="*/ 9 w 327"/>
              <a:gd name="T53" fmla="*/ 27 h 40"/>
              <a:gd name="T54" fmla="*/ 20 w 327"/>
              <a:gd name="T55" fmla="*/ 27 h 40"/>
              <a:gd name="T56" fmla="*/ 29 w 327"/>
              <a:gd name="T57" fmla="*/ 24 h 40"/>
              <a:gd name="T58" fmla="*/ 40 w 327"/>
              <a:gd name="T59" fmla="*/ 24 h 40"/>
              <a:gd name="T60" fmla="*/ 51 w 327"/>
              <a:gd name="T61" fmla="*/ 21 h 40"/>
              <a:gd name="T62" fmla="*/ 66 w 327"/>
              <a:gd name="T63" fmla="*/ 21 h 40"/>
              <a:gd name="T64" fmla="*/ 84 w 327"/>
              <a:gd name="T65" fmla="*/ 18 h 40"/>
              <a:gd name="T66" fmla="*/ 104 w 327"/>
              <a:gd name="T67" fmla="*/ 18 h 40"/>
              <a:gd name="T68" fmla="*/ 128 w 327"/>
              <a:gd name="T69" fmla="*/ 15 h 40"/>
              <a:gd name="T70" fmla="*/ 153 w 327"/>
              <a:gd name="T71" fmla="*/ 12 h 40"/>
              <a:gd name="T72" fmla="*/ 181 w 327"/>
              <a:gd name="T73" fmla="*/ 9 h 40"/>
              <a:gd name="T74" fmla="*/ 206 w 327"/>
              <a:gd name="T75" fmla="*/ 6 h 40"/>
              <a:gd name="T76" fmla="*/ 228 w 327"/>
              <a:gd name="T77" fmla="*/ 3 h 40"/>
              <a:gd name="T78" fmla="*/ 245 w 327"/>
              <a:gd name="T79" fmla="*/ 3 h 40"/>
              <a:gd name="T80" fmla="*/ 261 w 327"/>
              <a:gd name="T81" fmla="*/ 0 h 40"/>
              <a:gd name="T82" fmla="*/ 274 w 327"/>
              <a:gd name="T83" fmla="*/ 0 h 40"/>
              <a:gd name="T84" fmla="*/ 283 w 327"/>
              <a:gd name="T85" fmla="*/ 0 h 40"/>
              <a:gd name="T86" fmla="*/ 289 w 327"/>
              <a:gd name="T87" fmla="*/ 0 h 40"/>
              <a:gd name="T88" fmla="*/ 296 w 327"/>
              <a:gd name="T89" fmla="*/ 0 h 40"/>
              <a:gd name="T90" fmla="*/ 314 w 327"/>
              <a:gd name="T91" fmla="*/ 3 h 40"/>
              <a:gd name="T92" fmla="*/ 325 w 327"/>
              <a:gd name="T93" fmla="*/ 6 h 40"/>
              <a:gd name="T94" fmla="*/ 327 w 327"/>
              <a:gd name="T95" fmla="*/ 1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27" h="40">
                <a:moveTo>
                  <a:pt x="327" y="12"/>
                </a:moveTo>
                <a:lnTo>
                  <a:pt x="327" y="15"/>
                </a:lnTo>
                <a:lnTo>
                  <a:pt x="325" y="15"/>
                </a:lnTo>
                <a:lnTo>
                  <a:pt x="322" y="15"/>
                </a:lnTo>
                <a:lnTo>
                  <a:pt x="320" y="15"/>
                </a:lnTo>
                <a:lnTo>
                  <a:pt x="318" y="18"/>
                </a:lnTo>
                <a:lnTo>
                  <a:pt x="314" y="18"/>
                </a:lnTo>
                <a:lnTo>
                  <a:pt x="311" y="18"/>
                </a:lnTo>
                <a:lnTo>
                  <a:pt x="303" y="18"/>
                </a:lnTo>
                <a:lnTo>
                  <a:pt x="296" y="18"/>
                </a:lnTo>
                <a:lnTo>
                  <a:pt x="292" y="18"/>
                </a:lnTo>
                <a:lnTo>
                  <a:pt x="289" y="18"/>
                </a:lnTo>
                <a:lnTo>
                  <a:pt x="289" y="18"/>
                </a:lnTo>
                <a:lnTo>
                  <a:pt x="287" y="18"/>
                </a:lnTo>
                <a:lnTo>
                  <a:pt x="287" y="18"/>
                </a:lnTo>
                <a:lnTo>
                  <a:pt x="285" y="18"/>
                </a:lnTo>
                <a:lnTo>
                  <a:pt x="283" y="18"/>
                </a:lnTo>
                <a:lnTo>
                  <a:pt x="278" y="21"/>
                </a:lnTo>
                <a:lnTo>
                  <a:pt x="274" y="21"/>
                </a:lnTo>
                <a:lnTo>
                  <a:pt x="272" y="21"/>
                </a:lnTo>
                <a:lnTo>
                  <a:pt x="265" y="21"/>
                </a:lnTo>
                <a:lnTo>
                  <a:pt x="261" y="21"/>
                </a:lnTo>
                <a:lnTo>
                  <a:pt x="254" y="21"/>
                </a:lnTo>
                <a:lnTo>
                  <a:pt x="247" y="21"/>
                </a:lnTo>
                <a:lnTo>
                  <a:pt x="241" y="21"/>
                </a:lnTo>
                <a:lnTo>
                  <a:pt x="232" y="24"/>
                </a:lnTo>
                <a:lnTo>
                  <a:pt x="225" y="24"/>
                </a:lnTo>
                <a:lnTo>
                  <a:pt x="217" y="24"/>
                </a:lnTo>
                <a:lnTo>
                  <a:pt x="206" y="24"/>
                </a:lnTo>
                <a:lnTo>
                  <a:pt x="188" y="27"/>
                </a:lnTo>
                <a:lnTo>
                  <a:pt x="170" y="27"/>
                </a:lnTo>
                <a:lnTo>
                  <a:pt x="153" y="30"/>
                </a:lnTo>
                <a:lnTo>
                  <a:pt x="137" y="30"/>
                </a:lnTo>
                <a:lnTo>
                  <a:pt x="122" y="33"/>
                </a:lnTo>
                <a:lnTo>
                  <a:pt x="106" y="33"/>
                </a:lnTo>
                <a:lnTo>
                  <a:pt x="95" y="37"/>
                </a:lnTo>
                <a:lnTo>
                  <a:pt x="82" y="37"/>
                </a:lnTo>
                <a:lnTo>
                  <a:pt x="71" y="40"/>
                </a:lnTo>
                <a:lnTo>
                  <a:pt x="60" y="40"/>
                </a:lnTo>
                <a:lnTo>
                  <a:pt x="51" y="40"/>
                </a:lnTo>
                <a:lnTo>
                  <a:pt x="42" y="40"/>
                </a:lnTo>
                <a:lnTo>
                  <a:pt x="33" y="40"/>
                </a:lnTo>
                <a:lnTo>
                  <a:pt x="29" y="40"/>
                </a:lnTo>
                <a:lnTo>
                  <a:pt x="22" y="40"/>
                </a:lnTo>
                <a:lnTo>
                  <a:pt x="20" y="40"/>
                </a:lnTo>
                <a:lnTo>
                  <a:pt x="13" y="40"/>
                </a:lnTo>
                <a:lnTo>
                  <a:pt x="7" y="37"/>
                </a:lnTo>
                <a:lnTo>
                  <a:pt x="2" y="37"/>
                </a:lnTo>
                <a:lnTo>
                  <a:pt x="0" y="33"/>
                </a:lnTo>
                <a:lnTo>
                  <a:pt x="0" y="33"/>
                </a:lnTo>
                <a:lnTo>
                  <a:pt x="0" y="30"/>
                </a:lnTo>
                <a:lnTo>
                  <a:pt x="2" y="30"/>
                </a:lnTo>
                <a:lnTo>
                  <a:pt x="5" y="30"/>
                </a:lnTo>
                <a:lnTo>
                  <a:pt x="9" y="27"/>
                </a:lnTo>
                <a:lnTo>
                  <a:pt x="13" y="27"/>
                </a:lnTo>
                <a:lnTo>
                  <a:pt x="20" y="27"/>
                </a:lnTo>
                <a:lnTo>
                  <a:pt x="27" y="24"/>
                </a:lnTo>
                <a:lnTo>
                  <a:pt x="29" y="24"/>
                </a:lnTo>
                <a:lnTo>
                  <a:pt x="33" y="24"/>
                </a:lnTo>
                <a:lnTo>
                  <a:pt x="40" y="24"/>
                </a:lnTo>
                <a:lnTo>
                  <a:pt x="44" y="21"/>
                </a:lnTo>
                <a:lnTo>
                  <a:pt x="51" y="21"/>
                </a:lnTo>
                <a:lnTo>
                  <a:pt x="60" y="21"/>
                </a:lnTo>
                <a:lnTo>
                  <a:pt x="66" y="21"/>
                </a:lnTo>
                <a:lnTo>
                  <a:pt x="75" y="18"/>
                </a:lnTo>
                <a:lnTo>
                  <a:pt x="84" y="18"/>
                </a:lnTo>
                <a:lnTo>
                  <a:pt x="95" y="18"/>
                </a:lnTo>
                <a:lnTo>
                  <a:pt x="104" y="18"/>
                </a:lnTo>
                <a:lnTo>
                  <a:pt x="115" y="15"/>
                </a:lnTo>
                <a:lnTo>
                  <a:pt x="128" y="15"/>
                </a:lnTo>
                <a:lnTo>
                  <a:pt x="141" y="12"/>
                </a:lnTo>
                <a:lnTo>
                  <a:pt x="153" y="12"/>
                </a:lnTo>
                <a:lnTo>
                  <a:pt x="168" y="9"/>
                </a:lnTo>
                <a:lnTo>
                  <a:pt x="181" y="9"/>
                </a:lnTo>
                <a:lnTo>
                  <a:pt x="194" y="9"/>
                </a:lnTo>
                <a:lnTo>
                  <a:pt x="206" y="6"/>
                </a:lnTo>
                <a:lnTo>
                  <a:pt x="217" y="6"/>
                </a:lnTo>
                <a:lnTo>
                  <a:pt x="228" y="3"/>
                </a:lnTo>
                <a:lnTo>
                  <a:pt x="236" y="3"/>
                </a:lnTo>
                <a:lnTo>
                  <a:pt x="245" y="3"/>
                </a:lnTo>
                <a:lnTo>
                  <a:pt x="254" y="3"/>
                </a:lnTo>
                <a:lnTo>
                  <a:pt x="261" y="0"/>
                </a:lnTo>
                <a:lnTo>
                  <a:pt x="267" y="0"/>
                </a:lnTo>
                <a:lnTo>
                  <a:pt x="274" y="0"/>
                </a:lnTo>
                <a:lnTo>
                  <a:pt x="278" y="0"/>
                </a:lnTo>
                <a:lnTo>
                  <a:pt x="283" y="0"/>
                </a:lnTo>
                <a:lnTo>
                  <a:pt x="285" y="0"/>
                </a:lnTo>
                <a:lnTo>
                  <a:pt x="289" y="0"/>
                </a:lnTo>
                <a:lnTo>
                  <a:pt x="289" y="0"/>
                </a:lnTo>
                <a:lnTo>
                  <a:pt x="296" y="0"/>
                </a:lnTo>
                <a:lnTo>
                  <a:pt x="300" y="0"/>
                </a:lnTo>
                <a:lnTo>
                  <a:pt x="314" y="3"/>
                </a:lnTo>
                <a:lnTo>
                  <a:pt x="320" y="6"/>
                </a:lnTo>
                <a:lnTo>
                  <a:pt x="325" y="6"/>
                </a:lnTo>
                <a:lnTo>
                  <a:pt x="327" y="9"/>
                </a:lnTo>
                <a:lnTo>
                  <a:pt x="327" y="12"/>
                </a:lnTo>
                <a:lnTo>
                  <a:pt x="327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340">
            <a:extLst>
              <a:ext uri="{FF2B5EF4-FFF2-40B4-BE49-F238E27FC236}">
                <a16:creationId xmlns:a16="http://schemas.microsoft.com/office/drawing/2014/main" xmlns="" id="{BAB094E1-C46D-4BFD-9523-E2CBF2E606C5}"/>
              </a:ext>
            </a:extLst>
          </p:cNvPr>
          <p:cNvSpPr>
            <a:spLocks/>
          </p:cNvSpPr>
          <p:nvPr/>
        </p:nvSpPr>
        <p:spPr bwMode="auto">
          <a:xfrm>
            <a:off x="8864213" y="1683505"/>
            <a:ext cx="82267" cy="935013"/>
          </a:xfrm>
          <a:custGeom>
            <a:avLst/>
            <a:gdLst>
              <a:gd name="T0" fmla="*/ 4 w 13"/>
              <a:gd name="T1" fmla="*/ 96 h 96"/>
              <a:gd name="T2" fmla="*/ 4 w 13"/>
              <a:gd name="T3" fmla="*/ 90 h 96"/>
              <a:gd name="T4" fmla="*/ 4 w 13"/>
              <a:gd name="T5" fmla="*/ 84 h 96"/>
              <a:gd name="T6" fmla="*/ 6 w 13"/>
              <a:gd name="T7" fmla="*/ 71 h 96"/>
              <a:gd name="T8" fmla="*/ 6 w 13"/>
              <a:gd name="T9" fmla="*/ 59 h 96"/>
              <a:gd name="T10" fmla="*/ 6 w 13"/>
              <a:gd name="T11" fmla="*/ 47 h 96"/>
              <a:gd name="T12" fmla="*/ 4 w 13"/>
              <a:gd name="T13" fmla="*/ 31 h 96"/>
              <a:gd name="T14" fmla="*/ 2 w 13"/>
              <a:gd name="T15" fmla="*/ 19 h 96"/>
              <a:gd name="T16" fmla="*/ 0 w 13"/>
              <a:gd name="T17" fmla="*/ 0 h 96"/>
              <a:gd name="T18" fmla="*/ 4 w 13"/>
              <a:gd name="T19" fmla="*/ 4 h 96"/>
              <a:gd name="T20" fmla="*/ 6 w 13"/>
              <a:gd name="T21" fmla="*/ 7 h 96"/>
              <a:gd name="T22" fmla="*/ 9 w 13"/>
              <a:gd name="T23" fmla="*/ 10 h 96"/>
              <a:gd name="T24" fmla="*/ 11 w 13"/>
              <a:gd name="T25" fmla="*/ 10 h 96"/>
              <a:gd name="T26" fmla="*/ 13 w 13"/>
              <a:gd name="T27" fmla="*/ 13 h 96"/>
              <a:gd name="T28" fmla="*/ 13 w 13"/>
              <a:gd name="T29" fmla="*/ 16 h 96"/>
              <a:gd name="T30" fmla="*/ 13 w 13"/>
              <a:gd name="T31" fmla="*/ 22 h 96"/>
              <a:gd name="T32" fmla="*/ 13 w 13"/>
              <a:gd name="T33" fmla="*/ 34 h 96"/>
              <a:gd name="T34" fmla="*/ 13 w 13"/>
              <a:gd name="T35" fmla="*/ 44 h 96"/>
              <a:gd name="T36" fmla="*/ 13 w 13"/>
              <a:gd name="T37" fmla="*/ 59 h 96"/>
              <a:gd name="T38" fmla="*/ 13 w 13"/>
              <a:gd name="T39" fmla="*/ 77 h 96"/>
              <a:gd name="T40" fmla="*/ 11 w 13"/>
              <a:gd name="T41" fmla="*/ 96 h 96"/>
              <a:gd name="T42" fmla="*/ 4 w 13"/>
              <a:gd name="T43" fmla="*/ 96 h 96"/>
              <a:gd name="T44" fmla="*/ 4 w 13"/>
              <a:gd name="T45" fmla="*/ 96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3" h="96">
                <a:moveTo>
                  <a:pt x="4" y="96"/>
                </a:moveTo>
                <a:lnTo>
                  <a:pt x="4" y="90"/>
                </a:lnTo>
                <a:lnTo>
                  <a:pt x="4" y="84"/>
                </a:lnTo>
                <a:lnTo>
                  <a:pt x="6" y="71"/>
                </a:lnTo>
                <a:lnTo>
                  <a:pt x="6" y="59"/>
                </a:lnTo>
                <a:lnTo>
                  <a:pt x="6" y="47"/>
                </a:lnTo>
                <a:lnTo>
                  <a:pt x="4" y="31"/>
                </a:lnTo>
                <a:lnTo>
                  <a:pt x="2" y="19"/>
                </a:lnTo>
                <a:lnTo>
                  <a:pt x="0" y="0"/>
                </a:lnTo>
                <a:lnTo>
                  <a:pt x="4" y="4"/>
                </a:lnTo>
                <a:lnTo>
                  <a:pt x="6" y="7"/>
                </a:lnTo>
                <a:lnTo>
                  <a:pt x="9" y="10"/>
                </a:lnTo>
                <a:lnTo>
                  <a:pt x="11" y="10"/>
                </a:lnTo>
                <a:lnTo>
                  <a:pt x="13" y="13"/>
                </a:lnTo>
                <a:lnTo>
                  <a:pt x="13" y="16"/>
                </a:lnTo>
                <a:lnTo>
                  <a:pt x="13" y="22"/>
                </a:lnTo>
                <a:lnTo>
                  <a:pt x="13" y="34"/>
                </a:lnTo>
                <a:lnTo>
                  <a:pt x="13" y="44"/>
                </a:lnTo>
                <a:lnTo>
                  <a:pt x="13" y="59"/>
                </a:lnTo>
                <a:lnTo>
                  <a:pt x="13" y="77"/>
                </a:lnTo>
                <a:lnTo>
                  <a:pt x="11" y="96"/>
                </a:lnTo>
                <a:lnTo>
                  <a:pt x="4" y="96"/>
                </a:lnTo>
                <a:lnTo>
                  <a:pt x="4" y="9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341">
            <a:extLst>
              <a:ext uri="{FF2B5EF4-FFF2-40B4-BE49-F238E27FC236}">
                <a16:creationId xmlns:a16="http://schemas.microsoft.com/office/drawing/2014/main" xmlns="" id="{205B2E4D-9AFB-4A5F-AD25-C3BAF6E284B7}"/>
              </a:ext>
            </a:extLst>
          </p:cNvPr>
          <p:cNvSpPr>
            <a:spLocks/>
          </p:cNvSpPr>
          <p:nvPr/>
        </p:nvSpPr>
        <p:spPr bwMode="auto">
          <a:xfrm>
            <a:off x="8876869" y="1868562"/>
            <a:ext cx="404999" cy="175315"/>
          </a:xfrm>
          <a:custGeom>
            <a:avLst/>
            <a:gdLst>
              <a:gd name="T0" fmla="*/ 55 w 64"/>
              <a:gd name="T1" fmla="*/ 0 h 18"/>
              <a:gd name="T2" fmla="*/ 57 w 64"/>
              <a:gd name="T3" fmla="*/ 3 h 18"/>
              <a:gd name="T4" fmla="*/ 62 w 64"/>
              <a:gd name="T5" fmla="*/ 3 h 18"/>
              <a:gd name="T6" fmla="*/ 62 w 64"/>
              <a:gd name="T7" fmla="*/ 6 h 18"/>
              <a:gd name="T8" fmla="*/ 64 w 64"/>
              <a:gd name="T9" fmla="*/ 6 h 18"/>
              <a:gd name="T10" fmla="*/ 62 w 64"/>
              <a:gd name="T11" fmla="*/ 9 h 18"/>
              <a:gd name="T12" fmla="*/ 60 w 64"/>
              <a:gd name="T13" fmla="*/ 12 h 18"/>
              <a:gd name="T14" fmla="*/ 55 w 64"/>
              <a:gd name="T15" fmla="*/ 12 h 18"/>
              <a:gd name="T16" fmla="*/ 49 w 64"/>
              <a:gd name="T17" fmla="*/ 15 h 18"/>
              <a:gd name="T18" fmla="*/ 44 w 64"/>
              <a:gd name="T19" fmla="*/ 15 h 18"/>
              <a:gd name="T20" fmla="*/ 40 w 64"/>
              <a:gd name="T21" fmla="*/ 15 h 18"/>
              <a:gd name="T22" fmla="*/ 33 w 64"/>
              <a:gd name="T23" fmla="*/ 15 h 18"/>
              <a:gd name="T24" fmla="*/ 29 w 64"/>
              <a:gd name="T25" fmla="*/ 15 h 18"/>
              <a:gd name="T26" fmla="*/ 15 w 64"/>
              <a:gd name="T27" fmla="*/ 18 h 18"/>
              <a:gd name="T28" fmla="*/ 0 w 64"/>
              <a:gd name="T29" fmla="*/ 18 h 18"/>
              <a:gd name="T30" fmla="*/ 0 w 64"/>
              <a:gd name="T31" fmla="*/ 3 h 18"/>
              <a:gd name="T32" fmla="*/ 9 w 64"/>
              <a:gd name="T33" fmla="*/ 3 h 18"/>
              <a:gd name="T34" fmla="*/ 18 w 64"/>
              <a:gd name="T35" fmla="*/ 3 h 18"/>
              <a:gd name="T36" fmla="*/ 24 w 64"/>
              <a:gd name="T37" fmla="*/ 3 h 18"/>
              <a:gd name="T38" fmla="*/ 29 w 64"/>
              <a:gd name="T39" fmla="*/ 0 h 18"/>
              <a:gd name="T40" fmla="*/ 35 w 64"/>
              <a:gd name="T41" fmla="*/ 0 h 18"/>
              <a:gd name="T42" fmla="*/ 40 w 64"/>
              <a:gd name="T43" fmla="*/ 0 h 18"/>
              <a:gd name="T44" fmla="*/ 42 w 64"/>
              <a:gd name="T45" fmla="*/ 0 h 18"/>
              <a:gd name="T46" fmla="*/ 46 w 64"/>
              <a:gd name="T47" fmla="*/ 0 h 18"/>
              <a:gd name="T48" fmla="*/ 51 w 64"/>
              <a:gd name="T49" fmla="*/ 0 h 18"/>
              <a:gd name="T50" fmla="*/ 55 w 64"/>
              <a:gd name="T51" fmla="*/ 0 h 18"/>
              <a:gd name="T52" fmla="*/ 55 w 64"/>
              <a:gd name="T53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4" h="18">
                <a:moveTo>
                  <a:pt x="55" y="0"/>
                </a:moveTo>
                <a:lnTo>
                  <a:pt x="57" y="3"/>
                </a:lnTo>
                <a:lnTo>
                  <a:pt x="62" y="3"/>
                </a:lnTo>
                <a:lnTo>
                  <a:pt x="62" y="6"/>
                </a:lnTo>
                <a:lnTo>
                  <a:pt x="64" y="6"/>
                </a:lnTo>
                <a:lnTo>
                  <a:pt x="62" y="9"/>
                </a:lnTo>
                <a:lnTo>
                  <a:pt x="60" y="12"/>
                </a:lnTo>
                <a:lnTo>
                  <a:pt x="55" y="12"/>
                </a:lnTo>
                <a:lnTo>
                  <a:pt x="49" y="15"/>
                </a:lnTo>
                <a:lnTo>
                  <a:pt x="44" y="15"/>
                </a:lnTo>
                <a:lnTo>
                  <a:pt x="40" y="15"/>
                </a:lnTo>
                <a:lnTo>
                  <a:pt x="33" y="15"/>
                </a:lnTo>
                <a:lnTo>
                  <a:pt x="29" y="15"/>
                </a:lnTo>
                <a:lnTo>
                  <a:pt x="15" y="18"/>
                </a:lnTo>
                <a:lnTo>
                  <a:pt x="0" y="18"/>
                </a:lnTo>
                <a:lnTo>
                  <a:pt x="0" y="3"/>
                </a:lnTo>
                <a:lnTo>
                  <a:pt x="9" y="3"/>
                </a:lnTo>
                <a:lnTo>
                  <a:pt x="18" y="3"/>
                </a:lnTo>
                <a:lnTo>
                  <a:pt x="24" y="3"/>
                </a:lnTo>
                <a:lnTo>
                  <a:pt x="29" y="0"/>
                </a:lnTo>
                <a:lnTo>
                  <a:pt x="35" y="0"/>
                </a:lnTo>
                <a:lnTo>
                  <a:pt x="40" y="0"/>
                </a:lnTo>
                <a:lnTo>
                  <a:pt x="42" y="0"/>
                </a:lnTo>
                <a:lnTo>
                  <a:pt x="46" y="0"/>
                </a:lnTo>
                <a:lnTo>
                  <a:pt x="51" y="0"/>
                </a:lnTo>
                <a:lnTo>
                  <a:pt x="55" y="0"/>
                </a:lnTo>
                <a:lnTo>
                  <a:pt x="55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342">
            <a:extLst>
              <a:ext uri="{FF2B5EF4-FFF2-40B4-BE49-F238E27FC236}">
                <a16:creationId xmlns:a16="http://schemas.microsoft.com/office/drawing/2014/main" xmlns="" id="{F2D251AD-DE01-49FD-81FA-5AEC6EFF37D2}"/>
              </a:ext>
            </a:extLst>
          </p:cNvPr>
          <p:cNvSpPr>
            <a:spLocks/>
          </p:cNvSpPr>
          <p:nvPr/>
        </p:nvSpPr>
        <p:spPr bwMode="auto">
          <a:xfrm>
            <a:off x="8876869" y="2170490"/>
            <a:ext cx="360704" cy="146099"/>
          </a:xfrm>
          <a:custGeom>
            <a:avLst/>
            <a:gdLst>
              <a:gd name="T0" fmla="*/ 33 w 57"/>
              <a:gd name="T1" fmla="*/ 0 h 15"/>
              <a:gd name="T2" fmla="*/ 40 w 57"/>
              <a:gd name="T3" fmla="*/ 0 h 15"/>
              <a:gd name="T4" fmla="*/ 44 w 57"/>
              <a:gd name="T5" fmla="*/ 0 h 15"/>
              <a:gd name="T6" fmla="*/ 51 w 57"/>
              <a:gd name="T7" fmla="*/ 0 h 15"/>
              <a:gd name="T8" fmla="*/ 53 w 57"/>
              <a:gd name="T9" fmla="*/ 0 h 15"/>
              <a:gd name="T10" fmla="*/ 55 w 57"/>
              <a:gd name="T11" fmla="*/ 0 h 15"/>
              <a:gd name="T12" fmla="*/ 57 w 57"/>
              <a:gd name="T13" fmla="*/ 0 h 15"/>
              <a:gd name="T14" fmla="*/ 57 w 57"/>
              <a:gd name="T15" fmla="*/ 3 h 15"/>
              <a:gd name="T16" fmla="*/ 57 w 57"/>
              <a:gd name="T17" fmla="*/ 6 h 15"/>
              <a:gd name="T18" fmla="*/ 55 w 57"/>
              <a:gd name="T19" fmla="*/ 9 h 15"/>
              <a:gd name="T20" fmla="*/ 53 w 57"/>
              <a:gd name="T21" fmla="*/ 9 h 15"/>
              <a:gd name="T22" fmla="*/ 51 w 57"/>
              <a:gd name="T23" fmla="*/ 12 h 15"/>
              <a:gd name="T24" fmla="*/ 49 w 57"/>
              <a:gd name="T25" fmla="*/ 12 h 15"/>
              <a:gd name="T26" fmla="*/ 44 w 57"/>
              <a:gd name="T27" fmla="*/ 12 h 15"/>
              <a:gd name="T28" fmla="*/ 40 w 57"/>
              <a:gd name="T29" fmla="*/ 15 h 15"/>
              <a:gd name="T30" fmla="*/ 33 w 57"/>
              <a:gd name="T31" fmla="*/ 15 h 15"/>
              <a:gd name="T32" fmla="*/ 27 w 57"/>
              <a:gd name="T33" fmla="*/ 15 h 15"/>
              <a:gd name="T34" fmla="*/ 18 w 57"/>
              <a:gd name="T35" fmla="*/ 15 h 15"/>
              <a:gd name="T36" fmla="*/ 9 w 57"/>
              <a:gd name="T37" fmla="*/ 15 h 15"/>
              <a:gd name="T38" fmla="*/ 0 w 57"/>
              <a:gd name="T39" fmla="*/ 15 h 15"/>
              <a:gd name="T40" fmla="*/ 0 w 57"/>
              <a:gd name="T41" fmla="*/ 0 h 15"/>
              <a:gd name="T42" fmla="*/ 7 w 57"/>
              <a:gd name="T43" fmla="*/ 0 h 15"/>
              <a:gd name="T44" fmla="*/ 11 w 57"/>
              <a:gd name="T45" fmla="*/ 0 h 15"/>
              <a:gd name="T46" fmla="*/ 18 w 57"/>
              <a:gd name="T47" fmla="*/ 0 h 15"/>
              <a:gd name="T48" fmla="*/ 22 w 57"/>
              <a:gd name="T49" fmla="*/ 0 h 15"/>
              <a:gd name="T50" fmla="*/ 24 w 57"/>
              <a:gd name="T51" fmla="*/ 0 h 15"/>
              <a:gd name="T52" fmla="*/ 29 w 57"/>
              <a:gd name="T53" fmla="*/ 0 h 15"/>
              <a:gd name="T54" fmla="*/ 31 w 57"/>
              <a:gd name="T55" fmla="*/ 0 h 15"/>
              <a:gd name="T56" fmla="*/ 33 w 57"/>
              <a:gd name="T57" fmla="*/ 0 h 15"/>
              <a:gd name="T58" fmla="*/ 33 w 57"/>
              <a:gd name="T59" fmla="*/ 0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57" h="15">
                <a:moveTo>
                  <a:pt x="33" y="0"/>
                </a:moveTo>
                <a:lnTo>
                  <a:pt x="40" y="0"/>
                </a:lnTo>
                <a:lnTo>
                  <a:pt x="44" y="0"/>
                </a:lnTo>
                <a:lnTo>
                  <a:pt x="51" y="0"/>
                </a:lnTo>
                <a:lnTo>
                  <a:pt x="53" y="0"/>
                </a:lnTo>
                <a:lnTo>
                  <a:pt x="55" y="0"/>
                </a:lnTo>
                <a:lnTo>
                  <a:pt x="57" y="0"/>
                </a:lnTo>
                <a:lnTo>
                  <a:pt x="57" y="3"/>
                </a:lnTo>
                <a:lnTo>
                  <a:pt x="57" y="6"/>
                </a:lnTo>
                <a:lnTo>
                  <a:pt x="55" y="9"/>
                </a:lnTo>
                <a:lnTo>
                  <a:pt x="53" y="9"/>
                </a:lnTo>
                <a:lnTo>
                  <a:pt x="51" y="12"/>
                </a:lnTo>
                <a:lnTo>
                  <a:pt x="49" y="12"/>
                </a:lnTo>
                <a:lnTo>
                  <a:pt x="44" y="12"/>
                </a:lnTo>
                <a:lnTo>
                  <a:pt x="40" y="15"/>
                </a:lnTo>
                <a:lnTo>
                  <a:pt x="33" y="15"/>
                </a:lnTo>
                <a:lnTo>
                  <a:pt x="27" y="15"/>
                </a:lnTo>
                <a:lnTo>
                  <a:pt x="18" y="15"/>
                </a:lnTo>
                <a:lnTo>
                  <a:pt x="9" y="15"/>
                </a:lnTo>
                <a:lnTo>
                  <a:pt x="0" y="15"/>
                </a:lnTo>
                <a:lnTo>
                  <a:pt x="0" y="0"/>
                </a:lnTo>
                <a:lnTo>
                  <a:pt x="7" y="0"/>
                </a:lnTo>
                <a:lnTo>
                  <a:pt x="11" y="0"/>
                </a:lnTo>
                <a:lnTo>
                  <a:pt x="18" y="0"/>
                </a:lnTo>
                <a:lnTo>
                  <a:pt x="22" y="0"/>
                </a:lnTo>
                <a:lnTo>
                  <a:pt x="24" y="0"/>
                </a:lnTo>
                <a:lnTo>
                  <a:pt x="29" y="0"/>
                </a:lnTo>
                <a:lnTo>
                  <a:pt x="31" y="0"/>
                </a:lnTo>
                <a:lnTo>
                  <a:pt x="33" y="0"/>
                </a:lnTo>
                <a:lnTo>
                  <a:pt x="33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343">
            <a:extLst>
              <a:ext uri="{FF2B5EF4-FFF2-40B4-BE49-F238E27FC236}">
                <a16:creationId xmlns:a16="http://schemas.microsoft.com/office/drawing/2014/main" xmlns="" id="{8F22FC70-BE4D-4171-AEEC-5DA592FF1404}"/>
              </a:ext>
            </a:extLst>
          </p:cNvPr>
          <p:cNvSpPr>
            <a:spLocks/>
          </p:cNvSpPr>
          <p:nvPr/>
        </p:nvSpPr>
        <p:spPr bwMode="auto">
          <a:xfrm>
            <a:off x="8471870" y="2345805"/>
            <a:ext cx="1170703" cy="516208"/>
          </a:xfrm>
          <a:custGeom>
            <a:avLst/>
            <a:gdLst>
              <a:gd name="T0" fmla="*/ 9 w 185"/>
              <a:gd name="T1" fmla="*/ 28 h 53"/>
              <a:gd name="T2" fmla="*/ 13 w 185"/>
              <a:gd name="T3" fmla="*/ 31 h 53"/>
              <a:gd name="T4" fmla="*/ 18 w 185"/>
              <a:gd name="T5" fmla="*/ 31 h 53"/>
              <a:gd name="T6" fmla="*/ 22 w 185"/>
              <a:gd name="T7" fmla="*/ 31 h 53"/>
              <a:gd name="T8" fmla="*/ 22 w 185"/>
              <a:gd name="T9" fmla="*/ 31 h 53"/>
              <a:gd name="T10" fmla="*/ 24 w 185"/>
              <a:gd name="T11" fmla="*/ 31 h 53"/>
              <a:gd name="T12" fmla="*/ 27 w 185"/>
              <a:gd name="T13" fmla="*/ 31 h 53"/>
              <a:gd name="T14" fmla="*/ 29 w 185"/>
              <a:gd name="T15" fmla="*/ 31 h 53"/>
              <a:gd name="T16" fmla="*/ 31 w 185"/>
              <a:gd name="T17" fmla="*/ 31 h 53"/>
              <a:gd name="T18" fmla="*/ 35 w 185"/>
              <a:gd name="T19" fmla="*/ 28 h 53"/>
              <a:gd name="T20" fmla="*/ 40 w 185"/>
              <a:gd name="T21" fmla="*/ 28 h 53"/>
              <a:gd name="T22" fmla="*/ 44 w 185"/>
              <a:gd name="T23" fmla="*/ 28 h 53"/>
              <a:gd name="T24" fmla="*/ 51 w 185"/>
              <a:gd name="T25" fmla="*/ 25 h 53"/>
              <a:gd name="T26" fmla="*/ 64 w 185"/>
              <a:gd name="T27" fmla="*/ 22 h 53"/>
              <a:gd name="T28" fmla="*/ 79 w 185"/>
              <a:gd name="T29" fmla="*/ 19 h 53"/>
              <a:gd name="T30" fmla="*/ 95 w 185"/>
              <a:gd name="T31" fmla="*/ 16 h 53"/>
              <a:gd name="T32" fmla="*/ 115 w 185"/>
              <a:gd name="T33" fmla="*/ 13 h 53"/>
              <a:gd name="T34" fmla="*/ 124 w 185"/>
              <a:gd name="T35" fmla="*/ 9 h 53"/>
              <a:gd name="T36" fmla="*/ 130 w 185"/>
              <a:gd name="T37" fmla="*/ 9 h 53"/>
              <a:gd name="T38" fmla="*/ 139 w 185"/>
              <a:gd name="T39" fmla="*/ 6 h 53"/>
              <a:gd name="T40" fmla="*/ 146 w 185"/>
              <a:gd name="T41" fmla="*/ 3 h 53"/>
              <a:gd name="T42" fmla="*/ 152 w 185"/>
              <a:gd name="T43" fmla="*/ 3 h 53"/>
              <a:gd name="T44" fmla="*/ 159 w 185"/>
              <a:gd name="T45" fmla="*/ 3 h 53"/>
              <a:gd name="T46" fmla="*/ 168 w 185"/>
              <a:gd name="T47" fmla="*/ 0 h 53"/>
              <a:gd name="T48" fmla="*/ 172 w 185"/>
              <a:gd name="T49" fmla="*/ 0 h 53"/>
              <a:gd name="T50" fmla="*/ 174 w 185"/>
              <a:gd name="T51" fmla="*/ 0 h 53"/>
              <a:gd name="T52" fmla="*/ 179 w 185"/>
              <a:gd name="T53" fmla="*/ 0 h 53"/>
              <a:gd name="T54" fmla="*/ 181 w 185"/>
              <a:gd name="T55" fmla="*/ 0 h 53"/>
              <a:gd name="T56" fmla="*/ 183 w 185"/>
              <a:gd name="T57" fmla="*/ 3 h 53"/>
              <a:gd name="T58" fmla="*/ 185 w 185"/>
              <a:gd name="T59" fmla="*/ 6 h 53"/>
              <a:gd name="T60" fmla="*/ 166 w 185"/>
              <a:gd name="T61" fmla="*/ 13 h 53"/>
              <a:gd name="T62" fmla="*/ 150 w 185"/>
              <a:gd name="T63" fmla="*/ 19 h 53"/>
              <a:gd name="T64" fmla="*/ 135 w 185"/>
              <a:gd name="T65" fmla="*/ 22 h 53"/>
              <a:gd name="T66" fmla="*/ 119 w 185"/>
              <a:gd name="T67" fmla="*/ 28 h 53"/>
              <a:gd name="T68" fmla="*/ 106 w 185"/>
              <a:gd name="T69" fmla="*/ 31 h 53"/>
              <a:gd name="T70" fmla="*/ 93 w 185"/>
              <a:gd name="T71" fmla="*/ 34 h 53"/>
              <a:gd name="T72" fmla="*/ 82 w 185"/>
              <a:gd name="T73" fmla="*/ 37 h 53"/>
              <a:gd name="T74" fmla="*/ 71 w 185"/>
              <a:gd name="T75" fmla="*/ 40 h 53"/>
              <a:gd name="T76" fmla="*/ 62 w 185"/>
              <a:gd name="T77" fmla="*/ 43 h 53"/>
              <a:gd name="T78" fmla="*/ 53 w 185"/>
              <a:gd name="T79" fmla="*/ 46 h 53"/>
              <a:gd name="T80" fmla="*/ 46 w 185"/>
              <a:gd name="T81" fmla="*/ 50 h 53"/>
              <a:gd name="T82" fmla="*/ 40 w 185"/>
              <a:gd name="T83" fmla="*/ 50 h 53"/>
              <a:gd name="T84" fmla="*/ 35 w 185"/>
              <a:gd name="T85" fmla="*/ 50 h 53"/>
              <a:gd name="T86" fmla="*/ 33 w 185"/>
              <a:gd name="T87" fmla="*/ 53 h 53"/>
              <a:gd name="T88" fmla="*/ 29 w 185"/>
              <a:gd name="T89" fmla="*/ 53 h 53"/>
              <a:gd name="T90" fmla="*/ 29 w 185"/>
              <a:gd name="T91" fmla="*/ 53 h 53"/>
              <a:gd name="T92" fmla="*/ 24 w 185"/>
              <a:gd name="T93" fmla="*/ 53 h 53"/>
              <a:gd name="T94" fmla="*/ 20 w 185"/>
              <a:gd name="T95" fmla="*/ 50 h 53"/>
              <a:gd name="T96" fmla="*/ 15 w 185"/>
              <a:gd name="T97" fmla="*/ 50 h 53"/>
              <a:gd name="T98" fmla="*/ 9 w 185"/>
              <a:gd name="T99" fmla="*/ 46 h 53"/>
              <a:gd name="T100" fmla="*/ 4 w 185"/>
              <a:gd name="T101" fmla="*/ 43 h 53"/>
              <a:gd name="T102" fmla="*/ 0 w 185"/>
              <a:gd name="T103" fmla="*/ 40 h 53"/>
              <a:gd name="T104" fmla="*/ 0 w 185"/>
              <a:gd name="T105" fmla="*/ 34 h 53"/>
              <a:gd name="T106" fmla="*/ 0 w 185"/>
              <a:gd name="T107" fmla="*/ 31 h 53"/>
              <a:gd name="T108" fmla="*/ 0 w 185"/>
              <a:gd name="T109" fmla="*/ 31 h 53"/>
              <a:gd name="T110" fmla="*/ 2 w 185"/>
              <a:gd name="T111" fmla="*/ 28 h 53"/>
              <a:gd name="T112" fmla="*/ 7 w 185"/>
              <a:gd name="T113" fmla="*/ 28 h 53"/>
              <a:gd name="T114" fmla="*/ 9 w 185"/>
              <a:gd name="T115" fmla="*/ 28 h 53"/>
              <a:gd name="T116" fmla="*/ 9 w 185"/>
              <a:gd name="T117" fmla="*/ 28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85" h="53">
                <a:moveTo>
                  <a:pt x="9" y="28"/>
                </a:moveTo>
                <a:lnTo>
                  <a:pt x="13" y="31"/>
                </a:lnTo>
                <a:lnTo>
                  <a:pt x="18" y="31"/>
                </a:lnTo>
                <a:lnTo>
                  <a:pt x="22" y="31"/>
                </a:lnTo>
                <a:lnTo>
                  <a:pt x="22" y="31"/>
                </a:lnTo>
                <a:lnTo>
                  <a:pt x="24" y="31"/>
                </a:lnTo>
                <a:lnTo>
                  <a:pt x="27" y="31"/>
                </a:lnTo>
                <a:lnTo>
                  <a:pt x="29" y="31"/>
                </a:lnTo>
                <a:lnTo>
                  <a:pt x="31" y="31"/>
                </a:lnTo>
                <a:lnTo>
                  <a:pt x="35" y="28"/>
                </a:lnTo>
                <a:lnTo>
                  <a:pt x="40" y="28"/>
                </a:lnTo>
                <a:lnTo>
                  <a:pt x="44" y="28"/>
                </a:lnTo>
                <a:lnTo>
                  <a:pt x="51" y="25"/>
                </a:lnTo>
                <a:lnTo>
                  <a:pt x="64" y="22"/>
                </a:lnTo>
                <a:lnTo>
                  <a:pt x="79" y="19"/>
                </a:lnTo>
                <a:lnTo>
                  <a:pt x="95" y="16"/>
                </a:lnTo>
                <a:lnTo>
                  <a:pt x="115" y="13"/>
                </a:lnTo>
                <a:lnTo>
                  <a:pt x="124" y="9"/>
                </a:lnTo>
                <a:lnTo>
                  <a:pt x="130" y="9"/>
                </a:lnTo>
                <a:lnTo>
                  <a:pt x="139" y="6"/>
                </a:lnTo>
                <a:lnTo>
                  <a:pt x="146" y="3"/>
                </a:lnTo>
                <a:lnTo>
                  <a:pt x="152" y="3"/>
                </a:lnTo>
                <a:lnTo>
                  <a:pt x="159" y="3"/>
                </a:lnTo>
                <a:lnTo>
                  <a:pt x="168" y="0"/>
                </a:lnTo>
                <a:lnTo>
                  <a:pt x="172" y="0"/>
                </a:lnTo>
                <a:lnTo>
                  <a:pt x="174" y="0"/>
                </a:lnTo>
                <a:lnTo>
                  <a:pt x="179" y="0"/>
                </a:lnTo>
                <a:lnTo>
                  <a:pt x="181" y="0"/>
                </a:lnTo>
                <a:lnTo>
                  <a:pt x="183" y="3"/>
                </a:lnTo>
                <a:lnTo>
                  <a:pt x="185" y="6"/>
                </a:lnTo>
                <a:lnTo>
                  <a:pt x="166" y="13"/>
                </a:lnTo>
                <a:lnTo>
                  <a:pt x="150" y="19"/>
                </a:lnTo>
                <a:lnTo>
                  <a:pt x="135" y="22"/>
                </a:lnTo>
                <a:lnTo>
                  <a:pt x="119" y="28"/>
                </a:lnTo>
                <a:lnTo>
                  <a:pt x="106" y="31"/>
                </a:lnTo>
                <a:lnTo>
                  <a:pt x="93" y="34"/>
                </a:lnTo>
                <a:lnTo>
                  <a:pt x="82" y="37"/>
                </a:lnTo>
                <a:lnTo>
                  <a:pt x="71" y="40"/>
                </a:lnTo>
                <a:lnTo>
                  <a:pt x="62" y="43"/>
                </a:lnTo>
                <a:lnTo>
                  <a:pt x="53" y="46"/>
                </a:lnTo>
                <a:lnTo>
                  <a:pt x="46" y="50"/>
                </a:lnTo>
                <a:lnTo>
                  <a:pt x="40" y="50"/>
                </a:lnTo>
                <a:lnTo>
                  <a:pt x="35" y="50"/>
                </a:lnTo>
                <a:lnTo>
                  <a:pt x="33" y="53"/>
                </a:lnTo>
                <a:lnTo>
                  <a:pt x="29" y="53"/>
                </a:lnTo>
                <a:lnTo>
                  <a:pt x="29" y="53"/>
                </a:lnTo>
                <a:lnTo>
                  <a:pt x="24" y="53"/>
                </a:lnTo>
                <a:lnTo>
                  <a:pt x="20" y="50"/>
                </a:lnTo>
                <a:lnTo>
                  <a:pt x="15" y="50"/>
                </a:lnTo>
                <a:lnTo>
                  <a:pt x="9" y="46"/>
                </a:lnTo>
                <a:lnTo>
                  <a:pt x="4" y="43"/>
                </a:lnTo>
                <a:lnTo>
                  <a:pt x="0" y="40"/>
                </a:lnTo>
                <a:lnTo>
                  <a:pt x="0" y="34"/>
                </a:lnTo>
                <a:lnTo>
                  <a:pt x="0" y="31"/>
                </a:lnTo>
                <a:lnTo>
                  <a:pt x="0" y="31"/>
                </a:lnTo>
                <a:lnTo>
                  <a:pt x="2" y="28"/>
                </a:lnTo>
                <a:lnTo>
                  <a:pt x="7" y="28"/>
                </a:lnTo>
                <a:lnTo>
                  <a:pt x="9" y="28"/>
                </a:lnTo>
                <a:lnTo>
                  <a:pt x="9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344">
            <a:extLst>
              <a:ext uri="{FF2B5EF4-FFF2-40B4-BE49-F238E27FC236}">
                <a16:creationId xmlns:a16="http://schemas.microsoft.com/office/drawing/2014/main" xmlns="" id="{2EE0DD48-E3A1-4A7B-A625-AB1A3B71A6C5}"/>
              </a:ext>
            </a:extLst>
          </p:cNvPr>
          <p:cNvSpPr>
            <a:spLocks/>
          </p:cNvSpPr>
          <p:nvPr/>
        </p:nvSpPr>
        <p:spPr bwMode="auto">
          <a:xfrm>
            <a:off x="9269212" y="1537412"/>
            <a:ext cx="234142" cy="1616793"/>
          </a:xfrm>
          <a:custGeom>
            <a:avLst/>
            <a:gdLst>
              <a:gd name="T0" fmla="*/ 37 w 37"/>
              <a:gd name="T1" fmla="*/ 22 h 166"/>
              <a:gd name="T2" fmla="*/ 37 w 37"/>
              <a:gd name="T3" fmla="*/ 22 h 166"/>
              <a:gd name="T4" fmla="*/ 37 w 37"/>
              <a:gd name="T5" fmla="*/ 25 h 166"/>
              <a:gd name="T6" fmla="*/ 37 w 37"/>
              <a:gd name="T7" fmla="*/ 28 h 166"/>
              <a:gd name="T8" fmla="*/ 35 w 37"/>
              <a:gd name="T9" fmla="*/ 31 h 166"/>
              <a:gd name="T10" fmla="*/ 35 w 37"/>
              <a:gd name="T11" fmla="*/ 34 h 166"/>
              <a:gd name="T12" fmla="*/ 33 w 37"/>
              <a:gd name="T13" fmla="*/ 37 h 166"/>
              <a:gd name="T14" fmla="*/ 33 w 37"/>
              <a:gd name="T15" fmla="*/ 43 h 166"/>
              <a:gd name="T16" fmla="*/ 33 w 37"/>
              <a:gd name="T17" fmla="*/ 52 h 166"/>
              <a:gd name="T18" fmla="*/ 33 w 37"/>
              <a:gd name="T19" fmla="*/ 62 h 166"/>
              <a:gd name="T20" fmla="*/ 31 w 37"/>
              <a:gd name="T21" fmla="*/ 71 h 166"/>
              <a:gd name="T22" fmla="*/ 31 w 37"/>
              <a:gd name="T23" fmla="*/ 86 h 166"/>
              <a:gd name="T24" fmla="*/ 31 w 37"/>
              <a:gd name="T25" fmla="*/ 102 h 166"/>
              <a:gd name="T26" fmla="*/ 29 w 37"/>
              <a:gd name="T27" fmla="*/ 117 h 166"/>
              <a:gd name="T28" fmla="*/ 29 w 37"/>
              <a:gd name="T29" fmla="*/ 129 h 166"/>
              <a:gd name="T30" fmla="*/ 29 w 37"/>
              <a:gd name="T31" fmla="*/ 142 h 166"/>
              <a:gd name="T32" fmla="*/ 26 w 37"/>
              <a:gd name="T33" fmla="*/ 148 h 166"/>
              <a:gd name="T34" fmla="*/ 26 w 37"/>
              <a:gd name="T35" fmla="*/ 157 h 166"/>
              <a:gd name="T36" fmla="*/ 24 w 37"/>
              <a:gd name="T37" fmla="*/ 160 h 166"/>
              <a:gd name="T38" fmla="*/ 24 w 37"/>
              <a:gd name="T39" fmla="*/ 163 h 166"/>
              <a:gd name="T40" fmla="*/ 22 w 37"/>
              <a:gd name="T41" fmla="*/ 166 h 166"/>
              <a:gd name="T42" fmla="*/ 17 w 37"/>
              <a:gd name="T43" fmla="*/ 166 h 166"/>
              <a:gd name="T44" fmla="*/ 15 w 37"/>
              <a:gd name="T45" fmla="*/ 163 h 166"/>
              <a:gd name="T46" fmla="*/ 11 w 37"/>
              <a:gd name="T47" fmla="*/ 160 h 166"/>
              <a:gd name="T48" fmla="*/ 9 w 37"/>
              <a:gd name="T49" fmla="*/ 157 h 166"/>
              <a:gd name="T50" fmla="*/ 4 w 37"/>
              <a:gd name="T51" fmla="*/ 154 h 166"/>
              <a:gd name="T52" fmla="*/ 2 w 37"/>
              <a:gd name="T53" fmla="*/ 151 h 166"/>
              <a:gd name="T54" fmla="*/ 0 w 37"/>
              <a:gd name="T55" fmla="*/ 148 h 166"/>
              <a:gd name="T56" fmla="*/ 0 w 37"/>
              <a:gd name="T57" fmla="*/ 148 h 166"/>
              <a:gd name="T58" fmla="*/ 0 w 37"/>
              <a:gd name="T59" fmla="*/ 145 h 166"/>
              <a:gd name="T60" fmla="*/ 0 w 37"/>
              <a:gd name="T61" fmla="*/ 139 h 166"/>
              <a:gd name="T62" fmla="*/ 2 w 37"/>
              <a:gd name="T63" fmla="*/ 133 h 166"/>
              <a:gd name="T64" fmla="*/ 2 w 37"/>
              <a:gd name="T65" fmla="*/ 126 h 166"/>
              <a:gd name="T66" fmla="*/ 4 w 37"/>
              <a:gd name="T67" fmla="*/ 114 h 166"/>
              <a:gd name="T68" fmla="*/ 4 w 37"/>
              <a:gd name="T69" fmla="*/ 102 h 166"/>
              <a:gd name="T70" fmla="*/ 4 w 37"/>
              <a:gd name="T71" fmla="*/ 86 h 166"/>
              <a:gd name="T72" fmla="*/ 4 w 37"/>
              <a:gd name="T73" fmla="*/ 71 h 166"/>
              <a:gd name="T74" fmla="*/ 4 w 37"/>
              <a:gd name="T75" fmla="*/ 52 h 166"/>
              <a:gd name="T76" fmla="*/ 4 w 37"/>
              <a:gd name="T77" fmla="*/ 37 h 166"/>
              <a:gd name="T78" fmla="*/ 2 w 37"/>
              <a:gd name="T79" fmla="*/ 0 h 166"/>
              <a:gd name="T80" fmla="*/ 9 w 37"/>
              <a:gd name="T81" fmla="*/ 6 h 166"/>
              <a:gd name="T82" fmla="*/ 15 w 37"/>
              <a:gd name="T83" fmla="*/ 9 h 166"/>
              <a:gd name="T84" fmla="*/ 22 w 37"/>
              <a:gd name="T85" fmla="*/ 12 h 166"/>
              <a:gd name="T86" fmla="*/ 26 w 37"/>
              <a:gd name="T87" fmla="*/ 12 h 166"/>
              <a:gd name="T88" fmla="*/ 31 w 37"/>
              <a:gd name="T89" fmla="*/ 15 h 166"/>
              <a:gd name="T90" fmla="*/ 33 w 37"/>
              <a:gd name="T91" fmla="*/ 19 h 166"/>
              <a:gd name="T92" fmla="*/ 35 w 37"/>
              <a:gd name="T93" fmla="*/ 19 h 166"/>
              <a:gd name="T94" fmla="*/ 37 w 37"/>
              <a:gd name="T95" fmla="*/ 22 h 166"/>
              <a:gd name="T96" fmla="*/ 37 w 37"/>
              <a:gd name="T97" fmla="*/ 22 h 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7" h="166">
                <a:moveTo>
                  <a:pt x="37" y="22"/>
                </a:moveTo>
                <a:lnTo>
                  <a:pt x="37" y="22"/>
                </a:lnTo>
                <a:lnTo>
                  <a:pt x="37" y="25"/>
                </a:lnTo>
                <a:lnTo>
                  <a:pt x="37" y="28"/>
                </a:lnTo>
                <a:lnTo>
                  <a:pt x="35" y="31"/>
                </a:lnTo>
                <a:lnTo>
                  <a:pt x="35" y="34"/>
                </a:lnTo>
                <a:lnTo>
                  <a:pt x="33" y="37"/>
                </a:lnTo>
                <a:lnTo>
                  <a:pt x="33" y="43"/>
                </a:lnTo>
                <a:lnTo>
                  <a:pt x="33" y="52"/>
                </a:lnTo>
                <a:lnTo>
                  <a:pt x="33" y="62"/>
                </a:lnTo>
                <a:lnTo>
                  <a:pt x="31" y="71"/>
                </a:lnTo>
                <a:lnTo>
                  <a:pt x="31" y="86"/>
                </a:lnTo>
                <a:lnTo>
                  <a:pt x="31" y="102"/>
                </a:lnTo>
                <a:lnTo>
                  <a:pt x="29" y="117"/>
                </a:lnTo>
                <a:lnTo>
                  <a:pt x="29" y="129"/>
                </a:lnTo>
                <a:lnTo>
                  <a:pt x="29" y="142"/>
                </a:lnTo>
                <a:lnTo>
                  <a:pt x="26" y="148"/>
                </a:lnTo>
                <a:lnTo>
                  <a:pt x="26" y="157"/>
                </a:lnTo>
                <a:lnTo>
                  <a:pt x="24" y="160"/>
                </a:lnTo>
                <a:lnTo>
                  <a:pt x="24" y="163"/>
                </a:lnTo>
                <a:lnTo>
                  <a:pt x="22" y="166"/>
                </a:lnTo>
                <a:lnTo>
                  <a:pt x="17" y="166"/>
                </a:lnTo>
                <a:lnTo>
                  <a:pt x="15" y="163"/>
                </a:lnTo>
                <a:lnTo>
                  <a:pt x="11" y="160"/>
                </a:lnTo>
                <a:lnTo>
                  <a:pt x="9" y="157"/>
                </a:lnTo>
                <a:lnTo>
                  <a:pt x="4" y="154"/>
                </a:lnTo>
                <a:lnTo>
                  <a:pt x="2" y="151"/>
                </a:lnTo>
                <a:lnTo>
                  <a:pt x="0" y="148"/>
                </a:lnTo>
                <a:lnTo>
                  <a:pt x="0" y="148"/>
                </a:lnTo>
                <a:lnTo>
                  <a:pt x="0" y="145"/>
                </a:lnTo>
                <a:lnTo>
                  <a:pt x="0" y="139"/>
                </a:lnTo>
                <a:lnTo>
                  <a:pt x="2" y="133"/>
                </a:lnTo>
                <a:lnTo>
                  <a:pt x="2" y="126"/>
                </a:lnTo>
                <a:lnTo>
                  <a:pt x="4" y="114"/>
                </a:lnTo>
                <a:lnTo>
                  <a:pt x="4" y="102"/>
                </a:lnTo>
                <a:lnTo>
                  <a:pt x="4" y="86"/>
                </a:lnTo>
                <a:lnTo>
                  <a:pt x="4" y="71"/>
                </a:lnTo>
                <a:lnTo>
                  <a:pt x="4" y="52"/>
                </a:lnTo>
                <a:lnTo>
                  <a:pt x="4" y="37"/>
                </a:lnTo>
                <a:lnTo>
                  <a:pt x="2" y="0"/>
                </a:lnTo>
                <a:lnTo>
                  <a:pt x="9" y="6"/>
                </a:lnTo>
                <a:lnTo>
                  <a:pt x="15" y="9"/>
                </a:lnTo>
                <a:lnTo>
                  <a:pt x="22" y="12"/>
                </a:lnTo>
                <a:lnTo>
                  <a:pt x="26" y="12"/>
                </a:lnTo>
                <a:lnTo>
                  <a:pt x="31" y="15"/>
                </a:lnTo>
                <a:lnTo>
                  <a:pt x="33" y="19"/>
                </a:lnTo>
                <a:lnTo>
                  <a:pt x="35" y="19"/>
                </a:lnTo>
                <a:lnTo>
                  <a:pt x="37" y="22"/>
                </a:lnTo>
                <a:lnTo>
                  <a:pt x="37" y="2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6" name="Freeform 346">
            <a:extLst>
              <a:ext uri="{FF2B5EF4-FFF2-40B4-BE49-F238E27FC236}">
                <a16:creationId xmlns:a16="http://schemas.microsoft.com/office/drawing/2014/main" xmlns="" id="{10EE6CBD-4C60-4B12-AB05-F335DE37F203}"/>
              </a:ext>
            </a:extLst>
          </p:cNvPr>
          <p:cNvSpPr>
            <a:spLocks/>
          </p:cNvSpPr>
          <p:nvPr/>
        </p:nvSpPr>
        <p:spPr bwMode="auto">
          <a:xfrm>
            <a:off x="9547649" y="2043877"/>
            <a:ext cx="1398515" cy="847358"/>
          </a:xfrm>
          <a:custGeom>
            <a:avLst/>
            <a:gdLst>
              <a:gd name="T0" fmla="*/ 7 w 221"/>
              <a:gd name="T1" fmla="*/ 10 h 87"/>
              <a:gd name="T2" fmla="*/ 0 w 221"/>
              <a:gd name="T3" fmla="*/ 7 h 87"/>
              <a:gd name="T4" fmla="*/ 0 w 221"/>
              <a:gd name="T5" fmla="*/ 0 h 87"/>
              <a:gd name="T6" fmla="*/ 7 w 221"/>
              <a:gd name="T7" fmla="*/ 0 h 87"/>
              <a:gd name="T8" fmla="*/ 18 w 221"/>
              <a:gd name="T9" fmla="*/ 0 h 87"/>
              <a:gd name="T10" fmla="*/ 26 w 221"/>
              <a:gd name="T11" fmla="*/ 3 h 87"/>
              <a:gd name="T12" fmla="*/ 40 w 221"/>
              <a:gd name="T13" fmla="*/ 7 h 87"/>
              <a:gd name="T14" fmla="*/ 55 w 221"/>
              <a:gd name="T15" fmla="*/ 16 h 87"/>
              <a:gd name="T16" fmla="*/ 84 w 221"/>
              <a:gd name="T17" fmla="*/ 31 h 87"/>
              <a:gd name="T18" fmla="*/ 115 w 221"/>
              <a:gd name="T19" fmla="*/ 47 h 87"/>
              <a:gd name="T20" fmla="*/ 141 w 221"/>
              <a:gd name="T21" fmla="*/ 56 h 87"/>
              <a:gd name="T22" fmla="*/ 170 w 221"/>
              <a:gd name="T23" fmla="*/ 62 h 87"/>
              <a:gd name="T24" fmla="*/ 196 w 221"/>
              <a:gd name="T25" fmla="*/ 68 h 87"/>
              <a:gd name="T26" fmla="*/ 207 w 221"/>
              <a:gd name="T27" fmla="*/ 71 h 87"/>
              <a:gd name="T28" fmla="*/ 216 w 221"/>
              <a:gd name="T29" fmla="*/ 74 h 87"/>
              <a:gd name="T30" fmla="*/ 221 w 221"/>
              <a:gd name="T31" fmla="*/ 74 h 87"/>
              <a:gd name="T32" fmla="*/ 218 w 221"/>
              <a:gd name="T33" fmla="*/ 77 h 87"/>
              <a:gd name="T34" fmla="*/ 214 w 221"/>
              <a:gd name="T35" fmla="*/ 81 h 87"/>
              <a:gd name="T36" fmla="*/ 205 w 221"/>
              <a:gd name="T37" fmla="*/ 81 h 87"/>
              <a:gd name="T38" fmla="*/ 192 w 221"/>
              <a:gd name="T39" fmla="*/ 84 h 87"/>
              <a:gd name="T40" fmla="*/ 174 w 221"/>
              <a:gd name="T41" fmla="*/ 87 h 87"/>
              <a:gd name="T42" fmla="*/ 159 w 221"/>
              <a:gd name="T43" fmla="*/ 87 h 87"/>
              <a:gd name="T44" fmla="*/ 148 w 221"/>
              <a:gd name="T45" fmla="*/ 87 h 87"/>
              <a:gd name="T46" fmla="*/ 137 w 221"/>
              <a:gd name="T47" fmla="*/ 87 h 87"/>
              <a:gd name="T48" fmla="*/ 130 w 221"/>
              <a:gd name="T49" fmla="*/ 87 h 87"/>
              <a:gd name="T50" fmla="*/ 119 w 221"/>
              <a:gd name="T51" fmla="*/ 81 h 87"/>
              <a:gd name="T52" fmla="*/ 104 w 221"/>
              <a:gd name="T53" fmla="*/ 71 h 87"/>
              <a:gd name="T54" fmla="*/ 84 w 221"/>
              <a:gd name="T55" fmla="*/ 59 h 87"/>
              <a:gd name="T56" fmla="*/ 60 w 221"/>
              <a:gd name="T57" fmla="*/ 44 h 87"/>
              <a:gd name="T58" fmla="*/ 42 w 221"/>
              <a:gd name="T59" fmla="*/ 31 h 87"/>
              <a:gd name="T60" fmla="*/ 26 w 221"/>
              <a:gd name="T61" fmla="*/ 19 h 87"/>
              <a:gd name="T62" fmla="*/ 15 w 221"/>
              <a:gd name="T63" fmla="*/ 16 h 87"/>
              <a:gd name="T64" fmla="*/ 11 w 221"/>
              <a:gd name="T65" fmla="*/ 13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21" h="87">
                <a:moveTo>
                  <a:pt x="11" y="13"/>
                </a:moveTo>
                <a:lnTo>
                  <a:pt x="7" y="10"/>
                </a:lnTo>
                <a:lnTo>
                  <a:pt x="2" y="10"/>
                </a:lnTo>
                <a:lnTo>
                  <a:pt x="0" y="7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7" y="0"/>
                </a:lnTo>
                <a:lnTo>
                  <a:pt x="13" y="0"/>
                </a:lnTo>
                <a:lnTo>
                  <a:pt x="18" y="0"/>
                </a:lnTo>
                <a:lnTo>
                  <a:pt x="20" y="0"/>
                </a:lnTo>
                <a:lnTo>
                  <a:pt x="26" y="3"/>
                </a:lnTo>
                <a:lnTo>
                  <a:pt x="33" y="3"/>
                </a:lnTo>
                <a:lnTo>
                  <a:pt x="40" y="7"/>
                </a:lnTo>
                <a:lnTo>
                  <a:pt x="46" y="10"/>
                </a:lnTo>
                <a:lnTo>
                  <a:pt x="55" y="16"/>
                </a:lnTo>
                <a:lnTo>
                  <a:pt x="66" y="22"/>
                </a:lnTo>
                <a:lnTo>
                  <a:pt x="84" y="31"/>
                </a:lnTo>
                <a:lnTo>
                  <a:pt x="99" y="40"/>
                </a:lnTo>
                <a:lnTo>
                  <a:pt x="115" y="47"/>
                </a:lnTo>
                <a:lnTo>
                  <a:pt x="130" y="50"/>
                </a:lnTo>
                <a:lnTo>
                  <a:pt x="141" y="56"/>
                </a:lnTo>
                <a:lnTo>
                  <a:pt x="154" y="59"/>
                </a:lnTo>
                <a:lnTo>
                  <a:pt x="170" y="62"/>
                </a:lnTo>
                <a:lnTo>
                  <a:pt x="188" y="65"/>
                </a:lnTo>
                <a:lnTo>
                  <a:pt x="196" y="68"/>
                </a:lnTo>
                <a:lnTo>
                  <a:pt x="203" y="71"/>
                </a:lnTo>
                <a:lnTo>
                  <a:pt x="207" y="71"/>
                </a:lnTo>
                <a:lnTo>
                  <a:pt x="212" y="71"/>
                </a:lnTo>
                <a:lnTo>
                  <a:pt x="216" y="74"/>
                </a:lnTo>
                <a:lnTo>
                  <a:pt x="218" y="74"/>
                </a:lnTo>
                <a:lnTo>
                  <a:pt x="221" y="74"/>
                </a:lnTo>
                <a:lnTo>
                  <a:pt x="221" y="77"/>
                </a:lnTo>
                <a:lnTo>
                  <a:pt x="218" y="77"/>
                </a:lnTo>
                <a:lnTo>
                  <a:pt x="216" y="77"/>
                </a:lnTo>
                <a:lnTo>
                  <a:pt x="214" y="81"/>
                </a:lnTo>
                <a:lnTo>
                  <a:pt x="210" y="81"/>
                </a:lnTo>
                <a:lnTo>
                  <a:pt x="205" y="81"/>
                </a:lnTo>
                <a:lnTo>
                  <a:pt x="199" y="84"/>
                </a:lnTo>
                <a:lnTo>
                  <a:pt x="192" y="84"/>
                </a:lnTo>
                <a:lnTo>
                  <a:pt x="183" y="84"/>
                </a:lnTo>
                <a:lnTo>
                  <a:pt x="174" y="87"/>
                </a:lnTo>
                <a:lnTo>
                  <a:pt x="166" y="87"/>
                </a:lnTo>
                <a:lnTo>
                  <a:pt x="159" y="87"/>
                </a:lnTo>
                <a:lnTo>
                  <a:pt x="152" y="87"/>
                </a:lnTo>
                <a:lnTo>
                  <a:pt x="148" y="87"/>
                </a:lnTo>
                <a:lnTo>
                  <a:pt x="141" y="87"/>
                </a:lnTo>
                <a:lnTo>
                  <a:pt x="137" y="87"/>
                </a:lnTo>
                <a:lnTo>
                  <a:pt x="135" y="87"/>
                </a:lnTo>
                <a:lnTo>
                  <a:pt x="130" y="87"/>
                </a:lnTo>
                <a:lnTo>
                  <a:pt x="126" y="84"/>
                </a:lnTo>
                <a:lnTo>
                  <a:pt x="119" y="81"/>
                </a:lnTo>
                <a:lnTo>
                  <a:pt x="113" y="77"/>
                </a:lnTo>
                <a:lnTo>
                  <a:pt x="104" y="71"/>
                </a:lnTo>
                <a:lnTo>
                  <a:pt x="95" y="65"/>
                </a:lnTo>
                <a:lnTo>
                  <a:pt x="84" y="59"/>
                </a:lnTo>
                <a:lnTo>
                  <a:pt x="73" y="50"/>
                </a:lnTo>
                <a:lnTo>
                  <a:pt x="60" y="44"/>
                </a:lnTo>
                <a:lnTo>
                  <a:pt x="51" y="37"/>
                </a:lnTo>
                <a:lnTo>
                  <a:pt x="42" y="31"/>
                </a:lnTo>
                <a:lnTo>
                  <a:pt x="33" y="25"/>
                </a:lnTo>
                <a:lnTo>
                  <a:pt x="26" y="19"/>
                </a:lnTo>
                <a:lnTo>
                  <a:pt x="20" y="16"/>
                </a:lnTo>
                <a:lnTo>
                  <a:pt x="15" y="16"/>
                </a:lnTo>
                <a:lnTo>
                  <a:pt x="11" y="13"/>
                </a:lnTo>
                <a:lnTo>
                  <a:pt x="11" y="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347">
            <a:extLst>
              <a:ext uri="{FF2B5EF4-FFF2-40B4-BE49-F238E27FC236}">
                <a16:creationId xmlns:a16="http://schemas.microsoft.com/office/drawing/2014/main" xmlns="" id="{054B55F5-B2A1-4EB0-BF3E-BBD32E61DBC3}"/>
              </a:ext>
            </a:extLst>
          </p:cNvPr>
          <p:cNvSpPr>
            <a:spLocks/>
          </p:cNvSpPr>
          <p:nvPr/>
        </p:nvSpPr>
        <p:spPr bwMode="auto">
          <a:xfrm>
            <a:off x="8933820" y="670574"/>
            <a:ext cx="335392" cy="779177"/>
          </a:xfrm>
          <a:custGeom>
            <a:avLst/>
            <a:gdLst>
              <a:gd name="T0" fmla="*/ 20 w 53"/>
              <a:gd name="T1" fmla="*/ 31 h 80"/>
              <a:gd name="T2" fmla="*/ 15 w 53"/>
              <a:gd name="T3" fmla="*/ 24 h 80"/>
              <a:gd name="T4" fmla="*/ 13 w 53"/>
              <a:gd name="T5" fmla="*/ 18 h 80"/>
              <a:gd name="T6" fmla="*/ 9 w 53"/>
              <a:gd name="T7" fmla="*/ 15 h 80"/>
              <a:gd name="T8" fmla="*/ 6 w 53"/>
              <a:gd name="T9" fmla="*/ 12 h 80"/>
              <a:gd name="T10" fmla="*/ 4 w 53"/>
              <a:gd name="T11" fmla="*/ 9 h 80"/>
              <a:gd name="T12" fmla="*/ 2 w 53"/>
              <a:gd name="T13" fmla="*/ 9 h 80"/>
              <a:gd name="T14" fmla="*/ 0 w 53"/>
              <a:gd name="T15" fmla="*/ 6 h 80"/>
              <a:gd name="T16" fmla="*/ 0 w 53"/>
              <a:gd name="T17" fmla="*/ 6 h 80"/>
              <a:gd name="T18" fmla="*/ 0 w 53"/>
              <a:gd name="T19" fmla="*/ 6 h 80"/>
              <a:gd name="T20" fmla="*/ 2 w 53"/>
              <a:gd name="T21" fmla="*/ 3 h 80"/>
              <a:gd name="T22" fmla="*/ 4 w 53"/>
              <a:gd name="T23" fmla="*/ 0 h 80"/>
              <a:gd name="T24" fmla="*/ 6 w 53"/>
              <a:gd name="T25" fmla="*/ 0 h 80"/>
              <a:gd name="T26" fmla="*/ 9 w 53"/>
              <a:gd name="T27" fmla="*/ 0 h 80"/>
              <a:gd name="T28" fmla="*/ 13 w 53"/>
              <a:gd name="T29" fmla="*/ 0 h 80"/>
              <a:gd name="T30" fmla="*/ 18 w 53"/>
              <a:gd name="T31" fmla="*/ 0 h 80"/>
              <a:gd name="T32" fmla="*/ 22 w 53"/>
              <a:gd name="T33" fmla="*/ 0 h 80"/>
              <a:gd name="T34" fmla="*/ 29 w 53"/>
              <a:gd name="T35" fmla="*/ 3 h 80"/>
              <a:gd name="T36" fmla="*/ 42 w 53"/>
              <a:gd name="T37" fmla="*/ 3 h 80"/>
              <a:gd name="T38" fmla="*/ 44 w 53"/>
              <a:gd name="T39" fmla="*/ 21 h 80"/>
              <a:gd name="T40" fmla="*/ 48 w 53"/>
              <a:gd name="T41" fmla="*/ 37 h 80"/>
              <a:gd name="T42" fmla="*/ 51 w 53"/>
              <a:gd name="T43" fmla="*/ 49 h 80"/>
              <a:gd name="T44" fmla="*/ 53 w 53"/>
              <a:gd name="T45" fmla="*/ 61 h 80"/>
              <a:gd name="T46" fmla="*/ 53 w 53"/>
              <a:gd name="T47" fmla="*/ 67 h 80"/>
              <a:gd name="T48" fmla="*/ 53 w 53"/>
              <a:gd name="T49" fmla="*/ 74 h 80"/>
              <a:gd name="T50" fmla="*/ 51 w 53"/>
              <a:gd name="T51" fmla="*/ 77 h 80"/>
              <a:gd name="T52" fmla="*/ 48 w 53"/>
              <a:gd name="T53" fmla="*/ 80 h 80"/>
              <a:gd name="T54" fmla="*/ 42 w 53"/>
              <a:gd name="T55" fmla="*/ 77 h 80"/>
              <a:gd name="T56" fmla="*/ 37 w 53"/>
              <a:gd name="T57" fmla="*/ 74 h 80"/>
              <a:gd name="T58" fmla="*/ 33 w 53"/>
              <a:gd name="T59" fmla="*/ 67 h 80"/>
              <a:gd name="T60" fmla="*/ 29 w 53"/>
              <a:gd name="T61" fmla="*/ 61 h 80"/>
              <a:gd name="T62" fmla="*/ 24 w 53"/>
              <a:gd name="T63" fmla="*/ 46 h 80"/>
              <a:gd name="T64" fmla="*/ 20 w 53"/>
              <a:gd name="T65" fmla="*/ 31 h 80"/>
              <a:gd name="T66" fmla="*/ 20 w 53"/>
              <a:gd name="T67" fmla="*/ 31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3" h="80">
                <a:moveTo>
                  <a:pt x="20" y="31"/>
                </a:moveTo>
                <a:lnTo>
                  <a:pt x="15" y="24"/>
                </a:lnTo>
                <a:lnTo>
                  <a:pt x="13" y="18"/>
                </a:lnTo>
                <a:lnTo>
                  <a:pt x="9" y="15"/>
                </a:lnTo>
                <a:lnTo>
                  <a:pt x="6" y="12"/>
                </a:lnTo>
                <a:lnTo>
                  <a:pt x="4" y="9"/>
                </a:lnTo>
                <a:lnTo>
                  <a:pt x="2" y="9"/>
                </a:lnTo>
                <a:lnTo>
                  <a:pt x="0" y="6"/>
                </a:lnTo>
                <a:lnTo>
                  <a:pt x="0" y="6"/>
                </a:lnTo>
                <a:lnTo>
                  <a:pt x="0" y="6"/>
                </a:lnTo>
                <a:lnTo>
                  <a:pt x="2" y="3"/>
                </a:lnTo>
                <a:lnTo>
                  <a:pt x="4" y="0"/>
                </a:lnTo>
                <a:lnTo>
                  <a:pt x="6" y="0"/>
                </a:lnTo>
                <a:lnTo>
                  <a:pt x="9" y="0"/>
                </a:lnTo>
                <a:lnTo>
                  <a:pt x="13" y="0"/>
                </a:lnTo>
                <a:lnTo>
                  <a:pt x="18" y="0"/>
                </a:lnTo>
                <a:lnTo>
                  <a:pt x="22" y="0"/>
                </a:lnTo>
                <a:lnTo>
                  <a:pt x="29" y="3"/>
                </a:lnTo>
                <a:lnTo>
                  <a:pt x="42" y="3"/>
                </a:lnTo>
                <a:lnTo>
                  <a:pt x="44" y="21"/>
                </a:lnTo>
                <a:lnTo>
                  <a:pt x="48" y="37"/>
                </a:lnTo>
                <a:lnTo>
                  <a:pt x="51" y="49"/>
                </a:lnTo>
                <a:lnTo>
                  <a:pt x="53" y="61"/>
                </a:lnTo>
                <a:lnTo>
                  <a:pt x="53" y="67"/>
                </a:lnTo>
                <a:lnTo>
                  <a:pt x="53" y="74"/>
                </a:lnTo>
                <a:lnTo>
                  <a:pt x="51" y="77"/>
                </a:lnTo>
                <a:lnTo>
                  <a:pt x="48" y="80"/>
                </a:lnTo>
                <a:lnTo>
                  <a:pt x="42" y="77"/>
                </a:lnTo>
                <a:lnTo>
                  <a:pt x="37" y="74"/>
                </a:lnTo>
                <a:lnTo>
                  <a:pt x="33" y="67"/>
                </a:lnTo>
                <a:lnTo>
                  <a:pt x="29" y="61"/>
                </a:lnTo>
                <a:lnTo>
                  <a:pt x="24" y="46"/>
                </a:lnTo>
                <a:lnTo>
                  <a:pt x="20" y="31"/>
                </a:lnTo>
                <a:lnTo>
                  <a:pt x="20" y="3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349">
            <a:extLst>
              <a:ext uri="{FF2B5EF4-FFF2-40B4-BE49-F238E27FC236}">
                <a16:creationId xmlns:a16="http://schemas.microsoft.com/office/drawing/2014/main" xmlns="" id="{251BFDA4-B76D-4EC8-B1A0-7C9B957FB5D5}"/>
              </a:ext>
            </a:extLst>
          </p:cNvPr>
          <p:cNvSpPr>
            <a:spLocks/>
          </p:cNvSpPr>
          <p:nvPr/>
        </p:nvSpPr>
        <p:spPr bwMode="auto">
          <a:xfrm>
            <a:off x="9129994" y="875112"/>
            <a:ext cx="683436" cy="214274"/>
          </a:xfrm>
          <a:custGeom>
            <a:avLst/>
            <a:gdLst>
              <a:gd name="T0" fmla="*/ 95 w 108"/>
              <a:gd name="T1" fmla="*/ 16 h 22"/>
              <a:gd name="T2" fmla="*/ 92 w 108"/>
              <a:gd name="T3" fmla="*/ 16 h 22"/>
              <a:gd name="T4" fmla="*/ 90 w 108"/>
              <a:gd name="T5" fmla="*/ 16 h 22"/>
              <a:gd name="T6" fmla="*/ 86 w 108"/>
              <a:gd name="T7" fmla="*/ 16 h 22"/>
              <a:gd name="T8" fmla="*/ 84 w 108"/>
              <a:gd name="T9" fmla="*/ 16 h 22"/>
              <a:gd name="T10" fmla="*/ 75 w 108"/>
              <a:gd name="T11" fmla="*/ 19 h 22"/>
              <a:gd name="T12" fmla="*/ 64 w 108"/>
              <a:gd name="T13" fmla="*/ 19 h 22"/>
              <a:gd name="T14" fmla="*/ 51 w 108"/>
              <a:gd name="T15" fmla="*/ 19 h 22"/>
              <a:gd name="T16" fmla="*/ 35 w 108"/>
              <a:gd name="T17" fmla="*/ 22 h 22"/>
              <a:gd name="T18" fmla="*/ 20 w 108"/>
              <a:gd name="T19" fmla="*/ 22 h 22"/>
              <a:gd name="T20" fmla="*/ 0 w 108"/>
              <a:gd name="T21" fmla="*/ 22 h 22"/>
              <a:gd name="T22" fmla="*/ 0 w 108"/>
              <a:gd name="T23" fmla="*/ 10 h 22"/>
              <a:gd name="T24" fmla="*/ 9 w 108"/>
              <a:gd name="T25" fmla="*/ 10 h 22"/>
              <a:gd name="T26" fmla="*/ 22 w 108"/>
              <a:gd name="T27" fmla="*/ 6 h 22"/>
              <a:gd name="T28" fmla="*/ 35 w 108"/>
              <a:gd name="T29" fmla="*/ 6 h 22"/>
              <a:gd name="T30" fmla="*/ 51 w 108"/>
              <a:gd name="T31" fmla="*/ 3 h 22"/>
              <a:gd name="T32" fmla="*/ 57 w 108"/>
              <a:gd name="T33" fmla="*/ 3 h 22"/>
              <a:gd name="T34" fmla="*/ 66 w 108"/>
              <a:gd name="T35" fmla="*/ 0 h 22"/>
              <a:gd name="T36" fmla="*/ 73 w 108"/>
              <a:gd name="T37" fmla="*/ 0 h 22"/>
              <a:gd name="T38" fmla="*/ 79 w 108"/>
              <a:gd name="T39" fmla="*/ 0 h 22"/>
              <a:gd name="T40" fmla="*/ 84 w 108"/>
              <a:gd name="T41" fmla="*/ 0 h 22"/>
              <a:gd name="T42" fmla="*/ 88 w 108"/>
              <a:gd name="T43" fmla="*/ 0 h 22"/>
              <a:gd name="T44" fmla="*/ 92 w 108"/>
              <a:gd name="T45" fmla="*/ 0 h 22"/>
              <a:gd name="T46" fmla="*/ 95 w 108"/>
              <a:gd name="T47" fmla="*/ 0 h 22"/>
              <a:gd name="T48" fmla="*/ 101 w 108"/>
              <a:gd name="T49" fmla="*/ 3 h 22"/>
              <a:gd name="T50" fmla="*/ 106 w 108"/>
              <a:gd name="T51" fmla="*/ 3 h 22"/>
              <a:gd name="T52" fmla="*/ 108 w 108"/>
              <a:gd name="T53" fmla="*/ 6 h 22"/>
              <a:gd name="T54" fmla="*/ 108 w 108"/>
              <a:gd name="T55" fmla="*/ 6 h 22"/>
              <a:gd name="T56" fmla="*/ 106 w 108"/>
              <a:gd name="T57" fmla="*/ 10 h 22"/>
              <a:gd name="T58" fmla="*/ 104 w 108"/>
              <a:gd name="T59" fmla="*/ 13 h 22"/>
              <a:gd name="T60" fmla="*/ 99 w 108"/>
              <a:gd name="T61" fmla="*/ 13 h 22"/>
              <a:gd name="T62" fmla="*/ 95 w 108"/>
              <a:gd name="T63" fmla="*/ 16 h 22"/>
              <a:gd name="T64" fmla="*/ 95 w 108"/>
              <a:gd name="T65" fmla="*/ 16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8" h="22">
                <a:moveTo>
                  <a:pt x="95" y="16"/>
                </a:moveTo>
                <a:lnTo>
                  <a:pt x="92" y="16"/>
                </a:lnTo>
                <a:lnTo>
                  <a:pt x="90" y="16"/>
                </a:lnTo>
                <a:lnTo>
                  <a:pt x="86" y="16"/>
                </a:lnTo>
                <a:lnTo>
                  <a:pt x="84" y="16"/>
                </a:lnTo>
                <a:lnTo>
                  <a:pt x="75" y="19"/>
                </a:lnTo>
                <a:lnTo>
                  <a:pt x="64" y="19"/>
                </a:lnTo>
                <a:lnTo>
                  <a:pt x="51" y="19"/>
                </a:lnTo>
                <a:lnTo>
                  <a:pt x="35" y="22"/>
                </a:lnTo>
                <a:lnTo>
                  <a:pt x="20" y="22"/>
                </a:lnTo>
                <a:lnTo>
                  <a:pt x="0" y="22"/>
                </a:lnTo>
                <a:lnTo>
                  <a:pt x="0" y="10"/>
                </a:lnTo>
                <a:lnTo>
                  <a:pt x="9" y="10"/>
                </a:lnTo>
                <a:lnTo>
                  <a:pt x="22" y="6"/>
                </a:lnTo>
                <a:lnTo>
                  <a:pt x="35" y="6"/>
                </a:lnTo>
                <a:lnTo>
                  <a:pt x="51" y="3"/>
                </a:lnTo>
                <a:lnTo>
                  <a:pt x="57" y="3"/>
                </a:lnTo>
                <a:lnTo>
                  <a:pt x="66" y="0"/>
                </a:lnTo>
                <a:lnTo>
                  <a:pt x="73" y="0"/>
                </a:lnTo>
                <a:lnTo>
                  <a:pt x="79" y="0"/>
                </a:lnTo>
                <a:lnTo>
                  <a:pt x="84" y="0"/>
                </a:lnTo>
                <a:lnTo>
                  <a:pt x="88" y="0"/>
                </a:lnTo>
                <a:lnTo>
                  <a:pt x="92" y="0"/>
                </a:lnTo>
                <a:lnTo>
                  <a:pt x="95" y="0"/>
                </a:lnTo>
                <a:lnTo>
                  <a:pt x="101" y="3"/>
                </a:lnTo>
                <a:lnTo>
                  <a:pt x="106" y="3"/>
                </a:lnTo>
                <a:lnTo>
                  <a:pt x="108" y="6"/>
                </a:lnTo>
                <a:lnTo>
                  <a:pt x="108" y="6"/>
                </a:lnTo>
                <a:lnTo>
                  <a:pt x="106" y="10"/>
                </a:lnTo>
                <a:lnTo>
                  <a:pt x="104" y="13"/>
                </a:lnTo>
                <a:lnTo>
                  <a:pt x="99" y="13"/>
                </a:lnTo>
                <a:lnTo>
                  <a:pt x="95" y="16"/>
                </a:lnTo>
                <a:lnTo>
                  <a:pt x="95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350">
            <a:extLst>
              <a:ext uri="{FF2B5EF4-FFF2-40B4-BE49-F238E27FC236}">
                <a16:creationId xmlns:a16="http://schemas.microsoft.com/office/drawing/2014/main" xmlns="" id="{D12F24BF-CB07-44B2-B603-2A94D22991FC}"/>
              </a:ext>
            </a:extLst>
          </p:cNvPr>
          <p:cNvSpPr>
            <a:spLocks/>
          </p:cNvSpPr>
          <p:nvPr/>
        </p:nvSpPr>
        <p:spPr bwMode="auto">
          <a:xfrm>
            <a:off x="9237570" y="1206262"/>
            <a:ext cx="645468" cy="87660"/>
          </a:xfrm>
          <a:custGeom>
            <a:avLst/>
            <a:gdLst>
              <a:gd name="T0" fmla="*/ 0 w 102"/>
              <a:gd name="T1" fmla="*/ 6 h 9"/>
              <a:gd name="T2" fmla="*/ 18 w 102"/>
              <a:gd name="T3" fmla="*/ 6 h 9"/>
              <a:gd name="T4" fmla="*/ 34 w 102"/>
              <a:gd name="T5" fmla="*/ 3 h 9"/>
              <a:gd name="T6" fmla="*/ 47 w 102"/>
              <a:gd name="T7" fmla="*/ 3 h 9"/>
              <a:gd name="T8" fmla="*/ 60 w 102"/>
              <a:gd name="T9" fmla="*/ 3 h 9"/>
              <a:gd name="T10" fmla="*/ 73 w 102"/>
              <a:gd name="T11" fmla="*/ 0 h 9"/>
              <a:gd name="T12" fmla="*/ 84 w 102"/>
              <a:gd name="T13" fmla="*/ 0 h 9"/>
              <a:gd name="T14" fmla="*/ 93 w 102"/>
              <a:gd name="T15" fmla="*/ 3 h 9"/>
              <a:gd name="T16" fmla="*/ 102 w 102"/>
              <a:gd name="T17" fmla="*/ 3 h 9"/>
              <a:gd name="T18" fmla="*/ 100 w 102"/>
              <a:gd name="T19" fmla="*/ 3 h 9"/>
              <a:gd name="T20" fmla="*/ 89 w 102"/>
              <a:gd name="T21" fmla="*/ 3 h 9"/>
              <a:gd name="T22" fmla="*/ 78 w 102"/>
              <a:gd name="T23" fmla="*/ 3 h 9"/>
              <a:gd name="T24" fmla="*/ 62 w 102"/>
              <a:gd name="T25" fmla="*/ 6 h 9"/>
              <a:gd name="T26" fmla="*/ 45 w 102"/>
              <a:gd name="T27" fmla="*/ 6 h 9"/>
              <a:gd name="T28" fmla="*/ 36 w 102"/>
              <a:gd name="T29" fmla="*/ 6 h 9"/>
              <a:gd name="T30" fmla="*/ 29 w 102"/>
              <a:gd name="T31" fmla="*/ 6 h 9"/>
              <a:gd name="T32" fmla="*/ 22 w 102"/>
              <a:gd name="T33" fmla="*/ 9 h 9"/>
              <a:gd name="T34" fmla="*/ 16 w 102"/>
              <a:gd name="T35" fmla="*/ 9 h 9"/>
              <a:gd name="T36" fmla="*/ 11 w 102"/>
              <a:gd name="T37" fmla="*/ 9 h 9"/>
              <a:gd name="T38" fmla="*/ 7 w 102"/>
              <a:gd name="T39" fmla="*/ 9 h 9"/>
              <a:gd name="T40" fmla="*/ 3 w 102"/>
              <a:gd name="T41" fmla="*/ 9 h 9"/>
              <a:gd name="T42" fmla="*/ 0 w 102"/>
              <a:gd name="T43" fmla="*/ 9 h 9"/>
              <a:gd name="T44" fmla="*/ 0 w 102"/>
              <a:gd name="T45" fmla="*/ 6 h 9"/>
              <a:gd name="T46" fmla="*/ 0 w 102"/>
              <a:gd name="T47" fmla="*/ 6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102" h="9">
                <a:moveTo>
                  <a:pt x="0" y="6"/>
                </a:moveTo>
                <a:lnTo>
                  <a:pt x="18" y="6"/>
                </a:lnTo>
                <a:lnTo>
                  <a:pt x="34" y="3"/>
                </a:lnTo>
                <a:lnTo>
                  <a:pt x="47" y="3"/>
                </a:lnTo>
                <a:lnTo>
                  <a:pt x="60" y="3"/>
                </a:lnTo>
                <a:lnTo>
                  <a:pt x="73" y="0"/>
                </a:lnTo>
                <a:lnTo>
                  <a:pt x="84" y="0"/>
                </a:lnTo>
                <a:lnTo>
                  <a:pt x="93" y="3"/>
                </a:lnTo>
                <a:lnTo>
                  <a:pt x="102" y="3"/>
                </a:lnTo>
                <a:lnTo>
                  <a:pt x="100" y="3"/>
                </a:lnTo>
                <a:lnTo>
                  <a:pt x="89" y="3"/>
                </a:lnTo>
                <a:lnTo>
                  <a:pt x="78" y="3"/>
                </a:lnTo>
                <a:lnTo>
                  <a:pt x="62" y="6"/>
                </a:lnTo>
                <a:lnTo>
                  <a:pt x="45" y="6"/>
                </a:lnTo>
                <a:lnTo>
                  <a:pt x="36" y="6"/>
                </a:lnTo>
                <a:lnTo>
                  <a:pt x="29" y="6"/>
                </a:lnTo>
                <a:lnTo>
                  <a:pt x="22" y="9"/>
                </a:lnTo>
                <a:lnTo>
                  <a:pt x="16" y="9"/>
                </a:lnTo>
                <a:lnTo>
                  <a:pt x="11" y="9"/>
                </a:lnTo>
                <a:lnTo>
                  <a:pt x="7" y="9"/>
                </a:lnTo>
                <a:lnTo>
                  <a:pt x="3" y="9"/>
                </a:lnTo>
                <a:lnTo>
                  <a:pt x="0" y="9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xmlns="" id="{28B98CF7-592B-460C-BF35-679EBA2A0432}"/>
              </a:ext>
            </a:extLst>
          </p:cNvPr>
          <p:cNvSpPr/>
          <p:nvPr/>
        </p:nvSpPr>
        <p:spPr>
          <a:xfrm rot="21399800">
            <a:off x="9799336" y="736479"/>
            <a:ext cx="494048" cy="617048"/>
          </a:xfrm>
          <a:custGeom>
            <a:avLst/>
            <a:gdLst>
              <a:gd name="connsiteX0" fmla="*/ 481744 w 494048"/>
              <a:gd name="connsiteY0" fmla="*/ 0 h 617048"/>
              <a:gd name="connsiteX1" fmla="*/ 481413 w 494048"/>
              <a:gd name="connsiteY1" fmla="*/ 5666 h 617048"/>
              <a:gd name="connsiteX2" fmla="*/ 494048 w 494048"/>
              <a:gd name="connsiteY2" fmla="*/ 6402 h 617048"/>
              <a:gd name="connsiteX3" fmla="*/ 492347 w 494048"/>
              <a:gd name="connsiteY3" fmla="*/ 35572 h 617048"/>
              <a:gd name="connsiteX4" fmla="*/ 478012 w 494048"/>
              <a:gd name="connsiteY4" fmla="*/ 64005 h 617048"/>
              <a:gd name="connsiteX5" fmla="*/ 476311 w 494048"/>
              <a:gd name="connsiteY5" fmla="*/ 93174 h 617048"/>
              <a:gd name="connsiteX6" fmla="*/ 444724 w 494048"/>
              <a:gd name="connsiteY6" fmla="*/ 91332 h 617048"/>
              <a:gd name="connsiteX7" fmla="*/ 432089 w 494048"/>
              <a:gd name="connsiteY7" fmla="*/ 90596 h 617048"/>
              <a:gd name="connsiteX8" fmla="*/ 419455 w 494048"/>
              <a:gd name="connsiteY8" fmla="*/ 89859 h 617048"/>
              <a:gd name="connsiteX9" fmla="*/ 405119 w 494048"/>
              <a:gd name="connsiteY9" fmla="*/ 118292 h 617048"/>
              <a:gd name="connsiteX10" fmla="*/ 371832 w 494048"/>
              <a:gd name="connsiteY10" fmla="*/ 145620 h 617048"/>
              <a:gd name="connsiteX11" fmla="*/ 357497 w 494048"/>
              <a:gd name="connsiteY11" fmla="*/ 174053 h 617048"/>
              <a:gd name="connsiteX12" fmla="*/ 324208 w 494048"/>
              <a:gd name="connsiteY12" fmla="*/ 201382 h 617048"/>
              <a:gd name="connsiteX13" fmla="*/ 296672 w 494048"/>
              <a:gd name="connsiteY13" fmla="*/ 238800 h 617048"/>
              <a:gd name="connsiteX14" fmla="*/ 280635 w 494048"/>
              <a:gd name="connsiteY14" fmla="*/ 296404 h 617048"/>
              <a:gd name="connsiteX15" fmla="*/ 245647 w 494048"/>
              <a:gd name="connsiteY15" fmla="*/ 352901 h 617048"/>
              <a:gd name="connsiteX16" fmla="*/ 215275 w 494048"/>
              <a:gd name="connsiteY16" fmla="*/ 438937 h 617048"/>
              <a:gd name="connsiteX17" fmla="*/ 186605 w 494048"/>
              <a:gd name="connsiteY17" fmla="*/ 495803 h 617048"/>
              <a:gd name="connsiteX18" fmla="*/ 153317 w 494048"/>
              <a:gd name="connsiteY18" fmla="*/ 523131 h 617048"/>
              <a:gd name="connsiteX19" fmla="*/ 126347 w 494048"/>
              <a:gd name="connsiteY19" fmla="*/ 550827 h 617048"/>
              <a:gd name="connsiteX20" fmla="*/ 112012 w 494048"/>
              <a:gd name="connsiteY20" fmla="*/ 579260 h 617048"/>
              <a:gd name="connsiteX21" fmla="*/ 90792 w 494048"/>
              <a:gd name="connsiteY21" fmla="*/ 617048 h 617048"/>
              <a:gd name="connsiteX22" fmla="*/ 65523 w 494048"/>
              <a:gd name="connsiteY22" fmla="*/ 615575 h 617048"/>
              <a:gd name="connsiteX23" fmla="*/ 52888 w 494048"/>
              <a:gd name="connsiteY23" fmla="*/ 614838 h 617048"/>
              <a:gd name="connsiteX24" fmla="*/ 21301 w 494048"/>
              <a:gd name="connsiteY24" fmla="*/ 612996 h 617048"/>
              <a:gd name="connsiteX25" fmla="*/ 10934 w 494048"/>
              <a:gd name="connsiteY25" fmla="*/ 573367 h 617048"/>
              <a:gd name="connsiteX26" fmla="*/ 0 w 494048"/>
              <a:gd name="connsiteY26" fmla="*/ 543461 h 617048"/>
              <a:gd name="connsiteX27" fmla="*/ 14335 w 494048"/>
              <a:gd name="connsiteY27" fmla="*/ 515028 h 617048"/>
              <a:gd name="connsiteX28" fmla="*/ 17736 w 494048"/>
              <a:gd name="connsiteY28" fmla="*/ 456689 h 617048"/>
              <a:gd name="connsiteX29" fmla="*/ 33772 w 494048"/>
              <a:gd name="connsiteY29" fmla="*/ 399086 h 617048"/>
              <a:gd name="connsiteX30" fmla="*/ 70461 w 494048"/>
              <a:gd name="connsiteY30" fmla="*/ 313419 h 617048"/>
              <a:gd name="connsiteX31" fmla="*/ 100832 w 494048"/>
              <a:gd name="connsiteY31" fmla="*/ 227383 h 617048"/>
              <a:gd name="connsiteX32" fmla="*/ 138089 w 494048"/>
              <a:gd name="connsiteY32" fmla="*/ 131992 h 617048"/>
              <a:gd name="connsiteX33" fmla="*/ 154124 w 494048"/>
              <a:gd name="connsiteY33" fmla="*/ 74390 h 617048"/>
              <a:gd name="connsiteX34" fmla="*/ 165554 w 494048"/>
              <a:gd name="connsiteY34" fmla="*/ 33334 h 617048"/>
              <a:gd name="connsiteX35" fmla="*/ 481744 w 494048"/>
              <a:gd name="connsiteY35" fmla="*/ 0 h 617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494048" h="617048">
                <a:moveTo>
                  <a:pt x="481744" y="0"/>
                </a:moveTo>
                <a:lnTo>
                  <a:pt x="481413" y="5666"/>
                </a:lnTo>
                <a:lnTo>
                  <a:pt x="494048" y="6402"/>
                </a:lnTo>
                <a:lnTo>
                  <a:pt x="492347" y="35572"/>
                </a:lnTo>
                <a:lnTo>
                  <a:pt x="478012" y="64005"/>
                </a:lnTo>
                <a:lnTo>
                  <a:pt x="476311" y="93174"/>
                </a:lnTo>
                <a:lnTo>
                  <a:pt x="444724" y="91332"/>
                </a:lnTo>
                <a:lnTo>
                  <a:pt x="432089" y="90596"/>
                </a:lnTo>
                <a:lnTo>
                  <a:pt x="419455" y="89859"/>
                </a:lnTo>
                <a:lnTo>
                  <a:pt x="405119" y="118292"/>
                </a:lnTo>
                <a:lnTo>
                  <a:pt x="371832" y="145620"/>
                </a:lnTo>
                <a:lnTo>
                  <a:pt x="357497" y="174053"/>
                </a:lnTo>
                <a:lnTo>
                  <a:pt x="324208" y="201382"/>
                </a:lnTo>
                <a:lnTo>
                  <a:pt x="296672" y="238800"/>
                </a:lnTo>
                <a:lnTo>
                  <a:pt x="280635" y="296404"/>
                </a:lnTo>
                <a:lnTo>
                  <a:pt x="245647" y="352901"/>
                </a:lnTo>
                <a:lnTo>
                  <a:pt x="215275" y="438937"/>
                </a:lnTo>
                <a:lnTo>
                  <a:pt x="186605" y="495803"/>
                </a:lnTo>
                <a:lnTo>
                  <a:pt x="153317" y="523131"/>
                </a:lnTo>
                <a:lnTo>
                  <a:pt x="126347" y="550827"/>
                </a:lnTo>
                <a:lnTo>
                  <a:pt x="112012" y="579260"/>
                </a:lnTo>
                <a:lnTo>
                  <a:pt x="90792" y="617048"/>
                </a:lnTo>
                <a:lnTo>
                  <a:pt x="65523" y="615575"/>
                </a:lnTo>
                <a:lnTo>
                  <a:pt x="52888" y="614838"/>
                </a:lnTo>
                <a:lnTo>
                  <a:pt x="21301" y="612996"/>
                </a:lnTo>
                <a:lnTo>
                  <a:pt x="10934" y="573367"/>
                </a:lnTo>
                <a:lnTo>
                  <a:pt x="0" y="543461"/>
                </a:lnTo>
                <a:lnTo>
                  <a:pt x="14335" y="515028"/>
                </a:lnTo>
                <a:lnTo>
                  <a:pt x="17736" y="456689"/>
                </a:lnTo>
                <a:lnTo>
                  <a:pt x="33772" y="399086"/>
                </a:lnTo>
                <a:lnTo>
                  <a:pt x="70461" y="313419"/>
                </a:lnTo>
                <a:lnTo>
                  <a:pt x="100832" y="227383"/>
                </a:lnTo>
                <a:lnTo>
                  <a:pt x="138089" y="131992"/>
                </a:lnTo>
                <a:lnTo>
                  <a:pt x="154124" y="74390"/>
                </a:lnTo>
                <a:lnTo>
                  <a:pt x="165554" y="33334"/>
                </a:lnTo>
                <a:lnTo>
                  <a:pt x="48174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xmlns="" id="{04C2C78C-9688-4D23-8C6A-8A44A9AA3D0A}"/>
              </a:ext>
            </a:extLst>
          </p:cNvPr>
          <p:cNvSpPr/>
          <p:nvPr/>
        </p:nvSpPr>
        <p:spPr>
          <a:xfrm rot="21399800">
            <a:off x="6696446" y="1199641"/>
            <a:ext cx="348213" cy="1861562"/>
          </a:xfrm>
          <a:custGeom>
            <a:avLst/>
            <a:gdLst>
              <a:gd name="connsiteX0" fmla="*/ 348213 w 348213"/>
              <a:gd name="connsiteY0" fmla="*/ 0 h 1861562"/>
              <a:gd name="connsiteX1" fmla="*/ 346995 w 348213"/>
              <a:gd name="connsiteY1" fmla="*/ 20895 h 1861562"/>
              <a:gd name="connsiteX2" fmla="*/ 325261 w 348213"/>
              <a:gd name="connsiteY2" fmla="*/ 49293 h 1861562"/>
              <a:gd name="connsiteX3" fmla="*/ 310198 w 348213"/>
              <a:gd name="connsiteY3" fmla="*/ 78080 h 1861562"/>
              <a:gd name="connsiteX4" fmla="*/ 308474 w 348213"/>
              <a:gd name="connsiteY4" fmla="*/ 107645 h 1861562"/>
              <a:gd name="connsiteX5" fmla="*/ 305027 w 348213"/>
              <a:gd name="connsiteY5" fmla="*/ 166774 h 1861562"/>
              <a:gd name="connsiteX6" fmla="*/ 301580 w 348213"/>
              <a:gd name="connsiteY6" fmla="*/ 225903 h 1861562"/>
              <a:gd name="connsiteX7" fmla="*/ 295834 w 348213"/>
              <a:gd name="connsiteY7" fmla="*/ 324453 h 1861562"/>
              <a:gd name="connsiteX8" fmla="*/ 290663 w 348213"/>
              <a:gd name="connsiteY8" fmla="*/ 413147 h 1861562"/>
              <a:gd name="connsiteX9" fmla="*/ 295384 w 348213"/>
              <a:gd name="connsiteY9" fmla="*/ 561748 h 1861562"/>
              <a:gd name="connsiteX10" fmla="*/ 286191 w 348213"/>
              <a:gd name="connsiteY10" fmla="*/ 719426 h 1861562"/>
              <a:gd name="connsiteX11" fmla="*/ 295859 w 348213"/>
              <a:gd name="connsiteY11" fmla="*/ 897981 h 1861562"/>
              <a:gd name="connsiteX12" fmla="*/ 286666 w 348213"/>
              <a:gd name="connsiteY12" fmla="*/ 1055660 h 1861562"/>
              <a:gd name="connsiteX13" fmla="*/ 278048 w 348213"/>
              <a:gd name="connsiteY13" fmla="*/ 1203484 h 1861562"/>
              <a:gd name="connsiteX14" fmla="*/ 249420 w 348213"/>
              <a:gd name="connsiteY14" fmla="*/ 1350140 h 1861562"/>
              <a:gd name="connsiteX15" fmla="*/ 241950 w 348213"/>
              <a:gd name="connsiteY15" fmla="*/ 1478254 h 1861562"/>
              <a:gd name="connsiteX16" fmla="*/ 221716 w 348213"/>
              <a:gd name="connsiteY16" fmla="*/ 1595735 h 1861562"/>
              <a:gd name="connsiteX17" fmla="*/ 189864 w 348213"/>
              <a:gd name="connsiteY17" fmla="*/ 1682874 h 1861562"/>
              <a:gd name="connsiteX18" fmla="*/ 153068 w 348213"/>
              <a:gd name="connsiteY18" fmla="*/ 1740059 h 1861562"/>
              <a:gd name="connsiteX19" fmla="*/ 109026 w 348213"/>
              <a:gd name="connsiteY19" fmla="*/ 1806710 h 1861562"/>
              <a:gd name="connsiteX20" fmla="*/ 73953 w 348213"/>
              <a:gd name="connsiteY20" fmla="*/ 1834330 h 1861562"/>
              <a:gd name="connsiteX21" fmla="*/ 32209 w 348213"/>
              <a:gd name="connsiteY21" fmla="*/ 1861562 h 1861562"/>
              <a:gd name="connsiteX22" fmla="*/ 0 w 348213"/>
              <a:gd name="connsiteY22" fmla="*/ 1859684 h 1861562"/>
              <a:gd name="connsiteX23" fmla="*/ 1 w 348213"/>
              <a:gd name="connsiteY23" fmla="*/ 1434483 h 1861562"/>
              <a:gd name="connsiteX24" fmla="*/ 10225 w 348213"/>
              <a:gd name="connsiteY24" fmla="*/ 1435079 h 1861562"/>
              <a:gd name="connsiteX25" fmla="*/ 12524 w 348213"/>
              <a:gd name="connsiteY25" fmla="*/ 1395659 h 1861562"/>
              <a:gd name="connsiteX26" fmla="*/ 15971 w 348213"/>
              <a:gd name="connsiteY26" fmla="*/ 1336530 h 1861562"/>
              <a:gd name="connsiteX27" fmla="*/ 31034 w 348213"/>
              <a:gd name="connsiteY27" fmla="*/ 1307742 h 1861562"/>
              <a:gd name="connsiteX28" fmla="*/ 34481 w 348213"/>
              <a:gd name="connsiteY28" fmla="*/ 1248614 h 1861562"/>
              <a:gd name="connsiteX29" fmla="*/ 39652 w 348213"/>
              <a:gd name="connsiteY29" fmla="*/ 1159919 h 1861562"/>
              <a:gd name="connsiteX30" fmla="*/ 44823 w 348213"/>
              <a:gd name="connsiteY30" fmla="*/ 1071225 h 1861562"/>
              <a:gd name="connsiteX31" fmla="*/ 52293 w 348213"/>
              <a:gd name="connsiteY31" fmla="*/ 943112 h 1861562"/>
              <a:gd name="connsiteX32" fmla="*/ 62635 w 348213"/>
              <a:gd name="connsiteY32" fmla="*/ 765723 h 1861562"/>
              <a:gd name="connsiteX33" fmla="*/ 73551 w 348213"/>
              <a:gd name="connsiteY33" fmla="*/ 578480 h 1861562"/>
              <a:gd name="connsiteX34" fmla="*/ 70554 w 348213"/>
              <a:gd name="connsiteY34" fmla="*/ 400314 h 1861562"/>
              <a:gd name="connsiteX35" fmla="*/ 78023 w 348213"/>
              <a:gd name="connsiteY35" fmla="*/ 272200 h 1861562"/>
              <a:gd name="connsiteX36" fmla="*/ 71578 w 348213"/>
              <a:gd name="connsiteY36" fmla="*/ 153164 h 1861562"/>
              <a:gd name="connsiteX37" fmla="*/ 48345 w 348213"/>
              <a:gd name="connsiteY37" fmla="*/ 92479 h 1861562"/>
              <a:gd name="connsiteX38" fmla="*/ 51793 w 348213"/>
              <a:gd name="connsiteY38" fmla="*/ 33349 h 1861562"/>
              <a:gd name="connsiteX39" fmla="*/ 33506 w 348213"/>
              <a:gd name="connsiteY39" fmla="*/ 2618 h 1861562"/>
              <a:gd name="connsiteX40" fmla="*/ 20166 w 348213"/>
              <a:gd name="connsiteY40" fmla="*/ 1840 h 1861562"/>
              <a:gd name="connsiteX41" fmla="*/ 18690 w 348213"/>
              <a:gd name="connsiteY41" fmla="*/ 0 h 1861562"/>
              <a:gd name="connsiteX42" fmla="*/ 348213 w 348213"/>
              <a:gd name="connsiteY42" fmla="*/ 0 h 1861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48213" h="1861562">
                <a:moveTo>
                  <a:pt x="348213" y="0"/>
                </a:moveTo>
                <a:lnTo>
                  <a:pt x="346995" y="20895"/>
                </a:lnTo>
                <a:lnTo>
                  <a:pt x="325261" y="49293"/>
                </a:lnTo>
                <a:lnTo>
                  <a:pt x="310198" y="78080"/>
                </a:lnTo>
                <a:lnTo>
                  <a:pt x="308474" y="107645"/>
                </a:lnTo>
                <a:lnTo>
                  <a:pt x="305027" y="166774"/>
                </a:lnTo>
                <a:lnTo>
                  <a:pt x="301580" y="225903"/>
                </a:lnTo>
                <a:lnTo>
                  <a:pt x="295834" y="324453"/>
                </a:lnTo>
                <a:lnTo>
                  <a:pt x="290663" y="413147"/>
                </a:lnTo>
                <a:lnTo>
                  <a:pt x="295384" y="561748"/>
                </a:lnTo>
                <a:lnTo>
                  <a:pt x="286191" y="719426"/>
                </a:lnTo>
                <a:lnTo>
                  <a:pt x="295859" y="897981"/>
                </a:lnTo>
                <a:lnTo>
                  <a:pt x="286666" y="1055660"/>
                </a:lnTo>
                <a:lnTo>
                  <a:pt x="278048" y="1203484"/>
                </a:lnTo>
                <a:lnTo>
                  <a:pt x="249420" y="1350140"/>
                </a:lnTo>
                <a:lnTo>
                  <a:pt x="241950" y="1478254"/>
                </a:lnTo>
                <a:lnTo>
                  <a:pt x="221716" y="1595735"/>
                </a:lnTo>
                <a:lnTo>
                  <a:pt x="189864" y="1682874"/>
                </a:lnTo>
                <a:lnTo>
                  <a:pt x="153068" y="1740059"/>
                </a:lnTo>
                <a:lnTo>
                  <a:pt x="109026" y="1806710"/>
                </a:lnTo>
                <a:lnTo>
                  <a:pt x="73953" y="1834330"/>
                </a:lnTo>
                <a:lnTo>
                  <a:pt x="32209" y="1861562"/>
                </a:lnTo>
                <a:lnTo>
                  <a:pt x="0" y="1859684"/>
                </a:lnTo>
                <a:lnTo>
                  <a:pt x="1" y="1434483"/>
                </a:lnTo>
                <a:lnTo>
                  <a:pt x="10225" y="1435079"/>
                </a:lnTo>
                <a:lnTo>
                  <a:pt x="12524" y="1395659"/>
                </a:lnTo>
                <a:lnTo>
                  <a:pt x="15971" y="1336530"/>
                </a:lnTo>
                <a:lnTo>
                  <a:pt x="31034" y="1307742"/>
                </a:lnTo>
                <a:lnTo>
                  <a:pt x="34481" y="1248614"/>
                </a:lnTo>
                <a:lnTo>
                  <a:pt x="39652" y="1159919"/>
                </a:lnTo>
                <a:lnTo>
                  <a:pt x="44823" y="1071225"/>
                </a:lnTo>
                <a:lnTo>
                  <a:pt x="52293" y="943112"/>
                </a:lnTo>
                <a:lnTo>
                  <a:pt x="62635" y="765723"/>
                </a:lnTo>
                <a:lnTo>
                  <a:pt x="73551" y="578480"/>
                </a:lnTo>
                <a:lnTo>
                  <a:pt x="70554" y="400314"/>
                </a:lnTo>
                <a:lnTo>
                  <a:pt x="78023" y="272200"/>
                </a:lnTo>
                <a:lnTo>
                  <a:pt x="71578" y="153164"/>
                </a:lnTo>
                <a:lnTo>
                  <a:pt x="48345" y="92479"/>
                </a:lnTo>
                <a:lnTo>
                  <a:pt x="51793" y="33349"/>
                </a:lnTo>
                <a:lnTo>
                  <a:pt x="33506" y="2618"/>
                </a:lnTo>
                <a:lnTo>
                  <a:pt x="20166" y="1840"/>
                </a:lnTo>
                <a:lnTo>
                  <a:pt x="18690" y="0"/>
                </a:lnTo>
                <a:lnTo>
                  <a:pt x="34821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xmlns="" id="{5D30271A-6B17-418B-BB84-91F94C55B24F}"/>
              </a:ext>
            </a:extLst>
          </p:cNvPr>
          <p:cNvSpPr/>
          <p:nvPr/>
        </p:nvSpPr>
        <p:spPr>
          <a:xfrm rot="21399800">
            <a:off x="9396368" y="1880869"/>
            <a:ext cx="983725" cy="890875"/>
          </a:xfrm>
          <a:custGeom>
            <a:avLst/>
            <a:gdLst>
              <a:gd name="connsiteX0" fmla="*/ 959985 w 983725"/>
              <a:gd name="connsiteY0" fmla="*/ 0 h 890875"/>
              <a:gd name="connsiteX1" fmla="*/ 974492 w 983725"/>
              <a:gd name="connsiteY1" fmla="*/ 15052 h 890875"/>
              <a:gd name="connsiteX2" fmla="*/ 972791 w 983725"/>
              <a:gd name="connsiteY2" fmla="*/ 44222 h 890875"/>
              <a:gd name="connsiteX3" fmla="*/ 983725 w 983725"/>
              <a:gd name="connsiteY3" fmla="*/ 74128 h 890875"/>
              <a:gd name="connsiteX4" fmla="*/ 969390 w 983725"/>
              <a:gd name="connsiteY4" fmla="*/ 102561 h 890875"/>
              <a:gd name="connsiteX5" fmla="*/ 956756 w 983725"/>
              <a:gd name="connsiteY5" fmla="*/ 101824 h 890875"/>
              <a:gd name="connsiteX6" fmla="*/ 936102 w 983725"/>
              <a:gd name="connsiteY6" fmla="*/ 129888 h 890875"/>
              <a:gd name="connsiteX7" fmla="*/ 923468 w 983725"/>
              <a:gd name="connsiteY7" fmla="*/ 129152 h 890875"/>
              <a:gd name="connsiteX8" fmla="*/ 910833 w 983725"/>
              <a:gd name="connsiteY8" fmla="*/ 128415 h 890875"/>
              <a:gd name="connsiteX9" fmla="*/ 883862 w 983725"/>
              <a:gd name="connsiteY9" fmla="*/ 156111 h 890875"/>
              <a:gd name="connsiteX10" fmla="*/ 863210 w 983725"/>
              <a:gd name="connsiteY10" fmla="*/ 184176 h 890875"/>
              <a:gd name="connsiteX11" fmla="*/ 819636 w 983725"/>
              <a:gd name="connsiteY11" fmla="*/ 279199 h 890875"/>
              <a:gd name="connsiteX12" fmla="*/ 755977 w 983725"/>
              <a:gd name="connsiteY12" fmla="*/ 392562 h 890875"/>
              <a:gd name="connsiteX13" fmla="*/ 679684 w 983725"/>
              <a:gd name="connsiteY13" fmla="*/ 505189 h 890875"/>
              <a:gd name="connsiteX14" fmla="*/ 604524 w 983725"/>
              <a:gd name="connsiteY14" fmla="*/ 598370 h 890875"/>
              <a:gd name="connsiteX15" fmla="*/ 517296 w 983725"/>
              <a:gd name="connsiteY15" fmla="*/ 681090 h 890875"/>
              <a:gd name="connsiteX16" fmla="*/ 412816 w 983725"/>
              <a:gd name="connsiteY16" fmla="*/ 733536 h 890875"/>
              <a:gd name="connsiteX17" fmla="*/ 327289 w 983725"/>
              <a:gd name="connsiteY17" fmla="*/ 787088 h 890875"/>
              <a:gd name="connsiteX18" fmla="*/ 241761 w 983725"/>
              <a:gd name="connsiteY18" fmla="*/ 840639 h 890875"/>
              <a:gd name="connsiteX19" fmla="*/ 183204 w 983725"/>
              <a:gd name="connsiteY19" fmla="*/ 866493 h 890875"/>
              <a:gd name="connsiteX20" fmla="*/ 126348 w 983725"/>
              <a:gd name="connsiteY20" fmla="*/ 863178 h 890875"/>
              <a:gd name="connsiteX21" fmla="*/ 99378 w 983725"/>
              <a:gd name="connsiteY21" fmla="*/ 890875 h 890875"/>
              <a:gd name="connsiteX22" fmla="*/ 67791 w 983725"/>
              <a:gd name="connsiteY22" fmla="*/ 889033 h 890875"/>
              <a:gd name="connsiteX23" fmla="*/ 55156 w 983725"/>
              <a:gd name="connsiteY23" fmla="*/ 888296 h 890875"/>
              <a:gd name="connsiteX24" fmla="*/ 42522 w 983725"/>
              <a:gd name="connsiteY24" fmla="*/ 887560 h 890875"/>
              <a:gd name="connsiteX25" fmla="*/ 10934 w 983725"/>
              <a:gd name="connsiteY25" fmla="*/ 885718 h 890875"/>
              <a:gd name="connsiteX26" fmla="*/ 0 w 983725"/>
              <a:gd name="connsiteY26" fmla="*/ 855812 h 890875"/>
              <a:gd name="connsiteX27" fmla="*/ 1701 w 983725"/>
              <a:gd name="connsiteY27" fmla="*/ 826643 h 890875"/>
              <a:gd name="connsiteX28" fmla="*/ 14335 w 983725"/>
              <a:gd name="connsiteY28" fmla="*/ 827379 h 890875"/>
              <a:gd name="connsiteX29" fmla="*/ 47623 w 983725"/>
              <a:gd name="connsiteY29" fmla="*/ 800051 h 890875"/>
              <a:gd name="connsiteX30" fmla="*/ 74593 w 983725"/>
              <a:gd name="connsiteY30" fmla="*/ 772355 h 890875"/>
              <a:gd name="connsiteX31" fmla="*/ 120516 w 983725"/>
              <a:gd name="connsiteY31" fmla="*/ 745763 h 890875"/>
              <a:gd name="connsiteX32" fmla="*/ 179073 w 983725"/>
              <a:gd name="connsiteY32" fmla="*/ 719908 h 890875"/>
              <a:gd name="connsiteX33" fmla="*/ 233013 w 983725"/>
              <a:gd name="connsiteY33" fmla="*/ 664516 h 890875"/>
              <a:gd name="connsiteX34" fmla="*/ 324858 w 983725"/>
              <a:gd name="connsiteY34" fmla="*/ 611333 h 890875"/>
              <a:gd name="connsiteX35" fmla="*/ 400018 w 983725"/>
              <a:gd name="connsiteY35" fmla="*/ 518153 h 890875"/>
              <a:gd name="connsiteX36" fmla="*/ 472910 w 983725"/>
              <a:gd name="connsiteY36" fmla="*/ 463864 h 890875"/>
              <a:gd name="connsiteX37" fmla="*/ 534869 w 983725"/>
              <a:gd name="connsiteY37" fmla="*/ 379671 h 890875"/>
              <a:gd name="connsiteX38" fmla="*/ 577875 w 983725"/>
              <a:gd name="connsiteY38" fmla="*/ 294372 h 890875"/>
              <a:gd name="connsiteX39" fmla="*/ 627766 w 983725"/>
              <a:gd name="connsiteY39" fmla="*/ 199718 h 890875"/>
              <a:gd name="connsiteX40" fmla="*/ 656436 w 983725"/>
              <a:gd name="connsiteY40" fmla="*/ 142852 h 890875"/>
              <a:gd name="connsiteX41" fmla="*/ 671462 w 983725"/>
              <a:gd name="connsiteY41" fmla="*/ 88877 h 890875"/>
              <a:gd name="connsiteX42" fmla="*/ 959985 w 983725"/>
              <a:gd name="connsiteY42" fmla="*/ 0 h 890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983725" h="890875">
                <a:moveTo>
                  <a:pt x="959985" y="0"/>
                </a:moveTo>
                <a:lnTo>
                  <a:pt x="974492" y="15052"/>
                </a:lnTo>
                <a:lnTo>
                  <a:pt x="972791" y="44222"/>
                </a:lnTo>
                <a:lnTo>
                  <a:pt x="983725" y="74128"/>
                </a:lnTo>
                <a:lnTo>
                  <a:pt x="969390" y="102561"/>
                </a:lnTo>
                <a:lnTo>
                  <a:pt x="956756" y="101824"/>
                </a:lnTo>
                <a:lnTo>
                  <a:pt x="936102" y="129888"/>
                </a:lnTo>
                <a:lnTo>
                  <a:pt x="923468" y="129152"/>
                </a:lnTo>
                <a:lnTo>
                  <a:pt x="910833" y="128415"/>
                </a:lnTo>
                <a:lnTo>
                  <a:pt x="883862" y="156111"/>
                </a:lnTo>
                <a:lnTo>
                  <a:pt x="863210" y="184176"/>
                </a:lnTo>
                <a:lnTo>
                  <a:pt x="819636" y="279199"/>
                </a:lnTo>
                <a:lnTo>
                  <a:pt x="755977" y="392562"/>
                </a:lnTo>
                <a:lnTo>
                  <a:pt x="679684" y="505189"/>
                </a:lnTo>
                <a:lnTo>
                  <a:pt x="604524" y="598370"/>
                </a:lnTo>
                <a:lnTo>
                  <a:pt x="517296" y="681090"/>
                </a:lnTo>
                <a:lnTo>
                  <a:pt x="412816" y="733536"/>
                </a:lnTo>
                <a:lnTo>
                  <a:pt x="327289" y="787088"/>
                </a:lnTo>
                <a:lnTo>
                  <a:pt x="241761" y="840639"/>
                </a:lnTo>
                <a:lnTo>
                  <a:pt x="183204" y="866493"/>
                </a:lnTo>
                <a:lnTo>
                  <a:pt x="126348" y="863178"/>
                </a:lnTo>
                <a:lnTo>
                  <a:pt x="99378" y="890875"/>
                </a:lnTo>
                <a:lnTo>
                  <a:pt x="67791" y="889033"/>
                </a:lnTo>
                <a:lnTo>
                  <a:pt x="55156" y="888296"/>
                </a:lnTo>
                <a:lnTo>
                  <a:pt x="42522" y="887560"/>
                </a:lnTo>
                <a:lnTo>
                  <a:pt x="10934" y="885718"/>
                </a:lnTo>
                <a:lnTo>
                  <a:pt x="0" y="855812"/>
                </a:lnTo>
                <a:lnTo>
                  <a:pt x="1701" y="826643"/>
                </a:lnTo>
                <a:lnTo>
                  <a:pt x="14335" y="827379"/>
                </a:lnTo>
                <a:lnTo>
                  <a:pt x="47623" y="800051"/>
                </a:lnTo>
                <a:lnTo>
                  <a:pt x="74593" y="772355"/>
                </a:lnTo>
                <a:lnTo>
                  <a:pt x="120516" y="745763"/>
                </a:lnTo>
                <a:lnTo>
                  <a:pt x="179073" y="719908"/>
                </a:lnTo>
                <a:lnTo>
                  <a:pt x="233013" y="664516"/>
                </a:lnTo>
                <a:lnTo>
                  <a:pt x="324858" y="611333"/>
                </a:lnTo>
                <a:lnTo>
                  <a:pt x="400018" y="518153"/>
                </a:lnTo>
                <a:lnTo>
                  <a:pt x="472910" y="463864"/>
                </a:lnTo>
                <a:lnTo>
                  <a:pt x="534869" y="379671"/>
                </a:lnTo>
                <a:lnTo>
                  <a:pt x="577875" y="294372"/>
                </a:lnTo>
                <a:lnTo>
                  <a:pt x="627766" y="199718"/>
                </a:lnTo>
                <a:lnTo>
                  <a:pt x="656436" y="142852"/>
                </a:lnTo>
                <a:lnTo>
                  <a:pt x="671462" y="88877"/>
                </a:lnTo>
                <a:lnTo>
                  <a:pt x="95998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xmlns="" id="{36D0CA58-20EC-43A6-B7CC-B6FE17956862}"/>
              </a:ext>
            </a:extLst>
          </p:cNvPr>
          <p:cNvSpPr/>
          <p:nvPr/>
        </p:nvSpPr>
        <p:spPr>
          <a:xfrm rot="21399800">
            <a:off x="8708054" y="4000453"/>
            <a:ext cx="813126" cy="327810"/>
          </a:xfrm>
          <a:custGeom>
            <a:avLst/>
            <a:gdLst>
              <a:gd name="connsiteX0" fmla="*/ 543133 w 813126"/>
              <a:gd name="connsiteY0" fmla="*/ 0 h 327810"/>
              <a:gd name="connsiteX1" fmla="*/ 557878 w 813126"/>
              <a:gd name="connsiteY1" fmla="*/ 859 h 327810"/>
              <a:gd name="connsiteX2" fmla="*/ 609485 w 813126"/>
              <a:gd name="connsiteY2" fmla="*/ 3868 h 327810"/>
              <a:gd name="connsiteX3" fmla="*/ 622325 w 813126"/>
              <a:gd name="connsiteY3" fmla="*/ 37406 h 327810"/>
              <a:gd name="connsiteX4" fmla="*/ 673932 w 813126"/>
              <a:gd name="connsiteY4" fmla="*/ 40415 h 327810"/>
              <a:gd name="connsiteX5" fmla="*/ 701517 w 813126"/>
              <a:gd name="connsiteY5" fmla="*/ 74813 h 327810"/>
              <a:gd name="connsiteX6" fmla="*/ 751219 w 813126"/>
              <a:gd name="connsiteY6" fmla="*/ 110500 h 327810"/>
              <a:gd name="connsiteX7" fmla="*/ 778804 w 813126"/>
              <a:gd name="connsiteY7" fmla="*/ 144897 h 327810"/>
              <a:gd name="connsiteX8" fmla="*/ 813126 w 813126"/>
              <a:gd name="connsiteY8" fmla="*/ 190618 h 327810"/>
              <a:gd name="connsiteX9" fmla="*/ 811221 w 813126"/>
              <a:gd name="connsiteY9" fmla="*/ 223297 h 327810"/>
              <a:gd name="connsiteX10" fmla="*/ 809316 w 813126"/>
              <a:gd name="connsiteY10" fmla="*/ 255974 h 327810"/>
              <a:gd name="connsiteX11" fmla="*/ 785293 w 813126"/>
              <a:gd name="connsiteY11" fmla="*/ 287363 h 327810"/>
              <a:gd name="connsiteX12" fmla="*/ 770548 w 813126"/>
              <a:gd name="connsiteY12" fmla="*/ 286504 h 327810"/>
              <a:gd name="connsiteX13" fmla="*/ 761398 w 813126"/>
              <a:gd name="connsiteY13" fmla="*/ 303991 h 327810"/>
              <a:gd name="connsiteX14" fmla="*/ 436330 w 813126"/>
              <a:gd name="connsiteY14" fmla="*/ 327810 h 327810"/>
              <a:gd name="connsiteX15" fmla="*/ 444254 w 813126"/>
              <a:gd name="connsiteY15" fmla="*/ 300270 h 327810"/>
              <a:gd name="connsiteX16" fmla="*/ 458999 w 813126"/>
              <a:gd name="connsiteY16" fmla="*/ 301129 h 327810"/>
              <a:gd name="connsiteX17" fmla="*/ 460904 w 813126"/>
              <a:gd name="connsiteY17" fmla="*/ 268451 h 327810"/>
              <a:gd name="connsiteX18" fmla="*/ 446159 w 813126"/>
              <a:gd name="connsiteY18" fmla="*/ 267591 h 327810"/>
              <a:gd name="connsiteX19" fmla="*/ 429509 w 813126"/>
              <a:gd name="connsiteY19" fmla="*/ 299410 h 327810"/>
              <a:gd name="connsiteX20" fmla="*/ 414764 w 813126"/>
              <a:gd name="connsiteY20" fmla="*/ 298550 h 327810"/>
              <a:gd name="connsiteX21" fmla="*/ 392646 w 813126"/>
              <a:gd name="connsiteY21" fmla="*/ 297261 h 327810"/>
              <a:gd name="connsiteX22" fmla="*/ 363156 w 813126"/>
              <a:gd name="connsiteY22" fmla="*/ 295542 h 327810"/>
              <a:gd name="connsiteX23" fmla="*/ 333666 w 813126"/>
              <a:gd name="connsiteY23" fmla="*/ 293822 h 327810"/>
              <a:gd name="connsiteX24" fmla="*/ 265409 w 813126"/>
              <a:gd name="connsiteY24" fmla="*/ 322632 h 327810"/>
              <a:gd name="connsiteX25" fmla="*/ 199057 w 813126"/>
              <a:gd name="connsiteY25" fmla="*/ 318764 h 327810"/>
              <a:gd name="connsiteX26" fmla="*/ 103214 w 813126"/>
              <a:gd name="connsiteY26" fmla="*/ 313176 h 327810"/>
              <a:gd name="connsiteX27" fmla="*/ 0 w 813126"/>
              <a:gd name="connsiteY27" fmla="*/ 307158 h 327810"/>
              <a:gd name="connsiteX28" fmla="*/ 9526 w 813126"/>
              <a:gd name="connsiteY28" fmla="*/ 143767 h 327810"/>
              <a:gd name="connsiteX29" fmla="*/ 127485 w 813126"/>
              <a:gd name="connsiteY29" fmla="*/ 150644 h 327810"/>
              <a:gd name="connsiteX30" fmla="*/ 193838 w 813126"/>
              <a:gd name="connsiteY30" fmla="*/ 154513 h 327810"/>
              <a:gd name="connsiteX31" fmla="*/ 223328 w 813126"/>
              <a:gd name="connsiteY31" fmla="*/ 156232 h 327810"/>
              <a:gd name="connsiteX32" fmla="*/ 274935 w 813126"/>
              <a:gd name="connsiteY32" fmla="*/ 159241 h 327810"/>
              <a:gd name="connsiteX33" fmla="*/ 304425 w 813126"/>
              <a:gd name="connsiteY33" fmla="*/ 160960 h 327810"/>
              <a:gd name="connsiteX34" fmla="*/ 343828 w 813126"/>
              <a:gd name="connsiteY34" fmla="*/ 119537 h 327810"/>
              <a:gd name="connsiteX35" fmla="*/ 373317 w 813126"/>
              <a:gd name="connsiteY35" fmla="*/ 121256 h 327810"/>
              <a:gd name="connsiteX36" fmla="*/ 404713 w 813126"/>
              <a:gd name="connsiteY36" fmla="*/ 90298 h 327810"/>
              <a:gd name="connsiteX37" fmla="*/ 456320 w 813126"/>
              <a:gd name="connsiteY37" fmla="*/ 93307 h 327810"/>
              <a:gd name="connsiteX38" fmla="*/ 472970 w 813126"/>
              <a:gd name="connsiteY38" fmla="*/ 61488 h 327810"/>
              <a:gd name="connsiteX39" fmla="*/ 489620 w 813126"/>
              <a:gd name="connsiteY39" fmla="*/ 29669 h 327810"/>
              <a:gd name="connsiteX40" fmla="*/ 511738 w 813126"/>
              <a:gd name="connsiteY40" fmla="*/ 30959 h 327810"/>
              <a:gd name="connsiteX41" fmla="*/ 543133 w 813126"/>
              <a:gd name="connsiteY41" fmla="*/ 0 h 327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813126" h="327810">
                <a:moveTo>
                  <a:pt x="543133" y="0"/>
                </a:moveTo>
                <a:lnTo>
                  <a:pt x="557878" y="859"/>
                </a:lnTo>
                <a:lnTo>
                  <a:pt x="609485" y="3868"/>
                </a:lnTo>
                <a:lnTo>
                  <a:pt x="622325" y="37406"/>
                </a:lnTo>
                <a:lnTo>
                  <a:pt x="673932" y="40415"/>
                </a:lnTo>
                <a:lnTo>
                  <a:pt x="701517" y="74813"/>
                </a:lnTo>
                <a:lnTo>
                  <a:pt x="751219" y="110500"/>
                </a:lnTo>
                <a:lnTo>
                  <a:pt x="778804" y="144897"/>
                </a:lnTo>
                <a:lnTo>
                  <a:pt x="813126" y="190618"/>
                </a:lnTo>
                <a:lnTo>
                  <a:pt x="811221" y="223297"/>
                </a:lnTo>
                <a:lnTo>
                  <a:pt x="809316" y="255974"/>
                </a:lnTo>
                <a:lnTo>
                  <a:pt x="785293" y="287363"/>
                </a:lnTo>
                <a:lnTo>
                  <a:pt x="770548" y="286504"/>
                </a:lnTo>
                <a:lnTo>
                  <a:pt x="761398" y="303991"/>
                </a:lnTo>
                <a:lnTo>
                  <a:pt x="436330" y="327810"/>
                </a:lnTo>
                <a:lnTo>
                  <a:pt x="444254" y="300270"/>
                </a:lnTo>
                <a:lnTo>
                  <a:pt x="458999" y="301129"/>
                </a:lnTo>
                <a:lnTo>
                  <a:pt x="460904" y="268451"/>
                </a:lnTo>
                <a:lnTo>
                  <a:pt x="446159" y="267591"/>
                </a:lnTo>
                <a:lnTo>
                  <a:pt x="429509" y="299410"/>
                </a:lnTo>
                <a:lnTo>
                  <a:pt x="414764" y="298550"/>
                </a:lnTo>
                <a:lnTo>
                  <a:pt x="392646" y="297261"/>
                </a:lnTo>
                <a:lnTo>
                  <a:pt x="363156" y="295542"/>
                </a:lnTo>
                <a:lnTo>
                  <a:pt x="333666" y="293822"/>
                </a:lnTo>
                <a:lnTo>
                  <a:pt x="265409" y="322632"/>
                </a:lnTo>
                <a:lnTo>
                  <a:pt x="199057" y="318764"/>
                </a:lnTo>
                <a:lnTo>
                  <a:pt x="103214" y="313176"/>
                </a:lnTo>
                <a:lnTo>
                  <a:pt x="0" y="307158"/>
                </a:lnTo>
                <a:lnTo>
                  <a:pt x="9526" y="143767"/>
                </a:lnTo>
                <a:lnTo>
                  <a:pt x="127485" y="150644"/>
                </a:lnTo>
                <a:lnTo>
                  <a:pt x="193838" y="154513"/>
                </a:lnTo>
                <a:lnTo>
                  <a:pt x="223328" y="156232"/>
                </a:lnTo>
                <a:lnTo>
                  <a:pt x="274935" y="159241"/>
                </a:lnTo>
                <a:lnTo>
                  <a:pt x="304425" y="160960"/>
                </a:lnTo>
                <a:lnTo>
                  <a:pt x="343828" y="119537"/>
                </a:lnTo>
                <a:lnTo>
                  <a:pt x="373317" y="121256"/>
                </a:lnTo>
                <a:lnTo>
                  <a:pt x="404713" y="90298"/>
                </a:lnTo>
                <a:lnTo>
                  <a:pt x="456320" y="93307"/>
                </a:lnTo>
                <a:lnTo>
                  <a:pt x="472970" y="61488"/>
                </a:lnTo>
                <a:lnTo>
                  <a:pt x="489620" y="29669"/>
                </a:lnTo>
                <a:lnTo>
                  <a:pt x="511738" y="30959"/>
                </a:lnTo>
                <a:lnTo>
                  <a:pt x="54313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xmlns="" id="{5BB0ACE2-BEC8-4167-BAD2-6CAD6364174D}"/>
              </a:ext>
            </a:extLst>
          </p:cNvPr>
          <p:cNvSpPr/>
          <p:nvPr/>
        </p:nvSpPr>
        <p:spPr>
          <a:xfrm rot="21399800">
            <a:off x="5925178" y="4278195"/>
            <a:ext cx="1100771" cy="332356"/>
          </a:xfrm>
          <a:custGeom>
            <a:avLst/>
            <a:gdLst>
              <a:gd name="connsiteX0" fmla="*/ 809814 w 1100771"/>
              <a:gd name="connsiteY0" fmla="*/ 0 h 332356"/>
              <a:gd name="connsiteX1" fmla="*/ 843165 w 1100771"/>
              <a:gd name="connsiteY1" fmla="*/ 1945 h 332356"/>
              <a:gd name="connsiteX2" fmla="*/ 856504 w 1100771"/>
              <a:gd name="connsiteY2" fmla="*/ 2722 h 332356"/>
              <a:gd name="connsiteX3" fmla="*/ 883185 w 1100771"/>
              <a:gd name="connsiteY3" fmla="*/ 4278 h 332356"/>
              <a:gd name="connsiteX4" fmla="*/ 916534 w 1100771"/>
              <a:gd name="connsiteY4" fmla="*/ 6222 h 332356"/>
              <a:gd name="connsiteX5" fmla="*/ 954256 w 1100771"/>
              <a:gd name="connsiteY5" fmla="*/ 47976 h 332356"/>
              <a:gd name="connsiteX6" fmla="*/ 999222 w 1100771"/>
              <a:gd name="connsiteY6" fmla="*/ 80263 h 332356"/>
              <a:gd name="connsiteX7" fmla="*/ 1044188 w 1100771"/>
              <a:gd name="connsiteY7" fmla="*/ 112549 h 332356"/>
              <a:gd name="connsiteX8" fmla="*/ 1069145 w 1100771"/>
              <a:gd name="connsiteY8" fmla="*/ 143670 h 332356"/>
              <a:gd name="connsiteX9" fmla="*/ 1100771 w 1100771"/>
              <a:gd name="connsiteY9" fmla="*/ 175179 h 332356"/>
              <a:gd name="connsiteX10" fmla="*/ 1099873 w 1100771"/>
              <a:gd name="connsiteY10" fmla="*/ 190570 h 332356"/>
              <a:gd name="connsiteX11" fmla="*/ 709250 w 1100771"/>
              <a:gd name="connsiteY11" fmla="*/ 266615 h 332356"/>
              <a:gd name="connsiteX12" fmla="*/ 722081 w 1100771"/>
              <a:gd name="connsiteY12" fmla="*/ 242095 h 332356"/>
              <a:gd name="connsiteX13" fmla="*/ 742091 w 1100771"/>
              <a:gd name="connsiteY13" fmla="*/ 243262 h 332356"/>
              <a:gd name="connsiteX14" fmla="*/ 743815 w 1100771"/>
              <a:gd name="connsiteY14" fmla="*/ 213698 h 332356"/>
              <a:gd name="connsiteX15" fmla="*/ 723805 w 1100771"/>
              <a:gd name="connsiteY15" fmla="*/ 212532 h 332356"/>
              <a:gd name="connsiteX16" fmla="*/ 695401 w 1100771"/>
              <a:gd name="connsiteY16" fmla="*/ 240540 h 332356"/>
              <a:gd name="connsiteX17" fmla="*/ 668721 w 1100771"/>
              <a:gd name="connsiteY17" fmla="*/ 238984 h 332356"/>
              <a:gd name="connsiteX18" fmla="*/ 622031 w 1100771"/>
              <a:gd name="connsiteY18" fmla="*/ 236262 h 332356"/>
              <a:gd name="connsiteX19" fmla="*/ 560278 w 1100771"/>
              <a:gd name="connsiteY19" fmla="*/ 262327 h 332356"/>
              <a:gd name="connsiteX20" fmla="*/ 500248 w 1100771"/>
              <a:gd name="connsiteY20" fmla="*/ 258827 h 332356"/>
              <a:gd name="connsiteX21" fmla="*/ 411815 w 1100771"/>
              <a:gd name="connsiteY21" fmla="*/ 283337 h 332356"/>
              <a:gd name="connsiteX22" fmla="*/ 383411 w 1100771"/>
              <a:gd name="connsiteY22" fmla="*/ 311346 h 332356"/>
              <a:gd name="connsiteX23" fmla="*/ 336721 w 1100771"/>
              <a:gd name="connsiteY23" fmla="*/ 308624 h 332356"/>
              <a:gd name="connsiteX24" fmla="*/ 310041 w 1100771"/>
              <a:gd name="connsiteY24" fmla="*/ 307069 h 332356"/>
              <a:gd name="connsiteX25" fmla="*/ 276692 w 1100771"/>
              <a:gd name="connsiteY25" fmla="*/ 305124 h 332356"/>
              <a:gd name="connsiteX26" fmla="*/ 250011 w 1100771"/>
              <a:gd name="connsiteY26" fmla="*/ 303569 h 332356"/>
              <a:gd name="connsiteX27" fmla="*/ 234948 w 1100771"/>
              <a:gd name="connsiteY27" fmla="*/ 332356 h 332356"/>
              <a:gd name="connsiteX28" fmla="*/ 201598 w 1100771"/>
              <a:gd name="connsiteY28" fmla="*/ 330411 h 332356"/>
              <a:gd name="connsiteX29" fmla="*/ 174918 w 1100771"/>
              <a:gd name="connsiteY29" fmla="*/ 328856 h 332356"/>
              <a:gd name="connsiteX30" fmla="*/ 143291 w 1100771"/>
              <a:gd name="connsiteY30" fmla="*/ 297347 h 332356"/>
              <a:gd name="connsiteX31" fmla="*/ 69922 w 1100771"/>
              <a:gd name="connsiteY31" fmla="*/ 293069 h 332356"/>
              <a:gd name="connsiteX32" fmla="*/ 44966 w 1100771"/>
              <a:gd name="connsiteY32" fmla="*/ 261949 h 332356"/>
              <a:gd name="connsiteX33" fmla="*/ 11615 w 1100771"/>
              <a:gd name="connsiteY33" fmla="*/ 260005 h 332356"/>
              <a:gd name="connsiteX34" fmla="*/ 0 w 1100771"/>
              <a:gd name="connsiteY34" fmla="*/ 229662 h 332356"/>
              <a:gd name="connsiteX35" fmla="*/ 1723 w 1100771"/>
              <a:gd name="connsiteY35" fmla="*/ 200097 h 332356"/>
              <a:gd name="connsiteX36" fmla="*/ 15063 w 1100771"/>
              <a:gd name="connsiteY36" fmla="*/ 200875 h 332356"/>
              <a:gd name="connsiteX37" fmla="*/ 35073 w 1100771"/>
              <a:gd name="connsiteY37" fmla="*/ 202042 h 332356"/>
              <a:gd name="connsiteX38" fmla="*/ 50137 w 1100771"/>
              <a:gd name="connsiteY38" fmla="*/ 173256 h 332356"/>
              <a:gd name="connsiteX39" fmla="*/ 76816 w 1100771"/>
              <a:gd name="connsiteY39" fmla="*/ 174811 h 332356"/>
              <a:gd name="connsiteX40" fmla="*/ 90157 w 1100771"/>
              <a:gd name="connsiteY40" fmla="*/ 175589 h 332356"/>
              <a:gd name="connsiteX41" fmla="*/ 136846 w 1100771"/>
              <a:gd name="connsiteY41" fmla="*/ 178311 h 332356"/>
              <a:gd name="connsiteX42" fmla="*/ 163526 w 1100771"/>
              <a:gd name="connsiteY42" fmla="*/ 179866 h 332356"/>
              <a:gd name="connsiteX43" fmla="*/ 258629 w 1100771"/>
              <a:gd name="connsiteY43" fmla="*/ 155746 h 332356"/>
              <a:gd name="connsiteX44" fmla="*/ 345339 w 1100771"/>
              <a:gd name="connsiteY44" fmla="*/ 160801 h 332356"/>
              <a:gd name="connsiteX45" fmla="*/ 433772 w 1100771"/>
              <a:gd name="connsiteY45" fmla="*/ 136292 h 332356"/>
              <a:gd name="connsiteX46" fmla="*/ 542216 w 1100771"/>
              <a:gd name="connsiteY46" fmla="*/ 112949 h 332356"/>
              <a:gd name="connsiteX47" fmla="*/ 583960 w 1100771"/>
              <a:gd name="connsiteY47" fmla="*/ 85717 h 332356"/>
              <a:gd name="connsiteX48" fmla="*/ 630649 w 1100771"/>
              <a:gd name="connsiteY48" fmla="*/ 88439 h 332356"/>
              <a:gd name="connsiteX49" fmla="*/ 677339 w 1100771"/>
              <a:gd name="connsiteY49" fmla="*/ 91161 h 332356"/>
              <a:gd name="connsiteX50" fmla="*/ 705743 w 1100771"/>
              <a:gd name="connsiteY50" fmla="*/ 63152 h 332356"/>
              <a:gd name="connsiteX51" fmla="*/ 732423 w 1100771"/>
              <a:gd name="connsiteY51" fmla="*/ 64708 h 332356"/>
              <a:gd name="connsiteX52" fmla="*/ 754157 w 1100771"/>
              <a:gd name="connsiteY52" fmla="*/ 36309 h 332356"/>
              <a:gd name="connsiteX53" fmla="*/ 767496 w 1100771"/>
              <a:gd name="connsiteY53" fmla="*/ 37087 h 332356"/>
              <a:gd name="connsiteX54" fmla="*/ 780837 w 1100771"/>
              <a:gd name="connsiteY54" fmla="*/ 37865 h 332356"/>
              <a:gd name="connsiteX55" fmla="*/ 809814 w 1100771"/>
              <a:gd name="connsiteY55" fmla="*/ 0 h 3323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1100771" h="332356">
                <a:moveTo>
                  <a:pt x="809814" y="0"/>
                </a:moveTo>
                <a:lnTo>
                  <a:pt x="843165" y="1945"/>
                </a:lnTo>
                <a:lnTo>
                  <a:pt x="856504" y="2722"/>
                </a:lnTo>
                <a:lnTo>
                  <a:pt x="883185" y="4278"/>
                </a:lnTo>
                <a:lnTo>
                  <a:pt x="916534" y="6222"/>
                </a:lnTo>
                <a:lnTo>
                  <a:pt x="954256" y="47976"/>
                </a:lnTo>
                <a:lnTo>
                  <a:pt x="999222" y="80263"/>
                </a:lnTo>
                <a:lnTo>
                  <a:pt x="1044188" y="112549"/>
                </a:lnTo>
                <a:lnTo>
                  <a:pt x="1069145" y="143670"/>
                </a:lnTo>
                <a:lnTo>
                  <a:pt x="1100771" y="175179"/>
                </a:lnTo>
                <a:lnTo>
                  <a:pt x="1099873" y="190570"/>
                </a:lnTo>
                <a:lnTo>
                  <a:pt x="709250" y="266615"/>
                </a:lnTo>
                <a:lnTo>
                  <a:pt x="722081" y="242095"/>
                </a:lnTo>
                <a:lnTo>
                  <a:pt x="742091" y="243262"/>
                </a:lnTo>
                <a:lnTo>
                  <a:pt x="743815" y="213698"/>
                </a:lnTo>
                <a:lnTo>
                  <a:pt x="723805" y="212532"/>
                </a:lnTo>
                <a:lnTo>
                  <a:pt x="695401" y="240540"/>
                </a:lnTo>
                <a:lnTo>
                  <a:pt x="668721" y="238984"/>
                </a:lnTo>
                <a:lnTo>
                  <a:pt x="622031" y="236262"/>
                </a:lnTo>
                <a:lnTo>
                  <a:pt x="560278" y="262327"/>
                </a:lnTo>
                <a:lnTo>
                  <a:pt x="500248" y="258827"/>
                </a:lnTo>
                <a:lnTo>
                  <a:pt x="411815" y="283337"/>
                </a:lnTo>
                <a:lnTo>
                  <a:pt x="383411" y="311346"/>
                </a:lnTo>
                <a:lnTo>
                  <a:pt x="336721" y="308624"/>
                </a:lnTo>
                <a:lnTo>
                  <a:pt x="310041" y="307069"/>
                </a:lnTo>
                <a:lnTo>
                  <a:pt x="276692" y="305124"/>
                </a:lnTo>
                <a:lnTo>
                  <a:pt x="250011" y="303569"/>
                </a:lnTo>
                <a:lnTo>
                  <a:pt x="234948" y="332356"/>
                </a:lnTo>
                <a:lnTo>
                  <a:pt x="201598" y="330411"/>
                </a:lnTo>
                <a:lnTo>
                  <a:pt x="174918" y="328856"/>
                </a:lnTo>
                <a:lnTo>
                  <a:pt x="143291" y="297347"/>
                </a:lnTo>
                <a:lnTo>
                  <a:pt x="69922" y="293069"/>
                </a:lnTo>
                <a:lnTo>
                  <a:pt x="44966" y="261949"/>
                </a:lnTo>
                <a:lnTo>
                  <a:pt x="11615" y="260005"/>
                </a:lnTo>
                <a:lnTo>
                  <a:pt x="0" y="229662"/>
                </a:lnTo>
                <a:lnTo>
                  <a:pt x="1723" y="200097"/>
                </a:lnTo>
                <a:lnTo>
                  <a:pt x="15063" y="200875"/>
                </a:lnTo>
                <a:lnTo>
                  <a:pt x="35073" y="202042"/>
                </a:lnTo>
                <a:lnTo>
                  <a:pt x="50137" y="173256"/>
                </a:lnTo>
                <a:lnTo>
                  <a:pt x="76816" y="174811"/>
                </a:lnTo>
                <a:lnTo>
                  <a:pt x="90157" y="175589"/>
                </a:lnTo>
                <a:lnTo>
                  <a:pt x="136846" y="178311"/>
                </a:lnTo>
                <a:lnTo>
                  <a:pt x="163526" y="179866"/>
                </a:lnTo>
                <a:lnTo>
                  <a:pt x="258629" y="155746"/>
                </a:lnTo>
                <a:lnTo>
                  <a:pt x="345339" y="160801"/>
                </a:lnTo>
                <a:lnTo>
                  <a:pt x="433772" y="136292"/>
                </a:lnTo>
                <a:lnTo>
                  <a:pt x="542216" y="112949"/>
                </a:lnTo>
                <a:lnTo>
                  <a:pt x="583960" y="85717"/>
                </a:lnTo>
                <a:lnTo>
                  <a:pt x="630649" y="88439"/>
                </a:lnTo>
                <a:lnTo>
                  <a:pt x="677339" y="91161"/>
                </a:lnTo>
                <a:lnTo>
                  <a:pt x="705743" y="63152"/>
                </a:lnTo>
                <a:lnTo>
                  <a:pt x="732423" y="64708"/>
                </a:lnTo>
                <a:lnTo>
                  <a:pt x="754157" y="36309"/>
                </a:lnTo>
                <a:lnTo>
                  <a:pt x="767496" y="37087"/>
                </a:lnTo>
                <a:lnTo>
                  <a:pt x="780837" y="37865"/>
                </a:lnTo>
                <a:lnTo>
                  <a:pt x="80981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xmlns="" id="{5E16AB9A-81AB-4BD1-B43A-23B637B538F9}"/>
              </a:ext>
            </a:extLst>
          </p:cNvPr>
          <p:cNvSpPr/>
          <p:nvPr/>
        </p:nvSpPr>
        <p:spPr>
          <a:xfrm rot="21399800">
            <a:off x="10418968" y="4318425"/>
            <a:ext cx="413862" cy="2119216"/>
          </a:xfrm>
          <a:custGeom>
            <a:avLst/>
            <a:gdLst>
              <a:gd name="connsiteX0" fmla="*/ 413862 w 413862"/>
              <a:gd name="connsiteY0" fmla="*/ 0 h 2119216"/>
              <a:gd name="connsiteX1" fmla="*/ 397087 w 413862"/>
              <a:gd name="connsiteY1" fmla="*/ 21920 h 2119216"/>
              <a:gd name="connsiteX2" fmla="*/ 380437 w 413862"/>
              <a:gd name="connsiteY2" fmla="*/ 53739 h 2119216"/>
              <a:gd name="connsiteX3" fmla="*/ 365692 w 413862"/>
              <a:gd name="connsiteY3" fmla="*/ 52879 h 2119216"/>
              <a:gd name="connsiteX4" fmla="*/ 347137 w 413862"/>
              <a:gd name="connsiteY4" fmla="*/ 117376 h 2119216"/>
              <a:gd name="connsiteX5" fmla="*/ 321209 w 413862"/>
              <a:gd name="connsiteY5" fmla="*/ 181443 h 2119216"/>
              <a:gd name="connsiteX6" fmla="*/ 314858 w 413862"/>
              <a:gd name="connsiteY6" fmla="*/ 290371 h 2119216"/>
              <a:gd name="connsiteX7" fmla="*/ 312953 w 413862"/>
              <a:gd name="connsiteY7" fmla="*/ 323050 h 2119216"/>
              <a:gd name="connsiteX8" fmla="*/ 307237 w 413862"/>
              <a:gd name="connsiteY8" fmla="*/ 421084 h 2119216"/>
              <a:gd name="connsiteX9" fmla="*/ 303427 w 413862"/>
              <a:gd name="connsiteY9" fmla="*/ 486441 h 2119216"/>
              <a:gd name="connsiteX10" fmla="*/ 297711 w 413862"/>
              <a:gd name="connsiteY10" fmla="*/ 584477 h 2119216"/>
              <a:gd name="connsiteX11" fmla="*/ 289455 w 413862"/>
              <a:gd name="connsiteY11" fmla="*/ 726082 h 2119216"/>
              <a:gd name="connsiteX12" fmla="*/ 283740 w 413862"/>
              <a:gd name="connsiteY12" fmla="*/ 824118 h 2119216"/>
              <a:gd name="connsiteX13" fmla="*/ 274214 w 413862"/>
              <a:gd name="connsiteY13" fmla="*/ 987509 h 2119216"/>
              <a:gd name="connsiteX14" fmla="*/ 288075 w 413862"/>
              <a:gd name="connsiteY14" fmla="*/ 1130404 h 2119216"/>
              <a:gd name="connsiteX15" fmla="*/ 278549 w 413862"/>
              <a:gd name="connsiteY15" fmla="*/ 1293797 h 2119216"/>
              <a:gd name="connsiteX16" fmla="*/ 270928 w 413862"/>
              <a:gd name="connsiteY16" fmla="*/ 1424510 h 2119216"/>
              <a:gd name="connsiteX17" fmla="*/ 264578 w 413862"/>
              <a:gd name="connsiteY17" fmla="*/ 1533438 h 2119216"/>
              <a:gd name="connsiteX18" fmla="*/ 258862 w 413862"/>
              <a:gd name="connsiteY18" fmla="*/ 1631472 h 2119216"/>
              <a:gd name="connsiteX19" fmla="*/ 253146 w 413862"/>
              <a:gd name="connsiteY19" fmla="*/ 1729508 h 2119216"/>
              <a:gd name="connsiteX20" fmla="*/ 227219 w 413862"/>
              <a:gd name="connsiteY20" fmla="*/ 1793575 h 2119216"/>
              <a:gd name="connsiteX21" fmla="*/ 223408 w 413862"/>
              <a:gd name="connsiteY21" fmla="*/ 1858931 h 2119216"/>
              <a:gd name="connsiteX22" fmla="*/ 206758 w 413862"/>
              <a:gd name="connsiteY22" fmla="*/ 1890750 h 2119216"/>
              <a:gd name="connsiteX23" fmla="*/ 170917 w 413862"/>
              <a:gd name="connsiteY23" fmla="*/ 1997959 h 2119216"/>
              <a:gd name="connsiteX24" fmla="*/ 132150 w 413862"/>
              <a:gd name="connsiteY24" fmla="*/ 2028488 h 2119216"/>
              <a:gd name="connsiteX25" fmla="*/ 115500 w 413862"/>
              <a:gd name="connsiteY25" fmla="*/ 2060306 h 2119216"/>
              <a:gd name="connsiteX26" fmla="*/ 47243 w 413862"/>
              <a:gd name="connsiteY26" fmla="*/ 2089116 h 2119216"/>
              <a:gd name="connsiteX27" fmla="*/ 1103 w 413862"/>
              <a:gd name="connsiteY27" fmla="*/ 2119216 h 2119216"/>
              <a:gd name="connsiteX28" fmla="*/ 0 w 413862"/>
              <a:gd name="connsiteY28" fmla="*/ 2118117 h 2119216"/>
              <a:gd name="connsiteX29" fmla="*/ 1 w 413862"/>
              <a:gd name="connsiteY29" fmla="*/ 1616380 h 2119216"/>
              <a:gd name="connsiteX30" fmla="*/ 15571 w 413862"/>
              <a:gd name="connsiteY30" fmla="*/ 1617288 h 2119216"/>
              <a:gd name="connsiteX31" fmla="*/ 34127 w 413862"/>
              <a:gd name="connsiteY31" fmla="*/ 1552792 h 2119216"/>
              <a:gd name="connsiteX32" fmla="*/ 36032 w 413862"/>
              <a:gd name="connsiteY32" fmla="*/ 1520113 h 2119216"/>
              <a:gd name="connsiteX33" fmla="*/ 37937 w 413862"/>
              <a:gd name="connsiteY33" fmla="*/ 1487435 h 2119216"/>
              <a:gd name="connsiteX34" fmla="*/ 42382 w 413862"/>
              <a:gd name="connsiteY34" fmla="*/ 1411185 h 2119216"/>
              <a:gd name="connsiteX35" fmla="*/ 46193 w 413862"/>
              <a:gd name="connsiteY35" fmla="*/ 1345828 h 2119216"/>
              <a:gd name="connsiteX36" fmla="*/ 50003 w 413862"/>
              <a:gd name="connsiteY36" fmla="*/ 1280472 h 2119216"/>
              <a:gd name="connsiteX37" fmla="*/ 53814 w 413862"/>
              <a:gd name="connsiteY37" fmla="*/ 1215115 h 2119216"/>
              <a:gd name="connsiteX38" fmla="*/ 59529 w 413862"/>
              <a:gd name="connsiteY38" fmla="*/ 1117080 h 2119216"/>
              <a:gd name="connsiteX39" fmla="*/ 65880 w 413862"/>
              <a:gd name="connsiteY39" fmla="*/ 1008153 h 2119216"/>
              <a:gd name="connsiteX40" fmla="*/ 71596 w 413862"/>
              <a:gd name="connsiteY40" fmla="*/ 910117 h 2119216"/>
              <a:gd name="connsiteX41" fmla="*/ 77311 w 413862"/>
              <a:gd name="connsiteY41" fmla="*/ 812082 h 2119216"/>
              <a:gd name="connsiteX42" fmla="*/ 70187 w 413862"/>
              <a:gd name="connsiteY42" fmla="*/ 680509 h 2119216"/>
              <a:gd name="connsiteX43" fmla="*/ 78443 w 413862"/>
              <a:gd name="connsiteY43" fmla="*/ 538903 h 2119216"/>
              <a:gd name="connsiteX44" fmla="*/ 86064 w 413862"/>
              <a:gd name="connsiteY44" fmla="*/ 408189 h 2119216"/>
              <a:gd name="connsiteX45" fmla="*/ 91779 w 413862"/>
              <a:gd name="connsiteY45" fmla="*/ 310155 h 2119216"/>
              <a:gd name="connsiteX46" fmla="*/ 98130 w 413862"/>
              <a:gd name="connsiteY46" fmla="*/ 201227 h 2119216"/>
              <a:gd name="connsiteX47" fmla="*/ 79823 w 413862"/>
              <a:gd name="connsiteY47" fmla="*/ 134580 h 2119216"/>
              <a:gd name="connsiteX48" fmla="*/ 83633 w 413862"/>
              <a:gd name="connsiteY48" fmla="*/ 69224 h 2119216"/>
              <a:gd name="connsiteX49" fmla="*/ 87444 w 413862"/>
              <a:gd name="connsiteY49" fmla="*/ 3867 h 2119216"/>
              <a:gd name="connsiteX50" fmla="*/ 87669 w 413862"/>
              <a:gd name="connsiteY50" fmla="*/ 0 h 2119216"/>
              <a:gd name="connsiteX51" fmla="*/ 413862 w 413862"/>
              <a:gd name="connsiteY51" fmla="*/ 0 h 2119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413862" h="2119216">
                <a:moveTo>
                  <a:pt x="413862" y="0"/>
                </a:moveTo>
                <a:lnTo>
                  <a:pt x="397087" y="21920"/>
                </a:lnTo>
                <a:lnTo>
                  <a:pt x="380437" y="53739"/>
                </a:lnTo>
                <a:lnTo>
                  <a:pt x="365692" y="52879"/>
                </a:lnTo>
                <a:lnTo>
                  <a:pt x="347137" y="117376"/>
                </a:lnTo>
                <a:lnTo>
                  <a:pt x="321209" y="181443"/>
                </a:lnTo>
                <a:lnTo>
                  <a:pt x="314858" y="290371"/>
                </a:lnTo>
                <a:lnTo>
                  <a:pt x="312953" y="323050"/>
                </a:lnTo>
                <a:lnTo>
                  <a:pt x="307237" y="421084"/>
                </a:lnTo>
                <a:lnTo>
                  <a:pt x="303427" y="486441"/>
                </a:lnTo>
                <a:lnTo>
                  <a:pt x="297711" y="584477"/>
                </a:lnTo>
                <a:lnTo>
                  <a:pt x="289455" y="726082"/>
                </a:lnTo>
                <a:lnTo>
                  <a:pt x="283740" y="824118"/>
                </a:lnTo>
                <a:lnTo>
                  <a:pt x="274214" y="987509"/>
                </a:lnTo>
                <a:lnTo>
                  <a:pt x="288075" y="1130404"/>
                </a:lnTo>
                <a:lnTo>
                  <a:pt x="278549" y="1293797"/>
                </a:lnTo>
                <a:lnTo>
                  <a:pt x="270928" y="1424510"/>
                </a:lnTo>
                <a:lnTo>
                  <a:pt x="264578" y="1533438"/>
                </a:lnTo>
                <a:lnTo>
                  <a:pt x="258862" y="1631472"/>
                </a:lnTo>
                <a:lnTo>
                  <a:pt x="253146" y="1729508"/>
                </a:lnTo>
                <a:lnTo>
                  <a:pt x="227219" y="1793575"/>
                </a:lnTo>
                <a:lnTo>
                  <a:pt x="223408" y="1858931"/>
                </a:lnTo>
                <a:lnTo>
                  <a:pt x="206758" y="1890750"/>
                </a:lnTo>
                <a:lnTo>
                  <a:pt x="170917" y="1997959"/>
                </a:lnTo>
                <a:lnTo>
                  <a:pt x="132150" y="2028488"/>
                </a:lnTo>
                <a:lnTo>
                  <a:pt x="115500" y="2060306"/>
                </a:lnTo>
                <a:lnTo>
                  <a:pt x="47243" y="2089116"/>
                </a:lnTo>
                <a:lnTo>
                  <a:pt x="1103" y="2119216"/>
                </a:lnTo>
                <a:lnTo>
                  <a:pt x="0" y="2118117"/>
                </a:lnTo>
                <a:lnTo>
                  <a:pt x="1" y="1616380"/>
                </a:lnTo>
                <a:lnTo>
                  <a:pt x="15571" y="1617288"/>
                </a:lnTo>
                <a:lnTo>
                  <a:pt x="34127" y="1552792"/>
                </a:lnTo>
                <a:lnTo>
                  <a:pt x="36032" y="1520113"/>
                </a:lnTo>
                <a:lnTo>
                  <a:pt x="37937" y="1487435"/>
                </a:lnTo>
                <a:lnTo>
                  <a:pt x="42382" y="1411185"/>
                </a:lnTo>
                <a:lnTo>
                  <a:pt x="46193" y="1345828"/>
                </a:lnTo>
                <a:lnTo>
                  <a:pt x="50003" y="1280472"/>
                </a:lnTo>
                <a:lnTo>
                  <a:pt x="53814" y="1215115"/>
                </a:lnTo>
                <a:lnTo>
                  <a:pt x="59529" y="1117080"/>
                </a:lnTo>
                <a:lnTo>
                  <a:pt x="65880" y="1008153"/>
                </a:lnTo>
                <a:lnTo>
                  <a:pt x="71596" y="910117"/>
                </a:lnTo>
                <a:lnTo>
                  <a:pt x="77311" y="812082"/>
                </a:lnTo>
                <a:lnTo>
                  <a:pt x="70187" y="680509"/>
                </a:lnTo>
                <a:lnTo>
                  <a:pt x="78443" y="538903"/>
                </a:lnTo>
                <a:lnTo>
                  <a:pt x="86064" y="408189"/>
                </a:lnTo>
                <a:lnTo>
                  <a:pt x="91779" y="310155"/>
                </a:lnTo>
                <a:lnTo>
                  <a:pt x="98130" y="201227"/>
                </a:lnTo>
                <a:lnTo>
                  <a:pt x="79823" y="134580"/>
                </a:lnTo>
                <a:lnTo>
                  <a:pt x="83633" y="69224"/>
                </a:lnTo>
                <a:lnTo>
                  <a:pt x="87444" y="3867"/>
                </a:lnTo>
                <a:lnTo>
                  <a:pt x="87669" y="0"/>
                </a:lnTo>
                <a:lnTo>
                  <a:pt x="41386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xmlns="" id="{656B99A9-CF10-4436-87EE-BC4CD391E6AC}"/>
              </a:ext>
            </a:extLst>
          </p:cNvPr>
          <p:cNvSpPr/>
          <p:nvPr/>
        </p:nvSpPr>
        <p:spPr>
          <a:xfrm rot="21399800">
            <a:off x="2302604" y="4429508"/>
            <a:ext cx="535357" cy="584282"/>
          </a:xfrm>
          <a:custGeom>
            <a:avLst/>
            <a:gdLst>
              <a:gd name="connsiteX0" fmla="*/ 535357 w 535357"/>
              <a:gd name="connsiteY0" fmla="*/ 0 h 584282"/>
              <a:gd name="connsiteX1" fmla="*/ 535297 w 535357"/>
              <a:gd name="connsiteY1" fmla="*/ 1023 h 584282"/>
              <a:gd name="connsiteX2" fmla="*/ 520234 w 535357"/>
              <a:gd name="connsiteY2" fmla="*/ 29810 h 584282"/>
              <a:gd name="connsiteX3" fmla="*/ 506894 w 535357"/>
              <a:gd name="connsiteY3" fmla="*/ 29032 h 584282"/>
              <a:gd name="connsiteX4" fmla="*/ 471820 w 535357"/>
              <a:gd name="connsiteY4" fmla="*/ 56652 h 584282"/>
              <a:gd name="connsiteX5" fmla="*/ 423407 w 535357"/>
              <a:gd name="connsiteY5" fmla="*/ 83495 h 584282"/>
              <a:gd name="connsiteX6" fmla="*/ 364875 w 535357"/>
              <a:gd name="connsiteY6" fmla="*/ 169078 h 584282"/>
              <a:gd name="connsiteX7" fmla="*/ 343141 w 535357"/>
              <a:gd name="connsiteY7" fmla="*/ 197476 h 584282"/>
              <a:gd name="connsiteX8" fmla="*/ 327504 w 535357"/>
              <a:gd name="connsiteY8" fmla="*/ 236118 h 584282"/>
              <a:gd name="connsiteX9" fmla="*/ 312440 w 535357"/>
              <a:gd name="connsiteY9" fmla="*/ 264905 h 584282"/>
              <a:gd name="connsiteX10" fmla="*/ 295653 w 535357"/>
              <a:gd name="connsiteY10" fmla="*/ 323257 h 584282"/>
              <a:gd name="connsiteX11" fmla="*/ 258855 w 535357"/>
              <a:gd name="connsiteY11" fmla="*/ 380441 h 584282"/>
              <a:gd name="connsiteX12" fmla="*/ 242068 w 535357"/>
              <a:gd name="connsiteY12" fmla="*/ 438793 h 584282"/>
              <a:gd name="connsiteX13" fmla="*/ 210217 w 535357"/>
              <a:gd name="connsiteY13" fmla="*/ 525932 h 584282"/>
              <a:gd name="connsiteX14" fmla="*/ 193429 w 535357"/>
              <a:gd name="connsiteY14" fmla="*/ 584282 h 584282"/>
              <a:gd name="connsiteX15" fmla="*/ 0 w 535357"/>
              <a:gd name="connsiteY15" fmla="*/ 573005 h 584282"/>
              <a:gd name="connsiteX16" fmla="*/ 3447 w 535357"/>
              <a:gd name="connsiteY16" fmla="*/ 513877 h 584282"/>
              <a:gd name="connsiteX17" fmla="*/ 20235 w 535357"/>
              <a:gd name="connsiteY17" fmla="*/ 455525 h 584282"/>
              <a:gd name="connsiteX18" fmla="*/ 38745 w 535357"/>
              <a:gd name="connsiteY18" fmla="*/ 367608 h 584282"/>
              <a:gd name="connsiteX19" fmla="*/ 78990 w 535357"/>
              <a:gd name="connsiteY19" fmla="*/ 251294 h 584282"/>
              <a:gd name="connsiteX20" fmla="*/ 83012 w 535357"/>
              <a:gd name="connsiteY20" fmla="*/ 182310 h 584282"/>
              <a:gd name="connsiteX21" fmla="*/ 98076 w 535357"/>
              <a:gd name="connsiteY21" fmla="*/ 153523 h 584282"/>
              <a:gd name="connsiteX22" fmla="*/ 114863 w 535357"/>
              <a:gd name="connsiteY22" fmla="*/ 95172 h 584282"/>
              <a:gd name="connsiteX23" fmla="*/ 116587 w 535357"/>
              <a:gd name="connsiteY23" fmla="*/ 65607 h 584282"/>
              <a:gd name="connsiteX24" fmla="*/ 122883 w 535357"/>
              <a:gd name="connsiteY24" fmla="*/ 43720 h 584282"/>
              <a:gd name="connsiteX25" fmla="*/ 535357 w 535357"/>
              <a:gd name="connsiteY25" fmla="*/ 0 h 584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535357" h="584282">
                <a:moveTo>
                  <a:pt x="535357" y="0"/>
                </a:moveTo>
                <a:lnTo>
                  <a:pt x="535297" y="1023"/>
                </a:lnTo>
                <a:lnTo>
                  <a:pt x="520234" y="29810"/>
                </a:lnTo>
                <a:lnTo>
                  <a:pt x="506894" y="29032"/>
                </a:lnTo>
                <a:lnTo>
                  <a:pt x="471820" y="56652"/>
                </a:lnTo>
                <a:lnTo>
                  <a:pt x="423407" y="83495"/>
                </a:lnTo>
                <a:lnTo>
                  <a:pt x="364875" y="169078"/>
                </a:lnTo>
                <a:lnTo>
                  <a:pt x="343141" y="197476"/>
                </a:lnTo>
                <a:lnTo>
                  <a:pt x="327504" y="236118"/>
                </a:lnTo>
                <a:lnTo>
                  <a:pt x="312440" y="264905"/>
                </a:lnTo>
                <a:lnTo>
                  <a:pt x="295653" y="323257"/>
                </a:lnTo>
                <a:lnTo>
                  <a:pt x="258855" y="380441"/>
                </a:lnTo>
                <a:lnTo>
                  <a:pt x="242068" y="438793"/>
                </a:lnTo>
                <a:lnTo>
                  <a:pt x="210217" y="525932"/>
                </a:lnTo>
                <a:lnTo>
                  <a:pt x="193429" y="584282"/>
                </a:lnTo>
                <a:lnTo>
                  <a:pt x="0" y="573005"/>
                </a:lnTo>
                <a:lnTo>
                  <a:pt x="3447" y="513877"/>
                </a:lnTo>
                <a:lnTo>
                  <a:pt x="20235" y="455525"/>
                </a:lnTo>
                <a:lnTo>
                  <a:pt x="38745" y="367608"/>
                </a:lnTo>
                <a:lnTo>
                  <a:pt x="78990" y="251294"/>
                </a:lnTo>
                <a:lnTo>
                  <a:pt x="83012" y="182310"/>
                </a:lnTo>
                <a:lnTo>
                  <a:pt x="98076" y="153523"/>
                </a:lnTo>
                <a:lnTo>
                  <a:pt x="114863" y="95172"/>
                </a:lnTo>
                <a:lnTo>
                  <a:pt x="116587" y="65607"/>
                </a:lnTo>
                <a:lnTo>
                  <a:pt x="122883" y="43720"/>
                </a:lnTo>
                <a:lnTo>
                  <a:pt x="53535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xmlns="" id="{79EB7B52-8251-4E03-BEDF-64E481F8C3CB}"/>
              </a:ext>
            </a:extLst>
          </p:cNvPr>
          <p:cNvSpPr/>
          <p:nvPr/>
        </p:nvSpPr>
        <p:spPr>
          <a:xfrm rot="21399800">
            <a:off x="5074653" y="4931524"/>
            <a:ext cx="583109" cy="237694"/>
          </a:xfrm>
          <a:custGeom>
            <a:avLst/>
            <a:gdLst>
              <a:gd name="connsiteX0" fmla="*/ 571719 w 583109"/>
              <a:gd name="connsiteY0" fmla="*/ 0 h 237694"/>
              <a:gd name="connsiteX1" fmla="*/ 583109 w 583109"/>
              <a:gd name="connsiteY1" fmla="*/ 11778 h 237694"/>
              <a:gd name="connsiteX2" fmla="*/ 574951 w 583109"/>
              <a:gd name="connsiteY2" fmla="*/ 151711 h 237694"/>
              <a:gd name="connsiteX3" fmla="*/ 534931 w 583109"/>
              <a:gd name="connsiteY3" fmla="*/ 149378 h 237694"/>
              <a:gd name="connsiteX4" fmla="*/ 473178 w 583109"/>
              <a:gd name="connsiteY4" fmla="*/ 175443 h 237694"/>
              <a:gd name="connsiteX5" fmla="*/ 353118 w 583109"/>
              <a:gd name="connsiteY5" fmla="*/ 168443 h 237694"/>
              <a:gd name="connsiteX6" fmla="*/ 238005 w 583109"/>
              <a:gd name="connsiteY6" fmla="*/ 191397 h 237694"/>
              <a:gd name="connsiteX7" fmla="*/ 116222 w 583109"/>
              <a:gd name="connsiteY7" fmla="*/ 213962 h 237694"/>
              <a:gd name="connsiteX8" fmla="*/ 56192 w 583109"/>
              <a:gd name="connsiteY8" fmla="*/ 210463 h 237694"/>
              <a:gd name="connsiteX9" fmla="*/ 14449 w 583109"/>
              <a:gd name="connsiteY9" fmla="*/ 237694 h 237694"/>
              <a:gd name="connsiteX10" fmla="*/ 0 w 583109"/>
              <a:gd name="connsiteY10" fmla="*/ 236852 h 237694"/>
              <a:gd name="connsiteX11" fmla="*/ 212161 w 583109"/>
              <a:gd name="connsiteY11" fmla="*/ 31676 h 237694"/>
              <a:gd name="connsiteX12" fmla="*/ 227188 w 583109"/>
              <a:gd name="connsiteY12" fmla="*/ 32552 h 237694"/>
              <a:gd name="connsiteX13" fmla="*/ 247198 w 583109"/>
              <a:gd name="connsiteY13" fmla="*/ 33719 h 237694"/>
              <a:gd name="connsiteX14" fmla="*/ 273878 w 583109"/>
              <a:gd name="connsiteY14" fmla="*/ 35275 h 237694"/>
              <a:gd name="connsiteX15" fmla="*/ 307228 w 583109"/>
              <a:gd name="connsiteY15" fmla="*/ 37219 h 237694"/>
              <a:gd name="connsiteX16" fmla="*/ 347248 w 583109"/>
              <a:gd name="connsiteY16" fmla="*/ 39552 h 237694"/>
              <a:gd name="connsiteX17" fmla="*/ 395662 w 583109"/>
              <a:gd name="connsiteY17" fmla="*/ 12709 h 237694"/>
              <a:gd name="connsiteX18" fmla="*/ 455692 w 583109"/>
              <a:gd name="connsiteY18" fmla="*/ 16209 h 237694"/>
              <a:gd name="connsiteX19" fmla="*/ 529061 w 583109"/>
              <a:gd name="connsiteY19" fmla="*/ 20487 h 237694"/>
              <a:gd name="connsiteX20" fmla="*/ 571719 w 583109"/>
              <a:gd name="connsiteY20" fmla="*/ 0 h 237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83109" h="237694">
                <a:moveTo>
                  <a:pt x="571719" y="0"/>
                </a:moveTo>
                <a:lnTo>
                  <a:pt x="583109" y="11778"/>
                </a:lnTo>
                <a:lnTo>
                  <a:pt x="574951" y="151711"/>
                </a:lnTo>
                <a:lnTo>
                  <a:pt x="534931" y="149378"/>
                </a:lnTo>
                <a:lnTo>
                  <a:pt x="473178" y="175443"/>
                </a:lnTo>
                <a:lnTo>
                  <a:pt x="353118" y="168443"/>
                </a:lnTo>
                <a:lnTo>
                  <a:pt x="238005" y="191397"/>
                </a:lnTo>
                <a:lnTo>
                  <a:pt x="116222" y="213962"/>
                </a:lnTo>
                <a:lnTo>
                  <a:pt x="56192" y="210463"/>
                </a:lnTo>
                <a:lnTo>
                  <a:pt x="14449" y="237694"/>
                </a:lnTo>
                <a:lnTo>
                  <a:pt x="0" y="236852"/>
                </a:lnTo>
                <a:lnTo>
                  <a:pt x="212161" y="31676"/>
                </a:lnTo>
                <a:lnTo>
                  <a:pt x="227188" y="32552"/>
                </a:lnTo>
                <a:lnTo>
                  <a:pt x="247198" y="33719"/>
                </a:lnTo>
                <a:lnTo>
                  <a:pt x="273878" y="35275"/>
                </a:lnTo>
                <a:lnTo>
                  <a:pt x="307228" y="37219"/>
                </a:lnTo>
                <a:lnTo>
                  <a:pt x="347248" y="39552"/>
                </a:lnTo>
                <a:lnTo>
                  <a:pt x="395662" y="12709"/>
                </a:lnTo>
                <a:lnTo>
                  <a:pt x="455692" y="16209"/>
                </a:lnTo>
                <a:lnTo>
                  <a:pt x="529061" y="20487"/>
                </a:lnTo>
                <a:lnTo>
                  <a:pt x="57171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xmlns="" id="{A90AF7F0-A08B-4008-AC61-7AB25CD5BACA}"/>
              </a:ext>
            </a:extLst>
          </p:cNvPr>
          <p:cNvSpPr/>
          <p:nvPr/>
        </p:nvSpPr>
        <p:spPr>
          <a:xfrm rot="21399800">
            <a:off x="8938161" y="4998242"/>
            <a:ext cx="345339" cy="376655"/>
          </a:xfrm>
          <a:custGeom>
            <a:avLst/>
            <a:gdLst>
              <a:gd name="connsiteX0" fmla="*/ 18555 w 345339"/>
              <a:gd name="connsiteY0" fmla="*/ 0 h 376655"/>
              <a:gd name="connsiteX1" fmla="*/ 55418 w 345339"/>
              <a:gd name="connsiteY1" fmla="*/ 2149 h 376655"/>
              <a:gd name="connsiteX2" fmla="*/ 84908 w 345339"/>
              <a:gd name="connsiteY2" fmla="*/ 3869 h 376655"/>
              <a:gd name="connsiteX3" fmla="*/ 121770 w 345339"/>
              <a:gd name="connsiteY3" fmla="*/ 6018 h 376655"/>
              <a:gd name="connsiteX4" fmla="*/ 166005 w 345339"/>
              <a:gd name="connsiteY4" fmla="*/ 8597 h 376655"/>
              <a:gd name="connsiteX5" fmla="*/ 200962 w 345339"/>
              <a:gd name="connsiteY5" fmla="*/ 43425 h 376655"/>
              <a:gd name="connsiteX6" fmla="*/ 215707 w 345339"/>
              <a:gd name="connsiteY6" fmla="*/ 44284 h 376655"/>
              <a:gd name="connsiteX7" fmla="*/ 230452 w 345339"/>
              <a:gd name="connsiteY7" fmla="*/ 45144 h 376655"/>
              <a:gd name="connsiteX8" fmla="*/ 238245 w 345339"/>
              <a:gd name="connsiteY8" fmla="*/ 45598 h 376655"/>
              <a:gd name="connsiteX9" fmla="*/ 345339 w 345339"/>
              <a:gd name="connsiteY9" fmla="*/ 347357 h 376655"/>
              <a:gd name="connsiteX10" fmla="*/ 292497 w 345339"/>
              <a:gd name="connsiteY10" fmla="*/ 376655 h 376655"/>
              <a:gd name="connsiteX11" fmla="*/ 263007 w 345339"/>
              <a:gd name="connsiteY11" fmla="*/ 374936 h 376655"/>
              <a:gd name="connsiteX12" fmla="*/ 228050 w 345339"/>
              <a:gd name="connsiteY12" fmla="*/ 340108 h 376655"/>
              <a:gd name="connsiteX13" fmla="*/ 215210 w 345339"/>
              <a:gd name="connsiteY13" fmla="*/ 306571 h 376655"/>
              <a:gd name="connsiteX14" fmla="*/ 202371 w 345339"/>
              <a:gd name="connsiteY14" fmla="*/ 273033 h 376655"/>
              <a:gd name="connsiteX15" fmla="*/ 189531 w 345339"/>
              <a:gd name="connsiteY15" fmla="*/ 239495 h 376655"/>
              <a:gd name="connsiteX16" fmla="*/ 169319 w 345339"/>
              <a:gd name="connsiteY16" fmla="*/ 205527 h 376655"/>
              <a:gd name="connsiteX17" fmla="*/ 126989 w 345339"/>
              <a:gd name="connsiteY17" fmla="*/ 170269 h 376655"/>
              <a:gd name="connsiteX18" fmla="*/ 92032 w 345339"/>
              <a:gd name="connsiteY18" fmla="*/ 135441 h 376655"/>
              <a:gd name="connsiteX19" fmla="*/ 62542 w 345339"/>
              <a:gd name="connsiteY19" fmla="*/ 133722 h 376655"/>
              <a:gd name="connsiteX20" fmla="*/ 49702 w 345339"/>
              <a:gd name="connsiteY20" fmla="*/ 100185 h 376655"/>
              <a:gd name="connsiteX21" fmla="*/ 34957 w 345339"/>
              <a:gd name="connsiteY21" fmla="*/ 99325 h 376655"/>
              <a:gd name="connsiteX22" fmla="*/ 14745 w 345339"/>
              <a:gd name="connsiteY22" fmla="*/ 65357 h 376655"/>
              <a:gd name="connsiteX23" fmla="*/ 0 w 345339"/>
              <a:gd name="connsiteY23" fmla="*/ 64498 h 376655"/>
              <a:gd name="connsiteX24" fmla="*/ 1905 w 345339"/>
              <a:gd name="connsiteY24" fmla="*/ 31819 h 376655"/>
              <a:gd name="connsiteX25" fmla="*/ 18555 w 345339"/>
              <a:gd name="connsiteY25" fmla="*/ 0 h 3766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345339" h="376655">
                <a:moveTo>
                  <a:pt x="18555" y="0"/>
                </a:moveTo>
                <a:lnTo>
                  <a:pt x="55418" y="2149"/>
                </a:lnTo>
                <a:lnTo>
                  <a:pt x="84908" y="3869"/>
                </a:lnTo>
                <a:lnTo>
                  <a:pt x="121770" y="6018"/>
                </a:lnTo>
                <a:lnTo>
                  <a:pt x="166005" y="8597"/>
                </a:lnTo>
                <a:lnTo>
                  <a:pt x="200962" y="43425"/>
                </a:lnTo>
                <a:lnTo>
                  <a:pt x="215707" y="44284"/>
                </a:lnTo>
                <a:lnTo>
                  <a:pt x="230452" y="45144"/>
                </a:lnTo>
                <a:lnTo>
                  <a:pt x="238245" y="45598"/>
                </a:lnTo>
                <a:lnTo>
                  <a:pt x="345339" y="347357"/>
                </a:lnTo>
                <a:lnTo>
                  <a:pt x="292497" y="376655"/>
                </a:lnTo>
                <a:lnTo>
                  <a:pt x="263007" y="374936"/>
                </a:lnTo>
                <a:lnTo>
                  <a:pt x="228050" y="340108"/>
                </a:lnTo>
                <a:lnTo>
                  <a:pt x="215210" y="306571"/>
                </a:lnTo>
                <a:lnTo>
                  <a:pt x="202371" y="273033"/>
                </a:lnTo>
                <a:lnTo>
                  <a:pt x="189531" y="239495"/>
                </a:lnTo>
                <a:lnTo>
                  <a:pt x="169319" y="205527"/>
                </a:lnTo>
                <a:lnTo>
                  <a:pt x="126989" y="170269"/>
                </a:lnTo>
                <a:lnTo>
                  <a:pt x="92032" y="135441"/>
                </a:lnTo>
                <a:lnTo>
                  <a:pt x="62542" y="133722"/>
                </a:lnTo>
                <a:lnTo>
                  <a:pt x="49702" y="100185"/>
                </a:lnTo>
                <a:lnTo>
                  <a:pt x="34957" y="99325"/>
                </a:lnTo>
                <a:lnTo>
                  <a:pt x="14745" y="65357"/>
                </a:lnTo>
                <a:lnTo>
                  <a:pt x="0" y="64498"/>
                </a:lnTo>
                <a:lnTo>
                  <a:pt x="1905" y="31819"/>
                </a:lnTo>
                <a:lnTo>
                  <a:pt x="1855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xmlns="" id="{55220169-98B3-4FCC-85E7-49361B9DFABB}"/>
              </a:ext>
            </a:extLst>
          </p:cNvPr>
          <p:cNvSpPr/>
          <p:nvPr/>
        </p:nvSpPr>
        <p:spPr>
          <a:xfrm rot="21399800">
            <a:off x="1745190" y="5907101"/>
            <a:ext cx="1788749" cy="406757"/>
          </a:xfrm>
          <a:custGeom>
            <a:avLst/>
            <a:gdLst>
              <a:gd name="connsiteX0" fmla="*/ 14223 w 1788749"/>
              <a:gd name="connsiteY0" fmla="*/ 0 h 406757"/>
              <a:gd name="connsiteX1" fmla="*/ 20329 w 1788749"/>
              <a:gd name="connsiteY1" fmla="*/ 356 h 406757"/>
              <a:gd name="connsiteX2" fmla="*/ 22926 w 1788749"/>
              <a:gd name="connsiteY2" fmla="*/ 7138 h 406757"/>
              <a:gd name="connsiteX3" fmla="*/ 67893 w 1788749"/>
              <a:gd name="connsiteY3" fmla="*/ 39425 h 406757"/>
              <a:gd name="connsiteX4" fmla="*/ 119529 w 1788749"/>
              <a:gd name="connsiteY4" fmla="*/ 72101 h 406757"/>
              <a:gd name="connsiteX5" fmla="*/ 192899 w 1788749"/>
              <a:gd name="connsiteY5" fmla="*/ 76379 h 406757"/>
              <a:gd name="connsiteX6" fmla="*/ 271214 w 1788749"/>
              <a:gd name="connsiteY6" fmla="*/ 110610 h 406757"/>
              <a:gd name="connsiteX7" fmla="*/ 356200 w 1788749"/>
              <a:gd name="connsiteY7" fmla="*/ 145229 h 406757"/>
              <a:gd name="connsiteX8" fmla="*/ 442910 w 1788749"/>
              <a:gd name="connsiteY8" fmla="*/ 150284 h 406757"/>
              <a:gd name="connsiteX9" fmla="*/ 529621 w 1788749"/>
              <a:gd name="connsiteY9" fmla="*/ 155340 h 406757"/>
              <a:gd name="connsiteX10" fmla="*/ 636341 w 1788749"/>
              <a:gd name="connsiteY10" fmla="*/ 161562 h 406757"/>
              <a:gd name="connsiteX11" fmla="*/ 749730 w 1788749"/>
              <a:gd name="connsiteY11" fmla="*/ 168172 h 406757"/>
              <a:gd name="connsiteX12" fmla="*/ 869789 w 1788749"/>
              <a:gd name="connsiteY12" fmla="*/ 175172 h 406757"/>
              <a:gd name="connsiteX13" fmla="*/ 1004913 w 1788749"/>
              <a:gd name="connsiteY13" fmla="*/ 153386 h 406757"/>
              <a:gd name="connsiteX14" fmla="*/ 1064944 w 1788749"/>
              <a:gd name="connsiteY14" fmla="*/ 156886 h 406757"/>
              <a:gd name="connsiteX15" fmla="*/ 1124973 w 1788749"/>
              <a:gd name="connsiteY15" fmla="*/ 160385 h 406757"/>
              <a:gd name="connsiteX16" fmla="*/ 1166716 w 1788749"/>
              <a:gd name="connsiteY16" fmla="*/ 133154 h 406757"/>
              <a:gd name="connsiteX17" fmla="*/ 1226746 w 1788749"/>
              <a:gd name="connsiteY17" fmla="*/ 136654 h 406757"/>
              <a:gd name="connsiteX18" fmla="*/ 1273436 w 1788749"/>
              <a:gd name="connsiteY18" fmla="*/ 139376 h 406757"/>
              <a:gd name="connsiteX19" fmla="*/ 1301839 w 1788749"/>
              <a:gd name="connsiteY19" fmla="*/ 111367 h 406757"/>
              <a:gd name="connsiteX20" fmla="*/ 1348530 w 1788749"/>
              <a:gd name="connsiteY20" fmla="*/ 114089 h 406757"/>
              <a:gd name="connsiteX21" fmla="*/ 1375210 w 1788749"/>
              <a:gd name="connsiteY21" fmla="*/ 115644 h 406757"/>
              <a:gd name="connsiteX22" fmla="*/ 1405882 w 1788749"/>
              <a:gd name="connsiteY22" fmla="*/ 81136 h 406757"/>
              <a:gd name="connsiteX23" fmla="*/ 1782697 w 1788749"/>
              <a:gd name="connsiteY23" fmla="*/ 103105 h 406757"/>
              <a:gd name="connsiteX24" fmla="*/ 1788749 w 1788749"/>
              <a:gd name="connsiteY24" fmla="*/ 139754 h 406757"/>
              <a:gd name="connsiteX25" fmla="*/ 1787025 w 1788749"/>
              <a:gd name="connsiteY25" fmla="*/ 169319 h 406757"/>
              <a:gd name="connsiteX26" fmla="*/ 1785301 w 1788749"/>
              <a:gd name="connsiteY26" fmla="*/ 198884 h 406757"/>
              <a:gd name="connsiteX27" fmla="*/ 1770238 w 1788749"/>
              <a:gd name="connsiteY27" fmla="*/ 227670 h 406757"/>
              <a:gd name="connsiteX28" fmla="*/ 1750228 w 1788749"/>
              <a:gd name="connsiteY28" fmla="*/ 226503 h 406757"/>
              <a:gd name="connsiteX29" fmla="*/ 1721824 w 1788749"/>
              <a:gd name="connsiteY29" fmla="*/ 254512 h 406757"/>
              <a:gd name="connsiteX30" fmla="*/ 1693421 w 1788749"/>
              <a:gd name="connsiteY30" fmla="*/ 282522 h 406757"/>
              <a:gd name="connsiteX31" fmla="*/ 1646731 w 1788749"/>
              <a:gd name="connsiteY31" fmla="*/ 279800 h 406757"/>
              <a:gd name="connsiteX32" fmla="*/ 1542659 w 1788749"/>
              <a:gd name="connsiteY32" fmla="*/ 342951 h 406757"/>
              <a:gd name="connsiteX33" fmla="*/ 1447556 w 1788749"/>
              <a:gd name="connsiteY33" fmla="*/ 367071 h 406757"/>
              <a:gd name="connsiteX34" fmla="*/ 1345782 w 1788749"/>
              <a:gd name="connsiteY34" fmla="*/ 390803 h 406757"/>
              <a:gd name="connsiteX35" fmla="*/ 1225723 w 1788749"/>
              <a:gd name="connsiteY35" fmla="*/ 383803 h 406757"/>
              <a:gd name="connsiteX36" fmla="*/ 1110609 w 1788749"/>
              <a:gd name="connsiteY36" fmla="*/ 406757 h 406757"/>
              <a:gd name="connsiteX37" fmla="*/ 977209 w 1788749"/>
              <a:gd name="connsiteY37" fmla="*/ 398980 h 406757"/>
              <a:gd name="connsiteX38" fmla="*/ 843810 w 1788749"/>
              <a:gd name="connsiteY38" fmla="*/ 391202 h 406757"/>
              <a:gd name="connsiteX39" fmla="*/ 683730 w 1788749"/>
              <a:gd name="connsiteY39" fmla="*/ 381869 h 406757"/>
              <a:gd name="connsiteX40" fmla="*/ 610360 w 1788749"/>
              <a:gd name="connsiteY40" fmla="*/ 377592 h 406757"/>
              <a:gd name="connsiteX41" fmla="*/ 530320 w 1788749"/>
              <a:gd name="connsiteY41" fmla="*/ 372925 h 406757"/>
              <a:gd name="connsiteX42" fmla="*/ 456951 w 1788749"/>
              <a:gd name="connsiteY42" fmla="*/ 368648 h 406757"/>
              <a:gd name="connsiteX43" fmla="*/ 403590 w 1788749"/>
              <a:gd name="connsiteY43" fmla="*/ 365537 h 406757"/>
              <a:gd name="connsiteX44" fmla="*/ 343560 w 1788749"/>
              <a:gd name="connsiteY44" fmla="*/ 362037 h 406757"/>
              <a:gd name="connsiteX45" fmla="*/ 283531 w 1788749"/>
              <a:gd name="connsiteY45" fmla="*/ 358537 h 406757"/>
              <a:gd name="connsiteX46" fmla="*/ 238564 w 1788749"/>
              <a:gd name="connsiteY46" fmla="*/ 326250 h 406757"/>
              <a:gd name="connsiteX47" fmla="*/ 198544 w 1788749"/>
              <a:gd name="connsiteY47" fmla="*/ 323917 h 406757"/>
              <a:gd name="connsiteX48" fmla="*/ 106888 w 1788749"/>
              <a:gd name="connsiteY48" fmla="*/ 288908 h 406757"/>
              <a:gd name="connsiteX49" fmla="*/ 21902 w 1788749"/>
              <a:gd name="connsiteY49" fmla="*/ 254289 h 406757"/>
              <a:gd name="connsiteX50" fmla="*/ 0 w 1788749"/>
              <a:gd name="connsiteY50" fmla="*/ 243943 h 406757"/>
              <a:gd name="connsiteX51" fmla="*/ 14223 w 1788749"/>
              <a:gd name="connsiteY51" fmla="*/ 0 h 4067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1788749" h="406757">
                <a:moveTo>
                  <a:pt x="14223" y="0"/>
                </a:moveTo>
                <a:lnTo>
                  <a:pt x="20329" y="356"/>
                </a:lnTo>
                <a:lnTo>
                  <a:pt x="22926" y="7138"/>
                </a:lnTo>
                <a:lnTo>
                  <a:pt x="67893" y="39425"/>
                </a:lnTo>
                <a:lnTo>
                  <a:pt x="119529" y="72101"/>
                </a:lnTo>
                <a:lnTo>
                  <a:pt x="192899" y="76379"/>
                </a:lnTo>
                <a:lnTo>
                  <a:pt x="271214" y="110610"/>
                </a:lnTo>
                <a:lnTo>
                  <a:pt x="356200" y="145229"/>
                </a:lnTo>
                <a:lnTo>
                  <a:pt x="442910" y="150284"/>
                </a:lnTo>
                <a:lnTo>
                  <a:pt x="529621" y="155340"/>
                </a:lnTo>
                <a:lnTo>
                  <a:pt x="636341" y="161562"/>
                </a:lnTo>
                <a:lnTo>
                  <a:pt x="749730" y="168172"/>
                </a:lnTo>
                <a:lnTo>
                  <a:pt x="869789" y="175172"/>
                </a:lnTo>
                <a:lnTo>
                  <a:pt x="1004913" y="153386"/>
                </a:lnTo>
                <a:lnTo>
                  <a:pt x="1064944" y="156886"/>
                </a:lnTo>
                <a:lnTo>
                  <a:pt x="1124973" y="160385"/>
                </a:lnTo>
                <a:lnTo>
                  <a:pt x="1166716" y="133154"/>
                </a:lnTo>
                <a:lnTo>
                  <a:pt x="1226746" y="136654"/>
                </a:lnTo>
                <a:lnTo>
                  <a:pt x="1273436" y="139376"/>
                </a:lnTo>
                <a:lnTo>
                  <a:pt x="1301839" y="111367"/>
                </a:lnTo>
                <a:lnTo>
                  <a:pt x="1348530" y="114089"/>
                </a:lnTo>
                <a:lnTo>
                  <a:pt x="1375210" y="115644"/>
                </a:lnTo>
                <a:lnTo>
                  <a:pt x="1405882" y="81136"/>
                </a:lnTo>
                <a:lnTo>
                  <a:pt x="1782697" y="103105"/>
                </a:lnTo>
                <a:lnTo>
                  <a:pt x="1788749" y="139754"/>
                </a:lnTo>
                <a:lnTo>
                  <a:pt x="1787025" y="169319"/>
                </a:lnTo>
                <a:lnTo>
                  <a:pt x="1785301" y="198884"/>
                </a:lnTo>
                <a:lnTo>
                  <a:pt x="1770238" y="227670"/>
                </a:lnTo>
                <a:lnTo>
                  <a:pt x="1750228" y="226503"/>
                </a:lnTo>
                <a:lnTo>
                  <a:pt x="1721824" y="254512"/>
                </a:lnTo>
                <a:lnTo>
                  <a:pt x="1693421" y="282522"/>
                </a:lnTo>
                <a:lnTo>
                  <a:pt x="1646731" y="279800"/>
                </a:lnTo>
                <a:lnTo>
                  <a:pt x="1542659" y="342951"/>
                </a:lnTo>
                <a:lnTo>
                  <a:pt x="1447556" y="367071"/>
                </a:lnTo>
                <a:lnTo>
                  <a:pt x="1345782" y="390803"/>
                </a:lnTo>
                <a:lnTo>
                  <a:pt x="1225723" y="383803"/>
                </a:lnTo>
                <a:lnTo>
                  <a:pt x="1110609" y="406757"/>
                </a:lnTo>
                <a:lnTo>
                  <a:pt x="977209" y="398980"/>
                </a:lnTo>
                <a:lnTo>
                  <a:pt x="843810" y="391202"/>
                </a:lnTo>
                <a:lnTo>
                  <a:pt x="683730" y="381869"/>
                </a:lnTo>
                <a:lnTo>
                  <a:pt x="610360" y="377592"/>
                </a:lnTo>
                <a:lnTo>
                  <a:pt x="530320" y="372925"/>
                </a:lnTo>
                <a:lnTo>
                  <a:pt x="456951" y="368648"/>
                </a:lnTo>
                <a:lnTo>
                  <a:pt x="403590" y="365537"/>
                </a:lnTo>
                <a:lnTo>
                  <a:pt x="343560" y="362037"/>
                </a:lnTo>
                <a:lnTo>
                  <a:pt x="283531" y="358537"/>
                </a:lnTo>
                <a:lnTo>
                  <a:pt x="238564" y="326250"/>
                </a:lnTo>
                <a:lnTo>
                  <a:pt x="198544" y="323917"/>
                </a:lnTo>
                <a:lnTo>
                  <a:pt x="106888" y="288908"/>
                </a:lnTo>
                <a:lnTo>
                  <a:pt x="21902" y="254289"/>
                </a:lnTo>
                <a:lnTo>
                  <a:pt x="0" y="243943"/>
                </a:lnTo>
                <a:lnTo>
                  <a:pt x="1422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xmlns="" id="{E2169D27-54AA-4D40-8B43-87C0CE50A18B}"/>
              </a:ext>
            </a:extLst>
          </p:cNvPr>
          <p:cNvSpPr/>
          <p:nvPr/>
        </p:nvSpPr>
        <p:spPr>
          <a:xfrm rot="21399800">
            <a:off x="9038526" y="559256"/>
            <a:ext cx="1223142" cy="280498"/>
          </a:xfrm>
          <a:custGeom>
            <a:avLst/>
            <a:gdLst>
              <a:gd name="connsiteX0" fmla="*/ 878438 w 1223142"/>
              <a:gd name="connsiteY0" fmla="*/ 0 h 280498"/>
              <a:gd name="connsiteX1" fmla="*/ 897390 w 1223142"/>
              <a:gd name="connsiteY1" fmla="*/ 1105 h 280498"/>
              <a:gd name="connsiteX2" fmla="*/ 910025 w 1223142"/>
              <a:gd name="connsiteY2" fmla="*/ 1841 h 280498"/>
              <a:gd name="connsiteX3" fmla="*/ 935294 w 1223142"/>
              <a:gd name="connsiteY3" fmla="*/ 3315 h 280498"/>
              <a:gd name="connsiteX4" fmla="*/ 966881 w 1223142"/>
              <a:gd name="connsiteY4" fmla="*/ 5156 h 280498"/>
              <a:gd name="connsiteX5" fmla="*/ 992151 w 1223142"/>
              <a:gd name="connsiteY5" fmla="*/ 6629 h 280498"/>
              <a:gd name="connsiteX6" fmla="*/ 1047306 w 1223142"/>
              <a:gd name="connsiteY6" fmla="*/ 39114 h 280498"/>
              <a:gd name="connsiteX7" fmla="*/ 1072576 w 1223142"/>
              <a:gd name="connsiteY7" fmla="*/ 40587 h 280498"/>
              <a:gd name="connsiteX8" fmla="*/ 1101896 w 1223142"/>
              <a:gd name="connsiteY8" fmla="*/ 81322 h 280498"/>
              <a:gd name="connsiteX9" fmla="*/ 1138099 w 1223142"/>
              <a:gd name="connsiteY9" fmla="*/ 112701 h 280498"/>
              <a:gd name="connsiteX10" fmla="*/ 1167986 w 1223142"/>
              <a:gd name="connsiteY10" fmla="*/ 143712 h 280498"/>
              <a:gd name="connsiteX11" fmla="*/ 1193255 w 1223142"/>
              <a:gd name="connsiteY11" fmla="*/ 145185 h 280498"/>
              <a:gd name="connsiteX12" fmla="*/ 1204189 w 1223142"/>
              <a:gd name="connsiteY12" fmla="*/ 175091 h 280498"/>
              <a:gd name="connsiteX13" fmla="*/ 1223142 w 1223142"/>
              <a:gd name="connsiteY13" fmla="*/ 176196 h 280498"/>
              <a:gd name="connsiteX14" fmla="*/ 1221772 w 1223142"/>
              <a:gd name="connsiteY14" fmla="*/ 199701 h 280498"/>
              <a:gd name="connsiteX15" fmla="*/ 905582 w 1223142"/>
              <a:gd name="connsiteY15" fmla="*/ 233035 h 280498"/>
              <a:gd name="connsiteX16" fmla="*/ 910188 w 1223142"/>
              <a:gd name="connsiteY16" fmla="*/ 216489 h 280498"/>
              <a:gd name="connsiteX17" fmla="*/ 899254 w 1223142"/>
              <a:gd name="connsiteY17" fmla="*/ 186583 h 280498"/>
              <a:gd name="connsiteX18" fmla="*/ 886620 w 1223142"/>
              <a:gd name="connsiteY18" fmla="*/ 185846 h 280498"/>
              <a:gd name="connsiteX19" fmla="*/ 867667 w 1223142"/>
              <a:gd name="connsiteY19" fmla="*/ 184741 h 280498"/>
              <a:gd name="connsiteX20" fmla="*/ 840697 w 1223142"/>
              <a:gd name="connsiteY20" fmla="*/ 212437 h 280498"/>
              <a:gd name="connsiteX21" fmla="*/ 815427 w 1223142"/>
              <a:gd name="connsiteY21" fmla="*/ 210964 h 280498"/>
              <a:gd name="connsiteX22" fmla="*/ 771206 w 1223142"/>
              <a:gd name="connsiteY22" fmla="*/ 208386 h 280498"/>
              <a:gd name="connsiteX23" fmla="*/ 726984 w 1223142"/>
              <a:gd name="connsiteY23" fmla="*/ 205808 h 280498"/>
              <a:gd name="connsiteX24" fmla="*/ 670128 w 1223142"/>
              <a:gd name="connsiteY24" fmla="*/ 202493 h 280498"/>
              <a:gd name="connsiteX25" fmla="*/ 598936 w 1223142"/>
              <a:gd name="connsiteY25" fmla="*/ 227611 h 280498"/>
              <a:gd name="connsiteX26" fmla="*/ 548397 w 1223142"/>
              <a:gd name="connsiteY26" fmla="*/ 224664 h 280498"/>
              <a:gd name="connsiteX27" fmla="*/ 459953 w 1223142"/>
              <a:gd name="connsiteY27" fmla="*/ 219508 h 280498"/>
              <a:gd name="connsiteX28" fmla="*/ 388762 w 1223142"/>
              <a:gd name="connsiteY28" fmla="*/ 244626 h 280498"/>
              <a:gd name="connsiteX29" fmla="*/ 294001 w 1223142"/>
              <a:gd name="connsiteY29" fmla="*/ 239101 h 280498"/>
              <a:gd name="connsiteX30" fmla="*/ 210174 w 1223142"/>
              <a:gd name="connsiteY30" fmla="*/ 263483 h 280498"/>
              <a:gd name="connsiteX31" fmla="*/ 109096 w 1223142"/>
              <a:gd name="connsiteY31" fmla="*/ 257589 h 280498"/>
              <a:gd name="connsiteX32" fmla="*/ 0 w 1223142"/>
              <a:gd name="connsiteY32" fmla="*/ 280498 h 280498"/>
              <a:gd name="connsiteX33" fmla="*/ 10204 w 1223142"/>
              <a:gd name="connsiteY33" fmla="*/ 105480 h 280498"/>
              <a:gd name="connsiteX34" fmla="*/ 60743 w 1223142"/>
              <a:gd name="connsiteY34" fmla="*/ 108426 h 280498"/>
              <a:gd name="connsiteX35" fmla="*/ 117599 w 1223142"/>
              <a:gd name="connsiteY35" fmla="*/ 111741 h 280498"/>
              <a:gd name="connsiteX36" fmla="*/ 174456 w 1223142"/>
              <a:gd name="connsiteY36" fmla="*/ 115056 h 280498"/>
              <a:gd name="connsiteX37" fmla="*/ 218678 w 1223142"/>
              <a:gd name="connsiteY37" fmla="*/ 117634 h 280498"/>
              <a:gd name="connsiteX38" fmla="*/ 256581 w 1223142"/>
              <a:gd name="connsiteY38" fmla="*/ 119844 h 280498"/>
              <a:gd name="connsiteX39" fmla="*/ 300803 w 1223142"/>
              <a:gd name="connsiteY39" fmla="*/ 122422 h 280498"/>
              <a:gd name="connsiteX40" fmla="*/ 327774 w 1223142"/>
              <a:gd name="connsiteY40" fmla="*/ 94726 h 280498"/>
              <a:gd name="connsiteX41" fmla="*/ 359360 w 1223142"/>
              <a:gd name="connsiteY41" fmla="*/ 96568 h 280498"/>
              <a:gd name="connsiteX42" fmla="*/ 416217 w 1223142"/>
              <a:gd name="connsiteY42" fmla="*/ 99882 h 280498"/>
              <a:gd name="connsiteX43" fmla="*/ 485708 w 1223142"/>
              <a:gd name="connsiteY43" fmla="*/ 103934 h 280498"/>
              <a:gd name="connsiteX44" fmla="*/ 556900 w 1223142"/>
              <a:gd name="connsiteY44" fmla="*/ 78816 h 280498"/>
              <a:gd name="connsiteX45" fmla="*/ 651660 w 1223142"/>
              <a:gd name="connsiteY45" fmla="*/ 84341 h 280498"/>
              <a:gd name="connsiteX46" fmla="*/ 697583 w 1223142"/>
              <a:gd name="connsiteY46" fmla="*/ 57749 h 280498"/>
              <a:gd name="connsiteX47" fmla="*/ 722853 w 1223142"/>
              <a:gd name="connsiteY47" fmla="*/ 59223 h 280498"/>
              <a:gd name="connsiteX48" fmla="*/ 767075 w 1223142"/>
              <a:gd name="connsiteY48" fmla="*/ 61801 h 280498"/>
              <a:gd name="connsiteX49" fmla="*/ 792344 w 1223142"/>
              <a:gd name="connsiteY49" fmla="*/ 63274 h 280498"/>
              <a:gd name="connsiteX50" fmla="*/ 823930 w 1223142"/>
              <a:gd name="connsiteY50" fmla="*/ 65116 h 280498"/>
              <a:gd name="connsiteX51" fmla="*/ 838833 w 1223142"/>
              <a:gd name="connsiteY51" fmla="*/ 26959 h 280498"/>
              <a:gd name="connsiteX52" fmla="*/ 851468 w 1223142"/>
              <a:gd name="connsiteY52" fmla="*/ 27696 h 280498"/>
              <a:gd name="connsiteX53" fmla="*/ 864103 w 1223142"/>
              <a:gd name="connsiteY53" fmla="*/ 28433 h 280498"/>
              <a:gd name="connsiteX54" fmla="*/ 878438 w 1223142"/>
              <a:gd name="connsiteY54" fmla="*/ 0 h 2804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1223142" h="280498">
                <a:moveTo>
                  <a:pt x="878438" y="0"/>
                </a:moveTo>
                <a:lnTo>
                  <a:pt x="897390" y="1105"/>
                </a:lnTo>
                <a:lnTo>
                  <a:pt x="910025" y="1841"/>
                </a:lnTo>
                <a:lnTo>
                  <a:pt x="935294" y="3315"/>
                </a:lnTo>
                <a:lnTo>
                  <a:pt x="966881" y="5156"/>
                </a:lnTo>
                <a:lnTo>
                  <a:pt x="992151" y="6629"/>
                </a:lnTo>
                <a:lnTo>
                  <a:pt x="1047306" y="39114"/>
                </a:lnTo>
                <a:lnTo>
                  <a:pt x="1072576" y="40587"/>
                </a:lnTo>
                <a:lnTo>
                  <a:pt x="1101896" y="81322"/>
                </a:lnTo>
                <a:lnTo>
                  <a:pt x="1138099" y="112701"/>
                </a:lnTo>
                <a:lnTo>
                  <a:pt x="1167986" y="143712"/>
                </a:lnTo>
                <a:lnTo>
                  <a:pt x="1193255" y="145185"/>
                </a:lnTo>
                <a:lnTo>
                  <a:pt x="1204189" y="175091"/>
                </a:lnTo>
                <a:lnTo>
                  <a:pt x="1223142" y="176196"/>
                </a:lnTo>
                <a:lnTo>
                  <a:pt x="1221772" y="199701"/>
                </a:lnTo>
                <a:lnTo>
                  <a:pt x="905582" y="233035"/>
                </a:lnTo>
                <a:lnTo>
                  <a:pt x="910188" y="216489"/>
                </a:lnTo>
                <a:lnTo>
                  <a:pt x="899254" y="186583"/>
                </a:lnTo>
                <a:lnTo>
                  <a:pt x="886620" y="185846"/>
                </a:lnTo>
                <a:lnTo>
                  <a:pt x="867667" y="184741"/>
                </a:lnTo>
                <a:lnTo>
                  <a:pt x="840697" y="212437"/>
                </a:lnTo>
                <a:lnTo>
                  <a:pt x="815427" y="210964"/>
                </a:lnTo>
                <a:lnTo>
                  <a:pt x="771206" y="208386"/>
                </a:lnTo>
                <a:lnTo>
                  <a:pt x="726984" y="205808"/>
                </a:lnTo>
                <a:lnTo>
                  <a:pt x="670128" y="202493"/>
                </a:lnTo>
                <a:lnTo>
                  <a:pt x="598936" y="227611"/>
                </a:lnTo>
                <a:lnTo>
                  <a:pt x="548397" y="224664"/>
                </a:lnTo>
                <a:lnTo>
                  <a:pt x="459953" y="219508"/>
                </a:lnTo>
                <a:lnTo>
                  <a:pt x="388762" y="244626"/>
                </a:lnTo>
                <a:lnTo>
                  <a:pt x="294001" y="239101"/>
                </a:lnTo>
                <a:lnTo>
                  <a:pt x="210174" y="263483"/>
                </a:lnTo>
                <a:lnTo>
                  <a:pt x="109096" y="257589"/>
                </a:lnTo>
                <a:lnTo>
                  <a:pt x="0" y="280498"/>
                </a:lnTo>
                <a:lnTo>
                  <a:pt x="10204" y="105480"/>
                </a:lnTo>
                <a:lnTo>
                  <a:pt x="60743" y="108426"/>
                </a:lnTo>
                <a:lnTo>
                  <a:pt x="117599" y="111741"/>
                </a:lnTo>
                <a:lnTo>
                  <a:pt x="174456" y="115056"/>
                </a:lnTo>
                <a:lnTo>
                  <a:pt x="218678" y="117634"/>
                </a:lnTo>
                <a:lnTo>
                  <a:pt x="256581" y="119844"/>
                </a:lnTo>
                <a:lnTo>
                  <a:pt x="300803" y="122422"/>
                </a:lnTo>
                <a:lnTo>
                  <a:pt x="327774" y="94726"/>
                </a:lnTo>
                <a:lnTo>
                  <a:pt x="359360" y="96568"/>
                </a:lnTo>
                <a:lnTo>
                  <a:pt x="416217" y="99882"/>
                </a:lnTo>
                <a:lnTo>
                  <a:pt x="485708" y="103934"/>
                </a:lnTo>
                <a:lnTo>
                  <a:pt x="556900" y="78816"/>
                </a:lnTo>
                <a:lnTo>
                  <a:pt x="651660" y="84341"/>
                </a:lnTo>
                <a:lnTo>
                  <a:pt x="697583" y="57749"/>
                </a:lnTo>
                <a:lnTo>
                  <a:pt x="722853" y="59223"/>
                </a:lnTo>
                <a:lnTo>
                  <a:pt x="767075" y="61801"/>
                </a:lnTo>
                <a:lnTo>
                  <a:pt x="792344" y="63274"/>
                </a:lnTo>
                <a:lnTo>
                  <a:pt x="823930" y="65116"/>
                </a:lnTo>
                <a:lnTo>
                  <a:pt x="838833" y="26959"/>
                </a:lnTo>
                <a:lnTo>
                  <a:pt x="851468" y="27696"/>
                </a:lnTo>
                <a:lnTo>
                  <a:pt x="864103" y="28433"/>
                </a:lnTo>
                <a:lnTo>
                  <a:pt x="87843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xmlns="" id="{535A9256-C0B1-444F-BF6C-1F68B32DEB5E}"/>
              </a:ext>
            </a:extLst>
          </p:cNvPr>
          <p:cNvSpPr/>
          <p:nvPr/>
        </p:nvSpPr>
        <p:spPr>
          <a:xfrm rot="21399800">
            <a:off x="5297080" y="999301"/>
            <a:ext cx="1691177" cy="289969"/>
          </a:xfrm>
          <a:custGeom>
            <a:avLst/>
            <a:gdLst>
              <a:gd name="connsiteX0" fmla="*/ 1435295 w 1691177"/>
              <a:gd name="connsiteY0" fmla="*/ 0 h 289969"/>
              <a:gd name="connsiteX1" fmla="*/ 1446912 w 1691177"/>
              <a:gd name="connsiteY1" fmla="*/ 30343 h 289969"/>
              <a:gd name="connsiteX2" fmla="*/ 1480261 w 1691177"/>
              <a:gd name="connsiteY2" fmla="*/ 32287 h 289969"/>
              <a:gd name="connsiteX3" fmla="*/ 1518557 w 1691177"/>
              <a:gd name="connsiteY3" fmla="*/ 64185 h 289969"/>
              <a:gd name="connsiteX4" fmla="*/ 1551907 w 1691177"/>
              <a:gd name="connsiteY4" fmla="*/ 66130 h 289969"/>
              <a:gd name="connsiteX5" fmla="*/ 1590203 w 1691177"/>
              <a:gd name="connsiteY5" fmla="*/ 98028 h 289969"/>
              <a:gd name="connsiteX6" fmla="*/ 1635169 w 1691177"/>
              <a:gd name="connsiteY6" fmla="*/ 130315 h 289969"/>
              <a:gd name="connsiteX7" fmla="*/ 1659552 w 1691177"/>
              <a:gd name="connsiteY7" fmla="*/ 171289 h 289969"/>
              <a:gd name="connsiteX8" fmla="*/ 1671167 w 1691177"/>
              <a:gd name="connsiteY8" fmla="*/ 201632 h 289969"/>
              <a:gd name="connsiteX9" fmla="*/ 1691177 w 1691177"/>
              <a:gd name="connsiteY9" fmla="*/ 202798 h 289969"/>
              <a:gd name="connsiteX10" fmla="*/ 1689454 w 1691177"/>
              <a:gd name="connsiteY10" fmla="*/ 232363 h 289969"/>
              <a:gd name="connsiteX11" fmla="*/ 1688948 w 1691177"/>
              <a:gd name="connsiteY11" fmla="*/ 241033 h 289969"/>
              <a:gd name="connsiteX12" fmla="*/ 1359425 w 1691177"/>
              <a:gd name="connsiteY12" fmla="*/ 241033 h 289969"/>
              <a:gd name="connsiteX13" fmla="*/ 1335945 w 1691177"/>
              <a:gd name="connsiteY13" fmla="*/ 211753 h 289969"/>
              <a:gd name="connsiteX14" fmla="*/ 1302594 w 1691177"/>
              <a:gd name="connsiteY14" fmla="*/ 209808 h 289969"/>
              <a:gd name="connsiteX15" fmla="*/ 1262575 w 1691177"/>
              <a:gd name="connsiteY15" fmla="*/ 207475 h 289969"/>
              <a:gd name="connsiteX16" fmla="*/ 1242565 w 1691177"/>
              <a:gd name="connsiteY16" fmla="*/ 206309 h 289969"/>
              <a:gd name="connsiteX17" fmla="*/ 1215885 w 1691177"/>
              <a:gd name="connsiteY17" fmla="*/ 204753 h 289969"/>
              <a:gd name="connsiteX18" fmla="*/ 1189205 w 1691177"/>
              <a:gd name="connsiteY18" fmla="*/ 203198 h 289969"/>
              <a:gd name="connsiteX19" fmla="*/ 1142515 w 1691177"/>
              <a:gd name="connsiteY19" fmla="*/ 200476 h 289969"/>
              <a:gd name="connsiteX20" fmla="*/ 1094102 w 1691177"/>
              <a:gd name="connsiteY20" fmla="*/ 227318 h 289969"/>
              <a:gd name="connsiteX21" fmla="*/ 1040743 w 1691177"/>
              <a:gd name="connsiteY21" fmla="*/ 224207 h 289969"/>
              <a:gd name="connsiteX22" fmla="*/ 980712 w 1691177"/>
              <a:gd name="connsiteY22" fmla="*/ 220707 h 289969"/>
              <a:gd name="connsiteX23" fmla="*/ 907342 w 1691177"/>
              <a:gd name="connsiteY23" fmla="*/ 216430 h 289969"/>
              <a:gd name="connsiteX24" fmla="*/ 812239 w 1691177"/>
              <a:gd name="connsiteY24" fmla="*/ 240550 h 289969"/>
              <a:gd name="connsiteX25" fmla="*/ 725529 w 1691177"/>
              <a:gd name="connsiteY25" fmla="*/ 235495 h 289969"/>
              <a:gd name="connsiteX26" fmla="*/ 623756 w 1691177"/>
              <a:gd name="connsiteY26" fmla="*/ 259227 h 289969"/>
              <a:gd name="connsiteX27" fmla="*/ 517037 w 1691177"/>
              <a:gd name="connsiteY27" fmla="*/ 253005 h 289969"/>
              <a:gd name="connsiteX28" fmla="*/ 401923 w 1691177"/>
              <a:gd name="connsiteY28" fmla="*/ 275959 h 289969"/>
              <a:gd name="connsiteX29" fmla="*/ 268523 w 1691177"/>
              <a:gd name="connsiteY29" fmla="*/ 268181 h 289969"/>
              <a:gd name="connsiteX30" fmla="*/ 133400 w 1691177"/>
              <a:gd name="connsiteY30" fmla="*/ 289969 h 289969"/>
              <a:gd name="connsiteX31" fmla="*/ 0 w 1691177"/>
              <a:gd name="connsiteY31" fmla="*/ 282191 h 289969"/>
              <a:gd name="connsiteX32" fmla="*/ 8619 w 1691177"/>
              <a:gd name="connsiteY32" fmla="*/ 134367 h 289969"/>
              <a:gd name="connsiteX33" fmla="*/ 21959 w 1691177"/>
              <a:gd name="connsiteY33" fmla="*/ 135145 h 289969"/>
              <a:gd name="connsiteX34" fmla="*/ 35298 w 1691177"/>
              <a:gd name="connsiteY34" fmla="*/ 135923 h 289969"/>
              <a:gd name="connsiteX35" fmla="*/ 68649 w 1691177"/>
              <a:gd name="connsiteY35" fmla="*/ 137867 h 289969"/>
              <a:gd name="connsiteX36" fmla="*/ 95329 w 1691177"/>
              <a:gd name="connsiteY36" fmla="*/ 139423 h 289969"/>
              <a:gd name="connsiteX37" fmla="*/ 128679 w 1691177"/>
              <a:gd name="connsiteY37" fmla="*/ 141367 h 289969"/>
              <a:gd name="connsiteX38" fmla="*/ 168699 w 1691177"/>
              <a:gd name="connsiteY38" fmla="*/ 143700 h 289969"/>
              <a:gd name="connsiteX39" fmla="*/ 202048 w 1691177"/>
              <a:gd name="connsiteY39" fmla="*/ 145645 h 289969"/>
              <a:gd name="connsiteX40" fmla="*/ 242068 w 1691177"/>
              <a:gd name="connsiteY40" fmla="*/ 147978 h 289969"/>
              <a:gd name="connsiteX41" fmla="*/ 303822 w 1691177"/>
              <a:gd name="connsiteY41" fmla="*/ 121913 h 289969"/>
              <a:gd name="connsiteX42" fmla="*/ 350512 w 1691177"/>
              <a:gd name="connsiteY42" fmla="*/ 124635 h 289969"/>
              <a:gd name="connsiteX43" fmla="*/ 410542 w 1691177"/>
              <a:gd name="connsiteY43" fmla="*/ 128135 h 289969"/>
              <a:gd name="connsiteX44" fmla="*/ 463901 w 1691177"/>
              <a:gd name="connsiteY44" fmla="*/ 131246 h 289969"/>
              <a:gd name="connsiteX45" fmla="*/ 523931 w 1691177"/>
              <a:gd name="connsiteY45" fmla="*/ 134746 h 289969"/>
              <a:gd name="connsiteX46" fmla="*/ 599024 w 1691177"/>
              <a:gd name="connsiteY46" fmla="*/ 109459 h 289969"/>
              <a:gd name="connsiteX47" fmla="*/ 659054 w 1691177"/>
              <a:gd name="connsiteY47" fmla="*/ 112958 h 289969"/>
              <a:gd name="connsiteX48" fmla="*/ 732424 w 1691177"/>
              <a:gd name="connsiteY48" fmla="*/ 117236 h 289969"/>
              <a:gd name="connsiteX49" fmla="*/ 808093 w 1691177"/>
              <a:gd name="connsiteY49" fmla="*/ 82095 h 289969"/>
              <a:gd name="connsiteX50" fmla="*/ 881462 w 1691177"/>
              <a:gd name="connsiteY50" fmla="*/ 86372 h 289969"/>
              <a:gd name="connsiteX51" fmla="*/ 941492 w 1691177"/>
              <a:gd name="connsiteY51" fmla="*/ 89872 h 289969"/>
              <a:gd name="connsiteX52" fmla="*/ 1003245 w 1691177"/>
              <a:gd name="connsiteY52" fmla="*/ 63807 h 289969"/>
              <a:gd name="connsiteX53" fmla="*/ 1063275 w 1691177"/>
              <a:gd name="connsiteY53" fmla="*/ 67307 h 289969"/>
              <a:gd name="connsiteX54" fmla="*/ 1103295 w 1691177"/>
              <a:gd name="connsiteY54" fmla="*/ 69640 h 289969"/>
              <a:gd name="connsiteX55" fmla="*/ 1149985 w 1691177"/>
              <a:gd name="connsiteY55" fmla="*/ 72362 h 289969"/>
              <a:gd name="connsiteX56" fmla="*/ 1198398 w 1691177"/>
              <a:gd name="connsiteY56" fmla="*/ 45519 h 289969"/>
              <a:gd name="connsiteX57" fmla="*/ 1238418 w 1691177"/>
              <a:gd name="connsiteY57" fmla="*/ 47853 h 289969"/>
              <a:gd name="connsiteX58" fmla="*/ 1271768 w 1691177"/>
              <a:gd name="connsiteY58" fmla="*/ 49797 h 289969"/>
              <a:gd name="connsiteX59" fmla="*/ 1298448 w 1691177"/>
              <a:gd name="connsiteY59" fmla="*/ 51353 h 289969"/>
              <a:gd name="connsiteX60" fmla="*/ 1311787 w 1691177"/>
              <a:gd name="connsiteY60" fmla="*/ 52130 h 289969"/>
              <a:gd name="connsiteX61" fmla="*/ 1346861 w 1691177"/>
              <a:gd name="connsiteY61" fmla="*/ 24510 h 289969"/>
              <a:gd name="connsiteX62" fmla="*/ 1360202 w 1691177"/>
              <a:gd name="connsiteY62" fmla="*/ 25288 h 289969"/>
              <a:gd name="connsiteX63" fmla="*/ 1373541 w 1691177"/>
              <a:gd name="connsiteY63" fmla="*/ 26065 h 289969"/>
              <a:gd name="connsiteX64" fmla="*/ 1406892 w 1691177"/>
              <a:gd name="connsiteY64" fmla="*/ 28010 h 289969"/>
              <a:gd name="connsiteX65" fmla="*/ 1435295 w 1691177"/>
              <a:gd name="connsiteY65" fmla="*/ 0 h 289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1691177" h="289969">
                <a:moveTo>
                  <a:pt x="1435295" y="0"/>
                </a:moveTo>
                <a:lnTo>
                  <a:pt x="1446912" y="30343"/>
                </a:lnTo>
                <a:lnTo>
                  <a:pt x="1480261" y="32287"/>
                </a:lnTo>
                <a:lnTo>
                  <a:pt x="1518557" y="64185"/>
                </a:lnTo>
                <a:lnTo>
                  <a:pt x="1551907" y="66130"/>
                </a:lnTo>
                <a:lnTo>
                  <a:pt x="1590203" y="98028"/>
                </a:lnTo>
                <a:lnTo>
                  <a:pt x="1635169" y="130315"/>
                </a:lnTo>
                <a:lnTo>
                  <a:pt x="1659552" y="171289"/>
                </a:lnTo>
                <a:lnTo>
                  <a:pt x="1671167" y="201632"/>
                </a:lnTo>
                <a:lnTo>
                  <a:pt x="1691177" y="202798"/>
                </a:lnTo>
                <a:lnTo>
                  <a:pt x="1689454" y="232363"/>
                </a:lnTo>
                <a:lnTo>
                  <a:pt x="1688948" y="241033"/>
                </a:lnTo>
                <a:lnTo>
                  <a:pt x="1359425" y="241033"/>
                </a:lnTo>
                <a:lnTo>
                  <a:pt x="1335945" y="211753"/>
                </a:lnTo>
                <a:lnTo>
                  <a:pt x="1302594" y="209808"/>
                </a:lnTo>
                <a:lnTo>
                  <a:pt x="1262575" y="207475"/>
                </a:lnTo>
                <a:lnTo>
                  <a:pt x="1242565" y="206309"/>
                </a:lnTo>
                <a:lnTo>
                  <a:pt x="1215885" y="204753"/>
                </a:lnTo>
                <a:lnTo>
                  <a:pt x="1189205" y="203198"/>
                </a:lnTo>
                <a:lnTo>
                  <a:pt x="1142515" y="200476"/>
                </a:lnTo>
                <a:lnTo>
                  <a:pt x="1094102" y="227318"/>
                </a:lnTo>
                <a:lnTo>
                  <a:pt x="1040743" y="224207"/>
                </a:lnTo>
                <a:lnTo>
                  <a:pt x="980712" y="220707"/>
                </a:lnTo>
                <a:lnTo>
                  <a:pt x="907342" y="216430"/>
                </a:lnTo>
                <a:lnTo>
                  <a:pt x="812239" y="240550"/>
                </a:lnTo>
                <a:lnTo>
                  <a:pt x="725529" y="235495"/>
                </a:lnTo>
                <a:lnTo>
                  <a:pt x="623756" y="259227"/>
                </a:lnTo>
                <a:lnTo>
                  <a:pt x="517037" y="253005"/>
                </a:lnTo>
                <a:lnTo>
                  <a:pt x="401923" y="275959"/>
                </a:lnTo>
                <a:lnTo>
                  <a:pt x="268523" y="268181"/>
                </a:lnTo>
                <a:lnTo>
                  <a:pt x="133400" y="289969"/>
                </a:lnTo>
                <a:lnTo>
                  <a:pt x="0" y="282191"/>
                </a:lnTo>
                <a:lnTo>
                  <a:pt x="8619" y="134367"/>
                </a:lnTo>
                <a:lnTo>
                  <a:pt x="21959" y="135145"/>
                </a:lnTo>
                <a:lnTo>
                  <a:pt x="35298" y="135923"/>
                </a:lnTo>
                <a:lnTo>
                  <a:pt x="68649" y="137867"/>
                </a:lnTo>
                <a:lnTo>
                  <a:pt x="95329" y="139423"/>
                </a:lnTo>
                <a:lnTo>
                  <a:pt x="128679" y="141367"/>
                </a:lnTo>
                <a:lnTo>
                  <a:pt x="168699" y="143700"/>
                </a:lnTo>
                <a:lnTo>
                  <a:pt x="202048" y="145645"/>
                </a:lnTo>
                <a:lnTo>
                  <a:pt x="242068" y="147978"/>
                </a:lnTo>
                <a:lnTo>
                  <a:pt x="303822" y="121913"/>
                </a:lnTo>
                <a:lnTo>
                  <a:pt x="350512" y="124635"/>
                </a:lnTo>
                <a:lnTo>
                  <a:pt x="410542" y="128135"/>
                </a:lnTo>
                <a:lnTo>
                  <a:pt x="463901" y="131246"/>
                </a:lnTo>
                <a:lnTo>
                  <a:pt x="523931" y="134746"/>
                </a:lnTo>
                <a:lnTo>
                  <a:pt x="599024" y="109459"/>
                </a:lnTo>
                <a:lnTo>
                  <a:pt x="659054" y="112958"/>
                </a:lnTo>
                <a:lnTo>
                  <a:pt x="732424" y="117236"/>
                </a:lnTo>
                <a:lnTo>
                  <a:pt x="808093" y="82095"/>
                </a:lnTo>
                <a:lnTo>
                  <a:pt x="881462" y="86372"/>
                </a:lnTo>
                <a:lnTo>
                  <a:pt x="941492" y="89872"/>
                </a:lnTo>
                <a:lnTo>
                  <a:pt x="1003245" y="63807"/>
                </a:lnTo>
                <a:lnTo>
                  <a:pt x="1063275" y="67307"/>
                </a:lnTo>
                <a:lnTo>
                  <a:pt x="1103295" y="69640"/>
                </a:lnTo>
                <a:lnTo>
                  <a:pt x="1149985" y="72362"/>
                </a:lnTo>
                <a:lnTo>
                  <a:pt x="1198398" y="45519"/>
                </a:lnTo>
                <a:lnTo>
                  <a:pt x="1238418" y="47853"/>
                </a:lnTo>
                <a:lnTo>
                  <a:pt x="1271768" y="49797"/>
                </a:lnTo>
                <a:lnTo>
                  <a:pt x="1298448" y="51353"/>
                </a:lnTo>
                <a:lnTo>
                  <a:pt x="1311787" y="52130"/>
                </a:lnTo>
                <a:lnTo>
                  <a:pt x="1346861" y="24510"/>
                </a:lnTo>
                <a:lnTo>
                  <a:pt x="1360202" y="25288"/>
                </a:lnTo>
                <a:lnTo>
                  <a:pt x="1373541" y="26065"/>
                </a:lnTo>
                <a:lnTo>
                  <a:pt x="1406892" y="28010"/>
                </a:lnTo>
                <a:lnTo>
                  <a:pt x="143529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xmlns="" id="{8477DE71-0976-4647-A5D9-1026FB49269E}"/>
              </a:ext>
            </a:extLst>
          </p:cNvPr>
          <p:cNvSpPr/>
          <p:nvPr/>
        </p:nvSpPr>
        <p:spPr>
          <a:xfrm rot="21399800">
            <a:off x="9501226" y="1694084"/>
            <a:ext cx="827407" cy="310332"/>
          </a:xfrm>
          <a:custGeom>
            <a:avLst/>
            <a:gdLst>
              <a:gd name="connsiteX0" fmla="*/ 599989 w 827407"/>
              <a:gd name="connsiteY0" fmla="*/ 0 h 310332"/>
              <a:gd name="connsiteX1" fmla="*/ 656845 w 827407"/>
              <a:gd name="connsiteY1" fmla="*/ 3315 h 310332"/>
              <a:gd name="connsiteX2" fmla="*/ 698800 w 827407"/>
              <a:gd name="connsiteY2" fmla="*/ 44786 h 310332"/>
              <a:gd name="connsiteX3" fmla="*/ 745938 w 827407"/>
              <a:gd name="connsiteY3" fmla="*/ 106072 h 310332"/>
              <a:gd name="connsiteX4" fmla="*/ 775823 w 827407"/>
              <a:gd name="connsiteY4" fmla="*/ 137083 h 310332"/>
              <a:gd name="connsiteX5" fmla="*/ 801093 w 827407"/>
              <a:gd name="connsiteY5" fmla="*/ 138556 h 310332"/>
              <a:gd name="connsiteX6" fmla="*/ 812027 w 827407"/>
              <a:gd name="connsiteY6" fmla="*/ 168462 h 310332"/>
              <a:gd name="connsiteX7" fmla="*/ 827407 w 827407"/>
              <a:gd name="connsiteY7" fmla="*/ 184422 h 310332"/>
              <a:gd name="connsiteX8" fmla="*/ 538884 w 827407"/>
              <a:gd name="connsiteY8" fmla="*/ 273299 h 310332"/>
              <a:gd name="connsiteX9" fmla="*/ 539894 w 827407"/>
              <a:gd name="connsiteY9" fmla="*/ 269672 h 310332"/>
              <a:gd name="connsiteX10" fmla="*/ 541595 w 827407"/>
              <a:gd name="connsiteY10" fmla="*/ 240502 h 310332"/>
              <a:gd name="connsiteX11" fmla="*/ 528960 w 827407"/>
              <a:gd name="connsiteY11" fmla="*/ 239766 h 310332"/>
              <a:gd name="connsiteX12" fmla="*/ 516326 w 827407"/>
              <a:gd name="connsiteY12" fmla="*/ 239029 h 310332"/>
              <a:gd name="connsiteX13" fmla="*/ 503691 w 827407"/>
              <a:gd name="connsiteY13" fmla="*/ 238292 h 310332"/>
              <a:gd name="connsiteX14" fmla="*/ 491056 w 827407"/>
              <a:gd name="connsiteY14" fmla="*/ 237556 h 310332"/>
              <a:gd name="connsiteX15" fmla="*/ 459469 w 827407"/>
              <a:gd name="connsiteY15" fmla="*/ 235714 h 310332"/>
              <a:gd name="connsiteX16" fmla="*/ 434199 w 827407"/>
              <a:gd name="connsiteY16" fmla="*/ 234241 h 310332"/>
              <a:gd name="connsiteX17" fmla="*/ 400912 w 827407"/>
              <a:gd name="connsiteY17" fmla="*/ 261569 h 310332"/>
              <a:gd name="connsiteX18" fmla="*/ 375642 w 827407"/>
              <a:gd name="connsiteY18" fmla="*/ 260096 h 310332"/>
              <a:gd name="connsiteX19" fmla="*/ 329721 w 827407"/>
              <a:gd name="connsiteY19" fmla="*/ 286687 h 310332"/>
              <a:gd name="connsiteX20" fmla="*/ 291816 w 827407"/>
              <a:gd name="connsiteY20" fmla="*/ 284477 h 310332"/>
              <a:gd name="connsiteX21" fmla="*/ 260229 w 827407"/>
              <a:gd name="connsiteY21" fmla="*/ 282635 h 310332"/>
              <a:gd name="connsiteX22" fmla="*/ 233259 w 827407"/>
              <a:gd name="connsiteY22" fmla="*/ 310332 h 310332"/>
              <a:gd name="connsiteX23" fmla="*/ 201672 w 827407"/>
              <a:gd name="connsiteY23" fmla="*/ 308490 h 310332"/>
              <a:gd name="connsiteX24" fmla="*/ 176402 w 827407"/>
              <a:gd name="connsiteY24" fmla="*/ 307017 h 310332"/>
              <a:gd name="connsiteX25" fmla="*/ 163768 w 827407"/>
              <a:gd name="connsiteY25" fmla="*/ 306280 h 310332"/>
              <a:gd name="connsiteX26" fmla="*/ 151132 w 827407"/>
              <a:gd name="connsiteY26" fmla="*/ 305543 h 310332"/>
              <a:gd name="connsiteX27" fmla="*/ 132181 w 827407"/>
              <a:gd name="connsiteY27" fmla="*/ 304439 h 310332"/>
              <a:gd name="connsiteX28" fmla="*/ 119546 w 827407"/>
              <a:gd name="connsiteY28" fmla="*/ 303702 h 310332"/>
              <a:gd name="connsiteX29" fmla="*/ 83342 w 827407"/>
              <a:gd name="connsiteY29" fmla="*/ 272323 h 310332"/>
              <a:gd name="connsiteX30" fmla="*/ 53456 w 827407"/>
              <a:gd name="connsiteY30" fmla="*/ 241312 h 310332"/>
              <a:gd name="connsiteX31" fmla="*/ 0 w 827407"/>
              <a:gd name="connsiteY31" fmla="*/ 179658 h 310332"/>
              <a:gd name="connsiteX32" fmla="*/ 69492 w 827407"/>
              <a:gd name="connsiteY32" fmla="*/ 183709 h 310332"/>
              <a:gd name="connsiteX33" fmla="*/ 140684 w 827407"/>
              <a:gd name="connsiteY33" fmla="*/ 158591 h 310332"/>
              <a:gd name="connsiteX34" fmla="*/ 210175 w 827407"/>
              <a:gd name="connsiteY34" fmla="*/ 162643 h 310332"/>
              <a:gd name="connsiteX35" fmla="*/ 312954 w 827407"/>
              <a:gd name="connsiteY35" fmla="*/ 139365 h 310332"/>
              <a:gd name="connsiteX36" fmla="*/ 358876 w 827407"/>
              <a:gd name="connsiteY36" fmla="*/ 112774 h 310332"/>
              <a:gd name="connsiteX37" fmla="*/ 396781 w 827407"/>
              <a:gd name="connsiteY37" fmla="*/ 114984 h 310332"/>
              <a:gd name="connsiteX38" fmla="*/ 441002 w 827407"/>
              <a:gd name="connsiteY38" fmla="*/ 117562 h 310332"/>
              <a:gd name="connsiteX39" fmla="*/ 467973 w 827407"/>
              <a:gd name="connsiteY39" fmla="*/ 89866 h 310332"/>
              <a:gd name="connsiteX40" fmla="*/ 499559 w 827407"/>
              <a:gd name="connsiteY40" fmla="*/ 91707 h 310332"/>
              <a:gd name="connsiteX41" fmla="*/ 512194 w 827407"/>
              <a:gd name="connsiteY41" fmla="*/ 92444 h 310332"/>
              <a:gd name="connsiteX42" fmla="*/ 526530 w 827407"/>
              <a:gd name="connsiteY42" fmla="*/ 64011 h 310332"/>
              <a:gd name="connsiteX43" fmla="*/ 539164 w 827407"/>
              <a:gd name="connsiteY43" fmla="*/ 64748 h 310332"/>
              <a:gd name="connsiteX44" fmla="*/ 551799 w 827407"/>
              <a:gd name="connsiteY44" fmla="*/ 65484 h 310332"/>
              <a:gd name="connsiteX45" fmla="*/ 572452 w 827407"/>
              <a:gd name="connsiteY45" fmla="*/ 37420 h 310332"/>
              <a:gd name="connsiteX46" fmla="*/ 585087 w 827407"/>
              <a:gd name="connsiteY46" fmla="*/ 38157 h 310332"/>
              <a:gd name="connsiteX47" fmla="*/ 599989 w 827407"/>
              <a:gd name="connsiteY47" fmla="*/ 0 h 310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827407" h="310332">
                <a:moveTo>
                  <a:pt x="599989" y="0"/>
                </a:moveTo>
                <a:lnTo>
                  <a:pt x="656845" y="3315"/>
                </a:lnTo>
                <a:lnTo>
                  <a:pt x="698800" y="44786"/>
                </a:lnTo>
                <a:lnTo>
                  <a:pt x="745938" y="106072"/>
                </a:lnTo>
                <a:lnTo>
                  <a:pt x="775823" y="137083"/>
                </a:lnTo>
                <a:lnTo>
                  <a:pt x="801093" y="138556"/>
                </a:lnTo>
                <a:lnTo>
                  <a:pt x="812027" y="168462"/>
                </a:lnTo>
                <a:lnTo>
                  <a:pt x="827407" y="184422"/>
                </a:lnTo>
                <a:lnTo>
                  <a:pt x="538884" y="273299"/>
                </a:lnTo>
                <a:lnTo>
                  <a:pt x="539894" y="269672"/>
                </a:lnTo>
                <a:lnTo>
                  <a:pt x="541595" y="240502"/>
                </a:lnTo>
                <a:lnTo>
                  <a:pt x="528960" y="239766"/>
                </a:lnTo>
                <a:lnTo>
                  <a:pt x="516326" y="239029"/>
                </a:lnTo>
                <a:lnTo>
                  <a:pt x="503691" y="238292"/>
                </a:lnTo>
                <a:lnTo>
                  <a:pt x="491056" y="237556"/>
                </a:lnTo>
                <a:lnTo>
                  <a:pt x="459469" y="235714"/>
                </a:lnTo>
                <a:lnTo>
                  <a:pt x="434199" y="234241"/>
                </a:lnTo>
                <a:lnTo>
                  <a:pt x="400912" y="261569"/>
                </a:lnTo>
                <a:lnTo>
                  <a:pt x="375642" y="260096"/>
                </a:lnTo>
                <a:lnTo>
                  <a:pt x="329721" y="286687"/>
                </a:lnTo>
                <a:lnTo>
                  <a:pt x="291816" y="284477"/>
                </a:lnTo>
                <a:lnTo>
                  <a:pt x="260229" y="282635"/>
                </a:lnTo>
                <a:lnTo>
                  <a:pt x="233259" y="310332"/>
                </a:lnTo>
                <a:lnTo>
                  <a:pt x="201672" y="308490"/>
                </a:lnTo>
                <a:lnTo>
                  <a:pt x="176402" y="307017"/>
                </a:lnTo>
                <a:lnTo>
                  <a:pt x="163768" y="306280"/>
                </a:lnTo>
                <a:lnTo>
                  <a:pt x="151132" y="305543"/>
                </a:lnTo>
                <a:lnTo>
                  <a:pt x="132181" y="304439"/>
                </a:lnTo>
                <a:lnTo>
                  <a:pt x="119546" y="303702"/>
                </a:lnTo>
                <a:lnTo>
                  <a:pt x="83342" y="272323"/>
                </a:lnTo>
                <a:lnTo>
                  <a:pt x="53456" y="241312"/>
                </a:lnTo>
                <a:lnTo>
                  <a:pt x="0" y="179658"/>
                </a:lnTo>
                <a:lnTo>
                  <a:pt x="69492" y="183709"/>
                </a:lnTo>
                <a:lnTo>
                  <a:pt x="140684" y="158591"/>
                </a:lnTo>
                <a:lnTo>
                  <a:pt x="210175" y="162643"/>
                </a:lnTo>
                <a:lnTo>
                  <a:pt x="312954" y="139365"/>
                </a:lnTo>
                <a:lnTo>
                  <a:pt x="358876" y="112774"/>
                </a:lnTo>
                <a:lnTo>
                  <a:pt x="396781" y="114984"/>
                </a:lnTo>
                <a:lnTo>
                  <a:pt x="441002" y="117562"/>
                </a:lnTo>
                <a:lnTo>
                  <a:pt x="467973" y="89866"/>
                </a:lnTo>
                <a:lnTo>
                  <a:pt x="499559" y="91707"/>
                </a:lnTo>
                <a:lnTo>
                  <a:pt x="512194" y="92444"/>
                </a:lnTo>
                <a:lnTo>
                  <a:pt x="526530" y="64011"/>
                </a:lnTo>
                <a:lnTo>
                  <a:pt x="539164" y="64748"/>
                </a:lnTo>
                <a:lnTo>
                  <a:pt x="551799" y="65484"/>
                </a:lnTo>
                <a:lnTo>
                  <a:pt x="572452" y="37420"/>
                </a:lnTo>
                <a:lnTo>
                  <a:pt x="585087" y="38157"/>
                </a:lnTo>
                <a:lnTo>
                  <a:pt x="59998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xmlns="" id="{B4464B80-D423-4F0E-8C0C-EC73744A3360}"/>
              </a:ext>
            </a:extLst>
          </p:cNvPr>
          <p:cNvSpPr/>
          <p:nvPr/>
        </p:nvSpPr>
        <p:spPr>
          <a:xfrm rot="21399800">
            <a:off x="6379783" y="2632697"/>
            <a:ext cx="358348" cy="445993"/>
          </a:xfrm>
          <a:custGeom>
            <a:avLst/>
            <a:gdLst>
              <a:gd name="connsiteX0" fmla="*/ 1723 w 358348"/>
              <a:gd name="connsiteY0" fmla="*/ 0 h 445993"/>
              <a:gd name="connsiteX1" fmla="*/ 15063 w 358348"/>
              <a:gd name="connsiteY1" fmla="*/ 778 h 445993"/>
              <a:gd name="connsiteX2" fmla="*/ 28403 w 358348"/>
              <a:gd name="connsiteY2" fmla="*/ 1556 h 445993"/>
              <a:gd name="connsiteX3" fmla="*/ 61753 w 358348"/>
              <a:gd name="connsiteY3" fmla="*/ 3500 h 445993"/>
              <a:gd name="connsiteX4" fmla="*/ 75093 w 358348"/>
              <a:gd name="connsiteY4" fmla="*/ 4278 h 445993"/>
              <a:gd name="connsiteX5" fmla="*/ 101772 w 358348"/>
              <a:gd name="connsiteY5" fmla="*/ 5833 h 445993"/>
              <a:gd name="connsiteX6" fmla="*/ 135123 w 358348"/>
              <a:gd name="connsiteY6" fmla="*/ 7778 h 445993"/>
              <a:gd name="connsiteX7" fmla="*/ 175143 w 358348"/>
              <a:gd name="connsiteY7" fmla="*/ 10111 h 445993"/>
              <a:gd name="connsiteX8" fmla="*/ 233448 w 358348"/>
              <a:gd name="connsiteY8" fmla="*/ 43176 h 445993"/>
              <a:gd name="connsiteX9" fmla="*/ 293478 w 358348"/>
              <a:gd name="connsiteY9" fmla="*/ 46675 h 445993"/>
              <a:gd name="connsiteX10" fmla="*/ 326829 w 358348"/>
              <a:gd name="connsiteY10" fmla="*/ 48620 h 445993"/>
              <a:gd name="connsiteX11" fmla="*/ 340168 w 358348"/>
              <a:gd name="connsiteY11" fmla="*/ 49397 h 445993"/>
              <a:gd name="connsiteX12" fmla="*/ 355232 w 358348"/>
              <a:gd name="connsiteY12" fmla="*/ 20610 h 445993"/>
              <a:gd name="connsiteX13" fmla="*/ 358348 w 358348"/>
              <a:gd name="connsiteY13" fmla="*/ 20792 h 445993"/>
              <a:gd name="connsiteX14" fmla="*/ 358347 w 358348"/>
              <a:gd name="connsiteY14" fmla="*/ 445993 h 445993"/>
              <a:gd name="connsiteX15" fmla="*/ 357206 w 358348"/>
              <a:gd name="connsiteY15" fmla="*/ 445926 h 445993"/>
              <a:gd name="connsiteX16" fmla="*/ 330526 w 358348"/>
              <a:gd name="connsiteY16" fmla="*/ 444371 h 445993"/>
              <a:gd name="connsiteX17" fmla="*/ 305570 w 358348"/>
              <a:gd name="connsiteY17" fmla="*/ 413251 h 445993"/>
              <a:gd name="connsiteX18" fmla="*/ 287284 w 358348"/>
              <a:gd name="connsiteY18" fmla="*/ 382519 h 445993"/>
              <a:gd name="connsiteX19" fmla="*/ 289582 w 358348"/>
              <a:gd name="connsiteY19" fmla="*/ 343100 h 445993"/>
              <a:gd name="connsiteX20" fmla="*/ 277965 w 358348"/>
              <a:gd name="connsiteY20" fmla="*/ 312758 h 445993"/>
              <a:gd name="connsiteX21" fmla="*/ 266350 w 358348"/>
              <a:gd name="connsiteY21" fmla="*/ 282415 h 445993"/>
              <a:gd name="connsiteX22" fmla="*/ 254733 w 358348"/>
              <a:gd name="connsiteY22" fmla="*/ 252072 h 445993"/>
              <a:gd name="connsiteX23" fmla="*/ 223106 w 358348"/>
              <a:gd name="connsiteY23" fmla="*/ 220563 h 445993"/>
              <a:gd name="connsiteX24" fmla="*/ 211490 w 358348"/>
              <a:gd name="connsiteY24" fmla="*/ 190221 h 445993"/>
              <a:gd name="connsiteX25" fmla="*/ 184811 w 358348"/>
              <a:gd name="connsiteY25" fmla="*/ 188665 h 445993"/>
              <a:gd name="connsiteX26" fmla="*/ 139844 w 358348"/>
              <a:gd name="connsiteY26" fmla="*/ 156378 h 445993"/>
              <a:gd name="connsiteX27" fmla="*/ 114888 w 358348"/>
              <a:gd name="connsiteY27" fmla="*/ 125258 h 445993"/>
              <a:gd name="connsiteX28" fmla="*/ 83262 w 358348"/>
              <a:gd name="connsiteY28" fmla="*/ 93749 h 445993"/>
              <a:gd name="connsiteX29" fmla="*/ 56582 w 358348"/>
              <a:gd name="connsiteY29" fmla="*/ 92194 h 445993"/>
              <a:gd name="connsiteX30" fmla="*/ 24956 w 358348"/>
              <a:gd name="connsiteY30" fmla="*/ 60685 h 445993"/>
              <a:gd name="connsiteX31" fmla="*/ 11615 w 358348"/>
              <a:gd name="connsiteY31" fmla="*/ 59908 h 445993"/>
              <a:gd name="connsiteX32" fmla="*/ 0 w 358348"/>
              <a:gd name="connsiteY32" fmla="*/ 29565 h 445993"/>
              <a:gd name="connsiteX33" fmla="*/ 1723 w 358348"/>
              <a:gd name="connsiteY33" fmla="*/ 0 h 4459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58348" h="445993">
                <a:moveTo>
                  <a:pt x="1723" y="0"/>
                </a:moveTo>
                <a:lnTo>
                  <a:pt x="15063" y="778"/>
                </a:lnTo>
                <a:lnTo>
                  <a:pt x="28403" y="1556"/>
                </a:lnTo>
                <a:lnTo>
                  <a:pt x="61753" y="3500"/>
                </a:lnTo>
                <a:lnTo>
                  <a:pt x="75093" y="4278"/>
                </a:lnTo>
                <a:lnTo>
                  <a:pt x="101772" y="5833"/>
                </a:lnTo>
                <a:lnTo>
                  <a:pt x="135123" y="7778"/>
                </a:lnTo>
                <a:lnTo>
                  <a:pt x="175143" y="10111"/>
                </a:lnTo>
                <a:lnTo>
                  <a:pt x="233448" y="43176"/>
                </a:lnTo>
                <a:lnTo>
                  <a:pt x="293478" y="46675"/>
                </a:lnTo>
                <a:lnTo>
                  <a:pt x="326829" y="48620"/>
                </a:lnTo>
                <a:lnTo>
                  <a:pt x="340168" y="49397"/>
                </a:lnTo>
                <a:lnTo>
                  <a:pt x="355232" y="20610"/>
                </a:lnTo>
                <a:lnTo>
                  <a:pt x="358348" y="20792"/>
                </a:lnTo>
                <a:lnTo>
                  <a:pt x="358347" y="445993"/>
                </a:lnTo>
                <a:lnTo>
                  <a:pt x="357206" y="445926"/>
                </a:lnTo>
                <a:lnTo>
                  <a:pt x="330526" y="444371"/>
                </a:lnTo>
                <a:lnTo>
                  <a:pt x="305570" y="413251"/>
                </a:lnTo>
                <a:lnTo>
                  <a:pt x="287284" y="382519"/>
                </a:lnTo>
                <a:lnTo>
                  <a:pt x="289582" y="343100"/>
                </a:lnTo>
                <a:lnTo>
                  <a:pt x="277965" y="312758"/>
                </a:lnTo>
                <a:lnTo>
                  <a:pt x="266350" y="282415"/>
                </a:lnTo>
                <a:lnTo>
                  <a:pt x="254733" y="252072"/>
                </a:lnTo>
                <a:lnTo>
                  <a:pt x="223106" y="220563"/>
                </a:lnTo>
                <a:lnTo>
                  <a:pt x="211490" y="190221"/>
                </a:lnTo>
                <a:lnTo>
                  <a:pt x="184811" y="188665"/>
                </a:lnTo>
                <a:lnTo>
                  <a:pt x="139844" y="156378"/>
                </a:lnTo>
                <a:lnTo>
                  <a:pt x="114888" y="125258"/>
                </a:lnTo>
                <a:lnTo>
                  <a:pt x="83262" y="93749"/>
                </a:lnTo>
                <a:lnTo>
                  <a:pt x="56582" y="92194"/>
                </a:lnTo>
                <a:lnTo>
                  <a:pt x="24956" y="60685"/>
                </a:lnTo>
                <a:lnTo>
                  <a:pt x="11615" y="59908"/>
                </a:lnTo>
                <a:lnTo>
                  <a:pt x="0" y="29565"/>
                </a:lnTo>
                <a:lnTo>
                  <a:pt x="172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xmlns="" id="{13853964-4440-4227-ACB3-297A23EAAD30}"/>
              </a:ext>
            </a:extLst>
          </p:cNvPr>
          <p:cNvSpPr/>
          <p:nvPr/>
        </p:nvSpPr>
        <p:spPr>
          <a:xfrm rot="21399800">
            <a:off x="9727219" y="4036259"/>
            <a:ext cx="1046889" cy="307589"/>
          </a:xfrm>
          <a:custGeom>
            <a:avLst/>
            <a:gdLst>
              <a:gd name="connsiteX0" fmla="*/ 712450 w 1046889"/>
              <a:gd name="connsiteY0" fmla="*/ 0 h 307589"/>
              <a:gd name="connsiteX1" fmla="*/ 727195 w 1046889"/>
              <a:gd name="connsiteY1" fmla="*/ 860 h 307589"/>
              <a:gd name="connsiteX2" fmla="*/ 764057 w 1046889"/>
              <a:gd name="connsiteY2" fmla="*/ 3009 h 307589"/>
              <a:gd name="connsiteX3" fmla="*/ 791642 w 1046889"/>
              <a:gd name="connsiteY3" fmla="*/ 37407 h 307589"/>
              <a:gd name="connsiteX4" fmla="*/ 828504 w 1046889"/>
              <a:gd name="connsiteY4" fmla="*/ 39556 h 307589"/>
              <a:gd name="connsiteX5" fmla="*/ 870833 w 1046889"/>
              <a:gd name="connsiteY5" fmla="*/ 74814 h 307589"/>
              <a:gd name="connsiteX6" fmla="*/ 935280 w 1046889"/>
              <a:gd name="connsiteY6" fmla="*/ 111361 h 307589"/>
              <a:gd name="connsiteX7" fmla="*/ 962230 w 1046889"/>
              <a:gd name="connsiteY7" fmla="*/ 156651 h 307589"/>
              <a:gd name="connsiteX8" fmla="*/ 982442 w 1046889"/>
              <a:gd name="connsiteY8" fmla="*/ 190619 h 307589"/>
              <a:gd name="connsiteX9" fmla="*/ 997187 w 1046889"/>
              <a:gd name="connsiteY9" fmla="*/ 191479 h 307589"/>
              <a:gd name="connsiteX10" fmla="*/ 1010027 w 1046889"/>
              <a:gd name="connsiteY10" fmla="*/ 225017 h 307589"/>
              <a:gd name="connsiteX11" fmla="*/ 1046889 w 1046889"/>
              <a:gd name="connsiteY11" fmla="*/ 227166 h 307589"/>
              <a:gd name="connsiteX12" fmla="*/ 1044984 w 1046889"/>
              <a:gd name="connsiteY12" fmla="*/ 259843 h 307589"/>
              <a:gd name="connsiteX13" fmla="*/ 1043079 w 1046889"/>
              <a:gd name="connsiteY13" fmla="*/ 292522 h 307589"/>
              <a:gd name="connsiteX14" fmla="*/ 1035831 w 1046889"/>
              <a:gd name="connsiteY14" fmla="*/ 301991 h 307589"/>
              <a:gd name="connsiteX15" fmla="*/ 709638 w 1046889"/>
              <a:gd name="connsiteY15" fmla="*/ 301991 h 307589"/>
              <a:gd name="connsiteX16" fmla="*/ 711318 w 1046889"/>
              <a:gd name="connsiteY16" fmla="*/ 273180 h 307589"/>
              <a:gd name="connsiteX17" fmla="*/ 696573 w 1046889"/>
              <a:gd name="connsiteY17" fmla="*/ 272320 h 307589"/>
              <a:gd name="connsiteX18" fmla="*/ 681828 w 1046889"/>
              <a:gd name="connsiteY18" fmla="*/ 271460 h 307589"/>
              <a:gd name="connsiteX19" fmla="*/ 667083 w 1046889"/>
              <a:gd name="connsiteY19" fmla="*/ 270601 h 307589"/>
              <a:gd name="connsiteX20" fmla="*/ 630221 w 1046889"/>
              <a:gd name="connsiteY20" fmla="*/ 268452 h 307589"/>
              <a:gd name="connsiteX21" fmla="*/ 600731 w 1046889"/>
              <a:gd name="connsiteY21" fmla="*/ 266732 h 307589"/>
              <a:gd name="connsiteX22" fmla="*/ 571241 w 1046889"/>
              <a:gd name="connsiteY22" fmla="*/ 265013 h 307589"/>
              <a:gd name="connsiteX23" fmla="*/ 534379 w 1046889"/>
              <a:gd name="connsiteY23" fmla="*/ 262864 h 307589"/>
              <a:gd name="connsiteX24" fmla="*/ 482772 w 1046889"/>
              <a:gd name="connsiteY24" fmla="*/ 259855 h 307589"/>
              <a:gd name="connsiteX25" fmla="*/ 451377 w 1046889"/>
              <a:gd name="connsiteY25" fmla="*/ 290814 h 307589"/>
              <a:gd name="connsiteX26" fmla="*/ 421887 w 1046889"/>
              <a:gd name="connsiteY26" fmla="*/ 289095 h 307589"/>
              <a:gd name="connsiteX27" fmla="*/ 370280 w 1046889"/>
              <a:gd name="connsiteY27" fmla="*/ 286086 h 307589"/>
              <a:gd name="connsiteX28" fmla="*/ 303927 w 1046889"/>
              <a:gd name="connsiteY28" fmla="*/ 282218 h 307589"/>
              <a:gd name="connsiteX29" fmla="*/ 237575 w 1046889"/>
              <a:gd name="connsiteY29" fmla="*/ 278349 h 307589"/>
              <a:gd name="connsiteX30" fmla="*/ 176690 w 1046889"/>
              <a:gd name="connsiteY30" fmla="*/ 307589 h 307589"/>
              <a:gd name="connsiteX31" fmla="*/ 95594 w 1046889"/>
              <a:gd name="connsiteY31" fmla="*/ 302861 h 307589"/>
              <a:gd name="connsiteX32" fmla="*/ 7124 w 1046889"/>
              <a:gd name="connsiteY32" fmla="*/ 297703 h 307589"/>
              <a:gd name="connsiteX33" fmla="*/ 0 w 1046889"/>
              <a:gd name="connsiteY33" fmla="*/ 166130 h 307589"/>
              <a:gd name="connsiteX34" fmla="*/ 105120 w 1046889"/>
              <a:gd name="connsiteY34" fmla="*/ 139469 h 307589"/>
              <a:gd name="connsiteX35" fmla="*/ 186216 w 1046889"/>
              <a:gd name="connsiteY35" fmla="*/ 144198 h 307589"/>
              <a:gd name="connsiteX36" fmla="*/ 282058 w 1046889"/>
              <a:gd name="connsiteY36" fmla="*/ 149785 h 307589"/>
              <a:gd name="connsiteX37" fmla="*/ 394551 w 1046889"/>
              <a:gd name="connsiteY37" fmla="*/ 123554 h 307589"/>
              <a:gd name="connsiteX38" fmla="*/ 446158 w 1046889"/>
              <a:gd name="connsiteY38" fmla="*/ 126563 h 307589"/>
              <a:gd name="connsiteX39" fmla="*/ 492933 w 1046889"/>
              <a:gd name="connsiteY39" fmla="*/ 85571 h 307589"/>
              <a:gd name="connsiteX40" fmla="*/ 529796 w 1046889"/>
              <a:gd name="connsiteY40" fmla="*/ 87720 h 307589"/>
              <a:gd name="connsiteX41" fmla="*/ 559285 w 1046889"/>
              <a:gd name="connsiteY41" fmla="*/ 89439 h 307589"/>
              <a:gd name="connsiteX42" fmla="*/ 598052 w 1046889"/>
              <a:gd name="connsiteY42" fmla="*/ 58910 h 307589"/>
              <a:gd name="connsiteX43" fmla="*/ 627542 w 1046889"/>
              <a:gd name="connsiteY43" fmla="*/ 60629 h 307589"/>
              <a:gd name="connsiteX44" fmla="*/ 642287 w 1046889"/>
              <a:gd name="connsiteY44" fmla="*/ 61489 h 307589"/>
              <a:gd name="connsiteX45" fmla="*/ 666310 w 1046889"/>
              <a:gd name="connsiteY45" fmla="*/ 30100 h 307589"/>
              <a:gd name="connsiteX46" fmla="*/ 712450 w 1046889"/>
              <a:gd name="connsiteY46" fmla="*/ 0 h 307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1046889" h="307589">
                <a:moveTo>
                  <a:pt x="712450" y="0"/>
                </a:moveTo>
                <a:lnTo>
                  <a:pt x="727195" y="860"/>
                </a:lnTo>
                <a:lnTo>
                  <a:pt x="764057" y="3009"/>
                </a:lnTo>
                <a:lnTo>
                  <a:pt x="791642" y="37407"/>
                </a:lnTo>
                <a:lnTo>
                  <a:pt x="828504" y="39556"/>
                </a:lnTo>
                <a:lnTo>
                  <a:pt x="870833" y="74814"/>
                </a:lnTo>
                <a:lnTo>
                  <a:pt x="935280" y="111361"/>
                </a:lnTo>
                <a:lnTo>
                  <a:pt x="962230" y="156651"/>
                </a:lnTo>
                <a:lnTo>
                  <a:pt x="982442" y="190619"/>
                </a:lnTo>
                <a:lnTo>
                  <a:pt x="997187" y="191479"/>
                </a:lnTo>
                <a:lnTo>
                  <a:pt x="1010027" y="225017"/>
                </a:lnTo>
                <a:lnTo>
                  <a:pt x="1046889" y="227166"/>
                </a:lnTo>
                <a:lnTo>
                  <a:pt x="1044984" y="259843"/>
                </a:lnTo>
                <a:lnTo>
                  <a:pt x="1043079" y="292522"/>
                </a:lnTo>
                <a:lnTo>
                  <a:pt x="1035831" y="301991"/>
                </a:lnTo>
                <a:lnTo>
                  <a:pt x="709638" y="301991"/>
                </a:lnTo>
                <a:lnTo>
                  <a:pt x="711318" y="273180"/>
                </a:lnTo>
                <a:lnTo>
                  <a:pt x="696573" y="272320"/>
                </a:lnTo>
                <a:lnTo>
                  <a:pt x="681828" y="271460"/>
                </a:lnTo>
                <a:lnTo>
                  <a:pt x="667083" y="270601"/>
                </a:lnTo>
                <a:lnTo>
                  <a:pt x="630221" y="268452"/>
                </a:lnTo>
                <a:lnTo>
                  <a:pt x="600731" y="266732"/>
                </a:lnTo>
                <a:lnTo>
                  <a:pt x="571241" y="265013"/>
                </a:lnTo>
                <a:lnTo>
                  <a:pt x="534379" y="262864"/>
                </a:lnTo>
                <a:lnTo>
                  <a:pt x="482772" y="259855"/>
                </a:lnTo>
                <a:lnTo>
                  <a:pt x="451377" y="290814"/>
                </a:lnTo>
                <a:lnTo>
                  <a:pt x="421887" y="289095"/>
                </a:lnTo>
                <a:lnTo>
                  <a:pt x="370280" y="286086"/>
                </a:lnTo>
                <a:lnTo>
                  <a:pt x="303927" y="282218"/>
                </a:lnTo>
                <a:lnTo>
                  <a:pt x="237575" y="278349"/>
                </a:lnTo>
                <a:lnTo>
                  <a:pt x="176690" y="307589"/>
                </a:lnTo>
                <a:lnTo>
                  <a:pt x="95594" y="302861"/>
                </a:lnTo>
                <a:lnTo>
                  <a:pt x="7124" y="297703"/>
                </a:lnTo>
                <a:lnTo>
                  <a:pt x="0" y="166130"/>
                </a:lnTo>
                <a:lnTo>
                  <a:pt x="105120" y="139469"/>
                </a:lnTo>
                <a:lnTo>
                  <a:pt x="186216" y="144198"/>
                </a:lnTo>
                <a:lnTo>
                  <a:pt x="282058" y="149785"/>
                </a:lnTo>
                <a:lnTo>
                  <a:pt x="394551" y="123554"/>
                </a:lnTo>
                <a:lnTo>
                  <a:pt x="446158" y="126563"/>
                </a:lnTo>
                <a:lnTo>
                  <a:pt x="492933" y="85571"/>
                </a:lnTo>
                <a:lnTo>
                  <a:pt x="529796" y="87720"/>
                </a:lnTo>
                <a:lnTo>
                  <a:pt x="559285" y="89439"/>
                </a:lnTo>
                <a:lnTo>
                  <a:pt x="598052" y="58910"/>
                </a:lnTo>
                <a:lnTo>
                  <a:pt x="627542" y="60629"/>
                </a:lnTo>
                <a:lnTo>
                  <a:pt x="642287" y="61489"/>
                </a:lnTo>
                <a:lnTo>
                  <a:pt x="666310" y="30100"/>
                </a:lnTo>
                <a:lnTo>
                  <a:pt x="71245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xmlns="" id="{F358C4D3-8FA1-4F03-9348-5C8F334F33CD}"/>
              </a:ext>
            </a:extLst>
          </p:cNvPr>
          <p:cNvSpPr/>
          <p:nvPr/>
        </p:nvSpPr>
        <p:spPr>
          <a:xfrm rot="21399800">
            <a:off x="4904850" y="4153644"/>
            <a:ext cx="777938" cy="1015258"/>
          </a:xfrm>
          <a:custGeom>
            <a:avLst/>
            <a:gdLst>
              <a:gd name="connsiteX0" fmla="*/ 553683 w 777938"/>
              <a:gd name="connsiteY0" fmla="*/ 0 h 1015258"/>
              <a:gd name="connsiteX1" fmla="*/ 587032 w 777938"/>
              <a:gd name="connsiteY1" fmla="*/ 1944 h 1015258"/>
              <a:gd name="connsiteX2" fmla="*/ 627052 w 777938"/>
              <a:gd name="connsiteY2" fmla="*/ 4278 h 1015258"/>
              <a:gd name="connsiteX3" fmla="*/ 672018 w 777938"/>
              <a:gd name="connsiteY3" fmla="*/ 36565 h 1015258"/>
              <a:gd name="connsiteX4" fmla="*/ 696974 w 777938"/>
              <a:gd name="connsiteY4" fmla="*/ 67685 h 1015258"/>
              <a:gd name="connsiteX5" fmla="*/ 741940 w 777938"/>
              <a:gd name="connsiteY5" fmla="*/ 99972 h 1015258"/>
              <a:gd name="connsiteX6" fmla="*/ 766897 w 777938"/>
              <a:gd name="connsiteY6" fmla="*/ 131092 h 1015258"/>
              <a:gd name="connsiteX7" fmla="*/ 777938 w 777938"/>
              <a:gd name="connsiteY7" fmla="*/ 171290 h 1015258"/>
              <a:gd name="connsiteX8" fmla="*/ 776214 w 777938"/>
              <a:gd name="connsiteY8" fmla="*/ 200855 h 1015258"/>
              <a:gd name="connsiteX9" fmla="*/ 774491 w 777938"/>
              <a:gd name="connsiteY9" fmla="*/ 230418 h 1015258"/>
              <a:gd name="connsiteX10" fmla="*/ 757704 w 777938"/>
              <a:gd name="connsiteY10" fmla="*/ 288770 h 1015258"/>
              <a:gd name="connsiteX11" fmla="*/ 729300 w 777938"/>
              <a:gd name="connsiteY11" fmla="*/ 316780 h 1015258"/>
              <a:gd name="connsiteX12" fmla="*/ 677439 w 777938"/>
              <a:gd name="connsiteY12" fmla="*/ 402752 h 1015258"/>
              <a:gd name="connsiteX13" fmla="*/ 569921 w 777938"/>
              <a:gd name="connsiteY13" fmla="*/ 525033 h 1015258"/>
              <a:gd name="connsiteX14" fmla="*/ 504720 w 777938"/>
              <a:gd name="connsiteY14" fmla="*/ 610227 h 1015258"/>
              <a:gd name="connsiteX15" fmla="*/ 441242 w 777938"/>
              <a:gd name="connsiteY15" fmla="*/ 665857 h 1015258"/>
              <a:gd name="connsiteX16" fmla="*/ 391105 w 777938"/>
              <a:gd name="connsiteY16" fmla="*/ 722264 h 1015258"/>
              <a:gd name="connsiteX17" fmla="*/ 362702 w 777938"/>
              <a:gd name="connsiteY17" fmla="*/ 750273 h 1015258"/>
              <a:gd name="connsiteX18" fmla="*/ 349362 w 777938"/>
              <a:gd name="connsiteY18" fmla="*/ 749496 h 1015258"/>
              <a:gd name="connsiteX19" fmla="*/ 334298 w 777938"/>
              <a:gd name="connsiteY19" fmla="*/ 778283 h 1015258"/>
              <a:gd name="connsiteX20" fmla="*/ 314288 w 777938"/>
              <a:gd name="connsiteY20" fmla="*/ 777116 h 1015258"/>
              <a:gd name="connsiteX21" fmla="*/ 332575 w 777938"/>
              <a:gd name="connsiteY21" fmla="*/ 807848 h 1015258"/>
              <a:gd name="connsiteX22" fmla="*/ 345915 w 777938"/>
              <a:gd name="connsiteY22" fmla="*/ 808625 h 1015258"/>
              <a:gd name="connsiteX23" fmla="*/ 359254 w 777938"/>
              <a:gd name="connsiteY23" fmla="*/ 809403 h 1015258"/>
              <a:gd name="connsiteX24" fmla="*/ 370907 w 777938"/>
              <a:gd name="connsiteY24" fmla="*/ 810082 h 1015258"/>
              <a:gd name="connsiteX25" fmla="*/ 158746 w 777938"/>
              <a:gd name="connsiteY25" fmla="*/ 1015258 h 1015258"/>
              <a:gd name="connsiteX26" fmla="*/ 139845 w 777938"/>
              <a:gd name="connsiteY26" fmla="*/ 1014156 h 1015258"/>
              <a:gd name="connsiteX27" fmla="*/ 113165 w 777938"/>
              <a:gd name="connsiteY27" fmla="*/ 1012600 h 1015258"/>
              <a:gd name="connsiteX28" fmla="*/ 79815 w 777938"/>
              <a:gd name="connsiteY28" fmla="*/ 1010656 h 1015258"/>
              <a:gd name="connsiteX29" fmla="*/ 66476 w 777938"/>
              <a:gd name="connsiteY29" fmla="*/ 1009878 h 1015258"/>
              <a:gd name="connsiteX30" fmla="*/ 29903 w 777938"/>
              <a:gd name="connsiteY30" fmla="*/ 948415 h 1015258"/>
              <a:gd name="connsiteX31" fmla="*/ 11617 w 777938"/>
              <a:gd name="connsiteY31" fmla="*/ 917684 h 1015258"/>
              <a:gd name="connsiteX32" fmla="*/ 0 w 777938"/>
              <a:gd name="connsiteY32" fmla="*/ 887341 h 1015258"/>
              <a:gd name="connsiteX33" fmla="*/ 2298 w 777938"/>
              <a:gd name="connsiteY33" fmla="*/ 847922 h 1015258"/>
              <a:gd name="connsiteX34" fmla="*/ 4022 w 777938"/>
              <a:gd name="connsiteY34" fmla="*/ 818358 h 1015258"/>
              <a:gd name="connsiteX35" fmla="*/ 17362 w 777938"/>
              <a:gd name="connsiteY35" fmla="*/ 819135 h 1015258"/>
              <a:gd name="connsiteX36" fmla="*/ 52435 w 777938"/>
              <a:gd name="connsiteY36" fmla="*/ 791515 h 1015258"/>
              <a:gd name="connsiteX37" fmla="*/ 80840 w 777938"/>
              <a:gd name="connsiteY37" fmla="*/ 763506 h 1015258"/>
              <a:gd name="connsiteX38" fmla="*/ 114189 w 777938"/>
              <a:gd name="connsiteY38" fmla="*/ 765450 h 1015258"/>
              <a:gd name="connsiteX39" fmla="*/ 155933 w 777938"/>
              <a:gd name="connsiteY39" fmla="*/ 738218 h 1015258"/>
              <a:gd name="connsiteX40" fmla="*/ 206070 w 777938"/>
              <a:gd name="connsiteY40" fmla="*/ 681811 h 1015258"/>
              <a:gd name="connsiteX41" fmla="*/ 271271 w 777938"/>
              <a:gd name="connsiteY41" fmla="*/ 596616 h 1015258"/>
              <a:gd name="connsiteX42" fmla="*/ 329801 w 777938"/>
              <a:gd name="connsiteY42" fmla="*/ 511034 h 1015258"/>
              <a:gd name="connsiteX43" fmla="*/ 382237 w 777938"/>
              <a:gd name="connsiteY43" fmla="*/ 415206 h 1015258"/>
              <a:gd name="connsiteX44" fmla="*/ 432374 w 777938"/>
              <a:gd name="connsiteY44" fmla="*/ 358799 h 1015258"/>
              <a:gd name="connsiteX45" fmla="*/ 477565 w 777938"/>
              <a:gd name="connsiteY45" fmla="*/ 272438 h 1015258"/>
              <a:gd name="connsiteX46" fmla="*/ 501022 w 777938"/>
              <a:gd name="connsiteY46" fmla="*/ 214475 h 1015258"/>
              <a:gd name="connsiteX47" fmla="*/ 517810 w 777938"/>
              <a:gd name="connsiteY47" fmla="*/ 156124 h 1015258"/>
              <a:gd name="connsiteX48" fmla="*/ 520108 w 777938"/>
              <a:gd name="connsiteY48" fmla="*/ 116704 h 1015258"/>
              <a:gd name="connsiteX49" fmla="*/ 521832 w 777938"/>
              <a:gd name="connsiteY49" fmla="*/ 87139 h 1015258"/>
              <a:gd name="connsiteX50" fmla="*/ 510215 w 777938"/>
              <a:gd name="connsiteY50" fmla="*/ 56797 h 1015258"/>
              <a:gd name="connsiteX51" fmla="*/ 525279 w 777938"/>
              <a:gd name="connsiteY51" fmla="*/ 28009 h 1015258"/>
              <a:gd name="connsiteX52" fmla="*/ 538618 w 777938"/>
              <a:gd name="connsiteY52" fmla="*/ 28787 h 1015258"/>
              <a:gd name="connsiteX53" fmla="*/ 553683 w 777938"/>
              <a:gd name="connsiteY53" fmla="*/ 0 h 1015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777938" h="1015258">
                <a:moveTo>
                  <a:pt x="553683" y="0"/>
                </a:moveTo>
                <a:lnTo>
                  <a:pt x="587032" y="1944"/>
                </a:lnTo>
                <a:lnTo>
                  <a:pt x="627052" y="4278"/>
                </a:lnTo>
                <a:lnTo>
                  <a:pt x="672018" y="36565"/>
                </a:lnTo>
                <a:lnTo>
                  <a:pt x="696974" y="67685"/>
                </a:lnTo>
                <a:lnTo>
                  <a:pt x="741940" y="99972"/>
                </a:lnTo>
                <a:lnTo>
                  <a:pt x="766897" y="131092"/>
                </a:lnTo>
                <a:lnTo>
                  <a:pt x="777938" y="171290"/>
                </a:lnTo>
                <a:lnTo>
                  <a:pt x="776214" y="200855"/>
                </a:lnTo>
                <a:lnTo>
                  <a:pt x="774491" y="230418"/>
                </a:lnTo>
                <a:lnTo>
                  <a:pt x="757704" y="288770"/>
                </a:lnTo>
                <a:lnTo>
                  <a:pt x="729300" y="316780"/>
                </a:lnTo>
                <a:lnTo>
                  <a:pt x="677439" y="402752"/>
                </a:lnTo>
                <a:lnTo>
                  <a:pt x="569921" y="525033"/>
                </a:lnTo>
                <a:lnTo>
                  <a:pt x="504720" y="610227"/>
                </a:lnTo>
                <a:lnTo>
                  <a:pt x="441242" y="665857"/>
                </a:lnTo>
                <a:lnTo>
                  <a:pt x="391105" y="722264"/>
                </a:lnTo>
                <a:lnTo>
                  <a:pt x="362702" y="750273"/>
                </a:lnTo>
                <a:lnTo>
                  <a:pt x="349362" y="749496"/>
                </a:lnTo>
                <a:lnTo>
                  <a:pt x="334298" y="778283"/>
                </a:lnTo>
                <a:lnTo>
                  <a:pt x="314288" y="777116"/>
                </a:lnTo>
                <a:lnTo>
                  <a:pt x="332575" y="807848"/>
                </a:lnTo>
                <a:lnTo>
                  <a:pt x="345915" y="808625"/>
                </a:lnTo>
                <a:lnTo>
                  <a:pt x="359254" y="809403"/>
                </a:lnTo>
                <a:lnTo>
                  <a:pt x="370907" y="810082"/>
                </a:lnTo>
                <a:lnTo>
                  <a:pt x="158746" y="1015258"/>
                </a:lnTo>
                <a:lnTo>
                  <a:pt x="139845" y="1014156"/>
                </a:lnTo>
                <a:lnTo>
                  <a:pt x="113165" y="1012600"/>
                </a:lnTo>
                <a:lnTo>
                  <a:pt x="79815" y="1010656"/>
                </a:lnTo>
                <a:lnTo>
                  <a:pt x="66476" y="1009878"/>
                </a:lnTo>
                <a:lnTo>
                  <a:pt x="29903" y="948415"/>
                </a:lnTo>
                <a:lnTo>
                  <a:pt x="11617" y="917684"/>
                </a:lnTo>
                <a:lnTo>
                  <a:pt x="0" y="887341"/>
                </a:lnTo>
                <a:lnTo>
                  <a:pt x="2298" y="847922"/>
                </a:lnTo>
                <a:lnTo>
                  <a:pt x="4022" y="818358"/>
                </a:lnTo>
                <a:lnTo>
                  <a:pt x="17362" y="819135"/>
                </a:lnTo>
                <a:lnTo>
                  <a:pt x="52435" y="791515"/>
                </a:lnTo>
                <a:lnTo>
                  <a:pt x="80840" y="763506"/>
                </a:lnTo>
                <a:lnTo>
                  <a:pt x="114189" y="765450"/>
                </a:lnTo>
                <a:lnTo>
                  <a:pt x="155933" y="738218"/>
                </a:lnTo>
                <a:lnTo>
                  <a:pt x="206070" y="681811"/>
                </a:lnTo>
                <a:lnTo>
                  <a:pt x="271271" y="596616"/>
                </a:lnTo>
                <a:lnTo>
                  <a:pt x="329801" y="511034"/>
                </a:lnTo>
                <a:lnTo>
                  <a:pt x="382237" y="415206"/>
                </a:lnTo>
                <a:lnTo>
                  <a:pt x="432374" y="358799"/>
                </a:lnTo>
                <a:lnTo>
                  <a:pt x="477565" y="272438"/>
                </a:lnTo>
                <a:lnTo>
                  <a:pt x="501022" y="214475"/>
                </a:lnTo>
                <a:lnTo>
                  <a:pt x="517810" y="156124"/>
                </a:lnTo>
                <a:lnTo>
                  <a:pt x="520108" y="116704"/>
                </a:lnTo>
                <a:lnTo>
                  <a:pt x="521832" y="87139"/>
                </a:lnTo>
                <a:lnTo>
                  <a:pt x="510215" y="56797"/>
                </a:lnTo>
                <a:lnTo>
                  <a:pt x="525279" y="28009"/>
                </a:lnTo>
                <a:lnTo>
                  <a:pt x="538618" y="28787"/>
                </a:lnTo>
                <a:lnTo>
                  <a:pt x="55368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xmlns="" id="{4F395866-A3D6-4FDF-8CAB-9705ED97CF17}"/>
              </a:ext>
            </a:extLst>
          </p:cNvPr>
          <p:cNvSpPr/>
          <p:nvPr/>
        </p:nvSpPr>
        <p:spPr>
          <a:xfrm rot="21399800">
            <a:off x="1596929" y="4186776"/>
            <a:ext cx="1220609" cy="331965"/>
          </a:xfrm>
          <a:custGeom>
            <a:avLst/>
            <a:gdLst>
              <a:gd name="connsiteX0" fmla="*/ 926429 w 1220609"/>
              <a:gd name="connsiteY0" fmla="*/ 0 h 331965"/>
              <a:gd name="connsiteX1" fmla="*/ 951386 w 1220609"/>
              <a:gd name="connsiteY1" fmla="*/ 31120 h 331965"/>
              <a:gd name="connsiteX2" fmla="*/ 998076 w 1220609"/>
              <a:gd name="connsiteY2" fmla="*/ 33842 h 331965"/>
              <a:gd name="connsiteX3" fmla="*/ 1036372 w 1220609"/>
              <a:gd name="connsiteY3" fmla="*/ 65740 h 331965"/>
              <a:gd name="connsiteX4" fmla="*/ 1108018 w 1220609"/>
              <a:gd name="connsiteY4" fmla="*/ 99582 h 331965"/>
              <a:gd name="connsiteX5" fmla="*/ 1152411 w 1220609"/>
              <a:gd name="connsiteY5" fmla="*/ 141724 h 331965"/>
              <a:gd name="connsiteX6" fmla="*/ 1197377 w 1220609"/>
              <a:gd name="connsiteY6" fmla="*/ 174011 h 331965"/>
              <a:gd name="connsiteX7" fmla="*/ 1208993 w 1220609"/>
              <a:gd name="connsiteY7" fmla="*/ 204353 h 331965"/>
              <a:gd name="connsiteX8" fmla="*/ 1220609 w 1220609"/>
              <a:gd name="connsiteY8" fmla="*/ 234696 h 331965"/>
              <a:gd name="connsiteX9" fmla="*/ 1218945 w 1220609"/>
              <a:gd name="connsiteY9" fmla="*/ 263237 h 331965"/>
              <a:gd name="connsiteX10" fmla="*/ 806471 w 1220609"/>
              <a:gd name="connsiteY10" fmla="*/ 306957 h 331965"/>
              <a:gd name="connsiteX11" fmla="*/ 816962 w 1220609"/>
              <a:gd name="connsiteY11" fmla="*/ 270492 h 331965"/>
              <a:gd name="connsiteX12" fmla="*/ 803622 w 1220609"/>
              <a:gd name="connsiteY12" fmla="*/ 269714 h 331965"/>
              <a:gd name="connsiteX13" fmla="*/ 776942 w 1220609"/>
              <a:gd name="connsiteY13" fmla="*/ 268159 h 331965"/>
              <a:gd name="connsiteX14" fmla="*/ 743592 w 1220609"/>
              <a:gd name="connsiteY14" fmla="*/ 266214 h 331965"/>
              <a:gd name="connsiteX15" fmla="*/ 716912 w 1220609"/>
              <a:gd name="connsiteY15" fmla="*/ 264659 h 331965"/>
              <a:gd name="connsiteX16" fmla="*/ 670222 w 1220609"/>
              <a:gd name="connsiteY16" fmla="*/ 261937 h 331965"/>
              <a:gd name="connsiteX17" fmla="*/ 608469 w 1220609"/>
              <a:gd name="connsiteY17" fmla="*/ 288002 h 331965"/>
              <a:gd name="connsiteX18" fmla="*/ 555108 w 1220609"/>
              <a:gd name="connsiteY18" fmla="*/ 284891 h 331965"/>
              <a:gd name="connsiteX19" fmla="*/ 493355 w 1220609"/>
              <a:gd name="connsiteY19" fmla="*/ 310956 h 331965"/>
              <a:gd name="connsiteX20" fmla="*/ 433325 w 1220609"/>
              <a:gd name="connsiteY20" fmla="*/ 307456 h 331965"/>
              <a:gd name="connsiteX21" fmla="*/ 386635 w 1220609"/>
              <a:gd name="connsiteY21" fmla="*/ 304734 h 331965"/>
              <a:gd name="connsiteX22" fmla="*/ 344891 w 1220609"/>
              <a:gd name="connsiteY22" fmla="*/ 331965 h 331965"/>
              <a:gd name="connsiteX23" fmla="*/ 298201 w 1220609"/>
              <a:gd name="connsiteY23" fmla="*/ 329243 h 331965"/>
              <a:gd name="connsiteX24" fmla="*/ 271522 w 1220609"/>
              <a:gd name="connsiteY24" fmla="*/ 327688 h 331965"/>
              <a:gd name="connsiteX25" fmla="*/ 238171 w 1220609"/>
              <a:gd name="connsiteY25" fmla="*/ 325743 h 331965"/>
              <a:gd name="connsiteX26" fmla="*/ 211492 w 1220609"/>
              <a:gd name="connsiteY26" fmla="*/ 324188 h 331965"/>
              <a:gd name="connsiteX27" fmla="*/ 164801 w 1220609"/>
              <a:gd name="connsiteY27" fmla="*/ 321466 h 331965"/>
              <a:gd name="connsiteX28" fmla="*/ 126506 w 1220609"/>
              <a:gd name="connsiteY28" fmla="*/ 289568 h 331965"/>
              <a:gd name="connsiteX29" fmla="*/ 69923 w 1220609"/>
              <a:gd name="connsiteY29" fmla="*/ 226938 h 331965"/>
              <a:gd name="connsiteX30" fmla="*/ 0 w 1220609"/>
              <a:gd name="connsiteY30" fmla="*/ 163532 h 331965"/>
              <a:gd name="connsiteX31" fmla="*/ 100050 w 1220609"/>
              <a:gd name="connsiteY31" fmla="*/ 169365 h 331965"/>
              <a:gd name="connsiteX32" fmla="*/ 235173 w 1220609"/>
              <a:gd name="connsiteY32" fmla="*/ 147578 h 331965"/>
              <a:gd name="connsiteX33" fmla="*/ 355233 w 1220609"/>
              <a:gd name="connsiteY33" fmla="*/ 154577 h 331965"/>
              <a:gd name="connsiteX34" fmla="*/ 490357 w 1220609"/>
              <a:gd name="connsiteY34" fmla="*/ 132790 h 331965"/>
              <a:gd name="connsiteX35" fmla="*/ 565450 w 1220609"/>
              <a:gd name="connsiteY35" fmla="*/ 107503 h 331965"/>
              <a:gd name="connsiteX36" fmla="*/ 618811 w 1220609"/>
              <a:gd name="connsiteY36" fmla="*/ 110614 h 331965"/>
              <a:gd name="connsiteX37" fmla="*/ 678841 w 1220609"/>
              <a:gd name="connsiteY37" fmla="*/ 114114 h 331965"/>
              <a:gd name="connsiteX38" fmla="*/ 714488 w 1220609"/>
              <a:gd name="connsiteY38" fmla="*/ 76639 h 331965"/>
              <a:gd name="connsiteX39" fmla="*/ 754508 w 1220609"/>
              <a:gd name="connsiteY39" fmla="*/ 78972 h 331965"/>
              <a:gd name="connsiteX40" fmla="*/ 789582 w 1220609"/>
              <a:gd name="connsiteY40" fmla="*/ 51352 h 331965"/>
              <a:gd name="connsiteX41" fmla="*/ 802923 w 1220609"/>
              <a:gd name="connsiteY41" fmla="*/ 52130 h 331965"/>
              <a:gd name="connsiteX42" fmla="*/ 829602 w 1220609"/>
              <a:gd name="connsiteY42" fmla="*/ 53685 h 331965"/>
              <a:gd name="connsiteX43" fmla="*/ 878016 w 1220609"/>
              <a:gd name="connsiteY43" fmla="*/ 26842 h 331965"/>
              <a:gd name="connsiteX44" fmla="*/ 926429 w 1220609"/>
              <a:gd name="connsiteY44" fmla="*/ 0 h 3319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1220609" h="331965">
                <a:moveTo>
                  <a:pt x="926429" y="0"/>
                </a:moveTo>
                <a:lnTo>
                  <a:pt x="951386" y="31120"/>
                </a:lnTo>
                <a:lnTo>
                  <a:pt x="998076" y="33842"/>
                </a:lnTo>
                <a:lnTo>
                  <a:pt x="1036372" y="65740"/>
                </a:lnTo>
                <a:lnTo>
                  <a:pt x="1108018" y="99582"/>
                </a:lnTo>
                <a:lnTo>
                  <a:pt x="1152411" y="141724"/>
                </a:lnTo>
                <a:lnTo>
                  <a:pt x="1197377" y="174011"/>
                </a:lnTo>
                <a:lnTo>
                  <a:pt x="1208993" y="204353"/>
                </a:lnTo>
                <a:lnTo>
                  <a:pt x="1220609" y="234696"/>
                </a:lnTo>
                <a:lnTo>
                  <a:pt x="1218945" y="263237"/>
                </a:lnTo>
                <a:lnTo>
                  <a:pt x="806471" y="306957"/>
                </a:lnTo>
                <a:lnTo>
                  <a:pt x="816962" y="270492"/>
                </a:lnTo>
                <a:lnTo>
                  <a:pt x="803622" y="269714"/>
                </a:lnTo>
                <a:lnTo>
                  <a:pt x="776942" y="268159"/>
                </a:lnTo>
                <a:lnTo>
                  <a:pt x="743592" y="266214"/>
                </a:lnTo>
                <a:lnTo>
                  <a:pt x="716912" y="264659"/>
                </a:lnTo>
                <a:lnTo>
                  <a:pt x="670222" y="261937"/>
                </a:lnTo>
                <a:lnTo>
                  <a:pt x="608469" y="288002"/>
                </a:lnTo>
                <a:lnTo>
                  <a:pt x="555108" y="284891"/>
                </a:lnTo>
                <a:lnTo>
                  <a:pt x="493355" y="310956"/>
                </a:lnTo>
                <a:lnTo>
                  <a:pt x="433325" y="307456"/>
                </a:lnTo>
                <a:lnTo>
                  <a:pt x="386635" y="304734"/>
                </a:lnTo>
                <a:lnTo>
                  <a:pt x="344891" y="331965"/>
                </a:lnTo>
                <a:lnTo>
                  <a:pt x="298201" y="329243"/>
                </a:lnTo>
                <a:lnTo>
                  <a:pt x="271522" y="327688"/>
                </a:lnTo>
                <a:lnTo>
                  <a:pt x="238171" y="325743"/>
                </a:lnTo>
                <a:lnTo>
                  <a:pt x="211492" y="324188"/>
                </a:lnTo>
                <a:lnTo>
                  <a:pt x="164801" y="321466"/>
                </a:lnTo>
                <a:lnTo>
                  <a:pt x="126506" y="289568"/>
                </a:lnTo>
                <a:lnTo>
                  <a:pt x="69923" y="226938"/>
                </a:lnTo>
                <a:lnTo>
                  <a:pt x="0" y="163532"/>
                </a:lnTo>
                <a:lnTo>
                  <a:pt x="100050" y="169365"/>
                </a:lnTo>
                <a:lnTo>
                  <a:pt x="235173" y="147578"/>
                </a:lnTo>
                <a:lnTo>
                  <a:pt x="355233" y="154577"/>
                </a:lnTo>
                <a:lnTo>
                  <a:pt x="490357" y="132790"/>
                </a:lnTo>
                <a:lnTo>
                  <a:pt x="565450" y="107503"/>
                </a:lnTo>
                <a:lnTo>
                  <a:pt x="618811" y="110614"/>
                </a:lnTo>
                <a:lnTo>
                  <a:pt x="678841" y="114114"/>
                </a:lnTo>
                <a:lnTo>
                  <a:pt x="714488" y="76639"/>
                </a:lnTo>
                <a:lnTo>
                  <a:pt x="754508" y="78972"/>
                </a:lnTo>
                <a:lnTo>
                  <a:pt x="789582" y="51352"/>
                </a:lnTo>
                <a:lnTo>
                  <a:pt x="802923" y="52130"/>
                </a:lnTo>
                <a:lnTo>
                  <a:pt x="829602" y="53685"/>
                </a:lnTo>
                <a:lnTo>
                  <a:pt x="878016" y="26842"/>
                </a:lnTo>
                <a:lnTo>
                  <a:pt x="92642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xmlns="" id="{0361CDC9-4DA9-40DA-802B-6DA56ECD17C3}"/>
              </a:ext>
            </a:extLst>
          </p:cNvPr>
          <p:cNvSpPr/>
          <p:nvPr/>
        </p:nvSpPr>
        <p:spPr>
          <a:xfrm rot="21399800">
            <a:off x="9058342" y="4295748"/>
            <a:ext cx="449324" cy="1040549"/>
          </a:xfrm>
          <a:custGeom>
            <a:avLst/>
            <a:gdLst>
              <a:gd name="connsiteX0" fmla="*/ 449324 w 449324"/>
              <a:gd name="connsiteY0" fmla="*/ 0 h 1040549"/>
              <a:gd name="connsiteX1" fmla="*/ 441824 w 449324"/>
              <a:gd name="connsiteY1" fmla="*/ 14331 h 1040549"/>
              <a:gd name="connsiteX2" fmla="*/ 412334 w 449324"/>
              <a:gd name="connsiteY2" fmla="*/ 12612 h 1040549"/>
              <a:gd name="connsiteX3" fmla="*/ 373566 w 449324"/>
              <a:gd name="connsiteY3" fmla="*/ 43142 h 1040549"/>
              <a:gd name="connsiteX4" fmla="*/ 340266 w 449324"/>
              <a:gd name="connsiteY4" fmla="*/ 106779 h 1040549"/>
              <a:gd name="connsiteX5" fmla="*/ 284848 w 449324"/>
              <a:gd name="connsiteY5" fmla="*/ 169126 h 1040549"/>
              <a:gd name="connsiteX6" fmla="*/ 229430 w 449324"/>
              <a:gd name="connsiteY6" fmla="*/ 231475 h 1040549"/>
              <a:gd name="connsiteX7" fmla="*/ 195495 w 449324"/>
              <a:gd name="connsiteY7" fmla="*/ 306005 h 1040549"/>
              <a:gd name="connsiteX8" fmla="*/ 178845 w 449324"/>
              <a:gd name="connsiteY8" fmla="*/ 337824 h 1040549"/>
              <a:gd name="connsiteX9" fmla="*/ 164100 w 449324"/>
              <a:gd name="connsiteY9" fmla="*/ 336964 h 1040549"/>
              <a:gd name="connsiteX10" fmla="*/ 176940 w 449324"/>
              <a:gd name="connsiteY10" fmla="*/ 370501 h 1040549"/>
              <a:gd name="connsiteX11" fmla="*/ 204524 w 449324"/>
              <a:gd name="connsiteY11" fmla="*/ 404899 h 1040549"/>
              <a:gd name="connsiteX12" fmla="*/ 239482 w 449324"/>
              <a:gd name="connsiteY12" fmla="*/ 439727 h 1040549"/>
              <a:gd name="connsiteX13" fmla="*/ 265161 w 449324"/>
              <a:gd name="connsiteY13" fmla="*/ 506803 h 1040549"/>
              <a:gd name="connsiteX14" fmla="*/ 292746 w 449324"/>
              <a:gd name="connsiteY14" fmla="*/ 541201 h 1040549"/>
              <a:gd name="connsiteX15" fmla="*/ 311053 w 449324"/>
              <a:gd name="connsiteY15" fmla="*/ 607846 h 1040549"/>
              <a:gd name="connsiteX16" fmla="*/ 336732 w 449324"/>
              <a:gd name="connsiteY16" fmla="*/ 674923 h 1040549"/>
              <a:gd name="connsiteX17" fmla="*/ 332287 w 449324"/>
              <a:gd name="connsiteY17" fmla="*/ 751172 h 1040549"/>
              <a:gd name="connsiteX18" fmla="*/ 343221 w 449324"/>
              <a:gd name="connsiteY18" fmla="*/ 817389 h 1040549"/>
              <a:gd name="connsiteX19" fmla="*/ 324666 w 449324"/>
              <a:gd name="connsiteY19" fmla="*/ 881885 h 1040549"/>
              <a:gd name="connsiteX20" fmla="*/ 306111 w 449324"/>
              <a:gd name="connsiteY20" fmla="*/ 946383 h 1040549"/>
              <a:gd name="connsiteX21" fmla="*/ 267343 w 449324"/>
              <a:gd name="connsiteY21" fmla="*/ 976912 h 1040549"/>
              <a:gd name="connsiteX22" fmla="*/ 234043 w 449324"/>
              <a:gd name="connsiteY22" fmla="*/ 1040549 h 1040549"/>
              <a:gd name="connsiteX23" fmla="*/ 204553 w 449324"/>
              <a:gd name="connsiteY23" fmla="*/ 1038829 h 1040549"/>
              <a:gd name="connsiteX24" fmla="*/ 203882 w 449324"/>
              <a:gd name="connsiteY24" fmla="*/ 1039201 h 1040549"/>
              <a:gd name="connsiteX25" fmla="*/ 96788 w 449324"/>
              <a:gd name="connsiteY25" fmla="*/ 737442 h 1040549"/>
              <a:gd name="connsiteX26" fmla="*/ 103740 w 449324"/>
              <a:gd name="connsiteY26" fmla="*/ 737848 h 1040549"/>
              <a:gd name="connsiteX27" fmla="*/ 105645 w 449324"/>
              <a:gd name="connsiteY27" fmla="*/ 705169 h 1040549"/>
              <a:gd name="connsiteX28" fmla="*/ 108185 w 449324"/>
              <a:gd name="connsiteY28" fmla="*/ 661598 h 1040549"/>
              <a:gd name="connsiteX29" fmla="*/ 95346 w 449324"/>
              <a:gd name="connsiteY29" fmla="*/ 628060 h 1040549"/>
              <a:gd name="connsiteX30" fmla="*/ 97251 w 449324"/>
              <a:gd name="connsiteY30" fmla="*/ 595381 h 1040549"/>
              <a:gd name="connsiteX31" fmla="*/ 84411 w 449324"/>
              <a:gd name="connsiteY31" fmla="*/ 561843 h 1040549"/>
              <a:gd name="connsiteX32" fmla="*/ 73477 w 449324"/>
              <a:gd name="connsiteY32" fmla="*/ 495627 h 1040549"/>
              <a:gd name="connsiteX33" fmla="*/ 38519 w 449324"/>
              <a:gd name="connsiteY33" fmla="*/ 460800 h 1040549"/>
              <a:gd name="connsiteX34" fmla="*/ 25680 w 449324"/>
              <a:gd name="connsiteY34" fmla="*/ 427262 h 1040549"/>
              <a:gd name="connsiteX35" fmla="*/ 14745 w 449324"/>
              <a:gd name="connsiteY35" fmla="*/ 361045 h 1040549"/>
              <a:gd name="connsiteX36" fmla="*/ 0 w 449324"/>
              <a:gd name="connsiteY36" fmla="*/ 360185 h 1040549"/>
              <a:gd name="connsiteX37" fmla="*/ 1905 w 449324"/>
              <a:gd name="connsiteY37" fmla="*/ 327508 h 1040549"/>
              <a:gd name="connsiteX38" fmla="*/ 3811 w 449324"/>
              <a:gd name="connsiteY38" fmla="*/ 294829 h 1040549"/>
              <a:gd name="connsiteX39" fmla="*/ 20461 w 449324"/>
              <a:gd name="connsiteY39" fmla="*/ 263010 h 1040549"/>
              <a:gd name="connsiteX40" fmla="*/ 39651 w 449324"/>
              <a:gd name="connsiteY40" fmla="*/ 187621 h 1040549"/>
              <a:gd name="connsiteX41" fmla="*/ 72952 w 449324"/>
              <a:gd name="connsiteY41" fmla="*/ 123983 h 1040549"/>
              <a:gd name="connsiteX42" fmla="*/ 113624 w 449324"/>
              <a:gd name="connsiteY42" fmla="*/ 60776 h 1040549"/>
              <a:gd name="connsiteX43" fmla="*/ 124256 w 449324"/>
              <a:gd name="connsiteY43" fmla="*/ 23819 h 1040549"/>
              <a:gd name="connsiteX44" fmla="*/ 449324 w 449324"/>
              <a:gd name="connsiteY44" fmla="*/ 0 h 1040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449324" h="1040549">
                <a:moveTo>
                  <a:pt x="449324" y="0"/>
                </a:moveTo>
                <a:lnTo>
                  <a:pt x="441824" y="14331"/>
                </a:lnTo>
                <a:lnTo>
                  <a:pt x="412334" y="12612"/>
                </a:lnTo>
                <a:lnTo>
                  <a:pt x="373566" y="43142"/>
                </a:lnTo>
                <a:lnTo>
                  <a:pt x="340266" y="106779"/>
                </a:lnTo>
                <a:lnTo>
                  <a:pt x="284848" y="169126"/>
                </a:lnTo>
                <a:lnTo>
                  <a:pt x="229430" y="231475"/>
                </a:lnTo>
                <a:lnTo>
                  <a:pt x="195495" y="306005"/>
                </a:lnTo>
                <a:lnTo>
                  <a:pt x="178845" y="337824"/>
                </a:lnTo>
                <a:lnTo>
                  <a:pt x="164100" y="336964"/>
                </a:lnTo>
                <a:lnTo>
                  <a:pt x="176940" y="370501"/>
                </a:lnTo>
                <a:lnTo>
                  <a:pt x="204524" y="404899"/>
                </a:lnTo>
                <a:lnTo>
                  <a:pt x="239482" y="439727"/>
                </a:lnTo>
                <a:lnTo>
                  <a:pt x="265161" y="506803"/>
                </a:lnTo>
                <a:lnTo>
                  <a:pt x="292746" y="541201"/>
                </a:lnTo>
                <a:lnTo>
                  <a:pt x="311053" y="607846"/>
                </a:lnTo>
                <a:lnTo>
                  <a:pt x="336732" y="674923"/>
                </a:lnTo>
                <a:lnTo>
                  <a:pt x="332287" y="751172"/>
                </a:lnTo>
                <a:lnTo>
                  <a:pt x="343221" y="817389"/>
                </a:lnTo>
                <a:lnTo>
                  <a:pt x="324666" y="881885"/>
                </a:lnTo>
                <a:lnTo>
                  <a:pt x="306111" y="946383"/>
                </a:lnTo>
                <a:lnTo>
                  <a:pt x="267343" y="976912"/>
                </a:lnTo>
                <a:lnTo>
                  <a:pt x="234043" y="1040549"/>
                </a:lnTo>
                <a:lnTo>
                  <a:pt x="204553" y="1038829"/>
                </a:lnTo>
                <a:lnTo>
                  <a:pt x="203882" y="1039201"/>
                </a:lnTo>
                <a:lnTo>
                  <a:pt x="96788" y="737442"/>
                </a:lnTo>
                <a:lnTo>
                  <a:pt x="103740" y="737848"/>
                </a:lnTo>
                <a:lnTo>
                  <a:pt x="105645" y="705169"/>
                </a:lnTo>
                <a:lnTo>
                  <a:pt x="108185" y="661598"/>
                </a:lnTo>
                <a:lnTo>
                  <a:pt x="95346" y="628060"/>
                </a:lnTo>
                <a:lnTo>
                  <a:pt x="97251" y="595381"/>
                </a:lnTo>
                <a:lnTo>
                  <a:pt x="84411" y="561843"/>
                </a:lnTo>
                <a:lnTo>
                  <a:pt x="73477" y="495627"/>
                </a:lnTo>
                <a:lnTo>
                  <a:pt x="38519" y="460800"/>
                </a:lnTo>
                <a:lnTo>
                  <a:pt x="25680" y="427262"/>
                </a:lnTo>
                <a:lnTo>
                  <a:pt x="14745" y="361045"/>
                </a:lnTo>
                <a:lnTo>
                  <a:pt x="0" y="360185"/>
                </a:lnTo>
                <a:lnTo>
                  <a:pt x="1905" y="327508"/>
                </a:lnTo>
                <a:lnTo>
                  <a:pt x="3811" y="294829"/>
                </a:lnTo>
                <a:lnTo>
                  <a:pt x="20461" y="263010"/>
                </a:lnTo>
                <a:lnTo>
                  <a:pt x="39651" y="187621"/>
                </a:lnTo>
                <a:lnTo>
                  <a:pt x="72952" y="123983"/>
                </a:lnTo>
                <a:lnTo>
                  <a:pt x="113624" y="60776"/>
                </a:lnTo>
                <a:lnTo>
                  <a:pt x="124256" y="23819"/>
                </a:lnTo>
                <a:lnTo>
                  <a:pt x="44932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xmlns="" id="{EB9D6526-D2E5-492A-A2D7-CB90110CD653}"/>
              </a:ext>
            </a:extLst>
          </p:cNvPr>
          <p:cNvSpPr/>
          <p:nvPr/>
        </p:nvSpPr>
        <p:spPr>
          <a:xfrm rot="21399800">
            <a:off x="5743778" y="4474075"/>
            <a:ext cx="1307642" cy="851217"/>
          </a:xfrm>
          <a:custGeom>
            <a:avLst/>
            <a:gdLst>
              <a:gd name="connsiteX0" fmla="*/ 1307642 w 1307642"/>
              <a:gd name="connsiteY0" fmla="*/ 0 h 851217"/>
              <a:gd name="connsiteX1" fmla="*/ 1306816 w 1307642"/>
              <a:gd name="connsiteY1" fmla="*/ 14174 h 851217"/>
              <a:gd name="connsiteX2" fmla="*/ 1305092 w 1307642"/>
              <a:gd name="connsiteY2" fmla="*/ 43738 h 851217"/>
              <a:gd name="connsiteX3" fmla="*/ 1285082 w 1307642"/>
              <a:gd name="connsiteY3" fmla="*/ 42572 h 851217"/>
              <a:gd name="connsiteX4" fmla="*/ 1270019 w 1307642"/>
              <a:gd name="connsiteY4" fmla="*/ 71358 h 851217"/>
              <a:gd name="connsiteX5" fmla="*/ 1243339 w 1307642"/>
              <a:gd name="connsiteY5" fmla="*/ 69802 h 851217"/>
              <a:gd name="connsiteX6" fmla="*/ 1194925 w 1307642"/>
              <a:gd name="connsiteY6" fmla="*/ 96645 h 851217"/>
              <a:gd name="connsiteX7" fmla="*/ 1146512 w 1307642"/>
              <a:gd name="connsiteY7" fmla="*/ 123488 h 851217"/>
              <a:gd name="connsiteX8" fmla="*/ 1089705 w 1307642"/>
              <a:gd name="connsiteY8" fmla="*/ 179506 h 851217"/>
              <a:gd name="connsiteX9" fmla="*/ 1010589 w 1307642"/>
              <a:gd name="connsiteY9" fmla="*/ 273778 h 851217"/>
              <a:gd name="connsiteX10" fmla="*/ 910315 w 1307642"/>
              <a:gd name="connsiteY10" fmla="*/ 386592 h 851217"/>
              <a:gd name="connsiteX11" fmla="*/ 818434 w 1307642"/>
              <a:gd name="connsiteY11" fmla="*/ 470232 h 851217"/>
              <a:gd name="connsiteX12" fmla="*/ 713213 w 1307642"/>
              <a:gd name="connsiteY12" fmla="*/ 553093 h 851217"/>
              <a:gd name="connsiteX13" fmla="*/ 589132 w 1307642"/>
              <a:gd name="connsiteY13" fmla="*/ 615078 h 851217"/>
              <a:gd name="connsiteX14" fmla="*/ 463901 w 1307642"/>
              <a:gd name="connsiteY14" fmla="*/ 696773 h 851217"/>
              <a:gd name="connsiteX15" fmla="*/ 360405 w 1307642"/>
              <a:gd name="connsiteY15" fmla="*/ 750068 h 851217"/>
              <a:gd name="connsiteX16" fmla="*/ 251961 w 1307642"/>
              <a:gd name="connsiteY16" fmla="*/ 773411 h 851217"/>
              <a:gd name="connsiteX17" fmla="*/ 163528 w 1307642"/>
              <a:gd name="connsiteY17" fmla="*/ 797921 h 851217"/>
              <a:gd name="connsiteX18" fmla="*/ 121784 w 1307642"/>
              <a:gd name="connsiteY18" fmla="*/ 825152 h 851217"/>
              <a:gd name="connsiteX19" fmla="*/ 88434 w 1307642"/>
              <a:gd name="connsiteY19" fmla="*/ 823208 h 851217"/>
              <a:gd name="connsiteX20" fmla="*/ 60030 w 1307642"/>
              <a:gd name="connsiteY20" fmla="*/ 851217 h 851217"/>
              <a:gd name="connsiteX21" fmla="*/ 26680 w 1307642"/>
              <a:gd name="connsiteY21" fmla="*/ 849273 h 851217"/>
              <a:gd name="connsiteX22" fmla="*/ 13340 w 1307642"/>
              <a:gd name="connsiteY22" fmla="*/ 848495 h 851217"/>
              <a:gd name="connsiteX23" fmla="*/ 0 w 1307642"/>
              <a:gd name="connsiteY23" fmla="*/ 847717 h 851217"/>
              <a:gd name="connsiteX24" fmla="*/ 1724 w 1307642"/>
              <a:gd name="connsiteY24" fmla="*/ 818152 h 851217"/>
              <a:gd name="connsiteX25" fmla="*/ 3448 w 1307642"/>
              <a:gd name="connsiteY25" fmla="*/ 788588 h 851217"/>
              <a:gd name="connsiteX26" fmla="*/ 16788 w 1307642"/>
              <a:gd name="connsiteY26" fmla="*/ 789365 h 851217"/>
              <a:gd name="connsiteX27" fmla="*/ 30127 w 1307642"/>
              <a:gd name="connsiteY27" fmla="*/ 790143 h 851217"/>
              <a:gd name="connsiteX28" fmla="*/ 51861 w 1307642"/>
              <a:gd name="connsiteY28" fmla="*/ 761745 h 851217"/>
              <a:gd name="connsiteX29" fmla="*/ 80265 w 1307642"/>
              <a:gd name="connsiteY29" fmla="*/ 733736 h 851217"/>
              <a:gd name="connsiteX30" fmla="*/ 106945 w 1307642"/>
              <a:gd name="connsiteY30" fmla="*/ 735291 h 851217"/>
              <a:gd name="connsiteX31" fmla="*/ 142018 w 1307642"/>
              <a:gd name="connsiteY31" fmla="*/ 707671 h 851217"/>
              <a:gd name="connsiteX32" fmla="*/ 308993 w 1307642"/>
              <a:gd name="connsiteY32" fmla="*/ 598745 h 851217"/>
              <a:gd name="connsiteX33" fmla="*/ 461478 w 1307642"/>
              <a:gd name="connsiteY33" fmla="*/ 508751 h 851217"/>
              <a:gd name="connsiteX34" fmla="*/ 540019 w 1307642"/>
              <a:gd name="connsiteY34" fmla="*/ 424334 h 851217"/>
              <a:gd name="connsiteX35" fmla="*/ 630176 w 1307642"/>
              <a:gd name="connsiteY35" fmla="*/ 370260 h 851217"/>
              <a:gd name="connsiteX36" fmla="*/ 708716 w 1307642"/>
              <a:gd name="connsiteY36" fmla="*/ 285844 h 851217"/>
              <a:gd name="connsiteX37" fmla="*/ 787258 w 1307642"/>
              <a:gd name="connsiteY37" fmla="*/ 201427 h 851217"/>
              <a:gd name="connsiteX38" fmla="*/ 836246 w 1307642"/>
              <a:gd name="connsiteY38" fmla="*/ 164729 h 851217"/>
              <a:gd name="connsiteX39" fmla="*/ 871319 w 1307642"/>
              <a:gd name="connsiteY39" fmla="*/ 137109 h 851217"/>
              <a:gd name="connsiteX40" fmla="*/ 899723 w 1307642"/>
              <a:gd name="connsiteY40" fmla="*/ 109100 h 851217"/>
              <a:gd name="connsiteX41" fmla="*/ 914786 w 1307642"/>
              <a:gd name="connsiteY41" fmla="*/ 80312 h 851217"/>
              <a:gd name="connsiteX42" fmla="*/ 917019 w 1307642"/>
              <a:gd name="connsiteY42" fmla="*/ 76045 h 851217"/>
              <a:gd name="connsiteX43" fmla="*/ 1307642 w 1307642"/>
              <a:gd name="connsiteY43" fmla="*/ 0 h 851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1307642" h="851217">
                <a:moveTo>
                  <a:pt x="1307642" y="0"/>
                </a:moveTo>
                <a:lnTo>
                  <a:pt x="1306816" y="14174"/>
                </a:lnTo>
                <a:lnTo>
                  <a:pt x="1305092" y="43738"/>
                </a:lnTo>
                <a:lnTo>
                  <a:pt x="1285082" y="42572"/>
                </a:lnTo>
                <a:lnTo>
                  <a:pt x="1270019" y="71358"/>
                </a:lnTo>
                <a:lnTo>
                  <a:pt x="1243339" y="69802"/>
                </a:lnTo>
                <a:lnTo>
                  <a:pt x="1194925" y="96645"/>
                </a:lnTo>
                <a:lnTo>
                  <a:pt x="1146512" y="123488"/>
                </a:lnTo>
                <a:lnTo>
                  <a:pt x="1089705" y="179506"/>
                </a:lnTo>
                <a:lnTo>
                  <a:pt x="1010589" y="273778"/>
                </a:lnTo>
                <a:lnTo>
                  <a:pt x="910315" y="386592"/>
                </a:lnTo>
                <a:lnTo>
                  <a:pt x="818434" y="470232"/>
                </a:lnTo>
                <a:lnTo>
                  <a:pt x="713213" y="553093"/>
                </a:lnTo>
                <a:lnTo>
                  <a:pt x="589132" y="615078"/>
                </a:lnTo>
                <a:lnTo>
                  <a:pt x="463901" y="696773"/>
                </a:lnTo>
                <a:lnTo>
                  <a:pt x="360405" y="750068"/>
                </a:lnTo>
                <a:lnTo>
                  <a:pt x="251961" y="773411"/>
                </a:lnTo>
                <a:lnTo>
                  <a:pt x="163528" y="797921"/>
                </a:lnTo>
                <a:lnTo>
                  <a:pt x="121784" y="825152"/>
                </a:lnTo>
                <a:lnTo>
                  <a:pt x="88434" y="823208"/>
                </a:lnTo>
                <a:lnTo>
                  <a:pt x="60030" y="851217"/>
                </a:lnTo>
                <a:lnTo>
                  <a:pt x="26680" y="849273"/>
                </a:lnTo>
                <a:lnTo>
                  <a:pt x="13340" y="848495"/>
                </a:lnTo>
                <a:lnTo>
                  <a:pt x="0" y="847717"/>
                </a:lnTo>
                <a:lnTo>
                  <a:pt x="1724" y="818152"/>
                </a:lnTo>
                <a:lnTo>
                  <a:pt x="3448" y="788588"/>
                </a:lnTo>
                <a:lnTo>
                  <a:pt x="16788" y="789365"/>
                </a:lnTo>
                <a:lnTo>
                  <a:pt x="30127" y="790143"/>
                </a:lnTo>
                <a:lnTo>
                  <a:pt x="51861" y="761745"/>
                </a:lnTo>
                <a:lnTo>
                  <a:pt x="80265" y="733736"/>
                </a:lnTo>
                <a:lnTo>
                  <a:pt x="106945" y="735291"/>
                </a:lnTo>
                <a:lnTo>
                  <a:pt x="142018" y="707671"/>
                </a:lnTo>
                <a:lnTo>
                  <a:pt x="308993" y="598745"/>
                </a:lnTo>
                <a:lnTo>
                  <a:pt x="461478" y="508751"/>
                </a:lnTo>
                <a:lnTo>
                  <a:pt x="540019" y="424334"/>
                </a:lnTo>
                <a:lnTo>
                  <a:pt x="630176" y="370260"/>
                </a:lnTo>
                <a:lnTo>
                  <a:pt x="708716" y="285844"/>
                </a:lnTo>
                <a:lnTo>
                  <a:pt x="787258" y="201427"/>
                </a:lnTo>
                <a:lnTo>
                  <a:pt x="836246" y="164729"/>
                </a:lnTo>
                <a:lnTo>
                  <a:pt x="871319" y="137109"/>
                </a:lnTo>
                <a:lnTo>
                  <a:pt x="899723" y="109100"/>
                </a:lnTo>
                <a:lnTo>
                  <a:pt x="914786" y="80312"/>
                </a:lnTo>
                <a:lnTo>
                  <a:pt x="917019" y="76045"/>
                </a:lnTo>
                <a:lnTo>
                  <a:pt x="130764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xmlns="" id="{DE31C0F9-7A92-434F-93A9-8EA782285EF8}"/>
              </a:ext>
            </a:extLst>
          </p:cNvPr>
          <p:cNvSpPr/>
          <p:nvPr/>
        </p:nvSpPr>
        <p:spPr>
          <a:xfrm rot="21399800">
            <a:off x="1434489" y="4656311"/>
            <a:ext cx="334722" cy="1553983"/>
          </a:xfrm>
          <a:custGeom>
            <a:avLst/>
            <a:gdLst>
              <a:gd name="connsiteX0" fmla="*/ 88157 w 334722"/>
              <a:gd name="connsiteY0" fmla="*/ 0 h 1553983"/>
              <a:gd name="connsiteX1" fmla="*/ 101497 w 334722"/>
              <a:gd name="connsiteY1" fmla="*/ 777 h 1553983"/>
              <a:gd name="connsiteX2" fmla="*/ 114838 w 334722"/>
              <a:gd name="connsiteY2" fmla="*/ 1555 h 1553983"/>
              <a:gd name="connsiteX3" fmla="*/ 148187 w 334722"/>
              <a:gd name="connsiteY3" fmla="*/ 3500 h 1553983"/>
              <a:gd name="connsiteX4" fmla="*/ 173143 w 334722"/>
              <a:gd name="connsiteY4" fmla="*/ 34620 h 1553983"/>
              <a:gd name="connsiteX5" fmla="*/ 206494 w 334722"/>
              <a:gd name="connsiteY5" fmla="*/ 36564 h 1553983"/>
              <a:gd name="connsiteX6" fmla="*/ 244790 w 334722"/>
              <a:gd name="connsiteY6" fmla="*/ 68462 h 1553983"/>
              <a:gd name="connsiteX7" fmla="*/ 291480 w 334722"/>
              <a:gd name="connsiteY7" fmla="*/ 71184 h 1553983"/>
              <a:gd name="connsiteX8" fmla="*/ 316436 w 334722"/>
              <a:gd name="connsiteY8" fmla="*/ 102305 h 1553983"/>
              <a:gd name="connsiteX9" fmla="*/ 334722 w 334722"/>
              <a:gd name="connsiteY9" fmla="*/ 133036 h 1553983"/>
              <a:gd name="connsiteX10" fmla="*/ 332998 w 334722"/>
              <a:gd name="connsiteY10" fmla="*/ 162601 h 1553983"/>
              <a:gd name="connsiteX11" fmla="*/ 309541 w 334722"/>
              <a:gd name="connsiteY11" fmla="*/ 220563 h 1553983"/>
              <a:gd name="connsiteX12" fmla="*/ 306094 w 334722"/>
              <a:gd name="connsiteY12" fmla="*/ 279692 h 1553983"/>
              <a:gd name="connsiteX13" fmla="*/ 287583 w 334722"/>
              <a:gd name="connsiteY13" fmla="*/ 367609 h 1553983"/>
              <a:gd name="connsiteX14" fmla="*/ 255157 w 334722"/>
              <a:gd name="connsiteY14" fmla="*/ 464602 h 1553983"/>
              <a:gd name="connsiteX15" fmla="*/ 236647 w 334722"/>
              <a:gd name="connsiteY15" fmla="*/ 552519 h 1553983"/>
              <a:gd name="connsiteX16" fmla="*/ 229752 w 334722"/>
              <a:gd name="connsiteY16" fmla="*/ 670777 h 1553983"/>
              <a:gd name="connsiteX17" fmla="*/ 203996 w 334722"/>
              <a:gd name="connsiteY17" fmla="*/ 768159 h 1553983"/>
              <a:gd name="connsiteX18" fmla="*/ 198825 w 334722"/>
              <a:gd name="connsiteY18" fmla="*/ 856853 h 1553983"/>
              <a:gd name="connsiteX19" fmla="*/ 193654 w 334722"/>
              <a:gd name="connsiteY19" fmla="*/ 945548 h 1553983"/>
              <a:gd name="connsiteX20" fmla="*/ 188483 w 334722"/>
              <a:gd name="connsiteY20" fmla="*/ 1034241 h 1553983"/>
              <a:gd name="connsiteX21" fmla="*/ 205046 w 334722"/>
              <a:gd name="connsiteY21" fmla="*/ 1094537 h 1553983"/>
              <a:gd name="connsiteX22" fmla="*/ 216087 w 334722"/>
              <a:gd name="connsiteY22" fmla="*/ 1134735 h 1553983"/>
              <a:gd name="connsiteX23" fmla="*/ 225980 w 334722"/>
              <a:gd name="connsiteY23" fmla="*/ 1194642 h 1553983"/>
              <a:gd name="connsiteX24" fmla="*/ 237597 w 334722"/>
              <a:gd name="connsiteY24" fmla="*/ 1224984 h 1553983"/>
              <a:gd name="connsiteX25" fmla="*/ 269222 w 334722"/>
              <a:gd name="connsiteY25" fmla="*/ 1256493 h 1553983"/>
              <a:gd name="connsiteX26" fmla="*/ 289858 w 334722"/>
              <a:gd name="connsiteY26" fmla="*/ 1310396 h 1553983"/>
              <a:gd name="connsiteX27" fmla="*/ 283752 w 334722"/>
              <a:gd name="connsiteY27" fmla="*/ 1310040 h 1553983"/>
              <a:gd name="connsiteX28" fmla="*/ 269529 w 334722"/>
              <a:gd name="connsiteY28" fmla="*/ 1553983 h 1553983"/>
              <a:gd name="connsiteX29" fmla="*/ 219785 w 334722"/>
              <a:gd name="connsiteY29" fmla="*/ 1530486 h 1553983"/>
              <a:gd name="connsiteX30" fmla="*/ 163777 w 334722"/>
              <a:gd name="connsiteY30" fmla="*/ 1458002 h 1553983"/>
              <a:gd name="connsiteX31" fmla="*/ 113864 w 334722"/>
              <a:gd name="connsiteY31" fmla="*/ 1395762 h 1553983"/>
              <a:gd name="connsiteX32" fmla="*/ 57282 w 334722"/>
              <a:gd name="connsiteY32" fmla="*/ 1333133 h 1553983"/>
              <a:gd name="connsiteX33" fmla="*/ 29103 w 334722"/>
              <a:gd name="connsiteY33" fmla="*/ 1242494 h 1553983"/>
              <a:gd name="connsiteX34" fmla="*/ 5871 w 334722"/>
              <a:gd name="connsiteY34" fmla="*/ 1181809 h 1553983"/>
              <a:gd name="connsiteX35" fmla="*/ 0 w 334722"/>
              <a:gd name="connsiteY35" fmla="*/ 1052918 h 1553983"/>
              <a:gd name="connsiteX36" fmla="*/ 6894 w 334722"/>
              <a:gd name="connsiteY36" fmla="*/ 934659 h 1553983"/>
              <a:gd name="connsiteX37" fmla="*/ 13789 w 334722"/>
              <a:gd name="connsiteY37" fmla="*/ 816400 h 1553983"/>
              <a:gd name="connsiteX38" fmla="*/ 22982 w 334722"/>
              <a:gd name="connsiteY38" fmla="*/ 658722 h 1553983"/>
              <a:gd name="connsiteX39" fmla="*/ 44941 w 334722"/>
              <a:gd name="connsiteY39" fmla="*/ 511677 h 1553983"/>
              <a:gd name="connsiteX40" fmla="*/ 51835 w 334722"/>
              <a:gd name="connsiteY40" fmla="*/ 393418 h 1553983"/>
              <a:gd name="connsiteX41" fmla="*/ 54134 w 334722"/>
              <a:gd name="connsiteY41" fmla="*/ 353999 h 1553983"/>
              <a:gd name="connsiteX42" fmla="*/ 70920 w 334722"/>
              <a:gd name="connsiteY42" fmla="*/ 295647 h 1553983"/>
              <a:gd name="connsiteX43" fmla="*/ 72644 w 334722"/>
              <a:gd name="connsiteY43" fmla="*/ 266082 h 1553983"/>
              <a:gd name="connsiteX44" fmla="*/ 74368 w 334722"/>
              <a:gd name="connsiteY44" fmla="*/ 236517 h 1553983"/>
              <a:gd name="connsiteX45" fmla="*/ 89432 w 334722"/>
              <a:gd name="connsiteY45" fmla="*/ 207730 h 1553983"/>
              <a:gd name="connsiteX46" fmla="*/ 77815 w 334722"/>
              <a:gd name="connsiteY46" fmla="*/ 177388 h 1553983"/>
              <a:gd name="connsiteX47" fmla="*/ 79539 w 334722"/>
              <a:gd name="connsiteY47" fmla="*/ 147824 h 1553983"/>
              <a:gd name="connsiteX48" fmla="*/ 67923 w 334722"/>
              <a:gd name="connsiteY48" fmla="*/ 117481 h 1553983"/>
              <a:gd name="connsiteX49" fmla="*/ 69647 w 334722"/>
              <a:gd name="connsiteY49" fmla="*/ 87916 h 1553983"/>
              <a:gd name="connsiteX50" fmla="*/ 58030 w 334722"/>
              <a:gd name="connsiteY50" fmla="*/ 57574 h 1553983"/>
              <a:gd name="connsiteX51" fmla="*/ 73094 w 334722"/>
              <a:gd name="connsiteY51" fmla="*/ 28787 h 1553983"/>
              <a:gd name="connsiteX52" fmla="*/ 88157 w 334722"/>
              <a:gd name="connsiteY52" fmla="*/ 0 h 1553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334722" h="1553983">
                <a:moveTo>
                  <a:pt x="88157" y="0"/>
                </a:moveTo>
                <a:lnTo>
                  <a:pt x="101497" y="777"/>
                </a:lnTo>
                <a:lnTo>
                  <a:pt x="114838" y="1555"/>
                </a:lnTo>
                <a:lnTo>
                  <a:pt x="148187" y="3500"/>
                </a:lnTo>
                <a:lnTo>
                  <a:pt x="173143" y="34620"/>
                </a:lnTo>
                <a:lnTo>
                  <a:pt x="206494" y="36564"/>
                </a:lnTo>
                <a:lnTo>
                  <a:pt x="244790" y="68462"/>
                </a:lnTo>
                <a:lnTo>
                  <a:pt x="291480" y="71184"/>
                </a:lnTo>
                <a:lnTo>
                  <a:pt x="316436" y="102305"/>
                </a:lnTo>
                <a:lnTo>
                  <a:pt x="334722" y="133036"/>
                </a:lnTo>
                <a:lnTo>
                  <a:pt x="332998" y="162601"/>
                </a:lnTo>
                <a:lnTo>
                  <a:pt x="309541" y="220563"/>
                </a:lnTo>
                <a:lnTo>
                  <a:pt x="306094" y="279692"/>
                </a:lnTo>
                <a:lnTo>
                  <a:pt x="287583" y="367609"/>
                </a:lnTo>
                <a:lnTo>
                  <a:pt x="255157" y="464602"/>
                </a:lnTo>
                <a:lnTo>
                  <a:pt x="236647" y="552519"/>
                </a:lnTo>
                <a:lnTo>
                  <a:pt x="229752" y="670777"/>
                </a:lnTo>
                <a:lnTo>
                  <a:pt x="203996" y="768159"/>
                </a:lnTo>
                <a:lnTo>
                  <a:pt x="198825" y="856853"/>
                </a:lnTo>
                <a:lnTo>
                  <a:pt x="193654" y="945548"/>
                </a:lnTo>
                <a:lnTo>
                  <a:pt x="188483" y="1034241"/>
                </a:lnTo>
                <a:lnTo>
                  <a:pt x="205046" y="1094537"/>
                </a:lnTo>
                <a:lnTo>
                  <a:pt x="216087" y="1134735"/>
                </a:lnTo>
                <a:lnTo>
                  <a:pt x="225980" y="1194642"/>
                </a:lnTo>
                <a:lnTo>
                  <a:pt x="237597" y="1224984"/>
                </a:lnTo>
                <a:lnTo>
                  <a:pt x="269222" y="1256493"/>
                </a:lnTo>
                <a:lnTo>
                  <a:pt x="289858" y="1310396"/>
                </a:lnTo>
                <a:lnTo>
                  <a:pt x="283752" y="1310040"/>
                </a:lnTo>
                <a:lnTo>
                  <a:pt x="269529" y="1553983"/>
                </a:lnTo>
                <a:lnTo>
                  <a:pt x="219785" y="1530486"/>
                </a:lnTo>
                <a:lnTo>
                  <a:pt x="163777" y="1458002"/>
                </a:lnTo>
                <a:lnTo>
                  <a:pt x="113864" y="1395762"/>
                </a:lnTo>
                <a:lnTo>
                  <a:pt x="57282" y="1333133"/>
                </a:lnTo>
                <a:lnTo>
                  <a:pt x="29103" y="1242494"/>
                </a:lnTo>
                <a:lnTo>
                  <a:pt x="5871" y="1181809"/>
                </a:lnTo>
                <a:lnTo>
                  <a:pt x="0" y="1052918"/>
                </a:lnTo>
                <a:lnTo>
                  <a:pt x="6894" y="934659"/>
                </a:lnTo>
                <a:lnTo>
                  <a:pt x="13789" y="816400"/>
                </a:lnTo>
                <a:lnTo>
                  <a:pt x="22982" y="658722"/>
                </a:lnTo>
                <a:lnTo>
                  <a:pt x="44941" y="511677"/>
                </a:lnTo>
                <a:lnTo>
                  <a:pt x="51835" y="393418"/>
                </a:lnTo>
                <a:lnTo>
                  <a:pt x="54134" y="353999"/>
                </a:lnTo>
                <a:lnTo>
                  <a:pt x="70920" y="295647"/>
                </a:lnTo>
                <a:lnTo>
                  <a:pt x="72644" y="266082"/>
                </a:lnTo>
                <a:lnTo>
                  <a:pt x="74368" y="236517"/>
                </a:lnTo>
                <a:lnTo>
                  <a:pt x="89432" y="207730"/>
                </a:lnTo>
                <a:lnTo>
                  <a:pt x="77815" y="177388"/>
                </a:lnTo>
                <a:lnTo>
                  <a:pt x="79539" y="147824"/>
                </a:lnTo>
                <a:lnTo>
                  <a:pt x="67923" y="117481"/>
                </a:lnTo>
                <a:lnTo>
                  <a:pt x="69647" y="87916"/>
                </a:lnTo>
                <a:lnTo>
                  <a:pt x="58030" y="57574"/>
                </a:lnTo>
                <a:lnTo>
                  <a:pt x="73094" y="28787"/>
                </a:lnTo>
                <a:lnTo>
                  <a:pt x="8815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49BA81FD-0230-459C-B484-1FFF4BECE95A}"/>
              </a:ext>
            </a:extLst>
          </p:cNvPr>
          <p:cNvSpPr/>
          <p:nvPr/>
        </p:nvSpPr>
        <p:spPr>
          <a:xfrm rot="21399800">
            <a:off x="3126204" y="5364858"/>
            <a:ext cx="376815" cy="613252"/>
          </a:xfrm>
          <a:custGeom>
            <a:avLst/>
            <a:gdLst>
              <a:gd name="connsiteX0" fmla="*/ 260134 w 376815"/>
              <a:gd name="connsiteY0" fmla="*/ 0 h 613252"/>
              <a:gd name="connsiteX1" fmla="*/ 273473 w 376815"/>
              <a:gd name="connsiteY1" fmla="*/ 778 h 613252"/>
              <a:gd name="connsiteX2" fmla="*/ 286813 w 376815"/>
              <a:gd name="connsiteY2" fmla="*/ 1556 h 613252"/>
              <a:gd name="connsiteX3" fmla="*/ 300154 w 376815"/>
              <a:gd name="connsiteY3" fmla="*/ 2333 h 613252"/>
              <a:gd name="connsiteX4" fmla="*/ 311769 w 376815"/>
              <a:gd name="connsiteY4" fmla="*/ 32676 h 613252"/>
              <a:gd name="connsiteX5" fmla="*/ 329481 w 376815"/>
              <a:gd name="connsiteY5" fmla="*/ 73261 h 613252"/>
              <a:gd name="connsiteX6" fmla="*/ 327758 w 376815"/>
              <a:gd name="connsiteY6" fmla="*/ 102826 h 613252"/>
              <a:gd name="connsiteX7" fmla="*/ 337651 w 376815"/>
              <a:gd name="connsiteY7" fmla="*/ 162734 h 613252"/>
              <a:gd name="connsiteX8" fmla="*/ 347543 w 376815"/>
              <a:gd name="connsiteY8" fmla="*/ 222641 h 613252"/>
              <a:gd name="connsiteX9" fmla="*/ 344095 w 376815"/>
              <a:gd name="connsiteY9" fmla="*/ 281770 h 613252"/>
              <a:gd name="connsiteX10" fmla="*/ 350541 w 376815"/>
              <a:gd name="connsiteY10" fmla="*/ 400806 h 613252"/>
              <a:gd name="connsiteX11" fmla="*/ 356412 w 376815"/>
              <a:gd name="connsiteY11" fmla="*/ 529698 h 613252"/>
              <a:gd name="connsiteX12" fmla="*/ 372975 w 376815"/>
              <a:gd name="connsiteY12" fmla="*/ 589994 h 613252"/>
              <a:gd name="connsiteX13" fmla="*/ 376815 w 376815"/>
              <a:gd name="connsiteY13" fmla="*/ 613252 h 613252"/>
              <a:gd name="connsiteX14" fmla="*/ 0 w 376815"/>
              <a:gd name="connsiteY14" fmla="*/ 591283 h 613252"/>
              <a:gd name="connsiteX15" fmla="*/ 19465 w 376815"/>
              <a:gd name="connsiteY15" fmla="*/ 569384 h 613252"/>
              <a:gd name="connsiteX16" fmla="*/ 47868 w 376815"/>
              <a:gd name="connsiteY16" fmla="*/ 541374 h 613252"/>
              <a:gd name="connsiteX17" fmla="*/ 62932 w 376815"/>
              <a:gd name="connsiteY17" fmla="*/ 512587 h 613252"/>
              <a:gd name="connsiteX18" fmla="*/ 99729 w 376815"/>
              <a:gd name="connsiteY18" fmla="*/ 455402 h 613252"/>
              <a:gd name="connsiteX19" fmla="*/ 114793 w 376815"/>
              <a:gd name="connsiteY19" fmla="*/ 426616 h 613252"/>
              <a:gd name="connsiteX20" fmla="*/ 132155 w 376815"/>
              <a:gd name="connsiteY20" fmla="*/ 358409 h 613252"/>
              <a:gd name="connsiteX21" fmla="*/ 150666 w 376815"/>
              <a:gd name="connsiteY21" fmla="*/ 270493 h 613252"/>
              <a:gd name="connsiteX22" fmla="*/ 154113 w 376815"/>
              <a:gd name="connsiteY22" fmla="*/ 211364 h 613252"/>
              <a:gd name="connsiteX23" fmla="*/ 177570 w 376815"/>
              <a:gd name="connsiteY23" fmla="*/ 153401 h 613252"/>
              <a:gd name="connsiteX24" fmla="*/ 192634 w 376815"/>
              <a:gd name="connsiteY24" fmla="*/ 124614 h 613252"/>
              <a:gd name="connsiteX25" fmla="*/ 209422 w 376815"/>
              <a:gd name="connsiteY25" fmla="*/ 66262 h 613252"/>
              <a:gd name="connsiteX26" fmla="*/ 225060 w 376815"/>
              <a:gd name="connsiteY26" fmla="*/ 27620 h 613252"/>
              <a:gd name="connsiteX27" fmla="*/ 238400 w 376815"/>
              <a:gd name="connsiteY27" fmla="*/ 28398 h 613252"/>
              <a:gd name="connsiteX28" fmla="*/ 260134 w 376815"/>
              <a:gd name="connsiteY28" fmla="*/ 0 h 613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76815" h="613252">
                <a:moveTo>
                  <a:pt x="260134" y="0"/>
                </a:moveTo>
                <a:lnTo>
                  <a:pt x="273473" y="778"/>
                </a:lnTo>
                <a:lnTo>
                  <a:pt x="286813" y="1556"/>
                </a:lnTo>
                <a:lnTo>
                  <a:pt x="300154" y="2333"/>
                </a:lnTo>
                <a:lnTo>
                  <a:pt x="311769" y="32676"/>
                </a:lnTo>
                <a:lnTo>
                  <a:pt x="329481" y="73261"/>
                </a:lnTo>
                <a:lnTo>
                  <a:pt x="327758" y="102826"/>
                </a:lnTo>
                <a:lnTo>
                  <a:pt x="337651" y="162734"/>
                </a:lnTo>
                <a:lnTo>
                  <a:pt x="347543" y="222641"/>
                </a:lnTo>
                <a:lnTo>
                  <a:pt x="344095" y="281770"/>
                </a:lnTo>
                <a:lnTo>
                  <a:pt x="350541" y="400806"/>
                </a:lnTo>
                <a:lnTo>
                  <a:pt x="356412" y="529698"/>
                </a:lnTo>
                <a:lnTo>
                  <a:pt x="372975" y="589994"/>
                </a:lnTo>
                <a:lnTo>
                  <a:pt x="376815" y="613252"/>
                </a:lnTo>
                <a:lnTo>
                  <a:pt x="0" y="591283"/>
                </a:lnTo>
                <a:lnTo>
                  <a:pt x="19465" y="569384"/>
                </a:lnTo>
                <a:lnTo>
                  <a:pt x="47868" y="541374"/>
                </a:lnTo>
                <a:lnTo>
                  <a:pt x="62932" y="512587"/>
                </a:lnTo>
                <a:lnTo>
                  <a:pt x="99729" y="455402"/>
                </a:lnTo>
                <a:lnTo>
                  <a:pt x="114793" y="426616"/>
                </a:lnTo>
                <a:lnTo>
                  <a:pt x="132155" y="358409"/>
                </a:lnTo>
                <a:lnTo>
                  <a:pt x="150666" y="270493"/>
                </a:lnTo>
                <a:lnTo>
                  <a:pt x="154113" y="211364"/>
                </a:lnTo>
                <a:lnTo>
                  <a:pt x="177570" y="153401"/>
                </a:lnTo>
                <a:lnTo>
                  <a:pt x="192634" y="124614"/>
                </a:lnTo>
                <a:lnTo>
                  <a:pt x="209422" y="66262"/>
                </a:lnTo>
                <a:lnTo>
                  <a:pt x="225060" y="27620"/>
                </a:lnTo>
                <a:lnTo>
                  <a:pt x="238400" y="28398"/>
                </a:lnTo>
                <a:lnTo>
                  <a:pt x="26013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xmlns="" id="{DCC23775-240F-4198-A7DD-D0DDB87A41B8}"/>
              </a:ext>
            </a:extLst>
          </p:cNvPr>
          <p:cNvSpPr/>
          <p:nvPr/>
        </p:nvSpPr>
        <p:spPr>
          <a:xfrm rot="21399800">
            <a:off x="10139279" y="5936802"/>
            <a:ext cx="334746" cy="520171"/>
          </a:xfrm>
          <a:custGeom>
            <a:avLst/>
            <a:gdLst>
              <a:gd name="connsiteX0" fmla="*/ 18556 w 334746"/>
              <a:gd name="connsiteY0" fmla="*/ 0 h 520171"/>
              <a:gd name="connsiteX1" fmla="*/ 40673 w 334746"/>
              <a:gd name="connsiteY1" fmla="*/ 1289 h 520171"/>
              <a:gd name="connsiteX2" fmla="*/ 55418 w 334746"/>
              <a:gd name="connsiteY2" fmla="*/ 2149 h 520171"/>
              <a:gd name="connsiteX3" fmla="*/ 70163 w 334746"/>
              <a:gd name="connsiteY3" fmla="*/ 3009 h 520171"/>
              <a:gd name="connsiteX4" fmla="*/ 99653 w 334746"/>
              <a:gd name="connsiteY4" fmla="*/ 4728 h 520171"/>
              <a:gd name="connsiteX5" fmla="*/ 136515 w 334746"/>
              <a:gd name="connsiteY5" fmla="*/ 6877 h 520171"/>
              <a:gd name="connsiteX6" fmla="*/ 166004 w 334746"/>
              <a:gd name="connsiteY6" fmla="*/ 8596 h 520171"/>
              <a:gd name="connsiteX7" fmla="*/ 232357 w 334746"/>
              <a:gd name="connsiteY7" fmla="*/ 12465 h 520171"/>
              <a:gd name="connsiteX8" fmla="*/ 267314 w 334746"/>
              <a:gd name="connsiteY8" fmla="*/ 47292 h 520171"/>
              <a:gd name="connsiteX9" fmla="*/ 282059 w 334746"/>
              <a:gd name="connsiteY9" fmla="*/ 48152 h 520171"/>
              <a:gd name="connsiteX10" fmla="*/ 296804 w 334746"/>
              <a:gd name="connsiteY10" fmla="*/ 49012 h 520171"/>
              <a:gd name="connsiteX11" fmla="*/ 311549 w 334746"/>
              <a:gd name="connsiteY11" fmla="*/ 49871 h 520171"/>
              <a:gd name="connsiteX12" fmla="*/ 326294 w 334746"/>
              <a:gd name="connsiteY12" fmla="*/ 50731 h 520171"/>
              <a:gd name="connsiteX13" fmla="*/ 328199 w 334746"/>
              <a:gd name="connsiteY13" fmla="*/ 18053 h 520171"/>
              <a:gd name="connsiteX14" fmla="*/ 334746 w 334746"/>
              <a:gd name="connsiteY14" fmla="*/ 18434 h 520171"/>
              <a:gd name="connsiteX15" fmla="*/ 334745 w 334746"/>
              <a:gd name="connsiteY15" fmla="*/ 520171 h 520171"/>
              <a:gd name="connsiteX16" fmla="*/ 300891 w 334746"/>
              <a:gd name="connsiteY16" fmla="*/ 486442 h 520171"/>
              <a:gd name="connsiteX17" fmla="*/ 286146 w 334746"/>
              <a:gd name="connsiteY17" fmla="*/ 485583 h 520171"/>
              <a:gd name="connsiteX18" fmla="*/ 273306 w 334746"/>
              <a:gd name="connsiteY18" fmla="*/ 452044 h 520171"/>
              <a:gd name="connsiteX19" fmla="*/ 262372 w 334746"/>
              <a:gd name="connsiteY19" fmla="*/ 385829 h 520171"/>
              <a:gd name="connsiteX20" fmla="*/ 251437 w 334746"/>
              <a:gd name="connsiteY20" fmla="*/ 319612 h 520171"/>
              <a:gd name="connsiteX21" fmla="*/ 231860 w 334746"/>
              <a:gd name="connsiteY21" fmla="*/ 274752 h 520171"/>
              <a:gd name="connsiteX22" fmla="*/ 191435 w 334746"/>
              <a:gd name="connsiteY22" fmla="*/ 206816 h 520171"/>
              <a:gd name="connsiteX23" fmla="*/ 126989 w 334746"/>
              <a:gd name="connsiteY23" fmla="*/ 170270 h 520171"/>
              <a:gd name="connsiteX24" fmla="*/ 92032 w 334746"/>
              <a:gd name="connsiteY24" fmla="*/ 135442 h 520171"/>
              <a:gd name="connsiteX25" fmla="*/ 62542 w 334746"/>
              <a:gd name="connsiteY25" fmla="*/ 133723 h 520171"/>
              <a:gd name="connsiteX26" fmla="*/ 49702 w 334746"/>
              <a:gd name="connsiteY26" fmla="*/ 100185 h 520171"/>
              <a:gd name="connsiteX27" fmla="*/ 14745 w 334746"/>
              <a:gd name="connsiteY27" fmla="*/ 65357 h 520171"/>
              <a:gd name="connsiteX28" fmla="*/ 0 w 334746"/>
              <a:gd name="connsiteY28" fmla="*/ 64497 h 520171"/>
              <a:gd name="connsiteX29" fmla="*/ 1905 w 334746"/>
              <a:gd name="connsiteY29" fmla="*/ 31819 h 520171"/>
              <a:gd name="connsiteX30" fmla="*/ 18556 w 334746"/>
              <a:gd name="connsiteY30" fmla="*/ 0 h 5201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34746" h="520171">
                <a:moveTo>
                  <a:pt x="18556" y="0"/>
                </a:moveTo>
                <a:lnTo>
                  <a:pt x="40673" y="1289"/>
                </a:lnTo>
                <a:lnTo>
                  <a:pt x="55418" y="2149"/>
                </a:lnTo>
                <a:lnTo>
                  <a:pt x="70163" y="3009"/>
                </a:lnTo>
                <a:lnTo>
                  <a:pt x="99653" y="4728"/>
                </a:lnTo>
                <a:lnTo>
                  <a:pt x="136515" y="6877"/>
                </a:lnTo>
                <a:lnTo>
                  <a:pt x="166004" y="8596"/>
                </a:lnTo>
                <a:lnTo>
                  <a:pt x="232357" y="12465"/>
                </a:lnTo>
                <a:lnTo>
                  <a:pt x="267314" y="47292"/>
                </a:lnTo>
                <a:lnTo>
                  <a:pt x="282059" y="48152"/>
                </a:lnTo>
                <a:lnTo>
                  <a:pt x="296804" y="49012"/>
                </a:lnTo>
                <a:lnTo>
                  <a:pt x="311549" y="49871"/>
                </a:lnTo>
                <a:lnTo>
                  <a:pt x="326294" y="50731"/>
                </a:lnTo>
                <a:lnTo>
                  <a:pt x="328199" y="18053"/>
                </a:lnTo>
                <a:lnTo>
                  <a:pt x="334746" y="18434"/>
                </a:lnTo>
                <a:lnTo>
                  <a:pt x="334745" y="520171"/>
                </a:lnTo>
                <a:lnTo>
                  <a:pt x="300891" y="486442"/>
                </a:lnTo>
                <a:lnTo>
                  <a:pt x="286146" y="485583"/>
                </a:lnTo>
                <a:lnTo>
                  <a:pt x="273306" y="452044"/>
                </a:lnTo>
                <a:lnTo>
                  <a:pt x="262372" y="385829"/>
                </a:lnTo>
                <a:lnTo>
                  <a:pt x="251437" y="319612"/>
                </a:lnTo>
                <a:lnTo>
                  <a:pt x="231860" y="274752"/>
                </a:lnTo>
                <a:lnTo>
                  <a:pt x="191435" y="206816"/>
                </a:lnTo>
                <a:lnTo>
                  <a:pt x="126989" y="170270"/>
                </a:lnTo>
                <a:lnTo>
                  <a:pt x="92032" y="135442"/>
                </a:lnTo>
                <a:lnTo>
                  <a:pt x="62542" y="133723"/>
                </a:lnTo>
                <a:lnTo>
                  <a:pt x="49702" y="100185"/>
                </a:lnTo>
                <a:lnTo>
                  <a:pt x="14745" y="65357"/>
                </a:lnTo>
                <a:lnTo>
                  <a:pt x="0" y="64497"/>
                </a:lnTo>
                <a:lnTo>
                  <a:pt x="1905" y="31819"/>
                </a:lnTo>
                <a:lnTo>
                  <a:pt x="1855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34711BDA-5967-4548-9CC1-1F5361939122}"/>
              </a:ext>
            </a:extLst>
          </p:cNvPr>
          <p:cNvSpPr/>
          <p:nvPr/>
        </p:nvSpPr>
        <p:spPr>
          <a:xfrm rot="3169342">
            <a:off x="5307802" y="5194830"/>
            <a:ext cx="266495" cy="730250"/>
          </a:xfrm>
          <a:custGeom>
            <a:avLst/>
            <a:gdLst>
              <a:gd name="connsiteX0" fmla="*/ 98389 w 266495"/>
              <a:gd name="connsiteY0" fmla="*/ 127763 h 730250"/>
              <a:gd name="connsiteX1" fmla="*/ 122614 w 266495"/>
              <a:gd name="connsiteY1" fmla="*/ 95822 h 730250"/>
              <a:gd name="connsiteX2" fmla="*/ 150876 w 266495"/>
              <a:gd name="connsiteY2" fmla="*/ 58558 h 730250"/>
              <a:gd name="connsiteX3" fmla="*/ 167025 w 266495"/>
              <a:gd name="connsiteY3" fmla="*/ 37265 h 730250"/>
              <a:gd name="connsiteX4" fmla="*/ 187213 w 266495"/>
              <a:gd name="connsiteY4" fmla="*/ 10647 h 730250"/>
              <a:gd name="connsiteX5" fmla="*/ 195288 w 266495"/>
              <a:gd name="connsiteY5" fmla="*/ 0 h 730250"/>
              <a:gd name="connsiteX6" fmla="*/ 234824 w 266495"/>
              <a:gd name="connsiteY6" fmla="*/ 13215 h 730250"/>
              <a:gd name="connsiteX7" fmla="*/ 242899 w 266495"/>
              <a:gd name="connsiteY7" fmla="*/ 2568 h 730250"/>
              <a:gd name="connsiteX8" fmla="*/ 266495 w 266495"/>
              <a:gd name="connsiteY8" fmla="*/ 20464 h 730250"/>
              <a:gd name="connsiteX9" fmla="*/ 258420 w 266495"/>
              <a:gd name="connsiteY9" fmla="*/ 31111 h 730250"/>
              <a:gd name="connsiteX10" fmla="*/ 250346 w 266495"/>
              <a:gd name="connsiteY10" fmla="*/ 41757 h 730250"/>
              <a:gd name="connsiteX11" fmla="*/ 253755 w 266495"/>
              <a:gd name="connsiteY11" fmla="*/ 86271 h 730250"/>
              <a:gd name="connsiteX12" fmla="*/ 261201 w 266495"/>
              <a:gd name="connsiteY12" fmla="*/ 125461 h 730250"/>
              <a:gd name="connsiteX13" fmla="*/ 232939 w 266495"/>
              <a:gd name="connsiteY13" fmla="*/ 162724 h 730250"/>
              <a:gd name="connsiteX14" fmla="*/ 232310 w 266495"/>
              <a:gd name="connsiteY14" fmla="*/ 212561 h 730250"/>
              <a:gd name="connsiteX15" fmla="*/ 195973 w 266495"/>
              <a:gd name="connsiteY15" fmla="*/ 260472 h 730250"/>
              <a:gd name="connsiteX16" fmla="*/ 183232 w 266495"/>
              <a:gd name="connsiteY16" fmla="*/ 326279 h 730250"/>
              <a:gd name="connsiteX17" fmla="*/ 170491 w 266495"/>
              <a:gd name="connsiteY17" fmla="*/ 392086 h 730250"/>
              <a:gd name="connsiteX18" fmla="*/ 146267 w 266495"/>
              <a:gd name="connsiteY18" fmla="*/ 424027 h 730250"/>
              <a:gd name="connsiteX19" fmla="*/ 141601 w 266495"/>
              <a:gd name="connsiteY19" fmla="*/ 479187 h 730250"/>
              <a:gd name="connsiteX20" fmla="*/ 125451 w 266495"/>
              <a:gd name="connsiteY20" fmla="*/ 500480 h 730250"/>
              <a:gd name="connsiteX21" fmla="*/ 97189 w 266495"/>
              <a:gd name="connsiteY21" fmla="*/ 537744 h 730250"/>
              <a:gd name="connsiteX22" fmla="*/ 112710 w 266495"/>
              <a:gd name="connsiteY22" fmla="*/ 566287 h 730250"/>
              <a:gd name="connsiteX23" fmla="*/ 92523 w 266495"/>
              <a:gd name="connsiteY23" fmla="*/ 592905 h 730250"/>
              <a:gd name="connsiteX24" fmla="*/ 99970 w 266495"/>
              <a:gd name="connsiteY24" fmla="*/ 632094 h 730250"/>
              <a:gd name="connsiteX25" fmla="*/ 71708 w 266495"/>
              <a:gd name="connsiteY25" fmla="*/ 669358 h 730250"/>
              <a:gd name="connsiteX26" fmla="*/ 55558 w 266495"/>
              <a:gd name="connsiteY26" fmla="*/ 690652 h 730250"/>
              <a:gd name="connsiteX27" fmla="*/ 39408 w 266495"/>
              <a:gd name="connsiteY27" fmla="*/ 711946 h 730250"/>
              <a:gd name="connsiteX28" fmla="*/ 27295 w 266495"/>
              <a:gd name="connsiteY28" fmla="*/ 727917 h 730250"/>
              <a:gd name="connsiteX29" fmla="*/ 0 w 266495"/>
              <a:gd name="connsiteY29" fmla="*/ 730250 h 730250"/>
              <a:gd name="connsiteX30" fmla="*/ 0 w 266495"/>
              <a:gd name="connsiteY30" fmla="*/ 371843 h 730250"/>
              <a:gd name="connsiteX31" fmla="*/ 24 w 266495"/>
              <a:gd name="connsiteY31" fmla="*/ 371811 h 730250"/>
              <a:gd name="connsiteX32" fmla="*/ 28286 w 266495"/>
              <a:gd name="connsiteY32" fmla="*/ 334547 h 730250"/>
              <a:gd name="connsiteX33" fmla="*/ 28915 w 266495"/>
              <a:gd name="connsiteY33" fmla="*/ 284711 h 730250"/>
              <a:gd name="connsiteX34" fmla="*/ 57177 w 266495"/>
              <a:gd name="connsiteY34" fmla="*/ 247447 h 730250"/>
              <a:gd name="connsiteX35" fmla="*/ 93514 w 266495"/>
              <a:gd name="connsiteY35" fmla="*/ 199536 h 730250"/>
              <a:gd name="connsiteX36" fmla="*/ 98389 w 266495"/>
              <a:gd name="connsiteY36" fmla="*/ 127763 h 730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266495" h="730250">
                <a:moveTo>
                  <a:pt x="98389" y="127763"/>
                </a:moveTo>
                <a:lnTo>
                  <a:pt x="122614" y="95822"/>
                </a:lnTo>
                <a:lnTo>
                  <a:pt x="150876" y="58558"/>
                </a:lnTo>
                <a:lnTo>
                  <a:pt x="167025" y="37265"/>
                </a:lnTo>
                <a:lnTo>
                  <a:pt x="187213" y="10647"/>
                </a:lnTo>
                <a:lnTo>
                  <a:pt x="195288" y="0"/>
                </a:lnTo>
                <a:lnTo>
                  <a:pt x="234824" y="13215"/>
                </a:lnTo>
                <a:lnTo>
                  <a:pt x="242899" y="2568"/>
                </a:lnTo>
                <a:lnTo>
                  <a:pt x="266495" y="20464"/>
                </a:lnTo>
                <a:lnTo>
                  <a:pt x="258420" y="31111"/>
                </a:lnTo>
                <a:lnTo>
                  <a:pt x="250346" y="41757"/>
                </a:lnTo>
                <a:lnTo>
                  <a:pt x="253755" y="86271"/>
                </a:lnTo>
                <a:lnTo>
                  <a:pt x="261201" y="125461"/>
                </a:lnTo>
                <a:lnTo>
                  <a:pt x="232939" y="162724"/>
                </a:lnTo>
                <a:lnTo>
                  <a:pt x="232310" y="212561"/>
                </a:lnTo>
                <a:lnTo>
                  <a:pt x="195973" y="260472"/>
                </a:lnTo>
                <a:lnTo>
                  <a:pt x="183232" y="326279"/>
                </a:lnTo>
                <a:lnTo>
                  <a:pt x="170491" y="392086"/>
                </a:lnTo>
                <a:lnTo>
                  <a:pt x="146267" y="424027"/>
                </a:lnTo>
                <a:lnTo>
                  <a:pt x="141601" y="479187"/>
                </a:lnTo>
                <a:lnTo>
                  <a:pt x="125451" y="500480"/>
                </a:lnTo>
                <a:lnTo>
                  <a:pt x="97189" y="537744"/>
                </a:lnTo>
                <a:lnTo>
                  <a:pt x="112710" y="566287"/>
                </a:lnTo>
                <a:lnTo>
                  <a:pt x="92523" y="592905"/>
                </a:lnTo>
                <a:lnTo>
                  <a:pt x="99970" y="632094"/>
                </a:lnTo>
                <a:lnTo>
                  <a:pt x="71708" y="669358"/>
                </a:lnTo>
                <a:lnTo>
                  <a:pt x="55558" y="690652"/>
                </a:lnTo>
                <a:lnTo>
                  <a:pt x="39408" y="711946"/>
                </a:lnTo>
                <a:lnTo>
                  <a:pt x="27295" y="727917"/>
                </a:lnTo>
                <a:lnTo>
                  <a:pt x="0" y="730250"/>
                </a:lnTo>
                <a:lnTo>
                  <a:pt x="0" y="371843"/>
                </a:lnTo>
                <a:lnTo>
                  <a:pt x="24" y="371811"/>
                </a:lnTo>
                <a:lnTo>
                  <a:pt x="28286" y="334547"/>
                </a:lnTo>
                <a:lnTo>
                  <a:pt x="28915" y="284711"/>
                </a:lnTo>
                <a:lnTo>
                  <a:pt x="57177" y="247447"/>
                </a:lnTo>
                <a:lnTo>
                  <a:pt x="93514" y="199536"/>
                </a:lnTo>
                <a:lnTo>
                  <a:pt x="98389" y="12776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1771CD73-1565-4403-863A-81B1185B8FD0}"/>
              </a:ext>
            </a:extLst>
          </p:cNvPr>
          <p:cNvSpPr/>
          <p:nvPr/>
        </p:nvSpPr>
        <p:spPr>
          <a:xfrm rot="3169342">
            <a:off x="5202427" y="4492568"/>
            <a:ext cx="454131" cy="1261320"/>
          </a:xfrm>
          <a:custGeom>
            <a:avLst/>
            <a:gdLst>
              <a:gd name="connsiteX0" fmla="*/ 0 w 454131"/>
              <a:gd name="connsiteY0" fmla="*/ 77926 h 1261320"/>
              <a:gd name="connsiteX1" fmla="*/ 12112 w 454131"/>
              <a:gd name="connsiteY1" fmla="*/ 61955 h 1261320"/>
              <a:gd name="connsiteX2" fmla="*/ 28262 w 454131"/>
              <a:gd name="connsiteY2" fmla="*/ 40662 h 1261320"/>
              <a:gd name="connsiteX3" fmla="*/ 72045 w 454131"/>
              <a:gd name="connsiteY3" fmla="*/ 31940 h 1261320"/>
              <a:gd name="connsiteX4" fmla="*/ 96270 w 454131"/>
              <a:gd name="connsiteY4" fmla="*/ 0 h 1261320"/>
              <a:gd name="connsiteX5" fmla="*/ 135806 w 454131"/>
              <a:gd name="connsiteY5" fmla="*/ 13215 h 1261320"/>
              <a:gd name="connsiteX6" fmla="*/ 179590 w 454131"/>
              <a:gd name="connsiteY6" fmla="*/ 4493 h 1261320"/>
              <a:gd name="connsiteX7" fmla="*/ 203186 w 454131"/>
              <a:gd name="connsiteY7" fmla="*/ 22389 h 1261320"/>
              <a:gd name="connsiteX8" fmla="*/ 266528 w 454131"/>
              <a:gd name="connsiteY8" fmla="*/ 36888 h 1261320"/>
              <a:gd name="connsiteX9" fmla="*/ 290125 w 454131"/>
              <a:gd name="connsiteY9" fmla="*/ 54784 h 1261320"/>
              <a:gd name="connsiteX10" fmla="*/ 305646 w 454131"/>
              <a:gd name="connsiteY10" fmla="*/ 83325 h 1261320"/>
              <a:gd name="connsiteX11" fmla="*/ 297570 w 454131"/>
              <a:gd name="connsiteY11" fmla="*/ 93972 h 1261320"/>
              <a:gd name="connsiteX12" fmla="*/ 300979 w 454131"/>
              <a:gd name="connsiteY12" fmla="*/ 138486 h 1261320"/>
              <a:gd name="connsiteX13" fmla="*/ 332022 w 454131"/>
              <a:gd name="connsiteY13" fmla="*/ 195572 h 1261320"/>
              <a:gd name="connsiteX14" fmla="*/ 327356 w 454131"/>
              <a:gd name="connsiteY14" fmla="*/ 250732 h 1261320"/>
              <a:gd name="connsiteX15" fmla="*/ 350324 w 454131"/>
              <a:gd name="connsiteY15" fmla="*/ 318464 h 1261320"/>
              <a:gd name="connsiteX16" fmla="*/ 353524 w 454131"/>
              <a:gd name="connsiteY16" fmla="*/ 379590 h 1261320"/>
              <a:gd name="connsiteX17" fmla="*/ 387346 w 454131"/>
              <a:gd name="connsiteY17" fmla="*/ 531025 h 1261320"/>
              <a:gd name="connsiteX18" fmla="*/ 382681 w 454131"/>
              <a:gd name="connsiteY18" fmla="*/ 586185 h 1261320"/>
              <a:gd name="connsiteX19" fmla="*/ 401611 w 454131"/>
              <a:gd name="connsiteY19" fmla="*/ 659241 h 1261320"/>
              <a:gd name="connsiteX20" fmla="*/ 400983 w 454131"/>
              <a:gd name="connsiteY20" fmla="*/ 709078 h 1261320"/>
              <a:gd name="connsiteX21" fmla="*/ 404391 w 454131"/>
              <a:gd name="connsiteY21" fmla="*/ 753591 h 1261320"/>
              <a:gd name="connsiteX22" fmla="*/ 411838 w 454131"/>
              <a:gd name="connsiteY22" fmla="*/ 792781 h 1261320"/>
              <a:gd name="connsiteX23" fmla="*/ 419285 w 454131"/>
              <a:gd name="connsiteY23" fmla="*/ 831970 h 1261320"/>
              <a:gd name="connsiteX24" fmla="*/ 422484 w 454131"/>
              <a:gd name="connsiteY24" fmla="*/ 893097 h 1261320"/>
              <a:gd name="connsiteX25" fmla="*/ 425893 w 454131"/>
              <a:gd name="connsiteY25" fmla="*/ 937609 h 1261320"/>
              <a:gd name="connsiteX26" fmla="*/ 446080 w 454131"/>
              <a:gd name="connsiteY26" fmla="*/ 910993 h 1261320"/>
              <a:gd name="connsiteX27" fmla="*/ 454131 w 454131"/>
              <a:gd name="connsiteY27" fmla="*/ 900377 h 1261320"/>
              <a:gd name="connsiteX28" fmla="*/ 454131 w 454131"/>
              <a:gd name="connsiteY28" fmla="*/ 1258784 h 1261320"/>
              <a:gd name="connsiteX29" fmla="*/ 441681 w 454131"/>
              <a:gd name="connsiteY29" fmla="*/ 1259848 h 1261320"/>
              <a:gd name="connsiteX30" fmla="*/ 410009 w 454131"/>
              <a:gd name="connsiteY30" fmla="*/ 1252599 h 1261320"/>
              <a:gd name="connsiteX31" fmla="*/ 366226 w 454131"/>
              <a:gd name="connsiteY31" fmla="*/ 1261320 h 1261320"/>
              <a:gd name="connsiteX32" fmla="*/ 334555 w 454131"/>
              <a:gd name="connsiteY32" fmla="*/ 1254071 h 1261320"/>
              <a:gd name="connsiteX33" fmla="*/ 310959 w 454131"/>
              <a:gd name="connsiteY33" fmla="*/ 1236175 h 1261320"/>
              <a:gd name="connsiteX34" fmla="*/ 287363 w 454131"/>
              <a:gd name="connsiteY34" fmla="*/ 1218280 h 1261320"/>
              <a:gd name="connsiteX35" fmla="*/ 263767 w 454131"/>
              <a:gd name="connsiteY35" fmla="*/ 1200384 h 1261320"/>
              <a:gd name="connsiteX36" fmla="*/ 271842 w 454131"/>
              <a:gd name="connsiteY36" fmla="*/ 1189737 h 1261320"/>
              <a:gd name="connsiteX37" fmla="*/ 283955 w 454131"/>
              <a:gd name="connsiteY37" fmla="*/ 1173767 h 1261320"/>
              <a:gd name="connsiteX38" fmla="*/ 276508 w 454131"/>
              <a:gd name="connsiteY38" fmla="*/ 1134577 h 1261320"/>
              <a:gd name="connsiteX39" fmla="*/ 284583 w 454131"/>
              <a:gd name="connsiteY39" fmla="*/ 1123930 h 1261320"/>
              <a:gd name="connsiteX40" fmla="*/ 281174 w 454131"/>
              <a:gd name="connsiteY40" fmla="*/ 1079417 h 1261320"/>
              <a:gd name="connsiteX41" fmla="*/ 297324 w 454131"/>
              <a:gd name="connsiteY41" fmla="*/ 1058123 h 1261320"/>
              <a:gd name="connsiteX42" fmla="*/ 294124 w 454131"/>
              <a:gd name="connsiteY42" fmla="*/ 996997 h 1261320"/>
              <a:gd name="connsiteX43" fmla="*/ 286677 w 454131"/>
              <a:gd name="connsiteY43" fmla="*/ 957808 h 1261320"/>
              <a:gd name="connsiteX44" fmla="*/ 267747 w 454131"/>
              <a:gd name="connsiteY44" fmla="*/ 884752 h 1261320"/>
              <a:gd name="connsiteX45" fmla="*/ 252854 w 454131"/>
              <a:gd name="connsiteY45" fmla="*/ 806372 h 1261320"/>
              <a:gd name="connsiteX46" fmla="*/ 257520 w 454131"/>
              <a:gd name="connsiteY46" fmla="*/ 751212 h 1261320"/>
              <a:gd name="connsiteX47" fmla="*/ 223069 w 454131"/>
              <a:gd name="connsiteY47" fmla="*/ 649613 h 1261320"/>
              <a:gd name="connsiteX48" fmla="*/ 212214 w 454131"/>
              <a:gd name="connsiteY48" fmla="*/ 565910 h 1261320"/>
              <a:gd name="connsiteX49" fmla="*/ 181380 w 454131"/>
              <a:gd name="connsiteY49" fmla="*/ 492212 h 1261320"/>
              <a:gd name="connsiteX50" fmla="*/ 170524 w 454131"/>
              <a:gd name="connsiteY50" fmla="*/ 408510 h 1261320"/>
              <a:gd name="connsiteX51" fmla="*/ 151594 w 454131"/>
              <a:gd name="connsiteY51" fmla="*/ 335453 h 1261320"/>
              <a:gd name="connsiteX52" fmla="*/ 120552 w 454131"/>
              <a:gd name="connsiteY52" fmla="*/ 278368 h 1261320"/>
              <a:gd name="connsiteX53" fmla="*/ 117144 w 454131"/>
              <a:gd name="connsiteY53" fmla="*/ 233854 h 1261320"/>
              <a:gd name="connsiteX54" fmla="*/ 69951 w 454131"/>
              <a:gd name="connsiteY54" fmla="*/ 198062 h 1261320"/>
              <a:gd name="connsiteX55" fmla="*/ 46355 w 454131"/>
              <a:gd name="connsiteY55" fmla="*/ 180166 h 1261320"/>
              <a:gd name="connsiteX56" fmla="*/ 22759 w 454131"/>
              <a:gd name="connsiteY56" fmla="*/ 162270 h 1261320"/>
              <a:gd name="connsiteX57" fmla="*/ 30833 w 454131"/>
              <a:gd name="connsiteY57" fmla="*/ 151624 h 1261320"/>
              <a:gd name="connsiteX58" fmla="*/ 7446 w 454131"/>
              <a:gd name="connsiteY58" fmla="*/ 117115 h 1261320"/>
              <a:gd name="connsiteX59" fmla="*/ 15521 w 454131"/>
              <a:gd name="connsiteY59" fmla="*/ 106469 h 1261320"/>
              <a:gd name="connsiteX60" fmla="*/ 0 w 454131"/>
              <a:gd name="connsiteY60" fmla="*/ 77926 h 1261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454131" h="1261320">
                <a:moveTo>
                  <a:pt x="0" y="77926"/>
                </a:moveTo>
                <a:lnTo>
                  <a:pt x="12112" y="61955"/>
                </a:lnTo>
                <a:lnTo>
                  <a:pt x="28262" y="40662"/>
                </a:lnTo>
                <a:lnTo>
                  <a:pt x="72045" y="31940"/>
                </a:lnTo>
                <a:lnTo>
                  <a:pt x="96270" y="0"/>
                </a:lnTo>
                <a:lnTo>
                  <a:pt x="135806" y="13215"/>
                </a:lnTo>
                <a:lnTo>
                  <a:pt x="179590" y="4493"/>
                </a:lnTo>
                <a:lnTo>
                  <a:pt x="203186" y="22389"/>
                </a:lnTo>
                <a:lnTo>
                  <a:pt x="266528" y="36888"/>
                </a:lnTo>
                <a:lnTo>
                  <a:pt x="290125" y="54784"/>
                </a:lnTo>
                <a:lnTo>
                  <a:pt x="305646" y="83325"/>
                </a:lnTo>
                <a:lnTo>
                  <a:pt x="297570" y="93972"/>
                </a:lnTo>
                <a:lnTo>
                  <a:pt x="300979" y="138486"/>
                </a:lnTo>
                <a:lnTo>
                  <a:pt x="332022" y="195572"/>
                </a:lnTo>
                <a:lnTo>
                  <a:pt x="327356" y="250732"/>
                </a:lnTo>
                <a:lnTo>
                  <a:pt x="350324" y="318464"/>
                </a:lnTo>
                <a:lnTo>
                  <a:pt x="353524" y="379590"/>
                </a:lnTo>
                <a:lnTo>
                  <a:pt x="387346" y="531025"/>
                </a:lnTo>
                <a:lnTo>
                  <a:pt x="382681" y="586185"/>
                </a:lnTo>
                <a:lnTo>
                  <a:pt x="401611" y="659241"/>
                </a:lnTo>
                <a:lnTo>
                  <a:pt x="400983" y="709078"/>
                </a:lnTo>
                <a:lnTo>
                  <a:pt x="404391" y="753591"/>
                </a:lnTo>
                <a:lnTo>
                  <a:pt x="411838" y="792781"/>
                </a:lnTo>
                <a:lnTo>
                  <a:pt x="419285" y="831970"/>
                </a:lnTo>
                <a:lnTo>
                  <a:pt x="422484" y="893097"/>
                </a:lnTo>
                <a:lnTo>
                  <a:pt x="425893" y="937609"/>
                </a:lnTo>
                <a:lnTo>
                  <a:pt x="446080" y="910993"/>
                </a:lnTo>
                <a:lnTo>
                  <a:pt x="454131" y="900377"/>
                </a:lnTo>
                <a:lnTo>
                  <a:pt x="454131" y="1258784"/>
                </a:lnTo>
                <a:lnTo>
                  <a:pt x="441681" y="1259848"/>
                </a:lnTo>
                <a:lnTo>
                  <a:pt x="410009" y="1252599"/>
                </a:lnTo>
                <a:lnTo>
                  <a:pt x="366226" y="1261320"/>
                </a:lnTo>
                <a:lnTo>
                  <a:pt x="334555" y="1254071"/>
                </a:lnTo>
                <a:lnTo>
                  <a:pt x="310959" y="1236175"/>
                </a:lnTo>
                <a:lnTo>
                  <a:pt x="287363" y="1218280"/>
                </a:lnTo>
                <a:lnTo>
                  <a:pt x="263767" y="1200384"/>
                </a:lnTo>
                <a:lnTo>
                  <a:pt x="271842" y="1189737"/>
                </a:lnTo>
                <a:lnTo>
                  <a:pt x="283955" y="1173767"/>
                </a:lnTo>
                <a:lnTo>
                  <a:pt x="276508" y="1134577"/>
                </a:lnTo>
                <a:lnTo>
                  <a:pt x="284583" y="1123930"/>
                </a:lnTo>
                <a:lnTo>
                  <a:pt x="281174" y="1079417"/>
                </a:lnTo>
                <a:lnTo>
                  <a:pt x="297324" y="1058123"/>
                </a:lnTo>
                <a:lnTo>
                  <a:pt x="294124" y="996997"/>
                </a:lnTo>
                <a:lnTo>
                  <a:pt x="286677" y="957808"/>
                </a:lnTo>
                <a:lnTo>
                  <a:pt x="267747" y="884752"/>
                </a:lnTo>
                <a:lnTo>
                  <a:pt x="252854" y="806372"/>
                </a:lnTo>
                <a:lnTo>
                  <a:pt x="257520" y="751212"/>
                </a:lnTo>
                <a:lnTo>
                  <a:pt x="223069" y="649613"/>
                </a:lnTo>
                <a:lnTo>
                  <a:pt x="212214" y="565910"/>
                </a:lnTo>
                <a:lnTo>
                  <a:pt x="181380" y="492212"/>
                </a:lnTo>
                <a:lnTo>
                  <a:pt x="170524" y="408510"/>
                </a:lnTo>
                <a:lnTo>
                  <a:pt x="151594" y="335453"/>
                </a:lnTo>
                <a:lnTo>
                  <a:pt x="120552" y="278368"/>
                </a:lnTo>
                <a:lnTo>
                  <a:pt x="117144" y="233854"/>
                </a:lnTo>
                <a:lnTo>
                  <a:pt x="69951" y="198062"/>
                </a:lnTo>
                <a:lnTo>
                  <a:pt x="46355" y="180166"/>
                </a:lnTo>
                <a:lnTo>
                  <a:pt x="22759" y="162270"/>
                </a:lnTo>
                <a:lnTo>
                  <a:pt x="30833" y="151624"/>
                </a:lnTo>
                <a:lnTo>
                  <a:pt x="7446" y="117115"/>
                </a:lnTo>
                <a:lnTo>
                  <a:pt x="15521" y="106469"/>
                </a:lnTo>
                <a:lnTo>
                  <a:pt x="0" y="7792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331506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0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2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1000"/>
                            </p:stCondLst>
                            <p:childTnLst>
                              <p:par>
                                <p:cTn id="3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6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2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200"/>
                            </p:stCondLst>
                            <p:childTnLst>
                              <p:par>
                                <p:cTn id="4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70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7200"/>
                            </p:stCondLst>
                            <p:childTnLst>
                              <p:par>
                                <p:cTn id="5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87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10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>
                            <p:stCondLst>
                              <p:cond delay="3300"/>
                            </p:stCondLst>
                            <p:childTnLst>
                              <p:par>
                                <p:cTn id="7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4800"/>
                            </p:stCondLst>
                            <p:childTnLst>
                              <p:par>
                                <p:cTn id="7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8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630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>
                            <p:stCondLst>
                              <p:cond delay="7800"/>
                            </p:stCondLst>
                            <p:childTnLst>
                              <p:par>
                                <p:cTn id="8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6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7" fill="hold">
                            <p:stCondLst>
                              <p:cond delay="9300"/>
                            </p:stCondLst>
                            <p:childTnLst>
                              <p:par>
                                <p:cTn id="8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0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108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>
                            <p:stCondLst>
                              <p:cond delay="12300"/>
                            </p:stCondLst>
                            <p:childTnLst>
                              <p:par>
                                <p:cTn id="9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8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9" fill="hold">
                            <p:stCondLst>
                              <p:cond delay="13800"/>
                            </p:stCondLst>
                            <p:childTnLst>
                              <p:par>
                                <p:cTn id="10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5300"/>
                            </p:stCondLst>
                            <p:childTnLst>
                              <p:par>
                                <p:cTn id="10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7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9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7600"/>
                            </p:stCondLst>
                            <p:childTnLst>
                              <p:par>
                                <p:cTn id="11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4" fill="hold">
                      <p:stCondLst>
                        <p:cond delay="indefinite"/>
                      </p:stCondLst>
                      <p:childTnLst>
                        <p:par>
                          <p:cTn id="115" fill="hold">
                            <p:stCondLst>
                              <p:cond delay="0"/>
                            </p:stCondLst>
                            <p:childTnLst>
                              <p:par>
                                <p:cTn id="11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8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1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2300"/>
                            </p:stCondLst>
                            <p:childTnLst>
                              <p:par>
                                <p:cTn id="12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3800"/>
                            </p:stCondLst>
                            <p:childTnLst>
                              <p:par>
                                <p:cTn id="12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9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2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22" presetClass="entr" presetSubtype="4" fill="hold" grpId="0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5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6" fill="hold">
                      <p:stCondLst>
                        <p:cond delay="indefinite"/>
                      </p:stCondLst>
                      <p:childTnLst>
                        <p:par>
                          <p:cTn id="137" fill="hold">
                            <p:stCondLst>
                              <p:cond delay="0"/>
                            </p:stCondLst>
                            <p:childTnLst>
                              <p:par>
                                <p:cTn id="13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0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2300"/>
                            </p:stCondLst>
                            <p:childTnLst>
                              <p:par>
                                <p:cTn id="14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7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0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4600"/>
                            </p:stCondLst>
                            <p:childTnLst>
                              <p:par>
                                <p:cTn id="15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6100"/>
                            </p:stCondLst>
                            <p:childTnLst>
                              <p:par>
                                <p:cTn id="15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8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1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" fill="hold">
                            <p:stCondLst>
                              <p:cond delay="8400"/>
                            </p:stCondLst>
                            <p:childTnLst>
                              <p:par>
                                <p:cTn id="16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5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9900"/>
                            </p:stCondLst>
                            <p:childTnLst>
                              <p:par>
                                <p:cTn id="16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9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11400"/>
                            </p:stCondLst>
                            <p:childTnLst>
                              <p:par>
                                <p:cTn id="17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3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4" fill="hold">
                            <p:stCondLst>
                              <p:cond delay="12900"/>
                            </p:stCondLst>
                            <p:childTnLst>
                              <p:par>
                                <p:cTn id="1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8" fill="hold">
                      <p:stCondLst>
                        <p:cond delay="indefinite"/>
                      </p:stCondLst>
                      <p:childTnLst>
                        <p:par>
                          <p:cTn id="179" fill="hold">
                            <p:stCondLst>
                              <p:cond delay="0"/>
                            </p:stCondLst>
                            <p:childTnLst>
                              <p:par>
                                <p:cTn id="18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2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5" dur="2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22" presetClass="entr" presetSubtype="2" fill="hold" grpId="0" nodeType="withEffect">
                                  <p:stCondLst>
                                    <p:cond delay="300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88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9" fill="hold">
                            <p:stCondLst>
                              <p:cond delay="4000"/>
                            </p:stCondLst>
                            <p:childTnLst>
                              <p:par>
                                <p:cTn id="19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2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3" fill="hold">
                            <p:stCondLst>
                              <p:cond delay="5500"/>
                            </p:stCondLst>
                            <p:childTnLst>
                              <p:par>
                                <p:cTn id="19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6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>
                            <p:stCondLst>
                              <p:cond delay="7000"/>
                            </p:stCondLst>
                            <p:childTnLst>
                              <p:par>
                                <p:cTn id="19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0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1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3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4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6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7" fill="hold">
                            <p:stCondLst>
                              <p:cond delay="10200"/>
                            </p:stCondLst>
                            <p:childTnLst>
                              <p:par>
                                <p:cTn id="20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0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1" fill="hold">
                            <p:stCondLst>
                              <p:cond delay="11700"/>
                            </p:stCondLst>
                            <p:childTnLst>
                              <p:par>
                                <p:cTn id="21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4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5" grpId="0" animBg="1"/>
      <p:bldP spid="86" grpId="0" animBg="1"/>
      <p:bldP spid="87" grpId="0" animBg="1"/>
      <p:bldP spid="88" grpId="0" animBg="1"/>
      <p:bldP spid="89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99" grpId="0" animBg="1"/>
      <p:bldP spid="100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Freeform 146">
            <a:extLst>
              <a:ext uri="{FF2B5EF4-FFF2-40B4-BE49-F238E27FC236}">
                <a16:creationId xmlns:a16="http://schemas.microsoft.com/office/drawing/2014/main" xmlns="" id="{11B9D9E5-95FC-4BE0-949B-5BCB1D312995}"/>
              </a:ext>
            </a:extLst>
          </p:cNvPr>
          <p:cNvSpPr>
            <a:spLocks/>
          </p:cNvSpPr>
          <p:nvPr/>
        </p:nvSpPr>
        <p:spPr bwMode="auto">
          <a:xfrm>
            <a:off x="1781884" y="1755082"/>
            <a:ext cx="371973" cy="681198"/>
          </a:xfrm>
          <a:custGeom>
            <a:avLst/>
            <a:gdLst>
              <a:gd name="T0" fmla="*/ 16 w 96"/>
              <a:gd name="T1" fmla="*/ 40 h 140"/>
              <a:gd name="T2" fmla="*/ 12 w 96"/>
              <a:gd name="T3" fmla="*/ 32 h 140"/>
              <a:gd name="T4" fmla="*/ 8 w 96"/>
              <a:gd name="T5" fmla="*/ 28 h 140"/>
              <a:gd name="T6" fmla="*/ 4 w 96"/>
              <a:gd name="T7" fmla="*/ 24 h 140"/>
              <a:gd name="T8" fmla="*/ 4 w 96"/>
              <a:gd name="T9" fmla="*/ 16 h 140"/>
              <a:gd name="T10" fmla="*/ 0 w 96"/>
              <a:gd name="T11" fmla="*/ 12 h 140"/>
              <a:gd name="T12" fmla="*/ 4 w 96"/>
              <a:gd name="T13" fmla="*/ 8 h 140"/>
              <a:gd name="T14" fmla="*/ 8 w 96"/>
              <a:gd name="T15" fmla="*/ 4 h 140"/>
              <a:gd name="T16" fmla="*/ 16 w 96"/>
              <a:gd name="T17" fmla="*/ 4 h 140"/>
              <a:gd name="T18" fmla="*/ 20 w 96"/>
              <a:gd name="T19" fmla="*/ 0 h 140"/>
              <a:gd name="T20" fmla="*/ 24 w 96"/>
              <a:gd name="T21" fmla="*/ 0 h 140"/>
              <a:gd name="T22" fmla="*/ 32 w 96"/>
              <a:gd name="T23" fmla="*/ 4 h 140"/>
              <a:gd name="T24" fmla="*/ 40 w 96"/>
              <a:gd name="T25" fmla="*/ 4 h 140"/>
              <a:gd name="T26" fmla="*/ 52 w 96"/>
              <a:gd name="T27" fmla="*/ 4 h 140"/>
              <a:gd name="T28" fmla="*/ 60 w 96"/>
              <a:gd name="T29" fmla="*/ 8 h 140"/>
              <a:gd name="T30" fmla="*/ 72 w 96"/>
              <a:gd name="T31" fmla="*/ 8 h 140"/>
              <a:gd name="T32" fmla="*/ 84 w 96"/>
              <a:gd name="T33" fmla="*/ 12 h 140"/>
              <a:gd name="T34" fmla="*/ 88 w 96"/>
              <a:gd name="T35" fmla="*/ 40 h 140"/>
              <a:gd name="T36" fmla="*/ 92 w 96"/>
              <a:gd name="T37" fmla="*/ 64 h 140"/>
              <a:gd name="T38" fmla="*/ 92 w 96"/>
              <a:gd name="T39" fmla="*/ 84 h 140"/>
              <a:gd name="T40" fmla="*/ 92 w 96"/>
              <a:gd name="T41" fmla="*/ 100 h 140"/>
              <a:gd name="T42" fmla="*/ 96 w 96"/>
              <a:gd name="T43" fmla="*/ 116 h 140"/>
              <a:gd name="T44" fmla="*/ 96 w 96"/>
              <a:gd name="T45" fmla="*/ 124 h 140"/>
              <a:gd name="T46" fmla="*/ 96 w 96"/>
              <a:gd name="T47" fmla="*/ 132 h 140"/>
              <a:gd name="T48" fmla="*/ 92 w 96"/>
              <a:gd name="T49" fmla="*/ 136 h 140"/>
              <a:gd name="T50" fmla="*/ 92 w 96"/>
              <a:gd name="T51" fmla="*/ 136 h 140"/>
              <a:gd name="T52" fmla="*/ 88 w 96"/>
              <a:gd name="T53" fmla="*/ 140 h 140"/>
              <a:gd name="T54" fmla="*/ 80 w 96"/>
              <a:gd name="T55" fmla="*/ 140 h 140"/>
              <a:gd name="T56" fmla="*/ 76 w 96"/>
              <a:gd name="T57" fmla="*/ 140 h 140"/>
              <a:gd name="T58" fmla="*/ 72 w 96"/>
              <a:gd name="T59" fmla="*/ 140 h 140"/>
              <a:gd name="T60" fmla="*/ 68 w 96"/>
              <a:gd name="T61" fmla="*/ 136 h 140"/>
              <a:gd name="T62" fmla="*/ 64 w 96"/>
              <a:gd name="T63" fmla="*/ 136 h 140"/>
              <a:gd name="T64" fmla="*/ 60 w 96"/>
              <a:gd name="T65" fmla="*/ 128 h 140"/>
              <a:gd name="T66" fmla="*/ 56 w 96"/>
              <a:gd name="T67" fmla="*/ 120 h 140"/>
              <a:gd name="T68" fmla="*/ 52 w 96"/>
              <a:gd name="T69" fmla="*/ 112 h 140"/>
              <a:gd name="T70" fmla="*/ 48 w 96"/>
              <a:gd name="T71" fmla="*/ 104 h 140"/>
              <a:gd name="T72" fmla="*/ 44 w 96"/>
              <a:gd name="T73" fmla="*/ 92 h 140"/>
              <a:gd name="T74" fmla="*/ 40 w 96"/>
              <a:gd name="T75" fmla="*/ 80 h 140"/>
              <a:gd name="T76" fmla="*/ 36 w 96"/>
              <a:gd name="T77" fmla="*/ 72 h 140"/>
              <a:gd name="T78" fmla="*/ 32 w 96"/>
              <a:gd name="T79" fmla="*/ 64 h 140"/>
              <a:gd name="T80" fmla="*/ 28 w 96"/>
              <a:gd name="T81" fmla="*/ 56 h 140"/>
              <a:gd name="T82" fmla="*/ 24 w 96"/>
              <a:gd name="T83" fmla="*/ 48 h 140"/>
              <a:gd name="T84" fmla="*/ 24 w 96"/>
              <a:gd name="T85" fmla="*/ 44 h 140"/>
              <a:gd name="T86" fmla="*/ 20 w 96"/>
              <a:gd name="T87" fmla="*/ 40 h 140"/>
              <a:gd name="T88" fmla="*/ 16 w 96"/>
              <a:gd name="T89" fmla="*/ 40 h 140"/>
              <a:gd name="T90" fmla="*/ 16 w 96"/>
              <a:gd name="T91" fmla="*/ 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6" h="140">
                <a:moveTo>
                  <a:pt x="16" y="40"/>
                </a:moveTo>
                <a:lnTo>
                  <a:pt x="12" y="32"/>
                </a:lnTo>
                <a:lnTo>
                  <a:pt x="8" y="28"/>
                </a:lnTo>
                <a:lnTo>
                  <a:pt x="4" y="24"/>
                </a:lnTo>
                <a:lnTo>
                  <a:pt x="4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6" y="4"/>
                </a:lnTo>
                <a:lnTo>
                  <a:pt x="20" y="0"/>
                </a:lnTo>
                <a:lnTo>
                  <a:pt x="24" y="0"/>
                </a:lnTo>
                <a:lnTo>
                  <a:pt x="32" y="4"/>
                </a:lnTo>
                <a:lnTo>
                  <a:pt x="40" y="4"/>
                </a:lnTo>
                <a:lnTo>
                  <a:pt x="52" y="4"/>
                </a:lnTo>
                <a:lnTo>
                  <a:pt x="60" y="8"/>
                </a:lnTo>
                <a:lnTo>
                  <a:pt x="72" y="8"/>
                </a:lnTo>
                <a:lnTo>
                  <a:pt x="84" y="12"/>
                </a:lnTo>
                <a:lnTo>
                  <a:pt x="88" y="40"/>
                </a:lnTo>
                <a:lnTo>
                  <a:pt x="92" y="64"/>
                </a:lnTo>
                <a:lnTo>
                  <a:pt x="92" y="84"/>
                </a:lnTo>
                <a:lnTo>
                  <a:pt x="92" y="100"/>
                </a:lnTo>
                <a:lnTo>
                  <a:pt x="96" y="116"/>
                </a:lnTo>
                <a:lnTo>
                  <a:pt x="96" y="124"/>
                </a:lnTo>
                <a:lnTo>
                  <a:pt x="96" y="132"/>
                </a:lnTo>
                <a:lnTo>
                  <a:pt x="92" y="136"/>
                </a:lnTo>
                <a:lnTo>
                  <a:pt x="92" y="136"/>
                </a:lnTo>
                <a:lnTo>
                  <a:pt x="88" y="140"/>
                </a:lnTo>
                <a:lnTo>
                  <a:pt x="80" y="140"/>
                </a:lnTo>
                <a:lnTo>
                  <a:pt x="76" y="140"/>
                </a:lnTo>
                <a:lnTo>
                  <a:pt x="72" y="140"/>
                </a:lnTo>
                <a:lnTo>
                  <a:pt x="68" y="136"/>
                </a:lnTo>
                <a:lnTo>
                  <a:pt x="64" y="136"/>
                </a:lnTo>
                <a:lnTo>
                  <a:pt x="60" y="128"/>
                </a:lnTo>
                <a:lnTo>
                  <a:pt x="56" y="120"/>
                </a:lnTo>
                <a:lnTo>
                  <a:pt x="52" y="112"/>
                </a:lnTo>
                <a:lnTo>
                  <a:pt x="48" y="104"/>
                </a:lnTo>
                <a:lnTo>
                  <a:pt x="44" y="92"/>
                </a:lnTo>
                <a:lnTo>
                  <a:pt x="40" y="80"/>
                </a:lnTo>
                <a:lnTo>
                  <a:pt x="36" y="72"/>
                </a:lnTo>
                <a:lnTo>
                  <a:pt x="32" y="64"/>
                </a:lnTo>
                <a:lnTo>
                  <a:pt x="28" y="56"/>
                </a:lnTo>
                <a:lnTo>
                  <a:pt x="24" y="48"/>
                </a:lnTo>
                <a:lnTo>
                  <a:pt x="24" y="44"/>
                </a:lnTo>
                <a:lnTo>
                  <a:pt x="20" y="40"/>
                </a:lnTo>
                <a:lnTo>
                  <a:pt x="16" y="40"/>
                </a:lnTo>
                <a:lnTo>
                  <a:pt x="16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147">
            <a:extLst>
              <a:ext uri="{FF2B5EF4-FFF2-40B4-BE49-F238E27FC236}">
                <a16:creationId xmlns:a16="http://schemas.microsoft.com/office/drawing/2014/main" xmlns="" id="{586B87C7-3530-448C-87C0-A7014A413101}"/>
              </a:ext>
            </a:extLst>
          </p:cNvPr>
          <p:cNvSpPr>
            <a:spLocks/>
          </p:cNvSpPr>
          <p:nvPr/>
        </p:nvSpPr>
        <p:spPr bwMode="auto">
          <a:xfrm>
            <a:off x="2231351" y="723554"/>
            <a:ext cx="371973" cy="1089916"/>
          </a:xfrm>
          <a:custGeom>
            <a:avLst/>
            <a:gdLst>
              <a:gd name="T0" fmla="*/ 84 w 96"/>
              <a:gd name="T1" fmla="*/ 76 h 224"/>
              <a:gd name="T2" fmla="*/ 84 w 96"/>
              <a:gd name="T3" fmla="*/ 84 h 224"/>
              <a:gd name="T4" fmla="*/ 84 w 96"/>
              <a:gd name="T5" fmla="*/ 92 h 224"/>
              <a:gd name="T6" fmla="*/ 84 w 96"/>
              <a:gd name="T7" fmla="*/ 108 h 224"/>
              <a:gd name="T8" fmla="*/ 84 w 96"/>
              <a:gd name="T9" fmla="*/ 124 h 224"/>
              <a:gd name="T10" fmla="*/ 84 w 96"/>
              <a:gd name="T11" fmla="*/ 144 h 224"/>
              <a:gd name="T12" fmla="*/ 84 w 96"/>
              <a:gd name="T13" fmla="*/ 168 h 224"/>
              <a:gd name="T14" fmla="*/ 84 w 96"/>
              <a:gd name="T15" fmla="*/ 196 h 224"/>
              <a:gd name="T16" fmla="*/ 84 w 96"/>
              <a:gd name="T17" fmla="*/ 224 h 224"/>
              <a:gd name="T18" fmla="*/ 28 w 96"/>
              <a:gd name="T19" fmla="*/ 224 h 224"/>
              <a:gd name="T20" fmla="*/ 28 w 96"/>
              <a:gd name="T21" fmla="*/ 208 h 224"/>
              <a:gd name="T22" fmla="*/ 28 w 96"/>
              <a:gd name="T23" fmla="*/ 188 h 224"/>
              <a:gd name="T24" fmla="*/ 28 w 96"/>
              <a:gd name="T25" fmla="*/ 172 h 224"/>
              <a:gd name="T26" fmla="*/ 28 w 96"/>
              <a:gd name="T27" fmla="*/ 156 h 224"/>
              <a:gd name="T28" fmla="*/ 28 w 96"/>
              <a:gd name="T29" fmla="*/ 144 h 224"/>
              <a:gd name="T30" fmla="*/ 28 w 96"/>
              <a:gd name="T31" fmla="*/ 128 h 224"/>
              <a:gd name="T32" fmla="*/ 28 w 96"/>
              <a:gd name="T33" fmla="*/ 116 h 224"/>
              <a:gd name="T34" fmla="*/ 28 w 96"/>
              <a:gd name="T35" fmla="*/ 104 h 224"/>
              <a:gd name="T36" fmla="*/ 28 w 96"/>
              <a:gd name="T37" fmla="*/ 96 h 224"/>
              <a:gd name="T38" fmla="*/ 28 w 96"/>
              <a:gd name="T39" fmla="*/ 84 h 224"/>
              <a:gd name="T40" fmla="*/ 28 w 96"/>
              <a:gd name="T41" fmla="*/ 76 h 224"/>
              <a:gd name="T42" fmla="*/ 28 w 96"/>
              <a:gd name="T43" fmla="*/ 72 h 224"/>
              <a:gd name="T44" fmla="*/ 24 w 96"/>
              <a:gd name="T45" fmla="*/ 64 h 224"/>
              <a:gd name="T46" fmla="*/ 24 w 96"/>
              <a:gd name="T47" fmla="*/ 60 h 224"/>
              <a:gd name="T48" fmla="*/ 24 w 96"/>
              <a:gd name="T49" fmla="*/ 56 h 224"/>
              <a:gd name="T50" fmla="*/ 24 w 96"/>
              <a:gd name="T51" fmla="*/ 52 h 224"/>
              <a:gd name="T52" fmla="*/ 20 w 96"/>
              <a:gd name="T53" fmla="*/ 44 h 224"/>
              <a:gd name="T54" fmla="*/ 16 w 96"/>
              <a:gd name="T55" fmla="*/ 40 h 224"/>
              <a:gd name="T56" fmla="*/ 12 w 96"/>
              <a:gd name="T57" fmla="*/ 32 h 224"/>
              <a:gd name="T58" fmla="*/ 8 w 96"/>
              <a:gd name="T59" fmla="*/ 28 h 224"/>
              <a:gd name="T60" fmla="*/ 0 w 96"/>
              <a:gd name="T61" fmla="*/ 20 h 224"/>
              <a:gd name="T62" fmla="*/ 0 w 96"/>
              <a:gd name="T63" fmla="*/ 16 h 224"/>
              <a:gd name="T64" fmla="*/ 0 w 96"/>
              <a:gd name="T65" fmla="*/ 8 h 224"/>
              <a:gd name="T66" fmla="*/ 8 w 96"/>
              <a:gd name="T67" fmla="*/ 4 h 224"/>
              <a:gd name="T68" fmla="*/ 16 w 96"/>
              <a:gd name="T69" fmla="*/ 0 h 224"/>
              <a:gd name="T70" fmla="*/ 24 w 96"/>
              <a:gd name="T71" fmla="*/ 0 h 224"/>
              <a:gd name="T72" fmla="*/ 40 w 96"/>
              <a:gd name="T73" fmla="*/ 0 h 224"/>
              <a:gd name="T74" fmla="*/ 48 w 96"/>
              <a:gd name="T75" fmla="*/ 4 h 224"/>
              <a:gd name="T76" fmla="*/ 56 w 96"/>
              <a:gd name="T77" fmla="*/ 8 h 224"/>
              <a:gd name="T78" fmla="*/ 64 w 96"/>
              <a:gd name="T79" fmla="*/ 12 h 224"/>
              <a:gd name="T80" fmla="*/ 72 w 96"/>
              <a:gd name="T81" fmla="*/ 16 h 224"/>
              <a:gd name="T82" fmla="*/ 80 w 96"/>
              <a:gd name="T83" fmla="*/ 16 h 224"/>
              <a:gd name="T84" fmla="*/ 84 w 96"/>
              <a:gd name="T85" fmla="*/ 20 h 224"/>
              <a:gd name="T86" fmla="*/ 92 w 96"/>
              <a:gd name="T87" fmla="*/ 24 h 224"/>
              <a:gd name="T88" fmla="*/ 96 w 96"/>
              <a:gd name="T89" fmla="*/ 28 h 224"/>
              <a:gd name="T90" fmla="*/ 96 w 96"/>
              <a:gd name="T91" fmla="*/ 32 h 224"/>
              <a:gd name="T92" fmla="*/ 96 w 96"/>
              <a:gd name="T93" fmla="*/ 36 h 224"/>
              <a:gd name="T94" fmla="*/ 96 w 96"/>
              <a:gd name="T95" fmla="*/ 40 h 224"/>
              <a:gd name="T96" fmla="*/ 96 w 96"/>
              <a:gd name="T97" fmla="*/ 48 h 224"/>
              <a:gd name="T98" fmla="*/ 92 w 96"/>
              <a:gd name="T99" fmla="*/ 60 h 224"/>
              <a:gd name="T100" fmla="*/ 84 w 96"/>
              <a:gd name="T101" fmla="*/ 76 h 224"/>
              <a:gd name="T102" fmla="*/ 84 w 96"/>
              <a:gd name="T103" fmla="*/ 76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6" h="224">
                <a:moveTo>
                  <a:pt x="84" y="76"/>
                </a:moveTo>
                <a:lnTo>
                  <a:pt x="84" y="84"/>
                </a:lnTo>
                <a:lnTo>
                  <a:pt x="84" y="92"/>
                </a:lnTo>
                <a:lnTo>
                  <a:pt x="84" y="108"/>
                </a:lnTo>
                <a:lnTo>
                  <a:pt x="84" y="124"/>
                </a:lnTo>
                <a:lnTo>
                  <a:pt x="84" y="144"/>
                </a:lnTo>
                <a:lnTo>
                  <a:pt x="84" y="168"/>
                </a:lnTo>
                <a:lnTo>
                  <a:pt x="84" y="196"/>
                </a:lnTo>
                <a:lnTo>
                  <a:pt x="84" y="224"/>
                </a:lnTo>
                <a:lnTo>
                  <a:pt x="28" y="224"/>
                </a:lnTo>
                <a:lnTo>
                  <a:pt x="28" y="208"/>
                </a:lnTo>
                <a:lnTo>
                  <a:pt x="28" y="188"/>
                </a:lnTo>
                <a:lnTo>
                  <a:pt x="28" y="172"/>
                </a:lnTo>
                <a:lnTo>
                  <a:pt x="28" y="156"/>
                </a:lnTo>
                <a:lnTo>
                  <a:pt x="28" y="144"/>
                </a:lnTo>
                <a:lnTo>
                  <a:pt x="28" y="128"/>
                </a:lnTo>
                <a:lnTo>
                  <a:pt x="28" y="116"/>
                </a:lnTo>
                <a:lnTo>
                  <a:pt x="28" y="104"/>
                </a:lnTo>
                <a:lnTo>
                  <a:pt x="28" y="96"/>
                </a:lnTo>
                <a:lnTo>
                  <a:pt x="28" y="84"/>
                </a:lnTo>
                <a:lnTo>
                  <a:pt x="28" y="76"/>
                </a:lnTo>
                <a:lnTo>
                  <a:pt x="28" y="72"/>
                </a:lnTo>
                <a:lnTo>
                  <a:pt x="24" y="64"/>
                </a:lnTo>
                <a:lnTo>
                  <a:pt x="24" y="60"/>
                </a:lnTo>
                <a:lnTo>
                  <a:pt x="24" y="56"/>
                </a:lnTo>
                <a:lnTo>
                  <a:pt x="24" y="52"/>
                </a:lnTo>
                <a:lnTo>
                  <a:pt x="20" y="44"/>
                </a:lnTo>
                <a:lnTo>
                  <a:pt x="16" y="40"/>
                </a:lnTo>
                <a:lnTo>
                  <a:pt x="12" y="32"/>
                </a:lnTo>
                <a:lnTo>
                  <a:pt x="8" y="28"/>
                </a:lnTo>
                <a:lnTo>
                  <a:pt x="0" y="20"/>
                </a:lnTo>
                <a:lnTo>
                  <a:pt x="0" y="16"/>
                </a:lnTo>
                <a:lnTo>
                  <a:pt x="0" y="8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40" y="0"/>
                </a:lnTo>
                <a:lnTo>
                  <a:pt x="48" y="4"/>
                </a:lnTo>
                <a:lnTo>
                  <a:pt x="56" y="8"/>
                </a:lnTo>
                <a:lnTo>
                  <a:pt x="64" y="12"/>
                </a:lnTo>
                <a:lnTo>
                  <a:pt x="72" y="16"/>
                </a:lnTo>
                <a:lnTo>
                  <a:pt x="80" y="16"/>
                </a:lnTo>
                <a:lnTo>
                  <a:pt x="84" y="20"/>
                </a:lnTo>
                <a:lnTo>
                  <a:pt x="92" y="24"/>
                </a:lnTo>
                <a:lnTo>
                  <a:pt x="96" y="28"/>
                </a:lnTo>
                <a:lnTo>
                  <a:pt x="96" y="32"/>
                </a:lnTo>
                <a:lnTo>
                  <a:pt x="96" y="36"/>
                </a:lnTo>
                <a:lnTo>
                  <a:pt x="96" y="40"/>
                </a:lnTo>
                <a:lnTo>
                  <a:pt x="96" y="48"/>
                </a:lnTo>
                <a:lnTo>
                  <a:pt x="92" y="60"/>
                </a:lnTo>
                <a:lnTo>
                  <a:pt x="84" y="76"/>
                </a:lnTo>
                <a:lnTo>
                  <a:pt x="84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148">
            <a:extLst>
              <a:ext uri="{FF2B5EF4-FFF2-40B4-BE49-F238E27FC236}">
                <a16:creationId xmlns:a16="http://schemas.microsoft.com/office/drawing/2014/main" xmlns="" id="{A2A86A2B-6ABB-4766-854A-1A30C07B58D2}"/>
              </a:ext>
            </a:extLst>
          </p:cNvPr>
          <p:cNvSpPr>
            <a:spLocks/>
          </p:cNvSpPr>
          <p:nvPr/>
        </p:nvSpPr>
        <p:spPr bwMode="auto">
          <a:xfrm>
            <a:off x="2432837" y="1054421"/>
            <a:ext cx="805942" cy="272479"/>
          </a:xfrm>
          <a:custGeom>
            <a:avLst/>
            <a:gdLst>
              <a:gd name="T0" fmla="*/ 132 w 208"/>
              <a:gd name="T1" fmla="*/ 44 h 56"/>
              <a:gd name="T2" fmla="*/ 96 w 208"/>
              <a:gd name="T3" fmla="*/ 52 h 56"/>
              <a:gd name="T4" fmla="*/ 64 w 208"/>
              <a:gd name="T5" fmla="*/ 52 h 56"/>
              <a:gd name="T6" fmla="*/ 32 w 208"/>
              <a:gd name="T7" fmla="*/ 56 h 56"/>
              <a:gd name="T8" fmla="*/ 0 w 208"/>
              <a:gd name="T9" fmla="*/ 56 h 56"/>
              <a:gd name="T10" fmla="*/ 0 w 208"/>
              <a:gd name="T11" fmla="*/ 28 h 56"/>
              <a:gd name="T12" fmla="*/ 20 w 208"/>
              <a:gd name="T13" fmla="*/ 28 h 56"/>
              <a:gd name="T14" fmla="*/ 40 w 208"/>
              <a:gd name="T15" fmla="*/ 24 h 56"/>
              <a:gd name="T16" fmla="*/ 60 w 208"/>
              <a:gd name="T17" fmla="*/ 20 h 56"/>
              <a:gd name="T18" fmla="*/ 84 w 208"/>
              <a:gd name="T19" fmla="*/ 12 h 56"/>
              <a:gd name="T20" fmla="*/ 108 w 208"/>
              <a:gd name="T21" fmla="*/ 8 h 56"/>
              <a:gd name="T22" fmla="*/ 128 w 208"/>
              <a:gd name="T23" fmla="*/ 4 h 56"/>
              <a:gd name="T24" fmla="*/ 144 w 208"/>
              <a:gd name="T25" fmla="*/ 0 h 56"/>
              <a:gd name="T26" fmla="*/ 160 w 208"/>
              <a:gd name="T27" fmla="*/ 0 h 56"/>
              <a:gd name="T28" fmla="*/ 172 w 208"/>
              <a:gd name="T29" fmla="*/ 0 h 56"/>
              <a:gd name="T30" fmla="*/ 184 w 208"/>
              <a:gd name="T31" fmla="*/ 0 h 56"/>
              <a:gd name="T32" fmla="*/ 192 w 208"/>
              <a:gd name="T33" fmla="*/ 4 h 56"/>
              <a:gd name="T34" fmla="*/ 200 w 208"/>
              <a:gd name="T35" fmla="*/ 8 h 56"/>
              <a:gd name="T36" fmla="*/ 204 w 208"/>
              <a:gd name="T37" fmla="*/ 16 h 56"/>
              <a:gd name="T38" fmla="*/ 208 w 208"/>
              <a:gd name="T39" fmla="*/ 20 h 56"/>
              <a:gd name="T40" fmla="*/ 208 w 208"/>
              <a:gd name="T41" fmla="*/ 24 h 56"/>
              <a:gd name="T42" fmla="*/ 208 w 208"/>
              <a:gd name="T43" fmla="*/ 28 h 56"/>
              <a:gd name="T44" fmla="*/ 204 w 208"/>
              <a:gd name="T45" fmla="*/ 28 h 56"/>
              <a:gd name="T46" fmla="*/ 200 w 208"/>
              <a:gd name="T47" fmla="*/ 32 h 56"/>
              <a:gd name="T48" fmla="*/ 192 w 208"/>
              <a:gd name="T49" fmla="*/ 32 h 56"/>
              <a:gd name="T50" fmla="*/ 184 w 208"/>
              <a:gd name="T51" fmla="*/ 36 h 56"/>
              <a:gd name="T52" fmla="*/ 176 w 208"/>
              <a:gd name="T53" fmla="*/ 40 h 56"/>
              <a:gd name="T54" fmla="*/ 160 w 208"/>
              <a:gd name="T55" fmla="*/ 40 h 56"/>
              <a:gd name="T56" fmla="*/ 148 w 208"/>
              <a:gd name="T57" fmla="*/ 44 h 56"/>
              <a:gd name="T58" fmla="*/ 132 w 208"/>
              <a:gd name="T59" fmla="*/ 44 h 56"/>
              <a:gd name="T60" fmla="*/ 132 w 208"/>
              <a:gd name="T61" fmla="*/ 4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08" h="56">
                <a:moveTo>
                  <a:pt x="132" y="44"/>
                </a:moveTo>
                <a:lnTo>
                  <a:pt x="96" y="52"/>
                </a:lnTo>
                <a:lnTo>
                  <a:pt x="64" y="52"/>
                </a:lnTo>
                <a:lnTo>
                  <a:pt x="32" y="56"/>
                </a:lnTo>
                <a:lnTo>
                  <a:pt x="0" y="56"/>
                </a:lnTo>
                <a:lnTo>
                  <a:pt x="0" y="28"/>
                </a:lnTo>
                <a:lnTo>
                  <a:pt x="20" y="28"/>
                </a:lnTo>
                <a:lnTo>
                  <a:pt x="40" y="24"/>
                </a:lnTo>
                <a:lnTo>
                  <a:pt x="60" y="20"/>
                </a:lnTo>
                <a:lnTo>
                  <a:pt x="84" y="12"/>
                </a:lnTo>
                <a:lnTo>
                  <a:pt x="108" y="8"/>
                </a:lnTo>
                <a:lnTo>
                  <a:pt x="128" y="4"/>
                </a:lnTo>
                <a:lnTo>
                  <a:pt x="144" y="0"/>
                </a:lnTo>
                <a:lnTo>
                  <a:pt x="160" y="0"/>
                </a:lnTo>
                <a:lnTo>
                  <a:pt x="172" y="0"/>
                </a:lnTo>
                <a:lnTo>
                  <a:pt x="184" y="0"/>
                </a:lnTo>
                <a:lnTo>
                  <a:pt x="192" y="4"/>
                </a:lnTo>
                <a:lnTo>
                  <a:pt x="200" y="8"/>
                </a:lnTo>
                <a:lnTo>
                  <a:pt x="204" y="16"/>
                </a:lnTo>
                <a:lnTo>
                  <a:pt x="208" y="20"/>
                </a:lnTo>
                <a:lnTo>
                  <a:pt x="208" y="24"/>
                </a:lnTo>
                <a:lnTo>
                  <a:pt x="208" y="28"/>
                </a:lnTo>
                <a:lnTo>
                  <a:pt x="204" y="28"/>
                </a:lnTo>
                <a:lnTo>
                  <a:pt x="200" y="32"/>
                </a:lnTo>
                <a:lnTo>
                  <a:pt x="192" y="32"/>
                </a:lnTo>
                <a:lnTo>
                  <a:pt x="184" y="36"/>
                </a:lnTo>
                <a:lnTo>
                  <a:pt x="176" y="40"/>
                </a:lnTo>
                <a:lnTo>
                  <a:pt x="160" y="40"/>
                </a:lnTo>
                <a:lnTo>
                  <a:pt x="148" y="44"/>
                </a:lnTo>
                <a:lnTo>
                  <a:pt x="132" y="44"/>
                </a:lnTo>
                <a:lnTo>
                  <a:pt x="132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149">
            <a:extLst>
              <a:ext uri="{FF2B5EF4-FFF2-40B4-BE49-F238E27FC236}">
                <a16:creationId xmlns:a16="http://schemas.microsoft.com/office/drawing/2014/main" xmlns="" id="{29329104-2C28-40AF-8D8D-DAD5C28E073F}"/>
              </a:ext>
            </a:extLst>
          </p:cNvPr>
          <p:cNvSpPr>
            <a:spLocks/>
          </p:cNvSpPr>
          <p:nvPr/>
        </p:nvSpPr>
        <p:spPr bwMode="auto">
          <a:xfrm>
            <a:off x="1967870" y="1657768"/>
            <a:ext cx="1239911" cy="525495"/>
          </a:xfrm>
          <a:custGeom>
            <a:avLst/>
            <a:gdLst>
              <a:gd name="T0" fmla="*/ 256 w 320"/>
              <a:gd name="T1" fmla="*/ 0 h 108"/>
              <a:gd name="T2" fmla="*/ 276 w 320"/>
              <a:gd name="T3" fmla="*/ 8 h 108"/>
              <a:gd name="T4" fmla="*/ 296 w 320"/>
              <a:gd name="T5" fmla="*/ 16 h 108"/>
              <a:gd name="T6" fmla="*/ 308 w 320"/>
              <a:gd name="T7" fmla="*/ 20 h 108"/>
              <a:gd name="T8" fmla="*/ 316 w 320"/>
              <a:gd name="T9" fmla="*/ 24 h 108"/>
              <a:gd name="T10" fmla="*/ 316 w 320"/>
              <a:gd name="T11" fmla="*/ 28 h 108"/>
              <a:gd name="T12" fmla="*/ 308 w 320"/>
              <a:gd name="T13" fmla="*/ 36 h 108"/>
              <a:gd name="T14" fmla="*/ 292 w 320"/>
              <a:gd name="T15" fmla="*/ 40 h 108"/>
              <a:gd name="T16" fmla="*/ 280 w 320"/>
              <a:gd name="T17" fmla="*/ 52 h 108"/>
              <a:gd name="T18" fmla="*/ 268 w 320"/>
              <a:gd name="T19" fmla="*/ 68 h 108"/>
              <a:gd name="T20" fmla="*/ 252 w 320"/>
              <a:gd name="T21" fmla="*/ 96 h 108"/>
              <a:gd name="T22" fmla="*/ 224 w 320"/>
              <a:gd name="T23" fmla="*/ 108 h 108"/>
              <a:gd name="T24" fmla="*/ 232 w 320"/>
              <a:gd name="T25" fmla="*/ 76 h 108"/>
              <a:gd name="T26" fmla="*/ 236 w 320"/>
              <a:gd name="T27" fmla="*/ 52 h 108"/>
              <a:gd name="T28" fmla="*/ 236 w 320"/>
              <a:gd name="T29" fmla="*/ 36 h 108"/>
              <a:gd name="T30" fmla="*/ 232 w 320"/>
              <a:gd name="T31" fmla="*/ 24 h 108"/>
              <a:gd name="T32" fmla="*/ 224 w 320"/>
              <a:gd name="T33" fmla="*/ 24 h 108"/>
              <a:gd name="T34" fmla="*/ 204 w 320"/>
              <a:gd name="T35" fmla="*/ 24 h 108"/>
              <a:gd name="T36" fmla="*/ 176 w 320"/>
              <a:gd name="T37" fmla="*/ 28 h 108"/>
              <a:gd name="T38" fmla="*/ 136 w 320"/>
              <a:gd name="T39" fmla="*/ 32 h 108"/>
              <a:gd name="T40" fmla="*/ 96 w 320"/>
              <a:gd name="T41" fmla="*/ 36 h 108"/>
              <a:gd name="T42" fmla="*/ 56 w 320"/>
              <a:gd name="T43" fmla="*/ 40 h 108"/>
              <a:gd name="T44" fmla="*/ 24 w 320"/>
              <a:gd name="T45" fmla="*/ 40 h 108"/>
              <a:gd name="T46" fmla="*/ 0 w 320"/>
              <a:gd name="T47" fmla="*/ 44 h 108"/>
              <a:gd name="T48" fmla="*/ 4 w 320"/>
              <a:gd name="T49" fmla="*/ 36 h 108"/>
              <a:gd name="T50" fmla="*/ 16 w 320"/>
              <a:gd name="T51" fmla="*/ 36 h 108"/>
              <a:gd name="T52" fmla="*/ 40 w 320"/>
              <a:gd name="T53" fmla="*/ 36 h 108"/>
              <a:gd name="T54" fmla="*/ 68 w 320"/>
              <a:gd name="T55" fmla="*/ 32 h 108"/>
              <a:gd name="T56" fmla="*/ 116 w 320"/>
              <a:gd name="T57" fmla="*/ 24 h 108"/>
              <a:gd name="T58" fmla="*/ 156 w 320"/>
              <a:gd name="T59" fmla="*/ 20 h 108"/>
              <a:gd name="T60" fmla="*/ 176 w 320"/>
              <a:gd name="T61" fmla="*/ 20 h 108"/>
              <a:gd name="T62" fmla="*/ 200 w 320"/>
              <a:gd name="T63" fmla="*/ 16 h 108"/>
              <a:gd name="T64" fmla="*/ 224 w 320"/>
              <a:gd name="T65" fmla="*/ 8 h 108"/>
              <a:gd name="T66" fmla="*/ 240 w 320"/>
              <a:gd name="T67" fmla="*/ 4 h 108"/>
              <a:gd name="T68" fmla="*/ 252 w 320"/>
              <a:gd name="T69" fmla="*/ 0 h 108"/>
              <a:gd name="T70" fmla="*/ 252 w 320"/>
              <a:gd name="T71" fmla="*/ 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20" h="108">
                <a:moveTo>
                  <a:pt x="252" y="0"/>
                </a:moveTo>
                <a:lnTo>
                  <a:pt x="256" y="0"/>
                </a:lnTo>
                <a:lnTo>
                  <a:pt x="264" y="4"/>
                </a:lnTo>
                <a:lnTo>
                  <a:pt x="276" y="8"/>
                </a:lnTo>
                <a:lnTo>
                  <a:pt x="288" y="12"/>
                </a:lnTo>
                <a:lnTo>
                  <a:pt x="296" y="16"/>
                </a:lnTo>
                <a:lnTo>
                  <a:pt x="300" y="16"/>
                </a:lnTo>
                <a:lnTo>
                  <a:pt x="308" y="20"/>
                </a:lnTo>
                <a:lnTo>
                  <a:pt x="312" y="20"/>
                </a:lnTo>
                <a:lnTo>
                  <a:pt x="316" y="24"/>
                </a:lnTo>
                <a:lnTo>
                  <a:pt x="320" y="28"/>
                </a:lnTo>
                <a:lnTo>
                  <a:pt x="316" y="28"/>
                </a:lnTo>
                <a:lnTo>
                  <a:pt x="312" y="32"/>
                </a:lnTo>
                <a:lnTo>
                  <a:pt x="308" y="36"/>
                </a:lnTo>
                <a:lnTo>
                  <a:pt x="296" y="36"/>
                </a:lnTo>
                <a:lnTo>
                  <a:pt x="292" y="40"/>
                </a:lnTo>
                <a:lnTo>
                  <a:pt x="284" y="44"/>
                </a:lnTo>
                <a:lnTo>
                  <a:pt x="280" y="52"/>
                </a:lnTo>
                <a:lnTo>
                  <a:pt x="272" y="60"/>
                </a:lnTo>
                <a:lnTo>
                  <a:pt x="268" y="68"/>
                </a:lnTo>
                <a:lnTo>
                  <a:pt x="260" y="80"/>
                </a:lnTo>
                <a:lnTo>
                  <a:pt x="252" y="96"/>
                </a:lnTo>
                <a:lnTo>
                  <a:pt x="244" y="108"/>
                </a:lnTo>
                <a:lnTo>
                  <a:pt x="224" y="108"/>
                </a:lnTo>
                <a:lnTo>
                  <a:pt x="228" y="92"/>
                </a:lnTo>
                <a:lnTo>
                  <a:pt x="232" y="76"/>
                </a:lnTo>
                <a:lnTo>
                  <a:pt x="236" y="64"/>
                </a:lnTo>
                <a:lnTo>
                  <a:pt x="236" y="52"/>
                </a:lnTo>
                <a:lnTo>
                  <a:pt x="236" y="44"/>
                </a:lnTo>
                <a:lnTo>
                  <a:pt x="236" y="36"/>
                </a:lnTo>
                <a:lnTo>
                  <a:pt x="232" y="28"/>
                </a:lnTo>
                <a:lnTo>
                  <a:pt x="232" y="24"/>
                </a:lnTo>
                <a:lnTo>
                  <a:pt x="228" y="24"/>
                </a:lnTo>
                <a:lnTo>
                  <a:pt x="224" y="24"/>
                </a:lnTo>
                <a:lnTo>
                  <a:pt x="216" y="24"/>
                </a:lnTo>
                <a:lnTo>
                  <a:pt x="204" y="24"/>
                </a:lnTo>
                <a:lnTo>
                  <a:pt x="192" y="24"/>
                </a:lnTo>
                <a:lnTo>
                  <a:pt x="176" y="28"/>
                </a:lnTo>
                <a:lnTo>
                  <a:pt x="156" y="28"/>
                </a:lnTo>
                <a:lnTo>
                  <a:pt x="136" y="32"/>
                </a:lnTo>
                <a:lnTo>
                  <a:pt x="116" y="32"/>
                </a:lnTo>
                <a:lnTo>
                  <a:pt x="96" y="36"/>
                </a:lnTo>
                <a:lnTo>
                  <a:pt x="76" y="36"/>
                </a:lnTo>
                <a:lnTo>
                  <a:pt x="56" y="40"/>
                </a:lnTo>
                <a:lnTo>
                  <a:pt x="40" y="40"/>
                </a:lnTo>
                <a:lnTo>
                  <a:pt x="24" y="40"/>
                </a:lnTo>
                <a:lnTo>
                  <a:pt x="12" y="44"/>
                </a:lnTo>
                <a:lnTo>
                  <a:pt x="0" y="44"/>
                </a:lnTo>
                <a:lnTo>
                  <a:pt x="0" y="36"/>
                </a:lnTo>
                <a:lnTo>
                  <a:pt x="4" y="36"/>
                </a:lnTo>
                <a:lnTo>
                  <a:pt x="8" y="36"/>
                </a:lnTo>
                <a:lnTo>
                  <a:pt x="16" y="36"/>
                </a:lnTo>
                <a:lnTo>
                  <a:pt x="28" y="36"/>
                </a:lnTo>
                <a:lnTo>
                  <a:pt x="40" y="36"/>
                </a:lnTo>
                <a:lnTo>
                  <a:pt x="52" y="32"/>
                </a:lnTo>
                <a:lnTo>
                  <a:pt x="68" y="32"/>
                </a:lnTo>
                <a:lnTo>
                  <a:pt x="84" y="28"/>
                </a:lnTo>
                <a:lnTo>
                  <a:pt x="116" y="24"/>
                </a:lnTo>
                <a:lnTo>
                  <a:pt x="144" y="24"/>
                </a:lnTo>
                <a:lnTo>
                  <a:pt x="156" y="20"/>
                </a:lnTo>
                <a:lnTo>
                  <a:pt x="168" y="20"/>
                </a:lnTo>
                <a:lnTo>
                  <a:pt x="176" y="20"/>
                </a:lnTo>
                <a:lnTo>
                  <a:pt x="188" y="16"/>
                </a:lnTo>
                <a:lnTo>
                  <a:pt x="200" y="16"/>
                </a:lnTo>
                <a:lnTo>
                  <a:pt x="216" y="12"/>
                </a:lnTo>
                <a:lnTo>
                  <a:pt x="224" y="8"/>
                </a:lnTo>
                <a:lnTo>
                  <a:pt x="232" y="8"/>
                </a:lnTo>
                <a:lnTo>
                  <a:pt x="240" y="4"/>
                </a:lnTo>
                <a:lnTo>
                  <a:pt x="244" y="0"/>
                </a:lnTo>
                <a:lnTo>
                  <a:pt x="252" y="0"/>
                </a:lnTo>
                <a:lnTo>
                  <a:pt x="252" y="0"/>
                </a:lnTo>
                <a:lnTo>
                  <a:pt x="252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150">
            <a:extLst>
              <a:ext uri="{FF2B5EF4-FFF2-40B4-BE49-F238E27FC236}">
                <a16:creationId xmlns:a16="http://schemas.microsoft.com/office/drawing/2014/main" xmlns="" id="{DE058486-BC97-432D-B6DF-9102B8523731}"/>
              </a:ext>
            </a:extLst>
          </p:cNvPr>
          <p:cNvSpPr>
            <a:spLocks/>
          </p:cNvSpPr>
          <p:nvPr/>
        </p:nvSpPr>
        <p:spPr bwMode="auto">
          <a:xfrm>
            <a:off x="2107360" y="2163800"/>
            <a:ext cx="914435" cy="136240"/>
          </a:xfrm>
          <a:custGeom>
            <a:avLst/>
            <a:gdLst>
              <a:gd name="T0" fmla="*/ 108 w 236"/>
              <a:gd name="T1" fmla="*/ 8 h 28"/>
              <a:gd name="T2" fmla="*/ 132 w 236"/>
              <a:gd name="T3" fmla="*/ 8 h 28"/>
              <a:gd name="T4" fmla="*/ 148 w 236"/>
              <a:gd name="T5" fmla="*/ 4 h 28"/>
              <a:gd name="T6" fmla="*/ 168 w 236"/>
              <a:gd name="T7" fmla="*/ 4 h 28"/>
              <a:gd name="T8" fmla="*/ 180 w 236"/>
              <a:gd name="T9" fmla="*/ 0 h 28"/>
              <a:gd name="T10" fmla="*/ 192 w 236"/>
              <a:gd name="T11" fmla="*/ 0 h 28"/>
              <a:gd name="T12" fmla="*/ 200 w 236"/>
              <a:gd name="T13" fmla="*/ 0 h 28"/>
              <a:gd name="T14" fmla="*/ 208 w 236"/>
              <a:gd name="T15" fmla="*/ 0 h 28"/>
              <a:gd name="T16" fmla="*/ 212 w 236"/>
              <a:gd name="T17" fmla="*/ 0 h 28"/>
              <a:gd name="T18" fmla="*/ 220 w 236"/>
              <a:gd name="T19" fmla="*/ 0 h 28"/>
              <a:gd name="T20" fmla="*/ 228 w 236"/>
              <a:gd name="T21" fmla="*/ 0 h 28"/>
              <a:gd name="T22" fmla="*/ 232 w 236"/>
              <a:gd name="T23" fmla="*/ 4 h 28"/>
              <a:gd name="T24" fmla="*/ 236 w 236"/>
              <a:gd name="T25" fmla="*/ 4 h 28"/>
              <a:gd name="T26" fmla="*/ 236 w 236"/>
              <a:gd name="T27" fmla="*/ 4 h 28"/>
              <a:gd name="T28" fmla="*/ 236 w 236"/>
              <a:gd name="T29" fmla="*/ 8 h 28"/>
              <a:gd name="T30" fmla="*/ 232 w 236"/>
              <a:gd name="T31" fmla="*/ 8 h 28"/>
              <a:gd name="T32" fmla="*/ 232 w 236"/>
              <a:gd name="T33" fmla="*/ 8 h 28"/>
              <a:gd name="T34" fmla="*/ 228 w 236"/>
              <a:gd name="T35" fmla="*/ 8 h 28"/>
              <a:gd name="T36" fmla="*/ 224 w 236"/>
              <a:gd name="T37" fmla="*/ 12 h 28"/>
              <a:gd name="T38" fmla="*/ 220 w 236"/>
              <a:gd name="T39" fmla="*/ 12 h 28"/>
              <a:gd name="T40" fmla="*/ 216 w 236"/>
              <a:gd name="T41" fmla="*/ 12 h 28"/>
              <a:gd name="T42" fmla="*/ 208 w 236"/>
              <a:gd name="T43" fmla="*/ 12 h 28"/>
              <a:gd name="T44" fmla="*/ 200 w 236"/>
              <a:gd name="T45" fmla="*/ 12 h 28"/>
              <a:gd name="T46" fmla="*/ 192 w 236"/>
              <a:gd name="T47" fmla="*/ 12 h 28"/>
              <a:gd name="T48" fmla="*/ 180 w 236"/>
              <a:gd name="T49" fmla="*/ 16 h 28"/>
              <a:gd name="T50" fmla="*/ 164 w 236"/>
              <a:gd name="T51" fmla="*/ 16 h 28"/>
              <a:gd name="T52" fmla="*/ 152 w 236"/>
              <a:gd name="T53" fmla="*/ 16 h 28"/>
              <a:gd name="T54" fmla="*/ 132 w 236"/>
              <a:gd name="T55" fmla="*/ 16 h 28"/>
              <a:gd name="T56" fmla="*/ 116 w 236"/>
              <a:gd name="T57" fmla="*/ 20 h 28"/>
              <a:gd name="T58" fmla="*/ 96 w 236"/>
              <a:gd name="T59" fmla="*/ 20 h 28"/>
              <a:gd name="T60" fmla="*/ 76 w 236"/>
              <a:gd name="T61" fmla="*/ 24 h 28"/>
              <a:gd name="T62" fmla="*/ 52 w 236"/>
              <a:gd name="T63" fmla="*/ 24 h 28"/>
              <a:gd name="T64" fmla="*/ 28 w 236"/>
              <a:gd name="T65" fmla="*/ 24 h 28"/>
              <a:gd name="T66" fmla="*/ 0 w 236"/>
              <a:gd name="T67" fmla="*/ 28 h 28"/>
              <a:gd name="T68" fmla="*/ 0 w 236"/>
              <a:gd name="T69" fmla="*/ 20 h 28"/>
              <a:gd name="T70" fmla="*/ 8 w 236"/>
              <a:gd name="T71" fmla="*/ 20 h 28"/>
              <a:gd name="T72" fmla="*/ 12 w 236"/>
              <a:gd name="T73" fmla="*/ 20 h 28"/>
              <a:gd name="T74" fmla="*/ 24 w 236"/>
              <a:gd name="T75" fmla="*/ 20 h 28"/>
              <a:gd name="T76" fmla="*/ 36 w 236"/>
              <a:gd name="T77" fmla="*/ 20 h 28"/>
              <a:gd name="T78" fmla="*/ 52 w 236"/>
              <a:gd name="T79" fmla="*/ 16 h 28"/>
              <a:gd name="T80" fmla="*/ 68 w 236"/>
              <a:gd name="T81" fmla="*/ 16 h 28"/>
              <a:gd name="T82" fmla="*/ 88 w 236"/>
              <a:gd name="T83" fmla="*/ 12 h 28"/>
              <a:gd name="T84" fmla="*/ 108 w 236"/>
              <a:gd name="T85" fmla="*/ 8 h 28"/>
              <a:gd name="T86" fmla="*/ 108 w 236"/>
              <a:gd name="T87" fmla="*/ 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36" h="28">
                <a:moveTo>
                  <a:pt x="108" y="8"/>
                </a:moveTo>
                <a:lnTo>
                  <a:pt x="132" y="8"/>
                </a:lnTo>
                <a:lnTo>
                  <a:pt x="148" y="4"/>
                </a:lnTo>
                <a:lnTo>
                  <a:pt x="168" y="4"/>
                </a:lnTo>
                <a:lnTo>
                  <a:pt x="180" y="0"/>
                </a:lnTo>
                <a:lnTo>
                  <a:pt x="192" y="0"/>
                </a:lnTo>
                <a:lnTo>
                  <a:pt x="200" y="0"/>
                </a:lnTo>
                <a:lnTo>
                  <a:pt x="208" y="0"/>
                </a:lnTo>
                <a:lnTo>
                  <a:pt x="212" y="0"/>
                </a:lnTo>
                <a:lnTo>
                  <a:pt x="220" y="0"/>
                </a:lnTo>
                <a:lnTo>
                  <a:pt x="228" y="0"/>
                </a:lnTo>
                <a:lnTo>
                  <a:pt x="232" y="4"/>
                </a:lnTo>
                <a:lnTo>
                  <a:pt x="236" y="4"/>
                </a:lnTo>
                <a:lnTo>
                  <a:pt x="236" y="4"/>
                </a:lnTo>
                <a:lnTo>
                  <a:pt x="236" y="8"/>
                </a:lnTo>
                <a:lnTo>
                  <a:pt x="232" y="8"/>
                </a:lnTo>
                <a:lnTo>
                  <a:pt x="232" y="8"/>
                </a:lnTo>
                <a:lnTo>
                  <a:pt x="228" y="8"/>
                </a:lnTo>
                <a:lnTo>
                  <a:pt x="224" y="12"/>
                </a:lnTo>
                <a:lnTo>
                  <a:pt x="220" y="12"/>
                </a:lnTo>
                <a:lnTo>
                  <a:pt x="216" y="12"/>
                </a:lnTo>
                <a:lnTo>
                  <a:pt x="208" y="12"/>
                </a:lnTo>
                <a:lnTo>
                  <a:pt x="200" y="12"/>
                </a:lnTo>
                <a:lnTo>
                  <a:pt x="192" y="12"/>
                </a:lnTo>
                <a:lnTo>
                  <a:pt x="180" y="16"/>
                </a:lnTo>
                <a:lnTo>
                  <a:pt x="164" y="16"/>
                </a:lnTo>
                <a:lnTo>
                  <a:pt x="152" y="16"/>
                </a:lnTo>
                <a:lnTo>
                  <a:pt x="132" y="16"/>
                </a:lnTo>
                <a:lnTo>
                  <a:pt x="116" y="20"/>
                </a:lnTo>
                <a:lnTo>
                  <a:pt x="96" y="20"/>
                </a:lnTo>
                <a:lnTo>
                  <a:pt x="76" y="24"/>
                </a:lnTo>
                <a:lnTo>
                  <a:pt x="52" y="24"/>
                </a:lnTo>
                <a:lnTo>
                  <a:pt x="28" y="24"/>
                </a:lnTo>
                <a:lnTo>
                  <a:pt x="0" y="28"/>
                </a:lnTo>
                <a:lnTo>
                  <a:pt x="0" y="20"/>
                </a:lnTo>
                <a:lnTo>
                  <a:pt x="8" y="20"/>
                </a:lnTo>
                <a:lnTo>
                  <a:pt x="12" y="20"/>
                </a:lnTo>
                <a:lnTo>
                  <a:pt x="24" y="20"/>
                </a:lnTo>
                <a:lnTo>
                  <a:pt x="36" y="20"/>
                </a:lnTo>
                <a:lnTo>
                  <a:pt x="52" y="16"/>
                </a:lnTo>
                <a:lnTo>
                  <a:pt x="68" y="16"/>
                </a:lnTo>
                <a:lnTo>
                  <a:pt x="88" y="12"/>
                </a:lnTo>
                <a:lnTo>
                  <a:pt x="108" y="8"/>
                </a:lnTo>
                <a:lnTo>
                  <a:pt x="108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151">
            <a:extLst>
              <a:ext uri="{FF2B5EF4-FFF2-40B4-BE49-F238E27FC236}">
                <a16:creationId xmlns:a16="http://schemas.microsoft.com/office/drawing/2014/main" xmlns="" id="{A11DCBF5-6BE6-493D-B067-75340DD2780B}"/>
              </a:ext>
            </a:extLst>
          </p:cNvPr>
          <p:cNvSpPr>
            <a:spLocks/>
          </p:cNvSpPr>
          <p:nvPr/>
        </p:nvSpPr>
        <p:spPr bwMode="auto">
          <a:xfrm>
            <a:off x="1285919" y="2436279"/>
            <a:ext cx="371973" cy="661735"/>
          </a:xfrm>
          <a:custGeom>
            <a:avLst/>
            <a:gdLst>
              <a:gd name="T0" fmla="*/ 32 w 96"/>
              <a:gd name="T1" fmla="*/ 136 h 136"/>
              <a:gd name="T2" fmla="*/ 28 w 96"/>
              <a:gd name="T3" fmla="*/ 136 h 136"/>
              <a:gd name="T4" fmla="*/ 24 w 96"/>
              <a:gd name="T5" fmla="*/ 132 h 136"/>
              <a:gd name="T6" fmla="*/ 16 w 96"/>
              <a:gd name="T7" fmla="*/ 128 h 136"/>
              <a:gd name="T8" fmla="*/ 12 w 96"/>
              <a:gd name="T9" fmla="*/ 120 h 136"/>
              <a:gd name="T10" fmla="*/ 8 w 96"/>
              <a:gd name="T11" fmla="*/ 112 h 136"/>
              <a:gd name="T12" fmla="*/ 4 w 96"/>
              <a:gd name="T13" fmla="*/ 108 h 136"/>
              <a:gd name="T14" fmla="*/ 4 w 96"/>
              <a:gd name="T15" fmla="*/ 100 h 136"/>
              <a:gd name="T16" fmla="*/ 0 w 96"/>
              <a:gd name="T17" fmla="*/ 96 h 136"/>
              <a:gd name="T18" fmla="*/ 4 w 96"/>
              <a:gd name="T19" fmla="*/ 88 h 136"/>
              <a:gd name="T20" fmla="*/ 8 w 96"/>
              <a:gd name="T21" fmla="*/ 84 h 136"/>
              <a:gd name="T22" fmla="*/ 12 w 96"/>
              <a:gd name="T23" fmla="*/ 80 h 136"/>
              <a:gd name="T24" fmla="*/ 20 w 96"/>
              <a:gd name="T25" fmla="*/ 72 h 136"/>
              <a:gd name="T26" fmla="*/ 24 w 96"/>
              <a:gd name="T27" fmla="*/ 64 h 136"/>
              <a:gd name="T28" fmla="*/ 32 w 96"/>
              <a:gd name="T29" fmla="*/ 56 h 136"/>
              <a:gd name="T30" fmla="*/ 40 w 96"/>
              <a:gd name="T31" fmla="*/ 44 h 136"/>
              <a:gd name="T32" fmla="*/ 44 w 96"/>
              <a:gd name="T33" fmla="*/ 32 h 136"/>
              <a:gd name="T34" fmla="*/ 52 w 96"/>
              <a:gd name="T35" fmla="*/ 20 h 136"/>
              <a:gd name="T36" fmla="*/ 56 w 96"/>
              <a:gd name="T37" fmla="*/ 12 h 136"/>
              <a:gd name="T38" fmla="*/ 60 w 96"/>
              <a:gd name="T39" fmla="*/ 8 h 136"/>
              <a:gd name="T40" fmla="*/ 68 w 96"/>
              <a:gd name="T41" fmla="*/ 4 h 136"/>
              <a:gd name="T42" fmla="*/ 72 w 96"/>
              <a:gd name="T43" fmla="*/ 0 h 136"/>
              <a:gd name="T44" fmla="*/ 76 w 96"/>
              <a:gd name="T45" fmla="*/ 4 h 136"/>
              <a:gd name="T46" fmla="*/ 84 w 96"/>
              <a:gd name="T47" fmla="*/ 4 h 136"/>
              <a:gd name="T48" fmla="*/ 88 w 96"/>
              <a:gd name="T49" fmla="*/ 8 h 136"/>
              <a:gd name="T50" fmla="*/ 92 w 96"/>
              <a:gd name="T51" fmla="*/ 12 h 136"/>
              <a:gd name="T52" fmla="*/ 92 w 96"/>
              <a:gd name="T53" fmla="*/ 20 h 136"/>
              <a:gd name="T54" fmla="*/ 96 w 96"/>
              <a:gd name="T55" fmla="*/ 32 h 136"/>
              <a:gd name="T56" fmla="*/ 96 w 96"/>
              <a:gd name="T57" fmla="*/ 40 h 136"/>
              <a:gd name="T58" fmla="*/ 96 w 96"/>
              <a:gd name="T59" fmla="*/ 56 h 136"/>
              <a:gd name="T60" fmla="*/ 92 w 96"/>
              <a:gd name="T61" fmla="*/ 68 h 136"/>
              <a:gd name="T62" fmla="*/ 92 w 96"/>
              <a:gd name="T63" fmla="*/ 76 h 136"/>
              <a:gd name="T64" fmla="*/ 88 w 96"/>
              <a:gd name="T65" fmla="*/ 88 h 136"/>
              <a:gd name="T66" fmla="*/ 72 w 96"/>
              <a:gd name="T67" fmla="*/ 108 h 136"/>
              <a:gd name="T68" fmla="*/ 60 w 96"/>
              <a:gd name="T69" fmla="*/ 120 h 136"/>
              <a:gd name="T70" fmla="*/ 52 w 96"/>
              <a:gd name="T71" fmla="*/ 128 h 136"/>
              <a:gd name="T72" fmla="*/ 48 w 96"/>
              <a:gd name="T73" fmla="*/ 132 h 136"/>
              <a:gd name="T74" fmla="*/ 40 w 96"/>
              <a:gd name="T75" fmla="*/ 136 h 136"/>
              <a:gd name="T76" fmla="*/ 32 w 96"/>
              <a:gd name="T77" fmla="*/ 136 h 136"/>
              <a:gd name="T78" fmla="*/ 32 w 96"/>
              <a:gd name="T79" fmla="*/ 136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6" h="136">
                <a:moveTo>
                  <a:pt x="32" y="136"/>
                </a:moveTo>
                <a:lnTo>
                  <a:pt x="28" y="136"/>
                </a:lnTo>
                <a:lnTo>
                  <a:pt x="24" y="132"/>
                </a:lnTo>
                <a:lnTo>
                  <a:pt x="16" y="128"/>
                </a:lnTo>
                <a:lnTo>
                  <a:pt x="12" y="120"/>
                </a:lnTo>
                <a:lnTo>
                  <a:pt x="8" y="112"/>
                </a:lnTo>
                <a:lnTo>
                  <a:pt x="4" y="108"/>
                </a:lnTo>
                <a:lnTo>
                  <a:pt x="4" y="100"/>
                </a:lnTo>
                <a:lnTo>
                  <a:pt x="0" y="96"/>
                </a:lnTo>
                <a:lnTo>
                  <a:pt x="4" y="88"/>
                </a:lnTo>
                <a:lnTo>
                  <a:pt x="8" y="84"/>
                </a:lnTo>
                <a:lnTo>
                  <a:pt x="12" y="80"/>
                </a:lnTo>
                <a:lnTo>
                  <a:pt x="20" y="72"/>
                </a:lnTo>
                <a:lnTo>
                  <a:pt x="24" y="64"/>
                </a:lnTo>
                <a:lnTo>
                  <a:pt x="32" y="56"/>
                </a:lnTo>
                <a:lnTo>
                  <a:pt x="40" y="44"/>
                </a:lnTo>
                <a:lnTo>
                  <a:pt x="44" y="32"/>
                </a:lnTo>
                <a:lnTo>
                  <a:pt x="52" y="20"/>
                </a:lnTo>
                <a:lnTo>
                  <a:pt x="56" y="12"/>
                </a:lnTo>
                <a:lnTo>
                  <a:pt x="60" y="8"/>
                </a:lnTo>
                <a:lnTo>
                  <a:pt x="68" y="4"/>
                </a:lnTo>
                <a:lnTo>
                  <a:pt x="72" y="0"/>
                </a:lnTo>
                <a:lnTo>
                  <a:pt x="76" y="4"/>
                </a:lnTo>
                <a:lnTo>
                  <a:pt x="84" y="4"/>
                </a:lnTo>
                <a:lnTo>
                  <a:pt x="88" y="8"/>
                </a:lnTo>
                <a:lnTo>
                  <a:pt x="92" y="12"/>
                </a:lnTo>
                <a:lnTo>
                  <a:pt x="92" y="20"/>
                </a:lnTo>
                <a:lnTo>
                  <a:pt x="96" y="32"/>
                </a:lnTo>
                <a:lnTo>
                  <a:pt x="96" y="40"/>
                </a:lnTo>
                <a:lnTo>
                  <a:pt x="96" y="56"/>
                </a:lnTo>
                <a:lnTo>
                  <a:pt x="92" y="68"/>
                </a:lnTo>
                <a:lnTo>
                  <a:pt x="92" y="76"/>
                </a:lnTo>
                <a:lnTo>
                  <a:pt x="88" y="88"/>
                </a:lnTo>
                <a:lnTo>
                  <a:pt x="72" y="108"/>
                </a:lnTo>
                <a:lnTo>
                  <a:pt x="60" y="120"/>
                </a:lnTo>
                <a:lnTo>
                  <a:pt x="52" y="128"/>
                </a:lnTo>
                <a:lnTo>
                  <a:pt x="48" y="132"/>
                </a:lnTo>
                <a:lnTo>
                  <a:pt x="40" y="136"/>
                </a:lnTo>
                <a:lnTo>
                  <a:pt x="32" y="136"/>
                </a:lnTo>
                <a:lnTo>
                  <a:pt x="32" y="1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152">
            <a:extLst>
              <a:ext uri="{FF2B5EF4-FFF2-40B4-BE49-F238E27FC236}">
                <a16:creationId xmlns:a16="http://schemas.microsoft.com/office/drawing/2014/main" xmlns="" id="{9E965B93-A2E7-4A4E-B7FF-6084FC08215D}"/>
              </a:ext>
            </a:extLst>
          </p:cNvPr>
          <p:cNvSpPr>
            <a:spLocks/>
          </p:cNvSpPr>
          <p:nvPr/>
        </p:nvSpPr>
        <p:spPr bwMode="auto">
          <a:xfrm>
            <a:off x="1921374" y="2572519"/>
            <a:ext cx="402971" cy="369793"/>
          </a:xfrm>
          <a:custGeom>
            <a:avLst/>
            <a:gdLst>
              <a:gd name="T0" fmla="*/ 0 w 104"/>
              <a:gd name="T1" fmla="*/ 8 h 76"/>
              <a:gd name="T2" fmla="*/ 4 w 104"/>
              <a:gd name="T3" fmla="*/ 4 h 76"/>
              <a:gd name="T4" fmla="*/ 12 w 104"/>
              <a:gd name="T5" fmla="*/ 4 h 76"/>
              <a:gd name="T6" fmla="*/ 20 w 104"/>
              <a:gd name="T7" fmla="*/ 4 h 76"/>
              <a:gd name="T8" fmla="*/ 28 w 104"/>
              <a:gd name="T9" fmla="*/ 0 h 76"/>
              <a:gd name="T10" fmla="*/ 40 w 104"/>
              <a:gd name="T11" fmla="*/ 4 h 76"/>
              <a:gd name="T12" fmla="*/ 52 w 104"/>
              <a:gd name="T13" fmla="*/ 4 h 76"/>
              <a:gd name="T14" fmla="*/ 64 w 104"/>
              <a:gd name="T15" fmla="*/ 8 h 76"/>
              <a:gd name="T16" fmla="*/ 76 w 104"/>
              <a:gd name="T17" fmla="*/ 12 h 76"/>
              <a:gd name="T18" fmla="*/ 84 w 104"/>
              <a:gd name="T19" fmla="*/ 20 h 76"/>
              <a:gd name="T20" fmla="*/ 92 w 104"/>
              <a:gd name="T21" fmla="*/ 24 h 76"/>
              <a:gd name="T22" fmla="*/ 100 w 104"/>
              <a:gd name="T23" fmla="*/ 32 h 76"/>
              <a:gd name="T24" fmla="*/ 100 w 104"/>
              <a:gd name="T25" fmla="*/ 36 h 76"/>
              <a:gd name="T26" fmla="*/ 104 w 104"/>
              <a:gd name="T27" fmla="*/ 44 h 76"/>
              <a:gd name="T28" fmla="*/ 104 w 104"/>
              <a:gd name="T29" fmla="*/ 52 h 76"/>
              <a:gd name="T30" fmla="*/ 104 w 104"/>
              <a:gd name="T31" fmla="*/ 60 h 76"/>
              <a:gd name="T32" fmla="*/ 100 w 104"/>
              <a:gd name="T33" fmla="*/ 64 h 76"/>
              <a:gd name="T34" fmla="*/ 96 w 104"/>
              <a:gd name="T35" fmla="*/ 68 h 76"/>
              <a:gd name="T36" fmla="*/ 92 w 104"/>
              <a:gd name="T37" fmla="*/ 72 h 76"/>
              <a:gd name="T38" fmla="*/ 88 w 104"/>
              <a:gd name="T39" fmla="*/ 76 h 76"/>
              <a:gd name="T40" fmla="*/ 80 w 104"/>
              <a:gd name="T41" fmla="*/ 76 h 76"/>
              <a:gd name="T42" fmla="*/ 76 w 104"/>
              <a:gd name="T43" fmla="*/ 76 h 76"/>
              <a:gd name="T44" fmla="*/ 72 w 104"/>
              <a:gd name="T45" fmla="*/ 72 h 76"/>
              <a:gd name="T46" fmla="*/ 60 w 104"/>
              <a:gd name="T47" fmla="*/ 68 h 76"/>
              <a:gd name="T48" fmla="*/ 48 w 104"/>
              <a:gd name="T49" fmla="*/ 56 h 76"/>
              <a:gd name="T50" fmla="*/ 32 w 104"/>
              <a:gd name="T51" fmla="*/ 44 h 76"/>
              <a:gd name="T52" fmla="*/ 24 w 104"/>
              <a:gd name="T53" fmla="*/ 36 h 76"/>
              <a:gd name="T54" fmla="*/ 16 w 104"/>
              <a:gd name="T55" fmla="*/ 32 h 76"/>
              <a:gd name="T56" fmla="*/ 12 w 104"/>
              <a:gd name="T57" fmla="*/ 24 h 76"/>
              <a:gd name="T58" fmla="*/ 8 w 104"/>
              <a:gd name="T59" fmla="*/ 20 h 76"/>
              <a:gd name="T60" fmla="*/ 4 w 104"/>
              <a:gd name="T61" fmla="*/ 16 h 76"/>
              <a:gd name="T62" fmla="*/ 0 w 104"/>
              <a:gd name="T63" fmla="*/ 12 h 76"/>
              <a:gd name="T64" fmla="*/ 0 w 104"/>
              <a:gd name="T65" fmla="*/ 8 h 76"/>
              <a:gd name="T66" fmla="*/ 0 w 104"/>
              <a:gd name="T67" fmla="*/ 8 h 76"/>
              <a:gd name="T68" fmla="*/ 0 w 104"/>
              <a:gd name="T69" fmla="*/ 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4" h="76">
                <a:moveTo>
                  <a:pt x="0" y="8"/>
                </a:moveTo>
                <a:lnTo>
                  <a:pt x="4" y="4"/>
                </a:lnTo>
                <a:lnTo>
                  <a:pt x="12" y="4"/>
                </a:lnTo>
                <a:lnTo>
                  <a:pt x="20" y="4"/>
                </a:lnTo>
                <a:lnTo>
                  <a:pt x="28" y="0"/>
                </a:lnTo>
                <a:lnTo>
                  <a:pt x="40" y="4"/>
                </a:lnTo>
                <a:lnTo>
                  <a:pt x="52" y="4"/>
                </a:lnTo>
                <a:lnTo>
                  <a:pt x="64" y="8"/>
                </a:lnTo>
                <a:lnTo>
                  <a:pt x="76" y="12"/>
                </a:lnTo>
                <a:lnTo>
                  <a:pt x="84" y="20"/>
                </a:lnTo>
                <a:lnTo>
                  <a:pt x="92" y="24"/>
                </a:lnTo>
                <a:lnTo>
                  <a:pt x="100" y="32"/>
                </a:lnTo>
                <a:lnTo>
                  <a:pt x="100" y="36"/>
                </a:lnTo>
                <a:lnTo>
                  <a:pt x="104" y="44"/>
                </a:lnTo>
                <a:lnTo>
                  <a:pt x="104" y="52"/>
                </a:lnTo>
                <a:lnTo>
                  <a:pt x="104" y="60"/>
                </a:lnTo>
                <a:lnTo>
                  <a:pt x="100" y="64"/>
                </a:lnTo>
                <a:lnTo>
                  <a:pt x="96" y="68"/>
                </a:lnTo>
                <a:lnTo>
                  <a:pt x="92" y="72"/>
                </a:lnTo>
                <a:lnTo>
                  <a:pt x="88" y="76"/>
                </a:lnTo>
                <a:lnTo>
                  <a:pt x="80" y="76"/>
                </a:lnTo>
                <a:lnTo>
                  <a:pt x="76" y="76"/>
                </a:lnTo>
                <a:lnTo>
                  <a:pt x="72" y="72"/>
                </a:lnTo>
                <a:lnTo>
                  <a:pt x="60" y="68"/>
                </a:lnTo>
                <a:lnTo>
                  <a:pt x="48" y="56"/>
                </a:lnTo>
                <a:lnTo>
                  <a:pt x="32" y="44"/>
                </a:lnTo>
                <a:lnTo>
                  <a:pt x="24" y="36"/>
                </a:lnTo>
                <a:lnTo>
                  <a:pt x="16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153">
            <a:extLst>
              <a:ext uri="{FF2B5EF4-FFF2-40B4-BE49-F238E27FC236}">
                <a16:creationId xmlns:a16="http://schemas.microsoft.com/office/drawing/2014/main" xmlns="" id="{B8412E79-EF55-4754-8C7C-1E710B4D030B}"/>
              </a:ext>
            </a:extLst>
          </p:cNvPr>
          <p:cNvSpPr>
            <a:spLocks/>
          </p:cNvSpPr>
          <p:nvPr/>
        </p:nvSpPr>
        <p:spPr bwMode="auto">
          <a:xfrm>
            <a:off x="2525830" y="2494668"/>
            <a:ext cx="402971" cy="408719"/>
          </a:xfrm>
          <a:custGeom>
            <a:avLst/>
            <a:gdLst>
              <a:gd name="T0" fmla="*/ 100 w 104"/>
              <a:gd name="T1" fmla="*/ 44 h 84"/>
              <a:gd name="T2" fmla="*/ 104 w 104"/>
              <a:gd name="T3" fmla="*/ 56 h 84"/>
              <a:gd name="T4" fmla="*/ 104 w 104"/>
              <a:gd name="T5" fmla="*/ 60 h 84"/>
              <a:gd name="T6" fmla="*/ 100 w 104"/>
              <a:gd name="T7" fmla="*/ 68 h 84"/>
              <a:gd name="T8" fmla="*/ 96 w 104"/>
              <a:gd name="T9" fmla="*/ 72 h 84"/>
              <a:gd name="T10" fmla="*/ 92 w 104"/>
              <a:gd name="T11" fmla="*/ 80 h 84"/>
              <a:gd name="T12" fmla="*/ 88 w 104"/>
              <a:gd name="T13" fmla="*/ 80 h 84"/>
              <a:gd name="T14" fmla="*/ 80 w 104"/>
              <a:gd name="T15" fmla="*/ 84 h 84"/>
              <a:gd name="T16" fmla="*/ 76 w 104"/>
              <a:gd name="T17" fmla="*/ 84 h 84"/>
              <a:gd name="T18" fmla="*/ 72 w 104"/>
              <a:gd name="T19" fmla="*/ 84 h 84"/>
              <a:gd name="T20" fmla="*/ 68 w 104"/>
              <a:gd name="T21" fmla="*/ 80 h 84"/>
              <a:gd name="T22" fmla="*/ 64 w 104"/>
              <a:gd name="T23" fmla="*/ 80 h 84"/>
              <a:gd name="T24" fmla="*/ 60 w 104"/>
              <a:gd name="T25" fmla="*/ 76 h 84"/>
              <a:gd name="T26" fmla="*/ 52 w 104"/>
              <a:gd name="T27" fmla="*/ 68 h 84"/>
              <a:gd name="T28" fmla="*/ 48 w 104"/>
              <a:gd name="T29" fmla="*/ 64 h 84"/>
              <a:gd name="T30" fmla="*/ 40 w 104"/>
              <a:gd name="T31" fmla="*/ 56 h 84"/>
              <a:gd name="T32" fmla="*/ 32 w 104"/>
              <a:gd name="T33" fmla="*/ 48 h 84"/>
              <a:gd name="T34" fmla="*/ 24 w 104"/>
              <a:gd name="T35" fmla="*/ 40 h 84"/>
              <a:gd name="T36" fmla="*/ 20 w 104"/>
              <a:gd name="T37" fmla="*/ 32 h 84"/>
              <a:gd name="T38" fmla="*/ 12 w 104"/>
              <a:gd name="T39" fmla="*/ 24 h 84"/>
              <a:gd name="T40" fmla="*/ 8 w 104"/>
              <a:gd name="T41" fmla="*/ 20 h 84"/>
              <a:gd name="T42" fmla="*/ 4 w 104"/>
              <a:gd name="T43" fmla="*/ 16 h 84"/>
              <a:gd name="T44" fmla="*/ 0 w 104"/>
              <a:gd name="T45" fmla="*/ 12 h 84"/>
              <a:gd name="T46" fmla="*/ 0 w 104"/>
              <a:gd name="T47" fmla="*/ 8 h 84"/>
              <a:gd name="T48" fmla="*/ 0 w 104"/>
              <a:gd name="T49" fmla="*/ 8 h 84"/>
              <a:gd name="T50" fmla="*/ 0 w 104"/>
              <a:gd name="T51" fmla="*/ 4 h 84"/>
              <a:gd name="T52" fmla="*/ 4 w 104"/>
              <a:gd name="T53" fmla="*/ 0 h 84"/>
              <a:gd name="T54" fmla="*/ 12 w 104"/>
              <a:gd name="T55" fmla="*/ 0 h 84"/>
              <a:gd name="T56" fmla="*/ 20 w 104"/>
              <a:gd name="T57" fmla="*/ 0 h 84"/>
              <a:gd name="T58" fmla="*/ 32 w 104"/>
              <a:gd name="T59" fmla="*/ 0 h 84"/>
              <a:gd name="T60" fmla="*/ 44 w 104"/>
              <a:gd name="T61" fmla="*/ 4 h 84"/>
              <a:gd name="T62" fmla="*/ 60 w 104"/>
              <a:gd name="T63" fmla="*/ 8 h 84"/>
              <a:gd name="T64" fmla="*/ 72 w 104"/>
              <a:gd name="T65" fmla="*/ 12 h 84"/>
              <a:gd name="T66" fmla="*/ 80 w 104"/>
              <a:gd name="T67" fmla="*/ 20 h 84"/>
              <a:gd name="T68" fmla="*/ 92 w 104"/>
              <a:gd name="T69" fmla="*/ 28 h 84"/>
              <a:gd name="T70" fmla="*/ 96 w 104"/>
              <a:gd name="T71" fmla="*/ 36 h 84"/>
              <a:gd name="T72" fmla="*/ 100 w 104"/>
              <a:gd name="T73" fmla="*/ 44 h 84"/>
              <a:gd name="T74" fmla="*/ 100 w 104"/>
              <a:gd name="T75" fmla="*/ 4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4" h="84">
                <a:moveTo>
                  <a:pt x="100" y="44"/>
                </a:moveTo>
                <a:lnTo>
                  <a:pt x="104" y="56"/>
                </a:lnTo>
                <a:lnTo>
                  <a:pt x="104" y="60"/>
                </a:lnTo>
                <a:lnTo>
                  <a:pt x="100" y="68"/>
                </a:lnTo>
                <a:lnTo>
                  <a:pt x="96" y="72"/>
                </a:lnTo>
                <a:lnTo>
                  <a:pt x="92" y="80"/>
                </a:lnTo>
                <a:lnTo>
                  <a:pt x="88" y="80"/>
                </a:lnTo>
                <a:lnTo>
                  <a:pt x="80" y="84"/>
                </a:lnTo>
                <a:lnTo>
                  <a:pt x="76" y="84"/>
                </a:lnTo>
                <a:lnTo>
                  <a:pt x="72" y="84"/>
                </a:lnTo>
                <a:lnTo>
                  <a:pt x="68" y="80"/>
                </a:lnTo>
                <a:lnTo>
                  <a:pt x="64" y="80"/>
                </a:lnTo>
                <a:lnTo>
                  <a:pt x="60" y="76"/>
                </a:lnTo>
                <a:lnTo>
                  <a:pt x="52" y="68"/>
                </a:lnTo>
                <a:lnTo>
                  <a:pt x="48" y="64"/>
                </a:lnTo>
                <a:lnTo>
                  <a:pt x="40" y="56"/>
                </a:lnTo>
                <a:lnTo>
                  <a:pt x="32" y="48"/>
                </a:lnTo>
                <a:lnTo>
                  <a:pt x="24" y="40"/>
                </a:lnTo>
                <a:lnTo>
                  <a:pt x="20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4" y="4"/>
                </a:lnTo>
                <a:lnTo>
                  <a:pt x="60" y="8"/>
                </a:lnTo>
                <a:lnTo>
                  <a:pt x="72" y="12"/>
                </a:lnTo>
                <a:lnTo>
                  <a:pt x="80" y="20"/>
                </a:lnTo>
                <a:lnTo>
                  <a:pt x="92" y="28"/>
                </a:lnTo>
                <a:lnTo>
                  <a:pt x="96" y="36"/>
                </a:lnTo>
                <a:lnTo>
                  <a:pt x="100" y="44"/>
                </a:lnTo>
                <a:lnTo>
                  <a:pt x="100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154">
            <a:extLst>
              <a:ext uri="{FF2B5EF4-FFF2-40B4-BE49-F238E27FC236}">
                <a16:creationId xmlns:a16="http://schemas.microsoft.com/office/drawing/2014/main" xmlns="" id="{647E9E1D-87EB-48B1-B1B0-24B7FF3D8901}"/>
              </a:ext>
            </a:extLst>
          </p:cNvPr>
          <p:cNvSpPr>
            <a:spLocks/>
          </p:cNvSpPr>
          <p:nvPr/>
        </p:nvSpPr>
        <p:spPr bwMode="auto">
          <a:xfrm>
            <a:off x="3052793" y="2436279"/>
            <a:ext cx="666452" cy="544958"/>
          </a:xfrm>
          <a:custGeom>
            <a:avLst/>
            <a:gdLst>
              <a:gd name="T0" fmla="*/ 164 w 172"/>
              <a:gd name="T1" fmla="*/ 100 h 112"/>
              <a:gd name="T2" fmla="*/ 160 w 172"/>
              <a:gd name="T3" fmla="*/ 104 h 112"/>
              <a:gd name="T4" fmla="*/ 156 w 172"/>
              <a:gd name="T5" fmla="*/ 108 h 112"/>
              <a:gd name="T6" fmla="*/ 152 w 172"/>
              <a:gd name="T7" fmla="*/ 108 h 112"/>
              <a:gd name="T8" fmla="*/ 148 w 172"/>
              <a:gd name="T9" fmla="*/ 112 h 112"/>
              <a:gd name="T10" fmla="*/ 144 w 172"/>
              <a:gd name="T11" fmla="*/ 108 h 112"/>
              <a:gd name="T12" fmla="*/ 136 w 172"/>
              <a:gd name="T13" fmla="*/ 108 h 112"/>
              <a:gd name="T14" fmla="*/ 128 w 172"/>
              <a:gd name="T15" fmla="*/ 104 h 112"/>
              <a:gd name="T16" fmla="*/ 120 w 172"/>
              <a:gd name="T17" fmla="*/ 100 h 112"/>
              <a:gd name="T18" fmla="*/ 108 w 172"/>
              <a:gd name="T19" fmla="*/ 92 h 112"/>
              <a:gd name="T20" fmla="*/ 96 w 172"/>
              <a:gd name="T21" fmla="*/ 84 h 112"/>
              <a:gd name="T22" fmla="*/ 84 w 172"/>
              <a:gd name="T23" fmla="*/ 76 h 112"/>
              <a:gd name="T24" fmla="*/ 68 w 172"/>
              <a:gd name="T25" fmla="*/ 64 h 112"/>
              <a:gd name="T26" fmla="*/ 52 w 172"/>
              <a:gd name="T27" fmla="*/ 52 h 112"/>
              <a:gd name="T28" fmla="*/ 40 w 172"/>
              <a:gd name="T29" fmla="*/ 44 h 112"/>
              <a:gd name="T30" fmla="*/ 28 w 172"/>
              <a:gd name="T31" fmla="*/ 32 h 112"/>
              <a:gd name="T32" fmla="*/ 16 w 172"/>
              <a:gd name="T33" fmla="*/ 28 h 112"/>
              <a:gd name="T34" fmla="*/ 8 w 172"/>
              <a:gd name="T35" fmla="*/ 20 h 112"/>
              <a:gd name="T36" fmla="*/ 4 w 172"/>
              <a:gd name="T37" fmla="*/ 16 h 112"/>
              <a:gd name="T38" fmla="*/ 0 w 172"/>
              <a:gd name="T39" fmla="*/ 12 h 112"/>
              <a:gd name="T40" fmla="*/ 0 w 172"/>
              <a:gd name="T41" fmla="*/ 8 h 112"/>
              <a:gd name="T42" fmla="*/ 0 w 172"/>
              <a:gd name="T43" fmla="*/ 4 h 112"/>
              <a:gd name="T44" fmla="*/ 4 w 172"/>
              <a:gd name="T45" fmla="*/ 4 h 112"/>
              <a:gd name="T46" fmla="*/ 12 w 172"/>
              <a:gd name="T47" fmla="*/ 0 h 112"/>
              <a:gd name="T48" fmla="*/ 20 w 172"/>
              <a:gd name="T49" fmla="*/ 0 h 112"/>
              <a:gd name="T50" fmla="*/ 44 w 172"/>
              <a:gd name="T51" fmla="*/ 4 h 112"/>
              <a:gd name="T52" fmla="*/ 56 w 172"/>
              <a:gd name="T53" fmla="*/ 4 h 112"/>
              <a:gd name="T54" fmla="*/ 68 w 172"/>
              <a:gd name="T55" fmla="*/ 8 h 112"/>
              <a:gd name="T56" fmla="*/ 80 w 172"/>
              <a:gd name="T57" fmla="*/ 12 h 112"/>
              <a:gd name="T58" fmla="*/ 92 w 172"/>
              <a:gd name="T59" fmla="*/ 16 h 112"/>
              <a:gd name="T60" fmla="*/ 112 w 172"/>
              <a:gd name="T61" fmla="*/ 24 h 112"/>
              <a:gd name="T62" fmla="*/ 128 w 172"/>
              <a:gd name="T63" fmla="*/ 32 h 112"/>
              <a:gd name="T64" fmla="*/ 144 w 172"/>
              <a:gd name="T65" fmla="*/ 40 h 112"/>
              <a:gd name="T66" fmla="*/ 156 w 172"/>
              <a:gd name="T67" fmla="*/ 52 h 112"/>
              <a:gd name="T68" fmla="*/ 160 w 172"/>
              <a:gd name="T69" fmla="*/ 56 h 112"/>
              <a:gd name="T70" fmla="*/ 164 w 172"/>
              <a:gd name="T71" fmla="*/ 60 h 112"/>
              <a:gd name="T72" fmla="*/ 168 w 172"/>
              <a:gd name="T73" fmla="*/ 64 h 112"/>
              <a:gd name="T74" fmla="*/ 168 w 172"/>
              <a:gd name="T75" fmla="*/ 72 h 112"/>
              <a:gd name="T76" fmla="*/ 172 w 172"/>
              <a:gd name="T77" fmla="*/ 80 h 112"/>
              <a:gd name="T78" fmla="*/ 172 w 172"/>
              <a:gd name="T79" fmla="*/ 88 h 112"/>
              <a:gd name="T80" fmla="*/ 168 w 172"/>
              <a:gd name="T81" fmla="*/ 96 h 112"/>
              <a:gd name="T82" fmla="*/ 164 w 172"/>
              <a:gd name="T83" fmla="*/ 100 h 112"/>
              <a:gd name="T84" fmla="*/ 164 w 172"/>
              <a:gd name="T85" fmla="*/ 10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2" h="112">
                <a:moveTo>
                  <a:pt x="164" y="100"/>
                </a:moveTo>
                <a:lnTo>
                  <a:pt x="160" y="104"/>
                </a:lnTo>
                <a:lnTo>
                  <a:pt x="156" y="108"/>
                </a:lnTo>
                <a:lnTo>
                  <a:pt x="152" y="108"/>
                </a:lnTo>
                <a:lnTo>
                  <a:pt x="148" y="112"/>
                </a:lnTo>
                <a:lnTo>
                  <a:pt x="144" y="108"/>
                </a:lnTo>
                <a:lnTo>
                  <a:pt x="136" y="108"/>
                </a:lnTo>
                <a:lnTo>
                  <a:pt x="128" y="104"/>
                </a:lnTo>
                <a:lnTo>
                  <a:pt x="120" y="100"/>
                </a:lnTo>
                <a:lnTo>
                  <a:pt x="108" y="92"/>
                </a:lnTo>
                <a:lnTo>
                  <a:pt x="96" y="84"/>
                </a:lnTo>
                <a:lnTo>
                  <a:pt x="84" y="76"/>
                </a:lnTo>
                <a:lnTo>
                  <a:pt x="68" y="64"/>
                </a:lnTo>
                <a:lnTo>
                  <a:pt x="52" y="52"/>
                </a:lnTo>
                <a:lnTo>
                  <a:pt x="40" y="44"/>
                </a:lnTo>
                <a:lnTo>
                  <a:pt x="28" y="32"/>
                </a:lnTo>
                <a:lnTo>
                  <a:pt x="16" y="28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44" y="4"/>
                </a:lnTo>
                <a:lnTo>
                  <a:pt x="56" y="4"/>
                </a:lnTo>
                <a:lnTo>
                  <a:pt x="68" y="8"/>
                </a:lnTo>
                <a:lnTo>
                  <a:pt x="80" y="12"/>
                </a:lnTo>
                <a:lnTo>
                  <a:pt x="92" y="16"/>
                </a:lnTo>
                <a:lnTo>
                  <a:pt x="112" y="24"/>
                </a:lnTo>
                <a:lnTo>
                  <a:pt x="128" y="32"/>
                </a:lnTo>
                <a:lnTo>
                  <a:pt x="144" y="40"/>
                </a:lnTo>
                <a:lnTo>
                  <a:pt x="156" y="52"/>
                </a:lnTo>
                <a:lnTo>
                  <a:pt x="160" y="56"/>
                </a:lnTo>
                <a:lnTo>
                  <a:pt x="164" y="60"/>
                </a:lnTo>
                <a:lnTo>
                  <a:pt x="168" y="64"/>
                </a:lnTo>
                <a:lnTo>
                  <a:pt x="168" y="72"/>
                </a:lnTo>
                <a:lnTo>
                  <a:pt x="172" y="80"/>
                </a:lnTo>
                <a:lnTo>
                  <a:pt x="172" y="88"/>
                </a:lnTo>
                <a:lnTo>
                  <a:pt x="168" y="96"/>
                </a:lnTo>
                <a:lnTo>
                  <a:pt x="164" y="100"/>
                </a:lnTo>
                <a:lnTo>
                  <a:pt x="164" y="1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194">
            <a:extLst>
              <a:ext uri="{FF2B5EF4-FFF2-40B4-BE49-F238E27FC236}">
                <a16:creationId xmlns:a16="http://schemas.microsoft.com/office/drawing/2014/main" xmlns="" id="{489CB390-0A84-4449-996F-493A95B40471}"/>
              </a:ext>
            </a:extLst>
          </p:cNvPr>
          <p:cNvSpPr>
            <a:spLocks/>
          </p:cNvSpPr>
          <p:nvPr/>
        </p:nvSpPr>
        <p:spPr bwMode="auto">
          <a:xfrm>
            <a:off x="1744000" y="5046021"/>
            <a:ext cx="898936" cy="447644"/>
          </a:xfrm>
          <a:custGeom>
            <a:avLst/>
            <a:gdLst>
              <a:gd name="T0" fmla="*/ 136 w 232"/>
              <a:gd name="T1" fmla="*/ 92 h 92"/>
              <a:gd name="T2" fmla="*/ 144 w 232"/>
              <a:gd name="T3" fmla="*/ 68 h 92"/>
              <a:gd name="T4" fmla="*/ 152 w 232"/>
              <a:gd name="T5" fmla="*/ 52 h 92"/>
              <a:gd name="T6" fmla="*/ 156 w 232"/>
              <a:gd name="T7" fmla="*/ 40 h 92"/>
              <a:gd name="T8" fmla="*/ 160 w 232"/>
              <a:gd name="T9" fmla="*/ 36 h 92"/>
              <a:gd name="T10" fmla="*/ 156 w 232"/>
              <a:gd name="T11" fmla="*/ 36 h 92"/>
              <a:gd name="T12" fmla="*/ 148 w 232"/>
              <a:gd name="T13" fmla="*/ 36 h 92"/>
              <a:gd name="T14" fmla="*/ 136 w 232"/>
              <a:gd name="T15" fmla="*/ 40 h 92"/>
              <a:gd name="T16" fmla="*/ 116 w 232"/>
              <a:gd name="T17" fmla="*/ 40 h 92"/>
              <a:gd name="T18" fmla="*/ 96 w 232"/>
              <a:gd name="T19" fmla="*/ 44 h 92"/>
              <a:gd name="T20" fmla="*/ 68 w 232"/>
              <a:gd name="T21" fmla="*/ 48 h 92"/>
              <a:gd name="T22" fmla="*/ 36 w 232"/>
              <a:gd name="T23" fmla="*/ 48 h 92"/>
              <a:gd name="T24" fmla="*/ 0 w 232"/>
              <a:gd name="T25" fmla="*/ 52 h 92"/>
              <a:gd name="T26" fmla="*/ 20 w 232"/>
              <a:gd name="T27" fmla="*/ 24 h 92"/>
              <a:gd name="T28" fmla="*/ 52 w 232"/>
              <a:gd name="T29" fmla="*/ 20 h 92"/>
              <a:gd name="T30" fmla="*/ 76 w 232"/>
              <a:gd name="T31" fmla="*/ 20 h 92"/>
              <a:gd name="T32" fmla="*/ 100 w 232"/>
              <a:gd name="T33" fmla="*/ 16 h 92"/>
              <a:gd name="T34" fmla="*/ 132 w 232"/>
              <a:gd name="T35" fmla="*/ 16 h 92"/>
              <a:gd name="T36" fmla="*/ 152 w 232"/>
              <a:gd name="T37" fmla="*/ 8 h 92"/>
              <a:gd name="T38" fmla="*/ 164 w 232"/>
              <a:gd name="T39" fmla="*/ 4 h 92"/>
              <a:gd name="T40" fmla="*/ 172 w 232"/>
              <a:gd name="T41" fmla="*/ 0 h 92"/>
              <a:gd name="T42" fmla="*/ 184 w 232"/>
              <a:gd name="T43" fmla="*/ 4 h 92"/>
              <a:gd name="T44" fmla="*/ 200 w 232"/>
              <a:gd name="T45" fmla="*/ 12 h 92"/>
              <a:gd name="T46" fmla="*/ 220 w 232"/>
              <a:gd name="T47" fmla="*/ 24 h 92"/>
              <a:gd name="T48" fmla="*/ 232 w 232"/>
              <a:gd name="T49" fmla="*/ 32 h 92"/>
              <a:gd name="T50" fmla="*/ 232 w 232"/>
              <a:gd name="T51" fmla="*/ 40 h 92"/>
              <a:gd name="T52" fmla="*/ 228 w 232"/>
              <a:gd name="T53" fmla="*/ 44 h 92"/>
              <a:gd name="T54" fmla="*/ 216 w 232"/>
              <a:gd name="T55" fmla="*/ 48 h 92"/>
              <a:gd name="T56" fmla="*/ 208 w 232"/>
              <a:gd name="T57" fmla="*/ 52 h 92"/>
              <a:gd name="T58" fmla="*/ 196 w 232"/>
              <a:gd name="T59" fmla="*/ 68 h 92"/>
              <a:gd name="T60" fmla="*/ 184 w 232"/>
              <a:gd name="T61" fmla="*/ 84 h 92"/>
              <a:gd name="T62" fmla="*/ 176 w 232"/>
              <a:gd name="T63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32" h="92">
                <a:moveTo>
                  <a:pt x="176" y="92"/>
                </a:moveTo>
                <a:lnTo>
                  <a:pt x="136" y="92"/>
                </a:lnTo>
                <a:lnTo>
                  <a:pt x="140" y="80"/>
                </a:lnTo>
                <a:lnTo>
                  <a:pt x="144" y="68"/>
                </a:lnTo>
                <a:lnTo>
                  <a:pt x="148" y="60"/>
                </a:lnTo>
                <a:lnTo>
                  <a:pt x="152" y="52"/>
                </a:lnTo>
                <a:lnTo>
                  <a:pt x="156" y="44"/>
                </a:lnTo>
                <a:lnTo>
                  <a:pt x="156" y="40"/>
                </a:lnTo>
                <a:lnTo>
                  <a:pt x="160" y="36"/>
                </a:lnTo>
                <a:lnTo>
                  <a:pt x="160" y="36"/>
                </a:lnTo>
                <a:lnTo>
                  <a:pt x="160" y="36"/>
                </a:lnTo>
                <a:lnTo>
                  <a:pt x="156" y="36"/>
                </a:lnTo>
                <a:lnTo>
                  <a:pt x="152" y="36"/>
                </a:lnTo>
                <a:lnTo>
                  <a:pt x="148" y="36"/>
                </a:lnTo>
                <a:lnTo>
                  <a:pt x="140" y="36"/>
                </a:lnTo>
                <a:lnTo>
                  <a:pt x="136" y="40"/>
                </a:lnTo>
                <a:lnTo>
                  <a:pt x="128" y="40"/>
                </a:lnTo>
                <a:lnTo>
                  <a:pt x="116" y="40"/>
                </a:lnTo>
                <a:lnTo>
                  <a:pt x="108" y="40"/>
                </a:lnTo>
                <a:lnTo>
                  <a:pt x="96" y="44"/>
                </a:lnTo>
                <a:lnTo>
                  <a:pt x="80" y="44"/>
                </a:lnTo>
                <a:lnTo>
                  <a:pt x="68" y="48"/>
                </a:lnTo>
                <a:lnTo>
                  <a:pt x="52" y="48"/>
                </a:lnTo>
                <a:lnTo>
                  <a:pt x="36" y="48"/>
                </a:lnTo>
                <a:lnTo>
                  <a:pt x="16" y="52"/>
                </a:lnTo>
                <a:lnTo>
                  <a:pt x="0" y="52"/>
                </a:lnTo>
                <a:lnTo>
                  <a:pt x="0" y="24"/>
                </a:lnTo>
                <a:lnTo>
                  <a:pt x="20" y="24"/>
                </a:lnTo>
                <a:lnTo>
                  <a:pt x="36" y="24"/>
                </a:lnTo>
                <a:lnTo>
                  <a:pt x="52" y="20"/>
                </a:lnTo>
                <a:lnTo>
                  <a:pt x="64" y="20"/>
                </a:lnTo>
                <a:lnTo>
                  <a:pt x="76" y="20"/>
                </a:lnTo>
                <a:lnTo>
                  <a:pt x="88" y="20"/>
                </a:lnTo>
                <a:lnTo>
                  <a:pt x="100" y="16"/>
                </a:lnTo>
                <a:lnTo>
                  <a:pt x="120" y="16"/>
                </a:lnTo>
                <a:lnTo>
                  <a:pt x="132" y="16"/>
                </a:lnTo>
                <a:lnTo>
                  <a:pt x="144" y="12"/>
                </a:lnTo>
                <a:lnTo>
                  <a:pt x="152" y="8"/>
                </a:lnTo>
                <a:lnTo>
                  <a:pt x="160" y="8"/>
                </a:lnTo>
                <a:lnTo>
                  <a:pt x="164" y="4"/>
                </a:lnTo>
                <a:lnTo>
                  <a:pt x="168" y="4"/>
                </a:lnTo>
                <a:lnTo>
                  <a:pt x="172" y="0"/>
                </a:lnTo>
                <a:lnTo>
                  <a:pt x="176" y="4"/>
                </a:lnTo>
                <a:lnTo>
                  <a:pt x="184" y="4"/>
                </a:lnTo>
                <a:lnTo>
                  <a:pt x="188" y="8"/>
                </a:lnTo>
                <a:lnTo>
                  <a:pt x="200" y="12"/>
                </a:lnTo>
                <a:lnTo>
                  <a:pt x="208" y="16"/>
                </a:lnTo>
                <a:lnTo>
                  <a:pt x="220" y="24"/>
                </a:lnTo>
                <a:lnTo>
                  <a:pt x="228" y="28"/>
                </a:lnTo>
                <a:lnTo>
                  <a:pt x="232" y="32"/>
                </a:lnTo>
                <a:lnTo>
                  <a:pt x="232" y="36"/>
                </a:lnTo>
                <a:lnTo>
                  <a:pt x="232" y="40"/>
                </a:lnTo>
                <a:lnTo>
                  <a:pt x="232" y="40"/>
                </a:lnTo>
                <a:lnTo>
                  <a:pt x="228" y="44"/>
                </a:lnTo>
                <a:lnTo>
                  <a:pt x="220" y="44"/>
                </a:lnTo>
                <a:lnTo>
                  <a:pt x="216" y="48"/>
                </a:lnTo>
                <a:lnTo>
                  <a:pt x="212" y="48"/>
                </a:lnTo>
                <a:lnTo>
                  <a:pt x="208" y="52"/>
                </a:lnTo>
                <a:lnTo>
                  <a:pt x="204" y="60"/>
                </a:lnTo>
                <a:lnTo>
                  <a:pt x="196" y="68"/>
                </a:lnTo>
                <a:lnTo>
                  <a:pt x="188" y="76"/>
                </a:lnTo>
                <a:lnTo>
                  <a:pt x="184" y="84"/>
                </a:lnTo>
                <a:lnTo>
                  <a:pt x="176" y="92"/>
                </a:lnTo>
                <a:lnTo>
                  <a:pt x="176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195">
            <a:extLst>
              <a:ext uri="{FF2B5EF4-FFF2-40B4-BE49-F238E27FC236}">
                <a16:creationId xmlns:a16="http://schemas.microsoft.com/office/drawing/2014/main" xmlns="" id="{8512A6C7-C585-4C8F-949B-BCEF076E8CBD}"/>
              </a:ext>
            </a:extLst>
          </p:cNvPr>
          <p:cNvSpPr>
            <a:spLocks/>
          </p:cNvSpPr>
          <p:nvPr/>
        </p:nvSpPr>
        <p:spPr bwMode="auto">
          <a:xfrm>
            <a:off x="1682004" y="5143335"/>
            <a:ext cx="263481" cy="506033"/>
          </a:xfrm>
          <a:custGeom>
            <a:avLst/>
            <a:gdLst>
              <a:gd name="T0" fmla="*/ 4 w 68"/>
              <a:gd name="T1" fmla="*/ 24 h 104"/>
              <a:gd name="T2" fmla="*/ 0 w 68"/>
              <a:gd name="T3" fmla="*/ 16 h 104"/>
              <a:gd name="T4" fmla="*/ 0 w 68"/>
              <a:gd name="T5" fmla="*/ 12 h 104"/>
              <a:gd name="T6" fmla="*/ 0 w 68"/>
              <a:gd name="T7" fmla="*/ 8 h 104"/>
              <a:gd name="T8" fmla="*/ 4 w 68"/>
              <a:gd name="T9" fmla="*/ 4 h 104"/>
              <a:gd name="T10" fmla="*/ 4 w 68"/>
              <a:gd name="T11" fmla="*/ 0 h 104"/>
              <a:gd name="T12" fmla="*/ 8 w 68"/>
              <a:gd name="T13" fmla="*/ 0 h 104"/>
              <a:gd name="T14" fmla="*/ 12 w 68"/>
              <a:gd name="T15" fmla="*/ 0 h 104"/>
              <a:gd name="T16" fmla="*/ 16 w 68"/>
              <a:gd name="T17" fmla="*/ 0 h 104"/>
              <a:gd name="T18" fmla="*/ 20 w 68"/>
              <a:gd name="T19" fmla="*/ 0 h 104"/>
              <a:gd name="T20" fmla="*/ 28 w 68"/>
              <a:gd name="T21" fmla="*/ 4 h 104"/>
              <a:gd name="T22" fmla="*/ 36 w 68"/>
              <a:gd name="T23" fmla="*/ 4 h 104"/>
              <a:gd name="T24" fmla="*/ 48 w 68"/>
              <a:gd name="T25" fmla="*/ 8 h 104"/>
              <a:gd name="T26" fmla="*/ 52 w 68"/>
              <a:gd name="T27" fmla="*/ 24 h 104"/>
              <a:gd name="T28" fmla="*/ 56 w 68"/>
              <a:gd name="T29" fmla="*/ 36 h 104"/>
              <a:gd name="T30" fmla="*/ 60 w 68"/>
              <a:gd name="T31" fmla="*/ 48 h 104"/>
              <a:gd name="T32" fmla="*/ 64 w 68"/>
              <a:gd name="T33" fmla="*/ 60 h 104"/>
              <a:gd name="T34" fmla="*/ 68 w 68"/>
              <a:gd name="T35" fmla="*/ 68 h 104"/>
              <a:gd name="T36" fmla="*/ 68 w 68"/>
              <a:gd name="T37" fmla="*/ 76 h 104"/>
              <a:gd name="T38" fmla="*/ 68 w 68"/>
              <a:gd name="T39" fmla="*/ 84 h 104"/>
              <a:gd name="T40" fmla="*/ 68 w 68"/>
              <a:gd name="T41" fmla="*/ 88 h 104"/>
              <a:gd name="T42" fmla="*/ 68 w 68"/>
              <a:gd name="T43" fmla="*/ 96 h 104"/>
              <a:gd name="T44" fmla="*/ 68 w 68"/>
              <a:gd name="T45" fmla="*/ 100 h 104"/>
              <a:gd name="T46" fmla="*/ 64 w 68"/>
              <a:gd name="T47" fmla="*/ 104 h 104"/>
              <a:gd name="T48" fmla="*/ 60 w 68"/>
              <a:gd name="T49" fmla="*/ 104 h 104"/>
              <a:gd name="T50" fmla="*/ 56 w 68"/>
              <a:gd name="T51" fmla="*/ 104 h 104"/>
              <a:gd name="T52" fmla="*/ 52 w 68"/>
              <a:gd name="T53" fmla="*/ 104 h 104"/>
              <a:gd name="T54" fmla="*/ 48 w 68"/>
              <a:gd name="T55" fmla="*/ 100 h 104"/>
              <a:gd name="T56" fmla="*/ 44 w 68"/>
              <a:gd name="T57" fmla="*/ 96 h 104"/>
              <a:gd name="T58" fmla="*/ 40 w 68"/>
              <a:gd name="T59" fmla="*/ 92 h 104"/>
              <a:gd name="T60" fmla="*/ 36 w 68"/>
              <a:gd name="T61" fmla="*/ 84 h 104"/>
              <a:gd name="T62" fmla="*/ 32 w 68"/>
              <a:gd name="T63" fmla="*/ 80 h 104"/>
              <a:gd name="T64" fmla="*/ 28 w 68"/>
              <a:gd name="T65" fmla="*/ 68 h 104"/>
              <a:gd name="T66" fmla="*/ 24 w 68"/>
              <a:gd name="T67" fmla="*/ 52 h 104"/>
              <a:gd name="T68" fmla="*/ 16 w 68"/>
              <a:gd name="T69" fmla="*/ 40 h 104"/>
              <a:gd name="T70" fmla="*/ 8 w 68"/>
              <a:gd name="T71" fmla="*/ 28 h 104"/>
              <a:gd name="T72" fmla="*/ 4 w 68"/>
              <a:gd name="T73" fmla="*/ 24 h 104"/>
              <a:gd name="T74" fmla="*/ 4 w 68"/>
              <a:gd name="T75" fmla="*/ 2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8" h="104">
                <a:moveTo>
                  <a:pt x="4" y="24"/>
                </a:move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4"/>
                </a:lnTo>
                <a:lnTo>
                  <a:pt x="36" y="4"/>
                </a:lnTo>
                <a:lnTo>
                  <a:pt x="48" y="8"/>
                </a:lnTo>
                <a:lnTo>
                  <a:pt x="52" y="24"/>
                </a:lnTo>
                <a:lnTo>
                  <a:pt x="56" y="36"/>
                </a:lnTo>
                <a:lnTo>
                  <a:pt x="60" y="48"/>
                </a:lnTo>
                <a:lnTo>
                  <a:pt x="64" y="60"/>
                </a:lnTo>
                <a:lnTo>
                  <a:pt x="68" y="68"/>
                </a:lnTo>
                <a:lnTo>
                  <a:pt x="68" y="76"/>
                </a:lnTo>
                <a:lnTo>
                  <a:pt x="68" y="84"/>
                </a:lnTo>
                <a:lnTo>
                  <a:pt x="68" y="88"/>
                </a:lnTo>
                <a:lnTo>
                  <a:pt x="68" y="96"/>
                </a:lnTo>
                <a:lnTo>
                  <a:pt x="68" y="100"/>
                </a:lnTo>
                <a:lnTo>
                  <a:pt x="64" y="104"/>
                </a:lnTo>
                <a:lnTo>
                  <a:pt x="60" y="104"/>
                </a:lnTo>
                <a:lnTo>
                  <a:pt x="56" y="104"/>
                </a:lnTo>
                <a:lnTo>
                  <a:pt x="52" y="104"/>
                </a:lnTo>
                <a:lnTo>
                  <a:pt x="48" y="100"/>
                </a:lnTo>
                <a:lnTo>
                  <a:pt x="44" y="96"/>
                </a:lnTo>
                <a:lnTo>
                  <a:pt x="40" y="92"/>
                </a:lnTo>
                <a:lnTo>
                  <a:pt x="36" y="84"/>
                </a:lnTo>
                <a:lnTo>
                  <a:pt x="32" y="80"/>
                </a:lnTo>
                <a:lnTo>
                  <a:pt x="28" y="68"/>
                </a:lnTo>
                <a:lnTo>
                  <a:pt x="24" y="52"/>
                </a:lnTo>
                <a:lnTo>
                  <a:pt x="16" y="40"/>
                </a:lnTo>
                <a:lnTo>
                  <a:pt x="8" y="28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196">
            <a:extLst>
              <a:ext uri="{FF2B5EF4-FFF2-40B4-BE49-F238E27FC236}">
                <a16:creationId xmlns:a16="http://schemas.microsoft.com/office/drawing/2014/main" xmlns="" id="{26D6E967-6A96-4856-9CF3-C66AC7CA8665}"/>
              </a:ext>
            </a:extLst>
          </p:cNvPr>
          <p:cNvSpPr>
            <a:spLocks/>
          </p:cNvSpPr>
          <p:nvPr/>
        </p:nvSpPr>
        <p:spPr bwMode="auto">
          <a:xfrm>
            <a:off x="1898989" y="5435277"/>
            <a:ext cx="557960" cy="97314"/>
          </a:xfrm>
          <a:custGeom>
            <a:avLst/>
            <a:gdLst>
              <a:gd name="T0" fmla="*/ 0 w 144"/>
              <a:gd name="T1" fmla="*/ 12 h 20"/>
              <a:gd name="T2" fmla="*/ 20 w 144"/>
              <a:gd name="T3" fmla="*/ 8 h 20"/>
              <a:gd name="T4" fmla="*/ 40 w 144"/>
              <a:gd name="T5" fmla="*/ 8 h 20"/>
              <a:gd name="T6" fmla="*/ 60 w 144"/>
              <a:gd name="T7" fmla="*/ 4 h 20"/>
              <a:gd name="T8" fmla="*/ 76 w 144"/>
              <a:gd name="T9" fmla="*/ 4 h 20"/>
              <a:gd name="T10" fmla="*/ 88 w 144"/>
              <a:gd name="T11" fmla="*/ 0 h 20"/>
              <a:gd name="T12" fmla="*/ 100 w 144"/>
              <a:gd name="T13" fmla="*/ 0 h 20"/>
              <a:gd name="T14" fmla="*/ 112 w 144"/>
              <a:gd name="T15" fmla="*/ 0 h 20"/>
              <a:gd name="T16" fmla="*/ 120 w 144"/>
              <a:gd name="T17" fmla="*/ 0 h 20"/>
              <a:gd name="T18" fmla="*/ 128 w 144"/>
              <a:gd name="T19" fmla="*/ 0 h 20"/>
              <a:gd name="T20" fmla="*/ 136 w 144"/>
              <a:gd name="T21" fmla="*/ 0 h 20"/>
              <a:gd name="T22" fmla="*/ 140 w 144"/>
              <a:gd name="T23" fmla="*/ 0 h 20"/>
              <a:gd name="T24" fmla="*/ 144 w 144"/>
              <a:gd name="T25" fmla="*/ 4 h 20"/>
              <a:gd name="T26" fmla="*/ 144 w 144"/>
              <a:gd name="T27" fmla="*/ 4 h 20"/>
              <a:gd name="T28" fmla="*/ 140 w 144"/>
              <a:gd name="T29" fmla="*/ 8 h 20"/>
              <a:gd name="T30" fmla="*/ 140 w 144"/>
              <a:gd name="T31" fmla="*/ 8 h 20"/>
              <a:gd name="T32" fmla="*/ 136 w 144"/>
              <a:gd name="T33" fmla="*/ 8 h 20"/>
              <a:gd name="T34" fmla="*/ 128 w 144"/>
              <a:gd name="T35" fmla="*/ 8 h 20"/>
              <a:gd name="T36" fmla="*/ 124 w 144"/>
              <a:gd name="T37" fmla="*/ 8 h 20"/>
              <a:gd name="T38" fmla="*/ 120 w 144"/>
              <a:gd name="T39" fmla="*/ 12 h 20"/>
              <a:gd name="T40" fmla="*/ 112 w 144"/>
              <a:gd name="T41" fmla="*/ 12 h 20"/>
              <a:gd name="T42" fmla="*/ 104 w 144"/>
              <a:gd name="T43" fmla="*/ 12 h 20"/>
              <a:gd name="T44" fmla="*/ 96 w 144"/>
              <a:gd name="T45" fmla="*/ 12 h 20"/>
              <a:gd name="T46" fmla="*/ 84 w 144"/>
              <a:gd name="T47" fmla="*/ 12 h 20"/>
              <a:gd name="T48" fmla="*/ 72 w 144"/>
              <a:gd name="T49" fmla="*/ 12 h 20"/>
              <a:gd name="T50" fmla="*/ 60 w 144"/>
              <a:gd name="T51" fmla="*/ 16 h 20"/>
              <a:gd name="T52" fmla="*/ 48 w 144"/>
              <a:gd name="T53" fmla="*/ 16 h 20"/>
              <a:gd name="T54" fmla="*/ 36 w 144"/>
              <a:gd name="T55" fmla="*/ 16 h 20"/>
              <a:gd name="T56" fmla="*/ 20 w 144"/>
              <a:gd name="T57" fmla="*/ 16 h 20"/>
              <a:gd name="T58" fmla="*/ 4 w 144"/>
              <a:gd name="T59" fmla="*/ 20 h 20"/>
              <a:gd name="T60" fmla="*/ 0 w 144"/>
              <a:gd name="T61" fmla="*/ 12 h 20"/>
              <a:gd name="T62" fmla="*/ 0 w 144"/>
              <a:gd name="T63" fmla="*/ 1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4" h="20">
                <a:moveTo>
                  <a:pt x="0" y="12"/>
                </a:moveTo>
                <a:lnTo>
                  <a:pt x="20" y="8"/>
                </a:lnTo>
                <a:lnTo>
                  <a:pt x="40" y="8"/>
                </a:lnTo>
                <a:lnTo>
                  <a:pt x="60" y="4"/>
                </a:lnTo>
                <a:lnTo>
                  <a:pt x="76" y="4"/>
                </a:lnTo>
                <a:lnTo>
                  <a:pt x="88" y="0"/>
                </a:lnTo>
                <a:lnTo>
                  <a:pt x="100" y="0"/>
                </a:lnTo>
                <a:lnTo>
                  <a:pt x="112" y="0"/>
                </a:lnTo>
                <a:lnTo>
                  <a:pt x="120" y="0"/>
                </a:lnTo>
                <a:lnTo>
                  <a:pt x="128" y="0"/>
                </a:lnTo>
                <a:lnTo>
                  <a:pt x="136" y="0"/>
                </a:lnTo>
                <a:lnTo>
                  <a:pt x="140" y="0"/>
                </a:lnTo>
                <a:lnTo>
                  <a:pt x="144" y="4"/>
                </a:lnTo>
                <a:lnTo>
                  <a:pt x="144" y="4"/>
                </a:lnTo>
                <a:lnTo>
                  <a:pt x="140" y="8"/>
                </a:lnTo>
                <a:lnTo>
                  <a:pt x="140" y="8"/>
                </a:lnTo>
                <a:lnTo>
                  <a:pt x="136" y="8"/>
                </a:lnTo>
                <a:lnTo>
                  <a:pt x="128" y="8"/>
                </a:lnTo>
                <a:lnTo>
                  <a:pt x="124" y="8"/>
                </a:lnTo>
                <a:lnTo>
                  <a:pt x="120" y="12"/>
                </a:lnTo>
                <a:lnTo>
                  <a:pt x="112" y="12"/>
                </a:lnTo>
                <a:lnTo>
                  <a:pt x="104" y="12"/>
                </a:lnTo>
                <a:lnTo>
                  <a:pt x="96" y="12"/>
                </a:lnTo>
                <a:lnTo>
                  <a:pt x="84" y="12"/>
                </a:lnTo>
                <a:lnTo>
                  <a:pt x="72" y="12"/>
                </a:lnTo>
                <a:lnTo>
                  <a:pt x="60" y="16"/>
                </a:lnTo>
                <a:lnTo>
                  <a:pt x="48" y="16"/>
                </a:lnTo>
                <a:lnTo>
                  <a:pt x="36" y="16"/>
                </a:lnTo>
                <a:lnTo>
                  <a:pt x="20" y="16"/>
                </a:lnTo>
                <a:lnTo>
                  <a:pt x="4" y="20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197">
            <a:extLst>
              <a:ext uri="{FF2B5EF4-FFF2-40B4-BE49-F238E27FC236}">
                <a16:creationId xmlns:a16="http://schemas.microsoft.com/office/drawing/2014/main" xmlns="" id="{6D20A46A-6206-46F5-B785-A9E913633B72}"/>
              </a:ext>
            </a:extLst>
          </p:cNvPr>
          <p:cNvSpPr>
            <a:spLocks/>
          </p:cNvSpPr>
          <p:nvPr/>
        </p:nvSpPr>
        <p:spPr bwMode="auto">
          <a:xfrm>
            <a:off x="1852492" y="5454740"/>
            <a:ext cx="433969" cy="856363"/>
          </a:xfrm>
          <a:custGeom>
            <a:avLst/>
            <a:gdLst>
              <a:gd name="T0" fmla="*/ 24 w 112"/>
              <a:gd name="T1" fmla="*/ 132 h 176"/>
              <a:gd name="T2" fmla="*/ 16 w 112"/>
              <a:gd name="T3" fmla="*/ 128 h 176"/>
              <a:gd name="T4" fmla="*/ 12 w 112"/>
              <a:gd name="T5" fmla="*/ 124 h 176"/>
              <a:gd name="T6" fmla="*/ 8 w 112"/>
              <a:gd name="T7" fmla="*/ 120 h 176"/>
              <a:gd name="T8" fmla="*/ 4 w 112"/>
              <a:gd name="T9" fmla="*/ 116 h 176"/>
              <a:gd name="T10" fmla="*/ 0 w 112"/>
              <a:gd name="T11" fmla="*/ 112 h 176"/>
              <a:gd name="T12" fmla="*/ 4 w 112"/>
              <a:gd name="T13" fmla="*/ 108 h 176"/>
              <a:gd name="T14" fmla="*/ 8 w 112"/>
              <a:gd name="T15" fmla="*/ 104 h 176"/>
              <a:gd name="T16" fmla="*/ 12 w 112"/>
              <a:gd name="T17" fmla="*/ 104 h 176"/>
              <a:gd name="T18" fmla="*/ 24 w 112"/>
              <a:gd name="T19" fmla="*/ 104 h 176"/>
              <a:gd name="T20" fmla="*/ 36 w 112"/>
              <a:gd name="T21" fmla="*/ 108 h 176"/>
              <a:gd name="T22" fmla="*/ 44 w 112"/>
              <a:gd name="T23" fmla="*/ 112 h 176"/>
              <a:gd name="T24" fmla="*/ 52 w 112"/>
              <a:gd name="T25" fmla="*/ 112 h 176"/>
              <a:gd name="T26" fmla="*/ 56 w 112"/>
              <a:gd name="T27" fmla="*/ 112 h 176"/>
              <a:gd name="T28" fmla="*/ 60 w 112"/>
              <a:gd name="T29" fmla="*/ 112 h 176"/>
              <a:gd name="T30" fmla="*/ 60 w 112"/>
              <a:gd name="T31" fmla="*/ 112 h 176"/>
              <a:gd name="T32" fmla="*/ 60 w 112"/>
              <a:gd name="T33" fmla="*/ 104 h 176"/>
              <a:gd name="T34" fmla="*/ 60 w 112"/>
              <a:gd name="T35" fmla="*/ 100 h 176"/>
              <a:gd name="T36" fmla="*/ 60 w 112"/>
              <a:gd name="T37" fmla="*/ 88 h 176"/>
              <a:gd name="T38" fmla="*/ 60 w 112"/>
              <a:gd name="T39" fmla="*/ 84 h 176"/>
              <a:gd name="T40" fmla="*/ 60 w 112"/>
              <a:gd name="T41" fmla="*/ 76 h 176"/>
              <a:gd name="T42" fmla="*/ 60 w 112"/>
              <a:gd name="T43" fmla="*/ 68 h 176"/>
              <a:gd name="T44" fmla="*/ 60 w 112"/>
              <a:gd name="T45" fmla="*/ 56 h 176"/>
              <a:gd name="T46" fmla="*/ 60 w 112"/>
              <a:gd name="T47" fmla="*/ 44 h 176"/>
              <a:gd name="T48" fmla="*/ 56 w 112"/>
              <a:gd name="T49" fmla="*/ 32 h 176"/>
              <a:gd name="T50" fmla="*/ 56 w 112"/>
              <a:gd name="T51" fmla="*/ 16 h 176"/>
              <a:gd name="T52" fmla="*/ 56 w 112"/>
              <a:gd name="T53" fmla="*/ 0 h 176"/>
              <a:gd name="T54" fmla="*/ 68 w 112"/>
              <a:gd name="T55" fmla="*/ 4 h 176"/>
              <a:gd name="T56" fmla="*/ 84 w 112"/>
              <a:gd name="T57" fmla="*/ 8 h 176"/>
              <a:gd name="T58" fmla="*/ 92 w 112"/>
              <a:gd name="T59" fmla="*/ 12 h 176"/>
              <a:gd name="T60" fmla="*/ 100 w 112"/>
              <a:gd name="T61" fmla="*/ 16 h 176"/>
              <a:gd name="T62" fmla="*/ 108 w 112"/>
              <a:gd name="T63" fmla="*/ 20 h 176"/>
              <a:gd name="T64" fmla="*/ 112 w 112"/>
              <a:gd name="T65" fmla="*/ 24 h 176"/>
              <a:gd name="T66" fmla="*/ 112 w 112"/>
              <a:gd name="T67" fmla="*/ 28 h 176"/>
              <a:gd name="T68" fmla="*/ 112 w 112"/>
              <a:gd name="T69" fmla="*/ 32 h 176"/>
              <a:gd name="T70" fmla="*/ 112 w 112"/>
              <a:gd name="T71" fmla="*/ 32 h 176"/>
              <a:gd name="T72" fmla="*/ 112 w 112"/>
              <a:gd name="T73" fmla="*/ 36 h 176"/>
              <a:gd name="T74" fmla="*/ 112 w 112"/>
              <a:gd name="T75" fmla="*/ 44 h 176"/>
              <a:gd name="T76" fmla="*/ 112 w 112"/>
              <a:gd name="T77" fmla="*/ 52 h 176"/>
              <a:gd name="T78" fmla="*/ 112 w 112"/>
              <a:gd name="T79" fmla="*/ 60 h 176"/>
              <a:gd name="T80" fmla="*/ 112 w 112"/>
              <a:gd name="T81" fmla="*/ 68 h 176"/>
              <a:gd name="T82" fmla="*/ 112 w 112"/>
              <a:gd name="T83" fmla="*/ 80 h 176"/>
              <a:gd name="T84" fmla="*/ 112 w 112"/>
              <a:gd name="T85" fmla="*/ 92 h 176"/>
              <a:gd name="T86" fmla="*/ 112 w 112"/>
              <a:gd name="T87" fmla="*/ 104 h 176"/>
              <a:gd name="T88" fmla="*/ 112 w 112"/>
              <a:gd name="T89" fmla="*/ 112 h 176"/>
              <a:gd name="T90" fmla="*/ 108 w 112"/>
              <a:gd name="T91" fmla="*/ 132 h 176"/>
              <a:gd name="T92" fmla="*/ 104 w 112"/>
              <a:gd name="T93" fmla="*/ 148 h 176"/>
              <a:gd name="T94" fmla="*/ 96 w 112"/>
              <a:gd name="T95" fmla="*/ 160 h 176"/>
              <a:gd name="T96" fmla="*/ 88 w 112"/>
              <a:gd name="T97" fmla="*/ 168 h 176"/>
              <a:gd name="T98" fmla="*/ 80 w 112"/>
              <a:gd name="T99" fmla="*/ 172 h 176"/>
              <a:gd name="T100" fmla="*/ 72 w 112"/>
              <a:gd name="T101" fmla="*/ 176 h 176"/>
              <a:gd name="T102" fmla="*/ 64 w 112"/>
              <a:gd name="T103" fmla="*/ 176 h 176"/>
              <a:gd name="T104" fmla="*/ 60 w 112"/>
              <a:gd name="T105" fmla="*/ 176 h 176"/>
              <a:gd name="T106" fmla="*/ 52 w 112"/>
              <a:gd name="T107" fmla="*/ 172 h 176"/>
              <a:gd name="T108" fmla="*/ 52 w 112"/>
              <a:gd name="T109" fmla="*/ 168 h 176"/>
              <a:gd name="T110" fmla="*/ 48 w 112"/>
              <a:gd name="T111" fmla="*/ 164 h 176"/>
              <a:gd name="T112" fmla="*/ 48 w 112"/>
              <a:gd name="T113" fmla="*/ 156 h 176"/>
              <a:gd name="T114" fmla="*/ 40 w 112"/>
              <a:gd name="T115" fmla="*/ 148 h 176"/>
              <a:gd name="T116" fmla="*/ 32 w 112"/>
              <a:gd name="T117" fmla="*/ 140 h 176"/>
              <a:gd name="T118" fmla="*/ 24 w 112"/>
              <a:gd name="T119" fmla="*/ 132 h 176"/>
              <a:gd name="T120" fmla="*/ 24 w 112"/>
              <a:gd name="T121" fmla="*/ 132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12" h="176">
                <a:moveTo>
                  <a:pt x="24" y="132"/>
                </a:moveTo>
                <a:lnTo>
                  <a:pt x="16" y="128"/>
                </a:lnTo>
                <a:lnTo>
                  <a:pt x="12" y="124"/>
                </a:lnTo>
                <a:lnTo>
                  <a:pt x="8" y="120"/>
                </a:lnTo>
                <a:lnTo>
                  <a:pt x="4" y="116"/>
                </a:lnTo>
                <a:lnTo>
                  <a:pt x="0" y="112"/>
                </a:lnTo>
                <a:lnTo>
                  <a:pt x="4" y="108"/>
                </a:lnTo>
                <a:lnTo>
                  <a:pt x="8" y="104"/>
                </a:lnTo>
                <a:lnTo>
                  <a:pt x="12" y="104"/>
                </a:lnTo>
                <a:lnTo>
                  <a:pt x="24" y="104"/>
                </a:lnTo>
                <a:lnTo>
                  <a:pt x="36" y="108"/>
                </a:lnTo>
                <a:lnTo>
                  <a:pt x="44" y="112"/>
                </a:lnTo>
                <a:lnTo>
                  <a:pt x="52" y="112"/>
                </a:lnTo>
                <a:lnTo>
                  <a:pt x="56" y="112"/>
                </a:lnTo>
                <a:lnTo>
                  <a:pt x="60" y="112"/>
                </a:lnTo>
                <a:lnTo>
                  <a:pt x="60" y="112"/>
                </a:lnTo>
                <a:lnTo>
                  <a:pt x="60" y="104"/>
                </a:lnTo>
                <a:lnTo>
                  <a:pt x="60" y="100"/>
                </a:lnTo>
                <a:lnTo>
                  <a:pt x="60" y="88"/>
                </a:lnTo>
                <a:lnTo>
                  <a:pt x="60" y="84"/>
                </a:lnTo>
                <a:lnTo>
                  <a:pt x="60" y="76"/>
                </a:lnTo>
                <a:lnTo>
                  <a:pt x="60" y="68"/>
                </a:lnTo>
                <a:lnTo>
                  <a:pt x="60" y="56"/>
                </a:lnTo>
                <a:lnTo>
                  <a:pt x="60" y="44"/>
                </a:lnTo>
                <a:lnTo>
                  <a:pt x="56" y="32"/>
                </a:lnTo>
                <a:lnTo>
                  <a:pt x="56" y="16"/>
                </a:lnTo>
                <a:lnTo>
                  <a:pt x="56" y="0"/>
                </a:lnTo>
                <a:lnTo>
                  <a:pt x="68" y="4"/>
                </a:lnTo>
                <a:lnTo>
                  <a:pt x="84" y="8"/>
                </a:lnTo>
                <a:lnTo>
                  <a:pt x="92" y="12"/>
                </a:lnTo>
                <a:lnTo>
                  <a:pt x="100" y="16"/>
                </a:lnTo>
                <a:lnTo>
                  <a:pt x="108" y="20"/>
                </a:lnTo>
                <a:lnTo>
                  <a:pt x="112" y="24"/>
                </a:lnTo>
                <a:lnTo>
                  <a:pt x="112" y="28"/>
                </a:lnTo>
                <a:lnTo>
                  <a:pt x="112" y="32"/>
                </a:lnTo>
                <a:lnTo>
                  <a:pt x="112" y="32"/>
                </a:lnTo>
                <a:lnTo>
                  <a:pt x="112" y="36"/>
                </a:lnTo>
                <a:lnTo>
                  <a:pt x="112" y="44"/>
                </a:lnTo>
                <a:lnTo>
                  <a:pt x="112" y="52"/>
                </a:lnTo>
                <a:lnTo>
                  <a:pt x="112" y="60"/>
                </a:lnTo>
                <a:lnTo>
                  <a:pt x="112" y="68"/>
                </a:lnTo>
                <a:lnTo>
                  <a:pt x="112" y="80"/>
                </a:lnTo>
                <a:lnTo>
                  <a:pt x="112" y="92"/>
                </a:lnTo>
                <a:lnTo>
                  <a:pt x="112" y="104"/>
                </a:lnTo>
                <a:lnTo>
                  <a:pt x="112" y="112"/>
                </a:lnTo>
                <a:lnTo>
                  <a:pt x="108" y="132"/>
                </a:lnTo>
                <a:lnTo>
                  <a:pt x="104" y="148"/>
                </a:lnTo>
                <a:lnTo>
                  <a:pt x="96" y="160"/>
                </a:lnTo>
                <a:lnTo>
                  <a:pt x="88" y="168"/>
                </a:lnTo>
                <a:lnTo>
                  <a:pt x="80" y="172"/>
                </a:lnTo>
                <a:lnTo>
                  <a:pt x="72" y="176"/>
                </a:lnTo>
                <a:lnTo>
                  <a:pt x="64" y="176"/>
                </a:lnTo>
                <a:lnTo>
                  <a:pt x="60" y="176"/>
                </a:lnTo>
                <a:lnTo>
                  <a:pt x="52" y="172"/>
                </a:lnTo>
                <a:lnTo>
                  <a:pt x="52" y="168"/>
                </a:lnTo>
                <a:lnTo>
                  <a:pt x="48" y="164"/>
                </a:lnTo>
                <a:lnTo>
                  <a:pt x="48" y="156"/>
                </a:lnTo>
                <a:lnTo>
                  <a:pt x="40" y="148"/>
                </a:lnTo>
                <a:lnTo>
                  <a:pt x="32" y="140"/>
                </a:lnTo>
                <a:lnTo>
                  <a:pt x="24" y="132"/>
                </a:lnTo>
                <a:lnTo>
                  <a:pt x="24" y="1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198">
            <a:extLst>
              <a:ext uri="{FF2B5EF4-FFF2-40B4-BE49-F238E27FC236}">
                <a16:creationId xmlns:a16="http://schemas.microsoft.com/office/drawing/2014/main" xmlns="" id="{1E28F20E-862D-4729-9F45-10E242BFC470}"/>
              </a:ext>
            </a:extLst>
          </p:cNvPr>
          <p:cNvSpPr>
            <a:spLocks/>
          </p:cNvSpPr>
          <p:nvPr/>
        </p:nvSpPr>
        <p:spPr bwMode="auto">
          <a:xfrm>
            <a:off x="2363956" y="5629905"/>
            <a:ext cx="402971" cy="291942"/>
          </a:xfrm>
          <a:custGeom>
            <a:avLst/>
            <a:gdLst>
              <a:gd name="T0" fmla="*/ 92 w 104"/>
              <a:gd name="T1" fmla="*/ 60 h 60"/>
              <a:gd name="T2" fmla="*/ 88 w 104"/>
              <a:gd name="T3" fmla="*/ 60 h 60"/>
              <a:gd name="T4" fmla="*/ 84 w 104"/>
              <a:gd name="T5" fmla="*/ 60 h 60"/>
              <a:gd name="T6" fmla="*/ 72 w 104"/>
              <a:gd name="T7" fmla="*/ 56 h 60"/>
              <a:gd name="T8" fmla="*/ 60 w 104"/>
              <a:gd name="T9" fmla="*/ 48 h 60"/>
              <a:gd name="T10" fmla="*/ 48 w 104"/>
              <a:gd name="T11" fmla="*/ 44 h 60"/>
              <a:gd name="T12" fmla="*/ 40 w 104"/>
              <a:gd name="T13" fmla="*/ 40 h 60"/>
              <a:gd name="T14" fmla="*/ 32 w 104"/>
              <a:gd name="T15" fmla="*/ 32 h 60"/>
              <a:gd name="T16" fmla="*/ 24 w 104"/>
              <a:gd name="T17" fmla="*/ 28 h 60"/>
              <a:gd name="T18" fmla="*/ 16 w 104"/>
              <a:gd name="T19" fmla="*/ 24 h 60"/>
              <a:gd name="T20" fmla="*/ 12 w 104"/>
              <a:gd name="T21" fmla="*/ 16 h 60"/>
              <a:gd name="T22" fmla="*/ 4 w 104"/>
              <a:gd name="T23" fmla="*/ 12 h 60"/>
              <a:gd name="T24" fmla="*/ 4 w 104"/>
              <a:gd name="T25" fmla="*/ 8 h 60"/>
              <a:gd name="T26" fmla="*/ 0 w 104"/>
              <a:gd name="T27" fmla="*/ 4 h 60"/>
              <a:gd name="T28" fmla="*/ 0 w 104"/>
              <a:gd name="T29" fmla="*/ 0 h 60"/>
              <a:gd name="T30" fmla="*/ 28 w 104"/>
              <a:gd name="T31" fmla="*/ 0 h 60"/>
              <a:gd name="T32" fmla="*/ 40 w 104"/>
              <a:gd name="T33" fmla="*/ 0 h 60"/>
              <a:gd name="T34" fmla="*/ 48 w 104"/>
              <a:gd name="T35" fmla="*/ 0 h 60"/>
              <a:gd name="T36" fmla="*/ 60 w 104"/>
              <a:gd name="T37" fmla="*/ 0 h 60"/>
              <a:gd name="T38" fmla="*/ 68 w 104"/>
              <a:gd name="T39" fmla="*/ 4 h 60"/>
              <a:gd name="T40" fmla="*/ 76 w 104"/>
              <a:gd name="T41" fmla="*/ 4 h 60"/>
              <a:gd name="T42" fmla="*/ 80 w 104"/>
              <a:gd name="T43" fmla="*/ 8 h 60"/>
              <a:gd name="T44" fmla="*/ 92 w 104"/>
              <a:gd name="T45" fmla="*/ 12 h 60"/>
              <a:gd name="T46" fmla="*/ 96 w 104"/>
              <a:gd name="T47" fmla="*/ 20 h 60"/>
              <a:gd name="T48" fmla="*/ 104 w 104"/>
              <a:gd name="T49" fmla="*/ 28 h 60"/>
              <a:gd name="T50" fmla="*/ 104 w 104"/>
              <a:gd name="T51" fmla="*/ 40 h 60"/>
              <a:gd name="T52" fmla="*/ 104 w 104"/>
              <a:gd name="T53" fmla="*/ 48 h 60"/>
              <a:gd name="T54" fmla="*/ 100 w 104"/>
              <a:gd name="T55" fmla="*/ 56 h 60"/>
              <a:gd name="T56" fmla="*/ 96 w 104"/>
              <a:gd name="T57" fmla="*/ 60 h 60"/>
              <a:gd name="T58" fmla="*/ 92 w 104"/>
              <a:gd name="T59" fmla="*/ 60 h 60"/>
              <a:gd name="T60" fmla="*/ 92 w 104"/>
              <a:gd name="T61" fmla="*/ 6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" h="60">
                <a:moveTo>
                  <a:pt x="92" y="60"/>
                </a:moveTo>
                <a:lnTo>
                  <a:pt x="88" y="60"/>
                </a:lnTo>
                <a:lnTo>
                  <a:pt x="84" y="60"/>
                </a:lnTo>
                <a:lnTo>
                  <a:pt x="72" y="56"/>
                </a:lnTo>
                <a:lnTo>
                  <a:pt x="60" y="48"/>
                </a:lnTo>
                <a:lnTo>
                  <a:pt x="48" y="44"/>
                </a:lnTo>
                <a:lnTo>
                  <a:pt x="40" y="40"/>
                </a:lnTo>
                <a:lnTo>
                  <a:pt x="32" y="32"/>
                </a:lnTo>
                <a:lnTo>
                  <a:pt x="24" y="28"/>
                </a:lnTo>
                <a:lnTo>
                  <a:pt x="16" y="24"/>
                </a:lnTo>
                <a:lnTo>
                  <a:pt x="12" y="16"/>
                </a:lnTo>
                <a:lnTo>
                  <a:pt x="4" y="12"/>
                </a:lnTo>
                <a:lnTo>
                  <a:pt x="4" y="8"/>
                </a:lnTo>
                <a:lnTo>
                  <a:pt x="0" y="4"/>
                </a:lnTo>
                <a:lnTo>
                  <a:pt x="0" y="0"/>
                </a:lnTo>
                <a:lnTo>
                  <a:pt x="28" y="0"/>
                </a:lnTo>
                <a:lnTo>
                  <a:pt x="40" y="0"/>
                </a:lnTo>
                <a:lnTo>
                  <a:pt x="48" y="0"/>
                </a:lnTo>
                <a:lnTo>
                  <a:pt x="60" y="0"/>
                </a:lnTo>
                <a:lnTo>
                  <a:pt x="68" y="4"/>
                </a:lnTo>
                <a:lnTo>
                  <a:pt x="76" y="4"/>
                </a:lnTo>
                <a:lnTo>
                  <a:pt x="80" y="8"/>
                </a:lnTo>
                <a:lnTo>
                  <a:pt x="92" y="12"/>
                </a:lnTo>
                <a:lnTo>
                  <a:pt x="96" y="20"/>
                </a:lnTo>
                <a:lnTo>
                  <a:pt x="104" y="28"/>
                </a:lnTo>
                <a:lnTo>
                  <a:pt x="104" y="40"/>
                </a:lnTo>
                <a:lnTo>
                  <a:pt x="104" y="48"/>
                </a:lnTo>
                <a:lnTo>
                  <a:pt x="100" y="56"/>
                </a:lnTo>
                <a:lnTo>
                  <a:pt x="96" y="60"/>
                </a:lnTo>
                <a:lnTo>
                  <a:pt x="92" y="60"/>
                </a:lnTo>
                <a:lnTo>
                  <a:pt x="92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199">
            <a:extLst>
              <a:ext uri="{FF2B5EF4-FFF2-40B4-BE49-F238E27FC236}">
                <a16:creationId xmlns:a16="http://schemas.microsoft.com/office/drawing/2014/main" xmlns="" id="{588B6139-8690-4605-8157-A05FD98D8048}"/>
              </a:ext>
            </a:extLst>
          </p:cNvPr>
          <p:cNvSpPr>
            <a:spLocks/>
          </p:cNvSpPr>
          <p:nvPr/>
        </p:nvSpPr>
        <p:spPr bwMode="auto">
          <a:xfrm>
            <a:off x="1480519" y="5629905"/>
            <a:ext cx="294479" cy="506033"/>
          </a:xfrm>
          <a:custGeom>
            <a:avLst/>
            <a:gdLst>
              <a:gd name="T0" fmla="*/ 56 w 76"/>
              <a:gd name="T1" fmla="*/ 88 h 104"/>
              <a:gd name="T2" fmla="*/ 48 w 76"/>
              <a:gd name="T3" fmla="*/ 96 h 104"/>
              <a:gd name="T4" fmla="*/ 44 w 76"/>
              <a:gd name="T5" fmla="*/ 100 h 104"/>
              <a:gd name="T6" fmla="*/ 36 w 76"/>
              <a:gd name="T7" fmla="*/ 104 h 104"/>
              <a:gd name="T8" fmla="*/ 32 w 76"/>
              <a:gd name="T9" fmla="*/ 104 h 104"/>
              <a:gd name="T10" fmla="*/ 28 w 76"/>
              <a:gd name="T11" fmla="*/ 104 h 104"/>
              <a:gd name="T12" fmla="*/ 24 w 76"/>
              <a:gd name="T13" fmla="*/ 104 h 104"/>
              <a:gd name="T14" fmla="*/ 16 w 76"/>
              <a:gd name="T15" fmla="*/ 96 h 104"/>
              <a:gd name="T16" fmla="*/ 12 w 76"/>
              <a:gd name="T17" fmla="*/ 92 h 104"/>
              <a:gd name="T18" fmla="*/ 8 w 76"/>
              <a:gd name="T19" fmla="*/ 84 h 104"/>
              <a:gd name="T20" fmla="*/ 4 w 76"/>
              <a:gd name="T21" fmla="*/ 80 h 104"/>
              <a:gd name="T22" fmla="*/ 4 w 76"/>
              <a:gd name="T23" fmla="*/ 72 h 104"/>
              <a:gd name="T24" fmla="*/ 0 w 76"/>
              <a:gd name="T25" fmla="*/ 72 h 104"/>
              <a:gd name="T26" fmla="*/ 4 w 76"/>
              <a:gd name="T27" fmla="*/ 68 h 104"/>
              <a:gd name="T28" fmla="*/ 4 w 76"/>
              <a:gd name="T29" fmla="*/ 64 h 104"/>
              <a:gd name="T30" fmla="*/ 8 w 76"/>
              <a:gd name="T31" fmla="*/ 56 h 104"/>
              <a:gd name="T32" fmla="*/ 12 w 76"/>
              <a:gd name="T33" fmla="*/ 52 h 104"/>
              <a:gd name="T34" fmla="*/ 16 w 76"/>
              <a:gd name="T35" fmla="*/ 48 h 104"/>
              <a:gd name="T36" fmla="*/ 20 w 76"/>
              <a:gd name="T37" fmla="*/ 44 h 104"/>
              <a:gd name="T38" fmla="*/ 24 w 76"/>
              <a:gd name="T39" fmla="*/ 40 h 104"/>
              <a:gd name="T40" fmla="*/ 24 w 76"/>
              <a:gd name="T41" fmla="*/ 32 h 104"/>
              <a:gd name="T42" fmla="*/ 28 w 76"/>
              <a:gd name="T43" fmla="*/ 28 h 104"/>
              <a:gd name="T44" fmla="*/ 32 w 76"/>
              <a:gd name="T45" fmla="*/ 20 h 104"/>
              <a:gd name="T46" fmla="*/ 32 w 76"/>
              <a:gd name="T47" fmla="*/ 8 h 104"/>
              <a:gd name="T48" fmla="*/ 36 w 76"/>
              <a:gd name="T49" fmla="*/ 0 h 104"/>
              <a:gd name="T50" fmla="*/ 44 w 76"/>
              <a:gd name="T51" fmla="*/ 0 h 104"/>
              <a:gd name="T52" fmla="*/ 52 w 76"/>
              <a:gd name="T53" fmla="*/ 0 h 104"/>
              <a:gd name="T54" fmla="*/ 60 w 76"/>
              <a:gd name="T55" fmla="*/ 4 h 104"/>
              <a:gd name="T56" fmla="*/ 68 w 76"/>
              <a:gd name="T57" fmla="*/ 8 h 104"/>
              <a:gd name="T58" fmla="*/ 72 w 76"/>
              <a:gd name="T59" fmla="*/ 16 h 104"/>
              <a:gd name="T60" fmla="*/ 76 w 76"/>
              <a:gd name="T61" fmla="*/ 28 h 104"/>
              <a:gd name="T62" fmla="*/ 76 w 76"/>
              <a:gd name="T63" fmla="*/ 36 h 104"/>
              <a:gd name="T64" fmla="*/ 76 w 76"/>
              <a:gd name="T65" fmla="*/ 48 h 104"/>
              <a:gd name="T66" fmla="*/ 72 w 76"/>
              <a:gd name="T67" fmla="*/ 60 h 104"/>
              <a:gd name="T68" fmla="*/ 68 w 76"/>
              <a:gd name="T69" fmla="*/ 68 h 104"/>
              <a:gd name="T70" fmla="*/ 64 w 76"/>
              <a:gd name="T71" fmla="*/ 80 h 104"/>
              <a:gd name="T72" fmla="*/ 56 w 76"/>
              <a:gd name="T73" fmla="*/ 88 h 104"/>
              <a:gd name="T74" fmla="*/ 56 w 76"/>
              <a:gd name="T75" fmla="*/ 88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6" h="104">
                <a:moveTo>
                  <a:pt x="56" y="88"/>
                </a:moveTo>
                <a:lnTo>
                  <a:pt x="48" y="96"/>
                </a:lnTo>
                <a:lnTo>
                  <a:pt x="44" y="100"/>
                </a:lnTo>
                <a:lnTo>
                  <a:pt x="36" y="104"/>
                </a:lnTo>
                <a:lnTo>
                  <a:pt x="32" y="104"/>
                </a:lnTo>
                <a:lnTo>
                  <a:pt x="28" y="104"/>
                </a:lnTo>
                <a:lnTo>
                  <a:pt x="24" y="104"/>
                </a:lnTo>
                <a:lnTo>
                  <a:pt x="16" y="96"/>
                </a:lnTo>
                <a:lnTo>
                  <a:pt x="12" y="92"/>
                </a:lnTo>
                <a:lnTo>
                  <a:pt x="8" y="84"/>
                </a:lnTo>
                <a:lnTo>
                  <a:pt x="4" y="80"/>
                </a:lnTo>
                <a:lnTo>
                  <a:pt x="4" y="72"/>
                </a:lnTo>
                <a:lnTo>
                  <a:pt x="0" y="72"/>
                </a:lnTo>
                <a:lnTo>
                  <a:pt x="4" y="68"/>
                </a:lnTo>
                <a:lnTo>
                  <a:pt x="4" y="64"/>
                </a:lnTo>
                <a:lnTo>
                  <a:pt x="8" y="56"/>
                </a:lnTo>
                <a:lnTo>
                  <a:pt x="12" y="52"/>
                </a:lnTo>
                <a:lnTo>
                  <a:pt x="16" y="48"/>
                </a:lnTo>
                <a:lnTo>
                  <a:pt x="20" y="44"/>
                </a:lnTo>
                <a:lnTo>
                  <a:pt x="24" y="40"/>
                </a:lnTo>
                <a:lnTo>
                  <a:pt x="24" y="32"/>
                </a:lnTo>
                <a:lnTo>
                  <a:pt x="28" y="28"/>
                </a:lnTo>
                <a:lnTo>
                  <a:pt x="32" y="20"/>
                </a:lnTo>
                <a:lnTo>
                  <a:pt x="32" y="8"/>
                </a:lnTo>
                <a:lnTo>
                  <a:pt x="36" y="0"/>
                </a:lnTo>
                <a:lnTo>
                  <a:pt x="44" y="0"/>
                </a:lnTo>
                <a:lnTo>
                  <a:pt x="52" y="0"/>
                </a:lnTo>
                <a:lnTo>
                  <a:pt x="60" y="4"/>
                </a:lnTo>
                <a:lnTo>
                  <a:pt x="68" y="8"/>
                </a:lnTo>
                <a:lnTo>
                  <a:pt x="72" y="16"/>
                </a:lnTo>
                <a:lnTo>
                  <a:pt x="76" y="28"/>
                </a:lnTo>
                <a:lnTo>
                  <a:pt x="76" y="36"/>
                </a:lnTo>
                <a:lnTo>
                  <a:pt x="76" y="48"/>
                </a:lnTo>
                <a:lnTo>
                  <a:pt x="72" y="60"/>
                </a:lnTo>
                <a:lnTo>
                  <a:pt x="68" y="68"/>
                </a:lnTo>
                <a:lnTo>
                  <a:pt x="64" y="80"/>
                </a:lnTo>
                <a:lnTo>
                  <a:pt x="56" y="88"/>
                </a:lnTo>
                <a:lnTo>
                  <a:pt x="56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200">
            <a:extLst>
              <a:ext uri="{FF2B5EF4-FFF2-40B4-BE49-F238E27FC236}">
                <a16:creationId xmlns:a16="http://schemas.microsoft.com/office/drawing/2014/main" xmlns="" id="{C1599597-0195-485B-9AD4-1E6A357A1207}"/>
              </a:ext>
            </a:extLst>
          </p:cNvPr>
          <p:cNvSpPr>
            <a:spLocks/>
          </p:cNvSpPr>
          <p:nvPr/>
        </p:nvSpPr>
        <p:spPr bwMode="auto">
          <a:xfrm>
            <a:off x="1186040" y="4793005"/>
            <a:ext cx="1642883" cy="369793"/>
          </a:xfrm>
          <a:custGeom>
            <a:avLst/>
            <a:gdLst>
              <a:gd name="T0" fmla="*/ 0 w 424"/>
              <a:gd name="T1" fmla="*/ 48 h 76"/>
              <a:gd name="T2" fmla="*/ 4 w 424"/>
              <a:gd name="T3" fmla="*/ 48 h 76"/>
              <a:gd name="T4" fmla="*/ 12 w 424"/>
              <a:gd name="T5" fmla="*/ 44 h 76"/>
              <a:gd name="T6" fmla="*/ 20 w 424"/>
              <a:gd name="T7" fmla="*/ 44 h 76"/>
              <a:gd name="T8" fmla="*/ 32 w 424"/>
              <a:gd name="T9" fmla="*/ 40 h 76"/>
              <a:gd name="T10" fmla="*/ 40 w 424"/>
              <a:gd name="T11" fmla="*/ 40 h 76"/>
              <a:gd name="T12" fmla="*/ 52 w 424"/>
              <a:gd name="T13" fmla="*/ 40 h 76"/>
              <a:gd name="T14" fmla="*/ 68 w 424"/>
              <a:gd name="T15" fmla="*/ 40 h 76"/>
              <a:gd name="T16" fmla="*/ 88 w 424"/>
              <a:gd name="T17" fmla="*/ 36 h 76"/>
              <a:gd name="T18" fmla="*/ 108 w 424"/>
              <a:gd name="T19" fmla="*/ 32 h 76"/>
              <a:gd name="T20" fmla="*/ 136 w 424"/>
              <a:gd name="T21" fmla="*/ 28 h 76"/>
              <a:gd name="T22" fmla="*/ 168 w 424"/>
              <a:gd name="T23" fmla="*/ 24 h 76"/>
              <a:gd name="T24" fmla="*/ 200 w 424"/>
              <a:gd name="T25" fmla="*/ 20 h 76"/>
              <a:gd name="T26" fmla="*/ 236 w 424"/>
              <a:gd name="T27" fmla="*/ 16 h 76"/>
              <a:gd name="T28" fmla="*/ 264 w 424"/>
              <a:gd name="T29" fmla="*/ 12 h 76"/>
              <a:gd name="T30" fmla="*/ 292 w 424"/>
              <a:gd name="T31" fmla="*/ 8 h 76"/>
              <a:gd name="T32" fmla="*/ 312 w 424"/>
              <a:gd name="T33" fmla="*/ 4 h 76"/>
              <a:gd name="T34" fmla="*/ 332 w 424"/>
              <a:gd name="T35" fmla="*/ 4 h 76"/>
              <a:gd name="T36" fmla="*/ 348 w 424"/>
              <a:gd name="T37" fmla="*/ 0 h 76"/>
              <a:gd name="T38" fmla="*/ 360 w 424"/>
              <a:gd name="T39" fmla="*/ 0 h 76"/>
              <a:gd name="T40" fmla="*/ 372 w 424"/>
              <a:gd name="T41" fmla="*/ 0 h 76"/>
              <a:gd name="T42" fmla="*/ 384 w 424"/>
              <a:gd name="T43" fmla="*/ 0 h 76"/>
              <a:gd name="T44" fmla="*/ 396 w 424"/>
              <a:gd name="T45" fmla="*/ 4 h 76"/>
              <a:gd name="T46" fmla="*/ 408 w 424"/>
              <a:gd name="T47" fmla="*/ 8 h 76"/>
              <a:gd name="T48" fmla="*/ 416 w 424"/>
              <a:gd name="T49" fmla="*/ 12 h 76"/>
              <a:gd name="T50" fmla="*/ 420 w 424"/>
              <a:gd name="T51" fmla="*/ 16 h 76"/>
              <a:gd name="T52" fmla="*/ 424 w 424"/>
              <a:gd name="T53" fmla="*/ 20 h 76"/>
              <a:gd name="T54" fmla="*/ 424 w 424"/>
              <a:gd name="T55" fmla="*/ 28 h 76"/>
              <a:gd name="T56" fmla="*/ 424 w 424"/>
              <a:gd name="T57" fmla="*/ 28 h 76"/>
              <a:gd name="T58" fmla="*/ 416 w 424"/>
              <a:gd name="T59" fmla="*/ 32 h 76"/>
              <a:gd name="T60" fmla="*/ 408 w 424"/>
              <a:gd name="T61" fmla="*/ 36 h 76"/>
              <a:gd name="T62" fmla="*/ 396 w 424"/>
              <a:gd name="T63" fmla="*/ 36 h 76"/>
              <a:gd name="T64" fmla="*/ 380 w 424"/>
              <a:gd name="T65" fmla="*/ 36 h 76"/>
              <a:gd name="T66" fmla="*/ 360 w 424"/>
              <a:gd name="T67" fmla="*/ 36 h 76"/>
              <a:gd name="T68" fmla="*/ 340 w 424"/>
              <a:gd name="T69" fmla="*/ 36 h 76"/>
              <a:gd name="T70" fmla="*/ 312 w 424"/>
              <a:gd name="T71" fmla="*/ 40 h 76"/>
              <a:gd name="T72" fmla="*/ 284 w 424"/>
              <a:gd name="T73" fmla="*/ 40 h 76"/>
              <a:gd name="T74" fmla="*/ 256 w 424"/>
              <a:gd name="T75" fmla="*/ 44 h 76"/>
              <a:gd name="T76" fmla="*/ 224 w 424"/>
              <a:gd name="T77" fmla="*/ 48 h 76"/>
              <a:gd name="T78" fmla="*/ 184 w 424"/>
              <a:gd name="T79" fmla="*/ 56 h 76"/>
              <a:gd name="T80" fmla="*/ 144 w 424"/>
              <a:gd name="T81" fmla="*/ 60 h 76"/>
              <a:gd name="T82" fmla="*/ 124 w 424"/>
              <a:gd name="T83" fmla="*/ 64 h 76"/>
              <a:gd name="T84" fmla="*/ 108 w 424"/>
              <a:gd name="T85" fmla="*/ 68 h 76"/>
              <a:gd name="T86" fmla="*/ 92 w 424"/>
              <a:gd name="T87" fmla="*/ 68 h 76"/>
              <a:gd name="T88" fmla="*/ 80 w 424"/>
              <a:gd name="T89" fmla="*/ 72 h 76"/>
              <a:gd name="T90" fmla="*/ 68 w 424"/>
              <a:gd name="T91" fmla="*/ 72 h 76"/>
              <a:gd name="T92" fmla="*/ 64 w 424"/>
              <a:gd name="T93" fmla="*/ 72 h 76"/>
              <a:gd name="T94" fmla="*/ 56 w 424"/>
              <a:gd name="T95" fmla="*/ 76 h 76"/>
              <a:gd name="T96" fmla="*/ 56 w 424"/>
              <a:gd name="T97" fmla="*/ 76 h 76"/>
              <a:gd name="T98" fmla="*/ 48 w 424"/>
              <a:gd name="T99" fmla="*/ 76 h 76"/>
              <a:gd name="T100" fmla="*/ 40 w 424"/>
              <a:gd name="T101" fmla="*/ 72 h 76"/>
              <a:gd name="T102" fmla="*/ 32 w 424"/>
              <a:gd name="T103" fmla="*/ 68 h 76"/>
              <a:gd name="T104" fmla="*/ 24 w 424"/>
              <a:gd name="T105" fmla="*/ 64 h 76"/>
              <a:gd name="T106" fmla="*/ 12 w 424"/>
              <a:gd name="T107" fmla="*/ 60 h 76"/>
              <a:gd name="T108" fmla="*/ 4 w 424"/>
              <a:gd name="T109" fmla="*/ 56 h 76"/>
              <a:gd name="T110" fmla="*/ 0 w 424"/>
              <a:gd name="T111" fmla="*/ 52 h 76"/>
              <a:gd name="T112" fmla="*/ 0 w 424"/>
              <a:gd name="T113" fmla="*/ 52 h 76"/>
              <a:gd name="T114" fmla="*/ 0 w 424"/>
              <a:gd name="T115" fmla="*/ 48 h 76"/>
              <a:gd name="T116" fmla="*/ 0 w 424"/>
              <a:gd name="T117" fmla="*/ 4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24" h="76">
                <a:moveTo>
                  <a:pt x="0" y="48"/>
                </a:moveTo>
                <a:lnTo>
                  <a:pt x="4" y="48"/>
                </a:lnTo>
                <a:lnTo>
                  <a:pt x="12" y="44"/>
                </a:lnTo>
                <a:lnTo>
                  <a:pt x="20" y="44"/>
                </a:lnTo>
                <a:lnTo>
                  <a:pt x="32" y="40"/>
                </a:lnTo>
                <a:lnTo>
                  <a:pt x="40" y="40"/>
                </a:lnTo>
                <a:lnTo>
                  <a:pt x="52" y="40"/>
                </a:lnTo>
                <a:lnTo>
                  <a:pt x="68" y="40"/>
                </a:lnTo>
                <a:lnTo>
                  <a:pt x="88" y="36"/>
                </a:lnTo>
                <a:lnTo>
                  <a:pt x="108" y="32"/>
                </a:lnTo>
                <a:lnTo>
                  <a:pt x="136" y="28"/>
                </a:lnTo>
                <a:lnTo>
                  <a:pt x="168" y="24"/>
                </a:lnTo>
                <a:lnTo>
                  <a:pt x="200" y="20"/>
                </a:lnTo>
                <a:lnTo>
                  <a:pt x="236" y="16"/>
                </a:lnTo>
                <a:lnTo>
                  <a:pt x="264" y="12"/>
                </a:lnTo>
                <a:lnTo>
                  <a:pt x="292" y="8"/>
                </a:lnTo>
                <a:lnTo>
                  <a:pt x="312" y="4"/>
                </a:lnTo>
                <a:lnTo>
                  <a:pt x="332" y="4"/>
                </a:lnTo>
                <a:lnTo>
                  <a:pt x="348" y="0"/>
                </a:lnTo>
                <a:lnTo>
                  <a:pt x="360" y="0"/>
                </a:lnTo>
                <a:lnTo>
                  <a:pt x="372" y="0"/>
                </a:lnTo>
                <a:lnTo>
                  <a:pt x="384" y="0"/>
                </a:lnTo>
                <a:lnTo>
                  <a:pt x="396" y="4"/>
                </a:lnTo>
                <a:lnTo>
                  <a:pt x="408" y="8"/>
                </a:lnTo>
                <a:lnTo>
                  <a:pt x="416" y="12"/>
                </a:lnTo>
                <a:lnTo>
                  <a:pt x="420" y="16"/>
                </a:lnTo>
                <a:lnTo>
                  <a:pt x="424" y="20"/>
                </a:lnTo>
                <a:lnTo>
                  <a:pt x="424" y="28"/>
                </a:lnTo>
                <a:lnTo>
                  <a:pt x="424" y="28"/>
                </a:lnTo>
                <a:lnTo>
                  <a:pt x="416" y="32"/>
                </a:lnTo>
                <a:lnTo>
                  <a:pt x="408" y="36"/>
                </a:lnTo>
                <a:lnTo>
                  <a:pt x="396" y="36"/>
                </a:lnTo>
                <a:lnTo>
                  <a:pt x="380" y="36"/>
                </a:lnTo>
                <a:lnTo>
                  <a:pt x="360" y="36"/>
                </a:lnTo>
                <a:lnTo>
                  <a:pt x="340" y="36"/>
                </a:lnTo>
                <a:lnTo>
                  <a:pt x="312" y="40"/>
                </a:lnTo>
                <a:lnTo>
                  <a:pt x="284" y="40"/>
                </a:lnTo>
                <a:lnTo>
                  <a:pt x="256" y="44"/>
                </a:lnTo>
                <a:lnTo>
                  <a:pt x="224" y="48"/>
                </a:lnTo>
                <a:lnTo>
                  <a:pt x="184" y="56"/>
                </a:lnTo>
                <a:lnTo>
                  <a:pt x="144" y="60"/>
                </a:lnTo>
                <a:lnTo>
                  <a:pt x="124" y="64"/>
                </a:lnTo>
                <a:lnTo>
                  <a:pt x="108" y="68"/>
                </a:lnTo>
                <a:lnTo>
                  <a:pt x="92" y="68"/>
                </a:lnTo>
                <a:lnTo>
                  <a:pt x="80" y="72"/>
                </a:lnTo>
                <a:lnTo>
                  <a:pt x="68" y="72"/>
                </a:lnTo>
                <a:lnTo>
                  <a:pt x="64" y="72"/>
                </a:lnTo>
                <a:lnTo>
                  <a:pt x="56" y="76"/>
                </a:lnTo>
                <a:lnTo>
                  <a:pt x="56" y="76"/>
                </a:lnTo>
                <a:lnTo>
                  <a:pt x="48" y="76"/>
                </a:lnTo>
                <a:lnTo>
                  <a:pt x="40" y="72"/>
                </a:lnTo>
                <a:lnTo>
                  <a:pt x="32" y="68"/>
                </a:lnTo>
                <a:lnTo>
                  <a:pt x="24" y="64"/>
                </a:lnTo>
                <a:lnTo>
                  <a:pt x="12" y="60"/>
                </a:lnTo>
                <a:lnTo>
                  <a:pt x="4" y="56"/>
                </a:lnTo>
                <a:lnTo>
                  <a:pt x="0" y="52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201">
            <a:extLst>
              <a:ext uri="{FF2B5EF4-FFF2-40B4-BE49-F238E27FC236}">
                <a16:creationId xmlns:a16="http://schemas.microsoft.com/office/drawing/2014/main" xmlns="" id="{5351FDE3-8D09-4E53-A43E-1B0C86FAB12A}"/>
              </a:ext>
            </a:extLst>
          </p:cNvPr>
          <p:cNvSpPr>
            <a:spLocks/>
          </p:cNvSpPr>
          <p:nvPr/>
        </p:nvSpPr>
        <p:spPr bwMode="auto">
          <a:xfrm>
            <a:off x="1991982" y="4695691"/>
            <a:ext cx="278980" cy="272479"/>
          </a:xfrm>
          <a:custGeom>
            <a:avLst/>
            <a:gdLst>
              <a:gd name="T0" fmla="*/ 72 w 72"/>
              <a:gd name="T1" fmla="*/ 40 h 56"/>
              <a:gd name="T2" fmla="*/ 68 w 72"/>
              <a:gd name="T3" fmla="*/ 48 h 56"/>
              <a:gd name="T4" fmla="*/ 64 w 72"/>
              <a:gd name="T5" fmla="*/ 52 h 56"/>
              <a:gd name="T6" fmla="*/ 60 w 72"/>
              <a:gd name="T7" fmla="*/ 56 h 56"/>
              <a:gd name="T8" fmla="*/ 52 w 72"/>
              <a:gd name="T9" fmla="*/ 56 h 56"/>
              <a:gd name="T10" fmla="*/ 44 w 72"/>
              <a:gd name="T11" fmla="*/ 56 h 56"/>
              <a:gd name="T12" fmla="*/ 36 w 72"/>
              <a:gd name="T13" fmla="*/ 52 h 56"/>
              <a:gd name="T14" fmla="*/ 28 w 72"/>
              <a:gd name="T15" fmla="*/ 44 h 56"/>
              <a:gd name="T16" fmla="*/ 16 w 72"/>
              <a:gd name="T17" fmla="*/ 32 h 56"/>
              <a:gd name="T18" fmla="*/ 8 w 72"/>
              <a:gd name="T19" fmla="*/ 20 h 56"/>
              <a:gd name="T20" fmla="*/ 0 w 72"/>
              <a:gd name="T21" fmla="*/ 12 h 56"/>
              <a:gd name="T22" fmla="*/ 0 w 72"/>
              <a:gd name="T23" fmla="*/ 8 h 56"/>
              <a:gd name="T24" fmla="*/ 0 w 72"/>
              <a:gd name="T25" fmla="*/ 8 h 56"/>
              <a:gd name="T26" fmla="*/ 0 w 72"/>
              <a:gd name="T27" fmla="*/ 4 h 56"/>
              <a:gd name="T28" fmla="*/ 0 w 72"/>
              <a:gd name="T29" fmla="*/ 4 h 56"/>
              <a:gd name="T30" fmla="*/ 4 w 72"/>
              <a:gd name="T31" fmla="*/ 0 h 56"/>
              <a:gd name="T32" fmla="*/ 12 w 72"/>
              <a:gd name="T33" fmla="*/ 0 h 56"/>
              <a:gd name="T34" fmla="*/ 20 w 72"/>
              <a:gd name="T35" fmla="*/ 0 h 56"/>
              <a:gd name="T36" fmla="*/ 28 w 72"/>
              <a:gd name="T37" fmla="*/ 0 h 56"/>
              <a:gd name="T38" fmla="*/ 44 w 72"/>
              <a:gd name="T39" fmla="*/ 4 h 56"/>
              <a:gd name="T40" fmla="*/ 64 w 72"/>
              <a:gd name="T41" fmla="*/ 12 h 56"/>
              <a:gd name="T42" fmla="*/ 68 w 72"/>
              <a:gd name="T43" fmla="*/ 20 h 56"/>
              <a:gd name="T44" fmla="*/ 72 w 72"/>
              <a:gd name="T45" fmla="*/ 24 h 56"/>
              <a:gd name="T46" fmla="*/ 72 w 72"/>
              <a:gd name="T47" fmla="*/ 32 h 56"/>
              <a:gd name="T48" fmla="*/ 72 w 72"/>
              <a:gd name="T49" fmla="*/ 40 h 56"/>
              <a:gd name="T50" fmla="*/ 72 w 72"/>
              <a:gd name="T51" fmla="*/ 4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2" h="56">
                <a:moveTo>
                  <a:pt x="72" y="40"/>
                </a:moveTo>
                <a:lnTo>
                  <a:pt x="68" y="48"/>
                </a:lnTo>
                <a:lnTo>
                  <a:pt x="64" y="52"/>
                </a:lnTo>
                <a:lnTo>
                  <a:pt x="60" y="56"/>
                </a:lnTo>
                <a:lnTo>
                  <a:pt x="52" y="56"/>
                </a:lnTo>
                <a:lnTo>
                  <a:pt x="44" y="56"/>
                </a:lnTo>
                <a:lnTo>
                  <a:pt x="36" y="52"/>
                </a:lnTo>
                <a:lnTo>
                  <a:pt x="28" y="44"/>
                </a:lnTo>
                <a:lnTo>
                  <a:pt x="16" y="32"/>
                </a:lnTo>
                <a:lnTo>
                  <a:pt x="8" y="20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44" y="4"/>
                </a:lnTo>
                <a:lnTo>
                  <a:pt x="64" y="12"/>
                </a:lnTo>
                <a:lnTo>
                  <a:pt x="68" y="20"/>
                </a:lnTo>
                <a:lnTo>
                  <a:pt x="72" y="24"/>
                </a:lnTo>
                <a:lnTo>
                  <a:pt x="72" y="32"/>
                </a:lnTo>
                <a:lnTo>
                  <a:pt x="72" y="40"/>
                </a:lnTo>
                <a:lnTo>
                  <a:pt x="72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202">
            <a:extLst>
              <a:ext uri="{FF2B5EF4-FFF2-40B4-BE49-F238E27FC236}">
                <a16:creationId xmlns:a16="http://schemas.microsoft.com/office/drawing/2014/main" xmlns="" id="{61000E6A-B623-4A17-923F-A887F57F36D1}"/>
              </a:ext>
            </a:extLst>
          </p:cNvPr>
          <p:cNvSpPr>
            <a:spLocks/>
          </p:cNvSpPr>
          <p:nvPr/>
        </p:nvSpPr>
        <p:spPr bwMode="auto">
          <a:xfrm>
            <a:off x="2890918" y="4033956"/>
            <a:ext cx="712949" cy="875826"/>
          </a:xfrm>
          <a:custGeom>
            <a:avLst/>
            <a:gdLst>
              <a:gd name="T0" fmla="*/ 116 w 184"/>
              <a:gd name="T1" fmla="*/ 12 h 180"/>
              <a:gd name="T2" fmla="*/ 116 w 184"/>
              <a:gd name="T3" fmla="*/ 4 h 180"/>
              <a:gd name="T4" fmla="*/ 116 w 184"/>
              <a:gd name="T5" fmla="*/ 0 h 180"/>
              <a:gd name="T6" fmla="*/ 120 w 184"/>
              <a:gd name="T7" fmla="*/ 0 h 180"/>
              <a:gd name="T8" fmla="*/ 128 w 184"/>
              <a:gd name="T9" fmla="*/ 0 h 180"/>
              <a:gd name="T10" fmla="*/ 136 w 184"/>
              <a:gd name="T11" fmla="*/ 0 h 180"/>
              <a:gd name="T12" fmla="*/ 144 w 184"/>
              <a:gd name="T13" fmla="*/ 0 h 180"/>
              <a:gd name="T14" fmla="*/ 156 w 184"/>
              <a:gd name="T15" fmla="*/ 8 h 180"/>
              <a:gd name="T16" fmla="*/ 164 w 184"/>
              <a:gd name="T17" fmla="*/ 12 h 180"/>
              <a:gd name="T18" fmla="*/ 172 w 184"/>
              <a:gd name="T19" fmla="*/ 20 h 180"/>
              <a:gd name="T20" fmla="*/ 180 w 184"/>
              <a:gd name="T21" fmla="*/ 28 h 180"/>
              <a:gd name="T22" fmla="*/ 180 w 184"/>
              <a:gd name="T23" fmla="*/ 32 h 180"/>
              <a:gd name="T24" fmla="*/ 184 w 184"/>
              <a:gd name="T25" fmla="*/ 40 h 180"/>
              <a:gd name="T26" fmla="*/ 180 w 184"/>
              <a:gd name="T27" fmla="*/ 44 h 180"/>
              <a:gd name="T28" fmla="*/ 176 w 184"/>
              <a:gd name="T29" fmla="*/ 52 h 180"/>
              <a:gd name="T30" fmla="*/ 168 w 184"/>
              <a:gd name="T31" fmla="*/ 60 h 180"/>
              <a:gd name="T32" fmla="*/ 160 w 184"/>
              <a:gd name="T33" fmla="*/ 72 h 180"/>
              <a:gd name="T34" fmla="*/ 132 w 184"/>
              <a:gd name="T35" fmla="*/ 96 h 180"/>
              <a:gd name="T36" fmla="*/ 104 w 184"/>
              <a:gd name="T37" fmla="*/ 120 h 180"/>
              <a:gd name="T38" fmla="*/ 88 w 184"/>
              <a:gd name="T39" fmla="*/ 132 h 180"/>
              <a:gd name="T40" fmla="*/ 72 w 184"/>
              <a:gd name="T41" fmla="*/ 144 h 180"/>
              <a:gd name="T42" fmla="*/ 56 w 184"/>
              <a:gd name="T43" fmla="*/ 156 h 180"/>
              <a:gd name="T44" fmla="*/ 44 w 184"/>
              <a:gd name="T45" fmla="*/ 164 h 180"/>
              <a:gd name="T46" fmla="*/ 28 w 184"/>
              <a:gd name="T47" fmla="*/ 176 h 180"/>
              <a:gd name="T48" fmla="*/ 16 w 184"/>
              <a:gd name="T49" fmla="*/ 180 h 180"/>
              <a:gd name="T50" fmla="*/ 8 w 184"/>
              <a:gd name="T51" fmla="*/ 180 h 180"/>
              <a:gd name="T52" fmla="*/ 4 w 184"/>
              <a:gd name="T53" fmla="*/ 180 h 180"/>
              <a:gd name="T54" fmla="*/ 4 w 184"/>
              <a:gd name="T55" fmla="*/ 180 h 180"/>
              <a:gd name="T56" fmla="*/ 0 w 184"/>
              <a:gd name="T57" fmla="*/ 180 h 180"/>
              <a:gd name="T58" fmla="*/ 0 w 184"/>
              <a:gd name="T59" fmla="*/ 176 h 180"/>
              <a:gd name="T60" fmla="*/ 0 w 184"/>
              <a:gd name="T61" fmla="*/ 176 h 180"/>
              <a:gd name="T62" fmla="*/ 0 w 184"/>
              <a:gd name="T63" fmla="*/ 172 h 180"/>
              <a:gd name="T64" fmla="*/ 0 w 184"/>
              <a:gd name="T65" fmla="*/ 168 h 180"/>
              <a:gd name="T66" fmla="*/ 8 w 184"/>
              <a:gd name="T67" fmla="*/ 160 h 180"/>
              <a:gd name="T68" fmla="*/ 16 w 184"/>
              <a:gd name="T69" fmla="*/ 148 h 180"/>
              <a:gd name="T70" fmla="*/ 28 w 184"/>
              <a:gd name="T71" fmla="*/ 140 h 180"/>
              <a:gd name="T72" fmla="*/ 40 w 184"/>
              <a:gd name="T73" fmla="*/ 128 h 180"/>
              <a:gd name="T74" fmla="*/ 52 w 184"/>
              <a:gd name="T75" fmla="*/ 112 h 180"/>
              <a:gd name="T76" fmla="*/ 64 w 184"/>
              <a:gd name="T77" fmla="*/ 100 h 180"/>
              <a:gd name="T78" fmla="*/ 80 w 184"/>
              <a:gd name="T79" fmla="*/ 84 h 180"/>
              <a:gd name="T80" fmla="*/ 92 w 184"/>
              <a:gd name="T81" fmla="*/ 72 h 180"/>
              <a:gd name="T82" fmla="*/ 100 w 184"/>
              <a:gd name="T83" fmla="*/ 60 h 180"/>
              <a:gd name="T84" fmla="*/ 108 w 184"/>
              <a:gd name="T85" fmla="*/ 48 h 180"/>
              <a:gd name="T86" fmla="*/ 116 w 184"/>
              <a:gd name="T87" fmla="*/ 36 h 180"/>
              <a:gd name="T88" fmla="*/ 116 w 184"/>
              <a:gd name="T89" fmla="*/ 28 h 180"/>
              <a:gd name="T90" fmla="*/ 120 w 184"/>
              <a:gd name="T91" fmla="*/ 20 h 180"/>
              <a:gd name="T92" fmla="*/ 116 w 184"/>
              <a:gd name="T93" fmla="*/ 12 h 180"/>
              <a:gd name="T94" fmla="*/ 116 w 184"/>
              <a:gd name="T95" fmla="*/ 12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84" h="180">
                <a:moveTo>
                  <a:pt x="116" y="12"/>
                </a:moveTo>
                <a:lnTo>
                  <a:pt x="116" y="4"/>
                </a:lnTo>
                <a:lnTo>
                  <a:pt x="116" y="0"/>
                </a:lnTo>
                <a:lnTo>
                  <a:pt x="120" y="0"/>
                </a:lnTo>
                <a:lnTo>
                  <a:pt x="128" y="0"/>
                </a:lnTo>
                <a:lnTo>
                  <a:pt x="136" y="0"/>
                </a:lnTo>
                <a:lnTo>
                  <a:pt x="144" y="0"/>
                </a:lnTo>
                <a:lnTo>
                  <a:pt x="156" y="8"/>
                </a:lnTo>
                <a:lnTo>
                  <a:pt x="164" y="12"/>
                </a:lnTo>
                <a:lnTo>
                  <a:pt x="172" y="20"/>
                </a:lnTo>
                <a:lnTo>
                  <a:pt x="180" y="28"/>
                </a:lnTo>
                <a:lnTo>
                  <a:pt x="180" y="32"/>
                </a:lnTo>
                <a:lnTo>
                  <a:pt x="184" y="40"/>
                </a:lnTo>
                <a:lnTo>
                  <a:pt x="180" y="44"/>
                </a:lnTo>
                <a:lnTo>
                  <a:pt x="176" y="52"/>
                </a:lnTo>
                <a:lnTo>
                  <a:pt x="168" y="60"/>
                </a:lnTo>
                <a:lnTo>
                  <a:pt x="160" y="72"/>
                </a:lnTo>
                <a:lnTo>
                  <a:pt x="132" y="96"/>
                </a:lnTo>
                <a:lnTo>
                  <a:pt x="104" y="120"/>
                </a:lnTo>
                <a:lnTo>
                  <a:pt x="88" y="132"/>
                </a:lnTo>
                <a:lnTo>
                  <a:pt x="72" y="144"/>
                </a:lnTo>
                <a:lnTo>
                  <a:pt x="56" y="156"/>
                </a:lnTo>
                <a:lnTo>
                  <a:pt x="44" y="164"/>
                </a:lnTo>
                <a:lnTo>
                  <a:pt x="28" y="176"/>
                </a:lnTo>
                <a:lnTo>
                  <a:pt x="16" y="180"/>
                </a:lnTo>
                <a:lnTo>
                  <a:pt x="8" y="180"/>
                </a:lnTo>
                <a:lnTo>
                  <a:pt x="4" y="180"/>
                </a:lnTo>
                <a:lnTo>
                  <a:pt x="4" y="180"/>
                </a:lnTo>
                <a:lnTo>
                  <a:pt x="0" y="180"/>
                </a:lnTo>
                <a:lnTo>
                  <a:pt x="0" y="176"/>
                </a:lnTo>
                <a:lnTo>
                  <a:pt x="0" y="176"/>
                </a:lnTo>
                <a:lnTo>
                  <a:pt x="0" y="172"/>
                </a:lnTo>
                <a:lnTo>
                  <a:pt x="0" y="168"/>
                </a:lnTo>
                <a:lnTo>
                  <a:pt x="8" y="160"/>
                </a:lnTo>
                <a:lnTo>
                  <a:pt x="16" y="148"/>
                </a:lnTo>
                <a:lnTo>
                  <a:pt x="28" y="140"/>
                </a:lnTo>
                <a:lnTo>
                  <a:pt x="40" y="128"/>
                </a:lnTo>
                <a:lnTo>
                  <a:pt x="52" y="112"/>
                </a:lnTo>
                <a:lnTo>
                  <a:pt x="64" y="100"/>
                </a:lnTo>
                <a:lnTo>
                  <a:pt x="80" y="84"/>
                </a:lnTo>
                <a:lnTo>
                  <a:pt x="92" y="72"/>
                </a:lnTo>
                <a:lnTo>
                  <a:pt x="100" y="60"/>
                </a:lnTo>
                <a:lnTo>
                  <a:pt x="108" y="48"/>
                </a:lnTo>
                <a:lnTo>
                  <a:pt x="116" y="36"/>
                </a:lnTo>
                <a:lnTo>
                  <a:pt x="116" y="28"/>
                </a:lnTo>
                <a:lnTo>
                  <a:pt x="120" y="20"/>
                </a:lnTo>
                <a:lnTo>
                  <a:pt x="116" y="12"/>
                </a:lnTo>
                <a:lnTo>
                  <a:pt x="11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203">
            <a:extLst>
              <a:ext uri="{FF2B5EF4-FFF2-40B4-BE49-F238E27FC236}">
                <a16:creationId xmlns:a16="http://schemas.microsoft.com/office/drawing/2014/main" xmlns="" id="{921BD079-B37A-4660-81BF-F1B1F80F9041}"/>
              </a:ext>
            </a:extLst>
          </p:cNvPr>
          <p:cNvSpPr>
            <a:spLocks/>
          </p:cNvSpPr>
          <p:nvPr/>
        </p:nvSpPr>
        <p:spPr bwMode="auto">
          <a:xfrm>
            <a:off x="2813424" y="4695691"/>
            <a:ext cx="790444" cy="856363"/>
          </a:xfrm>
          <a:custGeom>
            <a:avLst/>
            <a:gdLst>
              <a:gd name="T0" fmla="*/ 124 w 204"/>
              <a:gd name="T1" fmla="*/ 56 h 176"/>
              <a:gd name="T2" fmla="*/ 132 w 204"/>
              <a:gd name="T3" fmla="*/ 40 h 176"/>
              <a:gd name="T4" fmla="*/ 140 w 204"/>
              <a:gd name="T5" fmla="*/ 32 h 176"/>
              <a:gd name="T6" fmla="*/ 140 w 204"/>
              <a:gd name="T7" fmla="*/ 24 h 176"/>
              <a:gd name="T8" fmla="*/ 140 w 204"/>
              <a:gd name="T9" fmla="*/ 20 h 176"/>
              <a:gd name="T10" fmla="*/ 140 w 204"/>
              <a:gd name="T11" fmla="*/ 16 h 176"/>
              <a:gd name="T12" fmla="*/ 140 w 204"/>
              <a:gd name="T13" fmla="*/ 12 h 176"/>
              <a:gd name="T14" fmla="*/ 140 w 204"/>
              <a:gd name="T15" fmla="*/ 8 h 176"/>
              <a:gd name="T16" fmla="*/ 140 w 204"/>
              <a:gd name="T17" fmla="*/ 4 h 176"/>
              <a:gd name="T18" fmla="*/ 144 w 204"/>
              <a:gd name="T19" fmla="*/ 0 h 176"/>
              <a:gd name="T20" fmla="*/ 152 w 204"/>
              <a:gd name="T21" fmla="*/ 0 h 176"/>
              <a:gd name="T22" fmla="*/ 156 w 204"/>
              <a:gd name="T23" fmla="*/ 0 h 176"/>
              <a:gd name="T24" fmla="*/ 168 w 204"/>
              <a:gd name="T25" fmla="*/ 4 h 176"/>
              <a:gd name="T26" fmla="*/ 176 w 204"/>
              <a:gd name="T27" fmla="*/ 8 h 176"/>
              <a:gd name="T28" fmla="*/ 184 w 204"/>
              <a:gd name="T29" fmla="*/ 12 h 176"/>
              <a:gd name="T30" fmla="*/ 192 w 204"/>
              <a:gd name="T31" fmla="*/ 16 h 176"/>
              <a:gd name="T32" fmla="*/ 196 w 204"/>
              <a:gd name="T33" fmla="*/ 20 h 176"/>
              <a:gd name="T34" fmla="*/ 200 w 204"/>
              <a:gd name="T35" fmla="*/ 24 h 176"/>
              <a:gd name="T36" fmla="*/ 204 w 204"/>
              <a:gd name="T37" fmla="*/ 32 h 176"/>
              <a:gd name="T38" fmla="*/ 204 w 204"/>
              <a:gd name="T39" fmla="*/ 36 h 176"/>
              <a:gd name="T40" fmla="*/ 204 w 204"/>
              <a:gd name="T41" fmla="*/ 40 h 176"/>
              <a:gd name="T42" fmla="*/ 204 w 204"/>
              <a:gd name="T43" fmla="*/ 40 h 176"/>
              <a:gd name="T44" fmla="*/ 204 w 204"/>
              <a:gd name="T45" fmla="*/ 44 h 176"/>
              <a:gd name="T46" fmla="*/ 200 w 204"/>
              <a:gd name="T47" fmla="*/ 48 h 176"/>
              <a:gd name="T48" fmla="*/ 196 w 204"/>
              <a:gd name="T49" fmla="*/ 56 h 176"/>
              <a:gd name="T50" fmla="*/ 188 w 204"/>
              <a:gd name="T51" fmla="*/ 64 h 176"/>
              <a:gd name="T52" fmla="*/ 180 w 204"/>
              <a:gd name="T53" fmla="*/ 68 h 176"/>
              <a:gd name="T54" fmla="*/ 172 w 204"/>
              <a:gd name="T55" fmla="*/ 80 h 176"/>
              <a:gd name="T56" fmla="*/ 160 w 204"/>
              <a:gd name="T57" fmla="*/ 88 h 176"/>
              <a:gd name="T58" fmla="*/ 136 w 204"/>
              <a:gd name="T59" fmla="*/ 108 h 176"/>
              <a:gd name="T60" fmla="*/ 112 w 204"/>
              <a:gd name="T61" fmla="*/ 128 h 176"/>
              <a:gd name="T62" fmla="*/ 88 w 204"/>
              <a:gd name="T63" fmla="*/ 140 h 176"/>
              <a:gd name="T64" fmla="*/ 64 w 204"/>
              <a:gd name="T65" fmla="*/ 156 h 176"/>
              <a:gd name="T66" fmla="*/ 52 w 204"/>
              <a:gd name="T67" fmla="*/ 160 h 176"/>
              <a:gd name="T68" fmla="*/ 40 w 204"/>
              <a:gd name="T69" fmla="*/ 164 h 176"/>
              <a:gd name="T70" fmla="*/ 32 w 204"/>
              <a:gd name="T71" fmla="*/ 168 h 176"/>
              <a:gd name="T72" fmla="*/ 24 w 204"/>
              <a:gd name="T73" fmla="*/ 172 h 176"/>
              <a:gd name="T74" fmla="*/ 16 w 204"/>
              <a:gd name="T75" fmla="*/ 172 h 176"/>
              <a:gd name="T76" fmla="*/ 12 w 204"/>
              <a:gd name="T77" fmla="*/ 176 h 176"/>
              <a:gd name="T78" fmla="*/ 4 w 204"/>
              <a:gd name="T79" fmla="*/ 176 h 176"/>
              <a:gd name="T80" fmla="*/ 0 w 204"/>
              <a:gd name="T81" fmla="*/ 172 h 176"/>
              <a:gd name="T82" fmla="*/ 0 w 204"/>
              <a:gd name="T83" fmla="*/ 172 h 176"/>
              <a:gd name="T84" fmla="*/ 4 w 204"/>
              <a:gd name="T85" fmla="*/ 168 h 176"/>
              <a:gd name="T86" fmla="*/ 8 w 204"/>
              <a:gd name="T87" fmla="*/ 160 h 176"/>
              <a:gd name="T88" fmla="*/ 16 w 204"/>
              <a:gd name="T89" fmla="*/ 152 h 176"/>
              <a:gd name="T90" fmla="*/ 24 w 204"/>
              <a:gd name="T91" fmla="*/ 144 h 176"/>
              <a:gd name="T92" fmla="*/ 36 w 204"/>
              <a:gd name="T93" fmla="*/ 136 h 176"/>
              <a:gd name="T94" fmla="*/ 48 w 204"/>
              <a:gd name="T95" fmla="*/ 124 h 176"/>
              <a:gd name="T96" fmla="*/ 72 w 204"/>
              <a:gd name="T97" fmla="*/ 104 h 176"/>
              <a:gd name="T98" fmla="*/ 92 w 204"/>
              <a:gd name="T99" fmla="*/ 88 h 176"/>
              <a:gd name="T100" fmla="*/ 104 w 204"/>
              <a:gd name="T101" fmla="*/ 80 h 176"/>
              <a:gd name="T102" fmla="*/ 112 w 204"/>
              <a:gd name="T103" fmla="*/ 68 h 176"/>
              <a:gd name="T104" fmla="*/ 116 w 204"/>
              <a:gd name="T105" fmla="*/ 64 h 176"/>
              <a:gd name="T106" fmla="*/ 124 w 204"/>
              <a:gd name="T107" fmla="*/ 56 h 176"/>
              <a:gd name="T108" fmla="*/ 124 w 204"/>
              <a:gd name="T109" fmla="*/ 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04" h="176">
                <a:moveTo>
                  <a:pt x="124" y="56"/>
                </a:moveTo>
                <a:lnTo>
                  <a:pt x="132" y="40"/>
                </a:lnTo>
                <a:lnTo>
                  <a:pt x="140" y="32"/>
                </a:lnTo>
                <a:lnTo>
                  <a:pt x="140" y="24"/>
                </a:lnTo>
                <a:lnTo>
                  <a:pt x="140" y="20"/>
                </a:lnTo>
                <a:lnTo>
                  <a:pt x="140" y="16"/>
                </a:lnTo>
                <a:lnTo>
                  <a:pt x="140" y="12"/>
                </a:lnTo>
                <a:lnTo>
                  <a:pt x="140" y="8"/>
                </a:lnTo>
                <a:lnTo>
                  <a:pt x="140" y="4"/>
                </a:lnTo>
                <a:lnTo>
                  <a:pt x="144" y="0"/>
                </a:lnTo>
                <a:lnTo>
                  <a:pt x="152" y="0"/>
                </a:lnTo>
                <a:lnTo>
                  <a:pt x="156" y="0"/>
                </a:lnTo>
                <a:lnTo>
                  <a:pt x="168" y="4"/>
                </a:lnTo>
                <a:lnTo>
                  <a:pt x="176" y="8"/>
                </a:lnTo>
                <a:lnTo>
                  <a:pt x="184" y="12"/>
                </a:lnTo>
                <a:lnTo>
                  <a:pt x="192" y="16"/>
                </a:lnTo>
                <a:lnTo>
                  <a:pt x="196" y="20"/>
                </a:lnTo>
                <a:lnTo>
                  <a:pt x="200" y="24"/>
                </a:lnTo>
                <a:lnTo>
                  <a:pt x="204" y="32"/>
                </a:lnTo>
                <a:lnTo>
                  <a:pt x="204" y="36"/>
                </a:lnTo>
                <a:lnTo>
                  <a:pt x="204" y="40"/>
                </a:lnTo>
                <a:lnTo>
                  <a:pt x="204" y="40"/>
                </a:lnTo>
                <a:lnTo>
                  <a:pt x="204" y="44"/>
                </a:lnTo>
                <a:lnTo>
                  <a:pt x="200" y="48"/>
                </a:lnTo>
                <a:lnTo>
                  <a:pt x="196" y="56"/>
                </a:lnTo>
                <a:lnTo>
                  <a:pt x="188" y="64"/>
                </a:lnTo>
                <a:lnTo>
                  <a:pt x="180" y="68"/>
                </a:lnTo>
                <a:lnTo>
                  <a:pt x="172" y="80"/>
                </a:lnTo>
                <a:lnTo>
                  <a:pt x="160" y="88"/>
                </a:lnTo>
                <a:lnTo>
                  <a:pt x="136" y="108"/>
                </a:lnTo>
                <a:lnTo>
                  <a:pt x="112" y="128"/>
                </a:lnTo>
                <a:lnTo>
                  <a:pt x="88" y="140"/>
                </a:lnTo>
                <a:lnTo>
                  <a:pt x="64" y="156"/>
                </a:lnTo>
                <a:lnTo>
                  <a:pt x="52" y="160"/>
                </a:lnTo>
                <a:lnTo>
                  <a:pt x="40" y="164"/>
                </a:lnTo>
                <a:lnTo>
                  <a:pt x="32" y="168"/>
                </a:lnTo>
                <a:lnTo>
                  <a:pt x="24" y="172"/>
                </a:lnTo>
                <a:lnTo>
                  <a:pt x="16" y="172"/>
                </a:lnTo>
                <a:lnTo>
                  <a:pt x="12" y="176"/>
                </a:lnTo>
                <a:lnTo>
                  <a:pt x="4" y="176"/>
                </a:lnTo>
                <a:lnTo>
                  <a:pt x="0" y="172"/>
                </a:lnTo>
                <a:lnTo>
                  <a:pt x="0" y="172"/>
                </a:lnTo>
                <a:lnTo>
                  <a:pt x="4" y="168"/>
                </a:lnTo>
                <a:lnTo>
                  <a:pt x="8" y="160"/>
                </a:lnTo>
                <a:lnTo>
                  <a:pt x="16" y="152"/>
                </a:lnTo>
                <a:lnTo>
                  <a:pt x="24" y="144"/>
                </a:lnTo>
                <a:lnTo>
                  <a:pt x="36" y="136"/>
                </a:lnTo>
                <a:lnTo>
                  <a:pt x="48" y="124"/>
                </a:lnTo>
                <a:lnTo>
                  <a:pt x="72" y="104"/>
                </a:lnTo>
                <a:lnTo>
                  <a:pt x="92" y="88"/>
                </a:lnTo>
                <a:lnTo>
                  <a:pt x="104" y="80"/>
                </a:lnTo>
                <a:lnTo>
                  <a:pt x="112" y="68"/>
                </a:lnTo>
                <a:lnTo>
                  <a:pt x="116" y="64"/>
                </a:lnTo>
                <a:lnTo>
                  <a:pt x="124" y="56"/>
                </a:lnTo>
                <a:lnTo>
                  <a:pt x="124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204">
            <a:extLst>
              <a:ext uri="{FF2B5EF4-FFF2-40B4-BE49-F238E27FC236}">
                <a16:creationId xmlns:a16="http://schemas.microsoft.com/office/drawing/2014/main" xmlns="" id="{D5F314EC-1EDC-4BC5-8874-1B6F1FA93738}"/>
              </a:ext>
            </a:extLst>
          </p:cNvPr>
          <p:cNvSpPr>
            <a:spLocks/>
          </p:cNvSpPr>
          <p:nvPr/>
        </p:nvSpPr>
        <p:spPr bwMode="auto">
          <a:xfrm>
            <a:off x="2301960" y="5279575"/>
            <a:ext cx="1425898" cy="1265081"/>
          </a:xfrm>
          <a:custGeom>
            <a:avLst/>
            <a:gdLst>
              <a:gd name="T0" fmla="*/ 144 w 368"/>
              <a:gd name="T1" fmla="*/ 220 h 260"/>
              <a:gd name="T2" fmla="*/ 88 w 368"/>
              <a:gd name="T3" fmla="*/ 240 h 260"/>
              <a:gd name="T4" fmla="*/ 48 w 368"/>
              <a:gd name="T5" fmla="*/ 252 h 260"/>
              <a:gd name="T6" fmla="*/ 28 w 368"/>
              <a:gd name="T7" fmla="*/ 256 h 260"/>
              <a:gd name="T8" fmla="*/ 12 w 368"/>
              <a:gd name="T9" fmla="*/ 260 h 260"/>
              <a:gd name="T10" fmla="*/ 4 w 368"/>
              <a:gd name="T11" fmla="*/ 256 h 260"/>
              <a:gd name="T12" fmla="*/ 0 w 368"/>
              <a:gd name="T13" fmla="*/ 252 h 260"/>
              <a:gd name="T14" fmla="*/ 4 w 368"/>
              <a:gd name="T15" fmla="*/ 248 h 260"/>
              <a:gd name="T16" fmla="*/ 12 w 368"/>
              <a:gd name="T17" fmla="*/ 240 h 260"/>
              <a:gd name="T18" fmla="*/ 32 w 368"/>
              <a:gd name="T19" fmla="*/ 232 h 260"/>
              <a:gd name="T20" fmla="*/ 68 w 368"/>
              <a:gd name="T21" fmla="*/ 220 h 260"/>
              <a:gd name="T22" fmla="*/ 120 w 368"/>
              <a:gd name="T23" fmla="*/ 192 h 260"/>
              <a:gd name="T24" fmla="*/ 176 w 368"/>
              <a:gd name="T25" fmla="*/ 152 h 260"/>
              <a:gd name="T26" fmla="*/ 224 w 368"/>
              <a:gd name="T27" fmla="*/ 112 h 260"/>
              <a:gd name="T28" fmla="*/ 264 w 368"/>
              <a:gd name="T29" fmla="*/ 76 h 260"/>
              <a:gd name="T30" fmla="*/ 284 w 368"/>
              <a:gd name="T31" fmla="*/ 52 h 260"/>
              <a:gd name="T32" fmla="*/ 296 w 368"/>
              <a:gd name="T33" fmla="*/ 40 h 260"/>
              <a:gd name="T34" fmla="*/ 300 w 368"/>
              <a:gd name="T35" fmla="*/ 28 h 260"/>
              <a:gd name="T36" fmla="*/ 300 w 368"/>
              <a:gd name="T37" fmla="*/ 16 h 260"/>
              <a:gd name="T38" fmla="*/ 300 w 368"/>
              <a:gd name="T39" fmla="*/ 8 h 260"/>
              <a:gd name="T40" fmla="*/ 304 w 368"/>
              <a:gd name="T41" fmla="*/ 0 h 260"/>
              <a:gd name="T42" fmla="*/ 316 w 368"/>
              <a:gd name="T43" fmla="*/ 0 h 260"/>
              <a:gd name="T44" fmla="*/ 336 w 368"/>
              <a:gd name="T45" fmla="*/ 4 h 260"/>
              <a:gd name="T46" fmla="*/ 356 w 368"/>
              <a:gd name="T47" fmla="*/ 16 h 260"/>
              <a:gd name="T48" fmla="*/ 368 w 368"/>
              <a:gd name="T49" fmla="*/ 28 h 260"/>
              <a:gd name="T50" fmla="*/ 368 w 368"/>
              <a:gd name="T51" fmla="*/ 40 h 260"/>
              <a:gd name="T52" fmla="*/ 364 w 368"/>
              <a:gd name="T53" fmla="*/ 48 h 260"/>
              <a:gd name="T54" fmla="*/ 360 w 368"/>
              <a:gd name="T55" fmla="*/ 60 h 260"/>
              <a:gd name="T56" fmla="*/ 348 w 368"/>
              <a:gd name="T57" fmla="*/ 68 h 260"/>
              <a:gd name="T58" fmla="*/ 332 w 368"/>
              <a:gd name="T59" fmla="*/ 84 h 260"/>
              <a:gd name="T60" fmla="*/ 312 w 368"/>
              <a:gd name="T61" fmla="*/ 104 h 260"/>
              <a:gd name="T62" fmla="*/ 268 w 368"/>
              <a:gd name="T63" fmla="*/ 140 h 260"/>
              <a:gd name="T64" fmla="*/ 208 w 368"/>
              <a:gd name="T65" fmla="*/ 184 h 260"/>
              <a:gd name="T66" fmla="*/ 172 w 368"/>
              <a:gd name="T67" fmla="*/ 204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68" h="260">
                <a:moveTo>
                  <a:pt x="172" y="204"/>
                </a:moveTo>
                <a:lnTo>
                  <a:pt x="144" y="220"/>
                </a:lnTo>
                <a:lnTo>
                  <a:pt x="116" y="232"/>
                </a:lnTo>
                <a:lnTo>
                  <a:pt x="88" y="240"/>
                </a:lnTo>
                <a:lnTo>
                  <a:pt x="60" y="248"/>
                </a:lnTo>
                <a:lnTo>
                  <a:pt x="48" y="252"/>
                </a:lnTo>
                <a:lnTo>
                  <a:pt x="36" y="256"/>
                </a:lnTo>
                <a:lnTo>
                  <a:pt x="28" y="256"/>
                </a:lnTo>
                <a:lnTo>
                  <a:pt x="20" y="256"/>
                </a:lnTo>
                <a:lnTo>
                  <a:pt x="12" y="260"/>
                </a:lnTo>
                <a:lnTo>
                  <a:pt x="8" y="260"/>
                </a:lnTo>
                <a:lnTo>
                  <a:pt x="4" y="256"/>
                </a:lnTo>
                <a:lnTo>
                  <a:pt x="0" y="256"/>
                </a:lnTo>
                <a:lnTo>
                  <a:pt x="0" y="252"/>
                </a:lnTo>
                <a:lnTo>
                  <a:pt x="0" y="252"/>
                </a:lnTo>
                <a:lnTo>
                  <a:pt x="4" y="248"/>
                </a:lnTo>
                <a:lnTo>
                  <a:pt x="8" y="244"/>
                </a:lnTo>
                <a:lnTo>
                  <a:pt x="12" y="240"/>
                </a:lnTo>
                <a:lnTo>
                  <a:pt x="20" y="236"/>
                </a:lnTo>
                <a:lnTo>
                  <a:pt x="32" y="232"/>
                </a:lnTo>
                <a:lnTo>
                  <a:pt x="40" y="228"/>
                </a:lnTo>
                <a:lnTo>
                  <a:pt x="68" y="220"/>
                </a:lnTo>
                <a:lnTo>
                  <a:pt x="92" y="208"/>
                </a:lnTo>
                <a:lnTo>
                  <a:pt x="120" y="192"/>
                </a:lnTo>
                <a:lnTo>
                  <a:pt x="148" y="172"/>
                </a:lnTo>
                <a:lnTo>
                  <a:pt x="176" y="152"/>
                </a:lnTo>
                <a:lnTo>
                  <a:pt x="200" y="132"/>
                </a:lnTo>
                <a:lnTo>
                  <a:pt x="224" y="112"/>
                </a:lnTo>
                <a:lnTo>
                  <a:pt x="248" y="92"/>
                </a:lnTo>
                <a:lnTo>
                  <a:pt x="264" y="76"/>
                </a:lnTo>
                <a:lnTo>
                  <a:pt x="280" y="60"/>
                </a:lnTo>
                <a:lnTo>
                  <a:pt x="284" y="52"/>
                </a:lnTo>
                <a:lnTo>
                  <a:pt x="292" y="48"/>
                </a:lnTo>
                <a:lnTo>
                  <a:pt x="296" y="40"/>
                </a:lnTo>
                <a:lnTo>
                  <a:pt x="296" y="36"/>
                </a:lnTo>
                <a:lnTo>
                  <a:pt x="300" y="28"/>
                </a:lnTo>
                <a:lnTo>
                  <a:pt x="300" y="24"/>
                </a:lnTo>
                <a:lnTo>
                  <a:pt x="300" y="16"/>
                </a:lnTo>
                <a:lnTo>
                  <a:pt x="300" y="12"/>
                </a:lnTo>
                <a:lnTo>
                  <a:pt x="300" y="8"/>
                </a:lnTo>
                <a:lnTo>
                  <a:pt x="300" y="4"/>
                </a:lnTo>
                <a:lnTo>
                  <a:pt x="304" y="0"/>
                </a:lnTo>
                <a:lnTo>
                  <a:pt x="308" y="0"/>
                </a:lnTo>
                <a:lnTo>
                  <a:pt x="316" y="0"/>
                </a:lnTo>
                <a:lnTo>
                  <a:pt x="324" y="0"/>
                </a:lnTo>
                <a:lnTo>
                  <a:pt x="336" y="4"/>
                </a:lnTo>
                <a:lnTo>
                  <a:pt x="348" y="12"/>
                </a:lnTo>
                <a:lnTo>
                  <a:pt x="356" y="16"/>
                </a:lnTo>
                <a:lnTo>
                  <a:pt x="364" y="24"/>
                </a:lnTo>
                <a:lnTo>
                  <a:pt x="368" y="28"/>
                </a:lnTo>
                <a:lnTo>
                  <a:pt x="368" y="36"/>
                </a:lnTo>
                <a:lnTo>
                  <a:pt x="368" y="40"/>
                </a:lnTo>
                <a:lnTo>
                  <a:pt x="368" y="44"/>
                </a:lnTo>
                <a:lnTo>
                  <a:pt x="364" y="48"/>
                </a:lnTo>
                <a:lnTo>
                  <a:pt x="360" y="56"/>
                </a:lnTo>
                <a:lnTo>
                  <a:pt x="360" y="60"/>
                </a:lnTo>
                <a:lnTo>
                  <a:pt x="352" y="64"/>
                </a:lnTo>
                <a:lnTo>
                  <a:pt x="348" y="68"/>
                </a:lnTo>
                <a:lnTo>
                  <a:pt x="340" y="76"/>
                </a:lnTo>
                <a:lnTo>
                  <a:pt x="332" y="84"/>
                </a:lnTo>
                <a:lnTo>
                  <a:pt x="320" y="96"/>
                </a:lnTo>
                <a:lnTo>
                  <a:pt x="312" y="104"/>
                </a:lnTo>
                <a:lnTo>
                  <a:pt x="296" y="116"/>
                </a:lnTo>
                <a:lnTo>
                  <a:pt x="268" y="140"/>
                </a:lnTo>
                <a:lnTo>
                  <a:pt x="236" y="164"/>
                </a:lnTo>
                <a:lnTo>
                  <a:pt x="208" y="184"/>
                </a:lnTo>
                <a:lnTo>
                  <a:pt x="172" y="204"/>
                </a:lnTo>
                <a:lnTo>
                  <a:pt x="172" y="2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206">
            <a:extLst>
              <a:ext uri="{FF2B5EF4-FFF2-40B4-BE49-F238E27FC236}">
                <a16:creationId xmlns:a16="http://schemas.microsoft.com/office/drawing/2014/main" xmlns="" id="{D5A00F17-5A8C-4B61-AAE1-CC69599F5C28}"/>
              </a:ext>
            </a:extLst>
          </p:cNvPr>
          <p:cNvSpPr>
            <a:spLocks/>
          </p:cNvSpPr>
          <p:nvPr/>
        </p:nvSpPr>
        <p:spPr bwMode="auto">
          <a:xfrm>
            <a:off x="1589011" y="4111807"/>
            <a:ext cx="356475" cy="661735"/>
          </a:xfrm>
          <a:custGeom>
            <a:avLst/>
            <a:gdLst>
              <a:gd name="T0" fmla="*/ 72 w 92"/>
              <a:gd name="T1" fmla="*/ 4 h 136"/>
              <a:gd name="T2" fmla="*/ 72 w 92"/>
              <a:gd name="T3" fmla="*/ 16 h 136"/>
              <a:gd name="T4" fmla="*/ 72 w 92"/>
              <a:gd name="T5" fmla="*/ 24 h 136"/>
              <a:gd name="T6" fmla="*/ 76 w 92"/>
              <a:gd name="T7" fmla="*/ 40 h 136"/>
              <a:gd name="T8" fmla="*/ 84 w 92"/>
              <a:gd name="T9" fmla="*/ 56 h 136"/>
              <a:gd name="T10" fmla="*/ 88 w 92"/>
              <a:gd name="T11" fmla="*/ 72 h 136"/>
              <a:gd name="T12" fmla="*/ 92 w 92"/>
              <a:gd name="T13" fmla="*/ 88 h 136"/>
              <a:gd name="T14" fmla="*/ 92 w 92"/>
              <a:gd name="T15" fmla="*/ 104 h 136"/>
              <a:gd name="T16" fmla="*/ 92 w 92"/>
              <a:gd name="T17" fmla="*/ 116 h 136"/>
              <a:gd name="T18" fmla="*/ 92 w 92"/>
              <a:gd name="T19" fmla="*/ 128 h 136"/>
              <a:gd name="T20" fmla="*/ 88 w 92"/>
              <a:gd name="T21" fmla="*/ 132 h 136"/>
              <a:gd name="T22" fmla="*/ 84 w 92"/>
              <a:gd name="T23" fmla="*/ 136 h 136"/>
              <a:gd name="T24" fmla="*/ 80 w 92"/>
              <a:gd name="T25" fmla="*/ 136 h 136"/>
              <a:gd name="T26" fmla="*/ 72 w 92"/>
              <a:gd name="T27" fmla="*/ 132 h 136"/>
              <a:gd name="T28" fmla="*/ 64 w 92"/>
              <a:gd name="T29" fmla="*/ 132 h 136"/>
              <a:gd name="T30" fmla="*/ 60 w 92"/>
              <a:gd name="T31" fmla="*/ 124 h 136"/>
              <a:gd name="T32" fmla="*/ 60 w 92"/>
              <a:gd name="T33" fmla="*/ 120 h 136"/>
              <a:gd name="T34" fmla="*/ 56 w 92"/>
              <a:gd name="T35" fmla="*/ 112 h 136"/>
              <a:gd name="T36" fmla="*/ 52 w 92"/>
              <a:gd name="T37" fmla="*/ 104 h 136"/>
              <a:gd name="T38" fmla="*/ 48 w 92"/>
              <a:gd name="T39" fmla="*/ 92 h 136"/>
              <a:gd name="T40" fmla="*/ 40 w 92"/>
              <a:gd name="T41" fmla="*/ 72 h 136"/>
              <a:gd name="T42" fmla="*/ 36 w 92"/>
              <a:gd name="T43" fmla="*/ 56 h 136"/>
              <a:gd name="T44" fmla="*/ 28 w 92"/>
              <a:gd name="T45" fmla="*/ 44 h 136"/>
              <a:gd name="T46" fmla="*/ 20 w 92"/>
              <a:gd name="T47" fmla="*/ 32 h 136"/>
              <a:gd name="T48" fmla="*/ 16 w 92"/>
              <a:gd name="T49" fmla="*/ 28 h 136"/>
              <a:gd name="T50" fmla="*/ 8 w 92"/>
              <a:gd name="T51" fmla="*/ 20 h 136"/>
              <a:gd name="T52" fmla="*/ 4 w 92"/>
              <a:gd name="T53" fmla="*/ 16 h 136"/>
              <a:gd name="T54" fmla="*/ 0 w 92"/>
              <a:gd name="T55" fmla="*/ 8 h 136"/>
              <a:gd name="T56" fmla="*/ 0 w 92"/>
              <a:gd name="T57" fmla="*/ 4 h 136"/>
              <a:gd name="T58" fmla="*/ 0 w 92"/>
              <a:gd name="T59" fmla="*/ 4 h 136"/>
              <a:gd name="T60" fmla="*/ 4 w 92"/>
              <a:gd name="T61" fmla="*/ 0 h 136"/>
              <a:gd name="T62" fmla="*/ 8 w 92"/>
              <a:gd name="T63" fmla="*/ 0 h 136"/>
              <a:gd name="T64" fmla="*/ 16 w 92"/>
              <a:gd name="T65" fmla="*/ 0 h 136"/>
              <a:gd name="T66" fmla="*/ 28 w 92"/>
              <a:gd name="T67" fmla="*/ 0 h 136"/>
              <a:gd name="T68" fmla="*/ 40 w 92"/>
              <a:gd name="T69" fmla="*/ 0 h 136"/>
              <a:gd name="T70" fmla="*/ 52 w 92"/>
              <a:gd name="T71" fmla="*/ 4 h 136"/>
              <a:gd name="T72" fmla="*/ 72 w 92"/>
              <a:gd name="T73" fmla="*/ 4 h 136"/>
              <a:gd name="T74" fmla="*/ 72 w 92"/>
              <a:gd name="T75" fmla="*/ 4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2" h="136">
                <a:moveTo>
                  <a:pt x="72" y="4"/>
                </a:moveTo>
                <a:lnTo>
                  <a:pt x="72" y="16"/>
                </a:lnTo>
                <a:lnTo>
                  <a:pt x="72" y="24"/>
                </a:lnTo>
                <a:lnTo>
                  <a:pt x="76" y="40"/>
                </a:lnTo>
                <a:lnTo>
                  <a:pt x="84" y="56"/>
                </a:lnTo>
                <a:lnTo>
                  <a:pt x="88" y="72"/>
                </a:lnTo>
                <a:lnTo>
                  <a:pt x="92" y="88"/>
                </a:lnTo>
                <a:lnTo>
                  <a:pt x="92" y="104"/>
                </a:lnTo>
                <a:lnTo>
                  <a:pt x="92" y="116"/>
                </a:lnTo>
                <a:lnTo>
                  <a:pt x="92" y="128"/>
                </a:lnTo>
                <a:lnTo>
                  <a:pt x="88" y="132"/>
                </a:lnTo>
                <a:lnTo>
                  <a:pt x="84" y="136"/>
                </a:lnTo>
                <a:lnTo>
                  <a:pt x="80" y="136"/>
                </a:lnTo>
                <a:lnTo>
                  <a:pt x="72" y="132"/>
                </a:lnTo>
                <a:lnTo>
                  <a:pt x="64" y="132"/>
                </a:lnTo>
                <a:lnTo>
                  <a:pt x="60" y="124"/>
                </a:lnTo>
                <a:lnTo>
                  <a:pt x="60" y="120"/>
                </a:lnTo>
                <a:lnTo>
                  <a:pt x="56" y="112"/>
                </a:lnTo>
                <a:lnTo>
                  <a:pt x="52" y="104"/>
                </a:lnTo>
                <a:lnTo>
                  <a:pt x="48" y="92"/>
                </a:lnTo>
                <a:lnTo>
                  <a:pt x="40" y="72"/>
                </a:lnTo>
                <a:lnTo>
                  <a:pt x="36" y="56"/>
                </a:lnTo>
                <a:lnTo>
                  <a:pt x="28" y="44"/>
                </a:lnTo>
                <a:lnTo>
                  <a:pt x="20" y="32"/>
                </a:lnTo>
                <a:lnTo>
                  <a:pt x="16" y="28"/>
                </a:lnTo>
                <a:lnTo>
                  <a:pt x="8" y="20"/>
                </a:lnTo>
                <a:lnTo>
                  <a:pt x="4" y="16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0"/>
                </a:lnTo>
                <a:lnTo>
                  <a:pt x="52" y="4"/>
                </a:lnTo>
                <a:lnTo>
                  <a:pt x="72" y="4"/>
                </a:lnTo>
                <a:lnTo>
                  <a:pt x="72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207">
            <a:extLst>
              <a:ext uri="{FF2B5EF4-FFF2-40B4-BE49-F238E27FC236}">
                <a16:creationId xmlns:a16="http://schemas.microsoft.com/office/drawing/2014/main" xmlns="" id="{D5064324-1BCC-42EB-8483-79F676BC343F}"/>
              </a:ext>
            </a:extLst>
          </p:cNvPr>
          <p:cNvSpPr>
            <a:spLocks/>
          </p:cNvSpPr>
          <p:nvPr/>
        </p:nvSpPr>
        <p:spPr bwMode="auto">
          <a:xfrm>
            <a:off x="1682004" y="3995031"/>
            <a:ext cx="1084923" cy="720123"/>
          </a:xfrm>
          <a:custGeom>
            <a:avLst/>
            <a:gdLst>
              <a:gd name="T0" fmla="*/ 20 w 280"/>
              <a:gd name="T1" fmla="*/ 24 h 148"/>
              <a:gd name="T2" fmla="*/ 56 w 280"/>
              <a:gd name="T3" fmla="*/ 24 h 148"/>
              <a:gd name="T4" fmla="*/ 88 w 280"/>
              <a:gd name="T5" fmla="*/ 24 h 148"/>
              <a:gd name="T6" fmla="*/ 116 w 280"/>
              <a:gd name="T7" fmla="*/ 20 h 148"/>
              <a:gd name="T8" fmla="*/ 140 w 280"/>
              <a:gd name="T9" fmla="*/ 16 h 148"/>
              <a:gd name="T10" fmla="*/ 156 w 280"/>
              <a:gd name="T11" fmla="*/ 16 h 148"/>
              <a:gd name="T12" fmla="*/ 168 w 280"/>
              <a:gd name="T13" fmla="*/ 12 h 148"/>
              <a:gd name="T14" fmla="*/ 180 w 280"/>
              <a:gd name="T15" fmla="*/ 8 h 148"/>
              <a:gd name="T16" fmla="*/ 192 w 280"/>
              <a:gd name="T17" fmla="*/ 4 h 148"/>
              <a:gd name="T18" fmla="*/ 208 w 280"/>
              <a:gd name="T19" fmla="*/ 0 h 148"/>
              <a:gd name="T20" fmla="*/ 220 w 280"/>
              <a:gd name="T21" fmla="*/ 4 h 148"/>
              <a:gd name="T22" fmla="*/ 240 w 280"/>
              <a:gd name="T23" fmla="*/ 12 h 148"/>
              <a:gd name="T24" fmla="*/ 260 w 280"/>
              <a:gd name="T25" fmla="*/ 20 h 148"/>
              <a:gd name="T26" fmla="*/ 272 w 280"/>
              <a:gd name="T27" fmla="*/ 32 h 148"/>
              <a:gd name="T28" fmla="*/ 276 w 280"/>
              <a:gd name="T29" fmla="*/ 40 h 148"/>
              <a:gd name="T30" fmla="*/ 276 w 280"/>
              <a:gd name="T31" fmla="*/ 48 h 148"/>
              <a:gd name="T32" fmla="*/ 272 w 280"/>
              <a:gd name="T33" fmla="*/ 52 h 148"/>
              <a:gd name="T34" fmla="*/ 264 w 280"/>
              <a:gd name="T35" fmla="*/ 56 h 148"/>
              <a:gd name="T36" fmla="*/ 256 w 280"/>
              <a:gd name="T37" fmla="*/ 64 h 148"/>
              <a:gd name="T38" fmla="*/ 248 w 280"/>
              <a:gd name="T39" fmla="*/ 76 h 148"/>
              <a:gd name="T40" fmla="*/ 236 w 280"/>
              <a:gd name="T41" fmla="*/ 92 h 148"/>
              <a:gd name="T42" fmla="*/ 224 w 280"/>
              <a:gd name="T43" fmla="*/ 112 h 148"/>
              <a:gd name="T44" fmla="*/ 216 w 280"/>
              <a:gd name="T45" fmla="*/ 128 h 148"/>
              <a:gd name="T46" fmla="*/ 204 w 280"/>
              <a:gd name="T47" fmla="*/ 140 h 148"/>
              <a:gd name="T48" fmla="*/ 196 w 280"/>
              <a:gd name="T49" fmla="*/ 148 h 148"/>
              <a:gd name="T50" fmla="*/ 184 w 280"/>
              <a:gd name="T51" fmla="*/ 148 h 148"/>
              <a:gd name="T52" fmla="*/ 176 w 280"/>
              <a:gd name="T53" fmla="*/ 140 h 148"/>
              <a:gd name="T54" fmla="*/ 176 w 280"/>
              <a:gd name="T55" fmla="*/ 124 h 148"/>
              <a:gd name="T56" fmla="*/ 180 w 280"/>
              <a:gd name="T57" fmla="*/ 96 h 148"/>
              <a:gd name="T58" fmla="*/ 192 w 280"/>
              <a:gd name="T59" fmla="*/ 72 h 148"/>
              <a:gd name="T60" fmla="*/ 196 w 280"/>
              <a:gd name="T61" fmla="*/ 56 h 148"/>
              <a:gd name="T62" fmla="*/ 196 w 280"/>
              <a:gd name="T63" fmla="*/ 48 h 148"/>
              <a:gd name="T64" fmla="*/ 196 w 280"/>
              <a:gd name="T65" fmla="*/ 40 h 148"/>
              <a:gd name="T66" fmla="*/ 188 w 280"/>
              <a:gd name="T67" fmla="*/ 40 h 148"/>
              <a:gd name="T68" fmla="*/ 180 w 280"/>
              <a:gd name="T69" fmla="*/ 36 h 148"/>
              <a:gd name="T70" fmla="*/ 168 w 280"/>
              <a:gd name="T71" fmla="*/ 40 h 148"/>
              <a:gd name="T72" fmla="*/ 148 w 280"/>
              <a:gd name="T73" fmla="*/ 40 h 148"/>
              <a:gd name="T74" fmla="*/ 124 w 280"/>
              <a:gd name="T75" fmla="*/ 44 h 148"/>
              <a:gd name="T76" fmla="*/ 76 w 280"/>
              <a:gd name="T77" fmla="*/ 52 h 148"/>
              <a:gd name="T78" fmla="*/ 20 w 280"/>
              <a:gd name="T79" fmla="*/ 56 h 148"/>
              <a:gd name="T80" fmla="*/ 0 w 280"/>
              <a:gd name="T81" fmla="*/ 56 h 148"/>
              <a:gd name="T82" fmla="*/ 0 w 280"/>
              <a:gd name="T83" fmla="*/ 2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80" h="148">
                <a:moveTo>
                  <a:pt x="0" y="28"/>
                </a:moveTo>
                <a:lnTo>
                  <a:pt x="20" y="24"/>
                </a:lnTo>
                <a:lnTo>
                  <a:pt x="40" y="24"/>
                </a:lnTo>
                <a:lnTo>
                  <a:pt x="56" y="24"/>
                </a:lnTo>
                <a:lnTo>
                  <a:pt x="76" y="24"/>
                </a:lnTo>
                <a:lnTo>
                  <a:pt x="88" y="24"/>
                </a:lnTo>
                <a:lnTo>
                  <a:pt x="104" y="24"/>
                </a:lnTo>
                <a:lnTo>
                  <a:pt x="116" y="20"/>
                </a:lnTo>
                <a:lnTo>
                  <a:pt x="128" y="20"/>
                </a:lnTo>
                <a:lnTo>
                  <a:pt x="140" y="16"/>
                </a:lnTo>
                <a:lnTo>
                  <a:pt x="148" y="16"/>
                </a:lnTo>
                <a:lnTo>
                  <a:pt x="156" y="16"/>
                </a:lnTo>
                <a:lnTo>
                  <a:pt x="164" y="12"/>
                </a:lnTo>
                <a:lnTo>
                  <a:pt x="168" y="12"/>
                </a:lnTo>
                <a:lnTo>
                  <a:pt x="176" y="8"/>
                </a:lnTo>
                <a:lnTo>
                  <a:pt x="180" y="8"/>
                </a:lnTo>
                <a:lnTo>
                  <a:pt x="180" y="8"/>
                </a:lnTo>
                <a:lnTo>
                  <a:pt x="192" y="4"/>
                </a:lnTo>
                <a:lnTo>
                  <a:pt x="200" y="0"/>
                </a:lnTo>
                <a:lnTo>
                  <a:pt x="208" y="0"/>
                </a:lnTo>
                <a:lnTo>
                  <a:pt x="212" y="4"/>
                </a:lnTo>
                <a:lnTo>
                  <a:pt x="220" y="4"/>
                </a:lnTo>
                <a:lnTo>
                  <a:pt x="232" y="8"/>
                </a:lnTo>
                <a:lnTo>
                  <a:pt x="240" y="12"/>
                </a:lnTo>
                <a:lnTo>
                  <a:pt x="252" y="16"/>
                </a:lnTo>
                <a:lnTo>
                  <a:pt x="260" y="20"/>
                </a:lnTo>
                <a:lnTo>
                  <a:pt x="268" y="28"/>
                </a:lnTo>
                <a:lnTo>
                  <a:pt x="272" y="32"/>
                </a:lnTo>
                <a:lnTo>
                  <a:pt x="276" y="36"/>
                </a:lnTo>
                <a:lnTo>
                  <a:pt x="276" y="40"/>
                </a:lnTo>
                <a:lnTo>
                  <a:pt x="280" y="44"/>
                </a:lnTo>
                <a:lnTo>
                  <a:pt x="276" y="48"/>
                </a:lnTo>
                <a:lnTo>
                  <a:pt x="276" y="52"/>
                </a:lnTo>
                <a:lnTo>
                  <a:pt x="272" y="52"/>
                </a:lnTo>
                <a:lnTo>
                  <a:pt x="268" y="56"/>
                </a:lnTo>
                <a:lnTo>
                  <a:pt x="264" y="56"/>
                </a:lnTo>
                <a:lnTo>
                  <a:pt x="260" y="60"/>
                </a:lnTo>
                <a:lnTo>
                  <a:pt x="256" y="64"/>
                </a:lnTo>
                <a:lnTo>
                  <a:pt x="252" y="68"/>
                </a:lnTo>
                <a:lnTo>
                  <a:pt x="248" y="76"/>
                </a:lnTo>
                <a:lnTo>
                  <a:pt x="240" y="84"/>
                </a:lnTo>
                <a:lnTo>
                  <a:pt x="236" y="92"/>
                </a:lnTo>
                <a:lnTo>
                  <a:pt x="232" y="104"/>
                </a:lnTo>
                <a:lnTo>
                  <a:pt x="224" y="112"/>
                </a:lnTo>
                <a:lnTo>
                  <a:pt x="220" y="120"/>
                </a:lnTo>
                <a:lnTo>
                  <a:pt x="216" y="128"/>
                </a:lnTo>
                <a:lnTo>
                  <a:pt x="208" y="136"/>
                </a:lnTo>
                <a:lnTo>
                  <a:pt x="204" y="140"/>
                </a:lnTo>
                <a:lnTo>
                  <a:pt x="200" y="144"/>
                </a:lnTo>
                <a:lnTo>
                  <a:pt x="196" y="148"/>
                </a:lnTo>
                <a:lnTo>
                  <a:pt x="192" y="148"/>
                </a:lnTo>
                <a:lnTo>
                  <a:pt x="184" y="148"/>
                </a:lnTo>
                <a:lnTo>
                  <a:pt x="176" y="144"/>
                </a:lnTo>
                <a:lnTo>
                  <a:pt x="176" y="140"/>
                </a:lnTo>
                <a:lnTo>
                  <a:pt x="176" y="132"/>
                </a:lnTo>
                <a:lnTo>
                  <a:pt x="176" y="124"/>
                </a:lnTo>
                <a:lnTo>
                  <a:pt x="180" y="112"/>
                </a:lnTo>
                <a:lnTo>
                  <a:pt x="180" y="96"/>
                </a:lnTo>
                <a:lnTo>
                  <a:pt x="188" y="80"/>
                </a:lnTo>
                <a:lnTo>
                  <a:pt x="192" y="72"/>
                </a:lnTo>
                <a:lnTo>
                  <a:pt x="192" y="64"/>
                </a:lnTo>
                <a:lnTo>
                  <a:pt x="196" y="56"/>
                </a:lnTo>
                <a:lnTo>
                  <a:pt x="196" y="52"/>
                </a:lnTo>
                <a:lnTo>
                  <a:pt x="196" y="48"/>
                </a:lnTo>
                <a:lnTo>
                  <a:pt x="196" y="44"/>
                </a:lnTo>
                <a:lnTo>
                  <a:pt x="196" y="40"/>
                </a:lnTo>
                <a:lnTo>
                  <a:pt x="192" y="40"/>
                </a:lnTo>
                <a:lnTo>
                  <a:pt x="188" y="40"/>
                </a:lnTo>
                <a:lnTo>
                  <a:pt x="184" y="36"/>
                </a:lnTo>
                <a:lnTo>
                  <a:pt x="180" y="36"/>
                </a:lnTo>
                <a:lnTo>
                  <a:pt x="176" y="36"/>
                </a:lnTo>
                <a:lnTo>
                  <a:pt x="168" y="40"/>
                </a:lnTo>
                <a:lnTo>
                  <a:pt x="160" y="40"/>
                </a:lnTo>
                <a:lnTo>
                  <a:pt x="148" y="40"/>
                </a:lnTo>
                <a:lnTo>
                  <a:pt x="136" y="44"/>
                </a:lnTo>
                <a:lnTo>
                  <a:pt x="124" y="44"/>
                </a:lnTo>
                <a:lnTo>
                  <a:pt x="108" y="48"/>
                </a:lnTo>
                <a:lnTo>
                  <a:pt x="76" y="52"/>
                </a:lnTo>
                <a:lnTo>
                  <a:pt x="48" y="52"/>
                </a:lnTo>
                <a:lnTo>
                  <a:pt x="20" y="56"/>
                </a:lnTo>
                <a:lnTo>
                  <a:pt x="12" y="56"/>
                </a:lnTo>
                <a:lnTo>
                  <a:pt x="0" y="56"/>
                </a:lnTo>
                <a:lnTo>
                  <a:pt x="0" y="28"/>
                </a:lnTo>
                <a:lnTo>
                  <a:pt x="0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208">
            <a:extLst>
              <a:ext uri="{FF2B5EF4-FFF2-40B4-BE49-F238E27FC236}">
                <a16:creationId xmlns:a16="http://schemas.microsoft.com/office/drawing/2014/main" xmlns="" id="{5544A65D-F000-4E09-89E7-7122FA123F7D}"/>
              </a:ext>
            </a:extLst>
          </p:cNvPr>
          <p:cNvSpPr>
            <a:spLocks/>
          </p:cNvSpPr>
          <p:nvPr/>
        </p:nvSpPr>
        <p:spPr bwMode="auto">
          <a:xfrm>
            <a:off x="1790496" y="4267510"/>
            <a:ext cx="542461" cy="214091"/>
          </a:xfrm>
          <a:custGeom>
            <a:avLst/>
            <a:gdLst>
              <a:gd name="T0" fmla="*/ 124 w 140"/>
              <a:gd name="T1" fmla="*/ 4 h 44"/>
              <a:gd name="T2" fmla="*/ 132 w 140"/>
              <a:gd name="T3" fmla="*/ 8 h 44"/>
              <a:gd name="T4" fmla="*/ 136 w 140"/>
              <a:gd name="T5" fmla="*/ 12 h 44"/>
              <a:gd name="T6" fmla="*/ 140 w 140"/>
              <a:gd name="T7" fmla="*/ 12 h 44"/>
              <a:gd name="T8" fmla="*/ 140 w 140"/>
              <a:gd name="T9" fmla="*/ 16 h 44"/>
              <a:gd name="T10" fmla="*/ 140 w 140"/>
              <a:gd name="T11" fmla="*/ 20 h 44"/>
              <a:gd name="T12" fmla="*/ 140 w 140"/>
              <a:gd name="T13" fmla="*/ 20 h 44"/>
              <a:gd name="T14" fmla="*/ 136 w 140"/>
              <a:gd name="T15" fmla="*/ 24 h 44"/>
              <a:gd name="T16" fmla="*/ 132 w 140"/>
              <a:gd name="T17" fmla="*/ 24 h 44"/>
              <a:gd name="T18" fmla="*/ 128 w 140"/>
              <a:gd name="T19" fmla="*/ 28 h 44"/>
              <a:gd name="T20" fmla="*/ 120 w 140"/>
              <a:gd name="T21" fmla="*/ 28 h 44"/>
              <a:gd name="T22" fmla="*/ 116 w 140"/>
              <a:gd name="T23" fmla="*/ 32 h 44"/>
              <a:gd name="T24" fmla="*/ 108 w 140"/>
              <a:gd name="T25" fmla="*/ 32 h 44"/>
              <a:gd name="T26" fmla="*/ 96 w 140"/>
              <a:gd name="T27" fmla="*/ 36 h 44"/>
              <a:gd name="T28" fmla="*/ 88 w 140"/>
              <a:gd name="T29" fmla="*/ 36 h 44"/>
              <a:gd name="T30" fmla="*/ 76 w 140"/>
              <a:gd name="T31" fmla="*/ 36 h 44"/>
              <a:gd name="T32" fmla="*/ 64 w 140"/>
              <a:gd name="T33" fmla="*/ 40 h 44"/>
              <a:gd name="T34" fmla="*/ 48 w 140"/>
              <a:gd name="T35" fmla="*/ 40 h 44"/>
              <a:gd name="T36" fmla="*/ 32 w 140"/>
              <a:gd name="T37" fmla="*/ 40 h 44"/>
              <a:gd name="T38" fmla="*/ 16 w 140"/>
              <a:gd name="T39" fmla="*/ 44 h 44"/>
              <a:gd name="T40" fmla="*/ 0 w 140"/>
              <a:gd name="T41" fmla="*/ 44 h 44"/>
              <a:gd name="T42" fmla="*/ 0 w 140"/>
              <a:gd name="T43" fmla="*/ 16 h 44"/>
              <a:gd name="T44" fmla="*/ 24 w 140"/>
              <a:gd name="T45" fmla="*/ 12 h 44"/>
              <a:gd name="T46" fmla="*/ 48 w 140"/>
              <a:gd name="T47" fmla="*/ 8 h 44"/>
              <a:gd name="T48" fmla="*/ 64 w 140"/>
              <a:gd name="T49" fmla="*/ 4 h 44"/>
              <a:gd name="T50" fmla="*/ 84 w 140"/>
              <a:gd name="T51" fmla="*/ 4 h 44"/>
              <a:gd name="T52" fmla="*/ 96 w 140"/>
              <a:gd name="T53" fmla="*/ 4 h 44"/>
              <a:gd name="T54" fmla="*/ 108 w 140"/>
              <a:gd name="T55" fmla="*/ 0 h 44"/>
              <a:gd name="T56" fmla="*/ 116 w 140"/>
              <a:gd name="T57" fmla="*/ 4 h 44"/>
              <a:gd name="T58" fmla="*/ 124 w 140"/>
              <a:gd name="T59" fmla="*/ 4 h 44"/>
              <a:gd name="T60" fmla="*/ 124 w 140"/>
              <a:gd name="T61" fmla="*/ 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0" h="44">
                <a:moveTo>
                  <a:pt x="124" y="4"/>
                </a:moveTo>
                <a:lnTo>
                  <a:pt x="132" y="8"/>
                </a:lnTo>
                <a:lnTo>
                  <a:pt x="136" y="12"/>
                </a:lnTo>
                <a:lnTo>
                  <a:pt x="140" y="12"/>
                </a:lnTo>
                <a:lnTo>
                  <a:pt x="140" y="16"/>
                </a:lnTo>
                <a:lnTo>
                  <a:pt x="140" y="20"/>
                </a:lnTo>
                <a:lnTo>
                  <a:pt x="140" y="20"/>
                </a:lnTo>
                <a:lnTo>
                  <a:pt x="136" y="24"/>
                </a:lnTo>
                <a:lnTo>
                  <a:pt x="132" y="24"/>
                </a:lnTo>
                <a:lnTo>
                  <a:pt x="128" y="28"/>
                </a:lnTo>
                <a:lnTo>
                  <a:pt x="120" y="28"/>
                </a:lnTo>
                <a:lnTo>
                  <a:pt x="116" y="32"/>
                </a:lnTo>
                <a:lnTo>
                  <a:pt x="108" y="32"/>
                </a:lnTo>
                <a:lnTo>
                  <a:pt x="96" y="36"/>
                </a:lnTo>
                <a:lnTo>
                  <a:pt x="88" y="36"/>
                </a:lnTo>
                <a:lnTo>
                  <a:pt x="76" y="36"/>
                </a:lnTo>
                <a:lnTo>
                  <a:pt x="64" y="40"/>
                </a:lnTo>
                <a:lnTo>
                  <a:pt x="48" y="40"/>
                </a:lnTo>
                <a:lnTo>
                  <a:pt x="32" y="40"/>
                </a:lnTo>
                <a:lnTo>
                  <a:pt x="16" y="44"/>
                </a:lnTo>
                <a:lnTo>
                  <a:pt x="0" y="44"/>
                </a:lnTo>
                <a:lnTo>
                  <a:pt x="0" y="16"/>
                </a:lnTo>
                <a:lnTo>
                  <a:pt x="24" y="12"/>
                </a:lnTo>
                <a:lnTo>
                  <a:pt x="48" y="8"/>
                </a:lnTo>
                <a:lnTo>
                  <a:pt x="64" y="4"/>
                </a:lnTo>
                <a:lnTo>
                  <a:pt x="84" y="4"/>
                </a:lnTo>
                <a:lnTo>
                  <a:pt x="96" y="4"/>
                </a:lnTo>
                <a:lnTo>
                  <a:pt x="108" y="0"/>
                </a:lnTo>
                <a:lnTo>
                  <a:pt x="116" y="4"/>
                </a:lnTo>
                <a:lnTo>
                  <a:pt x="124" y="4"/>
                </a:lnTo>
                <a:lnTo>
                  <a:pt x="12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209">
            <a:extLst>
              <a:ext uri="{FF2B5EF4-FFF2-40B4-BE49-F238E27FC236}">
                <a16:creationId xmlns:a16="http://schemas.microsoft.com/office/drawing/2014/main" xmlns="" id="{1B97FC03-7329-4923-8C3A-F8BE3E9DA947}"/>
              </a:ext>
            </a:extLst>
          </p:cNvPr>
          <p:cNvSpPr>
            <a:spLocks/>
          </p:cNvSpPr>
          <p:nvPr/>
        </p:nvSpPr>
        <p:spPr bwMode="auto">
          <a:xfrm>
            <a:off x="1914488" y="4598377"/>
            <a:ext cx="464967" cy="38926"/>
          </a:xfrm>
          <a:custGeom>
            <a:avLst/>
            <a:gdLst>
              <a:gd name="T0" fmla="*/ 0 w 120"/>
              <a:gd name="T1" fmla="*/ 8 h 8"/>
              <a:gd name="T2" fmla="*/ 8 w 120"/>
              <a:gd name="T3" fmla="*/ 4 h 8"/>
              <a:gd name="T4" fmla="*/ 20 w 120"/>
              <a:gd name="T5" fmla="*/ 4 h 8"/>
              <a:gd name="T6" fmla="*/ 32 w 120"/>
              <a:gd name="T7" fmla="*/ 4 h 8"/>
              <a:gd name="T8" fmla="*/ 44 w 120"/>
              <a:gd name="T9" fmla="*/ 0 h 8"/>
              <a:gd name="T10" fmla="*/ 60 w 120"/>
              <a:gd name="T11" fmla="*/ 0 h 8"/>
              <a:gd name="T12" fmla="*/ 76 w 120"/>
              <a:gd name="T13" fmla="*/ 0 h 8"/>
              <a:gd name="T14" fmla="*/ 100 w 120"/>
              <a:gd name="T15" fmla="*/ 0 h 8"/>
              <a:gd name="T16" fmla="*/ 120 w 120"/>
              <a:gd name="T17" fmla="*/ 0 h 8"/>
              <a:gd name="T18" fmla="*/ 120 w 120"/>
              <a:gd name="T19" fmla="*/ 4 h 8"/>
              <a:gd name="T20" fmla="*/ 88 w 120"/>
              <a:gd name="T21" fmla="*/ 4 h 8"/>
              <a:gd name="T22" fmla="*/ 56 w 120"/>
              <a:gd name="T23" fmla="*/ 8 h 8"/>
              <a:gd name="T24" fmla="*/ 28 w 120"/>
              <a:gd name="T25" fmla="*/ 8 h 8"/>
              <a:gd name="T26" fmla="*/ 0 w 120"/>
              <a:gd name="T27" fmla="*/ 8 h 8"/>
              <a:gd name="T28" fmla="*/ 0 w 120"/>
              <a:gd name="T29" fmla="*/ 8 h 8"/>
              <a:gd name="T30" fmla="*/ 0 w 120"/>
              <a:gd name="T31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20" h="8">
                <a:moveTo>
                  <a:pt x="0" y="8"/>
                </a:moveTo>
                <a:lnTo>
                  <a:pt x="8" y="4"/>
                </a:lnTo>
                <a:lnTo>
                  <a:pt x="20" y="4"/>
                </a:lnTo>
                <a:lnTo>
                  <a:pt x="32" y="4"/>
                </a:lnTo>
                <a:lnTo>
                  <a:pt x="44" y="0"/>
                </a:lnTo>
                <a:lnTo>
                  <a:pt x="60" y="0"/>
                </a:lnTo>
                <a:lnTo>
                  <a:pt x="76" y="0"/>
                </a:lnTo>
                <a:lnTo>
                  <a:pt x="100" y="0"/>
                </a:lnTo>
                <a:lnTo>
                  <a:pt x="120" y="0"/>
                </a:lnTo>
                <a:lnTo>
                  <a:pt x="120" y="4"/>
                </a:lnTo>
                <a:lnTo>
                  <a:pt x="88" y="4"/>
                </a:lnTo>
                <a:lnTo>
                  <a:pt x="56" y="8"/>
                </a:lnTo>
                <a:lnTo>
                  <a:pt x="28" y="8"/>
                </a:ln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211">
            <a:extLst>
              <a:ext uri="{FF2B5EF4-FFF2-40B4-BE49-F238E27FC236}">
                <a16:creationId xmlns:a16="http://schemas.microsoft.com/office/drawing/2014/main" xmlns="" id="{69E75281-9680-4EE0-88BC-1DB06419C066}"/>
              </a:ext>
            </a:extLst>
          </p:cNvPr>
          <p:cNvSpPr>
            <a:spLocks/>
          </p:cNvSpPr>
          <p:nvPr/>
        </p:nvSpPr>
        <p:spPr bwMode="auto">
          <a:xfrm>
            <a:off x="5126200" y="1041617"/>
            <a:ext cx="1890865" cy="408719"/>
          </a:xfrm>
          <a:custGeom>
            <a:avLst/>
            <a:gdLst>
              <a:gd name="T0" fmla="*/ 488 w 488"/>
              <a:gd name="T1" fmla="*/ 32 h 84"/>
              <a:gd name="T2" fmla="*/ 488 w 488"/>
              <a:gd name="T3" fmla="*/ 36 h 84"/>
              <a:gd name="T4" fmla="*/ 484 w 488"/>
              <a:gd name="T5" fmla="*/ 36 h 84"/>
              <a:gd name="T6" fmla="*/ 480 w 488"/>
              <a:gd name="T7" fmla="*/ 40 h 84"/>
              <a:gd name="T8" fmla="*/ 476 w 488"/>
              <a:gd name="T9" fmla="*/ 40 h 84"/>
              <a:gd name="T10" fmla="*/ 468 w 488"/>
              <a:gd name="T11" fmla="*/ 40 h 84"/>
              <a:gd name="T12" fmla="*/ 456 w 488"/>
              <a:gd name="T13" fmla="*/ 40 h 84"/>
              <a:gd name="T14" fmla="*/ 448 w 488"/>
              <a:gd name="T15" fmla="*/ 44 h 84"/>
              <a:gd name="T16" fmla="*/ 432 w 488"/>
              <a:gd name="T17" fmla="*/ 44 h 84"/>
              <a:gd name="T18" fmla="*/ 404 w 488"/>
              <a:gd name="T19" fmla="*/ 44 h 84"/>
              <a:gd name="T20" fmla="*/ 372 w 488"/>
              <a:gd name="T21" fmla="*/ 48 h 84"/>
              <a:gd name="T22" fmla="*/ 340 w 488"/>
              <a:gd name="T23" fmla="*/ 52 h 84"/>
              <a:gd name="T24" fmla="*/ 304 w 488"/>
              <a:gd name="T25" fmla="*/ 56 h 84"/>
              <a:gd name="T26" fmla="*/ 268 w 488"/>
              <a:gd name="T27" fmla="*/ 60 h 84"/>
              <a:gd name="T28" fmla="*/ 228 w 488"/>
              <a:gd name="T29" fmla="*/ 64 h 84"/>
              <a:gd name="T30" fmla="*/ 192 w 488"/>
              <a:gd name="T31" fmla="*/ 72 h 84"/>
              <a:gd name="T32" fmla="*/ 156 w 488"/>
              <a:gd name="T33" fmla="*/ 76 h 84"/>
              <a:gd name="T34" fmla="*/ 136 w 488"/>
              <a:gd name="T35" fmla="*/ 76 h 84"/>
              <a:gd name="T36" fmla="*/ 120 w 488"/>
              <a:gd name="T37" fmla="*/ 80 h 84"/>
              <a:gd name="T38" fmla="*/ 108 w 488"/>
              <a:gd name="T39" fmla="*/ 80 h 84"/>
              <a:gd name="T40" fmla="*/ 92 w 488"/>
              <a:gd name="T41" fmla="*/ 80 h 84"/>
              <a:gd name="T42" fmla="*/ 84 w 488"/>
              <a:gd name="T43" fmla="*/ 84 h 84"/>
              <a:gd name="T44" fmla="*/ 72 w 488"/>
              <a:gd name="T45" fmla="*/ 84 h 84"/>
              <a:gd name="T46" fmla="*/ 68 w 488"/>
              <a:gd name="T47" fmla="*/ 84 h 84"/>
              <a:gd name="T48" fmla="*/ 60 w 488"/>
              <a:gd name="T49" fmla="*/ 84 h 84"/>
              <a:gd name="T50" fmla="*/ 52 w 488"/>
              <a:gd name="T51" fmla="*/ 84 h 84"/>
              <a:gd name="T52" fmla="*/ 44 w 488"/>
              <a:gd name="T53" fmla="*/ 80 h 84"/>
              <a:gd name="T54" fmla="*/ 32 w 488"/>
              <a:gd name="T55" fmla="*/ 80 h 84"/>
              <a:gd name="T56" fmla="*/ 24 w 488"/>
              <a:gd name="T57" fmla="*/ 76 h 84"/>
              <a:gd name="T58" fmla="*/ 12 w 488"/>
              <a:gd name="T59" fmla="*/ 72 h 84"/>
              <a:gd name="T60" fmla="*/ 4 w 488"/>
              <a:gd name="T61" fmla="*/ 68 h 84"/>
              <a:gd name="T62" fmla="*/ 0 w 488"/>
              <a:gd name="T63" fmla="*/ 60 h 84"/>
              <a:gd name="T64" fmla="*/ 0 w 488"/>
              <a:gd name="T65" fmla="*/ 56 h 84"/>
              <a:gd name="T66" fmla="*/ 32 w 488"/>
              <a:gd name="T67" fmla="*/ 48 h 84"/>
              <a:gd name="T68" fmla="*/ 64 w 488"/>
              <a:gd name="T69" fmla="*/ 44 h 84"/>
              <a:gd name="T70" fmla="*/ 96 w 488"/>
              <a:gd name="T71" fmla="*/ 40 h 84"/>
              <a:gd name="T72" fmla="*/ 124 w 488"/>
              <a:gd name="T73" fmla="*/ 40 h 84"/>
              <a:gd name="T74" fmla="*/ 140 w 488"/>
              <a:gd name="T75" fmla="*/ 40 h 84"/>
              <a:gd name="T76" fmla="*/ 156 w 488"/>
              <a:gd name="T77" fmla="*/ 36 h 84"/>
              <a:gd name="T78" fmla="*/ 176 w 488"/>
              <a:gd name="T79" fmla="*/ 36 h 84"/>
              <a:gd name="T80" fmla="*/ 192 w 488"/>
              <a:gd name="T81" fmla="*/ 32 h 84"/>
              <a:gd name="T82" fmla="*/ 212 w 488"/>
              <a:gd name="T83" fmla="*/ 28 h 84"/>
              <a:gd name="T84" fmla="*/ 236 w 488"/>
              <a:gd name="T85" fmla="*/ 28 h 84"/>
              <a:gd name="T86" fmla="*/ 260 w 488"/>
              <a:gd name="T87" fmla="*/ 24 h 84"/>
              <a:gd name="T88" fmla="*/ 284 w 488"/>
              <a:gd name="T89" fmla="*/ 20 h 84"/>
              <a:gd name="T90" fmla="*/ 308 w 488"/>
              <a:gd name="T91" fmla="*/ 16 h 84"/>
              <a:gd name="T92" fmla="*/ 328 w 488"/>
              <a:gd name="T93" fmla="*/ 12 h 84"/>
              <a:gd name="T94" fmla="*/ 348 w 488"/>
              <a:gd name="T95" fmla="*/ 8 h 84"/>
              <a:gd name="T96" fmla="*/ 368 w 488"/>
              <a:gd name="T97" fmla="*/ 4 h 84"/>
              <a:gd name="T98" fmla="*/ 384 w 488"/>
              <a:gd name="T99" fmla="*/ 4 h 84"/>
              <a:gd name="T100" fmla="*/ 396 w 488"/>
              <a:gd name="T101" fmla="*/ 4 h 84"/>
              <a:gd name="T102" fmla="*/ 408 w 488"/>
              <a:gd name="T103" fmla="*/ 0 h 84"/>
              <a:gd name="T104" fmla="*/ 416 w 488"/>
              <a:gd name="T105" fmla="*/ 0 h 84"/>
              <a:gd name="T106" fmla="*/ 432 w 488"/>
              <a:gd name="T107" fmla="*/ 0 h 84"/>
              <a:gd name="T108" fmla="*/ 444 w 488"/>
              <a:gd name="T109" fmla="*/ 4 h 84"/>
              <a:gd name="T110" fmla="*/ 456 w 488"/>
              <a:gd name="T111" fmla="*/ 8 h 84"/>
              <a:gd name="T112" fmla="*/ 468 w 488"/>
              <a:gd name="T113" fmla="*/ 12 h 84"/>
              <a:gd name="T114" fmla="*/ 476 w 488"/>
              <a:gd name="T115" fmla="*/ 16 h 84"/>
              <a:gd name="T116" fmla="*/ 480 w 488"/>
              <a:gd name="T117" fmla="*/ 24 h 84"/>
              <a:gd name="T118" fmla="*/ 484 w 488"/>
              <a:gd name="T119" fmla="*/ 28 h 84"/>
              <a:gd name="T120" fmla="*/ 488 w 488"/>
              <a:gd name="T121" fmla="*/ 32 h 84"/>
              <a:gd name="T122" fmla="*/ 488 w 488"/>
              <a:gd name="T123" fmla="*/ 3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88" h="84">
                <a:moveTo>
                  <a:pt x="488" y="32"/>
                </a:moveTo>
                <a:lnTo>
                  <a:pt x="488" y="36"/>
                </a:lnTo>
                <a:lnTo>
                  <a:pt x="484" y="36"/>
                </a:lnTo>
                <a:lnTo>
                  <a:pt x="480" y="40"/>
                </a:lnTo>
                <a:lnTo>
                  <a:pt x="476" y="40"/>
                </a:lnTo>
                <a:lnTo>
                  <a:pt x="468" y="40"/>
                </a:lnTo>
                <a:lnTo>
                  <a:pt x="456" y="40"/>
                </a:lnTo>
                <a:lnTo>
                  <a:pt x="448" y="44"/>
                </a:lnTo>
                <a:lnTo>
                  <a:pt x="432" y="44"/>
                </a:lnTo>
                <a:lnTo>
                  <a:pt x="404" y="44"/>
                </a:lnTo>
                <a:lnTo>
                  <a:pt x="372" y="48"/>
                </a:lnTo>
                <a:lnTo>
                  <a:pt x="340" y="52"/>
                </a:lnTo>
                <a:lnTo>
                  <a:pt x="304" y="56"/>
                </a:lnTo>
                <a:lnTo>
                  <a:pt x="268" y="60"/>
                </a:lnTo>
                <a:lnTo>
                  <a:pt x="228" y="64"/>
                </a:lnTo>
                <a:lnTo>
                  <a:pt x="192" y="72"/>
                </a:lnTo>
                <a:lnTo>
                  <a:pt x="156" y="76"/>
                </a:lnTo>
                <a:lnTo>
                  <a:pt x="136" y="76"/>
                </a:lnTo>
                <a:lnTo>
                  <a:pt x="120" y="80"/>
                </a:lnTo>
                <a:lnTo>
                  <a:pt x="108" y="80"/>
                </a:lnTo>
                <a:lnTo>
                  <a:pt x="92" y="80"/>
                </a:lnTo>
                <a:lnTo>
                  <a:pt x="84" y="84"/>
                </a:lnTo>
                <a:lnTo>
                  <a:pt x="72" y="84"/>
                </a:lnTo>
                <a:lnTo>
                  <a:pt x="68" y="84"/>
                </a:lnTo>
                <a:lnTo>
                  <a:pt x="60" y="84"/>
                </a:lnTo>
                <a:lnTo>
                  <a:pt x="52" y="84"/>
                </a:lnTo>
                <a:lnTo>
                  <a:pt x="44" y="80"/>
                </a:lnTo>
                <a:lnTo>
                  <a:pt x="32" y="80"/>
                </a:lnTo>
                <a:lnTo>
                  <a:pt x="24" y="76"/>
                </a:lnTo>
                <a:lnTo>
                  <a:pt x="12" y="72"/>
                </a:lnTo>
                <a:lnTo>
                  <a:pt x="4" y="68"/>
                </a:lnTo>
                <a:lnTo>
                  <a:pt x="0" y="60"/>
                </a:lnTo>
                <a:lnTo>
                  <a:pt x="0" y="56"/>
                </a:lnTo>
                <a:lnTo>
                  <a:pt x="32" y="48"/>
                </a:lnTo>
                <a:lnTo>
                  <a:pt x="64" y="44"/>
                </a:lnTo>
                <a:lnTo>
                  <a:pt x="96" y="40"/>
                </a:lnTo>
                <a:lnTo>
                  <a:pt x="124" y="40"/>
                </a:lnTo>
                <a:lnTo>
                  <a:pt x="140" y="40"/>
                </a:lnTo>
                <a:lnTo>
                  <a:pt x="156" y="36"/>
                </a:lnTo>
                <a:lnTo>
                  <a:pt x="176" y="36"/>
                </a:lnTo>
                <a:lnTo>
                  <a:pt x="192" y="32"/>
                </a:lnTo>
                <a:lnTo>
                  <a:pt x="212" y="28"/>
                </a:lnTo>
                <a:lnTo>
                  <a:pt x="236" y="28"/>
                </a:lnTo>
                <a:lnTo>
                  <a:pt x="260" y="24"/>
                </a:lnTo>
                <a:lnTo>
                  <a:pt x="284" y="20"/>
                </a:lnTo>
                <a:lnTo>
                  <a:pt x="308" y="16"/>
                </a:lnTo>
                <a:lnTo>
                  <a:pt x="328" y="12"/>
                </a:lnTo>
                <a:lnTo>
                  <a:pt x="348" y="8"/>
                </a:lnTo>
                <a:lnTo>
                  <a:pt x="368" y="4"/>
                </a:lnTo>
                <a:lnTo>
                  <a:pt x="384" y="4"/>
                </a:lnTo>
                <a:lnTo>
                  <a:pt x="396" y="4"/>
                </a:lnTo>
                <a:lnTo>
                  <a:pt x="408" y="0"/>
                </a:lnTo>
                <a:lnTo>
                  <a:pt x="416" y="0"/>
                </a:lnTo>
                <a:lnTo>
                  <a:pt x="432" y="0"/>
                </a:lnTo>
                <a:lnTo>
                  <a:pt x="444" y="4"/>
                </a:lnTo>
                <a:lnTo>
                  <a:pt x="456" y="8"/>
                </a:lnTo>
                <a:lnTo>
                  <a:pt x="468" y="12"/>
                </a:lnTo>
                <a:lnTo>
                  <a:pt x="476" y="16"/>
                </a:lnTo>
                <a:lnTo>
                  <a:pt x="480" y="24"/>
                </a:lnTo>
                <a:lnTo>
                  <a:pt x="484" y="28"/>
                </a:lnTo>
                <a:lnTo>
                  <a:pt x="488" y="32"/>
                </a:lnTo>
                <a:lnTo>
                  <a:pt x="488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212">
            <a:extLst>
              <a:ext uri="{FF2B5EF4-FFF2-40B4-BE49-F238E27FC236}">
                <a16:creationId xmlns:a16="http://schemas.microsoft.com/office/drawing/2014/main" xmlns="" id="{DD95F759-630E-4D34-BCB0-D4D4FC4BC08E}"/>
              </a:ext>
            </a:extLst>
          </p:cNvPr>
          <p:cNvSpPr>
            <a:spLocks/>
          </p:cNvSpPr>
          <p:nvPr/>
        </p:nvSpPr>
        <p:spPr bwMode="auto">
          <a:xfrm>
            <a:off x="5684160" y="1469798"/>
            <a:ext cx="573459" cy="1712726"/>
          </a:xfrm>
          <a:custGeom>
            <a:avLst/>
            <a:gdLst>
              <a:gd name="T0" fmla="*/ 144 w 148"/>
              <a:gd name="T1" fmla="*/ 92 h 352"/>
              <a:gd name="T2" fmla="*/ 144 w 148"/>
              <a:gd name="T3" fmla="*/ 116 h 352"/>
              <a:gd name="T4" fmla="*/ 148 w 148"/>
              <a:gd name="T5" fmla="*/ 148 h 352"/>
              <a:gd name="T6" fmla="*/ 148 w 148"/>
              <a:gd name="T7" fmla="*/ 188 h 352"/>
              <a:gd name="T8" fmla="*/ 148 w 148"/>
              <a:gd name="T9" fmla="*/ 232 h 352"/>
              <a:gd name="T10" fmla="*/ 148 w 148"/>
              <a:gd name="T11" fmla="*/ 272 h 352"/>
              <a:gd name="T12" fmla="*/ 144 w 148"/>
              <a:gd name="T13" fmla="*/ 300 h 352"/>
              <a:gd name="T14" fmla="*/ 136 w 148"/>
              <a:gd name="T15" fmla="*/ 320 h 352"/>
              <a:gd name="T16" fmla="*/ 120 w 148"/>
              <a:gd name="T17" fmla="*/ 340 h 352"/>
              <a:gd name="T18" fmla="*/ 104 w 148"/>
              <a:gd name="T19" fmla="*/ 348 h 352"/>
              <a:gd name="T20" fmla="*/ 88 w 148"/>
              <a:gd name="T21" fmla="*/ 348 h 352"/>
              <a:gd name="T22" fmla="*/ 76 w 148"/>
              <a:gd name="T23" fmla="*/ 340 h 352"/>
              <a:gd name="T24" fmla="*/ 60 w 148"/>
              <a:gd name="T25" fmla="*/ 324 h 352"/>
              <a:gd name="T26" fmla="*/ 40 w 148"/>
              <a:gd name="T27" fmla="*/ 308 h 352"/>
              <a:gd name="T28" fmla="*/ 16 w 148"/>
              <a:gd name="T29" fmla="*/ 288 h 352"/>
              <a:gd name="T30" fmla="*/ 4 w 148"/>
              <a:gd name="T31" fmla="*/ 284 h 352"/>
              <a:gd name="T32" fmla="*/ 0 w 148"/>
              <a:gd name="T33" fmla="*/ 280 h 352"/>
              <a:gd name="T34" fmla="*/ 0 w 148"/>
              <a:gd name="T35" fmla="*/ 272 h 352"/>
              <a:gd name="T36" fmla="*/ 0 w 148"/>
              <a:gd name="T37" fmla="*/ 268 h 352"/>
              <a:gd name="T38" fmla="*/ 8 w 148"/>
              <a:gd name="T39" fmla="*/ 268 h 352"/>
              <a:gd name="T40" fmla="*/ 20 w 148"/>
              <a:gd name="T41" fmla="*/ 268 h 352"/>
              <a:gd name="T42" fmla="*/ 36 w 148"/>
              <a:gd name="T43" fmla="*/ 268 h 352"/>
              <a:gd name="T44" fmla="*/ 64 w 148"/>
              <a:gd name="T45" fmla="*/ 272 h 352"/>
              <a:gd name="T46" fmla="*/ 80 w 148"/>
              <a:gd name="T47" fmla="*/ 272 h 352"/>
              <a:gd name="T48" fmla="*/ 84 w 148"/>
              <a:gd name="T49" fmla="*/ 268 h 352"/>
              <a:gd name="T50" fmla="*/ 88 w 148"/>
              <a:gd name="T51" fmla="*/ 260 h 352"/>
              <a:gd name="T52" fmla="*/ 92 w 148"/>
              <a:gd name="T53" fmla="*/ 240 h 352"/>
              <a:gd name="T54" fmla="*/ 92 w 148"/>
              <a:gd name="T55" fmla="*/ 212 h 352"/>
              <a:gd name="T56" fmla="*/ 92 w 148"/>
              <a:gd name="T57" fmla="*/ 168 h 352"/>
              <a:gd name="T58" fmla="*/ 92 w 148"/>
              <a:gd name="T59" fmla="*/ 128 h 352"/>
              <a:gd name="T60" fmla="*/ 88 w 148"/>
              <a:gd name="T61" fmla="*/ 96 h 352"/>
              <a:gd name="T62" fmla="*/ 84 w 148"/>
              <a:gd name="T63" fmla="*/ 72 h 352"/>
              <a:gd name="T64" fmla="*/ 80 w 148"/>
              <a:gd name="T65" fmla="*/ 52 h 352"/>
              <a:gd name="T66" fmla="*/ 72 w 148"/>
              <a:gd name="T67" fmla="*/ 40 h 352"/>
              <a:gd name="T68" fmla="*/ 64 w 148"/>
              <a:gd name="T69" fmla="*/ 24 h 352"/>
              <a:gd name="T70" fmla="*/ 60 w 148"/>
              <a:gd name="T71" fmla="*/ 12 h 352"/>
              <a:gd name="T72" fmla="*/ 68 w 148"/>
              <a:gd name="T73" fmla="*/ 4 h 352"/>
              <a:gd name="T74" fmla="*/ 84 w 148"/>
              <a:gd name="T75" fmla="*/ 0 h 352"/>
              <a:gd name="T76" fmla="*/ 104 w 148"/>
              <a:gd name="T77" fmla="*/ 4 h 352"/>
              <a:gd name="T78" fmla="*/ 124 w 148"/>
              <a:gd name="T79" fmla="*/ 12 h 352"/>
              <a:gd name="T80" fmla="*/ 136 w 148"/>
              <a:gd name="T81" fmla="*/ 16 h 352"/>
              <a:gd name="T82" fmla="*/ 144 w 148"/>
              <a:gd name="T83" fmla="*/ 24 h 352"/>
              <a:gd name="T84" fmla="*/ 144 w 148"/>
              <a:gd name="T85" fmla="*/ 32 h 352"/>
              <a:gd name="T86" fmla="*/ 140 w 148"/>
              <a:gd name="T87" fmla="*/ 52 h 352"/>
              <a:gd name="T88" fmla="*/ 140 w 148"/>
              <a:gd name="T89" fmla="*/ 72 h 352"/>
              <a:gd name="T90" fmla="*/ 144 w 148"/>
              <a:gd name="T91" fmla="*/ 84 h 3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48" h="352">
                <a:moveTo>
                  <a:pt x="144" y="84"/>
                </a:moveTo>
                <a:lnTo>
                  <a:pt x="144" y="92"/>
                </a:lnTo>
                <a:lnTo>
                  <a:pt x="144" y="104"/>
                </a:lnTo>
                <a:lnTo>
                  <a:pt x="144" y="116"/>
                </a:lnTo>
                <a:lnTo>
                  <a:pt x="144" y="132"/>
                </a:lnTo>
                <a:lnTo>
                  <a:pt x="148" y="148"/>
                </a:lnTo>
                <a:lnTo>
                  <a:pt x="148" y="168"/>
                </a:lnTo>
                <a:lnTo>
                  <a:pt x="148" y="188"/>
                </a:lnTo>
                <a:lnTo>
                  <a:pt x="148" y="212"/>
                </a:lnTo>
                <a:lnTo>
                  <a:pt x="148" y="232"/>
                </a:lnTo>
                <a:lnTo>
                  <a:pt x="148" y="252"/>
                </a:lnTo>
                <a:lnTo>
                  <a:pt x="148" y="272"/>
                </a:lnTo>
                <a:lnTo>
                  <a:pt x="144" y="288"/>
                </a:lnTo>
                <a:lnTo>
                  <a:pt x="144" y="300"/>
                </a:lnTo>
                <a:lnTo>
                  <a:pt x="140" y="312"/>
                </a:lnTo>
                <a:lnTo>
                  <a:pt x="136" y="320"/>
                </a:lnTo>
                <a:lnTo>
                  <a:pt x="132" y="328"/>
                </a:lnTo>
                <a:lnTo>
                  <a:pt x="120" y="340"/>
                </a:lnTo>
                <a:lnTo>
                  <a:pt x="112" y="344"/>
                </a:lnTo>
                <a:lnTo>
                  <a:pt x="104" y="348"/>
                </a:lnTo>
                <a:lnTo>
                  <a:pt x="96" y="352"/>
                </a:lnTo>
                <a:lnTo>
                  <a:pt x="88" y="348"/>
                </a:lnTo>
                <a:lnTo>
                  <a:pt x="84" y="348"/>
                </a:lnTo>
                <a:lnTo>
                  <a:pt x="76" y="340"/>
                </a:lnTo>
                <a:lnTo>
                  <a:pt x="68" y="332"/>
                </a:lnTo>
                <a:lnTo>
                  <a:pt x="60" y="324"/>
                </a:lnTo>
                <a:lnTo>
                  <a:pt x="52" y="316"/>
                </a:lnTo>
                <a:lnTo>
                  <a:pt x="40" y="308"/>
                </a:lnTo>
                <a:lnTo>
                  <a:pt x="28" y="296"/>
                </a:lnTo>
                <a:lnTo>
                  <a:pt x="16" y="288"/>
                </a:lnTo>
                <a:lnTo>
                  <a:pt x="8" y="288"/>
                </a:lnTo>
                <a:lnTo>
                  <a:pt x="4" y="284"/>
                </a:lnTo>
                <a:lnTo>
                  <a:pt x="0" y="280"/>
                </a:lnTo>
                <a:lnTo>
                  <a:pt x="0" y="280"/>
                </a:lnTo>
                <a:lnTo>
                  <a:pt x="0" y="276"/>
                </a:lnTo>
                <a:lnTo>
                  <a:pt x="0" y="272"/>
                </a:lnTo>
                <a:lnTo>
                  <a:pt x="0" y="272"/>
                </a:lnTo>
                <a:lnTo>
                  <a:pt x="0" y="268"/>
                </a:lnTo>
                <a:lnTo>
                  <a:pt x="4" y="268"/>
                </a:lnTo>
                <a:lnTo>
                  <a:pt x="8" y="268"/>
                </a:lnTo>
                <a:lnTo>
                  <a:pt x="12" y="268"/>
                </a:lnTo>
                <a:lnTo>
                  <a:pt x="20" y="268"/>
                </a:lnTo>
                <a:lnTo>
                  <a:pt x="24" y="268"/>
                </a:lnTo>
                <a:lnTo>
                  <a:pt x="36" y="268"/>
                </a:lnTo>
                <a:lnTo>
                  <a:pt x="52" y="272"/>
                </a:lnTo>
                <a:lnTo>
                  <a:pt x="64" y="272"/>
                </a:lnTo>
                <a:lnTo>
                  <a:pt x="72" y="272"/>
                </a:lnTo>
                <a:lnTo>
                  <a:pt x="80" y="272"/>
                </a:lnTo>
                <a:lnTo>
                  <a:pt x="80" y="272"/>
                </a:lnTo>
                <a:lnTo>
                  <a:pt x="84" y="268"/>
                </a:lnTo>
                <a:lnTo>
                  <a:pt x="88" y="264"/>
                </a:lnTo>
                <a:lnTo>
                  <a:pt x="88" y="260"/>
                </a:lnTo>
                <a:lnTo>
                  <a:pt x="92" y="252"/>
                </a:lnTo>
                <a:lnTo>
                  <a:pt x="92" y="240"/>
                </a:lnTo>
                <a:lnTo>
                  <a:pt x="92" y="228"/>
                </a:lnTo>
                <a:lnTo>
                  <a:pt x="92" y="212"/>
                </a:lnTo>
                <a:lnTo>
                  <a:pt x="92" y="192"/>
                </a:lnTo>
                <a:lnTo>
                  <a:pt x="92" y="168"/>
                </a:lnTo>
                <a:lnTo>
                  <a:pt x="92" y="140"/>
                </a:lnTo>
                <a:lnTo>
                  <a:pt x="92" y="128"/>
                </a:lnTo>
                <a:lnTo>
                  <a:pt x="88" y="112"/>
                </a:lnTo>
                <a:lnTo>
                  <a:pt x="88" y="96"/>
                </a:lnTo>
                <a:lnTo>
                  <a:pt x="88" y="84"/>
                </a:lnTo>
                <a:lnTo>
                  <a:pt x="84" y="72"/>
                </a:lnTo>
                <a:lnTo>
                  <a:pt x="80" y="64"/>
                </a:lnTo>
                <a:lnTo>
                  <a:pt x="80" y="52"/>
                </a:lnTo>
                <a:lnTo>
                  <a:pt x="76" y="44"/>
                </a:lnTo>
                <a:lnTo>
                  <a:pt x="72" y="40"/>
                </a:lnTo>
                <a:lnTo>
                  <a:pt x="68" y="32"/>
                </a:lnTo>
                <a:lnTo>
                  <a:pt x="64" y="24"/>
                </a:lnTo>
                <a:lnTo>
                  <a:pt x="60" y="20"/>
                </a:lnTo>
                <a:lnTo>
                  <a:pt x="60" y="12"/>
                </a:lnTo>
                <a:lnTo>
                  <a:pt x="64" y="8"/>
                </a:lnTo>
                <a:lnTo>
                  <a:pt x="68" y="4"/>
                </a:lnTo>
                <a:lnTo>
                  <a:pt x="76" y="0"/>
                </a:lnTo>
                <a:lnTo>
                  <a:pt x="84" y="0"/>
                </a:lnTo>
                <a:lnTo>
                  <a:pt x="96" y="4"/>
                </a:lnTo>
                <a:lnTo>
                  <a:pt x="104" y="4"/>
                </a:lnTo>
                <a:lnTo>
                  <a:pt x="116" y="8"/>
                </a:lnTo>
                <a:lnTo>
                  <a:pt x="124" y="12"/>
                </a:lnTo>
                <a:lnTo>
                  <a:pt x="132" y="12"/>
                </a:lnTo>
                <a:lnTo>
                  <a:pt x="136" y="16"/>
                </a:lnTo>
                <a:lnTo>
                  <a:pt x="140" y="20"/>
                </a:lnTo>
                <a:lnTo>
                  <a:pt x="144" y="24"/>
                </a:lnTo>
                <a:lnTo>
                  <a:pt x="144" y="24"/>
                </a:lnTo>
                <a:lnTo>
                  <a:pt x="144" y="32"/>
                </a:lnTo>
                <a:lnTo>
                  <a:pt x="144" y="44"/>
                </a:lnTo>
                <a:lnTo>
                  <a:pt x="140" y="52"/>
                </a:lnTo>
                <a:lnTo>
                  <a:pt x="140" y="60"/>
                </a:lnTo>
                <a:lnTo>
                  <a:pt x="140" y="72"/>
                </a:lnTo>
                <a:lnTo>
                  <a:pt x="144" y="84"/>
                </a:lnTo>
                <a:lnTo>
                  <a:pt x="144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213">
            <a:extLst>
              <a:ext uri="{FF2B5EF4-FFF2-40B4-BE49-F238E27FC236}">
                <a16:creationId xmlns:a16="http://schemas.microsoft.com/office/drawing/2014/main" xmlns="" id="{A61B5EE4-61E3-4F2F-9124-E52438B9EB8B}"/>
              </a:ext>
            </a:extLst>
          </p:cNvPr>
          <p:cNvSpPr>
            <a:spLocks/>
          </p:cNvSpPr>
          <p:nvPr/>
        </p:nvSpPr>
        <p:spPr bwMode="auto">
          <a:xfrm>
            <a:off x="5110701" y="2248310"/>
            <a:ext cx="480466" cy="700660"/>
          </a:xfrm>
          <a:custGeom>
            <a:avLst/>
            <a:gdLst>
              <a:gd name="T0" fmla="*/ 28 w 124"/>
              <a:gd name="T1" fmla="*/ 144 h 144"/>
              <a:gd name="T2" fmla="*/ 24 w 124"/>
              <a:gd name="T3" fmla="*/ 140 h 144"/>
              <a:gd name="T4" fmla="*/ 16 w 124"/>
              <a:gd name="T5" fmla="*/ 140 h 144"/>
              <a:gd name="T6" fmla="*/ 12 w 124"/>
              <a:gd name="T7" fmla="*/ 140 h 144"/>
              <a:gd name="T8" fmla="*/ 8 w 124"/>
              <a:gd name="T9" fmla="*/ 136 h 144"/>
              <a:gd name="T10" fmla="*/ 8 w 124"/>
              <a:gd name="T11" fmla="*/ 136 h 144"/>
              <a:gd name="T12" fmla="*/ 4 w 124"/>
              <a:gd name="T13" fmla="*/ 128 h 144"/>
              <a:gd name="T14" fmla="*/ 4 w 124"/>
              <a:gd name="T15" fmla="*/ 124 h 144"/>
              <a:gd name="T16" fmla="*/ 0 w 124"/>
              <a:gd name="T17" fmla="*/ 112 h 144"/>
              <a:gd name="T18" fmla="*/ 0 w 124"/>
              <a:gd name="T19" fmla="*/ 104 h 144"/>
              <a:gd name="T20" fmla="*/ 0 w 124"/>
              <a:gd name="T21" fmla="*/ 96 h 144"/>
              <a:gd name="T22" fmla="*/ 0 w 124"/>
              <a:gd name="T23" fmla="*/ 92 h 144"/>
              <a:gd name="T24" fmla="*/ 4 w 124"/>
              <a:gd name="T25" fmla="*/ 88 h 144"/>
              <a:gd name="T26" fmla="*/ 8 w 124"/>
              <a:gd name="T27" fmla="*/ 84 h 144"/>
              <a:gd name="T28" fmla="*/ 12 w 124"/>
              <a:gd name="T29" fmla="*/ 84 h 144"/>
              <a:gd name="T30" fmla="*/ 20 w 124"/>
              <a:gd name="T31" fmla="*/ 76 h 144"/>
              <a:gd name="T32" fmla="*/ 32 w 124"/>
              <a:gd name="T33" fmla="*/ 72 h 144"/>
              <a:gd name="T34" fmla="*/ 40 w 124"/>
              <a:gd name="T35" fmla="*/ 68 h 144"/>
              <a:gd name="T36" fmla="*/ 44 w 124"/>
              <a:gd name="T37" fmla="*/ 64 h 144"/>
              <a:gd name="T38" fmla="*/ 52 w 124"/>
              <a:gd name="T39" fmla="*/ 56 h 144"/>
              <a:gd name="T40" fmla="*/ 60 w 124"/>
              <a:gd name="T41" fmla="*/ 48 h 144"/>
              <a:gd name="T42" fmla="*/ 68 w 124"/>
              <a:gd name="T43" fmla="*/ 40 h 144"/>
              <a:gd name="T44" fmla="*/ 80 w 124"/>
              <a:gd name="T45" fmla="*/ 28 h 144"/>
              <a:gd name="T46" fmla="*/ 88 w 124"/>
              <a:gd name="T47" fmla="*/ 16 h 144"/>
              <a:gd name="T48" fmla="*/ 100 w 124"/>
              <a:gd name="T49" fmla="*/ 0 h 144"/>
              <a:gd name="T50" fmla="*/ 108 w 124"/>
              <a:gd name="T51" fmla="*/ 8 h 144"/>
              <a:gd name="T52" fmla="*/ 116 w 124"/>
              <a:gd name="T53" fmla="*/ 12 h 144"/>
              <a:gd name="T54" fmla="*/ 120 w 124"/>
              <a:gd name="T55" fmla="*/ 20 h 144"/>
              <a:gd name="T56" fmla="*/ 124 w 124"/>
              <a:gd name="T57" fmla="*/ 32 h 144"/>
              <a:gd name="T58" fmla="*/ 124 w 124"/>
              <a:gd name="T59" fmla="*/ 40 h 144"/>
              <a:gd name="T60" fmla="*/ 120 w 124"/>
              <a:gd name="T61" fmla="*/ 52 h 144"/>
              <a:gd name="T62" fmla="*/ 120 w 124"/>
              <a:gd name="T63" fmla="*/ 60 h 144"/>
              <a:gd name="T64" fmla="*/ 116 w 124"/>
              <a:gd name="T65" fmla="*/ 68 h 144"/>
              <a:gd name="T66" fmla="*/ 108 w 124"/>
              <a:gd name="T67" fmla="*/ 80 h 144"/>
              <a:gd name="T68" fmla="*/ 100 w 124"/>
              <a:gd name="T69" fmla="*/ 88 h 144"/>
              <a:gd name="T70" fmla="*/ 88 w 124"/>
              <a:gd name="T71" fmla="*/ 104 h 144"/>
              <a:gd name="T72" fmla="*/ 72 w 124"/>
              <a:gd name="T73" fmla="*/ 116 h 144"/>
              <a:gd name="T74" fmla="*/ 60 w 124"/>
              <a:gd name="T75" fmla="*/ 128 h 144"/>
              <a:gd name="T76" fmla="*/ 48 w 124"/>
              <a:gd name="T77" fmla="*/ 136 h 144"/>
              <a:gd name="T78" fmla="*/ 36 w 124"/>
              <a:gd name="T79" fmla="*/ 140 h 144"/>
              <a:gd name="T80" fmla="*/ 28 w 124"/>
              <a:gd name="T81" fmla="*/ 144 h 144"/>
              <a:gd name="T82" fmla="*/ 28 w 124"/>
              <a:gd name="T83" fmla="*/ 14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4" h="144">
                <a:moveTo>
                  <a:pt x="28" y="144"/>
                </a:moveTo>
                <a:lnTo>
                  <a:pt x="24" y="140"/>
                </a:lnTo>
                <a:lnTo>
                  <a:pt x="16" y="140"/>
                </a:lnTo>
                <a:lnTo>
                  <a:pt x="12" y="140"/>
                </a:lnTo>
                <a:lnTo>
                  <a:pt x="8" y="136"/>
                </a:lnTo>
                <a:lnTo>
                  <a:pt x="8" y="136"/>
                </a:lnTo>
                <a:lnTo>
                  <a:pt x="4" y="128"/>
                </a:lnTo>
                <a:lnTo>
                  <a:pt x="4" y="124"/>
                </a:lnTo>
                <a:lnTo>
                  <a:pt x="0" y="112"/>
                </a:lnTo>
                <a:lnTo>
                  <a:pt x="0" y="104"/>
                </a:lnTo>
                <a:lnTo>
                  <a:pt x="0" y="96"/>
                </a:lnTo>
                <a:lnTo>
                  <a:pt x="0" y="92"/>
                </a:lnTo>
                <a:lnTo>
                  <a:pt x="4" y="88"/>
                </a:lnTo>
                <a:lnTo>
                  <a:pt x="8" y="84"/>
                </a:lnTo>
                <a:lnTo>
                  <a:pt x="12" y="84"/>
                </a:lnTo>
                <a:lnTo>
                  <a:pt x="20" y="76"/>
                </a:lnTo>
                <a:lnTo>
                  <a:pt x="32" y="72"/>
                </a:lnTo>
                <a:lnTo>
                  <a:pt x="40" y="68"/>
                </a:lnTo>
                <a:lnTo>
                  <a:pt x="44" y="64"/>
                </a:lnTo>
                <a:lnTo>
                  <a:pt x="52" y="56"/>
                </a:lnTo>
                <a:lnTo>
                  <a:pt x="60" y="48"/>
                </a:lnTo>
                <a:lnTo>
                  <a:pt x="68" y="40"/>
                </a:lnTo>
                <a:lnTo>
                  <a:pt x="80" y="28"/>
                </a:lnTo>
                <a:lnTo>
                  <a:pt x="88" y="16"/>
                </a:lnTo>
                <a:lnTo>
                  <a:pt x="100" y="0"/>
                </a:lnTo>
                <a:lnTo>
                  <a:pt x="108" y="8"/>
                </a:lnTo>
                <a:lnTo>
                  <a:pt x="116" y="12"/>
                </a:lnTo>
                <a:lnTo>
                  <a:pt x="120" y="20"/>
                </a:lnTo>
                <a:lnTo>
                  <a:pt x="124" y="32"/>
                </a:lnTo>
                <a:lnTo>
                  <a:pt x="124" y="40"/>
                </a:lnTo>
                <a:lnTo>
                  <a:pt x="120" y="52"/>
                </a:lnTo>
                <a:lnTo>
                  <a:pt x="120" y="60"/>
                </a:lnTo>
                <a:lnTo>
                  <a:pt x="116" y="68"/>
                </a:lnTo>
                <a:lnTo>
                  <a:pt x="108" y="80"/>
                </a:lnTo>
                <a:lnTo>
                  <a:pt x="100" y="88"/>
                </a:lnTo>
                <a:lnTo>
                  <a:pt x="88" y="104"/>
                </a:lnTo>
                <a:lnTo>
                  <a:pt x="72" y="116"/>
                </a:lnTo>
                <a:lnTo>
                  <a:pt x="60" y="128"/>
                </a:lnTo>
                <a:lnTo>
                  <a:pt x="48" y="136"/>
                </a:lnTo>
                <a:lnTo>
                  <a:pt x="36" y="140"/>
                </a:lnTo>
                <a:lnTo>
                  <a:pt x="28" y="144"/>
                </a:lnTo>
                <a:lnTo>
                  <a:pt x="28" y="1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214">
            <a:extLst>
              <a:ext uri="{FF2B5EF4-FFF2-40B4-BE49-F238E27FC236}">
                <a16:creationId xmlns:a16="http://schemas.microsoft.com/office/drawing/2014/main" xmlns="" id="{A3EDB88E-5587-4366-8600-B959AA84E0B9}"/>
              </a:ext>
            </a:extLst>
          </p:cNvPr>
          <p:cNvSpPr>
            <a:spLocks/>
          </p:cNvSpPr>
          <p:nvPr/>
        </p:nvSpPr>
        <p:spPr bwMode="auto">
          <a:xfrm>
            <a:off x="6505602" y="2267773"/>
            <a:ext cx="650954" cy="622809"/>
          </a:xfrm>
          <a:custGeom>
            <a:avLst/>
            <a:gdLst>
              <a:gd name="T0" fmla="*/ 76 w 168"/>
              <a:gd name="T1" fmla="*/ 84 h 128"/>
              <a:gd name="T2" fmla="*/ 64 w 168"/>
              <a:gd name="T3" fmla="*/ 76 h 128"/>
              <a:gd name="T4" fmla="*/ 52 w 168"/>
              <a:gd name="T5" fmla="*/ 64 h 128"/>
              <a:gd name="T6" fmla="*/ 44 w 168"/>
              <a:gd name="T7" fmla="*/ 56 h 128"/>
              <a:gd name="T8" fmla="*/ 36 w 168"/>
              <a:gd name="T9" fmla="*/ 52 h 128"/>
              <a:gd name="T10" fmla="*/ 28 w 168"/>
              <a:gd name="T11" fmla="*/ 44 h 128"/>
              <a:gd name="T12" fmla="*/ 20 w 168"/>
              <a:gd name="T13" fmla="*/ 40 h 128"/>
              <a:gd name="T14" fmla="*/ 16 w 168"/>
              <a:gd name="T15" fmla="*/ 32 h 128"/>
              <a:gd name="T16" fmla="*/ 12 w 168"/>
              <a:gd name="T17" fmla="*/ 28 h 128"/>
              <a:gd name="T18" fmla="*/ 8 w 168"/>
              <a:gd name="T19" fmla="*/ 20 h 128"/>
              <a:gd name="T20" fmla="*/ 4 w 168"/>
              <a:gd name="T21" fmla="*/ 16 h 128"/>
              <a:gd name="T22" fmla="*/ 0 w 168"/>
              <a:gd name="T23" fmla="*/ 8 h 128"/>
              <a:gd name="T24" fmla="*/ 0 w 168"/>
              <a:gd name="T25" fmla="*/ 4 h 128"/>
              <a:gd name="T26" fmla="*/ 4 w 168"/>
              <a:gd name="T27" fmla="*/ 0 h 128"/>
              <a:gd name="T28" fmla="*/ 8 w 168"/>
              <a:gd name="T29" fmla="*/ 0 h 128"/>
              <a:gd name="T30" fmla="*/ 16 w 168"/>
              <a:gd name="T31" fmla="*/ 0 h 128"/>
              <a:gd name="T32" fmla="*/ 28 w 168"/>
              <a:gd name="T33" fmla="*/ 0 h 128"/>
              <a:gd name="T34" fmla="*/ 32 w 168"/>
              <a:gd name="T35" fmla="*/ 4 h 128"/>
              <a:gd name="T36" fmla="*/ 40 w 168"/>
              <a:gd name="T37" fmla="*/ 4 h 128"/>
              <a:gd name="T38" fmla="*/ 48 w 168"/>
              <a:gd name="T39" fmla="*/ 8 h 128"/>
              <a:gd name="T40" fmla="*/ 60 w 168"/>
              <a:gd name="T41" fmla="*/ 8 h 128"/>
              <a:gd name="T42" fmla="*/ 68 w 168"/>
              <a:gd name="T43" fmla="*/ 12 h 128"/>
              <a:gd name="T44" fmla="*/ 80 w 168"/>
              <a:gd name="T45" fmla="*/ 16 h 128"/>
              <a:gd name="T46" fmla="*/ 92 w 168"/>
              <a:gd name="T47" fmla="*/ 24 h 128"/>
              <a:gd name="T48" fmla="*/ 108 w 168"/>
              <a:gd name="T49" fmla="*/ 28 h 128"/>
              <a:gd name="T50" fmla="*/ 120 w 168"/>
              <a:gd name="T51" fmla="*/ 36 h 128"/>
              <a:gd name="T52" fmla="*/ 128 w 168"/>
              <a:gd name="T53" fmla="*/ 40 h 128"/>
              <a:gd name="T54" fmla="*/ 140 w 168"/>
              <a:gd name="T55" fmla="*/ 48 h 128"/>
              <a:gd name="T56" fmla="*/ 148 w 168"/>
              <a:gd name="T57" fmla="*/ 52 h 128"/>
              <a:gd name="T58" fmla="*/ 156 w 168"/>
              <a:gd name="T59" fmla="*/ 56 h 128"/>
              <a:gd name="T60" fmla="*/ 160 w 168"/>
              <a:gd name="T61" fmla="*/ 64 h 128"/>
              <a:gd name="T62" fmla="*/ 164 w 168"/>
              <a:gd name="T63" fmla="*/ 68 h 128"/>
              <a:gd name="T64" fmla="*/ 164 w 168"/>
              <a:gd name="T65" fmla="*/ 72 h 128"/>
              <a:gd name="T66" fmla="*/ 168 w 168"/>
              <a:gd name="T67" fmla="*/ 84 h 128"/>
              <a:gd name="T68" fmla="*/ 164 w 168"/>
              <a:gd name="T69" fmla="*/ 92 h 128"/>
              <a:gd name="T70" fmla="*/ 164 w 168"/>
              <a:gd name="T71" fmla="*/ 100 h 128"/>
              <a:gd name="T72" fmla="*/ 160 w 168"/>
              <a:gd name="T73" fmla="*/ 108 h 128"/>
              <a:gd name="T74" fmla="*/ 156 w 168"/>
              <a:gd name="T75" fmla="*/ 116 h 128"/>
              <a:gd name="T76" fmla="*/ 152 w 168"/>
              <a:gd name="T77" fmla="*/ 124 h 128"/>
              <a:gd name="T78" fmla="*/ 148 w 168"/>
              <a:gd name="T79" fmla="*/ 124 h 128"/>
              <a:gd name="T80" fmla="*/ 144 w 168"/>
              <a:gd name="T81" fmla="*/ 128 h 128"/>
              <a:gd name="T82" fmla="*/ 140 w 168"/>
              <a:gd name="T83" fmla="*/ 128 h 128"/>
              <a:gd name="T84" fmla="*/ 136 w 168"/>
              <a:gd name="T85" fmla="*/ 124 h 128"/>
              <a:gd name="T86" fmla="*/ 128 w 168"/>
              <a:gd name="T87" fmla="*/ 120 h 128"/>
              <a:gd name="T88" fmla="*/ 120 w 168"/>
              <a:gd name="T89" fmla="*/ 116 h 128"/>
              <a:gd name="T90" fmla="*/ 112 w 168"/>
              <a:gd name="T91" fmla="*/ 112 h 128"/>
              <a:gd name="T92" fmla="*/ 104 w 168"/>
              <a:gd name="T93" fmla="*/ 104 h 128"/>
              <a:gd name="T94" fmla="*/ 92 w 168"/>
              <a:gd name="T95" fmla="*/ 96 h 128"/>
              <a:gd name="T96" fmla="*/ 76 w 168"/>
              <a:gd name="T97" fmla="*/ 84 h 128"/>
              <a:gd name="T98" fmla="*/ 76 w 168"/>
              <a:gd name="T99" fmla="*/ 8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8" h="128">
                <a:moveTo>
                  <a:pt x="76" y="84"/>
                </a:moveTo>
                <a:lnTo>
                  <a:pt x="64" y="76"/>
                </a:lnTo>
                <a:lnTo>
                  <a:pt x="52" y="64"/>
                </a:lnTo>
                <a:lnTo>
                  <a:pt x="44" y="56"/>
                </a:lnTo>
                <a:lnTo>
                  <a:pt x="36" y="52"/>
                </a:lnTo>
                <a:lnTo>
                  <a:pt x="28" y="44"/>
                </a:lnTo>
                <a:lnTo>
                  <a:pt x="20" y="40"/>
                </a:lnTo>
                <a:lnTo>
                  <a:pt x="16" y="32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32" y="4"/>
                </a:lnTo>
                <a:lnTo>
                  <a:pt x="40" y="4"/>
                </a:lnTo>
                <a:lnTo>
                  <a:pt x="48" y="8"/>
                </a:lnTo>
                <a:lnTo>
                  <a:pt x="60" y="8"/>
                </a:lnTo>
                <a:lnTo>
                  <a:pt x="68" y="12"/>
                </a:lnTo>
                <a:lnTo>
                  <a:pt x="80" y="16"/>
                </a:lnTo>
                <a:lnTo>
                  <a:pt x="92" y="24"/>
                </a:lnTo>
                <a:lnTo>
                  <a:pt x="108" y="28"/>
                </a:lnTo>
                <a:lnTo>
                  <a:pt x="120" y="36"/>
                </a:lnTo>
                <a:lnTo>
                  <a:pt x="128" y="40"/>
                </a:lnTo>
                <a:lnTo>
                  <a:pt x="140" y="48"/>
                </a:lnTo>
                <a:lnTo>
                  <a:pt x="148" y="52"/>
                </a:lnTo>
                <a:lnTo>
                  <a:pt x="156" y="56"/>
                </a:lnTo>
                <a:lnTo>
                  <a:pt x="160" y="64"/>
                </a:lnTo>
                <a:lnTo>
                  <a:pt x="164" y="68"/>
                </a:lnTo>
                <a:lnTo>
                  <a:pt x="164" y="72"/>
                </a:lnTo>
                <a:lnTo>
                  <a:pt x="168" y="84"/>
                </a:lnTo>
                <a:lnTo>
                  <a:pt x="164" y="92"/>
                </a:lnTo>
                <a:lnTo>
                  <a:pt x="164" y="100"/>
                </a:lnTo>
                <a:lnTo>
                  <a:pt x="160" y="108"/>
                </a:lnTo>
                <a:lnTo>
                  <a:pt x="156" y="116"/>
                </a:lnTo>
                <a:lnTo>
                  <a:pt x="152" y="124"/>
                </a:lnTo>
                <a:lnTo>
                  <a:pt x="148" y="124"/>
                </a:lnTo>
                <a:lnTo>
                  <a:pt x="144" y="128"/>
                </a:lnTo>
                <a:lnTo>
                  <a:pt x="140" y="128"/>
                </a:lnTo>
                <a:lnTo>
                  <a:pt x="136" y="124"/>
                </a:lnTo>
                <a:lnTo>
                  <a:pt x="128" y="120"/>
                </a:lnTo>
                <a:lnTo>
                  <a:pt x="120" y="116"/>
                </a:lnTo>
                <a:lnTo>
                  <a:pt x="112" y="112"/>
                </a:lnTo>
                <a:lnTo>
                  <a:pt x="104" y="104"/>
                </a:lnTo>
                <a:lnTo>
                  <a:pt x="92" y="96"/>
                </a:lnTo>
                <a:lnTo>
                  <a:pt x="76" y="84"/>
                </a:lnTo>
                <a:lnTo>
                  <a:pt x="76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215">
            <a:extLst>
              <a:ext uri="{FF2B5EF4-FFF2-40B4-BE49-F238E27FC236}">
                <a16:creationId xmlns:a16="http://schemas.microsoft.com/office/drawing/2014/main" xmlns="" id="{8C3FF603-BF0E-4383-A9BE-4C8BDA70C09B}"/>
              </a:ext>
            </a:extLst>
          </p:cNvPr>
          <p:cNvSpPr>
            <a:spLocks/>
          </p:cNvSpPr>
          <p:nvPr/>
        </p:nvSpPr>
        <p:spPr bwMode="auto">
          <a:xfrm>
            <a:off x="5219194" y="555047"/>
            <a:ext cx="1658382" cy="1673800"/>
          </a:xfrm>
          <a:custGeom>
            <a:avLst/>
            <a:gdLst>
              <a:gd name="T0" fmla="*/ 76 w 428"/>
              <a:gd name="T1" fmla="*/ 232 h 344"/>
              <a:gd name="T2" fmla="*/ 108 w 428"/>
              <a:gd name="T3" fmla="*/ 188 h 344"/>
              <a:gd name="T4" fmla="*/ 144 w 428"/>
              <a:gd name="T5" fmla="*/ 128 h 344"/>
              <a:gd name="T6" fmla="*/ 172 w 428"/>
              <a:gd name="T7" fmla="*/ 72 h 344"/>
              <a:gd name="T8" fmla="*/ 184 w 428"/>
              <a:gd name="T9" fmla="*/ 36 h 344"/>
              <a:gd name="T10" fmla="*/ 180 w 428"/>
              <a:gd name="T11" fmla="*/ 20 h 344"/>
              <a:gd name="T12" fmla="*/ 180 w 428"/>
              <a:gd name="T13" fmla="*/ 4 h 344"/>
              <a:gd name="T14" fmla="*/ 200 w 428"/>
              <a:gd name="T15" fmla="*/ 4 h 344"/>
              <a:gd name="T16" fmla="*/ 240 w 428"/>
              <a:gd name="T17" fmla="*/ 12 h 344"/>
              <a:gd name="T18" fmla="*/ 264 w 428"/>
              <a:gd name="T19" fmla="*/ 24 h 344"/>
              <a:gd name="T20" fmla="*/ 268 w 428"/>
              <a:gd name="T21" fmla="*/ 40 h 344"/>
              <a:gd name="T22" fmla="*/ 260 w 428"/>
              <a:gd name="T23" fmla="*/ 60 h 344"/>
              <a:gd name="T24" fmla="*/ 240 w 428"/>
              <a:gd name="T25" fmla="*/ 84 h 344"/>
              <a:gd name="T26" fmla="*/ 220 w 428"/>
              <a:gd name="T27" fmla="*/ 112 h 344"/>
              <a:gd name="T28" fmla="*/ 188 w 428"/>
              <a:gd name="T29" fmla="*/ 160 h 344"/>
              <a:gd name="T30" fmla="*/ 156 w 428"/>
              <a:gd name="T31" fmla="*/ 204 h 344"/>
              <a:gd name="T32" fmla="*/ 128 w 428"/>
              <a:gd name="T33" fmla="*/ 240 h 344"/>
              <a:gd name="T34" fmla="*/ 108 w 428"/>
              <a:gd name="T35" fmla="*/ 264 h 344"/>
              <a:gd name="T36" fmla="*/ 92 w 428"/>
              <a:gd name="T37" fmla="*/ 280 h 344"/>
              <a:gd name="T38" fmla="*/ 88 w 428"/>
              <a:gd name="T39" fmla="*/ 288 h 344"/>
              <a:gd name="T40" fmla="*/ 88 w 428"/>
              <a:gd name="T41" fmla="*/ 288 h 344"/>
              <a:gd name="T42" fmla="*/ 100 w 428"/>
              <a:gd name="T43" fmla="*/ 288 h 344"/>
              <a:gd name="T44" fmla="*/ 112 w 428"/>
              <a:gd name="T45" fmla="*/ 284 h 344"/>
              <a:gd name="T46" fmla="*/ 140 w 428"/>
              <a:gd name="T47" fmla="*/ 284 h 344"/>
              <a:gd name="T48" fmla="*/ 176 w 428"/>
              <a:gd name="T49" fmla="*/ 280 h 344"/>
              <a:gd name="T50" fmla="*/ 228 w 428"/>
              <a:gd name="T51" fmla="*/ 272 h 344"/>
              <a:gd name="T52" fmla="*/ 284 w 428"/>
              <a:gd name="T53" fmla="*/ 268 h 344"/>
              <a:gd name="T54" fmla="*/ 340 w 428"/>
              <a:gd name="T55" fmla="*/ 260 h 344"/>
              <a:gd name="T56" fmla="*/ 376 w 428"/>
              <a:gd name="T57" fmla="*/ 256 h 344"/>
              <a:gd name="T58" fmla="*/ 396 w 428"/>
              <a:gd name="T59" fmla="*/ 256 h 344"/>
              <a:gd name="T60" fmla="*/ 416 w 428"/>
              <a:gd name="T61" fmla="*/ 264 h 344"/>
              <a:gd name="T62" fmla="*/ 428 w 428"/>
              <a:gd name="T63" fmla="*/ 280 h 344"/>
              <a:gd name="T64" fmla="*/ 428 w 428"/>
              <a:gd name="T65" fmla="*/ 292 h 344"/>
              <a:gd name="T66" fmla="*/ 412 w 428"/>
              <a:gd name="T67" fmla="*/ 296 h 344"/>
              <a:gd name="T68" fmla="*/ 388 w 428"/>
              <a:gd name="T69" fmla="*/ 296 h 344"/>
              <a:gd name="T70" fmla="*/ 308 w 428"/>
              <a:gd name="T71" fmla="*/ 300 h 344"/>
              <a:gd name="T72" fmla="*/ 208 w 428"/>
              <a:gd name="T73" fmla="*/ 308 h 344"/>
              <a:gd name="T74" fmla="*/ 128 w 428"/>
              <a:gd name="T75" fmla="*/ 320 h 344"/>
              <a:gd name="T76" fmla="*/ 68 w 428"/>
              <a:gd name="T77" fmla="*/ 332 h 344"/>
              <a:gd name="T78" fmla="*/ 36 w 428"/>
              <a:gd name="T79" fmla="*/ 344 h 344"/>
              <a:gd name="T80" fmla="*/ 16 w 428"/>
              <a:gd name="T81" fmla="*/ 340 h 344"/>
              <a:gd name="T82" fmla="*/ 4 w 428"/>
              <a:gd name="T83" fmla="*/ 320 h 344"/>
              <a:gd name="T84" fmla="*/ 0 w 428"/>
              <a:gd name="T85" fmla="*/ 308 h 344"/>
              <a:gd name="T86" fmla="*/ 8 w 428"/>
              <a:gd name="T87" fmla="*/ 296 h 344"/>
              <a:gd name="T88" fmla="*/ 36 w 428"/>
              <a:gd name="T89" fmla="*/ 280 h 344"/>
              <a:gd name="T90" fmla="*/ 60 w 428"/>
              <a:gd name="T91" fmla="*/ 252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28" h="344">
                <a:moveTo>
                  <a:pt x="60" y="252"/>
                </a:moveTo>
                <a:lnTo>
                  <a:pt x="68" y="244"/>
                </a:lnTo>
                <a:lnTo>
                  <a:pt x="76" y="232"/>
                </a:lnTo>
                <a:lnTo>
                  <a:pt x="88" y="220"/>
                </a:lnTo>
                <a:lnTo>
                  <a:pt x="96" y="204"/>
                </a:lnTo>
                <a:lnTo>
                  <a:pt x="108" y="188"/>
                </a:lnTo>
                <a:lnTo>
                  <a:pt x="116" y="168"/>
                </a:lnTo>
                <a:lnTo>
                  <a:pt x="128" y="148"/>
                </a:lnTo>
                <a:lnTo>
                  <a:pt x="144" y="128"/>
                </a:lnTo>
                <a:lnTo>
                  <a:pt x="152" y="108"/>
                </a:lnTo>
                <a:lnTo>
                  <a:pt x="164" y="88"/>
                </a:lnTo>
                <a:lnTo>
                  <a:pt x="172" y="72"/>
                </a:lnTo>
                <a:lnTo>
                  <a:pt x="176" y="56"/>
                </a:lnTo>
                <a:lnTo>
                  <a:pt x="180" y="44"/>
                </a:lnTo>
                <a:lnTo>
                  <a:pt x="184" y="36"/>
                </a:lnTo>
                <a:lnTo>
                  <a:pt x="184" y="28"/>
                </a:lnTo>
                <a:lnTo>
                  <a:pt x="184" y="24"/>
                </a:lnTo>
                <a:lnTo>
                  <a:pt x="180" y="20"/>
                </a:lnTo>
                <a:lnTo>
                  <a:pt x="176" y="16"/>
                </a:lnTo>
                <a:lnTo>
                  <a:pt x="176" y="12"/>
                </a:lnTo>
                <a:lnTo>
                  <a:pt x="180" y="4"/>
                </a:lnTo>
                <a:lnTo>
                  <a:pt x="184" y="4"/>
                </a:lnTo>
                <a:lnTo>
                  <a:pt x="192" y="0"/>
                </a:lnTo>
                <a:lnTo>
                  <a:pt x="200" y="4"/>
                </a:lnTo>
                <a:lnTo>
                  <a:pt x="216" y="4"/>
                </a:lnTo>
                <a:lnTo>
                  <a:pt x="228" y="8"/>
                </a:lnTo>
                <a:lnTo>
                  <a:pt x="240" y="12"/>
                </a:lnTo>
                <a:lnTo>
                  <a:pt x="248" y="16"/>
                </a:lnTo>
                <a:lnTo>
                  <a:pt x="256" y="20"/>
                </a:lnTo>
                <a:lnTo>
                  <a:pt x="264" y="24"/>
                </a:lnTo>
                <a:lnTo>
                  <a:pt x="264" y="32"/>
                </a:lnTo>
                <a:lnTo>
                  <a:pt x="268" y="36"/>
                </a:lnTo>
                <a:lnTo>
                  <a:pt x="268" y="40"/>
                </a:lnTo>
                <a:lnTo>
                  <a:pt x="268" y="48"/>
                </a:lnTo>
                <a:lnTo>
                  <a:pt x="264" y="52"/>
                </a:lnTo>
                <a:lnTo>
                  <a:pt x="260" y="60"/>
                </a:lnTo>
                <a:lnTo>
                  <a:pt x="252" y="68"/>
                </a:lnTo>
                <a:lnTo>
                  <a:pt x="248" y="76"/>
                </a:lnTo>
                <a:lnTo>
                  <a:pt x="240" y="84"/>
                </a:lnTo>
                <a:lnTo>
                  <a:pt x="232" y="92"/>
                </a:lnTo>
                <a:lnTo>
                  <a:pt x="228" y="100"/>
                </a:lnTo>
                <a:lnTo>
                  <a:pt x="220" y="112"/>
                </a:lnTo>
                <a:lnTo>
                  <a:pt x="208" y="128"/>
                </a:lnTo>
                <a:lnTo>
                  <a:pt x="200" y="144"/>
                </a:lnTo>
                <a:lnTo>
                  <a:pt x="188" y="160"/>
                </a:lnTo>
                <a:lnTo>
                  <a:pt x="176" y="176"/>
                </a:lnTo>
                <a:lnTo>
                  <a:pt x="168" y="192"/>
                </a:lnTo>
                <a:lnTo>
                  <a:pt x="156" y="204"/>
                </a:lnTo>
                <a:lnTo>
                  <a:pt x="148" y="220"/>
                </a:lnTo>
                <a:lnTo>
                  <a:pt x="136" y="232"/>
                </a:lnTo>
                <a:lnTo>
                  <a:pt x="128" y="240"/>
                </a:lnTo>
                <a:lnTo>
                  <a:pt x="120" y="248"/>
                </a:lnTo>
                <a:lnTo>
                  <a:pt x="112" y="256"/>
                </a:lnTo>
                <a:lnTo>
                  <a:pt x="108" y="264"/>
                </a:lnTo>
                <a:lnTo>
                  <a:pt x="100" y="272"/>
                </a:lnTo>
                <a:lnTo>
                  <a:pt x="96" y="276"/>
                </a:lnTo>
                <a:lnTo>
                  <a:pt x="92" y="280"/>
                </a:lnTo>
                <a:lnTo>
                  <a:pt x="88" y="284"/>
                </a:lnTo>
                <a:lnTo>
                  <a:pt x="88" y="284"/>
                </a:lnTo>
                <a:lnTo>
                  <a:pt x="88" y="288"/>
                </a:lnTo>
                <a:lnTo>
                  <a:pt x="88" y="288"/>
                </a:lnTo>
                <a:lnTo>
                  <a:pt x="88" y="288"/>
                </a:lnTo>
                <a:lnTo>
                  <a:pt x="88" y="288"/>
                </a:lnTo>
                <a:lnTo>
                  <a:pt x="92" y="288"/>
                </a:lnTo>
                <a:lnTo>
                  <a:pt x="96" y="288"/>
                </a:lnTo>
                <a:lnTo>
                  <a:pt x="100" y="288"/>
                </a:lnTo>
                <a:lnTo>
                  <a:pt x="104" y="288"/>
                </a:lnTo>
                <a:lnTo>
                  <a:pt x="108" y="284"/>
                </a:lnTo>
                <a:lnTo>
                  <a:pt x="112" y="284"/>
                </a:lnTo>
                <a:lnTo>
                  <a:pt x="120" y="284"/>
                </a:lnTo>
                <a:lnTo>
                  <a:pt x="128" y="284"/>
                </a:lnTo>
                <a:lnTo>
                  <a:pt x="140" y="284"/>
                </a:lnTo>
                <a:lnTo>
                  <a:pt x="152" y="284"/>
                </a:lnTo>
                <a:lnTo>
                  <a:pt x="164" y="280"/>
                </a:lnTo>
                <a:lnTo>
                  <a:pt x="176" y="280"/>
                </a:lnTo>
                <a:lnTo>
                  <a:pt x="192" y="280"/>
                </a:lnTo>
                <a:lnTo>
                  <a:pt x="208" y="276"/>
                </a:lnTo>
                <a:lnTo>
                  <a:pt x="228" y="272"/>
                </a:lnTo>
                <a:lnTo>
                  <a:pt x="244" y="272"/>
                </a:lnTo>
                <a:lnTo>
                  <a:pt x="264" y="268"/>
                </a:lnTo>
                <a:lnTo>
                  <a:pt x="284" y="268"/>
                </a:lnTo>
                <a:lnTo>
                  <a:pt x="308" y="264"/>
                </a:lnTo>
                <a:lnTo>
                  <a:pt x="324" y="260"/>
                </a:lnTo>
                <a:lnTo>
                  <a:pt x="340" y="260"/>
                </a:lnTo>
                <a:lnTo>
                  <a:pt x="356" y="260"/>
                </a:lnTo>
                <a:lnTo>
                  <a:pt x="368" y="256"/>
                </a:lnTo>
                <a:lnTo>
                  <a:pt x="376" y="256"/>
                </a:lnTo>
                <a:lnTo>
                  <a:pt x="384" y="256"/>
                </a:lnTo>
                <a:lnTo>
                  <a:pt x="388" y="256"/>
                </a:lnTo>
                <a:lnTo>
                  <a:pt x="396" y="256"/>
                </a:lnTo>
                <a:lnTo>
                  <a:pt x="400" y="256"/>
                </a:lnTo>
                <a:lnTo>
                  <a:pt x="408" y="260"/>
                </a:lnTo>
                <a:lnTo>
                  <a:pt x="416" y="264"/>
                </a:lnTo>
                <a:lnTo>
                  <a:pt x="420" y="268"/>
                </a:lnTo>
                <a:lnTo>
                  <a:pt x="424" y="276"/>
                </a:lnTo>
                <a:lnTo>
                  <a:pt x="428" y="280"/>
                </a:lnTo>
                <a:lnTo>
                  <a:pt x="428" y="288"/>
                </a:lnTo>
                <a:lnTo>
                  <a:pt x="428" y="288"/>
                </a:lnTo>
                <a:lnTo>
                  <a:pt x="428" y="292"/>
                </a:lnTo>
                <a:lnTo>
                  <a:pt x="424" y="292"/>
                </a:lnTo>
                <a:lnTo>
                  <a:pt x="420" y="296"/>
                </a:lnTo>
                <a:lnTo>
                  <a:pt x="412" y="296"/>
                </a:lnTo>
                <a:lnTo>
                  <a:pt x="408" y="296"/>
                </a:lnTo>
                <a:lnTo>
                  <a:pt x="396" y="296"/>
                </a:lnTo>
                <a:lnTo>
                  <a:pt x="388" y="296"/>
                </a:lnTo>
                <a:lnTo>
                  <a:pt x="364" y="300"/>
                </a:lnTo>
                <a:lnTo>
                  <a:pt x="336" y="300"/>
                </a:lnTo>
                <a:lnTo>
                  <a:pt x="308" y="300"/>
                </a:lnTo>
                <a:lnTo>
                  <a:pt x="276" y="304"/>
                </a:lnTo>
                <a:lnTo>
                  <a:pt x="240" y="304"/>
                </a:lnTo>
                <a:lnTo>
                  <a:pt x="208" y="308"/>
                </a:lnTo>
                <a:lnTo>
                  <a:pt x="180" y="312"/>
                </a:lnTo>
                <a:lnTo>
                  <a:pt x="152" y="316"/>
                </a:lnTo>
                <a:lnTo>
                  <a:pt x="128" y="320"/>
                </a:lnTo>
                <a:lnTo>
                  <a:pt x="104" y="324"/>
                </a:lnTo>
                <a:lnTo>
                  <a:pt x="84" y="328"/>
                </a:lnTo>
                <a:lnTo>
                  <a:pt x="68" y="332"/>
                </a:lnTo>
                <a:lnTo>
                  <a:pt x="56" y="340"/>
                </a:lnTo>
                <a:lnTo>
                  <a:pt x="44" y="340"/>
                </a:lnTo>
                <a:lnTo>
                  <a:pt x="36" y="344"/>
                </a:lnTo>
                <a:lnTo>
                  <a:pt x="28" y="344"/>
                </a:lnTo>
                <a:lnTo>
                  <a:pt x="20" y="344"/>
                </a:lnTo>
                <a:lnTo>
                  <a:pt x="16" y="340"/>
                </a:lnTo>
                <a:lnTo>
                  <a:pt x="12" y="336"/>
                </a:lnTo>
                <a:lnTo>
                  <a:pt x="8" y="328"/>
                </a:lnTo>
                <a:lnTo>
                  <a:pt x="4" y="320"/>
                </a:lnTo>
                <a:lnTo>
                  <a:pt x="0" y="316"/>
                </a:lnTo>
                <a:lnTo>
                  <a:pt x="0" y="312"/>
                </a:lnTo>
                <a:lnTo>
                  <a:pt x="0" y="308"/>
                </a:lnTo>
                <a:lnTo>
                  <a:pt x="0" y="304"/>
                </a:lnTo>
                <a:lnTo>
                  <a:pt x="4" y="300"/>
                </a:lnTo>
                <a:lnTo>
                  <a:pt x="8" y="296"/>
                </a:lnTo>
                <a:lnTo>
                  <a:pt x="16" y="292"/>
                </a:lnTo>
                <a:lnTo>
                  <a:pt x="24" y="288"/>
                </a:lnTo>
                <a:lnTo>
                  <a:pt x="36" y="280"/>
                </a:lnTo>
                <a:lnTo>
                  <a:pt x="48" y="268"/>
                </a:lnTo>
                <a:lnTo>
                  <a:pt x="60" y="252"/>
                </a:lnTo>
                <a:lnTo>
                  <a:pt x="60" y="2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217">
            <a:extLst>
              <a:ext uri="{FF2B5EF4-FFF2-40B4-BE49-F238E27FC236}">
                <a16:creationId xmlns:a16="http://schemas.microsoft.com/office/drawing/2014/main" xmlns="" id="{296007D9-0426-487E-8925-DFE158FFB267}"/>
              </a:ext>
            </a:extLst>
          </p:cNvPr>
          <p:cNvSpPr>
            <a:spLocks/>
          </p:cNvSpPr>
          <p:nvPr/>
        </p:nvSpPr>
        <p:spPr bwMode="auto">
          <a:xfrm>
            <a:off x="8764005" y="829817"/>
            <a:ext cx="1580887" cy="369793"/>
          </a:xfrm>
          <a:custGeom>
            <a:avLst/>
            <a:gdLst>
              <a:gd name="T0" fmla="*/ 16 w 408"/>
              <a:gd name="T1" fmla="*/ 64 h 76"/>
              <a:gd name="T2" fmla="*/ 8 w 408"/>
              <a:gd name="T3" fmla="*/ 60 h 76"/>
              <a:gd name="T4" fmla="*/ 4 w 408"/>
              <a:gd name="T5" fmla="*/ 56 h 76"/>
              <a:gd name="T6" fmla="*/ 0 w 408"/>
              <a:gd name="T7" fmla="*/ 52 h 76"/>
              <a:gd name="T8" fmla="*/ 0 w 408"/>
              <a:gd name="T9" fmla="*/ 48 h 76"/>
              <a:gd name="T10" fmla="*/ 0 w 408"/>
              <a:gd name="T11" fmla="*/ 48 h 76"/>
              <a:gd name="T12" fmla="*/ 4 w 408"/>
              <a:gd name="T13" fmla="*/ 44 h 76"/>
              <a:gd name="T14" fmla="*/ 12 w 408"/>
              <a:gd name="T15" fmla="*/ 44 h 76"/>
              <a:gd name="T16" fmla="*/ 20 w 408"/>
              <a:gd name="T17" fmla="*/ 44 h 76"/>
              <a:gd name="T18" fmla="*/ 32 w 408"/>
              <a:gd name="T19" fmla="*/ 44 h 76"/>
              <a:gd name="T20" fmla="*/ 48 w 408"/>
              <a:gd name="T21" fmla="*/ 44 h 76"/>
              <a:gd name="T22" fmla="*/ 64 w 408"/>
              <a:gd name="T23" fmla="*/ 40 h 76"/>
              <a:gd name="T24" fmla="*/ 80 w 408"/>
              <a:gd name="T25" fmla="*/ 40 h 76"/>
              <a:gd name="T26" fmla="*/ 92 w 408"/>
              <a:gd name="T27" fmla="*/ 40 h 76"/>
              <a:gd name="T28" fmla="*/ 108 w 408"/>
              <a:gd name="T29" fmla="*/ 40 h 76"/>
              <a:gd name="T30" fmla="*/ 120 w 408"/>
              <a:gd name="T31" fmla="*/ 36 h 76"/>
              <a:gd name="T32" fmla="*/ 140 w 408"/>
              <a:gd name="T33" fmla="*/ 32 h 76"/>
              <a:gd name="T34" fmla="*/ 160 w 408"/>
              <a:gd name="T35" fmla="*/ 32 h 76"/>
              <a:gd name="T36" fmla="*/ 180 w 408"/>
              <a:gd name="T37" fmla="*/ 28 h 76"/>
              <a:gd name="T38" fmla="*/ 204 w 408"/>
              <a:gd name="T39" fmla="*/ 20 h 76"/>
              <a:gd name="T40" fmla="*/ 232 w 408"/>
              <a:gd name="T41" fmla="*/ 16 h 76"/>
              <a:gd name="T42" fmla="*/ 256 w 408"/>
              <a:gd name="T43" fmla="*/ 12 h 76"/>
              <a:gd name="T44" fmla="*/ 280 w 408"/>
              <a:gd name="T45" fmla="*/ 8 h 76"/>
              <a:gd name="T46" fmla="*/ 304 w 408"/>
              <a:gd name="T47" fmla="*/ 4 h 76"/>
              <a:gd name="T48" fmla="*/ 324 w 408"/>
              <a:gd name="T49" fmla="*/ 0 h 76"/>
              <a:gd name="T50" fmla="*/ 340 w 408"/>
              <a:gd name="T51" fmla="*/ 0 h 76"/>
              <a:gd name="T52" fmla="*/ 356 w 408"/>
              <a:gd name="T53" fmla="*/ 0 h 76"/>
              <a:gd name="T54" fmla="*/ 364 w 408"/>
              <a:gd name="T55" fmla="*/ 0 h 76"/>
              <a:gd name="T56" fmla="*/ 376 w 408"/>
              <a:gd name="T57" fmla="*/ 0 h 76"/>
              <a:gd name="T58" fmla="*/ 388 w 408"/>
              <a:gd name="T59" fmla="*/ 4 h 76"/>
              <a:gd name="T60" fmla="*/ 400 w 408"/>
              <a:gd name="T61" fmla="*/ 12 h 76"/>
              <a:gd name="T62" fmla="*/ 404 w 408"/>
              <a:gd name="T63" fmla="*/ 12 h 76"/>
              <a:gd name="T64" fmla="*/ 404 w 408"/>
              <a:gd name="T65" fmla="*/ 16 h 76"/>
              <a:gd name="T66" fmla="*/ 408 w 408"/>
              <a:gd name="T67" fmla="*/ 20 h 76"/>
              <a:gd name="T68" fmla="*/ 408 w 408"/>
              <a:gd name="T69" fmla="*/ 20 h 76"/>
              <a:gd name="T70" fmla="*/ 408 w 408"/>
              <a:gd name="T71" fmla="*/ 24 h 76"/>
              <a:gd name="T72" fmla="*/ 404 w 408"/>
              <a:gd name="T73" fmla="*/ 28 h 76"/>
              <a:gd name="T74" fmla="*/ 400 w 408"/>
              <a:gd name="T75" fmla="*/ 28 h 76"/>
              <a:gd name="T76" fmla="*/ 392 w 408"/>
              <a:gd name="T77" fmla="*/ 32 h 76"/>
              <a:gd name="T78" fmla="*/ 388 w 408"/>
              <a:gd name="T79" fmla="*/ 36 h 76"/>
              <a:gd name="T80" fmla="*/ 376 w 408"/>
              <a:gd name="T81" fmla="*/ 36 h 76"/>
              <a:gd name="T82" fmla="*/ 368 w 408"/>
              <a:gd name="T83" fmla="*/ 40 h 76"/>
              <a:gd name="T84" fmla="*/ 356 w 408"/>
              <a:gd name="T85" fmla="*/ 44 h 76"/>
              <a:gd name="T86" fmla="*/ 340 w 408"/>
              <a:gd name="T87" fmla="*/ 44 h 76"/>
              <a:gd name="T88" fmla="*/ 324 w 408"/>
              <a:gd name="T89" fmla="*/ 48 h 76"/>
              <a:gd name="T90" fmla="*/ 304 w 408"/>
              <a:gd name="T91" fmla="*/ 52 h 76"/>
              <a:gd name="T92" fmla="*/ 284 w 408"/>
              <a:gd name="T93" fmla="*/ 56 h 76"/>
              <a:gd name="T94" fmla="*/ 260 w 408"/>
              <a:gd name="T95" fmla="*/ 56 h 76"/>
              <a:gd name="T96" fmla="*/ 236 w 408"/>
              <a:gd name="T97" fmla="*/ 60 h 76"/>
              <a:gd name="T98" fmla="*/ 212 w 408"/>
              <a:gd name="T99" fmla="*/ 64 h 76"/>
              <a:gd name="T100" fmla="*/ 184 w 408"/>
              <a:gd name="T101" fmla="*/ 64 h 76"/>
              <a:gd name="T102" fmla="*/ 156 w 408"/>
              <a:gd name="T103" fmla="*/ 68 h 76"/>
              <a:gd name="T104" fmla="*/ 132 w 408"/>
              <a:gd name="T105" fmla="*/ 72 h 76"/>
              <a:gd name="T106" fmla="*/ 112 w 408"/>
              <a:gd name="T107" fmla="*/ 72 h 76"/>
              <a:gd name="T108" fmla="*/ 92 w 408"/>
              <a:gd name="T109" fmla="*/ 76 h 76"/>
              <a:gd name="T110" fmla="*/ 76 w 408"/>
              <a:gd name="T111" fmla="*/ 76 h 76"/>
              <a:gd name="T112" fmla="*/ 64 w 408"/>
              <a:gd name="T113" fmla="*/ 76 h 76"/>
              <a:gd name="T114" fmla="*/ 56 w 408"/>
              <a:gd name="T115" fmla="*/ 76 h 76"/>
              <a:gd name="T116" fmla="*/ 48 w 408"/>
              <a:gd name="T117" fmla="*/ 76 h 76"/>
              <a:gd name="T118" fmla="*/ 32 w 408"/>
              <a:gd name="T119" fmla="*/ 72 h 76"/>
              <a:gd name="T120" fmla="*/ 16 w 408"/>
              <a:gd name="T121" fmla="*/ 64 h 76"/>
              <a:gd name="T122" fmla="*/ 16 w 408"/>
              <a:gd name="T123" fmla="*/ 6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08" h="76">
                <a:moveTo>
                  <a:pt x="16" y="64"/>
                </a:moveTo>
                <a:lnTo>
                  <a:pt x="8" y="60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  <a:lnTo>
                  <a:pt x="4" y="44"/>
                </a:lnTo>
                <a:lnTo>
                  <a:pt x="12" y="44"/>
                </a:lnTo>
                <a:lnTo>
                  <a:pt x="20" y="44"/>
                </a:lnTo>
                <a:lnTo>
                  <a:pt x="32" y="44"/>
                </a:lnTo>
                <a:lnTo>
                  <a:pt x="48" y="44"/>
                </a:lnTo>
                <a:lnTo>
                  <a:pt x="64" y="40"/>
                </a:lnTo>
                <a:lnTo>
                  <a:pt x="80" y="40"/>
                </a:lnTo>
                <a:lnTo>
                  <a:pt x="92" y="40"/>
                </a:lnTo>
                <a:lnTo>
                  <a:pt x="108" y="40"/>
                </a:lnTo>
                <a:lnTo>
                  <a:pt x="120" y="36"/>
                </a:lnTo>
                <a:lnTo>
                  <a:pt x="140" y="32"/>
                </a:lnTo>
                <a:lnTo>
                  <a:pt x="160" y="32"/>
                </a:lnTo>
                <a:lnTo>
                  <a:pt x="180" y="28"/>
                </a:lnTo>
                <a:lnTo>
                  <a:pt x="204" y="20"/>
                </a:lnTo>
                <a:lnTo>
                  <a:pt x="232" y="16"/>
                </a:lnTo>
                <a:lnTo>
                  <a:pt x="256" y="12"/>
                </a:lnTo>
                <a:lnTo>
                  <a:pt x="280" y="8"/>
                </a:lnTo>
                <a:lnTo>
                  <a:pt x="304" y="4"/>
                </a:lnTo>
                <a:lnTo>
                  <a:pt x="324" y="0"/>
                </a:lnTo>
                <a:lnTo>
                  <a:pt x="340" y="0"/>
                </a:lnTo>
                <a:lnTo>
                  <a:pt x="356" y="0"/>
                </a:lnTo>
                <a:lnTo>
                  <a:pt x="364" y="0"/>
                </a:lnTo>
                <a:lnTo>
                  <a:pt x="376" y="0"/>
                </a:lnTo>
                <a:lnTo>
                  <a:pt x="388" y="4"/>
                </a:lnTo>
                <a:lnTo>
                  <a:pt x="400" y="12"/>
                </a:lnTo>
                <a:lnTo>
                  <a:pt x="404" y="12"/>
                </a:lnTo>
                <a:lnTo>
                  <a:pt x="404" y="16"/>
                </a:lnTo>
                <a:lnTo>
                  <a:pt x="408" y="20"/>
                </a:lnTo>
                <a:lnTo>
                  <a:pt x="408" y="20"/>
                </a:lnTo>
                <a:lnTo>
                  <a:pt x="408" y="24"/>
                </a:lnTo>
                <a:lnTo>
                  <a:pt x="404" y="28"/>
                </a:lnTo>
                <a:lnTo>
                  <a:pt x="400" y="28"/>
                </a:lnTo>
                <a:lnTo>
                  <a:pt x="392" y="32"/>
                </a:lnTo>
                <a:lnTo>
                  <a:pt x="388" y="36"/>
                </a:lnTo>
                <a:lnTo>
                  <a:pt x="376" y="36"/>
                </a:lnTo>
                <a:lnTo>
                  <a:pt x="368" y="40"/>
                </a:lnTo>
                <a:lnTo>
                  <a:pt x="356" y="44"/>
                </a:lnTo>
                <a:lnTo>
                  <a:pt x="340" y="44"/>
                </a:lnTo>
                <a:lnTo>
                  <a:pt x="324" y="48"/>
                </a:lnTo>
                <a:lnTo>
                  <a:pt x="304" y="52"/>
                </a:lnTo>
                <a:lnTo>
                  <a:pt x="284" y="56"/>
                </a:lnTo>
                <a:lnTo>
                  <a:pt x="260" y="56"/>
                </a:lnTo>
                <a:lnTo>
                  <a:pt x="236" y="60"/>
                </a:lnTo>
                <a:lnTo>
                  <a:pt x="212" y="64"/>
                </a:lnTo>
                <a:lnTo>
                  <a:pt x="184" y="64"/>
                </a:lnTo>
                <a:lnTo>
                  <a:pt x="156" y="68"/>
                </a:lnTo>
                <a:lnTo>
                  <a:pt x="132" y="72"/>
                </a:lnTo>
                <a:lnTo>
                  <a:pt x="112" y="72"/>
                </a:lnTo>
                <a:lnTo>
                  <a:pt x="92" y="76"/>
                </a:lnTo>
                <a:lnTo>
                  <a:pt x="76" y="76"/>
                </a:lnTo>
                <a:lnTo>
                  <a:pt x="64" y="76"/>
                </a:lnTo>
                <a:lnTo>
                  <a:pt x="56" y="76"/>
                </a:lnTo>
                <a:lnTo>
                  <a:pt x="48" y="76"/>
                </a:lnTo>
                <a:lnTo>
                  <a:pt x="32" y="72"/>
                </a:lnTo>
                <a:lnTo>
                  <a:pt x="16" y="64"/>
                </a:lnTo>
                <a:lnTo>
                  <a:pt x="16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218">
            <a:extLst>
              <a:ext uri="{FF2B5EF4-FFF2-40B4-BE49-F238E27FC236}">
                <a16:creationId xmlns:a16="http://schemas.microsoft.com/office/drawing/2014/main" xmlns="" id="{9DF8A811-A53F-4ED9-8B67-5D94D4101EA2}"/>
              </a:ext>
            </a:extLst>
          </p:cNvPr>
          <p:cNvSpPr>
            <a:spLocks/>
          </p:cNvSpPr>
          <p:nvPr/>
        </p:nvSpPr>
        <p:spPr bwMode="auto">
          <a:xfrm>
            <a:off x="9011987" y="1082833"/>
            <a:ext cx="387472" cy="1323470"/>
          </a:xfrm>
          <a:custGeom>
            <a:avLst/>
            <a:gdLst>
              <a:gd name="T0" fmla="*/ 32 w 100"/>
              <a:gd name="T1" fmla="*/ 4 h 272"/>
              <a:gd name="T2" fmla="*/ 36 w 100"/>
              <a:gd name="T3" fmla="*/ 0 h 272"/>
              <a:gd name="T4" fmla="*/ 44 w 100"/>
              <a:gd name="T5" fmla="*/ 0 h 272"/>
              <a:gd name="T6" fmla="*/ 52 w 100"/>
              <a:gd name="T7" fmla="*/ 4 h 272"/>
              <a:gd name="T8" fmla="*/ 56 w 100"/>
              <a:gd name="T9" fmla="*/ 8 h 272"/>
              <a:gd name="T10" fmla="*/ 64 w 100"/>
              <a:gd name="T11" fmla="*/ 12 h 272"/>
              <a:gd name="T12" fmla="*/ 72 w 100"/>
              <a:gd name="T13" fmla="*/ 16 h 272"/>
              <a:gd name="T14" fmla="*/ 80 w 100"/>
              <a:gd name="T15" fmla="*/ 20 h 272"/>
              <a:gd name="T16" fmla="*/ 88 w 100"/>
              <a:gd name="T17" fmla="*/ 24 h 272"/>
              <a:gd name="T18" fmla="*/ 92 w 100"/>
              <a:gd name="T19" fmla="*/ 28 h 272"/>
              <a:gd name="T20" fmla="*/ 96 w 100"/>
              <a:gd name="T21" fmla="*/ 32 h 272"/>
              <a:gd name="T22" fmla="*/ 100 w 100"/>
              <a:gd name="T23" fmla="*/ 32 h 272"/>
              <a:gd name="T24" fmla="*/ 100 w 100"/>
              <a:gd name="T25" fmla="*/ 36 h 272"/>
              <a:gd name="T26" fmla="*/ 100 w 100"/>
              <a:gd name="T27" fmla="*/ 48 h 272"/>
              <a:gd name="T28" fmla="*/ 100 w 100"/>
              <a:gd name="T29" fmla="*/ 60 h 272"/>
              <a:gd name="T30" fmla="*/ 100 w 100"/>
              <a:gd name="T31" fmla="*/ 76 h 272"/>
              <a:gd name="T32" fmla="*/ 100 w 100"/>
              <a:gd name="T33" fmla="*/ 96 h 272"/>
              <a:gd name="T34" fmla="*/ 96 w 100"/>
              <a:gd name="T35" fmla="*/ 116 h 272"/>
              <a:gd name="T36" fmla="*/ 92 w 100"/>
              <a:gd name="T37" fmla="*/ 140 h 272"/>
              <a:gd name="T38" fmla="*/ 88 w 100"/>
              <a:gd name="T39" fmla="*/ 164 h 272"/>
              <a:gd name="T40" fmla="*/ 80 w 100"/>
              <a:gd name="T41" fmla="*/ 188 h 272"/>
              <a:gd name="T42" fmla="*/ 72 w 100"/>
              <a:gd name="T43" fmla="*/ 212 h 272"/>
              <a:gd name="T44" fmla="*/ 60 w 100"/>
              <a:gd name="T45" fmla="*/ 232 h 272"/>
              <a:gd name="T46" fmla="*/ 48 w 100"/>
              <a:gd name="T47" fmla="*/ 248 h 272"/>
              <a:gd name="T48" fmla="*/ 40 w 100"/>
              <a:gd name="T49" fmla="*/ 256 h 272"/>
              <a:gd name="T50" fmla="*/ 32 w 100"/>
              <a:gd name="T51" fmla="*/ 260 h 272"/>
              <a:gd name="T52" fmla="*/ 28 w 100"/>
              <a:gd name="T53" fmla="*/ 264 h 272"/>
              <a:gd name="T54" fmla="*/ 20 w 100"/>
              <a:gd name="T55" fmla="*/ 268 h 272"/>
              <a:gd name="T56" fmla="*/ 16 w 100"/>
              <a:gd name="T57" fmla="*/ 272 h 272"/>
              <a:gd name="T58" fmla="*/ 12 w 100"/>
              <a:gd name="T59" fmla="*/ 272 h 272"/>
              <a:gd name="T60" fmla="*/ 8 w 100"/>
              <a:gd name="T61" fmla="*/ 272 h 272"/>
              <a:gd name="T62" fmla="*/ 4 w 100"/>
              <a:gd name="T63" fmla="*/ 272 h 272"/>
              <a:gd name="T64" fmla="*/ 0 w 100"/>
              <a:gd name="T65" fmla="*/ 272 h 272"/>
              <a:gd name="T66" fmla="*/ 0 w 100"/>
              <a:gd name="T67" fmla="*/ 268 h 272"/>
              <a:gd name="T68" fmla="*/ 0 w 100"/>
              <a:gd name="T69" fmla="*/ 268 h 272"/>
              <a:gd name="T70" fmla="*/ 0 w 100"/>
              <a:gd name="T71" fmla="*/ 264 h 272"/>
              <a:gd name="T72" fmla="*/ 4 w 100"/>
              <a:gd name="T73" fmla="*/ 252 h 272"/>
              <a:gd name="T74" fmla="*/ 8 w 100"/>
              <a:gd name="T75" fmla="*/ 240 h 272"/>
              <a:gd name="T76" fmla="*/ 16 w 100"/>
              <a:gd name="T77" fmla="*/ 224 h 272"/>
              <a:gd name="T78" fmla="*/ 24 w 100"/>
              <a:gd name="T79" fmla="*/ 208 h 272"/>
              <a:gd name="T80" fmla="*/ 32 w 100"/>
              <a:gd name="T81" fmla="*/ 188 h 272"/>
              <a:gd name="T82" fmla="*/ 40 w 100"/>
              <a:gd name="T83" fmla="*/ 168 h 272"/>
              <a:gd name="T84" fmla="*/ 44 w 100"/>
              <a:gd name="T85" fmla="*/ 144 h 272"/>
              <a:gd name="T86" fmla="*/ 44 w 100"/>
              <a:gd name="T87" fmla="*/ 124 h 272"/>
              <a:gd name="T88" fmla="*/ 48 w 100"/>
              <a:gd name="T89" fmla="*/ 104 h 272"/>
              <a:gd name="T90" fmla="*/ 48 w 100"/>
              <a:gd name="T91" fmla="*/ 84 h 272"/>
              <a:gd name="T92" fmla="*/ 44 w 100"/>
              <a:gd name="T93" fmla="*/ 64 h 272"/>
              <a:gd name="T94" fmla="*/ 44 w 100"/>
              <a:gd name="T95" fmla="*/ 52 h 272"/>
              <a:gd name="T96" fmla="*/ 40 w 100"/>
              <a:gd name="T97" fmla="*/ 40 h 272"/>
              <a:gd name="T98" fmla="*/ 36 w 100"/>
              <a:gd name="T99" fmla="*/ 28 h 272"/>
              <a:gd name="T100" fmla="*/ 32 w 100"/>
              <a:gd name="T101" fmla="*/ 20 h 272"/>
              <a:gd name="T102" fmla="*/ 32 w 100"/>
              <a:gd name="T103" fmla="*/ 16 h 272"/>
              <a:gd name="T104" fmla="*/ 32 w 100"/>
              <a:gd name="T105" fmla="*/ 8 h 272"/>
              <a:gd name="T106" fmla="*/ 32 w 100"/>
              <a:gd name="T107" fmla="*/ 4 h 272"/>
              <a:gd name="T108" fmla="*/ 32 w 100"/>
              <a:gd name="T109" fmla="*/ 4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0" h="272">
                <a:moveTo>
                  <a:pt x="32" y="4"/>
                </a:moveTo>
                <a:lnTo>
                  <a:pt x="36" y="0"/>
                </a:lnTo>
                <a:lnTo>
                  <a:pt x="44" y="0"/>
                </a:lnTo>
                <a:lnTo>
                  <a:pt x="52" y="4"/>
                </a:lnTo>
                <a:lnTo>
                  <a:pt x="56" y="8"/>
                </a:lnTo>
                <a:lnTo>
                  <a:pt x="64" y="12"/>
                </a:lnTo>
                <a:lnTo>
                  <a:pt x="72" y="16"/>
                </a:lnTo>
                <a:lnTo>
                  <a:pt x="80" y="20"/>
                </a:lnTo>
                <a:lnTo>
                  <a:pt x="88" y="24"/>
                </a:lnTo>
                <a:lnTo>
                  <a:pt x="92" y="28"/>
                </a:lnTo>
                <a:lnTo>
                  <a:pt x="96" y="32"/>
                </a:lnTo>
                <a:lnTo>
                  <a:pt x="100" y="32"/>
                </a:lnTo>
                <a:lnTo>
                  <a:pt x="100" y="36"/>
                </a:lnTo>
                <a:lnTo>
                  <a:pt x="100" y="48"/>
                </a:lnTo>
                <a:lnTo>
                  <a:pt x="100" y="60"/>
                </a:lnTo>
                <a:lnTo>
                  <a:pt x="100" y="76"/>
                </a:lnTo>
                <a:lnTo>
                  <a:pt x="100" y="96"/>
                </a:lnTo>
                <a:lnTo>
                  <a:pt x="96" y="116"/>
                </a:lnTo>
                <a:lnTo>
                  <a:pt x="92" y="140"/>
                </a:lnTo>
                <a:lnTo>
                  <a:pt x="88" y="164"/>
                </a:lnTo>
                <a:lnTo>
                  <a:pt x="80" y="188"/>
                </a:lnTo>
                <a:lnTo>
                  <a:pt x="72" y="212"/>
                </a:lnTo>
                <a:lnTo>
                  <a:pt x="60" y="232"/>
                </a:lnTo>
                <a:lnTo>
                  <a:pt x="48" y="248"/>
                </a:lnTo>
                <a:lnTo>
                  <a:pt x="40" y="256"/>
                </a:lnTo>
                <a:lnTo>
                  <a:pt x="32" y="260"/>
                </a:lnTo>
                <a:lnTo>
                  <a:pt x="28" y="264"/>
                </a:lnTo>
                <a:lnTo>
                  <a:pt x="20" y="268"/>
                </a:lnTo>
                <a:lnTo>
                  <a:pt x="16" y="272"/>
                </a:lnTo>
                <a:lnTo>
                  <a:pt x="12" y="272"/>
                </a:lnTo>
                <a:lnTo>
                  <a:pt x="8" y="272"/>
                </a:lnTo>
                <a:lnTo>
                  <a:pt x="4" y="272"/>
                </a:lnTo>
                <a:lnTo>
                  <a:pt x="0" y="272"/>
                </a:lnTo>
                <a:lnTo>
                  <a:pt x="0" y="268"/>
                </a:lnTo>
                <a:lnTo>
                  <a:pt x="0" y="268"/>
                </a:lnTo>
                <a:lnTo>
                  <a:pt x="0" y="264"/>
                </a:lnTo>
                <a:lnTo>
                  <a:pt x="4" y="252"/>
                </a:lnTo>
                <a:lnTo>
                  <a:pt x="8" y="240"/>
                </a:lnTo>
                <a:lnTo>
                  <a:pt x="16" y="224"/>
                </a:lnTo>
                <a:lnTo>
                  <a:pt x="24" y="208"/>
                </a:lnTo>
                <a:lnTo>
                  <a:pt x="32" y="188"/>
                </a:lnTo>
                <a:lnTo>
                  <a:pt x="40" y="168"/>
                </a:lnTo>
                <a:lnTo>
                  <a:pt x="44" y="144"/>
                </a:lnTo>
                <a:lnTo>
                  <a:pt x="44" y="124"/>
                </a:lnTo>
                <a:lnTo>
                  <a:pt x="48" y="104"/>
                </a:lnTo>
                <a:lnTo>
                  <a:pt x="48" y="84"/>
                </a:lnTo>
                <a:lnTo>
                  <a:pt x="44" y="64"/>
                </a:lnTo>
                <a:lnTo>
                  <a:pt x="44" y="52"/>
                </a:lnTo>
                <a:lnTo>
                  <a:pt x="40" y="40"/>
                </a:lnTo>
                <a:lnTo>
                  <a:pt x="36" y="28"/>
                </a:lnTo>
                <a:lnTo>
                  <a:pt x="32" y="20"/>
                </a:lnTo>
                <a:lnTo>
                  <a:pt x="32" y="16"/>
                </a:lnTo>
                <a:lnTo>
                  <a:pt x="32" y="8"/>
                </a:lnTo>
                <a:lnTo>
                  <a:pt x="32" y="4"/>
                </a:lnTo>
                <a:lnTo>
                  <a:pt x="32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6" name="Freeform 219">
            <a:extLst>
              <a:ext uri="{FF2B5EF4-FFF2-40B4-BE49-F238E27FC236}">
                <a16:creationId xmlns:a16="http://schemas.microsoft.com/office/drawing/2014/main" xmlns="" id="{85841F1D-50F4-468B-9E42-3B40E29B6D9E}"/>
              </a:ext>
            </a:extLst>
          </p:cNvPr>
          <p:cNvSpPr>
            <a:spLocks/>
          </p:cNvSpPr>
          <p:nvPr/>
        </p:nvSpPr>
        <p:spPr bwMode="auto">
          <a:xfrm>
            <a:off x="9631943" y="1004982"/>
            <a:ext cx="619956" cy="1167767"/>
          </a:xfrm>
          <a:custGeom>
            <a:avLst/>
            <a:gdLst>
              <a:gd name="T0" fmla="*/ 56 w 160"/>
              <a:gd name="T1" fmla="*/ 196 h 240"/>
              <a:gd name="T2" fmla="*/ 72 w 160"/>
              <a:gd name="T3" fmla="*/ 200 h 240"/>
              <a:gd name="T4" fmla="*/ 88 w 160"/>
              <a:gd name="T5" fmla="*/ 200 h 240"/>
              <a:gd name="T6" fmla="*/ 112 w 160"/>
              <a:gd name="T7" fmla="*/ 200 h 240"/>
              <a:gd name="T8" fmla="*/ 140 w 160"/>
              <a:gd name="T9" fmla="*/ 204 h 240"/>
              <a:gd name="T10" fmla="*/ 152 w 160"/>
              <a:gd name="T11" fmla="*/ 216 h 240"/>
              <a:gd name="T12" fmla="*/ 160 w 160"/>
              <a:gd name="T13" fmla="*/ 224 h 240"/>
              <a:gd name="T14" fmla="*/ 160 w 160"/>
              <a:gd name="T15" fmla="*/ 228 h 240"/>
              <a:gd name="T16" fmla="*/ 152 w 160"/>
              <a:gd name="T17" fmla="*/ 236 h 240"/>
              <a:gd name="T18" fmla="*/ 148 w 160"/>
              <a:gd name="T19" fmla="*/ 236 h 240"/>
              <a:gd name="T20" fmla="*/ 136 w 160"/>
              <a:gd name="T21" fmla="*/ 240 h 240"/>
              <a:gd name="T22" fmla="*/ 120 w 160"/>
              <a:gd name="T23" fmla="*/ 240 h 240"/>
              <a:gd name="T24" fmla="*/ 100 w 160"/>
              <a:gd name="T25" fmla="*/ 240 h 240"/>
              <a:gd name="T26" fmla="*/ 56 w 160"/>
              <a:gd name="T27" fmla="*/ 240 h 240"/>
              <a:gd name="T28" fmla="*/ 40 w 160"/>
              <a:gd name="T29" fmla="*/ 236 h 240"/>
              <a:gd name="T30" fmla="*/ 32 w 160"/>
              <a:gd name="T31" fmla="*/ 236 h 240"/>
              <a:gd name="T32" fmla="*/ 12 w 160"/>
              <a:gd name="T33" fmla="*/ 224 h 240"/>
              <a:gd name="T34" fmla="*/ 4 w 160"/>
              <a:gd name="T35" fmla="*/ 204 h 240"/>
              <a:gd name="T36" fmla="*/ 0 w 160"/>
              <a:gd name="T37" fmla="*/ 192 h 240"/>
              <a:gd name="T38" fmla="*/ 0 w 160"/>
              <a:gd name="T39" fmla="*/ 172 h 240"/>
              <a:gd name="T40" fmla="*/ 0 w 160"/>
              <a:gd name="T41" fmla="*/ 152 h 240"/>
              <a:gd name="T42" fmla="*/ 4 w 160"/>
              <a:gd name="T43" fmla="*/ 124 h 240"/>
              <a:gd name="T44" fmla="*/ 8 w 160"/>
              <a:gd name="T45" fmla="*/ 68 h 240"/>
              <a:gd name="T46" fmla="*/ 4 w 160"/>
              <a:gd name="T47" fmla="*/ 0 h 240"/>
              <a:gd name="T48" fmla="*/ 28 w 160"/>
              <a:gd name="T49" fmla="*/ 12 h 240"/>
              <a:gd name="T50" fmla="*/ 44 w 160"/>
              <a:gd name="T51" fmla="*/ 24 h 240"/>
              <a:gd name="T52" fmla="*/ 56 w 160"/>
              <a:gd name="T53" fmla="*/ 32 h 240"/>
              <a:gd name="T54" fmla="*/ 64 w 160"/>
              <a:gd name="T55" fmla="*/ 40 h 240"/>
              <a:gd name="T56" fmla="*/ 68 w 160"/>
              <a:gd name="T57" fmla="*/ 48 h 240"/>
              <a:gd name="T58" fmla="*/ 68 w 160"/>
              <a:gd name="T59" fmla="*/ 56 h 240"/>
              <a:gd name="T60" fmla="*/ 64 w 160"/>
              <a:gd name="T61" fmla="*/ 76 h 240"/>
              <a:gd name="T62" fmla="*/ 52 w 160"/>
              <a:gd name="T63" fmla="*/ 120 h 240"/>
              <a:gd name="T64" fmla="*/ 48 w 160"/>
              <a:gd name="T65" fmla="*/ 164 h 240"/>
              <a:gd name="T66" fmla="*/ 48 w 160"/>
              <a:gd name="T67" fmla="*/ 184 h 240"/>
              <a:gd name="T68" fmla="*/ 48 w 160"/>
              <a:gd name="T69" fmla="*/ 192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0" h="240">
                <a:moveTo>
                  <a:pt x="48" y="192"/>
                </a:moveTo>
                <a:lnTo>
                  <a:pt x="56" y="196"/>
                </a:lnTo>
                <a:lnTo>
                  <a:pt x="64" y="200"/>
                </a:lnTo>
                <a:lnTo>
                  <a:pt x="72" y="200"/>
                </a:lnTo>
                <a:lnTo>
                  <a:pt x="76" y="200"/>
                </a:lnTo>
                <a:lnTo>
                  <a:pt x="88" y="200"/>
                </a:lnTo>
                <a:lnTo>
                  <a:pt x="96" y="200"/>
                </a:lnTo>
                <a:lnTo>
                  <a:pt x="112" y="200"/>
                </a:lnTo>
                <a:lnTo>
                  <a:pt x="128" y="204"/>
                </a:lnTo>
                <a:lnTo>
                  <a:pt x="140" y="204"/>
                </a:lnTo>
                <a:lnTo>
                  <a:pt x="148" y="212"/>
                </a:lnTo>
                <a:lnTo>
                  <a:pt x="152" y="216"/>
                </a:lnTo>
                <a:lnTo>
                  <a:pt x="156" y="220"/>
                </a:lnTo>
                <a:lnTo>
                  <a:pt x="160" y="224"/>
                </a:lnTo>
                <a:lnTo>
                  <a:pt x="160" y="224"/>
                </a:lnTo>
                <a:lnTo>
                  <a:pt x="160" y="228"/>
                </a:lnTo>
                <a:lnTo>
                  <a:pt x="156" y="232"/>
                </a:lnTo>
                <a:lnTo>
                  <a:pt x="152" y="236"/>
                </a:lnTo>
                <a:lnTo>
                  <a:pt x="152" y="236"/>
                </a:lnTo>
                <a:lnTo>
                  <a:pt x="148" y="236"/>
                </a:lnTo>
                <a:lnTo>
                  <a:pt x="144" y="240"/>
                </a:lnTo>
                <a:lnTo>
                  <a:pt x="136" y="240"/>
                </a:lnTo>
                <a:lnTo>
                  <a:pt x="128" y="240"/>
                </a:lnTo>
                <a:lnTo>
                  <a:pt x="120" y="240"/>
                </a:lnTo>
                <a:lnTo>
                  <a:pt x="108" y="240"/>
                </a:lnTo>
                <a:lnTo>
                  <a:pt x="100" y="240"/>
                </a:lnTo>
                <a:lnTo>
                  <a:pt x="76" y="240"/>
                </a:lnTo>
                <a:lnTo>
                  <a:pt x="56" y="240"/>
                </a:lnTo>
                <a:lnTo>
                  <a:pt x="48" y="240"/>
                </a:lnTo>
                <a:lnTo>
                  <a:pt x="40" y="236"/>
                </a:lnTo>
                <a:lnTo>
                  <a:pt x="36" y="236"/>
                </a:lnTo>
                <a:lnTo>
                  <a:pt x="32" y="236"/>
                </a:lnTo>
                <a:lnTo>
                  <a:pt x="20" y="232"/>
                </a:lnTo>
                <a:lnTo>
                  <a:pt x="12" y="224"/>
                </a:lnTo>
                <a:lnTo>
                  <a:pt x="8" y="216"/>
                </a:lnTo>
                <a:lnTo>
                  <a:pt x="4" y="204"/>
                </a:lnTo>
                <a:lnTo>
                  <a:pt x="4" y="200"/>
                </a:lnTo>
                <a:lnTo>
                  <a:pt x="0" y="192"/>
                </a:lnTo>
                <a:lnTo>
                  <a:pt x="0" y="184"/>
                </a:lnTo>
                <a:lnTo>
                  <a:pt x="0" y="172"/>
                </a:lnTo>
                <a:lnTo>
                  <a:pt x="0" y="164"/>
                </a:lnTo>
                <a:lnTo>
                  <a:pt x="0" y="152"/>
                </a:lnTo>
                <a:lnTo>
                  <a:pt x="4" y="140"/>
                </a:lnTo>
                <a:lnTo>
                  <a:pt x="4" y="124"/>
                </a:lnTo>
                <a:lnTo>
                  <a:pt x="8" y="96"/>
                </a:lnTo>
                <a:lnTo>
                  <a:pt x="8" y="68"/>
                </a:lnTo>
                <a:lnTo>
                  <a:pt x="8" y="36"/>
                </a:lnTo>
                <a:lnTo>
                  <a:pt x="4" y="0"/>
                </a:lnTo>
                <a:lnTo>
                  <a:pt x="16" y="8"/>
                </a:lnTo>
                <a:lnTo>
                  <a:pt x="28" y="12"/>
                </a:lnTo>
                <a:lnTo>
                  <a:pt x="36" y="20"/>
                </a:lnTo>
                <a:lnTo>
                  <a:pt x="44" y="24"/>
                </a:lnTo>
                <a:lnTo>
                  <a:pt x="52" y="28"/>
                </a:lnTo>
                <a:lnTo>
                  <a:pt x="56" y="32"/>
                </a:lnTo>
                <a:lnTo>
                  <a:pt x="60" y="36"/>
                </a:lnTo>
                <a:lnTo>
                  <a:pt x="64" y="40"/>
                </a:lnTo>
                <a:lnTo>
                  <a:pt x="68" y="48"/>
                </a:lnTo>
                <a:lnTo>
                  <a:pt x="68" y="48"/>
                </a:lnTo>
                <a:lnTo>
                  <a:pt x="68" y="52"/>
                </a:lnTo>
                <a:lnTo>
                  <a:pt x="68" y="56"/>
                </a:lnTo>
                <a:lnTo>
                  <a:pt x="68" y="64"/>
                </a:lnTo>
                <a:lnTo>
                  <a:pt x="64" y="76"/>
                </a:lnTo>
                <a:lnTo>
                  <a:pt x="60" y="88"/>
                </a:lnTo>
                <a:lnTo>
                  <a:pt x="52" y="120"/>
                </a:lnTo>
                <a:lnTo>
                  <a:pt x="48" y="148"/>
                </a:lnTo>
                <a:lnTo>
                  <a:pt x="48" y="164"/>
                </a:lnTo>
                <a:lnTo>
                  <a:pt x="48" y="176"/>
                </a:lnTo>
                <a:lnTo>
                  <a:pt x="48" y="184"/>
                </a:lnTo>
                <a:lnTo>
                  <a:pt x="48" y="192"/>
                </a:lnTo>
                <a:lnTo>
                  <a:pt x="48" y="1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220">
            <a:extLst>
              <a:ext uri="{FF2B5EF4-FFF2-40B4-BE49-F238E27FC236}">
                <a16:creationId xmlns:a16="http://schemas.microsoft.com/office/drawing/2014/main" xmlns="" id="{B229E4C6-A0E8-43D8-AC17-5AEC1FD514FB}"/>
              </a:ext>
            </a:extLst>
          </p:cNvPr>
          <p:cNvSpPr>
            <a:spLocks/>
          </p:cNvSpPr>
          <p:nvPr/>
        </p:nvSpPr>
        <p:spPr bwMode="auto">
          <a:xfrm>
            <a:off x="8485025" y="1666717"/>
            <a:ext cx="418470" cy="1206693"/>
          </a:xfrm>
          <a:custGeom>
            <a:avLst/>
            <a:gdLst>
              <a:gd name="T0" fmla="*/ 12 w 108"/>
              <a:gd name="T1" fmla="*/ 32 h 248"/>
              <a:gd name="T2" fmla="*/ 4 w 108"/>
              <a:gd name="T3" fmla="*/ 20 h 248"/>
              <a:gd name="T4" fmla="*/ 0 w 108"/>
              <a:gd name="T5" fmla="*/ 12 h 248"/>
              <a:gd name="T6" fmla="*/ 0 w 108"/>
              <a:gd name="T7" fmla="*/ 12 h 248"/>
              <a:gd name="T8" fmla="*/ 0 w 108"/>
              <a:gd name="T9" fmla="*/ 8 h 248"/>
              <a:gd name="T10" fmla="*/ 0 w 108"/>
              <a:gd name="T11" fmla="*/ 8 h 248"/>
              <a:gd name="T12" fmla="*/ 4 w 108"/>
              <a:gd name="T13" fmla="*/ 4 h 248"/>
              <a:gd name="T14" fmla="*/ 16 w 108"/>
              <a:gd name="T15" fmla="*/ 4 h 248"/>
              <a:gd name="T16" fmla="*/ 24 w 108"/>
              <a:gd name="T17" fmla="*/ 0 h 248"/>
              <a:gd name="T18" fmla="*/ 32 w 108"/>
              <a:gd name="T19" fmla="*/ 4 h 248"/>
              <a:gd name="T20" fmla="*/ 40 w 108"/>
              <a:gd name="T21" fmla="*/ 4 h 248"/>
              <a:gd name="T22" fmla="*/ 48 w 108"/>
              <a:gd name="T23" fmla="*/ 8 h 248"/>
              <a:gd name="T24" fmla="*/ 60 w 108"/>
              <a:gd name="T25" fmla="*/ 8 h 248"/>
              <a:gd name="T26" fmla="*/ 72 w 108"/>
              <a:gd name="T27" fmla="*/ 8 h 248"/>
              <a:gd name="T28" fmla="*/ 76 w 108"/>
              <a:gd name="T29" fmla="*/ 36 h 248"/>
              <a:gd name="T30" fmla="*/ 84 w 108"/>
              <a:gd name="T31" fmla="*/ 60 h 248"/>
              <a:gd name="T32" fmla="*/ 88 w 108"/>
              <a:gd name="T33" fmla="*/ 84 h 248"/>
              <a:gd name="T34" fmla="*/ 92 w 108"/>
              <a:gd name="T35" fmla="*/ 104 h 248"/>
              <a:gd name="T36" fmla="*/ 96 w 108"/>
              <a:gd name="T37" fmla="*/ 124 h 248"/>
              <a:gd name="T38" fmla="*/ 100 w 108"/>
              <a:gd name="T39" fmla="*/ 144 h 248"/>
              <a:gd name="T40" fmla="*/ 100 w 108"/>
              <a:gd name="T41" fmla="*/ 164 h 248"/>
              <a:gd name="T42" fmla="*/ 104 w 108"/>
              <a:gd name="T43" fmla="*/ 180 h 248"/>
              <a:gd name="T44" fmla="*/ 104 w 108"/>
              <a:gd name="T45" fmla="*/ 196 h 248"/>
              <a:gd name="T46" fmla="*/ 108 w 108"/>
              <a:gd name="T47" fmla="*/ 208 h 248"/>
              <a:gd name="T48" fmla="*/ 108 w 108"/>
              <a:gd name="T49" fmla="*/ 220 h 248"/>
              <a:gd name="T50" fmla="*/ 108 w 108"/>
              <a:gd name="T51" fmla="*/ 228 h 248"/>
              <a:gd name="T52" fmla="*/ 104 w 108"/>
              <a:gd name="T53" fmla="*/ 236 h 248"/>
              <a:gd name="T54" fmla="*/ 104 w 108"/>
              <a:gd name="T55" fmla="*/ 240 h 248"/>
              <a:gd name="T56" fmla="*/ 100 w 108"/>
              <a:gd name="T57" fmla="*/ 244 h 248"/>
              <a:gd name="T58" fmla="*/ 96 w 108"/>
              <a:gd name="T59" fmla="*/ 248 h 248"/>
              <a:gd name="T60" fmla="*/ 92 w 108"/>
              <a:gd name="T61" fmla="*/ 248 h 248"/>
              <a:gd name="T62" fmla="*/ 84 w 108"/>
              <a:gd name="T63" fmla="*/ 244 h 248"/>
              <a:gd name="T64" fmla="*/ 80 w 108"/>
              <a:gd name="T65" fmla="*/ 244 h 248"/>
              <a:gd name="T66" fmla="*/ 76 w 108"/>
              <a:gd name="T67" fmla="*/ 240 h 248"/>
              <a:gd name="T68" fmla="*/ 72 w 108"/>
              <a:gd name="T69" fmla="*/ 232 h 248"/>
              <a:gd name="T70" fmla="*/ 72 w 108"/>
              <a:gd name="T71" fmla="*/ 228 h 248"/>
              <a:gd name="T72" fmla="*/ 68 w 108"/>
              <a:gd name="T73" fmla="*/ 220 h 248"/>
              <a:gd name="T74" fmla="*/ 64 w 108"/>
              <a:gd name="T75" fmla="*/ 208 h 248"/>
              <a:gd name="T76" fmla="*/ 60 w 108"/>
              <a:gd name="T77" fmla="*/ 188 h 248"/>
              <a:gd name="T78" fmla="*/ 56 w 108"/>
              <a:gd name="T79" fmla="*/ 164 h 248"/>
              <a:gd name="T80" fmla="*/ 48 w 108"/>
              <a:gd name="T81" fmla="*/ 136 h 248"/>
              <a:gd name="T82" fmla="*/ 44 w 108"/>
              <a:gd name="T83" fmla="*/ 108 h 248"/>
              <a:gd name="T84" fmla="*/ 40 w 108"/>
              <a:gd name="T85" fmla="*/ 96 h 248"/>
              <a:gd name="T86" fmla="*/ 36 w 108"/>
              <a:gd name="T87" fmla="*/ 84 h 248"/>
              <a:gd name="T88" fmla="*/ 32 w 108"/>
              <a:gd name="T89" fmla="*/ 72 h 248"/>
              <a:gd name="T90" fmla="*/ 28 w 108"/>
              <a:gd name="T91" fmla="*/ 60 h 248"/>
              <a:gd name="T92" fmla="*/ 24 w 108"/>
              <a:gd name="T93" fmla="*/ 52 h 248"/>
              <a:gd name="T94" fmla="*/ 20 w 108"/>
              <a:gd name="T95" fmla="*/ 44 h 248"/>
              <a:gd name="T96" fmla="*/ 16 w 108"/>
              <a:gd name="T97" fmla="*/ 36 h 248"/>
              <a:gd name="T98" fmla="*/ 12 w 108"/>
              <a:gd name="T99" fmla="*/ 32 h 248"/>
              <a:gd name="T100" fmla="*/ 12 w 108"/>
              <a:gd name="T101" fmla="*/ 3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8" h="248">
                <a:moveTo>
                  <a:pt x="12" y="32"/>
                </a:moveTo>
                <a:lnTo>
                  <a:pt x="4" y="20"/>
                </a:lnTo>
                <a:lnTo>
                  <a:pt x="0" y="12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4" y="4"/>
                </a:lnTo>
                <a:lnTo>
                  <a:pt x="16" y="4"/>
                </a:lnTo>
                <a:lnTo>
                  <a:pt x="24" y="0"/>
                </a:lnTo>
                <a:lnTo>
                  <a:pt x="32" y="4"/>
                </a:lnTo>
                <a:lnTo>
                  <a:pt x="40" y="4"/>
                </a:lnTo>
                <a:lnTo>
                  <a:pt x="48" y="8"/>
                </a:lnTo>
                <a:lnTo>
                  <a:pt x="60" y="8"/>
                </a:lnTo>
                <a:lnTo>
                  <a:pt x="72" y="8"/>
                </a:lnTo>
                <a:lnTo>
                  <a:pt x="76" y="36"/>
                </a:lnTo>
                <a:lnTo>
                  <a:pt x="84" y="60"/>
                </a:lnTo>
                <a:lnTo>
                  <a:pt x="88" y="84"/>
                </a:lnTo>
                <a:lnTo>
                  <a:pt x="92" y="104"/>
                </a:lnTo>
                <a:lnTo>
                  <a:pt x="96" y="124"/>
                </a:lnTo>
                <a:lnTo>
                  <a:pt x="100" y="144"/>
                </a:lnTo>
                <a:lnTo>
                  <a:pt x="100" y="164"/>
                </a:lnTo>
                <a:lnTo>
                  <a:pt x="104" y="180"/>
                </a:lnTo>
                <a:lnTo>
                  <a:pt x="104" y="196"/>
                </a:lnTo>
                <a:lnTo>
                  <a:pt x="108" y="208"/>
                </a:lnTo>
                <a:lnTo>
                  <a:pt x="108" y="220"/>
                </a:lnTo>
                <a:lnTo>
                  <a:pt x="108" y="228"/>
                </a:lnTo>
                <a:lnTo>
                  <a:pt x="104" y="236"/>
                </a:lnTo>
                <a:lnTo>
                  <a:pt x="104" y="240"/>
                </a:lnTo>
                <a:lnTo>
                  <a:pt x="100" y="244"/>
                </a:lnTo>
                <a:lnTo>
                  <a:pt x="96" y="248"/>
                </a:lnTo>
                <a:lnTo>
                  <a:pt x="92" y="248"/>
                </a:lnTo>
                <a:lnTo>
                  <a:pt x="84" y="244"/>
                </a:lnTo>
                <a:lnTo>
                  <a:pt x="80" y="244"/>
                </a:lnTo>
                <a:lnTo>
                  <a:pt x="76" y="240"/>
                </a:lnTo>
                <a:lnTo>
                  <a:pt x="72" y="232"/>
                </a:lnTo>
                <a:lnTo>
                  <a:pt x="72" y="228"/>
                </a:lnTo>
                <a:lnTo>
                  <a:pt x="68" y="220"/>
                </a:lnTo>
                <a:lnTo>
                  <a:pt x="64" y="208"/>
                </a:lnTo>
                <a:lnTo>
                  <a:pt x="60" y="188"/>
                </a:lnTo>
                <a:lnTo>
                  <a:pt x="56" y="164"/>
                </a:lnTo>
                <a:lnTo>
                  <a:pt x="48" y="136"/>
                </a:lnTo>
                <a:lnTo>
                  <a:pt x="44" y="108"/>
                </a:lnTo>
                <a:lnTo>
                  <a:pt x="40" y="96"/>
                </a:lnTo>
                <a:lnTo>
                  <a:pt x="36" y="84"/>
                </a:lnTo>
                <a:lnTo>
                  <a:pt x="32" y="72"/>
                </a:lnTo>
                <a:lnTo>
                  <a:pt x="28" y="60"/>
                </a:lnTo>
                <a:lnTo>
                  <a:pt x="24" y="52"/>
                </a:lnTo>
                <a:lnTo>
                  <a:pt x="20" y="44"/>
                </a:lnTo>
                <a:lnTo>
                  <a:pt x="16" y="36"/>
                </a:lnTo>
                <a:lnTo>
                  <a:pt x="12" y="32"/>
                </a:lnTo>
                <a:lnTo>
                  <a:pt x="12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9" name="Freeform 221">
            <a:extLst>
              <a:ext uri="{FF2B5EF4-FFF2-40B4-BE49-F238E27FC236}">
                <a16:creationId xmlns:a16="http://schemas.microsoft.com/office/drawing/2014/main" xmlns="" id="{AEE0F2D4-53E3-4F59-8925-E4DCF8360F36}"/>
              </a:ext>
            </a:extLst>
          </p:cNvPr>
          <p:cNvSpPr>
            <a:spLocks/>
          </p:cNvSpPr>
          <p:nvPr/>
        </p:nvSpPr>
        <p:spPr bwMode="auto">
          <a:xfrm>
            <a:off x="8764005" y="2425766"/>
            <a:ext cx="1425898" cy="291942"/>
          </a:xfrm>
          <a:custGeom>
            <a:avLst/>
            <a:gdLst>
              <a:gd name="T0" fmla="*/ 0 w 368"/>
              <a:gd name="T1" fmla="*/ 24 h 60"/>
              <a:gd name="T2" fmla="*/ 8 w 368"/>
              <a:gd name="T3" fmla="*/ 24 h 60"/>
              <a:gd name="T4" fmla="*/ 16 w 368"/>
              <a:gd name="T5" fmla="*/ 24 h 60"/>
              <a:gd name="T6" fmla="*/ 28 w 368"/>
              <a:gd name="T7" fmla="*/ 24 h 60"/>
              <a:gd name="T8" fmla="*/ 44 w 368"/>
              <a:gd name="T9" fmla="*/ 24 h 60"/>
              <a:gd name="T10" fmla="*/ 64 w 368"/>
              <a:gd name="T11" fmla="*/ 20 h 60"/>
              <a:gd name="T12" fmla="*/ 84 w 368"/>
              <a:gd name="T13" fmla="*/ 20 h 60"/>
              <a:gd name="T14" fmla="*/ 108 w 368"/>
              <a:gd name="T15" fmla="*/ 16 h 60"/>
              <a:gd name="T16" fmla="*/ 136 w 368"/>
              <a:gd name="T17" fmla="*/ 12 h 60"/>
              <a:gd name="T18" fmla="*/ 160 w 368"/>
              <a:gd name="T19" fmla="*/ 8 h 60"/>
              <a:gd name="T20" fmla="*/ 188 w 368"/>
              <a:gd name="T21" fmla="*/ 8 h 60"/>
              <a:gd name="T22" fmla="*/ 208 w 368"/>
              <a:gd name="T23" fmla="*/ 4 h 60"/>
              <a:gd name="T24" fmla="*/ 232 w 368"/>
              <a:gd name="T25" fmla="*/ 4 h 60"/>
              <a:gd name="T26" fmla="*/ 252 w 368"/>
              <a:gd name="T27" fmla="*/ 4 h 60"/>
              <a:gd name="T28" fmla="*/ 268 w 368"/>
              <a:gd name="T29" fmla="*/ 0 h 60"/>
              <a:gd name="T30" fmla="*/ 284 w 368"/>
              <a:gd name="T31" fmla="*/ 0 h 60"/>
              <a:gd name="T32" fmla="*/ 300 w 368"/>
              <a:gd name="T33" fmla="*/ 0 h 60"/>
              <a:gd name="T34" fmla="*/ 312 w 368"/>
              <a:gd name="T35" fmla="*/ 0 h 60"/>
              <a:gd name="T36" fmla="*/ 320 w 368"/>
              <a:gd name="T37" fmla="*/ 4 h 60"/>
              <a:gd name="T38" fmla="*/ 332 w 368"/>
              <a:gd name="T39" fmla="*/ 8 h 60"/>
              <a:gd name="T40" fmla="*/ 340 w 368"/>
              <a:gd name="T41" fmla="*/ 12 h 60"/>
              <a:gd name="T42" fmla="*/ 348 w 368"/>
              <a:gd name="T43" fmla="*/ 16 h 60"/>
              <a:gd name="T44" fmla="*/ 356 w 368"/>
              <a:gd name="T45" fmla="*/ 24 h 60"/>
              <a:gd name="T46" fmla="*/ 364 w 368"/>
              <a:gd name="T47" fmla="*/ 32 h 60"/>
              <a:gd name="T48" fmla="*/ 368 w 368"/>
              <a:gd name="T49" fmla="*/ 40 h 60"/>
              <a:gd name="T50" fmla="*/ 336 w 368"/>
              <a:gd name="T51" fmla="*/ 40 h 60"/>
              <a:gd name="T52" fmla="*/ 304 w 368"/>
              <a:gd name="T53" fmla="*/ 40 h 60"/>
              <a:gd name="T54" fmla="*/ 272 w 368"/>
              <a:gd name="T55" fmla="*/ 40 h 60"/>
              <a:gd name="T56" fmla="*/ 236 w 368"/>
              <a:gd name="T57" fmla="*/ 40 h 60"/>
              <a:gd name="T58" fmla="*/ 216 w 368"/>
              <a:gd name="T59" fmla="*/ 44 h 60"/>
              <a:gd name="T60" fmla="*/ 196 w 368"/>
              <a:gd name="T61" fmla="*/ 44 h 60"/>
              <a:gd name="T62" fmla="*/ 168 w 368"/>
              <a:gd name="T63" fmla="*/ 44 h 60"/>
              <a:gd name="T64" fmla="*/ 140 w 368"/>
              <a:gd name="T65" fmla="*/ 48 h 60"/>
              <a:gd name="T66" fmla="*/ 112 w 368"/>
              <a:gd name="T67" fmla="*/ 52 h 60"/>
              <a:gd name="T68" fmla="*/ 80 w 368"/>
              <a:gd name="T69" fmla="*/ 52 h 60"/>
              <a:gd name="T70" fmla="*/ 40 w 368"/>
              <a:gd name="T71" fmla="*/ 56 h 60"/>
              <a:gd name="T72" fmla="*/ 4 w 368"/>
              <a:gd name="T73" fmla="*/ 60 h 60"/>
              <a:gd name="T74" fmla="*/ 0 w 368"/>
              <a:gd name="T75" fmla="*/ 24 h 60"/>
              <a:gd name="T76" fmla="*/ 0 w 368"/>
              <a:gd name="T77" fmla="*/ 2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68" h="60">
                <a:moveTo>
                  <a:pt x="0" y="24"/>
                </a:moveTo>
                <a:lnTo>
                  <a:pt x="8" y="24"/>
                </a:lnTo>
                <a:lnTo>
                  <a:pt x="16" y="24"/>
                </a:lnTo>
                <a:lnTo>
                  <a:pt x="28" y="24"/>
                </a:lnTo>
                <a:lnTo>
                  <a:pt x="44" y="24"/>
                </a:lnTo>
                <a:lnTo>
                  <a:pt x="64" y="20"/>
                </a:lnTo>
                <a:lnTo>
                  <a:pt x="84" y="20"/>
                </a:lnTo>
                <a:lnTo>
                  <a:pt x="108" y="16"/>
                </a:lnTo>
                <a:lnTo>
                  <a:pt x="136" y="12"/>
                </a:lnTo>
                <a:lnTo>
                  <a:pt x="160" y="8"/>
                </a:lnTo>
                <a:lnTo>
                  <a:pt x="188" y="8"/>
                </a:lnTo>
                <a:lnTo>
                  <a:pt x="208" y="4"/>
                </a:lnTo>
                <a:lnTo>
                  <a:pt x="232" y="4"/>
                </a:lnTo>
                <a:lnTo>
                  <a:pt x="252" y="4"/>
                </a:lnTo>
                <a:lnTo>
                  <a:pt x="268" y="0"/>
                </a:lnTo>
                <a:lnTo>
                  <a:pt x="284" y="0"/>
                </a:lnTo>
                <a:lnTo>
                  <a:pt x="300" y="0"/>
                </a:lnTo>
                <a:lnTo>
                  <a:pt x="312" y="0"/>
                </a:lnTo>
                <a:lnTo>
                  <a:pt x="320" y="4"/>
                </a:lnTo>
                <a:lnTo>
                  <a:pt x="332" y="8"/>
                </a:lnTo>
                <a:lnTo>
                  <a:pt x="340" y="12"/>
                </a:lnTo>
                <a:lnTo>
                  <a:pt x="348" y="16"/>
                </a:lnTo>
                <a:lnTo>
                  <a:pt x="356" y="24"/>
                </a:lnTo>
                <a:lnTo>
                  <a:pt x="364" y="32"/>
                </a:lnTo>
                <a:lnTo>
                  <a:pt x="368" y="40"/>
                </a:lnTo>
                <a:lnTo>
                  <a:pt x="336" y="40"/>
                </a:lnTo>
                <a:lnTo>
                  <a:pt x="304" y="40"/>
                </a:lnTo>
                <a:lnTo>
                  <a:pt x="272" y="40"/>
                </a:lnTo>
                <a:lnTo>
                  <a:pt x="236" y="40"/>
                </a:lnTo>
                <a:lnTo>
                  <a:pt x="216" y="44"/>
                </a:lnTo>
                <a:lnTo>
                  <a:pt x="196" y="44"/>
                </a:lnTo>
                <a:lnTo>
                  <a:pt x="168" y="44"/>
                </a:lnTo>
                <a:lnTo>
                  <a:pt x="140" y="48"/>
                </a:lnTo>
                <a:lnTo>
                  <a:pt x="112" y="52"/>
                </a:lnTo>
                <a:lnTo>
                  <a:pt x="80" y="52"/>
                </a:lnTo>
                <a:lnTo>
                  <a:pt x="40" y="56"/>
                </a:lnTo>
                <a:lnTo>
                  <a:pt x="4" y="60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222">
            <a:extLst>
              <a:ext uri="{FF2B5EF4-FFF2-40B4-BE49-F238E27FC236}">
                <a16:creationId xmlns:a16="http://schemas.microsoft.com/office/drawing/2014/main" xmlns="" id="{7BD0DA7A-2779-465C-8CE2-13E2A6B7A261}"/>
              </a:ext>
            </a:extLst>
          </p:cNvPr>
          <p:cNvSpPr>
            <a:spLocks/>
          </p:cNvSpPr>
          <p:nvPr/>
        </p:nvSpPr>
        <p:spPr bwMode="auto">
          <a:xfrm>
            <a:off x="8578018" y="1452626"/>
            <a:ext cx="2262839" cy="1576486"/>
          </a:xfrm>
          <a:custGeom>
            <a:avLst/>
            <a:gdLst>
              <a:gd name="T0" fmla="*/ 480 w 584"/>
              <a:gd name="T1" fmla="*/ 4 h 324"/>
              <a:gd name="T2" fmla="*/ 504 w 584"/>
              <a:gd name="T3" fmla="*/ 4 h 324"/>
              <a:gd name="T4" fmla="*/ 548 w 584"/>
              <a:gd name="T5" fmla="*/ 24 h 324"/>
              <a:gd name="T6" fmla="*/ 572 w 584"/>
              <a:gd name="T7" fmla="*/ 40 h 324"/>
              <a:gd name="T8" fmla="*/ 580 w 584"/>
              <a:gd name="T9" fmla="*/ 52 h 324"/>
              <a:gd name="T10" fmla="*/ 584 w 584"/>
              <a:gd name="T11" fmla="*/ 60 h 324"/>
              <a:gd name="T12" fmla="*/ 572 w 584"/>
              <a:gd name="T13" fmla="*/ 68 h 324"/>
              <a:gd name="T14" fmla="*/ 560 w 584"/>
              <a:gd name="T15" fmla="*/ 80 h 324"/>
              <a:gd name="T16" fmla="*/ 548 w 584"/>
              <a:gd name="T17" fmla="*/ 128 h 324"/>
              <a:gd name="T18" fmla="*/ 528 w 584"/>
              <a:gd name="T19" fmla="*/ 200 h 324"/>
              <a:gd name="T20" fmla="*/ 516 w 584"/>
              <a:gd name="T21" fmla="*/ 240 h 324"/>
              <a:gd name="T22" fmla="*/ 504 w 584"/>
              <a:gd name="T23" fmla="*/ 268 h 324"/>
              <a:gd name="T24" fmla="*/ 488 w 584"/>
              <a:gd name="T25" fmla="*/ 292 h 324"/>
              <a:gd name="T26" fmla="*/ 460 w 584"/>
              <a:gd name="T27" fmla="*/ 316 h 324"/>
              <a:gd name="T28" fmla="*/ 432 w 584"/>
              <a:gd name="T29" fmla="*/ 324 h 324"/>
              <a:gd name="T30" fmla="*/ 412 w 584"/>
              <a:gd name="T31" fmla="*/ 316 h 324"/>
              <a:gd name="T32" fmla="*/ 412 w 584"/>
              <a:gd name="T33" fmla="*/ 300 h 324"/>
              <a:gd name="T34" fmla="*/ 404 w 584"/>
              <a:gd name="T35" fmla="*/ 272 h 324"/>
              <a:gd name="T36" fmla="*/ 380 w 584"/>
              <a:gd name="T37" fmla="*/ 228 h 324"/>
              <a:gd name="T38" fmla="*/ 396 w 584"/>
              <a:gd name="T39" fmla="*/ 224 h 324"/>
              <a:gd name="T40" fmla="*/ 424 w 584"/>
              <a:gd name="T41" fmla="*/ 236 h 324"/>
              <a:gd name="T42" fmla="*/ 436 w 584"/>
              <a:gd name="T43" fmla="*/ 240 h 324"/>
              <a:gd name="T44" fmla="*/ 448 w 584"/>
              <a:gd name="T45" fmla="*/ 236 h 324"/>
              <a:gd name="T46" fmla="*/ 452 w 584"/>
              <a:gd name="T47" fmla="*/ 224 h 324"/>
              <a:gd name="T48" fmla="*/ 460 w 584"/>
              <a:gd name="T49" fmla="*/ 204 h 324"/>
              <a:gd name="T50" fmla="*/ 472 w 584"/>
              <a:gd name="T51" fmla="*/ 160 h 324"/>
              <a:gd name="T52" fmla="*/ 480 w 584"/>
              <a:gd name="T53" fmla="*/ 100 h 324"/>
              <a:gd name="T54" fmla="*/ 484 w 584"/>
              <a:gd name="T55" fmla="*/ 72 h 324"/>
              <a:gd name="T56" fmla="*/ 484 w 584"/>
              <a:gd name="T57" fmla="*/ 56 h 324"/>
              <a:gd name="T58" fmla="*/ 476 w 584"/>
              <a:gd name="T59" fmla="*/ 52 h 324"/>
              <a:gd name="T60" fmla="*/ 448 w 584"/>
              <a:gd name="T61" fmla="*/ 48 h 324"/>
              <a:gd name="T62" fmla="*/ 424 w 584"/>
              <a:gd name="T63" fmla="*/ 48 h 324"/>
              <a:gd name="T64" fmla="*/ 380 w 584"/>
              <a:gd name="T65" fmla="*/ 52 h 324"/>
              <a:gd name="T66" fmla="*/ 260 w 584"/>
              <a:gd name="T67" fmla="*/ 64 h 324"/>
              <a:gd name="T68" fmla="*/ 0 w 584"/>
              <a:gd name="T69" fmla="*/ 84 h 324"/>
              <a:gd name="T70" fmla="*/ 68 w 584"/>
              <a:gd name="T71" fmla="*/ 48 h 324"/>
              <a:gd name="T72" fmla="*/ 156 w 584"/>
              <a:gd name="T73" fmla="*/ 40 h 324"/>
              <a:gd name="T74" fmla="*/ 232 w 584"/>
              <a:gd name="T75" fmla="*/ 36 h 324"/>
              <a:gd name="T76" fmla="*/ 296 w 584"/>
              <a:gd name="T77" fmla="*/ 28 h 324"/>
              <a:gd name="T78" fmla="*/ 344 w 584"/>
              <a:gd name="T79" fmla="*/ 24 h 324"/>
              <a:gd name="T80" fmla="*/ 392 w 584"/>
              <a:gd name="T81" fmla="*/ 20 h 324"/>
              <a:gd name="T82" fmla="*/ 440 w 584"/>
              <a:gd name="T83" fmla="*/ 16 h 324"/>
              <a:gd name="T84" fmla="*/ 468 w 584"/>
              <a:gd name="T85" fmla="*/ 12 h 3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84" h="324">
                <a:moveTo>
                  <a:pt x="468" y="8"/>
                </a:moveTo>
                <a:lnTo>
                  <a:pt x="476" y="4"/>
                </a:lnTo>
                <a:lnTo>
                  <a:pt x="480" y="4"/>
                </a:lnTo>
                <a:lnTo>
                  <a:pt x="488" y="0"/>
                </a:lnTo>
                <a:lnTo>
                  <a:pt x="496" y="0"/>
                </a:lnTo>
                <a:lnTo>
                  <a:pt x="504" y="4"/>
                </a:lnTo>
                <a:lnTo>
                  <a:pt x="516" y="8"/>
                </a:lnTo>
                <a:lnTo>
                  <a:pt x="532" y="16"/>
                </a:lnTo>
                <a:lnTo>
                  <a:pt x="548" y="24"/>
                </a:lnTo>
                <a:lnTo>
                  <a:pt x="556" y="32"/>
                </a:lnTo>
                <a:lnTo>
                  <a:pt x="564" y="36"/>
                </a:lnTo>
                <a:lnTo>
                  <a:pt x="572" y="40"/>
                </a:lnTo>
                <a:lnTo>
                  <a:pt x="576" y="44"/>
                </a:lnTo>
                <a:lnTo>
                  <a:pt x="580" y="48"/>
                </a:lnTo>
                <a:lnTo>
                  <a:pt x="580" y="52"/>
                </a:lnTo>
                <a:lnTo>
                  <a:pt x="584" y="52"/>
                </a:lnTo>
                <a:lnTo>
                  <a:pt x="584" y="56"/>
                </a:lnTo>
                <a:lnTo>
                  <a:pt x="584" y="60"/>
                </a:lnTo>
                <a:lnTo>
                  <a:pt x="580" y="64"/>
                </a:lnTo>
                <a:lnTo>
                  <a:pt x="576" y="68"/>
                </a:lnTo>
                <a:lnTo>
                  <a:pt x="572" y="68"/>
                </a:lnTo>
                <a:lnTo>
                  <a:pt x="568" y="72"/>
                </a:lnTo>
                <a:lnTo>
                  <a:pt x="568" y="72"/>
                </a:lnTo>
                <a:lnTo>
                  <a:pt x="560" y="80"/>
                </a:lnTo>
                <a:lnTo>
                  <a:pt x="556" y="92"/>
                </a:lnTo>
                <a:lnTo>
                  <a:pt x="556" y="108"/>
                </a:lnTo>
                <a:lnTo>
                  <a:pt x="548" y="128"/>
                </a:lnTo>
                <a:lnTo>
                  <a:pt x="544" y="148"/>
                </a:lnTo>
                <a:lnTo>
                  <a:pt x="536" y="172"/>
                </a:lnTo>
                <a:lnTo>
                  <a:pt x="528" y="200"/>
                </a:lnTo>
                <a:lnTo>
                  <a:pt x="524" y="216"/>
                </a:lnTo>
                <a:lnTo>
                  <a:pt x="520" y="228"/>
                </a:lnTo>
                <a:lnTo>
                  <a:pt x="516" y="240"/>
                </a:lnTo>
                <a:lnTo>
                  <a:pt x="512" y="248"/>
                </a:lnTo>
                <a:lnTo>
                  <a:pt x="508" y="260"/>
                </a:lnTo>
                <a:lnTo>
                  <a:pt x="504" y="268"/>
                </a:lnTo>
                <a:lnTo>
                  <a:pt x="500" y="276"/>
                </a:lnTo>
                <a:lnTo>
                  <a:pt x="496" y="280"/>
                </a:lnTo>
                <a:lnTo>
                  <a:pt x="488" y="292"/>
                </a:lnTo>
                <a:lnTo>
                  <a:pt x="480" y="300"/>
                </a:lnTo>
                <a:lnTo>
                  <a:pt x="472" y="308"/>
                </a:lnTo>
                <a:lnTo>
                  <a:pt x="460" y="316"/>
                </a:lnTo>
                <a:lnTo>
                  <a:pt x="452" y="320"/>
                </a:lnTo>
                <a:lnTo>
                  <a:pt x="440" y="324"/>
                </a:lnTo>
                <a:lnTo>
                  <a:pt x="432" y="324"/>
                </a:lnTo>
                <a:lnTo>
                  <a:pt x="424" y="324"/>
                </a:lnTo>
                <a:lnTo>
                  <a:pt x="416" y="320"/>
                </a:lnTo>
                <a:lnTo>
                  <a:pt x="412" y="316"/>
                </a:lnTo>
                <a:lnTo>
                  <a:pt x="412" y="312"/>
                </a:lnTo>
                <a:lnTo>
                  <a:pt x="412" y="304"/>
                </a:lnTo>
                <a:lnTo>
                  <a:pt x="412" y="300"/>
                </a:lnTo>
                <a:lnTo>
                  <a:pt x="408" y="292"/>
                </a:lnTo>
                <a:lnTo>
                  <a:pt x="408" y="284"/>
                </a:lnTo>
                <a:lnTo>
                  <a:pt x="404" y="272"/>
                </a:lnTo>
                <a:lnTo>
                  <a:pt x="396" y="260"/>
                </a:lnTo>
                <a:lnTo>
                  <a:pt x="388" y="244"/>
                </a:lnTo>
                <a:lnTo>
                  <a:pt x="380" y="228"/>
                </a:lnTo>
                <a:lnTo>
                  <a:pt x="368" y="212"/>
                </a:lnTo>
                <a:lnTo>
                  <a:pt x="380" y="220"/>
                </a:lnTo>
                <a:lnTo>
                  <a:pt x="396" y="224"/>
                </a:lnTo>
                <a:lnTo>
                  <a:pt x="404" y="232"/>
                </a:lnTo>
                <a:lnTo>
                  <a:pt x="416" y="236"/>
                </a:lnTo>
                <a:lnTo>
                  <a:pt x="424" y="236"/>
                </a:lnTo>
                <a:lnTo>
                  <a:pt x="428" y="240"/>
                </a:lnTo>
                <a:lnTo>
                  <a:pt x="432" y="240"/>
                </a:lnTo>
                <a:lnTo>
                  <a:pt x="436" y="240"/>
                </a:lnTo>
                <a:lnTo>
                  <a:pt x="440" y="240"/>
                </a:lnTo>
                <a:lnTo>
                  <a:pt x="444" y="236"/>
                </a:lnTo>
                <a:lnTo>
                  <a:pt x="448" y="236"/>
                </a:lnTo>
                <a:lnTo>
                  <a:pt x="448" y="232"/>
                </a:lnTo>
                <a:lnTo>
                  <a:pt x="448" y="232"/>
                </a:lnTo>
                <a:lnTo>
                  <a:pt x="452" y="224"/>
                </a:lnTo>
                <a:lnTo>
                  <a:pt x="456" y="220"/>
                </a:lnTo>
                <a:lnTo>
                  <a:pt x="456" y="212"/>
                </a:lnTo>
                <a:lnTo>
                  <a:pt x="460" y="204"/>
                </a:lnTo>
                <a:lnTo>
                  <a:pt x="464" y="196"/>
                </a:lnTo>
                <a:lnTo>
                  <a:pt x="468" y="184"/>
                </a:lnTo>
                <a:lnTo>
                  <a:pt x="472" y="160"/>
                </a:lnTo>
                <a:lnTo>
                  <a:pt x="476" y="140"/>
                </a:lnTo>
                <a:lnTo>
                  <a:pt x="480" y="120"/>
                </a:lnTo>
                <a:lnTo>
                  <a:pt x="480" y="100"/>
                </a:lnTo>
                <a:lnTo>
                  <a:pt x="484" y="88"/>
                </a:lnTo>
                <a:lnTo>
                  <a:pt x="484" y="80"/>
                </a:lnTo>
                <a:lnTo>
                  <a:pt x="484" y="72"/>
                </a:lnTo>
                <a:lnTo>
                  <a:pt x="484" y="68"/>
                </a:lnTo>
                <a:lnTo>
                  <a:pt x="484" y="60"/>
                </a:lnTo>
                <a:lnTo>
                  <a:pt x="484" y="56"/>
                </a:lnTo>
                <a:lnTo>
                  <a:pt x="484" y="56"/>
                </a:lnTo>
                <a:lnTo>
                  <a:pt x="480" y="52"/>
                </a:lnTo>
                <a:lnTo>
                  <a:pt x="476" y="52"/>
                </a:lnTo>
                <a:lnTo>
                  <a:pt x="472" y="52"/>
                </a:lnTo>
                <a:lnTo>
                  <a:pt x="460" y="48"/>
                </a:lnTo>
                <a:lnTo>
                  <a:pt x="448" y="48"/>
                </a:lnTo>
                <a:lnTo>
                  <a:pt x="440" y="48"/>
                </a:lnTo>
                <a:lnTo>
                  <a:pt x="432" y="48"/>
                </a:lnTo>
                <a:lnTo>
                  <a:pt x="424" y="48"/>
                </a:lnTo>
                <a:lnTo>
                  <a:pt x="408" y="52"/>
                </a:lnTo>
                <a:lnTo>
                  <a:pt x="396" y="52"/>
                </a:lnTo>
                <a:lnTo>
                  <a:pt x="380" y="52"/>
                </a:lnTo>
                <a:lnTo>
                  <a:pt x="364" y="56"/>
                </a:lnTo>
                <a:lnTo>
                  <a:pt x="344" y="56"/>
                </a:lnTo>
                <a:lnTo>
                  <a:pt x="260" y="64"/>
                </a:lnTo>
                <a:lnTo>
                  <a:pt x="176" y="72"/>
                </a:lnTo>
                <a:lnTo>
                  <a:pt x="88" y="76"/>
                </a:lnTo>
                <a:lnTo>
                  <a:pt x="0" y="84"/>
                </a:lnTo>
                <a:lnTo>
                  <a:pt x="0" y="52"/>
                </a:lnTo>
                <a:lnTo>
                  <a:pt x="36" y="52"/>
                </a:lnTo>
                <a:lnTo>
                  <a:pt x="68" y="48"/>
                </a:lnTo>
                <a:lnTo>
                  <a:pt x="100" y="44"/>
                </a:lnTo>
                <a:lnTo>
                  <a:pt x="128" y="44"/>
                </a:lnTo>
                <a:lnTo>
                  <a:pt x="156" y="40"/>
                </a:lnTo>
                <a:lnTo>
                  <a:pt x="184" y="40"/>
                </a:lnTo>
                <a:lnTo>
                  <a:pt x="208" y="36"/>
                </a:lnTo>
                <a:lnTo>
                  <a:pt x="232" y="36"/>
                </a:lnTo>
                <a:lnTo>
                  <a:pt x="256" y="32"/>
                </a:lnTo>
                <a:lnTo>
                  <a:pt x="276" y="32"/>
                </a:lnTo>
                <a:lnTo>
                  <a:pt x="296" y="28"/>
                </a:lnTo>
                <a:lnTo>
                  <a:pt x="312" y="28"/>
                </a:lnTo>
                <a:lnTo>
                  <a:pt x="328" y="28"/>
                </a:lnTo>
                <a:lnTo>
                  <a:pt x="344" y="24"/>
                </a:lnTo>
                <a:lnTo>
                  <a:pt x="356" y="24"/>
                </a:lnTo>
                <a:lnTo>
                  <a:pt x="372" y="24"/>
                </a:lnTo>
                <a:lnTo>
                  <a:pt x="392" y="20"/>
                </a:lnTo>
                <a:lnTo>
                  <a:pt x="412" y="20"/>
                </a:lnTo>
                <a:lnTo>
                  <a:pt x="428" y="16"/>
                </a:lnTo>
                <a:lnTo>
                  <a:pt x="440" y="16"/>
                </a:lnTo>
                <a:lnTo>
                  <a:pt x="452" y="12"/>
                </a:lnTo>
                <a:lnTo>
                  <a:pt x="460" y="12"/>
                </a:lnTo>
                <a:lnTo>
                  <a:pt x="468" y="12"/>
                </a:lnTo>
                <a:lnTo>
                  <a:pt x="468" y="8"/>
                </a:lnTo>
                <a:lnTo>
                  <a:pt x="468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224">
            <a:extLst>
              <a:ext uri="{FF2B5EF4-FFF2-40B4-BE49-F238E27FC236}">
                <a16:creationId xmlns:a16="http://schemas.microsoft.com/office/drawing/2014/main" xmlns="" id="{68D018F4-D5DD-48ED-967C-C14F330E8788}"/>
              </a:ext>
            </a:extLst>
          </p:cNvPr>
          <p:cNvSpPr>
            <a:spLocks/>
          </p:cNvSpPr>
          <p:nvPr/>
        </p:nvSpPr>
        <p:spPr bwMode="auto">
          <a:xfrm>
            <a:off x="6478048" y="4396676"/>
            <a:ext cx="247982" cy="2140907"/>
          </a:xfrm>
          <a:custGeom>
            <a:avLst/>
            <a:gdLst>
              <a:gd name="T0" fmla="*/ 4 w 64"/>
              <a:gd name="T1" fmla="*/ 28 h 440"/>
              <a:gd name="T2" fmla="*/ 0 w 64"/>
              <a:gd name="T3" fmla="*/ 20 h 440"/>
              <a:gd name="T4" fmla="*/ 0 w 64"/>
              <a:gd name="T5" fmla="*/ 16 h 440"/>
              <a:gd name="T6" fmla="*/ 0 w 64"/>
              <a:gd name="T7" fmla="*/ 12 h 440"/>
              <a:gd name="T8" fmla="*/ 0 w 64"/>
              <a:gd name="T9" fmla="*/ 8 h 440"/>
              <a:gd name="T10" fmla="*/ 4 w 64"/>
              <a:gd name="T11" fmla="*/ 4 h 440"/>
              <a:gd name="T12" fmla="*/ 8 w 64"/>
              <a:gd name="T13" fmla="*/ 0 h 440"/>
              <a:gd name="T14" fmla="*/ 12 w 64"/>
              <a:gd name="T15" fmla="*/ 0 h 440"/>
              <a:gd name="T16" fmla="*/ 20 w 64"/>
              <a:gd name="T17" fmla="*/ 0 h 440"/>
              <a:gd name="T18" fmla="*/ 32 w 64"/>
              <a:gd name="T19" fmla="*/ 0 h 440"/>
              <a:gd name="T20" fmla="*/ 48 w 64"/>
              <a:gd name="T21" fmla="*/ 4 h 440"/>
              <a:gd name="T22" fmla="*/ 64 w 64"/>
              <a:gd name="T23" fmla="*/ 8 h 440"/>
              <a:gd name="T24" fmla="*/ 64 w 64"/>
              <a:gd name="T25" fmla="*/ 48 h 440"/>
              <a:gd name="T26" fmla="*/ 64 w 64"/>
              <a:gd name="T27" fmla="*/ 84 h 440"/>
              <a:gd name="T28" fmla="*/ 64 w 64"/>
              <a:gd name="T29" fmla="*/ 116 h 440"/>
              <a:gd name="T30" fmla="*/ 64 w 64"/>
              <a:gd name="T31" fmla="*/ 148 h 440"/>
              <a:gd name="T32" fmla="*/ 64 w 64"/>
              <a:gd name="T33" fmla="*/ 180 h 440"/>
              <a:gd name="T34" fmla="*/ 64 w 64"/>
              <a:gd name="T35" fmla="*/ 208 h 440"/>
              <a:gd name="T36" fmla="*/ 64 w 64"/>
              <a:gd name="T37" fmla="*/ 232 h 440"/>
              <a:gd name="T38" fmla="*/ 64 w 64"/>
              <a:gd name="T39" fmla="*/ 256 h 440"/>
              <a:gd name="T40" fmla="*/ 64 w 64"/>
              <a:gd name="T41" fmla="*/ 280 h 440"/>
              <a:gd name="T42" fmla="*/ 64 w 64"/>
              <a:gd name="T43" fmla="*/ 300 h 440"/>
              <a:gd name="T44" fmla="*/ 64 w 64"/>
              <a:gd name="T45" fmla="*/ 320 h 440"/>
              <a:gd name="T46" fmla="*/ 60 w 64"/>
              <a:gd name="T47" fmla="*/ 336 h 440"/>
              <a:gd name="T48" fmla="*/ 60 w 64"/>
              <a:gd name="T49" fmla="*/ 352 h 440"/>
              <a:gd name="T50" fmla="*/ 60 w 64"/>
              <a:gd name="T51" fmla="*/ 364 h 440"/>
              <a:gd name="T52" fmla="*/ 60 w 64"/>
              <a:gd name="T53" fmla="*/ 372 h 440"/>
              <a:gd name="T54" fmla="*/ 60 w 64"/>
              <a:gd name="T55" fmla="*/ 380 h 440"/>
              <a:gd name="T56" fmla="*/ 60 w 64"/>
              <a:gd name="T57" fmla="*/ 396 h 440"/>
              <a:gd name="T58" fmla="*/ 56 w 64"/>
              <a:gd name="T59" fmla="*/ 408 h 440"/>
              <a:gd name="T60" fmla="*/ 56 w 64"/>
              <a:gd name="T61" fmla="*/ 416 h 440"/>
              <a:gd name="T62" fmla="*/ 52 w 64"/>
              <a:gd name="T63" fmla="*/ 424 h 440"/>
              <a:gd name="T64" fmla="*/ 48 w 64"/>
              <a:gd name="T65" fmla="*/ 432 h 440"/>
              <a:gd name="T66" fmla="*/ 44 w 64"/>
              <a:gd name="T67" fmla="*/ 436 h 440"/>
              <a:gd name="T68" fmla="*/ 44 w 64"/>
              <a:gd name="T69" fmla="*/ 440 h 440"/>
              <a:gd name="T70" fmla="*/ 40 w 64"/>
              <a:gd name="T71" fmla="*/ 440 h 440"/>
              <a:gd name="T72" fmla="*/ 32 w 64"/>
              <a:gd name="T73" fmla="*/ 436 h 440"/>
              <a:gd name="T74" fmla="*/ 28 w 64"/>
              <a:gd name="T75" fmla="*/ 432 h 440"/>
              <a:gd name="T76" fmla="*/ 20 w 64"/>
              <a:gd name="T77" fmla="*/ 424 h 440"/>
              <a:gd name="T78" fmla="*/ 20 w 64"/>
              <a:gd name="T79" fmla="*/ 416 h 440"/>
              <a:gd name="T80" fmla="*/ 16 w 64"/>
              <a:gd name="T81" fmla="*/ 412 h 440"/>
              <a:gd name="T82" fmla="*/ 12 w 64"/>
              <a:gd name="T83" fmla="*/ 400 h 440"/>
              <a:gd name="T84" fmla="*/ 12 w 64"/>
              <a:gd name="T85" fmla="*/ 388 h 440"/>
              <a:gd name="T86" fmla="*/ 12 w 64"/>
              <a:gd name="T87" fmla="*/ 372 h 440"/>
              <a:gd name="T88" fmla="*/ 8 w 64"/>
              <a:gd name="T89" fmla="*/ 356 h 440"/>
              <a:gd name="T90" fmla="*/ 8 w 64"/>
              <a:gd name="T91" fmla="*/ 332 h 440"/>
              <a:gd name="T92" fmla="*/ 8 w 64"/>
              <a:gd name="T93" fmla="*/ 308 h 440"/>
              <a:gd name="T94" fmla="*/ 8 w 64"/>
              <a:gd name="T95" fmla="*/ 276 h 440"/>
              <a:gd name="T96" fmla="*/ 8 w 64"/>
              <a:gd name="T97" fmla="*/ 244 h 440"/>
              <a:gd name="T98" fmla="*/ 12 w 64"/>
              <a:gd name="T99" fmla="*/ 212 h 440"/>
              <a:gd name="T100" fmla="*/ 12 w 64"/>
              <a:gd name="T101" fmla="*/ 184 h 440"/>
              <a:gd name="T102" fmla="*/ 12 w 64"/>
              <a:gd name="T103" fmla="*/ 156 h 440"/>
              <a:gd name="T104" fmla="*/ 12 w 64"/>
              <a:gd name="T105" fmla="*/ 136 h 440"/>
              <a:gd name="T106" fmla="*/ 12 w 64"/>
              <a:gd name="T107" fmla="*/ 116 h 440"/>
              <a:gd name="T108" fmla="*/ 12 w 64"/>
              <a:gd name="T109" fmla="*/ 96 h 440"/>
              <a:gd name="T110" fmla="*/ 12 w 64"/>
              <a:gd name="T111" fmla="*/ 84 h 440"/>
              <a:gd name="T112" fmla="*/ 12 w 64"/>
              <a:gd name="T113" fmla="*/ 72 h 440"/>
              <a:gd name="T114" fmla="*/ 12 w 64"/>
              <a:gd name="T115" fmla="*/ 56 h 440"/>
              <a:gd name="T116" fmla="*/ 8 w 64"/>
              <a:gd name="T117" fmla="*/ 40 h 440"/>
              <a:gd name="T118" fmla="*/ 8 w 64"/>
              <a:gd name="T119" fmla="*/ 32 h 440"/>
              <a:gd name="T120" fmla="*/ 4 w 64"/>
              <a:gd name="T121" fmla="*/ 28 h 440"/>
              <a:gd name="T122" fmla="*/ 4 w 64"/>
              <a:gd name="T123" fmla="*/ 28 h 440"/>
              <a:gd name="T124" fmla="*/ 4 w 64"/>
              <a:gd name="T125" fmla="*/ 28 h 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4" h="440">
                <a:moveTo>
                  <a:pt x="4" y="28"/>
                </a:move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8" y="4"/>
                </a:lnTo>
                <a:lnTo>
                  <a:pt x="64" y="8"/>
                </a:lnTo>
                <a:lnTo>
                  <a:pt x="64" y="48"/>
                </a:lnTo>
                <a:lnTo>
                  <a:pt x="64" y="84"/>
                </a:lnTo>
                <a:lnTo>
                  <a:pt x="64" y="116"/>
                </a:lnTo>
                <a:lnTo>
                  <a:pt x="64" y="148"/>
                </a:lnTo>
                <a:lnTo>
                  <a:pt x="64" y="180"/>
                </a:lnTo>
                <a:lnTo>
                  <a:pt x="64" y="208"/>
                </a:lnTo>
                <a:lnTo>
                  <a:pt x="64" y="232"/>
                </a:lnTo>
                <a:lnTo>
                  <a:pt x="64" y="256"/>
                </a:lnTo>
                <a:lnTo>
                  <a:pt x="64" y="280"/>
                </a:lnTo>
                <a:lnTo>
                  <a:pt x="64" y="300"/>
                </a:lnTo>
                <a:lnTo>
                  <a:pt x="64" y="320"/>
                </a:lnTo>
                <a:lnTo>
                  <a:pt x="60" y="336"/>
                </a:lnTo>
                <a:lnTo>
                  <a:pt x="60" y="352"/>
                </a:lnTo>
                <a:lnTo>
                  <a:pt x="60" y="364"/>
                </a:lnTo>
                <a:lnTo>
                  <a:pt x="60" y="372"/>
                </a:lnTo>
                <a:lnTo>
                  <a:pt x="60" y="380"/>
                </a:lnTo>
                <a:lnTo>
                  <a:pt x="60" y="396"/>
                </a:lnTo>
                <a:lnTo>
                  <a:pt x="56" y="408"/>
                </a:lnTo>
                <a:lnTo>
                  <a:pt x="56" y="416"/>
                </a:lnTo>
                <a:lnTo>
                  <a:pt x="52" y="424"/>
                </a:lnTo>
                <a:lnTo>
                  <a:pt x="48" y="432"/>
                </a:lnTo>
                <a:lnTo>
                  <a:pt x="44" y="436"/>
                </a:lnTo>
                <a:lnTo>
                  <a:pt x="44" y="440"/>
                </a:lnTo>
                <a:lnTo>
                  <a:pt x="40" y="440"/>
                </a:lnTo>
                <a:lnTo>
                  <a:pt x="32" y="436"/>
                </a:lnTo>
                <a:lnTo>
                  <a:pt x="28" y="432"/>
                </a:lnTo>
                <a:lnTo>
                  <a:pt x="20" y="424"/>
                </a:lnTo>
                <a:lnTo>
                  <a:pt x="20" y="416"/>
                </a:lnTo>
                <a:lnTo>
                  <a:pt x="16" y="412"/>
                </a:lnTo>
                <a:lnTo>
                  <a:pt x="12" y="400"/>
                </a:lnTo>
                <a:lnTo>
                  <a:pt x="12" y="388"/>
                </a:lnTo>
                <a:lnTo>
                  <a:pt x="12" y="372"/>
                </a:lnTo>
                <a:lnTo>
                  <a:pt x="8" y="356"/>
                </a:lnTo>
                <a:lnTo>
                  <a:pt x="8" y="332"/>
                </a:lnTo>
                <a:lnTo>
                  <a:pt x="8" y="308"/>
                </a:lnTo>
                <a:lnTo>
                  <a:pt x="8" y="276"/>
                </a:lnTo>
                <a:lnTo>
                  <a:pt x="8" y="244"/>
                </a:lnTo>
                <a:lnTo>
                  <a:pt x="12" y="212"/>
                </a:lnTo>
                <a:lnTo>
                  <a:pt x="12" y="184"/>
                </a:lnTo>
                <a:lnTo>
                  <a:pt x="12" y="156"/>
                </a:lnTo>
                <a:lnTo>
                  <a:pt x="12" y="136"/>
                </a:lnTo>
                <a:lnTo>
                  <a:pt x="12" y="116"/>
                </a:lnTo>
                <a:lnTo>
                  <a:pt x="12" y="96"/>
                </a:lnTo>
                <a:lnTo>
                  <a:pt x="12" y="84"/>
                </a:lnTo>
                <a:lnTo>
                  <a:pt x="12" y="72"/>
                </a:lnTo>
                <a:lnTo>
                  <a:pt x="12" y="56"/>
                </a:lnTo>
                <a:lnTo>
                  <a:pt x="8" y="40"/>
                </a:lnTo>
                <a:lnTo>
                  <a:pt x="8" y="32"/>
                </a:lnTo>
                <a:lnTo>
                  <a:pt x="4" y="28"/>
                </a:lnTo>
                <a:lnTo>
                  <a:pt x="4" y="28"/>
                </a:lnTo>
                <a:lnTo>
                  <a:pt x="4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225">
            <a:extLst>
              <a:ext uri="{FF2B5EF4-FFF2-40B4-BE49-F238E27FC236}">
                <a16:creationId xmlns:a16="http://schemas.microsoft.com/office/drawing/2014/main" xmlns="" id="{2A2483D1-4A37-4355-BCC5-DEEC39CD20BA}"/>
              </a:ext>
            </a:extLst>
          </p:cNvPr>
          <p:cNvSpPr>
            <a:spLocks/>
          </p:cNvSpPr>
          <p:nvPr/>
        </p:nvSpPr>
        <p:spPr bwMode="auto">
          <a:xfrm>
            <a:off x="6602040" y="4299362"/>
            <a:ext cx="821441" cy="1537561"/>
          </a:xfrm>
          <a:custGeom>
            <a:avLst/>
            <a:gdLst>
              <a:gd name="T0" fmla="*/ 176 w 212"/>
              <a:gd name="T1" fmla="*/ 60 h 316"/>
              <a:gd name="T2" fmla="*/ 160 w 212"/>
              <a:gd name="T3" fmla="*/ 72 h 316"/>
              <a:gd name="T4" fmla="*/ 136 w 212"/>
              <a:gd name="T5" fmla="*/ 92 h 316"/>
              <a:gd name="T6" fmla="*/ 108 w 212"/>
              <a:gd name="T7" fmla="*/ 116 h 316"/>
              <a:gd name="T8" fmla="*/ 104 w 212"/>
              <a:gd name="T9" fmla="*/ 136 h 316"/>
              <a:gd name="T10" fmla="*/ 132 w 212"/>
              <a:gd name="T11" fmla="*/ 148 h 316"/>
              <a:gd name="T12" fmla="*/ 160 w 212"/>
              <a:gd name="T13" fmla="*/ 168 h 316"/>
              <a:gd name="T14" fmla="*/ 184 w 212"/>
              <a:gd name="T15" fmla="*/ 192 h 316"/>
              <a:gd name="T16" fmla="*/ 200 w 212"/>
              <a:gd name="T17" fmla="*/ 224 h 316"/>
              <a:gd name="T18" fmla="*/ 208 w 212"/>
              <a:gd name="T19" fmla="*/ 252 h 316"/>
              <a:gd name="T20" fmla="*/ 204 w 212"/>
              <a:gd name="T21" fmla="*/ 276 h 316"/>
              <a:gd name="T22" fmla="*/ 196 w 212"/>
              <a:gd name="T23" fmla="*/ 296 h 316"/>
              <a:gd name="T24" fmla="*/ 180 w 212"/>
              <a:gd name="T25" fmla="*/ 308 h 316"/>
              <a:gd name="T26" fmla="*/ 168 w 212"/>
              <a:gd name="T27" fmla="*/ 312 h 316"/>
              <a:gd name="T28" fmla="*/ 152 w 212"/>
              <a:gd name="T29" fmla="*/ 312 h 316"/>
              <a:gd name="T30" fmla="*/ 140 w 212"/>
              <a:gd name="T31" fmla="*/ 304 h 316"/>
              <a:gd name="T32" fmla="*/ 124 w 212"/>
              <a:gd name="T33" fmla="*/ 288 h 316"/>
              <a:gd name="T34" fmla="*/ 100 w 212"/>
              <a:gd name="T35" fmla="*/ 272 h 316"/>
              <a:gd name="T36" fmla="*/ 72 w 212"/>
              <a:gd name="T37" fmla="*/ 260 h 316"/>
              <a:gd name="T38" fmla="*/ 52 w 212"/>
              <a:gd name="T39" fmla="*/ 252 h 316"/>
              <a:gd name="T40" fmla="*/ 44 w 212"/>
              <a:gd name="T41" fmla="*/ 248 h 316"/>
              <a:gd name="T42" fmla="*/ 36 w 212"/>
              <a:gd name="T43" fmla="*/ 240 h 316"/>
              <a:gd name="T44" fmla="*/ 36 w 212"/>
              <a:gd name="T45" fmla="*/ 236 h 316"/>
              <a:gd name="T46" fmla="*/ 40 w 212"/>
              <a:gd name="T47" fmla="*/ 232 h 316"/>
              <a:gd name="T48" fmla="*/ 52 w 212"/>
              <a:gd name="T49" fmla="*/ 232 h 316"/>
              <a:gd name="T50" fmla="*/ 72 w 212"/>
              <a:gd name="T51" fmla="*/ 232 h 316"/>
              <a:gd name="T52" fmla="*/ 96 w 212"/>
              <a:gd name="T53" fmla="*/ 236 h 316"/>
              <a:gd name="T54" fmla="*/ 116 w 212"/>
              <a:gd name="T55" fmla="*/ 236 h 316"/>
              <a:gd name="T56" fmla="*/ 128 w 212"/>
              <a:gd name="T57" fmla="*/ 236 h 316"/>
              <a:gd name="T58" fmla="*/ 136 w 212"/>
              <a:gd name="T59" fmla="*/ 236 h 316"/>
              <a:gd name="T60" fmla="*/ 140 w 212"/>
              <a:gd name="T61" fmla="*/ 232 h 316"/>
              <a:gd name="T62" fmla="*/ 136 w 212"/>
              <a:gd name="T63" fmla="*/ 216 h 316"/>
              <a:gd name="T64" fmla="*/ 128 w 212"/>
              <a:gd name="T65" fmla="*/ 200 h 316"/>
              <a:gd name="T66" fmla="*/ 112 w 212"/>
              <a:gd name="T67" fmla="*/ 188 h 316"/>
              <a:gd name="T68" fmla="*/ 92 w 212"/>
              <a:gd name="T69" fmla="*/ 172 h 316"/>
              <a:gd name="T70" fmla="*/ 68 w 212"/>
              <a:gd name="T71" fmla="*/ 152 h 316"/>
              <a:gd name="T72" fmla="*/ 68 w 212"/>
              <a:gd name="T73" fmla="*/ 116 h 316"/>
              <a:gd name="T74" fmla="*/ 88 w 212"/>
              <a:gd name="T75" fmla="*/ 84 h 316"/>
              <a:gd name="T76" fmla="*/ 104 w 212"/>
              <a:gd name="T77" fmla="*/ 60 h 316"/>
              <a:gd name="T78" fmla="*/ 112 w 212"/>
              <a:gd name="T79" fmla="*/ 48 h 316"/>
              <a:gd name="T80" fmla="*/ 108 w 212"/>
              <a:gd name="T81" fmla="*/ 48 h 316"/>
              <a:gd name="T82" fmla="*/ 96 w 212"/>
              <a:gd name="T83" fmla="*/ 48 h 316"/>
              <a:gd name="T84" fmla="*/ 64 w 212"/>
              <a:gd name="T85" fmla="*/ 48 h 316"/>
              <a:gd name="T86" fmla="*/ 24 w 212"/>
              <a:gd name="T87" fmla="*/ 52 h 316"/>
              <a:gd name="T88" fmla="*/ 0 w 212"/>
              <a:gd name="T89" fmla="*/ 24 h 316"/>
              <a:gd name="T90" fmla="*/ 48 w 212"/>
              <a:gd name="T91" fmla="*/ 24 h 316"/>
              <a:gd name="T92" fmla="*/ 88 w 212"/>
              <a:gd name="T93" fmla="*/ 16 h 316"/>
              <a:gd name="T94" fmla="*/ 120 w 212"/>
              <a:gd name="T95" fmla="*/ 12 h 316"/>
              <a:gd name="T96" fmla="*/ 136 w 212"/>
              <a:gd name="T97" fmla="*/ 4 h 316"/>
              <a:gd name="T98" fmla="*/ 148 w 212"/>
              <a:gd name="T99" fmla="*/ 0 h 316"/>
              <a:gd name="T100" fmla="*/ 168 w 212"/>
              <a:gd name="T101" fmla="*/ 0 h 316"/>
              <a:gd name="T102" fmla="*/ 184 w 212"/>
              <a:gd name="T103" fmla="*/ 8 h 316"/>
              <a:gd name="T104" fmla="*/ 204 w 212"/>
              <a:gd name="T105" fmla="*/ 24 h 316"/>
              <a:gd name="T106" fmla="*/ 212 w 212"/>
              <a:gd name="T107" fmla="*/ 36 h 316"/>
              <a:gd name="T108" fmla="*/ 208 w 212"/>
              <a:gd name="T109" fmla="*/ 44 h 316"/>
              <a:gd name="T110" fmla="*/ 196 w 212"/>
              <a:gd name="T111" fmla="*/ 52 h 316"/>
              <a:gd name="T112" fmla="*/ 184 w 212"/>
              <a:gd name="T113" fmla="*/ 56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212" h="316">
                <a:moveTo>
                  <a:pt x="184" y="56"/>
                </a:moveTo>
                <a:lnTo>
                  <a:pt x="176" y="60"/>
                </a:lnTo>
                <a:lnTo>
                  <a:pt x="168" y="64"/>
                </a:lnTo>
                <a:lnTo>
                  <a:pt x="160" y="72"/>
                </a:lnTo>
                <a:lnTo>
                  <a:pt x="148" y="80"/>
                </a:lnTo>
                <a:lnTo>
                  <a:pt x="136" y="92"/>
                </a:lnTo>
                <a:lnTo>
                  <a:pt x="124" y="104"/>
                </a:lnTo>
                <a:lnTo>
                  <a:pt x="108" y="116"/>
                </a:lnTo>
                <a:lnTo>
                  <a:pt x="96" y="132"/>
                </a:lnTo>
                <a:lnTo>
                  <a:pt x="104" y="136"/>
                </a:lnTo>
                <a:lnTo>
                  <a:pt x="116" y="144"/>
                </a:lnTo>
                <a:lnTo>
                  <a:pt x="132" y="148"/>
                </a:lnTo>
                <a:lnTo>
                  <a:pt x="144" y="156"/>
                </a:lnTo>
                <a:lnTo>
                  <a:pt x="160" y="168"/>
                </a:lnTo>
                <a:lnTo>
                  <a:pt x="172" y="180"/>
                </a:lnTo>
                <a:lnTo>
                  <a:pt x="184" y="192"/>
                </a:lnTo>
                <a:lnTo>
                  <a:pt x="192" y="208"/>
                </a:lnTo>
                <a:lnTo>
                  <a:pt x="200" y="224"/>
                </a:lnTo>
                <a:lnTo>
                  <a:pt x="204" y="236"/>
                </a:lnTo>
                <a:lnTo>
                  <a:pt x="208" y="252"/>
                </a:lnTo>
                <a:lnTo>
                  <a:pt x="208" y="264"/>
                </a:lnTo>
                <a:lnTo>
                  <a:pt x="204" y="276"/>
                </a:lnTo>
                <a:lnTo>
                  <a:pt x="200" y="288"/>
                </a:lnTo>
                <a:lnTo>
                  <a:pt x="196" y="296"/>
                </a:lnTo>
                <a:lnTo>
                  <a:pt x="188" y="300"/>
                </a:lnTo>
                <a:lnTo>
                  <a:pt x="180" y="308"/>
                </a:lnTo>
                <a:lnTo>
                  <a:pt x="172" y="312"/>
                </a:lnTo>
                <a:lnTo>
                  <a:pt x="168" y="312"/>
                </a:lnTo>
                <a:lnTo>
                  <a:pt x="160" y="316"/>
                </a:lnTo>
                <a:lnTo>
                  <a:pt x="152" y="312"/>
                </a:lnTo>
                <a:lnTo>
                  <a:pt x="148" y="308"/>
                </a:lnTo>
                <a:lnTo>
                  <a:pt x="140" y="304"/>
                </a:lnTo>
                <a:lnTo>
                  <a:pt x="132" y="296"/>
                </a:lnTo>
                <a:lnTo>
                  <a:pt x="124" y="288"/>
                </a:lnTo>
                <a:lnTo>
                  <a:pt x="112" y="276"/>
                </a:lnTo>
                <a:lnTo>
                  <a:pt x="100" y="272"/>
                </a:lnTo>
                <a:lnTo>
                  <a:pt x="80" y="264"/>
                </a:lnTo>
                <a:lnTo>
                  <a:pt x="72" y="260"/>
                </a:lnTo>
                <a:lnTo>
                  <a:pt x="60" y="256"/>
                </a:lnTo>
                <a:lnTo>
                  <a:pt x="52" y="252"/>
                </a:lnTo>
                <a:lnTo>
                  <a:pt x="48" y="248"/>
                </a:lnTo>
                <a:lnTo>
                  <a:pt x="44" y="248"/>
                </a:lnTo>
                <a:lnTo>
                  <a:pt x="40" y="244"/>
                </a:lnTo>
                <a:lnTo>
                  <a:pt x="36" y="240"/>
                </a:lnTo>
                <a:lnTo>
                  <a:pt x="36" y="240"/>
                </a:lnTo>
                <a:lnTo>
                  <a:pt x="36" y="236"/>
                </a:lnTo>
                <a:lnTo>
                  <a:pt x="40" y="236"/>
                </a:lnTo>
                <a:lnTo>
                  <a:pt x="40" y="232"/>
                </a:lnTo>
                <a:lnTo>
                  <a:pt x="48" y="232"/>
                </a:lnTo>
                <a:lnTo>
                  <a:pt x="52" y="232"/>
                </a:lnTo>
                <a:lnTo>
                  <a:pt x="64" y="232"/>
                </a:lnTo>
                <a:lnTo>
                  <a:pt x="72" y="232"/>
                </a:lnTo>
                <a:lnTo>
                  <a:pt x="84" y="232"/>
                </a:lnTo>
                <a:lnTo>
                  <a:pt x="96" y="236"/>
                </a:lnTo>
                <a:lnTo>
                  <a:pt x="104" y="236"/>
                </a:lnTo>
                <a:lnTo>
                  <a:pt x="116" y="236"/>
                </a:lnTo>
                <a:lnTo>
                  <a:pt x="124" y="236"/>
                </a:lnTo>
                <a:lnTo>
                  <a:pt x="128" y="236"/>
                </a:lnTo>
                <a:lnTo>
                  <a:pt x="132" y="236"/>
                </a:lnTo>
                <a:lnTo>
                  <a:pt x="136" y="236"/>
                </a:lnTo>
                <a:lnTo>
                  <a:pt x="140" y="236"/>
                </a:lnTo>
                <a:lnTo>
                  <a:pt x="140" y="232"/>
                </a:lnTo>
                <a:lnTo>
                  <a:pt x="140" y="228"/>
                </a:lnTo>
                <a:lnTo>
                  <a:pt x="136" y="216"/>
                </a:lnTo>
                <a:lnTo>
                  <a:pt x="132" y="208"/>
                </a:lnTo>
                <a:lnTo>
                  <a:pt x="128" y="200"/>
                </a:lnTo>
                <a:lnTo>
                  <a:pt x="120" y="196"/>
                </a:lnTo>
                <a:lnTo>
                  <a:pt x="112" y="188"/>
                </a:lnTo>
                <a:lnTo>
                  <a:pt x="104" y="180"/>
                </a:lnTo>
                <a:lnTo>
                  <a:pt x="92" y="172"/>
                </a:lnTo>
                <a:lnTo>
                  <a:pt x="80" y="160"/>
                </a:lnTo>
                <a:lnTo>
                  <a:pt x="68" y="152"/>
                </a:lnTo>
                <a:lnTo>
                  <a:pt x="56" y="140"/>
                </a:lnTo>
                <a:lnTo>
                  <a:pt x="68" y="116"/>
                </a:lnTo>
                <a:lnTo>
                  <a:pt x="80" y="100"/>
                </a:lnTo>
                <a:lnTo>
                  <a:pt x="88" y="84"/>
                </a:lnTo>
                <a:lnTo>
                  <a:pt x="96" y="68"/>
                </a:lnTo>
                <a:lnTo>
                  <a:pt x="104" y="60"/>
                </a:lnTo>
                <a:lnTo>
                  <a:pt x="108" y="52"/>
                </a:lnTo>
                <a:lnTo>
                  <a:pt x="112" y="48"/>
                </a:lnTo>
                <a:lnTo>
                  <a:pt x="112" y="48"/>
                </a:lnTo>
                <a:lnTo>
                  <a:pt x="108" y="48"/>
                </a:lnTo>
                <a:lnTo>
                  <a:pt x="104" y="48"/>
                </a:lnTo>
                <a:lnTo>
                  <a:pt x="96" y="48"/>
                </a:lnTo>
                <a:lnTo>
                  <a:pt x="80" y="48"/>
                </a:lnTo>
                <a:lnTo>
                  <a:pt x="64" y="48"/>
                </a:lnTo>
                <a:lnTo>
                  <a:pt x="48" y="48"/>
                </a:lnTo>
                <a:lnTo>
                  <a:pt x="24" y="52"/>
                </a:lnTo>
                <a:lnTo>
                  <a:pt x="0" y="52"/>
                </a:lnTo>
                <a:lnTo>
                  <a:pt x="0" y="24"/>
                </a:lnTo>
                <a:lnTo>
                  <a:pt x="24" y="24"/>
                </a:lnTo>
                <a:lnTo>
                  <a:pt x="48" y="24"/>
                </a:lnTo>
                <a:lnTo>
                  <a:pt x="72" y="20"/>
                </a:lnTo>
                <a:lnTo>
                  <a:pt x="88" y="16"/>
                </a:lnTo>
                <a:lnTo>
                  <a:pt x="104" y="16"/>
                </a:lnTo>
                <a:lnTo>
                  <a:pt x="120" y="12"/>
                </a:lnTo>
                <a:lnTo>
                  <a:pt x="128" y="8"/>
                </a:lnTo>
                <a:lnTo>
                  <a:pt x="136" y="4"/>
                </a:lnTo>
                <a:lnTo>
                  <a:pt x="140" y="4"/>
                </a:lnTo>
                <a:lnTo>
                  <a:pt x="148" y="0"/>
                </a:lnTo>
                <a:lnTo>
                  <a:pt x="160" y="0"/>
                </a:lnTo>
                <a:lnTo>
                  <a:pt x="168" y="0"/>
                </a:lnTo>
                <a:lnTo>
                  <a:pt x="176" y="4"/>
                </a:lnTo>
                <a:lnTo>
                  <a:pt x="184" y="8"/>
                </a:lnTo>
                <a:lnTo>
                  <a:pt x="196" y="16"/>
                </a:lnTo>
                <a:lnTo>
                  <a:pt x="204" y="24"/>
                </a:lnTo>
                <a:lnTo>
                  <a:pt x="212" y="28"/>
                </a:lnTo>
                <a:lnTo>
                  <a:pt x="212" y="36"/>
                </a:lnTo>
                <a:lnTo>
                  <a:pt x="212" y="40"/>
                </a:lnTo>
                <a:lnTo>
                  <a:pt x="208" y="44"/>
                </a:lnTo>
                <a:lnTo>
                  <a:pt x="204" y="48"/>
                </a:lnTo>
                <a:lnTo>
                  <a:pt x="196" y="52"/>
                </a:lnTo>
                <a:lnTo>
                  <a:pt x="184" y="56"/>
                </a:lnTo>
                <a:lnTo>
                  <a:pt x="184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2" name="Freeform 226">
            <a:extLst>
              <a:ext uri="{FF2B5EF4-FFF2-40B4-BE49-F238E27FC236}">
                <a16:creationId xmlns:a16="http://schemas.microsoft.com/office/drawing/2014/main" xmlns="" id="{09FF4270-AA41-4DF6-9FD3-59046E92E6C2}"/>
              </a:ext>
            </a:extLst>
          </p:cNvPr>
          <p:cNvSpPr>
            <a:spLocks/>
          </p:cNvSpPr>
          <p:nvPr/>
        </p:nvSpPr>
        <p:spPr bwMode="auto">
          <a:xfrm>
            <a:off x="5284634" y="4396676"/>
            <a:ext cx="898936" cy="253016"/>
          </a:xfrm>
          <a:custGeom>
            <a:avLst/>
            <a:gdLst>
              <a:gd name="T0" fmla="*/ 0 w 232"/>
              <a:gd name="T1" fmla="*/ 36 h 52"/>
              <a:gd name="T2" fmla="*/ 0 w 232"/>
              <a:gd name="T3" fmla="*/ 32 h 52"/>
              <a:gd name="T4" fmla="*/ 4 w 232"/>
              <a:gd name="T5" fmla="*/ 32 h 52"/>
              <a:gd name="T6" fmla="*/ 12 w 232"/>
              <a:gd name="T7" fmla="*/ 28 h 52"/>
              <a:gd name="T8" fmla="*/ 24 w 232"/>
              <a:gd name="T9" fmla="*/ 24 h 52"/>
              <a:gd name="T10" fmla="*/ 36 w 232"/>
              <a:gd name="T11" fmla="*/ 20 h 52"/>
              <a:gd name="T12" fmla="*/ 56 w 232"/>
              <a:gd name="T13" fmla="*/ 20 h 52"/>
              <a:gd name="T14" fmla="*/ 80 w 232"/>
              <a:gd name="T15" fmla="*/ 16 h 52"/>
              <a:gd name="T16" fmla="*/ 104 w 232"/>
              <a:gd name="T17" fmla="*/ 12 h 52"/>
              <a:gd name="T18" fmla="*/ 128 w 232"/>
              <a:gd name="T19" fmla="*/ 8 h 52"/>
              <a:gd name="T20" fmla="*/ 152 w 232"/>
              <a:gd name="T21" fmla="*/ 4 h 52"/>
              <a:gd name="T22" fmla="*/ 172 w 232"/>
              <a:gd name="T23" fmla="*/ 0 h 52"/>
              <a:gd name="T24" fmla="*/ 188 w 232"/>
              <a:gd name="T25" fmla="*/ 0 h 52"/>
              <a:gd name="T26" fmla="*/ 200 w 232"/>
              <a:gd name="T27" fmla="*/ 0 h 52"/>
              <a:gd name="T28" fmla="*/ 212 w 232"/>
              <a:gd name="T29" fmla="*/ 0 h 52"/>
              <a:gd name="T30" fmla="*/ 220 w 232"/>
              <a:gd name="T31" fmla="*/ 0 h 52"/>
              <a:gd name="T32" fmla="*/ 224 w 232"/>
              <a:gd name="T33" fmla="*/ 0 h 52"/>
              <a:gd name="T34" fmla="*/ 228 w 232"/>
              <a:gd name="T35" fmla="*/ 4 h 52"/>
              <a:gd name="T36" fmla="*/ 232 w 232"/>
              <a:gd name="T37" fmla="*/ 8 h 52"/>
              <a:gd name="T38" fmla="*/ 232 w 232"/>
              <a:gd name="T39" fmla="*/ 12 h 52"/>
              <a:gd name="T40" fmla="*/ 232 w 232"/>
              <a:gd name="T41" fmla="*/ 16 h 52"/>
              <a:gd name="T42" fmla="*/ 232 w 232"/>
              <a:gd name="T43" fmla="*/ 20 h 52"/>
              <a:gd name="T44" fmla="*/ 232 w 232"/>
              <a:gd name="T45" fmla="*/ 20 h 52"/>
              <a:gd name="T46" fmla="*/ 228 w 232"/>
              <a:gd name="T47" fmla="*/ 24 h 52"/>
              <a:gd name="T48" fmla="*/ 224 w 232"/>
              <a:gd name="T49" fmla="*/ 28 h 52"/>
              <a:gd name="T50" fmla="*/ 212 w 232"/>
              <a:gd name="T51" fmla="*/ 32 h 52"/>
              <a:gd name="T52" fmla="*/ 204 w 232"/>
              <a:gd name="T53" fmla="*/ 36 h 52"/>
              <a:gd name="T54" fmla="*/ 196 w 232"/>
              <a:gd name="T55" fmla="*/ 36 h 52"/>
              <a:gd name="T56" fmla="*/ 188 w 232"/>
              <a:gd name="T57" fmla="*/ 40 h 52"/>
              <a:gd name="T58" fmla="*/ 180 w 232"/>
              <a:gd name="T59" fmla="*/ 40 h 52"/>
              <a:gd name="T60" fmla="*/ 172 w 232"/>
              <a:gd name="T61" fmla="*/ 40 h 52"/>
              <a:gd name="T62" fmla="*/ 164 w 232"/>
              <a:gd name="T63" fmla="*/ 40 h 52"/>
              <a:gd name="T64" fmla="*/ 152 w 232"/>
              <a:gd name="T65" fmla="*/ 44 h 52"/>
              <a:gd name="T66" fmla="*/ 144 w 232"/>
              <a:gd name="T67" fmla="*/ 44 h 52"/>
              <a:gd name="T68" fmla="*/ 128 w 232"/>
              <a:gd name="T69" fmla="*/ 44 h 52"/>
              <a:gd name="T70" fmla="*/ 116 w 232"/>
              <a:gd name="T71" fmla="*/ 48 h 52"/>
              <a:gd name="T72" fmla="*/ 100 w 232"/>
              <a:gd name="T73" fmla="*/ 48 h 52"/>
              <a:gd name="T74" fmla="*/ 88 w 232"/>
              <a:gd name="T75" fmla="*/ 48 h 52"/>
              <a:gd name="T76" fmla="*/ 76 w 232"/>
              <a:gd name="T77" fmla="*/ 48 h 52"/>
              <a:gd name="T78" fmla="*/ 64 w 232"/>
              <a:gd name="T79" fmla="*/ 52 h 52"/>
              <a:gd name="T80" fmla="*/ 52 w 232"/>
              <a:gd name="T81" fmla="*/ 52 h 52"/>
              <a:gd name="T82" fmla="*/ 44 w 232"/>
              <a:gd name="T83" fmla="*/ 48 h 52"/>
              <a:gd name="T84" fmla="*/ 36 w 232"/>
              <a:gd name="T85" fmla="*/ 48 h 52"/>
              <a:gd name="T86" fmla="*/ 28 w 232"/>
              <a:gd name="T87" fmla="*/ 48 h 52"/>
              <a:gd name="T88" fmla="*/ 16 w 232"/>
              <a:gd name="T89" fmla="*/ 48 h 52"/>
              <a:gd name="T90" fmla="*/ 8 w 232"/>
              <a:gd name="T91" fmla="*/ 44 h 52"/>
              <a:gd name="T92" fmla="*/ 0 w 232"/>
              <a:gd name="T93" fmla="*/ 40 h 52"/>
              <a:gd name="T94" fmla="*/ 0 w 232"/>
              <a:gd name="T95" fmla="*/ 36 h 52"/>
              <a:gd name="T96" fmla="*/ 0 w 232"/>
              <a:gd name="T97" fmla="*/ 3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32" h="52">
                <a:moveTo>
                  <a:pt x="0" y="36"/>
                </a:moveTo>
                <a:lnTo>
                  <a:pt x="0" y="32"/>
                </a:lnTo>
                <a:lnTo>
                  <a:pt x="4" y="32"/>
                </a:lnTo>
                <a:lnTo>
                  <a:pt x="12" y="28"/>
                </a:lnTo>
                <a:lnTo>
                  <a:pt x="24" y="24"/>
                </a:lnTo>
                <a:lnTo>
                  <a:pt x="36" y="20"/>
                </a:lnTo>
                <a:lnTo>
                  <a:pt x="56" y="20"/>
                </a:lnTo>
                <a:lnTo>
                  <a:pt x="80" y="16"/>
                </a:lnTo>
                <a:lnTo>
                  <a:pt x="104" y="12"/>
                </a:lnTo>
                <a:lnTo>
                  <a:pt x="128" y="8"/>
                </a:lnTo>
                <a:lnTo>
                  <a:pt x="152" y="4"/>
                </a:lnTo>
                <a:lnTo>
                  <a:pt x="172" y="0"/>
                </a:lnTo>
                <a:lnTo>
                  <a:pt x="188" y="0"/>
                </a:lnTo>
                <a:lnTo>
                  <a:pt x="200" y="0"/>
                </a:lnTo>
                <a:lnTo>
                  <a:pt x="212" y="0"/>
                </a:lnTo>
                <a:lnTo>
                  <a:pt x="220" y="0"/>
                </a:lnTo>
                <a:lnTo>
                  <a:pt x="224" y="0"/>
                </a:lnTo>
                <a:lnTo>
                  <a:pt x="228" y="4"/>
                </a:lnTo>
                <a:lnTo>
                  <a:pt x="232" y="8"/>
                </a:lnTo>
                <a:lnTo>
                  <a:pt x="232" y="12"/>
                </a:lnTo>
                <a:lnTo>
                  <a:pt x="232" y="16"/>
                </a:lnTo>
                <a:lnTo>
                  <a:pt x="232" y="20"/>
                </a:lnTo>
                <a:lnTo>
                  <a:pt x="232" y="20"/>
                </a:lnTo>
                <a:lnTo>
                  <a:pt x="228" y="24"/>
                </a:lnTo>
                <a:lnTo>
                  <a:pt x="224" y="28"/>
                </a:lnTo>
                <a:lnTo>
                  <a:pt x="212" y="32"/>
                </a:lnTo>
                <a:lnTo>
                  <a:pt x="204" y="36"/>
                </a:lnTo>
                <a:lnTo>
                  <a:pt x="196" y="36"/>
                </a:lnTo>
                <a:lnTo>
                  <a:pt x="188" y="40"/>
                </a:lnTo>
                <a:lnTo>
                  <a:pt x="180" y="40"/>
                </a:lnTo>
                <a:lnTo>
                  <a:pt x="172" y="40"/>
                </a:lnTo>
                <a:lnTo>
                  <a:pt x="164" y="40"/>
                </a:lnTo>
                <a:lnTo>
                  <a:pt x="152" y="44"/>
                </a:lnTo>
                <a:lnTo>
                  <a:pt x="144" y="44"/>
                </a:lnTo>
                <a:lnTo>
                  <a:pt x="128" y="44"/>
                </a:lnTo>
                <a:lnTo>
                  <a:pt x="116" y="48"/>
                </a:lnTo>
                <a:lnTo>
                  <a:pt x="100" y="48"/>
                </a:lnTo>
                <a:lnTo>
                  <a:pt x="88" y="48"/>
                </a:lnTo>
                <a:lnTo>
                  <a:pt x="76" y="48"/>
                </a:lnTo>
                <a:lnTo>
                  <a:pt x="64" y="52"/>
                </a:lnTo>
                <a:lnTo>
                  <a:pt x="52" y="52"/>
                </a:lnTo>
                <a:lnTo>
                  <a:pt x="44" y="48"/>
                </a:lnTo>
                <a:lnTo>
                  <a:pt x="36" y="48"/>
                </a:lnTo>
                <a:lnTo>
                  <a:pt x="28" y="48"/>
                </a:lnTo>
                <a:lnTo>
                  <a:pt x="16" y="48"/>
                </a:lnTo>
                <a:lnTo>
                  <a:pt x="8" y="44"/>
                </a:lnTo>
                <a:lnTo>
                  <a:pt x="0" y="40"/>
                </a:lnTo>
                <a:lnTo>
                  <a:pt x="0" y="36"/>
                </a:lnTo>
                <a:lnTo>
                  <a:pt x="0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227">
            <a:extLst>
              <a:ext uri="{FF2B5EF4-FFF2-40B4-BE49-F238E27FC236}">
                <a16:creationId xmlns:a16="http://schemas.microsoft.com/office/drawing/2014/main" xmlns="" id="{288B9F3C-E11A-45F8-B1B6-B72E030F5EC0}"/>
              </a:ext>
            </a:extLst>
          </p:cNvPr>
          <p:cNvSpPr>
            <a:spLocks/>
          </p:cNvSpPr>
          <p:nvPr/>
        </p:nvSpPr>
        <p:spPr bwMode="auto">
          <a:xfrm>
            <a:off x="5594611" y="3910106"/>
            <a:ext cx="325477" cy="1070454"/>
          </a:xfrm>
          <a:custGeom>
            <a:avLst/>
            <a:gdLst>
              <a:gd name="T0" fmla="*/ 80 w 84"/>
              <a:gd name="T1" fmla="*/ 52 h 220"/>
              <a:gd name="T2" fmla="*/ 76 w 84"/>
              <a:gd name="T3" fmla="*/ 56 h 220"/>
              <a:gd name="T4" fmla="*/ 76 w 84"/>
              <a:gd name="T5" fmla="*/ 68 h 220"/>
              <a:gd name="T6" fmla="*/ 76 w 84"/>
              <a:gd name="T7" fmla="*/ 84 h 220"/>
              <a:gd name="T8" fmla="*/ 72 w 84"/>
              <a:gd name="T9" fmla="*/ 104 h 220"/>
              <a:gd name="T10" fmla="*/ 72 w 84"/>
              <a:gd name="T11" fmla="*/ 124 h 220"/>
              <a:gd name="T12" fmla="*/ 72 w 84"/>
              <a:gd name="T13" fmla="*/ 152 h 220"/>
              <a:gd name="T14" fmla="*/ 68 w 84"/>
              <a:gd name="T15" fmla="*/ 184 h 220"/>
              <a:gd name="T16" fmla="*/ 68 w 84"/>
              <a:gd name="T17" fmla="*/ 216 h 220"/>
              <a:gd name="T18" fmla="*/ 16 w 84"/>
              <a:gd name="T19" fmla="*/ 220 h 220"/>
              <a:gd name="T20" fmla="*/ 16 w 84"/>
              <a:gd name="T21" fmla="*/ 200 h 220"/>
              <a:gd name="T22" fmla="*/ 16 w 84"/>
              <a:gd name="T23" fmla="*/ 176 h 220"/>
              <a:gd name="T24" fmla="*/ 16 w 84"/>
              <a:gd name="T25" fmla="*/ 160 h 220"/>
              <a:gd name="T26" fmla="*/ 16 w 84"/>
              <a:gd name="T27" fmla="*/ 140 h 220"/>
              <a:gd name="T28" fmla="*/ 16 w 84"/>
              <a:gd name="T29" fmla="*/ 124 h 220"/>
              <a:gd name="T30" fmla="*/ 20 w 84"/>
              <a:gd name="T31" fmla="*/ 108 h 220"/>
              <a:gd name="T32" fmla="*/ 20 w 84"/>
              <a:gd name="T33" fmla="*/ 96 h 220"/>
              <a:gd name="T34" fmla="*/ 20 w 84"/>
              <a:gd name="T35" fmla="*/ 84 h 220"/>
              <a:gd name="T36" fmla="*/ 16 w 84"/>
              <a:gd name="T37" fmla="*/ 64 h 220"/>
              <a:gd name="T38" fmla="*/ 16 w 84"/>
              <a:gd name="T39" fmla="*/ 56 h 220"/>
              <a:gd name="T40" fmla="*/ 16 w 84"/>
              <a:gd name="T41" fmla="*/ 48 h 220"/>
              <a:gd name="T42" fmla="*/ 12 w 84"/>
              <a:gd name="T43" fmla="*/ 40 h 220"/>
              <a:gd name="T44" fmla="*/ 12 w 84"/>
              <a:gd name="T45" fmla="*/ 36 h 220"/>
              <a:gd name="T46" fmla="*/ 8 w 84"/>
              <a:gd name="T47" fmla="*/ 32 h 220"/>
              <a:gd name="T48" fmla="*/ 8 w 84"/>
              <a:gd name="T49" fmla="*/ 28 h 220"/>
              <a:gd name="T50" fmla="*/ 0 w 84"/>
              <a:gd name="T51" fmla="*/ 24 h 220"/>
              <a:gd name="T52" fmla="*/ 0 w 84"/>
              <a:gd name="T53" fmla="*/ 16 h 220"/>
              <a:gd name="T54" fmla="*/ 0 w 84"/>
              <a:gd name="T55" fmla="*/ 12 h 220"/>
              <a:gd name="T56" fmla="*/ 0 w 84"/>
              <a:gd name="T57" fmla="*/ 8 h 220"/>
              <a:gd name="T58" fmla="*/ 4 w 84"/>
              <a:gd name="T59" fmla="*/ 8 h 220"/>
              <a:gd name="T60" fmla="*/ 8 w 84"/>
              <a:gd name="T61" fmla="*/ 4 h 220"/>
              <a:gd name="T62" fmla="*/ 12 w 84"/>
              <a:gd name="T63" fmla="*/ 4 h 220"/>
              <a:gd name="T64" fmla="*/ 20 w 84"/>
              <a:gd name="T65" fmla="*/ 0 h 220"/>
              <a:gd name="T66" fmla="*/ 24 w 84"/>
              <a:gd name="T67" fmla="*/ 0 h 220"/>
              <a:gd name="T68" fmla="*/ 36 w 84"/>
              <a:gd name="T69" fmla="*/ 0 h 220"/>
              <a:gd name="T70" fmla="*/ 44 w 84"/>
              <a:gd name="T71" fmla="*/ 4 h 220"/>
              <a:gd name="T72" fmla="*/ 56 w 84"/>
              <a:gd name="T73" fmla="*/ 4 h 220"/>
              <a:gd name="T74" fmla="*/ 68 w 84"/>
              <a:gd name="T75" fmla="*/ 8 h 220"/>
              <a:gd name="T76" fmla="*/ 72 w 84"/>
              <a:gd name="T77" fmla="*/ 12 h 220"/>
              <a:gd name="T78" fmla="*/ 80 w 84"/>
              <a:gd name="T79" fmla="*/ 16 h 220"/>
              <a:gd name="T80" fmla="*/ 84 w 84"/>
              <a:gd name="T81" fmla="*/ 20 h 220"/>
              <a:gd name="T82" fmla="*/ 84 w 84"/>
              <a:gd name="T83" fmla="*/ 28 h 220"/>
              <a:gd name="T84" fmla="*/ 84 w 84"/>
              <a:gd name="T85" fmla="*/ 32 h 220"/>
              <a:gd name="T86" fmla="*/ 80 w 84"/>
              <a:gd name="T87" fmla="*/ 40 h 220"/>
              <a:gd name="T88" fmla="*/ 80 w 84"/>
              <a:gd name="T89" fmla="*/ 52 h 220"/>
              <a:gd name="T90" fmla="*/ 80 w 84"/>
              <a:gd name="T91" fmla="*/ 52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4" h="220">
                <a:moveTo>
                  <a:pt x="80" y="52"/>
                </a:moveTo>
                <a:lnTo>
                  <a:pt x="76" y="56"/>
                </a:lnTo>
                <a:lnTo>
                  <a:pt x="76" y="68"/>
                </a:lnTo>
                <a:lnTo>
                  <a:pt x="76" y="84"/>
                </a:lnTo>
                <a:lnTo>
                  <a:pt x="72" y="104"/>
                </a:lnTo>
                <a:lnTo>
                  <a:pt x="72" y="124"/>
                </a:lnTo>
                <a:lnTo>
                  <a:pt x="72" y="152"/>
                </a:lnTo>
                <a:lnTo>
                  <a:pt x="68" y="184"/>
                </a:lnTo>
                <a:lnTo>
                  <a:pt x="68" y="216"/>
                </a:lnTo>
                <a:lnTo>
                  <a:pt x="16" y="220"/>
                </a:lnTo>
                <a:lnTo>
                  <a:pt x="16" y="200"/>
                </a:lnTo>
                <a:lnTo>
                  <a:pt x="16" y="176"/>
                </a:lnTo>
                <a:lnTo>
                  <a:pt x="16" y="160"/>
                </a:lnTo>
                <a:lnTo>
                  <a:pt x="16" y="140"/>
                </a:lnTo>
                <a:lnTo>
                  <a:pt x="16" y="124"/>
                </a:lnTo>
                <a:lnTo>
                  <a:pt x="20" y="108"/>
                </a:lnTo>
                <a:lnTo>
                  <a:pt x="20" y="96"/>
                </a:lnTo>
                <a:lnTo>
                  <a:pt x="20" y="84"/>
                </a:lnTo>
                <a:lnTo>
                  <a:pt x="16" y="64"/>
                </a:lnTo>
                <a:lnTo>
                  <a:pt x="16" y="56"/>
                </a:lnTo>
                <a:lnTo>
                  <a:pt x="16" y="48"/>
                </a:lnTo>
                <a:lnTo>
                  <a:pt x="12" y="40"/>
                </a:lnTo>
                <a:lnTo>
                  <a:pt x="12" y="36"/>
                </a:lnTo>
                <a:lnTo>
                  <a:pt x="8" y="32"/>
                </a:lnTo>
                <a:lnTo>
                  <a:pt x="8" y="28"/>
                </a:lnTo>
                <a:lnTo>
                  <a:pt x="0" y="24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8"/>
                </a:lnTo>
                <a:lnTo>
                  <a:pt x="8" y="4"/>
                </a:lnTo>
                <a:lnTo>
                  <a:pt x="12" y="4"/>
                </a:lnTo>
                <a:lnTo>
                  <a:pt x="20" y="0"/>
                </a:lnTo>
                <a:lnTo>
                  <a:pt x="24" y="0"/>
                </a:lnTo>
                <a:lnTo>
                  <a:pt x="36" y="0"/>
                </a:lnTo>
                <a:lnTo>
                  <a:pt x="44" y="4"/>
                </a:lnTo>
                <a:lnTo>
                  <a:pt x="56" y="4"/>
                </a:lnTo>
                <a:lnTo>
                  <a:pt x="68" y="8"/>
                </a:lnTo>
                <a:lnTo>
                  <a:pt x="72" y="12"/>
                </a:lnTo>
                <a:lnTo>
                  <a:pt x="80" y="16"/>
                </a:lnTo>
                <a:lnTo>
                  <a:pt x="84" y="20"/>
                </a:lnTo>
                <a:lnTo>
                  <a:pt x="84" y="28"/>
                </a:lnTo>
                <a:lnTo>
                  <a:pt x="84" y="32"/>
                </a:lnTo>
                <a:lnTo>
                  <a:pt x="80" y="40"/>
                </a:lnTo>
                <a:lnTo>
                  <a:pt x="80" y="52"/>
                </a:lnTo>
                <a:lnTo>
                  <a:pt x="80" y="5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228">
            <a:extLst>
              <a:ext uri="{FF2B5EF4-FFF2-40B4-BE49-F238E27FC236}">
                <a16:creationId xmlns:a16="http://schemas.microsoft.com/office/drawing/2014/main" xmlns="" id="{11134BFA-8EDC-4AB6-96CB-3937B9DA471C}"/>
              </a:ext>
            </a:extLst>
          </p:cNvPr>
          <p:cNvSpPr>
            <a:spLocks/>
          </p:cNvSpPr>
          <p:nvPr/>
        </p:nvSpPr>
        <p:spPr bwMode="auto">
          <a:xfrm>
            <a:off x="4788669" y="4805394"/>
            <a:ext cx="1720377" cy="330867"/>
          </a:xfrm>
          <a:custGeom>
            <a:avLst/>
            <a:gdLst>
              <a:gd name="T0" fmla="*/ 256 w 444"/>
              <a:gd name="T1" fmla="*/ 12 h 68"/>
              <a:gd name="T2" fmla="*/ 292 w 444"/>
              <a:gd name="T3" fmla="*/ 8 h 68"/>
              <a:gd name="T4" fmla="*/ 320 w 444"/>
              <a:gd name="T5" fmla="*/ 8 h 68"/>
              <a:gd name="T6" fmla="*/ 344 w 444"/>
              <a:gd name="T7" fmla="*/ 4 h 68"/>
              <a:gd name="T8" fmla="*/ 364 w 444"/>
              <a:gd name="T9" fmla="*/ 4 h 68"/>
              <a:gd name="T10" fmla="*/ 380 w 444"/>
              <a:gd name="T11" fmla="*/ 0 h 68"/>
              <a:gd name="T12" fmla="*/ 392 w 444"/>
              <a:gd name="T13" fmla="*/ 0 h 68"/>
              <a:gd name="T14" fmla="*/ 400 w 444"/>
              <a:gd name="T15" fmla="*/ 0 h 68"/>
              <a:gd name="T16" fmla="*/ 416 w 444"/>
              <a:gd name="T17" fmla="*/ 0 h 68"/>
              <a:gd name="T18" fmla="*/ 436 w 444"/>
              <a:gd name="T19" fmla="*/ 8 h 68"/>
              <a:gd name="T20" fmla="*/ 440 w 444"/>
              <a:gd name="T21" fmla="*/ 12 h 68"/>
              <a:gd name="T22" fmla="*/ 440 w 444"/>
              <a:gd name="T23" fmla="*/ 20 h 68"/>
              <a:gd name="T24" fmla="*/ 432 w 444"/>
              <a:gd name="T25" fmla="*/ 24 h 68"/>
              <a:gd name="T26" fmla="*/ 412 w 444"/>
              <a:gd name="T27" fmla="*/ 28 h 68"/>
              <a:gd name="T28" fmla="*/ 384 w 444"/>
              <a:gd name="T29" fmla="*/ 32 h 68"/>
              <a:gd name="T30" fmla="*/ 324 w 444"/>
              <a:gd name="T31" fmla="*/ 36 h 68"/>
              <a:gd name="T32" fmla="*/ 252 w 444"/>
              <a:gd name="T33" fmla="*/ 44 h 68"/>
              <a:gd name="T34" fmla="*/ 184 w 444"/>
              <a:gd name="T35" fmla="*/ 56 h 68"/>
              <a:gd name="T36" fmla="*/ 132 w 444"/>
              <a:gd name="T37" fmla="*/ 60 h 68"/>
              <a:gd name="T38" fmla="*/ 108 w 444"/>
              <a:gd name="T39" fmla="*/ 64 h 68"/>
              <a:gd name="T40" fmla="*/ 76 w 444"/>
              <a:gd name="T41" fmla="*/ 68 h 68"/>
              <a:gd name="T42" fmla="*/ 64 w 444"/>
              <a:gd name="T43" fmla="*/ 68 h 68"/>
              <a:gd name="T44" fmla="*/ 60 w 444"/>
              <a:gd name="T45" fmla="*/ 68 h 68"/>
              <a:gd name="T46" fmla="*/ 48 w 444"/>
              <a:gd name="T47" fmla="*/ 68 h 68"/>
              <a:gd name="T48" fmla="*/ 28 w 444"/>
              <a:gd name="T49" fmla="*/ 60 h 68"/>
              <a:gd name="T50" fmla="*/ 8 w 444"/>
              <a:gd name="T51" fmla="*/ 48 h 68"/>
              <a:gd name="T52" fmla="*/ 0 w 444"/>
              <a:gd name="T53" fmla="*/ 40 h 68"/>
              <a:gd name="T54" fmla="*/ 0 w 444"/>
              <a:gd name="T55" fmla="*/ 36 h 68"/>
              <a:gd name="T56" fmla="*/ 8 w 444"/>
              <a:gd name="T57" fmla="*/ 32 h 68"/>
              <a:gd name="T58" fmla="*/ 24 w 444"/>
              <a:gd name="T59" fmla="*/ 28 h 68"/>
              <a:gd name="T60" fmla="*/ 40 w 444"/>
              <a:gd name="T61" fmla="*/ 28 h 68"/>
              <a:gd name="T62" fmla="*/ 72 w 444"/>
              <a:gd name="T63" fmla="*/ 28 h 68"/>
              <a:gd name="T64" fmla="*/ 112 w 444"/>
              <a:gd name="T65" fmla="*/ 24 h 68"/>
              <a:gd name="T66" fmla="*/ 168 w 444"/>
              <a:gd name="T67" fmla="*/ 20 h 68"/>
              <a:gd name="T68" fmla="*/ 236 w 444"/>
              <a:gd name="T69" fmla="*/ 1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44" h="68">
                <a:moveTo>
                  <a:pt x="236" y="12"/>
                </a:moveTo>
                <a:lnTo>
                  <a:pt x="256" y="12"/>
                </a:lnTo>
                <a:lnTo>
                  <a:pt x="276" y="12"/>
                </a:lnTo>
                <a:lnTo>
                  <a:pt x="292" y="8"/>
                </a:lnTo>
                <a:lnTo>
                  <a:pt x="304" y="8"/>
                </a:lnTo>
                <a:lnTo>
                  <a:pt x="320" y="8"/>
                </a:lnTo>
                <a:lnTo>
                  <a:pt x="332" y="4"/>
                </a:lnTo>
                <a:lnTo>
                  <a:pt x="344" y="4"/>
                </a:lnTo>
                <a:lnTo>
                  <a:pt x="356" y="4"/>
                </a:lnTo>
                <a:lnTo>
                  <a:pt x="364" y="4"/>
                </a:lnTo>
                <a:lnTo>
                  <a:pt x="372" y="4"/>
                </a:lnTo>
                <a:lnTo>
                  <a:pt x="380" y="0"/>
                </a:lnTo>
                <a:lnTo>
                  <a:pt x="388" y="0"/>
                </a:lnTo>
                <a:lnTo>
                  <a:pt x="392" y="0"/>
                </a:lnTo>
                <a:lnTo>
                  <a:pt x="396" y="0"/>
                </a:lnTo>
                <a:lnTo>
                  <a:pt x="400" y="0"/>
                </a:lnTo>
                <a:lnTo>
                  <a:pt x="400" y="0"/>
                </a:lnTo>
                <a:lnTo>
                  <a:pt x="416" y="0"/>
                </a:lnTo>
                <a:lnTo>
                  <a:pt x="428" y="4"/>
                </a:lnTo>
                <a:lnTo>
                  <a:pt x="436" y="8"/>
                </a:lnTo>
                <a:lnTo>
                  <a:pt x="440" y="8"/>
                </a:lnTo>
                <a:lnTo>
                  <a:pt x="440" y="12"/>
                </a:lnTo>
                <a:lnTo>
                  <a:pt x="444" y="20"/>
                </a:lnTo>
                <a:lnTo>
                  <a:pt x="440" y="20"/>
                </a:lnTo>
                <a:lnTo>
                  <a:pt x="436" y="24"/>
                </a:lnTo>
                <a:lnTo>
                  <a:pt x="432" y="24"/>
                </a:lnTo>
                <a:lnTo>
                  <a:pt x="424" y="28"/>
                </a:lnTo>
                <a:lnTo>
                  <a:pt x="412" y="28"/>
                </a:lnTo>
                <a:lnTo>
                  <a:pt x="400" y="32"/>
                </a:lnTo>
                <a:lnTo>
                  <a:pt x="384" y="32"/>
                </a:lnTo>
                <a:lnTo>
                  <a:pt x="364" y="32"/>
                </a:lnTo>
                <a:lnTo>
                  <a:pt x="324" y="36"/>
                </a:lnTo>
                <a:lnTo>
                  <a:pt x="288" y="40"/>
                </a:lnTo>
                <a:lnTo>
                  <a:pt x="252" y="44"/>
                </a:lnTo>
                <a:lnTo>
                  <a:pt x="216" y="48"/>
                </a:lnTo>
                <a:lnTo>
                  <a:pt x="184" y="56"/>
                </a:lnTo>
                <a:lnTo>
                  <a:pt x="156" y="56"/>
                </a:lnTo>
                <a:lnTo>
                  <a:pt x="132" y="60"/>
                </a:lnTo>
                <a:lnTo>
                  <a:pt x="120" y="60"/>
                </a:lnTo>
                <a:lnTo>
                  <a:pt x="108" y="64"/>
                </a:lnTo>
                <a:lnTo>
                  <a:pt x="92" y="64"/>
                </a:lnTo>
                <a:lnTo>
                  <a:pt x="76" y="68"/>
                </a:lnTo>
                <a:lnTo>
                  <a:pt x="72" y="68"/>
                </a:lnTo>
                <a:lnTo>
                  <a:pt x="64" y="68"/>
                </a:lnTo>
                <a:lnTo>
                  <a:pt x="60" y="68"/>
                </a:lnTo>
                <a:lnTo>
                  <a:pt x="60" y="68"/>
                </a:lnTo>
                <a:lnTo>
                  <a:pt x="52" y="68"/>
                </a:lnTo>
                <a:lnTo>
                  <a:pt x="48" y="68"/>
                </a:lnTo>
                <a:lnTo>
                  <a:pt x="36" y="64"/>
                </a:lnTo>
                <a:lnTo>
                  <a:pt x="28" y="60"/>
                </a:lnTo>
                <a:lnTo>
                  <a:pt x="16" y="52"/>
                </a:lnTo>
                <a:lnTo>
                  <a:pt x="8" y="48"/>
                </a:lnTo>
                <a:lnTo>
                  <a:pt x="4" y="44"/>
                </a:lnTo>
                <a:lnTo>
                  <a:pt x="0" y="40"/>
                </a:lnTo>
                <a:lnTo>
                  <a:pt x="0" y="36"/>
                </a:lnTo>
                <a:lnTo>
                  <a:pt x="0" y="36"/>
                </a:lnTo>
                <a:lnTo>
                  <a:pt x="4" y="32"/>
                </a:lnTo>
                <a:lnTo>
                  <a:pt x="8" y="32"/>
                </a:lnTo>
                <a:lnTo>
                  <a:pt x="16" y="32"/>
                </a:lnTo>
                <a:lnTo>
                  <a:pt x="24" y="28"/>
                </a:lnTo>
                <a:lnTo>
                  <a:pt x="32" y="28"/>
                </a:lnTo>
                <a:lnTo>
                  <a:pt x="40" y="28"/>
                </a:lnTo>
                <a:lnTo>
                  <a:pt x="56" y="28"/>
                </a:lnTo>
                <a:lnTo>
                  <a:pt x="72" y="28"/>
                </a:lnTo>
                <a:lnTo>
                  <a:pt x="88" y="28"/>
                </a:lnTo>
                <a:lnTo>
                  <a:pt x="112" y="24"/>
                </a:lnTo>
                <a:lnTo>
                  <a:pt x="140" y="24"/>
                </a:lnTo>
                <a:lnTo>
                  <a:pt x="168" y="20"/>
                </a:lnTo>
                <a:lnTo>
                  <a:pt x="200" y="16"/>
                </a:lnTo>
                <a:lnTo>
                  <a:pt x="236" y="12"/>
                </a:lnTo>
                <a:lnTo>
                  <a:pt x="23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229">
            <a:extLst>
              <a:ext uri="{FF2B5EF4-FFF2-40B4-BE49-F238E27FC236}">
                <a16:creationId xmlns:a16="http://schemas.microsoft.com/office/drawing/2014/main" xmlns="" id="{DD1EA1DA-1915-4D34-8150-6B369127A1CB}"/>
              </a:ext>
            </a:extLst>
          </p:cNvPr>
          <p:cNvSpPr>
            <a:spLocks/>
          </p:cNvSpPr>
          <p:nvPr/>
        </p:nvSpPr>
        <p:spPr bwMode="auto">
          <a:xfrm>
            <a:off x="4726673" y="4221510"/>
            <a:ext cx="1751375" cy="1732188"/>
          </a:xfrm>
          <a:custGeom>
            <a:avLst/>
            <a:gdLst>
              <a:gd name="T0" fmla="*/ 372 w 452"/>
              <a:gd name="T1" fmla="*/ 132 h 356"/>
              <a:gd name="T2" fmla="*/ 324 w 452"/>
              <a:gd name="T3" fmla="*/ 176 h 356"/>
              <a:gd name="T4" fmla="*/ 296 w 452"/>
              <a:gd name="T5" fmla="*/ 200 h 356"/>
              <a:gd name="T6" fmla="*/ 272 w 452"/>
              <a:gd name="T7" fmla="*/ 216 h 356"/>
              <a:gd name="T8" fmla="*/ 244 w 452"/>
              <a:gd name="T9" fmla="*/ 236 h 356"/>
              <a:gd name="T10" fmla="*/ 216 w 452"/>
              <a:gd name="T11" fmla="*/ 256 h 356"/>
              <a:gd name="T12" fmla="*/ 164 w 452"/>
              <a:gd name="T13" fmla="*/ 288 h 356"/>
              <a:gd name="T14" fmla="*/ 96 w 452"/>
              <a:gd name="T15" fmla="*/ 324 h 356"/>
              <a:gd name="T16" fmla="*/ 48 w 452"/>
              <a:gd name="T17" fmla="*/ 344 h 356"/>
              <a:gd name="T18" fmla="*/ 24 w 452"/>
              <a:gd name="T19" fmla="*/ 352 h 356"/>
              <a:gd name="T20" fmla="*/ 8 w 452"/>
              <a:gd name="T21" fmla="*/ 356 h 356"/>
              <a:gd name="T22" fmla="*/ 0 w 452"/>
              <a:gd name="T23" fmla="*/ 356 h 356"/>
              <a:gd name="T24" fmla="*/ 0 w 452"/>
              <a:gd name="T25" fmla="*/ 352 h 356"/>
              <a:gd name="T26" fmla="*/ 8 w 452"/>
              <a:gd name="T27" fmla="*/ 344 h 356"/>
              <a:gd name="T28" fmla="*/ 24 w 452"/>
              <a:gd name="T29" fmla="*/ 332 h 356"/>
              <a:gd name="T30" fmla="*/ 52 w 452"/>
              <a:gd name="T31" fmla="*/ 316 h 356"/>
              <a:gd name="T32" fmla="*/ 100 w 452"/>
              <a:gd name="T33" fmla="*/ 288 h 356"/>
              <a:gd name="T34" fmla="*/ 156 w 452"/>
              <a:gd name="T35" fmla="*/ 248 h 356"/>
              <a:gd name="T36" fmla="*/ 212 w 452"/>
              <a:gd name="T37" fmla="*/ 208 h 356"/>
              <a:gd name="T38" fmla="*/ 260 w 452"/>
              <a:gd name="T39" fmla="*/ 172 h 356"/>
              <a:gd name="T40" fmla="*/ 300 w 452"/>
              <a:gd name="T41" fmla="*/ 136 h 356"/>
              <a:gd name="T42" fmla="*/ 336 w 452"/>
              <a:gd name="T43" fmla="*/ 100 h 356"/>
              <a:gd name="T44" fmla="*/ 364 w 452"/>
              <a:gd name="T45" fmla="*/ 64 h 356"/>
              <a:gd name="T46" fmla="*/ 380 w 452"/>
              <a:gd name="T47" fmla="*/ 44 h 356"/>
              <a:gd name="T48" fmla="*/ 388 w 452"/>
              <a:gd name="T49" fmla="*/ 28 h 356"/>
              <a:gd name="T50" fmla="*/ 388 w 452"/>
              <a:gd name="T51" fmla="*/ 20 h 356"/>
              <a:gd name="T52" fmla="*/ 388 w 452"/>
              <a:gd name="T53" fmla="*/ 8 h 356"/>
              <a:gd name="T54" fmla="*/ 392 w 452"/>
              <a:gd name="T55" fmla="*/ 4 h 356"/>
              <a:gd name="T56" fmla="*/ 408 w 452"/>
              <a:gd name="T57" fmla="*/ 4 h 356"/>
              <a:gd name="T58" fmla="*/ 428 w 452"/>
              <a:gd name="T59" fmla="*/ 8 h 356"/>
              <a:gd name="T60" fmla="*/ 444 w 452"/>
              <a:gd name="T61" fmla="*/ 20 h 356"/>
              <a:gd name="T62" fmla="*/ 452 w 452"/>
              <a:gd name="T63" fmla="*/ 32 h 356"/>
              <a:gd name="T64" fmla="*/ 452 w 452"/>
              <a:gd name="T65" fmla="*/ 40 h 356"/>
              <a:gd name="T66" fmla="*/ 444 w 452"/>
              <a:gd name="T67" fmla="*/ 52 h 356"/>
              <a:gd name="T68" fmla="*/ 432 w 452"/>
              <a:gd name="T69" fmla="*/ 68 h 356"/>
              <a:gd name="T70" fmla="*/ 412 w 452"/>
              <a:gd name="T71" fmla="*/ 92 h 356"/>
              <a:gd name="T72" fmla="*/ 396 w 452"/>
              <a:gd name="T73" fmla="*/ 104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52" h="356">
                <a:moveTo>
                  <a:pt x="396" y="104"/>
                </a:moveTo>
                <a:lnTo>
                  <a:pt x="372" y="132"/>
                </a:lnTo>
                <a:lnTo>
                  <a:pt x="344" y="156"/>
                </a:lnTo>
                <a:lnTo>
                  <a:pt x="324" y="176"/>
                </a:lnTo>
                <a:lnTo>
                  <a:pt x="304" y="192"/>
                </a:lnTo>
                <a:lnTo>
                  <a:pt x="296" y="200"/>
                </a:lnTo>
                <a:lnTo>
                  <a:pt x="284" y="208"/>
                </a:lnTo>
                <a:lnTo>
                  <a:pt x="272" y="216"/>
                </a:lnTo>
                <a:lnTo>
                  <a:pt x="260" y="224"/>
                </a:lnTo>
                <a:lnTo>
                  <a:pt x="244" y="236"/>
                </a:lnTo>
                <a:lnTo>
                  <a:pt x="232" y="244"/>
                </a:lnTo>
                <a:lnTo>
                  <a:pt x="216" y="256"/>
                </a:lnTo>
                <a:lnTo>
                  <a:pt x="200" y="264"/>
                </a:lnTo>
                <a:lnTo>
                  <a:pt x="164" y="288"/>
                </a:lnTo>
                <a:lnTo>
                  <a:pt x="128" y="304"/>
                </a:lnTo>
                <a:lnTo>
                  <a:pt x="96" y="324"/>
                </a:lnTo>
                <a:lnTo>
                  <a:pt x="64" y="336"/>
                </a:lnTo>
                <a:lnTo>
                  <a:pt x="48" y="344"/>
                </a:lnTo>
                <a:lnTo>
                  <a:pt x="36" y="348"/>
                </a:lnTo>
                <a:lnTo>
                  <a:pt x="24" y="352"/>
                </a:lnTo>
                <a:lnTo>
                  <a:pt x="16" y="356"/>
                </a:lnTo>
                <a:lnTo>
                  <a:pt x="8" y="356"/>
                </a:lnTo>
                <a:lnTo>
                  <a:pt x="4" y="356"/>
                </a:lnTo>
                <a:lnTo>
                  <a:pt x="0" y="356"/>
                </a:lnTo>
                <a:lnTo>
                  <a:pt x="0" y="356"/>
                </a:lnTo>
                <a:lnTo>
                  <a:pt x="0" y="352"/>
                </a:lnTo>
                <a:lnTo>
                  <a:pt x="4" y="348"/>
                </a:lnTo>
                <a:lnTo>
                  <a:pt x="8" y="344"/>
                </a:lnTo>
                <a:lnTo>
                  <a:pt x="16" y="340"/>
                </a:lnTo>
                <a:lnTo>
                  <a:pt x="24" y="332"/>
                </a:lnTo>
                <a:lnTo>
                  <a:pt x="36" y="328"/>
                </a:lnTo>
                <a:lnTo>
                  <a:pt x="52" y="316"/>
                </a:lnTo>
                <a:lnTo>
                  <a:pt x="68" y="308"/>
                </a:lnTo>
                <a:lnTo>
                  <a:pt x="100" y="288"/>
                </a:lnTo>
                <a:lnTo>
                  <a:pt x="128" y="268"/>
                </a:lnTo>
                <a:lnTo>
                  <a:pt x="156" y="248"/>
                </a:lnTo>
                <a:lnTo>
                  <a:pt x="188" y="228"/>
                </a:lnTo>
                <a:lnTo>
                  <a:pt x="212" y="208"/>
                </a:lnTo>
                <a:lnTo>
                  <a:pt x="236" y="192"/>
                </a:lnTo>
                <a:lnTo>
                  <a:pt x="260" y="172"/>
                </a:lnTo>
                <a:lnTo>
                  <a:pt x="280" y="152"/>
                </a:lnTo>
                <a:lnTo>
                  <a:pt x="300" y="136"/>
                </a:lnTo>
                <a:lnTo>
                  <a:pt x="316" y="120"/>
                </a:lnTo>
                <a:lnTo>
                  <a:pt x="336" y="100"/>
                </a:lnTo>
                <a:lnTo>
                  <a:pt x="352" y="84"/>
                </a:lnTo>
                <a:lnTo>
                  <a:pt x="364" y="64"/>
                </a:lnTo>
                <a:lnTo>
                  <a:pt x="376" y="52"/>
                </a:lnTo>
                <a:lnTo>
                  <a:pt x="380" y="44"/>
                </a:lnTo>
                <a:lnTo>
                  <a:pt x="384" y="36"/>
                </a:lnTo>
                <a:lnTo>
                  <a:pt x="388" y="28"/>
                </a:lnTo>
                <a:lnTo>
                  <a:pt x="388" y="24"/>
                </a:lnTo>
                <a:lnTo>
                  <a:pt x="388" y="20"/>
                </a:lnTo>
                <a:lnTo>
                  <a:pt x="388" y="12"/>
                </a:lnTo>
                <a:lnTo>
                  <a:pt x="388" y="8"/>
                </a:lnTo>
                <a:lnTo>
                  <a:pt x="388" y="4"/>
                </a:lnTo>
                <a:lnTo>
                  <a:pt x="392" y="4"/>
                </a:lnTo>
                <a:lnTo>
                  <a:pt x="400" y="0"/>
                </a:lnTo>
                <a:lnTo>
                  <a:pt x="408" y="4"/>
                </a:lnTo>
                <a:lnTo>
                  <a:pt x="420" y="4"/>
                </a:lnTo>
                <a:lnTo>
                  <a:pt x="428" y="8"/>
                </a:lnTo>
                <a:lnTo>
                  <a:pt x="436" y="16"/>
                </a:lnTo>
                <a:lnTo>
                  <a:pt x="444" y="20"/>
                </a:lnTo>
                <a:lnTo>
                  <a:pt x="448" y="28"/>
                </a:lnTo>
                <a:lnTo>
                  <a:pt x="452" y="32"/>
                </a:lnTo>
                <a:lnTo>
                  <a:pt x="452" y="36"/>
                </a:lnTo>
                <a:lnTo>
                  <a:pt x="452" y="40"/>
                </a:lnTo>
                <a:lnTo>
                  <a:pt x="448" y="44"/>
                </a:lnTo>
                <a:lnTo>
                  <a:pt x="444" y="52"/>
                </a:lnTo>
                <a:lnTo>
                  <a:pt x="440" y="60"/>
                </a:lnTo>
                <a:lnTo>
                  <a:pt x="432" y="68"/>
                </a:lnTo>
                <a:lnTo>
                  <a:pt x="424" y="80"/>
                </a:lnTo>
                <a:lnTo>
                  <a:pt x="412" y="92"/>
                </a:lnTo>
                <a:lnTo>
                  <a:pt x="396" y="104"/>
                </a:lnTo>
                <a:lnTo>
                  <a:pt x="396" y="10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230">
            <a:extLst>
              <a:ext uri="{FF2B5EF4-FFF2-40B4-BE49-F238E27FC236}">
                <a16:creationId xmlns:a16="http://schemas.microsoft.com/office/drawing/2014/main" xmlns="" id="{E50132E2-E331-45CD-9D2C-F1BBFA8DC079}"/>
              </a:ext>
            </a:extLst>
          </p:cNvPr>
          <p:cNvSpPr>
            <a:spLocks/>
          </p:cNvSpPr>
          <p:nvPr/>
        </p:nvSpPr>
        <p:spPr bwMode="auto">
          <a:xfrm>
            <a:off x="5424124" y="5214113"/>
            <a:ext cx="232483" cy="895288"/>
          </a:xfrm>
          <a:custGeom>
            <a:avLst/>
            <a:gdLst>
              <a:gd name="T0" fmla="*/ 20 w 60"/>
              <a:gd name="T1" fmla="*/ 172 h 184"/>
              <a:gd name="T2" fmla="*/ 12 w 60"/>
              <a:gd name="T3" fmla="*/ 168 h 184"/>
              <a:gd name="T4" fmla="*/ 8 w 60"/>
              <a:gd name="T5" fmla="*/ 160 h 184"/>
              <a:gd name="T6" fmla="*/ 8 w 60"/>
              <a:gd name="T7" fmla="*/ 148 h 184"/>
              <a:gd name="T8" fmla="*/ 8 w 60"/>
              <a:gd name="T9" fmla="*/ 136 h 184"/>
              <a:gd name="T10" fmla="*/ 12 w 60"/>
              <a:gd name="T11" fmla="*/ 124 h 184"/>
              <a:gd name="T12" fmla="*/ 12 w 60"/>
              <a:gd name="T13" fmla="*/ 112 h 184"/>
              <a:gd name="T14" fmla="*/ 12 w 60"/>
              <a:gd name="T15" fmla="*/ 96 h 184"/>
              <a:gd name="T16" fmla="*/ 12 w 60"/>
              <a:gd name="T17" fmla="*/ 76 h 184"/>
              <a:gd name="T18" fmla="*/ 12 w 60"/>
              <a:gd name="T19" fmla="*/ 60 h 184"/>
              <a:gd name="T20" fmla="*/ 8 w 60"/>
              <a:gd name="T21" fmla="*/ 48 h 184"/>
              <a:gd name="T22" fmla="*/ 4 w 60"/>
              <a:gd name="T23" fmla="*/ 40 h 184"/>
              <a:gd name="T24" fmla="*/ 4 w 60"/>
              <a:gd name="T25" fmla="*/ 32 h 184"/>
              <a:gd name="T26" fmla="*/ 0 w 60"/>
              <a:gd name="T27" fmla="*/ 24 h 184"/>
              <a:gd name="T28" fmla="*/ 0 w 60"/>
              <a:gd name="T29" fmla="*/ 20 h 184"/>
              <a:gd name="T30" fmla="*/ 0 w 60"/>
              <a:gd name="T31" fmla="*/ 12 h 184"/>
              <a:gd name="T32" fmla="*/ 4 w 60"/>
              <a:gd name="T33" fmla="*/ 12 h 184"/>
              <a:gd name="T34" fmla="*/ 8 w 60"/>
              <a:gd name="T35" fmla="*/ 4 h 184"/>
              <a:gd name="T36" fmla="*/ 16 w 60"/>
              <a:gd name="T37" fmla="*/ 0 h 184"/>
              <a:gd name="T38" fmla="*/ 16 w 60"/>
              <a:gd name="T39" fmla="*/ 0 h 184"/>
              <a:gd name="T40" fmla="*/ 20 w 60"/>
              <a:gd name="T41" fmla="*/ 0 h 184"/>
              <a:gd name="T42" fmla="*/ 24 w 60"/>
              <a:gd name="T43" fmla="*/ 0 h 184"/>
              <a:gd name="T44" fmla="*/ 28 w 60"/>
              <a:gd name="T45" fmla="*/ 0 h 184"/>
              <a:gd name="T46" fmla="*/ 36 w 60"/>
              <a:gd name="T47" fmla="*/ 0 h 184"/>
              <a:gd name="T48" fmla="*/ 40 w 60"/>
              <a:gd name="T49" fmla="*/ 0 h 184"/>
              <a:gd name="T50" fmla="*/ 48 w 60"/>
              <a:gd name="T51" fmla="*/ 4 h 184"/>
              <a:gd name="T52" fmla="*/ 60 w 60"/>
              <a:gd name="T53" fmla="*/ 4 h 184"/>
              <a:gd name="T54" fmla="*/ 60 w 60"/>
              <a:gd name="T55" fmla="*/ 24 h 184"/>
              <a:gd name="T56" fmla="*/ 60 w 60"/>
              <a:gd name="T57" fmla="*/ 40 h 184"/>
              <a:gd name="T58" fmla="*/ 60 w 60"/>
              <a:gd name="T59" fmla="*/ 56 h 184"/>
              <a:gd name="T60" fmla="*/ 60 w 60"/>
              <a:gd name="T61" fmla="*/ 68 h 184"/>
              <a:gd name="T62" fmla="*/ 60 w 60"/>
              <a:gd name="T63" fmla="*/ 84 h 184"/>
              <a:gd name="T64" fmla="*/ 56 w 60"/>
              <a:gd name="T65" fmla="*/ 96 h 184"/>
              <a:gd name="T66" fmla="*/ 56 w 60"/>
              <a:gd name="T67" fmla="*/ 120 h 184"/>
              <a:gd name="T68" fmla="*/ 56 w 60"/>
              <a:gd name="T69" fmla="*/ 136 h 184"/>
              <a:gd name="T70" fmla="*/ 56 w 60"/>
              <a:gd name="T71" fmla="*/ 152 h 184"/>
              <a:gd name="T72" fmla="*/ 56 w 60"/>
              <a:gd name="T73" fmla="*/ 160 h 184"/>
              <a:gd name="T74" fmla="*/ 52 w 60"/>
              <a:gd name="T75" fmla="*/ 168 h 184"/>
              <a:gd name="T76" fmla="*/ 52 w 60"/>
              <a:gd name="T77" fmla="*/ 176 h 184"/>
              <a:gd name="T78" fmla="*/ 48 w 60"/>
              <a:gd name="T79" fmla="*/ 180 h 184"/>
              <a:gd name="T80" fmla="*/ 44 w 60"/>
              <a:gd name="T81" fmla="*/ 184 h 184"/>
              <a:gd name="T82" fmla="*/ 40 w 60"/>
              <a:gd name="T83" fmla="*/ 184 h 184"/>
              <a:gd name="T84" fmla="*/ 32 w 60"/>
              <a:gd name="T85" fmla="*/ 184 h 184"/>
              <a:gd name="T86" fmla="*/ 28 w 60"/>
              <a:gd name="T87" fmla="*/ 180 h 184"/>
              <a:gd name="T88" fmla="*/ 24 w 60"/>
              <a:gd name="T89" fmla="*/ 176 h 184"/>
              <a:gd name="T90" fmla="*/ 20 w 60"/>
              <a:gd name="T91" fmla="*/ 172 h 184"/>
              <a:gd name="T92" fmla="*/ 20 w 60"/>
              <a:gd name="T93" fmla="*/ 172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0" h="184">
                <a:moveTo>
                  <a:pt x="20" y="172"/>
                </a:moveTo>
                <a:lnTo>
                  <a:pt x="12" y="168"/>
                </a:lnTo>
                <a:lnTo>
                  <a:pt x="8" y="160"/>
                </a:lnTo>
                <a:lnTo>
                  <a:pt x="8" y="148"/>
                </a:lnTo>
                <a:lnTo>
                  <a:pt x="8" y="136"/>
                </a:lnTo>
                <a:lnTo>
                  <a:pt x="12" y="124"/>
                </a:lnTo>
                <a:lnTo>
                  <a:pt x="12" y="112"/>
                </a:lnTo>
                <a:lnTo>
                  <a:pt x="12" y="96"/>
                </a:lnTo>
                <a:lnTo>
                  <a:pt x="12" y="76"/>
                </a:lnTo>
                <a:lnTo>
                  <a:pt x="12" y="60"/>
                </a:lnTo>
                <a:lnTo>
                  <a:pt x="8" y="48"/>
                </a:lnTo>
                <a:lnTo>
                  <a:pt x="4" y="40"/>
                </a:lnTo>
                <a:lnTo>
                  <a:pt x="4" y="32"/>
                </a:lnTo>
                <a:lnTo>
                  <a:pt x="0" y="24"/>
                </a:lnTo>
                <a:lnTo>
                  <a:pt x="0" y="20"/>
                </a:lnTo>
                <a:lnTo>
                  <a:pt x="0" y="12"/>
                </a:lnTo>
                <a:lnTo>
                  <a:pt x="4" y="12"/>
                </a:lnTo>
                <a:lnTo>
                  <a:pt x="8" y="4"/>
                </a:lnTo>
                <a:lnTo>
                  <a:pt x="16" y="0"/>
                </a:lnTo>
                <a:lnTo>
                  <a:pt x="16" y="0"/>
                </a:lnTo>
                <a:lnTo>
                  <a:pt x="20" y="0"/>
                </a:lnTo>
                <a:lnTo>
                  <a:pt x="24" y="0"/>
                </a:lnTo>
                <a:lnTo>
                  <a:pt x="28" y="0"/>
                </a:lnTo>
                <a:lnTo>
                  <a:pt x="36" y="0"/>
                </a:lnTo>
                <a:lnTo>
                  <a:pt x="40" y="0"/>
                </a:lnTo>
                <a:lnTo>
                  <a:pt x="48" y="4"/>
                </a:lnTo>
                <a:lnTo>
                  <a:pt x="60" y="4"/>
                </a:lnTo>
                <a:lnTo>
                  <a:pt x="60" y="24"/>
                </a:lnTo>
                <a:lnTo>
                  <a:pt x="60" y="40"/>
                </a:lnTo>
                <a:lnTo>
                  <a:pt x="60" y="56"/>
                </a:lnTo>
                <a:lnTo>
                  <a:pt x="60" y="68"/>
                </a:lnTo>
                <a:lnTo>
                  <a:pt x="60" y="84"/>
                </a:lnTo>
                <a:lnTo>
                  <a:pt x="56" y="96"/>
                </a:lnTo>
                <a:lnTo>
                  <a:pt x="56" y="120"/>
                </a:lnTo>
                <a:lnTo>
                  <a:pt x="56" y="136"/>
                </a:lnTo>
                <a:lnTo>
                  <a:pt x="56" y="152"/>
                </a:lnTo>
                <a:lnTo>
                  <a:pt x="56" y="160"/>
                </a:lnTo>
                <a:lnTo>
                  <a:pt x="52" y="168"/>
                </a:lnTo>
                <a:lnTo>
                  <a:pt x="52" y="176"/>
                </a:lnTo>
                <a:lnTo>
                  <a:pt x="48" y="180"/>
                </a:lnTo>
                <a:lnTo>
                  <a:pt x="44" y="184"/>
                </a:lnTo>
                <a:lnTo>
                  <a:pt x="40" y="184"/>
                </a:lnTo>
                <a:lnTo>
                  <a:pt x="32" y="184"/>
                </a:lnTo>
                <a:lnTo>
                  <a:pt x="28" y="180"/>
                </a:lnTo>
                <a:lnTo>
                  <a:pt x="24" y="176"/>
                </a:lnTo>
                <a:lnTo>
                  <a:pt x="20" y="172"/>
                </a:lnTo>
                <a:lnTo>
                  <a:pt x="20" y="1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231">
            <a:extLst>
              <a:ext uri="{FF2B5EF4-FFF2-40B4-BE49-F238E27FC236}">
                <a16:creationId xmlns:a16="http://schemas.microsoft.com/office/drawing/2014/main" xmlns="" id="{1A3B4BD2-44E8-4B66-B0F3-CF01A498314B}"/>
              </a:ext>
            </a:extLst>
          </p:cNvPr>
          <p:cNvSpPr>
            <a:spLocks/>
          </p:cNvSpPr>
          <p:nvPr/>
        </p:nvSpPr>
        <p:spPr bwMode="auto">
          <a:xfrm>
            <a:off x="5532616" y="5136262"/>
            <a:ext cx="774945" cy="1070454"/>
          </a:xfrm>
          <a:custGeom>
            <a:avLst/>
            <a:gdLst>
              <a:gd name="T0" fmla="*/ 112 w 200"/>
              <a:gd name="T1" fmla="*/ 188 h 220"/>
              <a:gd name="T2" fmla="*/ 96 w 200"/>
              <a:gd name="T3" fmla="*/ 160 h 220"/>
              <a:gd name="T4" fmla="*/ 96 w 200"/>
              <a:gd name="T5" fmla="*/ 144 h 220"/>
              <a:gd name="T6" fmla="*/ 116 w 200"/>
              <a:gd name="T7" fmla="*/ 140 h 220"/>
              <a:gd name="T8" fmla="*/ 124 w 200"/>
              <a:gd name="T9" fmla="*/ 140 h 220"/>
              <a:gd name="T10" fmla="*/ 124 w 200"/>
              <a:gd name="T11" fmla="*/ 132 h 220"/>
              <a:gd name="T12" fmla="*/ 128 w 200"/>
              <a:gd name="T13" fmla="*/ 116 h 220"/>
              <a:gd name="T14" fmla="*/ 128 w 200"/>
              <a:gd name="T15" fmla="*/ 100 h 220"/>
              <a:gd name="T16" fmla="*/ 128 w 200"/>
              <a:gd name="T17" fmla="*/ 76 h 220"/>
              <a:gd name="T18" fmla="*/ 128 w 200"/>
              <a:gd name="T19" fmla="*/ 56 h 220"/>
              <a:gd name="T20" fmla="*/ 128 w 200"/>
              <a:gd name="T21" fmla="*/ 44 h 220"/>
              <a:gd name="T22" fmla="*/ 128 w 200"/>
              <a:gd name="T23" fmla="*/ 40 h 220"/>
              <a:gd name="T24" fmla="*/ 128 w 200"/>
              <a:gd name="T25" fmla="*/ 36 h 220"/>
              <a:gd name="T26" fmla="*/ 124 w 200"/>
              <a:gd name="T27" fmla="*/ 36 h 220"/>
              <a:gd name="T28" fmla="*/ 116 w 200"/>
              <a:gd name="T29" fmla="*/ 40 h 220"/>
              <a:gd name="T30" fmla="*/ 104 w 200"/>
              <a:gd name="T31" fmla="*/ 40 h 220"/>
              <a:gd name="T32" fmla="*/ 76 w 200"/>
              <a:gd name="T33" fmla="*/ 40 h 220"/>
              <a:gd name="T34" fmla="*/ 28 w 200"/>
              <a:gd name="T35" fmla="*/ 48 h 220"/>
              <a:gd name="T36" fmla="*/ 0 w 200"/>
              <a:gd name="T37" fmla="*/ 20 h 220"/>
              <a:gd name="T38" fmla="*/ 32 w 200"/>
              <a:gd name="T39" fmla="*/ 16 h 220"/>
              <a:gd name="T40" fmla="*/ 56 w 200"/>
              <a:gd name="T41" fmla="*/ 16 h 220"/>
              <a:gd name="T42" fmla="*/ 80 w 200"/>
              <a:gd name="T43" fmla="*/ 16 h 220"/>
              <a:gd name="T44" fmla="*/ 92 w 200"/>
              <a:gd name="T45" fmla="*/ 12 h 220"/>
              <a:gd name="T46" fmla="*/ 112 w 200"/>
              <a:gd name="T47" fmla="*/ 8 h 220"/>
              <a:gd name="T48" fmla="*/ 128 w 200"/>
              <a:gd name="T49" fmla="*/ 4 h 220"/>
              <a:gd name="T50" fmla="*/ 144 w 200"/>
              <a:gd name="T51" fmla="*/ 0 h 220"/>
              <a:gd name="T52" fmla="*/ 156 w 200"/>
              <a:gd name="T53" fmla="*/ 4 h 220"/>
              <a:gd name="T54" fmla="*/ 172 w 200"/>
              <a:gd name="T55" fmla="*/ 12 h 220"/>
              <a:gd name="T56" fmla="*/ 188 w 200"/>
              <a:gd name="T57" fmla="*/ 24 h 220"/>
              <a:gd name="T58" fmla="*/ 200 w 200"/>
              <a:gd name="T59" fmla="*/ 32 h 220"/>
              <a:gd name="T60" fmla="*/ 200 w 200"/>
              <a:gd name="T61" fmla="*/ 40 h 220"/>
              <a:gd name="T62" fmla="*/ 196 w 200"/>
              <a:gd name="T63" fmla="*/ 44 h 220"/>
              <a:gd name="T64" fmla="*/ 188 w 200"/>
              <a:gd name="T65" fmla="*/ 52 h 220"/>
              <a:gd name="T66" fmla="*/ 184 w 200"/>
              <a:gd name="T67" fmla="*/ 60 h 220"/>
              <a:gd name="T68" fmla="*/ 180 w 200"/>
              <a:gd name="T69" fmla="*/ 76 h 220"/>
              <a:gd name="T70" fmla="*/ 180 w 200"/>
              <a:gd name="T71" fmla="*/ 96 h 220"/>
              <a:gd name="T72" fmla="*/ 180 w 200"/>
              <a:gd name="T73" fmla="*/ 124 h 220"/>
              <a:gd name="T74" fmla="*/ 176 w 200"/>
              <a:gd name="T75" fmla="*/ 148 h 220"/>
              <a:gd name="T76" fmla="*/ 172 w 200"/>
              <a:gd name="T77" fmla="*/ 168 h 220"/>
              <a:gd name="T78" fmla="*/ 168 w 200"/>
              <a:gd name="T79" fmla="*/ 184 h 220"/>
              <a:gd name="T80" fmla="*/ 160 w 200"/>
              <a:gd name="T81" fmla="*/ 204 h 220"/>
              <a:gd name="T82" fmla="*/ 144 w 200"/>
              <a:gd name="T83" fmla="*/ 216 h 220"/>
              <a:gd name="T84" fmla="*/ 128 w 200"/>
              <a:gd name="T85" fmla="*/ 216 h 220"/>
              <a:gd name="T86" fmla="*/ 120 w 200"/>
              <a:gd name="T87" fmla="*/ 208 h 220"/>
              <a:gd name="T88" fmla="*/ 116 w 200"/>
              <a:gd name="T89" fmla="*/ 20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00" h="220">
                <a:moveTo>
                  <a:pt x="116" y="200"/>
                </a:moveTo>
                <a:lnTo>
                  <a:pt x="112" y="188"/>
                </a:lnTo>
                <a:lnTo>
                  <a:pt x="104" y="176"/>
                </a:lnTo>
                <a:lnTo>
                  <a:pt x="96" y="160"/>
                </a:lnTo>
                <a:lnTo>
                  <a:pt x="80" y="144"/>
                </a:lnTo>
                <a:lnTo>
                  <a:pt x="96" y="144"/>
                </a:lnTo>
                <a:lnTo>
                  <a:pt x="108" y="144"/>
                </a:lnTo>
                <a:lnTo>
                  <a:pt x="116" y="140"/>
                </a:lnTo>
                <a:lnTo>
                  <a:pt x="124" y="140"/>
                </a:lnTo>
                <a:lnTo>
                  <a:pt x="124" y="140"/>
                </a:lnTo>
                <a:lnTo>
                  <a:pt x="124" y="136"/>
                </a:lnTo>
                <a:lnTo>
                  <a:pt x="124" y="132"/>
                </a:lnTo>
                <a:lnTo>
                  <a:pt x="128" y="124"/>
                </a:lnTo>
                <a:lnTo>
                  <a:pt x="128" y="116"/>
                </a:lnTo>
                <a:lnTo>
                  <a:pt x="128" y="108"/>
                </a:lnTo>
                <a:lnTo>
                  <a:pt x="128" y="100"/>
                </a:lnTo>
                <a:lnTo>
                  <a:pt x="128" y="88"/>
                </a:lnTo>
                <a:lnTo>
                  <a:pt x="128" y="76"/>
                </a:lnTo>
                <a:lnTo>
                  <a:pt x="128" y="64"/>
                </a:lnTo>
                <a:lnTo>
                  <a:pt x="128" y="56"/>
                </a:lnTo>
                <a:lnTo>
                  <a:pt x="128" y="48"/>
                </a:lnTo>
                <a:lnTo>
                  <a:pt x="128" y="44"/>
                </a:lnTo>
                <a:lnTo>
                  <a:pt x="128" y="40"/>
                </a:lnTo>
                <a:lnTo>
                  <a:pt x="128" y="40"/>
                </a:lnTo>
                <a:lnTo>
                  <a:pt x="128" y="36"/>
                </a:lnTo>
                <a:lnTo>
                  <a:pt x="128" y="36"/>
                </a:lnTo>
                <a:lnTo>
                  <a:pt x="124" y="36"/>
                </a:lnTo>
                <a:lnTo>
                  <a:pt x="124" y="36"/>
                </a:lnTo>
                <a:lnTo>
                  <a:pt x="120" y="40"/>
                </a:lnTo>
                <a:lnTo>
                  <a:pt x="116" y="40"/>
                </a:lnTo>
                <a:lnTo>
                  <a:pt x="108" y="40"/>
                </a:lnTo>
                <a:lnTo>
                  <a:pt x="104" y="40"/>
                </a:lnTo>
                <a:lnTo>
                  <a:pt x="96" y="40"/>
                </a:lnTo>
                <a:lnTo>
                  <a:pt x="76" y="40"/>
                </a:lnTo>
                <a:lnTo>
                  <a:pt x="56" y="44"/>
                </a:lnTo>
                <a:lnTo>
                  <a:pt x="28" y="48"/>
                </a:lnTo>
                <a:lnTo>
                  <a:pt x="0" y="48"/>
                </a:lnTo>
                <a:lnTo>
                  <a:pt x="0" y="20"/>
                </a:lnTo>
                <a:lnTo>
                  <a:pt x="16" y="20"/>
                </a:lnTo>
                <a:lnTo>
                  <a:pt x="32" y="16"/>
                </a:lnTo>
                <a:lnTo>
                  <a:pt x="44" y="16"/>
                </a:lnTo>
                <a:lnTo>
                  <a:pt x="56" y="16"/>
                </a:lnTo>
                <a:lnTo>
                  <a:pt x="68" y="16"/>
                </a:lnTo>
                <a:lnTo>
                  <a:pt x="80" y="16"/>
                </a:lnTo>
                <a:lnTo>
                  <a:pt x="88" y="12"/>
                </a:lnTo>
                <a:lnTo>
                  <a:pt x="92" y="12"/>
                </a:lnTo>
                <a:lnTo>
                  <a:pt x="104" y="12"/>
                </a:lnTo>
                <a:lnTo>
                  <a:pt x="112" y="8"/>
                </a:lnTo>
                <a:lnTo>
                  <a:pt x="120" y="8"/>
                </a:lnTo>
                <a:lnTo>
                  <a:pt x="128" y="4"/>
                </a:lnTo>
                <a:lnTo>
                  <a:pt x="136" y="0"/>
                </a:lnTo>
                <a:lnTo>
                  <a:pt x="144" y="0"/>
                </a:lnTo>
                <a:lnTo>
                  <a:pt x="148" y="0"/>
                </a:lnTo>
                <a:lnTo>
                  <a:pt x="156" y="4"/>
                </a:lnTo>
                <a:lnTo>
                  <a:pt x="164" y="8"/>
                </a:lnTo>
                <a:lnTo>
                  <a:pt x="172" y="12"/>
                </a:lnTo>
                <a:lnTo>
                  <a:pt x="180" y="16"/>
                </a:lnTo>
                <a:lnTo>
                  <a:pt x="188" y="24"/>
                </a:lnTo>
                <a:lnTo>
                  <a:pt x="196" y="28"/>
                </a:lnTo>
                <a:lnTo>
                  <a:pt x="200" y="32"/>
                </a:lnTo>
                <a:lnTo>
                  <a:pt x="200" y="36"/>
                </a:lnTo>
                <a:lnTo>
                  <a:pt x="200" y="40"/>
                </a:lnTo>
                <a:lnTo>
                  <a:pt x="200" y="40"/>
                </a:lnTo>
                <a:lnTo>
                  <a:pt x="196" y="44"/>
                </a:lnTo>
                <a:lnTo>
                  <a:pt x="192" y="48"/>
                </a:lnTo>
                <a:lnTo>
                  <a:pt x="188" y="52"/>
                </a:lnTo>
                <a:lnTo>
                  <a:pt x="188" y="56"/>
                </a:lnTo>
                <a:lnTo>
                  <a:pt x="184" y="60"/>
                </a:lnTo>
                <a:lnTo>
                  <a:pt x="184" y="68"/>
                </a:lnTo>
                <a:lnTo>
                  <a:pt x="180" y="76"/>
                </a:lnTo>
                <a:lnTo>
                  <a:pt x="180" y="84"/>
                </a:lnTo>
                <a:lnTo>
                  <a:pt x="180" y="96"/>
                </a:lnTo>
                <a:lnTo>
                  <a:pt x="180" y="112"/>
                </a:lnTo>
                <a:lnTo>
                  <a:pt x="180" y="124"/>
                </a:lnTo>
                <a:lnTo>
                  <a:pt x="180" y="136"/>
                </a:lnTo>
                <a:lnTo>
                  <a:pt x="176" y="148"/>
                </a:lnTo>
                <a:lnTo>
                  <a:pt x="176" y="160"/>
                </a:lnTo>
                <a:lnTo>
                  <a:pt x="172" y="168"/>
                </a:lnTo>
                <a:lnTo>
                  <a:pt x="172" y="176"/>
                </a:lnTo>
                <a:lnTo>
                  <a:pt x="168" y="184"/>
                </a:lnTo>
                <a:lnTo>
                  <a:pt x="168" y="192"/>
                </a:lnTo>
                <a:lnTo>
                  <a:pt x="160" y="204"/>
                </a:lnTo>
                <a:lnTo>
                  <a:pt x="152" y="212"/>
                </a:lnTo>
                <a:lnTo>
                  <a:pt x="144" y="216"/>
                </a:lnTo>
                <a:lnTo>
                  <a:pt x="136" y="220"/>
                </a:lnTo>
                <a:lnTo>
                  <a:pt x="128" y="216"/>
                </a:lnTo>
                <a:lnTo>
                  <a:pt x="124" y="212"/>
                </a:lnTo>
                <a:lnTo>
                  <a:pt x="120" y="208"/>
                </a:lnTo>
                <a:lnTo>
                  <a:pt x="116" y="200"/>
                </a:lnTo>
                <a:lnTo>
                  <a:pt x="116" y="2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8" name="Freeform 232">
            <a:extLst>
              <a:ext uri="{FF2B5EF4-FFF2-40B4-BE49-F238E27FC236}">
                <a16:creationId xmlns:a16="http://schemas.microsoft.com/office/drawing/2014/main" xmlns="" id="{1E93C5EB-BCC5-4F98-A198-36E4B030B0AF}"/>
              </a:ext>
            </a:extLst>
          </p:cNvPr>
          <p:cNvSpPr>
            <a:spLocks/>
          </p:cNvSpPr>
          <p:nvPr/>
        </p:nvSpPr>
        <p:spPr bwMode="auto">
          <a:xfrm>
            <a:off x="5594611" y="5856385"/>
            <a:ext cx="340976" cy="58388"/>
          </a:xfrm>
          <a:custGeom>
            <a:avLst/>
            <a:gdLst>
              <a:gd name="T0" fmla="*/ 28 w 88"/>
              <a:gd name="T1" fmla="*/ 4 h 12"/>
              <a:gd name="T2" fmla="*/ 40 w 88"/>
              <a:gd name="T3" fmla="*/ 0 h 12"/>
              <a:gd name="T4" fmla="*/ 56 w 88"/>
              <a:gd name="T5" fmla="*/ 0 h 12"/>
              <a:gd name="T6" fmla="*/ 84 w 88"/>
              <a:gd name="T7" fmla="*/ 0 h 12"/>
              <a:gd name="T8" fmla="*/ 88 w 88"/>
              <a:gd name="T9" fmla="*/ 4 h 12"/>
              <a:gd name="T10" fmla="*/ 84 w 88"/>
              <a:gd name="T11" fmla="*/ 4 h 12"/>
              <a:gd name="T12" fmla="*/ 80 w 88"/>
              <a:gd name="T13" fmla="*/ 4 h 12"/>
              <a:gd name="T14" fmla="*/ 68 w 88"/>
              <a:gd name="T15" fmla="*/ 8 h 12"/>
              <a:gd name="T16" fmla="*/ 60 w 88"/>
              <a:gd name="T17" fmla="*/ 8 h 12"/>
              <a:gd name="T18" fmla="*/ 48 w 88"/>
              <a:gd name="T19" fmla="*/ 8 h 12"/>
              <a:gd name="T20" fmla="*/ 36 w 88"/>
              <a:gd name="T21" fmla="*/ 8 h 12"/>
              <a:gd name="T22" fmla="*/ 20 w 88"/>
              <a:gd name="T23" fmla="*/ 8 h 12"/>
              <a:gd name="T24" fmla="*/ 0 w 88"/>
              <a:gd name="T25" fmla="*/ 12 h 12"/>
              <a:gd name="T26" fmla="*/ 0 w 88"/>
              <a:gd name="T27" fmla="*/ 4 h 12"/>
              <a:gd name="T28" fmla="*/ 4 w 88"/>
              <a:gd name="T29" fmla="*/ 4 h 12"/>
              <a:gd name="T30" fmla="*/ 8 w 88"/>
              <a:gd name="T31" fmla="*/ 4 h 12"/>
              <a:gd name="T32" fmla="*/ 16 w 88"/>
              <a:gd name="T33" fmla="*/ 4 h 12"/>
              <a:gd name="T34" fmla="*/ 28 w 88"/>
              <a:gd name="T35" fmla="*/ 4 h 12"/>
              <a:gd name="T36" fmla="*/ 28 w 88"/>
              <a:gd name="T37" fmla="*/ 4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8" h="12">
                <a:moveTo>
                  <a:pt x="28" y="4"/>
                </a:moveTo>
                <a:lnTo>
                  <a:pt x="40" y="0"/>
                </a:lnTo>
                <a:lnTo>
                  <a:pt x="56" y="0"/>
                </a:lnTo>
                <a:lnTo>
                  <a:pt x="84" y="0"/>
                </a:lnTo>
                <a:lnTo>
                  <a:pt x="88" y="4"/>
                </a:lnTo>
                <a:lnTo>
                  <a:pt x="84" y="4"/>
                </a:lnTo>
                <a:lnTo>
                  <a:pt x="80" y="4"/>
                </a:lnTo>
                <a:lnTo>
                  <a:pt x="68" y="8"/>
                </a:lnTo>
                <a:lnTo>
                  <a:pt x="60" y="8"/>
                </a:lnTo>
                <a:lnTo>
                  <a:pt x="48" y="8"/>
                </a:lnTo>
                <a:lnTo>
                  <a:pt x="36" y="8"/>
                </a:lnTo>
                <a:lnTo>
                  <a:pt x="20" y="8"/>
                </a:lnTo>
                <a:lnTo>
                  <a:pt x="0" y="12"/>
                </a:lnTo>
                <a:lnTo>
                  <a:pt x="0" y="4"/>
                </a:lnTo>
                <a:lnTo>
                  <a:pt x="4" y="4"/>
                </a:lnTo>
                <a:lnTo>
                  <a:pt x="8" y="4"/>
                </a:lnTo>
                <a:lnTo>
                  <a:pt x="16" y="4"/>
                </a:lnTo>
                <a:lnTo>
                  <a:pt x="28" y="4"/>
                </a:lnTo>
                <a:lnTo>
                  <a:pt x="28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Freeform 233">
            <a:extLst>
              <a:ext uri="{FF2B5EF4-FFF2-40B4-BE49-F238E27FC236}">
                <a16:creationId xmlns:a16="http://schemas.microsoft.com/office/drawing/2014/main" xmlns="" id="{D39C2F23-4657-4B58-B2CD-407AFF5B5F3B}"/>
              </a:ext>
            </a:extLst>
          </p:cNvPr>
          <p:cNvSpPr>
            <a:spLocks/>
          </p:cNvSpPr>
          <p:nvPr/>
        </p:nvSpPr>
        <p:spPr bwMode="auto">
          <a:xfrm>
            <a:off x="5532616" y="5486592"/>
            <a:ext cx="433969" cy="175165"/>
          </a:xfrm>
          <a:custGeom>
            <a:avLst/>
            <a:gdLst>
              <a:gd name="T0" fmla="*/ 0 w 112"/>
              <a:gd name="T1" fmla="*/ 8 h 36"/>
              <a:gd name="T2" fmla="*/ 16 w 112"/>
              <a:gd name="T3" fmla="*/ 8 h 36"/>
              <a:gd name="T4" fmla="*/ 28 w 112"/>
              <a:gd name="T5" fmla="*/ 4 h 36"/>
              <a:gd name="T6" fmla="*/ 44 w 112"/>
              <a:gd name="T7" fmla="*/ 4 h 36"/>
              <a:gd name="T8" fmla="*/ 56 w 112"/>
              <a:gd name="T9" fmla="*/ 4 h 36"/>
              <a:gd name="T10" fmla="*/ 68 w 112"/>
              <a:gd name="T11" fmla="*/ 4 h 36"/>
              <a:gd name="T12" fmla="*/ 76 w 112"/>
              <a:gd name="T13" fmla="*/ 0 h 36"/>
              <a:gd name="T14" fmla="*/ 84 w 112"/>
              <a:gd name="T15" fmla="*/ 0 h 36"/>
              <a:gd name="T16" fmla="*/ 92 w 112"/>
              <a:gd name="T17" fmla="*/ 0 h 36"/>
              <a:gd name="T18" fmla="*/ 104 w 112"/>
              <a:gd name="T19" fmla="*/ 0 h 36"/>
              <a:gd name="T20" fmla="*/ 108 w 112"/>
              <a:gd name="T21" fmla="*/ 4 h 36"/>
              <a:gd name="T22" fmla="*/ 112 w 112"/>
              <a:gd name="T23" fmla="*/ 8 h 36"/>
              <a:gd name="T24" fmla="*/ 112 w 112"/>
              <a:gd name="T25" fmla="*/ 16 h 36"/>
              <a:gd name="T26" fmla="*/ 108 w 112"/>
              <a:gd name="T27" fmla="*/ 20 h 36"/>
              <a:gd name="T28" fmla="*/ 100 w 112"/>
              <a:gd name="T29" fmla="*/ 24 h 36"/>
              <a:gd name="T30" fmla="*/ 92 w 112"/>
              <a:gd name="T31" fmla="*/ 28 h 36"/>
              <a:gd name="T32" fmla="*/ 80 w 112"/>
              <a:gd name="T33" fmla="*/ 28 h 36"/>
              <a:gd name="T34" fmla="*/ 64 w 112"/>
              <a:gd name="T35" fmla="*/ 32 h 36"/>
              <a:gd name="T36" fmla="*/ 44 w 112"/>
              <a:gd name="T37" fmla="*/ 32 h 36"/>
              <a:gd name="T38" fmla="*/ 24 w 112"/>
              <a:gd name="T39" fmla="*/ 32 h 36"/>
              <a:gd name="T40" fmla="*/ 0 w 112"/>
              <a:gd name="T41" fmla="*/ 36 h 36"/>
              <a:gd name="T42" fmla="*/ 0 w 112"/>
              <a:gd name="T43" fmla="*/ 8 h 36"/>
              <a:gd name="T44" fmla="*/ 0 w 112"/>
              <a:gd name="T45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12" h="36">
                <a:moveTo>
                  <a:pt x="0" y="8"/>
                </a:moveTo>
                <a:lnTo>
                  <a:pt x="16" y="8"/>
                </a:lnTo>
                <a:lnTo>
                  <a:pt x="28" y="4"/>
                </a:lnTo>
                <a:lnTo>
                  <a:pt x="44" y="4"/>
                </a:lnTo>
                <a:lnTo>
                  <a:pt x="56" y="4"/>
                </a:lnTo>
                <a:lnTo>
                  <a:pt x="68" y="4"/>
                </a:lnTo>
                <a:lnTo>
                  <a:pt x="76" y="0"/>
                </a:lnTo>
                <a:lnTo>
                  <a:pt x="84" y="0"/>
                </a:lnTo>
                <a:lnTo>
                  <a:pt x="92" y="0"/>
                </a:lnTo>
                <a:lnTo>
                  <a:pt x="104" y="0"/>
                </a:lnTo>
                <a:lnTo>
                  <a:pt x="108" y="4"/>
                </a:lnTo>
                <a:lnTo>
                  <a:pt x="112" y="8"/>
                </a:lnTo>
                <a:lnTo>
                  <a:pt x="112" y="16"/>
                </a:lnTo>
                <a:lnTo>
                  <a:pt x="108" y="20"/>
                </a:lnTo>
                <a:lnTo>
                  <a:pt x="100" y="24"/>
                </a:lnTo>
                <a:lnTo>
                  <a:pt x="92" y="28"/>
                </a:lnTo>
                <a:lnTo>
                  <a:pt x="80" y="28"/>
                </a:lnTo>
                <a:lnTo>
                  <a:pt x="64" y="32"/>
                </a:lnTo>
                <a:lnTo>
                  <a:pt x="44" y="32"/>
                </a:lnTo>
                <a:lnTo>
                  <a:pt x="24" y="32"/>
                </a:lnTo>
                <a:lnTo>
                  <a:pt x="0" y="36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Freeform 235">
            <a:extLst>
              <a:ext uri="{FF2B5EF4-FFF2-40B4-BE49-F238E27FC236}">
                <a16:creationId xmlns:a16="http://schemas.microsoft.com/office/drawing/2014/main" xmlns="" id="{2363D1AF-0292-478F-973D-C5775121074D}"/>
              </a:ext>
            </a:extLst>
          </p:cNvPr>
          <p:cNvSpPr>
            <a:spLocks/>
          </p:cNvSpPr>
          <p:nvPr/>
        </p:nvSpPr>
        <p:spPr bwMode="auto">
          <a:xfrm>
            <a:off x="9631943" y="4393834"/>
            <a:ext cx="929934" cy="272479"/>
          </a:xfrm>
          <a:custGeom>
            <a:avLst/>
            <a:gdLst>
              <a:gd name="T0" fmla="*/ 104 w 240"/>
              <a:gd name="T1" fmla="*/ 12 h 56"/>
              <a:gd name="T2" fmla="*/ 128 w 240"/>
              <a:gd name="T3" fmla="*/ 8 h 56"/>
              <a:gd name="T4" fmla="*/ 148 w 240"/>
              <a:gd name="T5" fmla="*/ 4 h 56"/>
              <a:gd name="T6" fmla="*/ 164 w 240"/>
              <a:gd name="T7" fmla="*/ 4 h 56"/>
              <a:gd name="T8" fmla="*/ 180 w 240"/>
              <a:gd name="T9" fmla="*/ 0 h 56"/>
              <a:gd name="T10" fmla="*/ 192 w 240"/>
              <a:gd name="T11" fmla="*/ 0 h 56"/>
              <a:gd name="T12" fmla="*/ 200 w 240"/>
              <a:gd name="T13" fmla="*/ 0 h 56"/>
              <a:gd name="T14" fmla="*/ 204 w 240"/>
              <a:gd name="T15" fmla="*/ 0 h 56"/>
              <a:gd name="T16" fmla="*/ 208 w 240"/>
              <a:gd name="T17" fmla="*/ 0 h 56"/>
              <a:gd name="T18" fmla="*/ 208 w 240"/>
              <a:gd name="T19" fmla="*/ 0 h 56"/>
              <a:gd name="T20" fmla="*/ 212 w 240"/>
              <a:gd name="T21" fmla="*/ 0 h 56"/>
              <a:gd name="T22" fmla="*/ 220 w 240"/>
              <a:gd name="T23" fmla="*/ 0 h 56"/>
              <a:gd name="T24" fmla="*/ 228 w 240"/>
              <a:gd name="T25" fmla="*/ 4 h 56"/>
              <a:gd name="T26" fmla="*/ 232 w 240"/>
              <a:gd name="T27" fmla="*/ 4 h 56"/>
              <a:gd name="T28" fmla="*/ 236 w 240"/>
              <a:gd name="T29" fmla="*/ 8 h 56"/>
              <a:gd name="T30" fmla="*/ 240 w 240"/>
              <a:gd name="T31" fmla="*/ 12 h 56"/>
              <a:gd name="T32" fmla="*/ 240 w 240"/>
              <a:gd name="T33" fmla="*/ 16 h 56"/>
              <a:gd name="T34" fmla="*/ 240 w 240"/>
              <a:gd name="T35" fmla="*/ 20 h 56"/>
              <a:gd name="T36" fmla="*/ 236 w 240"/>
              <a:gd name="T37" fmla="*/ 24 h 56"/>
              <a:gd name="T38" fmla="*/ 232 w 240"/>
              <a:gd name="T39" fmla="*/ 28 h 56"/>
              <a:gd name="T40" fmla="*/ 224 w 240"/>
              <a:gd name="T41" fmla="*/ 32 h 56"/>
              <a:gd name="T42" fmla="*/ 220 w 240"/>
              <a:gd name="T43" fmla="*/ 32 h 56"/>
              <a:gd name="T44" fmla="*/ 212 w 240"/>
              <a:gd name="T45" fmla="*/ 36 h 56"/>
              <a:gd name="T46" fmla="*/ 200 w 240"/>
              <a:gd name="T47" fmla="*/ 36 h 56"/>
              <a:gd name="T48" fmla="*/ 188 w 240"/>
              <a:gd name="T49" fmla="*/ 40 h 56"/>
              <a:gd name="T50" fmla="*/ 176 w 240"/>
              <a:gd name="T51" fmla="*/ 40 h 56"/>
              <a:gd name="T52" fmla="*/ 160 w 240"/>
              <a:gd name="T53" fmla="*/ 40 h 56"/>
              <a:gd name="T54" fmla="*/ 140 w 240"/>
              <a:gd name="T55" fmla="*/ 44 h 56"/>
              <a:gd name="T56" fmla="*/ 120 w 240"/>
              <a:gd name="T57" fmla="*/ 44 h 56"/>
              <a:gd name="T58" fmla="*/ 100 w 240"/>
              <a:gd name="T59" fmla="*/ 48 h 56"/>
              <a:gd name="T60" fmla="*/ 84 w 240"/>
              <a:gd name="T61" fmla="*/ 48 h 56"/>
              <a:gd name="T62" fmla="*/ 72 w 240"/>
              <a:gd name="T63" fmla="*/ 52 h 56"/>
              <a:gd name="T64" fmla="*/ 56 w 240"/>
              <a:gd name="T65" fmla="*/ 52 h 56"/>
              <a:gd name="T66" fmla="*/ 48 w 240"/>
              <a:gd name="T67" fmla="*/ 52 h 56"/>
              <a:gd name="T68" fmla="*/ 40 w 240"/>
              <a:gd name="T69" fmla="*/ 52 h 56"/>
              <a:gd name="T70" fmla="*/ 36 w 240"/>
              <a:gd name="T71" fmla="*/ 52 h 56"/>
              <a:gd name="T72" fmla="*/ 32 w 240"/>
              <a:gd name="T73" fmla="*/ 56 h 56"/>
              <a:gd name="T74" fmla="*/ 28 w 240"/>
              <a:gd name="T75" fmla="*/ 52 h 56"/>
              <a:gd name="T76" fmla="*/ 20 w 240"/>
              <a:gd name="T77" fmla="*/ 52 h 56"/>
              <a:gd name="T78" fmla="*/ 16 w 240"/>
              <a:gd name="T79" fmla="*/ 48 h 56"/>
              <a:gd name="T80" fmla="*/ 8 w 240"/>
              <a:gd name="T81" fmla="*/ 44 h 56"/>
              <a:gd name="T82" fmla="*/ 4 w 240"/>
              <a:gd name="T83" fmla="*/ 40 h 56"/>
              <a:gd name="T84" fmla="*/ 0 w 240"/>
              <a:gd name="T85" fmla="*/ 36 h 56"/>
              <a:gd name="T86" fmla="*/ 0 w 240"/>
              <a:gd name="T87" fmla="*/ 32 h 56"/>
              <a:gd name="T88" fmla="*/ 0 w 240"/>
              <a:gd name="T89" fmla="*/ 28 h 56"/>
              <a:gd name="T90" fmla="*/ 4 w 240"/>
              <a:gd name="T91" fmla="*/ 28 h 56"/>
              <a:gd name="T92" fmla="*/ 12 w 240"/>
              <a:gd name="T93" fmla="*/ 28 h 56"/>
              <a:gd name="T94" fmla="*/ 20 w 240"/>
              <a:gd name="T95" fmla="*/ 24 h 56"/>
              <a:gd name="T96" fmla="*/ 32 w 240"/>
              <a:gd name="T97" fmla="*/ 24 h 56"/>
              <a:gd name="T98" fmla="*/ 48 w 240"/>
              <a:gd name="T99" fmla="*/ 20 h 56"/>
              <a:gd name="T100" fmla="*/ 64 w 240"/>
              <a:gd name="T101" fmla="*/ 20 h 56"/>
              <a:gd name="T102" fmla="*/ 84 w 240"/>
              <a:gd name="T103" fmla="*/ 16 h 56"/>
              <a:gd name="T104" fmla="*/ 104 w 240"/>
              <a:gd name="T105" fmla="*/ 12 h 56"/>
              <a:gd name="T106" fmla="*/ 104 w 240"/>
              <a:gd name="T107" fmla="*/ 1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40" h="56">
                <a:moveTo>
                  <a:pt x="104" y="12"/>
                </a:moveTo>
                <a:lnTo>
                  <a:pt x="128" y="8"/>
                </a:lnTo>
                <a:lnTo>
                  <a:pt x="148" y="4"/>
                </a:lnTo>
                <a:lnTo>
                  <a:pt x="164" y="4"/>
                </a:lnTo>
                <a:lnTo>
                  <a:pt x="180" y="0"/>
                </a:lnTo>
                <a:lnTo>
                  <a:pt x="192" y="0"/>
                </a:lnTo>
                <a:lnTo>
                  <a:pt x="200" y="0"/>
                </a:lnTo>
                <a:lnTo>
                  <a:pt x="204" y="0"/>
                </a:lnTo>
                <a:lnTo>
                  <a:pt x="208" y="0"/>
                </a:lnTo>
                <a:lnTo>
                  <a:pt x="208" y="0"/>
                </a:lnTo>
                <a:lnTo>
                  <a:pt x="212" y="0"/>
                </a:lnTo>
                <a:lnTo>
                  <a:pt x="220" y="0"/>
                </a:lnTo>
                <a:lnTo>
                  <a:pt x="228" y="4"/>
                </a:lnTo>
                <a:lnTo>
                  <a:pt x="232" y="4"/>
                </a:lnTo>
                <a:lnTo>
                  <a:pt x="236" y="8"/>
                </a:lnTo>
                <a:lnTo>
                  <a:pt x="240" y="12"/>
                </a:lnTo>
                <a:lnTo>
                  <a:pt x="240" y="16"/>
                </a:lnTo>
                <a:lnTo>
                  <a:pt x="240" y="20"/>
                </a:lnTo>
                <a:lnTo>
                  <a:pt x="236" y="24"/>
                </a:lnTo>
                <a:lnTo>
                  <a:pt x="232" y="28"/>
                </a:lnTo>
                <a:lnTo>
                  <a:pt x="224" y="32"/>
                </a:lnTo>
                <a:lnTo>
                  <a:pt x="220" y="32"/>
                </a:lnTo>
                <a:lnTo>
                  <a:pt x="212" y="36"/>
                </a:lnTo>
                <a:lnTo>
                  <a:pt x="200" y="36"/>
                </a:lnTo>
                <a:lnTo>
                  <a:pt x="188" y="40"/>
                </a:lnTo>
                <a:lnTo>
                  <a:pt x="176" y="40"/>
                </a:lnTo>
                <a:lnTo>
                  <a:pt x="160" y="40"/>
                </a:lnTo>
                <a:lnTo>
                  <a:pt x="140" y="44"/>
                </a:lnTo>
                <a:lnTo>
                  <a:pt x="120" y="44"/>
                </a:lnTo>
                <a:lnTo>
                  <a:pt x="100" y="48"/>
                </a:lnTo>
                <a:lnTo>
                  <a:pt x="84" y="48"/>
                </a:lnTo>
                <a:lnTo>
                  <a:pt x="72" y="52"/>
                </a:lnTo>
                <a:lnTo>
                  <a:pt x="56" y="52"/>
                </a:lnTo>
                <a:lnTo>
                  <a:pt x="48" y="52"/>
                </a:lnTo>
                <a:lnTo>
                  <a:pt x="40" y="52"/>
                </a:lnTo>
                <a:lnTo>
                  <a:pt x="36" y="52"/>
                </a:lnTo>
                <a:lnTo>
                  <a:pt x="32" y="56"/>
                </a:lnTo>
                <a:lnTo>
                  <a:pt x="28" y="52"/>
                </a:lnTo>
                <a:lnTo>
                  <a:pt x="20" y="52"/>
                </a:lnTo>
                <a:lnTo>
                  <a:pt x="16" y="48"/>
                </a:lnTo>
                <a:lnTo>
                  <a:pt x="8" y="44"/>
                </a:lnTo>
                <a:lnTo>
                  <a:pt x="4" y="40"/>
                </a:lnTo>
                <a:lnTo>
                  <a:pt x="0" y="36"/>
                </a:lnTo>
                <a:lnTo>
                  <a:pt x="0" y="32"/>
                </a:lnTo>
                <a:lnTo>
                  <a:pt x="0" y="28"/>
                </a:lnTo>
                <a:lnTo>
                  <a:pt x="4" y="28"/>
                </a:lnTo>
                <a:lnTo>
                  <a:pt x="12" y="28"/>
                </a:lnTo>
                <a:lnTo>
                  <a:pt x="20" y="24"/>
                </a:lnTo>
                <a:lnTo>
                  <a:pt x="32" y="24"/>
                </a:lnTo>
                <a:lnTo>
                  <a:pt x="48" y="20"/>
                </a:lnTo>
                <a:lnTo>
                  <a:pt x="64" y="20"/>
                </a:lnTo>
                <a:lnTo>
                  <a:pt x="84" y="16"/>
                </a:lnTo>
                <a:lnTo>
                  <a:pt x="104" y="12"/>
                </a:lnTo>
                <a:lnTo>
                  <a:pt x="104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236">
            <a:extLst>
              <a:ext uri="{FF2B5EF4-FFF2-40B4-BE49-F238E27FC236}">
                <a16:creationId xmlns:a16="http://schemas.microsoft.com/office/drawing/2014/main" xmlns="" id="{8D0EAE71-5949-4921-9952-16E023CBC925}"/>
              </a:ext>
            </a:extLst>
          </p:cNvPr>
          <p:cNvSpPr>
            <a:spLocks/>
          </p:cNvSpPr>
          <p:nvPr/>
        </p:nvSpPr>
        <p:spPr bwMode="auto">
          <a:xfrm>
            <a:off x="9910923" y="4004578"/>
            <a:ext cx="309978" cy="934214"/>
          </a:xfrm>
          <a:custGeom>
            <a:avLst/>
            <a:gdLst>
              <a:gd name="T0" fmla="*/ 4 w 80"/>
              <a:gd name="T1" fmla="*/ 24 h 192"/>
              <a:gd name="T2" fmla="*/ 4 w 80"/>
              <a:gd name="T3" fmla="*/ 16 h 192"/>
              <a:gd name="T4" fmla="*/ 0 w 80"/>
              <a:gd name="T5" fmla="*/ 12 h 192"/>
              <a:gd name="T6" fmla="*/ 0 w 80"/>
              <a:gd name="T7" fmla="*/ 8 h 192"/>
              <a:gd name="T8" fmla="*/ 4 w 80"/>
              <a:gd name="T9" fmla="*/ 4 h 192"/>
              <a:gd name="T10" fmla="*/ 8 w 80"/>
              <a:gd name="T11" fmla="*/ 0 h 192"/>
              <a:gd name="T12" fmla="*/ 12 w 80"/>
              <a:gd name="T13" fmla="*/ 0 h 192"/>
              <a:gd name="T14" fmla="*/ 24 w 80"/>
              <a:gd name="T15" fmla="*/ 0 h 192"/>
              <a:gd name="T16" fmla="*/ 40 w 80"/>
              <a:gd name="T17" fmla="*/ 0 h 192"/>
              <a:gd name="T18" fmla="*/ 52 w 80"/>
              <a:gd name="T19" fmla="*/ 4 h 192"/>
              <a:gd name="T20" fmla="*/ 60 w 80"/>
              <a:gd name="T21" fmla="*/ 8 h 192"/>
              <a:gd name="T22" fmla="*/ 68 w 80"/>
              <a:gd name="T23" fmla="*/ 12 h 192"/>
              <a:gd name="T24" fmla="*/ 76 w 80"/>
              <a:gd name="T25" fmla="*/ 16 h 192"/>
              <a:gd name="T26" fmla="*/ 80 w 80"/>
              <a:gd name="T27" fmla="*/ 20 h 192"/>
              <a:gd name="T28" fmla="*/ 80 w 80"/>
              <a:gd name="T29" fmla="*/ 28 h 192"/>
              <a:gd name="T30" fmla="*/ 80 w 80"/>
              <a:gd name="T31" fmla="*/ 40 h 192"/>
              <a:gd name="T32" fmla="*/ 80 w 80"/>
              <a:gd name="T33" fmla="*/ 52 h 192"/>
              <a:gd name="T34" fmla="*/ 76 w 80"/>
              <a:gd name="T35" fmla="*/ 64 h 192"/>
              <a:gd name="T36" fmla="*/ 76 w 80"/>
              <a:gd name="T37" fmla="*/ 72 h 192"/>
              <a:gd name="T38" fmla="*/ 72 w 80"/>
              <a:gd name="T39" fmla="*/ 88 h 192"/>
              <a:gd name="T40" fmla="*/ 72 w 80"/>
              <a:gd name="T41" fmla="*/ 104 h 192"/>
              <a:gd name="T42" fmla="*/ 68 w 80"/>
              <a:gd name="T43" fmla="*/ 120 h 192"/>
              <a:gd name="T44" fmla="*/ 64 w 80"/>
              <a:gd name="T45" fmla="*/ 140 h 192"/>
              <a:gd name="T46" fmla="*/ 64 w 80"/>
              <a:gd name="T47" fmla="*/ 164 h 192"/>
              <a:gd name="T48" fmla="*/ 60 w 80"/>
              <a:gd name="T49" fmla="*/ 192 h 192"/>
              <a:gd name="T50" fmla="*/ 16 w 80"/>
              <a:gd name="T51" fmla="*/ 192 h 192"/>
              <a:gd name="T52" fmla="*/ 16 w 80"/>
              <a:gd name="T53" fmla="*/ 172 h 192"/>
              <a:gd name="T54" fmla="*/ 16 w 80"/>
              <a:gd name="T55" fmla="*/ 156 h 192"/>
              <a:gd name="T56" fmla="*/ 20 w 80"/>
              <a:gd name="T57" fmla="*/ 124 h 192"/>
              <a:gd name="T58" fmla="*/ 20 w 80"/>
              <a:gd name="T59" fmla="*/ 96 h 192"/>
              <a:gd name="T60" fmla="*/ 20 w 80"/>
              <a:gd name="T61" fmla="*/ 72 h 192"/>
              <a:gd name="T62" fmla="*/ 20 w 80"/>
              <a:gd name="T63" fmla="*/ 64 h 192"/>
              <a:gd name="T64" fmla="*/ 20 w 80"/>
              <a:gd name="T65" fmla="*/ 56 h 192"/>
              <a:gd name="T66" fmla="*/ 16 w 80"/>
              <a:gd name="T67" fmla="*/ 48 h 192"/>
              <a:gd name="T68" fmla="*/ 16 w 80"/>
              <a:gd name="T69" fmla="*/ 40 h 192"/>
              <a:gd name="T70" fmla="*/ 12 w 80"/>
              <a:gd name="T71" fmla="*/ 32 h 192"/>
              <a:gd name="T72" fmla="*/ 12 w 80"/>
              <a:gd name="T73" fmla="*/ 28 h 192"/>
              <a:gd name="T74" fmla="*/ 4 w 80"/>
              <a:gd name="T75" fmla="*/ 24 h 192"/>
              <a:gd name="T76" fmla="*/ 4 w 80"/>
              <a:gd name="T77" fmla="*/ 24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0" h="192">
                <a:moveTo>
                  <a:pt x="4" y="24"/>
                </a:move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4" y="0"/>
                </a:lnTo>
                <a:lnTo>
                  <a:pt x="40" y="0"/>
                </a:lnTo>
                <a:lnTo>
                  <a:pt x="52" y="4"/>
                </a:lnTo>
                <a:lnTo>
                  <a:pt x="60" y="8"/>
                </a:lnTo>
                <a:lnTo>
                  <a:pt x="68" y="12"/>
                </a:lnTo>
                <a:lnTo>
                  <a:pt x="76" y="16"/>
                </a:lnTo>
                <a:lnTo>
                  <a:pt x="80" y="20"/>
                </a:lnTo>
                <a:lnTo>
                  <a:pt x="80" y="28"/>
                </a:lnTo>
                <a:lnTo>
                  <a:pt x="80" y="40"/>
                </a:lnTo>
                <a:lnTo>
                  <a:pt x="80" y="52"/>
                </a:lnTo>
                <a:lnTo>
                  <a:pt x="76" y="64"/>
                </a:lnTo>
                <a:lnTo>
                  <a:pt x="76" y="72"/>
                </a:lnTo>
                <a:lnTo>
                  <a:pt x="72" y="88"/>
                </a:lnTo>
                <a:lnTo>
                  <a:pt x="72" y="104"/>
                </a:lnTo>
                <a:lnTo>
                  <a:pt x="68" y="120"/>
                </a:lnTo>
                <a:lnTo>
                  <a:pt x="64" y="140"/>
                </a:lnTo>
                <a:lnTo>
                  <a:pt x="64" y="164"/>
                </a:lnTo>
                <a:lnTo>
                  <a:pt x="60" y="192"/>
                </a:lnTo>
                <a:lnTo>
                  <a:pt x="16" y="192"/>
                </a:lnTo>
                <a:lnTo>
                  <a:pt x="16" y="172"/>
                </a:lnTo>
                <a:lnTo>
                  <a:pt x="16" y="156"/>
                </a:lnTo>
                <a:lnTo>
                  <a:pt x="20" y="124"/>
                </a:lnTo>
                <a:lnTo>
                  <a:pt x="20" y="96"/>
                </a:lnTo>
                <a:lnTo>
                  <a:pt x="20" y="72"/>
                </a:lnTo>
                <a:lnTo>
                  <a:pt x="20" y="64"/>
                </a:lnTo>
                <a:lnTo>
                  <a:pt x="20" y="56"/>
                </a:lnTo>
                <a:lnTo>
                  <a:pt x="16" y="48"/>
                </a:lnTo>
                <a:lnTo>
                  <a:pt x="16" y="40"/>
                </a:lnTo>
                <a:lnTo>
                  <a:pt x="12" y="32"/>
                </a:lnTo>
                <a:lnTo>
                  <a:pt x="12" y="28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3" name="Freeform 237">
            <a:extLst>
              <a:ext uri="{FF2B5EF4-FFF2-40B4-BE49-F238E27FC236}">
                <a16:creationId xmlns:a16="http://schemas.microsoft.com/office/drawing/2014/main" xmlns="" id="{AF4A61AA-331C-4228-BD8D-CA9CF094BE92}"/>
              </a:ext>
            </a:extLst>
          </p:cNvPr>
          <p:cNvSpPr>
            <a:spLocks/>
          </p:cNvSpPr>
          <p:nvPr/>
        </p:nvSpPr>
        <p:spPr bwMode="auto">
          <a:xfrm>
            <a:off x="9383961" y="4705239"/>
            <a:ext cx="1565388" cy="467107"/>
          </a:xfrm>
          <a:custGeom>
            <a:avLst/>
            <a:gdLst>
              <a:gd name="T0" fmla="*/ 40 w 404"/>
              <a:gd name="T1" fmla="*/ 68 h 96"/>
              <a:gd name="T2" fmla="*/ 24 w 404"/>
              <a:gd name="T3" fmla="*/ 60 h 96"/>
              <a:gd name="T4" fmla="*/ 8 w 404"/>
              <a:gd name="T5" fmla="*/ 52 h 96"/>
              <a:gd name="T6" fmla="*/ 0 w 404"/>
              <a:gd name="T7" fmla="*/ 44 h 96"/>
              <a:gd name="T8" fmla="*/ 0 w 404"/>
              <a:gd name="T9" fmla="*/ 36 h 96"/>
              <a:gd name="T10" fmla="*/ 12 w 404"/>
              <a:gd name="T11" fmla="*/ 32 h 96"/>
              <a:gd name="T12" fmla="*/ 32 w 404"/>
              <a:gd name="T13" fmla="*/ 32 h 96"/>
              <a:gd name="T14" fmla="*/ 48 w 404"/>
              <a:gd name="T15" fmla="*/ 32 h 96"/>
              <a:gd name="T16" fmla="*/ 72 w 404"/>
              <a:gd name="T17" fmla="*/ 32 h 96"/>
              <a:gd name="T18" fmla="*/ 96 w 404"/>
              <a:gd name="T19" fmla="*/ 28 h 96"/>
              <a:gd name="T20" fmla="*/ 144 w 404"/>
              <a:gd name="T21" fmla="*/ 24 h 96"/>
              <a:gd name="T22" fmla="*/ 228 w 404"/>
              <a:gd name="T23" fmla="*/ 16 h 96"/>
              <a:gd name="T24" fmla="*/ 252 w 404"/>
              <a:gd name="T25" fmla="*/ 12 h 96"/>
              <a:gd name="T26" fmla="*/ 272 w 404"/>
              <a:gd name="T27" fmla="*/ 8 h 96"/>
              <a:gd name="T28" fmla="*/ 288 w 404"/>
              <a:gd name="T29" fmla="*/ 8 h 96"/>
              <a:gd name="T30" fmla="*/ 296 w 404"/>
              <a:gd name="T31" fmla="*/ 4 h 96"/>
              <a:gd name="T32" fmla="*/ 316 w 404"/>
              <a:gd name="T33" fmla="*/ 0 h 96"/>
              <a:gd name="T34" fmla="*/ 328 w 404"/>
              <a:gd name="T35" fmla="*/ 4 h 96"/>
              <a:gd name="T36" fmla="*/ 344 w 404"/>
              <a:gd name="T37" fmla="*/ 8 h 96"/>
              <a:gd name="T38" fmla="*/ 360 w 404"/>
              <a:gd name="T39" fmla="*/ 16 h 96"/>
              <a:gd name="T40" fmla="*/ 380 w 404"/>
              <a:gd name="T41" fmla="*/ 24 h 96"/>
              <a:gd name="T42" fmla="*/ 392 w 404"/>
              <a:gd name="T43" fmla="*/ 32 h 96"/>
              <a:gd name="T44" fmla="*/ 400 w 404"/>
              <a:gd name="T45" fmla="*/ 36 h 96"/>
              <a:gd name="T46" fmla="*/ 404 w 404"/>
              <a:gd name="T47" fmla="*/ 44 h 96"/>
              <a:gd name="T48" fmla="*/ 404 w 404"/>
              <a:gd name="T49" fmla="*/ 52 h 96"/>
              <a:gd name="T50" fmla="*/ 392 w 404"/>
              <a:gd name="T51" fmla="*/ 60 h 96"/>
              <a:gd name="T52" fmla="*/ 364 w 404"/>
              <a:gd name="T53" fmla="*/ 64 h 96"/>
              <a:gd name="T54" fmla="*/ 340 w 404"/>
              <a:gd name="T55" fmla="*/ 76 h 96"/>
              <a:gd name="T56" fmla="*/ 308 w 404"/>
              <a:gd name="T57" fmla="*/ 88 h 96"/>
              <a:gd name="T58" fmla="*/ 292 w 404"/>
              <a:gd name="T59" fmla="*/ 96 h 96"/>
              <a:gd name="T60" fmla="*/ 284 w 404"/>
              <a:gd name="T61" fmla="*/ 92 h 96"/>
              <a:gd name="T62" fmla="*/ 284 w 404"/>
              <a:gd name="T63" fmla="*/ 80 h 96"/>
              <a:gd name="T64" fmla="*/ 292 w 404"/>
              <a:gd name="T65" fmla="*/ 60 h 96"/>
              <a:gd name="T66" fmla="*/ 300 w 404"/>
              <a:gd name="T67" fmla="*/ 48 h 96"/>
              <a:gd name="T68" fmla="*/ 292 w 404"/>
              <a:gd name="T69" fmla="*/ 44 h 96"/>
              <a:gd name="T70" fmla="*/ 276 w 404"/>
              <a:gd name="T71" fmla="*/ 44 h 96"/>
              <a:gd name="T72" fmla="*/ 252 w 404"/>
              <a:gd name="T73" fmla="*/ 44 h 96"/>
              <a:gd name="T74" fmla="*/ 212 w 404"/>
              <a:gd name="T75" fmla="*/ 48 h 96"/>
              <a:gd name="T76" fmla="*/ 160 w 404"/>
              <a:gd name="T77" fmla="*/ 52 h 96"/>
              <a:gd name="T78" fmla="*/ 112 w 404"/>
              <a:gd name="T79" fmla="*/ 60 h 96"/>
              <a:gd name="T80" fmla="*/ 80 w 404"/>
              <a:gd name="T81" fmla="*/ 64 h 96"/>
              <a:gd name="T82" fmla="*/ 52 w 404"/>
              <a:gd name="T83" fmla="*/ 68 h 96"/>
              <a:gd name="T84" fmla="*/ 44 w 404"/>
              <a:gd name="T85" fmla="*/ 6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404" h="96">
                <a:moveTo>
                  <a:pt x="44" y="68"/>
                </a:moveTo>
                <a:lnTo>
                  <a:pt x="40" y="68"/>
                </a:lnTo>
                <a:lnTo>
                  <a:pt x="32" y="64"/>
                </a:lnTo>
                <a:lnTo>
                  <a:pt x="24" y="60"/>
                </a:lnTo>
                <a:lnTo>
                  <a:pt x="16" y="56"/>
                </a:lnTo>
                <a:lnTo>
                  <a:pt x="8" y="52"/>
                </a:lnTo>
                <a:lnTo>
                  <a:pt x="4" y="48"/>
                </a:lnTo>
                <a:lnTo>
                  <a:pt x="0" y="44"/>
                </a:lnTo>
                <a:lnTo>
                  <a:pt x="0" y="40"/>
                </a:lnTo>
                <a:lnTo>
                  <a:pt x="0" y="36"/>
                </a:lnTo>
                <a:lnTo>
                  <a:pt x="4" y="36"/>
                </a:lnTo>
                <a:lnTo>
                  <a:pt x="12" y="32"/>
                </a:lnTo>
                <a:lnTo>
                  <a:pt x="24" y="32"/>
                </a:lnTo>
                <a:lnTo>
                  <a:pt x="32" y="32"/>
                </a:lnTo>
                <a:lnTo>
                  <a:pt x="40" y="32"/>
                </a:lnTo>
                <a:lnTo>
                  <a:pt x="48" y="32"/>
                </a:lnTo>
                <a:lnTo>
                  <a:pt x="60" y="32"/>
                </a:lnTo>
                <a:lnTo>
                  <a:pt x="72" y="32"/>
                </a:lnTo>
                <a:lnTo>
                  <a:pt x="84" y="28"/>
                </a:lnTo>
                <a:lnTo>
                  <a:pt x="96" y="28"/>
                </a:lnTo>
                <a:lnTo>
                  <a:pt x="112" y="24"/>
                </a:lnTo>
                <a:lnTo>
                  <a:pt x="144" y="24"/>
                </a:lnTo>
                <a:lnTo>
                  <a:pt x="172" y="20"/>
                </a:lnTo>
                <a:lnTo>
                  <a:pt x="228" y="16"/>
                </a:lnTo>
                <a:lnTo>
                  <a:pt x="244" y="12"/>
                </a:lnTo>
                <a:lnTo>
                  <a:pt x="252" y="12"/>
                </a:lnTo>
                <a:lnTo>
                  <a:pt x="264" y="12"/>
                </a:lnTo>
                <a:lnTo>
                  <a:pt x="272" y="8"/>
                </a:lnTo>
                <a:lnTo>
                  <a:pt x="280" y="8"/>
                </a:lnTo>
                <a:lnTo>
                  <a:pt x="288" y="8"/>
                </a:lnTo>
                <a:lnTo>
                  <a:pt x="292" y="4"/>
                </a:lnTo>
                <a:lnTo>
                  <a:pt x="296" y="4"/>
                </a:lnTo>
                <a:lnTo>
                  <a:pt x="312" y="0"/>
                </a:lnTo>
                <a:lnTo>
                  <a:pt x="316" y="0"/>
                </a:lnTo>
                <a:lnTo>
                  <a:pt x="324" y="0"/>
                </a:lnTo>
                <a:lnTo>
                  <a:pt x="328" y="4"/>
                </a:lnTo>
                <a:lnTo>
                  <a:pt x="340" y="8"/>
                </a:lnTo>
                <a:lnTo>
                  <a:pt x="344" y="8"/>
                </a:lnTo>
                <a:lnTo>
                  <a:pt x="352" y="12"/>
                </a:lnTo>
                <a:lnTo>
                  <a:pt x="360" y="16"/>
                </a:lnTo>
                <a:lnTo>
                  <a:pt x="372" y="20"/>
                </a:lnTo>
                <a:lnTo>
                  <a:pt x="380" y="24"/>
                </a:lnTo>
                <a:lnTo>
                  <a:pt x="384" y="28"/>
                </a:lnTo>
                <a:lnTo>
                  <a:pt x="392" y="32"/>
                </a:lnTo>
                <a:lnTo>
                  <a:pt x="396" y="36"/>
                </a:lnTo>
                <a:lnTo>
                  <a:pt x="400" y="36"/>
                </a:lnTo>
                <a:lnTo>
                  <a:pt x="404" y="40"/>
                </a:lnTo>
                <a:lnTo>
                  <a:pt x="404" y="44"/>
                </a:lnTo>
                <a:lnTo>
                  <a:pt x="404" y="48"/>
                </a:lnTo>
                <a:lnTo>
                  <a:pt x="404" y="52"/>
                </a:lnTo>
                <a:lnTo>
                  <a:pt x="400" y="56"/>
                </a:lnTo>
                <a:lnTo>
                  <a:pt x="392" y="60"/>
                </a:lnTo>
                <a:lnTo>
                  <a:pt x="380" y="60"/>
                </a:lnTo>
                <a:lnTo>
                  <a:pt x="364" y="64"/>
                </a:lnTo>
                <a:lnTo>
                  <a:pt x="352" y="68"/>
                </a:lnTo>
                <a:lnTo>
                  <a:pt x="340" y="76"/>
                </a:lnTo>
                <a:lnTo>
                  <a:pt x="324" y="80"/>
                </a:lnTo>
                <a:lnTo>
                  <a:pt x="308" y="88"/>
                </a:lnTo>
                <a:lnTo>
                  <a:pt x="300" y="92"/>
                </a:lnTo>
                <a:lnTo>
                  <a:pt x="292" y="96"/>
                </a:lnTo>
                <a:lnTo>
                  <a:pt x="284" y="96"/>
                </a:lnTo>
                <a:lnTo>
                  <a:pt x="284" y="92"/>
                </a:lnTo>
                <a:lnTo>
                  <a:pt x="280" y="88"/>
                </a:lnTo>
                <a:lnTo>
                  <a:pt x="284" y="80"/>
                </a:lnTo>
                <a:lnTo>
                  <a:pt x="288" y="72"/>
                </a:lnTo>
                <a:lnTo>
                  <a:pt x="292" y="60"/>
                </a:lnTo>
                <a:lnTo>
                  <a:pt x="296" y="52"/>
                </a:lnTo>
                <a:lnTo>
                  <a:pt x="300" y="48"/>
                </a:lnTo>
                <a:lnTo>
                  <a:pt x="296" y="48"/>
                </a:lnTo>
                <a:lnTo>
                  <a:pt x="292" y="44"/>
                </a:lnTo>
                <a:lnTo>
                  <a:pt x="288" y="44"/>
                </a:lnTo>
                <a:lnTo>
                  <a:pt x="276" y="44"/>
                </a:lnTo>
                <a:lnTo>
                  <a:pt x="264" y="44"/>
                </a:lnTo>
                <a:lnTo>
                  <a:pt x="252" y="44"/>
                </a:lnTo>
                <a:lnTo>
                  <a:pt x="232" y="44"/>
                </a:lnTo>
                <a:lnTo>
                  <a:pt x="212" y="48"/>
                </a:lnTo>
                <a:lnTo>
                  <a:pt x="184" y="52"/>
                </a:lnTo>
                <a:lnTo>
                  <a:pt x="160" y="52"/>
                </a:lnTo>
                <a:lnTo>
                  <a:pt x="136" y="56"/>
                </a:lnTo>
                <a:lnTo>
                  <a:pt x="112" y="60"/>
                </a:lnTo>
                <a:lnTo>
                  <a:pt x="96" y="60"/>
                </a:lnTo>
                <a:lnTo>
                  <a:pt x="80" y="64"/>
                </a:lnTo>
                <a:lnTo>
                  <a:pt x="64" y="68"/>
                </a:lnTo>
                <a:lnTo>
                  <a:pt x="52" y="68"/>
                </a:lnTo>
                <a:lnTo>
                  <a:pt x="44" y="68"/>
                </a:lnTo>
                <a:lnTo>
                  <a:pt x="44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4" name="Freeform 238">
            <a:extLst>
              <a:ext uri="{FF2B5EF4-FFF2-40B4-BE49-F238E27FC236}">
                <a16:creationId xmlns:a16="http://schemas.microsoft.com/office/drawing/2014/main" xmlns="" id="{E96FC6FA-EA73-4C28-B57D-B969AE26A6D8}"/>
              </a:ext>
            </a:extLst>
          </p:cNvPr>
          <p:cNvSpPr>
            <a:spLocks/>
          </p:cNvSpPr>
          <p:nvPr/>
        </p:nvSpPr>
        <p:spPr bwMode="auto">
          <a:xfrm>
            <a:off x="9554449" y="5075032"/>
            <a:ext cx="340976" cy="291942"/>
          </a:xfrm>
          <a:custGeom>
            <a:avLst/>
            <a:gdLst>
              <a:gd name="T0" fmla="*/ 24 w 88"/>
              <a:gd name="T1" fmla="*/ 40 h 60"/>
              <a:gd name="T2" fmla="*/ 12 w 88"/>
              <a:gd name="T3" fmla="*/ 32 h 60"/>
              <a:gd name="T4" fmla="*/ 4 w 88"/>
              <a:gd name="T5" fmla="*/ 24 h 60"/>
              <a:gd name="T6" fmla="*/ 0 w 88"/>
              <a:gd name="T7" fmla="*/ 16 h 60"/>
              <a:gd name="T8" fmla="*/ 0 w 88"/>
              <a:gd name="T9" fmla="*/ 12 h 60"/>
              <a:gd name="T10" fmla="*/ 0 w 88"/>
              <a:gd name="T11" fmla="*/ 4 h 60"/>
              <a:gd name="T12" fmla="*/ 0 w 88"/>
              <a:gd name="T13" fmla="*/ 4 h 60"/>
              <a:gd name="T14" fmla="*/ 4 w 88"/>
              <a:gd name="T15" fmla="*/ 0 h 60"/>
              <a:gd name="T16" fmla="*/ 12 w 88"/>
              <a:gd name="T17" fmla="*/ 0 h 60"/>
              <a:gd name="T18" fmla="*/ 16 w 88"/>
              <a:gd name="T19" fmla="*/ 0 h 60"/>
              <a:gd name="T20" fmla="*/ 24 w 88"/>
              <a:gd name="T21" fmla="*/ 0 h 60"/>
              <a:gd name="T22" fmla="*/ 32 w 88"/>
              <a:gd name="T23" fmla="*/ 0 h 60"/>
              <a:gd name="T24" fmla="*/ 44 w 88"/>
              <a:gd name="T25" fmla="*/ 0 h 60"/>
              <a:gd name="T26" fmla="*/ 60 w 88"/>
              <a:gd name="T27" fmla="*/ 8 h 60"/>
              <a:gd name="T28" fmla="*/ 68 w 88"/>
              <a:gd name="T29" fmla="*/ 12 h 60"/>
              <a:gd name="T30" fmla="*/ 76 w 88"/>
              <a:gd name="T31" fmla="*/ 16 h 60"/>
              <a:gd name="T32" fmla="*/ 80 w 88"/>
              <a:gd name="T33" fmla="*/ 20 h 60"/>
              <a:gd name="T34" fmla="*/ 84 w 88"/>
              <a:gd name="T35" fmla="*/ 24 h 60"/>
              <a:gd name="T36" fmla="*/ 84 w 88"/>
              <a:gd name="T37" fmla="*/ 28 h 60"/>
              <a:gd name="T38" fmla="*/ 88 w 88"/>
              <a:gd name="T39" fmla="*/ 36 h 60"/>
              <a:gd name="T40" fmla="*/ 84 w 88"/>
              <a:gd name="T41" fmla="*/ 40 h 60"/>
              <a:gd name="T42" fmla="*/ 84 w 88"/>
              <a:gd name="T43" fmla="*/ 44 h 60"/>
              <a:gd name="T44" fmla="*/ 80 w 88"/>
              <a:gd name="T45" fmla="*/ 48 h 60"/>
              <a:gd name="T46" fmla="*/ 76 w 88"/>
              <a:gd name="T47" fmla="*/ 52 h 60"/>
              <a:gd name="T48" fmla="*/ 72 w 88"/>
              <a:gd name="T49" fmla="*/ 56 h 60"/>
              <a:gd name="T50" fmla="*/ 68 w 88"/>
              <a:gd name="T51" fmla="*/ 60 h 60"/>
              <a:gd name="T52" fmla="*/ 64 w 88"/>
              <a:gd name="T53" fmla="*/ 60 h 60"/>
              <a:gd name="T54" fmla="*/ 60 w 88"/>
              <a:gd name="T55" fmla="*/ 60 h 60"/>
              <a:gd name="T56" fmla="*/ 56 w 88"/>
              <a:gd name="T57" fmla="*/ 60 h 60"/>
              <a:gd name="T58" fmla="*/ 48 w 88"/>
              <a:gd name="T59" fmla="*/ 56 h 60"/>
              <a:gd name="T60" fmla="*/ 36 w 88"/>
              <a:gd name="T61" fmla="*/ 52 h 60"/>
              <a:gd name="T62" fmla="*/ 24 w 88"/>
              <a:gd name="T63" fmla="*/ 40 h 60"/>
              <a:gd name="T64" fmla="*/ 24 w 88"/>
              <a:gd name="T65" fmla="*/ 4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8" h="60">
                <a:moveTo>
                  <a:pt x="24" y="40"/>
                </a:moveTo>
                <a:lnTo>
                  <a:pt x="12" y="32"/>
                </a:lnTo>
                <a:lnTo>
                  <a:pt x="4" y="24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60" y="8"/>
                </a:lnTo>
                <a:lnTo>
                  <a:pt x="68" y="12"/>
                </a:lnTo>
                <a:lnTo>
                  <a:pt x="76" y="16"/>
                </a:lnTo>
                <a:lnTo>
                  <a:pt x="80" y="20"/>
                </a:lnTo>
                <a:lnTo>
                  <a:pt x="84" y="24"/>
                </a:lnTo>
                <a:lnTo>
                  <a:pt x="84" y="28"/>
                </a:lnTo>
                <a:lnTo>
                  <a:pt x="88" y="36"/>
                </a:lnTo>
                <a:lnTo>
                  <a:pt x="84" y="40"/>
                </a:lnTo>
                <a:lnTo>
                  <a:pt x="84" y="44"/>
                </a:lnTo>
                <a:lnTo>
                  <a:pt x="80" y="48"/>
                </a:lnTo>
                <a:lnTo>
                  <a:pt x="76" y="52"/>
                </a:lnTo>
                <a:lnTo>
                  <a:pt x="72" y="56"/>
                </a:lnTo>
                <a:lnTo>
                  <a:pt x="68" y="60"/>
                </a:lnTo>
                <a:lnTo>
                  <a:pt x="64" y="60"/>
                </a:lnTo>
                <a:lnTo>
                  <a:pt x="60" y="60"/>
                </a:lnTo>
                <a:lnTo>
                  <a:pt x="56" y="60"/>
                </a:lnTo>
                <a:lnTo>
                  <a:pt x="48" y="56"/>
                </a:lnTo>
                <a:lnTo>
                  <a:pt x="36" y="52"/>
                </a:lnTo>
                <a:lnTo>
                  <a:pt x="24" y="40"/>
                </a:lnTo>
                <a:lnTo>
                  <a:pt x="24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5" name="Freeform 239">
            <a:extLst>
              <a:ext uri="{FF2B5EF4-FFF2-40B4-BE49-F238E27FC236}">
                <a16:creationId xmlns:a16="http://schemas.microsoft.com/office/drawing/2014/main" xmlns="" id="{C33F79DD-DE3A-42A8-BDCD-FA63E3B99A75}"/>
              </a:ext>
            </a:extLst>
          </p:cNvPr>
          <p:cNvSpPr>
            <a:spLocks/>
          </p:cNvSpPr>
          <p:nvPr/>
        </p:nvSpPr>
        <p:spPr bwMode="auto">
          <a:xfrm>
            <a:off x="9445957" y="5347511"/>
            <a:ext cx="309978" cy="291942"/>
          </a:xfrm>
          <a:custGeom>
            <a:avLst/>
            <a:gdLst>
              <a:gd name="T0" fmla="*/ 60 w 80"/>
              <a:gd name="T1" fmla="*/ 12 h 60"/>
              <a:gd name="T2" fmla="*/ 68 w 80"/>
              <a:gd name="T3" fmla="*/ 16 h 60"/>
              <a:gd name="T4" fmla="*/ 76 w 80"/>
              <a:gd name="T5" fmla="*/ 20 h 60"/>
              <a:gd name="T6" fmla="*/ 80 w 80"/>
              <a:gd name="T7" fmla="*/ 28 h 60"/>
              <a:gd name="T8" fmla="*/ 80 w 80"/>
              <a:gd name="T9" fmla="*/ 36 h 60"/>
              <a:gd name="T10" fmla="*/ 80 w 80"/>
              <a:gd name="T11" fmla="*/ 40 h 60"/>
              <a:gd name="T12" fmla="*/ 80 w 80"/>
              <a:gd name="T13" fmla="*/ 48 h 60"/>
              <a:gd name="T14" fmla="*/ 80 w 80"/>
              <a:gd name="T15" fmla="*/ 52 h 60"/>
              <a:gd name="T16" fmla="*/ 76 w 80"/>
              <a:gd name="T17" fmla="*/ 52 h 60"/>
              <a:gd name="T18" fmla="*/ 68 w 80"/>
              <a:gd name="T19" fmla="*/ 56 h 60"/>
              <a:gd name="T20" fmla="*/ 60 w 80"/>
              <a:gd name="T21" fmla="*/ 60 h 60"/>
              <a:gd name="T22" fmla="*/ 52 w 80"/>
              <a:gd name="T23" fmla="*/ 60 h 60"/>
              <a:gd name="T24" fmla="*/ 44 w 80"/>
              <a:gd name="T25" fmla="*/ 56 h 60"/>
              <a:gd name="T26" fmla="*/ 40 w 80"/>
              <a:gd name="T27" fmla="*/ 52 h 60"/>
              <a:gd name="T28" fmla="*/ 32 w 80"/>
              <a:gd name="T29" fmla="*/ 44 h 60"/>
              <a:gd name="T30" fmla="*/ 24 w 80"/>
              <a:gd name="T31" fmla="*/ 40 h 60"/>
              <a:gd name="T32" fmla="*/ 16 w 80"/>
              <a:gd name="T33" fmla="*/ 36 h 60"/>
              <a:gd name="T34" fmla="*/ 12 w 80"/>
              <a:gd name="T35" fmla="*/ 28 h 60"/>
              <a:gd name="T36" fmla="*/ 8 w 80"/>
              <a:gd name="T37" fmla="*/ 20 h 60"/>
              <a:gd name="T38" fmla="*/ 4 w 80"/>
              <a:gd name="T39" fmla="*/ 16 h 60"/>
              <a:gd name="T40" fmla="*/ 4 w 80"/>
              <a:gd name="T41" fmla="*/ 8 h 60"/>
              <a:gd name="T42" fmla="*/ 0 w 80"/>
              <a:gd name="T43" fmla="*/ 8 h 60"/>
              <a:gd name="T44" fmla="*/ 4 w 80"/>
              <a:gd name="T45" fmla="*/ 4 h 60"/>
              <a:gd name="T46" fmla="*/ 4 w 80"/>
              <a:gd name="T47" fmla="*/ 0 h 60"/>
              <a:gd name="T48" fmla="*/ 8 w 80"/>
              <a:gd name="T49" fmla="*/ 0 h 60"/>
              <a:gd name="T50" fmla="*/ 16 w 80"/>
              <a:gd name="T51" fmla="*/ 0 h 60"/>
              <a:gd name="T52" fmla="*/ 20 w 80"/>
              <a:gd name="T53" fmla="*/ 0 h 60"/>
              <a:gd name="T54" fmla="*/ 28 w 80"/>
              <a:gd name="T55" fmla="*/ 0 h 60"/>
              <a:gd name="T56" fmla="*/ 36 w 80"/>
              <a:gd name="T57" fmla="*/ 4 h 60"/>
              <a:gd name="T58" fmla="*/ 48 w 80"/>
              <a:gd name="T59" fmla="*/ 4 h 60"/>
              <a:gd name="T60" fmla="*/ 60 w 80"/>
              <a:gd name="T61" fmla="*/ 12 h 60"/>
              <a:gd name="T62" fmla="*/ 60 w 80"/>
              <a:gd name="T63" fmla="*/ 1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0" h="60">
                <a:moveTo>
                  <a:pt x="60" y="12"/>
                </a:moveTo>
                <a:lnTo>
                  <a:pt x="68" y="16"/>
                </a:lnTo>
                <a:lnTo>
                  <a:pt x="76" y="20"/>
                </a:lnTo>
                <a:lnTo>
                  <a:pt x="80" y="28"/>
                </a:lnTo>
                <a:lnTo>
                  <a:pt x="80" y="36"/>
                </a:lnTo>
                <a:lnTo>
                  <a:pt x="80" y="40"/>
                </a:lnTo>
                <a:lnTo>
                  <a:pt x="80" y="48"/>
                </a:lnTo>
                <a:lnTo>
                  <a:pt x="80" y="52"/>
                </a:lnTo>
                <a:lnTo>
                  <a:pt x="76" y="52"/>
                </a:lnTo>
                <a:lnTo>
                  <a:pt x="68" y="56"/>
                </a:lnTo>
                <a:lnTo>
                  <a:pt x="60" y="60"/>
                </a:lnTo>
                <a:lnTo>
                  <a:pt x="52" y="60"/>
                </a:lnTo>
                <a:lnTo>
                  <a:pt x="44" y="56"/>
                </a:lnTo>
                <a:lnTo>
                  <a:pt x="40" y="52"/>
                </a:lnTo>
                <a:lnTo>
                  <a:pt x="32" y="44"/>
                </a:lnTo>
                <a:lnTo>
                  <a:pt x="24" y="40"/>
                </a:lnTo>
                <a:lnTo>
                  <a:pt x="16" y="36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4" y="8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48" y="4"/>
                </a:lnTo>
                <a:lnTo>
                  <a:pt x="60" y="12"/>
                </a:lnTo>
                <a:lnTo>
                  <a:pt x="6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6" name="Freeform 240">
            <a:extLst>
              <a:ext uri="{FF2B5EF4-FFF2-40B4-BE49-F238E27FC236}">
                <a16:creationId xmlns:a16="http://schemas.microsoft.com/office/drawing/2014/main" xmlns="" id="{9FF44528-86B7-432A-8AF8-C1C1C09FF6CE}"/>
              </a:ext>
            </a:extLst>
          </p:cNvPr>
          <p:cNvSpPr>
            <a:spLocks/>
          </p:cNvSpPr>
          <p:nvPr/>
        </p:nvSpPr>
        <p:spPr bwMode="auto">
          <a:xfrm>
            <a:off x="9244471" y="4997181"/>
            <a:ext cx="1007428" cy="1440247"/>
          </a:xfrm>
          <a:custGeom>
            <a:avLst/>
            <a:gdLst>
              <a:gd name="T0" fmla="*/ 188 w 260"/>
              <a:gd name="T1" fmla="*/ 12 h 296"/>
              <a:gd name="T2" fmla="*/ 192 w 260"/>
              <a:gd name="T3" fmla="*/ 4 h 296"/>
              <a:gd name="T4" fmla="*/ 204 w 260"/>
              <a:gd name="T5" fmla="*/ 0 h 296"/>
              <a:gd name="T6" fmla="*/ 220 w 260"/>
              <a:gd name="T7" fmla="*/ 0 h 296"/>
              <a:gd name="T8" fmla="*/ 240 w 260"/>
              <a:gd name="T9" fmla="*/ 8 h 296"/>
              <a:gd name="T10" fmla="*/ 256 w 260"/>
              <a:gd name="T11" fmla="*/ 16 h 296"/>
              <a:gd name="T12" fmla="*/ 260 w 260"/>
              <a:gd name="T13" fmla="*/ 20 h 296"/>
              <a:gd name="T14" fmla="*/ 260 w 260"/>
              <a:gd name="T15" fmla="*/ 28 h 296"/>
              <a:gd name="T16" fmla="*/ 260 w 260"/>
              <a:gd name="T17" fmla="*/ 44 h 296"/>
              <a:gd name="T18" fmla="*/ 256 w 260"/>
              <a:gd name="T19" fmla="*/ 68 h 296"/>
              <a:gd name="T20" fmla="*/ 248 w 260"/>
              <a:gd name="T21" fmla="*/ 108 h 296"/>
              <a:gd name="T22" fmla="*/ 224 w 260"/>
              <a:gd name="T23" fmla="*/ 160 h 296"/>
              <a:gd name="T24" fmla="*/ 196 w 260"/>
              <a:gd name="T25" fmla="*/ 204 h 296"/>
              <a:gd name="T26" fmla="*/ 160 w 260"/>
              <a:gd name="T27" fmla="*/ 240 h 296"/>
              <a:gd name="T28" fmla="*/ 120 w 260"/>
              <a:gd name="T29" fmla="*/ 264 h 296"/>
              <a:gd name="T30" fmla="*/ 76 w 260"/>
              <a:gd name="T31" fmla="*/ 284 h 296"/>
              <a:gd name="T32" fmla="*/ 44 w 260"/>
              <a:gd name="T33" fmla="*/ 292 h 296"/>
              <a:gd name="T34" fmla="*/ 24 w 260"/>
              <a:gd name="T35" fmla="*/ 296 h 296"/>
              <a:gd name="T36" fmla="*/ 12 w 260"/>
              <a:gd name="T37" fmla="*/ 296 h 296"/>
              <a:gd name="T38" fmla="*/ 4 w 260"/>
              <a:gd name="T39" fmla="*/ 296 h 296"/>
              <a:gd name="T40" fmla="*/ 0 w 260"/>
              <a:gd name="T41" fmla="*/ 292 h 296"/>
              <a:gd name="T42" fmla="*/ 8 w 260"/>
              <a:gd name="T43" fmla="*/ 288 h 296"/>
              <a:gd name="T44" fmla="*/ 16 w 260"/>
              <a:gd name="T45" fmla="*/ 280 h 296"/>
              <a:gd name="T46" fmla="*/ 36 w 260"/>
              <a:gd name="T47" fmla="*/ 272 h 296"/>
              <a:gd name="T48" fmla="*/ 68 w 260"/>
              <a:gd name="T49" fmla="*/ 252 h 296"/>
              <a:gd name="T50" fmla="*/ 112 w 260"/>
              <a:gd name="T51" fmla="*/ 224 h 296"/>
              <a:gd name="T52" fmla="*/ 148 w 260"/>
              <a:gd name="T53" fmla="*/ 192 h 296"/>
              <a:gd name="T54" fmla="*/ 172 w 260"/>
              <a:gd name="T55" fmla="*/ 156 h 296"/>
              <a:gd name="T56" fmla="*/ 188 w 260"/>
              <a:gd name="T57" fmla="*/ 116 h 296"/>
              <a:gd name="T58" fmla="*/ 196 w 260"/>
              <a:gd name="T59" fmla="*/ 80 h 296"/>
              <a:gd name="T60" fmla="*/ 196 w 260"/>
              <a:gd name="T61" fmla="*/ 48 h 296"/>
              <a:gd name="T62" fmla="*/ 192 w 260"/>
              <a:gd name="T63" fmla="*/ 28 h 296"/>
              <a:gd name="T64" fmla="*/ 188 w 260"/>
              <a:gd name="T65" fmla="*/ 20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0" h="296">
                <a:moveTo>
                  <a:pt x="188" y="20"/>
                </a:moveTo>
                <a:lnTo>
                  <a:pt x="188" y="12"/>
                </a:lnTo>
                <a:lnTo>
                  <a:pt x="188" y="8"/>
                </a:lnTo>
                <a:lnTo>
                  <a:pt x="192" y="4"/>
                </a:lnTo>
                <a:lnTo>
                  <a:pt x="196" y="0"/>
                </a:lnTo>
                <a:lnTo>
                  <a:pt x="204" y="0"/>
                </a:lnTo>
                <a:lnTo>
                  <a:pt x="212" y="0"/>
                </a:lnTo>
                <a:lnTo>
                  <a:pt x="220" y="0"/>
                </a:lnTo>
                <a:lnTo>
                  <a:pt x="232" y="4"/>
                </a:lnTo>
                <a:lnTo>
                  <a:pt x="240" y="8"/>
                </a:lnTo>
                <a:lnTo>
                  <a:pt x="248" y="12"/>
                </a:lnTo>
                <a:lnTo>
                  <a:pt x="256" y="16"/>
                </a:lnTo>
                <a:lnTo>
                  <a:pt x="260" y="16"/>
                </a:lnTo>
                <a:lnTo>
                  <a:pt x="260" y="20"/>
                </a:lnTo>
                <a:lnTo>
                  <a:pt x="260" y="24"/>
                </a:lnTo>
                <a:lnTo>
                  <a:pt x="260" y="28"/>
                </a:lnTo>
                <a:lnTo>
                  <a:pt x="260" y="36"/>
                </a:lnTo>
                <a:lnTo>
                  <a:pt x="260" y="44"/>
                </a:lnTo>
                <a:lnTo>
                  <a:pt x="260" y="56"/>
                </a:lnTo>
                <a:lnTo>
                  <a:pt x="256" y="68"/>
                </a:lnTo>
                <a:lnTo>
                  <a:pt x="256" y="80"/>
                </a:lnTo>
                <a:lnTo>
                  <a:pt x="248" y="108"/>
                </a:lnTo>
                <a:lnTo>
                  <a:pt x="236" y="136"/>
                </a:lnTo>
                <a:lnTo>
                  <a:pt x="224" y="160"/>
                </a:lnTo>
                <a:lnTo>
                  <a:pt x="212" y="184"/>
                </a:lnTo>
                <a:lnTo>
                  <a:pt x="196" y="204"/>
                </a:lnTo>
                <a:lnTo>
                  <a:pt x="176" y="224"/>
                </a:lnTo>
                <a:lnTo>
                  <a:pt x="160" y="240"/>
                </a:lnTo>
                <a:lnTo>
                  <a:pt x="140" y="256"/>
                </a:lnTo>
                <a:lnTo>
                  <a:pt x="120" y="264"/>
                </a:lnTo>
                <a:lnTo>
                  <a:pt x="100" y="276"/>
                </a:lnTo>
                <a:lnTo>
                  <a:pt x="76" y="284"/>
                </a:lnTo>
                <a:lnTo>
                  <a:pt x="56" y="292"/>
                </a:lnTo>
                <a:lnTo>
                  <a:pt x="44" y="292"/>
                </a:lnTo>
                <a:lnTo>
                  <a:pt x="32" y="296"/>
                </a:lnTo>
                <a:lnTo>
                  <a:pt x="24" y="296"/>
                </a:lnTo>
                <a:lnTo>
                  <a:pt x="16" y="296"/>
                </a:lnTo>
                <a:lnTo>
                  <a:pt x="12" y="296"/>
                </a:lnTo>
                <a:lnTo>
                  <a:pt x="8" y="296"/>
                </a:lnTo>
                <a:lnTo>
                  <a:pt x="4" y="296"/>
                </a:lnTo>
                <a:lnTo>
                  <a:pt x="4" y="296"/>
                </a:lnTo>
                <a:lnTo>
                  <a:pt x="0" y="292"/>
                </a:lnTo>
                <a:lnTo>
                  <a:pt x="4" y="292"/>
                </a:lnTo>
                <a:lnTo>
                  <a:pt x="8" y="288"/>
                </a:lnTo>
                <a:lnTo>
                  <a:pt x="12" y="284"/>
                </a:lnTo>
                <a:lnTo>
                  <a:pt x="16" y="280"/>
                </a:lnTo>
                <a:lnTo>
                  <a:pt x="24" y="276"/>
                </a:lnTo>
                <a:lnTo>
                  <a:pt x="36" y="272"/>
                </a:lnTo>
                <a:lnTo>
                  <a:pt x="48" y="264"/>
                </a:lnTo>
                <a:lnTo>
                  <a:pt x="68" y="252"/>
                </a:lnTo>
                <a:lnTo>
                  <a:pt x="92" y="240"/>
                </a:lnTo>
                <a:lnTo>
                  <a:pt x="112" y="224"/>
                </a:lnTo>
                <a:lnTo>
                  <a:pt x="132" y="208"/>
                </a:lnTo>
                <a:lnTo>
                  <a:pt x="148" y="192"/>
                </a:lnTo>
                <a:lnTo>
                  <a:pt x="160" y="176"/>
                </a:lnTo>
                <a:lnTo>
                  <a:pt x="172" y="156"/>
                </a:lnTo>
                <a:lnTo>
                  <a:pt x="180" y="136"/>
                </a:lnTo>
                <a:lnTo>
                  <a:pt x="188" y="116"/>
                </a:lnTo>
                <a:lnTo>
                  <a:pt x="192" y="96"/>
                </a:lnTo>
                <a:lnTo>
                  <a:pt x="196" y="80"/>
                </a:lnTo>
                <a:lnTo>
                  <a:pt x="200" y="64"/>
                </a:lnTo>
                <a:lnTo>
                  <a:pt x="196" y="48"/>
                </a:lnTo>
                <a:lnTo>
                  <a:pt x="196" y="36"/>
                </a:lnTo>
                <a:lnTo>
                  <a:pt x="192" y="28"/>
                </a:lnTo>
                <a:lnTo>
                  <a:pt x="188" y="20"/>
                </a:lnTo>
                <a:lnTo>
                  <a:pt x="188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Freeform 241">
            <a:extLst>
              <a:ext uri="{FF2B5EF4-FFF2-40B4-BE49-F238E27FC236}">
                <a16:creationId xmlns:a16="http://schemas.microsoft.com/office/drawing/2014/main" xmlns="" id="{AA641669-19B7-4903-A50F-039F5D0D4EFB}"/>
              </a:ext>
            </a:extLst>
          </p:cNvPr>
          <p:cNvSpPr>
            <a:spLocks/>
          </p:cNvSpPr>
          <p:nvPr/>
        </p:nvSpPr>
        <p:spPr bwMode="auto">
          <a:xfrm>
            <a:off x="9259970" y="5542139"/>
            <a:ext cx="1704878" cy="350330"/>
          </a:xfrm>
          <a:custGeom>
            <a:avLst/>
            <a:gdLst>
              <a:gd name="T0" fmla="*/ 52 w 440"/>
              <a:gd name="T1" fmla="*/ 72 h 72"/>
              <a:gd name="T2" fmla="*/ 48 w 440"/>
              <a:gd name="T3" fmla="*/ 72 h 72"/>
              <a:gd name="T4" fmla="*/ 40 w 440"/>
              <a:gd name="T5" fmla="*/ 72 h 72"/>
              <a:gd name="T6" fmla="*/ 32 w 440"/>
              <a:gd name="T7" fmla="*/ 68 h 72"/>
              <a:gd name="T8" fmla="*/ 20 w 440"/>
              <a:gd name="T9" fmla="*/ 64 h 72"/>
              <a:gd name="T10" fmla="*/ 12 w 440"/>
              <a:gd name="T11" fmla="*/ 60 h 72"/>
              <a:gd name="T12" fmla="*/ 4 w 440"/>
              <a:gd name="T13" fmla="*/ 52 h 72"/>
              <a:gd name="T14" fmla="*/ 0 w 440"/>
              <a:gd name="T15" fmla="*/ 48 h 72"/>
              <a:gd name="T16" fmla="*/ 0 w 440"/>
              <a:gd name="T17" fmla="*/ 44 h 72"/>
              <a:gd name="T18" fmla="*/ 40 w 440"/>
              <a:gd name="T19" fmla="*/ 40 h 72"/>
              <a:gd name="T20" fmla="*/ 80 w 440"/>
              <a:gd name="T21" fmla="*/ 32 h 72"/>
              <a:gd name="T22" fmla="*/ 116 w 440"/>
              <a:gd name="T23" fmla="*/ 28 h 72"/>
              <a:gd name="T24" fmla="*/ 148 w 440"/>
              <a:gd name="T25" fmla="*/ 24 h 72"/>
              <a:gd name="T26" fmla="*/ 180 w 440"/>
              <a:gd name="T27" fmla="*/ 20 h 72"/>
              <a:gd name="T28" fmla="*/ 212 w 440"/>
              <a:gd name="T29" fmla="*/ 16 h 72"/>
              <a:gd name="T30" fmla="*/ 236 w 440"/>
              <a:gd name="T31" fmla="*/ 16 h 72"/>
              <a:gd name="T32" fmla="*/ 264 w 440"/>
              <a:gd name="T33" fmla="*/ 12 h 72"/>
              <a:gd name="T34" fmla="*/ 284 w 440"/>
              <a:gd name="T35" fmla="*/ 8 h 72"/>
              <a:gd name="T36" fmla="*/ 304 w 440"/>
              <a:gd name="T37" fmla="*/ 8 h 72"/>
              <a:gd name="T38" fmla="*/ 320 w 440"/>
              <a:gd name="T39" fmla="*/ 4 h 72"/>
              <a:gd name="T40" fmla="*/ 336 w 440"/>
              <a:gd name="T41" fmla="*/ 4 h 72"/>
              <a:gd name="T42" fmla="*/ 348 w 440"/>
              <a:gd name="T43" fmla="*/ 4 h 72"/>
              <a:gd name="T44" fmla="*/ 356 w 440"/>
              <a:gd name="T45" fmla="*/ 4 h 72"/>
              <a:gd name="T46" fmla="*/ 364 w 440"/>
              <a:gd name="T47" fmla="*/ 0 h 72"/>
              <a:gd name="T48" fmla="*/ 372 w 440"/>
              <a:gd name="T49" fmla="*/ 0 h 72"/>
              <a:gd name="T50" fmla="*/ 384 w 440"/>
              <a:gd name="T51" fmla="*/ 0 h 72"/>
              <a:gd name="T52" fmla="*/ 396 w 440"/>
              <a:gd name="T53" fmla="*/ 4 h 72"/>
              <a:gd name="T54" fmla="*/ 408 w 440"/>
              <a:gd name="T55" fmla="*/ 4 h 72"/>
              <a:gd name="T56" fmla="*/ 420 w 440"/>
              <a:gd name="T57" fmla="*/ 8 h 72"/>
              <a:gd name="T58" fmla="*/ 428 w 440"/>
              <a:gd name="T59" fmla="*/ 12 h 72"/>
              <a:gd name="T60" fmla="*/ 436 w 440"/>
              <a:gd name="T61" fmla="*/ 20 h 72"/>
              <a:gd name="T62" fmla="*/ 440 w 440"/>
              <a:gd name="T63" fmla="*/ 24 h 72"/>
              <a:gd name="T64" fmla="*/ 440 w 440"/>
              <a:gd name="T65" fmla="*/ 28 h 72"/>
              <a:gd name="T66" fmla="*/ 440 w 440"/>
              <a:gd name="T67" fmla="*/ 32 h 72"/>
              <a:gd name="T68" fmla="*/ 436 w 440"/>
              <a:gd name="T69" fmla="*/ 32 h 72"/>
              <a:gd name="T70" fmla="*/ 428 w 440"/>
              <a:gd name="T71" fmla="*/ 36 h 72"/>
              <a:gd name="T72" fmla="*/ 420 w 440"/>
              <a:gd name="T73" fmla="*/ 36 h 72"/>
              <a:gd name="T74" fmla="*/ 412 w 440"/>
              <a:gd name="T75" fmla="*/ 36 h 72"/>
              <a:gd name="T76" fmla="*/ 396 w 440"/>
              <a:gd name="T77" fmla="*/ 40 h 72"/>
              <a:gd name="T78" fmla="*/ 384 w 440"/>
              <a:gd name="T79" fmla="*/ 40 h 72"/>
              <a:gd name="T80" fmla="*/ 368 w 440"/>
              <a:gd name="T81" fmla="*/ 40 h 72"/>
              <a:gd name="T82" fmla="*/ 332 w 440"/>
              <a:gd name="T83" fmla="*/ 40 h 72"/>
              <a:gd name="T84" fmla="*/ 304 w 440"/>
              <a:gd name="T85" fmla="*/ 40 h 72"/>
              <a:gd name="T86" fmla="*/ 276 w 440"/>
              <a:gd name="T87" fmla="*/ 44 h 72"/>
              <a:gd name="T88" fmla="*/ 252 w 440"/>
              <a:gd name="T89" fmla="*/ 44 h 72"/>
              <a:gd name="T90" fmla="*/ 224 w 440"/>
              <a:gd name="T91" fmla="*/ 48 h 72"/>
              <a:gd name="T92" fmla="*/ 196 w 440"/>
              <a:gd name="T93" fmla="*/ 52 h 72"/>
              <a:gd name="T94" fmla="*/ 168 w 440"/>
              <a:gd name="T95" fmla="*/ 56 h 72"/>
              <a:gd name="T96" fmla="*/ 136 w 440"/>
              <a:gd name="T97" fmla="*/ 60 h 72"/>
              <a:gd name="T98" fmla="*/ 120 w 440"/>
              <a:gd name="T99" fmla="*/ 60 h 72"/>
              <a:gd name="T100" fmla="*/ 104 w 440"/>
              <a:gd name="T101" fmla="*/ 64 h 72"/>
              <a:gd name="T102" fmla="*/ 92 w 440"/>
              <a:gd name="T103" fmla="*/ 68 h 72"/>
              <a:gd name="T104" fmla="*/ 80 w 440"/>
              <a:gd name="T105" fmla="*/ 68 h 72"/>
              <a:gd name="T106" fmla="*/ 72 w 440"/>
              <a:gd name="T107" fmla="*/ 68 h 72"/>
              <a:gd name="T108" fmla="*/ 64 w 440"/>
              <a:gd name="T109" fmla="*/ 72 h 72"/>
              <a:gd name="T110" fmla="*/ 56 w 440"/>
              <a:gd name="T111" fmla="*/ 72 h 72"/>
              <a:gd name="T112" fmla="*/ 52 w 440"/>
              <a:gd name="T113" fmla="*/ 72 h 72"/>
              <a:gd name="T114" fmla="*/ 52 w 440"/>
              <a:gd name="T115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40" h="72">
                <a:moveTo>
                  <a:pt x="52" y="72"/>
                </a:moveTo>
                <a:lnTo>
                  <a:pt x="48" y="72"/>
                </a:lnTo>
                <a:lnTo>
                  <a:pt x="40" y="72"/>
                </a:lnTo>
                <a:lnTo>
                  <a:pt x="32" y="68"/>
                </a:lnTo>
                <a:lnTo>
                  <a:pt x="20" y="64"/>
                </a:lnTo>
                <a:lnTo>
                  <a:pt x="12" y="60"/>
                </a:lnTo>
                <a:lnTo>
                  <a:pt x="4" y="52"/>
                </a:lnTo>
                <a:lnTo>
                  <a:pt x="0" y="48"/>
                </a:lnTo>
                <a:lnTo>
                  <a:pt x="0" y="44"/>
                </a:lnTo>
                <a:lnTo>
                  <a:pt x="40" y="40"/>
                </a:lnTo>
                <a:lnTo>
                  <a:pt x="80" y="32"/>
                </a:lnTo>
                <a:lnTo>
                  <a:pt x="116" y="28"/>
                </a:lnTo>
                <a:lnTo>
                  <a:pt x="148" y="24"/>
                </a:lnTo>
                <a:lnTo>
                  <a:pt x="180" y="20"/>
                </a:lnTo>
                <a:lnTo>
                  <a:pt x="212" y="16"/>
                </a:lnTo>
                <a:lnTo>
                  <a:pt x="236" y="16"/>
                </a:lnTo>
                <a:lnTo>
                  <a:pt x="264" y="12"/>
                </a:lnTo>
                <a:lnTo>
                  <a:pt x="284" y="8"/>
                </a:lnTo>
                <a:lnTo>
                  <a:pt x="304" y="8"/>
                </a:lnTo>
                <a:lnTo>
                  <a:pt x="320" y="4"/>
                </a:lnTo>
                <a:lnTo>
                  <a:pt x="336" y="4"/>
                </a:lnTo>
                <a:lnTo>
                  <a:pt x="348" y="4"/>
                </a:lnTo>
                <a:lnTo>
                  <a:pt x="356" y="4"/>
                </a:lnTo>
                <a:lnTo>
                  <a:pt x="364" y="0"/>
                </a:lnTo>
                <a:lnTo>
                  <a:pt x="372" y="0"/>
                </a:lnTo>
                <a:lnTo>
                  <a:pt x="384" y="0"/>
                </a:lnTo>
                <a:lnTo>
                  <a:pt x="396" y="4"/>
                </a:lnTo>
                <a:lnTo>
                  <a:pt x="408" y="4"/>
                </a:lnTo>
                <a:lnTo>
                  <a:pt x="420" y="8"/>
                </a:lnTo>
                <a:lnTo>
                  <a:pt x="428" y="12"/>
                </a:lnTo>
                <a:lnTo>
                  <a:pt x="436" y="20"/>
                </a:lnTo>
                <a:lnTo>
                  <a:pt x="440" y="24"/>
                </a:lnTo>
                <a:lnTo>
                  <a:pt x="440" y="28"/>
                </a:lnTo>
                <a:lnTo>
                  <a:pt x="440" y="32"/>
                </a:lnTo>
                <a:lnTo>
                  <a:pt x="436" y="32"/>
                </a:lnTo>
                <a:lnTo>
                  <a:pt x="428" y="36"/>
                </a:lnTo>
                <a:lnTo>
                  <a:pt x="420" y="36"/>
                </a:lnTo>
                <a:lnTo>
                  <a:pt x="412" y="36"/>
                </a:lnTo>
                <a:lnTo>
                  <a:pt x="396" y="40"/>
                </a:lnTo>
                <a:lnTo>
                  <a:pt x="384" y="40"/>
                </a:lnTo>
                <a:lnTo>
                  <a:pt x="368" y="40"/>
                </a:lnTo>
                <a:lnTo>
                  <a:pt x="332" y="40"/>
                </a:lnTo>
                <a:lnTo>
                  <a:pt x="304" y="40"/>
                </a:lnTo>
                <a:lnTo>
                  <a:pt x="276" y="44"/>
                </a:lnTo>
                <a:lnTo>
                  <a:pt x="252" y="44"/>
                </a:lnTo>
                <a:lnTo>
                  <a:pt x="224" y="48"/>
                </a:lnTo>
                <a:lnTo>
                  <a:pt x="196" y="52"/>
                </a:lnTo>
                <a:lnTo>
                  <a:pt x="168" y="56"/>
                </a:lnTo>
                <a:lnTo>
                  <a:pt x="136" y="60"/>
                </a:lnTo>
                <a:lnTo>
                  <a:pt x="120" y="60"/>
                </a:lnTo>
                <a:lnTo>
                  <a:pt x="104" y="64"/>
                </a:lnTo>
                <a:lnTo>
                  <a:pt x="92" y="68"/>
                </a:lnTo>
                <a:lnTo>
                  <a:pt x="80" y="68"/>
                </a:lnTo>
                <a:lnTo>
                  <a:pt x="72" y="68"/>
                </a:lnTo>
                <a:lnTo>
                  <a:pt x="64" y="72"/>
                </a:lnTo>
                <a:lnTo>
                  <a:pt x="56" y="72"/>
                </a:lnTo>
                <a:lnTo>
                  <a:pt x="52" y="72"/>
                </a:lnTo>
                <a:lnTo>
                  <a:pt x="52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6" name="Freeform 242">
            <a:extLst>
              <a:ext uri="{FF2B5EF4-FFF2-40B4-BE49-F238E27FC236}">
                <a16:creationId xmlns:a16="http://schemas.microsoft.com/office/drawing/2014/main" xmlns="" id="{693CD45B-C2E1-4330-822A-B655F0930636}"/>
              </a:ext>
            </a:extLst>
          </p:cNvPr>
          <p:cNvSpPr>
            <a:spLocks/>
          </p:cNvSpPr>
          <p:nvPr/>
        </p:nvSpPr>
        <p:spPr bwMode="auto">
          <a:xfrm>
            <a:off x="10081411" y="5873006"/>
            <a:ext cx="635455" cy="603347"/>
          </a:xfrm>
          <a:custGeom>
            <a:avLst/>
            <a:gdLst>
              <a:gd name="T0" fmla="*/ 104 w 164"/>
              <a:gd name="T1" fmla="*/ 36 h 124"/>
              <a:gd name="T2" fmla="*/ 116 w 164"/>
              <a:gd name="T3" fmla="*/ 40 h 124"/>
              <a:gd name="T4" fmla="*/ 124 w 164"/>
              <a:gd name="T5" fmla="*/ 48 h 124"/>
              <a:gd name="T6" fmla="*/ 136 w 164"/>
              <a:gd name="T7" fmla="*/ 52 h 124"/>
              <a:gd name="T8" fmla="*/ 144 w 164"/>
              <a:gd name="T9" fmla="*/ 60 h 124"/>
              <a:gd name="T10" fmla="*/ 152 w 164"/>
              <a:gd name="T11" fmla="*/ 64 h 124"/>
              <a:gd name="T12" fmla="*/ 156 w 164"/>
              <a:gd name="T13" fmla="*/ 72 h 124"/>
              <a:gd name="T14" fmla="*/ 160 w 164"/>
              <a:gd name="T15" fmla="*/ 76 h 124"/>
              <a:gd name="T16" fmla="*/ 160 w 164"/>
              <a:gd name="T17" fmla="*/ 80 h 124"/>
              <a:gd name="T18" fmla="*/ 164 w 164"/>
              <a:gd name="T19" fmla="*/ 92 h 124"/>
              <a:gd name="T20" fmla="*/ 160 w 164"/>
              <a:gd name="T21" fmla="*/ 100 h 124"/>
              <a:gd name="T22" fmla="*/ 160 w 164"/>
              <a:gd name="T23" fmla="*/ 108 h 124"/>
              <a:gd name="T24" fmla="*/ 156 w 164"/>
              <a:gd name="T25" fmla="*/ 112 h 124"/>
              <a:gd name="T26" fmla="*/ 152 w 164"/>
              <a:gd name="T27" fmla="*/ 116 h 124"/>
              <a:gd name="T28" fmla="*/ 148 w 164"/>
              <a:gd name="T29" fmla="*/ 120 h 124"/>
              <a:gd name="T30" fmla="*/ 140 w 164"/>
              <a:gd name="T31" fmla="*/ 124 h 124"/>
              <a:gd name="T32" fmla="*/ 136 w 164"/>
              <a:gd name="T33" fmla="*/ 124 h 124"/>
              <a:gd name="T34" fmla="*/ 128 w 164"/>
              <a:gd name="T35" fmla="*/ 120 h 124"/>
              <a:gd name="T36" fmla="*/ 120 w 164"/>
              <a:gd name="T37" fmla="*/ 116 h 124"/>
              <a:gd name="T38" fmla="*/ 116 w 164"/>
              <a:gd name="T39" fmla="*/ 112 h 124"/>
              <a:gd name="T40" fmla="*/ 112 w 164"/>
              <a:gd name="T41" fmla="*/ 108 h 124"/>
              <a:gd name="T42" fmla="*/ 108 w 164"/>
              <a:gd name="T43" fmla="*/ 104 h 124"/>
              <a:gd name="T44" fmla="*/ 100 w 164"/>
              <a:gd name="T45" fmla="*/ 96 h 124"/>
              <a:gd name="T46" fmla="*/ 92 w 164"/>
              <a:gd name="T47" fmla="*/ 92 h 124"/>
              <a:gd name="T48" fmla="*/ 80 w 164"/>
              <a:gd name="T49" fmla="*/ 80 h 124"/>
              <a:gd name="T50" fmla="*/ 68 w 164"/>
              <a:gd name="T51" fmla="*/ 72 h 124"/>
              <a:gd name="T52" fmla="*/ 56 w 164"/>
              <a:gd name="T53" fmla="*/ 60 h 124"/>
              <a:gd name="T54" fmla="*/ 44 w 164"/>
              <a:gd name="T55" fmla="*/ 48 h 124"/>
              <a:gd name="T56" fmla="*/ 32 w 164"/>
              <a:gd name="T57" fmla="*/ 40 h 124"/>
              <a:gd name="T58" fmla="*/ 20 w 164"/>
              <a:gd name="T59" fmla="*/ 32 h 124"/>
              <a:gd name="T60" fmla="*/ 12 w 164"/>
              <a:gd name="T61" fmla="*/ 24 h 124"/>
              <a:gd name="T62" fmla="*/ 8 w 164"/>
              <a:gd name="T63" fmla="*/ 16 h 124"/>
              <a:gd name="T64" fmla="*/ 4 w 164"/>
              <a:gd name="T65" fmla="*/ 12 h 124"/>
              <a:gd name="T66" fmla="*/ 0 w 164"/>
              <a:gd name="T67" fmla="*/ 8 h 124"/>
              <a:gd name="T68" fmla="*/ 0 w 164"/>
              <a:gd name="T69" fmla="*/ 4 h 124"/>
              <a:gd name="T70" fmla="*/ 4 w 164"/>
              <a:gd name="T71" fmla="*/ 0 h 124"/>
              <a:gd name="T72" fmla="*/ 8 w 164"/>
              <a:gd name="T73" fmla="*/ 0 h 124"/>
              <a:gd name="T74" fmla="*/ 16 w 164"/>
              <a:gd name="T75" fmla="*/ 0 h 124"/>
              <a:gd name="T76" fmla="*/ 28 w 164"/>
              <a:gd name="T77" fmla="*/ 0 h 124"/>
              <a:gd name="T78" fmla="*/ 36 w 164"/>
              <a:gd name="T79" fmla="*/ 0 h 124"/>
              <a:gd name="T80" fmla="*/ 44 w 164"/>
              <a:gd name="T81" fmla="*/ 4 h 124"/>
              <a:gd name="T82" fmla="*/ 60 w 164"/>
              <a:gd name="T83" fmla="*/ 12 h 124"/>
              <a:gd name="T84" fmla="*/ 80 w 164"/>
              <a:gd name="T85" fmla="*/ 20 h 124"/>
              <a:gd name="T86" fmla="*/ 104 w 164"/>
              <a:gd name="T87" fmla="*/ 36 h 124"/>
              <a:gd name="T88" fmla="*/ 104 w 164"/>
              <a:gd name="T89" fmla="*/ 36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4" h="124">
                <a:moveTo>
                  <a:pt x="104" y="36"/>
                </a:moveTo>
                <a:lnTo>
                  <a:pt x="116" y="40"/>
                </a:lnTo>
                <a:lnTo>
                  <a:pt x="124" y="48"/>
                </a:lnTo>
                <a:lnTo>
                  <a:pt x="136" y="52"/>
                </a:lnTo>
                <a:lnTo>
                  <a:pt x="144" y="60"/>
                </a:lnTo>
                <a:lnTo>
                  <a:pt x="152" y="64"/>
                </a:lnTo>
                <a:lnTo>
                  <a:pt x="156" y="72"/>
                </a:lnTo>
                <a:lnTo>
                  <a:pt x="160" y="76"/>
                </a:lnTo>
                <a:lnTo>
                  <a:pt x="160" y="80"/>
                </a:lnTo>
                <a:lnTo>
                  <a:pt x="164" y="92"/>
                </a:lnTo>
                <a:lnTo>
                  <a:pt x="160" y="100"/>
                </a:lnTo>
                <a:lnTo>
                  <a:pt x="160" y="108"/>
                </a:lnTo>
                <a:lnTo>
                  <a:pt x="156" y="112"/>
                </a:lnTo>
                <a:lnTo>
                  <a:pt x="152" y="116"/>
                </a:lnTo>
                <a:lnTo>
                  <a:pt x="148" y="120"/>
                </a:lnTo>
                <a:lnTo>
                  <a:pt x="140" y="124"/>
                </a:lnTo>
                <a:lnTo>
                  <a:pt x="136" y="124"/>
                </a:lnTo>
                <a:lnTo>
                  <a:pt x="128" y="120"/>
                </a:lnTo>
                <a:lnTo>
                  <a:pt x="120" y="116"/>
                </a:lnTo>
                <a:lnTo>
                  <a:pt x="116" y="112"/>
                </a:lnTo>
                <a:lnTo>
                  <a:pt x="112" y="108"/>
                </a:lnTo>
                <a:lnTo>
                  <a:pt x="108" y="104"/>
                </a:lnTo>
                <a:lnTo>
                  <a:pt x="100" y="96"/>
                </a:lnTo>
                <a:lnTo>
                  <a:pt x="92" y="92"/>
                </a:lnTo>
                <a:lnTo>
                  <a:pt x="80" y="80"/>
                </a:lnTo>
                <a:lnTo>
                  <a:pt x="68" y="72"/>
                </a:lnTo>
                <a:lnTo>
                  <a:pt x="56" y="60"/>
                </a:lnTo>
                <a:lnTo>
                  <a:pt x="44" y="48"/>
                </a:lnTo>
                <a:lnTo>
                  <a:pt x="32" y="40"/>
                </a:lnTo>
                <a:lnTo>
                  <a:pt x="20" y="32"/>
                </a:lnTo>
                <a:lnTo>
                  <a:pt x="12" y="24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60" y="12"/>
                </a:lnTo>
                <a:lnTo>
                  <a:pt x="80" y="20"/>
                </a:lnTo>
                <a:lnTo>
                  <a:pt x="104" y="36"/>
                </a:lnTo>
                <a:lnTo>
                  <a:pt x="104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7" name="Freeform 243">
            <a:extLst>
              <a:ext uri="{FF2B5EF4-FFF2-40B4-BE49-F238E27FC236}">
                <a16:creationId xmlns:a16="http://schemas.microsoft.com/office/drawing/2014/main" xmlns="" id="{4651EEB4-5C58-46F1-80DB-F3D910FE8B26}"/>
              </a:ext>
            </a:extLst>
          </p:cNvPr>
          <p:cNvSpPr>
            <a:spLocks/>
          </p:cNvSpPr>
          <p:nvPr/>
        </p:nvSpPr>
        <p:spPr bwMode="auto">
          <a:xfrm>
            <a:off x="8872498" y="4199206"/>
            <a:ext cx="464967" cy="408719"/>
          </a:xfrm>
          <a:custGeom>
            <a:avLst/>
            <a:gdLst>
              <a:gd name="T0" fmla="*/ 0 w 120"/>
              <a:gd name="T1" fmla="*/ 12 h 84"/>
              <a:gd name="T2" fmla="*/ 0 w 120"/>
              <a:gd name="T3" fmla="*/ 12 h 84"/>
              <a:gd name="T4" fmla="*/ 4 w 120"/>
              <a:gd name="T5" fmla="*/ 8 h 84"/>
              <a:gd name="T6" fmla="*/ 8 w 120"/>
              <a:gd name="T7" fmla="*/ 0 h 84"/>
              <a:gd name="T8" fmla="*/ 12 w 120"/>
              <a:gd name="T9" fmla="*/ 0 h 84"/>
              <a:gd name="T10" fmla="*/ 16 w 120"/>
              <a:gd name="T11" fmla="*/ 0 h 84"/>
              <a:gd name="T12" fmla="*/ 24 w 120"/>
              <a:gd name="T13" fmla="*/ 0 h 84"/>
              <a:gd name="T14" fmla="*/ 36 w 120"/>
              <a:gd name="T15" fmla="*/ 4 h 84"/>
              <a:gd name="T16" fmla="*/ 48 w 120"/>
              <a:gd name="T17" fmla="*/ 4 h 84"/>
              <a:gd name="T18" fmla="*/ 60 w 120"/>
              <a:gd name="T19" fmla="*/ 8 h 84"/>
              <a:gd name="T20" fmla="*/ 72 w 120"/>
              <a:gd name="T21" fmla="*/ 12 h 84"/>
              <a:gd name="T22" fmla="*/ 84 w 120"/>
              <a:gd name="T23" fmla="*/ 20 h 84"/>
              <a:gd name="T24" fmla="*/ 92 w 120"/>
              <a:gd name="T25" fmla="*/ 24 h 84"/>
              <a:gd name="T26" fmla="*/ 104 w 120"/>
              <a:gd name="T27" fmla="*/ 28 h 84"/>
              <a:gd name="T28" fmla="*/ 108 w 120"/>
              <a:gd name="T29" fmla="*/ 32 h 84"/>
              <a:gd name="T30" fmla="*/ 112 w 120"/>
              <a:gd name="T31" fmla="*/ 36 h 84"/>
              <a:gd name="T32" fmla="*/ 116 w 120"/>
              <a:gd name="T33" fmla="*/ 40 h 84"/>
              <a:gd name="T34" fmla="*/ 116 w 120"/>
              <a:gd name="T35" fmla="*/ 44 h 84"/>
              <a:gd name="T36" fmla="*/ 120 w 120"/>
              <a:gd name="T37" fmla="*/ 52 h 84"/>
              <a:gd name="T38" fmla="*/ 120 w 120"/>
              <a:gd name="T39" fmla="*/ 60 h 84"/>
              <a:gd name="T40" fmla="*/ 120 w 120"/>
              <a:gd name="T41" fmla="*/ 64 h 84"/>
              <a:gd name="T42" fmla="*/ 116 w 120"/>
              <a:gd name="T43" fmla="*/ 72 h 84"/>
              <a:gd name="T44" fmla="*/ 116 w 120"/>
              <a:gd name="T45" fmla="*/ 76 h 84"/>
              <a:gd name="T46" fmla="*/ 112 w 120"/>
              <a:gd name="T47" fmla="*/ 80 h 84"/>
              <a:gd name="T48" fmla="*/ 104 w 120"/>
              <a:gd name="T49" fmla="*/ 84 h 84"/>
              <a:gd name="T50" fmla="*/ 96 w 120"/>
              <a:gd name="T51" fmla="*/ 84 h 84"/>
              <a:gd name="T52" fmla="*/ 92 w 120"/>
              <a:gd name="T53" fmla="*/ 84 h 84"/>
              <a:gd name="T54" fmla="*/ 88 w 120"/>
              <a:gd name="T55" fmla="*/ 84 h 84"/>
              <a:gd name="T56" fmla="*/ 80 w 120"/>
              <a:gd name="T57" fmla="*/ 80 h 84"/>
              <a:gd name="T58" fmla="*/ 76 w 120"/>
              <a:gd name="T59" fmla="*/ 76 h 84"/>
              <a:gd name="T60" fmla="*/ 68 w 120"/>
              <a:gd name="T61" fmla="*/ 72 h 84"/>
              <a:gd name="T62" fmla="*/ 60 w 120"/>
              <a:gd name="T63" fmla="*/ 68 h 84"/>
              <a:gd name="T64" fmla="*/ 52 w 120"/>
              <a:gd name="T65" fmla="*/ 60 h 84"/>
              <a:gd name="T66" fmla="*/ 44 w 120"/>
              <a:gd name="T67" fmla="*/ 52 h 84"/>
              <a:gd name="T68" fmla="*/ 32 w 120"/>
              <a:gd name="T69" fmla="*/ 44 h 84"/>
              <a:gd name="T70" fmla="*/ 24 w 120"/>
              <a:gd name="T71" fmla="*/ 36 h 84"/>
              <a:gd name="T72" fmla="*/ 16 w 120"/>
              <a:gd name="T73" fmla="*/ 32 h 84"/>
              <a:gd name="T74" fmla="*/ 12 w 120"/>
              <a:gd name="T75" fmla="*/ 28 h 84"/>
              <a:gd name="T76" fmla="*/ 8 w 120"/>
              <a:gd name="T77" fmla="*/ 24 h 84"/>
              <a:gd name="T78" fmla="*/ 4 w 120"/>
              <a:gd name="T79" fmla="*/ 20 h 84"/>
              <a:gd name="T80" fmla="*/ 4 w 120"/>
              <a:gd name="T81" fmla="*/ 16 h 84"/>
              <a:gd name="T82" fmla="*/ 0 w 120"/>
              <a:gd name="T83" fmla="*/ 12 h 84"/>
              <a:gd name="T84" fmla="*/ 0 w 120"/>
              <a:gd name="T85" fmla="*/ 1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20" h="84">
                <a:moveTo>
                  <a:pt x="0" y="12"/>
                </a:moveTo>
                <a:lnTo>
                  <a:pt x="0" y="12"/>
                </a:lnTo>
                <a:lnTo>
                  <a:pt x="4" y="8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6" y="4"/>
                </a:lnTo>
                <a:lnTo>
                  <a:pt x="48" y="4"/>
                </a:lnTo>
                <a:lnTo>
                  <a:pt x="60" y="8"/>
                </a:lnTo>
                <a:lnTo>
                  <a:pt x="72" y="12"/>
                </a:lnTo>
                <a:lnTo>
                  <a:pt x="84" y="20"/>
                </a:lnTo>
                <a:lnTo>
                  <a:pt x="92" y="24"/>
                </a:lnTo>
                <a:lnTo>
                  <a:pt x="104" y="28"/>
                </a:lnTo>
                <a:lnTo>
                  <a:pt x="108" y="32"/>
                </a:lnTo>
                <a:lnTo>
                  <a:pt x="112" y="36"/>
                </a:lnTo>
                <a:lnTo>
                  <a:pt x="116" y="40"/>
                </a:lnTo>
                <a:lnTo>
                  <a:pt x="116" y="44"/>
                </a:lnTo>
                <a:lnTo>
                  <a:pt x="120" y="52"/>
                </a:lnTo>
                <a:lnTo>
                  <a:pt x="120" y="60"/>
                </a:lnTo>
                <a:lnTo>
                  <a:pt x="120" y="64"/>
                </a:lnTo>
                <a:lnTo>
                  <a:pt x="116" y="72"/>
                </a:lnTo>
                <a:lnTo>
                  <a:pt x="116" y="76"/>
                </a:lnTo>
                <a:lnTo>
                  <a:pt x="112" y="80"/>
                </a:lnTo>
                <a:lnTo>
                  <a:pt x="104" y="84"/>
                </a:lnTo>
                <a:lnTo>
                  <a:pt x="96" y="84"/>
                </a:lnTo>
                <a:lnTo>
                  <a:pt x="92" y="84"/>
                </a:lnTo>
                <a:lnTo>
                  <a:pt x="88" y="84"/>
                </a:lnTo>
                <a:lnTo>
                  <a:pt x="80" y="80"/>
                </a:lnTo>
                <a:lnTo>
                  <a:pt x="76" y="76"/>
                </a:lnTo>
                <a:lnTo>
                  <a:pt x="68" y="72"/>
                </a:lnTo>
                <a:lnTo>
                  <a:pt x="60" y="68"/>
                </a:lnTo>
                <a:lnTo>
                  <a:pt x="52" y="60"/>
                </a:lnTo>
                <a:lnTo>
                  <a:pt x="44" y="52"/>
                </a:lnTo>
                <a:lnTo>
                  <a:pt x="32" y="44"/>
                </a:lnTo>
                <a:lnTo>
                  <a:pt x="24" y="36"/>
                </a:lnTo>
                <a:lnTo>
                  <a:pt x="16" y="32"/>
                </a:lnTo>
                <a:lnTo>
                  <a:pt x="12" y="28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Freeform 244">
            <a:extLst>
              <a:ext uri="{FF2B5EF4-FFF2-40B4-BE49-F238E27FC236}">
                <a16:creationId xmlns:a16="http://schemas.microsoft.com/office/drawing/2014/main" xmlns="" id="{5F2061AF-147F-4D8F-9A51-8A6CB86F4E2D}"/>
              </a:ext>
            </a:extLst>
          </p:cNvPr>
          <p:cNvSpPr>
            <a:spLocks/>
          </p:cNvSpPr>
          <p:nvPr/>
        </p:nvSpPr>
        <p:spPr bwMode="auto">
          <a:xfrm>
            <a:off x="8361034" y="4860941"/>
            <a:ext cx="1053925" cy="1304007"/>
          </a:xfrm>
          <a:custGeom>
            <a:avLst/>
            <a:gdLst>
              <a:gd name="T0" fmla="*/ 184 w 272"/>
              <a:gd name="T1" fmla="*/ 144 h 268"/>
              <a:gd name="T2" fmla="*/ 180 w 272"/>
              <a:gd name="T3" fmla="*/ 172 h 268"/>
              <a:gd name="T4" fmla="*/ 180 w 272"/>
              <a:gd name="T5" fmla="*/ 180 h 268"/>
              <a:gd name="T6" fmla="*/ 188 w 272"/>
              <a:gd name="T7" fmla="*/ 176 h 268"/>
              <a:gd name="T8" fmla="*/ 204 w 272"/>
              <a:gd name="T9" fmla="*/ 168 h 268"/>
              <a:gd name="T10" fmla="*/ 232 w 272"/>
              <a:gd name="T11" fmla="*/ 156 h 268"/>
              <a:gd name="T12" fmla="*/ 264 w 272"/>
              <a:gd name="T13" fmla="*/ 144 h 268"/>
              <a:gd name="T14" fmla="*/ 272 w 272"/>
              <a:gd name="T15" fmla="*/ 152 h 268"/>
              <a:gd name="T16" fmla="*/ 260 w 272"/>
              <a:gd name="T17" fmla="*/ 168 h 268"/>
              <a:gd name="T18" fmla="*/ 232 w 272"/>
              <a:gd name="T19" fmla="*/ 192 h 268"/>
              <a:gd name="T20" fmla="*/ 200 w 272"/>
              <a:gd name="T21" fmla="*/ 220 h 268"/>
              <a:gd name="T22" fmla="*/ 176 w 272"/>
              <a:gd name="T23" fmla="*/ 240 h 268"/>
              <a:gd name="T24" fmla="*/ 164 w 272"/>
              <a:gd name="T25" fmla="*/ 256 h 268"/>
              <a:gd name="T26" fmla="*/ 144 w 272"/>
              <a:gd name="T27" fmla="*/ 268 h 268"/>
              <a:gd name="T28" fmla="*/ 124 w 272"/>
              <a:gd name="T29" fmla="*/ 260 h 268"/>
              <a:gd name="T30" fmla="*/ 104 w 272"/>
              <a:gd name="T31" fmla="*/ 240 h 268"/>
              <a:gd name="T32" fmla="*/ 100 w 272"/>
              <a:gd name="T33" fmla="*/ 224 h 268"/>
              <a:gd name="T34" fmla="*/ 112 w 272"/>
              <a:gd name="T35" fmla="*/ 208 h 268"/>
              <a:gd name="T36" fmla="*/ 128 w 272"/>
              <a:gd name="T37" fmla="*/ 180 h 268"/>
              <a:gd name="T38" fmla="*/ 136 w 272"/>
              <a:gd name="T39" fmla="*/ 136 h 268"/>
              <a:gd name="T40" fmla="*/ 140 w 272"/>
              <a:gd name="T41" fmla="*/ 84 h 268"/>
              <a:gd name="T42" fmla="*/ 140 w 272"/>
              <a:gd name="T43" fmla="*/ 60 h 268"/>
              <a:gd name="T44" fmla="*/ 144 w 272"/>
              <a:gd name="T45" fmla="*/ 48 h 268"/>
              <a:gd name="T46" fmla="*/ 136 w 272"/>
              <a:gd name="T47" fmla="*/ 48 h 268"/>
              <a:gd name="T48" fmla="*/ 124 w 272"/>
              <a:gd name="T49" fmla="*/ 52 h 268"/>
              <a:gd name="T50" fmla="*/ 100 w 272"/>
              <a:gd name="T51" fmla="*/ 60 h 268"/>
              <a:gd name="T52" fmla="*/ 52 w 272"/>
              <a:gd name="T53" fmla="*/ 72 h 268"/>
              <a:gd name="T54" fmla="*/ 24 w 272"/>
              <a:gd name="T55" fmla="*/ 68 h 268"/>
              <a:gd name="T56" fmla="*/ 4 w 272"/>
              <a:gd name="T57" fmla="*/ 52 h 268"/>
              <a:gd name="T58" fmla="*/ 0 w 272"/>
              <a:gd name="T59" fmla="*/ 44 h 268"/>
              <a:gd name="T60" fmla="*/ 8 w 272"/>
              <a:gd name="T61" fmla="*/ 40 h 268"/>
              <a:gd name="T62" fmla="*/ 32 w 272"/>
              <a:gd name="T63" fmla="*/ 36 h 268"/>
              <a:gd name="T64" fmla="*/ 72 w 272"/>
              <a:gd name="T65" fmla="*/ 28 h 268"/>
              <a:gd name="T66" fmla="*/ 108 w 272"/>
              <a:gd name="T67" fmla="*/ 20 h 268"/>
              <a:gd name="T68" fmla="*/ 144 w 272"/>
              <a:gd name="T69" fmla="*/ 8 h 268"/>
              <a:gd name="T70" fmla="*/ 160 w 272"/>
              <a:gd name="T71" fmla="*/ 0 h 268"/>
              <a:gd name="T72" fmla="*/ 180 w 272"/>
              <a:gd name="T73" fmla="*/ 0 h 268"/>
              <a:gd name="T74" fmla="*/ 212 w 272"/>
              <a:gd name="T75" fmla="*/ 12 h 268"/>
              <a:gd name="T76" fmla="*/ 224 w 272"/>
              <a:gd name="T77" fmla="*/ 24 h 268"/>
              <a:gd name="T78" fmla="*/ 216 w 272"/>
              <a:gd name="T79" fmla="*/ 36 h 268"/>
              <a:gd name="T80" fmla="*/ 204 w 272"/>
              <a:gd name="T81" fmla="*/ 48 h 268"/>
              <a:gd name="T82" fmla="*/ 196 w 272"/>
              <a:gd name="T83" fmla="*/ 76 h 268"/>
              <a:gd name="T84" fmla="*/ 188 w 272"/>
              <a:gd name="T85" fmla="*/ 116 h 2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72" h="268">
                <a:moveTo>
                  <a:pt x="188" y="116"/>
                </a:moveTo>
                <a:lnTo>
                  <a:pt x="188" y="128"/>
                </a:lnTo>
                <a:lnTo>
                  <a:pt x="184" y="144"/>
                </a:lnTo>
                <a:lnTo>
                  <a:pt x="184" y="152"/>
                </a:lnTo>
                <a:lnTo>
                  <a:pt x="184" y="164"/>
                </a:lnTo>
                <a:lnTo>
                  <a:pt x="180" y="172"/>
                </a:lnTo>
                <a:lnTo>
                  <a:pt x="180" y="176"/>
                </a:lnTo>
                <a:lnTo>
                  <a:pt x="180" y="180"/>
                </a:lnTo>
                <a:lnTo>
                  <a:pt x="180" y="180"/>
                </a:lnTo>
                <a:lnTo>
                  <a:pt x="180" y="180"/>
                </a:lnTo>
                <a:lnTo>
                  <a:pt x="184" y="180"/>
                </a:lnTo>
                <a:lnTo>
                  <a:pt x="188" y="176"/>
                </a:lnTo>
                <a:lnTo>
                  <a:pt x="192" y="176"/>
                </a:lnTo>
                <a:lnTo>
                  <a:pt x="196" y="172"/>
                </a:lnTo>
                <a:lnTo>
                  <a:pt x="204" y="168"/>
                </a:lnTo>
                <a:lnTo>
                  <a:pt x="212" y="164"/>
                </a:lnTo>
                <a:lnTo>
                  <a:pt x="220" y="160"/>
                </a:lnTo>
                <a:lnTo>
                  <a:pt x="232" y="156"/>
                </a:lnTo>
                <a:lnTo>
                  <a:pt x="240" y="152"/>
                </a:lnTo>
                <a:lnTo>
                  <a:pt x="252" y="144"/>
                </a:lnTo>
                <a:lnTo>
                  <a:pt x="264" y="144"/>
                </a:lnTo>
                <a:lnTo>
                  <a:pt x="272" y="144"/>
                </a:lnTo>
                <a:lnTo>
                  <a:pt x="272" y="148"/>
                </a:lnTo>
                <a:lnTo>
                  <a:pt x="272" y="152"/>
                </a:lnTo>
                <a:lnTo>
                  <a:pt x="268" y="156"/>
                </a:lnTo>
                <a:lnTo>
                  <a:pt x="264" y="160"/>
                </a:lnTo>
                <a:lnTo>
                  <a:pt x="260" y="168"/>
                </a:lnTo>
                <a:lnTo>
                  <a:pt x="252" y="176"/>
                </a:lnTo>
                <a:lnTo>
                  <a:pt x="240" y="184"/>
                </a:lnTo>
                <a:lnTo>
                  <a:pt x="232" y="192"/>
                </a:lnTo>
                <a:lnTo>
                  <a:pt x="220" y="204"/>
                </a:lnTo>
                <a:lnTo>
                  <a:pt x="208" y="212"/>
                </a:lnTo>
                <a:lnTo>
                  <a:pt x="200" y="220"/>
                </a:lnTo>
                <a:lnTo>
                  <a:pt x="192" y="228"/>
                </a:lnTo>
                <a:lnTo>
                  <a:pt x="184" y="232"/>
                </a:lnTo>
                <a:lnTo>
                  <a:pt x="176" y="240"/>
                </a:lnTo>
                <a:lnTo>
                  <a:pt x="172" y="244"/>
                </a:lnTo>
                <a:lnTo>
                  <a:pt x="168" y="248"/>
                </a:lnTo>
                <a:lnTo>
                  <a:pt x="164" y="256"/>
                </a:lnTo>
                <a:lnTo>
                  <a:pt x="156" y="260"/>
                </a:lnTo>
                <a:lnTo>
                  <a:pt x="152" y="264"/>
                </a:lnTo>
                <a:lnTo>
                  <a:pt x="144" y="268"/>
                </a:lnTo>
                <a:lnTo>
                  <a:pt x="140" y="264"/>
                </a:lnTo>
                <a:lnTo>
                  <a:pt x="132" y="264"/>
                </a:lnTo>
                <a:lnTo>
                  <a:pt x="124" y="260"/>
                </a:lnTo>
                <a:lnTo>
                  <a:pt x="120" y="252"/>
                </a:lnTo>
                <a:lnTo>
                  <a:pt x="112" y="244"/>
                </a:lnTo>
                <a:lnTo>
                  <a:pt x="104" y="240"/>
                </a:lnTo>
                <a:lnTo>
                  <a:pt x="104" y="232"/>
                </a:lnTo>
                <a:lnTo>
                  <a:pt x="100" y="228"/>
                </a:lnTo>
                <a:lnTo>
                  <a:pt x="100" y="224"/>
                </a:lnTo>
                <a:lnTo>
                  <a:pt x="104" y="220"/>
                </a:lnTo>
                <a:lnTo>
                  <a:pt x="108" y="216"/>
                </a:lnTo>
                <a:lnTo>
                  <a:pt x="112" y="208"/>
                </a:lnTo>
                <a:lnTo>
                  <a:pt x="120" y="200"/>
                </a:lnTo>
                <a:lnTo>
                  <a:pt x="124" y="192"/>
                </a:lnTo>
                <a:lnTo>
                  <a:pt x="128" y="180"/>
                </a:lnTo>
                <a:lnTo>
                  <a:pt x="132" y="168"/>
                </a:lnTo>
                <a:lnTo>
                  <a:pt x="132" y="152"/>
                </a:lnTo>
                <a:lnTo>
                  <a:pt x="136" y="136"/>
                </a:lnTo>
                <a:lnTo>
                  <a:pt x="136" y="116"/>
                </a:lnTo>
                <a:lnTo>
                  <a:pt x="140" y="96"/>
                </a:lnTo>
                <a:lnTo>
                  <a:pt x="140" y="84"/>
                </a:lnTo>
                <a:lnTo>
                  <a:pt x="140" y="76"/>
                </a:lnTo>
                <a:lnTo>
                  <a:pt x="140" y="68"/>
                </a:lnTo>
                <a:lnTo>
                  <a:pt x="140" y="60"/>
                </a:lnTo>
                <a:lnTo>
                  <a:pt x="140" y="56"/>
                </a:lnTo>
                <a:lnTo>
                  <a:pt x="144" y="52"/>
                </a:lnTo>
                <a:lnTo>
                  <a:pt x="144" y="48"/>
                </a:lnTo>
                <a:lnTo>
                  <a:pt x="144" y="48"/>
                </a:lnTo>
                <a:lnTo>
                  <a:pt x="140" y="48"/>
                </a:lnTo>
                <a:lnTo>
                  <a:pt x="136" y="48"/>
                </a:lnTo>
                <a:lnTo>
                  <a:pt x="132" y="48"/>
                </a:lnTo>
                <a:lnTo>
                  <a:pt x="128" y="52"/>
                </a:lnTo>
                <a:lnTo>
                  <a:pt x="124" y="52"/>
                </a:lnTo>
                <a:lnTo>
                  <a:pt x="116" y="56"/>
                </a:lnTo>
                <a:lnTo>
                  <a:pt x="108" y="56"/>
                </a:lnTo>
                <a:lnTo>
                  <a:pt x="100" y="60"/>
                </a:lnTo>
                <a:lnTo>
                  <a:pt x="80" y="68"/>
                </a:lnTo>
                <a:lnTo>
                  <a:pt x="64" y="72"/>
                </a:lnTo>
                <a:lnTo>
                  <a:pt x="52" y="72"/>
                </a:lnTo>
                <a:lnTo>
                  <a:pt x="48" y="72"/>
                </a:lnTo>
                <a:lnTo>
                  <a:pt x="44" y="72"/>
                </a:lnTo>
                <a:lnTo>
                  <a:pt x="24" y="68"/>
                </a:lnTo>
                <a:lnTo>
                  <a:pt x="16" y="64"/>
                </a:lnTo>
                <a:lnTo>
                  <a:pt x="12" y="60"/>
                </a:lnTo>
                <a:lnTo>
                  <a:pt x="4" y="52"/>
                </a:lnTo>
                <a:lnTo>
                  <a:pt x="0" y="48"/>
                </a:lnTo>
                <a:lnTo>
                  <a:pt x="0" y="48"/>
                </a:lnTo>
                <a:lnTo>
                  <a:pt x="0" y="44"/>
                </a:lnTo>
                <a:lnTo>
                  <a:pt x="0" y="44"/>
                </a:lnTo>
                <a:lnTo>
                  <a:pt x="4" y="40"/>
                </a:lnTo>
                <a:lnTo>
                  <a:pt x="8" y="40"/>
                </a:lnTo>
                <a:lnTo>
                  <a:pt x="16" y="36"/>
                </a:lnTo>
                <a:lnTo>
                  <a:pt x="24" y="36"/>
                </a:lnTo>
                <a:lnTo>
                  <a:pt x="32" y="36"/>
                </a:lnTo>
                <a:lnTo>
                  <a:pt x="44" y="36"/>
                </a:lnTo>
                <a:lnTo>
                  <a:pt x="56" y="32"/>
                </a:lnTo>
                <a:lnTo>
                  <a:pt x="72" y="28"/>
                </a:lnTo>
                <a:lnTo>
                  <a:pt x="92" y="24"/>
                </a:lnTo>
                <a:lnTo>
                  <a:pt x="100" y="24"/>
                </a:lnTo>
                <a:lnTo>
                  <a:pt x="108" y="20"/>
                </a:lnTo>
                <a:lnTo>
                  <a:pt x="124" y="16"/>
                </a:lnTo>
                <a:lnTo>
                  <a:pt x="136" y="12"/>
                </a:lnTo>
                <a:lnTo>
                  <a:pt x="144" y="8"/>
                </a:lnTo>
                <a:lnTo>
                  <a:pt x="148" y="4"/>
                </a:lnTo>
                <a:lnTo>
                  <a:pt x="152" y="0"/>
                </a:lnTo>
                <a:lnTo>
                  <a:pt x="160" y="0"/>
                </a:lnTo>
                <a:lnTo>
                  <a:pt x="164" y="0"/>
                </a:lnTo>
                <a:lnTo>
                  <a:pt x="172" y="0"/>
                </a:lnTo>
                <a:lnTo>
                  <a:pt x="180" y="0"/>
                </a:lnTo>
                <a:lnTo>
                  <a:pt x="188" y="4"/>
                </a:lnTo>
                <a:lnTo>
                  <a:pt x="200" y="8"/>
                </a:lnTo>
                <a:lnTo>
                  <a:pt x="212" y="12"/>
                </a:lnTo>
                <a:lnTo>
                  <a:pt x="216" y="16"/>
                </a:lnTo>
                <a:lnTo>
                  <a:pt x="224" y="20"/>
                </a:lnTo>
                <a:lnTo>
                  <a:pt x="224" y="24"/>
                </a:lnTo>
                <a:lnTo>
                  <a:pt x="224" y="28"/>
                </a:lnTo>
                <a:lnTo>
                  <a:pt x="220" y="32"/>
                </a:lnTo>
                <a:lnTo>
                  <a:pt x="216" y="36"/>
                </a:lnTo>
                <a:lnTo>
                  <a:pt x="208" y="40"/>
                </a:lnTo>
                <a:lnTo>
                  <a:pt x="208" y="44"/>
                </a:lnTo>
                <a:lnTo>
                  <a:pt x="204" y="48"/>
                </a:lnTo>
                <a:lnTo>
                  <a:pt x="200" y="56"/>
                </a:lnTo>
                <a:lnTo>
                  <a:pt x="196" y="64"/>
                </a:lnTo>
                <a:lnTo>
                  <a:pt x="196" y="76"/>
                </a:lnTo>
                <a:lnTo>
                  <a:pt x="192" y="88"/>
                </a:lnTo>
                <a:lnTo>
                  <a:pt x="192" y="100"/>
                </a:lnTo>
                <a:lnTo>
                  <a:pt x="188" y="116"/>
                </a:lnTo>
                <a:lnTo>
                  <a:pt x="188" y="1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146">
            <a:extLst>
              <a:ext uri="{FF2B5EF4-FFF2-40B4-BE49-F238E27FC236}">
                <a16:creationId xmlns:a16="http://schemas.microsoft.com/office/drawing/2014/main" xmlns="" id="{DDC8B506-54FD-40E0-9DD8-2E6E0B50A0DB}"/>
              </a:ext>
            </a:extLst>
          </p:cNvPr>
          <p:cNvSpPr>
            <a:spLocks/>
          </p:cNvSpPr>
          <p:nvPr/>
        </p:nvSpPr>
        <p:spPr bwMode="auto">
          <a:xfrm>
            <a:off x="1781884" y="1755082"/>
            <a:ext cx="371973" cy="681198"/>
          </a:xfrm>
          <a:custGeom>
            <a:avLst/>
            <a:gdLst>
              <a:gd name="T0" fmla="*/ 16 w 96"/>
              <a:gd name="T1" fmla="*/ 40 h 140"/>
              <a:gd name="T2" fmla="*/ 12 w 96"/>
              <a:gd name="T3" fmla="*/ 32 h 140"/>
              <a:gd name="T4" fmla="*/ 8 w 96"/>
              <a:gd name="T5" fmla="*/ 28 h 140"/>
              <a:gd name="T6" fmla="*/ 4 w 96"/>
              <a:gd name="T7" fmla="*/ 24 h 140"/>
              <a:gd name="T8" fmla="*/ 4 w 96"/>
              <a:gd name="T9" fmla="*/ 16 h 140"/>
              <a:gd name="T10" fmla="*/ 0 w 96"/>
              <a:gd name="T11" fmla="*/ 12 h 140"/>
              <a:gd name="T12" fmla="*/ 4 w 96"/>
              <a:gd name="T13" fmla="*/ 8 h 140"/>
              <a:gd name="T14" fmla="*/ 8 w 96"/>
              <a:gd name="T15" fmla="*/ 4 h 140"/>
              <a:gd name="T16" fmla="*/ 16 w 96"/>
              <a:gd name="T17" fmla="*/ 4 h 140"/>
              <a:gd name="T18" fmla="*/ 20 w 96"/>
              <a:gd name="T19" fmla="*/ 0 h 140"/>
              <a:gd name="T20" fmla="*/ 24 w 96"/>
              <a:gd name="T21" fmla="*/ 0 h 140"/>
              <a:gd name="T22" fmla="*/ 32 w 96"/>
              <a:gd name="T23" fmla="*/ 4 h 140"/>
              <a:gd name="T24" fmla="*/ 40 w 96"/>
              <a:gd name="T25" fmla="*/ 4 h 140"/>
              <a:gd name="T26" fmla="*/ 52 w 96"/>
              <a:gd name="T27" fmla="*/ 4 h 140"/>
              <a:gd name="T28" fmla="*/ 60 w 96"/>
              <a:gd name="T29" fmla="*/ 8 h 140"/>
              <a:gd name="T30" fmla="*/ 72 w 96"/>
              <a:gd name="T31" fmla="*/ 8 h 140"/>
              <a:gd name="T32" fmla="*/ 84 w 96"/>
              <a:gd name="T33" fmla="*/ 12 h 140"/>
              <a:gd name="T34" fmla="*/ 88 w 96"/>
              <a:gd name="T35" fmla="*/ 40 h 140"/>
              <a:gd name="T36" fmla="*/ 92 w 96"/>
              <a:gd name="T37" fmla="*/ 64 h 140"/>
              <a:gd name="T38" fmla="*/ 92 w 96"/>
              <a:gd name="T39" fmla="*/ 84 h 140"/>
              <a:gd name="T40" fmla="*/ 92 w 96"/>
              <a:gd name="T41" fmla="*/ 100 h 140"/>
              <a:gd name="T42" fmla="*/ 96 w 96"/>
              <a:gd name="T43" fmla="*/ 116 h 140"/>
              <a:gd name="T44" fmla="*/ 96 w 96"/>
              <a:gd name="T45" fmla="*/ 124 h 140"/>
              <a:gd name="T46" fmla="*/ 96 w 96"/>
              <a:gd name="T47" fmla="*/ 132 h 140"/>
              <a:gd name="T48" fmla="*/ 92 w 96"/>
              <a:gd name="T49" fmla="*/ 136 h 140"/>
              <a:gd name="T50" fmla="*/ 92 w 96"/>
              <a:gd name="T51" fmla="*/ 136 h 140"/>
              <a:gd name="T52" fmla="*/ 88 w 96"/>
              <a:gd name="T53" fmla="*/ 140 h 140"/>
              <a:gd name="T54" fmla="*/ 80 w 96"/>
              <a:gd name="T55" fmla="*/ 140 h 140"/>
              <a:gd name="T56" fmla="*/ 76 w 96"/>
              <a:gd name="T57" fmla="*/ 140 h 140"/>
              <a:gd name="T58" fmla="*/ 72 w 96"/>
              <a:gd name="T59" fmla="*/ 140 h 140"/>
              <a:gd name="T60" fmla="*/ 68 w 96"/>
              <a:gd name="T61" fmla="*/ 136 h 140"/>
              <a:gd name="T62" fmla="*/ 64 w 96"/>
              <a:gd name="T63" fmla="*/ 136 h 140"/>
              <a:gd name="T64" fmla="*/ 60 w 96"/>
              <a:gd name="T65" fmla="*/ 128 h 140"/>
              <a:gd name="T66" fmla="*/ 56 w 96"/>
              <a:gd name="T67" fmla="*/ 120 h 140"/>
              <a:gd name="T68" fmla="*/ 52 w 96"/>
              <a:gd name="T69" fmla="*/ 112 h 140"/>
              <a:gd name="T70" fmla="*/ 48 w 96"/>
              <a:gd name="T71" fmla="*/ 104 h 140"/>
              <a:gd name="T72" fmla="*/ 44 w 96"/>
              <a:gd name="T73" fmla="*/ 92 h 140"/>
              <a:gd name="T74" fmla="*/ 40 w 96"/>
              <a:gd name="T75" fmla="*/ 80 h 140"/>
              <a:gd name="T76" fmla="*/ 36 w 96"/>
              <a:gd name="T77" fmla="*/ 72 h 140"/>
              <a:gd name="T78" fmla="*/ 32 w 96"/>
              <a:gd name="T79" fmla="*/ 64 h 140"/>
              <a:gd name="T80" fmla="*/ 28 w 96"/>
              <a:gd name="T81" fmla="*/ 56 h 140"/>
              <a:gd name="T82" fmla="*/ 24 w 96"/>
              <a:gd name="T83" fmla="*/ 48 h 140"/>
              <a:gd name="T84" fmla="*/ 24 w 96"/>
              <a:gd name="T85" fmla="*/ 44 h 140"/>
              <a:gd name="T86" fmla="*/ 20 w 96"/>
              <a:gd name="T87" fmla="*/ 40 h 140"/>
              <a:gd name="T88" fmla="*/ 16 w 96"/>
              <a:gd name="T89" fmla="*/ 40 h 140"/>
              <a:gd name="T90" fmla="*/ 16 w 96"/>
              <a:gd name="T91" fmla="*/ 40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6" h="140">
                <a:moveTo>
                  <a:pt x="16" y="40"/>
                </a:moveTo>
                <a:lnTo>
                  <a:pt x="12" y="32"/>
                </a:lnTo>
                <a:lnTo>
                  <a:pt x="8" y="28"/>
                </a:lnTo>
                <a:lnTo>
                  <a:pt x="4" y="24"/>
                </a:lnTo>
                <a:lnTo>
                  <a:pt x="4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6" y="4"/>
                </a:lnTo>
                <a:lnTo>
                  <a:pt x="20" y="0"/>
                </a:lnTo>
                <a:lnTo>
                  <a:pt x="24" y="0"/>
                </a:lnTo>
                <a:lnTo>
                  <a:pt x="32" y="4"/>
                </a:lnTo>
                <a:lnTo>
                  <a:pt x="40" y="4"/>
                </a:lnTo>
                <a:lnTo>
                  <a:pt x="52" y="4"/>
                </a:lnTo>
                <a:lnTo>
                  <a:pt x="60" y="8"/>
                </a:lnTo>
                <a:lnTo>
                  <a:pt x="72" y="8"/>
                </a:lnTo>
                <a:lnTo>
                  <a:pt x="84" y="12"/>
                </a:lnTo>
                <a:lnTo>
                  <a:pt x="88" y="40"/>
                </a:lnTo>
                <a:lnTo>
                  <a:pt x="92" y="64"/>
                </a:lnTo>
                <a:lnTo>
                  <a:pt x="92" y="84"/>
                </a:lnTo>
                <a:lnTo>
                  <a:pt x="92" y="100"/>
                </a:lnTo>
                <a:lnTo>
                  <a:pt x="96" y="116"/>
                </a:lnTo>
                <a:lnTo>
                  <a:pt x="96" y="124"/>
                </a:lnTo>
                <a:lnTo>
                  <a:pt x="96" y="132"/>
                </a:lnTo>
                <a:lnTo>
                  <a:pt x="92" y="136"/>
                </a:lnTo>
                <a:lnTo>
                  <a:pt x="92" y="136"/>
                </a:lnTo>
                <a:lnTo>
                  <a:pt x="88" y="140"/>
                </a:lnTo>
                <a:lnTo>
                  <a:pt x="80" y="140"/>
                </a:lnTo>
                <a:lnTo>
                  <a:pt x="76" y="140"/>
                </a:lnTo>
                <a:lnTo>
                  <a:pt x="72" y="140"/>
                </a:lnTo>
                <a:lnTo>
                  <a:pt x="68" y="136"/>
                </a:lnTo>
                <a:lnTo>
                  <a:pt x="64" y="136"/>
                </a:lnTo>
                <a:lnTo>
                  <a:pt x="60" y="128"/>
                </a:lnTo>
                <a:lnTo>
                  <a:pt x="56" y="120"/>
                </a:lnTo>
                <a:lnTo>
                  <a:pt x="52" y="112"/>
                </a:lnTo>
                <a:lnTo>
                  <a:pt x="48" y="104"/>
                </a:lnTo>
                <a:lnTo>
                  <a:pt x="44" y="92"/>
                </a:lnTo>
                <a:lnTo>
                  <a:pt x="40" y="80"/>
                </a:lnTo>
                <a:lnTo>
                  <a:pt x="36" y="72"/>
                </a:lnTo>
                <a:lnTo>
                  <a:pt x="32" y="64"/>
                </a:lnTo>
                <a:lnTo>
                  <a:pt x="28" y="56"/>
                </a:lnTo>
                <a:lnTo>
                  <a:pt x="24" y="48"/>
                </a:lnTo>
                <a:lnTo>
                  <a:pt x="24" y="44"/>
                </a:lnTo>
                <a:lnTo>
                  <a:pt x="20" y="40"/>
                </a:lnTo>
                <a:lnTo>
                  <a:pt x="16" y="40"/>
                </a:lnTo>
                <a:lnTo>
                  <a:pt x="16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147">
            <a:extLst>
              <a:ext uri="{FF2B5EF4-FFF2-40B4-BE49-F238E27FC236}">
                <a16:creationId xmlns:a16="http://schemas.microsoft.com/office/drawing/2014/main" xmlns="" id="{B2F5CE0C-6C82-4FE0-BB59-88CBF871422B}"/>
              </a:ext>
            </a:extLst>
          </p:cNvPr>
          <p:cNvSpPr>
            <a:spLocks/>
          </p:cNvSpPr>
          <p:nvPr/>
        </p:nvSpPr>
        <p:spPr bwMode="auto">
          <a:xfrm>
            <a:off x="2231351" y="723554"/>
            <a:ext cx="371973" cy="1089916"/>
          </a:xfrm>
          <a:custGeom>
            <a:avLst/>
            <a:gdLst>
              <a:gd name="T0" fmla="*/ 84 w 96"/>
              <a:gd name="T1" fmla="*/ 76 h 224"/>
              <a:gd name="T2" fmla="*/ 84 w 96"/>
              <a:gd name="T3" fmla="*/ 84 h 224"/>
              <a:gd name="T4" fmla="*/ 84 w 96"/>
              <a:gd name="T5" fmla="*/ 92 h 224"/>
              <a:gd name="T6" fmla="*/ 84 w 96"/>
              <a:gd name="T7" fmla="*/ 108 h 224"/>
              <a:gd name="T8" fmla="*/ 84 w 96"/>
              <a:gd name="T9" fmla="*/ 124 h 224"/>
              <a:gd name="T10" fmla="*/ 84 w 96"/>
              <a:gd name="T11" fmla="*/ 144 h 224"/>
              <a:gd name="T12" fmla="*/ 84 w 96"/>
              <a:gd name="T13" fmla="*/ 168 h 224"/>
              <a:gd name="T14" fmla="*/ 84 w 96"/>
              <a:gd name="T15" fmla="*/ 196 h 224"/>
              <a:gd name="T16" fmla="*/ 84 w 96"/>
              <a:gd name="T17" fmla="*/ 224 h 224"/>
              <a:gd name="T18" fmla="*/ 28 w 96"/>
              <a:gd name="T19" fmla="*/ 224 h 224"/>
              <a:gd name="T20" fmla="*/ 28 w 96"/>
              <a:gd name="T21" fmla="*/ 208 h 224"/>
              <a:gd name="T22" fmla="*/ 28 w 96"/>
              <a:gd name="T23" fmla="*/ 188 h 224"/>
              <a:gd name="T24" fmla="*/ 28 w 96"/>
              <a:gd name="T25" fmla="*/ 172 h 224"/>
              <a:gd name="T26" fmla="*/ 28 w 96"/>
              <a:gd name="T27" fmla="*/ 156 h 224"/>
              <a:gd name="T28" fmla="*/ 28 w 96"/>
              <a:gd name="T29" fmla="*/ 144 h 224"/>
              <a:gd name="T30" fmla="*/ 28 w 96"/>
              <a:gd name="T31" fmla="*/ 128 h 224"/>
              <a:gd name="T32" fmla="*/ 28 w 96"/>
              <a:gd name="T33" fmla="*/ 116 h 224"/>
              <a:gd name="T34" fmla="*/ 28 w 96"/>
              <a:gd name="T35" fmla="*/ 104 h 224"/>
              <a:gd name="T36" fmla="*/ 28 w 96"/>
              <a:gd name="T37" fmla="*/ 96 h 224"/>
              <a:gd name="T38" fmla="*/ 28 w 96"/>
              <a:gd name="T39" fmla="*/ 84 h 224"/>
              <a:gd name="T40" fmla="*/ 28 w 96"/>
              <a:gd name="T41" fmla="*/ 76 h 224"/>
              <a:gd name="T42" fmla="*/ 28 w 96"/>
              <a:gd name="T43" fmla="*/ 72 h 224"/>
              <a:gd name="T44" fmla="*/ 24 w 96"/>
              <a:gd name="T45" fmla="*/ 64 h 224"/>
              <a:gd name="T46" fmla="*/ 24 w 96"/>
              <a:gd name="T47" fmla="*/ 60 h 224"/>
              <a:gd name="T48" fmla="*/ 24 w 96"/>
              <a:gd name="T49" fmla="*/ 56 h 224"/>
              <a:gd name="T50" fmla="*/ 24 w 96"/>
              <a:gd name="T51" fmla="*/ 52 h 224"/>
              <a:gd name="T52" fmla="*/ 20 w 96"/>
              <a:gd name="T53" fmla="*/ 44 h 224"/>
              <a:gd name="T54" fmla="*/ 16 w 96"/>
              <a:gd name="T55" fmla="*/ 40 h 224"/>
              <a:gd name="T56" fmla="*/ 12 w 96"/>
              <a:gd name="T57" fmla="*/ 32 h 224"/>
              <a:gd name="T58" fmla="*/ 8 w 96"/>
              <a:gd name="T59" fmla="*/ 28 h 224"/>
              <a:gd name="T60" fmla="*/ 0 w 96"/>
              <a:gd name="T61" fmla="*/ 20 h 224"/>
              <a:gd name="T62" fmla="*/ 0 w 96"/>
              <a:gd name="T63" fmla="*/ 16 h 224"/>
              <a:gd name="T64" fmla="*/ 0 w 96"/>
              <a:gd name="T65" fmla="*/ 8 h 224"/>
              <a:gd name="T66" fmla="*/ 8 w 96"/>
              <a:gd name="T67" fmla="*/ 4 h 224"/>
              <a:gd name="T68" fmla="*/ 16 w 96"/>
              <a:gd name="T69" fmla="*/ 0 h 224"/>
              <a:gd name="T70" fmla="*/ 24 w 96"/>
              <a:gd name="T71" fmla="*/ 0 h 224"/>
              <a:gd name="T72" fmla="*/ 40 w 96"/>
              <a:gd name="T73" fmla="*/ 0 h 224"/>
              <a:gd name="T74" fmla="*/ 48 w 96"/>
              <a:gd name="T75" fmla="*/ 4 h 224"/>
              <a:gd name="T76" fmla="*/ 56 w 96"/>
              <a:gd name="T77" fmla="*/ 8 h 224"/>
              <a:gd name="T78" fmla="*/ 64 w 96"/>
              <a:gd name="T79" fmla="*/ 12 h 224"/>
              <a:gd name="T80" fmla="*/ 72 w 96"/>
              <a:gd name="T81" fmla="*/ 16 h 224"/>
              <a:gd name="T82" fmla="*/ 80 w 96"/>
              <a:gd name="T83" fmla="*/ 16 h 224"/>
              <a:gd name="T84" fmla="*/ 84 w 96"/>
              <a:gd name="T85" fmla="*/ 20 h 224"/>
              <a:gd name="T86" fmla="*/ 92 w 96"/>
              <a:gd name="T87" fmla="*/ 24 h 224"/>
              <a:gd name="T88" fmla="*/ 96 w 96"/>
              <a:gd name="T89" fmla="*/ 28 h 224"/>
              <a:gd name="T90" fmla="*/ 96 w 96"/>
              <a:gd name="T91" fmla="*/ 32 h 224"/>
              <a:gd name="T92" fmla="*/ 96 w 96"/>
              <a:gd name="T93" fmla="*/ 36 h 224"/>
              <a:gd name="T94" fmla="*/ 96 w 96"/>
              <a:gd name="T95" fmla="*/ 40 h 224"/>
              <a:gd name="T96" fmla="*/ 96 w 96"/>
              <a:gd name="T97" fmla="*/ 48 h 224"/>
              <a:gd name="T98" fmla="*/ 92 w 96"/>
              <a:gd name="T99" fmla="*/ 60 h 224"/>
              <a:gd name="T100" fmla="*/ 84 w 96"/>
              <a:gd name="T101" fmla="*/ 76 h 224"/>
              <a:gd name="T102" fmla="*/ 84 w 96"/>
              <a:gd name="T103" fmla="*/ 76 h 2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96" h="224">
                <a:moveTo>
                  <a:pt x="84" y="76"/>
                </a:moveTo>
                <a:lnTo>
                  <a:pt x="84" y="84"/>
                </a:lnTo>
                <a:lnTo>
                  <a:pt x="84" y="92"/>
                </a:lnTo>
                <a:lnTo>
                  <a:pt x="84" y="108"/>
                </a:lnTo>
                <a:lnTo>
                  <a:pt x="84" y="124"/>
                </a:lnTo>
                <a:lnTo>
                  <a:pt x="84" y="144"/>
                </a:lnTo>
                <a:lnTo>
                  <a:pt x="84" y="168"/>
                </a:lnTo>
                <a:lnTo>
                  <a:pt x="84" y="196"/>
                </a:lnTo>
                <a:lnTo>
                  <a:pt x="84" y="224"/>
                </a:lnTo>
                <a:lnTo>
                  <a:pt x="28" y="224"/>
                </a:lnTo>
                <a:lnTo>
                  <a:pt x="28" y="208"/>
                </a:lnTo>
                <a:lnTo>
                  <a:pt x="28" y="188"/>
                </a:lnTo>
                <a:lnTo>
                  <a:pt x="28" y="172"/>
                </a:lnTo>
                <a:lnTo>
                  <a:pt x="28" y="156"/>
                </a:lnTo>
                <a:lnTo>
                  <a:pt x="28" y="144"/>
                </a:lnTo>
                <a:lnTo>
                  <a:pt x="28" y="128"/>
                </a:lnTo>
                <a:lnTo>
                  <a:pt x="28" y="116"/>
                </a:lnTo>
                <a:lnTo>
                  <a:pt x="28" y="104"/>
                </a:lnTo>
                <a:lnTo>
                  <a:pt x="28" y="96"/>
                </a:lnTo>
                <a:lnTo>
                  <a:pt x="28" y="84"/>
                </a:lnTo>
                <a:lnTo>
                  <a:pt x="28" y="76"/>
                </a:lnTo>
                <a:lnTo>
                  <a:pt x="28" y="72"/>
                </a:lnTo>
                <a:lnTo>
                  <a:pt x="24" y="64"/>
                </a:lnTo>
                <a:lnTo>
                  <a:pt x="24" y="60"/>
                </a:lnTo>
                <a:lnTo>
                  <a:pt x="24" y="56"/>
                </a:lnTo>
                <a:lnTo>
                  <a:pt x="24" y="52"/>
                </a:lnTo>
                <a:lnTo>
                  <a:pt x="20" y="44"/>
                </a:lnTo>
                <a:lnTo>
                  <a:pt x="16" y="40"/>
                </a:lnTo>
                <a:lnTo>
                  <a:pt x="12" y="32"/>
                </a:lnTo>
                <a:lnTo>
                  <a:pt x="8" y="28"/>
                </a:lnTo>
                <a:lnTo>
                  <a:pt x="0" y="20"/>
                </a:lnTo>
                <a:lnTo>
                  <a:pt x="0" y="16"/>
                </a:lnTo>
                <a:lnTo>
                  <a:pt x="0" y="8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40" y="0"/>
                </a:lnTo>
                <a:lnTo>
                  <a:pt x="48" y="4"/>
                </a:lnTo>
                <a:lnTo>
                  <a:pt x="56" y="8"/>
                </a:lnTo>
                <a:lnTo>
                  <a:pt x="64" y="12"/>
                </a:lnTo>
                <a:lnTo>
                  <a:pt x="72" y="16"/>
                </a:lnTo>
                <a:lnTo>
                  <a:pt x="80" y="16"/>
                </a:lnTo>
                <a:lnTo>
                  <a:pt x="84" y="20"/>
                </a:lnTo>
                <a:lnTo>
                  <a:pt x="92" y="24"/>
                </a:lnTo>
                <a:lnTo>
                  <a:pt x="96" y="28"/>
                </a:lnTo>
                <a:lnTo>
                  <a:pt x="96" y="32"/>
                </a:lnTo>
                <a:lnTo>
                  <a:pt x="96" y="36"/>
                </a:lnTo>
                <a:lnTo>
                  <a:pt x="96" y="40"/>
                </a:lnTo>
                <a:lnTo>
                  <a:pt x="96" y="48"/>
                </a:lnTo>
                <a:lnTo>
                  <a:pt x="92" y="60"/>
                </a:lnTo>
                <a:lnTo>
                  <a:pt x="84" y="76"/>
                </a:lnTo>
                <a:lnTo>
                  <a:pt x="84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148">
            <a:extLst>
              <a:ext uri="{FF2B5EF4-FFF2-40B4-BE49-F238E27FC236}">
                <a16:creationId xmlns:a16="http://schemas.microsoft.com/office/drawing/2014/main" xmlns="" id="{824A15D2-BC22-41C3-98B0-3D940E3A5377}"/>
              </a:ext>
            </a:extLst>
          </p:cNvPr>
          <p:cNvSpPr>
            <a:spLocks/>
          </p:cNvSpPr>
          <p:nvPr/>
        </p:nvSpPr>
        <p:spPr bwMode="auto">
          <a:xfrm>
            <a:off x="2432837" y="1054421"/>
            <a:ext cx="805942" cy="272479"/>
          </a:xfrm>
          <a:custGeom>
            <a:avLst/>
            <a:gdLst>
              <a:gd name="T0" fmla="*/ 132 w 208"/>
              <a:gd name="T1" fmla="*/ 44 h 56"/>
              <a:gd name="T2" fmla="*/ 96 w 208"/>
              <a:gd name="T3" fmla="*/ 52 h 56"/>
              <a:gd name="T4" fmla="*/ 64 w 208"/>
              <a:gd name="T5" fmla="*/ 52 h 56"/>
              <a:gd name="T6" fmla="*/ 32 w 208"/>
              <a:gd name="T7" fmla="*/ 56 h 56"/>
              <a:gd name="T8" fmla="*/ 0 w 208"/>
              <a:gd name="T9" fmla="*/ 56 h 56"/>
              <a:gd name="T10" fmla="*/ 0 w 208"/>
              <a:gd name="T11" fmla="*/ 28 h 56"/>
              <a:gd name="T12" fmla="*/ 20 w 208"/>
              <a:gd name="T13" fmla="*/ 28 h 56"/>
              <a:gd name="T14" fmla="*/ 40 w 208"/>
              <a:gd name="T15" fmla="*/ 24 h 56"/>
              <a:gd name="T16" fmla="*/ 60 w 208"/>
              <a:gd name="T17" fmla="*/ 20 h 56"/>
              <a:gd name="T18" fmla="*/ 84 w 208"/>
              <a:gd name="T19" fmla="*/ 12 h 56"/>
              <a:gd name="T20" fmla="*/ 108 w 208"/>
              <a:gd name="T21" fmla="*/ 8 h 56"/>
              <a:gd name="T22" fmla="*/ 128 w 208"/>
              <a:gd name="T23" fmla="*/ 4 h 56"/>
              <a:gd name="T24" fmla="*/ 144 w 208"/>
              <a:gd name="T25" fmla="*/ 0 h 56"/>
              <a:gd name="T26" fmla="*/ 160 w 208"/>
              <a:gd name="T27" fmla="*/ 0 h 56"/>
              <a:gd name="T28" fmla="*/ 172 w 208"/>
              <a:gd name="T29" fmla="*/ 0 h 56"/>
              <a:gd name="T30" fmla="*/ 184 w 208"/>
              <a:gd name="T31" fmla="*/ 0 h 56"/>
              <a:gd name="T32" fmla="*/ 192 w 208"/>
              <a:gd name="T33" fmla="*/ 4 h 56"/>
              <a:gd name="T34" fmla="*/ 200 w 208"/>
              <a:gd name="T35" fmla="*/ 8 h 56"/>
              <a:gd name="T36" fmla="*/ 204 w 208"/>
              <a:gd name="T37" fmla="*/ 16 h 56"/>
              <a:gd name="T38" fmla="*/ 208 w 208"/>
              <a:gd name="T39" fmla="*/ 20 h 56"/>
              <a:gd name="T40" fmla="*/ 208 w 208"/>
              <a:gd name="T41" fmla="*/ 24 h 56"/>
              <a:gd name="T42" fmla="*/ 208 w 208"/>
              <a:gd name="T43" fmla="*/ 28 h 56"/>
              <a:gd name="T44" fmla="*/ 204 w 208"/>
              <a:gd name="T45" fmla="*/ 28 h 56"/>
              <a:gd name="T46" fmla="*/ 200 w 208"/>
              <a:gd name="T47" fmla="*/ 32 h 56"/>
              <a:gd name="T48" fmla="*/ 192 w 208"/>
              <a:gd name="T49" fmla="*/ 32 h 56"/>
              <a:gd name="T50" fmla="*/ 184 w 208"/>
              <a:gd name="T51" fmla="*/ 36 h 56"/>
              <a:gd name="T52" fmla="*/ 176 w 208"/>
              <a:gd name="T53" fmla="*/ 40 h 56"/>
              <a:gd name="T54" fmla="*/ 160 w 208"/>
              <a:gd name="T55" fmla="*/ 40 h 56"/>
              <a:gd name="T56" fmla="*/ 148 w 208"/>
              <a:gd name="T57" fmla="*/ 44 h 56"/>
              <a:gd name="T58" fmla="*/ 132 w 208"/>
              <a:gd name="T59" fmla="*/ 44 h 56"/>
              <a:gd name="T60" fmla="*/ 132 w 208"/>
              <a:gd name="T61" fmla="*/ 4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08" h="56">
                <a:moveTo>
                  <a:pt x="132" y="44"/>
                </a:moveTo>
                <a:lnTo>
                  <a:pt x="96" y="52"/>
                </a:lnTo>
                <a:lnTo>
                  <a:pt x="64" y="52"/>
                </a:lnTo>
                <a:lnTo>
                  <a:pt x="32" y="56"/>
                </a:lnTo>
                <a:lnTo>
                  <a:pt x="0" y="56"/>
                </a:lnTo>
                <a:lnTo>
                  <a:pt x="0" y="28"/>
                </a:lnTo>
                <a:lnTo>
                  <a:pt x="20" y="28"/>
                </a:lnTo>
                <a:lnTo>
                  <a:pt x="40" y="24"/>
                </a:lnTo>
                <a:lnTo>
                  <a:pt x="60" y="20"/>
                </a:lnTo>
                <a:lnTo>
                  <a:pt x="84" y="12"/>
                </a:lnTo>
                <a:lnTo>
                  <a:pt x="108" y="8"/>
                </a:lnTo>
                <a:lnTo>
                  <a:pt x="128" y="4"/>
                </a:lnTo>
                <a:lnTo>
                  <a:pt x="144" y="0"/>
                </a:lnTo>
                <a:lnTo>
                  <a:pt x="160" y="0"/>
                </a:lnTo>
                <a:lnTo>
                  <a:pt x="172" y="0"/>
                </a:lnTo>
                <a:lnTo>
                  <a:pt x="184" y="0"/>
                </a:lnTo>
                <a:lnTo>
                  <a:pt x="192" y="4"/>
                </a:lnTo>
                <a:lnTo>
                  <a:pt x="200" y="8"/>
                </a:lnTo>
                <a:lnTo>
                  <a:pt x="204" y="16"/>
                </a:lnTo>
                <a:lnTo>
                  <a:pt x="208" y="20"/>
                </a:lnTo>
                <a:lnTo>
                  <a:pt x="208" y="24"/>
                </a:lnTo>
                <a:lnTo>
                  <a:pt x="208" y="28"/>
                </a:lnTo>
                <a:lnTo>
                  <a:pt x="204" y="28"/>
                </a:lnTo>
                <a:lnTo>
                  <a:pt x="200" y="32"/>
                </a:lnTo>
                <a:lnTo>
                  <a:pt x="192" y="32"/>
                </a:lnTo>
                <a:lnTo>
                  <a:pt x="184" y="36"/>
                </a:lnTo>
                <a:lnTo>
                  <a:pt x="176" y="40"/>
                </a:lnTo>
                <a:lnTo>
                  <a:pt x="160" y="40"/>
                </a:lnTo>
                <a:lnTo>
                  <a:pt x="148" y="44"/>
                </a:lnTo>
                <a:lnTo>
                  <a:pt x="132" y="44"/>
                </a:lnTo>
                <a:lnTo>
                  <a:pt x="132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150">
            <a:extLst>
              <a:ext uri="{FF2B5EF4-FFF2-40B4-BE49-F238E27FC236}">
                <a16:creationId xmlns:a16="http://schemas.microsoft.com/office/drawing/2014/main" xmlns="" id="{F0DD6A30-3D3B-4E96-AA2F-76EF8ED7CCB5}"/>
              </a:ext>
            </a:extLst>
          </p:cNvPr>
          <p:cNvSpPr>
            <a:spLocks/>
          </p:cNvSpPr>
          <p:nvPr/>
        </p:nvSpPr>
        <p:spPr bwMode="auto">
          <a:xfrm>
            <a:off x="2107360" y="2163800"/>
            <a:ext cx="914435" cy="136240"/>
          </a:xfrm>
          <a:custGeom>
            <a:avLst/>
            <a:gdLst>
              <a:gd name="T0" fmla="*/ 108 w 236"/>
              <a:gd name="T1" fmla="*/ 8 h 28"/>
              <a:gd name="T2" fmla="*/ 132 w 236"/>
              <a:gd name="T3" fmla="*/ 8 h 28"/>
              <a:gd name="T4" fmla="*/ 148 w 236"/>
              <a:gd name="T5" fmla="*/ 4 h 28"/>
              <a:gd name="T6" fmla="*/ 168 w 236"/>
              <a:gd name="T7" fmla="*/ 4 h 28"/>
              <a:gd name="T8" fmla="*/ 180 w 236"/>
              <a:gd name="T9" fmla="*/ 0 h 28"/>
              <a:gd name="T10" fmla="*/ 192 w 236"/>
              <a:gd name="T11" fmla="*/ 0 h 28"/>
              <a:gd name="T12" fmla="*/ 200 w 236"/>
              <a:gd name="T13" fmla="*/ 0 h 28"/>
              <a:gd name="T14" fmla="*/ 208 w 236"/>
              <a:gd name="T15" fmla="*/ 0 h 28"/>
              <a:gd name="T16" fmla="*/ 212 w 236"/>
              <a:gd name="T17" fmla="*/ 0 h 28"/>
              <a:gd name="T18" fmla="*/ 220 w 236"/>
              <a:gd name="T19" fmla="*/ 0 h 28"/>
              <a:gd name="T20" fmla="*/ 228 w 236"/>
              <a:gd name="T21" fmla="*/ 0 h 28"/>
              <a:gd name="T22" fmla="*/ 232 w 236"/>
              <a:gd name="T23" fmla="*/ 4 h 28"/>
              <a:gd name="T24" fmla="*/ 236 w 236"/>
              <a:gd name="T25" fmla="*/ 4 h 28"/>
              <a:gd name="T26" fmla="*/ 236 w 236"/>
              <a:gd name="T27" fmla="*/ 4 h 28"/>
              <a:gd name="T28" fmla="*/ 236 w 236"/>
              <a:gd name="T29" fmla="*/ 8 h 28"/>
              <a:gd name="T30" fmla="*/ 232 w 236"/>
              <a:gd name="T31" fmla="*/ 8 h 28"/>
              <a:gd name="T32" fmla="*/ 232 w 236"/>
              <a:gd name="T33" fmla="*/ 8 h 28"/>
              <a:gd name="T34" fmla="*/ 228 w 236"/>
              <a:gd name="T35" fmla="*/ 8 h 28"/>
              <a:gd name="T36" fmla="*/ 224 w 236"/>
              <a:gd name="T37" fmla="*/ 12 h 28"/>
              <a:gd name="T38" fmla="*/ 220 w 236"/>
              <a:gd name="T39" fmla="*/ 12 h 28"/>
              <a:gd name="T40" fmla="*/ 216 w 236"/>
              <a:gd name="T41" fmla="*/ 12 h 28"/>
              <a:gd name="T42" fmla="*/ 208 w 236"/>
              <a:gd name="T43" fmla="*/ 12 h 28"/>
              <a:gd name="T44" fmla="*/ 200 w 236"/>
              <a:gd name="T45" fmla="*/ 12 h 28"/>
              <a:gd name="T46" fmla="*/ 192 w 236"/>
              <a:gd name="T47" fmla="*/ 12 h 28"/>
              <a:gd name="T48" fmla="*/ 180 w 236"/>
              <a:gd name="T49" fmla="*/ 16 h 28"/>
              <a:gd name="T50" fmla="*/ 164 w 236"/>
              <a:gd name="T51" fmla="*/ 16 h 28"/>
              <a:gd name="T52" fmla="*/ 152 w 236"/>
              <a:gd name="T53" fmla="*/ 16 h 28"/>
              <a:gd name="T54" fmla="*/ 132 w 236"/>
              <a:gd name="T55" fmla="*/ 16 h 28"/>
              <a:gd name="T56" fmla="*/ 116 w 236"/>
              <a:gd name="T57" fmla="*/ 20 h 28"/>
              <a:gd name="T58" fmla="*/ 96 w 236"/>
              <a:gd name="T59" fmla="*/ 20 h 28"/>
              <a:gd name="T60" fmla="*/ 76 w 236"/>
              <a:gd name="T61" fmla="*/ 24 h 28"/>
              <a:gd name="T62" fmla="*/ 52 w 236"/>
              <a:gd name="T63" fmla="*/ 24 h 28"/>
              <a:gd name="T64" fmla="*/ 28 w 236"/>
              <a:gd name="T65" fmla="*/ 24 h 28"/>
              <a:gd name="T66" fmla="*/ 0 w 236"/>
              <a:gd name="T67" fmla="*/ 28 h 28"/>
              <a:gd name="T68" fmla="*/ 0 w 236"/>
              <a:gd name="T69" fmla="*/ 20 h 28"/>
              <a:gd name="T70" fmla="*/ 8 w 236"/>
              <a:gd name="T71" fmla="*/ 20 h 28"/>
              <a:gd name="T72" fmla="*/ 12 w 236"/>
              <a:gd name="T73" fmla="*/ 20 h 28"/>
              <a:gd name="T74" fmla="*/ 24 w 236"/>
              <a:gd name="T75" fmla="*/ 20 h 28"/>
              <a:gd name="T76" fmla="*/ 36 w 236"/>
              <a:gd name="T77" fmla="*/ 20 h 28"/>
              <a:gd name="T78" fmla="*/ 52 w 236"/>
              <a:gd name="T79" fmla="*/ 16 h 28"/>
              <a:gd name="T80" fmla="*/ 68 w 236"/>
              <a:gd name="T81" fmla="*/ 16 h 28"/>
              <a:gd name="T82" fmla="*/ 88 w 236"/>
              <a:gd name="T83" fmla="*/ 12 h 28"/>
              <a:gd name="T84" fmla="*/ 108 w 236"/>
              <a:gd name="T85" fmla="*/ 8 h 28"/>
              <a:gd name="T86" fmla="*/ 108 w 236"/>
              <a:gd name="T87" fmla="*/ 8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36" h="28">
                <a:moveTo>
                  <a:pt x="108" y="8"/>
                </a:moveTo>
                <a:lnTo>
                  <a:pt x="132" y="8"/>
                </a:lnTo>
                <a:lnTo>
                  <a:pt x="148" y="4"/>
                </a:lnTo>
                <a:lnTo>
                  <a:pt x="168" y="4"/>
                </a:lnTo>
                <a:lnTo>
                  <a:pt x="180" y="0"/>
                </a:lnTo>
                <a:lnTo>
                  <a:pt x="192" y="0"/>
                </a:lnTo>
                <a:lnTo>
                  <a:pt x="200" y="0"/>
                </a:lnTo>
                <a:lnTo>
                  <a:pt x="208" y="0"/>
                </a:lnTo>
                <a:lnTo>
                  <a:pt x="212" y="0"/>
                </a:lnTo>
                <a:lnTo>
                  <a:pt x="220" y="0"/>
                </a:lnTo>
                <a:lnTo>
                  <a:pt x="228" y="0"/>
                </a:lnTo>
                <a:lnTo>
                  <a:pt x="232" y="4"/>
                </a:lnTo>
                <a:lnTo>
                  <a:pt x="236" y="4"/>
                </a:lnTo>
                <a:lnTo>
                  <a:pt x="236" y="4"/>
                </a:lnTo>
                <a:lnTo>
                  <a:pt x="236" y="8"/>
                </a:lnTo>
                <a:lnTo>
                  <a:pt x="232" y="8"/>
                </a:lnTo>
                <a:lnTo>
                  <a:pt x="232" y="8"/>
                </a:lnTo>
                <a:lnTo>
                  <a:pt x="228" y="8"/>
                </a:lnTo>
                <a:lnTo>
                  <a:pt x="224" y="12"/>
                </a:lnTo>
                <a:lnTo>
                  <a:pt x="220" y="12"/>
                </a:lnTo>
                <a:lnTo>
                  <a:pt x="216" y="12"/>
                </a:lnTo>
                <a:lnTo>
                  <a:pt x="208" y="12"/>
                </a:lnTo>
                <a:lnTo>
                  <a:pt x="200" y="12"/>
                </a:lnTo>
                <a:lnTo>
                  <a:pt x="192" y="12"/>
                </a:lnTo>
                <a:lnTo>
                  <a:pt x="180" y="16"/>
                </a:lnTo>
                <a:lnTo>
                  <a:pt x="164" y="16"/>
                </a:lnTo>
                <a:lnTo>
                  <a:pt x="152" y="16"/>
                </a:lnTo>
                <a:lnTo>
                  <a:pt x="132" y="16"/>
                </a:lnTo>
                <a:lnTo>
                  <a:pt x="116" y="20"/>
                </a:lnTo>
                <a:lnTo>
                  <a:pt x="96" y="20"/>
                </a:lnTo>
                <a:lnTo>
                  <a:pt x="76" y="24"/>
                </a:lnTo>
                <a:lnTo>
                  <a:pt x="52" y="24"/>
                </a:lnTo>
                <a:lnTo>
                  <a:pt x="28" y="24"/>
                </a:lnTo>
                <a:lnTo>
                  <a:pt x="0" y="28"/>
                </a:lnTo>
                <a:lnTo>
                  <a:pt x="0" y="20"/>
                </a:lnTo>
                <a:lnTo>
                  <a:pt x="8" y="20"/>
                </a:lnTo>
                <a:lnTo>
                  <a:pt x="12" y="20"/>
                </a:lnTo>
                <a:lnTo>
                  <a:pt x="24" y="20"/>
                </a:lnTo>
                <a:lnTo>
                  <a:pt x="36" y="20"/>
                </a:lnTo>
                <a:lnTo>
                  <a:pt x="52" y="16"/>
                </a:lnTo>
                <a:lnTo>
                  <a:pt x="68" y="16"/>
                </a:lnTo>
                <a:lnTo>
                  <a:pt x="88" y="12"/>
                </a:lnTo>
                <a:lnTo>
                  <a:pt x="108" y="8"/>
                </a:lnTo>
                <a:lnTo>
                  <a:pt x="108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151">
            <a:extLst>
              <a:ext uri="{FF2B5EF4-FFF2-40B4-BE49-F238E27FC236}">
                <a16:creationId xmlns:a16="http://schemas.microsoft.com/office/drawing/2014/main" xmlns="" id="{36E25E20-179C-4F29-A04B-7729E52F3B30}"/>
              </a:ext>
            </a:extLst>
          </p:cNvPr>
          <p:cNvSpPr>
            <a:spLocks/>
          </p:cNvSpPr>
          <p:nvPr/>
        </p:nvSpPr>
        <p:spPr bwMode="auto">
          <a:xfrm>
            <a:off x="1285919" y="2436279"/>
            <a:ext cx="371973" cy="661735"/>
          </a:xfrm>
          <a:custGeom>
            <a:avLst/>
            <a:gdLst>
              <a:gd name="T0" fmla="*/ 32 w 96"/>
              <a:gd name="T1" fmla="*/ 136 h 136"/>
              <a:gd name="T2" fmla="*/ 28 w 96"/>
              <a:gd name="T3" fmla="*/ 136 h 136"/>
              <a:gd name="T4" fmla="*/ 24 w 96"/>
              <a:gd name="T5" fmla="*/ 132 h 136"/>
              <a:gd name="T6" fmla="*/ 16 w 96"/>
              <a:gd name="T7" fmla="*/ 128 h 136"/>
              <a:gd name="T8" fmla="*/ 12 w 96"/>
              <a:gd name="T9" fmla="*/ 120 h 136"/>
              <a:gd name="T10" fmla="*/ 8 w 96"/>
              <a:gd name="T11" fmla="*/ 112 h 136"/>
              <a:gd name="T12" fmla="*/ 4 w 96"/>
              <a:gd name="T13" fmla="*/ 108 h 136"/>
              <a:gd name="T14" fmla="*/ 4 w 96"/>
              <a:gd name="T15" fmla="*/ 100 h 136"/>
              <a:gd name="T16" fmla="*/ 0 w 96"/>
              <a:gd name="T17" fmla="*/ 96 h 136"/>
              <a:gd name="T18" fmla="*/ 4 w 96"/>
              <a:gd name="T19" fmla="*/ 88 h 136"/>
              <a:gd name="T20" fmla="*/ 8 w 96"/>
              <a:gd name="T21" fmla="*/ 84 h 136"/>
              <a:gd name="T22" fmla="*/ 12 w 96"/>
              <a:gd name="T23" fmla="*/ 80 h 136"/>
              <a:gd name="T24" fmla="*/ 20 w 96"/>
              <a:gd name="T25" fmla="*/ 72 h 136"/>
              <a:gd name="T26" fmla="*/ 24 w 96"/>
              <a:gd name="T27" fmla="*/ 64 h 136"/>
              <a:gd name="T28" fmla="*/ 32 w 96"/>
              <a:gd name="T29" fmla="*/ 56 h 136"/>
              <a:gd name="T30" fmla="*/ 40 w 96"/>
              <a:gd name="T31" fmla="*/ 44 h 136"/>
              <a:gd name="T32" fmla="*/ 44 w 96"/>
              <a:gd name="T33" fmla="*/ 32 h 136"/>
              <a:gd name="T34" fmla="*/ 52 w 96"/>
              <a:gd name="T35" fmla="*/ 20 h 136"/>
              <a:gd name="T36" fmla="*/ 56 w 96"/>
              <a:gd name="T37" fmla="*/ 12 h 136"/>
              <a:gd name="T38" fmla="*/ 60 w 96"/>
              <a:gd name="T39" fmla="*/ 8 h 136"/>
              <a:gd name="T40" fmla="*/ 68 w 96"/>
              <a:gd name="T41" fmla="*/ 4 h 136"/>
              <a:gd name="T42" fmla="*/ 72 w 96"/>
              <a:gd name="T43" fmla="*/ 0 h 136"/>
              <a:gd name="T44" fmla="*/ 76 w 96"/>
              <a:gd name="T45" fmla="*/ 4 h 136"/>
              <a:gd name="T46" fmla="*/ 84 w 96"/>
              <a:gd name="T47" fmla="*/ 4 h 136"/>
              <a:gd name="T48" fmla="*/ 88 w 96"/>
              <a:gd name="T49" fmla="*/ 8 h 136"/>
              <a:gd name="T50" fmla="*/ 92 w 96"/>
              <a:gd name="T51" fmla="*/ 12 h 136"/>
              <a:gd name="T52" fmla="*/ 92 w 96"/>
              <a:gd name="T53" fmla="*/ 20 h 136"/>
              <a:gd name="T54" fmla="*/ 96 w 96"/>
              <a:gd name="T55" fmla="*/ 32 h 136"/>
              <a:gd name="T56" fmla="*/ 96 w 96"/>
              <a:gd name="T57" fmla="*/ 40 h 136"/>
              <a:gd name="T58" fmla="*/ 96 w 96"/>
              <a:gd name="T59" fmla="*/ 56 h 136"/>
              <a:gd name="T60" fmla="*/ 92 w 96"/>
              <a:gd name="T61" fmla="*/ 68 h 136"/>
              <a:gd name="T62" fmla="*/ 92 w 96"/>
              <a:gd name="T63" fmla="*/ 76 h 136"/>
              <a:gd name="T64" fmla="*/ 88 w 96"/>
              <a:gd name="T65" fmla="*/ 88 h 136"/>
              <a:gd name="T66" fmla="*/ 72 w 96"/>
              <a:gd name="T67" fmla="*/ 108 h 136"/>
              <a:gd name="T68" fmla="*/ 60 w 96"/>
              <a:gd name="T69" fmla="*/ 120 h 136"/>
              <a:gd name="T70" fmla="*/ 52 w 96"/>
              <a:gd name="T71" fmla="*/ 128 h 136"/>
              <a:gd name="T72" fmla="*/ 48 w 96"/>
              <a:gd name="T73" fmla="*/ 132 h 136"/>
              <a:gd name="T74" fmla="*/ 40 w 96"/>
              <a:gd name="T75" fmla="*/ 136 h 136"/>
              <a:gd name="T76" fmla="*/ 32 w 96"/>
              <a:gd name="T77" fmla="*/ 136 h 136"/>
              <a:gd name="T78" fmla="*/ 32 w 96"/>
              <a:gd name="T79" fmla="*/ 136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96" h="136">
                <a:moveTo>
                  <a:pt x="32" y="136"/>
                </a:moveTo>
                <a:lnTo>
                  <a:pt x="28" y="136"/>
                </a:lnTo>
                <a:lnTo>
                  <a:pt x="24" y="132"/>
                </a:lnTo>
                <a:lnTo>
                  <a:pt x="16" y="128"/>
                </a:lnTo>
                <a:lnTo>
                  <a:pt x="12" y="120"/>
                </a:lnTo>
                <a:lnTo>
                  <a:pt x="8" y="112"/>
                </a:lnTo>
                <a:lnTo>
                  <a:pt x="4" y="108"/>
                </a:lnTo>
                <a:lnTo>
                  <a:pt x="4" y="100"/>
                </a:lnTo>
                <a:lnTo>
                  <a:pt x="0" y="96"/>
                </a:lnTo>
                <a:lnTo>
                  <a:pt x="4" y="88"/>
                </a:lnTo>
                <a:lnTo>
                  <a:pt x="8" y="84"/>
                </a:lnTo>
                <a:lnTo>
                  <a:pt x="12" y="80"/>
                </a:lnTo>
                <a:lnTo>
                  <a:pt x="20" y="72"/>
                </a:lnTo>
                <a:lnTo>
                  <a:pt x="24" y="64"/>
                </a:lnTo>
                <a:lnTo>
                  <a:pt x="32" y="56"/>
                </a:lnTo>
                <a:lnTo>
                  <a:pt x="40" y="44"/>
                </a:lnTo>
                <a:lnTo>
                  <a:pt x="44" y="32"/>
                </a:lnTo>
                <a:lnTo>
                  <a:pt x="52" y="20"/>
                </a:lnTo>
                <a:lnTo>
                  <a:pt x="56" y="12"/>
                </a:lnTo>
                <a:lnTo>
                  <a:pt x="60" y="8"/>
                </a:lnTo>
                <a:lnTo>
                  <a:pt x="68" y="4"/>
                </a:lnTo>
                <a:lnTo>
                  <a:pt x="72" y="0"/>
                </a:lnTo>
                <a:lnTo>
                  <a:pt x="76" y="4"/>
                </a:lnTo>
                <a:lnTo>
                  <a:pt x="84" y="4"/>
                </a:lnTo>
                <a:lnTo>
                  <a:pt x="88" y="8"/>
                </a:lnTo>
                <a:lnTo>
                  <a:pt x="92" y="12"/>
                </a:lnTo>
                <a:lnTo>
                  <a:pt x="92" y="20"/>
                </a:lnTo>
                <a:lnTo>
                  <a:pt x="96" y="32"/>
                </a:lnTo>
                <a:lnTo>
                  <a:pt x="96" y="40"/>
                </a:lnTo>
                <a:lnTo>
                  <a:pt x="96" y="56"/>
                </a:lnTo>
                <a:lnTo>
                  <a:pt x="92" y="68"/>
                </a:lnTo>
                <a:lnTo>
                  <a:pt x="92" y="76"/>
                </a:lnTo>
                <a:lnTo>
                  <a:pt x="88" y="88"/>
                </a:lnTo>
                <a:lnTo>
                  <a:pt x="72" y="108"/>
                </a:lnTo>
                <a:lnTo>
                  <a:pt x="60" y="120"/>
                </a:lnTo>
                <a:lnTo>
                  <a:pt x="52" y="128"/>
                </a:lnTo>
                <a:lnTo>
                  <a:pt x="48" y="132"/>
                </a:lnTo>
                <a:lnTo>
                  <a:pt x="40" y="136"/>
                </a:lnTo>
                <a:lnTo>
                  <a:pt x="32" y="136"/>
                </a:lnTo>
                <a:lnTo>
                  <a:pt x="32" y="1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152">
            <a:extLst>
              <a:ext uri="{FF2B5EF4-FFF2-40B4-BE49-F238E27FC236}">
                <a16:creationId xmlns:a16="http://schemas.microsoft.com/office/drawing/2014/main" xmlns="" id="{49CA1F45-EEE3-4176-B38F-AD8A1516B0B1}"/>
              </a:ext>
            </a:extLst>
          </p:cNvPr>
          <p:cNvSpPr>
            <a:spLocks/>
          </p:cNvSpPr>
          <p:nvPr/>
        </p:nvSpPr>
        <p:spPr bwMode="auto">
          <a:xfrm>
            <a:off x="1921374" y="2572519"/>
            <a:ext cx="402971" cy="369793"/>
          </a:xfrm>
          <a:custGeom>
            <a:avLst/>
            <a:gdLst>
              <a:gd name="T0" fmla="*/ 0 w 104"/>
              <a:gd name="T1" fmla="*/ 8 h 76"/>
              <a:gd name="T2" fmla="*/ 4 w 104"/>
              <a:gd name="T3" fmla="*/ 4 h 76"/>
              <a:gd name="T4" fmla="*/ 12 w 104"/>
              <a:gd name="T5" fmla="*/ 4 h 76"/>
              <a:gd name="T6" fmla="*/ 20 w 104"/>
              <a:gd name="T7" fmla="*/ 4 h 76"/>
              <a:gd name="T8" fmla="*/ 28 w 104"/>
              <a:gd name="T9" fmla="*/ 0 h 76"/>
              <a:gd name="T10" fmla="*/ 40 w 104"/>
              <a:gd name="T11" fmla="*/ 4 h 76"/>
              <a:gd name="T12" fmla="*/ 52 w 104"/>
              <a:gd name="T13" fmla="*/ 4 h 76"/>
              <a:gd name="T14" fmla="*/ 64 w 104"/>
              <a:gd name="T15" fmla="*/ 8 h 76"/>
              <a:gd name="T16" fmla="*/ 76 w 104"/>
              <a:gd name="T17" fmla="*/ 12 h 76"/>
              <a:gd name="T18" fmla="*/ 84 w 104"/>
              <a:gd name="T19" fmla="*/ 20 h 76"/>
              <a:gd name="T20" fmla="*/ 92 w 104"/>
              <a:gd name="T21" fmla="*/ 24 h 76"/>
              <a:gd name="T22" fmla="*/ 100 w 104"/>
              <a:gd name="T23" fmla="*/ 32 h 76"/>
              <a:gd name="T24" fmla="*/ 100 w 104"/>
              <a:gd name="T25" fmla="*/ 36 h 76"/>
              <a:gd name="T26" fmla="*/ 104 w 104"/>
              <a:gd name="T27" fmla="*/ 44 h 76"/>
              <a:gd name="T28" fmla="*/ 104 w 104"/>
              <a:gd name="T29" fmla="*/ 52 h 76"/>
              <a:gd name="T30" fmla="*/ 104 w 104"/>
              <a:gd name="T31" fmla="*/ 60 h 76"/>
              <a:gd name="T32" fmla="*/ 100 w 104"/>
              <a:gd name="T33" fmla="*/ 64 h 76"/>
              <a:gd name="T34" fmla="*/ 96 w 104"/>
              <a:gd name="T35" fmla="*/ 68 h 76"/>
              <a:gd name="T36" fmla="*/ 92 w 104"/>
              <a:gd name="T37" fmla="*/ 72 h 76"/>
              <a:gd name="T38" fmla="*/ 88 w 104"/>
              <a:gd name="T39" fmla="*/ 76 h 76"/>
              <a:gd name="T40" fmla="*/ 80 w 104"/>
              <a:gd name="T41" fmla="*/ 76 h 76"/>
              <a:gd name="T42" fmla="*/ 76 w 104"/>
              <a:gd name="T43" fmla="*/ 76 h 76"/>
              <a:gd name="T44" fmla="*/ 72 w 104"/>
              <a:gd name="T45" fmla="*/ 72 h 76"/>
              <a:gd name="T46" fmla="*/ 60 w 104"/>
              <a:gd name="T47" fmla="*/ 68 h 76"/>
              <a:gd name="T48" fmla="*/ 48 w 104"/>
              <a:gd name="T49" fmla="*/ 56 h 76"/>
              <a:gd name="T50" fmla="*/ 32 w 104"/>
              <a:gd name="T51" fmla="*/ 44 h 76"/>
              <a:gd name="T52" fmla="*/ 24 w 104"/>
              <a:gd name="T53" fmla="*/ 36 h 76"/>
              <a:gd name="T54" fmla="*/ 16 w 104"/>
              <a:gd name="T55" fmla="*/ 32 h 76"/>
              <a:gd name="T56" fmla="*/ 12 w 104"/>
              <a:gd name="T57" fmla="*/ 24 h 76"/>
              <a:gd name="T58" fmla="*/ 8 w 104"/>
              <a:gd name="T59" fmla="*/ 20 h 76"/>
              <a:gd name="T60" fmla="*/ 4 w 104"/>
              <a:gd name="T61" fmla="*/ 16 h 76"/>
              <a:gd name="T62" fmla="*/ 0 w 104"/>
              <a:gd name="T63" fmla="*/ 12 h 76"/>
              <a:gd name="T64" fmla="*/ 0 w 104"/>
              <a:gd name="T65" fmla="*/ 8 h 76"/>
              <a:gd name="T66" fmla="*/ 0 w 104"/>
              <a:gd name="T67" fmla="*/ 8 h 76"/>
              <a:gd name="T68" fmla="*/ 0 w 104"/>
              <a:gd name="T69" fmla="*/ 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4" h="76">
                <a:moveTo>
                  <a:pt x="0" y="8"/>
                </a:moveTo>
                <a:lnTo>
                  <a:pt x="4" y="4"/>
                </a:lnTo>
                <a:lnTo>
                  <a:pt x="12" y="4"/>
                </a:lnTo>
                <a:lnTo>
                  <a:pt x="20" y="4"/>
                </a:lnTo>
                <a:lnTo>
                  <a:pt x="28" y="0"/>
                </a:lnTo>
                <a:lnTo>
                  <a:pt x="40" y="4"/>
                </a:lnTo>
                <a:lnTo>
                  <a:pt x="52" y="4"/>
                </a:lnTo>
                <a:lnTo>
                  <a:pt x="64" y="8"/>
                </a:lnTo>
                <a:lnTo>
                  <a:pt x="76" y="12"/>
                </a:lnTo>
                <a:lnTo>
                  <a:pt x="84" y="20"/>
                </a:lnTo>
                <a:lnTo>
                  <a:pt x="92" y="24"/>
                </a:lnTo>
                <a:lnTo>
                  <a:pt x="100" y="32"/>
                </a:lnTo>
                <a:lnTo>
                  <a:pt x="100" y="36"/>
                </a:lnTo>
                <a:lnTo>
                  <a:pt x="104" y="44"/>
                </a:lnTo>
                <a:lnTo>
                  <a:pt x="104" y="52"/>
                </a:lnTo>
                <a:lnTo>
                  <a:pt x="104" y="60"/>
                </a:lnTo>
                <a:lnTo>
                  <a:pt x="100" y="64"/>
                </a:lnTo>
                <a:lnTo>
                  <a:pt x="96" y="68"/>
                </a:lnTo>
                <a:lnTo>
                  <a:pt x="92" y="72"/>
                </a:lnTo>
                <a:lnTo>
                  <a:pt x="88" y="76"/>
                </a:lnTo>
                <a:lnTo>
                  <a:pt x="80" y="76"/>
                </a:lnTo>
                <a:lnTo>
                  <a:pt x="76" y="76"/>
                </a:lnTo>
                <a:lnTo>
                  <a:pt x="72" y="72"/>
                </a:lnTo>
                <a:lnTo>
                  <a:pt x="60" y="68"/>
                </a:lnTo>
                <a:lnTo>
                  <a:pt x="48" y="56"/>
                </a:lnTo>
                <a:lnTo>
                  <a:pt x="32" y="44"/>
                </a:lnTo>
                <a:lnTo>
                  <a:pt x="24" y="36"/>
                </a:lnTo>
                <a:lnTo>
                  <a:pt x="16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Freeform 153">
            <a:extLst>
              <a:ext uri="{FF2B5EF4-FFF2-40B4-BE49-F238E27FC236}">
                <a16:creationId xmlns:a16="http://schemas.microsoft.com/office/drawing/2014/main" xmlns="" id="{B22EA7D3-AF22-440A-BB1E-CAC81AEE30E0}"/>
              </a:ext>
            </a:extLst>
          </p:cNvPr>
          <p:cNvSpPr>
            <a:spLocks/>
          </p:cNvSpPr>
          <p:nvPr/>
        </p:nvSpPr>
        <p:spPr bwMode="auto">
          <a:xfrm>
            <a:off x="2525830" y="2494668"/>
            <a:ext cx="402971" cy="408719"/>
          </a:xfrm>
          <a:custGeom>
            <a:avLst/>
            <a:gdLst>
              <a:gd name="T0" fmla="*/ 100 w 104"/>
              <a:gd name="T1" fmla="*/ 44 h 84"/>
              <a:gd name="T2" fmla="*/ 104 w 104"/>
              <a:gd name="T3" fmla="*/ 56 h 84"/>
              <a:gd name="T4" fmla="*/ 104 w 104"/>
              <a:gd name="T5" fmla="*/ 60 h 84"/>
              <a:gd name="T6" fmla="*/ 100 w 104"/>
              <a:gd name="T7" fmla="*/ 68 h 84"/>
              <a:gd name="T8" fmla="*/ 96 w 104"/>
              <a:gd name="T9" fmla="*/ 72 h 84"/>
              <a:gd name="T10" fmla="*/ 92 w 104"/>
              <a:gd name="T11" fmla="*/ 80 h 84"/>
              <a:gd name="T12" fmla="*/ 88 w 104"/>
              <a:gd name="T13" fmla="*/ 80 h 84"/>
              <a:gd name="T14" fmla="*/ 80 w 104"/>
              <a:gd name="T15" fmla="*/ 84 h 84"/>
              <a:gd name="T16" fmla="*/ 76 w 104"/>
              <a:gd name="T17" fmla="*/ 84 h 84"/>
              <a:gd name="T18" fmla="*/ 72 w 104"/>
              <a:gd name="T19" fmla="*/ 84 h 84"/>
              <a:gd name="T20" fmla="*/ 68 w 104"/>
              <a:gd name="T21" fmla="*/ 80 h 84"/>
              <a:gd name="T22" fmla="*/ 64 w 104"/>
              <a:gd name="T23" fmla="*/ 80 h 84"/>
              <a:gd name="T24" fmla="*/ 60 w 104"/>
              <a:gd name="T25" fmla="*/ 76 h 84"/>
              <a:gd name="T26" fmla="*/ 52 w 104"/>
              <a:gd name="T27" fmla="*/ 68 h 84"/>
              <a:gd name="T28" fmla="*/ 48 w 104"/>
              <a:gd name="T29" fmla="*/ 64 h 84"/>
              <a:gd name="T30" fmla="*/ 40 w 104"/>
              <a:gd name="T31" fmla="*/ 56 h 84"/>
              <a:gd name="T32" fmla="*/ 32 w 104"/>
              <a:gd name="T33" fmla="*/ 48 h 84"/>
              <a:gd name="T34" fmla="*/ 24 w 104"/>
              <a:gd name="T35" fmla="*/ 40 h 84"/>
              <a:gd name="T36" fmla="*/ 20 w 104"/>
              <a:gd name="T37" fmla="*/ 32 h 84"/>
              <a:gd name="T38" fmla="*/ 12 w 104"/>
              <a:gd name="T39" fmla="*/ 24 h 84"/>
              <a:gd name="T40" fmla="*/ 8 w 104"/>
              <a:gd name="T41" fmla="*/ 20 h 84"/>
              <a:gd name="T42" fmla="*/ 4 w 104"/>
              <a:gd name="T43" fmla="*/ 16 h 84"/>
              <a:gd name="T44" fmla="*/ 0 w 104"/>
              <a:gd name="T45" fmla="*/ 12 h 84"/>
              <a:gd name="T46" fmla="*/ 0 w 104"/>
              <a:gd name="T47" fmla="*/ 8 h 84"/>
              <a:gd name="T48" fmla="*/ 0 w 104"/>
              <a:gd name="T49" fmla="*/ 8 h 84"/>
              <a:gd name="T50" fmla="*/ 0 w 104"/>
              <a:gd name="T51" fmla="*/ 4 h 84"/>
              <a:gd name="T52" fmla="*/ 4 w 104"/>
              <a:gd name="T53" fmla="*/ 0 h 84"/>
              <a:gd name="T54" fmla="*/ 12 w 104"/>
              <a:gd name="T55" fmla="*/ 0 h 84"/>
              <a:gd name="T56" fmla="*/ 20 w 104"/>
              <a:gd name="T57" fmla="*/ 0 h 84"/>
              <a:gd name="T58" fmla="*/ 32 w 104"/>
              <a:gd name="T59" fmla="*/ 0 h 84"/>
              <a:gd name="T60" fmla="*/ 44 w 104"/>
              <a:gd name="T61" fmla="*/ 4 h 84"/>
              <a:gd name="T62" fmla="*/ 60 w 104"/>
              <a:gd name="T63" fmla="*/ 8 h 84"/>
              <a:gd name="T64" fmla="*/ 72 w 104"/>
              <a:gd name="T65" fmla="*/ 12 h 84"/>
              <a:gd name="T66" fmla="*/ 80 w 104"/>
              <a:gd name="T67" fmla="*/ 20 h 84"/>
              <a:gd name="T68" fmla="*/ 92 w 104"/>
              <a:gd name="T69" fmla="*/ 28 h 84"/>
              <a:gd name="T70" fmla="*/ 96 w 104"/>
              <a:gd name="T71" fmla="*/ 36 h 84"/>
              <a:gd name="T72" fmla="*/ 100 w 104"/>
              <a:gd name="T73" fmla="*/ 44 h 84"/>
              <a:gd name="T74" fmla="*/ 100 w 104"/>
              <a:gd name="T75" fmla="*/ 44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4" h="84">
                <a:moveTo>
                  <a:pt x="100" y="44"/>
                </a:moveTo>
                <a:lnTo>
                  <a:pt x="104" y="56"/>
                </a:lnTo>
                <a:lnTo>
                  <a:pt x="104" y="60"/>
                </a:lnTo>
                <a:lnTo>
                  <a:pt x="100" y="68"/>
                </a:lnTo>
                <a:lnTo>
                  <a:pt x="96" y="72"/>
                </a:lnTo>
                <a:lnTo>
                  <a:pt x="92" y="80"/>
                </a:lnTo>
                <a:lnTo>
                  <a:pt x="88" y="80"/>
                </a:lnTo>
                <a:lnTo>
                  <a:pt x="80" y="84"/>
                </a:lnTo>
                <a:lnTo>
                  <a:pt x="76" y="84"/>
                </a:lnTo>
                <a:lnTo>
                  <a:pt x="72" y="84"/>
                </a:lnTo>
                <a:lnTo>
                  <a:pt x="68" y="80"/>
                </a:lnTo>
                <a:lnTo>
                  <a:pt x="64" y="80"/>
                </a:lnTo>
                <a:lnTo>
                  <a:pt x="60" y="76"/>
                </a:lnTo>
                <a:lnTo>
                  <a:pt x="52" y="68"/>
                </a:lnTo>
                <a:lnTo>
                  <a:pt x="48" y="64"/>
                </a:lnTo>
                <a:lnTo>
                  <a:pt x="40" y="56"/>
                </a:lnTo>
                <a:lnTo>
                  <a:pt x="32" y="48"/>
                </a:lnTo>
                <a:lnTo>
                  <a:pt x="24" y="40"/>
                </a:lnTo>
                <a:lnTo>
                  <a:pt x="20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4" y="4"/>
                </a:lnTo>
                <a:lnTo>
                  <a:pt x="60" y="8"/>
                </a:lnTo>
                <a:lnTo>
                  <a:pt x="72" y="12"/>
                </a:lnTo>
                <a:lnTo>
                  <a:pt x="80" y="20"/>
                </a:lnTo>
                <a:lnTo>
                  <a:pt x="92" y="28"/>
                </a:lnTo>
                <a:lnTo>
                  <a:pt x="96" y="36"/>
                </a:lnTo>
                <a:lnTo>
                  <a:pt x="100" y="44"/>
                </a:lnTo>
                <a:lnTo>
                  <a:pt x="100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154">
            <a:extLst>
              <a:ext uri="{FF2B5EF4-FFF2-40B4-BE49-F238E27FC236}">
                <a16:creationId xmlns:a16="http://schemas.microsoft.com/office/drawing/2014/main" xmlns="" id="{2951C181-B95A-4D06-9F70-A956ACA203EA}"/>
              </a:ext>
            </a:extLst>
          </p:cNvPr>
          <p:cNvSpPr>
            <a:spLocks/>
          </p:cNvSpPr>
          <p:nvPr/>
        </p:nvSpPr>
        <p:spPr bwMode="auto">
          <a:xfrm>
            <a:off x="3052793" y="2436279"/>
            <a:ext cx="666452" cy="544958"/>
          </a:xfrm>
          <a:custGeom>
            <a:avLst/>
            <a:gdLst>
              <a:gd name="T0" fmla="*/ 164 w 172"/>
              <a:gd name="T1" fmla="*/ 100 h 112"/>
              <a:gd name="T2" fmla="*/ 160 w 172"/>
              <a:gd name="T3" fmla="*/ 104 h 112"/>
              <a:gd name="T4" fmla="*/ 156 w 172"/>
              <a:gd name="T5" fmla="*/ 108 h 112"/>
              <a:gd name="T6" fmla="*/ 152 w 172"/>
              <a:gd name="T7" fmla="*/ 108 h 112"/>
              <a:gd name="T8" fmla="*/ 148 w 172"/>
              <a:gd name="T9" fmla="*/ 112 h 112"/>
              <a:gd name="T10" fmla="*/ 144 w 172"/>
              <a:gd name="T11" fmla="*/ 108 h 112"/>
              <a:gd name="T12" fmla="*/ 136 w 172"/>
              <a:gd name="T13" fmla="*/ 108 h 112"/>
              <a:gd name="T14" fmla="*/ 128 w 172"/>
              <a:gd name="T15" fmla="*/ 104 h 112"/>
              <a:gd name="T16" fmla="*/ 120 w 172"/>
              <a:gd name="T17" fmla="*/ 100 h 112"/>
              <a:gd name="T18" fmla="*/ 108 w 172"/>
              <a:gd name="T19" fmla="*/ 92 h 112"/>
              <a:gd name="T20" fmla="*/ 96 w 172"/>
              <a:gd name="T21" fmla="*/ 84 h 112"/>
              <a:gd name="T22" fmla="*/ 84 w 172"/>
              <a:gd name="T23" fmla="*/ 76 h 112"/>
              <a:gd name="T24" fmla="*/ 68 w 172"/>
              <a:gd name="T25" fmla="*/ 64 h 112"/>
              <a:gd name="T26" fmla="*/ 52 w 172"/>
              <a:gd name="T27" fmla="*/ 52 h 112"/>
              <a:gd name="T28" fmla="*/ 40 w 172"/>
              <a:gd name="T29" fmla="*/ 44 h 112"/>
              <a:gd name="T30" fmla="*/ 28 w 172"/>
              <a:gd name="T31" fmla="*/ 32 h 112"/>
              <a:gd name="T32" fmla="*/ 16 w 172"/>
              <a:gd name="T33" fmla="*/ 28 h 112"/>
              <a:gd name="T34" fmla="*/ 8 w 172"/>
              <a:gd name="T35" fmla="*/ 20 h 112"/>
              <a:gd name="T36" fmla="*/ 4 w 172"/>
              <a:gd name="T37" fmla="*/ 16 h 112"/>
              <a:gd name="T38" fmla="*/ 0 w 172"/>
              <a:gd name="T39" fmla="*/ 12 h 112"/>
              <a:gd name="T40" fmla="*/ 0 w 172"/>
              <a:gd name="T41" fmla="*/ 8 h 112"/>
              <a:gd name="T42" fmla="*/ 0 w 172"/>
              <a:gd name="T43" fmla="*/ 4 h 112"/>
              <a:gd name="T44" fmla="*/ 4 w 172"/>
              <a:gd name="T45" fmla="*/ 4 h 112"/>
              <a:gd name="T46" fmla="*/ 12 w 172"/>
              <a:gd name="T47" fmla="*/ 0 h 112"/>
              <a:gd name="T48" fmla="*/ 20 w 172"/>
              <a:gd name="T49" fmla="*/ 0 h 112"/>
              <a:gd name="T50" fmla="*/ 44 w 172"/>
              <a:gd name="T51" fmla="*/ 4 h 112"/>
              <a:gd name="T52" fmla="*/ 56 w 172"/>
              <a:gd name="T53" fmla="*/ 4 h 112"/>
              <a:gd name="T54" fmla="*/ 68 w 172"/>
              <a:gd name="T55" fmla="*/ 8 h 112"/>
              <a:gd name="T56" fmla="*/ 80 w 172"/>
              <a:gd name="T57" fmla="*/ 12 h 112"/>
              <a:gd name="T58" fmla="*/ 92 w 172"/>
              <a:gd name="T59" fmla="*/ 16 h 112"/>
              <a:gd name="T60" fmla="*/ 112 w 172"/>
              <a:gd name="T61" fmla="*/ 24 h 112"/>
              <a:gd name="T62" fmla="*/ 128 w 172"/>
              <a:gd name="T63" fmla="*/ 32 h 112"/>
              <a:gd name="T64" fmla="*/ 144 w 172"/>
              <a:gd name="T65" fmla="*/ 40 h 112"/>
              <a:gd name="T66" fmla="*/ 156 w 172"/>
              <a:gd name="T67" fmla="*/ 52 h 112"/>
              <a:gd name="T68" fmla="*/ 160 w 172"/>
              <a:gd name="T69" fmla="*/ 56 h 112"/>
              <a:gd name="T70" fmla="*/ 164 w 172"/>
              <a:gd name="T71" fmla="*/ 60 h 112"/>
              <a:gd name="T72" fmla="*/ 168 w 172"/>
              <a:gd name="T73" fmla="*/ 64 h 112"/>
              <a:gd name="T74" fmla="*/ 168 w 172"/>
              <a:gd name="T75" fmla="*/ 72 h 112"/>
              <a:gd name="T76" fmla="*/ 172 w 172"/>
              <a:gd name="T77" fmla="*/ 80 h 112"/>
              <a:gd name="T78" fmla="*/ 172 w 172"/>
              <a:gd name="T79" fmla="*/ 88 h 112"/>
              <a:gd name="T80" fmla="*/ 168 w 172"/>
              <a:gd name="T81" fmla="*/ 96 h 112"/>
              <a:gd name="T82" fmla="*/ 164 w 172"/>
              <a:gd name="T83" fmla="*/ 100 h 112"/>
              <a:gd name="T84" fmla="*/ 164 w 172"/>
              <a:gd name="T85" fmla="*/ 10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2" h="112">
                <a:moveTo>
                  <a:pt x="164" y="100"/>
                </a:moveTo>
                <a:lnTo>
                  <a:pt x="160" y="104"/>
                </a:lnTo>
                <a:lnTo>
                  <a:pt x="156" y="108"/>
                </a:lnTo>
                <a:lnTo>
                  <a:pt x="152" y="108"/>
                </a:lnTo>
                <a:lnTo>
                  <a:pt x="148" y="112"/>
                </a:lnTo>
                <a:lnTo>
                  <a:pt x="144" y="108"/>
                </a:lnTo>
                <a:lnTo>
                  <a:pt x="136" y="108"/>
                </a:lnTo>
                <a:lnTo>
                  <a:pt x="128" y="104"/>
                </a:lnTo>
                <a:lnTo>
                  <a:pt x="120" y="100"/>
                </a:lnTo>
                <a:lnTo>
                  <a:pt x="108" y="92"/>
                </a:lnTo>
                <a:lnTo>
                  <a:pt x="96" y="84"/>
                </a:lnTo>
                <a:lnTo>
                  <a:pt x="84" y="76"/>
                </a:lnTo>
                <a:lnTo>
                  <a:pt x="68" y="64"/>
                </a:lnTo>
                <a:lnTo>
                  <a:pt x="52" y="52"/>
                </a:lnTo>
                <a:lnTo>
                  <a:pt x="40" y="44"/>
                </a:lnTo>
                <a:lnTo>
                  <a:pt x="28" y="32"/>
                </a:lnTo>
                <a:lnTo>
                  <a:pt x="16" y="28"/>
                </a:lnTo>
                <a:lnTo>
                  <a:pt x="8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12" y="0"/>
                </a:lnTo>
                <a:lnTo>
                  <a:pt x="20" y="0"/>
                </a:lnTo>
                <a:lnTo>
                  <a:pt x="44" y="4"/>
                </a:lnTo>
                <a:lnTo>
                  <a:pt x="56" y="4"/>
                </a:lnTo>
                <a:lnTo>
                  <a:pt x="68" y="8"/>
                </a:lnTo>
                <a:lnTo>
                  <a:pt x="80" y="12"/>
                </a:lnTo>
                <a:lnTo>
                  <a:pt x="92" y="16"/>
                </a:lnTo>
                <a:lnTo>
                  <a:pt x="112" y="24"/>
                </a:lnTo>
                <a:lnTo>
                  <a:pt x="128" y="32"/>
                </a:lnTo>
                <a:lnTo>
                  <a:pt x="144" y="40"/>
                </a:lnTo>
                <a:lnTo>
                  <a:pt x="156" y="52"/>
                </a:lnTo>
                <a:lnTo>
                  <a:pt x="160" y="56"/>
                </a:lnTo>
                <a:lnTo>
                  <a:pt x="164" y="60"/>
                </a:lnTo>
                <a:lnTo>
                  <a:pt x="168" y="64"/>
                </a:lnTo>
                <a:lnTo>
                  <a:pt x="168" y="72"/>
                </a:lnTo>
                <a:lnTo>
                  <a:pt x="172" y="80"/>
                </a:lnTo>
                <a:lnTo>
                  <a:pt x="172" y="88"/>
                </a:lnTo>
                <a:lnTo>
                  <a:pt x="168" y="96"/>
                </a:lnTo>
                <a:lnTo>
                  <a:pt x="164" y="100"/>
                </a:lnTo>
                <a:lnTo>
                  <a:pt x="164" y="10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88" name="Freeform 211">
            <a:extLst>
              <a:ext uri="{FF2B5EF4-FFF2-40B4-BE49-F238E27FC236}">
                <a16:creationId xmlns:a16="http://schemas.microsoft.com/office/drawing/2014/main" xmlns="" id="{9ACB6DC8-0E7C-4DD6-A49E-C31F7D8D3AB3}"/>
              </a:ext>
            </a:extLst>
          </p:cNvPr>
          <p:cNvSpPr>
            <a:spLocks/>
          </p:cNvSpPr>
          <p:nvPr/>
        </p:nvSpPr>
        <p:spPr bwMode="auto">
          <a:xfrm>
            <a:off x="5126200" y="1041617"/>
            <a:ext cx="1890865" cy="408719"/>
          </a:xfrm>
          <a:custGeom>
            <a:avLst/>
            <a:gdLst>
              <a:gd name="T0" fmla="*/ 488 w 488"/>
              <a:gd name="T1" fmla="*/ 32 h 84"/>
              <a:gd name="T2" fmla="*/ 488 w 488"/>
              <a:gd name="T3" fmla="*/ 36 h 84"/>
              <a:gd name="T4" fmla="*/ 484 w 488"/>
              <a:gd name="T5" fmla="*/ 36 h 84"/>
              <a:gd name="T6" fmla="*/ 480 w 488"/>
              <a:gd name="T7" fmla="*/ 40 h 84"/>
              <a:gd name="T8" fmla="*/ 476 w 488"/>
              <a:gd name="T9" fmla="*/ 40 h 84"/>
              <a:gd name="T10" fmla="*/ 468 w 488"/>
              <a:gd name="T11" fmla="*/ 40 h 84"/>
              <a:gd name="T12" fmla="*/ 456 w 488"/>
              <a:gd name="T13" fmla="*/ 40 h 84"/>
              <a:gd name="T14" fmla="*/ 448 w 488"/>
              <a:gd name="T15" fmla="*/ 44 h 84"/>
              <a:gd name="T16" fmla="*/ 432 w 488"/>
              <a:gd name="T17" fmla="*/ 44 h 84"/>
              <a:gd name="T18" fmla="*/ 404 w 488"/>
              <a:gd name="T19" fmla="*/ 44 h 84"/>
              <a:gd name="T20" fmla="*/ 372 w 488"/>
              <a:gd name="T21" fmla="*/ 48 h 84"/>
              <a:gd name="T22" fmla="*/ 340 w 488"/>
              <a:gd name="T23" fmla="*/ 52 h 84"/>
              <a:gd name="T24" fmla="*/ 304 w 488"/>
              <a:gd name="T25" fmla="*/ 56 h 84"/>
              <a:gd name="T26" fmla="*/ 268 w 488"/>
              <a:gd name="T27" fmla="*/ 60 h 84"/>
              <a:gd name="T28" fmla="*/ 228 w 488"/>
              <a:gd name="T29" fmla="*/ 64 h 84"/>
              <a:gd name="T30" fmla="*/ 192 w 488"/>
              <a:gd name="T31" fmla="*/ 72 h 84"/>
              <a:gd name="T32" fmla="*/ 156 w 488"/>
              <a:gd name="T33" fmla="*/ 76 h 84"/>
              <a:gd name="T34" fmla="*/ 136 w 488"/>
              <a:gd name="T35" fmla="*/ 76 h 84"/>
              <a:gd name="T36" fmla="*/ 120 w 488"/>
              <a:gd name="T37" fmla="*/ 80 h 84"/>
              <a:gd name="T38" fmla="*/ 108 w 488"/>
              <a:gd name="T39" fmla="*/ 80 h 84"/>
              <a:gd name="T40" fmla="*/ 92 w 488"/>
              <a:gd name="T41" fmla="*/ 80 h 84"/>
              <a:gd name="T42" fmla="*/ 84 w 488"/>
              <a:gd name="T43" fmla="*/ 84 h 84"/>
              <a:gd name="T44" fmla="*/ 72 w 488"/>
              <a:gd name="T45" fmla="*/ 84 h 84"/>
              <a:gd name="T46" fmla="*/ 68 w 488"/>
              <a:gd name="T47" fmla="*/ 84 h 84"/>
              <a:gd name="T48" fmla="*/ 60 w 488"/>
              <a:gd name="T49" fmla="*/ 84 h 84"/>
              <a:gd name="T50" fmla="*/ 52 w 488"/>
              <a:gd name="T51" fmla="*/ 84 h 84"/>
              <a:gd name="T52" fmla="*/ 44 w 488"/>
              <a:gd name="T53" fmla="*/ 80 h 84"/>
              <a:gd name="T54" fmla="*/ 32 w 488"/>
              <a:gd name="T55" fmla="*/ 80 h 84"/>
              <a:gd name="T56" fmla="*/ 24 w 488"/>
              <a:gd name="T57" fmla="*/ 76 h 84"/>
              <a:gd name="T58" fmla="*/ 12 w 488"/>
              <a:gd name="T59" fmla="*/ 72 h 84"/>
              <a:gd name="T60" fmla="*/ 4 w 488"/>
              <a:gd name="T61" fmla="*/ 68 h 84"/>
              <a:gd name="T62" fmla="*/ 0 w 488"/>
              <a:gd name="T63" fmla="*/ 60 h 84"/>
              <a:gd name="T64" fmla="*/ 0 w 488"/>
              <a:gd name="T65" fmla="*/ 56 h 84"/>
              <a:gd name="T66" fmla="*/ 32 w 488"/>
              <a:gd name="T67" fmla="*/ 48 h 84"/>
              <a:gd name="T68" fmla="*/ 64 w 488"/>
              <a:gd name="T69" fmla="*/ 44 h 84"/>
              <a:gd name="T70" fmla="*/ 96 w 488"/>
              <a:gd name="T71" fmla="*/ 40 h 84"/>
              <a:gd name="T72" fmla="*/ 124 w 488"/>
              <a:gd name="T73" fmla="*/ 40 h 84"/>
              <a:gd name="T74" fmla="*/ 140 w 488"/>
              <a:gd name="T75" fmla="*/ 40 h 84"/>
              <a:gd name="T76" fmla="*/ 156 w 488"/>
              <a:gd name="T77" fmla="*/ 36 h 84"/>
              <a:gd name="T78" fmla="*/ 176 w 488"/>
              <a:gd name="T79" fmla="*/ 36 h 84"/>
              <a:gd name="T80" fmla="*/ 192 w 488"/>
              <a:gd name="T81" fmla="*/ 32 h 84"/>
              <a:gd name="T82" fmla="*/ 212 w 488"/>
              <a:gd name="T83" fmla="*/ 28 h 84"/>
              <a:gd name="T84" fmla="*/ 236 w 488"/>
              <a:gd name="T85" fmla="*/ 28 h 84"/>
              <a:gd name="T86" fmla="*/ 260 w 488"/>
              <a:gd name="T87" fmla="*/ 24 h 84"/>
              <a:gd name="T88" fmla="*/ 284 w 488"/>
              <a:gd name="T89" fmla="*/ 20 h 84"/>
              <a:gd name="T90" fmla="*/ 308 w 488"/>
              <a:gd name="T91" fmla="*/ 16 h 84"/>
              <a:gd name="T92" fmla="*/ 328 w 488"/>
              <a:gd name="T93" fmla="*/ 12 h 84"/>
              <a:gd name="T94" fmla="*/ 348 w 488"/>
              <a:gd name="T95" fmla="*/ 8 h 84"/>
              <a:gd name="T96" fmla="*/ 368 w 488"/>
              <a:gd name="T97" fmla="*/ 4 h 84"/>
              <a:gd name="T98" fmla="*/ 384 w 488"/>
              <a:gd name="T99" fmla="*/ 4 h 84"/>
              <a:gd name="T100" fmla="*/ 396 w 488"/>
              <a:gd name="T101" fmla="*/ 4 h 84"/>
              <a:gd name="T102" fmla="*/ 408 w 488"/>
              <a:gd name="T103" fmla="*/ 0 h 84"/>
              <a:gd name="T104" fmla="*/ 416 w 488"/>
              <a:gd name="T105" fmla="*/ 0 h 84"/>
              <a:gd name="T106" fmla="*/ 432 w 488"/>
              <a:gd name="T107" fmla="*/ 0 h 84"/>
              <a:gd name="T108" fmla="*/ 444 w 488"/>
              <a:gd name="T109" fmla="*/ 4 h 84"/>
              <a:gd name="T110" fmla="*/ 456 w 488"/>
              <a:gd name="T111" fmla="*/ 8 h 84"/>
              <a:gd name="T112" fmla="*/ 468 w 488"/>
              <a:gd name="T113" fmla="*/ 12 h 84"/>
              <a:gd name="T114" fmla="*/ 476 w 488"/>
              <a:gd name="T115" fmla="*/ 16 h 84"/>
              <a:gd name="T116" fmla="*/ 480 w 488"/>
              <a:gd name="T117" fmla="*/ 24 h 84"/>
              <a:gd name="T118" fmla="*/ 484 w 488"/>
              <a:gd name="T119" fmla="*/ 28 h 84"/>
              <a:gd name="T120" fmla="*/ 488 w 488"/>
              <a:gd name="T121" fmla="*/ 32 h 84"/>
              <a:gd name="T122" fmla="*/ 488 w 488"/>
              <a:gd name="T123" fmla="*/ 3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88" h="84">
                <a:moveTo>
                  <a:pt x="488" y="32"/>
                </a:moveTo>
                <a:lnTo>
                  <a:pt x="488" y="36"/>
                </a:lnTo>
                <a:lnTo>
                  <a:pt x="484" y="36"/>
                </a:lnTo>
                <a:lnTo>
                  <a:pt x="480" y="40"/>
                </a:lnTo>
                <a:lnTo>
                  <a:pt x="476" y="40"/>
                </a:lnTo>
                <a:lnTo>
                  <a:pt x="468" y="40"/>
                </a:lnTo>
                <a:lnTo>
                  <a:pt x="456" y="40"/>
                </a:lnTo>
                <a:lnTo>
                  <a:pt x="448" y="44"/>
                </a:lnTo>
                <a:lnTo>
                  <a:pt x="432" y="44"/>
                </a:lnTo>
                <a:lnTo>
                  <a:pt x="404" y="44"/>
                </a:lnTo>
                <a:lnTo>
                  <a:pt x="372" y="48"/>
                </a:lnTo>
                <a:lnTo>
                  <a:pt x="340" y="52"/>
                </a:lnTo>
                <a:lnTo>
                  <a:pt x="304" y="56"/>
                </a:lnTo>
                <a:lnTo>
                  <a:pt x="268" y="60"/>
                </a:lnTo>
                <a:lnTo>
                  <a:pt x="228" y="64"/>
                </a:lnTo>
                <a:lnTo>
                  <a:pt x="192" y="72"/>
                </a:lnTo>
                <a:lnTo>
                  <a:pt x="156" y="76"/>
                </a:lnTo>
                <a:lnTo>
                  <a:pt x="136" y="76"/>
                </a:lnTo>
                <a:lnTo>
                  <a:pt x="120" y="80"/>
                </a:lnTo>
                <a:lnTo>
                  <a:pt x="108" y="80"/>
                </a:lnTo>
                <a:lnTo>
                  <a:pt x="92" y="80"/>
                </a:lnTo>
                <a:lnTo>
                  <a:pt x="84" y="84"/>
                </a:lnTo>
                <a:lnTo>
                  <a:pt x="72" y="84"/>
                </a:lnTo>
                <a:lnTo>
                  <a:pt x="68" y="84"/>
                </a:lnTo>
                <a:lnTo>
                  <a:pt x="60" y="84"/>
                </a:lnTo>
                <a:lnTo>
                  <a:pt x="52" y="84"/>
                </a:lnTo>
                <a:lnTo>
                  <a:pt x="44" y="80"/>
                </a:lnTo>
                <a:lnTo>
                  <a:pt x="32" y="80"/>
                </a:lnTo>
                <a:lnTo>
                  <a:pt x="24" y="76"/>
                </a:lnTo>
                <a:lnTo>
                  <a:pt x="12" y="72"/>
                </a:lnTo>
                <a:lnTo>
                  <a:pt x="4" y="68"/>
                </a:lnTo>
                <a:lnTo>
                  <a:pt x="0" y="60"/>
                </a:lnTo>
                <a:lnTo>
                  <a:pt x="0" y="56"/>
                </a:lnTo>
                <a:lnTo>
                  <a:pt x="32" y="48"/>
                </a:lnTo>
                <a:lnTo>
                  <a:pt x="64" y="44"/>
                </a:lnTo>
                <a:lnTo>
                  <a:pt x="96" y="40"/>
                </a:lnTo>
                <a:lnTo>
                  <a:pt x="124" y="40"/>
                </a:lnTo>
                <a:lnTo>
                  <a:pt x="140" y="40"/>
                </a:lnTo>
                <a:lnTo>
                  <a:pt x="156" y="36"/>
                </a:lnTo>
                <a:lnTo>
                  <a:pt x="176" y="36"/>
                </a:lnTo>
                <a:lnTo>
                  <a:pt x="192" y="32"/>
                </a:lnTo>
                <a:lnTo>
                  <a:pt x="212" y="28"/>
                </a:lnTo>
                <a:lnTo>
                  <a:pt x="236" y="28"/>
                </a:lnTo>
                <a:lnTo>
                  <a:pt x="260" y="24"/>
                </a:lnTo>
                <a:lnTo>
                  <a:pt x="284" y="20"/>
                </a:lnTo>
                <a:lnTo>
                  <a:pt x="308" y="16"/>
                </a:lnTo>
                <a:lnTo>
                  <a:pt x="328" y="12"/>
                </a:lnTo>
                <a:lnTo>
                  <a:pt x="348" y="8"/>
                </a:lnTo>
                <a:lnTo>
                  <a:pt x="368" y="4"/>
                </a:lnTo>
                <a:lnTo>
                  <a:pt x="384" y="4"/>
                </a:lnTo>
                <a:lnTo>
                  <a:pt x="396" y="4"/>
                </a:lnTo>
                <a:lnTo>
                  <a:pt x="408" y="0"/>
                </a:lnTo>
                <a:lnTo>
                  <a:pt x="416" y="0"/>
                </a:lnTo>
                <a:lnTo>
                  <a:pt x="432" y="0"/>
                </a:lnTo>
                <a:lnTo>
                  <a:pt x="444" y="4"/>
                </a:lnTo>
                <a:lnTo>
                  <a:pt x="456" y="8"/>
                </a:lnTo>
                <a:lnTo>
                  <a:pt x="468" y="12"/>
                </a:lnTo>
                <a:lnTo>
                  <a:pt x="476" y="16"/>
                </a:lnTo>
                <a:lnTo>
                  <a:pt x="480" y="24"/>
                </a:lnTo>
                <a:lnTo>
                  <a:pt x="484" y="28"/>
                </a:lnTo>
                <a:lnTo>
                  <a:pt x="488" y="32"/>
                </a:lnTo>
                <a:lnTo>
                  <a:pt x="488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213">
            <a:extLst>
              <a:ext uri="{FF2B5EF4-FFF2-40B4-BE49-F238E27FC236}">
                <a16:creationId xmlns:a16="http://schemas.microsoft.com/office/drawing/2014/main" xmlns="" id="{0E87E22F-9286-47E8-9ADE-EB3179606251}"/>
              </a:ext>
            </a:extLst>
          </p:cNvPr>
          <p:cNvSpPr>
            <a:spLocks/>
          </p:cNvSpPr>
          <p:nvPr/>
        </p:nvSpPr>
        <p:spPr bwMode="auto">
          <a:xfrm>
            <a:off x="5114146" y="2247525"/>
            <a:ext cx="480466" cy="700660"/>
          </a:xfrm>
          <a:custGeom>
            <a:avLst/>
            <a:gdLst>
              <a:gd name="T0" fmla="*/ 28 w 124"/>
              <a:gd name="T1" fmla="*/ 144 h 144"/>
              <a:gd name="T2" fmla="*/ 24 w 124"/>
              <a:gd name="T3" fmla="*/ 140 h 144"/>
              <a:gd name="T4" fmla="*/ 16 w 124"/>
              <a:gd name="T5" fmla="*/ 140 h 144"/>
              <a:gd name="T6" fmla="*/ 12 w 124"/>
              <a:gd name="T7" fmla="*/ 140 h 144"/>
              <a:gd name="T8" fmla="*/ 8 w 124"/>
              <a:gd name="T9" fmla="*/ 136 h 144"/>
              <a:gd name="T10" fmla="*/ 8 w 124"/>
              <a:gd name="T11" fmla="*/ 136 h 144"/>
              <a:gd name="T12" fmla="*/ 4 w 124"/>
              <a:gd name="T13" fmla="*/ 128 h 144"/>
              <a:gd name="T14" fmla="*/ 4 w 124"/>
              <a:gd name="T15" fmla="*/ 124 h 144"/>
              <a:gd name="T16" fmla="*/ 0 w 124"/>
              <a:gd name="T17" fmla="*/ 112 h 144"/>
              <a:gd name="T18" fmla="*/ 0 w 124"/>
              <a:gd name="T19" fmla="*/ 104 h 144"/>
              <a:gd name="T20" fmla="*/ 0 w 124"/>
              <a:gd name="T21" fmla="*/ 96 h 144"/>
              <a:gd name="T22" fmla="*/ 0 w 124"/>
              <a:gd name="T23" fmla="*/ 92 h 144"/>
              <a:gd name="T24" fmla="*/ 4 w 124"/>
              <a:gd name="T25" fmla="*/ 88 h 144"/>
              <a:gd name="T26" fmla="*/ 8 w 124"/>
              <a:gd name="T27" fmla="*/ 84 h 144"/>
              <a:gd name="T28" fmla="*/ 12 w 124"/>
              <a:gd name="T29" fmla="*/ 84 h 144"/>
              <a:gd name="T30" fmla="*/ 20 w 124"/>
              <a:gd name="T31" fmla="*/ 76 h 144"/>
              <a:gd name="T32" fmla="*/ 32 w 124"/>
              <a:gd name="T33" fmla="*/ 72 h 144"/>
              <a:gd name="T34" fmla="*/ 40 w 124"/>
              <a:gd name="T35" fmla="*/ 68 h 144"/>
              <a:gd name="T36" fmla="*/ 44 w 124"/>
              <a:gd name="T37" fmla="*/ 64 h 144"/>
              <a:gd name="T38" fmla="*/ 52 w 124"/>
              <a:gd name="T39" fmla="*/ 56 h 144"/>
              <a:gd name="T40" fmla="*/ 60 w 124"/>
              <a:gd name="T41" fmla="*/ 48 h 144"/>
              <a:gd name="T42" fmla="*/ 68 w 124"/>
              <a:gd name="T43" fmla="*/ 40 h 144"/>
              <a:gd name="T44" fmla="*/ 80 w 124"/>
              <a:gd name="T45" fmla="*/ 28 h 144"/>
              <a:gd name="T46" fmla="*/ 88 w 124"/>
              <a:gd name="T47" fmla="*/ 16 h 144"/>
              <a:gd name="T48" fmla="*/ 100 w 124"/>
              <a:gd name="T49" fmla="*/ 0 h 144"/>
              <a:gd name="T50" fmla="*/ 108 w 124"/>
              <a:gd name="T51" fmla="*/ 8 h 144"/>
              <a:gd name="T52" fmla="*/ 116 w 124"/>
              <a:gd name="T53" fmla="*/ 12 h 144"/>
              <a:gd name="T54" fmla="*/ 120 w 124"/>
              <a:gd name="T55" fmla="*/ 20 h 144"/>
              <a:gd name="T56" fmla="*/ 124 w 124"/>
              <a:gd name="T57" fmla="*/ 32 h 144"/>
              <a:gd name="T58" fmla="*/ 124 w 124"/>
              <a:gd name="T59" fmla="*/ 40 h 144"/>
              <a:gd name="T60" fmla="*/ 120 w 124"/>
              <a:gd name="T61" fmla="*/ 52 h 144"/>
              <a:gd name="T62" fmla="*/ 120 w 124"/>
              <a:gd name="T63" fmla="*/ 60 h 144"/>
              <a:gd name="T64" fmla="*/ 116 w 124"/>
              <a:gd name="T65" fmla="*/ 68 h 144"/>
              <a:gd name="T66" fmla="*/ 108 w 124"/>
              <a:gd name="T67" fmla="*/ 80 h 144"/>
              <a:gd name="T68" fmla="*/ 100 w 124"/>
              <a:gd name="T69" fmla="*/ 88 h 144"/>
              <a:gd name="T70" fmla="*/ 88 w 124"/>
              <a:gd name="T71" fmla="*/ 104 h 144"/>
              <a:gd name="T72" fmla="*/ 72 w 124"/>
              <a:gd name="T73" fmla="*/ 116 h 144"/>
              <a:gd name="T74" fmla="*/ 60 w 124"/>
              <a:gd name="T75" fmla="*/ 128 h 144"/>
              <a:gd name="T76" fmla="*/ 48 w 124"/>
              <a:gd name="T77" fmla="*/ 136 h 144"/>
              <a:gd name="T78" fmla="*/ 36 w 124"/>
              <a:gd name="T79" fmla="*/ 140 h 144"/>
              <a:gd name="T80" fmla="*/ 28 w 124"/>
              <a:gd name="T81" fmla="*/ 144 h 144"/>
              <a:gd name="T82" fmla="*/ 28 w 124"/>
              <a:gd name="T83" fmla="*/ 144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24" h="144">
                <a:moveTo>
                  <a:pt x="28" y="144"/>
                </a:moveTo>
                <a:lnTo>
                  <a:pt x="24" y="140"/>
                </a:lnTo>
                <a:lnTo>
                  <a:pt x="16" y="140"/>
                </a:lnTo>
                <a:lnTo>
                  <a:pt x="12" y="140"/>
                </a:lnTo>
                <a:lnTo>
                  <a:pt x="8" y="136"/>
                </a:lnTo>
                <a:lnTo>
                  <a:pt x="8" y="136"/>
                </a:lnTo>
                <a:lnTo>
                  <a:pt x="4" y="128"/>
                </a:lnTo>
                <a:lnTo>
                  <a:pt x="4" y="124"/>
                </a:lnTo>
                <a:lnTo>
                  <a:pt x="0" y="112"/>
                </a:lnTo>
                <a:lnTo>
                  <a:pt x="0" y="104"/>
                </a:lnTo>
                <a:lnTo>
                  <a:pt x="0" y="96"/>
                </a:lnTo>
                <a:lnTo>
                  <a:pt x="0" y="92"/>
                </a:lnTo>
                <a:lnTo>
                  <a:pt x="4" y="88"/>
                </a:lnTo>
                <a:lnTo>
                  <a:pt x="8" y="84"/>
                </a:lnTo>
                <a:lnTo>
                  <a:pt x="12" y="84"/>
                </a:lnTo>
                <a:lnTo>
                  <a:pt x="20" y="76"/>
                </a:lnTo>
                <a:lnTo>
                  <a:pt x="32" y="72"/>
                </a:lnTo>
                <a:lnTo>
                  <a:pt x="40" y="68"/>
                </a:lnTo>
                <a:lnTo>
                  <a:pt x="44" y="64"/>
                </a:lnTo>
                <a:lnTo>
                  <a:pt x="52" y="56"/>
                </a:lnTo>
                <a:lnTo>
                  <a:pt x="60" y="48"/>
                </a:lnTo>
                <a:lnTo>
                  <a:pt x="68" y="40"/>
                </a:lnTo>
                <a:lnTo>
                  <a:pt x="80" y="28"/>
                </a:lnTo>
                <a:lnTo>
                  <a:pt x="88" y="16"/>
                </a:lnTo>
                <a:lnTo>
                  <a:pt x="100" y="0"/>
                </a:lnTo>
                <a:lnTo>
                  <a:pt x="108" y="8"/>
                </a:lnTo>
                <a:lnTo>
                  <a:pt x="116" y="12"/>
                </a:lnTo>
                <a:lnTo>
                  <a:pt x="120" y="20"/>
                </a:lnTo>
                <a:lnTo>
                  <a:pt x="124" y="32"/>
                </a:lnTo>
                <a:lnTo>
                  <a:pt x="124" y="40"/>
                </a:lnTo>
                <a:lnTo>
                  <a:pt x="120" y="52"/>
                </a:lnTo>
                <a:lnTo>
                  <a:pt x="120" y="60"/>
                </a:lnTo>
                <a:lnTo>
                  <a:pt x="116" y="68"/>
                </a:lnTo>
                <a:lnTo>
                  <a:pt x="108" y="80"/>
                </a:lnTo>
                <a:lnTo>
                  <a:pt x="100" y="88"/>
                </a:lnTo>
                <a:lnTo>
                  <a:pt x="88" y="104"/>
                </a:lnTo>
                <a:lnTo>
                  <a:pt x="72" y="116"/>
                </a:lnTo>
                <a:lnTo>
                  <a:pt x="60" y="128"/>
                </a:lnTo>
                <a:lnTo>
                  <a:pt x="48" y="136"/>
                </a:lnTo>
                <a:lnTo>
                  <a:pt x="36" y="140"/>
                </a:lnTo>
                <a:lnTo>
                  <a:pt x="28" y="144"/>
                </a:lnTo>
                <a:lnTo>
                  <a:pt x="28" y="1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91" name="Freeform 214">
            <a:extLst>
              <a:ext uri="{FF2B5EF4-FFF2-40B4-BE49-F238E27FC236}">
                <a16:creationId xmlns:a16="http://schemas.microsoft.com/office/drawing/2014/main" xmlns="" id="{EC1193B0-99A7-43E5-897A-61C1B1F5DDBD}"/>
              </a:ext>
            </a:extLst>
          </p:cNvPr>
          <p:cNvSpPr>
            <a:spLocks/>
          </p:cNvSpPr>
          <p:nvPr/>
        </p:nvSpPr>
        <p:spPr bwMode="auto">
          <a:xfrm>
            <a:off x="6505602" y="2267773"/>
            <a:ext cx="650954" cy="622809"/>
          </a:xfrm>
          <a:custGeom>
            <a:avLst/>
            <a:gdLst>
              <a:gd name="T0" fmla="*/ 76 w 168"/>
              <a:gd name="T1" fmla="*/ 84 h 128"/>
              <a:gd name="T2" fmla="*/ 64 w 168"/>
              <a:gd name="T3" fmla="*/ 76 h 128"/>
              <a:gd name="T4" fmla="*/ 52 w 168"/>
              <a:gd name="T5" fmla="*/ 64 h 128"/>
              <a:gd name="T6" fmla="*/ 44 w 168"/>
              <a:gd name="T7" fmla="*/ 56 h 128"/>
              <a:gd name="T8" fmla="*/ 36 w 168"/>
              <a:gd name="T9" fmla="*/ 52 h 128"/>
              <a:gd name="T10" fmla="*/ 28 w 168"/>
              <a:gd name="T11" fmla="*/ 44 h 128"/>
              <a:gd name="T12" fmla="*/ 20 w 168"/>
              <a:gd name="T13" fmla="*/ 40 h 128"/>
              <a:gd name="T14" fmla="*/ 16 w 168"/>
              <a:gd name="T15" fmla="*/ 32 h 128"/>
              <a:gd name="T16" fmla="*/ 12 w 168"/>
              <a:gd name="T17" fmla="*/ 28 h 128"/>
              <a:gd name="T18" fmla="*/ 8 w 168"/>
              <a:gd name="T19" fmla="*/ 20 h 128"/>
              <a:gd name="T20" fmla="*/ 4 w 168"/>
              <a:gd name="T21" fmla="*/ 16 h 128"/>
              <a:gd name="T22" fmla="*/ 0 w 168"/>
              <a:gd name="T23" fmla="*/ 8 h 128"/>
              <a:gd name="T24" fmla="*/ 0 w 168"/>
              <a:gd name="T25" fmla="*/ 4 h 128"/>
              <a:gd name="T26" fmla="*/ 4 w 168"/>
              <a:gd name="T27" fmla="*/ 0 h 128"/>
              <a:gd name="T28" fmla="*/ 8 w 168"/>
              <a:gd name="T29" fmla="*/ 0 h 128"/>
              <a:gd name="T30" fmla="*/ 16 w 168"/>
              <a:gd name="T31" fmla="*/ 0 h 128"/>
              <a:gd name="T32" fmla="*/ 28 w 168"/>
              <a:gd name="T33" fmla="*/ 0 h 128"/>
              <a:gd name="T34" fmla="*/ 32 w 168"/>
              <a:gd name="T35" fmla="*/ 4 h 128"/>
              <a:gd name="T36" fmla="*/ 40 w 168"/>
              <a:gd name="T37" fmla="*/ 4 h 128"/>
              <a:gd name="T38" fmla="*/ 48 w 168"/>
              <a:gd name="T39" fmla="*/ 8 h 128"/>
              <a:gd name="T40" fmla="*/ 60 w 168"/>
              <a:gd name="T41" fmla="*/ 8 h 128"/>
              <a:gd name="T42" fmla="*/ 68 w 168"/>
              <a:gd name="T43" fmla="*/ 12 h 128"/>
              <a:gd name="T44" fmla="*/ 80 w 168"/>
              <a:gd name="T45" fmla="*/ 16 h 128"/>
              <a:gd name="T46" fmla="*/ 92 w 168"/>
              <a:gd name="T47" fmla="*/ 24 h 128"/>
              <a:gd name="T48" fmla="*/ 108 w 168"/>
              <a:gd name="T49" fmla="*/ 28 h 128"/>
              <a:gd name="T50" fmla="*/ 120 w 168"/>
              <a:gd name="T51" fmla="*/ 36 h 128"/>
              <a:gd name="T52" fmla="*/ 128 w 168"/>
              <a:gd name="T53" fmla="*/ 40 h 128"/>
              <a:gd name="T54" fmla="*/ 140 w 168"/>
              <a:gd name="T55" fmla="*/ 48 h 128"/>
              <a:gd name="T56" fmla="*/ 148 w 168"/>
              <a:gd name="T57" fmla="*/ 52 h 128"/>
              <a:gd name="T58" fmla="*/ 156 w 168"/>
              <a:gd name="T59" fmla="*/ 56 h 128"/>
              <a:gd name="T60" fmla="*/ 160 w 168"/>
              <a:gd name="T61" fmla="*/ 64 h 128"/>
              <a:gd name="T62" fmla="*/ 164 w 168"/>
              <a:gd name="T63" fmla="*/ 68 h 128"/>
              <a:gd name="T64" fmla="*/ 164 w 168"/>
              <a:gd name="T65" fmla="*/ 72 h 128"/>
              <a:gd name="T66" fmla="*/ 168 w 168"/>
              <a:gd name="T67" fmla="*/ 84 h 128"/>
              <a:gd name="T68" fmla="*/ 164 w 168"/>
              <a:gd name="T69" fmla="*/ 92 h 128"/>
              <a:gd name="T70" fmla="*/ 164 w 168"/>
              <a:gd name="T71" fmla="*/ 100 h 128"/>
              <a:gd name="T72" fmla="*/ 160 w 168"/>
              <a:gd name="T73" fmla="*/ 108 h 128"/>
              <a:gd name="T74" fmla="*/ 156 w 168"/>
              <a:gd name="T75" fmla="*/ 116 h 128"/>
              <a:gd name="T76" fmla="*/ 152 w 168"/>
              <a:gd name="T77" fmla="*/ 124 h 128"/>
              <a:gd name="T78" fmla="*/ 148 w 168"/>
              <a:gd name="T79" fmla="*/ 124 h 128"/>
              <a:gd name="T80" fmla="*/ 144 w 168"/>
              <a:gd name="T81" fmla="*/ 128 h 128"/>
              <a:gd name="T82" fmla="*/ 140 w 168"/>
              <a:gd name="T83" fmla="*/ 128 h 128"/>
              <a:gd name="T84" fmla="*/ 136 w 168"/>
              <a:gd name="T85" fmla="*/ 124 h 128"/>
              <a:gd name="T86" fmla="*/ 128 w 168"/>
              <a:gd name="T87" fmla="*/ 120 h 128"/>
              <a:gd name="T88" fmla="*/ 120 w 168"/>
              <a:gd name="T89" fmla="*/ 116 h 128"/>
              <a:gd name="T90" fmla="*/ 112 w 168"/>
              <a:gd name="T91" fmla="*/ 112 h 128"/>
              <a:gd name="T92" fmla="*/ 104 w 168"/>
              <a:gd name="T93" fmla="*/ 104 h 128"/>
              <a:gd name="T94" fmla="*/ 92 w 168"/>
              <a:gd name="T95" fmla="*/ 96 h 128"/>
              <a:gd name="T96" fmla="*/ 76 w 168"/>
              <a:gd name="T97" fmla="*/ 84 h 128"/>
              <a:gd name="T98" fmla="*/ 76 w 168"/>
              <a:gd name="T99" fmla="*/ 84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68" h="128">
                <a:moveTo>
                  <a:pt x="76" y="84"/>
                </a:moveTo>
                <a:lnTo>
                  <a:pt x="64" y="76"/>
                </a:lnTo>
                <a:lnTo>
                  <a:pt x="52" y="64"/>
                </a:lnTo>
                <a:lnTo>
                  <a:pt x="44" y="56"/>
                </a:lnTo>
                <a:lnTo>
                  <a:pt x="36" y="52"/>
                </a:lnTo>
                <a:lnTo>
                  <a:pt x="28" y="44"/>
                </a:lnTo>
                <a:lnTo>
                  <a:pt x="20" y="40"/>
                </a:lnTo>
                <a:lnTo>
                  <a:pt x="16" y="32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32" y="4"/>
                </a:lnTo>
                <a:lnTo>
                  <a:pt x="40" y="4"/>
                </a:lnTo>
                <a:lnTo>
                  <a:pt x="48" y="8"/>
                </a:lnTo>
                <a:lnTo>
                  <a:pt x="60" y="8"/>
                </a:lnTo>
                <a:lnTo>
                  <a:pt x="68" y="12"/>
                </a:lnTo>
                <a:lnTo>
                  <a:pt x="80" y="16"/>
                </a:lnTo>
                <a:lnTo>
                  <a:pt x="92" y="24"/>
                </a:lnTo>
                <a:lnTo>
                  <a:pt x="108" y="28"/>
                </a:lnTo>
                <a:lnTo>
                  <a:pt x="120" y="36"/>
                </a:lnTo>
                <a:lnTo>
                  <a:pt x="128" y="40"/>
                </a:lnTo>
                <a:lnTo>
                  <a:pt x="140" y="48"/>
                </a:lnTo>
                <a:lnTo>
                  <a:pt x="148" y="52"/>
                </a:lnTo>
                <a:lnTo>
                  <a:pt x="156" y="56"/>
                </a:lnTo>
                <a:lnTo>
                  <a:pt x="160" y="64"/>
                </a:lnTo>
                <a:lnTo>
                  <a:pt x="164" y="68"/>
                </a:lnTo>
                <a:lnTo>
                  <a:pt x="164" y="72"/>
                </a:lnTo>
                <a:lnTo>
                  <a:pt x="168" y="84"/>
                </a:lnTo>
                <a:lnTo>
                  <a:pt x="164" y="92"/>
                </a:lnTo>
                <a:lnTo>
                  <a:pt x="164" y="100"/>
                </a:lnTo>
                <a:lnTo>
                  <a:pt x="160" y="108"/>
                </a:lnTo>
                <a:lnTo>
                  <a:pt x="156" y="116"/>
                </a:lnTo>
                <a:lnTo>
                  <a:pt x="152" y="124"/>
                </a:lnTo>
                <a:lnTo>
                  <a:pt x="148" y="124"/>
                </a:lnTo>
                <a:lnTo>
                  <a:pt x="144" y="128"/>
                </a:lnTo>
                <a:lnTo>
                  <a:pt x="140" y="128"/>
                </a:lnTo>
                <a:lnTo>
                  <a:pt x="136" y="124"/>
                </a:lnTo>
                <a:lnTo>
                  <a:pt x="128" y="120"/>
                </a:lnTo>
                <a:lnTo>
                  <a:pt x="120" y="116"/>
                </a:lnTo>
                <a:lnTo>
                  <a:pt x="112" y="112"/>
                </a:lnTo>
                <a:lnTo>
                  <a:pt x="104" y="104"/>
                </a:lnTo>
                <a:lnTo>
                  <a:pt x="92" y="96"/>
                </a:lnTo>
                <a:lnTo>
                  <a:pt x="76" y="84"/>
                </a:lnTo>
                <a:lnTo>
                  <a:pt x="76" y="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92" name="Freeform 217">
            <a:extLst>
              <a:ext uri="{FF2B5EF4-FFF2-40B4-BE49-F238E27FC236}">
                <a16:creationId xmlns:a16="http://schemas.microsoft.com/office/drawing/2014/main" xmlns="" id="{29AF6754-FA46-4059-A31D-3BE0407C814B}"/>
              </a:ext>
            </a:extLst>
          </p:cNvPr>
          <p:cNvSpPr>
            <a:spLocks/>
          </p:cNvSpPr>
          <p:nvPr/>
        </p:nvSpPr>
        <p:spPr bwMode="auto">
          <a:xfrm>
            <a:off x="8764005" y="829817"/>
            <a:ext cx="1580887" cy="369793"/>
          </a:xfrm>
          <a:custGeom>
            <a:avLst/>
            <a:gdLst>
              <a:gd name="T0" fmla="*/ 16 w 408"/>
              <a:gd name="T1" fmla="*/ 64 h 76"/>
              <a:gd name="T2" fmla="*/ 8 w 408"/>
              <a:gd name="T3" fmla="*/ 60 h 76"/>
              <a:gd name="T4" fmla="*/ 4 w 408"/>
              <a:gd name="T5" fmla="*/ 56 h 76"/>
              <a:gd name="T6" fmla="*/ 0 w 408"/>
              <a:gd name="T7" fmla="*/ 52 h 76"/>
              <a:gd name="T8" fmla="*/ 0 w 408"/>
              <a:gd name="T9" fmla="*/ 48 h 76"/>
              <a:gd name="T10" fmla="*/ 0 w 408"/>
              <a:gd name="T11" fmla="*/ 48 h 76"/>
              <a:gd name="T12" fmla="*/ 4 w 408"/>
              <a:gd name="T13" fmla="*/ 44 h 76"/>
              <a:gd name="T14" fmla="*/ 12 w 408"/>
              <a:gd name="T15" fmla="*/ 44 h 76"/>
              <a:gd name="T16" fmla="*/ 20 w 408"/>
              <a:gd name="T17" fmla="*/ 44 h 76"/>
              <a:gd name="T18" fmla="*/ 32 w 408"/>
              <a:gd name="T19" fmla="*/ 44 h 76"/>
              <a:gd name="T20" fmla="*/ 48 w 408"/>
              <a:gd name="T21" fmla="*/ 44 h 76"/>
              <a:gd name="T22" fmla="*/ 64 w 408"/>
              <a:gd name="T23" fmla="*/ 40 h 76"/>
              <a:gd name="T24" fmla="*/ 80 w 408"/>
              <a:gd name="T25" fmla="*/ 40 h 76"/>
              <a:gd name="T26" fmla="*/ 92 w 408"/>
              <a:gd name="T27" fmla="*/ 40 h 76"/>
              <a:gd name="T28" fmla="*/ 108 w 408"/>
              <a:gd name="T29" fmla="*/ 40 h 76"/>
              <a:gd name="T30" fmla="*/ 120 w 408"/>
              <a:gd name="T31" fmla="*/ 36 h 76"/>
              <a:gd name="T32" fmla="*/ 140 w 408"/>
              <a:gd name="T33" fmla="*/ 32 h 76"/>
              <a:gd name="T34" fmla="*/ 160 w 408"/>
              <a:gd name="T35" fmla="*/ 32 h 76"/>
              <a:gd name="T36" fmla="*/ 180 w 408"/>
              <a:gd name="T37" fmla="*/ 28 h 76"/>
              <a:gd name="T38" fmla="*/ 204 w 408"/>
              <a:gd name="T39" fmla="*/ 20 h 76"/>
              <a:gd name="T40" fmla="*/ 232 w 408"/>
              <a:gd name="T41" fmla="*/ 16 h 76"/>
              <a:gd name="T42" fmla="*/ 256 w 408"/>
              <a:gd name="T43" fmla="*/ 12 h 76"/>
              <a:gd name="T44" fmla="*/ 280 w 408"/>
              <a:gd name="T45" fmla="*/ 8 h 76"/>
              <a:gd name="T46" fmla="*/ 304 w 408"/>
              <a:gd name="T47" fmla="*/ 4 h 76"/>
              <a:gd name="T48" fmla="*/ 324 w 408"/>
              <a:gd name="T49" fmla="*/ 0 h 76"/>
              <a:gd name="T50" fmla="*/ 340 w 408"/>
              <a:gd name="T51" fmla="*/ 0 h 76"/>
              <a:gd name="T52" fmla="*/ 356 w 408"/>
              <a:gd name="T53" fmla="*/ 0 h 76"/>
              <a:gd name="T54" fmla="*/ 364 w 408"/>
              <a:gd name="T55" fmla="*/ 0 h 76"/>
              <a:gd name="T56" fmla="*/ 376 w 408"/>
              <a:gd name="T57" fmla="*/ 0 h 76"/>
              <a:gd name="T58" fmla="*/ 388 w 408"/>
              <a:gd name="T59" fmla="*/ 4 h 76"/>
              <a:gd name="T60" fmla="*/ 400 w 408"/>
              <a:gd name="T61" fmla="*/ 12 h 76"/>
              <a:gd name="T62" fmla="*/ 404 w 408"/>
              <a:gd name="T63" fmla="*/ 12 h 76"/>
              <a:gd name="T64" fmla="*/ 404 w 408"/>
              <a:gd name="T65" fmla="*/ 16 h 76"/>
              <a:gd name="T66" fmla="*/ 408 w 408"/>
              <a:gd name="T67" fmla="*/ 20 h 76"/>
              <a:gd name="T68" fmla="*/ 408 w 408"/>
              <a:gd name="T69" fmla="*/ 20 h 76"/>
              <a:gd name="T70" fmla="*/ 408 w 408"/>
              <a:gd name="T71" fmla="*/ 24 h 76"/>
              <a:gd name="T72" fmla="*/ 404 w 408"/>
              <a:gd name="T73" fmla="*/ 28 h 76"/>
              <a:gd name="T74" fmla="*/ 400 w 408"/>
              <a:gd name="T75" fmla="*/ 28 h 76"/>
              <a:gd name="T76" fmla="*/ 392 w 408"/>
              <a:gd name="T77" fmla="*/ 32 h 76"/>
              <a:gd name="T78" fmla="*/ 388 w 408"/>
              <a:gd name="T79" fmla="*/ 36 h 76"/>
              <a:gd name="T80" fmla="*/ 376 w 408"/>
              <a:gd name="T81" fmla="*/ 36 h 76"/>
              <a:gd name="T82" fmla="*/ 368 w 408"/>
              <a:gd name="T83" fmla="*/ 40 h 76"/>
              <a:gd name="T84" fmla="*/ 356 w 408"/>
              <a:gd name="T85" fmla="*/ 44 h 76"/>
              <a:gd name="T86" fmla="*/ 340 w 408"/>
              <a:gd name="T87" fmla="*/ 44 h 76"/>
              <a:gd name="T88" fmla="*/ 324 w 408"/>
              <a:gd name="T89" fmla="*/ 48 h 76"/>
              <a:gd name="T90" fmla="*/ 304 w 408"/>
              <a:gd name="T91" fmla="*/ 52 h 76"/>
              <a:gd name="T92" fmla="*/ 284 w 408"/>
              <a:gd name="T93" fmla="*/ 56 h 76"/>
              <a:gd name="T94" fmla="*/ 260 w 408"/>
              <a:gd name="T95" fmla="*/ 56 h 76"/>
              <a:gd name="T96" fmla="*/ 236 w 408"/>
              <a:gd name="T97" fmla="*/ 60 h 76"/>
              <a:gd name="T98" fmla="*/ 212 w 408"/>
              <a:gd name="T99" fmla="*/ 64 h 76"/>
              <a:gd name="T100" fmla="*/ 184 w 408"/>
              <a:gd name="T101" fmla="*/ 64 h 76"/>
              <a:gd name="T102" fmla="*/ 156 w 408"/>
              <a:gd name="T103" fmla="*/ 68 h 76"/>
              <a:gd name="T104" fmla="*/ 132 w 408"/>
              <a:gd name="T105" fmla="*/ 72 h 76"/>
              <a:gd name="T106" fmla="*/ 112 w 408"/>
              <a:gd name="T107" fmla="*/ 72 h 76"/>
              <a:gd name="T108" fmla="*/ 92 w 408"/>
              <a:gd name="T109" fmla="*/ 76 h 76"/>
              <a:gd name="T110" fmla="*/ 76 w 408"/>
              <a:gd name="T111" fmla="*/ 76 h 76"/>
              <a:gd name="T112" fmla="*/ 64 w 408"/>
              <a:gd name="T113" fmla="*/ 76 h 76"/>
              <a:gd name="T114" fmla="*/ 56 w 408"/>
              <a:gd name="T115" fmla="*/ 76 h 76"/>
              <a:gd name="T116" fmla="*/ 48 w 408"/>
              <a:gd name="T117" fmla="*/ 76 h 76"/>
              <a:gd name="T118" fmla="*/ 32 w 408"/>
              <a:gd name="T119" fmla="*/ 72 h 76"/>
              <a:gd name="T120" fmla="*/ 16 w 408"/>
              <a:gd name="T121" fmla="*/ 64 h 76"/>
              <a:gd name="T122" fmla="*/ 16 w 408"/>
              <a:gd name="T123" fmla="*/ 64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08" h="76">
                <a:moveTo>
                  <a:pt x="16" y="64"/>
                </a:moveTo>
                <a:lnTo>
                  <a:pt x="8" y="60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  <a:lnTo>
                  <a:pt x="4" y="44"/>
                </a:lnTo>
                <a:lnTo>
                  <a:pt x="12" y="44"/>
                </a:lnTo>
                <a:lnTo>
                  <a:pt x="20" y="44"/>
                </a:lnTo>
                <a:lnTo>
                  <a:pt x="32" y="44"/>
                </a:lnTo>
                <a:lnTo>
                  <a:pt x="48" y="44"/>
                </a:lnTo>
                <a:lnTo>
                  <a:pt x="64" y="40"/>
                </a:lnTo>
                <a:lnTo>
                  <a:pt x="80" y="40"/>
                </a:lnTo>
                <a:lnTo>
                  <a:pt x="92" y="40"/>
                </a:lnTo>
                <a:lnTo>
                  <a:pt x="108" y="40"/>
                </a:lnTo>
                <a:lnTo>
                  <a:pt x="120" y="36"/>
                </a:lnTo>
                <a:lnTo>
                  <a:pt x="140" y="32"/>
                </a:lnTo>
                <a:lnTo>
                  <a:pt x="160" y="32"/>
                </a:lnTo>
                <a:lnTo>
                  <a:pt x="180" y="28"/>
                </a:lnTo>
                <a:lnTo>
                  <a:pt x="204" y="20"/>
                </a:lnTo>
                <a:lnTo>
                  <a:pt x="232" y="16"/>
                </a:lnTo>
                <a:lnTo>
                  <a:pt x="256" y="12"/>
                </a:lnTo>
                <a:lnTo>
                  <a:pt x="280" y="8"/>
                </a:lnTo>
                <a:lnTo>
                  <a:pt x="304" y="4"/>
                </a:lnTo>
                <a:lnTo>
                  <a:pt x="324" y="0"/>
                </a:lnTo>
                <a:lnTo>
                  <a:pt x="340" y="0"/>
                </a:lnTo>
                <a:lnTo>
                  <a:pt x="356" y="0"/>
                </a:lnTo>
                <a:lnTo>
                  <a:pt x="364" y="0"/>
                </a:lnTo>
                <a:lnTo>
                  <a:pt x="376" y="0"/>
                </a:lnTo>
                <a:lnTo>
                  <a:pt x="388" y="4"/>
                </a:lnTo>
                <a:lnTo>
                  <a:pt x="400" y="12"/>
                </a:lnTo>
                <a:lnTo>
                  <a:pt x="404" y="12"/>
                </a:lnTo>
                <a:lnTo>
                  <a:pt x="404" y="16"/>
                </a:lnTo>
                <a:lnTo>
                  <a:pt x="408" y="20"/>
                </a:lnTo>
                <a:lnTo>
                  <a:pt x="408" y="20"/>
                </a:lnTo>
                <a:lnTo>
                  <a:pt x="408" y="24"/>
                </a:lnTo>
                <a:lnTo>
                  <a:pt x="404" y="28"/>
                </a:lnTo>
                <a:lnTo>
                  <a:pt x="400" y="28"/>
                </a:lnTo>
                <a:lnTo>
                  <a:pt x="392" y="32"/>
                </a:lnTo>
                <a:lnTo>
                  <a:pt x="388" y="36"/>
                </a:lnTo>
                <a:lnTo>
                  <a:pt x="376" y="36"/>
                </a:lnTo>
                <a:lnTo>
                  <a:pt x="368" y="40"/>
                </a:lnTo>
                <a:lnTo>
                  <a:pt x="356" y="44"/>
                </a:lnTo>
                <a:lnTo>
                  <a:pt x="340" y="44"/>
                </a:lnTo>
                <a:lnTo>
                  <a:pt x="324" y="48"/>
                </a:lnTo>
                <a:lnTo>
                  <a:pt x="304" y="52"/>
                </a:lnTo>
                <a:lnTo>
                  <a:pt x="284" y="56"/>
                </a:lnTo>
                <a:lnTo>
                  <a:pt x="260" y="56"/>
                </a:lnTo>
                <a:lnTo>
                  <a:pt x="236" y="60"/>
                </a:lnTo>
                <a:lnTo>
                  <a:pt x="212" y="64"/>
                </a:lnTo>
                <a:lnTo>
                  <a:pt x="184" y="64"/>
                </a:lnTo>
                <a:lnTo>
                  <a:pt x="156" y="68"/>
                </a:lnTo>
                <a:lnTo>
                  <a:pt x="132" y="72"/>
                </a:lnTo>
                <a:lnTo>
                  <a:pt x="112" y="72"/>
                </a:lnTo>
                <a:lnTo>
                  <a:pt x="92" y="76"/>
                </a:lnTo>
                <a:lnTo>
                  <a:pt x="76" y="76"/>
                </a:lnTo>
                <a:lnTo>
                  <a:pt x="64" y="76"/>
                </a:lnTo>
                <a:lnTo>
                  <a:pt x="56" y="76"/>
                </a:lnTo>
                <a:lnTo>
                  <a:pt x="48" y="76"/>
                </a:lnTo>
                <a:lnTo>
                  <a:pt x="32" y="72"/>
                </a:lnTo>
                <a:lnTo>
                  <a:pt x="16" y="64"/>
                </a:lnTo>
                <a:lnTo>
                  <a:pt x="16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218">
            <a:extLst>
              <a:ext uri="{FF2B5EF4-FFF2-40B4-BE49-F238E27FC236}">
                <a16:creationId xmlns:a16="http://schemas.microsoft.com/office/drawing/2014/main" xmlns="" id="{FB641648-67B2-4E69-B10F-9D72E5D6FBEA}"/>
              </a:ext>
            </a:extLst>
          </p:cNvPr>
          <p:cNvSpPr>
            <a:spLocks/>
          </p:cNvSpPr>
          <p:nvPr/>
        </p:nvSpPr>
        <p:spPr bwMode="auto">
          <a:xfrm>
            <a:off x="9011987" y="1082833"/>
            <a:ext cx="387472" cy="1323470"/>
          </a:xfrm>
          <a:custGeom>
            <a:avLst/>
            <a:gdLst>
              <a:gd name="T0" fmla="*/ 32 w 100"/>
              <a:gd name="T1" fmla="*/ 4 h 272"/>
              <a:gd name="T2" fmla="*/ 36 w 100"/>
              <a:gd name="T3" fmla="*/ 0 h 272"/>
              <a:gd name="T4" fmla="*/ 44 w 100"/>
              <a:gd name="T5" fmla="*/ 0 h 272"/>
              <a:gd name="T6" fmla="*/ 52 w 100"/>
              <a:gd name="T7" fmla="*/ 4 h 272"/>
              <a:gd name="T8" fmla="*/ 56 w 100"/>
              <a:gd name="T9" fmla="*/ 8 h 272"/>
              <a:gd name="T10" fmla="*/ 64 w 100"/>
              <a:gd name="T11" fmla="*/ 12 h 272"/>
              <a:gd name="T12" fmla="*/ 72 w 100"/>
              <a:gd name="T13" fmla="*/ 16 h 272"/>
              <a:gd name="T14" fmla="*/ 80 w 100"/>
              <a:gd name="T15" fmla="*/ 20 h 272"/>
              <a:gd name="T16" fmla="*/ 88 w 100"/>
              <a:gd name="T17" fmla="*/ 24 h 272"/>
              <a:gd name="T18" fmla="*/ 92 w 100"/>
              <a:gd name="T19" fmla="*/ 28 h 272"/>
              <a:gd name="T20" fmla="*/ 96 w 100"/>
              <a:gd name="T21" fmla="*/ 32 h 272"/>
              <a:gd name="T22" fmla="*/ 100 w 100"/>
              <a:gd name="T23" fmla="*/ 32 h 272"/>
              <a:gd name="T24" fmla="*/ 100 w 100"/>
              <a:gd name="T25" fmla="*/ 36 h 272"/>
              <a:gd name="T26" fmla="*/ 100 w 100"/>
              <a:gd name="T27" fmla="*/ 48 h 272"/>
              <a:gd name="T28" fmla="*/ 100 w 100"/>
              <a:gd name="T29" fmla="*/ 60 h 272"/>
              <a:gd name="T30" fmla="*/ 100 w 100"/>
              <a:gd name="T31" fmla="*/ 76 h 272"/>
              <a:gd name="T32" fmla="*/ 100 w 100"/>
              <a:gd name="T33" fmla="*/ 96 h 272"/>
              <a:gd name="T34" fmla="*/ 96 w 100"/>
              <a:gd name="T35" fmla="*/ 116 h 272"/>
              <a:gd name="T36" fmla="*/ 92 w 100"/>
              <a:gd name="T37" fmla="*/ 140 h 272"/>
              <a:gd name="T38" fmla="*/ 88 w 100"/>
              <a:gd name="T39" fmla="*/ 164 h 272"/>
              <a:gd name="T40" fmla="*/ 80 w 100"/>
              <a:gd name="T41" fmla="*/ 188 h 272"/>
              <a:gd name="T42" fmla="*/ 72 w 100"/>
              <a:gd name="T43" fmla="*/ 212 h 272"/>
              <a:gd name="T44" fmla="*/ 60 w 100"/>
              <a:gd name="T45" fmla="*/ 232 h 272"/>
              <a:gd name="T46" fmla="*/ 48 w 100"/>
              <a:gd name="T47" fmla="*/ 248 h 272"/>
              <a:gd name="T48" fmla="*/ 40 w 100"/>
              <a:gd name="T49" fmla="*/ 256 h 272"/>
              <a:gd name="T50" fmla="*/ 32 w 100"/>
              <a:gd name="T51" fmla="*/ 260 h 272"/>
              <a:gd name="T52" fmla="*/ 28 w 100"/>
              <a:gd name="T53" fmla="*/ 264 h 272"/>
              <a:gd name="T54" fmla="*/ 20 w 100"/>
              <a:gd name="T55" fmla="*/ 268 h 272"/>
              <a:gd name="T56" fmla="*/ 16 w 100"/>
              <a:gd name="T57" fmla="*/ 272 h 272"/>
              <a:gd name="T58" fmla="*/ 12 w 100"/>
              <a:gd name="T59" fmla="*/ 272 h 272"/>
              <a:gd name="T60" fmla="*/ 8 w 100"/>
              <a:gd name="T61" fmla="*/ 272 h 272"/>
              <a:gd name="T62" fmla="*/ 4 w 100"/>
              <a:gd name="T63" fmla="*/ 272 h 272"/>
              <a:gd name="T64" fmla="*/ 0 w 100"/>
              <a:gd name="T65" fmla="*/ 272 h 272"/>
              <a:gd name="T66" fmla="*/ 0 w 100"/>
              <a:gd name="T67" fmla="*/ 268 h 272"/>
              <a:gd name="T68" fmla="*/ 0 w 100"/>
              <a:gd name="T69" fmla="*/ 268 h 272"/>
              <a:gd name="T70" fmla="*/ 0 w 100"/>
              <a:gd name="T71" fmla="*/ 264 h 272"/>
              <a:gd name="T72" fmla="*/ 4 w 100"/>
              <a:gd name="T73" fmla="*/ 252 h 272"/>
              <a:gd name="T74" fmla="*/ 8 w 100"/>
              <a:gd name="T75" fmla="*/ 240 h 272"/>
              <a:gd name="T76" fmla="*/ 16 w 100"/>
              <a:gd name="T77" fmla="*/ 224 h 272"/>
              <a:gd name="T78" fmla="*/ 24 w 100"/>
              <a:gd name="T79" fmla="*/ 208 h 272"/>
              <a:gd name="T80" fmla="*/ 32 w 100"/>
              <a:gd name="T81" fmla="*/ 188 h 272"/>
              <a:gd name="T82" fmla="*/ 40 w 100"/>
              <a:gd name="T83" fmla="*/ 168 h 272"/>
              <a:gd name="T84" fmla="*/ 44 w 100"/>
              <a:gd name="T85" fmla="*/ 144 h 272"/>
              <a:gd name="T86" fmla="*/ 44 w 100"/>
              <a:gd name="T87" fmla="*/ 124 h 272"/>
              <a:gd name="T88" fmla="*/ 48 w 100"/>
              <a:gd name="T89" fmla="*/ 104 h 272"/>
              <a:gd name="T90" fmla="*/ 48 w 100"/>
              <a:gd name="T91" fmla="*/ 84 h 272"/>
              <a:gd name="T92" fmla="*/ 44 w 100"/>
              <a:gd name="T93" fmla="*/ 64 h 272"/>
              <a:gd name="T94" fmla="*/ 44 w 100"/>
              <a:gd name="T95" fmla="*/ 52 h 272"/>
              <a:gd name="T96" fmla="*/ 40 w 100"/>
              <a:gd name="T97" fmla="*/ 40 h 272"/>
              <a:gd name="T98" fmla="*/ 36 w 100"/>
              <a:gd name="T99" fmla="*/ 28 h 272"/>
              <a:gd name="T100" fmla="*/ 32 w 100"/>
              <a:gd name="T101" fmla="*/ 20 h 272"/>
              <a:gd name="T102" fmla="*/ 32 w 100"/>
              <a:gd name="T103" fmla="*/ 16 h 272"/>
              <a:gd name="T104" fmla="*/ 32 w 100"/>
              <a:gd name="T105" fmla="*/ 8 h 272"/>
              <a:gd name="T106" fmla="*/ 32 w 100"/>
              <a:gd name="T107" fmla="*/ 4 h 272"/>
              <a:gd name="T108" fmla="*/ 32 w 100"/>
              <a:gd name="T109" fmla="*/ 4 h 2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0" h="272">
                <a:moveTo>
                  <a:pt x="32" y="4"/>
                </a:moveTo>
                <a:lnTo>
                  <a:pt x="36" y="0"/>
                </a:lnTo>
                <a:lnTo>
                  <a:pt x="44" y="0"/>
                </a:lnTo>
                <a:lnTo>
                  <a:pt x="52" y="4"/>
                </a:lnTo>
                <a:lnTo>
                  <a:pt x="56" y="8"/>
                </a:lnTo>
                <a:lnTo>
                  <a:pt x="64" y="12"/>
                </a:lnTo>
                <a:lnTo>
                  <a:pt x="72" y="16"/>
                </a:lnTo>
                <a:lnTo>
                  <a:pt x="80" y="20"/>
                </a:lnTo>
                <a:lnTo>
                  <a:pt x="88" y="24"/>
                </a:lnTo>
                <a:lnTo>
                  <a:pt x="92" y="28"/>
                </a:lnTo>
                <a:lnTo>
                  <a:pt x="96" y="32"/>
                </a:lnTo>
                <a:lnTo>
                  <a:pt x="100" y="32"/>
                </a:lnTo>
                <a:lnTo>
                  <a:pt x="100" y="36"/>
                </a:lnTo>
                <a:lnTo>
                  <a:pt x="100" y="48"/>
                </a:lnTo>
                <a:lnTo>
                  <a:pt x="100" y="60"/>
                </a:lnTo>
                <a:lnTo>
                  <a:pt x="100" y="76"/>
                </a:lnTo>
                <a:lnTo>
                  <a:pt x="100" y="96"/>
                </a:lnTo>
                <a:lnTo>
                  <a:pt x="96" y="116"/>
                </a:lnTo>
                <a:lnTo>
                  <a:pt x="92" y="140"/>
                </a:lnTo>
                <a:lnTo>
                  <a:pt x="88" y="164"/>
                </a:lnTo>
                <a:lnTo>
                  <a:pt x="80" y="188"/>
                </a:lnTo>
                <a:lnTo>
                  <a:pt x="72" y="212"/>
                </a:lnTo>
                <a:lnTo>
                  <a:pt x="60" y="232"/>
                </a:lnTo>
                <a:lnTo>
                  <a:pt x="48" y="248"/>
                </a:lnTo>
                <a:lnTo>
                  <a:pt x="40" y="256"/>
                </a:lnTo>
                <a:lnTo>
                  <a:pt x="32" y="260"/>
                </a:lnTo>
                <a:lnTo>
                  <a:pt x="28" y="264"/>
                </a:lnTo>
                <a:lnTo>
                  <a:pt x="20" y="268"/>
                </a:lnTo>
                <a:lnTo>
                  <a:pt x="16" y="272"/>
                </a:lnTo>
                <a:lnTo>
                  <a:pt x="12" y="272"/>
                </a:lnTo>
                <a:lnTo>
                  <a:pt x="8" y="272"/>
                </a:lnTo>
                <a:lnTo>
                  <a:pt x="4" y="272"/>
                </a:lnTo>
                <a:lnTo>
                  <a:pt x="0" y="272"/>
                </a:lnTo>
                <a:lnTo>
                  <a:pt x="0" y="268"/>
                </a:lnTo>
                <a:lnTo>
                  <a:pt x="0" y="268"/>
                </a:lnTo>
                <a:lnTo>
                  <a:pt x="0" y="264"/>
                </a:lnTo>
                <a:lnTo>
                  <a:pt x="4" y="252"/>
                </a:lnTo>
                <a:lnTo>
                  <a:pt x="8" y="240"/>
                </a:lnTo>
                <a:lnTo>
                  <a:pt x="16" y="224"/>
                </a:lnTo>
                <a:lnTo>
                  <a:pt x="24" y="208"/>
                </a:lnTo>
                <a:lnTo>
                  <a:pt x="32" y="188"/>
                </a:lnTo>
                <a:lnTo>
                  <a:pt x="40" y="168"/>
                </a:lnTo>
                <a:lnTo>
                  <a:pt x="44" y="144"/>
                </a:lnTo>
                <a:lnTo>
                  <a:pt x="44" y="124"/>
                </a:lnTo>
                <a:lnTo>
                  <a:pt x="48" y="104"/>
                </a:lnTo>
                <a:lnTo>
                  <a:pt x="48" y="84"/>
                </a:lnTo>
                <a:lnTo>
                  <a:pt x="44" y="64"/>
                </a:lnTo>
                <a:lnTo>
                  <a:pt x="44" y="52"/>
                </a:lnTo>
                <a:lnTo>
                  <a:pt x="40" y="40"/>
                </a:lnTo>
                <a:lnTo>
                  <a:pt x="36" y="28"/>
                </a:lnTo>
                <a:lnTo>
                  <a:pt x="32" y="20"/>
                </a:lnTo>
                <a:lnTo>
                  <a:pt x="32" y="16"/>
                </a:lnTo>
                <a:lnTo>
                  <a:pt x="32" y="8"/>
                </a:lnTo>
                <a:lnTo>
                  <a:pt x="32" y="4"/>
                </a:lnTo>
                <a:lnTo>
                  <a:pt x="32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220">
            <a:extLst>
              <a:ext uri="{FF2B5EF4-FFF2-40B4-BE49-F238E27FC236}">
                <a16:creationId xmlns:a16="http://schemas.microsoft.com/office/drawing/2014/main" xmlns="" id="{335A032C-F20D-4F79-8273-444A091A3016}"/>
              </a:ext>
            </a:extLst>
          </p:cNvPr>
          <p:cNvSpPr>
            <a:spLocks/>
          </p:cNvSpPr>
          <p:nvPr/>
        </p:nvSpPr>
        <p:spPr bwMode="auto">
          <a:xfrm>
            <a:off x="8485025" y="1666717"/>
            <a:ext cx="418470" cy="1206693"/>
          </a:xfrm>
          <a:custGeom>
            <a:avLst/>
            <a:gdLst>
              <a:gd name="T0" fmla="*/ 12 w 108"/>
              <a:gd name="T1" fmla="*/ 32 h 248"/>
              <a:gd name="T2" fmla="*/ 4 w 108"/>
              <a:gd name="T3" fmla="*/ 20 h 248"/>
              <a:gd name="T4" fmla="*/ 0 w 108"/>
              <a:gd name="T5" fmla="*/ 12 h 248"/>
              <a:gd name="T6" fmla="*/ 0 w 108"/>
              <a:gd name="T7" fmla="*/ 12 h 248"/>
              <a:gd name="T8" fmla="*/ 0 w 108"/>
              <a:gd name="T9" fmla="*/ 8 h 248"/>
              <a:gd name="T10" fmla="*/ 0 w 108"/>
              <a:gd name="T11" fmla="*/ 8 h 248"/>
              <a:gd name="T12" fmla="*/ 4 w 108"/>
              <a:gd name="T13" fmla="*/ 4 h 248"/>
              <a:gd name="T14" fmla="*/ 16 w 108"/>
              <a:gd name="T15" fmla="*/ 4 h 248"/>
              <a:gd name="T16" fmla="*/ 24 w 108"/>
              <a:gd name="T17" fmla="*/ 0 h 248"/>
              <a:gd name="T18" fmla="*/ 32 w 108"/>
              <a:gd name="T19" fmla="*/ 4 h 248"/>
              <a:gd name="T20" fmla="*/ 40 w 108"/>
              <a:gd name="T21" fmla="*/ 4 h 248"/>
              <a:gd name="T22" fmla="*/ 48 w 108"/>
              <a:gd name="T23" fmla="*/ 8 h 248"/>
              <a:gd name="T24" fmla="*/ 60 w 108"/>
              <a:gd name="T25" fmla="*/ 8 h 248"/>
              <a:gd name="T26" fmla="*/ 72 w 108"/>
              <a:gd name="T27" fmla="*/ 8 h 248"/>
              <a:gd name="T28" fmla="*/ 76 w 108"/>
              <a:gd name="T29" fmla="*/ 36 h 248"/>
              <a:gd name="T30" fmla="*/ 84 w 108"/>
              <a:gd name="T31" fmla="*/ 60 h 248"/>
              <a:gd name="T32" fmla="*/ 88 w 108"/>
              <a:gd name="T33" fmla="*/ 84 h 248"/>
              <a:gd name="T34" fmla="*/ 92 w 108"/>
              <a:gd name="T35" fmla="*/ 104 h 248"/>
              <a:gd name="T36" fmla="*/ 96 w 108"/>
              <a:gd name="T37" fmla="*/ 124 h 248"/>
              <a:gd name="T38" fmla="*/ 100 w 108"/>
              <a:gd name="T39" fmla="*/ 144 h 248"/>
              <a:gd name="T40" fmla="*/ 100 w 108"/>
              <a:gd name="T41" fmla="*/ 164 h 248"/>
              <a:gd name="T42" fmla="*/ 104 w 108"/>
              <a:gd name="T43" fmla="*/ 180 h 248"/>
              <a:gd name="T44" fmla="*/ 104 w 108"/>
              <a:gd name="T45" fmla="*/ 196 h 248"/>
              <a:gd name="T46" fmla="*/ 108 w 108"/>
              <a:gd name="T47" fmla="*/ 208 h 248"/>
              <a:gd name="T48" fmla="*/ 108 w 108"/>
              <a:gd name="T49" fmla="*/ 220 h 248"/>
              <a:gd name="T50" fmla="*/ 108 w 108"/>
              <a:gd name="T51" fmla="*/ 228 h 248"/>
              <a:gd name="T52" fmla="*/ 104 w 108"/>
              <a:gd name="T53" fmla="*/ 236 h 248"/>
              <a:gd name="T54" fmla="*/ 104 w 108"/>
              <a:gd name="T55" fmla="*/ 240 h 248"/>
              <a:gd name="T56" fmla="*/ 100 w 108"/>
              <a:gd name="T57" fmla="*/ 244 h 248"/>
              <a:gd name="T58" fmla="*/ 96 w 108"/>
              <a:gd name="T59" fmla="*/ 248 h 248"/>
              <a:gd name="T60" fmla="*/ 92 w 108"/>
              <a:gd name="T61" fmla="*/ 248 h 248"/>
              <a:gd name="T62" fmla="*/ 84 w 108"/>
              <a:gd name="T63" fmla="*/ 244 h 248"/>
              <a:gd name="T64" fmla="*/ 80 w 108"/>
              <a:gd name="T65" fmla="*/ 244 h 248"/>
              <a:gd name="T66" fmla="*/ 76 w 108"/>
              <a:gd name="T67" fmla="*/ 240 h 248"/>
              <a:gd name="T68" fmla="*/ 72 w 108"/>
              <a:gd name="T69" fmla="*/ 232 h 248"/>
              <a:gd name="T70" fmla="*/ 72 w 108"/>
              <a:gd name="T71" fmla="*/ 228 h 248"/>
              <a:gd name="T72" fmla="*/ 68 w 108"/>
              <a:gd name="T73" fmla="*/ 220 h 248"/>
              <a:gd name="T74" fmla="*/ 64 w 108"/>
              <a:gd name="T75" fmla="*/ 208 h 248"/>
              <a:gd name="T76" fmla="*/ 60 w 108"/>
              <a:gd name="T77" fmla="*/ 188 h 248"/>
              <a:gd name="T78" fmla="*/ 56 w 108"/>
              <a:gd name="T79" fmla="*/ 164 h 248"/>
              <a:gd name="T80" fmla="*/ 48 w 108"/>
              <a:gd name="T81" fmla="*/ 136 h 248"/>
              <a:gd name="T82" fmla="*/ 44 w 108"/>
              <a:gd name="T83" fmla="*/ 108 h 248"/>
              <a:gd name="T84" fmla="*/ 40 w 108"/>
              <a:gd name="T85" fmla="*/ 96 h 248"/>
              <a:gd name="T86" fmla="*/ 36 w 108"/>
              <a:gd name="T87" fmla="*/ 84 h 248"/>
              <a:gd name="T88" fmla="*/ 32 w 108"/>
              <a:gd name="T89" fmla="*/ 72 h 248"/>
              <a:gd name="T90" fmla="*/ 28 w 108"/>
              <a:gd name="T91" fmla="*/ 60 h 248"/>
              <a:gd name="T92" fmla="*/ 24 w 108"/>
              <a:gd name="T93" fmla="*/ 52 h 248"/>
              <a:gd name="T94" fmla="*/ 20 w 108"/>
              <a:gd name="T95" fmla="*/ 44 h 248"/>
              <a:gd name="T96" fmla="*/ 16 w 108"/>
              <a:gd name="T97" fmla="*/ 36 h 248"/>
              <a:gd name="T98" fmla="*/ 12 w 108"/>
              <a:gd name="T99" fmla="*/ 32 h 248"/>
              <a:gd name="T100" fmla="*/ 12 w 108"/>
              <a:gd name="T101" fmla="*/ 32 h 2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08" h="248">
                <a:moveTo>
                  <a:pt x="12" y="32"/>
                </a:moveTo>
                <a:lnTo>
                  <a:pt x="4" y="20"/>
                </a:lnTo>
                <a:lnTo>
                  <a:pt x="0" y="12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4" y="4"/>
                </a:lnTo>
                <a:lnTo>
                  <a:pt x="16" y="4"/>
                </a:lnTo>
                <a:lnTo>
                  <a:pt x="24" y="0"/>
                </a:lnTo>
                <a:lnTo>
                  <a:pt x="32" y="4"/>
                </a:lnTo>
                <a:lnTo>
                  <a:pt x="40" y="4"/>
                </a:lnTo>
                <a:lnTo>
                  <a:pt x="48" y="8"/>
                </a:lnTo>
                <a:lnTo>
                  <a:pt x="60" y="8"/>
                </a:lnTo>
                <a:lnTo>
                  <a:pt x="72" y="8"/>
                </a:lnTo>
                <a:lnTo>
                  <a:pt x="76" y="36"/>
                </a:lnTo>
                <a:lnTo>
                  <a:pt x="84" y="60"/>
                </a:lnTo>
                <a:lnTo>
                  <a:pt x="88" y="84"/>
                </a:lnTo>
                <a:lnTo>
                  <a:pt x="92" y="104"/>
                </a:lnTo>
                <a:lnTo>
                  <a:pt x="96" y="124"/>
                </a:lnTo>
                <a:lnTo>
                  <a:pt x="100" y="144"/>
                </a:lnTo>
                <a:lnTo>
                  <a:pt x="100" y="164"/>
                </a:lnTo>
                <a:lnTo>
                  <a:pt x="104" y="180"/>
                </a:lnTo>
                <a:lnTo>
                  <a:pt x="104" y="196"/>
                </a:lnTo>
                <a:lnTo>
                  <a:pt x="108" y="208"/>
                </a:lnTo>
                <a:lnTo>
                  <a:pt x="108" y="220"/>
                </a:lnTo>
                <a:lnTo>
                  <a:pt x="108" y="228"/>
                </a:lnTo>
                <a:lnTo>
                  <a:pt x="104" y="236"/>
                </a:lnTo>
                <a:lnTo>
                  <a:pt x="104" y="240"/>
                </a:lnTo>
                <a:lnTo>
                  <a:pt x="100" y="244"/>
                </a:lnTo>
                <a:lnTo>
                  <a:pt x="96" y="248"/>
                </a:lnTo>
                <a:lnTo>
                  <a:pt x="92" y="248"/>
                </a:lnTo>
                <a:lnTo>
                  <a:pt x="84" y="244"/>
                </a:lnTo>
                <a:lnTo>
                  <a:pt x="80" y="244"/>
                </a:lnTo>
                <a:lnTo>
                  <a:pt x="76" y="240"/>
                </a:lnTo>
                <a:lnTo>
                  <a:pt x="72" y="232"/>
                </a:lnTo>
                <a:lnTo>
                  <a:pt x="72" y="228"/>
                </a:lnTo>
                <a:lnTo>
                  <a:pt x="68" y="220"/>
                </a:lnTo>
                <a:lnTo>
                  <a:pt x="64" y="208"/>
                </a:lnTo>
                <a:lnTo>
                  <a:pt x="60" y="188"/>
                </a:lnTo>
                <a:lnTo>
                  <a:pt x="56" y="164"/>
                </a:lnTo>
                <a:lnTo>
                  <a:pt x="48" y="136"/>
                </a:lnTo>
                <a:lnTo>
                  <a:pt x="44" y="108"/>
                </a:lnTo>
                <a:lnTo>
                  <a:pt x="40" y="96"/>
                </a:lnTo>
                <a:lnTo>
                  <a:pt x="36" y="84"/>
                </a:lnTo>
                <a:lnTo>
                  <a:pt x="32" y="72"/>
                </a:lnTo>
                <a:lnTo>
                  <a:pt x="28" y="60"/>
                </a:lnTo>
                <a:lnTo>
                  <a:pt x="24" y="52"/>
                </a:lnTo>
                <a:lnTo>
                  <a:pt x="20" y="44"/>
                </a:lnTo>
                <a:lnTo>
                  <a:pt x="16" y="36"/>
                </a:lnTo>
                <a:lnTo>
                  <a:pt x="12" y="32"/>
                </a:lnTo>
                <a:lnTo>
                  <a:pt x="12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221">
            <a:extLst>
              <a:ext uri="{FF2B5EF4-FFF2-40B4-BE49-F238E27FC236}">
                <a16:creationId xmlns:a16="http://schemas.microsoft.com/office/drawing/2014/main" xmlns="" id="{D72FEC68-8CB0-43C6-9714-02A641D8C215}"/>
              </a:ext>
            </a:extLst>
          </p:cNvPr>
          <p:cNvSpPr>
            <a:spLocks/>
          </p:cNvSpPr>
          <p:nvPr/>
        </p:nvSpPr>
        <p:spPr bwMode="auto">
          <a:xfrm>
            <a:off x="8764005" y="2425766"/>
            <a:ext cx="1425898" cy="291942"/>
          </a:xfrm>
          <a:custGeom>
            <a:avLst/>
            <a:gdLst>
              <a:gd name="T0" fmla="*/ 0 w 368"/>
              <a:gd name="T1" fmla="*/ 24 h 60"/>
              <a:gd name="T2" fmla="*/ 8 w 368"/>
              <a:gd name="T3" fmla="*/ 24 h 60"/>
              <a:gd name="T4" fmla="*/ 16 w 368"/>
              <a:gd name="T5" fmla="*/ 24 h 60"/>
              <a:gd name="T6" fmla="*/ 28 w 368"/>
              <a:gd name="T7" fmla="*/ 24 h 60"/>
              <a:gd name="T8" fmla="*/ 44 w 368"/>
              <a:gd name="T9" fmla="*/ 24 h 60"/>
              <a:gd name="T10" fmla="*/ 64 w 368"/>
              <a:gd name="T11" fmla="*/ 20 h 60"/>
              <a:gd name="T12" fmla="*/ 84 w 368"/>
              <a:gd name="T13" fmla="*/ 20 h 60"/>
              <a:gd name="T14" fmla="*/ 108 w 368"/>
              <a:gd name="T15" fmla="*/ 16 h 60"/>
              <a:gd name="T16" fmla="*/ 136 w 368"/>
              <a:gd name="T17" fmla="*/ 12 h 60"/>
              <a:gd name="T18" fmla="*/ 160 w 368"/>
              <a:gd name="T19" fmla="*/ 8 h 60"/>
              <a:gd name="T20" fmla="*/ 188 w 368"/>
              <a:gd name="T21" fmla="*/ 8 h 60"/>
              <a:gd name="T22" fmla="*/ 208 w 368"/>
              <a:gd name="T23" fmla="*/ 4 h 60"/>
              <a:gd name="T24" fmla="*/ 232 w 368"/>
              <a:gd name="T25" fmla="*/ 4 h 60"/>
              <a:gd name="T26" fmla="*/ 252 w 368"/>
              <a:gd name="T27" fmla="*/ 4 h 60"/>
              <a:gd name="T28" fmla="*/ 268 w 368"/>
              <a:gd name="T29" fmla="*/ 0 h 60"/>
              <a:gd name="T30" fmla="*/ 284 w 368"/>
              <a:gd name="T31" fmla="*/ 0 h 60"/>
              <a:gd name="T32" fmla="*/ 300 w 368"/>
              <a:gd name="T33" fmla="*/ 0 h 60"/>
              <a:gd name="T34" fmla="*/ 312 w 368"/>
              <a:gd name="T35" fmla="*/ 0 h 60"/>
              <a:gd name="T36" fmla="*/ 320 w 368"/>
              <a:gd name="T37" fmla="*/ 4 h 60"/>
              <a:gd name="T38" fmla="*/ 332 w 368"/>
              <a:gd name="T39" fmla="*/ 8 h 60"/>
              <a:gd name="T40" fmla="*/ 340 w 368"/>
              <a:gd name="T41" fmla="*/ 12 h 60"/>
              <a:gd name="T42" fmla="*/ 348 w 368"/>
              <a:gd name="T43" fmla="*/ 16 h 60"/>
              <a:gd name="T44" fmla="*/ 356 w 368"/>
              <a:gd name="T45" fmla="*/ 24 h 60"/>
              <a:gd name="T46" fmla="*/ 364 w 368"/>
              <a:gd name="T47" fmla="*/ 32 h 60"/>
              <a:gd name="T48" fmla="*/ 368 w 368"/>
              <a:gd name="T49" fmla="*/ 40 h 60"/>
              <a:gd name="T50" fmla="*/ 336 w 368"/>
              <a:gd name="T51" fmla="*/ 40 h 60"/>
              <a:gd name="T52" fmla="*/ 304 w 368"/>
              <a:gd name="T53" fmla="*/ 40 h 60"/>
              <a:gd name="T54" fmla="*/ 272 w 368"/>
              <a:gd name="T55" fmla="*/ 40 h 60"/>
              <a:gd name="T56" fmla="*/ 236 w 368"/>
              <a:gd name="T57" fmla="*/ 40 h 60"/>
              <a:gd name="T58" fmla="*/ 216 w 368"/>
              <a:gd name="T59" fmla="*/ 44 h 60"/>
              <a:gd name="T60" fmla="*/ 196 w 368"/>
              <a:gd name="T61" fmla="*/ 44 h 60"/>
              <a:gd name="T62" fmla="*/ 168 w 368"/>
              <a:gd name="T63" fmla="*/ 44 h 60"/>
              <a:gd name="T64" fmla="*/ 140 w 368"/>
              <a:gd name="T65" fmla="*/ 48 h 60"/>
              <a:gd name="T66" fmla="*/ 112 w 368"/>
              <a:gd name="T67" fmla="*/ 52 h 60"/>
              <a:gd name="T68" fmla="*/ 80 w 368"/>
              <a:gd name="T69" fmla="*/ 52 h 60"/>
              <a:gd name="T70" fmla="*/ 40 w 368"/>
              <a:gd name="T71" fmla="*/ 56 h 60"/>
              <a:gd name="T72" fmla="*/ 4 w 368"/>
              <a:gd name="T73" fmla="*/ 60 h 60"/>
              <a:gd name="T74" fmla="*/ 0 w 368"/>
              <a:gd name="T75" fmla="*/ 24 h 60"/>
              <a:gd name="T76" fmla="*/ 0 w 368"/>
              <a:gd name="T77" fmla="*/ 24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68" h="60">
                <a:moveTo>
                  <a:pt x="0" y="24"/>
                </a:moveTo>
                <a:lnTo>
                  <a:pt x="8" y="24"/>
                </a:lnTo>
                <a:lnTo>
                  <a:pt x="16" y="24"/>
                </a:lnTo>
                <a:lnTo>
                  <a:pt x="28" y="24"/>
                </a:lnTo>
                <a:lnTo>
                  <a:pt x="44" y="24"/>
                </a:lnTo>
                <a:lnTo>
                  <a:pt x="64" y="20"/>
                </a:lnTo>
                <a:lnTo>
                  <a:pt x="84" y="20"/>
                </a:lnTo>
                <a:lnTo>
                  <a:pt x="108" y="16"/>
                </a:lnTo>
                <a:lnTo>
                  <a:pt x="136" y="12"/>
                </a:lnTo>
                <a:lnTo>
                  <a:pt x="160" y="8"/>
                </a:lnTo>
                <a:lnTo>
                  <a:pt x="188" y="8"/>
                </a:lnTo>
                <a:lnTo>
                  <a:pt x="208" y="4"/>
                </a:lnTo>
                <a:lnTo>
                  <a:pt x="232" y="4"/>
                </a:lnTo>
                <a:lnTo>
                  <a:pt x="252" y="4"/>
                </a:lnTo>
                <a:lnTo>
                  <a:pt x="268" y="0"/>
                </a:lnTo>
                <a:lnTo>
                  <a:pt x="284" y="0"/>
                </a:lnTo>
                <a:lnTo>
                  <a:pt x="300" y="0"/>
                </a:lnTo>
                <a:lnTo>
                  <a:pt x="312" y="0"/>
                </a:lnTo>
                <a:lnTo>
                  <a:pt x="320" y="4"/>
                </a:lnTo>
                <a:lnTo>
                  <a:pt x="332" y="8"/>
                </a:lnTo>
                <a:lnTo>
                  <a:pt x="340" y="12"/>
                </a:lnTo>
                <a:lnTo>
                  <a:pt x="348" y="16"/>
                </a:lnTo>
                <a:lnTo>
                  <a:pt x="356" y="24"/>
                </a:lnTo>
                <a:lnTo>
                  <a:pt x="364" y="32"/>
                </a:lnTo>
                <a:lnTo>
                  <a:pt x="368" y="40"/>
                </a:lnTo>
                <a:lnTo>
                  <a:pt x="336" y="40"/>
                </a:lnTo>
                <a:lnTo>
                  <a:pt x="304" y="40"/>
                </a:lnTo>
                <a:lnTo>
                  <a:pt x="272" y="40"/>
                </a:lnTo>
                <a:lnTo>
                  <a:pt x="236" y="40"/>
                </a:lnTo>
                <a:lnTo>
                  <a:pt x="216" y="44"/>
                </a:lnTo>
                <a:lnTo>
                  <a:pt x="196" y="44"/>
                </a:lnTo>
                <a:lnTo>
                  <a:pt x="168" y="44"/>
                </a:lnTo>
                <a:lnTo>
                  <a:pt x="140" y="48"/>
                </a:lnTo>
                <a:lnTo>
                  <a:pt x="112" y="52"/>
                </a:lnTo>
                <a:lnTo>
                  <a:pt x="80" y="52"/>
                </a:lnTo>
                <a:lnTo>
                  <a:pt x="40" y="56"/>
                </a:lnTo>
                <a:lnTo>
                  <a:pt x="4" y="60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xmlns="" id="{B1E39846-3AF1-43DA-99CC-5F9AB9E896F8}"/>
              </a:ext>
            </a:extLst>
          </p:cNvPr>
          <p:cNvSpPr/>
          <p:nvPr/>
        </p:nvSpPr>
        <p:spPr>
          <a:xfrm rot="4685280">
            <a:off x="2834311" y="1736881"/>
            <a:ext cx="397943" cy="409624"/>
          </a:xfrm>
          <a:custGeom>
            <a:avLst/>
            <a:gdLst>
              <a:gd name="connsiteX0" fmla="*/ 0 w 397943"/>
              <a:gd name="connsiteY0" fmla="*/ 80519 h 409624"/>
              <a:gd name="connsiteX1" fmla="*/ 1528 w 397943"/>
              <a:gd name="connsiteY1" fmla="*/ 78939 h 409624"/>
              <a:gd name="connsiteX2" fmla="*/ 4727 w 397943"/>
              <a:gd name="connsiteY2" fmla="*/ 63773 h 409624"/>
              <a:gd name="connsiteX3" fmla="*/ 30169 w 397943"/>
              <a:gd name="connsiteY3" fmla="*/ 37460 h 409624"/>
              <a:gd name="connsiteX4" fmla="*/ 33368 w 397943"/>
              <a:gd name="connsiteY4" fmla="*/ 22296 h 409624"/>
              <a:gd name="connsiteX5" fmla="*/ 55611 w 397943"/>
              <a:gd name="connsiteY5" fmla="*/ 11148 h 409624"/>
              <a:gd name="connsiteX6" fmla="*/ 77854 w 397943"/>
              <a:gd name="connsiteY6" fmla="*/ 0 h 409624"/>
              <a:gd name="connsiteX7" fmla="*/ 74655 w 397943"/>
              <a:gd name="connsiteY7" fmla="*/ 15166 h 409624"/>
              <a:gd name="connsiteX8" fmla="*/ 90499 w 397943"/>
              <a:gd name="connsiteY8" fmla="*/ 34348 h 409624"/>
              <a:gd name="connsiteX9" fmla="*/ 106344 w 397943"/>
              <a:gd name="connsiteY9" fmla="*/ 53530 h 409624"/>
              <a:gd name="connsiteX10" fmla="*/ 96746 w 397943"/>
              <a:gd name="connsiteY10" fmla="*/ 99025 h 409624"/>
              <a:gd name="connsiteX11" fmla="*/ 112591 w 397943"/>
              <a:gd name="connsiteY11" fmla="*/ 118208 h 409624"/>
              <a:gd name="connsiteX12" fmla="*/ 125236 w 397943"/>
              <a:gd name="connsiteY12" fmla="*/ 152556 h 409624"/>
              <a:gd name="connsiteX13" fmla="*/ 160124 w 397943"/>
              <a:gd name="connsiteY13" fmla="*/ 175755 h 409624"/>
              <a:gd name="connsiteX14" fmla="*/ 191814 w 397943"/>
              <a:gd name="connsiteY14" fmla="*/ 214120 h 409624"/>
              <a:gd name="connsiteX15" fmla="*/ 226701 w 397943"/>
              <a:gd name="connsiteY15" fmla="*/ 237319 h 409624"/>
              <a:gd name="connsiteX16" fmla="*/ 277435 w 397943"/>
              <a:gd name="connsiteY16" fmla="*/ 279702 h 409624"/>
              <a:gd name="connsiteX17" fmla="*/ 347211 w 397943"/>
              <a:gd name="connsiteY17" fmla="*/ 326101 h 409624"/>
              <a:gd name="connsiteX18" fmla="*/ 397943 w 397943"/>
              <a:gd name="connsiteY18" fmla="*/ 368484 h 409624"/>
              <a:gd name="connsiteX19" fmla="*/ 389265 w 397943"/>
              <a:gd name="connsiteY19" fmla="*/ 409624 h 409624"/>
              <a:gd name="connsiteX20" fmla="*/ 300911 w 397943"/>
              <a:gd name="connsiteY20" fmla="*/ 409624 h 409624"/>
              <a:gd name="connsiteX21" fmla="*/ 235997 w 397943"/>
              <a:gd name="connsiteY21" fmla="*/ 381840 h 409624"/>
              <a:gd name="connsiteX22" fmla="*/ 182066 w 397943"/>
              <a:gd name="connsiteY22" fmla="*/ 354623 h 409624"/>
              <a:gd name="connsiteX23" fmla="*/ 124934 w 397943"/>
              <a:gd name="connsiteY23" fmla="*/ 342571 h 409624"/>
              <a:gd name="connsiteX24" fmla="*/ 86847 w 397943"/>
              <a:gd name="connsiteY24" fmla="*/ 334537 h 409624"/>
              <a:gd name="connsiteX25" fmla="*/ 48760 w 397943"/>
              <a:gd name="connsiteY25" fmla="*/ 326502 h 409624"/>
              <a:gd name="connsiteX26" fmla="*/ 7474 w 397943"/>
              <a:gd name="connsiteY26" fmla="*/ 333633 h 409624"/>
              <a:gd name="connsiteX27" fmla="*/ 0 w 397943"/>
              <a:gd name="connsiteY27" fmla="*/ 332056 h 409624"/>
              <a:gd name="connsiteX28" fmla="*/ 0 w 397943"/>
              <a:gd name="connsiteY28" fmla="*/ 80519 h 4096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397943" h="409624">
                <a:moveTo>
                  <a:pt x="0" y="80519"/>
                </a:moveTo>
                <a:lnTo>
                  <a:pt x="1528" y="78939"/>
                </a:lnTo>
                <a:lnTo>
                  <a:pt x="4727" y="63773"/>
                </a:lnTo>
                <a:lnTo>
                  <a:pt x="30169" y="37460"/>
                </a:lnTo>
                <a:lnTo>
                  <a:pt x="33368" y="22296"/>
                </a:lnTo>
                <a:lnTo>
                  <a:pt x="55611" y="11148"/>
                </a:lnTo>
                <a:lnTo>
                  <a:pt x="77854" y="0"/>
                </a:lnTo>
                <a:lnTo>
                  <a:pt x="74655" y="15166"/>
                </a:lnTo>
                <a:lnTo>
                  <a:pt x="90499" y="34348"/>
                </a:lnTo>
                <a:lnTo>
                  <a:pt x="106344" y="53530"/>
                </a:lnTo>
                <a:lnTo>
                  <a:pt x="96746" y="99025"/>
                </a:lnTo>
                <a:lnTo>
                  <a:pt x="112591" y="118208"/>
                </a:lnTo>
                <a:lnTo>
                  <a:pt x="125236" y="152556"/>
                </a:lnTo>
                <a:lnTo>
                  <a:pt x="160124" y="175755"/>
                </a:lnTo>
                <a:lnTo>
                  <a:pt x="191814" y="214120"/>
                </a:lnTo>
                <a:lnTo>
                  <a:pt x="226701" y="237319"/>
                </a:lnTo>
                <a:lnTo>
                  <a:pt x="277435" y="279702"/>
                </a:lnTo>
                <a:lnTo>
                  <a:pt x="347211" y="326101"/>
                </a:lnTo>
                <a:lnTo>
                  <a:pt x="397943" y="368484"/>
                </a:lnTo>
                <a:lnTo>
                  <a:pt x="389265" y="409624"/>
                </a:lnTo>
                <a:lnTo>
                  <a:pt x="300911" y="409624"/>
                </a:lnTo>
                <a:lnTo>
                  <a:pt x="235997" y="381840"/>
                </a:lnTo>
                <a:lnTo>
                  <a:pt x="182066" y="354623"/>
                </a:lnTo>
                <a:lnTo>
                  <a:pt x="124934" y="342571"/>
                </a:lnTo>
                <a:lnTo>
                  <a:pt x="86847" y="334537"/>
                </a:lnTo>
                <a:lnTo>
                  <a:pt x="48760" y="326502"/>
                </a:lnTo>
                <a:lnTo>
                  <a:pt x="7474" y="333633"/>
                </a:lnTo>
                <a:lnTo>
                  <a:pt x="0" y="332056"/>
                </a:lnTo>
                <a:lnTo>
                  <a:pt x="0" y="8051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xmlns="" id="{BB18A1E2-42A4-4CC2-AE57-C2F72962F16C}"/>
              </a:ext>
            </a:extLst>
          </p:cNvPr>
          <p:cNvSpPr/>
          <p:nvPr/>
        </p:nvSpPr>
        <p:spPr>
          <a:xfrm rot="4685280">
            <a:off x="2474762" y="1198016"/>
            <a:ext cx="139988" cy="1148761"/>
          </a:xfrm>
          <a:custGeom>
            <a:avLst/>
            <a:gdLst>
              <a:gd name="connsiteX0" fmla="*/ 23753 w 139988"/>
              <a:gd name="connsiteY0" fmla="*/ 179498 h 1148761"/>
              <a:gd name="connsiteX1" fmla="*/ 30151 w 139988"/>
              <a:gd name="connsiteY1" fmla="*/ 149167 h 1148761"/>
              <a:gd name="connsiteX2" fmla="*/ 33350 w 139988"/>
              <a:gd name="connsiteY2" fmla="*/ 134002 h 1148761"/>
              <a:gd name="connsiteX3" fmla="*/ 58792 w 139988"/>
              <a:gd name="connsiteY3" fmla="*/ 107689 h 1148761"/>
              <a:gd name="connsiteX4" fmla="*/ 87433 w 139988"/>
              <a:gd name="connsiteY4" fmla="*/ 66211 h 1148761"/>
              <a:gd name="connsiteX5" fmla="*/ 116074 w 139988"/>
              <a:gd name="connsiteY5" fmla="*/ 24733 h 1148761"/>
              <a:gd name="connsiteX6" fmla="*/ 139988 w 139988"/>
              <a:gd name="connsiteY6" fmla="*/ 0 h 1148761"/>
              <a:gd name="connsiteX7" fmla="*/ 139988 w 139988"/>
              <a:gd name="connsiteY7" fmla="*/ 251537 h 1148761"/>
              <a:gd name="connsiteX8" fmla="*/ 128418 w 139988"/>
              <a:gd name="connsiteY8" fmla="*/ 249096 h 1148761"/>
              <a:gd name="connsiteX9" fmla="*/ 125219 w 139988"/>
              <a:gd name="connsiteY9" fmla="*/ 264262 h 1148761"/>
              <a:gd name="connsiteX10" fmla="*/ 122019 w 139988"/>
              <a:gd name="connsiteY10" fmla="*/ 279427 h 1148761"/>
              <a:gd name="connsiteX11" fmla="*/ 115621 w 139988"/>
              <a:gd name="connsiteY11" fmla="*/ 309757 h 1148761"/>
              <a:gd name="connsiteX12" fmla="*/ 106024 w 139988"/>
              <a:gd name="connsiteY12" fmla="*/ 355253 h 1148761"/>
              <a:gd name="connsiteX13" fmla="*/ 96427 w 139988"/>
              <a:gd name="connsiteY13" fmla="*/ 400748 h 1148761"/>
              <a:gd name="connsiteX14" fmla="*/ 102674 w 139988"/>
              <a:gd name="connsiteY14" fmla="*/ 465426 h 1148761"/>
              <a:gd name="connsiteX15" fmla="*/ 86678 w 139988"/>
              <a:gd name="connsiteY15" fmla="*/ 541251 h 1148761"/>
              <a:gd name="connsiteX16" fmla="*/ 89726 w 139988"/>
              <a:gd name="connsiteY16" fmla="*/ 621095 h 1148761"/>
              <a:gd name="connsiteX17" fmla="*/ 73730 w 139988"/>
              <a:gd name="connsiteY17" fmla="*/ 696920 h 1148761"/>
              <a:gd name="connsiteX18" fmla="*/ 76778 w 139988"/>
              <a:gd name="connsiteY18" fmla="*/ 776763 h 1148761"/>
              <a:gd name="connsiteX19" fmla="*/ 60783 w 139988"/>
              <a:gd name="connsiteY19" fmla="*/ 852589 h 1148761"/>
              <a:gd name="connsiteX20" fmla="*/ 63831 w 139988"/>
              <a:gd name="connsiteY20" fmla="*/ 932431 h 1148761"/>
              <a:gd name="connsiteX21" fmla="*/ 51035 w 139988"/>
              <a:gd name="connsiteY21" fmla="*/ 993092 h 1148761"/>
              <a:gd name="connsiteX22" fmla="*/ 38238 w 139988"/>
              <a:gd name="connsiteY22" fmla="*/ 1053753 h 1148761"/>
              <a:gd name="connsiteX23" fmla="*/ 47685 w 139988"/>
              <a:gd name="connsiteY23" fmla="*/ 1103265 h 1148761"/>
              <a:gd name="connsiteX24" fmla="*/ 38088 w 139988"/>
              <a:gd name="connsiteY24" fmla="*/ 1148761 h 1148761"/>
              <a:gd name="connsiteX25" fmla="*/ 0 w 139988"/>
              <a:gd name="connsiteY25" fmla="*/ 1140726 h 1148761"/>
              <a:gd name="connsiteX26" fmla="*/ 3199 w 139988"/>
              <a:gd name="connsiteY26" fmla="*/ 1125561 h 1148761"/>
              <a:gd name="connsiteX27" fmla="*/ 6398 w 139988"/>
              <a:gd name="connsiteY27" fmla="*/ 1110396 h 1148761"/>
              <a:gd name="connsiteX28" fmla="*/ 12796 w 139988"/>
              <a:gd name="connsiteY28" fmla="*/ 1080065 h 1148761"/>
              <a:gd name="connsiteX29" fmla="*/ 22394 w 139988"/>
              <a:gd name="connsiteY29" fmla="*/ 1034571 h 1148761"/>
              <a:gd name="connsiteX30" fmla="*/ 31991 w 139988"/>
              <a:gd name="connsiteY30" fmla="*/ 989075 h 1148761"/>
              <a:gd name="connsiteX31" fmla="*/ 22544 w 139988"/>
              <a:gd name="connsiteY31" fmla="*/ 939562 h 1148761"/>
              <a:gd name="connsiteX32" fmla="*/ 35341 w 139988"/>
              <a:gd name="connsiteY32" fmla="*/ 878902 h 1148761"/>
              <a:gd name="connsiteX33" fmla="*/ 29094 w 139988"/>
              <a:gd name="connsiteY33" fmla="*/ 814224 h 1148761"/>
              <a:gd name="connsiteX34" fmla="*/ 35643 w 139988"/>
              <a:gd name="connsiteY34" fmla="*/ 688885 h 1148761"/>
              <a:gd name="connsiteX35" fmla="*/ 58037 w 139988"/>
              <a:gd name="connsiteY35" fmla="*/ 582730 h 1148761"/>
              <a:gd name="connsiteX36" fmla="*/ 48591 w 139988"/>
              <a:gd name="connsiteY36" fmla="*/ 533217 h 1148761"/>
              <a:gd name="connsiteX37" fmla="*/ 58188 w 139988"/>
              <a:gd name="connsiteY37" fmla="*/ 487722 h 1148761"/>
              <a:gd name="connsiteX38" fmla="*/ 64586 w 139988"/>
              <a:gd name="connsiteY38" fmla="*/ 457391 h 1148761"/>
              <a:gd name="connsiteX39" fmla="*/ 55140 w 139988"/>
              <a:gd name="connsiteY39" fmla="*/ 407878 h 1148761"/>
              <a:gd name="connsiteX40" fmla="*/ 64737 w 139988"/>
              <a:gd name="connsiteY40" fmla="*/ 362383 h 1148761"/>
              <a:gd name="connsiteX41" fmla="*/ 58490 w 139988"/>
              <a:gd name="connsiteY41" fmla="*/ 297705 h 1148761"/>
              <a:gd name="connsiteX42" fmla="*/ 45845 w 139988"/>
              <a:gd name="connsiteY42" fmla="*/ 263358 h 1148761"/>
              <a:gd name="connsiteX43" fmla="*/ 52243 w 139988"/>
              <a:gd name="connsiteY43" fmla="*/ 233027 h 1148761"/>
              <a:gd name="connsiteX44" fmla="*/ 39597 w 139988"/>
              <a:gd name="connsiteY44" fmla="*/ 198680 h 1148761"/>
              <a:gd name="connsiteX45" fmla="*/ 23753 w 139988"/>
              <a:gd name="connsiteY45" fmla="*/ 179498 h 11487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39988" h="1148761">
                <a:moveTo>
                  <a:pt x="23753" y="179498"/>
                </a:moveTo>
                <a:lnTo>
                  <a:pt x="30151" y="149167"/>
                </a:lnTo>
                <a:lnTo>
                  <a:pt x="33350" y="134002"/>
                </a:lnTo>
                <a:lnTo>
                  <a:pt x="58792" y="107689"/>
                </a:lnTo>
                <a:lnTo>
                  <a:pt x="87433" y="66211"/>
                </a:lnTo>
                <a:lnTo>
                  <a:pt x="116074" y="24733"/>
                </a:lnTo>
                <a:lnTo>
                  <a:pt x="139988" y="0"/>
                </a:lnTo>
                <a:lnTo>
                  <a:pt x="139988" y="251537"/>
                </a:lnTo>
                <a:lnTo>
                  <a:pt x="128418" y="249096"/>
                </a:lnTo>
                <a:lnTo>
                  <a:pt x="125219" y="264262"/>
                </a:lnTo>
                <a:lnTo>
                  <a:pt x="122019" y="279427"/>
                </a:lnTo>
                <a:lnTo>
                  <a:pt x="115621" y="309757"/>
                </a:lnTo>
                <a:lnTo>
                  <a:pt x="106024" y="355253"/>
                </a:lnTo>
                <a:lnTo>
                  <a:pt x="96427" y="400748"/>
                </a:lnTo>
                <a:lnTo>
                  <a:pt x="102674" y="465426"/>
                </a:lnTo>
                <a:lnTo>
                  <a:pt x="86678" y="541251"/>
                </a:lnTo>
                <a:lnTo>
                  <a:pt x="89726" y="621095"/>
                </a:lnTo>
                <a:lnTo>
                  <a:pt x="73730" y="696920"/>
                </a:lnTo>
                <a:lnTo>
                  <a:pt x="76778" y="776763"/>
                </a:lnTo>
                <a:lnTo>
                  <a:pt x="60783" y="852589"/>
                </a:lnTo>
                <a:lnTo>
                  <a:pt x="63831" y="932431"/>
                </a:lnTo>
                <a:lnTo>
                  <a:pt x="51035" y="993092"/>
                </a:lnTo>
                <a:lnTo>
                  <a:pt x="38238" y="1053753"/>
                </a:lnTo>
                <a:lnTo>
                  <a:pt x="47685" y="1103265"/>
                </a:lnTo>
                <a:lnTo>
                  <a:pt x="38088" y="1148761"/>
                </a:lnTo>
                <a:lnTo>
                  <a:pt x="0" y="1140726"/>
                </a:lnTo>
                <a:lnTo>
                  <a:pt x="3199" y="1125561"/>
                </a:lnTo>
                <a:lnTo>
                  <a:pt x="6398" y="1110396"/>
                </a:lnTo>
                <a:lnTo>
                  <a:pt x="12796" y="1080065"/>
                </a:lnTo>
                <a:lnTo>
                  <a:pt x="22394" y="1034571"/>
                </a:lnTo>
                <a:lnTo>
                  <a:pt x="31991" y="989075"/>
                </a:lnTo>
                <a:lnTo>
                  <a:pt x="22544" y="939562"/>
                </a:lnTo>
                <a:lnTo>
                  <a:pt x="35341" y="878902"/>
                </a:lnTo>
                <a:lnTo>
                  <a:pt x="29094" y="814224"/>
                </a:lnTo>
                <a:lnTo>
                  <a:pt x="35643" y="688885"/>
                </a:lnTo>
                <a:lnTo>
                  <a:pt x="58037" y="582730"/>
                </a:lnTo>
                <a:lnTo>
                  <a:pt x="48591" y="533217"/>
                </a:lnTo>
                <a:lnTo>
                  <a:pt x="58188" y="487722"/>
                </a:lnTo>
                <a:lnTo>
                  <a:pt x="64586" y="457391"/>
                </a:lnTo>
                <a:lnTo>
                  <a:pt x="55140" y="407878"/>
                </a:lnTo>
                <a:lnTo>
                  <a:pt x="64737" y="362383"/>
                </a:lnTo>
                <a:lnTo>
                  <a:pt x="58490" y="297705"/>
                </a:lnTo>
                <a:lnTo>
                  <a:pt x="45845" y="263358"/>
                </a:lnTo>
                <a:lnTo>
                  <a:pt x="52243" y="233027"/>
                </a:lnTo>
                <a:lnTo>
                  <a:pt x="39597" y="198680"/>
                </a:lnTo>
                <a:lnTo>
                  <a:pt x="23753" y="17949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xmlns="" id="{9165A713-2417-4DE7-9665-4D061A2694DC}"/>
              </a:ext>
            </a:extLst>
          </p:cNvPr>
          <p:cNvSpPr/>
          <p:nvPr/>
        </p:nvSpPr>
        <p:spPr>
          <a:xfrm rot="18848873">
            <a:off x="5426934" y="1604987"/>
            <a:ext cx="1341332" cy="951228"/>
          </a:xfrm>
          <a:custGeom>
            <a:avLst/>
            <a:gdLst>
              <a:gd name="connsiteX0" fmla="*/ 1239721 w 1341332"/>
              <a:gd name="connsiteY0" fmla="*/ 662406 h 951228"/>
              <a:gd name="connsiteX1" fmla="*/ 1261312 w 1341332"/>
              <a:gd name="connsiteY1" fmla="*/ 684649 h 951228"/>
              <a:gd name="connsiteX2" fmla="*/ 1282901 w 1341332"/>
              <a:gd name="connsiteY2" fmla="*/ 706890 h 951228"/>
              <a:gd name="connsiteX3" fmla="*/ 1293697 w 1341332"/>
              <a:gd name="connsiteY3" fmla="*/ 718012 h 951228"/>
              <a:gd name="connsiteX4" fmla="*/ 1315287 w 1341332"/>
              <a:gd name="connsiteY4" fmla="*/ 740254 h 951228"/>
              <a:gd name="connsiteX5" fmla="*/ 1326082 w 1341332"/>
              <a:gd name="connsiteY5" fmla="*/ 751375 h 951228"/>
              <a:gd name="connsiteX6" fmla="*/ 1333708 w 1341332"/>
              <a:gd name="connsiteY6" fmla="*/ 787173 h 951228"/>
              <a:gd name="connsiteX7" fmla="*/ 1341332 w 1341332"/>
              <a:gd name="connsiteY7" fmla="*/ 822971 h 951228"/>
              <a:gd name="connsiteX8" fmla="*/ 1338162 w 1341332"/>
              <a:gd name="connsiteY8" fmla="*/ 847649 h 951228"/>
              <a:gd name="connsiteX9" fmla="*/ 1321026 w 1341332"/>
              <a:gd name="connsiteY9" fmla="*/ 885882 h 951228"/>
              <a:gd name="connsiteX10" fmla="*/ 1317856 w 1341332"/>
              <a:gd name="connsiteY10" fmla="*/ 910559 h 951228"/>
              <a:gd name="connsiteX11" fmla="*/ 1289925 w 1341332"/>
              <a:gd name="connsiteY11" fmla="*/ 937672 h 951228"/>
              <a:gd name="connsiteX12" fmla="*/ 1275960 w 1341332"/>
              <a:gd name="connsiteY12" fmla="*/ 951228 h 951228"/>
              <a:gd name="connsiteX13" fmla="*/ 1265164 w 1341332"/>
              <a:gd name="connsiteY13" fmla="*/ 940107 h 951228"/>
              <a:gd name="connsiteX14" fmla="*/ 1240404 w 1341332"/>
              <a:gd name="connsiteY14" fmla="*/ 942542 h 951228"/>
              <a:gd name="connsiteX15" fmla="*/ 1218814 w 1341332"/>
              <a:gd name="connsiteY15" fmla="*/ 920300 h 951228"/>
              <a:gd name="connsiteX16" fmla="*/ 1208019 w 1341332"/>
              <a:gd name="connsiteY16" fmla="*/ 909179 h 951228"/>
              <a:gd name="connsiteX17" fmla="*/ 1175633 w 1341332"/>
              <a:gd name="connsiteY17" fmla="*/ 875815 h 951228"/>
              <a:gd name="connsiteX18" fmla="*/ 1154042 w 1341332"/>
              <a:gd name="connsiteY18" fmla="*/ 853573 h 951228"/>
              <a:gd name="connsiteX19" fmla="*/ 1075307 w 1341332"/>
              <a:gd name="connsiteY19" fmla="*/ 800401 h 951228"/>
              <a:gd name="connsiteX20" fmla="*/ 999741 w 1341332"/>
              <a:gd name="connsiteY20" fmla="*/ 722554 h 951228"/>
              <a:gd name="connsiteX21" fmla="*/ 924174 w 1341332"/>
              <a:gd name="connsiteY21" fmla="*/ 644705 h 951228"/>
              <a:gd name="connsiteX22" fmla="*/ 823847 w 1341332"/>
              <a:gd name="connsiteY22" fmla="*/ 569292 h 951228"/>
              <a:gd name="connsiteX23" fmla="*/ 726690 w 1341332"/>
              <a:gd name="connsiteY23" fmla="*/ 469202 h 951228"/>
              <a:gd name="connsiteX24" fmla="*/ 626364 w 1341332"/>
              <a:gd name="connsiteY24" fmla="*/ 393789 h 951228"/>
              <a:gd name="connsiteX25" fmla="*/ 536832 w 1341332"/>
              <a:gd name="connsiteY25" fmla="*/ 329498 h 951228"/>
              <a:gd name="connsiteX26" fmla="*/ 447300 w 1341332"/>
              <a:gd name="connsiteY26" fmla="*/ 265205 h 951228"/>
              <a:gd name="connsiteX27" fmla="*/ 368564 w 1341332"/>
              <a:gd name="connsiteY27" fmla="*/ 212034 h 951228"/>
              <a:gd name="connsiteX28" fmla="*/ 289827 w 1341332"/>
              <a:gd name="connsiteY28" fmla="*/ 158863 h 951228"/>
              <a:gd name="connsiteX29" fmla="*/ 221886 w 1341332"/>
              <a:gd name="connsiteY29" fmla="*/ 116814 h 951228"/>
              <a:gd name="connsiteX30" fmla="*/ 164739 w 1341332"/>
              <a:gd name="connsiteY30" fmla="*/ 85885 h 951228"/>
              <a:gd name="connsiteX31" fmla="*/ 104424 w 1341332"/>
              <a:gd name="connsiteY31" fmla="*/ 79634 h 951228"/>
              <a:gd name="connsiteX32" fmla="*/ 72038 w 1341332"/>
              <a:gd name="connsiteY32" fmla="*/ 46270 h 951228"/>
              <a:gd name="connsiteX33" fmla="*/ 36482 w 1341332"/>
              <a:gd name="connsiteY33" fmla="*/ 37584 h 951228"/>
              <a:gd name="connsiteX34" fmla="*/ 14891 w 1341332"/>
              <a:gd name="connsiteY34" fmla="*/ 15342 h 951228"/>
              <a:gd name="connsiteX35" fmla="*/ 0 w 1341332"/>
              <a:gd name="connsiteY35" fmla="*/ 1 h 951228"/>
              <a:gd name="connsiteX36" fmla="*/ 379738 w 1341332"/>
              <a:gd name="connsiteY36" fmla="*/ 0 h 951228"/>
              <a:gd name="connsiteX37" fmla="*/ 383131 w 1341332"/>
              <a:gd name="connsiteY37" fmla="*/ 3495 h 951228"/>
              <a:gd name="connsiteX38" fmla="*/ 393926 w 1341332"/>
              <a:gd name="connsiteY38" fmla="*/ 14617 h 951228"/>
              <a:gd name="connsiteX39" fmla="*/ 404721 w 1341332"/>
              <a:gd name="connsiteY39" fmla="*/ 25738 h 951228"/>
              <a:gd name="connsiteX40" fmla="*/ 415516 w 1341332"/>
              <a:gd name="connsiteY40" fmla="*/ 36858 h 951228"/>
              <a:gd name="connsiteX41" fmla="*/ 440276 w 1341332"/>
              <a:gd name="connsiteY41" fmla="*/ 34423 h 951228"/>
              <a:gd name="connsiteX42" fmla="*/ 451072 w 1341332"/>
              <a:gd name="connsiteY42" fmla="*/ 45545 h 951228"/>
              <a:gd name="connsiteX43" fmla="*/ 472662 w 1341332"/>
              <a:gd name="connsiteY43" fmla="*/ 67787 h 951228"/>
              <a:gd name="connsiteX44" fmla="*/ 494253 w 1341332"/>
              <a:gd name="connsiteY44" fmla="*/ 90030 h 951228"/>
              <a:gd name="connsiteX45" fmla="*/ 526638 w 1341332"/>
              <a:gd name="connsiteY45" fmla="*/ 123393 h 951228"/>
              <a:gd name="connsiteX46" fmla="*/ 559023 w 1341332"/>
              <a:gd name="connsiteY46" fmla="*/ 156756 h 951228"/>
              <a:gd name="connsiteX47" fmla="*/ 605375 w 1341332"/>
              <a:gd name="connsiteY47" fmla="*/ 176564 h 951228"/>
              <a:gd name="connsiteX48" fmla="*/ 637761 w 1341332"/>
              <a:gd name="connsiteY48" fmla="*/ 209927 h 951228"/>
              <a:gd name="connsiteX49" fmla="*/ 680941 w 1341332"/>
              <a:gd name="connsiteY49" fmla="*/ 254411 h 951228"/>
              <a:gd name="connsiteX50" fmla="*/ 738087 w 1341332"/>
              <a:gd name="connsiteY50" fmla="*/ 285341 h 951228"/>
              <a:gd name="connsiteX51" fmla="*/ 806028 w 1341332"/>
              <a:gd name="connsiteY51" fmla="*/ 327390 h 951228"/>
              <a:gd name="connsiteX52" fmla="*/ 849209 w 1341332"/>
              <a:gd name="connsiteY52" fmla="*/ 371875 h 951228"/>
              <a:gd name="connsiteX53" fmla="*/ 917150 w 1341332"/>
              <a:gd name="connsiteY53" fmla="*/ 413924 h 951228"/>
              <a:gd name="connsiteX54" fmla="*/ 971126 w 1341332"/>
              <a:gd name="connsiteY54" fmla="*/ 469530 h 951228"/>
              <a:gd name="connsiteX55" fmla="*/ 1049863 w 1341332"/>
              <a:gd name="connsiteY55" fmla="*/ 522700 h 951228"/>
              <a:gd name="connsiteX56" fmla="*/ 1107009 w 1341332"/>
              <a:gd name="connsiteY56" fmla="*/ 553629 h 951228"/>
              <a:gd name="connsiteX57" fmla="*/ 1150189 w 1341332"/>
              <a:gd name="connsiteY57" fmla="*/ 598113 h 951228"/>
              <a:gd name="connsiteX58" fmla="*/ 1193370 w 1341332"/>
              <a:gd name="connsiteY58" fmla="*/ 642598 h 951228"/>
              <a:gd name="connsiteX59" fmla="*/ 1239721 w 1341332"/>
              <a:gd name="connsiteY59" fmla="*/ 662406 h 951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341332" h="951228">
                <a:moveTo>
                  <a:pt x="1239721" y="662406"/>
                </a:moveTo>
                <a:lnTo>
                  <a:pt x="1261312" y="684649"/>
                </a:lnTo>
                <a:lnTo>
                  <a:pt x="1282901" y="706890"/>
                </a:lnTo>
                <a:lnTo>
                  <a:pt x="1293697" y="718012"/>
                </a:lnTo>
                <a:lnTo>
                  <a:pt x="1315287" y="740254"/>
                </a:lnTo>
                <a:lnTo>
                  <a:pt x="1326082" y="751375"/>
                </a:lnTo>
                <a:lnTo>
                  <a:pt x="1333708" y="787173"/>
                </a:lnTo>
                <a:lnTo>
                  <a:pt x="1341332" y="822971"/>
                </a:lnTo>
                <a:lnTo>
                  <a:pt x="1338162" y="847649"/>
                </a:lnTo>
                <a:lnTo>
                  <a:pt x="1321026" y="885882"/>
                </a:lnTo>
                <a:lnTo>
                  <a:pt x="1317856" y="910559"/>
                </a:lnTo>
                <a:lnTo>
                  <a:pt x="1289925" y="937672"/>
                </a:lnTo>
                <a:lnTo>
                  <a:pt x="1275960" y="951228"/>
                </a:lnTo>
                <a:lnTo>
                  <a:pt x="1265164" y="940107"/>
                </a:lnTo>
                <a:lnTo>
                  <a:pt x="1240404" y="942542"/>
                </a:lnTo>
                <a:lnTo>
                  <a:pt x="1218814" y="920300"/>
                </a:lnTo>
                <a:lnTo>
                  <a:pt x="1208019" y="909179"/>
                </a:lnTo>
                <a:lnTo>
                  <a:pt x="1175633" y="875815"/>
                </a:lnTo>
                <a:lnTo>
                  <a:pt x="1154042" y="853573"/>
                </a:lnTo>
                <a:lnTo>
                  <a:pt x="1075307" y="800401"/>
                </a:lnTo>
                <a:lnTo>
                  <a:pt x="999741" y="722554"/>
                </a:lnTo>
                <a:lnTo>
                  <a:pt x="924174" y="644705"/>
                </a:lnTo>
                <a:lnTo>
                  <a:pt x="823847" y="569292"/>
                </a:lnTo>
                <a:lnTo>
                  <a:pt x="726690" y="469202"/>
                </a:lnTo>
                <a:lnTo>
                  <a:pt x="626364" y="393789"/>
                </a:lnTo>
                <a:lnTo>
                  <a:pt x="536832" y="329498"/>
                </a:lnTo>
                <a:lnTo>
                  <a:pt x="447300" y="265205"/>
                </a:lnTo>
                <a:lnTo>
                  <a:pt x="368564" y="212034"/>
                </a:lnTo>
                <a:lnTo>
                  <a:pt x="289827" y="158863"/>
                </a:lnTo>
                <a:lnTo>
                  <a:pt x="221886" y="116814"/>
                </a:lnTo>
                <a:lnTo>
                  <a:pt x="164739" y="85885"/>
                </a:lnTo>
                <a:lnTo>
                  <a:pt x="104424" y="79634"/>
                </a:lnTo>
                <a:lnTo>
                  <a:pt x="72038" y="46270"/>
                </a:lnTo>
                <a:lnTo>
                  <a:pt x="36482" y="37584"/>
                </a:lnTo>
                <a:lnTo>
                  <a:pt x="14891" y="15342"/>
                </a:lnTo>
                <a:lnTo>
                  <a:pt x="0" y="1"/>
                </a:lnTo>
                <a:lnTo>
                  <a:pt x="379738" y="0"/>
                </a:lnTo>
                <a:lnTo>
                  <a:pt x="383131" y="3495"/>
                </a:lnTo>
                <a:lnTo>
                  <a:pt x="393926" y="14617"/>
                </a:lnTo>
                <a:lnTo>
                  <a:pt x="404721" y="25738"/>
                </a:lnTo>
                <a:lnTo>
                  <a:pt x="415516" y="36858"/>
                </a:lnTo>
                <a:lnTo>
                  <a:pt x="440276" y="34423"/>
                </a:lnTo>
                <a:lnTo>
                  <a:pt x="451072" y="45545"/>
                </a:lnTo>
                <a:lnTo>
                  <a:pt x="472662" y="67787"/>
                </a:lnTo>
                <a:lnTo>
                  <a:pt x="494253" y="90030"/>
                </a:lnTo>
                <a:lnTo>
                  <a:pt x="526638" y="123393"/>
                </a:lnTo>
                <a:lnTo>
                  <a:pt x="559023" y="156756"/>
                </a:lnTo>
                <a:lnTo>
                  <a:pt x="605375" y="176564"/>
                </a:lnTo>
                <a:lnTo>
                  <a:pt x="637761" y="209927"/>
                </a:lnTo>
                <a:lnTo>
                  <a:pt x="680941" y="254411"/>
                </a:lnTo>
                <a:lnTo>
                  <a:pt x="738087" y="285341"/>
                </a:lnTo>
                <a:lnTo>
                  <a:pt x="806028" y="327390"/>
                </a:lnTo>
                <a:lnTo>
                  <a:pt x="849209" y="371875"/>
                </a:lnTo>
                <a:lnTo>
                  <a:pt x="917150" y="413924"/>
                </a:lnTo>
                <a:lnTo>
                  <a:pt x="971126" y="469530"/>
                </a:lnTo>
                <a:lnTo>
                  <a:pt x="1049863" y="522700"/>
                </a:lnTo>
                <a:lnTo>
                  <a:pt x="1107009" y="553629"/>
                </a:lnTo>
                <a:lnTo>
                  <a:pt x="1150189" y="598113"/>
                </a:lnTo>
                <a:lnTo>
                  <a:pt x="1193370" y="642598"/>
                </a:lnTo>
                <a:lnTo>
                  <a:pt x="1239721" y="66240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xmlns="" id="{4E9EAB68-231E-482D-A3FB-011182D8B813}"/>
              </a:ext>
            </a:extLst>
          </p:cNvPr>
          <p:cNvSpPr/>
          <p:nvPr/>
        </p:nvSpPr>
        <p:spPr>
          <a:xfrm rot="18848873">
            <a:off x="4777447" y="1003251"/>
            <a:ext cx="1775738" cy="714322"/>
          </a:xfrm>
          <a:custGeom>
            <a:avLst/>
            <a:gdLst>
              <a:gd name="connsiteX0" fmla="*/ 1665218 w 1775738"/>
              <a:gd name="connsiteY0" fmla="*/ 19807 h 714322"/>
              <a:gd name="connsiteX1" fmla="*/ 1672843 w 1775738"/>
              <a:gd name="connsiteY1" fmla="*/ 55606 h 714322"/>
              <a:gd name="connsiteX2" fmla="*/ 1716024 w 1775738"/>
              <a:gd name="connsiteY2" fmla="*/ 100091 h 714322"/>
              <a:gd name="connsiteX3" fmla="*/ 1734443 w 1775738"/>
              <a:gd name="connsiteY3" fmla="*/ 147010 h 714322"/>
              <a:gd name="connsiteX4" fmla="*/ 1752864 w 1775738"/>
              <a:gd name="connsiteY4" fmla="*/ 193929 h 714322"/>
              <a:gd name="connsiteX5" fmla="*/ 1760489 w 1775738"/>
              <a:gd name="connsiteY5" fmla="*/ 229728 h 714322"/>
              <a:gd name="connsiteX6" fmla="*/ 1768114 w 1775738"/>
              <a:gd name="connsiteY6" fmla="*/ 265526 h 714322"/>
              <a:gd name="connsiteX7" fmla="*/ 1775738 w 1775738"/>
              <a:gd name="connsiteY7" fmla="*/ 301324 h 714322"/>
              <a:gd name="connsiteX8" fmla="*/ 1747808 w 1775738"/>
              <a:gd name="connsiteY8" fmla="*/ 328436 h 714322"/>
              <a:gd name="connsiteX9" fmla="*/ 1744638 w 1775738"/>
              <a:gd name="connsiteY9" fmla="*/ 353113 h 714322"/>
              <a:gd name="connsiteX10" fmla="*/ 1730672 w 1775738"/>
              <a:gd name="connsiteY10" fmla="*/ 366670 h 714322"/>
              <a:gd name="connsiteX11" fmla="*/ 1702741 w 1775738"/>
              <a:gd name="connsiteY11" fmla="*/ 393782 h 714322"/>
              <a:gd name="connsiteX12" fmla="*/ 1677981 w 1775738"/>
              <a:gd name="connsiteY12" fmla="*/ 396216 h 714322"/>
              <a:gd name="connsiteX13" fmla="*/ 1639255 w 1775738"/>
              <a:gd name="connsiteY13" fmla="*/ 412208 h 714322"/>
              <a:gd name="connsiteX14" fmla="*/ 1589734 w 1775738"/>
              <a:gd name="connsiteY14" fmla="*/ 417078 h 714322"/>
              <a:gd name="connsiteX15" fmla="*/ 1551008 w 1775738"/>
              <a:gd name="connsiteY15" fmla="*/ 433069 h 714322"/>
              <a:gd name="connsiteX16" fmla="*/ 1501486 w 1775738"/>
              <a:gd name="connsiteY16" fmla="*/ 437939 h 714322"/>
              <a:gd name="connsiteX17" fmla="*/ 1451965 w 1775738"/>
              <a:gd name="connsiteY17" fmla="*/ 442808 h 714322"/>
              <a:gd name="connsiteX18" fmla="*/ 1413239 w 1775738"/>
              <a:gd name="connsiteY18" fmla="*/ 458799 h 714322"/>
              <a:gd name="connsiteX19" fmla="*/ 1349753 w 1775738"/>
              <a:gd name="connsiteY19" fmla="*/ 477226 h 714322"/>
              <a:gd name="connsiteX20" fmla="*/ 1261506 w 1775738"/>
              <a:gd name="connsiteY20" fmla="*/ 498086 h 714322"/>
              <a:gd name="connsiteX21" fmla="*/ 1184053 w 1775738"/>
              <a:gd name="connsiteY21" fmla="*/ 530069 h 714322"/>
              <a:gd name="connsiteX22" fmla="*/ 1095806 w 1775738"/>
              <a:gd name="connsiteY22" fmla="*/ 550929 h 714322"/>
              <a:gd name="connsiteX23" fmla="*/ 1007559 w 1775738"/>
              <a:gd name="connsiteY23" fmla="*/ 571791 h 714322"/>
              <a:gd name="connsiteX24" fmla="*/ 930107 w 1775738"/>
              <a:gd name="connsiteY24" fmla="*/ 603772 h 714322"/>
              <a:gd name="connsiteX25" fmla="*/ 855825 w 1775738"/>
              <a:gd name="connsiteY25" fmla="*/ 611077 h 714322"/>
              <a:gd name="connsiteX26" fmla="*/ 778372 w 1775738"/>
              <a:gd name="connsiteY26" fmla="*/ 643059 h 714322"/>
              <a:gd name="connsiteX27" fmla="*/ 704091 w 1775738"/>
              <a:gd name="connsiteY27" fmla="*/ 650364 h 714322"/>
              <a:gd name="connsiteX28" fmla="*/ 654570 w 1775738"/>
              <a:gd name="connsiteY28" fmla="*/ 655234 h 714322"/>
              <a:gd name="connsiteX29" fmla="*/ 605049 w 1775738"/>
              <a:gd name="connsiteY29" fmla="*/ 660103 h 714322"/>
              <a:gd name="connsiteX30" fmla="*/ 555527 w 1775738"/>
              <a:gd name="connsiteY30" fmla="*/ 664973 h 714322"/>
              <a:gd name="connsiteX31" fmla="*/ 516802 w 1775738"/>
              <a:gd name="connsiteY31" fmla="*/ 680964 h 714322"/>
              <a:gd name="connsiteX32" fmla="*/ 467281 w 1775738"/>
              <a:gd name="connsiteY32" fmla="*/ 685835 h 714322"/>
              <a:gd name="connsiteX33" fmla="*/ 442520 w 1775738"/>
              <a:gd name="connsiteY33" fmla="*/ 688270 h 714322"/>
              <a:gd name="connsiteX34" fmla="*/ 417760 w 1775738"/>
              <a:gd name="connsiteY34" fmla="*/ 690704 h 714322"/>
              <a:gd name="connsiteX35" fmla="*/ 392999 w 1775738"/>
              <a:gd name="connsiteY35" fmla="*/ 693139 h 714322"/>
              <a:gd name="connsiteX36" fmla="*/ 379033 w 1775738"/>
              <a:gd name="connsiteY36" fmla="*/ 706695 h 714322"/>
              <a:gd name="connsiteX37" fmla="*/ 386436 w 1775738"/>
              <a:gd name="connsiteY37" fmla="*/ 714321 h 714322"/>
              <a:gd name="connsiteX38" fmla="*/ 6698 w 1775738"/>
              <a:gd name="connsiteY38" fmla="*/ 714322 h 714322"/>
              <a:gd name="connsiteX39" fmla="*/ 0 w 1775738"/>
              <a:gd name="connsiteY39" fmla="*/ 707421 h 714322"/>
              <a:gd name="connsiteX40" fmla="*/ 3170 w 1775738"/>
              <a:gd name="connsiteY40" fmla="*/ 682744 h 714322"/>
              <a:gd name="connsiteX41" fmla="*/ 6340 w 1775738"/>
              <a:gd name="connsiteY41" fmla="*/ 658067 h 714322"/>
              <a:gd name="connsiteX42" fmla="*/ 23475 w 1775738"/>
              <a:gd name="connsiteY42" fmla="*/ 619833 h 714322"/>
              <a:gd name="connsiteX43" fmla="*/ 40611 w 1775738"/>
              <a:gd name="connsiteY43" fmla="*/ 581599 h 714322"/>
              <a:gd name="connsiteX44" fmla="*/ 43781 w 1775738"/>
              <a:gd name="connsiteY44" fmla="*/ 556923 h 714322"/>
              <a:gd name="connsiteX45" fmla="*/ 57746 w 1775738"/>
              <a:gd name="connsiteY45" fmla="*/ 543366 h 714322"/>
              <a:gd name="connsiteX46" fmla="*/ 71712 w 1775738"/>
              <a:gd name="connsiteY46" fmla="*/ 529810 h 714322"/>
              <a:gd name="connsiteX47" fmla="*/ 85678 w 1775738"/>
              <a:gd name="connsiteY47" fmla="*/ 516254 h 714322"/>
              <a:gd name="connsiteX48" fmla="*/ 110438 w 1775738"/>
              <a:gd name="connsiteY48" fmla="*/ 513819 h 714322"/>
              <a:gd name="connsiteX49" fmla="*/ 135199 w 1775738"/>
              <a:gd name="connsiteY49" fmla="*/ 511385 h 714322"/>
              <a:gd name="connsiteX50" fmla="*/ 170755 w 1775738"/>
              <a:gd name="connsiteY50" fmla="*/ 520071 h 714322"/>
              <a:gd name="connsiteX51" fmla="*/ 206311 w 1775738"/>
              <a:gd name="connsiteY51" fmla="*/ 528757 h 714322"/>
              <a:gd name="connsiteX52" fmla="*/ 266627 w 1775738"/>
              <a:gd name="connsiteY52" fmla="*/ 535008 h 714322"/>
              <a:gd name="connsiteX53" fmla="*/ 340909 w 1775738"/>
              <a:gd name="connsiteY53" fmla="*/ 527703 h 714322"/>
              <a:gd name="connsiteX54" fmla="*/ 429156 w 1775738"/>
              <a:gd name="connsiteY54" fmla="*/ 506843 h 714322"/>
              <a:gd name="connsiteX55" fmla="*/ 478677 w 1775738"/>
              <a:gd name="connsiteY55" fmla="*/ 501972 h 714322"/>
              <a:gd name="connsiteX56" fmla="*/ 542163 w 1775738"/>
              <a:gd name="connsiteY56" fmla="*/ 483546 h 714322"/>
              <a:gd name="connsiteX57" fmla="*/ 616445 w 1775738"/>
              <a:gd name="connsiteY57" fmla="*/ 476242 h 714322"/>
              <a:gd name="connsiteX58" fmla="*/ 693898 w 1775738"/>
              <a:gd name="connsiteY58" fmla="*/ 444260 h 714322"/>
              <a:gd name="connsiteX59" fmla="*/ 782144 w 1775738"/>
              <a:gd name="connsiteY59" fmla="*/ 423398 h 714322"/>
              <a:gd name="connsiteX60" fmla="*/ 873562 w 1775738"/>
              <a:gd name="connsiteY60" fmla="*/ 377860 h 714322"/>
              <a:gd name="connsiteX61" fmla="*/ 975775 w 1775738"/>
              <a:gd name="connsiteY61" fmla="*/ 343444 h 714322"/>
              <a:gd name="connsiteX62" fmla="*/ 1088783 w 1775738"/>
              <a:gd name="connsiteY62" fmla="*/ 320148 h 714322"/>
              <a:gd name="connsiteX63" fmla="*/ 1180200 w 1775738"/>
              <a:gd name="connsiteY63" fmla="*/ 274609 h 714322"/>
              <a:gd name="connsiteX64" fmla="*/ 1282413 w 1775738"/>
              <a:gd name="connsiteY64" fmla="*/ 240193 h 714322"/>
              <a:gd name="connsiteX65" fmla="*/ 1359865 w 1775738"/>
              <a:gd name="connsiteY65" fmla="*/ 208211 h 714322"/>
              <a:gd name="connsiteX66" fmla="*/ 1426522 w 1775738"/>
              <a:gd name="connsiteY66" fmla="*/ 165108 h 714322"/>
              <a:gd name="connsiteX67" fmla="*/ 1479213 w 1775738"/>
              <a:gd name="connsiteY67" fmla="*/ 135561 h 714322"/>
              <a:gd name="connsiteX68" fmla="*/ 1517939 w 1775738"/>
              <a:gd name="connsiteY68" fmla="*/ 119569 h 714322"/>
              <a:gd name="connsiteX69" fmla="*/ 1545869 w 1775738"/>
              <a:gd name="connsiteY69" fmla="*/ 92457 h 714322"/>
              <a:gd name="connsiteX70" fmla="*/ 1559835 w 1775738"/>
              <a:gd name="connsiteY70" fmla="*/ 78901 h 714322"/>
              <a:gd name="connsiteX71" fmla="*/ 1563006 w 1775738"/>
              <a:gd name="connsiteY71" fmla="*/ 54224 h 714322"/>
              <a:gd name="connsiteX72" fmla="*/ 1566176 w 1775738"/>
              <a:gd name="connsiteY72" fmla="*/ 29547 h 714322"/>
              <a:gd name="connsiteX73" fmla="*/ 1580142 w 1775738"/>
              <a:gd name="connsiteY73" fmla="*/ 15991 h 714322"/>
              <a:gd name="connsiteX74" fmla="*/ 1618867 w 1775738"/>
              <a:gd name="connsiteY74" fmla="*/ 0 h 714322"/>
              <a:gd name="connsiteX75" fmla="*/ 1629662 w 1775738"/>
              <a:gd name="connsiteY75" fmla="*/ 11121 h 714322"/>
              <a:gd name="connsiteX76" fmla="*/ 1665218 w 1775738"/>
              <a:gd name="connsiteY76" fmla="*/ 19807 h 714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1775738" h="714322">
                <a:moveTo>
                  <a:pt x="1665218" y="19807"/>
                </a:moveTo>
                <a:lnTo>
                  <a:pt x="1672843" y="55606"/>
                </a:lnTo>
                <a:lnTo>
                  <a:pt x="1716024" y="100091"/>
                </a:lnTo>
                <a:lnTo>
                  <a:pt x="1734443" y="147010"/>
                </a:lnTo>
                <a:lnTo>
                  <a:pt x="1752864" y="193929"/>
                </a:lnTo>
                <a:lnTo>
                  <a:pt x="1760489" y="229728"/>
                </a:lnTo>
                <a:lnTo>
                  <a:pt x="1768114" y="265526"/>
                </a:lnTo>
                <a:lnTo>
                  <a:pt x="1775738" y="301324"/>
                </a:lnTo>
                <a:lnTo>
                  <a:pt x="1747808" y="328436"/>
                </a:lnTo>
                <a:lnTo>
                  <a:pt x="1744638" y="353113"/>
                </a:lnTo>
                <a:lnTo>
                  <a:pt x="1730672" y="366670"/>
                </a:lnTo>
                <a:lnTo>
                  <a:pt x="1702741" y="393782"/>
                </a:lnTo>
                <a:lnTo>
                  <a:pt x="1677981" y="396216"/>
                </a:lnTo>
                <a:lnTo>
                  <a:pt x="1639255" y="412208"/>
                </a:lnTo>
                <a:lnTo>
                  <a:pt x="1589734" y="417078"/>
                </a:lnTo>
                <a:lnTo>
                  <a:pt x="1551008" y="433069"/>
                </a:lnTo>
                <a:lnTo>
                  <a:pt x="1501486" y="437939"/>
                </a:lnTo>
                <a:lnTo>
                  <a:pt x="1451965" y="442808"/>
                </a:lnTo>
                <a:lnTo>
                  <a:pt x="1413239" y="458799"/>
                </a:lnTo>
                <a:lnTo>
                  <a:pt x="1349753" y="477226"/>
                </a:lnTo>
                <a:lnTo>
                  <a:pt x="1261506" y="498086"/>
                </a:lnTo>
                <a:lnTo>
                  <a:pt x="1184053" y="530069"/>
                </a:lnTo>
                <a:lnTo>
                  <a:pt x="1095806" y="550929"/>
                </a:lnTo>
                <a:lnTo>
                  <a:pt x="1007559" y="571791"/>
                </a:lnTo>
                <a:lnTo>
                  <a:pt x="930107" y="603772"/>
                </a:lnTo>
                <a:lnTo>
                  <a:pt x="855825" y="611077"/>
                </a:lnTo>
                <a:lnTo>
                  <a:pt x="778372" y="643059"/>
                </a:lnTo>
                <a:lnTo>
                  <a:pt x="704091" y="650364"/>
                </a:lnTo>
                <a:lnTo>
                  <a:pt x="654570" y="655234"/>
                </a:lnTo>
                <a:lnTo>
                  <a:pt x="605049" y="660103"/>
                </a:lnTo>
                <a:lnTo>
                  <a:pt x="555527" y="664973"/>
                </a:lnTo>
                <a:lnTo>
                  <a:pt x="516802" y="680964"/>
                </a:lnTo>
                <a:lnTo>
                  <a:pt x="467281" y="685835"/>
                </a:lnTo>
                <a:lnTo>
                  <a:pt x="442520" y="688270"/>
                </a:lnTo>
                <a:lnTo>
                  <a:pt x="417760" y="690704"/>
                </a:lnTo>
                <a:lnTo>
                  <a:pt x="392999" y="693139"/>
                </a:lnTo>
                <a:lnTo>
                  <a:pt x="379033" y="706695"/>
                </a:lnTo>
                <a:lnTo>
                  <a:pt x="386436" y="714321"/>
                </a:lnTo>
                <a:lnTo>
                  <a:pt x="6698" y="714322"/>
                </a:lnTo>
                <a:lnTo>
                  <a:pt x="0" y="707421"/>
                </a:lnTo>
                <a:lnTo>
                  <a:pt x="3170" y="682744"/>
                </a:lnTo>
                <a:lnTo>
                  <a:pt x="6340" y="658067"/>
                </a:lnTo>
                <a:lnTo>
                  <a:pt x="23475" y="619833"/>
                </a:lnTo>
                <a:lnTo>
                  <a:pt x="40611" y="581599"/>
                </a:lnTo>
                <a:lnTo>
                  <a:pt x="43781" y="556923"/>
                </a:lnTo>
                <a:lnTo>
                  <a:pt x="57746" y="543366"/>
                </a:lnTo>
                <a:lnTo>
                  <a:pt x="71712" y="529810"/>
                </a:lnTo>
                <a:lnTo>
                  <a:pt x="85678" y="516254"/>
                </a:lnTo>
                <a:lnTo>
                  <a:pt x="110438" y="513819"/>
                </a:lnTo>
                <a:lnTo>
                  <a:pt x="135199" y="511385"/>
                </a:lnTo>
                <a:lnTo>
                  <a:pt x="170755" y="520071"/>
                </a:lnTo>
                <a:lnTo>
                  <a:pt x="206311" y="528757"/>
                </a:lnTo>
                <a:lnTo>
                  <a:pt x="266627" y="535008"/>
                </a:lnTo>
                <a:lnTo>
                  <a:pt x="340909" y="527703"/>
                </a:lnTo>
                <a:lnTo>
                  <a:pt x="429156" y="506843"/>
                </a:lnTo>
                <a:lnTo>
                  <a:pt x="478677" y="501972"/>
                </a:lnTo>
                <a:lnTo>
                  <a:pt x="542163" y="483546"/>
                </a:lnTo>
                <a:lnTo>
                  <a:pt x="616445" y="476242"/>
                </a:lnTo>
                <a:lnTo>
                  <a:pt x="693898" y="444260"/>
                </a:lnTo>
                <a:lnTo>
                  <a:pt x="782144" y="423398"/>
                </a:lnTo>
                <a:lnTo>
                  <a:pt x="873562" y="377860"/>
                </a:lnTo>
                <a:lnTo>
                  <a:pt x="975775" y="343444"/>
                </a:lnTo>
                <a:lnTo>
                  <a:pt x="1088783" y="320148"/>
                </a:lnTo>
                <a:lnTo>
                  <a:pt x="1180200" y="274609"/>
                </a:lnTo>
                <a:lnTo>
                  <a:pt x="1282413" y="240193"/>
                </a:lnTo>
                <a:lnTo>
                  <a:pt x="1359865" y="208211"/>
                </a:lnTo>
                <a:lnTo>
                  <a:pt x="1426522" y="165108"/>
                </a:lnTo>
                <a:lnTo>
                  <a:pt x="1479213" y="135561"/>
                </a:lnTo>
                <a:lnTo>
                  <a:pt x="1517939" y="119569"/>
                </a:lnTo>
                <a:lnTo>
                  <a:pt x="1545869" y="92457"/>
                </a:lnTo>
                <a:lnTo>
                  <a:pt x="1559835" y="78901"/>
                </a:lnTo>
                <a:lnTo>
                  <a:pt x="1563006" y="54224"/>
                </a:lnTo>
                <a:lnTo>
                  <a:pt x="1566176" y="29547"/>
                </a:lnTo>
                <a:lnTo>
                  <a:pt x="1580142" y="15991"/>
                </a:lnTo>
                <a:lnTo>
                  <a:pt x="1618867" y="0"/>
                </a:lnTo>
                <a:lnTo>
                  <a:pt x="1629662" y="11121"/>
                </a:lnTo>
                <a:lnTo>
                  <a:pt x="1665218" y="1980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xmlns="" id="{26887B9F-8393-4EAE-BE17-8FB95096149B}"/>
              </a:ext>
            </a:extLst>
          </p:cNvPr>
          <p:cNvSpPr/>
          <p:nvPr/>
        </p:nvSpPr>
        <p:spPr>
          <a:xfrm rot="4125121">
            <a:off x="5636757" y="2809433"/>
            <a:ext cx="515740" cy="288208"/>
          </a:xfrm>
          <a:custGeom>
            <a:avLst/>
            <a:gdLst>
              <a:gd name="connsiteX0" fmla="*/ 0 w 515740"/>
              <a:gd name="connsiteY0" fmla="*/ 267047 h 288208"/>
              <a:gd name="connsiteX1" fmla="*/ 5617 w 515740"/>
              <a:gd name="connsiteY1" fmla="*/ 252602 h 288208"/>
              <a:gd name="connsiteX2" fmla="*/ 11234 w 515740"/>
              <a:gd name="connsiteY2" fmla="*/ 238157 h 288208"/>
              <a:gd name="connsiteX3" fmla="*/ 16851 w 515740"/>
              <a:gd name="connsiteY3" fmla="*/ 223711 h 288208"/>
              <a:gd name="connsiteX4" fmla="*/ 28085 w 515740"/>
              <a:gd name="connsiteY4" fmla="*/ 194820 h 288208"/>
              <a:gd name="connsiteX5" fmla="*/ 33702 w 515740"/>
              <a:gd name="connsiteY5" fmla="*/ 180375 h 288208"/>
              <a:gd name="connsiteX6" fmla="*/ 50552 w 515740"/>
              <a:gd name="connsiteY6" fmla="*/ 137040 h 288208"/>
              <a:gd name="connsiteX7" fmla="*/ 91160 w 515740"/>
              <a:gd name="connsiteY7" fmla="*/ 86312 h 288208"/>
              <a:gd name="connsiteX8" fmla="*/ 108010 w 515740"/>
              <a:gd name="connsiteY8" fmla="*/ 42976 h 288208"/>
              <a:gd name="connsiteX9" fmla="*/ 119244 w 515740"/>
              <a:gd name="connsiteY9" fmla="*/ 14086 h 288208"/>
              <a:gd name="connsiteX10" fmla="*/ 124721 w 515740"/>
              <a:gd name="connsiteY10" fmla="*/ 0 h 288208"/>
              <a:gd name="connsiteX11" fmla="*/ 502583 w 515740"/>
              <a:gd name="connsiteY11" fmla="*/ 0 h 288208"/>
              <a:gd name="connsiteX12" fmla="*/ 508834 w 515740"/>
              <a:gd name="connsiteY12" fmla="*/ 32538 h 288208"/>
              <a:gd name="connsiteX13" fmla="*/ 515740 w 515740"/>
              <a:gd name="connsiteY13" fmla="*/ 68482 h 288208"/>
              <a:gd name="connsiteX14" fmla="*/ 486366 w 515740"/>
              <a:gd name="connsiteY14" fmla="*/ 90319 h 288208"/>
              <a:gd name="connsiteX15" fmla="*/ 480749 w 515740"/>
              <a:gd name="connsiteY15" fmla="*/ 104764 h 288208"/>
              <a:gd name="connsiteX16" fmla="*/ 433237 w 515740"/>
              <a:gd name="connsiteY16" fmla="*/ 119549 h 288208"/>
              <a:gd name="connsiteX17" fmla="*/ 385723 w 515740"/>
              <a:gd name="connsiteY17" fmla="*/ 134332 h 288208"/>
              <a:gd name="connsiteX18" fmla="*/ 338211 w 515740"/>
              <a:gd name="connsiteY18" fmla="*/ 149116 h 288208"/>
              <a:gd name="connsiteX19" fmla="*/ 290697 w 515740"/>
              <a:gd name="connsiteY19" fmla="*/ 163899 h 288208"/>
              <a:gd name="connsiteX20" fmla="*/ 237566 w 515740"/>
              <a:gd name="connsiteY20" fmla="*/ 193129 h 288208"/>
              <a:gd name="connsiteX21" fmla="*/ 166297 w 515740"/>
              <a:gd name="connsiteY21" fmla="*/ 215305 h 288208"/>
              <a:gd name="connsiteX22" fmla="*/ 113167 w 515740"/>
              <a:gd name="connsiteY22" fmla="*/ 244533 h 288208"/>
              <a:gd name="connsiteX23" fmla="*/ 101933 w 515740"/>
              <a:gd name="connsiteY23" fmla="*/ 273424 h 288208"/>
              <a:gd name="connsiteX24" fmla="*/ 78177 w 515740"/>
              <a:gd name="connsiteY24" fmla="*/ 280816 h 288208"/>
              <a:gd name="connsiteX25" fmla="*/ 54420 w 515740"/>
              <a:gd name="connsiteY25" fmla="*/ 288208 h 288208"/>
              <a:gd name="connsiteX26" fmla="*/ 36280 w 515740"/>
              <a:gd name="connsiteY26" fmla="*/ 281154 h 288208"/>
              <a:gd name="connsiteX27" fmla="*/ 18140 w 515740"/>
              <a:gd name="connsiteY27" fmla="*/ 274101 h 288208"/>
              <a:gd name="connsiteX28" fmla="*/ 0 w 515740"/>
              <a:gd name="connsiteY28" fmla="*/ 267047 h 2882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515740" h="288208">
                <a:moveTo>
                  <a:pt x="0" y="267047"/>
                </a:moveTo>
                <a:lnTo>
                  <a:pt x="5617" y="252602"/>
                </a:lnTo>
                <a:lnTo>
                  <a:pt x="11234" y="238157"/>
                </a:lnTo>
                <a:lnTo>
                  <a:pt x="16851" y="223711"/>
                </a:lnTo>
                <a:lnTo>
                  <a:pt x="28085" y="194820"/>
                </a:lnTo>
                <a:lnTo>
                  <a:pt x="33702" y="180375"/>
                </a:lnTo>
                <a:lnTo>
                  <a:pt x="50552" y="137040"/>
                </a:lnTo>
                <a:lnTo>
                  <a:pt x="91160" y="86312"/>
                </a:lnTo>
                <a:lnTo>
                  <a:pt x="108010" y="42976"/>
                </a:lnTo>
                <a:lnTo>
                  <a:pt x="119244" y="14086"/>
                </a:lnTo>
                <a:lnTo>
                  <a:pt x="124721" y="0"/>
                </a:lnTo>
                <a:lnTo>
                  <a:pt x="502583" y="0"/>
                </a:lnTo>
                <a:lnTo>
                  <a:pt x="508834" y="32538"/>
                </a:lnTo>
                <a:lnTo>
                  <a:pt x="515740" y="68482"/>
                </a:lnTo>
                <a:lnTo>
                  <a:pt x="486366" y="90319"/>
                </a:lnTo>
                <a:lnTo>
                  <a:pt x="480749" y="104764"/>
                </a:lnTo>
                <a:lnTo>
                  <a:pt x="433237" y="119549"/>
                </a:lnTo>
                <a:lnTo>
                  <a:pt x="385723" y="134332"/>
                </a:lnTo>
                <a:lnTo>
                  <a:pt x="338211" y="149116"/>
                </a:lnTo>
                <a:lnTo>
                  <a:pt x="290697" y="163899"/>
                </a:lnTo>
                <a:lnTo>
                  <a:pt x="237566" y="193129"/>
                </a:lnTo>
                <a:lnTo>
                  <a:pt x="166297" y="215305"/>
                </a:lnTo>
                <a:lnTo>
                  <a:pt x="113167" y="244533"/>
                </a:lnTo>
                <a:lnTo>
                  <a:pt x="101933" y="273424"/>
                </a:lnTo>
                <a:lnTo>
                  <a:pt x="78177" y="280816"/>
                </a:lnTo>
                <a:lnTo>
                  <a:pt x="54420" y="288208"/>
                </a:lnTo>
                <a:lnTo>
                  <a:pt x="36280" y="281154"/>
                </a:lnTo>
                <a:lnTo>
                  <a:pt x="18140" y="274101"/>
                </a:lnTo>
                <a:lnTo>
                  <a:pt x="0" y="26704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4" name="任意多边形: 形状 103">
            <a:extLst>
              <a:ext uri="{FF2B5EF4-FFF2-40B4-BE49-F238E27FC236}">
                <a16:creationId xmlns:a16="http://schemas.microsoft.com/office/drawing/2014/main" xmlns="" id="{29431905-5473-4FBF-8848-77EA7493F64F}"/>
              </a:ext>
            </a:extLst>
          </p:cNvPr>
          <p:cNvSpPr/>
          <p:nvPr/>
        </p:nvSpPr>
        <p:spPr>
          <a:xfrm rot="4125121">
            <a:off x="5337424" y="1914104"/>
            <a:ext cx="1611223" cy="683241"/>
          </a:xfrm>
          <a:custGeom>
            <a:avLst/>
            <a:gdLst>
              <a:gd name="connsiteX0" fmla="*/ 0 w 1611223"/>
              <a:gd name="connsiteY0" fmla="*/ 203249 h 683241"/>
              <a:gd name="connsiteX1" fmla="*/ 11233 w 1611223"/>
              <a:gd name="connsiteY1" fmla="*/ 174358 h 683241"/>
              <a:gd name="connsiteX2" fmla="*/ 46224 w 1611223"/>
              <a:gd name="connsiteY2" fmla="*/ 138075 h 683241"/>
              <a:gd name="connsiteX3" fmla="*/ 57458 w 1611223"/>
              <a:gd name="connsiteY3" fmla="*/ 109186 h 683241"/>
              <a:gd name="connsiteX4" fmla="*/ 92448 w 1611223"/>
              <a:gd name="connsiteY4" fmla="*/ 72903 h 683241"/>
              <a:gd name="connsiteX5" fmla="*/ 121822 w 1611223"/>
              <a:gd name="connsiteY5" fmla="*/ 51066 h 683241"/>
              <a:gd name="connsiteX6" fmla="*/ 133056 w 1611223"/>
              <a:gd name="connsiteY6" fmla="*/ 22175 h 683241"/>
              <a:gd name="connsiteX7" fmla="*/ 156812 w 1611223"/>
              <a:gd name="connsiteY7" fmla="*/ 14783 h 683241"/>
              <a:gd name="connsiteX8" fmla="*/ 180568 w 1611223"/>
              <a:gd name="connsiteY8" fmla="*/ 7392 h 683241"/>
              <a:gd name="connsiteX9" fmla="*/ 204325 w 1611223"/>
              <a:gd name="connsiteY9" fmla="*/ 0 h 683241"/>
              <a:gd name="connsiteX10" fmla="*/ 240604 w 1611223"/>
              <a:gd name="connsiteY10" fmla="*/ 14106 h 683241"/>
              <a:gd name="connsiteX11" fmla="*/ 295024 w 1611223"/>
              <a:gd name="connsiteY11" fmla="*/ 35267 h 683241"/>
              <a:gd name="connsiteX12" fmla="*/ 325686 w 1611223"/>
              <a:gd name="connsiteY12" fmla="*/ 63819 h 683241"/>
              <a:gd name="connsiteX13" fmla="*/ 361965 w 1611223"/>
              <a:gd name="connsiteY13" fmla="*/ 77926 h 683241"/>
              <a:gd name="connsiteX14" fmla="*/ 416384 w 1611223"/>
              <a:gd name="connsiteY14" fmla="*/ 99086 h 683241"/>
              <a:gd name="connsiteX15" fmla="*/ 476421 w 1611223"/>
              <a:gd name="connsiteY15" fmla="*/ 105801 h 683241"/>
              <a:gd name="connsiteX16" fmla="*/ 512700 w 1611223"/>
              <a:gd name="connsiteY16" fmla="*/ 119908 h 683241"/>
              <a:gd name="connsiteX17" fmla="*/ 567120 w 1611223"/>
              <a:gd name="connsiteY17" fmla="*/ 141068 h 683241"/>
              <a:gd name="connsiteX18" fmla="*/ 621538 w 1611223"/>
              <a:gd name="connsiteY18" fmla="*/ 162228 h 683241"/>
              <a:gd name="connsiteX19" fmla="*/ 694097 w 1611223"/>
              <a:gd name="connsiteY19" fmla="*/ 190442 h 683241"/>
              <a:gd name="connsiteX20" fmla="*/ 772274 w 1611223"/>
              <a:gd name="connsiteY20" fmla="*/ 204210 h 683241"/>
              <a:gd name="connsiteX21" fmla="*/ 862972 w 1611223"/>
              <a:gd name="connsiteY21" fmla="*/ 239478 h 683241"/>
              <a:gd name="connsiteX22" fmla="*/ 953671 w 1611223"/>
              <a:gd name="connsiteY22" fmla="*/ 274745 h 683241"/>
              <a:gd name="connsiteX23" fmla="*/ 1062509 w 1611223"/>
              <a:gd name="connsiteY23" fmla="*/ 317065 h 683241"/>
              <a:gd name="connsiteX24" fmla="*/ 1153207 w 1611223"/>
              <a:gd name="connsiteY24" fmla="*/ 352332 h 683241"/>
              <a:gd name="connsiteX25" fmla="*/ 1243906 w 1611223"/>
              <a:gd name="connsiteY25" fmla="*/ 387599 h 683241"/>
              <a:gd name="connsiteX26" fmla="*/ 1334605 w 1611223"/>
              <a:gd name="connsiteY26" fmla="*/ 422866 h 683241"/>
              <a:gd name="connsiteX27" fmla="*/ 1401546 w 1611223"/>
              <a:gd name="connsiteY27" fmla="*/ 465525 h 683241"/>
              <a:gd name="connsiteX28" fmla="*/ 1455966 w 1611223"/>
              <a:gd name="connsiteY28" fmla="*/ 486686 h 683241"/>
              <a:gd name="connsiteX29" fmla="*/ 1504768 w 1611223"/>
              <a:gd name="connsiteY29" fmla="*/ 522291 h 683241"/>
              <a:gd name="connsiteX30" fmla="*/ 1535431 w 1611223"/>
              <a:gd name="connsiteY30" fmla="*/ 550843 h 683241"/>
              <a:gd name="connsiteX31" fmla="*/ 1566093 w 1611223"/>
              <a:gd name="connsiteY31" fmla="*/ 579395 h 683241"/>
              <a:gd name="connsiteX32" fmla="*/ 1603662 w 1611223"/>
              <a:gd name="connsiteY32" fmla="*/ 643891 h 683241"/>
              <a:gd name="connsiteX33" fmla="*/ 1610568 w 1611223"/>
              <a:gd name="connsiteY33" fmla="*/ 679836 h 683241"/>
              <a:gd name="connsiteX34" fmla="*/ 1611223 w 1611223"/>
              <a:gd name="connsiteY34" fmla="*/ 683241 h 683241"/>
              <a:gd name="connsiteX35" fmla="*/ 1233361 w 1611223"/>
              <a:gd name="connsiteY35" fmla="*/ 683241 h 683241"/>
              <a:gd name="connsiteX36" fmla="*/ 1239118 w 1611223"/>
              <a:gd name="connsiteY36" fmla="*/ 668436 h 683241"/>
              <a:gd name="connsiteX37" fmla="*/ 1226595 w 1611223"/>
              <a:gd name="connsiteY37" fmla="*/ 646937 h 683241"/>
              <a:gd name="connsiteX38" fmla="*/ 1214073 w 1611223"/>
              <a:gd name="connsiteY38" fmla="*/ 625439 h 683241"/>
              <a:gd name="connsiteX39" fmla="*/ 1195933 w 1611223"/>
              <a:gd name="connsiteY39" fmla="*/ 618385 h 683241"/>
              <a:gd name="connsiteX40" fmla="*/ 1165270 w 1611223"/>
              <a:gd name="connsiteY40" fmla="*/ 589833 h 683241"/>
              <a:gd name="connsiteX41" fmla="*/ 1110851 w 1611223"/>
              <a:gd name="connsiteY41" fmla="*/ 568673 h 683241"/>
              <a:gd name="connsiteX42" fmla="*/ 1056432 w 1611223"/>
              <a:gd name="connsiteY42" fmla="*/ 547512 h 683241"/>
              <a:gd name="connsiteX43" fmla="*/ 983873 w 1611223"/>
              <a:gd name="connsiteY43" fmla="*/ 519298 h 683241"/>
              <a:gd name="connsiteX44" fmla="*/ 893174 w 1611223"/>
              <a:gd name="connsiteY44" fmla="*/ 484031 h 683241"/>
              <a:gd name="connsiteX45" fmla="*/ 784336 w 1611223"/>
              <a:gd name="connsiteY45" fmla="*/ 441711 h 683241"/>
              <a:gd name="connsiteX46" fmla="*/ 657358 w 1611223"/>
              <a:gd name="connsiteY46" fmla="*/ 392337 h 683241"/>
              <a:gd name="connsiteX47" fmla="*/ 602939 w 1611223"/>
              <a:gd name="connsiteY47" fmla="*/ 371177 h 683241"/>
              <a:gd name="connsiteX48" fmla="*/ 524762 w 1611223"/>
              <a:gd name="connsiteY48" fmla="*/ 357408 h 683241"/>
              <a:gd name="connsiteX49" fmla="*/ 452204 w 1611223"/>
              <a:gd name="connsiteY49" fmla="*/ 329195 h 683241"/>
              <a:gd name="connsiteX50" fmla="*/ 397785 w 1611223"/>
              <a:gd name="connsiteY50" fmla="*/ 308035 h 683241"/>
              <a:gd name="connsiteX51" fmla="*/ 337748 w 1611223"/>
              <a:gd name="connsiteY51" fmla="*/ 301320 h 683241"/>
              <a:gd name="connsiteX52" fmla="*/ 295852 w 1611223"/>
              <a:gd name="connsiteY52" fmla="*/ 301658 h 683241"/>
              <a:gd name="connsiteX53" fmla="*/ 241433 w 1611223"/>
              <a:gd name="connsiteY53" fmla="*/ 280498 h 683241"/>
              <a:gd name="connsiteX54" fmla="*/ 199537 w 1611223"/>
              <a:gd name="connsiteY54" fmla="*/ 280837 h 683241"/>
              <a:gd name="connsiteX55" fmla="*/ 175780 w 1611223"/>
              <a:gd name="connsiteY55" fmla="*/ 288228 h 683241"/>
              <a:gd name="connsiteX56" fmla="*/ 133883 w 1611223"/>
              <a:gd name="connsiteY56" fmla="*/ 288567 h 683241"/>
              <a:gd name="connsiteX57" fmla="*/ 91988 w 1611223"/>
              <a:gd name="connsiteY57" fmla="*/ 288905 h 683241"/>
              <a:gd name="connsiteX58" fmla="*/ 68231 w 1611223"/>
              <a:gd name="connsiteY58" fmla="*/ 296297 h 683241"/>
              <a:gd name="connsiteX59" fmla="*/ 31952 w 1611223"/>
              <a:gd name="connsiteY59" fmla="*/ 282190 h 683241"/>
              <a:gd name="connsiteX60" fmla="*/ 19429 w 1611223"/>
              <a:gd name="connsiteY60" fmla="*/ 260691 h 683241"/>
              <a:gd name="connsiteX61" fmla="*/ 6906 w 1611223"/>
              <a:gd name="connsiteY61" fmla="*/ 239193 h 683241"/>
              <a:gd name="connsiteX62" fmla="*/ 0 w 1611223"/>
              <a:gd name="connsiteY62" fmla="*/ 203249 h 683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611223" h="683241">
                <a:moveTo>
                  <a:pt x="0" y="203249"/>
                </a:moveTo>
                <a:lnTo>
                  <a:pt x="11233" y="174358"/>
                </a:lnTo>
                <a:lnTo>
                  <a:pt x="46224" y="138075"/>
                </a:lnTo>
                <a:lnTo>
                  <a:pt x="57458" y="109186"/>
                </a:lnTo>
                <a:lnTo>
                  <a:pt x="92448" y="72903"/>
                </a:lnTo>
                <a:lnTo>
                  <a:pt x="121822" y="51066"/>
                </a:lnTo>
                <a:lnTo>
                  <a:pt x="133056" y="22175"/>
                </a:lnTo>
                <a:lnTo>
                  <a:pt x="156812" y="14783"/>
                </a:lnTo>
                <a:lnTo>
                  <a:pt x="180568" y="7392"/>
                </a:lnTo>
                <a:lnTo>
                  <a:pt x="204325" y="0"/>
                </a:lnTo>
                <a:lnTo>
                  <a:pt x="240604" y="14106"/>
                </a:lnTo>
                <a:lnTo>
                  <a:pt x="295024" y="35267"/>
                </a:lnTo>
                <a:lnTo>
                  <a:pt x="325686" y="63819"/>
                </a:lnTo>
                <a:lnTo>
                  <a:pt x="361965" y="77926"/>
                </a:lnTo>
                <a:lnTo>
                  <a:pt x="416384" y="99086"/>
                </a:lnTo>
                <a:lnTo>
                  <a:pt x="476421" y="105801"/>
                </a:lnTo>
                <a:lnTo>
                  <a:pt x="512700" y="119908"/>
                </a:lnTo>
                <a:lnTo>
                  <a:pt x="567120" y="141068"/>
                </a:lnTo>
                <a:lnTo>
                  <a:pt x="621538" y="162228"/>
                </a:lnTo>
                <a:lnTo>
                  <a:pt x="694097" y="190442"/>
                </a:lnTo>
                <a:lnTo>
                  <a:pt x="772274" y="204210"/>
                </a:lnTo>
                <a:lnTo>
                  <a:pt x="862972" y="239478"/>
                </a:lnTo>
                <a:lnTo>
                  <a:pt x="953671" y="274745"/>
                </a:lnTo>
                <a:lnTo>
                  <a:pt x="1062509" y="317065"/>
                </a:lnTo>
                <a:lnTo>
                  <a:pt x="1153207" y="352332"/>
                </a:lnTo>
                <a:lnTo>
                  <a:pt x="1243906" y="387599"/>
                </a:lnTo>
                <a:lnTo>
                  <a:pt x="1334605" y="422866"/>
                </a:lnTo>
                <a:lnTo>
                  <a:pt x="1401546" y="465525"/>
                </a:lnTo>
                <a:lnTo>
                  <a:pt x="1455966" y="486686"/>
                </a:lnTo>
                <a:lnTo>
                  <a:pt x="1504768" y="522291"/>
                </a:lnTo>
                <a:lnTo>
                  <a:pt x="1535431" y="550843"/>
                </a:lnTo>
                <a:lnTo>
                  <a:pt x="1566093" y="579395"/>
                </a:lnTo>
                <a:lnTo>
                  <a:pt x="1603662" y="643891"/>
                </a:lnTo>
                <a:lnTo>
                  <a:pt x="1610568" y="679836"/>
                </a:lnTo>
                <a:lnTo>
                  <a:pt x="1611223" y="683241"/>
                </a:lnTo>
                <a:lnTo>
                  <a:pt x="1233361" y="683241"/>
                </a:lnTo>
                <a:lnTo>
                  <a:pt x="1239118" y="668436"/>
                </a:lnTo>
                <a:lnTo>
                  <a:pt x="1226595" y="646937"/>
                </a:lnTo>
                <a:lnTo>
                  <a:pt x="1214073" y="625439"/>
                </a:lnTo>
                <a:lnTo>
                  <a:pt x="1195933" y="618385"/>
                </a:lnTo>
                <a:lnTo>
                  <a:pt x="1165270" y="589833"/>
                </a:lnTo>
                <a:lnTo>
                  <a:pt x="1110851" y="568673"/>
                </a:lnTo>
                <a:lnTo>
                  <a:pt x="1056432" y="547512"/>
                </a:lnTo>
                <a:lnTo>
                  <a:pt x="983873" y="519298"/>
                </a:lnTo>
                <a:lnTo>
                  <a:pt x="893174" y="484031"/>
                </a:lnTo>
                <a:lnTo>
                  <a:pt x="784336" y="441711"/>
                </a:lnTo>
                <a:lnTo>
                  <a:pt x="657358" y="392337"/>
                </a:lnTo>
                <a:lnTo>
                  <a:pt x="602939" y="371177"/>
                </a:lnTo>
                <a:lnTo>
                  <a:pt x="524762" y="357408"/>
                </a:lnTo>
                <a:lnTo>
                  <a:pt x="452204" y="329195"/>
                </a:lnTo>
                <a:lnTo>
                  <a:pt x="397785" y="308035"/>
                </a:lnTo>
                <a:lnTo>
                  <a:pt x="337748" y="301320"/>
                </a:lnTo>
                <a:lnTo>
                  <a:pt x="295852" y="301658"/>
                </a:lnTo>
                <a:lnTo>
                  <a:pt x="241433" y="280498"/>
                </a:lnTo>
                <a:lnTo>
                  <a:pt x="199537" y="280837"/>
                </a:lnTo>
                <a:lnTo>
                  <a:pt x="175780" y="288228"/>
                </a:lnTo>
                <a:lnTo>
                  <a:pt x="133883" y="288567"/>
                </a:lnTo>
                <a:lnTo>
                  <a:pt x="91988" y="288905"/>
                </a:lnTo>
                <a:lnTo>
                  <a:pt x="68231" y="296297"/>
                </a:lnTo>
                <a:lnTo>
                  <a:pt x="31952" y="282190"/>
                </a:lnTo>
                <a:lnTo>
                  <a:pt x="19429" y="260691"/>
                </a:lnTo>
                <a:lnTo>
                  <a:pt x="6906" y="239193"/>
                </a:lnTo>
                <a:lnTo>
                  <a:pt x="0" y="20324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5" name="任意多边形: 形状 104">
            <a:extLst>
              <a:ext uri="{FF2B5EF4-FFF2-40B4-BE49-F238E27FC236}">
                <a16:creationId xmlns:a16="http://schemas.microsoft.com/office/drawing/2014/main" xmlns="" id="{086F52F9-0579-421C-8375-FF466F3B2FA0}"/>
              </a:ext>
            </a:extLst>
          </p:cNvPr>
          <p:cNvSpPr/>
          <p:nvPr/>
        </p:nvSpPr>
        <p:spPr>
          <a:xfrm rot="350583">
            <a:off x="8614627" y="1373958"/>
            <a:ext cx="2189619" cy="602249"/>
          </a:xfrm>
          <a:custGeom>
            <a:avLst/>
            <a:gdLst>
              <a:gd name="connsiteX0" fmla="*/ 1855284 w 2189619"/>
              <a:gd name="connsiteY0" fmla="*/ 3156 h 602249"/>
              <a:gd name="connsiteX1" fmla="*/ 1886120 w 2189619"/>
              <a:gd name="connsiteY1" fmla="*/ 0 h 602249"/>
              <a:gd name="connsiteX2" fmla="*/ 1918938 w 2189619"/>
              <a:gd name="connsiteY2" fmla="*/ 16207 h 602249"/>
              <a:gd name="connsiteX3" fmla="*/ 1967175 w 2189619"/>
              <a:gd name="connsiteY3" fmla="*/ 30835 h 602249"/>
              <a:gd name="connsiteX4" fmla="*/ 2032812 w 2189619"/>
              <a:gd name="connsiteY4" fmla="*/ 63246 h 602249"/>
              <a:gd name="connsiteX5" fmla="*/ 2098448 w 2189619"/>
              <a:gd name="connsiteY5" fmla="*/ 95659 h 602249"/>
              <a:gd name="connsiteX6" fmla="*/ 2133247 w 2189619"/>
              <a:gd name="connsiteY6" fmla="*/ 131227 h 602249"/>
              <a:gd name="connsiteX7" fmla="*/ 2166066 w 2189619"/>
              <a:gd name="connsiteY7" fmla="*/ 147432 h 602249"/>
              <a:gd name="connsiteX8" fmla="*/ 2189619 w 2189619"/>
              <a:gd name="connsiteY8" fmla="*/ 159063 h 602249"/>
              <a:gd name="connsiteX9" fmla="*/ 1773803 w 2189619"/>
              <a:gd name="connsiteY9" fmla="*/ 247352 h 602249"/>
              <a:gd name="connsiteX10" fmla="*/ 1771131 w 2189619"/>
              <a:gd name="connsiteY10" fmla="*/ 246542 h 602249"/>
              <a:gd name="connsiteX11" fmla="*/ 1724877 w 2189619"/>
              <a:gd name="connsiteY11" fmla="*/ 251275 h 602249"/>
              <a:gd name="connsiteX12" fmla="*/ 1694040 w 2189619"/>
              <a:gd name="connsiteY12" fmla="*/ 254431 h 602249"/>
              <a:gd name="connsiteX13" fmla="*/ 1663203 w 2189619"/>
              <a:gd name="connsiteY13" fmla="*/ 257586 h 602249"/>
              <a:gd name="connsiteX14" fmla="*/ 1632366 w 2189619"/>
              <a:gd name="connsiteY14" fmla="*/ 260742 h 602249"/>
              <a:gd name="connsiteX15" fmla="*/ 1572675 w 2189619"/>
              <a:gd name="connsiteY15" fmla="*/ 286415 h 602249"/>
              <a:gd name="connsiteX16" fmla="*/ 1526419 w 2189619"/>
              <a:gd name="connsiteY16" fmla="*/ 291149 h 602249"/>
              <a:gd name="connsiteX17" fmla="*/ 1464745 w 2189619"/>
              <a:gd name="connsiteY17" fmla="*/ 297460 h 602249"/>
              <a:gd name="connsiteX18" fmla="*/ 1405054 w 2189619"/>
              <a:gd name="connsiteY18" fmla="*/ 323133 h 602249"/>
              <a:gd name="connsiteX19" fmla="*/ 1327961 w 2189619"/>
              <a:gd name="connsiteY19" fmla="*/ 331022 h 602249"/>
              <a:gd name="connsiteX20" fmla="*/ 1008139 w 2189619"/>
              <a:gd name="connsiteY20" fmla="*/ 402880 h 602249"/>
              <a:gd name="connsiteX21" fmla="*/ 688316 w 2189619"/>
              <a:gd name="connsiteY21" fmla="*/ 474738 h 602249"/>
              <a:gd name="connsiteX22" fmla="*/ 351093 w 2189619"/>
              <a:gd name="connsiteY22" fmla="*/ 528812 h 602249"/>
              <a:gd name="connsiteX23" fmla="*/ 15851 w 2189619"/>
              <a:gd name="connsiteY23" fmla="*/ 602249 h 602249"/>
              <a:gd name="connsiteX24" fmla="*/ 0 w 2189619"/>
              <a:gd name="connsiteY24" fmla="*/ 447356 h 602249"/>
              <a:gd name="connsiteX25" fmla="*/ 138766 w 2189619"/>
              <a:gd name="connsiteY25" fmla="*/ 433155 h 602249"/>
              <a:gd name="connsiteX26" fmla="*/ 260131 w 2189619"/>
              <a:gd name="connsiteY26" fmla="*/ 401171 h 602249"/>
              <a:gd name="connsiteX27" fmla="*/ 381497 w 2189619"/>
              <a:gd name="connsiteY27" fmla="*/ 369186 h 602249"/>
              <a:gd name="connsiteX28" fmla="*/ 489426 w 2189619"/>
              <a:gd name="connsiteY28" fmla="*/ 358141 h 602249"/>
              <a:gd name="connsiteX29" fmla="*/ 595373 w 2189619"/>
              <a:gd name="connsiteY29" fmla="*/ 327734 h 602249"/>
              <a:gd name="connsiteX30" fmla="*/ 703301 w 2189619"/>
              <a:gd name="connsiteY30" fmla="*/ 316689 h 602249"/>
              <a:gd name="connsiteX31" fmla="*/ 793830 w 2189619"/>
              <a:gd name="connsiteY31" fmla="*/ 287860 h 602249"/>
              <a:gd name="connsiteX32" fmla="*/ 886340 w 2189619"/>
              <a:gd name="connsiteY32" fmla="*/ 278393 h 602249"/>
              <a:gd name="connsiteX33" fmla="*/ 976870 w 2189619"/>
              <a:gd name="connsiteY33" fmla="*/ 249565 h 602249"/>
              <a:gd name="connsiteX34" fmla="*/ 1053961 w 2189619"/>
              <a:gd name="connsiteY34" fmla="*/ 241676 h 602249"/>
              <a:gd name="connsiteX35" fmla="*/ 1129072 w 2189619"/>
              <a:gd name="connsiteY35" fmla="*/ 214425 h 602249"/>
              <a:gd name="connsiteX36" fmla="*/ 1190745 w 2189619"/>
              <a:gd name="connsiteY36" fmla="*/ 208113 h 602249"/>
              <a:gd name="connsiteX37" fmla="*/ 1252419 w 2189619"/>
              <a:gd name="connsiteY37" fmla="*/ 201802 h 602249"/>
              <a:gd name="connsiteX38" fmla="*/ 1312110 w 2189619"/>
              <a:gd name="connsiteY38" fmla="*/ 176129 h 602249"/>
              <a:gd name="connsiteX39" fmla="*/ 1358366 w 2189619"/>
              <a:gd name="connsiteY39" fmla="*/ 171395 h 602249"/>
              <a:gd name="connsiteX40" fmla="*/ 1420040 w 2189619"/>
              <a:gd name="connsiteY40" fmla="*/ 165084 h 602249"/>
              <a:gd name="connsiteX41" fmla="*/ 1495150 w 2189619"/>
              <a:gd name="connsiteY41" fmla="*/ 137833 h 602249"/>
              <a:gd name="connsiteX42" fmla="*/ 1572242 w 2189619"/>
              <a:gd name="connsiteY42" fmla="*/ 129944 h 602249"/>
              <a:gd name="connsiteX43" fmla="*/ 1631934 w 2189619"/>
              <a:gd name="connsiteY43" fmla="*/ 104270 h 602249"/>
              <a:gd name="connsiteX44" fmla="*/ 1678189 w 2189619"/>
              <a:gd name="connsiteY44" fmla="*/ 99537 h 602249"/>
              <a:gd name="connsiteX45" fmla="*/ 1722463 w 2189619"/>
              <a:gd name="connsiteY45" fmla="*/ 75442 h 602249"/>
              <a:gd name="connsiteX46" fmla="*/ 1753299 w 2189619"/>
              <a:gd name="connsiteY46" fmla="*/ 72287 h 602249"/>
              <a:gd name="connsiteX47" fmla="*/ 1784136 w 2189619"/>
              <a:gd name="connsiteY47" fmla="*/ 69131 h 602249"/>
              <a:gd name="connsiteX48" fmla="*/ 1782155 w 2189619"/>
              <a:gd name="connsiteY48" fmla="*/ 49769 h 602249"/>
              <a:gd name="connsiteX49" fmla="*/ 1811010 w 2189619"/>
              <a:gd name="connsiteY49" fmla="*/ 27251 h 602249"/>
              <a:gd name="connsiteX50" fmla="*/ 1826429 w 2189619"/>
              <a:gd name="connsiteY50" fmla="*/ 25674 h 602249"/>
              <a:gd name="connsiteX51" fmla="*/ 1855284 w 2189619"/>
              <a:gd name="connsiteY51" fmla="*/ 3156 h 6022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2189619" h="602249">
                <a:moveTo>
                  <a:pt x="1855284" y="3156"/>
                </a:moveTo>
                <a:lnTo>
                  <a:pt x="1886120" y="0"/>
                </a:lnTo>
                <a:lnTo>
                  <a:pt x="1918938" y="16207"/>
                </a:lnTo>
                <a:lnTo>
                  <a:pt x="1967175" y="30835"/>
                </a:lnTo>
                <a:lnTo>
                  <a:pt x="2032812" y="63246"/>
                </a:lnTo>
                <a:lnTo>
                  <a:pt x="2098448" y="95659"/>
                </a:lnTo>
                <a:lnTo>
                  <a:pt x="2133247" y="131227"/>
                </a:lnTo>
                <a:lnTo>
                  <a:pt x="2166066" y="147432"/>
                </a:lnTo>
                <a:lnTo>
                  <a:pt x="2189619" y="159063"/>
                </a:lnTo>
                <a:lnTo>
                  <a:pt x="1773803" y="247352"/>
                </a:lnTo>
                <a:lnTo>
                  <a:pt x="1771131" y="246542"/>
                </a:lnTo>
                <a:lnTo>
                  <a:pt x="1724877" y="251275"/>
                </a:lnTo>
                <a:lnTo>
                  <a:pt x="1694040" y="254431"/>
                </a:lnTo>
                <a:lnTo>
                  <a:pt x="1663203" y="257586"/>
                </a:lnTo>
                <a:lnTo>
                  <a:pt x="1632366" y="260742"/>
                </a:lnTo>
                <a:lnTo>
                  <a:pt x="1572675" y="286415"/>
                </a:lnTo>
                <a:lnTo>
                  <a:pt x="1526419" y="291149"/>
                </a:lnTo>
                <a:lnTo>
                  <a:pt x="1464745" y="297460"/>
                </a:lnTo>
                <a:lnTo>
                  <a:pt x="1405054" y="323133"/>
                </a:lnTo>
                <a:lnTo>
                  <a:pt x="1327961" y="331022"/>
                </a:lnTo>
                <a:lnTo>
                  <a:pt x="1008139" y="402880"/>
                </a:lnTo>
                <a:lnTo>
                  <a:pt x="688316" y="474738"/>
                </a:lnTo>
                <a:lnTo>
                  <a:pt x="351093" y="528812"/>
                </a:lnTo>
                <a:lnTo>
                  <a:pt x="15851" y="602249"/>
                </a:lnTo>
                <a:lnTo>
                  <a:pt x="0" y="447356"/>
                </a:lnTo>
                <a:lnTo>
                  <a:pt x="138766" y="433155"/>
                </a:lnTo>
                <a:lnTo>
                  <a:pt x="260131" y="401171"/>
                </a:lnTo>
                <a:lnTo>
                  <a:pt x="381497" y="369186"/>
                </a:lnTo>
                <a:lnTo>
                  <a:pt x="489426" y="358141"/>
                </a:lnTo>
                <a:lnTo>
                  <a:pt x="595373" y="327734"/>
                </a:lnTo>
                <a:lnTo>
                  <a:pt x="703301" y="316689"/>
                </a:lnTo>
                <a:lnTo>
                  <a:pt x="793830" y="287860"/>
                </a:lnTo>
                <a:lnTo>
                  <a:pt x="886340" y="278393"/>
                </a:lnTo>
                <a:lnTo>
                  <a:pt x="976870" y="249565"/>
                </a:lnTo>
                <a:lnTo>
                  <a:pt x="1053961" y="241676"/>
                </a:lnTo>
                <a:lnTo>
                  <a:pt x="1129072" y="214425"/>
                </a:lnTo>
                <a:lnTo>
                  <a:pt x="1190745" y="208113"/>
                </a:lnTo>
                <a:lnTo>
                  <a:pt x="1252419" y="201802"/>
                </a:lnTo>
                <a:lnTo>
                  <a:pt x="1312110" y="176129"/>
                </a:lnTo>
                <a:lnTo>
                  <a:pt x="1358366" y="171395"/>
                </a:lnTo>
                <a:lnTo>
                  <a:pt x="1420040" y="165084"/>
                </a:lnTo>
                <a:lnTo>
                  <a:pt x="1495150" y="137833"/>
                </a:lnTo>
                <a:lnTo>
                  <a:pt x="1572242" y="129944"/>
                </a:lnTo>
                <a:lnTo>
                  <a:pt x="1631934" y="104270"/>
                </a:lnTo>
                <a:lnTo>
                  <a:pt x="1678189" y="99537"/>
                </a:lnTo>
                <a:lnTo>
                  <a:pt x="1722463" y="75442"/>
                </a:lnTo>
                <a:lnTo>
                  <a:pt x="1753299" y="72287"/>
                </a:lnTo>
                <a:lnTo>
                  <a:pt x="1784136" y="69131"/>
                </a:lnTo>
                <a:lnTo>
                  <a:pt x="1782155" y="49769"/>
                </a:lnTo>
                <a:lnTo>
                  <a:pt x="1811010" y="27251"/>
                </a:lnTo>
                <a:lnTo>
                  <a:pt x="1826429" y="25674"/>
                </a:lnTo>
                <a:lnTo>
                  <a:pt x="1855284" y="315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xmlns="" id="{8FB6D71F-B268-4464-851D-438D2E25973E}"/>
              </a:ext>
            </a:extLst>
          </p:cNvPr>
          <p:cNvSpPr/>
          <p:nvPr/>
        </p:nvSpPr>
        <p:spPr>
          <a:xfrm rot="350583">
            <a:off x="10019235" y="2542476"/>
            <a:ext cx="223453" cy="459126"/>
          </a:xfrm>
          <a:custGeom>
            <a:avLst/>
            <a:gdLst>
              <a:gd name="connsiteX0" fmla="*/ 0 w 223453"/>
              <a:gd name="connsiteY0" fmla="*/ 0 h 459126"/>
              <a:gd name="connsiteX1" fmla="*/ 81603 w 223453"/>
              <a:gd name="connsiteY1" fmla="*/ 0 h 459126"/>
              <a:gd name="connsiteX2" fmla="*/ 104739 w 223453"/>
              <a:gd name="connsiteY2" fmla="*/ 23647 h 459126"/>
              <a:gd name="connsiteX3" fmla="*/ 152975 w 223453"/>
              <a:gd name="connsiteY3" fmla="*/ 38275 h 459126"/>
              <a:gd name="connsiteX4" fmla="*/ 183811 w 223453"/>
              <a:gd name="connsiteY4" fmla="*/ 35120 h 459126"/>
              <a:gd name="connsiteX5" fmla="*/ 201211 w 223453"/>
              <a:gd name="connsiteY5" fmla="*/ 52904 h 459126"/>
              <a:gd name="connsiteX6" fmla="*/ 216630 w 223453"/>
              <a:gd name="connsiteY6" fmla="*/ 51326 h 459126"/>
              <a:gd name="connsiteX7" fmla="*/ 223453 w 223453"/>
              <a:gd name="connsiteY7" fmla="*/ 50628 h 459126"/>
              <a:gd name="connsiteX8" fmla="*/ 223453 w 223453"/>
              <a:gd name="connsiteY8" fmla="*/ 459126 h 459126"/>
              <a:gd name="connsiteX9" fmla="*/ 194584 w 223453"/>
              <a:gd name="connsiteY9" fmla="*/ 444870 h 459126"/>
              <a:gd name="connsiteX10" fmla="*/ 177185 w 223453"/>
              <a:gd name="connsiteY10" fmla="*/ 427087 h 459126"/>
              <a:gd name="connsiteX11" fmla="*/ 175203 w 223453"/>
              <a:gd name="connsiteY11" fmla="*/ 407725 h 459126"/>
              <a:gd name="connsiteX12" fmla="*/ 171240 w 223453"/>
              <a:gd name="connsiteY12" fmla="*/ 369001 h 459126"/>
              <a:gd name="connsiteX13" fmla="*/ 169259 w 223453"/>
              <a:gd name="connsiteY13" fmla="*/ 349639 h 459126"/>
              <a:gd name="connsiteX14" fmla="*/ 149878 w 223453"/>
              <a:gd name="connsiteY14" fmla="*/ 312494 h 459126"/>
              <a:gd name="connsiteX15" fmla="*/ 145915 w 223453"/>
              <a:gd name="connsiteY15" fmla="*/ 273771 h 459126"/>
              <a:gd name="connsiteX16" fmla="*/ 124552 w 223453"/>
              <a:gd name="connsiteY16" fmla="*/ 217264 h 459126"/>
              <a:gd name="connsiteX17" fmla="*/ 87771 w 223453"/>
              <a:gd name="connsiteY17" fmla="*/ 162335 h 459126"/>
              <a:gd name="connsiteX18" fmla="*/ 49009 w 223453"/>
              <a:gd name="connsiteY18" fmla="*/ 88043 h 459126"/>
              <a:gd name="connsiteX19" fmla="*/ 10246 w 223453"/>
              <a:gd name="connsiteY19" fmla="*/ 13752 h 459126"/>
              <a:gd name="connsiteX20" fmla="*/ 0 w 223453"/>
              <a:gd name="connsiteY20" fmla="*/ 0 h 459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223453" h="459126">
                <a:moveTo>
                  <a:pt x="0" y="0"/>
                </a:moveTo>
                <a:lnTo>
                  <a:pt x="81603" y="0"/>
                </a:lnTo>
                <a:lnTo>
                  <a:pt x="104739" y="23647"/>
                </a:lnTo>
                <a:lnTo>
                  <a:pt x="152975" y="38275"/>
                </a:lnTo>
                <a:lnTo>
                  <a:pt x="183811" y="35120"/>
                </a:lnTo>
                <a:lnTo>
                  <a:pt x="201211" y="52904"/>
                </a:lnTo>
                <a:lnTo>
                  <a:pt x="216630" y="51326"/>
                </a:lnTo>
                <a:lnTo>
                  <a:pt x="223453" y="50628"/>
                </a:lnTo>
                <a:lnTo>
                  <a:pt x="223453" y="459126"/>
                </a:lnTo>
                <a:lnTo>
                  <a:pt x="194584" y="444870"/>
                </a:lnTo>
                <a:lnTo>
                  <a:pt x="177185" y="427087"/>
                </a:lnTo>
                <a:lnTo>
                  <a:pt x="175203" y="407725"/>
                </a:lnTo>
                <a:lnTo>
                  <a:pt x="171240" y="369001"/>
                </a:lnTo>
                <a:lnTo>
                  <a:pt x="169259" y="349639"/>
                </a:lnTo>
                <a:lnTo>
                  <a:pt x="149878" y="312494"/>
                </a:lnTo>
                <a:lnTo>
                  <a:pt x="145915" y="273771"/>
                </a:lnTo>
                <a:lnTo>
                  <a:pt x="124552" y="217264"/>
                </a:lnTo>
                <a:lnTo>
                  <a:pt x="87771" y="162335"/>
                </a:lnTo>
                <a:lnTo>
                  <a:pt x="49009" y="88043"/>
                </a:lnTo>
                <a:lnTo>
                  <a:pt x="10246" y="13752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7" name="任意多边形: 形状 106">
            <a:extLst>
              <a:ext uri="{FF2B5EF4-FFF2-40B4-BE49-F238E27FC236}">
                <a16:creationId xmlns:a16="http://schemas.microsoft.com/office/drawing/2014/main" xmlns="" id="{FAC291A7-554C-4BA1-A6E3-02603BB599D0}"/>
              </a:ext>
            </a:extLst>
          </p:cNvPr>
          <p:cNvSpPr/>
          <p:nvPr/>
        </p:nvSpPr>
        <p:spPr>
          <a:xfrm rot="350583">
            <a:off x="10283815" y="1612337"/>
            <a:ext cx="489912" cy="1437634"/>
          </a:xfrm>
          <a:custGeom>
            <a:avLst/>
            <a:gdLst>
              <a:gd name="connsiteX0" fmla="*/ 424486 w 489912"/>
              <a:gd name="connsiteY0" fmla="*/ 0 h 1437634"/>
              <a:gd name="connsiteX1" fmla="*/ 433750 w 489912"/>
              <a:gd name="connsiteY1" fmla="*/ 4575 h 1437634"/>
              <a:gd name="connsiteX2" fmla="*/ 451150 w 489912"/>
              <a:gd name="connsiteY2" fmla="*/ 22359 h 1437634"/>
              <a:gd name="connsiteX3" fmla="*/ 468550 w 489912"/>
              <a:gd name="connsiteY3" fmla="*/ 40143 h 1437634"/>
              <a:gd name="connsiteX4" fmla="*/ 470531 w 489912"/>
              <a:gd name="connsiteY4" fmla="*/ 59505 h 1437634"/>
              <a:gd name="connsiteX5" fmla="*/ 485950 w 489912"/>
              <a:gd name="connsiteY5" fmla="*/ 57927 h 1437634"/>
              <a:gd name="connsiteX6" fmla="*/ 487931 w 489912"/>
              <a:gd name="connsiteY6" fmla="*/ 77288 h 1437634"/>
              <a:gd name="connsiteX7" fmla="*/ 489912 w 489912"/>
              <a:gd name="connsiteY7" fmla="*/ 96650 h 1437634"/>
              <a:gd name="connsiteX8" fmla="*/ 476475 w 489912"/>
              <a:gd name="connsiteY8" fmla="*/ 117590 h 1437634"/>
              <a:gd name="connsiteX9" fmla="*/ 463038 w 489912"/>
              <a:gd name="connsiteY9" fmla="*/ 138529 h 1437634"/>
              <a:gd name="connsiteX10" fmla="*/ 447620 w 489912"/>
              <a:gd name="connsiteY10" fmla="*/ 140107 h 1437634"/>
              <a:gd name="connsiteX11" fmla="*/ 434184 w 489912"/>
              <a:gd name="connsiteY11" fmla="*/ 161046 h 1437634"/>
              <a:gd name="connsiteX12" fmla="*/ 407309 w 489912"/>
              <a:gd name="connsiteY12" fmla="*/ 202925 h 1437634"/>
              <a:gd name="connsiteX13" fmla="*/ 397835 w 489912"/>
              <a:gd name="connsiteY13" fmla="*/ 262588 h 1437634"/>
              <a:gd name="connsiteX14" fmla="*/ 405761 w 489912"/>
              <a:gd name="connsiteY14" fmla="*/ 340035 h 1437634"/>
              <a:gd name="connsiteX15" fmla="*/ 384831 w 489912"/>
              <a:gd name="connsiteY15" fmla="*/ 440000 h 1437634"/>
              <a:gd name="connsiteX16" fmla="*/ 379319 w 489912"/>
              <a:gd name="connsiteY16" fmla="*/ 538385 h 1437634"/>
              <a:gd name="connsiteX17" fmla="*/ 360370 w 489912"/>
              <a:gd name="connsiteY17" fmla="*/ 657711 h 1437634"/>
              <a:gd name="connsiteX18" fmla="*/ 343404 w 489912"/>
              <a:gd name="connsiteY18" fmla="*/ 796399 h 1437634"/>
              <a:gd name="connsiteX19" fmla="*/ 335911 w 489912"/>
              <a:gd name="connsiteY19" fmla="*/ 875423 h 1437634"/>
              <a:gd name="connsiteX20" fmla="*/ 326437 w 489912"/>
              <a:gd name="connsiteY20" fmla="*/ 935085 h 1437634"/>
              <a:gd name="connsiteX21" fmla="*/ 316963 w 489912"/>
              <a:gd name="connsiteY21" fmla="*/ 994749 h 1437634"/>
              <a:gd name="connsiteX22" fmla="*/ 305507 w 489912"/>
              <a:gd name="connsiteY22" fmla="*/ 1035050 h 1437634"/>
              <a:gd name="connsiteX23" fmla="*/ 296033 w 489912"/>
              <a:gd name="connsiteY23" fmla="*/ 1094713 h 1437634"/>
              <a:gd name="connsiteX24" fmla="*/ 284577 w 489912"/>
              <a:gd name="connsiteY24" fmla="*/ 1135014 h 1437634"/>
              <a:gd name="connsiteX25" fmla="*/ 273121 w 489912"/>
              <a:gd name="connsiteY25" fmla="*/ 1175315 h 1437634"/>
              <a:gd name="connsiteX26" fmla="*/ 259684 w 489912"/>
              <a:gd name="connsiteY26" fmla="*/ 1196254 h 1437634"/>
              <a:gd name="connsiteX27" fmla="*/ 234792 w 489912"/>
              <a:gd name="connsiteY27" fmla="*/ 1257495 h 1437634"/>
              <a:gd name="connsiteX28" fmla="*/ 207918 w 489912"/>
              <a:gd name="connsiteY28" fmla="*/ 1299374 h 1437634"/>
              <a:gd name="connsiteX29" fmla="*/ 181044 w 489912"/>
              <a:gd name="connsiteY29" fmla="*/ 1341253 h 1437634"/>
              <a:gd name="connsiteX30" fmla="*/ 138751 w 489912"/>
              <a:gd name="connsiteY30" fmla="*/ 1384711 h 1437634"/>
              <a:gd name="connsiteX31" fmla="*/ 109897 w 489912"/>
              <a:gd name="connsiteY31" fmla="*/ 1407227 h 1437634"/>
              <a:gd name="connsiteX32" fmla="*/ 65623 w 489912"/>
              <a:gd name="connsiteY32" fmla="*/ 1431323 h 1437634"/>
              <a:gd name="connsiteX33" fmla="*/ 34786 w 489912"/>
              <a:gd name="connsiteY33" fmla="*/ 1434478 h 1437634"/>
              <a:gd name="connsiteX34" fmla="*/ 3949 w 489912"/>
              <a:gd name="connsiteY34" fmla="*/ 1437634 h 1437634"/>
              <a:gd name="connsiteX35" fmla="*/ 0 w 489912"/>
              <a:gd name="connsiteY35" fmla="*/ 1435684 h 1437634"/>
              <a:gd name="connsiteX36" fmla="*/ 0 w 489912"/>
              <a:gd name="connsiteY36" fmla="*/ 1027186 h 1437634"/>
              <a:gd name="connsiteX37" fmla="*/ 8595 w 489912"/>
              <a:gd name="connsiteY37" fmla="*/ 1026306 h 1437634"/>
              <a:gd name="connsiteX38" fmla="*/ 24014 w 489912"/>
              <a:gd name="connsiteY38" fmla="*/ 1024728 h 1437634"/>
              <a:gd name="connsiteX39" fmla="*/ 37451 w 489912"/>
              <a:gd name="connsiteY39" fmla="*/ 1003788 h 1437634"/>
              <a:gd name="connsiteX40" fmla="*/ 52869 w 489912"/>
              <a:gd name="connsiteY40" fmla="*/ 1002210 h 1437634"/>
              <a:gd name="connsiteX41" fmla="*/ 50888 w 489912"/>
              <a:gd name="connsiteY41" fmla="*/ 982849 h 1437634"/>
              <a:gd name="connsiteX42" fmla="*/ 62343 w 489912"/>
              <a:gd name="connsiteY42" fmla="*/ 942547 h 1437634"/>
              <a:gd name="connsiteX43" fmla="*/ 75780 w 489912"/>
              <a:gd name="connsiteY43" fmla="*/ 921608 h 1437634"/>
              <a:gd name="connsiteX44" fmla="*/ 71817 w 489912"/>
              <a:gd name="connsiteY44" fmla="*/ 882885 h 1437634"/>
              <a:gd name="connsiteX45" fmla="*/ 83273 w 489912"/>
              <a:gd name="connsiteY45" fmla="*/ 842584 h 1437634"/>
              <a:gd name="connsiteX46" fmla="*/ 94728 w 489912"/>
              <a:gd name="connsiteY46" fmla="*/ 802282 h 1437634"/>
              <a:gd name="connsiteX47" fmla="*/ 104203 w 489912"/>
              <a:gd name="connsiteY47" fmla="*/ 742620 h 1437634"/>
              <a:gd name="connsiteX48" fmla="*/ 107733 w 489912"/>
              <a:gd name="connsiteY48" fmla="*/ 624872 h 1437634"/>
              <a:gd name="connsiteX49" fmla="*/ 113244 w 489912"/>
              <a:gd name="connsiteY49" fmla="*/ 526485 h 1437634"/>
              <a:gd name="connsiteX50" fmla="*/ 118756 w 489912"/>
              <a:gd name="connsiteY50" fmla="*/ 428099 h 1437634"/>
              <a:gd name="connsiteX51" fmla="*/ 108849 w 489912"/>
              <a:gd name="connsiteY51" fmla="*/ 331291 h 1437634"/>
              <a:gd name="connsiteX52" fmla="*/ 118323 w 489912"/>
              <a:gd name="connsiteY52" fmla="*/ 271628 h 1437634"/>
              <a:gd name="connsiteX53" fmla="*/ 114360 w 489912"/>
              <a:gd name="connsiteY53" fmla="*/ 232905 h 1437634"/>
              <a:gd name="connsiteX54" fmla="*/ 110398 w 489912"/>
              <a:gd name="connsiteY54" fmla="*/ 194181 h 1437634"/>
              <a:gd name="connsiteX55" fmla="*/ 108416 w 489912"/>
              <a:gd name="connsiteY55" fmla="*/ 174820 h 1437634"/>
              <a:gd name="connsiteX56" fmla="*/ 104453 w 489912"/>
              <a:gd name="connsiteY56" fmla="*/ 136096 h 1437634"/>
              <a:gd name="connsiteX57" fmla="*/ 102472 w 489912"/>
              <a:gd name="connsiteY57" fmla="*/ 116734 h 1437634"/>
              <a:gd name="connsiteX58" fmla="*/ 85072 w 489912"/>
              <a:gd name="connsiteY58" fmla="*/ 98951 h 1437634"/>
              <a:gd name="connsiteX59" fmla="*/ 69654 w 489912"/>
              <a:gd name="connsiteY59" fmla="*/ 100529 h 1437634"/>
              <a:gd name="connsiteX60" fmla="*/ 54235 w 489912"/>
              <a:gd name="connsiteY60" fmla="*/ 102107 h 1437634"/>
              <a:gd name="connsiteX61" fmla="*/ 8670 w 489912"/>
              <a:gd name="connsiteY61" fmla="*/ 88289 h 1437634"/>
              <a:gd name="connsiteX62" fmla="*/ 424486 w 489912"/>
              <a:gd name="connsiteY62" fmla="*/ 0 h 1437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489912" h="1437634">
                <a:moveTo>
                  <a:pt x="424486" y="0"/>
                </a:moveTo>
                <a:lnTo>
                  <a:pt x="433750" y="4575"/>
                </a:lnTo>
                <a:lnTo>
                  <a:pt x="451150" y="22359"/>
                </a:lnTo>
                <a:lnTo>
                  <a:pt x="468550" y="40143"/>
                </a:lnTo>
                <a:lnTo>
                  <a:pt x="470531" y="59505"/>
                </a:lnTo>
                <a:lnTo>
                  <a:pt x="485950" y="57927"/>
                </a:lnTo>
                <a:lnTo>
                  <a:pt x="487931" y="77288"/>
                </a:lnTo>
                <a:lnTo>
                  <a:pt x="489912" y="96650"/>
                </a:lnTo>
                <a:lnTo>
                  <a:pt x="476475" y="117590"/>
                </a:lnTo>
                <a:lnTo>
                  <a:pt x="463038" y="138529"/>
                </a:lnTo>
                <a:lnTo>
                  <a:pt x="447620" y="140107"/>
                </a:lnTo>
                <a:lnTo>
                  <a:pt x="434184" y="161046"/>
                </a:lnTo>
                <a:lnTo>
                  <a:pt x="407309" y="202925"/>
                </a:lnTo>
                <a:lnTo>
                  <a:pt x="397835" y="262588"/>
                </a:lnTo>
                <a:lnTo>
                  <a:pt x="405761" y="340035"/>
                </a:lnTo>
                <a:lnTo>
                  <a:pt x="384831" y="440000"/>
                </a:lnTo>
                <a:lnTo>
                  <a:pt x="379319" y="538385"/>
                </a:lnTo>
                <a:lnTo>
                  <a:pt x="360370" y="657711"/>
                </a:lnTo>
                <a:lnTo>
                  <a:pt x="343404" y="796399"/>
                </a:lnTo>
                <a:lnTo>
                  <a:pt x="335911" y="875423"/>
                </a:lnTo>
                <a:lnTo>
                  <a:pt x="326437" y="935085"/>
                </a:lnTo>
                <a:lnTo>
                  <a:pt x="316963" y="994749"/>
                </a:lnTo>
                <a:lnTo>
                  <a:pt x="305507" y="1035050"/>
                </a:lnTo>
                <a:lnTo>
                  <a:pt x="296033" y="1094713"/>
                </a:lnTo>
                <a:lnTo>
                  <a:pt x="284577" y="1135014"/>
                </a:lnTo>
                <a:lnTo>
                  <a:pt x="273121" y="1175315"/>
                </a:lnTo>
                <a:lnTo>
                  <a:pt x="259684" y="1196254"/>
                </a:lnTo>
                <a:lnTo>
                  <a:pt x="234792" y="1257495"/>
                </a:lnTo>
                <a:lnTo>
                  <a:pt x="207918" y="1299374"/>
                </a:lnTo>
                <a:lnTo>
                  <a:pt x="181044" y="1341253"/>
                </a:lnTo>
                <a:lnTo>
                  <a:pt x="138751" y="1384711"/>
                </a:lnTo>
                <a:lnTo>
                  <a:pt x="109897" y="1407227"/>
                </a:lnTo>
                <a:lnTo>
                  <a:pt x="65623" y="1431323"/>
                </a:lnTo>
                <a:lnTo>
                  <a:pt x="34786" y="1434478"/>
                </a:lnTo>
                <a:lnTo>
                  <a:pt x="3949" y="1437634"/>
                </a:lnTo>
                <a:lnTo>
                  <a:pt x="0" y="1435684"/>
                </a:lnTo>
                <a:lnTo>
                  <a:pt x="0" y="1027186"/>
                </a:lnTo>
                <a:lnTo>
                  <a:pt x="8595" y="1026306"/>
                </a:lnTo>
                <a:lnTo>
                  <a:pt x="24014" y="1024728"/>
                </a:lnTo>
                <a:lnTo>
                  <a:pt x="37451" y="1003788"/>
                </a:lnTo>
                <a:lnTo>
                  <a:pt x="52869" y="1002210"/>
                </a:lnTo>
                <a:lnTo>
                  <a:pt x="50888" y="982849"/>
                </a:lnTo>
                <a:lnTo>
                  <a:pt x="62343" y="942547"/>
                </a:lnTo>
                <a:lnTo>
                  <a:pt x="75780" y="921608"/>
                </a:lnTo>
                <a:lnTo>
                  <a:pt x="71817" y="882885"/>
                </a:lnTo>
                <a:lnTo>
                  <a:pt x="83273" y="842584"/>
                </a:lnTo>
                <a:lnTo>
                  <a:pt x="94728" y="802282"/>
                </a:lnTo>
                <a:lnTo>
                  <a:pt x="104203" y="742620"/>
                </a:lnTo>
                <a:lnTo>
                  <a:pt x="107733" y="624872"/>
                </a:lnTo>
                <a:lnTo>
                  <a:pt x="113244" y="526485"/>
                </a:lnTo>
                <a:lnTo>
                  <a:pt x="118756" y="428099"/>
                </a:lnTo>
                <a:lnTo>
                  <a:pt x="108849" y="331291"/>
                </a:lnTo>
                <a:lnTo>
                  <a:pt x="118323" y="271628"/>
                </a:lnTo>
                <a:lnTo>
                  <a:pt x="114360" y="232905"/>
                </a:lnTo>
                <a:lnTo>
                  <a:pt x="110398" y="194181"/>
                </a:lnTo>
                <a:lnTo>
                  <a:pt x="108416" y="174820"/>
                </a:lnTo>
                <a:lnTo>
                  <a:pt x="104453" y="136096"/>
                </a:lnTo>
                <a:lnTo>
                  <a:pt x="102472" y="116734"/>
                </a:lnTo>
                <a:lnTo>
                  <a:pt x="85072" y="98951"/>
                </a:lnTo>
                <a:lnTo>
                  <a:pt x="69654" y="100529"/>
                </a:lnTo>
                <a:lnTo>
                  <a:pt x="54235" y="102107"/>
                </a:lnTo>
                <a:lnTo>
                  <a:pt x="8670" y="88289"/>
                </a:lnTo>
                <a:lnTo>
                  <a:pt x="42448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0" name="Freeform 195">
            <a:extLst>
              <a:ext uri="{FF2B5EF4-FFF2-40B4-BE49-F238E27FC236}">
                <a16:creationId xmlns:a16="http://schemas.microsoft.com/office/drawing/2014/main" xmlns="" id="{290B494A-E5B7-4410-9FC6-25DBF615E3D0}"/>
              </a:ext>
            </a:extLst>
          </p:cNvPr>
          <p:cNvSpPr>
            <a:spLocks/>
          </p:cNvSpPr>
          <p:nvPr/>
        </p:nvSpPr>
        <p:spPr bwMode="auto">
          <a:xfrm>
            <a:off x="1682004" y="5143335"/>
            <a:ext cx="263481" cy="506033"/>
          </a:xfrm>
          <a:custGeom>
            <a:avLst/>
            <a:gdLst>
              <a:gd name="T0" fmla="*/ 4 w 68"/>
              <a:gd name="T1" fmla="*/ 24 h 104"/>
              <a:gd name="T2" fmla="*/ 0 w 68"/>
              <a:gd name="T3" fmla="*/ 16 h 104"/>
              <a:gd name="T4" fmla="*/ 0 w 68"/>
              <a:gd name="T5" fmla="*/ 12 h 104"/>
              <a:gd name="T6" fmla="*/ 0 w 68"/>
              <a:gd name="T7" fmla="*/ 8 h 104"/>
              <a:gd name="T8" fmla="*/ 4 w 68"/>
              <a:gd name="T9" fmla="*/ 4 h 104"/>
              <a:gd name="T10" fmla="*/ 4 w 68"/>
              <a:gd name="T11" fmla="*/ 0 h 104"/>
              <a:gd name="T12" fmla="*/ 8 w 68"/>
              <a:gd name="T13" fmla="*/ 0 h 104"/>
              <a:gd name="T14" fmla="*/ 12 w 68"/>
              <a:gd name="T15" fmla="*/ 0 h 104"/>
              <a:gd name="T16" fmla="*/ 16 w 68"/>
              <a:gd name="T17" fmla="*/ 0 h 104"/>
              <a:gd name="T18" fmla="*/ 20 w 68"/>
              <a:gd name="T19" fmla="*/ 0 h 104"/>
              <a:gd name="T20" fmla="*/ 28 w 68"/>
              <a:gd name="T21" fmla="*/ 4 h 104"/>
              <a:gd name="T22" fmla="*/ 36 w 68"/>
              <a:gd name="T23" fmla="*/ 4 h 104"/>
              <a:gd name="T24" fmla="*/ 48 w 68"/>
              <a:gd name="T25" fmla="*/ 8 h 104"/>
              <a:gd name="T26" fmla="*/ 52 w 68"/>
              <a:gd name="T27" fmla="*/ 24 h 104"/>
              <a:gd name="T28" fmla="*/ 56 w 68"/>
              <a:gd name="T29" fmla="*/ 36 h 104"/>
              <a:gd name="T30" fmla="*/ 60 w 68"/>
              <a:gd name="T31" fmla="*/ 48 h 104"/>
              <a:gd name="T32" fmla="*/ 64 w 68"/>
              <a:gd name="T33" fmla="*/ 60 h 104"/>
              <a:gd name="T34" fmla="*/ 68 w 68"/>
              <a:gd name="T35" fmla="*/ 68 h 104"/>
              <a:gd name="T36" fmla="*/ 68 w 68"/>
              <a:gd name="T37" fmla="*/ 76 h 104"/>
              <a:gd name="T38" fmla="*/ 68 w 68"/>
              <a:gd name="T39" fmla="*/ 84 h 104"/>
              <a:gd name="T40" fmla="*/ 68 w 68"/>
              <a:gd name="T41" fmla="*/ 88 h 104"/>
              <a:gd name="T42" fmla="*/ 68 w 68"/>
              <a:gd name="T43" fmla="*/ 96 h 104"/>
              <a:gd name="T44" fmla="*/ 68 w 68"/>
              <a:gd name="T45" fmla="*/ 100 h 104"/>
              <a:gd name="T46" fmla="*/ 64 w 68"/>
              <a:gd name="T47" fmla="*/ 104 h 104"/>
              <a:gd name="T48" fmla="*/ 60 w 68"/>
              <a:gd name="T49" fmla="*/ 104 h 104"/>
              <a:gd name="T50" fmla="*/ 56 w 68"/>
              <a:gd name="T51" fmla="*/ 104 h 104"/>
              <a:gd name="T52" fmla="*/ 52 w 68"/>
              <a:gd name="T53" fmla="*/ 104 h 104"/>
              <a:gd name="T54" fmla="*/ 48 w 68"/>
              <a:gd name="T55" fmla="*/ 100 h 104"/>
              <a:gd name="T56" fmla="*/ 44 w 68"/>
              <a:gd name="T57" fmla="*/ 96 h 104"/>
              <a:gd name="T58" fmla="*/ 40 w 68"/>
              <a:gd name="T59" fmla="*/ 92 h 104"/>
              <a:gd name="T60" fmla="*/ 36 w 68"/>
              <a:gd name="T61" fmla="*/ 84 h 104"/>
              <a:gd name="T62" fmla="*/ 32 w 68"/>
              <a:gd name="T63" fmla="*/ 80 h 104"/>
              <a:gd name="T64" fmla="*/ 28 w 68"/>
              <a:gd name="T65" fmla="*/ 68 h 104"/>
              <a:gd name="T66" fmla="*/ 24 w 68"/>
              <a:gd name="T67" fmla="*/ 52 h 104"/>
              <a:gd name="T68" fmla="*/ 16 w 68"/>
              <a:gd name="T69" fmla="*/ 40 h 104"/>
              <a:gd name="T70" fmla="*/ 8 w 68"/>
              <a:gd name="T71" fmla="*/ 28 h 104"/>
              <a:gd name="T72" fmla="*/ 4 w 68"/>
              <a:gd name="T73" fmla="*/ 24 h 104"/>
              <a:gd name="T74" fmla="*/ 4 w 68"/>
              <a:gd name="T75" fmla="*/ 2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8" h="104">
                <a:moveTo>
                  <a:pt x="4" y="24"/>
                </a:move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0" y="0"/>
                </a:lnTo>
                <a:lnTo>
                  <a:pt x="28" y="4"/>
                </a:lnTo>
                <a:lnTo>
                  <a:pt x="36" y="4"/>
                </a:lnTo>
                <a:lnTo>
                  <a:pt x="48" y="8"/>
                </a:lnTo>
                <a:lnTo>
                  <a:pt x="52" y="24"/>
                </a:lnTo>
                <a:lnTo>
                  <a:pt x="56" y="36"/>
                </a:lnTo>
                <a:lnTo>
                  <a:pt x="60" y="48"/>
                </a:lnTo>
                <a:lnTo>
                  <a:pt x="64" y="60"/>
                </a:lnTo>
                <a:lnTo>
                  <a:pt x="68" y="68"/>
                </a:lnTo>
                <a:lnTo>
                  <a:pt x="68" y="76"/>
                </a:lnTo>
                <a:lnTo>
                  <a:pt x="68" y="84"/>
                </a:lnTo>
                <a:lnTo>
                  <a:pt x="68" y="88"/>
                </a:lnTo>
                <a:lnTo>
                  <a:pt x="68" y="96"/>
                </a:lnTo>
                <a:lnTo>
                  <a:pt x="68" y="100"/>
                </a:lnTo>
                <a:lnTo>
                  <a:pt x="64" y="104"/>
                </a:lnTo>
                <a:lnTo>
                  <a:pt x="60" y="104"/>
                </a:lnTo>
                <a:lnTo>
                  <a:pt x="56" y="104"/>
                </a:lnTo>
                <a:lnTo>
                  <a:pt x="52" y="104"/>
                </a:lnTo>
                <a:lnTo>
                  <a:pt x="48" y="100"/>
                </a:lnTo>
                <a:lnTo>
                  <a:pt x="44" y="96"/>
                </a:lnTo>
                <a:lnTo>
                  <a:pt x="40" y="92"/>
                </a:lnTo>
                <a:lnTo>
                  <a:pt x="36" y="84"/>
                </a:lnTo>
                <a:lnTo>
                  <a:pt x="32" y="80"/>
                </a:lnTo>
                <a:lnTo>
                  <a:pt x="28" y="68"/>
                </a:lnTo>
                <a:lnTo>
                  <a:pt x="24" y="52"/>
                </a:lnTo>
                <a:lnTo>
                  <a:pt x="16" y="40"/>
                </a:lnTo>
                <a:lnTo>
                  <a:pt x="8" y="28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196">
            <a:extLst>
              <a:ext uri="{FF2B5EF4-FFF2-40B4-BE49-F238E27FC236}">
                <a16:creationId xmlns:a16="http://schemas.microsoft.com/office/drawing/2014/main" xmlns="" id="{7BCA8035-54EF-4C82-835E-BD2C28BFC052}"/>
              </a:ext>
            </a:extLst>
          </p:cNvPr>
          <p:cNvSpPr>
            <a:spLocks/>
          </p:cNvSpPr>
          <p:nvPr/>
        </p:nvSpPr>
        <p:spPr bwMode="auto">
          <a:xfrm>
            <a:off x="1898989" y="5435277"/>
            <a:ext cx="557960" cy="97314"/>
          </a:xfrm>
          <a:custGeom>
            <a:avLst/>
            <a:gdLst>
              <a:gd name="T0" fmla="*/ 0 w 144"/>
              <a:gd name="T1" fmla="*/ 12 h 20"/>
              <a:gd name="T2" fmla="*/ 20 w 144"/>
              <a:gd name="T3" fmla="*/ 8 h 20"/>
              <a:gd name="T4" fmla="*/ 40 w 144"/>
              <a:gd name="T5" fmla="*/ 8 h 20"/>
              <a:gd name="T6" fmla="*/ 60 w 144"/>
              <a:gd name="T7" fmla="*/ 4 h 20"/>
              <a:gd name="T8" fmla="*/ 76 w 144"/>
              <a:gd name="T9" fmla="*/ 4 h 20"/>
              <a:gd name="T10" fmla="*/ 88 w 144"/>
              <a:gd name="T11" fmla="*/ 0 h 20"/>
              <a:gd name="T12" fmla="*/ 100 w 144"/>
              <a:gd name="T13" fmla="*/ 0 h 20"/>
              <a:gd name="T14" fmla="*/ 112 w 144"/>
              <a:gd name="T15" fmla="*/ 0 h 20"/>
              <a:gd name="T16" fmla="*/ 120 w 144"/>
              <a:gd name="T17" fmla="*/ 0 h 20"/>
              <a:gd name="T18" fmla="*/ 128 w 144"/>
              <a:gd name="T19" fmla="*/ 0 h 20"/>
              <a:gd name="T20" fmla="*/ 136 w 144"/>
              <a:gd name="T21" fmla="*/ 0 h 20"/>
              <a:gd name="T22" fmla="*/ 140 w 144"/>
              <a:gd name="T23" fmla="*/ 0 h 20"/>
              <a:gd name="T24" fmla="*/ 144 w 144"/>
              <a:gd name="T25" fmla="*/ 4 h 20"/>
              <a:gd name="T26" fmla="*/ 144 w 144"/>
              <a:gd name="T27" fmla="*/ 4 h 20"/>
              <a:gd name="T28" fmla="*/ 140 w 144"/>
              <a:gd name="T29" fmla="*/ 8 h 20"/>
              <a:gd name="T30" fmla="*/ 140 w 144"/>
              <a:gd name="T31" fmla="*/ 8 h 20"/>
              <a:gd name="T32" fmla="*/ 136 w 144"/>
              <a:gd name="T33" fmla="*/ 8 h 20"/>
              <a:gd name="T34" fmla="*/ 128 w 144"/>
              <a:gd name="T35" fmla="*/ 8 h 20"/>
              <a:gd name="T36" fmla="*/ 124 w 144"/>
              <a:gd name="T37" fmla="*/ 8 h 20"/>
              <a:gd name="T38" fmla="*/ 120 w 144"/>
              <a:gd name="T39" fmla="*/ 12 h 20"/>
              <a:gd name="T40" fmla="*/ 112 w 144"/>
              <a:gd name="T41" fmla="*/ 12 h 20"/>
              <a:gd name="T42" fmla="*/ 104 w 144"/>
              <a:gd name="T43" fmla="*/ 12 h 20"/>
              <a:gd name="T44" fmla="*/ 96 w 144"/>
              <a:gd name="T45" fmla="*/ 12 h 20"/>
              <a:gd name="T46" fmla="*/ 84 w 144"/>
              <a:gd name="T47" fmla="*/ 12 h 20"/>
              <a:gd name="T48" fmla="*/ 72 w 144"/>
              <a:gd name="T49" fmla="*/ 12 h 20"/>
              <a:gd name="T50" fmla="*/ 60 w 144"/>
              <a:gd name="T51" fmla="*/ 16 h 20"/>
              <a:gd name="T52" fmla="*/ 48 w 144"/>
              <a:gd name="T53" fmla="*/ 16 h 20"/>
              <a:gd name="T54" fmla="*/ 36 w 144"/>
              <a:gd name="T55" fmla="*/ 16 h 20"/>
              <a:gd name="T56" fmla="*/ 20 w 144"/>
              <a:gd name="T57" fmla="*/ 16 h 20"/>
              <a:gd name="T58" fmla="*/ 4 w 144"/>
              <a:gd name="T59" fmla="*/ 20 h 20"/>
              <a:gd name="T60" fmla="*/ 0 w 144"/>
              <a:gd name="T61" fmla="*/ 12 h 20"/>
              <a:gd name="T62" fmla="*/ 0 w 144"/>
              <a:gd name="T63" fmla="*/ 12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4" h="20">
                <a:moveTo>
                  <a:pt x="0" y="12"/>
                </a:moveTo>
                <a:lnTo>
                  <a:pt x="20" y="8"/>
                </a:lnTo>
                <a:lnTo>
                  <a:pt x="40" y="8"/>
                </a:lnTo>
                <a:lnTo>
                  <a:pt x="60" y="4"/>
                </a:lnTo>
                <a:lnTo>
                  <a:pt x="76" y="4"/>
                </a:lnTo>
                <a:lnTo>
                  <a:pt x="88" y="0"/>
                </a:lnTo>
                <a:lnTo>
                  <a:pt x="100" y="0"/>
                </a:lnTo>
                <a:lnTo>
                  <a:pt x="112" y="0"/>
                </a:lnTo>
                <a:lnTo>
                  <a:pt x="120" y="0"/>
                </a:lnTo>
                <a:lnTo>
                  <a:pt x="128" y="0"/>
                </a:lnTo>
                <a:lnTo>
                  <a:pt x="136" y="0"/>
                </a:lnTo>
                <a:lnTo>
                  <a:pt x="140" y="0"/>
                </a:lnTo>
                <a:lnTo>
                  <a:pt x="144" y="4"/>
                </a:lnTo>
                <a:lnTo>
                  <a:pt x="144" y="4"/>
                </a:lnTo>
                <a:lnTo>
                  <a:pt x="140" y="8"/>
                </a:lnTo>
                <a:lnTo>
                  <a:pt x="140" y="8"/>
                </a:lnTo>
                <a:lnTo>
                  <a:pt x="136" y="8"/>
                </a:lnTo>
                <a:lnTo>
                  <a:pt x="128" y="8"/>
                </a:lnTo>
                <a:lnTo>
                  <a:pt x="124" y="8"/>
                </a:lnTo>
                <a:lnTo>
                  <a:pt x="120" y="12"/>
                </a:lnTo>
                <a:lnTo>
                  <a:pt x="112" y="12"/>
                </a:lnTo>
                <a:lnTo>
                  <a:pt x="104" y="12"/>
                </a:lnTo>
                <a:lnTo>
                  <a:pt x="96" y="12"/>
                </a:lnTo>
                <a:lnTo>
                  <a:pt x="84" y="12"/>
                </a:lnTo>
                <a:lnTo>
                  <a:pt x="72" y="12"/>
                </a:lnTo>
                <a:lnTo>
                  <a:pt x="60" y="16"/>
                </a:lnTo>
                <a:lnTo>
                  <a:pt x="48" y="16"/>
                </a:lnTo>
                <a:lnTo>
                  <a:pt x="36" y="16"/>
                </a:lnTo>
                <a:lnTo>
                  <a:pt x="20" y="16"/>
                </a:lnTo>
                <a:lnTo>
                  <a:pt x="4" y="20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7" name="Freeform 198">
            <a:extLst>
              <a:ext uri="{FF2B5EF4-FFF2-40B4-BE49-F238E27FC236}">
                <a16:creationId xmlns:a16="http://schemas.microsoft.com/office/drawing/2014/main" xmlns="" id="{20B7AA51-FDF0-4AF4-89DB-1FB2512E9B9A}"/>
              </a:ext>
            </a:extLst>
          </p:cNvPr>
          <p:cNvSpPr>
            <a:spLocks/>
          </p:cNvSpPr>
          <p:nvPr/>
        </p:nvSpPr>
        <p:spPr bwMode="auto">
          <a:xfrm>
            <a:off x="2363956" y="5629905"/>
            <a:ext cx="402971" cy="291942"/>
          </a:xfrm>
          <a:custGeom>
            <a:avLst/>
            <a:gdLst>
              <a:gd name="T0" fmla="*/ 92 w 104"/>
              <a:gd name="T1" fmla="*/ 60 h 60"/>
              <a:gd name="T2" fmla="*/ 88 w 104"/>
              <a:gd name="T3" fmla="*/ 60 h 60"/>
              <a:gd name="T4" fmla="*/ 84 w 104"/>
              <a:gd name="T5" fmla="*/ 60 h 60"/>
              <a:gd name="T6" fmla="*/ 72 w 104"/>
              <a:gd name="T7" fmla="*/ 56 h 60"/>
              <a:gd name="T8" fmla="*/ 60 w 104"/>
              <a:gd name="T9" fmla="*/ 48 h 60"/>
              <a:gd name="T10" fmla="*/ 48 w 104"/>
              <a:gd name="T11" fmla="*/ 44 h 60"/>
              <a:gd name="T12" fmla="*/ 40 w 104"/>
              <a:gd name="T13" fmla="*/ 40 h 60"/>
              <a:gd name="T14" fmla="*/ 32 w 104"/>
              <a:gd name="T15" fmla="*/ 32 h 60"/>
              <a:gd name="T16" fmla="*/ 24 w 104"/>
              <a:gd name="T17" fmla="*/ 28 h 60"/>
              <a:gd name="T18" fmla="*/ 16 w 104"/>
              <a:gd name="T19" fmla="*/ 24 h 60"/>
              <a:gd name="T20" fmla="*/ 12 w 104"/>
              <a:gd name="T21" fmla="*/ 16 h 60"/>
              <a:gd name="T22" fmla="*/ 4 w 104"/>
              <a:gd name="T23" fmla="*/ 12 h 60"/>
              <a:gd name="T24" fmla="*/ 4 w 104"/>
              <a:gd name="T25" fmla="*/ 8 h 60"/>
              <a:gd name="T26" fmla="*/ 0 w 104"/>
              <a:gd name="T27" fmla="*/ 4 h 60"/>
              <a:gd name="T28" fmla="*/ 0 w 104"/>
              <a:gd name="T29" fmla="*/ 0 h 60"/>
              <a:gd name="T30" fmla="*/ 28 w 104"/>
              <a:gd name="T31" fmla="*/ 0 h 60"/>
              <a:gd name="T32" fmla="*/ 40 w 104"/>
              <a:gd name="T33" fmla="*/ 0 h 60"/>
              <a:gd name="T34" fmla="*/ 48 w 104"/>
              <a:gd name="T35" fmla="*/ 0 h 60"/>
              <a:gd name="T36" fmla="*/ 60 w 104"/>
              <a:gd name="T37" fmla="*/ 0 h 60"/>
              <a:gd name="T38" fmla="*/ 68 w 104"/>
              <a:gd name="T39" fmla="*/ 4 h 60"/>
              <a:gd name="T40" fmla="*/ 76 w 104"/>
              <a:gd name="T41" fmla="*/ 4 h 60"/>
              <a:gd name="T42" fmla="*/ 80 w 104"/>
              <a:gd name="T43" fmla="*/ 8 h 60"/>
              <a:gd name="T44" fmla="*/ 92 w 104"/>
              <a:gd name="T45" fmla="*/ 12 h 60"/>
              <a:gd name="T46" fmla="*/ 96 w 104"/>
              <a:gd name="T47" fmla="*/ 20 h 60"/>
              <a:gd name="T48" fmla="*/ 104 w 104"/>
              <a:gd name="T49" fmla="*/ 28 h 60"/>
              <a:gd name="T50" fmla="*/ 104 w 104"/>
              <a:gd name="T51" fmla="*/ 40 h 60"/>
              <a:gd name="T52" fmla="*/ 104 w 104"/>
              <a:gd name="T53" fmla="*/ 48 h 60"/>
              <a:gd name="T54" fmla="*/ 100 w 104"/>
              <a:gd name="T55" fmla="*/ 56 h 60"/>
              <a:gd name="T56" fmla="*/ 96 w 104"/>
              <a:gd name="T57" fmla="*/ 60 h 60"/>
              <a:gd name="T58" fmla="*/ 92 w 104"/>
              <a:gd name="T59" fmla="*/ 60 h 60"/>
              <a:gd name="T60" fmla="*/ 92 w 104"/>
              <a:gd name="T61" fmla="*/ 6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04" h="60">
                <a:moveTo>
                  <a:pt x="92" y="60"/>
                </a:moveTo>
                <a:lnTo>
                  <a:pt x="88" y="60"/>
                </a:lnTo>
                <a:lnTo>
                  <a:pt x="84" y="60"/>
                </a:lnTo>
                <a:lnTo>
                  <a:pt x="72" y="56"/>
                </a:lnTo>
                <a:lnTo>
                  <a:pt x="60" y="48"/>
                </a:lnTo>
                <a:lnTo>
                  <a:pt x="48" y="44"/>
                </a:lnTo>
                <a:lnTo>
                  <a:pt x="40" y="40"/>
                </a:lnTo>
                <a:lnTo>
                  <a:pt x="32" y="32"/>
                </a:lnTo>
                <a:lnTo>
                  <a:pt x="24" y="28"/>
                </a:lnTo>
                <a:lnTo>
                  <a:pt x="16" y="24"/>
                </a:lnTo>
                <a:lnTo>
                  <a:pt x="12" y="16"/>
                </a:lnTo>
                <a:lnTo>
                  <a:pt x="4" y="12"/>
                </a:lnTo>
                <a:lnTo>
                  <a:pt x="4" y="8"/>
                </a:lnTo>
                <a:lnTo>
                  <a:pt x="0" y="4"/>
                </a:lnTo>
                <a:lnTo>
                  <a:pt x="0" y="0"/>
                </a:lnTo>
                <a:lnTo>
                  <a:pt x="28" y="0"/>
                </a:lnTo>
                <a:lnTo>
                  <a:pt x="40" y="0"/>
                </a:lnTo>
                <a:lnTo>
                  <a:pt x="48" y="0"/>
                </a:lnTo>
                <a:lnTo>
                  <a:pt x="60" y="0"/>
                </a:lnTo>
                <a:lnTo>
                  <a:pt x="68" y="4"/>
                </a:lnTo>
                <a:lnTo>
                  <a:pt x="76" y="4"/>
                </a:lnTo>
                <a:lnTo>
                  <a:pt x="80" y="8"/>
                </a:lnTo>
                <a:lnTo>
                  <a:pt x="92" y="12"/>
                </a:lnTo>
                <a:lnTo>
                  <a:pt x="96" y="20"/>
                </a:lnTo>
                <a:lnTo>
                  <a:pt x="104" y="28"/>
                </a:lnTo>
                <a:lnTo>
                  <a:pt x="104" y="40"/>
                </a:lnTo>
                <a:lnTo>
                  <a:pt x="104" y="48"/>
                </a:lnTo>
                <a:lnTo>
                  <a:pt x="100" y="56"/>
                </a:lnTo>
                <a:lnTo>
                  <a:pt x="96" y="60"/>
                </a:lnTo>
                <a:lnTo>
                  <a:pt x="92" y="60"/>
                </a:lnTo>
                <a:lnTo>
                  <a:pt x="92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28" name="Freeform 199">
            <a:extLst>
              <a:ext uri="{FF2B5EF4-FFF2-40B4-BE49-F238E27FC236}">
                <a16:creationId xmlns:a16="http://schemas.microsoft.com/office/drawing/2014/main" xmlns="" id="{8201CB99-2CA7-4D63-8BA0-FE9F97201FE5}"/>
              </a:ext>
            </a:extLst>
          </p:cNvPr>
          <p:cNvSpPr>
            <a:spLocks/>
          </p:cNvSpPr>
          <p:nvPr/>
        </p:nvSpPr>
        <p:spPr bwMode="auto">
          <a:xfrm>
            <a:off x="1480519" y="5629905"/>
            <a:ext cx="294479" cy="506033"/>
          </a:xfrm>
          <a:custGeom>
            <a:avLst/>
            <a:gdLst>
              <a:gd name="T0" fmla="*/ 56 w 76"/>
              <a:gd name="T1" fmla="*/ 88 h 104"/>
              <a:gd name="T2" fmla="*/ 48 w 76"/>
              <a:gd name="T3" fmla="*/ 96 h 104"/>
              <a:gd name="T4" fmla="*/ 44 w 76"/>
              <a:gd name="T5" fmla="*/ 100 h 104"/>
              <a:gd name="T6" fmla="*/ 36 w 76"/>
              <a:gd name="T7" fmla="*/ 104 h 104"/>
              <a:gd name="T8" fmla="*/ 32 w 76"/>
              <a:gd name="T9" fmla="*/ 104 h 104"/>
              <a:gd name="T10" fmla="*/ 28 w 76"/>
              <a:gd name="T11" fmla="*/ 104 h 104"/>
              <a:gd name="T12" fmla="*/ 24 w 76"/>
              <a:gd name="T13" fmla="*/ 104 h 104"/>
              <a:gd name="T14" fmla="*/ 16 w 76"/>
              <a:gd name="T15" fmla="*/ 96 h 104"/>
              <a:gd name="T16" fmla="*/ 12 w 76"/>
              <a:gd name="T17" fmla="*/ 92 h 104"/>
              <a:gd name="T18" fmla="*/ 8 w 76"/>
              <a:gd name="T19" fmla="*/ 84 h 104"/>
              <a:gd name="T20" fmla="*/ 4 w 76"/>
              <a:gd name="T21" fmla="*/ 80 h 104"/>
              <a:gd name="T22" fmla="*/ 4 w 76"/>
              <a:gd name="T23" fmla="*/ 72 h 104"/>
              <a:gd name="T24" fmla="*/ 0 w 76"/>
              <a:gd name="T25" fmla="*/ 72 h 104"/>
              <a:gd name="T26" fmla="*/ 4 w 76"/>
              <a:gd name="T27" fmla="*/ 68 h 104"/>
              <a:gd name="T28" fmla="*/ 4 w 76"/>
              <a:gd name="T29" fmla="*/ 64 h 104"/>
              <a:gd name="T30" fmla="*/ 8 w 76"/>
              <a:gd name="T31" fmla="*/ 56 h 104"/>
              <a:gd name="T32" fmla="*/ 12 w 76"/>
              <a:gd name="T33" fmla="*/ 52 h 104"/>
              <a:gd name="T34" fmla="*/ 16 w 76"/>
              <a:gd name="T35" fmla="*/ 48 h 104"/>
              <a:gd name="T36" fmla="*/ 20 w 76"/>
              <a:gd name="T37" fmla="*/ 44 h 104"/>
              <a:gd name="T38" fmla="*/ 24 w 76"/>
              <a:gd name="T39" fmla="*/ 40 h 104"/>
              <a:gd name="T40" fmla="*/ 24 w 76"/>
              <a:gd name="T41" fmla="*/ 32 h 104"/>
              <a:gd name="T42" fmla="*/ 28 w 76"/>
              <a:gd name="T43" fmla="*/ 28 h 104"/>
              <a:gd name="T44" fmla="*/ 32 w 76"/>
              <a:gd name="T45" fmla="*/ 20 h 104"/>
              <a:gd name="T46" fmla="*/ 32 w 76"/>
              <a:gd name="T47" fmla="*/ 8 h 104"/>
              <a:gd name="T48" fmla="*/ 36 w 76"/>
              <a:gd name="T49" fmla="*/ 0 h 104"/>
              <a:gd name="T50" fmla="*/ 44 w 76"/>
              <a:gd name="T51" fmla="*/ 0 h 104"/>
              <a:gd name="T52" fmla="*/ 52 w 76"/>
              <a:gd name="T53" fmla="*/ 0 h 104"/>
              <a:gd name="T54" fmla="*/ 60 w 76"/>
              <a:gd name="T55" fmla="*/ 4 h 104"/>
              <a:gd name="T56" fmla="*/ 68 w 76"/>
              <a:gd name="T57" fmla="*/ 8 h 104"/>
              <a:gd name="T58" fmla="*/ 72 w 76"/>
              <a:gd name="T59" fmla="*/ 16 h 104"/>
              <a:gd name="T60" fmla="*/ 76 w 76"/>
              <a:gd name="T61" fmla="*/ 28 h 104"/>
              <a:gd name="T62" fmla="*/ 76 w 76"/>
              <a:gd name="T63" fmla="*/ 36 h 104"/>
              <a:gd name="T64" fmla="*/ 76 w 76"/>
              <a:gd name="T65" fmla="*/ 48 h 104"/>
              <a:gd name="T66" fmla="*/ 72 w 76"/>
              <a:gd name="T67" fmla="*/ 60 h 104"/>
              <a:gd name="T68" fmla="*/ 68 w 76"/>
              <a:gd name="T69" fmla="*/ 68 h 104"/>
              <a:gd name="T70" fmla="*/ 64 w 76"/>
              <a:gd name="T71" fmla="*/ 80 h 104"/>
              <a:gd name="T72" fmla="*/ 56 w 76"/>
              <a:gd name="T73" fmla="*/ 88 h 104"/>
              <a:gd name="T74" fmla="*/ 56 w 76"/>
              <a:gd name="T75" fmla="*/ 88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6" h="104">
                <a:moveTo>
                  <a:pt x="56" y="88"/>
                </a:moveTo>
                <a:lnTo>
                  <a:pt x="48" y="96"/>
                </a:lnTo>
                <a:lnTo>
                  <a:pt x="44" y="100"/>
                </a:lnTo>
                <a:lnTo>
                  <a:pt x="36" y="104"/>
                </a:lnTo>
                <a:lnTo>
                  <a:pt x="32" y="104"/>
                </a:lnTo>
                <a:lnTo>
                  <a:pt x="28" y="104"/>
                </a:lnTo>
                <a:lnTo>
                  <a:pt x="24" y="104"/>
                </a:lnTo>
                <a:lnTo>
                  <a:pt x="16" y="96"/>
                </a:lnTo>
                <a:lnTo>
                  <a:pt x="12" y="92"/>
                </a:lnTo>
                <a:lnTo>
                  <a:pt x="8" y="84"/>
                </a:lnTo>
                <a:lnTo>
                  <a:pt x="4" y="80"/>
                </a:lnTo>
                <a:lnTo>
                  <a:pt x="4" y="72"/>
                </a:lnTo>
                <a:lnTo>
                  <a:pt x="0" y="72"/>
                </a:lnTo>
                <a:lnTo>
                  <a:pt x="4" y="68"/>
                </a:lnTo>
                <a:lnTo>
                  <a:pt x="4" y="64"/>
                </a:lnTo>
                <a:lnTo>
                  <a:pt x="8" y="56"/>
                </a:lnTo>
                <a:lnTo>
                  <a:pt x="12" y="52"/>
                </a:lnTo>
                <a:lnTo>
                  <a:pt x="16" y="48"/>
                </a:lnTo>
                <a:lnTo>
                  <a:pt x="20" y="44"/>
                </a:lnTo>
                <a:lnTo>
                  <a:pt x="24" y="40"/>
                </a:lnTo>
                <a:lnTo>
                  <a:pt x="24" y="32"/>
                </a:lnTo>
                <a:lnTo>
                  <a:pt x="28" y="28"/>
                </a:lnTo>
                <a:lnTo>
                  <a:pt x="32" y="20"/>
                </a:lnTo>
                <a:lnTo>
                  <a:pt x="32" y="8"/>
                </a:lnTo>
                <a:lnTo>
                  <a:pt x="36" y="0"/>
                </a:lnTo>
                <a:lnTo>
                  <a:pt x="44" y="0"/>
                </a:lnTo>
                <a:lnTo>
                  <a:pt x="52" y="0"/>
                </a:lnTo>
                <a:lnTo>
                  <a:pt x="60" y="4"/>
                </a:lnTo>
                <a:lnTo>
                  <a:pt x="68" y="8"/>
                </a:lnTo>
                <a:lnTo>
                  <a:pt x="72" y="16"/>
                </a:lnTo>
                <a:lnTo>
                  <a:pt x="76" y="28"/>
                </a:lnTo>
                <a:lnTo>
                  <a:pt x="76" y="36"/>
                </a:lnTo>
                <a:lnTo>
                  <a:pt x="76" y="48"/>
                </a:lnTo>
                <a:lnTo>
                  <a:pt x="72" y="60"/>
                </a:lnTo>
                <a:lnTo>
                  <a:pt x="68" y="68"/>
                </a:lnTo>
                <a:lnTo>
                  <a:pt x="64" y="80"/>
                </a:lnTo>
                <a:lnTo>
                  <a:pt x="56" y="88"/>
                </a:lnTo>
                <a:lnTo>
                  <a:pt x="56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Freeform 200">
            <a:extLst>
              <a:ext uri="{FF2B5EF4-FFF2-40B4-BE49-F238E27FC236}">
                <a16:creationId xmlns:a16="http://schemas.microsoft.com/office/drawing/2014/main" xmlns="" id="{B051FAB4-5AB1-4A4A-B714-8020474E1863}"/>
              </a:ext>
            </a:extLst>
          </p:cNvPr>
          <p:cNvSpPr>
            <a:spLocks/>
          </p:cNvSpPr>
          <p:nvPr/>
        </p:nvSpPr>
        <p:spPr bwMode="auto">
          <a:xfrm>
            <a:off x="1186040" y="4793005"/>
            <a:ext cx="1642883" cy="369793"/>
          </a:xfrm>
          <a:custGeom>
            <a:avLst/>
            <a:gdLst>
              <a:gd name="T0" fmla="*/ 0 w 424"/>
              <a:gd name="T1" fmla="*/ 48 h 76"/>
              <a:gd name="T2" fmla="*/ 4 w 424"/>
              <a:gd name="T3" fmla="*/ 48 h 76"/>
              <a:gd name="T4" fmla="*/ 12 w 424"/>
              <a:gd name="T5" fmla="*/ 44 h 76"/>
              <a:gd name="T6" fmla="*/ 20 w 424"/>
              <a:gd name="T7" fmla="*/ 44 h 76"/>
              <a:gd name="T8" fmla="*/ 32 w 424"/>
              <a:gd name="T9" fmla="*/ 40 h 76"/>
              <a:gd name="T10" fmla="*/ 40 w 424"/>
              <a:gd name="T11" fmla="*/ 40 h 76"/>
              <a:gd name="T12" fmla="*/ 52 w 424"/>
              <a:gd name="T13" fmla="*/ 40 h 76"/>
              <a:gd name="T14" fmla="*/ 68 w 424"/>
              <a:gd name="T15" fmla="*/ 40 h 76"/>
              <a:gd name="T16" fmla="*/ 88 w 424"/>
              <a:gd name="T17" fmla="*/ 36 h 76"/>
              <a:gd name="T18" fmla="*/ 108 w 424"/>
              <a:gd name="T19" fmla="*/ 32 h 76"/>
              <a:gd name="T20" fmla="*/ 136 w 424"/>
              <a:gd name="T21" fmla="*/ 28 h 76"/>
              <a:gd name="T22" fmla="*/ 168 w 424"/>
              <a:gd name="T23" fmla="*/ 24 h 76"/>
              <a:gd name="T24" fmla="*/ 200 w 424"/>
              <a:gd name="T25" fmla="*/ 20 h 76"/>
              <a:gd name="T26" fmla="*/ 236 w 424"/>
              <a:gd name="T27" fmla="*/ 16 h 76"/>
              <a:gd name="T28" fmla="*/ 264 w 424"/>
              <a:gd name="T29" fmla="*/ 12 h 76"/>
              <a:gd name="T30" fmla="*/ 292 w 424"/>
              <a:gd name="T31" fmla="*/ 8 h 76"/>
              <a:gd name="T32" fmla="*/ 312 w 424"/>
              <a:gd name="T33" fmla="*/ 4 h 76"/>
              <a:gd name="T34" fmla="*/ 332 w 424"/>
              <a:gd name="T35" fmla="*/ 4 h 76"/>
              <a:gd name="T36" fmla="*/ 348 w 424"/>
              <a:gd name="T37" fmla="*/ 0 h 76"/>
              <a:gd name="T38" fmla="*/ 360 w 424"/>
              <a:gd name="T39" fmla="*/ 0 h 76"/>
              <a:gd name="T40" fmla="*/ 372 w 424"/>
              <a:gd name="T41" fmla="*/ 0 h 76"/>
              <a:gd name="T42" fmla="*/ 384 w 424"/>
              <a:gd name="T43" fmla="*/ 0 h 76"/>
              <a:gd name="T44" fmla="*/ 396 w 424"/>
              <a:gd name="T45" fmla="*/ 4 h 76"/>
              <a:gd name="T46" fmla="*/ 408 w 424"/>
              <a:gd name="T47" fmla="*/ 8 h 76"/>
              <a:gd name="T48" fmla="*/ 416 w 424"/>
              <a:gd name="T49" fmla="*/ 12 h 76"/>
              <a:gd name="T50" fmla="*/ 420 w 424"/>
              <a:gd name="T51" fmla="*/ 16 h 76"/>
              <a:gd name="T52" fmla="*/ 424 w 424"/>
              <a:gd name="T53" fmla="*/ 20 h 76"/>
              <a:gd name="T54" fmla="*/ 424 w 424"/>
              <a:gd name="T55" fmla="*/ 28 h 76"/>
              <a:gd name="T56" fmla="*/ 424 w 424"/>
              <a:gd name="T57" fmla="*/ 28 h 76"/>
              <a:gd name="T58" fmla="*/ 416 w 424"/>
              <a:gd name="T59" fmla="*/ 32 h 76"/>
              <a:gd name="T60" fmla="*/ 408 w 424"/>
              <a:gd name="T61" fmla="*/ 36 h 76"/>
              <a:gd name="T62" fmla="*/ 396 w 424"/>
              <a:gd name="T63" fmla="*/ 36 h 76"/>
              <a:gd name="T64" fmla="*/ 380 w 424"/>
              <a:gd name="T65" fmla="*/ 36 h 76"/>
              <a:gd name="T66" fmla="*/ 360 w 424"/>
              <a:gd name="T67" fmla="*/ 36 h 76"/>
              <a:gd name="T68" fmla="*/ 340 w 424"/>
              <a:gd name="T69" fmla="*/ 36 h 76"/>
              <a:gd name="T70" fmla="*/ 312 w 424"/>
              <a:gd name="T71" fmla="*/ 40 h 76"/>
              <a:gd name="T72" fmla="*/ 284 w 424"/>
              <a:gd name="T73" fmla="*/ 40 h 76"/>
              <a:gd name="T74" fmla="*/ 256 w 424"/>
              <a:gd name="T75" fmla="*/ 44 h 76"/>
              <a:gd name="T76" fmla="*/ 224 w 424"/>
              <a:gd name="T77" fmla="*/ 48 h 76"/>
              <a:gd name="T78" fmla="*/ 184 w 424"/>
              <a:gd name="T79" fmla="*/ 56 h 76"/>
              <a:gd name="T80" fmla="*/ 144 w 424"/>
              <a:gd name="T81" fmla="*/ 60 h 76"/>
              <a:gd name="T82" fmla="*/ 124 w 424"/>
              <a:gd name="T83" fmla="*/ 64 h 76"/>
              <a:gd name="T84" fmla="*/ 108 w 424"/>
              <a:gd name="T85" fmla="*/ 68 h 76"/>
              <a:gd name="T86" fmla="*/ 92 w 424"/>
              <a:gd name="T87" fmla="*/ 68 h 76"/>
              <a:gd name="T88" fmla="*/ 80 w 424"/>
              <a:gd name="T89" fmla="*/ 72 h 76"/>
              <a:gd name="T90" fmla="*/ 68 w 424"/>
              <a:gd name="T91" fmla="*/ 72 h 76"/>
              <a:gd name="T92" fmla="*/ 64 w 424"/>
              <a:gd name="T93" fmla="*/ 72 h 76"/>
              <a:gd name="T94" fmla="*/ 56 w 424"/>
              <a:gd name="T95" fmla="*/ 76 h 76"/>
              <a:gd name="T96" fmla="*/ 56 w 424"/>
              <a:gd name="T97" fmla="*/ 76 h 76"/>
              <a:gd name="T98" fmla="*/ 48 w 424"/>
              <a:gd name="T99" fmla="*/ 76 h 76"/>
              <a:gd name="T100" fmla="*/ 40 w 424"/>
              <a:gd name="T101" fmla="*/ 72 h 76"/>
              <a:gd name="T102" fmla="*/ 32 w 424"/>
              <a:gd name="T103" fmla="*/ 68 h 76"/>
              <a:gd name="T104" fmla="*/ 24 w 424"/>
              <a:gd name="T105" fmla="*/ 64 h 76"/>
              <a:gd name="T106" fmla="*/ 12 w 424"/>
              <a:gd name="T107" fmla="*/ 60 h 76"/>
              <a:gd name="T108" fmla="*/ 4 w 424"/>
              <a:gd name="T109" fmla="*/ 56 h 76"/>
              <a:gd name="T110" fmla="*/ 0 w 424"/>
              <a:gd name="T111" fmla="*/ 52 h 76"/>
              <a:gd name="T112" fmla="*/ 0 w 424"/>
              <a:gd name="T113" fmla="*/ 52 h 76"/>
              <a:gd name="T114" fmla="*/ 0 w 424"/>
              <a:gd name="T115" fmla="*/ 48 h 76"/>
              <a:gd name="T116" fmla="*/ 0 w 424"/>
              <a:gd name="T117" fmla="*/ 4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24" h="76">
                <a:moveTo>
                  <a:pt x="0" y="48"/>
                </a:moveTo>
                <a:lnTo>
                  <a:pt x="4" y="48"/>
                </a:lnTo>
                <a:lnTo>
                  <a:pt x="12" y="44"/>
                </a:lnTo>
                <a:lnTo>
                  <a:pt x="20" y="44"/>
                </a:lnTo>
                <a:lnTo>
                  <a:pt x="32" y="40"/>
                </a:lnTo>
                <a:lnTo>
                  <a:pt x="40" y="40"/>
                </a:lnTo>
                <a:lnTo>
                  <a:pt x="52" y="40"/>
                </a:lnTo>
                <a:lnTo>
                  <a:pt x="68" y="40"/>
                </a:lnTo>
                <a:lnTo>
                  <a:pt x="88" y="36"/>
                </a:lnTo>
                <a:lnTo>
                  <a:pt x="108" y="32"/>
                </a:lnTo>
                <a:lnTo>
                  <a:pt x="136" y="28"/>
                </a:lnTo>
                <a:lnTo>
                  <a:pt x="168" y="24"/>
                </a:lnTo>
                <a:lnTo>
                  <a:pt x="200" y="20"/>
                </a:lnTo>
                <a:lnTo>
                  <a:pt x="236" y="16"/>
                </a:lnTo>
                <a:lnTo>
                  <a:pt x="264" y="12"/>
                </a:lnTo>
                <a:lnTo>
                  <a:pt x="292" y="8"/>
                </a:lnTo>
                <a:lnTo>
                  <a:pt x="312" y="4"/>
                </a:lnTo>
                <a:lnTo>
                  <a:pt x="332" y="4"/>
                </a:lnTo>
                <a:lnTo>
                  <a:pt x="348" y="0"/>
                </a:lnTo>
                <a:lnTo>
                  <a:pt x="360" y="0"/>
                </a:lnTo>
                <a:lnTo>
                  <a:pt x="372" y="0"/>
                </a:lnTo>
                <a:lnTo>
                  <a:pt x="384" y="0"/>
                </a:lnTo>
                <a:lnTo>
                  <a:pt x="396" y="4"/>
                </a:lnTo>
                <a:lnTo>
                  <a:pt x="408" y="8"/>
                </a:lnTo>
                <a:lnTo>
                  <a:pt x="416" y="12"/>
                </a:lnTo>
                <a:lnTo>
                  <a:pt x="420" y="16"/>
                </a:lnTo>
                <a:lnTo>
                  <a:pt x="424" y="20"/>
                </a:lnTo>
                <a:lnTo>
                  <a:pt x="424" y="28"/>
                </a:lnTo>
                <a:lnTo>
                  <a:pt x="424" y="28"/>
                </a:lnTo>
                <a:lnTo>
                  <a:pt x="416" y="32"/>
                </a:lnTo>
                <a:lnTo>
                  <a:pt x="408" y="36"/>
                </a:lnTo>
                <a:lnTo>
                  <a:pt x="396" y="36"/>
                </a:lnTo>
                <a:lnTo>
                  <a:pt x="380" y="36"/>
                </a:lnTo>
                <a:lnTo>
                  <a:pt x="360" y="36"/>
                </a:lnTo>
                <a:lnTo>
                  <a:pt x="340" y="36"/>
                </a:lnTo>
                <a:lnTo>
                  <a:pt x="312" y="40"/>
                </a:lnTo>
                <a:lnTo>
                  <a:pt x="284" y="40"/>
                </a:lnTo>
                <a:lnTo>
                  <a:pt x="256" y="44"/>
                </a:lnTo>
                <a:lnTo>
                  <a:pt x="224" y="48"/>
                </a:lnTo>
                <a:lnTo>
                  <a:pt x="184" y="56"/>
                </a:lnTo>
                <a:lnTo>
                  <a:pt x="144" y="60"/>
                </a:lnTo>
                <a:lnTo>
                  <a:pt x="124" y="64"/>
                </a:lnTo>
                <a:lnTo>
                  <a:pt x="108" y="68"/>
                </a:lnTo>
                <a:lnTo>
                  <a:pt x="92" y="68"/>
                </a:lnTo>
                <a:lnTo>
                  <a:pt x="80" y="72"/>
                </a:lnTo>
                <a:lnTo>
                  <a:pt x="68" y="72"/>
                </a:lnTo>
                <a:lnTo>
                  <a:pt x="64" y="72"/>
                </a:lnTo>
                <a:lnTo>
                  <a:pt x="56" y="76"/>
                </a:lnTo>
                <a:lnTo>
                  <a:pt x="56" y="76"/>
                </a:lnTo>
                <a:lnTo>
                  <a:pt x="48" y="76"/>
                </a:lnTo>
                <a:lnTo>
                  <a:pt x="40" y="72"/>
                </a:lnTo>
                <a:lnTo>
                  <a:pt x="32" y="68"/>
                </a:lnTo>
                <a:lnTo>
                  <a:pt x="24" y="64"/>
                </a:lnTo>
                <a:lnTo>
                  <a:pt x="12" y="60"/>
                </a:lnTo>
                <a:lnTo>
                  <a:pt x="4" y="56"/>
                </a:lnTo>
                <a:lnTo>
                  <a:pt x="0" y="52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201">
            <a:extLst>
              <a:ext uri="{FF2B5EF4-FFF2-40B4-BE49-F238E27FC236}">
                <a16:creationId xmlns:a16="http://schemas.microsoft.com/office/drawing/2014/main" xmlns="" id="{7209A6FD-0C50-4D2D-BD54-4816A2A8ACAB}"/>
              </a:ext>
            </a:extLst>
          </p:cNvPr>
          <p:cNvSpPr>
            <a:spLocks/>
          </p:cNvSpPr>
          <p:nvPr/>
        </p:nvSpPr>
        <p:spPr bwMode="auto">
          <a:xfrm>
            <a:off x="1991982" y="4695691"/>
            <a:ext cx="278980" cy="272479"/>
          </a:xfrm>
          <a:custGeom>
            <a:avLst/>
            <a:gdLst>
              <a:gd name="T0" fmla="*/ 72 w 72"/>
              <a:gd name="T1" fmla="*/ 40 h 56"/>
              <a:gd name="T2" fmla="*/ 68 w 72"/>
              <a:gd name="T3" fmla="*/ 48 h 56"/>
              <a:gd name="T4" fmla="*/ 64 w 72"/>
              <a:gd name="T5" fmla="*/ 52 h 56"/>
              <a:gd name="T6" fmla="*/ 60 w 72"/>
              <a:gd name="T7" fmla="*/ 56 h 56"/>
              <a:gd name="T8" fmla="*/ 52 w 72"/>
              <a:gd name="T9" fmla="*/ 56 h 56"/>
              <a:gd name="T10" fmla="*/ 44 w 72"/>
              <a:gd name="T11" fmla="*/ 56 h 56"/>
              <a:gd name="T12" fmla="*/ 36 w 72"/>
              <a:gd name="T13" fmla="*/ 52 h 56"/>
              <a:gd name="T14" fmla="*/ 28 w 72"/>
              <a:gd name="T15" fmla="*/ 44 h 56"/>
              <a:gd name="T16" fmla="*/ 16 w 72"/>
              <a:gd name="T17" fmla="*/ 32 h 56"/>
              <a:gd name="T18" fmla="*/ 8 w 72"/>
              <a:gd name="T19" fmla="*/ 20 h 56"/>
              <a:gd name="T20" fmla="*/ 0 w 72"/>
              <a:gd name="T21" fmla="*/ 12 h 56"/>
              <a:gd name="T22" fmla="*/ 0 w 72"/>
              <a:gd name="T23" fmla="*/ 8 h 56"/>
              <a:gd name="T24" fmla="*/ 0 w 72"/>
              <a:gd name="T25" fmla="*/ 8 h 56"/>
              <a:gd name="T26" fmla="*/ 0 w 72"/>
              <a:gd name="T27" fmla="*/ 4 h 56"/>
              <a:gd name="T28" fmla="*/ 0 w 72"/>
              <a:gd name="T29" fmla="*/ 4 h 56"/>
              <a:gd name="T30" fmla="*/ 4 w 72"/>
              <a:gd name="T31" fmla="*/ 0 h 56"/>
              <a:gd name="T32" fmla="*/ 12 w 72"/>
              <a:gd name="T33" fmla="*/ 0 h 56"/>
              <a:gd name="T34" fmla="*/ 20 w 72"/>
              <a:gd name="T35" fmla="*/ 0 h 56"/>
              <a:gd name="T36" fmla="*/ 28 w 72"/>
              <a:gd name="T37" fmla="*/ 0 h 56"/>
              <a:gd name="T38" fmla="*/ 44 w 72"/>
              <a:gd name="T39" fmla="*/ 4 h 56"/>
              <a:gd name="T40" fmla="*/ 64 w 72"/>
              <a:gd name="T41" fmla="*/ 12 h 56"/>
              <a:gd name="T42" fmla="*/ 68 w 72"/>
              <a:gd name="T43" fmla="*/ 20 h 56"/>
              <a:gd name="T44" fmla="*/ 72 w 72"/>
              <a:gd name="T45" fmla="*/ 24 h 56"/>
              <a:gd name="T46" fmla="*/ 72 w 72"/>
              <a:gd name="T47" fmla="*/ 32 h 56"/>
              <a:gd name="T48" fmla="*/ 72 w 72"/>
              <a:gd name="T49" fmla="*/ 40 h 56"/>
              <a:gd name="T50" fmla="*/ 72 w 72"/>
              <a:gd name="T51" fmla="*/ 40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2" h="56">
                <a:moveTo>
                  <a:pt x="72" y="40"/>
                </a:moveTo>
                <a:lnTo>
                  <a:pt x="68" y="48"/>
                </a:lnTo>
                <a:lnTo>
                  <a:pt x="64" y="52"/>
                </a:lnTo>
                <a:lnTo>
                  <a:pt x="60" y="56"/>
                </a:lnTo>
                <a:lnTo>
                  <a:pt x="52" y="56"/>
                </a:lnTo>
                <a:lnTo>
                  <a:pt x="44" y="56"/>
                </a:lnTo>
                <a:lnTo>
                  <a:pt x="36" y="52"/>
                </a:lnTo>
                <a:lnTo>
                  <a:pt x="28" y="44"/>
                </a:lnTo>
                <a:lnTo>
                  <a:pt x="16" y="32"/>
                </a:lnTo>
                <a:lnTo>
                  <a:pt x="8" y="20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44" y="4"/>
                </a:lnTo>
                <a:lnTo>
                  <a:pt x="64" y="12"/>
                </a:lnTo>
                <a:lnTo>
                  <a:pt x="68" y="20"/>
                </a:lnTo>
                <a:lnTo>
                  <a:pt x="72" y="24"/>
                </a:lnTo>
                <a:lnTo>
                  <a:pt x="72" y="32"/>
                </a:lnTo>
                <a:lnTo>
                  <a:pt x="72" y="40"/>
                </a:lnTo>
                <a:lnTo>
                  <a:pt x="72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Freeform 202">
            <a:extLst>
              <a:ext uri="{FF2B5EF4-FFF2-40B4-BE49-F238E27FC236}">
                <a16:creationId xmlns:a16="http://schemas.microsoft.com/office/drawing/2014/main" xmlns="" id="{1A633035-8117-4B3A-8062-E55153117D55}"/>
              </a:ext>
            </a:extLst>
          </p:cNvPr>
          <p:cNvSpPr>
            <a:spLocks/>
          </p:cNvSpPr>
          <p:nvPr/>
        </p:nvSpPr>
        <p:spPr bwMode="auto">
          <a:xfrm>
            <a:off x="2890918" y="4033956"/>
            <a:ext cx="712949" cy="875826"/>
          </a:xfrm>
          <a:custGeom>
            <a:avLst/>
            <a:gdLst>
              <a:gd name="T0" fmla="*/ 116 w 184"/>
              <a:gd name="T1" fmla="*/ 12 h 180"/>
              <a:gd name="T2" fmla="*/ 116 w 184"/>
              <a:gd name="T3" fmla="*/ 4 h 180"/>
              <a:gd name="T4" fmla="*/ 116 w 184"/>
              <a:gd name="T5" fmla="*/ 0 h 180"/>
              <a:gd name="T6" fmla="*/ 120 w 184"/>
              <a:gd name="T7" fmla="*/ 0 h 180"/>
              <a:gd name="T8" fmla="*/ 128 w 184"/>
              <a:gd name="T9" fmla="*/ 0 h 180"/>
              <a:gd name="T10" fmla="*/ 136 w 184"/>
              <a:gd name="T11" fmla="*/ 0 h 180"/>
              <a:gd name="T12" fmla="*/ 144 w 184"/>
              <a:gd name="T13" fmla="*/ 0 h 180"/>
              <a:gd name="T14" fmla="*/ 156 w 184"/>
              <a:gd name="T15" fmla="*/ 8 h 180"/>
              <a:gd name="T16" fmla="*/ 164 w 184"/>
              <a:gd name="T17" fmla="*/ 12 h 180"/>
              <a:gd name="T18" fmla="*/ 172 w 184"/>
              <a:gd name="T19" fmla="*/ 20 h 180"/>
              <a:gd name="T20" fmla="*/ 180 w 184"/>
              <a:gd name="T21" fmla="*/ 28 h 180"/>
              <a:gd name="T22" fmla="*/ 180 w 184"/>
              <a:gd name="T23" fmla="*/ 32 h 180"/>
              <a:gd name="T24" fmla="*/ 184 w 184"/>
              <a:gd name="T25" fmla="*/ 40 h 180"/>
              <a:gd name="T26" fmla="*/ 180 w 184"/>
              <a:gd name="T27" fmla="*/ 44 h 180"/>
              <a:gd name="T28" fmla="*/ 176 w 184"/>
              <a:gd name="T29" fmla="*/ 52 h 180"/>
              <a:gd name="T30" fmla="*/ 168 w 184"/>
              <a:gd name="T31" fmla="*/ 60 h 180"/>
              <a:gd name="T32" fmla="*/ 160 w 184"/>
              <a:gd name="T33" fmla="*/ 72 h 180"/>
              <a:gd name="T34" fmla="*/ 132 w 184"/>
              <a:gd name="T35" fmla="*/ 96 h 180"/>
              <a:gd name="T36" fmla="*/ 104 w 184"/>
              <a:gd name="T37" fmla="*/ 120 h 180"/>
              <a:gd name="T38" fmla="*/ 88 w 184"/>
              <a:gd name="T39" fmla="*/ 132 h 180"/>
              <a:gd name="T40" fmla="*/ 72 w 184"/>
              <a:gd name="T41" fmla="*/ 144 h 180"/>
              <a:gd name="T42" fmla="*/ 56 w 184"/>
              <a:gd name="T43" fmla="*/ 156 h 180"/>
              <a:gd name="T44" fmla="*/ 44 w 184"/>
              <a:gd name="T45" fmla="*/ 164 h 180"/>
              <a:gd name="T46" fmla="*/ 28 w 184"/>
              <a:gd name="T47" fmla="*/ 176 h 180"/>
              <a:gd name="T48" fmla="*/ 16 w 184"/>
              <a:gd name="T49" fmla="*/ 180 h 180"/>
              <a:gd name="T50" fmla="*/ 8 w 184"/>
              <a:gd name="T51" fmla="*/ 180 h 180"/>
              <a:gd name="T52" fmla="*/ 4 w 184"/>
              <a:gd name="T53" fmla="*/ 180 h 180"/>
              <a:gd name="T54" fmla="*/ 4 w 184"/>
              <a:gd name="T55" fmla="*/ 180 h 180"/>
              <a:gd name="T56" fmla="*/ 0 w 184"/>
              <a:gd name="T57" fmla="*/ 180 h 180"/>
              <a:gd name="T58" fmla="*/ 0 w 184"/>
              <a:gd name="T59" fmla="*/ 176 h 180"/>
              <a:gd name="T60" fmla="*/ 0 w 184"/>
              <a:gd name="T61" fmla="*/ 176 h 180"/>
              <a:gd name="T62" fmla="*/ 0 w 184"/>
              <a:gd name="T63" fmla="*/ 172 h 180"/>
              <a:gd name="T64" fmla="*/ 0 w 184"/>
              <a:gd name="T65" fmla="*/ 168 h 180"/>
              <a:gd name="T66" fmla="*/ 8 w 184"/>
              <a:gd name="T67" fmla="*/ 160 h 180"/>
              <a:gd name="T68" fmla="*/ 16 w 184"/>
              <a:gd name="T69" fmla="*/ 148 h 180"/>
              <a:gd name="T70" fmla="*/ 28 w 184"/>
              <a:gd name="T71" fmla="*/ 140 h 180"/>
              <a:gd name="T72" fmla="*/ 40 w 184"/>
              <a:gd name="T73" fmla="*/ 128 h 180"/>
              <a:gd name="T74" fmla="*/ 52 w 184"/>
              <a:gd name="T75" fmla="*/ 112 h 180"/>
              <a:gd name="T76" fmla="*/ 64 w 184"/>
              <a:gd name="T77" fmla="*/ 100 h 180"/>
              <a:gd name="T78" fmla="*/ 80 w 184"/>
              <a:gd name="T79" fmla="*/ 84 h 180"/>
              <a:gd name="T80" fmla="*/ 92 w 184"/>
              <a:gd name="T81" fmla="*/ 72 h 180"/>
              <a:gd name="T82" fmla="*/ 100 w 184"/>
              <a:gd name="T83" fmla="*/ 60 h 180"/>
              <a:gd name="T84" fmla="*/ 108 w 184"/>
              <a:gd name="T85" fmla="*/ 48 h 180"/>
              <a:gd name="T86" fmla="*/ 116 w 184"/>
              <a:gd name="T87" fmla="*/ 36 h 180"/>
              <a:gd name="T88" fmla="*/ 116 w 184"/>
              <a:gd name="T89" fmla="*/ 28 h 180"/>
              <a:gd name="T90" fmla="*/ 120 w 184"/>
              <a:gd name="T91" fmla="*/ 20 h 180"/>
              <a:gd name="T92" fmla="*/ 116 w 184"/>
              <a:gd name="T93" fmla="*/ 12 h 180"/>
              <a:gd name="T94" fmla="*/ 116 w 184"/>
              <a:gd name="T95" fmla="*/ 12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84" h="180">
                <a:moveTo>
                  <a:pt x="116" y="12"/>
                </a:moveTo>
                <a:lnTo>
                  <a:pt x="116" y="4"/>
                </a:lnTo>
                <a:lnTo>
                  <a:pt x="116" y="0"/>
                </a:lnTo>
                <a:lnTo>
                  <a:pt x="120" y="0"/>
                </a:lnTo>
                <a:lnTo>
                  <a:pt x="128" y="0"/>
                </a:lnTo>
                <a:lnTo>
                  <a:pt x="136" y="0"/>
                </a:lnTo>
                <a:lnTo>
                  <a:pt x="144" y="0"/>
                </a:lnTo>
                <a:lnTo>
                  <a:pt x="156" y="8"/>
                </a:lnTo>
                <a:lnTo>
                  <a:pt x="164" y="12"/>
                </a:lnTo>
                <a:lnTo>
                  <a:pt x="172" y="20"/>
                </a:lnTo>
                <a:lnTo>
                  <a:pt x="180" y="28"/>
                </a:lnTo>
                <a:lnTo>
                  <a:pt x="180" y="32"/>
                </a:lnTo>
                <a:lnTo>
                  <a:pt x="184" y="40"/>
                </a:lnTo>
                <a:lnTo>
                  <a:pt x="180" y="44"/>
                </a:lnTo>
                <a:lnTo>
                  <a:pt x="176" y="52"/>
                </a:lnTo>
                <a:lnTo>
                  <a:pt x="168" y="60"/>
                </a:lnTo>
                <a:lnTo>
                  <a:pt x="160" y="72"/>
                </a:lnTo>
                <a:lnTo>
                  <a:pt x="132" y="96"/>
                </a:lnTo>
                <a:lnTo>
                  <a:pt x="104" y="120"/>
                </a:lnTo>
                <a:lnTo>
                  <a:pt x="88" y="132"/>
                </a:lnTo>
                <a:lnTo>
                  <a:pt x="72" y="144"/>
                </a:lnTo>
                <a:lnTo>
                  <a:pt x="56" y="156"/>
                </a:lnTo>
                <a:lnTo>
                  <a:pt x="44" y="164"/>
                </a:lnTo>
                <a:lnTo>
                  <a:pt x="28" y="176"/>
                </a:lnTo>
                <a:lnTo>
                  <a:pt x="16" y="180"/>
                </a:lnTo>
                <a:lnTo>
                  <a:pt x="8" y="180"/>
                </a:lnTo>
                <a:lnTo>
                  <a:pt x="4" y="180"/>
                </a:lnTo>
                <a:lnTo>
                  <a:pt x="4" y="180"/>
                </a:lnTo>
                <a:lnTo>
                  <a:pt x="0" y="180"/>
                </a:lnTo>
                <a:lnTo>
                  <a:pt x="0" y="176"/>
                </a:lnTo>
                <a:lnTo>
                  <a:pt x="0" y="176"/>
                </a:lnTo>
                <a:lnTo>
                  <a:pt x="0" y="172"/>
                </a:lnTo>
                <a:lnTo>
                  <a:pt x="0" y="168"/>
                </a:lnTo>
                <a:lnTo>
                  <a:pt x="8" y="160"/>
                </a:lnTo>
                <a:lnTo>
                  <a:pt x="16" y="148"/>
                </a:lnTo>
                <a:lnTo>
                  <a:pt x="28" y="140"/>
                </a:lnTo>
                <a:lnTo>
                  <a:pt x="40" y="128"/>
                </a:lnTo>
                <a:lnTo>
                  <a:pt x="52" y="112"/>
                </a:lnTo>
                <a:lnTo>
                  <a:pt x="64" y="100"/>
                </a:lnTo>
                <a:lnTo>
                  <a:pt x="80" y="84"/>
                </a:lnTo>
                <a:lnTo>
                  <a:pt x="92" y="72"/>
                </a:lnTo>
                <a:lnTo>
                  <a:pt x="100" y="60"/>
                </a:lnTo>
                <a:lnTo>
                  <a:pt x="108" y="48"/>
                </a:lnTo>
                <a:lnTo>
                  <a:pt x="116" y="36"/>
                </a:lnTo>
                <a:lnTo>
                  <a:pt x="116" y="28"/>
                </a:lnTo>
                <a:lnTo>
                  <a:pt x="120" y="20"/>
                </a:lnTo>
                <a:lnTo>
                  <a:pt x="116" y="12"/>
                </a:lnTo>
                <a:lnTo>
                  <a:pt x="116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2" name="Freeform 203">
            <a:extLst>
              <a:ext uri="{FF2B5EF4-FFF2-40B4-BE49-F238E27FC236}">
                <a16:creationId xmlns:a16="http://schemas.microsoft.com/office/drawing/2014/main" xmlns="" id="{01FE1976-9C00-4E35-81D6-D938397F97BF}"/>
              </a:ext>
            </a:extLst>
          </p:cNvPr>
          <p:cNvSpPr>
            <a:spLocks/>
          </p:cNvSpPr>
          <p:nvPr/>
        </p:nvSpPr>
        <p:spPr bwMode="auto">
          <a:xfrm>
            <a:off x="2813424" y="4695691"/>
            <a:ext cx="790444" cy="856363"/>
          </a:xfrm>
          <a:custGeom>
            <a:avLst/>
            <a:gdLst>
              <a:gd name="T0" fmla="*/ 124 w 204"/>
              <a:gd name="T1" fmla="*/ 56 h 176"/>
              <a:gd name="T2" fmla="*/ 132 w 204"/>
              <a:gd name="T3" fmla="*/ 40 h 176"/>
              <a:gd name="T4" fmla="*/ 140 w 204"/>
              <a:gd name="T5" fmla="*/ 32 h 176"/>
              <a:gd name="T6" fmla="*/ 140 w 204"/>
              <a:gd name="T7" fmla="*/ 24 h 176"/>
              <a:gd name="T8" fmla="*/ 140 w 204"/>
              <a:gd name="T9" fmla="*/ 20 h 176"/>
              <a:gd name="T10" fmla="*/ 140 w 204"/>
              <a:gd name="T11" fmla="*/ 16 h 176"/>
              <a:gd name="T12" fmla="*/ 140 w 204"/>
              <a:gd name="T13" fmla="*/ 12 h 176"/>
              <a:gd name="T14" fmla="*/ 140 w 204"/>
              <a:gd name="T15" fmla="*/ 8 h 176"/>
              <a:gd name="T16" fmla="*/ 140 w 204"/>
              <a:gd name="T17" fmla="*/ 4 h 176"/>
              <a:gd name="T18" fmla="*/ 144 w 204"/>
              <a:gd name="T19" fmla="*/ 0 h 176"/>
              <a:gd name="T20" fmla="*/ 152 w 204"/>
              <a:gd name="T21" fmla="*/ 0 h 176"/>
              <a:gd name="T22" fmla="*/ 156 w 204"/>
              <a:gd name="T23" fmla="*/ 0 h 176"/>
              <a:gd name="T24" fmla="*/ 168 w 204"/>
              <a:gd name="T25" fmla="*/ 4 h 176"/>
              <a:gd name="T26" fmla="*/ 176 w 204"/>
              <a:gd name="T27" fmla="*/ 8 h 176"/>
              <a:gd name="T28" fmla="*/ 184 w 204"/>
              <a:gd name="T29" fmla="*/ 12 h 176"/>
              <a:gd name="T30" fmla="*/ 192 w 204"/>
              <a:gd name="T31" fmla="*/ 16 h 176"/>
              <a:gd name="T32" fmla="*/ 196 w 204"/>
              <a:gd name="T33" fmla="*/ 20 h 176"/>
              <a:gd name="T34" fmla="*/ 200 w 204"/>
              <a:gd name="T35" fmla="*/ 24 h 176"/>
              <a:gd name="T36" fmla="*/ 204 w 204"/>
              <a:gd name="T37" fmla="*/ 32 h 176"/>
              <a:gd name="T38" fmla="*/ 204 w 204"/>
              <a:gd name="T39" fmla="*/ 36 h 176"/>
              <a:gd name="T40" fmla="*/ 204 w 204"/>
              <a:gd name="T41" fmla="*/ 40 h 176"/>
              <a:gd name="T42" fmla="*/ 204 w 204"/>
              <a:gd name="T43" fmla="*/ 40 h 176"/>
              <a:gd name="T44" fmla="*/ 204 w 204"/>
              <a:gd name="T45" fmla="*/ 44 h 176"/>
              <a:gd name="T46" fmla="*/ 200 w 204"/>
              <a:gd name="T47" fmla="*/ 48 h 176"/>
              <a:gd name="T48" fmla="*/ 196 w 204"/>
              <a:gd name="T49" fmla="*/ 56 h 176"/>
              <a:gd name="T50" fmla="*/ 188 w 204"/>
              <a:gd name="T51" fmla="*/ 64 h 176"/>
              <a:gd name="T52" fmla="*/ 180 w 204"/>
              <a:gd name="T53" fmla="*/ 68 h 176"/>
              <a:gd name="T54" fmla="*/ 172 w 204"/>
              <a:gd name="T55" fmla="*/ 80 h 176"/>
              <a:gd name="T56" fmla="*/ 160 w 204"/>
              <a:gd name="T57" fmla="*/ 88 h 176"/>
              <a:gd name="T58" fmla="*/ 136 w 204"/>
              <a:gd name="T59" fmla="*/ 108 h 176"/>
              <a:gd name="T60" fmla="*/ 112 w 204"/>
              <a:gd name="T61" fmla="*/ 128 h 176"/>
              <a:gd name="T62" fmla="*/ 88 w 204"/>
              <a:gd name="T63" fmla="*/ 140 h 176"/>
              <a:gd name="T64" fmla="*/ 64 w 204"/>
              <a:gd name="T65" fmla="*/ 156 h 176"/>
              <a:gd name="T66" fmla="*/ 52 w 204"/>
              <a:gd name="T67" fmla="*/ 160 h 176"/>
              <a:gd name="T68" fmla="*/ 40 w 204"/>
              <a:gd name="T69" fmla="*/ 164 h 176"/>
              <a:gd name="T70" fmla="*/ 32 w 204"/>
              <a:gd name="T71" fmla="*/ 168 h 176"/>
              <a:gd name="T72" fmla="*/ 24 w 204"/>
              <a:gd name="T73" fmla="*/ 172 h 176"/>
              <a:gd name="T74" fmla="*/ 16 w 204"/>
              <a:gd name="T75" fmla="*/ 172 h 176"/>
              <a:gd name="T76" fmla="*/ 12 w 204"/>
              <a:gd name="T77" fmla="*/ 176 h 176"/>
              <a:gd name="T78" fmla="*/ 4 w 204"/>
              <a:gd name="T79" fmla="*/ 176 h 176"/>
              <a:gd name="T80" fmla="*/ 0 w 204"/>
              <a:gd name="T81" fmla="*/ 172 h 176"/>
              <a:gd name="T82" fmla="*/ 0 w 204"/>
              <a:gd name="T83" fmla="*/ 172 h 176"/>
              <a:gd name="T84" fmla="*/ 4 w 204"/>
              <a:gd name="T85" fmla="*/ 168 h 176"/>
              <a:gd name="T86" fmla="*/ 8 w 204"/>
              <a:gd name="T87" fmla="*/ 160 h 176"/>
              <a:gd name="T88" fmla="*/ 16 w 204"/>
              <a:gd name="T89" fmla="*/ 152 h 176"/>
              <a:gd name="T90" fmla="*/ 24 w 204"/>
              <a:gd name="T91" fmla="*/ 144 h 176"/>
              <a:gd name="T92" fmla="*/ 36 w 204"/>
              <a:gd name="T93" fmla="*/ 136 h 176"/>
              <a:gd name="T94" fmla="*/ 48 w 204"/>
              <a:gd name="T95" fmla="*/ 124 h 176"/>
              <a:gd name="T96" fmla="*/ 72 w 204"/>
              <a:gd name="T97" fmla="*/ 104 h 176"/>
              <a:gd name="T98" fmla="*/ 92 w 204"/>
              <a:gd name="T99" fmla="*/ 88 h 176"/>
              <a:gd name="T100" fmla="*/ 104 w 204"/>
              <a:gd name="T101" fmla="*/ 80 h 176"/>
              <a:gd name="T102" fmla="*/ 112 w 204"/>
              <a:gd name="T103" fmla="*/ 68 h 176"/>
              <a:gd name="T104" fmla="*/ 116 w 204"/>
              <a:gd name="T105" fmla="*/ 64 h 176"/>
              <a:gd name="T106" fmla="*/ 124 w 204"/>
              <a:gd name="T107" fmla="*/ 56 h 176"/>
              <a:gd name="T108" fmla="*/ 124 w 204"/>
              <a:gd name="T109" fmla="*/ 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04" h="176">
                <a:moveTo>
                  <a:pt x="124" y="56"/>
                </a:moveTo>
                <a:lnTo>
                  <a:pt x="132" y="40"/>
                </a:lnTo>
                <a:lnTo>
                  <a:pt x="140" y="32"/>
                </a:lnTo>
                <a:lnTo>
                  <a:pt x="140" y="24"/>
                </a:lnTo>
                <a:lnTo>
                  <a:pt x="140" y="20"/>
                </a:lnTo>
                <a:lnTo>
                  <a:pt x="140" y="16"/>
                </a:lnTo>
                <a:lnTo>
                  <a:pt x="140" y="12"/>
                </a:lnTo>
                <a:lnTo>
                  <a:pt x="140" y="8"/>
                </a:lnTo>
                <a:lnTo>
                  <a:pt x="140" y="4"/>
                </a:lnTo>
                <a:lnTo>
                  <a:pt x="144" y="0"/>
                </a:lnTo>
                <a:lnTo>
                  <a:pt x="152" y="0"/>
                </a:lnTo>
                <a:lnTo>
                  <a:pt x="156" y="0"/>
                </a:lnTo>
                <a:lnTo>
                  <a:pt x="168" y="4"/>
                </a:lnTo>
                <a:lnTo>
                  <a:pt x="176" y="8"/>
                </a:lnTo>
                <a:lnTo>
                  <a:pt x="184" y="12"/>
                </a:lnTo>
                <a:lnTo>
                  <a:pt x="192" y="16"/>
                </a:lnTo>
                <a:lnTo>
                  <a:pt x="196" y="20"/>
                </a:lnTo>
                <a:lnTo>
                  <a:pt x="200" y="24"/>
                </a:lnTo>
                <a:lnTo>
                  <a:pt x="204" y="32"/>
                </a:lnTo>
                <a:lnTo>
                  <a:pt x="204" y="36"/>
                </a:lnTo>
                <a:lnTo>
                  <a:pt x="204" y="40"/>
                </a:lnTo>
                <a:lnTo>
                  <a:pt x="204" y="40"/>
                </a:lnTo>
                <a:lnTo>
                  <a:pt x="204" y="44"/>
                </a:lnTo>
                <a:lnTo>
                  <a:pt x="200" y="48"/>
                </a:lnTo>
                <a:lnTo>
                  <a:pt x="196" y="56"/>
                </a:lnTo>
                <a:lnTo>
                  <a:pt x="188" y="64"/>
                </a:lnTo>
                <a:lnTo>
                  <a:pt x="180" y="68"/>
                </a:lnTo>
                <a:lnTo>
                  <a:pt x="172" y="80"/>
                </a:lnTo>
                <a:lnTo>
                  <a:pt x="160" y="88"/>
                </a:lnTo>
                <a:lnTo>
                  <a:pt x="136" y="108"/>
                </a:lnTo>
                <a:lnTo>
                  <a:pt x="112" y="128"/>
                </a:lnTo>
                <a:lnTo>
                  <a:pt x="88" y="140"/>
                </a:lnTo>
                <a:lnTo>
                  <a:pt x="64" y="156"/>
                </a:lnTo>
                <a:lnTo>
                  <a:pt x="52" y="160"/>
                </a:lnTo>
                <a:lnTo>
                  <a:pt x="40" y="164"/>
                </a:lnTo>
                <a:lnTo>
                  <a:pt x="32" y="168"/>
                </a:lnTo>
                <a:lnTo>
                  <a:pt x="24" y="172"/>
                </a:lnTo>
                <a:lnTo>
                  <a:pt x="16" y="172"/>
                </a:lnTo>
                <a:lnTo>
                  <a:pt x="12" y="176"/>
                </a:lnTo>
                <a:lnTo>
                  <a:pt x="4" y="176"/>
                </a:lnTo>
                <a:lnTo>
                  <a:pt x="0" y="172"/>
                </a:lnTo>
                <a:lnTo>
                  <a:pt x="0" y="172"/>
                </a:lnTo>
                <a:lnTo>
                  <a:pt x="4" y="168"/>
                </a:lnTo>
                <a:lnTo>
                  <a:pt x="8" y="160"/>
                </a:lnTo>
                <a:lnTo>
                  <a:pt x="16" y="152"/>
                </a:lnTo>
                <a:lnTo>
                  <a:pt x="24" y="144"/>
                </a:lnTo>
                <a:lnTo>
                  <a:pt x="36" y="136"/>
                </a:lnTo>
                <a:lnTo>
                  <a:pt x="48" y="124"/>
                </a:lnTo>
                <a:lnTo>
                  <a:pt x="72" y="104"/>
                </a:lnTo>
                <a:lnTo>
                  <a:pt x="92" y="88"/>
                </a:lnTo>
                <a:lnTo>
                  <a:pt x="104" y="80"/>
                </a:lnTo>
                <a:lnTo>
                  <a:pt x="112" y="68"/>
                </a:lnTo>
                <a:lnTo>
                  <a:pt x="116" y="64"/>
                </a:lnTo>
                <a:lnTo>
                  <a:pt x="124" y="56"/>
                </a:lnTo>
                <a:lnTo>
                  <a:pt x="124" y="5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33" name="Freeform 204">
            <a:extLst>
              <a:ext uri="{FF2B5EF4-FFF2-40B4-BE49-F238E27FC236}">
                <a16:creationId xmlns:a16="http://schemas.microsoft.com/office/drawing/2014/main" xmlns="" id="{0F073093-97A3-459B-8212-F5734EC79529}"/>
              </a:ext>
            </a:extLst>
          </p:cNvPr>
          <p:cNvSpPr>
            <a:spLocks/>
          </p:cNvSpPr>
          <p:nvPr/>
        </p:nvSpPr>
        <p:spPr bwMode="auto">
          <a:xfrm>
            <a:off x="2301960" y="5279575"/>
            <a:ext cx="1425898" cy="1265081"/>
          </a:xfrm>
          <a:custGeom>
            <a:avLst/>
            <a:gdLst>
              <a:gd name="T0" fmla="*/ 144 w 368"/>
              <a:gd name="T1" fmla="*/ 220 h 260"/>
              <a:gd name="T2" fmla="*/ 88 w 368"/>
              <a:gd name="T3" fmla="*/ 240 h 260"/>
              <a:gd name="T4" fmla="*/ 48 w 368"/>
              <a:gd name="T5" fmla="*/ 252 h 260"/>
              <a:gd name="T6" fmla="*/ 28 w 368"/>
              <a:gd name="T7" fmla="*/ 256 h 260"/>
              <a:gd name="T8" fmla="*/ 12 w 368"/>
              <a:gd name="T9" fmla="*/ 260 h 260"/>
              <a:gd name="T10" fmla="*/ 4 w 368"/>
              <a:gd name="T11" fmla="*/ 256 h 260"/>
              <a:gd name="T12" fmla="*/ 0 w 368"/>
              <a:gd name="T13" fmla="*/ 252 h 260"/>
              <a:gd name="T14" fmla="*/ 4 w 368"/>
              <a:gd name="T15" fmla="*/ 248 h 260"/>
              <a:gd name="T16" fmla="*/ 12 w 368"/>
              <a:gd name="T17" fmla="*/ 240 h 260"/>
              <a:gd name="T18" fmla="*/ 32 w 368"/>
              <a:gd name="T19" fmla="*/ 232 h 260"/>
              <a:gd name="T20" fmla="*/ 68 w 368"/>
              <a:gd name="T21" fmla="*/ 220 h 260"/>
              <a:gd name="T22" fmla="*/ 120 w 368"/>
              <a:gd name="T23" fmla="*/ 192 h 260"/>
              <a:gd name="T24" fmla="*/ 176 w 368"/>
              <a:gd name="T25" fmla="*/ 152 h 260"/>
              <a:gd name="T26" fmla="*/ 224 w 368"/>
              <a:gd name="T27" fmla="*/ 112 h 260"/>
              <a:gd name="T28" fmla="*/ 264 w 368"/>
              <a:gd name="T29" fmla="*/ 76 h 260"/>
              <a:gd name="T30" fmla="*/ 284 w 368"/>
              <a:gd name="T31" fmla="*/ 52 h 260"/>
              <a:gd name="T32" fmla="*/ 296 w 368"/>
              <a:gd name="T33" fmla="*/ 40 h 260"/>
              <a:gd name="T34" fmla="*/ 300 w 368"/>
              <a:gd name="T35" fmla="*/ 28 h 260"/>
              <a:gd name="T36" fmla="*/ 300 w 368"/>
              <a:gd name="T37" fmla="*/ 16 h 260"/>
              <a:gd name="T38" fmla="*/ 300 w 368"/>
              <a:gd name="T39" fmla="*/ 8 h 260"/>
              <a:gd name="T40" fmla="*/ 304 w 368"/>
              <a:gd name="T41" fmla="*/ 0 h 260"/>
              <a:gd name="T42" fmla="*/ 316 w 368"/>
              <a:gd name="T43" fmla="*/ 0 h 260"/>
              <a:gd name="T44" fmla="*/ 336 w 368"/>
              <a:gd name="T45" fmla="*/ 4 h 260"/>
              <a:gd name="T46" fmla="*/ 356 w 368"/>
              <a:gd name="T47" fmla="*/ 16 h 260"/>
              <a:gd name="T48" fmla="*/ 368 w 368"/>
              <a:gd name="T49" fmla="*/ 28 h 260"/>
              <a:gd name="T50" fmla="*/ 368 w 368"/>
              <a:gd name="T51" fmla="*/ 40 h 260"/>
              <a:gd name="T52" fmla="*/ 364 w 368"/>
              <a:gd name="T53" fmla="*/ 48 h 260"/>
              <a:gd name="T54" fmla="*/ 360 w 368"/>
              <a:gd name="T55" fmla="*/ 60 h 260"/>
              <a:gd name="T56" fmla="*/ 348 w 368"/>
              <a:gd name="T57" fmla="*/ 68 h 260"/>
              <a:gd name="T58" fmla="*/ 332 w 368"/>
              <a:gd name="T59" fmla="*/ 84 h 260"/>
              <a:gd name="T60" fmla="*/ 312 w 368"/>
              <a:gd name="T61" fmla="*/ 104 h 260"/>
              <a:gd name="T62" fmla="*/ 268 w 368"/>
              <a:gd name="T63" fmla="*/ 140 h 260"/>
              <a:gd name="T64" fmla="*/ 208 w 368"/>
              <a:gd name="T65" fmla="*/ 184 h 260"/>
              <a:gd name="T66" fmla="*/ 172 w 368"/>
              <a:gd name="T67" fmla="*/ 204 h 2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68" h="260">
                <a:moveTo>
                  <a:pt x="172" y="204"/>
                </a:moveTo>
                <a:lnTo>
                  <a:pt x="144" y="220"/>
                </a:lnTo>
                <a:lnTo>
                  <a:pt x="116" y="232"/>
                </a:lnTo>
                <a:lnTo>
                  <a:pt x="88" y="240"/>
                </a:lnTo>
                <a:lnTo>
                  <a:pt x="60" y="248"/>
                </a:lnTo>
                <a:lnTo>
                  <a:pt x="48" y="252"/>
                </a:lnTo>
                <a:lnTo>
                  <a:pt x="36" y="256"/>
                </a:lnTo>
                <a:lnTo>
                  <a:pt x="28" y="256"/>
                </a:lnTo>
                <a:lnTo>
                  <a:pt x="20" y="256"/>
                </a:lnTo>
                <a:lnTo>
                  <a:pt x="12" y="260"/>
                </a:lnTo>
                <a:lnTo>
                  <a:pt x="8" y="260"/>
                </a:lnTo>
                <a:lnTo>
                  <a:pt x="4" y="256"/>
                </a:lnTo>
                <a:lnTo>
                  <a:pt x="0" y="256"/>
                </a:lnTo>
                <a:lnTo>
                  <a:pt x="0" y="252"/>
                </a:lnTo>
                <a:lnTo>
                  <a:pt x="0" y="252"/>
                </a:lnTo>
                <a:lnTo>
                  <a:pt x="4" y="248"/>
                </a:lnTo>
                <a:lnTo>
                  <a:pt x="8" y="244"/>
                </a:lnTo>
                <a:lnTo>
                  <a:pt x="12" y="240"/>
                </a:lnTo>
                <a:lnTo>
                  <a:pt x="20" y="236"/>
                </a:lnTo>
                <a:lnTo>
                  <a:pt x="32" y="232"/>
                </a:lnTo>
                <a:lnTo>
                  <a:pt x="40" y="228"/>
                </a:lnTo>
                <a:lnTo>
                  <a:pt x="68" y="220"/>
                </a:lnTo>
                <a:lnTo>
                  <a:pt x="92" y="208"/>
                </a:lnTo>
                <a:lnTo>
                  <a:pt x="120" y="192"/>
                </a:lnTo>
                <a:lnTo>
                  <a:pt x="148" y="172"/>
                </a:lnTo>
                <a:lnTo>
                  <a:pt x="176" y="152"/>
                </a:lnTo>
                <a:lnTo>
                  <a:pt x="200" y="132"/>
                </a:lnTo>
                <a:lnTo>
                  <a:pt x="224" y="112"/>
                </a:lnTo>
                <a:lnTo>
                  <a:pt x="248" y="92"/>
                </a:lnTo>
                <a:lnTo>
                  <a:pt x="264" y="76"/>
                </a:lnTo>
                <a:lnTo>
                  <a:pt x="280" y="60"/>
                </a:lnTo>
                <a:lnTo>
                  <a:pt x="284" y="52"/>
                </a:lnTo>
                <a:lnTo>
                  <a:pt x="292" y="48"/>
                </a:lnTo>
                <a:lnTo>
                  <a:pt x="296" y="40"/>
                </a:lnTo>
                <a:lnTo>
                  <a:pt x="296" y="36"/>
                </a:lnTo>
                <a:lnTo>
                  <a:pt x="300" y="28"/>
                </a:lnTo>
                <a:lnTo>
                  <a:pt x="300" y="24"/>
                </a:lnTo>
                <a:lnTo>
                  <a:pt x="300" y="16"/>
                </a:lnTo>
                <a:lnTo>
                  <a:pt x="300" y="12"/>
                </a:lnTo>
                <a:lnTo>
                  <a:pt x="300" y="8"/>
                </a:lnTo>
                <a:lnTo>
                  <a:pt x="300" y="4"/>
                </a:lnTo>
                <a:lnTo>
                  <a:pt x="304" y="0"/>
                </a:lnTo>
                <a:lnTo>
                  <a:pt x="308" y="0"/>
                </a:lnTo>
                <a:lnTo>
                  <a:pt x="316" y="0"/>
                </a:lnTo>
                <a:lnTo>
                  <a:pt x="324" y="0"/>
                </a:lnTo>
                <a:lnTo>
                  <a:pt x="336" y="4"/>
                </a:lnTo>
                <a:lnTo>
                  <a:pt x="348" y="12"/>
                </a:lnTo>
                <a:lnTo>
                  <a:pt x="356" y="16"/>
                </a:lnTo>
                <a:lnTo>
                  <a:pt x="364" y="24"/>
                </a:lnTo>
                <a:lnTo>
                  <a:pt x="368" y="28"/>
                </a:lnTo>
                <a:lnTo>
                  <a:pt x="368" y="36"/>
                </a:lnTo>
                <a:lnTo>
                  <a:pt x="368" y="40"/>
                </a:lnTo>
                <a:lnTo>
                  <a:pt x="368" y="44"/>
                </a:lnTo>
                <a:lnTo>
                  <a:pt x="364" y="48"/>
                </a:lnTo>
                <a:lnTo>
                  <a:pt x="360" y="56"/>
                </a:lnTo>
                <a:lnTo>
                  <a:pt x="360" y="60"/>
                </a:lnTo>
                <a:lnTo>
                  <a:pt x="352" y="64"/>
                </a:lnTo>
                <a:lnTo>
                  <a:pt x="348" y="68"/>
                </a:lnTo>
                <a:lnTo>
                  <a:pt x="340" y="76"/>
                </a:lnTo>
                <a:lnTo>
                  <a:pt x="332" y="84"/>
                </a:lnTo>
                <a:lnTo>
                  <a:pt x="320" y="96"/>
                </a:lnTo>
                <a:lnTo>
                  <a:pt x="312" y="104"/>
                </a:lnTo>
                <a:lnTo>
                  <a:pt x="296" y="116"/>
                </a:lnTo>
                <a:lnTo>
                  <a:pt x="268" y="140"/>
                </a:lnTo>
                <a:lnTo>
                  <a:pt x="236" y="164"/>
                </a:lnTo>
                <a:lnTo>
                  <a:pt x="208" y="184"/>
                </a:lnTo>
                <a:lnTo>
                  <a:pt x="172" y="204"/>
                </a:lnTo>
                <a:lnTo>
                  <a:pt x="172" y="20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206">
            <a:extLst>
              <a:ext uri="{FF2B5EF4-FFF2-40B4-BE49-F238E27FC236}">
                <a16:creationId xmlns:a16="http://schemas.microsoft.com/office/drawing/2014/main" xmlns="" id="{59A599AF-0FBE-4702-AE94-02B99EC19881}"/>
              </a:ext>
            </a:extLst>
          </p:cNvPr>
          <p:cNvSpPr>
            <a:spLocks/>
          </p:cNvSpPr>
          <p:nvPr/>
        </p:nvSpPr>
        <p:spPr bwMode="auto">
          <a:xfrm>
            <a:off x="1589011" y="4111807"/>
            <a:ext cx="356475" cy="661735"/>
          </a:xfrm>
          <a:custGeom>
            <a:avLst/>
            <a:gdLst>
              <a:gd name="T0" fmla="*/ 72 w 92"/>
              <a:gd name="T1" fmla="*/ 4 h 136"/>
              <a:gd name="T2" fmla="*/ 72 w 92"/>
              <a:gd name="T3" fmla="*/ 16 h 136"/>
              <a:gd name="T4" fmla="*/ 72 w 92"/>
              <a:gd name="T5" fmla="*/ 24 h 136"/>
              <a:gd name="T6" fmla="*/ 76 w 92"/>
              <a:gd name="T7" fmla="*/ 40 h 136"/>
              <a:gd name="T8" fmla="*/ 84 w 92"/>
              <a:gd name="T9" fmla="*/ 56 h 136"/>
              <a:gd name="T10" fmla="*/ 88 w 92"/>
              <a:gd name="T11" fmla="*/ 72 h 136"/>
              <a:gd name="T12" fmla="*/ 92 w 92"/>
              <a:gd name="T13" fmla="*/ 88 h 136"/>
              <a:gd name="T14" fmla="*/ 92 w 92"/>
              <a:gd name="T15" fmla="*/ 104 h 136"/>
              <a:gd name="T16" fmla="*/ 92 w 92"/>
              <a:gd name="T17" fmla="*/ 116 h 136"/>
              <a:gd name="T18" fmla="*/ 92 w 92"/>
              <a:gd name="T19" fmla="*/ 128 h 136"/>
              <a:gd name="T20" fmla="*/ 88 w 92"/>
              <a:gd name="T21" fmla="*/ 132 h 136"/>
              <a:gd name="T22" fmla="*/ 84 w 92"/>
              <a:gd name="T23" fmla="*/ 136 h 136"/>
              <a:gd name="T24" fmla="*/ 80 w 92"/>
              <a:gd name="T25" fmla="*/ 136 h 136"/>
              <a:gd name="T26" fmla="*/ 72 w 92"/>
              <a:gd name="T27" fmla="*/ 132 h 136"/>
              <a:gd name="T28" fmla="*/ 64 w 92"/>
              <a:gd name="T29" fmla="*/ 132 h 136"/>
              <a:gd name="T30" fmla="*/ 60 w 92"/>
              <a:gd name="T31" fmla="*/ 124 h 136"/>
              <a:gd name="T32" fmla="*/ 60 w 92"/>
              <a:gd name="T33" fmla="*/ 120 h 136"/>
              <a:gd name="T34" fmla="*/ 56 w 92"/>
              <a:gd name="T35" fmla="*/ 112 h 136"/>
              <a:gd name="T36" fmla="*/ 52 w 92"/>
              <a:gd name="T37" fmla="*/ 104 h 136"/>
              <a:gd name="T38" fmla="*/ 48 w 92"/>
              <a:gd name="T39" fmla="*/ 92 h 136"/>
              <a:gd name="T40" fmla="*/ 40 w 92"/>
              <a:gd name="T41" fmla="*/ 72 h 136"/>
              <a:gd name="T42" fmla="*/ 36 w 92"/>
              <a:gd name="T43" fmla="*/ 56 h 136"/>
              <a:gd name="T44" fmla="*/ 28 w 92"/>
              <a:gd name="T45" fmla="*/ 44 h 136"/>
              <a:gd name="T46" fmla="*/ 20 w 92"/>
              <a:gd name="T47" fmla="*/ 32 h 136"/>
              <a:gd name="T48" fmla="*/ 16 w 92"/>
              <a:gd name="T49" fmla="*/ 28 h 136"/>
              <a:gd name="T50" fmla="*/ 8 w 92"/>
              <a:gd name="T51" fmla="*/ 20 h 136"/>
              <a:gd name="T52" fmla="*/ 4 w 92"/>
              <a:gd name="T53" fmla="*/ 16 h 136"/>
              <a:gd name="T54" fmla="*/ 0 w 92"/>
              <a:gd name="T55" fmla="*/ 8 h 136"/>
              <a:gd name="T56" fmla="*/ 0 w 92"/>
              <a:gd name="T57" fmla="*/ 4 h 136"/>
              <a:gd name="T58" fmla="*/ 0 w 92"/>
              <a:gd name="T59" fmla="*/ 4 h 136"/>
              <a:gd name="T60" fmla="*/ 4 w 92"/>
              <a:gd name="T61" fmla="*/ 0 h 136"/>
              <a:gd name="T62" fmla="*/ 8 w 92"/>
              <a:gd name="T63" fmla="*/ 0 h 136"/>
              <a:gd name="T64" fmla="*/ 16 w 92"/>
              <a:gd name="T65" fmla="*/ 0 h 136"/>
              <a:gd name="T66" fmla="*/ 28 w 92"/>
              <a:gd name="T67" fmla="*/ 0 h 136"/>
              <a:gd name="T68" fmla="*/ 40 w 92"/>
              <a:gd name="T69" fmla="*/ 0 h 136"/>
              <a:gd name="T70" fmla="*/ 52 w 92"/>
              <a:gd name="T71" fmla="*/ 4 h 136"/>
              <a:gd name="T72" fmla="*/ 72 w 92"/>
              <a:gd name="T73" fmla="*/ 4 h 136"/>
              <a:gd name="T74" fmla="*/ 72 w 92"/>
              <a:gd name="T75" fmla="*/ 4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92" h="136">
                <a:moveTo>
                  <a:pt x="72" y="4"/>
                </a:moveTo>
                <a:lnTo>
                  <a:pt x="72" y="16"/>
                </a:lnTo>
                <a:lnTo>
                  <a:pt x="72" y="24"/>
                </a:lnTo>
                <a:lnTo>
                  <a:pt x="76" y="40"/>
                </a:lnTo>
                <a:lnTo>
                  <a:pt x="84" y="56"/>
                </a:lnTo>
                <a:lnTo>
                  <a:pt x="88" y="72"/>
                </a:lnTo>
                <a:lnTo>
                  <a:pt x="92" y="88"/>
                </a:lnTo>
                <a:lnTo>
                  <a:pt x="92" y="104"/>
                </a:lnTo>
                <a:lnTo>
                  <a:pt x="92" y="116"/>
                </a:lnTo>
                <a:lnTo>
                  <a:pt x="92" y="128"/>
                </a:lnTo>
                <a:lnTo>
                  <a:pt x="88" y="132"/>
                </a:lnTo>
                <a:lnTo>
                  <a:pt x="84" y="136"/>
                </a:lnTo>
                <a:lnTo>
                  <a:pt x="80" y="136"/>
                </a:lnTo>
                <a:lnTo>
                  <a:pt x="72" y="132"/>
                </a:lnTo>
                <a:lnTo>
                  <a:pt x="64" y="132"/>
                </a:lnTo>
                <a:lnTo>
                  <a:pt x="60" y="124"/>
                </a:lnTo>
                <a:lnTo>
                  <a:pt x="60" y="120"/>
                </a:lnTo>
                <a:lnTo>
                  <a:pt x="56" y="112"/>
                </a:lnTo>
                <a:lnTo>
                  <a:pt x="52" y="104"/>
                </a:lnTo>
                <a:lnTo>
                  <a:pt x="48" y="92"/>
                </a:lnTo>
                <a:lnTo>
                  <a:pt x="40" y="72"/>
                </a:lnTo>
                <a:lnTo>
                  <a:pt x="36" y="56"/>
                </a:lnTo>
                <a:lnTo>
                  <a:pt x="28" y="44"/>
                </a:lnTo>
                <a:lnTo>
                  <a:pt x="20" y="32"/>
                </a:lnTo>
                <a:lnTo>
                  <a:pt x="16" y="28"/>
                </a:lnTo>
                <a:lnTo>
                  <a:pt x="8" y="20"/>
                </a:lnTo>
                <a:lnTo>
                  <a:pt x="4" y="16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0" y="0"/>
                </a:lnTo>
                <a:lnTo>
                  <a:pt x="52" y="4"/>
                </a:lnTo>
                <a:lnTo>
                  <a:pt x="72" y="4"/>
                </a:lnTo>
                <a:lnTo>
                  <a:pt x="72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5" name="Freeform 208">
            <a:extLst>
              <a:ext uri="{FF2B5EF4-FFF2-40B4-BE49-F238E27FC236}">
                <a16:creationId xmlns:a16="http://schemas.microsoft.com/office/drawing/2014/main" xmlns="" id="{9AFC0002-0D66-423F-9DFA-28DC43E39692}"/>
              </a:ext>
            </a:extLst>
          </p:cNvPr>
          <p:cNvSpPr>
            <a:spLocks/>
          </p:cNvSpPr>
          <p:nvPr/>
        </p:nvSpPr>
        <p:spPr bwMode="auto">
          <a:xfrm>
            <a:off x="1790496" y="4267510"/>
            <a:ext cx="542461" cy="214091"/>
          </a:xfrm>
          <a:custGeom>
            <a:avLst/>
            <a:gdLst>
              <a:gd name="T0" fmla="*/ 124 w 140"/>
              <a:gd name="T1" fmla="*/ 4 h 44"/>
              <a:gd name="T2" fmla="*/ 132 w 140"/>
              <a:gd name="T3" fmla="*/ 8 h 44"/>
              <a:gd name="T4" fmla="*/ 136 w 140"/>
              <a:gd name="T5" fmla="*/ 12 h 44"/>
              <a:gd name="T6" fmla="*/ 140 w 140"/>
              <a:gd name="T7" fmla="*/ 12 h 44"/>
              <a:gd name="T8" fmla="*/ 140 w 140"/>
              <a:gd name="T9" fmla="*/ 16 h 44"/>
              <a:gd name="T10" fmla="*/ 140 w 140"/>
              <a:gd name="T11" fmla="*/ 20 h 44"/>
              <a:gd name="T12" fmla="*/ 140 w 140"/>
              <a:gd name="T13" fmla="*/ 20 h 44"/>
              <a:gd name="T14" fmla="*/ 136 w 140"/>
              <a:gd name="T15" fmla="*/ 24 h 44"/>
              <a:gd name="T16" fmla="*/ 132 w 140"/>
              <a:gd name="T17" fmla="*/ 24 h 44"/>
              <a:gd name="T18" fmla="*/ 128 w 140"/>
              <a:gd name="T19" fmla="*/ 28 h 44"/>
              <a:gd name="T20" fmla="*/ 120 w 140"/>
              <a:gd name="T21" fmla="*/ 28 h 44"/>
              <a:gd name="T22" fmla="*/ 116 w 140"/>
              <a:gd name="T23" fmla="*/ 32 h 44"/>
              <a:gd name="T24" fmla="*/ 108 w 140"/>
              <a:gd name="T25" fmla="*/ 32 h 44"/>
              <a:gd name="T26" fmla="*/ 96 w 140"/>
              <a:gd name="T27" fmla="*/ 36 h 44"/>
              <a:gd name="T28" fmla="*/ 88 w 140"/>
              <a:gd name="T29" fmla="*/ 36 h 44"/>
              <a:gd name="T30" fmla="*/ 76 w 140"/>
              <a:gd name="T31" fmla="*/ 36 h 44"/>
              <a:gd name="T32" fmla="*/ 64 w 140"/>
              <a:gd name="T33" fmla="*/ 40 h 44"/>
              <a:gd name="T34" fmla="*/ 48 w 140"/>
              <a:gd name="T35" fmla="*/ 40 h 44"/>
              <a:gd name="T36" fmla="*/ 32 w 140"/>
              <a:gd name="T37" fmla="*/ 40 h 44"/>
              <a:gd name="T38" fmla="*/ 16 w 140"/>
              <a:gd name="T39" fmla="*/ 44 h 44"/>
              <a:gd name="T40" fmla="*/ 0 w 140"/>
              <a:gd name="T41" fmla="*/ 44 h 44"/>
              <a:gd name="T42" fmla="*/ 0 w 140"/>
              <a:gd name="T43" fmla="*/ 16 h 44"/>
              <a:gd name="T44" fmla="*/ 24 w 140"/>
              <a:gd name="T45" fmla="*/ 12 h 44"/>
              <a:gd name="T46" fmla="*/ 48 w 140"/>
              <a:gd name="T47" fmla="*/ 8 h 44"/>
              <a:gd name="T48" fmla="*/ 64 w 140"/>
              <a:gd name="T49" fmla="*/ 4 h 44"/>
              <a:gd name="T50" fmla="*/ 84 w 140"/>
              <a:gd name="T51" fmla="*/ 4 h 44"/>
              <a:gd name="T52" fmla="*/ 96 w 140"/>
              <a:gd name="T53" fmla="*/ 4 h 44"/>
              <a:gd name="T54" fmla="*/ 108 w 140"/>
              <a:gd name="T55" fmla="*/ 0 h 44"/>
              <a:gd name="T56" fmla="*/ 116 w 140"/>
              <a:gd name="T57" fmla="*/ 4 h 44"/>
              <a:gd name="T58" fmla="*/ 124 w 140"/>
              <a:gd name="T59" fmla="*/ 4 h 44"/>
              <a:gd name="T60" fmla="*/ 124 w 140"/>
              <a:gd name="T61" fmla="*/ 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0" h="44">
                <a:moveTo>
                  <a:pt x="124" y="4"/>
                </a:moveTo>
                <a:lnTo>
                  <a:pt x="132" y="8"/>
                </a:lnTo>
                <a:lnTo>
                  <a:pt x="136" y="12"/>
                </a:lnTo>
                <a:lnTo>
                  <a:pt x="140" y="12"/>
                </a:lnTo>
                <a:lnTo>
                  <a:pt x="140" y="16"/>
                </a:lnTo>
                <a:lnTo>
                  <a:pt x="140" y="20"/>
                </a:lnTo>
                <a:lnTo>
                  <a:pt x="140" y="20"/>
                </a:lnTo>
                <a:lnTo>
                  <a:pt x="136" y="24"/>
                </a:lnTo>
                <a:lnTo>
                  <a:pt x="132" y="24"/>
                </a:lnTo>
                <a:lnTo>
                  <a:pt x="128" y="28"/>
                </a:lnTo>
                <a:lnTo>
                  <a:pt x="120" y="28"/>
                </a:lnTo>
                <a:lnTo>
                  <a:pt x="116" y="32"/>
                </a:lnTo>
                <a:lnTo>
                  <a:pt x="108" y="32"/>
                </a:lnTo>
                <a:lnTo>
                  <a:pt x="96" y="36"/>
                </a:lnTo>
                <a:lnTo>
                  <a:pt x="88" y="36"/>
                </a:lnTo>
                <a:lnTo>
                  <a:pt x="76" y="36"/>
                </a:lnTo>
                <a:lnTo>
                  <a:pt x="64" y="40"/>
                </a:lnTo>
                <a:lnTo>
                  <a:pt x="48" y="40"/>
                </a:lnTo>
                <a:lnTo>
                  <a:pt x="32" y="40"/>
                </a:lnTo>
                <a:lnTo>
                  <a:pt x="16" y="44"/>
                </a:lnTo>
                <a:lnTo>
                  <a:pt x="0" y="44"/>
                </a:lnTo>
                <a:lnTo>
                  <a:pt x="0" y="16"/>
                </a:lnTo>
                <a:lnTo>
                  <a:pt x="24" y="12"/>
                </a:lnTo>
                <a:lnTo>
                  <a:pt x="48" y="8"/>
                </a:lnTo>
                <a:lnTo>
                  <a:pt x="64" y="4"/>
                </a:lnTo>
                <a:lnTo>
                  <a:pt x="84" y="4"/>
                </a:lnTo>
                <a:lnTo>
                  <a:pt x="96" y="4"/>
                </a:lnTo>
                <a:lnTo>
                  <a:pt x="108" y="0"/>
                </a:lnTo>
                <a:lnTo>
                  <a:pt x="116" y="4"/>
                </a:lnTo>
                <a:lnTo>
                  <a:pt x="124" y="4"/>
                </a:lnTo>
                <a:lnTo>
                  <a:pt x="12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Freeform 209">
            <a:extLst>
              <a:ext uri="{FF2B5EF4-FFF2-40B4-BE49-F238E27FC236}">
                <a16:creationId xmlns:a16="http://schemas.microsoft.com/office/drawing/2014/main" xmlns="" id="{08521B21-7D96-41A3-800F-B34B05CCA4BE}"/>
              </a:ext>
            </a:extLst>
          </p:cNvPr>
          <p:cNvSpPr>
            <a:spLocks/>
          </p:cNvSpPr>
          <p:nvPr/>
        </p:nvSpPr>
        <p:spPr bwMode="auto">
          <a:xfrm>
            <a:off x="1914488" y="4598377"/>
            <a:ext cx="464967" cy="38926"/>
          </a:xfrm>
          <a:custGeom>
            <a:avLst/>
            <a:gdLst>
              <a:gd name="T0" fmla="*/ 0 w 120"/>
              <a:gd name="T1" fmla="*/ 8 h 8"/>
              <a:gd name="T2" fmla="*/ 8 w 120"/>
              <a:gd name="T3" fmla="*/ 4 h 8"/>
              <a:gd name="T4" fmla="*/ 20 w 120"/>
              <a:gd name="T5" fmla="*/ 4 h 8"/>
              <a:gd name="T6" fmla="*/ 32 w 120"/>
              <a:gd name="T7" fmla="*/ 4 h 8"/>
              <a:gd name="T8" fmla="*/ 44 w 120"/>
              <a:gd name="T9" fmla="*/ 0 h 8"/>
              <a:gd name="T10" fmla="*/ 60 w 120"/>
              <a:gd name="T11" fmla="*/ 0 h 8"/>
              <a:gd name="T12" fmla="*/ 76 w 120"/>
              <a:gd name="T13" fmla="*/ 0 h 8"/>
              <a:gd name="T14" fmla="*/ 100 w 120"/>
              <a:gd name="T15" fmla="*/ 0 h 8"/>
              <a:gd name="T16" fmla="*/ 120 w 120"/>
              <a:gd name="T17" fmla="*/ 0 h 8"/>
              <a:gd name="T18" fmla="*/ 120 w 120"/>
              <a:gd name="T19" fmla="*/ 4 h 8"/>
              <a:gd name="T20" fmla="*/ 88 w 120"/>
              <a:gd name="T21" fmla="*/ 4 h 8"/>
              <a:gd name="T22" fmla="*/ 56 w 120"/>
              <a:gd name="T23" fmla="*/ 8 h 8"/>
              <a:gd name="T24" fmla="*/ 28 w 120"/>
              <a:gd name="T25" fmla="*/ 8 h 8"/>
              <a:gd name="T26" fmla="*/ 0 w 120"/>
              <a:gd name="T27" fmla="*/ 8 h 8"/>
              <a:gd name="T28" fmla="*/ 0 w 120"/>
              <a:gd name="T29" fmla="*/ 8 h 8"/>
              <a:gd name="T30" fmla="*/ 0 w 120"/>
              <a:gd name="T31" fmla="*/ 8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20" h="8">
                <a:moveTo>
                  <a:pt x="0" y="8"/>
                </a:moveTo>
                <a:lnTo>
                  <a:pt x="8" y="4"/>
                </a:lnTo>
                <a:lnTo>
                  <a:pt x="20" y="4"/>
                </a:lnTo>
                <a:lnTo>
                  <a:pt x="32" y="4"/>
                </a:lnTo>
                <a:lnTo>
                  <a:pt x="44" y="0"/>
                </a:lnTo>
                <a:lnTo>
                  <a:pt x="60" y="0"/>
                </a:lnTo>
                <a:lnTo>
                  <a:pt x="76" y="0"/>
                </a:lnTo>
                <a:lnTo>
                  <a:pt x="100" y="0"/>
                </a:lnTo>
                <a:lnTo>
                  <a:pt x="120" y="0"/>
                </a:lnTo>
                <a:lnTo>
                  <a:pt x="120" y="4"/>
                </a:lnTo>
                <a:lnTo>
                  <a:pt x="88" y="4"/>
                </a:lnTo>
                <a:lnTo>
                  <a:pt x="56" y="8"/>
                </a:lnTo>
                <a:lnTo>
                  <a:pt x="28" y="8"/>
                </a:ln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Freeform 224">
            <a:extLst>
              <a:ext uri="{FF2B5EF4-FFF2-40B4-BE49-F238E27FC236}">
                <a16:creationId xmlns:a16="http://schemas.microsoft.com/office/drawing/2014/main" xmlns="" id="{43B35AB7-45DB-4A09-93FC-A36908CC5EDD}"/>
              </a:ext>
            </a:extLst>
          </p:cNvPr>
          <p:cNvSpPr>
            <a:spLocks/>
          </p:cNvSpPr>
          <p:nvPr/>
        </p:nvSpPr>
        <p:spPr bwMode="auto">
          <a:xfrm>
            <a:off x="6478048" y="4396676"/>
            <a:ext cx="247982" cy="2140907"/>
          </a:xfrm>
          <a:custGeom>
            <a:avLst/>
            <a:gdLst>
              <a:gd name="T0" fmla="*/ 4 w 64"/>
              <a:gd name="T1" fmla="*/ 28 h 440"/>
              <a:gd name="T2" fmla="*/ 0 w 64"/>
              <a:gd name="T3" fmla="*/ 20 h 440"/>
              <a:gd name="T4" fmla="*/ 0 w 64"/>
              <a:gd name="T5" fmla="*/ 16 h 440"/>
              <a:gd name="T6" fmla="*/ 0 w 64"/>
              <a:gd name="T7" fmla="*/ 12 h 440"/>
              <a:gd name="T8" fmla="*/ 0 w 64"/>
              <a:gd name="T9" fmla="*/ 8 h 440"/>
              <a:gd name="T10" fmla="*/ 4 w 64"/>
              <a:gd name="T11" fmla="*/ 4 h 440"/>
              <a:gd name="T12" fmla="*/ 8 w 64"/>
              <a:gd name="T13" fmla="*/ 0 h 440"/>
              <a:gd name="T14" fmla="*/ 12 w 64"/>
              <a:gd name="T15" fmla="*/ 0 h 440"/>
              <a:gd name="T16" fmla="*/ 20 w 64"/>
              <a:gd name="T17" fmla="*/ 0 h 440"/>
              <a:gd name="T18" fmla="*/ 32 w 64"/>
              <a:gd name="T19" fmla="*/ 0 h 440"/>
              <a:gd name="T20" fmla="*/ 48 w 64"/>
              <a:gd name="T21" fmla="*/ 4 h 440"/>
              <a:gd name="T22" fmla="*/ 64 w 64"/>
              <a:gd name="T23" fmla="*/ 8 h 440"/>
              <a:gd name="T24" fmla="*/ 64 w 64"/>
              <a:gd name="T25" fmla="*/ 48 h 440"/>
              <a:gd name="T26" fmla="*/ 64 w 64"/>
              <a:gd name="T27" fmla="*/ 84 h 440"/>
              <a:gd name="T28" fmla="*/ 64 w 64"/>
              <a:gd name="T29" fmla="*/ 116 h 440"/>
              <a:gd name="T30" fmla="*/ 64 w 64"/>
              <a:gd name="T31" fmla="*/ 148 h 440"/>
              <a:gd name="T32" fmla="*/ 64 w 64"/>
              <a:gd name="T33" fmla="*/ 180 h 440"/>
              <a:gd name="T34" fmla="*/ 64 w 64"/>
              <a:gd name="T35" fmla="*/ 208 h 440"/>
              <a:gd name="T36" fmla="*/ 64 w 64"/>
              <a:gd name="T37" fmla="*/ 232 h 440"/>
              <a:gd name="T38" fmla="*/ 64 w 64"/>
              <a:gd name="T39" fmla="*/ 256 h 440"/>
              <a:gd name="T40" fmla="*/ 64 w 64"/>
              <a:gd name="T41" fmla="*/ 280 h 440"/>
              <a:gd name="T42" fmla="*/ 64 w 64"/>
              <a:gd name="T43" fmla="*/ 300 h 440"/>
              <a:gd name="T44" fmla="*/ 64 w 64"/>
              <a:gd name="T45" fmla="*/ 320 h 440"/>
              <a:gd name="T46" fmla="*/ 60 w 64"/>
              <a:gd name="T47" fmla="*/ 336 h 440"/>
              <a:gd name="T48" fmla="*/ 60 w 64"/>
              <a:gd name="T49" fmla="*/ 352 h 440"/>
              <a:gd name="T50" fmla="*/ 60 w 64"/>
              <a:gd name="T51" fmla="*/ 364 h 440"/>
              <a:gd name="T52" fmla="*/ 60 w 64"/>
              <a:gd name="T53" fmla="*/ 372 h 440"/>
              <a:gd name="T54" fmla="*/ 60 w 64"/>
              <a:gd name="T55" fmla="*/ 380 h 440"/>
              <a:gd name="T56" fmla="*/ 60 w 64"/>
              <a:gd name="T57" fmla="*/ 396 h 440"/>
              <a:gd name="T58" fmla="*/ 56 w 64"/>
              <a:gd name="T59" fmla="*/ 408 h 440"/>
              <a:gd name="T60" fmla="*/ 56 w 64"/>
              <a:gd name="T61" fmla="*/ 416 h 440"/>
              <a:gd name="T62" fmla="*/ 52 w 64"/>
              <a:gd name="T63" fmla="*/ 424 h 440"/>
              <a:gd name="T64" fmla="*/ 48 w 64"/>
              <a:gd name="T65" fmla="*/ 432 h 440"/>
              <a:gd name="T66" fmla="*/ 44 w 64"/>
              <a:gd name="T67" fmla="*/ 436 h 440"/>
              <a:gd name="T68" fmla="*/ 44 w 64"/>
              <a:gd name="T69" fmla="*/ 440 h 440"/>
              <a:gd name="T70" fmla="*/ 40 w 64"/>
              <a:gd name="T71" fmla="*/ 440 h 440"/>
              <a:gd name="T72" fmla="*/ 32 w 64"/>
              <a:gd name="T73" fmla="*/ 436 h 440"/>
              <a:gd name="T74" fmla="*/ 28 w 64"/>
              <a:gd name="T75" fmla="*/ 432 h 440"/>
              <a:gd name="T76" fmla="*/ 20 w 64"/>
              <a:gd name="T77" fmla="*/ 424 h 440"/>
              <a:gd name="T78" fmla="*/ 20 w 64"/>
              <a:gd name="T79" fmla="*/ 416 h 440"/>
              <a:gd name="T80" fmla="*/ 16 w 64"/>
              <a:gd name="T81" fmla="*/ 412 h 440"/>
              <a:gd name="T82" fmla="*/ 12 w 64"/>
              <a:gd name="T83" fmla="*/ 400 h 440"/>
              <a:gd name="T84" fmla="*/ 12 w 64"/>
              <a:gd name="T85" fmla="*/ 388 h 440"/>
              <a:gd name="T86" fmla="*/ 12 w 64"/>
              <a:gd name="T87" fmla="*/ 372 h 440"/>
              <a:gd name="T88" fmla="*/ 8 w 64"/>
              <a:gd name="T89" fmla="*/ 356 h 440"/>
              <a:gd name="T90" fmla="*/ 8 w 64"/>
              <a:gd name="T91" fmla="*/ 332 h 440"/>
              <a:gd name="T92" fmla="*/ 8 w 64"/>
              <a:gd name="T93" fmla="*/ 308 h 440"/>
              <a:gd name="T94" fmla="*/ 8 w 64"/>
              <a:gd name="T95" fmla="*/ 276 h 440"/>
              <a:gd name="T96" fmla="*/ 8 w 64"/>
              <a:gd name="T97" fmla="*/ 244 h 440"/>
              <a:gd name="T98" fmla="*/ 12 w 64"/>
              <a:gd name="T99" fmla="*/ 212 h 440"/>
              <a:gd name="T100" fmla="*/ 12 w 64"/>
              <a:gd name="T101" fmla="*/ 184 h 440"/>
              <a:gd name="T102" fmla="*/ 12 w 64"/>
              <a:gd name="T103" fmla="*/ 156 h 440"/>
              <a:gd name="T104" fmla="*/ 12 w 64"/>
              <a:gd name="T105" fmla="*/ 136 h 440"/>
              <a:gd name="T106" fmla="*/ 12 w 64"/>
              <a:gd name="T107" fmla="*/ 116 h 440"/>
              <a:gd name="T108" fmla="*/ 12 w 64"/>
              <a:gd name="T109" fmla="*/ 96 h 440"/>
              <a:gd name="T110" fmla="*/ 12 w 64"/>
              <a:gd name="T111" fmla="*/ 84 h 440"/>
              <a:gd name="T112" fmla="*/ 12 w 64"/>
              <a:gd name="T113" fmla="*/ 72 h 440"/>
              <a:gd name="T114" fmla="*/ 12 w 64"/>
              <a:gd name="T115" fmla="*/ 56 h 440"/>
              <a:gd name="T116" fmla="*/ 8 w 64"/>
              <a:gd name="T117" fmla="*/ 40 h 440"/>
              <a:gd name="T118" fmla="*/ 8 w 64"/>
              <a:gd name="T119" fmla="*/ 32 h 440"/>
              <a:gd name="T120" fmla="*/ 4 w 64"/>
              <a:gd name="T121" fmla="*/ 28 h 440"/>
              <a:gd name="T122" fmla="*/ 4 w 64"/>
              <a:gd name="T123" fmla="*/ 28 h 440"/>
              <a:gd name="T124" fmla="*/ 4 w 64"/>
              <a:gd name="T125" fmla="*/ 28 h 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4" h="440">
                <a:moveTo>
                  <a:pt x="4" y="28"/>
                </a:move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8" y="4"/>
                </a:lnTo>
                <a:lnTo>
                  <a:pt x="64" y="8"/>
                </a:lnTo>
                <a:lnTo>
                  <a:pt x="64" y="48"/>
                </a:lnTo>
                <a:lnTo>
                  <a:pt x="64" y="84"/>
                </a:lnTo>
                <a:lnTo>
                  <a:pt x="64" y="116"/>
                </a:lnTo>
                <a:lnTo>
                  <a:pt x="64" y="148"/>
                </a:lnTo>
                <a:lnTo>
                  <a:pt x="64" y="180"/>
                </a:lnTo>
                <a:lnTo>
                  <a:pt x="64" y="208"/>
                </a:lnTo>
                <a:lnTo>
                  <a:pt x="64" y="232"/>
                </a:lnTo>
                <a:lnTo>
                  <a:pt x="64" y="256"/>
                </a:lnTo>
                <a:lnTo>
                  <a:pt x="64" y="280"/>
                </a:lnTo>
                <a:lnTo>
                  <a:pt x="64" y="300"/>
                </a:lnTo>
                <a:lnTo>
                  <a:pt x="64" y="320"/>
                </a:lnTo>
                <a:lnTo>
                  <a:pt x="60" y="336"/>
                </a:lnTo>
                <a:lnTo>
                  <a:pt x="60" y="352"/>
                </a:lnTo>
                <a:lnTo>
                  <a:pt x="60" y="364"/>
                </a:lnTo>
                <a:lnTo>
                  <a:pt x="60" y="372"/>
                </a:lnTo>
                <a:lnTo>
                  <a:pt x="60" y="380"/>
                </a:lnTo>
                <a:lnTo>
                  <a:pt x="60" y="396"/>
                </a:lnTo>
                <a:lnTo>
                  <a:pt x="56" y="408"/>
                </a:lnTo>
                <a:lnTo>
                  <a:pt x="56" y="416"/>
                </a:lnTo>
                <a:lnTo>
                  <a:pt x="52" y="424"/>
                </a:lnTo>
                <a:lnTo>
                  <a:pt x="48" y="432"/>
                </a:lnTo>
                <a:lnTo>
                  <a:pt x="44" y="436"/>
                </a:lnTo>
                <a:lnTo>
                  <a:pt x="44" y="440"/>
                </a:lnTo>
                <a:lnTo>
                  <a:pt x="40" y="440"/>
                </a:lnTo>
                <a:lnTo>
                  <a:pt x="32" y="436"/>
                </a:lnTo>
                <a:lnTo>
                  <a:pt x="28" y="432"/>
                </a:lnTo>
                <a:lnTo>
                  <a:pt x="20" y="424"/>
                </a:lnTo>
                <a:lnTo>
                  <a:pt x="20" y="416"/>
                </a:lnTo>
                <a:lnTo>
                  <a:pt x="16" y="412"/>
                </a:lnTo>
                <a:lnTo>
                  <a:pt x="12" y="400"/>
                </a:lnTo>
                <a:lnTo>
                  <a:pt x="12" y="388"/>
                </a:lnTo>
                <a:lnTo>
                  <a:pt x="12" y="372"/>
                </a:lnTo>
                <a:lnTo>
                  <a:pt x="8" y="356"/>
                </a:lnTo>
                <a:lnTo>
                  <a:pt x="8" y="332"/>
                </a:lnTo>
                <a:lnTo>
                  <a:pt x="8" y="308"/>
                </a:lnTo>
                <a:lnTo>
                  <a:pt x="8" y="276"/>
                </a:lnTo>
                <a:lnTo>
                  <a:pt x="8" y="244"/>
                </a:lnTo>
                <a:lnTo>
                  <a:pt x="12" y="212"/>
                </a:lnTo>
                <a:lnTo>
                  <a:pt x="12" y="184"/>
                </a:lnTo>
                <a:lnTo>
                  <a:pt x="12" y="156"/>
                </a:lnTo>
                <a:lnTo>
                  <a:pt x="12" y="136"/>
                </a:lnTo>
                <a:lnTo>
                  <a:pt x="12" y="116"/>
                </a:lnTo>
                <a:lnTo>
                  <a:pt x="12" y="96"/>
                </a:lnTo>
                <a:lnTo>
                  <a:pt x="12" y="84"/>
                </a:lnTo>
                <a:lnTo>
                  <a:pt x="12" y="72"/>
                </a:lnTo>
                <a:lnTo>
                  <a:pt x="12" y="56"/>
                </a:lnTo>
                <a:lnTo>
                  <a:pt x="8" y="40"/>
                </a:lnTo>
                <a:lnTo>
                  <a:pt x="8" y="32"/>
                </a:lnTo>
                <a:lnTo>
                  <a:pt x="4" y="28"/>
                </a:lnTo>
                <a:lnTo>
                  <a:pt x="4" y="28"/>
                </a:lnTo>
                <a:lnTo>
                  <a:pt x="4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Freeform 226">
            <a:extLst>
              <a:ext uri="{FF2B5EF4-FFF2-40B4-BE49-F238E27FC236}">
                <a16:creationId xmlns:a16="http://schemas.microsoft.com/office/drawing/2014/main" xmlns="" id="{359055B1-3991-4B0C-8310-96C00C4FC723}"/>
              </a:ext>
            </a:extLst>
          </p:cNvPr>
          <p:cNvSpPr>
            <a:spLocks/>
          </p:cNvSpPr>
          <p:nvPr/>
        </p:nvSpPr>
        <p:spPr bwMode="auto">
          <a:xfrm>
            <a:off x="5284634" y="4396676"/>
            <a:ext cx="898936" cy="253016"/>
          </a:xfrm>
          <a:custGeom>
            <a:avLst/>
            <a:gdLst>
              <a:gd name="T0" fmla="*/ 0 w 232"/>
              <a:gd name="T1" fmla="*/ 36 h 52"/>
              <a:gd name="T2" fmla="*/ 0 w 232"/>
              <a:gd name="T3" fmla="*/ 32 h 52"/>
              <a:gd name="T4" fmla="*/ 4 w 232"/>
              <a:gd name="T5" fmla="*/ 32 h 52"/>
              <a:gd name="T6" fmla="*/ 12 w 232"/>
              <a:gd name="T7" fmla="*/ 28 h 52"/>
              <a:gd name="T8" fmla="*/ 24 w 232"/>
              <a:gd name="T9" fmla="*/ 24 h 52"/>
              <a:gd name="T10" fmla="*/ 36 w 232"/>
              <a:gd name="T11" fmla="*/ 20 h 52"/>
              <a:gd name="T12" fmla="*/ 56 w 232"/>
              <a:gd name="T13" fmla="*/ 20 h 52"/>
              <a:gd name="T14" fmla="*/ 80 w 232"/>
              <a:gd name="T15" fmla="*/ 16 h 52"/>
              <a:gd name="T16" fmla="*/ 104 w 232"/>
              <a:gd name="T17" fmla="*/ 12 h 52"/>
              <a:gd name="T18" fmla="*/ 128 w 232"/>
              <a:gd name="T19" fmla="*/ 8 h 52"/>
              <a:gd name="T20" fmla="*/ 152 w 232"/>
              <a:gd name="T21" fmla="*/ 4 h 52"/>
              <a:gd name="T22" fmla="*/ 172 w 232"/>
              <a:gd name="T23" fmla="*/ 0 h 52"/>
              <a:gd name="T24" fmla="*/ 188 w 232"/>
              <a:gd name="T25" fmla="*/ 0 h 52"/>
              <a:gd name="T26" fmla="*/ 200 w 232"/>
              <a:gd name="T27" fmla="*/ 0 h 52"/>
              <a:gd name="T28" fmla="*/ 212 w 232"/>
              <a:gd name="T29" fmla="*/ 0 h 52"/>
              <a:gd name="T30" fmla="*/ 220 w 232"/>
              <a:gd name="T31" fmla="*/ 0 h 52"/>
              <a:gd name="T32" fmla="*/ 224 w 232"/>
              <a:gd name="T33" fmla="*/ 0 h 52"/>
              <a:gd name="T34" fmla="*/ 228 w 232"/>
              <a:gd name="T35" fmla="*/ 4 h 52"/>
              <a:gd name="T36" fmla="*/ 232 w 232"/>
              <a:gd name="T37" fmla="*/ 8 h 52"/>
              <a:gd name="T38" fmla="*/ 232 w 232"/>
              <a:gd name="T39" fmla="*/ 12 h 52"/>
              <a:gd name="T40" fmla="*/ 232 w 232"/>
              <a:gd name="T41" fmla="*/ 16 h 52"/>
              <a:gd name="T42" fmla="*/ 232 w 232"/>
              <a:gd name="T43" fmla="*/ 20 h 52"/>
              <a:gd name="T44" fmla="*/ 232 w 232"/>
              <a:gd name="T45" fmla="*/ 20 h 52"/>
              <a:gd name="T46" fmla="*/ 228 w 232"/>
              <a:gd name="T47" fmla="*/ 24 h 52"/>
              <a:gd name="T48" fmla="*/ 224 w 232"/>
              <a:gd name="T49" fmla="*/ 28 h 52"/>
              <a:gd name="T50" fmla="*/ 212 w 232"/>
              <a:gd name="T51" fmla="*/ 32 h 52"/>
              <a:gd name="T52" fmla="*/ 204 w 232"/>
              <a:gd name="T53" fmla="*/ 36 h 52"/>
              <a:gd name="T54" fmla="*/ 196 w 232"/>
              <a:gd name="T55" fmla="*/ 36 h 52"/>
              <a:gd name="T56" fmla="*/ 188 w 232"/>
              <a:gd name="T57" fmla="*/ 40 h 52"/>
              <a:gd name="T58" fmla="*/ 180 w 232"/>
              <a:gd name="T59" fmla="*/ 40 h 52"/>
              <a:gd name="T60" fmla="*/ 172 w 232"/>
              <a:gd name="T61" fmla="*/ 40 h 52"/>
              <a:gd name="T62" fmla="*/ 164 w 232"/>
              <a:gd name="T63" fmla="*/ 40 h 52"/>
              <a:gd name="T64" fmla="*/ 152 w 232"/>
              <a:gd name="T65" fmla="*/ 44 h 52"/>
              <a:gd name="T66" fmla="*/ 144 w 232"/>
              <a:gd name="T67" fmla="*/ 44 h 52"/>
              <a:gd name="T68" fmla="*/ 128 w 232"/>
              <a:gd name="T69" fmla="*/ 44 h 52"/>
              <a:gd name="T70" fmla="*/ 116 w 232"/>
              <a:gd name="T71" fmla="*/ 48 h 52"/>
              <a:gd name="T72" fmla="*/ 100 w 232"/>
              <a:gd name="T73" fmla="*/ 48 h 52"/>
              <a:gd name="T74" fmla="*/ 88 w 232"/>
              <a:gd name="T75" fmla="*/ 48 h 52"/>
              <a:gd name="T76" fmla="*/ 76 w 232"/>
              <a:gd name="T77" fmla="*/ 48 h 52"/>
              <a:gd name="T78" fmla="*/ 64 w 232"/>
              <a:gd name="T79" fmla="*/ 52 h 52"/>
              <a:gd name="T80" fmla="*/ 52 w 232"/>
              <a:gd name="T81" fmla="*/ 52 h 52"/>
              <a:gd name="T82" fmla="*/ 44 w 232"/>
              <a:gd name="T83" fmla="*/ 48 h 52"/>
              <a:gd name="T84" fmla="*/ 36 w 232"/>
              <a:gd name="T85" fmla="*/ 48 h 52"/>
              <a:gd name="T86" fmla="*/ 28 w 232"/>
              <a:gd name="T87" fmla="*/ 48 h 52"/>
              <a:gd name="T88" fmla="*/ 16 w 232"/>
              <a:gd name="T89" fmla="*/ 48 h 52"/>
              <a:gd name="T90" fmla="*/ 8 w 232"/>
              <a:gd name="T91" fmla="*/ 44 h 52"/>
              <a:gd name="T92" fmla="*/ 0 w 232"/>
              <a:gd name="T93" fmla="*/ 40 h 52"/>
              <a:gd name="T94" fmla="*/ 0 w 232"/>
              <a:gd name="T95" fmla="*/ 36 h 52"/>
              <a:gd name="T96" fmla="*/ 0 w 232"/>
              <a:gd name="T97" fmla="*/ 3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32" h="52">
                <a:moveTo>
                  <a:pt x="0" y="36"/>
                </a:moveTo>
                <a:lnTo>
                  <a:pt x="0" y="32"/>
                </a:lnTo>
                <a:lnTo>
                  <a:pt x="4" y="32"/>
                </a:lnTo>
                <a:lnTo>
                  <a:pt x="12" y="28"/>
                </a:lnTo>
                <a:lnTo>
                  <a:pt x="24" y="24"/>
                </a:lnTo>
                <a:lnTo>
                  <a:pt x="36" y="20"/>
                </a:lnTo>
                <a:lnTo>
                  <a:pt x="56" y="20"/>
                </a:lnTo>
                <a:lnTo>
                  <a:pt x="80" y="16"/>
                </a:lnTo>
                <a:lnTo>
                  <a:pt x="104" y="12"/>
                </a:lnTo>
                <a:lnTo>
                  <a:pt x="128" y="8"/>
                </a:lnTo>
                <a:lnTo>
                  <a:pt x="152" y="4"/>
                </a:lnTo>
                <a:lnTo>
                  <a:pt x="172" y="0"/>
                </a:lnTo>
                <a:lnTo>
                  <a:pt x="188" y="0"/>
                </a:lnTo>
                <a:lnTo>
                  <a:pt x="200" y="0"/>
                </a:lnTo>
                <a:lnTo>
                  <a:pt x="212" y="0"/>
                </a:lnTo>
                <a:lnTo>
                  <a:pt x="220" y="0"/>
                </a:lnTo>
                <a:lnTo>
                  <a:pt x="224" y="0"/>
                </a:lnTo>
                <a:lnTo>
                  <a:pt x="228" y="4"/>
                </a:lnTo>
                <a:lnTo>
                  <a:pt x="232" y="8"/>
                </a:lnTo>
                <a:lnTo>
                  <a:pt x="232" y="12"/>
                </a:lnTo>
                <a:lnTo>
                  <a:pt x="232" y="16"/>
                </a:lnTo>
                <a:lnTo>
                  <a:pt x="232" y="20"/>
                </a:lnTo>
                <a:lnTo>
                  <a:pt x="232" y="20"/>
                </a:lnTo>
                <a:lnTo>
                  <a:pt x="228" y="24"/>
                </a:lnTo>
                <a:lnTo>
                  <a:pt x="224" y="28"/>
                </a:lnTo>
                <a:lnTo>
                  <a:pt x="212" y="32"/>
                </a:lnTo>
                <a:lnTo>
                  <a:pt x="204" y="36"/>
                </a:lnTo>
                <a:lnTo>
                  <a:pt x="196" y="36"/>
                </a:lnTo>
                <a:lnTo>
                  <a:pt x="188" y="40"/>
                </a:lnTo>
                <a:lnTo>
                  <a:pt x="180" y="40"/>
                </a:lnTo>
                <a:lnTo>
                  <a:pt x="172" y="40"/>
                </a:lnTo>
                <a:lnTo>
                  <a:pt x="164" y="40"/>
                </a:lnTo>
                <a:lnTo>
                  <a:pt x="152" y="44"/>
                </a:lnTo>
                <a:lnTo>
                  <a:pt x="144" y="44"/>
                </a:lnTo>
                <a:lnTo>
                  <a:pt x="128" y="44"/>
                </a:lnTo>
                <a:lnTo>
                  <a:pt x="116" y="48"/>
                </a:lnTo>
                <a:lnTo>
                  <a:pt x="100" y="48"/>
                </a:lnTo>
                <a:lnTo>
                  <a:pt x="88" y="48"/>
                </a:lnTo>
                <a:lnTo>
                  <a:pt x="76" y="48"/>
                </a:lnTo>
                <a:lnTo>
                  <a:pt x="64" y="52"/>
                </a:lnTo>
                <a:lnTo>
                  <a:pt x="52" y="52"/>
                </a:lnTo>
                <a:lnTo>
                  <a:pt x="44" y="48"/>
                </a:lnTo>
                <a:lnTo>
                  <a:pt x="36" y="48"/>
                </a:lnTo>
                <a:lnTo>
                  <a:pt x="28" y="48"/>
                </a:lnTo>
                <a:lnTo>
                  <a:pt x="16" y="48"/>
                </a:lnTo>
                <a:lnTo>
                  <a:pt x="8" y="44"/>
                </a:lnTo>
                <a:lnTo>
                  <a:pt x="0" y="40"/>
                </a:lnTo>
                <a:lnTo>
                  <a:pt x="0" y="36"/>
                </a:lnTo>
                <a:lnTo>
                  <a:pt x="0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0" name="Freeform 227">
            <a:extLst>
              <a:ext uri="{FF2B5EF4-FFF2-40B4-BE49-F238E27FC236}">
                <a16:creationId xmlns:a16="http://schemas.microsoft.com/office/drawing/2014/main" xmlns="" id="{1E96B173-97CE-43DD-8BC2-03CDCC42DE21}"/>
              </a:ext>
            </a:extLst>
          </p:cNvPr>
          <p:cNvSpPr>
            <a:spLocks/>
          </p:cNvSpPr>
          <p:nvPr/>
        </p:nvSpPr>
        <p:spPr bwMode="auto">
          <a:xfrm>
            <a:off x="5594611" y="3910106"/>
            <a:ext cx="325477" cy="1070454"/>
          </a:xfrm>
          <a:custGeom>
            <a:avLst/>
            <a:gdLst>
              <a:gd name="T0" fmla="*/ 80 w 84"/>
              <a:gd name="T1" fmla="*/ 52 h 220"/>
              <a:gd name="T2" fmla="*/ 76 w 84"/>
              <a:gd name="T3" fmla="*/ 56 h 220"/>
              <a:gd name="T4" fmla="*/ 76 w 84"/>
              <a:gd name="T5" fmla="*/ 68 h 220"/>
              <a:gd name="T6" fmla="*/ 76 w 84"/>
              <a:gd name="T7" fmla="*/ 84 h 220"/>
              <a:gd name="T8" fmla="*/ 72 w 84"/>
              <a:gd name="T9" fmla="*/ 104 h 220"/>
              <a:gd name="T10" fmla="*/ 72 w 84"/>
              <a:gd name="T11" fmla="*/ 124 h 220"/>
              <a:gd name="T12" fmla="*/ 72 w 84"/>
              <a:gd name="T13" fmla="*/ 152 h 220"/>
              <a:gd name="T14" fmla="*/ 68 w 84"/>
              <a:gd name="T15" fmla="*/ 184 h 220"/>
              <a:gd name="T16" fmla="*/ 68 w 84"/>
              <a:gd name="T17" fmla="*/ 216 h 220"/>
              <a:gd name="T18" fmla="*/ 16 w 84"/>
              <a:gd name="T19" fmla="*/ 220 h 220"/>
              <a:gd name="T20" fmla="*/ 16 w 84"/>
              <a:gd name="T21" fmla="*/ 200 h 220"/>
              <a:gd name="T22" fmla="*/ 16 w 84"/>
              <a:gd name="T23" fmla="*/ 176 h 220"/>
              <a:gd name="T24" fmla="*/ 16 w 84"/>
              <a:gd name="T25" fmla="*/ 160 h 220"/>
              <a:gd name="T26" fmla="*/ 16 w 84"/>
              <a:gd name="T27" fmla="*/ 140 h 220"/>
              <a:gd name="T28" fmla="*/ 16 w 84"/>
              <a:gd name="T29" fmla="*/ 124 h 220"/>
              <a:gd name="T30" fmla="*/ 20 w 84"/>
              <a:gd name="T31" fmla="*/ 108 h 220"/>
              <a:gd name="T32" fmla="*/ 20 w 84"/>
              <a:gd name="T33" fmla="*/ 96 h 220"/>
              <a:gd name="T34" fmla="*/ 20 w 84"/>
              <a:gd name="T35" fmla="*/ 84 h 220"/>
              <a:gd name="T36" fmla="*/ 16 w 84"/>
              <a:gd name="T37" fmla="*/ 64 h 220"/>
              <a:gd name="T38" fmla="*/ 16 w 84"/>
              <a:gd name="T39" fmla="*/ 56 h 220"/>
              <a:gd name="T40" fmla="*/ 16 w 84"/>
              <a:gd name="T41" fmla="*/ 48 h 220"/>
              <a:gd name="T42" fmla="*/ 12 w 84"/>
              <a:gd name="T43" fmla="*/ 40 h 220"/>
              <a:gd name="T44" fmla="*/ 12 w 84"/>
              <a:gd name="T45" fmla="*/ 36 h 220"/>
              <a:gd name="T46" fmla="*/ 8 w 84"/>
              <a:gd name="T47" fmla="*/ 32 h 220"/>
              <a:gd name="T48" fmla="*/ 8 w 84"/>
              <a:gd name="T49" fmla="*/ 28 h 220"/>
              <a:gd name="T50" fmla="*/ 0 w 84"/>
              <a:gd name="T51" fmla="*/ 24 h 220"/>
              <a:gd name="T52" fmla="*/ 0 w 84"/>
              <a:gd name="T53" fmla="*/ 16 h 220"/>
              <a:gd name="T54" fmla="*/ 0 w 84"/>
              <a:gd name="T55" fmla="*/ 12 h 220"/>
              <a:gd name="T56" fmla="*/ 0 w 84"/>
              <a:gd name="T57" fmla="*/ 8 h 220"/>
              <a:gd name="T58" fmla="*/ 4 w 84"/>
              <a:gd name="T59" fmla="*/ 8 h 220"/>
              <a:gd name="T60" fmla="*/ 8 w 84"/>
              <a:gd name="T61" fmla="*/ 4 h 220"/>
              <a:gd name="T62" fmla="*/ 12 w 84"/>
              <a:gd name="T63" fmla="*/ 4 h 220"/>
              <a:gd name="T64" fmla="*/ 20 w 84"/>
              <a:gd name="T65" fmla="*/ 0 h 220"/>
              <a:gd name="T66" fmla="*/ 24 w 84"/>
              <a:gd name="T67" fmla="*/ 0 h 220"/>
              <a:gd name="T68" fmla="*/ 36 w 84"/>
              <a:gd name="T69" fmla="*/ 0 h 220"/>
              <a:gd name="T70" fmla="*/ 44 w 84"/>
              <a:gd name="T71" fmla="*/ 4 h 220"/>
              <a:gd name="T72" fmla="*/ 56 w 84"/>
              <a:gd name="T73" fmla="*/ 4 h 220"/>
              <a:gd name="T74" fmla="*/ 68 w 84"/>
              <a:gd name="T75" fmla="*/ 8 h 220"/>
              <a:gd name="T76" fmla="*/ 72 w 84"/>
              <a:gd name="T77" fmla="*/ 12 h 220"/>
              <a:gd name="T78" fmla="*/ 80 w 84"/>
              <a:gd name="T79" fmla="*/ 16 h 220"/>
              <a:gd name="T80" fmla="*/ 84 w 84"/>
              <a:gd name="T81" fmla="*/ 20 h 220"/>
              <a:gd name="T82" fmla="*/ 84 w 84"/>
              <a:gd name="T83" fmla="*/ 28 h 220"/>
              <a:gd name="T84" fmla="*/ 84 w 84"/>
              <a:gd name="T85" fmla="*/ 32 h 220"/>
              <a:gd name="T86" fmla="*/ 80 w 84"/>
              <a:gd name="T87" fmla="*/ 40 h 220"/>
              <a:gd name="T88" fmla="*/ 80 w 84"/>
              <a:gd name="T89" fmla="*/ 52 h 220"/>
              <a:gd name="T90" fmla="*/ 80 w 84"/>
              <a:gd name="T91" fmla="*/ 52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4" h="220">
                <a:moveTo>
                  <a:pt x="80" y="52"/>
                </a:moveTo>
                <a:lnTo>
                  <a:pt x="76" y="56"/>
                </a:lnTo>
                <a:lnTo>
                  <a:pt x="76" y="68"/>
                </a:lnTo>
                <a:lnTo>
                  <a:pt x="76" y="84"/>
                </a:lnTo>
                <a:lnTo>
                  <a:pt x="72" y="104"/>
                </a:lnTo>
                <a:lnTo>
                  <a:pt x="72" y="124"/>
                </a:lnTo>
                <a:lnTo>
                  <a:pt x="72" y="152"/>
                </a:lnTo>
                <a:lnTo>
                  <a:pt x="68" y="184"/>
                </a:lnTo>
                <a:lnTo>
                  <a:pt x="68" y="216"/>
                </a:lnTo>
                <a:lnTo>
                  <a:pt x="16" y="220"/>
                </a:lnTo>
                <a:lnTo>
                  <a:pt x="16" y="200"/>
                </a:lnTo>
                <a:lnTo>
                  <a:pt x="16" y="176"/>
                </a:lnTo>
                <a:lnTo>
                  <a:pt x="16" y="160"/>
                </a:lnTo>
                <a:lnTo>
                  <a:pt x="16" y="140"/>
                </a:lnTo>
                <a:lnTo>
                  <a:pt x="16" y="124"/>
                </a:lnTo>
                <a:lnTo>
                  <a:pt x="20" y="108"/>
                </a:lnTo>
                <a:lnTo>
                  <a:pt x="20" y="96"/>
                </a:lnTo>
                <a:lnTo>
                  <a:pt x="20" y="84"/>
                </a:lnTo>
                <a:lnTo>
                  <a:pt x="16" y="64"/>
                </a:lnTo>
                <a:lnTo>
                  <a:pt x="16" y="56"/>
                </a:lnTo>
                <a:lnTo>
                  <a:pt x="16" y="48"/>
                </a:lnTo>
                <a:lnTo>
                  <a:pt x="12" y="40"/>
                </a:lnTo>
                <a:lnTo>
                  <a:pt x="12" y="36"/>
                </a:lnTo>
                <a:lnTo>
                  <a:pt x="8" y="32"/>
                </a:lnTo>
                <a:lnTo>
                  <a:pt x="8" y="28"/>
                </a:lnTo>
                <a:lnTo>
                  <a:pt x="0" y="24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8"/>
                </a:lnTo>
                <a:lnTo>
                  <a:pt x="8" y="4"/>
                </a:lnTo>
                <a:lnTo>
                  <a:pt x="12" y="4"/>
                </a:lnTo>
                <a:lnTo>
                  <a:pt x="20" y="0"/>
                </a:lnTo>
                <a:lnTo>
                  <a:pt x="24" y="0"/>
                </a:lnTo>
                <a:lnTo>
                  <a:pt x="36" y="0"/>
                </a:lnTo>
                <a:lnTo>
                  <a:pt x="44" y="4"/>
                </a:lnTo>
                <a:lnTo>
                  <a:pt x="56" y="4"/>
                </a:lnTo>
                <a:lnTo>
                  <a:pt x="68" y="8"/>
                </a:lnTo>
                <a:lnTo>
                  <a:pt x="72" y="12"/>
                </a:lnTo>
                <a:lnTo>
                  <a:pt x="80" y="16"/>
                </a:lnTo>
                <a:lnTo>
                  <a:pt x="84" y="20"/>
                </a:lnTo>
                <a:lnTo>
                  <a:pt x="84" y="28"/>
                </a:lnTo>
                <a:lnTo>
                  <a:pt x="84" y="32"/>
                </a:lnTo>
                <a:lnTo>
                  <a:pt x="80" y="40"/>
                </a:lnTo>
                <a:lnTo>
                  <a:pt x="80" y="52"/>
                </a:lnTo>
                <a:lnTo>
                  <a:pt x="80" y="5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1" name="Freeform 228">
            <a:extLst>
              <a:ext uri="{FF2B5EF4-FFF2-40B4-BE49-F238E27FC236}">
                <a16:creationId xmlns:a16="http://schemas.microsoft.com/office/drawing/2014/main" xmlns="" id="{0BAC564D-409E-4375-8741-432BA84C562A}"/>
              </a:ext>
            </a:extLst>
          </p:cNvPr>
          <p:cNvSpPr>
            <a:spLocks/>
          </p:cNvSpPr>
          <p:nvPr/>
        </p:nvSpPr>
        <p:spPr bwMode="auto">
          <a:xfrm>
            <a:off x="4788669" y="4805394"/>
            <a:ext cx="1720377" cy="330867"/>
          </a:xfrm>
          <a:custGeom>
            <a:avLst/>
            <a:gdLst>
              <a:gd name="T0" fmla="*/ 256 w 444"/>
              <a:gd name="T1" fmla="*/ 12 h 68"/>
              <a:gd name="T2" fmla="*/ 292 w 444"/>
              <a:gd name="T3" fmla="*/ 8 h 68"/>
              <a:gd name="T4" fmla="*/ 320 w 444"/>
              <a:gd name="T5" fmla="*/ 8 h 68"/>
              <a:gd name="T6" fmla="*/ 344 w 444"/>
              <a:gd name="T7" fmla="*/ 4 h 68"/>
              <a:gd name="T8" fmla="*/ 364 w 444"/>
              <a:gd name="T9" fmla="*/ 4 h 68"/>
              <a:gd name="T10" fmla="*/ 380 w 444"/>
              <a:gd name="T11" fmla="*/ 0 h 68"/>
              <a:gd name="T12" fmla="*/ 392 w 444"/>
              <a:gd name="T13" fmla="*/ 0 h 68"/>
              <a:gd name="T14" fmla="*/ 400 w 444"/>
              <a:gd name="T15" fmla="*/ 0 h 68"/>
              <a:gd name="T16" fmla="*/ 416 w 444"/>
              <a:gd name="T17" fmla="*/ 0 h 68"/>
              <a:gd name="T18" fmla="*/ 436 w 444"/>
              <a:gd name="T19" fmla="*/ 8 h 68"/>
              <a:gd name="T20" fmla="*/ 440 w 444"/>
              <a:gd name="T21" fmla="*/ 12 h 68"/>
              <a:gd name="T22" fmla="*/ 440 w 444"/>
              <a:gd name="T23" fmla="*/ 20 h 68"/>
              <a:gd name="T24" fmla="*/ 432 w 444"/>
              <a:gd name="T25" fmla="*/ 24 h 68"/>
              <a:gd name="T26" fmla="*/ 412 w 444"/>
              <a:gd name="T27" fmla="*/ 28 h 68"/>
              <a:gd name="T28" fmla="*/ 384 w 444"/>
              <a:gd name="T29" fmla="*/ 32 h 68"/>
              <a:gd name="T30" fmla="*/ 324 w 444"/>
              <a:gd name="T31" fmla="*/ 36 h 68"/>
              <a:gd name="T32" fmla="*/ 252 w 444"/>
              <a:gd name="T33" fmla="*/ 44 h 68"/>
              <a:gd name="T34" fmla="*/ 184 w 444"/>
              <a:gd name="T35" fmla="*/ 56 h 68"/>
              <a:gd name="T36" fmla="*/ 132 w 444"/>
              <a:gd name="T37" fmla="*/ 60 h 68"/>
              <a:gd name="T38" fmla="*/ 108 w 444"/>
              <a:gd name="T39" fmla="*/ 64 h 68"/>
              <a:gd name="T40" fmla="*/ 76 w 444"/>
              <a:gd name="T41" fmla="*/ 68 h 68"/>
              <a:gd name="T42" fmla="*/ 64 w 444"/>
              <a:gd name="T43" fmla="*/ 68 h 68"/>
              <a:gd name="T44" fmla="*/ 60 w 444"/>
              <a:gd name="T45" fmla="*/ 68 h 68"/>
              <a:gd name="T46" fmla="*/ 48 w 444"/>
              <a:gd name="T47" fmla="*/ 68 h 68"/>
              <a:gd name="T48" fmla="*/ 28 w 444"/>
              <a:gd name="T49" fmla="*/ 60 h 68"/>
              <a:gd name="T50" fmla="*/ 8 w 444"/>
              <a:gd name="T51" fmla="*/ 48 h 68"/>
              <a:gd name="T52" fmla="*/ 0 w 444"/>
              <a:gd name="T53" fmla="*/ 40 h 68"/>
              <a:gd name="T54" fmla="*/ 0 w 444"/>
              <a:gd name="T55" fmla="*/ 36 h 68"/>
              <a:gd name="T56" fmla="*/ 8 w 444"/>
              <a:gd name="T57" fmla="*/ 32 h 68"/>
              <a:gd name="T58" fmla="*/ 24 w 444"/>
              <a:gd name="T59" fmla="*/ 28 h 68"/>
              <a:gd name="T60" fmla="*/ 40 w 444"/>
              <a:gd name="T61" fmla="*/ 28 h 68"/>
              <a:gd name="T62" fmla="*/ 72 w 444"/>
              <a:gd name="T63" fmla="*/ 28 h 68"/>
              <a:gd name="T64" fmla="*/ 112 w 444"/>
              <a:gd name="T65" fmla="*/ 24 h 68"/>
              <a:gd name="T66" fmla="*/ 168 w 444"/>
              <a:gd name="T67" fmla="*/ 20 h 68"/>
              <a:gd name="T68" fmla="*/ 236 w 444"/>
              <a:gd name="T69" fmla="*/ 1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44" h="68">
                <a:moveTo>
                  <a:pt x="236" y="12"/>
                </a:moveTo>
                <a:lnTo>
                  <a:pt x="256" y="12"/>
                </a:lnTo>
                <a:lnTo>
                  <a:pt x="276" y="12"/>
                </a:lnTo>
                <a:lnTo>
                  <a:pt x="292" y="8"/>
                </a:lnTo>
                <a:lnTo>
                  <a:pt x="304" y="8"/>
                </a:lnTo>
                <a:lnTo>
                  <a:pt x="320" y="8"/>
                </a:lnTo>
                <a:lnTo>
                  <a:pt x="332" y="4"/>
                </a:lnTo>
                <a:lnTo>
                  <a:pt x="344" y="4"/>
                </a:lnTo>
                <a:lnTo>
                  <a:pt x="356" y="4"/>
                </a:lnTo>
                <a:lnTo>
                  <a:pt x="364" y="4"/>
                </a:lnTo>
                <a:lnTo>
                  <a:pt x="372" y="4"/>
                </a:lnTo>
                <a:lnTo>
                  <a:pt x="380" y="0"/>
                </a:lnTo>
                <a:lnTo>
                  <a:pt x="388" y="0"/>
                </a:lnTo>
                <a:lnTo>
                  <a:pt x="392" y="0"/>
                </a:lnTo>
                <a:lnTo>
                  <a:pt x="396" y="0"/>
                </a:lnTo>
                <a:lnTo>
                  <a:pt x="400" y="0"/>
                </a:lnTo>
                <a:lnTo>
                  <a:pt x="400" y="0"/>
                </a:lnTo>
                <a:lnTo>
                  <a:pt x="416" y="0"/>
                </a:lnTo>
                <a:lnTo>
                  <a:pt x="428" y="4"/>
                </a:lnTo>
                <a:lnTo>
                  <a:pt x="436" y="8"/>
                </a:lnTo>
                <a:lnTo>
                  <a:pt x="440" y="8"/>
                </a:lnTo>
                <a:lnTo>
                  <a:pt x="440" y="12"/>
                </a:lnTo>
                <a:lnTo>
                  <a:pt x="444" y="20"/>
                </a:lnTo>
                <a:lnTo>
                  <a:pt x="440" y="20"/>
                </a:lnTo>
                <a:lnTo>
                  <a:pt x="436" y="24"/>
                </a:lnTo>
                <a:lnTo>
                  <a:pt x="432" y="24"/>
                </a:lnTo>
                <a:lnTo>
                  <a:pt x="424" y="28"/>
                </a:lnTo>
                <a:lnTo>
                  <a:pt x="412" y="28"/>
                </a:lnTo>
                <a:lnTo>
                  <a:pt x="400" y="32"/>
                </a:lnTo>
                <a:lnTo>
                  <a:pt x="384" y="32"/>
                </a:lnTo>
                <a:lnTo>
                  <a:pt x="364" y="32"/>
                </a:lnTo>
                <a:lnTo>
                  <a:pt x="324" y="36"/>
                </a:lnTo>
                <a:lnTo>
                  <a:pt x="288" y="40"/>
                </a:lnTo>
                <a:lnTo>
                  <a:pt x="252" y="44"/>
                </a:lnTo>
                <a:lnTo>
                  <a:pt x="216" y="48"/>
                </a:lnTo>
                <a:lnTo>
                  <a:pt x="184" y="56"/>
                </a:lnTo>
                <a:lnTo>
                  <a:pt x="156" y="56"/>
                </a:lnTo>
                <a:lnTo>
                  <a:pt x="132" y="60"/>
                </a:lnTo>
                <a:lnTo>
                  <a:pt x="120" y="60"/>
                </a:lnTo>
                <a:lnTo>
                  <a:pt x="108" y="64"/>
                </a:lnTo>
                <a:lnTo>
                  <a:pt x="92" y="64"/>
                </a:lnTo>
                <a:lnTo>
                  <a:pt x="76" y="68"/>
                </a:lnTo>
                <a:lnTo>
                  <a:pt x="72" y="68"/>
                </a:lnTo>
                <a:lnTo>
                  <a:pt x="64" y="68"/>
                </a:lnTo>
                <a:lnTo>
                  <a:pt x="60" y="68"/>
                </a:lnTo>
                <a:lnTo>
                  <a:pt x="60" y="68"/>
                </a:lnTo>
                <a:lnTo>
                  <a:pt x="52" y="68"/>
                </a:lnTo>
                <a:lnTo>
                  <a:pt x="48" y="68"/>
                </a:lnTo>
                <a:lnTo>
                  <a:pt x="36" y="64"/>
                </a:lnTo>
                <a:lnTo>
                  <a:pt x="28" y="60"/>
                </a:lnTo>
                <a:lnTo>
                  <a:pt x="16" y="52"/>
                </a:lnTo>
                <a:lnTo>
                  <a:pt x="8" y="48"/>
                </a:lnTo>
                <a:lnTo>
                  <a:pt x="4" y="44"/>
                </a:lnTo>
                <a:lnTo>
                  <a:pt x="0" y="40"/>
                </a:lnTo>
                <a:lnTo>
                  <a:pt x="0" y="36"/>
                </a:lnTo>
                <a:lnTo>
                  <a:pt x="0" y="36"/>
                </a:lnTo>
                <a:lnTo>
                  <a:pt x="4" y="32"/>
                </a:lnTo>
                <a:lnTo>
                  <a:pt x="8" y="32"/>
                </a:lnTo>
                <a:lnTo>
                  <a:pt x="16" y="32"/>
                </a:lnTo>
                <a:lnTo>
                  <a:pt x="24" y="28"/>
                </a:lnTo>
                <a:lnTo>
                  <a:pt x="32" y="28"/>
                </a:lnTo>
                <a:lnTo>
                  <a:pt x="40" y="28"/>
                </a:lnTo>
                <a:lnTo>
                  <a:pt x="56" y="28"/>
                </a:lnTo>
                <a:lnTo>
                  <a:pt x="72" y="28"/>
                </a:lnTo>
                <a:lnTo>
                  <a:pt x="88" y="28"/>
                </a:lnTo>
                <a:lnTo>
                  <a:pt x="112" y="24"/>
                </a:lnTo>
                <a:lnTo>
                  <a:pt x="140" y="24"/>
                </a:lnTo>
                <a:lnTo>
                  <a:pt x="168" y="20"/>
                </a:lnTo>
                <a:lnTo>
                  <a:pt x="200" y="16"/>
                </a:lnTo>
                <a:lnTo>
                  <a:pt x="236" y="12"/>
                </a:lnTo>
                <a:lnTo>
                  <a:pt x="236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2" name="Freeform 229">
            <a:extLst>
              <a:ext uri="{FF2B5EF4-FFF2-40B4-BE49-F238E27FC236}">
                <a16:creationId xmlns:a16="http://schemas.microsoft.com/office/drawing/2014/main" xmlns="" id="{A47BFAB4-3544-4698-B6A1-024A87ED6ADA}"/>
              </a:ext>
            </a:extLst>
          </p:cNvPr>
          <p:cNvSpPr>
            <a:spLocks/>
          </p:cNvSpPr>
          <p:nvPr/>
        </p:nvSpPr>
        <p:spPr bwMode="auto">
          <a:xfrm>
            <a:off x="4726673" y="4221510"/>
            <a:ext cx="1751375" cy="1732188"/>
          </a:xfrm>
          <a:custGeom>
            <a:avLst/>
            <a:gdLst>
              <a:gd name="T0" fmla="*/ 372 w 452"/>
              <a:gd name="T1" fmla="*/ 132 h 356"/>
              <a:gd name="T2" fmla="*/ 324 w 452"/>
              <a:gd name="T3" fmla="*/ 176 h 356"/>
              <a:gd name="T4" fmla="*/ 296 w 452"/>
              <a:gd name="T5" fmla="*/ 200 h 356"/>
              <a:gd name="T6" fmla="*/ 272 w 452"/>
              <a:gd name="T7" fmla="*/ 216 h 356"/>
              <a:gd name="T8" fmla="*/ 244 w 452"/>
              <a:gd name="T9" fmla="*/ 236 h 356"/>
              <a:gd name="T10" fmla="*/ 216 w 452"/>
              <a:gd name="T11" fmla="*/ 256 h 356"/>
              <a:gd name="T12" fmla="*/ 164 w 452"/>
              <a:gd name="T13" fmla="*/ 288 h 356"/>
              <a:gd name="T14" fmla="*/ 96 w 452"/>
              <a:gd name="T15" fmla="*/ 324 h 356"/>
              <a:gd name="T16" fmla="*/ 48 w 452"/>
              <a:gd name="T17" fmla="*/ 344 h 356"/>
              <a:gd name="T18" fmla="*/ 24 w 452"/>
              <a:gd name="T19" fmla="*/ 352 h 356"/>
              <a:gd name="T20" fmla="*/ 8 w 452"/>
              <a:gd name="T21" fmla="*/ 356 h 356"/>
              <a:gd name="T22" fmla="*/ 0 w 452"/>
              <a:gd name="T23" fmla="*/ 356 h 356"/>
              <a:gd name="T24" fmla="*/ 0 w 452"/>
              <a:gd name="T25" fmla="*/ 352 h 356"/>
              <a:gd name="T26" fmla="*/ 8 w 452"/>
              <a:gd name="T27" fmla="*/ 344 h 356"/>
              <a:gd name="T28" fmla="*/ 24 w 452"/>
              <a:gd name="T29" fmla="*/ 332 h 356"/>
              <a:gd name="T30" fmla="*/ 52 w 452"/>
              <a:gd name="T31" fmla="*/ 316 h 356"/>
              <a:gd name="T32" fmla="*/ 100 w 452"/>
              <a:gd name="T33" fmla="*/ 288 h 356"/>
              <a:gd name="T34" fmla="*/ 156 w 452"/>
              <a:gd name="T35" fmla="*/ 248 h 356"/>
              <a:gd name="T36" fmla="*/ 212 w 452"/>
              <a:gd name="T37" fmla="*/ 208 h 356"/>
              <a:gd name="T38" fmla="*/ 260 w 452"/>
              <a:gd name="T39" fmla="*/ 172 h 356"/>
              <a:gd name="T40" fmla="*/ 300 w 452"/>
              <a:gd name="T41" fmla="*/ 136 h 356"/>
              <a:gd name="T42" fmla="*/ 336 w 452"/>
              <a:gd name="T43" fmla="*/ 100 h 356"/>
              <a:gd name="T44" fmla="*/ 364 w 452"/>
              <a:gd name="T45" fmla="*/ 64 h 356"/>
              <a:gd name="T46" fmla="*/ 380 w 452"/>
              <a:gd name="T47" fmla="*/ 44 h 356"/>
              <a:gd name="T48" fmla="*/ 388 w 452"/>
              <a:gd name="T49" fmla="*/ 28 h 356"/>
              <a:gd name="T50" fmla="*/ 388 w 452"/>
              <a:gd name="T51" fmla="*/ 20 h 356"/>
              <a:gd name="T52" fmla="*/ 388 w 452"/>
              <a:gd name="T53" fmla="*/ 8 h 356"/>
              <a:gd name="T54" fmla="*/ 392 w 452"/>
              <a:gd name="T55" fmla="*/ 4 h 356"/>
              <a:gd name="T56" fmla="*/ 408 w 452"/>
              <a:gd name="T57" fmla="*/ 4 h 356"/>
              <a:gd name="T58" fmla="*/ 428 w 452"/>
              <a:gd name="T59" fmla="*/ 8 h 356"/>
              <a:gd name="T60" fmla="*/ 444 w 452"/>
              <a:gd name="T61" fmla="*/ 20 h 356"/>
              <a:gd name="T62" fmla="*/ 452 w 452"/>
              <a:gd name="T63" fmla="*/ 32 h 356"/>
              <a:gd name="T64" fmla="*/ 452 w 452"/>
              <a:gd name="T65" fmla="*/ 40 h 356"/>
              <a:gd name="T66" fmla="*/ 444 w 452"/>
              <a:gd name="T67" fmla="*/ 52 h 356"/>
              <a:gd name="T68" fmla="*/ 432 w 452"/>
              <a:gd name="T69" fmla="*/ 68 h 356"/>
              <a:gd name="T70" fmla="*/ 412 w 452"/>
              <a:gd name="T71" fmla="*/ 92 h 356"/>
              <a:gd name="T72" fmla="*/ 396 w 452"/>
              <a:gd name="T73" fmla="*/ 104 h 3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52" h="356">
                <a:moveTo>
                  <a:pt x="396" y="104"/>
                </a:moveTo>
                <a:lnTo>
                  <a:pt x="372" y="132"/>
                </a:lnTo>
                <a:lnTo>
                  <a:pt x="344" y="156"/>
                </a:lnTo>
                <a:lnTo>
                  <a:pt x="324" y="176"/>
                </a:lnTo>
                <a:lnTo>
                  <a:pt x="304" y="192"/>
                </a:lnTo>
                <a:lnTo>
                  <a:pt x="296" y="200"/>
                </a:lnTo>
                <a:lnTo>
                  <a:pt x="284" y="208"/>
                </a:lnTo>
                <a:lnTo>
                  <a:pt x="272" y="216"/>
                </a:lnTo>
                <a:lnTo>
                  <a:pt x="260" y="224"/>
                </a:lnTo>
                <a:lnTo>
                  <a:pt x="244" y="236"/>
                </a:lnTo>
                <a:lnTo>
                  <a:pt x="232" y="244"/>
                </a:lnTo>
                <a:lnTo>
                  <a:pt x="216" y="256"/>
                </a:lnTo>
                <a:lnTo>
                  <a:pt x="200" y="264"/>
                </a:lnTo>
                <a:lnTo>
                  <a:pt x="164" y="288"/>
                </a:lnTo>
                <a:lnTo>
                  <a:pt x="128" y="304"/>
                </a:lnTo>
                <a:lnTo>
                  <a:pt x="96" y="324"/>
                </a:lnTo>
                <a:lnTo>
                  <a:pt x="64" y="336"/>
                </a:lnTo>
                <a:lnTo>
                  <a:pt x="48" y="344"/>
                </a:lnTo>
                <a:lnTo>
                  <a:pt x="36" y="348"/>
                </a:lnTo>
                <a:lnTo>
                  <a:pt x="24" y="352"/>
                </a:lnTo>
                <a:lnTo>
                  <a:pt x="16" y="356"/>
                </a:lnTo>
                <a:lnTo>
                  <a:pt x="8" y="356"/>
                </a:lnTo>
                <a:lnTo>
                  <a:pt x="4" y="356"/>
                </a:lnTo>
                <a:lnTo>
                  <a:pt x="0" y="356"/>
                </a:lnTo>
                <a:lnTo>
                  <a:pt x="0" y="356"/>
                </a:lnTo>
                <a:lnTo>
                  <a:pt x="0" y="352"/>
                </a:lnTo>
                <a:lnTo>
                  <a:pt x="4" y="348"/>
                </a:lnTo>
                <a:lnTo>
                  <a:pt x="8" y="344"/>
                </a:lnTo>
                <a:lnTo>
                  <a:pt x="16" y="340"/>
                </a:lnTo>
                <a:lnTo>
                  <a:pt x="24" y="332"/>
                </a:lnTo>
                <a:lnTo>
                  <a:pt x="36" y="328"/>
                </a:lnTo>
                <a:lnTo>
                  <a:pt x="52" y="316"/>
                </a:lnTo>
                <a:lnTo>
                  <a:pt x="68" y="308"/>
                </a:lnTo>
                <a:lnTo>
                  <a:pt x="100" y="288"/>
                </a:lnTo>
                <a:lnTo>
                  <a:pt x="128" y="268"/>
                </a:lnTo>
                <a:lnTo>
                  <a:pt x="156" y="248"/>
                </a:lnTo>
                <a:lnTo>
                  <a:pt x="188" y="228"/>
                </a:lnTo>
                <a:lnTo>
                  <a:pt x="212" y="208"/>
                </a:lnTo>
                <a:lnTo>
                  <a:pt x="236" y="192"/>
                </a:lnTo>
                <a:lnTo>
                  <a:pt x="260" y="172"/>
                </a:lnTo>
                <a:lnTo>
                  <a:pt x="280" y="152"/>
                </a:lnTo>
                <a:lnTo>
                  <a:pt x="300" y="136"/>
                </a:lnTo>
                <a:lnTo>
                  <a:pt x="316" y="120"/>
                </a:lnTo>
                <a:lnTo>
                  <a:pt x="336" y="100"/>
                </a:lnTo>
                <a:lnTo>
                  <a:pt x="352" y="84"/>
                </a:lnTo>
                <a:lnTo>
                  <a:pt x="364" y="64"/>
                </a:lnTo>
                <a:lnTo>
                  <a:pt x="376" y="52"/>
                </a:lnTo>
                <a:lnTo>
                  <a:pt x="380" y="44"/>
                </a:lnTo>
                <a:lnTo>
                  <a:pt x="384" y="36"/>
                </a:lnTo>
                <a:lnTo>
                  <a:pt x="388" y="28"/>
                </a:lnTo>
                <a:lnTo>
                  <a:pt x="388" y="24"/>
                </a:lnTo>
                <a:lnTo>
                  <a:pt x="388" y="20"/>
                </a:lnTo>
                <a:lnTo>
                  <a:pt x="388" y="12"/>
                </a:lnTo>
                <a:lnTo>
                  <a:pt x="388" y="8"/>
                </a:lnTo>
                <a:lnTo>
                  <a:pt x="388" y="4"/>
                </a:lnTo>
                <a:lnTo>
                  <a:pt x="392" y="4"/>
                </a:lnTo>
                <a:lnTo>
                  <a:pt x="400" y="0"/>
                </a:lnTo>
                <a:lnTo>
                  <a:pt x="408" y="4"/>
                </a:lnTo>
                <a:lnTo>
                  <a:pt x="420" y="4"/>
                </a:lnTo>
                <a:lnTo>
                  <a:pt x="428" y="8"/>
                </a:lnTo>
                <a:lnTo>
                  <a:pt x="436" y="16"/>
                </a:lnTo>
                <a:lnTo>
                  <a:pt x="444" y="20"/>
                </a:lnTo>
                <a:lnTo>
                  <a:pt x="448" y="28"/>
                </a:lnTo>
                <a:lnTo>
                  <a:pt x="452" y="32"/>
                </a:lnTo>
                <a:lnTo>
                  <a:pt x="452" y="36"/>
                </a:lnTo>
                <a:lnTo>
                  <a:pt x="452" y="40"/>
                </a:lnTo>
                <a:lnTo>
                  <a:pt x="448" y="44"/>
                </a:lnTo>
                <a:lnTo>
                  <a:pt x="444" y="52"/>
                </a:lnTo>
                <a:lnTo>
                  <a:pt x="440" y="60"/>
                </a:lnTo>
                <a:lnTo>
                  <a:pt x="432" y="68"/>
                </a:lnTo>
                <a:lnTo>
                  <a:pt x="424" y="80"/>
                </a:lnTo>
                <a:lnTo>
                  <a:pt x="412" y="92"/>
                </a:lnTo>
                <a:lnTo>
                  <a:pt x="396" y="104"/>
                </a:lnTo>
                <a:lnTo>
                  <a:pt x="396" y="10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3" name="Freeform 230">
            <a:extLst>
              <a:ext uri="{FF2B5EF4-FFF2-40B4-BE49-F238E27FC236}">
                <a16:creationId xmlns:a16="http://schemas.microsoft.com/office/drawing/2014/main" xmlns="" id="{E099E6D1-1E5B-4862-A612-E84BD06F0940}"/>
              </a:ext>
            </a:extLst>
          </p:cNvPr>
          <p:cNvSpPr>
            <a:spLocks/>
          </p:cNvSpPr>
          <p:nvPr/>
        </p:nvSpPr>
        <p:spPr bwMode="auto">
          <a:xfrm>
            <a:off x="5424124" y="5214113"/>
            <a:ext cx="232483" cy="895288"/>
          </a:xfrm>
          <a:custGeom>
            <a:avLst/>
            <a:gdLst>
              <a:gd name="T0" fmla="*/ 20 w 60"/>
              <a:gd name="T1" fmla="*/ 172 h 184"/>
              <a:gd name="T2" fmla="*/ 12 w 60"/>
              <a:gd name="T3" fmla="*/ 168 h 184"/>
              <a:gd name="T4" fmla="*/ 8 w 60"/>
              <a:gd name="T5" fmla="*/ 160 h 184"/>
              <a:gd name="T6" fmla="*/ 8 w 60"/>
              <a:gd name="T7" fmla="*/ 148 h 184"/>
              <a:gd name="T8" fmla="*/ 8 w 60"/>
              <a:gd name="T9" fmla="*/ 136 h 184"/>
              <a:gd name="T10" fmla="*/ 12 w 60"/>
              <a:gd name="T11" fmla="*/ 124 h 184"/>
              <a:gd name="T12" fmla="*/ 12 w 60"/>
              <a:gd name="T13" fmla="*/ 112 h 184"/>
              <a:gd name="T14" fmla="*/ 12 w 60"/>
              <a:gd name="T15" fmla="*/ 96 h 184"/>
              <a:gd name="T16" fmla="*/ 12 w 60"/>
              <a:gd name="T17" fmla="*/ 76 h 184"/>
              <a:gd name="T18" fmla="*/ 12 w 60"/>
              <a:gd name="T19" fmla="*/ 60 h 184"/>
              <a:gd name="T20" fmla="*/ 8 w 60"/>
              <a:gd name="T21" fmla="*/ 48 h 184"/>
              <a:gd name="T22" fmla="*/ 4 w 60"/>
              <a:gd name="T23" fmla="*/ 40 h 184"/>
              <a:gd name="T24" fmla="*/ 4 w 60"/>
              <a:gd name="T25" fmla="*/ 32 h 184"/>
              <a:gd name="T26" fmla="*/ 0 w 60"/>
              <a:gd name="T27" fmla="*/ 24 h 184"/>
              <a:gd name="T28" fmla="*/ 0 w 60"/>
              <a:gd name="T29" fmla="*/ 20 h 184"/>
              <a:gd name="T30" fmla="*/ 0 w 60"/>
              <a:gd name="T31" fmla="*/ 12 h 184"/>
              <a:gd name="T32" fmla="*/ 4 w 60"/>
              <a:gd name="T33" fmla="*/ 12 h 184"/>
              <a:gd name="T34" fmla="*/ 8 w 60"/>
              <a:gd name="T35" fmla="*/ 4 h 184"/>
              <a:gd name="T36" fmla="*/ 16 w 60"/>
              <a:gd name="T37" fmla="*/ 0 h 184"/>
              <a:gd name="T38" fmla="*/ 16 w 60"/>
              <a:gd name="T39" fmla="*/ 0 h 184"/>
              <a:gd name="T40" fmla="*/ 20 w 60"/>
              <a:gd name="T41" fmla="*/ 0 h 184"/>
              <a:gd name="T42" fmla="*/ 24 w 60"/>
              <a:gd name="T43" fmla="*/ 0 h 184"/>
              <a:gd name="T44" fmla="*/ 28 w 60"/>
              <a:gd name="T45" fmla="*/ 0 h 184"/>
              <a:gd name="T46" fmla="*/ 36 w 60"/>
              <a:gd name="T47" fmla="*/ 0 h 184"/>
              <a:gd name="T48" fmla="*/ 40 w 60"/>
              <a:gd name="T49" fmla="*/ 0 h 184"/>
              <a:gd name="T50" fmla="*/ 48 w 60"/>
              <a:gd name="T51" fmla="*/ 4 h 184"/>
              <a:gd name="T52" fmla="*/ 60 w 60"/>
              <a:gd name="T53" fmla="*/ 4 h 184"/>
              <a:gd name="T54" fmla="*/ 60 w 60"/>
              <a:gd name="T55" fmla="*/ 24 h 184"/>
              <a:gd name="T56" fmla="*/ 60 w 60"/>
              <a:gd name="T57" fmla="*/ 40 h 184"/>
              <a:gd name="T58" fmla="*/ 60 w 60"/>
              <a:gd name="T59" fmla="*/ 56 h 184"/>
              <a:gd name="T60" fmla="*/ 60 w 60"/>
              <a:gd name="T61" fmla="*/ 68 h 184"/>
              <a:gd name="T62" fmla="*/ 60 w 60"/>
              <a:gd name="T63" fmla="*/ 84 h 184"/>
              <a:gd name="T64" fmla="*/ 56 w 60"/>
              <a:gd name="T65" fmla="*/ 96 h 184"/>
              <a:gd name="T66" fmla="*/ 56 w 60"/>
              <a:gd name="T67" fmla="*/ 120 h 184"/>
              <a:gd name="T68" fmla="*/ 56 w 60"/>
              <a:gd name="T69" fmla="*/ 136 h 184"/>
              <a:gd name="T70" fmla="*/ 56 w 60"/>
              <a:gd name="T71" fmla="*/ 152 h 184"/>
              <a:gd name="T72" fmla="*/ 56 w 60"/>
              <a:gd name="T73" fmla="*/ 160 h 184"/>
              <a:gd name="T74" fmla="*/ 52 w 60"/>
              <a:gd name="T75" fmla="*/ 168 h 184"/>
              <a:gd name="T76" fmla="*/ 52 w 60"/>
              <a:gd name="T77" fmla="*/ 176 h 184"/>
              <a:gd name="T78" fmla="*/ 48 w 60"/>
              <a:gd name="T79" fmla="*/ 180 h 184"/>
              <a:gd name="T80" fmla="*/ 44 w 60"/>
              <a:gd name="T81" fmla="*/ 184 h 184"/>
              <a:gd name="T82" fmla="*/ 40 w 60"/>
              <a:gd name="T83" fmla="*/ 184 h 184"/>
              <a:gd name="T84" fmla="*/ 32 w 60"/>
              <a:gd name="T85" fmla="*/ 184 h 184"/>
              <a:gd name="T86" fmla="*/ 28 w 60"/>
              <a:gd name="T87" fmla="*/ 180 h 184"/>
              <a:gd name="T88" fmla="*/ 24 w 60"/>
              <a:gd name="T89" fmla="*/ 176 h 184"/>
              <a:gd name="T90" fmla="*/ 20 w 60"/>
              <a:gd name="T91" fmla="*/ 172 h 184"/>
              <a:gd name="T92" fmla="*/ 20 w 60"/>
              <a:gd name="T93" fmla="*/ 172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0" h="184">
                <a:moveTo>
                  <a:pt x="20" y="172"/>
                </a:moveTo>
                <a:lnTo>
                  <a:pt x="12" y="168"/>
                </a:lnTo>
                <a:lnTo>
                  <a:pt x="8" y="160"/>
                </a:lnTo>
                <a:lnTo>
                  <a:pt x="8" y="148"/>
                </a:lnTo>
                <a:lnTo>
                  <a:pt x="8" y="136"/>
                </a:lnTo>
                <a:lnTo>
                  <a:pt x="12" y="124"/>
                </a:lnTo>
                <a:lnTo>
                  <a:pt x="12" y="112"/>
                </a:lnTo>
                <a:lnTo>
                  <a:pt x="12" y="96"/>
                </a:lnTo>
                <a:lnTo>
                  <a:pt x="12" y="76"/>
                </a:lnTo>
                <a:lnTo>
                  <a:pt x="12" y="60"/>
                </a:lnTo>
                <a:lnTo>
                  <a:pt x="8" y="48"/>
                </a:lnTo>
                <a:lnTo>
                  <a:pt x="4" y="40"/>
                </a:lnTo>
                <a:lnTo>
                  <a:pt x="4" y="32"/>
                </a:lnTo>
                <a:lnTo>
                  <a:pt x="0" y="24"/>
                </a:lnTo>
                <a:lnTo>
                  <a:pt x="0" y="20"/>
                </a:lnTo>
                <a:lnTo>
                  <a:pt x="0" y="12"/>
                </a:lnTo>
                <a:lnTo>
                  <a:pt x="4" y="12"/>
                </a:lnTo>
                <a:lnTo>
                  <a:pt x="8" y="4"/>
                </a:lnTo>
                <a:lnTo>
                  <a:pt x="16" y="0"/>
                </a:lnTo>
                <a:lnTo>
                  <a:pt x="16" y="0"/>
                </a:lnTo>
                <a:lnTo>
                  <a:pt x="20" y="0"/>
                </a:lnTo>
                <a:lnTo>
                  <a:pt x="24" y="0"/>
                </a:lnTo>
                <a:lnTo>
                  <a:pt x="28" y="0"/>
                </a:lnTo>
                <a:lnTo>
                  <a:pt x="36" y="0"/>
                </a:lnTo>
                <a:lnTo>
                  <a:pt x="40" y="0"/>
                </a:lnTo>
                <a:lnTo>
                  <a:pt x="48" y="4"/>
                </a:lnTo>
                <a:lnTo>
                  <a:pt x="60" y="4"/>
                </a:lnTo>
                <a:lnTo>
                  <a:pt x="60" y="24"/>
                </a:lnTo>
                <a:lnTo>
                  <a:pt x="60" y="40"/>
                </a:lnTo>
                <a:lnTo>
                  <a:pt x="60" y="56"/>
                </a:lnTo>
                <a:lnTo>
                  <a:pt x="60" y="68"/>
                </a:lnTo>
                <a:lnTo>
                  <a:pt x="60" y="84"/>
                </a:lnTo>
                <a:lnTo>
                  <a:pt x="56" y="96"/>
                </a:lnTo>
                <a:lnTo>
                  <a:pt x="56" y="120"/>
                </a:lnTo>
                <a:lnTo>
                  <a:pt x="56" y="136"/>
                </a:lnTo>
                <a:lnTo>
                  <a:pt x="56" y="152"/>
                </a:lnTo>
                <a:lnTo>
                  <a:pt x="56" y="160"/>
                </a:lnTo>
                <a:lnTo>
                  <a:pt x="52" y="168"/>
                </a:lnTo>
                <a:lnTo>
                  <a:pt x="52" y="176"/>
                </a:lnTo>
                <a:lnTo>
                  <a:pt x="48" y="180"/>
                </a:lnTo>
                <a:lnTo>
                  <a:pt x="44" y="184"/>
                </a:lnTo>
                <a:lnTo>
                  <a:pt x="40" y="184"/>
                </a:lnTo>
                <a:lnTo>
                  <a:pt x="32" y="184"/>
                </a:lnTo>
                <a:lnTo>
                  <a:pt x="28" y="180"/>
                </a:lnTo>
                <a:lnTo>
                  <a:pt x="24" y="176"/>
                </a:lnTo>
                <a:lnTo>
                  <a:pt x="20" y="172"/>
                </a:lnTo>
                <a:lnTo>
                  <a:pt x="20" y="1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Freeform 232">
            <a:extLst>
              <a:ext uri="{FF2B5EF4-FFF2-40B4-BE49-F238E27FC236}">
                <a16:creationId xmlns:a16="http://schemas.microsoft.com/office/drawing/2014/main" xmlns="" id="{95BA839C-C382-45AA-BA83-9F42F48328E1}"/>
              </a:ext>
            </a:extLst>
          </p:cNvPr>
          <p:cNvSpPr>
            <a:spLocks/>
          </p:cNvSpPr>
          <p:nvPr/>
        </p:nvSpPr>
        <p:spPr bwMode="auto">
          <a:xfrm>
            <a:off x="5594611" y="5856385"/>
            <a:ext cx="340976" cy="58388"/>
          </a:xfrm>
          <a:custGeom>
            <a:avLst/>
            <a:gdLst>
              <a:gd name="T0" fmla="*/ 28 w 88"/>
              <a:gd name="T1" fmla="*/ 4 h 12"/>
              <a:gd name="T2" fmla="*/ 40 w 88"/>
              <a:gd name="T3" fmla="*/ 0 h 12"/>
              <a:gd name="T4" fmla="*/ 56 w 88"/>
              <a:gd name="T5" fmla="*/ 0 h 12"/>
              <a:gd name="T6" fmla="*/ 84 w 88"/>
              <a:gd name="T7" fmla="*/ 0 h 12"/>
              <a:gd name="T8" fmla="*/ 88 w 88"/>
              <a:gd name="T9" fmla="*/ 4 h 12"/>
              <a:gd name="T10" fmla="*/ 84 w 88"/>
              <a:gd name="T11" fmla="*/ 4 h 12"/>
              <a:gd name="T12" fmla="*/ 80 w 88"/>
              <a:gd name="T13" fmla="*/ 4 h 12"/>
              <a:gd name="T14" fmla="*/ 68 w 88"/>
              <a:gd name="T15" fmla="*/ 8 h 12"/>
              <a:gd name="T16" fmla="*/ 60 w 88"/>
              <a:gd name="T17" fmla="*/ 8 h 12"/>
              <a:gd name="T18" fmla="*/ 48 w 88"/>
              <a:gd name="T19" fmla="*/ 8 h 12"/>
              <a:gd name="T20" fmla="*/ 36 w 88"/>
              <a:gd name="T21" fmla="*/ 8 h 12"/>
              <a:gd name="T22" fmla="*/ 20 w 88"/>
              <a:gd name="T23" fmla="*/ 8 h 12"/>
              <a:gd name="T24" fmla="*/ 0 w 88"/>
              <a:gd name="T25" fmla="*/ 12 h 12"/>
              <a:gd name="T26" fmla="*/ 0 w 88"/>
              <a:gd name="T27" fmla="*/ 4 h 12"/>
              <a:gd name="T28" fmla="*/ 4 w 88"/>
              <a:gd name="T29" fmla="*/ 4 h 12"/>
              <a:gd name="T30" fmla="*/ 8 w 88"/>
              <a:gd name="T31" fmla="*/ 4 h 12"/>
              <a:gd name="T32" fmla="*/ 16 w 88"/>
              <a:gd name="T33" fmla="*/ 4 h 12"/>
              <a:gd name="T34" fmla="*/ 28 w 88"/>
              <a:gd name="T35" fmla="*/ 4 h 12"/>
              <a:gd name="T36" fmla="*/ 28 w 88"/>
              <a:gd name="T37" fmla="*/ 4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88" h="12">
                <a:moveTo>
                  <a:pt x="28" y="4"/>
                </a:moveTo>
                <a:lnTo>
                  <a:pt x="40" y="0"/>
                </a:lnTo>
                <a:lnTo>
                  <a:pt x="56" y="0"/>
                </a:lnTo>
                <a:lnTo>
                  <a:pt x="84" y="0"/>
                </a:lnTo>
                <a:lnTo>
                  <a:pt x="88" y="4"/>
                </a:lnTo>
                <a:lnTo>
                  <a:pt x="84" y="4"/>
                </a:lnTo>
                <a:lnTo>
                  <a:pt x="80" y="4"/>
                </a:lnTo>
                <a:lnTo>
                  <a:pt x="68" y="8"/>
                </a:lnTo>
                <a:lnTo>
                  <a:pt x="60" y="8"/>
                </a:lnTo>
                <a:lnTo>
                  <a:pt x="48" y="8"/>
                </a:lnTo>
                <a:lnTo>
                  <a:pt x="36" y="8"/>
                </a:lnTo>
                <a:lnTo>
                  <a:pt x="20" y="8"/>
                </a:lnTo>
                <a:lnTo>
                  <a:pt x="0" y="12"/>
                </a:lnTo>
                <a:lnTo>
                  <a:pt x="0" y="4"/>
                </a:lnTo>
                <a:lnTo>
                  <a:pt x="4" y="4"/>
                </a:lnTo>
                <a:lnTo>
                  <a:pt x="8" y="4"/>
                </a:lnTo>
                <a:lnTo>
                  <a:pt x="16" y="4"/>
                </a:lnTo>
                <a:lnTo>
                  <a:pt x="28" y="4"/>
                </a:lnTo>
                <a:lnTo>
                  <a:pt x="28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9" name="Freeform 233">
            <a:extLst>
              <a:ext uri="{FF2B5EF4-FFF2-40B4-BE49-F238E27FC236}">
                <a16:creationId xmlns:a16="http://schemas.microsoft.com/office/drawing/2014/main" xmlns="" id="{3DA647F8-8EFB-44DA-BF69-9A61400ED935}"/>
              </a:ext>
            </a:extLst>
          </p:cNvPr>
          <p:cNvSpPr>
            <a:spLocks/>
          </p:cNvSpPr>
          <p:nvPr/>
        </p:nvSpPr>
        <p:spPr bwMode="auto">
          <a:xfrm>
            <a:off x="5532616" y="5486592"/>
            <a:ext cx="433969" cy="175165"/>
          </a:xfrm>
          <a:custGeom>
            <a:avLst/>
            <a:gdLst>
              <a:gd name="T0" fmla="*/ 0 w 112"/>
              <a:gd name="T1" fmla="*/ 8 h 36"/>
              <a:gd name="T2" fmla="*/ 16 w 112"/>
              <a:gd name="T3" fmla="*/ 8 h 36"/>
              <a:gd name="T4" fmla="*/ 28 w 112"/>
              <a:gd name="T5" fmla="*/ 4 h 36"/>
              <a:gd name="T6" fmla="*/ 44 w 112"/>
              <a:gd name="T7" fmla="*/ 4 h 36"/>
              <a:gd name="T8" fmla="*/ 56 w 112"/>
              <a:gd name="T9" fmla="*/ 4 h 36"/>
              <a:gd name="T10" fmla="*/ 68 w 112"/>
              <a:gd name="T11" fmla="*/ 4 h 36"/>
              <a:gd name="T12" fmla="*/ 76 w 112"/>
              <a:gd name="T13" fmla="*/ 0 h 36"/>
              <a:gd name="T14" fmla="*/ 84 w 112"/>
              <a:gd name="T15" fmla="*/ 0 h 36"/>
              <a:gd name="T16" fmla="*/ 92 w 112"/>
              <a:gd name="T17" fmla="*/ 0 h 36"/>
              <a:gd name="T18" fmla="*/ 104 w 112"/>
              <a:gd name="T19" fmla="*/ 0 h 36"/>
              <a:gd name="T20" fmla="*/ 108 w 112"/>
              <a:gd name="T21" fmla="*/ 4 h 36"/>
              <a:gd name="T22" fmla="*/ 112 w 112"/>
              <a:gd name="T23" fmla="*/ 8 h 36"/>
              <a:gd name="T24" fmla="*/ 112 w 112"/>
              <a:gd name="T25" fmla="*/ 16 h 36"/>
              <a:gd name="T26" fmla="*/ 108 w 112"/>
              <a:gd name="T27" fmla="*/ 20 h 36"/>
              <a:gd name="T28" fmla="*/ 100 w 112"/>
              <a:gd name="T29" fmla="*/ 24 h 36"/>
              <a:gd name="T30" fmla="*/ 92 w 112"/>
              <a:gd name="T31" fmla="*/ 28 h 36"/>
              <a:gd name="T32" fmla="*/ 80 w 112"/>
              <a:gd name="T33" fmla="*/ 28 h 36"/>
              <a:gd name="T34" fmla="*/ 64 w 112"/>
              <a:gd name="T35" fmla="*/ 32 h 36"/>
              <a:gd name="T36" fmla="*/ 44 w 112"/>
              <a:gd name="T37" fmla="*/ 32 h 36"/>
              <a:gd name="T38" fmla="*/ 24 w 112"/>
              <a:gd name="T39" fmla="*/ 32 h 36"/>
              <a:gd name="T40" fmla="*/ 0 w 112"/>
              <a:gd name="T41" fmla="*/ 36 h 36"/>
              <a:gd name="T42" fmla="*/ 0 w 112"/>
              <a:gd name="T43" fmla="*/ 8 h 36"/>
              <a:gd name="T44" fmla="*/ 0 w 112"/>
              <a:gd name="T45" fmla="*/ 8 h 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12" h="36">
                <a:moveTo>
                  <a:pt x="0" y="8"/>
                </a:moveTo>
                <a:lnTo>
                  <a:pt x="16" y="8"/>
                </a:lnTo>
                <a:lnTo>
                  <a:pt x="28" y="4"/>
                </a:lnTo>
                <a:lnTo>
                  <a:pt x="44" y="4"/>
                </a:lnTo>
                <a:lnTo>
                  <a:pt x="56" y="4"/>
                </a:lnTo>
                <a:lnTo>
                  <a:pt x="68" y="4"/>
                </a:lnTo>
                <a:lnTo>
                  <a:pt x="76" y="0"/>
                </a:lnTo>
                <a:lnTo>
                  <a:pt x="84" y="0"/>
                </a:lnTo>
                <a:lnTo>
                  <a:pt x="92" y="0"/>
                </a:lnTo>
                <a:lnTo>
                  <a:pt x="104" y="0"/>
                </a:lnTo>
                <a:lnTo>
                  <a:pt x="108" y="4"/>
                </a:lnTo>
                <a:lnTo>
                  <a:pt x="112" y="8"/>
                </a:lnTo>
                <a:lnTo>
                  <a:pt x="112" y="16"/>
                </a:lnTo>
                <a:lnTo>
                  <a:pt x="108" y="20"/>
                </a:lnTo>
                <a:lnTo>
                  <a:pt x="100" y="24"/>
                </a:lnTo>
                <a:lnTo>
                  <a:pt x="92" y="28"/>
                </a:lnTo>
                <a:lnTo>
                  <a:pt x="80" y="28"/>
                </a:lnTo>
                <a:lnTo>
                  <a:pt x="64" y="32"/>
                </a:lnTo>
                <a:lnTo>
                  <a:pt x="44" y="32"/>
                </a:lnTo>
                <a:lnTo>
                  <a:pt x="24" y="32"/>
                </a:lnTo>
                <a:lnTo>
                  <a:pt x="0" y="36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0" name="Freeform 235">
            <a:extLst>
              <a:ext uri="{FF2B5EF4-FFF2-40B4-BE49-F238E27FC236}">
                <a16:creationId xmlns:a16="http://schemas.microsoft.com/office/drawing/2014/main" xmlns="" id="{F11A3FCD-6ECB-4BD0-B3E8-8FDB6AB7BD19}"/>
              </a:ext>
            </a:extLst>
          </p:cNvPr>
          <p:cNvSpPr>
            <a:spLocks/>
          </p:cNvSpPr>
          <p:nvPr/>
        </p:nvSpPr>
        <p:spPr bwMode="auto">
          <a:xfrm>
            <a:off x="9631943" y="4393834"/>
            <a:ext cx="929934" cy="272479"/>
          </a:xfrm>
          <a:custGeom>
            <a:avLst/>
            <a:gdLst>
              <a:gd name="T0" fmla="*/ 104 w 240"/>
              <a:gd name="T1" fmla="*/ 12 h 56"/>
              <a:gd name="T2" fmla="*/ 128 w 240"/>
              <a:gd name="T3" fmla="*/ 8 h 56"/>
              <a:gd name="T4" fmla="*/ 148 w 240"/>
              <a:gd name="T5" fmla="*/ 4 h 56"/>
              <a:gd name="T6" fmla="*/ 164 w 240"/>
              <a:gd name="T7" fmla="*/ 4 h 56"/>
              <a:gd name="T8" fmla="*/ 180 w 240"/>
              <a:gd name="T9" fmla="*/ 0 h 56"/>
              <a:gd name="T10" fmla="*/ 192 w 240"/>
              <a:gd name="T11" fmla="*/ 0 h 56"/>
              <a:gd name="T12" fmla="*/ 200 w 240"/>
              <a:gd name="T13" fmla="*/ 0 h 56"/>
              <a:gd name="T14" fmla="*/ 204 w 240"/>
              <a:gd name="T15" fmla="*/ 0 h 56"/>
              <a:gd name="T16" fmla="*/ 208 w 240"/>
              <a:gd name="T17" fmla="*/ 0 h 56"/>
              <a:gd name="T18" fmla="*/ 208 w 240"/>
              <a:gd name="T19" fmla="*/ 0 h 56"/>
              <a:gd name="T20" fmla="*/ 212 w 240"/>
              <a:gd name="T21" fmla="*/ 0 h 56"/>
              <a:gd name="T22" fmla="*/ 220 w 240"/>
              <a:gd name="T23" fmla="*/ 0 h 56"/>
              <a:gd name="T24" fmla="*/ 228 w 240"/>
              <a:gd name="T25" fmla="*/ 4 h 56"/>
              <a:gd name="T26" fmla="*/ 232 w 240"/>
              <a:gd name="T27" fmla="*/ 4 h 56"/>
              <a:gd name="T28" fmla="*/ 236 w 240"/>
              <a:gd name="T29" fmla="*/ 8 h 56"/>
              <a:gd name="T30" fmla="*/ 240 w 240"/>
              <a:gd name="T31" fmla="*/ 12 h 56"/>
              <a:gd name="T32" fmla="*/ 240 w 240"/>
              <a:gd name="T33" fmla="*/ 16 h 56"/>
              <a:gd name="T34" fmla="*/ 240 w 240"/>
              <a:gd name="T35" fmla="*/ 20 h 56"/>
              <a:gd name="T36" fmla="*/ 236 w 240"/>
              <a:gd name="T37" fmla="*/ 24 h 56"/>
              <a:gd name="T38" fmla="*/ 232 w 240"/>
              <a:gd name="T39" fmla="*/ 28 h 56"/>
              <a:gd name="T40" fmla="*/ 224 w 240"/>
              <a:gd name="T41" fmla="*/ 32 h 56"/>
              <a:gd name="T42" fmla="*/ 220 w 240"/>
              <a:gd name="T43" fmla="*/ 32 h 56"/>
              <a:gd name="T44" fmla="*/ 212 w 240"/>
              <a:gd name="T45" fmla="*/ 36 h 56"/>
              <a:gd name="T46" fmla="*/ 200 w 240"/>
              <a:gd name="T47" fmla="*/ 36 h 56"/>
              <a:gd name="T48" fmla="*/ 188 w 240"/>
              <a:gd name="T49" fmla="*/ 40 h 56"/>
              <a:gd name="T50" fmla="*/ 176 w 240"/>
              <a:gd name="T51" fmla="*/ 40 h 56"/>
              <a:gd name="T52" fmla="*/ 160 w 240"/>
              <a:gd name="T53" fmla="*/ 40 h 56"/>
              <a:gd name="T54" fmla="*/ 140 w 240"/>
              <a:gd name="T55" fmla="*/ 44 h 56"/>
              <a:gd name="T56" fmla="*/ 120 w 240"/>
              <a:gd name="T57" fmla="*/ 44 h 56"/>
              <a:gd name="T58" fmla="*/ 100 w 240"/>
              <a:gd name="T59" fmla="*/ 48 h 56"/>
              <a:gd name="T60" fmla="*/ 84 w 240"/>
              <a:gd name="T61" fmla="*/ 48 h 56"/>
              <a:gd name="T62" fmla="*/ 72 w 240"/>
              <a:gd name="T63" fmla="*/ 52 h 56"/>
              <a:gd name="T64" fmla="*/ 56 w 240"/>
              <a:gd name="T65" fmla="*/ 52 h 56"/>
              <a:gd name="T66" fmla="*/ 48 w 240"/>
              <a:gd name="T67" fmla="*/ 52 h 56"/>
              <a:gd name="T68" fmla="*/ 40 w 240"/>
              <a:gd name="T69" fmla="*/ 52 h 56"/>
              <a:gd name="T70" fmla="*/ 36 w 240"/>
              <a:gd name="T71" fmla="*/ 52 h 56"/>
              <a:gd name="T72" fmla="*/ 32 w 240"/>
              <a:gd name="T73" fmla="*/ 56 h 56"/>
              <a:gd name="T74" fmla="*/ 28 w 240"/>
              <a:gd name="T75" fmla="*/ 52 h 56"/>
              <a:gd name="T76" fmla="*/ 20 w 240"/>
              <a:gd name="T77" fmla="*/ 52 h 56"/>
              <a:gd name="T78" fmla="*/ 16 w 240"/>
              <a:gd name="T79" fmla="*/ 48 h 56"/>
              <a:gd name="T80" fmla="*/ 8 w 240"/>
              <a:gd name="T81" fmla="*/ 44 h 56"/>
              <a:gd name="T82" fmla="*/ 4 w 240"/>
              <a:gd name="T83" fmla="*/ 40 h 56"/>
              <a:gd name="T84" fmla="*/ 0 w 240"/>
              <a:gd name="T85" fmla="*/ 36 h 56"/>
              <a:gd name="T86" fmla="*/ 0 w 240"/>
              <a:gd name="T87" fmla="*/ 32 h 56"/>
              <a:gd name="T88" fmla="*/ 0 w 240"/>
              <a:gd name="T89" fmla="*/ 28 h 56"/>
              <a:gd name="T90" fmla="*/ 4 w 240"/>
              <a:gd name="T91" fmla="*/ 28 h 56"/>
              <a:gd name="T92" fmla="*/ 12 w 240"/>
              <a:gd name="T93" fmla="*/ 28 h 56"/>
              <a:gd name="T94" fmla="*/ 20 w 240"/>
              <a:gd name="T95" fmla="*/ 24 h 56"/>
              <a:gd name="T96" fmla="*/ 32 w 240"/>
              <a:gd name="T97" fmla="*/ 24 h 56"/>
              <a:gd name="T98" fmla="*/ 48 w 240"/>
              <a:gd name="T99" fmla="*/ 20 h 56"/>
              <a:gd name="T100" fmla="*/ 64 w 240"/>
              <a:gd name="T101" fmla="*/ 20 h 56"/>
              <a:gd name="T102" fmla="*/ 84 w 240"/>
              <a:gd name="T103" fmla="*/ 16 h 56"/>
              <a:gd name="T104" fmla="*/ 104 w 240"/>
              <a:gd name="T105" fmla="*/ 12 h 56"/>
              <a:gd name="T106" fmla="*/ 104 w 240"/>
              <a:gd name="T107" fmla="*/ 12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40" h="56">
                <a:moveTo>
                  <a:pt x="104" y="12"/>
                </a:moveTo>
                <a:lnTo>
                  <a:pt x="128" y="8"/>
                </a:lnTo>
                <a:lnTo>
                  <a:pt x="148" y="4"/>
                </a:lnTo>
                <a:lnTo>
                  <a:pt x="164" y="4"/>
                </a:lnTo>
                <a:lnTo>
                  <a:pt x="180" y="0"/>
                </a:lnTo>
                <a:lnTo>
                  <a:pt x="192" y="0"/>
                </a:lnTo>
                <a:lnTo>
                  <a:pt x="200" y="0"/>
                </a:lnTo>
                <a:lnTo>
                  <a:pt x="204" y="0"/>
                </a:lnTo>
                <a:lnTo>
                  <a:pt x="208" y="0"/>
                </a:lnTo>
                <a:lnTo>
                  <a:pt x="208" y="0"/>
                </a:lnTo>
                <a:lnTo>
                  <a:pt x="212" y="0"/>
                </a:lnTo>
                <a:lnTo>
                  <a:pt x="220" y="0"/>
                </a:lnTo>
                <a:lnTo>
                  <a:pt x="228" y="4"/>
                </a:lnTo>
                <a:lnTo>
                  <a:pt x="232" y="4"/>
                </a:lnTo>
                <a:lnTo>
                  <a:pt x="236" y="8"/>
                </a:lnTo>
                <a:lnTo>
                  <a:pt x="240" y="12"/>
                </a:lnTo>
                <a:lnTo>
                  <a:pt x="240" y="16"/>
                </a:lnTo>
                <a:lnTo>
                  <a:pt x="240" y="20"/>
                </a:lnTo>
                <a:lnTo>
                  <a:pt x="236" y="24"/>
                </a:lnTo>
                <a:lnTo>
                  <a:pt x="232" y="28"/>
                </a:lnTo>
                <a:lnTo>
                  <a:pt x="224" y="32"/>
                </a:lnTo>
                <a:lnTo>
                  <a:pt x="220" y="32"/>
                </a:lnTo>
                <a:lnTo>
                  <a:pt x="212" y="36"/>
                </a:lnTo>
                <a:lnTo>
                  <a:pt x="200" y="36"/>
                </a:lnTo>
                <a:lnTo>
                  <a:pt x="188" y="40"/>
                </a:lnTo>
                <a:lnTo>
                  <a:pt x="176" y="40"/>
                </a:lnTo>
                <a:lnTo>
                  <a:pt x="160" y="40"/>
                </a:lnTo>
                <a:lnTo>
                  <a:pt x="140" y="44"/>
                </a:lnTo>
                <a:lnTo>
                  <a:pt x="120" y="44"/>
                </a:lnTo>
                <a:lnTo>
                  <a:pt x="100" y="48"/>
                </a:lnTo>
                <a:lnTo>
                  <a:pt x="84" y="48"/>
                </a:lnTo>
                <a:lnTo>
                  <a:pt x="72" y="52"/>
                </a:lnTo>
                <a:lnTo>
                  <a:pt x="56" y="52"/>
                </a:lnTo>
                <a:lnTo>
                  <a:pt x="48" y="52"/>
                </a:lnTo>
                <a:lnTo>
                  <a:pt x="40" y="52"/>
                </a:lnTo>
                <a:lnTo>
                  <a:pt x="36" y="52"/>
                </a:lnTo>
                <a:lnTo>
                  <a:pt x="32" y="56"/>
                </a:lnTo>
                <a:lnTo>
                  <a:pt x="28" y="52"/>
                </a:lnTo>
                <a:lnTo>
                  <a:pt x="20" y="52"/>
                </a:lnTo>
                <a:lnTo>
                  <a:pt x="16" y="48"/>
                </a:lnTo>
                <a:lnTo>
                  <a:pt x="8" y="44"/>
                </a:lnTo>
                <a:lnTo>
                  <a:pt x="4" y="40"/>
                </a:lnTo>
                <a:lnTo>
                  <a:pt x="0" y="36"/>
                </a:lnTo>
                <a:lnTo>
                  <a:pt x="0" y="32"/>
                </a:lnTo>
                <a:lnTo>
                  <a:pt x="0" y="28"/>
                </a:lnTo>
                <a:lnTo>
                  <a:pt x="4" y="28"/>
                </a:lnTo>
                <a:lnTo>
                  <a:pt x="12" y="28"/>
                </a:lnTo>
                <a:lnTo>
                  <a:pt x="20" y="24"/>
                </a:lnTo>
                <a:lnTo>
                  <a:pt x="32" y="24"/>
                </a:lnTo>
                <a:lnTo>
                  <a:pt x="48" y="20"/>
                </a:lnTo>
                <a:lnTo>
                  <a:pt x="64" y="20"/>
                </a:lnTo>
                <a:lnTo>
                  <a:pt x="84" y="16"/>
                </a:lnTo>
                <a:lnTo>
                  <a:pt x="104" y="12"/>
                </a:lnTo>
                <a:lnTo>
                  <a:pt x="104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1" name="Freeform 236">
            <a:extLst>
              <a:ext uri="{FF2B5EF4-FFF2-40B4-BE49-F238E27FC236}">
                <a16:creationId xmlns:a16="http://schemas.microsoft.com/office/drawing/2014/main" xmlns="" id="{3AFFD461-BB87-414F-B3E6-CAC6D89F8711}"/>
              </a:ext>
            </a:extLst>
          </p:cNvPr>
          <p:cNvSpPr>
            <a:spLocks/>
          </p:cNvSpPr>
          <p:nvPr/>
        </p:nvSpPr>
        <p:spPr bwMode="auto">
          <a:xfrm>
            <a:off x="9910923" y="4004578"/>
            <a:ext cx="309978" cy="934214"/>
          </a:xfrm>
          <a:custGeom>
            <a:avLst/>
            <a:gdLst>
              <a:gd name="T0" fmla="*/ 4 w 80"/>
              <a:gd name="T1" fmla="*/ 24 h 192"/>
              <a:gd name="T2" fmla="*/ 4 w 80"/>
              <a:gd name="T3" fmla="*/ 16 h 192"/>
              <a:gd name="T4" fmla="*/ 0 w 80"/>
              <a:gd name="T5" fmla="*/ 12 h 192"/>
              <a:gd name="T6" fmla="*/ 0 w 80"/>
              <a:gd name="T7" fmla="*/ 8 h 192"/>
              <a:gd name="T8" fmla="*/ 4 w 80"/>
              <a:gd name="T9" fmla="*/ 4 h 192"/>
              <a:gd name="T10" fmla="*/ 8 w 80"/>
              <a:gd name="T11" fmla="*/ 0 h 192"/>
              <a:gd name="T12" fmla="*/ 12 w 80"/>
              <a:gd name="T13" fmla="*/ 0 h 192"/>
              <a:gd name="T14" fmla="*/ 24 w 80"/>
              <a:gd name="T15" fmla="*/ 0 h 192"/>
              <a:gd name="T16" fmla="*/ 40 w 80"/>
              <a:gd name="T17" fmla="*/ 0 h 192"/>
              <a:gd name="T18" fmla="*/ 52 w 80"/>
              <a:gd name="T19" fmla="*/ 4 h 192"/>
              <a:gd name="T20" fmla="*/ 60 w 80"/>
              <a:gd name="T21" fmla="*/ 8 h 192"/>
              <a:gd name="T22" fmla="*/ 68 w 80"/>
              <a:gd name="T23" fmla="*/ 12 h 192"/>
              <a:gd name="T24" fmla="*/ 76 w 80"/>
              <a:gd name="T25" fmla="*/ 16 h 192"/>
              <a:gd name="T26" fmla="*/ 80 w 80"/>
              <a:gd name="T27" fmla="*/ 20 h 192"/>
              <a:gd name="T28" fmla="*/ 80 w 80"/>
              <a:gd name="T29" fmla="*/ 28 h 192"/>
              <a:gd name="T30" fmla="*/ 80 w 80"/>
              <a:gd name="T31" fmla="*/ 40 h 192"/>
              <a:gd name="T32" fmla="*/ 80 w 80"/>
              <a:gd name="T33" fmla="*/ 52 h 192"/>
              <a:gd name="T34" fmla="*/ 76 w 80"/>
              <a:gd name="T35" fmla="*/ 64 h 192"/>
              <a:gd name="T36" fmla="*/ 76 w 80"/>
              <a:gd name="T37" fmla="*/ 72 h 192"/>
              <a:gd name="T38" fmla="*/ 72 w 80"/>
              <a:gd name="T39" fmla="*/ 88 h 192"/>
              <a:gd name="T40" fmla="*/ 72 w 80"/>
              <a:gd name="T41" fmla="*/ 104 h 192"/>
              <a:gd name="T42" fmla="*/ 68 w 80"/>
              <a:gd name="T43" fmla="*/ 120 h 192"/>
              <a:gd name="T44" fmla="*/ 64 w 80"/>
              <a:gd name="T45" fmla="*/ 140 h 192"/>
              <a:gd name="T46" fmla="*/ 64 w 80"/>
              <a:gd name="T47" fmla="*/ 164 h 192"/>
              <a:gd name="T48" fmla="*/ 60 w 80"/>
              <a:gd name="T49" fmla="*/ 192 h 192"/>
              <a:gd name="T50" fmla="*/ 16 w 80"/>
              <a:gd name="T51" fmla="*/ 192 h 192"/>
              <a:gd name="T52" fmla="*/ 16 w 80"/>
              <a:gd name="T53" fmla="*/ 172 h 192"/>
              <a:gd name="T54" fmla="*/ 16 w 80"/>
              <a:gd name="T55" fmla="*/ 156 h 192"/>
              <a:gd name="T56" fmla="*/ 20 w 80"/>
              <a:gd name="T57" fmla="*/ 124 h 192"/>
              <a:gd name="T58" fmla="*/ 20 w 80"/>
              <a:gd name="T59" fmla="*/ 96 h 192"/>
              <a:gd name="T60" fmla="*/ 20 w 80"/>
              <a:gd name="T61" fmla="*/ 72 h 192"/>
              <a:gd name="T62" fmla="*/ 20 w 80"/>
              <a:gd name="T63" fmla="*/ 64 h 192"/>
              <a:gd name="T64" fmla="*/ 20 w 80"/>
              <a:gd name="T65" fmla="*/ 56 h 192"/>
              <a:gd name="T66" fmla="*/ 16 w 80"/>
              <a:gd name="T67" fmla="*/ 48 h 192"/>
              <a:gd name="T68" fmla="*/ 16 w 80"/>
              <a:gd name="T69" fmla="*/ 40 h 192"/>
              <a:gd name="T70" fmla="*/ 12 w 80"/>
              <a:gd name="T71" fmla="*/ 32 h 192"/>
              <a:gd name="T72" fmla="*/ 12 w 80"/>
              <a:gd name="T73" fmla="*/ 28 h 192"/>
              <a:gd name="T74" fmla="*/ 4 w 80"/>
              <a:gd name="T75" fmla="*/ 24 h 192"/>
              <a:gd name="T76" fmla="*/ 4 w 80"/>
              <a:gd name="T77" fmla="*/ 24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0" h="192">
                <a:moveTo>
                  <a:pt x="4" y="24"/>
                </a:move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4" y="0"/>
                </a:lnTo>
                <a:lnTo>
                  <a:pt x="40" y="0"/>
                </a:lnTo>
                <a:lnTo>
                  <a:pt x="52" y="4"/>
                </a:lnTo>
                <a:lnTo>
                  <a:pt x="60" y="8"/>
                </a:lnTo>
                <a:lnTo>
                  <a:pt x="68" y="12"/>
                </a:lnTo>
                <a:lnTo>
                  <a:pt x="76" y="16"/>
                </a:lnTo>
                <a:lnTo>
                  <a:pt x="80" y="20"/>
                </a:lnTo>
                <a:lnTo>
                  <a:pt x="80" y="28"/>
                </a:lnTo>
                <a:lnTo>
                  <a:pt x="80" y="40"/>
                </a:lnTo>
                <a:lnTo>
                  <a:pt x="80" y="52"/>
                </a:lnTo>
                <a:lnTo>
                  <a:pt x="76" y="64"/>
                </a:lnTo>
                <a:lnTo>
                  <a:pt x="76" y="72"/>
                </a:lnTo>
                <a:lnTo>
                  <a:pt x="72" y="88"/>
                </a:lnTo>
                <a:lnTo>
                  <a:pt x="72" y="104"/>
                </a:lnTo>
                <a:lnTo>
                  <a:pt x="68" y="120"/>
                </a:lnTo>
                <a:lnTo>
                  <a:pt x="64" y="140"/>
                </a:lnTo>
                <a:lnTo>
                  <a:pt x="64" y="164"/>
                </a:lnTo>
                <a:lnTo>
                  <a:pt x="60" y="192"/>
                </a:lnTo>
                <a:lnTo>
                  <a:pt x="16" y="192"/>
                </a:lnTo>
                <a:lnTo>
                  <a:pt x="16" y="172"/>
                </a:lnTo>
                <a:lnTo>
                  <a:pt x="16" y="156"/>
                </a:lnTo>
                <a:lnTo>
                  <a:pt x="20" y="124"/>
                </a:lnTo>
                <a:lnTo>
                  <a:pt x="20" y="96"/>
                </a:lnTo>
                <a:lnTo>
                  <a:pt x="20" y="72"/>
                </a:lnTo>
                <a:lnTo>
                  <a:pt x="20" y="64"/>
                </a:lnTo>
                <a:lnTo>
                  <a:pt x="20" y="56"/>
                </a:lnTo>
                <a:lnTo>
                  <a:pt x="16" y="48"/>
                </a:lnTo>
                <a:lnTo>
                  <a:pt x="16" y="40"/>
                </a:lnTo>
                <a:lnTo>
                  <a:pt x="12" y="32"/>
                </a:lnTo>
                <a:lnTo>
                  <a:pt x="12" y="28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2" name="Freeform 238">
            <a:extLst>
              <a:ext uri="{FF2B5EF4-FFF2-40B4-BE49-F238E27FC236}">
                <a16:creationId xmlns:a16="http://schemas.microsoft.com/office/drawing/2014/main" xmlns="" id="{249FADC5-A23F-4DC2-BA3B-81FE17813495}"/>
              </a:ext>
            </a:extLst>
          </p:cNvPr>
          <p:cNvSpPr>
            <a:spLocks/>
          </p:cNvSpPr>
          <p:nvPr/>
        </p:nvSpPr>
        <p:spPr bwMode="auto">
          <a:xfrm>
            <a:off x="9554449" y="5075032"/>
            <a:ext cx="340976" cy="291942"/>
          </a:xfrm>
          <a:custGeom>
            <a:avLst/>
            <a:gdLst>
              <a:gd name="T0" fmla="*/ 24 w 88"/>
              <a:gd name="T1" fmla="*/ 40 h 60"/>
              <a:gd name="T2" fmla="*/ 12 w 88"/>
              <a:gd name="T3" fmla="*/ 32 h 60"/>
              <a:gd name="T4" fmla="*/ 4 w 88"/>
              <a:gd name="T5" fmla="*/ 24 h 60"/>
              <a:gd name="T6" fmla="*/ 0 w 88"/>
              <a:gd name="T7" fmla="*/ 16 h 60"/>
              <a:gd name="T8" fmla="*/ 0 w 88"/>
              <a:gd name="T9" fmla="*/ 12 h 60"/>
              <a:gd name="T10" fmla="*/ 0 w 88"/>
              <a:gd name="T11" fmla="*/ 4 h 60"/>
              <a:gd name="T12" fmla="*/ 0 w 88"/>
              <a:gd name="T13" fmla="*/ 4 h 60"/>
              <a:gd name="T14" fmla="*/ 4 w 88"/>
              <a:gd name="T15" fmla="*/ 0 h 60"/>
              <a:gd name="T16" fmla="*/ 12 w 88"/>
              <a:gd name="T17" fmla="*/ 0 h 60"/>
              <a:gd name="T18" fmla="*/ 16 w 88"/>
              <a:gd name="T19" fmla="*/ 0 h 60"/>
              <a:gd name="T20" fmla="*/ 24 w 88"/>
              <a:gd name="T21" fmla="*/ 0 h 60"/>
              <a:gd name="T22" fmla="*/ 32 w 88"/>
              <a:gd name="T23" fmla="*/ 0 h 60"/>
              <a:gd name="T24" fmla="*/ 44 w 88"/>
              <a:gd name="T25" fmla="*/ 0 h 60"/>
              <a:gd name="T26" fmla="*/ 60 w 88"/>
              <a:gd name="T27" fmla="*/ 8 h 60"/>
              <a:gd name="T28" fmla="*/ 68 w 88"/>
              <a:gd name="T29" fmla="*/ 12 h 60"/>
              <a:gd name="T30" fmla="*/ 76 w 88"/>
              <a:gd name="T31" fmla="*/ 16 h 60"/>
              <a:gd name="T32" fmla="*/ 80 w 88"/>
              <a:gd name="T33" fmla="*/ 20 h 60"/>
              <a:gd name="T34" fmla="*/ 84 w 88"/>
              <a:gd name="T35" fmla="*/ 24 h 60"/>
              <a:gd name="T36" fmla="*/ 84 w 88"/>
              <a:gd name="T37" fmla="*/ 28 h 60"/>
              <a:gd name="T38" fmla="*/ 88 w 88"/>
              <a:gd name="T39" fmla="*/ 36 h 60"/>
              <a:gd name="T40" fmla="*/ 84 w 88"/>
              <a:gd name="T41" fmla="*/ 40 h 60"/>
              <a:gd name="T42" fmla="*/ 84 w 88"/>
              <a:gd name="T43" fmla="*/ 44 h 60"/>
              <a:gd name="T44" fmla="*/ 80 w 88"/>
              <a:gd name="T45" fmla="*/ 48 h 60"/>
              <a:gd name="T46" fmla="*/ 76 w 88"/>
              <a:gd name="T47" fmla="*/ 52 h 60"/>
              <a:gd name="T48" fmla="*/ 72 w 88"/>
              <a:gd name="T49" fmla="*/ 56 h 60"/>
              <a:gd name="T50" fmla="*/ 68 w 88"/>
              <a:gd name="T51" fmla="*/ 60 h 60"/>
              <a:gd name="T52" fmla="*/ 64 w 88"/>
              <a:gd name="T53" fmla="*/ 60 h 60"/>
              <a:gd name="T54" fmla="*/ 60 w 88"/>
              <a:gd name="T55" fmla="*/ 60 h 60"/>
              <a:gd name="T56" fmla="*/ 56 w 88"/>
              <a:gd name="T57" fmla="*/ 60 h 60"/>
              <a:gd name="T58" fmla="*/ 48 w 88"/>
              <a:gd name="T59" fmla="*/ 56 h 60"/>
              <a:gd name="T60" fmla="*/ 36 w 88"/>
              <a:gd name="T61" fmla="*/ 52 h 60"/>
              <a:gd name="T62" fmla="*/ 24 w 88"/>
              <a:gd name="T63" fmla="*/ 40 h 60"/>
              <a:gd name="T64" fmla="*/ 24 w 88"/>
              <a:gd name="T65" fmla="*/ 4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8" h="60">
                <a:moveTo>
                  <a:pt x="24" y="40"/>
                </a:moveTo>
                <a:lnTo>
                  <a:pt x="12" y="32"/>
                </a:lnTo>
                <a:lnTo>
                  <a:pt x="4" y="24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60" y="8"/>
                </a:lnTo>
                <a:lnTo>
                  <a:pt x="68" y="12"/>
                </a:lnTo>
                <a:lnTo>
                  <a:pt x="76" y="16"/>
                </a:lnTo>
                <a:lnTo>
                  <a:pt x="80" y="20"/>
                </a:lnTo>
                <a:lnTo>
                  <a:pt x="84" y="24"/>
                </a:lnTo>
                <a:lnTo>
                  <a:pt x="84" y="28"/>
                </a:lnTo>
                <a:lnTo>
                  <a:pt x="88" y="36"/>
                </a:lnTo>
                <a:lnTo>
                  <a:pt x="84" y="40"/>
                </a:lnTo>
                <a:lnTo>
                  <a:pt x="84" y="44"/>
                </a:lnTo>
                <a:lnTo>
                  <a:pt x="80" y="48"/>
                </a:lnTo>
                <a:lnTo>
                  <a:pt x="76" y="52"/>
                </a:lnTo>
                <a:lnTo>
                  <a:pt x="72" y="56"/>
                </a:lnTo>
                <a:lnTo>
                  <a:pt x="68" y="60"/>
                </a:lnTo>
                <a:lnTo>
                  <a:pt x="64" y="60"/>
                </a:lnTo>
                <a:lnTo>
                  <a:pt x="60" y="60"/>
                </a:lnTo>
                <a:lnTo>
                  <a:pt x="56" y="60"/>
                </a:lnTo>
                <a:lnTo>
                  <a:pt x="48" y="56"/>
                </a:lnTo>
                <a:lnTo>
                  <a:pt x="36" y="52"/>
                </a:lnTo>
                <a:lnTo>
                  <a:pt x="24" y="40"/>
                </a:lnTo>
                <a:lnTo>
                  <a:pt x="24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Freeform 239">
            <a:extLst>
              <a:ext uri="{FF2B5EF4-FFF2-40B4-BE49-F238E27FC236}">
                <a16:creationId xmlns:a16="http://schemas.microsoft.com/office/drawing/2014/main" xmlns="" id="{2F27BAC8-7278-4818-A031-D76C1506E364}"/>
              </a:ext>
            </a:extLst>
          </p:cNvPr>
          <p:cNvSpPr>
            <a:spLocks/>
          </p:cNvSpPr>
          <p:nvPr/>
        </p:nvSpPr>
        <p:spPr bwMode="auto">
          <a:xfrm>
            <a:off x="9445957" y="5347511"/>
            <a:ext cx="309978" cy="291942"/>
          </a:xfrm>
          <a:custGeom>
            <a:avLst/>
            <a:gdLst>
              <a:gd name="T0" fmla="*/ 60 w 80"/>
              <a:gd name="T1" fmla="*/ 12 h 60"/>
              <a:gd name="T2" fmla="*/ 68 w 80"/>
              <a:gd name="T3" fmla="*/ 16 h 60"/>
              <a:gd name="T4" fmla="*/ 76 w 80"/>
              <a:gd name="T5" fmla="*/ 20 h 60"/>
              <a:gd name="T6" fmla="*/ 80 w 80"/>
              <a:gd name="T7" fmla="*/ 28 h 60"/>
              <a:gd name="T8" fmla="*/ 80 w 80"/>
              <a:gd name="T9" fmla="*/ 36 h 60"/>
              <a:gd name="T10" fmla="*/ 80 w 80"/>
              <a:gd name="T11" fmla="*/ 40 h 60"/>
              <a:gd name="T12" fmla="*/ 80 w 80"/>
              <a:gd name="T13" fmla="*/ 48 h 60"/>
              <a:gd name="T14" fmla="*/ 80 w 80"/>
              <a:gd name="T15" fmla="*/ 52 h 60"/>
              <a:gd name="T16" fmla="*/ 76 w 80"/>
              <a:gd name="T17" fmla="*/ 52 h 60"/>
              <a:gd name="T18" fmla="*/ 68 w 80"/>
              <a:gd name="T19" fmla="*/ 56 h 60"/>
              <a:gd name="T20" fmla="*/ 60 w 80"/>
              <a:gd name="T21" fmla="*/ 60 h 60"/>
              <a:gd name="T22" fmla="*/ 52 w 80"/>
              <a:gd name="T23" fmla="*/ 60 h 60"/>
              <a:gd name="T24" fmla="*/ 44 w 80"/>
              <a:gd name="T25" fmla="*/ 56 h 60"/>
              <a:gd name="T26" fmla="*/ 40 w 80"/>
              <a:gd name="T27" fmla="*/ 52 h 60"/>
              <a:gd name="T28" fmla="*/ 32 w 80"/>
              <a:gd name="T29" fmla="*/ 44 h 60"/>
              <a:gd name="T30" fmla="*/ 24 w 80"/>
              <a:gd name="T31" fmla="*/ 40 h 60"/>
              <a:gd name="T32" fmla="*/ 16 w 80"/>
              <a:gd name="T33" fmla="*/ 36 h 60"/>
              <a:gd name="T34" fmla="*/ 12 w 80"/>
              <a:gd name="T35" fmla="*/ 28 h 60"/>
              <a:gd name="T36" fmla="*/ 8 w 80"/>
              <a:gd name="T37" fmla="*/ 20 h 60"/>
              <a:gd name="T38" fmla="*/ 4 w 80"/>
              <a:gd name="T39" fmla="*/ 16 h 60"/>
              <a:gd name="T40" fmla="*/ 4 w 80"/>
              <a:gd name="T41" fmla="*/ 8 h 60"/>
              <a:gd name="T42" fmla="*/ 0 w 80"/>
              <a:gd name="T43" fmla="*/ 8 h 60"/>
              <a:gd name="T44" fmla="*/ 4 w 80"/>
              <a:gd name="T45" fmla="*/ 4 h 60"/>
              <a:gd name="T46" fmla="*/ 4 w 80"/>
              <a:gd name="T47" fmla="*/ 0 h 60"/>
              <a:gd name="T48" fmla="*/ 8 w 80"/>
              <a:gd name="T49" fmla="*/ 0 h 60"/>
              <a:gd name="T50" fmla="*/ 16 w 80"/>
              <a:gd name="T51" fmla="*/ 0 h 60"/>
              <a:gd name="T52" fmla="*/ 20 w 80"/>
              <a:gd name="T53" fmla="*/ 0 h 60"/>
              <a:gd name="T54" fmla="*/ 28 w 80"/>
              <a:gd name="T55" fmla="*/ 0 h 60"/>
              <a:gd name="T56" fmla="*/ 36 w 80"/>
              <a:gd name="T57" fmla="*/ 4 h 60"/>
              <a:gd name="T58" fmla="*/ 48 w 80"/>
              <a:gd name="T59" fmla="*/ 4 h 60"/>
              <a:gd name="T60" fmla="*/ 60 w 80"/>
              <a:gd name="T61" fmla="*/ 12 h 60"/>
              <a:gd name="T62" fmla="*/ 60 w 80"/>
              <a:gd name="T63" fmla="*/ 12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0" h="60">
                <a:moveTo>
                  <a:pt x="60" y="12"/>
                </a:moveTo>
                <a:lnTo>
                  <a:pt x="68" y="16"/>
                </a:lnTo>
                <a:lnTo>
                  <a:pt x="76" y="20"/>
                </a:lnTo>
                <a:lnTo>
                  <a:pt x="80" y="28"/>
                </a:lnTo>
                <a:lnTo>
                  <a:pt x="80" y="36"/>
                </a:lnTo>
                <a:lnTo>
                  <a:pt x="80" y="40"/>
                </a:lnTo>
                <a:lnTo>
                  <a:pt x="80" y="48"/>
                </a:lnTo>
                <a:lnTo>
                  <a:pt x="80" y="52"/>
                </a:lnTo>
                <a:lnTo>
                  <a:pt x="76" y="52"/>
                </a:lnTo>
                <a:lnTo>
                  <a:pt x="68" y="56"/>
                </a:lnTo>
                <a:lnTo>
                  <a:pt x="60" y="60"/>
                </a:lnTo>
                <a:lnTo>
                  <a:pt x="52" y="60"/>
                </a:lnTo>
                <a:lnTo>
                  <a:pt x="44" y="56"/>
                </a:lnTo>
                <a:lnTo>
                  <a:pt x="40" y="52"/>
                </a:lnTo>
                <a:lnTo>
                  <a:pt x="32" y="44"/>
                </a:lnTo>
                <a:lnTo>
                  <a:pt x="24" y="40"/>
                </a:lnTo>
                <a:lnTo>
                  <a:pt x="16" y="36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4" y="8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48" y="4"/>
                </a:lnTo>
                <a:lnTo>
                  <a:pt x="60" y="12"/>
                </a:lnTo>
                <a:lnTo>
                  <a:pt x="6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4" name="Freeform 240">
            <a:extLst>
              <a:ext uri="{FF2B5EF4-FFF2-40B4-BE49-F238E27FC236}">
                <a16:creationId xmlns:a16="http://schemas.microsoft.com/office/drawing/2014/main" xmlns="" id="{A541ED46-5C90-4098-B2EB-8754F0F7A251}"/>
              </a:ext>
            </a:extLst>
          </p:cNvPr>
          <p:cNvSpPr>
            <a:spLocks/>
          </p:cNvSpPr>
          <p:nvPr/>
        </p:nvSpPr>
        <p:spPr bwMode="auto">
          <a:xfrm>
            <a:off x="9244471" y="4997181"/>
            <a:ext cx="1007428" cy="1440247"/>
          </a:xfrm>
          <a:custGeom>
            <a:avLst/>
            <a:gdLst>
              <a:gd name="T0" fmla="*/ 188 w 260"/>
              <a:gd name="T1" fmla="*/ 12 h 296"/>
              <a:gd name="T2" fmla="*/ 192 w 260"/>
              <a:gd name="T3" fmla="*/ 4 h 296"/>
              <a:gd name="T4" fmla="*/ 204 w 260"/>
              <a:gd name="T5" fmla="*/ 0 h 296"/>
              <a:gd name="T6" fmla="*/ 220 w 260"/>
              <a:gd name="T7" fmla="*/ 0 h 296"/>
              <a:gd name="T8" fmla="*/ 240 w 260"/>
              <a:gd name="T9" fmla="*/ 8 h 296"/>
              <a:gd name="T10" fmla="*/ 256 w 260"/>
              <a:gd name="T11" fmla="*/ 16 h 296"/>
              <a:gd name="T12" fmla="*/ 260 w 260"/>
              <a:gd name="T13" fmla="*/ 20 h 296"/>
              <a:gd name="T14" fmla="*/ 260 w 260"/>
              <a:gd name="T15" fmla="*/ 28 h 296"/>
              <a:gd name="T16" fmla="*/ 260 w 260"/>
              <a:gd name="T17" fmla="*/ 44 h 296"/>
              <a:gd name="T18" fmla="*/ 256 w 260"/>
              <a:gd name="T19" fmla="*/ 68 h 296"/>
              <a:gd name="T20" fmla="*/ 248 w 260"/>
              <a:gd name="T21" fmla="*/ 108 h 296"/>
              <a:gd name="T22" fmla="*/ 224 w 260"/>
              <a:gd name="T23" fmla="*/ 160 h 296"/>
              <a:gd name="T24" fmla="*/ 196 w 260"/>
              <a:gd name="T25" fmla="*/ 204 h 296"/>
              <a:gd name="T26" fmla="*/ 160 w 260"/>
              <a:gd name="T27" fmla="*/ 240 h 296"/>
              <a:gd name="T28" fmla="*/ 120 w 260"/>
              <a:gd name="T29" fmla="*/ 264 h 296"/>
              <a:gd name="T30" fmla="*/ 76 w 260"/>
              <a:gd name="T31" fmla="*/ 284 h 296"/>
              <a:gd name="T32" fmla="*/ 44 w 260"/>
              <a:gd name="T33" fmla="*/ 292 h 296"/>
              <a:gd name="T34" fmla="*/ 24 w 260"/>
              <a:gd name="T35" fmla="*/ 296 h 296"/>
              <a:gd name="T36" fmla="*/ 12 w 260"/>
              <a:gd name="T37" fmla="*/ 296 h 296"/>
              <a:gd name="T38" fmla="*/ 4 w 260"/>
              <a:gd name="T39" fmla="*/ 296 h 296"/>
              <a:gd name="T40" fmla="*/ 0 w 260"/>
              <a:gd name="T41" fmla="*/ 292 h 296"/>
              <a:gd name="T42" fmla="*/ 8 w 260"/>
              <a:gd name="T43" fmla="*/ 288 h 296"/>
              <a:gd name="T44" fmla="*/ 16 w 260"/>
              <a:gd name="T45" fmla="*/ 280 h 296"/>
              <a:gd name="T46" fmla="*/ 36 w 260"/>
              <a:gd name="T47" fmla="*/ 272 h 296"/>
              <a:gd name="T48" fmla="*/ 68 w 260"/>
              <a:gd name="T49" fmla="*/ 252 h 296"/>
              <a:gd name="T50" fmla="*/ 112 w 260"/>
              <a:gd name="T51" fmla="*/ 224 h 296"/>
              <a:gd name="T52" fmla="*/ 148 w 260"/>
              <a:gd name="T53" fmla="*/ 192 h 296"/>
              <a:gd name="T54" fmla="*/ 172 w 260"/>
              <a:gd name="T55" fmla="*/ 156 h 296"/>
              <a:gd name="T56" fmla="*/ 188 w 260"/>
              <a:gd name="T57" fmla="*/ 116 h 296"/>
              <a:gd name="T58" fmla="*/ 196 w 260"/>
              <a:gd name="T59" fmla="*/ 80 h 296"/>
              <a:gd name="T60" fmla="*/ 196 w 260"/>
              <a:gd name="T61" fmla="*/ 48 h 296"/>
              <a:gd name="T62" fmla="*/ 192 w 260"/>
              <a:gd name="T63" fmla="*/ 28 h 296"/>
              <a:gd name="T64" fmla="*/ 188 w 260"/>
              <a:gd name="T65" fmla="*/ 20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60" h="296">
                <a:moveTo>
                  <a:pt x="188" y="20"/>
                </a:moveTo>
                <a:lnTo>
                  <a:pt x="188" y="12"/>
                </a:lnTo>
                <a:lnTo>
                  <a:pt x="188" y="8"/>
                </a:lnTo>
                <a:lnTo>
                  <a:pt x="192" y="4"/>
                </a:lnTo>
                <a:lnTo>
                  <a:pt x="196" y="0"/>
                </a:lnTo>
                <a:lnTo>
                  <a:pt x="204" y="0"/>
                </a:lnTo>
                <a:lnTo>
                  <a:pt x="212" y="0"/>
                </a:lnTo>
                <a:lnTo>
                  <a:pt x="220" y="0"/>
                </a:lnTo>
                <a:lnTo>
                  <a:pt x="232" y="4"/>
                </a:lnTo>
                <a:lnTo>
                  <a:pt x="240" y="8"/>
                </a:lnTo>
                <a:lnTo>
                  <a:pt x="248" y="12"/>
                </a:lnTo>
                <a:lnTo>
                  <a:pt x="256" y="16"/>
                </a:lnTo>
                <a:lnTo>
                  <a:pt x="260" y="16"/>
                </a:lnTo>
                <a:lnTo>
                  <a:pt x="260" y="20"/>
                </a:lnTo>
                <a:lnTo>
                  <a:pt x="260" y="24"/>
                </a:lnTo>
                <a:lnTo>
                  <a:pt x="260" y="28"/>
                </a:lnTo>
                <a:lnTo>
                  <a:pt x="260" y="36"/>
                </a:lnTo>
                <a:lnTo>
                  <a:pt x="260" y="44"/>
                </a:lnTo>
                <a:lnTo>
                  <a:pt x="260" y="56"/>
                </a:lnTo>
                <a:lnTo>
                  <a:pt x="256" y="68"/>
                </a:lnTo>
                <a:lnTo>
                  <a:pt x="256" y="80"/>
                </a:lnTo>
                <a:lnTo>
                  <a:pt x="248" y="108"/>
                </a:lnTo>
                <a:lnTo>
                  <a:pt x="236" y="136"/>
                </a:lnTo>
                <a:lnTo>
                  <a:pt x="224" y="160"/>
                </a:lnTo>
                <a:lnTo>
                  <a:pt x="212" y="184"/>
                </a:lnTo>
                <a:lnTo>
                  <a:pt x="196" y="204"/>
                </a:lnTo>
                <a:lnTo>
                  <a:pt x="176" y="224"/>
                </a:lnTo>
                <a:lnTo>
                  <a:pt x="160" y="240"/>
                </a:lnTo>
                <a:lnTo>
                  <a:pt x="140" y="256"/>
                </a:lnTo>
                <a:lnTo>
                  <a:pt x="120" y="264"/>
                </a:lnTo>
                <a:lnTo>
                  <a:pt x="100" y="276"/>
                </a:lnTo>
                <a:lnTo>
                  <a:pt x="76" y="284"/>
                </a:lnTo>
                <a:lnTo>
                  <a:pt x="56" y="292"/>
                </a:lnTo>
                <a:lnTo>
                  <a:pt x="44" y="292"/>
                </a:lnTo>
                <a:lnTo>
                  <a:pt x="32" y="296"/>
                </a:lnTo>
                <a:lnTo>
                  <a:pt x="24" y="296"/>
                </a:lnTo>
                <a:lnTo>
                  <a:pt x="16" y="296"/>
                </a:lnTo>
                <a:lnTo>
                  <a:pt x="12" y="296"/>
                </a:lnTo>
                <a:lnTo>
                  <a:pt x="8" y="296"/>
                </a:lnTo>
                <a:lnTo>
                  <a:pt x="4" y="296"/>
                </a:lnTo>
                <a:lnTo>
                  <a:pt x="4" y="296"/>
                </a:lnTo>
                <a:lnTo>
                  <a:pt x="0" y="292"/>
                </a:lnTo>
                <a:lnTo>
                  <a:pt x="4" y="292"/>
                </a:lnTo>
                <a:lnTo>
                  <a:pt x="8" y="288"/>
                </a:lnTo>
                <a:lnTo>
                  <a:pt x="12" y="284"/>
                </a:lnTo>
                <a:lnTo>
                  <a:pt x="16" y="280"/>
                </a:lnTo>
                <a:lnTo>
                  <a:pt x="24" y="276"/>
                </a:lnTo>
                <a:lnTo>
                  <a:pt x="36" y="272"/>
                </a:lnTo>
                <a:lnTo>
                  <a:pt x="48" y="264"/>
                </a:lnTo>
                <a:lnTo>
                  <a:pt x="68" y="252"/>
                </a:lnTo>
                <a:lnTo>
                  <a:pt x="92" y="240"/>
                </a:lnTo>
                <a:lnTo>
                  <a:pt x="112" y="224"/>
                </a:lnTo>
                <a:lnTo>
                  <a:pt x="132" y="208"/>
                </a:lnTo>
                <a:lnTo>
                  <a:pt x="148" y="192"/>
                </a:lnTo>
                <a:lnTo>
                  <a:pt x="160" y="176"/>
                </a:lnTo>
                <a:lnTo>
                  <a:pt x="172" y="156"/>
                </a:lnTo>
                <a:lnTo>
                  <a:pt x="180" y="136"/>
                </a:lnTo>
                <a:lnTo>
                  <a:pt x="188" y="116"/>
                </a:lnTo>
                <a:lnTo>
                  <a:pt x="192" y="96"/>
                </a:lnTo>
                <a:lnTo>
                  <a:pt x="196" y="80"/>
                </a:lnTo>
                <a:lnTo>
                  <a:pt x="200" y="64"/>
                </a:lnTo>
                <a:lnTo>
                  <a:pt x="196" y="48"/>
                </a:lnTo>
                <a:lnTo>
                  <a:pt x="196" y="36"/>
                </a:lnTo>
                <a:lnTo>
                  <a:pt x="192" y="28"/>
                </a:lnTo>
                <a:lnTo>
                  <a:pt x="188" y="20"/>
                </a:lnTo>
                <a:lnTo>
                  <a:pt x="188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5" name="Freeform 241">
            <a:extLst>
              <a:ext uri="{FF2B5EF4-FFF2-40B4-BE49-F238E27FC236}">
                <a16:creationId xmlns:a16="http://schemas.microsoft.com/office/drawing/2014/main" xmlns="" id="{6F84BBC5-47BF-4C73-A3A0-ECD10C126EF6}"/>
              </a:ext>
            </a:extLst>
          </p:cNvPr>
          <p:cNvSpPr>
            <a:spLocks/>
          </p:cNvSpPr>
          <p:nvPr/>
        </p:nvSpPr>
        <p:spPr bwMode="auto">
          <a:xfrm>
            <a:off x="9259970" y="5542139"/>
            <a:ext cx="1704878" cy="350330"/>
          </a:xfrm>
          <a:custGeom>
            <a:avLst/>
            <a:gdLst>
              <a:gd name="T0" fmla="*/ 52 w 440"/>
              <a:gd name="T1" fmla="*/ 72 h 72"/>
              <a:gd name="T2" fmla="*/ 48 w 440"/>
              <a:gd name="T3" fmla="*/ 72 h 72"/>
              <a:gd name="T4" fmla="*/ 40 w 440"/>
              <a:gd name="T5" fmla="*/ 72 h 72"/>
              <a:gd name="T6" fmla="*/ 32 w 440"/>
              <a:gd name="T7" fmla="*/ 68 h 72"/>
              <a:gd name="T8" fmla="*/ 20 w 440"/>
              <a:gd name="T9" fmla="*/ 64 h 72"/>
              <a:gd name="T10" fmla="*/ 12 w 440"/>
              <a:gd name="T11" fmla="*/ 60 h 72"/>
              <a:gd name="T12" fmla="*/ 4 w 440"/>
              <a:gd name="T13" fmla="*/ 52 h 72"/>
              <a:gd name="T14" fmla="*/ 0 w 440"/>
              <a:gd name="T15" fmla="*/ 48 h 72"/>
              <a:gd name="T16" fmla="*/ 0 w 440"/>
              <a:gd name="T17" fmla="*/ 44 h 72"/>
              <a:gd name="T18" fmla="*/ 40 w 440"/>
              <a:gd name="T19" fmla="*/ 40 h 72"/>
              <a:gd name="T20" fmla="*/ 80 w 440"/>
              <a:gd name="T21" fmla="*/ 32 h 72"/>
              <a:gd name="T22" fmla="*/ 116 w 440"/>
              <a:gd name="T23" fmla="*/ 28 h 72"/>
              <a:gd name="T24" fmla="*/ 148 w 440"/>
              <a:gd name="T25" fmla="*/ 24 h 72"/>
              <a:gd name="T26" fmla="*/ 180 w 440"/>
              <a:gd name="T27" fmla="*/ 20 h 72"/>
              <a:gd name="T28" fmla="*/ 212 w 440"/>
              <a:gd name="T29" fmla="*/ 16 h 72"/>
              <a:gd name="T30" fmla="*/ 236 w 440"/>
              <a:gd name="T31" fmla="*/ 16 h 72"/>
              <a:gd name="T32" fmla="*/ 264 w 440"/>
              <a:gd name="T33" fmla="*/ 12 h 72"/>
              <a:gd name="T34" fmla="*/ 284 w 440"/>
              <a:gd name="T35" fmla="*/ 8 h 72"/>
              <a:gd name="T36" fmla="*/ 304 w 440"/>
              <a:gd name="T37" fmla="*/ 8 h 72"/>
              <a:gd name="T38" fmla="*/ 320 w 440"/>
              <a:gd name="T39" fmla="*/ 4 h 72"/>
              <a:gd name="T40" fmla="*/ 336 w 440"/>
              <a:gd name="T41" fmla="*/ 4 h 72"/>
              <a:gd name="T42" fmla="*/ 348 w 440"/>
              <a:gd name="T43" fmla="*/ 4 h 72"/>
              <a:gd name="T44" fmla="*/ 356 w 440"/>
              <a:gd name="T45" fmla="*/ 4 h 72"/>
              <a:gd name="T46" fmla="*/ 364 w 440"/>
              <a:gd name="T47" fmla="*/ 0 h 72"/>
              <a:gd name="T48" fmla="*/ 372 w 440"/>
              <a:gd name="T49" fmla="*/ 0 h 72"/>
              <a:gd name="T50" fmla="*/ 384 w 440"/>
              <a:gd name="T51" fmla="*/ 0 h 72"/>
              <a:gd name="T52" fmla="*/ 396 w 440"/>
              <a:gd name="T53" fmla="*/ 4 h 72"/>
              <a:gd name="T54" fmla="*/ 408 w 440"/>
              <a:gd name="T55" fmla="*/ 4 h 72"/>
              <a:gd name="T56" fmla="*/ 420 w 440"/>
              <a:gd name="T57" fmla="*/ 8 h 72"/>
              <a:gd name="T58" fmla="*/ 428 w 440"/>
              <a:gd name="T59" fmla="*/ 12 h 72"/>
              <a:gd name="T60" fmla="*/ 436 w 440"/>
              <a:gd name="T61" fmla="*/ 20 h 72"/>
              <a:gd name="T62" fmla="*/ 440 w 440"/>
              <a:gd name="T63" fmla="*/ 24 h 72"/>
              <a:gd name="T64" fmla="*/ 440 w 440"/>
              <a:gd name="T65" fmla="*/ 28 h 72"/>
              <a:gd name="T66" fmla="*/ 440 w 440"/>
              <a:gd name="T67" fmla="*/ 32 h 72"/>
              <a:gd name="T68" fmla="*/ 436 w 440"/>
              <a:gd name="T69" fmla="*/ 32 h 72"/>
              <a:gd name="T70" fmla="*/ 428 w 440"/>
              <a:gd name="T71" fmla="*/ 36 h 72"/>
              <a:gd name="T72" fmla="*/ 420 w 440"/>
              <a:gd name="T73" fmla="*/ 36 h 72"/>
              <a:gd name="T74" fmla="*/ 412 w 440"/>
              <a:gd name="T75" fmla="*/ 36 h 72"/>
              <a:gd name="T76" fmla="*/ 396 w 440"/>
              <a:gd name="T77" fmla="*/ 40 h 72"/>
              <a:gd name="T78" fmla="*/ 384 w 440"/>
              <a:gd name="T79" fmla="*/ 40 h 72"/>
              <a:gd name="T80" fmla="*/ 368 w 440"/>
              <a:gd name="T81" fmla="*/ 40 h 72"/>
              <a:gd name="T82" fmla="*/ 332 w 440"/>
              <a:gd name="T83" fmla="*/ 40 h 72"/>
              <a:gd name="T84" fmla="*/ 304 w 440"/>
              <a:gd name="T85" fmla="*/ 40 h 72"/>
              <a:gd name="T86" fmla="*/ 276 w 440"/>
              <a:gd name="T87" fmla="*/ 44 h 72"/>
              <a:gd name="T88" fmla="*/ 252 w 440"/>
              <a:gd name="T89" fmla="*/ 44 h 72"/>
              <a:gd name="T90" fmla="*/ 224 w 440"/>
              <a:gd name="T91" fmla="*/ 48 h 72"/>
              <a:gd name="T92" fmla="*/ 196 w 440"/>
              <a:gd name="T93" fmla="*/ 52 h 72"/>
              <a:gd name="T94" fmla="*/ 168 w 440"/>
              <a:gd name="T95" fmla="*/ 56 h 72"/>
              <a:gd name="T96" fmla="*/ 136 w 440"/>
              <a:gd name="T97" fmla="*/ 60 h 72"/>
              <a:gd name="T98" fmla="*/ 120 w 440"/>
              <a:gd name="T99" fmla="*/ 60 h 72"/>
              <a:gd name="T100" fmla="*/ 104 w 440"/>
              <a:gd name="T101" fmla="*/ 64 h 72"/>
              <a:gd name="T102" fmla="*/ 92 w 440"/>
              <a:gd name="T103" fmla="*/ 68 h 72"/>
              <a:gd name="T104" fmla="*/ 80 w 440"/>
              <a:gd name="T105" fmla="*/ 68 h 72"/>
              <a:gd name="T106" fmla="*/ 72 w 440"/>
              <a:gd name="T107" fmla="*/ 68 h 72"/>
              <a:gd name="T108" fmla="*/ 64 w 440"/>
              <a:gd name="T109" fmla="*/ 72 h 72"/>
              <a:gd name="T110" fmla="*/ 56 w 440"/>
              <a:gd name="T111" fmla="*/ 72 h 72"/>
              <a:gd name="T112" fmla="*/ 52 w 440"/>
              <a:gd name="T113" fmla="*/ 72 h 72"/>
              <a:gd name="T114" fmla="*/ 52 w 440"/>
              <a:gd name="T115" fmla="*/ 7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40" h="72">
                <a:moveTo>
                  <a:pt x="52" y="72"/>
                </a:moveTo>
                <a:lnTo>
                  <a:pt x="48" y="72"/>
                </a:lnTo>
                <a:lnTo>
                  <a:pt x="40" y="72"/>
                </a:lnTo>
                <a:lnTo>
                  <a:pt x="32" y="68"/>
                </a:lnTo>
                <a:lnTo>
                  <a:pt x="20" y="64"/>
                </a:lnTo>
                <a:lnTo>
                  <a:pt x="12" y="60"/>
                </a:lnTo>
                <a:lnTo>
                  <a:pt x="4" y="52"/>
                </a:lnTo>
                <a:lnTo>
                  <a:pt x="0" y="48"/>
                </a:lnTo>
                <a:lnTo>
                  <a:pt x="0" y="44"/>
                </a:lnTo>
                <a:lnTo>
                  <a:pt x="40" y="40"/>
                </a:lnTo>
                <a:lnTo>
                  <a:pt x="80" y="32"/>
                </a:lnTo>
                <a:lnTo>
                  <a:pt x="116" y="28"/>
                </a:lnTo>
                <a:lnTo>
                  <a:pt x="148" y="24"/>
                </a:lnTo>
                <a:lnTo>
                  <a:pt x="180" y="20"/>
                </a:lnTo>
                <a:lnTo>
                  <a:pt x="212" y="16"/>
                </a:lnTo>
                <a:lnTo>
                  <a:pt x="236" y="16"/>
                </a:lnTo>
                <a:lnTo>
                  <a:pt x="264" y="12"/>
                </a:lnTo>
                <a:lnTo>
                  <a:pt x="284" y="8"/>
                </a:lnTo>
                <a:lnTo>
                  <a:pt x="304" y="8"/>
                </a:lnTo>
                <a:lnTo>
                  <a:pt x="320" y="4"/>
                </a:lnTo>
                <a:lnTo>
                  <a:pt x="336" y="4"/>
                </a:lnTo>
                <a:lnTo>
                  <a:pt x="348" y="4"/>
                </a:lnTo>
                <a:lnTo>
                  <a:pt x="356" y="4"/>
                </a:lnTo>
                <a:lnTo>
                  <a:pt x="364" y="0"/>
                </a:lnTo>
                <a:lnTo>
                  <a:pt x="372" y="0"/>
                </a:lnTo>
                <a:lnTo>
                  <a:pt x="384" y="0"/>
                </a:lnTo>
                <a:lnTo>
                  <a:pt x="396" y="4"/>
                </a:lnTo>
                <a:lnTo>
                  <a:pt x="408" y="4"/>
                </a:lnTo>
                <a:lnTo>
                  <a:pt x="420" y="8"/>
                </a:lnTo>
                <a:lnTo>
                  <a:pt x="428" y="12"/>
                </a:lnTo>
                <a:lnTo>
                  <a:pt x="436" y="20"/>
                </a:lnTo>
                <a:lnTo>
                  <a:pt x="440" y="24"/>
                </a:lnTo>
                <a:lnTo>
                  <a:pt x="440" y="28"/>
                </a:lnTo>
                <a:lnTo>
                  <a:pt x="440" y="32"/>
                </a:lnTo>
                <a:lnTo>
                  <a:pt x="436" y="32"/>
                </a:lnTo>
                <a:lnTo>
                  <a:pt x="428" y="36"/>
                </a:lnTo>
                <a:lnTo>
                  <a:pt x="420" y="36"/>
                </a:lnTo>
                <a:lnTo>
                  <a:pt x="412" y="36"/>
                </a:lnTo>
                <a:lnTo>
                  <a:pt x="396" y="40"/>
                </a:lnTo>
                <a:lnTo>
                  <a:pt x="384" y="40"/>
                </a:lnTo>
                <a:lnTo>
                  <a:pt x="368" y="40"/>
                </a:lnTo>
                <a:lnTo>
                  <a:pt x="332" y="40"/>
                </a:lnTo>
                <a:lnTo>
                  <a:pt x="304" y="40"/>
                </a:lnTo>
                <a:lnTo>
                  <a:pt x="276" y="44"/>
                </a:lnTo>
                <a:lnTo>
                  <a:pt x="252" y="44"/>
                </a:lnTo>
                <a:lnTo>
                  <a:pt x="224" y="48"/>
                </a:lnTo>
                <a:lnTo>
                  <a:pt x="196" y="52"/>
                </a:lnTo>
                <a:lnTo>
                  <a:pt x="168" y="56"/>
                </a:lnTo>
                <a:lnTo>
                  <a:pt x="136" y="60"/>
                </a:lnTo>
                <a:lnTo>
                  <a:pt x="120" y="60"/>
                </a:lnTo>
                <a:lnTo>
                  <a:pt x="104" y="64"/>
                </a:lnTo>
                <a:lnTo>
                  <a:pt x="92" y="68"/>
                </a:lnTo>
                <a:lnTo>
                  <a:pt x="80" y="68"/>
                </a:lnTo>
                <a:lnTo>
                  <a:pt x="72" y="68"/>
                </a:lnTo>
                <a:lnTo>
                  <a:pt x="64" y="72"/>
                </a:lnTo>
                <a:lnTo>
                  <a:pt x="56" y="72"/>
                </a:lnTo>
                <a:lnTo>
                  <a:pt x="52" y="72"/>
                </a:lnTo>
                <a:lnTo>
                  <a:pt x="52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56" name="Freeform 242">
            <a:extLst>
              <a:ext uri="{FF2B5EF4-FFF2-40B4-BE49-F238E27FC236}">
                <a16:creationId xmlns:a16="http://schemas.microsoft.com/office/drawing/2014/main" xmlns="" id="{F725FDAE-DB6D-4211-BAB7-84E9F1919B5A}"/>
              </a:ext>
            </a:extLst>
          </p:cNvPr>
          <p:cNvSpPr>
            <a:spLocks/>
          </p:cNvSpPr>
          <p:nvPr/>
        </p:nvSpPr>
        <p:spPr bwMode="auto">
          <a:xfrm>
            <a:off x="10081411" y="5873006"/>
            <a:ext cx="635455" cy="603347"/>
          </a:xfrm>
          <a:custGeom>
            <a:avLst/>
            <a:gdLst>
              <a:gd name="T0" fmla="*/ 104 w 164"/>
              <a:gd name="T1" fmla="*/ 36 h 124"/>
              <a:gd name="T2" fmla="*/ 116 w 164"/>
              <a:gd name="T3" fmla="*/ 40 h 124"/>
              <a:gd name="T4" fmla="*/ 124 w 164"/>
              <a:gd name="T5" fmla="*/ 48 h 124"/>
              <a:gd name="T6" fmla="*/ 136 w 164"/>
              <a:gd name="T7" fmla="*/ 52 h 124"/>
              <a:gd name="T8" fmla="*/ 144 w 164"/>
              <a:gd name="T9" fmla="*/ 60 h 124"/>
              <a:gd name="T10" fmla="*/ 152 w 164"/>
              <a:gd name="T11" fmla="*/ 64 h 124"/>
              <a:gd name="T12" fmla="*/ 156 w 164"/>
              <a:gd name="T13" fmla="*/ 72 h 124"/>
              <a:gd name="T14" fmla="*/ 160 w 164"/>
              <a:gd name="T15" fmla="*/ 76 h 124"/>
              <a:gd name="T16" fmla="*/ 160 w 164"/>
              <a:gd name="T17" fmla="*/ 80 h 124"/>
              <a:gd name="T18" fmla="*/ 164 w 164"/>
              <a:gd name="T19" fmla="*/ 92 h 124"/>
              <a:gd name="T20" fmla="*/ 160 w 164"/>
              <a:gd name="T21" fmla="*/ 100 h 124"/>
              <a:gd name="T22" fmla="*/ 160 w 164"/>
              <a:gd name="T23" fmla="*/ 108 h 124"/>
              <a:gd name="T24" fmla="*/ 156 w 164"/>
              <a:gd name="T25" fmla="*/ 112 h 124"/>
              <a:gd name="T26" fmla="*/ 152 w 164"/>
              <a:gd name="T27" fmla="*/ 116 h 124"/>
              <a:gd name="T28" fmla="*/ 148 w 164"/>
              <a:gd name="T29" fmla="*/ 120 h 124"/>
              <a:gd name="T30" fmla="*/ 140 w 164"/>
              <a:gd name="T31" fmla="*/ 124 h 124"/>
              <a:gd name="T32" fmla="*/ 136 w 164"/>
              <a:gd name="T33" fmla="*/ 124 h 124"/>
              <a:gd name="T34" fmla="*/ 128 w 164"/>
              <a:gd name="T35" fmla="*/ 120 h 124"/>
              <a:gd name="T36" fmla="*/ 120 w 164"/>
              <a:gd name="T37" fmla="*/ 116 h 124"/>
              <a:gd name="T38" fmla="*/ 116 w 164"/>
              <a:gd name="T39" fmla="*/ 112 h 124"/>
              <a:gd name="T40" fmla="*/ 112 w 164"/>
              <a:gd name="T41" fmla="*/ 108 h 124"/>
              <a:gd name="T42" fmla="*/ 108 w 164"/>
              <a:gd name="T43" fmla="*/ 104 h 124"/>
              <a:gd name="T44" fmla="*/ 100 w 164"/>
              <a:gd name="T45" fmla="*/ 96 h 124"/>
              <a:gd name="T46" fmla="*/ 92 w 164"/>
              <a:gd name="T47" fmla="*/ 92 h 124"/>
              <a:gd name="T48" fmla="*/ 80 w 164"/>
              <a:gd name="T49" fmla="*/ 80 h 124"/>
              <a:gd name="T50" fmla="*/ 68 w 164"/>
              <a:gd name="T51" fmla="*/ 72 h 124"/>
              <a:gd name="T52" fmla="*/ 56 w 164"/>
              <a:gd name="T53" fmla="*/ 60 h 124"/>
              <a:gd name="T54" fmla="*/ 44 w 164"/>
              <a:gd name="T55" fmla="*/ 48 h 124"/>
              <a:gd name="T56" fmla="*/ 32 w 164"/>
              <a:gd name="T57" fmla="*/ 40 h 124"/>
              <a:gd name="T58" fmla="*/ 20 w 164"/>
              <a:gd name="T59" fmla="*/ 32 h 124"/>
              <a:gd name="T60" fmla="*/ 12 w 164"/>
              <a:gd name="T61" fmla="*/ 24 h 124"/>
              <a:gd name="T62" fmla="*/ 8 w 164"/>
              <a:gd name="T63" fmla="*/ 16 h 124"/>
              <a:gd name="T64" fmla="*/ 4 w 164"/>
              <a:gd name="T65" fmla="*/ 12 h 124"/>
              <a:gd name="T66" fmla="*/ 0 w 164"/>
              <a:gd name="T67" fmla="*/ 8 h 124"/>
              <a:gd name="T68" fmla="*/ 0 w 164"/>
              <a:gd name="T69" fmla="*/ 4 h 124"/>
              <a:gd name="T70" fmla="*/ 4 w 164"/>
              <a:gd name="T71" fmla="*/ 0 h 124"/>
              <a:gd name="T72" fmla="*/ 8 w 164"/>
              <a:gd name="T73" fmla="*/ 0 h 124"/>
              <a:gd name="T74" fmla="*/ 16 w 164"/>
              <a:gd name="T75" fmla="*/ 0 h 124"/>
              <a:gd name="T76" fmla="*/ 28 w 164"/>
              <a:gd name="T77" fmla="*/ 0 h 124"/>
              <a:gd name="T78" fmla="*/ 36 w 164"/>
              <a:gd name="T79" fmla="*/ 0 h 124"/>
              <a:gd name="T80" fmla="*/ 44 w 164"/>
              <a:gd name="T81" fmla="*/ 4 h 124"/>
              <a:gd name="T82" fmla="*/ 60 w 164"/>
              <a:gd name="T83" fmla="*/ 12 h 124"/>
              <a:gd name="T84" fmla="*/ 80 w 164"/>
              <a:gd name="T85" fmla="*/ 20 h 124"/>
              <a:gd name="T86" fmla="*/ 104 w 164"/>
              <a:gd name="T87" fmla="*/ 36 h 124"/>
              <a:gd name="T88" fmla="*/ 104 w 164"/>
              <a:gd name="T89" fmla="*/ 36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4" h="124">
                <a:moveTo>
                  <a:pt x="104" y="36"/>
                </a:moveTo>
                <a:lnTo>
                  <a:pt x="116" y="40"/>
                </a:lnTo>
                <a:lnTo>
                  <a:pt x="124" y="48"/>
                </a:lnTo>
                <a:lnTo>
                  <a:pt x="136" y="52"/>
                </a:lnTo>
                <a:lnTo>
                  <a:pt x="144" y="60"/>
                </a:lnTo>
                <a:lnTo>
                  <a:pt x="152" y="64"/>
                </a:lnTo>
                <a:lnTo>
                  <a:pt x="156" y="72"/>
                </a:lnTo>
                <a:lnTo>
                  <a:pt x="160" y="76"/>
                </a:lnTo>
                <a:lnTo>
                  <a:pt x="160" y="80"/>
                </a:lnTo>
                <a:lnTo>
                  <a:pt x="164" y="92"/>
                </a:lnTo>
                <a:lnTo>
                  <a:pt x="160" y="100"/>
                </a:lnTo>
                <a:lnTo>
                  <a:pt x="160" y="108"/>
                </a:lnTo>
                <a:lnTo>
                  <a:pt x="156" y="112"/>
                </a:lnTo>
                <a:lnTo>
                  <a:pt x="152" y="116"/>
                </a:lnTo>
                <a:lnTo>
                  <a:pt x="148" y="120"/>
                </a:lnTo>
                <a:lnTo>
                  <a:pt x="140" y="124"/>
                </a:lnTo>
                <a:lnTo>
                  <a:pt x="136" y="124"/>
                </a:lnTo>
                <a:lnTo>
                  <a:pt x="128" y="120"/>
                </a:lnTo>
                <a:lnTo>
                  <a:pt x="120" y="116"/>
                </a:lnTo>
                <a:lnTo>
                  <a:pt x="116" y="112"/>
                </a:lnTo>
                <a:lnTo>
                  <a:pt x="112" y="108"/>
                </a:lnTo>
                <a:lnTo>
                  <a:pt x="108" y="104"/>
                </a:lnTo>
                <a:lnTo>
                  <a:pt x="100" y="96"/>
                </a:lnTo>
                <a:lnTo>
                  <a:pt x="92" y="92"/>
                </a:lnTo>
                <a:lnTo>
                  <a:pt x="80" y="80"/>
                </a:lnTo>
                <a:lnTo>
                  <a:pt x="68" y="72"/>
                </a:lnTo>
                <a:lnTo>
                  <a:pt x="56" y="60"/>
                </a:lnTo>
                <a:lnTo>
                  <a:pt x="44" y="48"/>
                </a:lnTo>
                <a:lnTo>
                  <a:pt x="32" y="40"/>
                </a:lnTo>
                <a:lnTo>
                  <a:pt x="20" y="32"/>
                </a:lnTo>
                <a:lnTo>
                  <a:pt x="12" y="24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36" y="0"/>
                </a:lnTo>
                <a:lnTo>
                  <a:pt x="44" y="4"/>
                </a:lnTo>
                <a:lnTo>
                  <a:pt x="60" y="12"/>
                </a:lnTo>
                <a:lnTo>
                  <a:pt x="80" y="20"/>
                </a:lnTo>
                <a:lnTo>
                  <a:pt x="104" y="36"/>
                </a:lnTo>
                <a:lnTo>
                  <a:pt x="104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7" name="Freeform 243">
            <a:extLst>
              <a:ext uri="{FF2B5EF4-FFF2-40B4-BE49-F238E27FC236}">
                <a16:creationId xmlns:a16="http://schemas.microsoft.com/office/drawing/2014/main" xmlns="" id="{493F9C19-67F4-44E3-B5D1-25C366054D12}"/>
              </a:ext>
            </a:extLst>
          </p:cNvPr>
          <p:cNvSpPr>
            <a:spLocks/>
          </p:cNvSpPr>
          <p:nvPr/>
        </p:nvSpPr>
        <p:spPr bwMode="auto">
          <a:xfrm>
            <a:off x="8872498" y="4199206"/>
            <a:ext cx="464967" cy="408719"/>
          </a:xfrm>
          <a:custGeom>
            <a:avLst/>
            <a:gdLst>
              <a:gd name="T0" fmla="*/ 0 w 120"/>
              <a:gd name="T1" fmla="*/ 12 h 84"/>
              <a:gd name="T2" fmla="*/ 0 w 120"/>
              <a:gd name="T3" fmla="*/ 12 h 84"/>
              <a:gd name="T4" fmla="*/ 4 w 120"/>
              <a:gd name="T5" fmla="*/ 8 h 84"/>
              <a:gd name="T6" fmla="*/ 8 w 120"/>
              <a:gd name="T7" fmla="*/ 0 h 84"/>
              <a:gd name="T8" fmla="*/ 12 w 120"/>
              <a:gd name="T9" fmla="*/ 0 h 84"/>
              <a:gd name="T10" fmla="*/ 16 w 120"/>
              <a:gd name="T11" fmla="*/ 0 h 84"/>
              <a:gd name="T12" fmla="*/ 24 w 120"/>
              <a:gd name="T13" fmla="*/ 0 h 84"/>
              <a:gd name="T14" fmla="*/ 36 w 120"/>
              <a:gd name="T15" fmla="*/ 4 h 84"/>
              <a:gd name="T16" fmla="*/ 48 w 120"/>
              <a:gd name="T17" fmla="*/ 4 h 84"/>
              <a:gd name="T18" fmla="*/ 60 w 120"/>
              <a:gd name="T19" fmla="*/ 8 h 84"/>
              <a:gd name="T20" fmla="*/ 72 w 120"/>
              <a:gd name="T21" fmla="*/ 12 h 84"/>
              <a:gd name="T22" fmla="*/ 84 w 120"/>
              <a:gd name="T23" fmla="*/ 20 h 84"/>
              <a:gd name="T24" fmla="*/ 92 w 120"/>
              <a:gd name="T25" fmla="*/ 24 h 84"/>
              <a:gd name="T26" fmla="*/ 104 w 120"/>
              <a:gd name="T27" fmla="*/ 28 h 84"/>
              <a:gd name="T28" fmla="*/ 108 w 120"/>
              <a:gd name="T29" fmla="*/ 32 h 84"/>
              <a:gd name="T30" fmla="*/ 112 w 120"/>
              <a:gd name="T31" fmla="*/ 36 h 84"/>
              <a:gd name="T32" fmla="*/ 116 w 120"/>
              <a:gd name="T33" fmla="*/ 40 h 84"/>
              <a:gd name="T34" fmla="*/ 116 w 120"/>
              <a:gd name="T35" fmla="*/ 44 h 84"/>
              <a:gd name="T36" fmla="*/ 120 w 120"/>
              <a:gd name="T37" fmla="*/ 52 h 84"/>
              <a:gd name="T38" fmla="*/ 120 w 120"/>
              <a:gd name="T39" fmla="*/ 60 h 84"/>
              <a:gd name="T40" fmla="*/ 120 w 120"/>
              <a:gd name="T41" fmla="*/ 64 h 84"/>
              <a:gd name="T42" fmla="*/ 116 w 120"/>
              <a:gd name="T43" fmla="*/ 72 h 84"/>
              <a:gd name="T44" fmla="*/ 116 w 120"/>
              <a:gd name="T45" fmla="*/ 76 h 84"/>
              <a:gd name="T46" fmla="*/ 112 w 120"/>
              <a:gd name="T47" fmla="*/ 80 h 84"/>
              <a:gd name="T48" fmla="*/ 104 w 120"/>
              <a:gd name="T49" fmla="*/ 84 h 84"/>
              <a:gd name="T50" fmla="*/ 96 w 120"/>
              <a:gd name="T51" fmla="*/ 84 h 84"/>
              <a:gd name="T52" fmla="*/ 92 w 120"/>
              <a:gd name="T53" fmla="*/ 84 h 84"/>
              <a:gd name="T54" fmla="*/ 88 w 120"/>
              <a:gd name="T55" fmla="*/ 84 h 84"/>
              <a:gd name="T56" fmla="*/ 80 w 120"/>
              <a:gd name="T57" fmla="*/ 80 h 84"/>
              <a:gd name="T58" fmla="*/ 76 w 120"/>
              <a:gd name="T59" fmla="*/ 76 h 84"/>
              <a:gd name="T60" fmla="*/ 68 w 120"/>
              <a:gd name="T61" fmla="*/ 72 h 84"/>
              <a:gd name="T62" fmla="*/ 60 w 120"/>
              <a:gd name="T63" fmla="*/ 68 h 84"/>
              <a:gd name="T64" fmla="*/ 52 w 120"/>
              <a:gd name="T65" fmla="*/ 60 h 84"/>
              <a:gd name="T66" fmla="*/ 44 w 120"/>
              <a:gd name="T67" fmla="*/ 52 h 84"/>
              <a:gd name="T68" fmla="*/ 32 w 120"/>
              <a:gd name="T69" fmla="*/ 44 h 84"/>
              <a:gd name="T70" fmla="*/ 24 w 120"/>
              <a:gd name="T71" fmla="*/ 36 h 84"/>
              <a:gd name="T72" fmla="*/ 16 w 120"/>
              <a:gd name="T73" fmla="*/ 32 h 84"/>
              <a:gd name="T74" fmla="*/ 12 w 120"/>
              <a:gd name="T75" fmla="*/ 28 h 84"/>
              <a:gd name="T76" fmla="*/ 8 w 120"/>
              <a:gd name="T77" fmla="*/ 24 h 84"/>
              <a:gd name="T78" fmla="*/ 4 w 120"/>
              <a:gd name="T79" fmla="*/ 20 h 84"/>
              <a:gd name="T80" fmla="*/ 4 w 120"/>
              <a:gd name="T81" fmla="*/ 16 h 84"/>
              <a:gd name="T82" fmla="*/ 0 w 120"/>
              <a:gd name="T83" fmla="*/ 12 h 84"/>
              <a:gd name="T84" fmla="*/ 0 w 120"/>
              <a:gd name="T85" fmla="*/ 1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20" h="84">
                <a:moveTo>
                  <a:pt x="0" y="12"/>
                </a:moveTo>
                <a:lnTo>
                  <a:pt x="0" y="12"/>
                </a:lnTo>
                <a:lnTo>
                  <a:pt x="4" y="8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6" y="4"/>
                </a:lnTo>
                <a:lnTo>
                  <a:pt x="48" y="4"/>
                </a:lnTo>
                <a:lnTo>
                  <a:pt x="60" y="8"/>
                </a:lnTo>
                <a:lnTo>
                  <a:pt x="72" y="12"/>
                </a:lnTo>
                <a:lnTo>
                  <a:pt x="84" y="20"/>
                </a:lnTo>
                <a:lnTo>
                  <a:pt x="92" y="24"/>
                </a:lnTo>
                <a:lnTo>
                  <a:pt x="104" y="28"/>
                </a:lnTo>
                <a:lnTo>
                  <a:pt x="108" y="32"/>
                </a:lnTo>
                <a:lnTo>
                  <a:pt x="112" y="36"/>
                </a:lnTo>
                <a:lnTo>
                  <a:pt x="116" y="40"/>
                </a:lnTo>
                <a:lnTo>
                  <a:pt x="116" y="44"/>
                </a:lnTo>
                <a:lnTo>
                  <a:pt x="120" y="52"/>
                </a:lnTo>
                <a:lnTo>
                  <a:pt x="120" y="60"/>
                </a:lnTo>
                <a:lnTo>
                  <a:pt x="120" y="64"/>
                </a:lnTo>
                <a:lnTo>
                  <a:pt x="116" y="72"/>
                </a:lnTo>
                <a:lnTo>
                  <a:pt x="116" y="76"/>
                </a:lnTo>
                <a:lnTo>
                  <a:pt x="112" y="80"/>
                </a:lnTo>
                <a:lnTo>
                  <a:pt x="104" y="84"/>
                </a:lnTo>
                <a:lnTo>
                  <a:pt x="96" y="84"/>
                </a:lnTo>
                <a:lnTo>
                  <a:pt x="92" y="84"/>
                </a:lnTo>
                <a:lnTo>
                  <a:pt x="88" y="84"/>
                </a:lnTo>
                <a:lnTo>
                  <a:pt x="80" y="80"/>
                </a:lnTo>
                <a:lnTo>
                  <a:pt x="76" y="76"/>
                </a:lnTo>
                <a:lnTo>
                  <a:pt x="68" y="72"/>
                </a:lnTo>
                <a:lnTo>
                  <a:pt x="60" y="68"/>
                </a:lnTo>
                <a:lnTo>
                  <a:pt x="52" y="60"/>
                </a:lnTo>
                <a:lnTo>
                  <a:pt x="44" y="52"/>
                </a:lnTo>
                <a:lnTo>
                  <a:pt x="32" y="44"/>
                </a:lnTo>
                <a:lnTo>
                  <a:pt x="24" y="36"/>
                </a:lnTo>
                <a:lnTo>
                  <a:pt x="16" y="32"/>
                </a:lnTo>
                <a:lnTo>
                  <a:pt x="12" y="28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8" name="任意多边形: 形状 157">
            <a:extLst>
              <a:ext uri="{FF2B5EF4-FFF2-40B4-BE49-F238E27FC236}">
                <a16:creationId xmlns:a16="http://schemas.microsoft.com/office/drawing/2014/main" xmlns="" id="{4EE33C1C-40F6-4FE7-8B58-BDEBEABFBA08}"/>
              </a:ext>
            </a:extLst>
          </p:cNvPr>
          <p:cNvSpPr/>
          <p:nvPr/>
        </p:nvSpPr>
        <p:spPr>
          <a:xfrm rot="20745073">
            <a:off x="2306700" y="4123556"/>
            <a:ext cx="510335" cy="536988"/>
          </a:xfrm>
          <a:custGeom>
            <a:avLst/>
            <a:gdLst>
              <a:gd name="connsiteX0" fmla="*/ 466505 w 510335"/>
              <a:gd name="connsiteY0" fmla="*/ 0 h 536988"/>
              <a:gd name="connsiteX1" fmla="*/ 484430 w 510335"/>
              <a:gd name="connsiteY1" fmla="*/ 39734 h 536988"/>
              <a:gd name="connsiteX2" fmla="*/ 494662 w 510335"/>
              <a:gd name="connsiteY2" fmla="*/ 62412 h 536988"/>
              <a:gd name="connsiteX3" fmla="*/ 504894 w 510335"/>
              <a:gd name="connsiteY3" fmla="*/ 85091 h 536988"/>
              <a:gd name="connsiteX4" fmla="*/ 500103 w 510335"/>
              <a:gd name="connsiteY4" fmla="*/ 103955 h 536988"/>
              <a:gd name="connsiteX5" fmla="*/ 510335 w 510335"/>
              <a:gd name="connsiteY5" fmla="*/ 126634 h 536988"/>
              <a:gd name="connsiteX6" fmla="*/ 490522 w 510335"/>
              <a:gd name="connsiteY6" fmla="*/ 141682 h 536988"/>
              <a:gd name="connsiteX7" fmla="*/ 485732 w 510335"/>
              <a:gd name="connsiteY7" fmla="*/ 160547 h 536988"/>
              <a:gd name="connsiteX8" fmla="*/ 470710 w 510335"/>
              <a:gd name="connsiteY8" fmla="*/ 156732 h 536988"/>
              <a:gd name="connsiteX9" fmla="*/ 450897 w 510335"/>
              <a:gd name="connsiteY9" fmla="*/ 171781 h 536988"/>
              <a:gd name="connsiteX10" fmla="*/ 435875 w 510335"/>
              <a:gd name="connsiteY10" fmla="*/ 167966 h 536988"/>
              <a:gd name="connsiteX11" fmla="*/ 416063 w 510335"/>
              <a:gd name="connsiteY11" fmla="*/ 183016 h 536988"/>
              <a:gd name="connsiteX12" fmla="*/ 396251 w 510335"/>
              <a:gd name="connsiteY12" fmla="*/ 198066 h 536988"/>
              <a:gd name="connsiteX13" fmla="*/ 376438 w 510335"/>
              <a:gd name="connsiteY13" fmla="*/ 213114 h 536988"/>
              <a:gd name="connsiteX14" fmla="*/ 351835 w 510335"/>
              <a:gd name="connsiteY14" fmla="*/ 247028 h 536988"/>
              <a:gd name="connsiteX15" fmla="*/ 312210 w 510335"/>
              <a:gd name="connsiteY15" fmla="*/ 277127 h 536988"/>
              <a:gd name="connsiteX16" fmla="*/ 287607 w 510335"/>
              <a:gd name="connsiteY16" fmla="*/ 311039 h 536988"/>
              <a:gd name="connsiteX17" fmla="*/ 258213 w 510335"/>
              <a:gd name="connsiteY17" fmla="*/ 363816 h 536988"/>
              <a:gd name="connsiteX18" fmla="*/ 218588 w 510335"/>
              <a:gd name="connsiteY18" fmla="*/ 393915 h 536988"/>
              <a:gd name="connsiteX19" fmla="*/ 193986 w 510335"/>
              <a:gd name="connsiteY19" fmla="*/ 427829 h 536988"/>
              <a:gd name="connsiteX20" fmla="*/ 169383 w 510335"/>
              <a:gd name="connsiteY20" fmla="*/ 461742 h 536988"/>
              <a:gd name="connsiteX21" fmla="*/ 129758 w 510335"/>
              <a:gd name="connsiteY21" fmla="*/ 491841 h 536988"/>
              <a:gd name="connsiteX22" fmla="*/ 109945 w 510335"/>
              <a:gd name="connsiteY22" fmla="*/ 506890 h 536988"/>
              <a:gd name="connsiteX23" fmla="*/ 90132 w 510335"/>
              <a:gd name="connsiteY23" fmla="*/ 521938 h 536988"/>
              <a:gd name="connsiteX24" fmla="*/ 70320 w 510335"/>
              <a:gd name="connsiteY24" fmla="*/ 536988 h 536988"/>
              <a:gd name="connsiteX25" fmla="*/ 55298 w 510335"/>
              <a:gd name="connsiteY25" fmla="*/ 533173 h 536988"/>
              <a:gd name="connsiteX26" fmla="*/ 25253 w 510335"/>
              <a:gd name="connsiteY26" fmla="*/ 525543 h 536988"/>
              <a:gd name="connsiteX27" fmla="*/ 0 w 510335"/>
              <a:gd name="connsiteY27" fmla="*/ 499050 h 536988"/>
              <a:gd name="connsiteX28" fmla="*/ 4790 w 510335"/>
              <a:gd name="connsiteY28" fmla="*/ 480187 h 536988"/>
              <a:gd name="connsiteX29" fmla="*/ 14371 w 510335"/>
              <a:gd name="connsiteY29" fmla="*/ 442458 h 536988"/>
              <a:gd name="connsiteX30" fmla="*/ 23952 w 510335"/>
              <a:gd name="connsiteY30" fmla="*/ 404730 h 536988"/>
              <a:gd name="connsiteX31" fmla="*/ 53346 w 510335"/>
              <a:gd name="connsiteY31" fmla="*/ 351953 h 536988"/>
              <a:gd name="connsiteX32" fmla="*/ 72507 w 510335"/>
              <a:gd name="connsiteY32" fmla="*/ 276497 h 536988"/>
              <a:gd name="connsiteX33" fmla="*/ 121713 w 510335"/>
              <a:gd name="connsiteY33" fmla="*/ 208670 h 536988"/>
              <a:gd name="connsiteX34" fmla="*/ 146316 w 510335"/>
              <a:gd name="connsiteY34" fmla="*/ 174756 h 536988"/>
              <a:gd name="connsiteX35" fmla="*/ 155896 w 510335"/>
              <a:gd name="connsiteY35" fmla="*/ 137029 h 536988"/>
              <a:gd name="connsiteX36" fmla="*/ 180500 w 510335"/>
              <a:gd name="connsiteY36" fmla="*/ 103115 h 536988"/>
              <a:gd name="connsiteX37" fmla="*/ 185290 w 510335"/>
              <a:gd name="connsiteY37" fmla="*/ 84251 h 536988"/>
              <a:gd name="connsiteX38" fmla="*/ 190081 w 510335"/>
              <a:gd name="connsiteY38" fmla="*/ 65387 h 536988"/>
              <a:gd name="connsiteX39" fmla="*/ 194871 w 510335"/>
              <a:gd name="connsiteY39" fmla="*/ 46523 h 536988"/>
              <a:gd name="connsiteX40" fmla="*/ 199661 w 510335"/>
              <a:gd name="connsiteY40" fmla="*/ 27659 h 536988"/>
              <a:gd name="connsiteX41" fmla="*/ 184639 w 510335"/>
              <a:gd name="connsiteY41" fmla="*/ 23844 h 536988"/>
              <a:gd name="connsiteX42" fmla="*/ 169617 w 510335"/>
              <a:gd name="connsiteY42" fmla="*/ 20030 h 536988"/>
              <a:gd name="connsiteX43" fmla="*/ 160580 w 510335"/>
              <a:gd name="connsiteY43" fmla="*/ 0 h 536988"/>
              <a:gd name="connsiteX44" fmla="*/ 466505 w 510335"/>
              <a:gd name="connsiteY44" fmla="*/ 0 h 536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510335" h="536988">
                <a:moveTo>
                  <a:pt x="466505" y="0"/>
                </a:moveTo>
                <a:lnTo>
                  <a:pt x="484430" y="39734"/>
                </a:lnTo>
                <a:lnTo>
                  <a:pt x="494662" y="62412"/>
                </a:lnTo>
                <a:lnTo>
                  <a:pt x="504894" y="85091"/>
                </a:lnTo>
                <a:lnTo>
                  <a:pt x="500103" y="103955"/>
                </a:lnTo>
                <a:lnTo>
                  <a:pt x="510335" y="126634"/>
                </a:lnTo>
                <a:lnTo>
                  <a:pt x="490522" y="141682"/>
                </a:lnTo>
                <a:lnTo>
                  <a:pt x="485732" y="160547"/>
                </a:lnTo>
                <a:lnTo>
                  <a:pt x="470710" y="156732"/>
                </a:lnTo>
                <a:lnTo>
                  <a:pt x="450897" y="171781"/>
                </a:lnTo>
                <a:lnTo>
                  <a:pt x="435875" y="167966"/>
                </a:lnTo>
                <a:lnTo>
                  <a:pt x="416063" y="183016"/>
                </a:lnTo>
                <a:lnTo>
                  <a:pt x="396251" y="198066"/>
                </a:lnTo>
                <a:lnTo>
                  <a:pt x="376438" y="213114"/>
                </a:lnTo>
                <a:lnTo>
                  <a:pt x="351835" y="247028"/>
                </a:lnTo>
                <a:lnTo>
                  <a:pt x="312210" y="277127"/>
                </a:lnTo>
                <a:lnTo>
                  <a:pt x="287607" y="311039"/>
                </a:lnTo>
                <a:lnTo>
                  <a:pt x="258213" y="363816"/>
                </a:lnTo>
                <a:lnTo>
                  <a:pt x="218588" y="393915"/>
                </a:lnTo>
                <a:lnTo>
                  <a:pt x="193986" y="427829"/>
                </a:lnTo>
                <a:lnTo>
                  <a:pt x="169383" y="461742"/>
                </a:lnTo>
                <a:lnTo>
                  <a:pt x="129758" y="491841"/>
                </a:lnTo>
                <a:lnTo>
                  <a:pt x="109945" y="506890"/>
                </a:lnTo>
                <a:lnTo>
                  <a:pt x="90132" y="521938"/>
                </a:lnTo>
                <a:lnTo>
                  <a:pt x="70320" y="536988"/>
                </a:lnTo>
                <a:lnTo>
                  <a:pt x="55298" y="533173"/>
                </a:lnTo>
                <a:lnTo>
                  <a:pt x="25253" y="525543"/>
                </a:lnTo>
                <a:lnTo>
                  <a:pt x="0" y="499050"/>
                </a:lnTo>
                <a:lnTo>
                  <a:pt x="4790" y="480187"/>
                </a:lnTo>
                <a:lnTo>
                  <a:pt x="14371" y="442458"/>
                </a:lnTo>
                <a:lnTo>
                  <a:pt x="23952" y="404730"/>
                </a:lnTo>
                <a:lnTo>
                  <a:pt x="53346" y="351953"/>
                </a:lnTo>
                <a:lnTo>
                  <a:pt x="72507" y="276497"/>
                </a:lnTo>
                <a:lnTo>
                  <a:pt x="121713" y="208670"/>
                </a:lnTo>
                <a:lnTo>
                  <a:pt x="146316" y="174756"/>
                </a:lnTo>
                <a:lnTo>
                  <a:pt x="155896" y="137029"/>
                </a:lnTo>
                <a:lnTo>
                  <a:pt x="180500" y="103115"/>
                </a:lnTo>
                <a:lnTo>
                  <a:pt x="185290" y="84251"/>
                </a:lnTo>
                <a:lnTo>
                  <a:pt x="190081" y="65387"/>
                </a:lnTo>
                <a:lnTo>
                  <a:pt x="194871" y="46523"/>
                </a:lnTo>
                <a:lnTo>
                  <a:pt x="199661" y="27659"/>
                </a:lnTo>
                <a:lnTo>
                  <a:pt x="184639" y="23844"/>
                </a:lnTo>
                <a:lnTo>
                  <a:pt x="169617" y="20030"/>
                </a:lnTo>
                <a:lnTo>
                  <a:pt x="160580" y="0"/>
                </a:lnTo>
                <a:lnTo>
                  <a:pt x="46650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1" name="任意多边形: 形状 160">
            <a:extLst>
              <a:ext uri="{FF2B5EF4-FFF2-40B4-BE49-F238E27FC236}">
                <a16:creationId xmlns:a16="http://schemas.microsoft.com/office/drawing/2014/main" xmlns="" id="{0BD4F6A3-718B-4571-BDFD-51A79C2204C0}"/>
              </a:ext>
            </a:extLst>
          </p:cNvPr>
          <p:cNvSpPr/>
          <p:nvPr/>
        </p:nvSpPr>
        <p:spPr>
          <a:xfrm rot="20745073">
            <a:off x="1665230" y="4000718"/>
            <a:ext cx="1022088" cy="215857"/>
          </a:xfrm>
          <a:custGeom>
            <a:avLst/>
            <a:gdLst>
              <a:gd name="connsiteX0" fmla="*/ 818171 w 1022088"/>
              <a:gd name="connsiteY0" fmla="*/ 58691 h 215857"/>
              <a:gd name="connsiteX1" fmla="*/ 848215 w 1022088"/>
              <a:gd name="connsiteY1" fmla="*/ 66320 h 215857"/>
              <a:gd name="connsiteX2" fmla="*/ 858447 w 1022088"/>
              <a:gd name="connsiteY2" fmla="*/ 88999 h 215857"/>
              <a:gd name="connsiteX3" fmla="*/ 888491 w 1022088"/>
              <a:gd name="connsiteY3" fmla="*/ 96629 h 215857"/>
              <a:gd name="connsiteX4" fmla="*/ 928766 w 1022088"/>
              <a:gd name="connsiteY4" fmla="*/ 126937 h 215857"/>
              <a:gd name="connsiteX5" fmla="*/ 954021 w 1022088"/>
              <a:gd name="connsiteY5" fmla="*/ 153430 h 215857"/>
              <a:gd name="connsiteX6" fmla="*/ 994297 w 1022088"/>
              <a:gd name="connsiteY6" fmla="*/ 183739 h 215857"/>
              <a:gd name="connsiteX7" fmla="*/ 1019551 w 1022088"/>
              <a:gd name="connsiteY7" fmla="*/ 210233 h 215857"/>
              <a:gd name="connsiteX8" fmla="*/ 1022088 w 1022088"/>
              <a:gd name="connsiteY8" fmla="*/ 215857 h 215857"/>
              <a:gd name="connsiteX9" fmla="*/ 716163 w 1022088"/>
              <a:gd name="connsiteY9" fmla="*/ 215857 h 215857"/>
              <a:gd name="connsiteX10" fmla="*/ 714968 w 1022088"/>
              <a:gd name="connsiteY10" fmla="*/ 213208 h 215857"/>
              <a:gd name="connsiteX11" fmla="*/ 699947 w 1022088"/>
              <a:gd name="connsiteY11" fmla="*/ 209393 h 215857"/>
              <a:gd name="connsiteX12" fmla="*/ 684925 w 1022088"/>
              <a:gd name="connsiteY12" fmla="*/ 205578 h 215857"/>
              <a:gd name="connsiteX13" fmla="*/ 653054 w 1022088"/>
              <a:gd name="connsiteY13" fmla="*/ 215857 h 215857"/>
              <a:gd name="connsiteX14" fmla="*/ 646326 w 1022088"/>
              <a:gd name="connsiteY14" fmla="*/ 215857 h 215857"/>
              <a:gd name="connsiteX15" fmla="*/ 620046 w 1022088"/>
              <a:gd name="connsiteY15" fmla="*/ 209183 h 215857"/>
              <a:gd name="connsiteX16" fmla="*/ 574979 w 1022088"/>
              <a:gd name="connsiteY16" fmla="*/ 197739 h 215857"/>
              <a:gd name="connsiteX17" fmla="*/ 525123 w 1022088"/>
              <a:gd name="connsiteY17" fmla="*/ 205159 h 215857"/>
              <a:gd name="connsiteX18" fmla="*/ 480056 w 1022088"/>
              <a:gd name="connsiteY18" fmla="*/ 193714 h 215857"/>
              <a:gd name="connsiteX19" fmla="*/ 415177 w 1022088"/>
              <a:gd name="connsiteY19" fmla="*/ 197318 h 215857"/>
              <a:gd name="connsiteX20" fmla="*/ 290210 w 1022088"/>
              <a:gd name="connsiteY20" fmla="*/ 185664 h 215857"/>
              <a:gd name="connsiteX21" fmla="*/ 185056 w 1022088"/>
              <a:gd name="connsiteY21" fmla="*/ 158961 h 215857"/>
              <a:gd name="connsiteX22" fmla="*/ 75111 w 1022088"/>
              <a:gd name="connsiteY22" fmla="*/ 151122 h 215857"/>
              <a:gd name="connsiteX23" fmla="*/ 45067 w 1022088"/>
              <a:gd name="connsiteY23" fmla="*/ 143492 h 215857"/>
              <a:gd name="connsiteX24" fmla="*/ 0 w 1022088"/>
              <a:gd name="connsiteY24" fmla="*/ 132048 h 215857"/>
              <a:gd name="connsiteX25" fmla="*/ 33533 w 1022088"/>
              <a:gd name="connsiteY25" fmla="*/ 0 h 215857"/>
              <a:gd name="connsiteX26" fmla="*/ 113434 w 1022088"/>
              <a:gd name="connsiteY26" fmla="*/ 210 h 215857"/>
              <a:gd name="connsiteX27" fmla="*/ 188544 w 1022088"/>
              <a:gd name="connsiteY27" fmla="*/ 19284 h 215857"/>
              <a:gd name="connsiteX28" fmla="*/ 248633 w 1022088"/>
              <a:gd name="connsiteY28" fmla="*/ 34543 h 215857"/>
              <a:gd name="connsiteX29" fmla="*/ 323743 w 1022088"/>
              <a:gd name="connsiteY29" fmla="*/ 53617 h 215857"/>
              <a:gd name="connsiteX30" fmla="*/ 368810 w 1022088"/>
              <a:gd name="connsiteY30" fmla="*/ 65061 h 215857"/>
              <a:gd name="connsiteX31" fmla="*/ 428898 w 1022088"/>
              <a:gd name="connsiteY31" fmla="*/ 80320 h 215857"/>
              <a:gd name="connsiteX32" fmla="*/ 478755 w 1022088"/>
              <a:gd name="connsiteY32" fmla="*/ 72900 h 215857"/>
              <a:gd name="connsiteX33" fmla="*/ 523821 w 1022088"/>
              <a:gd name="connsiteY33" fmla="*/ 84345 h 215857"/>
              <a:gd name="connsiteX34" fmla="*/ 573678 w 1022088"/>
              <a:gd name="connsiteY34" fmla="*/ 76925 h 215857"/>
              <a:gd name="connsiteX35" fmla="*/ 603722 w 1022088"/>
              <a:gd name="connsiteY35" fmla="*/ 84554 h 215857"/>
              <a:gd name="connsiteX36" fmla="*/ 633766 w 1022088"/>
              <a:gd name="connsiteY36" fmla="*/ 92184 h 215857"/>
              <a:gd name="connsiteX37" fmla="*/ 668601 w 1022088"/>
              <a:gd name="connsiteY37" fmla="*/ 80949 h 215857"/>
              <a:gd name="connsiteX38" fmla="*/ 683623 w 1022088"/>
              <a:gd name="connsiteY38" fmla="*/ 84764 h 215857"/>
              <a:gd name="connsiteX39" fmla="*/ 718458 w 1022088"/>
              <a:gd name="connsiteY39" fmla="*/ 73530 h 215857"/>
              <a:gd name="connsiteX40" fmla="*/ 733480 w 1022088"/>
              <a:gd name="connsiteY40" fmla="*/ 77345 h 215857"/>
              <a:gd name="connsiteX41" fmla="*/ 783336 w 1022088"/>
              <a:gd name="connsiteY41" fmla="*/ 69925 h 215857"/>
              <a:gd name="connsiteX42" fmla="*/ 818171 w 1022088"/>
              <a:gd name="connsiteY42" fmla="*/ 58691 h 215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022088" h="215857">
                <a:moveTo>
                  <a:pt x="818171" y="58691"/>
                </a:moveTo>
                <a:lnTo>
                  <a:pt x="848215" y="66320"/>
                </a:lnTo>
                <a:lnTo>
                  <a:pt x="858447" y="88999"/>
                </a:lnTo>
                <a:lnTo>
                  <a:pt x="888491" y="96629"/>
                </a:lnTo>
                <a:lnTo>
                  <a:pt x="928766" y="126937"/>
                </a:lnTo>
                <a:lnTo>
                  <a:pt x="954021" y="153430"/>
                </a:lnTo>
                <a:lnTo>
                  <a:pt x="994297" y="183739"/>
                </a:lnTo>
                <a:lnTo>
                  <a:pt x="1019551" y="210233"/>
                </a:lnTo>
                <a:lnTo>
                  <a:pt x="1022088" y="215857"/>
                </a:lnTo>
                <a:lnTo>
                  <a:pt x="716163" y="215857"/>
                </a:lnTo>
                <a:lnTo>
                  <a:pt x="714968" y="213208"/>
                </a:lnTo>
                <a:lnTo>
                  <a:pt x="699947" y="209393"/>
                </a:lnTo>
                <a:lnTo>
                  <a:pt x="684925" y="205578"/>
                </a:lnTo>
                <a:lnTo>
                  <a:pt x="653054" y="215857"/>
                </a:lnTo>
                <a:lnTo>
                  <a:pt x="646326" y="215857"/>
                </a:lnTo>
                <a:lnTo>
                  <a:pt x="620046" y="209183"/>
                </a:lnTo>
                <a:lnTo>
                  <a:pt x="574979" y="197739"/>
                </a:lnTo>
                <a:lnTo>
                  <a:pt x="525123" y="205159"/>
                </a:lnTo>
                <a:lnTo>
                  <a:pt x="480056" y="193714"/>
                </a:lnTo>
                <a:lnTo>
                  <a:pt x="415177" y="197318"/>
                </a:lnTo>
                <a:lnTo>
                  <a:pt x="290210" y="185664"/>
                </a:lnTo>
                <a:lnTo>
                  <a:pt x="185056" y="158961"/>
                </a:lnTo>
                <a:lnTo>
                  <a:pt x="75111" y="151122"/>
                </a:lnTo>
                <a:lnTo>
                  <a:pt x="45067" y="143492"/>
                </a:lnTo>
                <a:lnTo>
                  <a:pt x="0" y="132048"/>
                </a:lnTo>
                <a:lnTo>
                  <a:pt x="33533" y="0"/>
                </a:lnTo>
                <a:lnTo>
                  <a:pt x="113434" y="210"/>
                </a:lnTo>
                <a:lnTo>
                  <a:pt x="188544" y="19284"/>
                </a:lnTo>
                <a:lnTo>
                  <a:pt x="248633" y="34543"/>
                </a:lnTo>
                <a:lnTo>
                  <a:pt x="323743" y="53617"/>
                </a:lnTo>
                <a:lnTo>
                  <a:pt x="368810" y="65061"/>
                </a:lnTo>
                <a:lnTo>
                  <a:pt x="428898" y="80320"/>
                </a:lnTo>
                <a:lnTo>
                  <a:pt x="478755" y="72900"/>
                </a:lnTo>
                <a:lnTo>
                  <a:pt x="523821" y="84345"/>
                </a:lnTo>
                <a:lnTo>
                  <a:pt x="573678" y="76925"/>
                </a:lnTo>
                <a:lnTo>
                  <a:pt x="603722" y="84554"/>
                </a:lnTo>
                <a:lnTo>
                  <a:pt x="633766" y="92184"/>
                </a:lnTo>
                <a:lnTo>
                  <a:pt x="668601" y="80949"/>
                </a:lnTo>
                <a:lnTo>
                  <a:pt x="683623" y="84764"/>
                </a:lnTo>
                <a:lnTo>
                  <a:pt x="718458" y="73530"/>
                </a:lnTo>
                <a:lnTo>
                  <a:pt x="733480" y="77345"/>
                </a:lnTo>
                <a:lnTo>
                  <a:pt x="783336" y="69925"/>
                </a:lnTo>
                <a:lnTo>
                  <a:pt x="818171" y="5869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2" name="任意多边形: 形状 161">
            <a:extLst>
              <a:ext uri="{FF2B5EF4-FFF2-40B4-BE49-F238E27FC236}">
                <a16:creationId xmlns:a16="http://schemas.microsoft.com/office/drawing/2014/main" xmlns="" id="{DBBCBB87-FDA3-42C4-9610-25DF3BA62152}"/>
              </a:ext>
            </a:extLst>
          </p:cNvPr>
          <p:cNvSpPr/>
          <p:nvPr/>
        </p:nvSpPr>
        <p:spPr>
          <a:xfrm rot="20676875">
            <a:off x="2243627" y="5184935"/>
            <a:ext cx="436098" cy="266654"/>
          </a:xfrm>
          <a:custGeom>
            <a:avLst/>
            <a:gdLst>
              <a:gd name="connsiteX0" fmla="*/ 408121 w 436098"/>
              <a:gd name="connsiteY0" fmla="*/ 0 h 266654"/>
              <a:gd name="connsiteX1" fmla="*/ 426318 w 436098"/>
              <a:gd name="connsiteY1" fmla="*/ 19865 h 266654"/>
              <a:gd name="connsiteX2" fmla="*/ 436098 w 436098"/>
              <a:gd name="connsiteY2" fmla="*/ 42742 h 266654"/>
              <a:gd name="connsiteX3" fmla="*/ 430935 w 436098"/>
              <a:gd name="connsiteY3" fmla="*/ 61508 h 266654"/>
              <a:gd name="connsiteX4" fmla="*/ 425771 w 436098"/>
              <a:gd name="connsiteY4" fmla="*/ 80273 h 266654"/>
              <a:gd name="connsiteX5" fmla="*/ 405664 w 436098"/>
              <a:gd name="connsiteY5" fmla="*/ 94927 h 266654"/>
              <a:gd name="connsiteX6" fmla="*/ 375776 w 436098"/>
              <a:gd name="connsiteY6" fmla="*/ 86702 h 266654"/>
              <a:gd name="connsiteX7" fmla="*/ 355670 w 436098"/>
              <a:gd name="connsiteY7" fmla="*/ 101355 h 266654"/>
              <a:gd name="connsiteX8" fmla="*/ 340727 w 436098"/>
              <a:gd name="connsiteY8" fmla="*/ 97243 h 266654"/>
              <a:gd name="connsiteX9" fmla="*/ 320619 w 436098"/>
              <a:gd name="connsiteY9" fmla="*/ 111897 h 266654"/>
              <a:gd name="connsiteX10" fmla="*/ 295348 w 436098"/>
              <a:gd name="connsiteY10" fmla="*/ 145316 h 266654"/>
              <a:gd name="connsiteX11" fmla="*/ 255134 w 436098"/>
              <a:gd name="connsiteY11" fmla="*/ 174621 h 266654"/>
              <a:gd name="connsiteX12" fmla="*/ 214919 w 436098"/>
              <a:gd name="connsiteY12" fmla="*/ 203928 h 266654"/>
              <a:gd name="connsiteX13" fmla="*/ 189648 w 436098"/>
              <a:gd name="connsiteY13" fmla="*/ 237347 h 266654"/>
              <a:gd name="connsiteX14" fmla="*/ 149435 w 436098"/>
              <a:gd name="connsiteY14" fmla="*/ 266654 h 266654"/>
              <a:gd name="connsiteX15" fmla="*/ 0 w 436098"/>
              <a:gd name="connsiteY15" fmla="*/ 225533 h 266654"/>
              <a:gd name="connsiteX16" fmla="*/ 30434 w 436098"/>
              <a:gd name="connsiteY16" fmla="*/ 173350 h 266654"/>
              <a:gd name="connsiteX17" fmla="*/ 60869 w 436098"/>
              <a:gd name="connsiteY17" fmla="*/ 121165 h 266654"/>
              <a:gd name="connsiteX18" fmla="*/ 86140 w 436098"/>
              <a:gd name="connsiteY18" fmla="*/ 87747 h 266654"/>
              <a:gd name="connsiteX19" fmla="*/ 111411 w 436098"/>
              <a:gd name="connsiteY19" fmla="*/ 54328 h 266654"/>
              <a:gd name="connsiteX20" fmla="*/ 136681 w 436098"/>
              <a:gd name="connsiteY20" fmla="*/ 20910 h 266654"/>
              <a:gd name="connsiteX21" fmla="*/ 141845 w 436098"/>
              <a:gd name="connsiteY21" fmla="*/ 2145 h 266654"/>
              <a:gd name="connsiteX22" fmla="*/ 144788 w 436098"/>
              <a:gd name="connsiteY22" fmla="*/ 0 h 266654"/>
              <a:gd name="connsiteX23" fmla="*/ 408121 w 436098"/>
              <a:gd name="connsiteY23" fmla="*/ 0 h 266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36098" h="266654">
                <a:moveTo>
                  <a:pt x="408121" y="0"/>
                </a:moveTo>
                <a:lnTo>
                  <a:pt x="426318" y="19865"/>
                </a:lnTo>
                <a:lnTo>
                  <a:pt x="436098" y="42742"/>
                </a:lnTo>
                <a:lnTo>
                  <a:pt x="430935" y="61508"/>
                </a:lnTo>
                <a:lnTo>
                  <a:pt x="425771" y="80273"/>
                </a:lnTo>
                <a:lnTo>
                  <a:pt x="405664" y="94927"/>
                </a:lnTo>
                <a:lnTo>
                  <a:pt x="375776" y="86702"/>
                </a:lnTo>
                <a:lnTo>
                  <a:pt x="355670" y="101355"/>
                </a:lnTo>
                <a:lnTo>
                  <a:pt x="340727" y="97243"/>
                </a:lnTo>
                <a:lnTo>
                  <a:pt x="320619" y="111897"/>
                </a:lnTo>
                <a:lnTo>
                  <a:pt x="295348" y="145316"/>
                </a:lnTo>
                <a:lnTo>
                  <a:pt x="255134" y="174621"/>
                </a:lnTo>
                <a:lnTo>
                  <a:pt x="214919" y="203928"/>
                </a:lnTo>
                <a:lnTo>
                  <a:pt x="189648" y="237347"/>
                </a:lnTo>
                <a:lnTo>
                  <a:pt x="149435" y="266654"/>
                </a:lnTo>
                <a:lnTo>
                  <a:pt x="0" y="225533"/>
                </a:lnTo>
                <a:lnTo>
                  <a:pt x="30434" y="173350"/>
                </a:lnTo>
                <a:lnTo>
                  <a:pt x="60869" y="121165"/>
                </a:lnTo>
                <a:lnTo>
                  <a:pt x="86140" y="87747"/>
                </a:lnTo>
                <a:lnTo>
                  <a:pt x="111411" y="54328"/>
                </a:lnTo>
                <a:lnTo>
                  <a:pt x="136681" y="20910"/>
                </a:lnTo>
                <a:lnTo>
                  <a:pt x="141845" y="2145"/>
                </a:lnTo>
                <a:lnTo>
                  <a:pt x="144788" y="0"/>
                </a:lnTo>
                <a:lnTo>
                  <a:pt x="40812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3" name="任意多边形: 形状 162">
            <a:extLst>
              <a:ext uri="{FF2B5EF4-FFF2-40B4-BE49-F238E27FC236}">
                <a16:creationId xmlns:a16="http://schemas.microsoft.com/office/drawing/2014/main" xmlns="" id="{37EF1403-03C9-400A-8D49-DAEC3C80FC08}"/>
              </a:ext>
            </a:extLst>
          </p:cNvPr>
          <p:cNvSpPr/>
          <p:nvPr/>
        </p:nvSpPr>
        <p:spPr>
          <a:xfrm rot="20676875">
            <a:off x="1730563" y="5033094"/>
            <a:ext cx="864562" cy="233285"/>
          </a:xfrm>
          <a:custGeom>
            <a:avLst/>
            <a:gdLst>
              <a:gd name="connsiteX0" fmla="*/ 709697 w 864562"/>
              <a:gd name="connsiteY0" fmla="*/ 64225 h 233285"/>
              <a:gd name="connsiteX1" fmla="*/ 719477 w 864562"/>
              <a:gd name="connsiteY1" fmla="*/ 87102 h 233285"/>
              <a:gd name="connsiteX2" fmla="*/ 749363 w 864562"/>
              <a:gd name="connsiteY2" fmla="*/ 95326 h 233285"/>
              <a:gd name="connsiteX3" fmla="*/ 759143 w 864562"/>
              <a:gd name="connsiteY3" fmla="*/ 118204 h 233285"/>
              <a:gd name="connsiteX4" fmla="*/ 798810 w 864562"/>
              <a:gd name="connsiteY4" fmla="*/ 149304 h 233285"/>
              <a:gd name="connsiteX5" fmla="*/ 823534 w 864562"/>
              <a:gd name="connsiteY5" fmla="*/ 176294 h 233285"/>
              <a:gd name="connsiteX6" fmla="*/ 858036 w 864562"/>
              <a:gd name="connsiteY6" fmla="*/ 226161 h 233285"/>
              <a:gd name="connsiteX7" fmla="*/ 864562 w 864562"/>
              <a:gd name="connsiteY7" fmla="*/ 233285 h 233285"/>
              <a:gd name="connsiteX8" fmla="*/ 601229 w 864562"/>
              <a:gd name="connsiteY8" fmla="*/ 233285 h 233285"/>
              <a:gd name="connsiteX9" fmla="*/ 618393 w 864562"/>
              <a:gd name="connsiteY9" fmla="*/ 220776 h 233285"/>
              <a:gd name="connsiteX10" fmla="*/ 603450 w 864562"/>
              <a:gd name="connsiteY10" fmla="*/ 216664 h 233285"/>
              <a:gd name="connsiteX11" fmla="*/ 588506 w 864562"/>
              <a:gd name="connsiteY11" fmla="*/ 212552 h 233285"/>
              <a:gd name="connsiteX12" fmla="*/ 573563 w 864562"/>
              <a:gd name="connsiteY12" fmla="*/ 208440 h 233285"/>
              <a:gd name="connsiteX13" fmla="*/ 543676 w 864562"/>
              <a:gd name="connsiteY13" fmla="*/ 200216 h 233285"/>
              <a:gd name="connsiteX14" fmla="*/ 523569 w 864562"/>
              <a:gd name="connsiteY14" fmla="*/ 214870 h 233285"/>
              <a:gd name="connsiteX15" fmla="*/ 493682 w 864562"/>
              <a:gd name="connsiteY15" fmla="*/ 206646 h 233285"/>
              <a:gd name="connsiteX16" fmla="*/ 448851 w 864562"/>
              <a:gd name="connsiteY16" fmla="*/ 194309 h 233285"/>
              <a:gd name="connsiteX17" fmla="*/ 418964 w 864562"/>
              <a:gd name="connsiteY17" fmla="*/ 186085 h 233285"/>
              <a:gd name="connsiteX18" fmla="*/ 368971 w 864562"/>
              <a:gd name="connsiteY18" fmla="*/ 192515 h 233285"/>
              <a:gd name="connsiteX19" fmla="*/ 309197 w 864562"/>
              <a:gd name="connsiteY19" fmla="*/ 176067 h 233285"/>
              <a:gd name="connsiteX20" fmla="*/ 259202 w 864562"/>
              <a:gd name="connsiteY20" fmla="*/ 182495 h 233285"/>
              <a:gd name="connsiteX21" fmla="*/ 199429 w 864562"/>
              <a:gd name="connsiteY21" fmla="*/ 166047 h 233285"/>
              <a:gd name="connsiteX22" fmla="*/ 139655 w 864562"/>
              <a:gd name="connsiteY22" fmla="*/ 149599 h 233285"/>
              <a:gd name="connsiteX23" fmla="*/ 59774 w 864562"/>
              <a:gd name="connsiteY23" fmla="*/ 147804 h 233285"/>
              <a:gd name="connsiteX24" fmla="*/ 0 w 864562"/>
              <a:gd name="connsiteY24" fmla="*/ 131356 h 233285"/>
              <a:gd name="connsiteX25" fmla="*/ 36146 w 864562"/>
              <a:gd name="connsiteY25" fmla="*/ 0 h 233285"/>
              <a:gd name="connsiteX26" fmla="*/ 110864 w 864562"/>
              <a:gd name="connsiteY26" fmla="*/ 20560 h 233285"/>
              <a:gd name="connsiteX27" fmla="*/ 170637 w 864562"/>
              <a:gd name="connsiteY27" fmla="*/ 37008 h 233285"/>
              <a:gd name="connsiteX28" fmla="*/ 235575 w 864562"/>
              <a:gd name="connsiteY28" fmla="*/ 34691 h 233285"/>
              <a:gd name="connsiteX29" fmla="*/ 280405 w 864562"/>
              <a:gd name="connsiteY29" fmla="*/ 47026 h 233285"/>
              <a:gd name="connsiteX30" fmla="*/ 325235 w 864562"/>
              <a:gd name="connsiteY30" fmla="*/ 59363 h 233285"/>
              <a:gd name="connsiteX31" fmla="*/ 370066 w 864562"/>
              <a:gd name="connsiteY31" fmla="*/ 71699 h 233285"/>
              <a:gd name="connsiteX32" fmla="*/ 420059 w 864562"/>
              <a:gd name="connsiteY32" fmla="*/ 65269 h 233285"/>
              <a:gd name="connsiteX33" fmla="*/ 494777 w 864562"/>
              <a:gd name="connsiteY33" fmla="*/ 85829 h 233285"/>
              <a:gd name="connsiteX34" fmla="*/ 539608 w 864562"/>
              <a:gd name="connsiteY34" fmla="*/ 98166 h 233285"/>
              <a:gd name="connsiteX35" fmla="*/ 589601 w 864562"/>
              <a:gd name="connsiteY35" fmla="*/ 91736 h 233285"/>
              <a:gd name="connsiteX36" fmla="*/ 624652 w 864562"/>
              <a:gd name="connsiteY36" fmla="*/ 81195 h 233285"/>
              <a:gd name="connsiteX37" fmla="*/ 654539 w 864562"/>
              <a:gd name="connsiteY37" fmla="*/ 89420 h 233285"/>
              <a:gd name="connsiteX38" fmla="*/ 674646 w 864562"/>
              <a:gd name="connsiteY38" fmla="*/ 74766 h 233285"/>
              <a:gd name="connsiteX39" fmla="*/ 689590 w 864562"/>
              <a:gd name="connsiteY39" fmla="*/ 78878 h 233285"/>
              <a:gd name="connsiteX40" fmla="*/ 709697 w 864562"/>
              <a:gd name="connsiteY40" fmla="*/ 64225 h 233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864562" h="233285">
                <a:moveTo>
                  <a:pt x="709697" y="64225"/>
                </a:moveTo>
                <a:lnTo>
                  <a:pt x="719477" y="87102"/>
                </a:lnTo>
                <a:lnTo>
                  <a:pt x="749363" y="95326"/>
                </a:lnTo>
                <a:lnTo>
                  <a:pt x="759143" y="118204"/>
                </a:lnTo>
                <a:lnTo>
                  <a:pt x="798810" y="149304"/>
                </a:lnTo>
                <a:lnTo>
                  <a:pt x="823534" y="176294"/>
                </a:lnTo>
                <a:lnTo>
                  <a:pt x="858036" y="226161"/>
                </a:lnTo>
                <a:lnTo>
                  <a:pt x="864562" y="233285"/>
                </a:lnTo>
                <a:lnTo>
                  <a:pt x="601229" y="233285"/>
                </a:lnTo>
                <a:lnTo>
                  <a:pt x="618393" y="220776"/>
                </a:lnTo>
                <a:lnTo>
                  <a:pt x="603450" y="216664"/>
                </a:lnTo>
                <a:lnTo>
                  <a:pt x="588506" y="212552"/>
                </a:lnTo>
                <a:lnTo>
                  <a:pt x="573563" y="208440"/>
                </a:lnTo>
                <a:lnTo>
                  <a:pt x="543676" y="200216"/>
                </a:lnTo>
                <a:lnTo>
                  <a:pt x="523569" y="214870"/>
                </a:lnTo>
                <a:lnTo>
                  <a:pt x="493682" y="206646"/>
                </a:lnTo>
                <a:lnTo>
                  <a:pt x="448851" y="194309"/>
                </a:lnTo>
                <a:lnTo>
                  <a:pt x="418964" y="186085"/>
                </a:lnTo>
                <a:lnTo>
                  <a:pt x="368971" y="192515"/>
                </a:lnTo>
                <a:lnTo>
                  <a:pt x="309197" y="176067"/>
                </a:lnTo>
                <a:lnTo>
                  <a:pt x="259202" y="182495"/>
                </a:lnTo>
                <a:lnTo>
                  <a:pt x="199429" y="166047"/>
                </a:lnTo>
                <a:lnTo>
                  <a:pt x="139655" y="149599"/>
                </a:lnTo>
                <a:lnTo>
                  <a:pt x="59774" y="147804"/>
                </a:lnTo>
                <a:lnTo>
                  <a:pt x="0" y="131356"/>
                </a:lnTo>
                <a:lnTo>
                  <a:pt x="36146" y="0"/>
                </a:lnTo>
                <a:lnTo>
                  <a:pt x="110864" y="20560"/>
                </a:lnTo>
                <a:lnTo>
                  <a:pt x="170637" y="37008"/>
                </a:lnTo>
                <a:lnTo>
                  <a:pt x="235575" y="34691"/>
                </a:lnTo>
                <a:lnTo>
                  <a:pt x="280405" y="47026"/>
                </a:lnTo>
                <a:lnTo>
                  <a:pt x="325235" y="59363"/>
                </a:lnTo>
                <a:lnTo>
                  <a:pt x="370066" y="71699"/>
                </a:lnTo>
                <a:lnTo>
                  <a:pt x="420059" y="65269"/>
                </a:lnTo>
                <a:lnTo>
                  <a:pt x="494777" y="85829"/>
                </a:lnTo>
                <a:lnTo>
                  <a:pt x="539608" y="98166"/>
                </a:lnTo>
                <a:lnTo>
                  <a:pt x="589601" y="91736"/>
                </a:lnTo>
                <a:lnTo>
                  <a:pt x="624652" y="81195"/>
                </a:lnTo>
                <a:lnTo>
                  <a:pt x="654539" y="89420"/>
                </a:lnTo>
                <a:lnTo>
                  <a:pt x="674646" y="74766"/>
                </a:lnTo>
                <a:lnTo>
                  <a:pt x="689590" y="78878"/>
                </a:lnTo>
                <a:lnTo>
                  <a:pt x="709697" y="6422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4" name="任意多边形: 形状 163">
            <a:extLst>
              <a:ext uri="{FF2B5EF4-FFF2-40B4-BE49-F238E27FC236}">
                <a16:creationId xmlns:a16="http://schemas.microsoft.com/office/drawing/2014/main" xmlns="" id="{04EE29E9-EA59-43DE-9730-3CBA120AA91C}"/>
              </a:ext>
            </a:extLst>
          </p:cNvPr>
          <p:cNvSpPr/>
          <p:nvPr/>
        </p:nvSpPr>
        <p:spPr>
          <a:xfrm rot="20673956">
            <a:off x="1909595" y="5933453"/>
            <a:ext cx="215061" cy="403692"/>
          </a:xfrm>
          <a:custGeom>
            <a:avLst/>
            <a:gdLst>
              <a:gd name="connsiteX0" fmla="*/ 40240 w 215061"/>
              <a:gd name="connsiteY0" fmla="*/ 0 h 403692"/>
              <a:gd name="connsiteX1" fmla="*/ 55180 w 215061"/>
              <a:gd name="connsiteY1" fmla="*/ 4125 h 403692"/>
              <a:gd name="connsiteX2" fmla="*/ 99999 w 215061"/>
              <a:gd name="connsiteY2" fmla="*/ 16499 h 403692"/>
              <a:gd name="connsiteX3" fmla="*/ 139639 w 215061"/>
              <a:gd name="connsiteY3" fmla="*/ 47634 h 403692"/>
              <a:gd name="connsiteX4" fmla="*/ 164340 w 215061"/>
              <a:gd name="connsiteY4" fmla="*/ 74644 h 403692"/>
              <a:gd name="connsiteX5" fmla="*/ 194220 w 215061"/>
              <a:gd name="connsiteY5" fmla="*/ 82894 h 403692"/>
              <a:gd name="connsiteX6" fmla="*/ 209160 w 215061"/>
              <a:gd name="connsiteY6" fmla="*/ 87018 h 403692"/>
              <a:gd name="connsiteX7" fmla="*/ 215061 w 215061"/>
              <a:gd name="connsiteY7" fmla="*/ 88647 h 403692"/>
              <a:gd name="connsiteX8" fmla="*/ 215061 w 215061"/>
              <a:gd name="connsiteY8" fmla="*/ 394992 h 403692"/>
              <a:gd name="connsiteX9" fmla="*/ 186046 w 215061"/>
              <a:gd name="connsiteY9" fmla="*/ 403692 h 403692"/>
              <a:gd name="connsiteX10" fmla="*/ 156166 w 215061"/>
              <a:gd name="connsiteY10" fmla="*/ 395442 h 403692"/>
              <a:gd name="connsiteX11" fmla="*/ 141226 w 215061"/>
              <a:gd name="connsiteY11" fmla="*/ 391318 h 403692"/>
              <a:gd name="connsiteX12" fmla="*/ 116526 w 215061"/>
              <a:gd name="connsiteY12" fmla="*/ 364307 h 403692"/>
              <a:gd name="connsiteX13" fmla="*/ 121705 w 215061"/>
              <a:gd name="connsiteY13" fmla="*/ 345547 h 403692"/>
              <a:gd name="connsiteX14" fmla="*/ 111945 w 215061"/>
              <a:gd name="connsiteY14" fmla="*/ 322661 h 403692"/>
              <a:gd name="connsiteX15" fmla="*/ 122304 w 215061"/>
              <a:gd name="connsiteY15" fmla="*/ 285139 h 403692"/>
              <a:gd name="connsiteX16" fmla="*/ 102783 w 215061"/>
              <a:gd name="connsiteY16" fmla="*/ 239368 h 403692"/>
              <a:gd name="connsiteX17" fmla="*/ 83263 w 215061"/>
              <a:gd name="connsiteY17" fmla="*/ 193597 h 403692"/>
              <a:gd name="connsiteX18" fmla="*/ 63742 w 215061"/>
              <a:gd name="connsiteY18" fmla="*/ 147825 h 403692"/>
              <a:gd name="connsiteX19" fmla="*/ 39042 w 215061"/>
              <a:gd name="connsiteY19" fmla="*/ 120816 h 403692"/>
              <a:gd name="connsiteX20" fmla="*/ 29282 w 215061"/>
              <a:gd name="connsiteY20" fmla="*/ 97930 h 403692"/>
              <a:gd name="connsiteX21" fmla="*/ 19521 w 215061"/>
              <a:gd name="connsiteY21" fmla="*/ 75044 h 403692"/>
              <a:gd name="connsiteX22" fmla="*/ 9761 w 215061"/>
              <a:gd name="connsiteY22" fmla="*/ 52158 h 403692"/>
              <a:gd name="connsiteX23" fmla="*/ 0 w 215061"/>
              <a:gd name="connsiteY23" fmla="*/ 29272 h 403692"/>
              <a:gd name="connsiteX24" fmla="*/ 20120 w 215061"/>
              <a:gd name="connsiteY24" fmla="*/ 14637 h 403692"/>
              <a:gd name="connsiteX25" fmla="*/ 40240 w 215061"/>
              <a:gd name="connsiteY25" fmla="*/ 0 h 4036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215061" h="403692">
                <a:moveTo>
                  <a:pt x="40240" y="0"/>
                </a:moveTo>
                <a:lnTo>
                  <a:pt x="55180" y="4125"/>
                </a:lnTo>
                <a:lnTo>
                  <a:pt x="99999" y="16499"/>
                </a:lnTo>
                <a:lnTo>
                  <a:pt x="139639" y="47634"/>
                </a:lnTo>
                <a:lnTo>
                  <a:pt x="164340" y="74644"/>
                </a:lnTo>
                <a:lnTo>
                  <a:pt x="194220" y="82894"/>
                </a:lnTo>
                <a:lnTo>
                  <a:pt x="209160" y="87018"/>
                </a:lnTo>
                <a:lnTo>
                  <a:pt x="215061" y="88647"/>
                </a:lnTo>
                <a:lnTo>
                  <a:pt x="215061" y="394992"/>
                </a:lnTo>
                <a:lnTo>
                  <a:pt x="186046" y="403692"/>
                </a:lnTo>
                <a:lnTo>
                  <a:pt x="156166" y="395442"/>
                </a:lnTo>
                <a:lnTo>
                  <a:pt x="141226" y="391318"/>
                </a:lnTo>
                <a:lnTo>
                  <a:pt x="116526" y="364307"/>
                </a:lnTo>
                <a:lnTo>
                  <a:pt x="121705" y="345547"/>
                </a:lnTo>
                <a:lnTo>
                  <a:pt x="111945" y="322661"/>
                </a:lnTo>
                <a:lnTo>
                  <a:pt x="122304" y="285139"/>
                </a:lnTo>
                <a:lnTo>
                  <a:pt x="102783" y="239368"/>
                </a:lnTo>
                <a:lnTo>
                  <a:pt x="83263" y="193597"/>
                </a:lnTo>
                <a:lnTo>
                  <a:pt x="63742" y="147825"/>
                </a:lnTo>
                <a:lnTo>
                  <a:pt x="39042" y="120816"/>
                </a:lnTo>
                <a:lnTo>
                  <a:pt x="29282" y="97930"/>
                </a:lnTo>
                <a:lnTo>
                  <a:pt x="19521" y="75044"/>
                </a:lnTo>
                <a:lnTo>
                  <a:pt x="9761" y="52158"/>
                </a:lnTo>
                <a:lnTo>
                  <a:pt x="0" y="29272"/>
                </a:lnTo>
                <a:lnTo>
                  <a:pt x="20120" y="14637"/>
                </a:lnTo>
                <a:lnTo>
                  <a:pt x="4024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5" name="任意多边形: 形状 164">
            <a:extLst>
              <a:ext uri="{FF2B5EF4-FFF2-40B4-BE49-F238E27FC236}">
                <a16:creationId xmlns:a16="http://schemas.microsoft.com/office/drawing/2014/main" xmlns="" id="{E5BAF32D-28F6-4425-ADA2-6F560A84FD50}"/>
              </a:ext>
            </a:extLst>
          </p:cNvPr>
          <p:cNvSpPr/>
          <p:nvPr/>
        </p:nvSpPr>
        <p:spPr>
          <a:xfrm rot="20673956">
            <a:off x="2047867" y="5452729"/>
            <a:ext cx="317210" cy="833279"/>
          </a:xfrm>
          <a:custGeom>
            <a:avLst/>
            <a:gdLst>
              <a:gd name="connsiteX0" fmla="*/ 139129 w 317210"/>
              <a:gd name="connsiteY0" fmla="*/ 0 h 833279"/>
              <a:gd name="connsiteX1" fmla="*/ 178768 w 317210"/>
              <a:gd name="connsiteY1" fmla="*/ 31135 h 833279"/>
              <a:gd name="connsiteX2" fmla="*/ 233349 w 317210"/>
              <a:gd name="connsiteY2" fmla="*/ 66395 h 833279"/>
              <a:gd name="connsiteX3" fmla="*/ 258050 w 317210"/>
              <a:gd name="connsiteY3" fmla="*/ 93405 h 833279"/>
              <a:gd name="connsiteX4" fmla="*/ 282749 w 317210"/>
              <a:gd name="connsiteY4" fmla="*/ 120415 h 833279"/>
              <a:gd name="connsiteX5" fmla="*/ 307450 w 317210"/>
              <a:gd name="connsiteY5" fmla="*/ 147426 h 833279"/>
              <a:gd name="connsiteX6" fmla="*/ 317210 w 317210"/>
              <a:gd name="connsiteY6" fmla="*/ 170311 h 833279"/>
              <a:gd name="connsiteX7" fmla="*/ 312030 w 317210"/>
              <a:gd name="connsiteY7" fmla="*/ 189073 h 833279"/>
              <a:gd name="connsiteX8" fmla="*/ 306851 w 317210"/>
              <a:gd name="connsiteY8" fmla="*/ 207833 h 833279"/>
              <a:gd name="connsiteX9" fmla="*/ 301671 w 317210"/>
              <a:gd name="connsiteY9" fmla="*/ 226594 h 833279"/>
              <a:gd name="connsiteX10" fmla="*/ 291312 w 317210"/>
              <a:gd name="connsiteY10" fmla="*/ 264116 h 833279"/>
              <a:gd name="connsiteX11" fmla="*/ 280953 w 317210"/>
              <a:gd name="connsiteY11" fmla="*/ 301637 h 833279"/>
              <a:gd name="connsiteX12" fmla="*/ 270593 w 317210"/>
              <a:gd name="connsiteY12" fmla="*/ 339160 h 833279"/>
              <a:gd name="connsiteX13" fmla="*/ 260234 w 317210"/>
              <a:gd name="connsiteY13" fmla="*/ 376682 h 833279"/>
              <a:gd name="connsiteX14" fmla="*/ 244695 w 317210"/>
              <a:gd name="connsiteY14" fmla="*/ 432964 h 833279"/>
              <a:gd name="connsiteX15" fmla="*/ 229156 w 317210"/>
              <a:gd name="connsiteY15" fmla="*/ 489246 h 833279"/>
              <a:gd name="connsiteX16" fmla="*/ 213617 w 317210"/>
              <a:gd name="connsiteY16" fmla="*/ 545530 h 833279"/>
              <a:gd name="connsiteX17" fmla="*/ 203258 w 317210"/>
              <a:gd name="connsiteY17" fmla="*/ 583051 h 833279"/>
              <a:gd name="connsiteX18" fmla="*/ 162420 w 317210"/>
              <a:gd name="connsiteY18" fmla="*/ 672731 h 833279"/>
              <a:gd name="connsiteX19" fmla="*/ 126761 w 317210"/>
              <a:gd name="connsiteY19" fmla="*/ 743651 h 833279"/>
              <a:gd name="connsiteX20" fmla="*/ 81344 w 317210"/>
              <a:gd name="connsiteY20" fmla="*/ 791684 h 833279"/>
              <a:gd name="connsiteX21" fmla="*/ 41104 w 317210"/>
              <a:gd name="connsiteY21" fmla="*/ 820957 h 833279"/>
              <a:gd name="connsiteX22" fmla="*/ 6045 w 317210"/>
              <a:gd name="connsiteY22" fmla="*/ 831467 h 833279"/>
              <a:gd name="connsiteX23" fmla="*/ 0 w 317210"/>
              <a:gd name="connsiteY23" fmla="*/ 833279 h 833279"/>
              <a:gd name="connsiteX24" fmla="*/ 0 w 317210"/>
              <a:gd name="connsiteY24" fmla="*/ 526934 h 833279"/>
              <a:gd name="connsiteX25" fmla="*/ 9039 w 317210"/>
              <a:gd name="connsiteY25" fmla="*/ 529430 h 833279"/>
              <a:gd name="connsiteX26" fmla="*/ 19398 w 317210"/>
              <a:gd name="connsiteY26" fmla="*/ 491908 h 833279"/>
              <a:gd name="connsiteX27" fmla="*/ 24577 w 317210"/>
              <a:gd name="connsiteY27" fmla="*/ 473147 h 833279"/>
              <a:gd name="connsiteX28" fmla="*/ 40116 w 317210"/>
              <a:gd name="connsiteY28" fmla="*/ 416865 h 833279"/>
              <a:gd name="connsiteX29" fmla="*/ 45296 w 317210"/>
              <a:gd name="connsiteY29" fmla="*/ 398104 h 833279"/>
              <a:gd name="connsiteX30" fmla="*/ 55655 w 317210"/>
              <a:gd name="connsiteY30" fmla="*/ 360582 h 833279"/>
              <a:gd name="connsiteX31" fmla="*/ 66014 w 317210"/>
              <a:gd name="connsiteY31" fmla="*/ 323060 h 833279"/>
              <a:gd name="connsiteX32" fmla="*/ 81553 w 317210"/>
              <a:gd name="connsiteY32" fmla="*/ 266777 h 833279"/>
              <a:gd name="connsiteX33" fmla="*/ 97092 w 317210"/>
              <a:gd name="connsiteY33" fmla="*/ 210495 h 833279"/>
              <a:gd name="connsiteX34" fmla="*/ 97692 w 317210"/>
              <a:gd name="connsiteY34" fmla="*/ 150087 h 833279"/>
              <a:gd name="connsiteX35" fmla="*/ 118410 w 317210"/>
              <a:gd name="connsiteY35" fmla="*/ 75043 h 833279"/>
              <a:gd name="connsiteX36" fmla="*/ 139129 w 317210"/>
              <a:gd name="connsiteY36" fmla="*/ 0 h 833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17210" h="833279">
                <a:moveTo>
                  <a:pt x="139129" y="0"/>
                </a:moveTo>
                <a:lnTo>
                  <a:pt x="178768" y="31135"/>
                </a:lnTo>
                <a:lnTo>
                  <a:pt x="233349" y="66395"/>
                </a:lnTo>
                <a:lnTo>
                  <a:pt x="258050" y="93405"/>
                </a:lnTo>
                <a:lnTo>
                  <a:pt x="282749" y="120415"/>
                </a:lnTo>
                <a:lnTo>
                  <a:pt x="307450" y="147426"/>
                </a:lnTo>
                <a:lnTo>
                  <a:pt x="317210" y="170311"/>
                </a:lnTo>
                <a:lnTo>
                  <a:pt x="312030" y="189073"/>
                </a:lnTo>
                <a:lnTo>
                  <a:pt x="306851" y="207833"/>
                </a:lnTo>
                <a:lnTo>
                  <a:pt x="301671" y="226594"/>
                </a:lnTo>
                <a:lnTo>
                  <a:pt x="291312" y="264116"/>
                </a:lnTo>
                <a:lnTo>
                  <a:pt x="280953" y="301637"/>
                </a:lnTo>
                <a:lnTo>
                  <a:pt x="270593" y="339160"/>
                </a:lnTo>
                <a:lnTo>
                  <a:pt x="260234" y="376682"/>
                </a:lnTo>
                <a:lnTo>
                  <a:pt x="244695" y="432964"/>
                </a:lnTo>
                <a:lnTo>
                  <a:pt x="229156" y="489246"/>
                </a:lnTo>
                <a:lnTo>
                  <a:pt x="213617" y="545530"/>
                </a:lnTo>
                <a:lnTo>
                  <a:pt x="203258" y="583051"/>
                </a:lnTo>
                <a:lnTo>
                  <a:pt x="162420" y="672731"/>
                </a:lnTo>
                <a:lnTo>
                  <a:pt x="126761" y="743651"/>
                </a:lnTo>
                <a:lnTo>
                  <a:pt x="81344" y="791684"/>
                </a:lnTo>
                <a:lnTo>
                  <a:pt x="41104" y="820957"/>
                </a:lnTo>
                <a:lnTo>
                  <a:pt x="6045" y="831467"/>
                </a:lnTo>
                <a:lnTo>
                  <a:pt x="0" y="833279"/>
                </a:lnTo>
                <a:lnTo>
                  <a:pt x="0" y="526934"/>
                </a:lnTo>
                <a:lnTo>
                  <a:pt x="9039" y="529430"/>
                </a:lnTo>
                <a:lnTo>
                  <a:pt x="19398" y="491908"/>
                </a:lnTo>
                <a:lnTo>
                  <a:pt x="24577" y="473147"/>
                </a:lnTo>
                <a:lnTo>
                  <a:pt x="40116" y="416865"/>
                </a:lnTo>
                <a:lnTo>
                  <a:pt x="45296" y="398104"/>
                </a:lnTo>
                <a:lnTo>
                  <a:pt x="55655" y="360582"/>
                </a:lnTo>
                <a:lnTo>
                  <a:pt x="66014" y="323060"/>
                </a:lnTo>
                <a:lnTo>
                  <a:pt x="81553" y="266777"/>
                </a:lnTo>
                <a:lnTo>
                  <a:pt x="97092" y="210495"/>
                </a:lnTo>
                <a:lnTo>
                  <a:pt x="97692" y="150087"/>
                </a:lnTo>
                <a:lnTo>
                  <a:pt x="118410" y="75043"/>
                </a:lnTo>
                <a:lnTo>
                  <a:pt x="13912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6" name="任意多边形: 形状 165">
            <a:extLst>
              <a:ext uri="{FF2B5EF4-FFF2-40B4-BE49-F238E27FC236}">
                <a16:creationId xmlns:a16="http://schemas.microsoft.com/office/drawing/2014/main" xmlns="" id="{5FA26907-F29C-4972-8CA9-D641A0D953F0}"/>
              </a:ext>
            </a:extLst>
          </p:cNvPr>
          <p:cNvSpPr/>
          <p:nvPr/>
        </p:nvSpPr>
        <p:spPr>
          <a:xfrm rot="21093965">
            <a:off x="5534289" y="5175636"/>
            <a:ext cx="776021" cy="187005"/>
          </a:xfrm>
          <a:custGeom>
            <a:avLst/>
            <a:gdLst>
              <a:gd name="connsiteX0" fmla="*/ 555519 w 776021"/>
              <a:gd name="connsiteY0" fmla="*/ 0 h 187005"/>
              <a:gd name="connsiteX1" fmla="*/ 586182 w 776021"/>
              <a:gd name="connsiteY1" fmla="*/ 4547 h 187005"/>
              <a:gd name="connsiteX2" fmla="*/ 601513 w 776021"/>
              <a:gd name="connsiteY2" fmla="*/ 6820 h 187005"/>
              <a:gd name="connsiteX3" fmla="*/ 629321 w 776021"/>
              <a:gd name="connsiteY3" fmla="*/ 30619 h 187005"/>
              <a:gd name="connsiteX4" fmla="*/ 657129 w 776021"/>
              <a:gd name="connsiteY4" fmla="*/ 54418 h 187005"/>
              <a:gd name="connsiteX5" fmla="*/ 684937 w 776021"/>
              <a:gd name="connsiteY5" fmla="*/ 78216 h 187005"/>
              <a:gd name="connsiteX6" fmla="*/ 712745 w 776021"/>
              <a:gd name="connsiteY6" fmla="*/ 102015 h 187005"/>
              <a:gd name="connsiteX7" fmla="*/ 737699 w 776021"/>
              <a:gd name="connsiteY7" fmla="*/ 145066 h 187005"/>
              <a:gd name="connsiteX8" fmla="*/ 765506 w 776021"/>
              <a:gd name="connsiteY8" fmla="*/ 168865 h 187005"/>
              <a:gd name="connsiteX9" fmla="*/ 776021 w 776021"/>
              <a:gd name="connsiteY9" fmla="*/ 187005 h 187005"/>
              <a:gd name="connsiteX10" fmla="*/ 496455 w 776021"/>
              <a:gd name="connsiteY10" fmla="*/ 187005 h 187005"/>
              <a:gd name="connsiteX11" fmla="*/ 499165 w 776021"/>
              <a:gd name="connsiteY11" fmla="*/ 168724 h 187005"/>
              <a:gd name="connsiteX12" fmla="*/ 483834 w 776021"/>
              <a:gd name="connsiteY12" fmla="*/ 166451 h 187005"/>
              <a:gd name="connsiteX13" fmla="*/ 465648 w 776021"/>
              <a:gd name="connsiteY13" fmla="*/ 183431 h 187005"/>
              <a:gd name="connsiteX14" fmla="*/ 450316 w 776021"/>
              <a:gd name="connsiteY14" fmla="*/ 181157 h 187005"/>
              <a:gd name="connsiteX15" fmla="*/ 419655 w 776021"/>
              <a:gd name="connsiteY15" fmla="*/ 176611 h 187005"/>
              <a:gd name="connsiteX16" fmla="*/ 404323 w 776021"/>
              <a:gd name="connsiteY16" fmla="*/ 174338 h 187005"/>
              <a:gd name="connsiteX17" fmla="*/ 373661 w 776021"/>
              <a:gd name="connsiteY17" fmla="*/ 169791 h 187005"/>
              <a:gd name="connsiteX18" fmla="*/ 297004 w 776021"/>
              <a:gd name="connsiteY18" fmla="*/ 158425 h 187005"/>
              <a:gd name="connsiteX19" fmla="*/ 217493 w 776021"/>
              <a:gd name="connsiteY19" fmla="*/ 166312 h 187005"/>
              <a:gd name="connsiteX20" fmla="*/ 107320 w 776021"/>
              <a:gd name="connsiteY20" fmla="*/ 169652 h 187005"/>
              <a:gd name="connsiteX21" fmla="*/ 0 w 776021"/>
              <a:gd name="connsiteY21" fmla="*/ 153740 h 187005"/>
              <a:gd name="connsiteX22" fmla="*/ 19982 w 776021"/>
              <a:gd name="connsiteY22" fmla="*/ 18973 h 187005"/>
              <a:gd name="connsiteX23" fmla="*/ 81308 w 776021"/>
              <a:gd name="connsiteY23" fmla="*/ 28066 h 187005"/>
              <a:gd name="connsiteX24" fmla="*/ 145487 w 776021"/>
              <a:gd name="connsiteY24" fmla="*/ 17906 h 187005"/>
              <a:gd name="connsiteX25" fmla="*/ 191481 w 776021"/>
              <a:gd name="connsiteY25" fmla="*/ 24726 h 187005"/>
              <a:gd name="connsiteX26" fmla="*/ 237475 w 776021"/>
              <a:gd name="connsiteY26" fmla="*/ 31545 h 187005"/>
              <a:gd name="connsiteX27" fmla="*/ 283469 w 776021"/>
              <a:gd name="connsiteY27" fmla="*/ 38365 h 187005"/>
              <a:gd name="connsiteX28" fmla="*/ 329462 w 776021"/>
              <a:gd name="connsiteY28" fmla="*/ 45184 h 187005"/>
              <a:gd name="connsiteX29" fmla="*/ 362980 w 776021"/>
              <a:gd name="connsiteY29" fmla="*/ 30478 h 187005"/>
              <a:gd name="connsiteX30" fmla="*/ 378311 w 776021"/>
              <a:gd name="connsiteY30" fmla="*/ 32752 h 187005"/>
              <a:gd name="connsiteX31" fmla="*/ 424305 w 776021"/>
              <a:gd name="connsiteY31" fmla="*/ 39571 h 187005"/>
              <a:gd name="connsiteX32" fmla="*/ 457822 w 776021"/>
              <a:gd name="connsiteY32" fmla="*/ 24866 h 187005"/>
              <a:gd name="connsiteX33" fmla="*/ 488484 w 776021"/>
              <a:gd name="connsiteY33" fmla="*/ 29412 h 187005"/>
              <a:gd name="connsiteX34" fmla="*/ 522002 w 776021"/>
              <a:gd name="connsiteY34" fmla="*/ 14706 h 187005"/>
              <a:gd name="connsiteX35" fmla="*/ 555519 w 776021"/>
              <a:gd name="connsiteY35" fmla="*/ 0 h 1870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776021" h="187005">
                <a:moveTo>
                  <a:pt x="555519" y="0"/>
                </a:moveTo>
                <a:lnTo>
                  <a:pt x="586182" y="4547"/>
                </a:lnTo>
                <a:lnTo>
                  <a:pt x="601513" y="6820"/>
                </a:lnTo>
                <a:lnTo>
                  <a:pt x="629321" y="30619"/>
                </a:lnTo>
                <a:lnTo>
                  <a:pt x="657129" y="54418"/>
                </a:lnTo>
                <a:lnTo>
                  <a:pt x="684937" y="78216"/>
                </a:lnTo>
                <a:lnTo>
                  <a:pt x="712745" y="102015"/>
                </a:lnTo>
                <a:lnTo>
                  <a:pt x="737699" y="145066"/>
                </a:lnTo>
                <a:lnTo>
                  <a:pt x="765506" y="168865"/>
                </a:lnTo>
                <a:lnTo>
                  <a:pt x="776021" y="187005"/>
                </a:lnTo>
                <a:lnTo>
                  <a:pt x="496455" y="187005"/>
                </a:lnTo>
                <a:lnTo>
                  <a:pt x="499165" y="168724"/>
                </a:lnTo>
                <a:lnTo>
                  <a:pt x="483834" y="166451"/>
                </a:lnTo>
                <a:lnTo>
                  <a:pt x="465648" y="183431"/>
                </a:lnTo>
                <a:lnTo>
                  <a:pt x="450316" y="181157"/>
                </a:lnTo>
                <a:lnTo>
                  <a:pt x="419655" y="176611"/>
                </a:lnTo>
                <a:lnTo>
                  <a:pt x="404323" y="174338"/>
                </a:lnTo>
                <a:lnTo>
                  <a:pt x="373661" y="169791"/>
                </a:lnTo>
                <a:lnTo>
                  <a:pt x="297004" y="158425"/>
                </a:lnTo>
                <a:lnTo>
                  <a:pt x="217493" y="166312"/>
                </a:lnTo>
                <a:lnTo>
                  <a:pt x="107320" y="169652"/>
                </a:lnTo>
                <a:lnTo>
                  <a:pt x="0" y="153740"/>
                </a:lnTo>
                <a:lnTo>
                  <a:pt x="19982" y="18973"/>
                </a:lnTo>
                <a:lnTo>
                  <a:pt x="81308" y="28066"/>
                </a:lnTo>
                <a:lnTo>
                  <a:pt x="145487" y="17906"/>
                </a:lnTo>
                <a:lnTo>
                  <a:pt x="191481" y="24726"/>
                </a:lnTo>
                <a:lnTo>
                  <a:pt x="237475" y="31545"/>
                </a:lnTo>
                <a:lnTo>
                  <a:pt x="283469" y="38365"/>
                </a:lnTo>
                <a:lnTo>
                  <a:pt x="329462" y="45184"/>
                </a:lnTo>
                <a:lnTo>
                  <a:pt x="362980" y="30478"/>
                </a:lnTo>
                <a:lnTo>
                  <a:pt x="378311" y="32752"/>
                </a:lnTo>
                <a:lnTo>
                  <a:pt x="424305" y="39571"/>
                </a:lnTo>
                <a:lnTo>
                  <a:pt x="457822" y="24866"/>
                </a:lnTo>
                <a:lnTo>
                  <a:pt x="488484" y="29412"/>
                </a:lnTo>
                <a:lnTo>
                  <a:pt x="522002" y="14706"/>
                </a:lnTo>
                <a:lnTo>
                  <a:pt x="55551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7" name="任意多边形: 形状 166">
            <a:extLst>
              <a:ext uri="{FF2B5EF4-FFF2-40B4-BE49-F238E27FC236}">
                <a16:creationId xmlns:a16="http://schemas.microsoft.com/office/drawing/2014/main" xmlns="" id="{382AF501-E25F-4AD1-90AD-A950AAB2E1F5}"/>
              </a:ext>
            </a:extLst>
          </p:cNvPr>
          <p:cNvSpPr/>
          <p:nvPr/>
        </p:nvSpPr>
        <p:spPr>
          <a:xfrm rot="21093965">
            <a:off x="5885218" y="5829445"/>
            <a:ext cx="170346" cy="397619"/>
          </a:xfrm>
          <a:custGeom>
            <a:avLst/>
            <a:gdLst>
              <a:gd name="connsiteX0" fmla="*/ 140836 w 170346"/>
              <a:gd name="connsiteY0" fmla="*/ 1206 h 397619"/>
              <a:gd name="connsiteX1" fmla="*/ 152321 w 170346"/>
              <a:gd name="connsiteY1" fmla="*/ 2909 h 397619"/>
              <a:gd name="connsiteX2" fmla="*/ 170346 w 170346"/>
              <a:gd name="connsiteY2" fmla="*/ 393256 h 397619"/>
              <a:gd name="connsiteX3" fmla="*/ 160401 w 170346"/>
              <a:gd name="connsiteY3" fmla="*/ 397619 h 397619"/>
              <a:gd name="connsiteX4" fmla="*/ 132593 w 170346"/>
              <a:gd name="connsiteY4" fmla="*/ 373820 h 397619"/>
              <a:gd name="connsiteX5" fmla="*/ 120116 w 170346"/>
              <a:gd name="connsiteY5" fmla="*/ 352294 h 397619"/>
              <a:gd name="connsiteX6" fmla="*/ 107639 w 170346"/>
              <a:gd name="connsiteY6" fmla="*/ 330770 h 397619"/>
              <a:gd name="connsiteX7" fmla="*/ 98017 w 170346"/>
              <a:gd name="connsiteY7" fmla="*/ 289991 h 397619"/>
              <a:gd name="connsiteX8" fmla="*/ 91250 w 170346"/>
              <a:gd name="connsiteY8" fmla="*/ 229961 h 397619"/>
              <a:gd name="connsiteX9" fmla="*/ 69152 w 170346"/>
              <a:gd name="connsiteY9" fmla="*/ 167658 h 397619"/>
              <a:gd name="connsiteX10" fmla="*/ 49907 w 170346"/>
              <a:gd name="connsiteY10" fmla="*/ 86102 h 397619"/>
              <a:gd name="connsiteX11" fmla="*/ 0 w 170346"/>
              <a:gd name="connsiteY11" fmla="*/ 0 h 397619"/>
              <a:gd name="connsiteX12" fmla="*/ 61325 w 170346"/>
              <a:gd name="connsiteY12" fmla="*/ 9093 h 397619"/>
              <a:gd name="connsiteX13" fmla="*/ 107320 w 170346"/>
              <a:gd name="connsiteY13" fmla="*/ 15913 h 397619"/>
              <a:gd name="connsiteX14" fmla="*/ 140836 w 170346"/>
              <a:gd name="connsiteY14" fmla="*/ 1206 h 397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70346" h="397619">
                <a:moveTo>
                  <a:pt x="140836" y="1206"/>
                </a:moveTo>
                <a:lnTo>
                  <a:pt x="152321" y="2909"/>
                </a:lnTo>
                <a:lnTo>
                  <a:pt x="170346" y="393256"/>
                </a:lnTo>
                <a:lnTo>
                  <a:pt x="160401" y="397619"/>
                </a:lnTo>
                <a:lnTo>
                  <a:pt x="132593" y="373820"/>
                </a:lnTo>
                <a:lnTo>
                  <a:pt x="120116" y="352294"/>
                </a:lnTo>
                <a:lnTo>
                  <a:pt x="107639" y="330770"/>
                </a:lnTo>
                <a:lnTo>
                  <a:pt x="98017" y="289991"/>
                </a:lnTo>
                <a:lnTo>
                  <a:pt x="91250" y="229961"/>
                </a:lnTo>
                <a:lnTo>
                  <a:pt x="69152" y="167658"/>
                </a:lnTo>
                <a:lnTo>
                  <a:pt x="49907" y="86102"/>
                </a:lnTo>
                <a:lnTo>
                  <a:pt x="0" y="0"/>
                </a:lnTo>
                <a:lnTo>
                  <a:pt x="61325" y="9093"/>
                </a:lnTo>
                <a:lnTo>
                  <a:pt x="107320" y="15913"/>
                </a:lnTo>
                <a:lnTo>
                  <a:pt x="140836" y="120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8" name="任意多边形: 形状 167">
            <a:extLst>
              <a:ext uri="{FF2B5EF4-FFF2-40B4-BE49-F238E27FC236}">
                <a16:creationId xmlns:a16="http://schemas.microsoft.com/office/drawing/2014/main" xmlns="" id="{B3BE4B52-79FC-4614-9D7E-72A67E805968}"/>
              </a:ext>
            </a:extLst>
          </p:cNvPr>
          <p:cNvSpPr/>
          <p:nvPr/>
        </p:nvSpPr>
        <p:spPr>
          <a:xfrm rot="21093965">
            <a:off x="5992936" y="5319906"/>
            <a:ext cx="387546" cy="867510"/>
          </a:xfrm>
          <a:custGeom>
            <a:avLst/>
            <a:gdLst>
              <a:gd name="connsiteX0" fmla="*/ 385584 w 387546"/>
              <a:gd name="connsiteY0" fmla="*/ 0 h 867510"/>
              <a:gd name="connsiteX1" fmla="*/ 387546 w 387546"/>
              <a:gd name="connsiteY1" fmla="*/ 3385 h 867510"/>
              <a:gd name="connsiteX2" fmla="*/ 384691 w 387546"/>
              <a:gd name="connsiteY2" fmla="*/ 22637 h 867510"/>
              <a:gd name="connsiteX3" fmla="*/ 381837 w 387546"/>
              <a:gd name="connsiteY3" fmla="*/ 41890 h 867510"/>
              <a:gd name="connsiteX4" fmla="*/ 363651 w 387546"/>
              <a:gd name="connsiteY4" fmla="*/ 58869 h 867510"/>
              <a:gd name="connsiteX5" fmla="*/ 345465 w 387546"/>
              <a:gd name="connsiteY5" fmla="*/ 75848 h 867510"/>
              <a:gd name="connsiteX6" fmla="*/ 327280 w 387546"/>
              <a:gd name="connsiteY6" fmla="*/ 92827 h 867510"/>
              <a:gd name="connsiteX7" fmla="*/ 324425 w 387546"/>
              <a:gd name="connsiteY7" fmla="*/ 112079 h 867510"/>
              <a:gd name="connsiteX8" fmla="*/ 306239 w 387546"/>
              <a:gd name="connsiteY8" fmla="*/ 129059 h 867510"/>
              <a:gd name="connsiteX9" fmla="*/ 300530 w 387546"/>
              <a:gd name="connsiteY9" fmla="*/ 167564 h 867510"/>
              <a:gd name="connsiteX10" fmla="*/ 279490 w 387546"/>
              <a:gd name="connsiteY10" fmla="*/ 203794 h 867510"/>
              <a:gd name="connsiteX11" fmla="*/ 273780 w 387546"/>
              <a:gd name="connsiteY11" fmla="*/ 242299 h 867510"/>
              <a:gd name="connsiteX12" fmla="*/ 265217 w 387546"/>
              <a:gd name="connsiteY12" fmla="*/ 300056 h 867510"/>
              <a:gd name="connsiteX13" fmla="*/ 253798 w 387546"/>
              <a:gd name="connsiteY13" fmla="*/ 377065 h 867510"/>
              <a:gd name="connsiteX14" fmla="*/ 245234 w 387546"/>
              <a:gd name="connsiteY14" fmla="*/ 434823 h 867510"/>
              <a:gd name="connsiteX15" fmla="*/ 236671 w 387546"/>
              <a:gd name="connsiteY15" fmla="*/ 492579 h 867510"/>
              <a:gd name="connsiteX16" fmla="*/ 212776 w 387546"/>
              <a:gd name="connsiteY16" fmla="*/ 548064 h 867510"/>
              <a:gd name="connsiteX17" fmla="*/ 204212 w 387546"/>
              <a:gd name="connsiteY17" fmla="*/ 605820 h 867510"/>
              <a:gd name="connsiteX18" fmla="*/ 183171 w 387546"/>
              <a:gd name="connsiteY18" fmla="*/ 642052 h 867510"/>
              <a:gd name="connsiteX19" fmla="*/ 177462 w 387546"/>
              <a:gd name="connsiteY19" fmla="*/ 680556 h 867510"/>
              <a:gd name="connsiteX20" fmla="*/ 156422 w 387546"/>
              <a:gd name="connsiteY20" fmla="*/ 716788 h 867510"/>
              <a:gd name="connsiteX21" fmla="*/ 150713 w 387546"/>
              <a:gd name="connsiteY21" fmla="*/ 755292 h 867510"/>
              <a:gd name="connsiteX22" fmla="*/ 111486 w 387546"/>
              <a:gd name="connsiteY22" fmla="*/ 808503 h 867510"/>
              <a:gd name="connsiteX23" fmla="*/ 75114 w 387546"/>
              <a:gd name="connsiteY23" fmla="*/ 842461 h 867510"/>
              <a:gd name="connsiteX24" fmla="*/ 41598 w 387546"/>
              <a:gd name="connsiteY24" fmla="*/ 857167 h 867510"/>
              <a:gd name="connsiteX25" fmla="*/ 18025 w 387546"/>
              <a:gd name="connsiteY25" fmla="*/ 867510 h 867510"/>
              <a:gd name="connsiteX26" fmla="*/ 0 w 387546"/>
              <a:gd name="connsiteY26" fmla="*/ 477163 h 867510"/>
              <a:gd name="connsiteX27" fmla="*/ 19178 w 387546"/>
              <a:gd name="connsiteY27" fmla="*/ 480007 h 867510"/>
              <a:gd name="connsiteX28" fmla="*/ 22032 w 387546"/>
              <a:gd name="connsiteY28" fmla="*/ 460754 h 867510"/>
              <a:gd name="connsiteX29" fmla="*/ 24887 w 387546"/>
              <a:gd name="connsiteY29" fmla="*/ 441502 h 867510"/>
              <a:gd name="connsiteX30" fmla="*/ 45927 w 387546"/>
              <a:gd name="connsiteY30" fmla="*/ 405271 h 867510"/>
              <a:gd name="connsiteX31" fmla="*/ 51637 w 387546"/>
              <a:gd name="connsiteY31" fmla="*/ 366766 h 867510"/>
              <a:gd name="connsiteX32" fmla="*/ 57346 w 387546"/>
              <a:gd name="connsiteY32" fmla="*/ 328262 h 867510"/>
              <a:gd name="connsiteX33" fmla="*/ 63055 w 387546"/>
              <a:gd name="connsiteY33" fmla="*/ 289757 h 867510"/>
              <a:gd name="connsiteX34" fmla="*/ 71619 w 387546"/>
              <a:gd name="connsiteY34" fmla="*/ 232000 h 867510"/>
              <a:gd name="connsiteX35" fmla="*/ 80182 w 387546"/>
              <a:gd name="connsiteY35" fmla="*/ 174243 h 867510"/>
              <a:gd name="connsiteX36" fmla="*/ 88746 w 387546"/>
              <a:gd name="connsiteY36" fmla="*/ 116486 h 867510"/>
              <a:gd name="connsiteX37" fmla="*/ 94455 w 387546"/>
              <a:gd name="connsiteY37" fmla="*/ 77981 h 867510"/>
              <a:gd name="connsiteX38" fmla="*/ 100164 w 387546"/>
              <a:gd name="connsiteY38" fmla="*/ 39477 h 867510"/>
              <a:gd name="connsiteX39" fmla="*/ 103019 w 387546"/>
              <a:gd name="connsiteY39" fmla="*/ 20225 h 867510"/>
              <a:gd name="connsiteX40" fmla="*/ 105874 w 387546"/>
              <a:gd name="connsiteY40" fmla="*/ 972 h 867510"/>
              <a:gd name="connsiteX41" fmla="*/ 106018 w 387546"/>
              <a:gd name="connsiteY41" fmla="*/ 0 h 867510"/>
              <a:gd name="connsiteX42" fmla="*/ 385584 w 387546"/>
              <a:gd name="connsiteY42" fmla="*/ 0 h 8675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87546" h="867510">
                <a:moveTo>
                  <a:pt x="385584" y="0"/>
                </a:moveTo>
                <a:lnTo>
                  <a:pt x="387546" y="3385"/>
                </a:lnTo>
                <a:lnTo>
                  <a:pt x="384691" y="22637"/>
                </a:lnTo>
                <a:lnTo>
                  <a:pt x="381837" y="41890"/>
                </a:lnTo>
                <a:lnTo>
                  <a:pt x="363651" y="58869"/>
                </a:lnTo>
                <a:lnTo>
                  <a:pt x="345465" y="75848"/>
                </a:lnTo>
                <a:lnTo>
                  <a:pt x="327280" y="92827"/>
                </a:lnTo>
                <a:lnTo>
                  <a:pt x="324425" y="112079"/>
                </a:lnTo>
                <a:lnTo>
                  <a:pt x="306239" y="129059"/>
                </a:lnTo>
                <a:lnTo>
                  <a:pt x="300530" y="167564"/>
                </a:lnTo>
                <a:lnTo>
                  <a:pt x="279490" y="203794"/>
                </a:lnTo>
                <a:lnTo>
                  <a:pt x="273780" y="242299"/>
                </a:lnTo>
                <a:lnTo>
                  <a:pt x="265217" y="300056"/>
                </a:lnTo>
                <a:lnTo>
                  <a:pt x="253798" y="377065"/>
                </a:lnTo>
                <a:lnTo>
                  <a:pt x="245234" y="434823"/>
                </a:lnTo>
                <a:lnTo>
                  <a:pt x="236671" y="492579"/>
                </a:lnTo>
                <a:lnTo>
                  <a:pt x="212776" y="548064"/>
                </a:lnTo>
                <a:lnTo>
                  <a:pt x="204212" y="605820"/>
                </a:lnTo>
                <a:lnTo>
                  <a:pt x="183171" y="642052"/>
                </a:lnTo>
                <a:lnTo>
                  <a:pt x="177462" y="680556"/>
                </a:lnTo>
                <a:lnTo>
                  <a:pt x="156422" y="716788"/>
                </a:lnTo>
                <a:lnTo>
                  <a:pt x="150713" y="755292"/>
                </a:lnTo>
                <a:lnTo>
                  <a:pt x="111486" y="808503"/>
                </a:lnTo>
                <a:lnTo>
                  <a:pt x="75114" y="842461"/>
                </a:lnTo>
                <a:lnTo>
                  <a:pt x="41598" y="857167"/>
                </a:lnTo>
                <a:lnTo>
                  <a:pt x="18025" y="867510"/>
                </a:lnTo>
                <a:lnTo>
                  <a:pt x="0" y="477163"/>
                </a:lnTo>
                <a:lnTo>
                  <a:pt x="19178" y="480007"/>
                </a:lnTo>
                <a:lnTo>
                  <a:pt x="22032" y="460754"/>
                </a:lnTo>
                <a:lnTo>
                  <a:pt x="24887" y="441502"/>
                </a:lnTo>
                <a:lnTo>
                  <a:pt x="45927" y="405271"/>
                </a:lnTo>
                <a:lnTo>
                  <a:pt x="51637" y="366766"/>
                </a:lnTo>
                <a:lnTo>
                  <a:pt x="57346" y="328262"/>
                </a:lnTo>
                <a:lnTo>
                  <a:pt x="63055" y="289757"/>
                </a:lnTo>
                <a:lnTo>
                  <a:pt x="71619" y="232000"/>
                </a:lnTo>
                <a:lnTo>
                  <a:pt x="80182" y="174243"/>
                </a:lnTo>
                <a:lnTo>
                  <a:pt x="88746" y="116486"/>
                </a:lnTo>
                <a:lnTo>
                  <a:pt x="94455" y="77981"/>
                </a:lnTo>
                <a:lnTo>
                  <a:pt x="100164" y="39477"/>
                </a:lnTo>
                <a:lnTo>
                  <a:pt x="103019" y="20225"/>
                </a:lnTo>
                <a:lnTo>
                  <a:pt x="105874" y="972"/>
                </a:lnTo>
                <a:lnTo>
                  <a:pt x="106018" y="0"/>
                </a:lnTo>
                <a:lnTo>
                  <a:pt x="38558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9" name="任意多边形: 形状 168">
            <a:extLst>
              <a:ext uri="{FF2B5EF4-FFF2-40B4-BE49-F238E27FC236}">
                <a16:creationId xmlns:a16="http://schemas.microsoft.com/office/drawing/2014/main" xmlns="" id="{44016645-EA6C-431A-997B-3A8B0562374B}"/>
              </a:ext>
            </a:extLst>
          </p:cNvPr>
          <p:cNvSpPr/>
          <p:nvPr/>
        </p:nvSpPr>
        <p:spPr>
          <a:xfrm rot="20239713">
            <a:off x="6755494" y="4520423"/>
            <a:ext cx="739757" cy="351461"/>
          </a:xfrm>
          <a:custGeom>
            <a:avLst/>
            <a:gdLst>
              <a:gd name="connsiteX0" fmla="*/ 739757 w 739757"/>
              <a:gd name="connsiteY0" fmla="*/ 98610 h 351461"/>
              <a:gd name="connsiteX1" fmla="*/ 737234 w 739757"/>
              <a:gd name="connsiteY1" fmla="*/ 104651 h 351461"/>
              <a:gd name="connsiteX2" fmla="*/ 715430 w 739757"/>
              <a:gd name="connsiteY2" fmla="*/ 116636 h 351461"/>
              <a:gd name="connsiteX3" fmla="*/ 693627 w 739757"/>
              <a:gd name="connsiteY3" fmla="*/ 128622 h 351461"/>
              <a:gd name="connsiteX4" fmla="*/ 657524 w 739757"/>
              <a:gd name="connsiteY4" fmla="*/ 134632 h 351461"/>
              <a:gd name="connsiteX5" fmla="*/ 607118 w 739757"/>
              <a:gd name="connsiteY5" fmla="*/ 134669 h 351461"/>
              <a:gd name="connsiteX6" fmla="*/ 571013 w 739757"/>
              <a:gd name="connsiteY6" fmla="*/ 140680 h 351461"/>
              <a:gd name="connsiteX7" fmla="*/ 534908 w 739757"/>
              <a:gd name="connsiteY7" fmla="*/ 146691 h 351461"/>
              <a:gd name="connsiteX8" fmla="*/ 491303 w 739757"/>
              <a:gd name="connsiteY8" fmla="*/ 170661 h 351461"/>
              <a:gd name="connsiteX9" fmla="*/ 433395 w 739757"/>
              <a:gd name="connsiteY9" fmla="*/ 188657 h 351461"/>
              <a:gd name="connsiteX10" fmla="*/ 367985 w 739757"/>
              <a:gd name="connsiteY10" fmla="*/ 224611 h 351461"/>
              <a:gd name="connsiteX11" fmla="*/ 302576 w 739757"/>
              <a:gd name="connsiteY11" fmla="*/ 260567 h 351461"/>
              <a:gd name="connsiteX12" fmla="*/ 222865 w 739757"/>
              <a:gd name="connsiteY12" fmla="*/ 290547 h 351461"/>
              <a:gd name="connsiteX13" fmla="*/ 149954 w 739757"/>
              <a:gd name="connsiteY13" fmla="*/ 344461 h 351461"/>
              <a:gd name="connsiteX14" fmla="*/ 154893 w 739757"/>
              <a:gd name="connsiteY14" fmla="*/ 351461 h 351461"/>
              <a:gd name="connsiteX15" fmla="*/ 0 w 739757"/>
              <a:gd name="connsiteY15" fmla="*/ 312400 h 351461"/>
              <a:gd name="connsiteX16" fmla="*/ 79852 w 739757"/>
              <a:gd name="connsiteY16" fmla="*/ 230807 h 351461"/>
              <a:gd name="connsiteX17" fmla="*/ 152763 w 739757"/>
              <a:gd name="connsiteY17" fmla="*/ 176894 h 351461"/>
              <a:gd name="connsiteX18" fmla="*/ 211374 w 739757"/>
              <a:gd name="connsiteY18" fmla="*/ 117006 h 351461"/>
              <a:gd name="connsiteX19" fmla="*/ 269984 w 739757"/>
              <a:gd name="connsiteY19" fmla="*/ 57119 h 351461"/>
              <a:gd name="connsiteX20" fmla="*/ 313590 w 739757"/>
              <a:gd name="connsiteY20" fmla="*/ 33148 h 351461"/>
              <a:gd name="connsiteX21" fmla="*/ 342895 w 739757"/>
              <a:gd name="connsiteY21" fmla="*/ 3204 h 351461"/>
              <a:gd name="connsiteX22" fmla="*/ 348724 w 739757"/>
              <a:gd name="connsiteY22" fmla="*/ 0 h 351461"/>
              <a:gd name="connsiteX23" fmla="*/ 739757 w 739757"/>
              <a:gd name="connsiteY23" fmla="*/ 98610 h 351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739757" h="351461">
                <a:moveTo>
                  <a:pt x="739757" y="98610"/>
                </a:moveTo>
                <a:lnTo>
                  <a:pt x="737234" y="104651"/>
                </a:lnTo>
                <a:lnTo>
                  <a:pt x="715430" y="116636"/>
                </a:lnTo>
                <a:lnTo>
                  <a:pt x="693627" y="128622"/>
                </a:lnTo>
                <a:lnTo>
                  <a:pt x="657524" y="134632"/>
                </a:lnTo>
                <a:lnTo>
                  <a:pt x="607118" y="134669"/>
                </a:lnTo>
                <a:lnTo>
                  <a:pt x="571013" y="140680"/>
                </a:lnTo>
                <a:lnTo>
                  <a:pt x="534908" y="146691"/>
                </a:lnTo>
                <a:lnTo>
                  <a:pt x="491303" y="170661"/>
                </a:lnTo>
                <a:lnTo>
                  <a:pt x="433395" y="188657"/>
                </a:lnTo>
                <a:lnTo>
                  <a:pt x="367985" y="224611"/>
                </a:lnTo>
                <a:lnTo>
                  <a:pt x="302576" y="260567"/>
                </a:lnTo>
                <a:lnTo>
                  <a:pt x="222865" y="290547"/>
                </a:lnTo>
                <a:lnTo>
                  <a:pt x="149954" y="344461"/>
                </a:lnTo>
                <a:lnTo>
                  <a:pt x="154893" y="351461"/>
                </a:lnTo>
                <a:lnTo>
                  <a:pt x="0" y="312400"/>
                </a:lnTo>
                <a:lnTo>
                  <a:pt x="79852" y="230807"/>
                </a:lnTo>
                <a:lnTo>
                  <a:pt x="152763" y="176894"/>
                </a:lnTo>
                <a:lnTo>
                  <a:pt x="211374" y="117006"/>
                </a:lnTo>
                <a:lnTo>
                  <a:pt x="269984" y="57119"/>
                </a:lnTo>
                <a:lnTo>
                  <a:pt x="313590" y="33148"/>
                </a:lnTo>
                <a:lnTo>
                  <a:pt x="342895" y="3204"/>
                </a:lnTo>
                <a:lnTo>
                  <a:pt x="348724" y="0"/>
                </a:lnTo>
                <a:lnTo>
                  <a:pt x="739757" y="9861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70" name="任意多边形: 形状 169">
            <a:extLst>
              <a:ext uri="{FF2B5EF4-FFF2-40B4-BE49-F238E27FC236}">
                <a16:creationId xmlns:a16="http://schemas.microsoft.com/office/drawing/2014/main" xmlns="" id="{73C62F76-E275-4259-9518-A6AA1C18DE17}"/>
              </a:ext>
            </a:extLst>
          </p:cNvPr>
          <p:cNvSpPr/>
          <p:nvPr/>
        </p:nvSpPr>
        <p:spPr>
          <a:xfrm rot="20239713">
            <a:off x="6841899" y="5363902"/>
            <a:ext cx="370312" cy="535038"/>
          </a:xfrm>
          <a:custGeom>
            <a:avLst/>
            <a:gdLst>
              <a:gd name="connsiteX0" fmla="*/ 80342 w 370312"/>
              <a:gd name="connsiteY0" fmla="*/ 0 h 535038"/>
              <a:gd name="connsiteX1" fmla="*/ 115112 w 370312"/>
              <a:gd name="connsiteY1" fmla="*/ 14524 h 535038"/>
              <a:gd name="connsiteX2" fmla="*/ 143715 w 370312"/>
              <a:gd name="connsiteY2" fmla="*/ 26472 h 535038"/>
              <a:gd name="connsiteX3" fmla="*/ 186619 w 370312"/>
              <a:gd name="connsiteY3" fmla="*/ 44394 h 535038"/>
              <a:gd name="connsiteX4" fmla="*/ 222022 w 370312"/>
              <a:gd name="connsiteY4" fmla="*/ 80276 h 535038"/>
              <a:gd name="connsiteX5" fmla="*/ 250624 w 370312"/>
              <a:gd name="connsiteY5" fmla="*/ 92223 h 535038"/>
              <a:gd name="connsiteX6" fmla="*/ 293528 w 370312"/>
              <a:gd name="connsiteY6" fmla="*/ 110145 h 535038"/>
              <a:gd name="connsiteX7" fmla="*/ 322131 w 370312"/>
              <a:gd name="connsiteY7" fmla="*/ 122093 h 535038"/>
              <a:gd name="connsiteX8" fmla="*/ 336432 w 370312"/>
              <a:gd name="connsiteY8" fmla="*/ 128068 h 535038"/>
              <a:gd name="connsiteX9" fmla="*/ 350732 w 370312"/>
              <a:gd name="connsiteY9" fmla="*/ 134041 h 535038"/>
              <a:gd name="connsiteX10" fmla="*/ 365034 w 370312"/>
              <a:gd name="connsiteY10" fmla="*/ 140015 h 535038"/>
              <a:gd name="connsiteX11" fmla="*/ 370312 w 370312"/>
              <a:gd name="connsiteY11" fmla="*/ 142220 h 535038"/>
              <a:gd name="connsiteX12" fmla="*/ 370312 w 370312"/>
              <a:gd name="connsiteY12" fmla="*/ 531820 h 535038"/>
              <a:gd name="connsiteX13" fmla="*/ 351210 w 370312"/>
              <a:gd name="connsiteY13" fmla="*/ 535000 h 535038"/>
              <a:gd name="connsiteX14" fmla="*/ 336909 w 370312"/>
              <a:gd name="connsiteY14" fmla="*/ 529026 h 535038"/>
              <a:gd name="connsiteX15" fmla="*/ 300805 w 370312"/>
              <a:gd name="connsiteY15" fmla="*/ 535038 h 535038"/>
              <a:gd name="connsiteX16" fmla="*/ 279704 w 370312"/>
              <a:gd name="connsiteY16" fmla="*/ 505131 h 535038"/>
              <a:gd name="connsiteX17" fmla="*/ 272905 w 370312"/>
              <a:gd name="connsiteY17" fmla="*/ 481197 h 535038"/>
              <a:gd name="connsiteX18" fmla="*/ 251803 w 370312"/>
              <a:gd name="connsiteY18" fmla="*/ 451291 h 535038"/>
              <a:gd name="connsiteX19" fmla="*/ 238204 w 370312"/>
              <a:gd name="connsiteY19" fmla="*/ 403425 h 535038"/>
              <a:gd name="connsiteX20" fmla="*/ 224606 w 370312"/>
              <a:gd name="connsiteY20" fmla="*/ 355559 h 535038"/>
              <a:gd name="connsiteX21" fmla="*/ 204208 w 370312"/>
              <a:gd name="connsiteY21" fmla="*/ 283761 h 535038"/>
              <a:gd name="connsiteX22" fmla="*/ 168806 w 370312"/>
              <a:gd name="connsiteY22" fmla="*/ 247879 h 535038"/>
              <a:gd name="connsiteX23" fmla="*/ 112303 w 370312"/>
              <a:gd name="connsiteY23" fmla="*/ 182092 h 535038"/>
              <a:gd name="connsiteX24" fmla="*/ 91202 w 370312"/>
              <a:gd name="connsiteY24" fmla="*/ 152185 h 535038"/>
              <a:gd name="connsiteX25" fmla="*/ 55801 w 370312"/>
              <a:gd name="connsiteY25" fmla="*/ 116304 h 535038"/>
              <a:gd name="connsiteX26" fmla="*/ 34700 w 370312"/>
              <a:gd name="connsiteY26" fmla="*/ 86397 h 535038"/>
              <a:gd name="connsiteX27" fmla="*/ 27900 w 370312"/>
              <a:gd name="connsiteY27" fmla="*/ 62465 h 535038"/>
              <a:gd name="connsiteX28" fmla="*/ 13599 w 370312"/>
              <a:gd name="connsiteY28" fmla="*/ 56491 h 535038"/>
              <a:gd name="connsiteX29" fmla="*/ 6799 w 370312"/>
              <a:gd name="connsiteY29" fmla="*/ 32558 h 535038"/>
              <a:gd name="connsiteX30" fmla="*/ 0 w 370312"/>
              <a:gd name="connsiteY30" fmla="*/ 8625 h 535038"/>
              <a:gd name="connsiteX31" fmla="*/ 3603 w 370312"/>
              <a:gd name="connsiteY31" fmla="*/ 0 h 535038"/>
              <a:gd name="connsiteX32" fmla="*/ 80342 w 370312"/>
              <a:gd name="connsiteY32" fmla="*/ 0 h 535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370312" h="535038">
                <a:moveTo>
                  <a:pt x="80342" y="0"/>
                </a:moveTo>
                <a:lnTo>
                  <a:pt x="115112" y="14524"/>
                </a:lnTo>
                <a:lnTo>
                  <a:pt x="143715" y="26472"/>
                </a:lnTo>
                <a:lnTo>
                  <a:pt x="186619" y="44394"/>
                </a:lnTo>
                <a:lnTo>
                  <a:pt x="222022" y="80276"/>
                </a:lnTo>
                <a:lnTo>
                  <a:pt x="250624" y="92223"/>
                </a:lnTo>
                <a:lnTo>
                  <a:pt x="293528" y="110145"/>
                </a:lnTo>
                <a:lnTo>
                  <a:pt x="322131" y="122093"/>
                </a:lnTo>
                <a:lnTo>
                  <a:pt x="336432" y="128068"/>
                </a:lnTo>
                <a:lnTo>
                  <a:pt x="350732" y="134041"/>
                </a:lnTo>
                <a:lnTo>
                  <a:pt x="365034" y="140015"/>
                </a:lnTo>
                <a:lnTo>
                  <a:pt x="370312" y="142220"/>
                </a:lnTo>
                <a:lnTo>
                  <a:pt x="370312" y="531820"/>
                </a:lnTo>
                <a:lnTo>
                  <a:pt x="351210" y="535000"/>
                </a:lnTo>
                <a:lnTo>
                  <a:pt x="336909" y="529026"/>
                </a:lnTo>
                <a:lnTo>
                  <a:pt x="300805" y="535038"/>
                </a:lnTo>
                <a:lnTo>
                  <a:pt x="279704" y="505131"/>
                </a:lnTo>
                <a:lnTo>
                  <a:pt x="272905" y="481197"/>
                </a:lnTo>
                <a:lnTo>
                  <a:pt x="251803" y="451291"/>
                </a:lnTo>
                <a:lnTo>
                  <a:pt x="238204" y="403425"/>
                </a:lnTo>
                <a:lnTo>
                  <a:pt x="224606" y="355559"/>
                </a:lnTo>
                <a:lnTo>
                  <a:pt x="204208" y="283761"/>
                </a:lnTo>
                <a:lnTo>
                  <a:pt x="168806" y="247879"/>
                </a:lnTo>
                <a:lnTo>
                  <a:pt x="112303" y="182092"/>
                </a:lnTo>
                <a:lnTo>
                  <a:pt x="91202" y="152185"/>
                </a:lnTo>
                <a:lnTo>
                  <a:pt x="55801" y="116304"/>
                </a:lnTo>
                <a:lnTo>
                  <a:pt x="34700" y="86397"/>
                </a:lnTo>
                <a:lnTo>
                  <a:pt x="27900" y="62465"/>
                </a:lnTo>
                <a:lnTo>
                  <a:pt x="13599" y="56491"/>
                </a:lnTo>
                <a:lnTo>
                  <a:pt x="6799" y="32558"/>
                </a:lnTo>
                <a:lnTo>
                  <a:pt x="0" y="8625"/>
                </a:lnTo>
                <a:lnTo>
                  <a:pt x="3603" y="0"/>
                </a:lnTo>
                <a:lnTo>
                  <a:pt x="8034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1" name="任意多边形: 形状 170">
            <a:extLst>
              <a:ext uri="{FF2B5EF4-FFF2-40B4-BE49-F238E27FC236}">
                <a16:creationId xmlns:a16="http://schemas.microsoft.com/office/drawing/2014/main" xmlns="" id="{293F3ED4-AB1F-4B94-A259-6A1699A807B9}"/>
              </a:ext>
            </a:extLst>
          </p:cNvPr>
          <p:cNvSpPr/>
          <p:nvPr/>
        </p:nvSpPr>
        <p:spPr>
          <a:xfrm rot="20239713">
            <a:off x="6619774" y="4261834"/>
            <a:ext cx="802979" cy="382415"/>
          </a:xfrm>
          <a:custGeom>
            <a:avLst/>
            <a:gdLst>
              <a:gd name="connsiteX0" fmla="*/ 626672 w 802979"/>
              <a:gd name="connsiteY0" fmla="*/ 113284 h 382415"/>
              <a:gd name="connsiteX1" fmla="*/ 669576 w 802979"/>
              <a:gd name="connsiteY1" fmla="*/ 131206 h 382415"/>
              <a:gd name="connsiteX2" fmla="*/ 698178 w 802979"/>
              <a:gd name="connsiteY2" fmla="*/ 143153 h 382415"/>
              <a:gd name="connsiteX3" fmla="*/ 719279 w 802979"/>
              <a:gd name="connsiteY3" fmla="*/ 173060 h 382415"/>
              <a:gd name="connsiteX4" fmla="*/ 740380 w 802979"/>
              <a:gd name="connsiteY4" fmla="*/ 202968 h 382415"/>
              <a:gd name="connsiteX5" fmla="*/ 768280 w 802979"/>
              <a:gd name="connsiteY5" fmla="*/ 256807 h 382415"/>
              <a:gd name="connsiteX6" fmla="*/ 781878 w 802979"/>
              <a:gd name="connsiteY6" fmla="*/ 304673 h 382415"/>
              <a:gd name="connsiteX7" fmla="*/ 802979 w 802979"/>
              <a:gd name="connsiteY7" fmla="*/ 334580 h 382415"/>
              <a:gd name="connsiteX8" fmla="*/ 787976 w 802979"/>
              <a:gd name="connsiteY8" fmla="*/ 370497 h 382415"/>
              <a:gd name="connsiteX9" fmla="*/ 782997 w 802979"/>
              <a:gd name="connsiteY9" fmla="*/ 382415 h 382415"/>
              <a:gd name="connsiteX10" fmla="*/ 391964 w 802979"/>
              <a:gd name="connsiteY10" fmla="*/ 283805 h 382415"/>
              <a:gd name="connsiteX11" fmla="*/ 407938 w 802979"/>
              <a:gd name="connsiteY11" fmla="*/ 275025 h 382415"/>
              <a:gd name="connsiteX12" fmla="*/ 393636 w 802979"/>
              <a:gd name="connsiteY12" fmla="*/ 269051 h 382415"/>
              <a:gd name="connsiteX13" fmla="*/ 379335 w 802979"/>
              <a:gd name="connsiteY13" fmla="*/ 263077 h 382415"/>
              <a:gd name="connsiteX14" fmla="*/ 350733 w 802979"/>
              <a:gd name="connsiteY14" fmla="*/ 251129 h 382415"/>
              <a:gd name="connsiteX15" fmla="*/ 293528 w 802979"/>
              <a:gd name="connsiteY15" fmla="*/ 227233 h 382415"/>
              <a:gd name="connsiteX16" fmla="*/ 236322 w 802979"/>
              <a:gd name="connsiteY16" fmla="*/ 203337 h 382415"/>
              <a:gd name="connsiteX17" fmla="*/ 179117 w 802979"/>
              <a:gd name="connsiteY17" fmla="*/ 179441 h 382415"/>
              <a:gd name="connsiteX18" fmla="*/ 85808 w 802979"/>
              <a:gd name="connsiteY18" fmla="*/ 161556 h 382415"/>
              <a:gd name="connsiteX19" fmla="*/ 0 w 802979"/>
              <a:gd name="connsiteY19" fmla="*/ 125711 h 382415"/>
              <a:gd name="connsiteX20" fmla="*/ 52513 w 802979"/>
              <a:gd name="connsiteY20" fmla="*/ 0 h 382415"/>
              <a:gd name="connsiteX21" fmla="*/ 138321 w 802979"/>
              <a:gd name="connsiteY21" fmla="*/ 35844 h 382415"/>
              <a:gd name="connsiteX22" fmla="*/ 224129 w 802979"/>
              <a:gd name="connsiteY22" fmla="*/ 71688 h 382415"/>
              <a:gd name="connsiteX23" fmla="*/ 317438 w 802979"/>
              <a:gd name="connsiteY23" fmla="*/ 89572 h 382415"/>
              <a:gd name="connsiteX24" fmla="*/ 382145 w 802979"/>
              <a:gd name="connsiteY24" fmla="*/ 95509 h 382415"/>
              <a:gd name="connsiteX25" fmla="*/ 439350 w 802979"/>
              <a:gd name="connsiteY25" fmla="*/ 119405 h 382415"/>
              <a:gd name="connsiteX26" fmla="*/ 504058 w 802979"/>
              <a:gd name="connsiteY26" fmla="*/ 125342 h 382415"/>
              <a:gd name="connsiteX27" fmla="*/ 540162 w 802979"/>
              <a:gd name="connsiteY27" fmla="*/ 119332 h 382415"/>
              <a:gd name="connsiteX28" fmla="*/ 576266 w 802979"/>
              <a:gd name="connsiteY28" fmla="*/ 113321 h 382415"/>
              <a:gd name="connsiteX29" fmla="*/ 590567 w 802979"/>
              <a:gd name="connsiteY29" fmla="*/ 119295 h 382415"/>
              <a:gd name="connsiteX30" fmla="*/ 626672 w 802979"/>
              <a:gd name="connsiteY30" fmla="*/ 113284 h 38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802979" h="382415">
                <a:moveTo>
                  <a:pt x="626672" y="113284"/>
                </a:moveTo>
                <a:lnTo>
                  <a:pt x="669576" y="131206"/>
                </a:lnTo>
                <a:lnTo>
                  <a:pt x="698178" y="143153"/>
                </a:lnTo>
                <a:lnTo>
                  <a:pt x="719279" y="173060"/>
                </a:lnTo>
                <a:lnTo>
                  <a:pt x="740380" y="202968"/>
                </a:lnTo>
                <a:lnTo>
                  <a:pt x="768280" y="256807"/>
                </a:lnTo>
                <a:lnTo>
                  <a:pt x="781878" y="304673"/>
                </a:lnTo>
                <a:lnTo>
                  <a:pt x="802979" y="334580"/>
                </a:lnTo>
                <a:lnTo>
                  <a:pt x="787976" y="370497"/>
                </a:lnTo>
                <a:lnTo>
                  <a:pt x="782997" y="382415"/>
                </a:lnTo>
                <a:lnTo>
                  <a:pt x="391964" y="283805"/>
                </a:lnTo>
                <a:lnTo>
                  <a:pt x="407938" y="275025"/>
                </a:lnTo>
                <a:lnTo>
                  <a:pt x="393636" y="269051"/>
                </a:lnTo>
                <a:lnTo>
                  <a:pt x="379335" y="263077"/>
                </a:lnTo>
                <a:lnTo>
                  <a:pt x="350733" y="251129"/>
                </a:lnTo>
                <a:lnTo>
                  <a:pt x="293528" y="227233"/>
                </a:lnTo>
                <a:lnTo>
                  <a:pt x="236322" y="203337"/>
                </a:lnTo>
                <a:lnTo>
                  <a:pt x="179117" y="179441"/>
                </a:lnTo>
                <a:lnTo>
                  <a:pt x="85808" y="161556"/>
                </a:lnTo>
                <a:lnTo>
                  <a:pt x="0" y="125711"/>
                </a:lnTo>
                <a:lnTo>
                  <a:pt x="52513" y="0"/>
                </a:lnTo>
                <a:lnTo>
                  <a:pt x="138321" y="35844"/>
                </a:lnTo>
                <a:lnTo>
                  <a:pt x="224129" y="71688"/>
                </a:lnTo>
                <a:lnTo>
                  <a:pt x="317438" y="89572"/>
                </a:lnTo>
                <a:lnTo>
                  <a:pt x="382145" y="95509"/>
                </a:lnTo>
                <a:lnTo>
                  <a:pt x="439350" y="119405"/>
                </a:lnTo>
                <a:lnTo>
                  <a:pt x="504058" y="125342"/>
                </a:lnTo>
                <a:lnTo>
                  <a:pt x="540162" y="119332"/>
                </a:lnTo>
                <a:lnTo>
                  <a:pt x="576266" y="113321"/>
                </a:lnTo>
                <a:lnTo>
                  <a:pt x="590567" y="119295"/>
                </a:lnTo>
                <a:lnTo>
                  <a:pt x="626672" y="11328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2" name="任意多边形: 形状 171">
            <a:extLst>
              <a:ext uri="{FF2B5EF4-FFF2-40B4-BE49-F238E27FC236}">
                <a16:creationId xmlns:a16="http://schemas.microsoft.com/office/drawing/2014/main" xmlns="" id="{4E9CAF37-25C1-40B1-A452-0BBC452B7B1F}"/>
              </a:ext>
            </a:extLst>
          </p:cNvPr>
          <p:cNvSpPr/>
          <p:nvPr/>
        </p:nvSpPr>
        <p:spPr>
          <a:xfrm rot="20239713">
            <a:off x="6991220" y="4853103"/>
            <a:ext cx="360117" cy="950537"/>
          </a:xfrm>
          <a:custGeom>
            <a:avLst/>
            <a:gdLst>
              <a:gd name="connsiteX0" fmla="*/ 162956 w 360117"/>
              <a:gd name="connsiteY0" fmla="*/ 39061 h 950537"/>
              <a:gd name="connsiteX1" fmla="*/ 179117 w 360117"/>
              <a:gd name="connsiteY1" fmla="*/ 61967 h 950537"/>
              <a:gd name="connsiteX2" fmla="*/ 207018 w 360117"/>
              <a:gd name="connsiteY2" fmla="*/ 115808 h 950537"/>
              <a:gd name="connsiteX3" fmla="*/ 256720 w 360117"/>
              <a:gd name="connsiteY3" fmla="*/ 157663 h 950537"/>
              <a:gd name="connsiteX4" fmla="*/ 284621 w 360117"/>
              <a:gd name="connsiteY4" fmla="*/ 211502 h 950537"/>
              <a:gd name="connsiteX5" fmla="*/ 319321 w 360117"/>
              <a:gd name="connsiteY5" fmla="*/ 289275 h 950537"/>
              <a:gd name="connsiteX6" fmla="*/ 339719 w 360117"/>
              <a:gd name="connsiteY6" fmla="*/ 361073 h 950537"/>
              <a:gd name="connsiteX7" fmla="*/ 360117 w 360117"/>
              <a:gd name="connsiteY7" fmla="*/ 432872 h 950537"/>
              <a:gd name="connsiteX8" fmla="*/ 358712 w 360117"/>
              <a:gd name="connsiteY8" fmla="*/ 516656 h 950537"/>
              <a:gd name="connsiteX9" fmla="*/ 357308 w 360117"/>
              <a:gd name="connsiteY9" fmla="*/ 600440 h 950537"/>
              <a:gd name="connsiteX10" fmla="*/ 349103 w 360117"/>
              <a:gd name="connsiteY10" fmla="*/ 660290 h 950537"/>
              <a:gd name="connsiteX11" fmla="*/ 333397 w 360117"/>
              <a:gd name="connsiteY11" fmla="*/ 738099 h 950537"/>
              <a:gd name="connsiteX12" fmla="*/ 310891 w 360117"/>
              <a:gd name="connsiteY12" fmla="*/ 791977 h 950537"/>
              <a:gd name="connsiteX13" fmla="*/ 274084 w 360117"/>
              <a:gd name="connsiteY13" fmla="*/ 839879 h 950537"/>
              <a:gd name="connsiteX14" fmla="*/ 237278 w 360117"/>
              <a:gd name="connsiteY14" fmla="*/ 887782 h 950537"/>
              <a:gd name="connsiteX15" fmla="*/ 207973 w 360117"/>
              <a:gd name="connsiteY15" fmla="*/ 917726 h 950537"/>
              <a:gd name="connsiteX16" fmla="*/ 171868 w 360117"/>
              <a:gd name="connsiteY16" fmla="*/ 923737 h 950537"/>
              <a:gd name="connsiteX17" fmla="*/ 128262 w 360117"/>
              <a:gd name="connsiteY17" fmla="*/ 947706 h 950537"/>
              <a:gd name="connsiteX18" fmla="*/ 111259 w 360117"/>
              <a:gd name="connsiteY18" fmla="*/ 950537 h 950537"/>
              <a:gd name="connsiteX19" fmla="*/ 111259 w 360117"/>
              <a:gd name="connsiteY19" fmla="*/ 560937 h 950537"/>
              <a:gd name="connsiteX20" fmla="*/ 120282 w 360117"/>
              <a:gd name="connsiteY20" fmla="*/ 564706 h 950537"/>
              <a:gd name="connsiteX21" fmla="*/ 127784 w 360117"/>
              <a:gd name="connsiteY21" fmla="*/ 546747 h 950537"/>
              <a:gd name="connsiteX22" fmla="*/ 135286 w 360117"/>
              <a:gd name="connsiteY22" fmla="*/ 528789 h 950537"/>
              <a:gd name="connsiteX23" fmla="*/ 143490 w 360117"/>
              <a:gd name="connsiteY23" fmla="*/ 468938 h 950537"/>
              <a:gd name="connsiteX24" fmla="*/ 144192 w 360117"/>
              <a:gd name="connsiteY24" fmla="*/ 427046 h 950537"/>
              <a:gd name="connsiteX25" fmla="*/ 144896 w 360117"/>
              <a:gd name="connsiteY25" fmla="*/ 385154 h 950537"/>
              <a:gd name="connsiteX26" fmla="*/ 123795 w 360117"/>
              <a:gd name="connsiteY26" fmla="*/ 355247 h 950537"/>
              <a:gd name="connsiteX27" fmla="*/ 110196 w 360117"/>
              <a:gd name="connsiteY27" fmla="*/ 307382 h 950537"/>
              <a:gd name="connsiteX28" fmla="*/ 96597 w 360117"/>
              <a:gd name="connsiteY28" fmla="*/ 259516 h 950537"/>
              <a:gd name="connsiteX29" fmla="*/ 68697 w 360117"/>
              <a:gd name="connsiteY29" fmla="*/ 205676 h 950537"/>
              <a:gd name="connsiteX30" fmla="*/ 48298 w 360117"/>
              <a:gd name="connsiteY30" fmla="*/ 133877 h 950537"/>
              <a:gd name="connsiteX31" fmla="*/ 20398 w 360117"/>
              <a:gd name="connsiteY31" fmla="*/ 80037 h 950537"/>
              <a:gd name="connsiteX32" fmla="*/ 0 w 360117"/>
              <a:gd name="connsiteY32" fmla="*/ 8239 h 950537"/>
              <a:gd name="connsiteX33" fmla="*/ 8063 w 360117"/>
              <a:gd name="connsiteY33" fmla="*/ 0 h 950537"/>
              <a:gd name="connsiteX34" fmla="*/ 162956 w 360117"/>
              <a:gd name="connsiteY34" fmla="*/ 39061 h 9505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360117" h="950537">
                <a:moveTo>
                  <a:pt x="162956" y="39061"/>
                </a:moveTo>
                <a:lnTo>
                  <a:pt x="179117" y="61967"/>
                </a:lnTo>
                <a:lnTo>
                  <a:pt x="207018" y="115808"/>
                </a:lnTo>
                <a:lnTo>
                  <a:pt x="256720" y="157663"/>
                </a:lnTo>
                <a:lnTo>
                  <a:pt x="284621" y="211502"/>
                </a:lnTo>
                <a:lnTo>
                  <a:pt x="319321" y="289275"/>
                </a:lnTo>
                <a:lnTo>
                  <a:pt x="339719" y="361073"/>
                </a:lnTo>
                <a:lnTo>
                  <a:pt x="360117" y="432872"/>
                </a:lnTo>
                <a:lnTo>
                  <a:pt x="358712" y="516656"/>
                </a:lnTo>
                <a:lnTo>
                  <a:pt x="357308" y="600440"/>
                </a:lnTo>
                <a:lnTo>
                  <a:pt x="349103" y="660290"/>
                </a:lnTo>
                <a:lnTo>
                  <a:pt x="333397" y="738099"/>
                </a:lnTo>
                <a:lnTo>
                  <a:pt x="310891" y="791977"/>
                </a:lnTo>
                <a:lnTo>
                  <a:pt x="274084" y="839879"/>
                </a:lnTo>
                <a:lnTo>
                  <a:pt x="237278" y="887782"/>
                </a:lnTo>
                <a:lnTo>
                  <a:pt x="207973" y="917726"/>
                </a:lnTo>
                <a:lnTo>
                  <a:pt x="171868" y="923737"/>
                </a:lnTo>
                <a:lnTo>
                  <a:pt x="128262" y="947706"/>
                </a:lnTo>
                <a:lnTo>
                  <a:pt x="111259" y="950537"/>
                </a:lnTo>
                <a:lnTo>
                  <a:pt x="111259" y="560937"/>
                </a:lnTo>
                <a:lnTo>
                  <a:pt x="120282" y="564706"/>
                </a:lnTo>
                <a:lnTo>
                  <a:pt x="127784" y="546747"/>
                </a:lnTo>
                <a:lnTo>
                  <a:pt x="135286" y="528789"/>
                </a:lnTo>
                <a:lnTo>
                  <a:pt x="143490" y="468938"/>
                </a:lnTo>
                <a:lnTo>
                  <a:pt x="144192" y="427046"/>
                </a:lnTo>
                <a:lnTo>
                  <a:pt x="144896" y="385154"/>
                </a:lnTo>
                <a:lnTo>
                  <a:pt x="123795" y="355247"/>
                </a:lnTo>
                <a:lnTo>
                  <a:pt x="110196" y="307382"/>
                </a:lnTo>
                <a:lnTo>
                  <a:pt x="96597" y="259516"/>
                </a:lnTo>
                <a:lnTo>
                  <a:pt x="68697" y="205676"/>
                </a:lnTo>
                <a:lnTo>
                  <a:pt x="48298" y="133877"/>
                </a:lnTo>
                <a:lnTo>
                  <a:pt x="20398" y="80037"/>
                </a:lnTo>
                <a:lnTo>
                  <a:pt x="0" y="8239"/>
                </a:lnTo>
                <a:lnTo>
                  <a:pt x="8063" y="0"/>
                </a:lnTo>
                <a:lnTo>
                  <a:pt x="162956" y="3906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7" name="任意多边形: 形状 176">
            <a:extLst>
              <a:ext uri="{FF2B5EF4-FFF2-40B4-BE49-F238E27FC236}">
                <a16:creationId xmlns:a16="http://schemas.microsoft.com/office/drawing/2014/main" xmlns="" id="{585B1ED4-BB70-4122-A8A5-53DA3B5F903D}"/>
              </a:ext>
            </a:extLst>
          </p:cNvPr>
          <p:cNvSpPr/>
          <p:nvPr/>
        </p:nvSpPr>
        <p:spPr>
          <a:xfrm rot="11403184">
            <a:off x="10484533" y="4946167"/>
            <a:ext cx="384604" cy="242170"/>
          </a:xfrm>
          <a:custGeom>
            <a:avLst/>
            <a:gdLst>
              <a:gd name="connsiteX0" fmla="*/ 362167 w 384604"/>
              <a:gd name="connsiteY0" fmla="*/ 242170 h 242170"/>
              <a:gd name="connsiteX1" fmla="*/ 0 w 384604"/>
              <a:gd name="connsiteY1" fmla="*/ 242170 h 242170"/>
              <a:gd name="connsiteX2" fmla="*/ 26863 w 384604"/>
              <a:gd name="connsiteY2" fmla="*/ 237407 h 242170"/>
              <a:gd name="connsiteX3" fmla="*/ 84510 w 384604"/>
              <a:gd name="connsiteY3" fmla="*/ 207421 h 242170"/>
              <a:gd name="connsiteX4" fmla="*/ 126894 w 384604"/>
              <a:gd name="connsiteY4" fmla="*/ 180141 h 242170"/>
              <a:gd name="connsiteX5" fmla="*/ 165883 w 384604"/>
              <a:gd name="connsiteY5" fmla="*/ 133697 h 242170"/>
              <a:gd name="connsiteX6" fmla="*/ 223529 w 384604"/>
              <a:gd name="connsiteY6" fmla="*/ 103711 h 242170"/>
              <a:gd name="connsiteX7" fmla="*/ 277778 w 384604"/>
              <a:gd name="connsiteY7" fmla="*/ 54561 h 242170"/>
              <a:gd name="connsiteX8" fmla="*/ 304902 w 384604"/>
              <a:gd name="connsiteY8" fmla="*/ 29986 h 242170"/>
              <a:gd name="connsiteX9" fmla="*/ 332027 w 384604"/>
              <a:gd name="connsiteY9" fmla="*/ 5411 h 242170"/>
              <a:gd name="connsiteX10" fmla="*/ 362549 w 384604"/>
              <a:gd name="connsiteY10" fmla="*/ 0 h 242170"/>
              <a:gd name="connsiteX11" fmla="*/ 365947 w 384604"/>
              <a:gd name="connsiteY11" fmla="*/ 19164 h 242170"/>
              <a:gd name="connsiteX12" fmla="*/ 384604 w 384604"/>
              <a:gd name="connsiteY12" fmla="*/ 35623 h 242170"/>
              <a:gd name="connsiteX13" fmla="*/ 376139 w 384604"/>
              <a:gd name="connsiteY13" fmla="*/ 76656 h 242170"/>
              <a:gd name="connsiteX14" fmla="*/ 367673 w 384604"/>
              <a:gd name="connsiteY14" fmla="*/ 117690 h 242170"/>
              <a:gd name="connsiteX15" fmla="*/ 362604 w 384604"/>
              <a:gd name="connsiteY15" fmla="*/ 177887 h 242170"/>
              <a:gd name="connsiteX16" fmla="*/ 354138 w 384604"/>
              <a:gd name="connsiteY16" fmla="*/ 218920 h 242170"/>
              <a:gd name="connsiteX17" fmla="*/ 342274 w 384604"/>
              <a:gd name="connsiteY17" fmla="*/ 240789 h 242170"/>
              <a:gd name="connsiteX18" fmla="*/ 357535 w 384604"/>
              <a:gd name="connsiteY18" fmla="*/ 238084 h 242170"/>
              <a:gd name="connsiteX19" fmla="*/ 362167 w 384604"/>
              <a:gd name="connsiteY19" fmla="*/ 242170 h 242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384604" h="242170">
                <a:moveTo>
                  <a:pt x="362167" y="242170"/>
                </a:moveTo>
                <a:lnTo>
                  <a:pt x="0" y="242170"/>
                </a:lnTo>
                <a:lnTo>
                  <a:pt x="26863" y="237407"/>
                </a:lnTo>
                <a:lnTo>
                  <a:pt x="84510" y="207421"/>
                </a:lnTo>
                <a:lnTo>
                  <a:pt x="126894" y="180141"/>
                </a:lnTo>
                <a:lnTo>
                  <a:pt x="165883" y="133697"/>
                </a:lnTo>
                <a:lnTo>
                  <a:pt x="223529" y="103711"/>
                </a:lnTo>
                <a:lnTo>
                  <a:pt x="277778" y="54561"/>
                </a:lnTo>
                <a:lnTo>
                  <a:pt x="304902" y="29986"/>
                </a:lnTo>
                <a:lnTo>
                  <a:pt x="332027" y="5411"/>
                </a:lnTo>
                <a:lnTo>
                  <a:pt x="362549" y="0"/>
                </a:lnTo>
                <a:lnTo>
                  <a:pt x="365947" y="19164"/>
                </a:lnTo>
                <a:lnTo>
                  <a:pt x="384604" y="35623"/>
                </a:lnTo>
                <a:lnTo>
                  <a:pt x="376139" y="76656"/>
                </a:lnTo>
                <a:lnTo>
                  <a:pt x="367673" y="117690"/>
                </a:lnTo>
                <a:lnTo>
                  <a:pt x="362604" y="177887"/>
                </a:lnTo>
                <a:lnTo>
                  <a:pt x="354138" y="218920"/>
                </a:lnTo>
                <a:lnTo>
                  <a:pt x="342274" y="240789"/>
                </a:lnTo>
                <a:lnTo>
                  <a:pt x="357535" y="238084"/>
                </a:lnTo>
                <a:lnTo>
                  <a:pt x="362167" y="24217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78" name="任意多边形: 形状 177">
            <a:extLst>
              <a:ext uri="{FF2B5EF4-FFF2-40B4-BE49-F238E27FC236}">
                <a16:creationId xmlns:a16="http://schemas.microsoft.com/office/drawing/2014/main" xmlns="" id="{99EE6E6B-5542-4BF1-AD53-1871894E91BF}"/>
              </a:ext>
            </a:extLst>
          </p:cNvPr>
          <p:cNvSpPr/>
          <p:nvPr/>
        </p:nvSpPr>
        <p:spPr>
          <a:xfrm rot="11403184">
            <a:off x="9389184" y="4626090"/>
            <a:ext cx="1554943" cy="517878"/>
          </a:xfrm>
          <a:custGeom>
            <a:avLst/>
            <a:gdLst>
              <a:gd name="connsiteX0" fmla="*/ 395167 w 1554943"/>
              <a:gd name="connsiteY0" fmla="*/ 509762 h 517878"/>
              <a:gd name="connsiteX1" fmla="*/ 379906 w 1554943"/>
              <a:gd name="connsiteY1" fmla="*/ 512467 h 517878"/>
              <a:gd name="connsiteX2" fmla="*/ 349385 w 1554943"/>
              <a:gd name="connsiteY2" fmla="*/ 517878 h 517878"/>
              <a:gd name="connsiteX3" fmla="*/ 330727 w 1554943"/>
              <a:gd name="connsiteY3" fmla="*/ 501420 h 517878"/>
              <a:gd name="connsiteX4" fmla="*/ 281546 w 1554943"/>
              <a:gd name="connsiteY4" fmla="*/ 490372 h 517878"/>
              <a:gd name="connsiteX5" fmla="*/ 266285 w 1554943"/>
              <a:gd name="connsiteY5" fmla="*/ 493077 h 517878"/>
              <a:gd name="connsiteX6" fmla="*/ 232366 w 1554943"/>
              <a:gd name="connsiteY6" fmla="*/ 479325 h 517878"/>
              <a:gd name="connsiteX7" fmla="*/ 198447 w 1554943"/>
              <a:gd name="connsiteY7" fmla="*/ 465572 h 517878"/>
              <a:gd name="connsiteX8" fmla="*/ 149266 w 1554943"/>
              <a:gd name="connsiteY8" fmla="*/ 454524 h 517878"/>
              <a:gd name="connsiteX9" fmla="*/ 115347 w 1554943"/>
              <a:gd name="connsiteY9" fmla="*/ 440771 h 517878"/>
              <a:gd name="connsiteX10" fmla="*/ 96688 w 1554943"/>
              <a:gd name="connsiteY10" fmla="*/ 424312 h 517878"/>
              <a:gd name="connsiteX11" fmla="*/ 62769 w 1554943"/>
              <a:gd name="connsiteY11" fmla="*/ 410560 h 517878"/>
              <a:gd name="connsiteX12" fmla="*/ 44112 w 1554943"/>
              <a:gd name="connsiteY12" fmla="*/ 394101 h 517878"/>
              <a:gd name="connsiteX13" fmla="*/ 28850 w 1554943"/>
              <a:gd name="connsiteY13" fmla="*/ 396807 h 517878"/>
              <a:gd name="connsiteX14" fmla="*/ 10192 w 1554943"/>
              <a:gd name="connsiteY14" fmla="*/ 380348 h 517878"/>
              <a:gd name="connsiteX15" fmla="*/ 6795 w 1554943"/>
              <a:gd name="connsiteY15" fmla="*/ 361184 h 517878"/>
              <a:gd name="connsiteX16" fmla="*/ 3397 w 1554943"/>
              <a:gd name="connsiteY16" fmla="*/ 342020 h 517878"/>
              <a:gd name="connsiteX17" fmla="*/ 0 w 1554943"/>
              <a:gd name="connsiteY17" fmla="*/ 322857 h 517878"/>
              <a:gd name="connsiteX18" fmla="*/ 11863 w 1554943"/>
              <a:gd name="connsiteY18" fmla="*/ 300987 h 517878"/>
              <a:gd name="connsiteX19" fmla="*/ 38987 w 1554943"/>
              <a:gd name="connsiteY19" fmla="*/ 276412 h 517878"/>
              <a:gd name="connsiteX20" fmla="*/ 57907 w 1554943"/>
              <a:gd name="connsiteY20" fmla="*/ 273058 h 517878"/>
              <a:gd name="connsiteX21" fmla="*/ 420074 w 1554943"/>
              <a:gd name="connsiteY21" fmla="*/ 273058 h 517878"/>
              <a:gd name="connsiteX22" fmla="*/ 434101 w 1554943"/>
              <a:gd name="connsiteY22" fmla="*/ 285430 h 517878"/>
              <a:gd name="connsiteX23" fmla="*/ 449362 w 1554943"/>
              <a:gd name="connsiteY23" fmla="*/ 282725 h 517878"/>
              <a:gd name="connsiteX24" fmla="*/ 495144 w 1554943"/>
              <a:gd name="connsiteY24" fmla="*/ 274608 h 517878"/>
              <a:gd name="connsiteX25" fmla="*/ 540927 w 1554943"/>
              <a:gd name="connsiteY25" fmla="*/ 266492 h 517878"/>
              <a:gd name="connsiteX26" fmla="*/ 586710 w 1554943"/>
              <a:gd name="connsiteY26" fmla="*/ 258375 h 517878"/>
              <a:gd name="connsiteX27" fmla="*/ 663014 w 1554943"/>
              <a:gd name="connsiteY27" fmla="*/ 244848 h 517878"/>
              <a:gd name="connsiteX28" fmla="*/ 735922 w 1554943"/>
              <a:gd name="connsiteY28" fmla="*/ 212156 h 517878"/>
              <a:gd name="connsiteX29" fmla="*/ 839351 w 1554943"/>
              <a:gd name="connsiteY29" fmla="*/ 174055 h 517878"/>
              <a:gd name="connsiteX30" fmla="*/ 930916 w 1554943"/>
              <a:gd name="connsiteY30" fmla="*/ 157822 h 517878"/>
              <a:gd name="connsiteX31" fmla="*/ 1019085 w 1554943"/>
              <a:gd name="connsiteY31" fmla="*/ 122425 h 517878"/>
              <a:gd name="connsiteX32" fmla="*/ 1107253 w 1554943"/>
              <a:gd name="connsiteY32" fmla="*/ 87028 h 517878"/>
              <a:gd name="connsiteX33" fmla="*/ 1168296 w 1554943"/>
              <a:gd name="connsiteY33" fmla="*/ 76206 h 517878"/>
              <a:gd name="connsiteX34" fmla="*/ 1225942 w 1554943"/>
              <a:gd name="connsiteY34" fmla="*/ 46220 h 517878"/>
              <a:gd name="connsiteX35" fmla="*/ 1283589 w 1554943"/>
              <a:gd name="connsiteY35" fmla="*/ 16233 h 517878"/>
              <a:gd name="connsiteX36" fmla="*/ 1329371 w 1554943"/>
              <a:gd name="connsiteY36" fmla="*/ 8117 h 517878"/>
              <a:gd name="connsiteX37" fmla="*/ 1359893 w 1554943"/>
              <a:gd name="connsiteY37" fmla="*/ 2706 h 517878"/>
              <a:gd name="connsiteX38" fmla="*/ 1375154 w 1554943"/>
              <a:gd name="connsiteY38" fmla="*/ 0 h 517878"/>
              <a:gd name="connsiteX39" fmla="*/ 1409074 w 1554943"/>
              <a:gd name="connsiteY39" fmla="*/ 13754 h 517878"/>
              <a:gd name="connsiteX40" fmla="*/ 1442993 w 1554943"/>
              <a:gd name="connsiteY40" fmla="*/ 27507 h 517878"/>
              <a:gd name="connsiteX41" fmla="*/ 1476912 w 1554943"/>
              <a:gd name="connsiteY41" fmla="*/ 41260 h 517878"/>
              <a:gd name="connsiteX42" fmla="*/ 1510832 w 1554943"/>
              <a:gd name="connsiteY42" fmla="*/ 55013 h 517878"/>
              <a:gd name="connsiteX43" fmla="*/ 1529490 w 1554943"/>
              <a:gd name="connsiteY43" fmla="*/ 71471 h 517878"/>
              <a:gd name="connsiteX44" fmla="*/ 1548148 w 1554943"/>
              <a:gd name="connsiteY44" fmla="*/ 87930 h 517878"/>
              <a:gd name="connsiteX45" fmla="*/ 1551546 w 1554943"/>
              <a:gd name="connsiteY45" fmla="*/ 107094 h 517878"/>
              <a:gd name="connsiteX46" fmla="*/ 1554943 w 1554943"/>
              <a:gd name="connsiteY46" fmla="*/ 126258 h 517878"/>
              <a:gd name="connsiteX47" fmla="*/ 1539682 w 1554943"/>
              <a:gd name="connsiteY47" fmla="*/ 128963 h 517878"/>
              <a:gd name="connsiteX48" fmla="*/ 1512558 w 1554943"/>
              <a:gd name="connsiteY48" fmla="*/ 153539 h 517878"/>
              <a:gd name="connsiteX49" fmla="*/ 1466775 w 1554943"/>
              <a:gd name="connsiteY49" fmla="*/ 161655 h 517878"/>
              <a:gd name="connsiteX50" fmla="*/ 1436253 w 1554943"/>
              <a:gd name="connsiteY50" fmla="*/ 167066 h 517878"/>
              <a:gd name="connsiteX51" fmla="*/ 1405731 w 1554943"/>
              <a:gd name="connsiteY51" fmla="*/ 172477 h 517878"/>
              <a:gd name="connsiteX52" fmla="*/ 1375209 w 1554943"/>
              <a:gd name="connsiteY52" fmla="*/ 177888 h 517878"/>
              <a:gd name="connsiteX53" fmla="*/ 1329427 w 1554943"/>
              <a:gd name="connsiteY53" fmla="*/ 186004 h 517878"/>
              <a:gd name="connsiteX54" fmla="*/ 1283644 w 1554943"/>
              <a:gd name="connsiteY54" fmla="*/ 194121 h 517878"/>
              <a:gd name="connsiteX55" fmla="*/ 1241258 w 1554943"/>
              <a:gd name="connsiteY55" fmla="*/ 221401 h 517878"/>
              <a:gd name="connsiteX56" fmla="*/ 1195475 w 1554943"/>
              <a:gd name="connsiteY56" fmla="*/ 229517 h 517878"/>
              <a:gd name="connsiteX57" fmla="*/ 1137829 w 1554943"/>
              <a:gd name="connsiteY57" fmla="*/ 259503 h 517878"/>
              <a:gd name="connsiteX58" fmla="*/ 1015742 w 1554943"/>
              <a:gd name="connsiteY58" fmla="*/ 281147 h 517878"/>
              <a:gd name="connsiteX59" fmla="*/ 912313 w 1554943"/>
              <a:gd name="connsiteY59" fmla="*/ 319250 h 517878"/>
              <a:gd name="connsiteX60" fmla="*/ 702057 w 1554943"/>
              <a:gd name="connsiteY60" fmla="*/ 376291 h 517878"/>
              <a:gd name="connsiteX61" fmla="*/ 644411 w 1554943"/>
              <a:gd name="connsiteY61" fmla="*/ 406277 h 517878"/>
              <a:gd name="connsiteX62" fmla="*/ 613889 w 1554943"/>
              <a:gd name="connsiteY62" fmla="*/ 411688 h 517878"/>
              <a:gd name="connsiteX63" fmla="*/ 568106 w 1554943"/>
              <a:gd name="connsiteY63" fmla="*/ 419804 h 517878"/>
              <a:gd name="connsiteX64" fmla="*/ 540982 w 1554943"/>
              <a:gd name="connsiteY64" fmla="*/ 444379 h 517878"/>
              <a:gd name="connsiteX65" fmla="*/ 510460 w 1554943"/>
              <a:gd name="connsiteY65" fmla="*/ 449790 h 517878"/>
              <a:gd name="connsiteX66" fmla="*/ 479938 w 1554943"/>
              <a:gd name="connsiteY66" fmla="*/ 455200 h 517878"/>
              <a:gd name="connsiteX67" fmla="*/ 468075 w 1554943"/>
              <a:gd name="connsiteY67" fmla="*/ 477070 h 517878"/>
              <a:gd name="connsiteX68" fmla="*/ 452814 w 1554943"/>
              <a:gd name="connsiteY68" fmla="*/ 479776 h 517878"/>
              <a:gd name="connsiteX69" fmla="*/ 395167 w 1554943"/>
              <a:gd name="connsiteY69" fmla="*/ 509762 h 5178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1554943" h="517878">
                <a:moveTo>
                  <a:pt x="395167" y="509762"/>
                </a:moveTo>
                <a:lnTo>
                  <a:pt x="379906" y="512467"/>
                </a:lnTo>
                <a:lnTo>
                  <a:pt x="349385" y="517878"/>
                </a:lnTo>
                <a:lnTo>
                  <a:pt x="330727" y="501420"/>
                </a:lnTo>
                <a:lnTo>
                  <a:pt x="281546" y="490372"/>
                </a:lnTo>
                <a:lnTo>
                  <a:pt x="266285" y="493077"/>
                </a:lnTo>
                <a:lnTo>
                  <a:pt x="232366" y="479325"/>
                </a:lnTo>
                <a:lnTo>
                  <a:pt x="198447" y="465572"/>
                </a:lnTo>
                <a:lnTo>
                  <a:pt x="149266" y="454524"/>
                </a:lnTo>
                <a:lnTo>
                  <a:pt x="115347" y="440771"/>
                </a:lnTo>
                <a:lnTo>
                  <a:pt x="96688" y="424312"/>
                </a:lnTo>
                <a:lnTo>
                  <a:pt x="62769" y="410560"/>
                </a:lnTo>
                <a:lnTo>
                  <a:pt x="44112" y="394101"/>
                </a:lnTo>
                <a:lnTo>
                  <a:pt x="28850" y="396807"/>
                </a:lnTo>
                <a:lnTo>
                  <a:pt x="10192" y="380348"/>
                </a:lnTo>
                <a:lnTo>
                  <a:pt x="6795" y="361184"/>
                </a:lnTo>
                <a:lnTo>
                  <a:pt x="3397" y="342020"/>
                </a:lnTo>
                <a:lnTo>
                  <a:pt x="0" y="322857"/>
                </a:lnTo>
                <a:lnTo>
                  <a:pt x="11863" y="300987"/>
                </a:lnTo>
                <a:lnTo>
                  <a:pt x="38987" y="276412"/>
                </a:lnTo>
                <a:lnTo>
                  <a:pt x="57907" y="273058"/>
                </a:lnTo>
                <a:lnTo>
                  <a:pt x="420074" y="273058"/>
                </a:lnTo>
                <a:lnTo>
                  <a:pt x="434101" y="285430"/>
                </a:lnTo>
                <a:lnTo>
                  <a:pt x="449362" y="282725"/>
                </a:lnTo>
                <a:lnTo>
                  <a:pt x="495144" y="274608"/>
                </a:lnTo>
                <a:lnTo>
                  <a:pt x="540927" y="266492"/>
                </a:lnTo>
                <a:lnTo>
                  <a:pt x="586710" y="258375"/>
                </a:lnTo>
                <a:lnTo>
                  <a:pt x="663014" y="244848"/>
                </a:lnTo>
                <a:lnTo>
                  <a:pt x="735922" y="212156"/>
                </a:lnTo>
                <a:lnTo>
                  <a:pt x="839351" y="174055"/>
                </a:lnTo>
                <a:lnTo>
                  <a:pt x="930916" y="157822"/>
                </a:lnTo>
                <a:lnTo>
                  <a:pt x="1019085" y="122425"/>
                </a:lnTo>
                <a:lnTo>
                  <a:pt x="1107253" y="87028"/>
                </a:lnTo>
                <a:lnTo>
                  <a:pt x="1168296" y="76206"/>
                </a:lnTo>
                <a:lnTo>
                  <a:pt x="1225942" y="46220"/>
                </a:lnTo>
                <a:lnTo>
                  <a:pt x="1283589" y="16233"/>
                </a:lnTo>
                <a:lnTo>
                  <a:pt x="1329371" y="8117"/>
                </a:lnTo>
                <a:lnTo>
                  <a:pt x="1359893" y="2706"/>
                </a:lnTo>
                <a:lnTo>
                  <a:pt x="1375154" y="0"/>
                </a:lnTo>
                <a:lnTo>
                  <a:pt x="1409074" y="13754"/>
                </a:lnTo>
                <a:lnTo>
                  <a:pt x="1442993" y="27507"/>
                </a:lnTo>
                <a:lnTo>
                  <a:pt x="1476912" y="41260"/>
                </a:lnTo>
                <a:lnTo>
                  <a:pt x="1510832" y="55013"/>
                </a:lnTo>
                <a:lnTo>
                  <a:pt x="1529490" y="71471"/>
                </a:lnTo>
                <a:lnTo>
                  <a:pt x="1548148" y="87930"/>
                </a:lnTo>
                <a:lnTo>
                  <a:pt x="1551546" y="107094"/>
                </a:lnTo>
                <a:lnTo>
                  <a:pt x="1554943" y="126258"/>
                </a:lnTo>
                <a:lnTo>
                  <a:pt x="1539682" y="128963"/>
                </a:lnTo>
                <a:lnTo>
                  <a:pt x="1512558" y="153539"/>
                </a:lnTo>
                <a:lnTo>
                  <a:pt x="1466775" y="161655"/>
                </a:lnTo>
                <a:lnTo>
                  <a:pt x="1436253" y="167066"/>
                </a:lnTo>
                <a:lnTo>
                  <a:pt x="1405731" y="172477"/>
                </a:lnTo>
                <a:lnTo>
                  <a:pt x="1375209" y="177888"/>
                </a:lnTo>
                <a:lnTo>
                  <a:pt x="1329427" y="186004"/>
                </a:lnTo>
                <a:lnTo>
                  <a:pt x="1283644" y="194121"/>
                </a:lnTo>
                <a:lnTo>
                  <a:pt x="1241258" y="221401"/>
                </a:lnTo>
                <a:lnTo>
                  <a:pt x="1195475" y="229517"/>
                </a:lnTo>
                <a:lnTo>
                  <a:pt x="1137829" y="259503"/>
                </a:lnTo>
                <a:lnTo>
                  <a:pt x="1015742" y="281147"/>
                </a:lnTo>
                <a:lnTo>
                  <a:pt x="912313" y="319250"/>
                </a:lnTo>
                <a:lnTo>
                  <a:pt x="702057" y="376291"/>
                </a:lnTo>
                <a:lnTo>
                  <a:pt x="644411" y="406277"/>
                </a:lnTo>
                <a:lnTo>
                  <a:pt x="613889" y="411688"/>
                </a:lnTo>
                <a:lnTo>
                  <a:pt x="568106" y="419804"/>
                </a:lnTo>
                <a:lnTo>
                  <a:pt x="540982" y="444379"/>
                </a:lnTo>
                <a:lnTo>
                  <a:pt x="510460" y="449790"/>
                </a:lnTo>
                <a:lnTo>
                  <a:pt x="479938" y="455200"/>
                </a:lnTo>
                <a:lnTo>
                  <a:pt x="468075" y="477070"/>
                </a:lnTo>
                <a:lnTo>
                  <a:pt x="452814" y="479776"/>
                </a:lnTo>
                <a:lnTo>
                  <a:pt x="395167" y="50976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9" name="任意多边形: 形状 158">
            <a:extLst>
              <a:ext uri="{FF2B5EF4-FFF2-40B4-BE49-F238E27FC236}">
                <a16:creationId xmlns:a16="http://schemas.microsoft.com/office/drawing/2014/main" xmlns="" id="{FC3383CE-BC35-482A-A645-88144827E401}"/>
              </a:ext>
            </a:extLst>
          </p:cNvPr>
          <p:cNvSpPr/>
          <p:nvPr/>
        </p:nvSpPr>
        <p:spPr>
          <a:xfrm rot="477546">
            <a:off x="9800855" y="1974413"/>
            <a:ext cx="443957" cy="225794"/>
          </a:xfrm>
          <a:custGeom>
            <a:avLst/>
            <a:gdLst>
              <a:gd name="connsiteX0" fmla="*/ 0 w 443957"/>
              <a:gd name="connsiteY0" fmla="*/ 312 h 225794"/>
              <a:gd name="connsiteX1" fmla="*/ 23309 w 443957"/>
              <a:gd name="connsiteY1" fmla="*/ 10770 h 225794"/>
              <a:gd name="connsiteX2" fmla="*/ 56702 w 443957"/>
              <a:gd name="connsiteY2" fmla="*/ 25753 h 225794"/>
              <a:gd name="connsiteX3" fmla="*/ 87401 w 443957"/>
              <a:gd name="connsiteY3" fmla="*/ 21461 h 225794"/>
              <a:gd name="connsiteX4" fmla="*/ 102751 w 443957"/>
              <a:gd name="connsiteY4" fmla="*/ 19315 h 225794"/>
              <a:gd name="connsiteX5" fmla="*/ 148800 w 443957"/>
              <a:gd name="connsiteY5" fmla="*/ 12877 h 225794"/>
              <a:gd name="connsiteX6" fmla="*/ 179500 w 443957"/>
              <a:gd name="connsiteY6" fmla="*/ 8585 h 225794"/>
              <a:gd name="connsiteX7" fmla="*/ 240897 w 443957"/>
              <a:gd name="connsiteY7" fmla="*/ 0 h 225794"/>
              <a:gd name="connsiteX8" fmla="*/ 304991 w 443957"/>
              <a:gd name="connsiteY8" fmla="*/ 10692 h 225794"/>
              <a:gd name="connsiteX9" fmla="*/ 351039 w 443957"/>
              <a:gd name="connsiteY9" fmla="*/ 4253 h 225794"/>
              <a:gd name="connsiteX10" fmla="*/ 387129 w 443957"/>
              <a:gd name="connsiteY10" fmla="*/ 38512 h 225794"/>
              <a:gd name="connsiteX11" fmla="*/ 405173 w 443957"/>
              <a:gd name="connsiteY11" fmla="*/ 55641 h 225794"/>
              <a:gd name="connsiteX12" fmla="*/ 423218 w 443957"/>
              <a:gd name="connsiteY12" fmla="*/ 72770 h 225794"/>
              <a:gd name="connsiteX13" fmla="*/ 441263 w 443957"/>
              <a:gd name="connsiteY13" fmla="*/ 89900 h 225794"/>
              <a:gd name="connsiteX14" fmla="*/ 443957 w 443957"/>
              <a:gd name="connsiteY14" fmla="*/ 109175 h 225794"/>
              <a:gd name="connsiteX15" fmla="*/ 431303 w 443957"/>
              <a:gd name="connsiteY15" fmla="*/ 130597 h 225794"/>
              <a:gd name="connsiteX16" fmla="*/ 418648 w 443957"/>
              <a:gd name="connsiteY16" fmla="*/ 152017 h 225794"/>
              <a:gd name="connsiteX17" fmla="*/ 403298 w 443957"/>
              <a:gd name="connsiteY17" fmla="*/ 154163 h 225794"/>
              <a:gd name="connsiteX18" fmla="*/ 390643 w 443957"/>
              <a:gd name="connsiteY18" fmla="*/ 175585 h 225794"/>
              <a:gd name="connsiteX19" fmla="*/ 359945 w 443957"/>
              <a:gd name="connsiteY19" fmla="*/ 179877 h 225794"/>
              <a:gd name="connsiteX20" fmla="*/ 329246 w 443957"/>
              <a:gd name="connsiteY20" fmla="*/ 184169 h 225794"/>
              <a:gd name="connsiteX21" fmla="*/ 298546 w 443957"/>
              <a:gd name="connsiteY21" fmla="*/ 188461 h 225794"/>
              <a:gd name="connsiteX22" fmla="*/ 252497 w 443957"/>
              <a:gd name="connsiteY22" fmla="*/ 194900 h 225794"/>
              <a:gd name="connsiteX23" fmla="*/ 221799 w 443957"/>
              <a:gd name="connsiteY23" fmla="*/ 199192 h 225794"/>
              <a:gd name="connsiteX24" fmla="*/ 129701 w 443957"/>
              <a:gd name="connsiteY24" fmla="*/ 212068 h 225794"/>
              <a:gd name="connsiteX25" fmla="*/ 52953 w 443957"/>
              <a:gd name="connsiteY25" fmla="*/ 222799 h 225794"/>
              <a:gd name="connsiteX26" fmla="*/ 31525 w 443957"/>
              <a:gd name="connsiteY26" fmla="*/ 225794 h 225794"/>
              <a:gd name="connsiteX27" fmla="*/ 0 w 443957"/>
              <a:gd name="connsiteY27" fmla="*/ 312 h 2257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43957" h="225794">
                <a:moveTo>
                  <a:pt x="0" y="312"/>
                </a:moveTo>
                <a:lnTo>
                  <a:pt x="23309" y="10770"/>
                </a:lnTo>
                <a:lnTo>
                  <a:pt x="56702" y="25753"/>
                </a:lnTo>
                <a:lnTo>
                  <a:pt x="87401" y="21461"/>
                </a:lnTo>
                <a:lnTo>
                  <a:pt x="102751" y="19315"/>
                </a:lnTo>
                <a:lnTo>
                  <a:pt x="148800" y="12877"/>
                </a:lnTo>
                <a:lnTo>
                  <a:pt x="179500" y="8585"/>
                </a:lnTo>
                <a:lnTo>
                  <a:pt x="240897" y="0"/>
                </a:lnTo>
                <a:lnTo>
                  <a:pt x="304991" y="10692"/>
                </a:lnTo>
                <a:lnTo>
                  <a:pt x="351039" y="4253"/>
                </a:lnTo>
                <a:lnTo>
                  <a:pt x="387129" y="38512"/>
                </a:lnTo>
                <a:lnTo>
                  <a:pt x="405173" y="55641"/>
                </a:lnTo>
                <a:lnTo>
                  <a:pt x="423218" y="72770"/>
                </a:lnTo>
                <a:lnTo>
                  <a:pt x="441263" y="89900"/>
                </a:lnTo>
                <a:lnTo>
                  <a:pt x="443957" y="109175"/>
                </a:lnTo>
                <a:lnTo>
                  <a:pt x="431303" y="130597"/>
                </a:lnTo>
                <a:lnTo>
                  <a:pt x="418648" y="152017"/>
                </a:lnTo>
                <a:lnTo>
                  <a:pt x="403298" y="154163"/>
                </a:lnTo>
                <a:lnTo>
                  <a:pt x="390643" y="175585"/>
                </a:lnTo>
                <a:lnTo>
                  <a:pt x="359945" y="179877"/>
                </a:lnTo>
                <a:lnTo>
                  <a:pt x="329246" y="184169"/>
                </a:lnTo>
                <a:lnTo>
                  <a:pt x="298546" y="188461"/>
                </a:lnTo>
                <a:lnTo>
                  <a:pt x="252497" y="194900"/>
                </a:lnTo>
                <a:lnTo>
                  <a:pt x="221799" y="199192"/>
                </a:lnTo>
                <a:lnTo>
                  <a:pt x="129701" y="212068"/>
                </a:lnTo>
                <a:lnTo>
                  <a:pt x="52953" y="222799"/>
                </a:lnTo>
                <a:lnTo>
                  <a:pt x="31525" y="225794"/>
                </a:lnTo>
                <a:lnTo>
                  <a:pt x="0" y="31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60" name="任意多边形: 形状 159">
            <a:extLst>
              <a:ext uri="{FF2B5EF4-FFF2-40B4-BE49-F238E27FC236}">
                <a16:creationId xmlns:a16="http://schemas.microsoft.com/office/drawing/2014/main" xmlns="" id="{C854D226-6C37-4ECB-B408-7CB0A5A4204E}"/>
              </a:ext>
            </a:extLst>
          </p:cNvPr>
          <p:cNvSpPr/>
          <p:nvPr/>
        </p:nvSpPr>
        <p:spPr>
          <a:xfrm rot="477546">
            <a:off x="8370604" y="4826145"/>
            <a:ext cx="848797" cy="419922"/>
          </a:xfrm>
          <a:custGeom>
            <a:avLst/>
            <a:gdLst>
              <a:gd name="connsiteX0" fmla="*/ 553640 w 848797"/>
              <a:gd name="connsiteY0" fmla="*/ 15023 h 419922"/>
              <a:gd name="connsiteX1" fmla="*/ 584339 w 848797"/>
              <a:gd name="connsiteY1" fmla="*/ 10731 h 419922"/>
              <a:gd name="connsiteX2" fmla="*/ 599689 w 848797"/>
              <a:gd name="connsiteY2" fmla="*/ 8585 h 419922"/>
              <a:gd name="connsiteX3" fmla="*/ 630388 w 848797"/>
              <a:gd name="connsiteY3" fmla="*/ 4292 h 419922"/>
              <a:gd name="connsiteX4" fmla="*/ 661087 w 848797"/>
              <a:gd name="connsiteY4" fmla="*/ 0 h 419922"/>
              <a:gd name="connsiteX5" fmla="*/ 694481 w 848797"/>
              <a:gd name="connsiteY5" fmla="*/ 14984 h 419922"/>
              <a:gd name="connsiteX6" fmla="*/ 743225 w 848797"/>
              <a:gd name="connsiteY6" fmla="*/ 27821 h 419922"/>
              <a:gd name="connsiteX7" fmla="*/ 791969 w 848797"/>
              <a:gd name="connsiteY7" fmla="*/ 40658 h 419922"/>
              <a:gd name="connsiteX8" fmla="*/ 810013 w 848797"/>
              <a:gd name="connsiteY8" fmla="*/ 57787 h 419922"/>
              <a:gd name="connsiteX9" fmla="*/ 843407 w 848797"/>
              <a:gd name="connsiteY9" fmla="*/ 72770 h 419922"/>
              <a:gd name="connsiteX10" fmla="*/ 846102 w 848797"/>
              <a:gd name="connsiteY10" fmla="*/ 92046 h 419922"/>
              <a:gd name="connsiteX11" fmla="*/ 848797 w 848797"/>
              <a:gd name="connsiteY11" fmla="*/ 111321 h 419922"/>
              <a:gd name="connsiteX12" fmla="*/ 836143 w 848797"/>
              <a:gd name="connsiteY12" fmla="*/ 132743 h 419922"/>
              <a:gd name="connsiteX13" fmla="*/ 832453 w 848797"/>
              <a:gd name="connsiteY13" fmla="*/ 138989 h 419922"/>
              <a:gd name="connsiteX14" fmla="*/ 551425 w 848797"/>
              <a:gd name="connsiteY14" fmla="*/ 280982 h 419922"/>
              <a:gd name="connsiteX15" fmla="*/ 557975 w 848797"/>
              <a:gd name="connsiteY15" fmla="*/ 269895 h 419922"/>
              <a:gd name="connsiteX16" fmla="*/ 555280 w 848797"/>
              <a:gd name="connsiteY16" fmla="*/ 250619 h 419922"/>
              <a:gd name="connsiteX17" fmla="*/ 539930 w 848797"/>
              <a:gd name="connsiteY17" fmla="*/ 252765 h 419922"/>
              <a:gd name="connsiteX18" fmla="*/ 524580 w 848797"/>
              <a:gd name="connsiteY18" fmla="*/ 254911 h 419922"/>
              <a:gd name="connsiteX19" fmla="*/ 509232 w 848797"/>
              <a:gd name="connsiteY19" fmla="*/ 257057 h 419922"/>
              <a:gd name="connsiteX20" fmla="*/ 496577 w 848797"/>
              <a:gd name="connsiteY20" fmla="*/ 278479 h 419922"/>
              <a:gd name="connsiteX21" fmla="*/ 481227 w 848797"/>
              <a:gd name="connsiteY21" fmla="*/ 280625 h 419922"/>
              <a:gd name="connsiteX22" fmla="*/ 453223 w 848797"/>
              <a:gd name="connsiteY22" fmla="*/ 304192 h 419922"/>
              <a:gd name="connsiteX23" fmla="*/ 422523 w 848797"/>
              <a:gd name="connsiteY23" fmla="*/ 308484 h 419922"/>
              <a:gd name="connsiteX24" fmla="*/ 394519 w 848797"/>
              <a:gd name="connsiteY24" fmla="*/ 332052 h 419922"/>
              <a:gd name="connsiteX25" fmla="*/ 323161 w 848797"/>
              <a:gd name="connsiteY25" fmla="*/ 381333 h 419922"/>
              <a:gd name="connsiteX26" fmla="*/ 264457 w 848797"/>
              <a:gd name="connsiteY26" fmla="*/ 409192 h 419922"/>
              <a:gd name="connsiteX27" fmla="*/ 218409 w 848797"/>
              <a:gd name="connsiteY27" fmla="*/ 415630 h 419922"/>
              <a:gd name="connsiteX28" fmla="*/ 203060 w 848797"/>
              <a:gd name="connsiteY28" fmla="*/ 417776 h 419922"/>
              <a:gd name="connsiteX29" fmla="*/ 187710 w 848797"/>
              <a:gd name="connsiteY29" fmla="*/ 419922 h 419922"/>
              <a:gd name="connsiteX30" fmla="*/ 108267 w 848797"/>
              <a:gd name="connsiteY30" fmla="*/ 411378 h 419922"/>
              <a:gd name="connsiteX31" fmla="*/ 74873 w 848797"/>
              <a:gd name="connsiteY31" fmla="*/ 396395 h 419922"/>
              <a:gd name="connsiteX32" fmla="*/ 56829 w 848797"/>
              <a:gd name="connsiteY32" fmla="*/ 379265 h 419922"/>
              <a:gd name="connsiteX33" fmla="*/ 20739 w 848797"/>
              <a:gd name="connsiteY33" fmla="*/ 345007 h 419922"/>
              <a:gd name="connsiteX34" fmla="*/ 2695 w 848797"/>
              <a:gd name="connsiteY34" fmla="*/ 327878 h 419922"/>
              <a:gd name="connsiteX35" fmla="*/ 0 w 848797"/>
              <a:gd name="connsiteY35" fmla="*/ 308602 h 419922"/>
              <a:gd name="connsiteX36" fmla="*/ 12654 w 848797"/>
              <a:gd name="connsiteY36" fmla="*/ 287181 h 419922"/>
              <a:gd name="connsiteX37" fmla="*/ 28004 w 848797"/>
              <a:gd name="connsiteY37" fmla="*/ 285035 h 419922"/>
              <a:gd name="connsiteX38" fmla="*/ 56009 w 848797"/>
              <a:gd name="connsiteY38" fmla="*/ 261467 h 419922"/>
              <a:gd name="connsiteX39" fmla="*/ 86707 w 848797"/>
              <a:gd name="connsiteY39" fmla="*/ 257175 h 419922"/>
              <a:gd name="connsiteX40" fmla="*/ 117406 w 848797"/>
              <a:gd name="connsiteY40" fmla="*/ 252883 h 419922"/>
              <a:gd name="connsiteX41" fmla="*/ 163455 w 848797"/>
              <a:gd name="connsiteY41" fmla="*/ 246444 h 419922"/>
              <a:gd name="connsiteX42" fmla="*/ 206810 w 848797"/>
              <a:gd name="connsiteY42" fmla="*/ 220732 h 419922"/>
              <a:gd name="connsiteX43" fmla="*/ 265513 w 848797"/>
              <a:gd name="connsiteY43" fmla="*/ 192872 h 419922"/>
              <a:gd name="connsiteX44" fmla="*/ 339566 w 848797"/>
              <a:gd name="connsiteY44" fmla="*/ 162866 h 419922"/>
              <a:gd name="connsiteX45" fmla="*/ 370265 w 848797"/>
              <a:gd name="connsiteY45" fmla="*/ 158574 h 419922"/>
              <a:gd name="connsiteX46" fmla="*/ 398269 w 848797"/>
              <a:gd name="connsiteY46" fmla="*/ 135006 h 419922"/>
              <a:gd name="connsiteX47" fmla="*/ 456973 w 848797"/>
              <a:gd name="connsiteY47" fmla="*/ 107146 h 419922"/>
              <a:gd name="connsiteX48" fmla="*/ 500326 w 848797"/>
              <a:gd name="connsiteY48" fmla="*/ 81434 h 419922"/>
              <a:gd name="connsiteX49" fmla="*/ 528331 w 848797"/>
              <a:gd name="connsiteY49" fmla="*/ 57866 h 419922"/>
              <a:gd name="connsiteX50" fmla="*/ 540985 w 848797"/>
              <a:gd name="connsiteY50" fmla="*/ 36444 h 419922"/>
              <a:gd name="connsiteX51" fmla="*/ 553640 w 848797"/>
              <a:gd name="connsiteY51" fmla="*/ 15023 h 419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848797" h="419922">
                <a:moveTo>
                  <a:pt x="553640" y="15023"/>
                </a:moveTo>
                <a:lnTo>
                  <a:pt x="584339" y="10731"/>
                </a:lnTo>
                <a:lnTo>
                  <a:pt x="599689" y="8585"/>
                </a:lnTo>
                <a:lnTo>
                  <a:pt x="630388" y="4292"/>
                </a:lnTo>
                <a:lnTo>
                  <a:pt x="661087" y="0"/>
                </a:lnTo>
                <a:lnTo>
                  <a:pt x="694481" y="14984"/>
                </a:lnTo>
                <a:lnTo>
                  <a:pt x="743225" y="27821"/>
                </a:lnTo>
                <a:lnTo>
                  <a:pt x="791969" y="40658"/>
                </a:lnTo>
                <a:lnTo>
                  <a:pt x="810013" y="57787"/>
                </a:lnTo>
                <a:lnTo>
                  <a:pt x="843407" y="72770"/>
                </a:lnTo>
                <a:lnTo>
                  <a:pt x="846102" y="92046"/>
                </a:lnTo>
                <a:lnTo>
                  <a:pt x="848797" y="111321"/>
                </a:lnTo>
                <a:lnTo>
                  <a:pt x="836143" y="132743"/>
                </a:lnTo>
                <a:lnTo>
                  <a:pt x="832453" y="138989"/>
                </a:lnTo>
                <a:lnTo>
                  <a:pt x="551425" y="280982"/>
                </a:lnTo>
                <a:lnTo>
                  <a:pt x="557975" y="269895"/>
                </a:lnTo>
                <a:lnTo>
                  <a:pt x="555280" y="250619"/>
                </a:lnTo>
                <a:lnTo>
                  <a:pt x="539930" y="252765"/>
                </a:lnTo>
                <a:lnTo>
                  <a:pt x="524580" y="254911"/>
                </a:lnTo>
                <a:lnTo>
                  <a:pt x="509232" y="257057"/>
                </a:lnTo>
                <a:lnTo>
                  <a:pt x="496577" y="278479"/>
                </a:lnTo>
                <a:lnTo>
                  <a:pt x="481227" y="280625"/>
                </a:lnTo>
                <a:lnTo>
                  <a:pt x="453223" y="304192"/>
                </a:lnTo>
                <a:lnTo>
                  <a:pt x="422523" y="308484"/>
                </a:lnTo>
                <a:lnTo>
                  <a:pt x="394519" y="332052"/>
                </a:lnTo>
                <a:lnTo>
                  <a:pt x="323161" y="381333"/>
                </a:lnTo>
                <a:lnTo>
                  <a:pt x="264457" y="409192"/>
                </a:lnTo>
                <a:lnTo>
                  <a:pt x="218409" y="415630"/>
                </a:lnTo>
                <a:lnTo>
                  <a:pt x="203060" y="417776"/>
                </a:lnTo>
                <a:lnTo>
                  <a:pt x="187710" y="419922"/>
                </a:lnTo>
                <a:lnTo>
                  <a:pt x="108267" y="411378"/>
                </a:lnTo>
                <a:lnTo>
                  <a:pt x="74873" y="396395"/>
                </a:lnTo>
                <a:lnTo>
                  <a:pt x="56829" y="379265"/>
                </a:lnTo>
                <a:lnTo>
                  <a:pt x="20739" y="345007"/>
                </a:lnTo>
                <a:lnTo>
                  <a:pt x="2695" y="327878"/>
                </a:lnTo>
                <a:lnTo>
                  <a:pt x="0" y="308602"/>
                </a:lnTo>
                <a:lnTo>
                  <a:pt x="12654" y="287181"/>
                </a:lnTo>
                <a:lnTo>
                  <a:pt x="28004" y="285035"/>
                </a:lnTo>
                <a:lnTo>
                  <a:pt x="56009" y="261467"/>
                </a:lnTo>
                <a:lnTo>
                  <a:pt x="86707" y="257175"/>
                </a:lnTo>
                <a:lnTo>
                  <a:pt x="117406" y="252883"/>
                </a:lnTo>
                <a:lnTo>
                  <a:pt x="163455" y="246444"/>
                </a:lnTo>
                <a:lnTo>
                  <a:pt x="206810" y="220732"/>
                </a:lnTo>
                <a:lnTo>
                  <a:pt x="265513" y="192872"/>
                </a:lnTo>
                <a:lnTo>
                  <a:pt x="339566" y="162866"/>
                </a:lnTo>
                <a:lnTo>
                  <a:pt x="370265" y="158574"/>
                </a:lnTo>
                <a:lnTo>
                  <a:pt x="398269" y="135006"/>
                </a:lnTo>
                <a:lnTo>
                  <a:pt x="456973" y="107146"/>
                </a:lnTo>
                <a:lnTo>
                  <a:pt x="500326" y="81434"/>
                </a:lnTo>
                <a:lnTo>
                  <a:pt x="528331" y="57866"/>
                </a:lnTo>
                <a:lnTo>
                  <a:pt x="540985" y="36444"/>
                </a:lnTo>
                <a:lnTo>
                  <a:pt x="553640" y="15023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73" name="任意多边形: 形状 172">
            <a:extLst>
              <a:ext uri="{FF2B5EF4-FFF2-40B4-BE49-F238E27FC236}">
                <a16:creationId xmlns:a16="http://schemas.microsoft.com/office/drawing/2014/main" xmlns="" id="{40D4F588-5913-4F40-AA98-47335F393124}"/>
              </a:ext>
            </a:extLst>
          </p:cNvPr>
          <p:cNvSpPr/>
          <p:nvPr/>
        </p:nvSpPr>
        <p:spPr>
          <a:xfrm rot="477546">
            <a:off x="9076134" y="5538405"/>
            <a:ext cx="309962" cy="515570"/>
          </a:xfrm>
          <a:custGeom>
            <a:avLst/>
            <a:gdLst>
              <a:gd name="connsiteX0" fmla="*/ 227823 w 309962"/>
              <a:gd name="connsiteY0" fmla="*/ 10731 h 515570"/>
              <a:gd name="connsiteX1" fmla="*/ 273872 w 309962"/>
              <a:gd name="connsiteY1" fmla="*/ 4293 h 515570"/>
              <a:gd name="connsiteX2" fmla="*/ 304572 w 309962"/>
              <a:gd name="connsiteY2" fmla="*/ 0 h 515570"/>
              <a:gd name="connsiteX3" fmla="*/ 307267 w 309962"/>
              <a:gd name="connsiteY3" fmla="*/ 19275 h 515570"/>
              <a:gd name="connsiteX4" fmla="*/ 309962 w 309962"/>
              <a:gd name="connsiteY4" fmla="*/ 38550 h 515570"/>
              <a:gd name="connsiteX5" fmla="*/ 297307 w 309962"/>
              <a:gd name="connsiteY5" fmla="*/ 59972 h 515570"/>
              <a:gd name="connsiteX6" fmla="*/ 284652 w 309962"/>
              <a:gd name="connsiteY6" fmla="*/ 81394 h 515570"/>
              <a:gd name="connsiteX7" fmla="*/ 274692 w 309962"/>
              <a:gd name="connsiteY7" fmla="*/ 122090 h 515570"/>
              <a:gd name="connsiteX8" fmla="*/ 249383 w 309962"/>
              <a:gd name="connsiteY8" fmla="*/ 164933 h 515570"/>
              <a:gd name="connsiteX9" fmla="*/ 208725 w 309962"/>
              <a:gd name="connsiteY9" fmla="*/ 209922 h 515570"/>
              <a:gd name="connsiteX10" fmla="*/ 183415 w 309962"/>
              <a:gd name="connsiteY10" fmla="*/ 252764 h 515570"/>
              <a:gd name="connsiteX11" fmla="*/ 145451 w 309962"/>
              <a:gd name="connsiteY11" fmla="*/ 317029 h 515570"/>
              <a:gd name="connsiteX12" fmla="*/ 104793 w 309962"/>
              <a:gd name="connsiteY12" fmla="*/ 362017 h 515570"/>
              <a:gd name="connsiteX13" fmla="*/ 79483 w 309962"/>
              <a:gd name="connsiteY13" fmla="*/ 404860 h 515570"/>
              <a:gd name="connsiteX14" fmla="*/ 54173 w 309962"/>
              <a:gd name="connsiteY14" fmla="*/ 447703 h 515570"/>
              <a:gd name="connsiteX15" fmla="*/ 26169 w 309962"/>
              <a:gd name="connsiteY15" fmla="*/ 471270 h 515570"/>
              <a:gd name="connsiteX16" fmla="*/ 861 w 309962"/>
              <a:gd name="connsiteY16" fmla="*/ 514113 h 515570"/>
              <a:gd name="connsiteX17" fmla="*/ 0 w 309962"/>
              <a:gd name="connsiteY17" fmla="*/ 515570 h 515570"/>
              <a:gd name="connsiteX18" fmla="*/ 0 w 309962"/>
              <a:gd name="connsiteY18" fmla="*/ 205685 h 515570"/>
              <a:gd name="connsiteX19" fmla="*/ 3790 w 309962"/>
              <a:gd name="connsiteY19" fmla="*/ 199270 h 515570"/>
              <a:gd name="connsiteX20" fmla="*/ 19139 w 309962"/>
              <a:gd name="connsiteY20" fmla="*/ 197124 h 515570"/>
              <a:gd name="connsiteX21" fmla="*/ 31794 w 309962"/>
              <a:gd name="connsiteY21" fmla="*/ 175702 h 515570"/>
              <a:gd name="connsiteX22" fmla="*/ 59798 w 309962"/>
              <a:gd name="connsiteY22" fmla="*/ 152135 h 515570"/>
              <a:gd name="connsiteX23" fmla="*/ 87803 w 309962"/>
              <a:gd name="connsiteY23" fmla="*/ 128568 h 515570"/>
              <a:gd name="connsiteX24" fmla="*/ 115806 w 309962"/>
              <a:gd name="connsiteY24" fmla="*/ 105000 h 515570"/>
              <a:gd name="connsiteX25" fmla="*/ 159161 w 309962"/>
              <a:gd name="connsiteY25" fmla="*/ 79287 h 515570"/>
              <a:gd name="connsiteX26" fmla="*/ 187165 w 309962"/>
              <a:gd name="connsiteY26" fmla="*/ 55719 h 515570"/>
              <a:gd name="connsiteX27" fmla="*/ 227823 w 309962"/>
              <a:gd name="connsiteY27" fmla="*/ 10731 h 5155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309962" h="515570">
                <a:moveTo>
                  <a:pt x="227823" y="10731"/>
                </a:moveTo>
                <a:lnTo>
                  <a:pt x="273872" y="4293"/>
                </a:lnTo>
                <a:lnTo>
                  <a:pt x="304572" y="0"/>
                </a:lnTo>
                <a:lnTo>
                  <a:pt x="307267" y="19275"/>
                </a:lnTo>
                <a:lnTo>
                  <a:pt x="309962" y="38550"/>
                </a:lnTo>
                <a:lnTo>
                  <a:pt x="297307" y="59972"/>
                </a:lnTo>
                <a:lnTo>
                  <a:pt x="284652" y="81394"/>
                </a:lnTo>
                <a:lnTo>
                  <a:pt x="274692" y="122090"/>
                </a:lnTo>
                <a:lnTo>
                  <a:pt x="249383" y="164933"/>
                </a:lnTo>
                <a:lnTo>
                  <a:pt x="208725" y="209922"/>
                </a:lnTo>
                <a:lnTo>
                  <a:pt x="183415" y="252764"/>
                </a:lnTo>
                <a:lnTo>
                  <a:pt x="145451" y="317029"/>
                </a:lnTo>
                <a:lnTo>
                  <a:pt x="104793" y="362017"/>
                </a:lnTo>
                <a:lnTo>
                  <a:pt x="79483" y="404860"/>
                </a:lnTo>
                <a:lnTo>
                  <a:pt x="54173" y="447703"/>
                </a:lnTo>
                <a:lnTo>
                  <a:pt x="26169" y="471270"/>
                </a:lnTo>
                <a:lnTo>
                  <a:pt x="861" y="514113"/>
                </a:lnTo>
                <a:lnTo>
                  <a:pt x="0" y="515570"/>
                </a:lnTo>
                <a:lnTo>
                  <a:pt x="0" y="205685"/>
                </a:lnTo>
                <a:lnTo>
                  <a:pt x="3790" y="199270"/>
                </a:lnTo>
                <a:lnTo>
                  <a:pt x="19139" y="197124"/>
                </a:lnTo>
                <a:lnTo>
                  <a:pt x="31794" y="175702"/>
                </a:lnTo>
                <a:lnTo>
                  <a:pt x="59798" y="152135"/>
                </a:lnTo>
                <a:lnTo>
                  <a:pt x="87803" y="128568"/>
                </a:lnTo>
                <a:lnTo>
                  <a:pt x="115806" y="105000"/>
                </a:lnTo>
                <a:lnTo>
                  <a:pt x="159161" y="79287"/>
                </a:lnTo>
                <a:lnTo>
                  <a:pt x="187165" y="55719"/>
                </a:lnTo>
                <a:lnTo>
                  <a:pt x="227823" y="1073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79" name="任意多边形: 形状 178">
            <a:extLst>
              <a:ext uri="{FF2B5EF4-FFF2-40B4-BE49-F238E27FC236}">
                <a16:creationId xmlns:a16="http://schemas.microsoft.com/office/drawing/2014/main" xmlns="" id="{6DC0B6BA-BC3A-4355-9F93-62947181D69A}"/>
              </a:ext>
            </a:extLst>
          </p:cNvPr>
          <p:cNvSpPr/>
          <p:nvPr/>
        </p:nvSpPr>
        <p:spPr>
          <a:xfrm rot="477546">
            <a:off x="9567372" y="1023050"/>
            <a:ext cx="339813" cy="1132912"/>
          </a:xfrm>
          <a:custGeom>
            <a:avLst/>
            <a:gdLst>
              <a:gd name="connsiteX0" fmla="*/ 0 w 339813"/>
              <a:gd name="connsiteY0" fmla="*/ 0 h 1132912"/>
              <a:gd name="connsiteX1" fmla="*/ 51439 w 339813"/>
              <a:gd name="connsiteY1" fmla="*/ 32113 h 1132912"/>
              <a:gd name="connsiteX2" fmla="*/ 100182 w 339813"/>
              <a:gd name="connsiteY2" fmla="*/ 44950 h 1132912"/>
              <a:gd name="connsiteX3" fmla="*/ 136271 w 339813"/>
              <a:gd name="connsiteY3" fmla="*/ 79209 h 1132912"/>
              <a:gd name="connsiteX4" fmla="*/ 169665 w 339813"/>
              <a:gd name="connsiteY4" fmla="*/ 94192 h 1132912"/>
              <a:gd name="connsiteX5" fmla="*/ 203060 w 339813"/>
              <a:gd name="connsiteY5" fmla="*/ 109175 h 1132912"/>
              <a:gd name="connsiteX6" fmla="*/ 221104 w 339813"/>
              <a:gd name="connsiteY6" fmla="*/ 126304 h 1132912"/>
              <a:gd name="connsiteX7" fmla="*/ 239148 w 339813"/>
              <a:gd name="connsiteY7" fmla="*/ 143433 h 1132912"/>
              <a:gd name="connsiteX8" fmla="*/ 257193 w 339813"/>
              <a:gd name="connsiteY8" fmla="*/ 160563 h 1132912"/>
              <a:gd name="connsiteX9" fmla="*/ 277932 w 339813"/>
              <a:gd name="connsiteY9" fmla="*/ 196967 h 1132912"/>
              <a:gd name="connsiteX10" fmla="*/ 280627 w 339813"/>
              <a:gd name="connsiteY10" fmla="*/ 216242 h 1132912"/>
              <a:gd name="connsiteX11" fmla="*/ 283322 w 339813"/>
              <a:gd name="connsiteY11" fmla="*/ 235518 h 1132912"/>
              <a:gd name="connsiteX12" fmla="*/ 288712 w 339813"/>
              <a:gd name="connsiteY12" fmla="*/ 274069 h 1132912"/>
              <a:gd name="connsiteX13" fmla="*/ 281447 w 339813"/>
              <a:gd name="connsiteY13" fmla="*/ 334040 h 1132912"/>
              <a:gd name="connsiteX14" fmla="*/ 274182 w 339813"/>
              <a:gd name="connsiteY14" fmla="*/ 394012 h 1132912"/>
              <a:gd name="connsiteX15" fmla="*/ 265043 w 339813"/>
              <a:gd name="connsiteY15" fmla="*/ 552507 h 1132912"/>
              <a:gd name="connsiteX16" fmla="*/ 268558 w 339813"/>
              <a:gd name="connsiteY16" fmla="*/ 689580 h 1132912"/>
              <a:gd name="connsiteX17" fmla="*/ 279338 w 339813"/>
              <a:gd name="connsiteY17" fmla="*/ 766681 h 1132912"/>
              <a:gd name="connsiteX18" fmla="*/ 287423 w 339813"/>
              <a:gd name="connsiteY18" fmla="*/ 824507 h 1132912"/>
              <a:gd name="connsiteX19" fmla="*/ 292812 w 339813"/>
              <a:gd name="connsiteY19" fmla="*/ 863057 h 1132912"/>
              <a:gd name="connsiteX20" fmla="*/ 298202 w 339813"/>
              <a:gd name="connsiteY20" fmla="*/ 901609 h 1132912"/>
              <a:gd name="connsiteX21" fmla="*/ 308288 w 339813"/>
              <a:gd name="connsiteY21" fmla="*/ 906133 h 1132912"/>
              <a:gd name="connsiteX22" fmla="*/ 339813 w 339813"/>
              <a:gd name="connsiteY22" fmla="*/ 1131615 h 1132912"/>
              <a:gd name="connsiteX23" fmla="*/ 330542 w 339813"/>
              <a:gd name="connsiteY23" fmla="*/ 1132912 h 1132912"/>
              <a:gd name="connsiteX24" fmla="*/ 297147 w 339813"/>
              <a:gd name="connsiteY24" fmla="*/ 1117928 h 1132912"/>
              <a:gd name="connsiteX25" fmla="*/ 281798 w 339813"/>
              <a:gd name="connsiteY25" fmla="*/ 1120074 h 1132912"/>
              <a:gd name="connsiteX26" fmla="*/ 266448 w 339813"/>
              <a:gd name="connsiteY26" fmla="*/ 1122221 h 1132912"/>
              <a:gd name="connsiteX27" fmla="*/ 217705 w 339813"/>
              <a:gd name="connsiteY27" fmla="*/ 1109384 h 1132912"/>
              <a:gd name="connsiteX28" fmla="*/ 181616 w 339813"/>
              <a:gd name="connsiteY28" fmla="*/ 1075125 h 1132912"/>
              <a:gd name="connsiteX29" fmla="*/ 160876 w 339813"/>
              <a:gd name="connsiteY29" fmla="*/ 1038720 h 1132912"/>
              <a:gd name="connsiteX30" fmla="*/ 137441 w 339813"/>
              <a:gd name="connsiteY30" fmla="*/ 983041 h 1132912"/>
              <a:gd name="connsiteX31" fmla="*/ 134746 w 339813"/>
              <a:gd name="connsiteY31" fmla="*/ 963765 h 1132912"/>
              <a:gd name="connsiteX32" fmla="*/ 114007 w 339813"/>
              <a:gd name="connsiteY32" fmla="*/ 927361 h 1132912"/>
              <a:gd name="connsiteX33" fmla="*/ 108617 w 339813"/>
              <a:gd name="connsiteY33" fmla="*/ 888810 h 1132912"/>
              <a:gd name="connsiteX34" fmla="*/ 100532 w 339813"/>
              <a:gd name="connsiteY34" fmla="*/ 830985 h 1132912"/>
              <a:gd name="connsiteX35" fmla="*/ 95142 w 339813"/>
              <a:gd name="connsiteY35" fmla="*/ 792434 h 1132912"/>
              <a:gd name="connsiteX36" fmla="*/ 87058 w 339813"/>
              <a:gd name="connsiteY36" fmla="*/ 734608 h 1132912"/>
              <a:gd name="connsiteX37" fmla="*/ 94323 w 339813"/>
              <a:gd name="connsiteY37" fmla="*/ 674637 h 1132912"/>
              <a:gd name="connsiteX38" fmla="*/ 83543 w 339813"/>
              <a:gd name="connsiteY38" fmla="*/ 597535 h 1132912"/>
              <a:gd name="connsiteX39" fmla="*/ 80028 w 339813"/>
              <a:gd name="connsiteY39" fmla="*/ 460462 h 1132912"/>
              <a:gd name="connsiteX40" fmla="*/ 61163 w 339813"/>
              <a:gd name="connsiteY40" fmla="*/ 325534 h 1132912"/>
              <a:gd name="connsiteX41" fmla="*/ 39604 w 339813"/>
              <a:gd name="connsiteY41" fmla="*/ 171332 h 1132912"/>
              <a:gd name="connsiteX42" fmla="*/ 0 w 339813"/>
              <a:gd name="connsiteY42" fmla="*/ 0 h 1132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339813" h="1132912">
                <a:moveTo>
                  <a:pt x="0" y="0"/>
                </a:moveTo>
                <a:lnTo>
                  <a:pt x="51439" y="32113"/>
                </a:lnTo>
                <a:lnTo>
                  <a:pt x="100182" y="44950"/>
                </a:lnTo>
                <a:lnTo>
                  <a:pt x="136271" y="79209"/>
                </a:lnTo>
                <a:lnTo>
                  <a:pt x="169665" y="94192"/>
                </a:lnTo>
                <a:lnTo>
                  <a:pt x="203060" y="109175"/>
                </a:lnTo>
                <a:lnTo>
                  <a:pt x="221104" y="126304"/>
                </a:lnTo>
                <a:lnTo>
                  <a:pt x="239148" y="143433"/>
                </a:lnTo>
                <a:lnTo>
                  <a:pt x="257193" y="160563"/>
                </a:lnTo>
                <a:lnTo>
                  <a:pt x="277932" y="196967"/>
                </a:lnTo>
                <a:lnTo>
                  <a:pt x="280627" y="216242"/>
                </a:lnTo>
                <a:lnTo>
                  <a:pt x="283322" y="235518"/>
                </a:lnTo>
                <a:lnTo>
                  <a:pt x="288712" y="274069"/>
                </a:lnTo>
                <a:lnTo>
                  <a:pt x="281447" y="334040"/>
                </a:lnTo>
                <a:lnTo>
                  <a:pt x="274182" y="394012"/>
                </a:lnTo>
                <a:lnTo>
                  <a:pt x="265043" y="552507"/>
                </a:lnTo>
                <a:lnTo>
                  <a:pt x="268558" y="689580"/>
                </a:lnTo>
                <a:lnTo>
                  <a:pt x="279338" y="766681"/>
                </a:lnTo>
                <a:lnTo>
                  <a:pt x="287423" y="824507"/>
                </a:lnTo>
                <a:lnTo>
                  <a:pt x="292812" y="863057"/>
                </a:lnTo>
                <a:lnTo>
                  <a:pt x="298202" y="901609"/>
                </a:lnTo>
                <a:lnTo>
                  <a:pt x="308288" y="906133"/>
                </a:lnTo>
                <a:lnTo>
                  <a:pt x="339813" y="1131615"/>
                </a:lnTo>
                <a:lnTo>
                  <a:pt x="330542" y="1132912"/>
                </a:lnTo>
                <a:lnTo>
                  <a:pt x="297147" y="1117928"/>
                </a:lnTo>
                <a:lnTo>
                  <a:pt x="281798" y="1120074"/>
                </a:lnTo>
                <a:lnTo>
                  <a:pt x="266448" y="1122221"/>
                </a:lnTo>
                <a:lnTo>
                  <a:pt x="217705" y="1109384"/>
                </a:lnTo>
                <a:lnTo>
                  <a:pt x="181616" y="1075125"/>
                </a:lnTo>
                <a:lnTo>
                  <a:pt x="160876" y="1038720"/>
                </a:lnTo>
                <a:lnTo>
                  <a:pt x="137441" y="983041"/>
                </a:lnTo>
                <a:lnTo>
                  <a:pt x="134746" y="963765"/>
                </a:lnTo>
                <a:lnTo>
                  <a:pt x="114007" y="927361"/>
                </a:lnTo>
                <a:lnTo>
                  <a:pt x="108617" y="888810"/>
                </a:lnTo>
                <a:lnTo>
                  <a:pt x="100532" y="830985"/>
                </a:lnTo>
                <a:lnTo>
                  <a:pt x="95142" y="792434"/>
                </a:lnTo>
                <a:lnTo>
                  <a:pt x="87058" y="734608"/>
                </a:lnTo>
                <a:lnTo>
                  <a:pt x="94323" y="674637"/>
                </a:lnTo>
                <a:lnTo>
                  <a:pt x="83543" y="597535"/>
                </a:lnTo>
                <a:lnTo>
                  <a:pt x="80028" y="460462"/>
                </a:lnTo>
                <a:lnTo>
                  <a:pt x="61163" y="325534"/>
                </a:lnTo>
                <a:lnTo>
                  <a:pt x="39604" y="171332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0" name="任意多边形: 形状 179">
            <a:extLst>
              <a:ext uri="{FF2B5EF4-FFF2-40B4-BE49-F238E27FC236}">
                <a16:creationId xmlns:a16="http://schemas.microsoft.com/office/drawing/2014/main" xmlns="" id="{EB5C764C-5258-4DF6-BFB3-6AF5F74B1850}"/>
              </a:ext>
            </a:extLst>
          </p:cNvPr>
          <p:cNvSpPr/>
          <p:nvPr/>
        </p:nvSpPr>
        <p:spPr>
          <a:xfrm rot="477546">
            <a:off x="8801964" y="4994005"/>
            <a:ext cx="327442" cy="1171772"/>
          </a:xfrm>
          <a:custGeom>
            <a:avLst/>
            <a:gdLst>
              <a:gd name="connsiteX0" fmla="*/ 327442 w 327442"/>
              <a:gd name="connsiteY0" fmla="*/ 0 h 1171772"/>
              <a:gd name="connsiteX1" fmla="*/ 318477 w 327442"/>
              <a:gd name="connsiteY1" fmla="*/ 15174 h 1171772"/>
              <a:gd name="connsiteX2" fmla="*/ 290473 w 327442"/>
              <a:gd name="connsiteY2" fmla="*/ 38742 h 1171772"/>
              <a:gd name="connsiteX3" fmla="*/ 293168 w 327442"/>
              <a:gd name="connsiteY3" fmla="*/ 58018 h 1171772"/>
              <a:gd name="connsiteX4" fmla="*/ 280513 w 327442"/>
              <a:gd name="connsiteY4" fmla="*/ 79439 h 1171772"/>
              <a:gd name="connsiteX5" fmla="*/ 270554 w 327442"/>
              <a:gd name="connsiteY5" fmla="*/ 120135 h 1171772"/>
              <a:gd name="connsiteX6" fmla="*/ 260594 w 327442"/>
              <a:gd name="connsiteY6" fmla="*/ 160832 h 1171772"/>
              <a:gd name="connsiteX7" fmla="*/ 268679 w 327442"/>
              <a:gd name="connsiteY7" fmla="*/ 218658 h 1171772"/>
              <a:gd name="connsiteX8" fmla="*/ 261414 w 327442"/>
              <a:gd name="connsiteY8" fmla="*/ 278631 h 1171772"/>
              <a:gd name="connsiteX9" fmla="*/ 269498 w 327442"/>
              <a:gd name="connsiteY9" fmla="*/ 336456 h 1171772"/>
              <a:gd name="connsiteX10" fmla="*/ 264929 w 327442"/>
              <a:gd name="connsiteY10" fmla="*/ 415703 h 1171772"/>
              <a:gd name="connsiteX11" fmla="*/ 273013 w 327442"/>
              <a:gd name="connsiteY11" fmla="*/ 473530 h 1171772"/>
              <a:gd name="connsiteX12" fmla="*/ 268443 w 327442"/>
              <a:gd name="connsiteY12" fmla="*/ 552777 h 1171772"/>
              <a:gd name="connsiteX13" fmla="*/ 273833 w 327442"/>
              <a:gd name="connsiteY13" fmla="*/ 591327 h 1171772"/>
              <a:gd name="connsiteX14" fmla="*/ 281918 w 327442"/>
              <a:gd name="connsiteY14" fmla="*/ 649154 h 1171772"/>
              <a:gd name="connsiteX15" fmla="*/ 271958 w 327442"/>
              <a:gd name="connsiteY15" fmla="*/ 689850 h 1171772"/>
              <a:gd name="connsiteX16" fmla="*/ 274653 w 327442"/>
              <a:gd name="connsiteY16" fmla="*/ 709125 h 1171772"/>
              <a:gd name="connsiteX17" fmla="*/ 277348 w 327442"/>
              <a:gd name="connsiteY17" fmla="*/ 728401 h 1171772"/>
              <a:gd name="connsiteX18" fmla="*/ 292698 w 327442"/>
              <a:gd name="connsiteY18" fmla="*/ 726255 h 1171772"/>
              <a:gd name="connsiteX19" fmla="*/ 301563 w 327442"/>
              <a:gd name="connsiteY19" fmla="*/ 711248 h 1171772"/>
              <a:gd name="connsiteX20" fmla="*/ 301563 w 327442"/>
              <a:gd name="connsiteY20" fmla="*/ 1021133 h 1171772"/>
              <a:gd name="connsiteX21" fmla="*/ 289769 w 327442"/>
              <a:gd name="connsiteY21" fmla="*/ 1041097 h 1171772"/>
              <a:gd name="connsiteX22" fmla="*/ 277114 w 327442"/>
              <a:gd name="connsiteY22" fmla="*/ 1062519 h 1171772"/>
              <a:gd name="connsiteX23" fmla="*/ 267154 w 327442"/>
              <a:gd name="connsiteY23" fmla="*/ 1103216 h 1171772"/>
              <a:gd name="connsiteX24" fmla="*/ 239150 w 327442"/>
              <a:gd name="connsiteY24" fmla="*/ 1126783 h 1171772"/>
              <a:gd name="connsiteX25" fmla="*/ 226495 w 327442"/>
              <a:gd name="connsiteY25" fmla="*/ 1148204 h 1171772"/>
              <a:gd name="connsiteX26" fmla="*/ 198490 w 327442"/>
              <a:gd name="connsiteY26" fmla="*/ 1171772 h 1171772"/>
              <a:gd name="connsiteX27" fmla="*/ 180446 w 327442"/>
              <a:gd name="connsiteY27" fmla="*/ 1154642 h 1171772"/>
              <a:gd name="connsiteX28" fmla="*/ 149747 w 327442"/>
              <a:gd name="connsiteY28" fmla="*/ 1158934 h 1171772"/>
              <a:gd name="connsiteX29" fmla="*/ 116353 w 327442"/>
              <a:gd name="connsiteY29" fmla="*/ 1143952 h 1171772"/>
              <a:gd name="connsiteX30" fmla="*/ 95613 w 327442"/>
              <a:gd name="connsiteY30" fmla="*/ 1107547 h 1171772"/>
              <a:gd name="connsiteX31" fmla="*/ 59524 w 327442"/>
              <a:gd name="connsiteY31" fmla="*/ 1073288 h 1171772"/>
              <a:gd name="connsiteX32" fmla="*/ 26130 w 327442"/>
              <a:gd name="connsiteY32" fmla="*/ 1058306 h 1171772"/>
              <a:gd name="connsiteX33" fmla="*/ 20740 w 327442"/>
              <a:gd name="connsiteY33" fmla="*/ 1019755 h 1171772"/>
              <a:gd name="connsiteX34" fmla="*/ 2695 w 327442"/>
              <a:gd name="connsiteY34" fmla="*/ 1002625 h 1171772"/>
              <a:gd name="connsiteX35" fmla="*/ 0 w 327442"/>
              <a:gd name="connsiteY35" fmla="*/ 983350 h 1171772"/>
              <a:gd name="connsiteX36" fmla="*/ 12655 w 327442"/>
              <a:gd name="connsiteY36" fmla="*/ 961929 h 1171772"/>
              <a:gd name="connsiteX37" fmla="*/ 25310 w 327442"/>
              <a:gd name="connsiteY37" fmla="*/ 940508 h 1171772"/>
              <a:gd name="connsiteX38" fmla="*/ 35270 w 327442"/>
              <a:gd name="connsiteY38" fmla="*/ 899811 h 1171772"/>
              <a:gd name="connsiteX39" fmla="*/ 60579 w 327442"/>
              <a:gd name="connsiteY39" fmla="*/ 856968 h 1171772"/>
              <a:gd name="connsiteX40" fmla="*/ 70539 w 327442"/>
              <a:gd name="connsiteY40" fmla="*/ 816271 h 1171772"/>
              <a:gd name="connsiteX41" fmla="*/ 77804 w 327442"/>
              <a:gd name="connsiteY41" fmla="*/ 756300 h 1171772"/>
              <a:gd name="connsiteX42" fmla="*/ 85069 w 327442"/>
              <a:gd name="connsiteY42" fmla="*/ 696327 h 1171772"/>
              <a:gd name="connsiteX43" fmla="*/ 74289 w 327442"/>
              <a:gd name="connsiteY43" fmla="*/ 619226 h 1171772"/>
              <a:gd name="connsiteX44" fmla="*/ 78858 w 327442"/>
              <a:gd name="connsiteY44" fmla="*/ 539979 h 1171772"/>
              <a:gd name="connsiteX45" fmla="*/ 65383 w 327442"/>
              <a:gd name="connsiteY45" fmla="*/ 443602 h 1171772"/>
              <a:gd name="connsiteX46" fmla="*/ 67258 w 327442"/>
              <a:gd name="connsiteY46" fmla="*/ 345080 h 1171772"/>
              <a:gd name="connsiteX47" fmla="*/ 59174 w 327442"/>
              <a:gd name="connsiteY47" fmla="*/ 287254 h 1171772"/>
              <a:gd name="connsiteX48" fmla="*/ 53784 w 327442"/>
              <a:gd name="connsiteY48" fmla="*/ 248703 h 1171772"/>
              <a:gd name="connsiteX49" fmla="*/ 48394 w 327442"/>
              <a:gd name="connsiteY49" fmla="*/ 210153 h 1171772"/>
              <a:gd name="connsiteX50" fmla="*/ 43004 w 327442"/>
              <a:gd name="connsiteY50" fmla="*/ 171602 h 1171772"/>
              <a:gd name="connsiteX51" fmla="*/ 40309 w 327442"/>
              <a:gd name="connsiteY51" fmla="*/ 152326 h 1171772"/>
              <a:gd name="connsiteX52" fmla="*/ 46414 w 327442"/>
              <a:gd name="connsiteY52" fmla="*/ 141993 h 1171772"/>
              <a:gd name="connsiteX53" fmla="*/ 327442 w 327442"/>
              <a:gd name="connsiteY53" fmla="*/ 0 h 1171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327442" h="1171772">
                <a:moveTo>
                  <a:pt x="327442" y="0"/>
                </a:moveTo>
                <a:lnTo>
                  <a:pt x="318477" y="15174"/>
                </a:lnTo>
                <a:lnTo>
                  <a:pt x="290473" y="38742"/>
                </a:lnTo>
                <a:lnTo>
                  <a:pt x="293168" y="58018"/>
                </a:lnTo>
                <a:lnTo>
                  <a:pt x="280513" y="79439"/>
                </a:lnTo>
                <a:lnTo>
                  <a:pt x="270554" y="120135"/>
                </a:lnTo>
                <a:lnTo>
                  <a:pt x="260594" y="160832"/>
                </a:lnTo>
                <a:lnTo>
                  <a:pt x="268679" y="218658"/>
                </a:lnTo>
                <a:lnTo>
                  <a:pt x="261414" y="278631"/>
                </a:lnTo>
                <a:lnTo>
                  <a:pt x="269498" y="336456"/>
                </a:lnTo>
                <a:lnTo>
                  <a:pt x="264929" y="415703"/>
                </a:lnTo>
                <a:lnTo>
                  <a:pt x="273013" y="473530"/>
                </a:lnTo>
                <a:lnTo>
                  <a:pt x="268443" y="552777"/>
                </a:lnTo>
                <a:lnTo>
                  <a:pt x="273833" y="591327"/>
                </a:lnTo>
                <a:lnTo>
                  <a:pt x="281918" y="649154"/>
                </a:lnTo>
                <a:lnTo>
                  <a:pt x="271958" y="689850"/>
                </a:lnTo>
                <a:lnTo>
                  <a:pt x="274653" y="709125"/>
                </a:lnTo>
                <a:lnTo>
                  <a:pt x="277348" y="728401"/>
                </a:lnTo>
                <a:lnTo>
                  <a:pt x="292698" y="726255"/>
                </a:lnTo>
                <a:lnTo>
                  <a:pt x="301563" y="711248"/>
                </a:lnTo>
                <a:lnTo>
                  <a:pt x="301563" y="1021133"/>
                </a:lnTo>
                <a:lnTo>
                  <a:pt x="289769" y="1041097"/>
                </a:lnTo>
                <a:lnTo>
                  <a:pt x="277114" y="1062519"/>
                </a:lnTo>
                <a:lnTo>
                  <a:pt x="267154" y="1103216"/>
                </a:lnTo>
                <a:lnTo>
                  <a:pt x="239150" y="1126783"/>
                </a:lnTo>
                <a:lnTo>
                  <a:pt x="226495" y="1148204"/>
                </a:lnTo>
                <a:lnTo>
                  <a:pt x="198490" y="1171772"/>
                </a:lnTo>
                <a:lnTo>
                  <a:pt x="180446" y="1154642"/>
                </a:lnTo>
                <a:lnTo>
                  <a:pt x="149747" y="1158934"/>
                </a:lnTo>
                <a:lnTo>
                  <a:pt x="116353" y="1143952"/>
                </a:lnTo>
                <a:lnTo>
                  <a:pt x="95613" y="1107547"/>
                </a:lnTo>
                <a:lnTo>
                  <a:pt x="59524" y="1073288"/>
                </a:lnTo>
                <a:lnTo>
                  <a:pt x="26130" y="1058306"/>
                </a:lnTo>
                <a:lnTo>
                  <a:pt x="20740" y="1019755"/>
                </a:lnTo>
                <a:lnTo>
                  <a:pt x="2695" y="1002625"/>
                </a:lnTo>
                <a:lnTo>
                  <a:pt x="0" y="983350"/>
                </a:lnTo>
                <a:lnTo>
                  <a:pt x="12655" y="961929"/>
                </a:lnTo>
                <a:lnTo>
                  <a:pt x="25310" y="940508"/>
                </a:lnTo>
                <a:lnTo>
                  <a:pt x="35270" y="899811"/>
                </a:lnTo>
                <a:lnTo>
                  <a:pt x="60579" y="856968"/>
                </a:lnTo>
                <a:lnTo>
                  <a:pt x="70539" y="816271"/>
                </a:lnTo>
                <a:lnTo>
                  <a:pt x="77804" y="756300"/>
                </a:lnTo>
                <a:lnTo>
                  <a:pt x="85069" y="696327"/>
                </a:lnTo>
                <a:lnTo>
                  <a:pt x="74289" y="619226"/>
                </a:lnTo>
                <a:lnTo>
                  <a:pt x="78858" y="539979"/>
                </a:lnTo>
                <a:lnTo>
                  <a:pt x="65383" y="443602"/>
                </a:lnTo>
                <a:lnTo>
                  <a:pt x="67258" y="345080"/>
                </a:lnTo>
                <a:lnTo>
                  <a:pt x="59174" y="287254"/>
                </a:lnTo>
                <a:lnTo>
                  <a:pt x="53784" y="248703"/>
                </a:lnTo>
                <a:lnTo>
                  <a:pt x="48394" y="210153"/>
                </a:lnTo>
                <a:lnTo>
                  <a:pt x="43004" y="171602"/>
                </a:lnTo>
                <a:lnTo>
                  <a:pt x="40309" y="152326"/>
                </a:lnTo>
                <a:lnTo>
                  <a:pt x="46414" y="141993"/>
                </a:lnTo>
                <a:lnTo>
                  <a:pt x="32744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40063847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3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800"/>
                            </p:stCondLst>
                            <p:childTnLst>
                              <p:par>
                                <p:cTn id="2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300"/>
                            </p:stCondLst>
                            <p:childTnLst>
                              <p:par>
                                <p:cTn id="3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80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23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4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3300"/>
                            </p:stCondLst>
                            <p:childTnLst>
                              <p:par>
                                <p:cTn id="5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8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6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5600"/>
                            </p:stCondLst>
                            <p:childTnLst>
                              <p:par>
                                <p:cTn id="6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7100"/>
                            </p:stCondLst>
                            <p:childTnLst>
                              <p:par>
                                <p:cTn id="6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9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4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5" fill="hold">
                            <p:stCondLst>
                              <p:cond delay="1000"/>
                            </p:stCondLst>
                            <p:childTnLst>
                              <p:par>
                                <p:cTn id="7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8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9" fill="hold">
                            <p:stCondLst>
                              <p:cond delay="2500"/>
                            </p:stCondLst>
                            <p:childTnLst>
                              <p:par>
                                <p:cTn id="8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2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5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88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>
                            <p:stCondLst>
                              <p:cond delay="5600"/>
                            </p:stCondLst>
                            <p:childTnLst>
                              <p:par>
                                <p:cTn id="9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2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7100"/>
                            </p:stCondLst>
                            <p:childTnLst>
                              <p:par>
                                <p:cTn id="94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6" dur="100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22" presetClass="entr" presetSubtype="8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9" dur="10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89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8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9" fill="hold">
                            <p:stCondLst>
                              <p:cond delay="1000"/>
                            </p:stCondLst>
                            <p:childTnLst>
                              <p:par>
                                <p:cTn id="11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2" dur="1000"/>
                                        <p:tgtEl>
                                          <p:spTgt spid="1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5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>
                            <p:stCondLst>
                              <p:cond delay="3300"/>
                            </p:stCondLst>
                            <p:childTnLst>
                              <p:par>
                                <p:cTn id="1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4800"/>
                            </p:stCondLst>
                            <p:childTnLst>
                              <p:par>
                                <p:cTn id="1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3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6300"/>
                            </p:stCondLst>
                            <p:childTnLst>
                              <p:par>
                                <p:cTn id="1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7800"/>
                            </p:stCondLst>
                            <p:childTnLst>
                              <p:par>
                                <p:cTn id="12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9300"/>
                            </p:stCondLst>
                            <p:childTnLst>
                              <p:par>
                                <p:cTn id="13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5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0800"/>
                            </p:stCondLst>
                            <p:childTnLst>
                              <p:par>
                                <p:cTn id="13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10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0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2" dur="1000"/>
                                        <p:tgtEl>
                                          <p:spTgt spid="1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13200"/>
                            </p:stCondLst>
                            <p:childTnLst>
                              <p:par>
                                <p:cTn id="14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14700"/>
                            </p:stCondLst>
                            <p:childTnLst>
                              <p:par>
                                <p:cTn id="14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0" dur="10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3" dur="1000"/>
                                        <p:tgtEl>
                                          <p:spTgt spid="1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4" fill="hold">
                            <p:stCondLst>
                              <p:cond delay="17000"/>
                            </p:stCondLst>
                            <p:childTnLst>
                              <p:par>
                                <p:cTn id="15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18500"/>
                            </p:stCondLst>
                            <p:childTnLst>
                              <p:par>
                                <p:cTn id="15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1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2" fill="hold">
                            <p:stCondLst>
                              <p:cond delay="20000"/>
                            </p:stCondLst>
                            <p:childTnLst>
                              <p:par>
                                <p:cTn id="16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5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6" fill="hold">
                            <p:stCondLst>
                              <p:cond delay="21500"/>
                            </p:stCondLst>
                            <p:childTnLst>
                              <p:par>
                                <p:cTn id="16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9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23000"/>
                            </p:stCondLst>
                            <p:childTnLst>
                              <p:par>
                                <p:cTn id="17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3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4" fill="hold">
                      <p:stCondLst>
                        <p:cond delay="indefinite"/>
                      </p:stCondLst>
                      <p:childTnLst>
                        <p:par>
                          <p:cTn id="175" fill="hold">
                            <p:stCondLst>
                              <p:cond delay="0"/>
                            </p:stCondLst>
                            <p:childTnLst>
                              <p:par>
                                <p:cTn id="17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1000"/>
                            </p:stCondLst>
                            <p:childTnLst>
                              <p:par>
                                <p:cTn id="18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2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2500"/>
                            </p:stCondLst>
                            <p:childTnLst>
                              <p:par>
                                <p:cTn id="18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6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4000"/>
                            </p:stCondLst>
                            <p:childTnLst>
                              <p:par>
                                <p:cTn id="18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0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5500"/>
                            </p:stCondLst>
                            <p:childTnLst>
                              <p:par>
                                <p:cTn id="19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4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7000"/>
                            </p:stCondLst>
                            <p:childTnLst>
                              <p:par>
                                <p:cTn id="19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8" dur="1000"/>
                                        <p:tgtEl>
                                          <p:spTgt spid="1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1" dur="10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4" dur="10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5" fill="hold">
                            <p:stCondLst>
                              <p:cond delay="10100"/>
                            </p:stCondLst>
                            <p:childTnLst>
                              <p:par>
                                <p:cTn id="20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8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11600"/>
                            </p:stCondLst>
                            <p:childTnLst>
                              <p:par>
                                <p:cTn id="21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2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3" fill="hold">
                            <p:stCondLst>
                              <p:cond delay="13100"/>
                            </p:stCondLst>
                            <p:childTnLst>
                              <p:par>
                                <p:cTn id="21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6" dur="10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7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9" dur="10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0" presetID="22" presetClass="entr" presetSubtype="1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2" dur="1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3" presetID="22" presetClass="entr" presetSubtype="2" fill="hold" grpId="0" nodeType="withEffect">
                                  <p:stCondLst>
                                    <p:cond delay="280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5" dur="10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6" fill="hold">
                            <p:stCondLst>
                              <p:cond delay="16900"/>
                            </p:stCondLst>
                            <p:childTnLst>
                              <p:par>
                                <p:cTn id="22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9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0" fill="hold">
                      <p:stCondLst>
                        <p:cond delay="indefinite"/>
                      </p:stCondLst>
                      <p:childTnLst>
                        <p:par>
                          <p:cTn id="231" fill="hold">
                            <p:stCondLst>
                              <p:cond delay="0"/>
                            </p:stCondLst>
                            <p:childTnLst>
                              <p:par>
                                <p:cTn id="23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4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1000"/>
                            </p:stCondLst>
                            <p:childTnLst>
                              <p:par>
                                <p:cTn id="236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8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9" presetID="22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1" dur="100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2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2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4" dur="10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5" fill="hold">
                            <p:stCondLst>
                              <p:cond delay="3700"/>
                            </p:stCondLst>
                            <p:childTnLst>
                              <p:par>
                                <p:cTn id="24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8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9" fill="hold">
                            <p:stCondLst>
                              <p:cond delay="5200"/>
                            </p:stCondLst>
                            <p:childTnLst>
                              <p:par>
                                <p:cTn id="25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2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3" fill="hold">
                            <p:stCondLst>
                              <p:cond delay="6700"/>
                            </p:stCondLst>
                            <p:childTnLst>
                              <p:par>
                                <p:cTn id="25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56" dur="1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7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9" dur="10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0" fill="hold">
                            <p:stCondLst>
                              <p:cond delay="9000"/>
                            </p:stCondLst>
                            <p:childTnLst>
                              <p:par>
                                <p:cTn id="26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3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4" fill="hold">
                            <p:stCondLst>
                              <p:cond delay="10500"/>
                            </p:stCondLst>
                            <p:childTnLst>
                              <p:par>
                                <p:cTn id="26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67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8" fill="hold">
                            <p:stCondLst>
                              <p:cond delay="12000"/>
                            </p:stCondLst>
                            <p:childTnLst>
                              <p:par>
                                <p:cTn id="26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1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2" fill="hold">
                            <p:stCondLst>
                              <p:cond delay="13500"/>
                            </p:stCondLst>
                            <p:childTnLst>
                              <p:par>
                                <p:cTn id="27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5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6" fill="hold">
                            <p:stCondLst>
                              <p:cond delay="15000"/>
                            </p:stCondLst>
                            <p:childTnLst>
                              <p:par>
                                <p:cTn id="2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9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  <p:bldP spid="60" grpId="0" animBg="1"/>
      <p:bldP spid="66" grpId="0" animBg="1"/>
      <p:bldP spid="75" grpId="0" animBg="1"/>
      <p:bldP spid="81" grpId="0" animBg="1"/>
      <p:bldP spid="82" grpId="0" animBg="1"/>
      <p:bldP spid="83" grpId="0" animBg="1"/>
      <p:bldP spid="87" grpId="0" animBg="1"/>
      <p:bldP spid="88" grpId="0" animBg="1"/>
      <p:bldP spid="89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101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20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  <p:bldP spid="137" grpId="0" animBg="1"/>
      <p:bldP spid="138" grpId="0" animBg="1"/>
      <p:bldP spid="139" grpId="0" animBg="1"/>
      <p:bldP spid="140" grpId="0" animBg="1"/>
      <p:bldP spid="141" grpId="0" animBg="1"/>
      <p:bldP spid="142" grpId="0" animBg="1"/>
      <p:bldP spid="143" grpId="0" animBg="1"/>
      <p:bldP spid="144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54" grpId="0" animBg="1"/>
      <p:bldP spid="155" grpId="0" animBg="1"/>
      <p:bldP spid="156" grpId="0" animBg="1"/>
      <p:bldP spid="157" grpId="0" animBg="1"/>
      <p:bldP spid="158" grpId="0" animBg="1"/>
      <p:bldP spid="161" grpId="0" animBg="1"/>
      <p:bldP spid="162" grpId="0" animBg="1"/>
      <p:bldP spid="163" grpId="0" animBg="1"/>
      <p:bldP spid="164" grpId="0" animBg="1"/>
      <p:bldP spid="165" grpId="0" animBg="1"/>
      <p:bldP spid="166" grpId="0" animBg="1"/>
      <p:bldP spid="167" grpId="0" animBg="1"/>
      <p:bldP spid="168" grpId="0" animBg="1"/>
      <p:bldP spid="169" grpId="0" animBg="1"/>
      <p:bldP spid="170" grpId="0" animBg="1"/>
      <p:bldP spid="171" grpId="0" animBg="1"/>
      <p:bldP spid="172" grpId="0" animBg="1"/>
      <p:bldP spid="177" grpId="0" animBg="1"/>
      <p:bldP spid="178" grpId="0" animBg="1"/>
      <p:bldP spid="159" grpId="0" animBg="1"/>
      <p:bldP spid="160" grpId="0" animBg="1"/>
      <p:bldP spid="173" grpId="0" animBg="1"/>
      <p:bldP spid="179" grpId="0" animBg="1"/>
      <p:bldP spid="180" grpId="0" animBg="1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" name="组合 43">
            <a:extLst>
              <a:ext uri="{FF2B5EF4-FFF2-40B4-BE49-F238E27FC236}">
                <a16:creationId xmlns:a16="http://schemas.microsoft.com/office/drawing/2014/main" xmlns="" id="{98A30965-84A5-483D-81D0-751944A2BE42}"/>
              </a:ext>
            </a:extLst>
          </p:cNvPr>
          <p:cNvGrpSpPr/>
          <p:nvPr/>
        </p:nvGrpSpPr>
        <p:grpSpPr>
          <a:xfrm>
            <a:off x="4884555" y="743340"/>
            <a:ext cx="2431000" cy="2251688"/>
            <a:chOff x="5036955" y="903760"/>
            <a:chExt cx="2431000" cy="2251688"/>
          </a:xfrm>
          <a:solidFill>
            <a:srgbClr val="E7E6E6"/>
          </a:solidFill>
        </p:grpSpPr>
        <p:sp>
          <p:nvSpPr>
            <p:cNvPr id="125" name="Freeform 135">
              <a:extLst>
                <a:ext uri="{FF2B5EF4-FFF2-40B4-BE49-F238E27FC236}">
                  <a16:creationId xmlns:a16="http://schemas.microsoft.com/office/drawing/2014/main" xmlns="" id="{082562A6-FCC0-41A8-B29B-38F096F13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7153" y="1045083"/>
              <a:ext cx="447845" cy="1081052"/>
            </a:xfrm>
            <a:custGeom>
              <a:avLst/>
              <a:gdLst>
                <a:gd name="T0" fmla="*/ 7 w 69"/>
                <a:gd name="T1" fmla="*/ 16 h 105"/>
                <a:gd name="T2" fmla="*/ 2 w 69"/>
                <a:gd name="T3" fmla="*/ 13 h 105"/>
                <a:gd name="T4" fmla="*/ 0 w 69"/>
                <a:gd name="T5" fmla="*/ 6 h 105"/>
                <a:gd name="T6" fmla="*/ 0 w 69"/>
                <a:gd name="T7" fmla="*/ 3 h 105"/>
                <a:gd name="T8" fmla="*/ 0 w 69"/>
                <a:gd name="T9" fmla="*/ 3 h 105"/>
                <a:gd name="T10" fmla="*/ 0 w 69"/>
                <a:gd name="T11" fmla="*/ 0 h 105"/>
                <a:gd name="T12" fmla="*/ 2 w 69"/>
                <a:gd name="T13" fmla="*/ 0 h 105"/>
                <a:gd name="T14" fmla="*/ 5 w 69"/>
                <a:gd name="T15" fmla="*/ 0 h 105"/>
                <a:gd name="T16" fmla="*/ 9 w 69"/>
                <a:gd name="T17" fmla="*/ 0 h 105"/>
                <a:gd name="T18" fmla="*/ 16 w 69"/>
                <a:gd name="T19" fmla="*/ 0 h 105"/>
                <a:gd name="T20" fmla="*/ 22 w 69"/>
                <a:gd name="T21" fmla="*/ 0 h 105"/>
                <a:gd name="T22" fmla="*/ 31 w 69"/>
                <a:gd name="T23" fmla="*/ 0 h 105"/>
                <a:gd name="T24" fmla="*/ 40 w 69"/>
                <a:gd name="T25" fmla="*/ 3 h 105"/>
                <a:gd name="T26" fmla="*/ 47 w 69"/>
                <a:gd name="T27" fmla="*/ 22 h 105"/>
                <a:gd name="T28" fmla="*/ 51 w 69"/>
                <a:gd name="T29" fmla="*/ 37 h 105"/>
                <a:gd name="T30" fmla="*/ 55 w 69"/>
                <a:gd name="T31" fmla="*/ 53 h 105"/>
                <a:gd name="T32" fmla="*/ 60 w 69"/>
                <a:gd name="T33" fmla="*/ 65 h 105"/>
                <a:gd name="T34" fmla="*/ 64 w 69"/>
                <a:gd name="T35" fmla="*/ 74 h 105"/>
                <a:gd name="T36" fmla="*/ 66 w 69"/>
                <a:gd name="T37" fmla="*/ 83 h 105"/>
                <a:gd name="T38" fmla="*/ 66 w 69"/>
                <a:gd name="T39" fmla="*/ 90 h 105"/>
                <a:gd name="T40" fmla="*/ 69 w 69"/>
                <a:gd name="T41" fmla="*/ 93 h 105"/>
                <a:gd name="T42" fmla="*/ 69 w 69"/>
                <a:gd name="T43" fmla="*/ 99 h 105"/>
                <a:gd name="T44" fmla="*/ 66 w 69"/>
                <a:gd name="T45" fmla="*/ 102 h 105"/>
                <a:gd name="T46" fmla="*/ 64 w 69"/>
                <a:gd name="T47" fmla="*/ 105 h 105"/>
                <a:gd name="T48" fmla="*/ 60 w 69"/>
                <a:gd name="T49" fmla="*/ 105 h 105"/>
                <a:gd name="T50" fmla="*/ 55 w 69"/>
                <a:gd name="T51" fmla="*/ 105 h 105"/>
                <a:gd name="T52" fmla="*/ 51 w 69"/>
                <a:gd name="T53" fmla="*/ 102 h 105"/>
                <a:gd name="T54" fmla="*/ 47 w 69"/>
                <a:gd name="T55" fmla="*/ 99 h 105"/>
                <a:gd name="T56" fmla="*/ 42 w 69"/>
                <a:gd name="T57" fmla="*/ 93 h 105"/>
                <a:gd name="T58" fmla="*/ 40 w 69"/>
                <a:gd name="T59" fmla="*/ 83 h 105"/>
                <a:gd name="T60" fmla="*/ 36 w 69"/>
                <a:gd name="T61" fmla="*/ 74 h 105"/>
                <a:gd name="T62" fmla="*/ 29 w 69"/>
                <a:gd name="T63" fmla="*/ 65 h 105"/>
                <a:gd name="T64" fmla="*/ 24 w 69"/>
                <a:gd name="T65" fmla="*/ 50 h 105"/>
                <a:gd name="T66" fmla="*/ 18 w 69"/>
                <a:gd name="T67" fmla="*/ 37 h 105"/>
                <a:gd name="T68" fmla="*/ 13 w 69"/>
                <a:gd name="T69" fmla="*/ 28 h 105"/>
                <a:gd name="T70" fmla="*/ 9 w 69"/>
                <a:gd name="T71" fmla="*/ 22 h 105"/>
                <a:gd name="T72" fmla="*/ 7 w 69"/>
                <a:gd name="T73" fmla="*/ 16 h 105"/>
                <a:gd name="T74" fmla="*/ 7 w 69"/>
                <a:gd name="T75" fmla="*/ 1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9" h="105">
                  <a:moveTo>
                    <a:pt x="7" y="16"/>
                  </a:moveTo>
                  <a:lnTo>
                    <a:pt x="2" y="13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5" y="0"/>
                  </a:lnTo>
                  <a:lnTo>
                    <a:pt x="9" y="0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40" y="3"/>
                  </a:lnTo>
                  <a:lnTo>
                    <a:pt x="47" y="22"/>
                  </a:lnTo>
                  <a:lnTo>
                    <a:pt x="51" y="37"/>
                  </a:lnTo>
                  <a:lnTo>
                    <a:pt x="55" y="53"/>
                  </a:lnTo>
                  <a:lnTo>
                    <a:pt x="60" y="65"/>
                  </a:lnTo>
                  <a:lnTo>
                    <a:pt x="64" y="74"/>
                  </a:lnTo>
                  <a:lnTo>
                    <a:pt x="66" y="83"/>
                  </a:lnTo>
                  <a:lnTo>
                    <a:pt x="66" y="90"/>
                  </a:lnTo>
                  <a:lnTo>
                    <a:pt x="69" y="93"/>
                  </a:lnTo>
                  <a:lnTo>
                    <a:pt x="69" y="99"/>
                  </a:lnTo>
                  <a:lnTo>
                    <a:pt x="66" y="102"/>
                  </a:lnTo>
                  <a:lnTo>
                    <a:pt x="64" y="105"/>
                  </a:lnTo>
                  <a:lnTo>
                    <a:pt x="60" y="105"/>
                  </a:lnTo>
                  <a:lnTo>
                    <a:pt x="55" y="105"/>
                  </a:lnTo>
                  <a:lnTo>
                    <a:pt x="51" y="102"/>
                  </a:lnTo>
                  <a:lnTo>
                    <a:pt x="47" y="99"/>
                  </a:lnTo>
                  <a:lnTo>
                    <a:pt x="42" y="93"/>
                  </a:lnTo>
                  <a:lnTo>
                    <a:pt x="40" y="83"/>
                  </a:lnTo>
                  <a:lnTo>
                    <a:pt x="36" y="74"/>
                  </a:lnTo>
                  <a:lnTo>
                    <a:pt x="29" y="65"/>
                  </a:lnTo>
                  <a:lnTo>
                    <a:pt x="24" y="50"/>
                  </a:lnTo>
                  <a:lnTo>
                    <a:pt x="18" y="37"/>
                  </a:lnTo>
                  <a:lnTo>
                    <a:pt x="13" y="28"/>
                  </a:lnTo>
                  <a:lnTo>
                    <a:pt x="9" y="22"/>
                  </a:lnTo>
                  <a:lnTo>
                    <a:pt x="7" y="16"/>
                  </a:lnTo>
                  <a:lnTo>
                    <a:pt x="7" y="1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5" name="任意多边形: 形状 134">
              <a:extLst>
                <a:ext uri="{FF2B5EF4-FFF2-40B4-BE49-F238E27FC236}">
                  <a16:creationId xmlns:a16="http://schemas.microsoft.com/office/drawing/2014/main" xmlns="" id="{7DB6D778-E4AF-4F0E-9187-AAE1C6E904B1}"/>
                </a:ext>
              </a:extLst>
            </p:cNvPr>
            <p:cNvSpPr/>
            <p:nvPr/>
          </p:nvSpPr>
          <p:spPr>
            <a:xfrm rot="21150806">
              <a:off x="5242001" y="903760"/>
              <a:ext cx="1786380" cy="194973"/>
            </a:xfrm>
            <a:custGeom>
              <a:avLst/>
              <a:gdLst>
                <a:gd name="connsiteX0" fmla="*/ 1004086 w 1307618"/>
                <a:gd name="connsiteY0" fmla="*/ 0 h 208440"/>
                <a:gd name="connsiteX1" fmla="*/ 1016634 w 1307618"/>
                <a:gd name="connsiteY1" fmla="*/ 1655 h 208440"/>
                <a:gd name="connsiteX2" fmla="*/ 1048003 w 1307618"/>
                <a:gd name="connsiteY2" fmla="*/ 5790 h 208440"/>
                <a:gd name="connsiteX3" fmla="*/ 1060550 w 1307618"/>
                <a:gd name="connsiteY3" fmla="*/ 7444 h 208440"/>
                <a:gd name="connsiteX4" fmla="*/ 1073098 w 1307618"/>
                <a:gd name="connsiteY4" fmla="*/ 9098 h 208440"/>
                <a:gd name="connsiteX5" fmla="*/ 1085646 w 1307618"/>
                <a:gd name="connsiteY5" fmla="*/ 10752 h 208440"/>
                <a:gd name="connsiteX6" fmla="*/ 1113196 w 1307618"/>
                <a:gd name="connsiteY6" fmla="*/ 43856 h 208440"/>
                <a:gd name="connsiteX7" fmla="*/ 1159568 w 1307618"/>
                <a:gd name="connsiteY7" fmla="*/ 79441 h 208440"/>
                <a:gd name="connsiteX8" fmla="*/ 1212214 w 1307618"/>
                <a:gd name="connsiteY8" fmla="*/ 115853 h 208440"/>
                <a:gd name="connsiteX9" fmla="*/ 1252311 w 1307618"/>
                <a:gd name="connsiteY9" fmla="*/ 150611 h 208440"/>
                <a:gd name="connsiteX10" fmla="*/ 1273588 w 1307618"/>
                <a:gd name="connsiteY10" fmla="*/ 182888 h 208440"/>
                <a:gd name="connsiteX11" fmla="*/ 1292409 w 1307618"/>
                <a:gd name="connsiteY11" fmla="*/ 185369 h 208440"/>
                <a:gd name="connsiteX12" fmla="*/ 1307618 w 1307618"/>
                <a:gd name="connsiteY12" fmla="*/ 208440 h 208440"/>
                <a:gd name="connsiteX13" fmla="*/ 980054 w 1307618"/>
                <a:gd name="connsiteY13" fmla="*/ 208440 h 208440"/>
                <a:gd name="connsiteX14" fmla="*/ 977354 w 1307618"/>
                <a:gd name="connsiteY14" fmla="*/ 202780 h 208440"/>
                <a:gd name="connsiteX15" fmla="*/ 952259 w 1307618"/>
                <a:gd name="connsiteY15" fmla="*/ 199472 h 208440"/>
                <a:gd name="connsiteX16" fmla="*/ 908342 w 1307618"/>
                <a:gd name="connsiteY16" fmla="*/ 193682 h 208440"/>
                <a:gd name="connsiteX17" fmla="*/ 851878 w 1307618"/>
                <a:gd name="connsiteY17" fmla="*/ 186239 h 208440"/>
                <a:gd name="connsiteX18" fmla="*/ 839330 w 1307618"/>
                <a:gd name="connsiteY18" fmla="*/ 184585 h 208440"/>
                <a:gd name="connsiteX19" fmla="*/ 814234 w 1307618"/>
                <a:gd name="connsiteY19" fmla="*/ 181276 h 208440"/>
                <a:gd name="connsiteX20" fmla="*/ 795413 w 1307618"/>
                <a:gd name="connsiteY20" fmla="*/ 178795 h 208440"/>
                <a:gd name="connsiteX21" fmla="*/ 757770 w 1307618"/>
                <a:gd name="connsiteY21" fmla="*/ 173833 h 208440"/>
                <a:gd name="connsiteX22" fmla="*/ 726401 w 1307618"/>
                <a:gd name="connsiteY22" fmla="*/ 169698 h 208440"/>
                <a:gd name="connsiteX23" fmla="*/ 688758 w 1307618"/>
                <a:gd name="connsiteY23" fmla="*/ 164735 h 208440"/>
                <a:gd name="connsiteX24" fmla="*/ 639749 w 1307618"/>
                <a:gd name="connsiteY24" fmla="*/ 197571 h 208440"/>
                <a:gd name="connsiteX25" fmla="*/ 583285 w 1307618"/>
                <a:gd name="connsiteY25" fmla="*/ 190127 h 208440"/>
                <a:gd name="connsiteX26" fmla="*/ 526820 w 1307618"/>
                <a:gd name="connsiteY26" fmla="*/ 182684 h 208440"/>
                <a:gd name="connsiteX27" fmla="*/ 476630 w 1307618"/>
                <a:gd name="connsiteY27" fmla="*/ 176067 h 208440"/>
                <a:gd name="connsiteX28" fmla="*/ 416346 w 1307618"/>
                <a:gd name="connsiteY28" fmla="*/ 197592 h 208440"/>
                <a:gd name="connsiteX29" fmla="*/ 347334 w 1307618"/>
                <a:gd name="connsiteY29" fmla="*/ 188494 h 208440"/>
                <a:gd name="connsiteX30" fmla="*/ 278322 w 1307618"/>
                <a:gd name="connsiteY30" fmla="*/ 179397 h 208440"/>
                <a:gd name="connsiteX31" fmla="*/ 186669 w 1307618"/>
                <a:gd name="connsiteY31" fmla="*/ 196786 h 208440"/>
                <a:gd name="connsiteX32" fmla="*/ 105109 w 1307618"/>
                <a:gd name="connsiteY32" fmla="*/ 186034 h 208440"/>
                <a:gd name="connsiteX33" fmla="*/ 23550 w 1307618"/>
                <a:gd name="connsiteY33" fmla="*/ 175283 h 208440"/>
                <a:gd name="connsiteX34" fmla="*/ 0 w 1307618"/>
                <a:gd name="connsiteY34" fmla="*/ 14994 h 208440"/>
                <a:gd name="connsiteX35" fmla="*/ 69012 w 1307618"/>
                <a:gd name="connsiteY35" fmla="*/ 24092 h 208440"/>
                <a:gd name="connsiteX36" fmla="*/ 138024 w 1307618"/>
                <a:gd name="connsiteY36" fmla="*/ 33190 h 208440"/>
                <a:gd name="connsiteX37" fmla="*/ 210855 w 1307618"/>
                <a:gd name="connsiteY37" fmla="*/ 13319 h 208440"/>
                <a:gd name="connsiteX38" fmla="*/ 267320 w 1307618"/>
                <a:gd name="connsiteY38" fmla="*/ 20763 h 208440"/>
                <a:gd name="connsiteX39" fmla="*/ 323784 w 1307618"/>
                <a:gd name="connsiteY39" fmla="*/ 28206 h 208440"/>
                <a:gd name="connsiteX40" fmla="*/ 367701 w 1307618"/>
                <a:gd name="connsiteY40" fmla="*/ 33996 h 208440"/>
                <a:gd name="connsiteX41" fmla="*/ 417892 w 1307618"/>
                <a:gd name="connsiteY41" fmla="*/ 40612 h 208440"/>
                <a:gd name="connsiteX42" fmla="*/ 449261 w 1307618"/>
                <a:gd name="connsiteY42" fmla="*/ 44747 h 208440"/>
                <a:gd name="connsiteX43" fmla="*/ 522092 w 1307618"/>
                <a:gd name="connsiteY43" fmla="*/ 24876 h 208440"/>
                <a:gd name="connsiteX44" fmla="*/ 591104 w 1307618"/>
                <a:gd name="connsiteY44" fmla="*/ 33974 h 208440"/>
                <a:gd name="connsiteX45" fmla="*/ 676483 w 1307618"/>
                <a:gd name="connsiteY45" fmla="*/ 15757 h 208440"/>
                <a:gd name="connsiteX46" fmla="*/ 758043 w 1307618"/>
                <a:gd name="connsiteY46" fmla="*/ 26509 h 208440"/>
                <a:gd name="connsiteX47" fmla="*/ 833328 w 1307618"/>
                <a:gd name="connsiteY47" fmla="*/ 36434 h 208440"/>
                <a:gd name="connsiteX48" fmla="*/ 887338 w 1307618"/>
                <a:gd name="connsiteY48" fmla="*/ 14082 h 208440"/>
                <a:gd name="connsiteX49" fmla="*/ 918707 w 1307618"/>
                <a:gd name="connsiteY49" fmla="*/ 18217 h 208440"/>
                <a:gd name="connsiteX50" fmla="*/ 943802 w 1307618"/>
                <a:gd name="connsiteY50" fmla="*/ 21525 h 208440"/>
                <a:gd name="connsiteX51" fmla="*/ 956350 w 1307618"/>
                <a:gd name="connsiteY51" fmla="*/ 23180 h 208440"/>
                <a:gd name="connsiteX52" fmla="*/ 975172 w 1307618"/>
                <a:gd name="connsiteY52" fmla="*/ 25661 h 208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307618" h="208440">
                  <a:moveTo>
                    <a:pt x="1004086" y="0"/>
                  </a:moveTo>
                  <a:lnTo>
                    <a:pt x="1016634" y="1655"/>
                  </a:lnTo>
                  <a:lnTo>
                    <a:pt x="1048003" y="5790"/>
                  </a:lnTo>
                  <a:lnTo>
                    <a:pt x="1060550" y="7444"/>
                  </a:lnTo>
                  <a:lnTo>
                    <a:pt x="1073098" y="9098"/>
                  </a:lnTo>
                  <a:lnTo>
                    <a:pt x="1085646" y="10752"/>
                  </a:lnTo>
                  <a:lnTo>
                    <a:pt x="1113196" y="43856"/>
                  </a:lnTo>
                  <a:lnTo>
                    <a:pt x="1159568" y="79441"/>
                  </a:lnTo>
                  <a:lnTo>
                    <a:pt x="1212214" y="115853"/>
                  </a:lnTo>
                  <a:lnTo>
                    <a:pt x="1252311" y="150611"/>
                  </a:lnTo>
                  <a:lnTo>
                    <a:pt x="1273588" y="182888"/>
                  </a:lnTo>
                  <a:lnTo>
                    <a:pt x="1292409" y="185369"/>
                  </a:lnTo>
                  <a:lnTo>
                    <a:pt x="1307618" y="208440"/>
                  </a:lnTo>
                  <a:lnTo>
                    <a:pt x="980054" y="208440"/>
                  </a:lnTo>
                  <a:lnTo>
                    <a:pt x="977354" y="202780"/>
                  </a:lnTo>
                  <a:lnTo>
                    <a:pt x="952259" y="199472"/>
                  </a:lnTo>
                  <a:lnTo>
                    <a:pt x="908342" y="193682"/>
                  </a:lnTo>
                  <a:lnTo>
                    <a:pt x="851878" y="186239"/>
                  </a:lnTo>
                  <a:lnTo>
                    <a:pt x="839330" y="184585"/>
                  </a:lnTo>
                  <a:lnTo>
                    <a:pt x="814234" y="181276"/>
                  </a:lnTo>
                  <a:lnTo>
                    <a:pt x="795413" y="178795"/>
                  </a:lnTo>
                  <a:lnTo>
                    <a:pt x="757770" y="173833"/>
                  </a:lnTo>
                  <a:lnTo>
                    <a:pt x="726401" y="169698"/>
                  </a:lnTo>
                  <a:lnTo>
                    <a:pt x="688758" y="164735"/>
                  </a:lnTo>
                  <a:lnTo>
                    <a:pt x="639749" y="197571"/>
                  </a:lnTo>
                  <a:lnTo>
                    <a:pt x="583285" y="190127"/>
                  </a:lnTo>
                  <a:lnTo>
                    <a:pt x="526820" y="182684"/>
                  </a:lnTo>
                  <a:lnTo>
                    <a:pt x="476630" y="176067"/>
                  </a:lnTo>
                  <a:lnTo>
                    <a:pt x="416346" y="197592"/>
                  </a:lnTo>
                  <a:lnTo>
                    <a:pt x="347334" y="188494"/>
                  </a:lnTo>
                  <a:lnTo>
                    <a:pt x="278322" y="179397"/>
                  </a:lnTo>
                  <a:lnTo>
                    <a:pt x="186669" y="196786"/>
                  </a:lnTo>
                  <a:lnTo>
                    <a:pt x="105109" y="186034"/>
                  </a:lnTo>
                  <a:lnTo>
                    <a:pt x="23550" y="175283"/>
                  </a:lnTo>
                  <a:lnTo>
                    <a:pt x="0" y="14994"/>
                  </a:lnTo>
                  <a:lnTo>
                    <a:pt x="69012" y="24092"/>
                  </a:lnTo>
                  <a:lnTo>
                    <a:pt x="138024" y="33190"/>
                  </a:lnTo>
                  <a:lnTo>
                    <a:pt x="210855" y="13319"/>
                  </a:lnTo>
                  <a:lnTo>
                    <a:pt x="267320" y="20763"/>
                  </a:lnTo>
                  <a:lnTo>
                    <a:pt x="323784" y="28206"/>
                  </a:lnTo>
                  <a:lnTo>
                    <a:pt x="367701" y="33996"/>
                  </a:lnTo>
                  <a:lnTo>
                    <a:pt x="417892" y="40612"/>
                  </a:lnTo>
                  <a:lnTo>
                    <a:pt x="449261" y="44747"/>
                  </a:lnTo>
                  <a:lnTo>
                    <a:pt x="522092" y="24876"/>
                  </a:lnTo>
                  <a:lnTo>
                    <a:pt x="591104" y="33974"/>
                  </a:lnTo>
                  <a:lnTo>
                    <a:pt x="676483" y="15757"/>
                  </a:lnTo>
                  <a:lnTo>
                    <a:pt x="758043" y="26509"/>
                  </a:lnTo>
                  <a:lnTo>
                    <a:pt x="833328" y="36434"/>
                  </a:lnTo>
                  <a:lnTo>
                    <a:pt x="887338" y="14082"/>
                  </a:lnTo>
                  <a:lnTo>
                    <a:pt x="918707" y="18217"/>
                  </a:lnTo>
                  <a:lnTo>
                    <a:pt x="943802" y="21525"/>
                  </a:lnTo>
                  <a:lnTo>
                    <a:pt x="956350" y="23180"/>
                  </a:lnTo>
                  <a:lnTo>
                    <a:pt x="975172" y="25661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36" name="任意多边形: 形状 135">
              <a:extLst>
                <a:ext uri="{FF2B5EF4-FFF2-40B4-BE49-F238E27FC236}">
                  <a16:creationId xmlns:a16="http://schemas.microsoft.com/office/drawing/2014/main" xmlns="" id="{8DD2A61E-F8B0-4338-B0C6-5942139E578A}"/>
                </a:ext>
              </a:extLst>
            </p:cNvPr>
            <p:cNvSpPr>
              <a:spLocks/>
            </p:cNvSpPr>
            <p:nvPr/>
          </p:nvSpPr>
          <p:spPr bwMode="auto">
            <a:xfrm rot="543132">
              <a:off x="6583887" y="936221"/>
              <a:ext cx="362783" cy="1188149"/>
            </a:xfrm>
            <a:custGeom>
              <a:avLst/>
              <a:gdLst>
                <a:gd name="connsiteX0" fmla="*/ 288481 w 360364"/>
                <a:gd name="connsiteY0" fmla="*/ 0 h 1024906"/>
                <a:gd name="connsiteX1" fmla="*/ 290755 w 360364"/>
                <a:gd name="connsiteY1" fmla="*/ 2626 h 1024906"/>
                <a:gd name="connsiteX2" fmla="*/ 309739 w 360364"/>
                <a:gd name="connsiteY2" fmla="*/ 2626 h 1024906"/>
                <a:gd name="connsiteX3" fmla="*/ 335051 w 360364"/>
                <a:gd name="connsiteY3" fmla="*/ 31845 h 1024906"/>
                <a:gd name="connsiteX4" fmla="*/ 347708 w 360364"/>
                <a:gd name="connsiteY4" fmla="*/ 31845 h 1024906"/>
                <a:gd name="connsiteX5" fmla="*/ 360364 w 360364"/>
                <a:gd name="connsiteY5" fmla="*/ 61064 h 1024906"/>
                <a:gd name="connsiteX6" fmla="*/ 360364 w 360364"/>
                <a:gd name="connsiteY6" fmla="*/ 100023 h 1024906"/>
                <a:gd name="connsiteX7" fmla="*/ 360364 w 360364"/>
                <a:gd name="connsiteY7" fmla="*/ 129242 h 1024906"/>
                <a:gd name="connsiteX8" fmla="*/ 347708 w 360364"/>
                <a:gd name="connsiteY8" fmla="*/ 129242 h 1024906"/>
                <a:gd name="connsiteX9" fmla="*/ 347708 w 360364"/>
                <a:gd name="connsiteY9" fmla="*/ 158461 h 1024906"/>
                <a:gd name="connsiteX10" fmla="*/ 322395 w 360364"/>
                <a:gd name="connsiteY10" fmla="*/ 158461 h 1024906"/>
                <a:gd name="connsiteX11" fmla="*/ 309739 w 360364"/>
                <a:gd name="connsiteY11" fmla="*/ 187681 h 1024906"/>
                <a:gd name="connsiteX12" fmla="*/ 290755 w 360364"/>
                <a:gd name="connsiteY12" fmla="*/ 216900 h 1024906"/>
                <a:gd name="connsiteX13" fmla="*/ 278099 w 360364"/>
                <a:gd name="connsiteY13" fmla="*/ 246119 h 1024906"/>
                <a:gd name="connsiteX14" fmla="*/ 265442 w 360364"/>
                <a:gd name="connsiteY14" fmla="*/ 304557 h 1024906"/>
                <a:gd name="connsiteX15" fmla="*/ 252786 w 360364"/>
                <a:gd name="connsiteY15" fmla="*/ 421434 h 1024906"/>
                <a:gd name="connsiteX16" fmla="*/ 240130 w 360364"/>
                <a:gd name="connsiteY16" fmla="*/ 518831 h 1024906"/>
                <a:gd name="connsiteX17" fmla="*/ 221146 w 360364"/>
                <a:gd name="connsiteY17" fmla="*/ 606488 h 1024906"/>
                <a:gd name="connsiteX18" fmla="*/ 208489 w 360364"/>
                <a:gd name="connsiteY18" fmla="*/ 694146 h 1024906"/>
                <a:gd name="connsiteX19" fmla="*/ 183177 w 360364"/>
                <a:gd name="connsiteY19" fmla="*/ 752584 h 1024906"/>
                <a:gd name="connsiteX20" fmla="*/ 151536 w 360364"/>
                <a:gd name="connsiteY20" fmla="*/ 849981 h 1024906"/>
                <a:gd name="connsiteX21" fmla="*/ 126224 w 360364"/>
                <a:gd name="connsiteY21" fmla="*/ 908420 h 1024906"/>
                <a:gd name="connsiteX22" fmla="*/ 81927 w 360364"/>
                <a:gd name="connsiteY22" fmla="*/ 937639 h 1024906"/>
                <a:gd name="connsiteX23" fmla="*/ 56615 w 360364"/>
                <a:gd name="connsiteY23" fmla="*/ 996077 h 1024906"/>
                <a:gd name="connsiteX24" fmla="*/ 24974 w 360364"/>
                <a:gd name="connsiteY24" fmla="*/ 996077 h 1024906"/>
                <a:gd name="connsiteX25" fmla="*/ 0 w 360364"/>
                <a:gd name="connsiteY25" fmla="*/ 1024906 h 1024906"/>
                <a:gd name="connsiteX26" fmla="*/ 0 w 360364"/>
                <a:gd name="connsiteY26" fmla="*/ 545709 h 1024906"/>
                <a:gd name="connsiteX27" fmla="*/ 12318 w 360364"/>
                <a:gd name="connsiteY27" fmla="*/ 460393 h 1024906"/>
                <a:gd name="connsiteX28" fmla="*/ 24974 w 360364"/>
                <a:gd name="connsiteY28" fmla="*/ 333776 h 1024906"/>
                <a:gd name="connsiteX29" fmla="*/ 24974 w 360364"/>
                <a:gd name="connsiteY29" fmla="*/ 246119 h 1024906"/>
                <a:gd name="connsiteX30" fmla="*/ 24974 w 360364"/>
                <a:gd name="connsiteY30" fmla="*/ 158461 h 1024906"/>
                <a:gd name="connsiteX31" fmla="*/ 24974 w 360364"/>
                <a:gd name="connsiteY31" fmla="*/ 100023 h 1024906"/>
                <a:gd name="connsiteX32" fmla="*/ 0 w 360364"/>
                <a:gd name="connsiteY32" fmla="*/ 61584 h 1024906"/>
                <a:gd name="connsiteX33" fmla="*/ 0 w 360364"/>
                <a:gd name="connsiteY33" fmla="*/ 55842 h 102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60364" h="1024906">
                  <a:moveTo>
                    <a:pt x="288481" y="0"/>
                  </a:moveTo>
                  <a:lnTo>
                    <a:pt x="290755" y="2626"/>
                  </a:lnTo>
                  <a:lnTo>
                    <a:pt x="309739" y="2626"/>
                  </a:lnTo>
                  <a:lnTo>
                    <a:pt x="335051" y="31845"/>
                  </a:lnTo>
                  <a:lnTo>
                    <a:pt x="347708" y="31845"/>
                  </a:lnTo>
                  <a:lnTo>
                    <a:pt x="360364" y="61064"/>
                  </a:lnTo>
                  <a:lnTo>
                    <a:pt x="360364" y="100023"/>
                  </a:lnTo>
                  <a:lnTo>
                    <a:pt x="360364" y="129242"/>
                  </a:lnTo>
                  <a:lnTo>
                    <a:pt x="347708" y="129242"/>
                  </a:lnTo>
                  <a:lnTo>
                    <a:pt x="347708" y="158461"/>
                  </a:lnTo>
                  <a:lnTo>
                    <a:pt x="322395" y="158461"/>
                  </a:lnTo>
                  <a:lnTo>
                    <a:pt x="309739" y="187681"/>
                  </a:lnTo>
                  <a:lnTo>
                    <a:pt x="290755" y="216900"/>
                  </a:lnTo>
                  <a:lnTo>
                    <a:pt x="278099" y="246119"/>
                  </a:lnTo>
                  <a:lnTo>
                    <a:pt x="265442" y="304557"/>
                  </a:lnTo>
                  <a:lnTo>
                    <a:pt x="252786" y="421434"/>
                  </a:lnTo>
                  <a:lnTo>
                    <a:pt x="240130" y="518831"/>
                  </a:lnTo>
                  <a:lnTo>
                    <a:pt x="221146" y="606488"/>
                  </a:lnTo>
                  <a:lnTo>
                    <a:pt x="208489" y="694146"/>
                  </a:lnTo>
                  <a:lnTo>
                    <a:pt x="183177" y="752584"/>
                  </a:lnTo>
                  <a:lnTo>
                    <a:pt x="151536" y="849981"/>
                  </a:lnTo>
                  <a:lnTo>
                    <a:pt x="126224" y="908420"/>
                  </a:lnTo>
                  <a:lnTo>
                    <a:pt x="81927" y="937639"/>
                  </a:lnTo>
                  <a:lnTo>
                    <a:pt x="56615" y="996077"/>
                  </a:lnTo>
                  <a:lnTo>
                    <a:pt x="24974" y="996077"/>
                  </a:lnTo>
                  <a:lnTo>
                    <a:pt x="0" y="1024906"/>
                  </a:lnTo>
                  <a:lnTo>
                    <a:pt x="0" y="545709"/>
                  </a:lnTo>
                  <a:lnTo>
                    <a:pt x="12318" y="460393"/>
                  </a:lnTo>
                  <a:lnTo>
                    <a:pt x="24974" y="333776"/>
                  </a:lnTo>
                  <a:lnTo>
                    <a:pt x="24974" y="246119"/>
                  </a:lnTo>
                  <a:lnTo>
                    <a:pt x="24974" y="158461"/>
                  </a:lnTo>
                  <a:lnTo>
                    <a:pt x="24974" y="100023"/>
                  </a:lnTo>
                  <a:lnTo>
                    <a:pt x="0" y="61584"/>
                  </a:lnTo>
                  <a:lnTo>
                    <a:pt x="0" y="55842"/>
                  </a:lnTo>
                  <a:close/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9" name="Freeform 137">
              <a:extLst>
                <a:ext uri="{FF2B5EF4-FFF2-40B4-BE49-F238E27FC236}">
                  <a16:creationId xmlns:a16="http://schemas.microsoft.com/office/drawing/2014/main" xmlns="" id="{139A17B9-3662-45F2-8DA3-4207F228E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747975" y="1333363"/>
              <a:ext cx="785350" cy="257396"/>
            </a:xfrm>
            <a:custGeom>
              <a:avLst/>
              <a:gdLst>
                <a:gd name="T0" fmla="*/ 112 w 121"/>
                <a:gd name="T1" fmla="*/ 3 h 25"/>
                <a:gd name="T2" fmla="*/ 115 w 121"/>
                <a:gd name="T3" fmla="*/ 6 h 25"/>
                <a:gd name="T4" fmla="*/ 119 w 121"/>
                <a:gd name="T5" fmla="*/ 6 h 25"/>
                <a:gd name="T6" fmla="*/ 119 w 121"/>
                <a:gd name="T7" fmla="*/ 9 h 25"/>
                <a:gd name="T8" fmla="*/ 121 w 121"/>
                <a:gd name="T9" fmla="*/ 12 h 25"/>
                <a:gd name="T10" fmla="*/ 119 w 121"/>
                <a:gd name="T11" fmla="*/ 12 h 25"/>
                <a:gd name="T12" fmla="*/ 119 w 121"/>
                <a:gd name="T13" fmla="*/ 12 h 25"/>
                <a:gd name="T14" fmla="*/ 115 w 121"/>
                <a:gd name="T15" fmla="*/ 15 h 25"/>
                <a:gd name="T16" fmla="*/ 110 w 121"/>
                <a:gd name="T17" fmla="*/ 15 h 25"/>
                <a:gd name="T18" fmla="*/ 106 w 121"/>
                <a:gd name="T19" fmla="*/ 19 h 25"/>
                <a:gd name="T20" fmla="*/ 99 w 121"/>
                <a:gd name="T21" fmla="*/ 19 h 25"/>
                <a:gd name="T22" fmla="*/ 93 w 121"/>
                <a:gd name="T23" fmla="*/ 19 h 25"/>
                <a:gd name="T24" fmla="*/ 84 w 121"/>
                <a:gd name="T25" fmla="*/ 22 h 25"/>
                <a:gd name="T26" fmla="*/ 75 w 121"/>
                <a:gd name="T27" fmla="*/ 22 h 25"/>
                <a:gd name="T28" fmla="*/ 66 w 121"/>
                <a:gd name="T29" fmla="*/ 25 h 25"/>
                <a:gd name="T30" fmla="*/ 57 w 121"/>
                <a:gd name="T31" fmla="*/ 25 h 25"/>
                <a:gd name="T32" fmla="*/ 51 w 121"/>
                <a:gd name="T33" fmla="*/ 25 h 25"/>
                <a:gd name="T34" fmla="*/ 44 w 121"/>
                <a:gd name="T35" fmla="*/ 25 h 25"/>
                <a:gd name="T36" fmla="*/ 40 w 121"/>
                <a:gd name="T37" fmla="*/ 25 h 25"/>
                <a:gd name="T38" fmla="*/ 35 w 121"/>
                <a:gd name="T39" fmla="*/ 25 h 25"/>
                <a:gd name="T40" fmla="*/ 31 w 121"/>
                <a:gd name="T41" fmla="*/ 25 h 25"/>
                <a:gd name="T42" fmla="*/ 24 w 121"/>
                <a:gd name="T43" fmla="*/ 25 h 25"/>
                <a:gd name="T44" fmla="*/ 17 w 121"/>
                <a:gd name="T45" fmla="*/ 25 h 25"/>
                <a:gd name="T46" fmla="*/ 11 w 121"/>
                <a:gd name="T47" fmla="*/ 25 h 25"/>
                <a:gd name="T48" fmla="*/ 6 w 121"/>
                <a:gd name="T49" fmla="*/ 25 h 25"/>
                <a:gd name="T50" fmla="*/ 4 w 121"/>
                <a:gd name="T51" fmla="*/ 22 h 25"/>
                <a:gd name="T52" fmla="*/ 2 w 121"/>
                <a:gd name="T53" fmla="*/ 22 h 25"/>
                <a:gd name="T54" fmla="*/ 0 w 121"/>
                <a:gd name="T55" fmla="*/ 19 h 25"/>
                <a:gd name="T56" fmla="*/ 0 w 121"/>
                <a:gd name="T57" fmla="*/ 19 h 25"/>
                <a:gd name="T58" fmla="*/ 0 w 121"/>
                <a:gd name="T59" fmla="*/ 15 h 25"/>
                <a:gd name="T60" fmla="*/ 2 w 121"/>
                <a:gd name="T61" fmla="*/ 15 h 25"/>
                <a:gd name="T62" fmla="*/ 6 w 121"/>
                <a:gd name="T63" fmla="*/ 15 h 25"/>
                <a:gd name="T64" fmla="*/ 11 w 121"/>
                <a:gd name="T65" fmla="*/ 12 h 25"/>
                <a:gd name="T66" fmla="*/ 17 w 121"/>
                <a:gd name="T67" fmla="*/ 12 h 25"/>
                <a:gd name="T68" fmla="*/ 26 w 121"/>
                <a:gd name="T69" fmla="*/ 12 h 25"/>
                <a:gd name="T70" fmla="*/ 35 w 121"/>
                <a:gd name="T71" fmla="*/ 9 h 25"/>
                <a:gd name="T72" fmla="*/ 46 w 121"/>
                <a:gd name="T73" fmla="*/ 6 h 25"/>
                <a:gd name="T74" fmla="*/ 57 w 121"/>
                <a:gd name="T75" fmla="*/ 6 h 25"/>
                <a:gd name="T76" fmla="*/ 66 w 121"/>
                <a:gd name="T77" fmla="*/ 6 h 25"/>
                <a:gd name="T78" fmla="*/ 75 w 121"/>
                <a:gd name="T79" fmla="*/ 3 h 25"/>
                <a:gd name="T80" fmla="*/ 82 w 121"/>
                <a:gd name="T81" fmla="*/ 3 h 25"/>
                <a:gd name="T82" fmla="*/ 88 w 121"/>
                <a:gd name="T83" fmla="*/ 3 h 25"/>
                <a:gd name="T84" fmla="*/ 93 w 121"/>
                <a:gd name="T85" fmla="*/ 0 h 25"/>
                <a:gd name="T86" fmla="*/ 97 w 121"/>
                <a:gd name="T87" fmla="*/ 0 h 25"/>
                <a:gd name="T88" fmla="*/ 99 w 121"/>
                <a:gd name="T89" fmla="*/ 0 h 25"/>
                <a:gd name="T90" fmla="*/ 101 w 121"/>
                <a:gd name="T91" fmla="*/ 0 h 25"/>
                <a:gd name="T92" fmla="*/ 104 w 121"/>
                <a:gd name="T93" fmla="*/ 3 h 25"/>
                <a:gd name="T94" fmla="*/ 112 w 121"/>
                <a:gd name="T95" fmla="*/ 3 h 25"/>
                <a:gd name="T96" fmla="*/ 112 w 121"/>
                <a:gd name="T97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1" h="25">
                  <a:moveTo>
                    <a:pt x="112" y="3"/>
                  </a:moveTo>
                  <a:lnTo>
                    <a:pt x="115" y="6"/>
                  </a:lnTo>
                  <a:lnTo>
                    <a:pt x="119" y="6"/>
                  </a:lnTo>
                  <a:lnTo>
                    <a:pt x="119" y="9"/>
                  </a:lnTo>
                  <a:lnTo>
                    <a:pt x="121" y="12"/>
                  </a:lnTo>
                  <a:lnTo>
                    <a:pt x="119" y="12"/>
                  </a:lnTo>
                  <a:lnTo>
                    <a:pt x="119" y="12"/>
                  </a:lnTo>
                  <a:lnTo>
                    <a:pt x="115" y="15"/>
                  </a:lnTo>
                  <a:lnTo>
                    <a:pt x="110" y="15"/>
                  </a:lnTo>
                  <a:lnTo>
                    <a:pt x="106" y="19"/>
                  </a:lnTo>
                  <a:lnTo>
                    <a:pt x="99" y="19"/>
                  </a:lnTo>
                  <a:lnTo>
                    <a:pt x="93" y="19"/>
                  </a:lnTo>
                  <a:lnTo>
                    <a:pt x="84" y="22"/>
                  </a:lnTo>
                  <a:lnTo>
                    <a:pt x="75" y="22"/>
                  </a:lnTo>
                  <a:lnTo>
                    <a:pt x="66" y="25"/>
                  </a:lnTo>
                  <a:lnTo>
                    <a:pt x="57" y="25"/>
                  </a:lnTo>
                  <a:lnTo>
                    <a:pt x="51" y="25"/>
                  </a:lnTo>
                  <a:lnTo>
                    <a:pt x="44" y="25"/>
                  </a:lnTo>
                  <a:lnTo>
                    <a:pt x="40" y="25"/>
                  </a:lnTo>
                  <a:lnTo>
                    <a:pt x="35" y="25"/>
                  </a:lnTo>
                  <a:lnTo>
                    <a:pt x="31" y="25"/>
                  </a:lnTo>
                  <a:lnTo>
                    <a:pt x="24" y="25"/>
                  </a:lnTo>
                  <a:lnTo>
                    <a:pt x="17" y="25"/>
                  </a:lnTo>
                  <a:lnTo>
                    <a:pt x="11" y="25"/>
                  </a:lnTo>
                  <a:lnTo>
                    <a:pt x="6" y="25"/>
                  </a:lnTo>
                  <a:lnTo>
                    <a:pt x="4" y="22"/>
                  </a:lnTo>
                  <a:lnTo>
                    <a:pt x="2" y="2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2" y="15"/>
                  </a:lnTo>
                  <a:lnTo>
                    <a:pt x="6" y="15"/>
                  </a:lnTo>
                  <a:lnTo>
                    <a:pt x="11" y="12"/>
                  </a:lnTo>
                  <a:lnTo>
                    <a:pt x="17" y="12"/>
                  </a:lnTo>
                  <a:lnTo>
                    <a:pt x="26" y="12"/>
                  </a:lnTo>
                  <a:lnTo>
                    <a:pt x="35" y="9"/>
                  </a:lnTo>
                  <a:lnTo>
                    <a:pt x="46" y="6"/>
                  </a:lnTo>
                  <a:lnTo>
                    <a:pt x="57" y="6"/>
                  </a:lnTo>
                  <a:lnTo>
                    <a:pt x="66" y="6"/>
                  </a:lnTo>
                  <a:lnTo>
                    <a:pt x="75" y="3"/>
                  </a:lnTo>
                  <a:lnTo>
                    <a:pt x="82" y="3"/>
                  </a:lnTo>
                  <a:lnTo>
                    <a:pt x="88" y="3"/>
                  </a:lnTo>
                  <a:lnTo>
                    <a:pt x="93" y="0"/>
                  </a:lnTo>
                  <a:lnTo>
                    <a:pt x="97" y="0"/>
                  </a:lnTo>
                  <a:lnTo>
                    <a:pt x="99" y="0"/>
                  </a:lnTo>
                  <a:lnTo>
                    <a:pt x="101" y="0"/>
                  </a:lnTo>
                  <a:lnTo>
                    <a:pt x="104" y="3"/>
                  </a:lnTo>
                  <a:lnTo>
                    <a:pt x="112" y="3"/>
                  </a:lnTo>
                  <a:lnTo>
                    <a:pt x="112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0" name="Freeform 136">
              <a:extLst>
                <a:ext uri="{FF2B5EF4-FFF2-40B4-BE49-F238E27FC236}">
                  <a16:creationId xmlns:a16="http://schemas.microsoft.com/office/drawing/2014/main" xmlns="" id="{3FBB65C1-018F-4BA1-8714-3B4121477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6537" y="1075968"/>
              <a:ext cx="116829" cy="823656"/>
            </a:xfrm>
            <a:custGeom>
              <a:avLst/>
              <a:gdLst>
                <a:gd name="T0" fmla="*/ 0 w 18"/>
                <a:gd name="T1" fmla="*/ 0 h 80"/>
                <a:gd name="T2" fmla="*/ 9 w 18"/>
                <a:gd name="T3" fmla="*/ 3 h 80"/>
                <a:gd name="T4" fmla="*/ 13 w 18"/>
                <a:gd name="T5" fmla="*/ 3 h 80"/>
                <a:gd name="T6" fmla="*/ 16 w 18"/>
                <a:gd name="T7" fmla="*/ 7 h 80"/>
                <a:gd name="T8" fmla="*/ 18 w 18"/>
                <a:gd name="T9" fmla="*/ 7 h 80"/>
                <a:gd name="T10" fmla="*/ 18 w 18"/>
                <a:gd name="T11" fmla="*/ 7 h 80"/>
                <a:gd name="T12" fmla="*/ 18 w 18"/>
                <a:gd name="T13" fmla="*/ 7 h 80"/>
                <a:gd name="T14" fmla="*/ 18 w 18"/>
                <a:gd name="T15" fmla="*/ 10 h 80"/>
                <a:gd name="T16" fmla="*/ 18 w 18"/>
                <a:gd name="T17" fmla="*/ 13 h 80"/>
                <a:gd name="T18" fmla="*/ 18 w 18"/>
                <a:gd name="T19" fmla="*/ 16 h 80"/>
                <a:gd name="T20" fmla="*/ 18 w 18"/>
                <a:gd name="T21" fmla="*/ 22 h 80"/>
                <a:gd name="T22" fmla="*/ 16 w 18"/>
                <a:gd name="T23" fmla="*/ 28 h 80"/>
                <a:gd name="T24" fmla="*/ 16 w 18"/>
                <a:gd name="T25" fmla="*/ 31 h 80"/>
                <a:gd name="T26" fmla="*/ 16 w 18"/>
                <a:gd name="T27" fmla="*/ 37 h 80"/>
                <a:gd name="T28" fmla="*/ 16 w 18"/>
                <a:gd name="T29" fmla="*/ 44 h 80"/>
                <a:gd name="T30" fmla="*/ 13 w 18"/>
                <a:gd name="T31" fmla="*/ 53 h 80"/>
                <a:gd name="T32" fmla="*/ 13 w 18"/>
                <a:gd name="T33" fmla="*/ 62 h 80"/>
                <a:gd name="T34" fmla="*/ 13 w 18"/>
                <a:gd name="T35" fmla="*/ 71 h 80"/>
                <a:gd name="T36" fmla="*/ 11 w 18"/>
                <a:gd name="T37" fmla="*/ 80 h 80"/>
                <a:gd name="T38" fmla="*/ 5 w 18"/>
                <a:gd name="T39" fmla="*/ 80 h 80"/>
                <a:gd name="T40" fmla="*/ 5 w 18"/>
                <a:gd name="T41" fmla="*/ 65 h 80"/>
                <a:gd name="T42" fmla="*/ 5 w 18"/>
                <a:gd name="T43" fmla="*/ 53 h 80"/>
                <a:gd name="T44" fmla="*/ 5 w 18"/>
                <a:gd name="T45" fmla="*/ 40 h 80"/>
                <a:gd name="T46" fmla="*/ 5 w 18"/>
                <a:gd name="T47" fmla="*/ 28 h 80"/>
                <a:gd name="T48" fmla="*/ 2 w 18"/>
                <a:gd name="T49" fmla="*/ 19 h 80"/>
                <a:gd name="T50" fmla="*/ 2 w 18"/>
                <a:gd name="T51" fmla="*/ 10 h 80"/>
                <a:gd name="T52" fmla="*/ 2 w 18"/>
                <a:gd name="T53" fmla="*/ 3 h 80"/>
                <a:gd name="T54" fmla="*/ 0 w 18"/>
                <a:gd name="T55" fmla="*/ 0 h 80"/>
                <a:gd name="T56" fmla="*/ 0 w 18"/>
                <a:gd name="T5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" h="80">
                  <a:moveTo>
                    <a:pt x="0" y="0"/>
                  </a:moveTo>
                  <a:lnTo>
                    <a:pt x="9" y="3"/>
                  </a:lnTo>
                  <a:lnTo>
                    <a:pt x="13" y="3"/>
                  </a:lnTo>
                  <a:lnTo>
                    <a:pt x="16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18" y="10"/>
                  </a:lnTo>
                  <a:lnTo>
                    <a:pt x="18" y="13"/>
                  </a:lnTo>
                  <a:lnTo>
                    <a:pt x="18" y="16"/>
                  </a:lnTo>
                  <a:lnTo>
                    <a:pt x="18" y="22"/>
                  </a:lnTo>
                  <a:lnTo>
                    <a:pt x="16" y="28"/>
                  </a:lnTo>
                  <a:lnTo>
                    <a:pt x="16" y="31"/>
                  </a:lnTo>
                  <a:lnTo>
                    <a:pt x="16" y="37"/>
                  </a:lnTo>
                  <a:lnTo>
                    <a:pt x="16" y="44"/>
                  </a:lnTo>
                  <a:lnTo>
                    <a:pt x="13" y="53"/>
                  </a:lnTo>
                  <a:lnTo>
                    <a:pt x="13" y="62"/>
                  </a:lnTo>
                  <a:lnTo>
                    <a:pt x="13" y="71"/>
                  </a:lnTo>
                  <a:lnTo>
                    <a:pt x="11" y="80"/>
                  </a:lnTo>
                  <a:lnTo>
                    <a:pt x="5" y="80"/>
                  </a:lnTo>
                  <a:lnTo>
                    <a:pt x="5" y="65"/>
                  </a:lnTo>
                  <a:lnTo>
                    <a:pt x="5" y="53"/>
                  </a:lnTo>
                  <a:lnTo>
                    <a:pt x="5" y="40"/>
                  </a:lnTo>
                  <a:lnTo>
                    <a:pt x="5" y="28"/>
                  </a:lnTo>
                  <a:lnTo>
                    <a:pt x="2" y="19"/>
                  </a:lnTo>
                  <a:lnTo>
                    <a:pt x="2" y="10"/>
                  </a:lnTo>
                  <a:lnTo>
                    <a:pt x="2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8" name="Freeform 138">
              <a:extLst>
                <a:ext uri="{FF2B5EF4-FFF2-40B4-BE49-F238E27FC236}">
                  <a16:creationId xmlns:a16="http://schemas.microsoft.com/office/drawing/2014/main" xmlns="" id="{D07F76E8-44CC-49DD-B039-17215E319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9563" y="1868740"/>
              <a:ext cx="876218" cy="133848"/>
            </a:xfrm>
            <a:custGeom>
              <a:avLst/>
              <a:gdLst>
                <a:gd name="T0" fmla="*/ 0 w 135"/>
                <a:gd name="T1" fmla="*/ 13 h 13"/>
                <a:gd name="T2" fmla="*/ 0 w 135"/>
                <a:gd name="T3" fmla="*/ 10 h 13"/>
                <a:gd name="T4" fmla="*/ 2 w 135"/>
                <a:gd name="T5" fmla="*/ 10 h 13"/>
                <a:gd name="T6" fmla="*/ 7 w 135"/>
                <a:gd name="T7" fmla="*/ 10 h 13"/>
                <a:gd name="T8" fmla="*/ 11 w 135"/>
                <a:gd name="T9" fmla="*/ 10 h 13"/>
                <a:gd name="T10" fmla="*/ 15 w 135"/>
                <a:gd name="T11" fmla="*/ 10 h 13"/>
                <a:gd name="T12" fmla="*/ 22 w 135"/>
                <a:gd name="T13" fmla="*/ 10 h 13"/>
                <a:gd name="T14" fmla="*/ 29 w 135"/>
                <a:gd name="T15" fmla="*/ 10 h 13"/>
                <a:gd name="T16" fmla="*/ 35 w 135"/>
                <a:gd name="T17" fmla="*/ 7 h 13"/>
                <a:gd name="T18" fmla="*/ 44 w 135"/>
                <a:gd name="T19" fmla="*/ 7 h 13"/>
                <a:gd name="T20" fmla="*/ 53 w 135"/>
                <a:gd name="T21" fmla="*/ 7 h 13"/>
                <a:gd name="T22" fmla="*/ 62 w 135"/>
                <a:gd name="T23" fmla="*/ 7 h 13"/>
                <a:gd name="T24" fmla="*/ 73 w 135"/>
                <a:gd name="T25" fmla="*/ 7 h 13"/>
                <a:gd name="T26" fmla="*/ 84 w 135"/>
                <a:gd name="T27" fmla="*/ 7 h 13"/>
                <a:gd name="T28" fmla="*/ 95 w 135"/>
                <a:gd name="T29" fmla="*/ 3 h 13"/>
                <a:gd name="T30" fmla="*/ 108 w 135"/>
                <a:gd name="T31" fmla="*/ 3 h 13"/>
                <a:gd name="T32" fmla="*/ 121 w 135"/>
                <a:gd name="T33" fmla="*/ 3 h 13"/>
                <a:gd name="T34" fmla="*/ 135 w 135"/>
                <a:gd name="T35" fmla="*/ 0 h 13"/>
                <a:gd name="T36" fmla="*/ 135 w 135"/>
                <a:gd name="T37" fmla="*/ 10 h 13"/>
                <a:gd name="T38" fmla="*/ 124 w 135"/>
                <a:gd name="T39" fmla="*/ 10 h 13"/>
                <a:gd name="T40" fmla="*/ 113 w 135"/>
                <a:gd name="T41" fmla="*/ 10 h 13"/>
                <a:gd name="T42" fmla="*/ 99 w 135"/>
                <a:gd name="T43" fmla="*/ 10 h 13"/>
                <a:gd name="T44" fmla="*/ 86 w 135"/>
                <a:gd name="T45" fmla="*/ 10 h 13"/>
                <a:gd name="T46" fmla="*/ 77 w 135"/>
                <a:gd name="T47" fmla="*/ 10 h 13"/>
                <a:gd name="T48" fmla="*/ 71 w 135"/>
                <a:gd name="T49" fmla="*/ 10 h 13"/>
                <a:gd name="T50" fmla="*/ 60 w 135"/>
                <a:gd name="T51" fmla="*/ 10 h 13"/>
                <a:gd name="T52" fmla="*/ 51 w 135"/>
                <a:gd name="T53" fmla="*/ 10 h 13"/>
                <a:gd name="T54" fmla="*/ 40 w 135"/>
                <a:gd name="T55" fmla="*/ 13 h 13"/>
                <a:gd name="T56" fmla="*/ 26 w 135"/>
                <a:gd name="T57" fmla="*/ 13 h 13"/>
                <a:gd name="T58" fmla="*/ 13 w 135"/>
                <a:gd name="T59" fmla="*/ 13 h 13"/>
                <a:gd name="T60" fmla="*/ 0 w 135"/>
                <a:gd name="T61" fmla="*/ 13 h 13"/>
                <a:gd name="T62" fmla="*/ 0 w 135"/>
                <a:gd name="T6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5" h="13">
                  <a:moveTo>
                    <a:pt x="0" y="13"/>
                  </a:moveTo>
                  <a:lnTo>
                    <a:pt x="0" y="10"/>
                  </a:lnTo>
                  <a:lnTo>
                    <a:pt x="2" y="10"/>
                  </a:lnTo>
                  <a:lnTo>
                    <a:pt x="7" y="10"/>
                  </a:lnTo>
                  <a:lnTo>
                    <a:pt x="11" y="10"/>
                  </a:lnTo>
                  <a:lnTo>
                    <a:pt x="15" y="10"/>
                  </a:lnTo>
                  <a:lnTo>
                    <a:pt x="22" y="10"/>
                  </a:lnTo>
                  <a:lnTo>
                    <a:pt x="29" y="10"/>
                  </a:lnTo>
                  <a:lnTo>
                    <a:pt x="35" y="7"/>
                  </a:lnTo>
                  <a:lnTo>
                    <a:pt x="44" y="7"/>
                  </a:lnTo>
                  <a:lnTo>
                    <a:pt x="53" y="7"/>
                  </a:lnTo>
                  <a:lnTo>
                    <a:pt x="62" y="7"/>
                  </a:lnTo>
                  <a:lnTo>
                    <a:pt x="73" y="7"/>
                  </a:lnTo>
                  <a:lnTo>
                    <a:pt x="84" y="7"/>
                  </a:lnTo>
                  <a:lnTo>
                    <a:pt x="95" y="3"/>
                  </a:lnTo>
                  <a:lnTo>
                    <a:pt x="108" y="3"/>
                  </a:lnTo>
                  <a:lnTo>
                    <a:pt x="121" y="3"/>
                  </a:lnTo>
                  <a:lnTo>
                    <a:pt x="135" y="0"/>
                  </a:lnTo>
                  <a:lnTo>
                    <a:pt x="135" y="10"/>
                  </a:lnTo>
                  <a:lnTo>
                    <a:pt x="124" y="10"/>
                  </a:lnTo>
                  <a:lnTo>
                    <a:pt x="113" y="10"/>
                  </a:lnTo>
                  <a:lnTo>
                    <a:pt x="99" y="10"/>
                  </a:lnTo>
                  <a:lnTo>
                    <a:pt x="86" y="10"/>
                  </a:lnTo>
                  <a:lnTo>
                    <a:pt x="77" y="10"/>
                  </a:lnTo>
                  <a:lnTo>
                    <a:pt x="71" y="10"/>
                  </a:lnTo>
                  <a:lnTo>
                    <a:pt x="60" y="10"/>
                  </a:lnTo>
                  <a:lnTo>
                    <a:pt x="51" y="10"/>
                  </a:lnTo>
                  <a:lnTo>
                    <a:pt x="40" y="13"/>
                  </a:lnTo>
                  <a:lnTo>
                    <a:pt x="26" y="13"/>
                  </a:lnTo>
                  <a:lnTo>
                    <a:pt x="13" y="13"/>
                  </a:lnTo>
                  <a:lnTo>
                    <a:pt x="0" y="13"/>
                  </a:lnTo>
                  <a:lnTo>
                    <a:pt x="0" y="1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9" name="Freeform 131">
              <a:extLst>
                <a:ext uri="{FF2B5EF4-FFF2-40B4-BE49-F238E27FC236}">
                  <a16:creationId xmlns:a16="http://schemas.microsoft.com/office/drawing/2014/main" xmlns="" id="{7B0743FF-8551-46E4-9AA5-767ABA299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6955" y="2157019"/>
              <a:ext cx="356978" cy="761882"/>
            </a:xfrm>
            <a:custGeom>
              <a:avLst/>
              <a:gdLst>
                <a:gd name="T0" fmla="*/ 50 w 55"/>
                <a:gd name="T1" fmla="*/ 9 h 74"/>
                <a:gd name="T2" fmla="*/ 50 w 55"/>
                <a:gd name="T3" fmla="*/ 12 h 74"/>
                <a:gd name="T4" fmla="*/ 53 w 55"/>
                <a:gd name="T5" fmla="*/ 16 h 74"/>
                <a:gd name="T6" fmla="*/ 55 w 55"/>
                <a:gd name="T7" fmla="*/ 25 h 74"/>
                <a:gd name="T8" fmla="*/ 55 w 55"/>
                <a:gd name="T9" fmla="*/ 31 h 74"/>
                <a:gd name="T10" fmla="*/ 53 w 55"/>
                <a:gd name="T11" fmla="*/ 37 h 74"/>
                <a:gd name="T12" fmla="*/ 53 w 55"/>
                <a:gd name="T13" fmla="*/ 40 h 74"/>
                <a:gd name="T14" fmla="*/ 50 w 55"/>
                <a:gd name="T15" fmla="*/ 46 h 74"/>
                <a:gd name="T16" fmla="*/ 46 w 55"/>
                <a:gd name="T17" fmla="*/ 53 h 74"/>
                <a:gd name="T18" fmla="*/ 42 w 55"/>
                <a:gd name="T19" fmla="*/ 56 h 74"/>
                <a:gd name="T20" fmla="*/ 37 w 55"/>
                <a:gd name="T21" fmla="*/ 62 h 74"/>
                <a:gd name="T22" fmla="*/ 33 w 55"/>
                <a:gd name="T23" fmla="*/ 65 h 74"/>
                <a:gd name="T24" fmla="*/ 28 w 55"/>
                <a:gd name="T25" fmla="*/ 68 h 74"/>
                <a:gd name="T26" fmla="*/ 22 w 55"/>
                <a:gd name="T27" fmla="*/ 71 h 74"/>
                <a:gd name="T28" fmla="*/ 20 w 55"/>
                <a:gd name="T29" fmla="*/ 74 h 74"/>
                <a:gd name="T30" fmla="*/ 15 w 55"/>
                <a:gd name="T31" fmla="*/ 74 h 74"/>
                <a:gd name="T32" fmla="*/ 13 w 55"/>
                <a:gd name="T33" fmla="*/ 71 h 74"/>
                <a:gd name="T34" fmla="*/ 11 w 55"/>
                <a:gd name="T35" fmla="*/ 71 h 74"/>
                <a:gd name="T36" fmla="*/ 6 w 55"/>
                <a:gd name="T37" fmla="*/ 68 h 74"/>
                <a:gd name="T38" fmla="*/ 4 w 55"/>
                <a:gd name="T39" fmla="*/ 65 h 74"/>
                <a:gd name="T40" fmla="*/ 2 w 55"/>
                <a:gd name="T41" fmla="*/ 59 h 74"/>
                <a:gd name="T42" fmla="*/ 0 w 55"/>
                <a:gd name="T43" fmla="*/ 56 h 74"/>
                <a:gd name="T44" fmla="*/ 0 w 55"/>
                <a:gd name="T45" fmla="*/ 53 h 74"/>
                <a:gd name="T46" fmla="*/ 0 w 55"/>
                <a:gd name="T47" fmla="*/ 53 h 74"/>
                <a:gd name="T48" fmla="*/ 0 w 55"/>
                <a:gd name="T49" fmla="*/ 49 h 74"/>
                <a:gd name="T50" fmla="*/ 2 w 55"/>
                <a:gd name="T51" fmla="*/ 46 h 74"/>
                <a:gd name="T52" fmla="*/ 4 w 55"/>
                <a:gd name="T53" fmla="*/ 46 h 74"/>
                <a:gd name="T54" fmla="*/ 9 w 55"/>
                <a:gd name="T55" fmla="*/ 40 h 74"/>
                <a:gd name="T56" fmla="*/ 13 w 55"/>
                <a:gd name="T57" fmla="*/ 37 h 74"/>
                <a:gd name="T58" fmla="*/ 17 w 55"/>
                <a:gd name="T59" fmla="*/ 31 h 74"/>
                <a:gd name="T60" fmla="*/ 22 w 55"/>
                <a:gd name="T61" fmla="*/ 25 h 74"/>
                <a:gd name="T62" fmla="*/ 26 w 55"/>
                <a:gd name="T63" fmla="*/ 16 h 74"/>
                <a:gd name="T64" fmla="*/ 31 w 55"/>
                <a:gd name="T65" fmla="*/ 9 h 74"/>
                <a:gd name="T66" fmla="*/ 33 w 55"/>
                <a:gd name="T67" fmla="*/ 3 h 74"/>
                <a:gd name="T68" fmla="*/ 37 w 55"/>
                <a:gd name="T69" fmla="*/ 3 h 74"/>
                <a:gd name="T70" fmla="*/ 42 w 55"/>
                <a:gd name="T71" fmla="*/ 0 h 74"/>
                <a:gd name="T72" fmla="*/ 44 w 55"/>
                <a:gd name="T73" fmla="*/ 3 h 74"/>
                <a:gd name="T74" fmla="*/ 46 w 55"/>
                <a:gd name="T75" fmla="*/ 3 h 74"/>
                <a:gd name="T76" fmla="*/ 48 w 55"/>
                <a:gd name="T77" fmla="*/ 6 h 74"/>
                <a:gd name="T78" fmla="*/ 50 w 55"/>
                <a:gd name="T79" fmla="*/ 9 h 74"/>
                <a:gd name="T80" fmla="*/ 50 w 55"/>
                <a:gd name="T81" fmla="*/ 9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5" h="74">
                  <a:moveTo>
                    <a:pt x="50" y="9"/>
                  </a:moveTo>
                  <a:lnTo>
                    <a:pt x="50" y="12"/>
                  </a:lnTo>
                  <a:lnTo>
                    <a:pt x="53" y="16"/>
                  </a:lnTo>
                  <a:lnTo>
                    <a:pt x="55" y="25"/>
                  </a:lnTo>
                  <a:lnTo>
                    <a:pt x="55" y="31"/>
                  </a:lnTo>
                  <a:lnTo>
                    <a:pt x="53" y="37"/>
                  </a:lnTo>
                  <a:lnTo>
                    <a:pt x="53" y="40"/>
                  </a:lnTo>
                  <a:lnTo>
                    <a:pt x="50" y="46"/>
                  </a:lnTo>
                  <a:lnTo>
                    <a:pt x="46" y="53"/>
                  </a:lnTo>
                  <a:lnTo>
                    <a:pt x="42" y="56"/>
                  </a:lnTo>
                  <a:lnTo>
                    <a:pt x="37" y="62"/>
                  </a:lnTo>
                  <a:lnTo>
                    <a:pt x="33" y="65"/>
                  </a:lnTo>
                  <a:lnTo>
                    <a:pt x="28" y="68"/>
                  </a:lnTo>
                  <a:lnTo>
                    <a:pt x="22" y="71"/>
                  </a:lnTo>
                  <a:lnTo>
                    <a:pt x="20" y="74"/>
                  </a:lnTo>
                  <a:lnTo>
                    <a:pt x="15" y="74"/>
                  </a:lnTo>
                  <a:lnTo>
                    <a:pt x="13" y="71"/>
                  </a:lnTo>
                  <a:lnTo>
                    <a:pt x="11" y="71"/>
                  </a:lnTo>
                  <a:lnTo>
                    <a:pt x="6" y="68"/>
                  </a:lnTo>
                  <a:lnTo>
                    <a:pt x="4" y="65"/>
                  </a:lnTo>
                  <a:lnTo>
                    <a:pt x="2" y="59"/>
                  </a:lnTo>
                  <a:lnTo>
                    <a:pt x="0" y="56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49"/>
                  </a:lnTo>
                  <a:lnTo>
                    <a:pt x="2" y="46"/>
                  </a:lnTo>
                  <a:lnTo>
                    <a:pt x="4" y="46"/>
                  </a:lnTo>
                  <a:lnTo>
                    <a:pt x="9" y="40"/>
                  </a:lnTo>
                  <a:lnTo>
                    <a:pt x="13" y="37"/>
                  </a:lnTo>
                  <a:lnTo>
                    <a:pt x="17" y="31"/>
                  </a:lnTo>
                  <a:lnTo>
                    <a:pt x="22" y="25"/>
                  </a:lnTo>
                  <a:lnTo>
                    <a:pt x="26" y="16"/>
                  </a:lnTo>
                  <a:lnTo>
                    <a:pt x="31" y="9"/>
                  </a:lnTo>
                  <a:lnTo>
                    <a:pt x="33" y="3"/>
                  </a:lnTo>
                  <a:lnTo>
                    <a:pt x="37" y="3"/>
                  </a:lnTo>
                  <a:lnTo>
                    <a:pt x="42" y="0"/>
                  </a:lnTo>
                  <a:lnTo>
                    <a:pt x="44" y="3"/>
                  </a:lnTo>
                  <a:lnTo>
                    <a:pt x="46" y="3"/>
                  </a:lnTo>
                  <a:lnTo>
                    <a:pt x="48" y="6"/>
                  </a:lnTo>
                  <a:lnTo>
                    <a:pt x="50" y="9"/>
                  </a:lnTo>
                  <a:lnTo>
                    <a:pt x="50" y="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0" name="Freeform 133">
              <a:extLst>
                <a:ext uri="{FF2B5EF4-FFF2-40B4-BE49-F238E27FC236}">
                  <a16:creationId xmlns:a16="http://schemas.microsoft.com/office/drawing/2014/main" xmlns="" id="{2371FE11-FC60-4B88-964B-41FE8F332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2164" y="2218794"/>
              <a:ext cx="460826" cy="350054"/>
            </a:xfrm>
            <a:custGeom>
              <a:avLst/>
              <a:gdLst>
                <a:gd name="T0" fmla="*/ 0 w 71"/>
                <a:gd name="T1" fmla="*/ 3 h 34"/>
                <a:gd name="T2" fmla="*/ 0 w 71"/>
                <a:gd name="T3" fmla="*/ 0 h 34"/>
                <a:gd name="T4" fmla="*/ 4 w 71"/>
                <a:gd name="T5" fmla="*/ 0 h 34"/>
                <a:gd name="T6" fmla="*/ 9 w 71"/>
                <a:gd name="T7" fmla="*/ 0 h 34"/>
                <a:gd name="T8" fmla="*/ 15 w 71"/>
                <a:gd name="T9" fmla="*/ 0 h 34"/>
                <a:gd name="T10" fmla="*/ 22 w 71"/>
                <a:gd name="T11" fmla="*/ 0 h 34"/>
                <a:gd name="T12" fmla="*/ 29 w 71"/>
                <a:gd name="T13" fmla="*/ 0 h 34"/>
                <a:gd name="T14" fmla="*/ 35 w 71"/>
                <a:gd name="T15" fmla="*/ 0 h 34"/>
                <a:gd name="T16" fmla="*/ 42 w 71"/>
                <a:gd name="T17" fmla="*/ 0 h 34"/>
                <a:gd name="T18" fmla="*/ 49 w 71"/>
                <a:gd name="T19" fmla="*/ 0 h 34"/>
                <a:gd name="T20" fmla="*/ 53 w 71"/>
                <a:gd name="T21" fmla="*/ 3 h 34"/>
                <a:gd name="T22" fmla="*/ 57 w 71"/>
                <a:gd name="T23" fmla="*/ 3 h 34"/>
                <a:gd name="T24" fmla="*/ 62 w 71"/>
                <a:gd name="T25" fmla="*/ 6 h 34"/>
                <a:gd name="T26" fmla="*/ 66 w 71"/>
                <a:gd name="T27" fmla="*/ 10 h 34"/>
                <a:gd name="T28" fmla="*/ 68 w 71"/>
                <a:gd name="T29" fmla="*/ 13 h 34"/>
                <a:gd name="T30" fmla="*/ 68 w 71"/>
                <a:gd name="T31" fmla="*/ 16 h 34"/>
                <a:gd name="T32" fmla="*/ 71 w 71"/>
                <a:gd name="T33" fmla="*/ 19 h 34"/>
                <a:gd name="T34" fmla="*/ 71 w 71"/>
                <a:gd name="T35" fmla="*/ 25 h 34"/>
                <a:gd name="T36" fmla="*/ 71 w 71"/>
                <a:gd name="T37" fmla="*/ 28 h 34"/>
                <a:gd name="T38" fmla="*/ 68 w 71"/>
                <a:gd name="T39" fmla="*/ 31 h 34"/>
                <a:gd name="T40" fmla="*/ 66 w 71"/>
                <a:gd name="T41" fmla="*/ 31 h 34"/>
                <a:gd name="T42" fmla="*/ 62 w 71"/>
                <a:gd name="T43" fmla="*/ 34 h 34"/>
                <a:gd name="T44" fmla="*/ 55 w 71"/>
                <a:gd name="T45" fmla="*/ 34 h 34"/>
                <a:gd name="T46" fmla="*/ 51 w 71"/>
                <a:gd name="T47" fmla="*/ 31 h 34"/>
                <a:gd name="T48" fmla="*/ 42 w 71"/>
                <a:gd name="T49" fmla="*/ 31 h 34"/>
                <a:gd name="T50" fmla="*/ 33 w 71"/>
                <a:gd name="T51" fmla="*/ 28 h 34"/>
                <a:gd name="T52" fmla="*/ 26 w 71"/>
                <a:gd name="T53" fmla="*/ 25 h 34"/>
                <a:gd name="T54" fmla="*/ 18 w 71"/>
                <a:gd name="T55" fmla="*/ 19 h 34"/>
                <a:gd name="T56" fmla="*/ 11 w 71"/>
                <a:gd name="T57" fmla="*/ 16 h 34"/>
                <a:gd name="T58" fmla="*/ 7 w 71"/>
                <a:gd name="T59" fmla="*/ 10 h 34"/>
                <a:gd name="T60" fmla="*/ 2 w 71"/>
                <a:gd name="T61" fmla="*/ 6 h 34"/>
                <a:gd name="T62" fmla="*/ 0 w 71"/>
                <a:gd name="T63" fmla="*/ 3 h 34"/>
                <a:gd name="T64" fmla="*/ 0 w 71"/>
                <a:gd name="T65" fmla="*/ 3 h 34"/>
                <a:gd name="T66" fmla="*/ 0 w 71"/>
                <a:gd name="T67" fmla="*/ 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" h="34">
                  <a:moveTo>
                    <a:pt x="0" y="3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9" y="0"/>
                  </a:lnTo>
                  <a:lnTo>
                    <a:pt x="15" y="0"/>
                  </a:lnTo>
                  <a:lnTo>
                    <a:pt x="22" y="0"/>
                  </a:lnTo>
                  <a:lnTo>
                    <a:pt x="29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49" y="0"/>
                  </a:lnTo>
                  <a:lnTo>
                    <a:pt x="53" y="3"/>
                  </a:lnTo>
                  <a:lnTo>
                    <a:pt x="57" y="3"/>
                  </a:lnTo>
                  <a:lnTo>
                    <a:pt x="62" y="6"/>
                  </a:lnTo>
                  <a:lnTo>
                    <a:pt x="66" y="10"/>
                  </a:lnTo>
                  <a:lnTo>
                    <a:pt x="68" y="13"/>
                  </a:lnTo>
                  <a:lnTo>
                    <a:pt x="68" y="16"/>
                  </a:lnTo>
                  <a:lnTo>
                    <a:pt x="71" y="19"/>
                  </a:lnTo>
                  <a:lnTo>
                    <a:pt x="71" y="25"/>
                  </a:lnTo>
                  <a:lnTo>
                    <a:pt x="71" y="28"/>
                  </a:lnTo>
                  <a:lnTo>
                    <a:pt x="68" y="31"/>
                  </a:lnTo>
                  <a:lnTo>
                    <a:pt x="66" y="31"/>
                  </a:lnTo>
                  <a:lnTo>
                    <a:pt x="62" y="34"/>
                  </a:lnTo>
                  <a:lnTo>
                    <a:pt x="55" y="34"/>
                  </a:lnTo>
                  <a:lnTo>
                    <a:pt x="51" y="31"/>
                  </a:lnTo>
                  <a:lnTo>
                    <a:pt x="42" y="31"/>
                  </a:lnTo>
                  <a:lnTo>
                    <a:pt x="33" y="28"/>
                  </a:lnTo>
                  <a:lnTo>
                    <a:pt x="26" y="25"/>
                  </a:lnTo>
                  <a:lnTo>
                    <a:pt x="18" y="19"/>
                  </a:lnTo>
                  <a:lnTo>
                    <a:pt x="11" y="16"/>
                  </a:lnTo>
                  <a:lnTo>
                    <a:pt x="7" y="10"/>
                  </a:lnTo>
                  <a:lnTo>
                    <a:pt x="2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5" name="Freeform 134">
              <a:extLst>
                <a:ext uri="{FF2B5EF4-FFF2-40B4-BE49-F238E27FC236}">
                  <a16:creationId xmlns:a16="http://schemas.microsoft.com/office/drawing/2014/main" xmlns="" id="{DD1CDE79-4B31-4ED6-BAEB-3CA9EF919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1357" y="2095245"/>
              <a:ext cx="616598" cy="411829"/>
            </a:xfrm>
            <a:custGeom>
              <a:avLst/>
              <a:gdLst>
                <a:gd name="T0" fmla="*/ 0 w 95"/>
                <a:gd name="T1" fmla="*/ 3 h 40"/>
                <a:gd name="T2" fmla="*/ 2 w 95"/>
                <a:gd name="T3" fmla="*/ 3 h 40"/>
                <a:gd name="T4" fmla="*/ 2 w 95"/>
                <a:gd name="T5" fmla="*/ 0 h 40"/>
                <a:gd name="T6" fmla="*/ 4 w 95"/>
                <a:gd name="T7" fmla="*/ 0 h 40"/>
                <a:gd name="T8" fmla="*/ 6 w 95"/>
                <a:gd name="T9" fmla="*/ 0 h 40"/>
                <a:gd name="T10" fmla="*/ 9 w 95"/>
                <a:gd name="T11" fmla="*/ 0 h 40"/>
                <a:gd name="T12" fmla="*/ 13 w 95"/>
                <a:gd name="T13" fmla="*/ 0 h 40"/>
                <a:gd name="T14" fmla="*/ 15 w 95"/>
                <a:gd name="T15" fmla="*/ 0 h 40"/>
                <a:gd name="T16" fmla="*/ 22 w 95"/>
                <a:gd name="T17" fmla="*/ 0 h 40"/>
                <a:gd name="T18" fmla="*/ 31 w 95"/>
                <a:gd name="T19" fmla="*/ 0 h 40"/>
                <a:gd name="T20" fmla="*/ 42 w 95"/>
                <a:gd name="T21" fmla="*/ 0 h 40"/>
                <a:gd name="T22" fmla="*/ 55 w 95"/>
                <a:gd name="T23" fmla="*/ 3 h 40"/>
                <a:gd name="T24" fmla="*/ 66 w 95"/>
                <a:gd name="T25" fmla="*/ 6 h 40"/>
                <a:gd name="T26" fmla="*/ 77 w 95"/>
                <a:gd name="T27" fmla="*/ 9 h 40"/>
                <a:gd name="T28" fmla="*/ 81 w 95"/>
                <a:gd name="T29" fmla="*/ 12 h 40"/>
                <a:gd name="T30" fmla="*/ 86 w 95"/>
                <a:gd name="T31" fmla="*/ 15 h 40"/>
                <a:gd name="T32" fmla="*/ 88 w 95"/>
                <a:gd name="T33" fmla="*/ 15 h 40"/>
                <a:gd name="T34" fmla="*/ 90 w 95"/>
                <a:gd name="T35" fmla="*/ 18 h 40"/>
                <a:gd name="T36" fmla="*/ 92 w 95"/>
                <a:gd name="T37" fmla="*/ 18 h 40"/>
                <a:gd name="T38" fmla="*/ 92 w 95"/>
                <a:gd name="T39" fmla="*/ 22 h 40"/>
                <a:gd name="T40" fmla="*/ 95 w 95"/>
                <a:gd name="T41" fmla="*/ 28 h 40"/>
                <a:gd name="T42" fmla="*/ 95 w 95"/>
                <a:gd name="T43" fmla="*/ 31 h 40"/>
                <a:gd name="T44" fmla="*/ 92 w 95"/>
                <a:gd name="T45" fmla="*/ 34 h 40"/>
                <a:gd name="T46" fmla="*/ 92 w 95"/>
                <a:gd name="T47" fmla="*/ 37 h 40"/>
                <a:gd name="T48" fmla="*/ 88 w 95"/>
                <a:gd name="T49" fmla="*/ 40 h 40"/>
                <a:gd name="T50" fmla="*/ 84 w 95"/>
                <a:gd name="T51" fmla="*/ 40 h 40"/>
                <a:gd name="T52" fmla="*/ 79 w 95"/>
                <a:gd name="T53" fmla="*/ 40 h 40"/>
                <a:gd name="T54" fmla="*/ 75 w 95"/>
                <a:gd name="T55" fmla="*/ 40 h 40"/>
                <a:gd name="T56" fmla="*/ 70 w 95"/>
                <a:gd name="T57" fmla="*/ 37 h 40"/>
                <a:gd name="T58" fmla="*/ 64 w 95"/>
                <a:gd name="T59" fmla="*/ 34 h 40"/>
                <a:gd name="T60" fmla="*/ 53 w 95"/>
                <a:gd name="T61" fmla="*/ 31 h 40"/>
                <a:gd name="T62" fmla="*/ 44 w 95"/>
                <a:gd name="T63" fmla="*/ 28 h 40"/>
                <a:gd name="T64" fmla="*/ 33 w 95"/>
                <a:gd name="T65" fmla="*/ 22 h 40"/>
                <a:gd name="T66" fmla="*/ 22 w 95"/>
                <a:gd name="T67" fmla="*/ 15 h 40"/>
                <a:gd name="T68" fmla="*/ 15 w 95"/>
                <a:gd name="T69" fmla="*/ 15 h 40"/>
                <a:gd name="T70" fmla="*/ 11 w 95"/>
                <a:gd name="T71" fmla="*/ 12 h 40"/>
                <a:gd name="T72" fmla="*/ 9 w 95"/>
                <a:gd name="T73" fmla="*/ 9 h 40"/>
                <a:gd name="T74" fmla="*/ 4 w 95"/>
                <a:gd name="T75" fmla="*/ 9 h 40"/>
                <a:gd name="T76" fmla="*/ 2 w 95"/>
                <a:gd name="T77" fmla="*/ 6 h 40"/>
                <a:gd name="T78" fmla="*/ 2 w 95"/>
                <a:gd name="T79" fmla="*/ 6 h 40"/>
                <a:gd name="T80" fmla="*/ 0 w 95"/>
                <a:gd name="T81" fmla="*/ 3 h 40"/>
                <a:gd name="T82" fmla="*/ 0 w 95"/>
                <a:gd name="T83" fmla="*/ 3 h 40"/>
                <a:gd name="T84" fmla="*/ 0 w 95"/>
                <a:gd name="T85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5" h="40">
                  <a:moveTo>
                    <a:pt x="0" y="3"/>
                  </a:moveTo>
                  <a:lnTo>
                    <a:pt x="2" y="3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42" y="0"/>
                  </a:lnTo>
                  <a:lnTo>
                    <a:pt x="55" y="3"/>
                  </a:lnTo>
                  <a:lnTo>
                    <a:pt x="66" y="6"/>
                  </a:lnTo>
                  <a:lnTo>
                    <a:pt x="77" y="9"/>
                  </a:lnTo>
                  <a:lnTo>
                    <a:pt x="81" y="12"/>
                  </a:lnTo>
                  <a:lnTo>
                    <a:pt x="86" y="15"/>
                  </a:lnTo>
                  <a:lnTo>
                    <a:pt x="88" y="15"/>
                  </a:lnTo>
                  <a:lnTo>
                    <a:pt x="90" y="18"/>
                  </a:lnTo>
                  <a:lnTo>
                    <a:pt x="92" y="18"/>
                  </a:lnTo>
                  <a:lnTo>
                    <a:pt x="92" y="22"/>
                  </a:lnTo>
                  <a:lnTo>
                    <a:pt x="95" y="28"/>
                  </a:lnTo>
                  <a:lnTo>
                    <a:pt x="95" y="31"/>
                  </a:lnTo>
                  <a:lnTo>
                    <a:pt x="92" y="34"/>
                  </a:lnTo>
                  <a:lnTo>
                    <a:pt x="92" y="37"/>
                  </a:lnTo>
                  <a:lnTo>
                    <a:pt x="88" y="40"/>
                  </a:lnTo>
                  <a:lnTo>
                    <a:pt x="84" y="40"/>
                  </a:lnTo>
                  <a:lnTo>
                    <a:pt x="79" y="40"/>
                  </a:lnTo>
                  <a:lnTo>
                    <a:pt x="75" y="40"/>
                  </a:lnTo>
                  <a:lnTo>
                    <a:pt x="70" y="37"/>
                  </a:lnTo>
                  <a:lnTo>
                    <a:pt x="64" y="34"/>
                  </a:lnTo>
                  <a:lnTo>
                    <a:pt x="53" y="31"/>
                  </a:lnTo>
                  <a:lnTo>
                    <a:pt x="44" y="28"/>
                  </a:lnTo>
                  <a:lnTo>
                    <a:pt x="33" y="22"/>
                  </a:lnTo>
                  <a:lnTo>
                    <a:pt x="22" y="15"/>
                  </a:lnTo>
                  <a:lnTo>
                    <a:pt x="15" y="15"/>
                  </a:lnTo>
                  <a:lnTo>
                    <a:pt x="11" y="12"/>
                  </a:lnTo>
                  <a:lnTo>
                    <a:pt x="9" y="9"/>
                  </a:lnTo>
                  <a:lnTo>
                    <a:pt x="4" y="9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6" name="任意多边形: 形状 155">
              <a:extLst>
                <a:ext uri="{FF2B5EF4-FFF2-40B4-BE49-F238E27FC236}">
                  <a16:creationId xmlns:a16="http://schemas.microsoft.com/office/drawing/2014/main" xmlns="" id="{9046810A-BAB3-4BEE-89B0-339438B9CEEB}"/>
                </a:ext>
              </a:extLst>
            </p:cNvPr>
            <p:cNvSpPr/>
            <p:nvPr/>
          </p:nvSpPr>
          <p:spPr>
            <a:xfrm>
              <a:off x="6667405" y="2372905"/>
              <a:ext cx="536444" cy="493704"/>
            </a:xfrm>
            <a:custGeom>
              <a:avLst/>
              <a:gdLst>
                <a:gd name="connsiteX0" fmla="*/ 0 w 536444"/>
                <a:gd name="connsiteY0" fmla="*/ 0 h 493704"/>
                <a:gd name="connsiteX1" fmla="*/ 19472 w 536444"/>
                <a:gd name="connsiteY1" fmla="*/ 0 h 493704"/>
                <a:gd name="connsiteX2" fmla="*/ 32453 w 536444"/>
                <a:gd name="connsiteY2" fmla="*/ 0 h 493704"/>
                <a:gd name="connsiteX3" fmla="*/ 45434 w 536444"/>
                <a:gd name="connsiteY3" fmla="*/ 0 h 493704"/>
                <a:gd name="connsiteX4" fmla="*/ 71396 w 536444"/>
                <a:gd name="connsiteY4" fmla="*/ 30887 h 493704"/>
                <a:gd name="connsiteX5" fmla="*/ 103848 w 536444"/>
                <a:gd name="connsiteY5" fmla="*/ 30887 h 493704"/>
                <a:gd name="connsiteX6" fmla="*/ 129810 w 536444"/>
                <a:gd name="connsiteY6" fmla="*/ 61774 h 493704"/>
                <a:gd name="connsiteX7" fmla="*/ 162263 w 536444"/>
                <a:gd name="connsiteY7" fmla="*/ 123549 h 493704"/>
                <a:gd name="connsiteX8" fmla="*/ 201206 w 536444"/>
                <a:gd name="connsiteY8" fmla="*/ 154436 h 493704"/>
                <a:gd name="connsiteX9" fmla="*/ 272601 w 536444"/>
                <a:gd name="connsiteY9" fmla="*/ 247098 h 493704"/>
                <a:gd name="connsiteX10" fmla="*/ 343996 w 536444"/>
                <a:gd name="connsiteY10" fmla="*/ 319168 h 493704"/>
                <a:gd name="connsiteX11" fmla="*/ 402411 w 536444"/>
                <a:gd name="connsiteY11" fmla="*/ 380942 h 493704"/>
                <a:gd name="connsiteX12" fmla="*/ 460825 w 536444"/>
                <a:gd name="connsiteY12" fmla="*/ 411829 h 493704"/>
                <a:gd name="connsiteX13" fmla="*/ 506258 w 536444"/>
                <a:gd name="connsiteY13" fmla="*/ 442717 h 493704"/>
                <a:gd name="connsiteX14" fmla="*/ 532220 w 536444"/>
                <a:gd name="connsiteY14" fmla="*/ 473604 h 493704"/>
                <a:gd name="connsiteX15" fmla="*/ 536444 w 536444"/>
                <a:gd name="connsiteY15" fmla="*/ 493704 h 493704"/>
                <a:gd name="connsiteX16" fmla="*/ 142791 w 536444"/>
                <a:gd name="connsiteY16" fmla="*/ 493704 h 493704"/>
                <a:gd name="connsiteX17" fmla="*/ 142791 w 536444"/>
                <a:gd name="connsiteY17" fmla="*/ 473604 h 493704"/>
                <a:gd name="connsiteX18" fmla="*/ 142791 w 536444"/>
                <a:gd name="connsiteY18" fmla="*/ 411829 h 493704"/>
                <a:gd name="connsiteX19" fmla="*/ 116829 w 536444"/>
                <a:gd name="connsiteY19" fmla="*/ 350055 h 493704"/>
                <a:gd name="connsiteX20" fmla="*/ 90867 w 536444"/>
                <a:gd name="connsiteY20" fmla="*/ 247098 h 493704"/>
                <a:gd name="connsiteX21" fmla="*/ 58415 w 536444"/>
                <a:gd name="connsiteY21" fmla="*/ 185323 h 493704"/>
                <a:gd name="connsiteX22" fmla="*/ 45434 w 536444"/>
                <a:gd name="connsiteY22" fmla="*/ 123549 h 493704"/>
                <a:gd name="connsiteX23" fmla="*/ 32453 w 536444"/>
                <a:gd name="connsiteY23" fmla="*/ 92661 h 493704"/>
                <a:gd name="connsiteX24" fmla="*/ 19472 w 536444"/>
                <a:gd name="connsiteY24" fmla="*/ 61774 h 493704"/>
                <a:gd name="connsiteX25" fmla="*/ 19472 w 536444"/>
                <a:gd name="connsiteY25" fmla="*/ 30887 h 493704"/>
                <a:gd name="connsiteX26" fmla="*/ 0 w 536444"/>
                <a:gd name="connsiteY26" fmla="*/ 0 h 493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536444" h="493704">
                  <a:moveTo>
                    <a:pt x="0" y="0"/>
                  </a:moveTo>
                  <a:lnTo>
                    <a:pt x="19472" y="0"/>
                  </a:lnTo>
                  <a:lnTo>
                    <a:pt x="32453" y="0"/>
                  </a:lnTo>
                  <a:lnTo>
                    <a:pt x="45434" y="0"/>
                  </a:lnTo>
                  <a:lnTo>
                    <a:pt x="71396" y="30887"/>
                  </a:lnTo>
                  <a:lnTo>
                    <a:pt x="103848" y="30887"/>
                  </a:lnTo>
                  <a:lnTo>
                    <a:pt x="129810" y="61774"/>
                  </a:lnTo>
                  <a:lnTo>
                    <a:pt x="162263" y="123549"/>
                  </a:lnTo>
                  <a:lnTo>
                    <a:pt x="201206" y="154436"/>
                  </a:lnTo>
                  <a:lnTo>
                    <a:pt x="272601" y="247098"/>
                  </a:lnTo>
                  <a:lnTo>
                    <a:pt x="343996" y="319168"/>
                  </a:lnTo>
                  <a:lnTo>
                    <a:pt x="402411" y="380942"/>
                  </a:lnTo>
                  <a:lnTo>
                    <a:pt x="460825" y="411829"/>
                  </a:lnTo>
                  <a:lnTo>
                    <a:pt x="506258" y="442717"/>
                  </a:lnTo>
                  <a:lnTo>
                    <a:pt x="532220" y="473604"/>
                  </a:lnTo>
                  <a:lnTo>
                    <a:pt x="536444" y="493704"/>
                  </a:lnTo>
                  <a:lnTo>
                    <a:pt x="142791" y="493704"/>
                  </a:lnTo>
                  <a:lnTo>
                    <a:pt x="142791" y="473604"/>
                  </a:lnTo>
                  <a:lnTo>
                    <a:pt x="142791" y="411829"/>
                  </a:lnTo>
                  <a:lnTo>
                    <a:pt x="116829" y="350055"/>
                  </a:lnTo>
                  <a:lnTo>
                    <a:pt x="90867" y="247098"/>
                  </a:lnTo>
                  <a:lnTo>
                    <a:pt x="58415" y="185323"/>
                  </a:lnTo>
                  <a:lnTo>
                    <a:pt x="45434" y="123549"/>
                  </a:lnTo>
                  <a:lnTo>
                    <a:pt x="32453" y="92661"/>
                  </a:lnTo>
                  <a:lnTo>
                    <a:pt x="19472" y="61774"/>
                  </a:lnTo>
                  <a:lnTo>
                    <a:pt x="19472" y="30887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  <p:sp>
          <p:nvSpPr>
            <p:cNvPr id="157" name="任意多边形: 形状 156">
              <a:extLst>
                <a:ext uri="{FF2B5EF4-FFF2-40B4-BE49-F238E27FC236}">
                  <a16:creationId xmlns:a16="http://schemas.microsoft.com/office/drawing/2014/main" xmlns="" id="{3C09AADA-E460-4619-B6FE-782E35F3EB09}"/>
                </a:ext>
              </a:extLst>
            </p:cNvPr>
            <p:cNvSpPr/>
            <p:nvPr/>
          </p:nvSpPr>
          <p:spPr>
            <a:xfrm>
              <a:off x="5536381" y="2259718"/>
              <a:ext cx="1687526" cy="895730"/>
            </a:xfrm>
            <a:custGeom>
              <a:avLst/>
              <a:gdLst>
                <a:gd name="connsiteX0" fmla="*/ 0 w 1687526"/>
                <a:gd name="connsiteY0" fmla="*/ 0 h 895730"/>
                <a:gd name="connsiteX1" fmla="*/ 12981 w 1687526"/>
                <a:gd name="connsiteY1" fmla="*/ 0 h 895730"/>
                <a:gd name="connsiteX2" fmla="*/ 38943 w 1687526"/>
                <a:gd name="connsiteY2" fmla="*/ 0 h 895730"/>
                <a:gd name="connsiteX3" fmla="*/ 71396 w 1687526"/>
                <a:gd name="connsiteY3" fmla="*/ 0 h 895730"/>
                <a:gd name="connsiteX4" fmla="*/ 97358 w 1687526"/>
                <a:gd name="connsiteY4" fmla="*/ 41183 h 895730"/>
                <a:gd name="connsiteX5" fmla="*/ 129810 w 1687526"/>
                <a:gd name="connsiteY5" fmla="*/ 72070 h 895730"/>
                <a:gd name="connsiteX6" fmla="*/ 181734 w 1687526"/>
                <a:gd name="connsiteY6" fmla="*/ 133845 h 895730"/>
                <a:gd name="connsiteX7" fmla="*/ 227167 w 1687526"/>
                <a:gd name="connsiteY7" fmla="*/ 226507 h 895730"/>
                <a:gd name="connsiteX8" fmla="*/ 285582 w 1687526"/>
                <a:gd name="connsiteY8" fmla="*/ 288281 h 895730"/>
                <a:gd name="connsiteX9" fmla="*/ 356977 w 1687526"/>
                <a:gd name="connsiteY9" fmla="*/ 350056 h 895730"/>
                <a:gd name="connsiteX10" fmla="*/ 428372 w 1687526"/>
                <a:gd name="connsiteY10" fmla="*/ 422126 h 895730"/>
                <a:gd name="connsiteX11" fmla="*/ 499768 w 1687526"/>
                <a:gd name="connsiteY11" fmla="*/ 483900 h 895730"/>
                <a:gd name="connsiteX12" fmla="*/ 584144 w 1687526"/>
                <a:gd name="connsiteY12" fmla="*/ 545675 h 895730"/>
                <a:gd name="connsiteX13" fmla="*/ 668520 w 1687526"/>
                <a:gd name="connsiteY13" fmla="*/ 576562 h 895730"/>
                <a:gd name="connsiteX14" fmla="*/ 772368 w 1687526"/>
                <a:gd name="connsiteY14" fmla="*/ 607449 h 895730"/>
                <a:gd name="connsiteX15" fmla="*/ 856744 w 1687526"/>
                <a:gd name="connsiteY15" fmla="*/ 607449 h 895730"/>
                <a:gd name="connsiteX16" fmla="*/ 960592 w 1687526"/>
                <a:gd name="connsiteY16" fmla="*/ 607449 h 895730"/>
                <a:gd name="connsiteX17" fmla="*/ 1031987 w 1687526"/>
                <a:gd name="connsiteY17" fmla="*/ 638336 h 895730"/>
                <a:gd name="connsiteX18" fmla="*/ 1103383 w 1687526"/>
                <a:gd name="connsiteY18" fmla="*/ 607449 h 895730"/>
                <a:gd name="connsiteX19" fmla="*/ 1161797 w 1687526"/>
                <a:gd name="connsiteY19" fmla="*/ 607449 h 895730"/>
                <a:gd name="connsiteX20" fmla="*/ 1200740 w 1687526"/>
                <a:gd name="connsiteY20" fmla="*/ 607449 h 895730"/>
                <a:gd name="connsiteX21" fmla="*/ 1246173 w 1687526"/>
                <a:gd name="connsiteY21" fmla="*/ 607449 h 895730"/>
                <a:gd name="connsiteX22" fmla="*/ 1272135 w 1687526"/>
                <a:gd name="connsiteY22" fmla="*/ 607449 h 895730"/>
                <a:gd name="connsiteX23" fmla="*/ 1285116 w 1687526"/>
                <a:gd name="connsiteY23" fmla="*/ 607449 h 895730"/>
                <a:gd name="connsiteX24" fmla="*/ 1285116 w 1687526"/>
                <a:gd name="connsiteY24" fmla="*/ 596662 h 895730"/>
                <a:gd name="connsiteX25" fmla="*/ 1678769 w 1687526"/>
                <a:gd name="connsiteY25" fmla="*/ 596662 h 895730"/>
                <a:gd name="connsiteX26" fmla="*/ 1687526 w 1687526"/>
                <a:gd name="connsiteY26" fmla="*/ 638336 h 895730"/>
                <a:gd name="connsiteX27" fmla="*/ 1687526 w 1687526"/>
                <a:gd name="connsiteY27" fmla="*/ 669224 h 895730"/>
                <a:gd name="connsiteX28" fmla="*/ 1687526 w 1687526"/>
                <a:gd name="connsiteY28" fmla="*/ 700111 h 895730"/>
                <a:gd name="connsiteX29" fmla="*/ 1661564 w 1687526"/>
                <a:gd name="connsiteY29" fmla="*/ 730998 h 895730"/>
                <a:gd name="connsiteX30" fmla="*/ 1648583 w 1687526"/>
                <a:gd name="connsiteY30" fmla="*/ 761885 h 895730"/>
                <a:gd name="connsiteX31" fmla="*/ 1616131 w 1687526"/>
                <a:gd name="connsiteY31" fmla="*/ 761885 h 895730"/>
                <a:gd name="connsiteX32" fmla="*/ 1590169 w 1687526"/>
                <a:gd name="connsiteY32" fmla="*/ 792773 h 895730"/>
                <a:gd name="connsiteX33" fmla="*/ 1544736 w 1687526"/>
                <a:gd name="connsiteY33" fmla="*/ 792773 h 895730"/>
                <a:gd name="connsiteX34" fmla="*/ 1499302 w 1687526"/>
                <a:gd name="connsiteY34" fmla="*/ 833956 h 895730"/>
                <a:gd name="connsiteX35" fmla="*/ 1401945 w 1687526"/>
                <a:gd name="connsiteY35" fmla="*/ 864843 h 895730"/>
                <a:gd name="connsiteX36" fmla="*/ 1285116 w 1687526"/>
                <a:gd name="connsiteY36" fmla="*/ 864843 h 895730"/>
                <a:gd name="connsiteX37" fmla="*/ 1187759 w 1687526"/>
                <a:gd name="connsiteY37" fmla="*/ 895730 h 895730"/>
                <a:gd name="connsiteX38" fmla="*/ 1083911 w 1687526"/>
                <a:gd name="connsiteY38" fmla="*/ 895730 h 895730"/>
                <a:gd name="connsiteX39" fmla="*/ 973573 w 1687526"/>
                <a:gd name="connsiteY39" fmla="*/ 895730 h 895730"/>
                <a:gd name="connsiteX40" fmla="*/ 856744 w 1687526"/>
                <a:gd name="connsiteY40" fmla="*/ 864843 h 895730"/>
                <a:gd name="connsiteX41" fmla="*/ 759387 w 1687526"/>
                <a:gd name="connsiteY41" fmla="*/ 833956 h 895730"/>
                <a:gd name="connsiteX42" fmla="*/ 668520 w 1687526"/>
                <a:gd name="connsiteY42" fmla="*/ 792773 h 895730"/>
                <a:gd name="connsiteX43" fmla="*/ 584144 w 1687526"/>
                <a:gd name="connsiteY43" fmla="*/ 761885 h 895730"/>
                <a:gd name="connsiteX44" fmla="*/ 499768 w 1687526"/>
                <a:gd name="connsiteY44" fmla="*/ 730998 h 895730"/>
                <a:gd name="connsiteX45" fmla="*/ 415391 w 1687526"/>
                <a:gd name="connsiteY45" fmla="*/ 669224 h 895730"/>
                <a:gd name="connsiteX46" fmla="*/ 343996 w 1687526"/>
                <a:gd name="connsiteY46" fmla="*/ 607449 h 895730"/>
                <a:gd name="connsiteX47" fmla="*/ 272601 w 1687526"/>
                <a:gd name="connsiteY47" fmla="*/ 545675 h 895730"/>
                <a:gd name="connsiteX48" fmla="*/ 201205 w 1687526"/>
                <a:gd name="connsiteY48" fmla="*/ 483900 h 895730"/>
                <a:gd name="connsiteX49" fmla="*/ 142791 w 1687526"/>
                <a:gd name="connsiteY49" fmla="*/ 380943 h 895730"/>
                <a:gd name="connsiteX50" fmla="*/ 97358 w 1687526"/>
                <a:gd name="connsiteY50" fmla="*/ 288281 h 895730"/>
                <a:gd name="connsiteX51" fmla="*/ 58415 w 1687526"/>
                <a:gd name="connsiteY51" fmla="*/ 195619 h 895730"/>
                <a:gd name="connsiteX52" fmla="*/ 25962 w 1687526"/>
                <a:gd name="connsiteY52" fmla="*/ 133845 h 895730"/>
                <a:gd name="connsiteX53" fmla="*/ 12981 w 1687526"/>
                <a:gd name="connsiteY53" fmla="*/ 72070 h 895730"/>
                <a:gd name="connsiteX54" fmla="*/ 0 w 1687526"/>
                <a:gd name="connsiteY54" fmla="*/ 41183 h 895730"/>
                <a:gd name="connsiteX55" fmla="*/ 0 w 1687526"/>
                <a:gd name="connsiteY55" fmla="*/ 0 h 89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687526" h="895730">
                  <a:moveTo>
                    <a:pt x="0" y="0"/>
                  </a:moveTo>
                  <a:lnTo>
                    <a:pt x="12981" y="0"/>
                  </a:lnTo>
                  <a:lnTo>
                    <a:pt x="38943" y="0"/>
                  </a:lnTo>
                  <a:lnTo>
                    <a:pt x="71396" y="0"/>
                  </a:lnTo>
                  <a:lnTo>
                    <a:pt x="97358" y="41183"/>
                  </a:lnTo>
                  <a:lnTo>
                    <a:pt x="129810" y="72070"/>
                  </a:lnTo>
                  <a:lnTo>
                    <a:pt x="181734" y="133845"/>
                  </a:lnTo>
                  <a:lnTo>
                    <a:pt x="227167" y="226507"/>
                  </a:lnTo>
                  <a:lnTo>
                    <a:pt x="285582" y="288281"/>
                  </a:lnTo>
                  <a:lnTo>
                    <a:pt x="356977" y="350056"/>
                  </a:lnTo>
                  <a:lnTo>
                    <a:pt x="428372" y="422126"/>
                  </a:lnTo>
                  <a:lnTo>
                    <a:pt x="499768" y="483900"/>
                  </a:lnTo>
                  <a:lnTo>
                    <a:pt x="584144" y="545675"/>
                  </a:lnTo>
                  <a:lnTo>
                    <a:pt x="668520" y="576562"/>
                  </a:lnTo>
                  <a:lnTo>
                    <a:pt x="772368" y="607449"/>
                  </a:lnTo>
                  <a:lnTo>
                    <a:pt x="856744" y="607449"/>
                  </a:lnTo>
                  <a:lnTo>
                    <a:pt x="960592" y="607449"/>
                  </a:lnTo>
                  <a:lnTo>
                    <a:pt x="1031987" y="638336"/>
                  </a:lnTo>
                  <a:lnTo>
                    <a:pt x="1103383" y="607449"/>
                  </a:lnTo>
                  <a:lnTo>
                    <a:pt x="1161797" y="607449"/>
                  </a:lnTo>
                  <a:lnTo>
                    <a:pt x="1200740" y="607449"/>
                  </a:lnTo>
                  <a:lnTo>
                    <a:pt x="1246173" y="607449"/>
                  </a:lnTo>
                  <a:lnTo>
                    <a:pt x="1272135" y="607449"/>
                  </a:lnTo>
                  <a:lnTo>
                    <a:pt x="1285116" y="607449"/>
                  </a:lnTo>
                  <a:lnTo>
                    <a:pt x="1285116" y="596662"/>
                  </a:lnTo>
                  <a:lnTo>
                    <a:pt x="1678769" y="596662"/>
                  </a:lnTo>
                  <a:lnTo>
                    <a:pt x="1687526" y="638336"/>
                  </a:lnTo>
                  <a:lnTo>
                    <a:pt x="1687526" y="669224"/>
                  </a:lnTo>
                  <a:lnTo>
                    <a:pt x="1687526" y="700111"/>
                  </a:lnTo>
                  <a:lnTo>
                    <a:pt x="1661564" y="730998"/>
                  </a:lnTo>
                  <a:lnTo>
                    <a:pt x="1648583" y="761885"/>
                  </a:lnTo>
                  <a:lnTo>
                    <a:pt x="1616131" y="761885"/>
                  </a:lnTo>
                  <a:lnTo>
                    <a:pt x="1590169" y="792773"/>
                  </a:lnTo>
                  <a:lnTo>
                    <a:pt x="1544736" y="792773"/>
                  </a:lnTo>
                  <a:lnTo>
                    <a:pt x="1499302" y="833956"/>
                  </a:lnTo>
                  <a:lnTo>
                    <a:pt x="1401945" y="864843"/>
                  </a:lnTo>
                  <a:lnTo>
                    <a:pt x="1285116" y="864843"/>
                  </a:lnTo>
                  <a:lnTo>
                    <a:pt x="1187759" y="895730"/>
                  </a:lnTo>
                  <a:lnTo>
                    <a:pt x="1083911" y="895730"/>
                  </a:lnTo>
                  <a:lnTo>
                    <a:pt x="973573" y="895730"/>
                  </a:lnTo>
                  <a:lnTo>
                    <a:pt x="856744" y="864843"/>
                  </a:lnTo>
                  <a:lnTo>
                    <a:pt x="759387" y="833956"/>
                  </a:lnTo>
                  <a:lnTo>
                    <a:pt x="668520" y="792773"/>
                  </a:lnTo>
                  <a:lnTo>
                    <a:pt x="584144" y="761885"/>
                  </a:lnTo>
                  <a:lnTo>
                    <a:pt x="499768" y="730998"/>
                  </a:lnTo>
                  <a:lnTo>
                    <a:pt x="415391" y="669224"/>
                  </a:lnTo>
                  <a:lnTo>
                    <a:pt x="343996" y="607449"/>
                  </a:lnTo>
                  <a:lnTo>
                    <a:pt x="272601" y="545675"/>
                  </a:lnTo>
                  <a:lnTo>
                    <a:pt x="201205" y="483900"/>
                  </a:lnTo>
                  <a:lnTo>
                    <a:pt x="142791" y="380943"/>
                  </a:lnTo>
                  <a:lnTo>
                    <a:pt x="97358" y="288281"/>
                  </a:lnTo>
                  <a:lnTo>
                    <a:pt x="58415" y="195619"/>
                  </a:lnTo>
                  <a:lnTo>
                    <a:pt x="25962" y="133845"/>
                  </a:lnTo>
                  <a:lnTo>
                    <a:pt x="12981" y="72070"/>
                  </a:lnTo>
                  <a:lnTo>
                    <a:pt x="0" y="41183"/>
                  </a:ln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dirty="0"/>
            </a:p>
          </p:txBody>
        </p:sp>
      </p:grpSp>
      <p:grpSp>
        <p:nvGrpSpPr>
          <p:cNvPr id="2" name="组合 1">
            <a:extLst>
              <a:ext uri="{FF2B5EF4-FFF2-40B4-BE49-F238E27FC236}">
                <a16:creationId xmlns:a16="http://schemas.microsoft.com/office/drawing/2014/main" xmlns="" id="{7A777511-2E47-49A7-A7FD-8F4983D5EAD6}"/>
              </a:ext>
            </a:extLst>
          </p:cNvPr>
          <p:cNvGrpSpPr/>
          <p:nvPr/>
        </p:nvGrpSpPr>
        <p:grpSpPr>
          <a:xfrm>
            <a:off x="1303052" y="514661"/>
            <a:ext cx="2375518" cy="2666592"/>
            <a:chOff x="1303052" y="514661"/>
            <a:chExt cx="2375518" cy="2666592"/>
          </a:xfrm>
          <a:solidFill>
            <a:schemeClr val="bg2"/>
          </a:solidFill>
        </p:grpSpPr>
        <p:sp>
          <p:nvSpPr>
            <p:cNvPr id="3" name="Freeform 117"/>
            <p:cNvSpPr>
              <a:spLocks/>
            </p:cNvSpPr>
            <p:nvPr/>
          </p:nvSpPr>
          <p:spPr bwMode="auto">
            <a:xfrm>
              <a:off x="1835272" y="1564823"/>
              <a:ext cx="1298097" cy="823657"/>
            </a:xfrm>
            <a:custGeom>
              <a:avLst/>
              <a:gdLst>
                <a:gd name="T0" fmla="*/ 158 w 200"/>
                <a:gd name="T1" fmla="*/ 77 h 80"/>
                <a:gd name="T2" fmla="*/ 152 w 200"/>
                <a:gd name="T3" fmla="*/ 80 h 80"/>
                <a:gd name="T4" fmla="*/ 145 w 200"/>
                <a:gd name="T5" fmla="*/ 80 h 80"/>
                <a:gd name="T6" fmla="*/ 139 w 200"/>
                <a:gd name="T7" fmla="*/ 77 h 80"/>
                <a:gd name="T8" fmla="*/ 136 w 200"/>
                <a:gd name="T9" fmla="*/ 74 h 80"/>
                <a:gd name="T10" fmla="*/ 134 w 200"/>
                <a:gd name="T11" fmla="*/ 71 h 80"/>
                <a:gd name="T12" fmla="*/ 136 w 200"/>
                <a:gd name="T13" fmla="*/ 65 h 80"/>
                <a:gd name="T14" fmla="*/ 136 w 200"/>
                <a:gd name="T15" fmla="*/ 62 h 80"/>
                <a:gd name="T16" fmla="*/ 141 w 200"/>
                <a:gd name="T17" fmla="*/ 59 h 80"/>
                <a:gd name="T18" fmla="*/ 145 w 200"/>
                <a:gd name="T19" fmla="*/ 46 h 80"/>
                <a:gd name="T20" fmla="*/ 150 w 200"/>
                <a:gd name="T21" fmla="*/ 34 h 80"/>
                <a:gd name="T22" fmla="*/ 152 w 200"/>
                <a:gd name="T23" fmla="*/ 28 h 80"/>
                <a:gd name="T24" fmla="*/ 152 w 200"/>
                <a:gd name="T25" fmla="*/ 22 h 80"/>
                <a:gd name="T26" fmla="*/ 150 w 200"/>
                <a:gd name="T27" fmla="*/ 22 h 80"/>
                <a:gd name="T28" fmla="*/ 143 w 200"/>
                <a:gd name="T29" fmla="*/ 22 h 80"/>
                <a:gd name="T30" fmla="*/ 139 w 200"/>
                <a:gd name="T31" fmla="*/ 22 h 80"/>
                <a:gd name="T32" fmla="*/ 132 w 200"/>
                <a:gd name="T33" fmla="*/ 22 h 80"/>
                <a:gd name="T34" fmla="*/ 123 w 200"/>
                <a:gd name="T35" fmla="*/ 22 h 80"/>
                <a:gd name="T36" fmla="*/ 110 w 200"/>
                <a:gd name="T37" fmla="*/ 22 h 80"/>
                <a:gd name="T38" fmla="*/ 94 w 200"/>
                <a:gd name="T39" fmla="*/ 25 h 80"/>
                <a:gd name="T40" fmla="*/ 72 w 200"/>
                <a:gd name="T41" fmla="*/ 25 h 80"/>
                <a:gd name="T42" fmla="*/ 50 w 200"/>
                <a:gd name="T43" fmla="*/ 28 h 80"/>
                <a:gd name="T44" fmla="*/ 22 w 200"/>
                <a:gd name="T45" fmla="*/ 31 h 80"/>
                <a:gd name="T46" fmla="*/ 0 w 200"/>
                <a:gd name="T47" fmla="*/ 15 h 80"/>
                <a:gd name="T48" fmla="*/ 39 w 200"/>
                <a:gd name="T49" fmla="*/ 15 h 80"/>
                <a:gd name="T50" fmla="*/ 55 w 200"/>
                <a:gd name="T51" fmla="*/ 15 h 80"/>
                <a:gd name="T52" fmla="*/ 70 w 200"/>
                <a:gd name="T53" fmla="*/ 12 h 80"/>
                <a:gd name="T54" fmla="*/ 94 w 200"/>
                <a:gd name="T55" fmla="*/ 9 h 80"/>
                <a:gd name="T56" fmla="*/ 125 w 200"/>
                <a:gd name="T57" fmla="*/ 6 h 80"/>
                <a:gd name="T58" fmla="*/ 134 w 200"/>
                <a:gd name="T59" fmla="*/ 6 h 80"/>
                <a:gd name="T60" fmla="*/ 145 w 200"/>
                <a:gd name="T61" fmla="*/ 3 h 80"/>
                <a:gd name="T62" fmla="*/ 154 w 200"/>
                <a:gd name="T63" fmla="*/ 3 h 80"/>
                <a:gd name="T64" fmla="*/ 161 w 200"/>
                <a:gd name="T65" fmla="*/ 0 h 80"/>
                <a:gd name="T66" fmla="*/ 167 w 200"/>
                <a:gd name="T67" fmla="*/ 3 h 80"/>
                <a:gd name="T68" fmla="*/ 178 w 200"/>
                <a:gd name="T69" fmla="*/ 6 h 80"/>
                <a:gd name="T70" fmla="*/ 192 w 200"/>
                <a:gd name="T71" fmla="*/ 12 h 80"/>
                <a:gd name="T72" fmla="*/ 200 w 200"/>
                <a:gd name="T73" fmla="*/ 18 h 80"/>
                <a:gd name="T74" fmla="*/ 200 w 200"/>
                <a:gd name="T75" fmla="*/ 22 h 80"/>
                <a:gd name="T76" fmla="*/ 198 w 200"/>
                <a:gd name="T77" fmla="*/ 28 h 80"/>
                <a:gd name="T78" fmla="*/ 192 w 200"/>
                <a:gd name="T79" fmla="*/ 34 h 80"/>
                <a:gd name="T80" fmla="*/ 181 w 200"/>
                <a:gd name="T81" fmla="*/ 46 h 80"/>
                <a:gd name="T82" fmla="*/ 170 w 200"/>
                <a:gd name="T83" fmla="*/ 62 h 80"/>
                <a:gd name="T84" fmla="*/ 163 w 200"/>
                <a:gd name="T85" fmla="*/ 7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" h="80">
                  <a:moveTo>
                    <a:pt x="163" y="71"/>
                  </a:moveTo>
                  <a:lnTo>
                    <a:pt x="158" y="77"/>
                  </a:lnTo>
                  <a:lnTo>
                    <a:pt x="156" y="77"/>
                  </a:lnTo>
                  <a:lnTo>
                    <a:pt x="152" y="80"/>
                  </a:lnTo>
                  <a:lnTo>
                    <a:pt x="150" y="80"/>
                  </a:lnTo>
                  <a:lnTo>
                    <a:pt x="145" y="80"/>
                  </a:lnTo>
                  <a:lnTo>
                    <a:pt x="141" y="80"/>
                  </a:lnTo>
                  <a:lnTo>
                    <a:pt x="139" y="77"/>
                  </a:lnTo>
                  <a:lnTo>
                    <a:pt x="136" y="77"/>
                  </a:lnTo>
                  <a:lnTo>
                    <a:pt x="136" y="74"/>
                  </a:lnTo>
                  <a:lnTo>
                    <a:pt x="134" y="71"/>
                  </a:lnTo>
                  <a:lnTo>
                    <a:pt x="134" y="71"/>
                  </a:lnTo>
                  <a:lnTo>
                    <a:pt x="134" y="68"/>
                  </a:lnTo>
                  <a:lnTo>
                    <a:pt x="136" y="65"/>
                  </a:lnTo>
                  <a:lnTo>
                    <a:pt x="136" y="65"/>
                  </a:lnTo>
                  <a:lnTo>
                    <a:pt x="136" y="62"/>
                  </a:lnTo>
                  <a:lnTo>
                    <a:pt x="139" y="62"/>
                  </a:lnTo>
                  <a:lnTo>
                    <a:pt x="141" y="59"/>
                  </a:lnTo>
                  <a:lnTo>
                    <a:pt x="143" y="52"/>
                  </a:lnTo>
                  <a:lnTo>
                    <a:pt x="145" y="46"/>
                  </a:lnTo>
                  <a:lnTo>
                    <a:pt x="147" y="40"/>
                  </a:lnTo>
                  <a:lnTo>
                    <a:pt x="150" y="34"/>
                  </a:lnTo>
                  <a:lnTo>
                    <a:pt x="152" y="28"/>
                  </a:lnTo>
                  <a:lnTo>
                    <a:pt x="152" y="28"/>
                  </a:lnTo>
                  <a:lnTo>
                    <a:pt x="152" y="25"/>
                  </a:lnTo>
                  <a:lnTo>
                    <a:pt x="152" y="22"/>
                  </a:lnTo>
                  <a:lnTo>
                    <a:pt x="150" y="22"/>
                  </a:lnTo>
                  <a:lnTo>
                    <a:pt x="150" y="22"/>
                  </a:lnTo>
                  <a:lnTo>
                    <a:pt x="147" y="22"/>
                  </a:lnTo>
                  <a:lnTo>
                    <a:pt x="143" y="22"/>
                  </a:lnTo>
                  <a:lnTo>
                    <a:pt x="141" y="22"/>
                  </a:lnTo>
                  <a:lnTo>
                    <a:pt x="139" y="22"/>
                  </a:lnTo>
                  <a:lnTo>
                    <a:pt x="136" y="22"/>
                  </a:lnTo>
                  <a:lnTo>
                    <a:pt x="132" y="22"/>
                  </a:lnTo>
                  <a:lnTo>
                    <a:pt x="128" y="22"/>
                  </a:lnTo>
                  <a:lnTo>
                    <a:pt x="123" y="22"/>
                  </a:lnTo>
                  <a:lnTo>
                    <a:pt x="117" y="22"/>
                  </a:lnTo>
                  <a:lnTo>
                    <a:pt x="110" y="22"/>
                  </a:lnTo>
                  <a:lnTo>
                    <a:pt x="103" y="25"/>
                  </a:lnTo>
                  <a:lnTo>
                    <a:pt x="94" y="25"/>
                  </a:lnTo>
                  <a:lnTo>
                    <a:pt x="83" y="25"/>
                  </a:lnTo>
                  <a:lnTo>
                    <a:pt x="72" y="25"/>
                  </a:lnTo>
                  <a:lnTo>
                    <a:pt x="61" y="28"/>
                  </a:lnTo>
                  <a:lnTo>
                    <a:pt x="50" y="28"/>
                  </a:lnTo>
                  <a:lnTo>
                    <a:pt x="37" y="28"/>
                  </a:lnTo>
                  <a:lnTo>
                    <a:pt x="22" y="31"/>
                  </a:lnTo>
                  <a:lnTo>
                    <a:pt x="6" y="31"/>
                  </a:lnTo>
                  <a:lnTo>
                    <a:pt x="0" y="15"/>
                  </a:lnTo>
                  <a:lnTo>
                    <a:pt x="22" y="15"/>
                  </a:lnTo>
                  <a:lnTo>
                    <a:pt x="39" y="15"/>
                  </a:lnTo>
                  <a:lnTo>
                    <a:pt x="48" y="15"/>
                  </a:lnTo>
                  <a:lnTo>
                    <a:pt x="55" y="15"/>
                  </a:lnTo>
                  <a:lnTo>
                    <a:pt x="64" y="15"/>
                  </a:lnTo>
                  <a:lnTo>
                    <a:pt x="70" y="12"/>
                  </a:lnTo>
                  <a:lnTo>
                    <a:pt x="81" y="12"/>
                  </a:lnTo>
                  <a:lnTo>
                    <a:pt x="94" y="9"/>
                  </a:lnTo>
                  <a:lnTo>
                    <a:pt x="119" y="6"/>
                  </a:lnTo>
                  <a:lnTo>
                    <a:pt x="125" y="6"/>
                  </a:lnTo>
                  <a:lnTo>
                    <a:pt x="130" y="6"/>
                  </a:lnTo>
                  <a:lnTo>
                    <a:pt x="134" y="6"/>
                  </a:lnTo>
                  <a:lnTo>
                    <a:pt x="139" y="6"/>
                  </a:lnTo>
                  <a:lnTo>
                    <a:pt x="145" y="3"/>
                  </a:lnTo>
                  <a:lnTo>
                    <a:pt x="150" y="3"/>
                  </a:lnTo>
                  <a:lnTo>
                    <a:pt x="154" y="3"/>
                  </a:lnTo>
                  <a:lnTo>
                    <a:pt x="156" y="3"/>
                  </a:lnTo>
                  <a:lnTo>
                    <a:pt x="161" y="0"/>
                  </a:lnTo>
                  <a:lnTo>
                    <a:pt x="163" y="3"/>
                  </a:lnTo>
                  <a:lnTo>
                    <a:pt x="167" y="3"/>
                  </a:lnTo>
                  <a:lnTo>
                    <a:pt x="174" y="6"/>
                  </a:lnTo>
                  <a:lnTo>
                    <a:pt x="178" y="6"/>
                  </a:lnTo>
                  <a:lnTo>
                    <a:pt x="185" y="9"/>
                  </a:lnTo>
                  <a:lnTo>
                    <a:pt x="192" y="12"/>
                  </a:lnTo>
                  <a:lnTo>
                    <a:pt x="196" y="15"/>
                  </a:lnTo>
                  <a:lnTo>
                    <a:pt x="200" y="18"/>
                  </a:lnTo>
                  <a:lnTo>
                    <a:pt x="200" y="22"/>
                  </a:lnTo>
                  <a:lnTo>
                    <a:pt x="200" y="22"/>
                  </a:lnTo>
                  <a:lnTo>
                    <a:pt x="200" y="25"/>
                  </a:lnTo>
                  <a:lnTo>
                    <a:pt x="198" y="28"/>
                  </a:lnTo>
                  <a:lnTo>
                    <a:pt x="194" y="28"/>
                  </a:lnTo>
                  <a:lnTo>
                    <a:pt x="192" y="34"/>
                  </a:lnTo>
                  <a:lnTo>
                    <a:pt x="187" y="40"/>
                  </a:lnTo>
                  <a:lnTo>
                    <a:pt x="181" y="46"/>
                  </a:lnTo>
                  <a:lnTo>
                    <a:pt x="174" y="55"/>
                  </a:lnTo>
                  <a:lnTo>
                    <a:pt x="170" y="62"/>
                  </a:lnTo>
                  <a:lnTo>
                    <a:pt x="165" y="68"/>
                  </a:lnTo>
                  <a:lnTo>
                    <a:pt x="163" y="71"/>
                  </a:lnTo>
                  <a:lnTo>
                    <a:pt x="163" y="71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" name="Freeform 118"/>
            <p:cNvSpPr>
              <a:spLocks/>
            </p:cNvSpPr>
            <p:nvPr/>
          </p:nvSpPr>
          <p:spPr bwMode="auto">
            <a:xfrm>
              <a:off x="2101380" y="2234048"/>
              <a:ext cx="675010" cy="92665"/>
            </a:xfrm>
            <a:custGeom>
              <a:avLst/>
              <a:gdLst>
                <a:gd name="T0" fmla="*/ 102 w 104"/>
                <a:gd name="T1" fmla="*/ 0 h 9"/>
                <a:gd name="T2" fmla="*/ 104 w 104"/>
                <a:gd name="T3" fmla="*/ 3 h 9"/>
                <a:gd name="T4" fmla="*/ 100 w 104"/>
                <a:gd name="T5" fmla="*/ 3 h 9"/>
                <a:gd name="T6" fmla="*/ 95 w 104"/>
                <a:gd name="T7" fmla="*/ 3 h 9"/>
                <a:gd name="T8" fmla="*/ 91 w 104"/>
                <a:gd name="T9" fmla="*/ 6 h 9"/>
                <a:gd name="T10" fmla="*/ 84 w 104"/>
                <a:gd name="T11" fmla="*/ 6 h 9"/>
                <a:gd name="T12" fmla="*/ 78 w 104"/>
                <a:gd name="T13" fmla="*/ 6 h 9"/>
                <a:gd name="T14" fmla="*/ 71 w 104"/>
                <a:gd name="T15" fmla="*/ 6 h 9"/>
                <a:gd name="T16" fmla="*/ 62 w 104"/>
                <a:gd name="T17" fmla="*/ 6 h 9"/>
                <a:gd name="T18" fmla="*/ 53 w 104"/>
                <a:gd name="T19" fmla="*/ 6 h 9"/>
                <a:gd name="T20" fmla="*/ 45 w 104"/>
                <a:gd name="T21" fmla="*/ 6 h 9"/>
                <a:gd name="T22" fmla="*/ 36 w 104"/>
                <a:gd name="T23" fmla="*/ 9 h 9"/>
                <a:gd name="T24" fmla="*/ 29 w 104"/>
                <a:gd name="T25" fmla="*/ 9 h 9"/>
                <a:gd name="T26" fmla="*/ 20 w 104"/>
                <a:gd name="T27" fmla="*/ 9 h 9"/>
                <a:gd name="T28" fmla="*/ 14 w 104"/>
                <a:gd name="T29" fmla="*/ 9 h 9"/>
                <a:gd name="T30" fmla="*/ 9 w 104"/>
                <a:gd name="T31" fmla="*/ 9 h 9"/>
                <a:gd name="T32" fmla="*/ 5 w 104"/>
                <a:gd name="T33" fmla="*/ 9 h 9"/>
                <a:gd name="T34" fmla="*/ 0 w 104"/>
                <a:gd name="T35" fmla="*/ 9 h 9"/>
                <a:gd name="T36" fmla="*/ 0 w 104"/>
                <a:gd name="T37" fmla="*/ 6 h 9"/>
                <a:gd name="T38" fmla="*/ 3 w 104"/>
                <a:gd name="T39" fmla="*/ 6 h 9"/>
                <a:gd name="T40" fmla="*/ 5 w 104"/>
                <a:gd name="T41" fmla="*/ 6 h 9"/>
                <a:gd name="T42" fmla="*/ 9 w 104"/>
                <a:gd name="T43" fmla="*/ 6 h 9"/>
                <a:gd name="T44" fmla="*/ 12 w 104"/>
                <a:gd name="T45" fmla="*/ 6 h 9"/>
                <a:gd name="T46" fmla="*/ 16 w 104"/>
                <a:gd name="T47" fmla="*/ 6 h 9"/>
                <a:gd name="T48" fmla="*/ 23 w 104"/>
                <a:gd name="T49" fmla="*/ 6 h 9"/>
                <a:gd name="T50" fmla="*/ 27 w 104"/>
                <a:gd name="T51" fmla="*/ 6 h 9"/>
                <a:gd name="T52" fmla="*/ 38 w 104"/>
                <a:gd name="T53" fmla="*/ 3 h 9"/>
                <a:gd name="T54" fmla="*/ 49 w 104"/>
                <a:gd name="T55" fmla="*/ 3 h 9"/>
                <a:gd name="T56" fmla="*/ 69 w 104"/>
                <a:gd name="T57" fmla="*/ 0 h 9"/>
                <a:gd name="T58" fmla="*/ 78 w 104"/>
                <a:gd name="T59" fmla="*/ 0 h 9"/>
                <a:gd name="T60" fmla="*/ 87 w 104"/>
                <a:gd name="T61" fmla="*/ 0 h 9"/>
                <a:gd name="T62" fmla="*/ 95 w 104"/>
                <a:gd name="T63" fmla="*/ 0 h 9"/>
                <a:gd name="T64" fmla="*/ 102 w 104"/>
                <a:gd name="T65" fmla="*/ 0 h 9"/>
                <a:gd name="T66" fmla="*/ 102 w 104"/>
                <a:gd name="T6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4" h="9">
                  <a:moveTo>
                    <a:pt x="102" y="0"/>
                  </a:moveTo>
                  <a:lnTo>
                    <a:pt x="104" y="3"/>
                  </a:lnTo>
                  <a:lnTo>
                    <a:pt x="100" y="3"/>
                  </a:lnTo>
                  <a:lnTo>
                    <a:pt x="95" y="3"/>
                  </a:lnTo>
                  <a:lnTo>
                    <a:pt x="91" y="6"/>
                  </a:lnTo>
                  <a:lnTo>
                    <a:pt x="84" y="6"/>
                  </a:lnTo>
                  <a:lnTo>
                    <a:pt x="78" y="6"/>
                  </a:lnTo>
                  <a:lnTo>
                    <a:pt x="71" y="6"/>
                  </a:lnTo>
                  <a:lnTo>
                    <a:pt x="62" y="6"/>
                  </a:lnTo>
                  <a:lnTo>
                    <a:pt x="53" y="6"/>
                  </a:lnTo>
                  <a:lnTo>
                    <a:pt x="45" y="6"/>
                  </a:lnTo>
                  <a:lnTo>
                    <a:pt x="36" y="9"/>
                  </a:lnTo>
                  <a:lnTo>
                    <a:pt x="29" y="9"/>
                  </a:lnTo>
                  <a:lnTo>
                    <a:pt x="20" y="9"/>
                  </a:lnTo>
                  <a:lnTo>
                    <a:pt x="14" y="9"/>
                  </a:lnTo>
                  <a:lnTo>
                    <a:pt x="9" y="9"/>
                  </a:lnTo>
                  <a:lnTo>
                    <a:pt x="5" y="9"/>
                  </a:lnTo>
                  <a:lnTo>
                    <a:pt x="0" y="9"/>
                  </a:lnTo>
                  <a:lnTo>
                    <a:pt x="0" y="6"/>
                  </a:lnTo>
                  <a:lnTo>
                    <a:pt x="3" y="6"/>
                  </a:lnTo>
                  <a:lnTo>
                    <a:pt x="5" y="6"/>
                  </a:lnTo>
                  <a:lnTo>
                    <a:pt x="9" y="6"/>
                  </a:lnTo>
                  <a:lnTo>
                    <a:pt x="12" y="6"/>
                  </a:lnTo>
                  <a:lnTo>
                    <a:pt x="16" y="6"/>
                  </a:lnTo>
                  <a:lnTo>
                    <a:pt x="23" y="6"/>
                  </a:lnTo>
                  <a:lnTo>
                    <a:pt x="27" y="6"/>
                  </a:lnTo>
                  <a:lnTo>
                    <a:pt x="38" y="3"/>
                  </a:lnTo>
                  <a:lnTo>
                    <a:pt x="49" y="3"/>
                  </a:lnTo>
                  <a:lnTo>
                    <a:pt x="69" y="0"/>
                  </a:lnTo>
                  <a:lnTo>
                    <a:pt x="78" y="0"/>
                  </a:lnTo>
                  <a:lnTo>
                    <a:pt x="87" y="0"/>
                  </a:lnTo>
                  <a:lnTo>
                    <a:pt x="95" y="0"/>
                  </a:lnTo>
                  <a:lnTo>
                    <a:pt x="102" y="0"/>
                  </a:lnTo>
                  <a:lnTo>
                    <a:pt x="102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" name="Freeform 119"/>
            <p:cNvSpPr>
              <a:spLocks/>
            </p:cNvSpPr>
            <p:nvPr/>
          </p:nvSpPr>
          <p:spPr bwMode="auto">
            <a:xfrm>
              <a:off x="1945608" y="1883994"/>
              <a:ext cx="772370" cy="247097"/>
            </a:xfrm>
            <a:custGeom>
              <a:avLst/>
              <a:gdLst>
                <a:gd name="T0" fmla="*/ 55 w 119"/>
                <a:gd name="T1" fmla="*/ 6 h 24"/>
                <a:gd name="T2" fmla="*/ 64 w 119"/>
                <a:gd name="T3" fmla="*/ 3 h 24"/>
                <a:gd name="T4" fmla="*/ 71 w 119"/>
                <a:gd name="T5" fmla="*/ 3 h 24"/>
                <a:gd name="T6" fmla="*/ 77 w 119"/>
                <a:gd name="T7" fmla="*/ 0 h 24"/>
                <a:gd name="T8" fmla="*/ 84 w 119"/>
                <a:gd name="T9" fmla="*/ 0 h 24"/>
                <a:gd name="T10" fmla="*/ 89 w 119"/>
                <a:gd name="T11" fmla="*/ 0 h 24"/>
                <a:gd name="T12" fmla="*/ 93 w 119"/>
                <a:gd name="T13" fmla="*/ 0 h 24"/>
                <a:gd name="T14" fmla="*/ 97 w 119"/>
                <a:gd name="T15" fmla="*/ 0 h 24"/>
                <a:gd name="T16" fmla="*/ 100 w 119"/>
                <a:gd name="T17" fmla="*/ 0 h 24"/>
                <a:gd name="T18" fmla="*/ 104 w 119"/>
                <a:gd name="T19" fmla="*/ 0 h 24"/>
                <a:gd name="T20" fmla="*/ 108 w 119"/>
                <a:gd name="T21" fmla="*/ 0 h 24"/>
                <a:gd name="T22" fmla="*/ 113 w 119"/>
                <a:gd name="T23" fmla="*/ 3 h 24"/>
                <a:gd name="T24" fmla="*/ 117 w 119"/>
                <a:gd name="T25" fmla="*/ 6 h 24"/>
                <a:gd name="T26" fmla="*/ 119 w 119"/>
                <a:gd name="T27" fmla="*/ 9 h 24"/>
                <a:gd name="T28" fmla="*/ 119 w 119"/>
                <a:gd name="T29" fmla="*/ 12 h 24"/>
                <a:gd name="T30" fmla="*/ 117 w 119"/>
                <a:gd name="T31" fmla="*/ 12 h 24"/>
                <a:gd name="T32" fmla="*/ 115 w 119"/>
                <a:gd name="T33" fmla="*/ 12 h 24"/>
                <a:gd name="T34" fmla="*/ 113 w 119"/>
                <a:gd name="T35" fmla="*/ 12 h 24"/>
                <a:gd name="T36" fmla="*/ 111 w 119"/>
                <a:gd name="T37" fmla="*/ 15 h 24"/>
                <a:gd name="T38" fmla="*/ 108 w 119"/>
                <a:gd name="T39" fmla="*/ 15 h 24"/>
                <a:gd name="T40" fmla="*/ 106 w 119"/>
                <a:gd name="T41" fmla="*/ 15 h 24"/>
                <a:gd name="T42" fmla="*/ 102 w 119"/>
                <a:gd name="T43" fmla="*/ 15 h 24"/>
                <a:gd name="T44" fmla="*/ 95 w 119"/>
                <a:gd name="T45" fmla="*/ 15 h 24"/>
                <a:gd name="T46" fmla="*/ 91 w 119"/>
                <a:gd name="T47" fmla="*/ 15 h 24"/>
                <a:gd name="T48" fmla="*/ 82 w 119"/>
                <a:gd name="T49" fmla="*/ 15 h 24"/>
                <a:gd name="T50" fmla="*/ 75 w 119"/>
                <a:gd name="T51" fmla="*/ 18 h 24"/>
                <a:gd name="T52" fmla="*/ 66 w 119"/>
                <a:gd name="T53" fmla="*/ 18 h 24"/>
                <a:gd name="T54" fmla="*/ 58 w 119"/>
                <a:gd name="T55" fmla="*/ 18 h 24"/>
                <a:gd name="T56" fmla="*/ 49 w 119"/>
                <a:gd name="T57" fmla="*/ 18 h 24"/>
                <a:gd name="T58" fmla="*/ 38 w 119"/>
                <a:gd name="T59" fmla="*/ 21 h 24"/>
                <a:gd name="T60" fmla="*/ 27 w 119"/>
                <a:gd name="T61" fmla="*/ 21 h 24"/>
                <a:gd name="T62" fmla="*/ 13 w 119"/>
                <a:gd name="T63" fmla="*/ 21 h 24"/>
                <a:gd name="T64" fmla="*/ 0 w 119"/>
                <a:gd name="T65" fmla="*/ 24 h 24"/>
                <a:gd name="T66" fmla="*/ 0 w 119"/>
                <a:gd name="T67" fmla="*/ 9 h 24"/>
                <a:gd name="T68" fmla="*/ 13 w 119"/>
                <a:gd name="T69" fmla="*/ 9 h 24"/>
                <a:gd name="T70" fmla="*/ 27 w 119"/>
                <a:gd name="T71" fmla="*/ 9 h 24"/>
                <a:gd name="T72" fmla="*/ 40 w 119"/>
                <a:gd name="T73" fmla="*/ 6 h 24"/>
                <a:gd name="T74" fmla="*/ 55 w 119"/>
                <a:gd name="T75" fmla="*/ 6 h 24"/>
                <a:gd name="T76" fmla="*/ 55 w 119"/>
                <a:gd name="T77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9" h="24">
                  <a:moveTo>
                    <a:pt x="55" y="6"/>
                  </a:moveTo>
                  <a:lnTo>
                    <a:pt x="64" y="3"/>
                  </a:lnTo>
                  <a:lnTo>
                    <a:pt x="71" y="3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89" y="0"/>
                  </a:lnTo>
                  <a:lnTo>
                    <a:pt x="93" y="0"/>
                  </a:lnTo>
                  <a:lnTo>
                    <a:pt x="97" y="0"/>
                  </a:lnTo>
                  <a:lnTo>
                    <a:pt x="100" y="0"/>
                  </a:lnTo>
                  <a:lnTo>
                    <a:pt x="104" y="0"/>
                  </a:lnTo>
                  <a:lnTo>
                    <a:pt x="108" y="0"/>
                  </a:lnTo>
                  <a:lnTo>
                    <a:pt x="113" y="3"/>
                  </a:lnTo>
                  <a:lnTo>
                    <a:pt x="117" y="6"/>
                  </a:lnTo>
                  <a:lnTo>
                    <a:pt x="119" y="9"/>
                  </a:lnTo>
                  <a:lnTo>
                    <a:pt x="119" y="12"/>
                  </a:lnTo>
                  <a:lnTo>
                    <a:pt x="117" y="12"/>
                  </a:lnTo>
                  <a:lnTo>
                    <a:pt x="115" y="12"/>
                  </a:lnTo>
                  <a:lnTo>
                    <a:pt x="113" y="12"/>
                  </a:lnTo>
                  <a:lnTo>
                    <a:pt x="111" y="15"/>
                  </a:lnTo>
                  <a:lnTo>
                    <a:pt x="108" y="15"/>
                  </a:lnTo>
                  <a:lnTo>
                    <a:pt x="106" y="15"/>
                  </a:lnTo>
                  <a:lnTo>
                    <a:pt x="102" y="15"/>
                  </a:lnTo>
                  <a:lnTo>
                    <a:pt x="95" y="15"/>
                  </a:lnTo>
                  <a:lnTo>
                    <a:pt x="91" y="15"/>
                  </a:lnTo>
                  <a:lnTo>
                    <a:pt x="82" y="15"/>
                  </a:lnTo>
                  <a:lnTo>
                    <a:pt x="75" y="18"/>
                  </a:lnTo>
                  <a:lnTo>
                    <a:pt x="66" y="18"/>
                  </a:lnTo>
                  <a:lnTo>
                    <a:pt x="58" y="18"/>
                  </a:lnTo>
                  <a:lnTo>
                    <a:pt x="49" y="18"/>
                  </a:lnTo>
                  <a:lnTo>
                    <a:pt x="38" y="21"/>
                  </a:lnTo>
                  <a:lnTo>
                    <a:pt x="27" y="21"/>
                  </a:lnTo>
                  <a:lnTo>
                    <a:pt x="13" y="21"/>
                  </a:lnTo>
                  <a:lnTo>
                    <a:pt x="0" y="24"/>
                  </a:lnTo>
                  <a:lnTo>
                    <a:pt x="0" y="9"/>
                  </a:lnTo>
                  <a:lnTo>
                    <a:pt x="13" y="9"/>
                  </a:lnTo>
                  <a:lnTo>
                    <a:pt x="27" y="9"/>
                  </a:lnTo>
                  <a:lnTo>
                    <a:pt x="40" y="6"/>
                  </a:lnTo>
                  <a:lnTo>
                    <a:pt x="55" y="6"/>
                  </a:lnTo>
                  <a:lnTo>
                    <a:pt x="55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" name="Freeform 120"/>
            <p:cNvSpPr>
              <a:spLocks/>
            </p:cNvSpPr>
            <p:nvPr/>
          </p:nvSpPr>
          <p:spPr bwMode="auto">
            <a:xfrm>
              <a:off x="1776855" y="1719263"/>
              <a:ext cx="382941" cy="700109"/>
            </a:xfrm>
            <a:custGeom>
              <a:avLst/>
              <a:gdLst>
                <a:gd name="T0" fmla="*/ 48 w 59"/>
                <a:gd name="T1" fmla="*/ 68 h 68"/>
                <a:gd name="T2" fmla="*/ 46 w 59"/>
                <a:gd name="T3" fmla="*/ 68 h 68"/>
                <a:gd name="T4" fmla="*/ 44 w 59"/>
                <a:gd name="T5" fmla="*/ 68 h 68"/>
                <a:gd name="T6" fmla="*/ 39 w 59"/>
                <a:gd name="T7" fmla="*/ 65 h 68"/>
                <a:gd name="T8" fmla="*/ 37 w 59"/>
                <a:gd name="T9" fmla="*/ 62 h 68"/>
                <a:gd name="T10" fmla="*/ 33 w 59"/>
                <a:gd name="T11" fmla="*/ 59 h 68"/>
                <a:gd name="T12" fmla="*/ 31 w 59"/>
                <a:gd name="T13" fmla="*/ 53 h 68"/>
                <a:gd name="T14" fmla="*/ 26 w 59"/>
                <a:gd name="T15" fmla="*/ 50 h 68"/>
                <a:gd name="T16" fmla="*/ 24 w 59"/>
                <a:gd name="T17" fmla="*/ 40 h 68"/>
                <a:gd name="T18" fmla="*/ 15 w 59"/>
                <a:gd name="T19" fmla="*/ 28 h 68"/>
                <a:gd name="T20" fmla="*/ 11 w 59"/>
                <a:gd name="T21" fmla="*/ 19 h 68"/>
                <a:gd name="T22" fmla="*/ 6 w 59"/>
                <a:gd name="T23" fmla="*/ 13 h 68"/>
                <a:gd name="T24" fmla="*/ 2 w 59"/>
                <a:gd name="T25" fmla="*/ 10 h 68"/>
                <a:gd name="T26" fmla="*/ 0 w 59"/>
                <a:gd name="T27" fmla="*/ 7 h 68"/>
                <a:gd name="T28" fmla="*/ 0 w 59"/>
                <a:gd name="T29" fmla="*/ 3 h 68"/>
                <a:gd name="T30" fmla="*/ 0 w 59"/>
                <a:gd name="T31" fmla="*/ 0 h 68"/>
                <a:gd name="T32" fmla="*/ 2 w 59"/>
                <a:gd name="T33" fmla="*/ 0 h 68"/>
                <a:gd name="T34" fmla="*/ 4 w 59"/>
                <a:gd name="T35" fmla="*/ 0 h 68"/>
                <a:gd name="T36" fmla="*/ 6 w 59"/>
                <a:gd name="T37" fmla="*/ 0 h 68"/>
                <a:gd name="T38" fmla="*/ 9 w 59"/>
                <a:gd name="T39" fmla="*/ 0 h 68"/>
                <a:gd name="T40" fmla="*/ 13 w 59"/>
                <a:gd name="T41" fmla="*/ 0 h 68"/>
                <a:gd name="T42" fmla="*/ 17 w 59"/>
                <a:gd name="T43" fmla="*/ 0 h 68"/>
                <a:gd name="T44" fmla="*/ 22 w 59"/>
                <a:gd name="T45" fmla="*/ 0 h 68"/>
                <a:gd name="T46" fmla="*/ 28 w 59"/>
                <a:gd name="T47" fmla="*/ 0 h 68"/>
                <a:gd name="T48" fmla="*/ 35 w 59"/>
                <a:gd name="T49" fmla="*/ 0 h 68"/>
                <a:gd name="T50" fmla="*/ 39 w 59"/>
                <a:gd name="T51" fmla="*/ 13 h 68"/>
                <a:gd name="T52" fmla="*/ 44 w 59"/>
                <a:gd name="T53" fmla="*/ 25 h 68"/>
                <a:gd name="T54" fmla="*/ 48 w 59"/>
                <a:gd name="T55" fmla="*/ 34 h 68"/>
                <a:gd name="T56" fmla="*/ 53 w 59"/>
                <a:gd name="T57" fmla="*/ 40 h 68"/>
                <a:gd name="T58" fmla="*/ 55 w 59"/>
                <a:gd name="T59" fmla="*/ 47 h 68"/>
                <a:gd name="T60" fmla="*/ 57 w 59"/>
                <a:gd name="T61" fmla="*/ 53 h 68"/>
                <a:gd name="T62" fmla="*/ 57 w 59"/>
                <a:gd name="T63" fmla="*/ 56 h 68"/>
                <a:gd name="T64" fmla="*/ 59 w 59"/>
                <a:gd name="T65" fmla="*/ 59 h 68"/>
                <a:gd name="T66" fmla="*/ 57 w 59"/>
                <a:gd name="T67" fmla="*/ 62 h 68"/>
                <a:gd name="T68" fmla="*/ 55 w 59"/>
                <a:gd name="T69" fmla="*/ 65 h 68"/>
                <a:gd name="T70" fmla="*/ 53 w 59"/>
                <a:gd name="T71" fmla="*/ 68 h 68"/>
                <a:gd name="T72" fmla="*/ 48 w 59"/>
                <a:gd name="T73" fmla="*/ 68 h 68"/>
                <a:gd name="T74" fmla="*/ 48 w 59"/>
                <a:gd name="T75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9" h="68">
                  <a:moveTo>
                    <a:pt x="48" y="68"/>
                  </a:moveTo>
                  <a:lnTo>
                    <a:pt x="46" y="68"/>
                  </a:lnTo>
                  <a:lnTo>
                    <a:pt x="44" y="68"/>
                  </a:lnTo>
                  <a:lnTo>
                    <a:pt x="39" y="65"/>
                  </a:lnTo>
                  <a:lnTo>
                    <a:pt x="37" y="62"/>
                  </a:lnTo>
                  <a:lnTo>
                    <a:pt x="33" y="59"/>
                  </a:lnTo>
                  <a:lnTo>
                    <a:pt x="31" y="53"/>
                  </a:lnTo>
                  <a:lnTo>
                    <a:pt x="26" y="50"/>
                  </a:lnTo>
                  <a:lnTo>
                    <a:pt x="24" y="40"/>
                  </a:lnTo>
                  <a:lnTo>
                    <a:pt x="15" y="28"/>
                  </a:lnTo>
                  <a:lnTo>
                    <a:pt x="11" y="19"/>
                  </a:lnTo>
                  <a:lnTo>
                    <a:pt x="6" y="13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39" y="13"/>
                  </a:lnTo>
                  <a:lnTo>
                    <a:pt x="44" y="25"/>
                  </a:lnTo>
                  <a:lnTo>
                    <a:pt x="48" y="34"/>
                  </a:lnTo>
                  <a:lnTo>
                    <a:pt x="53" y="40"/>
                  </a:lnTo>
                  <a:lnTo>
                    <a:pt x="55" y="47"/>
                  </a:lnTo>
                  <a:lnTo>
                    <a:pt x="57" y="53"/>
                  </a:lnTo>
                  <a:lnTo>
                    <a:pt x="57" y="56"/>
                  </a:lnTo>
                  <a:lnTo>
                    <a:pt x="59" y="59"/>
                  </a:lnTo>
                  <a:lnTo>
                    <a:pt x="57" y="62"/>
                  </a:lnTo>
                  <a:lnTo>
                    <a:pt x="55" y="65"/>
                  </a:lnTo>
                  <a:lnTo>
                    <a:pt x="53" y="68"/>
                  </a:lnTo>
                  <a:lnTo>
                    <a:pt x="48" y="68"/>
                  </a:lnTo>
                  <a:lnTo>
                    <a:pt x="48" y="6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" name="Freeform 121"/>
            <p:cNvSpPr>
              <a:spLocks/>
            </p:cNvSpPr>
            <p:nvPr/>
          </p:nvSpPr>
          <p:spPr bwMode="auto">
            <a:xfrm>
              <a:off x="1945608" y="2388480"/>
              <a:ext cx="1421418" cy="792773"/>
            </a:xfrm>
            <a:custGeom>
              <a:avLst/>
              <a:gdLst>
                <a:gd name="T0" fmla="*/ 186 w 219"/>
                <a:gd name="T1" fmla="*/ 37 h 77"/>
                <a:gd name="T2" fmla="*/ 203 w 219"/>
                <a:gd name="T3" fmla="*/ 43 h 77"/>
                <a:gd name="T4" fmla="*/ 214 w 219"/>
                <a:gd name="T5" fmla="*/ 46 h 77"/>
                <a:gd name="T6" fmla="*/ 219 w 219"/>
                <a:gd name="T7" fmla="*/ 52 h 77"/>
                <a:gd name="T8" fmla="*/ 219 w 219"/>
                <a:gd name="T9" fmla="*/ 56 h 77"/>
                <a:gd name="T10" fmla="*/ 214 w 219"/>
                <a:gd name="T11" fmla="*/ 62 h 77"/>
                <a:gd name="T12" fmla="*/ 205 w 219"/>
                <a:gd name="T13" fmla="*/ 65 h 77"/>
                <a:gd name="T14" fmla="*/ 190 w 219"/>
                <a:gd name="T15" fmla="*/ 71 h 77"/>
                <a:gd name="T16" fmla="*/ 168 w 219"/>
                <a:gd name="T17" fmla="*/ 74 h 77"/>
                <a:gd name="T18" fmla="*/ 144 w 219"/>
                <a:gd name="T19" fmla="*/ 77 h 77"/>
                <a:gd name="T20" fmla="*/ 119 w 219"/>
                <a:gd name="T21" fmla="*/ 74 h 77"/>
                <a:gd name="T22" fmla="*/ 95 w 219"/>
                <a:gd name="T23" fmla="*/ 74 h 77"/>
                <a:gd name="T24" fmla="*/ 73 w 219"/>
                <a:gd name="T25" fmla="*/ 68 h 77"/>
                <a:gd name="T26" fmla="*/ 51 w 219"/>
                <a:gd name="T27" fmla="*/ 59 h 77"/>
                <a:gd name="T28" fmla="*/ 31 w 219"/>
                <a:gd name="T29" fmla="*/ 46 h 77"/>
                <a:gd name="T30" fmla="*/ 13 w 219"/>
                <a:gd name="T31" fmla="*/ 34 h 77"/>
                <a:gd name="T32" fmla="*/ 5 w 219"/>
                <a:gd name="T33" fmla="*/ 19 h 77"/>
                <a:gd name="T34" fmla="*/ 0 w 219"/>
                <a:gd name="T35" fmla="*/ 12 h 77"/>
                <a:gd name="T36" fmla="*/ 0 w 219"/>
                <a:gd name="T37" fmla="*/ 6 h 77"/>
                <a:gd name="T38" fmla="*/ 0 w 219"/>
                <a:gd name="T39" fmla="*/ 3 h 77"/>
                <a:gd name="T40" fmla="*/ 7 w 219"/>
                <a:gd name="T41" fmla="*/ 0 h 77"/>
                <a:gd name="T42" fmla="*/ 16 w 219"/>
                <a:gd name="T43" fmla="*/ 6 h 77"/>
                <a:gd name="T44" fmla="*/ 27 w 219"/>
                <a:gd name="T45" fmla="*/ 19 h 77"/>
                <a:gd name="T46" fmla="*/ 40 w 219"/>
                <a:gd name="T47" fmla="*/ 28 h 77"/>
                <a:gd name="T48" fmla="*/ 58 w 219"/>
                <a:gd name="T49" fmla="*/ 37 h 77"/>
                <a:gd name="T50" fmla="*/ 75 w 219"/>
                <a:gd name="T51" fmla="*/ 43 h 77"/>
                <a:gd name="T52" fmla="*/ 102 w 219"/>
                <a:gd name="T53" fmla="*/ 52 h 77"/>
                <a:gd name="T54" fmla="*/ 119 w 219"/>
                <a:gd name="T55" fmla="*/ 52 h 77"/>
                <a:gd name="T56" fmla="*/ 141 w 219"/>
                <a:gd name="T57" fmla="*/ 52 h 77"/>
                <a:gd name="T58" fmla="*/ 155 w 219"/>
                <a:gd name="T59" fmla="*/ 52 h 77"/>
                <a:gd name="T60" fmla="*/ 161 w 219"/>
                <a:gd name="T61" fmla="*/ 49 h 77"/>
                <a:gd name="T62" fmla="*/ 161 w 219"/>
                <a:gd name="T63" fmla="*/ 46 h 77"/>
                <a:gd name="T64" fmla="*/ 157 w 219"/>
                <a:gd name="T65" fmla="*/ 40 h 77"/>
                <a:gd name="T66" fmla="*/ 148 w 219"/>
                <a:gd name="T67" fmla="*/ 28 h 77"/>
                <a:gd name="T68" fmla="*/ 146 w 219"/>
                <a:gd name="T69" fmla="*/ 25 h 77"/>
                <a:gd name="T70" fmla="*/ 144 w 219"/>
                <a:gd name="T71" fmla="*/ 19 h 77"/>
                <a:gd name="T72" fmla="*/ 146 w 219"/>
                <a:gd name="T73" fmla="*/ 19 h 77"/>
                <a:gd name="T74" fmla="*/ 150 w 219"/>
                <a:gd name="T75" fmla="*/ 19 h 77"/>
                <a:gd name="T76" fmla="*/ 161 w 219"/>
                <a:gd name="T77" fmla="*/ 25 h 77"/>
                <a:gd name="T78" fmla="*/ 170 w 219"/>
                <a:gd name="T79" fmla="*/ 28 h 77"/>
                <a:gd name="T80" fmla="*/ 175 w 219"/>
                <a:gd name="T81" fmla="*/ 31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9" h="77">
                  <a:moveTo>
                    <a:pt x="175" y="31"/>
                  </a:moveTo>
                  <a:lnTo>
                    <a:pt x="186" y="37"/>
                  </a:lnTo>
                  <a:lnTo>
                    <a:pt x="194" y="40"/>
                  </a:lnTo>
                  <a:lnTo>
                    <a:pt x="203" y="43"/>
                  </a:lnTo>
                  <a:lnTo>
                    <a:pt x="210" y="46"/>
                  </a:lnTo>
                  <a:lnTo>
                    <a:pt x="214" y="46"/>
                  </a:lnTo>
                  <a:lnTo>
                    <a:pt x="217" y="49"/>
                  </a:lnTo>
                  <a:lnTo>
                    <a:pt x="219" y="52"/>
                  </a:lnTo>
                  <a:lnTo>
                    <a:pt x="219" y="52"/>
                  </a:lnTo>
                  <a:lnTo>
                    <a:pt x="219" y="56"/>
                  </a:lnTo>
                  <a:lnTo>
                    <a:pt x="217" y="59"/>
                  </a:lnTo>
                  <a:lnTo>
                    <a:pt x="214" y="62"/>
                  </a:lnTo>
                  <a:lnTo>
                    <a:pt x="210" y="65"/>
                  </a:lnTo>
                  <a:lnTo>
                    <a:pt x="205" y="65"/>
                  </a:lnTo>
                  <a:lnTo>
                    <a:pt x="199" y="68"/>
                  </a:lnTo>
                  <a:lnTo>
                    <a:pt x="190" y="71"/>
                  </a:lnTo>
                  <a:lnTo>
                    <a:pt x="179" y="71"/>
                  </a:lnTo>
                  <a:lnTo>
                    <a:pt x="168" y="74"/>
                  </a:lnTo>
                  <a:lnTo>
                    <a:pt x="157" y="74"/>
                  </a:lnTo>
                  <a:lnTo>
                    <a:pt x="144" y="77"/>
                  </a:lnTo>
                  <a:lnTo>
                    <a:pt x="133" y="77"/>
                  </a:lnTo>
                  <a:lnTo>
                    <a:pt x="119" y="74"/>
                  </a:lnTo>
                  <a:lnTo>
                    <a:pt x="106" y="74"/>
                  </a:lnTo>
                  <a:lnTo>
                    <a:pt x="95" y="74"/>
                  </a:lnTo>
                  <a:lnTo>
                    <a:pt x="84" y="71"/>
                  </a:lnTo>
                  <a:lnTo>
                    <a:pt x="73" y="68"/>
                  </a:lnTo>
                  <a:lnTo>
                    <a:pt x="62" y="65"/>
                  </a:lnTo>
                  <a:lnTo>
                    <a:pt x="51" y="59"/>
                  </a:lnTo>
                  <a:lnTo>
                    <a:pt x="40" y="52"/>
                  </a:lnTo>
                  <a:lnTo>
                    <a:pt x="31" y="46"/>
                  </a:lnTo>
                  <a:lnTo>
                    <a:pt x="22" y="40"/>
                  </a:lnTo>
                  <a:lnTo>
                    <a:pt x="13" y="34"/>
                  </a:lnTo>
                  <a:lnTo>
                    <a:pt x="7" y="25"/>
                  </a:lnTo>
                  <a:lnTo>
                    <a:pt x="5" y="19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0"/>
                  </a:lnTo>
                  <a:lnTo>
                    <a:pt x="7" y="0"/>
                  </a:lnTo>
                  <a:lnTo>
                    <a:pt x="9" y="3"/>
                  </a:lnTo>
                  <a:lnTo>
                    <a:pt x="16" y="6"/>
                  </a:lnTo>
                  <a:lnTo>
                    <a:pt x="20" y="12"/>
                  </a:lnTo>
                  <a:lnTo>
                    <a:pt x="27" y="19"/>
                  </a:lnTo>
                  <a:lnTo>
                    <a:pt x="33" y="25"/>
                  </a:lnTo>
                  <a:lnTo>
                    <a:pt x="40" y="28"/>
                  </a:lnTo>
                  <a:lnTo>
                    <a:pt x="49" y="34"/>
                  </a:lnTo>
                  <a:lnTo>
                    <a:pt x="58" y="37"/>
                  </a:lnTo>
                  <a:lnTo>
                    <a:pt x="66" y="40"/>
                  </a:lnTo>
                  <a:lnTo>
                    <a:pt x="75" y="43"/>
                  </a:lnTo>
                  <a:lnTo>
                    <a:pt x="84" y="46"/>
                  </a:lnTo>
                  <a:lnTo>
                    <a:pt x="102" y="52"/>
                  </a:lnTo>
                  <a:lnTo>
                    <a:pt x="111" y="52"/>
                  </a:lnTo>
                  <a:lnTo>
                    <a:pt x="119" y="52"/>
                  </a:lnTo>
                  <a:lnTo>
                    <a:pt x="135" y="52"/>
                  </a:lnTo>
                  <a:lnTo>
                    <a:pt x="141" y="52"/>
                  </a:lnTo>
                  <a:lnTo>
                    <a:pt x="148" y="52"/>
                  </a:lnTo>
                  <a:lnTo>
                    <a:pt x="155" y="52"/>
                  </a:lnTo>
                  <a:lnTo>
                    <a:pt x="157" y="49"/>
                  </a:lnTo>
                  <a:lnTo>
                    <a:pt x="161" y="49"/>
                  </a:lnTo>
                  <a:lnTo>
                    <a:pt x="161" y="49"/>
                  </a:lnTo>
                  <a:lnTo>
                    <a:pt x="161" y="46"/>
                  </a:lnTo>
                  <a:lnTo>
                    <a:pt x="159" y="43"/>
                  </a:lnTo>
                  <a:lnTo>
                    <a:pt x="157" y="40"/>
                  </a:lnTo>
                  <a:lnTo>
                    <a:pt x="153" y="34"/>
                  </a:lnTo>
                  <a:lnTo>
                    <a:pt x="148" y="28"/>
                  </a:lnTo>
                  <a:lnTo>
                    <a:pt x="146" y="25"/>
                  </a:lnTo>
                  <a:lnTo>
                    <a:pt x="146" y="25"/>
                  </a:lnTo>
                  <a:lnTo>
                    <a:pt x="144" y="22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6" y="19"/>
                  </a:lnTo>
                  <a:lnTo>
                    <a:pt x="146" y="19"/>
                  </a:lnTo>
                  <a:lnTo>
                    <a:pt x="150" y="19"/>
                  </a:lnTo>
                  <a:lnTo>
                    <a:pt x="157" y="22"/>
                  </a:lnTo>
                  <a:lnTo>
                    <a:pt x="161" y="25"/>
                  </a:lnTo>
                  <a:lnTo>
                    <a:pt x="166" y="25"/>
                  </a:lnTo>
                  <a:lnTo>
                    <a:pt x="170" y="28"/>
                  </a:lnTo>
                  <a:lnTo>
                    <a:pt x="175" y="31"/>
                  </a:lnTo>
                  <a:lnTo>
                    <a:pt x="175" y="31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" name="Freeform 122"/>
            <p:cNvSpPr>
              <a:spLocks/>
            </p:cNvSpPr>
            <p:nvPr/>
          </p:nvSpPr>
          <p:spPr bwMode="auto">
            <a:xfrm>
              <a:off x="1517236" y="2388480"/>
              <a:ext cx="318036" cy="669225"/>
            </a:xfrm>
            <a:custGeom>
              <a:avLst/>
              <a:gdLst>
                <a:gd name="T0" fmla="*/ 49 w 49"/>
                <a:gd name="T1" fmla="*/ 6 h 65"/>
                <a:gd name="T2" fmla="*/ 49 w 49"/>
                <a:gd name="T3" fmla="*/ 9 h 65"/>
                <a:gd name="T4" fmla="*/ 49 w 49"/>
                <a:gd name="T5" fmla="*/ 12 h 65"/>
                <a:gd name="T6" fmla="*/ 49 w 49"/>
                <a:gd name="T7" fmla="*/ 19 h 65"/>
                <a:gd name="T8" fmla="*/ 49 w 49"/>
                <a:gd name="T9" fmla="*/ 22 h 65"/>
                <a:gd name="T10" fmla="*/ 49 w 49"/>
                <a:gd name="T11" fmla="*/ 28 h 65"/>
                <a:gd name="T12" fmla="*/ 49 w 49"/>
                <a:gd name="T13" fmla="*/ 34 h 65"/>
                <a:gd name="T14" fmla="*/ 46 w 49"/>
                <a:gd name="T15" fmla="*/ 40 h 65"/>
                <a:gd name="T16" fmla="*/ 44 w 49"/>
                <a:gd name="T17" fmla="*/ 43 h 65"/>
                <a:gd name="T18" fmla="*/ 38 w 49"/>
                <a:gd name="T19" fmla="*/ 52 h 65"/>
                <a:gd name="T20" fmla="*/ 29 w 49"/>
                <a:gd name="T21" fmla="*/ 59 h 65"/>
                <a:gd name="T22" fmla="*/ 22 w 49"/>
                <a:gd name="T23" fmla="*/ 65 h 65"/>
                <a:gd name="T24" fmla="*/ 18 w 49"/>
                <a:gd name="T25" fmla="*/ 65 h 65"/>
                <a:gd name="T26" fmla="*/ 13 w 49"/>
                <a:gd name="T27" fmla="*/ 65 h 65"/>
                <a:gd name="T28" fmla="*/ 11 w 49"/>
                <a:gd name="T29" fmla="*/ 65 h 65"/>
                <a:gd name="T30" fmla="*/ 9 w 49"/>
                <a:gd name="T31" fmla="*/ 62 h 65"/>
                <a:gd name="T32" fmla="*/ 7 w 49"/>
                <a:gd name="T33" fmla="*/ 59 h 65"/>
                <a:gd name="T34" fmla="*/ 4 w 49"/>
                <a:gd name="T35" fmla="*/ 56 h 65"/>
                <a:gd name="T36" fmla="*/ 2 w 49"/>
                <a:gd name="T37" fmla="*/ 52 h 65"/>
                <a:gd name="T38" fmla="*/ 2 w 49"/>
                <a:gd name="T39" fmla="*/ 49 h 65"/>
                <a:gd name="T40" fmla="*/ 0 w 49"/>
                <a:gd name="T41" fmla="*/ 46 h 65"/>
                <a:gd name="T42" fmla="*/ 0 w 49"/>
                <a:gd name="T43" fmla="*/ 43 h 65"/>
                <a:gd name="T44" fmla="*/ 2 w 49"/>
                <a:gd name="T45" fmla="*/ 43 h 65"/>
                <a:gd name="T46" fmla="*/ 2 w 49"/>
                <a:gd name="T47" fmla="*/ 40 h 65"/>
                <a:gd name="T48" fmla="*/ 7 w 49"/>
                <a:gd name="T49" fmla="*/ 37 h 65"/>
                <a:gd name="T50" fmla="*/ 9 w 49"/>
                <a:gd name="T51" fmla="*/ 37 h 65"/>
                <a:gd name="T52" fmla="*/ 13 w 49"/>
                <a:gd name="T53" fmla="*/ 34 h 65"/>
                <a:gd name="T54" fmla="*/ 18 w 49"/>
                <a:gd name="T55" fmla="*/ 28 h 65"/>
                <a:gd name="T56" fmla="*/ 20 w 49"/>
                <a:gd name="T57" fmla="*/ 22 h 65"/>
                <a:gd name="T58" fmla="*/ 24 w 49"/>
                <a:gd name="T59" fmla="*/ 16 h 65"/>
                <a:gd name="T60" fmla="*/ 29 w 49"/>
                <a:gd name="T61" fmla="*/ 9 h 65"/>
                <a:gd name="T62" fmla="*/ 31 w 49"/>
                <a:gd name="T63" fmla="*/ 3 h 65"/>
                <a:gd name="T64" fmla="*/ 35 w 49"/>
                <a:gd name="T65" fmla="*/ 0 h 65"/>
                <a:gd name="T66" fmla="*/ 40 w 49"/>
                <a:gd name="T67" fmla="*/ 0 h 65"/>
                <a:gd name="T68" fmla="*/ 42 w 49"/>
                <a:gd name="T69" fmla="*/ 0 h 65"/>
                <a:gd name="T70" fmla="*/ 44 w 49"/>
                <a:gd name="T71" fmla="*/ 3 h 65"/>
                <a:gd name="T72" fmla="*/ 46 w 49"/>
                <a:gd name="T73" fmla="*/ 3 h 65"/>
                <a:gd name="T74" fmla="*/ 49 w 49"/>
                <a:gd name="T75" fmla="*/ 6 h 65"/>
                <a:gd name="T76" fmla="*/ 49 w 49"/>
                <a:gd name="T77" fmla="*/ 6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9" h="65">
                  <a:moveTo>
                    <a:pt x="49" y="6"/>
                  </a:moveTo>
                  <a:lnTo>
                    <a:pt x="49" y="9"/>
                  </a:lnTo>
                  <a:lnTo>
                    <a:pt x="49" y="12"/>
                  </a:lnTo>
                  <a:lnTo>
                    <a:pt x="49" y="19"/>
                  </a:lnTo>
                  <a:lnTo>
                    <a:pt x="49" y="22"/>
                  </a:lnTo>
                  <a:lnTo>
                    <a:pt x="49" y="28"/>
                  </a:lnTo>
                  <a:lnTo>
                    <a:pt x="49" y="34"/>
                  </a:lnTo>
                  <a:lnTo>
                    <a:pt x="46" y="40"/>
                  </a:lnTo>
                  <a:lnTo>
                    <a:pt x="44" y="43"/>
                  </a:lnTo>
                  <a:lnTo>
                    <a:pt x="38" y="52"/>
                  </a:lnTo>
                  <a:lnTo>
                    <a:pt x="29" y="59"/>
                  </a:lnTo>
                  <a:lnTo>
                    <a:pt x="22" y="65"/>
                  </a:lnTo>
                  <a:lnTo>
                    <a:pt x="18" y="65"/>
                  </a:lnTo>
                  <a:lnTo>
                    <a:pt x="13" y="65"/>
                  </a:lnTo>
                  <a:lnTo>
                    <a:pt x="11" y="65"/>
                  </a:lnTo>
                  <a:lnTo>
                    <a:pt x="9" y="62"/>
                  </a:lnTo>
                  <a:lnTo>
                    <a:pt x="7" y="59"/>
                  </a:lnTo>
                  <a:lnTo>
                    <a:pt x="4" y="56"/>
                  </a:lnTo>
                  <a:lnTo>
                    <a:pt x="2" y="52"/>
                  </a:lnTo>
                  <a:lnTo>
                    <a:pt x="2" y="49"/>
                  </a:lnTo>
                  <a:lnTo>
                    <a:pt x="0" y="46"/>
                  </a:lnTo>
                  <a:lnTo>
                    <a:pt x="0" y="43"/>
                  </a:lnTo>
                  <a:lnTo>
                    <a:pt x="2" y="43"/>
                  </a:lnTo>
                  <a:lnTo>
                    <a:pt x="2" y="40"/>
                  </a:lnTo>
                  <a:lnTo>
                    <a:pt x="7" y="37"/>
                  </a:lnTo>
                  <a:lnTo>
                    <a:pt x="9" y="37"/>
                  </a:lnTo>
                  <a:lnTo>
                    <a:pt x="13" y="34"/>
                  </a:lnTo>
                  <a:lnTo>
                    <a:pt x="18" y="28"/>
                  </a:lnTo>
                  <a:lnTo>
                    <a:pt x="20" y="22"/>
                  </a:lnTo>
                  <a:lnTo>
                    <a:pt x="24" y="16"/>
                  </a:lnTo>
                  <a:lnTo>
                    <a:pt x="29" y="9"/>
                  </a:lnTo>
                  <a:lnTo>
                    <a:pt x="31" y="3"/>
                  </a:lnTo>
                  <a:lnTo>
                    <a:pt x="35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3"/>
                  </a:lnTo>
                  <a:lnTo>
                    <a:pt x="46" y="3"/>
                  </a:lnTo>
                  <a:lnTo>
                    <a:pt x="49" y="6"/>
                  </a:lnTo>
                  <a:lnTo>
                    <a:pt x="49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" name="Freeform 123"/>
            <p:cNvSpPr>
              <a:spLocks/>
            </p:cNvSpPr>
            <p:nvPr/>
          </p:nvSpPr>
          <p:spPr bwMode="auto">
            <a:xfrm>
              <a:off x="1303052" y="1214770"/>
              <a:ext cx="2375518" cy="473602"/>
            </a:xfrm>
            <a:custGeom>
              <a:avLst/>
              <a:gdLst>
                <a:gd name="T0" fmla="*/ 258 w 366"/>
                <a:gd name="T1" fmla="*/ 6 h 46"/>
                <a:gd name="T2" fmla="*/ 282 w 366"/>
                <a:gd name="T3" fmla="*/ 3 h 46"/>
                <a:gd name="T4" fmla="*/ 300 w 366"/>
                <a:gd name="T5" fmla="*/ 0 h 46"/>
                <a:gd name="T6" fmla="*/ 311 w 366"/>
                <a:gd name="T7" fmla="*/ 0 h 46"/>
                <a:gd name="T8" fmla="*/ 324 w 366"/>
                <a:gd name="T9" fmla="*/ 0 h 46"/>
                <a:gd name="T10" fmla="*/ 340 w 366"/>
                <a:gd name="T11" fmla="*/ 3 h 46"/>
                <a:gd name="T12" fmla="*/ 353 w 366"/>
                <a:gd name="T13" fmla="*/ 6 h 46"/>
                <a:gd name="T14" fmla="*/ 360 w 366"/>
                <a:gd name="T15" fmla="*/ 9 h 46"/>
                <a:gd name="T16" fmla="*/ 364 w 366"/>
                <a:gd name="T17" fmla="*/ 12 h 46"/>
                <a:gd name="T18" fmla="*/ 364 w 366"/>
                <a:gd name="T19" fmla="*/ 16 h 46"/>
                <a:gd name="T20" fmla="*/ 360 w 366"/>
                <a:gd name="T21" fmla="*/ 22 h 46"/>
                <a:gd name="T22" fmla="*/ 355 w 366"/>
                <a:gd name="T23" fmla="*/ 22 h 46"/>
                <a:gd name="T24" fmla="*/ 346 w 366"/>
                <a:gd name="T25" fmla="*/ 22 h 46"/>
                <a:gd name="T26" fmla="*/ 333 w 366"/>
                <a:gd name="T27" fmla="*/ 25 h 46"/>
                <a:gd name="T28" fmla="*/ 318 w 366"/>
                <a:gd name="T29" fmla="*/ 25 h 46"/>
                <a:gd name="T30" fmla="*/ 296 w 366"/>
                <a:gd name="T31" fmla="*/ 25 h 46"/>
                <a:gd name="T32" fmla="*/ 278 w 366"/>
                <a:gd name="T33" fmla="*/ 25 h 46"/>
                <a:gd name="T34" fmla="*/ 263 w 366"/>
                <a:gd name="T35" fmla="*/ 25 h 46"/>
                <a:gd name="T36" fmla="*/ 249 w 366"/>
                <a:gd name="T37" fmla="*/ 25 h 46"/>
                <a:gd name="T38" fmla="*/ 238 w 366"/>
                <a:gd name="T39" fmla="*/ 25 h 46"/>
                <a:gd name="T40" fmla="*/ 223 w 366"/>
                <a:gd name="T41" fmla="*/ 28 h 46"/>
                <a:gd name="T42" fmla="*/ 199 w 366"/>
                <a:gd name="T43" fmla="*/ 28 h 46"/>
                <a:gd name="T44" fmla="*/ 170 w 366"/>
                <a:gd name="T45" fmla="*/ 31 h 46"/>
                <a:gd name="T46" fmla="*/ 135 w 366"/>
                <a:gd name="T47" fmla="*/ 37 h 46"/>
                <a:gd name="T48" fmla="*/ 104 w 366"/>
                <a:gd name="T49" fmla="*/ 40 h 46"/>
                <a:gd name="T50" fmla="*/ 79 w 366"/>
                <a:gd name="T51" fmla="*/ 40 h 46"/>
                <a:gd name="T52" fmla="*/ 62 w 366"/>
                <a:gd name="T53" fmla="*/ 43 h 46"/>
                <a:gd name="T54" fmla="*/ 51 w 366"/>
                <a:gd name="T55" fmla="*/ 43 h 46"/>
                <a:gd name="T56" fmla="*/ 42 w 366"/>
                <a:gd name="T57" fmla="*/ 46 h 46"/>
                <a:gd name="T58" fmla="*/ 35 w 366"/>
                <a:gd name="T59" fmla="*/ 46 h 46"/>
                <a:gd name="T60" fmla="*/ 33 w 366"/>
                <a:gd name="T61" fmla="*/ 46 h 46"/>
                <a:gd name="T62" fmla="*/ 31 w 366"/>
                <a:gd name="T63" fmla="*/ 46 h 46"/>
                <a:gd name="T64" fmla="*/ 20 w 366"/>
                <a:gd name="T65" fmla="*/ 43 h 46"/>
                <a:gd name="T66" fmla="*/ 9 w 366"/>
                <a:gd name="T67" fmla="*/ 37 h 46"/>
                <a:gd name="T68" fmla="*/ 2 w 366"/>
                <a:gd name="T69" fmla="*/ 34 h 46"/>
                <a:gd name="T70" fmla="*/ 0 w 366"/>
                <a:gd name="T71" fmla="*/ 31 h 46"/>
                <a:gd name="T72" fmla="*/ 2 w 366"/>
                <a:gd name="T73" fmla="*/ 31 h 46"/>
                <a:gd name="T74" fmla="*/ 4 w 366"/>
                <a:gd name="T75" fmla="*/ 31 h 46"/>
                <a:gd name="T76" fmla="*/ 9 w 366"/>
                <a:gd name="T77" fmla="*/ 31 h 46"/>
                <a:gd name="T78" fmla="*/ 18 w 366"/>
                <a:gd name="T79" fmla="*/ 31 h 46"/>
                <a:gd name="T80" fmla="*/ 26 w 366"/>
                <a:gd name="T81" fmla="*/ 28 h 46"/>
                <a:gd name="T82" fmla="*/ 40 w 366"/>
                <a:gd name="T83" fmla="*/ 28 h 46"/>
                <a:gd name="T84" fmla="*/ 53 w 366"/>
                <a:gd name="T85" fmla="*/ 25 h 46"/>
                <a:gd name="T86" fmla="*/ 71 w 366"/>
                <a:gd name="T87" fmla="*/ 25 h 46"/>
                <a:gd name="T88" fmla="*/ 90 w 366"/>
                <a:gd name="T89" fmla="*/ 22 h 46"/>
                <a:gd name="T90" fmla="*/ 123 w 366"/>
                <a:gd name="T91" fmla="*/ 19 h 46"/>
                <a:gd name="T92" fmla="*/ 163 w 366"/>
                <a:gd name="T93" fmla="*/ 16 h 46"/>
                <a:gd name="T94" fmla="*/ 199 w 366"/>
                <a:gd name="T95" fmla="*/ 12 h 46"/>
                <a:gd name="T96" fmla="*/ 232 w 366"/>
                <a:gd name="T97" fmla="*/ 9 h 46"/>
                <a:gd name="T98" fmla="*/ 245 w 366"/>
                <a:gd name="T99" fmla="*/ 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66" h="46">
                  <a:moveTo>
                    <a:pt x="245" y="6"/>
                  </a:moveTo>
                  <a:lnTo>
                    <a:pt x="258" y="6"/>
                  </a:lnTo>
                  <a:lnTo>
                    <a:pt x="271" y="3"/>
                  </a:lnTo>
                  <a:lnTo>
                    <a:pt x="282" y="3"/>
                  </a:lnTo>
                  <a:lnTo>
                    <a:pt x="291" y="3"/>
                  </a:lnTo>
                  <a:lnTo>
                    <a:pt x="300" y="0"/>
                  </a:lnTo>
                  <a:lnTo>
                    <a:pt x="307" y="0"/>
                  </a:lnTo>
                  <a:lnTo>
                    <a:pt x="311" y="0"/>
                  </a:lnTo>
                  <a:lnTo>
                    <a:pt x="316" y="0"/>
                  </a:lnTo>
                  <a:lnTo>
                    <a:pt x="324" y="0"/>
                  </a:lnTo>
                  <a:lnTo>
                    <a:pt x="331" y="0"/>
                  </a:lnTo>
                  <a:lnTo>
                    <a:pt x="340" y="3"/>
                  </a:lnTo>
                  <a:lnTo>
                    <a:pt x="349" y="3"/>
                  </a:lnTo>
                  <a:lnTo>
                    <a:pt x="353" y="6"/>
                  </a:lnTo>
                  <a:lnTo>
                    <a:pt x="355" y="6"/>
                  </a:lnTo>
                  <a:lnTo>
                    <a:pt x="360" y="9"/>
                  </a:lnTo>
                  <a:lnTo>
                    <a:pt x="362" y="9"/>
                  </a:lnTo>
                  <a:lnTo>
                    <a:pt x="364" y="12"/>
                  </a:lnTo>
                  <a:lnTo>
                    <a:pt x="366" y="16"/>
                  </a:lnTo>
                  <a:lnTo>
                    <a:pt x="364" y="16"/>
                  </a:lnTo>
                  <a:lnTo>
                    <a:pt x="364" y="19"/>
                  </a:lnTo>
                  <a:lnTo>
                    <a:pt x="360" y="22"/>
                  </a:lnTo>
                  <a:lnTo>
                    <a:pt x="357" y="22"/>
                  </a:lnTo>
                  <a:lnTo>
                    <a:pt x="355" y="22"/>
                  </a:lnTo>
                  <a:lnTo>
                    <a:pt x="351" y="22"/>
                  </a:lnTo>
                  <a:lnTo>
                    <a:pt x="346" y="22"/>
                  </a:lnTo>
                  <a:lnTo>
                    <a:pt x="340" y="22"/>
                  </a:lnTo>
                  <a:lnTo>
                    <a:pt x="333" y="25"/>
                  </a:lnTo>
                  <a:lnTo>
                    <a:pt x="327" y="25"/>
                  </a:lnTo>
                  <a:lnTo>
                    <a:pt x="318" y="25"/>
                  </a:lnTo>
                  <a:lnTo>
                    <a:pt x="307" y="25"/>
                  </a:lnTo>
                  <a:lnTo>
                    <a:pt x="296" y="25"/>
                  </a:lnTo>
                  <a:lnTo>
                    <a:pt x="287" y="25"/>
                  </a:lnTo>
                  <a:lnTo>
                    <a:pt x="278" y="25"/>
                  </a:lnTo>
                  <a:lnTo>
                    <a:pt x="269" y="25"/>
                  </a:lnTo>
                  <a:lnTo>
                    <a:pt x="263" y="25"/>
                  </a:lnTo>
                  <a:lnTo>
                    <a:pt x="254" y="25"/>
                  </a:lnTo>
                  <a:lnTo>
                    <a:pt x="249" y="25"/>
                  </a:lnTo>
                  <a:lnTo>
                    <a:pt x="245" y="25"/>
                  </a:lnTo>
                  <a:lnTo>
                    <a:pt x="238" y="25"/>
                  </a:lnTo>
                  <a:lnTo>
                    <a:pt x="232" y="25"/>
                  </a:lnTo>
                  <a:lnTo>
                    <a:pt x="223" y="28"/>
                  </a:lnTo>
                  <a:lnTo>
                    <a:pt x="212" y="28"/>
                  </a:lnTo>
                  <a:lnTo>
                    <a:pt x="199" y="28"/>
                  </a:lnTo>
                  <a:lnTo>
                    <a:pt x="185" y="31"/>
                  </a:lnTo>
                  <a:lnTo>
                    <a:pt x="170" y="31"/>
                  </a:lnTo>
                  <a:lnTo>
                    <a:pt x="152" y="34"/>
                  </a:lnTo>
                  <a:lnTo>
                    <a:pt x="135" y="37"/>
                  </a:lnTo>
                  <a:lnTo>
                    <a:pt x="119" y="37"/>
                  </a:lnTo>
                  <a:lnTo>
                    <a:pt x="104" y="40"/>
                  </a:lnTo>
                  <a:lnTo>
                    <a:pt x="90" y="40"/>
                  </a:lnTo>
                  <a:lnTo>
                    <a:pt x="79" y="40"/>
                  </a:lnTo>
                  <a:lnTo>
                    <a:pt x="71" y="43"/>
                  </a:lnTo>
                  <a:lnTo>
                    <a:pt x="62" y="43"/>
                  </a:lnTo>
                  <a:lnTo>
                    <a:pt x="55" y="43"/>
                  </a:lnTo>
                  <a:lnTo>
                    <a:pt x="51" y="43"/>
                  </a:lnTo>
                  <a:lnTo>
                    <a:pt x="46" y="46"/>
                  </a:lnTo>
                  <a:lnTo>
                    <a:pt x="42" y="46"/>
                  </a:lnTo>
                  <a:lnTo>
                    <a:pt x="40" y="46"/>
                  </a:lnTo>
                  <a:lnTo>
                    <a:pt x="35" y="46"/>
                  </a:lnTo>
                  <a:lnTo>
                    <a:pt x="35" y="46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31" y="46"/>
                  </a:lnTo>
                  <a:lnTo>
                    <a:pt x="26" y="46"/>
                  </a:lnTo>
                  <a:lnTo>
                    <a:pt x="20" y="43"/>
                  </a:lnTo>
                  <a:lnTo>
                    <a:pt x="11" y="37"/>
                  </a:lnTo>
                  <a:lnTo>
                    <a:pt x="9" y="37"/>
                  </a:lnTo>
                  <a:lnTo>
                    <a:pt x="4" y="34"/>
                  </a:lnTo>
                  <a:lnTo>
                    <a:pt x="2" y="34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2" y="31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7" y="31"/>
                  </a:lnTo>
                  <a:lnTo>
                    <a:pt x="9" y="31"/>
                  </a:lnTo>
                  <a:lnTo>
                    <a:pt x="13" y="31"/>
                  </a:lnTo>
                  <a:lnTo>
                    <a:pt x="18" y="31"/>
                  </a:lnTo>
                  <a:lnTo>
                    <a:pt x="22" y="28"/>
                  </a:lnTo>
                  <a:lnTo>
                    <a:pt x="26" y="28"/>
                  </a:lnTo>
                  <a:lnTo>
                    <a:pt x="33" y="28"/>
                  </a:lnTo>
                  <a:lnTo>
                    <a:pt x="40" y="28"/>
                  </a:lnTo>
                  <a:lnTo>
                    <a:pt x="46" y="28"/>
                  </a:lnTo>
                  <a:lnTo>
                    <a:pt x="53" y="25"/>
                  </a:lnTo>
                  <a:lnTo>
                    <a:pt x="62" y="25"/>
                  </a:lnTo>
                  <a:lnTo>
                    <a:pt x="71" y="25"/>
                  </a:lnTo>
                  <a:lnTo>
                    <a:pt x="79" y="25"/>
                  </a:lnTo>
                  <a:lnTo>
                    <a:pt x="90" y="22"/>
                  </a:lnTo>
                  <a:lnTo>
                    <a:pt x="101" y="22"/>
                  </a:lnTo>
                  <a:lnTo>
                    <a:pt x="123" y="19"/>
                  </a:lnTo>
                  <a:lnTo>
                    <a:pt x="143" y="19"/>
                  </a:lnTo>
                  <a:lnTo>
                    <a:pt x="163" y="16"/>
                  </a:lnTo>
                  <a:lnTo>
                    <a:pt x="181" y="12"/>
                  </a:lnTo>
                  <a:lnTo>
                    <a:pt x="199" y="12"/>
                  </a:lnTo>
                  <a:lnTo>
                    <a:pt x="216" y="9"/>
                  </a:lnTo>
                  <a:lnTo>
                    <a:pt x="232" y="9"/>
                  </a:lnTo>
                  <a:lnTo>
                    <a:pt x="245" y="6"/>
                  </a:lnTo>
                  <a:lnTo>
                    <a:pt x="245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" name="Freeform 124"/>
            <p:cNvSpPr>
              <a:spLocks/>
            </p:cNvSpPr>
            <p:nvPr/>
          </p:nvSpPr>
          <p:spPr bwMode="auto">
            <a:xfrm>
              <a:off x="2075417" y="1029447"/>
              <a:ext cx="272600" cy="350055"/>
            </a:xfrm>
            <a:custGeom>
              <a:avLst/>
              <a:gdLst>
                <a:gd name="T0" fmla="*/ 0 w 42"/>
                <a:gd name="T1" fmla="*/ 3 h 34"/>
                <a:gd name="T2" fmla="*/ 0 w 42"/>
                <a:gd name="T3" fmla="*/ 3 h 34"/>
                <a:gd name="T4" fmla="*/ 2 w 42"/>
                <a:gd name="T5" fmla="*/ 0 h 34"/>
                <a:gd name="T6" fmla="*/ 4 w 42"/>
                <a:gd name="T7" fmla="*/ 0 h 34"/>
                <a:gd name="T8" fmla="*/ 7 w 42"/>
                <a:gd name="T9" fmla="*/ 0 h 34"/>
                <a:gd name="T10" fmla="*/ 9 w 42"/>
                <a:gd name="T11" fmla="*/ 0 h 34"/>
                <a:gd name="T12" fmla="*/ 11 w 42"/>
                <a:gd name="T13" fmla="*/ 3 h 34"/>
                <a:gd name="T14" fmla="*/ 16 w 42"/>
                <a:gd name="T15" fmla="*/ 3 h 34"/>
                <a:gd name="T16" fmla="*/ 20 w 42"/>
                <a:gd name="T17" fmla="*/ 3 h 34"/>
                <a:gd name="T18" fmla="*/ 29 w 42"/>
                <a:gd name="T19" fmla="*/ 6 h 34"/>
                <a:gd name="T20" fmla="*/ 35 w 42"/>
                <a:gd name="T21" fmla="*/ 9 h 34"/>
                <a:gd name="T22" fmla="*/ 40 w 42"/>
                <a:gd name="T23" fmla="*/ 15 h 34"/>
                <a:gd name="T24" fmla="*/ 42 w 42"/>
                <a:gd name="T25" fmla="*/ 18 h 34"/>
                <a:gd name="T26" fmla="*/ 42 w 42"/>
                <a:gd name="T27" fmla="*/ 21 h 34"/>
                <a:gd name="T28" fmla="*/ 40 w 42"/>
                <a:gd name="T29" fmla="*/ 24 h 34"/>
                <a:gd name="T30" fmla="*/ 38 w 42"/>
                <a:gd name="T31" fmla="*/ 27 h 34"/>
                <a:gd name="T32" fmla="*/ 33 w 42"/>
                <a:gd name="T33" fmla="*/ 30 h 34"/>
                <a:gd name="T34" fmla="*/ 31 w 42"/>
                <a:gd name="T35" fmla="*/ 34 h 34"/>
                <a:gd name="T36" fmla="*/ 27 w 42"/>
                <a:gd name="T37" fmla="*/ 34 h 34"/>
                <a:gd name="T38" fmla="*/ 20 w 42"/>
                <a:gd name="T39" fmla="*/ 34 h 34"/>
                <a:gd name="T40" fmla="*/ 16 w 42"/>
                <a:gd name="T41" fmla="*/ 30 h 34"/>
                <a:gd name="T42" fmla="*/ 11 w 42"/>
                <a:gd name="T43" fmla="*/ 27 h 34"/>
                <a:gd name="T44" fmla="*/ 7 w 42"/>
                <a:gd name="T45" fmla="*/ 24 h 34"/>
                <a:gd name="T46" fmla="*/ 4 w 42"/>
                <a:gd name="T47" fmla="*/ 18 h 34"/>
                <a:gd name="T48" fmla="*/ 2 w 42"/>
                <a:gd name="T49" fmla="*/ 15 h 34"/>
                <a:gd name="T50" fmla="*/ 0 w 42"/>
                <a:gd name="T51" fmla="*/ 12 h 34"/>
                <a:gd name="T52" fmla="*/ 0 w 42"/>
                <a:gd name="T53" fmla="*/ 9 h 34"/>
                <a:gd name="T54" fmla="*/ 0 w 42"/>
                <a:gd name="T55" fmla="*/ 6 h 34"/>
                <a:gd name="T56" fmla="*/ 0 w 42"/>
                <a:gd name="T57" fmla="*/ 3 h 34"/>
                <a:gd name="T58" fmla="*/ 0 w 42"/>
                <a:gd name="T59" fmla="*/ 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" h="34">
                  <a:moveTo>
                    <a:pt x="0" y="3"/>
                  </a:moveTo>
                  <a:lnTo>
                    <a:pt x="0" y="3"/>
                  </a:lnTo>
                  <a:lnTo>
                    <a:pt x="2" y="0"/>
                  </a:lnTo>
                  <a:lnTo>
                    <a:pt x="4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1" y="3"/>
                  </a:lnTo>
                  <a:lnTo>
                    <a:pt x="16" y="3"/>
                  </a:lnTo>
                  <a:lnTo>
                    <a:pt x="20" y="3"/>
                  </a:lnTo>
                  <a:lnTo>
                    <a:pt x="29" y="6"/>
                  </a:lnTo>
                  <a:lnTo>
                    <a:pt x="35" y="9"/>
                  </a:lnTo>
                  <a:lnTo>
                    <a:pt x="40" y="15"/>
                  </a:lnTo>
                  <a:lnTo>
                    <a:pt x="42" y="18"/>
                  </a:lnTo>
                  <a:lnTo>
                    <a:pt x="42" y="21"/>
                  </a:lnTo>
                  <a:lnTo>
                    <a:pt x="40" y="24"/>
                  </a:lnTo>
                  <a:lnTo>
                    <a:pt x="38" y="27"/>
                  </a:lnTo>
                  <a:lnTo>
                    <a:pt x="33" y="30"/>
                  </a:lnTo>
                  <a:lnTo>
                    <a:pt x="31" y="34"/>
                  </a:lnTo>
                  <a:lnTo>
                    <a:pt x="27" y="34"/>
                  </a:lnTo>
                  <a:lnTo>
                    <a:pt x="20" y="34"/>
                  </a:lnTo>
                  <a:lnTo>
                    <a:pt x="16" y="30"/>
                  </a:lnTo>
                  <a:lnTo>
                    <a:pt x="11" y="27"/>
                  </a:lnTo>
                  <a:lnTo>
                    <a:pt x="7" y="24"/>
                  </a:lnTo>
                  <a:lnTo>
                    <a:pt x="4" y="18"/>
                  </a:lnTo>
                  <a:lnTo>
                    <a:pt x="2" y="15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" name="Freeform 125"/>
            <p:cNvSpPr>
              <a:spLocks/>
            </p:cNvSpPr>
            <p:nvPr/>
          </p:nvSpPr>
          <p:spPr bwMode="auto">
            <a:xfrm>
              <a:off x="2562206" y="998562"/>
              <a:ext cx="246639" cy="411829"/>
            </a:xfrm>
            <a:custGeom>
              <a:avLst/>
              <a:gdLst>
                <a:gd name="T0" fmla="*/ 27 w 38"/>
                <a:gd name="T1" fmla="*/ 6 h 40"/>
                <a:gd name="T2" fmla="*/ 31 w 38"/>
                <a:gd name="T3" fmla="*/ 6 h 40"/>
                <a:gd name="T4" fmla="*/ 33 w 38"/>
                <a:gd name="T5" fmla="*/ 9 h 40"/>
                <a:gd name="T6" fmla="*/ 35 w 38"/>
                <a:gd name="T7" fmla="*/ 12 h 40"/>
                <a:gd name="T8" fmla="*/ 38 w 38"/>
                <a:gd name="T9" fmla="*/ 12 h 40"/>
                <a:gd name="T10" fmla="*/ 35 w 38"/>
                <a:gd name="T11" fmla="*/ 12 h 40"/>
                <a:gd name="T12" fmla="*/ 33 w 38"/>
                <a:gd name="T13" fmla="*/ 15 h 40"/>
                <a:gd name="T14" fmla="*/ 31 w 38"/>
                <a:gd name="T15" fmla="*/ 18 h 40"/>
                <a:gd name="T16" fmla="*/ 27 w 38"/>
                <a:gd name="T17" fmla="*/ 21 h 40"/>
                <a:gd name="T18" fmla="*/ 22 w 38"/>
                <a:gd name="T19" fmla="*/ 24 h 40"/>
                <a:gd name="T20" fmla="*/ 16 w 38"/>
                <a:gd name="T21" fmla="*/ 27 h 40"/>
                <a:gd name="T22" fmla="*/ 9 w 38"/>
                <a:gd name="T23" fmla="*/ 33 h 40"/>
                <a:gd name="T24" fmla="*/ 0 w 38"/>
                <a:gd name="T25" fmla="*/ 40 h 40"/>
                <a:gd name="T26" fmla="*/ 5 w 38"/>
                <a:gd name="T27" fmla="*/ 30 h 40"/>
                <a:gd name="T28" fmla="*/ 9 w 38"/>
                <a:gd name="T29" fmla="*/ 24 h 40"/>
                <a:gd name="T30" fmla="*/ 13 w 38"/>
                <a:gd name="T31" fmla="*/ 18 h 40"/>
                <a:gd name="T32" fmla="*/ 16 w 38"/>
                <a:gd name="T33" fmla="*/ 15 h 40"/>
                <a:gd name="T34" fmla="*/ 18 w 38"/>
                <a:gd name="T35" fmla="*/ 12 h 40"/>
                <a:gd name="T36" fmla="*/ 18 w 38"/>
                <a:gd name="T37" fmla="*/ 9 h 40"/>
                <a:gd name="T38" fmla="*/ 20 w 38"/>
                <a:gd name="T39" fmla="*/ 6 h 40"/>
                <a:gd name="T40" fmla="*/ 18 w 38"/>
                <a:gd name="T41" fmla="*/ 6 h 40"/>
                <a:gd name="T42" fmla="*/ 16 w 38"/>
                <a:gd name="T43" fmla="*/ 3 h 40"/>
                <a:gd name="T44" fmla="*/ 16 w 38"/>
                <a:gd name="T45" fmla="*/ 3 h 40"/>
                <a:gd name="T46" fmla="*/ 13 w 38"/>
                <a:gd name="T47" fmla="*/ 0 h 40"/>
                <a:gd name="T48" fmla="*/ 16 w 38"/>
                <a:gd name="T49" fmla="*/ 0 h 40"/>
                <a:gd name="T50" fmla="*/ 16 w 38"/>
                <a:gd name="T51" fmla="*/ 0 h 40"/>
                <a:gd name="T52" fmla="*/ 18 w 38"/>
                <a:gd name="T53" fmla="*/ 0 h 40"/>
                <a:gd name="T54" fmla="*/ 22 w 38"/>
                <a:gd name="T55" fmla="*/ 3 h 40"/>
                <a:gd name="T56" fmla="*/ 27 w 38"/>
                <a:gd name="T57" fmla="*/ 6 h 40"/>
                <a:gd name="T58" fmla="*/ 27 w 38"/>
                <a:gd name="T59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8" h="40">
                  <a:moveTo>
                    <a:pt x="27" y="6"/>
                  </a:moveTo>
                  <a:lnTo>
                    <a:pt x="31" y="6"/>
                  </a:lnTo>
                  <a:lnTo>
                    <a:pt x="33" y="9"/>
                  </a:lnTo>
                  <a:lnTo>
                    <a:pt x="35" y="12"/>
                  </a:lnTo>
                  <a:lnTo>
                    <a:pt x="38" y="12"/>
                  </a:lnTo>
                  <a:lnTo>
                    <a:pt x="35" y="12"/>
                  </a:lnTo>
                  <a:lnTo>
                    <a:pt x="33" y="15"/>
                  </a:lnTo>
                  <a:lnTo>
                    <a:pt x="31" y="18"/>
                  </a:lnTo>
                  <a:lnTo>
                    <a:pt x="27" y="21"/>
                  </a:lnTo>
                  <a:lnTo>
                    <a:pt x="22" y="24"/>
                  </a:lnTo>
                  <a:lnTo>
                    <a:pt x="16" y="27"/>
                  </a:lnTo>
                  <a:lnTo>
                    <a:pt x="9" y="33"/>
                  </a:lnTo>
                  <a:lnTo>
                    <a:pt x="0" y="40"/>
                  </a:lnTo>
                  <a:lnTo>
                    <a:pt x="5" y="30"/>
                  </a:lnTo>
                  <a:lnTo>
                    <a:pt x="9" y="24"/>
                  </a:lnTo>
                  <a:lnTo>
                    <a:pt x="13" y="18"/>
                  </a:lnTo>
                  <a:lnTo>
                    <a:pt x="16" y="15"/>
                  </a:lnTo>
                  <a:lnTo>
                    <a:pt x="18" y="12"/>
                  </a:lnTo>
                  <a:lnTo>
                    <a:pt x="18" y="9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6" y="3"/>
                  </a:lnTo>
                  <a:lnTo>
                    <a:pt x="16" y="3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2" y="3"/>
                  </a:lnTo>
                  <a:lnTo>
                    <a:pt x="27" y="6"/>
                  </a:lnTo>
                  <a:lnTo>
                    <a:pt x="27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" name="Freeform 126"/>
            <p:cNvSpPr>
              <a:spLocks/>
            </p:cNvSpPr>
            <p:nvPr/>
          </p:nvSpPr>
          <p:spPr bwMode="auto">
            <a:xfrm>
              <a:off x="2263644" y="514661"/>
              <a:ext cx="428372" cy="350055"/>
            </a:xfrm>
            <a:custGeom>
              <a:avLst/>
              <a:gdLst>
                <a:gd name="T0" fmla="*/ 0 w 66"/>
                <a:gd name="T1" fmla="*/ 3 h 34"/>
                <a:gd name="T2" fmla="*/ 2 w 66"/>
                <a:gd name="T3" fmla="*/ 3 h 34"/>
                <a:gd name="T4" fmla="*/ 4 w 66"/>
                <a:gd name="T5" fmla="*/ 3 h 34"/>
                <a:gd name="T6" fmla="*/ 11 w 66"/>
                <a:gd name="T7" fmla="*/ 0 h 34"/>
                <a:gd name="T8" fmla="*/ 15 w 66"/>
                <a:gd name="T9" fmla="*/ 0 h 34"/>
                <a:gd name="T10" fmla="*/ 22 w 66"/>
                <a:gd name="T11" fmla="*/ 0 h 34"/>
                <a:gd name="T12" fmla="*/ 28 w 66"/>
                <a:gd name="T13" fmla="*/ 3 h 34"/>
                <a:gd name="T14" fmla="*/ 37 w 66"/>
                <a:gd name="T15" fmla="*/ 3 h 34"/>
                <a:gd name="T16" fmla="*/ 46 w 66"/>
                <a:gd name="T17" fmla="*/ 7 h 34"/>
                <a:gd name="T18" fmla="*/ 53 w 66"/>
                <a:gd name="T19" fmla="*/ 10 h 34"/>
                <a:gd name="T20" fmla="*/ 59 w 66"/>
                <a:gd name="T21" fmla="*/ 10 h 34"/>
                <a:gd name="T22" fmla="*/ 64 w 66"/>
                <a:gd name="T23" fmla="*/ 13 h 34"/>
                <a:gd name="T24" fmla="*/ 66 w 66"/>
                <a:gd name="T25" fmla="*/ 16 h 34"/>
                <a:gd name="T26" fmla="*/ 66 w 66"/>
                <a:gd name="T27" fmla="*/ 22 h 34"/>
                <a:gd name="T28" fmla="*/ 66 w 66"/>
                <a:gd name="T29" fmla="*/ 25 h 34"/>
                <a:gd name="T30" fmla="*/ 66 w 66"/>
                <a:gd name="T31" fmla="*/ 28 h 34"/>
                <a:gd name="T32" fmla="*/ 62 w 66"/>
                <a:gd name="T33" fmla="*/ 28 h 34"/>
                <a:gd name="T34" fmla="*/ 55 w 66"/>
                <a:gd name="T35" fmla="*/ 31 h 34"/>
                <a:gd name="T36" fmla="*/ 53 w 66"/>
                <a:gd name="T37" fmla="*/ 34 h 34"/>
                <a:gd name="T38" fmla="*/ 48 w 66"/>
                <a:gd name="T39" fmla="*/ 34 h 34"/>
                <a:gd name="T40" fmla="*/ 46 w 66"/>
                <a:gd name="T41" fmla="*/ 34 h 34"/>
                <a:gd name="T42" fmla="*/ 42 w 66"/>
                <a:gd name="T43" fmla="*/ 31 h 34"/>
                <a:gd name="T44" fmla="*/ 37 w 66"/>
                <a:gd name="T45" fmla="*/ 28 h 34"/>
                <a:gd name="T46" fmla="*/ 31 w 66"/>
                <a:gd name="T47" fmla="*/ 25 h 34"/>
                <a:gd name="T48" fmla="*/ 20 w 66"/>
                <a:gd name="T49" fmla="*/ 19 h 34"/>
                <a:gd name="T50" fmla="*/ 9 w 66"/>
                <a:gd name="T51" fmla="*/ 13 h 34"/>
                <a:gd name="T52" fmla="*/ 4 w 66"/>
                <a:gd name="T53" fmla="*/ 10 h 34"/>
                <a:gd name="T54" fmla="*/ 2 w 66"/>
                <a:gd name="T55" fmla="*/ 10 h 34"/>
                <a:gd name="T56" fmla="*/ 0 w 66"/>
                <a:gd name="T57" fmla="*/ 7 h 34"/>
                <a:gd name="T58" fmla="*/ 0 w 66"/>
                <a:gd name="T59" fmla="*/ 3 h 34"/>
                <a:gd name="T60" fmla="*/ 0 w 66"/>
                <a:gd name="T61" fmla="*/ 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6" h="34">
                  <a:moveTo>
                    <a:pt x="0" y="3"/>
                  </a:moveTo>
                  <a:lnTo>
                    <a:pt x="2" y="3"/>
                  </a:lnTo>
                  <a:lnTo>
                    <a:pt x="4" y="3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22" y="0"/>
                  </a:lnTo>
                  <a:lnTo>
                    <a:pt x="28" y="3"/>
                  </a:lnTo>
                  <a:lnTo>
                    <a:pt x="37" y="3"/>
                  </a:lnTo>
                  <a:lnTo>
                    <a:pt x="46" y="7"/>
                  </a:lnTo>
                  <a:lnTo>
                    <a:pt x="53" y="10"/>
                  </a:lnTo>
                  <a:lnTo>
                    <a:pt x="59" y="10"/>
                  </a:lnTo>
                  <a:lnTo>
                    <a:pt x="64" y="13"/>
                  </a:lnTo>
                  <a:lnTo>
                    <a:pt x="66" y="16"/>
                  </a:lnTo>
                  <a:lnTo>
                    <a:pt x="66" y="22"/>
                  </a:lnTo>
                  <a:lnTo>
                    <a:pt x="66" y="25"/>
                  </a:lnTo>
                  <a:lnTo>
                    <a:pt x="66" y="28"/>
                  </a:lnTo>
                  <a:lnTo>
                    <a:pt x="62" y="28"/>
                  </a:lnTo>
                  <a:lnTo>
                    <a:pt x="55" y="31"/>
                  </a:lnTo>
                  <a:lnTo>
                    <a:pt x="53" y="34"/>
                  </a:lnTo>
                  <a:lnTo>
                    <a:pt x="48" y="34"/>
                  </a:lnTo>
                  <a:lnTo>
                    <a:pt x="46" y="34"/>
                  </a:lnTo>
                  <a:lnTo>
                    <a:pt x="42" y="31"/>
                  </a:lnTo>
                  <a:lnTo>
                    <a:pt x="37" y="28"/>
                  </a:lnTo>
                  <a:lnTo>
                    <a:pt x="31" y="25"/>
                  </a:lnTo>
                  <a:lnTo>
                    <a:pt x="20" y="19"/>
                  </a:lnTo>
                  <a:lnTo>
                    <a:pt x="9" y="13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3"/>
                  </a:lnTo>
                  <a:lnTo>
                    <a:pt x="0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" name="Freeform 127"/>
            <p:cNvSpPr>
              <a:spLocks/>
            </p:cNvSpPr>
            <p:nvPr/>
          </p:nvSpPr>
          <p:spPr bwMode="auto">
            <a:xfrm>
              <a:off x="1776855" y="802941"/>
              <a:ext cx="1388964" cy="319170"/>
            </a:xfrm>
            <a:custGeom>
              <a:avLst/>
              <a:gdLst>
                <a:gd name="T0" fmla="*/ 187 w 214"/>
                <a:gd name="T1" fmla="*/ 15 h 31"/>
                <a:gd name="T2" fmla="*/ 172 w 214"/>
                <a:gd name="T3" fmla="*/ 19 h 31"/>
                <a:gd name="T4" fmla="*/ 156 w 214"/>
                <a:gd name="T5" fmla="*/ 19 h 31"/>
                <a:gd name="T6" fmla="*/ 141 w 214"/>
                <a:gd name="T7" fmla="*/ 22 h 31"/>
                <a:gd name="T8" fmla="*/ 123 w 214"/>
                <a:gd name="T9" fmla="*/ 22 h 31"/>
                <a:gd name="T10" fmla="*/ 108 w 214"/>
                <a:gd name="T11" fmla="*/ 25 h 31"/>
                <a:gd name="T12" fmla="*/ 90 w 214"/>
                <a:gd name="T13" fmla="*/ 25 h 31"/>
                <a:gd name="T14" fmla="*/ 77 w 214"/>
                <a:gd name="T15" fmla="*/ 28 h 31"/>
                <a:gd name="T16" fmla="*/ 62 w 214"/>
                <a:gd name="T17" fmla="*/ 28 h 31"/>
                <a:gd name="T18" fmla="*/ 48 w 214"/>
                <a:gd name="T19" fmla="*/ 28 h 31"/>
                <a:gd name="T20" fmla="*/ 37 w 214"/>
                <a:gd name="T21" fmla="*/ 31 h 31"/>
                <a:gd name="T22" fmla="*/ 33 w 214"/>
                <a:gd name="T23" fmla="*/ 31 h 31"/>
                <a:gd name="T24" fmla="*/ 28 w 214"/>
                <a:gd name="T25" fmla="*/ 31 h 31"/>
                <a:gd name="T26" fmla="*/ 26 w 214"/>
                <a:gd name="T27" fmla="*/ 31 h 31"/>
                <a:gd name="T28" fmla="*/ 24 w 214"/>
                <a:gd name="T29" fmla="*/ 28 h 31"/>
                <a:gd name="T30" fmla="*/ 17 w 214"/>
                <a:gd name="T31" fmla="*/ 28 h 31"/>
                <a:gd name="T32" fmla="*/ 11 w 214"/>
                <a:gd name="T33" fmla="*/ 25 h 31"/>
                <a:gd name="T34" fmla="*/ 6 w 214"/>
                <a:gd name="T35" fmla="*/ 22 h 31"/>
                <a:gd name="T36" fmla="*/ 0 w 214"/>
                <a:gd name="T37" fmla="*/ 15 h 31"/>
                <a:gd name="T38" fmla="*/ 31 w 214"/>
                <a:gd name="T39" fmla="*/ 15 h 31"/>
                <a:gd name="T40" fmla="*/ 59 w 214"/>
                <a:gd name="T41" fmla="*/ 12 h 31"/>
                <a:gd name="T42" fmla="*/ 73 w 214"/>
                <a:gd name="T43" fmla="*/ 12 h 31"/>
                <a:gd name="T44" fmla="*/ 90 w 214"/>
                <a:gd name="T45" fmla="*/ 9 h 31"/>
                <a:gd name="T46" fmla="*/ 108 w 214"/>
                <a:gd name="T47" fmla="*/ 6 h 31"/>
                <a:gd name="T48" fmla="*/ 126 w 214"/>
                <a:gd name="T49" fmla="*/ 3 h 31"/>
                <a:gd name="T50" fmla="*/ 134 w 214"/>
                <a:gd name="T51" fmla="*/ 3 h 31"/>
                <a:gd name="T52" fmla="*/ 143 w 214"/>
                <a:gd name="T53" fmla="*/ 3 h 31"/>
                <a:gd name="T54" fmla="*/ 150 w 214"/>
                <a:gd name="T55" fmla="*/ 0 h 31"/>
                <a:gd name="T56" fmla="*/ 156 w 214"/>
                <a:gd name="T57" fmla="*/ 0 h 31"/>
                <a:gd name="T58" fmla="*/ 163 w 214"/>
                <a:gd name="T59" fmla="*/ 0 h 31"/>
                <a:gd name="T60" fmla="*/ 170 w 214"/>
                <a:gd name="T61" fmla="*/ 0 h 31"/>
                <a:gd name="T62" fmla="*/ 174 w 214"/>
                <a:gd name="T63" fmla="*/ 0 h 31"/>
                <a:gd name="T64" fmla="*/ 179 w 214"/>
                <a:gd name="T65" fmla="*/ 0 h 31"/>
                <a:gd name="T66" fmla="*/ 190 w 214"/>
                <a:gd name="T67" fmla="*/ 0 h 31"/>
                <a:gd name="T68" fmla="*/ 203 w 214"/>
                <a:gd name="T69" fmla="*/ 3 h 31"/>
                <a:gd name="T70" fmla="*/ 207 w 214"/>
                <a:gd name="T71" fmla="*/ 3 h 31"/>
                <a:gd name="T72" fmla="*/ 212 w 214"/>
                <a:gd name="T73" fmla="*/ 6 h 31"/>
                <a:gd name="T74" fmla="*/ 212 w 214"/>
                <a:gd name="T75" fmla="*/ 6 h 31"/>
                <a:gd name="T76" fmla="*/ 214 w 214"/>
                <a:gd name="T77" fmla="*/ 9 h 31"/>
                <a:gd name="T78" fmla="*/ 214 w 214"/>
                <a:gd name="T79" fmla="*/ 12 h 31"/>
                <a:gd name="T80" fmla="*/ 212 w 214"/>
                <a:gd name="T81" fmla="*/ 12 h 31"/>
                <a:gd name="T82" fmla="*/ 209 w 214"/>
                <a:gd name="T83" fmla="*/ 12 h 31"/>
                <a:gd name="T84" fmla="*/ 207 w 214"/>
                <a:gd name="T85" fmla="*/ 15 h 31"/>
                <a:gd name="T86" fmla="*/ 203 w 214"/>
                <a:gd name="T87" fmla="*/ 15 h 31"/>
                <a:gd name="T88" fmla="*/ 198 w 214"/>
                <a:gd name="T89" fmla="*/ 15 h 31"/>
                <a:gd name="T90" fmla="*/ 192 w 214"/>
                <a:gd name="T91" fmla="*/ 15 h 31"/>
                <a:gd name="T92" fmla="*/ 187 w 214"/>
                <a:gd name="T93" fmla="*/ 15 h 31"/>
                <a:gd name="T94" fmla="*/ 187 w 214"/>
                <a:gd name="T95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4" h="31">
                  <a:moveTo>
                    <a:pt x="187" y="15"/>
                  </a:moveTo>
                  <a:lnTo>
                    <a:pt x="172" y="19"/>
                  </a:lnTo>
                  <a:lnTo>
                    <a:pt x="156" y="19"/>
                  </a:lnTo>
                  <a:lnTo>
                    <a:pt x="141" y="22"/>
                  </a:lnTo>
                  <a:lnTo>
                    <a:pt x="123" y="22"/>
                  </a:lnTo>
                  <a:lnTo>
                    <a:pt x="108" y="25"/>
                  </a:lnTo>
                  <a:lnTo>
                    <a:pt x="90" y="25"/>
                  </a:lnTo>
                  <a:lnTo>
                    <a:pt x="77" y="28"/>
                  </a:lnTo>
                  <a:lnTo>
                    <a:pt x="62" y="28"/>
                  </a:lnTo>
                  <a:lnTo>
                    <a:pt x="48" y="28"/>
                  </a:lnTo>
                  <a:lnTo>
                    <a:pt x="37" y="31"/>
                  </a:lnTo>
                  <a:lnTo>
                    <a:pt x="33" y="31"/>
                  </a:lnTo>
                  <a:lnTo>
                    <a:pt x="28" y="31"/>
                  </a:lnTo>
                  <a:lnTo>
                    <a:pt x="26" y="31"/>
                  </a:lnTo>
                  <a:lnTo>
                    <a:pt x="24" y="28"/>
                  </a:lnTo>
                  <a:lnTo>
                    <a:pt x="17" y="28"/>
                  </a:lnTo>
                  <a:lnTo>
                    <a:pt x="11" y="25"/>
                  </a:lnTo>
                  <a:lnTo>
                    <a:pt x="6" y="22"/>
                  </a:lnTo>
                  <a:lnTo>
                    <a:pt x="0" y="15"/>
                  </a:lnTo>
                  <a:lnTo>
                    <a:pt x="31" y="15"/>
                  </a:lnTo>
                  <a:lnTo>
                    <a:pt x="59" y="12"/>
                  </a:lnTo>
                  <a:lnTo>
                    <a:pt x="73" y="12"/>
                  </a:lnTo>
                  <a:lnTo>
                    <a:pt x="90" y="9"/>
                  </a:lnTo>
                  <a:lnTo>
                    <a:pt x="108" y="6"/>
                  </a:lnTo>
                  <a:lnTo>
                    <a:pt x="126" y="3"/>
                  </a:lnTo>
                  <a:lnTo>
                    <a:pt x="134" y="3"/>
                  </a:lnTo>
                  <a:lnTo>
                    <a:pt x="143" y="3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3" y="0"/>
                  </a:lnTo>
                  <a:lnTo>
                    <a:pt x="170" y="0"/>
                  </a:lnTo>
                  <a:lnTo>
                    <a:pt x="174" y="0"/>
                  </a:lnTo>
                  <a:lnTo>
                    <a:pt x="179" y="0"/>
                  </a:lnTo>
                  <a:lnTo>
                    <a:pt x="190" y="0"/>
                  </a:lnTo>
                  <a:lnTo>
                    <a:pt x="203" y="3"/>
                  </a:lnTo>
                  <a:lnTo>
                    <a:pt x="207" y="3"/>
                  </a:lnTo>
                  <a:lnTo>
                    <a:pt x="212" y="6"/>
                  </a:lnTo>
                  <a:lnTo>
                    <a:pt x="212" y="6"/>
                  </a:lnTo>
                  <a:lnTo>
                    <a:pt x="214" y="9"/>
                  </a:lnTo>
                  <a:lnTo>
                    <a:pt x="214" y="12"/>
                  </a:lnTo>
                  <a:lnTo>
                    <a:pt x="212" y="12"/>
                  </a:lnTo>
                  <a:lnTo>
                    <a:pt x="209" y="12"/>
                  </a:lnTo>
                  <a:lnTo>
                    <a:pt x="207" y="15"/>
                  </a:lnTo>
                  <a:lnTo>
                    <a:pt x="203" y="15"/>
                  </a:lnTo>
                  <a:lnTo>
                    <a:pt x="198" y="15"/>
                  </a:lnTo>
                  <a:lnTo>
                    <a:pt x="192" y="15"/>
                  </a:lnTo>
                  <a:lnTo>
                    <a:pt x="187" y="15"/>
                  </a:lnTo>
                  <a:lnTo>
                    <a:pt x="187" y="1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" name="Freeform 128"/>
            <p:cNvSpPr>
              <a:spLocks/>
            </p:cNvSpPr>
            <p:nvPr/>
          </p:nvSpPr>
          <p:spPr bwMode="auto">
            <a:xfrm>
              <a:off x="2977597" y="2264933"/>
              <a:ext cx="571163" cy="380945"/>
            </a:xfrm>
            <a:custGeom>
              <a:avLst/>
              <a:gdLst>
                <a:gd name="T0" fmla="*/ 71 w 88"/>
                <a:gd name="T1" fmla="*/ 9 h 37"/>
                <a:gd name="T2" fmla="*/ 75 w 88"/>
                <a:gd name="T3" fmla="*/ 12 h 37"/>
                <a:gd name="T4" fmla="*/ 82 w 88"/>
                <a:gd name="T5" fmla="*/ 12 h 37"/>
                <a:gd name="T6" fmla="*/ 84 w 88"/>
                <a:gd name="T7" fmla="*/ 15 h 37"/>
                <a:gd name="T8" fmla="*/ 86 w 88"/>
                <a:gd name="T9" fmla="*/ 15 h 37"/>
                <a:gd name="T10" fmla="*/ 88 w 88"/>
                <a:gd name="T11" fmla="*/ 18 h 37"/>
                <a:gd name="T12" fmla="*/ 88 w 88"/>
                <a:gd name="T13" fmla="*/ 21 h 37"/>
                <a:gd name="T14" fmla="*/ 88 w 88"/>
                <a:gd name="T15" fmla="*/ 28 h 37"/>
                <a:gd name="T16" fmla="*/ 88 w 88"/>
                <a:gd name="T17" fmla="*/ 34 h 37"/>
                <a:gd name="T18" fmla="*/ 86 w 88"/>
                <a:gd name="T19" fmla="*/ 37 h 37"/>
                <a:gd name="T20" fmla="*/ 84 w 88"/>
                <a:gd name="T21" fmla="*/ 37 h 37"/>
                <a:gd name="T22" fmla="*/ 80 w 88"/>
                <a:gd name="T23" fmla="*/ 37 h 37"/>
                <a:gd name="T24" fmla="*/ 75 w 88"/>
                <a:gd name="T25" fmla="*/ 37 h 37"/>
                <a:gd name="T26" fmla="*/ 73 w 88"/>
                <a:gd name="T27" fmla="*/ 37 h 37"/>
                <a:gd name="T28" fmla="*/ 69 w 88"/>
                <a:gd name="T29" fmla="*/ 37 h 37"/>
                <a:gd name="T30" fmla="*/ 62 w 88"/>
                <a:gd name="T31" fmla="*/ 34 h 37"/>
                <a:gd name="T32" fmla="*/ 58 w 88"/>
                <a:gd name="T33" fmla="*/ 31 h 37"/>
                <a:gd name="T34" fmla="*/ 51 w 88"/>
                <a:gd name="T35" fmla="*/ 28 h 37"/>
                <a:gd name="T36" fmla="*/ 42 w 88"/>
                <a:gd name="T37" fmla="*/ 24 h 37"/>
                <a:gd name="T38" fmla="*/ 35 w 88"/>
                <a:gd name="T39" fmla="*/ 21 h 37"/>
                <a:gd name="T40" fmla="*/ 27 w 88"/>
                <a:gd name="T41" fmla="*/ 18 h 37"/>
                <a:gd name="T42" fmla="*/ 20 w 88"/>
                <a:gd name="T43" fmla="*/ 15 h 37"/>
                <a:gd name="T44" fmla="*/ 13 w 88"/>
                <a:gd name="T45" fmla="*/ 12 h 37"/>
                <a:gd name="T46" fmla="*/ 9 w 88"/>
                <a:gd name="T47" fmla="*/ 9 h 37"/>
                <a:gd name="T48" fmla="*/ 5 w 88"/>
                <a:gd name="T49" fmla="*/ 9 h 37"/>
                <a:gd name="T50" fmla="*/ 2 w 88"/>
                <a:gd name="T51" fmla="*/ 6 h 37"/>
                <a:gd name="T52" fmla="*/ 0 w 88"/>
                <a:gd name="T53" fmla="*/ 6 h 37"/>
                <a:gd name="T54" fmla="*/ 0 w 88"/>
                <a:gd name="T55" fmla="*/ 3 h 37"/>
                <a:gd name="T56" fmla="*/ 0 w 88"/>
                <a:gd name="T57" fmla="*/ 3 h 37"/>
                <a:gd name="T58" fmla="*/ 2 w 88"/>
                <a:gd name="T59" fmla="*/ 3 h 37"/>
                <a:gd name="T60" fmla="*/ 5 w 88"/>
                <a:gd name="T61" fmla="*/ 3 h 37"/>
                <a:gd name="T62" fmla="*/ 7 w 88"/>
                <a:gd name="T63" fmla="*/ 3 h 37"/>
                <a:gd name="T64" fmla="*/ 9 w 88"/>
                <a:gd name="T65" fmla="*/ 0 h 37"/>
                <a:gd name="T66" fmla="*/ 13 w 88"/>
                <a:gd name="T67" fmla="*/ 0 h 37"/>
                <a:gd name="T68" fmla="*/ 16 w 88"/>
                <a:gd name="T69" fmla="*/ 0 h 37"/>
                <a:gd name="T70" fmla="*/ 31 w 88"/>
                <a:gd name="T71" fmla="*/ 0 h 37"/>
                <a:gd name="T72" fmla="*/ 38 w 88"/>
                <a:gd name="T73" fmla="*/ 3 h 37"/>
                <a:gd name="T74" fmla="*/ 44 w 88"/>
                <a:gd name="T75" fmla="*/ 3 h 37"/>
                <a:gd name="T76" fmla="*/ 58 w 88"/>
                <a:gd name="T77" fmla="*/ 6 h 37"/>
                <a:gd name="T78" fmla="*/ 71 w 88"/>
                <a:gd name="T79" fmla="*/ 9 h 37"/>
                <a:gd name="T80" fmla="*/ 71 w 88"/>
                <a:gd name="T81" fmla="*/ 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8" h="37">
                  <a:moveTo>
                    <a:pt x="71" y="9"/>
                  </a:moveTo>
                  <a:lnTo>
                    <a:pt x="75" y="12"/>
                  </a:lnTo>
                  <a:lnTo>
                    <a:pt x="82" y="12"/>
                  </a:lnTo>
                  <a:lnTo>
                    <a:pt x="84" y="15"/>
                  </a:lnTo>
                  <a:lnTo>
                    <a:pt x="86" y="15"/>
                  </a:lnTo>
                  <a:lnTo>
                    <a:pt x="88" y="18"/>
                  </a:lnTo>
                  <a:lnTo>
                    <a:pt x="88" y="21"/>
                  </a:lnTo>
                  <a:lnTo>
                    <a:pt x="88" y="28"/>
                  </a:lnTo>
                  <a:lnTo>
                    <a:pt x="88" y="34"/>
                  </a:lnTo>
                  <a:lnTo>
                    <a:pt x="86" y="37"/>
                  </a:lnTo>
                  <a:lnTo>
                    <a:pt x="84" y="37"/>
                  </a:lnTo>
                  <a:lnTo>
                    <a:pt x="80" y="37"/>
                  </a:lnTo>
                  <a:lnTo>
                    <a:pt x="75" y="37"/>
                  </a:lnTo>
                  <a:lnTo>
                    <a:pt x="73" y="37"/>
                  </a:lnTo>
                  <a:lnTo>
                    <a:pt x="69" y="37"/>
                  </a:lnTo>
                  <a:lnTo>
                    <a:pt x="62" y="34"/>
                  </a:lnTo>
                  <a:lnTo>
                    <a:pt x="58" y="31"/>
                  </a:lnTo>
                  <a:lnTo>
                    <a:pt x="51" y="28"/>
                  </a:lnTo>
                  <a:lnTo>
                    <a:pt x="42" y="24"/>
                  </a:lnTo>
                  <a:lnTo>
                    <a:pt x="35" y="21"/>
                  </a:lnTo>
                  <a:lnTo>
                    <a:pt x="27" y="18"/>
                  </a:lnTo>
                  <a:lnTo>
                    <a:pt x="20" y="15"/>
                  </a:lnTo>
                  <a:lnTo>
                    <a:pt x="13" y="12"/>
                  </a:lnTo>
                  <a:lnTo>
                    <a:pt x="9" y="9"/>
                  </a:lnTo>
                  <a:lnTo>
                    <a:pt x="5" y="9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31" y="0"/>
                  </a:lnTo>
                  <a:lnTo>
                    <a:pt x="38" y="3"/>
                  </a:lnTo>
                  <a:lnTo>
                    <a:pt x="44" y="3"/>
                  </a:lnTo>
                  <a:lnTo>
                    <a:pt x="58" y="6"/>
                  </a:lnTo>
                  <a:lnTo>
                    <a:pt x="71" y="9"/>
                  </a:lnTo>
                  <a:lnTo>
                    <a:pt x="71" y="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5" name="Freeform 129"/>
            <p:cNvSpPr>
              <a:spLocks/>
            </p:cNvSpPr>
            <p:nvPr/>
          </p:nvSpPr>
          <p:spPr bwMode="auto">
            <a:xfrm>
              <a:off x="2348019" y="2419372"/>
              <a:ext cx="356978" cy="350055"/>
            </a:xfrm>
            <a:custGeom>
              <a:avLst/>
              <a:gdLst>
                <a:gd name="T0" fmla="*/ 7 w 55"/>
                <a:gd name="T1" fmla="*/ 13 h 34"/>
                <a:gd name="T2" fmla="*/ 2 w 55"/>
                <a:gd name="T3" fmla="*/ 9 h 34"/>
                <a:gd name="T4" fmla="*/ 0 w 55"/>
                <a:gd name="T5" fmla="*/ 6 h 34"/>
                <a:gd name="T6" fmla="*/ 0 w 55"/>
                <a:gd name="T7" fmla="*/ 3 h 34"/>
                <a:gd name="T8" fmla="*/ 0 w 55"/>
                <a:gd name="T9" fmla="*/ 0 h 34"/>
                <a:gd name="T10" fmla="*/ 2 w 55"/>
                <a:gd name="T11" fmla="*/ 0 h 34"/>
                <a:gd name="T12" fmla="*/ 7 w 55"/>
                <a:gd name="T13" fmla="*/ 0 h 34"/>
                <a:gd name="T14" fmla="*/ 13 w 55"/>
                <a:gd name="T15" fmla="*/ 0 h 34"/>
                <a:gd name="T16" fmla="*/ 20 w 55"/>
                <a:gd name="T17" fmla="*/ 0 h 34"/>
                <a:gd name="T18" fmla="*/ 29 w 55"/>
                <a:gd name="T19" fmla="*/ 3 h 34"/>
                <a:gd name="T20" fmla="*/ 35 w 55"/>
                <a:gd name="T21" fmla="*/ 3 h 34"/>
                <a:gd name="T22" fmla="*/ 40 w 55"/>
                <a:gd name="T23" fmla="*/ 6 h 34"/>
                <a:gd name="T24" fmla="*/ 46 w 55"/>
                <a:gd name="T25" fmla="*/ 9 h 34"/>
                <a:gd name="T26" fmla="*/ 49 w 55"/>
                <a:gd name="T27" fmla="*/ 13 h 34"/>
                <a:gd name="T28" fmla="*/ 53 w 55"/>
                <a:gd name="T29" fmla="*/ 13 h 34"/>
                <a:gd name="T30" fmla="*/ 55 w 55"/>
                <a:gd name="T31" fmla="*/ 16 h 34"/>
                <a:gd name="T32" fmla="*/ 55 w 55"/>
                <a:gd name="T33" fmla="*/ 19 h 34"/>
                <a:gd name="T34" fmla="*/ 55 w 55"/>
                <a:gd name="T35" fmla="*/ 22 h 34"/>
                <a:gd name="T36" fmla="*/ 55 w 55"/>
                <a:gd name="T37" fmla="*/ 25 h 34"/>
                <a:gd name="T38" fmla="*/ 53 w 55"/>
                <a:gd name="T39" fmla="*/ 28 h 34"/>
                <a:gd name="T40" fmla="*/ 51 w 55"/>
                <a:gd name="T41" fmla="*/ 28 h 34"/>
                <a:gd name="T42" fmla="*/ 49 w 55"/>
                <a:gd name="T43" fmla="*/ 31 h 34"/>
                <a:gd name="T44" fmla="*/ 44 w 55"/>
                <a:gd name="T45" fmla="*/ 31 h 34"/>
                <a:gd name="T46" fmla="*/ 42 w 55"/>
                <a:gd name="T47" fmla="*/ 34 h 34"/>
                <a:gd name="T48" fmla="*/ 42 w 55"/>
                <a:gd name="T49" fmla="*/ 34 h 34"/>
                <a:gd name="T50" fmla="*/ 38 w 55"/>
                <a:gd name="T51" fmla="*/ 34 h 34"/>
                <a:gd name="T52" fmla="*/ 35 w 55"/>
                <a:gd name="T53" fmla="*/ 31 h 34"/>
                <a:gd name="T54" fmla="*/ 31 w 55"/>
                <a:gd name="T55" fmla="*/ 31 h 34"/>
                <a:gd name="T56" fmla="*/ 27 w 55"/>
                <a:gd name="T57" fmla="*/ 28 h 34"/>
                <a:gd name="T58" fmla="*/ 20 w 55"/>
                <a:gd name="T59" fmla="*/ 25 h 34"/>
                <a:gd name="T60" fmla="*/ 15 w 55"/>
                <a:gd name="T61" fmla="*/ 22 h 34"/>
                <a:gd name="T62" fmla="*/ 9 w 55"/>
                <a:gd name="T63" fmla="*/ 19 h 34"/>
                <a:gd name="T64" fmla="*/ 7 w 55"/>
                <a:gd name="T65" fmla="*/ 13 h 34"/>
                <a:gd name="T66" fmla="*/ 7 w 55"/>
                <a:gd name="T67" fmla="*/ 13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5" h="34">
                  <a:moveTo>
                    <a:pt x="7" y="13"/>
                  </a:moveTo>
                  <a:lnTo>
                    <a:pt x="2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0"/>
                  </a:lnTo>
                  <a:lnTo>
                    <a:pt x="2" y="0"/>
                  </a:lnTo>
                  <a:lnTo>
                    <a:pt x="7" y="0"/>
                  </a:lnTo>
                  <a:lnTo>
                    <a:pt x="13" y="0"/>
                  </a:lnTo>
                  <a:lnTo>
                    <a:pt x="20" y="0"/>
                  </a:lnTo>
                  <a:lnTo>
                    <a:pt x="29" y="3"/>
                  </a:lnTo>
                  <a:lnTo>
                    <a:pt x="35" y="3"/>
                  </a:lnTo>
                  <a:lnTo>
                    <a:pt x="40" y="6"/>
                  </a:lnTo>
                  <a:lnTo>
                    <a:pt x="46" y="9"/>
                  </a:lnTo>
                  <a:lnTo>
                    <a:pt x="49" y="13"/>
                  </a:lnTo>
                  <a:lnTo>
                    <a:pt x="53" y="13"/>
                  </a:lnTo>
                  <a:lnTo>
                    <a:pt x="55" y="16"/>
                  </a:lnTo>
                  <a:lnTo>
                    <a:pt x="55" y="19"/>
                  </a:lnTo>
                  <a:lnTo>
                    <a:pt x="55" y="22"/>
                  </a:lnTo>
                  <a:lnTo>
                    <a:pt x="55" y="25"/>
                  </a:lnTo>
                  <a:lnTo>
                    <a:pt x="53" y="28"/>
                  </a:lnTo>
                  <a:lnTo>
                    <a:pt x="51" y="28"/>
                  </a:lnTo>
                  <a:lnTo>
                    <a:pt x="49" y="31"/>
                  </a:lnTo>
                  <a:lnTo>
                    <a:pt x="44" y="31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38" y="34"/>
                  </a:lnTo>
                  <a:lnTo>
                    <a:pt x="35" y="31"/>
                  </a:lnTo>
                  <a:lnTo>
                    <a:pt x="31" y="31"/>
                  </a:lnTo>
                  <a:lnTo>
                    <a:pt x="27" y="28"/>
                  </a:lnTo>
                  <a:lnTo>
                    <a:pt x="20" y="25"/>
                  </a:lnTo>
                  <a:lnTo>
                    <a:pt x="15" y="22"/>
                  </a:lnTo>
                  <a:lnTo>
                    <a:pt x="9" y="19"/>
                  </a:lnTo>
                  <a:lnTo>
                    <a:pt x="7" y="13"/>
                  </a:lnTo>
                  <a:lnTo>
                    <a:pt x="7" y="1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26" name="组合 25">
            <a:extLst>
              <a:ext uri="{FF2B5EF4-FFF2-40B4-BE49-F238E27FC236}">
                <a16:creationId xmlns:a16="http://schemas.microsoft.com/office/drawing/2014/main" xmlns="" id="{1212CA5A-1270-4A52-9275-57CC6E787BE3}"/>
              </a:ext>
            </a:extLst>
          </p:cNvPr>
          <p:cNvGrpSpPr/>
          <p:nvPr/>
        </p:nvGrpSpPr>
        <p:grpSpPr>
          <a:xfrm>
            <a:off x="8486850" y="622604"/>
            <a:ext cx="2420952" cy="2440088"/>
            <a:chOff x="8486850" y="622604"/>
            <a:chExt cx="2420952" cy="2440088"/>
          </a:xfrm>
          <a:solidFill>
            <a:schemeClr val="bg2"/>
          </a:solidFill>
        </p:grpSpPr>
        <p:sp>
          <p:nvSpPr>
            <p:cNvPr id="27" name="Freeform 141"/>
            <p:cNvSpPr>
              <a:spLocks/>
            </p:cNvSpPr>
            <p:nvPr/>
          </p:nvSpPr>
          <p:spPr bwMode="auto">
            <a:xfrm>
              <a:off x="8934696" y="622604"/>
              <a:ext cx="856743" cy="885431"/>
            </a:xfrm>
            <a:custGeom>
              <a:avLst/>
              <a:gdLst>
                <a:gd name="T0" fmla="*/ 88 w 132"/>
                <a:gd name="T1" fmla="*/ 9 h 86"/>
                <a:gd name="T2" fmla="*/ 86 w 132"/>
                <a:gd name="T3" fmla="*/ 6 h 86"/>
                <a:gd name="T4" fmla="*/ 84 w 132"/>
                <a:gd name="T5" fmla="*/ 6 h 86"/>
                <a:gd name="T6" fmla="*/ 86 w 132"/>
                <a:gd name="T7" fmla="*/ 3 h 86"/>
                <a:gd name="T8" fmla="*/ 88 w 132"/>
                <a:gd name="T9" fmla="*/ 3 h 86"/>
                <a:gd name="T10" fmla="*/ 93 w 132"/>
                <a:gd name="T11" fmla="*/ 0 h 86"/>
                <a:gd name="T12" fmla="*/ 95 w 132"/>
                <a:gd name="T13" fmla="*/ 0 h 86"/>
                <a:gd name="T14" fmla="*/ 99 w 132"/>
                <a:gd name="T15" fmla="*/ 0 h 86"/>
                <a:gd name="T16" fmla="*/ 106 w 132"/>
                <a:gd name="T17" fmla="*/ 3 h 86"/>
                <a:gd name="T18" fmla="*/ 115 w 132"/>
                <a:gd name="T19" fmla="*/ 6 h 86"/>
                <a:gd name="T20" fmla="*/ 119 w 132"/>
                <a:gd name="T21" fmla="*/ 6 h 86"/>
                <a:gd name="T22" fmla="*/ 124 w 132"/>
                <a:gd name="T23" fmla="*/ 9 h 86"/>
                <a:gd name="T24" fmla="*/ 128 w 132"/>
                <a:gd name="T25" fmla="*/ 12 h 86"/>
                <a:gd name="T26" fmla="*/ 130 w 132"/>
                <a:gd name="T27" fmla="*/ 15 h 86"/>
                <a:gd name="T28" fmla="*/ 132 w 132"/>
                <a:gd name="T29" fmla="*/ 15 h 86"/>
                <a:gd name="T30" fmla="*/ 132 w 132"/>
                <a:gd name="T31" fmla="*/ 18 h 86"/>
                <a:gd name="T32" fmla="*/ 132 w 132"/>
                <a:gd name="T33" fmla="*/ 18 h 86"/>
                <a:gd name="T34" fmla="*/ 130 w 132"/>
                <a:gd name="T35" fmla="*/ 21 h 86"/>
                <a:gd name="T36" fmla="*/ 128 w 132"/>
                <a:gd name="T37" fmla="*/ 24 h 86"/>
                <a:gd name="T38" fmla="*/ 124 w 132"/>
                <a:gd name="T39" fmla="*/ 27 h 86"/>
                <a:gd name="T40" fmla="*/ 119 w 132"/>
                <a:gd name="T41" fmla="*/ 30 h 86"/>
                <a:gd name="T42" fmla="*/ 115 w 132"/>
                <a:gd name="T43" fmla="*/ 33 h 86"/>
                <a:gd name="T44" fmla="*/ 108 w 132"/>
                <a:gd name="T45" fmla="*/ 37 h 86"/>
                <a:gd name="T46" fmla="*/ 101 w 132"/>
                <a:gd name="T47" fmla="*/ 43 h 86"/>
                <a:gd name="T48" fmla="*/ 86 w 132"/>
                <a:gd name="T49" fmla="*/ 52 h 86"/>
                <a:gd name="T50" fmla="*/ 71 w 132"/>
                <a:gd name="T51" fmla="*/ 61 h 86"/>
                <a:gd name="T52" fmla="*/ 55 w 132"/>
                <a:gd name="T53" fmla="*/ 70 h 86"/>
                <a:gd name="T54" fmla="*/ 37 w 132"/>
                <a:gd name="T55" fmla="*/ 77 h 86"/>
                <a:gd name="T56" fmla="*/ 31 w 132"/>
                <a:gd name="T57" fmla="*/ 80 h 86"/>
                <a:gd name="T58" fmla="*/ 24 w 132"/>
                <a:gd name="T59" fmla="*/ 83 h 86"/>
                <a:gd name="T60" fmla="*/ 18 w 132"/>
                <a:gd name="T61" fmla="*/ 83 h 86"/>
                <a:gd name="T62" fmla="*/ 13 w 132"/>
                <a:gd name="T63" fmla="*/ 86 h 86"/>
                <a:gd name="T64" fmla="*/ 9 w 132"/>
                <a:gd name="T65" fmla="*/ 86 h 86"/>
                <a:gd name="T66" fmla="*/ 4 w 132"/>
                <a:gd name="T67" fmla="*/ 86 h 86"/>
                <a:gd name="T68" fmla="*/ 2 w 132"/>
                <a:gd name="T69" fmla="*/ 86 h 86"/>
                <a:gd name="T70" fmla="*/ 2 w 132"/>
                <a:gd name="T71" fmla="*/ 86 h 86"/>
                <a:gd name="T72" fmla="*/ 0 w 132"/>
                <a:gd name="T73" fmla="*/ 83 h 86"/>
                <a:gd name="T74" fmla="*/ 0 w 132"/>
                <a:gd name="T75" fmla="*/ 83 h 86"/>
                <a:gd name="T76" fmla="*/ 2 w 132"/>
                <a:gd name="T77" fmla="*/ 80 h 86"/>
                <a:gd name="T78" fmla="*/ 4 w 132"/>
                <a:gd name="T79" fmla="*/ 77 h 86"/>
                <a:gd name="T80" fmla="*/ 7 w 132"/>
                <a:gd name="T81" fmla="*/ 74 h 86"/>
                <a:gd name="T82" fmla="*/ 11 w 132"/>
                <a:gd name="T83" fmla="*/ 70 h 86"/>
                <a:gd name="T84" fmla="*/ 18 w 132"/>
                <a:gd name="T85" fmla="*/ 67 h 86"/>
                <a:gd name="T86" fmla="*/ 24 w 132"/>
                <a:gd name="T87" fmla="*/ 64 h 86"/>
                <a:gd name="T88" fmla="*/ 35 w 132"/>
                <a:gd name="T89" fmla="*/ 58 h 86"/>
                <a:gd name="T90" fmla="*/ 46 w 132"/>
                <a:gd name="T91" fmla="*/ 52 h 86"/>
                <a:gd name="T92" fmla="*/ 55 w 132"/>
                <a:gd name="T93" fmla="*/ 43 h 86"/>
                <a:gd name="T94" fmla="*/ 66 w 132"/>
                <a:gd name="T95" fmla="*/ 37 h 86"/>
                <a:gd name="T96" fmla="*/ 73 w 132"/>
                <a:gd name="T97" fmla="*/ 30 h 86"/>
                <a:gd name="T98" fmla="*/ 77 w 132"/>
                <a:gd name="T99" fmla="*/ 27 h 86"/>
                <a:gd name="T100" fmla="*/ 82 w 132"/>
                <a:gd name="T101" fmla="*/ 21 h 86"/>
                <a:gd name="T102" fmla="*/ 86 w 132"/>
                <a:gd name="T103" fmla="*/ 18 h 86"/>
                <a:gd name="T104" fmla="*/ 88 w 132"/>
                <a:gd name="T105" fmla="*/ 15 h 86"/>
                <a:gd name="T106" fmla="*/ 88 w 132"/>
                <a:gd name="T107" fmla="*/ 12 h 86"/>
                <a:gd name="T108" fmla="*/ 88 w 132"/>
                <a:gd name="T109" fmla="*/ 12 h 86"/>
                <a:gd name="T110" fmla="*/ 88 w 132"/>
                <a:gd name="T111" fmla="*/ 9 h 86"/>
                <a:gd name="T112" fmla="*/ 88 w 132"/>
                <a:gd name="T113" fmla="*/ 9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2" h="86">
                  <a:moveTo>
                    <a:pt x="88" y="9"/>
                  </a:moveTo>
                  <a:lnTo>
                    <a:pt x="86" y="6"/>
                  </a:lnTo>
                  <a:lnTo>
                    <a:pt x="84" y="6"/>
                  </a:lnTo>
                  <a:lnTo>
                    <a:pt x="86" y="3"/>
                  </a:lnTo>
                  <a:lnTo>
                    <a:pt x="88" y="3"/>
                  </a:lnTo>
                  <a:lnTo>
                    <a:pt x="93" y="0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06" y="3"/>
                  </a:lnTo>
                  <a:lnTo>
                    <a:pt x="115" y="6"/>
                  </a:lnTo>
                  <a:lnTo>
                    <a:pt x="119" y="6"/>
                  </a:lnTo>
                  <a:lnTo>
                    <a:pt x="124" y="9"/>
                  </a:lnTo>
                  <a:lnTo>
                    <a:pt x="128" y="12"/>
                  </a:lnTo>
                  <a:lnTo>
                    <a:pt x="130" y="15"/>
                  </a:lnTo>
                  <a:lnTo>
                    <a:pt x="132" y="15"/>
                  </a:lnTo>
                  <a:lnTo>
                    <a:pt x="132" y="18"/>
                  </a:lnTo>
                  <a:lnTo>
                    <a:pt x="132" y="18"/>
                  </a:lnTo>
                  <a:lnTo>
                    <a:pt x="130" y="21"/>
                  </a:lnTo>
                  <a:lnTo>
                    <a:pt x="128" y="24"/>
                  </a:lnTo>
                  <a:lnTo>
                    <a:pt x="124" y="27"/>
                  </a:lnTo>
                  <a:lnTo>
                    <a:pt x="119" y="30"/>
                  </a:lnTo>
                  <a:lnTo>
                    <a:pt x="115" y="33"/>
                  </a:lnTo>
                  <a:lnTo>
                    <a:pt x="108" y="37"/>
                  </a:lnTo>
                  <a:lnTo>
                    <a:pt x="101" y="43"/>
                  </a:lnTo>
                  <a:lnTo>
                    <a:pt x="86" y="52"/>
                  </a:lnTo>
                  <a:lnTo>
                    <a:pt x="71" y="61"/>
                  </a:lnTo>
                  <a:lnTo>
                    <a:pt x="55" y="70"/>
                  </a:lnTo>
                  <a:lnTo>
                    <a:pt x="37" y="77"/>
                  </a:lnTo>
                  <a:lnTo>
                    <a:pt x="31" y="80"/>
                  </a:lnTo>
                  <a:lnTo>
                    <a:pt x="24" y="83"/>
                  </a:lnTo>
                  <a:lnTo>
                    <a:pt x="18" y="83"/>
                  </a:lnTo>
                  <a:lnTo>
                    <a:pt x="13" y="86"/>
                  </a:lnTo>
                  <a:lnTo>
                    <a:pt x="9" y="86"/>
                  </a:lnTo>
                  <a:lnTo>
                    <a:pt x="4" y="86"/>
                  </a:lnTo>
                  <a:lnTo>
                    <a:pt x="2" y="86"/>
                  </a:lnTo>
                  <a:lnTo>
                    <a:pt x="2" y="8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2" y="80"/>
                  </a:lnTo>
                  <a:lnTo>
                    <a:pt x="4" y="77"/>
                  </a:lnTo>
                  <a:lnTo>
                    <a:pt x="7" y="74"/>
                  </a:lnTo>
                  <a:lnTo>
                    <a:pt x="11" y="70"/>
                  </a:lnTo>
                  <a:lnTo>
                    <a:pt x="18" y="67"/>
                  </a:lnTo>
                  <a:lnTo>
                    <a:pt x="24" y="64"/>
                  </a:lnTo>
                  <a:lnTo>
                    <a:pt x="35" y="58"/>
                  </a:lnTo>
                  <a:lnTo>
                    <a:pt x="46" y="52"/>
                  </a:lnTo>
                  <a:lnTo>
                    <a:pt x="55" y="43"/>
                  </a:lnTo>
                  <a:lnTo>
                    <a:pt x="66" y="37"/>
                  </a:lnTo>
                  <a:lnTo>
                    <a:pt x="73" y="30"/>
                  </a:lnTo>
                  <a:lnTo>
                    <a:pt x="77" y="27"/>
                  </a:lnTo>
                  <a:lnTo>
                    <a:pt x="82" y="21"/>
                  </a:lnTo>
                  <a:lnTo>
                    <a:pt x="86" y="18"/>
                  </a:lnTo>
                  <a:lnTo>
                    <a:pt x="88" y="15"/>
                  </a:lnTo>
                  <a:lnTo>
                    <a:pt x="88" y="12"/>
                  </a:lnTo>
                  <a:lnTo>
                    <a:pt x="88" y="12"/>
                  </a:lnTo>
                  <a:lnTo>
                    <a:pt x="88" y="9"/>
                  </a:lnTo>
                  <a:lnTo>
                    <a:pt x="88" y="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" name="Freeform 142"/>
            <p:cNvSpPr>
              <a:spLocks/>
            </p:cNvSpPr>
            <p:nvPr/>
          </p:nvSpPr>
          <p:spPr bwMode="auto">
            <a:xfrm>
              <a:off x="9395518" y="900592"/>
              <a:ext cx="856743" cy="730999"/>
            </a:xfrm>
            <a:custGeom>
              <a:avLst/>
              <a:gdLst>
                <a:gd name="T0" fmla="*/ 59 w 132"/>
                <a:gd name="T1" fmla="*/ 59 h 71"/>
                <a:gd name="T2" fmla="*/ 30 w 132"/>
                <a:gd name="T3" fmla="*/ 71 h 71"/>
                <a:gd name="T4" fmla="*/ 28 w 132"/>
                <a:gd name="T5" fmla="*/ 62 h 71"/>
                <a:gd name="T6" fmla="*/ 48 w 132"/>
                <a:gd name="T7" fmla="*/ 47 h 71"/>
                <a:gd name="T8" fmla="*/ 61 w 132"/>
                <a:gd name="T9" fmla="*/ 34 h 71"/>
                <a:gd name="T10" fmla="*/ 68 w 132"/>
                <a:gd name="T11" fmla="*/ 31 h 71"/>
                <a:gd name="T12" fmla="*/ 72 w 132"/>
                <a:gd name="T13" fmla="*/ 28 h 71"/>
                <a:gd name="T14" fmla="*/ 75 w 132"/>
                <a:gd name="T15" fmla="*/ 25 h 71"/>
                <a:gd name="T16" fmla="*/ 72 w 132"/>
                <a:gd name="T17" fmla="*/ 25 h 71"/>
                <a:gd name="T18" fmla="*/ 64 w 132"/>
                <a:gd name="T19" fmla="*/ 25 h 71"/>
                <a:gd name="T20" fmla="*/ 55 w 132"/>
                <a:gd name="T21" fmla="*/ 28 h 71"/>
                <a:gd name="T22" fmla="*/ 46 w 132"/>
                <a:gd name="T23" fmla="*/ 28 h 71"/>
                <a:gd name="T24" fmla="*/ 33 w 132"/>
                <a:gd name="T25" fmla="*/ 28 h 71"/>
                <a:gd name="T26" fmla="*/ 17 w 132"/>
                <a:gd name="T27" fmla="*/ 28 h 71"/>
                <a:gd name="T28" fmla="*/ 0 w 132"/>
                <a:gd name="T29" fmla="*/ 28 h 71"/>
                <a:gd name="T30" fmla="*/ 11 w 132"/>
                <a:gd name="T31" fmla="*/ 13 h 71"/>
                <a:gd name="T32" fmla="*/ 30 w 132"/>
                <a:gd name="T33" fmla="*/ 13 h 71"/>
                <a:gd name="T34" fmla="*/ 48 w 132"/>
                <a:gd name="T35" fmla="*/ 10 h 71"/>
                <a:gd name="T36" fmla="*/ 59 w 132"/>
                <a:gd name="T37" fmla="*/ 10 h 71"/>
                <a:gd name="T38" fmla="*/ 72 w 132"/>
                <a:gd name="T39" fmla="*/ 6 h 71"/>
                <a:gd name="T40" fmla="*/ 81 w 132"/>
                <a:gd name="T41" fmla="*/ 6 h 71"/>
                <a:gd name="T42" fmla="*/ 90 w 132"/>
                <a:gd name="T43" fmla="*/ 0 h 71"/>
                <a:gd name="T44" fmla="*/ 97 w 132"/>
                <a:gd name="T45" fmla="*/ 0 h 71"/>
                <a:gd name="T46" fmla="*/ 105 w 132"/>
                <a:gd name="T47" fmla="*/ 3 h 71"/>
                <a:gd name="T48" fmla="*/ 117 w 132"/>
                <a:gd name="T49" fmla="*/ 6 h 71"/>
                <a:gd name="T50" fmla="*/ 128 w 132"/>
                <a:gd name="T51" fmla="*/ 13 h 71"/>
                <a:gd name="T52" fmla="*/ 132 w 132"/>
                <a:gd name="T53" fmla="*/ 16 h 71"/>
                <a:gd name="T54" fmla="*/ 130 w 132"/>
                <a:gd name="T55" fmla="*/ 22 h 71"/>
                <a:gd name="T56" fmla="*/ 121 w 132"/>
                <a:gd name="T57" fmla="*/ 25 h 71"/>
                <a:gd name="T58" fmla="*/ 112 w 132"/>
                <a:gd name="T59" fmla="*/ 28 h 71"/>
                <a:gd name="T60" fmla="*/ 103 w 132"/>
                <a:gd name="T61" fmla="*/ 31 h 71"/>
                <a:gd name="T62" fmla="*/ 90 w 132"/>
                <a:gd name="T63" fmla="*/ 40 h 71"/>
                <a:gd name="T64" fmla="*/ 75 w 132"/>
                <a:gd name="T65" fmla="*/ 5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2" h="71">
                  <a:moveTo>
                    <a:pt x="75" y="50"/>
                  </a:moveTo>
                  <a:lnTo>
                    <a:pt x="59" y="59"/>
                  </a:lnTo>
                  <a:lnTo>
                    <a:pt x="44" y="65"/>
                  </a:lnTo>
                  <a:lnTo>
                    <a:pt x="30" y="71"/>
                  </a:lnTo>
                  <a:lnTo>
                    <a:pt x="17" y="71"/>
                  </a:lnTo>
                  <a:lnTo>
                    <a:pt x="28" y="62"/>
                  </a:lnTo>
                  <a:lnTo>
                    <a:pt x="39" y="53"/>
                  </a:lnTo>
                  <a:lnTo>
                    <a:pt x="48" y="47"/>
                  </a:lnTo>
                  <a:lnTo>
                    <a:pt x="59" y="37"/>
                  </a:lnTo>
                  <a:lnTo>
                    <a:pt x="61" y="34"/>
                  </a:lnTo>
                  <a:lnTo>
                    <a:pt x="66" y="31"/>
                  </a:lnTo>
                  <a:lnTo>
                    <a:pt x="68" y="31"/>
                  </a:lnTo>
                  <a:lnTo>
                    <a:pt x="70" y="28"/>
                  </a:lnTo>
                  <a:lnTo>
                    <a:pt x="72" y="28"/>
                  </a:lnTo>
                  <a:lnTo>
                    <a:pt x="72" y="25"/>
                  </a:lnTo>
                  <a:lnTo>
                    <a:pt x="75" y="25"/>
                  </a:lnTo>
                  <a:lnTo>
                    <a:pt x="72" y="25"/>
                  </a:lnTo>
                  <a:lnTo>
                    <a:pt x="72" y="25"/>
                  </a:lnTo>
                  <a:lnTo>
                    <a:pt x="68" y="25"/>
                  </a:lnTo>
                  <a:lnTo>
                    <a:pt x="64" y="25"/>
                  </a:lnTo>
                  <a:lnTo>
                    <a:pt x="59" y="25"/>
                  </a:lnTo>
                  <a:lnTo>
                    <a:pt x="55" y="28"/>
                  </a:lnTo>
                  <a:lnTo>
                    <a:pt x="50" y="28"/>
                  </a:lnTo>
                  <a:lnTo>
                    <a:pt x="46" y="28"/>
                  </a:lnTo>
                  <a:lnTo>
                    <a:pt x="39" y="28"/>
                  </a:lnTo>
                  <a:lnTo>
                    <a:pt x="33" y="28"/>
                  </a:lnTo>
                  <a:lnTo>
                    <a:pt x="24" y="28"/>
                  </a:lnTo>
                  <a:lnTo>
                    <a:pt x="17" y="28"/>
                  </a:lnTo>
                  <a:lnTo>
                    <a:pt x="8" y="28"/>
                  </a:lnTo>
                  <a:lnTo>
                    <a:pt x="0" y="28"/>
                  </a:lnTo>
                  <a:lnTo>
                    <a:pt x="0" y="13"/>
                  </a:lnTo>
                  <a:lnTo>
                    <a:pt x="11" y="13"/>
                  </a:lnTo>
                  <a:lnTo>
                    <a:pt x="22" y="13"/>
                  </a:lnTo>
                  <a:lnTo>
                    <a:pt x="30" y="13"/>
                  </a:lnTo>
                  <a:lnTo>
                    <a:pt x="39" y="13"/>
                  </a:lnTo>
                  <a:lnTo>
                    <a:pt x="48" y="10"/>
                  </a:lnTo>
                  <a:lnTo>
                    <a:pt x="55" y="10"/>
                  </a:lnTo>
                  <a:lnTo>
                    <a:pt x="59" y="10"/>
                  </a:lnTo>
                  <a:lnTo>
                    <a:pt x="66" y="10"/>
                  </a:lnTo>
                  <a:lnTo>
                    <a:pt x="72" y="6"/>
                  </a:lnTo>
                  <a:lnTo>
                    <a:pt x="77" y="6"/>
                  </a:lnTo>
                  <a:lnTo>
                    <a:pt x="81" y="6"/>
                  </a:lnTo>
                  <a:lnTo>
                    <a:pt x="86" y="3"/>
                  </a:lnTo>
                  <a:lnTo>
                    <a:pt x="90" y="0"/>
                  </a:lnTo>
                  <a:lnTo>
                    <a:pt x="94" y="0"/>
                  </a:lnTo>
                  <a:lnTo>
                    <a:pt x="97" y="0"/>
                  </a:lnTo>
                  <a:lnTo>
                    <a:pt x="101" y="0"/>
                  </a:lnTo>
                  <a:lnTo>
                    <a:pt x="105" y="3"/>
                  </a:lnTo>
                  <a:lnTo>
                    <a:pt x="110" y="3"/>
                  </a:lnTo>
                  <a:lnTo>
                    <a:pt x="117" y="6"/>
                  </a:lnTo>
                  <a:lnTo>
                    <a:pt x="123" y="10"/>
                  </a:lnTo>
                  <a:lnTo>
                    <a:pt x="128" y="13"/>
                  </a:lnTo>
                  <a:lnTo>
                    <a:pt x="132" y="16"/>
                  </a:lnTo>
                  <a:lnTo>
                    <a:pt x="132" y="16"/>
                  </a:lnTo>
                  <a:lnTo>
                    <a:pt x="132" y="19"/>
                  </a:lnTo>
                  <a:lnTo>
                    <a:pt x="130" y="22"/>
                  </a:lnTo>
                  <a:lnTo>
                    <a:pt x="125" y="22"/>
                  </a:lnTo>
                  <a:lnTo>
                    <a:pt x="121" y="25"/>
                  </a:lnTo>
                  <a:lnTo>
                    <a:pt x="117" y="25"/>
                  </a:lnTo>
                  <a:lnTo>
                    <a:pt x="112" y="28"/>
                  </a:lnTo>
                  <a:lnTo>
                    <a:pt x="108" y="28"/>
                  </a:lnTo>
                  <a:lnTo>
                    <a:pt x="103" y="31"/>
                  </a:lnTo>
                  <a:lnTo>
                    <a:pt x="97" y="34"/>
                  </a:lnTo>
                  <a:lnTo>
                    <a:pt x="90" y="40"/>
                  </a:lnTo>
                  <a:lnTo>
                    <a:pt x="83" y="43"/>
                  </a:lnTo>
                  <a:lnTo>
                    <a:pt x="75" y="50"/>
                  </a:lnTo>
                  <a:lnTo>
                    <a:pt x="75" y="5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" name="Freeform 143"/>
            <p:cNvSpPr>
              <a:spLocks/>
            </p:cNvSpPr>
            <p:nvPr/>
          </p:nvSpPr>
          <p:spPr bwMode="auto">
            <a:xfrm>
              <a:off x="8934696" y="1569810"/>
              <a:ext cx="382941" cy="1019279"/>
            </a:xfrm>
            <a:custGeom>
              <a:avLst/>
              <a:gdLst>
                <a:gd name="T0" fmla="*/ 4 w 59"/>
                <a:gd name="T1" fmla="*/ 15 h 99"/>
                <a:gd name="T2" fmla="*/ 2 w 59"/>
                <a:gd name="T3" fmla="*/ 9 h 99"/>
                <a:gd name="T4" fmla="*/ 0 w 59"/>
                <a:gd name="T5" fmla="*/ 6 h 99"/>
                <a:gd name="T6" fmla="*/ 2 w 59"/>
                <a:gd name="T7" fmla="*/ 3 h 99"/>
                <a:gd name="T8" fmla="*/ 4 w 59"/>
                <a:gd name="T9" fmla="*/ 3 h 99"/>
                <a:gd name="T10" fmla="*/ 9 w 59"/>
                <a:gd name="T11" fmla="*/ 0 h 99"/>
                <a:gd name="T12" fmla="*/ 13 w 59"/>
                <a:gd name="T13" fmla="*/ 0 h 99"/>
                <a:gd name="T14" fmla="*/ 18 w 59"/>
                <a:gd name="T15" fmla="*/ 0 h 99"/>
                <a:gd name="T16" fmla="*/ 22 w 59"/>
                <a:gd name="T17" fmla="*/ 3 h 99"/>
                <a:gd name="T18" fmla="*/ 26 w 59"/>
                <a:gd name="T19" fmla="*/ 3 h 99"/>
                <a:gd name="T20" fmla="*/ 31 w 59"/>
                <a:gd name="T21" fmla="*/ 3 h 99"/>
                <a:gd name="T22" fmla="*/ 37 w 59"/>
                <a:gd name="T23" fmla="*/ 3 h 99"/>
                <a:gd name="T24" fmla="*/ 44 w 59"/>
                <a:gd name="T25" fmla="*/ 25 h 99"/>
                <a:gd name="T26" fmla="*/ 48 w 59"/>
                <a:gd name="T27" fmla="*/ 40 h 99"/>
                <a:gd name="T28" fmla="*/ 53 w 59"/>
                <a:gd name="T29" fmla="*/ 55 h 99"/>
                <a:gd name="T30" fmla="*/ 55 w 59"/>
                <a:gd name="T31" fmla="*/ 68 h 99"/>
                <a:gd name="T32" fmla="*/ 57 w 59"/>
                <a:gd name="T33" fmla="*/ 77 h 99"/>
                <a:gd name="T34" fmla="*/ 59 w 59"/>
                <a:gd name="T35" fmla="*/ 83 h 99"/>
                <a:gd name="T36" fmla="*/ 59 w 59"/>
                <a:gd name="T37" fmla="*/ 89 h 99"/>
                <a:gd name="T38" fmla="*/ 59 w 59"/>
                <a:gd name="T39" fmla="*/ 89 h 99"/>
                <a:gd name="T40" fmla="*/ 59 w 59"/>
                <a:gd name="T41" fmla="*/ 92 h 99"/>
                <a:gd name="T42" fmla="*/ 57 w 59"/>
                <a:gd name="T43" fmla="*/ 96 h 99"/>
                <a:gd name="T44" fmla="*/ 55 w 59"/>
                <a:gd name="T45" fmla="*/ 96 h 99"/>
                <a:gd name="T46" fmla="*/ 51 w 59"/>
                <a:gd name="T47" fmla="*/ 96 h 99"/>
                <a:gd name="T48" fmla="*/ 46 w 59"/>
                <a:gd name="T49" fmla="*/ 99 h 99"/>
                <a:gd name="T50" fmla="*/ 42 w 59"/>
                <a:gd name="T51" fmla="*/ 96 h 99"/>
                <a:gd name="T52" fmla="*/ 37 w 59"/>
                <a:gd name="T53" fmla="*/ 92 h 99"/>
                <a:gd name="T54" fmla="*/ 37 w 59"/>
                <a:gd name="T55" fmla="*/ 89 h 99"/>
                <a:gd name="T56" fmla="*/ 33 w 59"/>
                <a:gd name="T57" fmla="*/ 83 h 99"/>
                <a:gd name="T58" fmla="*/ 31 w 59"/>
                <a:gd name="T59" fmla="*/ 74 h 99"/>
                <a:gd name="T60" fmla="*/ 26 w 59"/>
                <a:gd name="T61" fmla="*/ 62 h 99"/>
                <a:gd name="T62" fmla="*/ 22 w 59"/>
                <a:gd name="T63" fmla="*/ 49 h 99"/>
                <a:gd name="T64" fmla="*/ 18 w 59"/>
                <a:gd name="T65" fmla="*/ 37 h 99"/>
                <a:gd name="T66" fmla="*/ 13 w 59"/>
                <a:gd name="T67" fmla="*/ 28 h 99"/>
                <a:gd name="T68" fmla="*/ 9 w 59"/>
                <a:gd name="T69" fmla="*/ 18 h 99"/>
                <a:gd name="T70" fmla="*/ 4 w 59"/>
                <a:gd name="T71" fmla="*/ 15 h 99"/>
                <a:gd name="T72" fmla="*/ 4 w 59"/>
                <a:gd name="T73" fmla="*/ 15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9" h="99">
                  <a:moveTo>
                    <a:pt x="4" y="15"/>
                  </a:moveTo>
                  <a:lnTo>
                    <a:pt x="2" y="9"/>
                  </a:lnTo>
                  <a:lnTo>
                    <a:pt x="0" y="6"/>
                  </a:lnTo>
                  <a:lnTo>
                    <a:pt x="2" y="3"/>
                  </a:lnTo>
                  <a:lnTo>
                    <a:pt x="4" y="3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8" y="0"/>
                  </a:lnTo>
                  <a:lnTo>
                    <a:pt x="22" y="3"/>
                  </a:lnTo>
                  <a:lnTo>
                    <a:pt x="26" y="3"/>
                  </a:lnTo>
                  <a:lnTo>
                    <a:pt x="31" y="3"/>
                  </a:lnTo>
                  <a:lnTo>
                    <a:pt x="37" y="3"/>
                  </a:lnTo>
                  <a:lnTo>
                    <a:pt x="44" y="25"/>
                  </a:lnTo>
                  <a:lnTo>
                    <a:pt x="48" y="40"/>
                  </a:lnTo>
                  <a:lnTo>
                    <a:pt x="53" y="55"/>
                  </a:lnTo>
                  <a:lnTo>
                    <a:pt x="55" y="68"/>
                  </a:lnTo>
                  <a:lnTo>
                    <a:pt x="57" y="77"/>
                  </a:lnTo>
                  <a:lnTo>
                    <a:pt x="59" y="83"/>
                  </a:lnTo>
                  <a:lnTo>
                    <a:pt x="59" y="89"/>
                  </a:lnTo>
                  <a:lnTo>
                    <a:pt x="59" y="89"/>
                  </a:lnTo>
                  <a:lnTo>
                    <a:pt x="59" y="92"/>
                  </a:lnTo>
                  <a:lnTo>
                    <a:pt x="57" y="96"/>
                  </a:lnTo>
                  <a:lnTo>
                    <a:pt x="55" y="96"/>
                  </a:lnTo>
                  <a:lnTo>
                    <a:pt x="51" y="96"/>
                  </a:lnTo>
                  <a:lnTo>
                    <a:pt x="46" y="99"/>
                  </a:lnTo>
                  <a:lnTo>
                    <a:pt x="42" y="96"/>
                  </a:lnTo>
                  <a:lnTo>
                    <a:pt x="37" y="92"/>
                  </a:lnTo>
                  <a:lnTo>
                    <a:pt x="37" y="89"/>
                  </a:lnTo>
                  <a:lnTo>
                    <a:pt x="33" y="83"/>
                  </a:lnTo>
                  <a:lnTo>
                    <a:pt x="31" y="74"/>
                  </a:lnTo>
                  <a:lnTo>
                    <a:pt x="26" y="62"/>
                  </a:lnTo>
                  <a:lnTo>
                    <a:pt x="22" y="49"/>
                  </a:lnTo>
                  <a:lnTo>
                    <a:pt x="18" y="37"/>
                  </a:lnTo>
                  <a:lnTo>
                    <a:pt x="13" y="28"/>
                  </a:lnTo>
                  <a:lnTo>
                    <a:pt x="9" y="18"/>
                  </a:lnTo>
                  <a:lnTo>
                    <a:pt x="4" y="15"/>
                  </a:lnTo>
                  <a:lnTo>
                    <a:pt x="4" y="1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" name="Freeform 144"/>
            <p:cNvSpPr>
              <a:spLocks/>
            </p:cNvSpPr>
            <p:nvPr/>
          </p:nvSpPr>
          <p:spPr bwMode="auto">
            <a:xfrm>
              <a:off x="9019069" y="1384487"/>
              <a:ext cx="1505792" cy="1173711"/>
            </a:xfrm>
            <a:custGeom>
              <a:avLst/>
              <a:gdLst>
                <a:gd name="T0" fmla="*/ 179 w 232"/>
                <a:gd name="T1" fmla="*/ 3 h 114"/>
                <a:gd name="T2" fmla="*/ 186 w 232"/>
                <a:gd name="T3" fmla="*/ 0 h 114"/>
                <a:gd name="T4" fmla="*/ 197 w 232"/>
                <a:gd name="T5" fmla="*/ 3 h 114"/>
                <a:gd name="T6" fmla="*/ 212 w 232"/>
                <a:gd name="T7" fmla="*/ 12 h 114"/>
                <a:gd name="T8" fmla="*/ 221 w 232"/>
                <a:gd name="T9" fmla="*/ 15 h 114"/>
                <a:gd name="T10" fmla="*/ 227 w 232"/>
                <a:gd name="T11" fmla="*/ 21 h 114"/>
                <a:gd name="T12" fmla="*/ 230 w 232"/>
                <a:gd name="T13" fmla="*/ 24 h 114"/>
                <a:gd name="T14" fmla="*/ 230 w 232"/>
                <a:gd name="T15" fmla="*/ 24 h 114"/>
                <a:gd name="T16" fmla="*/ 225 w 232"/>
                <a:gd name="T17" fmla="*/ 30 h 114"/>
                <a:gd name="T18" fmla="*/ 221 w 232"/>
                <a:gd name="T19" fmla="*/ 36 h 114"/>
                <a:gd name="T20" fmla="*/ 219 w 232"/>
                <a:gd name="T21" fmla="*/ 43 h 114"/>
                <a:gd name="T22" fmla="*/ 214 w 232"/>
                <a:gd name="T23" fmla="*/ 52 h 114"/>
                <a:gd name="T24" fmla="*/ 210 w 232"/>
                <a:gd name="T25" fmla="*/ 64 h 114"/>
                <a:gd name="T26" fmla="*/ 199 w 232"/>
                <a:gd name="T27" fmla="*/ 86 h 114"/>
                <a:gd name="T28" fmla="*/ 190 w 232"/>
                <a:gd name="T29" fmla="*/ 101 h 114"/>
                <a:gd name="T30" fmla="*/ 183 w 232"/>
                <a:gd name="T31" fmla="*/ 110 h 114"/>
                <a:gd name="T32" fmla="*/ 177 w 232"/>
                <a:gd name="T33" fmla="*/ 114 h 114"/>
                <a:gd name="T34" fmla="*/ 172 w 232"/>
                <a:gd name="T35" fmla="*/ 114 h 114"/>
                <a:gd name="T36" fmla="*/ 166 w 232"/>
                <a:gd name="T37" fmla="*/ 110 h 114"/>
                <a:gd name="T38" fmla="*/ 148 w 232"/>
                <a:gd name="T39" fmla="*/ 92 h 114"/>
                <a:gd name="T40" fmla="*/ 159 w 232"/>
                <a:gd name="T41" fmla="*/ 89 h 114"/>
                <a:gd name="T42" fmla="*/ 166 w 232"/>
                <a:gd name="T43" fmla="*/ 77 h 114"/>
                <a:gd name="T44" fmla="*/ 172 w 232"/>
                <a:gd name="T45" fmla="*/ 61 h 114"/>
                <a:gd name="T46" fmla="*/ 177 w 232"/>
                <a:gd name="T47" fmla="*/ 43 h 114"/>
                <a:gd name="T48" fmla="*/ 179 w 232"/>
                <a:gd name="T49" fmla="*/ 30 h 114"/>
                <a:gd name="T50" fmla="*/ 179 w 232"/>
                <a:gd name="T51" fmla="*/ 24 h 114"/>
                <a:gd name="T52" fmla="*/ 175 w 232"/>
                <a:gd name="T53" fmla="*/ 24 h 114"/>
                <a:gd name="T54" fmla="*/ 168 w 232"/>
                <a:gd name="T55" fmla="*/ 24 h 114"/>
                <a:gd name="T56" fmla="*/ 161 w 232"/>
                <a:gd name="T57" fmla="*/ 24 h 114"/>
                <a:gd name="T58" fmla="*/ 144 w 232"/>
                <a:gd name="T59" fmla="*/ 24 h 114"/>
                <a:gd name="T60" fmla="*/ 122 w 232"/>
                <a:gd name="T61" fmla="*/ 27 h 114"/>
                <a:gd name="T62" fmla="*/ 88 w 232"/>
                <a:gd name="T63" fmla="*/ 30 h 114"/>
                <a:gd name="T64" fmla="*/ 58 w 232"/>
                <a:gd name="T65" fmla="*/ 33 h 114"/>
                <a:gd name="T66" fmla="*/ 31 w 232"/>
                <a:gd name="T67" fmla="*/ 36 h 114"/>
                <a:gd name="T68" fmla="*/ 13 w 232"/>
                <a:gd name="T69" fmla="*/ 40 h 114"/>
                <a:gd name="T70" fmla="*/ 0 w 232"/>
                <a:gd name="T71" fmla="*/ 40 h 114"/>
                <a:gd name="T72" fmla="*/ 11 w 232"/>
                <a:gd name="T73" fmla="*/ 21 h 114"/>
                <a:gd name="T74" fmla="*/ 35 w 232"/>
                <a:gd name="T75" fmla="*/ 21 h 114"/>
                <a:gd name="T76" fmla="*/ 62 w 232"/>
                <a:gd name="T77" fmla="*/ 18 h 114"/>
                <a:gd name="T78" fmla="*/ 91 w 232"/>
                <a:gd name="T79" fmla="*/ 15 h 114"/>
                <a:gd name="T80" fmla="*/ 122 w 232"/>
                <a:gd name="T81" fmla="*/ 12 h 114"/>
                <a:gd name="T82" fmla="*/ 146 w 232"/>
                <a:gd name="T83" fmla="*/ 9 h 114"/>
                <a:gd name="T84" fmla="*/ 161 w 232"/>
                <a:gd name="T85" fmla="*/ 6 h 114"/>
                <a:gd name="T86" fmla="*/ 172 w 232"/>
                <a:gd name="T87" fmla="*/ 6 h 114"/>
                <a:gd name="T88" fmla="*/ 175 w 232"/>
                <a:gd name="T89" fmla="*/ 6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2" h="114">
                  <a:moveTo>
                    <a:pt x="175" y="6"/>
                  </a:moveTo>
                  <a:lnTo>
                    <a:pt x="179" y="3"/>
                  </a:lnTo>
                  <a:lnTo>
                    <a:pt x="181" y="3"/>
                  </a:lnTo>
                  <a:lnTo>
                    <a:pt x="186" y="0"/>
                  </a:lnTo>
                  <a:lnTo>
                    <a:pt x="190" y="3"/>
                  </a:lnTo>
                  <a:lnTo>
                    <a:pt x="197" y="3"/>
                  </a:lnTo>
                  <a:lnTo>
                    <a:pt x="203" y="6"/>
                  </a:lnTo>
                  <a:lnTo>
                    <a:pt x="212" y="12"/>
                  </a:lnTo>
                  <a:lnTo>
                    <a:pt x="216" y="15"/>
                  </a:lnTo>
                  <a:lnTo>
                    <a:pt x="221" y="15"/>
                  </a:lnTo>
                  <a:lnTo>
                    <a:pt x="225" y="18"/>
                  </a:lnTo>
                  <a:lnTo>
                    <a:pt x="227" y="21"/>
                  </a:lnTo>
                  <a:lnTo>
                    <a:pt x="230" y="21"/>
                  </a:lnTo>
                  <a:lnTo>
                    <a:pt x="230" y="24"/>
                  </a:lnTo>
                  <a:lnTo>
                    <a:pt x="232" y="24"/>
                  </a:lnTo>
                  <a:lnTo>
                    <a:pt x="230" y="24"/>
                  </a:lnTo>
                  <a:lnTo>
                    <a:pt x="227" y="30"/>
                  </a:lnTo>
                  <a:lnTo>
                    <a:pt x="225" y="30"/>
                  </a:lnTo>
                  <a:lnTo>
                    <a:pt x="223" y="33"/>
                  </a:lnTo>
                  <a:lnTo>
                    <a:pt x="221" y="36"/>
                  </a:lnTo>
                  <a:lnTo>
                    <a:pt x="219" y="40"/>
                  </a:lnTo>
                  <a:lnTo>
                    <a:pt x="219" y="43"/>
                  </a:lnTo>
                  <a:lnTo>
                    <a:pt x="216" y="46"/>
                  </a:lnTo>
                  <a:lnTo>
                    <a:pt x="214" y="52"/>
                  </a:lnTo>
                  <a:lnTo>
                    <a:pt x="212" y="58"/>
                  </a:lnTo>
                  <a:lnTo>
                    <a:pt x="210" y="64"/>
                  </a:lnTo>
                  <a:lnTo>
                    <a:pt x="203" y="77"/>
                  </a:lnTo>
                  <a:lnTo>
                    <a:pt x="199" y="86"/>
                  </a:lnTo>
                  <a:lnTo>
                    <a:pt x="194" y="95"/>
                  </a:lnTo>
                  <a:lnTo>
                    <a:pt x="190" y="101"/>
                  </a:lnTo>
                  <a:lnTo>
                    <a:pt x="188" y="107"/>
                  </a:lnTo>
                  <a:lnTo>
                    <a:pt x="183" y="110"/>
                  </a:lnTo>
                  <a:lnTo>
                    <a:pt x="181" y="114"/>
                  </a:lnTo>
                  <a:lnTo>
                    <a:pt x="177" y="114"/>
                  </a:lnTo>
                  <a:lnTo>
                    <a:pt x="175" y="114"/>
                  </a:lnTo>
                  <a:lnTo>
                    <a:pt x="172" y="114"/>
                  </a:lnTo>
                  <a:lnTo>
                    <a:pt x="170" y="110"/>
                  </a:lnTo>
                  <a:lnTo>
                    <a:pt x="166" y="110"/>
                  </a:lnTo>
                  <a:lnTo>
                    <a:pt x="157" y="101"/>
                  </a:lnTo>
                  <a:lnTo>
                    <a:pt x="148" y="92"/>
                  </a:lnTo>
                  <a:lnTo>
                    <a:pt x="152" y="92"/>
                  </a:lnTo>
                  <a:lnTo>
                    <a:pt x="159" y="89"/>
                  </a:lnTo>
                  <a:lnTo>
                    <a:pt x="163" y="83"/>
                  </a:lnTo>
                  <a:lnTo>
                    <a:pt x="166" y="77"/>
                  </a:lnTo>
                  <a:lnTo>
                    <a:pt x="170" y="67"/>
                  </a:lnTo>
                  <a:lnTo>
                    <a:pt x="172" y="61"/>
                  </a:lnTo>
                  <a:lnTo>
                    <a:pt x="175" y="52"/>
                  </a:lnTo>
                  <a:lnTo>
                    <a:pt x="177" y="43"/>
                  </a:lnTo>
                  <a:lnTo>
                    <a:pt x="179" y="36"/>
                  </a:lnTo>
                  <a:lnTo>
                    <a:pt x="179" y="30"/>
                  </a:lnTo>
                  <a:lnTo>
                    <a:pt x="179" y="27"/>
                  </a:lnTo>
                  <a:lnTo>
                    <a:pt x="179" y="24"/>
                  </a:lnTo>
                  <a:lnTo>
                    <a:pt x="177" y="24"/>
                  </a:lnTo>
                  <a:lnTo>
                    <a:pt x="175" y="24"/>
                  </a:lnTo>
                  <a:lnTo>
                    <a:pt x="172" y="24"/>
                  </a:lnTo>
                  <a:lnTo>
                    <a:pt x="168" y="24"/>
                  </a:lnTo>
                  <a:lnTo>
                    <a:pt x="166" y="24"/>
                  </a:lnTo>
                  <a:lnTo>
                    <a:pt x="161" y="24"/>
                  </a:lnTo>
                  <a:lnTo>
                    <a:pt x="155" y="24"/>
                  </a:lnTo>
                  <a:lnTo>
                    <a:pt x="144" y="24"/>
                  </a:lnTo>
                  <a:lnTo>
                    <a:pt x="135" y="27"/>
                  </a:lnTo>
                  <a:lnTo>
                    <a:pt x="122" y="27"/>
                  </a:lnTo>
                  <a:lnTo>
                    <a:pt x="106" y="30"/>
                  </a:lnTo>
                  <a:lnTo>
                    <a:pt x="88" y="30"/>
                  </a:lnTo>
                  <a:lnTo>
                    <a:pt x="73" y="33"/>
                  </a:lnTo>
                  <a:lnTo>
                    <a:pt x="58" y="33"/>
                  </a:lnTo>
                  <a:lnTo>
                    <a:pt x="44" y="36"/>
                  </a:lnTo>
                  <a:lnTo>
                    <a:pt x="31" y="36"/>
                  </a:lnTo>
                  <a:lnTo>
                    <a:pt x="22" y="36"/>
                  </a:lnTo>
                  <a:lnTo>
                    <a:pt x="13" y="40"/>
                  </a:lnTo>
                  <a:lnTo>
                    <a:pt x="5" y="40"/>
                  </a:lnTo>
                  <a:lnTo>
                    <a:pt x="0" y="40"/>
                  </a:lnTo>
                  <a:lnTo>
                    <a:pt x="0" y="21"/>
                  </a:lnTo>
                  <a:lnTo>
                    <a:pt x="11" y="21"/>
                  </a:lnTo>
                  <a:lnTo>
                    <a:pt x="22" y="21"/>
                  </a:lnTo>
                  <a:lnTo>
                    <a:pt x="35" y="21"/>
                  </a:lnTo>
                  <a:lnTo>
                    <a:pt x="49" y="21"/>
                  </a:lnTo>
                  <a:lnTo>
                    <a:pt x="62" y="18"/>
                  </a:lnTo>
                  <a:lnTo>
                    <a:pt x="75" y="18"/>
                  </a:lnTo>
                  <a:lnTo>
                    <a:pt x="91" y="15"/>
                  </a:lnTo>
                  <a:lnTo>
                    <a:pt x="106" y="15"/>
                  </a:lnTo>
                  <a:lnTo>
                    <a:pt x="122" y="12"/>
                  </a:lnTo>
                  <a:lnTo>
                    <a:pt x="135" y="12"/>
                  </a:lnTo>
                  <a:lnTo>
                    <a:pt x="146" y="9"/>
                  </a:lnTo>
                  <a:lnTo>
                    <a:pt x="155" y="9"/>
                  </a:lnTo>
                  <a:lnTo>
                    <a:pt x="161" y="6"/>
                  </a:lnTo>
                  <a:lnTo>
                    <a:pt x="168" y="6"/>
                  </a:lnTo>
                  <a:lnTo>
                    <a:pt x="172" y="6"/>
                  </a:lnTo>
                  <a:lnTo>
                    <a:pt x="175" y="6"/>
                  </a:lnTo>
                  <a:lnTo>
                    <a:pt x="175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" name="Freeform 145"/>
            <p:cNvSpPr>
              <a:spLocks/>
            </p:cNvSpPr>
            <p:nvPr/>
          </p:nvSpPr>
          <p:spPr bwMode="auto">
            <a:xfrm>
              <a:off x="9635667" y="1631584"/>
              <a:ext cx="103848" cy="730999"/>
            </a:xfrm>
            <a:custGeom>
              <a:avLst/>
              <a:gdLst>
                <a:gd name="T0" fmla="*/ 16 w 16"/>
                <a:gd name="T1" fmla="*/ 6 h 71"/>
                <a:gd name="T2" fmla="*/ 16 w 16"/>
                <a:gd name="T3" fmla="*/ 6 h 71"/>
                <a:gd name="T4" fmla="*/ 16 w 16"/>
                <a:gd name="T5" fmla="*/ 9 h 71"/>
                <a:gd name="T6" fmla="*/ 13 w 16"/>
                <a:gd name="T7" fmla="*/ 16 h 71"/>
                <a:gd name="T8" fmla="*/ 13 w 16"/>
                <a:gd name="T9" fmla="*/ 25 h 71"/>
                <a:gd name="T10" fmla="*/ 11 w 16"/>
                <a:gd name="T11" fmla="*/ 34 h 71"/>
                <a:gd name="T12" fmla="*/ 9 w 16"/>
                <a:gd name="T13" fmla="*/ 46 h 71"/>
                <a:gd name="T14" fmla="*/ 9 w 16"/>
                <a:gd name="T15" fmla="*/ 59 h 71"/>
                <a:gd name="T16" fmla="*/ 7 w 16"/>
                <a:gd name="T17" fmla="*/ 71 h 71"/>
                <a:gd name="T18" fmla="*/ 0 w 16"/>
                <a:gd name="T19" fmla="*/ 71 h 71"/>
                <a:gd name="T20" fmla="*/ 0 w 16"/>
                <a:gd name="T21" fmla="*/ 0 h 71"/>
                <a:gd name="T22" fmla="*/ 4 w 16"/>
                <a:gd name="T23" fmla="*/ 0 h 71"/>
                <a:gd name="T24" fmla="*/ 9 w 16"/>
                <a:gd name="T25" fmla="*/ 3 h 71"/>
                <a:gd name="T26" fmla="*/ 13 w 16"/>
                <a:gd name="T27" fmla="*/ 3 h 71"/>
                <a:gd name="T28" fmla="*/ 16 w 16"/>
                <a:gd name="T29" fmla="*/ 6 h 71"/>
                <a:gd name="T30" fmla="*/ 16 w 16"/>
                <a:gd name="T31" fmla="*/ 6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71">
                  <a:moveTo>
                    <a:pt x="16" y="6"/>
                  </a:moveTo>
                  <a:lnTo>
                    <a:pt x="16" y="6"/>
                  </a:lnTo>
                  <a:lnTo>
                    <a:pt x="16" y="9"/>
                  </a:lnTo>
                  <a:lnTo>
                    <a:pt x="13" y="16"/>
                  </a:lnTo>
                  <a:lnTo>
                    <a:pt x="13" y="25"/>
                  </a:lnTo>
                  <a:lnTo>
                    <a:pt x="11" y="34"/>
                  </a:lnTo>
                  <a:lnTo>
                    <a:pt x="9" y="46"/>
                  </a:lnTo>
                  <a:lnTo>
                    <a:pt x="9" y="59"/>
                  </a:lnTo>
                  <a:lnTo>
                    <a:pt x="7" y="71"/>
                  </a:lnTo>
                  <a:lnTo>
                    <a:pt x="0" y="71"/>
                  </a:lnTo>
                  <a:lnTo>
                    <a:pt x="0" y="0"/>
                  </a:lnTo>
                  <a:lnTo>
                    <a:pt x="4" y="0"/>
                  </a:lnTo>
                  <a:lnTo>
                    <a:pt x="9" y="3"/>
                  </a:lnTo>
                  <a:lnTo>
                    <a:pt x="13" y="3"/>
                  </a:lnTo>
                  <a:lnTo>
                    <a:pt x="16" y="6"/>
                  </a:lnTo>
                  <a:lnTo>
                    <a:pt x="16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2" name="Freeform 146"/>
            <p:cNvSpPr>
              <a:spLocks/>
            </p:cNvSpPr>
            <p:nvPr/>
          </p:nvSpPr>
          <p:spPr bwMode="auto">
            <a:xfrm>
              <a:off x="9265708" y="1858090"/>
              <a:ext cx="785350" cy="247097"/>
            </a:xfrm>
            <a:custGeom>
              <a:avLst/>
              <a:gdLst>
                <a:gd name="T0" fmla="*/ 57 w 121"/>
                <a:gd name="T1" fmla="*/ 3 h 24"/>
                <a:gd name="T2" fmla="*/ 68 w 121"/>
                <a:gd name="T3" fmla="*/ 3 h 24"/>
                <a:gd name="T4" fmla="*/ 77 w 121"/>
                <a:gd name="T5" fmla="*/ 3 h 24"/>
                <a:gd name="T6" fmla="*/ 88 w 121"/>
                <a:gd name="T7" fmla="*/ 0 h 24"/>
                <a:gd name="T8" fmla="*/ 101 w 121"/>
                <a:gd name="T9" fmla="*/ 0 h 24"/>
                <a:gd name="T10" fmla="*/ 106 w 121"/>
                <a:gd name="T11" fmla="*/ 0 h 24"/>
                <a:gd name="T12" fmla="*/ 110 w 121"/>
                <a:gd name="T13" fmla="*/ 0 h 24"/>
                <a:gd name="T14" fmla="*/ 114 w 121"/>
                <a:gd name="T15" fmla="*/ 3 h 24"/>
                <a:gd name="T16" fmla="*/ 117 w 121"/>
                <a:gd name="T17" fmla="*/ 3 h 24"/>
                <a:gd name="T18" fmla="*/ 119 w 121"/>
                <a:gd name="T19" fmla="*/ 3 h 24"/>
                <a:gd name="T20" fmla="*/ 121 w 121"/>
                <a:gd name="T21" fmla="*/ 3 h 24"/>
                <a:gd name="T22" fmla="*/ 121 w 121"/>
                <a:gd name="T23" fmla="*/ 6 h 24"/>
                <a:gd name="T24" fmla="*/ 121 w 121"/>
                <a:gd name="T25" fmla="*/ 6 h 24"/>
                <a:gd name="T26" fmla="*/ 121 w 121"/>
                <a:gd name="T27" fmla="*/ 9 h 24"/>
                <a:gd name="T28" fmla="*/ 119 w 121"/>
                <a:gd name="T29" fmla="*/ 12 h 24"/>
                <a:gd name="T30" fmla="*/ 117 w 121"/>
                <a:gd name="T31" fmla="*/ 12 h 24"/>
                <a:gd name="T32" fmla="*/ 114 w 121"/>
                <a:gd name="T33" fmla="*/ 15 h 24"/>
                <a:gd name="T34" fmla="*/ 110 w 121"/>
                <a:gd name="T35" fmla="*/ 15 h 24"/>
                <a:gd name="T36" fmla="*/ 108 w 121"/>
                <a:gd name="T37" fmla="*/ 15 h 24"/>
                <a:gd name="T38" fmla="*/ 103 w 121"/>
                <a:gd name="T39" fmla="*/ 15 h 24"/>
                <a:gd name="T40" fmla="*/ 97 w 121"/>
                <a:gd name="T41" fmla="*/ 15 h 24"/>
                <a:gd name="T42" fmla="*/ 90 w 121"/>
                <a:gd name="T43" fmla="*/ 18 h 24"/>
                <a:gd name="T44" fmla="*/ 84 w 121"/>
                <a:gd name="T45" fmla="*/ 18 h 24"/>
                <a:gd name="T46" fmla="*/ 77 w 121"/>
                <a:gd name="T47" fmla="*/ 18 h 24"/>
                <a:gd name="T48" fmla="*/ 68 w 121"/>
                <a:gd name="T49" fmla="*/ 21 h 24"/>
                <a:gd name="T50" fmla="*/ 59 w 121"/>
                <a:gd name="T51" fmla="*/ 21 h 24"/>
                <a:gd name="T52" fmla="*/ 50 w 121"/>
                <a:gd name="T53" fmla="*/ 24 h 24"/>
                <a:gd name="T54" fmla="*/ 44 w 121"/>
                <a:gd name="T55" fmla="*/ 24 h 24"/>
                <a:gd name="T56" fmla="*/ 39 w 121"/>
                <a:gd name="T57" fmla="*/ 24 h 24"/>
                <a:gd name="T58" fmla="*/ 35 w 121"/>
                <a:gd name="T59" fmla="*/ 24 h 24"/>
                <a:gd name="T60" fmla="*/ 31 w 121"/>
                <a:gd name="T61" fmla="*/ 24 h 24"/>
                <a:gd name="T62" fmla="*/ 28 w 121"/>
                <a:gd name="T63" fmla="*/ 24 h 24"/>
                <a:gd name="T64" fmla="*/ 28 w 121"/>
                <a:gd name="T65" fmla="*/ 24 h 24"/>
                <a:gd name="T66" fmla="*/ 26 w 121"/>
                <a:gd name="T67" fmla="*/ 24 h 24"/>
                <a:gd name="T68" fmla="*/ 22 w 121"/>
                <a:gd name="T69" fmla="*/ 24 h 24"/>
                <a:gd name="T70" fmla="*/ 17 w 121"/>
                <a:gd name="T71" fmla="*/ 24 h 24"/>
                <a:gd name="T72" fmla="*/ 13 w 121"/>
                <a:gd name="T73" fmla="*/ 24 h 24"/>
                <a:gd name="T74" fmla="*/ 6 w 121"/>
                <a:gd name="T75" fmla="*/ 24 h 24"/>
                <a:gd name="T76" fmla="*/ 4 w 121"/>
                <a:gd name="T77" fmla="*/ 21 h 24"/>
                <a:gd name="T78" fmla="*/ 2 w 121"/>
                <a:gd name="T79" fmla="*/ 21 h 24"/>
                <a:gd name="T80" fmla="*/ 2 w 121"/>
                <a:gd name="T81" fmla="*/ 18 h 24"/>
                <a:gd name="T82" fmla="*/ 0 w 121"/>
                <a:gd name="T83" fmla="*/ 15 h 24"/>
                <a:gd name="T84" fmla="*/ 2 w 121"/>
                <a:gd name="T85" fmla="*/ 12 h 24"/>
                <a:gd name="T86" fmla="*/ 4 w 121"/>
                <a:gd name="T87" fmla="*/ 12 h 24"/>
                <a:gd name="T88" fmla="*/ 8 w 121"/>
                <a:gd name="T89" fmla="*/ 12 h 24"/>
                <a:gd name="T90" fmla="*/ 11 w 121"/>
                <a:gd name="T91" fmla="*/ 9 h 24"/>
                <a:gd name="T92" fmla="*/ 17 w 121"/>
                <a:gd name="T93" fmla="*/ 9 h 24"/>
                <a:gd name="T94" fmla="*/ 22 w 121"/>
                <a:gd name="T95" fmla="*/ 9 h 24"/>
                <a:gd name="T96" fmla="*/ 28 w 121"/>
                <a:gd name="T97" fmla="*/ 9 h 24"/>
                <a:gd name="T98" fmla="*/ 35 w 121"/>
                <a:gd name="T99" fmla="*/ 6 h 24"/>
                <a:gd name="T100" fmla="*/ 42 w 121"/>
                <a:gd name="T101" fmla="*/ 6 h 24"/>
                <a:gd name="T102" fmla="*/ 50 w 121"/>
                <a:gd name="T103" fmla="*/ 6 h 24"/>
                <a:gd name="T104" fmla="*/ 57 w 121"/>
                <a:gd name="T105" fmla="*/ 3 h 24"/>
                <a:gd name="T106" fmla="*/ 57 w 121"/>
                <a:gd name="T107" fmla="*/ 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1" h="24">
                  <a:moveTo>
                    <a:pt x="57" y="3"/>
                  </a:moveTo>
                  <a:lnTo>
                    <a:pt x="68" y="3"/>
                  </a:lnTo>
                  <a:lnTo>
                    <a:pt x="77" y="3"/>
                  </a:lnTo>
                  <a:lnTo>
                    <a:pt x="88" y="0"/>
                  </a:lnTo>
                  <a:lnTo>
                    <a:pt x="101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3"/>
                  </a:lnTo>
                  <a:lnTo>
                    <a:pt x="117" y="3"/>
                  </a:lnTo>
                  <a:lnTo>
                    <a:pt x="119" y="3"/>
                  </a:lnTo>
                  <a:lnTo>
                    <a:pt x="121" y="3"/>
                  </a:lnTo>
                  <a:lnTo>
                    <a:pt x="121" y="6"/>
                  </a:lnTo>
                  <a:lnTo>
                    <a:pt x="121" y="6"/>
                  </a:lnTo>
                  <a:lnTo>
                    <a:pt x="121" y="9"/>
                  </a:lnTo>
                  <a:lnTo>
                    <a:pt x="119" y="12"/>
                  </a:lnTo>
                  <a:lnTo>
                    <a:pt x="117" y="12"/>
                  </a:lnTo>
                  <a:lnTo>
                    <a:pt x="114" y="15"/>
                  </a:lnTo>
                  <a:lnTo>
                    <a:pt x="110" y="15"/>
                  </a:lnTo>
                  <a:lnTo>
                    <a:pt x="108" y="15"/>
                  </a:lnTo>
                  <a:lnTo>
                    <a:pt x="103" y="15"/>
                  </a:lnTo>
                  <a:lnTo>
                    <a:pt x="97" y="15"/>
                  </a:lnTo>
                  <a:lnTo>
                    <a:pt x="90" y="18"/>
                  </a:lnTo>
                  <a:lnTo>
                    <a:pt x="84" y="18"/>
                  </a:lnTo>
                  <a:lnTo>
                    <a:pt x="77" y="18"/>
                  </a:lnTo>
                  <a:lnTo>
                    <a:pt x="68" y="21"/>
                  </a:lnTo>
                  <a:lnTo>
                    <a:pt x="59" y="21"/>
                  </a:lnTo>
                  <a:lnTo>
                    <a:pt x="50" y="24"/>
                  </a:lnTo>
                  <a:lnTo>
                    <a:pt x="44" y="24"/>
                  </a:lnTo>
                  <a:lnTo>
                    <a:pt x="39" y="24"/>
                  </a:lnTo>
                  <a:lnTo>
                    <a:pt x="35" y="24"/>
                  </a:lnTo>
                  <a:lnTo>
                    <a:pt x="31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6" y="24"/>
                  </a:lnTo>
                  <a:lnTo>
                    <a:pt x="22" y="24"/>
                  </a:lnTo>
                  <a:lnTo>
                    <a:pt x="17" y="24"/>
                  </a:lnTo>
                  <a:lnTo>
                    <a:pt x="13" y="24"/>
                  </a:lnTo>
                  <a:lnTo>
                    <a:pt x="6" y="24"/>
                  </a:lnTo>
                  <a:lnTo>
                    <a:pt x="4" y="21"/>
                  </a:lnTo>
                  <a:lnTo>
                    <a:pt x="2" y="21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4" y="12"/>
                  </a:lnTo>
                  <a:lnTo>
                    <a:pt x="8" y="12"/>
                  </a:lnTo>
                  <a:lnTo>
                    <a:pt x="11" y="9"/>
                  </a:lnTo>
                  <a:lnTo>
                    <a:pt x="17" y="9"/>
                  </a:lnTo>
                  <a:lnTo>
                    <a:pt x="22" y="9"/>
                  </a:lnTo>
                  <a:lnTo>
                    <a:pt x="28" y="9"/>
                  </a:lnTo>
                  <a:lnTo>
                    <a:pt x="35" y="6"/>
                  </a:lnTo>
                  <a:lnTo>
                    <a:pt x="42" y="6"/>
                  </a:lnTo>
                  <a:lnTo>
                    <a:pt x="50" y="6"/>
                  </a:lnTo>
                  <a:lnTo>
                    <a:pt x="57" y="3"/>
                  </a:lnTo>
                  <a:lnTo>
                    <a:pt x="57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" name="Freeform 147"/>
            <p:cNvSpPr>
              <a:spLocks/>
            </p:cNvSpPr>
            <p:nvPr/>
          </p:nvSpPr>
          <p:spPr bwMode="auto">
            <a:xfrm>
              <a:off x="9278689" y="2331693"/>
              <a:ext cx="785350" cy="154439"/>
            </a:xfrm>
            <a:custGeom>
              <a:avLst/>
              <a:gdLst>
                <a:gd name="T0" fmla="*/ 0 w 121"/>
                <a:gd name="T1" fmla="*/ 9 h 15"/>
                <a:gd name="T2" fmla="*/ 4 w 121"/>
                <a:gd name="T3" fmla="*/ 9 h 15"/>
                <a:gd name="T4" fmla="*/ 9 w 121"/>
                <a:gd name="T5" fmla="*/ 9 h 15"/>
                <a:gd name="T6" fmla="*/ 15 w 121"/>
                <a:gd name="T7" fmla="*/ 9 h 15"/>
                <a:gd name="T8" fmla="*/ 22 w 121"/>
                <a:gd name="T9" fmla="*/ 9 h 15"/>
                <a:gd name="T10" fmla="*/ 29 w 121"/>
                <a:gd name="T11" fmla="*/ 6 h 15"/>
                <a:gd name="T12" fmla="*/ 37 w 121"/>
                <a:gd name="T13" fmla="*/ 6 h 15"/>
                <a:gd name="T14" fmla="*/ 46 w 121"/>
                <a:gd name="T15" fmla="*/ 6 h 15"/>
                <a:gd name="T16" fmla="*/ 57 w 121"/>
                <a:gd name="T17" fmla="*/ 3 h 15"/>
                <a:gd name="T18" fmla="*/ 68 w 121"/>
                <a:gd name="T19" fmla="*/ 3 h 15"/>
                <a:gd name="T20" fmla="*/ 77 w 121"/>
                <a:gd name="T21" fmla="*/ 3 h 15"/>
                <a:gd name="T22" fmla="*/ 86 w 121"/>
                <a:gd name="T23" fmla="*/ 3 h 15"/>
                <a:gd name="T24" fmla="*/ 93 w 121"/>
                <a:gd name="T25" fmla="*/ 0 h 15"/>
                <a:gd name="T26" fmla="*/ 97 w 121"/>
                <a:gd name="T27" fmla="*/ 0 h 15"/>
                <a:gd name="T28" fmla="*/ 101 w 121"/>
                <a:gd name="T29" fmla="*/ 0 h 15"/>
                <a:gd name="T30" fmla="*/ 106 w 121"/>
                <a:gd name="T31" fmla="*/ 0 h 15"/>
                <a:gd name="T32" fmla="*/ 106 w 121"/>
                <a:gd name="T33" fmla="*/ 0 h 15"/>
                <a:gd name="T34" fmla="*/ 110 w 121"/>
                <a:gd name="T35" fmla="*/ 0 h 15"/>
                <a:gd name="T36" fmla="*/ 112 w 121"/>
                <a:gd name="T37" fmla="*/ 3 h 15"/>
                <a:gd name="T38" fmla="*/ 117 w 121"/>
                <a:gd name="T39" fmla="*/ 3 h 15"/>
                <a:gd name="T40" fmla="*/ 121 w 121"/>
                <a:gd name="T41" fmla="*/ 6 h 15"/>
                <a:gd name="T42" fmla="*/ 112 w 121"/>
                <a:gd name="T43" fmla="*/ 6 h 15"/>
                <a:gd name="T44" fmla="*/ 101 w 121"/>
                <a:gd name="T45" fmla="*/ 6 h 15"/>
                <a:gd name="T46" fmla="*/ 90 w 121"/>
                <a:gd name="T47" fmla="*/ 6 h 15"/>
                <a:gd name="T48" fmla="*/ 75 w 121"/>
                <a:gd name="T49" fmla="*/ 9 h 15"/>
                <a:gd name="T50" fmla="*/ 59 w 121"/>
                <a:gd name="T51" fmla="*/ 9 h 15"/>
                <a:gd name="T52" fmla="*/ 42 w 121"/>
                <a:gd name="T53" fmla="*/ 9 h 15"/>
                <a:gd name="T54" fmla="*/ 22 w 121"/>
                <a:gd name="T55" fmla="*/ 12 h 15"/>
                <a:gd name="T56" fmla="*/ 0 w 121"/>
                <a:gd name="T57" fmla="*/ 15 h 15"/>
                <a:gd name="T58" fmla="*/ 0 w 121"/>
                <a:gd name="T59" fmla="*/ 9 h 15"/>
                <a:gd name="T60" fmla="*/ 0 w 121"/>
                <a:gd name="T61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1" h="15">
                  <a:moveTo>
                    <a:pt x="0" y="9"/>
                  </a:moveTo>
                  <a:lnTo>
                    <a:pt x="4" y="9"/>
                  </a:lnTo>
                  <a:lnTo>
                    <a:pt x="9" y="9"/>
                  </a:lnTo>
                  <a:lnTo>
                    <a:pt x="15" y="9"/>
                  </a:lnTo>
                  <a:lnTo>
                    <a:pt x="22" y="9"/>
                  </a:lnTo>
                  <a:lnTo>
                    <a:pt x="29" y="6"/>
                  </a:lnTo>
                  <a:lnTo>
                    <a:pt x="37" y="6"/>
                  </a:lnTo>
                  <a:lnTo>
                    <a:pt x="46" y="6"/>
                  </a:lnTo>
                  <a:lnTo>
                    <a:pt x="57" y="3"/>
                  </a:lnTo>
                  <a:lnTo>
                    <a:pt x="68" y="3"/>
                  </a:lnTo>
                  <a:lnTo>
                    <a:pt x="77" y="3"/>
                  </a:lnTo>
                  <a:lnTo>
                    <a:pt x="86" y="3"/>
                  </a:lnTo>
                  <a:lnTo>
                    <a:pt x="93" y="0"/>
                  </a:lnTo>
                  <a:lnTo>
                    <a:pt x="97" y="0"/>
                  </a:lnTo>
                  <a:lnTo>
                    <a:pt x="101" y="0"/>
                  </a:lnTo>
                  <a:lnTo>
                    <a:pt x="106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2" y="3"/>
                  </a:lnTo>
                  <a:lnTo>
                    <a:pt x="117" y="3"/>
                  </a:lnTo>
                  <a:lnTo>
                    <a:pt x="121" y="6"/>
                  </a:lnTo>
                  <a:lnTo>
                    <a:pt x="112" y="6"/>
                  </a:lnTo>
                  <a:lnTo>
                    <a:pt x="101" y="6"/>
                  </a:lnTo>
                  <a:lnTo>
                    <a:pt x="90" y="6"/>
                  </a:lnTo>
                  <a:lnTo>
                    <a:pt x="75" y="9"/>
                  </a:lnTo>
                  <a:lnTo>
                    <a:pt x="59" y="9"/>
                  </a:lnTo>
                  <a:lnTo>
                    <a:pt x="42" y="9"/>
                  </a:lnTo>
                  <a:lnTo>
                    <a:pt x="22" y="12"/>
                  </a:lnTo>
                  <a:lnTo>
                    <a:pt x="0" y="15"/>
                  </a:lnTo>
                  <a:lnTo>
                    <a:pt x="0" y="9"/>
                  </a:lnTo>
                  <a:lnTo>
                    <a:pt x="0" y="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" name="Freeform 148"/>
            <p:cNvSpPr>
              <a:spLocks/>
            </p:cNvSpPr>
            <p:nvPr/>
          </p:nvSpPr>
          <p:spPr bwMode="auto">
            <a:xfrm>
              <a:off x="8486850" y="2619973"/>
              <a:ext cx="2420952" cy="442719"/>
            </a:xfrm>
            <a:custGeom>
              <a:avLst/>
              <a:gdLst>
                <a:gd name="T0" fmla="*/ 162 w 373"/>
                <a:gd name="T1" fmla="*/ 30 h 43"/>
                <a:gd name="T2" fmla="*/ 146 w 373"/>
                <a:gd name="T3" fmla="*/ 30 h 43"/>
                <a:gd name="T4" fmla="*/ 126 w 373"/>
                <a:gd name="T5" fmla="*/ 34 h 43"/>
                <a:gd name="T6" fmla="*/ 106 w 373"/>
                <a:gd name="T7" fmla="*/ 34 h 43"/>
                <a:gd name="T8" fmla="*/ 82 w 373"/>
                <a:gd name="T9" fmla="*/ 37 h 43"/>
                <a:gd name="T10" fmla="*/ 64 w 373"/>
                <a:gd name="T11" fmla="*/ 40 h 43"/>
                <a:gd name="T12" fmla="*/ 51 w 373"/>
                <a:gd name="T13" fmla="*/ 40 h 43"/>
                <a:gd name="T14" fmla="*/ 42 w 373"/>
                <a:gd name="T15" fmla="*/ 43 h 43"/>
                <a:gd name="T16" fmla="*/ 40 w 373"/>
                <a:gd name="T17" fmla="*/ 43 h 43"/>
                <a:gd name="T18" fmla="*/ 31 w 373"/>
                <a:gd name="T19" fmla="*/ 43 h 43"/>
                <a:gd name="T20" fmla="*/ 20 w 373"/>
                <a:gd name="T21" fmla="*/ 40 h 43"/>
                <a:gd name="T22" fmla="*/ 12 w 373"/>
                <a:gd name="T23" fmla="*/ 37 h 43"/>
                <a:gd name="T24" fmla="*/ 5 w 373"/>
                <a:gd name="T25" fmla="*/ 30 h 43"/>
                <a:gd name="T26" fmla="*/ 0 w 373"/>
                <a:gd name="T27" fmla="*/ 24 h 43"/>
                <a:gd name="T28" fmla="*/ 5 w 373"/>
                <a:gd name="T29" fmla="*/ 21 h 43"/>
                <a:gd name="T30" fmla="*/ 16 w 373"/>
                <a:gd name="T31" fmla="*/ 21 h 43"/>
                <a:gd name="T32" fmla="*/ 31 w 373"/>
                <a:gd name="T33" fmla="*/ 21 h 43"/>
                <a:gd name="T34" fmla="*/ 49 w 373"/>
                <a:gd name="T35" fmla="*/ 18 h 43"/>
                <a:gd name="T36" fmla="*/ 78 w 373"/>
                <a:gd name="T37" fmla="*/ 18 h 43"/>
                <a:gd name="T38" fmla="*/ 122 w 373"/>
                <a:gd name="T39" fmla="*/ 15 h 43"/>
                <a:gd name="T40" fmla="*/ 168 w 373"/>
                <a:gd name="T41" fmla="*/ 9 h 43"/>
                <a:gd name="T42" fmla="*/ 221 w 373"/>
                <a:gd name="T43" fmla="*/ 6 h 43"/>
                <a:gd name="T44" fmla="*/ 263 w 373"/>
                <a:gd name="T45" fmla="*/ 3 h 43"/>
                <a:gd name="T46" fmla="*/ 287 w 373"/>
                <a:gd name="T47" fmla="*/ 0 h 43"/>
                <a:gd name="T48" fmla="*/ 305 w 373"/>
                <a:gd name="T49" fmla="*/ 0 h 43"/>
                <a:gd name="T50" fmla="*/ 318 w 373"/>
                <a:gd name="T51" fmla="*/ 0 h 43"/>
                <a:gd name="T52" fmla="*/ 327 w 373"/>
                <a:gd name="T53" fmla="*/ 0 h 43"/>
                <a:gd name="T54" fmla="*/ 340 w 373"/>
                <a:gd name="T55" fmla="*/ 3 h 43"/>
                <a:gd name="T56" fmla="*/ 358 w 373"/>
                <a:gd name="T57" fmla="*/ 9 h 43"/>
                <a:gd name="T58" fmla="*/ 369 w 373"/>
                <a:gd name="T59" fmla="*/ 15 h 43"/>
                <a:gd name="T60" fmla="*/ 373 w 373"/>
                <a:gd name="T61" fmla="*/ 18 h 43"/>
                <a:gd name="T62" fmla="*/ 373 w 373"/>
                <a:gd name="T63" fmla="*/ 21 h 43"/>
                <a:gd name="T64" fmla="*/ 371 w 373"/>
                <a:gd name="T65" fmla="*/ 24 h 43"/>
                <a:gd name="T66" fmla="*/ 365 w 373"/>
                <a:gd name="T67" fmla="*/ 27 h 43"/>
                <a:gd name="T68" fmla="*/ 354 w 373"/>
                <a:gd name="T69" fmla="*/ 27 h 43"/>
                <a:gd name="T70" fmla="*/ 338 w 373"/>
                <a:gd name="T71" fmla="*/ 27 h 43"/>
                <a:gd name="T72" fmla="*/ 307 w 373"/>
                <a:gd name="T73" fmla="*/ 24 h 43"/>
                <a:gd name="T74" fmla="*/ 265 w 373"/>
                <a:gd name="T75" fmla="*/ 24 h 43"/>
                <a:gd name="T76" fmla="*/ 230 w 373"/>
                <a:gd name="T77" fmla="*/ 24 h 43"/>
                <a:gd name="T78" fmla="*/ 210 w 373"/>
                <a:gd name="T79" fmla="*/ 27 h 43"/>
                <a:gd name="T80" fmla="*/ 184 w 373"/>
                <a:gd name="T81" fmla="*/ 27 h 43"/>
                <a:gd name="T82" fmla="*/ 170 w 373"/>
                <a:gd name="T83" fmla="*/ 2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3" h="43">
                  <a:moveTo>
                    <a:pt x="170" y="27"/>
                  </a:moveTo>
                  <a:lnTo>
                    <a:pt x="162" y="30"/>
                  </a:lnTo>
                  <a:lnTo>
                    <a:pt x="155" y="30"/>
                  </a:lnTo>
                  <a:lnTo>
                    <a:pt x="146" y="30"/>
                  </a:lnTo>
                  <a:lnTo>
                    <a:pt x="137" y="30"/>
                  </a:lnTo>
                  <a:lnTo>
                    <a:pt x="126" y="34"/>
                  </a:lnTo>
                  <a:lnTo>
                    <a:pt x="117" y="34"/>
                  </a:lnTo>
                  <a:lnTo>
                    <a:pt x="106" y="34"/>
                  </a:lnTo>
                  <a:lnTo>
                    <a:pt x="93" y="37"/>
                  </a:lnTo>
                  <a:lnTo>
                    <a:pt x="82" y="37"/>
                  </a:lnTo>
                  <a:lnTo>
                    <a:pt x="73" y="40"/>
                  </a:lnTo>
                  <a:lnTo>
                    <a:pt x="64" y="40"/>
                  </a:lnTo>
                  <a:lnTo>
                    <a:pt x="56" y="40"/>
                  </a:lnTo>
                  <a:lnTo>
                    <a:pt x="51" y="40"/>
                  </a:lnTo>
                  <a:lnTo>
                    <a:pt x="47" y="43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40" y="43"/>
                  </a:lnTo>
                  <a:lnTo>
                    <a:pt x="36" y="43"/>
                  </a:lnTo>
                  <a:lnTo>
                    <a:pt x="31" y="43"/>
                  </a:lnTo>
                  <a:lnTo>
                    <a:pt x="27" y="40"/>
                  </a:lnTo>
                  <a:lnTo>
                    <a:pt x="20" y="40"/>
                  </a:lnTo>
                  <a:lnTo>
                    <a:pt x="16" y="37"/>
                  </a:lnTo>
                  <a:lnTo>
                    <a:pt x="12" y="37"/>
                  </a:lnTo>
                  <a:lnTo>
                    <a:pt x="7" y="34"/>
                  </a:lnTo>
                  <a:lnTo>
                    <a:pt x="5" y="30"/>
                  </a:lnTo>
                  <a:lnTo>
                    <a:pt x="3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5" y="21"/>
                  </a:lnTo>
                  <a:lnTo>
                    <a:pt x="9" y="21"/>
                  </a:lnTo>
                  <a:lnTo>
                    <a:pt x="16" y="21"/>
                  </a:lnTo>
                  <a:lnTo>
                    <a:pt x="23" y="21"/>
                  </a:lnTo>
                  <a:lnTo>
                    <a:pt x="31" y="21"/>
                  </a:lnTo>
                  <a:lnTo>
                    <a:pt x="40" y="21"/>
                  </a:lnTo>
                  <a:lnTo>
                    <a:pt x="49" y="18"/>
                  </a:lnTo>
                  <a:lnTo>
                    <a:pt x="58" y="18"/>
                  </a:lnTo>
                  <a:lnTo>
                    <a:pt x="78" y="18"/>
                  </a:lnTo>
                  <a:lnTo>
                    <a:pt x="100" y="15"/>
                  </a:lnTo>
                  <a:lnTo>
                    <a:pt x="122" y="15"/>
                  </a:lnTo>
                  <a:lnTo>
                    <a:pt x="144" y="12"/>
                  </a:lnTo>
                  <a:lnTo>
                    <a:pt x="168" y="9"/>
                  </a:lnTo>
                  <a:lnTo>
                    <a:pt x="195" y="9"/>
                  </a:lnTo>
                  <a:lnTo>
                    <a:pt x="221" y="6"/>
                  </a:lnTo>
                  <a:lnTo>
                    <a:pt x="250" y="3"/>
                  </a:lnTo>
                  <a:lnTo>
                    <a:pt x="263" y="3"/>
                  </a:lnTo>
                  <a:lnTo>
                    <a:pt x="276" y="3"/>
                  </a:lnTo>
                  <a:lnTo>
                    <a:pt x="287" y="0"/>
                  </a:lnTo>
                  <a:lnTo>
                    <a:pt x="296" y="0"/>
                  </a:lnTo>
                  <a:lnTo>
                    <a:pt x="305" y="0"/>
                  </a:lnTo>
                  <a:lnTo>
                    <a:pt x="312" y="0"/>
                  </a:lnTo>
                  <a:lnTo>
                    <a:pt x="318" y="0"/>
                  </a:lnTo>
                  <a:lnTo>
                    <a:pt x="321" y="0"/>
                  </a:lnTo>
                  <a:lnTo>
                    <a:pt x="327" y="0"/>
                  </a:lnTo>
                  <a:lnTo>
                    <a:pt x="334" y="3"/>
                  </a:lnTo>
                  <a:lnTo>
                    <a:pt x="340" y="3"/>
                  </a:lnTo>
                  <a:lnTo>
                    <a:pt x="349" y="6"/>
                  </a:lnTo>
                  <a:lnTo>
                    <a:pt x="358" y="9"/>
                  </a:lnTo>
                  <a:lnTo>
                    <a:pt x="365" y="12"/>
                  </a:lnTo>
                  <a:lnTo>
                    <a:pt x="369" y="15"/>
                  </a:lnTo>
                  <a:lnTo>
                    <a:pt x="371" y="15"/>
                  </a:lnTo>
                  <a:lnTo>
                    <a:pt x="373" y="18"/>
                  </a:lnTo>
                  <a:lnTo>
                    <a:pt x="373" y="21"/>
                  </a:lnTo>
                  <a:lnTo>
                    <a:pt x="373" y="21"/>
                  </a:lnTo>
                  <a:lnTo>
                    <a:pt x="371" y="24"/>
                  </a:lnTo>
                  <a:lnTo>
                    <a:pt x="371" y="24"/>
                  </a:lnTo>
                  <a:lnTo>
                    <a:pt x="367" y="24"/>
                  </a:lnTo>
                  <a:lnTo>
                    <a:pt x="365" y="27"/>
                  </a:lnTo>
                  <a:lnTo>
                    <a:pt x="360" y="27"/>
                  </a:lnTo>
                  <a:lnTo>
                    <a:pt x="354" y="27"/>
                  </a:lnTo>
                  <a:lnTo>
                    <a:pt x="345" y="27"/>
                  </a:lnTo>
                  <a:lnTo>
                    <a:pt x="338" y="27"/>
                  </a:lnTo>
                  <a:lnTo>
                    <a:pt x="327" y="27"/>
                  </a:lnTo>
                  <a:lnTo>
                    <a:pt x="307" y="24"/>
                  </a:lnTo>
                  <a:lnTo>
                    <a:pt x="285" y="24"/>
                  </a:lnTo>
                  <a:lnTo>
                    <a:pt x="265" y="24"/>
                  </a:lnTo>
                  <a:lnTo>
                    <a:pt x="241" y="24"/>
                  </a:lnTo>
                  <a:lnTo>
                    <a:pt x="230" y="24"/>
                  </a:lnTo>
                  <a:lnTo>
                    <a:pt x="221" y="27"/>
                  </a:lnTo>
                  <a:lnTo>
                    <a:pt x="210" y="27"/>
                  </a:lnTo>
                  <a:lnTo>
                    <a:pt x="201" y="27"/>
                  </a:lnTo>
                  <a:lnTo>
                    <a:pt x="184" y="27"/>
                  </a:lnTo>
                  <a:lnTo>
                    <a:pt x="170" y="27"/>
                  </a:lnTo>
                  <a:lnTo>
                    <a:pt x="170" y="2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43" name="组合 42">
            <a:extLst>
              <a:ext uri="{FF2B5EF4-FFF2-40B4-BE49-F238E27FC236}">
                <a16:creationId xmlns:a16="http://schemas.microsoft.com/office/drawing/2014/main" xmlns="" id="{1CB20DE9-45B7-4F75-932B-2BBDAC70D413}"/>
              </a:ext>
            </a:extLst>
          </p:cNvPr>
          <p:cNvGrpSpPr/>
          <p:nvPr/>
        </p:nvGrpSpPr>
        <p:grpSpPr>
          <a:xfrm>
            <a:off x="1559907" y="3965486"/>
            <a:ext cx="1875752" cy="2512152"/>
            <a:chOff x="1559907" y="3965486"/>
            <a:chExt cx="1875752" cy="2512152"/>
          </a:xfrm>
          <a:solidFill>
            <a:schemeClr val="bg2"/>
          </a:solidFill>
        </p:grpSpPr>
        <p:sp>
          <p:nvSpPr>
            <p:cNvPr id="36" name="Freeform 150"/>
            <p:cNvSpPr>
              <a:spLocks/>
            </p:cNvSpPr>
            <p:nvPr/>
          </p:nvSpPr>
          <p:spPr bwMode="auto">
            <a:xfrm>
              <a:off x="1559907" y="4130217"/>
              <a:ext cx="259620" cy="2213580"/>
            </a:xfrm>
            <a:custGeom>
              <a:avLst/>
              <a:gdLst>
                <a:gd name="T0" fmla="*/ 3 w 40"/>
                <a:gd name="T1" fmla="*/ 12 h 215"/>
                <a:gd name="T2" fmla="*/ 0 w 40"/>
                <a:gd name="T3" fmla="*/ 9 h 215"/>
                <a:gd name="T4" fmla="*/ 0 w 40"/>
                <a:gd name="T5" fmla="*/ 6 h 215"/>
                <a:gd name="T6" fmla="*/ 3 w 40"/>
                <a:gd name="T7" fmla="*/ 3 h 215"/>
                <a:gd name="T8" fmla="*/ 5 w 40"/>
                <a:gd name="T9" fmla="*/ 0 h 215"/>
                <a:gd name="T10" fmla="*/ 7 w 40"/>
                <a:gd name="T11" fmla="*/ 0 h 215"/>
                <a:gd name="T12" fmla="*/ 11 w 40"/>
                <a:gd name="T13" fmla="*/ 0 h 215"/>
                <a:gd name="T14" fmla="*/ 14 w 40"/>
                <a:gd name="T15" fmla="*/ 0 h 215"/>
                <a:gd name="T16" fmla="*/ 18 w 40"/>
                <a:gd name="T17" fmla="*/ 0 h 215"/>
                <a:gd name="T18" fmla="*/ 22 w 40"/>
                <a:gd name="T19" fmla="*/ 0 h 215"/>
                <a:gd name="T20" fmla="*/ 29 w 40"/>
                <a:gd name="T21" fmla="*/ 3 h 215"/>
                <a:gd name="T22" fmla="*/ 33 w 40"/>
                <a:gd name="T23" fmla="*/ 3 h 215"/>
                <a:gd name="T24" fmla="*/ 40 w 40"/>
                <a:gd name="T25" fmla="*/ 6 h 215"/>
                <a:gd name="T26" fmla="*/ 40 w 40"/>
                <a:gd name="T27" fmla="*/ 15 h 215"/>
                <a:gd name="T28" fmla="*/ 40 w 40"/>
                <a:gd name="T29" fmla="*/ 28 h 215"/>
                <a:gd name="T30" fmla="*/ 40 w 40"/>
                <a:gd name="T31" fmla="*/ 40 h 215"/>
                <a:gd name="T32" fmla="*/ 40 w 40"/>
                <a:gd name="T33" fmla="*/ 55 h 215"/>
                <a:gd name="T34" fmla="*/ 40 w 40"/>
                <a:gd name="T35" fmla="*/ 71 h 215"/>
                <a:gd name="T36" fmla="*/ 40 w 40"/>
                <a:gd name="T37" fmla="*/ 89 h 215"/>
                <a:gd name="T38" fmla="*/ 40 w 40"/>
                <a:gd name="T39" fmla="*/ 108 h 215"/>
                <a:gd name="T40" fmla="*/ 38 w 40"/>
                <a:gd name="T41" fmla="*/ 129 h 215"/>
                <a:gd name="T42" fmla="*/ 38 w 40"/>
                <a:gd name="T43" fmla="*/ 148 h 215"/>
                <a:gd name="T44" fmla="*/ 38 w 40"/>
                <a:gd name="T45" fmla="*/ 166 h 215"/>
                <a:gd name="T46" fmla="*/ 36 w 40"/>
                <a:gd name="T47" fmla="*/ 182 h 215"/>
                <a:gd name="T48" fmla="*/ 33 w 40"/>
                <a:gd name="T49" fmla="*/ 194 h 215"/>
                <a:gd name="T50" fmla="*/ 33 w 40"/>
                <a:gd name="T51" fmla="*/ 203 h 215"/>
                <a:gd name="T52" fmla="*/ 31 w 40"/>
                <a:gd name="T53" fmla="*/ 209 h 215"/>
                <a:gd name="T54" fmla="*/ 29 w 40"/>
                <a:gd name="T55" fmla="*/ 215 h 215"/>
                <a:gd name="T56" fmla="*/ 27 w 40"/>
                <a:gd name="T57" fmla="*/ 215 h 215"/>
                <a:gd name="T58" fmla="*/ 22 w 40"/>
                <a:gd name="T59" fmla="*/ 215 h 215"/>
                <a:gd name="T60" fmla="*/ 18 w 40"/>
                <a:gd name="T61" fmla="*/ 212 h 215"/>
                <a:gd name="T62" fmla="*/ 14 w 40"/>
                <a:gd name="T63" fmla="*/ 209 h 215"/>
                <a:gd name="T64" fmla="*/ 11 w 40"/>
                <a:gd name="T65" fmla="*/ 206 h 215"/>
                <a:gd name="T66" fmla="*/ 7 w 40"/>
                <a:gd name="T67" fmla="*/ 200 h 215"/>
                <a:gd name="T68" fmla="*/ 5 w 40"/>
                <a:gd name="T69" fmla="*/ 197 h 215"/>
                <a:gd name="T70" fmla="*/ 3 w 40"/>
                <a:gd name="T71" fmla="*/ 194 h 215"/>
                <a:gd name="T72" fmla="*/ 3 w 40"/>
                <a:gd name="T73" fmla="*/ 191 h 215"/>
                <a:gd name="T74" fmla="*/ 3 w 40"/>
                <a:gd name="T75" fmla="*/ 188 h 215"/>
                <a:gd name="T76" fmla="*/ 3 w 40"/>
                <a:gd name="T77" fmla="*/ 185 h 215"/>
                <a:gd name="T78" fmla="*/ 5 w 40"/>
                <a:gd name="T79" fmla="*/ 179 h 215"/>
                <a:gd name="T80" fmla="*/ 5 w 40"/>
                <a:gd name="T81" fmla="*/ 169 h 215"/>
                <a:gd name="T82" fmla="*/ 7 w 40"/>
                <a:gd name="T83" fmla="*/ 163 h 215"/>
                <a:gd name="T84" fmla="*/ 7 w 40"/>
                <a:gd name="T85" fmla="*/ 154 h 215"/>
                <a:gd name="T86" fmla="*/ 7 w 40"/>
                <a:gd name="T87" fmla="*/ 148 h 215"/>
                <a:gd name="T88" fmla="*/ 7 w 40"/>
                <a:gd name="T89" fmla="*/ 138 h 215"/>
                <a:gd name="T90" fmla="*/ 9 w 40"/>
                <a:gd name="T91" fmla="*/ 129 h 215"/>
                <a:gd name="T92" fmla="*/ 9 w 40"/>
                <a:gd name="T93" fmla="*/ 120 h 215"/>
                <a:gd name="T94" fmla="*/ 9 w 40"/>
                <a:gd name="T95" fmla="*/ 108 h 215"/>
                <a:gd name="T96" fmla="*/ 11 w 40"/>
                <a:gd name="T97" fmla="*/ 95 h 215"/>
                <a:gd name="T98" fmla="*/ 11 w 40"/>
                <a:gd name="T99" fmla="*/ 86 h 215"/>
                <a:gd name="T100" fmla="*/ 11 w 40"/>
                <a:gd name="T101" fmla="*/ 74 h 215"/>
                <a:gd name="T102" fmla="*/ 9 w 40"/>
                <a:gd name="T103" fmla="*/ 65 h 215"/>
                <a:gd name="T104" fmla="*/ 9 w 40"/>
                <a:gd name="T105" fmla="*/ 55 h 215"/>
                <a:gd name="T106" fmla="*/ 9 w 40"/>
                <a:gd name="T107" fmla="*/ 49 h 215"/>
                <a:gd name="T108" fmla="*/ 9 w 40"/>
                <a:gd name="T109" fmla="*/ 43 h 215"/>
                <a:gd name="T110" fmla="*/ 9 w 40"/>
                <a:gd name="T111" fmla="*/ 37 h 215"/>
                <a:gd name="T112" fmla="*/ 9 w 40"/>
                <a:gd name="T113" fmla="*/ 34 h 215"/>
                <a:gd name="T114" fmla="*/ 7 w 40"/>
                <a:gd name="T115" fmla="*/ 24 h 215"/>
                <a:gd name="T116" fmla="*/ 7 w 40"/>
                <a:gd name="T117" fmla="*/ 21 h 215"/>
                <a:gd name="T118" fmla="*/ 5 w 40"/>
                <a:gd name="T119" fmla="*/ 15 h 215"/>
                <a:gd name="T120" fmla="*/ 3 w 40"/>
                <a:gd name="T121" fmla="*/ 12 h 215"/>
                <a:gd name="T122" fmla="*/ 3 w 40"/>
                <a:gd name="T123" fmla="*/ 12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0" h="215">
                  <a:moveTo>
                    <a:pt x="3" y="12"/>
                  </a:moveTo>
                  <a:lnTo>
                    <a:pt x="0" y="9"/>
                  </a:lnTo>
                  <a:lnTo>
                    <a:pt x="0" y="6"/>
                  </a:lnTo>
                  <a:lnTo>
                    <a:pt x="3" y="3"/>
                  </a:lnTo>
                  <a:lnTo>
                    <a:pt x="5" y="0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9" y="3"/>
                  </a:lnTo>
                  <a:lnTo>
                    <a:pt x="33" y="3"/>
                  </a:lnTo>
                  <a:lnTo>
                    <a:pt x="40" y="6"/>
                  </a:lnTo>
                  <a:lnTo>
                    <a:pt x="40" y="15"/>
                  </a:lnTo>
                  <a:lnTo>
                    <a:pt x="40" y="28"/>
                  </a:lnTo>
                  <a:lnTo>
                    <a:pt x="40" y="40"/>
                  </a:lnTo>
                  <a:lnTo>
                    <a:pt x="40" y="55"/>
                  </a:lnTo>
                  <a:lnTo>
                    <a:pt x="40" y="71"/>
                  </a:lnTo>
                  <a:lnTo>
                    <a:pt x="40" y="89"/>
                  </a:lnTo>
                  <a:lnTo>
                    <a:pt x="40" y="108"/>
                  </a:lnTo>
                  <a:lnTo>
                    <a:pt x="38" y="129"/>
                  </a:lnTo>
                  <a:lnTo>
                    <a:pt x="38" y="148"/>
                  </a:lnTo>
                  <a:lnTo>
                    <a:pt x="38" y="166"/>
                  </a:lnTo>
                  <a:lnTo>
                    <a:pt x="36" y="182"/>
                  </a:lnTo>
                  <a:lnTo>
                    <a:pt x="33" y="194"/>
                  </a:lnTo>
                  <a:lnTo>
                    <a:pt x="33" y="203"/>
                  </a:lnTo>
                  <a:lnTo>
                    <a:pt x="31" y="209"/>
                  </a:lnTo>
                  <a:lnTo>
                    <a:pt x="29" y="215"/>
                  </a:lnTo>
                  <a:lnTo>
                    <a:pt x="27" y="215"/>
                  </a:lnTo>
                  <a:lnTo>
                    <a:pt x="22" y="215"/>
                  </a:lnTo>
                  <a:lnTo>
                    <a:pt x="18" y="212"/>
                  </a:lnTo>
                  <a:lnTo>
                    <a:pt x="14" y="209"/>
                  </a:lnTo>
                  <a:lnTo>
                    <a:pt x="11" y="206"/>
                  </a:lnTo>
                  <a:lnTo>
                    <a:pt x="7" y="200"/>
                  </a:lnTo>
                  <a:lnTo>
                    <a:pt x="5" y="197"/>
                  </a:lnTo>
                  <a:lnTo>
                    <a:pt x="3" y="194"/>
                  </a:lnTo>
                  <a:lnTo>
                    <a:pt x="3" y="191"/>
                  </a:lnTo>
                  <a:lnTo>
                    <a:pt x="3" y="188"/>
                  </a:lnTo>
                  <a:lnTo>
                    <a:pt x="3" y="185"/>
                  </a:lnTo>
                  <a:lnTo>
                    <a:pt x="5" y="179"/>
                  </a:lnTo>
                  <a:lnTo>
                    <a:pt x="5" y="169"/>
                  </a:lnTo>
                  <a:lnTo>
                    <a:pt x="7" y="163"/>
                  </a:lnTo>
                  <a:lnTo>
                    <a:pt x="7" y="154"/>
                  </a:lnTo>
                  <a:lnTo>
                    <a:pt x="7" y="148"/>
                  </a:lnTo>
                  <a:lnTo>
                    <a:pt x="7" y="138"/>
                  </a:lnTo>
                  <a:lnTo>
                    <a:pt x="9" y="129"/>
                  </a:lnTo>
                  <a:lnTo>
                    <a:pt x="9" y="120"/>
                  </a:lnTo>
                  <a:lnTo>
                    <a:pt x="9" y="108"/>
                  </a:lnTo>
                  <a:lnTo>
                    <a:pt x="11" y="95"/>
                  </a:lnTo>
                  <a:lnTo>
                    <a:pt x="11" y="86"/>
                  </a:lnTo>
                  <a:lnTo>
                    <a:pt x="11" y="74"/>
                  </a:lnTo>
                  <a:lnTo>
                    <a:pt x="9" y="65"/>
                  </a:lnTo>
                  <a:lnTo>
                    <a:pt x="9" y="55"/>
                  </a:lnTo>
                  <a:lnTo>
                    <a:pt x="9" y="49"/>
                  </a:lnTo>
                  <a:lnTo>
                    <a:pt x="9" y="43"/>
                  </a:lnTo>
                  <a:lnTo>
                    <a:pt x="9" y="37"/>
                  </a:lnTo>
                  <a:lnTo>
                    <a:pt x="9" y="34"/>
                  </a:lnTo>
                  <a:lnTo>
                    <a:pt x="7" y="24"/>
                  </a:lnTo>
                  <a:lnTo>
                    <a:pt x="7" y="21"/>
                  </a:lnTo>
                  <a:lnTo>
                    <a:pt x="5" y="15"/>
                  </a:lnTo>
                  <a:lnTo>
                    <a:pt x="3" y="12"/>
                  </a:lnTo>
                  <a:lnTo>
                    <a:pt x="3" y="1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" name="Freeform 151"/>
            <p:cNvSpPr>
              <a:spLocks/>
            </p:cNvSpPr>
            <p:nvPr/>
          </p:nvSpPr>
          <p:spPr bwMode="auto">
            <a:xfrm>
              <a:off x="1663755" y="3965486"/>
              <a:ext cx="1771904" cy="2512152"/>
            </a:xfrm>
            <a:custGeom>
              <a:avLst/>
              <a:gdLst>
                <a:gd name="T0" fmla="*/ 229 w 273"/>
                <a:gd name="T1" fmla="*/ 4 h 244"/>
                <a:gd name="T2" fmla="*/ 247 w 273"/>
                <a:gd name="T3" fmla="*/ 10 h 244"/>
                <a:gd name="T4" fmla="*/ 265 w 273"/>
                <a:gd name="T5" fmla="*/ 16 h 244"/>
                <a:gd name="T6" fmla="*/ 273 w 273"/>
                <a:gd name="T7" fmla="*/ 22 h 244"/>
                <a:gd name="T8" fmla="*/ 273 w 273"/>
                <a:gd name="T9" fmla="*/ 28 h 244"/>
                <a:gd name="T10" fmla="*/ 267 w 273"/>
                <a:gd name="T11" fmla="*/ 31 h 244"/>
                <a:gd name="T12" fmla="*/ 265 w 273"/>
                <a:gd name="T13" fmla="*/ 40 h 244"/>
                <a:gd name="T14" fmla="*/ 265 w 273"/>
                <a:gd name="T15" fmla="*/ 56 h 244"/>
                <a:gd name="T16" fmla="*/ 265 w 273"/>
                <a:gd name="T17" fmla="*/ 96 h 244"/>
                <a:gd name="T18" fmla="*/ 269 w 273"/>
                <a:gd name="T19" fmla="*/ 142 h 244"/>
                <a:gd name="T20" fmla="*/ 273 w 273"/>
                <a:gd name="T21" fmla="*/ 167 h 244"/>
                <a:gd name="T22" fmla="*/ 273 w 273"/>
                <a:gd name="T23" fmla="*/ 185 h 244"/>
                <a:gd name="T24" fmla="*/ 273 w 273"/>
                <a:gd name="T25" fmla="*/ 201 h 244"/>
                <a:gd name="T26" fmla="*/ 267 w 273"/>
                <a:gd name="T27" fmla="*/ 225 h 244"/>
                <a:gd name="T28" fmla="*/ 256 w 273"/>
                <a:gd name="T29" fmla="*/ 238 h 244"/>
                <a:gd name="T30" fmla="*/ 243 w 273"/>
                <a:gd name="T31" fmla="*/ 244 h 244"/>
                <a:gd name="T32" fmla="*/ 232 w 273"/>
                <a:gd name="T33" fmla="*/ 241 h 244"/>
                <a:gd name="T34" fmla="*/ 227 w 273"/>
                <a:gd name="T35" fmla="*/ 228 h 244"/>
                <a:gd name="T36" fmla="*/ 223 w 273"/>
                <a:gd name="T37" fmla="*/ 213 h 244"/>
                <a:gd name="T38" fmla="*/ 207 w 273"/>
                <a:gd name="T39" fmla="*/ 195 h 244"/>
                <a:gd name="T40" fmla="*/ 216 w 273"/>
                <a:gd name="T41" fmla="*/ 191 h 244"/>
                <a:gd name="T42" fmla="*/ 232 w 273"/>
                <a:gd name="T43" fmla="*/ 191 h 244"/>
                <a:gd name="T44" fmla="*/ 236 w 273"/>
                <a:gd name="T45" fmla="*/ 191 h 244"/>
                <a:gd name="T46" fmla="*/ 236 w 273"/>
                <a:gd name="T47" fmla="*/ 182 h 244"/>
                <a:gd name="T48" fmla="*/ 236 w 273"/>
                <a:gd name="T49" fmla="*/ 148 h 244"/>
                <a:gd name="T50" fmla="*/ 232 w 273"/>
                <a:gd name="T51" fmla="*/ 111 h 244"/>
                <a:gd name="T52" fmla="*/ 229 w 273"/>
                <a:gd name="T53" fmla="*/ 65 h 244"/>
                <a:gd name="T54" fmla="*/ 225 w 273"/>
                <a:gd name="T55" fmla="*/ 44 h 244"/>
                <a:gd name="T56" fmla="*/ 223 w 273"/>
                <a:gd name="T57" fmla="*/ 31 h 244"/>
                <a:gd name="T58" fmla="*/ 221 w 273"/>
                <a:gd name="T59" fmla="*/ 25 h 244"/>
                <a:gd name="T60" fmla="*/ 214 w 273"/>
                <a:gd name="T61" fmla="*/ 25 h 244"/>
                <a:gd name="T62" fmla="*/ 198 w 273"/>
                <a:gd name="T63" fmla="*/ 25 h 244"/>
                <a:gd name="T64" fmla="*/ 179 w 273"/>
                <a:gd name="T65" fmla="*/ 25 h 244"/>
                <a:gd name="T66" fmla="*/ 143 w 273"/>
                <a:gd name="T67" fmla="*/ 28 h 244"/>
                <a:gd name="T68" fmla="*/ 95 w 273"/>
                <a:gd name="T69" fmla="*/ 31 h 244"/>
                <a:gd name="T70" fmla="*/ 48 w 273"/>
                <a:gd name="T71" fmla="*/ 34 h 244"/>
                <a:gd name="T72" fmla="*/ 13 w 273"/>
                <a:gd name="T73" fmla="*/ 37 h 244"/>
                <a:gd name="T74" fmla="*/ 0 w 273"/>
                <a:gd name="T75" fmla="*/ 19 h 244"/>
                <a:gd name="T76" fmla="*/ 26 w 273"/>
                <a:gd name="T77" fmla="*/ 19 h 244"/>
                <a:gd name="T78" fmla="*/ 46 w 273"/>
                <a:gd name="T79" fmla="*/ 19 h 244"/>
                <a:gd name="T80" fmla="*/ 57 w 273"/>
                <a:gd name="T81" fmla="*/ 16 h 244"/>
                <a:gd name="T82" fmla="*/ 79 w 273"/>
                <a:gd name="T83" fmla="*/ 16 h 244"/>
                <a:gd name="T84" fmla="*/ 117 w 273"/>
                <a:gd name="T85" fmla="*/ 13 h 244"/>
                <a:gd name="T86" fmla="*/ 165 w 273"/>
                <a:gd name="T87" fmla="*/ 10 h 244"/>
                <a:gd name="T88" fmla="*/ 196 w 273"/>
                <a:gd name="T89" fmla="*/ 7 h 244"/>
                <a:gd name="T90" fmla="*/ 209 w 273"/>
                <a:gd name="T91" fmla="*/ 4 h 244"/>
                <a:gd name="T92" fmla="*/ 221 w 273"/>
                <a:gd name="T93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3" h="244">
                  <a:moveTo>
                    <a:pt x="221" y="0"/>
                  </a:moveTo>
                  <a:lnTo>
                    <a:pt x="225" y="0"/>
                  </a:lnTo>
                  <a:lnTo>
                    <a:pt x="229" y="4"/>
                  </a:lnTo>
                  <a:lnTo>
                    <a:pt x="234" y="4"/>
                  </a:lnTo>
                  <a:lnTo>
                    <a:pt x="240" y="7"/>
                  </a:lnTo>
                  <a:lnTo>
                    <a:pt x="247" y="10"/>
                  </a:lnTo>
                  <a:lnTo>
                    <a:pt x="251" y="10"/>
                  </a:lnTo>
                  <a:lnTo>
                    <a:pt x="258" y="13"/>
                  </a:lnTo>
                  <a:lnTo>
                    <a:pt x="265" y="16"/>
                  </a:lnTo>
                  <a:lnTo>
                    <a:pt x="269" y="19"/>
                  </a:lnTo>
                  <a:lnTo>
                    <a:pt x="271" y="19"/>
                  </a:lnTo>
                  <a:lnTo>
                    <a:pt x="273" y="22"/>
                  </a:lnTo>
                  <a:lnTo>
                    <a:pt x="273" y="25"/>
                  </a:lnTo>
                  <a:lnTo>
                    <a:pt x="273" y="25"/>
                  </a:lnTo>
                  <a:lnTo>
                    <a:pt x="273" y="28"/>
                  </a:lnTo>
                  <a:lnTo>
                    <a:pt x="271" y="31"/>
                  </a:lnTo>
                  <a:lnTo>
                    <a:pt x="269" y="31"/>
                  </a:lnTo>
                  <a:lnTo>
                    <a:pt x="267" y="31"/>
                  </a:lnTo>
                  <a:lnTo>
                    <a:pt x="267" y="34"/>
                  </a:lnTo>
                  <a:lnTo>
                    <a:pt x="265" y="37"/>
                  </a:lnTo>
                  <a:lnTo>
                    <a:pt x="265" y="40"/>
                  </a:lnTo>
                  <a:lnTo>
                    <a:pt x="265" y="47"/>
                  </a:lnTo>
                  <a:lnTo>
                    <a:pt x="265" y="50"/>
                  </a:lnTo>
                  <a:lnTo>
                    <a:pt x="265" y="56"/>
                  </a:lnTo>
                  <a:lnTo>
                    <a:pt x="265" y="62"/>
                  </a:lnTo>
                  <a:lnTo>
                    <a:pt x="265" y="77"/>
                  </a:lnTo>
                  <a:lnTo>
                    <a:pt x="265" y="96"/>
                  </a:lnTo>
                  <a:lnTo>
                    <a:pt x="267" y="114"/>
                  </a:lnTo>
                  <a:lnTo>
                    <a:pt x="269" y="133"/>
                  </a:lnTo>
                  <a:lnTo>
                    <a:pt x="269" y="142"/>
                  </a:lnTo>
                  <a:lnTo>
                    <a:pt x="271" y="151"/>
                  </a:lnTo>
                  <a:lnTo>
                    <a:pt x="271" y="161"/>
                  </a:lnTo>
                  <a:lnTo>
                    <a:pt x="273" y="167"/>
                  </a:lnTo>
                  <a:lnTo>
                    <a:pt x="273" y="173"/>
                  </a:lnTo>
                  <a:lnTo>
                    <a:pt x="273" y="179"/>
                  </a:lnTo>
                  <a:lnTo>
                    <a:pt x="273" y="185"/>
                  </a:lnTo>
                  <a:lnTo>
                    <a:pt x="273" y="188"/>
                  </a:lnTo>
                  <a:lnTo>
                    <a:pt x="273" y="195"/>
                  </a:lnTo>
                  <a:lnTo>
                    <a:pt x="273" y="201"/>
                  </a:lnTo>
                  <a:lnTo>
                    <a:pt x="271" y="210"/>
                  </a:lnTo>
                  <a:lnTo>
                    <a:pt x="269" y="216"/>
                  </a:lnTo>
                  <a:lnTo>
                    <a:pt x="267" y="225"/>
                  </a:lnTo>
                  <a:lnTo>
                    <a:pt x="262" y="231"/>
                  </a:lnTo>
                  <a:lnTo>
                    <a:pt x="258" y="235"/>
                  </a:lnTo>
                  <a:lnTo>
                    <a:pt x="256" y="238"/>
                  </a:lnTo>
                  <a:lnTo>
                    <a:pt x="251" y="241"/>
                  </a:lnTo>
                  <a:lnTo>
                    <a:pt x="247" y="244"/>
                  </a:lnTo>
                  <a:lnTo>
                    <a:pt x="243" y="244"/>
                  </a:lnTo>
                  <a:lnTo>
                    <a:pt x="238" y="244"/>
                  </a:lnTo>
                  <a:lnTo>
                    <a:pt x="234" y="244"/>
                  </a:lnTo>
                  <a:lnTo>
                    <a:pt x="232" y="241"/>
                  </a:lnTo>
                  <a:lnTo>
                    <a:pt x="229" y="238"/>
                  </a:lnTo>
                  <a:lnTo>
                    <a:pt x="229" y="231"/>
                  </a:lnTo>
                  <a:lnTo>
                    <a:pt x="227" y="228"/>
                  </a:lnTo>
                  <a:lnTo>
                    <a:pt x="227" y="225"/>
                  </a:lnTo>
                  <a:lnTo>
                    <a:pt x="225" y="219"/>
                  </a:lnTo>
                  <a:lnTo>
                    <a:pt x="223" y="213"/>
                  </a:lnTo>
                  <a:lnTo>
                    <a:pt x="218" y="210"/>
                  </a:lnTo>
                  <a:lnTo>
                    <a:pt x="214" y="201"/>
                  </a:lnTo>
                  <a:lnTo>
                    <a:pt x="207" y="195"/>
                  </a:lnTo>
                  <a:lnTo>
                    <a:pt x="201" y="188"/>
                  </a:lnTo>
                  <a:lnTo>
                    <a:pt x="209" y="188"/>
                  </a:lnTo>
                  <a:lnTo>
                    <a:pt x="216" y="191"/>
                  </a:lnTo>
                  <a:lnTo>
                    <a:pt x="223" y="191"/>
                  </a:lnTo>
                  <a:lnTo>
                    <a:pt x="227" y="191"/>
                  </a:lnTo>
                  <a:lnTo>
                    <a:pt x="232" y="191"/>
                  </a:lnTo>
                  <a:lnTo>
                    <a:pt x="234" y="191"/>
                  </a:lnTo>
                  <a:lnTo>
                    <a:pt x="236" y="191"/>
                  </a:lnTo>
                  <a:lnTo>
                    <a:pt x="236" y="191"/>
                  </a:lnTo>
                  <a:lnTo>
                    <a:pt x="236" y="191"/>
                  </a:lnTo>
                  <a:lnTo>
                    <a:pt x="236" y="188"/>
                  </a:lnTo>
                  <a:lnTo>
                    <a:pt x="236" y="182"/>
                  </a:lnTo>
                  <a:lnTo>
                    <a:pt x="236" y="173"/>
                  </a:lnTo>
                  <a:lnTo>
                    <a:pt x="236" y="161"/>
                  </a:lnTo>
                  <a:lnTo>
                    <a:pt x="236" y="148"/>
                  </a:lnTo>
                  <a:lnTo>
                    <a:pt x="234" y="136"/>
                  </a:lnTo>
                  <a:lnTo>
                    <a:pt x="234" y="124"/>
                  </a:lnTo>
                  <a:lnTo>
                    <a:pt x="232" y="111"/>
                  </a:lnTo>
                  <a:lnTo>
                    <a:pt x="232" y="96"/>
                  </a:lnTo>
                  <a:lnTo>
                    <a:pt x="229" y="81"/>
                  </a:lnTo>
                  <a:lnTo>
                    <a:pt x="229" y="65"/>
                  </a:lnTo>
                  <a:lnTo>
                    <a:pt x="227" y="56"/>
                  </a:lnTo>
                  <a:lnTo>
                    <a:pt x="227" y="50"/>
                  </a:lnTo>
                  <a:lnTo>
                    <a:pt x="225" y="44"/>
                  </a:lnTo>
                  <a:lnTo>
                    <a:pt x="225" y="40"/>
                  </a:lnTo>
                  <a:lnTo>
                    <a:pt x="223" y="34"/>
                  </a:lnTo>
                  <a:lnTo>
                    <a:pt x="223" y="31"/>
                  </a:lnTo>
                  <a:lnTo>
                    <a:pt x="223" y="28"/>
                  </a:lnTo>
                  <a:lnTo>
                    <a:pt x="221" y="28"/>
                  </a:lnTo>
                  <a:lnTo>
                    <a:pt x="221" y="25"/>
                  </a:lnTo>
                  <a:lnTo>
                    <a:pt x="218" y="25"/>
                  </a:lnTo>
                  <a:lnTo>
                    <a:pt x="216" y="25"/>
                  </a:lnTo>
                  <a:lnTo>
                    <a:pt x="214" y="25"/>
                  </a:lnTo>
                  <a:lnTo>
                    <a:pt x="209" y="25"/>
                  </a:lnTo>
                  <a:lnTo>
                    <a:pt x="205" y="25"/>
                  </a:lnTo>
                  <a:lnTo>
                    <a:pt x="198" y="25"/>
                  </a:lnTo>
                  <a:lnTo>
                    <a:pt x="194" y="25"/>
                  </a:lnTo>
                  <a:lnTo>
                    <a:pt x="185" y="25"/>
                  </a:lnTo>
                  <a:lnTo>
                    <a:pt x="179" y="25"/>
                  </a:lnTo>
                  <a:lnTo>
                    <a:pt x="168" y="25"/>
                  </a:lnTo>
                  <a:lnTo>
                    <a:pt x="157" y="25"/>
                  </a:lnTo>
                  <a:lnTo>
                    <a:pt x="143" y="28"/>
                  </a:lnTo>
                  <a:lnTo>
                    <a:pt x="128" y="28"/>
                  </a:lnTo>
                  <a:lnTo>
                    <a:pt x="112" y="28"/>
                  </a:lnTo>
                  <a:lnTo>
                    <a:pt x="95" y="31"/>
                  </a:lnTo>
                  <a:lnTo>
                    <a:pt x="77" y="31"/>
                  </a:lnTo>
                  <a:lnTo>
                    <a:pt x="62" y="34"/>
                  </a:lnTo>
                  <a:lnTo>
                    <a:pt x="48" y="34"/>
                  </a:lnTo>
                  <a:lnTo>
                    <a:pt x="35" y="37"/>
                  </a:lnTo>
                  <a:lnTo>
                    <a:pt x="24" y="37"/>
                  </a:lnTo>
                  <a:lnTo>
                    <a:pt x="13" y="37"/>
                  </a:lnTo>
                  <a:lnTo>
                    <a:pt x="6" y="37"/>
                  </a:lnTo>
                  <a:lnTo>
                    <a:pt x="0" y="37"/>
                  </a:lnTo>
                  <a:lnTo>
                    <a:pt x="0" y="19"/>
                  </a:lnTo>
                  <a:lnTo>
                    <a:pt x="9" y="19"/>
                  </a:lnTo>
                  <a:lnTo>
                    <a:pt x="20" y="19"/>
                  </a:lnTo>
                  <a:lnTo>
                    <a:pt x="26" y="19"/>
                  </a:lnTo>
                  <a:lnTo>
                    <a:pt x="35" y="19"/>
                  </a:lnTo>
                  <a:lnTo>
                    <a:pt x="42" y="19"/>
                  </a:lnTo>
                  <a:lnTo>
                    <a:pt x="46" y="19"/>
                  </a:lnTo>
                  <a:lnTo>
                    <a:pt x="51" y="19"/>
                  </a:lnTo>
                  <a:lnTo>
                    <a:pt x="53" y="16"/>
                  </a:lnTo>
                  <a:lnTo>
                    <a:pt x="57" y="16"/>
                  </a:lnTo>
                  <a:lnTo>
                    <a:pt x="62" y="16"/>
                  </a:lnTo>
                  <a:lnTo>
                    <a:pt x="70" y="16"/>
                  </a:lnTo>
                  <a:lnTo>
                    <a:pt x="79" y="16"/>
                  </a:lnTo>
                  <a:lnTo>
                    <a:pt x="90" y="16"/>
                  </a:lnTo>
                  <a:lnTo>
                    <a:pt x="104" y="13"/>
                  </a:lnTo>
                  <a:lnTo>
                    <a:pt x="117" y="13"/>
                  </a:lnTo>
                  <a:lnTo>
                    <a:pt x="134" y="13"/>
                  </a:lnTo>
                  <a:lnTo>
                    <a:pt x="150" y="10"/>
                  </a:lnTo>
                  <a:lnTo>
                    <a:pt x="165" y="10"/>
                  </a:lnTo>
                  <a:lnTo>
                    <a:pt x="179" y="10"/>
                  </a:lnTo>
                  <a:lnTo>
                    <a:pt x="187" y="7"/>
                  </a:lnTo>
                  <a:lnTo>
                    <a:pt x="196" y="7"/>
                  </a:lnTo>
                  <a:lnTo>
                    <a:pt x="203" y="7"/>
                  </a:lnTo>
                  <a:lnTo>
                    <a:pt x="207" y="4"/>
                  </a:lnTo>
                  <a:lnTo>
                    <a:pt x="209" y="4"/>
                  </a:lnTo>
                  <a:lnTo>
                    <a:pt x="216" y="0"/>
                  </a:lnTo>
                  <a:lnTo>
                    <a:pt x="218" y="0"/>
                  </a:lnTo>
                  <a:lnTo>
                    <a:pt x="221" y="0"/>
                  </a:lnTo>
                  <a:lnTo>
                    <a:pt x="221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" name="Freeform 152"/>
            <p:cNvSpPr>
              <a:spLocks/>
            </p:cNvSpPr>
            <p:nvPr/>
          </p:nvSpPr>
          <p:spPr bwMode="auto">
            <a:xfrm>
              <a:off x="1903905" y="4634710"/>
              <a:ext cx="1135836" cy="380944"/>
            </a:xfrm>
            <a:custGeom>
              <a:avLst/>
              <a:gdLst>
                <a:gd name="T0" fmla="*/ 106 w 175"/>
                <a:gd name="T1" fmla="*/ 9 h 37"/>
                <a:gd name="T2" fmla="*/ 115 w 175"/>
                <a:gd name="T3" fmla="*/ 6 h 37"/>
                <a:gd name="T4" fmla="*/ 122 w 175"/>
                <a:gd name="T5" fmla="*/ 6 h 37"/>
                <a:gd name="T6" fmla="*/ 128 w 175"/>
                <a:gd name="T7" fmla="*/ 3 h 37"/>
                <a:gd name="T8" fmla="*/ 135 w 175"/>
                <a:gd name="T9" fmla="*/ 3 h 37"/>
                <a:gd name="T10" fmla="*/ 139 w 175"/>
                <a:gd name="T11" fmla="*/ 3 h 37"/>
                <a:gd name="T12" fmla="*/ 144 w 175"/>
                <a:gd name="T13" fmla="*/ 3 h 37"/>
                <a:gd name="T14" fmla="*/ 146 w 175"/>
                <a:gd name="T15" fmla="*/ 3 h 37"/>
                <a:gd name="T16" fmla="*/ 148 w 175"/>
                <a:gd name="T17" fmla="*/ 0 h 37"/>
                <a:gd name="T18" fmla="*/ 150 w 175"/>
                <a:gd name="T19" fmla="*/ 3 h 37"/>
                <a:gd name="T20" fmla="*/ 155 w 175"/>
                <a:gd name="T21" fmla="*/ 3 h 37"/>
                <a:gd name="T22" fmla="*/ 159 w 175"/>
                <a:gd name="T23" fmla="*/ 3 h 37"/>
                <a:gd name="T24" fmla="*/ 164 w 175"/>
                <a:gd name="T25" fmla="*/ 6 h 37"/>
                <a:gd name="T26" fmla="*/ 168 w 175"/>
                <a:gd name="T27" fmla="*/ 6 h 37"/>
                <a:gd name="T28" fmla="*/ 172 w 175"/>
                <a:gd name="T29" fmla="*/ 9 h 37"/>
                <a:gd name="T30" fmla="*/ 175 w 175"/>
                <a:gd name="T31" fmla="*/ 9 h 37"/>
                <a:gd name="T32" fmla="*/ 175 w 175"/>
                <a:gd name="T33" fmla="*/ 12 h 37"/>
                <a:gd name="T34" fmla="*/ 175 w 175"/>
                <a:gd name="T35" fmla="*/ 12 h 37"/>
                <a:gd name="T36" fmla="*/ 172 w 175"/>
                <a:gd name="T37" fmla="*/ 12 h 37"/>
                <a:gd name="T38" fmla="*/ 172 w 175"/>
                <a:gd name="T39" fmla="*/ 16 h 37"/>
                <a:gd name="T40" fmla="*/ 170 w 175"/>
                <a:gd name="T41" fmla="*/ 16 h 37"/>
                <a:gd name="T42" fmla="*/ 164 w 175"/>
                <a:gd name="T43" fmla="*/ 16 h 37"/>
                <a:gd name="T44" fmla="*/ 157 w 175"/>
                <a:gd name="T45" fmla="*/ 19 h 37"/>
                <a:gd name="T46" fmla="*/ 150 w 175"/>
                <a:gd name="T47" fmla="*/ 22 h 37"/>
                <a:gd name="T48" fmla="*/ 144 w 175"/>
                <a:gd name="T49" fmla="*/ 22 h 37"/>
                <a:gd name="T50" fmla="*/ 137 w 175"/>
                <a:gd name="T51" fmla="*/ 25 h 37"/>
                <a:gd name="T52" fmla="*/ 128 w 175"/>
                <a:gd name="T53" fmla="*/ 25 h 37"/>
                <a:gd name="T54" fmla="*/ 120 w 175"/>
                <a:gd name="T55" fmla="*/ 28 h 37"/>
                <a:gd name="T56" fmla="*/ 108 w 175"/>
                <a:gd name="T57" fmla="*/ 28 h 37"/>
                <a:gd name="T58" fmla="*/ 97 w 175"/>
                <a:gd name="T59" fmla="*/ 28 h 37"/>
                <a:gd name="T60" fmla="*/ 86 w 175"/>
                <a:gd name="T61" fmla="*/ 31 h 37"/>
                <a:gd name="T62" fmla="*/ 75 w 175"/>
                <a:gd name="T63" fmla="*/ 31 h 37"/>
                <a:gd name="T64" fmla="*/ 67 w 175"/>
                <a:gd name="T65" fmla="*/ 34 h 37"/>
                <a:gd name="T66" fmla="*/ 58 w 175"/>
                <a:gd name="T67" fmla="*/ 34 h 37"/>
                <a:gd name="T68" fmla="*/ 49 w 175"/>
                <a:gd name="T69" fmla="*/ 37 h 37"/>
                <a:gd name="T70" fmla="*/ 44 w 175"/>
                <a:gd name="T71" fmla="*/ 37 h 37"/>
                <a:gd name="T72" fmla="*/ 40 w 175"/>
                <a:gd name="T73" fmla="*/ 37 h 37"/>
                <a:gd name="T74" fmla="*/ 36 w 175"/>
                <a:gd name="T75" fmla="*/ 37 h 37"/>
                <a:gd name="T76" fmla="*/ 36 w 175"/>
                <a:gd name="T77" fmla="*/ 37 h 37"/>
                <a:gd name="T78" fmla="*/ 33 w 175"/>
                <a:gd name="T79" fmla="*/ 37 h 37"/>
                <a:gd name="T80" fmla="*/ 29 w 175"/>
                <a:gd name="T81" fmla="*/ 37 h 37"/>
                <a:gd name="T82" fmla="*/ 22 w 175"/>
                <a:gd name="T83" fmla="*/ 34 h 37"/>
                <a:gd name="T84" fmla="*/ 16 w 175"/>
                <a:gd name="T85" fmla="*/ 34 h 37"/>
                <a:gd name="T86" fmla="*/ 9 w 175"/>
                <a:gd name="T87" fmla="*/ 31 h 37"/>
                <a:gd name="T88" fmla="*/ 5 w 175"/>
                <a:gd name="T89" fmla="*/ 31 h 37"/>
                <a:gd name="T90" fmla="*/ 3 w 175"/>
                <a:gd name="T91" fmla="*/ 28 h 37"/>
                <a:gd name="T92" fmla="*/ 0 w 175"/>
                <a:gd name="T93" fmla="*/ 25 h 37"/>
                <a:gd name="T94" fmla="*/ 3 w 175"/>
                <a:gd name="T95" fmla="*/ 25 h 37"/>
                <a:gd name="T96" fmla="*/ 3 w 175"/>
                <a:gd name="T97" fmla="*/ 25 h 37"/>
                <a:gd name="T98" fmla="*/ 7 w 175"/>
                <a:gd name="T99" fmla="*/ 25 h 37"/>
                <a:gd name="T100" fmla="*/ 9 w 175"/>
                <a:gd name="T101" fmla="*/ 22 h 37"/>
                <a:gd name="T102" fmla="*/ 16 w 175"/>
                <a:gd name="T103" fmla="*/ 22 h 37"/>
                <a:gd name="T104" fmla="*/ 20 w 175"/>
                <a:gd name="T105" fmla="*/ 22 h 37"/>
                <a:gd name="T106" fmla="*/ 29 w 175"/>
                <a:gd name="T107" fmla="*/ 19 h 37"/>
                <a:gd name="T108" fmla="*/ 36 w 175"/>
                <a:gd name="T109" fmla="*/ 19 h 37"/>
                <a:gd name="T110" fmla="*/ 53 w 175"/>
                <a:gd name="T111" fmla="*/ 16 h 37"/>
                <a:gd name="T112" fmla="*/ 71 w 175"/>
                <a:gd name="T113" fmla="*/ 12 h 37"/>
                <a:gd name="T114" fmla="*/ 106 w 175"/>
                <a:gd name="T115" fmla="*/ 9 h 37"/>
                <a:gd name="T116" fmla="*/ 106 w 175"/>
                <a:gd name="T117" fmla="*/ 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5" h="37">
                  <a:moveTo>
                    <a:pt x="106" y="9"/>
                  </a:moveTo>
                  <a:lnTo>
                    <a:pt x="115" y="6"/>
                  </a:lnTo>
                  <a:lnTo>
                    <a:pt x="122" y="6"/>
                  </a:lnTo>
                  <a:lnTo>
                    <a:pt x="128" y="3"/>
                  </a:lnTo>
                  <a:lnTo>
                    <a:pt x="135" y="3"/>
                  </a:lnTo>
                  <a:lnTo>
                    <a:pt x="139" y="3"/>
                  </a:lnTo>
                  <a:lnTo>
                    <a:pt x="144" y="3"/>
                  </a:lnTo>
                  <a:lnTo>
                    <a:pt x="146" y="3"/>
                  </a:lnTo>
                  <a:lnTo>
                    <a:pt x="148" y="0"/>
                  </a:lnTo>
                  <a:lnTo>
                    <a:pt x="150" y="3"/>
                  </a:lnTo>
                  <a:lnTo>
                    <a:pt x="155" y="3"/>
                  </a:lnTo>
                  <a:lnTo>
                    <a:pt x="159" y="3"/>
                  </a:lnTo>
                  <a:lnTo>
                    <a:pt x="164" y="6"/>
                  </a:lnTo>
                  <a:lnTo>
                    <a:pt x="168" y="6"/>
                  </a:lnTo>
                  <a:lnTo>
                    <a:pt x="172" y="9"/>
                  </a:lnTo>
                  <a:lnTo>
                    <a:pt x="175" y="9"/>
                  </a:lnTo>
                  <a:lnTo>
                    <a:pt x="175" y="12"/>
                  </a:lnTo>
                  <a:lnTo>
                    <a:pt x="175" y="12"/>
                  </a:lnTo>
                  <a:lnTo>
                    <a:pt x="172" y="12"/>
                  </a:lnTo>
                  <a:lnTo>
                    <a:pt x="172" y="16"/>
                  </a:lnTo>
                  <a:lnTo>
                    <a:pt x="170" y="16"/>
                  </a:lnTo>
                  <a:lnTo>
                    <a:pt x="164" y="16"/>
                  </a:lnTo>
                  <a:lnTo>
                    <a:pt x="157" y="19"/>
                  </a:lnTo>
                  <a:lnTo>
                    <a:pt x="150" y="22"/>
                  </a:lnTo>
                  <a:lnTo>
                    <a:pt x="144" y="22"/>
                  </a:lnTo>
                  <a:lnTo>
                    <a:pt x="137" y="25"/>
                  </a:lnTo>
                  <a:lnTo>
                    <a:pt x="128" y="25"/>
                  </a:lnTo>
                  <a:lnTo>
                    <a:pt x="120" y="28"/>
                  </a:lnTo>
                  <a:lnTo>
                    <a:pt x="108" y="28"/>
                  </a:lnTo>
                  <a:lnTo>
                    <a:pt x="97" y="28"/>
                  </a:lnTo>
                  <a:lnTo>
                    <a:pt x="86" y="31"/>
                  </a:lnTo>
                  <a:lnTo>
                    <a:pt x="75" y="31"/>
                  </a:lnTo>
                  <a:lnTo>
                    <a:pt x="67" y="34"/>
                  </a:lnTo>
                  <a:lnTo>
                    <a:pt x="58" y="34"/>
                  </a:lnTo>
                  <a:lnTo>
                    <a:pt x="49" y="37"/>
                  </a:lnTo>
                  <a:lnTo>
                    <a:pt x="44" y="37"/>
                  </a:lnTo>
                  <a:lnTo>
                    <a:pt x="40" y="37"/>
                  </a:lnTo>
                  <a:lnTo>
                    <a:pt x="36" y="37"/>
                  </a:lnTo>
                  <a:lnTo>
                    <a:pt x="36" y="37"/>
                  </a:lnTo>
                  <a:lnTo>
                    <a:pt x="33" y="37"/>
                  </a:lnTo>
                  <a:lnTo>
                    <a:pt x="29" y="37"/>
                  </a:lnTo>
                  <a:lnTo>
                    <a:pt x="22" y="34"/>
                  </a:lnTo>
                  <a:lnTo>
                    <a:pt x="16" y="34"/>
                  </a:lnTo>
                  <a:lnTo>
                    <a:pt x="9" y="31"/>
                  </a:lnTo>
                  <a:lnTo>
                    <a:pt x="5" y="31"/>
                  </a:lnTo>
                  <a:lnTo>
                    <a:pt x="3" y="28"/>
                  </a:lnTo>
                  <a:lnTo>
                    <a:pt x="0" y="25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7" y="25"/>
                  </a:lnTo>
                  <a:lnTo>
                    <a:pt x="9" y="22"/>
                  </a:lnTo>
                  <a:lnTo>
                    <a:pt x="16" y="22"/>
                  </a:lnTo>
                  <a:lnTo>
                    <a:pt x="20" y="22"/>
                  </a:lnTo>
                  <a:lnTo>
                    <a:pt x="29" y="19"/>
                  </a:lnTo>
                  <a:lnTo>
                    <a:pt x="36" y="19"/>
                  </a:lnTo>
                  <a:lnTo>
                    <a:pt x="53" y="16"/>
                  </a:lnTo>
                  <a:lnTo>
                    <a:pt x="71" y="12"/>
                  </a:lnTo>
                  <a:lnTo>
                    <a:pt x="106" y="9"/>
                  </a:lnTo>
                  <a:lnTo>
                    <a:pt x="106" y="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" name="Freeform 153"/>
            <p:cNvSpPr>
              <a:spLocks/>
            </p:cNvSpPr>
            <p:nvPr/>
          </p:nvSpPr>
          <p:spPr bwMode="auto">
            <a:xfrm>
              <a:off x="1845488" y="4284656"/>
              <a:ext cx="687992" cy="1492881"/>
            </a:xfrm>
            <a:custGeom>
              <a:avLst/>
              <a:gdLst>
                <a:gd name="T0" fmla="*/ 20 w 106"/>
                <a:gd name="T1" fmla="*/ 142 h 145"/>
                <a:gd name="T2" fmla="*/ 12 w 106"/>
                <a:gd name="T3" fmla="*/ 145 h 145"/>
                <a:gd name="T4" fmla="*/ 5 w 106"/>
                <a:gd name="T5" fmla="*/ 145 h 145"/>
                <a:gd name="T6" fmla="*/ 0 w 106"/>
                <a:gd name="T7" fmla="*/ 145 h 145"/>
                <a:gd name="T8" fmla="*/ 0 w 106"/>
                <a:gd name="T9" fmla="*/ 142 h 145"/>
                <a:gd name="T10" fmla="*/ 0 w 106"/>
                <a:gd name="T11" fmla="*/ 139 h 145"/>
                <a:gd name="T12" fmla="*/ 3 w 106"/>
                <a:gd name="T13" fmla="*/ 136 h 145"/>
                <a:gd name="T14" fmla="*/ 9 w 106"/>
                <a:gd name="T15" fmla="*/ 130 h 145"/>
                <a:gd name="T16" fmla="*/ 23 w 106"/>
                <a:gd name="T17" fmla="*/ 123 h 145"/>
                <a:gd name="T18" fmla="*/ 38 w 106"/>
                <a:gd name="T19" fmla="*/ 111 h 145"/>
                <a:gd name="T20" fmla="*/ 51 w 106"/>
                <a:gd name="T21" fmla="*/ 96 h 145"/>
                <a:gd name="T22" fmla="*/ 62 w 106"/>
                <a:gd name="T23" fmla="*/ 77 h 145"/>
                <a:gd name="T24" fmla="*/ 69 w 106"/>
                <a:gd name="T25" fmla="*/ 56 h 145"/>
                <a:gd name="T26" fmla="*/ 71 w 106"/>
                <a:gd name="T27" fmla="*/ 37 h 145"/>
                <a:gd name="T28" fmla="*/ 69 w 106"/>
                <a:gd name="T29" fmla="*/ 22 h 145"/>
                <a:gd name="T30" fmla="*/ 67 w 106"/>
                <a:gd name="T31" fmla="*/ 16 h 145"/>
                <a:gd name="T32" fmla="*/ 64 w 106"/>
                <a:gd name="T33" fmla="*/ 9 h 145"/>
                <a:gd name="T34" fmla="*/ 62 w 106"/>
                <a:gd name="T35" fmla="*/ 6 h 145"/>
                <a:gd name="T36" fmla="*/ 62 w 106"/>
                <a:gd name="T37" fmla="*/ 0 h 145"/>
                <a:gd name="T38" fmla="*/ 67 w 106"/>
                <a:gd name="T39" fmla="*/ 0 h 145"/>
                <a:gd name="T40" fmla="*/ 71 w 106"/>
                <a:gd name="T41" fmla="*/ 0 h 145"/>
                <a:gd name="T42" fmla="*/ 80 w 106"/>
                <a:gd name="T43" fmla="*/ 0 h 145"/>
                <a:gd name="T44" fmla="*/ 91 w 106"/>
                <a:gd name="T45" fmla="*/ 0 h 145"/>
                <a:gd name="T46" fmla="*/ 102 w 106"/>
                <a:gd name="T47" fmla="*/ 3 h 145"/>
                <a:gd name="T48" fmla="*/ 104 w 106"/>
                <a:gd name="T49" fmla="*/ 9 h 145"/>
                <a:gd name="T50" fmla="*/ 106 w 106"/>
                <a:gd name="T51" fmla="*/ 19 h 145"/>
                <a:gd name="T52" fmla="*/ 104 w 106"/>
                <a:gd name="T53" fmla="*/ 31 h 145"/>
                <a:gd name="T54" fmla="*/ 102 w 106"/>
                <a:gd name="T55" fmla="*/ 50 h 145"/>
                <a:gd name="T56" fmla="*/ 95 w 106"/>
                <a:gd name="T57" fmla="*/ 71 h 145"/>
                <a:gd name="T58" fmla="*/ 89 w 106"/>
                <a:gd name="T59" fmla="*/ 86 h 145"/>
                <a:gd name="T60" fmla="*/ 80 w 106"/>
                <a:gd name="T61" fmla="*/ 105 h 145"/>
                <a:gd name="T62" fmla="*/ 64 w 106"/>
                <a:gd name="T63" fmla="*/ 117 h 145"/>
                <a:gd name="T64" fmla="*/ 47 w 106"/>
                <a:gd name="T65" fmla="*/ 130 h 145"/>
                <a:gd name="T66" fmla="*/ 25 w 106"/>
                <a:gd name="T67" fmla="*/ 142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6" h="145">
                  <a:moveTo>
                    <a:pt x="25" y="142"/>
                  </a:moveTo>
                  <a:lnTo>
                    <a:pt x="20" y="142"/>
                  </a:lnTo>
                  <a:lnTo>
                    <a:pt x="16" y="145"/>
                  </a:lnTo>
                  <a:lnTo>
                    <a:pt x="12" y="145"/>
                  </a:lnTo>
                  <a:lnTo>
                    <a:pt x="7" y="145"/>
                  </a:lnTo>
                  <a:lnTo>
                    <a:pt x="5" y="145"/>
                  </a:lnTo>
                  <a:lnTo>
                    <a:pt x="3" y="14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39"/>
                  </a:lnTo>
                  <a:lnTo>
                    <a:pt x="3" y="139"/>
                  </a:lnTo>
                  <a:lnTo>
                    <a:pt x="3" y="136"/>
                  </a:lnTo>
                  <a:lnTo>
                    <a:pt x="7" y="133"/>
                  </a:lnTo>
                  <a:lnTo>
                    <a:pt x="9" y="130"/>
                  </a:lnTo>
                  <a:lnTo>
                    <a:pt x="14" y="130"/>
                  </a:lnTo>
                  <a:lnTo>
                    <a:pt x="23" y="123"/>
                  </a:lnTo>
                  <a:lnTo>
                    <a:pt x="29" y="117"/>
                  </a:lnTo>
                  <a:lnTo>
                    <a:pt x="38" y="111"/>
                  </a:lnTo>
                  <a:lnTo>
                    <a:pt x="45" y="105"/>
                  </a:lnTo>
                  <a:lnTo>
                    <a:pt x="51" y="96"/>
                  </a:lnTo>
                  <a:lnTo>
                    <a:pt x="58" y="86"/>
                  </a:lnTo>
                  <a:lnTo>
                    <a:pt x="62" y="77"/>
                  </a:lnTo>
                  <a:lnTo>
                    <a:pt x="67" y="65"/>
                  </a:lnTo>
                  <a:lnTo>
                    <a:pt x="69" y="56"/>
                  </a:lnTo>
                  <a:lnTo>
                    <a:pt x="69" y="46"/>
                  </a:lnTo>
                  <a:lnTo>
                    <a:pt x="71" y="37"/>
                  </a:lnTo>
                  <a:lnTo>
                    <a:pt x="71" y="28"/>
                  </a:lnTo>
                  <a:lnTo>
                    <a:pt x="69" y="22"/>
                  </a:lnTo>
                  <a:lnTo>
                    <a:pt x="69" y="19"/>
                  </a:lnTo>
                  <a:lnTo>
                    <a:pt x="67" y="16"/>
                  </a:lnTo>
                  <a:lnTo>
                    <a:pt x="67" y="13"/>
                  </a:lnTo>
                  <a:lnTo>
                    <a:pt x="64" y="9"/>
                  </a:lnTo>
                  <a:lnTo>
                    <a:pt x="62" y="9"/>
                  </a:lnTo>
                  <a:lnTo>
                    <a:pt x="62" y="6"/>
                  </a:lnTo>
                  <a:lnTo>
                    <a:pt x="62" y="3"/>
                  </a:lnTo>
                  <a:lnTo>
                    <a:pt x="62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71" y="0"/>
                  </a:lnTo>
                  <a:lnTo>
                    <a:pt x="76" y="0"/>
                  </a:lnTo>
                  <a:lnTo>
                    <a:pt x="80" y="0"/>
                  </a:lnTo>
                  <a:lnTo>
                    <a:pt x="87" y="0"/>
                  </a:lnTo>
                  <a:lnTo>
                    <a:pt x="91" y="0"/>
                  </a:lnTo>
                  <a:lnTo>
                    <a:pt x="98" y="3"/>
                  </a:lnTo>
                  <a:lnTo>
                    <a:pt x="102" y="3"/>
                  </a:lnTo>
                  <a:lnTo>
                    <a:pt x="104" y="6"/>
                  </a:lnTo>
                  <a:lnTo>
                    <a:pt x="104" y="9"/>
                  </a:lnTo>
                  <a:lnTo>
                    <a:pt x="106" y="16"/>
                  </a:lnTo>
                  <a:lnTo>
                    <a:pt x="106" y="19"/>
                  </a:lnTo>
                  <a:lnTo>
                    <a:pt x="104" y="25"/>
                  </a:lnTo>
                  <a:lnTo>
                    <a:pt x="104" y="31"/>
                  </a:lnTo>
                  <a:lnTo>
                    <a:pt x="102" y="40"/>
                  </a:lnTo>
                  <a:lnTo>
                    <a:pt x="102" y="50"/>
                  </a:lnTo>
                  <a:lnTo>
                    <a:pt x="100" y="62"/>
                  </a:lnTo>
                  <a:lnTo>
                    <a:pt x="95" y="71"/>
                  </a:lnTo>
                  <a:lnTo>
                    <a:pt x="93" y="80"/>
                  </a:lnTo>
                  <a:lnTo>
                    <a:pt x="89" y="86"/>
                  </a:lnTo>
                  <a:lnTo>
                    <a:pt x="84" y="96"/>
                  </a:lnTo>
                  <a:lnTo>
                    <a:pt x="80" y="105"/>
                  </a:lnTo>
                  <a:lnTo>
                    <a:pt x="71" y="111"/>
                  </a:lnTo>
                  <a:lnTo>
                    <a:pt x="64" y="117"/>
                  </a:lnTo>
                  <a:lnTo>
                    <a:pt x="56" y="123"/>
                  </a:lnTo>
                  <a:lnTo>
                    <a:pt x="47" y="130"/>
                  </a:lnTo>
                  <a:lnTo>
                    <a:pt x="36" y="136"/>
                  </a:lnTo>
                  <a:lnTo>
                    <a:pt x="25" y="142"/>
                  </a:lnTo>
                  <a:lnTo>
                    <a:pt x="25" y="14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0" name="Freeform 154"/>
            <p:cNvSpPr>
              <a:spLocks/>
            </p:cNvSpPr>
            <p:nvPr/>
          </p:nvSpPr>
          <p:spPr bwMode="auto">
            <a:xfrm>
              <a:off x="2449106" y="5170087"/>
              <a:ext cx="519238" cy="514785"/>
            </a:xfrm>
            <a:custGeom>
              <a:avLst/>
              <a:gdLst>
                <a:gd name="T0" fmla="*/ 62 w 80"/>
                <a:gd name="T1" fmla="*/ 13 h 50"/>
                <a:gd name="T2" fmla="*/ 66 w 80"/>
                <a:gd name="T3" fmla="*/ 16 h 50"/>
                <a:gd name="T4" fmla="*/ 71 w 80"/>
                <a:gd name="T5" fmla="*/ 19 h 50"/>
                <a:gd name="T6" fmla="*/ 73 w 80"/>
                <a:gd name="T7" fmla="*/ 22 h 50"/>
                <a:gd name="T8" fmla="*/ 77 w 80"/>
                <a:gd name="T9" fmla="*/ 25 h 50"/>
                <a:gd name="T10" fmla="*/ 80 w 80"/>
                <a:gd name="T11" fmla="*/ 28 h 50"/>
                <a:gd name="T12" fmla="*/ 80 w 80"/>
                <a:gd name="T13" fmla="*/ 28 h 50"/>
                <a:gd name="T14" fmla="*/ 80 w 80"/>
                <a:gd name="T15" fmla="*/ 31 h 50"/>
                <a:gd name="T16" fmla="*/ 80 w 80"/>
                <a:gd name="T17" fmla="*/ 34 h 50"/>
                <a:gd name="T18" fmla="*/ 80 w 80"/>
                <a:gd name="T19" fmla="*/ 41 h 50"/>
                <a:gd name="T20" fmla="*/ 77 w 80"/>
                <a:gd name="T21" fmla="*/ 47 h 50"/>
                <a:gd name="T22" fmla="*/ 73 w 80"/>
                <a:gd name="T23" fmla="*/ 47 h 50"/>
                <a:gd name="T24" fmla="*/ 71 w 80"/>
                <a:gd name="T25" fmla="*/ 50 h 50"/>
                <a:gd name="T26" fmla="*/ 69 w 80"/>
                <a:gd name="T27" fmla="*/ 50 h 50"/>
                <a:gd name="T28" fmla="*/ 64 w 80"/>
                <a:gd name="T29" fmla="*/ 47 h 50"/>
                <a:gd name="T30" fmla="*/ 62 w 80"/>
                <a:gd name="T31" fmla="*/ 47 h 50"/>
                <a:gd name="T32" fmla="*/ 58 w 80"/>
                <a:gd name="T33" fmla="*/ 44 h 50"/>
                <a:gd name="T34" fmla="*/ 51 w 80"/>
                <a:gd name="T35" fmla="*/ 41 h 50"/>
                <a:gd name="T36" fmla="*/ 44 w 80"/>
                <a:gd name="T37" fmla="*/ 37 h 50"/>
                <a:gd name="T38" fmla="*/ 40 w 80"/>
                <a:gd name="T39" fmla="*/ 34 h 50"/>
                <a:gd name="T40" fmla="*/ 31 w 80"/>
                <a:gd name="T41" fmla="*/ 28 h 50"/>
                <a:gd name="T42" fmla="*/ 24 w 80"/>
                <a:gd name="T43" fmla="*/ 22 h 50"/>
                <a:gd name="T44" fmla="*/ 18 w 80"/>
                <a:gd name="T45" fmla="*/ 19 h 50"/>
                <a:gd name="T46" fmla="*/ 11 w 80"/>
                <a:gd name="T47" fmla="*/ 13 h 50"/>
                <a:gd name="T48" fmla="*/ 7 w 80"/>
                <a:gd name="T49" fmla="*/ 10 h 50"/>
                <a:gd name="T50" fmla="*/ 5 w 80"/>
                <a:gd name="T51" fmla="*/ 7 h 50"/>
                <a:gd name="T52" fmla="*/ 2 w 80"/>
                <a:gd name="T53" fmla="*/ 7 h 50"/>
                <a:gd name="T54" fmla="*/ 0 w 80"/>
                <a:gd name="T55" fmla="*/ 4 h 50"/>
                <a:gd name="T56" fmla="*/ 0 w 80"/>
                <a:gd name="T57" fmla="*/ 0 h 50"/>
                <a:gd name="T58" fmla="*/ 2 w 80"/>
                <a:gd name="T59" fmla="*/ 0 h 50"/>
                <a:gd name="T60" fmla="*/ 7 w 80"/>
                <a:gd name="T61" fmla="*/ 0 h 50"/>
                <a:gd name="T62" fmla="*/ 13 w 80"/>
                <a:gd name="T63" fmla="*/ 0 h 50"/>
                <a:gd name="T64" fmla="*/ 22 w 80"/>
                <a:gd name="T65" fmla="*/ 0 h 50"/>
                <a:gd name="T66" fmla="*/ 31 w 80"/>
                <a:gd name="T67" fmla="*/ 0 h 50"/>
                <a:gd name="T68" fmla="*/ 40 w 80"/>
                <a:gd name="T69" fmla="*/ 4 h 50"/>
                <a:gd name="T70" fmla="*/ 51 w 80"/>
                <a:gd name="T71" fmla="*/ 7 h 50"/>
                <a:gd name="T72" fmla="*/ 62 w 80"/>
                <a:gd name="T73" fmla="*/ 13 h 50"/>
                <a:gd name="T74" fmla="*/ 62 w 80"/>
                <a:gd name="T75" fmla="*/ 1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50">
                  <a:moveTo>
                    <a:pt x="62" y="13"/>
                  </a:moveTo>
                  <a:lnTo>
                    <a:pt x="66" y="16"/>
                  </a:lnTo>
                  <a:lnTo>
                    <a:pt x="71" y="19"/>
                  </a:lnTo>
                  <a:lnTo>
                    <a:pt x="73" y="22"/>
                  </a:lnTo>
                  <a:lnTo>
                    <a:pt x="77" y="25"/>
                  </a:lnTo>
                  <a:lnTo>
                    <a:pt x="80" y="28"/>
                  </a:lnTo>
                  <a:lnTo>
                    <a:pt x="80" y="28"/>
                  </a:lnTo>
                  <a:lnTo>
                    <a:pt x="80" y="31"/>
                  </a:lnTo>
                  <a:lnTo>
                    <a:pt x="80" y="34"/>
                  </a:lnTo>
                  <a:lnTo>
                    <a:pt x="80" y="41"/>
                  </a:lnTo>
                  <a:lnTo>
                    <a:pt x="77" y="47"/>
                  </a:lnTo>
                  <a:lnTo>
                    <a:pt x="73" y="47"/>
                  </a:lnTo>
                  <a:lnTo>
                    <a:pt x="71" y="50"/>
                  </a:lnTo>
                  <a:lnTo>
                    <a:pt x="69" y="50"/>
                  </a:lnTo>
                  <a:lnTo>
                    <a:pt x="64" y="47"/>
                  </a:lnTo>
                  <a:lnTo>
                    <a:pt x="62" y="47"/>
                  </a:lnTo>
                  <a:lnTo>
                    <a:pt x="58" y="44"/>
                  </a:lnTo>
                  <a:lnTo>
                    <a:pt x="51" y="41"/>
                  </a:lnTo>
                  <a:lnTo>
                    <a:pt x="44" y="37"/>
                  </a:lnTo>
                  <a:lnTo>
                    <a:pt x="40" y="34"/>
                  </a:lnTo>
                  <a:lnTo>
                    <a:pt x="31" y="28"/>
                  </a:lnTo>
                  <a:lnTo>
                    <a:pt x="24" y="22"/>
                  </a:lnTo>
                  <a:lnTo>
                    <a:pt x="18" y="19"/>
                  </a:lnTo>
                  <a:lnTo>
                    <a:pt x="11" y="13"/>
                  </a:lnTo>
                  <a:lnTo>
                    <a:pt x="7" y="10"/>
                  </a:lnTo>
                  <a:lnTo>
                    <a:pt x="5" y="7"/>
                  </a:lnTo>
                  <a:lnTo>
                    <a:pt x="2" y="7"/>
                  </a:lnTo>
                  <a:lnTo>
                    <a:pt x="0" y="4"/>
                  </a:lnTo>
                  <a:lnTo>
                    <a:pt x="0" y="0"/>
                  </a:lnTo>
                  <a:lnTo>
                    <a:pt x="2" y="0"/>
                  </a:lnTo>
                  <a:lnTo>
                    <a:pt x="7" y="0"/>
                  </a:lnTo>
                  <a:lnTo>
                    <a:pt x="13" y="0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40" y="4"/>
                  </a:lnTo>
                  <a:lnTo>
                    <a:pt x="51" y="7"/>
                  </a:lnTo>
                  <a:lnTo>
                    <a:pt x="62" y="13"/>
                  </a:lnTo>
                  <a:lnTo>
                    <a:pt x="62" y="1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" name="Freeform 155"/>
            <p:cNvSpPr>
              <a:spLocks/>
            </p:cNvSpPr>
            <p:nvPr/>
          </p:nvSpPr>
          <p:spPr bwMode="auto">
            <a:xfrm>
              <a:off x="1722172" y="5870195"/>
              <a:ext cx="1375982" cy="164731"/>
            </a:xfrm>
            <a:custGeom>
              <a:avLst/>
              <a:gdLst>
                <a:gd name="T0" fmla="*/ 0 w 212"/>
                <a:gd name="T1" fmla="*/ 13 h 16"/>
                <a:gd name="T2" fmla="*/ 19 w 212"/>
                <a:gd name="T3" fmla="*/ 10 h 16"/>
                <a:gd name="T4" fmla="*/ 37 w 212"/>
                <a:gd name="T5" fmla="*/ 10 h 16"/>
                <a:gd name="T6" fmla="*/ 55 w 212"/>
                <a:gd name="T7" fmla="*/ 6 h 16"/>
                <a:gd name="T8" fmla="*/ 70 w 212"/>
                <a:gd name="T9" fmla="*/ 6 h 16"/>
                <a:gd name="T10" fmla="*/ 86 w 212"/>
                <a:gd name="T11" fmla="*/ 6 h 16"/>
                <a:gd name="T12" fmla="*/ 99 w 212"/>
                <a:gd name="T13" fmla="*/ 3 h 16"/>
                <a:gd name="T14" fmla="*/ 112 w 212"/>
                <a:gd name="T15" fmla="*/ 3 h 16"/>
                <a:gd name="T16" fmla="*/ 123 w 212"/>
                <a:gd name="T17" fmla="*/ 3 h 16"/>
                <a:gd name="T18" fmla="*/ 134 w 212"/>
                <a:gd name="T19" fmla="*/ 3 h 16"/>
                <a:gd name="T20" fmla="*/ 143 w 212"/>
                <a:gd name="T21" fmla="*/ 0 h 16"/>
                <a:gd name="T22" fmla="*/ 150 w 212"/>
                <a:gd name="T23" fmla="*/ 0 h 16"/>
                <a:gd name="T24" fmla="*/ 156 w 212"/>
                <a:gd name="T25" fmla="*/ 0 h 16"/>
                <a:gd name="T26" fmla="*/ 163 w 212"/>
                <a:gd name="T27" fmla="*/ 0 h 16"/>
                <a:gd name="T28" fmla="*/ 167 w 212"/>
                <a:gd name="T29" fmla="*/ 0 h 16"/>
                <a:gd name="T30" fmla="*/ 172 w 212"/>
                <a:gd name="T31" fmla="*/ 0 h 16"/>
                <a:gd name="T32" fmla="*/ 174 w 212"/>
                <a:gd name="T33" fmla="*/ 0 h 16"/>
                <a:gd name="T34" fmla="*/ 181 w 212"/>
                <a:gd name="T35" fmla="*/ 0 h 16"/>
                <a:gd name="T36" fmla="*/ 187 w 212"/>
                <a:gd name="T37" fmla="*/ 0 h 16"/>
                <a:gd name="T38" fmla="*/ 192 w 212"/>
                <a:gd name="T39" fmla="*/ 0 h 16"/>
                <a:gd name="T40" fmla="*/ 194 w 212"/>
                <a:gd name="T41" fmla="*/ 0 h 16"/>
                <a:gd name="T42" fmla="*/ 196 w 212"/>
                <a:gd name="T43" fmla="*/ 3 h 16"/>
                <a:gd name="T44" fmla="*/ 200 w 212"/>
                <a:gd name="T45" fmla="*/ 3 h 16"/>
                <a:gd name="T46" fmla="*/ 205 w 212"/>
                <a:gd name="T47" fmla="*/ 6 h 16"/>
                <a:gd name="T48" fmla="*/ 212 w 212"/>
                <a:gd name="T49" fmla="*/ 10 h 16"/>
                <a:gd name="T50" fmla="*/ 181 w 212"/>
                <a:gd name="T51" fmla="*/ 10 h 16"/>
                <a:gd name="T52" fmla="*/ 150 w 212"/>
                <a:gd name="T53" fmla="*/ 10 h 16"/>
                <a:gd name="T54" fmla="*/ 117 w 212"/>
                <a:gd name="T55" fmla="*/ 10 h 16"/>
                <a:gd name="T56" fmla="*/ 83 w 212"/>
                <a:gd name="T57" fmla="*/ 13 h 16"/>
                <a:gd name="T58" fmla="*/ 66 w 212"/>
                <a:gd name="T59" fmla="*/ 13 h 16"/>
                <a:gd name="T60" fmla="*/ 53 w 212"/>
                <a:gd name="T61" fmla="*/ 13 h 16"/>
                <a:gd name="T62" fmla="*/ 39 w 212"/>
                <a:gd name="T63" fmla="*/ 16 h 16"/>
                <a:gd name="T64" fmla="*/ 28 w 212"/>
                <a:gd name="T65" fmla="*/ 16 h 16"/>
                <a:gd name="T66" fmla="*/ 17 w 212"/>
                <a:gd name="T67" fmla="*/ 16 h 16"/>
                <a:gd name="T68" fmla="*/ 11 w 212"/>
                <a:gd name="T69" fmla="*/ 16 h 16"/>
                <a:gd name="T70" fmla="*/ 4 w 212"/>
                <a:gd name="T71" fmla="*/ 16 h 16"/>
                <a:gd name="T72" fmla="*/ 0 w 212"/>
                <a:gd name="T73" fmla="*/ 16 h 16"/>
                <a:gd name="T74" fmla="*/ 0 w 212"/>
                <a:gd name="T75" fmla="*/ 13 h 16"/>
                <a:gd name="T76" fmla="*/ 0 w 212"/>
                <a:gd name="T77" fmla="*/ 1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2" h="16">
                  <a:moveTo>
                    <a:pt x="0" y="13"/>
                  </a:moveTo>
                  <a:lnTo>
                    <a:pt x="19" y="10"/>
                  </a:lnTo>
                  <a:lnTo>
                    <a:pt x="37" y="10"/>
                  </a:lnTo>
                  <a:lnTo>
                    <a:pt x="55" y="6"/>
                  </a:lnTo>
                  <a:lnTo>
                    <a:pt x="70" y="6"/>
                  </a:lnTo>
                  <a:lnTo>
                    <a:pt x="86" y="6"/>
                  </a:lnTo>
                  <a:lnTo>
                    <a:pt x="99" y="3"/>
                  </a:lnTo>
                  <a:lnTo>
                    <a:pt x="112" y="3"/>
                  </a:lnTo>
                  <a:lnTo>
                    <a:pt x="123" y="3"/>
                  </a:lnTo>
                  <a:lnTo>
                    <a:pt x="134" y="3"/>
                  </a:lnTo>
                  <a:lnTo>
                    <a:pt x="143" y="0"/>
                  </a:lnTo>
                  <a:lnTo>
                    <a:pt x="150" y="0"/>
                  </a:lnTo>
                  <a:lnTo>
                    <a:pt x="156" y="0"/>
                  </a:lnTo>
                  <a:lnTo>
                    <a:pt x="163" y="0"/>
                  </a:lnTo>
                  <a:lnTo>
                    <a:pt x="167" y="0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7" y="0"/>
                  </a:lnTo>
                  <a:lnTo>
                    <a:pt x="192" y="0"/>
                  </a:lnTo>
                  <a:lnTo>
                    <a:pt x="194" y="0"/>
                  </a:lnTo>
                  <a:lnTo>
                    <a:pt x="196" y="3"/>
                  </a:lnTo>
                  <a:lnTo>
                    <a:pt x="200" y="3"/>
                  </a:lnTo>
                  <a:lnTo>
                    <a:pt x="205" y="6"/>
                  </a:lnTo>
                  <a:lnTo>
                    <a:pt x="212" y="10"/>
                  </a:lnTo>
                  <a:lnTo>
                    <a:pt x="181" y="10"/>
                  </a:lnTo>
                  <a:lnTo>
                    <a:pt x="150" y="10"/>
                  </a:lnTo>
                  <a:lnTo>
                    <a:pt x="117" y="10"/>
                  </a:lnTo>
                  <a:lnTo>
                    <a:pt x="83" y="13"/>
                  </a:lnTo>
                  <a:lnTo>
                    <a:pt x="66" y="13"/>
                  </a:lnTo>
                  <a:lnTo>
                    <a:pt x="53" y="13"/>
                  </a:lnTo>
                  <a:lnTo>
                    <a:pt x="39" y="16"/>
                  </a:lnTo>
                  <a:lnTo>
                    <a:pt x="28" y="16"/>
                  </a:lnTo>
                  <a:lnTo>
                    <a:pt x="17" y="16"/>
                  </a:lnTo>
                  <a:lnTo>
                    <a:pt x="11" y="16"/>
                  </a:lnTo>
                  <a:lnTo>
                    <a:pt x="4" y="16"/>
                  </a:lnTo>
                  <a:lnTo>
                    <a:pt x="0" y="16"/>
                  </a:lnTo>
                  <a:lnTo>
                    <a:pt x="0" y="13"/>
                  </a:lnTo>
                  <a:lnTo>
                    <a:pt x="0" y="1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35" name="组合 34">
            <a:extLst>
              <a:ext uri="{FF2B5EF4-FFF2-40B4-BE49-F238E27FC236}">
                <a16:creationId xmlns:a16="http://schemas.microsoft.com/office/drawing/2014/main" xmlns="" id="{C16D5C3D-26A7-4F6D-A932-FC4745BE9CF7}"/>
              </a:ext>
            </a:extLst>
          </p:cNvPr>
          <p:cNvGrpSpPr/>
          <p:nvPr/>
        </p:nvGrpSpPr>
        <p:grpSpPr>
          <a:xfrm>
            <a:off x="8459234" y="3955932"/>
            <a:ext cx="2479364" cy="2532742"/>
            <a:chOff x="8459234" y="3955932"/>
            <a:chExt cx="2479364" cy="2532742"/>
          </a:xfrm>
          <a:solidFill>
            <a:schemeClr val="bg2"/>
          </a:solidFill>
        </p:grpSpPr>
        <p:sp>
          <p:nvSpPr>
            <p:cNvPr id="48" name="Freeform 162"/>
            <p:cNvSpPr>
              <a:spLocks/>
            </p:cNvSpPr>
            <p:nvPr/>
          </p:nvSpPr>
          <p:spPr bwMode="auto">
            <a:xfrm>
              <a:off x="8459234" y="4295693"/>
              <a:ext cx="545201" cy="1873817"/>
            </a:xfrm>
            <a:custGeom>
              <a:avLst/>
              <a:gdLst>
                <a:gd name="T0" fmla="*/ 44 w 84"/>
                <a:gd name="T1" fmla="*/ 13 h 182"/>
                <a:gd name="T2" fmla="*/ 44 w 84"/>
                <a:gd name="T3" fmla="*/ 10 h 182"/>
                <a:gd name="T4" fmla="*/ 42 w 84"/>
                <a:gd name="T5" fmla="*/ 7 h 182"/>
                <a:gd name="T6" fmla="*/ 44 w 84"/>
                <a:gd name="T7" fmla="*/ 3 h 182"/>
                <a:gd name="T8" fmla="*/ 44 w 84"/>
                <a:gd name="T9" fmla="*/ 0 h 182"/>
                <a:gd name="T10" fmla="*/ 46 w 84"/>
                <a:gd name="T11" fmla="*/ 0 h 182"/>
                <a:gd name="T12" fmla="*/ 49 w 84"/>
                <a:gd name="T13" fmla="*/ 0 h 182"/>
                <a:gd name="T14" fmla="*/ 51 w 84"/>
                <a:gd name="T15" fmla="*/ 0 h 182"/>
                <a:gd name="T16" fmla="*/ 55 w 84"/>
                <a:gd name="T17" fmla="*/ 0 h 182"/>
                <a:gd name="T18" fmla="*/ 60 w 84"/>
                <a:gd name="T19" fmla="*/ 0 h 182"/>
                <a:gd name="T20" fmla="*/ 66 w 84"/>
                <a:gd name="T21" fmla="*/ 0 h 182"/>
                <a:gd name="T22" fmla="*/ 75 w 84"/>
                <a:gd name="T23" fmla="*/ 3 h 182"/>
                <a:gd name="T24" fmla="*/ 84 w 84"/>
                <a:gd name="T25" fmla="*/ 3 h 182"/>
                <a:gd name="T26" fmla="*/ 82 w 84"/>
                <a:gd name="T27" fmla="*/ 19 h 182"/>
                <a:gd name="T28" fmla="*/ 82 w 84"/>
                <a:gd name="T29" fmla="*/ 34 h 182"/>
                <a:gd name="T30" fmla="*/ 82 w 84"/>
                <a:gd name="T31" fmla="*/ 47 h 182"/>
                <a:gd name="T32" fmla="*/ 82 w 84"/>
                <a:gd name="T33" fmla="*/ 59 h 182"/>
                <a:gd name="T34" fmla="*/ 79 w 84"/>
                <a:gd name="T35" fmla="*/ 71 h 182"/>
                <a:gd name="T36" fmla="*/ 79 w 84"/>
                <a:gd name="T37" fmla="*/ 80 h 182"/>
                <a:gd name="T38" fmla="*/ 77 w 84"/>
                <a:gd name="T39" fmla="*/ 90 h 182"/>
                <a:gd name="T40" fmla="*/ 75 w 84"/>
                <a:gd name="T41" fmla="*/ 99 h 182"/>
                <a:gd name="T42" fmla="*/ 73 w 84"/>
                <a:gd name="T43" fmla="*/ 111 h 182"/>
                <a:gd name="T44" fmla="*/ 66 w 84"/>
                <a:gd name="T45" fmla="*/ 127 h 182"/>
                <a:gd name="T46" fmla="*/ 60 w 84"/>
                <a:gd name="T47" fmla="*/ 136 h 182"/>
                <a:gd name="T48" fmla="*/ 53 w 84"/>
                <a:gd name="T49" fmla="*/ 148 h 182"/>
                <a:gd name="T50" fmla="*/ 44 w 84"/>
                <a:gd name="T51" fmla="*/ 154 h 182"/>
                <a:gd name="T52" fmla="*/ 38 w 84"/>
                <a:gd name="T53" fmla="*/ 164 h 182"/>
                <a:gd name="T54" fmla="*/ 31 w 84"/>
                <a:gd name="T55" fmla="*/ 170 h 182"/>
                <a:gd name="T56" fmla="*/ 22 w 84"/>
                <a:gd name="T57" fmla="*/ 176 h 182"/>
                <a:gd name="T58" fmla="*/ 15 w 84"/>
                <a:gd name="T59" fmla="*/ 179 h 182"/>
                <a:gd name="T60" fmla="*/ 9 w 84"/>
                <a:gd name="T61" fmla="*/ 179 h 182"/>
                <a:gd name="T62" fmla="*/ 4 w 84"/>
                <a:gd name="T63" fmla="*/ 182 h 182"/>
                <a:gd name="T64" fmla="*/ 2 w 84"/>
                <a:gd name="T65" fmla="*/ 179 h 182"/>
                <a:gd name="T66" fmla="*/ 0 w 84"/>
                <a:gd name="T67" fmla="*/ 179 h 182"/>
                <a:gd name="T68" fmla="*/ 0 w 84"/>
                <a:gd name="T69" fmla="*/ 176 h 182"/>
                <a:gd name="T70" fmla="*/ 2 w 84"/>
                <a:gd name="T71" fmla="*/ 173 h 182"/>
                <a:gd name="T72" fmla="*/ 4 w 84"/>
                <a:gd name="T73" fmla="*/ 170 h 182"/>
                <a:gd name="T74" fmla="*/ 7 w 84"/>
                <a:gd name="T75" fmla="*/ 170 h 182"/>
                <a:gd name="T76" fmla="*/ 9 w 84"/>
                <a:gd name="T77" fmla="*/ 167 h 182"/>
                <a:gd name="T78" fmla="*/ 13 w 84"/>
                <a:gd name="T79" fmla="*/ 161 h 182"/>
                <a:gd name="T80" fmla="*/ 20 w 84"/>
                <a:gd name="T81" fmla="*/ 154 h 182"/>
                <a:gd name="T82" fmla="*/ 24 w 84"/>
                <a:gd name="T83" fmla="*/ 145 h 182"/>
                <a:gd name="T84" fmla="*/ 31 w 84"/>
                <a:gd name="T85" fmla="*/ 139 h 182"/>
                <a:gd name="T86" fmla="*/ 35 w 84"/>
                <a:gd name="T87" fmla="*/ 127 h 182"/>
                <a:gd name="T88" fmla="*/ 42 w 84"/>
                <a:gd name="T89" fmla="*/ 114 h 182"/>
                <a:gd name="T90" fmla="*/ 44 w 84"/>
                <a:gd name="T91" fmla="*/ 99 h 182"/>
                <a:gd name="T92" fmla="*/ 49 w 84"/>
                <a:gd name="T93" fmla="*/ 84 h 182"/>
                <a:gd name="T94" fmla="*/ 49 w 84"/>
                <a:gd name="T95" fmla="*/ 65 h 182"/>
                <a:gd name="T96" fmla="*/ 51 w 84"/>
                <a:gd name="T97" fmla="*/ 53 h 182"/>
                <a:gd name="T98" fmla="*/ 51 w 84"/>
                <a:gd name="T99" fmla="*/ 40 h 182"/>
                <a:gd name="T100" fmla="*/ 51 w 84"/>
                <a:gd name="T101" fmla="*/ 31 h 182"/>
                <a:gd name="T102" fmla="*/ 49 w 84"/>
                <a:gd name="T103" fmla="*/ 25 h 182"/>
                <a:gd name="T104" fmla="*/ 49 w 84"/>
                <a:gd name="T105" fmla="*/ 19 h 182"/>
                <a:gd name="T106" fmla="*/ 46 w 84"/>
                <a:gd name="T107" fmla="*/ 16 h 182"/>
                <a:gd name="T108" fmla="*/ 44 w 84"/>
                <a:gd name="T109" fmla="*/ 13 h 182"/>
                <a:gd name="T110" fmla="*/ 44 w 84"/>
                <a:gd name="T111" fmla="*/ 13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4" h="182">
                  <a:moveTo>
                    <a:pt x="44" y="13"/>
                  </a:moveTo>
                  <a:lnTo>
                    <a:pt x="44" y="10"/>
                  </a:lnTo>
                  <a:lnTo>
                    <a:pt x="42" y="7"/>
                  </a:lnTo>
                  <a:lnTo>
                    <a:pt x="44" y="3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5" y="0"/>
                  </a:lnTo>
                  <a:lnTo>
                    <a:pt x="60" y="0"/>
                  </a:lnTo>
                  <a:lnTo>
                    <a:pt x="66" y="0"/>
                  </a:lnTo>
                  <a:lnTo>
                    <a:pt x="75" y="3"/>
                  </a:lnTo>
                  <a:lnTo>
                    <a:pt x="84" y="3"/>
                  </a:lnTo>
                  <a:lnTo>
                    <a:pt x="82" y="19"/>
                  </a:lnTo>
                  <a:lnTo>
                    <a:pt x="82" y="34"/>
                  </a:lnTo>
                  <a:lnTo>
                    <a:pt x="82" y="47"/>
                  </a:lnTo>
                  <a:lnTo>
                    <a:pt x="82" y="59"/>
                  </a:lnTo>
                  <a:lnTo>
                    <a:pt x="79" y="71"/>
                  </a:lnTo>
                  <a:lnTo>
                    <a:pt x="79" y="80"/>
                  </a:lnTo>
                  <a:lnTo>
                    <a:pt x="77" y="90"/>
                  </a:lnTo>
                  <a:lnTo>
                    <a:pt x="75" y="99"/>
                  </a:lnTo>
                  <a:lnTo>
                    <a:pt x="73" y="111"/>
                  </a:lnTo>
                  <a:lnTo>
                    <a:pt x="66" y="127"/>
                  </a:lnTo>
                  <a:lnTo>
                    <a:pt x="60" y="136"/>
                  </a:lnTo>
                  <a:lnTo>
                    <a:pt x="53" y="148"/>
                  </a:lnTo>
                  <a:lnTo>
                    <a:pt x="44" y="154"/>
                  </a:lnTo>
                  <a:lnTo>
                    <a:pt x="38" y="164"/>
                  </a:lnTo>
                  <a:lnTo>
                    <a:pt x="31" y="170"/>
                  </a:lnTo>
                  <a:lnTo>
                    <a:pt x="22" y="176"/>
                  </a:lnTo>
                  <a:lnTo>
                    <a:pt x="15" y="179"/>
                  </a:lnTo>
                  <a:lnTo>
                    <a:pt x="9" y="179"/>
                  </a:lnTo>
                  <a:lnTo>
                    <a:pt x="4" y="182"/>
                  </a:lnTo>
                  <a:lnTo>
                    <a:pt x="2" y="179"/>
                  </a:lnTo>
                  <a:lnTo>
                    <a:pt x="0" y="179"/>
                  </a:lnTo>
                  <a:lnTo>
                    <a:pt x="0" y="176"/>
                  </a:lnTo>
                  <a:lnTo>
                    <a:pt x="2" y="173"/>
                  </a:lnTo>
                  <a:lnTo>
                    <a:pt x="4" y="170"/>
                  </a:lnTo>
                  <a:lnTo>
                    <a:pt x="7" y="170"/>
                  </a:lnTo>
                  <a:lnTo>
                    <a:pt x="9" y="167"/>
                  </a:lnTo>
                  <a:lnTo>
                    <a:pt x="13" y="161"/>
                  </a:lnTo>
                  <a:lnTo>
                    <a:pt x="20" y="154"/>
                  </a:lnTo>
                  <a:lnTo>
                    <a:pt x="24" y="145"/>
                  </a:lnTo>
                  <a:lnTo>
                    <a:pt x="31" y="139"/>
                  </a:lnTo>
                  <a:lnTo>
                    <a:pt x="35" y="127"/>
                  </a:lnTo>
                  <a:lnTo>
                    <a:pt x="42" y="114"/>
                  </a:lnTo>
                  <a:lnTo>
                    <a:pt x="44" y="99"/>
                  </a:lnTo>
                  <a:lnTo>
                    <a:pt x="49" y="84"/>
                  </a:lnTo>
                  <a:lnTo>
                    <a:pt x="49" y="65"/>
                  </a:lnTo>
                  <a:lnTo>
                    <a:pt x="51" y="53"/>
                  </a:lnTo>
                  <a:lnTo>
                    <a:pt x="51" y="40"/>
                  </a:lnTo>
                  <a:lnTo>
                    <a:pt x="51" y="31"/>
                  </a:lnTo>
                  <a:lnTo>
                    <a:pt x="49" y="25"/>
                  </a:lnTo>
                  <a:lnTo>
                    <a:pt x="49" y="19"/>
                  </a:lnTo>
                  <a:lnTo>
                    <a:pt x="46" y="16"/>
                  </a:lnTo>
                  <a:lnTo>
                    <a:pt x="44" y="13"/>
                  </a:lnTo>
                  <a:lnTo>
                    <a:pt x="44" y="1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9" name="Freeform 163"/>
            <p:cNvSpPr>
              <a:spLocks/>
            </p:cNvSpPr>
            <p:nvPr/>
          </p:nvSpPr>
          <p:spPr bwMode="auto">
            <a:xfrm>
              <a:off x="8829193" y="3955932"/>
              <a:ext cx="759388" cy="535376"/>
            </a:xfrm>
            <a:custGeom>
              <a:avLst/>
              <a:gdLst>
                <a:gd name="T0" fmla="*/ 69 w 117"/>
                <a:gd name="T1" fmla="*/ 15 h 52"/>
                <a:gd name="T2" fmla="*/ 71 w 117"/>
                <a:gd name="T3" fmla="*/ 12 h 52"/>
                <a:gd name="T4" fmla="*/ 73 w 117"/>
                <a:gd name="T5" fmla="*/ 12 h 52"/>
                <a:gd name="T6" fmla="*/ 75 w 117"/>
                <a:gd name="T7" fmla="*/ 9 h 52"/>
                <a:gd name="T8" fmla="*/ 75 w 117"/>
                <a:gd name="T9" fmla="*/ 6 h 52"/>
                <a:gd name="T10" fmla="*/ 73 w 117"/>
                <a:gd name="T11" fmla="*/ 6 h 52"/>
                <a:gd name="T12" fmla="*/ 75 w 117"/>
                <a:gd name="T13" fmla="*/ 3 h 52"/>
                <a:gd name="T14" fmla="*/ 78 w 117"/>
                <a:gd name="T15" fmla="*/ 3 h 52"/>
                <a:gd name="T16" fmla="*/ 80 w 117"/>
                <a:gd name="T17" fmla="*/ 0 h 52"/>
                <a:gd name="T18" fmla="*/ 84 w 117"/>
                <a:gd name="T19" fmla="*/ 0 h 52"/>
                <a:gd name="T20" fmla="*/ 89 w 117"/>
                <a:gd name="T21" fmla="*/ 0 h 52"/>
                <a:gd name="T22" fmla="*/ 95 w 117"/>
                <a:gd name="T23" fmla="*/ 0 h 52"/>
                <a:gd name="T24" fmla="*/ 102 w 117"/>
                <a:gd name="T25" fmla="*/ 3 h 52"/>
                <a:gd name="T26" fmla="*/ 109 w 117"/>
                <a:gd name="T27" fmla="*/ 9 h 52"/>
                <a:gd name="T28" fmla="*/ 113 w 117"/>
                <a:gd name="T29" fmla="*/ 12 h 52"/>
                <a:gd name="T30" fmla="*/ 117 w 117"/>
                <a:gd name="T31" fmla="*/ 15 h 52"/>
                <a:gd name="T32" fmla="*/ 117 w 117"/>
                <a:gd name="T33" fmla="*/ 18 h 52"/>
                <a:gd name="T34" fmla="*/ 117 w 117"/>
                <a:gd name="T35" fmla="*/ 18 h 52"/>
                <a:gd name="T36" fmla="*/ 117 w 117"/>
                <a:gd name="T37" fmla="*/ 21 h 52"/>
                <a:gd name="T38" fmla="*/ 115 w 117"/>
                <a:gd name="T39" fmla="*/ 21 h 52"/>
                <a:gd name="T40" fmla="*/ 113 w 117"/>
                <a:gd name="T41" fmla="*/ 24 h 52"/>
                <a:gd name="T42" fmla="*/ 111 w 117"/>
                <a:gd name="T43" fmla="*/ 24 h 52"/>
                <a:gd name="T44" fmla="*/ 106 w 117"/>
                <a:gd name="T45" fmla="*/ 27 h 52"/>
                <a:gd name="T46" fmla="*/ 102 w 117"/>
                <a:gd name="T47" fmla="*/ 27 h 52"/>
                <a:gd name="T48" fmla="*/ 97 w 117"/>
                <a:gd name="T49" fmla="*/ 30 h 52"/>
                <a:gd name="T50" fmla="*/ 91 w 117"/>
                <a:gd name="T51" fmla="*/ 33 h 52"/>
                <a:gd name="T52" fmla="*/ 82 w 117"/>
                <a:gd name="T53" fmla="*/ 33 h 52"/>
                <a:gd name="T54" fmla="*/ 73 w 117"/>
                <a:gd name="T55" fmla="*/ 36 h 52"/>
                <a:gd name="T56" fmla="*/ 62 w 117"/>
                <a:gd name="T57" fmla="*/ 40 h 52"/>
                <a:gd name="T58" fmla="*/ 49 w 117"/>
                <a:gd name="T59" fmla="*/ 43 h 52"/>
                <a:gd name="T60" fmla="*/ 36 w 117"/>
                <a:gd name="T61" fmla="*/ 46 h 52"/>
                <a:gd name="T62" fmla="*/ 20 w 117"/>
                <a:gd name="T63" fmla="*/ 49 h 52"/>
                <a:gd name="T64" fmla="*/ 5 w 117"/>
                <a:gd name="T65" fmla="*/ 52 h 52"/>
                <a:gd name="T66" fmla="*/ 0 w 117"/>
                <a:gd name="T67" fmla="*/ 43 h 52"/>
                <a:gd name="T68" fmla="*/ 14 w 117"/>
                <a:gd name="T69" fmla="*/ 36 h 52"/>
                <a:gd name="T70" fmla="*/ 27 w 117"/>
                <a:gd name="T71" fmla="*/ 33 h 52"/>
                <a:gd name="T72" fmla="*/ 38 w 117"/>
                <a:gd name="T73" fmla="*/ 27 h 52"/>
                <a:gd name="T74" fmla="*/ 47 w 117"/>
                <a:gd name="T75" fmla="*/ 24 h 52"/>
                <a:gd name="T76" fmla="*/ 56 w 117"/>
                <a:gd name="T77" fmla="*/ 21 h 52"/>
                <a:gd name="T78" fmla="*/ 60 w 117"/>
                <a:gd name="T79" fmla="*/ 21 h 52"/>
                <a:gd name="T80" fmla="*/ 64 w 117"/>
                <a:gd name="T81" fmla="*/ 18 h 52"/>
                <a:gd name="T82" fmla="*/ 69 w 117"/>
                <a:gd name="T83" fmla="*/ 15 h 52"/>
                <a:gd name="T84" fmla="*/ 69 w 117"/>
                <a:gd name="T85" fmla="*/ 15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7" h="52">
                  <a:moveTo>
                    <a:pt x="69" y="15"/>
                  </a:moveTo>
                  <a:lnTo>
                    <a:pt x="71" y="12"/>
                  </a:lnTo>
                  <a:lnTo>
                    <a:pt x="73" y="12"/>
                  </a:lnTo>
                  <a:lnTo>
                    <a:pt x="75" y="9"/>
                  </a:lnTo>
                  <a:lnTo>
                    <a:pt x="75" y="6"/>
                  </a:lnTo>
                  <a:lnTo>
                    <a:pt x="73" y="6"/>
                  </a:lnTo>
                  <a:lnTo>
                    <a:pt x="75" y="3"/>
                  </a:lnTo>
                  <a:lnTo>
                    <a:pt x="78" y="3"/>
                  </a:lnTo>
                  <a:lnTo>
                    <a:pt x="80" y="0"/>
                  </a:lnTo>
                  <a:lnTo>
                    <a:pt x="84" y="0"/>
                  </a:lnTo>
                  <a:lnTo>
                    <a:pt x="89" y="0"/>
                  </a:lnTo>
                  <a:lnTo>
                    <a:pt x="95" y="0"/>
                  </a:lnTo>
                  <a:lnTo>
                    <a:pt x="102" y="3"/>
                  </a:lnTo>
                  <a:lnTo>
                    <a:pt x="109" y="9"/>
                  </a:lnTo>
                  <a:lnTo>
                    <a:pt x="113" y="12"/>
                  </a:lnTo>
                  <a:lnTo>
                    <a:pt x="117" y="15"/>
                  </a:lnTo>
                  <a:lnTo>
                    <a:pt x="117" y="18"/>
                  </a:lnTo>
                  <a:lnTo>
                    <a:pt x="117" y="18"/>
                  </a:lnTo>
                  <a:lnTo>
                    <a:pt x="117" y="21"/>
                  </a:lnTo>
                  <a:lnTo>
                    <a:pt x="115" y="21"/>
                  </a:lnTo>
                  <a:lnTo>
                    <a:pt x="113" y="24"/>
                  </a:lnTo>
                  <a:lnTo>
                    <a:pt x="111" y="24"/>
                  </a:lnTo>
                  <a:lnTo>
                    <a:pt x="106" y="27"/>
                  </a:lnTo>
                  <a:lnTo>
                    <a:pt x="102" y="27"/>
                  </a:lnTo>
                  <a:lnTo>
                    <a:pt x="97" y="30"/>
                  </a:lnTo>
                  <a:lnTo>
                    <a:pt x="91" y="33"/>
                  </a:lnTo>
                  <a:lnTo>
                    <a:pt x="82" y="33"/>
                  </a:lnTo>
                  <a:lnTo>
                    <a:pt x="73" y="36"/>
                  </a:lnTo>
                  <a:lnTo>
                    <a:pt x="62" y="40"/>
                  </a:lnTo>
                  <a:lnTo>
                    <a:pt x="49" y="43"/>
                  </a:lnTo>
                  <a:lnTo>
                    <a:pt x="36" y="46"/>
                  </a:lnTo>
                  <a:lnTo>
                    <a:pt x="20" y="49"/>
                  </a:lnTo>
                  <a:lnTo>
                    <a:pt x="5" y="52"/>
                  </a:lnTo>
                  <a:lnTo>
                    <a:pt x="0" y="43"/>
                  </a:lnTo>
                  <a:lnTo>
                    <a:pt x="14" y="36"/>
                  </a:lnTo>
                  <a:lnTo>
                    <a:pt x="27" y="33"/>
                  </a:lnTo>
                  <a:lnTo>
                    <a:pt x="38" y="27"/>
                  </a:lnTo>
                  <a:lnTo>
                    <a:pt x="47" y="24"/>
                  </a:lnTo>
                  <a:lnTo>
                    <a:pt x="56" y="21"/>
                  </a:lnTo>
                  <a:lnTo>
                    <a:pt x="60" y="21"/>
                  </a:lnTo>
                  <a:lnTo>
                    <a:pt x="64" y="18"/>
                  </a:lnTo>
                  <a:lnTo>
                    <a:pt x="69" y="15"/>
                  </a:lnTo>
                  <a:lnTo>
                    <a:pt x="69" y="1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0" name="Freeform 164"/>
            <p:cNvSpPr>
              <a:spLocks/>
            </p:cNvSpPr>
            <p:nvPr/>
          </p:nvSpPr>
          <p:spPr bwMode="auto">
            <a:xfrm>
              <a:off x="9835215" y="3955932"/>
              <a:ext cx="713953" cy="504493"/>
            </a:xfrm>
            <a:custGeom>
              <a:avLst/>
              <a:gdLst>
                <a:gd name="T0" fmla="*/ 0 w 110"/>
                <a:gd name="T1" fmla="*/ 40 h 49"/>
                <a:gd name="T2" fmla="*/ 11 w 110"/>
                <a:gd name="T3" fmla="*/ 36 h 49"/>
                <a:gd name="T4" fmla="*/ 22 w 110"/>
                <a:gd name="T5" fmla="*/ 30 h 49"/>
                <a:gd name="T6" fmla="*/ 31 w 110"/>
                <a:gd name="T7" fmla="*/ 27 h 49"/>
                <a:gd name="T8" fmla="*/ 40 w 110"/>
                <a:gd name="T9" fmla="*/ 24 h 49"/>
                <a:gd name="T10" fmla="*/ 44 w 110"/>
                <a:gd name="T11" fmla="*/ 21 h 49"/>
                <a:gd name="T12" fmla="*/ 51 w 110"/>
                <a:gd name="T13" fmla="*/ 18 h 49"/>
                <a:gd name="T14" fmla="*/ 55 w 110"/>
                <a:gd name="T15" fmla="*/ 18 h 49"/>
                <a:gd name="T16" fmla="*/ 57 w 110"/>
                <a:gd name="T17" fmla="*/ 15 h 49"/>
                <a:gd name="T18" fmla="*/ 62 w 110"/>
                <a:gd name="T19" fmla="*/ 12 h 49"/>
                <a:gd name="T20" fmla="*/ 64 w 110"/>
                <a:gd name="T21" fmla="*/ 12 h 49"/>
                <a:gd name="T22" fmla="*/ 66 w 110"/>
                <a:gd name="T23" fmla="*/ 9 h 49"/>
                <a:gd name="T24" fmla="*/ 64 w 110"/>
                <a:gd name="T25" fmla="*/ 9 h 49"/>
                <a:gd name="T26" fmla="*/ 64 w 110"/>
                <a:gd name="T27" fmla="*/ 6 h 49"/>
                <a:gd name="T28" fmla="*/ 64 w 110"/>
                <a:gd name="T29" fmla="*/ 6 h 49"/>
                <a:gd name="T30" fmla="*/ 64 w 110"/>
                <a:gd name="T31" fmla="*/ 3 h 49"/>
                <a:gd name="T32" fmla="*/ 66 w 110"/>
                <a:gd name="T33" fmla="*/ 0 h 49"/>
                <a:gd name="T34" fmla="*/ 68 w 110"/>
                <a:gd name="T35" fmla="*/ 0 h 49"/>
                <a:gd name="T36" fmla="*/ 73 w 110"/>
                <a:gd name="T37" fmla="*/ 0 h 49"/>
                <a:gd name="T38" fmla="*/ 77 w 110"/>
                <a:gd name="T39" fmla="*/ 0 h 49"/>
                <a:gd name="T40" fmla="*/ 84 w 110"/>
                <a:gd name="T41" fmla="*/ 0 h 49"/>
                <a:gd name="T42" fmla="*/ 90 w 110"/>
                <a:gd name="T43" fmla="*/ 3 h 49"/>
                <a:gd name="T44" fmla="*/ 97 w 110"/>
                <a:gd name="T45" fmla="*/ 6 h 49"/>
                <a:gd name="T46" fmla="*/ 101 w 110"/>
                <a:gd name="T47" fmla="*/ 6 h 49"/>
                <a:gd name="T48" fmla="*/ 106 w 110"/>
                <a:gd name="T49" fmla="*/ 9 h 49"/>
                <a:gd name="T50" fmla="*/ 108 w 110"/>
                <a:gd name="T51" fmla="*/ 12 h 49"/>
                <a:gd name="T52" fmla="*/ 108 w 110"/>
                <a:gd name="T53" fmla="*/ 15 h 49"/>
                <a:gd name="T54" fmla="*/ 110 w 110"/>
                <a:gd name="T55" fmla="*/ 15 h 49"/>
                <a:gd name="T56" fmla="*/ 110 w 110"/>
                <a:gd name="T57" fmla="*/ 18 h 49"/>
                <a:gd name="T58" fmla="*/ 110 w 110"/>
                <a:gd name="T59" fmla="*/ 21 h 49"/>
                <a:gd name="T60" fmla="*/ 108 w 110"/>
                <a:gd name="T61" fmla="*/ 21 h 49"/>
                <a:gd name="T62" fmla="*/ 106 w 110"/>
                <a:gd name="T63" fmla="*/ 21 h 49"/>
                <a:gd name="T64" fmla="*/ 104 w 110"/>
                <a:gd name="T65" fmla="*/ 21 h 49"/>
                <a:gd name="T66" fmla="*/ 99 w 110"/>
                <a:gd name="T67" fmla="*/ 24 h 49"/>
                <a:gd name="T68" fmla="*/ 95 w 110"/>
                <a:gd name="T69" fmla="*/ 24 h 49"/>
                <a:gd name="T70" fmla="*/ 90 w 110"/>
                <a:gd name="T71" fmla="*/ 27 h 49"/>
                <a:gd name="T72" fmla="*/ 84 w 110"/>
                <a:gd name="T73" fmla="*/ 30 h 49"/>
                <a:gd name="T74" fmla="*/ 77 w 110"/>
                <a:gd name="T75" fmla="*/ 30 h 49"/>
                <a:gd name="T76" fmla="*/ 71 w 110"/>
                <a:gd name="T77" fmla="*/ 33 h 49"/>
                <a:gd name="T78" fmla="*/ 62 w 110"/>
                <a:gd name="T79" fmla="*/ 36 h 49"/>
                <a:gd name="T80" fmla="*/ 53 w 110"/>
                <a:gd name="T81" fmla="*/ 36 h 49"/>
                <a:gd name="T82" fmla="*/ 44 w 110"/>
                <a:gd name="T83" fmla="*/ 40 h 49"/>
                <a:gd name="T84" fmla="*/ 33 w 110"/>
                <a:gd name="T85" fmla="*/ 43 h 49"/>
                <a:gd name="T86" fmla="*/ 22 w 110"/>
                <a:gd name="T87" fmla="*/ 46 h 49"/>
                <a:gd name="T88" fmla="*/ 9 w 110"/>
                <a:gd name="T89" fmla="*/ 49 h 49"/>
                <a:gd name="T90" fmla="*/ 0 w 110"/>
                <a:gd name="T91" fmla="*/ 40 h 49"/>
                <a:gd name="T92" fmla="*/ 0 w 110"/>
                <a:gd name="T93" fmla="*/ 4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0" h="49">
                  <a:moveTo>
                    <a:pt x="0" y="40"/>
                  </a:moveTo>
                  <a:lnTo>
                    <a:pt x="11" y="36"/>
                  </a:lnTo>
                  <a:lnTo>
                    <a:pt x="22" y="30"/>
                  </a:lnTo>
                  <a:lnTo>
                    <a:pt x="31" y="27"/>
                  </a:lnTo>
                  <a:lnTo>
                    <a:pt x="40" y="24"/>
                  </a:lnTo>
                  <a:lnTo>
                    <a:pt x="44" y="21"/>
                  </a:lnTo>
                  <a:lnTo>
                    <a:pt x="51" y="18"/>
                  </a:lnTo>
                  <a:lnTo>
                    <a:pt x="55" y="18"/>
                  </a:lnTo>
                  <a:lnTo>
                    <a:pt x="57" y="15"/>
                  </a:lnTo>
                  <a:lnTo>
                    <a:pt x="62" y="12"/>
                  </a:lnTo>
                  <a:lnTo>
                    <a:pt x="64" y="12"/>
                  </a:lnTo>
                  <a:lnTo>
                    <a:pt x="66" y="9"/>
                  </a:lnTo>
                  <a:lnTo>
                    <a:pt x="64" y="9"/>
                  </a:lnTo>
                  <a:lnTo>
                    <a:pt x="64" y="6"/>
                  </a:lnTo>
                  <a:lnTo>
                    <a:pt x="64" y="6"/>
                  </a:lnTo>
                  <a:lnTo>
                    <a:pt x="64" y="3"/>
                  </a:lnTo>
                  <a:lnTo>
                    <a:pt x="66" y="0"/>
                  </a:lnTo>
                  <a:lnTo>
                    <a:pt x="68" y="0"/>
                  </a:lnTo>
                  <a:lnTo>
                    <a:pt x="73" y="0"/>
                  </a:lnTo>
                  <a:lnTo>
                    <a:pt x="77" y="0"/>
                  </a:lnTo>
                  <a:lnTo>
                    <a:pt x="84" y="0"/>
                  </a:lnTo>
                  <a:lnTo>
                    <a:pt x="90" y="3"/>
                  </a:lnTo>
                  <a:lnTo>
                    <a:pt x="97" y="6"/>
                  </a:lnTo>
                  <a:lnTo>
                    <a:pt x="101" y="6"/>
                  </a:lnTo>
                  <a:lnTo>
                    <a:pt x="106" y="9"/>
                  </a:lnTo>
                  <a:lnTo>
                    <a:pt x="108" y="12"/>
                  </a:lnTo>
                  <a:lnTo>
                    <a:pt x="108" y="15"/>
                  </a:lnTo>
                  <a:lnTo>
                    <a:pt x="110" y="15"/>
                  </a:lnTo>
                  <a:lnTo>
                    <a:pt x="110" y="18"/>
                  </a:lnTo>
                  <a:lnTo>
                    <a:pt x="110" y="21"/>
                  </a:lnTo>
                  <a:lnTo>
                    <a:pt x="108" y="21"/>
                  </a:lnTo>
                  <a:lnTo>
                    <a:pt x="106" y="21"/>
                  </a:lnTo>
                  <a:lnTo>
                    <a:pt x="104" y="21"/>
                  </a:lnTo>
                  <a:lnTo>
                    <a:pt x="99" y="24"/>
                  </a:lnTo>
                  <a:lnTo>
                    <a:pt x="95" y="24"/>
                  </a:lnTo>
                  <a:lnTo>
                    <a:pt x="90" y="27"/>
                  </a:lnTo>
                  <a:lnTo>
                    <a:pt x="84" y="30"/>
                  </a:lnTo>
                  <a:lnTo>
                    <a:pt x="77" y="30"/>
                  </a:lnTo>
                  <a:lnTo>
                    <a:pt x="71" y="33"/>
                  </a:lnTo>
                  <a:lnTo>
                    <a:pt x="62" y="36"/>
                  </a:lnTo>
                  <a:lnTo>
                    <a:pt x="53" y="36"/>
                  </a:lnTo>
                  <a:lnTo>
                    <a:pt x="44" y="40"/>
                  </a:lnTo>
                  <a:lnTo>
                    <a:pt x="33" y="43"/>
                  </a:lnTo>
                  <a:lnTo>
                    <a:pt x="22" y="46"/>
                  </a:lnTo>
                  <a:lnTo>
                    <a:pt x="9" y="49"/>
                  </a:lnTo>
                  <a:lnTo>
                    <a:pt x="0" y="40"/>
                  </a:lnTo>
                  <a:lnTo>
                    <a:pt x="0" y="4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1" name="Freeform 165"/>
            <p:cNvSpPr>
              <a:spLocks/>
            </p:cNvSpPr>
            <p:nvPr/>
          </p:nvSpPr>
          <p:spPr bwMode="auto">
            <a:xfrm>
              <a:off x="9315977" y="4264803"/>
              <a:ext cx="662029" cy="1812044"/>
            </a:xfrm>
            <a:custGeom>
              <a:avLst/>
              <a:gdLst>
                <a:gd name="T0" fmla="*/ 95 w 102"/>
                <a:gd name="T1" fmla="*/ 80 h 176"/>
                <a:gd name="T2" fmla="*/ 91 w 102"/>
                <a:gd name="T3" fmla="*/ 93 h 176"/>
                <a:gd name="T4" fmla="*/ 87 w 102"/>
                <a:gd name="T5" fmla="*/ 105 h 176"/>
                <a:gd name="T6" fmla="*/ 78 w 102"/>
                <a:gd name="T7" fmla="*/ 117 h 176"/>
                <a:gd name="T8" fmla="*/ 71 w 102"/>
                <a:gd name="T9" fmla="*/ 130 h 176"/>
                <a:gd name="T10" fmla="*/ 60 w 102"/>
                <a:gd name="T11" fmla="*/ 139 h 176"/>
                <a:gd name="T12" fmla="*/ 51 w 102"/>
                <a:gd name="T13" fmla="*/ 148 h 176"/>
                <a:gd name="T14" fmla="*/ 40 w 102"/>
                <a:gd name="T15" fmla="*/ 157 h 176"/>
                <a:gd name="T16" fmla="*/ 29 w 102"/>
                <a:gd name="T17" fmla="*/ 167 h 176"/>
                <a:gd name="T18" fmla="*/ 18 w 102"/>
                <a:gd name="T19" fmla="*/ 170 h 176"/>
                <a:gd name="T20" fmla="*/ 14 w 102"/>
                <a:gd name="T21" fmla="*/ 173 h 176"/>
                <a:gd name="T22" fmla="*/ 9 w 102"/>
                <a:gd name="T23" fmla="*/ 176 h 176"/>
                <a:gd name="T24" fmla="*/ 7 w 102"/>
                <a:gd name="T25" fmla="*/ 176 h 176"/>
                <a:gd name="T26" fmla="*/ 5 w 102"/>
                <a:gd name="T27" fmla="*/ 176 h 176"/>
                <a:gd name="T28" fmla="*/ 3 w 102"/>
                <a:gd name="T29" fmla="*/ 176 h 176"/>
                <a:gd name="T30" fmla="*/ 0 w 102"/>
                <a:gd name="T31" fmla="*/ 176 h 176"/>
                <a:gd name="T32" fmla="*/ 0 w 102"/>
                <a:gd name="T33" fmla="*/ 173 h 176"/>
                <a:gd name="T34" fmla="*/ 0 w 102"/>
                <a:gd name="T35" fmla="*/ 173 h 176"/>
                <a:gd name="T36" fmla="*/ 3 w 102"/>
                <a:gd name="T37" fmla="*/ 170 h 176"/>
                <a:gd name="T38" fmla="*/ 5 w 102"/>
                <a:gd name="T39" fmla="*/ 167 h 176"/>
                <a:gd name="T40" fmla="*/ 7 w 102"/>
                <a:gd name="T41" fmla="*/ 164 h 176"/>
                <a:gd name="T42" fmla="*/ 11 w 102"/>
                <a:gd name="T43" fmla="*/ 157 h 176"/>
                <a:gd name="T44" fmla="*/ 16 w 102"/>
                <a:gd name="T45" fmla="*/ 154 h 176"/>
                <a:gd name="T46" fmla="*/ 22 w 102"/>
                <a:gd name="T47" fmla="*/ 148 h 176"/>
                <a:gd name="T48" fmla="*/ 34 w 102"/>
                <a:gd name="T49" fmla="*/ 136 h 176"/>
                <a:gd name="T50" fmla="*/ 42 w 102"/>
                <a:gd name="T51" fmla="*/ 124 h 176"/>
                <a:gd name="T52" fmla="*/ 51 w 102"/>
                <a:gd name="T53" fmla="*/ 111 h 176"/>
                <a:gd name="T54" fmla="*/ 58 w 102"/>
                <a:gd name="T55" fmla="*/ 93 h 176"/>
                <a:gd name="T56" fmla="*/ 64 w 102"/>
                <a:gd name="T57" fmla="*/ 77 h 176"/>
                <a:gd name="T58" fmla="*/ 67 w 102"/>
                <a:gd name="T59" fmla="*/ 65 h 176"/>
                <a:gd name="T60" fmla="*/ 69 w 102"/>
                <a:gd name="T61" fmla="*/ 53 h 176"/>
                <a:gd name="T62" fmla="*/ 71 w 102"/>
                <a:gd name="T63" fmla="*/ 40 h 176"/>
                <a:gd name="T64" fmla="*/ 69 w 102"/>
                <a:gd name="T65" fmla="*/ 31 h 176"/>
                <a:gd name="T66" fmla="*/ 67 w 102"/>
                <a:gd name="T67" fmla="*/ 25 h 176"/>
                <a:gd name="T68" fmla="*/ 67 w 102"/>
                <a:gd name="T69" fmla="*/ 19 h 176"/>
                <a:gd name="T70" fmla="*/ 64 w 102"/>
                <a:gd name="T71" fmla="*/ 13 h 176"/>
                <a:gd name="T72" fmla="*/ 62 w 102"/>
                <a:gd name="T73" fmla="*/ 10 h 176"/>
                <a:gd name="T74" fmla="*/ 60 w 102"/>
                <a:gd name="T75" fmla="*/ 6 h 176"/>
                <a:gd name="T76" fmla="*/ 60 w 102"/>
                <a:gd name="T77" fmla="*/ 3 h 176"/>
                <a:gd name="T78" fmla="*/ 62 w 102"/>
                <a:gd name="T79" fmla="*/ 0 h 176"/>
                <a:gd name="T80" fmla="*/ 62 w 102"/>
                <a:gd name="T81" fmla="*/ 0 h 176"/>
                <a:gd name="T82" fmla="*/ 64 w 102"/>
                <a:gd name="T83" fmla="*/ 0 h 176"/>
                <a:gd name="T84" fmla="*/ 69 w 102"/>
                <a:gd name="T85" fmla="*/ 0 h 176"/>
                <a:gd name="T86" fmla="*/ 73 w 102"/>
                <a:gd name="T87" fmla="*/ 0 h 176"/>
                <a:gd name="T88" fmla="*/ 78 w 102"/>
                <a:gd name="T89" fmla="*/ 0 h 176"/>
                <a:gd name="T90" fmla="*/ 84 w 102"/>
                <a:gd name="T91" fmla="*/ 0 h 176"/>
                <a:gd name="T92" fmla="*/ 91 w 102"/>
                <a:gd name="T93" fmla="*/ 3 h 176"/>
                <a:gd name="T94" fmla="*/ 100 w 102"/>
                <a:gd name="T95" fmla="*/ 3 h 176"/>
                <a:gd name="T96" fmla="*/ 102 w 102"/>
                <a:gd name="T97" fmla="*/ 28 h 176"/>
                <a:gd name="T98" fmla="*/ 100 w 102"/>
                <a:gd name="T99" fmla="*/ 50 h 176"/>
                <a:gd name="T100" fmla="*/ 100 w 102"/>
                <a:gd name="T101" fmla="*/ 68 h 176"/>
                <a:gd name="T102" fmla="*/ 95 w 102"/>
                <a:gd name="T103" fmla="*/ 80 h 176"/>
                <a:gd name="T104" fmla="*/ 95 w 102"/>
                <a:gd name="T105" fmla="*/ 8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2" h="176">
                  <a:moveTo>
                    <a:pt x="95" y="80"/>
                  </a:moveTo>
                  <a:lnTo>
                    <a:pt x="91" y="93"/>
                  </a:lnTo>
                  <a:lnTo>
                    <a:pt x="87" y="105"/>
                  </a:lnTo>
                  <a:lnTo>
                    <a:pt x="78" y="117"/>
                  </a:lnTo>
                  <a:lnTo>
                    <a:pt x="71" y="130"/>
                  </a:lnTo>
                  <a:lnTo>
                    <a:pt x="60" y="139"/>
                  </a:lnTo>
                  <a:lnTo>
                    <a:pt x="51" y="148"/>
                  </a:lnTo>
                  <a:lnTo>
                    <a:pt x="40" y="157"/>
                  </a:lnTo>
                  <a:lnTo>
                    <a:pt x="29" y="167"/>
                  </a:lnTo>
                  <a:lnTo>
                    <a:pt x="18" y="170"/>
                  </a:lnTo>
                  <a:lnTo>
                    <a:pt x="14" y="173"/>
                  </a:lnTo>
                  <a:lnTo>
                    <a:pt x="9" y="176"/>
                  </a:lnTo>
                  <a:lnTo>
                    <a:pt x="7" y="176"/>
                  </a:lnTo>
                  <a:lnTo>
                    <a:pt x="5" y="176"/>
                  </a:lnTo>
                  <a:lnTo>
                    <a:pt x="3" y="176"/>
                  </a:lnTo>
                  <a:lnTo>
                    <a:pt x="0" y="176"/>
                  </a:lnTo>
                  <a:lnTo>
                    <a:pt x="0" y="173"/>
                  </a:lnTo>
                  <a:lnTo>
                    <a:pt x="0" y="173"/>
                  </a:lnTo>
                  <a:lnTo>
                    <a:pt x="3" y="170"/>
                  </a:lnTo>
                  <a:lnTo>
                    <a:pt x="5" y="167"/>
                  </a:lnTo>
                  <a:lnTo>
                    <a:pt x="7" y="164"/>
                  </a:lnTo>
                  <a:lnTo>
                    <a:pt x="11" y="157"/>
                  </a:lnTo>
                  <a:lnTo>
                    <a:pt x="16" y="154"/>
                  </a:lnTo>
                  <a:lnTo>
                    <a:pt x="22" y="148"/>
                  </a:lnTo>
                  <a:lnTo>
                    <a:pt x="34" y="136"/>
                  </a:lnTo>
                  <a:lnTo>
                    <a:pt x="42" y="124"/>
                  </a:lnTo>
                  <a:lnTo>
                    <a:pt x="51" y="111"/>
                  </a:lnTo>
                  <a:lnTo>
                    <a:pt x="58" y="93"/>
                  </a:lnTo>
                  <a:lnTo>
                    <a:pt x="64" y="77"/>
                  </a:lnTo>
                  <a:lnTo>
                    <a:pt x="67" y="65"/>
                  </a:lnTo>
                  <a:lnTo>
                    <a:pt x="69" y="53"/>
                  </a:lnTo>
                  <a:lnTo>
                    <a:pt x="71" y="40"/>
                  </a:lnTo>
                  <a:lnTo>
                    <a:pt x="69" y="31"/>
                  </a:lnTo>
                  <a:lnTo>
                    <a:pt x="67" y="25"/>
                  </a:lnTo>
                  <a:lnTo>
                    <a:pt x="67" y="19"/>
                  </a:lnTo>
                  <a:lnTo>
                    <a:pt x="64" y="13"/>
                  </a:lnTo>
                  <a:lnTo>
                    <a:pt x="62" y="10"/>
                  </a:lnTo>
                  <a:lnTo>
                    <a:pt x="60" y="6"/>
                  </a:lnTo>
                  <a:lnTo>
                    <a:pt x="60" y="3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4" y="0"/>
                  </a:lnTo>
                  <a:lnTo>
                    <a:pt x="69" y="0"/>
                  </a:lnTo>
                  <a:lnTo>
                    <a:pt x="73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1" y="3"/>
                  </a:lnTo>
                  <a:lnTo>
                    <a:pt x="100" y="3"/>
                  </a:lnTo>
                  <a:lnTo>
                    <a:pt x="102" y="28"/>
                  </a:lnTo>
                  <a:lnTo>
                    <a:pt x="100" y="50"/>
                  </a:lnTo>
                  <a:lnTo>
                    <a:pt x="100" y="68"/>
                  </a:lnTo>
                  <a:lnTo>
                    <a:pt x="95" y="80"/>
                  </a:lnTo>
                  <a:lnTo>
                    <a:pt x="95" y="8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2" name="Freeform 166"/>
            <p:cNvSpPr>
              <a:spLocks/>
            </p:cNvSpPr>
            <p:nvPr/>
          </p:nvSpPr>
          <p:spPr bwMode="auto">
            <a:xfrm>
              <a:off x="9822235" y="4583973"/>
              <a:ext cx="1116363" cy="319170"/>
            </a:xfrm>
            <a:custGeom>
              <a:avLst/>
              <a:gdLst>
                <a:gd name="T0" fmla="*/ 103 w 172"/>
                <a:gd name="T1" fmla="*/ 25 h 31"/>
                <a:gd name="T2" fmla="*/ 88 w 172"/>
                <a:gd name="T3" fmla="*/ 28 h 31"/>
                <a:gd name="T4" fmla="*/ 70 w 172"/>
                <a:gd name="T5" fmla="*/ 28 h 31"/>
                <a:gd name="T6" fmla="*/ 57 w 172"/>
                <a:gd name="T7" fmla="*/ 28 h 31"/>
                <a:gd name="T8" fmla="*/ 44 w 172"/>
                <a:gd name="T9" fmla="*/ 31 h 31"/>
                <a:gd name="T10" fmla="*/ 31 w 172"/>
                <a:gd name="T11" fmla="*/ 31 h 31"/>
                <a:gd name="T12" fmla="*/ 20 w 172"/>
                <a:gd name="T13" fmla="*/ 31 h 31"/>
                <a:gd name="T14" fmla="*/ 9 w 172"/>
                <a:gd name="T15" fmla="*/ 31 h 31"/>
                <a:gd name="T16" fmla="*/ 0 w 172"/>
                <a:gd name="T17" fmla="*/ 31 h 31"/>
                <a:gd name="T18" fmla="*/ 0 w 172"/>
                <a:gd name="T19" fmla="*/ 16 h 31"/>
                <a:gd name="T20" fmla="*/ 15 w 172"/>
                <a:gd name="T21" fmla="*/ 16 h 31"/>
                <a:gd name="T22" fmla="*/ 28 w 172"/>
                <a:gd name="T23" fmla="*/ 16 h 31"/>
                <a:gd name="T24" fmla="*/ 42 w 172"/>
                <a:gd name="T25" fmla="*/ 12 h 31"/>
                <a:gd name="T26" fmla="*/ 53 w 172"/>
                <a:gd name="T27" fmla="*/ 12 h 31"/>
                <a:gd name="T28" fmla="*/ 64 w 172"/>
                <a:gd name="T29" fmla="*/ 12 h 31"/>
                <a:gd name="T30" fmla="*/ 75 w 172"/>
                <a:gd name="T31" fmla="*/ 9 h 31"/>
                <a:gd name="T32" fmla="*/ 88 w 172"/>
                <a:gd name="T33" fmla="*/ 9 h 31"/>
                <a:gd name="T34" fmla="*/ 103 w 172"/>
                <a:gd name="T35" fmla="*/ 6 h 31"/>
                <a:gd name="T36" fmla="*/ 110 w 172"/>
                <a:gd name="T37" fmla="*/ 6 h 31"/>
                <a:gd name="T38" fmla="*/ 117 w 172"/>
                <a:gd name="T39" fmla="*/ 3 h 31"/>
                <a:gd name="T40" fmla="*/ 121 w 172"/>
                <a:gd name="T41" fmla="*/ 3 h 31"/>
                <a:gd name="T42" fmla="*/ 125 w 172"/>
                <a:gd name="T43" fmla="*/ 3 h 31"/>
                <a:gd name="T44" fmla="*/ 130 w 172"/>
                <a:gd name="T45" fmla="*/ 3 h 31"/>
                <a:gd name="T46" fmla="*/ 134 w 172"/>
                <a:gd name="T47" fmla="*/ 3 h 31"/>
                <a:gd name="T48" fmla="*/ 137 w 172"/>
                <a:gd name="T49" fmla="*/ 0 h 31"/>
                <a:gd name="T50" fmla="*/ 139 w 172"/>
                <a:gd name="T51" fmla="*/ 0 h 31"/>
                <a:gd name="T52" fmla="*/ 141 w 172"/>
                <a:gd name="T53" fmla="*/ 3 h 31"/>
                <a:gd name="T54" fmla="*/ 145 w 172"/>
                <a:gd name="T55" fmla="*/ 3 h 31"/>
                <a:gd name="T56" fmla="*/ 152 w 172"/>
                <a:gd name="T57" fmla="*/ 3 h 31"/>
                <a:gd name="T58" fmla="*/ 156 w 172"/>
                <a:gd name="T59" fmla="*/ 6 h 31"/>
                <a:gd name="T60" fmla="*/ 163 w 172"/>
                <a:gd name="T61" fmla="*/ 9 h 31"/>
                <a:gd name="T62" fmla="*/ 167 w 172"/>
                <a:gd name="T63" fmla="*/ 12 h 31"/>
                <a:gd name="T64" fmla="*/ 170 w 172"/>
                <a:gd name="T65" fmla="*/ 16 h 31"/>
                <a:gd name="T66" fmla="*/ 172 w 172"/>
                <a:gd name="T67" fmla="*/ 19 h 31"/>
                <a:gd name="T68" fmla="*/ 172 w 172"/>
                <a:gd name="T69" fmla="*/ 19 h 31"/>
                <a:gd name="T70" fmla="*/ 167 w 172"/>
                <a:gd name="T71" fmla="*/ 19 h 31"/>
                <a:gd name="T72" fmla="*/ 163 w 172"/>
                <a:gd name="T73" fmla="*/ 22 h 31"/>
                <a:gd name="T74" fmla="*/ 154 w 172"/>
                <a:gd name="T75" fmla="*/ 22 h 31"/>
                <a:gd name="T76" fmla="*/ 145 w 172"/>
                <a:gd name="T77" fmla="*/ 22 h 31"/>
                <a:gd name="T78" fmla="*/ 134 w 172"/>
                <a:gd name="T79" fmla="*/ 25 h 31"/>
                <a:gd name="T80" fmla="*/ 119 w 172"/>
                <a:gd name="T81" fmla="*/ 25 h 31"/>
                <a:gd name="T82" fmla="*/ 103 w 172"/>
                <a:gd name="T83" fmla="*/ 25 h 31"/>
                <a:gd name="T84" fmla="*/ 103 w 172"/>
                <a:gd name="T85" fmla="*/ 2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2" h="31">
                  <a:moveTo>
                    <a:pt x="103" y="25"/>
                  </a:moveTo>
                  <a:lnTo>
                    <a:pt x="88" y="28"/>
                  </a:lnTo>
                  <a:lnTo>
                    <a:pt x="70" y="28"/>
                  </a:lnTo>
                  <a:lnTo>
                    <a:pt x="57" y="28"/>
                  </a:lnTo>
                  <a:lnTo>
                    <a:pt x="44" y="31"/>
                  </a:lnTo>
                  <a:lnTo>
                    <a:pt x="31" y="31"/>
                  </a:lnTo>
                  <a:lnTo>
                    <a:pt x="20" y="31"/>
                  </a:lnTo>
                  <a:lnTo>
                    <a:pt x="9" y="31"/>
                  </a:lnTo>
                  <a:lnTo>
                    <a:pt x="0" y="31"/>
                  </a:lnTo>
                  <a:lnTo>
                    <a:pt x="0" y="16"/>
                  </a:lnTo>
                  <a:lnTo>
                    <a:pt x="15" y="16"/>
                  </a:lnTo>
                  <a:lnTo>
                    <a:pt x="28" y="16"/>
                  </a:lnTo>
                  <a:lnTo>
                    <a:pt x="42" y="12"/>
                  </a:lnTo>
                  <a:lnTo>
                    <a:pt x="53" y="12"/>
                  </a:lnTo>
                  <a:lnTo>
                    <a:pt x="64" y="12"/>
                  </a:lnTo>
                  <a:lnTo>
                    <a:pt x="75" y="9"/>
                  </a:lnTo>
                  <a:lnTo>
                    <a:pt x="88" y="9"/>
                  </a:lnTo>
                  <a:lnTo>
                    <a:pt x="103" y="6"/>
                  </a:lnTo>
                  <a:lnTo>
                    <a:pt x="110" y="6"/>
                  </a:lnTo>
                  <a:lnTo>
                    <a:pt x="117" y="3"/>
                  </a:lnTo>
                  <a:lnTo>
                    <a:pt x="121" y="3"/>
                  </a:lnTo>
                  <a:lnTo>
                    <a:pt x="125" y="3"/>
                  </a:lnTo>
                  <a:lnTo>
                    <a:pt x="130" y="3"/>
                  </a:lnTo>
                  <a:lnTo>
                    <a:pt x="134" y="3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41" y="3"/>
                  </a:lnTo>
                  <a:lnTo>
                    <a:pt x="145" y="3"/>
                  </a:lnTo>
                  <a:lnTo>
                    <a:pt x="152" y="3"/>
                  </a:lnTo>
                  <a:lnTo>
                    <a:pt x="156" y="6"/>
                  </a:lnTo>
                  <a:lnTo>
                    <a:pt x="163" y="9"/>
                  </a:lnTo>
                  <a:lnTo>
                    <a:pt x="167" y="12"/>
                  </a:lnTo>
                  <a:lnTo>
                    <a:pt x="170" y="16"/>
                  </a:lnTo>
                  <a:lnTo>
                    <a:pt x="172" y="19"/>
                  </a:lnTo>
                  <a:lnTo>
                    <a:pt x="172" y="19"/>
                  </a:lnTo>
                  <a:lnTo>
                    <a:pt x="167" y="19"/>
                  </a:lnTo>
                  <a:lnTo>
                    <a:pt x="163" y="22"/>
                  </a:lnTo>
                  <a:lnTo>
                    <a:pt x="154" y="22"/>
                  </a:lnTo>
                  <a:lnTo>
                    <a:pt x="145" y="22"/>
                  </a:lnTo>
                  <a:lnTo>
                    <a:pt x="134" y="25"/>
                  </a:lnTo>
                  <a:lnTo>
                    <a:pt x="119" y="25"/>
                  </a:lnTo>
                  <a:lnTo>
                    <a:pt x="103" y="25"/>
                  </a:lnTo>
                  <a:lnTo>
                    <a:pt x="103" y="2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3" name="Freeform 167"/>
            <p:cNvSpPr>
              <a:spLocks/>
            </p:cNvSpPr>
            <p:nvPr/>
          </p:nvSpPr>
          <p:spPr bwMode="auto">
            <a:xfrm>
              <a:off x="10276568" y="4841362"/>
              <a:ext cx="103848" cy="1647312"/>
            </a:xfrm>
            <a:custGeom>
              <a:avLst/>
              <a:gdLst>
                <a:gd name="T0" fmla="*/ 9 w 16"/>
                <a:gd name="T1" fmla="*/ 132 h 160"/>
                <a:gd name="T2" fmla="*/ 7 w 16"/>
                <a:gd name="T3" fmla="*/ 138 h 160"/>
                <a:gd name="T4" fmla="*/ 7 w 16"/>
                <a:gd name="T5" fmla="*/ 145 h 160"/>
                <a:gd name="T6" fmla="*/ 5 w 16"/>
                <a:gd name="T7" fmla="*/ 148 h 160"/>
                <a:gd name="T8" fmla="*/ 5 w 16"/>
                <a:gd name="T9" fmla="*/ 154 h 160"/>
                <a:gd name="T10" fmla="*/ 3 w 16"/>
                <a:gd name="T11" fmla="*/ 157 h 160"/>
                <a:gd name="T12" fmla="*/ 3 w 16"/>
                <a:gd name="T13" fmla="*/ 160 h 160"/>
                <a:gd name="T14" fmla="*/ 3 w 16"/>
                <a:gd name="T15" fmla="*/ 160 h 160"/>
                <a:gd name="T16" fmla="*/ 3 w 16"/>
                <a:gd name="T17" fmla="*/ 160 h 160"/>
                <a:gd name="T18" fmla="*/ 0 w 16"/>
                <a:gd name="T19" fmla="*/ 160 h 160"/>
                <a:gd name="T20" fmla="*/ 0 w 16"/>
                <a:gd name="T21" fmla="*/ 157 h 160"/>
                <a:gd name="T22" fmla="*/ 0 w 16"/>
                <a:gd name="T23" fmla="*/ 154 h 160"/>
                <a:gd name="T24" fmla="*/ 0 w 16"/>
                <a:gd name="T25" fmla="*/ 151 h 160"/>
                <a:gd name="T26" fmla="*/ 0 w 16"/>
                <a:gd name="T27" fmla="*/ 145 h 160"/>
                <a:gd name="T28" fmla="*/ 0 w 16"/>
                <a:gd name="T29" fmla="*/ 138 h 160"/>
                <a:gd name="T30" fmla="*/ 0 w 16"/>
                <a:gd name="T31" fmla="*/ 129 h 160"/>
                <a:gd name="T32" fmla="*/ 0 w 16"/>
                <a:gd name="T33" fmla="*/ 120 h 160"/>
                <a:gd name="T34" fmla="*/ 0 w 16"/>
                <a:gd name="T35" fmla="*/ 111 h 160"/>
                <a:gd name="T36" fmla="*/ 0 w 16"/>
                <a:gd name="T37" fmla="*/ 98 h 160"/>
                <a:gd name="T38" fmla="*/ 0 w 16"/>
                <a:gd name="T39" fmla="*/ 86 h 160"/>
                <a:gd name="T40" fmla="*/ 0 w 16"/>
                <a:gd name="T41" fmla="*/ 71 h 160"/>
                <a:gd name="T42" fmla="*/ 0 w 16"/>
                <a:gd name="T43" fmla="*/ 55 h 160"/>
                <a:gd name="T44" fmla="*/ 0 w 16"/>
                <a:gd name="T45" fmla="*/ 37 h 160"/>
                <a:gd name="T46" fmla="*/ 0 w 16"/>
                <a:gd name="T47" fmla="*/ 18 h 160"/>
                <a:gd name="T48" fmla="*/ 0 w 16"/>
                <a:gd name="T49" fmla="*/ 0 h 160"/>
                <a:gd name="T50" fmla="*/ 16 w 16"/>
                <a:gd name="T51" fmla="*/ 0 h 160"/>
                <a:gd name="T52" fmla="*/ 16 w 16"/>
                <a:gd name="T53" fmla="*/ 24 h 160"/>
                <a:gd name="T54" fmla="*/ 16 w 16"/>
                <a:gd name="T55" fmla="*/ 46 h 160"/>
                <a:gd name="T56" fmla="*/ 14 w 16"/>
                <a:gd name="T57" fmla="*/ 68 h 160"/>
                <a:gd name="T58" fmla="*/ 14 w 16"/>
                <a:gd name="T59" fmla="*/ 83 h 160"/>
                <a:gd name="T60" fmla="*/ 14 w 16"/>
                <a:gd name="T61" fmla="*/ 98 h 160"/>
                <a:gd name="T62" fmla="*/ 11 w 16"/>
                <a:gd name="T63" fmla="*/ 111 h 160"/>
                <a:gd name="T64" fmla="*/ 9 w 16"/>
                <a:gd name="T65" fmla="*/ 123 h 160"/>
                <a:gd name="T66" fmla="*/ 9 w 16"/>
                <a:gd name="T67" fmla="*/ 132 h 160"/>
                <a:gd name="T68" fmla="*/ 9 w 16"/>
                <a:gd name="T69" fmla="*/ 132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" h="160">
                  <a:moveTo>
                    <a:pt x="9" y="132"/>
                  </a:moveTo>
                  <a:lnTo>
                    <a:pt x="7" y="138"/>
                  </a:lnTo>
                  <a:lnTo>
                    <a:pt x="7" y="145"/>
                  </a:lnTo>
                  <a:lnTo>
                    <a:pt x="5" y="148"/>
                  </a:lnTo>
                  <a:lnTo>
                    <a:pt x="5" y="154"/>
                  </a:lnTo>
                  <a:lnTo>
                    <a:pt x="3" y="157"/>
                  </a:lnTo>
                  <a:lnTo>
                    <a:pt x="3" y="160"/>
                  </a:lnTo>
                  <a:lnTo>
                    <a:pt x="3" y="160"/>
                  </a:lnTo>
                  <a:lnTo>
                    <a:pt x="3" y="160"/>
                  </a:lnTo>
                  <a:lnTo>
                    <a:pt x="0" y="160"/>
                  </a:lnTo>
                  <a:lnTo>
                    <a:pt x="0" y="157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38"/>
                  </a:lnTo>
                  <a:lnTo>
                    <a:pt x="0" y="129"/>
                  </a:lnTo>
                  <a:lnTo>
                    <a:pt x="0" y="120"/>
                  </a:lnTo>
                  <a:lnTo>
                    <a:pt x="0" y="111"/>
                  </a:lnTo>
                  <a:lnTo>
                    <a:pt x="0" y="98"/>
                  </a:lnTo>
                  <a:lnTo>
                    <a:pt x="0" y="86"/>
                  </a:lnTo>
                  <a:lnTo>
                    <a:pt x="0" y="71"/>
                  </a:lnTo>
                  <a:lnTo>
                    <a:pt x="0" y="55"/>
                  </a:lnTo>
                  <a:lnTo>
                    <a:pt x="0" y="37"/>
                  </a:lnTo>
                  <a:lnTo>
                    <a:pt x="0" y="18"/>
                  </a:lnTo>
                  <a:lnTo>
                    <a:pt x="0" y="0"/>
                  </a:lnTo>
                  <a:lnTo>
                    <a:pt x="16" y="0"/>
                  </a:lnTo>
                  <a:lnTo>
                    <a:pt x="16" y="24"/>
                  </a:lnTo>
                  <a:lnTo>
                    <a:pt x="16" y="46"/>
                  </a:lnTo>
                  <a:lnTo>
                    <a:pt x="14" y="68"/>
                  </a:lnTo>
                  <a:lnTo>
                    <a:pt x="14" y="83"/>
                  </a:lnTo>
                  <a:lnTo>
                    <a:pt x="14" y="98"/>
                  </a:lnTo>
                  <a:lnTo>
                    <a:pt x="11" y="111"/>
                  </a:lnTo>
                  <a:lnTo>
                    <a:pt x="9" y="123"/>
                  </a:lnTo>
                  <a:lnTo>
                    <a:pt x="9" y="132"/>
                  </a:lnTo>
                  <a:lnTo>
                    <a:pt x="9" y="13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" name="Freeform 168"/>
            <p:cNvSpPr>
              <a:spLocks/>
            </p:cNvSpPr>
            <p:nvPr/>
          </p:nvSpPr>
          <p:spPr bwMode="auto">
            <a:xfrm>
              <a:off x="8946023" y="4707522"/>
              <a:ext cx="590635" cy="545675"/>
            </a:xfrm>
            <a:custGeom>
              <a:avLst/>
              <a:gdLst>
                <a:gd name="T0" fmla="*/ 57 w 91"/>
                <a:gd name="T1" fmla="*/ 53 h 53"/>
                <a:gd name="T2" fmla="*/ 53 w 91"/>
                <a:gd name="T3" fmla="*/ 53 h 53"/>
                <a:gd name="T4" fmla="*/ 55 w 91"/>
                <a:gd name="T5" fmla="*/ 50 h 53"/>
                <a:gd name="T6" fmla="*/ 57 w 91"/>
                <a:gd name="T7" fmla="*/ 47 h 53"/>
                <a:gd name="T8" fmla="*/ 62 w 91"/>
                <a:gd name="T9" fmla="*/ 40 h 53"/>
                <a:gd name="T10" fmla="*/ 64 w 91"/>
                <a:gd name="T11" fmla="*/ 34 h 53"/>
                <a:gd name="T12" fmla="*/ 64 w 91"/>
                <a:gd name="T13" fmla="*/ 25 h 53"/>
                <a:gd name="T14" fmla="*/ 64 w 91"/>
                <a:gd name="T15" fmla="*/ 22 h 53"/>
                <a:gd name="T16" fmla="*/ 64 w 91"/>
                <a:gd name="T17" fmla="*/ 16 h 53"/>
                <a:gd name="T18" fmla="*/ 64 w 91"/>
                <a:gd name="T19" fmla="*/ 16 h 53"/>
                <a:gd name="T20" fmla="*/ 57 w 91"/>
                <a:gd name="T21" fmla="*/ 13 h 53"/>
                <a:gd name="T22" fmla="*/ 53 w 91"/>
                <a:gd name="T23" fmla="*/ 13 h 53"/>
                <a:gd name="T24" fmla="*/ 51 w 91"/>
                <a:gd name="T25" fmla="*/ 13 h 53"/>
                <a:gd name="T26" fmla="*/ 49 w 91"/>
                <a:gd name="T27" fmla="*/ 13 h 53"/>
                <a:gd name="T28" fmla="*/ 44 w 91"/>
                <a:gd name="T29" fmla="*/ 16 h 53"/>
                <a:gd name="T30" fmla="*/ 38 w 91"/>
                <a:gd name="T31" fmla="*/ 16 h 53"/>
                <a:gd name="T32" fmla="*/ 29 w 91"/>
                <a:gd name="T33" fmla="*/ 16 h 53"/>
                <a:gd name="T34" fmla="*/ 20 w 91"/>
                <a:gd name="T35" fmla="*/ 16 h 53"/>
                <a:gd name="T36" fmla="*/ 11 w 91"/>
                <a:gd name="T37" fmla="*/ 16 h 53"/>
                <a:gd name="T38" fmla="*/ 0 w 91"/>
                <a:gd name="T39" fmla="*/ 19 h 53"/>
                <a:gd name="T40" fmla="*/ 0 w 91"/>
                <a:gd name="T41" fmla="*/ 13 h 53"/>
                <a:gd name="T42" fmla="*/ 11 w 91"/>
                <a:gd name="T43" fmla="*/ 13 h 53"/>
                <a:gd name="T44" fmla="*/ 20 w 91"/>
                <a:gd name="T45" fmla="*/ 13 h 53"/>
                <a:gd name="T46" fmla="*/ 31 w 91"/>
                <a:gd name="T47" fmla="*/ 10 h 53"/>
                <a:gd name="T48" fmla="*/ 38 w 91"/>
                <a:gd name="T49" fmla="*/ 10 h 53"/>
                <a:gd name="T50" fmla="*/ 44 w 91"/>
                <a:gd name="T51" fmla="*/ 10 h 53"/>
                <a:gd name="T52" fmla="*/ 51 w 91"/>
                <a:gd name="T53" fmla="*/ 7 h 53"/>
                <a:gd name="T54" fmla="*/ 55 w 91"/>
                <a:gd name="T55" fmla="*/ 7 h 53"/>
                <a:gd name="T56" fmla="*/ 57 w 91"/>
                <a:gd name="T57" fmla="*/ 4 h 53"/>
                <a:gd name="T58" fmla="*/ 60 w 91"/>
                <a:gd name="T59" fmla="*/ 4 h 53"/>
                <a:gd name="T60" fmla="*/ 62 w 91"/>
                <a:gd name="T61" fmla="*/ 0 h 53"/>
                <a:gd name="T62" fmla="*/ 64 w 91"/>
                <a:gd name="T63" fmla="*/ 0 h 53"/>
                <a:gd name="T64" fmla="*/ 64 w 91"/>
                <a:gd name="T65" fmla="*/ 0 h 53"/>
                <a:gd name="T66" fmla="*/ 66 w 91"/>
                <a:gd name="T67" fmla="*/ 0 h 53"/>
                <a:gd name="T68" fmla="*/ 68 w 91"/>
                <a:gd name="T69" fmla="*/ 0 h 53"/>
                <a:gd name="T70" fmla="*/ 73 w 91"/>
                <a:gd name="T71" fmla="*/ 4 h 53"/>
                <a:gd name="T72" fmla="*/ 79 w 91"/>
                <a:gd name="T73" fmla="*/ 7 h 53"/>
                <a:gd name="T74" fmla="*/ 84 w 91"/>
                <a:gd name="T75" fmla="*/ 7 h 53"/>
                <a:gd name="T76" fmla="*/ 88 w 91"/>
                <a:gd name="T77" fmla="*/ 10 h 53"/>
                <a:gd name="T78" fmla="*/ 91 w 91"/>
                <a:gd name="T79" fmla="*/ 10 h 53"/>
                <a:gd name="T80" fmla="*/ 91 w 91"/>
                <a:gd name="T81" fmla="*/ 10 h 53"/>
                <a:gd name="T82" fmla="*/ 91 w 91"/>
                <a:gd name="T83" fmla="*/ 13 h 53"/>
                <a:gd name="T84" fmla="*/ 88 w 91"/>
                <a:gd name="T85" fmla="*/ 13 h 53"/>
                <a:gd name="T86" fmla="*/ 86 w 91"/>
                <a:gd name="T87" fmla="*/ 13 h 53"/>
                <a:gd name="T88" fmla="*/ 86 w 91"/>
                <a:gd name="T89" fmla="*/ 13 h 53"/>
                <a:gd name="T90" fmla="*/ 84 w 91"/>
                <a:gd name="T91" fmla="*/ 16 h 53"/>
                <a:gd name="T92" fmla="*/ 79 w 91"/>
                <a:gd name="T93" fmla="*/ 19 h 53"/>
                <a:gd name="T94" fmla="*/ 77 w 91"/>
                <a:gd name="T95" fmla="*/ 25 h 53"/>
                <a:gd name="T96" fmla="*/ 73 w 91"/>
                <a:gd name="T97" fmla="*/ 31 h 53"/>
                <a:gd name="T98" fmla="*/ 68 w 91"/>
                <a:gd name="T99" fmla="*/ 37 h 53"/>
                <a:gd name="T100" fmla="*/ 62 w 91"/>
                <a:gd name="T101" fmla="*/ 47 h 53"/>
                <a:gd name="T102" fmla="*/ 57 w 91"/>
                <a:gd name="T103" fmla="*/ 53 h 53"/>
                <a:gd name="T104" fmla="*/ 57 w 91"/>
                <a:gd name="T105" fmla="*/ 53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1" h="53">
                  <a:moveTo>
                    <a:pt x="57" y="53"/>
                  </a:moveTo>
                  <a:lnTo>
                    <a:pt x="53" y="53"/>
                  </a:lnTo>
                  <a:lnTo>
                    <a:pt x="55" y="50"/>
                  </a:lnTo>
                  <a:lnTo>
                    <a:pt x="57" y="47"/>
                  </a:lnTo>
                  <a:lnTo>
                    <a:pt x="62" y="40"/>
                  </a:lnTo>
                  <a:lnTo>
                    <a:pt x="64" y="34"/>
                  </a:lnTo>
                  <a:lnTo>
                    <a:pt x="64" y="25"/>
                  </a:lnTo>
                  <a:lnTo>
                    <a:pt x="64" y="22"/>
                  </a:lnTo>
                  <a:lnTo>
                    <a:pt x="64" y="16"/>
                  </a:lnTo>
                  <a:lnTo>
                    <a:pt x="64" y="16"/>
                  </a:lnTo>
                  <a:lnTo>
                    <a:pt x="57" y="13"/>
                  </a:lnTo>
                  <a:lnTo>
                    <a:pt x="53" y="13"/>
                  </a:lnTo>
                  <a:lnTo>
                    <a:pt x="51" y="13"/>
                  </a:lnTo>
                  <a:lnTo>
                    <a:pt x="49" y="13"/>
                  </a:lnTo>
                  <a:lnTo>
                    <a:pt x="44" y="16"/>
                  </a:lnTo>
                  <a:lnTo>
                    <a:pt x="38" y="16"/>
                  </a:lnTo>
                  <a:lnTo>
                    <a:pt x="29" y="16"/>
                  </a:lnTo>
                  <a:lnTo>
                    <a:pt x="20" y="16"/>
                  </a:lnTo>
                  <a:lnTo>
                    <a:pt x="11" y="16"/>
                  </a:lnTo>
                  <a:lnTo>
                    <a:pt x="0" y="19"/>
                  </a:lnTo>
                  <a:lnTo>
                    <a:pt x="0" y="13"/>
                  </a:lnTo>
                  <a:lnTo>
                    <a:pt x="11" y="13"/>
                  </a:lnTo>
                  <a:lnTo>
                    <a:pt x="20" y="13"/>
                  </a:lnTo>
                  <a:lnTo>
                    <a:pt x="31" y="10"/>
                  </a:lnTo>
                  <a:lnTo>
                    <a:pt x="38" y="10"/>
                  </a:lnTo>
                  <a:lnTo>
                    <a:pt x="44" y="10"/>
                  </a:lnTo>
                  <a:lnTo>
                    <a:pt x="51" y="7"/>
                  </a:lnTo>
                  <a:lnTo>
                    <a:pt x="55" y="7"/>
                  </a:lnTo>
                  <a:lnTo>
                    <a:pt x="57" y="4"/>
                  </a:lnTo>
                  <a:lnTo>
                    <a:pt x="60" y="4"/>
                  </a:lnTo>
                  <a:lnTo>
                    <a:pt x="62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6" y="0"/>
                  </a:lnTo>
                  <a:lnTo>
                    <a:pt x="68" y="0"/>
                  </a:lnTo>
                  <a:lnTo>
                    <a:pt x="73" y="4"/>
                  </a:lnTo>
                  <a:lnTo>
                    <a:pt x="79" y="7"/>
                  </a:lnTo>
                  <a:lnTo>
                    <a:pt x="84" y="7"/>
                  </a:lnTo>
                  <a:lnTo>
                    <a:pt x="88" y="10"/>
                  </a:lnTo>
                  <a:lnTo>
                    <a:pt x="91" y="10"/>
                  </a:lnTo>
                  <a:lnTo>
                    <a:pt x="91" y="10"/>
                  </a:lnTo>
                  <a:lnTo>
                    <a:pt x="91" y="13"/>
                  </a:lnTo>
                  <a:lnTo>
                    <a:pt x="88" y="13"/>
                  </a:lnTo>
                  <a:lnTo>
                    <a:pt x="86" y="13"/>
                  </a:lnTo>
                  <a:lnTo>
                    <a:pt x="86" y="13"/>
                  </a:lnTo>
                  <a:lnTo>
                    <a:pt x="84" y="16"/>
                  </a:lnTo>
                  <a:lnTo>
                    <a:pt x="79" y="19"/>
                  </a:lnTo>
                  <a:lnTo>
                    <a:pt x="77" y="25"/>
                  </a:lnTo>
                  <a:lnTo>
                    <a:pt x="73" y="31"/>
                  </a:lnTo>
                  <a:lnTo>
                    <a:pt x="68" y="37"/>
                  </a:lnTo>
                  <a:lnTo>
                    <a:pt x="62" y="47"/>
                  </a:lnTo>
                  <a:lnTo>
                    <a:pt x="57" y="53"/>
                  </a:lnTo>
                  <a:lnTo>
                    <a:pt x="57" y="5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5" name="Freeform 169"/>
            <p:cNvSpPr>
              <a:spLocks/>
            </p:cNvSpPr>
            <p:nvPr/>
          </p:nvSpPr>
          <p:spPr bwMode="auto">
            <a:xfrm>
              <a:off x="8900587" y="5191415"/>
              <a:ext cx="545201" cy="154439"/>
            </a:xfrm>
            <a:custGeom>
              <a:avLst/>
              <a:gdLst>
                <a:gd name="T0" fmla="*/ 42 w 84"/>
                <a:gd name="T1" fmla="*/ 6 h 15"/>
                <a:gd name="T2" fmla="*/ 49 w 84"/>
                <a:gd name="T3" fmla="*/ 6 h 15"/>
                <a:gd name="T4" fmla="*/ 56 w 84"/>
                <a:gd name="T5" fmla="*/ 6 h 15"/>
                <a:gd name="T6" fmla="*/ 60 w 84"/>
                <a:gd name="T7" fmla="*/ 3 h 15"/>
                <a:gd name="T8" fmla="*/ 64 w 84"/>
                <a:gd name="T9" fmla="*/ 3 h 15"/>
                <a:gd name="T10" fmla="*/ 69 w 84"/>
                <a:gd name="T11" fmla="*/ 3 h 15"/>
                <a:gd name="T12" fmla="*/ 71 w 84"/>
                <a:gd name="T13" fmla="*/ 0 h 15"/>
                <a:gd name="T14" fmla="*/ 73 w 84"/>
                <a:gd name="T15" fmla="*/ 0 h 15"/>
                <a:gd name="T16" fmla="*/ 73 w 84"/>
                <a:gd name="T17" fmla="*/ 0 h 15"/>
                <a:gd name="T18" fmla="*/ 75 w 84"/>
                <a:gd name="T19" fmla="*/ 0 h 15"/>
                <a:gd name="T20" fmla="*/ 78 w 84"/>
                <a:gd name="T21" fmla="*/ 0 h 15"/>
                <a:gd name="T22" fmla="*/ 80 w 84"/>
                <a:gd name="T23" fmla="*/ 3 h 15"/>
                <a:gd name="T24" fmla="*/ 82 w 84"/>
                <a:gd name="T25" fmla="*/ 3 h 15"/>
                <a:gd name="T26" fmla="*/ 84 w 84"/>
                <a:gd name="T27" fmla="*/ 3 h 15"/>
                <a:gd name="T28" fmla="*/ 84 w 84"/>
                <a:gd name="T29" fmla="*/ 3 h 15"/>
                <a:gd name="T30" fmla="*/ 84 w 84"/>
                <a:gd name="T31" fmla="*/ 6 h 15"/>
                <a:gd name="T32" fmla="*/ 82 w 84"/>
                <a:gd name="T33" fmla="*/ 6 h 15"/>
                <a:gd name="T34" fmla="*/ 80 w 84"/>
                <a:gd name="T35" fmla="*/ 6 h 15"/>
                <a:gd name="T36" fmla="*/ 75 w 84"/>
                <a:gd name="T37" fmla="*/ 6 h 15"/>
                <a:gd name="T38" fmla="*/ 71 w 84"/>
                <a:gd name="T39" fmla="*/ 6 h 15"/>
                <a:gd name="T40" fmla="*/ 67 w 84"/>
                <a:gd name="T41" fmla="*/ 9 h 15"/>
                <a:gd name="T42" fmla="*/ 60 w 84"/>
                <a:gd name="T43" fmla="*/ 9 h 15"/>
                <a:gd name="T44" fmla="*/ 51 w 84"/>
                <a:gd name="T45" fmla="*/ 12 h 15"/>
                <a:gd name="T46" fmla="*/ 36 w 84"/>
                <a:gd name="T47" fmla="*/ 12 h 15"/>
                <a:gd name="T48" fmla="*/ 22 w 84"/>
                <a:gd name="T49" fmla="*/ 15 h 15"/>
                <a:gd name="T50" fmla="*/ 11 w 84"/>
                <a:gd name="T51" fmla="*/ 15 h 15"/>
                <a:gd name="T52" fmla="*/ 0 w 84"/>
                <a:gd name="T53" fmla="*/ 15 h 15"/>
                <a:gd name="T54" fmla="*/ 0 w 84"/>
                <a:gd name="T55" fmla="*/ 12 h 15"/>
                <a:gd name="T56" fmla="*/ 5 w 84"/>
                <a:gd name="T57" fmla="*/ 12 h 15"/>
                <a:gd name="T58" fmla="*/ 7 w 84"/>
                <a:gd name="T59" fmla="*/ 12 h 15"/>
                <a:gd name="T60" fmla="*/ 11 w 84"/>
                <a:gd name="T61" fmla="*/ 12 h 15"/>
                <a:gd name="T62" fmla="*/ 16 w 84"/>
                <a:gd name="T63" fmla="*/ 12 h 15"/>
                <a:gd name="T64" fmla="*/ 22 w 84"/>
                <a:gd name="T65" fmla="*/ 12 h 15"/>
                <a:gd name="T66" fmla="*/ 27 w 84"/>
                <a:gd name="T67" fmla="*/ 9 h 15"/>
                <a:gd name="T68" fmla="*/ 34 w 84"/>
                <a:gd name="T69" fmla="*/ 9 h 15"/>
                <a:gd name="T70" fmla="*/ 42 w 84"/>
                <a:gd name="T71" fmla="*/ 6 h 15"/>
                <a:gd name="T72" fmla="*/ 42 w 84"/>
                <a:gd name="T73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4" h="15">
                  <a:moveTo>
                    <a:pt x="42" y="6"/>
                  </a:moveTo>
                  <a:lnTo>
                    <a:pt x="49" y="6"/>
                  </a:lnTo>
                  <a:lnTo>
                    <a:pt x="56" y="6"/>
                  </a:lnTo>
                  <a:lnTo>
                    <a:pt x="60" y="3"/>
                  </a:lnTo>
                  <a:lnTo>
                    <a:pt x="64" y="3"/>
                  </a:lnTo>
                  <a:lnTo>
                    <a:pt x="69" y="3"/>
                  </a:lnTo>
                  <a:lnTo>
                    <a:pt x="71" y="0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5" y="0"/>
                  </a:lnTo>
                  <a:lnTo>
                    <a:pt x="78" y="0"/>
                  </a:lnTo>
                  <a:lnTo>
                    <a:pt x="80" y="3"/>
                  </a:lnTo>
                  <a:lnTo>
                    <a:pt x="82" y="3"/>
                  </a:lnTo>
                  <a:lnTo>
                    <a:pt x="84" y="3"/>
                  </a:lnTo>
                  <a:lnTo>
                    <a:pt x="84" y="3"/>
                  </a:lnTo>
                  <a:lnTo>
                    <a:pt x="84" y="6"/>
                  </a:lnTo>
                  <a:lnTo>
                    <a:pt x="82" y="6"/>
                  </a:lnTo>
                  <a:lnTo>
                    <a:pt x="80" y="6"/>
                  </a:lnTo>
                  <a:lnTo>
                    <a:pt x="75" y="6"/>
                  </a:lnTo>
                  <a:lnTo>
                    <a:pt x="71" y="6"/>
                  </a:lnTo>
                  <a:lnTo>
                    <a:pt x="67" y="9"/>
                  </a:lnTo>
                  <a:lnTo>
                    <a:pt x="60" y="9"/>
                  </a:lnTo>
                  <a:lnTo>
                    <a:pt x="51" y="12"/>
                  </a:lnTo>
                  <a:lnTo>
                    <a:pt x="36" y="12"/>
                  </a:lnTo>
                  <a:lnTo>
                    <a:pt x="22" y="15"/>
                  </a:lnTo>
                  <a:lnTo>
                    <a:pt x="11" y="15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5" y="12"/>
                  </a:lnTo>
                  <a:lnTo>
                    <a:pt x="7" y="12"/>
                  </a:lnTo>
                  <a:lnTo>
                    <a:pt x="11" y="12"/>
                  </a:lnTo>
                  <a:lnTo>
                    <a:pt x="16" y="12"/>
                  </a:lnTo>
                  <a:lnTo>
                    <a:pt x="22" y="12"/>
                  </a:lnTo>
                  <a:lnTo>
                    <a:pt x="27" y="9"/>
                  </a:lnTo>
                  <a:lnTo>
                    <a:pt x="34" y="9"/>
                  </a:lnTo>
                  <a:lnTo>
                    <a:pt x="42" y="6"/>
                  </a:lnTo>
                  <a:lnTo>
                    <a:pt x="42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grpSp>
        <p:nvGrpSpPr>
          <p:cNvPr id="42" name="组合 41">
            <a:extLst>
              <a:ext uri="{FF2B5EF4-FFF2-40B4-BE49-F238E27FC236}">
                <a16:creationId xmlns:a16="http://schemas.microsoft.com/office/drawing/2014/main" xmlns="" id="{BEF3AB87-F36A-4CF9-984B-55A192DEBDBE}"/>
              </a:ext>
            </a:extLst>
          </p:cNvPr>
          <p:cNvGrpSpPr/>
          <p:nvPr/>
        </p:nvGrpSpPr>
        <p:grpSpPr>
          <a:xfrm>
            <a:off x="4924035" y="4090021"/>
            <a:ext cx="2416782" cy="2357226"/>
            <a:chOff x="4924035" y="4090021"/>
            <a:chExt cx="2416782" cy="2357226"/>
          </a:xfrm>
          <a:solidFill>
            <a:schemeClr val="bg2"/>
          </a:solidFill>
        </p:grpSpPr>
        <p:sp>
          <p:nvSpPr>
            <p:cNvPr id="62" name="Freeform 291">
              <a:extLst>
                <a:ext uri="{FF2B5EF4-FFF2-40B4-BE49-F238E27FC236}">
                  <a16:creationId xmlns:a16="http://schemas.microsoft.com/office/drawing/2014/main" xmlns="" id="{1E9C11B1-8979-4D1D-8408-5E0B63CE6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8209" y="4090021"/>
              <a:ext cx="290015" cy="1225344"/>
            </a:xfrm>
            <a:custGeom>
              <a:avLst/>
              <a:gdLst>
                <a:gd name="T0" fmla="*/ 41 w 51"/>
                <a:gd name="T1" fmla="*/ 53 h 118"/>
                <a:gd name="T2" fmla="*/ 41 w 51"/>
                <a:gd name="T3" fmla="*/ 68 h 118"/>
                <a:gd name="T4" fmla="*/ 41 w 51"/>
                <a:gd name="T5" fmla="*/ 86 h 118"/>
                <a:gd name="T6" fmla="*/ 41 w 51"/>
                <a:gd name="T7" fmla="*/ 101 h 118"/>
                <a:gd name="T8" fmla="*/ 41 w 51"/>
                <a:gd name="T9" fmla="*/ 118 h 118"/>
                <a:gd name="T10" fmla="*/ 7 w 51"/>
                <a:gd name="T11" fmla="*/ 118 h 118"/>
                <a:gd name="T12" fmla="*/ 7 w 51"/>
                <a:gd name="T13" fmla="*/ 106 h 118"/>
                <a:gd name="T14" fmla="*/ 7 w 51"/>
                <a:gd name="T15" fmla="*/ 95 h 118"/>
                <a:gd name="T16" fmla="*/ 7 w 51"/>
                <a:gd name="T17" fmla="*/ 83 h 118"/>
                <a:gd name="T18" fmla="*/ 7 w 51"/>
                <a:gd name="T19" fmla="*/ 74 h 118"/>
                <a:gd name="T20" fmla="*/ 7 w 51"/>
                <a:gd name="T21" fmla="*/ 65 h 118"/>
                <a:gd name="T22" fmla="*/ 7 w 51"/>
                <a:gd name="T23" fmla="*/ 56 h 118"/>
                <a:gd name="T24" fmla="*/ 7 w 51"/>
                <a:gd name="T25" fmla="*/ 47 h 118"/>
                <a:gd name="T26" fmla="*/ 7 w 51"/>
                <a:gd name="T27" fmla="*/ 42 h 118"/>
                <a:gd name="T28" fmla="*/ 7 w 51"/>
                <a:gd name="T29" fmla="*/ 33 h 118"/>
                <a:gd name="T30" fmla="*/ 7 w 51"/>
                <a:gd name="T31" fmla="*/ 30 h 118"/>
                <a:gd name="T32" fmla="*/ 7 w 51"/>
                <a:gd name="T33" fmla="*/ 24 h 118"/>
                <a:gd name="T34" fmla="*/ 7 w 51"/>
                <a:gd name="T35" fmla="*/ 21 h 118"/>
                <a:gd name="T36" fmla="*/ 5 w 51"/>
                <a:gd name="T37" fmla="*/ 18 h 118"/>
                <a:gd name="T38" fmla="*/ 5 w 51"/>
                <a:gd name="T39" fmla="*/ 15 h 118"/>
                <a:gd name="T40" fmla="*/ 5 w 51"/>
                <a:gd name="T41" fmla="*/ 12 h 118"/>
                <a:gd name="T42" fmla="*/ 5 w 51"/>
                <a:gd name="T43" fmla="*/ 12 h 118"/>
                <a:gd name="T44" fmla="*/ 0 w 51"/>
                <a:gd name="T45" fmla="*/ 9 h 118"/>
                <a:gd name="T46" fmla="*/ 0 w 51"/>
                <a:gd name="T47" fmla="*/ 9 h 118"/>
                <a:gd name="T48" fmla="*/ 0 w 51"/>
                <a:gd name="T49" fmla="*/ 6 h 118"/>
                <a:gd name="T50" fmla="*/ 0 w 51"/>
                <a:gd name="T51" fmla="*/ 3 h 118"/>
                <a:gd name="T52" fmla="*/ 3 w 51"/>
                <a:gd name="T53" fmla="*/ 0 h 118"/>
                <a:gd name="T54" fmla="*/ 7 w 51"/>
                <a:gd name="T55" fmla="*/ 0 h 118"/>
                <a:gd name="T56" fmla="*/ 10 w 51"/>
                <a:gd name="T57" fmla="*/ 0 h 118"/>
                <a:gd name="T58" fmla="*/ 15 w 51"/>
                <a:gd name="T59" fmla="*/ 0 h 118"/>
                <a:gd name="T60" fmla="*/ 19 w 51"/>
                <a:gd name="T61" fmla="*/ 0 h 118"/>
                <a:gd name="T62" fmla="*/ 24 w 51"/>
                <a:gd name="T63" fmla="*/ 3 h 118"/>
                <a:gd name="T64" fmla="*/ 34 w 51"/>
                <a:gd name="T65" fmla="*/ 3 h 118"/>
                <a:gd name="T66" fmla="*/ 41 w 51"/>
                <a:gd name="T67" fmla="*/ 6 h 118"/>
                <a:gd name="T68" fmla="*/ 46 w 51"/>
                <a:gd name="T69" fmla="*/ 6 h 118"/>
                <a:gd name="T70" fmla="*/ 48 w 51"/>
                <a:gd name="T71" fmla="*/ 9 h 118"/>
                <a:gd name="T72" fmla="*/ 48 w 51"/>
                <a:gd name="T73" fmla="*/ 9 h 118"/>
                <a:gd name="T74" fmla="*/ 51 w 51"/>
                <a:gd name="T75" fmla="*/ 12 h 118"/>
                <a:gd name="T76" fmla="*/ 51 w 51"/>
                <a:gd name="T77" fmla="*/ 12 h 118"/>
                <a:gd name="T78" fmla="*/ 51 w 51"/>
                <a:gd name="T79" fmla="*/ 15 h 118"/>
                <a:gd name="T80" fmla="*/ 48 w 51"/>
                <a:gd name="T81" fmla="*/ 18 h 118"/>
                <a:gd name="T82" fmla="*/ 48 w 51"/>
                <a:gd name="T83" fmla="*/ 21 h 118"/>
                <a:gd name="T84" fmla="*/ 46 w 51"/>
                <a:gd name="T85" fmla="*/ 24 h 118"/>
                <a:gd name="T86" fmla="*/ 44 w 51"/>
                <a:gd name="T87" fmla="*/ 27 h 118"/>
                <a:gd name="T88" fmla="*/ 44 w 51"/>
                <a:gd name="T89" fmla="*/ 30 h 118"/>
                <a:gd name="T90" fmla="*/ 44 w 51"/>
                <a:gd name="T91" fmla="*/ 36 h 118"/>
                <a:gd name="T92" fmla="*/ 41 w 51"/>
                <a:gd name="T93" fmla="*/ 42 h 118"/>
                <a:gd name="T94" fmla="*/ 41 w 51"/>
                <a:gd name="T95" fmla="*/ 47 h 118"/>
                <a:gd name="T96" fmla="*/ 41 w 51"/>
                <a:gd name="T97" fmla="*/ 53 h 118"/>
                <a:gd name="T98" fmla="*/ 41 w 51"/>
                <a:gd name="T99" fmla="*/ 5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1" h="118">
                  <a:moveTo>
                    <a:pt x="41" y="53"/>
                  </a:moveTo>
                  <a:lnTo>
                    <a:pt x="41" y="68"/>
                  </a:lnTo>
                  <a:lnTo>
                    <a:pt x="41" y="86"/>
                  </a:lnTo>
                  <a:lnTo>
                    <a:pt x="41" y="101"/>
                  </a:lnTo>
                  <a:lnTo>
                    <a:pt x="41" y="118"/>
                  </a:lnTo>
                  <a:lnTo>
                    <a:pt x="7" y="118"/>
                  </a:lnTo>
                  <a:lnTo>
                    <a:pt x="7" y="106"/>
                  </a:lnTo>
                  <a:lnTo>
                    <a:pt x="7" y="95"/>
                  </a:lnTo>
                  <a:lnTo>
                    <a:pt x="7" y="83"/>
                  </a:lnTo>
                  <a:lnTo>
                    <a:pt x="7" y="74"/>
                  </a:lnTo>
                  <a:lnTo>
                    <a:pt x="7" y="65"/>
                  </a:lnTo>
                  <a:lnTo>
                    <a:pt x="7" y="56"/>
                  </a:lnTo>
                  <a:lnTo>
                    <a:pt x="7" y="47"/>
                  </a:lnTo>
                  <a:lnTo>
                    <a:pt x="7" y="42"/>
                  </a:lnTo>
                  <a:lnTo>
                    <a:pt x="7" y="33"/>
                  </a:lnTo>
                  <a:lnTo>
                    <a:pt x="7" y="30"/>
                  </a:lnTo>
                  <a:lnTo>
                    <a:pt x="7" y="24"/>
                  </a:lnTo>
                  <a:lnTo>
                    <a:pt x="7" y="21"/>
                  </a:lnTo>
                  <a:lnTo>
                    <a:pt x="5" y="18"/>
                  </a:lnTo>
                  <a:lnTo>
                    <a:pt x="5" y="15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3" y="0"/>
                  </a:lnTo>
                  <a:lnTo>
                    <a:pt x="7" y="0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19" y="0"/>
                  </a:lnTo>
                  <a:lnTo>
                    <a:pt x="24" y="3"/>
                  </a:lnTo>
                  <a:lnTo>
                    <a:pt x="34" y="3"/>
                  </a:lnTo>
                  <a:lnTo>
                    <a:pt x="41" y="6"/>
                  </a:lnTo>
                  <a:lnTo>
                    <a:pt x="46" y="6"/>
                  </a:lnTo>
                  <a:lnTo>
                    <a:pt x="48" y="9"/>
                  </a:lnTo>
                  <a:lnTo>
                    <a:pt x="48" y="9"/>
                  </a:lnTo>
                  <a:lnTo>
                    <a:pt x="51" y="12"/>
                  </a:lnTo>
                  <a:lnTo>
                    <a:pt x="51" y="12"/>
                  </a:lnTo>
                  <a:lnTo>
                    <a:pt x="51" y="15"/>
                  </a:lnTo>
                  <a:lnTo>
                    <a:pt x="48" y="18"/>
                  </a:lnTo>
                  <a:lnTo>
                    <a:pt x="48" y="21"/>
                  </a:lnTo>
                  <a:lnTo>
                    <a:pt x="46" y="24"/>
                  </a:lnTo>
                  <a:lnTo>
                    <a:pt x="44" y="27"/>
                  </a:lnTo>
                  <a:lnTo>
                    <a:pt x="44" y="30"/>
                  </a:lnTo>
                  <a:lnTo>
                    <a:pt x="44" y="36"/>
                  </a:lnTo>
                  <a:lnTo>
                    <a:pt x="41" y="42"/>
                  </a:lnTo>
                  <a:lnTo>
                    <a:pt x="41" y="47"/>
                  </a:lnTo>
                  <a:lnTo>
                    <a:pt x="41" y="53"/>
                  </a:lnTo>
                  <a:lnTo>
                    <a:pt x="41" y="5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3" name="Freeform 292">
              <a:extLst>
                <a:ext uri="{FF2B5EF4-FFF2-40B4-BE49-F238E27FC236}">
                  <a16:creationId xmlns:a16="http://schemas.microsoft.com/office/drawing/2014/main" xmlns="" id="{24604725-8D35-4534-8848-652F4ADE8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6616" y="4526160"/>
              <a:ext cx="471985" cy="695749"/>
            </a:xfrm>
            <a:custGeom>
              <a:avLst/>
              <a:gdLst>
                <a:gd name="T0" fmla="*/ 83 w 83"/>
                <a:gd name="T1" fmla="*/ 14 h 67"/>
                <a:gd name="T2" fmla="*/ 80 w 83"/>
                <a:gd name="T3" fmla="*/ 17 h 67"/>
                <a:gd name="T4" fmla="*/ 78 w 83"/>
                <a:gd name="T5" fmla="*/ 20 h 67"/>
                <a:gd name="T6" fmla="*/ 71 w 83"/>
                <a:gd name="T7" fmla="*/ 26 h 67"/>
                <a:gd name="T8" fmla="*/ 63 w 83"/>
                <a:gd name="T9" fmla="*/ 35 h 67"/>
                <a:gd name="T10" fmla="*/ 56 w 83"/>
                <a:gd name="T11" fmla="*/ 41 h 67"/>
                <a:gd name="T12" fmla="*/ 46 w 83"/>
                <a:gd name="T13" fmla="*/ 47 h 67"/>
                <a:gd name="T14" fmla="*/ 37 w 83"/>
                <a:gd name="T15" fmla="*/ 53 h 67"/>
                <a:gd name="T16" fmla="*/ 27 w 83"/>
                <a:gd name="T17" fmla="*/ 59 h 67"/>
                <a:gd name="T18" fmla="*/ 20 w 83"/>
                <a:gd name="T19" fmla="*/ 64 h 67"/>
                <a:gd name="T20" fmla="*/ 12 w 83"/>
                <a:gd name="T21" fmla="*/ 67 h 67"/>
                <a:gd name="T22" fmla="*/ 5 w 83"/>
                <a:gd name="T23" fmla="*/ 67 h 67"/>
                <a:gd name="T24" fmla="*/ 3 w 83"/>
                <a:gd name="T25" fmla="*/ 67 h 67"/>
                <a:gd name="T26" fmla="*/ 0 w 83"/>
                <a:gd name="T27" fmla="*/ 64 h 67"/>
                <a:gd name="T28" fmla="*/ 0 w 83"/>
                <a:gd name="T29" fmla="*/ 64 h 67"/>
                <a:gd name="T30" fmla="*/ 0 w 83"/>
                <a:gd name="T31" fmla="*/ 61 h 67"/>
                <a:gd name="T32" fmla="*/ 3 w 83"/>
                <a:gd name="T33" fmla="*/ 61 h 67"/>
                <a:gd name="T34" fmla="*/ 5 w 83"/>
                <a:gd name="T35" fmla="*/ 59 h 67"/>
                <a:gd name="T36" fmla="*/ 8 w 83"/>
                <a:gd name="T37" fmla="*/ 56 h 67"/>
                <a:gd name="T38" fmla="*/ 10 w 83"/>
                <a:gd name="T39" fmla="*/ 50 h 67"/>
                <a:gd name="T40" fmla="*/ 15 w 83"/>
                <a:gd name="T41" fmla="*/ 47 h 67"/>
                <a:gd name="T42" fmla="*/ 22 w 83"/>
                <a:gd name="T43" fmla="*/ 38 h 67"/>
                <a:gd name="T44" fmla="*/ 29 w 83"/>
                <a:gd name="T45" fmla="*/ 32 h 67"/>
                <a:gd name="T46" fmla="*/ 32 w 83"/>
                <a:gd name="T47" fmla="*/ 26 h 67"/>
                <a:gd name="T48" fmla="*/ 34 w 83"/>
                <a:gd name="T49" fmla="*/ 20 h 67"/>
                <a:gd name="T50" fmla="*/ 37 w 83"/>
                <a:gd name="T51" fmla="*/ 14 h 67"/>
                <a:gd name="T52" fmla="*/ 37 w 83"/>
                <a:gd name="T53" fmla="*/ 11 h 67"/>
                <a:gd name="T54" fmla="*/ 37 w 83"/>
                <a:gd name="T55" fmla="*/ 8 h 67"/>
                <a:gd name="T56" fmla="*/ 37 w 83"/>
                <a:gd name="T57" fmla="*/ 8 h 67"/>
                <a:gd name="T58" fmla="*/ 37 w 83"/>
                <a:gd name="T59" fmla="*/ 5 h 67"/>
                <a:gd name="T60" fmla="*/ 37 w 83"/>
                <a:gd name="T61" fmla="*/ 5 h 67"/>
                <a:gd name="T62" fmla="*/ 37 w 83"/>
                <a:gd name="T63" fmla="*/ 2 h 67"/>
                <a:gd name="T64" fmla="*/ 39 w 83"/>
                <a:gd name="T65" fmla="*/ 0 h 67"/>
                <a:gd name="T66" fmla="*/ 42 w 83"/>
                <a:gd name="T67" fmla="*/ 0 h 67"/>
                <a:gd name="T68" fmla="*/ 49 w 83"/>
                <a:gd name="T69" fmla="*/ 0 h 67"/>
                <a:gd name="T70" fmla="*/ 56 w 83"/>
                <a:gd name="T71" fmla="*/ 0 h 67"/>
                <a:gd name="T72" fmla="*/ 63 w 83"/>
                <a:gd name="T73" fmla="*/ 2 h 67"/>
                <a:gd name="T74" fmla="*/ 68 w 83"/>
                <a:gd name="T75" fmla="*/ 5 h 67"/>
                <a:gd name="T76" fmla="*/ 73 w 83"/>
                <a:gd name="T77" fmla="*/ 5 h 67"/>
                <a:gd name="T78" fmla="*/ 75 w 83"/>
                <a:gd name="T79" fmla="*/ 8 h 67"/>
                <a:gd name="T80" fmla="*/ 78 w 83"/>
                <a:gd name="T81" fmla="*/ 8 h 67"/>
                <a:gd name="T82" fmla="*/ 83 w 83"/>
                <a:gd name="T83" fmla="*/ 11 h 67"/>
                <a:gd name="T84" fmla="*/ 83 w 83"/>
                <a:gd name="T85" fmla="*/ 14 h 67"/>
                <a:gd name="T86" fmla="*/ 83 w 83"/>
                <a:gd name="T87" fmla="*/ 14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3" h="67">
                  <a:moveTo>
                    <a:pt x="83" y="14"/>
                  </a:moveTo>
                  <a:lnTo>
                    <a:pt x="80" y="17"/>
                  </a:lnTo>
                  <a:lnTo>
                    <a:pt x="78" y="20"/>
                  </a:lnTo>
                  <a:lnTo>
                    <a:pt x="71" y="26"/>
                  </a:lnTo>
                  <a:lnTo>
                    <a:pt x="63" y="35"/>
                  </a:lnTo>
                  <a:lnTo>
                    <a:pt x="56" y="41"/>
                  </a:lnTo>
                  <a:lnTo>
                    <a:pt x="46" y="47"/>
                  </a:lnTo>
                  <a:lnTo>
                    <a:pt x="37" y="53"/>
                  </a:lnTo>
                  <a:lnTo>
                    <a:pt x="27" y="59"/>
                  </a:lnTo>
                  <a:lnTo>
                    <a:pt x="20" y="64"/>
                  </a:lnTo>
                  <a:lnTo>
                    <a:pt x="12" y="67"/>
                  </a:lnTo>
                  <a:lnTo>
                    <a:pt x="5" y="67"/>
                  </a:lnTo>
                  <a:lnTo>
                    <a:pt x="3" y="67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1"/>
                  </a:lnTo>
                  <a:lnTo>
                    <a:pt x="3" y="61"/>
                  </a:lnTo>
                  <a:lnTo>
                    <a:pt x="5" y="59"/>
                  </a:lnTo>
                  <a:lnTo>
                    <a:pt x="8" y="56"/>
                  </a:lnTo>
                  <a:lnTo>
                    <a:pt x="10" y="50"/>
                  </a:lnTo>
                  <a:lnTo>
                    <a:pt x="15" y="47"/>
                  </a:lnTo>
                  <a:lnTo>
                    <a:pt x="22" y="38"/>
                  </a:lnTo>
                  <a:lnTo>
                    <a:pt x="29" y="32"/>
                  </a:lnTo>
                  <a:lnTo>
                    <a:pt x="32" y="26"/>
                  </a:lnTo>
                  <a:lnTo>
                    <a:pt x="34" y="20"/>
                  </a:lnTo>
                  <a:lnTo>
                    <a:pt x="37" y="14"/>
                  </a:lnTo>
                  <a:lnTo>
                    <a:pt x="37" y="11"/>
                  </a:lnTo>
                  <a:lnTo>
                    <a:pt x="37" y="8"/>
                  </a:lnTo>
                  <a:lnTo>
                    <a:pt x="37" y="8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2"/>
                  </a:lnTo>
                  <a:lnTo>
                    <a:pt x="39" y="0"/>
                  </a:lnTo>
                  <a:lnTo>
                    <a:pt x="42" y="0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63" y="2"/>
                  </a:lnTo>
                  <a:lnTo>
                    <a:pt x="68" y="5"/>
                  </a:lnTo>
                  <a:lnTo>
                    <a:pt x="73" y="5"/>
                  </a:lnTo>
                  <a:lnTo>
                    <a:pt x="75" y="8"/>
                  </a:lnTo>
                  <a:lnTo>
                    <a:pt x="78" y="8"/>
                  </a:lnTo>
                  <a:lnTo>
                    <a:pt x="83" y="11"/>
                  </a:lnTo>
                  <a:lnTo>
                    <a:pt x="83" y="14"/>
                  </a:lnTo>
                  <a:lnTo>
                    <a:pt x="83" y="1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4" name="Freeform 293">
              <a:extLst>
                <a:ext uri="{FF2B5EF4-FFF2-40B4-BE49-F238E27FC236}">
                  <a16:creationId xmlns:a16="http://schemas.microsoft.com/office/drawing/2014/main" xmlns="" id="{2378E3EB-CA05-4105-ABF7-66DD6DA78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6825" y="4640384"/>
              <a:ext cx="1000831" cy="280378"/>
            </a:xfrm>
            <a:custGeom>
              <a:avLst/>
              <a:gdLst>
                <a:gd name="T0" fmla="*/ 169 w 176"/>
                <a:gd name="T1" fmla="*/ 15 h 27"/>
                <a:gd name="T2" fmla="*/ 167 w 176"/>
                <a:gd name="T3" fmla="*/ 15 h 27"/>
                <a:gd name="T4" fmla="*/ 162 w 176"/>
                <a:gd name="T5" fmla="*/ 15 h 27"/>
                <a:gd name="T6" fmla="*/ 155 w 176"/>
                <a:gd name="T7" fmla="*/ 18 h 27"/>
                <a:gd name="T8" fmla="*/ 145 w 176"/>
                <a:gd name="T9" fmla="*/ 18 h 27"/>
                <a:gd name="T10" fmla="*/ 135 w 176"/>
                <a:gd name="T11" fmla="*/ 18 h 27"/>
                <a:gd name="T12" fmla="*/ 123 w 176"/>
                <a:gd name="T13" fmla="*/ 21 h 27"/>
                <a:gd name="T14" fmla="*/ 109 w 176"/>
                <a:gd name="T15" fmla="*/ 21 h 27"/>
                <a:gd name="T16" fmla="*/ 92 w 176"/>
                <a:gd name="T17" fmla="*/ 24 h 27"/>
                <a:gd name="T18" fmla="*/ 75 w 176"/>
                <a:gd name="T19" fmla="*/ 24 h 27"/>
                <a:gd name="T20" fmla="*/ 60 w 176"/>
                <a:gd name="T21" fmla="*/ 24 h 27"/>
                <a:gd name="T22" fmla="*/ 46 w 176"/>
                <a:gd name="T23" fmla="*/ 27 h 27"/>
                <a:gd name="T24" fmla="*/ 34 w 176"/>
                <a:gd name="T25" fmla="*/ 27 h 27"/>
                <a:gd name="T26" fmla="*/ 24 w 176"/>
                <a:gd name="T27" fmla="*/ 27 h 27"/>
                <a:gd name="T28" fmla="*/ 14 w 176"/>
                <a:gd name="T29" fmla="*/ 27 h 27"/>
                <a:gd name="T30" fmla="*/ 7 w 176"/>
                <a:gd name="T31" fmla="*/ 27 h 27"/>
                <a:gd name="T32" fmla="*/ 0 w 176"/>
                <a:gd name="T33" fmla="*/ 27 h 27"/>
                <a:gd name="T34" fmla="*/ 0 w 176"/>
                <a:gd name="T35" fmla="*/ 15 h 27"/>
                <a:gd name="T36" fmla="*/ 17 w 176"/>
                <a:gd name="T37" fmla="*/ 15 h 27"/>
                <a:gd name="T38" fmla="*/ 34 w 176"/>
                <a:gd name="T39" fmla="*/ 12 h 27"/>
                <a:gd name="T40" fmla="*/ 46 w 176"/>
                <a:gd name="T41" fmla="*/ 12 h 27"/>
                <a:gd name="T42" fmla="*/ 56 w 176"/>
                <a:gd name="T43" fmla="*/ 9 h 27"/>
                <a:gd name="T44" fmla="*/ 68 w 176"/>
                <a:gd name="T45" fmla="*/ 9 h 27"/>
                <a:gd name="T46" fmla="*/ 80 w 176"/>
                <a:gd name="T47" fmla="*/ 6 h 27"/>
                <a:gd name="T48" fmla="*/ 89 w 176"/>
                <a:gd name="T49" fmla="*/ 6 h 27"/>
                <a:gd name="T50" fmla="*/ 101 w 176"/>
                <a:gd name="T51" fmla="*/ 3 h 27"/>
                <a:gd name="T52" fmla="*/ 111 w 176"/>
                <a:gd name="T53" fmla="*/ 3 h 27"/>
                <a:gd name="T54" fmla="*/ 118 w 176"/>
                <a:gd name="T55" fmla="*/ 3 h 27"/>
                <a:gd name="T56" fmla="*/ 126 w 176"/>
                <a:gd name="T57" fmla="*/ 0 h 27"/>
                <a:gd name="T58" fmla="*/ 133 w 176"/>
                <a:gd name="T59" fmla="*/ 0 h 27"/>
                <a:gd name="T60" fmla="*/ 138 w 176"/>
                <a:gd name="T61" fmla="*/ 0 h 27"/>
                <a:gd name="T62" fmla="*/ 143 w 176"/>
                <a:gd name="T63" fmla="*/ 0 h 27"/>
                <a:gd name="T64" fmla="*/ 155 w 176"/>
                <a:gd name="T65" fmla="*/ 0 h 27"/>
                <a:gd name="T66" fmla="*/ 162 w 176"/>
                <a:gd name="T67" fmla="*/ 0 h 27"/>
                <a:gd name="T68" fmla="*/ 167 w 176"/>
                <a:gd name="T69" fmla="*/ 3 h 27"/>
                <a:gd name="T70" fmla="*/ 172 w 176"/>
                <a:gd name="T71" fmla="*/ 3 h 27"/>
                <a:gd name="T72" fmla="*/ 174 w 176"/>
                <a:gd name="T73" fmla="*/ 3 h 27"/>
                <a:gd name="T74" fmla="*/ 176 w 176"/>
                <a:gd name="T75" fmla="*/ 6 h 27"/>
                <a:gd name="T76" fmla="*/ 176 w 176"/>
                <a:gd name="T77" fmla="*/ 9 h 27"/>
                <a:gd name="T78" fmla="*/ 176 w 176"/>
                <a:gd name="T79" fmla="*/ 9 h 27"/>
                <a:gd name="T80" fmla="*/ 174 w 176"/>
                <a:gd name="T81" fmla="*/ 12 h 27"/>
                <a:gd name="T82" fmla="*/ 174 w 176"/>
                <a:gd name="T83" fmla="*/ 12 h 27"/>
                <a:gd name="T84" fmla="*/ 169 w 176"/>
                <a:gd name="T85" fmla="*/ 15 h 27"/>
                <a:gd name="T86" fmla="*/ 169 w 176"/>
                <a:gd name="T87" fmla="*/ 1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6" h="27">
                  <a:moveTo>
                    <a:pt x="169" y="15"/>
                  </a:moveTo>
                  <a:lnTo>
                    <a:pt x="167" y="15"/>
                  </a:lnTo>
                  <a:lnTo>
                    <a:pt x="162" y="15"/>
                  </a:lnTo>
                  <a:lnTo>
                    <a:pt x="155" y="18"/>
                  </a:lnTo>
                  <a:lnTo>
                    <a:pt x="145" y="18"/>
                  </a:lnTo>
                  <a:lnTo>
                    <a:pt x="135" y="18"/>
                  </a:lnTo>
                  <a:lnTo>
                    <a:pt x="123" y="21"/>
                  </a:lnTo>
                  <a:lnTo>
                    <a:pt x="109" y="21"/>
                  </a:lnTo>
                  <a:lnTo>
                    <a:pt x="92" y="24"/>
                  </a:lnTo>
                  <a:lnTo>
                    <a:pt x="75" y="24"/>
                  </a:lnTo>
                  <a:lnTo>
                    <a:pt x="60" y="24"/>
                  </a:lnTo>
                  <a:lnTo>
                    <a:pt x="46" y="27"/>
                  </a:lnTo>
                  <a:lnTo>
                    <a:pt x="34" y="27"/>
                  </a:lnTo>
                  <a:lnTo>
                    <a:pt x="24" y="27"/>
                  </a:lnTo>
                  <a:lnTo>
                    <a:pt x="14" y="27"/>
                  </a:lnTo>
                  <a:lnTo>
                    <a:pt x="7" y="27"/>
                  </a:lnTo>
                  <a:lnTo>
                    <a:pt x="0" y="27"/>
                  </a:lnTo>
                  <a:lnTo>
                    <a:pt x="0" y="15"/>
                  </a:lnTo>
                  <a:lnTo>
                    <a:pt x="17" y="15"/>
                  </a:lnTo>
                  <a:lnTo>
                    <a:pt x="34" y="12"/>
                  </a:lnTo>
                  <a:lnTo>
                    <a:pt x="46" y="12"/>
                  </a:lnTo>
                  <a:lnTo>
                    <a:pt x="56" y="9"/>
                  </a:lnTo>
                  <a:lnTo>
                    <a:pt x="68" y="9"/>
                  </a:lnTo>
                  <a:lnTo>
                    <a:pt x="80" y="6"/>
                  </a:lnTo>
                  <a:lnTo>
                    <a:pt x="89" y="6"/>
                  </a:lnTo>
                  <a:lnTo>
                    <a:pt x="101" y="3"/>
                  </a:lnTo>
                  <a:lnTo>
                    <a:pt x="111" y="3"/>
                  </a:lnTo>
                  <a:lnTo>
                    <a:pt x="118" y="3"/>
                  </a:lnTo>
                  <a:lnTo>
                    <a:pt x="126" y="0"/>
                  </a:lnTo>
                  <a:lnTo>
                    <a:pt x="133" y="0"/>
                  </a:lnTo>
                  <a:lnTo>
                    <a:pt x="138" y="0"/>
                  </a:lnTo>
                  <a:lnTo>
                    <a:pt x="143" y="0"/>
                  </a:lnTo>
                  <a:lnTo>
                    <a:pt x="155" y="0"/>
                  </a:lnTo>
                  <a:lnTo>
                    <a:pt x="162" y="0"/>
                  </a:lnTo>
                  <a:lnTo>
                    <a:pt x="167" y="3"/>
                  </a:lnTo>
                  <a:lnTo>
                    <a:pt x="172" y="3"/>
                  </a:lnTo>
                  <a:lnTo>
                    <a:pt x="174" y="3"/>
                  </a:lnTo>
                  <a:lnTo>
                    <a:pt x="176" y="6"/>
                  </a:lnTo>
                  <a:lnTo>
                    <a:pt x="176" y="9"/>
                  </a:lnTo>
                  <a:lnTo>
                    <a:pt x="176" y="9"/>
                  </a:lnTo>
                  <a:lnTo>
                    <a:pt x="174" y="12"/>
                  </a:lnTo>
                  <a:lnTo>
                    <a:pt x="174" y="12"/>
                  </a:lnTo>
                  <a:lnTo>
                    <a:pt x="169" y="15"/>
                  </a:lnTo>
                  <a:lnTo>
                    <a:pt x="169" y="1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5" name="Freeform 294">
              <a:extLst>
                <a:ext uri="{FF2B5EF4-FFF2-40B4-BE49-F238E27FC236}">
                  <a16:creationId xmlns:a16="http://schemas.microsoft.com/office/drawing/2014/main" xmlns="" id="{92F8F45B-D26B-428A-BE37-1F8D249C6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8378" y="5107680"/>
              <a:ext cx="1569485" cy="425758"/>
            </a:xfrm>
            <a:custGeom>
              <a:avLst/>
              <a:gdLst>
                <a:gd name="T0" fmla="*/ 80 w 276"/>
                <a:gd name="T1" fmla="*/ 17 h 41"/>
                <a:gd name="T2" fmla="*/ 136 w 276"/>
                <a:gd name="T3" fmla="*/ 8 h 41"/>
                <a:gd name="T4" fmla="*/ 179 w 276"/>
                <a:gd name="T5" fmla="*/ 5 h 41"/>
                <a:gd name="T6" fmla="*/ 203 w 276"/>
                <a:gd name="T7" fmla="*/ 3 h 41"/>
                <a:gd name="T8" fmla="*/ 220 w 276"/>
                <a:gd name="T9" fmla="*/ 0 h 41"/>
                <a:gd name="T10" fmla="*/ 232 w 276"/>
                <a:gd name="T11" fmla="*/ 0 h 41"/>
                <a:gd name="T12" fmla="*/ 240 w 276"/>
                <a:gd name="T13" fmla="*/ 0 h 41"/>
                <a:gd name="T14" fmla="*/ 252 w 276"/>
                <a:gd name="T15" fmla="*/ 3 h 41"/>
                <a:gd name="T16" fmla="*/ 266 w 276"/>
                <a:gd name="T17" fmla="*/ 5 h 41"/>
                <a:gd name="T18" fmla="*/ 274 w 276"/>
                <a:gd name="T19" fmla="*/ 11 h 41"/>
                <a:gd name="T20" fmla="*/ 274 w 276"/>
                <a:gd name="T21" fmla="*/ 14 h 41"/>
                <a:gd name="T22" fmla="*/ 269 w 276"/>
                <a:gd name="T23" fmla="*/ 17 h 41"/>
                <a:gd name="T24" fmla="*/ 264 w 276"/>
                <a:gd name="T25" fmla="*/ 20 h 41"/>
                <a:gd name="T26" fmla="*/ 257 w 276"/>
                <a:gd name="T27" fmla="*/ 20 h 41"/>
                <a:gd name="T28" fmla="*/ 245 w 276"/>
                <a:gd name="T29" fmla="*/ 20 h 41"/>
                <a:gd name="T30" fmla="*/ 230 w 276"/>
                <a:gd name="T31" fmla="*/ 20 h 41"/>
                <a:gd name="T32" fmla="*/ 203 w 276"/>
                <a:gd name="T33" fmla="*/ 20 h 41"/>
                <a:gd name="T34" fmla="*/ 153 w 276"/>
                <a:gd name="T35" fmla="*/ 23 h 41"/>
                <a:gd name="T36" fmla="*/ 119 w 276"/>
                <a:gd name="T37" fmla="*/ 26 h 41"/>
                <a:gd name="T38" fmla="*/ 75 w 276"/>
                <a:gd name="T39" fmla="*/ 32 h 41"/>
                <a:gd name="T40" fmla="*/ 56 w 276"/>
                <a:gd name="T41" fmla="*/ 35 h 41"/>
                <a:gd name="T42" fmla="*/ 41 w 276"/>
                <a:gd name="T43" fmla="*/ 38 h 41"/>
                <a:gd name="T44" fmla="*/ 32 w 276"/>
                <a:gd name="T45" fmla="*/ 38 h 41"/>
                <a:gd name="T46" fmla="*/ 27 w 276"/>
                <a:gd name="T47" fmla="*/ 41 h 41"/>
                <a:gd name="T48" fmla="*/ 22 w 276"/>
                <a:gd name="T49" fmla="*/ 38 h 41"/>
                <a:gd name="T50" fmla="*/ 12 w 276"/>
                <a:gd name="T51" fmla="*/ 35 h 41"/>
                <a:gd name="T52" fmla="*/ 3 w 276"/>
                <a:gd name="T53" fmla="*/ 32 h 41"/>
                <a:gd name="T54" fmla="*/ 0 w 276"/>
                <a:gd name="T55" fmla="*/ 29 h 41"/>
                <a:gd name="T56" fmla="*/ 3 w 276"/>
                <a:gd name="T57" fmla="*/ 26 h 41"/>
                <a:gd name="T58" fmla="*/ 12 w 276"/>
                <a:gd name="T59" fmla="*/ 26 h 41"/>
                <a:gd name="T60" fmla="*/ 29 w 276"/>
                <a:gd name="T61" fmla="*/ 23 h 41"/>
                <a:gd name="T62" fmla="*/ 54 w 276"/>
                <a:gd name="T63" fmla="*/ 2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76" h="41">
                  <a:moveTo>
                    <a:pt x="54" y="20"/>
                  </a:moveTo>
                  <a:lnTo>
                    <a:pt x="80" y="17"/>
                  </a:lnTo>
                  <a:lnTo>
                    <a:pt x="107" y="11"/>
                  </a:lnTo>
                  <a:lnTo>
                    <a:pt x="136" y="8"/>
                  </a:lnTo>
                  <a:lnTo>
                    <a:pt x="165" y="5"/>
                  </a:lnTo>
                  <a:lnTo>
                    <a:pt x="179" y="5"/>
                  </a:lnTo>
                  <a:lnTo>
                    <a:pt x="191" y="3"/>
                  </a:lnTo>
                  <a:lnTo>
                    <a:pt x="203" y="3"/>
                  </a:lnTo>
                  <a:lnTo>
                    <a:pt x="213" y="3"/>
                  </a:lnTo>
                  <a:lnTo>
                    <a:pt x="220" y="0"/>
                  </a:lnTo>
                  <a:lnTo>
                    <a:pt x="228" y="0"/>
                  </a:lnTo>
                  <a:lnTo>
                    <a:pt x="232" y="0"/>
                  </a:lnTo>
                  <a:lnTo>
                    <a:pt x="235" y="0"/>
                  </a:lnTo>
                  <a:lnTo>
                    <a:pt x="240" y="0"/>
                  </a:lnTo>
                  <a:lnTo>
                    <a:pt x="245" y="0"/>
                  </a:lnTo>
                  <a:lnTo>
                    <a:pt x="252" y="3"/>
                  </a:lnTo>
                  <a:lnTo>
                    <a:pt x="259" y="5"/>
                  </a:lnTo>
                  <a:lnTo>
                    <a:pt x="266" y="5"/>
                  </a:lnTo>
                  <a:lnTo>
                    <a:pt x="271" y="8"/>
                  </a:lnTo>
                  <a:lnTo>
                    <a:pt x="274" y="11"/>
                  </a:lnTo>
                  <a:lnTo>
                    <a:pt x="276" y="11"/>
                  </a:lnTo>
                  <a:lnTo>
                    <a:pt x="274" y="14"/>
                  </a:lnTo>
                  <a:lnTo>
                    <a:pt x="274" y="17"/>
                  </a:lnTo>
                  <a:lnTo>
                    <a:pt x="269" y="17"/>
                  </a:lnTo>
                  <a:lnTo>
                    <a:pt x="266" y="20"/>
                  </a:lnTo>
                  <a:lnTo>
                    <a:pt x="264" y="20"/>
                  </a:lnTo>
                  <a:lnTo>
                    <a:pt x="259" y="20"/>
                  </a:lnTo>
                  <a:lnTo>
                    <a:pt x="257" y="20"/>
                  </a:lnTo>
                  <a:lnTo>
                    <a:pt x="252" y="20"/>
                  </a:lnTo>
                  <a:lnTo>
                    <a:pt x="245" y="20"/>
                  </a:lnTo>
                  <a:lnTo>
                    <a:pt x="237" y="20"/>
                  </a:lnTo>
                  <a:lnTo>
                    <a:pt x="230" y="20"/>
                  </a:lnTo>
                  <a:lnTo>
                    <a:pt x="223" y="20"/>
                  </a:lnTo>
                  <a:lnTo>
                    <a:pt x="203" y="20"/>
                  </a:lnTo>
                  <a:lnTo>
                    <a:pt x="187" y="23"/>
                  </a:lnTo>
                  <a:lnTo>
                    <a:pt x="153" y="23"/>
                  </a:lnTo>
                  <a:lnTo>
                    <a:pt x="136" y="26"/>
                  </a:lnTo>
                  <a:lnTo>
                    <a:pt x="119" y="26"/>
                  </a:lnTo>
                  <a:lnTo>
                    <a:pt x="97" y="29"/>
                  </a:lnTo>
                  <a:lnTo>
                    <a:pt x="75" y="32"/>
                  </a:lnTo>
                  <a:lnTo>
                    <a:pt x="66" y="35"/>
                  </a:lnTo>
                  <a:lnTo>
                    <a:pt x="56" y="35"/>
                  </a:lnTo>
                  <a:lnTo>
                    <a:pt x="46" y="38"/>
                  </a:lnTo>
                  <a:lnTo>
                    <a:pt x="41" y="38"/>
                  </a:lnTo>
                  <a:lnTo>
                    <a:pt x="34" y="38"/>
                  </a:lnTo>
                  <a:lnTo>
                    <a:pt x="32" y="38"/>
                  </a:lnTo>
                  <a:lnTo>
                    <a:pt x="27" y="38"/>
                  </a:lnTo>
                  <a:lnTo>
                    <a:pt x="27" y="41"/>
                  </a:lnTo>
                  <a:lnTo>
                    <a:pt x="24" y="38"/>
                  </a:lnTo>
                  <a:lnTo>
                    <a:pt x="22" y="38"/>
                  </a:lnTo>
                  <a:lnTo>
                    <a:pt x="17" y="38"/>
                  </a:lnTo>
                  <a:lnTo>
                    <a:pt x="12" y="35"/>
                  </a:lnTo>
                  <a:lnTo>
                    <a:pt x="5" y="35"/>
                  </a:lnTo>
                  <a:lnTo>
                    <a:pt x="3" y="32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3" y="26"/>
                  </a:lnTo>
                  <a:lnTo>
                    <a:pt x="8" y="26"/>
                  </a:lnTo>
                  <a:lnTo>
                    <a:pt x="12" y="26"/>
                  </a:lnTo>
                  <a:lnTo>
                    <a:pt x="20" y="23"/>
                  </a:lnTo>
                  <a:lnTo>
                    <a:pt x="29" y="23"/>
                  </a:lnTo>
                  <a:lnTo>
                    <a:pt x="39" y="20"/>
                  </a:lnTo>
                  <a:lnTo>
                    <a:pt x="54" y="20"/>
                  </a:lnTo>
                  <a:lnTo>
                    <a:pt x="54" y="2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6" name="Freeform 295">
              <a:extLst>
                <a:ext uri="{FF2B5EF4-FFF2-40B4-BE49-F238E27FC236}">
                  <a16:creationId xmlns:a16="http://schemas.microsoft.com/office/drawing/2014/main" xmlns="" id="{F26D284A-0428-4F61-8690-A200FD539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50528" y="5284208"/>
              <a:ext cx="835923" cy="1100732"/>
            </a:xfrm>
            <a:custGeom>
              <a:avLst/>
              <a:gdLst>
                <a:gd name="T0" fmla="*/ 96 w 147"/>
                <a:gd name="T1" fmla="*/ 39 h 106"/>
                <a:gd name="T2" fmla="*/ 104 w 147"/>
                <a:gd name="T3" fmla="*/ 30 h 106"/>
                <a:gd name="T4" fmla="*/ 109 w 147"/>
                <a:gd name="T5" fmla="*/ 21 h 106"/>
                <a:gd name="T6" fmla="*/ 111 w 147"/>
                <a:gd name="T7" fmla="*/ 12 h 106"/>
                <a:gd name="T8" fmla="*/ 111 w 147"/>
                <a:gd name="T9" fmla="*/ 0 h 106"/>
                <a:gd name="T10" fmla="*/ 121 w 147"/>
                <a:gd name="T11" fmla="*/ 6 h 106"/>
                <a:gd name="T12" fmla="*/ 128 w 147"/>
                <a:gd name="T13" fmla="*/ 9 h 106"/>
                <a:gd name="T14" fmla="*/ 133 w 147"/>
                <a:gd name="T15" fmla="*/ 12 h 106"/>
                <a:gd name="T16" fmla="*/ 138 w 147"/>
                <a:gd name="T17" fmla="*/ 15 h 106"/>
                <a:gd name="T18" fmla="*/ 142 w 147"/>
                <a:gd name="T19" fmla="*/ 18 h 106"/>
                <a:gd name="T20" fmla="*/ 145 w 147"/>
                <a:gd name="T21" fmla="*/ 18 h 106"/>
                <a:gd name="T22" fmla="*/ 147 w 147"/>
                <a:gd name="T23" fmla="*/ 21 h 106"/>
                <a:gd name="T24" fmla="*/ 147 w 147"/>
                <a:gd name="T25" fmla="*/ 21 h 106"/>
                <a:gd name="T26" fmla="*/ 145 w 147"/>
                <a:gd name="T27" fmla="*/ 24 h 106"/>
                <a:gd name="T28" fmla="*/ 142 w 147"/>
                <a:gd name="T29" fmla="*/ 30 h 106"/>
                <a:gd name="T30" fmla="*/ 138 w 147"/>
                <a:gd name="T31" fmla="*/ 36 h 106"/>
                <a:gd name="T32" fmla="*/ 133 w 147"/>
                <a:gd name="T33" fmla="*/ 42 h 106"/>
                <a:gd name="T34" fmla="*/ 123 w 147"/>
                <a:gd name="T35" fmla="*/ 50 h 106"/>
                <a:gd name="T36" fmla="*/ 116 w 147"/>
                <a:gd name="T37" fmla="*/ 59 h 106"/>
                <a:gd name="T38" fmla="*/ 104 w 147"/>
                <a:gd name="T39" fmla="*/ 68 h 106"/>
                <a:gd name="T40" fmla="*/ 94 w 147"/>
                <a:gd name="T41" fmla="*/ 74 h 106"/>
                <a:gd name="T42" fmla="*/ 80 w 147"/>
                <a:gd name="T43" fmla="*/ 83 h 106"/>
                <a:gd name="T44" fmla="*/ 67 w 147"/>
                <a:gd name="T45" fmla="*/ 89 h 106"/>
                <a:gd name="T46" fmla="*/ 53 w 147"/>
                <a:gd name="T47" fmla="*/ 95 h 106"/>
                <a:gd name="T48" fmla="*/ 38 w 147"/>
                <a:gd name="T49" fmla="*/ 98 h 106"/>
                <a:gd name="T50" fmla="*/ 31 w 147"/>
                <a:gd name="T51" fmla="*/ 101 h 106"/>
                <a:gd name="T52" fmla="*/ 24 w 147"/>
                <a:gd name="T53" fmla="*/ 104 h 106"/>
                <a:gd name="T54" fmla="*/ 19 w 147"/>
                <a:gd name="T55" fmla="*/ 104 h 106"/>
                <a:gd name="T56" fmla="*/ 14 w 147"/>
                <a:gd name="T57" fmla="*/ 106 h 106"/>
                <a:gd name="T58" fmla="*/ 9 w 147"/>
                <a:gd name="T59" fmla="*/ 106 h 106"/>
                <a:gd name="T60" fmla="*/ 5 w 147"/>
                <a:gd name="T61" fmla="*/ 106 h 106"/>
                <a:gd name="T62" fmla="*/ 2 w 147"/>
                <a:gd name="T63" fmla="*/ 106 h 106"/>
                <a:gd name="T64" fmla="*/ 2 w 147"/>
                <a:gd name="T65" fmla="*/ 106 h 106"/>
                <a:gd name="T66" fmla="*/ 0 w 147"/>
                <a:gd name="T67" fmla="*/ 106 h 106"/>
                <a:gd name="T68" fmla="*/ 0 w 147"/>
                <a:gd name="T69" fmla="*/ 104 h 106"/>
                <a:gd name="T70" fmla="*/ 2 w 147"/>
                <a:gd name="T71" fmla="*/ 104 h 106"/>
                <a:gd name="T72" fmla="*/ 5 w 147"/>
                <a:gd name="T73" fmla="*/ 104 h 106"/>
                <a:gd name="T74" fmla="*/ 7 w 147"/>
                <a:gd name="T75" fmla="*/ 101 h 106"/>
                <a:gd name="T76" fmla="*/ 12 w 147"/>
                <a:gd name="T77" fmla="*/ 98 h 106"/>
                <a:gd name="T78" fmla="*/ 17 w 147"/>
                <a:gd name="T79" fmla="*/ 95 h 106"/>
                <a:gd name="T80" fmla="*/ 21 w 147"/>
                <a:gd name="T81" fmla="*/ 92 h 106"/>
                <a:gd name="T82" fmla="*/ 34 w 147"/>
                <a:gd name="T83" fmla="*/ 86 h 106"/>
                <a:gd name="T84" fmla="*/ 46 w 147"/>
                <a:gd name="T85" fmla="*/ 80 h 106"/>
                <a:gd name="T86" fmla="*/ 55 w 147"/>
                <a:gd name="T87" fmla="*/ 74 h 106"/>
                <a:gd name="T88" fmla="*/ 65 w 147"/>
                <a:gd name="T89" fmla="*/ 68 h 106"/>
                <a:gd name="T90" fmla="*/ 75 w 147"/>
                <a:gd name="T91" fmla="*/ 59 h 106"/>
                <a:gd name="T92" fmla="*/ 82 w 147"/>
                <a:gd name="T93" fmla="*/ 53 h 106"/>
                <a:gd name="T94" fmla="*/ 89 w 147"/>
                <a:gd name="T95" fmla="*/ 45 h 106"/>
                <a:gd name="T96" fmla="*/ 96 w 147"/>
                <a:gd name="T97" fmla="*/ 39 h 106"/>
                <a:gd name="T98" fmla="*/ 96 w 147"/>
                <a:gd name="T99" fmla="*/ 39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106">
                  <a:moveTo>
                    <a:pt x="96" y="39"/>
                  </a:moveTo>
                  <a:lnTo>
                    <a:pt x="104" y="30"/>
                  </a:lnTo>
                  <a:lnTo>
                    <a:pt x="109" y="21"/>
                  </a:lnTo>
                  <a:lnTo>
                    <a:pt x="111" y="12"/>
                  </a:lnTo>
                  <a:lnTo>
                    <a:pt x="111" y="0"/>
                  </a:lnTo>
                  <a:lnTo>
                    <a:pt x="121" y="6"/>
                  </a:lnTo>
                  <a:lnTo>
                    <a:pt x="128" y="9"/>
                  </a:lnTo>
                  <a:lnTo>
                    <a:pt x="133" y="12"/>
                  </a:lnTo>
                  <a:lnTo>
                    <a:pt x="138" y="15"/>
                  </a:lnTo>
                  <a:lnTo>
                    <a:pt x="142" y="18"/>
                  </a:lnTo>
                  <a:lnTo>
                    <a:pt x="145" y="18"/>
                  </a:lnTo>
                  <a:lnTo>
                    <a:pt x="147" y="21"/>
                  </a:lnTo>
                  <a:lnTo>
                    <a:pt x="147" y="21"/>
                  </a:lnTo>
                  <a:lnTo>
                    <a:pt x="145" y="24"/>
                  </a:lnTo>
                  <a:lnTo>
                    <a:pt x="142" y="30"/>
                  </a:lnTo>
                  <a:lnTo>
                    <a:pt x="138" y="36"/>
                  </a:lnTo>
                  <a:lnTo>
                    <a:pt x="133" y="42"/>
                  </a:lnTo>
                  <a:lnTo>
                    <a:pt x="123" y="50"/>
                  </a:lnTo>
                  <a:lnTo>
                    <a:pt x="116" y="59"/>
                  </a:lnTo>
                  <a:lnTo>
                    <a:pt x="104" y="68"/>
                  </a:lnTo>
                  <a:lnTo>
                    <a:pt x="94" y="74"/>
                  </a:lnTo>
                  <a:lnTo>
                    <a:pt x="80" y="83"/>
                  </a:lnTo>
                  <a:lnTo>
                    <a:pt x="67" y="89"/>
                  </a:lnTo>
                  <a:lnTo>
                    <a:pt x="53" y="95"/>
                  </a:lnTo>
                  <a:lnTo>
                    <a:pt x="38" y="98"/>
                  </a:lnTo>
                  <a:lnTo>
                    <a:pt x="31" y="101"/>
                  </a:lnTo>
                  <a:lnTo>
                    <a:pt x="24" y="104"/>
                  </a:lnTo>
                  <a:lnTo>
                    <a:pt x="19" y="104"/>
                  </a:lnTo>
                  <a:lnTo>
                    <a:pt x="14" y="106"/>
                  </a:lnTo>
                  <a:lnTo>
                    <a:pt x="9" y="106"/>
                  </a:lnTo>
                  <a:lnTo>
                    <a:pt x="5" y="106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0" y="106"/>
                  </a:lnTo>
                  <a:lnTo>
                    <a:pt x="0" y="104"/>
                  </a:lnTo>
                  <a:lnTo>
                    <a:pt x="2" y="104"/>
                  </a:lnTo>
                  <a:lnTo>
                    <a:pt x="5" y="104"/>
                  </a:lnTo>
                  <a:lnTo>
                    <a:pt x="7" y="101"/>
                  </a:lnTo>
                  <a:lnTo>
                    <a:pt x="12" y="98"/>
                  </a:lnTo>
                  <a:lnTo>
                    <a:pt x="17" y="95"/>
                  </a:lnTo>
                  <a:lnTo>
                    <a:pt x="21" y="92"/>
                  </a:lnTo>
                  <a:lnTo>
                    <a:pt x="34" y="86"/>
                  </a:lnTo>
                  <a:lnTo>
                    <a:pt x="46" y="80"/>
                  </a:lnTo>
                  <a:lnTo>
                    <a:pt x="55" y="74"/>
                  </a:lnTo>
                  <a:lnTo>
                    <a:pt x="65" y="68"/>
                  </a:lnTo>
                  <a:lnTo>
                    <a:pt x="75" y="59"/>
                  </a:lnTo>
                  <a:lnTo>
                    <a:pt x="82" y="53"/>
                  </a:lnTo>
                  <a:lnTo>
                    <a:pt x="89" y="45"/>
                  </a:lnTo>
                  <a:lnTo>
                    <a:pt x="96" y="39"/>
                  </a:lnTo>
                  <a:lnTo>
                    <a:pt x="96" y="3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7" name="Freeform 296">
              <a:extLst>
                <a:ext uri="{FF2B5EF4-FFF2-40B4-BE49-F238E27FC236}">
                  <a16:creationId xmlns:a16="http://schemas.microsoft.com/office/drawing/2014/main" xmlns="" id="{0EB6C521-CA67-4E80-BA78-1372FEBB6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3120" y="5284208"/>
              <a:ext cx="1057697" cy="1163039"/>
            </a:xfrm>
            <a:custGeom>
              <a:avLst/>
              <a:gdLst>
                <a:gd name="T0" fmla="*/ 148 w 186"/>
                <a:gd name="T1" fmla="*/ 106 h 112"/>
                <a:gd name="T2" fmla="*/ 114 w 186"/>
                <a:gd name="T3" fmla="*/ 109 h 112"/>
                <a:gd name="T4" fmla="*/ 78 w 186"/>
                <a:gd name="T5" fmla="*/ 112 h 112"/>
                <a:gd name="T6" fmla="*/ 49 w 186"/>
                <a:gd name="T7" fmla="*/ 109 h 112"/>
                <a:gd name="T8" fmla="*/ 27 w 186"/>
                <a:gd name="T9" fmla="*/ 104 h 112"/>
                <a:gd name="T10" fmla="*/ 12 w 186"/>
                <a:gd name="T11" fmla="*/ 92 h 112"/>
                <a:gd name="T12" fmla="*/ 5 w 186"/>
                <a:gd name="T13" fmla="*/ 74 h 112"/>
                <a:gd name="T14" fmla="*/ 3 w 186"/>
                <a:gd name="T15" fmla="*/ 53 h 112"/>
                <a:gd name="T16" fmla="*/ 3 w 186"/>
                <a:gd name="T17" fmla="*/ 30 h 112"/>
                <a:gd name="T18" fmla="*/ 3 w 186"/>
                <a:gd name="T19" fmla="*/ 15 h 112"/>
                <a:gd name="T20" fmla="*/ 0 w 186"/>
                <a:gd name="T21" fmla="*/ 9 h 112"/>
                <a:gd name="T22" fmla="*/ 0 w 186"/>
                <a:gd name="T23" fmla="*/ 3 h 112"/>
                <a:gd name="T24" fmla="*/ 3 w 186"/>
                <a:gd name="T25" fmla="*/ 0 h 112"/>
                <a:gd name="T26" fmla="*/ 15 w 186"/>
                <a:gd name="T27" fmla="*/ 0 h 112"/>
                <a:gd name="T28" fmla="*/ 27 w 186"/>
                <a:gd name="T29" fmla="*/ 3 h 112"/>
                <a:gd name="T30" fmla="*/ 34 w 186"/>
                <a:gd name="T31" fmla="*/ 6 h 112"/>
                <a:gd name="T32" fmla="*/ 41 w 186"/>
                <a:gd name="T33" fmla="*/ 9 h 112"/>
                <a:gd name="T34" fmla="*/ 41 w 186"/>
                <a:gd name="T35" fmla="*/ 15 h 112"/>
                <a:gd name="T36" fmla="*/ 39 w 186"/>
                <a:gd name="T37" fmla="*/ 21 h 112"/>
                <a:gd name="T38" fmla="*/ 36 w 186"/>
                <a:gd name="T39" fmla="*/ 33 h 112"/>
                <a:gd name="T40" fmla="*/ 34 w 186"/>
                <a:gd name="T41" fmla="*/ 47 h 112"/>
                <a:gd name="T42" fmla="*/ 36 w 186"/>
                <a:gd name="T43" fmla="*/ 65 h 112"/>
                <a:gd name="T44" fmla="*/ 39 w 186"/>
                <a:gd name="T45" fmla="*/ 80 h 112"/>
                <a:gd name="T46" fmla="*/ 51 w 186"/>
                <a:gd name="T47" fmla="*/ 86 h 112"/>
                <a:gd name="T48" fmla="*/ 61 w 186"/>
                <a:gd name="T49" fmla="*/ 89 h 112"/>
                <a:gd name="T50" fmla="*/ 73 w 186"/>
                <a:gd name="T51" fmla="*/ 89 h 112"/>
                <a:gd name="T52" fmla="*/ 92 w 186"/>
                <a:gd name="T53" fmla="*/ 89 h 112"/>
                <a:gd name="T54" fmla="*/ 109 w 186"/>
                <a:gd name="T55" fmla="*/ 89 h 112"/>
                <a:gd name="T56" fmla="*/ 126 w 186"/>
                <a:gd name="T57" fmla="*/ 86 h 112"/>
                <a:gd name="T58" fmla="*/ 138 w 186"/>
                <a:gd name="T59" fmla="*/ 77 h 112"/>
                <a:gd name="T60" fmla="*/ 145 w 186"/>
                <a:gd name="T61" fmla="*/ 62 h 112"/>
                <a:gd name="T62" fmla="*/ 150 w 186"/>
                <a:gd name="T63" fmla="*/ 47 h 112"/>
                <a:gd name="T64" fmla="*/ 157 w 186"/>
                <a:gd name="T65" fmla="*/ 42 h 112"/>
                <a:gd name="T66" fmla="*/ 165 w 186"/>
                <a:gd name="T67" fmla="*/ 47 h 112"/>
                <a:gd name="T68" fmla="*/ 174 w 186"/>
                <a:gd name="T69" fmla="*/ 65 h 112"/>
                <a:gd name="T70" fmla="*/ 182 w 186"/>
                <a:gd name="T71" fmla="*/ 80 h 112"/>
                <a:gd name="T72" fmla="*/ 186 w 186"/>
                <a:gd name="T73" fmla="*/ 89 h 112"/>
                <a:gd name="T74" fmla="*/ 186 w 186"/>
                <a:gd name="T75" fmla="*/ 92 h 112"/>
                <a:gd name="T76" fmla="*/ 184 w 186"/>
                <a:gd name="T77" fmla="*/ 95 h 112"/>
                <a:gd name="T78" fmla="*/ 177 w 186"/>
                <a:gd name="T79" fmla="*/ 98 h 112"/>
                <a:gd name="T80" fmla="*/ 162 w 186"/>
                <a:gd name="T81" fmla="*/ 104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6" h="112">
                  <a:moveTo>
                    <a:pt x="162" y="104"/>
                  </a:moveTo>
                  <a:lnTo>
                    <a:pt x="148" y="106"/>
                  </a:lnTo>
                  <a:lnTo>
                    <a:pt x="131" y="109"/>
                  </a:lnTo>
                  <a:lnTo>
                    <a:pt x="114" y="109"/>
                  </a:lnTo>
                  <a:lnTo>
                    <a:pt x="97" y="112"/>
                  </a:lnTo>
                  <a:lnTo>
                    <a:pt x="78" y="112"/>
                  </a:lnTo>
                  <a:lnTo>
                    <a:pt x="63" y="109"/>
                  </a:lnTo>
                  <a:lnTo>
                    <a:pt x="49" y="109"/>
                  </a:lnTo>
                  <a:lnTo>
                    <a:pt x="36" y="106"/>
                  </a:lnTo>
                  <a:lnTo>
                    <a:pt x="27" y="104"/>
                  </a:lnTo>
                  <a:lnTo>
                    <a:pt x="17" y="98"/>
                  </a:lnTo>
                  <a:lnTo>
                    <a:pt x="12" y="92"/>
                  </a:lnTo>
                  <a:lnTo>
                    <a:pt x="7" y="83"/>
                  </a:lnTo>
                  <a:lnTo>
                    <a:pt x="5" y="74"/>
                  </a:lnTo>
                  <a:lnTo>
                    <a:pt x="3" y="65"/>
                  </a:lnTo>
                  <a:lnTo>
                    <a:pt x="3" y="53"/>
                  </a:lnTo>
                  <a:lnTo>
                    <a:pt x="3" y="42"/>
                  </a:lnTo>
                  <a:lnTo>
                    <a:pt x="3" y="30"/>
                  </a:lnTo>
                  <a:lnTo>
                    <a:pt x="3" y="21"/>
                  </a:lnTo>
                  <a:lnTo>
                    <a:pt x="3" y="15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0"/>
                  </a:lnTo>
                  <a:lnTo>
                    <a:pt x="3" y="0"/>
                  </a:lnTo>
                  <a:lnTo>
                    <a:pt x="7" y="0"/>
                  </a:lnTo>
                  <a:lnTo>
                    <a:pt x="15" y="0"/>
                  </a:lnTo>
                  <a:lnTo>
                    <a:pt x="22" y="3"/>
                  </a:lnTo>
                  <a:lnTo>
                    <a:pt x="27" y="3"/>
                  </a:lnTo>
                  <a:lnTo>
                    <a:pt x="32" y="6"/>
                  </a:lnTo>
                  <a:lnTo>
                    <a:pt x="34" y="6"/>
                  </a:lnTo>
                  <a:lnTo>
                    <a:pt x="36" y="9"/>
                  </a:lnTo>
                  <a:lnTo>
                    <a:pt x="41" y="9"/>
                  </a:lnTo>
                  <a:lnTo>
                    <a:pt x="41" y="12"/>
                  </a:lnTo>
                  <a:lnTo>
                    <a:pt x="41" y="15"/>
                  </a:lnTo>
                  <a:lnTo>
                    <a:pt x="41" y="18"/>
                  </a:lnTo>
                  <a:lnTo>
                    <a:pt x="39" y="21"/>
                  </a:lnTo>
                  <a:lnTo>
                    <a:pt x="39" y="27"/>
                  </a:lnTo>
                  <a:lnTo>
                    <a:pt x="36" y="33"/>
                  </a:lnTo>
                  <a:lnTo>
                    <a:pt x="34" y="39"/>
                  </a:lnTo>
                  <a:lnTo>
                    <a:pt x="34" y="47"/>
                  </a:lnTo>
                  <a:lnTo>
                    <a:pt x="34" y="56"/>
                  </a:lnTo>
                  <a:lnTo>
                    <a:pt x="36" y="65"/>
                  </a:lnTo>
                  <a:lnTo>
                    <a:pt x="36" y="74"/>
                  </a:lnTo>
                  <a:lnTo>
                    <a:pt x="39" y="80"/>
                  </a:lnTo>
                  <a:lnTo>
                    <a:pt x="44" y="83"/>
                  </a:lnTo>
                  <a:lnTo>
                    <a:pt x="51" y="86"/>
                  </a:lnTo>
                  <a:lnTo>
                    <a:pt x="56" y="89"/>
                  </a:lnTo>
                  <a:lnTo>
                    <a:pt x="61" y="89"/>
                  </a:lnTo>
                  <a:lnTo>
                    <a:pt x="68" y="89"/>
                  </a:lnTo>
                  <a:lnTo>
                    <a:pt x="73" y="89"/>
                  </a:lnTo>
                  <a:lnTo>
                    <a:pt x="82" y="89"/>
                  </a:lnTo>
                  <a:lnTo>
                    <a:pt x="92" y="89"/>
                  </a:lnTo>
                  <a:lnTo>
                    <a:pt x="102" y="89"/>
                  </a:lnTo>
                  <a:lnTo>
                    <a:pt x="109" y="89"/>
                  </a:lnTo>
                  <a:lnTo>
                    <a:pt x="119" y="89"/>
                  </a:lnTo>
                  <a:lnTo>
                    <a:pt x="126" y="86"/>
                  </a:lnTo>
                  <a:lnTo>
                    <a:pt x="133" y="83"/>
                  </a:lnTo>
                  <a:lnTo>
                    <a:pt x="138" y="77"/>
                  </a:lnTo>
                  <a:lnTo>
                    <a:pt x="143" y="71"/>
                  </a:lnTo>
                  <a:lnTo>
                    <a:pt x="145" y="62"/>
                  </a:lnTo>
                  <a:lnTo>
                    <a:pt x="145" y="53"/>
                  </a:lnTo>
                  <a:lnTo>
                    <a:pt x="150" y="47"/>
                  </a:lnTo>
                  <a:lnTo>
                    <a:pt x="153" y="45"/>
                  </a:lnTo>
                  <a:lnTo>
                    <a:pt x="157" y="42"/>
                  </a:lnTo>
                  <a:lnTo>
                    <a:pt x="162" y="45"/>
                  </a:lnTo>
                  <a:lnTo>
                    <a:pt x="165" y="47"/>
                  </a:lnTo>
                  <a:lnTo>
                    <a:pt x="169" y="56"/>
                  </a:lnTo>
                  <a:lnTo>
                    <a:pt x="174" y="65"/>
                  </a:lnTo>
                  <a:lnTo>
                    <a:pt x="177" y="74"/>
                  </a:lnTo>
                  <a:lnTo>
                    <a:pt x="182" y="80"/>
                  </a:lnTo>
                  <a:lnTo>
                    <a:pt x="184" y="86"/>
                  </a:lnTo>
                  <a:lnTo>
                    <a:pt x="186" y="89"/>
                  </a:lnTo>
                  <a:lnTo>
                    <a:pt x="186" y="89"/>
                  </a:lnTo>
                  <a:lnTo>
                    <a:pt x="186" y="92"/>
                  </a:lnTo>
                  <a:lnTo>
                    <a:pt x="186" y="92"/>
                  </a:lnTo>
                  <a:lnTo>
                    <a:pt x="184" y="95"/>
                  </a:lnTo>
                  <a:lnTo>
                    <a:pt x="179" y="98"/>
                  </a:lnTo>
                  <a:lnTo>
                    <a:pt x="177" y="98"/>
                  </a:lnTo>
                  <a:lnTo>
                    <a:pt x="169" y="101"/>
                  </a:lnTo>
                  <a:lnTo>
                    <a:pt x="162" y="104"/>
                  </a:lnTo>
                  <a:lnTo>
                    <a:pt x="162" y="10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8" name="Freeform 297">
              <a:extLst>
                <a:ext uri="{FF2B5EF4-FFF2-40B4-BE49-F238E27FC236}">
                  <a16:creationId xmlns:a16="http://schemas.microsoft.com/office/drawing/2014/main" xmlns="" id="{65AC75F2-1045-4094-862A-36B8302A5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0123" y="4432699"/>
              <a:ext cx="426492" cy="363453"/>
            </a:xfrm>
            <a:custGeom>
              <a:avLst/>
              <a:gdLst>
                <a:gd name="T0" fmla="*/ 0 w 75"/>
                <a:gd name="T1" fmla="*/ 3 h 35"/>
                <a:gd name="T2" fmla="*/ 3 w 75"/>
                <a:gd name="T3" fmla="*/ 3 h 35"/>
                <a:gd name="T4" fmla="*/ 5 w 75"/>
                <a:gd name="T5" fmla="*/ 3 h 35"/>
                <a:gd name="T6" fmla="*/ 13 w 75"/>
                <a:gd name="T7" fmla="*/ 3 h 35"/>
                <a:gd name="T8" fmla="*/ 17 w 75"/>
                <a:gd name="T9" fmla="*/ 0 h 35"/>
                <a:gd name="T10" fmla="*/ 25 w 75"/>
                <a:gd name="T11" fmla="*/ 3 h 35"/>
                <a:gd name="T12" fmla="*/ 34 w 75"/>
                <a:gd name="T13" fmla="*/ 3 h 35"/>
                <a:gd name="T14" fmla="*/ 42 w 75"/>
                <a:gd name="T15" fmla="*/ 6 h 35"/>
                <a:gd name="T16" fmla="*/ 54 w 75"/>
                <a:gd name="T17" fmla="*/ 9 h 35"/>
                <a:gd name="T18" fmla="*/ 58 w 75"/>
                <a:gd name="T19" fmla="*/ 9 h 35"/>
                <a:gd name="T20" fmla="*/ 63 w 75"/>
                <a:gd name="T21" fmla="*/ 11 h 35"/>
                <a:gd name="T22" fmla="*/ 66 w 75"/>
                <a:gd name="T23" fmla="*/ 11 h 35"/>
                <a:gd name="T24" fmla="*/ 71 w 75"/>
                <a:gd name="T25" fmla="*/ 14 h 35"/>
                <a:gd name="T26" fmla="*/ 73 w 75"/>
                <a:gd name="T27" fmla="*/ 17 h 35"/>
                <a:gd name="T28" fmla="*/ 73 w 75"/>
                <a:gd name="T29" fmla="*/ 20 h 35"/>
                <a:gd name="T30" fmla="*/ 75 w 75"/>
                <a:gd name="T31" fmla="*/ 20 h 35"/>
                <a:gd name="T32" fmla="*/ 75 w 75"/>
                <a:gd name="T33" fmla="*/ 23 h 35"/>
                <a:gd name="T34" fmla="*/ 73 w 75"/>
                <a:gd name="T35" fmla="*/ 29 h 35"/>
                <a:gd name="T36" fmla="*/ 73 w 75"/>
                <a:gd name="T37" fmla="*/ 32 h 35"/>
                <a:gd name="T38" fmla="*/ 68 w 75"/>
                <a:gd name="T39" fmla="*/ 35 h 35"/>
                <a:gd name="T40" fmla="*/ 66 w 75"/>
                <a:gd name="T41" fmla="*/ 35 h 35"/>
                <a:gd name="T42" fmla="*/ 61 w 75"/>
                <a:gd name="T43" fmla="*/ 35 h 35"/>
                <a:gd name="T44" fmla="*/ 56 w 75"/>
                <a:gd name="T45" fmla="*/ 35 h 35"/>
                <a:gd name="T46" fmla="*/ 49 w 75"/>
                <a:gd name="T47" fmla="*/ 32 h 35"/>
                <a:gd name="T48" fmla="*/ 39 w 75"/>
                <a:gd name="T49" fmla="*/ 29 h 35"/>
                <a:gd name="T50" fmla="*/ 32 w 75"/>
                <a:gd name="T51" fmla="*/ 26 h 35"/>
                <a:gd name="T52" fmla="*/ 22 w 75"/>
                <a:gd name="T53" fmla="*/ 23 h 35"/>
                <a:gd name="T54" fmla="*/ 17 w 75"/>
                <a:gd name="T55" fmla="*/ 17 h 35"/>
                <a:gd name="T56" fmla="*/ 10 w 75"/>
                <a:gd name="T57" fmla="*/ 14 h 35"/>
                <a:gd name="T58" fmla="*/ 5 w 75"/>
                <a:gd name="T59" fmla="*/ 11 h 35"/>
                <a:gd name="T60" fmla="*/ 0 w 75"/>
                <a:gd name="T61" fmla="*/ 6 h 35"/>
                <a:gd name="T62" fmla="*/ 0 w 75"/>
                <a:gd name="T63" fmla="*/ 6 h 35"/>
                <a:gd name="T64" fmla="*/ 0 w 75"/>
                <a:gd name="T65" fmla="*/ 3 h 35"/>
                <a:gd name="T66" fmla="*/ 0 w 75"/>
                <a:gd name="T67" fmla="*/ 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5" h="35">
                  <a:moveTo>
                    <a:pt x="0" y="3"/>
                  </a:moveTo>
                  <a:lnTo>
                    <a:pt x="3" y="3"/>
                  </a:lnTo>
                  <a:lnTo>
                    <a:pt x="5" y="3"/>
                  </a:lnTo>
                  <a:lnTo>
                    <a:pt x="13" y="3"/>
                  </a:lnTo>
                  <a:lnTo>
                    <a:pt x="17" y="0"/>
                  </a:lnTo>
                  <a:lnTo>
                    <a:pt x="25" y="3"/>
                  </a:lnTo>
                  <a:lnTo>
                    <a:pt x="34" y="3"/>
                  </a:lnTo>
                  <a:lnTo>
                    <a:pt x="42" y="6"/>
                  </a:lnTo>
                  <a:lnTo>
                    <a:pt x="54" y="9"/>
                  </a:lnTo>
                  <a:lnTo>
                    <a:pt x="58" y="9"/>
                  </a:lnTo>
                  <a:lnTo>
                    <a:pt x="63" y="11"/>
                  </a:lnTo>
                  <a:lnTo>
                    <a:pt x="66" y="11"/>
                  </a:lnTo>
                  <a:lnTo>
                    <a:pt x="71" y="14"/>
                  </a:lnTo>
                  <a:lnTo>
                    <a:pt x="73" y="17"/>
                  </a:lnTo>
                  <a:lnTo>
                    <a:pt x="73" y="20"/>
                  </a:lnTo>
                  <a:lnTo>
                    <a:pt x="75" y="20"/>
                  </a:lnTo>
                  <a:lnTo>
                    <a:pt x="75" y="23"/>
                  </a:lnTo>
                  <a:lnTo>
                    <a:pt x="73" y="29"/>
                  </a:lnTo>
                  <a:lnTo>
                    <a:pt x="73" y="32"/>
                  </a:lnTo>
                  <a:lnTo>
                    <a:pt x="68" y="35"/>
                  </a:lnTo>
                  <a:lnTo>
                    <a:pt x="66" y="35"/>
                  </a:lnTo>
                  <a:lnTo>
                    <a:pt x="61" y="35"/>
                  </a:lnTo>
                  <a:lnTo>
                    <a:pt x="56" y="35"/>
                  </a:lnTo>
                  <a:lnTo>
                    <a:pt x="49" y="32"/>
                  </a:lnTo>
                  <a:lnTo>
                    <a:pt x="39" y="29"/>
                  </a:lnTo>
                  <a:lnTo>
                    <a:pt x="32" y="26"/>
                  </a:lnTo>
                  <a:lnTo>
                    <a:pt x="22" y="23"/>
                  </a:lnTo>
                  <a:lnTo>
                    <a:pt x="17" y="17"/>
                  </a:lnTo>
                  <a:lnTo>
                    <a:pt x="10" y="14"/>
                  </a:lnTo>
                  <a:lnTo>
                    <a:pt x="5" y="11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9" name="Freeform 298">
              <a:extLst>
                <a:ext uri="{FF2B5EF4-FFF2-40B4-BE49-F238E27FC236}">
                  <a16:creationId xmlns:a16="http://schemas.microsoft.com/office/drawing/2014/main" xmlns="" id="{4809DA6C-3ECA-4A4B-B9F0-5BDF0E9EC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4035" y="5045374"/>
              <a:ext cx="398058" cy="332296"/>
            </a:xfrm>
            <a:custGeom>
              <a:avLst/>
              <a:gdLst>
                <a:gd name="T0" fmla="*/ 63 w 70"/>
                <a:gd name="T1" fmla="*/ 11 h 32"/>
                <a:gd name="T2" fmla="*/ 67 w 70"/>
                <a:gd name="T3" fmla="*/ 11 h 32"/>
                <a:gd name="T4" fmla="*/ 70 w 70"/>
                <a:gd name="T5" fmla="*/ 14 h 32"/>
                <a:gd name="T6" fmla="*/ 70 w 70"/>
                <a:gd name="T7" fmla="*/ 20 h 32"/>
                <a:gd name="T8" fmla="*/ 67 w 70"/>
                <a:gd name="T9" fmla="*/ 23 h 32"/>
                <a:gd name="T10" fmla="*/ 63 w 70"/>
                <a:gd name="T11" fmla="*/ 26 h 32"/>
                <a:gd name="T12" fmla="*/ 60 w 70"/>
                <a:gd name="T13" fmla="*/ 29 h 32"/>
                <a:gd name="T14" fmla="*/ 55 w 70"/>
                <a:gd name="T15" fmla="*/ 32 h 32"/>
                <a:gd name="T16" fmla="*/ 53 w 70"/>
                <a:gd name="T17" fmla="*/ 32 h 32"/>
                <a:gd name="T18" fmla="*/ 48 w 70"/>
                <a:gd name="T19" fmla="*/ 32 h 32"/>
                <a:gd name="T20" fmla="*/ 41 w 70"/>
                <a:gd name="T21" fmla="*/ 29 h 32"/>
                <a:gd name="T22" fmla="*/ 34 w 70"/>
                <a:gd name="T23" fmla="*/ 23 h 32"/>
                <a:gd name="T24" fmla="*/ 24 w 70"/>
                <a:gd name="T25" fmla="*/ 17 h 32"/>
                <a:gd name="T26" fmla="*/ 17 w 70"/>
                <a:gd name="T27" fmla="*/ 17 h 32"/>
                <a:gd name="T28" fmla="*/ 12 w 70"/>
                <a:gd name="T29" fmla="*/ 14 h 32"/>
                <a:gd name="T30" fmla="*/ 7 w 70"/>
                <a:gd name="T31" fmla="*/ 11 h 32"/>
                <a:gd name="T32" fmla="*/ 5 w 70"/>
                <a:gd name="T33" fmla="*/ 9 h 32"/>
                <a:gd name="T34" fmla="*/ 2 w 70"/>
                <a:gd name="T35" fmla="*/ 9 h 32"/>
                <a:gd name="T36" fmla="*/ 0 w 70"/>
                <a:gd name="T37" fmla="*/ 6 h 32"/>
                <a:gd name="T38" fmla="*/ 0 w 70"/>
                <a:gd name="T39" fmla="*/ 6 h 32"/>
                <a:gd name="T40" fmla="*/ 0 w 70"/>
                <a:gd name="T41" fmla="*/ 3 h 32"/>
                <a:gd name="T42" fmla="*/ 0 w 70"/>
                <a:gd name="T43" fmla="*/ 3 h 32"/>
                <a:gd name="T44" fmla="*/ 2 w 70"/>
                <a:gd name="T45" fmla="*/ 3 h 32"/>
                <a:gd name="T46" fmla="*/ 7 w 70"/>
                <a:gd name="T47" fmla="*/ 0 h 32"/>
                <a:gd name="T48" fmla="*/ 12 w 70"/>
                <a:gd name="T49" fmla="*/ 0 h 32"/>
                <a:gd name="T50" fmla="*/ 26 w 70"/>
                <a:gd name="T51" fmla="*/ 0 h 32"/>
                <a:gd name="T52" fmla="*/ 38 w 70"/>
                <a:gd name="T53" fmla="*/ 3 h 32"/>
                <a:gd name="T54" fmla="*/ 46 w 70"/>
                <a:gd name="T55" fmla="*/ 3 h 32"/>
                <a:gd name="T56" fmla="*/ 53 w 70"/>
                <a:gd name="T57" fmla="*/ 6 h 32"/>
                <a:gd name="T58" fmla="*/ 63 w 70"/>
                <a:gd name="T59" fmla="*/ 11 h 32"/>
                <a:gd name="T60" fmla="*/ 63 w 70"/>
                <a:gd name="T61" fmla="*/ 11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70" h="32">
                  <a:moveTo>
                    <a:pt x="63" y="11"/>
                  </a:moveTo>
                  <a:lnTo>
                    <a:pt x="67" y="11"/>
                  </a:lnTo>
                  <a:lnTo>
                    <a:pt x="70" y="14"/>
                  </a:lnTo>
                  <a:lnTo>
                    <a:pt x="70" y="20"/>
                  </a:lnTo>
                  <a:lnTo>
                    <a:pt x="67" y="23"/>
                  </a:lnTo>
                  <a:lnTo>
                    <a:pt x="63" y="26"/>
                  </a:lnTo>
                  <a:lnTo>
                    <a:pt x="60" y="29"/>
                  </a:lnTo>
                  <a:lnTo>
                    <a:pt x="55" y="32"/>
                  </a:lnTo>
                  <a:lnTo>
                    <a:pt x="53" y="32"/>
                  </a:lnTo>
                  <a:lnTo>
                    <a:pt x="48" y="32"/>
                  </a:lnTo>
                  <a:lnTo>
                    <a:pt x="41" y="29"/>
                  </a:lnTo>
                  <a:lnTo>
                    <a:pt x="34" y="23"/>
                  </a:lnTo>
                  <a:lnTo>
                    <a:pt x="24" y="17"/>
                  </a:lnTo>
                  <a:lnTo>
                    <a:pt x="17" y="17"/>
                  </a:lnTo>
                  <a:lnTo>
                    <a:pt x="12" y="14"/>
                  </a:lnTo>
                  <a:lnTo>
                    <a:pt x="7" y="11"/>
                  </a:lnTo>
                  <a:lnTo>
                    <a:pt x="5" y="9"/>
                  </a:lnTo>
                  <a:lnTo>
                    <a:pt x="2" y="9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7" y="0"/>
                  </a:lnTo>
                  <a:lnTo>
                    <a:pt x="12" y="0"/>
                  </a:lnTo>
                  <a:lnTo>
                    <a:pt x="26" y="0"/>
                  </a:lnTo>
                  <a:lnTo>
                    <a:pt x="38" y="3"/>
                  </a:lnTo>
                  <a:lnTo>
                    <a:pt x="46" y="3"/>
                  </a:lnTo>
                  <a:lnTo>
                    <a:pt x="53" y="6"/>
                  </a:lnTo>
                  <a:lnTo>
                    <a:pt x="63" y="11"/>
                  </a:lnTo>
                  <a:lnTo>
                    <a:pt x="63" y="11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0" name="Freeform 299">
              <a:extLst>
                <a:ext uri="{FF2B5EF4-FFF2-40B4-BE49-F238E27FC236}">
                  <a16:creationId xmlns:a16="http://schemas.microsoft.com/office/drawing/2014/main" xmlns="" id="{5C398784-8A21-4EEB-AF64-368E2F1BA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273" y="5284208"/>
              <a:ext cx="506103" cy="1017659"/>
            </a:xfrm>
            <a:custGeom>
              <a:avLst/>
              <a:gdLst>
                <a:gd name="T0" fmla="*/ 53 w 89"/>
                <a:gd name="T1" fmla="*/ 83 h 98"/>
                <a:gd name="T2" fmla="*/ 51 w 89"/>
                <a:gd name="T3" fmla="*/ 89 h 98"/>
                <a:gd name="T4" fmla="*/ 46 w 89"/>
                <a:gd name="T5" fmla="*/ 95 h 98"/>
                <a:gd name="T6" fmla="*/ 43 w 89"/>
                <a:gd name="T7" fmla="*/ 98 h 98"/>
                <a:gd name="T8" fmla="*/ 39 w 89"/>
                <a:gd name="T9" fmla="*/ 98 h 98"/>
                <a:gd name="T10" fmla="*/ 34 w 89"/>
                <a:gd name="T11" fmla="*/ 98 h 98"/>
                <a:gd name="T12" fmla="*/ 26 w 89"/>
                <a:gd name="T13" fmla="*/ 98 h 98"/>
                <a:gd name="T14" fmla="*/ 19 w 89"/>
                <a:gd name="T15" fmla="*/ 92 h 98"/>
                <a:gd name="T16" fmla="*/ 12 w 89"/>
                <a:gd name="T17" fmla="*/ 89 h 98"/>
                <a:gd name="T18" fmla="*/ 9 w 89"/>
                <a:gd name="T19" fmla="*/ 83 h 98"/>
                <a:gd name="T20" fmla="*/ 5 w 89"/>
                <a:gd name="T21" fmla="*/ 80 h 98"/>
                <a:gd name="T22" fmla="*/ 2 w 89"/>
                <a:gd name="T23" fmla="*/ 80 h 98"/>
                <a:gd name="T24" fmla="*/ 2 w 89"/>
                <a:gd name="T25" fmla="*/ 77 h 98"/>
                <a:gd name="T26" fmla="*/ 0 w 89"/>
                <a:gd name="T27" fmla="*/ 71 h 98"/>
                <a:gd name="T28" fmla="*/ 0 w 89"/>
                <a:gd name="T29" fmla="*/ 68 h 98"/>
                <a:gd name="T30" fmla="*/ 2 w 89"/>
                <a:gd name="T31" fmla="*/ 65 h 98"/>
                <a:gd name="T32" fmla="*/ 2 w 89"/>
                <a:gd name="T33" fmla="*/ 62 h 98"/>
                <a:gd name="T34" fmla="*/ 5 w 89"/>
                <a:gd name="T35" fmla="*/ 62 h 98"/>
                <a:gd name="T36" fmla="*/ 9 w 89"/>
                <a:gd name="T37" fmla="*/ 62 h 98"/>
                <a:gd name="T38" fmla="*/ 12 w 89"/>
                <a:gd name="T39" fmla="*/ 62 h 98"/>
                <a:gd name="T40" fmla="*/ 14 w 89"/>
                <a:gd name="T41" fmla="*/ 65 h 98"/>
                <a:gd name="T42" fmla="*/ 17 w 89"/>
                <a:gd name="T43" fmla="*/ 65 h 98"/>
                <a:gd name="T44" fmla="*/ 19 w 89"/>
                <a:gd name="T45" fmla="*/ 65 h 98"/>
                <a:gd name="T46" fmla="*/ 19 w 89"/>
                <a:gd name="T47" fmla="*/ 62 h 98"/>
                <a:gd name="T48" fmla="*/ 22 w 89"/>
                <a:gd name="T49" fmla="*/ 62 h 98"/>
                <a:gd name="T50" fmla="*/ 24 w 89"/>
                <a:gd name="T51" fmla="*/ 59 h 98"/>
                <a:gd name="T52" fmla="*/ 26 w 89"/>
                <a:gd name="T53" fmla="*/ 56 h 98"/>
                <a:gd name="T54" fmla="*/ 31 w 89"/>
                <a:gd name="T55" fmla="*/ 50 h 98"/>
                <a:gd name="T56" fmla="*/ 36 w 89"/>
                <a:gd name="T57" fmla="*/ 45 h 98"/>
                <a:gd name="T58" fmla="*/ 43 w 89"/>
                <a:gd name="T59" fmla="*/ 39 h 98"/>
                <a:gd name="T60" fmla="*/ 51 w 89"/>
                <a:gd name="T61" fmla="*/ 30 h 98"/>
                <a:gd name="T62" fmla="*/ 58 w 89"/>
                <a:gd name="T63" fmla="*/ 21 h 98"/>
                <a:gd name="T64" fmla="*/ 63 w 89"/>
                <a:gd name="T65" fmla="*/ 15 h 98"/>
                <a:gd name="T66" fmla="*/ 70 w 89"/>
                <a:gd name="T67" fmla="*/ 12 h 98"/>
                <a:gd name="T68" fmla="*/ 75 w 89"/>
                <a:gd name="T69" fmla="*/ 6 h 98"/>
                <a:gd name="T70" fmla="*/ 80 w 89"/>
                <a:gd name="T71" fmla="*/ 3 h 98"/>
                <a:gd name="T72" fmla="*/ 82 w 89"/>
                <a:gd name="T73" fmla="*/ 0 h 98"/>
                <a:gd name="T74" fmla="*/ 87 w 89"/>
                <a:gd name="T75" fmla="*/ 0 h 98"/>
                <a:gd name="T76" fmla="*/ 89 w 89"/>
                <a:gd name="T77" fmla="*/ 0 h 98"/>
                <a:gd name="T78" fmla="*/ 89 w 89"/>
                <a:gd name="T79" fmla="*/ 0 h 98"/>
                <a:gd name="T80" fmla="*/ 89 w 89"/>
                <a:gd name="T81" fmla="*/ 3 h 98"/>
                <a:gd name="T82" fmla="*/ 89 w 89"/>
                <a:gd name="T83" fmla="*/ 6 h 98"/>
                <a:gd name="T84" fmla="*/ 89 w 89"/>
                <a:gd name="T85" fmla="*/ 9 h 98"/>
                <a:gd name="T86" fmla="*/ 87 w 89"/>
                <a:gd name="T87" fmla="*/ 15 h 98"/>
                <a:gd name="T88" fmla="*/ 84 w 89"/>
                <a:gd name="T89" fmla="*/ 21 h 98"/>
                <a:gd name="T90" fmla="*/ 82 w 89"/>
                <a:gd name="T91" fmla="*/ 27 h 98"/>
                <a:gd name="T92" fmla="*/ 77 w 89"/>
                <a:gd name="T93" fmla="*/ 36 h 98"/>
                <a:gd name="T94" fmla="*/ 68 w 89"/>
                <a:gd name="T95" fmla="*/ 50 h 98"/>
                <a:gd name="T96" fmla="*/ 60 w 89"/>
                <a:gd name="T97" fmla="*/ 65 h 98"/>
                <a:gd name="T98" fmla="*/ 58 w 89"/>
                <a:gd name="T99" fmla="*/ 71 h 98"/>
                <a:gd name="T100" fmla="*/ 55 w 89"/>
                <a:gd name="T101" fmla="*/ 74 h 98"/>
                <a:gd name="T102" fmla="*/ 53 w 89"/>
                <a:gd name="T103" fmla="*/ 80 h 98"/>
                <a:gd name="T104" fmla="*/ 53 w 89"/>
                <a:gd name="T105" fmla="*/ 83 h 98"/>
                <a:gd name="T106" fmla="*/ 53 w 89"/>
                <a:gd name="T107" fmla="*/ 83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9" h="98">
                  <a:moveTo>
                    <a:pt x="53" y="83"/>
                  </a:moveTo>
                  <a:lnTo>
                    <a:pt x="51" y="89"/>
                  </a:lnTo>
                  <a:lnTo>
                    <a:pt x="46" y="95"/>
                  </a:lnTo>
                  <a:lnTo>
                    <a:pt x="43" y="98"/>
                  </a:lnTo>
                  <a:lnTo>
                    <a:pt x="39" y="98"/>
                  </a:lnTo>
                  <a:lnTo>
                    <a:pt x="34" y="98"/>
                  </a:lnTo>
                  <a:lnTo>
                    <a:pt x="26" y="98"/>
                  </a:lnTo>
                  <a:lnTo>
                    <a:pt x="19" y="92"/>
                  </a:lnTo>
                  <a:lnTo>
                    <a:pt x="12" y="89"/>
                  </a:lnTo>
                  <a:lnTo>
                    <a:pt x="9" y="83"/>
                  </a:lnTo>
                  <a:lnTo>
                    <a:pt x="5" y="80"/>
                  </a:lnTo>
                  <a:lnTo>
                    <a:pt x="2" y="80"/>
                  </a:lnTo>
                  <a:lnTo>
                    <a:pt x="2" y="77"/>
                  </a:lnTo>
                  <a:lnTo>
                    <a:pt x="0" y="71"/>
                  </a:lnTo>
                  <a:lnTo>
                    <a:pt x="0" y="68"/>
                  </a:lnTo>
                  <a:lnTo>
                    <a:pt x="2" y="65"/>
                  </a:lnTo>
                  <a:lnTo>
                    <a:pt x="2" y="62"/>
                  </a:lnTo>
                  <a:lnTo>
                    <a:pt x="5" y="62"/>
                  </a:lnTo>
                  <a:lnTo>
                    <a:pt x="9" y="62"/>
                  </a:lnTo>
                  <a:lnTo>
                    <a:pt x="12" y="62"/>
                  </a:lnTo>
                  <a:lnTo>
                    <a:pt x="14" y="65"/>
                  </a:lnTo>
                  <a:lnTo>
                    <a:pt x="17" y="65"/>
                  </a:lnTo>
                  <a:lnTo>
                    <a:pt x="19" y="65"/>
                  </a:lnTo>
                  <a:lnTo>
                    <a:pt x="19" y="62"/>
                  </a:lnTo>
                  <a:lnTo>
                    <a:pt x="22" y="62"/>
                  </a:lnTo>
                  <a:lnTo>
                    <a:pt x="24" y="59"/>
                  </a:lnTo>
                  <a:lnTo>
                    <a:pt x="26" y="56"/>
                  </a:lnTo>
                  <a:lnTo>
                    <a:pt x="31" y="50"/>
                  </a:lnTo>
                  <a:lnTo>
                    <a:pt x="36" y="45"/>
                  </a:lnTo>
                  <a:lnTo>
                    <a:pt x="43" y="39"/>
                  </a:lnTo>
                  <a:lnTo>
                    <a:pt x="51" y="30"/>
                  </a:lnTo>
                  <a:lnTo>
                    <a:pt x="58" y="21"/>
                  </a:lnTo>
                  <a:lnTo>
                    <a:pt x="63" y="15"/>
                  </a:lnTo>
                  <a:lnTo>
                    <a:pt x="70" y="12"/>
                  </a:lnTo>
                  <a:lnTo>
                    <a:pt x="75" y="6"/>
                  </a:lnTo>
                  <a:lnTo>
                    <a:pt x="80" y="3"/>
                  </a:lnTo>
                  <a:lnTo>
                    <a:pt x="82" y="0"/>
                  </a:lnTo>
                  <a:lnTo>
                    <a:pt x="87" y="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89" y="3"/>
                  </a:lnTo>
                  <a:lnTo>
                    <a:pt x="89" y="6"/>
                  </a:lnTo>
                  <a:lnTo>
                    <a:pt x="89" y="9"/>
                  </a:lnTo>
                  <a:lnTo>
                    <a:pt x="87" y="15"/>
                  </a:lnTo>
                  <a:lnTo>
                    <a:pt x="84" y="21"/>
                  </a:lnTo>
                  <a:lnTo>
                    <a:pt x="82" y="27"/>
                  </a:lnTo>
                  <a:lnTo>
                    <a:pt x="77" y="36"/>
                  </a:lnTo>
                  <a:lnTo>
                    <a:pt x="68" y="50"/>
                  </a:lnTo>
                  <a:lnTo>
                    <a:pt x="60" y="65"/>
                  </a:lnTo>
                  <a:lnTo>
                    <a:pt x="58" y="71"/>
                  </a:lnTo>
                  <a:lnTo>
                    <a:pt x="55" y="74"/>
                  </a:lnTo>
                  <a:lnTo>
                    <a:pt x="53" y="80"/>
                  </a:lnTo>
                  <a:lnTo>
                    <a:pt x="53" y="83"/>
                  </a:lnTo>
                  <a:lnTo>
                    <a:pt x="53" y="8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0" name="Freeform 126">
            <a:extLst>
              <a:ext uri="{FF2B5EF4-FFF2-40B4-BE49-F238E27FC236}">
                <a16:creationId xmlns:a16="http://schemas.microsoft.com/office/drawing/2014/main" xmlns="" id="{224C33BD-D57A-4611-951E-131621B54A13}"/>
              </a:ext>
            </a:extLst>
          </p:cNvPr>
          <p:cNvSpPr>
            <a:spLocks/>
          </p:cNvSpPr>
          <p:nvPr/>
        </p:nvSpPr>
        <p:spPr bwMode="auto">
          <a:xfrm>
            <a:off x="2263644" y="506684"/>
            <a:ext cx="428372" cy="350055"/>
          </a:xfrm>
          <a:custGeom>
            <a:avLst/>
            <a:gdLst>
              <a:gd name="T0" fmla="*/ 0 w 66"/>
              <a:gd name="T1" fmla="*/ 3 h 34"/>
              <a:gd name="T2" fmla="*/ 2 w 66"/>
              <a:gd name="T3" fmla="*/ 3 h 34"/>
              <a:gd name="T4" fmla="*/ 4 w 66"/>
              <a:gd name="T5" fmla="*/ 3 h 34"/>
              <a:gd name="T6" fmla="*/ 11 w 66"/>
              <a:gd name="T7" fmla="*/ 0 h 34"/>
              <a:gd name="T8" fmla="*/ 15 w 66"/>
              <a:gd name="T9" fmla="*/ 0 h 34"/>
              <a:gd name="T10" fmla="*/ 22 w 66"/>
              <a:gd name="T11" fmla="*/ 0 h 34"/>
              <a:gd name="T12" fmla="*/ 28 w 66"/>
              <a:gd name="T13" fmla="*/ 3 h 34"/>
              <a:gd name="T14" fmla="*/ 37 w 66"/>
              <a:gd name="T15" fmla="*/ 3 h 34"/>
              <a:gd name="T16" fmla="*/ 46 w 66"/>
              <a:gd name="T17" fmla="*/ 7 h 34"/>
              <a:gd name="T18" fmla="*/ 53 w 66"/>
              <a:gd name="T19" fmla="*/ 10 h 34"/>
              <a:gd name="T20" fmla="*/ 59 w 66"/>
              <a:gd name="T21" fmla="*/ 10 h 34"/>
              <a:gd name="T22" fmla="*/ 64 w 66"/>
              <a:gd name="T23" fmla="*/ 13 h 34"/>
              <a:gd name="T24" fmla="*/ 66 w 66"/>
              <a:gd name="T25" fmla="*/ 16 h 34"/>
              <a:gd name="T26" fmla="*/ 66 w 66"/>
              <a:gd name="T27" fmla="*/ 22 h 34"/>
              <a:gd name="T28" fmla="*/ 66 w 66"/>
              <a:gd name="T29" fmla="*/ 25 h 34"/>
              <a:gd name="T30" fmla="*/ 66 w 66"/>
              <a:gd name="T31" fmla="*/ 28 h 34"/>
              <a:gd name="T32" fmla="*/ 62 w 66"/>
              <a:gd name="T33" fmla="*/ 28 h 34"/>
              <a:gd name="T34" fmla="*/ 55 w 66"/>
              <a:gd name="T35" fmla="*/ 31 h 34"/>
              <a:gd name="T36" fmla="*/ 53 w 66"/>
              <a:gd name="T37" fmla="*/ 34 h 34"/>
              <a:gd name="T38" fmla="*/ 48 w 66"/>
              <a:gd name="T39" fmla="*/ 34 h 34"/>
              <a:gd name="T40" fmla="*/ 46 w 66"/>
              <a:gd name="T41" fmla="*/ 34 h 34"/>
              <a:gd name="T42" fmla="*/ 42 w 66"/>
              <a:gd name="T43" fmla="*/ 31 h 34"/>
              <a:gd name="T44" fmla="*/ 37 w 66"/>
              <a:gd name="T45" fmla="*/ 28 h 34"/>
              <a:gd name="T46" fmla="*/ 31 w 66"/>
              <a:gd name="T47" fmla="*/ 25 h 34"/>
              <a:gd name="T48" fmla="*/ 20 w 66"/>
              <a:gd name="T49" fmla="*/ 19 h 34"/>
              <a:gd name="T50" fmla="*/ 9 w 66"/>
              <a:gd name="T51" fmla="*/ 13 h 34"/>
              <a:gd name="T52" fmla="*/ 4 w 66"/>
              <a:gd name="T53" fmla="*/ 10 h 34"/>
              <a:gd name="T54" fmla="*/ 2 w 66"/>
              <a:gd name="T55" fmla="*/ 10 h 34"/>
              <a:gd name="T56" fmla="*/ 0 w 66"/>
              <a:gd name="T57" fmla="*/ 7 h 34"/>
              <a:gd name="T58" fmla="*/ 0 w 66"/>
              <a:gd name="T59" fmla="*/ 3 h 34"/>
              <a:gd name="T60" fmla="*/ 0 w 66"/>
              <a:gd name="T61" fmla="*/ 3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6" h="34">
                <a:moveTo>
                  <a:pt x="0" y="3"/>
                </a:moveTo>
                <a:lnTo>
                  <a:pt x="2" y="3"/>
                </a:lnTo>
                <a:lnTo>
                  <a:pt x="4" y="3"/>
                </a:lnTo>
                <a:lnTo>
                  <a:pt x="11" y="0"/>
                </a:lnTo>
                <a:lnTo>
                  <a:pt x="15" y="0"/>
                </a:lnTo>
                <a:lnTo>
                  <a:pt x="22" y="0"/>
                </a:lnTo>
                <a:lnTo>
                  <a:pt x="28" y="3"/>
                </a:lnTo>
                <a:lnTo>
                  <a:pt x="37" y="3"/>
                </a:lnTo>
                <a:lnTo>
                  <a:pt x="46" y="7"/>
                </a:lnTo>
                <a:lnTo>
                  <a:pt x="53" y="10"/>
                </a:lnTo>
                <a:lnTo>
                  <a:pt x="59" y="10"/>
                </a:lnTo>
                <a:lnTo>
                  <a:pt x="64" y="13"/>
                </a:lnTo>
                <a:lnTo>
                  <a:pt x="66" y="16"/>
                </a:lnTo>
                <a:lnTo>
                  <a:pt x="66" y="22"/>
                </a:lnTo>
                <a:lnTo>
                  <a:pt x="66" y="25"/>
                </a:lnTo>
                <a:lnTo>
                  <a:pt x="66" y="28"/>
                </a:lnTo>
                <a:lnTo>
                  <a:pt x="62" y="28"/>
                </a:lnTo>
                <a:lnTo>
                  <a:pt x="55" y="31"/>
                </a:lnTo>
                <a:lnTo>
                  <a:pt x="53" y="34"/>
                </a:lnTo>
                <a:lnTo>
                  <a:pt x="48" y="34"/>
                </a:lnTo>
                <a:lnTo>
                  <a:pt x="46" y="34"/>
                </a:lnTo>
                <a:lnTo>
                  <a:pt x="42" y="31"/>
                </a:lnTo>
                <a:lnTo>
                  <a:pt x="37" y="28"/>
                </a:lnTo>
                <a:lnTo>
                  <a:pt x="31" y="25"/>
                </a:lnTo>
                <a:lnTo>
                  <a:pt x="20" y="19"/>
                </a:lnTo>
                <a:lnTo>
                  <a:pt x="9" y="13"/>
                </a:lnTo>
                <a:lnTo>
                  <a:pt x="4" y="10"/>
                </a:lnTo>
                <a:lnTo>
                  <a:pt x="2" y="10"/>
                </a:lnTo>
                <a:lnTo>
                  <a:pt x="0" y="7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Freeform 127">
            <a:extLst>
              <a:ext uri="{FF2B5EF4-FFF2-40B4-BE49-F238E27FC236}">
                <a16:creationId xmlns:a16="http://schemas.microsoft.com/office/drawing/2014/main" xmlns="" id="{2E522995-8AC7-4C5F-B49D-E3C9C8D47377}"/>
              </a:ext>
            </a:extLst>
          </p:cNvPr>
          <p:cNvSpPr>
            <a:spLocks/>
          </p:cNvSpPr>
          <p:nvPr/>
        </p:nvSpPr>
        <p:spPr bwMode="auto">
          <a:xfrm>
            <a:off x="1776855" y="794964"/>
            <a:ext cx="1388964" cy="319170"/>
          </a:xfrm>
          <a:custGeom>
            <a:avLst/>
            <a:gdLst>
              <a:gd name="T0" fmla="*/ 187 w 214"/>
              <a:gd name="T1" fmla="*/ 15 h 31"/>
              <a:gd name="T2" fmla="*/ 172 w 214"/>
              <a:gd name="T3" fmla="*/ 19 h 31"/>
              <a:gd name="T4" fmla="*/ 156 w 214"/>
              <a:gd name="T5" fmla="*/ 19 h 31"/>
              <a:gd name="T6" fmla="*/ 141 w 214"/>
              <a:gd name="T7" fmla="*/ 22 h 31"/>
              <a:gd name="T8" fmla="*/ 123 w 214"/>
              <a:gd name="T9" fmla="*/ 22 h 31"/>
              <a:gd name="T10" fmla="*/ 108 w 214"/>
              <a:gd name="T11" fmla="*/ 25 h 31"/>
              <a:gd name="T12" fmla="*/ 90 w 214"/>
              <a:gd name="T13" fmla="*/ 25 h 31"/>
              <a:gd name="T14" fmla="*/ 77 w 214"/>
              <a:gd name="T15" fmla="*/ 28 h 31"/>
              <a:gd name="T16" fmla="*/ 62 w 214"/>
              <a:gd name="T17" fmla="*/ 28 h 31"/>
              <a:gd name="T18" fmla="*/ 48 w 214"/>
              <a:gd name="T19" fmla="*/ 28 h 31"/>
              <a:gd name="T20" fmla="*/ 37 w 214"/>
              <a:gd name="T21" fmla="*/ 31 h 31"/>
              <a:gd name="T22" fmla="*/ 33 w 214"/>
              <a:gd name="T23" fmla="*/ 31 h 31"/>
              <a:gd name="T24" fmla="*/ 28 w 214"/>
              <a:gd name="T25" fmla="*/ 31 h 31"/>
              <a:gd name="T26" fmla="*/ 26 w 214"/>
              <a:gd name="T27" fmla="*/ 31 h 31"/>
              <a:gd name="T28" fmla="*/ 24 w 214"/>
              <a:gd name="T29" fmla="*/ 28 h 31"/>
              <a:gd name="T30" fmla="*/ 17 w 214"/>
              <a:gd name="T31" fmla="*/ 28 h 31"/>
              <a:gd name="T32" fmla="*/ 11 w 214"/>
              <a:gd name="T33" fmla="*/ 25 h 31"/>
              <a:gd name="T34" fmla="*/ 6 w 214"/>
              <a:gd name="T35" fmla="*/ 22 h 31"/>
              <a:gd name="T36" fmla="*/ 0 w 214"/>
              <a:gd name="T37" fmla="*/ 15 h 31"/>
              <a:gd name="T38" fmla="*/ 31 w 214"/>
              <a:gd name="T39" fmla="*/ 15 h 31"/>
              <a:gd name="T40" fmla="*/ 59 w 214"/>
              <a:gd name="T41" fmla="*/ 12 h 31"/>
              <a:gd name="T42" fmla="*/ 73 w 214"/>
              <a:gd name="T43" fmla="*/ 12 h 31"/>
              <a:gd name="T44" fmla="*/ 90 w 214"/>
              <a:gd name="T45" fmla="*/ 9 h 31"/>
              <a:gd name="T46" fmla="*/ 108 w 214"/>
              <a:gd name="T47" fmla="*/ 6 h 31"/>
              <a:gd name="T48" fmla="*/ 126 w 214"/>
              <a:gd name="T49" fmla="*/ 3 h 31"/>
              <a:gd name="T50" fmla="*/ 134 w 214"/>
              <a:gd name="T51" fmla="*/ 3 h 31"/>
              <a:gd name="T52" fmla="*/ 143 w 214"/>
              <a:gd name="T53" fmla="*/ 3 h 31"/>
              <a:gd name="T54" fmla="*/ 150 w 214"/>
              <a:gd name="T55" fmla="*/ 0 h 31"/>
              <a:gd name="T56" fmla="*/ 156 w 214"/>
              <a:gd name="T57" fmla="*/ 0 h 31"/>
              <a:gd name="T58" fmla="*/ 163 w 214"/>
              <a:gd name="T59" fmla="*/ 0 h 31"/>
              <a:gd name="T60" fmla="*/ 170 w 214"/>
              <a:gd name="T61" fmla="*/ 0 h 31"/>
              <a:gd name="T62" fmla="*/ 174 w 214"/>
              <a:gd name="T63" fmla="*/ 0 h 31"/>
              <a:gd name="T64" fmla="*/ 179 w 214"/>
              <a:gd name="T65" fmla="*/ 0 h 31"/>
              <a:gd name="T66" fmla="*/ 190 w 214"/>
              <a:gd name="T67" fmla="*/ 0 h 31"/>
              <a:gd name="T68" fmla="*/ 203 w 214"/>
              <a:gd name="T69" fmla="*/ 3 h 31"/>
              <a:gd name="T70" fmla="*/ 207 w 214"/>
              <a:gd name="T71" fmla="*/ 3 h 31"/>
              <a:gd name="T72" fmla="*/ 212 w 214"/>
              <a:gd name="T73" fmla="*/ 6 h 31"/>
              <a:gd name="T74" fmla="*/ 212 w 214"/>
              <a:gd name="T75" fmla="*/ 6 h 31"/>
              <a:gd name="T76" fmla="*/ 214 w 214"/>
              <a:gd name="T77" fmla="*/ 9 h 31"/>
              <a:gd name="T78" fmla="*/ 214 w 214"/>
              <a:gd name="T79" fmla="*/ 12 h 31"/>
              <a:gd name="T80" fmla="*/ 212 w 214"/>
              <a:gd name="T81" fmla="*/ 12 h 31"/>
              <a:gd name="T82" fmla="*/ 209 w 214"/>
              <a:gd name="T83" fmla="*/ 12 h 31"/>
              <a:gd name="T84" fmla="*/ 207 w 214"/>
              <a:gd name="T85" fmla="*/ 15 h 31"/>
              <a:gd name="T86" fmla="*/ 203 w 214"/>
              <a:gd name="T87" fmla="*/ 15 h 31"/>
              <a:gd name="T88" fmla="*/ 198 w 214"/>
              <a:gd name="T89" fmla="*/ 15 h 31"/>
              <a:gd name="T90" fmla="*/ 192 w 214"/>
              <a:gd name="T91" fmla="*/ 15 h 31"/>
              <a:gd name="T92" fmla="*/ 187 w 214"/>
              <a:gd name="T93" fmla="*/ 15 h 31"/>
              <a:gd name="T94" fmla="*/ 187 w 214"/>
              <a:gd name="T95" fmla="*/ 15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14" h="31">
                <a:moveTo>
                  <a:pt x="187" y="15"/>
                </a:moveTo>
                <a:lnTo>
                  <a:pt x="172" y="19"/>
                </a:lnTo>
                <a:lnTo>
                  <a:pt x="156" y="19"/>
                </a:lnTo>
                <a:lnTo>
                  <a:pt x="141" y="22"/>
                </a:lnTo>
                <a:lnTo>
                  <a:pt x="123" y="22"/>
                </a:lnTo>
                <a:lnTo>
                  <a:pt x="108" y="25"/>
                </a:lnTo>
                <a:lnTo>
                  <a:pt x="90" y="25"/>
                </a:lnTo>
                <a:lnTo>
                  <a:pt x="77" y="28"/>
                </a:lnTo>
                <a:lnTo>
                  <a:pt x="62" y="28"/>
                </a:lnTo>
                <a:lnTo>
                  <a:pt x="48" y="28"/>
                </a:lnTo>
                <a:lnTo>
                  <a:pt x="37" y="31"/>
                </a:lnTo>
                <a:lnTo>
                  <a:pt x="33" y="31"/>
                </a:lnTo>
                <a:lnTo>
                  <a:pt x="28" y="31"/>
                </a:lnTo>
                <a:lnTo>
                  <a:pt x="26" y="31"/>
                </a:lnTo>
                <a:lnTo>
                  <a:pt x="24" y="28"/>
                </a:lnTo>
                <a:lnTo>
                  <a:pt x="17" y="28"/>
                </a:lnTo>
                <a:lnTo>
                  <a:pt x="11" y="25"/>
                </a:lnTo>
                <a:lnTo>
                  <a:pt x="6" y="22"/>
                </a:lnTo>
                <a:lnTo>
                  <a:pt x="0" y="15"/>
                </a:lnTo>
                <a:lnTo>
                  <a:pt x="31" y="15"/>
                </a:lnTo>
                <a:lnTo>
                  <a:pt x="59" y="12"/>
                </a:lnTo>
                <a:lnTo>
                  <a:pt x="73" y="12"/>
                </a:lnTo>
                <a:lnTo>
                  <a:pt x="90" y="9"/>
                </a:lnTo>
                <a:lnTo>
                  <a:pt x="108" y="6"/>
                </a:lnTo>
                <a:lnTo>
                  <a:pt x="126" y="3"/>
                </a:lnTo>
                <a:lnTo>
                  <a:pt x="134" y="3"/>
                </a:lnTo>
                <a:lnTo>
                  <a:pt x="143" y="3"/>
                </a:lnTo>
                <a:lnTo>
                  <a:pt x="150" y="0"/>
                </a:lnTo>
                <a:lnTo>
                  <a:pt x="156" y="0"/>
                </a:lnTo>
                <a:lnTo>
                  <a:pt x="163" y="0"/>
                </a:lnTo>
                <a:lnTo>
                  <a:pt x="170" y="0"/>
                </a:lnTo>
                <a:lnTo>
                  <a:pt x="174" y="0"/>
                </a:lnTo>
                <a:lnTo>
                  <a:pt x="179" y="0"/>
                </a:lnTo>
                <a:lnTo>
                  <a:pt x="190" y="0"/>
                </a:lnTo>
                <a:lnTo>
                  <a:pt x="203" y="3"/>
                </a:lnTo>
                <a:lnTo>
                  <a:pt x="207" y="3"/>
                </a:lnTo>
                <a:lnTo>
                  <a:pt x="212" y="6"/>
                </a:lnTo>
                <a:lnTo>
                  <a:pt x="212" y="6"/>
                </a:lnTo>
                <a:lnTo>
                  <a:pt x="214" y="9"/>
                </a:lnTo>
                <a:lnTo>
                  <a:pt x="214" y="12"/>
                </a:lnTo>
                <a:lnTo>
                  <a:pt x="212" y="12"/>
                </a:lnTo>
                <a:lnTo>
                  <a:pt x="209" y="12"/>
                </a:lnTo>
                <a:lnTo>
                  <a:pt x="207" y="15"/>
                </a:lnTo>
                <a:lnTo>
                  <a:pt x="203" y="15"/>
                </a:lnTo>
                <a:lnTo>
                  <a:pt x="198" y="15"/>
                </a:lnTo>
                <a:lnTo>
                  <a:pt x="192" y="15"/>
                </a:lnTo>
                <a:lnTo>
                  <a:pt x="187" y="15"/>
                </a:lnTo>
                <a:lnTo>
                  <a:pt x="187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124">
            <a:extLst>
              <a:ext uri="{FF2B5EF4-FFF2-40B4-BE49-F238E27FC236}">
                <a16:creationId xmlns:a16="http://schemas.microsoft.com/office/drawing/2014/main" xmlns="" id="{E64E8AA9-FCC9-49D1-920F-CA5B44EFBF83}"/>
              </a:ext>
            </a:extLst>
          </p:cNvPr>
          <p:cNvSpPr>
            <a:spLocks/>
          </p:cNvSpPr>
          <p:nvPr/>
        </p:nvSpPr>
        <p:spPr bwMode="auto">
          <a:xfrm>
            <a:off x="2075417" y="1021470"/>
            <a:ext cx="272600" cy="350055"/>
          </a:xfrm>
          <a:custGeom>
            <a:avLst/>
            <a:gdLst>
              <a:gd name="T0" fmla="*/ 0 w 42"/>
              <a:gd name="T1" fmla="*/ 3 h 34"/>
              <a:gd name="T2" fmla="*/ 0 w 42"/>
              <a:gd name="T3" fmla="*/ 3 h 34"/>
              <a:gd name="T4" fmla="*/ 2 w 42"/>
              <a:gd name="T5" fmla="*/ 0 h 34"/>
              <a:gd name="T6" fmla="*/ 4 w 42"/>
              <a:gd name="T7" fmla="*/ 0 h 34"/>
              <a:gd name="T8" fmla="*/ 7 w 42"/>
              <a:gd name="T9" fmla="*/ 0 h 34"/>
              <a:gd name="T10" fmla="*/ 9 w 42"/>
              <a:gd name="T11" fmla="*/ 0 h 34"/>
              <a:gd name="T12" fmla="*/ 11 w 42"/>
              <a:gd name="T13" fmla="*/ 3 h 34"/>
              <a:gd name="T14" fmla="*/ 16 w 42"/>
              <a:gd name="T15" fmla="*/ 3 h 34"/>
              <a:gd name="T16" fmla="*/ 20 w 42"/>
              <a:gd name="T17" fmla="*/ 3 h 34"/>
              <a:gd name="T18" fmla="*/ 29 w 42"/>
              <a:gd name="T19" fmla="*/ 6 h 34"/>
              <a:gd name="T20" fmla="*/ 35 w 42"/>
              <a:gd name="T21" fmla="*/ 9 h 34"/>
              <a:gd name="T22" fmla="*/ 40 w 42"/>
              <a:gd name="T23" fmla="*/ 15 h 34"/>
              <a:gd name="T24" fmla="*/ 42 w 42"/>
              <a:gd name="T25" fmla="*/ 18 h 34"/>
              <a:gd name="T26" fmla="*/ 42 w 42"/>
              <a:gd name="T27" fmla="*/ 21 h 34"/>
              <a:gd name="T28" fmla="*/ 40 w 42"/>
              <a:gd name="T29" fmla="*/ 24 h 34"/>
              <a:gd name="T30" fmla="*/ 38 w 42"/>
              <a:gd name="T31" fmla="*/ 27 h 34"/>
              <a:gd name="T32" fmla="*/ 33 w 42"/>
              <a:gd name="T33" fmla="*/ 30 h 34"/>
              <a:gd name="T34" fmla="*/ 31 w 42"/>
              <a:gd name="T35" fmla="*/ 34 h 34"/>
              <a:gd name="T36" fmla="*/ 27 w 42"/>
              <a:gd name="T37" fmla="*/ 34 h 34"/>
              <a:gd name="T38" fmla="*/ 20 w 42"/>
              <a:gd name="T39" fmla="*/ 34 h 34"/>
              <a:gd name="T40" fmla="*/ 16 w 42"/>
              <a:gd name="T41" fmla="*/ 30 h 34"/>
              <a:gd name="T42" fmla="*/ 11 w 42"/>
              <a:gd name="T43" fmla="*/ 27 h 34"/>
              <a:gd name="T44" fmla="*/ 7 w 42"/>
              <a:gd name="T45" fmla="*/ 24 h 34"/>
              <a:gd name="T46" fmla="*/ 4 w 42"/>
              <a:gd name="T47" fmla="*/ 18 h 34"/>
              <a:gd name="T48" fmla="*/ 2 w 42"/>
              <a:gd name="T49" fmla="*/ 15 h 34"/>
              <a:gd name="T50" fmla="*/ 0 w 42"/>
              <a:gd name="T51" fmla="*/ 12 h 34"/>
              <a:gd name="T52" fmla="*/ 0 w 42"/>
              <a:gd name="T53" fmla="*/ 9 h 34"/>
              <a:gd name="T54" fmla="*/ 0 w 42"/>
              <a:gd name="T55" fmla="*/ 6 h 34"/>
              <a:gd name="T56" fmla="*/ 0 w 42"/>
              <a:gd name="T57" fmla="*/ 3 h 34"/>
              <a:gd name="T58" fmla="*/ 0 w 42"/>
              <a:gd name="T59" fmla="*/ 3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42" h="34">
                <a:moveTo>
                  <a:pt x="0" y="3"/>
                </a:moveTo>
                <a:lnTo>
                  <a:pt x="0" y="3"/>
                </a:lnTo>
                <a:lnTo>
                  <a:pt x="2" y="0"/>
                </a:lnTo>
                <a:lnTo>
                  <a:pt x="4" y="0"/>
                </a:lnTo>
                <a:lnTo>
                  <a:pt x="7" y="0"/>
                </a:lnTo>
                <a:lnTo>
                  <a:pt x="9" y="0"/>
                </a:lnTo>
                <a:lnTo>
                  <a:pt x="11" y="3"/>
                </a:lnTo>
                <a:lnTo>
                  <a:pt x="16" y="3"/>
                </a:lnTo>
                <a:lnTo>
                  <a:pt x="20" y="3"/>
                </a:lnTo>
                <a:lnTo>
                  <a:pt x="29" y="6"/>
                </a:lnTo>
                <a:lnTo>
                  <a:pt x="35" y="9"/>
                </a:lnTo>
                <a:lnTo>
                  <a:pt x="40" y="15"/>
                </a:lnTo>
                <a:lnTo>
                  <a:pt x="42" y="18"/>
                </a:lnTo>
                <a:lnTo>
                  <a:pt x="42" y="21"/>
                </a:lnTo>
                <a:lnTo>
                  <a:pt x="40" y="24"/>
                </a:lnTo>
                <a:lnTo>
                  <a:pt x="38" y="27"/>
                </a:lnTo>
                <a:lnTo>
                  <a:pt x="33" y="30"/>
                </a:lnTo>
                <a:lnTo>
                  <a:pt x="31" y="34"/>
                </a:lnTo>
                <a:lnTo>
                  <a:pt x="27" y="34"/>
                </a:lnTo>
                <a:lnTo>
                  <a:pt x="20" y="34"/>
                </a:lnTo>
                <a:lnTo>
                  <a:pt x="16" y="30"/>
                </a:lnTo>
                <a:lnTo>
                  <a:pt x="11" y="27"/>
                </a:lnTo>
                <a:lnTo>
                  <a:pt x="7" y="24"/>
                </a:lnTo>
                <a:lnTo>
                  <a:pt x="4" y="18"/>
                </a:lnTo>
                <a:lnTo>
                  <a:pt x="2" y="15"/>
                </a:lnTo>
                <a:lnTo>
                  <a:pt x="0" y="12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125">
            <a:extLst>
              <a:ext uri="{FF2B5EF4-FFF2-40B4-BE49-F238E27FC236}">
                <a16:creationId xmlns:a16="http://schemas.microsoft.com/office/drawing/2014/main" xmlns="" id="{220D68C0-1B00-4624-97F8-F91FB69A7246}"/>
              </a:ext>
            </a:extLst>
          </p:cNvPr>
          <p:cNvSpPr>
            <a:spLocks/>
          </p:cNvSpPr>
          <p:nvPr/>
        </p:nvSpPr>
        <p:spPr bwMode="auto">
          <a:xfrm>
            <a:off x="2562206" y="990585"/>
            <a:ext cx="246639" cy="411829"/>
          </a:xfrm>
          <a:custGeom>
            <a:avLst/>
            <a:gdLst>
              <a:gd name="T0" fmla="*/ 27 w 38"/>
              <a:gd name="T1" fmla="*/ 6 h 40"/>
              <a:gd name="T2" fmla="*/ 31 w 38"/>
              <a:gd name="T3" fmla="*/ 6 h 40"/>
              <a:gd name="T4" fmla="*/ 33 w 38"/>
              <a:gd name="T5" fmla="*/ 9 h 40"/>
              <a:gd name="T6" fmla="*/ 35 w 38"/>
              <a:gd name="T7" fmla="*/ 12 h 40"/>
              <a:gd name="T8" fmla="*/ 38 w 38"/>
              <a:gd name="T9" fmla="*/ 12 h 40"/>
              <a:gd name="T10" fmla="*/ 35 w 38"/>
              <a:gd name="T11" fmla="*/ 12 h 40"/>
              <a:gd name="T12" fmla="*/ 33 w 38"/>
              <a:gd name="T13" fmla="*/ 15 h 40"/>
              <a:gd name="T14" fmla="*/ 31 w 38"/>
              <a:gd name="T15" fmla="*/ 18 h 40"/>
              <a:gd name="T16" fmla="*/ 27 w 38"/>
              <a:gd name="T17" fmla="*/ 21 h 40"/>
              <a:gd name="T18" fmla="*/ 22 w 38"/>
              <a:gd name="T19" fmla="*/ 24 h 40"/>
              <a:gd name="T20" fmla="*/ 16 w 38"/>
              <a:gd name="T21" fmla="*/ 27 h 40"/>
              <a:gd name="T22" fmla="*/ 9 w 38"/>
              <a:gd name="T23" fmla="*/ 33 h 40"/>
              <a:gd name="T24" fmla="*/ 0 w 38"/>
              <a:gd name="T25" fmla="*/ 40 h 40"/>
              <a:gd name="T26" fmla="*/ 5 w 38"/>
              <a:gd name="T27" fmla="*/ 30 h 40"/>
              <a:gd name="T28" fmla="*/ 9 w 38"/>
              <a:gd name="T29" fmla="*/ 24 h 40"/>
              <a:gd name="T30" fmla="*/ 13 w 38"/>
              <a:gd name="T31" fmla="*/ 18 h 40"/>
              <a:gd name="T32" fmla="*/ 16 w 38"/>
              <a:gd name="T33" fmla="*/ 15 h 40"/>
              <a:gd name="T34" fmla="*/ 18 w 38"/>
              <a:gd name="T35" fmla="*/ 12 h 40"/>
              <a:gd name="T36" fmla="*/ 18 w 38"/>
              <a:gd name="T37" fmla="*/ 9 h 40"/>
              <a:gd name="T38" fmla="*/ 20 w 38"/>
              <a:gd name="T39" fmla="*/ 6 h 40"/>
              <a:gd name="T40" fmla="*/ 18 w 38"/>
              <a:gd name="T41" fmla="*/ 6 h 40"/>
              <a:gd name="T42" fmla="*/ 16 w 38"/>
              <a:gd name="T43" fmla="*/ 3 h 40"/>
              <a:gd name="T44" fmla="*/ 16 w 38"/>
              <a:gd name="T45" fmla="*/ 3 h 40"/>
              <a:gd name="T46" fmla="*/ 13 w 38"/>
              <a:gd name="T47" fmla="*/ 0 h 40"/>
              <a:gd name="T48" fmla="*/ 16 w 38"/>
              <a:gd name="T49" fmla="*/ 0 h 40"/>
              <a:gd name="T50" fmla="*/ 16 w 38"/>
              <a:gd name="T51" fmla="*/ 0 h 40"/>
              <a:gd name="T52" fmla="*/ 18 w 38"/>
              <a:gd name="T53" fmla="*/ 0 h 40"/>
              <a:gd name="T54" fmla="*/ 22 w 38"/>
              <a:gd name="T55" fmla="*/ 3 h 40"/>
              <a:gd name="T56" fmla="*/ 27 w 38"/>
              <a:gd name="T57" fmla="*/ 6 h 40"/>
              <a:gd name="T58" fmla="*/ 27 w 38"/>
              <a:gd name="T59" fmla="*/ 6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38" h="40">
                <a:moveTo>
                  <a:pt x="27" y="6"/>
                </a:moveTo>
                <a:lnTo>
                  <a:pt x="31" y="6"/>
                </a:lnTo>
                <a:lnTo>
                  <a:pt x="33" y="9"/>
                </a:lnTo>
                <a:lnTo>
                  <a:pt x="35" y="12"/>
                </a:lnTo>
                <a:lnTo>
                  <a:pt x="38" y="12"/>
                </a:lnTo>
                <a:lnTo>
                  <a:pt x="35" y="12"/>
                </a:lnTo>
                <a:lnTo>
                  <a:pt x="33" y="15"/>
                </a:lnTo>
                <a:lnTo>
                  <a:pt x="31" y="18"/>
                </a:lnTo>
                <a:lnTo>
                  <a:pt x="27" y="21"/>
                </a:lnTo>
                <a:lnTo>
                  <a:pt x="22" y="24"/>
                </a:lnTo>
                <a:lnTo>
                  <a:pt x="16" y="27"/>
                </a:lnTo>
                <a:lnTo>
                  <a:pt x="9" y="33"/>
                </a:lnTo>
                <a:lnTo>
                  <a:pt x="0" y="40"/>
                </a:lnTo>
                <a:lnTo>
                  <a:pt x="5" y="30"/>
                </a:lnTo>
                <a:lnTo>
                  <a:pt x="9" y="24"/>
                </a:lnTo>
                <a:lnTo>
                  <a:pt x="13" y="18"/>
                </a:lnTo>
                <a:lnTo>
                  <a:pt x="16" y="15"/>
                </a:lnTo>
                <a:lnTo>
                  <a:pt x="18" y="12"/>
                </a:lnTo>
                <a:lnTo>
                  <a:pt x="18" y="9"/>
                </a:lnTo>
                <a:lnTo>
                  <a:pt x="20" y="6"/>
                </a:lnTo>
                <a:lnTo>
                  <a:pt x="18" y="6"/>
                </a:lnTo>
                <a:lnTo>
                  <a:pt x="16" y="3"/>
                </a:lnTo>
                <a:lnTo>
                  <a:pt x="16" y="3"/>
                </a:lnTo>
                <a:lnTo>
                  <a:pt x="13" y="0"/>
                </a:lnTo>
                <a:lnTo>
                  <a:pt x="16" y="0"/>
                </a:lnTo>
                <a:lnTo>
                  <a:pt x="16" y="0"/>
                </a:lnTo>
                <a:lnTo>
                  <a:pt x="18" y="0"/>
                </a:lnTo>
                <a:lnTo>
                  <a:pt x="22" y="3"/>
                </a:lnTo>
                <a:lnTo>
                  <a:pt x="27" y="6"/>
                </a:lnTo>
                <a:lnTo>
                  <a:pt x="27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123">
            <a:extLst>
              <a:ext uri="{FF2B5EF4-FFF2-40B4-BE49-F238E27FC236}">
                <a16:creationId xmlns:a16="http://schemas.microsoft.com/office/drawing/2014/main" xmlns="" id="{AB234C16-98BA-42B4-86C5-FE7C42095373}"/>
              </a:ext>
            </a:extLst>
          </p:cNvPr>
          <p:cNvSpPr>
            <a:spLocks/>
          </p:cNvSpPr>
          <p:nvPr/>
        </p:nvSpPr>
        <p:spPr bwMode="auto">
          <a:xfrm>
            <a:off x="1303052" y="1206793"/>
            <a:ext cx="2375518" cy="473602"/>
          </a:xfrm>
          <a:custGeom>
            <a:avLst/>
            <a:gdLst>
              <a:gd name="T0" fmla="*/ 258 w 366"/>
              <a:gd name="T1" fmla="*/ 6 h 46"/>
              <a:gd name="T2" fmla="*/ 282 w 366"/>
              <a:gd name="T3" fmla="*/ 3 h 46"/>
              <a:gd name="T4" fmla="*/ 300 w 366"/>
              <a:gd name="T5" fmla="*/ 0 h 46"/>
              <a:gd name="T6" fmla="*/ 311 w 366"/>
              <a:gd name="T7" fmla="*/ 0 h 46"/>
              <a:gd name="T8" fmla="*/ 324 w 366"/>
              <a:gd name="T9" fmla="*/ 0 h 46"/>
              <a:gd name="T10" fmla="*/ 340 w 366"/>
              <a:gd name="T11" fmla="*/ 3 h 46"/>
              <a:gd name="T12" fmla="*/ 353 w 366"/>
              <a:gd name="T13" fmla="*/ 6 h 46"/>
              <a:gd name="T14" fmla="*/ 360 w 366"/>
              <a:gd name="T15" fmla="*/ 9 h 46"/>
              <a:gd name="T16" fmla="*/ 364 w 366"/>
              <a:gd name="T17" fmla="*/ 12 h 46"/>
              <a:gd name="T18" fmla="*/ 364 w 366"/>
              <a:gd name="T19" fmla="*/ 16 h 46"/>
              <a:gd name="T20" fmla="*/ 360 w 366"/>
              <a:gd name="T21" fmla="*/ 22 h 46"/>
              <a:gd name="T22" fmla="*/ 355 w 366"/>
              <a:gd name="T23" fmla="*/ 22 h 46"/>
              <a:gd name="T24" fmla="*/ 346 w 366"/>
              <a:gd name="T25" fmla="*/ 22 h 46"/>
              <a:gd name="T26" fmla="*/ 333 w 366"/>
              <a:gd name="T27" fmla="*/ 25 h 46"/>
              <a:gd name="T28" fmla="*/ 318 w 366"/>
              <a:gd name="T29" fmla="*/ 25 h 46"/>
              <a:gd name="T30" fmla="*/ 296 w 366"/>
              <a:gd name="T31" fmla="*/ 25 h 46"/>
              <a:gd name="T32" fmla="*/ 278 w 366"/>
              <a:gd name="T33" fmla="*/ 25 h 46"/>
              <a:gd name="T34" fmla="*/ 263 w 366"/>
              <a:gd name="T35" fmla="*/ 25 h 46"/>
              <a:gd name="T36" fmla="*/ 249 w 366"/>
              <a:gd name="T37" fmla="*/ 25 h 46"/>
              <a:gd name="T38" fmla="*/ 238 w 366"/>
              <a:gd name="T39" fmla="*/ 25 h 46"/>
              <a:gd name="T40" fmla="*/ 223 w 366"/>
              <a:gd name="T41" fmla="*/ 28 h 46"/>
              <a:gd name="T42" fmla="*/ 199 w 366"/>
              <a:gd name="T43" fmla="*/ 28 h 46"/>
              <a:gd name="T44" fmla="*/ 170 w 366"/>
              <a:gd name="T45" fmla="*/ 31 h 46"/>
              <a:gd name="T46" fmla="*/ 135 w 366"/>
              <a:gd name="T47" fmla="*/ 37 h 46"/>
              <a:gd name="T48" fmla="*/ 104 w 366"/>
              <a:gd name="T49" fmla="*/ 40 h 46"/>
              <a:gd name="T50" fmla="*/ 79 w 366"/>
              <a:gd name="T51" fmla="*/ 40 h 46"/>
              <a:gd name="T52" fmla="*/ 62 w 366"/>
              <a:gd name="T53" fmla="*/ 43 h 46"/>
              <a:gd name="T54" fmla="*/ 51 w 366"/>
              <a:gd name="T55" fmla="*/ 43 h 46"/>
              <a:gd name="T56" fmla="*/ 42 w 366"/>
              <a:gd name="T57" fmla="*/ 46 h 46"/>
              <a:gd name="T58" fmla="*/ 35 w 366"/>
              <a:gd name="T59" fmla="*/ 46 h 46"/>
              <a:gd name="T60" fmla="*/ 33 w 366"/>
              <a:gd name="T61" fmla="*/ 46 h 46"/>
              <a:gd name="T62" fmla="*/ 31 w 366"/>
              <a:gd name="T63" fmla="*/ 46 h 46"/>
              <a:gd name="T64" fmla="*/ 20 w 366"/>
              <a:gd name="T65" fmla="*/ 43 h 46"/>
              <a:gd name="T66" fmla="*/ 9 w 366"/>
              <a:gd name="T67" fmla="*/ 37 h 46"/>
              <a:gd name="T68" fmla="*/ 2 w 366"/>
              <a:gd name="T69" fmla="*/ 34 h 46"/>
              <a:gd name="T70" fmla="*/ 0 w 366"/>
              <a:gd name="T71" fmla="*/ 31 h 46"/>
              <a:gd name="T72" fmla="*/ 2 w 366"/>
              <a:gd name="T73" fmla="*/ 31 h 46"/>
              <a:gd name="T74" fmla="*/ 4 w 366"/>
              <a:gd name="T75" fmla="*/ 31 h 46"/>
              <a:gd name="T76" fmla="*/ 9 w 366"/>
              <a:gd name="T77" fmla="*/ 31 h 46"/>
              <a:gd name="T78" fmla="*/ 18 w 366"/>
              <a:gd name="T79" fmla="*/ 31 h 46"/>
              <a:gd name="T80" fmla="*/ 26 w 366"/>
              <a:gd name="T81" fmla="*/ 28 h 46"/>
              <a:gd name="T82" fmla="*/ 40 w 366"/>
              <a:gd name="T83" fmla="*/ 28 h 46"/>
              <a:gd name="T84" fmla="*/ 53 w 366"/>
              <a:gd name="T85" fmla="*/ 25 h 46"/>
              <a:gd name="T86" fmla="*/ 71 w 366"/>
              <a:gd name="T87" fmla="*/ 25 h 46"/>
              <a:gd name="T88" fmla="*/ 90 w 366"/>
              <a:gd name="T89" fmla="*/ 22 h 46"/>
              <a:gd name="T90" fmla="*/ 123 w 366"/>
              <a:gd name="T91" fmla="*/ 19 h 46"/>
              <a:gd name="T92" fmla="*/ 163 w 366"/>
              <a:gd name="T93" fmla="*/ 16 h 46"/>
              <a:gd name="T94" fmla="*/ 199 w 366"/>
              <a:gd name="T95" fmla="*/ 12 h 46"/>
              <a:gd name="T96" fmla="*/ 232 w 366"/>
              <a:gd name="T97" fmla="*/ 9 h 46"/>
              <a:gd name="T98" fmla="*/ 245 w 366"/>
              <a:gd name="T99" fmla="*/ 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66" h="46">
                <a:moveTo>
                  <a:pt x="245" y="6"/>
                </a:moveTo>
                <a:lnTo>
                  <a:pt x="258" y="6"/>
                </a:lnTo>
                <a:lnTo>
                  <a:pt x="271" y="3"/>
                </a:lnTo>
                <a:lnTo>
                  <a:pt x="282" y="3"/>
                </a:lnTo>
                <a:lnTo>
                  <a:pt x="291" y="3"/>
                </a:lnTo>
                <a:lnTo>
                  <a:pt x="300" y="0"/>
                </a:lnTo>
                <a:lnTo>
                  <a:pt x="307" y="0"/>
                </a:lnTo>
                <a:lnTo>
                  <a:pt x="311" y="0"/>
                </a:lnTo>
                <a:lnTo>
                  <a:pt x="316" y="0"/>
                </a:lnTo>
                <a:lnTo>
                  <a:pt x="324" y="0"/>
                </a:lnTo>
                <a:lnTo>
                  <a:pt x="331" y="0"/>
                </a:lnTo>
                <a:lnTo>
                  <a:pt x="340" y="3"/>
                </a:lnTo>
                <a:lnTo>
                  <a:pt x="349" y="3"/>
                </a:lnTo>
                <a:lnTo>
                  <a:pt x="353" y="6"/>
                </a:lnTo>
                <a:lnTo>
                  <a:pt x="355" y="6"/>
                </a:lnTo>
                <a:lnTo>
                  <a:pt x="360" y="9"/>
                </a:lnTo>
                <a:lnTo>
                  <a:pt x="362" y="9"/>
                </a:lnTo>
                <a:lnTo>
                  <a:pt x="364" y="12"/>
                </a:lnTo>
                <a:lnTo>
                  <a:pt x="366" y="16"/>
                </a:lnTo>
                <a:lnTo>
                  <a:pt x="364" y="16"/>
                </a:lnTo>
                <a:lnTo>
                  <a:pt x="364" y="19"/>
                </a:lnTo>
                <a:lnTo>
                  <a:pt x="360" y="22"/>
                </a:lnTo>
                <a:lnTo>
                  <a:pt x="357" y="22"/>
                </a:lnTo>
                <a:lnTo>
                  <a:pt x="355" y="22"/>
                </a:lnTo>
                <a:lnTo>
                  <a:pt x="351" y="22"/>
                </a:lnTo>
                <a:lnTo>
                  <a:pt x="346" y="22"/>
                </a:lnTo>
                <a:lnTo>
                  <a:pt x="340" y="22"/>
                </a:lnTo>
                <a:lnTo>
                  <a:pt x="333" y="25"/>
                </a:lnTo>
                <a:lnTo>
                  <a:pt x="327" y="25"/>
                </a:lnTo>
                <a:lnTo>
                  <a:pt x="318" y="25"/>
                </a:lnTo>
                <a:lnTo>
                  <a:pt x="307" y="25"/>
                </a:lnTo>
                <a:lnTo>
                  <a:pt x="296" y="25"/>
                </a:lnTo>
                <a:lnTo>
                  <a:pt x="287" y="25"/>
                </a:lnTo>
                <a:lnTo>
                  <a:pt x="278" y="25"/>
                </a:lnTo>
                <a:lnTo>
                  <a:pt x="269" y="25"/>
                </a:lnTo>
                <a:lnTo>
                  <a:pt x="263" y="25"/>
                </a:lnTo>
                <a:lnTo>
                  <a:pt x="254" y="25"/>
                </a:lnTo>
                <a:lnTo>
                  <a:pt x="249" y="25"/>
                </a:lnTo>
                <a:lnTo>
                  <a:pt x="245" y="25"/>
                </a:lnTo>
                <a:lnTo>
                  <a:pt x="238" y="25"/>
                </a:lnTo>
                <a:lnTo>
                  <a:pt x="232" y="25"/>
                </a:lnTo>
                <a:lnTo>
                  <a:pt x="223" y="28"/>
                </a:lnTo>
                <a:lnTo>
                  <a:pt x="212" y="28"/>
                </a:lnTo>
                <a:lnTo>
                  <a:pt x="199" y="28"/>
                </a:lnTo>
                <a:lnTo>
                  <a:pt x="185" y="31"/>
                </a:lnTo>
                <a:lnTo>
                  <a:pt x="170" y="31"/>
                </a:lnTo>
                <a:lnTo>
                  <a:pt x="152" y="34"/>
                </a:lnTo>
                <a:lnTo>
                  <a:pt x="135" y="37"/>
                </a:lnTo>
                <a:lnTo>
                  <a:pt x="119" y="37"/>
                </a:lnTo>
                <a:lnTo>
                  <a:pt x="104" y="40"/>
                </a:lnTo>
                <a:lnTo>
                  <a:pt x="90" y="40"/>
                </a:lnTo>
                <a:lnTo>
                  <a:pt x="79" y="40"/>
                </a:lnTo>
                <a:lnTo>
                  <a:pt x="71" y="43"/>
                </a:lnTo>
                <a:lnTo>
                  <a:pt x="62" y="43"/>
                </a:lnTo>
                <a:lnTo>
                  <a:pt x="55" y="43"/>
                </a:lnTo>
                <a:lnTo>
                  <a:pt x="51" y="43"/>
                </a:lnTo>
                <a:lnTo>
                  <a:pt x="46" y="46"/>
                </a:lnTo>
                <a:lnTo>
                  <a:pt x="42" y="46"/>
                </a:lnTo>
                <a:lnTo>
                  <a:pt x="40" y="46"/>
                </a:lnTo>
                <a:lnTo>
                  <a:pt x="35" y="46"/>
                </a:lnTo>
                <a:lnTo>
                  <a:pt x="35" y="46"/>
                </a:lnTo>
                <a:lnTo>
                  <a:pt x="33" y="46"/>
                </a:lnTo>
                <a:lnTo>
                  <a:pt x="33" y="46"/>
                </a:lnTo>
                <a:lnTo>
                  <a:pt x="31" y="46"/>
                </a:lnTo>
                <a:lnTo>
                  <a:pt x="26" y="46"/>
                </a:lnTo>
                <a:lnTo>
                  <a:pt x="20" y="43"/>
                </a:lnTo>
                <a:lnTo>
                  <a:pt x="11" y="37"/>
                </a:lnTo>
                <a:lnTo>
                  <a:pt x="9" y="37"/>
                </a:lnTo>
                <a:lnTo>
                  <a:pt x="4" y="34"/>
                </a:lnTo>
                <a:lnTo>
                  <a:pt x="2" y="34"/>
                </a:lnTo>
                <a:lnTo>
                  <a:pt x="0" y="31"/>
                </a:lnTo>
                <a:lnTo>
                  <a:pt x="0" y="31"/>
                </a:lnTo>
                <a:lnTo>
                  <a:pt x="0" y="31"/>
                </a:lnTo>
                <a:lnTo>
                  <a:pt x="2" y="31"/>
                </a:lnTo>
                <a:lnTo>
                  <a:pt x="4" y="31"/>
                </a:lnTo>
                <a:lnTo>
                  <a:pt x="4" y="31"/>
                </a:lnTo>
                <a:lnTo>
                  <a:pt x="7" y="31"/>
                </a:lnTo>
                <a:lnTo>
                  <a:pt x="9" y="31"/>
                </a:lnTo>
                <a:lnTo>
                  <a:pt x="13" y="31"/>
                </a:lnTo>
                <a:lnTo>
                  <a:pt x="18" y="31"/>
                </a:lnTo>
                <a:lnTo>
                  <a:pt x="22" y="28"/>
                </a:lnTo>
                <a:lnTo>
                  <a:pt x="26" y="28"/>
                </a:lnTo>
                <a:lnTo>
                  <a:pt x="33" y="28"/>
                </a:lnTo>
                <a:lnTo>
                  <a:pt x="40" y="28"/>
                </a:lnTo>
                <a:lnTo>
                  <a:pt x="46" y="28"/>
                </a:lnTo>
                <a:lnTo>
                  <a:pt x="53" y="25"/>
                </a:lnTo>
                <a:lnTo>
                  <a:pt x="62" y="25"/>
                </a:lnTo>
                <a:lnTo>
                  <a:pt x="71" y="25"/>
                </a:lnTo>
                <a:lnTo>
                  <a:pt x="79" y="25"/>
                </a:lnTo>
                <a:lnTo>
                  <a:pt x="90" y="22"/>
                </a:lnTo>
                <a:lnTo>
                  <a:pt x="101" y="22"/>
                </a:lnTo>
                <a:lnTo>
                  <a:pt x="123" y="19"/>
                </a:lnTo>
                <a:lnTo>
                  <a:pt x="143" y="19"/>
                </a:lnTo>
                <a:lnTo>
                  <a:pt x="163" y="16"/>
                </a:lnTo>
                <a:lnTo>
                  <a:pt x="181" y="12"/>
                </a:lnTo>
                <a:lnTo>
                  <a:pt x="199" y="12"/>
                </a:lnTo>
                <a:lnTo>
                  <a:pt x="216" y="9"/>
                </a:lnTo>
                <a:lnTo>
                  <a:pt x="232" y="9"/>
                </a:lnTo>
                <a:lnTo>
                  <a:pt x="245" y="6"/>
                </a:lnTo>
                <a:lnTo>
                  <a:pt x="245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120">
            <a:extLst>
              <a:ext uri="{FF2B5EF4-FFF2-40B4-BE49-F238E27FC236}">
                <a16:creationId xmlns:a16="http://schemas.microsoft.com/office/drawing/2014/main" xmlns="" id="{3FF0D8CB-CF7D-4F0D-B351-00A61791FBE6}"/>
              </a:ext>
            </a:extLst>
          </p:cNvPr>
          <p:cNvSpPr>
            <a:spLocks/>
          </p:cNvSpPr>
          <p:nvPr/>
        </p:nvSpPr>
        <p:spPr bwMode="auto">
          <a:xfrm>
            <a:off x="1776855" y="1711286"/>
            <a:ext cx="382941" cy="700109"/>
          </a:xfrm>
          <a:custGeom>
            <a:avLst/>
            <a:gdLst>
              <a:gd name="T0" fmla="*/ 48 w 59"/>
              <a:gd name="T1" fmla="*/ 68 h 68"/>
              <a:gd name="T2" fmla="*/ 46 w 59"/>
              <a:gd name="T3" fmla="*/ 68 h 68"/>
              <a:gd name="T4" fmla="*/ 44 w 59"/>
              <a:gd name="T5" fmla="*/ 68 h 68"/>
              <a:gd name="T6" fmla="*/ 39 w 59"/>
              <a:gd name="T7" fmla="*/ 65 h 68"/>
              <a:gd name="T8" fmla="*/ 37 w 59"/>
              <a:gd name="T9" fmla="*/ 62 h 68"/>
              <a:gd name="T10" fmla="*/ 33 w 59"/>
              <a:gd name="T11" fmla="*/ 59 h 68"/>
              <a:gd name="T12" fmla="*/ 31 w 59"/>
              <a:gd name="T13" fmla="*/ 53 h 68"/>
              <a:gd name="T14" fmla="*/ 26 w 59"/>
              <a:gd name="T15" fmla="*/ 50 h 68"/>
              <a:gd name="T16" fmla="*/ 24 w 59"/>
              <a:gd name="T17" fmla="*/ 40 h 68"/>
              <a:gd name="T18" fmla="*/ 15 w 59"/>
              <a:gd name="T19" fmla="*/ 28 h 68"/>
              <a:gd name="T20" fmla="*/ 11 w 59"/>
              <a:gd name="T21" fmla="*/ 19 h 68"/>
              <a:gd name="T22" fmla="*/ 6 w 59"/>
              <a:gd name="T23" fmla="*/ 13 h 68"/>
              <a:gd name="T24" fmla="*/ 2 w 59"/>
              <a:gd name="T25" fmla="*/ 10 h 68"/>
              <a:gd name="T26" fmla="*/ 0 w 59"/>
              <a:gd name="T27" fmla="*/ 7 h 68"/>
              <a:gd name="T28" fmla="*/ 0 w 59"/>
              <a:gd name="T29" fmla="*/ 3 h 68"/>
              <a:gd name="T30" fmla="*/ 0 w 59"/>
              <a:gd name="T31" fmla="*/ 0 h 68"/>
              <a:gd name="T32" fmla="*/ 2 w 59"/>
              <a:gd name="T33" fmla="*/ 0 h 68"/>
              <a:gd name="T34" fmla="*/ 4 w 59"/>
              <a:gd name="T35" fmla="*/ 0 h 68"/>
              <a:gd name="T36" fmla="*/ 6 w 59"/>
              <a:gd name="T37" fmla="*/ 0 h 68"/>
              <a:gd name="T38" fmla="*/ 9 w 59"/>
              <a:gd name="T39" fmla="*/ 0 h 68"/>
              <a:gd name="T40" fmla="*/ 13 w 59"/>
              <a:gd name="T41" fmla="*/ 0 h 68"/>
              <a:gd name="T42" fmla="*/ 17 w 59"/>
              <a:gd name="T43" fmla="*/ 0 h 68"/>
              <a:gd name="T44" fmla="*/ 22 w 59"/>
              <a:gd name="T45" fmla="*/ 0 h 68"/>
              <a:gd name="T46" fmla="*/ 28 w 59"/>
              <a:gd name="T47" fmla="*/ 0 h 68"/>
              <a:gd name="T48" fmla="*/ 35 w 59"/>
              <a:gd name="T49" fmla="*/ 0 h 68"/>
              <a:gd name="T50" fmla="*/ 39 w 59"/>
              <a:gd name="T51" fmla="*/ 13 h 68"/>
              <a:gd name="T52" fmla="*/ 44 w 59"/>
              <a:gd name="T53" fmla="*/ 25 h 68"/>
              <a:gd name="T54" fmla="*/ 48 w 59"/>
              <a:gd name="T55" fmla="*/ 34 h 68"/>
              <a:gd name="T56" fmla="*/ 53 w 59"/>
              <a:gd name="T57" fmla="*/ 40 h 68"/>
              <a:gd name="T58" fmla="*/ 55 w 59"/>
              <a:gd name="T59" fmla="*/ 47 h 68"/>
              <a:gd name="T60" fmla="*/ 57 w 59"/>
              <a:gd name="T61" fmla="*/ 53 h 68"/>
              <a:gd name="T62" fmla="*/ 57 w 59"/>
              <a:gd name="T63" fmla="*/ 56 h 68"/>
              <a:gd name="T64" fmla="*/ 59 w 59"/>
              <a:gd name="T65" fmla="*/ 59 h 68"/>
              <a:gd name="T66" fmla="*/ 57 w 59"/>
              <a:gd name="T67" fmla="*/ 62 h 68"/>
              <a:gd name="T68" fmla="*/ 55 w 59"/>
              <a:gd name="T69" fmla="*/ 65 h 68"/>
              <a:gd name="T70" fmla="*/ 53 w 59"/>
              <a:gd name="T71" fmla="*/ 68 h 68"/>
              <a:gd name="T72" fmla="*/ 48 w 59"/>
              <a:gd name="T73" fmla="*/ 68 h 68"/>
              <a:gd name="T74" fmla="*/ 48 w 59"/>
              <a:gd name="T75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9" h="68">
                <a:moveTo>
                  <a:pt x="48" y="68"/>
                </a:moveTo>
                <a:lnTo>
                  <a:pt x="46" y="68"/>
                </a:lnTo>
                <a:lnTo>
                  <a:pt x="44" y="68"/>
                </a:lnTo>
                <a:lnTo>
                  <a:pt x="39" y="65"/>
                </a:lnTo>
                <a:lnTo>
                  <a:pt x="37" y="62"/>
                </a:lnTo>
                <a:lnTo>
                  <a:pt x="33" y="59"/>
                </a:lnTo>
                <a:lnTo>
                  <a:pt x="31" y="53"/>
                </a:lnTo>
                <a:lnTo>
                  <a:pt x="26" y="50"/>
                </a:lnTo>
                <a:lnTo>
                  <a:pt x="24" y="40"/>
                </a:lnTo>
                <a:lnTo>
                  <a:pt x="15" y="28"/>
                </a:lnTo>
                <a:lnTo>
                  <a:pt x="11" y="19"/>
                </a:lnTo>
                <a:lnTo>
                  <a:pt x="6" y="13"/>
                </a:lnTo>
                <a:lnTo>
                  <a:pt x="2" y="10"/>
                </a:lnTo>
                <a:lnTo>
                  <a:pt x="0" y="7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9" y="0"/>
                </a:lnTo>
                <a:lnTo>
                  <a:pt x="13" y="0"/>
                </a:lnTo>
                <a:lnTo>
                  <a:pt x="17" y="0"/>
                </a:lnTo>
                <a:lnTo>
                  <a:pt x="22" y="0"/>
                </a:lnTo>
                <a:lnTo>
                  <a:pt x="28" y="0"/>
                </a:lnTo>
                <a:lnTo>
                  <a:pt x="35" y="0"/>
                </a:lnTo>
                <a:lnTo>
                  <a:pt x="39" y="13"/>
                </a:lnTo>
                <a:lnTo>
                  <a:pt x="44" y="25"/>
                </a:lnTo>
                <a:lnTo>
                  <a:pt x="48" y="34"/>
                </a:lnTo>
                <a:lnTo>
                  <a:pt x="53" y="40"/>
                </a:lnTo>
                <a:lnTo>
                  <a:pt x="55" y="47"/>
                </a:lnTo>
                <a:lnTo>
                  <a:pt x="57" y="53"/>
                </a:lnTo>
                <a:lnTo>
                  <a:pt x="57" y="56"/>
                </a:lnTo>
                <a:lnTo>
                  <a:pt x="59" y="59"/>
                </a:lnTo>
                <a:lnTo>
                  <a:pt x="57" y="62"/>
                </a:lnTo>
                <a:lnTo>
                  <a:pt x="55" y="65"/>
                </a:lnTo>
                <a:lnTo>
                  <a:pt x="53" y="68"/>
                </a:lnTo>
                <a:lnTo>
                  <a:pt x="48" y="68"/>
                </a:lnTo>
                <a:lnTo>
                  <a:pt x="48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7BC933CB-D84C-49DE-BD3A-CD7577BB1FBE}"/>
              </a:ext>
            </a:extLst>
          </p:cNvPr>
          <p:cNvSpPr/>
          <p:nvPr/>
        </p:nvSpPr>
        <p:spPr>
          <a:xfrm>
            <a:off x="1860756" y="1574628"/>
            <a:ext cx="1312259" cy="260202"/>
          </a:xfrm>
          <a:custGeom>
            <a:avLst/>
            <a:gdLst>
              <a:gd name="connsiteX0" fmla="*/ 972992 w 1312259"/>
              <a:gd name="connsiteY0" fmla="*/ 0 h 260202"/>
              <a:gd name="connsiteX1" fmla="*/ 1017801 w 1312259"/>
              <a:gd name="connsiteY1" fmla="*/ 0 h 260202"/>
              <a:gd name="connsiteX2" fmla="*/ 1043406 w 1312259"/>
              <a:gd name="connsiteY2" fmla="*/ 0 h 260202"/>
              <a:gd name="connsiteX3" fmla="*/ 1075412 w 1312259"/>
              <a:gd name="connsiteY3" fmla="*/ 28911 h 260202"/>
              <a:gd name="connsiteX4" fmla="*/ 1113820 w 1312259"/>
              <a:gd name="connsiteY4" fmla="*/ 57823 h 260202"/>
              <a:gd name="connsiteX5" fmla="*/ 1184234 w 1312259"/>
              <a:gd name="connsiteY5" fmla="*/ 86734 h 260202"/>
              <a:gd name="connsiteX6" fmla="*/ 1216240 w 1312259"/>
              <a:gd name="connsiteY6" fmla="*/ 115645 h 260202"/>
              <a:gd name="connsiteX7" fmla="*/ 1241845 w 1312259"/>
              <a:gd name="connsiteY7" fmla="*/ 115645 h 260202"/>
              <a:gd name="connsiteX8" fmla="*/ 1254648 w 1312259"/>
              <a:gd name="connsiteY8" fmla="*/ 144557 h 260202"/>
              <a:gd name="connsiteX9" fmla="*/ 1267450 w 1312259"/>
              <a:gd name="connsiteY9" fmla="*/ 144557 h 260202"/>
              <a:gd name="connsiteX10" fmla="*/ 1286654 w 1312259"/>
              <a:gd name="connsiteY10" fmla="*/ 173468 h 260202"/>
              <a:gd name="connsiteX11" fmla="*/ 1299456 w 1312259"/>
              <a:gd name="connsiteY11" fmla="*/ 173468 h 260202"/>
              <a:gd name="connsiteX12" fmla="*/ 1312259 w 1312259"/>
              <a:gd name="connsiteY12" fmla="*/ 202379 h 260202"/>
              <a:gd name="connsiteX13" fmla="*/ 1312259 w 1312259"/>
              <a:gd name="connsiteY13" fmla="*/ 222088 h 260202"/>
              <a:gd name="connsiteX14" fmla="*/ 968917 w 1312259"/>
              <a:gd name="connsiteY14" fmla="*/ 222088 h 260202"/>
              <a:gd name="connsiteX15" fmla="*/ 960190 w 1312259"/>
              <a:gd name="connsiteY15" fmla="*/ 202379 h 260202"/>
              <a:gd name="connsiteX16" fmla="*/ 928183 w 1312259"/>
              <a:gd name="connsiteY16" fmla="*/ 202379 h 260202"/>
              <a:gd name="connsiteX17" fmla="*/ 902578 w 1312259"/>
              <a:gd name="connsiteY17" fmla="*/ 202379 h 260202"/>
              <a:gd name="connsiteX18" fmla="*/ 857769 w 1312259"/>
              <a:gd name="connsiteY18" fmla="*/ 202379 h 260202"/>
              <a:gd name="connsiteX19" fmla="*/ 832164 w 1312259"/>
              <a:gd name="connsiteY19" fmla="*/ 202379 h 260202"/>
              <a:gd name="connsiteX20" fmla="*/ 806559 w 1312259"/>
              <a:gd name="connsiteY20" fmla="*/ 202379 h 260202"/>
              <a:gd name="connsiteX21" fmla="*/ 761750 w 1312259"/>
              <a:gd name="connsiteY21" fmla="*/ 202379 h 260202"/>
              <a:gd name="connsiteX22" fmla="*/ 716942 w 1312259"/>
              <a:gd name="connsiteY22" fmla="*/ 202379 h 260202"/>
              <a:gd name="connsiteX23" fmla="*/ 665731 w 1312259"/>
              <a:gd name="connsiteY23" fmla="*/ 231290 h 260202"/>
              <a:gd name="connsiteX24" fmla="*/ 608120 w 1312259"/>
              <a:gd name="connsiteY24" fmla="*/ 231290 h 260202"/>
              <a:gd name="connsiteX25" fmla="*/ 537706 w 1312259"/>
              <a:gd name="connsiteY25" fmla="*/ 231290 h 260202"/>
              <a:gd name="connsiteX26" fmla="*/ 467292 w 1312259"/>
              <a:gd name="connsiteY26" fmla="*/ 231290 h 260202"/>
              <a:gd name="connsiteX27" fmla="*/ 396878 w 1312259"/>
              <a:gd name="connsiteY27" fmla="*/ 260202 h 260202"/>
              <a:gd name="connsiteX28" fmla="*/ 326464 w 1312259"/>
              <a:gd name="connsiteY28" fmla="*/ 260202 h 260202"/>
              <a:gd name="connsiteX29" fmla="*/ 249649 w 1312259"/>
              <a:gd name="connsiteY29" fmla="*/ 260202 h 260202"/>
              <a:gd name="connsiteX30" fmla="*/ 198439 w 1312259"/>
              <a:gd name="connsiteY30" fmla="*/ 260202 h 260202"/>
              <a:gd name="connsiteX31" fmla="*/ 140828 w 1312259"/>
              <a:gd name="connsiteY31" fmla="*/ 260202 h 260202"/>
              <a:gd name="connsiteX32" fmla="*/ 83216 w 1312259"/>
              <a:gd name="connsiteY32" fmla="*/ 260202 h 260202"/>
              <a:gd name="connsiteX33" fmla="*/ 38408 w 1312259"/>
              <a:gd name="connsiteY33" fmla="*/ 260202 h 260202"/>
              <a:gd name="connsiteX34" fmla="*/ 0 w 1312259"/>
              <a:gd name="connsiteY34" fmla="*/ 260202 h 260202"/>
              <a:gd name="connsiteX35" fmla="*/ 0 w 1312259"/>
              <a:gd name="connsiteY35" fmla="*/ 144557 h 260202"/>
              <a:gd name="connsiteX36" fmla="*/ 83216 w 1312259"/>
              <a:gd name="connsiteY36" fmla="*/ 115645 h 260202"/>
              <a:gd name="connsiteX37" fmla="*/ 153630 w 1312259"/>
              <a:gd name="connsiteY37" fmla="*/ 115645 h 260202"/>
              <a:gd name="connsiteX38" fmla="*/ 211242 w 1312259"/>
              <a:gd name="connsiteY38" fmla="*/ 115645 h 260202"/>
              <a:gd name="connsiteX39" fmla="*/ 281656 w 1312259"/>
              <a:gd name="connsiteY39" fmla="*/ 115645 h 260202"/>
              <a:gd name="connsiteX40" fmla="*/ 339267 w 1312259"/>
              <a:gd name="connsiteY40" fmla="*/ 115645 h 260202"/>
              <a:gd name="connsiteX41" fmla="*/ 396878 w 1312259"/>
              <a:gd name="connsiteY41" fmla="*/ 115645 h 260202"/>
              <a:gd name="connsiteX42" fmla="*/ 435286 w 1312259"/>
              <a:gd name="connsiteY42" fmla="*/ 86734 h 260202"/>
              <a:gd name="connsiteX43" fmla="*/ 480095 w 1312259"/>
              <a:gd name="connsiteY43" fmla="*/ 86734 h 260202"/>
              <a:gd name="connsiteX44" fmla="*/ 774553 w 1312259"/>
              <a:gd name="connsiteY44" fmla="*/ 57823 h 260202"/>
              <a:gd name="connsiteX45" fmla="*/ 806559 w 1312259"/>
              <a:gd name="connsiteY45" fmla="*/ 57823 h 260202"/>
              <a:gd name="connsiteX46" fmla="*/ 832164 w 1312259"/>
              <a:gd name="connsiteY46" fmla="*/ 57823 h 260202"/>
              <a:gd name="connsiteX47" fmla="*/ 857769 w 1312259"/>
              <a:gd name="connsiteY47" fmla="*/ 57823 h 260202"/>
              <a:gd name="connsiteX48" fmla="*/ 889776 w 1312259"/>
              <a:gd name="connsiteY48" fmla="*/ 57823 h 260202"/>
              <a:gd name="connsiteX49" fmla="*/ 915381 w 1312259"/>
              <a:gd name="connsiteY49" fmla="*/ 57823 h 260202"/>
              <a:gd name="connsiteX50" fmla="*/ 947387 w 1312259"/>
              <a:gd name="connsiteY50" fmla="*/ 28911 h 260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1312259" h="260202">
                <a:moveTo>
                  <a:pt x="972992" y="0"/>
                </a:moveTo>
                <a:lnTo>
                  <a:pt x="1017801" y="0"/>
                </a:lnTo>
                <a:lnTo>
                  <a:pt x="1043406" y="0"/>
                </a:lnTo>
                <a:lnTo>
                  <a:pt x="1075412" y="28911"/>
                </a:lnTo>
                <a:lnTo>
                  <a:pt x="1113820" y="57823"/>
                </a:lnTo>
                <a:lnTo>
                  <a:pt x="1184234" y="86734"/>
                </a:lnTo>
                <a:lnTo>
                  <a:pt x="1216240" y="115645"/>
                </a:lnTo>
                <a:lnTo>
                  <a:pt x="1241845" y="115645"/>
                </a:lnTo>
                <a:lnTo>
                  <a:pt x="1254648" y="144557"/>
                </a:lnTo>
                <a:lnTo>
                  <a:pt x="1267450" y="144557"/>
                </a:lnTo>
                <a:lnTo>
                  <a:pt x="1286654" y="173468"/>
                </a:lnTo>
                <a:lnTo>
                  <a:pt x="1299456" y="173468"/>
                </a:lnTo>
                <a:lnTo>
                  <a:pt x="1312259" y="202379"/>
                </a:lnTo>
                <a:lnTo>
                  <a:pt x="1312259" y="222088"/>
                </a:lnTo>
                <a:lnTo>
                  <a:pt x="968917" y="222088"/>
                </a:lnTo>
                <a:lnTo>
                  <a:pt x="960190" y="202379"/>
                </a:lnTo>
                <a:lnTo>
                  <a:pt x="928183" y="202379"/>
                </a:lnTo>
                <a:lnTo>
                  <a:pt x="902578" y="202379"/>
                </a:lnTo>
                <a:lnTo>
                  <a:pt x="857769" y="202379"/>
                </a:lnTo>
                <a:lnTo>
                  <a:pt x="832164" y="202379"/>
                </a:lnTo>
                <a:lnTo>
                  <a:pt x="806559" y="202379"/>
                </a:lnTo>
                <a:lnTo>
                  <a:pt x="761750" y="202379"/>
                </a:lnTo>
                <a:lnTo>
                  <a:pt x="716942" y="202379"/>
                </a:lnTo>
                <a:lnTo>
                  <a:pt x="665731" y="231290"/>
                </a:lnTo>
                <a:lnTo>
                  <a:pt x="608120" y="231290"/>
                </a:lnTo>
                <a:lnTo>
                  <a:pt x="537706" y="231290"/>
                </a:lnTo>
                <a:lnTo>
                  <a:pt x="467292" y="231290"/>
                </a:lnTo>
                <a:lnTo>
                  <a:pt x="396878" y="260202"/>
                </a:lnTo>
                <a:lnTo>
                  <a:pt x="326464" y="260202"/>
                </a:lnTo>
                <a:lnTo>
                  <a:pt x="249649" y="260202"/>
                </a:lnTo>
                <a:lnTo>
                  <a:pt x="198439" y="260202"/>
                </a:lnTo>
                <a:lnTo>
                  <a:pt x="140828" y="260202"/>
                </a:lnTo>
                <a:lnTo>
                  <a:pt x="83216" y="260202"/>
                </a:lnTo>
                <a:lnTo>
                  <a:pt x="38408" y="260202"/>
                </a:lnTo>
                <a:lnTo>
                  <a:pt x="0" y="260202"/>
                </a:lnTo>
                <a:lnTo>
                  <a:pt x="0" y="144557"/>
                </a:lnTo>
                <a:lnTo>
                  <a:pt x="83216" y="115645"/>
                </a:lnTo>
                <a:lnTo>
                  <a:pt x="153630" y="115645"/>
                </a:lnTo>
                <a:lnTo>
                  <a:pt x="211242" y="115645"/>
                </a:lnTo>
                <a:lnTo>
                  <a:pt x="281656" y="115645"/>
                </a:lnTo>
                <a:lnTo>
                  <a:pt x="339267" y="115645"/>
                </a:lnTo>
                <a:lnTo>
                  <a:pt x="396878" y="115645"/>
                </a:lnTo>
                <a:lnTo>
                  <a:pt x="435286" y="86734"/>
                </a:lnTo>
                <a:lnTo>
                  <a:pt x="480095" y="86734"/>
                </a:lnTo>
                <a:lnTo>
                  <a:pt x="774553" y="57823"/>
                </a:lnTo>
                <a:lnTo>
                  <a:pt x="806559" y="57823"/>
                </a:lnTo>
                <a:lnTo>
                  <a:pt x="832164" y="57823"/>
                </a:lnTo>
                <a:lnTo>
                  <a:pt x="857769" y="57823"/>
                </a:lnTo>
                <a:lnTo>
                  <a:pt x="889776" y="57823"/>
                </a:lnTo>
                <a:lnTo>
                  <a:pt x="915381" y="57823"/>
                </a:lnTo>
                <a:lnTo>
                  <a:pt x="947387" y="2891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49D88F75-5866-4CB5-8B12-61D799057CCC}"/>
              </a:ext>
            </a:extLst>
          </p:cNvPr>
          <p:cNvSpPr>
            <a:spLocks/>
          </p:cNvSpPr>
          <p:nvPr/>
        </p:nvSpPr>
        <p:spPr bwMode="auto">
          <a:xfrm rot="518161">
            <a:off x="2746121" y="1702849"/>
            <a:ext cx="437036" cy="668380"/>
          </a:xfrm>
          <a:custGeom>
            <a:avLst/>
            <a:gdLst>
              <a:gd name="connsiteX0" fmla="*/ 359505 w 396878"/>
              <a:gd name="connsiteY0" fmla="*/ 0 h 788685"/>
              <a:gd name="connsiteX1" fmla="*/ 371273 w 396878"/>
              <a:gd name="connsiteY1" fmla="*/ 17717 h 788685"/>
              <a:gd name="connsiteX2" fmla="*/ 384075 w 396878"/>
              <a:gd name="connsiteY2" fmla="*/ 17717 h 788685"/>
              <a:gd name="connsiteX3" fmla="*/ 396878 w 396878"/>
              <a:gd name="connsiteY3" fmla="*/ 46628 h 788685"/>
              <a:gd name="connsiteX4" fmla="*/ 396878 w 396878"/>
              <a:gd name="connsiteY4" fmla="*/ 75539 h 788685"/>
              <a:gd name="connsiteX5" fmla="*/ 384075 w 396878"/>
              <a:gd name="connsiteY5" fmla="*/ 104451 h 788685"/>
              <a:gd name="connsiteX6" fmla="*/ 371273 w 396878"/>
              <a:gd name="connsiteY6" fmla="*/ 104451 h 788685"/>
              <a:gd name="connsiteX7" fmla="*/ 352069 w 396878"/>
              <a:gd name="connsiteY7" fmla="*/ 133362 h 788685"/>
              <a:gd name="connsiteX8" fmla="*/ 326464 w 396878"/>
              <a:gd name="connsiteY8" fmla="*/ 162273 h 788685"/>
              <a:gd name="connsiteX9" fmla="*/ 300859 w 396878"/>
              <a:gd name="connsiteY9" fmla="*/ 229733 h 788685"/>
              <a:gd name="connsiteX10" fmla="*/ 268853 w 396878"/>
              <a:gd name="connsiteY10" fmla="*/ 287556 h 788685"/>
              <a:gd name="connsiteX11" fmla="*/ 230445 w 396878"/>
              <a:gd name="connsiteY11" fmla="*/ 403201 h 788685"/>
              <a:gd name="connsiteX12" fmla="*/ 211241 w 396878"/>
              <a:gd name="connsiteY12" fmla="*/ 489935 h 788685"/>
              <a:gd name="connsiteX13" fmla="*/ 185636 w 396878"/>
              <a:gd name="connsiteY13" fmla="*/ 586306 h 788685"/>
              <a:gd name="connsiteX14" fmla="*/ 172834 w 396878"/>
              <a:gd name="connsiteY14" fmla="*/ 673040 h 788685"/>
              <a:gd name="connsiteX15" fmla="*/ 160031 w 396878"/>
              <a:gd name="connsiteY15" fmla="*/ 701951 h 788685"/>
              <a:gd name="connsiteX16" fmla="*/ 140827 w 396878"/>
              <a:gd name="connsiteY16" fmla="*/ 759774 h 788685"/>
              <a:gd name="connsiteX17" fmla="*/ 128025 w 396878"/>
              <a:gd name="connsiteY17" fmla="*/ 759774 h 788685"/>
              <a:gd name="connsiteX18" fmla="*/ 102420 w 396878"/>
              <a:gd name="connsiteY18" fmla="*/ 788685 h 788685"/>
              <a:gd name="connsiteX19" fmla="*/ 57611 w 396878"/>
              <a:gd name="connsiteY19" fmla="*/ 788685 h 788685"/>
              <a:gd name="connsiteX20" fmla="*/ 44809 w 396878"/>
              <a:gd name="connsiteY20" fmla="*/ 788685 h 788685"/>
              <a:gd name="connsiteX21" fmla="*/ 32006 w 396878"/>
              <a:gd name="connsiteY21" fmla="*/ 759774 h 788685"/>
              <a:gd name="connsiteX22" fmla="*/ 12802 w 396878"/>
              <a:gd name="connsiteY22" fmla="*/ 759774 h 788685"/>
              <a:gd name="connsiteX23" fmla="*/ 12802 w 396878"/>
              <a:gd name="connsiteY23" fmla="*/ 701951 h 788685"/>
              <a:gd name="connsiteX24" fmla="*/ 0 w 396878"/>
              <a:gd name="connsiteY24" fmla="*/ 673040 h 788685"/>
              <a:gd name="connsiteX25" fmla="*/ 12802 w 396878"/>
              <a:gd name="connsiteY25" fmla="*/ 586306 h 788685"/>
              <a:gd name="connsiteX26" fmla="*/ 12802 w 396878"/>
              <a:gd name="connsiteY26" fmla="*/ 518846 h 788685"/>
              <a:gd name="connsiteX27" fmla="*/ 32006 w 396878"/>
              <a:gd name="connsiteY27" fmla="*/ 432112 h 788685"/>
              <a:gd name="connsiteX28" fmla="*/ 44809 w 396878"/>
              <a:gd name="connsiteY28" fmla="*/ 345378 h 788685"/>
              <a:gd name="connsiteX29" fmla="*/ 44809 w 396878"/>
              <a:gd name="connsiteY29" fmla="*/ 287556 h 788685"/>
              <a:gd name="connsiteX30" fmla="*/ 57611 w 396878"/>
              <a:gd name="connsiteY30" fmla="*/ 229733 h 788685"/>
              <a:gd name="connsiteX31" fmla="*/ 57611 w 396878"/>
              <a:gd name="connsiteY31" fmla="*/ 162273 h 788685"/>
              <a:gd name="connsiteX32" fmla="*/ 57611 w 396878"/>
              <a:gd name="connsiteY32" fmla="*/ 133362 h 788685"/>
              <a:gd name="connsiteX33" fmla="*/ 57611 w 396878"/>
              <a:gd name="connsiteY33" fmla="*/ 104451 h 788685"/>
              <a:gd name="connsiteX34" fmla="*/ 57611 w 396878"/>
              <a:gd name="connsiteY34" fmla="*/ 75539 h 788685"/>
              <a:gd name="connsiteX35" fmla="*/ 44809 w 396878"/>
              <a:gd name="connsiteY35" fmla="*/ 46628 h 788685"/>
              <a:gd name="connsiteX36" fmla="*/ 37327 w 396878"/>
              <a:gd name="connsiteY36" fmla="*/ 46628 h 788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96878" h="788685">
                <a:moveTo>
                  <a:pt x="359505" y="0"/>
                </a:moveTo>
                <a:lnTo>
                  <a:pt x="371273" y="17717"/>
                </a:lnTo>
                <a:lnTo>
                  <a:pt x="384075" y="17717"/>
                </a:lnTo>
                <a:lnTo>
                  <a:pt x="396878" y="46628"/>
                </a:lnTo>
                <a:lnTo>
                  <a:pt x="396878" y="75539"/>
                </a:lnTo>
                <a:lnTo>
                  <a:pt x="384075" y="104451"/>
                </a:lnTo>
                <a:lnTo>
                  <a:pt x="371273" y="104451"/>
                </a:lnTo>
                <a:lnTo>
                  <a:pt x="352069" y="133362"/>
                </a:lnTo>
                <a:lnTo>
                  <a:pt x="326464" y="162273"/>
                </a:lnTo>
                <a:lnTo>
                  <a:pt x="300859" y="229733"/>
                </a:lnTo>
                <a:lnTo>
                  <a:pt x="268853" y="287556"/>
                </a:lnTo>
                <a:lnTo>
                  <a:pt x="230445" y="403201"/>
                </a:lnTo>
                <a:lnTo>
                  <a:pt x="211241" y="489935"/>
                </a:lnTo>
                <a:lnTo>
                  <a:pt x="185636" y="586306"/>
                </a:lnTo>
                <a:lnTo>
                  <a:pt x="172834" y="673040"/>
                </a:lnTo>
                <a:lnTo>
                  <a:pt x="160031" y="701951"/>
                </a:lnTo>
                <a:lnTo>
                  <a:pt x="140827" y="759774"/>
                </a:lnTo>
                <a:lnTo>
                  <a:pt x="128025" y="759774"/>
                </a:lnTo>
                <a:lnTo>
                  <a:pt x="102420" y="788685"/>
                </a:lnTo>
                <a:lnTo>
                  <a:pt x="57611" y="788685"/>
                </a:lnTo>
                <a:lnTo>
                  <a:pt x="44809" y="788685"/>
                </a:lnTo>
                <a:lnTo>
                  <a:pt x="32006" y="759774"/>
                </a:lnTo>
                <a:lnTo>
                  <a:pt x="12802" y="759774"/>
                </a:lnTo>
                <a:lnTo>
                  <a:pt x="12802" y="701951"/>
                </a:lnTo>
                <a:lnTo>
                  <a:pt x="0" y="673040"/>
                </a:lnTo>
                <a:lnTo>
                  <a:pt x="12802" y="586306"/>
                </a:lnTo>
                <a:lnTo>
                  <a:pt x="12802" y="518846"/>
                </a:lnTo>
                <a:lnTo>
                  <a:pt x="32006" y="432112"/>
                </a:lnTo>
                <a:lnTo>
                  <a:pt x="44809" y="345378"/>
                </a:lnTo>
                <a:lnTo>
                  <a:pt x="44809" y="287556"/>
                </a:lnTo>
                <a:lnTo>
                  <a:pt x="57611" y="229733"/>
                </a:lnTo>
                <a:lnTo>
                  <a:pt x="57611" y="162273"/>
                </a:lnTo>
                <a:lnTo>
                  <a:pt x="57611" y="133362"/>
                </a:lnTo>
                <a:lnTo>
                  <a:pt x="57611" y="104451"/>
                </a:lnTo>
                <a:lnTo>
                  <a:pt x="57611" y="75539"/>
                </a:lnTo>
                <a:lnTo>
                  <a:pt x="44809" y="46628"/>
                </a:lnTo>
                <a:lnTo>
                  <a:pt x="37327" y="46628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119">
            <a:extLst>
              <a:ext uri="{FF2B5EF4-FFF2-40B4-BE49-F238E27FC236}">
                <a16:creationId xmlns:a16="http://schemas.microsoft.com/office/drawing/2014/main" xmlns="" id="{BCE99618-86A0-48DA-9B25-B9826EEBD10D}"/>
              </a:ext>
            </a:extLst>
          </p:cNvPr>
          <p:cNvSpPr>
            <a:spLocks/>
          </p:cNvSpPr>
          <p:nvPr/>
        </p:nvSpPr>
        <p:spPr bwMode="auto">
          <a:xfrm>
            <a:off x="1945608" y="1876017"/>
            <a:ext cx="772370" cy="247097"/>
          </a:xfrm>
          <a:custGeom>
            <a:avLst/>
            <a:gdLst>
              <a:gd name="T0" fmla="*/ 55 w 119"/>
              <a:gd name="T1" fmla="*/ 6 h 24"/>
              <a:gd name="T2" fmla="*/ 64 w 119"/>
              <a:gd name="T3" fmla="*/ 3 h 24"/>
              <a:gd name="T4" fmla="*/ 71 w 119"/>
              <a:gd name="T5" fmla="*/ 3 h 24"/>
              <a:gd name="T6" fmla="*/ 77 w 119"/>
              <a:gd name="T7" fmla="*/ 0 h 24"/>
              <a:gd name="T8" fmla="*/ 84 w 119"/>
              <a:gd name="T9" fmla="*/ 0 h 24"/>
              <a:gd name="T10" fmla="*/ 89 w 119"/>
              <a:gd name="T11" fmla="*/ 0 h 24"/>
              <a:gd name="T12" fmla="*/ 93 w 119"/>
              <a:gd name="T13" fmla="*/ 0 h 24"/>
              <a:gd name="T14" fmla="*/ 97 w 119"/>
              <a:gd name="T15" fmla="*/ 0 h 24"/>
              <a:gd name="T16" fmla="*/ 100 w 119"/>
              <a:gd name="T17" fmla="*/ 0 h 24"/>
              <a:gd name="T18" fmla="*/ 104 w 119"/>
              <a:gd name="T19" fmla="*/ 0 h 24"/>
              <a:gd name="T20" fmla="*/ 108 w 119"/>
              <a:gd name="T21" fmla="*/ 0 h 24"/>
              <a:gd name="T22" fmla="*/ 113 w 119"/>
              <a:gd name="T23" fmla="*/ 3 h 24"/>
              <a:gd name="T24" fmla="*/ 117 w 119"/>
              <a:gd name="T25" fmla="*/ 6 h 24"/>
              <a:gd name="T26" fmla="*/ 119 w 119"/>
              <a:gd name="T27" fmla="*/ 9 h 24"/>
              <a:gd name="T28" fmla="*/ 119 w 119"/>
              <a:gd name="T29" fmla="*/ 12 h 24"/>
              <a:gd name="T30" fmla="*/ 117 w 119"/>
              <a:gd name="T31" fmla="*/ 12 h 24"/>
              <a:gd name="T32" fmla="*/ 115 w 119"/>
              <a:gd name="T33" fmla="*/ 12 h 24"/>
              <a:gd name="T34" fmla="*/ 113 w 119"/>
              <a:gd name="T35" fmla="*/ 12 h 24"/>
              <a:gd name="T36" fmla="*/ 111 w 119"/>
              <a:gd name="T37" fmla="*/ 15 h 24"/>
              <a:gd name="T38" fmla="*/ 108 w 119"/>
              <a:gd name="T39" fmla="*/ 15 h 24"/>
              <a:gd name="T40" fmla="*/ 106 w 119"/>
              <a:gd name="T41" fmla="*/ 15 h 24"/>
              <a:gd name="T42" fmla="*/ 102 w 119"/>
              <a:gd name="T43" fmla="*/ 15 h 24"/>
              <a:gd name="T44" fmla="*/ 95 w 119"/>
              <a:gd name="T45" fmla="*/ 15 h 24"/>
              <a:gd name="T46" fmla="*/ 91 w 119"/>
              <a:gd name="T47" fmla="*/ 15 h 24"/>
              <a:gd name="T48" fmla="*/ 82 w 119"/>
              <a:gd name="T49" fmla="*/ 15 h 24"/>
              <a:gd name="T50" fmla="*/ 75 w 119"/>
              <a:gd name="T51" fmla="*/ 18 h 24"/>
              <a:gd name="T52" fmla="*/ 66 w 119"/>
              <a:gd name="T53" fmla="*/ 18 h 24"/>
              <a:gd name="T54" fmla="*/ 58 w 119"/>
              <a:gd name="T55" fmla="*/ 18 h 24"/>
              <a:gd name="T56" fmla="*/ 49 w 119"/>
              <a:gd name="T57" fmla="*/ 18 h 24"/>
              <a:gd name="T58" fmla="*/ 38 w 119"/>
              <a:gd name="T59" fmla="*/ 21 h 24"/>
              <a:gd name="T60" fmla="*/ 27 w 119"/>
              <a:gd name="T61" fmla="*/ 21 h 24"/>
              <a:gd name="T62" fmla="*/ 13 w 119"/>
              <a:gd name="T63" fmla="*/ 21 h 24"/>
              <a:gd name="T64" fmla="*/ 0 w 119"/>
              <a:gd name="T65" fmla="*/ 24 h 24"/>
              <a:gd name="T66" fmla="*/ 0 w 119"/>
              <a:gd name="T67" fmla="*/ 9 h 24"/>
              <a:gd name="T68" fmla="*/ 13 w 119"/>
              <a:gd name="T69" fmla="*/ 9 h 24"/>
              <a:gd name="T70" fmla="*/ 27 w 119"/>
              <a:gd name="T71" fmla="*/ 9 h 24"/>
              <a:gd name="T72" fmla="*/ 40 w 119"/>
              <a:gd name="T73" fmla="*/ 6 h 24"/>
              <a:gd name="T74" fmla="*/ 55 w 119"/>
              <a:gd name="T75" fmla="*/ 6 h 24"/>
              <a:gd name="T76" fmla="*/ 55 w 119"/>
              <a:gd name="T77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19" h="24">
                <a:moveTo>
                  <a:pt x="55" y="6"/>
                </a:moveTo>
                <a:lnTo>
                  <a:pt x="64" y="3"/>
                </a:lnTo>
                <a:lnTo>
                  <a:pt x="71" y="3"/>
                </a:lnTo>
                <a:lnTo>
                  <a:pt x="77" y="0"/>
                </a:lnTo>
                <a:lnTo>
                  <a:pt x="84" y="0"/>
                </a:lnTo>
                <a:lnTo>
                  <a:pt x="89" y="0"/>
                </a:lnTo>
                <a:lnTo>
                  <a:pt x="93" y="0"/>
                </a:lnTo>
                <a:lnTo>
                  <a:pt x="97" y="0"/>
                </a:lnTo>
                <a:lnTo>
                  <a:pt x="100" y="0"/>
                </a:lnTo>
                <a:lnTo>
                  <a:pt x="104" y="0"/>
                </a:lnTo>
                <a:lnTo>
                  <a:pt x="108" y="0"/>
                </a:lnTo>
                <a:lnTo>
                  <a:pt x="113" y="3"/>
                </a:lnTo>
                <a:lnTo>
                  <a:pt x="117" y="6"/>
                </a:lnTo>
                <a:lnTo>
                  <a:pt x="119" y="9"/>
                </a:lnTo>
                <a:lnTo>
                  <a:pt x="119" y="12"/>
                </a:lnTo>
                <a:lnTo>
                  <a:pt x="117" y="12"/>
                </a:lnTo>
                <a:lnTo>
                  <a:pt x="115" y="12"/>
                </a:lnTo>
                <a:lnTo>
                  <a:pt x="113" y="12"/>
                </a:lnTo>
                <a:lnTo>
                  <a:pt x="111" y="15"/>
                </a:lnTo>
                <a:lnTo>
                  <a:pt x="108" y="15"/>
                </a:lnTo>
                <a:lnTo>
                  <a:pt x="106" y="15"/>
                </a:lnTo>
                <a:lnTo>
                  <a:pt x="102" y="15"/>
                </a:lnTo>
                <a:lnTo>
                  <a:pt x="95" y="15"/>
                </a:lnTo>
                <a:lnTo>
                  <a:pt x="91" y="15"/>
                </a:lnTo>
                <a:lnTo>
                  <a:pt x="82" y="15"/>
                </a:lnTo>
                <a:lnTo>
                  <a:pt x="75" y="18"/>
                </a:lnTo>
                <a:lnTo>
                  <a:pt x="66" y="18"/>
                </a:lnTo>
                <a:lnTo>
                  <a:pt x="58" y="18"/>
                </a:lnTo>
                <a:lnTo>
                  <a:pt x="49" y="18"/>
                </a:lnTo>
                <a:lnTo>
                  <a:pt x="38" y="21"/>
                </a:lnTo>
                <a:lnTo>
                  <a:pt x="27" y="21"/>
                </a:lnTo>
                <a:lnTo>
                  <a:pt x="13" y="21"/>
                </a:lnTo>
                <a:lnTo>
                  <a:pt x="0" y="24"/>
                </a:lnTo>
                <a:lnTo>
                  <a:pt x="0" y="9"/>
                </a:lnTo>
                <a:lnTo>
                  <a:pt x="13" y="9"/>
                </a:lnTo>
                <a:lnTo>
                  <a:pt x="27" y="9"/>
                </a:lnTo>
                <a:lnTo>
                  <a:pt x="40" y="6"/>
                </a:lnTo>
                <a:lnTo>
                  <a:pt x="55" y="6"/>
                </a:lnTo>
                <a:lnTo>
                  <a:pt x="55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118">
            <a:extLst>
              <a:ext uri="{FF2B5EF4-FFF2-40B4-BE49-F238E27FC236}">
                <a16:creationId xmlns:a16="http://schemas.microsoft.com/office/drawing/2014/main" xmlns="" id="{04A832F0-D4F4-4469-B36A-73DC83215030}"/>
              </a:ext>
            </a:extLst>
          </p:cNvPr>
          <p:cNvSpPr>
            <a:spLocks/>
          </p:cNvSpPr>
          <p:nvPr/>
        </p:nvSpPr>
        <p:spPr bwMode="auto">
          <a:xfrm>
            <a:off x="2101380" y="2226071"/>
            <a:ext cx="675010" cy="92665"/>
          </a:xfrm>
          <a:custGeom>
            <a:avLst/>
            <a:gdLst>
              <a:gd name="T0" fmla="*/ 102 w 104"/>
              <a:gd name="T1" fmla="*/ 0 h 9"/>
              <a:gd name="T2" fmla="*/ 104 w 104"/>
              <a:gd name="T3" fmla="*/ 3 h 9"/>
              <a:gd name="T4" fmla="*/ 100 w 104"/>
              <a:gd name="T5" fmla="*/ 3 h 9"/>
              <a:gd name="T6" fmla="*/ 95 w 104"/>
              <a:gd name="T7" fmla="*/ 3 h 9"/>
              <a:gd name="T8" fmla="*/ 91 w 104"/>
              <a:gd name="T9" fmla="*/ 6 h 9"/>
              <a:gd name="T10" fmla="*/ 84 w 104"/>
              <a:gd name="T11" fmla="*/ 6 h 9"/>
              <a:gd name="T12" fmla="*/ 78 w 104"/>
              <a:gd name="T13" fmla="*/ 6 h 9"/>
              <a:gd name="T14" fmla="*/ 71 w 104"/>
              <a:gd name="T15" fmla="*/ 6 h 9"/>
              <a:gd name="T16" fmla="*/ 62 w 104"/>
              <a:gd name="T17" fmla="*/ 6 h 9"/>
              <a:gd name="T18" fmla="*/ 53 w 104"/>
              <a:gd name="T19" fmla="*/ 6 h 9"/>
              <a:gd name="T20" fmla="*/ 45 w 104"/>
              <a:gd name="T21" fmla="*/ 6 h 9"/>
              <a:gd name="T22" fmla="*/ 36 w 104"/>
              <a:gd name="T23" fmla="*/ 9 h 9"/>
              <a:gd name="T24" fmla="*/ 29 w 104"/>
              <a:gd name="T25" fmla="*/ 9 h 9"/>
              <a:gd name="T26" fmla="*/ 20 w 104"/>
              <a:gd name="T27" fmla="*/ 9 h 9"/>
              <a:gd name="T28" fmla="*/ 14 w 104"/>
              <a:gd name="T29" fmla="*/ 9 h 9"/>
              <a:gd name="T30" fmla="*/ 9 w 104"/>
              <a:gd name="T31" fmla="*/ 9 h 9"/>
              <a:gd name="T32" fmla="*/ 5 w 104"/>
              <a:gd name="T33" fmla="*/ 9 h 9"/>
              <a:gd name="T34" fmla="*/ 0 w 104"/>
              <a:gd name="T35" fmla="*/ 9 h 9"/>
              <a:gd name="T36" fmla="*/ 0 w 104"/>
              <a:gd name="T37" fmla="*/ 6 h 9"/>
              <a:gd name="T38" fmla="*/ 3 w 104"/>
              <a:gd name="T39" fmla="*/ 6 h 9"/>
              <a:gd name="T40" fmla="*/ 5 w 104"/>
              <a:gd name="T41" fmla="*/ 6 h 9"/>
              <a:gd name="T42" fmla="*/ 9 w 104"/>
              <a:gd name="T43" fmla="*/ 6 h 9"/>
              <a:gd name="T44" fmla="*/ 12 w 104"/>
              <a:gd name="T45" fmla="*/ 6 h 9"/>
              <a:gd name="T46" fmla="*/ 16 w 104"/>
              <a:gd name="T47" fmla="*/ 6 h 9"/>
              <a:gd name="T48" fmla="*/ 23 w 104"/>
              <a:gd name="T49" fmla="*/ 6 h 9"/>
              <a:gd name="T50" fmla="*/ 27 w 104"/>
              <a:gd name="T51" fmla="*/ 6 h 9"/>
              <a:gd name="T52" fmla="*/ 38 w 104"/>
              <a:gd name="T53" fmla="*/ 3 h 9"/>
              <a:gd name="T54" fmla="*/ 49 w 104"/>
              <a:gd name="T55" fmla="*/ 3 h 9"/>
              <a:gd name="T56" fmla="*/ 69 w 104"/>
              <a:gd name="T57" fmla="*/ 0 h 9"/>
              <a:gd name="T58" fmla="*/ 78 w 104"/>
              <a:gd name="T59" fmla="*/ 0 h 9"/>
              <a:gd name="T60" fmla="*/ 87 w 104"/>
              <a:gd name="T61" fmla="*/ 0 h 9"/>
              <a:gd name="T62" fmla="*/ 95 w 104"/>
              <a:gd name="T63" fmla="*/ 0 h 9"/>
              <a:gd name="T64" fmla="*/ 102 w 104"/>
              <a:gd name="T65" fmla="*/ 0 h 9"/>
              <a:gd name="T66" fmla="*/ 102 w 104"/>
              <a:gd name="T67" fmla="*/ 0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4" h="9">
                <a:moveTo>
                  <a:pt x="102" y="0"/>
                </a:moveTo>
                <a:lnTo>
                  <a:pt x="104" y="3"/>
                </a:lnTo>
                <a:lnTo>
                  <a:pt x="100" y="3"/>
                </a:lnTo>
                <a:lnTo>
                  <a:pt x="95" y="3"/>
                </a:lnTo>
                <a:lnTo>
                  <a:pt x="91" y="6"/>
                </a:lnTo>
                <a:lnTo>
                  <a:pt x="84" y="6"/>
                </a:lnTo>
                <a:lnTo>
                  <a:pt x="78" y="6"/>
                </a:lnTo>
                <a:lnTo>
                  <a:pt x="71" y="6"/>
                </a:lnTo>
                <a:lnTo>
                  <a:pt x="62" y="6"/>
                </a:lnTo>
                <a:lnTo>
                  <a:pt x="53" y="6"/>
                </a:lnTo>
                <a:lnTo>
                  <a:pt x="45" y="6"/>
                </a:lnTo>
                <a:lnTo>
                  <a:pt x="36" y="9"/>
                </a:lnTo>
                <a:lnTo>
                  <a:pt x="29" y="9"/>
                </a:lnTo>
                <a:lnTo>
                  <a:pt x="20" y="9"/>
                </a:lnTo>
                <a:lnTo>
                  <a:pt x="14" y="9"/>
                </a:lnTo>
                <a:lnTo>
                  <a:pt x="9" y="9"/>
                </a:lnTo>
                <a:lnTo>
                  <a:pt x="5" y="9"/>
                </a:lnTo>
                <a:lnTo>
                  <a:pt x="0" y="9"/>
                </a:lnTo>
                <a:lnTo>
                  <a:pt x="0" y="6"/>
                </a:lnTo>
                <a:lnTo>
                  <a:pt x="3" y="6"/>
                </a:lnTo>
                <a:lnTo>
                  <a:pt x="5" y="6"/>
                </a:lnTo>
                <a:lnTo>
                  <a:pt x="9" y="6"/>
                </a:lnTo>
                <a:lnTo>
                  <a:pt x="12" y="6"/>
                </a:lnTo>
                <a:lnTo>
                  <a:pt x="16" y="6"/>
                </a:lnTo>
                <a:lnTo>
                  <a:pt x="23" y="6"/>
                </a:lnTo>
                <a:lnTo>
                  <a:pt x="27" y="6"/>
                </a:lnTo>
                <a:lnTo>
                  <a:pt x="38" y="3"/>
                </a:lnTo>
                <a:lnTo>
                  <a:pt x="49" y="3"/>
                </a:lnTo>
                <a:lnTo>
                  <a:pt x="69" y="0"/>
                </a:lnTo>
                <a:lnTo>
                  <a:pt x="78" y="0"/>
                </a:lnTo>
                <a:lnTo>
                  <a:pt x="87" y="0"/>
                </a:lnTo>
                <a:lnTo>
                  <a:pt x="95" y="0"/>
                </a:lnTo>
                <a:lnTo>
                  <a:pt x="102" y="0"/>
                </a:lnTo>
                <a:lnTo>
                  <a:pt x="102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6" name="Freeform 122">
            <a:extLst>
              <a:ext uri="{FF2B5EF4-FFF2-40B4-BE49-F238E27FC236}">
                <a16:creationId xmlns:a16="http://schemas.microsoft.com/office/drawing/2014/main" xmlns="" id="{488B846D-E4B6-4C74-ACA4-A6E045B804DB}"/>
              </a:ext>
            </a:extLst>
          </p:cNvPr>
          <p:cNvSpPr>
            <a:spLocks/>
          </p:cNvSpPr>
          <p:nvPr/>
        </p:nvSpPr>
        <p:spPr bwMode="auto">
          <a:xfrm>
            <a:off x="1517236" y="2380503"/>
            <a:ext cx="318036" cy="669225"/>
          </a:xfrm>
          <a:custGeom>
            <a:avLst/>
            <a:gdLst>
              <a:gd name="T0" fmla="*/ 49 w 49"/>
              <a:gd name="T1" fmla="*/ 6 h 65"/>
              <a:gd name="T2" fmla="*/ 49 w 49"/>
              <a:gd name="T3" fmla="*/ 9 h 65"/>
              <a:gd name="T4" fmla="*/ 49 w 49"/>
              <a:gd name="T5" fmla="*/ 12 h 65"/>
              <a:gd name="T6" fmla="*/ 49 w 49"/>
              <a:gd name="T7" fmla="*/ 19 h 65"/>
              <a:gd name="T8" fmla="*/ 49 w 49"/>
              <a:gd name="T9" fmla="*/ 22 h 65"/>
              <a:gd name="T10" fmla="*/ 49 w 49"/>
              <a:gd name="T11" fmla="*/ 28 h 65"/>
              <a:gd name="T12" fmla="*/ 49 w 49"/>
              <a:gd name="T13" fmla="*/ 34 h 65"/>
              <a:gd name="T14" fmla="*/ 46 w 49"/>
              <a:gd name="T15" fmla="*/ 40 h 65"/>
              <a:gd name="T16" fmla="*/ 44 w 49"/>
              <a:gd name="T17" fmla="*/ 43 h 65"/>
              <a:gd name="T18" fmla="*/ 38 w 49"/>
              <a:gd name="T19" fmla="*/ 52 h 65"/>
              <a:gd name="T20" fmla="*/ 29 w 49"/>
              <a:gd name="T21" fmla="*/ 59 h 65"/>
              <a:gd name="T22" fmla="*/ 22 w 49"/>
              <a:gd name="T23" fmla="*/ 65 h 65"/>
              <a:gd name="T24" fmla="*/ 18 w 49"/>
              <a:gd name="T25" fmla="*/ 65 h 65"/>
              <a:gd name="T26" fmla="*/ 13 w 49"/>
              <a:gd name="T27" fmla="*/ 65 h 65"/>
              <a:gd name="T28" fmla="*/ 11 w 49"/>
              <a:gd name="T29" fmla="*/ 65 h 65"/>
              <a:gd name="T30" fmla="*/ 9 w 49"/>
              <a:gd name="T31" fmla="*/ 62 h 65"/>
              <a:gd name="T32" fmla="*/ 7 w 49"/>
              <a:gd name="T33" fmla="*/ 59 h 65"/>
              <a:gd name="T34" fmla="*/ 4 w 49"/>
              <a:gd name="T35" fmla="*/ 56 h 65"/>
              <a:gd name="T36" fmla="*/ 2 w 49"/>
              <a:gd name="T37" fmla="*/ 52 h 65"/>
              <a:gd name="T38" fmla="*/ 2 w 49"/>
              <a:gd name="T39" fmla="*/ 49 h 65"/>
              <a:gd name="T40" fmla="*/ 0 w 49"/>
              <a:gd name="T41" fmla="*/ 46 h 65"/>
              <a:gd name="T42" fmla="*/ 0 w 49"/>
              <a:gd name="T43" fmla="*/ 43 h 65"/>
              <a:gd name="T44" fmla="*/ 2 w 49"/>
              <a:gd name="T45" fmla="*/ 43 h 65"/>
              <a:gd name="T46" fmla="*/ 2 w 49"/>
              <a:gd name="T47" fmla="*/ 40 h 65"/>
              <a:gd name="T48" fmla="*/ 7 w 49"/>
              <a:gd name="T49" fmla="*/ 37 h 65"/>
              <a:gd name="T50" fmla="*/ 9 w 49"/>
              <a:gd name="T51" fmla="*/ 37 h 65"/>
              <a:gd name="T52" fmla="*/ 13 w 49"/>
              <a:gd name="T53" fmla="*/ 34 h 65"/>
              <a:gd name="T54" fmla="*/ 18 w 49"/>
              <a:gd name="T55" fmla="*/ 28 h 65"/>
              <a:gd name="T56" fmla="*/ 20 w 49"/>
              <a:gd name="T57" fmla="*/ 22 h 65"/>
              <a:gd name="T58" fmla="*/ 24 w 49"/>
              <a:gd name="T59" fmla="*/ 16 h 65"/>
              <a:gd name="T60" fmla="*/ 29 w 49"/>
              <a:gd name="T61" fmla="*/ 9 h 65"/>
              <a:gd name="T62" fmla="*/ 31 w 49"/>
              <a:gd name="T63" fmla="*/ 3 h 65"/>
              <a:gd name="T64" fmla="*/ 35 w 49"/>
              <a:gd name="T65" fmla="*/ 0 h 65"/>
              <a:gd name="T66" fmla="*/ 40 w 49"/>
              <a:gd name="T67" fmla="*/ 0 h 65"/>
              <a:gd name="T68" fmla="*/ 42 w 49"/>
              <a:gd name="T69" fmla="*/ 0 h 65"/>
              <a:gd name="T70" fmla="*/ 44 w 49"/>
              <a:gd name="T71" fmla="*/ 3 h 65"/>
              <a:gd name="T72" fmla="*/ 46 w 49"/>
              <a:gd name="T73" fmla="*/ 3 h 65"/>
              <a:gd name="T74" fmla="*/ 49 w 49"/>
              <a:gd name="T75" fmla="*/ 6 h 65"/>
              <a:gd name="T76" fmla="*/ 49 w 49"/>
              <a:gd name="T77" fmla="*/ 6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9" h="65">
                <a:moveTo>
                  <a:pt x="49" y="6"/>
                </a:moveTo>
                <a:lnTo>
                  <a:pt x="49" y="9"/>
                </a:lnTo>
                <a:lnTo>
                  <a:pt x="49" y="12"/>
                </a:lnTo>
                <a:lnTo>
                  <a:pt x="49" y="19"/>
                </a:lnTo>
                <a:lnTo>
                  <a:pt x="49" y="22"/>
                </a:lnTo>
                <a:lnTo>
                  <a:pt x="49" y="28"/>
                </a:lnTo>
                <a:lnTo>
                  <a:pt x="49" y="34"/>
                </a:lnTo>
                <a:lnTo>
                  <a:pt x="46" y="40"/>
                </a:lnTo>
                <a:lnTo>
                  <a:pt x="44" y="43"/>
                </a:lnTo>
                <a:lnTo>
                  <a:pt x="38" y="52"/>
                </a:lnTo>
                <a:lnTo>
                  <a:pt x="29" y="59"/>
                </a:lnTo>
                <a:lnTo>
                  <a:pt x="22" y="65"/>
                </a:lnTo>
                <a:lnTo>
                  <a:pt x="18" y="65"/>
                </a:lnTo>
                <a:lnTo>
                  <a:pt x="13" y="65"/>
                </a:lnTo>
                <a:lnTo>
                  <a:pt x="11" y="65"/>
                </a:lnTo>
                <a:lnTo>
                  <a:pt x="9" y="62"/>
                </a:lnTo>
                <a:lnTo>
                  <a:pt x="7" y="59"/>
                </a:lnTo>
                <a:lnTo>
                  <a:pt x="4" y="56"/>
                </a:lnTo>
                <a:lnTo>
                  <a:pt x="2" y="52"/>
                </a:lnTo>
                <a:lnTo>
                  <a:pt x="2" y="49"/>
                </a:lnTo>
                <a:lnTo>
                  <a:pt x="0" y="46"/>
                </a:lnTo>
                <a:lnTo>
                  <a:pt x="0" y="43"/>
                </a:lnTo>
                <a:lnTo>
                  <a:pt x="2" y="43"/>
                </a:lnTo>
                <a:lnTo>
                  <a:pt x="2" y="40"/>
                </a:lnTo>
                <a:lnTo>
                  <a:pt x="7" y="37"/>
                </a:lnTo>
                <a:lnTo>
                  <a:pt x="9" y="37"/>
                </a:lnTo>
                <a:lnTo>
                  <a:pt x="13" y="34"/>
                </a:lnTo>
                <a:lnTo>
                  <a:pt x="18" y="28"/>
                </a:lnTo>
                <a:lnTo>
                  <a:pt x="20" y="22"/>
                </a:lnTo>
                <a:lnTo>
                  <a:pt x="24" y="16"/>
                </a:lnTo>
                <a:lnTo>
                  <a:pt x="29" y="9"/>
                </a:lnTo>
                <a:lnTo>
                  <a:pt x="31" y="3"/>
                </a:lnTo>
                <a:lnTo>
                  <a:pt x="35" y="0"/>
                </a:lnTo>
                <a:lnTo>
                  <a:pt x="40" y="0"/>
                </a:lnTo>
                <a:lnTo>
                  <a:pt x="42" y="0"/>
                </a:lnTo>
                <a:lnTo>
                  <a:pt x="44" y="3"/>
                </a:lnTo>
                <a:lnTo>
                  <a:pt x="46" y="3"/>
                </a:lnTo>
                <a:lnTo>
                  <a:pt x="49" y="6"/>
                </a:lnTo>
                <a:lnTo>
                  <a:pt x="49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129">
            <a:extLst>
              <a:ext uri="{FF2B5EF4-FFF2-40B4-BE49-F238E27FC236}">
                <a16:creationId xmlns:a16="http://schemas.microsoft.com/office/drawing/2014/main" xmlns="" id="{599E1A0E-0D36-4AA8-83DF-44D3DB233073}"/>
              </a:ext>
            </a:extLst>
          </p:cNvPr>
          <p:cNvSpPr>
            <a:spLocks/>
          </p:cNvSpPr>
          <p:nvPr/>
        </p:nvSpPr>
        <p:spPr bwMode="auto">
          <a:xfrm>
            <a:off x="2348019" y="2411395"/>
            <a:ext cx="356978" cy="350055"/>
          </a:xfrm>
          <a:custGeom>
            <a:avLst/>
            <a:gdLst>
              <a:gd name="T0" fmla="*/ 7 w 55"/>
              <a:gd name="T1" fmla="*/ 13 h 34"/>
              <a:gd name="T2" fmla="*/ 2 w 55"/>
              <a:gd name="T3" fmla="*/ 9 h 34"/>
              <a:gd name="T4" fmla="*/ 0 w 55"/>
              <a:gd name="T5" fmla="*/ 6 h 34"/>
              <a:gd name="T6" fmla="*/ 0 w 55"/>
              <a:gd name="T7" fmla="*/ 3 h 34"/>
              <a:gd name="T8" fmla="*/ 0 w 55"/>
              <a:gd name="T9" fmla="*/ 0 h 34"/>
              <a:gd name="T10" fmla="*/ 2 w 55"/>
              <a:gd name="T11" fmla="*/ 0 h 34"/>
              <a:gd name="T12" fmla="*/ 7 w 55"/>
              <a:gd name="T13" fmla="*/ 0 h 34"/>
              <a:gd name="T14" fmla="*/ 13 w 55"/>
              <a:gd name="T15" fmla="*/ 0 h 34"/>
              <a:gd name="T16" fmla="*/ 20 w 55"/>
              <a:gd name="T17" fmla="*/ 0 h 34"/>
              <a:gd name="T18" fmla="*/ 29 w 55"/>
              <a:gd name="T19" fmla="*/ 3 h 34"/>
              <a:gd name="T20" fmla="*/ 35 w 55"/>
              <a:gd name="T21" fmla="*/ 3 h 34"/>
              <a:gd name="T22" fmla="*/ 40 w 55"/>
              <a:gd name="T23" fmla="*/ 6 h 34"/>
              <a:gd name="T24" fmla="*/ 46 w 55"/>
              <a:gd name="T25" fmla="*/ 9 h 34"/>
              <a:gd name="T26" fmla="*/ 49 w 55"/>
              <a:gd name="T27" fmla="*/ 13 h 34"/>
              <a:gd name="T28" fmla="*/ 53 w 55"/>
              <a:gd name="T29" fmla="*/ 13 h 34"/>
              <a:gd name="T30" fmla="*/ 55 w 55"/>
              <a:gd name="T31" fmla="*/ 16 h 34"/>
              <a:gd name="T32" fmla="*/ 55 w 55"/>
              <a:gd name="T33" fmla="*/ 19 h 34"/>
              <a:gd name="T34" fmla="*/ 55 w 55"/>
              <a:gd name="T35" fmla="*/ 22 h 34"/>
              <a:gd name="T36" fmla="*/ 55 w 55"/>
              <a:gd name="T37" fmla="*/ 25 h 34"/>
              <a:gd name="T38" fmla="*/ 53 w 55"/>
              <a:gd name="T39" fmla="*/ 28 h 34"/>
              <a:gd name="T40" fmla="*/ 51 w 55"/>
              <a:gd name="T41" fmla="*/ 28 h 34"/>
              <a:gd name="T42" fmla="*/ 49 w 55"/>
              <a:gd name="T43" fmla="*/ 31 h 34"/>
              <a:gd name="T44" fmla="*/ 44 w 55"/>
              <a:gd name="T45" fmla="*/ 31 h 34"/>
              <a:gd name="T46" fmla="*/ 42 w 55"/>
              <a:gd name="T47" fmla="*/ 34 h 34"/>
              <a:gd name="T48" fmla="*/ 42 w 55"/>
              <a:gd name="T49" fmla="*/ 34 h 34"/>
              <a:gd name="T50" fmla="*/ 38 w 55"/>
              <a:gd name="T51" fmla="*/ 34 h 34"/>
              <a:gd name="T52" fmla="*/ 35 w 55"/>
              <a:gd name="T53" fmla="*/ 31 h 34"/>
              <a:gd name="T54" fmla="*/ 31 w 55"/>
              <a:gd name="T55" fmla="*/ 31 h 34"/>
              <a:gd name="T56" fmla="*/ 27 w 55"/>
              <a:gd name="T57" fmla="*/ 28 h 34"/>
              <a:gd name="T58" fmla="*/ 20 w 55"/>
              <a:gd name="T59" fmla="*/ 25 h 34"/>
              <a:gd name="T60" fmla="*/ 15 w 55"/>
              <a:gd name="T61" fmla="*/ 22 h 34"/>
              <a:gd name="T62" fmla="*/ 9 w 55"/>
              <a:gd name="T63" fmla="*/ 19 h 34"/>
              <a:gd name="T64" fmla="*/ 7 w 55"/>
              <a:gd name="T65" fmla="*/ 13 h 34"/>
              <a:gd name="T66" fmla="*/ 7 w 55"/>
              <a:gd name="T67" fmla="*/ 13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5" h="34">
                <a:moveTo>
                  <a:pt x="7" y="13"/>
                </a:move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7" y="0"/>
                </a:lnTo>
                <a:lnTo>
                  <a:pt x="13" y="0"/>
                </a:lnTo>
                <a:lnTo>
                  <a:pt x="20" y="0"/>
                </a:lnTo>
                <a:lnTo>
                  <a:pt x="29" y="3"/>
                </a:lnTo>
                <a:lnTo>
                  <a:pt x="35" y="3"/>
                </a:lnTo>
                <a:lnTo>
                  <a:pt x="40" y="6"/>
                </a:lnTo>
                <a:lnTo>
                  <a:pt x="46" y="9"/>
                </a:lnTo>
                <a:lnTo>
                  <a:pt x="49" y="13"/>
                </a:lnTo>
                <a:lnTo>
                  <a:pt x="53" y="13"/>
                </a:lnTo>
                <a:lnTo>
                  <a:pt x="55" y="16"/>
                </a:lnTo>
                <a:lnTo>
                  <a:pt x="55" y="19"/>
                </a:lnTo>
                <a:lnTo>
                  <a:pt x="55" y="22"/>
                </a:lnTo>
                <a:lnTo>
                  <a:pt x="55" y="25"/>
                </a:lnTo>
                <a:lnTo>
                  <a:pt x="53" y="28"/>
                </a:lnTo>
                <a:lnTo>
                  <a:pt x="51" y="28"/>
                </a:lnTo>
                <a:lnTo>
                  <a:pt x="49" y="31"/>
                </a:lnTo>
                <a:lnTo>
                  <a:pt x="44" y="31"/>
                </a:lnTo>
                <a:lnTo>
                  <a:pt x="42" y="34"/>
                </a:lnTo>
                <a:lnTo>
                  <a:pt x="42" y="34"/>
                </a:lnTo>
                <a:lnTo>
                  <a:pt x="38" y="34"/>
                </a:lnTo>
                <a:lnTo>
                  <a:pt x="35" y="31"/>
                </a:lnTo>
                <a:lnTo>
                  <a:pt x="31" y="31"/>
                </a:lnTo>
                <a:lnTo>
                  <a:pt x="27" y="28"/>
                </a:lnTo>
                <a:lnTo>
                  <a:pt x="20" y="25"/>
                </a:lnTo>
                <a:lnTo>
                  <a:pt x="15" y="22"/>
                </a:lnTo>
                <a:lnTo>
                  <a:pt x="9" y="19"/>
                </a:lnTo>
                <a:lnTo>
                  <a:pt x="7" y="13"/>
                </a:lnTo>
                <a:lnTo>
                  <a:pt x="7" y="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128">
            <a:extLst>
              <a:ext uri="{FF2B5EF4-FFF2-40B4-BE49-F238E27FC236}">
                <a16:creationId xmlns:a16="http://schemas.microsoft.com/office/drawing/2014/main" xmlns="" id="{5C202D62-16BF-4610-92F9-CFBE641D233C}"/>
              </a:ext>
            </a:extLst>
          </p:cNvPr>
          <p:cNvSpPr>
            <a:spLocks/>
          </p:cNvSpPr>
          <p:nvPr/>
        </p:nvSpPr>
        <p:spPr bwMode="auto">
          <a:xfrm>
            <a:off x="2977597" y="2256956"/>
            <a:ext cx="571163" cy="380945"/>
          </a:xfrm>
          <a:custGeom>
            <a:avLst/>
            <a:gdLst>
              <a:gd name="T0" fmla="*/ 71 w 88"/>
              <a:gd name="T1" fmla="*/ 9 h 37"/>
              <a:gd name="T2" fmla="*/ 75 w 88"/>
              <a:gd name="T3" fmla="*/ 12 h 37"/>
              <a:gd name="T4" fmla="*/ 82 w 88"/>
              <a:gd name="T5" fmla="*/ 12 h 37"/>
              <a:gd name="T6" fmla="*/ 84 w 88"/>
              <a:gd name="T7" fmla="*/ 15 h 37"/>
              <a:gd name="T8" fmla="*/ 86 w 88"/>
              <a:gd name="T9" fmla="*/ 15 h 37"/>
              <a:gd name="T10" fmla="*/ 88 w 88"/>
              <a:gd name="T11" fmla="*/ 18 h 37"/>
              <a:gd name="T12" fmla="*/ 88 w 88"/>
              <a:gd name="T13" fmla="*/ 21 h 37"/>
              <a:gd name="T14" fmla="*/ 88 w 88"/>
              <a:gd name="T15" fmla="*/ 28 h 37"/>
              <a:gd name="T16" fmla="*/ 88 w 88"/>
              <a:gd name="T17" fmla="*/ 34 h 37"/>
              <a:gd name="T18" fmla="*/ 86 w 88"/>
              <a:gd name="T19" fmla="*/ 37 h 37"/>
              <a:gd name="T20" fmla="*/ 84 w 88"/>
              <a:gd name="T21" fmla="*/ 37 h 37"/>
              <a:gd name="T22" fmla="*/ 80 w 88"/>
              <a:gd name="T23" fmla="*/ 37 h 37"/>
              <a:gd name="T24" fmla="*/ 75 w 88"/>
              <a:gd name="T25" fmla="*/ 37 h 37"/>
              <a:gd name="T26" fmla="*/ 73 w 88"/>
              <a:gd name="T27" fmla="*/ 37 h 37"/>
              <a:gd name="T28" fmla="*/ 69 w 88"/>
              <a:gd name="T29" fmla="*/ 37 h 37"/>
              <a:gd name="T30" fmla="*/ 62 w 88"/>
              <a:gd name="T31" fmla="*/ 34 h 37"/>
              <a:gd name="T32" fmla="*/ 58 w 88"/>
              <a:gd name="T33" fmla="*/ 31 h 37"/>
              <a:gd name="T34" fmla="*/ 51 w 88"/>
              <a:gd name="T35" fmla="*/ 28 h 37"/>
              <a:gd name="T36" fmla="*/ 42 w 88"/>
              <a:gd name="T37" fmla="*/ 24 h 37"/>
              <a:gd name="T38" fmla="*/ 35 w 88"/>
              <a:gd name="T39" fmla="*/ 21 h 37"/>
              <a:gd name="T40" fmla="*/ 27 w 88"/>
              <a:gd name="T41" fmla="*/ 18 h 37"/>
              <a:gd name="T42" fmla="*/ 20 w 88"/>
              <a:gd name="T43" fmla="*/ 15 h 37"/>
              <a:gd name="T44" fmla="*/ 13 w 88"/>
              <a:gd name="T45" fmla="*/ 12 h 37"/>
              <a:gd name="T46" fmla="*/ 9 w 88"/>
              <a:gd name="T47" fmla="*/ 9 h 37"/>
              <a:gd name="T48" fmla="*/ 5 w 88"/>
              <a:gd name="T49" fmla="*/ 9 h 37"/>
              <a:gd name="T50" fmla="*/ 2 w 88"/>
              <a:gd name="T51" fmla="*/ 6 h 37"/>
              <a:gd name="T52" fmla="*/ 0 w 88"/>
              <a:gd name="T53" fmla="*/ 6 h 37"/>
              <a:gd name="T54" fmla="*/ 0 w 88"/>
              <a:gd name="T55" fmla="*/ 3 h 37"/>
              <a:gd name="T56" fmla="*/ 0 w 88"/>
              <a:gd name="T57" fmla="*/ 3 h 37"/>
              <a:gd name="T58" fmla="*/ 2 w 88"/>
              <a:gd name="T59" fmla="*/ 3 h 37"/>
              <a:gd name="T60" fmla="*/ 5 w 88"/>
              <a:gd name="T61" fmla="*/ 3 h 37"/>
              <a:gd name="T62" fmla="*/ 7 w 88"/>
              <a:gd name="T63" fmla="*/ 3 h 37"/>
              <a:gd name="T64" fmla="*/ 9 w 88"/>
              <a:gd name="T65" fmla="*/ 0 h 37"/>
              <a:gd name="T66" fmla="*/ 13 w 88"/>
              <a:gd name="T67" fmla="*/ 0 h 37"/>
              <a:gd name="T68" fmla="*/ 16 w 88"/>
              <a:gd name="T69" fmla="*/ 0 h 37"/>
              <a:gd name="T70" fmla="*/ 31 w 88"/>
              <a:gd name="T71" fmla="*/ 0 h 37"/>
              <a:gd name="T72" fmla="*/ 38 w 88"/>
              <a:gd name="T73" fmla="*/ 3 h 37"/>
              <a:gd name="T74" fmla="*/ 44 w 88"/>
              <a:gd name="T75" fmla="*/ 3 h 37"/>
              <a:gd name="T76" fmla="*/ 58 w 88"/>
              <a:gd name="T77" fmla="*/ 6 h 37"/>
              <a:gd name="T78" fmla="*/ 71 w 88"/>
              <a:gd name="T79" fmla="*/ 9 h 37"/>
              <a:gd name="T80" fmla="*/ 71 w 88"/>
              <a:gd name="T81" fmla="*/ 9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88" h="37">
                <a:moveTo>
                  <a:pt x="71" y="9"/>
                </a:moveTo>
                <a:lnTo>
                  <a:pt x="75" y="12"/>
                </a:lnTo>
                <a:lnTo>
                  <a:pt x="82" y="12"/>
                </a:lnTo>
                <a:lnTo>
                  <a:pt x="84" y="15"/>
                </a:lnTo>
                <a:lnTo>
                  <a:pt x="86" y="15"/>
                </a:lnTo>
                <a:lnTo>
                  <a:pt x="88" y="18"/>
                </a:lnTo>
                <a:lnTo>
                  <a:pt x="88" y="21"/>
                </a:lnTo>
                <a:lnTo>
                  <a:pt x="88" y="28"/>
                </a:lnTo>
                <a:lnTo>
                  <a:pt x="88" y="34"/>
                </a:lnTo>
                <a:lnTo>
                  <a:pt x="86" y="37"/>
                </a:lnTo>
                <a:lnTo>
                  <a:pt x="84" y="37"/>
                </a:lnTo>
                <a:lnTo>
                  <a:pt x="80" y="37"/>
                </a:lnTo>
                <a:lnTo>
                  <a:pt x="75" y="37"/>
                </a:lnTo>
                <a:lnTo>
                  <a:pt x="73" y="37"/>
                </a:lnTo>
                <a:lnTo>
                  <a:pt x="69" y="37"/>
                </a:lnTo>
                <a:lnTo>
                  <a:pt x="62" y="34"/>
                </a:lnTo>
                <a:lnTo>
                  <a:pt x="58" y="31"/>
                </a:lnTo>
                <a:lnTo>
                  <a:pt x="51" y="28"/>
                </a:lnTo>
                <a:lnTo>
                  <a:pt x="42" y="24"/>
                </a:lnTo>
                <a:lnTo>
                  <a:pt x="35" y="21"/>
                </a:lnTo>
                <a:lnTo>
                  <a:pt x="27" y="18"/>
                </a:lnTo>
                <a:lnTo>
                  <a:pt x="20" y="15"/>
                </a:lnTo>
                <a:lnTo>
                  <a:pt x="13" y="12"/>
                </a:lnTo>
                <a:lnTo>
                  <a:pt x="9" y="9"/>
                </a:lnTo>
                <a:lnTo>
                  <a:pt x="5" y="9"/>
                </a:lnTo>
                <a:lnTo>
                  <a:pt x="2" y="6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2" y="3"/>
                </a:lnTo>
                <a:lnTo>
                  <a:pt x="5" y="3"/>
                </a:lnTo>
                <a:lnTo>
                  <a:pt x="7" y="3"/>
                </a:lnTo>
                <a:lnTo>
                  <a:pt x="9" y="0"/>
                </a:lnTo>
                <a:lnTo>
                  <a:pt x="13" y="0"/>
                </a:lnTo>
                <a:lnTo>
                  <a:pt x="16" y="0"/>
                </a:lnTo>
                <a:lnTo>
                  <a:pt x="31" y="0"/>
                </a:lnTo>
                <a:lnTo>
                  <a:pt x="38" y="3"/>
                </a:lnTo>
                <a:lnTo>
                  <a:pt x="44" y="3"/>
                </a:lnTo>
                <a:lnTo>
                  <a:pt x="58" y="6"/>
                </a:lnTo>
                <a:lnTo>
                  <a:pt x="71" y="9"/>
                </a:lnTo>
                <a:lnTo>
                  <a:pt x="71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9" name="Freeform 135">
            <a:extLst>
              <a:ext uri="{FF2B5EF4-FFF2-40B4-BE49-F238E27FC236}">
                <a16:creationId xmlns:a16="http://schemas.microsoft.com/office/drawing/2014/main" xmlns="" id="{A6A33EDE-7B89-4DCE-A361-2C7537FB7350}"/>
              </a:ext>
            </a:extLst>
          </p:cNvPr>
          <p:cNvSpPr>
            <a:spLocks/>
          </p:cNvSpPr>
          <p:nvPr/>
        </p:nvSpPr>
        <p:spPr bwMode="auto">
          <a:xfrm>
            <a:off x="5134753" y="892683"/>
            <a:ext cx="447845" cy="1081052"/>
          </a:xfrm>
          <a:custGeom>
            <a:avLst/>
            <a:gdLst>
              <a:gd name="T0" fmla="*/ 7 w 69"/>
              <a:gd name="T1" fmla="*/ 16 h 105"/>
              <a:gd name="T2" fmla="*/ 2 w 69"/>
              <a:gd name="T3" fmla="*/ 13 h 105"/>
              <a:gd name="T4" fmla="*/ 0 w 69"/>
              <a:gd name="T5" fmla="*/ 6 h 105"/>
              <a:gd name="T6" fmla="*/ 0 w 69"/>
              <a:gd name="T7" fmla="*/ 3 h 105"/>
              <a:gd name="T8" fmla="*/ 0 w 69"/>
              <a:gd name="T9" fmla="*/ 3 h 105"/>
              <a:gd name="T10" fmla="*/ 0 w 69"/>
              <a:gd name="T11" fmla="*/ 0 h 105"/>
              <a:gd name="T12" fmla="*/ 2 w 69"/>
              <a:gd name="T13" fmla="*/ 0 h 105"/>
              <a:gd name="T14" fmla="*/ 5 w 69"/>
              <a:gd name="T15" fmla="*/ 0 h 105"/>
              <a:gd name="T16" fmla="*/ 9 w 69"/>
              <a:gd name="T17" fmla="*/ 0 h 105"/>
              <a:gd name="T18" fmla="*/ 16 w 69"/>
              <a:gd name="T19" fmla="*/ 0 h 105"/>
              <a:gd name="T20" fmla="*/ 22 w 69"/>
              <a:gd name="T21" fmla="*/ 0 h 105"/>
              <a:gd name="T22" fmla="*/ 31 w 69"/>
              <a:gd name="T23" fmla="*/ 0 h 105"/>
              <a:gd name="T24" fmla="*/ 40 w 69"/>
              <a:gd name="T25" fmla="*/ 3 h 105"/>
              <a:gd name="T26" fmla="*/ 47 w 69"/>
              <a:gd name="T27" fmla="*/ 22 h 105"/>
              <a:gd name="T28" fmla="*/ 51 w 69"/>
              <a:gd name="T29" fmla="*/ 37 h 105"/>
              <a:gd name="T30" fmla="*/ 55 w 69"/>
              <a:gd name="T31" fmla="*/ 53 h 105"/>
              <a:gd name="T32" fmla="*/ 60 w 69"/>
              <a:gd name="T33" fmla="*/ 65 h 105"/>
              <a:gd name="T34" fmla="*/ 64 w 69"/>
              <a:gd name="T35" fmla="*/ 74 h 105"/>
              <a:gd name="T36" fmla="*/ 66 w 69"/>
              <a:gd name="T37" fmla="*/ 83 h 105"/>
              <a:gd name="T38" fmla="*/ 66 w 69"/>
              <a:gd name="T39" fmla="*/ 90 h 105"/>
              <a:gd name="T40" fmla="*/ 69 w 69"/>
              <a:gd name="T41" fmla="*/ 93 h 105"/>
              <a:gd name="T42" fmla="*/ 69 w 69"/>
              <a:gd name="T43" fmla="*/ 99 h 105"/>
              <a:gd name="T44" fmla="*/ 66 w 69"/>
              <a:gd name="T45" fmla="*/ 102 h 105"/>
              <a:gd name="T46" fmla="*/ 64 w 69"/>
              <a:gd name="T47" fmla="*/ 105 h 105"/>
              <a:gd name="T48" fmla="*/ 60 w 69"/>
              <a:gd name="T49" fmla="*/ 105 h 105"/>
              <a:gd name="T50" fmla="*/ 55 w 69"/>
              <a:gd name="T51" fmla="*/ 105 h 105"/>
              <a:gd name="T52" fmla="*/ 51 w 69"/>
              <a:gd name="T53" fmla="*/ 102 h 105"/>
              <a:gd name="T54" fmla="*/ 47 w 69"/>
              <a:gd name="T55" fmla="*/ 99 h 105"/>
              <a:gd name="T56" fmla="*/ 42 w 69"/>
              <a:gd name="T57" fmla="*/ 93 h 105"/>
              <a:gd name="T58" fmla="*/ 40 w 69"/>
              <a:gd name="T59" fmla="*/ 83 h 105"/>
              <a:gd name="T60" fmla="*/ 36 w 69"/>
              <a:gd name="T61" fmla="*/ 74 h 105"/>
              <a:gd name="T62" fmla="*/ 29 w 69"/>
              <a:gd name="T63" fmla="*/ 65 h 105"/>
              <a:gd name="T64" fmla="*/ 24 w 69"/>
              <a:gd name="T65" fmla="*/ 50 h 105"/>
              <a:gd name="T66" fmla="*/ 18 w 69"/>
              <a:gd name="T67" fmla="*/ 37 h 105"/>
              <a:gd name="T68" fmla="*/ 13 w 69"/>
              <a:gd name="T69" fmla="*/ 28 h 105"/>
              <a:gd name="T70" fmla="*/ 9 w 69"/>
              <a:gd name="T71" fmla="*/ 22 h 105"/>
              <a:gd name="T72" fmla="*/ 7 w 69"/>
              <a:gd name="T73" fmla="*/ 16 h 105"/>
              <a:gd name="T74" fmla="*/ 7 w 69"/>
              <a:gd name="T75" fmla="*/ 16 h 1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9" h="105">
                <a:moveTo>
                  <a:pt x="7" y="16"/>
                </a:moveTo>
                <a:lnTo>
                  <a:pt x="2" y="13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9" y="0"/>
                </a:lnTo>
                <a:lnTo>
                  <a:pt x="16" y="0"/>
                </a:lnTo>
                <a:lnTo>
                  <a:pt x="22" y="0"/>
                </a:lnTo>
                <a:lnTo>
                  <a:pt x="31" y="0"/>
                </a:lnTo>
                <a:lnTo>
                  <a:pt x="40" y="3"/>
                </a:lnTo>
                <a:lnTo>
                  <a:pt x="47" y="22"/>
                </a:lnTo>
                <a:lnTo>
                  <a:pt x="51" y="37"/>
                </a:lnTo>
                <a:lnTo>
                  <a:pt x="55" y="53"/>
                </a:lnTo>
                <a:lnTo>
                  <a:pt x="60" y="65"/>
                </a:lnTo>
                <a:lnTo>
                  <a:pt x="64" y="74"/>
                </a:lnTo>
                <a:lnTo>
                  <a:pt x="66" y="83"/>
                </a:lnTo>
                <a:lnTo>
                  <a:pt x="66" y="90"/>
                </a:lnTo>
                <a:lnTo>
                  <a:pt x="69" y="93"/>
                </a:lnTo>
                <a:lnTo>
                  <a:pt x="69" y="99"/>
                </a:lnTo>
                <a:lnTo>
                  <a:pt x="66" y="102"/>
                </a:lnTo>
                <a:lnTo>
                  <a:pt x="64" y="105"/>
                </a:lnTo>
                <a:lnTo>
                  <a:pt x="60" y="105"/>
                </a:lnTo>
                <a:lnTo>
                  <a:pt x="55" y="105"/>
                </a:lnTo>
                <a:lnTo>
                  <a:pt x="51" y="102"/>
                </a:lnTo>
                <a:lnTo>
                  <a:pt x="47" y="99"/>
                </a:lnTo>
                <a:lnTo>
                  <a:pt x="42" y="93"/>
                </a:lnTo>
                <a:lnTo>
                  <a:pt x="40" y="83"/>
                </a:lnTo>
                <a:lnTo>
                  <a:pt x="36" y="74"/>
                </a:lnTo>
                <a:lnTo>
                  <a:pt x="29" y="65"/>
                </a:lnTo>
                <a:lnTo>
                  <a:pt x="24" y="50"/>
                </a:lnTo>
                <a:lnTo>
                  <a:pt x="18" y="37"/>
                </a:lnTo>
                <a:lnTo>
                  <a:pt x="13" y="28"/>
                </a:lnTo>
                <a:lnTo>
                  <a:pt x="9" y="22"/>
                </a:lnTo>
                <a:lnTo>
                  <a:pt x="7" y="16"/>
                </a:lnTo>
                <a:lnTo>
                  <a:pt x="7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1" name="任意多边形: 形状 140">
            <a:extLst>
              <a:ext uri="{FF2B5EF4-FFF2-40B4-BE49-F238E27FC236}">
                <a16:creationId xmlns:a16="http://schemas.microsoft.com/office/drawing/2014/main" xmlns="" id="{FBF96DD1-DDA2-4453-9A46-3865B6C1FB75}"/>
              </a:ext>
            </a:extLst>
          </p:cNvPr>
          <p:cNvSpPr/>
          <p:nvPr/>
        </p:nvSpPr>
        <p:spPr>
          <a:xfrm rot="21150806">
            <a:off x="5089601" y="751360"/>
            <a:ext cx="1786380" cy="194973"/>
          </a:xfrm>
          <a:custGeom>
            <a:avLst/>
            <a:gdLst>
              <a:gd name="connsiteX0" fmla="*/ 1004086 w 1307618"/>
              <a:gd name="connsiteY0" fmla="*/ 0 h 208440"/>
              <a:gd name="connsiteX1" fmla="*/ 1016634 w 1307618"/>
              <a:gd name="connsiteY1" fmla="*/ 1655 h 208440"/>
              <a:gd name="connsiteX2" fmla="*/ 1048003 w 1307618"/>
              <a:gd name="connsiteY2" fmla="*/ 5790 h 208440"/>
              <a:gd name="connsiteX3" fmla="*/ 1060550 w 1307618"/>
              <a:gd name="connsiteY3" fmla="*/ 7444 h 208440"/>
              <a:gd name="connsiteX4" fmla="*/ 1073098 w 1307618"/>
              <a:gd name="connsiteY4" fmla="*/ 9098 h 208440"/>
              <a:gd name="connsiteX5" fmla="*/ 1085646 w 1307618"/>
              <a:gd name="connsiteY5" fmla="*/ 10752 h 208440"/>
              <a:gd name="connsiteX6" fmla="*/ 1113196 w 1307618"/>
              <a:gd name="connsiteY6" fmla="*/ 43856 h 208440"/>
              <a:gd name="connsiteX7" fmla="*/ 1159568 w 1307618"/>
              <a:gd name="connsiteY7" fmla="*/ 79441 h 208440"/>
              <a:gd name="connsiteX8" fmla="*/ 1212214 w 1307618"/>
              <a:gd name="connsiteY8" fmla="*/ 115853 h 208440"/>
              <a:gd name="connsiteX9" fmla="*/ 1252311 w 1307618"/>
              <a:gd name="connsiteY9" fmla="*/ 150611 h 208440"/>
              <a:gd name="connsiteX10" fmla="*/ 1273588 w 1307618"/>
              <a:gd name="connsiteY10" fmla="*/ 182888 h 208440"/>
              <a:gd name="connsiteX11" fmla="*/ 1292409 w 1307618"/>
              <a:gd name="connsiteY11" fmla="*/ 185369 h 208440"/>
              <a:gd name="connsiteX12" fmla="*/ 1307618 w 1307618"/>
              <a:gd name="connsiteY12" fmla="*/ 208440 h 208440"/>
              <a:gd name="connsiteX13" fmla="*/ 980054 w 1307618"/>
              <a:gd name="connsiteY13" fmla="*/ 208440 h 208440"/>
              <a:gd name="connsiteX14" fmla="*/ 977354 w 1307618"/>
              <a:gd name="connsiteY14" fmla="*/ 202780 h 208440"/>
              <a:gd name="connsiteX15" fmla="*/ 952259 w 1307618"/>
              <a:gd name="connsiteY15" fmla="*/ 199472 h 208440"/>
              <a:gd name="connsiteX16" fmla="*/ 908342 w 1307618"/>
              <a:gd name="connsiteY16" fmla="*/ 193682 h 208440"/>
              <a:gd name="connsiteX17" fmla="*/ 851878 w 1307618"/>
              <a:gd name="connsiteY17" fmla="*/ 186239 h 208440"/>
              <a:gd name="connsiteX18" fmla="*/ 839330 w 1307618"/>
              <a:gd name="connsiteY18" fmla="*/ 184585 h 208440"/>
              <a:gd name="connsiteX19" fmla="*/ 814234 w 1307618"/>
              <a:gd name="connsiteY19" fmla="*/ 181276 h 208440"/>
              <a:gd name="connsiteX20" fmla="*/ 795413 w 1307618"/>
              <a:gd name="connsiteY20" fmla="*/ 178795 h 208440"/>
              <a:gd name="connsiteX21" fmla="*/ 757770 w 1307618"/>
              <a:gd name="connsiteY21" fmla="*/ 173833 h 208440"/>
              <a:gd name="connsiteX22" fmla="*/ 726401 w 1307618"/>
              <a:gd name="connsiteY22" fmla="*/ 169698 h 208440"/>
              <a:gd name="connsiteX23" fmla="*/ 688758 w 1307618"/>
              <a:gd name="connsiteY23" fmla="*/ 164735 h 208440"/>
              <a:gd name="connsiteX24" fmla="*/ 639749 w 1307618"/>
              <a:gd name="connsiteY24" fmla="*/ 197571 h 208440"/>
              <a:gd name="connsiteX25" fmla="*/ 583285 w 1307618"/>
              <a:gd name="connsiteY25" fmla="*/ 190127 h 208440"/>
              <a:gd name="connsiteX26" fmla="*/ 526820 w 1307618"/>
              <a:gd name="connsiteY26" fmla="*/ 182684 h 208440"/>
              <a:gd name="connsiteX27" fmla="*/ 476630 w 1307618"/>
              <a:gd name="connsiteY27" fmla="*/ 176067 h 208440"/>
              <a:gd name="connsiteX28" fmla="*/ 416346 w 1307618"/>
              <a:gd name="connsiteY28" fmla="*/ 197592 h 208440"/>
              <a:gd name="connsiteX29" fmla="*/ 347334 w 1307618"/>
              <a:gd name="connsiteY29" fmla="*/ 188494 h 208440"/>
              <a:gd name="connsiteX30" fmla="*/ 278322 w 1307618"/>
              <a:gd name="connsiteY30" fmla="*/ 179397 h 208440"/>
              <a:gd name="connsiteX31" fmla="*/ 186669 w 1307618"/>
              <a:gd name="connsiteY31" fmla="*/ 196786 h 208440"/>
              <a:gd name="connsiteX32" fmla="*/ 105109 w 1307618"/>
              <a:gd name="connsiteY32" fmla="*/ 186034 h 208440"/>
              <a:gd name="connsiteX33" fmla="*/ 23550 w 1307618"/>
              <a:gd name="connsiteY33" fmla="*/ 175283 h 208440"/>
              <a:gd name="connsiteX34" fmla="*/ 0 w 1307618"/>
              <a:gd name="connsiteY34" fmla="*/ 14994 h 208440"/>
              <a:gd name="connsiteX35" fmla="*/ 69012 w 1307618"/>
              <a:gd name="connsiteY35" fmla="*/ 24092 h 208440"/>
              <a:gd name="connsiteX36" fmla="*/ 138024 w 1307618"/>
              <a:gd name="connsiteY36" fmla="*/ 33190 h 208440"/>
              <a:gd name="connsiteX37" fmla="*/ 210855 w 1307618"/>
              <a:gd name="connsiteY37" fmla="*/ 13319 h 208440"/>
              <a:gd name="connsiteX38" fmla="*/ 267320 w 1307618"/>
              <a:gd name="connsiteY38" fmla="*/ 20763 h 208440"/>
              <a:gd name="connsiteX39" fmla="*/ 323784 w 1307618"/>
              <a:gd name="connsiteY39" fmla="*/ 28206 h 208440"/>
              <a:gd name="connsiteX40" fmla="*/ 367701 w 1307618"/>
              <a:gd name="connsiteY40" fmla="*/ 33996 h 208440"/>
              <a:gd name="connsiteX41" fmla="*/ 417892 w 1307618"/>
              <a:gd name="connsiteY41" fmla="*/ 40612 h 208440"/>
              <a:gd name="connsiteX42" fmla="*/ 449261 w 1307618"/>
              <a:gd name="connsiteY42" fmla="*/ 44747 h 208440"/>
              <a:gd name="connsiteX43" fmla="*/ 522092 w 1307618"/>
              <a:gd name="connsiteY43" fmla="*/ 24876 h 208440"/>
              <a:gd name="connsiteX44" fmla="*/ 591104 w 1307618"/>
              <a:gd name="connsiteY44" fmla="*/ 33974 h 208440"/>
              <a:gd name="connsiteX45" fmla="*/ 676483 w 1307618"/>
              <a:gd name="connsiteY45" fmla="*/ 15757 h 208440"/>
              <a:gd name="connsiteX46" fmla="*/ 758043 w 1307618"/>
              <a:gd name="connsiteY46" fmla="*/ 26509 h 208440"/>
              <a:gd name="connsiteX47" fmla="*/ 833328 w 1307618"/>
              <a:gd name="connsiteY47" fmla="*/ 36434 h 208440"/>
              <a:gd name="connsiteX48" fmla="*/ 887338 w 1307618"/>
              <a:gd name="connsiteY48" fmla="*/ 14082 h 208440"/>
              <a:gd name="connsiteX49" fmla="*/ 918707 w 1307618"/>
              <a:gd name="connsiteY49" fmla="*/ 18217 h 208440"/>
              <a:gd name="connsiteX50" fmla="*/ 943802 w 1307618"/>
              <a:gd name="connsiteY50" fmla="*/ 21525 h 208440"/>
              <a:gd name="connsiteX51" fmla="*/ 956350 w 1307618"/>
              <a:gd name="connsiteY51" fmla="*/ 23180 h 208440"/>
              <a:gd name="connsiteX52" fmla="*/ 975172 w 1307618"/>
              <a:gd name="connsiteY52" fmla="*/ 25661 h 2084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1307618" h="208440">
                <a:moveTo>
                  <a:pt x="1004086" y="0"/>
                </a:moveTo>
                <a:lnTo>
                  <a:pt x="1016634" y="1655"/>
                </a:lnTo>
                <a:lnTo>
                  <a:pt x="1048003" y="5790"/>
                </a:lnTo>
                <a:lnTo>
                  <a:pt x="1060550" y="7444"/>
                </a:lnTo>
                <a:lnTo>
                  <a:pt x="1073098" y="9098"/>
                </a:lnTo>
                <a:lnTo>
                  <a:pt x="1085646" y="10752"/>
                </a:lnTo>
                <a:lnTo>
                  <a:pt x="1113196" y="43856"/>
                </a:lnTo>
                <a:lnTo>
                  <a:pt x="1159568" y="79441"/>
                </a:lnTo>
                <a:lnTo>
                  <a:pt x="1212214" y="115853"/>
                </a:lnTo>
                <a:lnTo>
                  <a:pt x="1252311" y="150611"/>
                </a:lnTo>
                <a:lnTo>
                  <a:pt x="1273588" y="182888"/>
                </a:lnTo>
                <a:lnTo>
                  <a:pt x="1292409" y="185369"/>
                </a:lnTo>
                <a:lnTo>
                  <a:pt x="1307618" y="208440"/>
                </a:lnTo>
                <a:lnTo>
                  <a:pt x="980054" y="208440"/>
                </a:lnTo>
                <a:lnTo>
                  <a:pt x="977354" y="202780"/>
                </a:lnTo>
                <a:lnTo>
                  <a:pt x="952259" y="199472"/>
                </a:lnTo>
                <a:lnTo>
                  <a:pt x="908342" y="193682"/>
                </a:lnTo>
                <a:lnTo>
                  <a:pt x="851878" y="186239"/>
                </a:lnTo>
                <a:lnTo>
                  <a:pt x="839330" y="184585"/>
                </a:lnTo>
                <a:lnTo>
                  <a:pt x="814234" y="181276"/>
                </a:lnTo>
                <a:lnTo>
                  <a:pt x="795413" y="178795"/>
                </a:lnTo>
                <a:lnTo>
                  <a:pt x="757770" y="173833"/>
                </a:lnTo>
                <a:lnTo>
                  <a:pt x="726401" y="169698"/>
                </a:lnTo>
                <a:lnTo>
                  <a:pt x="688758" y="164735"/>
                </a:lnTo>
                <a:lnTo>
                  <a:pt x="639749" y="197571"/>
                </a:lnTo>
                <a:lnTo>
                  <a:pt x="583285" y="190127"/>
                </a:lnTo>
                <a:lnTo>
                  <a:pt x="526820" y="182684"/>
                </a:lnTo>
                <a:lnTo>
                  <a:pt x="476630" y="176067"/>
                </a:lnTo>
                <a:lnTo>
                  <a:pt x="416346" y="197592"/>
                </a:lnTo>
                <a:lnTo>
                  <a:pt x="347334" y="188494"/>
                </a:lnTo>
                <a:lnTo>
                  <a:pt x="278322" y="179397"/>
                </a:lnTo>
                <a:lnTo>
                  <a:pt x="186669" y="196786"/>
                </a:lnTo>
                <a:lnTo>
                  <a:pt x="105109" y="186034"/>
                </a:lnTo>
                <a:lnTo>
                  <a:pt x="23550" y="175283"/>
                </a:lnTo>
                <a:lnTo>
                  <a:pt x="0" y="14994"/>
                </a:lnTo>
                <a:lnTo>
                  <a:pt x="69012" y="24092"/>
                </a:lnTo>
                <a:lnTo>
                  <a:pt x="138024" y="33190"/>
                </a:lnTo>
                <a:lnTo>
                  <a:pt x="210855" y="13319"/>
                </a:lnTo>
                <a:lnTo>
                  <a:pt x="267320" y="20763"/>
                </a:lnTo>
                <a:lnTo>
                  <a:pt x="323784" y="28206"/>
                </a:lnTo>
                <a:lnTo>
                  <a:pt x="367701" y="33996"/>
                </a:lnTo>
                <a:lnTo>
                  <a:pt x="417892" y="40612"/>
                </a:lnTo>
                <a:lnTo>
                  <a:pt x="449261" y="44747"/>
                </a:lnTo>
                <a:lnTo>
                  <a:pt x="522092" y="24876"/>
                </a:lnTo>
                <a:lnTo>
                  <a:pt x="591104" y="33974"/>
                </a:lnTo>
                <a:lnTo>
                  <a:pt x="676483" y="15757"/>
                </a:lnTo>
                <a:lnTo>
                  <a:pt x="758043" y="26509"/>
                </a:lnTo>
                <a:lnTo>
                  <a:pt x="833328" y="36434"/>
                </a:lnTo>
                <a:lnTo>
                  <a:pt x="887338" y="14082"/>
                </a:lnTo>
                <a:lnTo>
                  <a:pt x="918707" y="18217"/>
                </a:lnTo>
                <a:lnTo>
                  <a:pt x="943802" y="21525"/>
                </a:lnTo>
                <a:lnTo>
                  <a:pt x="956350" y="23180"/>
                </a:lnTo>
                <a:lnTo>
                  <a:pt x="975172" y="2566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2" name="任意多边形: 形状 141">
            <a:extLst>
              <a:ext uri="{FF2B5EF4-FFF2-40B4-BE49-F238E27FC236}">
                <a16:creationId xmlns:a16="http://schemas.microsoft.com/office/drawing/2014/main" xmlns="" id="{6711EE18-B73B-471D-9BE1-3EE10E4E4A36}"/>
              </a:ext>
            </a:extLst>
          </p:cNvPr>
          <p:cNvSpPr>
            <a:spLocks/>
          </p:cNvSpPr>
          <p:nvPr/>
        </p:nvSpPr>
        <p:spPr bwMode="auto">
          <a:xfrm rot="543132">
            <a:off x="6431487" y="783821"/>
            <a:ext cx="362783" cy="1188149"/>
          </a:xfrm>
          <a:custGeom>
            <a:avLst/>
            <a:gdLst>
              <a:gd name="connsiteX0" fmla="*/ 288481 w 360364"/>
              <a:gd name="connsiteY0" fmla="*/ 0 h 1024906"/>
              <a:gd name="connsiteX1" fmla="*/ 290755 w 360364"/>
              <a:gd name="connsiteY1" fmla="*/ 2626 h 1024906"/>
              <a:gd name="connsiteX2" fmla="*/ 309739 w 360364"/>
              <a:gd name="connsiteY2" fmla="*/ 2626 h 1024906"/>
              <a:gd name="connsiteX3" fmla="*/ 335051 w 360364"/>
              <a:gd name="connsiteY3" fmla="*/ 31845 h 1024906"/>
              <a:gd name="connsiteX4" fmla="*/ 347708 w 360364"/>
              <a:gd name="connsiteY4" fmla="*/ 31845 h 1024906"/>
              <a:gd name="connsiteX5" fmla="*/ 360364 w 360364"/>
              <a:gd name="connsiteY5" fmla="*/ 61064 h 1024906"/>
              <a:gd name="connsiteX6" fmla="*/ 360364 w 360364"/>
              <a:gd name="connsiteY6" fmla="*/ 100023 h 1024906"/>
              <a:gd name="connsiteX7" fmla="*/ 360364 w 360364"/>
              <a:gd name="connsiteY7" fmla="*/ 129242 h 1024906"/>
              <a:gd name="connsiteX8" fmla="*/ 347708 w 360364"/>
              <a:gd name="connsiteY8" fmla="*/ 129242 h 1024906"/>
              <a:gd name="connsiteX9" fmla="*/ 347708 w 360364"/>
              <a:gd name="connsiteY9" fmla="*/ 158461 h 1024906"/>
              <a:gd name="connsiteX10" fmla="*/ 322395 w 360364"/>
              <a:gd name="connsiteY10" fmla="*/ 158461 h 1024906"/>
              <a:gd name="connsiteX11" fmla="*/ 309739 w 360364"/>
              <a:gd name="connsiteY11" fmla="*/ 187681 h 1024906"/>
              <a:gd name="connsiteX12" fmla="*/ 290755 w 360364"/>
              <a:gd name="connsiteY12" fmla="*/ 216900 h 1024906"/>
              <a:gd name="connsiteX13" fmla="*/ 278099 w 360364"/>
              <a:gd name="connsiteY13" fmla="*/ 246119 h 1024906"/>
              <a:gd name="connsiteX14" fmla="*/ 265442 w 360364"/>
              <a:gd name="connsiteY14" fmla="*/ 304557 h 1024906"/>
              <a:gd name="connsiteX15" fmla="*/ 252786 w 360364"/>
              <a:gd name="connsiteY15" fmla="*/ 421434 h 1024906"/>
              <a:gd name="connsiteX16" fmla="*/ 240130 w 360364"/>
              <a:gd name="connsiteY16" fmla="*/ 518831 h 1024906"/>
              <a:gd name="connsiteX17" fmla="*/ 221146 w 360364"/>
              <a:gd name="connsiteY17" fmla="*/ 606488 h 1024906"/>
              <a:gd name="connsiteX18" fmla="*/ 208489 w 360364"/>
              <a:gd name="connsiteY18" fmla="*/ 694146 h 1024906"/>
              <a:gd name="connsiteX19" fmla="*/ 183177 w 360364"/>
              <a:gd name="connsiteY19" fmla="*/ 752584 h 1024906"/>
              <a:gd name="connsiteX20" fmla="*/ 151536 w 360364"/>
              <a:gd name="connsiteY20" fmla="*/ 849981 h 1024906"/>
              <a:gd name="connsiteX21" fmla="*/ 126224 w 360364"/>
              <a:gd name="connsiteY21" fmla="*/ 908420 h 1024906"/>
              <a:gd name="connsiteX22" fmla="*/ 81927 w 360364"/>
              <a:gd name="connsiteY22" fmla="*/ 937639 h 1024906"/>
              <a:gd name="connsiteX23" fmla="*/ 56615 w 360364"/>
              <a:gd name="connsiteY23" fmla="*/ 996077 h 1024906"/>
              <a:gd name="connsiteX24" fmla="*/ 24974 w 360364"/>
              <a:gd name="connsiteY24" fmla="*/ 996077 h 1024906"/>
              <a:gd name="connsiteX25" fmla="*/ 0 w 360364"/>
              <a:gd name="connsiteY25" fmla="*/ 1024906 h 1024906"/>
              <a:gd name="connsiteX26" fmla="*/ 0 w 360364"/>
              <a:gd name="connsiteY26" fmla="*/ 545709 h 1024906"/>
              <a:gd name="connsiteX27" fmla="*/ 12318 w 360364"/>
              <a:gd name="connsiteY27" fmla="*/ 460393 h 1024906"/>
              <a:gd name="connsiteX28" fmla="*/ 24974 w 360364"/>
              <a:gd name="connsiteY28" fmla="*/ 333776 h 1024906"/>
              <a:gd name="connsiteX29" fmla="*/ 24974 w 360364"/>
              <a:gd name="connsiteY29" fmla="*/ 246119 h 1024906"/>
              <a:gd name="connsiteX30" fmla="*/ 24974 w 360364"/>
              <a:gd name="connsiteY30" fmla="*/ 158461 h 1024906"/>
              <a:gd name="connsiteX31" fmla="*/ 24974 w 360364"/>
              <a:gd name="connsiteY31" fmla="*/ 100023 h 1024906"/>
              <a:gd name="connsiteX32" fmla="*/ 0 w 360364"/>
              <a:gd name="connsiteY32" fmla="*/ 61584 h 1024906"/>
              <a:gd name="connsiteX33" fmla="*/ 0 w 360364"/>
              <a:gd name="connsiteY33" fmla="*/ 55842 h 10249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360364" h="1024906">
                <a:moveTo>
                  <a:pt x="288481" y="0"/>
                </a:moveTo>
                <a:lnTo>
                  <a:pt x="290755" y="2626"/>
                </a:lnTo>
                <a:lnTo>
                  <a:pt x="309739" y="2626"/>
                </a:lnTo>
                <a:lnTo>
                  <a:pt x="335051" y="31845"/>
                </a:lnTo>
                <a:lnTo>
                  <a:pt x="347708" y="31845"/>
                </a:lnTo>
                <a:lnTo>
                  <a:pt x="360364" y="61064"/>
                </a:lnTo>
                <a:lnTo>
                  <a:pt x="360364" y="100023"/>
                </a:lnTo>
                <a:lnTo>
                  <a:pt x="360364" y="129242"/>
                </a:lnTo>
                <a:lnTo>
                  <a:pt x="347708" y="129242"/>
                </a:lnTo>
                <a:lnTo>
                  <a:pt x="347708" y="158461"/>
                </a:lnTo>
                <a:lnTo>
                  <a:pt x="322395" y="158461"/>
                </a:lnTo>
                <a:lnTo>
                  <a:pt x="309739" y="187681"/>
                </a:lnTo>
                <a:lnTo>
                  <a:pt x="290755" y="216900"/>
                </a:lnTo>
                <a:lnTo>
                  <a:pt x="278099" y="246119"/>
                </a:lnTo>
                <a:lnTo>
                  <a:pt x="265442" y="304557"/>
                </a:lnTo>
                <a:lnTo>
                  <a:pt x="252786" y="421434"/>
                </a:lnTo>
                <a:lnTo>
                  <a:pt x="240130" y="518831"/>
                </a:lnTo>
                <a:lnTo>
                  <a:pt x="221146" y="606488"/>
                </a:lnTo>
                <a:lnTo>
                  <a:pt x="208489" y="694146"/>
                </a:lnTo>
                <a:lnTo>
                  <a:pt x="183177" y="752584"/>
                </a:lnTo>
                <a:lnTo>
                  <a:pt x="151536" y="849981"/>
                </a:lnTo>
                <a:lnTo>
                  <a:pt x="126224" y="908420"/>
                </a:lnTo>
                <a:lnTo>
                  <a:pt x="81927" y="937639"/>
                </a:lnTo>
                <a:lnTo>
                  <a:pt x="56615" y="996077"/>
                </a:lnTo>
                <a:lnTo>
                  <a:pt x="24974" y="996077"/>
                </a:lnTo>
                <a:lnTo>
                  <a:pt x="0" y="1024906"/>
                </a:lnTo>
                <a:lnTo>
                  <a:pt x="0" y="545709"/>
                </a:lnTo>
                <a:lnTo>
                  <a:pt x="12318" y="460393"/>
                </a:lnTo>
                <a:lnTo>
                  <a:pt x="24974" y="333776"/>
                </a:lnTo>
                <a:lnTo>
                  <a:pt x="24974" y="246119"/>
                </a:lnTo>
                <a:lnTo>
                  <a:pt x="24974" y="158461"/>
                </a:lnTo>
                <a:lnTo>
                  <a:pt x="24974" y="100023"/>
                </a:lnTo>
                <a:lnTo>
                  <a:pt x="0" y="61584"/>
                </a:lnTo>
                <a:lnTo>
                  <a:pt x="0" y="55842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137">
            <a:extLst>
              <a:ext uri="{FF2B5EF4-FFF2-40B4-BE49-F238E27FC236}">
                <a16:creationId xmlns:a16="http://schemas.microsoft.com/office/drawing/2014/main" xmlns="" id="{8C78B160-ACDD-41B0-A44B-2623F4B4D4E9}"/>
              </a:ext>
            </a:extLst>
          </p:cNvPr>
          <p:cNvSpPr>
            <a:spLocks/>
          </p:cNvSpPr>
          <p:nvPr/>
        </p:nvSpPr>
        <p:spPr bwMode="auto">
          <a:xfrm>
            <a:off x="5595575" y="1180963"/>
            <a:ext cx="785350" cy="257396"/>
          </a:xfrm>
          <a:custGeom>
            <a:avLst/>
            <a:gdLst>
              <a:gd name="T0" fmla="*/ 112 w 121"/>
              <a:gd name="T1" fmla="*/ 3 h 25"/>
              <a:gd name="T2" fmla="*/ 115 w 121"/>
              <a:gd name="T3" fmla="*/ 6 h 25"/>
              <a:gd name="T4" fmla="*/ 119 w 121"/>
              <a:gd name="T5" fmla="*/ 6 h 25"/>
              <a:gd name="T6" fmla="*/ 119 w 121"/>
              <a:gd name="T7" fmla="*/ 9 h 25"/>
              <a:gd name="T8" fmla="*/ 121 w 121"/>
              <a:gd name="T9" fmla="*/ 12 h 25"/>
              <a:gd name="T10" fmla="*/ 119 w 121"/>
              <a:gd name="T11" fmla="*/ 12 h 25"/>
              <a:gd name="T12" fmla="*/ 119 w 121"/>
              <a:gd name="T13" fmla="*/ 12 h 25"/>
              <a:gd name="T14" fmla="*/ 115 w 121"/>
              <a:gd name="T15" fmla="*/ 15 h 25"/>
              <a:gd name="T16" fmla="*/ 110 w 121"/>
              <a:gd name="T17" fmla="*/ 15 h 25"/>
              <a:gd name="T18" fmla="*/ 106 w 121"/>
              <a:gd name="T19" fmla="*/ 19 h 25"/>
              <a:gd name="T20" fmla="*/ 99 w 121"/>
              <a:gd name="T21" fmla="*/ 19 h 25"/>
              <a:gd name="T22" fmla="*/ 93 w 121"/>
              <a:gd name="T23" fmla="*/ 19 h 25"/>
              <a:gd name="T24" fmla="*/ 84 w 121"/>
              <a:gd name="T25" fmla="*/ 22 h 25"/>
              <a:gd name="T26" fmla="*/ 75 w 121"/>
              <a:gd name="T27" fmla="*/ 22 h 25"/>
              <a:gd name="T28" fmla="*/ 66 w 121"/>
              <a:gd name="T29" fmla="*/ 25 h 25"/>
              <a:gd name="T30" fmla="*/ 57 w 121"/>
              <a:gd name="T31" fmla="*/ 25 h 25"/>
              <a:gd name="T32" fmla="*/ 51 w 121"/>
              <a:gd name="T33" fmla="*/ 25 h 25"/>
              <a:gd name="T34" fmla="*/ 44 w 121"/>
              <a:gd name="T35" fmla="*/ 25 h 25"/>
              <a:gd name="T36" fmla="*/ 40 w 121"/>
              <a:gd name="T37" fmla="*/ 25 h 25"/>
              <a:gd name="T38" fmla="*/ 35 w 121"/>
              <a:gd name="T39" fmla="*/ 25 h 25"/>
              <a:gd name="T40" fmla="*/ 31 w 121"/>
              <a:gd name="T41" fmla="*/ 25 h 25"/>
              <a:gd name="T42" fmla="*/ 24 w 121"/>
              <a:gd name="T43" fmla="*/ 25 h 25"/>
              <a:gd name="T44" fmla="*/ 17 w 121"/>
              <a:gd name="T45" fmla="*/ 25 h 25"/>
              <a:gd name="T46" fmla="*/ 11 w 121"/>
              <a:gd name="T47" fmla="*/ 25 h 25"/>
              <a:gd name="T48" fmla="*/ 6 w 121"/>
              <a:gd name="T49" fmla="*/ 25 h 25"/>
              <a:gd name="T50" fmla="*/ 4 w 121"/>
              <a:gd name="T51" fmla="*/ 22 h 25"/>
              <a:gd name="T52" fmla="*/ 2 w 121"/>
              <a:gd name="T53" fmla="*/ 22 h 25"/>
              <a:gd name="T54" fmla="*/ 0 w 121"/>
              <a:gd name="T55" fmla="*/ 19 h 25"/>
              <a:gd name="T56" fmla="*/ 0 w 121"/>
              <a:gd name="T57" fmla="*/ 19 h 25"/>
              <a:gd name="T58" fmla="*/ 0 w 121"/>
              <a:gd name="T59" fmla="*/ 15 h 25"/>
              <a:gd name="T60" fmla="*/ 2 w 121"/>
              <a:gd name="T61" fmla="*/ 15 h 25"/>
              <a:gd name="T62" fmla="*/ 6 w 121"/>
              <a:gd name="T63" fmla="*/ 15 h 25"/>
              <a:gd name="T64" fmla="*/ 11 w 121"/>
              <a:gd name="T65" fmla="*/ 12 h 25"/>
              <a:gd name="T66" fmla="*/ 17 w 121"/>
              <a:gd name="T67" fmla="*/ 12 h 25"/>
              <a:gd name="T68" fmla="*/ 26 w 121"/>
              <a:gd name="T69" fmla="*/ 12 h 25"/>
              <a:gd name="T70" fmla="*/ 35 w 121"/>
              <a:gd name="T71" fmla="*/ 9 h 25"/>
              <a:gd name="T72" fmla="*/ 46 w 121"/>
              <a:gd name="T73" fmla="*/ 6 h 25"/>
              <a:gd name="T74" fmla="*/ 57 w 121"/>
              <a:gd name="T75" fmla="*/ 6 h 25"/>
              <a:gd name="T76" fmla="*/ 66 w 121"/>
              <a:gd name="T77" fmla="*/ 6 h 25"/>
              <a:gd name="T78" fmla="*/ 75 w 121"/>
              <a:gd name="T79" fmla="*/ 3 h 25"/>
              <a:gd name="T80" fmla="*/ 82 w 121"/>
              <a:gd name="T81" fmla="*/ 3 h 25"/>
              <a:gd name="T82" fmla="*/ 88 w 121"/>
              <a:gd name="T83" fmla="*/ 3 h 25"/>
              <a:gd name="T84" fmla="*/ 93 w 121"/>
              <a:gd name="T85" fmla="*/ 0 h 25"/>
              <a:gd name="T86" fmla="*/ 97 w 121"/>
              <a:gd name="T87" fmla="*/ 0 h 25"/>
              <a:gd name="T88" fmla="*/ 99 w 121"/>
              <a:gd name="T89" fmla="*/ 0 h 25"/>
              <a:gd name="T90" fmla="*/ 101 w 121"/>
              <a:gd name="T91" fmla="*/ 0 h 25"/>
              <a:gd name="T92" fmla="*/ 104 w 121"/>
              <a:gd name="T93" fmla="*/ 3 h 25"/>
              <a:gd name="T94" fmla="*/ 112 w 121"/>
              <a:gd name="T95" fmla="*/ 3 h 25"/>
              <a:gd name="T96" fmla="*/ 112 w 121"/>
              <a:gd name="T97" fmla="*/ 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1" h="25">
                <a:moveTo>
                  <a:pt x="112" y="3"/>
                </a:moveTo>
                <a:lnTo>
                  <a:pt x="115" y="6"/>
                </a:lnTo>
                <a:lnTo>
                  <a:pt x="119" y="6"/>
                </a:lnTo>
                <a:lnTo>
                  <a:pt x="119" y="9"/>
                </a:lnTo>
                <a:lnTo>
                  <a:pt x="121" y="12"/>
                </a:lnTo>
                <a:lnTo>
                  <a:pt x="119" y="12"/>
                </a:lnTo>
                <a:lnTo>
                  <a:pt x="119" y="12"/>
                </a:lnTo>
                <a:lnTo>
                  <a:pt x="115" y="15"/>
                </a:lnTo>
                <a:lnTo>
                  <a:pt x="110" y="15"/>
                </a:lnTo>
                <a:lnTo>
                  <a:pt x="106" y="19"/>
                </a:lnTo>
                <a:lnTo>
                  <a:pt x="99" y="19"/>
                </a:lnTo>
                <a:lnTo>
                  <a:pt x="93" y="19"/>
                </a:lnTo>
                <a:lnTo>
                  <a:pt x="84" y="22"/>
                </a:lnTo>
                <a:lnTo>
                  <a:pt x="75" y="22"/>
                </a:lnTo>
                <a:lnTo>
                  <a:pt x="66" y="25"/>
                </a:lnTo>
                <a:lnTo>
                  <a:pt x="57" y="25"/>
                </a:lnTo>
                <a:lnTo>
                  <a:pt x="51" y="25"/>
                </a:lnTo>
                <a:lnTo>
                  <a:pt x="44" y="25"/>
                </a:lnTo>
                <a:lnTo>
                  <a:pt x="40" y="25"/>
                </a:lnTo>
                <a:lnTo>
                  <a:pt x="35" y="25"/>
                </a:lnTo>
                <a:lnTo>
                  <a:pt x="31" y="25"/>
                </a:lnTo>
                <a:lnTo>
                  <a:pt x="24" y="25"/>
                </a:lnTo>
                <a:lnTo>
                  <a:pt x="17" y="25"/>
                </a:lnTo>
                <a:lnTo>
                  <a:pt x="11" y="25"/>
                </a:lnTo>
                <a:lnTo>
                  <a:pt x="6" y="25"/>
                </a:lnTo>
                <a:lnTo>
                  <a:pt x="4" y="22"/>
                </a:lnTo>
                <a:lnTo>
                  <a:pt x="2" y="22"/>
                </a:lnTo>
                <a:lnTo>
                  <a:pt x="0" y="19"/>
                </a:lnTo>
                <a:lnTo>
                  <a:pt x="0" y="19"/>
                </a:lnTo>
                <a:lnTo>
                  <a:pt x="0" y="15"/>
                </a:lnTo>
                <a:lnTo>
                  <a:pt x="2" y="15"/>
                </a:lnTo>
                <a:lnTo>
                  <a:pt x="6" y="15"/>
                </a:lnTo>
                <a:lnTo>
                  <a:pt x="11" y="12"/>
                </a:lnTo>
                <a:lnTo>
                  <a:pt x="17" y="12"/>
                </a:lnTo>
                <a:lnTo>
                  <a:pt x="26" y="12"/>
                </a:lnTo>
                <a:lnTo>
                  <a:pt x="35" y="9"/>
                </a:lnTo>
                <a:lnTo>
                  <a:pt x="46" y="6"/>
                </a:lnTo>
                <a:lnTo>
                  <a:pt x="57" y="6"/>
                </a:lnTo>
                <a:lnTo>
                  <a:pt x="66" y="6"/>
                </a:lnTo>
                <a:lnTo>
                  <a:pt x="75" y="3"/>
                </a:lnTo>
                <a:lnTo>
                  <a:pt x="82" y="3"/>
                </a:lnTo>
                <a:lnTo>
                  <a:pt x="88" y="3"/>
                </a:lnTo>
                <a:lnTo>
                  <a:pt x="93" y="0"/>
                </a:lnTo>
                <a:lnTo>
                  <a:pt x="97" y="0"/>
                </a:lnTo>
                <a:lnTo>
                  <a:pt x="99" y="0"/>
                </a:lnTo>
                <a:lnTo>
                  <a:pt x="101" y="0"/>
                </a:lnTo>
                <a:lnTo>
                  <a:pt x="104" y="3"/>
                </a:lnTo>
                <a:lnTo>
                  <a:pt x="112" y="3"/>
                </a:lnTo>
                <a:lnTo>
                  <a:pt x="112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0" name="Freeform 136">
            <a:extLst>
              <a:ext uri="{FF2B5EF4-FFF2-40B4-BE49-F238E27FC236}">
                <a16:creationId xmlns:a16="http://schemas.microsoft.com/office/drawing/2014/main" xmlns="" id="{57789048-CE31-45CA-898E-270E0FE164E7}"/>
              </a:ext>
            </a:extLst>
          </p:cNvPr>
          <p:cNvSpPr>
            <a:spLocks/>
          </p:cNvSpPr>
          <p:nvPr/>
        </p:nvSpPr>
        <p:spPr bwMode="auto">
          <a:xfrm>
            <a:off x="5894137" y="923568"/>
            <a:ext cx="116829" cy="823656"/>
          </a:xfrm>
          <a:custGeom>
            <a:avLst/>
            <a:gdLst>
              <a:gd name="T0" fmla="*/ 0 w 18"/>
              <a:gd name="T1" fmla="*/ 0 h 80"/>
              <a:gd name="T2" fmla="*/ 9 w 18"/>
              <a:gd name="T3" fmla="*/ 3 h 80"/>
              <a:gd name="T4" fmla="*/ 13 w 18"/>
              <a:gd name="T5" fmla="*/ 3 h 80"/>
              <a:gd name="T6" fmla="*/ 16 w 18"/>
              <a:gd name="T7" fmla="*/ 7 h 80"/>
              <a:gd name="T8" fmla="*/ 18 w 18"/>
              <a:gd name="T9" fmla="*/ 7 h 80"/>
              <a:gd name="T10" fmla="*/ 18 w 18"/>
              <a:gd name="T11" fmla="*/ 7 h 80"/>
              <a:gd name="T12" fmla="*/ 18 w 18"/>
              <a:gd name="T13" fmla="*/ 7 h 80"/>
              <a:gd name="T14" fmla="*/ 18 w 18"/>
              <a:gd name="T15" fmla="*/ 10 h 80"/>
              <a:gd name="T16" fmla="*/ 18 w 18"/>
              <a:gd name="T17" fmla="*/ 13 h 80"/>
              <a:gd name="T18" fmla="*/ 18 w 18"/>
              <a:gd name="T19" fmla="*/ 16 h 80"/>
              <a:gd name="T20" fmla="*/ 18 w 18"/>
              <a:gd name="T21" fmla="*/ 22 h 80"/>
              <a:gd name="T22" fmla="*/ 16 w 18"/>
              <a:gd name="T23" fmla="*/ 28 h 80"/>
              <a:gd name="T24" fmla="*/ 16 w 18"/>
              <a:gd name="T25" fmla="*/ 31 h 80"/>
              <a:gd name="T26" fmla="*/ 16 w 18"/>
              <a:gd name="T27" fmla="*/ 37 h 80"/>
              <a:gd name="T28" fmla="*/ 16 w 18"/>
              <a:gd name="T29" fmla="*/ 44 h 80"/>
              <a:gd name="T30" fmla="*/ 13 w 18"/>
              <a:gd name="T31" fmla="*/ 53 h 80"/>
              <a:gd name="T32" fmla="*/ 13 w 18"/>
              <a:gd name="T33" fmla="*/ 62 h 80"/>
              <a:gd name="T34" fmla="*/ 13 w 18"/>
              <a:gd name="T35" fmla="*/ 71 h 80"/>
              <a:gd name="T36" fmla="*/ 11 w 18"/>
              <a:gd name="T37" fmla="*/ 80 h 80"/>
              <a:gd name="T38" fmla="*/ 5 w 18"/>
              <a:gd name="T39" fmla="*/ 80 h 80"/>
              <a:gd name="T40" fmla="*/ 5 w 18"/>
              <a:gd name="T41" fmla="*/ 65 h 80"/>
              <a:gd name="T42" fmla="*/ 5 w 18"/>
              <a:gd name="T43" fmla="*/ 53 h 80"/>
              <a:gd name="T44" fmla="*/ 5 w 18"/>
              <a:gd name="T45" fmla="*/ 40 h 80"/>
              <a:gd name="T46" fmla="*/ 5 w 18"/>
              <a:gd name="T47" fmla="*/ 28 h 80"/>
              <a:gd name="T48" fmla="*/ 2 w 18"/>
              <a:gd name="T49" fmla="*/ 19 h 80"/>
              <a:gd name="T50" fmla="*/ 2 w 18"/>
              <a:gd name="T51" fmla="*/ 10 h 80"/>
              <a:gd name="T52" fmla="*/ 2 w 18"/>
              <a:gd name="T53" fmla="*/ 3 h 80"/>
              <a:gd name="T54" fmla="*/ 0 w 18"/>
              <a:gd name="T55" fmla="*/ 0 h 80"/>
              <a:gd name="T56" fmla="*/ 0 w 18"/>
              <a:gd name="T57" fmla="*/ 0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8" h="80">
                <a:moveTo>
                  <a:pt x="0" y="0"/>
                </a:moveTo>
                <a:lnTo>
                  <a:pt x="9" y="3"/>
                </a:lnTo>
                <a:lnTo>
                  <a:pt x="13" y="3"/>
                </a:lnTo>
                <a:lnTo>
                  <a:pt x="16" y="7"/>
                </a:lnTo>
                <a:lnTo>
                  <a:pt x="18" y="7"/>
                </a:lnTo>
                <a:lnTo>
                  <a:pt x="18" y="7"/>
                </a:lnTo>
                <a:lnTo>
                  <a:pt x="18" y="7"/>
                </a:lnTo>
                <a:lnTo>
                  <a:pt x="18" y="10"/>
                </a:lnTo>
                <a:lnTo>
                  <a:pt x="18" y="13"/>
                </a:lnTo>
                <a:lnTo>
                  <a:pt x="18" y="16"/>
                </a:lnTo>
                <a:lnTo>
                  <a:pt x="18" y="22"/>
                </a:lnTo>
                <a:lnTo>
                  <a:pt x="16" y="28"/>
                </a:lnTo>
                <a:lnTo>
                  <a:pt x="16" y="31"/>
                </a:lnTo>
                <a:lnTo>
                  <a:pt x="16" y="37"/>
                </a:lnTo>
                <a:lnTo>
                  <a:pt x="16" y="44"/>
                </a:lnTo>
                <a:lnTo>
                  <a:pt x="13" y="53"/>
                </a:lnTo>
                <a:lnTo>
                  <a:pt x="13" y="62"/>
                </a:lnTo>
                <a:lnTo>
                  <a:pt x="13" y="71"/>
                </a:lnTo>
                <a:lnTo>
                  <a:pt x="11" y="80"/>
                </a:lnTo>
                <a:lnTo>
                  <a:pt x="5" y="80"/>
                </a:lnTo>
                <a:lnTo>
                  <a:pt x="5" y="65"/>
                </a:lnTo>
                <a:lnTo>
                  <a:pt x="5" y="53"/>
                </a:lnTo>
                <a:lnTo>
                  <a:pt x="5" y="40"/>
                </a:lnTo>
                <a:lnTo>
                  <a:pt x="5" y="28"/>
                </a:lnTo>
                <a:lnTo>
                  <a:pt x="2" y="19"/>
                </a:lnTo>
                <a:lnTo>
                  <a:pt x="2" y="10"/>
                </a:lnTo>
                <a:lnTo>
                  <a:pt x="2" y="3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138">
            <a:extLst>
              <a:ext uri="{FF2B5EF4-FFF2-40B4-BE49-F238E27FC236}">
                <a16:creationId xmlns:a16="http://schemas.microsoft.com/office/drawing/2014/main" xmlns="" id="{53C8E265-1563-484F-A33C-90BD0482BE5D}"/>
              </a:ext>
            </a:extLst>
          </p:cNvPr>
          <p:cNvSpPr>
            <a:spLocks/>
          </p:cNvSpPr>
          <p:nvPr/>
        </p:nvSpPr>
        <p:spPr bwMode="auto">
          <a:xfrm>
            <a:off x="5537163" y="1716340"/>
            <a:ext cx="876218" cy="133848"/>
          </a:xfrm>
          <a:custGeom>
            <a:avLst/>
            <a:gdLst>
              <a:gd name="T0" fmla="*/ 0 w 135"/>
              <a:gd name="T1" fmla="*/ 13 h 13"/>
              <a:gd name="T2" fmla="*/ 0 w 135"/>
              <a:gd name="T3" fmla="*/ 10 h 13"/>
              <a:gd name="T4" fmla="*/ 2 w 135"/>
              <a:gd name="T5" fmla="*/ 10 h 13"/>
              <a:gd name="T6" fmla="*/ 7 w 135"/>
              <a:gd name="T7" fmla="*/ 10 h 13"/>
              <a:gd name="T8" fmla="*/ 11 w 135"/>
              <a:gd name="T9" fmla="*/ 10 h 13"/>
              <a:gd name="T10" fmla="*/ 15 w 135"/>
              <a:gd name="T11" fmla="*/ 10 h 13"/>
              <a:gd name="T12" fmla="*/ 22 w 135"/>
              <a:gd name="T13" fmla="*/ 10 h 13"/>
              <a:gd name="T14" fmla="*/ 29 w 135"/>
              <a:gd name="T15" fmla="*/ 10 h 13"/>
              <a:gd name="T16" fmla="*/ 35 w 135"/>
              <a:gd name="T17" fmla="*/ 7 h 13"/>
              <a:gd name="T18" fmla="*/ 44 w 135"/>
              <a:gd name="T19" fmla="*/ 7 h 13"/>
              <a:gd name="T20" fmla="*/ 53 w 135"/>
              <a:gd name="T21" fmla="*/ 7 h 13"/>
              <a:gd name="T22" fmla="*/ 62 w 135"/>
              <a:gd name="T23" fmla="*/ 7 h 13"/>
              <a:gd name="T24" fmla="*/ 73 w 135"/>
              <a:gd name="T25" fmla="*/ 7 h 13"/>
              <a:gd name="T26" fmla="*/ 84 w 135"/>
              <a:gd name="T27" fmla="*/ 7 h 13"/>
              <a:gd name="T28" fmla="*/ 95 w 135"/>
              <a:gd name="T29" fmla="*/ 3 h 13"/>
              <a:gd name="T30" fmla="*/ 108 w 135"/>
              <a:gd name="T31" fmla="*/ 3 h 13"/>
              <a:gd name="T32" fmla="*/ 121 w 135"/>
              <a:gd name="T33" fmla="*/ 3 h 13"/>
              <a:gd name="T34" fmla="*/ 135 w 135"/>
              <a:gd name="T35" fmla="*/ 0 h 13"/>
              <a:gd name="T36" fmla="*/ 135 w 135"/>
              <a:gd name="T37" fmla="*/ 10 h 13"/>
              <a:gd name="T38" fmla="*/ 124 w 135"/>
              <a:gd name="T39" fmla="*/ 10 h 13"/>
              <a:gd name="T40" fmla="*/ 113 w 135"/>
              <a:gd name="T41" fmla="*/ 10 h 13"/>
              <a:gd name="T42" fmla="*/ 99 w 135"/>
              <a:gd name="T43" fmla="*/ 10 h 13"/>
              <a:gd name="T44" fmla="*/ 86 w 135"/>
              <a:gd name="T45" fmla="*/ 10 h 13"/>
              <a:gd name="T46" fmla="*/ 77 w 135"/>
              <a:gd name="T47" fmla="*/ 10 h 13"/>
              <a:gd name="T48" fmla="*/ 71 w 135"/>
              <a:gd name="T49" fmla="*/ 10 h 13"/>
              <a:gd name="T50" fmla="*/ 60 w 135"/>
              <a:gd name="T51" fmla="*/ 10 h 13"/>
              <a:gd name="T52" fmla="*/ 51 w 135"/>
              <a:gd name="T53" fmla="*/ 10 h 13"/>
              <a:gd name="T54" fmla="*/ 40 w 135"/>
              <a:gd name="T55" fmla="*/ 13 h 13"/>
              <a:gd name="T56" fmla="*/ 26 w 135"/>
              <a:gd name="T57" fmla="*/ 13 h 13"/>
              <a:gd name="T58" fmla="*/ 13 w 135"/>
              <a:gd name="T59" fmla="*/ 13 h 13"/>
              <a:gd name="T60" fmla="*/ 0 w 135"/>
              <a:gd name="T61" fmla="*/ 13 h 13"/>
              <a:gd name="T62" fmla="*/ 0 w 135"/>
              <a:gd name="T63" fmla="*/ 1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5" h="13">
                <a:moveTo>
                  <a:pt x="0" y="13"/>
                </a:moveTo>
                <a:lnTo>
                  <a:pt x="0" y="10"/>
                </a:lnTo>
                <a:lnTo>
                  <a:pt x="2" y="10"/>
                </a:lnTo>
                <a:lnTo>
                  <a:pt x="7" y="10"/>
                </a:lnTo>
                <a:lnTo>
                  <a:pt x="11" y="10"/>
                </a:lnTo>
                <a:lnTo>
                  <a:pt x="15" y="10"/>
                </a:lnTo>
                <a:lnTo>
                  <a:pt x="22" y="10"/>
                </a:lnTo>
                <a:lnTo>
                  <a:pt x="29" y="10"/>
                </a:lnTo>
                <a:lnTo>
                  <a:pt x="35" y="7"/>
                </a:lnTo>
                <a:lnTo>
                  <a:pt x="44" y="7"/>
                </a:lnTo>
                <a:lnTo>
                  <a:pt x="53" y="7"/>
                </a:lnTo>
                <a:lnTo>
                  <a:pt x="62" y="7"/>
                </a:lnTo>
                <a:lnTo>
                  <a:pt x="73" y="7"/>
                </a:lnTo>
                <a:lnTo>
                  <a:pt x="84" y="7"/>
                </a:lnTo>
                <a:lnTo>
                  <a:pt x="95" y="3"/>
                </a:lnTo>
                <a:lnTo>
                  <a:pt x="108" y="3"/>
                </a:lnTo>
                <a:lnTo>
                  <a:pt x="121" y="3"/>
                </a:lnTo>
                <a:lnTo>
                  <a:pt x="135" y="0"/>
                </a:lnTo>
                <a:lnTo>
                  <a:pt x="135" y="10"/>
                </a:lnTo>
                <a:lnTo>
                  <a:pt x="124" y="10"/>
                </a:lnTo>
                <a:lnTo>
                  <a:pt x="113" y="10"/>
                </a:lnTo>
                <a:lnTo>
                  <a:pt x="99" y="10"/>
                </a:lnTo>
                <a:lnTo>
                  <a:pt x="86" y="10"/>
                </a:lnTo>
                <a:lnTo>
                  <a:pt x="77" y="10"/>
                </a:lnTo>
                <a:lnTo>
                  <a:pt x="71" y="10"/>
                </a:lnTo>
                <a:lnTo>
                  <a:pt x="60" y="10"/>
                </a:lnTo>
                <a:lnTo>
                  <a:pt x="51" y="10"/>
                </a:lnTo>
                <a:lnTo>
                  <a:pt x="40" y="13"/>
                </a:lnTo>
                <a:lnTo>
                  <a:pt x="26" y="13"/>
                </a:lnTo>
                <a:lnTo>
                  <a:pt x="13" y="13"/>
                </a:lnTo>
                <a:lnTo>
                  <a:pt x="0" y="13"/>
                </a:lnTo>
                <a:lnTo>
                  <a:pt x="0" y="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131">
            <a:extLst>
              <a:ext uri="{FF2B5EF4-FFF2-40B4-BE49-F238E27FC236}">
                <a16:creationId xmlns:a16="http://schemas.microsoft.com/office/drawing/2014/main" xmlns="" id="{A1CB048F-60EA-40C7-BB92-159EEF20B8AE}"/>
              </a:ext>
            </a:extLst>
          </p:cNvPr>
          <p:cNvSpPr>
            <a:spLocks/>
          </p:cNvSpPr>
          <p:nvPr/>
        </p:nvSpPr>
        <p:spPr bwMode="auto">
          <a:xfrm>
            <a:off x="4884555" y="2004619"/>
            <a:ext cx="356978" cy="761882"/>
          </a:xfrm>
          <a:custGeom>
            <a:avLst/>
            <a:gdLst>
              <a:gd name="T0" fmla="*/ 50 w 55"/>
              <a:gd name="T1" fmla="*/ 9 h 74"/>
              <a:gd name="T2" fmla="*/ 50 w 55"/>
              <a:gd name="T3" fmla="*/ 12 h 74"/>
              <a:gd name="T4" fmla="*/ 53 w 55"/>
              <a:gd name="T5" fmla="*/ 16 h 74"/>
              <a:gd name="T6" fmla="*/ 55 w 55"/>
              <a:gd name="T7" fmla="*/ 25 h 74"/>
              <a:gd name="T8" fmla="*/ 55 w 55"/>
              <a:gd name="T9" fmla="*/ 31 h 74"/>
              <a:gd name="T10" fmla="*/ 53 w 55"/>
              <a:gd name="T11" fmla="*/ 37 h 74"/>
              <a:gd name="T12" fmla="*/ 53 w 55"/>
              <a:gd name="T13" fmla="*/ 40 h 74"/>
              <a:gd name="T14" fmla="*/ 50 w 55"/>
              <a:gd name="T15" fmla="*/ 46 h 74"/>
              <a:gd name="T16" fmla="*/ 46 w 55"/>
              <a:gd name="T17" fmla="*/ 53 h 74"/>
              <a:gd name="T18" fmla="*/ 42 w 55"/>
              <a:gd name="T19" fmla="*/ 56 h 74"/>
              <a:gd name="T20" fmla="*/ 37 w 55"/>
              <a:gd name="T21" fmla="*/ 62 h 74"/>
              <a:gd name="T22" fmla="*/ 33 w 55"/>
              <a:gd name="T23" fmla="*/ 65 h 74"/>
              <a:gd name="T24" fmla="*/ 28 w 55"/>
              <a:gd name="T25" fmla="*/ 68 h 74"/>
              <a:gd name="T26" fmla="*/ 22 w 55"/>
              <a:gd name="T27" fmla="*/ 71 h 74"/>
              <a:gd name="T28" fmla="*/ 20 w 55"/>
              <a:gd name="T29" fmla="*/ 74 h 74"/>
              <a:gd name="T30" fmla="*/ 15 w 55"/>
              <a:gd name="T31" fmla="*/ 74 h 74"/>
              <a:gd name="T32" fmla="*/ 13 w 55"/>
              <a:gd name="T33" fmla="*/ 71 h 74"/>
              <a:gd name="T34" fmla="*/ 11 w 55"/>
              <a:gd name="T35" fmla="*/ 71 h 74"/>
              <a:gd name="T36" fmla="*/ 6 w 55"/>
              <a:gd name="T37" fmla="*/ 68 h 74"/>
              <a:gd name="T38" fmla="*/ 4 w 55"/>
              <a:gd name="T39" fmla="*/ 65 h 74"/>
              <a:gd name="T40" fmla="*/ 2 w 55"/>
              <a:gd name="T41" fmla="*/ 59 h 74"/>
              <a:gd name="T42" fmla="*/ 0 w 55"/>
              <a:gd name="T43" fmla="*/ 56 h 74"/>
              <a:gd name="T44" fmla="*/ 0 w 55"/>
              <a:gd name="T45" fmla="*/ 53 h 74"/>
              <a:gd name="T46" fmla="*/ 0 w 55"/>
              <a:gd name="T47" fmla="*/ 53 h 74"/>
              <a:gd name="T48" fmla="*/ 0 w 55"/>
              <a:gd name="T49" fmla="*/ 49 h 74"/>
              <a:gd name="T50" fmla="*/ 2 w 55"/>
              <a:gd name="T51" fmla="*/ 46 h 74"/>
              <a:gd name="T52" fmla="*/ 4 w 55"/>
              <a:gd name="T53" fmla="*/ 46 h 74"/>
              <a:gd name="T54" fmla="*/ 9 w 55"/>
              <a:gd name="T55" fmla="*/ 40 h 74"/>
              <a:gd name="T56" fmla="*/ 13 w 55"/>
              <a:gd name="T57" fmla="*/ 37 h 74"/>
              <a:gd name="T58" fmla="*/ 17 w 55"/>
              <a:gd name="T59" fmla="*/ 31 h 74"/>
              <a:gd name="T60" fmla="*/ 22 w 55"/>
              <a:gd name="T61" fmla="*/ 25 h 74"/>
              <a:gd name="T62" fmla="*/ 26 w 55"/>
              <a:gd name="T63" fmla="*/ 16 h 74"/>
              <a:gd name="T64" fmla="*/ 31 w 55"/>
              <a:gd name="T65" fmla="*/ 9 h 74"/>
              <a:gd name="T66" fmla="*/ 33 w 55"/>
              <a:gd name="T67" fmla="*/ 3 h 74"/>
              <a:gd name="T68" fmla="*/ 37 w 55"/>
              <a:gd name="T69" fmla="*/ 3 h 74"/>
              <a:gd name="T70" fmla="*/ 42 w 55"/>
              <a:gd name="T71" fmla="*/ 0 h 74"/>
              <a:gd name="T72" fmla="*/ 44 w 55"/>
              <a:gd name="T73" fmla="*/ 3 h 74"/>
              <a:gd name="T74" fmla="*/ 46 w 55"/>
              <a:gd name="T75" fmla="*/ 3 h 74"/>
              <a:gd name="T76" fmla="*/ 48 w 55"/>
              <a:gd name="T77" fmla="*/ 6 h 74"/>
              <a:gd name="T78" fmla="*/ 50 w 55"/>
              <a:gd name="T79" fmla="*/ 9 h 74"/>
              <a:gd name="T80" fmla="*/ 50 w 55"/>
              <a:gd name="T81" fmla="*/ 9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5" h="74">
                <a:moveTo>
                  <a:pt x="50" y="9"/>
                </a:moveTo>
                <a:lnTo>
                  <a:pt x="50" y="12"/>
                </a:lnTo>
                <a:lnTo>
                  <a:pt x="53" y="16"/>
                </a:lnTo>
                <a:lnTo>
                  <a:pt x="55" y="25"/>
                </a:lnTo>
                <a:lnTo>
                  <a:pt x="55" y="31"/>
                </a:lnTo>
                <a:lnTo>
                  <a:pt x="53" y="37"/>
                </a:lnTo>
                <a:lnTo>
                  <a:pt x="53" y="40"/>
                </a:lnTo>
                <a:lnTo>
                  <a:pt x="50" y="46"/>
                </a:lnTo>
                <a:lnTo>
                  <a:pt x="46" y="53"/>
                </a:lnTo>
                <a:lnTo>
                  <a:pt x="42" y="56"/>
                </a:lnTo>
                <a:lnTo>
                  <a:pt x="37" y="62"/>
                </a:lnTo>
                <a:lnTo>
                  <a:pt x="33" y="65"/>
                </a:lnTo>
                <a:lnTo>
                  <a:pt x="28" y="68"/>
                </a:lnTo>
                <a:lnTo>
                  <a:pt x="22" y="71"/>
                </a:lnTo>
                <a:lnTo>
                  <a:pt x="20" y="74"/>
                </a:lnTo>
                <a:lnTo>
                  <a:pt x="15" y="74"/>
                </a:lnTo>
                <a:lnTo>
                  <a:pt x="13" y="71"/>
                </a:lnTo>
                <a:lnTo>
                  <a:pt x="11" y="71"/>
                </a:lnTo>
                <a:lnTo>
                  <a:pt x="6" y="68"/>
                </a:lnTo>
                <a:lnTo>
                  <a:pt x="4" y="65"/>
                </a:lnTo>
                <a:lnTo>
                  <a:pt x="2" y="59"/>
                </a:lnTo>
                <a:lnTo>
                  <a:pt x="0" y="56"/>
                </a:lnTo>
                <a:lnTo>
                  <a:pt x="0" y="53"/>
                </a:lnTo>
                <a:lnTo>
                  <a:pt x="0" y="53"/>
                </a:lnTo>
                <a:lnTo>
                  <a:pt x="0" y="49"/>
                </a:lnTo>
                <a:lnTo>
                  <a:pt x="2" y="46"/>
                </a:lnTo>
                <a:lnTo>
                  <a:pt x="4" y="46"/>
                </a:lnTo>
                <a:lnTo>
                  <a:pt x="9" y="40"/>
                </a:lnTo>
                <a:lnTo>
                  <a:pt x="13" y="37"/>
                </a:lnTo>
                <a:lnTo>
                  <a:pt x="17" y="31"/>
                </a:lnTo>
                <a:lnTo>
                  <a:pt x="22" y="25"/>
                </a:lnTo>
                <a:lnTo>
                  <a:pt x="26" y="16"/>
                </a:lnTo>
                <a:lnTo>
                  <a:pt x="31" y="9"/>
                </a:lnTo>
                <a:lnTo>
                  <a:pt x="33" y="3"/>
                </a:lnTo>
                <a:lnTo>
                  <a:pt x="37" y="3"/>
                </a:lnTo>
                <a:lnTo>
                  <a:pt x="42" y="0"/>
                </a:lnTo>
                <a:lnTo>
                  <a:pt x="44" y="3"/>
                </a:lnTo>
                <a:lnTo>
                  <a:pt x="46" y="3"/>
                </a:lnTo>
                <a:lnTo>
                  <a:pt x="48" y="6"/>
                </a:lnTo>
                <a:lnTo>
                  <a:pt x="50" y="9"/>
                </a:lnTo>
                <a:lnTo>
                  <a:pt x="50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133">
            <a:extLst>
              <a:ext uri="{FF2B5EF4-FFF2-40B4-BE49-F238E27FC236}">
                <a16:creationId xmlns:a16="http://schemas.microsoft.com/office/drawing/2014/main" xmlns="" id="{5A27CC1F-27FB-4802-9A98-E5C90970D713}"/>
              </a:ext>
            </a:extLst>
          </p:cNvPr>
          <p:cNvSpPr>
            <a:spLocks/>
          </p:cNvSpPr>
          <p:nvPr/>
        </p:nvSpPr>
        <p:spPr bwMode="auto">
          <a:xfrm>
            <a:off x="5809764" y="2066394"/>
            <a:ext cx="460826" cy="350054"/>
          </a:xfrm>
          <a:custGeom>
            <a:avLst/>
            <a:gdLst>
              <a:gd name="T0" fmla="*/ 0 w 71"/>
              <a:gd name="T1" fmla="*/ 3 h 34"/>
              <a:gd name="T2" fmla="*/ 0 w 71"/>
              <a:gd name="T3" fmla="*/ 0 h 34"/>
              <a:gd name="T4" fmla="*/ 4 w 71"/>
              <a:gd name="T5" fmla="*/ 0 h 34"/>
              <a:gd name="T6" fmla="*/ 9 w 71"/>
              <a:gd name="T7" fmla="*/ 0 h 34"/>
              <a:gd name="T8" fmla="*/ 15 w 71"/>
              <a:gd name="T9" fmla="*/ 0 h 34"/>
              <a:gd name="T10" fmla="*/ 22 w 71"/>
              <a:gd name="T11" fmla="*/ 0 h 34"/>
              <a:gd name="T12" fmla="*/ 29 w 71"/>
              <a:gd name="T13" fmla="*/ 0 h 34"/>
              <a:gd name="T14" fmla="*/ 35 w 71"/>
              <a:gd name="T15" fmla="*/ 0 h 34"/>
              <a:gd name="T16" fmla="*/ 42 w 71"/>
              <a:gd name="T17" fmla="*/ 0 h 34"/>
              <a:gd name="T18" fmla="*/ 49 w 71"/>
              <a:gd name="T19" fmla="*/ 0 h 34"/>
              <a:gd name="T20" fmla="*/ 53 w 71"/>
              <a:gd name="T21" fmla="*/ 3 h 34"/>
              <a:gd name="T22" fmla="*/ 57 w 71"/>
              <a:gd name="T23" fmla="*/ 3 h 34"/>
              <a:gd name="T24" fmla="*/ 62 w 71"/>
              <a:gd name="T25" fmla="*/ 6 h 34"/>
              <a:gd name="T26" fmla="*/ 66 w 71"/>
              <a:gd name="T27" fmla="*/ 10 h 34"/>
              <a:gd name="T28" fmla="*/ 68 w 71"/>
              <a:gd name="T29" fmla="*/ 13 h 34"/>
              <a:gd name="T30" fmla="*/ 68 w 71"/>
              <a:gd name="T31" fmla="*/ 16 h 34"/>
              <a:gd name="T32" fmla="*/ 71 w 71"/>
              <a:gd name="T33" fmla="*/ 19 h 34"/>
              <a:gd name="T34" fmla="*/ 71 w 71"/>
              <a:gd name="T35" fmla="*/ 25 h 34"/>
              <a:gd name="T36" fmla="*/ 71 w 71"/>
              <a:gd name="T37" fmla="*/ 28 h 34"/>
              <a:gd name="T38" fmla="*/ 68 w 71"/>
              <a:gd name="T39" fmla="*/ 31 h 34"/>
              <a:gd name="T40" fmla="*/ 66 w 71"/>
              <a:gd name="T41" fmla="*/ 31 h 34"/>
              <a:gd name="T42" fmla="*/ 62 w 71"/>
              <a:gd name="T43" fmla="*/ 34 h 34"/>
              <a:gd name="T44" fmla="*/ 55 w 71"/>
              <a:gd name="T45" fmla="*/ 34 h 34"/>
              <a:gd name="T46" fmla="*/ 51 w 71"/>
              <a:gd name="T47" fmla="*/ 31 h 34"/>
              <a:gd name="T48" fmla="*/ 42 w 71"/>
              <a:gd name="T49" fmla="*/ 31 h 34"/>
              <a:gd name="T50" fmla="*/ 33 w 71"/>
              <a:gd name="T51" fmla="*/ 28 h 34"/>
              <a:gd name="T52" fmla="*/ 26 w 71"/>
              <a:gd name="T53" fmla="*/ 25 h 34"/>
              <a:gd name="T54" fmla="*/ 18 w 71"/>
              <a:gd name="T55" fmla="*/ 19 h 34"/>
              <a:gd name="T56" fmla="*/ 11 w 71"/>
              <a:gd name="T57" fmla="*/ 16 h 34"/>
              <a:gd name="T58" fmla="*/ 7 w 71"/>
              <a:gd name="T59" fmla="*/ 10 h 34"/>
              <a:gd name="T60" fmla="*/ 2 w 71"/>
              <a:gd name="T61" fmla="*/ 6 h 34"/>
              <a:gd name="T62" fmla="*/ 0 w 71"/>
              <a:gd name="T63" fmla="*/ 3 h 34"/>
              <a:gd name="T64" fmla="*/ 0 w 71"/>
              <a:gd name="T65" fmla="*/ 3 h 34"/>
              <a:gd name="T66" fmla="*/ 0 w 71"/>
              <a:gd name="T67" fmla="*/ 3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1" h="34">
                <a:moveTo>
                  <a:pt x="0" y="3"/>
                </a:moveTo>
                <a:lnTo>
                  <a:pt x="0" y="0"/>
                </a:lnTo>
                <a:lnTo>
                  <a:pt x="4" y="0"/>
                </a:lnTo>
                <a:lnTo>
                  <a:pt x="9" y="0"/>
                </a:lnTo>
                <a:lnTo>
                  <a:pt x="15" y="0"/>
                </a:lnTo>
                <a:lnTo>
                  <a:pt x="22" y="0"/>
                </a:lnTo>
                <a:lnTo>
                  <a:pt x="29" y="0"/>
                </a:lnTo>
                <a:lnTo>
                  <a:pt x="35" y="0"/>
                </a:lnTo>
                <a:lnTo>
                  <a:pt x="42" y="0"/>
                </a:lnTo>
                <a:lnTo>
                  <a:pt x="49" y="0"/>
                </a:lnTo>
                <a:lnTo>
                  <a:pt x="53" y="3"/>
                </a:lnTo>
                <a:lnTo>
                  <a:pt x="57" y="3"/>
                </a:lnTo>
                <a:lnTo>
                  <a:pt x="62" y="6"/>
                </a:lnTo>
                <a:lnTo>
                  <a:pt x="66" y="10"/>
                </a:lnTo>
                <a:lnTo>
                  <a:pt x="68" y="13"/>
                </a:lnTo>
                <a:lnTo>
                  <a:pt x="68" y="16"/>
                </a:lnTo>
                <a:lnTo>
                  <a:pt x="71" y="19"/>
                </a:lnTo>
                <a:lnTo>
                  <a:pt x="71" y="25"/>
                </a:lnTo>
                <a:lnTo>
                  <a:pt x="71" y="28"/>
                </a:lnTo>
                <a:lnTo>
                  <a:pt x="68" y="31"/>
                </a:lnTo>
                <a:lnTo>
                  <a:pt x="66" y="31"/>
                </a:lnTo>
                <a:lnTo>
                  <a:pt x="62" y="34"/>
                </a:lnTo>
                <a:lnTo>
                  <a:pt x="55" y="34"/>
                </a:lnTo>
                <a:lnTo>
                  <a:pt x="51" y="31"/>
                </a:lnTo>
                <a:lnTo>
                  <a:pt x="42" y="31"/>
                </a:lnTo>
                <a:lnTo>
                  <a:pt x="33" y="28"/>
                </a:lnTo>
                <a:lnTo>
                  <a:pt x="26" y="25"/>
                </a:lnTo>
                <a:lnTo>
                  <a:pt x="18" y="19"/>
                </a:lnTo>
                <a:lnTo>
                  <a:pt x="11" y="16"/>
                </a:lnTo>
                <a:lnTo>
                  <a:pt x="7" y="10"/>
                </a:lnTo>
                <a:lnTo>
                  <a:pt x="2" y="6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8" name="Freeform 134">
            <a:extLst>
              <a:ext uri="{FF2B5EF4-FFF2-40B4-BE49-F238E27FC236}">
                <a16:creationId xmlns:a16="http://schemas.microsoft.com/office/drawing/2014/main" xmlns="" id="{86D3F066-21A3-4C38-89E0-78741B34BB75}"/>
              </a:ext>
            </a:extLst>
          </p:cNvPr>
          <p:cNvSpPr>
            <a:spLocks/>
          </p:cNvSpPr>
          <p:nvPr/>
        </p:nvSpPr>
        <p:spPr bwMode="auto">
          <a:xfrm>
            <a:off x="6709280" y="1935330"/>
            <a:ext cx="616598" cy="411829"/>
          </a:xfrm>
          <a:custGeom>
            <a:avLst/>
            <a:gdLst>
              <a:gd name="T0" fmla="*/ 0 w 95"/>
              <a:gd name="T1" fmla="*/ 3 h 40"/>
              <a:gd name="T2" fmla="*/ 2 w 95"/>
              <a:gd name="T3" fmla="*/ 3 h 40"/>
              <a:gd name="T4" fmla="*/ 2 w 95"/>
              <a:gd name="T5" fmla="*/ 0 h 40"/>
              <a:gd name="T6" fmla="*/ 4 w 95"/>
              <a:gd name="T7" fmla="*/ 0 h 40"/>
              <a:gd name="T8" fmla="*/ 6 w 95"/>
              <a:gd name="T9" fmla="*/ 0 h 40"/>
              <a:gd name="T10" fmla="*/ 9 w 95"/>
              <a:gd name="T11" fmla="*/ 0 h 40"/>
              <a:gd name="T12" fmla="*/ 13 w 95"/>
              <a:gd name="T13" fmla="*/ 0 h 40"/>
              <a:gd name="T14" fmla="*/ 15 w 95"/>
              <a:gd name="T15" fmla="*/ 0 h 40"/>
              <a:gd name="T16" fmla="*/ 22 w 95"/>
              <a:gd name="T17" fmla="*/ 0 h 40"/>
              <a:gd name="T18" fmla="*/ 31 w 95"/>
              <a:gd name="T19" fmla="*/ 0 h 40"/>
              <a:gd name="T20" fmla="*/ 42 w 95"/>
              <a:gd name="T21" fmla="*/ 0 h 40"/>
              <a:gd name="T22" fmla="*/ 55 w 95"/>
              <a:gd name="T23" fmla="*/ 3 h 40"/>
              <a:gd name="T24" fmla="*/ 66 w 95"/>
              <a:gd name="T25" fmla="*/ 6 h 40"/>
              <a:gd name="T26" fmla="*/ 77 w 95"/>
              <a:gd name="T27" fmla="*/ 9 h 40"/>
              <a:gd name="T28" fmla="*/ 81 w 95"/>
              <a:gd name="T29" fmla="*/ 12 h 40"/>
              <a:gd name="T30" fmla="*/ 86 w 95"/>
              <a:gd name="T31" fmla="*/ 15 h 40"/>
              <a:gd name="T32" fmla="*/ 88 w 95"/>
              <a:gd name="T33" fmla="*/ 15 h 40"/>
              <a:gd name="T34" fmla="*/ 90 w 95"/>
              <a:gd name="T35" fmla="*/ 18 h 40"/>
              <a:gd name="T36" fmla="*/ 92 w 95"/>
              <a:gd name="T37" fmla="*/ 18 h 40"/>
              <a:gd name="T38" fmla="*/ 92 w 95"/>
              <a:gd name="T39" fmla="*/ 22 h 40"/>
              <a:gd name="T40" fmla="*/ 95 w 95"/>
              <a:gd name="T41" fmla="*/ 28 h 40"/>
              <a:gd name="T42" fmla="*/ 95 w 95"/>
              <a:gd name="T43" fmla="*/ 31 h 40"/>
              <a:gd name="T44" fmla="*/ 92 w 95"/>
              <a:gd name="T45" fmla="*/ 34 h 40"/>
              <a:gd name="T46" fmla="*/ 92 w 95"/>
              <a:gd name="T47" fmla="*/ 37 h 40"/>
              <a:gd name="T48" fmla="*/ 88 w 95"/>
              <a:gd name="T49" fmla="*/ 40 h 40"/>
              <a:gd name="T50" fmla="*/ 84 w 95"/>
              <a:gd name="T51" fmla="*/ 40 h 40"/>
              <a:gd name="T52" fmla="*/ 79 w 95"/>
              <a:gd name="T53" fmla="*/ 40 h 40"/>
              <a:gd name="T54" fmla="*/ 75 w 95"/>
              <a:gd name="T55" fmla="*/ 40 h 40"/>
              <a:gd name="T56" fmla="*/ 70 w 95"/>
              <a:gd name="T57" fmla="*/ 37 h 40"/>
              <a:gd name="T58" fmla="*/ 64 w 95"/>
              <a:gd name="T59" fmla="*/ 34 h 40"/>
              <a:gd name="T60" fmla="*/ 53 w 95"/>
              <a:gd name="T61" fmla="*/ 31 h 40"/>
              <a:gd name="T62" fmla="*/ 44 w 95"/>
              <a:gd name="T63" fmla="*/ 28 h 40"/>
              <a:gd name="T64" fmla="*/ 33 w 95"/>
              <a:gd name="T65" fmla="*/ 22 h 40"/>
              <a:gd name="T66" fmla="*/ 22 w 95"/>
              <a:gd name="T67" fmla="*/ 15 h 40"/>
              <a:gd name="T68" fmla="*/ 15 w 95"/>
              <a:gd name="T69" fmla="*/ 15 h 40"/>
              <a:gd name="T70" fmla="*/ 11 w 95"/>
              <a:gd name="T71" fmla="*/ 12 h 40"/>
              <a:gd name="T72" fmla="*/ 9 w 95"/>
              <a:gd name="T73" fmla="*/ 9 h 40"/>
              <a:gd name="T74" fmla="*/ 4 w 95"/>
              <a:gd name="T75" fmla="*/ 9 h 40"/>
              <a:gd name="T76" fmla="*/ 2 w 95"/>
              <a:gd name="T77" fmla="*/ 6 h 40"/>
              <a:gd name="T78" fmla="*/ 2 w 95"/>
              <a:gd name="T79" fmla="*/ 6 h 40"/>
              <a:gd name="T80" fmla="*/ 0 w 95"/>
              <a:gd name="T81" fmla="*/ 3 h 40"/>
              <a:gd name="T82" fmla="*/ 0 w 95"/>
              <a:gd name="T83" fmla="*/ 3 h 40"/>
              <a:gd name="T84" fmla="*/ 0 w 95"/>
              <a:gd name="T85" fmla="*/ 3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95" h="40">
                <a:moveTo>
                  <a:pt x="0" y="3"/>
                </a:moveTo>
                <a:lnTo>
                  <a:pt x="2" y="3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9" y="0"/>
                </a:lnTo>
                <a:lnTo>
                  <a:pt x="13" y="0"/>
                </a:lnTo>
                <a:lnTo>
                  <a:pt x="15" y="0"/>
                </a:lnTo>
                <a:lnTo>
                  <a:pt x="22" y="0"/>
                </a:lnTo>
                <a:lnTo>
                  <a:pt x="31" y="0"/>
                </a:lnTo>
                <a:lnTo>
                  <a:pt x="42" y="0"/>
                </a:lnTo>
                <a:lnTo>
                  <a:pt x="55" y="3"/>
                </a:lnTo>
                <a:lnTo>
                  <a:pt x="66" y="6"/>
                </a:lnTo>
                <a:lnTo>
                  <a:pt x="77" y="9"/>
                </a:lnTo>
                <a:lnTo>
                  <a:pt x="81" y="12"/>
                </a:lnTo>
                <a:lnTo>
                  <a:pt x="86" y="15"/>
                </a:lnTo>
                <a:lnTo>
                  <a:pt x="88" y="15"/>
                </a:lnTo>
                <a:lnTo>
                  <a:pt x="90" y="18"/>
                </a:lnTo>
                <a:lnTo>
                  <a:pt x="92" y="18"/>
                </a:lnTo>
                <a:lnTo>
                  <a:pt x="92" y="22"/>
                </a:lnTo>
                <a:lnTo>
                  <a:pt x="95" y="28"/>
                </a:lnTo>
                <a:lnTo>
                  <a:pt x="95" y="31"/>
                </a:lnTo>
                <a:lnTo>
                  <a:pt x="92" y="34"/>
                </a:lnTo>
                <a:lnTo>
                  <a:pt x="92" y="37"/>
                </a:lnTo>
                <a:lnTo>
                  <a:pt x="88" y="40"/>
                </a:lnTo>
                <a:lnTo>
                  <a:pt x="84" y="40"/>
                </a:lnTo>
                <a:lnTo>
                  <a:pt x="79" y="40"/>
                </a:lnTo>
                <a:lnTo>
                  <a:pt x="75" y="40"/>
                </a:lnTo>
                <a:lnTo>
                  <a:pt x="70" y="37"/>
                </a:lnTo>
                <a:lnTo>
                  <a:pt x="64" y="34"/>
                </a:lnTo>
                <a:lnTo>
                  <a:pt x="53" y="31"/>
                </a:lnTo>
                <a:lnTo>
                  <a:pt x="44" y="28"/>
                </a:lnTo>
                <a:lnTo>
                  <a:pt x="33" y="22"/>
                </a:lnTo>
                <a:lnTo>
                  <a:pt x="22" y="15"/>
                </a:lnTo>
                <a:lnTo>
                  <a:pt x="15" y="15"/>
                </a:lnTo>
                <a:lnTo>
                  <a:pt x="11" y="12"/>
                </a:lnTo>
                <a:lnTo>
                  <a:pt x="9" y="9"/>
                </a:lnTo>
                <a:lnTo>
                  <a:pt x="4" y="9"/>
                </a:lnTo>
                <a:lnTo>
                  <a:pt x="2" y="6"/>
                </a:lnTo>
                <a:lnTo>
                  <a:pt x="2" y="6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141">
            <a:extLst>
              <a:ext uri="{FF2B5EF4-FFF2-40B4-BE49-F238E27FC236}">
                <a16:creationId xmlns:a16="http://schemas.microsoft.com/office/drawing/2014/main" xmlns="" id="{712EEF2E-FA62-40CE-8D7E-E70739A2B4D5}"/>
              </a:ext>
            </a:extLst>
          </p:cNvPr>
          <p:cNvSpPr>
            <a:spLocks/>
          </p:cNvSpPr>
          <p:nvPr/>
        </p:nvSpPr>
        <p:spPr bwMode="auto">
          <a:xfrm>
            <a:off x="8934696" y="614627"/>
            <a:ext cx="856743" cy="885431"/>
          </a:xfrm>
          <a:custGeom>
            <a:avLst/>
            <a:gdLst>
              <a:gd name="T0" fmla="*/ 88 w 132"/>
              <a:gd name="T1" fmla="*/ 9 h 86"/>
              <a:gd name="T2" fmla="*/ 86 w 132"/>
              <a:gd name="T3" fmla="*/ 6 h 86"/>
              <a:gd name="T4" fmla="*/ 84 w 132"/>
              <a:gd name="T5" fmla="*/ 6 h 86"/>
              <a:gd name="T6" fmla="*/ 86 w 132"/>
              <a:gd name="T7" fmla="*/ 3 h 86"/>
              <a:gd name="T8" fmla="*/ 88 w 132"/>
              <a:gd name="T9" fmla="*/ 3 h 86"/>
              <a:gd name="T10" fmla="*/ 93 w 132"/>
              <a:gd name="T11" fmla="*/ 0 h 86"/>
              <a:gd name="T12" fmla="*/ 95 w 132"/>
              <a:gd name="T13" fmla="*/ 0 h 86"/>
              <a:gd name="T14" fmla="*/ 99 w 132"/>
              <a:gd name="T15" fmla="*/ 0 h 86"/>
              <a:gd name="T16" fmla="*/ 106 w 132"/>
              <a:gd name="T17" fmla="*/ 3 h 86"/>
              <a:gd name="T18" fmla="*/ 115 w 132"/>
              <a:gd name="T19" fmla="*/ 6 h 86"/>
              <a:gd name="T20" fmla="*/ 119 w 132"/>
              <a:gd name="T21" fmla="*/ 6 h 86"/>
              <a:gd name="T22" fmla="*/ 124 w 132"/>
              <a:gd name="T23" fmla="*/ 9 h 86"/>
              <a:gd name="T24" fmla="*/ 128 w 132"/>
              <a:gd name="T25" fmla="*/ 12 h 86"/>
              <a:gd name="T26" fmla="*/ 130 w 132"/>
              <a:gd name="T27" fmla="*/ 15 h 86"/>
              <a:gd name="T28" fmla="*/ 132 w 132"/>
              <a:gd name="T29" fmla="*/ 15 h 86"/>
              <a:gd name="T30" fmla="*/ 132 w 132"/>
              <a:gd name="T31" fmla="*/ 18 h 86"/>
              <a:gd name="T32" fmla="*/ 132 w 132"/>
              <a:gd name="T33" fmla="*/ 18 h 86"/>
              <a:gd name="T34" fmla="*/ 130 w 132"/>
              <a:gd name="T35" fmla="*/ 21 h 86"/>
              <a:gd name="T36" fmla="*/ 128 w 132"/>
              <a:gd name="T37" fmla="*/ 24 h 86"/>
              <a:gd name="T38" fmla="*/ 124 w 132"/>
              <a:gd name="T39" fmla="*/ 27 h 86"/>
              <a:gd name="T40" fmla="*/ 119 w 132"/>
              <a:gd name="T41" fmla="*/ 30 h 86"/>
              <a:gd name="T42" fmla="*/ 115 w 132"/>
              <a:gd name="T43" fmla="*/ 33 h 86"/>
              <a:gd name="T44" fmla="*/ 108 w 132"/>
              <a:gd name="T45" fmla="*/ 37 h 86"/>
              <a:gd name="T46" fmla="*/ 101 w 132"/>
              <a:gd name="T47" fmla="*/ 43 h 86"/>
              <a:gd name="T48" fmla="*/ 86 w 132"/>
              <a:gd name="T49" fmla="*/ 52 h 86"/>
              <a:gd name="T50" fmla="*/ 71 w 132"/>
              <a:gd name="T51" fmla="*/ 61 h 86"/>
              <a:gd name="T52" fmla="*/ 55 w 132"/>
              <a:gd name="T53" fmla="*/ 70 h 86"/>
              <a:gd name="T54" fmla="*/ 37 w 132"/>
              <a:gd name="T55" fmla="*/ 77 h 86"/>
              <a:gd name="T56" fmla="*/ 31 w 132"/>
              <a:gd name="T57" fmla="*/ 80 h 86"/>
              <a:gd name="T58" fmla="*/ 24 w 132"/>
              <a:gd name="T59" fmla="*/ 83 h 86"/>
              <a:gd name="T60" fmla="*/ 18 w 132"/>
              <a:gd name="T61" fmla="*/ 83 h 86"/>
              <a:gd name="T62" fmla="*/ 13 w 132"/>
              <a:gd name="T63" fmla="*/ 86 h 86"/>
              <a:gd name="T64" fmla="*/ 9 w 132"/>
              <a:gd name="T65" fmla="*/ 86 h 86"/>
              <a:gd name="T66" fmla="*/ 4 w 132"/>
              <a:gd name="T67" fmla="*/ 86 h 86"/>
              <a:gd name="T68" fmla="*/ 2 w 132"/>
              <a:gd name="T69" fmla="*/ 86 h 86"/>
              <a:gd name="T70" fmla="*/ 2 w 132"/>
              <a:gd name="T71" fmla="*/ 86 h 86"/>
              <a:gd name="T72" fmla="*/ 0 w 132"/>
              <a:gd name="T73" fmla="*/ 83 h 86"/>
              <a:gd name="T74" fmla="*/ 0 w 132"/>
              <a:gd name="T75" fmla="*/ 83 h 86"/>
              <a:gd name="T76" fmla="*/ 2 w 132"/>
              <a:gd name="T77" fmla="*/ 80 h 86"/>
              <a:gd name="T78" fmla="*/ 4 w 132"/>
              <a:gd name="T79" fmla="*/ 77 h 86"/>
              <a:gd name="T80" fmla="*/ 7 w 132"/>
              <a:gd name="T81" fmla="*/ 74 h 86"/>
              <a:gd name="T82" fmla="*/ 11 w 132"/>
              <a:gd name="T83" fmla="*/ 70 h 86"/>
              <a:gd name="T84" fmla="*/ 18 w 132"/>
              <a:gd name="T85" fmla="*/ 67 h 86"/>
              <a:gd name="T86" fmla="*/ 24 w 132"/>
              <a:gd name="T87" fmla="*/ 64 h 86"/>
              <a:gd name="T88" fmla="*/ 35 w 132"/>
              <a:gd name="T89" fmla="*/ 58 h 86"/>
              <a:gd name="T90" fmla="*/ 46 w 132"/>
              <a:gd name="T91" fmla="*/ 52 h 86"/>
              <a:gd name="T92" fmla="*/ 55 w 132"/>
              <a:gd name="T93" fmla="*/ 43 h 86"/>
              <a:gd name="T94" fmla="*/ 66 w 132"/>
              <a:gd name="T95" fmla="*/ 37 h 86"/>
              <a:gd name="T96" fmla="*/ 73 w 132"/>
              <a:gd name="T97" fmla="*/ 30 h 86"/>
              <a:gd name="T98" fmla="*/ 77 w 132"/>
              <a:gd name="T99" fmla="*/ 27 h 86"/>
              <a:gd name="T100" fmla="*/ 82 w 132"/>
              <a:gd name="T101" fmla="*/ 21 h 86"/>
              <a:gd name="T102" fmla="*/ 86 w 132"/>
              <a:gd name="T103" fmla="*/ 18 h 86"/>
              <a:gd name="T104" fmla="*/ 88 w 132"/>
              <a:gd name="T105" fmla="*/ 15 h 86"/>
              <a:gd name="T106" fmla="*/ 88 w 132"/>
              <a:gd name="T107" fmla="*/ 12 h 86"/>
              <a:gd name="T108" fmla="*/ 88 w 132"/>
              <a:gd name="T109" fmla="*/ 12 h 86"/>
              <a:gd name="T110" fmla="*/ 88 w 132"/>
              <a:gd name="T111" fmla="*/ 9 h 86"/>
              <a:gd name="T112" fmla="*/ 88 w 132"/>
              <a:gd name="T113" fmla="*/ 9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32" h="86">
                <a:moveTo>
                  <a:pt x="88" y="9"/>
                </a:moveTo>
                <a:lnTo>
                  <a:pt x="86" y="6"/>
                </a:lnTo>
                <a:lnTo>
                  <a:pt x="84" y="6"/>
                </a:lnTo>
                <a:lnTo>
                  <a:pt x="86" y="3"/>
                </a:lnTo>
                <a:lnTo>
                  <a:pt x="88" y="3"/>
                </a:lnTo>
                <a:lnTo>
                  <a:pt x="93" y="0"/>
                </a:lnTo>
                <a:lnTo>
                  <a:pt x="95" y="0"/>
                </a:lnTo>
                <a:lnTo>
                  <a:pt x="99" y="0"/>
                </a:lnTo>
                <a:lnTo>
                  <a:pt x="106" y="3"/>
                </a:lnTo>
                <a:lnTo>
                  <a:pt x="115" y="6"/>
                </a:lnTo>
                <a:lnTo>
                  <a:pt x="119" y="6"/>
                </a:lnTo>
                <a:lnTo>
                  <a:pt x="124" y="9"/>
                </a:lnTo>
                <a:lnTo>
                  <a:pt x="128" y="12"/>
                </a:lnTo>
                <a:lnTo>
                  <a:pt x="130" y="15"/>
                </a:lnTo>
                <a:lnTo>
                  <a:pt x="132" y="15"/>
                </a:lnTo>
                <a:lnTo>
                  <a:pt x="132" y="18"/>
                </a:lnTo>
                <a:lnTo>
                  <a:pt x="132" y="18"/>
                </a:lnTo>
                <a:lnTo>
                  <a:pt x="130" y="21"/>
                </a:lnTo>
                <a:lnTo>
                  <a:pt x="128" y="24"/>
                </a:lnTo>
                <a:lnTo>
                  <a:pt x="124" y="27"/>
                </a:lnTo>
                <a:lnTo>
                  <a:pt x="119" y="30"/>
                </a:lnTo>
                <a:lnTo>
                  <a:pt x="115" y="33"/>
                </a:lnTo>
                <a:lnTo>
                  <a:pt x="108" y="37"/>
                </a:lnTo>
                <a:lnTo>
                  <a:pt x="101" y="43"/>
                </a:lnTo>
                <a:lnTo>
                  <a:pt x="86" y="52"/>
                </a:lnTo>
                <a:lnTo>
                  <a:pt x="71" y="61"/>
                </a:lnTo>
                <a:lnTo>
                  <a:pt x="55" y="70"/>
                </a:lnTo>
                <a:lnTo>
                  <a:pt x="37" y="77"/>
                </a:lnTo>
                <a:lnTo>
                  <a:pt x="31" y="80"/>
                </a:lnTo>
                <a:lnTo>
                  <a:pt x="24" y="83"/>
                </a:lnTo>
                <a:lnTo>
                  <a:pt x="18" y="83"/>
                </a:lnTo>
                <a:lnTo>
                  <a:pt x="13" y="86"/>
                </a:lnTo>
                <a:lnTo>
                  <a:pt x="9" y="86"/>
                </a:lnTo>
                <a:lnTo>
                  <a:pt x="4" y="86"/>
                </a:lnTo>
                <a:lnTo>
                  <a:pt x="2" y="86"/>
                </a:lnTo>
                <a:lnTo>
                  <a:pt x="2" y="86"/>
                </a:lnTo>
                <a:lnTo>
                  <a:pt x="0" y="83"/>
                </a:lnTo>
                <a:lnTo>
                  <a:pt x="0" y="83"/>
                </a:lnTo>
                <a:lnTo>
                  <a:pt x="2" y="80"/>
                </a:lnTo>
                <a:lnTo>
                  <a:pt x="4" y="77"/>
                </a:lnTo>
                <a:lnTo>
                  <a:pt x="7" y="74"/>
                </a:lnTo>
                <a:lnTo>
                  <a:pt x="11" y="70"/>
                </a:lnTo>
                <a:lnTo>
                  <a:pt x="18" y="67"/>
                </a:lnTo>
                <a:lnTo>
                  <a:pt x="24" y="64"/>
                </a:lnTo>
                <a:lnTo>
                  <a:pt x="35" y="58"/>
                </a:lnTo>
                <a:lnTo>
                  <a:pt x="46" y="52"/>
                </a:lnTo>
                <a:lnTo>
                  <a:pt x="55" y="43"/>
                </a:lnTo>
                <a:lnTo>
                  <a:pt x="66" y="37"/>
                </a:lnTo>
                <a:lnTo>
                  <a:pt x="73" y="30"/>
                </a:lnTo>
                <a:lnTo>
                  <a:pt x="77" y="27"/>
                </a:lnTo>
                <a:lnTo>
                  <a:pt x="82" y="21"/>
                </a:lnTo>
                <a:lnTo>
                  <a:pt x="86" y="18"/>
                </a:lnTo>
                <a:lnTo>
                  <a:pt x="88" y="15"/>
                </a:lnTo>
                <a:lnTo>
                  <a:pt x="88" y="12"/>
                </a:lnTo>
                <a:lnTo>
                  <a:pt x="88" y="12"/>
                </a:lnTo>
                <a:lnTo>
                  <a:pt x="88" y="9"/>
                </a:lnTo>
                <a:lnTo>
                  <a:pt x="88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7" name="Freeform 143">
            <a:extLst>
              <a:ext uri="{FF2B5EF4-FFF2-40B4-BE49-F238E27FC236}">
                <a16:creationId xmlns:a16="http://schemas.microsoft.com/office/drawing/2014/main" xmlns="" id="{1B7ECCD2-1E16-4C23-A5DD-1D1115C445BF}"/>
              </a:ext>
            </a:extLst>
          </p:cNvPr>
          <p:cNvSpPr>
            <a:spLocks/>
          </p:cNvSpPr>
          <p:nvPr/>
        </p:nvSpPr>
        <p:spPr bwMode="auto">
          <a:xfrm>
            <a:off x="8934696" y="1561833"/>
            <a:ext cx="382941" cy="1019279"/>
          </a:xfrm>
          <a:custGeom>
            <a:avLst/>
            <a:gdLst>
              <a:gd name="T0" fmla="*/ 4 w 59"/>
              <a:gd name="T1" fmla="*/ 15 h 99"/>
              <a:gd name="T2" fmla="*/ 2 w 59"/>
              <a:gd name="T3" fmla="*/ 9 h 99"/>
              <a:gd name="T4" fmla="*/ 0 w 59"/>
              <a:gd name="T5" fmla="*/ 6 h 99"/>
              <a:gd name="T6" fmla="*/ 2 w 59"/>
              <a:gd name="T7" fmla="*/ 3 h 99"/>
              <a:gd name="T8" fmla="*/ 4 w 59"/>
              <a:gd name="T9" fmla="*/ 3 h 99"/>
              <a:gd name="T10" fmla="*/ 9 w 59"/>
              <a:gd name="T11" fmla="*/ 0 h 99"/>
              <a:gd name="T12" fmla="*/ 13 w 59"/>
              <a:gd name="T13" fmla="*/ 0 h 99"/>
              <a:gd name="T14" fmla="*/ 18 w 59"/>
              <a:gd name="T15" fmla="*/ 0 h 99"/>
              <a:gd name="T16" fmla="*/ 22 w 59"/>
              <a:gd name="T17" fmla="*/ 3 h 99"/>
              <a:gd name="T18" fmla="*/ 26 w 59"/>
              <a:gd name="T19" fmla="*/ 3 h 99"/>
              <a:gd name="T20" fmla="*/ 31 w 59"/>
              <a:gd name="T21" fmla="*/ 3 h 99"/>
              <a:gd name="T22" fmla="*/ 37 w 59"/>
              <a:gd name="T23" fmla="*/ 3 h 99"/>
              <a:gd name="T24" fmla="*/ 44 w 59"/>
              <a:gd name="T25" fmla="*/ 25 h 99"/>
              <a:gd name="T26" fmla="*/ 48 w 59"/>
              <a:gd name="T27" fmla="*/ 40 h 99"/>
              <a:gd name="T28" fmla="*/ 53 w 59"/>
              <a:gd name="T29" fmla="*/ 55 h 99"/>
              <a:gd name="T30" fmla="*/ 55 w 59"/>
              <a:gd name="T31" fmla="*/ 68 h 99"/>
              <a:gd name="T32" fmla="*/ 57 w 59"/>
              <a:gd name="T33" fmla="*/ 77 h 99"/>
              <a:gd name="T34" fmla="*/ 59 w 59"/>
              <a:gd name="T35" fmla="*/ 83 h 99"/>
              <a:gd name="T36" fmla="*/ 59 w 59"/>
              <a:gd name="T37" fmla="*/ 89 h 99"/>
              <a:gd name="T38" fmla="*/ 59 w 59"/>
              <a:gd name="T39" fmla="*/ 89 h 99"/>
              <a:gd name="T40" fmla="*/ 59 w 59"/>
              <a:gd name="T41" fmla="*/ 92 h 99"/>
              <a:gd name="T42" fmla="*/ 57 w 59"/>
              <a:gd name="T43" fmla="*/ 96 h 99"/>
              <a:gd name="T44" fmla="*/ 55 w 59"/>
              <a:gd name="T45" fmla="*/ 96 h 99"/>
              <a:gd name="T46" fmla="*/ 51 w 59"/>
              <a:gd name="T47" fmla="*/ 96 h 99"/>
              <a:gd name="T48" fmla="*/ 46 w 59"/>
              <a:gd name="T49" fmla="*/ 99 h 99"/>
              <a:gd name="T50" fmla="*/ 42 w 59"/>
              <a:gd name="T51" fmla="*/ 96 h 99"/>
              <a:gd name="T52" fmla="*/ 37 w 59"/>
              <a:gd name="T53" fmla="*/ 92 h 99"/>
              <a:gd name="T54" fmla="*/ 37 w 59"/>
              <a:gd name="T55" fmla="*/ 89 h 99"/>
              <a:gd name="T56" fmla="*/ 33 w 59"/>
              <a:gd name="T57" fmla="*/ 83 h 99"/>
              <a:gd name="T58" fmla="*/ 31 w 59"/>
              <a:gd name="T59" fmla="*/ 74 h 99"/>
              <a:gd name="T60" fmla="*/ 26 w 59"/>
              <a:gd name="T61" fmla="*/ 62 h 99"/>
              <a:gd name="T62" fmla="*/ 22 w 59"/>
              <a:gd name="T63" fmla="*/ 49 h 99"/>
              <a:gd name="T64" fmla="*/ 18 w 59"/>
              <a:gd name="T65" fmla="*/ 37 h 99"/>
              <a:gd name="T66" fmla="*/ 13 w 59"/>
              <a:gd name="T67" fmla="*/ 28 h 99"/>
              <a:gd name="T68" fmla="*/ 9 w 59"/>
              <a:gd name="T69" fmla="*/ 18 h 99"/>
              <a:gd name="T70" fmla="*/ 4 w 59"/>
              <a:gd name="T71" fmla="*/ 15 h 99"/>
              <a:gd name="T72" fmla="*/ 4 w 59"/>
              <a:gd name="T73" fmla="*/ 15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9" h="99">
                <a:moveTo>
                  <a:pt x="4" y="15"/>
                </a:moveTo>
                <a:lnTo>
                  <a:pt x="2" y="9"/>
                </a:lnTo>
                <a:lnTo>
                  <a:pt x="0" y="6"/>
                </a:lnTo>
                <a:lnTo>
                  <a:pt x="2" y="3"/>
                </a:lnTo>
                <a:lnTo>
                  <a:pt x="4" y="3"/>
                </a:lnTo>
                <a:lnTo>
                  <a:pt x="9" y="0"/>
                </a:lnTo>
                <a:lnTo>
                  <a:pt x="13" y="0"/>
                </a:lnTo>
                <a:lnTo>
                  <a:pt x="18" y="0"/>
                </a:lnTo>
                <a:lnTo>
                  <a:pt x="22" y="3"/>
                </a:lnTo>
                <a:lnTo>
                  <a:pt x="26" y="3"/>
                </a:lnTo>
                <a:lnTo>
                  <a:pt x="31" y="3"/>
                </a:lnTo>
                <a:lnTo>
                  <a:pt x="37" y="3"/>
                </a:lnTo>
                <a:lnTo>
                  <a:pt x="44" y="25"/>
                </a:lnTo>
                <a:lnTo>
                  <a:pt x="48" y="40"/>
                </a:lnTo>
                <a:lnTo>
                  <a:pt x="53" y="55"/>
                </a:lnTo>
                <a:lnTo>
                  <a:pt x="55" y="68"/>
                </a:lnTo>
                <a:lnTo>
                  <a:pt x="57" y="77"/>
                </a:lnTo>
                <a:lnTo>
                  <a:pt x="59" y="83"/>
                </a:lnTo>
                <a:lnTo>
                  <a:pt x="59" y="89"/>
                </a:lnTo>
                <a:lnTo>
                  <a:pt x="59" y="89"/>
                </a:lnTo>
                <a:lnTo>
                  <a:pt x="59" y="92"/>
                </a:lnTo>
                <a:lnTo>
                  <a:pt x="57" y="96"/>
                </a:lnTo>
                <a:lnTo>
                  <a:pt x="55" y="96"/>
                </a:lnTo>
                <a:lnTo>
                  <a:pt x="51" y="96"/>
                </a:lnTo>
                <a:lnTo>
                  <a:pt x="46" y="99"/>
                </a:lnTo>
                <a:lnTo>
                  <a:pt x="42" y="96"/>
                </a:lnTo>
                <a:lnTo>
                  <a:pt x="37" y="92"/>
                </a:lnTo>
                <a:lnTo>
                  <a:pt x="37" y="89"/>
                </a:lnTo>
                <a:lnTo>
                  <a:pt x="33" y="83"/>
                </a:lnTo>
                <a:lnTo>
                  <a:pt x="31" y="74"/>
                </a:lnTo>
                <a:lnTo>
                  <a:pt x="26" y="62"/>
                </a:lnTo>
                <a:lnTo>
                  <a:pt x="22" y="49"/>
                </a:lnTo>
                <a:lnTo>
                  <a:pt x="18" y="37"/>
                </a:lnTo>
                <a:lnTo>
                  <a:pt x="13" y="28"/>
                </a:lnTo>
                <a:lnTo>
                  <a:pt x="9" y="18"/>
                </a:lnTo>
                <a:lnTo>
                  <a:pt x="4" y="15"/>
                </a:lnTo>
                <a:lnTo>
                  <a:pt x="4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145">
            <a:extLst>
              <a:ext uri="{FF2B5EF4-FFF2-40B4-BE49-F238E27FC236}">
                <a16:creationId xmlns:a16="http://schemas.microsoft.com/office/drawing/2014/main" xmlns="" id="{313FB6EA-5018-4EA7-BFE5-D944A4BF08C3}"/>
              </a:ext>
            </a:extLst>
          </p:cNvPr>
          <p:cNvSpPr>
            <a:spLocks/>
          </p:cNvSpPr>
          <p:nvPr/>
        </p:nvSpPr>
        <p:spPr bwMode="auto">
          <a:xfrm>
            <a:off x="9635667" y="1623607"/>
            <a:ext cx="103848" cy="730999"/>
          </a:xfrm>
          <a:custGeom>
            <a:avLst/>
            <a:gdLst>
              <a:gd name="T0" fmla="*/ 16 w 16"/>
              <a:gd name="T1" fmla="*/ 6 h 71"/>
              <a:gd name="T2" fmla="*/ 16 w 16"/>
              <a:gd name="T3" fmla="*/ 6 h 71"/>
              <a:gd name="T4" fmla="*/ 16 w 16"/>
              <a:gd name="T5" fmla="*/ 9 h 71"/>
              <a:gd name="T6" fmla="*/ 13 w 16"/>
              <a:gd name="T7" fmla="*/ 16 h 71"/>
              <a:gd name="T8" fmla="*/ 13 w 16"/>
              <a:gd name="T9" fmla="*/ 25 h 71"/>
              <a:gd name="T10" fmla="*/ 11 w 16"/>
              <a:gd name="T11" fmla="*/ 34 h 71"/>
              <a:gd name="T12" fmla="*/ 9 w 16"/>
              <a:gd name="T13" fmla="*/ 46 h 71"/>
              <a:gd name="T14" fmla="*/ 9 w 16"/>
              <a:gd name="T15" fmla="*/ 59 h 71"/>
              <a:gd name="T16" fmla="*/ 7 w 16"/>
              <a:gd name="T17" fmla="*/ 71 h 71"/>
              <a:gd name="T18" fmla="*/ 0 w 16"/>
              <a:gd name="T19" fmla="*/ 71 h 71"/>
              <a:gd name="T20" fmla="*/ 0 w 16"/>
              <a:gd name="T21" fmla="*/ 0 h 71"/>
              <a:gd name="T22" fmla="*/ 4 w 16"/>
              <a:gd name="T23" fmla="*/ 0 h 71"/>
              <a:gd name="T24" fmla="*/ 9 w 16"/>
              <a:gd name="T25" fmla="*/ 3 h 71"/>
              <a:gd name="T26" fmla="*/ 13 w 16"/>
              <a:gd name="T27" fmla="*/ 3 h 71"/>
              <a:gd name="T28" fmla="*/ 16 w 16"/>
              <a:gd name="T29" fmla="*/ 6 h 71"/>
              <a:gd name="T30" fmla="*/ 16 w 16"/>
              <a:gd name="T31" fmla="*/ 6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6" h="71">
                <a:moveTo>
                  <a:pt x="16" y="6"/>
                </a:moveTo>
                <a:lnTo>
                  <a:pt x="16" y="6"/>
                </a:lnTo>
                <a:lnTo>
                  <a:pt x="16" y="9"/>
                </a:lnTo>
                <a:lnTo>
                  <a:pt x="13" y="16"/>
                </a:lnTo>
                <a:lnTo>
                  <a:pt x="13" y="25"/>
                </a:lnTo>
                <a:lnTo>
                  <a:pt x="11" y="34"/>
                </a:lnTo>
                <a:lnTo>
                  <a:pt x="9" y="46"/>
                </a:lnTo>
                <a:lnTo>
                  <a:pt x="9" y="59"/>
                </a:lnTo>
                <a:lnTo>
                  <a:pt x="7" y="71"/>
                </a:lnTo>
                <a:lnTo>
                  <a:pt x="0" y="71"/>
                </a:lnTo>
                <a:lnTo>
                  <a:pt x="0" y="0"/>
                </a:lnTo>
                <a:lnTo>
                  <a:pt x="4" y="0"/>
                </a:lnTo>
                <a:lnTo>
                  <a:pt x="9" y="3"/>
                </a:lnTo>
                <a:lnTo>
                  <a:pt x="13" y="3"/>
                </a:lnTo>
                <a:lnTo>
                  <a:pt x="16" y="6"/>
                </a:lnTo>
                <a:lnTo>
                  <a:pt x="16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146">
            <a:extLst>
              <a:ext uri="{FF2B5EF4-FFF2-40B4-BE49-F238E27FC236}">
                <a16:creationId xmlns:a16="http://schemas.microsoft.com/office/drawing/2014/main" xmlns="" id="{FD8860CF-164C-4222-AE38-D6ADCA331660}"/>
              </a:ext>
            </a:extLst>
          </p:cNvPr>
          <p:cNvSpPr>
            <a:spLocks/>
          </p:cNvSpPr>
          <p:nvPr/>
        </p:nvSpPr>
        <p:spPr bwMode="auto">
          <a:xfrm>
            <a:off x="9265708" y="1850113"/>
            <a:ext cx="785350" cy="247097"/>
          </a:xfrm>
          <a:custGeom>
            <a:avLst/>
            <a:gdLst>
              <a:gd name="T0" fmla="*/ 57 w 121"/>
              <a:gd name="T1" fmla="*/ 3 h 24"/>
              <a:gd name="T2" fmla="*/ 68 w 121"/>
              <a:gd name="T3" fmla="*/ 3 h 24"/>
              <a:gd name="T4" fmla="*/ 77 w 121"/>
              <a:gd name="T5" fmla="*/ 3 h 24"/>
              <a:gd name="T6" fmla="*/ 88 w 121"/>
              <a:gd name="T7" fmla="*/ 0 h 24"/>
              <a:gd name="T8" fmla="*/ 101 w 121"/>
              <a:gd name="T9" fmla="*/ 0 h 24"/>
              <a:gd name="T10" fmla="*/ 106 w 121"/>
              <a:gd name="T11" fmla="*/ 0 h 24"/>
              <a:gd name="T12" fmla="*/ 110 w 121"/>
              <a:gd name="T13" fmla="*/ 0 h 24"/>
              <a:gd name="T14" fmla="*/ 114 w 121"/>
              <a:gd name="T15" fmla="*/ 3 h 24"/>
              <a:gd name="T16" fmla="*/ 117 w 121"/>
              <a:gd name="T17" fmla="*/ 3 h 24"/>
              <a:gd name="T18" fmla="*/ 119 w 121"/>
              <a:gd name="T19" fmla="*/ 3 h 24"/>
              <a:gd name="T20" fmla="*/ 121 w 121"/>
              <a:gd name="T21" fmla="*/ 3 h 24"/>
              <a:gd name="T22" fmla="*/ 121 w 121"/>
              <a:gd name="T23" fmla="*/ 6 h 24"/>
              <a:gd name="T24" fmla="*/ 121 w 121"/>
              <a:gd name="T25" fmla="*/ 6 h 24"/>
              <a:gd name="T26" fmla="*/ 121 w 121"/>
              <a:gd name="T27" fmla="*/ 9 h 24"/>
              <a:gd name="T28" fmla="*/ 119 w 121"/>
              <a:gd name="T29" fmla="*/ 12 h 24"/>
              <a:gd name="T30" fmla="*/ 117 w 121"/>
              <a:gd name="T31" fmla="*/ 12 h 24"/>
              <a:gd name="T32" fmla="*/ 114 w 121"/>
              <a:gd name="T33" fmla="*/ 15 h 24"/>
              <a:gd name="T34" fmla="*/ 110 w 121"/>
              <a:gd name="T35" fmla="*/ 15 h 24"/>
              <a:gd name="T36" fmla="*/ 108 w 121"/>
              <a:gd name="T37" fmla="*/ 15 h 24"/>
              <a:gd name="T38" fmla="*/ 103 w 121"/>
              <a:gd name="T39" fmla="*/ 15 h 24"/>
              <a:gd name="T40" fmla="*/ 97 w 121"/>
              <a:gd name="T41" fmla="*/ 15 h 24"/>
              <a:gd name="T42" fmla="*/ 90 w 121"/>
              <a:gd name="T43" fmla="*/ 18 h 24"/>
              <a:gd name="T44" fmla="*/ 84 w 121"/>
              <a:gd name="T45" fmla="*/ 18 h 24"/>
              <a:gd name="T46" fmla="*/ 77 w 121"/>
              <a:gd name="T47" fmla="*/ 18 h 24"/>
              <a:gd name="T48" fmla="*/ 68 w 121"/>
              <a:gd name="T49" fmla="*/ 21 h 24"/>
              <a:gd name="T50" fmla="*/ 59 w 121"/>
              <a:gd name="T51" fmla="*/ 21 h 24"/>
              <a:gd name="T52" fmla="*/ 50 w 121"/>
              <a:gd name="T53" fmla="*/ 24 h 24"/>
              <a:gd name="T54" fmla="*/ 44 w 121"/>
              <a:gd name="T55" fmla="*/ 24 h 24"/>
              <a:gd name="T56" fmla="*/ 39 w 121"/>
              <a:gd name="T57" fmla="*/ 24 h 24"/>
              <a:gd name="T58" fmla="*/ 35 w 121"/>
              <a:gd name="T59" fmla="*/ 24 h 24"/>
              <a:gd name="T60" fmla="*/ 31 w 121"/>
              <a:gd name="T61" fmla="*/ 24 h 24"/>
              <a:gd name="T62" fmla="*/ 28 w 121"/>
              <a:gd name="T63" fmla="*/ 24 h 24"/>
              <a:gd name="T64" fmla="*/ 28 w 121"/>
              <a:gd name="T65" fmla="*/ 24 h 24"/>
              <a:gd name="T66" fmla="*/ 26 w 121"/>
              <a:gd name="T67" fmla="*/ 24 h 24"/>
              <a:gd name="T68" fmla="*/ 22 w 121"/>
              <a:gd name="T69" fmla="*/ 24 h 24"/>
              <a:gd name="T70" fmla="*/ 17 w 121"/>
              <a:gd name="T71" fmla="*/ 24 h 24"/>
              <a:gd name="T72" fmla="*/ 13 w 121"/>
              <a:gd name="T73" fmla="*/ 24 h 24"/>
              <a:gd name="T74" fmla="*/ 6 w 121"/>
              <a:gd name="T75" fmla="*/ 24 h 24"/>
              <a:gd name="T76" fmla="*/ 4 w 121"/>
              <a:gd name="T77" fmla="*/ 21 h 24"/>
              <a:gd name="T78" fmla="*/ 2 w 121"/>
              <a:gd name="T79" fmla="*/ 21 h 24"/>
              <a:gd name="T80" fmla="*/ 2 w 121"/>
              <a:gd name="T81" fmla="*/ 18 h 24"/>
              <a:gd name="T82" fmla="*/ 0 w 121"/>
              <a:gd name="T83" fmla="*/ 15 h 24"/>
              <a:gd name="T84" fmla="*/ 2 w 121"/>
              <a:gd name="T85" fmla="*/ 12 h 24"/>
              <a:gd name="T86" fmla="*/ 4 w 121"/>
              <a:gd name="T87" fmla="*/ 12 h 24"/>
              <a:gd name="T88" fmla="*/ 8 w 121"/>
              <a:gd name="T89" fmla="*/ 12 h 24"/>
              <a:gd name="T90" fmla="*/ 11 w 121"/>
              <a:gd name="T91" fmla="*/ 9 h 24"/>
              <a:gd name="T92" fmla="*/ 17 w 121"/>
              <a:gd name="T93" fmla="*/ 9 h 24"/>
              <a:gd name="T94" fmla="*/ 22 w 121"/>
              <a:gd name="T95" fmla="*/ 9 h 24"/>
              <a:gd name="T96" fmla="*/ 28 w 121"/>
              <a:gd name="T97" fmla="*/ 9 h 24"/>
              <a:gd name="T98" fmla="*/ 35 w 121"/>
              <a:gd name="T99" fmla="*/ 6 h 24"/>
              <a:gd name="T100" fmla="*/ 42 w 121"/>
              <a:gd name="T101" fmla="*/ 6 h 24"/>
              <a:gd name="T102" fmla="*/ 50 w 121"/>
              <a:gd name="T103" fmla="*/ 6 h 24"/>
              <a:gd name="T104" fmla="*/ 57 w 121"/>
              <a:gd name="T105" fmla="*/ 3 h 24"/>
              <a:gd name="T106" fmla="*/ 57 w 121"/>
              <a:gd name="T107" fmla="*/ 3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21" h="24">
                <a:moveTo>
                  <a:pt x="57" y="3"/>
                </a:moveTo>
                <a:lnTo>
                  <a:pt x="68" y="3"/>
                </a:lnTo>
                <a:lnTo>
                  <a:pt x="77" y="3"/>
                </a:lnTo>
                <a:lnTo>
                  <a:pt x="88" y="0"/>
                </a:lnTo>
                <a:lnTo>
                  <a:pt x="101" y="0"/>
                </a:lnTo>
                <a:lnTo>
                  <a:pt x="106" y="0"/>
                </a:lnTo>
                <a:lnTo>
                  <a:pt x="110" y="0"/>
                </a:lnTo>
                <a:lnTo>
                  <a:pt x="114" y="3"/>
                </a:lnTo>
                <a:lnTo>
                  <a:pt x="117" y="3"/>
                </a:lnTo>
                <a:lnTo>
                  <a:pt x="119" y="3"/>
                </a:lnTo>
                <a:lnTo>
                  <a:pt x="121" y="3"/>
                </a:lnTo>
                <a:lnTo>
                  <a:pt x="121" y="6"/>
                </a:lnTo>
                <a:lnTo>
                  <a:pt x="121" y="6"/>
                </a:lnTo>
                <a:lnTo>
                  <a:pt x="121" y="9"/>
                </a:lnTo>
                <a:lnTo>
                  <a:pt x="119" y="12"/>
                </a:lnTo>
                <a:lnTo>
                  <a:pt x="117" y="12"/>
                </a:lnTo>
                <a:lnTo>
                  <a:pt x="114" y="15"/>
                </a:lnTo>
                <a:lnTo>
                  <a:pt x="110" y="15"/>
                </a:lnTo>
                <a:lnTo>
                  <a:pt x="108" y="15"/>
                </a:lnTo>
                <a:lnTo>
                  <a:pt x="103" y="15"/>
                </a:lnTo>
                <a:lnTo>
                  <a:pt x="97" y="15"/>
                </a:lnTo>
                <a:lnTo>
                  <a:pt x="90" y="18"/>
                </a:lnTo>
                <a:lnTo>
                  <a:pt x="84" y="18"/>
                </a:lnTo>
                <a:lnTo>
                  <a:pt x="77" y="18"/>
                </a:lnTo>
                <a:lnTo>
                  <a:pt x="68" y="21"/>
                </a:lnTo>
                <a:lnTo>
                  <a:pt x="59" y="21"/>
                </a:lnTo>
                <a:lnTo>
                  <a:pt x="50" y="24"/>
                </a:lnTo>
                <a:lnTo>
                  <a:pt x="44" y="24"/>
                </a:lnTo>
                <a:lnTo>
                  <a:pt x="39" y="24"/>
                </a:lnTo>
                <a:lnTo>
                  <a:pt x="35" y="24"/>
                </a:lnTo>
                <a:lnTo>
                  <a:pt x="31" y="24"/>
                </a:lnTo>
                <a:lnTo>
                  <a:pt x="28" y="24"/>
                </a:lnTo>
                <a:lnTo>
                  <a:pt x="28" y="24"/>
                </a:lnTo>
                <a:lnTo>
                  <a:pt x="26" y="24"/>
                </a:lnTo>
                <a:lnTo>
                  <a:pt x="22" y="24"/>
                </a:lnTo>
                <a:lnTo>
                  <a:pt x="17" y="24"/>
                </a:lnTo>
                <a:lnTo>
                  <a:pt x="13" y="24"/>
                </a:lnTo>
                <a:lnTo>
                  <a:pt x="6" y="24"/>
                </a:lnTo>
                <a:lnTo>
                  <a:pt x="4" y="21"/>
                </a:lnTo>
                <a:lnTo>
                  <a:pt x="2" y="21"/>
                </a:lnTo>
                <a:lnTo>
                  <a:pt x="2" y="18"/>
                </a:lnTo>
                <a:lnTo>
                  <a:pt x="0" y="15"/>
                </a:lnTo>
                <a:lnTo>
                  <a:pt x="2" y="12"/>
                </a:lnTo>
                <a:lnTo>
                  <a:pt x="4" y="12"/>
                </a:lnTo>
                <a:lnTo>
                  <a:pt x="8" y="12"/>
                </a:lnTo>
                <a:lnTo>
                  <a:pt x="11" y="9"/>
                </a:lnTo>
                <a:lnTo>
                  <a:pt x="17" y="9"/>
                </a:lnTo>
                <a:lnTo>
                  <a:pt x="22" y="9"/>
                </a:lnTo>
                <a:lnTo>
                  <a:pt x="28" y="9"/>
                </a:lnTo>
                <a:lnTo>
                  <a:pt x="35" y="6"/>
                </a:lnTo>
                <a:lnTo>
                  <a:pt x="42" y="6"/>
                </a:lnTo>
                <a:lnTo>
                  <a:pt x="50" y="6"/>
                </a:lnTo>
                <a:lnTo>
                  <a:pt x="57" y="3"/>
                </a:lnTo>
                <a:lnTo>
                  <a:pt x="57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Freeform 147">
            <a:extLst>
              <a:ext uri="{FF2B5EF4-FFF2-40B4-BE49-F238E27FC236}">
                <a16:creationId xmlns:a16="http://schemas.microsoft.com/office/drawing/2014/main" xmlns="" id="{F7B56E4A-046F-453F-A6D7-72995EC31E2C}"/>
              </a:ext>
            </a:extLst>
          </p:cNvPr>
          <p:cNvSpPr>
            <a:spLocks/>
          </p:cNvSpPr>
          <p:nvPr/>
        </p:nvSpPr>
        <p:spPr bwMode="auto">
          <a:xfrm>
            <a:off x="9278689" y="2323716"/>
            <a:ext cx="785350" cy="154439"/>
          </a:xfrm>
          <a:custGeom>
            <a:avLst/>
            <a:gdLst>
              <a:gd name="T0" fmla="*/ 0 w 121"/>
              <a:gd name="T1" fmla="*/ 9 h 15"/>
              <a:gd name="T2" fmla="*/ 4 w 121"/>
              <a:gd name="T3" fmla="*/ 9 h 15"/>
              <a:gd name="T4" fmla="*/ 9 w 121"/>
              <a:gd name="T5" fmla="*/ 9 h 15"/>
              <a:gd name="T6" fmla="*/ 15 w 121"/>
              <a:gd name="T7" fmla="*/ 9 h 15"/>
              <a:gd name="T8" fmla="*/ 22 w 121"/>
              <a:gd name="T9" fmla="*/ 9 h 15"/>
              <a:gd name="T10" fmla="*/ 29 w 121"/>
              <a:gd name="T11" fmla="*/ 6 h 15"/>
              <a:gd name="T12" fmla="*/ 37 w 121"/>
              <a:gd name="T13" fmla="*/ 6 h 15"/>
              <a:gd name="T14" fmla="*/ 46 w 121"/>
              <a:gd name="T15" fmla="*/ 6 h 15"/>
              <a:gd name="T16" fmla="*/ 57 w 121"/>
              <a:gd name="T17" fmla="*/ 3 h 15"/>
              <a:gd name="T18" fmla="*/ 68 w 121"/>
              <a:gd name="T19" fmla="*/ 3 h 15"/>
              <a:gd name="T20" fmla="*/ 77 w 121"/>
              <a:gd name="T21" fmla="*/ 3 h 15"/>
              <a:gd name="T22" fmla="*/ 86 w 121"/>
              <a:gd name="T23" fmla="*/ 3 h 15"/>
              <a:gd name="T24" fmla="*/ 93 w 121"/>
              <a:gd name="T25" fmla="*/ 0 h 15"/>
              <a:gd name="T26" fmla="*/ 97 w 121"/>
              <a:gd name="T27" fmla="*/ 0 h 15"/>
              <a:gd name="T28" fmla="*/ 101 w 121"/>
              <a:gd name="T29" fmla="*/ 0 h 15"/>
              <a:gd name="T30" fmla="*/ 106 w 121"/>
              <a:gd name="T31" fmla="*/ 0 h 15"/>
              <a:gd name="T32" fmla="*/ 106 w 121"/>
              <a:gd name="T33" fmla="*/ 0 h 15"/>
              <a:gd name="T34" fmla="*/ 110 w 121"/>
              <a:gd name="T35" fmla="*/ 0 h 15"/>
              <a:gd name="T36" fmla="*/ 112 w 121"/>
              <a:gd name="T37" fmla="*/ 3 h 15"/>
              <a:gd name="T38" fmla="*/ 117 w 121"/>
              <a:gd name="T39" fmla="*/ 3 h 15"/>
              <a:gd name="T40" fmla="*/ 121 w 121"/>
              <a:gd name="T41" fmla="*/ 6 h 15"/>
              <a:gd name="T42" fmla="*/ 112 w 121"/>
              <a:gd name="T43" fmla="*/ 6 h 15"/>
              <a:gd name="T44" fmla="*/ 101 w 121"/>
              <a:gd name="T45" fmla="*/ 6 h 15"/>
              <a:gd name="T46" fmla="*/ 90 w 121"/>
              <a:gd name="T47" fmla="*/ 6 h 15"/>
              <a:gd name="T48" fmla="*/ 75 w 121"/>
              <a:gd name="T49" fmla="*/ 9 h 15"/>
              <a:gd name="T50" fmla="*/ 59 w 121"/>
              <a:gd name="T51" fmla="*/ 9 h 15"/>
              <a:gd name="T52" fmla="*/ 42 w 121"/>
              <a:gd name="T53" fmla="*/ 9 h 15"/>
              <a:gd name="T54" fmla="*/ 22 w 121"/>
              <a:gd name="T55" fmla="*/ 12 h 15"/>
              <a:gd name="T56" fmla="*/ 0 w 121"/>
              <a:gd name="T57" fmla="*/ 15 h 15"/>
              <a:gd name="T58" fmla="*/ 0 w 121"/>
              <a:gd name="T59" fmla="*/ 9 h 15"/>
              <a:gd name="T60" fmla="*/ 0 w 121"/>
              <a:gd name="T61" fmla="*/ 9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1" h="15">
                <a:moveTo>
                  <a:pt x="0" y="9"/>
                </a:moveTo>
                <a:lnTo>
                  <a:pt x="4" y="9"/>
                </a:lnTo>
                <a:lnTo>
                  <a:pt x="9" y="9"/>
                </a:lnTo>
                <a:lnTo>
                  <a:pt x="15" y="9"/>
                </a:lnTo>
                <a:lnTo>
                  <a:pt x="22" y="9"/>
                </a:lnTo>
                <a:lnTo>
                  <a:pt x="29" y="6"/>
                </a:lnTo>
                <a:lnTo>
                  <a:pt x="37" y="6"/>
                </a:lnTo>
                <a:lnTo>
                  <a:pt x="46" y="6"/>
                </a:lnTo>
                <a:lnTo>
                  <a:pt x="57" y="3"/>
                </a:lnTo>
                <a:lnTo>
                  <a:pt x="68" y="3"/>
                </a:lnTo>
                <a:lnTo>
                  <a:pt x="77" y="3"/>
                </a:lnTo>
                <a:lnTo>
                  <a:pt x="86" y="3"/>
                </a:lnTo>
                <a:lnTo>
                  <a:pt x="93" y="0"/>
                </a:lnTo>
                <a:lnTo>
                  <a:pt x="97" y="0"/>
                </a:lnTo>
                <a:lnTo>
                  <a:pt x="101" y="0"/>
                </a:lnTo>
                <a:lnTo>
                  <a:pt x="106" y="0"/>
                </a:lnTo>
                <a:lnTo>
                  <a:pt x="106" y="0"/>
                </a:lnTo>
                <a:lnTo>
                  <a:pt x="110" y="0"/>
                </a:lnTo>
                <a:lnTo>
                  <a:pt x="112" y="3"/>
                </a:lnTo>
                <a:lnTo>
                  <a:pt x="117" y="3"/>
                </a:lnTo>
                <a:lnTo>
                  <a:pt x="121" y="6"/>
                </a:lnTo>
                <a:lnTo>
                  <a:pt x="112" y="6"/>
                </a:lnTo>
                <a:lnTo>
                  <a:pt x="101" y="6"/>
                </a:lnTo>
                <a:lnTo>
                  <a:pt x="90" y="6"/>
                </a:lnTo>
                <a:lnTo>
                  <a:pt x="75" y="9"/>
                </a:lnTo>
                <a:lnTo>
                  <a:pt x="59" y="9"/>
                </a:lnTo>
                <a:lnTo>
                  <a:pt x="42" y="9"/>
                </a:lnTo>
                <a:lnTo>
                  <a:pt x="22" y="12"/>
                </a:lnTo>
                <a:lnTo>
                  <a:pt x="0" y="15"/>
                </a:lnTo>
                <a:lnTo>
                  <a:pt x="0" y="9"/>
                </a:lnTo>
                <a:lnTo>
                  <a:pt x="0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148">
            <a:extLst>
              <a:ext uri="{FF2B5EF4-FFF2-40B4-BE49-F238E27FC236}">
                <a16:creationId xmlns:a16="http://schemas.microsoft.com/office/drawing/2014/main" xmlns="" id="{35DF2BE0-2420-4497-8029-6CB0452B67DE}"/>
              </a:ext>
            </a:extLst>
          </p:cNvPr>
          <p:cNvSpPr>
            <a:spLocks/>
          </p:cNvSpPr>
          <p:nvPr/>
        </p:nvSpPr>
        <p:spPr bwMode="auto">
          <a:xfrm>
            <a:off x="8486850" y="2611996"/>
            <a:ext cx="2420952" cy="442719"/>
          </a:xfrm>
          <a:custGeom>
            <a:avLst/>
            <a:gdLst>
              <a:gd name="T0" fmla="*/ 162 w 373"/>
              <a:gd name="T1" fmla="*/ 30 h 43"/>
              <a:gd name="T2" fmla="*/ 146 w 373"/>
              <a:gd name="T3" fmla="*/ 30 h 43"/>
              <a:gd name="T4" fmla="*/ 126 w 373"/>
              <a:gd name="T5" fmla="*/ 34 h 43"/>
              <a:gd name="T6" fmla="*/ 106 w 373"/>
              <a:gd name="T7" fmla="*/ 34 h 43"/>
              <a:gd name="T8" fmla="*/ 82 w 373"/>
              <a:gd name="T9" fmla="*/ 37 h 43"/>
              <a:gd name="T10" fmla="*/ 64 w 373"/>
              <a:gd name="T11" fmla="*/ 40 h 43"/>
              <a:gd name="T12" fmla="*/ 51 w 373"/>
              <a:gd name="T13" fmla="*/ 40 h 43"/>
              <a:gd name="T14" fmla="*/ 42 w 373"/>
              <a:gd name="T15" fmla="*/ 43 h 43"/>
              <a:gd name="T16" fmla="*/ 40 w 373"/>
              <a:gd name="T17" fmla="*/ 43 h 43"/>
              <a:gd name="T18" fmla="*/ 31 w 373"/>
              <a:gd name="T19" fmla="*/ 43 h 43"/>
              <a:gd name="T20" fmla="*/ 20 w 373"/>
              <a:gd name="T21" fmla="*/ 40 h 43"/>
              <a:gd name="T22" fmla="*/ 12 w 373"/>
              <a:gd name="T23" fmla="*/ 37 h 43"/>
              <a:gd name="T24" fmla="*/ 5 w 373"/>
              <a:gd name="T25" fmla="*/ 30 h 43"/>
              <a:gd name="T26" fmla="*/ 0 w 373"/>
              <a:gd name="T27" fmla="*/ 24 h 43"/>
              <a:gd name="T28" fmla="*/ 5 w 373"/>
              <a:gd name="T29" fmla="*/ 21 h 43"/>
              <a:gd name="T30" fmla="*/ 16 w 373"/>
              <a:gd name="T31" fmla="*/ 21 h 43"/>
              <a:gd name="T32" fmla="*/ 31 w 373"/>
              <a:gd name="T33" fmla="*/ 21 h 43"/>
              <a:gd name="T34" fmla="*/ 49 w 373"/>
              <a:gd name="T35" fmla="*/ 18 h 43"/>
              <a:gd name="T36" fmla="*/ 78 w 373"/>
              <a:gd name="T37" fmla="*/ 18 h 43"/>
              <a:gd name="T38" fmla="*/ 122 w 373"/>
              <a:gd name="T39" fmla="*/ 15 h 43"/>
              <a:gd name="T40" fmla="*/ 168 w 373"/>
              <a:gd name="T41" fmla="*/ 9 h 43"/>
              <a:gd name="T42" fmla="*/ 221 w 373"/>
              <a:gd name="T43" fmla="*/ 6 h 43"/>
              <a:gd name="T44" fmla="*/ 263 w 373"/>
              <a:gd name="T45" fmla="*/ 3 h 43"/>
              <a:gd name="T46" fmla="*/ 287 w 373"/>
              <a:gd name="T47" fmla="*/ 0 h 43"/>
              <a:gd name="T48" fmla="*/ 305 w 373"/>
              <a:gd name="T49" fmla="*/ 0 h 43"/>
              <a:gd name="T50" fmla="*/ 318 w 373"/>
              <a:gd name="T51" fmla="*/ 0 h 43"/>
              <a:gd name="T52" fmla="*/ 327 w 373"/>
              <a:gd name="T53" fmla="*/ 0 h 43"/>
              <a:gd name="T54" fmla="*/ 340 w 373"/>
              <a:gd name="T55" fmla="*/ 3 h 43"/>
              <a:gd name="T56" fmla="*/ 358 w 373"/>
              <a:gd name="T57" fmla="*/ 9 h 43"/>
              <a:gd name="T58" fmla="*/ 369 w 373"/>
              <a:gd name="T59" fmla="*/ 15 h 43"/>
              <a:gd name="T60" fmla="*/ 373 w 373"/>
              <a:gd name="T61" fmla="*/ 18 h 43"/>
              <a:gd name="T62" fmla="*/ 373 w 373"/>
              <a:gd name="T63" fmla="*/ 21 h 43"/>
              <a:gd name="T64" fmla="*/ 371 w 373"/>
              <a:gd name="T65" fmla="*/ 24 h 43"/>
              <a:gd name="T66" fmla="*/ 365 w 373"/>
              <a:gd name="T67" fmla="*/ 27 h 43"/>
              <a:gd name="T68" fmla="*/ 354 w 373"/>
              <a:gd name="T69" fmla="*/ 27 h 43"/>
              <a:gd name="T70" fmla="*/ 338 w 373"/>
              <a:gd name="T71" fmla="*/ 27 h 43"/>
              <a:gd name="T72" fmla="*/ 307 w 373"/>
              <a:gd name="T73" fmla="*/ 24 h 43"/>
              <a:gd name="T74" fmla="*/ 265 w 373"/>
              <a:gd name="T75" fmla="*/ 24 h 43"/>
              <a:gd name="T76" fmla="*/ 230 w 373"/>
              <a:gd name="T77" fmla="*/ 24 h 43"/>
              <a:gd name="T78" fmla="*/ 210 w 373"/>
              <a:gd name="T79" fmla="*/ 27 h 43"/>
              <a:gd name="T80" fmla="*/ 184 w 373"/>
              <a:gd name="T81" fmla="*/ 27 h 43"/>
              <a:gd name="T82" fmla="*/ 170 w 373"/>
              <a:gd name="T83" fmla="*/ 27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73" h="43">
                <a:moveTo>
                  <a:pt x="170" y="27"/>
                </a:moveTo>
                <a:lnTo>
                  <a:pt x="162" y="30"/>
                </a:lnTo>
                <a:lnTo>
                  <a:pt x="155" y="30"/>
                </a:lnTo>
                <a:lnTo>
                  <a:pt x="146" y="30"/>
                </a:lnTo>
                <a:lnTo>
                  <a:pt x="137" y="30"/>
                </a:lnTo>
                <a:lnTo>
                  <a:pt x="126" y="34"/>
                </a:lnTo>
                <a:lnTo>
                  <a:pt x="117" y="34"/>
                </a:lnTo>
                <a:lnTo>
                  <a:pt x="106" y="34"/>
                </a:lnTo>
                <a:lnTo>
                  <a:pt x="93" y="37"/>
                </a:lnTo>
                <a:lnTo>
                  <a:pt x="82" y="37"/>
                </a:lnTo>
                <a:lnTo>
                  <a:pt x="73" y="40"/>
                </a:lnTo>
                <a:lnTo>
                  <a:pt x="64" y="40"/>
                </a:lnTo>
                <a:lnTo>
                  <a:pt x="56" y="40"/>
                </a:lnTo>
                <a:lnTo>
                  <a:pt x="51" y="40"/>
                </a:lnTo>
                <a:lnTo>
                  <a:pt x="47" y="43"/>
                </a:lnTo>
                <a:lnTo>
                  <a:pt x="42" y="43"/>
                </a:lnTo>
                <a:lnTo>
                  <a:pt x="42" y="43"/>
                </a:lnTo>
                <a:lnTo>
                  <a:pt x="40" y="43"/>
                </a:lnTo>
                <a:lnTo>
                  <a:pt x="36" y="43"/>
                </a:lnTo>
                <a:lnTo>
                  <a:pt x="31" y="43"/>
                </a:lnTo>
                <a:lnTo>
                  <a:pt x="27" y="40"/>
                </a:lnTo>
                <a:lnTo>
                  <a:pt x="20" y="40"/>
                </a:lnTo>
                <a:lnTo>
                  <a:pt x="16" y="37"/>
                </a:lnTo>
                <a:lnTo>
                  <a:pt x="12" y="37"/>
                </a:lnTo>
                <a:lnTo>
                  <a:pt x="7" y="34"/>
                </a:lnTo>
                <a:lnTo>
                  <a:pt x="5" y="30"/>
                </a:lnTo>
                <a:lnTo>
                  <a:pt x="3" y="27"/>
                </a:lnTo>
                <a:lnTo>
                  <a:pt x="0" y="24"/>
                </a:lnTo>
                <a:lnTo>
                  <a:pt x="0" y="21"/>
                </a:lnTo>
                <a:lnTo>
                  <a:pt x="5" y="21"/>
                </a:lnTo>
                <a:lnTo>
                  <a:pt x="9" y="21"/>
                </a:lnTo>
                <a:lnTo>
                  <a:pt x="16" y="21"/>
                </a:lnTo>
                <a:lnTo>
                  <a:pt x="23" y="21"/>
                </a:lnTo>
                <a:lnTo>
                  <a:pt x="31" y="21"/>
                </a:lnTo>
                <a:lnTo>
                  <a:pt x="40" y="21"/>
                </a:lnTo>
                <a:lnTo>
                  <a:pt x="49" y="18"/>
                </a:lnTo>
                <a:lnTo>
                  <a:pt x="58" y="18"/>
                </a:lnTo>
                <a:lnTo>
                  <a:pt x="78" y="18"/>
                </a:lnTo>
                <a:lnTo>
                  <a:pt x="100" y="15"/>
                </a:lnTo>
                <a:lnTo>
                  <a:pt x="122" y="15"/>
                </a:lnTo>
                <a:lnTo>
                  <a:pt x="144" y="12"/>
                </a:lnTo>
                <a:lnTo>
                  <a:pt x="168" y="9"/>
                </a:lnTo>
                <a:lnTo>
                  <a:pt x="195" y="9"/>
                </a:lnTo>
                <a:lnTo>
                  <a:pt x="221" y="6"/>
                </a:lnTo>
                <a:lnTo>
                  <a:pt x="250" y="3"/>
                </a:lnTo>
                <a:lnTo>
                  <a:pt x="263" y="3"/>
                </a:lnTo>
                <a:lnTo>
                  <a:pt x="276" y="3"/>
                </a:lnTo>
                <a:lnTo>
                  <a:pt x="287" y="0"/>
                </a:lnTo>
                <a:lnTo>
                  <a:pt x="296" y="0"/>
                </a:lnTo>
                <a:lnTo>
                  <a:pt x="305" y="0"/>
                </a:lnTo>
                <a:lnTo>
                  <a:pt x="312" y="0"/>
                </a:lnTo>
                <a:lnTo>
                  <a:pt x="318" y="0"/>
                </a:lnTo>
                <a:lnTo>
                  <a:pt x="321" y="0"/>
                </a:lnTo>
                <a:lnTo>
                  <a:pt x="327" y="0"/>
                </a:lnTo>
                <a:lnTo>
                  <a:pt x="334" y="3"/>
                </a:lnTo>
                <a:lnTo>
                  <a:pt x="340" y="3"/>
                </a:lnTo>
                <a:lnTo>
                  <a:pt x="349" y="6"/>
                </a:lnTo>
                <a:lnTo>
                  <a:pt x="358" y="9"/>
                </a:lnTo>
                <a:lnTo>
                  <a:pt x="365" y="12"/>
                </a:lnTo>
                <a:lnTo>
                  <a:pt x="369" y="15"/>
                </a:lnTo>
                <a:lnTo>
                  <a:pt x="371" y="15"/>
                </a:lnTo>
                <a:lnTo>
                  <a:pt x="373" y="18"/>
                </a:lnTo>
                <a:lnTo>
                  <a:pt x="373" y="21"/>
                </a:lnTo>
                <a:lnTo>
                  <a:pt x="373" y="21"/>
                </a:lnTo>
                <a:lnTo>
                  <a:pt x="371" y="24"/>
                </a:lnTo>
                <a:lnTo>
                  <a:pt x="371" y="24"/>
                </a:lnTo>
                <a:lnTo>
                  <a:pt x="367" y="24"/>
                </a:lnTo>
                <a:lnTo>
                  <a:pt x="365" y="27"/>
                </a:lnTo>
                <a:lnTo>
                  <a:pt x="360" y="27"/>
                </a:lnTo>
                <a:lnTo>
                  <a:pt x="354" y="27"/>
                </a:lnTo>
                <a:lnTo>
                  <a:pt x="345" y="27"/>
                </a:lnTo>
                <a:lnTo>
                  <a:pt x="338" y="27"/>
                </a:lnTo>
                <a:lnTo>
                  <a:pt x="327" y="27"/>
                </a:lnTo>
                <a:lnTo>
                  <a:pt x="307" y="24"/>
                </a:lnTo>
                <a:lnTo>
                  <a:pt x="285" y="24"/>
                </a:lnTo>
                <a:lnTo>
                  <a:pt x="265" y="24"/>
                </a:lnTo>
                <a:lnTo>
                  <a:pt x="241" y="24"/>
                </a:lnTo>
                <a:lnTo>
                  <a:pt x="230" y="24"/>
                </a:lnTo>
                <a:lnTo>
                  <a:pt x="221" y="27"/>
                </a:lnTo>
                <a:lnTo>
                  <a:pt x="210" y="27"/>
                </a:lnTo>
                <a:lnTo>
                  <a:pt x="201" y="27"/>
                </a:lnTo>
                <a:lnTo>
                  <a:pt x="184" y="27"/>
                </a:lnTo>
                <a:lnTo>
                  <a:pt x="170" y="27"/>
                </a:lnTo>
                <a:lnTo>
                  <a:pt x="170" y="2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150">
            <a:extLst>
              <a:ext uri="{FF2B5EF4-FFF2-40B4-BE49-F238E27FC236}">
                <a16:creationId xmlns:a16="http://schemas.microsoft.com/office/drawing/2014/main" xmlns="" id="{200AC940-9274-4F59-BD15-7AC4959E7E2A}"/>
              </a:ext>
            </a:extLst>
          </p:cNvPr>
          <p:cNvSpPr>
            <a:spLocks/>
          </p:cNvSpPr>
          <p:nvPr/>
        </p:nvSpPr>
        <p:spPr bwMode="auto">
          <a:xfrm>
            <a:off x="1559907" y="4122240"/>
            <a:ext cx="259620" cy="2213580"/>
          </a:xfrm>
          <a:custGeom>
            <a:avLst/>
            <a:gdLst>
              <a:gd name="T0" fmla="*/ 3 w 40"/>
              <a:gd name="T1" fmla="*/ 12 h 215"/>
              <a:gd name="T2" fmla="*/ 0 w 40"/>
              <a:gd name="T3" fmla="*/ 9 h 215"/>
              <a:gd name="T4" fmla="*/ 0 w 40"/>
              <a:gd name="T5" fmla="*/ 6 h 215"/>
              <a:gd name="T6" fmla="*/ 3 w 40"/>
              <a:gd name="T7" fmla="*/ 3 h 215"/>
              <a:gd name="T8" fmla="*/ 5 w 40"/>
              <a:gd name="T9" fmla="*/ 0 h 215"/>
              <a:gd name="T10" fmla="*/ 7 w 40"/>
              <a:gd name="T11" fmla="*/ 0 h 215"/>
              <a:gd name="T12" fmla="*/ 11 w 40"/>
              <a:gd name="T13" fmla="*/ 0 h 215"/>
              <a:gd name="T14" fmla="*/ 14 w 40"/>
              <a:gd name="T15" fmla="*/ 0 h 215"/>
              <a:gd name="T16" fmla="*/ 18 w 40"/>
              <a:gd name="T17" fmla="*/ 0 h 215"/>
              <a:gd name="T18" fmla="*/ 22 w 40"/>
              <a:gd name="T19" fmla="*/ 0 h 215"/>
              <a:gd name="T20" fmla="*/ 29 w 40"/>
              <a:gd name="T21" fmla="*/ 3 h 215"/>
              <a:gd name="T22" fmla="*/ 33 w 40"/>
              <a:gd name="T23" fmla="*/ 3 h 215"/>
              <a:gd name="T24" fmla="*/ 40 w 40"/>
              <a:gd name="T25" fmla="*/ 6 h 215"/>
              <a:gd name="T26" fmla="*/ 40 w 40"/>
              <a:gd name="T27" fmla="*/ 15 h 215"/>
              <a:gd name="T28" fmla="*/ 40 w 40"/>
              <a:gd name="T29" fmla="*/ 28 h 215"/>
              <a:gd name="T30" fmla="*/ 40 w 40"/>
              <a:gd name="T31" fmla="*/ 40 h 215"/>
              <a:gd name="T32" fmla="*/ 40 w 40"/>
              <a:gd name="T33" fmla="*/ 55 h 215"/>
              <a:gd name="T34" fmla="*/ 40 w 40"/>
              <a:gd name="T35" fmla="*/ 71 h 215"/>
              <a:gd name="T36" fmla="*/ 40 w 40"/>
              <a:gd name="T37" fmla="*/ 89 h 215"/>
              <a:gd name="T38" fmla="*/ 40 w 40"/>
              <a:gd name="T39" fmla="*/ 108 h 215"/>
              <a:gd name="T40" fmla="*/ 38 w 40"/>
              <a:gd name="T41" fmla="*/ 129 h 215"/>
              <a:gd name="T42" fmla="*/ 38 w 40"/>
              <a:gd name="T43" fmla="*/ 148 h 215"/>
              <a:gd name="T44" fmla="*/ 38 w 40"/>
              <a:gd name="T45" fmla="*/ 166 h 215"/>
              <a:gd name="T46" fmla="*/ 36 w 40"/>
              <a:gd name="T47" fmla="*/ 182 h 215"/>
              <a:gd name="T48" fmla="*/ 33 w 40"/>
              <a:gd name="T49" fmla="*/ 194 h 215"/>
              <a:gd name="T50" fmla="*/ 33 w 40"/>
              <a:gd name="T51" fmla="*/ 203 h 215"/>
              <a:gd name="T52" fmla="*/ 31 w 40"/>
              <a:gd name="T53" fmla="*/ 209 h 215"/>
              <a:gd name="T54" fmla="*/ 29 w 40"/>
              <a:gd name="T55" fmla="*/ 215 h 215"/>
              <a:gd name="T56" fmla="*/ 27 w 40"/>
              <a:gd name="T57" fmla="*/ 215 h 215"/>
              <a:gd name="T58" fmla="*/ 22 w 40"/>
              <a:gd name="T59" fmla="*/ 215 h 215"/>
              <a:gd name="T60" fmla="*/ 18 w 40"/>
              <a:gd name="T61" fmla="*/ 212 h 215"/>
              <a:gd name="T62" fmla="*/ 14 w 40"/>
              <a:gd name="T63" fmla="*/ 209 h 215"/>
              <a:gd name="T64" fmla="*/ 11 w 40"/>
              <a:gd name="T65" fmla="*/ 206 h 215"/>
              <a:gd name="T66" fmla="*/ 7 w 40"/>
              <a:gd name="T67" fmla="*/ 200 h 215"/>
              <a:gd name="T68" fmla="*/ 5 w 40"/>
              <a:gd name="T69" fmla="*/ 197 h 215"/>
              <a:gd name="T70" fmla="*/ 3 w 40"/>
              <a:gd name="T71" fmla="*/ 194 h 215"/>
              <a:gd name="T72" fmla="*/ 3 w 40"/>
              <a:gd name="T73" fmla="*/ 191 h 215"/>
              <a:gd name="T74" fmla="*/ 3 w 40"/>
              <a:gd name="T75" fmla="*/ 188 h 215"/>
              <a:gd name="T76" fmla="*/ 3 w 40"/>
              <a:gd name="T77" fmla="*/ 185 h 215"/>
              <a:gd name="T78" fmla="*/ 5 w 40"/>
              <a:gd name="T79" fmla="*/ 179 h 215"/>
              <a:gd name="T80" fmla="*/ 5 w 40"/>
              <a:gd name="T81" fmla="*/ 169 h 215"/>
              <a:gd name="T82" fmla="*/ 7 w 40"/>
              <a:gd name="T83" fmla="*/ 163 h 215"/>
              <a:gd name="T84" fmla="*/ 7 w 40"/>
              <a:gd name="T85" fmla="*/ 154 h 215"/>
              <a:gd name="T86" fmla="*/ 7 w 40"/>
              <a:gd name="T87" fmla="*/ 148 h 215"/>
              <a:gd name="T88" fmla="*/ 7 w 40"/>
              <a:gd name="T89" fmla="*/ 138 h 215"/>
              <a:gd name="T90" fmla="*/ 9 w 40"/>
              <a:gd name="T91" fmla="*/ 129 h 215"/>
              <a:gd name="T92" fmla="*/ 9 w 40"/>
              <a:gd name="T93" fmla="*/ 120 h 215"/>
              <a:gd name="T94" fmla="*/ 9 w 40"/>
              <a:gd name="T95" fmla="*/ 108 h 215"/>
              <a:gd name="T96" fmla="*/ 11 w 40"/>
              <a:gd name="T97" fmla="*/ 95 h 215"/>
              <a:gd name="T98" fmla="*/ 11 w 40"/>
              <a:gd name="T99" fmla="*/ 86 h 215"/>
              <a:gd name="T100" fmla="*/ 11 w 40"/>
              <a:gd name="T101" fmla="*/ 74 h 215"/>
              <a:gd name="T102" fmla="*/ 9 w 40"/>
              <a:gd name="T103" fmla="*/ 65 h 215"/>
              <a:gd name="T104" fmla="*/ 9 w 40"/>
              <a:gd name="T105" fmla="*/ 55 h 215"/>
              <a:gd name="T106" fmla="*/ 9 w 40"/>
              <a:gd name="T107" fmla="*/ 49 h 215"/>
              <a:gd name="T108" fmla="*/ 9 w 40"/>
              <a:gd name="T109" fmla="*/ 43 h 215"/>
              <a:gd name="T110" fmla="*/ 9 w 40"/>
              <a:gd name="T111" fmla="*/ 37 h 215"/>
              <a:gd name="T112" fmla="*/ 9 w 40"/>
              <a:gd name="T113" fmla="*/ 34 h 215"/>
              <a:gd name="T114" fmla="*/ 7 w 40"/>
              <a:gd name="T115" fmla="*/ 24 h 215"/>
              <a:gd name="T116" fmla="*/ 7 w 40"/>
              <a:gd name="T117" fmla="*/ 21 h 215"/>
              <a:gd name="T118" fmla="*/ 5 w 40"/>
              <a:gd name="T119" fmla="*/ 15 h 215"/>
              <a:gd name="T120" fmla="*/ 3 w 40"/>
              <a:gd name="T121" fmla="*/ 12 h 215"/>
              <a:gd name="T122" fmla="*/ 3 w 40"/>
              <a:gd name="T123" fmla="*/ 12 h 2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0" h="215">
                <a:moveTo>
                  <a:pt x="3" y="12"/>
                </a:moveTo>
                <a:lnTo>
                  <a:pt x="0" y="9"/>
                </a:lnTo>
                <a:lnTo>
                  <a:pt x="0" y="6"/>
                </a:lnTo>
                <a:lnTo>
                  <a:pt x="3" y="3"/>
                </a:lnTo>
                <a:lnTo>
                  <a:pt x="5" y="0"/>
                </a:lnTo>
                <a:lnTo>
                  <a:pt x="7" y="0"/>
                </a:lnTo>
                <a:lnTo>
                  <a:pt x="11" y="0"/>
                </a:lnTo>
                <a:lnTo>
                  <a:pt x="14" y="0"/>
                </a:lnTo>
                <a:lnTo>
                  <a:pt x="18" y="0"/>
                </a:lnTo>
                <a:lnTo>
                  <a:pt x="22" y="0"/>
                </a:lnTo>
                <a:lnTo>
                  <a:pt x="29" y="3"/>
                </a:lnTo>
                <a:lnTo>
                  <a:pt x="33" y="3"/>
                </a:lnTo>
                <a:lnTo>
                  <a:pt x="40" y="6"/>
                </a:lnTo>
                <a:lnTo>
                  <a:pt x="40" y="15"/>
                </a:lnTo>
                <a:lnTo>
                  <a:pt x="40" y="28"/>
                </a:lnTo>
                <a:lnTo>
                  <a:pt x="40" y="40"/>
                </a:lnTo>
                <a:lnTo>
                  <a:pt x="40" y="55"/>
                </a:lnTo>
                <a:lnTo>
                  <a:pt x="40" y="71"/>
                </a:lnTo>
                <a:lnTo>
                  <a:pt x="40" y="89"/>
                </a:lnTo>
                <a:lnTo>
                  <a:pt x="40" y="108"/>
                </a:lnTo>
                <a:lnTo>
                  <a:pt x="38" y="129"/>
                </a:lnTo>
                <a:lnTo>
                  <a:pt x="38" y="148"/>
                </a:lnTo>
                <a:lnTo>
                  <a:pt x="38" y="166"/>
                </a:lnTo>
                <a:lnTo>
                  <a:pt x="36" y="182"/>
                </a:lnTo>
                <a:lnTo>
                  <a:pt x="33" y="194"/>
                </a:lnTo>
                <a:lnTo>
                  <a:pt x="33" y="203"/>
                </a:lnTo>
                <a:lnTo>
                  <a:pt x="31" y="209"/>
                </a:lnTo>
                <a:lnTo>
                  <a:pt x="29" y="215"/>
                </a:lnTo>
                <a:lnTo>
                  <a:pt x="27" y="215"/>
                </a:lnTo>
                <a:lnTo>
                  <a:pt x="22" y="215"/>
                </a:lnTo>
                <a:lnTo>
                  <a:pt x="18" y="212"/>
                </a:lnTo>
                <a:lnTo>
                  <a:pt x="14" y="209"/>
                </a:lnTo>
                <a:lnTo>
                  <a:pt x="11" y="206"/>
                </a:lnTo>
                <a:lnTo>
                  <a:pt x="7" y="200"/>
                </a:lnTo>
                <a:lnTo>
                  <a:pt x="5" y="197"/>
                </a:lnTo>
                <a:lnTo>
                  <a:pt x="3" y="194"/>
                </a:lnTo>
                <a:lnTo>
                  <a:pt x="3" y="191"/>
                </a:lnTo>
                <a:lnTo>
                  <a:pt x="3" y="188"/>
                </a:lnTo>
                <a:lnTo>
                  <a:pt x="3" y="185"/>
                </a:lnTo>
                <a:lnTo>
                  <a:pt x="5" y="179"/>
                </a:lnTo>
                <a:lnTo>
                  <a:pt x="5" y="169"/>
                </a:lnTo>
                <a:lnTo>
                  <a:pt x="7" y="163"/>
                </a:lnTo>
                <a:lnTo>
                  <a:pt x="7" y="154"/>
                </a:lnTo>
                <a:lnTo>
                  <a:pt x="7" y="148"/>
                </a:lnTo>
                <a:lnTo>
                  <a:pt x="7" y="138"/>
                </a:lnTo>
                <a:lnTo>
                  <a:pt x="9" y="129"/>
                </a:lnTo>
                <a:lnTo>
                  <a:pt x="9" y="120"/>
                </a:lnTo>
                <a:lnTo>
                  <a:pt x="9" y="108"/>
                </a:lnTo>
                <a:lnTo>
                  <a:pt x="11" y="95"/>
                </a:lnTo>
                <a:lnTo>
                  <a:pt x="11" y="86"/>
                </a:lnTo>
                <a:lnTo>
                  <a:pt x="11" y="74"/>
                </a:lnTo>
                <a:lnTo>
                  <a:pt x="9" y="65"/>
                </a:lnTo>
                <a:lnTo>
                  <a:pt x="9" y="55"/>
                </a:lnTo>
                <a:lnTo>
                  <a:pt x="9" y="49"/>
                </a:lnTo>
                <a:lnTo>
                  <a:pt x="9" y="43"/>
                </a:lnTo>
                <a:lnTo>
                  <a:pt x="9" y="37"/>
                </a:lnTo>
                <a:lnTo>
                  <a:pt x="9" y="34"/>
                </a:lnTo>
                <a:lnTo>
                  <a:pt x="7" y="24"/>
                </a:lnTo>
                <a:lnTo>
                  <a:pt x="7" y="21"/>
                </a:lnTo>
                <a:lnTo>
                  <a:pt x="5" y="15"/>
                </a:lnTo>
                <a:lnTo>
                  <a:pt x="3" y="12"/>
                </a:lnTo>
                <a:lnTo>
                  <a:pt x="3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152">
            <a:extLst>
              <a:ext uri="{FF2B5EF4-FFF2-40B4-BE49-F238E27FC236}">
                <a16:creationId xmlns:a16="http://schemas.microsoft.com/office/drawing/2014/main" xmlns="" id="{64E5E9A6-0BC2-45D8-A314-8A8B753B7AC4}"/>
              </a:ext>
            </a:extLst>
          </p:cNvPr>
          <p:cNvSpPr>
            <a:spLocks/>
          </p:cNvSpPr>
          <p:nvPr/>
        </p:nvSpPr>
        <p:spPr bwMode="auto">
          <a:xfrm>
            <a:off x="1903905" y="4626733"/>
            <a:ext cx="1135836" cy="380944"/>
          </a:xfrm>
          <a:custGeom>
            <a:avLst/>
            <a:gdLst>
              <a:gd name="T0" fmla="*/ 106 w 175"/>
              <a:gd name="T1" fmla="*/ 9 h 37"/>
              <a:gd name="T2" fmla="*/ 115 w 175"/>
              <a:gd name="T3" fmla="*/ 6 h 37"/>
              <a:gd name="T4" fmla="*/ 122 w 175"/>
              <a:gd name="T5" fmla="*/ 6 h 37"/>
              <a:gd name="T6" fmla="*/ 128 w 175"/>
              <a:gd name="T7" fmla="*/ 3 h 37"/>
              <a:gd name="T8" fmla="*/ 135 w 175"/>
              <a:gd name="T9" fmla="*/ 3 h 37"/>
              <a:gd name="T10" fmla="*/ 139 w 175"/>
              <a:gd name="T11" fmla="*/ 3 h 37"/>
              <a:gd name="T12" fmla="*/ 144 w 175"/>
              <a:gd name="T13" fmla="*/ 3 h 37"/>
              <a:gd name="T14" fmla="*/ 146 w 175"/>
              <a:gd name="T15" fmla="*/ 3 h 37"/>
              <a:gd name="T16" fmla="*/ 148 w 175"/>
              <a:gd name="T17" fmla="*/ 0 h 37"/>
              <a:gd name="T18" fmla="*/ 150 w 175"/>
              <a:gd name="T19" fmla="*/ 3 h 37"/>
              <a:gd name="T20" fmla="*/ 155 w 175"/>
              <a:gd name="T21" fmla="*/ 3 h 37"/>
              <a:gd name="T22" fmla="*/ 159 w 175"/>
              <a:gd name="T23" fmla="*/ 3 h 37"/>
              <a:gd name="T24" fmla="*/ 164 w 175"/>
              <a:gd name="T25" fmla="*/ 6 h 37"/>
              <a:gd name="T26" fmla="*/ 168 w 175"/>
              <a:gd name="T27" fmla="*/ 6 h 37"/>
              <a:gd name="T28" fmla="*/ 172 w 175"/>
              <a:gd name="T29" fmla="*/ 9 h 37"/>
              <a:gd name="T30" fmla="*/ 175 w 175"/>
              <a:gd name="T31" fmla="*/ 9 h 37"/>
              <a:gd name="T32" fmla="*/ 175 w 175"/>
              <a:gd name="T33" fmla="*/ 12 h 37"/>
              <a:gd name="T34" fmla="*/ 175 w 175"/>
              <a:gd name="T35" fmla="*/ 12 h 37"/>
              <a:gd name="T36" fmla="*/ 172 w 175"/>
              <a:gd name="T37" fmla="*/ 12 h 37"/>
              <a:gd name="T38" fmla="*/ 172 w 175"/>
              <a:gd name="T39" fmla="*/ 16 h 37"/>
              <a:gd name="T40" fmla="*/ 170 w 175"/>
              <a:gd name="T41" fmla="*/ 16 h 37"/>
              <a:gd name="T42" fmla="*/ 164 w 175"/>
              <a:gd name="T43" fmla="*/ 16 h 37"/>
              <a:gd name="T44" fmla="*/ 157 w 175"/>
              <a:gd name="T45" fmla="*/ 19 h 37"/>
              <a:gd name="T46" fmla="*/ 150 w 175"/>
              <a:gd name="T47" fmla="*/ 22 h 37"/>
              <a:gd name="T48" fmla="*/ 144 w 175"/>
              <a:gd name="T49" fmla="*/ 22 h 37"/>
              <a:gd name="T50" fmla="*/ 137 w 175"/>
              <a:gd name="T51" fmla="*/ 25 h 37"/>
              <a:gd name="T52" fmla="*/ 128 w 175"/>
              <a:gd name="T53" fmla="*/ 25 h 37"/>
              <a:gd name="T54" fmla="*/ 120 w 175"/>
              <a:gd name="T55" fmla="*/ 28 h 37"/>
              <a:gd name="T56" fmla="*/ 108 w 175"/>
              <a:gd name="T57" fmla="*/ 28 h 37"/>
              <a:gd name="T58" fmla="*/ 97 w 175"/>
              <a:gd name="T59" fmla="*/ 28 h 37"/>
              <a:gd name="T60" fmla="*/ 86 w 175"/>
              <a:gd name="T61" fmla="*/ 31 h 37"/>
              <a:gd name="T62" fmla="*/ 75 w 175"/>
              <a:gd name="T63" fmla="*/ 31 h 37"/>
              <a:gd name="T64" fmla="*/ 67 w 175"/>
              <a:gd name="T65" fmla="*/ 34 h 37"/>
              <a:gd name="T66" fmla="*/ 58 w 175"/>
              <a:gd name="T67" fmla="*/ 34 h 37"/>
              <a:gd name="T68" fmla="*/ 49 w 175"/>
              <a:gd name="T69" fmla="*/ 37 h 37"/>
              <a:gd name="T70" fmla="*/ 44 w 175"/>
              <a:gd name="T71" fmla="*/ 37 h 37"/>
              <a:gd name="T72" fmla="*/ 40 w 175"/>
              <a:gd name="T73" fmla="*/ 37 h 37"/>
              <a:gd name="T74" fmla="*/ 36 w 175"/>
              <a:gd name="T75" fmla="*/ 37 h 37"/>
              <a:gd name="T76" fmla="*/ 36 w 175"/>
              <a:gd name="T77" fmla="*/ 37 h 37"/>
              <a:gd name="T78" fmla="*/ 33 w 175"/>
              <a:gd name="T79" fmla="*/ 37 h 37"/>
              <a:gd name="T80" fmla="*/ 29 w 175"/>
              <a:gd name="T81" fmla="*/ 37 h 37"/>
              <a:gd name="T82" fmla="*/ 22 w 175"/>
              <a:gd name="T83" fmla="*/ 34 h 37"/>
              <a:gd name="T84" fmla="*/ 16 w 175"/>
              <a:gd name="T85" fmla="*/ 34 h 37"/>
              <a:gd name="T86" fmla="*/ 9 w 175"/>
              <a:gd name="T87" fmla="*/ 31 h 37"/>
              <a:gd name="T88" fmla="*/ 5 w 175"/>
              <a:gd name="T89" fmla="*/ 31 h 37"/>
              <a:gd name="T90" fmla="*/ 3 w 175"/>
              <a:gd name="T91" fmla="*/ 28 h 37"/>
              <a:gd name="T92" fmla="*/ 0 w 175"/>
              <a:gd name="T93" fmla="*/ 25 h 37"/>
              <a:gd name="T94" fmla="*/ 3 w 175"/>
              <a:gd name="T95" fmla="*/ 25 h 37"/>
              <a:gd name="T96" fmla="*/ 3 w 175"/>
              <a:gd name="T97" fmla="*/ 25 h 37"/>
              <a:gd name="T98" fmla="*/ 7 w 175"/>
              <a:gd name="T99" fmla="*/ 25 h 37"/>
              <a:gd name="T100" fmla="*/ 9 w 175"/>
              <a:gd name="T101" fmla="*/ 22 h 37"/>
              <a:gd name="T102" fmla="*/ 16 w 175"/>
              <a:gd name="T103" fmla="*/ 22 h 37"/>
              <a:gd name="T104" fmla="*/ 20 w 175"/>
              <a:gd name="T105" fmla="*/ 22 h 37"/>
              <a:gd name="T106" fmla="*/ 29 w 175"/>
              <a:gd name="T107" fmla="*/ 19 h 37"/>
              <a:gd name="T108" fmla="*/ 36 w 175"/>
              <a:gd name="T109" fmla="*/ 19 h 37"/>
              <a:gd name="T110" fmla="*/ 53 w 175"/>
              <a:gd name="T111" fmla="*/ 16 h 37"/>
              <a:gd name="T112" fmla="*/ 71 w 175"/>
              <a:gd name="T113" fmla="*/ 12 h 37"/>
              <a:gd name="T114" fmla="*/ 106 w 175"/>
              <a:gd name="T115" fmla="*/ 9 h 37"/>
              <a:gd name="T116" fmla="*/ 106 w 175"/>
              <a:gd name="T117" fmla="*/ 9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75" h="37">
                <a:moveTo>
                  <a:pt x="106" y="9"/>
                </a:moveTo>
                <a:lnTo>
                  <a:pt x="115" y="6"/>
                </a:lnTo>
                <a:lnTo>
                  <a:pt x="122" y="6"/>
                </a:lnTo>
                <a:lnTo>
                  <a:pt x="128" y="3"/>
                </a:lnTo>
                <a:lnTo>
                  <a:pt x="135" y="3"/>
                </a:lnTo>
                <a:lnTo>
                  <a:pt x="139" y="3"/>
                </a:lnTo>
                <a:lnTo>
                  <a:pt x="144" y="3"/>
                </a:lnTo>
                <a:lnTo>
                  <a:pt x="146" y="3"/>
                </a:lnTo>
                <a:lnTo>
                  <a:pt x="148" y="0"/>
                </a:lnTo>
                <a:lnTo>
                  <a:pt x="150" y="3"/>
                </a:lnTo>
                <a:lnTo>
                  <a:pt x="155" y="3"/>
                </a:lnTo>
                <a:lnTo>
                  <a:pt x="159" y="3"/>
                </a:lnTo>
                <a:lnTo>
                  <a:pt x="164" y="6"/>
                </a:lnTo>
                <a:lnTo>
                  <a:pt x="168" y="6"/>
                </a:lnTo>
                <a:lnTo>
                  <a:pt x="172" y="9"/>
                </a:lnTo>
                <a:lnTo>
                  <a:pt x="175" y="9"/>
                </a:lnTo>
                <a:lnTo>
                  <a:pt x="175" y="12"/>
                </a:lnTo>
                <a:lnTo>
                  <a:pt x="175" y="12"/>
                </a:lnTo>
                <a:lnTo>
                  <a:pt x="172" y="12"/>
                </a:lnTo>
                <a:lnTo>
                  <a:pt x="172" y="16"/>
                </a:lnTo>
                <a:lnTo>
                  <a:pt x="170" y="16"/>
                </a:lnTo>
                <a:lnTo>
                  <a:pt x="164" y="16"/>
                </a:lnTo>
                <a:lnTo>
                  <a:pt x="157" y="19"/>
                </a:lnTo>
                <a:lnTo>
                  <a:pt x="150" y="22"/>
                </a:lnTo>
                <a:lnTo>
                  <a:pt x="144" y="22"/>
                </a:lnTo>
                <a:lnTo>
                  <a:pt x="137" y="25"/>
                </a:lnTo>
                <a:lnTo>
                  <a:pt x="128" y="25"/>
                </a:lnTo>
                <a:lnTo>
                  <a:pt x="120" y="28"/>
                </a:lnTo>
                <a:lnTo>
                  <a:pt x="108" y="28"/>
                </a:lnTo>
                <a:lnTo>
                  <a:pt x="97" y="28"/>
                </a:lnTo>
                <a:lnTo>
                  <a:pt x="86" y="31"/>
                </a:lnTo>
                <a:lnTo>
                  <a:pt x="75" y="31"/>
                </a:lnTo>
                <a:lnTo>
                  <a:pt x="67" y="34"/>
                </a:lnTo>
                <a:lnTo>
                  <a:pt x="58" y="34"/>
                </a:lnTo>
                <a:lnTo>
                  <a:pt x="49" y="37"/>
                </a:lnTo>
                <a:lnTo>
                  <a:pt x="44" y="37"/>
                </a:lnTo>
                <a:lnTo>
                  <a:pt x="40" y="37"/>
                </a:lnTo>
                <a:lnTo>
                  <a:pt x="36" y="37"/>
                </a:lnTo>
                <a:lnTo>
                  <a:pt x="36" y="37"/>
                </a:lnTo>
                <a:lnTo>
                  <a:pt x="33" y="37"/>
                </a:lnTo>
                <a:lnTo>
                  <a:pt x="29" y="37"/>
                </a:lnTo>
                <a:lnTo>
                  <a:pt x="22" y="34"/>
                </a:lnTo>
                <a:lnTo>
                  <a:pt x="16" y="34"/>
                </a:lnTo>
                <a:lnTo>
                  <a:pt x="9" y="31"/>
                </a:lnTo>
                <a:lnTo>
                  <a:pt x="5" y="31"/>
                </a:lnTo>
                <a:lnTo>
                  <a:pt x="3" y="28"/>
                </a:lnTo>
                <a:lnTo>
                  <a:pt x="0" y="25"/>
                </a:lnTo>
                <a:lnTo>
                  <a:pt x="3" y="25"/>
                </a:lnTo>
                <a:lnTo>
                  <a:pt x="3" y="25"/>
                </a:lnTo>
                <a:lnTo>
                  <a:pt x="7" y="25"/>
                </a:lnTo>
                <a:lnTo>
                  <a:pt x="9" y="22"/>
                </a:lnTo>
                <a:lnTo>
                  <a:pt x="16" y="22"/>
                </a:lnTo>
                <a:lnTo>
                  <a:pt x="20" y="22"/>
                </a:lnTo>
                <a:lnTo>
                  <a:pt x="29" y="19"/>
                </a:lnTo>
                <a:lnTo>
                  <a:pt x="36" y="19"/>
                </a:lnTo>
                <a:lnTo>
                  <a:pt x="53" y="16"/>
                </a:lnTo>
                <a:lnTo>
                  <a:pt x="71" y="12"/>
                </a:lnTo>
                <a:lnTo>
                  <a:pt x="106" y="9"/>
                </a:lnTo>
                <a:lnTo>
                  <a:pt x="106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153">
            <a:extLst>
              <a:ext uri="{FF2B5EF4-FFF2-40B4-BE49-F238E27FC236}">
                <a16:creationId xmlns:a16="http://schemas.microsoft.com/office/drawing/2014/main" xmlns="" id="{84069FAE-36D8-4A4A-AFEC-CC7F3263E51D}"/>
              </a:ext>
            </a:extLst>
          </p:cNvPr>
          <p:cNvSpPr>
            <a:spLocks/>
          </p:cNvSpPr>
          <p:nvPr/>
        </p:nvSpPr>
        <p:spPr bwMode="auto">
          <a:xfrm>
            <a:off x="1845488" y="4276679"/>
            <a:ext cx="687992" cy="1492881"/>
          </a:xfrm>
          <a:custGeom>
            <a:avLst/>
            <a:gdLst>
              <a:gd name="T0" fmla="*/ 20 w 106"/>
              <a:gd name="T1" fmla="*/ 142 h 145"/>
              <a:gd name="T2" fmla="*/ 12 w 106"/>
              <a:gd name="T3" fmla="*/ 145 h 145"/>
              <a:gd name="T4" fmla="*/ 5 w 106"/>
              <a:gd name="T5" fmla="*/ 145 h 145"/>
              <a:gd name="T6" fmla="*/ 0 w 106"/>
              <a:gd name="T7" fmla="*/ 145 h 145"/>
              <a:gd name="T8" fmla="*/ 0 w 106"/>
              <a:gd name="T9" fmla="*/ 142 h 145"/>
              <a:gd name="T10" fmla="*/ 0 w 106"/>
              <a:gd name="T11" fmla="*/ 139 h 145"/>
              <a:gd name="T12" fmla="*/ 3 w 106"/>
              <a:gd name="T13" fmla="*/ 136 h 145"/>
              <a:gd name="T14" fmla="*/ 9 w 106"/>
              <a:gd name="T15" fmla="*/ 130 h 145"/>
              <a:gd name="T16" fmla="*/ 23 w 106"/>
              <a:gd name="T17" fmla="*/ 123 h 145"/>
              <a:gd name="T18" fmla="*/ 38 w 106"/>
              <a:gd name="T19" fmla="*/ 111 h 145"/>
              <a:gd name="T20" fmla="*/ 51 w 106"/>
              <a:gd name="T21" fmla="*/ 96 h 145"/>
              <a:gd name="T22" fmla="*/ 62 w 106"/>
              <a:gd name="T23" fmla="*/ 77 h 145"/>
              <a:gd name="T24" fmla="*/ 69 w 106"/>
              <a:gd name="T25" fmla="*/ 56 h 145"/>
              <a:gd name="T26" fmla="*/ 71 w 106"/>
              <a:gd name="T27" fmla="*/ 37 h 145"/>
              <a:gd name="T28" fmla="*/ 69 w 106"/>
              <a:gd name="T29" fmla="*/ 22 h 145"/>
              <a:gd name="T30" fmla="*/ 67 w 106"/>
              <a:gd name="T31" fmla="*/ 16 h 145"/>
              <a:gd name="T32" fmla="*/ 64 w 106"/>
              <a:gd name="T33" fmla="*/ 9 h 145"/>
              <a:gd name="T34" fmla="*/ 62 w 106"/>
              <a:gd name="T35" fmla="*/ 6 h 145"/>
              <a:gd name="T36" fmla="*/ 62 w 106"/>
              <a:gd name="T37" fmla="*/ 0 h 145"/>
              <a:gd name="T38" fmla="*/ 67 w 106"/>
              <a:gd name="T39" fmla="*/ 0 h 145"/>
              <a:gd name="T40" fmla="*/ 71 w 106"/>
              <a:gd name="T41" fmla="*/ 0 h 145"/>
              <a:gd name="T42" fmla="*/ 80 w 106"/>
              <a:gd name="T43" fmla="*/ 0 h 145"/>
              <a:gd name="T44" fmla="*/ 91 w 106"/>
              <a:gd name="T45" fmla="*/ 0 h 145"/>
              <a:gd name="T46" fmla="*/ 102 w 106"/>
              <a:gd name="T47" fmla="*/ 3 h 145"/>
              <a:gd name="T48" fmla="*/ 104 w 106"/>
              <a:gd name="T49" fmla="*/ 9 h 145"/>
              <a:gd name="T50" fmla="*/ 106 w 106"/>
              <a:gd name="T51" fmla="*/ 19 h 145"/>
              <a:gd name="T52" fmla="*/ 104 w 106"/>
              <a:gd name="T53" fmla="*/ 31 h 145"/>
              <a:gd name="T54" fmla="*/ 102 w 106"/>
              <a:gd name="T55" fmla="*/ 50 h 145"/>
              <a:gd name="T56" fmla="*/ 95 w 106"/>
              <a:gd name="T57" fmla="*/ 71 h 145"/>
              <a:gd name="T58" fmla="*/ 89 w 106"/>
              <a:gd name="T59" fmla="*/ 86 h 145"/>
              <a:gd name="T60" fmla="*/ 80 w 106"/>
              <a:gd name="T61" fmla="*/ 105 h 145"/>
              <a:gd name="T62" fmla="*/ 64 w 106"/>
              <a:gd name="T63" fmla="*/ 117 h 145"/>
              <a:gd name="T64" fmla="*/ 47 w 106"/>
              <a:gd name="T65" fmla="*/ 130 h 145"/>
              <a:gd name="T66" fmla="*/ 25 w 106"/>
              <a:gd name="T67" fmla="*/ 142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6" h="145">
                <a:moveTo>
                  <a:pt x="25" y="142"/>
                </a:moveTo>
                <a:lnTo>
                  <a:pt x="20" y="142"/>
                </a:lnTo>
                <a:lnTo>
                  <a:pt x="16" y="145"/>
                </a:lnTo>
                <a:lnTo>
                  <a:pt x="12" y="145"/>
                </a:lnTo>
                <a:lnTo>
                  <a:pt x="7" y="145"/>
                </a:lnTo>
                <a:lnTo>
                  <a:pt x="5" y="145"/>
                </a:lnTo>
                <a:lnTo>
                  <a:pt x="3" y="145"/>
                </a:lnTo>
                <a:lnTo>
                  <a:pt x="0" y="145"/>
                </a:lnTo>
                <a:lnTo>
                  <a:pt x="0" y="145"/>
                </a:lnTo>
                <a:lnTo>
                  <a:pt x="0" y="142"/>
                </a:lnTo>
                <a:lnTo>
                  <a:pt x="0" y="142"/>
                </a:lnTo>
                <a:lnTo>
                  <a:pt x="0" y="139"/>
                </a:lnTo>
                <a:lnTo>
                  <a:pt x="3" y="139"/>
                </a:lnTo>
                <a:lnTo>
                  <a:pt x="3" y="136"/>
                </a:lnTo>
                <a:lnTo>
                  <a:pt x="7" y="133"/>
                </a:lnTo>
                <a:lnTo>
                  <a:pt x="9" y="130"/>
                </a:lnTo>
                <a:lnTo>
                  <a:pt x="14" y="130"/>
                </a:lnTo>
                <a:lnTo>
                  <a:pt x="23" y="123"/>
                </a:lnTo>
                <a:lnTo>
                  <a:pt x="29" y="117"/>
                </a:lnTo>
                <a:lnTo>
                  <a:pt x="38" y="111"/>
                </a:lnTo>
                <a:lnTo>
                  <a:pt x="45" y="105"/>
                </a:lnTo>
                <a:lnTo>
                  <a:pt x="51" y="96"/>
                </a:lnTo>
                <a:lnTo>
                  <a:pt x="58" y="86"/>
                </a:lnTo>
                <a:lnTo>
                  <a:pt x="62" y="77"/>
                </a:lnTo>
                <a:lnTo>
                  <a:pt x="67" y="65"/>
                </a:lnTo>
                <a:lnTo>
                  <a:pt x="69" y="56"/>
                </a:lnTo>
                <a:lnTo>
                  <a:pt x="69" y="46"/>
                </a:lnTo>
                <a:lnTo>
                  <a:pt x="71" y="37"/>
                </a:lnTo>
                <a:lnTo>
                  <a:pt x="71" y="28"/>
                </a:lnTo>
                <a:lnTo>
                  <a:pt x="69" y="22"/>
                </a:lnTo>
                <a:lnTo>
                  <a:pt x="69" y="19"/>
                </a:lnTo>
                <a:lnTo>
                  <a:pt x="67" y="16"/>
                </a:lnTo>
                <a:lnTo>
                  <a:pt x="67" y="13"/>
                </a:lnTo>
                <a:lnTo>
                  <a:pt x="64" y="9"/>
                </a:lnTo>
                <a:lnTo>
                  <a:pt x="62" y="9"/>
                </a:lnTo>
                <a:lnTo>
                  <a:pt x="62" y="6"/>
                </a:lnTo>
                <a:lnTo>
                  <a:pt x="62" y="3"/>
                </a:lnTo>
                <a:lnTo>
                  <a:pt x="62" y="0"/>
                </a:lnTo>
                <a:lnTo>
                  <a:pt x="64" y="0"/>
                </a:lnTo>
                <a:lnTo>
                  <a:pt x="67" y="0"/>
                </a:lnTo>
                <a:lnTo>
                  <a:pt x="69" y="0"/>
                </a:lnTo>
                <a:lnTo>
                  <a:pt x="71" y="0"/>
                </a:lnTo>
                <a:lnTo>
                  <a:pt x="76" y="0"/>
                </a:lnTo>
                <a:lnTo>
                  <a:pt x="80" y="0"/>
                </a:lnTo>
                <a:lnTo>
                  <a:pt x="87" y="0"/>
                </a:lnTo>
                <a:lnTo>
                  <a:pt x="91" y="0"/>
                </a:lnTo>
                <a:lnTo>
                  <a:pt x="98" y="3"/>
                </a:lnTo>
                <a:lnTo>
                  <a:pt x="102" y="3"/>
                </a:lnTo>
                <a:lnTo>
                  <a:pt x="104" y="6"/>
                </a:lnTo>
                <a:lnTo>
                  <a:pt x="104" y="9"/>
                </a:lnTo>
                <a:lnTo>
                  <a:pt x="106" y="16"/>
                </a:lnTo>
                <a:lnTo>
                  <a:pt x="106" y="19"/>
                </a:lnTo>
                <a:lnTo>
                  <a:pt x="104" y="25"/>
                </a:lnTo>
                <a:lnTo>
                  <a:pt x="104" y="31"/>
                </a:lnTo>
                <a:lnTo>
                  <a:pt x="102" y="40"/>
                </a:lnTo>
                <a:lnTo>
                  <a:pt x="102" y="50"/>
                </a:lnTo>
                <a:lnTo>
                  <a:pt x="100" y="62"/>
                </a:lnTo>
                <a:lnTo>
                  <a:pt x="95" y="71"/>
                </a:lnTo>
                <a:lnTo>
                  <a:pt x="93" y="80"/>
                </a:lnTo>
                <a:lnTo>
                  <a:pt x="89" y="86"/>
                </a:lnTo>
                <a:lnTo>
                  <a:pt x="84" y="96"/>
                </a:lnTo>
                <a:lnTo>
                  <a:pt x="80" y="105"/>
                </a:lnTo>
                <a:lnTo>
                  <a:pt x="71" y="111"/>
                </a:lnTo>
                <a:lnTo>
                  <a:pt x="64" y="117"/>
                </a:lnTo>
                <a:lnTo>
                  <a:pt x="56" y="123"/>
                </a:lnTo>
                <a:lnTo>
                  <a:pt x="47" y="130"/>
                </a:lnTo>
                <a:lnTo>
                  <a:pt x="36" y="136"/>
                </a:lnTo>
                <a:lnTo>
                  <a:pt x="25" y="142"/>
                </a:lnTo>
                <a:lnTo>
                  <a:pt x="25" y="14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Freeform 154">
            <a:extLst>
              <a:ext uri="{FF2B5EF4-FFF2-40B4-BE49-F238E27FC236}">
                <a16:creationId xmlns:a16="http://schemas.microsoft.com/office/drawing/2014/main" xmlns="" id="{8D6BB22F-42BC-425E-95C1-72D35B193771}"/>
              </a:ext>
            </a:extLst>
          </p:cNvPr>
          <p:cNvSpPr>
            <a:spLocks/>
          </p:cNvSpPr>
          <p:nvPr/>
        </p:nvSpPr>
        <p:spPr bwMode="auto">
          <a:xfrm>
            <a:off x="2449106" y="5162110"/>
            <a:ext cx="519238" cy="514785"/>
          </a:xfrm>
          <a:custGeom>
            <a:avLst/>
            <a:gdLst>
              <a:gd name="T0" fmla="*/ 62 w 80"/>
              <a:gd name="T1" fmla="*/ 13 h 50"/>
              <a:gd name="T2" fmla="*/ 66 w 80"/>
              <a:gd name="T3" fmla="*/ 16 h 50"/>
              <a:gd name="T4" fmla="*/ 71 w 80"/>
              <a:gd name="T5" fmla="*/ 19 h 50"/>
              <a:gd name="T6" fmla="*/ 73 w 80"/>
              <a:gd name="T7" fmla="*/ 22 h 50"/>
              <a:gd name="T8" fmla="*/ 77 w 80"/>
              <a:gd name="T9" fmla="*/ 25 h 50"/>
              <a:gd name="T10" fmla="*/ 80 w 80"/>
              <a:gd name="T11" fmla="*/ 28 h 50"/>
              <a:gd name="T12" fmla="*/ 80 w 80"/>
              <a:gd name="T13" fmla="*/ 28 h 50"/>
              <a:gd name="T14" fmla="*/ 80 w 80"/>
              <a:gd name="T15" fmla="*/ 31 h 50"/>
              <a:gd name="T16" fmla="*/ 80 w 80"/>
              <a:gd name="T17" fmla="*/ 34 h 50"/>
              <a:gd name="T18" fmla="*/ 80 w 80"/>
              <a:gd name="T19" fmla="*/ 41 h 50"/>
              <a:gd name="T20" fmla="*/ 77 w 80"/>
              <a:gd name="T21" fmla="*/ 47 h 50"/>
              <a:gd name="T22" fmla="*/ 73 w 80"/>
              <a:gd name="T23" fmla="*/ 47 h 50"/>
              <a:gd name="T24" fmla="*/ 71 w 80"/>
              <a:gd name="T25" fmla="*/ 50 h 50"/>
              <a:gd name="T26" fmla="*/ 69 w 80"/>
              <a:gd name="T27" fmla="*/ 50 h 50"/>
              <a:gd name="T28" fmla="*/ 64 w 80"/>
              <a:gd name="T29" fmla="*/ 47 h 50"/>
              <a:gd name="T30" fmla="*/ 62 w 80"/>
              <a:gd name="T31" fmla="*/ 47 h 50"/>
              <a:gd name="T32" fmla="*/ 58 w 80"/>
              <a:gd name="T33" fmla="*/ 44 h 50"/>
              <a:gd name="T34" fmla="*/ 51 w 80"/>
              <a:gd name="T35" fmla="*/ 41 h 50"/>
              <a:gd name="T36" fmla="*/ 44 w 80"/>
              <a:gd name="T37" fmla="*/ 37 h 50"/>
              <a:gd name="T38" fmla="*/ 40 w 80"/>
              <a:gd name="T39" fmla="*/ 34 h 50"/>
              <a:gd name="T40" fmla="*/ 31 w 80"/>
              <a:gd name="T41" fmla="*/ 28 h 50"/>
              <a:gd name="T42" fmla="*/ 24 w 80"/>
              <a:gd name="T43" fmla="*/ 22 h 50"/>
              <a:gd name="T44" fmla="*/ 18 w 80"/>
              <a:gd name="T45" fmla="*/ 19 h 50"/>
              <a:gd name="T46" fmla="*/ 11 w 80"/>
              <a:gd name="T47" fmla="*/ 13 h 50"/>
              <a:gd name="T48" fmla="*/ 7 w 80"/>
              <a:gd name="T49" fmla="*/ 10 h 50"/>
              <a:gd name="T50" fmla="*/ 5 w 80"/>
              <a:gd name="T51" fmla="*/ 7 h 50"/>
              <a:gd name="T52" fmla="*/ 2 w 80"/>
              <a:gd name="T53" fmla="*/ 7 h 50"/>
              <a:gd name="T54" fmla="*/ 0 w 80"/>
              <a:gd name="T55" fmla="*/ 4 h 50"/>
              <a:gd name="T56" fmla="*/ 0 w 80"/>
              <a:gd name="T57" fmla="*/ 0 h 50"/>
              <a:gd name="T58" fmla="*/ 2 w 80"/>
              <a:gd name="T59" fmla="*/ 0 h 50"/>
              <a:gd name="T60" fmla="*/ 7 w 80"/>
              <a:gd name="T61" fmla="*/ 0 h 50"/>
              <a:gd name="T62" fmla="*/ 13 w 80"/>
              <a:gd name="T63" fmla="*/ 0 h 50"/>
              <a:gd name="T64" fmla="*/ 22 w 80"/>
              <a:gd name="T65" fmla="*/ 0 h 50"/>
              <a:gd name="T66" fmla="*/ 31 w 80"/>
              <a:gd name="T67" fmla="*/ 0 h 50"/>
              <a:gd name="T68" fmla="*/ 40 w 80"/>
              <a:gd name="T69" fmla="*/ 4 h 50"/>
              <a:gd name="T70" fmla="*/ 51 w 80"/>
              <a:gd name="T71" fmla="*/ 7 h 50"/>
              <a:gd name="T72" fmla="*/ 62 w 80"/>
              <a:gd name="T73" fmla="*/ 13 h 50"/>
              <a:gd name="T74" fmla="*/ 62 w 80"/>
              <a:gd name="T75" fmla="*/ 13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" h="50">
                <a:moveTo>
                  <a:pt x="62" y="13"/>
                </a:moveTo>
                <a:lnTo>
                  <a:pt x="66" y="16"/>
                </a:lnTo>
                <a:lnTo>
                  <a:pt x="71" y="19"/>
                </a:lnTo>
                <a:lnTo>
                  <a:pt x="73" y="22"/>
                </a:lnTo>
                <a:lnTo>
                  <a:pt x="77" y="25"/>
                </a:lnTo>
                <a:lnTo>
                  <a:pt x="80" y="28"/>
                </a:lnTo>
                <a:lnTo>
                  <a:pt x="80" y="28"/>
                </a:lnTo>
                <a:lnTo>
                  <a:pt x="80" y="31"/>
                </a:lnTo>
                <a:lnTo>
                  <a:pt x="80" y="34"/>
                </a:lnTo>
                <a:lnTo>
                  <a:pt x="80" y="41"/>
                </a:lnTo>
                <a:lnTo>
                  <a:pt x="77" y="47"/>
                </a:lnTo>
                <a:lnTo>
                  <a:pt x="73" y="47"/>
                </a:lnTo>
                <a:lnTo>
                  <a:pt x="71" y="50"/>
                </a:lnTo>
                <a:lnTo>
                  <a:pt x="69" y="50"/>
                </a:lnTo>
                <a:lnTo>
                  <a:pt x="64" y="47"/>
                </a:lnTo>
                <a:lnTo>
                  <a:pt x="62" y="47"/>
                </a:lnTo>
                <a:lnTo>
                  <a:pt x="58" y="44"/>
                </a:lnTo>
                <a:lnTo>
                  <a:pt x="51" y="41"/>
                </a:lnTo>
                <a:lnTo>
                  <a:pt x="44" y="37"/>
                </a:lnTo>
                <a:lnTo>
                  <a:pt x="40" y="34"/>
                </a:lnTo>
                <a:lnTo>
                  <a:pt x="31" y="28"/>
                </a:lnTo>
                <a:lnTo>
                  <a:pt x="24" y="22"/>
                </a:lnTo>
                <a:lnTo>
                  <a:pt x="18" y="19"/>
                </a:lnTo>
                <a:lnTo>
                  <a:pt x="11" y="13"/>
                </a:lnTo>
                <a:lnTo>
                  <a:pt x="7" y="10"/>
                </a:lnTo>
                <a:lnTo>
                  <a:pt x="5" y="7"/>
                </a:lnTo>
                <a:lnTo>
                  <a:pt x="2" y="7"/>
                </a:lnTo>
                <a:lnTo>
                  <a:pt x="0" y="4"/>
                </a:lnTo>
                <a:lnTo>
                  <a:pt x="0" y="0"/>
                </a:lnTo>
                <a:lnTo>
                  <a:pt x="2" y="0"/>
                </a:lnTo>
                <a:lnTo>
                  <a:pt x="7" y="0"/>
                </a:lnTo>
                <a:lnTo>
                  <a:pt x="13" y="0"/>
                </a:lnTo>
                <a:lnTo>
                  <a:pt x="22" y="0"/>
                </a:lnTo>
                <a:lnTo>
                  <a:pt x="31" y="0"/>
                </a:lnTo>
                <a:lnTo>
                  <a:pt x="40" y="4"/>
                </a:lnTo>
                <a:lnTo>
                  <a:pt x="51" y="7"/>
                </a:lnTo>
                <a:lnTo>
                  <a:pt x="62" y="13"/>
                </a:lnTo>
                <a:lnTo>
                  <a:pt x="62" y="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9" name="Freeform 155">
            <a:extLst>
              <a:ext uri="{FF2B5EF4-FFF2-40B4-BE49-F238E27FC236}">
                <a16:creationId xmlns:a16="http://schemas.microsoft.com/office/drawing/2014/main" xmlns="" id="{5D778055-98AF-4CDC-BBEB-E59D8E187D42}"/>
              </a:ext>
            </a:extLst>
          </p:cNvPr>
          <p:cNvSpPr>
            <a:spLocks/>
          </p:cNvSpPr>
          <p:nvPr/>
        </p:nvSpPr>
        <p:spPr bwMode="auto">
          <a:xfrm>
            <a:off x="1722172" y="5862218"/>
            <a:ext cx="1375982" cy="164731"/>
          </a:xfrm>
          <a:custGeom>
            <a:avLst/>
            <a:gdLst>
              <a:gd name="T0" fmla="*/ 0 w 212"/>
              <a:gd name="T1" fmla="*/ 13 h 16"/>
              <a:gd name="T2" fmla="*/ 19 w 212"/>
              <a:gd name="T3" fmla="*/ 10 h 16"/>
              <a:gd name="T4" fmla="*/ 37 w 212"/>
              <a:gd name="T5" fmla="*/ 10 h 16"/>
              <a:gd name="T6" fmla="*/ 55 w 212"/>
              <a:gd name="T7" fmla="*/ 6 h 16"/>
              <a:gd name="T8" fmla="*/ 70 w 212"/>
              <a:gd name="T9" fmla="*/ 6 h 16"/>
              <a:gd name="T10" fmla="*/ 86 w 212"/>
              <a:gd name="T11" fmla="*/ 6 h 16"/>
              <a:gd name="T12" fmla="*/ 99 w 212"/>
              <a:gd name="T13" fmla="*/ 3 h 16"/>
              <a:gd name="T14" fmla="*/ 112 w 212"/>
              <a:gd name="T15" fmla="*/ 3 h 16"/>
              <a:gd name="T16" fmla="*/ 123 w 212"/>
              <a:gd name="T17" fmla="*/ 3 h 16"/>
              <a:gd name="T18" fmla="*/ 134 w 212"/>
              <a:gd name="T19" fmla="*/ 3 h 16"/>
              <a:gd name="T20" fmla="*/ 143 w 212"/>
              <a:gd name="T21" fmla="*/ 0 h 16"/>
              <a:gd name="T22" fmla="*/ 150 w 212"/>
              <a:gd name="T23" fmla="*/ 0 h 16"/>
              <a:gd name="T24" fmla="*/ 156 w 212"/>
              <a:gd name="T25" fmla="*/ 0 h 16"/>
              <a:gd name="T26" fmla="*/ 163 w 212"/>
              <a:gd name="T27" fmla="*/ 0 h 16"/>
              <a:gd name="T28" fmla="*/ 167 w 212"/>
              <a:gd name="T29" fmla="*/ 0 h 16"/>
              <a:gd name="T30" fmla="*/ 172 w 212"/>
              <a:gd name="T31" fmla="*/ 0 h 16"/>
              <a:gd name="T32" fmla="*/ 174 w 212"/>
              <a:gd name="T33" fmla="*/ 0 h 16"/>
              <a:gd name="T34" fmla="*/ 181 w 212"/>
              <a:gd name="T35" fmla="*/ 0 h 16"/>
              <a:gd name="T36" fmla="*/ 187 w 212"/>
              <a:gd name="T37" fmla="*/ 0 h 16"/>
              <a:gd name="T38" fmla="*/ 192 w 212"/>
              <a:gd name="T39" fmla="*/ 0 h 16"/>
              <a:gd name="T40" fmla="*/ 194 w 212"/>
              <a:gd name="T41" fmla="*/ 0 h 16"/>
              <a:gd name="T42" fmla="*/ 196 w 212"/>
              <a:gd name="T43" fmla="*/ 3 h 16"/>
              <a:gd name="T44" fmla="*/ 200 w 212"/>
              <a:gd name="T45" fmla="*/ 3 h 16"/>
              <a:gd name="T46" fmla="*/ 205 w 212"/>
              <a:gd name="T47" fmla="*/ 6 h 16"/>
              <a:gd name="T48" fmla="*/ 212 w 212"/>
              <a:gd name="T49" fmla="*/ 10 h 16"/>
              <a:gd name="T50" fmla="*/ 181 w 212"/>
              <a:gd name="T51" fmla="*/ 10 h 16"/>
              <a:gd name="T52" fmla="*/ 150 w 212"/>
              <a:gd name="T53" fmla="*/ 10 h 16"/>
              <a:gd name="T54" fmla="*/ 117 w 212"/>
              <a:gd name="T55" fmla="*/ 10 h 16"/>
              <a:gd name="T56" fmla="*/ 83 w 212"/>
              <a:gd name="T57" fmla="*/ 13 h 16"/>
              <a:gd name="T58" fmla="*/ 66 w 212"/>
              <a:gd name="T59" fmla="*/ 13 h 16"/>
              <a:gd name="T60" fmla="*/ 53 w 212"/>
              <a:gd name="T61" fmla="*/ 13 h 16"/>
              <a:gd name="T62" fmla="*/ 39 w 212"/>
              <a:gd name="T63" fmla="*/ 16 h 16"/>
              <a:gd name="T64" fmla="*/ 28 w 212"/>
              <a:gd name="T65" fmla="*/ 16 h 16"/>
              <a:gd name="T66" fmla="*/ 17 w 212"/>
              <a:gd name="T67" fmla="*/ 16 h 16"/>
              <a:gd name="T68" fmla="*/ 11 w 212"/>
              <a:gd name="T69" fmla="*/ 16 h 16"/>
              <a:gd name="T70" fmla="*/ 4 w 212"/>
              <a:gd name="T71" fmla="*/ 16 h 16"/>
              <a:gd name="T72" fmla="*/ 0 w 212"/>
              <a:gd name="T73" fmla="*/ 16 h 16"/>
              <a:gd name="T74" fmla="*/ 0 w 212"/>
              <a:gd name="T75" fmla="*/ 13 h 16"/>
              <a:gd name="T76" fmla="*/ 0 w 212"/>
              <a:gd name="T77" fmla="*/ 13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12" h="16">
                <a:moveTo>
                  <a:pt x="0" y="13"/>
                </a:moveTo>
                <a:lnTo>
                  <a:pt x="19" y="10"/>
                </a:lnTo>
                <a:lnTo>
                  <a:pt x="37" y="10"/>
                </a:lnTo>
                <a:lnTo>
                  <a:pt x="55" y="6"/>
                </a:lnTo>
                <a:lnTo>
                  <a:pt x="70" y="6"/>
                </a:lnTo>
                <a:lnTo>
                  <a:pt x="86" y="6"/>
                </a:lnTo>
                <a:lnTo>
                  <a:pt x="99" y="3"/>
                </a:lnTo>
                <a:lnTo>
                  <a:pt x="112" y="3"/>
                </a:lnTo>
                <a:lnTo>
                  <a:pt x="123" y="3"/>
                </a:lnTo>
                <a:lnTo>
                  <a:pt x="134" y="3"/>
                </a:lnTo>
                <a:lnTo>
                  <a:pt x="143" y="0"/>
                </a:lnTo>
                <a:lnTo>
                  <a:pt x="150" y="0"/>
                </a:lnTo>
                <a:lnTo>
                  <a:pt x="156" y="0"/>
                </a:lnTo>
                <a:lnTo>
                  <a:pt x="163" y="0"/>
                </a:lnTo>
                <a:lnTo>
                  <a:pt x="167" y="0"/>
                </a:lnTo>
                <a:lnTo>
                  <a:pt x="172" y="0"/>
                </a:lnTo>
                <a:lnTo>
                  <a:pt x="174" y="0"/>
                </a:lnTo>
                <a:lnTo>
                  <a:pt x="181" y="0"/>
                </a:lnTo>
                <a:lnTo>
                  <a:pt x="187" y="0"/>
                </a:lnTo>
                <a:lnTo>
                  <a:pt x="192" y="0"/>
                </a:lnTo>
                <a:lnTo>
                  <a:pt x="194" y="0"/>
                </a:lnTo>
                <a:lnTo>
                  <a:pt x="196" y="3"/>
                </a:lnTo>
                <a:lnTo>
                  <a:pt x="200" y="3"/>
                </a:lnTo>
                <a:lnTo>
                  <a:pt x="205" y="6"/>
                </a:lnTo>
                <a:lnTo>
                  <a:pt x="212" y="10"/>
                </a:lnTo>
                <a:lnTo>
                  <a:pt x="181" y="10"/>
                </a:lnTo>
                <a:lnTo>
                  <a:pt x="150" y="10"/>
                </a:lnTo>
                <a:lnTo>
                  <a:pt x="117" y="10"/>
                </a:lnTo>
                <a:lnTo>
                  <a:pt x="83" y="13"/>
                </a:lnTo>
                <a:lnTo>
                  <a:pt x="66" y="13"/>
                </a:lnTo>
                <a:lnTo>
                  <a:pt x="53" y="13"/>
                </a:lnTo>
                <a:lnTo>
                  <a:pt x="39" y="16"/>
                </a:lnTo>
                <a:lnTo>
                  <a:pt x="28" y="16"/>
                </a:lnTo>
                <a:lnTo>
                  <a:pt x="17" y="16"/>
                </a:lnTo>
                <a:lnTo>
                  <a:pt x="11" y="16"/>
                </a:lnTo>
                <a:lnTo>
                  <a:pt x="4" y="16"/>
                </a:lnTo>
                <a:lnTo>
                  <a:pt x="0" y="16"/>
                </a:lnTo>
                <a:lnTo>
                  <a:pt x="0" y="13"/>
                </a:lnTo>
                <a:lnTo>
                  <a:pt x="0" y="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1" name="Freeform 162">
            <a:extLst>
              <a:ext uri="{FF2B5EF4-FFF2-40B4-BE49-F238E27FC236}">
                <a16:creationId xmlns:a16="http://schemas.microsoft.com/office/drawing/2014/main" xmlns="" id="{538E169D-FE55-4990-A68A-E16FB7BF2163}"/>
              </a:ext>
            </a:extLst>
          </p:cNvPr>
          <p:cNvSpPr>
            <a:spLocks/>
          </p:cNvSpPr>
          <p:nvPr/>
        </p:nvSpPr>
        <p:spPr bwMode="auto">
          <a:xfrm>
            <a:off x="8459234" y="4287716"/>
            <a:ext cx="545201" cy="1873817"/>
          </a:xfrm>
          <a:custGeom>
            <a:avLst/>
            <a:gdLst>
              <a:gd name="T0" fmla="*/ 44 w 84"/>
              <a:gd name="T1" fmla="*/ 13 h 182"/>
              <a:gd name="T2" fmla="*/ 44 w 84"/>
              <a:gd name="T3" fmla="*/ 10 h 182"/>
              <a:gd name="T4" fmla="*/ 42 w 84"/>
              <a:gd name="T5" fmla="*/ 7 h 182"/>
              <a:gd name="T6" fmla="*/ 44 w 84"/>
              <a:gd name="T7" fmla="*/ 3 h 182"/>
              <a:gd name="T8" fmla="*/ 44 w 84"/>
              <a:gd name="T9" fmla="*/ 0 h 182"/>
              <a:gd name="T10" fmla="*/ 46 w 84"/>
              <a:gd name="T11" fmla="*/ 0 h 182"/>
              <a:gd name="T12" fmla="*/ 49 w 84"/>
              <a:gd name="T13" fmla="*/ 0 h 182"/>
              <a:gd name="T14" fmla="*/ 51 w 84"/>
              <a:gd name="T15" fmla="*/ 0 h 182"/>
              <a:gd name="T16" fmla="*/ 55 w 84"/>
              <a:gd name="T17" fmla="*/ 0 h 182"/>
              <a:gd name="T18" fmla="*/ 60 w 84"/>
              <a:gd name="T19" fmla="*/ 0 h 182"/>
              <a:gd name="T20" fmla="*/ 66 w 84"/>
              <a:gd name="T21" fmla="*/ 0 h 182"/>
              <a:gd name="T22" fmla="*/ 75 w 84"/>
              <a:gd name="T23" fmla="*/ 3 h 182"/>
              <a:gd name="T24" fmla="*/ 84 w 84"/>
              <a:gd name="T25" fmla="*/ 3 h 182"/>
              <a:gd name="T26" fmla="*/ 82 w 84"/>
              <a:gd name="T27" fmla="*/ 19 h 182"/>
              <a:gd name="T28" fmla="*/ 82 w 84"/>
              <a:gd name="T29" fmla="*/ 34 h 182"/>
              <a:gd name="T30" fmla="*/ 82 w 84"/>
              <a:gd name="T31" fmla="*/ 47 h 182"/>
              <a:gd name="T32" fmla="*/ 82 w 84"/>
              <a:gd name="T33" fmla="*/ 59 h 182"/>
              <a:gd name="T34" fmla="*/ 79 w 84"/>
              <a:gd name="T35" fmla="*/ 71 h 182"/>
              <a:gd name="T36" fmla="*/ 79 w 84"/>
              <a:gd name="T37" fmla="*/ 80 h 182"/>
              <a:gd name="T38" fmla="*/ 77 w 84"/>
              <a:gd name="T39" fmla="*/ 90 h 182"/>
              <a:gd name="T40" fmla="*/ 75 w 84"/>
              <a:gd name="T41" fmla="*/ 99 h 182"/>
              <a:gd name="T42" fmla="*/ 73 w 84"/>
              <a:gd name="T43" fmla="*/ 111 h 182"/>
              <a:gd name="T44" fmla="*/ 66 w 84"/>
              <a:gd name="T45" fmla="*/ 127 h 182"/>
              <a:gd name="T46" fmla="*/ 60 w 84"/>
              <a:gd name="T47" fmla="*/ 136 h 182"/>
              <a:gd name="T48" fmla="*/ 53 w 84"/>
              <a:gd name="T49" fmla="*/ 148 h 182"/>
              <a:gd name="T50" fmla="*/ 44 w 84"/>
              <a:gd name="T51" fmla="*/ 154 h 182"/>
              <a:gd name="T52" fmla="*/ 38 w 84"/>
              <a:gd name="T53" fmla="*/ 164 h 182"/>
              <a:gd name="T54" fmla="*/ 31 w 84"/>
              <a:gd name="T55" fmla="*/ 170 h 182"/>
              <a:gd name="T56" fmla="*/ 22 w 84"/>
              <a:gd name="T57" fmla="*/ 176 h 182"/>
              <a:gd name="T58" fmla="*/ 15 w 84"/>
              <a:gd name="T59" fmla="*/ 179 h 182"/>
              <a:gd name="T60" fmla="*/ 9 w 84"/>
              <a:gd name="T61" fmla="*/ 179 h 182"/>
              <a:gd name="T62" fmla="*/ 4 w 84"/>
              <a:gd name="T63" fmla="*/ 182 h 182"/>
              <a:gd name="T64" fmla="*/ 2 w 84"/>
              <a:gd name="T65" fmla="*/ 179 h 182"/>
              <a:gd name="T66" fmla="*/ 0 w 84"/>
              <a:gd name="T67" fmla="*/ 179 h 182"/>
              <a:gd name="T68" fmla="*/ 0 w 84"/>
              <a:gd name="T69" fmla="*/ 176 h 182"/>
              <a:gd name="T70" fmla="*/ 2 w 84"/>
              <a:gd name="T71" fmla="*/ 173 h 182"/>
              <a:gd name="T72" fmla="*/ 4 w 84"/>
              <a:gd name="T73" fmla="*/ 170 h 182"/>
              <a:gd name="T74" fmla="*/ 7 w 84"/>
              <a:gd name="T75" fmla="*/ 170 h 182"/>
              <a:gd name="T76" fmla="*/ 9 w 84"/>
              <a:gd name="T77" fmla="*/ 167 h 182"/>
              <a:gd name="T78" fmla="*/ 13 w 84"/>
              <a:gd name="T79" fmla="*/ 161 h 182"/>
              <a:gd name="T80" fmla="*/ 20 w 84"/>
              <a:gd name="T81" fmla="*/ 154 h 182"/>
              <a:gd name="T82" fmla="*/ 24 w 84"/>
              <a:gd name="T83" fmla="*/ 145 h 182"/>
              <a:gd name="T84" fmla="*/ 31 w 84"/>
              <a:gd name="T85" fmla="*/ 139 h 182"/>
              <a:gd name="T86" fmla="*/ 35 w 84"/>
              <a:gd name="T87" fmla="*/ 127 h 182"/>
              <a:gd name="T88" fmla="*/ 42 w 84"/>
              <a:gd name="T89" fmla="*/ 114 h 182"/>
              <a:gd name="T90" fmla="*/ 44 w 84"/>
              <a:gd name="T91" fmla="*/ 99 h 182"/>
              <a:gd name="T92" fmla="*/ 49 w 84"/>
              <a:gd name="T93" fmla="*/ 84 h 182"/>
              <a:gd name="T94" fmla="*/ 49 w 84"/>
              <a:gd name="T95" fmla="*/ 65 h 182"/>
              <a:gd name="T96" fmla="*/ 51 w 84"/>
              <a:gd name="T97" fmla="*/ 53 h 182"/>
              <a:gd name="T98" fmla="*/ 51 w 84"/>
              <a:gd name="T99" fmla="*/ 40 h 182"/>
              <a:gd name="T100" fmla="*/ 51 w 84"/>
              <a:gd name="T101" fmla="*/ 31 h 182"/>
              <a:gd name="T102" fmla="*/ 49 w 84"/>
              <a:gd name="T103" fmla="*/ 25 h 182"/>
              <a:gd name="T104" fmla="*/ 49 w 84"/>
              <a:gd name="T105" fmla="*/ 19 h 182"/>
              <a:gd name="T106" fmla="*/ 46 w 84"/>
              <a:gd name="T107" fmla="*/ 16 h 182"/>
              <a:gd name="T108" fmla="*/ 44 w 84"/>
              <a:gd name="T109" fmla="*/ 13 h 182"/>
              <a:gd name="T110" fmla="*/ 44 w 84"/>
              <a:gd name="T111" fmla="*/ 13 h 1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4" h="182">
                <a:moveTo>
                  <a:pt x="44" y="13"/>
                </a:moveTo>
                <a:lnTo>
                  <a:pt x="44" y="10"/>
                </a:lnTo>
                <a:lnTo>
                  <a:pt x="42" y="7"/>
                </a:lnTo>
                <a:lnTo>
                  <a:pt x="44" y="3"/>
                </a:lnTo>
                <a:lnTo>
                  <a:pt x="44" y="0"/>
                </a:lnTo>
                <a:lnTo>
                  <a:pt x="46" y="0"/>
                </a:lnTo>
                <a:lnTo>
                  <a:pt x="49" y="0"/>
                </a:lnTo>
                <a:lnTo>
                  <a:pt x="51" y="0"/>
                </a:lnTo>
                <a:lnTo>
                  <a:pt x="55" y="0"/>
                </a:lnTo>
                <a:lnTo>
                  <a:pt x="60" y="0"/>
                </a:lnTo>
                <a:lnTo>
                  <a:pt x="66" y="0"/>
                </a:lnTo>
                <a:lnTo>
                  <a:pt x="75" y="3"/>
                </a:lnTo>
                <a:lnTo>
                  <a:pt x="84" y="3"/>
                </a:lnTo>
                <a:lnTo>
                  <a:pt x="82" y="19"/>
                </a:lnTo>
                <a:lnTo>
                  <a:pt x="82" y="34"/>
                </a:lnTo>
                <a:lnTo>
                  <a:pt x="82" y="47"/>
                </a:lnTo>
                <a:lnTo>
                  <a:pt x="82" y="59"/>
                </a:lnTo>
                <a:lnTo>
                  <a:pt x="79" y="71"/>
                </a:lnTo>
                <a:lnTo>
                  <a:pt x="79" y="80"/>
                </a:lnTo>
                <a:lnTo>
                  <a:pt x="77" y="90"/>
                </a:lnTo>
                <a:lnTo>
                  <a:pt x="75" y="99"/>
                </a:lnTo>
                <a:lnTo>
                  <a:pt x="73" y="111"/>
                </a:lnTo>
                <a:lnTo>
                  <a:pt x="66" y="127"/>
                </a:lnTo>
                <a:lnTo>
                  <a:pt x="60" y="136"/>
                </a:lnTo>
                <a:lnTo>
                  <a:pt x="53" y="148"/>
                </a:lnTo>
                <a:lnTo>
                  <a:pt x="44" y="154"/>
                </a:lnTo>
                <a:lnTo>
                  <a:pt x="38" y="164"/>
                </a:lnTo>
                <a:lnTo>
                  <a:pt x="31" y="170"/>
                </a:lnTo>
                <a:lnTo>
                  <a:pt x="22" y="176"/>
                </a:lnTo>
                <a:lnTo>
                  <a:pt x="15" y="179"/>
                </a:lnTo>
                <a:lnTo>
                  <a:pt x="9" y="179"/>
                </a:lnTo>
                <a:lnTo>
                  <a:pt x="4" y="182"/>
                </a:lnTo>
                <a:lnTo>
                  <a:pt x="2" y="179"/>
                </a:lnTo>
                <a:lnTo>
                  <a:pt x="0" y="179"/>
                </a:lnTo>
                <a:lnTo>
                  <a:pt x="0" y="176"/>
                </a:lnTo>
                <a:lnTo>
                  <a:pt x="2" y="173"/>
                </a:lnTo>
                <a:lnTo>
                  <a:pt x="4" y="170"/>
                </a:lnTo>
                <a:lnTo>
                  <a:pt x="7" y="170"/>
                </a:lnTo>
                <a:lnTo>
                  <a:pt x="9" y="167"/>
                </a:lnTo>
                <a:lnTo>
                  <a:pt x="13" y="161"/>
                </a:lnTo>
                <a:lnTo>
                  <a:pt x="20" y="154"/>
                </a:lnTo>
                <a:lnTo>
                  <a:pt x="24" y="145"/>
                </a:lnTo>
                <a:lnTo>
                  <a:pt x="31" y="139"/>
                </a:lnTo>
                <a:lnTo>
                  <a:pt x="35" y="127"/>
                </a:lnTo>
                <a:lnTo>
                  <a:pt x="42" y="114"/>
                </a:lnTo>
                <a:lnTo>
                  <a:pt x="44" y="99"/>
                </a:lnTo>
                <a:lnTo>
                  <a:pt x="49" y="84"/>
                </a:lnTo>
                <a:lnTo>
                  <a:pt x="49" y="65"/>
                </a:lnTo>
                <a:lnTo>
                  <a:pt x="51" y="53"/>
                </a:lnTo>
                <a:lnTo>
                  <a:pt x="51" y="40"/>
                </a:lnTo>
                <a:lnTo>
                  <a:pt x="51" y="31"/>
                </a:lnTo>
                <a:lnTo>
                  <a:pt x="49" y="25"/>
                </a:lnTo>
                <a:lnTo>
                  <a:pt x="49" y="19"/>
                </a:lnTo>
                <a:lnTo>
                  <a:pt x="46" y="16"/>
                </a:lnTo>
                <a:lnTo>
                  <a:pt x="44" y="13"/>
                </a:lnTo>
                <a:lnTo>
                  <a:pt x="44" y="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2" name="Freeform 163">
            <a:extLst>
              <a:ext uri="{FF2B5EF4-FFF2-40B4-BE49-F238E27FC236}">
                <a16:creationId xmlns:a16="http://schemas.microsoft.com/office/drawing/2014/main" xmlns="" id="{C54328C5-EBD9-4A7E-B183-1C616E7C0361}"/>
              </a:ext>
            </a:extLst>
          </p:cNvPr>
          <p:cNvSpPr>
            <a:spLocks/>
          </p:cNvSpPr>
          <p:nvPr/>
        </p:nvSpPr>
        <p:spPr bwMode="auto">
          <a:xfrm>
            <a:off x="8829193" y="3947955"/>
            <a:ext cx="759388" cy="535376"/>
          </a:xfrm>
          <a:custGeom>
            <a:avLst/>
            <a:gdLst>
              <a:gd name="T0" fmla="*/ 69 w 117"/>
              <a:gd name="T1" fmla="*/ 15 h 52"/>
              <a:gd name="T2" fmla="*/ 71 w 117"/>
              <a:gd name="T3" fmla="*/ 12 h 52"/>
              <a:gd name="T4" fmla="*/ 73 w 117"/>
              <a:gd name="T5" fmla="*/ 12 h 52"/>
              <a:gd name="T6" fmla="*/ 75 w 117"/>
              <a:gd name="T7" fmla="*/ 9 h 52"/>
              <a:gd name="T8" fmla="*/ 75 w 117"/>
              <a:gd name="T9" fmla="*/ 6 h 52"/>
              <a:gd name="T10" fmla="*/ 73 w 117"/>
              <a:gd name="T11" fmla="*/ 6 h 52"/>
              <a:gd name="T12" fmla="*/ 75 w 117"/>
              <a:gd name="T13" fmla="*/ 3 h 52"/>
              <a:gd name="T14" fmla="*/ 78 w 117"/>
              <a:gd name="T15" fmla="*/ 3 h 52"/>
              <a:gd name="T16" fmla="*/ 80 w 117"/>
              <a:gd name="T17" fmla="*/ 0 h 52"/>
              <a:gd name="T18" fmla="*/ 84 w 117"/>
              <a:gd name="T19" fmla="*/ 0 h 52"/>
              <a:gd name="T20" fmla="*/ 89 w 117"/>
              <a:gd name="T21" fmla="*/ 0 h 52"/>
              <a:gd name="T22" fmla="*/ 95 w 117"/>
              <a:gd name="T23" fmla="*/ 0 h 52"/>
              <a:gd name="T24" fmla="*/ 102 w 117"/>
              <a:gd name="T25" fmla="*/ 3 h 52"/>
              <a:gd name="T26" fmla="*/ 109 w 117"/>
              <a:gd name="T27" fmla="*/ 9 h 52"/>
              <a:gd name="T28" fmla="*/ 113 w 117"/>
              <a:gd name="T29" fmla="*/ 12 h 52"/>
              <a:gd name="T30" fmla="*/ 117 w 117"/>
              <a:gd name="T31" fmla="*/ 15 h 52"/>
              <a:gd name="T32" fmla="*/ 117 w 117"/>
              <a:gd name="T33" fmla="*/ 18 h 52"/>
              <a:gd name="T34" fmla="*/ 117 w 117"/>
              <a:gd name="T35" fmla="*/ 18 h 52"/>
              <a:gd name="T36" fmla="*/ 117 w 117"/>
              <a:gd name="T37" fmla="*/ 21 h 52"/>
              <a:gd name="T38" fmla="*/ 115 w 117"/>
              <a:gd name="T39" fmla="*/ 21 h 52"/>
              <a:gd name="T40" fmla="*/ 113 w 117"/>
              <a:gd name="T41" fmla="*/ 24 h 52"/>
              <a:gd name="T42" fmla="*/ 111 w 117"/>
              <a:gd name="T43" fmla="*/ 24 h 52"/>
              <a:gd name="T44" fmla="*/ 106 w 117"/>
              <a:gd name="T45" fmla="*/ 27 h 52"/>
              <a:gd name="T46" fmla="*/ 102 w 117"/>
              <a:gd name="T47" fmla="*/ 27 h 52"/>
              <a:gd name="T48" fmla="*/ 97 w 117"/>
              <a:gd name="T49" fmla="*/ 30 h 52"/>
              <a:gd name="T50" fmla="*/ 91 w 117"/>
              <a:gd name="T51" fmla="*/ 33 h 52"/>
              <a:gd name="T52" fmla="*/ 82 w 117"/>
              <a:gd name="T53" fmla="*/ 33 h 52"/>
              <a:gd name="T54" fmla="*/ 73 w 117"/>
              <a:gd name="T55" fmla="*/ 36 h 52"/>
              <a:gd name="T56" fmla="*/ 62 w 117"/>
              <a:gd name="T57" fmla="*/ 40 h 52"/>
              <a:gd name="T58" fmla="*/ 49 w 117"/>
              <a:gd name="T59" fmla="*/ 43 h 52"/>
              <a:gd name="T60" fmla="*/ 36 w 117"/>
              <a:gd name="T61" fmla="*/ 46 h 52"/>
              <a:gd name="T62" fmla="*/ 20 w 117"/>
              <a:gd name="T63" fmla="*/ 49 h 52"/>
              <a:gd name="T64" fmla="*/ 5 w 117"/>
              <a:gd name="T65" fmla="*/ 52 h 52"/>
              <a:gd name="T66" fmla="*/ 0 w 117"/>
              <a:gd name="T67" fmla="*/ 43 h 52"/>
              <a:gd name="T68" fmla="*/ 14 w 117"/>
              <a:gd name="T69" fmla="*/ 36 h 52"/>
              <a:gd name="T70" fmla="*/ 27 w 117"/>
              <a:gd name="T71" fmla="*/ 33 h 52"/>
              <a:gd name="T72" fmla="*/ 38 w 117"/>
              <a:gd name="T73" fmla="*/ 27 h 52"/>
              <a:gd name="T74" fmla="*/ 47 w 117"/>
              <a:gd name="T75" fmla="*/ 24 h 52"/>
              <a:gd name="T76" fmla="*/ 56 w 117"/>
              <a:gd name="T77" fmla="*/ 21 h 52"/>
              <a:gd name="T78" fmla="*/ 60 w 117"/>
              <a:gd name="T79" fmla="*/ 21 h 52"/>
              <a:gd name="T80" fmla="*/ 64 w 117"/>
              <a:gd name="T81" fmla="*/ 18 h 52"/>
              <a:gd name="T82" fmla="*/ 69 w 117"/>
              <a:gd name="T83" fmla="*/ 15 h 52"/>
              <a:gd name="T84" fmla="*/ 69 w 117"/>
              <a:gd name="T85" fmla="*/ 15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17" h="52">
                <a:moveTo>
                  <a:pt x="69" y="15"/>
                </a:moveTo>
                <a:lnTo>
                  <a:pt x="71" y="12"/>
                </a:lnTo>
                <a:lnTo>
                  <a:pt x="73" y="12"/>
                </a:lnTo>
                <a:lnTo>
                  <a:pt x="75" y="9"/>
                </a:lnTo>
                <a:lnTo>
                  <a:pt x="75" y="6"/>
                </a:lnTo>
                <a:lnTo>
                  <a:pt x="73" y="6"/>
                </a:lnTo>
                <a:lnTo>
                  <a:pt x="75" y="3"/>
                </a:lnTo>
                <a:lnTo>
                  <a:pt x="78" y="3"/>
                </a:lnTo>
                <a:lnTo>
                  <a:pt x="80" y="0"/>
                </a:lnTo>
                <a:lnTo>
                  <a:pt x="84" y="0"/>
                </a:lnTo>
                <a:lnTo>
                  <a:pt x="89" y="0"/>
                </a:lnTo>
                <a:lnTo>
                  <a:pt x="95" y="0"/>
                </a:lnTo>
                <a:lnTo>
                  <a:pt x="102" y="3"/>
                </a:lnTo>
                <a:lnTo>
                  <a:pt x="109" y="9"/>
                </a:lnTo>
                <a:lnTo>
                  <a:pt x="113" y="12"/>
                </a:lnTo>
                <a:lnTo>
                  <a:pt x="117" y="15"/>
                </a:lnTo>
                <a:lnTo>
                  <a:pt x="117" y="18"/>
                </a:lnTo>
                <a:lnTo>
                  <a:pt x="117" y="18"/>
                </a:lnTo>
                <a:lnTo>
                  <a:pt x="117" y="21"/>
                </a:lnTo>
                <a:lnTo>
                  <a:pt x="115" y="21"/>
                </a:lnTo>
                <a:lnTo>
                  <a:pt x="113" y="24"/>
                </a:lnTo>
                <a:lnTo>
                  <a:pt x="111" y="24"/>
                </a:lnTo>
                <a:lnTo>
                  <a:pt x="106" y="27"/>
                </a:lnTo>
                <a:lnTo>
                  <a:pt x="102" y="27"/>
                </a:lnTo>
                <a:lnTo>
                  <a:pt x="97" y="30"/>
                </a:lnTo>
                <a:lnTo>
                  <a:pt x="91" y="33"/>
                </a:lnTo>
                <a:lnTo>
                  <a:pt x="82" y="33"/>
                </a:lnTo>
                <a:lnTo>
                  <a:pt x="73" y="36"/>
                </a:lnTo>
                <a:lnTo>
                  <a:pt x="62" y="40"/>
                </a:lnTo>
                <a:lnTo>
                  <a:pt x="49" y="43"/>
                </a:lnTo>
                <a:lnTo>
                  <a:pt x="36" y="46"/>
                </a:lnTo>
                <a:lnTo>
                  <a:pt x="20" y="49"/>
                </a:lnTo>
                <a:lnTo>
                  <a:pt x="5" y="52"/>
                </a:lnTo>
                <a:lnTo>
                  <a:pt x="0" y="43"/>
                </a:lnTo>
                <a:lnTo>
                  <a:pt x="14" y="36"/>
                </a:lnTo>
                <a:lnTo>
                  <a:pt x="27" y="33"/>
                </a:lnTo>
                <a:lnTo>
                  <a:pt x="38" y="27"/>
                </a:lnTo>
                <a:lnTo>
                  <a:pt x="47" y="24"/>
                </a:lnTo>
                <a:lnTo>
                  <a:pt x="56" y="21"/>
                </a:lnTo>
                <a:lnTo>
                  <a:pt x="60" y="21"/>
                </a:lnTo>
                <a:lnTo>
                  <a:pt x="64" y="18"/>
                </a:lnTo>
                <a:lnTo>
                  <a:pt x="69" y="15"/>
                </a:lnTo>
                <a:lnTo>
                  <a:pt x="69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3" name="Freeform 164">
            <a:extLst>
              <a:ext uri="{FF2B5EF4-FFF2-40B4-BE49-F238E27FC236}">
                <a16:creationId xmlns:a16="http://schemas.microsoft.com/office/drawing/2014/main" xmlns="" id="{91BB9501-AA04-47A0-AA1A-F3BE642DC3CD}"/>
              </a:ext>
            </a:extLst>
          </p:cNvPr>
          <p:cNvSpPr>
            <a:spLocks/>
          </p:cNvSpPr>
          <p:nvPr/>
        </p:nvSpPr>
        <p:spPr bwMode="auto">
          <a:xfrm>
            <a:off x="9835215" y="3947955"/>
            <a:ext cx="713953" cy="504493"/>
          </a:xfrm>
          <a:custGeom>
            <a:avLst/>
            <a:gdLst>
              <a:gd name="T0" fmla="*/ 0 w 110"/>
              <a:gd name="T1" fmla="*/ 40 h 49"/>
              <a:gd name="T2" fmla="*/ 11 w 110"/>
              <a:gd name="T3" fmla="*/ 36 h 49"/>
              <a:gd name="T4" fmla="*/ 22 w 110"/>
              <a:gd name="T5" fmla="*/ 30 h 49"/>
              <a:gd name="T6" fmla="*/ 31 w 110"/>
              <a:gd name="T7" fmla="*/ 27 h 49"/>
              <a:gd name="T8" fmla="*/ 40 w 110"/>
              <a:gd name="T9" fmla="*/ 24 h 49"/>
              <a:gd name="T10" fmla="*/ 44 w 110"/>
              <a:gd name="T11" fmla="*/ 21 h 49"/>
              <a:gd name="T12" fmla="*/ 51 w 110"/>
              <a:gd name="T13" fmla="*/ 18 h 49"/>
              <a:gd name="T14" fmla="*/ 55 w 110"/>
              <a:gd name="T15" fmla="*/ 18 h 49"/>
              <a:gd name="T16" fmla="*/ 57 w 110"/>
              <a:gd name="T17" fmla="*/ 15 h 49"/>
              <a:gd name="T18" fmla="*/ 62 w 110"/>
              <a:gd name="T19" fmla="*/ 12 h 49"/>
              <a:gd name="T20" fmla="*/ 64 w 110"/>
              <a:gd name="T21" fmla="*/ 12 h 49"/>
              <a:gd name="T22" fmla="*/ 66 w 110"/>
              <a:gd name="T23" fmla="*/ 9 h 49"/>
              <a:gd name="T24" fmla="*/ 64 w 110"/>
              <a:gd name="T25" fmla="*/ 9 h 49"/>
              <a:gd name="T26" fmla="*/ 64 w 110"/>
              <a:gd name="T27" fmla="*/ 6 h 49"/>
              <a:gd name="T28" fmla="*/ 64 w 110"/>
              <a:gd name="T29" fmla="*/ 6 h 49"/>
              <a:gd name="T30" fmla="*/ 64 w 110"/>
              <a:gd name="T31" fmla="*/ 3 h 49"/>
              <a:gd name="T32" fmla="*/ 66 w 110"/>
              <a:gd name="T33" fmla="*/ 0 h 49"/>
              <a:gd name="T34" fmla="*/ 68 w 110"/>
              <a:gd name="T35" fmla="*/ 0 h 49"/>
              <a:gd name="T36" fmla="*/ 73 w 110"/>
              <a:gd name="T37" fmla="*/ 0 h 49"/>
              <a:gd name="T38" fmla="*/ 77 w 110"/>
              <a:gd name="T39" fmla="*/ 0 h 49"/>
              <a:gd name="T40" fmla="*/ 84 w 110"/>
              <a:gd name="T41" fmla="*/ 0 h 49"/>
              <a:gd name="T42" fmla="*/ 90 w 110"/>
              <a:gd name="T43" fmla="*/ 3 h 49"/>
              <a:gd name="T44" fmla="*/ 97 w 110"/>
              <a:gd name="T45" fmla="*/ 6 h 49"/>
              <a:gd name="T46" fmla="*/ 101 w 110"/>
              <a:gd name="T47" fmla="*/ 6 h 49"/>
              <a:gd name="T48" fmla="*/ 106 w 110"/>
              <a:gd name="T49" fmla="*/ 9 h 49"/>
              <a:gd name="T50" fmla="*/ 108 w 110"/>
              <a:gd name="T51" fmla="*/ 12 h 49"/>
              <a:gd name="T52" fmla="*/ 108 w 110"/>
              <a:gd name="T53" fmla="*/ 15 h 49"/>
              <a:gd name="T54" fmla="*/ 110 w 110"/>
              <a:gd name="T55" fmla="*/ 15 h 49"/>
              <a:gd name="T56" fmla="*/ 110 w 110"/>
              <a:gd name="T57" fmla="*/ 18 h 49"/>
              <a:gd name="T58" fmla="*/ 110 w 110"/>
              <a:gd name="T59" fmla="*/ 21 h 49"/>
              <a:gd name="T60" fmla="*/ 108 w 110"/>
              <a:gd name="T61" fmla="*/ 21 h 49"/>
              <a:gd name="T62" fmla="*/ 106 w 110"/>
              <a:gd name="T63" fmla="*/ 21 h 49"/>
              <a:gd name="T64" fmla="*/ 104 w 110"/>
              <a:gd name="T65" fmla="*/ 21 h 49"/>
              <a:gd name="T66" fmla="*/ 99 w 110"/>
              <a:gd name="T67" fmla="*/ 24 h 49"/>
              <a:gd name="T68" fmla="*/ 95 w 110"/>
              <a:gd name="T69" fmla="*/ 24 h 49"/>
              <a:gd name="T70" fmla="*/ 90 w 110"/>
              <a:gd name="T71" fmla="*/ 27 h 49"/>
              <a:gd name="T72" fmla="*/ 84 w 110"/>
              <a:gd name="T73" fmla="*/ 30 h 49"/>
              <a:gd name="T74" fmla="*/ 77 w 110"/>
              <a:gd name="T75" fmla="*/ 30 h 49"/>
              <a:gd name="T76" fmla="*/ 71 w 110"/>
              <a:gd name="T77" fmla="*/ 33 h 49"/>
              <a:gd name="T78" fmla="*/ 62 w 110"/>
              <a:gd name="T79" fmla="*/ 36 h 49"/>
              <a:gd name="T80" fmla="*/ 53 w 110"/>
              <a:gd name="T81" fmla="*/ 36 h 49"/>
              <a:gd name="T82" fmla="*/ 44 w 110"/>
              <a:gd name="T83" fmla="*/ 40 h 49"/>
              <a:gd name="T84" fmla="*/ 33 w 110"/>
              <a:gd name="T85" fmla="*/ 43 h 49"/>
              <a:gd name="T86" fmla="*/ 22 w 110"/>
              <a:gd name="T87" fmla="*/ 46 h 49"/>
              <a:gd name="T88" fmla="*/ 9 w 110"/>
              <a:gd name="T89" fmla="*/ 49 h 49"/>
              <a:gd name="T90" fmla="*/ 0 w 110"/>
              <a:gd name="T91" fmla="*/ 40 h 49"/>
              <a:gd name="T92" fmla="*/ 0 w 110"/>
              <a:gd name="T93" fmla="*/ 40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10" h="49">
                <a:moveTo>
                  <a:pt x="0" y="40"/>
                </a:moveTo>
                <a:lnTo>
                  <a:pt x="11" y="36"/>
                </a:lnTo>
                <a:lnTo>
                  <a:pt x="22" y="30"/>
                </a:lnTo>
                <a:lnTo>
                  <a:pt x="31" y="27"/>
                </a:lnTo>
                <a:lnTo>
                  <a:pt x="40" y="24"/>
                </a:lnTo>
                <a:lnTo>
                  <a:pt x="44" y="21"/>
                </a:lnTo>
                <a:lnTo>
                  <a:pt x="51" y="18"/>
                </a:lnTo>
                <a:lnTo>
                  <a:pt x="55" y="18"/>
                </a:lnTo>
                <a:lnTo>
                  <a:pt x="57" y="15"/>
                </a:lnTo>
                <a:lnTo>
                  <a:pt x="62" y="12"/>
                </a:lnTo>
                <a:lnTo>
                  <a:pt x="64" y="12"/>
                </a:lnTo>
                <a:lnTo>
                  <a:pt x="66" y="9"/>
                </a:lnTo>
                <a:lnTo>
                  <a:pt x="64" y="9"/>
                </a:lnTo>
                <a:lnTo>
                  <a:pt x="64" y="6"/>
                </a:lnTo>
                <a:lnTo>
                  <a:pt x="64" y="6"/>
                </a:lnTo>
                <a:lnTo>
                  <a:pt x="64" y="3"/>
                </a:lnTo>
                <a:lnTo>
                  <a:pt x="66" y="0"/>
                </a:lnTo>
                <a:lnTo>
                  <a:pt x="68" y="0"/>
                </a:lnTo>
                <a:lnTo>
                  <a:pt x="73" y="0"/>
                </a:lnTo>
                <a:lnTo>
                  <a:pt x="77" y="0"/>
                </a:lnTo>
                <a:lnTo>
                  <a:pt x="84" y="0"/>
                </a:lnTo>
                <a:lnTo>
                  <a:pt x="90" y="3"/>
                </a:lnTo>
                <a:lnTo>
                  <a:pt x="97" y="6"/>
                </a:lnTo>
                <a:lnTo>
                  <a:pt x="101" y="6"/>
                </a:lnTo>
                <a:lnTo>
                  <a:pt x="106" y="9"/>
                </a:lnTo>
                <a:lnTo>
                  <a:pt x="108" y="12"/>
                </a:lnTo>
                <a:lnTo>
                  <a:pt x="108" y="15"/>
                </a:lnTo>
                <a:lnTo>
                  <a:pt x="110" y="15"/>
                </a:lnTo>
                <a:lnTo>
                  <a:pt x="110" y="18"/>
                </a:lnTo>
                <a:lnTo>
                  <a:pt x="110" y="21"/>
                </a:lnTo>
                <a:lnTo>
                  <a:pt x="108" y="21"/>
                </a:lnTo>
                <a:lnTo>
                  <a:pt x="106" y="21"/>
                </a:lnTo>
                <a:lnTo>
                  <a:pt x="104" y="21"/>
                </a:lnTo>
                <a:lnTo>
                  <a:pt x="99" y="24"/>
                </a:lnTo>
                <a:lnTo>
                  <a:pt x="95" y="24"/>
                </a:lnTo>
                <a:lnTo>
                  <a:pt x="90" y="27"/>
                </a:lnTo>
                <a:lnTo>
                  <a:pt x="84" y="30"/>
                </a:lnTo>
                <a:lnTo>
                  <a:pt x="77" y="30"/>
                </a:lnTo>
                <a:lnTo>
                  <a:pt x="71" y="33"/>
                </a:lnTo>
                <a:lnTo>
                  <a:pt x="62" y="36"/>
                </a:lnTo>
                <a:lnTo>
                  <a:pt x="53" y="36"/>
                </a:lnTo>
                <a:lnTo>
                  <a:pt x="44" y="40"/>
                </a:lnTo>
                <a:lnTo>
                  <a:pt x="33" y="43"/>
                </a:lnTo>
                <a:lnTo>
                  <a:pt x="22" y="46"/>
                </a:lnTo>
                <a:lnTo>
                  <a:pt x="9" y="49"/>
                </a:lnTo>
                <a:lnTo>
                  <a:pt x="0" y="40"/>
                </a:lnTo>
                <a:lnTo>
                  <a:pt x="0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4" name="Freeform 165">
            <a:extLst>
              <a:ext uri="{FF2B5EF4-FFF2-40B4-BE49-F238E27FC236}">
                <a16:creationId xmlns:a16="http://schemas.microsoft.com/office/drawing/2014/main" xmlns="" id="{B8A1844D-AC12-4EEB-81C7-FA34FE019DE6}"/>
              </a:ext>
            </a:extLst>
          </p:cNvPr>
          <p:cNvSpPr>
            <a:spLocks/>
          </p:cNvSpPr>
          <p:nvPr/>
        </p:nvSpPr>
        <p:spPr bwMode="auto">
          <a:xfrm>
            <a:off x="9315977" y="4256826"/>
            <a:ext cx="662029" cy="1812044"/>
          </a:xfrm>
          <a:custGeom>
            <a:avLst/>
            <a:gdLst>
              <a:gd name="T0" fmla="*/ 95 w 102"/>
              <a:gd name="T1" fmla="*/ 80 h 176"/>
              <a:gd name="T2" fmla="*/ 91 w 102"/>
              <a:gd name="T3" fmla="*/ 93 h 176"/>
              <a:gd name="T4" fmla="*/ 87 w 102"/>
              <a:gd name="T5" fmla="*/ 105 h 176"/>
              <a:gd name="T6" fmla="*/ 78 w 102"/>
              <a:gd name="T7" fmla="*/ 117 h 176"/>
              <a:gd name="T8" fmla="*/ 71 w 102"/>
              <a:gd name="T9" fmla="*/ 130 h 176"/>
              <a:gd name="T10" fmla="*/ 60 w 102"/>
              <a:gd name="T11" fmla="*/ 139 h 176"/>
              <a:gd name="T12" fmla="*/ 51 w 102"/>
              <a:gd name="T13" fmla="*/ 148 h 176"/>
              <a:gd name="T14" fmla="*/ 40 w 102"/>
              <a:gd name="T15" fmla="*/ 157 h 176"/>
              <a:gd name="T16" fmla="*/ 29 w 102"/>
              <a:gd name="T17" fmla="*/ 167 h 176"/>
              <a:gd name="T18" fmla="*/ 18 w 102"/>
              <a:gd name="T19" fmla="*/ 170 h 176"/>
              <a:gd name="T20" fmla="*/ 14 w 102"/>
              <a:gd name="T21" fmla="*/ 173 h 176"/>
              <a:gd name="T22" fmla="*/ 9 w 102"/>
              <a:gd name="T23" fmla="*/ 176 h 176"/>
              <a:gd name="T24" fmla="*/ 7 w 102"/>
              <a:gd name="T25" fmla="*/ 176 h 176"/>
              <a:gd name="T26" fmla="*/ 5 w 102"/>
              <a:gd name="T27" fmla="*/ 176 h 176"/>
              <a:gd name="T28" fmla="*/ 3 w 102"/>
              <a:gd name="T29" fmla="*/ 176 h 176"/>
              <a:gd name="T30" fmla="*/ 0 w 102"/>
              <a:gd name="T31" fmla="*/ 176 h 176"/>
              <a:gd name="T32" fmla="*/ 0 w 102"/>
              <a:gd name="T33" fmla="*/ 173 h 176"/>
              <a:gd name="T34" fmla="*/ 0 w 102"/>
              <a:gd name="T35" fmla="*/ 173 h 176"/>
              <a:gd name="T36" fmla="*/ 3 w 102"/>
              <a:gd name="T37" fmla="*/ 170 h 176"/>
              <a:gd name="T38" fmla="*/ 5 w 102"/>
              <a:gd name="T39" fmla="*/ 167 h 176"/>
              <a:gd name="T40" fmla="*/ 7 w 102"/>
              <a:gd name="T41" fmla="*/ 164 h 176"/>
              <a:gd name="T42" fmla="*/ 11 w 102"/>
              <a:gd name="T43" fmla="*/ 157 h 176"/>
              <a:gd name="T44" fmla="*/ 16 w 102"/>
              <a:gd name="T45" fmla="*/ 154 h 176"/>
              <a:gd name="T46" fmla="*/ 22 w 102"/>
              <a:gd name="T47" fmla="*/ 148 h 176"/>
              <a:gd name="T48" fmla="*/ 34 w 102"/>
              <a:gd name="T49" fmla="*/ 136 h 176"/>
              <a:gd name="T50" fmla="*/ 42 w 102"/>
              <a:gd name="T51" fmla="*/ 124 h 176"/>
              <a:gd name="T52" fmla="*/ 51 w 102"/>
              <a:gd name="T53" fmla="*/ 111 h 176"/>
              <a:gd name="T54" fmla="*/ 58 w 102"/>
              <a:gd name="T55" fmla="*/ 93 h 176"/>
              <a:gd name="T56" fmla="*/ 64 w 102"/>
              <a:gd name="T57" fmla="*/ 77 h 176"/>
              <a:gd name="T58" fmla="*/ 67 w 102"/>
              <a:gd name="T59" fmla="*/ 65 h 176"/>
              <a:gd name="T60" fmla="*/ 69 w 102"/>
              <a:gd name="T61" fmla="*/ 53 h 176"/>
              <a:gd name="T62" fmla="*/ 71 w 102"/>
              <a:gd name="T63" fmla="*/ 40 h 176"/>
              <a:gd name="T64" fmla="*/ 69 w 102"/>
              <a:gd name="T65" fmla="*/ 31 h 176"/>
              <a:gd name="T66" fmla="*/ 67 w 102"/>
              <a:gd name="T67" fmla="*/ 25 h 176"/>
              <a:gd name="T68" fmla="*/ 67 w 102"/>
              <a:gd name="T69" fmla="*/ 19 h 176"/>
              <a:gd name="T70" fmla="*/ 64 w 102"/>
              <a:gd name="T71" fmla="*/ 13 h 176"/>
              <a:gd name="T72" fmla="*/ 62 w 102"/>
              <a:gd name="T73" fmla="*/ 10 h 176"/>
              <a:gd name="T74" fmla="*/ 60 w 102"/>
              <a:gd name="T75" fmla="*/ 6 h 176"/>
              <a:gd name="T76" fmla="*/ 60 w 102"/>
              <a:gd name="T77" fmla="*/ 3 h 176"/>
              <a:gd name="T78" fmla="*/ 62 w 102"/>
              <a:gd name="T79" fmla="*/ 0 h 176"/>
              <a:gd name="T80" fmla="*/ 62 w 102"/>
              <a:gd name="T81" fmla="*/ 0 h 176"/>
              <a:gd name="T82" fmla="*/ 64 w 102"/>
              <a:gd name="T83" fmla="*/ 0 h 176"/>
              <a:gd name="T84" fmla="*/ 69 w 102"/>
              <a:gd name="T85" fmla="*/ 0 h 176"/>
              <a:gd name="T86" fmla="*/ 73 w 102"/>
              <a:gd name="T87" fmla="*/ 0 h 176"/>
              <a:gd name="T88" fmla="*/ 78 w 102"/>
              <a:gd name="T89" fmla="*/ 0 h 176"/>
              <a:gd name="T90" fmla="*/ 84 w 102"/>
              <a:gd name="T91" fmla="*/ 0 h 176"/>
              <a:gd name="T92" fmla="*/ 91 w 102"/>
              <a:gd name="T93" fmla="*/ 3 h 176"/>
              <a:gd name="T94" fmla="*/ 100 w 102"/>
              <a:gd name="T95" fmla="*/ 3 h 176"/>
              <a:gd name="T96" fmla="*/ 102 w 102"/>
              <a:gd name="T97" fmla="*/ 28 h 176"/>
              <a:gd name="T98" fmla="*/ 100 w 102"/>
              <a:gd name="T99" fmla="*/ 50 h 176"/>
              <a:gd name="T100" fmla="*/ 100 w 102"/>
              <a:gd name="T101" fmla="*/ 68 h 176"/>
              <a:gd name="T102" fmla="*/ 95 w 102"/>
              <a:gd name="T103" fmla="*/ 80 h 176"/>
              <a:gd name="T104" fmla="*/ 95 w 102"/>
              <a:gd name="T105" fmla="*/ 80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02" h="176">
                <a:moveTo>
                  <a:pt x="95" y="80"/>
                </a:moveTo>
                <a:lnTo>
                  <a:pt x="91" y="93"/>
                </a:lnTo>
                <a:lnTo>
                  <a:pt x="87" y="105"/>
                </a:lnTo>
                <a:lnTo>
                  <a:pt x="78" y="117"/>
                </a:lnTo>
                <a:lnTo>
                  <a:pt x="71" y="130"/>
                </a:lnTo>
                <a:lnTo>
                  <a:pt x="60" y="139"/>
                </a:lnTo>
                <a:lnTo>
                  <a:pt x="51" y="148"/>
                </a:lnTo>
                <a:lnTo>
                  <a:pt x="40" y="157"/>
                </a:lnTo>
                <a:lnTo>
                  <a:pt x="29" y="167"/>
                </a:lnTo>
                <a:lnTo>
                  <a:pt x="18" y="170"/>
                </a:lnTo>
                <a:lnTo>
                  <a:pt x="14" y="173"/>
                </a:lnTo>
                <a:lnTo>
                  <a:pt x="9" y="176"/>
                </a:lnTo>
                <a:lnTo>
                  <a:pt x="7" y="176"/>
                </a:lnTo>
                <a:lnTo>
                  <a:pt x="5" y="176"/>
                </a:lnTo>
                <a:lnTo>
                  <a:pt x="3" y="176"/>
                </a:lnTo>
                <a:lnTo>
                  <a:pt x="0" y="176"/>
                </a:lnTo>
                <a:lnTo>
                  <a:pt x="0" y="173"/>
                </a:lnTo>
                <a:lnTo>
                  <a:pt x="0" y="173"/>
                </a:lnTo>
                <a:lnTo>
                  <a:pt x="3" y="170"/>
                </a:lnTo>
                <a:lnTo>
                  <a:pt x="5" y="167"/>
                </a:lnTo>
                <a:lnTo>
                  <a:pt x="7" y="164"/>
                </a:lnTo>
                <a:lnTo>
                  <a:pt x="11" y="157"/>
                </a:lnTo>
                <a:lnTo>
                  <a:pt x="16" y="154"/>
                </a:lnTo>
                <a:lnTo>
                  <a:pt x="22" y="148"/>
                </a:lnTo>
                <a:lnTo>
                  <a:pt x="34" y="136"/>
                </a:lnTo>
                <a:lnTo>
                  <a:pt x="42" y="124"/>
                </a:lnTo>
                <a:lnTo>
                  <a:pt x="51" y="111"/>
                </a:lnTo>
                <a:lnTo>
                  <a:pt x="58" y="93"/>
                </a:lnTo>
                <a:lnTo>
                  <a:pt x="64" y="77"/>
                </a:lnTo>
                <a:lnTo>
                  <a:pt x="67" y="65"/>
                </a:lnTo>
                <a:lnTo>
                  <a:pt x="69" y="53"/>
                </a:lnTo>
                <a:lnTo>
                  <a:pt x="71" y="40"/>
                </a:lnTo>
                <a:lnTo>
                  <a:pt x="69" y="31"/>
                </a:lnTo>
                <a:lnTo>
                  <a:pt x="67" y="25"/>
                </a:lnTo>
                <a:lnTo>
                  <a:pt x="67" y="19"/>
                </a:lnTo>
                <a:lnTo>
                  <a:pt x="64" y="13"/>
                </a:lnTo>
                <a:lnTo>
                  <a:pt x="62" y="10"/>
                </a:lnTo>
                <a:lnTo>
                  <a:pt x="60" y="6"/>
                </a:lnTo>
                <a:lnTo>
                  <a:pt x="60" y="3"/>
                </a:lnTo>
                <a:lnTo>
                  <a:pt x="62" y="0"/>
                </a:lnTo>
                <a:lnTo>
                  <a:pt x="62" y="0"/>
                </a:lnTo>
                <a:lnTo>
                  <a:pt x="64" y="0"/>
                </a:lnTo>
                <a:lnTo>
                  <a:pt x="69" y="0"/>
                </a:lnTo>
                <a:lnTo>
                  <a:pt x="73" y="0"/>
                </a:lnTo>
                <a:lnTo>
                  <a:pt x="78" y="0"/>
                </a:lnTo>
                <a:lnTo>
                  <a:pt x="84" y="0"/>
                </a:lnTo>
                <a:lnTo>
                  <a:pt x="91" y="3"/>
                </a:lnTo>
                <a:lnTo>
                  <a:pt x="100" y="3"/>
                </a:lnTo>
                <a:lnTo>
                  <a:pt x="102" y="28"/>
                </a:lnTo>
                <a:lnTo>
                  <a:pt x="100" y="50"/>
                </a:lnTo>
                <a:lnTo>
                  <a:pt x="100" y="68"/>
                </a:lnTo>
                <a:lnTo>
                  <a:pt x="95" y="80"/>
                </a:lnTo>
                <a:lnTo>
                  <a:pt x="95" y="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5" name="Freeform 166">
            <a:extLst>
              <a:ext uri="{FF2B5EF4-FFF2-40B4-BE49-F238E27FC236}">
                <a16:creationId xmlns:a16="http://schemas.microsoft.com/office/drawing/2014/main" xmlns="" id="{5A8E3F6F-1C3C-40AF-AFFF-B862F52D24AD}"/>
              </a:ext>
            </a:extLst>
          </p:cNvPr>
          <p:cNvSpPr>
            <a:spLocks/>
          </p:cNvSpPr>
          <p:nvPr/>
        </p:nvSpPr>
        <p:spPr bwMode="auto">
          <a:xfrm>
            <a:off x="9822235" y="4575996"/>
            <a:ext cx="1116363" cy="319170"/>
          </a:xfrm>
          <a:custGeom>
            <a:avLst/>
            <a:gdLst>
              <a:gd name="T0" fmla="*/ 103 w 172"/>
              <a:gd name="T1" fmla="*/ 25 h 31"/>
              <a:gd name="T2" fmla="*/ 88 w 172"/>
              <a:gd name="T3" fmla="*/ 28 h 31"/>
              <a:gd name="T4" fmla="*/ 70 w 172"/>
              <a:gd name="T5" fmla="*/ 28 h 31"/>
              <a:gd name="T6" fmla="*/ 57 w 172"/>
              <a:gd name="T7" fmla="*/ 28 h 31"/>
              <a:gd name="T8" fmla="*/ 44 w 172"/>
              <a:gd name="T9" fmla="*/ 31 h 31"/>
              <a:gd name="T10" fmla="*/ 31 w 172"/>
              <a:gd name="T11" fmla="*/ 31 h 31"/>
              <a:gd name="T12" fmla="*/ 20 w 172"/>
              <a:gd name="T13" fmla="*/ 31 h 31"/>
              <a:gd name="T14" fmla="*/ 9 w 172"/>
              <a:gd name="T15" fmla="*/ 31 h 31"/>
              <a:gd name="T16" fmla="*/ 0 w 172"/>
              <a:gd name="T17" fmla="*/ 31 h 31"/>
              <a:gd name="T18" fmla="*/ 0 w 172"/>
              <a:gd name="T19" fmla="*/ 16 h 31"/>
              <a:gd name="T20" fmla="*/ 15 w 172"/>
              <a:gd name="T21" fmla="*/ 16 h 31"/>
              <a:gd name="T22" fmla="*/ 28 w 172"/>
              <a:gd name="T23" fmla="*/ 16 h 31"/>
              <a:gd name="T24" fmla="*/ 42 w 172"/>
              <a:gd name="T25" fmla="*/ 12 h 31"/>
              <a:gd name="T26" fmla="*/ 53 w 172"/>
              <a:gd name="T27" fmla="*/ 12 h 31"/>
              <a:gd name="T28" fmla="*/ 64 w 172"/>
              <a:gd name="T29" fmla="*/ 12 h 31"/>
              <a:gd name="T30" fmla="*/ 75 w 172"/>
              <a:gd name="T31" fmla="*/ 9 h 31"/>
              <a:gd name="T32" fmla="*/ 88 w 172"/>
              <a:gd name="T33" fmla="*/ 9 h 31"/>
              <a:gd name="T34" fmla="*/ 103 w 172"/>
              <a:gd name="T35" fmla="*/ 6 h 31"/>
              <a:gd name="T36" fmla="*/ 110 w 172"/>
              <a:gd name="T37" fmla="*/ 6 h 31"/>
              <a:gd name="T38" fmla="*/ 117 w 172"/>
              <a:gd name="T39" fmla="*/ 3 h 31"/>
              <a:gd name="T40" fmla="*/ 121 w 172"/>
              <a:gd name="T41" fmla="*/ 3 h 31"/>
              <a:gd name="T42" fmla="*/ 125 w 172"/>
              <a:gd name="T43" fmla="*/ 3 h 31"/>
              <a:gd name="T44" fmla="*/ 130 w 172"/>
              <a:gd name="T45" fmla="*/ 3 h 31"/>
              <a:gd name="T46" fmla="*/ 134 w 172"/>
              <a:gd name="T47" fmla="*/ 3 h 31"/>
              <a:gd name="T48" fmla="*/ 137 w 172"/>
              <a:gd name="T49" fmla="*/ 0 h 31"/>
              <a:gd name="T50" fmla="*/ 139 w 172"/>
              <a:gd name="T51" fmla="*/ 0 h 31"/>
              <a:gd name="T52" fmla="*/ 141 w 172"/>
              <a:gd name="T53" fmla="*/ 3 h 31"/>
              <a:gd name="T54" fmla="*/ 145 w 172"/>
              <a:gd name="T55" fmla="*/ 3 h 31"/>
              <a:gd name="T56" fmla="*/ 152 w 172"/>
              <a:gd name="T57" fmla="*/ 3 h 31"/>
              <a:gd name="T58" fmla="*/ 156 w 172"/>
              <a:gd name="T59" fmla="*/ 6 h 31"/>
              <a:gd name="T60" fmla="*/ 163 w 172"/>
              <a:gd name="T61" fmla="*/ 9 h 31"/>
              <a:gd name="T62" fmla="*/ 167 w 172"/>
              <a:gd name="T63" fmla="*/ 12 h 31"/>
              <a:gd name="T64" fmla="*/ 170 w 172"/>
              <a:gd name="T65" fmla="*/ 16 h 31"/>
              <a:gd name="T66" fmla="*/ 172 w 172"/>
              <a:gd name="T67" fmla="*/ 19 h 31"/>
              <a:gd name="T68" fmla="*/ 172 w 172"/>
              <a:gd name="T69" fmla="*/ 19 h 31"/>
              <a:gd name="T70" fmla="*/ 167 w 172"/>
              <a:gd name="T71" fmla="*/ 19 h 31"/>
              <a:gd name="T72" fmla="*/ 163 w 172"/>
              <a:gd name="T73" fmla="*/ 22 h 31"/>
              <a:gd name="T74" fmla="*/ 154 w 172"/>
              <a:gd name="T75" fmla="*/ 22 h 31"/>
              <a:gd name="T76" fmla="*/ 145 w 172"/>
              <a:gd name="T77" fmla="*/ 22 h 31"/>
              <a:gd name="T78" fmla="*/ 134 w 172"/>
              <a:gd name="T79" fmla="*/ 25 h 31"/>
              <a:gd name="T80" fmla="*/ 119 w 172"/>
              <a:gd name="T81" fmla="*/ 25 h 31"/>
              <a:gd name="T82" fmla="*/ 103 w 172"/>
              <a:gd name="T83" fmla="*/ 25 h 31"/>
              <a:gd name="T84" fmla="*/ 103 w 172"/>
              <a:gd name="T85" fmla="*/ 25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72" h="31">
                <a:moveTo>
                  <a:pt x="103" y="25"/>
                </a:moveTo>
                <a:lnTo>
                  <a:pt x="88" y="28"/>
                </a:lnTo>
                <a:lnTo>
                  <a:pt x="70" y="28"/>
                </a:lnTo>
                <a:lnTo>
                  <a:pt x="57" y="28"/>
                </a:lnTo>
                <a:lnTo>
                  <a:pt x="44" y="31"/>
                </a:lnTo>
                <a:lnTo>
                  <a:pt x="31" y="31"/>
                </a:lnTo>
                <a:lnTo>
                  <a:pt x="20" y="31"/>
                </a:lnTo>
                <a:lnTo>
                  <a:pt x="9" y="31"/>
                </a:lnTo>
                <a:lnTo>
                  <a:pt x="0" y="31"/>
                </a:lnTo>
                <a:lnTo>
                  <a:pt x="0" y="16"/>
                </a:lnTo>
                <a:lnTo>
                  <a:pt x="15" y="16"/>
                </a:lnTo>
                <a:lnTo>
                  <a:pt x="28" y="16"/>
                </a:lnTo>
                <a:lnTo>
                  <a:pt x="42" y="12"/>
                </a:lnTo>
                <a:lnTo>
                  <a:pt x="53" y="12"/>
                </a:lnTo>
                <a:lnTo>
                  <a:pt x="64" y="12"/>
                </a:lnTo>
                <a:lnTo>
                  <a:pt x="75" y="9"/>
                </a:lnTo>
                <a:lnTo>
                  <a:pt x="88" y="9"/>
                </a:lnTo>
                <a:lnTo>
                  <a:pt x="103" y="6"/>
                </a:lnTo>
                <a:lnTo>
                  <a:pt x="110" y="6"/>
                </a:lnTo>
                <a:lnTo>
                  <a:pt x="117" y="3"/>
                </a:lnTo>
                <a:lnTo>
                  <a:pt x="121" y="3"/>
                </a:lnTo>
                <a:lnTo>
                  <a:pt x="125" y="3"/>
                </a:lnTo>
                <a:lnTo>
                  <a:pt x="130" y="3"/>
                </a:lnTo>
                <a:lnTo>
                  <a:pt x="134" y="3"/>
                </a:lnTo>
                <a:lnTo>
                  <a:pt x="137" y="0"/>
                </a:lnTo>
                <a:lnTo>
                  <a:pt x="139" y="0"/>
                </a:lnTo>
                <a:lnTo>
                  <a:pt x="141" y="3"/>
                </a:lnTo>
                <a:lnTo>
                  <a:pt x="145" y="3"/>
                </a:lnTo>
                <a:lnTo>
                  <a:pt x="152" y="3"/>
                </a:lnTo>
                <a:lnTo>
                  <a:pt x="156" y="6"/>
                </a:lnTo>
                <a:lnTo>
                  <a:pt x="163" y="9"/>
                </a:lnTo>
                <a:lnTo>
                  <a:pt x="167" y="12"/>
                </a:lnTo>
                <a:lnTo>
                  <a:pt x="170" y="16"/>
                </a:lnTo>
                <a:lnTo>
                  <a:pt x="172" y="19"/>
                </a:lnTo>
                <a:lnTo>
                  <a:pt x="172" y="19"/>
                </a:lnTo>
                <a:lnTo>
                  <a:pt x="167" y="19"/>
                </a:lnTo>
                <a:lnTo>
                  <a:pt x="163" y="22"/>
                </a:lnTo>
                <a:lnTo>
                  <a:pt x="154" y="22"/>
                </a:lnTo>
                <a:lnTo>
                  <a:pt x="145" y="22"/>
                </a:lnTo>
                <a:lnTo>
                  <a:pt x="134" y="25"/>
                </a:lnTo>
                <a:lnTo>
                  <a:pt x="119" y="25"/>
                </a:lnTo>
                <a:lnTo>
                  <a:pt x="103" y="25"/>
                </a:lnTo>
                <a:lnTo>
                  <a:pt x="103" y="2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6" name="Freeform 167">
            <a:extLst>
              <a:ext uri="{FF2B5EF4-FFF2-40B4-BE49-F238E27FC236}">
                <a16:creationId xmlns:a16="http://schemas.microsoft.com/office/drawing/2014/main" xmlns="" id="{B1B5C18A-4A42-4E32-934D-C3D5A7D18400}"/>
              </a:ext>
            </a:extLst>
          </p:cNvPr>
          <p:cNvSpPr>
            <a:spLocks/>
          </p:cNvSpPr>
          <p:nvPr/>
        </p:nvSpPr>
        <p:spPr bwMode="auto">
          <a:xfrm>
            <a:off x="10276568" y="4833385"/>
            <a:ext cx="103848" cy="1647312"/>
          </a:xfrm>
          <a:custGeom>
            <a:avLst/>
            <a:gdLst>
              <a:gd name="T0" fmla="*/ 9 w 16"/>
              <a:gd name="T1" fmla="*/ 132 h 160"/>
              <a:gd name="T2" fmla="*/ 7 w 16"/>
              <a:gd name="T3" fmla="*/ 138 h 160"/>
              <a:gd name="T4" fmla="*/ 7 w 16"/>
              <a:gd name="T5" fmla="*/ 145 h 160"/>
              <a:gd name="T6" fmla="*/ 5 w 16"/>
              <a:gd name="T7" fmla="*/ 148 h 160"/>
              <a:gd name="T8" fmla="*/ 5 w 16"/>
              <a:gd name="T9" fmla="*/ 154 h 160"/>
              <a:gd name="T10" fmla="*/ 3 w 16"/>
              <a:gd name="T11" fmla="*/ 157 h 160"/>
              <a:gd name="T12" fmla="*/ 3 w 16"/>
              <a:gd name="T13" fmla="*/ 160 h 160"/>
              <a:gd name="T14" fmla="*/ 3 w 16"/>
              <a:gd name="T15" fmla="*/ 160 h 160"/>
              <a:gd name="T16" fmla="*/ 3 w 16"/>
              <a:gd name="T17" fmla="*/ 160 h 160"/>
              <a:gd name="T18" fmla="*/ 0 w 16"/>
              <a:gd name="T19" fmla="*/ 160 h 160"/>
              <a:gd name="T20" fmla="*/ 0 w 16"/>
              <a:gd name="T21" fmla="*/ 157 h 160"/>
              <a:gd name="T22" fmla="*/ 0 w 16"/>
              <a:gd name="T23" fmla="*/ 154 h 160"/>
              <a:gd name="T24" fmla="*/ 0 w 16"/>
              <a:gd name="T25" fmla="*/ 151 h 160"/>
              <a:gd name="T26" fmla="*/ 0 w 16"/>
              <a:gd name="T27" fmla="*/ 145 h 160"/>
              <a:gd name="T28" fmla="*/ 0 w 16"/>
              <a:gd name="T29" fmla="*/ 138 h 160"/>
              <a:gd name="T30" fmla="*/ 0 w 16"/>
              <a:gd name="T31" fmla="*/ 129 h 160"/>
              <a:gd name="T32" fmla="*/ 0 w 16"/>
              <a:gd name="T33" fmla="*/ 120 h 160"/>
              <a:gd name="T34" fmla="*/ 0 w 16"/>
              <a:gd name="T35" fmla="*/ 111 h 160"/>
              <a:gd name="T36" fmla="*/ 0 w 16"/>
              <a:gd name="T37" fmla="*/ 98 h 160"/>
              <a:gd name="T38" fmla="*/ 0 w 16"/>
              <a:gd name="T39" fmla="*/ 86 h 160"/>
              <a:gd name="T40" fmla="*/ 0 w 16"/>
              <a:gd name="T41" fmla="*/ 71 h 160"/>
              <a:gd name="T42" fmla="*/ 0 w 16"/>
              <a:gd name="T43" fmla="*/ 55 h 160"/>
              <a:gd name="T44" fmla="*/ 0 w 16"/>
              <a:gd name="T45" fmla="*/ 37 h 160"/>
              <a:gd name="T46" fmla="*/ 0 w 16"/>
              <a:gd name="T47" fmla="*/ 18 h 160"/>
              <a:gd name="T48" fmla="*/ 0 w 16"/>
              <a:gd name="T49" fmla="*/ 0 h 160"/>
              <a:gd name="T50" fmla="*/ 16 w 16"/>
              <a:gd name="T51" fmla="*/ 0 h 160"/>
              <a:gd name="T52" fmla="*/ 16 w 16"/>
              <a:gd name="T53" fmla="*/ 24 h 160"/>
              <a:gd name="T54" fmla="*/ 16 w 16"/>
              <a:gd name="T55" fmla="*/ 46 h 160"/>
              <a:gd name="T56" fmla="*/ 14 w 16"/>
              <a:gd name="T57" fmla="*/ 68 h 160"/>
              <a:gd name="T58" fmla="*/ 14 w 16"/>
              <a:gd name="T59" fmla="*/ 83 h 160"/>
              <a:gd name="T60" fmla="*/ 14 w 16"/>
              <a:gd name="T61" fmla="*/ 98 h 160"/>
              <a:gd name="T62" fmla="*/ 11 w 16"/>
              <a:gd name="T63" fmla="*/ 111 h 160"/>
              <a:gd name="T64" fmla="*/ 9 w 16"/>
              <a:gd name="T65" fmla="*/ 123 h 160"/>
              <a:gd name="T66" fmla="*/ 9 w 16"/>
              <a:gd name="T67" fmla="*/ 132 h 160"/>
              <a:gd name="T68" fmla="*/ 9 w 16"/>
              <a:gd name="T69" fmla="*/ 13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6" h="160">
                <a:moveTo>
                  <a:pt x="9" y="132"/>
                </a:moveTo>
                <a:lnTo>
                  <a:pt x="7" y="138"/>
                </a:lnTo>
                <a:lnTo>
                  <a:pt x="7" y="145"/>
                </a:lnTo>
                <a:lnTo>
                  <a:pt x="5" y="148"/>
                </a:lnTo>
                <a:lnTo>
                  <a:pt x="5" y="154"/>
                </a:lnTo>
                <a:lnTo>
                  <a:pt x="3" y="157"/>
                </a:lnTo>
                <a:lnTo>
                  <a:pt x="3" y="160"/>
                </a:lnTo>
                <a:lnTo>
                  <a:pt x="3" y="160"/>
                </a:lnTo>
                <a:lnTo>
                  <a:pt x="3" y="160"/>
                </a:lnTo>
                <a:lnTo>
                  <a:pt x="0" y="160"/>
                </a:lnTo>
                <a:lnTo>
                  <a:pt x="0" y="157"/>
                </a:lnTo>
                <a:lnTo>
                  <a:pt x="0" y="154"/>
                </a:lnTo>
                <a:lnTo>
                  <a:pt x="0" y="151"/>
                </a:lnTo>
                <a:lnTo>
                  <a:pt x="0" y="145"/>
                </a:lnTo>
                <a:lnTo>
                  <a:pt x="0" y="138"/>
                </a:lnTo>
                <a:lnTo>
                  <a:pt x="0" y="129"/>
                </a:lnTo>
                <a:lnTo>
                  <a:pt x="0" y="120"/>
                </a:lnTo>
                <a:lnTo>
                  <a:pt x="0" y="111"/>
                </a:lnTo>
                <a:lnTo>
                  <a:pt x="0" y="98"/>
                </a:lnTo>
                <a:lnTo>
                  <a:pt x="0" y="86"/>
                </a:lnTo>
                <a:lnTo>
                  <a:pt x="0" y="71"/>
                </a:lnTo>
                <a:lnTo>
                  <a:pt x="0" y="55"/>
                </a:lnTo>
                <a:lnTo>
                  <a:pt x="0" y="37"/>
                </a:lnTo>
                <a:lnTo>
                  <a:pt x="0" y="18"/>
                </a:lnTo>
                <a:lnTo>
                  <a:pt x="0" y="0"/>
                </a:lnTo>
                <a:lnTo>
                  <a:pt x="16" y="0"/>
                </a:lnTo>
                <a:lnTo>
                  <a:pt x="16" y="24"/>
                </a:lnTo>
                <a:lnTo>
                  <a:pt x="16" y="46"/>
                </a:lnTo>
                <a:lnTo>
                  <a:pt x="14" y="68"/>
                </a:lnTo>
                <a:lnTo>
                  <a:pt x="14" y="83"/>
                </a:lnTo>
                <a:lnTo>
                  <a:pt x="14" y="98"/>
                </a:lnTo>
                <a:lnTo>
                  <a:pt x="11" y="111"/>
                </a:lnTo>
                <a:lnTo>
                  <a:pt x="9" y="123"/>
                </a:lnTo>
                <a:lnTo>
                  <a:pt x="9" y="132"/>
                </a:lnTo>
                <a:lnTo>
                  <a:pt x="9" y="1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8" name="Freeform 169">
            <a:extLst>
              <a:ext uri="{FF2B5EF4-FFF2-40B4-BE49-F238E27FC236}">
                <a16:creationId xmlns:a16="http://schemas.microsoft.com/office/drawing/2014/main" xmlns="" id="{A720B3C3-C521-433E-A9F9-1353BFC5F804}"/>
              </a:ext>
            </a:extLst>
          </p:cNvPr>
          <p:cNvSpPr>
            <a:spLocks/>
          </p:cNvSpPr>
          <p:nvPr/>
        </p:nvSpPr>
        <p:spPr bwMode="auto">
          <a:xfrm>
            <a:off x="8900587" y="5183438"/>
            <a:ext cx="545201" cy="154439"/>
          </a:xfrm>
          <a:custGeom>
            <a:avLst/>
            <a:gdLst>
              <a:gd name="T0" fmla="*/ 42 w 84"/>
              <a:gd name="T1" fmla="*/ 6 h 15"/>
              <a:gd name="T2" fmla="*/ 49 w 84"/>
              <a:gd name="T3" fmla="*/ 6 h 15"/>
              <a:gd name="T4" fmla="*/ 56 w 84"/>
              <a:gd name="T5" fmla="*/ 6 h 15"/>
              <a:gd name="T6" fmla="*/ 60 w 84"/>
              <a:gd name="T7" fmla="*/ 3 h 15"/>
              <a:gd name="T8" fmla="*/ 64 w 84"/>
              <a:gd name="T9" fmla="*/ 3 h 15"/>
              <a:gd name="T10" fmla="*/ 69 w 84"/>
              <a:gd name="T11" fmla="*/ 3 h 15"/>
              <a:gd name="T12" fmla="*/ 71 w 84"/>
              <a:gd name="T13" fmla="*/ 0 h 15"/>
              <a:gd name="T14" fmla="*/ 73 w 84"/>
              <a:gd name="T15" fmla="*/ 0 h 15"/>
              <a:gd name="T16" fmla="*/ 73 w 84"/>
              <a:gd name="T17" fmla="*/ 0 h 15"/>
              <a:gd name="T18" fmla="*/ 75 w 84"/>
              <a:gd name="T19" fmla="*/ 0 h 15"/>
              <a:gd name="T20" fmla="*/ 78 w 84"/>
              <a:gd name="T21" fmla="*/ 0 h 15"/>
              <a:gd name="T22" fmla="*/ 80 w 84"/>
              <a:gd name="T23" fmla="*/ 3 h 15"/>
              <a:gd name="T24" fmla="*/ 82 w 84"/>
              <a:gd name="T25" fmla="*/ 3 h 15"/>
              <a:gd name="T26" fmla="*/ 84 w 84"/>
              <a:gd name="T27" fmla="*/ 3 h 15"/>
              <a:gd name="T28" fmla="*/ 84 w 84"/>
              <a:gd name="T29" fmla="*/ 3 h 15"/>
              <a:gd name="T30" fmla="*/ 84 w 84"/>
              <a:gd name="T31" fmla="*/ 6 h 15"/>
              <a:gd name="T32" fmla="*/ 82 w 84"/>
              <a:gd name="T33" fmla="*/ 6 h 15"/>
              <a:gd name="T34" fmla="*/ 80 w 84"/>
              <a:gd name="T35" fmla="*/ 6 h 15"/>
              <a:gd name="T36" fmla="*/ 75 w 84"/>
              <a:gd name="T37" fmla="*/ 6 h 15"/>
              <a:gd name="T38" fmla="*/ 71 w 84"/>
              <a:gd name="T39" fmla="*/ 6 h 15"/>
              <a:gd name="T40" fmla="*/ 67 w 84"/>
              <a:gd name="T41" fmla="*/ 9 h 15"/>
              <a:gd name="T42" fmla="*/ 60 w 84"/>
              <a:gd name="T43" fmla="*/ 9 h 15"/>
              <a:gd name="T44" fmla="*/ 51 w 84"/>
              <a:gd name="T45" fmla="*/ 12 h 15"/>
              <a:gd name="T46" fmla="*/ 36 w 84"/>
              <a:gd name="T47" fmla="*/ 12 h 15"/>
              <a:gd name="T48" fmla="*/ 22 w 84"/>
              <a:gd name="T49" fmla="*/ 15 h 15"/>
              <a:gd name="T50" fmla="*/ 11 w 84"/>
              <a:gd name="T51" fmla="*/ 15 h 15"/>
              <a:gd name="T52" fmla="*/ 0 w 84"/>
              <a:gd name="T53" fmla="*/ 15 h 15"/>
              <a:gd name="T54" fmla="*/ 0 w 84"/>
              <a:gd name="T55" fmla="*/ 12 h 15"/>
              <a:gd name="T56" fmla="*/ 5 w 84"/>
              <a:gd name="T57" fmla="*/ 12 h 15"/>
              <a:gd name="T58" fmla="*/ 7 w 84"/>
              <a:gd name="T59" fmla="*/ 12 h 15"/>
              <a:gd name="T60" fmla="*/ 11 w 84"/>
              <a:gd name="T61" fmla="*/ 12 h 15"/>
              <a:gd name="T62" fmla="*/ 16 w 84"/>
              <a:gd name="T63" fmla="*/ 12 h 15"/>
              <a:gd name="T64" fmla="*/ 22 w 84"/>
              <a:gd name="T65" fmla="*/ 12 h 15"/>
              <a:gd name="T66" fmla="*/ 27 w 84"/>
              <a:gd name="T67" fmla="*/ 9 h 15"/>
              <a:gd name="T68" fmla="*/ 34 w 84"/>
              <a:gd name="T69" fmla="*/ 9 h 15"/>
              <a:gd name="T70" fmla="*/ 42 w 84"/>
              <a:gd name="T71" fmla="*/ 6 h 15"/>
              <a:gd name="T72" fmla="*/ 42 w 84"/>
              <a:gd name="T73" fmla="*/ 6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84" h="15">
                <a:moveTo>
                  <a:pt x="42" y="6"/>
                </a:moveTo>
                <a:lnTo>
                  <a:pt x="49" y="6"/>
                </a:lnTo>
                <a:lnTo>
                  <a:pt x="56" y="6"/>
                </a:lnTo>
                <a:lnTo>
                  <a:pt x="60" y="3"/>
                </a:lnTo>
                <a:lnTo>
                  <a:pt x="64" y="3"/>
                </a:lnTo>
                <a:lnTo>
                  <a:pt x="69" y="3"/>
                </a:lnTo>
                <a:lnTo>
                  <a:pt x="71" y="0"/>
                </a:lnTo>
                <a:lnTo>
                  <a:pt x="73" y="0"/>
                </a:lnTo>
                <a:lnTo>
                  <a:pt x="73" y="0"/>
                </a:lnTo>
                <a:lnTo>
                  <a:pt x="75" y="0"/>
                </a:lnTo>
                <a:lnTo>
                  <a:pt x="78" y="0"/>
                </a:lnTo>
                <a:lnTo>
                  <a:pt x="80" y="3"/>
                </a:lnTo>
                <a:lnTo>
                  <a:pt x="82" y="3"/>
                </a:lnTo>
                <a:lnTo>
                  <a:pt x="84" y="3"/>
                </a:lnTo>
                <a:lnTo>
                  <a:pt x="84" y="3"/>
                </a:lnTo>
                <a:lnTo>
                  <a:pt x="84" y="6"/>
                </a:lnTo>
                <a:lnTo>
                  <a:pt x="82" y="6"/>
                </a:lnTo>
                <a:lnTo>
                  <a:pt x="80" y="6"/>
                </a:lnTo>
                <a:lnTo>
                  <a:pt x="75" y="6"/>
                </a:lnTo>
                <a:lnTo>
                  <a:pt x="71" y="6"/>
                </a:lnTo>
                <a:lnTo>
                  <a:pt x="67" y="9"/>
                </a:lnTo>
                <a:lnTo>
                  <a:pt x="60" y="9"/>
                </a:lnTo>
                <a:lnTo>
                  <a:pt x="51" y="12"/>
                </a:lnTo>
                <a:lnTo>
                  <a:pt x="36" y="12"/>
                </a:lnTo>
                <a:lnTo>
                  <a:pt x="22" y="15"/>
                </a:lnTo>
                <a:lnTo>
                  <a:pt x="11" y="15"/>
                </a:lnTo>
                <a:lnTo>
                  <a:pt x="0" y="15"/>
                </a:lnTo>
                <a:lnTo>
                  <a:pt x="0" y="12"/>
                </a:lnTo>
                <a:lnTo>
                  <a:pt x="5" y="12"/>
                </a:lnTo>
                <a:lnTo>
                  <a:pt x="7" y="12"/>
                </a:lnTo>
                <a:lnTo>
                  <a:pt x="11" y="12"/>
                </a:lnTo>
                <a:lnTo>
                  <a:pt x="16" y="12"/>
                </a:lnTo>
                <a:lnTo>
                  <a:pt x="22" y="12"/>
                </a:lnTo>
                <a:lnTo>
                  <a:pt x="27" y="9"/>
                </a:lnTo>
                <a:lnTo>
                  <a:pt x="34" y="9"/>
                </a:lnTo>
                <a:lnTo>
                  <a:pt x="42" y="6"/>
                </a:lnTo>
                <a:lnTo>
                  <a:pt x="42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0" name="Freeform 291">
            <a:extLst>
              <a:ext uri="{FF2B5EF4-FFF2-40B4-BE49-F238E27FC236}">
                <a16:creationId xmlns:a16="http://schemas.microsoft.com/office/drawing/2014/main" xmlns="" id="{FA55F695-C3BA-4344-89A9-36284CD244CA}"/>
              </a:ext>
            </a:extLst>
          </p:cNvPr>
          <p:cNvSpPr>
            <a:spLocks/>
          </p:cNvSpPr>
          <p:nvPr/>
        </p:nvSpPr>
        <p:spPr bwMode="auto">
          <a:xfrm>
            <a:off x="6118209" y="4082044"/>
            <a:ext cx="290015" cy="1225344"/>
          </a:xfrm>
          <a:custGeom>
            <a:avLst/>
            <a:gdLst>
              <a:gd name="T0" fmla="*/ 41 w 51"/>
              <a:gd name="T1" fmla="*/ 53 h 118"/>
              <a:gd name="T2" fmla="*/ 41 w 51"/>
              <a:gd name="T3" fmla="*/ 68 h 118"/>
              <a:gd name="T4" fmla="*/ 41 w 51"/>
              <a:gd name="T5" fmla="*/ 86 h 118"/>
              <a:gd name="T6" fmla="*/ 41 w 51"/>
              <a:gd name="T7" fmla="*/ 101 h 118"/>
              <a:gd name="T8" fmla="*/ 41 w 51"/>
              <a:gd name="T9" fmla="*/ 118 h 118"/>
              <a:gd name="T10" fmla="*/ 7 w 51"/>
              <a:gd name="T11" fmla="*/ 118 h 118"/>
              <a:gd name="T12" fmla="*/ 7 w 51"/>
              <a:gd name="T13" fmla="*/ 106 h 118"/>
              <a:gd name="T14" fmla="*/ 7 w 51"/>
              <a:gd name="T15" fmla="*/ 95 h 118"/>
              <a:gd name="T16" fmla="*/ 7 w 51"/>
              <a:gd name="T17" fmla="*/ 83 h 118"/>
              <a:gd name="T18" fmla="*/ 7 w 51"/>
              <a:gd name="T19" fmla="*/ 74 h 118"/>
              <a:gd name="T20" fmla="*/ 7 w 51"/>
              <a:gd name="T21" fmla="*/ 65 h 118"/>
              <a:gd name="T22" fmla="*/ 7 w 51"/>
              <a:gd name="T23" fmla="*/ 56 h 118"/>
              <a:gd name="T24" fmla="*/ 7 w 51"/>
              <a:gd name="T25" fmla="*/ 47 h 118"/>
              <a:gd name="T26" fmla="*/ 7 w 51"/>
              <a:gd name="T27" fmla="*/ 42 h 118"/>
              <a:gd name="T28" fmla="*/ 7 w 51"/>
              <a:gd name="T29" fmla="*/ 33 h 118"/>
              <a:gd name="T30" fmla="*/ 7 w 51"/>
              <a:gd name="T31" fmla="*/ 30 h 118"/>
              <a:gd name="T32" fmla="*/ 7 w 51"/>
              <a:gd name="T33" fmla="*/ 24 h 118"/>
              <a:gd name="T34" fmla="*/ 7 w 51"/>
              <a:gd name="T35" fmla="*/ 21 h 118"/>
              <a:gd name="T36" fmla="*/ 5 w 51"/>
              <a:gd name="T37" fmla="*/ 18 h 118"/>
              <a:gd name="T38" fmla="*/ 5 w 51"/>
              <a:gd name="T39" fmla="*/ 15 h 118"/>
              <a:gd name="T40" fmla="*/ 5 w 51"/>
              <a:gd name="T41" fmla="*/ 12 h 118"/>
              <a:gd name="T42" fmla="*/ 5 w 51"/>
              <a:gd name="T43" fmla="*/ 12 h 118"/>
              <a:gd name="T44" fmla="*/ 0 w 51"/>
              <a:gd name="T45" fmla="*/ 9 h 118"/>
              <a:gd name="T46" fmla="*/ 0 w 51"/>
              <a:gd name="T47" fmla="*/ 9 h 118"/>
              <a:gd name="T48" fmla="*/ 0 w 51"/>
              <a:gd name="T49" fmla="*/ 6 h 118"/>
              <a:gd name="T50" fmla="*/ 0 w 51"/>
              <a:gd name="T51" fmla="*/ 3 h 118"/>
              <a:gd name="T52" fmla="*/ 3 w 51"/>
              <a:gd name="T53" fmla="*/ 0 h 118"/>
              <a:gd name="T54" fmla="*/ 7 w 51"/>
              <a:gd name="T55" fmla="*/ 0 h 118"/>
              <a:gd name="T56" fmla="*/ 10 w 51"/>
              <a:gd name="T57" fmla="*/ 0 h 118"/>
              <a:gd name="T58" fmla="*/ 15 w 51"/>
              <a:gd name="T59" fmla="*/ 0 h 118"/>
              <a:gd name="T60" fmla="*/ 19 w 51"/>
              <a:gd name="T61" fmla="*/ 0 h 118"/>
              <a:gd name="T62" fmla="*/ 24 w 51"/>
              <a:gd name="T63" fmla="*/ 3 h 118"/>
              <a:gd name="T64" fmla="*/ 34 w 51"/>
              <a:gd name="T65" fmla="*/ 3 h 118"/>
              <a:gd name="T66" fmla="*/ 41 w 51"/>
              <a:gd name="T67" fmla="*/ 6 h 118"/>
              <a:gd name="T68" fmla="*/ 46 w 51"/>
              <a:gd name="T69" fmla="*/ 6 h 118"/>
              <a:gd name="T70" fmla="*/ 48 w 51"/>
              <a:gd name="T71" fmla="*/ 9 h 118"/>
              <a:gd name="T72" fmla="*/ 48 w 51"/>
              <a:gd name="T73" fmla="*/ 9 h 118"/>
              <a:gd name="T74" fmla="*/ 51 w 51"/>
              <a:gd name="T75" fmla="*/ 12 h 118"/>
              <a:gd name="T76" fmla="*/ 51 w 51"/>
              <a:gd name="T77" fmla="*/ 12 h 118"/>
              <a:gd name="T78" fmla="*/ 51 w 51"/>
              <a:gd name="T79" fmla="*/ 15 h 118"/>
              <a:gd name="T80" fmla="*/ 48 w 51"/>
              <a:gd name="T81" fmla="*/ 18 h 118"/>
              <a:gd name="T82" fmla="*/ 48 w 51"/>
              <a:gd name="T83" fmla="*/ 21 h 118"/>
              <a:gd name="T84" fmla="*/ 46 w 51"/>
              <a:gd name="T85" fmla="*/ 24 h 118"/>
              <a:gd name="T86" fmla="*/ 44 w 51"/>
              <a:gd name="T87" fmla="*/ 27 h 118"/>
              <a:gd name="T88" fmla="*/ 44 w 51"/>
              <a:gd name="T89" fmla="*/ 30 h 118"/>
              <a:gd name="T90" fmla="*/ 44 w 51"/>
              <a:gd name="T91" fmla="*/ 36 h 118"/>
              <a:gd name="T92" fmla="*/ 41 w 51"/>
              <a:gd name="T93" fmla="*/ 42 h 118"/>
              <a:gd name="T94" fmla="*/ 41 w 51"/>
              <a:gd name="T95" fmla="*/ 47 h 118"/>
              <a:gd name="T96" fmla="*/ 41 w 51"/>
              <a:gd name="T97" fmla="*/ 53 h 118"/>
              <a:gd name="T98" fmla="*/ 41 w 51"/>
              <a:gd name="T99" fmla="*/ 53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51" h="118">
                <a:moveTo>
                  <a:pt x="41" y="53"/>
                </a:moveTo>
                <a:lnTo>
                  <a:pt x="41" y="68"/>
                </a:lnTo>
                <a:lnTo>
                  <a:pt x="41" y="86"/>
                </a:lnTo>
                <a:lnTo>
                  <a:pt x="41" y="101"/>
                </a:lnTo>
                <a:lnTo>
                  <a:pt x="41" y="118"/>
                </a:lnTo>
                <a:lnTo>
                  <a:pt x="7" y="118"/>
                </a:lnTo>
                <a:lnTo>
                  <a:pt x="7" y="106"/>
                </a:lnTo>
                <a:lnTo>
                  <a:pt x="7" y="95"/>
                </a:lnTo>
                <a:lnTo>
                  <a:pt x="7" y="83"/>
                </a:lnTo>
                <a:lnTo>
                  <a:pt x="7" y="74"/>
                </a:lnTo>
                <a:lnTo>
                  <a:pt x="7" y="65"/>
                </a:lnTo>
                <a:lnTo>
                  <a:pt x="7" y="56"/>
                </a:lnTo>
                <a:lnTo>
                  <a:pt x="7" y="47"/>
                </a:lnTo>
                <a:lnTo>
                  <a:pt x="7" y="42"/>
                </a:lnTo>
                <a:lnTo>
                  <a:pt x="7" y="33"/>
                </a:lnTo>
                <a:lnTo>
                  <a:pt x="7" y="30"/>
                </a:lnTo>
                <a:lnTo>
                  <a:pt x="7" y="24"/>
                </a:lnTo>
                <a:lnTo>
                  <a:pt x="7" y="21"/>
                </a:lnTo>
                <a:lnTo>
                  <a:pt x="5" y="18"/>
                </a:lnTo>
                <a:lnTo>
                  <a:pt x="5" y="15"/>
                </a:lnTo>
                <a:lnTo>
                  <a:pt x="5" y="12"/>
                </a:lnTo>
                <a:lnTo>
                  <a:pt x="5" y="12"/>
                </a:lnTo>
                <a:lnTo>
                  <a:pt x="0" y="9"/>
                </a:lnTo>
                <a:lnTo>
                  <a:pt x="0" y="9"/>
                </a:lnTo>
                <a:lnTo>
                  <a:pt x="0" y="6"/>
                </a:lnTo>
                <a:lnTo>
                  <a:pt x="0" y="3"/>
                </a:lnTo>
                <a:lnTo>
                  <a:pt x="3" y="0"/>
                </a:lnTo>
                <a:lnTo>
                  <a:pt x="7" y="0"/>
                </a:lnTo>
                <a:lnTo>
                  <a:pt x="10" y="0"/>
                </a:lnTo>
                <a:lnTo>
                  <a:pt x="15" y="0"/>
                </a:lnTo>
                <a:lnTo>
                  <a:pt x="19" y="0"/>
                </a:lnTo>
                <a:lnTo>
                  <a:pt x="24" y="3"/>
                </a:lnTo>
                <a:lnTo>
                  <a:pt x="34" y="3"/>
                </a:lnTo>
                <a:lnTo>
                  <a:pt x="41" y="6"/>
                </a:lnTo>
                <a:lnTo>
                  <a:pt x="46" y="6"/>
                </a:lnTo>
                <a:lnTo>
                  <a:pt x="48" y="9"/>
                </a:lnTo>
                <a:lnTo>
                  <a:pt x="48" y="9"/>
                </a:lnTo>
                <a:lnTo>
                  <a:pt x="51" y="12"/>
                </a:lnTo>
                <a:lnTo>
                  <a:pt x="51" y="12"/>
                </a:lnTo>
                <a:lnTo>
                  <a:pt x="51" y="15"/>
                </a:lnTo>
                <a:lnTo>
                  <a:pt x="48" y="18"/>
                </a:lnTo>
                <a:lnTo>
                  <a:pt x="48" y="21"/>
                </a:lnTo>
                <a:lnTo>
                  <a:pt x="46" y="24"/>
                </a:lnTo>
                <a:lnTo>
                  <a:pt x="44" y="27"/>
                </a:lnTo>
                <a:lnTo>
                  <a:pt x="44" y="30"/>
                </a:lnTo>
                <a:lnTo>
                  <a:pt x="44" y="36"/>
                </a:lnTo>
                <a:lnTo>
                  <a:pt x="41" y="42"/>
                </a:lnTo>
                <a:lnTo>
                  <a:pt x="41" y="47"/>
                </a:lnTo>
                <a:lnTo>
                  <a:pt x="41" y="53"/>
                </a:lnTo>
                <a:lnTo>
                  <a:pt x="41" y="5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1" name="Freeform 292">
            <a:extLst>
              <a:ext uri="{FF2B5EF4-FFF2-40B4-BE49-F238E27FC236}">
                <a16:creationId xmlns:a16="http://schemas.microsoft.com/office/drawing/2014/main" xmlns="" id="{3906B876-C898-467C-B2DB-D3B577634400}"/>
              </a:ext>
            </a:extLst>
          </p:cNvPr>
          <p:cNvSpPr>
            <a:spLocks/>
          </p:cNvSpPr>
          <p:nvPr/>
        </p:nvSpPr>
        <p:spPr bwMode="auto">
          <a:xfrm>
            <a:off x="5566616" y="4518183"/>
            <a:ext cx="471985" cy="695749"/>
          </a:xfrm>
          <a:custGeom>
            <a:avLst/>
            <a:gdLst>
              <a:gd name="T0" fmla="*/ 83 w 83"/>
              <a:gd name="T1" fmla="*/ 14 h 67"/>
              <a:gd name="T2" fmla="*/ 80 w 83"/>
              <a:gd name="T3" fmla="*/ 17 h 67"/>
              <a:gd name="T4" fmla="*/ 78 w 83"/>
              <a:gd name="T5" fmla="*/ 20 h 67"/>
              <a:gd name="T6" fmla="*/ 71 w 83"/>
              <a:gd name="T7" fmla="*/ 26 h 67"/>
              <a:gd name="T8" fmla="*/ 63 w 83"/>
              <a:gd name="T9" fmla="*/ 35 h 67"/>
              <a:gd name="T10" fmla="*/ 56 w 83"/>
              <a:gd name="T11" fmla="*/ 41 h 67"/>
              <a:gd name="T12" fmla="*/ 46 w 83"/>
              <a:gd name="T13" fmla="*/ 47 h 67"/>
              <a:gd name="T14" fmla="*/ 37 w 83"/>
              <a:gd name="T15" fmla="*/ 53 h 67"/>
              <a:gd name="T16" fmla="*/ 27 w 83"/>
              <a:gd name="T17" fmla="*/ 59 h 67"/>
              <a:gd name="T18" fmla="*/ 20 w 83"/>
              <a:gd name="T19" fmla="*/ 64 h 67"/>
              <a:gd name="T20" fmla="*/ 12 w 83"/>
              <a:gd name="T21" fmla="*/ 67 h 67"/>
              <a:gd name="T22" fmla="*/ 5 w 83"/>
              <a:gd name="T23" fmla="*/ 67 h 67"/>
              <a:gd name="T24" fmla="*/ 3 w 83"/>
              <a:gd name="T25" fmla="*/ 67 h 67"/>
              <a:gd name="T26" fmla="*/ 0 w 83"/>
              <a:gd name="T27" fmla="*/ 64 h 67"/>
              <a:gd name="T28" fmla="*/ 0 w 83"/>
              <a:gd name="T29" fmla="*/ 64 h 67"/>
              <a:gd name="T30" fmla="*/ 0 w 83"/>
              <a:gd name="T31" fmla="*/ 61 h 67"/>
              <a:gd name="T32" fmla="*/ 3 w 83"/>
              <a:gd name="T33" fmla="*/ 61 h 67"/>
              <a:gd name="T34" fmla="*/ 5 w 83"/>
              <a:gd name="T35" fmla="*/ 59 h 67"/>
              <a:gd name="T36" fmla="*/ 8 w 83"/>
              <a:gd name="T37" fmla="*/ 56 h 67"/>
              <a:gd name="T38" fmla="*/ 10 w 83"/>
              <a:gd name="T39" fmla="*/ 50 h 67"/>
              <a:gd name="T40" fmla="*/ 15 w 83"/>
              <a:gd name="T41" fmla="*/ 47 h 67"/>
              <a:gd name="T42" fmla="*/ 22 w 83"/>
              <a:gd name="T43" fmla="*/ 38 h 67"/>
              <a:gd name="T44" fmla="*/ 29 w 83"/>
              <a:gd name="T45" fmla="*/ 32 h 67"/>
              <a:gd name="T46" fmla="*/ 32 w 83"/>
              <a:gd name="T47" fmla="*/ 26 h 67"/>
              <a:gd name="T48" fmla="*/ 34 w 83"/>
              <a:gd name="T49" fmla="*/ 20 h 67"/>
              <a:gd name="T50" fmla="*/ 37 w 83"/>
              <a:gd name="T51" fmla="*/ 14 h 67"/>
              <a:gd name="T52" fmla="*/ 37 w 83"/>
              <a:gd name="T53" fmla="*/ 11 h 67"/>
              <a:gd name="T54" fmla="*/ 37 w 83"/>
              <a:gd name="T55" fmla="*/ 8 h 67"/>
              <a:gd name="T56" fmla="*/ 37 w 83"/>
              <a:gd name="T57" fmla="*/ 8 h 67"/>
              <a:gd name="T58" fmla="*/ 37 w 83"/>
              <a:gd name="T59" fmla="*/ 5 h 67"/>
              <a:gd name="T60" fmla="*/ 37 w 83"/>
              <a:gd name="T61" fmla="*/ 5 h 67"/>
              <a:gd name="T62" fmla="*/ 37 w 83"/>
              <a:gd name="T63" fmla="*/ 2 h 67"/>
              <a:gd name="T64" fmla="*/ 39 w 83"/>
              <a:gd name="T65" fmla="*/ 0 h 67"/>
              <a:gd name="T66" fmla="*/ 42 w 83"/>
              <a:gd name="T67" fmla="*/ 0 h 67"/>
              <a:gd name="T68" fmla="*/ 49 w 83"/>
              <a:gd name="T69" fmla="*/ 0 h 67"/>
              <a:gd name="T70" fmla="*/ 56 w 83"/>
              <a:gd name="T71" fmla="*/ 0 h 67"/>
              <a:gd name="T72" fmla="*/ 63 w 83"/>
              <a:gd name="T73" fmla="*/ 2 h 67"/>
              <a:gd name="T74" fmla="*/ 68 w 83"/>
              <a:gd name="T75" fmla="*/ 5 h 67"/>
              <a:gd name="T76" fmla="*/ 73 w 83"/>
              <a:gd name="T77" fmla="*/ 5 h 67"/>
              <a:gd name="T78" fmla="*/ 75 w 83"/>
              <a:gd name="T79" fmla="*/ 8 h 67"/>
              <a:gd name="T80" fmla="*/ 78 w 83"/>
              <a:gd name="T81" fmla="*/ 8 h 67"/>
              <a:gd name="T82" fmla="*/ 83 w 83"/>
              <a:gd name="T83" fmla="*/ 11 h 67"/>
              <a:gd name="T84" fmla="*/ 83 w 83"/>
              <a:gd name="T85" fmla="*/ 14 h 67"/>
              <a:gd name="T86" fmla="*/ 83 w 83"/>
              <a:gd name="T87" fmla="*/ 14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3" h="67">
                <a:moveTo>
                  <a:pt x="83" y="14"/>
                </a:moveTo>
                <a:lnTo>
                  <a:pt x="80" y="17"/>
                </a:lnTo>
                <a:lnTo>
                  <a:pt x="78" y="20"/>
                </a:lnTo>
                <a:lnTo>
                  <a:pt x="71" y="26"/>
                </a:lnTo>
                <a:lnTo>
                  <a:pt x="63" y="35"/>
                </a:lnTo>
                <a:lnTo>
                  <a:pt x="56" y="41"/>
                </a:lnTo>
                <a:lnTo>
                  <a:pt x="46" y="47"/>
                </a:lnTo>
                <a:lnTo>
                  <a:pt x="37" y="53"/>
                </a:lnTo>
                <a:lnTo>
                  <a:pt x="27" y="59"/>
                </a:lnTo>
                <a:lnTo>
                  <a:pt x="20" y="64"/>
                </a:lnTo>
                <a:lnTo>
                  <a:pt x="12" y="67"/>
                </a:lnTo>
                <a:lnTo>
                  <a:pt x="5" y="67"/>
                </a:lnTo>
                <a:lnTo>
                  <a:pt x="3" y="67"/>
                </a:lnTo>
                <a:lnTo>
                  <a:pt x="0" y="64"/>
                </a:lnTo>
                <a:lnTo>
                  <a:pt x="0" y="64"/>
                </a:lnTo>
                <a:lnTo>
                  <a:pt x="0" y="61"/>
                </a:lnTo>
                <a:lnTo>
                  <a:pt x="3" y="61"/>
                </a:lnTo>
                <a:lnTo>
                  <a:pt x="5" y="59"/>
                </a:lnTo>
                <a:lnTo>
                  <a:pt x="8" y="56"/>
                </a:lnTo>
                <a:lnTo>
                  <a:pt x="10" y="50"/>
                </a:lnTo>
                <a:lnTo>
                  <a:pt x="15" y="47"/>
                </a:lnTo>
                <a:lnTo>
                  <a:pt x="22" y="38"/>
                </a:lnTo>
                <a:lnTo>
                  <a:pt x="29" y="32"/>
                </a:lnTo>
                <a:lnTo>
                  <a:pt x="32" y="26"/>
                </a:lnTo>
                <a:lnTo>
                  <a:pt x="34" y="20"/>
                </a:lnTo>
                <a:lnTo>
                  <a:pt x="37" y="14"/>
                </a:lnTo>
                <a:lnTo>
                  <a:pt x="37" y="11"/>
                </a:lnTo>
                <a:lnTo>
                  <a:pt x="37" y="8"/>
                </a:lnTo>
                <a:lnTo>
                  <a:pt x="37" y="8"/>
                </a:lnTo>
                <a:lnTo>
                  <a:pt x="37" y="5"/>
                </a:lnTo>
                <a:lnTo>
                  <a:pt x="37" y="5"/>
                </a:lnTo>
                <a:lnTo>
                  <a:pt x="37" y="2"/>
                </a:lnTo>
                <a:lnTo>
                  <a:pt x="39" y="0"/>
                </a:lnTo>
                <a:lnTo>
                  <a:pt x="42" y="0"/>
                </a:lnTo>
                <a:lnTo>
                  <a:pt x="49" y="0"/>
                </a:lnTo>
                <a:lnTo>
                  <a:pt x="56" y="0"/>
                </a:lnTo>
                <a:lnTo>
                  <a:pt x="63" y="2"/>
                </a:lnTo>
                <a:lnTo>
                  <a:pt x="68" y="5"/>
                </a:lnTo>
                <a:lnTo>
                  <a:pt x="73" y="5"/>
                </a:lnTo>
                <a:lnTo>
                  <a:pt x="75" y="8"/>
                </a:lnTo>
                <a:lnTo>
                  <a:pt x="78" y="8"/>
                </a:lnTo>
                <a:lnTo>
                  <a:pt x="83" y="11"/>
                </a:lnTo>
                <a:lnTo>
                  <a:pt x="83" y="14"/>
                </a:lnTo>
                <a:lnTo>
                  <a:pt x="83" y="1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2" name="Freeform 293">
            <a:extLst>
              <a:ext uri="{FF2B5EF4-FFF2-40B4-BE49-F238E27FC236}">
                <a16:creationId xmlns:a16="http://schemas.microsoft.com/office/drawing/2014/main" xmlns="" id="{55164E50-8993-4F06-A81A-D37C193D7FE9}"/>
              </a:ext>
            </a:extLst>
          </p:cNvPr>
          <p:cNvSpPr>
            <a:spLocks/>
          </p:cNvSpPr>
          <p:nvPr/>
        </p:nvSpPr>
        <p:spPr bwMode="auto">
          <a:xfrm>
            <a:off x="5816825" y="4632407"/>
            <a:ext cx="1000831" cy="280378"/>
          </a:xfrm>
          <a:custGeom>
            <a:avLst/>
            <a:gdLst>
              <a:gd name="T0" fmla="*/ 169 w 176"/>
              <a:gd name="T1" fmla="*/ 15 h 27"/>
              <a:gd name="T2" fmla="*/ 167 w 176"/>
              <a:gd name="T3" fmla="*/ 15 h 27"/>
              <a:gd name="T4" fmla="*/ 162 w 176"/>
              <a:gd name="T5" fmla="*/ 15 h 27"/>
              <a:gd name="T6" fmla="*/ 155 w 176"/>
              <a:gd name="T7" fmla="*/ 18 h 27"/>
              <a:gd name="T8" fmla="*/ 145 w 176"/>
              <a:gd name="T9" fmla="*/ 18 h 27"/>
              <a:gd name="T10" fmla="*/ 135 w 176"/>
              <a:gd name="T11" fmla="*/ 18 h 27"/>
              <a:gd name="T12" fmla="*/ 123 w 176"/>
              <a:gd name="T13" fmla="*/ 21 h 27"/>
              <a:gd name="T14" fmla="*/ 109 w 176"/>
              <a:gd name="T15" fmla="*/ 21 h 27"/>
              <a:gd name="T16" fmla="*/ 92 w 176"/>
              <a:gd name="T17" fmla="*/ 24 h 27"/>
              <a:gd name="T18" fmla="*/ 75 w 176"/>
              <a:gd name="T19" fmla="*/ 24 h 27"/>
              <a:gd name="T20" fmla="*/ 60 w 176"/>
              <a:gd name="T21" fmla="*/ 24 h 27"/>
              <a:gd name="T22" fmla="*/ 46 w 176"/>
              <a:gd name="T23" fmla="*/ 27 h 27"/>
              <a:gd name="T24" fmla="*/ 34 w 176"/>
              <a:gd name="T25" fmla="*/ 27 h 27"/>
              <a:gd name="T26" fmla="*/ 24 w 176"/>
              <a:gd name="T27" fmla="*/ 27 h 27"/>
              <a:gd name="T28" fmla="*/ 14 w 176"/>
              <a:gd name="T29" fmla="*/ 27 h 27"/>
              <a:gd name="T30" fmla="*/ 7 w 176"/>
              <a:gd name="T31" fmla="*/ 27 h 27"/>
              <a:gd name="T32" fmla="*/ 0 w 176"/>
              <a:gd name="T33" fmla="*/ 27 h 27"/>
              <a:gd name="T34" fmla="*/ 0 w 176"/>
              <a:gd name="T35" fmla="*/ 15 h 27"/>
              <a:gd name="T36" fmla="*/ 17 w 176"/>
              <a:gd name="T37" fmla="*/ 15 h 27"/>
              <a:gd name="T38" fmla="*/ 34 w 176"/>
              <a:gd name="T39" fmla="*/ 12 h 27"/>
              <a:gd name="T40" fmla="*/ 46 w 176"/>
              <a:gd name="T41" fmla="*/ 12 h 27"/>
              <a:gd name="T42" fmla="*/ 56 w 176"/>
              <a:gd name="T43" fmla="*/ 9 h 27"/>
              <a:gd name="T44" fmla="*/ 68 w 176"/>
              <a:gd name="T45" fmla="*/ 9 h 27"/>
              <a:gd name="T46" fmla="*/ 80 w 176"/>
              <a:gd name="T47" fmla="*/ 6 h 27"/>
              <a:gd name="T48" fmla="*/ 89 w 176"/>
              <a:gd name="T49" fmla="*/ 6 h 27"/>
              <a:gd name="T50" fmla="*/ 101 w 176"/>
              <a:gd name="T51" fmla="*/ 3 h 27"/>
              <a:gd name="T52" fmla="*/ 111 w 176"/>
              <a:gd name="T53" fmla="*/ 3 h 27"/>
              <a:gd name="T54" fmla="*/ 118 w 176"/>
              <a:gd name="T55" fmla="*/ 3 h 27"/>
              <a:gd name="T56" fmla="*/ 126 w 176"/>
              <a:gd name="T57" fmla="*/ 0 h 27"/>
              <a:gd name="T58" fmla="*/ 133 w 176"/>
              <a:gd name="T59" fmla="*/ 0 h 27"/>
              <a:gd name="T60" fmla="*/ 138 w 176"/>
              <a:gd name="T61" fmla="*/ 0 h 27"/>
              <a:gd name="T62" fmla="*/ 143 w 176"/>
              <a:gd name="T63" fmla="*/ 0 h 27"/>
              <a:gd name="T64" fmla="*/ 155 w 176"/>
              <a:gd name="T65" fmla="*/ 0 h 27"/>
              <a:gd name="T66" fmla="*/ 162 w 176"/>
              <a:gd name="T67" fmla="*/ 0 h 27"/>
              <a:gd name="T68" fmla="*/ 167 w 176"/>
              <a:gd name="T69" fmla="*/ 3 h 27"/>
              <a:gd name="T70" fmla="*/ 172 w 176"/>
              <a:gd name="T71" fmla="*/ 3 h 27"/>
              <a:gd name="T72" fmla="*/ 174 w 176"/>
              <a:gd name="T73" fmla="*/ 3 h 27"/>
              <a:gd name="T74" fmla="*/ 176 w 176"/>
              <a:gd name="T75" fmla="*/ 6 h 27"/>
              <a:gd name="T76" fmla="*/ 176 w 176"/>
              <a:gd name="T77" fmla="*/ 9 h 27"/>
              <a:gd name="T78" fmla="*/ 176 w 176"/>
              <a:gd name="T79" fmla="*/ 9 h 27"/>
              <a:gd name="T80" fmla="*/ 174 w 176"/>
              <a:gd name="T81" fmla="*/ 12 h 27"/>
              <a:gd name="T82" fmla="*/ 174 w 176"/>
              <a:gd name="T83" fmla="*/ 12 h 27"/>
              <a:gd name="T84" fmla="*/ 169 w 176"/>
              <a:gd name="T85" fmla="*/ 15 h 27"/>
              <a:gd name="T86" fmla="*/ 169 w 176"/>
              <a:gd name="T87" fmla="*/ 15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76" h="27">
                <a:moveTo>
                  <a:pt x="169" y="15"/>
                </a:moveTo>
                <a:lnTo>
                  <a:pt x="167" y="15"/>
                </a:lnTo>
                <a:lnTo>
                  <a:pt x="162" y="15"/>
                </a:lnTo>
                <a:lnTo>
                  <a:pt x="155" y="18"/>
                </a:lnTo>
                <a:lnTo>
                  <a:pt x="145" y="18"/>
                </a:lnTo>
                <a:lnTo>
                  <a:pt x="135" y="18"/>
                </a:lnTo>
                <a:lnTo>
                  <a:pt x="123" y="21"/>
                </a:lnTo>
                <a:lnTo>
                  <a:pt x="109" y="21"/>
                </a:lnTo>
                <a:lnTo>
                  <a:pt x="92" y="24"/>
                </a:lnTo>
                <a:lnTo>
                  <a:pt x="75" y="24"/>
                </a:lnTo>
                <a:lnTo>
                  <a:pt x="60" y="24"/>
                </a:lnTo>
                <a:lnTo>
                  <a:pt x="46" y="27"/>
                </a:lnTo>
                <a:lnTo>
                  <a:pt x="34" y="27"/>
                </a:lnTo>
                <a:lnTo>
                  <a:pt x="24" y="27"/>
                </a:lnTo>
                <a:lnTo>
                  <a:pt x="14" y="27"/>
                </a:lnTo>
                <a:lnTo>
                  <a:pt x="7" y="27"/>
                </a:lnTo>
                <a:lnTo>
                  <a:pt x="0" y="27"/>
                </a:lnTo>
                <a:lnTo>
                  <a:pt x="0" y="15"/>
                </a:lnTo>
                <a:lnTo>
                  <a:pt x="17" y="15"/>
                </a:lnTo>
                <a:lnTo>
                  <a:pt x="34" y="12"/>
                </a:lnTo>
                <a:lnTo>
                  <a:pt x="46" y="12"/>
                </a:lnTo>
                <a:lnTo>
                  <a:pt x="56" y="9"/>
                </a:lnTo>
                <a:lnTo>
                  <a:pt x="68" y="9"/>
                </a:lnTo>
                <a:lnTo>
                  <a:pt x="80" y="6"/>
                </a:lnTo>
                <a:lnTo>
                  <a:pt x="89" y="6"/>
                </a:lnTo>
                <a:lnTo>
                  <a:pt x="101" y="3"/>
                </a:lnTo>
                <a:lnTo>
                  <a:pt x="111" y="3"/>
                </a:lnTo>
                <a:lnTo>
                  <a:pt x="118" y="3"/>
                </a:lnTo>
                <a:lnTo>
                  <a:pt x="126" y="0"/>
                </a:lnTo>
                <a:lnTo>
                  <a:pt x="133" y="0"/>
                </a:lnTo>
                <a:lnTo>
                  <a:pt x="138" y="0"/>
                </a:lnTo>
                <a:lnTo>
                  <a:pt x="143" y="0"/>
                </a:lnTo>
                <a:lnTo>
                  <a:pt x="155" y="0"/>
                </a:lnTo>
                <a:lnTo>
                  <a:pt x="162" y="0"/>
                </a:lnTo>
                <a:lnTo>
                  <a:pt x="167" y="3"/>
                </a:lnTo>
                <a:lnTo>
                  <a:pt x="172" y="3"/>
                </a:lnTo>
                <a:lnTo>
                  <a:pt x="174" y="3"/>
                </a:lnTo>
                <a:lnTo>
                  <a:pt x="176" y="6"/>
                </a:lnTo>
                <a:lnTo>
                  <a:pt x="176" y="9"/>
                </a:lnTo>
                <a:lnTo>
                  <a:pt x="176" y="9"/>
                </a:lnTo>
                <a:lnTo>
                  <a:pt x="174" y="12"/>
                </a:lnTo>
                <a:lnTo>
                  <a:pt x="174" y="12"/>
                </a:lnTo>
                <a:lnTo>
                  <a:pt x="169" y="15"/>
                </a:lnTo>
                <a:lnTo>
                  <a:pt x="169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3" name="Freeform 294">
            <a:extLst>
              <a:ext uri="{FF2B5EF4-FFF2-40B4-BE49-F238E27FC236}">
                <a16:creationId xmlns:a16="http://schemas.microsoft.com/office/drawing/2014/main" xmlns="" id="{4F3675E6-AC9B-4600-9F52-9AFF58748D65}"/>
              </a:ext>
            </a:extLst>
          </p:cNvPr>
          <p:cNvSpPr>
            <a:spLocks/>
          </p:cNvSpPr>
          <p:nvPr/>
        </p:nvSpPr>
        <p:spPr bwMode="auto">
          <a:xfrm>
            <a:off x="5498378" y="5099703"/>
            <a:ext cx="1569485" cy="425758"/>
          </a:xfrm>
          <a:custGeom>
            <a:avLst/>
            <a:gdLst>
              <a:gd name="T0" fmla="*/ 80 w 276"/>
              <a:gd name="T1" fmla="*/ 17 h 41"/>
              <a:gd name="T2" fmla="*/ 136 w 276"/>
              <a:gd name="T3" fmla="*/ 8 h 41"/>
              <a:gd name="T4" fmla="*/ 179 w 276"/>
              <a:gd name="T5" fmla="*/ 5 h 41"/>
              <a:gd name="T6" fmla="*/ 203 w 276"/>
              <a:gd name="T7" fmla="*/ 3 h 41"/>
              <a:gd name="T8" fmla="*/ 220 w 276"/>
              <a:gd name="T9" fmla="*/ 0 h 41"/>
              <a:gd name="T10" fmla="*/ 232 w 276"/>
              <a:gd name="T11" fmla="*/ 0 h 41"/>
              <a:gd name="T12" fmla="*/ 240 w 276"/>
              <a:gd name="T13" fmla="*/ 0 h 41"/>
              <a:gd name="T14" fmla="*/ 252 w 276"/>
              <a:gd name="T15" fmla="*/ 3 h 41"/>
              <a:gd name="T16" fmla="*/ 266 w 276"/>
              <a:gd name="T17" fmla="*/ 5 h 41"/>
              <a:gd name="T18" fmla="*/ 274 w 276"/>
              <a:gd name="T19" fmla="*/ 11 h 41"/>
              <a:gd name="T20" fmla="*/ 274 w 276"/>
              <a:gd name="T21" fmla="*/ 14 h 41"/>
              <a:gd name="T22" fmla="*/ 269 w 276"/>
              <a:gd name="T23" fmla="*/ 17 h 41"/>
              <a:gd name="T24" fmla="*/ 264 w 276"/>
              <a:gd name="T25" fmla="*/ 20 h 41"/>
              <a:gd name="T26" fmla="*/ 257 w 276"/>
              <a:gd name="T27" fmla="*/ 20 h 41"/>
              <a:gd name="T28" fmla="*/ 245 w 276"/>
              <a:gd name="T29" fmla="*/ 20 h 41"/>
              <a:gd name="T30" fmla="*/ 230 w 276"/>
              <a:gd name="T31" fmla="*/ 20 h 41"/>
              <a:gd name="T32" fmla="*/ 203 w 276"/>
              <a:gd name="T33" fmla="*/ 20 h 41"/>
              <a:gd name="T34" fmla="*/ 153 w 276"/>
              <a:gd name="T35" fmla="*/ 23 h 41"/>
              <a:gd name="T36" fmla="*/ 119 w 276"/>
              <a:gd name="T37" fmla="*/ 26 h 41"/>
              <a:gd name="T38" fmla="*/ 75 w 276"/>
              <a:gd name="T39" fmla="*/ 32 h 41"/>
              <a:gd name="T40" fmla="*/ 56 w 276"/>
              <a:gd name="T41" fmla="*/ 35 h 41"/>
              <a:gd name="T42" fmla="*/ 41 w 276"/>
              <a:gd name="T43" fmla="*/ 38 h 41"/>
              <a:gd name="T44" fmla="*/ 32 w 276"/>
              <a:gd name="T45" fmla="*/ 38 h 41"/>
              <a:gd name="T46" fmla="*/ 27 w 276"/>
              <a:gd name="T47" fmla="*/ 41 h 41"/>
              <a:gd name="T48" fmla="*/ 22 w 276"/>
              <a:gd name="T49" fmla="*/ 38 h 41"/>
              <a:gd name="T50" fmla="*/ 12 w 276"/>
              <a:gd name="T51" fmla="*/ 35 h 41"/>
              <a:gd name="T52" fmla="*/ 3 w 276"/>
              <a:gd name="T53" fmla="*/ 32 h 41"/>
              <a:gd name="T54" fmla="*/ 0 w 276"/>
              <a:gd name="T55" fmla="*/ 29 h 41"/>
              <a:gd name="T56" fmla="*/ 3 w 276"/>
              <a:gd name="T57" fmla="*/ 26 h 41"/>
              <a:gd name="T58" fmla="*/ 12 w 276"/>
              <a:gd name="T59" fmla="*/ 26 h 41"/>
              <a:gd name="T60" fmla="*/ 29 w 276"/>
              <a:gd name="T61" fmla="*/ 23 h 41"/>
              <a:gd name="T62" fmla="*/ 54 w 276"/>
              <a:gd name="T63" fmla="*/ 20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76" h="41">
                <a:moveTo>
                  <a:pt x="54" y="20"/>
                </a:moveTo>
                <a:lnTo>
                  <a:pt x="80" y="17"/>
                </a:lnTo>
                <a:lnTo>
                  <a:pt x="107" y="11"/>
                </a:lnTo>
                <a:lnTo>
                  <a:pt x="136" y="8"/>
                </a:lnTo>
                <a:lnTo>
                  <a:pt x="165" y="5"/>
                </a:lnTo>
                <a:lnTo>
                  <a:pt x="179" y="5"/>
                </a:lnTo>
                <a:lnTo>
                  <a:pt x="191" y="3"/>
                </a:lnTo>
                <a:lnTo>
                  <a:pt x="203" y="3"/>
                </a:lnTo>
                <a:lnTo>
                  <a:pt x="213" y="3"/>
                </a:lnTo>
                <a:lnTo>
                  <a:pt x="220" y="0"/>
                </a:lnTo>
                <a:lnTo>
                  <a:pt x="228" y="0"/>
                </a:lnTo>
                <a:lnTo>
                  <a:pt x="232" y="0"/>
                </a:lnTo>
                <a:lnTo>
                  <a:pt x="235" y="0"/>
                </a:lnTo>
                <a:lnTo>
                  <a:pt x="240" y="0"/>
                </a:lnTo>
                <a:lnTo>
                  <a:pt x="245" y="0"/>
                </a:lnTo>
                <a:lnTo>
                  <a:pt x="252" y="3"/>
                </a:lnTo>
                <a:lnTo>
                  <a:pt x="259" y="5"/>
                </a:lnTo>
                <a:lnTo>
                  <a:pt x="266" y="5"/>
                </a:lnTo>
                <a:lnTo>
                  <a:pt x="271" y="8"/>
                </a:lnTo>
                <a:lnTo>
                  <a:pt x="274" y="11"/>
                </a:lnTo>
                <a:lnTo>
                  <a:pt x="276" y="11"/>
                </a:lnTo>
                <a:lnTo>
                  <a:pt x="274" y="14"/>
                </a:lnTo>
                <a:lnTo>
                  <a:pt x="274" y="17"/>
                </a:lnTo>
                <a:lnTo>
                  <a:pt x="269" y="17"/>
                </a:lnTo>
                <a:lnTo>
                  <a:pt x="266" y="20"/>
                </a:lnTo>
                <a:lnTo>
                  <a:pt x="264" y="20"/>
                </a:lnTo>
                <a:lnTo>
                  <a:pt x="259" y="20"/>
                </a:lnTo>
                <a:lnTo>
                  <a:pt x="257" y="20"/>
                </a:lnTo>
                <a:lnTo>
                  <a:pt x="252" y="20"/>
                </a:lnTo>
                <a:lnTo>
                  <a:pt x="245" y="20"/>
                </a:lnTo>
                <a:lnTo>
                  <a:pt x="237" y="20"/>
                </a:lnTo>
                <a:lnTo>
                  <a:pt x="230" y="20"/>
                </a:lnTo>
                <a:lnTo>
                  <a:pt x="223" y="20"/>
                </a:lnTo>
                <a:lnTo>
                  <a:pt x="203" y="20"/>
                </a:lnTo>
                <a:lnTo>
                  <a:pt x="187" y="23"/>
                </a:lnTo>
                <a:lnTo>
                  <a:pt x="153" y="23"/>
                </a:lnTo>
                <a:lnTo>
                  <a:pt x="136" y="26"/>
                </a:lnTo>
                <a:lnTo>
                  <a:pt x="119" y="26"/>
                </a:lnTo>
                <a:lnTo>
                  <a:pt x="97" y="29"/>
                </a:lnTo>
                <a:lnTo>
                  <a:pt x="75" y="32"/>
                </a:lnTo>
                <a:lnTo>
                  <a:pt x="66" y="35"/>
                </a:lnTo>
                <a:lnTo>
                  <a:pt x="56" y="35"/>
                </a:lnTo>
                <a:lnTo>
                  <a:pt x="46" y="38"/>
                </a:lnTo>
                <a:lnTo>
                  <a:pt x="41" y="38"/>
                </a:lnTo>
                <a:lnTo>
                  <a:pt x="34" y="38"/>
                </a:lnTo>
                <a:lnTo>
                  <a:pt x="32" y="38"/>
                </a:lnTo>
                <a:lnTo>
                  <a:pt x="27" y="38"/>
                </a:lnTo>
                <a:lnTo>
                  <a:pt x="27" y="41"/>
                </a:lnTo>
                <a:lnTo>
                  <a:pt x="24" y="38"/>
                </a:lnTo>
                <a:lnTo>
                  <a:pt x="22" y="38"/>
                </a:lnTo>
                <a:lnTo>
                  <a:pt x="17" y="38"/>
                </a:lnTo>
                <a:lnTo>
                  <a:pt x="12" y="35"/>
                </a:lnTo>
                <a:lnTo>
                  <a:pt x="5" y="35"/>
                </a:lnTo>
                <a:lnTo>
                  <a:pt x="3" y="32"/>
                </a:lnTo>
                <a:lnTo>
                  <a:pt x="0" y="29"/>
                </a:lnTo>
                <a:lnTo>
                  <a:pt x="0" y="29"/>
                </a:lnTo>
                <a:lnTo>
                  <a:pt x="0" y="29"/>
                </a:lnTo>
                <a:lnTo>
                  <a:pt x="3" y="26"/>
                </a:lnTo>
                <a:lnTo>
                  <a:pt x="8" y="26"/>
                </a:lnTo>
                <a:lnTo>
                  <a:pt x="12" y="26"/>
                </a:lnTo>
                <a:lnTo>
                  <a:pt x="20" y="23"/>
                </a:lnTo>
                <a:lnTo>
                  <a:pt x="29" y="23"/>
                </a:lnTo>
                <a:lnTo>
                  <a:pt x="39" y="20"/>
                </a:lnTo>
                <a:lnTo>
                  <a:pt x="54" y="20"/>
                </a:lnTo>
                <a:lnTo>
                  <a:pt x="54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4" name="Freeform 295">
            <a:extLst>
              <a:ext uri="{FF2B5EF4-FFF2-40B4-BE49-F238E27FC236}">
                <a16:creationId xmlns:a16="http://schemas.microsoft.com/office/drawing/2014/main" xmlns="" id="{88A2F72C-CEAA-4FE2-9F06-539DBEB63399}"/>
              </a:ext>
            </a:extLst>
          </p:cNvPr>
          <p:cNvSpPr>
            <a:spLocks/>
          </p:cNvSpPr>
          <p:nvPr/>
        </p:nvSpPr>
        <p:spPr bwMode="auto">
          <a:xfrm>
            <a:off x="5350528" y="5276231"/>
            <a:ext cx="835923" cy="1100732"/>
          </a:xfrm>
          <a:custGeom>
            <a:avLst/>
            <a:gdLst>
              <a:gd name="T0" fmla="*/ 96 w 147"/>
              <a:gd name="T1" fmla="*/ 39 h 106"/>
              <a:gd name="T2" fmla="*/ 104 w 147"/>
              <a:gd name="T3" fmla="*/ 30 h 106"/>
              <a:gd name="T4" fmla="*/ 109 w 147"/>
              <a:gd name="T5" fmla="*/ 21 h 106"/>
              <a:gd name="T6" fmla="*/ 111 w 147"/>
              <a:gd name="T7" fmla="*/ 12 h 106"/>
              <a:gd name="T8" fmla="*/ 111 w 147"/>
              <a:gd name="T9" fmla="*/ 0 h 106"/>
              <a:gd name="T10" fmla="*/ 121 w 147"/>
              <a:gd name="T11" fmla="*/ 6 h 106"/>
              <a:gd name="T12" fmla="*/ 128 w 147"/>
              <a:gd name="T13" fmla="*/ 9 h 106"/>
              <a:gd name="T14" fmla="*/ 133 w 147"/>
              <a:gd name="T15" fmla="*/ 12 h 106"/>
              <a:gd name="T16" fmla="*/ 138 w 147"/>
              <a:gd name="T17" fmla="*/ 15 h 106"/>
              <a:gd name="T18" fmla="*/ 142 w 147"/>
              <a:gd name="T19" fmla="*/ 18 h 106"/>
              <a:gd name="T20" fmla="*/ 145 w 147"/>
              <a:gd name="T21" fmla="*/ 18 h 106"/>
              <a:gd name="T22" fmla="*/ 147 w 147"/>
              <a:gd name="T23" fmla="*/ 21 h 106"/>
              <a:gd name="T24" fmla="*/ 147 w 147"/>
              <a:gd name="T25" fmla="*/ 21 h 106"/>
              <a:gd name="T26" fmla="*/ 145 w 147"/>
              <a:gd name="T27" fmla="*/ 24 h 106"/>
              <a:gd name="T28" fmla="*/ 142 w 147"/>
              <a:gd name="T29" fmla="*/ 30 h 106"/>
              <a:gd name="T30" fmla="*/ 138 w 147"/>
              <a:gd name="T31" fmla="*/ 36 h 106"/>
              <a:gd name="T32" fmla="*/ 133 w 147"/>
              <a:gd name="T33" fmla="*/ 42 h 106"/>
              <a:gd name="T34" fmla="*/ 123 w 147"/>
              <a:gd name="T35" fmla="*/ 50 h 106"/>
              <a:gd name="T36" fmla="*/ 116 w 147"/>
              <a:gd name="T37" fmla="*/ 59 h 106"/>
              <a:gd name="T38" fmla="*/ 104 w 147"/>
              <a:gd name="T39" fmla="*/ 68 h 106"/>
              <a:gd name="T40" fmla="*/ 94 w 147"/>
              <a:gd name="T41" fmla="*/ 74 h 106"/>
              <a:gd name="T42" fmla="*/ 80 w 147"/>
              <a:gd name="T43" fmla="*/ 83 h 106"/>
              <a:gd name="T44" fmla="*/ 67 w 147"/>
              <a:gd name="T45" fmla="*/ 89 h 106"/>
              <a:gd name="T46" fmla="*/ 53 w 147"/>
              <a:gd name="T47" fmla="*/ 95 h 106"/>
              <a:gd name="T48" fmla="*/ 38 w 147"/>
              <a:gd name="T49" fmla="*/ 98 h 106"/>
              <a:gd name="T50" fmla="*/ 31 w 147"/>
              <a:gd name="T51" fmla="*/ 101 h 106"/>
              <a:gd name="T52" fmla="*/ 24 w 147"/>
              <a:gd name="T53" fmla="*/ 104 h 106"/>
              <a:gd name="T54" fmla="*/ 19 w 147"/>
              <a:gd name="T55" fmla="*/ 104 h 106"/>
              <a:gd name="T56" fmla="*/ 14 w 147"/>
              <a:gd name="T57" fmla="*/ 106 h 106"/>
              <a:gd name="T58" fmla="*/ 9 w 147"/>
              <a:gd name="T59" fmla="*/ 106 h 106"/>
              <a:gd name="T60" fmla="*/ 5 w 147"/>
              <a:gd name="T61" fmla="*/ 106 h 106"/>
              <a:gd name="T62" fmla="*/ 2 w 147"/>
              <a:gd name="T63" fmla="*/ 106 h 106"/>
              <a:gd name="T64" fmla="*/ 2 w 147"/>
              <a:gd name="T65" fmla="*/ 106 h 106"/>
              <a:gd name="T66" fmla="*/ 0 w 147"/>
              <a:gd name="T67" fmla="*/ 106 h 106"/>
              <a:gd name="T68" fmla="*/ 0 w 147"/>
              <a:gd name="T69" fmla="*/ 104 h 106"/>
              <a:gd name="T70" fmla="*/ 2 w 147"/>
              <a:gd name="T71" fmla="*/ 104 h 106"/>
              <a:gd name="T72" fmla="*/ 5 w 147"/>
              <a:gd name="T73" fmla="*/ 104 h 106"/>
              <a:gd name="T74" fmla="*/ 7 w 147"/>
              <a:gd name="T75" fmla="*/ 101 h 106"/>
              <a:gd name="T76" fmla="*/ 12 w 147"/>
              <a:gd name="T77" fmla="*/ 98 h 106"/>
              <a:gd name="T78" fmla="*/ 17 w 147"/>
              <a:gd name="T79" fmla="*/ 95 h 106"/>
              <a:gd name="T80" fmla="*/ 21 w 147"/>
              <a:gd name="T81" fmla="*/ 92 h 106"/>
              <a:gd name="T82" fmla="*/ 34 w 147"/>
              <a:gd name="T83" fmla="*/ 86 h 106"/>
              <a:gd name="T84" fmla="*/ 46 w 147"/>
              <a:gd name="T85" fmla="*/ 80 h 106"/>
              <a:gd name="T86" fmla="*/ 55 w 147"/>
              <a:gd name="T87" fmla="*/ 74 h 106"/>
              <a:gd name="T88" fmla="*/ 65 w 147"/>
              <a:gd name="T89" fmla="*/ 68 h 106"/>
              <a:gd name="T90" fmla="*/ 75 w 147"/>
              <a:gd name="T91" fmla="*/ 59 h 106"/>
              <a:gd name="T92" fmla="*/ 82 w 147"/>
              <a:gd name="T93" fmla="*/ 53 h 106"/>
              <a:gd name="T94" fmla="*/ 89 w 147"/>
              <a:gd name="T95" fmla="*/ 45 h 106"/>
              <a:gd name="T96" fmla="*/ 96 w 147"/>
              <a:gd name="T97" fmla="*/ 39 h 106"/>
              <a:gd name="T98" fmla="*/ 96 w 147"/>
              <a:gd name="T99" fmla="*/ 39 h 1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7" h="106">
                <a:moveTo>
                  <a:pt x="96" y="39"/>
                </a:moveTo>
                <a:lnTo>
                  <a:pt x="104" y="30"/>
                </a:lnTo>
                <a:lnTo>
                  <a:pt x="109" y="21"/>
                </a:lnTo>
                <a:lnTo>
                  <a:pt x="111" y="12"/>
                </a:lnTo>
                <a:lnTo>
                  <a:pt x="111" y="0"/>
                </a:lnTo>
                <a:lnTo>
                  <a:pt x="121" y="6"/>
                </a:lnTo>
                <a:lnTo>
                  <a:pt x="128" y="9"/>
                </a:lnTo>
                <a:lnTo>
                  <a:pt x="133" y="12"/>
                </a:lnTo>
                <a:lnTo>
                  <a:pt x="138" y="15"/>
                </a:lnTo>
                <a:lnTo>
                  <a:pt x="142" y="18"/>
                </a:lnTo>
                <a:lnTo>
                  <a:pt x="145" y="18"/>
                </a:lnTo>
                <a:lnTo>
                  <a:pt x="147" y="21"/>
                </a:lnTo>
                <a:lnTo>
                  <a:pt x="147" y="21"/>
                </a:lnTo>
                <a:lnTo>
                  <a:pt x="145" y="24"/>
                </a:lnTo>
                <a:lnTo>
                  <a:pt x="142" y="30"/>
                </a:lnTo>
                <a:lnTo>
                  <a:pt x="138" y="36"/>
                </a:lnTo>
                <a:lnTo>
                  <a:pt x="133" y="42"/>
                </a:lnTo>
                <a:lnTo>
                  <a:pt x="123" y="50"/>
                </a:lnTo>
                <a:lnTo>
                  <a:pt x="116" y="59"/>
                </a:lnTo>
                <a:lnTo>
                  <a:pt x="104" y="68"/>
                </a:lnTo>
                <a:lnTo>
                  <a:pt x="94" y="74"/>
                </a:lnTo>
                <a:lnTo>
                  <a:pt x="80" y="83"/>
                </a:lnTo>
                <a:lnTo>
                  <a:pt x="67" y="89"/>
                </a:lnTo>
                <a:lnTo>
                  <a:pt x="53" y="95"/>
                </a:lnTo>
                <a:lnTo>
                  <a:pt x="38" y="98"/>
                </a:lnTo>
                <a:lnTo>
                  <a:pt x="31" y="101"/>
                </a:lnTo>
                <a:lnTo>
                  <a:pt x="24" y="104"/>
                </a:lnTo>
                <a:lnTo>
                  <a:pt x="19" y="104"/>
                </a:lnTo>
                <a:lnTo>
                  <a:pt x="14" y="106"/>
                </a:lnTo>
                <a:lnTo>
                  <a:pt x="9" y="106"/>
                </a:lnTo>
                <a:lnTo>
                  <a:pt x="5" y="106"/>
                </a:lnTo>
                <a:lnTo>
                  <a:pt x="2" y="106"/>
                </a:lnTo>
                <a:lnTo>
                  <a:pt x="2" y="106"/>
                </a:lnTo>
                <a:lnTo>
                  <a:pt x="0" y="106"/>
                </a:lnTo>
                <a:lnTo>
                  <a:pt x="0" y="104"/>
                </a:lnTo>
                <a:lnTo>
                  <a:pt x="2" y="104"/>
                </a:lnTo>
                <a:lnTo>
                  <a:pt x="5" y="104"/>
                </a:lnTo>
                <a:lnTo>
                  <a:pt x="7" y="101"/>
                </a:lnTo>
                <a:lnTo>
                  <a:pt x="12" y="98"/>
                </a:lnTo>
                <a:lnTo>
                  <a:pt x="17" y="95"/>
                </a:lnTo>
                <a:lnTo>
                  <a:pt x="21" y="92"/>
                </a:lnTo>
                <a:lnTo>
                  <a:pt x="34" y="86"/>
                </a:lnTo>
                <a:lnTo>
                  <a:pt x="46" y="80"/>
                </a:lnTo>
                <a:lnTo>
                  <a:pt x="55" y="74"/>
                </a:lnTo>
                <a:lnTo>
                  <a:pt x="65" y="68"/>
                </a:lnTo>
                <a:lnTo>
                  <a:pt x="75" y="59"/>
                </a:lnTo>
                <a:lnTo>
                  <a:pt x="82" y="53"/>
                </a:lnTo>
                <a:lnTo>
                  <a:pt x="89" y="45"/>
                </a:lnTo>
                <a:lnTo>
                  <a:pt x="96" y="39"/>
                </a:lnTo>
                <a:lnTo>
                  <a:pt x="96" y="3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6" name="Freeform 297">
            <a:extLst>
              <a:ext uri="{FF2B5EF4-FFF2-40B4-BE49-F238E27FC236}">
                <a16:creationId xmlns:a16="http://schemas.microsoft.com/office/drawing/2014/main" xmlns="" id="{965C3877-AA2D-4AE7-93A4-B7298C9FC3B1}"/>
              </a:ext>
            </a:extLst>
          </p:cNvPr>
          <p:cNvSpPr>
            <a:spLocks/>
          </p:cNvSpPr>
          <p:nvPr/>
        </p:nvSpPr>
        <p:spPr bwMode="auto">
          <a:xfrm>
            <a:off x="5140123" y="4424722"/>
            <a:ext cx="426492" cy="363453"/>
          </a:xfrm>
          <a:custGeom>
            <a:avLst/>
            <a:gdLst>
              <a:gd name="T0" fmla="*/ 0 w 75"/>
              <a:gd name="T1" fmla="*/ 3 h 35"/>
              <a:gd name="T2" fmla="*/ 3 w 75"/>
              <a:gd name="T3" fmla="*/ 3 h 35"/>
              <a:gd name="T4" fmla="*/ 5 w 75"/>
              <a:gd name="T5" fmla="*/ 3 h 35"/>
              <a:gd name="T6" fmla="*/ 13 w 75"/>
              <a:gd name="T7" fmla="*/ 3 h 35"/>
              <a:gd name="T8" fmla="*/ 17 w 75"/>
              <a:gd name="T9" fmla="*/ 0 h 35"/>
              <a:gd name="T10" fmla="*/ 25 w 75"/>
              <a:gd name="T11" fmla="*/ 3 h 35"/>
              <a:gd name="T12" fmla="*/ 34 w 75"/>
              <a:gd name="T13" fmla="*/ 3 h 35"/>
              <a:gd name="T14" fmla="*/ 42 w 75"/>
              <a:gd name="T15" fmla="*/ 6 h 35"/>
              <a:gd name="T16" fmla="*/ 54 w 75"/>
              <a:gd name="T17" fmla="*/ 9 h 35"/>
              <a:gd name="T18" fmla="*/ 58 w 75"/>
              <a:gd name="T19" fmla="*/ 9 h 35"/>
              <a:gd name="T20" fmla="*/ 63 w 75"/>
              <a:gd name="T21" fmla="*/ 11 h 35"/>
              <a:gd name="T22" fmla="*/ 66 w 75"/>
              <a:gd name="T23" fmla="*/ 11 h 35"/>
              <a:gd name="T24" fmla="*/ 71 w 75"/>
              <a:gd name="T25" fmla="*/ 14 h 35"/>
              <a:gd name="T26" fmla="*/ 73 w 75"/>
              <a:gd name="T27" fmla="*/ 17 h 35"/>
              <a:gd name="T28" fmla="*/ 73 w 75"/>
              <a:gd name="T29" fmla="*/ 20 h 35"/>
              <a:gd name="T30" fmla="*/ 75 w 75"/>
              <a:gd name="T31" fmla="*/ 20 h 35"/>
              <a:gd name="T32" fmla="*/ 75 w 75"/>
              <a:gd name="T33" fmla="*/ 23 h 35"/>
              <a:gd name="T34" fmla="*/ 73 w 75"/>
              <a:gd name="T35" fmla="*/ 29 h 35"/>
              <a:gd name="T36" fmla="*/ 73 w 75"/>
              <a:gd name="T37" fmla="*/ 32 h 35"/>
              <a:gd name="T38" fmla="*/ 68 w 75"/>
              <a:gd name="T39" fmla="*/ 35 h 35"/>
              <a:gd name="T40" fmla="*/ 66 w 75"/>
              <a:gd name="T41" fmla="*/ 35 h 35"/>
              <a:gd name="T42" fmla="*/ 61 w 75"/>
              <a:gd name="T43" fmla="*/ 35 h 35"/>
              <a:gd name="T44" fmla="*/ 56 w 75"/>
              <a:gd name="T45" fmla="*/ 35 h 35"/>
              <a:gd name="T46" fmla="*/ 49 w 75"/>
              <a:gd name="T47" fmla="*/ 32 h 35"/>
              <a:gd name="T48" fmla="*/ 39 w 75"/>
              <a:gd name="T49" fmla="*/ 29 h 35"/>
              <a:gd name="T50" fmla="*/ 32 w 75"/>
              <a:gd name="T51" fmla="*/ 26 h 35"/>
              <a:gd name="T52" fmla="*/ 22 w 75"/>
              <a:gd name="T53" fmla="*/ 23 h 35"/>
              <a:gd name="T54" fmla="*/ 17 w 75"/>
              <a:gd name="T55" fmla="*/ 17 h 35"/>
              <a:gd name="T56" fmla="*/ 10 w 75"/>
              <a:gd name="T57" fmla="*/ 14 h 35"/>
              <a:gd name="T58" fmla="*/ 5 w 75"/>
              <a:gd name="T59" fmla="*/ 11 h 35"/>
              <a:gd name="T60" fmla="*/ 0 w 75"/>
              <a:gd name="T61" fmla="*/ 6 h 35"/>
              <a:gd name="T62" fmla="*/ 0 w 75"/>
              <a:gd name="T63" fmla="*/ 6 h 35"/>
              <a:gd name="T64" fmla="*/ 0 w 75"/>
              <a:gd name="T65" fmla="*/ 3 h 35"/>
              <a:gd name="T66" fmla="*/ 0 w 75"/>
              <a:gd name="T67" fmla="*/ 3 h 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5" h="35">
                <a:moveTo>
                  <a:pt x="0" y="3"/>
                </a:moveTo>
                <a:lnTo>
                  <a:pt x="3" y="3"/>
                </a:lnTo>
                <a:lnTo>
                  <a:pt x="5" y="3"/>
                </a:lnTo>
                <a:lnTo>
                  <a:pt x="13" y="3"/>
                </a:lnTo>
                <a:lnTo>
                  <a:pt x="17" y="0"/>
                </a:lnTo>
                <a:lnTo>
                  <a:pt x="25" y="3"/>
                </a:lnTo>
                <a:lnTo>
                  <a:pt x="34" y="3"/>
                </a:lnTo>
                <a:lnTo>
                  <a:pt x="42" y="6"/>
                </a:lnTo>
                <a:lnTo>
                  <a:pt x="54" y="9"/>
                </a:lnTo>
                <a:lnTo>
                  <a:pt x="58" y="9"/>
                </a:lnTo>
                <a:lnTo>
                  <a:pt x="63" y="11"/>
                </a:lnTo>
                <a:lnTo>
                  <a:pt x="66" y="11"/>
                </a:lnTo>
                <a:lnTo>
                  <a:pt x="71" y="14"/>
                </a:lnTo>
                <a:lnTo>
                  <a:pt x="73" y="17"/>
                </a:lnTo>
                <a:lnTo>
                  <a:pt x="73" y="20"/>
                </a:lnTo>
                <a:lnTo>
                  <a:pt x="75" y="20"/>
                </a:lnTo>
                <a:lnTo>
                  <a:pt x="75" y="23"/>
                </a:lnTo>
                <a:lnTo>
                  <a:pt x="73" y="29"/>
                </a:lnTo>
                <a:lnTo>
                  <a:pt x="73" y="32"/>
                </a:lnTo>
                <a:lnTo>
                  <a:pt x="68" y="35"/>
                </a:lnTo>
                <a:lnTo>
                  <a:pt x="66" y="35"/>
                </a:lnTo>
                <a:lnTo>
                  <a:pt x="61" y="35"/>
                </a:lnTo>
                <a:lnTo>
                  <a:pt x="56" y="35"/>
                </a:lnTo>
                <a:lnTo>
                  <a:pt x="49" y="32"/>
                </a:lnTo>
                <a:lnTo>
                  <a:pt x="39" y="29"/>
                </a:lnTo>
                <a:lnTo>
                  <a:pt x="32" y="26"/>
                </a:lnTo>
                <a:lnTo>
                  <a:pt x="22" y="23"/>
                </a:lnTo>
                <a:lnTo>
                  <a:pt x="17" y="17"/>
                </a:lnTo>
                <a:lnTo>
                  <a:pt x="10" y="14"/>
                </a:lnTo>
                <a:lnTo>
                  <a:pt x="5" y="11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7" name="Freeform 298">
            <a:extLst>
              <a:ext uri="{FF2B5EF4-FFF2-40B4-BE49-F238E27FC236}">
                <a16:creationId xmlns:a16="http://schemas.microsoft.com/office/drawing/2014/main" xmlns="" id="{51B1D3CB-1E23-404A-B30C-31B5E46D3D93}"/>
              </a:ext>
            </a:extLst>
          </p:cNvPr>
          <p:cNvSpPr>
            <a:spLocks/>
          </p:cNvSpPr>
          <p:nvPr/>
        </p:nvSpPr>
        <p:spPr bwMode="auto">
          <a:xfrm>
            <a:off x="4924035" y="5037397"/>
            <a:ext cx="398058" cy="332296"/>
          </a:xfrm>
          <a:custGeom>
            <a:avLst/>
            <a:gdLst>
              <a:gd name="T0" fmla="*/ 63 w 70"/>
              <a:gd name="T1" fmla="*/ 11 h 32"/>
              <a:gd name="T2" fmla="*/ 67 w 70"/>
              <a:gd name="T3" fmla="*/ 11 h 32"/>
              <a:gd name="T4" fmla="*/ 70 w 70"/>
              <a:gd name="T5" fmla="*/ 14 h 32"/>
              <a:gd name="T6" fmla="*/ 70 w 70"/>
              <a:gd name="T7" fmla="*/ 20 h 32"/>
              <a:gd name="T8" fmla="*/ 67 w 70"/>
              <a:gd name="T9" fmla="*/ 23 h 32"/>
              <a:gd name="T10" fmla="*/ 63 w 70"/>
              <a:gd name="T11" fmla="*/ 26 h 32"/>
              <a:gd name="T12" fmla="*/ 60 w 70"/>
              <a:gd name="T13" fmla="*/ 29 h 32"/>
              <a:gd name="T14" fmla="*/ 55 w 70"/>
              <a:gd name="T15" fmla="*/ 32 h 32"/>
              <a:gd name="T16" fmla="*/ 53 w 70"/>
              <a:gd name="T17" fmla="*/ 32 h 32"/>
              <a:gd name="T18" fmla="*/ 48 w 70"/>
              <a:gd name="T19" fmla="*/ 32 h 32"/>
              <a:gd name="T20" fmla="*/ 41 w 70"/>
              <a:gd name="T21" fmla="*/ 29 h 32"/>
              <a:gd name="T22" fmla="*/ 34 w 70"/>
              <a:gd name="T23" fmla="*/ 23 h 32"/>
              <a:gd name="T24" fmla="*/ 24 w 70"/>
              <a:gd name="T25" fmla="*/ 17 h 32"/>
              <a:gd name="T26" fmla="*/ 17 w 70"/>
              <a:gd name="T27" fmla="*/ 17 h 32"/>
              <a:gd name="T28" fmla="*/ 12 w 70"/>
              <a:gd name="T29" fmla="*/ 14 h 32"/>
              <a:gd name="T30" fmla="*/ 7 w 70"/>
              <a:gd name="T31" fmla="*/ 11 h 32"/>
              <a:gd name="T32" fmla="*/ 5 w 70"/>
              <a:gd name="T33" fmla="*/ 9 h 32"/>
              <a:gd name="T34" fmla="*/ 2 w 70"/>
              <a:gd name="T35" fmla="*/ 9 h 32"/>
              <a:gd name="T36" fmla="*/ 0 w 70"/>
              <a:gd name="T37" fmla="*/ 6 h 32"/>
              <a:gd name="T38" fmla="*/ 0 w 70"/>
              <a:gd name="T39" fmla="*/ 6 h 32"/>
              <a:gd name="T40" fmla="*/ 0 w 70"/>
              <a:gd name="T41" fmla="*/ 3 h 32"/>
              <a:gd name="T42" fmla="*/ 0 w 70"/>
              <a:gd name="T43" fmla="*/ 3 h 32"/>
              <a:gd name="T44" fmla="*/ 2 w 70"/>
              <a:gd name="T45" fmla="*/ 3 h 32"/>
              <a:gd name="T46" fmla="*/ 7 w 70"/>
              <a:gd name="T47" fmla="*/ 0 h 32"/>
              <a:gd name="T48" fmla="*/ 12 w 70"/>
              <a:gd name="T49" fmla="*/ 0 h 32"/>
              <a:gd name="T50" fmla="*/ 26 w 70"/>
              <a:gd name="T51" fmla="*/ 0 h 32"/>
              <a:gd name="T52" fmla="*/ 38 w 70"/>
              <a:gd name="T53" fmla="*/ 3 h 32"/>
              <a:gd name="T54" fmla="*/ 46 w 70"/>
              <a:gd name="T55" fmla="*/ 3 h 32"/>
              <a:gd name="T56" fmla="*/ 53 w 70"/>
              <a:gd name="T57" fmla="*/ 6 h 32"/>
              <a:gd name="T58" fmla="*/ 63 w 70"/>
              <a:gd name="T59" fmla="*/ 11 h 32"/>
              <a:gd name="T60" fmla="*/ 63 w 70"/>
              <a:gd name="T61" fmla="*/ 11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0" h="32">
                <a:moveTo>
                  <a:pt x="63" y="11"/>
                </a:moveTo>
                <a:lnTo>
                  <a:pt x="67" y="11"/>
                </a:lnTo>
                <a:lnTo>
                  <a:pt x="70" y="14"/>
                </a:lnTo>
                <a:lnTo>
                  <a:pt x="70" y="20"/>
                </a:lnTo>
                <a:lnTo>
                  <a:pt x="67" y="23"/>
                </a:lnTo>
                <a:lnTo>
                  <a:pt x="63" y="26"/>
                </a:lnTo>
                <a:lnTo>
                  <a:pt x="60" y="29"/>
                </a:lnTo>
                <a:lnTo>
                  <a:pt x="55" y="32"/>
                </a:lnTo>
                <a:lnTo>
                  <a:pt x="53" y="32"/>
                </a:lnTo>
                <a:lnTo>
                  <a:pt x="48" y="32"/>
                </a:lnTo>
                <a:lnTo>
                  <a:pt x="41" y="29"/>
                </a:lnTo>
                <a:lnTo>
                  <a:pt x="34" y="23"/>
                </a:lnTo>
                <a:lnTo>
                  <a:pt x="24" y="17"/>
                </a:lnTo>
                <a:lnTo>
                  <a:pt x="17" y="17"/>
                </a:lnTo>
                <a:lnTo>
                  <a:pt x="12" y="14"/>
                </a:lnTo>
                <a:lnTo>
                  <a:pt x="7" y="11"/>
                </a:lnTo>
                <a:lnTo>
                  <a:pt x="5" y="9"/>
                </a:lnTo>
                <a:lnTo>
                  <a:pt x="2" y="9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2" y="3"/>
                </a:lnTo>
                <a:lnTo>
                  <a:pt x="7" y="0"/>
                </a:lnTo>
                <a:lnTo>
                  <a:pt x="12" y="0"/>
                </a:lnTo>
                <a:lnTo>
                  <a:pt x="26" y="0"/>
                </a:lnTo>
                <a:lnTo>
                  <a:pt x="38" y="3"/>
                </a:lnTo>
                <a:lnTo>
                  <a:pt x="46" y="3"/>
                </a:lnTo>
                <a:lnTo>
                  <a:pt x="53" y="6"/>
                </a:lnTo>
                <a:lnTo>
                  <a:pt x="63" y="11"/>
                </a:lnTo>
                <a:lnTo>
                  <a:pt x="63" y="1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8" name="Freeform 299">
            <a:extLst>
              <a:ext uri="{FF2B5EF4-FFF2-40B4-BE49-F238E27FC236}">
                <a16:creationId xmlns:a16="http://schemas.microsoft.com/office/drawing/2014/main" xmlns="" id="{4ECB0E41-F61B-4F96-AAB9-8C0979C7F6EE}"/>
              </a:ext>
            </a:extLst>
          </p:cNvPr>
          <p:cNvSpPr>
            <a:spLocks/>
          </p:cNvSpPr>
          <p:nvPr/>
        </p:nvSpPr>
        <p:spPr bwMode="auto">
          <a:xfrm>
            <a:off x="4992273" y="5276231"/>
            <a:ext cx="506103" cy="1017659"/>
          </a:xfrm>
          <a:custGeom>
            <a:avLst/>
            <a:gdLst>
              <a:gd name="T0" fmla="*/ 53 w 89"/>
              <a:gd name="T1" fmla="*/ 83 h 98"/>
              <a:gd name="T2" fmla="*/ 51 w 89"/>
              <a:gd name="T3" fmla="*/ 89 h 98"/>
              <a:gd name="T4" fmla="*/ 46 w 89"/>
              <a:gd name="T5" fmla="*/ 95 h 98"/>
              <a:gd name="T6" fmla="*/ 43 w 89"/>
              <a:gd name="T7" fmla="*/ 98 h 98"/>
              <a:gd name="T8" fmla="*/ 39 w 89"/>
              <a:gd name="T9" fmla="*/ 98 h 98"/>
              <a:gd name="T10" fmla="*/ 34 w 89"/>
              <a:gd name="T11" fmla="*/ 98 h 98"/>
              <a:gd name="T12" fmla="*/ 26 w 89"/>
              <a:gd name="T13" fmla="*/ 98 h 98"/>
              <a:gd name="T14" fmla="*/ 19 w 89"/>
              <a:gd name="T15" fmla="*/ 92 h 98"/>
              <a:gd name="T16" fmla="*/ 12 w 89"/>
              <a:gd name="T17" fmla="*/ 89 h 98"/>
              <a:gd name="T18" fmla="*/ 9 w 89"/>
              <a:gd name="T19" fmla="*/ 83 h 98"/>
              <a:gd name="T20" fmla="*/ 5 w 89"/>
              <a:gd name="T21" fmla="*/ 80 h 98"/>
              <a:gd name="T22" fmla="*/ 2 w 89"/>
              <a:gd name="T23" fmla="*/ 80 h 98"/>
              <a:gd name="T24" fmla="*/ 2 w 89"/>
              <a:gd name="T25" fmla="*/ 77 h 98"/>
              <a:gd name="T26" fmla="*/ 0 w 89"/>
              <a:gd name="T27" fmla="*/ 71 h 98"/>
              <a:gd name="T28" fmla="*/ 0 w 89"/>
              <a:gd name="T29" fmla="*/ 68 h 98"/>
              <a:gd name="T30" fmla="*/ 2 w 89"/>
              <a:gd name="T31" fmla="*/ 65 h 98"/>
              <a:gd name="T32" fmla="*/ 2 w 89"/>
              <a:gd name="T33" fmla="*/ 62 h 98"/>
              <a:gd name="T34" fmla="*/ 5 w 89"/>
              <a:gd name="T35" fmla="*/ 62 h 98"/>
              <a:gd name="T36" fmla="*/ 9 w 89"/>
              <a:gd name="T37" fmla="*/ 62 h 98"/>
              <a:gd name="T38" fmla="*/ 12 w 89"/>
              <a:gd name="T39" fmla="*/ 62 h 98"/>
              <a:gd name="T40" fmla="*/ 14 w 89"/>
              <a:gd name="T41" fmla="*/ 65 h 98"/>
              <a:gd name="T42" fmla="*/ 17 w 89"/>
              <a:gd name="T43" fmla="*/ 65 h 98"/>
              <a:gd name="T44" fmla="*/ 19 w 89"/>
              <a:gd name="T45" fmla="*/ 65 h 98"/>
              <a:gd name="T46" fmla="*/ 19 w 89"/>
              <a:gd name="T47" fmla="*/ 62 h 98"/>
              <a:gd name="T48" fmla="*/ 22 w 89"/>
              <a:gd name="T49" fmla="*/ 62 h 98"/>
              <a:gd name="T50" fmla="*/ 24 w 89"/>
              <a:gd name="T51" fmla="*/ 59 h 98"/>
              <a:gd name="T52" fmla="*/ 26 w 89"/>
              <a:gd name="T53" fmla="*/ 56 h 98"/>
              <a:gd name="T54" fmla="*/ 31 w 89"/>
              <a:gd name="T55" fmla="*/ 50 h 98"/>
              <a:gd name="T56" fmla="*/ 36 w 89"/>
              <a:gd name="T57" fmla="*/ 45 h 98"/>
              <a:gd name="T58" fmla="*/ 43 w 89"/>
              <a:gd name="T59" fmla="*/ 39 h 98"/>
              <a:gd name="T60" fmla="*/ 51 w 89"/>
              <a:gd name="T61" fmla="*/ 30 h 98"/>
              <a:gd name="T62" fmla="*/ 58 w 89"/>
              <a:gd name="T63" fmla="*/ 21 h 98"/>
              <a:gd name="T64" fmla="*/ 63 w 89"/>
              <a:gd name="T65" fmla="*/ 15 h 98"/>
              <a:gd name="T66" fmla="*/ 70 w 89"/>
              <a:gd name="T67" fmla="*/ 12 h 98"/>
              <a:gd name="T68" fmla="*/ 75 w 89"/>
              <a:gd name="T69" fmla="*/ 6 h 98"/>
              <a:gd name="T70" fmla="*/ 80 w 89"/>
              <a:gd name="T71" fmla="*/ 3 h 98"/>
              <a:gd name="T72" fmla="*/ 82 w 89"/>
              <a:gd name="T73" fmla="*/ 0 h 98"/>
              <a:gd name="T74" fmla="*/ 87 w 89"/>
              <a:gd name="T75" fmla="*/ 0 h 98"/>
              <a:gd name="T76" fmla="*/ 89 w 89"/>
              <a:gd name="T77" fmla="*/ 0 h 98"/>
              <a:gd name="T78" fmla="*/ 89 w 89"/>
              <a:gd name="T79" fmla="*/ 0 h 98"/>
              <a:gd name="T80" fmla="*/ 89 w 89"/>
              <a:gd name="T81" fmla="*/ 3 h 98"/>
              <a:gd name="T82" fmla="*/ 89 w 89"/>
              <a:gd name="T83" fmla="*/ 6 h 98"/>
              <a:gd name="T84" fmla="*/ 89 w 89"/>
              <a:gd name="T85" fmla="*/ 9 h 98"/>
              <a:gd name="T86" fmla="*/ 87 w 89"/>
              <a:gd name="T87" fmla="*/ 15 h 98"/>
              <a:gd name="T88" fmla="*/ 84 w 89"/>
              <a:gd name="T89" fmla="*/ 21 h 98"/>
              <a:gd name="T90" fmla="*/ 82 w 89"/>
              <a:gd name="T91" fmla="*/ 27 h 98"/>
              <a:gd name="T92" fmla="*/ 77 w 89"/>
              <a:gd name="T93" fmla="*/ 36 h 98"/>
              <a:gd name="T94" fmla="*/ 68 w 89"/>
              <a:gd name="T95" fmla="*/ 50 h 98"/>
              <a:gd name="T96" fmla="*/ 60 w 89"/>
              <a:gd name="T97" fmla="*/ 65 h 98"/>
              <a:gd name="T98" fmla="*/ 58 w 89"/>
              <a:gd name="T99" fmla="*/ 71 h 98"/>
              <a:gd name="T100" fmla="*/ 55 w 89"/>
              <a:gd name="T101" fmla="*/ 74 h 98"/>
              <a:gd name="T102" fmla="*/ 53 w 89"/>
              <a:gd name="T103" fmla="*/ 80 h 98"/>
              <a:gd name="T104" fmla="*/ 53 w 89"/>
              <a:gd name="T105" fmla="*/ 83 h 98"/>
              <a:gd name="T106" fmla="*/ 53 w 89"/>
              <a:gd name="T107" fmla="*/ 83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9" h="98">
                <a:moveTo>
                  <a:pt x="53" y="83"/>
                </a:moveTo>
                <a:lnTo>
                  <a:pt x="51" y="89"/>
                </a:lnTo>
                <a:lnTo>
                  <a:pt x="46" y="95"/>
                </a:lnTo>
                <a:lnTo>
                  <a:pt x="43" y="98"/>
                </a:lnTo>
                <a:lnTo>
                  <a:pt x="39" y="98"/>
                </a:lnTo>
                <a:lnTo>
                  <a:pt x="34" y="98"/>
                </a:lnTo>
                <a:lnTo>
                  <a:pt x="26" y="98"/>
                </a:lnTo>
                <a:lnTo>
                  <a:pt x="19" y="92"/>
                </a:lnTo>
                <a:lnTo>
                  <a:pt x="12" y="89"/>
                </a:lnTo>
                <a:lnTo>
                  <a:pt x="9" y="83"/>
                </a:lnTo>
                <a:lnTo>
                  <a:pt x="5" y="80"/>
                </a:lnTo>
                <a:lnTo>
                  <a:pt x="2" y="80"/>
                </a:lnTo>
                <a:lnTo>
                  <a:pt x="2" y="77"/>
                </a:lnTo>
                <a:lnTo>
                  <a:pt x="0" y="71"/>
                </a:lnTo>
                <a:lnTo>
                  <a:pt x="0" y="68"/>
                </a:lnTo>
                <a:lnTo>
                  <a:pt x="2" y="65"/>
                </a:lnTo>
                <a:lnTo>
                  <a:pt x="2" y="62"/>
                </a:lnTo>
                <a:lnTo>
                  <a:pt x="5" y="62"/>
                </a:lnTo>
                <a:lnTo>
                  <a:pt x="9" y="62"/>
                </a:lnTo>
                <a:lnTo>
                  <a:pt x="12" y="62"/>
                </a:lnTo>
                <a:lnTo>
                  <a:pt x="14" y="65"/>
                </a:lnTo>
                <a:lnTo>
                  <a:pt x="17" y="65"/>
                </a:lnTo>
                <a:lnTo>
                  <a:pt x="19" y="65"/>
                </a:lnTo>
                <a:lnTo>
                  <a:pt x="19" y="62"/>
                </a:lnTo>
                <a:lnTo>
                  <a:pt x="22" y="62"/>
                </a:lnTo>
                <a:lnTo>
                  <a:pt x="24" y="59"/>
                </a:lnTo>
                <a:lnTo>
                  <a:pt x="26" y="56"/>
                </a:lnTo>
                <a:lnTo>
                  <a:pt x="31" y="50"/>
                </a:lnTo>
                <a:lnTo>
                  <a:pt x="36" y="45"/>
                </a:lnTo>
                <a:lnTo>
                  <a:pt x="43" y="39"/>
                </a:lnTo>
                <a:lnTo>
                  <a:pt x="51" y="30"/>
                </a:lnTo>
                <a:lnTo>
                  <a:pt x="58" y="21"/>
                </a:lnTo>
                <a:lnTo>
                  <a:pt x="63" y="15"/>
                </a:lnTo>
                <a:lnTo>
                  <a:pt x="70" y="12"/>
                </a:lnTo>
                <a:lnTo>
                  <a:pt x="75" y="6"/>
                </a:lnTo>
                <a:lnTo>
                  <a:pt x="80" y="3"/>
                </a:lnTo>
                <a:lnTo>
                  <a:pt x="82" y="0"/>
                </a:lnTo>
                <a:lnTo>
                  <a:pt x="87" y="0"/>
                </a:lnTo>
                <a:lnTo>
                  <a:pt x="89" y="0"/>
                </a:lnTo>
                <a:lnTo>
                  <a:pt x="89" y="0"/>
                </a:lnTo>
                <a:lnTo>
                  <a:pt x="89" y="3"/>
                </a:lnTo>
                <a:lnTo>
                  <a:pt x="89" y="6"/>
                </a:lnTo>
                <a:lnTo>
                  <a:pt x="89" y="9"/>
                </a:lnTo>
                <a:lnTo>
                  <a:pt x="87" y="15"/>
                </a:lnTo>
                <a:lnTo>
                  <a:pt x="84" y="21"/>
                </a:lnTo>
                <a:lnTo>
                  <a:pt x="82" y="27"/>
                </a:lnTo>
                <a:lnTo>
                  <a:pt x="77" y="36"/>
                </a:lnTo>
                <a:lnTo>
                  <a:pt x="68" y="50"/>
                </a:lnTo>
                <a:lnTo>
                  <a:pt x="60" y="65"/>
                </a:lnTo>
                <a:lnTo>
                  <a:pt x="58" y="71"/>
                </a:lnTo>
                <a:lnTo>
                  <a:pt x="55" y="74"/>
                </a:lnTo>
                <a:lnTo>
                  <a:pt x="53" y="80"/>
                </a:lnTo>
                <a:lnTo>
                  <a:pt x="53" y="83"/>
                </a:lnTo>
                <a:lnTo>
                  <a:pt x="53" y="8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20B30221-97F7-4895-BAA6-081363DB7AAD}"/>
              </a:ext>
            </a:extLst>
          </p:cNvPr>
          <p:cNvSpPr/>
          <p:nvPr/>
        </p:nvSpPr>
        <p:spPr>
          <a:xfrm rot="21319989">
            <a:off x="9488870" y="1199917"/>
            <a:ext cx="658584" cy="404418"/>
          </a:xfrm>
          <a:custGeom>
            <a:avLst/>
            <a:gdLst>
              <a:gd name="connsiteX0" fmla="*/ 658584 w 658584"/>
              <a:gd name="connsiteY0" fmla="*/ 0 h 404418"/>
              <a:gd name="connsiteX1" fmla="*/ 650571 w 658584"/>
              <a:gd name="connsiteY1" fmla="*/ 6470 h 404418"/>
              <a:gd name="connsiteX2" fmla="*/ 624696 w 658584"/>
              <a:gd name="connsiteY2" fmla="*/ 4358 h 404418"/>
              <a:gd name="connsiteX3" fmla="*/ 589838 w 658584"/>
              <a:gd name="connsiteY3" fmla="*/ 32503 h 404418"/>
              <a:gd name="connsiteX4" fmla="*/ 548511 w 658584"/>
              <a:gd name="connsiteY4" fmla="*/ 60119 h 404418"/>
              <a:gd name="connsiteX5" fmla="*/ 498202 w 658584"/>
              <a:gd name="connsiteY5" fmla="*/ 117993 h 404418"/>
              <a:gd name="connsiteX6" fmla="*/ 450407 w 658584"/>
              <a:gd name="connsiteY6" fmla="*/ 145081 h 404418"/>
              <a:gd name="connsiteX7" fmla="*/ 392791 w 658584"/>
              <a:gd name="connsiteY7" fmla="*/ 212687 h 404418"/>
              <a:gd name="connsiteX8" fmla="*/ 281748 w 658584"/>
              <a:gd name="connsiteY8" fmla="*/ 296593 h 404418"/>
              <a:gd name="connsiteX9" fmla="*/ 179688 w 658584"/>
              <a:gd name="connsiteY9" fmla="*/ 350242 h 404418"/>
              <a:gd name="connsiteX10" fmla="*/ 84096 w 658584"/>
              <a:gd name="connsiteY10" fmla="*/ 404418 h 404418"/>
              <a:gd name="connsiteX11" fmla="*/ 0 w 658584"/>
              <a:gd name="connsiteY11" fmla="*/ 397553 h 404418"/>
              <a:gd name="connsiteX12" fmla="*/ 78697 w 658584"/>
              <a:gd name="connsiteY12" fmla="*/ 311007 h 404418"/>
              <a:gd name="connsiteX13" fmla="*/ 157396 w 658584"/>
              <a:gd name="connsiteY13" fmla="*/ 224461 h 404418"/>
              <a:gd name="connsiteX14" fmla="*/ 220642 w 658584"/>
              <a:gd name="connsiteY14" fmla="*/ 167645 h 404418"/>
              <a:gd name="connsiteX15" fmla="*/ 300177 w 658584"/>
              <a:gd name="connsiteY15" fmla="*/ 70837 h 404418"/>
              <a:gd name="connsiteX16" fmla="*/ 315628 w 658584"/>
              <a:gd name="connsiteY16" fmla="*/ 41108 h 404418"/>
              <a:gd name="connsiteX17" fmla="*/ 350487 w 658584"/>
              <a:gd name="connsiteY17" fmla="*/ 12964 h 404418"/>
              <a:gd name="connsiteX18" fmla="*/ 363424 w 658584"/>
              <a:gd name="connsiteY18" fmla="*/ 14020 h 404418"/>
              <a:gd name="connsiteX19" fmla="*/ 370711 w 658584"/>
              <a:gd name="connsiteY19" fmla="*/ 0 h 404418"/>
              <a:gd name="connsiteX20" fmla="*/ 658584 w 658584"/>
              <a:gd name="connsiteY20" fmla="*/ 0 h 4044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658584" h="404418">
                <a:moveTo>
                  <a:pt x="658584" y="0"/>
                </a:moveTo>
                <a:lnTo>
                  <a:pt x="650571" y="6470"/>
                </a:lnTo>
                <a:lnTo>
                  <a:pt x="624696" y="4358"/>
                </a:lnTo>
                <a:lnTo>
                  <a:pt x="589838" y="32503"/>
                </a:lnTo>
                <a:lnTo>
                  <a:pt x="548511" y="60119"/>
                </a:lnTo>
                <a:lnTo>
                  <a:pt x="498202" y="117993"/>
                </a:lnTo>
                <a:lnTo>
                  <a:pt x="450407" y="145081"/>
                </a:lnTo>
                <a:lnTo>
                  <a:pt x="392791" y="212687"/>
                </a:lnTo>
                <a:lnTo>
                  <a:pt x="281748" y="296593"/>
                </a:lnTo>
                <a:lnTo>
                  <a:pt x="179688" y="350242"/>
                </a:lnTo>
                <a:lnTo>
                  <a:pt x="84096" y="404418"/>
                </a:lnTo>
                <a:lnTo>
                  <a:pt x="0" y="397553"/>
                </a:lnTo>
                <a:lnTo>
                  <a:pt x="78697" y="311007"/>
                </a:lnTo>
                <a:lnTo>
                  <a:pt x="157396" y="224461"/>
                </a:lnTo>
                <a:lnTo>
                  <a:pt x="220642" y="167645"/>
                </a:lnTo>
                <a:lnTo>
                  <a:pt x="300177" y="70837"/>
                </a:lnTo>
                <a:lnTo>
                  <a:pt x="315628" y="41108"/>
                </a:lnTo>
                <a:lnTo>
                  <a:pt x="350487" y="12964"/>
                </a:lnTo>
                <a:lnTo>
                  <a:pt x="363424" y="14020"/>
                </a:lnTo>
                <a:lnTo>
                  <a:pt x="370711" y="0"/>
                </a:lnTo>
                <a:lnTo>
                  <a:pt x="65858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DB539814-A082-4115-A135-E9999D21BE0F}"/>
              </a:ext>
            </a:extLst>
          </p:cNvPr>
          <p:cNvSpPr/>
          <p:nvPr/>
        </p:nvSpPr>
        <p:spPr>
          <a:xfrm rot="21319989">
            <a:off x="9386473" y="906262"/>
            <a:ext cx="863955" cy="292473"/>
          </a:xfrm>
          <a:custGeom>
            <a:avLst/>
            <a:gdLst>
              <a:gd name="connsiteX0" fmla="*/ 605662 w 863955"/>
              <a:gd name="connsiteY0" fmla="*/ 0 h 292473"/>
              <a:gd name="connsiteX1" fmla="*/ 631538 w 863955"/>
              <a:gd name="connsiteY1" fmla="*/ 2112 h 292473"/>
              <a:gd name="connsiteX2" fmla="*/ 650944 w 863955"/>
              <a:gd name="connsiteY2" fmla="*/ 3697 h 292473"/>
              <a:gd name="connsiteX3" fmla="*/ 676820 w 863955"/>
              <a:gd name="connsiteY3" fmla="*/ 5809 h 292473"/>
              <a:gd name="connsiteX4" fmla="*/ 700183 w 863955"/>
              <a:gd name="connsiteY4" fmla="*/ 38706 h 292473"/>
              <a:gd name="connsiteX5" fmla="*/ 732527 w 863955"/>
              <a:gd name="connsiteY5" fmla="*/ 41346 h 292473"/>
              <a:gd name="connsiteX6" fmla="*/ 775297 w 863955"/>
              <a:gd name="connsiteY6" fmla="*/ 75828 h 292473"/>
              <a:gd name="connsiteX7" fmla="*/ 810761 w 863955"/>
              <a:gd name="connsiteY7" fmla="*/ 120043 h 292473"/>
              <a:gd name="connsiteX8" fmla="*/ 840592 w 863955"/>
              <a:gd name="connsiteY8" fmla="*/ 153468 h 292473"/>
              <a:gd name="connsiteX9" fmla="*/ 863955 w 863955"/>
              <a:gd name="connsiteY9" fmla="*/ 186365 h 292473"/>
              <a:gd name="connsiteX10" fmla="*/ 861442 w 863955"/>
              <a:gd name="connsiteY10" fmla="*/ 217151 h 292473"/>
              <a:gd name="connsiteX11" fmla="*/ 845991 w 863955"/>
              <a:gd name="connsiteY11" fmla="*/ 246879 h 292473"/>
              <a:gd name="connsiteX12" fmla="*/ 813646 w 863955"/>
              <a:gd name="connsiteY12" fmla="*/ 244239 h 292473"/>
              <a:gd name="connsiteX13" fmla="*/ 785257 w 863955"/>
              <a:gd name="connsiteY13" fmla="*/ 272911 h 292473"/>
              <a:gd name="connsiteX14" fmla="*/ 759382 w 863955"/>
              <a:gd name="connsiteY14" fmla="*/ 270799 h 292473"/>
              <a:gd name="connsiteX15" fmla="*/ 732536 w 863955"/>
              <a:gd name="connsiteY15" fmla="*/ 292473 h 292473"/>
              <a:gd name="connsiteX16" fmla="*/ 444663 w 863955"/>
              <a:gd name="connsiteY16" fmla="*/ 292473 h 292473"/>
              <a:gd name="connsiteX17" fmla="*/ 452827 w 863955"/>
              <a:gd name="connsiteY17" fmla="*/ 276764 h 292473"/>
              <a:gd name="connsiteX18" fmla="*/ 465765 w 863955"/>
              <a:gd name="connsiteY18" fmla="*/ 277820 h 292473"/>
              <a:gd name="connsiteX19" fmla="*/ 468278 w 863955"/>
              <a:gd name="connsiteY19" fmla="*/ 247035 h 292473"/>
              <a:gd name="connsiteX20" fmla="*/ 442402 w 863955"/>
              <a:gd name="connsiteY20" fmla="*/ 244923 h 292473"/>
              <a:gd name="connsiteX21" fmla="*/ 416527 w 863955"/>
              <a:gd name="connsiteY21" fmla="*/ 242811 h 292473"/>
              <a:gd name="connsiteX22" fmla="*/ 384182 w 863955"/>
              <a:gd name="connsiteY22" fmla="*/ 240170 h 292473"/>
              <a:gd name="connsiteX23" fmla="*/ 355793 w 863955"/>
              <a:gd name="connsiteY23" fmla="*/ 268843 h 292473"/>
              <a:gd name="connsiteX24" fmla="*/ 323448 w 863955"/>
              <a:gd name="connsiteY24" fmla="*/ 266202 h 292473"/>
              <a:gd name="connsiteX25" fmla="*/ 297572 w 863955"/>
              <a:gd name="connsiteY25" fmla="*/ 264090 h 292473"/>
              <a:gd name="connsiteX26" fmla="*/ 252290 w 863955"/>
              <a:gd name="connsiteY26" fmla="*/ 260393 h 292473"/>
              <a:gd name="connsiteX27" fmla="*/ 213476 w 863955"/>
              <a:gd name="connsiteY27" fmla="*/ 257225 h 292473"/>
              <a:gd name="connsiteX28" fmla="*/ 155255 w 863955"/>
              <a:gd name="connsiteY28" fmla="*/ 252472 h 292473"/>
              <a:gd name="connsiteX29" fmla="*/ 109972 w 863955"/>
              <a:gd name="connsiteY29" fmla="*/ 248776 h 292473"/>
              <a:gd name="connsiteX30" fmla="*/ 51752 w 863955"/>
              <a:gd name="connsiteY30" fmla="*/ 244023 h 292473"/>
              <a:gd name="connsiteX31" fmla="*/ 0 w 863955"/>
              <a:gd name="connsiteY31" fmla="*/ 239798 h 292473"/>
              <a:gd name="connsiteX32" fmla="*/ 12565 w 863955"/>
              <a:gd name="connsiteY32" fmla="*/ 85874 h 292473"/>
              <a:gd name="connsiteX33" fmla="*/ 83724 w 863955"/>
              <a:gd name="connsiteY33" fmla="*/ 91683 h 292473"/>
              <a:gd name="connsiteX34" fmla="*/ 154882 w 863955"/>
              <a:gd name="connsiteY34" fmla="*/ 97492 h 292473"/>
              <a:gd name="connsiteX35" fmla="*/ 206634 w 863955"/>
              <a:gd name="connsiteY35" fmla="*/ 101717 h 292473"/>
              <a:gd name="connsiteX36" fmla="*/ 264855 w 863955"/>
              <a:gd name="connsiteY36" fmla="*/ 106469 h 292473"/>
              <a:gd name="connsiteX37" fmla="*/ 325589 w 863955"/>
              <a:gd name="connsiteY37" fmla="*/ 80437 h 292473"/>
              <a:gd name="connsiteX38" fmla="*/ 370871 w 863955"/>
              <a:gd name="connsiteY38" fmla="*/ 84134 h 292473"/>
              <a:gd name="connsiteX39" fmla="*/ 396747 w 863955"/>
              <a:gd name="connsiteY39" fmla="*/ 86246 h 292473"/>
              <a:gd name="connsiteX40" fmla="*/ 442030 w 863955"/>
              <a:gd name="connsiteY40" fmla="*/ 89943 h 292473"/>
              <a:gd name="connsiteX41" fmla="*/ 484194 w 863955"/>
              <a:gd name="connsiteY41" fmla="*/ 52065 h 292473"/>
              <a:gd name="connsiteX42" fmla="*/ 516539 w 863955"/>
              <a:gd name="connsiteY42" fmla="*/ 54705 h 292473"/>
              <a:gd name="connsiteX43" fmla="*/ 542415 w 863955"/>
              <a:gd name="connsiteY43" fmla="*/ 56818 h 292473"/>
              <a:gd name="connsiteX44" fmla="*/ 577273 w 863955"/>
              <a:gd name="connsiteY44" fmla="*/ 28672 h 292473"/>
              <a:gd name="connsiteX45" fmla="*/ 605662 w 863955"/>
              <a:gd name="connsiteY45" fmla="*/ 0 h 2924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863955" h="292473">
                <a:moveTo>
                  <a:pt x="605662" y="0"/>
                </a:moveTo>
                <a:lnTo>
                  <a:pt x="631538" y="2112"/>
                </a:lnTo>
                <a:lnTo>
                  <a:pt x="650944" y="3697"/>
                </a:lnTo>
                <a:lnTo>
                  <a:pt x="676820" y="5809"/>
                </a:lnTo>
                <a:lnTo>
                  <a:pt x="700183" y="38706"/>
                </a:lnTo>
                <a:lnTo>
                  <a:pt x="732527" y="41346"/>
                </a:lnTo>
                <a:lnTo>
                  <a:pt x="775297" y="75828"/>
                </a:lnTo>
                <a:lnTo>
                  <a:pt x="810761" y="120043"/>
                </a:lnTo>
                <a:lnTo>
                  <a:pt x="840592" y="153468"/>
                </a:lnTo>
                <a:lnTo>
                  <a:pt x="863955" y="186365"/>
                </a:lnTo>
                <a:lnTo>
                  <a:pt x="861442" y="217151"/>
                </a:lnTo>
                <a:lnTo>
                  <a:pt x="845991" y="246879"/>
                </a:lnTo>
                <a:lnTo>
                  <a:pt x="813646" y="244239"/>
                </a:lnTo>
                <a:lnTo>
                  <a:pt x="785257" y="272911"/>
                </a:lnTo>
                <a:lnTo>
                  <a:pt x="759382" y="270799"/>
                </a:lnTo>
                <a:lnTo>
                  <a:pt x="732536" y="292473"/>
                </a:lnTo>
                <a:lnTo>
                  <a:pt x="444663" y="292473"/>
                </a:lnTo>
                <a:lnTo>
                  <a:pt x="452827" y="276764"/>
                </a:lnTo>
                <a:lnTo>
                  <a:pt x="465765" y="277820"/>
                </a:lnTo>
                <a:lnTo>
                  <a:pt x="468278" y="247035"/>
                </a:lnTo>
                <a:lnTo>
                  <a:pt x="442402" y="244923"/>
                </a:lnTo>
                <a:lnTo>
                  <a:pt x="416527" y="242811"/>
                </a:lnTo>
                <a:lnTo>
                  <a:pt x="384182" y="240170"/>
                </a:lnTo>
                <a:lnTo>
                  <a:pt x="355793" y="268843"/>
                </a:lnTo>
                <a:lnTo>
                  <a:pt x="323448" y="266202"/>
                </a:lnTo>
                <a:lnTo>
                  <a:pt x="297572" y="264090"/>
                </a:lnTo>
                <a:lnTo>
                  <a:pt x="252290" y="260393"/>
                </a:lnTo>
                <a:lnTo>
                  <a:pt x="213476" y="257225"/>
                </a:lnTo>
                <a:lnTo>
                  <a:pt x="155255" y="252472"/>
                </a:lnTo>
                <a:lnTo>
                  <a:pt x="109972" y="248776"/>
                </a:lnTo>
                <a:lnTo>
                  <a:pt x="51752" y="244023"/>
                </a:lnTo>
                <a:lnTo>
                  <a:pt x="0" y="239798"/>
                </a:lnTo>
                <a:lnTo>
                  <a:pt x="12565" y="85874"/>
                </a:lnTo>
                <a:lnTo>
                  <a:pt x="83724" y="91683"/>
                </a:lnTo>
                <a:lnTo>
                  <a:pt x="154882" y="97492"/>
                </a:lnTo>
                <a:lnTo>
                  <a:pt x="206634" y="101717"/>
                </a:lnTo>
                <a:lnTo>
                  <a:pt x="264855" y="106469"/>
                </a:lnTo>
                <a:lnTo>
                  <a:pt x="325589" y="80437"/>
                </a:lnTo>
                <a:lnTo>
                  <a:pt x="370871" y="84134"/>
                </a:lnTo>
                <a:lnTo>
                  <a:pt x="396747" y="86246"/>
                </a:lnTo>
                <a:lnTo>
                  <a:pt x="442030" y="89943"/>
                </a:lnTo>
                <a:lnTo>
                  <a:pt x="484194" y="52065"/>
                </a:lnTo>
                <a:lnTo>
                  <a:pt x="516539" y="54705"/>
                </a:lnTo>
                <a:lnTo>
                  <a:pt x="542415" y="56818"/>
                </a:lnTo>
                <a:lnTo>
                  <a:pt x="577273" y="28672"/>
                </a:lnTo>
                <a:lnTo>
                  <a:pt x="60566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2AF88395-5E34-41A0-A114-6ED98351CA37}"/>
              </a:ext>
            </a:extLst>
          </p:cNvPr>
          <p:cNvSpPr/>
          <p:nvPr/>
        </p:nvSpPr>
        <p:spPr>
          <a:xfrm rot="21106523">
            <a:off x="9950207" y="1649711"/>
            <a:ext cx="618284" cy="876960"/>
          </a:xfrm>
          <a:custGeom>
            <a:avLst/>
            <a:gdLst>
              <a:gd name="connsiteX0" fmla="*/ 618284 w 618284"/>
              <a:gd name="connsiteY0" fmla="*/ 23259 h 876960"/>
              <a:gd name="connsiteX1" fmla="*/ 598792 w 618284"/>
              <a:gd name="connsiteY1" fmla="*/ 63726 h 876960"/>
              <a:gd name="connsiteX2" fmla="*/ 585944 w 618284"/>
              <a:gd name="connsiteY2" fmla="*/ 61869 h 876960"/>
              <a:gd name="connsiteX3" fmla="*/ 568678 w 618284"/>
              <a:gd name="connsiteY3" fmla="*/ 90582 h 876960"/>
              <a:gd name="connsiteX4" fmla="*/ 551412 w 618284"/>
              <a:gd name="connsiteY4" fmla="*/ 119294 h 876960"/>
              <a:gd name="connsiteX5" fmla="*/ 532673 w 618284"/>
              <a:gd name="connsiteY5" fmla="*/ 158196 h 876960"/>
              <a:gd name="connsiteX6" fmla="*/ 528255 w 618284"/>
              <a:gd name="connsiteY6" fmla="*/ 188766 h 876960"/>
              <a:gd name="connsiteX7" fmla="*/ 504564 w 618284"/>
              <a:gd name="connsiteY7" fmla="*/ 216550 h 876960"/>
              <a:gd name="connsiteX8" fmla="*/ 482880 w 618284"/>
              <a:gd name="connsiteY8" fmla="*/ 275831 h 876960"/>
              <a:gd name="connsiteX9" fmla="*/ 461195 w 618284"/>
              <a:gd name="connsiteY9" fmla="*/ 335113 h 876960"/>
              <a:gd name="connsiteX10" fmla="*/ 439511 w 618284"/>
              <a:gd name="connsiteY10" fmla="*/ 394396 h 876960"/>
              <a:gd name="connsiteX11" fmla="*/ 375398 w 618284"/>
              <a:gd name="connsiteY11" fmla="*/ 520364 h 876960"/>
              <a:gd name="connsiteX12" fmla="*/ 336448 w 618284"/>
              <a:gd name="connsiteY12" fmla="*/ 608358 h 876960"/>
              <a:gd name="connsiteX13" fmla="*/ 291074 w 618284"/>
              <a:gd name="connsiteY13" fmla="*/ 695424 h 876960"/>
              <a:gd name="connsiteX14" fmla="*/ 256542 w 618284"/>
              <a:gd name="connsiteY14" fmla="*/ 752849 h 876960"/>
              <a:gd name="connsiteX15" fmla="*/ 234857 w 618284"/>
              <a:gd name="connsiteY15" fmla="*/ 812131 h 876960"/>
              <a:gd name="connsiteX16" fmla="*/ 198319 w 618284"/>
              <a:gd name="connsiteY16" fmla="*/ 838057 h 876960"/>
              <a:gd name="connsiteX17" fmla="*/ 179581 w 618284"/>
              <a:gd name="connsiteY17" fmla="*/ 876960 h 876960"/>
              <a:gd name="connsiteX18" fmla="*/ 153886 w 618284"/>
              <a:gd name="connsiteY18" fmla="*/ 873246 h 876960"/>
              <a:gd name="connsiteX19" fmla="*/ 141039 w 618284"/>
              <a:gd name="connsiteY19" fmla="*/ 871389 h 876960"/>
              <a:gd name="connsiteX20" fmla="*/ 121767 w 618284"/>
              <a:gd name="connsiteY20" fmla="*/ 868604 h 876960"/>
              <a:gd name="connsiteX21" fmla="*/ 114811 w 618284"/>
              <a:gd name="connsiteY21" fmla="*/ 825987 h 876960"/>
              <a:gd name="connsiteX22" fmla="*/ 89116 w 618284"/>
              <a:gd name="connsiteY22" fmla="*/ 822273 h 876960"/>
              <a:gd name="connsiteX23" fmla="*/ 44559 w 618284"/>
              <a:gd name="connsiteY23" fmla="*/ 722209 h 876960"/>
              <a:gd name="connsiteX24" fmla="*/ 0 w 618284"/>
              <a:gd name="connsiteY24" fmla="*/ 622144 h 876960"/>
              <a:gd name="connsiteX25" fmla="*/ 25695 w 618284"/>
              <a:gd name="connsiteY25" fmla="*/ 625858 h 876960"/>
              <a:gd name="connsiteX26" fmla="*/ 75080 w 618284"/>
              <a:gd name="connsiteY26" fmla="*/ 601788 h 876960"/>
              <a:gd name="connsiteX27" fmla="*/ 109612 w 618284"/>
              <a:gd name="connsiteY27" fmla="*/ 544363 h 876960"/>
              <a:gd name="connsiteX28" fmla="*/ 137720 w 618284"/>
              <a:gd name="connsiteY28" fmla="*/ 486010 h 876960"/>
              <a:gd name="connsiteX29" fmla="*/ 178143 w 618284"/>
              <a:gd name="connsiteY29" fmla="*/ 387826 h 876960"/>
              <a:gd name="connsiteX30" fmla="*/ 199828 w 618284"/>
              <a:gd name="connsiteY30" fmla="*/ 328543 h 876960"/>
              <a:gd name="connsiteX31" fmla="*/ 232355 w 618284"/>
              <a:gd name="connsiteY31" fmla="*/ 239620 h 876960"/>
              <a:gd name="connsiteX32" fmla="*/ 258457 w 618284"/>
              <a:gd name="connsiteY32" fmla="*/ 149769 h 876960"/>
              <a:gd name="connsiteX33" fmla="*/ 281615 w 618284"/>
              <a:gd name="connsiteY33" fmla="*/ 80298 h 876960"/>
              <a:gd name="connsiteX34" fmla="*/ 290452 w 618284"/>
              <a:gd name="connsiteY34" fmla="*/ 19158 h 876960"/>
              <a:gd name="connsiteX35" fmla="*/ 293221 w 618284"/>
              <a:gd name="connsiteY35" fmla="*/ 0 h 876960"/>
              <a:gd name="connsiteX36" fmla="*/ 618284 w 618284"/>
              <a:gd name="connsiteY36" fmla="*/ 23259 h 8769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618284" h="876960">
                <a:moveTo>
                  <a:pt x="618284" y="23259"/>
                </a:moveTo>
                <a:lnTo>
                  <a:pt x="598792" y="63726"/>
                </a:lnTo>
                <a:lnTo>
                  <a:pt x="585944" y="61869"/>
                </a:lnTo>
                <a:lnTo>
                  <a:pt x="568678" y="90582"/>
                </a:lnTo>
                <a:lnTo>
                  <a:pt x="551412" y="119294"/>
                </a:lnTo>
                <a:lnTo>
                  <a:pt x="532673" y="158196"/>
                </a:lnTo>
                <a:lnTo>
                  <a:pt x="528255" y="188766"/>
                </a:lnTo>
                <a:lnTo>
                  <a:pt x="504564" y="216550"/>
                </a:lnTo>
                <a:lnTo>
                  <a:pt x="482880" y="275831"/>
                </a:lnTo>
                <a:lnTo>
                  <a:pt x="461195" y="335113"/>
                </a:lnTo>
                <a:lnTo>
                  <a:pt x="439511" y="394396"/>
                </a:lnTo>
                <a:lnTo>
                  <a:pt x="375398" y="520364"/>
                </a:lnTo>
                <a:lnTo>
                  <a:pt x="336448" y="608358"/>
                </a:lnTo>
                <a:lnTo>
                  <a:pt x="291074" y="695424"/>
                </a:lnTo>
                <a:lnTo>
                  <a:pt x="256542" y="752849"/>
                </a:lnTo>
                <a:lnTo>
                  <a:pt x="234857" y="812131"/>
                </a:lnTo>
                <a:lnTo>
                  <a:pt x="198319" y="838057"/>
                </a:lnTo>
                <a:lnTo>
                  <a:pt x="179581" y="876960"/>
                </a:lnTo>
                <a:lnTo>
                  <a:pt x="153886" y="873246"/>
                </a:lnTo>
                <a:lnTo>
                  <a:pt x="141039" y="871389"/>
                </a:lnTo>
                <a:lnTo>
                  <a:pt x="121767" y="868604"/>
                </a:lnTo>
                <a:lnTo>
                  <a:pt x="114811" y="825987"/>
                </a:lnTo>
                <a:lnTo>
                  <a:pt x="89116" y="822273"/>
                </a:lnTo>
                <a:lnTo>
                  <a:pt x="44559" y="722209"/>
                </a:lnTo>
                <a:lnTo>
                  <a:pt x="0" y="622144"/>
                </a:lnTo>
                <a:lnTo>
                  <a:pt x="25695" y="625858"/>
                </a:lnTo>
                <a:lnTo>
                  <a:pt x="75080" y="601788"/>
                </a:lnTo>
                <a:lnTo>
                  <a:pt x="109612" y="544363"/>
                </a:lnTo>
                <a:lnTo>
                  <a:pt x="137720" y="486010"/>
                </a:lnTo>
                <a:lnTo>
                  <a:pt x="178143" y="387826"/>
                </a:lnTo>
                <a:lnTo>
                  <a:pt x="199828" y="328543"/>
                </a:lnTo>
                <a:lnTo>
                  <a:pt x="232355" y="239620"/>
                </a:lnTo>
                <a:lnTo>
                  <a:pt x="258457" y="149769"/>
                </a:lnTo>
                <a:lnTo>
                  <a:pt x="281615" y="80298"/>
                </a:lnTo>
                <a:lnTo>
                  <a:pt x="290452" y="19158"/>
                </a:lnTo>
                <a:lnTo>
                  <a:pt x="293221" y="0"/>
                </a:lnTo>
                <a:lnTo>
                  <a:pt x="618284" y="2325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247EAA18-D941-41C3-A25D-4BBD11C9775B}"/>
              </a:ext>
            </a:extLst>
          </p:cNvPr>
          <p:cNvSpPr/>
          <p:nvPr/>
        </p:nvSpPr>
        <p:spPr>
          <a:xfrm rot="21106523">
            <a:off x="3041064" y="4225642"/>
            <a:ext cx="552239" cy="2225189"/>
          </a:xfrm>
          <a:custGeom>
            <a:avLst/>
            <a:gdLst>
              <a:gd name="connsiteX0" fmla="*/ 552239 w 552239"/>
              <a:gd name="connsiteY0" fmla="*/ 30466 h 2225189"/>
              <a:gd name="connsiteX1" fmla="*/ 549656 w 552239"/>
              <a:gd name="connsiteY1" fmla="*/ 48331 h 2225189"/>
              <a:gd name="connsiteX2" fmla="*/ 532390 w 552239"/>
              <a:gd name="connsiteY2" fmla="*/ 77043 h 2225189"/>
              <a:gd name="connsiteX3" fmla="*/ 519543 w 552239"/>
              <a:gd name="connsiteY3" fmla="*/ 75186 h 2225189"/>
              <a:gd name="connsiteX4" fmla="*/ 506695 w 552239"/>
              <a:gd name="connsiteY4" fmla="*/ 73329 h 2225189"/>
              <a:gd name="connsiteX5" fmla="*/ 502277 w 552239"/>
              <a:gd name="connsiteY5" fmla="*/ 103899 h 2225189"/>
              <a:gd name="connsiteX6" fmla="*/ 485011 w 552239"/>
              <a:gd name="connsiteY6" fmla="*/ 132611 h 2225189"/>
              <a:gd name="connsiteX7" fmla="*/ 480592 w 552239"/>
              <a:gd name="connsiteY7" fmla="*/ 163180 h 2225189"/>
              <a:gd name="connsiteX8" fmla="*/ 470282 w 552239"/>
              <a:gd name="connsiteY8" fmla="*/ 234509 h 2225189"/>
              <a:gd name="connsiteX9" fmla="*/ 465864 w 552239"/>
              <a:gd name="connsiteY9" fmla="*/ 265078 h 2225189"/>
              <a:gd name="connsiteX10" fmla="*/ 457027 w 552239"/>
              <a:gd name="connsiteY10" fmla="*/ 326218 h 2225189"/>
              <a:gd name="connsiteX11" fmla="*/ 448190 w 552239"/>
              <a:gd name="connsiteY11" fmla="*/ 387357 h 2225189"/>
              <a:gd name="connsiteX12" fmla="*/ 426097 w 552239"/>
              <a:gd name="connsiteY12" fmla="*/ 540203 h 2225189"/>
              <a:gd name="connsiteX13" fmla="*/ 398113 w 552239"/>
              <a:gd name="connsiteY13" fmla="*/ 733810 h 2225189"/>
              <a:gd name="connsiteX14" fmla="*/ 384449 w 552239"/>
              <a:gd name="connsiteY14" fmla="*/ 919084 h 2225189"/>
              <a:gd name="connsiteX15" fmla="*/ 369313 w 552239"/>
              <a:gd name="connsiteY15" fmla="*/ 1114547 h 2225189"/>
              <a:gd name="connsiteX16" fmla="*/ 356057 w 552239"/>
              <a:gd name="connsiteY16" fmla="*/ 1206255 h 2225189"/>
              <a:gd name="connsiteX17" fmla="*/ 355649 w 552239"/>
              <a:gd name="connsiteY17" fmla="*/ 1299821 h 2225189"/>
              <a:gd name="connsiteX18" fmla="*/ 340921 w 552239"/>
              <a:gd name="connsiteY18" fmla="*/ 1401719 h 2225189"/>
              <a:gd name="connsiteX19" fmla="*/ 344931 w 552239"/>
              <a:gd name="connsiteY19" fmla="*/ 1464715 h 2225189"/>
              <a:gd name="connsiteX20" fmla="*/ 336094 w 552239"/>
              <a:gd name="connsiteY20" fmla="*/ 1525853 h 2225189"/>
              <a:gd name="connsiteX21" fmla="*/ 327257 w 552239"/>
              <a:gd name="connsiteY21" fmla="*/ 1586992 h 2225189"/>
              <a:gd name="connsiteX22" fmla="*/ 318420 w 552239"/>
              <a:gd name="connsiteY22" fmla="*/ 1648132 h 2225189"/>
              <a:gd name="connsiteX23" fmla="*/ 314001 w 552239"/>
              <a:gd name="connsiteY23" fmla="*/ 1678701 h 2225189"/>
              <a:gd name="connsiteX24" fmla="*/ 303691 w 552239"/>
              <a:gd name="connsiteY24" fmla="*/ 1750030 h 2225189"/>
              <a:gd name="connsiteX25" fmla="*/ 294854 w 552239"/>
              <a:gd name="connsiteY25" fmla="*/ 1811168 h 2225189"/>
              <a:gd name="connsiteX26" fmla="*/ 268751 w 552239"/>
              <a:gd name="connsiteY26" fmla="*/ 1901019 h 2225189"/>
              <a:gd name="connsiteX27" fmla="*/ 247067 w 552239"/>
              <a:gd name="connsiteY27" fmla="*/ 1960301 h 2225189"/>
              <a:gd name="connsiteX28" fmla="*/ 220964 w 552239"/>
              <a:gd name="connsiteY28" fmla="*/ 2050153 h 2225189"/>
              <a:gd name="connsiteX29" fmla="*/ 180008 w 552239"/>
              <a:gd name="connsiteY29" fmla="*/ 2106649 h 2225189"/>
              <a:gd name="connsiteX30" fmla="*/ 148422 w 552239"/>
              <a:gd name="connsiteY30" fmla="*/ 2143695 h 2225189"/>
              <a:gd name="connsiteX31" fmla="*/ 131156 w 552239"/>
              <a:gd name="connsiteY31" fmla="*/ 2172407 h 2225189"/>
              <a:gd name="connsiteX32" fmla="*/ 94618 w 552239"/>
              <a:gd name="connsiteY32" fmla="*/ 2198334 h 2225189"/>
              <a:gd name="connsiteX33" fmla="*/ 64505 w 552239"/>
              <a:gd name="connsiteY33" fmla="*/ 2225189 h 2225189"/>
              <a:gd name="connsiteX34" fmla="*/ 38810 w 552239"/>
              <a:gd name="connsiteY34" fmla="*/ 2221475 h 2225189"/>
              <a:gd name="connsiteX35" fmla="*/ 6692 w 552239"/>
              <a:gd name="connsiteY35" fmla="*/ 2216833 h 2225189"/>
              <a:gd name="connsiteX36" fmla="*/ 0 w 552239"/>
              <a:gd name="connsiteY36" fmla="*/ 2215866 h 2225189"/>
              <a:gd name="connsiteX37" fmla="*/ 49256 w 552239"/>
              <a:gd name="connsiteY37" fmla="*/ 1671643 h 2225189"/>
              <a:gd name="connsiteX38" fmla="*/ 59057 w 552239"/>
              <a:gd name="connsiteY38" fmla="*/ 1673059 h 2225189"/>
              <a:gd name="connsiteX39" fmla="*/ 71905 w 552239"/>
              <a:gd name="connsiteY39" fmla="*/ 1674916 h 2225189"/>
              <a:gd name="connsiteX40" fmla="*/ 76323 w 552239"/>
              <a:gd name="connsiteY40" fmla="*/ 1644347 h 2225189"/>
              <a:gd name="connsiteX41" fmla="*/ 85160 w 552239"/>
              <a:gd name="connsiteY41" fmla="*/ 1583207 h 2225189"/>
              <a:gd name="connsiteX42" fmla="*/ 98416 w 552239"/>
              <a:gd name="connsiteY42" fmla="*/ 1491499 h 2225189"/>
              <a:gd name="connsiteX43" fmla="*/ 116090 w 552239"/>
              <a:gd name="connsiteY43" fmla="*/ 1369222 h 2225189"/>
              <a:gd name="connsiteX44" fmla="*/ 135237 w 552239"/>
              <a:gd name="connsiteY44" fmla="*/ 1236755 h 2225189"/>
              <a:gd name="connsiteX45" fmla="*/ 140064 w 552239"/>
              <a:gd name="connsiteY45" fmla="*/ 1112619 h 2225189"/>
              <a:gd name="connsiteX46" fmla="*/ 157738 w 552239"/>
              <a:gd name="connsiteY46" fmla="*/ 990342 h 2225189"/>
              <a:gd name="connsiteX47" fmla="*/ 164037 w 552239"/>
              <a:gd name="connsiteY47" fmla="*/ 856017 h 2225189"/>
              <a:gd name="connsiteX48" fmla="*/ 186130 w 552239"/>
              <a:gd name="connsiteY48" fmla="*/ 703170 h 2225189"/>
              <a:gd name="connsiteX49" fmla="*/ 188952 w 552239"/>
              <a:gd name="connsiteY49" fmla="*/ 547537 h 2225189"/>
              <a:gd name="connsiteX50" fmla="*/ 212517 w 552239"/>
              <a:gd name="connsiteY50" fmla="*/ 384500 h 2225189"/>
              <a:gd name="connsiteX51" fmla="*/ 212925 w 552239"/>
              <a:gd name="connsiteY51" fmla="*/ 290935 h 2225189"/>
              <a:gd name="connsiteX52" fmla="*/ 221763 w 552239"/>
              <a:gd name="connsiteY52" fmla="*/ 229796 h 2225189"/>
              <a:gd name="connsiteX53" fmla="*/ 217752 w 552239"/>
              <a:gd name="connsiteY53" fmla="*/ 166800 h 2225189"/>
              <a:gd name="connsiteX54" fmla="*/ 223644 w 552239"/>
              <a:gd name="connsiteY54" fmla="*/ 126041 h 2225189"/>
              <a:gd name="connsiteX55" fmla="*/ 219633 w 552239"/>
              <a:gd name="connsiteY55" fmla="*/ 63045 h 2225189"/>
              <a:gd name="connsiteX56" fmla="*/ 224052 w 552239"/>
              <a:gd name="connsiteY56" fmla="*/ 32476 h 2225189"/>
              <a:gd name="connsiteX57" fmla="*/ 228470 w 552239"/>
              <a:gd name="connsiteY57" fmla="*/ 1906 h 2225189"/>
              <a:gd name="connsiteX58" fmla="*/ 215623 w 552239"/>
              <a:gd name="connsiteY58" fmla="*/ 49 h 2225189"/>
              <a:gd name="connsiteX59" fmla="*/ 215630 w 552239"/>
              <a:gd name="connsiteY59" fmla="*/ 0 h 2225189"/>
              <a:gd name="connsiteX60" fmla="*/ 552239 w 552239"/>
              <a:gd name="connsiteY60" fmla="*/ 30466 h 22251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552239" h="2225189">
                <a:moveTo>
                  <a:pt x="552239" y="30466"/>
                </a:moveTo>
                <a:lnTo>
                  <a:pt x="549656" y="48331"/>
                </a:lnTo>
                <a:lnTo>
                  <a:pt x="532390" y="77043"/>
                </a:lnTo>
                <a:lnTo>
                  <a:pt x="519543" y="75186"/>
                </a:lnTo>
                <a:lnTo>
                  <a:pt x="506695" y="73329"/>
                </a:lnTo>
                <a:lnTo>
                  <a:pt x="502277" y="103899"/>
                </a:lnTo>
                <a:lnTo>
                  <a:pt x="485011" y="132611"/>
                </a:lnTo>
                <a:lnTo>
                  <a:pt x="480592" y="163180"/>
                </a:lnTo>
                <a:lnTo>
                  <a:pt x="470282" y="234509"/>
                </a:lnTo>
                <a:lnTo>
                  <a:pt x="465864" y="265078"/>
                </a:lnTo>
                <a:lnTo>
                  <a:pt x="457027" y="326218"/>
                </a:lnTo>
                <a:lnTo>
                  <a:pt x="448190" y="387357"/>
                </a:lnTo>
                <a:lnTo>
                  <a:pt x="426097" y="540203"/>
                </a:lnTo>
                <a:lnTo>
                  <a:pt x="398113" y="733810"/>
                </a:lnTo>
                <a:lnTo>
                  <a:pt x="384449" y="919084"/>
                </a:lnTo>
                <a:lnTo>
                  <a:pt x="369313" y="1114547"/>
                </a:lnTo>
                <a:lnTo>
                  <a:pt x="356057" y="1206255"/>
                </a:lnTo>
                <a:lnTo>
                  <a:pt x="355649" y="1299821"/>
                </a:lnTo>
                <a:lnTo>
                  <a:pt x="340921" y="1401719"/>
                </a:lnTo>
                <a:lnTo>
                  <a:pt x="344931" y="1464715"/>
                </a:lnTo>
                <a:lnTo>
                  <a:pt x="336094" y="1525853"/>
                </a:lnTo>
                <a:lnTo>
                  <a:pt x="327257" y="1586992"/>
                </a:lnTo>
                <a:lnTo>
                  <a:pt x="318420" y="1648132"/>
                </a:lnTo>
                <a:lnTo>
                  <a:pt x="314001" y="1678701"/>
                </a:lnTo>
                <a:lnTo>
                  <a:pt x="303691" y="1750030"/>
                </a:lnTo>
                <a:lnTo>
                  <a:pt x="294854" y="1811168"/>
                </a:lnTo>
                <a:lnTo>
                  <a:pt x="268751" y="1901019"/>
                </a:lnTo>
                <a:lnTo>
                  <a:pt x="247067" y="1960301"/>
                </a:lnTo>
                <a:lnTo>
                  <a:pt x="220964" y="2050153"/>
                </a:lnTo>
                <a:lnTo>
                  <a:pt x="180008" y="2106649"/>
                </a:lnTo>
                <a:lnTo>
                  <a:pt x="148422" y="2143695"/>
                </a:lnTo>
                <a:lnTo>
                  <a:pt x="131156" y="2172407"/>
                </a:lnTo>
                <a:lnTo>
                  <a:pt x="94618" y="2198334"/>
                </a:lnTo>
                <a:lnTo>
                  <a:pt x="64505" y="2225189"/>
                </a:lnTo>
                <a:lnTo>
                  <a:pt x="38810" y="2221475"/>
                </a:lnTo>
                <a:lnTo>
                  <a:pt x="6692" y="2216833"/>
                </a:lnTo>
                <a:lnTo>
                  <a:pt x="0" y="2215866"/>
                </a:lnTo>
                <a:lnTo>
                  <a:pt x="49256" y="1671643"/>
                </a:lnTo>
                <a:lnTo>
                  <a:pt x="59057" y="1673059"/>
                </a:lnTo>
                <a:lnTo>
                  <a:pt x="71905" y="1674916"/>
                </a:lnTo>
                <a:lnTo>
                  <a:pt x="76323" y="1644347"/>
                </a:lnTo>
                <a:lnTo>
                  <a:pt x="85160" y="1583207"/>
                </a:lnTo>
                <a:lnTo>
                  <a:pt x="98416" y="1491499"/>
                </a:lnTo>
                <a:lnTo>
                  <a:pt x="116090" y="1369222"/>
                </a:lnTo>
                <a:lnTo>
                  <a:pt x="135237" y="1236755"/>
                </a:lnTo>
                <a:lnTo>
                  <a:pt x="140064" y="1112619"/>
                </a:lnTo>
                <a:lnTo>
                  <a:pt x="157738" y="990342"/>
                </a:lnTo>
                <a:lnTo>
                  <a:pt x="164037" y="856017"/>
                </a:lnTo>
                <a:lnTo>
                  <a:pt x="186130" y="703170"/>
                </a:lnTo>
                <a:lnTo>
                  <a:pt x="188952" y="547537"/>
                </a:lnTo>
                <a:lnTo>
                  <a:pt x="212517" y="384500"/>
                </a:lnTo>
                <a:lnTo>
                  <a:pt x="212925" y="290935"/>
                </a:lnTo>
                <a:lnTo>
                  <a:pt x="221763" y="229796"/>
                </a:lnTo>
                <a:lnTo>
                  <a:pt x="217752" y="166800"/>
                </a:lnTo>
                <a:lnTo>
                  <a:pt x="223644" y="126041"/>
                </a:lnTo>
                <a:lnTo>
                  <a:pt x="219633" y="63045"/>
                </a:lnTo>
                <a:lnTo>
                  <a:pt x="224052" y="32476"/>
                </a:lnTo>
                <a:lnTo>
                  <a:pt x="228470" y="1906"/>
                </a:lnTo>
                <a:lnTo>
                  <a:pt x="215623" y="49"/>
                </a:lnTo>
                <a:lnTo>
                  <a:pt x="215630" y="0"/>
                </a:lnTo>
                <a:lnTo>
                  <a:pt x="552239" y="3046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DA8C22C9-8A06-4FE8-9E16-209FE9265799}"/>
              </a:ext>
            </a:extLst>
          </p:cNvPr>
          <p:cNvSpPr/>
          <p:nvPr/>
        </p:nvSpPr>
        <p:spPr>
          <a:xfrm rot="21106523">
            <a:off x="9263514" y="4872852"/>
            <a:ext cx="258126" cy="359429"/>
          </a:xfrm>
          <a:custGeom>
            <a:avLst/>
            <a:gdLst>
              <a:gd name="connsiteX0" fmla="*/ 258126 w 258126"/>
              <a:gd name="connsiteY0" fmla="*/ 0 h 359429"/>
              <a:gd name="connsiteX1" fmla="*/ 253632 w 258126"/>
              <a:gd name="connsiteY1" fmla="*/ 7474 h 359429"/>
              <a:gd name="connsiteX2" fmla="*/ 217094 w 258126"/>
              <a:gd name="connsiteY2" fmla="*/ 33401 h 359429"/>
              <a:gd name="connsiteX3" fmla="*/ 195409 w 258126"/>
              <a:gd name="connsiteY3" fmla="*/ 92683 h 359429"/>
              <a:gd name="connsiteX4" fmla="*/ 160877 w 258126"/>
              <a:gd name="connsiteY4" fmla="*/ 150109 h 359429"/>
              <a:gd name="connsiteX5" fmla="*/ 119922 w 258126"/>
              <a:gd name="connsiteY5" fmla="*/ 206605 h 359429"/>
              <a:gd name="connsiteX6" fmla="*/ 66651 w 258126"/>
              <a:gd name="connsiteY6" fmla="*/ 302933 h 359429"/>
              <a:gd name="connsiteX7" fmla="*/ 25695 w 258126"/>
              <a:gd name="connsiteY7" fmla="*/ 359429 h 359429"/>
              <a:gd name="connsiteX8" fmla="*/ 0 w 258126"/>
              <a:gd name="connsiteY8" fmla="*/ 355715 h 359429"/>
              <a:gd name="connsiteX9" fmla="*/ 17266 w 258126"/>
              <a:gd name="connsiteY9" fmla="*/ 327003 h 359429"/>
              <a:gd name="connsiteX10" fmla="*/ 34532 w 258126"/>
              <a:gd name="connsiteY10" fmla="*/ 298291 h 359429"/>
              <a:gd name="connsiteX11" fmla="*/ 76961 w 258126"/>
              <a:gd name="connsiteY11" fmla="*/ 231603 h 359429"/>
              <a:gd name="connsiteX12" fmla="*/ 98645 w 258126"/>
              <a:gd name="connsiteY12" fmla="*/ 172322 h 359429"/>
              <a:gd name="connsiteX13" fmla="*/ 111901 w 258126"/>
              <a:gd name="connsiteY13" fmla="*/ 80613 h 359429"/>
              <a:gd name="connsiteX14" fmla="*/ 116320 w 258126"/>
              <a:gd name="connsiteY14" fmla="*/ 50043 h 359429"/>
              <a:gd name="connsiteX15" fmla="*/ 123553 w 258126"/>
              <a:gd name="connsiteY15" fmla="*/ 0 h 359429"/>
              <a:gd name="connsiteX16" fmla="*/ 258126 w 258126"/>
              <a:gd name="connsiteY16" fmla="*/ 0 h 359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258126" h="359429">
                <a:moveTo>
                  <a:pt x="258126" y="0"/>
                </a:moveTo>
                <a:lnTo>
                  <a:pt x="253632" y="7474"/>
                </a:lnTo>
                <a:lnTo>
                  <a:pt x="217094" y="33401"/>
                </a:lnTo>
                <a:lnTo>
                  <a:pt x="195409" y="92683"/>
                </a:lnTo>
                <a:lnTo>
                  <a:pt x="160877" y="150109"/>
                </a:lnTo>
                <a:lnTo>
                  <a:pt x="119922" y="206605"/>
                </a:lnTo>
                <a:lnTo>
                  <a:pt x="66651" y="302933"/>
                </a:lnTo>
                <a:lnTo>
                  <a:pt x="25695" y="359429"/>
                </a:lnTo>
                <a:lnTo>
                  <a:pt x="0" y="355715"/>
                </a:lnTo>
                <a:lnTo>
                  <a:pt x="17266" y="327003"/>
                </a:lnTo>
                <a:lnTo>
                  <a:pt x="34532" y="298291"/>
                </a:lnTo>
                <a:lnTo>
                  <a:pt x="76961" y="231603"/>
                </a:lnTo>
                <a:lnTo>
                  <a:pt x="98645" y="172322"/>
                </a:lnTo>
                <a:lnTo>
                  <a:pt x="111901" y="80613"/>
                </a:lnTo>
                <a:lnTo>
                  <a:pt x="116320" y="50043"/>
                </a:lnTo>
                <a:lnTo>
                  <a:pt x="123553" y="0"/>
                </a:lnTo>
                <a:lnTo>
                  <a:pt x="25812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7" name="任意多边形: 形状 136">
            <a:extLst>
              <a:ext uri="{FF2B5EF4-FFF2-40B4-BE49-F238E27FC236}">
                <a16:creationId xmlns:a16="http://schemas.microsoft.com/office/drawing/2014/main" xmlns="" id="{558E1001-60F0-4D54-9B14-660399020667}"/>
              </a:ext>
            </a:extLst>
          </p:cNvPr>
          <p:cNvSpPr/>
          <p:nvPr/>
        </p:nvSpPr>
        <p:spPr>
          <a:xfrm rot="21106523">
            <a:off x="6576504" y="6147924"/>
            <a:ext cx="762803" cy="270757"/>
          </a:xfrm>
          <a:custGeom>
            <a:avLst/>
            <a:gdLst>
              <a:gd name="connsiteX0" fmla="*/ 755722 w 762803"/>
              <a:gd name="connsiteY0" fmla="*/ 66708 h 270757"/>
              <a:gd name="connsiteX1" fmla="*/ 756004 w 762803"/>
              <a:gd name="connsiteY1" fmla="*/ 74316 h 270757"/>
              <a:gd name="connsiteX2" fmla="*/ 762803 w 762803"/>
              <a:gd name="connsiteY2" fmla="*/ 106775 h 270757"/>
              <a:gd name="connsiteX3" fmla="*/ 758347 w 762803"/>
              <a:gd name="connsiteY3" fmla="*/ 137608 h 270757"/>
              <a:gd name="connsiteX4" fmla="*/ 742634 w 762803"/>
              <a:gd name="connsiteY4" fmla="*/ 166813 h 270757"/>
              <a:gd name="connsiteX5" fmla="*/ 710037 w 762803"/>
              <a:gd name="connsiteY5" fmla="*/ 193578 h 270757"/>
              <a:gd name="connsiteX6" fmla="*/ 698781 w 762803"/>
              <a:gd name="connsiteY6" fmla="*/ 191951 h 270757"/>
              <a:gd name="connsiteX7" fmla="*/ 649301 w 762803"/>
              <a:gd name="connsiteY7" fmla="*/ 216275 h 270757"/>
              <a:gd name="connsiteX8" fmla="*/ 605447 w 762803"/>
              <a:gd name="connsiteY8" fmla="*/ 241414 h 270757"/>
              <a:gd name="connsiteX9" fmla="*/ 523684 w 762803"/>
              <a:gd name="connsiteY9" fmla="*/ 250580 h 270757"/>
              <a:gd name="connsiteX10" fmla="*/ 423550 w 762803"/>
              <a:gd name="connsiteY10" fmla="*/ 267583 h 270757"/>
              <a:gd name="connsiteX11" fmla="*/ 327873 w 762803"/>
              <a:gd name="connsiteY11" fmla="*/ 253753 h 270757"/>
              <a:gd name="connsiteX12" fmla="*/ 227740 w 762803"/>
              <a:gd name="connsiteY12" fmla="*/ 270757 h 270757"/>
              <a:gd name="connsiteX13" fmla="*/ 120807 w 762803"/>
              <a:gd name="connsiteY13" fmla="*/ 255301 h 270757"/>
              <a:gd name="connsiteX14" fmla="*/ 40842 w 762803"/>
              <a:gd name="connsiteY14" fmla="*/ 212266 h 270757"/>
              <a:gd name="connsiteX15" fmla="*/ 0 w 762803"/>
              <a:gd name="connsiteY15" fmla="*/ 206362 h 270757"/>
              <a:gd name="connsiteX16" fmla="*/ 18677 w 762803"/>
              <a:gd name="connsiteY16" fmla="*/ 0 h 270757"/>
              <a:gd name="connsiteX17" fmla="*/ 33131 w 762803"/>
              <a:gd name="connsiteY17" fmla="*/ 1308 h 270757"/>
              <a:gd name="connsiteX18" fmla="*/ 59296 w 762803"/>
              <a:gd name="connsiteY18" fmla="*/ 5090 h 270757"/>
              <a:gd name="connsiteX19" fmla="*/ 98693 w 762803"/>
              <a:gd name="connsiteY19" fmla="*/ 10784 h 270757"/>
              <a:gd name="connsiteX20" fmla="*/ 126833 w 762803"/>
              <a:gd name="connsiteY20" fmla="*/ 14852 h 270757"/>
              <a:gd name="connsiteX21" fmla="*/ 177486 w 762803"/>
              <a:gd name="connsiteY21" fmla="*/ 22173 h 270757"/>
              <a:gd name="connsiteX22" fmla="*/ 233766 w 762803"/>
              <a:gd name="connsiteY22" fmla="*/ 30308 h 270757"/>
              <a:gd name="connsiteX23" fmla="*/ 290047 w 762803"/>
              <a:gd name="connsiteY23" fmla="*/ 38443 h 270757"/>
              <a:gd name="connsiteX24" fmla="*/ 329443 w 762803"/>
              <a:gd name="connsiteY24" fmla="*/ 44137 h 270757"/>
              <a:gd name="connsiteX25" fmla="*/ 385724 w 762803"/>
              <a:gd name="connsiteY25" fmla="*/ 52272 h 270757"/>
              <a:gd name="connsiteX26" fmla="*/ 414428 w 762803"/>
              <a:gd name="connsiteY26" fmla="*/ 35818 h 270757"/>
              <a:gd name="connsiteX27" fmla="*/ 755722 w 762803"/>
              <a:gd name="connsiteY27" fmla="*/ 66708 h 2707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762803" h="270757">
                <a:moveTo>
                  <a:pt x="755722" y="66708"/>
                </a:moveTo>
                <a:lnTo>
                  <a:pt x="756004" y="74316"/>
                </a:lnTo>
                <a:lnTo>
                  <a:pt x="762803" y="106775"/>
                </a:lnTo>
                <a:lnTo>
                  <a:pt x="758347" y="137608"/>
                </a:lnTo>
                <a:lnTo>
                  <a:pt x="742634" y="166813"/>
                </a:lnTo>
                <a:lnTo>
                  <a:pt x="710037" y="193578"/>
                </a:lnTo>
                <a:lnTo>
                  <a:pt x="698781" y="191951"/>
                </a:lnTo>
                <a:lnTo>
                  <a:pt x="649301" y="216275"/>
                </a:lnTo>
                <a:lnTo>
                  <a:pt x="605447" y="241414"/>
                </a:lnTo>
                <a:lnTo>
                  <a:pt x="523684" y="250580"/>
                </a:lnTo>
                <a:lnTo>
                  <a:pt x="423550" y="267583"/>
                </a:lnTo>
                <a:lnTo>
                  <a:pt x="327873" y="253753"/>
                </a:lnTo>
                <a:lnTo>
                  <a:pt x="227740" y="270757"/>
                </a:lnTo>
                <a:lnTo>
                  <a:pt x="120807" y="255301"/>
                </a:lnTo>
                <a:lnTo>
                  <a:pt x="40842" y="212266"/>
                </a:lnTo>
                <a:lnTo>
                  <a:pt x="0" y="206362"/>
                </a:lnTo>
                <a:lnTo>
                  <a:pt x="18677" y="0"/>
                </a:lnTo>
                <a:lnTo>
                  <a:pt x="33131" y="1308"/>
                </a:lnTo>
                <a:lnTo>
                  <a:pt x="59296" y="5090"/>
                </a:lnTo>
                <a:lnTo>
                  <a:pt x="98693" y="10784"/>
                </a:lnTo>
                <a:lnTo>
                  <a:pt x="126833" y="14852"/>
                </a:lnTo>
                <a:lnTo>
                  <a:pt x="177486" y="22173"/>
                </a:lnTo>
                <a:lnTo>
                  <a:pt x="233766" y="30308"/>
                </a:lnTo>
                <a:lnTo>
                  <a:pt x="290047" y="38443"/>
                </a:lnTo>
                <a:lnTo>
                  <a:pt x="329443" y="44137"/>
                </a:lnTo>
                <a:lnTo>
                  <a:pt x="385724" y="52272"/>
                </a:lnTo>
                <a:lnTo>
                  <a:pt x="414428" y="35818"/>
                </a:lnTo>
                <a:lnTo>
                  <a:pt x="755722" y="6670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8" name="任意多边形: 形状 137">
            <a:extLst>
              <a:ext uri="{FF2B5EF4-FFF2-40B4-BE49-F238E27FC236}">
                <a16:creationId xmlns:a16="http://schemas.microsoft.com/office/drawing/2014/main" xmlns="" id="{68975343-CB72-4E36-A461-B18747A28C53}"/>
              </a:ext>
            </a:extLst>
          </p:cNvPr>
          <p:cNvSpPr/>
          <p:nvPr/>
        </p:nvSpPr>
        <p:spPr>
          <a:xfrm rot="21106523">
            <a:off x="8999419" y="1446621"/>
            <a:ext cx="1505441" cy="303296"/>
          </a:xfrm>
          <a:custGeom>
            <a:avLst/>
            <a:gdLst>
              <a:gd name="connsiteX0" fmla="*/ 1253727 w 1505441"/>
              <a:gd name="connsiteY0" fmla="*/ 0 h 303296"/>
              <a:gd name="connsiteX1" fmla="*/ 1275003 w 1505441"/>
              <a:gd name="connsiteY1" fmla="*/ 34284 h 303296"/>
              <a:gd name="connsiteX2" fmla="*/ 1319969 w 1505441"/>
              <a:gd name="connsiteY2" fmla="*/ 40783 h 303296"/>
              <a:gd name="connsiteX3" fmla="*/ 1354093 w 1505441"/>
              <a:gd name="connsiteY3" fmla="*/ 76923 h 303296"/>
              <a:gd name="connsiteX4" fmla="*/ 1403069 w 1505441"/>
              <a:gd name="connsiteY4" fmla="*/ 146419 h 303296"/>
              <a:gd name="connsiteX5" fmla="*/ 1424346 w 1505441"/>
              <a:gd name="connsiteY5" fmla="*/ 180702 h 303296"/>
              <a:gd name="connsiteX6" fmla="*/ 1456465 w 1505441"/>
              <a:gd name="connsiteY6" fmla="*/ 185345 h 303296"/>
              <a:gd name="connsiteX7" fmla="*/ 1477741 w 1505441"/>
              <a:gd name="connsiteY7" fmla="*/ 219628 h 303296"/>
              <a:gd name="connsiteX8" fmla="*/ 1486170 w 1505441"/>
              <a:gd name="connsiteY8" fmla="*/ 252055 h 303296"/>
              <a:gd name="connsiteX9" fmla="*/ 1505441 w 1505441"/>
              <a:gd name="connsiteY9" fmla="*/ 254840 h 303296"/>
              <a:gd name="connsiteX10" fmla="*/ 1501022 w 1505441"/>
              <a:gd name="connsiteY10" fmla="*/ 285409 h 303296"/>
              <a:gd name="connsiteX11" fmla="*/ 1492407 w 1505441"/>
              <a:gd name="connsiteY11" fmla="*/ 303296 h 303296"/>
              <a:gd name="connsiteX12" fmla="*/ 1167344 w 1505441"/>
              <a:gd name="connsiteY12" fmla="*/ 280037 h 303296"/>
              <a:gd name="connsiteX13" fmla="*/ 1168994 w 1505441"/>
              <a:gd name="connsiteY13" fmla="*/ 268626 h 303296"/>
              <a:gd name="connsiteX14" fmla="*/ 1173412 w 1505441"/>
              <a:gd name="connsiteY14" fmla="*/ 238056 h 303296"/>
              <a:gd name="connsiteX15" fmla="*/ 1160565 w 1505441"/>
              <a:gd name="connsiteY15" fmla="*/ 236199 h 303296"/>
              <a:gd name="connsiteX16" fmla="*/ 1147718 w 1505441"/>
              <a:gd name="connsiteY16" fmla="*/ 234342 h 303296"/>
              <a:gd name="connsiteX17" fmla="*/ 1128446 w 1505441"/>
              <a:gd name="connsiteY17" fmla="*/ 231557 h 303296"/>
              <a:gd name="connsiteX18" fmla="*/ 1102751 w 1505441"/>
              <a:gd name="connsiteY18" fmla="*/ 227843 h 303296"/>
              <a:gd name="connsiteX19" fmla="*/ 1089904 w 1505441"/>
              <a:gd name="connsiteY19" fmla="*/ 225986 h 303296"/>
              <a:gd name="connsiteX20" fmla="*/ 1057786 w 1505441"/>
              <a:gd name="connsiteY20" fmla="*/ 221344 h 303296"/>
              <a:gd name="connsiteX21" fmla="*/ 1019243 w 1505441"/>
              <a:gd name="connsiteY21" fmla="*/ 215773 h 303296"/>
              <a:gd name="connsiteX22" fmla="*/ 948581 w 1505441"/>
              <a:gd name="connsiteY22" fmla="*/ 205559 h 303296"/>
              <a:gd name="connsiteX23" fmla="*/ 886350 w 1505441"/>
              <a:gd name="connsiteY23" fmla="*/ 227772 h 303296"/>
              <a:gd name="connsiteX24" fmla="*/ 802842 w 1505441"/>
              <a:gd name="connsiteY24" fmla="*/ 215702 h 303296"/>
              <a:gd name="connsiteX25" fmla="*/ 695643 w 1505441"/>
              <a:gd name="connsiteY25" fmla="*/ 231415 h 303296"/>
              <a:gd name="connsiteX26" fmla="*/ 580017 w 1505441"/>
              <a:gd name="connsiteY26" fmla="*/ 214702 h 303296"/>
              <a:gd name="connsiteX27" fmla="*/ 479241 w 1505441"/>
              <a:gd name="connsiteY27" fmla="*/ 231345 h 303296"/>
              <a:gd name="connsiteX28" fmla="*/ 382886 w 1505441"/>
              <a:gd name="connsiteY28" fmla="*/ 217418 h 303296"/>
              <a:gd name="connsiteX29" fmla="*/ 288535 w 1505441"/>
              <a:gd name="connsiteY29" fmla="*/ 234988 h 303296"/>
              <a:gd name="connsiteX30" fmla="*/ 205027 w 1505441"/>
              <a:gd name="connsiteY30" fmla="*/ 222918 h 303296"/>
              <a:gd name="connsiteX31" fmla="*/ 147213 w 1505441"/>
              <a:gd name="connsiteY31" fmla="*/ 214562 h 303296"/>
              <a:gd name="connsiteX32" fmla="*/ 83508 w 1505441"/>
              <a:gd name="connsiteY32" fmla="*/ 246964 h 303296"/>
              <a:gd name="connsiteX33" fmla="*/ 32118 w 1505441"/>
              <a:gd name="connsiteY33" fmla="*/ 239536 h 303296"/>
              <a:gd name="connsiteX34" fmla="*/ 0 w 1505441"/>
              <a:gd name="connsiteY34" fmla="*/ 234893 h 303296"/>
              <a:gd name="connsiteX35" fmla="*/ 27984 w 1505441"/>
              <a:gd name="connsiteY35" fmla="*/ 41287 h 303296"/>
              <a:gd name="connsiteX36" fmla="*/ 98644 w 1505441"/>
              <a:gd name="connsiteY36" fmla="*/ 51501 h 303296"/>
              <a:gd name="connsiteX37" fmla="*/ 169306 w 1505441"/>
              <a:gd name="connsiteY37" fmla="*/ 61714 h 303296"/>
              <a:gd name="connsiteX38" fmla="*/ 252814 w 1505441"/>
              <a:gd name="connsiteY38" fmla="*/ 73784 h 303296"/>
              <a:gd name="connsiteX39" fmla="*/ 342747 w 1505441"/>
              <a:gd name="connsiteY39" fmla="*/ 86783 h 303296"/>
              <a:gd name="connsiteX40" fmla="*/ 430673 w 1505441"/>
              <a:gd name="connsiteY40" fmla="*/ 68284 h 303296"/>
              <a:gd name="connsiteX41" fmla="*/ 514182 w 1505441"/>
              <a:gd name="connsiteY41" fmla="*/ 80355 h 303296"/>
              <a:gd name="connsiteX42" fmla="*/ 621380 w 1505441"/>
              <a:gd name="connsiteY42" fmla="*/ 64641 h 303296"/>
              <a:gd name="connsiteX43" fmla="*/ 717736 w 1505441"/>
              <a:gd name="connsiteY43" fmla="*/ 78569 h 303296"/>
              <a:gd name="connsiteX44" fmla="*/ 824934 w 1505441"/>
              <a:gd name="connsiteY44" fmla="*/ 62855 h 303296"/>
              <a:gd name="connsiteX45" fmla="*/ 908442 w 1505441"/>
              <a:gd name="connsiteY45" fmla="*/ 74925 h 303296"/>
              <a:gd name="connsiteX46" fmla="*/ 983523 w 1505441"/>
              <a:gd name="connsiteY46" fmla="*/ 54569 h 303296"/>
              <a:gd name="connsiteX47" fmla="*/ 1041336 w 1505441"/>
              <a:gd name="connsiteY47" fmla="*/ 62925 h 303296"/>
              <a:gd name="connsiteX48" fmla="*/ 1084297 w 1505441"/>
              <a:gd name="connsiteY48" fmla="*/ 37927 h 303296"/>
              <a:gd name="connsiteX49" fmla="*/ 1129263 w 1505441"/>
              <a:gd name="connsiteY49" fmla="*/ 44426 h 303296"/>
              <a:gd name="connsiteX50" fmla="*/ 1154958 w 1505441"/>
              <a:gd name="connsiteY50" fmla="*/ 48140 h 303296"/>
              <a:gd name="connsiteX51" fmla="*/ 1174229 w 1505441"/>
              <a:gd name="connsiteY51" fmla="*/ 50926 h 303296"/>
              <a:gd name="connsiteX52" fmla="*/ 1204342 w 1505441"/>
              <a:gd name="connsiteY52" fmla="*/ 24070 h 303296"/>
              <a:gd name="connsiteX53" fmla="*/ 1217189 w 1505441"/>
              <a:gd name="connsiteY53" fmla="*/ 25927 h 303296"/>
              <a:gd name="connsiteX54" fmla="*/ 1253727 w 1505441"/>
              <a:gd name="connsiteY54" fmla="*/ 0 h 303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1505441" h="303296">
                <a:moveTo>
                  <a:pt x="1253727" y="0"/>
                </a:moveTo>
                <a:lnTo>
                  <a:pt x="1275003" y="34284"/>
                </a:lnTo>
                <a:lnTo>
                  <a:pt x="1319969" y="40783"/>
                </a:lnTo>
                <a:lnTo>
                  <a:pt x="1354093" y="76923"/>
                </a:lnTo>
                <a:lnTo>
                  <a:pt x="1403069" y="146419"/>
                </a:lnTo>
                <a:lnTo>
                  <a:pt x="1424346" y="180702"/>
                </a:lnTo>
                <a:lnTo>
                  <a:pt x="1456465" y="185345"/>
                </a:lnTo>
                <a:lnTo>
                  <a:pt x="1477741" y="219628"/>
                </a:lnTo>
                <a:lnTo>
                  <a:pt x="1486170" y="252055"/>
                </a:lnTo>
                <a:lnTo>
                  <a:pt x="1505441" y="254840"/>
                </a:lnTo>
                <a:lnTo>
                  <a:pt x="1501022" y="285409"/>
                </a:lnTo>
                <a:lnTo>
                  <a:pt x="1492407" y="303296"/>
                </a:lnTo>
                <a:lnTo>
                  <a:pt x="1167344" y="280037"/>
                </a:lnTo>
                <a:lnTo>
                  <a:pt x="1168994" y="268626"/>
                </a:lnTo>
                <a:lnTo>
                  <a:pt x="1173412" y="238056"/>
                </a:lnTo>
                <a:lnTo>
                  <a:pt x="1160565" y="236199"/>
                </a:lnTo>
                <a:lnTo>
                  <a:pt x="1147718" y="234342"/>
                </a:lnTo>
                <a:lnTo>
                  <a:pt x="1128446" y="231557"/>
                </a:lnTo>
                <a:lnTo>
                  <a:pt x="1102751" y="227843"/>
                </a:lnTo>
                <a:lnTo>
                  <a:pt x="1089904" y="225986"/>
                </a:lnTo>
                <a:lnTo>
                  <a:pt x="1057786" y="221344"/>
                </a:lnTo>
                <a:lnTo>
                  <a:pt x="1019243" y="215773"/>
                </a:lnTo>
                <a:lnTo>
                  <a:pt x="948581" y="205559"/>
                </a:lnTo>
                <a:lnTo>
                  <a:pt x="886350" y="227772"/>
                </a:lnTo>
                <a:lnTo>
                  <a:pt x="802842" y="215702"/>
                </a:lnTo>
                <a:lnTo>
                  <a:pt x="695643" y="231415"/>
                </a:lnTo>
                <a:lnTo>
                  <a:pt x="580017" y="214702"/>
                </a:lnTo>
                <a:lnTo>
                  <a:pt x="479241" y="231345"/>
                </a:lnTo>
                <a:lnTo>
                  <a:pt x="382886" y="217418"/>
                </a:lnTo>
                <a:lnTo>
                  <a:pt x="288535" y="234988"/>
                </a:lnTo>
                <a:lnTo>
                  <a:pt x="205027" y="222918"/>
                </a:lnTo>
                <a:lnTo>
                  <a:pt x="147213" y="214562"/>
                </a:lnTo>
                <a:lnTo>
                  <a:pt x="83508" y="246964"/>
                </a:lnTo>
                <a:lnTo>
                  <a:pt x="32118" y="239536"/>
                </a:lnTo>
                <a:lnTo>
                  <a:pt x="0" y="234893"/>
                </a:lnTo>
                <a:lnTo>
                  <a:pt x="27984" y="41287"/>
                </a:lnTo>
                <a:lnTo>
                  <a:pt x="98644" y="51501"/>
                </a:lnTo>
                <a:lnTo>
                  <a:pt x="169306" y="61714"/>
                </a:lnTo>
                <a:lnTo>
                  <a:pt x="252814" y="73784"/>
                </a:lnTo>
                <a:lnTo>
                  <a:pt x="342747" y="86783"/>
                </a:lnTo>
                <a:lnTo>
                  <a:pt x="430673" y="68284"/>
                </a:lnTo>
                <a:lnTo>
                  <a:pt x="514182" y="80355"/>
                </a:lnTo>
                <a:lnTo>
                  <a:pt x="621380" y="64641"/>
                </a:lnTo>
                <a:lnTo>
                  <a:pt x="717736" y="78569"/>
                </a:lnTo>
                <a:lnTo>
                  <a:pt x="824934" y="62855"/>
                </a:lnTo>
                <a:lnTo>
                  <a:pt x="908442" y="74925"/>
                </a:lnTo>
                <a:lnTo>
                  <a:pt x="983523" y="54569"/>
                </a:lnTo>
                <a:lnTo>
                  <a:pt x="1041336" y="62925"/>
                </a:lnTo>
                <a:lnTo>
                  <a:pt x="1084297" y="37927"/>
                </a:lnTo>
                <a:lnTo>
                  <a:pt x="1129263" y="44426"/>
                </a:lnTo>
                <a:lnTo>
                  <a:pt x="1154958" y="48140"/>
                </a:lnTo>
                <a:lnTo>
                  <a:pt x="1174229" y="50926"/>
                </a:lnTo>
                <a:lnTo>
                  <a:pt x="1204342" y="24070"/>
                </a:lnTo>
                <a:lnTo>
                  <a:pt x="1217189" y="25927"/>
                </a:lnTo>
                <a:lnTo>
                  <a:pt x="125372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3" name="任意多边形: 形状 142">
            <a:extLst>
              <a:ext uri="{FF2B5EF4-FFF2-40B4-BE49-F238E27FC236}">
                <a16:creationId xmlns:a16="http://schemas.microsoft.com/office/drawing/2014/main" xmlns="" id="{4B6305D6-5F9F-4750-9C8E-E1609F21AA72}"/>
              </a:ext>
            </a:extLst>
          </p:cNvPr>
          <p:cNvSpPr/>
          <p:nvPr/>
        </p:nvSpPr>
        <p:spPr>
          <a:xfrm rot="21106523">
            <a:off x="1651797" y="4028221"/>
            <a:ext cx="1775772" cy="327321"/>
          </a:xfrm>
          <a:custGeom>
            <a:avLst/>
            <a:gdLst>
              <a:gd name="connsiteX0" fmla="*/ 1442022 w 1775772"/>
              <a:gd name="connsiteY0" fmla="*/ 6947 h 327321"/>
              <a:gd name="connsiteX1" fmla="*/ 1454870 w 1775772"/>
              <a:gd name="connsiteY1" fmla="*/ 8804 h 327321"/>
              <a:gd name="connsiteX2" fmla="*/ 1474141 w 1775772"/>
              <a:gd name="connsiteY2" fmla="*/ 11589 h 327321"/>
              <a:gd name="connsiteX3" fmla="*/ 1499836 w 1775772"/>
              <a:gd name="connsiteY3" fmla="*/ 15303 h 327321"/>
              <a:gd name="connsiteX4" fmla="*/ 1519640 w 1775772"/>
              <a:gd name="connsiteY4" fmla="*/ 59777 h 327321"/>
              <a:gd name="connsiteX5" fmla="*/ 1551758 w 1775772"/>
              <a:gd name="connsiteY5" fmla="*/ 64419 h 327321"/>
              <a:gd name="connsiteX6" fmla="*/ 1585882 w 1775772"/>
              <a:gd name="connsiteY6" fmla="*/ 100559 h 327321"/>
              <a:gd name="connsiteX7" fmla="*/ 1626429 w 1775772"/>
              <a:gd name="connsiteY7" fmla="*/ 137628 h 327321"/>
              <a:gd name="connsiteX8" fmla="*/ 1652124 w 1775772"/>
              <a:gd name="connsiteY8" fmla="*/ 141342 h 327321"/>
              <a:gd name="connsiteX9" fmla="*/ 1692672 w 1775772"/>
              <a:gd name="connsiteY9" fmla="*/ 178411 h 327321"/>
              <a:gd name="connsiteX10" fmla="*/ 1733220 w 1775772"/>
              <a:gd name="connsiteY10" fmla="*/ 215480 h 327321"/>
              <a:gd name="connsiteX11" fmla="*/ 1754496 w 1775772"/>
              <a:gd name="connsiteY11" fmla="*/ 249764 h 327321"/>
              <a:gd name="connsiteX12" fmla="*/ 1767343 w 1775772"/>
              <a:gd name="connsiteY12" fmla="*/ 251621 h 327321"/>
              <a:gd name="connsiteX13" fmla="*/ 1775772 w 1775772"/>
              <a:gd name="connsiteY13" fmla="*/ 284047 h 327321"/>
              <a:gd name="connsiteX14" fmla="*/ 1771354 w 1775772"/>
              <a:gd name="connsiteY14" fmla="*/ 314617 h 327321"/>
              <a:gd name="connsiteX15" fmla="*/ 1769518 w 1775772"/>
              <a:gd name="connsiteY15" fmla="*/ 327321 h 327321"/>
              <a:gd name="connsiteX16" fmla="*/ 1432909 w 1775772"/>
              <a:gd name="connsiteY16" fmla="*/ 296855 h 327321"/>
              <a:gd name="connsiteX17" fmla="*/ 1437320 w 1775772"/>
              <a:gd name="connsiteY17" fmla="*/ 266335 h 327321"/>
              <a:gd name="connsiteX18" fmla="*/ 1418048 w 1775772"/>
              <a:gd name="connsiteY18" fmla="*/ 263550 h 327321"/>
              <a:gd name="connsiteX19" fmla="*/ 1405201 w 1775772"/>
              <a:gd name="connsiteY19" fmla="*/ 261693 h 327321"/>
              <a:gd name="connsiteX20" fmla="*/ 1392353 w 1775772"/>
              <a:gd name="connsiteY20" fmla="*/ 259836 h 327321"/>
              <a:gd name="connsiteX21" fmla="*/ 1360235 w 1775772"/>
              <a:gd name="connsiteY21" fmla="*/ 255193 h 327321"/>
              <a:gd name="connsiteX22" fmla="*/ 1334540 w 1775772"/>
              <a:gd name="connsiteY22" fmla="*/ 251479 h 327321"/>
              <a:gd name="connsiteX23" fmla="*/ 1289574 w 1775772"/>
              <a:gd name="connsiteY23" fmla="*/ 244980 h 327321"/>
              <a:gd name="connsiteX24" fmla="*/ 1263879 w 1775772"/>
              <a:gd name="connsiteY24" fmla="*/ 241266 h 327321"/>
              <a:gd name="connsiteX25" fmla="*/ 1206065 w 1775772"/>
              <a:gd name="connsiteY25" fmla="*/ 232909 h 327321"/>
              <a:gd name="connsiteX26" fmla="*/ 1167523 w 1775772"/>
              <a:gd name="connsiteY26" fmla="*/ 227338 h 327321"/>
              <a:gd name="connsiteX27" fmla="*/ 1096862 w 1775772"/>
              <a:gd name="connsiteY27" fmla="*/ 217125 h 327321"/>
              <a:gd name="connsiteX28" fmla="*/ 1026201 w 1775772"/>
              <a:gd name="connsiteY28" fmla="*/ 206912 h 327321"/>
              <a:gd name="connsiteX29" fmla="*/ 931850 w 1775772"/>
              <a:gd name="connsiteY29" fmla="*/ 224482 h 327321"/>
              <a:gd name="connsiteX30" fmla="*/ 835494 w 1775772"/>
              <a:gd name="connsiteY30" fmla="*/ 210555 h 327321"/>
              <a:gd name="connsiteX31" fmla="*/ 732714 w 1775772"/>
              <a:gd name="connsiteY31" fmla="*/ 195699 h 327321"/>
              <a:gd name="connsiteX32" fmla="*/ 619092 w 1775772"/>
              <a:gd name="connsiteY32" fmla="*/ 210484 h 327321"/>
              <a:gd name="connsiteX33" fmla="*/ 503465 w 1775772"/>
              <a:gd name="connsiteY33" fmla="*/ 193771 h 327321"/>
              <a:gd name="connsiteX34" fmla="*/ 402691 w 1775772"/>
              <a:gd name="connsiteY34" fmla="*/ 210413 h 327321"/>
              <a:gd name="connsiteX35" fmla="*/ 312758 w 1775772"/>
              <a:gd name="connsiteY35" fmla="*/ 197414 h 327321"/>
              <a:gd name="connsiteX36" fmla="*/ 224831 w 1775772"/>
              <a:gd name="connsiteY36" fmla="*/ 215913 h 327321"/>
              <a:gd name="connsiteX37" fmla="*/ 154170 w 1775772"/>
              <a:gd name="connsiteY37" fmla="*/ 205699 h 327321"/>
              <a:gd name="connsiteX38" fmla="*/ 83508 w 1775772"/>
              <a:gd name="connsiteY38" fmla="*/ 195486 h 327321"/>
              <a:gd name="connsiteX39" fmla="*/ 38543 w 1775772"/>
              <a:gd name="connsiteY39" fmla="*/ 188987 h 327321"/>
              <a:gd name="connsiteX40" fmla="*/ 0 w 1775772"/>
              <a:gd name="connsiteY40" fmla="*/ 183416 h 327321"/>
              <a:gd name="connsiteX41" fmla="*/ 26511 w 1775772"/>
              <a:gd name="connsiteY41" fmla="*/ 0 h 327321"/>
              <a:gd name="connsiteX42" fmla="*/ 84324 w 1775772"/>
              <a:gd name="connsiteY42" fmla="*/ 8356 h 327321"/>
              <a:gd name="connsiteX43" fmla="*/ 154986 w 1775772"/>
              <a:gd name="connsiteY43" fmla="*/ 18570 h 327321"/>
              <a:gd name="connsiteX44" fmla="*/ 193529 w 1775772"/>
              <a:gd name="connsiteY44" fmla="*/ 24141 h 327321"/>
              <a:gd name="connsiteX45" fmla="*/ 251342 w 1775772"/>
              <a:gd name="connsiteY45" fmla="*/ 32497 h 327321"/>
              <a:gd name="connsiteX46" fmla="*/ 296308 w 1775772"/>
              <a:gd name="connsiteY46" fmla="*/ 38996 h 327321"/>
              <a:gd name="connsiteX47" fmla="*/ 322003 w 1775772"/>
              <a:gd name="connsiteY47" fmla="*/ 42710 h 327321"/>
              <a:gd name="connsiteX48" fmla="*/ 354122 w 1775772"/>
              <a:gd name="connsiteY48" fmla="*/ 47353 h 327321"/>
              <a:gd name="connsiteX49" fmla="*/ 371388 w 1775772"/>
              <a:gd name="connsiteY49" fmla="*/ 18639 h 327321"/>
              <a:gd name="connsiteX50" fmla="*/ 397083 w 1775772"/>
              <a:gd name="connsiteY50" fmla="*/ 22353 h 327321"/>
              <a:gd name="connsiteX51" fmla="*/ 429202 w 1775772"/>
              <a:gd name="connsiteY51" fmla="*/ 26996 h 327321"/>
              <a:gd name="connsiteX52" fmla="*/ 480591 w 1775772"/>
              <a:gd name="connsiteY52" fmla="*/ 34424 h 327321"/>
              <a:gd name="connsiteX53" fmla="*/ 538405 w 1775772"/>
              <a:gd name="connsiteY53" fmla="*/ 42780 h 327321"/>
              <a:gd name="connsiteX54" fmla="*/ 609066 w 1775772"/>
              <a:gd name="connsiteY54" fmla="*/ 52994 h 327321"/>
              <a:gd name="connsiteX55" fmla="*/ 703417 w 1775772"/>
              <a:gd name="connsiteY55" fmla="*/ 35423 h 327321"/>
              <a:gd name="connsiteX56" fmla="*/ 786926 w 1775772"/>
              <a:gd name="connsiteY56" fmla="*/ 47494 h 327321"/>
              <a:gd name="connsiteX57" fmla="*/ 896129 w 1775772"/>
              <a:gd name="connsiteY57" fmla="*/ 63278 h 327321"/>
              <a:gd name="connsiteX58" fmla="*/ 1003328 w 1775772"/>
              <a:gd name="connsiteY58" fmla="*/ 47565 h 327321"/>
              <a:gd name="connsiteX59" fmla="*/ 1099683 w 1775772"/>
              <a:gd name="connsiteY59" fmla="*/ 61492 h 327321"/>
              <a:gd name="connsiteX60" fmla="*/ 1189616 w 1775772"/>
              <a:gd name="connsiteY60" fmla="*/ 74491 h 327321"/>
              <a:gd name="connsiteX61" fmla="*/ 1245424 w 1775772"/>
              <a:gd name="connsiteY61" fmla="*/ 51349 h 327321"/>
              <a:gd name="connsiteX62" fmla="*/ 1303237 w 1775772"/>
              <a:gd name="connsiteY62" fmla="*/ 59706 h 327321"/>
              <a:gd name="connsiteX63" fmla="*/ 1348204 w 1775772"/>
              <a:gd name="connsiteY63" fmla="*/ 66205 h 327321"/>
              <a:gd name="connsiteX64" fmla="*/ 1378317 w 1775772"/>
              <a:gd name="connsiteY64" fmla="*/ 39350 h 327321"/>
              <a:gd name="connsiteX65" fmla="*/ 1391165 w 1775772"/>
              <a:gd name="connsiteY65" fmla="*/ 41207 h 327321"/>
              <a:gd name="connsiteX66" fmla="*/ 1442022 w 1775772"/>
              <a:gd name="connsiteY66" fmla="*/ 6947 h 327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</a:cxnLst>
            <a:rect l="l" t="t" r="r" b="b"/>
            <a:pathLst>
              <a:path w="1775772" h="327321">
                <a:moveTo>
                  <a:pt x="1442022" y="6947"/>
                </a:moveTo>
                <a:lnTo>
                  <a:pt x="1454870" y="8804"/>
                </a:lnTo>
                <a:lnTo>
                  <a:pt x="1474141" y="11589"/>
                </a:lnTo>
                <a:lnTo>
                  <a:pt x="1499836" y="15303"/>
                </a:lnTo>
                <a:lnTo>
                  <a:pt x="1519640" y="59777"/>
                </a:lnTo>
                <a:lnTo>
                  <a:pt x="1551758" y="64419"/>
                </a:lnTo>
                <a:lnTo>
                  <a:pt x="1585882" y="100559"/>
                </a:lnTo>
                <a:lnTo>
                  <a:pt x="1626429" y="137628"/>
                </a:lnTo>
                <a:lnTo>
                  <a:pt x="1652124" y="141342"/>
                </a:lnTo>
                <a:lnTo>
                  <a:pt x="1692672" y="178411"/>
                </a:lnTo>
                <a:lnTo>
                  <a:pt x="1733220" y="215480"/>
                </a:lnTo>
                <a:lnTo>
                  <a:pt x="1754496" y="249764"/>
                </a:lnTo>
                <a:lnTo>
                  <a:pt x="1767343" y="251621"/>
                </a:lnTo>
                <a:lnTo>
                  <a:pt x="1775772" y="284047"/>
                </a:lnTo>
                <a:lnTo>
                  <a:pt x="1771354" y="314617"/>
                </a:lnTo>
                <a:lnTo>
                  <a:pt x="1769518" y="327321"/>
                </a:lnTo>
                <a:lnTo>
                  <a:pt x="1432909" y="296855"/>
                </a:lnTo>
                <a:lnTo>
                  <a:pt x="1437320" y="266335"/>
                </a:lnTo>
                <a:lnTo>
                  <a:pt x="1418048" y="263550"/>
                </a:lnTo>
                <a:lnTo>
                  <a:pt x="1405201" y="261693"/>
                </a:lnTo>
                <a:lnTo>
                  <a:pt x="1392353" y="259836"/>
                </a:lnTo>
                <a:lnTo>
                  <a:pt x="1360235" y="255193"/>
                </a:lnTo>
                <a:lnTo>
                  <a:pt x="1334540" y="251479"/>
                </a:lnTo>
                <a:lnTo>
                  <a:pt x="1289574" y="244980"/>
                </a:lnTo>
                <a:lnTo>
                  <a:pt x="1263879" y="241266"/>
                </a:lnTo>
                <a:lnTo>
                  <a:pt x="1206065" y="232909"/>
                </a:lnTo>
                <a:lnTo>
                  <a:pt x="1167523" y="227338"/>
                </a:lnTo>
                <a:lnTo>
                  <a:pt x="1096862" y="217125"/>
                </a:lnTo>
                <a:lnTo>
                  <a:pt x="1026201" y="206912"/>
                </a:lnTo>
                <a:lnTo>
                  <a:pt x="931850" y="224482"/>
                </a:lnTo>
                <a:lnTo>
                  <a:pt x="835494" y="210555"/>
                </a:lnTo>
                <a:lnTo>
                  <a:pt x="732714" y="195699"/>
                </a:lnTo>
                <a:lnTo>
                  <a:pt x="619092" y="210484"/>
                </a:lnTo>
                <a:lnTo>
                  <a:pt x="503465" y="193771"/>
                </a:lnTo>
                <a:lnTo>
                  <a:pt x="402691" y="210413"/>
                </a:lnTo>
                <a:lnTo>
                  <a:pt x="312758" y="197414"/>
                </a:lnTo>
                <a:lnTo>
                  <a:pt x="224831" y="215913"/>
                </a:lnTo>
                <a:lnTo>
                  <a:pt x="154170" y="205699"/>
                </a:lnTo>
                <a:lnTo>
                  <a:pt x="83508" y="195486"/>
                </a:lnTo>
                <a:lnTo>
                  <a:pt x="38543" y="188987"/>
                </a:lnTo>
                <a:lnTo>
                  <a:pt x="0" y="183416"/>
                </a:lnTo>
                <a:lnTo>
                  <a:pt x="26511" y="0"/>
                </a:lnTo>
                <a:lnTo>
                  <a:pt x="84324" y="8356"/>
                </a:lnTo>
                <a:lnTo>
                  <a:pt x="154986" y="18570"/>
                </a:lnTo>
                <a:lnTo>
                  <a:pt x="193529" y="24141"/>
                </a:lnTo>
                <a:lnTo>
                  <a:pt x="251342" y="32497"/>
                </a:lnTo>
                <a:lnTo>
                  <a:pt x="296308" y="38996"/>
                </a:lnTo>
                <a:lnTo>
                  <a:pt x="322003" y="42710"/>
                </a:lnTo>
                <a:lnTo>
                  <a:pt x="354122" y="47353"/>
                </a:lnTo>
                <a:lnTo>
                  <a:pt x="371388" y="18639"/>
                </a:lnTo>
                <a:lnTo>
                  <a:pt x="397083" y="22353"/>
                </a:lnTo>
                <a:lnTo>
                  <a:pt x="429202" y="26996"/>
                </a:lnTo>
                <a:lnTo>
                  <a:pt x="480591" y="34424"/>
                </a:lnTo>
                <a:lnTo>
                  <a:pt x="538405" y="42780"/>
                </a:lnTo>
                <a:lnTo>
                  <a:pt x="609066" y="52994"/>
                </a:lnTo>
                <a:lnTo>
                  <a:pt x="703417" y="35423"/>
                </a:lnTo>
                <a:lnTo>
                  <a:pt x="786926" y="47494"/>
                </a:lnTo>
                <a:lnTo>
                  <a:pt x="896129" y="63278"/>
                </a:lnTo>
                <a:lnTo>
                  <a:pt x="1003328" y="47565"/>
                </a:lnTo>
                <a:lnTo>
                  <a:pt x="1099683" y="61492"/>
                </a:lnTo>
                <a:lnTo>
                  <a:pt x="1189616" y="74491"/>
                </a:lnTo>
                <a:lnTo>
                  <a:pt x="1245424" y="51349"/>
                </a:lnTo>
                <a:lnTo>
                  <a:pt x="1303237" y="59706"/>
                </a:lnTo>
                <a:lnTo>
                  <a:pt x="1348204" y="66205"/>
                </a:lnTo>
                <a:lnTo>
                  <a:pt x="1378317" y="39350"/>
                </a:lnTo>
                <a:lnTo>
                  <a:pt x="1391165" y="41207"/>
                </a:lnTo>
                <a:lnTo>
                  <a:pt x="1442022" y="694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4" name="任意多边形: 形状 143">
            <a:extLst>
              <a:ext uri="{FF2B5EF4-FFF2-40B4-BE49-F238E27FC236}">
                <a16:creationId xmlns:a16="http://schemas.microsoft.com/office/drawing/2014/main" xmlns="" id="{6360B1A2-BC9D-4466-A316-3FD7A870DA14}"/>
              </a:ext>
            </a:extLst>
          </p:cNvPr>
          <p:cNvSpPr/>
          <p:nvPr/>
        </p:nvSpPr>
        <p:spPr>
          <a:xfrm rot="21106523">
            <a:off x="8936076" y="4716858"/>
            <a:ext cx="597815" cy="175991"/>
          </a:xfrm>
          <a:custGeom>
            <a:avLst/>
            <a:gdLst>
              <a:gd name="connsiteX0" fmla="*/ 426256 w 597815"/>
              <a:gd name="connsiteY0" fmla="*/ 0 h 175991"/>
              <a:gd name="connsiteX1" fmla="*/ 439103 w 597815"/>
              <a:gd name="connsiteY1" fmla="*/ 1857 h 175991"/>
              <a:gd name="connsiteX2" fmla="*/ 451951 w 597815"/>
              <a:gd name="connsiteY2" fmla="*/ 3714 h 175991"/>
              <a:gd name="connsiteX3" fmla="*/ 464798 w 597815"/>
              <a:gd name="connsiteY3" fmla="*/ 5571 h 175991"/>
              <a:gd name="connsiteX4" fmla="*/ 491025 w 597815"/>
              <a:gd name="connsiteY4" fmla="*/ 50973 h 175991"/>
              <a:gd name="connsiteX5" fmla="*/ 525149 w 597815"/>
              <a:gd name="connsiteY5" fmla="*/ 87114 h 175991"/>
              <a:gd name="connsiteX6" fmla="*/ 557268 w 597815"/>
              <a:gd name="connsiteY6" fmla="*/ 91757 h 175991"/>
              <a:gd name="connsiteX7" fmla="*/ 578544 w 597815"/>
              <a:gd name="connsiteY7" fmla="*/ 126040 h 175991"/>
              <a:gd name="connsiteX8" fmla="*/ 597815 w 597815"/>
              <a:gd name="connsiteY8" fmla="*/ 128825 h 175991"/>
              <a:gd name="connsiteX9" fmla="*/ 593397 w 597815"/>
              <a:gd name="connsiteY9" fmla="*/ 159395 h 175991"/>
              <a:gd name="connsiteX10" fmla="*/ 574125 w 597815"/>
              <a:gd name="connsiteY10" fmla="*/ 156609 h 175991"/>
              <a:gd name="connsiteX11" fmla="*/ 561279 w 597815"/>
              <a:gd name="connsiteY11" fmla="*/ 154752 h 175991"/>
              <a:gd name="connsiteX12" fmla="*/ 548507 w 597815"/>
              <a:gd name="connsiteY12" fmla="*/ 175991 h 175991"/>
              <a:gd name="connsiteX13" fmla="*/ 413934 w 597815"/>
              <a:gd name="connsiteY13" fmla="*/ 175991 h 175991"/>
              <a:gd name="connsiteX14" fmla="*/ 415538 w 597815"/>
              <a:gd name="connsiteY14" fmla="*/ 164895 h 175991"/>
              <a:gd name="connsiteX15" fmla="*/ 374990 w 597815"/>
              <a:gd name="connsiteY15" fmla="*/ 127826 h 175991"/>
              <a:gd name="connsiteX16" fmla="*/ 349295 w 597815"/>
              <a:gd name="connsiteY16" fmla="*/ 124112 h 175991"/>
              <a:gd name="connsiteX17" fmla="*/ 336447 w 597815"/>
              <a:gd name="connsiteY17" fmla="*/ 122255 h 175991"/>
              <a:gd name="connsiteX18" fmla="*/ 323600 w 597815"/>
              <a:gd name="connsiteY18" fmla="*/ 120398 h 175991"/>
              <a:gd name="connsiteX19" fmla="*/ 287063 w 597815"/>
              <a:gd name="connsiteY19" fmla="*/ 146325 h 175991"/>
              <a:gd name="connsiteX20" fmla="*/ 248520 w 597815"/>
              <a:gd name="connsiteY20" fmla="*/ 140754 h 175991"/>
              <a:gd name="connsiteX21" fmla="*/ 190706 w 597815"/>
              <a:gd name="connsiteY21" fmla="*/ 132397 h 175991"/>
              <a:gd name="connsiteX22" fmla="*/ 132893 w 597815"/>
              <a:gd name="connsiteY22" fmla="*/ 124041 h 175991"/>
              <a:gd name="connsiteX23" fmla="*/ 75079 w 597815"/>
              <a:gd name="connsiteY23" fmla="*/ 115685 h 175991"/>
              <a:gd name="connsiteX24" fmla="*/ 0 w 597815"/>
              <a:gd name="connsiteY24" fmla="*/ 136042 h 175991"/>
              <a:gd name="connsiteX25" fmla="*/ 8837 w 597815"/>
              <a:gd name="connsiteY25" fmla="*/ 74902 h 175991"/>
              <a:gd name="connsiteX26" fmla="*/ 79497 w 597815"/>
              <a:gd name="connsiteY26" fmla="*/ 85115 h 175991"/>
              <a:gd name="connsiteX27" fmla="*/ 137312 w 597815"/>
              <a:gd name="connsiteY27" fmla="*/ 93472 h 175991"/>
              <a:gd name="connsiteX28" fmla="*/ 212391 w 597815"/>
              <a:gd name="connsiteY28" fmla="*/ 73116 h 175991"/>
              <a:gd name="connsiteX29" fmla="*/ 257358 w 597815"/>
              <a:gd name="connsiteY29" fmla="*/ 79615 h 175991"/>
              <a:gd name="connsiteX30" fmla="*/ 295900 w 597815"/>
              <a:gd name="connsiteY30" fmla="*/ 85186 h 175991"/>
              <a:gd name="connsiteX31" fmla="*/ 345284 w 597815"/>
              <a:gd name="connsiteY31" fmla="*/ 61116 h 175991"/>
              <a:gd name="connsiteX32" fmla="*/ 370979 w 597815"/>
              <a:gd name="connsiteY32" fmla="*/ 64830 h 175991"/>
              <a:gd name="connsiteX33" fmla="*/ 388245 w 597815"/>
              <a:gd name="connsiteY33" fmla="*/ 36117 h 175991"/>
              <a:gd name="connsiteX34" fmla="*/ 407517 w 597815"/>
              <a:gd name="connsiteY34" fmla="*/ 38903 h 175991"/>
              <a:gd name="connsiteX35" fmla="*/ 426256 w 597815"/>
              <a:gd name="connsiteY35" fmla="*/ 0 h 1759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97815" h="175991">
                <a:moveTo>
                  <a:pt x="426256" y="0"/>
                </a:moveTo>
                <a:lnTo>
                  <a:pt x="439103" y="1857"/>
                </a:lnTo>
                <a:lnTo>
                  <a:pt x="451951" y="3714"/>
                </a:lnTo>
                <a:lnTo>
                  <a:pt x="464798" y="5571"/>
                </a:lnTo>
                <a:lnTo>
                  <a:pt x="491025" y="50973"/>
                </a:lnTo>
                <a:lnTo>
                  <a:pt x="525149" y="87114"/>
                </a:lnTo>
                <a:lnTo>
                  <a:pt x="557268" y="91757"/>
                </a:lnTo>
                <a:lnTo>
                  <a:pt x="578544" y="126040"/>
                </a:lnTo>
                <a:lnTo>
                  <a:pt x="597815" y="128825"/>
                </a:lnTo>
                <a:lnTo>
                  <a:pt x="593397" y="159395"/>
                </a:lnTo>
                <a:lnTo>
                  <a:pt x="574125" y="156609"/>
                </a:lnTo>
                <a:lnTo>
                  <a:pt x="561279" y="154752"/>
                </a:lnTo>
                <a:lnTo>
                  <a:pt x="548507" y="175991"/>
                </a:lnTo>
                <a:lnTo>
                  <a:pt x="413934" y="175991"/>
                </a:lnTo>
                <a:lnTo>
                  <a:pt x="415538" y="164895"/>
                </a:lnTo>
                <a:lnTo>
                  <a:pt x="374990" y="127826"/>
                </a:lnTo>
                <a:lnTo>
                  <a:pt x="349295" y="124112"/>
                </a:lnTo>
                <a:lnTo>
                  <a:pt x="336447" y="122255"/>
                </a:lnTo>
                <a:lnTo>
                  <a:pt x="323600" y="120398"/>
                </a:lnTo>
                <a:lnTo>
                  <a:pt x="287063" y="146325"/>
                </a:lnTo>
                <a:lnTo>
                  <a:pt x="248520" y="140754"/>
                </a:lnTo>
                <a:lnTo>
                  <a:pt x="190706" y="132397"/>
                </a:lnTo>
                <a:lnTo>
                  <a:pt x="132893" y="124041"/>
                </a:lnTo>
                <a:lnTo>
                  <a:pt x="75079" y="115685"/>
                </a:lnTo>
                <a:lnTo>
                  <a:pt x="0" y="136042"/>
                </a:lnTo>
                <a:lnTo>
                  <a:pt x="8837" y="74902"/>
                </a:lnTo>
                <a:lnTo>
                  <a:pt x="79497" y="85115"/>
                </a:lnTo>
                <a:lnTo>
                  <a:pt x="137312" y="93472"/>
                </a:lnTo>
                <a:lnTo>
                  <a:pt x="212391" y="73116"/>
                </a:lnTo>
                <a:lnTo>
                  <a:pt x="257358" y="79615"/>
                </a:lnTo>
                <a:lnTo>
                  <a:pt x="295900" y="85186"/>
                </a:lnTo>
                <a:lnTo>
                  <a:pt x="345284" y="61116"/>
                </a:lnTo>
                <a:lnTo>
                  <a:pt x="370979" y="64830"/>
                </a:lnTo>
                <a:lnTo>
                  <a:pt x="388245" y="36117"/>
                </a:lnTo>
                <a:lnTo>
                  <a:pt x="407517" y="38903"/>
                </a:lnTo>
                <a:lnTo>
                  <a:pt x="42625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5" name="任意多边形: 形状 144">
            <a:extLst>
              <a:ext uri="{FF2B5EF4-FFF2-40B4-BE49-F238E27FC236}">
                <a16:creationId xmlns:a16="http://schemas.microsoft.com/office/drawing/2014/main" xmlns="" id="{82B884D5-AE64-4010-8DE9-023576D24329}"/>
              </a:ext>
            </a:extLst>
          </p:cNvPr>
          <p:cNvSpPr/>
          <p:nvPr/>
        </p:nvSpPr>
        <p:spPr>
          <a:xfrm rot="21106523">
            <a:off x="6281904" y="5260689"/>
            <a:ext cx="301282" cy="1165590"/>
          </a:xfrm>
          <a:custGeom>
            <a:avLst/>
            <a:gdLst>
              <a:gd name="connsiteX0" fmla="*/ 83901 w 301282"/>
              <a:gd name="connsiteY0" fmla="*/ 0 h 1165590"/>
              <a:gd name="connsiteX1" fmla="*/ 100785 w 301282"/>
              <a:gd name="connsiteY1" fmla="*/ 2440 h 1165590"/>
              <a:gd name="connsiteX2" fmla="*/ 123297 w 301282"/>
              <a:gd name="connsiteY2" fmla="*/ 5694 h 1165590"/>
              <a:gd name="connsiteX3" fmla="*/ 168321 w 301282"/>
              <a:gd name="connsiteY3" fmla="*/ 12202 h 1165590"/>
              <a:gd name="connsiteX4" fmla="*/ 203262 w 301282"/>
              <a:gd name="connsiteY4" fmla="*/ 48729 h 1165590"/>
              <a:gd name="connsiteX5" fmla="*/ 231402 w 301282"/>
              <a:gd name="connsiteY5" fmla="*/ 52797 h 1165590"/>
              <a:gd name="connsiteX6" fmla="*/ 255086 w 301282"/>
              <a:gd name="connsiteY6" fmla="*/ 87697 h 1165590"/>
              <a:gd name="connsiteX7" fmla="*/ 266342 w 301282"/>
              <a:gd name="connsiteY7" fmla="*/ 89324 h 1165590"/>
              <a:gd name="connsiteX8" fmla="*/ 273142 w 301282"/>
              <a:gd name="connsiteY8" fmla="*/ 121783 h 1165590"/>
              <a:gd name="connsiteX9" fmla="*/ 301282 w 301282"/>
              <a:gd name="connsiteY9" fmla="*/ 125851 h 1165590"/>
              <a:gd name="connsiteX10" fmla="*/ 296826 w 301282"/>
              <a:gd name="connsiteY10" fmla="*/ 156683 h 1165590"/>
              <a:gd name="connsiteX11" fmla="*/ 292369 w 301282"/>
              <a:gd name="connsiteY11" fmla="*/ 187515 h 1165590"/>
              <a:gd name="connsiteX12" fmla="*/ 287913 w 301282"/>
              <a:gd name="connsiteY12" fmla="*/ 218347 h 1165590"/>
              <a:gd name="connsiteX13" fmla="*/ 272199 w 301282"/>
              <a:gd name="connsiteY13" fmla="*/ 247553 h 1165590"/>
              <a:gd name="connsiteX14" fmla="*/ 263286 w 301282"/>
              <a:gd name="connsiteY14" fmla="*/ 309218 h 1165590"/>
              <a:gd name="connsiteX15" fmla="*/ 237489 w 301282"/>
              <a:gd name="connsiteY15" fmla="*/ 368442 h 1165590"/>
              <a:gd name="connsiteX16" fmla="*/ 217320 w 301282"/>
              <a:gd name="connsiteY16" fmla="*/ 428480 h 1165590"/>
              <a:gd name="connsiteX17" fmla="*/ 205436 w 301282"/>
              <a:gd name="connsiteY17" fmla="*/ 510700 h 1165590"/>
              <a:gd name="connsiteX18" fmla="*/ 192066 w 301282"/>
              <a:gd name="connsiteY18" fmla="*/ 603197 h 1165590"/>
              <a:gd name="connsiteX19" fmla="*/ 189953 w 301282"/>
              <a:gd name="connsiteY19" fmla="*/ 697321 h 1165590"/>
              <a:gd name="connsiteX20" fmla="*/ 176583 w 301282"/>
              <a:gd name="connsiteY20" fmla="*/ 789819 h 1165590"/>
              <a:gd name="connsiteX21" fmla="*/ 184554 w 301282"/>
              <a:gd name="connsiteY21" fmla="*/ 853923 h 1165590"/>
              <a:gd name="connsiteX22" fmla="*/ 208238 w 301282"/>
              <a:gd name="connsiteY22" fmla="*/ 888823 h 1165590"/>
              <a:gd name="connsiteX23" fmla="*/ 243178 w 301282"/>
              <a:gd name="connsiteY23" fmla="*/ 925350 h 1165590"/>
              <a:gd name="connsiteX24" fmla="*/ 266862 w 301282"/>
              <a:gd name="connsiteY24" fmla="*/ 960250 h 1165590"/>
              <a:gd name="connsiteX25" fmla="*/ 268836 w 301282"/>
              <a:gd name="connsiteY25" fmla="*/ 960536 h 1165590"/>
              <a:gd name="connsiteX26" fmla="*/ 254382 w 301282"/>
              <a:gd name="connsiteY26" fmla="*/ 959228 h 1165590"/>
              <a:gd name="connsiteX27" fmla="*/ 235705 w 301282"/>
              <a:gd name="connsiteY27" fmla="*/ 1165590 h 1165590"/>
              <a:gd name="connsiteX28" fmla="*/ 197755 w 301282"/>
              <a:gd name="connsiteY28" fmla="*/ 1160105 h 1165590"/>
              <a:gd name="connsiteX29" fmla="*/ 129047 w 301282"/>
              <a:gd name="connsiteY29" fmla="*/ 1118698 h 1165590"/>
              <a:gd name="connsiteX30" fmla="*/ 81365 w 301282"/>
              <a:gd name="connsiteY30" fmla="*/ 1090821 h 1165590"/>
              <a:gd name="connsiteX31" fmla="*/ 33997 w 301282"/>
              <a:gd name="connsiteY31" fmla="*/ 1021021 h 1165590"/>
              <a:gd name="connsiteX32" fmla="*/ 14771 w 301282"/>
              <a:gd name="connsiteY32" fmla="*/ 955290 h 1165590"/>
              <a:gd name="connsiteX33" fmla="*/ 0 w 301282"/>
              <a:gd name="connsiteY33" fmla="*/ 858725 h 1165590"/>
              <a:gd name="connsiteX34" fmla="*/ 2113 w 301282"/>
              <a:gd name="connsiteY34" fmla="*/ 764601 h 1165590"/>
              <a:gd name="connsiteX35" fmla="*/ 4227 w 301282"/>
              <a:gd name="connsiteY35" fmla="*/ 670476 h 1165590"/>
              <a:gd name="connsiteX36" fmla="*/ 22053 w 301282"/>
              <a:gd name="connsiteY36" fmla="*/ 547147 h 1165590"/>
              <a:gd name="connsiteX37" fmla="*/ 38394 w 301282"/>
              <a:gd name="connsiteY37" fmla="*/ 434095 h 1165590"/>
              <a:gd name="connsiteX38" fmla="*/ 56220 w 301282"/>
              <a:gd name="connsiteY38" fmla="*/ 310765 h 1165590"/>
              <a:gd name="connsiteX39" fmla="*/ 69590 w 301282"/>
              <a:gd name="connsiteY39" fmla="*/ 218267 h 1165590"/>
              <a:gd name="connsiteX40" fmla="*/ 78503 w 301282"/>
              <a:gd name="connsiteY40" fmla="*/ 156602 h 1165590"/>
              <a:gd name="connsiteX41" fmla="*/ 66075 w 301282"/>
              <a:gd name="connsiteY41" fmla="*/ 123330 h 1165590"/>
              <a:gd name="connsiteX42" fmla="*/ 70531 w 301282"/>
              <a:gd name="connsiteY42" fmla="*/ 92498 h 1165590"/>
              <a:gd name="connsiteX43" fmla="*/ 74988 w 301282"/>
              <a:gd name="connsiteY43" fmla="*/ 61665 h 1165590"/>
              <a:gd name="connsiteX44" fmla="*/ 79444 w 301282"/>
              <a:gd name="connsiteY44" fmla="*/ 30832 h 1165590"/>
              <a:gd name="connsiteX45" fmla="*/ 83901 w 301282"/>
              <a:gd name="connsiteY45" fmla="*/ 0 h 1165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301282" h="1165590">
                <a:moveTo>
                  <a:pt x="83901" y="0"/>
                </a:moveTo>
                <a:lnTo>
                  <a:pt x="100785" y="2440"/>
                </a:lnTo>
                <a:lnTo>
                  <a:pt x="123297" y="5694"/>
                </a:lnTo>
                <a:lnTo>
                  <a:pt x="168321" y="12202"/>
                </a:lnTo>
                <a:lnTo>
                  <a:pt x="203262" y="48729"/>
                </a:lnTo>
                <a:lnTo>
                  <a:pt x="231402" y="52797"/>
                </a:lnTo>
                <a:lnTo>
                  <a:pt x="255086" y="87697"/>
                </a:lnTo>
                <a:lnTo>
                  <a:pt x="266342" y="89324"/>
                </a:lnTo>
                <a:lnTo>
                  <a:pt x="273142" y="121783"/>
                </a:lnTo>
                <a:lnTo>
                  <a:pt x="301282" y="125851"/>
                </a:lnTo>
                <a:lnTo>
                  <a:pt x="296826" y="156683"/>
                </a:lnTo>
                <a:lnTo>
                  <a:pt x="292369" y="187515"/>
                </a:lnTo>
                <a:lnTo>
                  <a:pt x="287913" y="218347"/>
                </a:lnTo>
                <a:lnTo>
                  <a:pt x="272199" y="247553"/>
                </a:lnTo>
                <a:lnTo>
                  <a:pt x="263286" y="309218"/>
                </a:lnTo>
                <a:lnTo>
                  <a:pt x="237489" y="368442"/>
                </a:lnTo>
                <a:lnTo>
                  <a:pt x="217320" y="428480"/>
                </a:lnTo>
                <a:lnTo>
                  <a:pt x="205436" y="510700"/>
                </a:lnTo>
                <a:lnTo>
                  <a:pt x="192066" y="603197"/>
                </a:lnTo>
                <a:lnTo>
                  <a:pt x="189953" y="697321"/>
                </a:lnTo>
                <a:lnTo>
                  <a:pt x="176583" y="789819"/>
                </a:lnTo>
                <a:lnTo>
                  <a:pt x="184554" y="853923"/>
                </a:lnTo>
                <a:lnTo>
                  <a:pt x="208238" y="888823"/>
                </a:lnTo>
                <a:lnTo>
                  <a:pt x="243178" y="925350"/>
                </a:lnTo>
                <a:lnTo>
                  <a:pt x="266862" y="960250"/>
                </a:lnTo>
                <a:lnTo>
                  <a:pt x="268836" y="960536"/>
                </a:lnTo>
                <a:lnTo>
                  <a:pt x="254382" y="959228"/>
                </a:lnTo>
                <a:lnTo>
                  <a:pt x="235705" y="1165590"/>
                </a:lnTo>
                <a:lnTo>
                  <a:pt x="197755" y="1160105"/>
                </a:lnTo>
                <a:lnTo>
                  <a:pt x="129047" y="1118698"/>
                </a:lnTo>
                <a:lnTo>
                  <a:pt x="81365" y="1090821"/>
                </a:lnTo>
                <a:lnTo>
                  <a:pt x="33997" y="1021021"/>
                </a:lnTo>
                <a:lnTo>
                  <a:pt x="14771" y="955290"/>
                </a:lnTo>
                <a:lnTo>
                  <a:pt x="0" y="858725"/>
                </a:lnTo>
                <a:lnTo>
                  <a:pt x="2113" y="764601"/>
                </a:lnTo>
                <a:lnTo>
                  <a:pt x="4227" y="670476"/>
                </a:lnTo>
                <a:lnTo>
                  <a:pt x="22053" y="547147"/>
                </a:lnTo>
                <a:lnTo>
                  <a:pt x="38394" y="434095"/>
                </a:lnTo>
                <a:lnTo>
                  <a:pt x="56220" y="310765"/>
                </a:lnTo>
                <a:lnTo>
                  <a:pt x="69590" y="218267"/>
                </a:lnTo>
                <a:lnTo>
                  <a:pt x="78503" y="156602"/>
                </a:lnTo>
                <a:lnTo>
                  <a:pt x="66075" y="123330"/>
                </a:lnTo>
                <a:lnTo>
                  <a:pt x="70531" y="92498"/>
                </a:lnTo>
                <a:lnTo>
                  <a:pt x="74988" y="61665"/>
                </a:lnTo>
                <a:lnTo>
                  <a:pt x="79444" y="30832"/>
                </a:lnTo>
                <a:lnTo>
                  <a:pt x="8390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6" name="任意多边形: 形状 145">
            <a:extLst>
              <a:ext uri="{FF2B5EF4-FFF2-40B4-BE49-F238E27FC236}">
                <a16:creationId xmlns:a16="http://schemas.microsoft.com/office/drawing/2014/main" xmlns="" id="{848ADE50-569A-4D08-936E-C49F2369AE9E}"/>
              </a:ext>
            </a:extLst>
          </p:cNvPr>
          <p:cNvSpPr/>
          <p:nvPr/>
        </p:nvSpPr>
        <p:spPr>
          <a:xfrm rot="21106523">
            <a:off x="6945641" y="5731561"/>
            <a:ext cx="341294" cy="466565"/>
          </a:xfrm>
          <a:custGeom>
            <a:avLst/>
            <a:gdLst>
              <a:gd name="connsiteX0" fmla="*/ 254981 w 341294"/>
              <a:gd name="connsiteY0" fmla="*/ 0 h 466565"/>
              <a:gd name="connsiteX1" fmla="*/ 278665 w 341294"/>
              <a:gd name="connsiteY1" fmla="*/ 34900 h 466565"/>
              <a:gd name="connsiteX2" fmla="*/ 292578 w 341294"/>
              <a:gd name="connsiteY2" fmla="*/ 57895 h 466565"/>
              <a:gd name="connsiteX3" fmla="*/ 301721 w 341294"/>
              <a:gd name="connsiteY3" fmla="*/ 153647 h 466565"/>
              <a:gd name="connsiteX4" fmla="*/ 316492 w 341294"/>
              <a:gd name="connsiteY4" fmla="*/ 250211 h 466565"/>
              <a:gd name="connsiteX5" fmla="*/ 320005 w 341294"/>
              <a:gd name="connsiteY5" fmla="*/ 345149 h 466565"/>
              <a:gd name="connsiteX6" fmla="*/ 339233 w 341294"/>
              <a:gd name="connsiteY6" fmla="*/ 410881 h 466565"/>
              <a:gd name="connsiteX7" fmla="*/ 341294 w 341294"/>
              <a:gd name="connsiteY7" fmla="*/ 466565 h 466565"/>
              <a:gd name="connsiteX8" fmla="*/ 0 w 341294"/>
              <a:gd name="connsiteY8" fmla="*/ 435675 h 466565"/>
              <a:gd name="connsiteX9" fmla="*/ 15149 w 341294"/>
              <a:gd name="connsiteY9" fmla="*/ 426991 h 466565"/>
              <a:gd name="connsiteX10" fmla="*/ 59001 w 341294"/>
              <a:gd name="connsiteY10" fmla="*/ 401852 h 466565"/>
              <a:gd name="connsiteX11" fmla="*/ 96055 w 341294"/>
              <a:gd name="connsiteY11" fmla="*/ 344256 h 466565"/>
              <a:gd name="connsiteX12" fmla="*/ 133109 w 341294"/>
              <a:gd name="connsiteY12" fmla="*/ 286658 h 466565"/>
              <a:gd name="connsiteX13" fmla="*/ 157734 w 341294"/>
              <a:gd name="connsiteY13" fmla="*/ 195787 h 466565"/>
              <a:gd name="connsiteX14" fmla="*/ 171104 w 341294"/>
              <a:gd name="connsiteY14" fmla="*/ 103290 h 466565"/>
              <a:gd name="connsiteX15" fmla="*/ 208158 w 341294"/>
              <a:gd name="connsiteY15" fmla="*/ 45693 h 466565"/>
              <a:gd name="connsiteX16" fmla="*/ 228012 w 341294"/>
              <a:gd name="connsiteY16" fmla="*/ 27579 h 466565"/>
              <a:gd name="connsiteX17" fmla="*/ 254981 w 341294"/>
              <a:gd name="connsiteY17" fmla="*/ 0 h 4665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341294" h="466565">
                <a:moveTo>
                  <a:pt x="254981" y="0"/>
                </a:moveTo>
                <a:lnTo>
                  <a:pt x="278665" y="34900"/>
                </a:lnTo>
                <a:lnTo>
                  <a:pt x="292578" y="57895"/>
                </a:lnTo>
                <a:lnTo>
                  <a:pt x="301721" y="153647"/>
                </a:lnTo>
                <a:lnTo>
                  <a:pt x="316492" y="250211"/>
                </a:lnTo>
                <a:lnTo>
                  <a:pt x="320005" y="345149"/>
                </a:lnTo>
                <a:lnTo>
                  <a:pt x="339233" y="410881"/>
                </a:lnTo>
                <a:lnTo>
                  <a:pt x="341294" y="466565"/>
                </a:lnTo>
                <a:lnTo>
                  <a:pt x="0" y="435675"/>
                </a:lnTo>
                <a:lnTo>
                  <a:pt x="15149" y="426991"/>
                </a:lnTo>
                <a:lnTo>
                  <a:pt x="59001" y="401852"/>
                </a:lnTo>
                <a:lnTo>
                  <a:pt x="96055" y="344256"/>
                </a:lnTo>
                <a:lnTo>
                  <a:pt x="133109" y="286658"/>
                </a:lnTo>
                <a:lnTo>
                  <a:pt x="157734" y="195787"/>
                </a:lnTo>
                <a:lnTo>
                  <a:pt x="171104" y="103290"/>
                </a:lnTo>
                <a:lnTo>
                  <a:pt x="208158" y="45693"/>
                </a:lnTo>
                <a:lnTo>
                  <a:pt x="228012" y="27579"/>
                </a:lnTo>
                <a:lnTo>
                  <a:pt x="25498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47" name="任意多边形: 形状 146">
            <a:extLst>
              <a:ext uri="{FF2B5EF4-FFF2-40B4-BE49-F238E27FC236}">
                <a16:creationId xmlns:a16="http://schemas.microsoft.com/office/drawing/2014/main" xmlns="" id="{B3763FD8-60B0-4E6F-94A0-97F7E8BC49AE}"/>
              </a:ext>
            </a:extLst>
          </p:cNvPr>
          <p:cNvSpPr/>
          <p:nvPr/>
        </p:nvSpPr>
        <p:spPr>
          <a:xfrm rot="21106523">
            <a:off x="3020056" y="5875850"/>
            <a:ext cx="197763" cy="604016"/>
          </a:xfrm>
          <a:custGeom>
            <a:avLst/>
            <a:gdLst>
              <a:gd name="connsiteX0" fmla="*/ 0 w 197763"/>
              <a:gd name="connsiteY0" fmla="*/ 0 h 604016"/>
              <a:gd name="connsiteX1" fmla="*/ 51390 w 197763"/>
              <a:gd name="connsiteY1" fmla="*/ 7428 h 604016"/>
              <a:gd name="connsiteX2" fmla="*/ 91937 w 197763"/>
              <a:gd name="connsiteY2" fmla="*/ 44496 h 604016"/>
              <a:gd name="connsiteX3" fmla="*/ 136904 w 197763"/>
              <a:gd name="connsiteY3" fmla="*/ 50996 h 604016"/>
              <a:gd name="connsiteX4" fmla="*/ 162599 w 197763"/>
              <a:gd name="connsiteY4" fmla="*/ 54710 h 604016"/>
              <a:gd name="connsiteX5" fmla="*/ 194717 w 197763"/>
              <a:gd name="connsiteY5" fmla="*/ 59352 h 604016"/>
              <a:gd name="connsiteX6" fmla="*/ 197763 w 197763"/>
              <a:gd name="connsiteY6" fmla="*/ 59793 h 604016"/>
              <a:gd name="connsiteX7" fmla="*/ 148507 w 197763"/>
              <a:gd name="connsiteY7" fmla="*/ 604016 h 604016"/>
              <a:gd name="connsiteX8" fmla="*/ 129504 w 197763"/>
              <a:gd name="connsiteY8" fmla="*/ 601269 h 604016"/>
              <a:gd name="connsiteX9" fmla="*/ 121075 w 197763"/>
              <a:gd name="connsiteY9" fmla="*/ 568843 h 604016"/>
              <a:gd name="connsiteX10" fmla="*/ 106222 w 197763"/>
              <a:gd name="connsiteY10" fmla="*/ 535488 h 604016"/>
              <a:gd name="connsiteX11" fmla="*/ 116532 w 197763"/>
              <a:gd name="connsiteY11" fmla="*/ 464159 h 604016"/>
              <a:gd name="connsiteX12" fmla="*/ 108103 w 197763"/>
              <a:gd name="connsiteY12" fmla="*/ 431733 h 604016"/>
              <a:gd name="connsiteX13" fmla="*/ 112522 w 197763"/>
              <a:gd name="connsiteY13" fmla="*/ 401164 h 604016"/>
              <a:gd name="connsiteX14" fmla="*/ 108511 w 197763"/>
              <a:gd name="connsiteY14" fmla="*/ 338168 h 604016"/>
              <a:gd name="connsiteX15" fmla="*/ 104501 w 197763"/>
              <a:gd name="connsiteY15" fmla="*/ 275171 h 604016"/>
              <a:gd name="connsiteX16" fmla="*/ 76800 w 197763"/>
              <a:gd name="connsiteY16" fmla="*/ 239959 h 604016"/>
              <a:gd name="connsiteX17" fmla="*/ 64361 w 197763"/>
              <a:gd name="connsiteY17" fmla="*/ 144537 h 604016"/>
              <a:gd name="connsiteX18" fmla="*/ 28232 w 197763"/>
              <a:gd name="connsiteY18" fmla="*/ 76899 h 604016"/>
              <a:gd name="connsiteX19" fmla="*/ 0 w 197763"/>
              <a:gd name="connsiteY19" fmla="*/ 0 h 604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97763" h="604016">
                <a:moveTo>
                  <a:pt x="0" y="0"/>
                </a:moveTo>
                <a:lnTo>
                  <a:pt x="51390" y="7428"/>
                </a:lnTo>
                <a:lnTo>
                  <a:pt x="91937" y="44496"/>
                </a:lnTo>
                <a:lnTo>
                  <a:pt x="136904" y="50996"/>
                </a:lnTo>
                <a:lnTo>
                  <a:pt x="162599" y="54710"/>
                </a:lnTo>
                <a:lnTo>
                  <a:pt x="194717" y="59352"/>
                </a:lnTo>
                <a:lnTo>
                  <a:pt x="197763" y="59793"/>
                </a:lnTo>
                <a:lnTo>
                  <a:pt x="148507" y="604016"/>
                </a:lnTo>
                <a:lnTo>
                  <a:pt x="129504" y="601269"/>
                </a:lnTo>
                <a:lnTo>
                  <a:pt x="121075" y="568843"/>
                </a:lnTo>
                <a:lnTo>
                  <a:pt x="106222" y="535488"/>
                </a:lnTo>
                <a:lnTo>
                  <a:pt x="116532" y="464159"/>
                </a:lnTo>
                <a:lnTo>
                  <a:pt x="108103" y="431733"/>
                </a:lnTo>
                <a:lnTo>
                  <a:pt x="112522" y="401164"/>
                </a:lnTo>
                <a:lnTo>
                  <a:pt x="108511" y="338168"/>
                </a:lnTo>
                <a:lnTo>
                  <a:pt x="104501" y="275171"/>
                </a:lnTo>
                <a:lnTo>
                  <a:pt x="76800" y="239959"/>
                </a:lnTo>
                <a:lnTo>
                  <a:pt x="64361" y="144537"/>
                </a:lnTo>
                <a:lnTo>
                  <a:pt x="28232" y="76899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1" name="任意多边形: 形状 150">
            <a:extLst>
              <a:ext uri="{FF2B5EF4-FFF2-40B4-BE49-F238E27FC236}">
                <a16:creationId xmlns:a16="http://schemas.microsoft.com/office/drawing/2014/main" xmlns="" id="{B9676B3C-2B9F-4ECC-BD29-A68271A07648}"/>
              </a:ext>
            </a:extLst>
          </p:cNvPr>
          <p:cNvSpPr/>
          <p:nvPr/>
        </p:nvSpPr>
        <p:spPr>
          <a:xfrm>
            <a:off x="6515005" y="2220505"/>
            <a:ext cx="536444" cy="493704"/>
          </a:xfrm>
          <a:custGeom>
            <a:avLst/>
            <a:gdLst>
              <a:gd name="connsiteX0" fmla="*/ 0 w 536444"/>
              <a:gd name="connsiteY0" fmla="*/ 0 h 493704"/>
              <a:gd name="connsiteX1" fmla="*/ 19472 w 536444"/>
              <a:gd name="connsiteY1" fmla="*/ 0 h 493704"/>
              <a:gd name="connsiteX2" fmla="*/ 32453 w 536444"/>
              <a:gd name="connsiteY2" fmla="*/ 0 h 493704"/>
              <a:gd name="connsiteX3" fmla="*/ 45434 w 536444"/>
              <a:gd name="connsiteY3" fmla="*/ 0 h 493704"/>
              <a:gd name="connsiteX4" fmla="*/ 71396 w 536444"/>
              <a:gd name="connsiteY4" fmla="*/ 30887 h 493704"/>
              <a:gd name="connsiteX5" fmla="*/ 103848 w 536444"/>
              <a:gd name="connsiteY5" fmla="*/ 30887 h 493704"/>
              <a:gd name="connsiteX6" fmla="*/ 129810 w 536444"/>
              <a:gd name="connsiteY6" fmla="*/ 61774 h 493704"/>
              <a:gd name="connsiteX7" fmla="*/ 162263 w 536444"/>
              <a:gd name="connsiteY7" fmla="*/ 123549 h 493704"/>
              <a:gd name="connsiteX8" fmla="*/ 201206 w 536444"/>
              <a:gd name="connsiteY8" fmla="*/ 154436 h 493704"/>
              <a:gd name="connsiteX9" fmla="*/ 272601 w 536444"/>
              <a:gd name="connsiteY9" fmla="*/ 247098 h 493704"/>
              <a:gd name="connsiteX10" fmla="*/ 343996 w 536444"/>
              <a:gd name="connsiteY10" fmla="*/ 319168 h 493704"/>
              <a:gd name="connsiteX11" fmla="*/ 402411 w 536444"/>
              <a:gd name="connsiteY11" fmla="*/ 380942 h 493704"/>
              <a:gd name="connsiteX12" fmla="*/ 460825 w 536444"/>
              <a:gd name="connsiteY12" fmla="*/ 411829 h 493704"/>
              <a:gd name="connsiteX13" fmla="*/ 506258 w 536444"/>
              <a:gd name="connsiteY13" fmla="*/ 442717 h 493704"/>
              <a:gd name="connsiteX14" fmla="*/ 532220 w 536444"/>
              <a:gd name="connsiteY14" fmla="*/ 473604 h 493704"/>
              <a:gd name="connsiteX15" fmla="*/ 536444 w 536444"/>
              <a:gd name="connsiteY15" fmla="*/ 493704 h 493704"/>
              <a:gd name="connsiteX16" fmla="*/ 142791 w 536444"/>
              <a:gd name="connsiteY16" fmla="*/ 493704 h 493704"/>
              <a:gd name="connsiteX17" fmla="*/ 142791 w 536444"/>
              <a:gd name="connsiteY17" fmla="*/ 473604 h 493704"/>
              <a:gd name="connsiteX18" fmla="*/ 142791 w 536444"/>
              <a:gd name="connsiteY18" fmla="*/ 411829 h 493704"/>
              <a:gd name="connsiteX19" fmla="*/ 116829 w 536444"/>
              <a:gd name="connsiteY19" fmla="*/ 350055 h 493704"/>
              <a:gd name="connsiteX20" fmla="*/ 90867 w 536444"/>
              <a:gd name="connsiteY20" fmla="*/ 247098 h 493704"/>
              <a:gd name="connsiteX21" fmla="*/ 58415 w 536444"/>
              <a:gd name="connsiteY21" fmla="*/ 185323 h 493704"/>
              <a:gd name="connsiteX22" fmla="*/ 45434 w 536444"/>
              <a:gd name="connsiteY22" fmla="*/ 123549 h 493704"/>
              <a:gd name="connsiteX23" fmla="*/ 32453 w 536444"/>
              <a:gd name="connsiteY23" fmla="*/ 92661 h 493704"/>
              <a:gd name="connsiteX24" fmla="*/ 19472 w 536444"/>
              <a:gd name="connsiteY24" fmla="*/ 61774 h 493704"/>
              <a:gd name="connsiteX25" fmla="*/ 19472 w 536444"/>
              <a:gd name="connsiteY25" fmla="*/ 30887 h 493704"/>
              <a:gd name="connsiteX26" fmla="*/ 0 w 536444"/>
              <a:gd name="connsiteY26" fmla="*/ 0 h 4937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536444" h="493704">
                <a:moveTo>
                  <a:pt x="0" y="0"/>
                </a:moveTo>
                <a:lnTo>
                  <a:pt x="19472" y="0"/>
                </a:lnTo>
                <a:lnTo>
                  <a:pt x="32453" y="0"/>
                </a:lnTo>
                <a:lnTo>
                  <a:pt x="45434" y="0"/>
                </a:lnTo>
                <a:lnTo>
                  <a:pt x="71396" y="30887"/>
                </a:lnTo>
                <a:lnTo>
                  <a:pt x="103848" y="30887"/>
                </a:lnTo>
                <a:lnTo>
                  <a:pt x="129810" y="61774"/>
                </a:lnTo>
                <a:lnTo>
                  <a:pt x="162263" y="123549"/>
                </a:lnTo>
                <a:lnTo>
                  <a:pt x="201206" y="154436"/>
                </a:lnTo>
                <a:lnTo>
                  <a:pt x="272601" y="247098"/>
                </a:lnTo>
                <a:lnTo>
                  <a:pt x="343996" y="319168"/>
                </a:lnTo>
                <a:lnTo>
                  <a:pt x="402411" y="380942"/>
                </a:lnTo>
                <a:lnTo>
                  <a:pt x="460825" y="411829"/>
                </a:lnTo>
                <a:lnTo>
                  <a:pt x="506258" y="442717"/>
                </a:lnTo>
                <a:lnTo>
                  <a:pt x="532220" y="473604"/>
                </a:lnTo>
                <a:lnTo>
                  <a:pt x="536444" y="493704"/>
                </a:lnTo>
                <a:lnTo>
                  <a:pt x="142791" y="493704"/>
                </a:lnTo>
                <a:lnTo>
                  <a:pt x="142791" y="473604"/>
                </a:lnTo>
                <a:lnTo>
                  <a:pt x="142791" y="411829"/>
                </a:lnTo>
                <a:lnTo>
                  <a:pt x="116829" y="350055"/>
                </a:lnTo>
                <a:lnTo>
                  <a:pt x="90867" y="247098"/>
                </a:lnTo>
                <a:lnTo>
                  <a:pt x="58415" y="185323"/>
                </a:lnTo>
                <a:lnTo>
                  <a:pt x="45434" y="123549"/>
                </a:lnTo>
                <a:lnTo>
                  <a:pt x="32453" y="92661"/>
                </a:lnTo>
                <a:lnTo>
                  <a:pt x="19472" y="61774"/>
                </a:lnTo>
                <a:lnTo>
                  <a:pt x="19472" y="30887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2" name="任意多边形: 形状 151">
            <a:extLst>
              <a:ext uri="{FF2B5EF4-FFF2-40B4-BE49-F238E27FC236}">
                <a16:creationId xmlns:a16="http://schemas.microsoft.com/office/drawing/2014/main" xmlns="" id="{08309637-3E0F-4384-B113-A040BB7514B6}"/>
              </a:ext>
            </a:extLst>
          </p:cNvPr>
          <p:cNvSpPr/>
          <p:nvPr/>
        </p:nvSpPr>
        <p:spPr>
          <a:xfrm>
            <a:off x="2891719" y="2596102"/>
            <a:ext cx="482653" cy="329923"/>
          </a:xfrm>
          <a:custGeom>
            <a:avLst/>
            <a:gdLst>
              <a:gd name="connsiteX0" fmla="*/ 0 w 482653"/>
              <a:gd name="connsiteY0" fmla="*/ 0 h 329923"/>
              <a:gd name="connsiteX1" fmla="*/ 12981 w 482653"/>
              <a:gd name="connsiteY1" fmla="*/ 0 h 329923"/>
              <a:gd name="connsiteX2" fmla="*/ 38943 w 482653"/>
              <a:gd name="connsiteY2" fmla="*/ 0 h 329923"/>
              <a:gd name="connsiteX3" fmla="*/ 84377 w 482653"/>
              <a:gd name="connsiteY3" fmla="*/ 30888 h 329923"/>
              <a:gd name="connsiteX4" fmla="*/ 110339 w 482653"/>
              <a:gd name="connsiteY4" fmla="*/ 61775 h 329923"/>
              <a:gd name="connsiteX5" fmla="*/ 142791 w 482653"/>
              <a:gd name="connsiteY5" fmla="*/ 61775 h 329923"/>
              <a:gd name="connsiteX6" fmla="*/ 168753 w 482653"/>
              <a:gd name="connsiteY6" fmla="*/ 92662 h 329923"/>
              <a:gd name="connsiteX7" fmla="*/ 201205 w 482653"/>
              <a:gd name="connsiteY7" fmla="*/ 123549 h 329923"/>
              <a:gd name="connsiteX8" fmla="*/ 272601 w 482653"/>
              <a:gd name="connsiteY8" fmla="*/ 185324 h 329923"/>
              <a:gd name="connsiteX9" fmla="*/ 324525 w 482653"/>
              <a:gd name="connsiteY9" fmla="*/ 216211 h 329923"/>
              <a:gd name="connsiteX10" fmla="*/ 382939 w 482653"/>
              <a:gd name="connsiteY10" fmla="*/ 247099 h 329923"/>
              <a:gd name="connsiteX11" fmla="*/ 428373 w 482653"/>
              <a:gd name="connsiteY11" fmla="*/ 277986 h 329923"/>
              <a:gd name="connsiteX12" fmla="*/ 454335 w 482653"/>
              <a:gd name="connsiteY12" fmla="*/ 277986 h 329923"/>
              <a:gd name="connsiteX13" fmla="*/ 473806 w 482653"/>
              <a:gd name="connsiteY13" fmla="*/ 308873 h 329923"/>
              <a:gd name="connsiteX14" fmla="*/ 482653 w 482653"/>
              <a:gd name="connsiteY14" fmla="*/ 329923 h 329923"/>
              <a:gd name="connsiteX15" fmla="*/ 75530 w 482653"/>
              <a:gd name="connsiteY15" fmla="*/ 329923 h 329923"/>
              <a:gd name="connsiteX16" fmla="*/ 84377 w 482653"/>
              <a:gd name="connsiteY16" fmla="*/ 308873 h 329923"/>
              <a:gd name="connsiteX17" fmla="*/ 110339 w 482653"/>
              <a:gd name="connsiteY17" fmla="*/ 308873 h 329923"/>
              <a:gd name="connsiteX18" fmla="*/ 110339 w 482653"/>
              <a:gd name="connsiteY18" fmla="*/ 277986 h 329923"/>
              <a:gd name="connsiteX19" fmla="*/ 97358 w 482653"/>
              <a:gd name="connsiteY19" fmla="*/ 247099 h 329923"/>
              <a:gd name="connsiteX20" fmla="*/ 84377 w 482653"/>
              <a:gd name="connsiteY20" fmla="*/ 216211 h 329923"/>
              <a:gd name="connsiteX21" fmla="*/ 58415 w 482653"/>
              <a:gd name="connsiteY21" fmla="*/ 154437 h 329923"/>
              <a:gd name="connsiteX22" fmla="*/ 25962 w 482653"/>
              <a:gd name="connsiteY22" fmla="*/ 92662 h 329923"/>
              <a:gd name="connsiteX23" fmla="*/ 12981 w 482653"/>
              <a:gd name="connsiteY23" fmla="*/ 61775 h 329923"/>
              <a:gd name="connsiteX24" fmla="*/ 0 w 482653"/>
              <a:gd name="connsiteY24" fmla="*/ 30888 h 329923"/>
              <a:gd name="connsiteX25" fmla="*/ 0 w 482653"/>
              <a:gd name="connsiteY25" fmla="*/ 0 h 3299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482653" h="329923">
                <a:moveTo>
                  <a:pt x="0" y="0"/>
                </a:moveTo>
                <a:lnTo>
                  <a:pt x="12981" y="0"/>
                </a:lnTo>
                <a:lnTo>
                  <a:pt x="38943" y="0"/>
                </a:lnTo>
                <a:lnTo>
                  <a:pt x="84377" y="30888"/>
                </a:lnTo>
                <a:lnTo>
                  <a:pt x="110339" y="61775"/>
                </a:lnTo>
                <a:lnTo>
                  <a:pt x="142791" y="61775"/>
                </a:lnTo>
                <a:lnTo>
                  <a:pt x="168753" y="92662"/>
                </a:lnTo>
                <a:lnTo>
                  <a:pt x="201205" y="123549"/>
                </a:lnTo>
                <a:lnTo>
                  <a:pt x="272601" y="185324"/>
                </a:lnTo>
                <a:lnTo>
                  <a:pt x="324525" y="216211"/>
                </a:lnTo>
                <a:lnTo>
                  <a:pt x="382939" y="247099"/>
                </a:lnTo>
                <a:lnTo>
                  <a:pt x="428373" y="277986"/>
                </a:lnTo>
                <a:lnTo>
                  <a:pt x="454335" y="277986"/>
                </a:lnTo>
                <a:lnTo>
                  <a:pt x="473806" y="308873"/>
                </a:lnTo>
                <a:lnTo>
                  <a:pt x="482653" y="329923"/>
                </a:lnTo>
                <a:lnTo>
                  <a:pt x="75530" y="329923"/>
                </a:lnTo>
                <a:lnTo>
                  <a:pt x="84377" y="308873"/>
                </a:lnTo>
                <a:lnTo>
                  <a:pt x="110339" y="308873"/>
                </a:lnTo>
                <a:lnTo>
                  <a:pt x="110339" y="277986"/>
                </a:lnTo>
                <a:lnTo>
                  <a:pt x="97358" y="247099"/>
                </a:lnTo>
                <a:lnTo>
                  <a:pt x="84377" y="216211"/>
                </a:lnTo>
                <a:lnTo>
                  <a:pt x="58415" y="154437"/>
                </a:lnTo>
                <a:lnTo>
                  <a:pt x="25962" y="92662"/>
                </a:lnTo>
                <a:lnTo>
                  <a:pt x="12981" y="61775"/>
                </a:lnTo>
                <a:lnTo>
                  <a:pt x="0" y="30888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3" name="任意多边形: 形状 152">
            <a:extLst>
              <a:ext uri="{FF2B5EF4-FFF2-40B4-BE49-F238E27FC236}">
                <a16:creationId xmlns:a16="http://schemas.microsoft.com/office/drawing/2014/main" xmlns="" id="{A8A0F876-B5F2-44E3-AC27-CAA0CFFD83EE}"/>
              </a:ext>
            </a:extLst>
          </p:cNvPr>
          <p:cNvSpPr/>
          <p:nvPr/>
        </p:nvSpPr>
        <p:spPr>
          <a:xfrm>
            <a:off x="5383981" y="2107318"/>
            <a:ext cx="1687526" cy="895730"/>
          </a:xfrm>
          <a:custGeom>
            <a:avLst/>
            <a:gdLst>
              <a:gd name="connsiteX0" fmla="*/ 0 w 1687526"/>
              <a:gd name="connsiteY0" fmla="*/ 0 h 895730"/>
              <a:gd name="connsiteX1" fmla="*/ 12981 w 1687526"/>
              <a:gd name="connsiteY1" fmla="*/ 0 h 895730"/>
              <a:gd name="connsiteX2" fmla="*/ 38943 w 1687526"/>
              <a:gd name="connsiteY2" fmla="*/ 0 h 895730"/>
              <a:gd name="connsiteX3" fmla="*/ 71396 w 1687526"/>
              <a:gd name="connsiteY3" fmla="*/ 0 h 895730"/>
              <a:gd name="connsiteX4" fmla="*/ 97358 w 1687526"/>
              <a:gd name="connsiteY4" fmla="*/ 41183 h 895730"/>
              <a:gd name="connsiteX5" fmla="*/ 129810 w 1687526"/>
              <a:gd name="connsiteY5" fmla="*/ 72070 h 895730"/>
              <a:gd name="connsiteX6" fmla="*/ 181734 w 1687526"/>
              <a:gd name="connsiteY6" fmla="*/ 133845 h 895730"/>
              <a:gd name="connsiteX7" fmla="*/ 227167 w 1687526"/>
              <a:gd name="connsiteY7" fmla="*/ 226507 h 895730"/>
              <a:gd name="connsiteX8" fmla="*/ 285582 w 1687526"/>
              <a:gd name="connsiteY8" fmla="*/ 288281 h 895730"/>
              <a:gd name="connsiteX9" fmla="*/ 356977 w 1687526"/>
              <a:gd name="connsiteY9" fmla="*/ 350056 h 895730"/>
              <a:gd name="connsiteX10" fmla="*/ 428372 w 1687526"/>
              <a:gd name="connsiteY10" fmla="*/ 422126 h 895730"/>
              <a:gd name="connsiteX11" fmla="*/ 499768 w 1687526"/>
              <a:gd name="connsiteY11" fmla="*/ 483900 h 895730"/>
              <a:gd name="connsiteX12" fmla="*/ 584144 w 1687526"/>
              <a:gd name="connsiteY12" fmla="*/ 545675 h 895730"/>
              <a:gd name="connsiteX13" fmla="*/ 668520 w 1687526"/>
              <a:gd name="connsiteY13" fmla="*/ 576562 h 895730"/>
              <a:gd name="connsiteX14" fmla="*/ 772368 w 1687526"/>
              <a:gd name="connsiteY14" fmla="*/ 607449 h 895730"/>
              <a:gd name="connsiteX15" fmla="*/ 856744 w 1687526"/>
              <a:gd name="connsiteY15" fmla="*/ 607449 h 895730"/>
              <a:gd name="connsiteX16" fmla="*/ 960592 w 1687526"/>
              <a:gd name="connsiteY16" fmla="*/ 607449 h 895730"/>
              <a:gd name="connsiteX17" fmla="*/ 1031987 w 1687526"/>
              <a:gd name="connsiteY17" fmla="*/ 638336 h 895730"/>
              <a:gd name="connsiteX18" fmla="*/ 1103383 w 1687526"/>
              <a:gd name="connsiteY18" fmla="*/ 607449 h 895730"/>
              <a:gd name="connsiteX19" fmla="*/ 1161797 w 1687526"/>
              <a:gd name="connsiteY19" fmla="*/ 607449 h 895730"/>
              <a:gd name="connsiteX20" fmla="*/ 1200740 w 1687526"/>
              <a:gd name="connsiteY20" fmla="*/ 607449 h 895730"/>
              <a:gd name="connsiteX21" fmla="*/ 1246173 w 1687526"/>
              <a:gd name="connsiteY21" fmla="*/ 607449 h 895730"/>
              <a:gd name="connsiteX22" fmla="*/ 1272135 w 1687526"/>
              <a:gd name="connsiteY22" fmla="*/ 607449 h 895730"/>
              <a:gd name="connsiteX23" fmla="*/ 1285116 w 1687526"/>
              <a:gd name="connsiteY23" fmla="*/ 607449 h 895730"/>
              <a:gd name="connsiteX24" fmla="*/ 1285116 w 1687526"/>
              <a:gd name="connsiteY24" fmla="*/ 596662 h 895730"/>
              <a:gd name="connsiteX25" fmla="*/ 1678769 w 1687526"/>
              <a:gd name="connsiteY25" fmla="*/ 596662 h 895730"/>
              <a:gd name="connsiteX26" fmla="*/ 1687526 w 1687526"/>
              <a:gd name="connsiteY26" fmla="*/ 638336 h 895730"/>
              <a:gd name="connsiteX27" fmla="*/ 1687526 w 1687526"/>
              <a:gd name="connsiteY27" fmla="*/ 669224 h 895730"/>
              <a:gd name="connsiteX28" fmla="*/ 1687526 w 1687526"/>
              <a:gd name="connsiteY28" fmla="*/ 700111 h 895730"/>
              <a:gd name="connsiteX29" fmla="*/ 1661564 w 1687526"/>
              <a:gd name="connsiteY29" fmla="*/ 730998 h 895730"/>
              <a:gd name="connsiteX30" fmla="*/ 1648583 w 1687526"/>
              <a:gd name="connsiteY30" fmla="*/ 761885 h 895730"/>
              <a:gd name="connsiteX31" fmla="*/ 1616131 w 1687526"/>
              <a:gd name="connsiteY31" fmla="*/ 761885 h 895730"/>
              <a:gd name="connsiteX32" fmla="*/ 1590169 w 1687526"/>
              <a:gd name="connsiteY32" fmla="*/ 792773 h 895730"/>
              <a:gd name="connsiteX33" fmla="*/ 1544736 w 1687526"/>
              <a:gd name="connsiteY33" fmla="*/ 792773 h 895730"/>
              <a:gd name="connsiteX34" fmla="*/ 1499302 w 1687526"/>
              <a:gd name="connsiteY34" fmla="*/ 833956 h 895730"/>
              <a:gd name="connsiteX35" fmla="*/ 1401945 w 1687526"/>
              <a:gd name="connsiteY35" fmla="*/ 864843 h 895730"/>
              <a:gd name="connsiteX36" fmla="*/ 1285116 w 1687526"/>
              <a:gd name="connsiteY36" fmla="*/ 864843 h 895730"/>
              <a:gd name="connsiteX37" fmla="*/ 1187759 w 1687526"/>
              <a:gd name="connsiteY37" fmla="*/ 895730 h 895730"/>
              <a:gd name="connsiteX38" fmla="*/ 1083911 w 1687526"/>
              <a:gd name="connsiteY38" fmla="*/ 895730 h 895730"/>
              <a:gd name="connsiteX39" fmla="*/ 973573 w 1687526"/>
              <a:gd name="connsiteY39" fmla="*/ 895730 h 895730"/>
              <a:gd name="connsiteX40" fmla="*/ 856744 w 1687526"/>
              <a:gd name="connsiteY40" fmla="*/ 864843 h 895730"/>
              <a:gd name="connsiteX41" fmla="*/ 759387 w 1687526"/>
              <a:gd name="connsiteY41" fmla="*/ 833956 h 895730"/>
              <a:gd name="connsiteX42" fmla="*/ 668520 w 1687526"/>
              <a:gd name="connsiteY42" fmla="*/ 792773 h 895730"/>
              <a:gd name="connsiteX43" fmla="*/ 584144 w 1687526"/>
              <a:gd name="connsiteY43" fmla="*/ 761885 h 895730"/>
              <a:gd name="connsiteX44" fmla="*/ 499768 w 1687526"/>
              <a:gd name="connsiteY44" fmla="*/ 730998 h 895730"/>
              <a:gd name="connsiteX45" fmla="*/ 415391 w 1687526"/>
              <a:gd name="connsiteY45" fmla="*/ 669224 h 895730"/>
              <a:gd name="connsiteX46" fmla="*/ 343996 w 1687526"/>
              <a:gd name="connsiteY46" fmla="*/ 607449 h 895730"/>
              <a:gd name="connsiteX47" fmla="*/ 272601 w 1687526"/>
              <a:gd name="connsiteY47" fmla="*/ 545675 h 895730"/>
              <a:gd name="connsiteX48" fmla="*/ 201205 w 1687526"/>
              <a:gd name="connsiteY48" fmla="*/ 483900 h 895730"/>
              <a:gd name="connsiteX49" fmla="*/ 142791 w 1687526"/>
              <a:gd name="connsiteY49" fmla="*/ 380943 h 895730"/>
              <a:gd name="connsiteX50" fmla="*/ 97358 w 1687526"/>
              <a:gd name="connsiteY50" fmla="*/ 288281 h 895730"/>
              <a:gd name="connsiteX51" fmla="*/ 58415 w 1687526"/>
              <a:gd name="connsiteY51" fmla="*/ 195619 h 895730"/>
              <a:gd name="connsiteX52" fmla="*/ 25962 w 1687526"/>
              <a:gd name="connsiteY52" fmla="*/ 133845 h 895730"/>
              <a:gd name="connsiteX53" fmla="*/ 12981 w 1687526"/>
              <a:gd name="connsiteY53" fmla="*/ 72070 h 895730"/>
              <a:gd name="connsiteX54" fmla="*/ 0 w 1687526"/>
              <a:gd name="connsiteY54" fmla="*/ 41183 h 895730"/>
              <a:gd name="connsiteX55" fmla="*/ 0 w 1687526"/>
              <a:gd name="connsiteY55" fmla="*/ 0 h 895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1687526" h="895730">
                <a:moveTo>
                  <a:pt x="0" y="0"/>
                </a:moveTo>
                <a:lnTo>
                  <a:pt x="12981" y="0"/>
                </a:lnTo>
                <a:lnTo>
                  <a:pt x="38943" y="0"/>
                </a:lnTo>
                <a:lnTo>
                  <a:pt x="71396" y="0"/>
                </a:lnTo>
                <a:lnTo>
                  <a:pt x="97358" y="41183"/>
                </a:lnTo>
                <a:lnTo>
                  <a:pt x="129810" y="72070"/>
                </a:lnTo>
                <a:lnTo>
                  <a:pt x="181734" y="133845"/>
                </a:lnTo>
                <a:lnTo>
                  <a:pt x="227167" y="226507"/>
                </a:lnTo>
                <a:lnTo>
                  <a:pt x="285582" y="288281"/>
                </a:lnTo>
                <a:lnTo>
                  <a:pt x="356977" y="350056"/>
                </a:lnTo>
                <a:lnTo>
                  <a:pt x="428372" y="422126"/>
                </a:lnTo>
                <a:lnTo>
                  <a:pt x="499768" y="483900"/>
                </a:lnTo>
                <a:lnTo>
                  <a:pt x="584144" y="545675"/>
                </a:lnTo>
                <a:lnTo>
                  <a:pt x="668520" y="576562"/>
                </a:lnTo>
                <a:lnTo>
                  <a:pt x="772368" y="607449"/>
                </a:lnTo>
                <a:lnTo>
                  <a:pt x="856744" y="607449"/>
                </a:lnTo>
                <a:lnTo>
                  <a:pt x="960592" y="607449"/>
                </a:lnTo>
                <a:lnTo>
                  <a:pt x="1031987" y="638336"/>
                </a:lnTo>
                <a:lnTo>
                  <a:pt x="1103383" y="607449"/>
                </a:lnTo>
                <a:lnTo>
                  <a:pt x="1161797" y="607449"/>
                </a:lnTo>
                <a:lnTo>
                  <a:pt x="1200740" y="607449"/>
                </a:lnTo>
                <a:lnTo>
                  <a:pt x="1246173" y="607449"/>
                </a:lnTo>
                <a:lnTo>
                  <a:pt x="1272135" y="607449"/>
                </a:lnTo>
                <a:lnTo>
                  <a:pt x="1285116" y="607449"/>
                </a:lnTo>
                <a:lnTo>
                  <a:pt x="1285116" y="596662"/>
                </a:lnTo>
                <a:lnTo>
                  <a:pt x="1678769" y="596662"/>
                </a:lnTo>
                <a:lnTo>
                  <a:pt x="1687526" y="638336"/>
                </a:lnTo>
                <a:lnTo>
                  <a:pt x="1687526" y="669224"/>
                </a:lnTo>
                <a:lnTo>
                  <a:pt x="1687526" y="700111"/>
                </a:lnTo>
                <a:lnTo>
                  <a:pt x="1661564" y="730998"/>
                </a:lnTo>
                <a:lnTo>
                  <a:pt x="1648583" y="761885"/>
                </a:lnTo>
                <a:lnTo>
                  <a:pt x="1616131" y="761885"/>
                </a:lnTo>
                <a:lnTo>
                  <a:pt x="1590169" y="792773"/>
                </a:lnTo>
                <a:lnTo>
                  <a:pt x="1544736" y="792773"/>
                </a:lnTo>
                <a:lnTo>
                  <a:pt x="1499302" y="833956"/>
                </a:lnTo>
                <a:lnTo>
                  <a:pt x="1401945" y="864843"/>
                </a:lnTo>
                <a:lnTo>
                  <a:pt x="1285116" y="864843"/>
                </a:lnTo>
                <a:lnTo>
                  <a:pt x="1187759" y="895730"/>
                </a:lnTo>
                <a:lnTo>
                  <a:pt x="1083911" y="895730"/>
                </a:lnTo>
                <a:lnTo>
                  <a:pt x="973573" y="895730"/>
                </a:lnTo>
                <a:lnTo>
                  <a:pt x="856744" y="864843"/>
                </a:lnTo>
                <a:lnTo>
                  <a:pt x="759387" y="833956"/>
                </a:lnTo>
                <a:lnTo>
                  <a:pt x="668520" y="792773"/>
                </a:lnTo>
                <a:lnTo>
                  <a:pt x="584144" y="761885"/>
                </a:lnTo>
                <a:lnTo>
                  <a:pt x="499768" y="730998"/>
                </a:lnTo>
                <a:lnTo>
                  <a:pt x="415391" y="669224"/>
                </a:lnTo>
                <a:lnTo>
                  <a:pt x="343996" y="607449"/>
                </a:lnTo>
                <a:lnTo>
                  <a:pt x="272601" y="545675"/>
                </a:lnTo>
                <a:lnTo>
                  <a:pt x="201205" y="483900"/>
                </a:lnTo>
                <a:lnTo>
                  <a:pt x="142791" y="380943"/>
                </a:lnTo>
                <a:lnTo>
                  <a:pt x="97358" y="288281"/>
                </a:lnTo>
                <a:lnTo>
                  <a:pt x="58415" y="195619"/>
                </a:lnTo>
                <a:lnTo>
                  <a:pt x="25962" y="133845"/>
                </a:lnTo>
                <a:lnTo>
                  <a:pt x="12981" y="72070"/>
                </a:lnTo>
                <a:lnTo>
                  <a:pt x="0" y="41183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54" name="任意多边形: 形状 153">
            <a:extLst>
              <a:ext uri="{FF2B5EF4-FFF2-40B4-BE49-F238E27FC236}">
                <a16:creationId xmlns:a16="http://schemas.microsoft.com/office/drawing/2014/main" xmlns="" id="{9BAC7AF7-52F6-40DE-975C-26F196CDCDE6}"/>
              </a:ext>
            </a:extLst>
          </p:cNvPr>
          <p:cNvSpPr/>
          <p:nvPr/>
        </p:nvSpPr>
        <p:spPr>
          <a:xfrm>
            <a:off x="1958624" y="2390434"/>
            <a:ext cx="1421418" cy="792773"/>
          </a:xfrm>
          <a:custGeom>
            <a:avLst/>
            <a:gdLst>
              <a:gd name="connsiteX0" fmla="*/ 12981 w 1421418"/>
              <a:gd name="connsiteY0" fmla="*/ 0 h 792773"/>
              <a:gd name="connsiteX1" fmla="*/ 45434 w 1421418"/>
              <a:gd name="connsiteY1" fmla="*/ 0 h 792773"/>
              <a:gd name="connsiteX2" fmla="*/ 58415 w 1421418"/>
              <a:gd name="connsiteY2" fmla="*/ 30887 h 792773"/>
              <a:gd name="connsiteX3" fmla="*/ 103848 w 1421418"/>
              <a:gd name="connsiteY3" fmla="*/ 61775 h 792773"/>
              <a:gd name="connsiteX4" fmla="*/ 129810 w 1421418"/>
              <a:gd name="connsiteY4" fmla="*/ 123549 h 792773"/>
              <a:gd name="connsiteX5" fmla="*/ 175243 w 1421418"/>
              <a:gd name="connsiteY5" fmla="*/ 195619 h 792773"/>
              <a:gd name="connsiteX6" fmla="*/ 214186 w 1421418"/>
              <a:gd name="connsiteY6" fmla="*/ 257394 h 792773"/>
              <a:gd name="connsiteX7" fmla="*/ 259620 w 1421418"/>
              <a:gd name="connsiteY7" fmla="*/ 288281 h 792773"/>
              <a:gd name="connsiteX8" fmla="*/ 318034 w 1421418"/>
              <a:gd name="connsiteY8" fmla="*/ 350056 h 792773"/>
              <a:gd name="connsiteX9" fmla="*/ 376449 w 1421418"/>
              <a:gd name="connsiteY9" fmla="*/ 380943 h 792773"/>
              <a:gd name="connsiteX10" fmla="*/ 428373 w 1421418"/>
              <a:gd name="connsiteY10" fmla="*/ 411830 h 792773"/>
              <a:gd name="connsiteX11" fmla="*/ 486787 w 1421418"/>
              <a:gd name="connsiteY11" fmla="*/ 442718 h 792773"/>
              <a:gd name="connsiteX12" fmla="*/ 545202 w 1421418"/>
              <a:gd name="connsiteY12" fmla="*/ 473605 h 792773"/>
              <a:gd name="connsiteX13" fmla="*/ 662030 w 1421418"/>
              <a:gd name="connsiteY13" fmla="*/ 535379 h 792773"/>
              <a:gd name="connsiteX14" fmla="*/ 720445 w 1421418"/>
              <a:gd name="connsiteY14" fmla="*/ 535379 h 792773"/>
              <a:gd name="connsiteX15" fmla="*/ 772369 w 1421418"/>
              <a:gd name="connsiteY15" fmla="*/ 535379 h 792773"/>
              <a:gd name="connsiteX16" fmla="*/ 876217 w 1421418"/>
              <a:gd name="connsiteY16" fmla="*/ 535379 h 792773"/>
              <a:gd name="connsiteX17" fmla="*/ 915160 w 1421418"/>
              <a:gd name="connsiteY17" fmla="*/ 535379 h 792773"/>
              <a:gd name="connsiteX18" fmla="*/ 960593 w 1421418"/>
              <a:gd name="connsiteY18" fmla="*/ 535379 h 792773"/>
              <a:gd name="connsiteX19" fmla="*/ 1006027 w 1421418"/>
              <a:gd name="connsiteY19" fmla="*/ 535379 h 792773"/>
              <a:gd name="connsiteX20" fmla="*/ 1010161 w 1421418"/>
              <a:gd name="connsiteY20" fmla="*/ 525542 h 792773"/>
              <a:gd name="connsiteX21" fmla="*/ 1417284 w 1421418"/>
              <a:gd name="connsiteY21" fmla="*/ 525542 h 792773"/>
              <a:gd name="connsiteX22" fmla="*/ 1421418 w 1421418"/>
              <a:gd name="connsiteY22" fmla="*/ 535379 h 792773"/>
              <a:gd name="connsiteX23" fmla="*/ 1421418 w 1421418"/>
              <a:gd name="connsiteY23" fmla="*/ 576562 h 792773"/>
              <a:gd name="connsiteX24" fmla="*/ 1408437 w 1421418"/>
              <a:gd name="connsiteY24" fmla="*/ 607450 h 792773"/>
              <a:gd name="connsiteX25" fmla="*/ 1388966 w 1421418"/>
              <a:gd name="connsiteY25" fmla="*/ 638337 h 792773"/>
              <a:gd name="connsiteX26" fmla="*/ 1363004 w 1421418"/>
              <a:gd name="connsiteY26" fmla="*/ 669224 h 792773"/>
              <a:gd name="connsiteX27" fmla="*/ 1330551 w 1421418"/>
              <a:gd name="connsiteY27" fmla="*/ 669224 h 792773"/>
              <a:gd name="connsiteX28" fmla="*/ 1291608 w 1421418"/>
              <a:gd name="connsiteY28" fmla="*/ 700111 h 792773"/>
              <a:gd name="connsiteX29" fmla="*/ 1233194 w 1421418"/>
              <a:gd name="connsiteY29" fmla="*/ 730999 h 792773"/>
              <a:gd name="connsiteX30" fmla="*/ 1161798 w 1421418"/>
              <a:gd name="connsiteY30" fmla="*/ 730999 h 792773"/>
              <a:gd name="connsiteX31" fmla="*/ 1090403 w 1421418"/>
              <a:gd name="connsiteY31" fmla="*/ 761886 h 792773"/>
              <a:gd name="connsiteX32" fmla="*/ 1019008 w 1421418"/>
              <a:gd name="connsiteY32" fmla="*/ 761886 h 792773"/>
              <a:gd name="connsiteX33" fmla="*/ 934631 w 1421418"/>
              <a:gd name="connsiteY33" fmla="*/ 792773 h 792773"/>
              <a:gd name="connsiteX34" fmla="*/ 863236 w 1421418"/>
              <a:gd name="connsiteY34" fmla="*/ 792773 h 792773"/>
              <a:gd name="connsiteX35" fmla="*/ 772369 w 1421418"/>
              <a:gd name="connsiteY35" fmla="*/ 761886 h 792773"/>
              <a:gd name="connsiteX36" fmla="*/ 687992 w 1421418"/>
              <a:gd name="connsiteY36" fmla="*/ 761886 h 792773"/>
              <a:gd name="connsiteX37" fmla="*/ 616597 w 1421418"/>
              <a:gd name="connsiteY37" fmla="*/ 761886 h 792773"/>
              <a:gd name="connsiteX38" fmla="*/ 545202 w 1421418"/>
              <a:gd name="connsiteY38" fmla="*/ 730999 h 792773"/>
              <a:gd name="connsiteX39" fmla="*/ 473806 w 1421418"/>
              <a:gd name="connsiteY39" fmla="*/ 700111 h 792773"/>
              <a:gd name="connsiteX40" fmla="*/ 402411 w 1421418"/>
              <a:gd name="connsiteY40" fmla="*/ 669224 h 792773"/>
              <a:gd name="connsiteX41" fmla="*/ 331015 w 1421418"/>
              <a:gd name="connsiteY41" fmla="*/ 607450 h 792773"/>
              <a:gd name="connsiteX42" fmla="*/ 259620 w 1421418"/>
              <a:gd name="connsiteY42" fmla="*/ 535379 h 792773"/>
              <a:gd name="connsiteX43" fmla="*/ 201205 w 1421418"/>
              <a:gd name="connsiteY43" fmla="*/ 473605 h 792773"/>
              <a:gd name="connsiteX44" fmla="*/ 142791 w 1421418"/>
              <a:gd name="connsiteY44" fmla="*/ 411830 h 792773"/>
              <a:gd name="connsiteX45" fmla="*/ 84376 w 1421418"/>
              <a:gd name="connsiteY45" fmla="*/ 350056 h 792773"/>
              <a:gd name="connsiteX46" fmla="*/ 45434 w 1421418"/>
              <a:gd name="connsiteY46" fmla="*/ 257394 h 792773"/>
              <a:gd name="connsiteX47" fmla="*/ 32453 w 1421418"/>
              <a:gd name="connsiteY47" fmla="*/ 195619 h 792773"/>
              <a:gd name="connsiteX48" fmla="*/ 12981 w 1421418"/>
              <a:gd name="connsiteY48" fmla="*/ 164732 h 792773"/>
              <a:gd name="connsiteX49" fmla="*/ 0 w 1421418"/>
              <a:gd name="connsiteY49" fmla="*/ 123549 h 792773"/>
              <a:gd name="connsiteX50" fmla="*/ 0 w 1421418"/>
              <a:gd name="connsiteY50" fmla="*/ 92662 h 792773"/>
              <a:gd name="connsiteX51" fmla="*/ 0 w 1421418"/>
              <a:gd name="connsiteY51" fmla="*/ 61775 h 792773"/>
              <a:gd name="connsiteX52" fmla="*/ 0 w 1421418"/>
              <a:gd name="connsiteY52" fmla="*/ 30887 h 792773"/>
              <a:gd name="connsiteX53" fmla="*/ 12981 w 1421418"/>
              <a:gd name="connsiteY53" fmla="*/ 0 h 792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421418" h="792773">
                <a:moveTo>
                  <a:pt x="12981" y="0"/>
                </a:moveTo>
                <a:lnTo>
                  <a:pt x="45434" y="0"/>
                </a:lnTo>
                <a:lnTo>
                  <a:pt x="58415" y="30887"/>
                </a:lnTo>
                <a:lnTo>
                  <a:pt x="103848" y="61775"/>
                </a:lnTo>
                <a:lnTo>
                  <a:pt x="129810" y="123549"/>
                </a:lnTo>
                <a:lnTo>
                  <a:pt x="175243" y="195619"/>
                </a:lnTo>
                <a:lnTo>
                  <a:pt x="214186" y="257394"/>
                </a:lnTo>
                <a:lnTo>
                  <a:pt x="259620" y="288281"/>
                </a:lnTo>
                <a:lnTo>
                  <a:pt x="318034" y="350056"/>
                </a:lnTo>
                <a:lnTo>
                  <a:pt x="376449" y="380943"/>
                </a:lnTo>
                <a:lnTo>
                  <a:pt x="428373" y="411830"/>
                </a:lnTo>
                <a:lnTo>
                  <a:pt x="486787" y="442718"/>
                </a:lnTo>
                <a:lnTo>
                  <a:pt x="545202" y="473605"/>
                </a:lnTo>
                <a:lnTo>
                  <a:pt x="662030" y="535379"/>
                </a:lnTo>
                <a:lnTo>
                  <a:pt x="720445" y="535379"/>
                </a:lnTo>
                <a:lnTo>
                  <a:pt x="772369" y="535379"/>
                </a:lnTo>
                <a:lnTo>
                  <a:pt x="876217" y="535379"/>
                </a:lnTo>
                <a:lnTo>
                  <a:pt x="915160" y="535379"/>
                </a:lnTo>
                <a:lnTo>
                  <a:pt x="960593" y="535379"/>
                </a:lnTo>
                <a:lnTo>
                  <a:pt x="1006027" y="535379"/>
                </a:lnTo>
                <a:lnTo>
                  <a:pt x="1010161" y="525542"/>
                </a:lnTo>
                <a:lnTo>
                  <a:pt x="1417284" y="525542"/>
                </a:lnTo>
                <a:lnTo>
                  <a:pt x="1421418" y="535379"/>
                </a:lnTo>
                <a:lnTo>
                  <a:pt x="1421418" y="576562"/>
                </a:lnTo>
                <a:lnTo>
                  <a:pt x="1408437" y="607450"/>
                </a:lnTo>
                <a:lnTo>
                  <a:pt x="1388966" y="638337"/>
                </a:lnTo>
                <a:lnTo>
                  <a:pt x="1363004" y="669224"/>
                </a:lnTo>
                <a:lnTo>
                  <a:pt x="1330551" y="669224"/>
                </a:lnTo>
                <a:lnTo>
                  <a:pt x="1291608" y="700111"/>
                </a:lnTo>
                <a:lnTo>
                  <a:pt x="1233194" y="730999"/>
                </a:lnTo>
                <a:lnTo>
                  <a:pt x="1161798" y="730999"/>
                </a:lnTo>
                <a:lnTo>
                  <a:pt x="1090403" y="761886"/>
                </a:lnTo>
                <a:lnTo>
                  <a:pt x="1019008" y="761886"/>
                </a:lnTo>
                <a:lnTo>
                  <a:pt x="934631" y="792773"/>
                </a:lnTo>
                <a:lnTo>
                  <a:pt x="863236" y="792773"/>
                </a:lnTo>
                <a:lnTo>
                  <a:pt x="772369" y="761886"/>
                </a:lnTo>
                <a:lnTo>
                  <a:pt x="687992" y="761886"/>
                </a:lnTo>
                <a:lnTo>
                  <a:pt x="616597" y="761886"/>
                </a:lnTo>
                <a:lnTo>
                  <a:pt x="545202" y="730999"/>
                </a:lnTo>
                <a:lnTo>
                  <a:pt x="473806" y="700111"/>
                </a:lnTo>
                <a:lnTo>
                  <a:pt x="402411" y="669224"/>
                </a:lnTo>
                <a:lnTo>
                  <a:pt x="331015" y="607450"/>
                </a:lnTo>
                <a:lnTo>
                  <a:pt x="259620" y="535379"/>
                </a:lnTo>
                <a:lnTo>
                  <a:pt x="201205" y="473605"/>
                </a:lnTo>
                <a:lnTo>
                  <a:pt x="142791" y="411830"/>
                </a:lnTo>
                <a:lnTo>
                  <a:pt x="84376" y="350056"/>
                </a:lnTo>
                <a:lnTo>
                  <a:pt x="45434" y="257394"/>
                </a:lnTo>
                <a:lnTo>
                  <a:pt x="32453" y="195619"/>
                </a:lnTo>
                <a:lnTo>
                  <a:pt x="12981" y="164732"/>
                </a:lnTo>
                <a:lnTo>
                  <a:pt x="0" y="123549"/>
                </a:lnTo>
                <a:lnTo>
                  <a:pt x="0" y="92662"/>
                </a:lnTo>
                <a:lnTo>
                  <a:pt x="0" y="61775"/>
                </a:lnTo>
                <a:lnTo>
                  <a:pt x="0" y="30887"/>
                </a:lnTo>
                <a:lnTo>
                  <a:pt x="1298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696217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0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800"/>
                            </p:stCondLst>
                            <p:childTnLst>
                              <p:par>
                                <p:cTn id="3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8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23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13800"/>
                            </p:stCondLst>
                            <p:childTnLst>
                              <p:par>
                                <p:cTn id="4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1530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10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22" presetClass="entr" presetSubtype="4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53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>
                            <p:stCondLst>
                              <p:cond delay="17200"/>
                            </p:stCondLst>
                            <p:childTnLst>
                              <p:par>
                                <p:cTn id="5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7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18700"/>
                            </p:stCondLst>
                            <p:childTnLst>
                              <p:par>
                                <p:cTn id="5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1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1000"/>
                            </p:stCondLst>
                            <p:childTnLst>
                              <p:par>
                                <p:cTn id="6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33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4800"/>
                            </p:stCondLst>
                            <p:childTnLst>
                              <p:par>
                                <p:cTn id="7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6300"/>
                            </p:stCondLst>
                            <p:childTnLst>
                              <p:par>
                                <p:cTn id="8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7800"/>
                            </p:stCondLst>
                            <p:childTnLst>
                              <p:par>
                                <p:cTn id="8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9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9300"/>
                            </p:stCondLst>
                            <p:childTnLst>
                              <p:par>
                                <p:cTn id="9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3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22" presetClass="entr" presetSubtype="4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6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11200"/>
                            </p:stCondLst>
                            <p:childTnLst>
                              <p:par>
                                <p:cTn id="9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>
                            <p:stCondLst>
                              <p:cond delay="12700"/>
                            </p:stCondLst>
                            <p:childTnLst>
                              <p:par>
                                <p:cTn id="10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4" dur="10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9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3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6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7" fill="hold">
                            <p:stCondLst>
                              <p:cond delay="3400"/>
                            </p:stCondLst>
                            <p:childTnLst>
                              <p:par>
                                <p:cTn id="11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0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1" fill="hold">
                            <p:stCondLst>
                              <p:cond delay="4900"/>
                            </p:stCondLst>
                            <p:childTnLst>
                              <p:par>
                                <p:cTn id="12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4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7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7200"/>
                            </p:stCondLst>
                            <p:childTnLst>
                              <p:par>
                                <p:cTn id="12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8700"/>
                            </p:stCondLst>
                            <p:childTnLst>
                              <p:par>
                                <p:cTn id="13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5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10200"/>
                            </p:stCondLst>
                            <p:childTnLst>
                              <p:par>
                                <p:cTn id="13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9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1700"/>
                            </p:stCondLst>
                            <p:childTnLst>
                              <p:par>
                                <p:cTn id="14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8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1000"/>
                            </p:stCondLst>
                            <p:childTnLst>
                              <p:par>
                                <p:cTn id="1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2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5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58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9" fill="hold">
                            <p:stCondLst>
                              <p:cond delay="4200"/>
                            </p:stCondLst>
                            <p:childTnLst>
                              <p:par>
                                <p:cTn id="16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2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3" fill="hold">
                            <p:stCondLst>
                              <p:cond delay="5700"/>
                            </p:stCondLst>
                            <p:childTnLst>
                              <p:par>
                                <p:cTn id="16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6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7200"/>
                            </p:stCondLst>
                            <p:childTnLst>
                              <p:par>
                                <p:cTn id="16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0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1" fill="hold">
                            <p:stCondLst>
                              <p:cond delay="8700"/>
                            </p:stCondLst>
                            <p:childTnLst>
                              <p:par>
                                <p:cTn id="17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4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9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1000"/>
                            </p:stCondLst>
                            <p:childTnLst>
                              <p:par>
                                <p:cTn id="18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3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2500"/>
                            </p:stCondLst>
                            <p:childTnLst>
                              <p:par>
                                <p:cTn id="185" presetID="22" presetClass="entr" presetSubtype="4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87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4000"/>
                            </p:stCondLst>
                            <p:childTnLst>
                              <p:par>
                                <p:cTn id="18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1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5500"/>
                            </p:stCondLst>
                            <p:childTnLst>
                              <p:par>
                                <p:cTn id="19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5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7000"/>
                            </p:stCondLst>
                            <p:childTnLst>
                              <p:par>
                                <p:cTn id="19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9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8500"/>
                            </p:stCondLst>
                            <p:childTnLst>
                              <p:par>
                                <p:cTn id="20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3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4" fill="hold">
                            <p:stCondLst>
                              <p:cond delay="10000"/>
                            </p:stCondLst>
                            <p:childTnLst>
                              <p:par>
                                <p:cTn id="20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7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8" fill="hold">
                            <p:stCondLst>
                              <p:cond delay="11500"/>
                            </p:stCondLst>
                            <p:childTnLst>
                              <p:par>
                                <p:cTn id="20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1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2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4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5" presetID="22" presetClass="entr" presetSubtype="4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17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8" fill="hold">
                      <p:stCondLst>
                        <p:cond delay="indefinite"/>
                      </p:stCondLst>
                      <p:childTnLst>
                        <p:par>
                          <p:cTn id="219" fill="hold">
                            <p:stCondLst>
                              <p:cond delay="0"/>
                            </p:stCondLst>
                            <p:childTnLst>
                              <p:par>
                                <p:cTn id="22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2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2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6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" fill="hold">
                            <p:stCondLst>
                              <p:cond delay="2500"/>
                            </p:stCondLst>
                            <p:childTnLst>
                              <p:par>
                                <p:cTn id="2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0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4" fill="hold">
                            <p:stCondLst>
                              <p:cond delay="4800"/>
                            </p:stCondLst>
                            <p:childTnLst>
                              <p:par>
                                <p:cTn id="23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7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8" fill="hold">
                            <p:stCondLst>
                              <p:cond delay="6300"/>
                            </p:stCondLst>
                            <p:childTnLst>
                              <p:par>
                                <p:cTn id="23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1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>
                            <p:stCondLst>
                              <p:cond delay="7800"/>
                            </p:stCondLst>
                            <p:childTnLst>
                              <p:par>
                                <p:cTn id="24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45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6" fill="hold">
                            <p:stCondLst>
                              <p:cond delay="9300"/>
                            </p:stCondLst>
                            <p:childTnLst>
                              <p:par>
                                <p:cTn id="24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49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0" fill="hold">
                            <p:stCondLst>
                              <p:cond delay="10800"/>
                            </p:stCondLst>
                            <p:childTnLst>
                              <p:par>
                                <p:cTn id="25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3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/>
      <p:bldP spid="81" grpId="0" animBg="1"/>
      <p:bldP spid="78" grpId="0" animBg="1"/>
      <p:bldP spid="79" grpId="0" animBg="1"/>
      <p:bldP spid="77" grpId="0" animBg="1"/>
      <p:bldP spid="74" grpId="0" animBg="1"/>
      <p:bldP spid="131" grpId="0" animBg="1"/>
      <p:bldP spid="132" grpId="0" animBg="1"/>
      <p:bldP spid="73" grpId="0" animBg="1"/>
      <p:bldP spid="72" grpId="0" animBg="1"/>
      <p:bldP spid="76" grpId="0" animBg="1"/>
      <p:bldP spid="83" grpId="0" animBg="1"/>
      <p:bldP spid="82" grpId="0" animBg="1"/>
      <p:bldP spid="89" grpId="0" animBg="1"/>
      <p:bldP spid="141" grpId="0" animBg="1"/>
      <p:bldP spid="142" grpId="0" animBg="1"/>
      <p:bldP spid="91" grpId="0" animBg="1"/>
      <p:bldP spid="90" grpId="0" animBg="1"/>
      <p:bldP spid="92" grpId="0" animBg="1"/>
      <p:bldP spid="85" grpId="0" animBg="1"/>
      <p:bldP spid="87" grpId="0" animBg="1"/>
      <p:bldP spid="88" grpId="0" animBg="1"/>
      <p:bldP spid="95" grpId="0" animBg="1"/>
      <p:bldP spid="97" grpId="0" animBg="1"/>
      <p:bldP spid="99" grpId="0" animBg="1"/>
      <p:bldP spid="100" grpId="0" animBg="1"/>
      <p:bldP spid="101" grpId="0" animBg="1"/>
      <p:bldP spid="102" grpId="0" animBg="1"/>
      <p:bldP spid="104" grpId="0" animBg="1"/>
      <p:bldP spid="106" grpId="0" animBg="1"/>
      <p:bldP spid="107" grpId="0" animBg="1"/>
      <p:bldP spid="108" grpId="0" animBg="1"/>
      <p:bldP spid="109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8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6" grpId="0" animBg="1"/>
      <p:bldP spid="127" grpId="0" animBg="1"/>
      <p:bldP spid="128" grpId="0" animBg="1"/>
      <p:bldP spid="119" grpId="0" animBg="1"/>
      <p:bldP spid="129" grpId="0" animBg="1"/>
      <p:bldP spid="130" grpId="0" animBg="1"/>
      <p:bldP spid="133" grpId="0" animBg="1"/>
      <p:bldP spid="134" grpId="0" animBg="1"/>
      <p:bldP spid="137" grpId="0" animBg="1"/>
      <p:bldP spid="138" grpId="0" animBg="1"/>
      <p:bldP spid="143" grpId="0" animBg="1"/>
      <p:bldP spid="144" grpId="0" animBg="1"/>
      <p:bldP spid="145" grpId="0" animBg="1"/>
      <p:bldP spid="146" grpId="0" animBg="1"/>
      <p:bldP spid="147" grpId="0" animBg="1"/>
      <p:bldP spid="151" grpId="0" animBg="1"/>
      <p:bldP spid="152" grpId="0" animBg="1"/>
      <p:bldP spid="153" grpId="0" animBg="1"/>
      <p:bldP spid="154" grpId="0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" name="游">
            <a:extLst>
              <a:ext uri="{FF2B5EF4-FFF2-40B4-BE49-F238E27FC236}">
                <a16:creationId xmlns:a16="http://schemas.microsoft.com/office/drawing/2014/main" xmlns="" id="{44281E5D-05F3-42EB-9E09-4529AA67CAA5}"/>
              </a:ext>
            </a:extLst>
          </p:cNvPr>
          <p:cNvGrpSpPr/>
          <p:nvPr/>
        </p:nvGrpSpPr>
        <p:grpSpPr>
          <a:xfrm>
            <a:off x="1307614" y="701775"/>
            <a:ext cx="2405071" cy="2338148"/>
            <a:chOff x="1252529" y="536521"/>
            <a:chExt cx="2481592" cy="2638524"/>
          </a:xfrm>
          <a:solidFill>
            <a:schemeClr val="bg2"/>
          </a:solidFill>
        </p:grpSpPr>
        <p:sp>
          <p:nvSpPr>
            <p:cNvPr id="3" name="Freeform 171"/>
            <p:cNvSpPr>
              <a:spLocks/>
            </p:cNvSpPr>
            <p:nvPr/>
          </p:nvSpPr>
          <p:spPr bwMode="auto">
            <a:xfrm>
              <a:off x="1485178" y="771531"/>
              <a:ext cx="368363" cy="363197"/>
            </a:xfrm>
            <a:custGeom>
              <a:avLst/>
              <a:gdLst>
                <a:gd name="T0" fmla="*/ 57 w 57"/>
                <a:gd name="T1" fmla="*/ 21 h 34"/>
                <a:gd name="T2" fmla="*/ 55 w 57"/>
                <a:gd name="T3" fmla="*/ 27 h 34"/>
                <a:gd name="T4" fmla="*/ 53 w 57"/>
                <a:gd name="T5" fmla="*/ 31 h 34"/>
                <a:gd name="T6" fmla="*/ 53 w 57"/>
                <a:gd name="T7" fmla="*/ 34 h 34"/>
                <a:gd name="T8" fmla="*/ 50 w 57"/>
                <a:gd name="T9" fmla="*/ 34 h 34"/>
                <a:gd name="T10" fmla="*/ 46 w 57"/>
                <a:gd name="T11" fmla="*/ 34 h 34"/>
                <a:gd name="T12" fmla="*/ 42 w 57"/>
                <a:gd name="T13" fmla="*/ 34 h 34"/>
                <a:gd name="T14" fmla="*/ 35 w 57"/>
                <a:gd name="T15" fmla="*/ 34 h 34"/>
                <a:gd name="T16" fmla="*/ 28 w 57"/>
                <a:gd name="T17" fmla="*/ 31 h 34"/>
                <a:gd name="T18" fmla="*/ 24 w 57"/>
                <a:gd name="T19" fmla="*/ 27 h 34"/>
                <a:gd name="T20" fmla="*/ 17 w 57"/>
                <a:gd name="T21" fmla="*/ 21 h 34"/>
                <a:gd name="T22" fmla="*/ 11 w 57"/>
                <a:gd name="T23" fmla="*/ 18 h 34"/>
                <a:gd name="T24" fmla="*/ 6 w 57"/>
                <a:gd name="T25" fmla="*/ 15 h 34"/>
                <a:gd name="T26" fmla="*/ 4 w 57"/>
                <a:gd name="T27" fmla="*/ 12 h 34"/>
                <a:gd name="T28" fmla="*/ 2 w 57"/>
                <a:gd name="T29" fmla="*/ 9 h 34"/>
                <a:gd name="T30" fmla="*/ 0 w 57"/>
                <a:gd name="T31" fmla="*/ 6 h 34"/>
                <a:gd name="T32" fmla="*/ 0 w 57"/>
                <a:gd name="T33" fmla="*/ 3 h 34"/>
                <a:gd name="T34" fmla="*/ 2 w 57"/>
                <a:gd name="T35" fmla="*/ 3 h 34"/>
                <a:gd name="T36" fmla="*/ 4 w 57"/>
                <a:gd name="T37" fmla="*/ 0 h 34"/>
                <a:gd name="T38" fmla="*/ 6 w 57"/>
                <a:gd name="T39" fmla="*/ 0 h 34"/>
                <a:gd name="T40" fmla="*/ 13 w 57"/>
                <a:gd name="T41" fmla="*/ 0 h 34"/>
                <a:gd name="T42" fmla="*/ 19 w 57"/>
                <a:gd name="T43" fmla="*/ 0 h 34"/>
                <a:gd name="T44" fmla="*/ 26 w 57"/>
                <a:gd name="T45" fmla="*/ 3 h 34"/>
                <a:gd name="T46" fmla="*/ 35 w 57"/>
                <a:gd name="T47" fmla="*/ 3 h 34"/>
                <a:gd name="T48" fmla="*/ 42 w 57"/>
                <a:gd name="T49" fmla="*/ 6 h 34"/>
                <a:gd name="T50" fmla="*/ 46 w 57"/>
                <a:gd name="T51" fmla="*/ 6 h 34"/>
                <a:gd name="T52" fmla="*/ 50 w 57"/>
                <a:gd name="T53" fmla="*/ 9 h 34"/>
                <a:gd name="T54" fmla="*/ 53 w 57"/>
                <a:gd name="T55" fmla="*/ 12 h 34"/>
                <a:gd name="T56" fmla="*/ 55 w 57"/>
                <a:gd name="T57" fmla="*/ 12 h 34"/>
                <a:gd name="T58" fmla="*/ 55 w 57"/>
                <a:gd name="T59" fmla="*/ 15 h 34"/>
                <a:gd name="T60" fmla="*/ 57 w 57"/>
                <a:gd name="T61" fmla="*/ 18 h 34"/>
                <a:gd name="T62" fmla="*/ 57 w 57"/>
                <a:gd name="T63" fmla="*/ 21 h 34"/>
                <a:gd name="T64" fmla="*/ 57 w 57"/>
                <a:gd name="T65" fmla="*/ 2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7" h="34">
                  <a:moveTo>
                    <a:pt x="57" y="21"/>
                  </a:moveTo>
                  <a:lnTo>
                    <a:pt x="55" y="27"/>
                  </a:lnTo>
                  <a:lnTo>
                    <a:pt x="53" y="31"/>
                  </a:lnTo>
                  <a:lnTo>
                    <a:pt x="53" y="34"/>
                  </a:lnTo>
                  <a:lnTo>
                    <a:pt x="50" y="34"/>
                  </a:lnTo>
                  <a:lnTo>
                    <a:pt x="46" y="34"/>
                  </a:lnTo>
                  <a:lnTo>
                    <a:pt x="42" y="34"/>
                  </a:lnTo>
                  <a:lnTo>
                    <a:pt x="35" y="34"/>
                  </a:lnTo>
                  <a:lnTo>
                    <a:pt x="28" y="31"/>
                  </a:lnTo>
                  <a:lnTo>
                    <a:pt x="24" y="27"/>
                  </a:lnTo>
                  <a:lnTo>
                    <a:pt x="17" y="21"/>
                  </a:lnTo>
                  <a:lnTo>
                    <a:pt x="11" y="18"/>
                  </a:lnTo>
                  <a:lnTo>
                    <a:pt x="6" y="15"/>
                  </a:lnTo>
                  <a:lnTo>
                    <a:pt x="4" y="12"/>
                  </a:lnTo>
                  <a:lnTo>
                    <a:pt x="2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2" y="3"/>
                  </a:lnTo>
                  <a:lnTo>
                    <a:pt x="4" y="0"/>
                  </a:lnTo>
                  <a:lnTo>
                    <a:pt x="6" y="0"/>
                  </a:lnTo>
                  <a:lnTo>
                    <a:pt x="13" y="0"/>
                  </a:lnTo>
                  <a:lnTo>
                    <a:pt x="19" y="0"/>
                  </a:lnTo>
                  <a:lnTo>
                    <a:pt x="26" y="3"/>
                  </a:lnTo>
                  <a:lnTo>
                    <a:pt x="35" y="3"/>
                  </a:lnTo>
                  <a:lnTo>
                    <a:pt x="42" y="6"/>
                  </a:lnTo>
                  <a:lnTo>
                    <a:pt x="46" y="6"/>
                  </a:lnTo>
                  <a:lnTo>
                    <a:pt x="50" y="9"/>
                  </a:lnTo>
                  <a:lnTo>
                    <a:pt x="53" y="12"/>
                  </a:lnTo>
                  <a:lnTo>
                    <a:pt x="55" y="12"/>
                  </a:lnTo>
                  <a:lnTo>
                    <a:pt x="55" y="15"/>
                  </a:lnTo>
                  <a:lnTo>
                    <a:pt x="57" y="18"/>
                  </a:lnTo>
                  <a:lnTo>
                    <a:pt x="57" y="21"/>
                  </a:lnTo>
                  <a:lnTo>
                    <a:pt x="57" y="21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" name="Freeform 172"/>
            <p:cNvSpPr>
              <a:spLocks/>
            </p:cNvSpPr>
            <p:nvPr/>
          </p:nvSpPr>
          <p:spPr bwMode="auto">
            <a:xfrm>
              <a:off x="1679053" y="1166779"/>
              <a:ext cx="872436" cy="363197"/>
            </a:xfrm>
            <a:custGeom>
              <a:avLst/>
              <a:gdLst>
                <a:gd name="T0" fmla="*/ 0 w 135"/>
                <a:gd name="T1" fmla="*/ 27 h 34"/>
                <a:gd name="T2" fmla="*/ 0 w 135"/>
                <a:gd name="T3" fmla="*/ 24 h 34"/>
                <a:gd name="T4" fmla="*/ 0 w 135"/>
                <a:gd name="T5" fmla="*/ 24 h 34"/>
                <a:gd name="T6" fmla="*/ 3 w 135"/>
                <a:gd name="T7" fmla="*/ 24 h 34"/>
                <a:gd name="T8" fmla="*/ 7 w 135"/>
                <a:gd name="T9" fmla="*/ 21 h 34"/>
                <a:gd name="T10" fmla="*/ 12 w 135"/>
                <a:gd name="T11" fmla="*/ 21 h 34"/>
                <a:gd name="T12" fmla="*/ 16 w 135"/>
                <a:gd name="T13" fmla="*/ 21 h 34"/>
                <a:gd name="T14" fmla="*/ 20 w 135"/>
                <a:gd name="T15" fmla="*/ 21 h 34"/>
                <a:gd name="T16" fmla="*/ 25 w 135"/>
                <a:gd name="T17" fmla="*/ 18 h 34"/>
                <a:gd name="T18" fmla="*/ 31 w 135"/>
                <a:gd name="T19" fmla="*/ 18 h 34"/>
                <a:gd name="T20" fmla="*/ 38 w 135"/>
                <a:gd name="T21" fmla="*/ 15 h 34"/>
                <a:gd name="T22" fmla="*/ 47 w 135"/>
                <a:gd name="T23" fmla="*/ 15 h 34"/>
                <a:gd name="T24" fmla="*/ 56 w 135"/>
                <a:gd name="T25" fmla="*/ 12 h 34"/>
                <a:gd name="T26" fmla="*/ 64 w 135"/>
                <a:gd name="T27" fmla="*/ 9 h 34"/>
                <a:gd name="T28" fmla="*/ 76 w 135"/>
                <a:gd name="T29" fmla="*/ 9 h 34"/>
                <a:gd name="T30" fmla="*/ 84 w 135"/>
                <a:gd name="T31" fmla="*/ 6 h 34"/>
                <a:gd name="T32" fmla="*/ 91 w 135"/>
                <a:gd name="T33" fmla="*/ 6 h 34"/>
                <a:gd name="T34" fmla="*/ 100 w 135"/>
                <a:gd name="T35" fmla="*/ 3 h 34"/>
                <a:gd name="T36" fmla="*/ 106 w 135"/>
                <a:gd name="T37" fmla="*/ 3 h 34"/>
                <a:gd name="T38" fmla="*/ 111 w 135"/>
                <a:gd name="T39" fmla="*/ 3 h 34"/>
                <a:gd name="T40" fmla="*/ 117 w 135"/>
                <a:gd name="T41" fmla="*/ 0 h 34"/>
                <a:gd name="T42" fmla="*/ 122 w 135"/>
                <a:gd name="T43" fmla="*/ 0 h 34"/>
                <a:gd name="T44" fmla="*/ 129 w 135"/>
                <a:gd name="T45" fmla="*/ 3 h 34"/>
                <a:gd name="T46" fmla="*/ 133 w 135"/>
                <a:gd name="T47" fmla="*/ 3 h 34"/>
                <a:gd name="T48" fmla="*/ 135 w 135"/>
                <a:gd name="T49" fmla="*/ 3 h 34"/>
                <a:gd name="T50" fmla="*/ 135 w 135"/>
                <a:gd name="T51" fmla="*/ 6 h 34"/>
                <a:gd name="T52" fmla="*/ 135 w 135"/>
                <a:gd name="T53" fmla="*/ 6 h 34"/>
                <a:gd name="T54" fmla="*/ 135 w 135"/>
                <a:gd name="T55" fmla="*/ 9 h 34"/>
                <a:gd name="T56" fmla="*/ 135 w 135"/>
                <a:gd name="T57" fmla="*/ 9 h 34"/>
                <a:gd name="T58" fmla="*/ 133 w 135"/>
                <a:gd name="T59" fmla="*/ 12 h 34"/>
                <a:gd name="T60" fmla="*/ 129 w 135"/>
                <a:gd name="T61" fmla="*/ 12 h 34"/>
                <a:gd name="T62" fmla="*/ 124 w 135"/>
                <a:gd name="T63" fmla="*/ 15 h 34"/>
                <a:gd name="T64" fmla="*/ 117 w 135"/>
                <a:gd name="T65" fmla="*/ 18 h 34"/>
                <a:gd name="T66" fmla="*/ 111 w 135"/>
                <a:gd name="T67" fmla="*/ 18 h 34"/>
                <a:gd name="T68" fmla="*/ 104 w 135"/>
                <a:gd name="T69" fmla="*/ 21 h 34"/>
                <a:gd name="T70" fmla="*/ 95 w 135"/>
                <a:gd name="T71" fmla="*/ 24 h 34"/>
                <a:gd name="T72" fmla="*/ 87 w 135"/>
                <a:gd name="T73" fmla="*/ 24 h 34"/>
                <a:gd name="T74" fmla="*/ 78 w 135"/>
                <a:gd name="T75" fmla="*/ 27 h 34"/>
                <a:gd name="T76" fmla="*/ 71 w 135"/>
                <a:gd name="T77" fmla="*/ 31 h 34"/>
                <a:gd name="T78" fmla="*/ 62 w 135"/>
                <a:gd name="T79" fmla="*/ 31 h 34"/>
                <a:gd name="T80" fmla="*/ 58 w 135"/>
                <a:gd name="T81" fmla="*/ 34 h 34"/>
                <a:gd name="T82" fmla="*/ 51 w 135"/>
                <a:gd name="T83" fmla="*/ 34 h 34"/>
                <a:gd name="T84" fmla="*/ 40 w 135"/>
                <a:gd name="T85" fmla="*/ 34 h 34"/>
                <a:gd name="T86" fmla="*/ 34 w 135"/>
                <a:gd name="T87" fmla="*/ 34 h 34"/>
                <a:gd name="T88" fmla="*/ 27 w 135"/>
                <a:gd name="T89" fmla="*/ 34 h 34"/>
                <a:gd name="T90" fmla="*/ 20 w 135"/>
                <a:gd name="T91" fmla="*/ 34 h 34"/>
                <a:gd name="T92" fmla="*/ 14 w 135"/>
                <a:gd name="T93" fmla="*/ 34 h 34"/>
                <a:gd name="T94" fmla="*/ 9 w 135"/>
                <a:gd name="T95" fmla="*/ 31 h 34"/>
                <a:gd name="T96" fmla="*/ 5 w 135"/>
                <a:gd name="T97" fmla="*/ 31 h 34"/>
                <a:gd name="T98" fmla="*/ 3 w 135"/>
                <a:gd name="T99" fmla="*/ 27 h 34"/>
                <a:gd name="T100" fmla="*/ 0 w 135"/>
                <a:gd name="T101" fmla="*/ 27 h 34"/>
                <a:gd name="T102" fmla="*/ 0 w 135"/>
                <a:gd name="T103" fmla="*/ 27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5" h="34">
                  <a:moveTo>
                    <a:pt x="0" y="27"/>
                  </a:moveTo>
                  <a:lnTo>
                    <a:pt x="0" y="24"/>
                  </a:lnTo>
                  <a:lnTo>
                    <a:pt x="0" y="24"/>
                  </a:lnTo>
                  <a:lnTo>
                    <a:pt x="3" y="24"/>
                  </a:lnTo>
                  <a:lnTo>
                    <a:pt x="7" y="21"/>
                  </a:lnTo>
                  <a:lnTo>
                    <a:pt x="12" y="21"/>
                  </a:lnTo>
                  <a:lnTo>
                    <a:pt x="16" y="21"/>
                  </a:lnTo>
                  <a:lnTo>
                    <a:pt x="20" y="21"/>
                  </a:lnTo>
                  <a:lnTo>
                    <a:pt x="25" y="18"/>
                  </a:lnTo>
                  <a:lnTo>
                    <a:pt x="31" y="18"/>
                  </a:lnTo>
                  <a:lnTo>
                    <a:pt x="38" y="15"/>
                  </a:lnTo>
                  <a:lnTo>
                    <a:pt x="47" y="15"/>
                  </a:lnTo>
                  <a:lnTo>
                    <a:pt x="56" y="12"/>
                  </a:lnTo>
                  <a:lnTo>
                    <a:pt x="64" y="9"/>
                  </a:lnTo>
                  <a:lnTo>
                    <a:pt x="76" y="9"/>
                  </a:lnTo>
                  <a:lnTo>
                    <a:pt x="84" y="6"/>
                  </a:lnTo>
                  <a:lnTo>
                    <a:pt x="91" y="6"/>
                  </a:lnTo>
                  <a:lnTo>
                    <a:pt x="100" y="3"/>
                  </a:lnTo>
                  <a:lnTo>
                    <a:pt x="106" y="3"/>
                  </a:lnTo>
                  <a:lnTo>
                    <a:pt x="111" y="3"/>
                  </a:lnTo>
                  <a:lnTo>
                    <a:pt x="117" y="0"/>
                  </a:lnTo>
                  <a:lnTo>
                    <a:pt x="122" y="0"/>
                  </a:lnTo>
                  <a:lnTo>
                    <a:pt x="129" y="3"/>
                  </a:lnTo>
                  <a:lnTo>
                    <a:pt x="133" y="3"/>
                  </a:lnTo>
                  <a:lnTo>
                    <a:pt x="135" y="3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3" y="12"/>
                  </a:lnTo>
                  <a:lnTo>
                    <a:pt x="129" y="12"/>
                  </a:lnTo>
                  <a:lnTo>
                    <a:pt x="124" y="15"/>
                  </a:lnTo>
                  <a:lnTo>
                    <a:pt x="117" y="18"/>
                  </a:lnTo>
                  <a:lnTo>
                    <a:pt x="111" y="18"/>
                  </a:lnTo>
                  <a:lnTo>
                    <a:pt x="104" y="21"/>
                  </a:lnTo>
                  <a:lnTo>
                    <a:pt x="95" y="24"/>
                  </a:lnTo>
                  <a:lnTo>
                    <a:pt x="87" y="24"/>
                  </a:lnTo>
                  <a:lnTo>
                    <a:pt x="78" y="27"/>
                  </a:lnTo>
                  <a:lnTo>
                    <a:pt x="71" y="31"/>
                  </a:lnTo>
                  <a:lnTo>
                    <a:pt x="62" y="31"/>
                  </a:lnTo>
                  <a:lnTo>
                    <a:pt x="58" y="34"/>
                  </a:lnTo>
                  <a:lnTo>
                    <a:pt x="51" y="34"/>
                  </a:lnTo>
                  <a:lnTo>
                    <a:pt x="40" y="34"/>
                  </a:lnTo>
                  <a:lnTo>
                    <a:pt x="34" y="34"/>
                  </a:lnTo>
                  <a:lnTo>
                    <a:pt x="27" y="34"/>
                  </a:lnTo>
                  <a:lnTo>
                    <a:pt x="20" y="34"/>
                  </a:lnTo>
                  <a:lnTo>
                    <a:pt x="14" y="34"/>
                  </a:lnTo>
                  <a:lnTo>
                    <a:pt x="9" y="31"/>
                  </a:lnTo>
                  <a:lnTo>
                    <a:pt x="5" y="31"/>
                  </a:lnTo>
                  <a:lnTo>
                    <a:pt x="3" y="27"/>
                  </a:lnTo>
                  <a:lnTo>
                    <a:pt x="0" y="27"/>
                  </a:lnTo>
                  <a:lnTo>
                    <a:pt x="0" y="2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" name="Freeform 173"/>
            <p:cNvSpPr>
              <a:spLocks/>
            </p:cNvSpPr>
            <p:nvPr/>
          </p:nvSpPr>
          <p:spPr bwMode="auto">
            <a:xfrm>
              <a:off x="2525640" y="536521"/>
              <a:ext cx="555773" cy="886632"/>
            </a:xfrm>
            <a:custGeom>
              <a:avLst/>
              <a:gdLst>
                <a:gd name="T0" fmla="*/ 24 w 86"/>
                <a:gd name="T1" fmla="*/ 53 h 83"/>
                <a:gd name="T2" fmla="*/ 33 w 86"/>
                <a:gd name="T3" fmla="*/ 40 h 83"/>
                <a:gd name="T4" fmla="*/ 35 w 86"/>
                <a:gd name="T5" fmla="*/ 34 h 83"/>
                <a:gd name="T6" fmla="*/ 39 w 86"/>
                <a:gd name="T7" fmla="*/ 28 h 83"/>
                <a:gd name="T8" fmla="*/ 44 w 86"/>
                <a:gd name="T9" fmla="*/ 19 h 83"/>
                <a:gd name="T10" fmla="*/ 44 w 86"/>
                <a:gd name="T11" fmla="*/ 16 h 83"/>
                <a:gd name="T12" fmla="*/ 46 w 86"/>
                <a:gd name="T13" fmla="*/ 9 h 83"/>
                <a:gd name="T14" fmla="*/ 44 w 86"/>
                <a:gd name="T15" fmla="*/ 9 h 83"/>
                <a:gd name="T16" fmla="*/ 44 w 86"/>
                <a:gd name="T17" fmla="*/ 6 h 83"/>
                <a:gd name="T18" fmla="*/ 42 w 86"/>
                <a:gd name="T19" fmla="*/ 6 h 83"/>
                <a:gd name="T20" fmla="*/ 44 w 86"/>
                <a:gd name="T21" fmla="*/ 3 h 83"/>
                <a:gd name="T22" fmla="*/ 44 w 86"/>
                <a:gd name="T23" fmla="*/ 3 h 83"/>
                <a:gd name="T24" fmla="*/ 46 w 86"/>
                <a:gd name="T25" fmla="*/ 0 h 83"/>
                <a:gd name="T26" fmla="*/ 50 w 86"/>
                <a:gd name="T27" fmla="*/ 0 h 83"/>
                <a:gd name="T28" fmla="*/ 55 w 86"/>
                <a:gd name="T29" fmla="*/ 0 h 83"/>
                <a:gd name="T30" fmla="*/ 59 w 86"/>
                <a:gd name="T31" fmla="*/ 0 h 83"/>
                <a:gd name="T32" fmla="*/ 70 w 86"/>
                <a:gd name="T33" fmla="*/ 3 h 83"/>
                <a:gd name="T34" fmla="*/ 75 w 86"/>
                <a:gd name="T35" fmla="*/ 6 h 83"/>
                <a:gd name="T36" fmla="*/ 79 w 86"/>
                <a:gd name="T37" fmla="*/ 6 h 83"/>
                <a:gd name="T38" fmla="*/ 81 w 86"/>
                <a:gd name="T39" fmla="*/ 9 h 83"/>
                <a:gd name="T40" fmla="*/ 84 w 86"/>
                <a:gd name="T41" fmla="*/ 12 h 83"/>
                <a:gd name="T42" fmla="*/ 86 w 86"/>
                <a:gd name="T43" fmla="*/ 12 h 83"/>
                <a:gd name="T44" fmla="*/ 86 w 86"/>
                <a:gd name="T45" fmla="*/ 16 h 83"/>
                <a:gd name="T46" fmla="*/ 86 w 86"/>
                <a:gd name="T47" fmla="*/ 19 h 83"/>
                <a:gd name="T48" fmla="*/ 84 w 86"/>
                <a:gd name="T49" fmla="*/ 22 h 83"/>
                <a:gd name="T50" fmla="*/ 81 w 86"/>
                <a:gd name="T51" fmla="*/ 25 h 83"/>
                <a:gd name="T52" fmla="*/ 79 w 86"/>
                <a:gd name="T53" fmla="*/ 28 h 83"/>
                <a:gd name="T54" fmla="*/ 75 w 86"/>
                <a:gd name="T55" fmla="*/ 34 h 83"/>
                <a:gd name="T56" fmla="*/ 68 w 86"/>
                <a:gd name="T57" fmla="*/ 40 h 83"/>
                <a:gd name="T58" fmla="*/ 62 w 86"/>
                <a:gd name="T59" fmla="*/ 46 h 83"/>
                <a:gd name="T60" fmla="*/ 55 w 86"/>
                <a:gd name="T61" fmla="*/ 53 h 83"/>
                <a:gd name="T62" fmla="*/ 48 w 86"/>
                <a:gd name="T63" fmla="*/ 59 h 83"/>
                <a:gd name="T64" fmla="*/ 39 w 86"/>
                <a:gd name="T65" fmla="*/ 65 h 83"/>
                <a:gd name="T66" fmla="*/ 24 w 86"/>
                <a:gd name="T67" fmla="*/ 77 h 83"/>
                <a:gd name="T68" fmla="*/ 15 w 86"/>
                <a:gd name="T69" fmla="*/ 80 h 83"/>
                <a:gd name="T70" fmla="*/ 9 w 86"/>
                <a:gd name="T71" fmla="*/ 83 h 83"/>
                <a:gd name="T72" fmla="*/ 4 w 86"/>
                <a:gd name="T73" fmla="*/ 83 h 83"/>
                <a:gd name="T74" fmla="*/ 2 w 86"/>
                <a:gd name="T75" fmla="*/ 83 h 83"/>
                <a:gd name="T76" fmla="*/ 0 w 86"/>
                <a:gd name="T77" fmla="*/ 83 h 83"/>
                <a:gd name="T78" fmla="*/ 0 w 86"/>
                <a:gd name="T79" fmla="*/ 80 h 83"/>
                <a:gd name="T80" fmla="*/ 0 w 86"/>
                <a:gd name="T81" fmla="*/ 80 h 83"/>
                <a:gd name="T82" fmla="*/ 2 w 86"/>
                <a:gd name="T83" fmla="*/ 77 h 83"/>
                <a:gd name="T84" fmla="*/ 2 w 86"/>
                <a:gd name="T85" fmla="*/ 74 h 83"/>
                <a:gd name="T86" fmla="*/ 4 w 86"/>
                <a:gd name="T87" fmla="*/ 74 h 83"/>
                <a:gd name="T88" fmla="*/ 9 w 86"/>
                <a:gd name="T89" fmla="*/ 71 h 83"/>
                <a:gd name="T90" fmla="*/ 17 w 86"/>
                <a:gd name="T91" fmla="*/ 59 h 83"/>
                <a:gd name="T92" fmla="*/ 24 w 86"/>
                <a:gd name="T93" fmla="*/ 53 h 83"/>
                <a:gd name="T94" fmla="*/ 24 w 86"/>
                <a:gd name="T95" fmla="*/ 5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6" h="83">
                  <a:moveTo>
                    <a:pt x="24" y="53"/>
                  </a:moveTo>
                  <a:lnTo>
                    <a:pt x="33" y="40"/>
                  </a:lnTo>
                  <a:lnTo>
                    <a:pt x="35" y="34"/>
                  </a:lnTo>
                  <a:lnTo>
                    <a:pt x="39" y="28"/>
                  </a:lnTo>
                  <a:lnTo>
                    <a:pt x="44" y="19"/>
                  </a:lnTo>
                  <a:lnTo>
                    <a:pt x="44" y="16"/>
                  </a:lnTo>
                  <a:lnTo>
                    <a:pt x="46" y="9"/>
                  </a:lnTo>
                  <a:lnTo>
                    <a:pt x="44" y="9"/>
                  </a:lnTo>
                  <a:lnTo>
                    <a:pt x="44" y="6"/>
                  </a:lnTo>
                  <a:lnTo>
                    <a:pt x="42" y="6"/>
                  </a:lnTo>
                  <a:lnTo>
                    <a:pt x="44" y="3"/>
                  </a:lnTo>
                  <a:lnTo>
                    <a:pt x="44" y="3"/>
                  </a:lnTo>
                  <a:lnTo>
                    <a:pt x="46" y="0"/>
                  </a:lnTo>
                  <a:lnTo>
                    <a:pt x="50" y="0"/>
                  </a:lnTo>
                  <a:lnTo>
                    <a:pt x="55" y="0"/>
                  </a:lnTo>
                  <a:lnTo>
                    <a:pt x="59" y="0"/>
                  </a:lnTo>
                  <a:lnTo>
                    <a:pt x="70" y="3"/>
                  </a:lnTo>
                  <a:lnTo>
                    <a:pt x="75" y="6"/>
                  </a:lnTo>
                  <a:lnTo>
                    <a:pt x="79" y="6"/>
                  </a:lnTo>
                  <a:lnTo>
                    <a:pt x="81" y="9"/>
                  </a:lnTo>
                  <a:lnTo>
                    <a:pt x="84" y="12"/>
                  </a:lnTo>
                  <a:lnTo>
                    <a:pt x="86" y="12"/>
                  </a:lnTo>
                  <a:lnTo>
                    <a:pt x="86" y="16"/>
                  </a:lnTo>
                  <a:lnTo>
                    <a:pt x="86" y="19"/>
                  </a:lnTo>
                  <a:lnTo>
                    <a:pt x="84" y="22"/>
                  </a:lnTo>
                  <a:lnTo>
                    <a:pt x="81" y="25"/>
                  </a:lnTo>
                  <a:lnTo>
                    <a:pt x="79" y="28"/>
                  </a:lnTo>
                  <a:lnTo>
                    <a:pt x="75" y="34"/>
                  </a:lnTo>
                  <a:lnTo>
                    <a:pt x="68" y="40"/>
                  </a:lnTo>
                  <a:lnTo>
                    <a:pt x="62" y="46"/>
                  </a:lnTo>
                  <a:lnTo>
                    <a:pt x="55" y="53"/>
                  </a:lnTo>
                  <a:lnTo>
                    <a:pt x="48" y="59"/>
                  </a:lnTo>
                  <a:lnTo>
                    <a:pt x="39" y="65"/>
                  </a:lnTo>
                  <a:lnTo>
                    <a:pt x="24" y="77"/>
                  </a:lnTo>
                  <a:lnTo>
                    <a:pt x="15" y="80"/>
                  </a:lnTo>
                  <a:lnTo>
                    <a:pt x="9" y="83"/>
                  </a:lnTo>
                  <a:lnTo>
                    <a:pt x="4" y="83"/>
                  </a:lnTo>
                  <a:lnTo>
                    <a:pt x="2" y="83"/>
                  </a:lnTo>
                  <a:lnTo>
                    <a:pt x="0" y="83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2" y="77"/>
                  </a:lnTo>
                  <a:lnTo>
                    <a:pt x="2" y="74"/>
                  </a:lnTo>
                  <a:lnTo>
                    <a:pt x="4" y="74"/>
                  </a:lnTo>
                  <a:lnTo>
                    <a:pt x="9" y="71"/>
                  </a:lnTo>
                  <a:lnTo>
                    <a:pt x="17" y="59"/>
                  </a:lnTo>
                  <a:lnTo>
                    <a:pt x="24" y="53"/>
                  </a:lnTo>
                  <a:lnTo>
                    <a:pt x="24" y="5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" name="Freeform 174"/>
            <p:cNvSpPr>
              <a:spLocks/>
            </p:cNvSpPr>
            <p:nvPr/>
          </p:nvSpPr>
          <p:spPr bwMode="auto">
            <a:xfrm>
              <a:off x="1607968" y="1327009"/>
              <a:ext cx="659172" cy="1249829"/>
            </a:xfrm>
            <a:custGeom>
              <a:avLst/>
              <a:gdLst>
                <a:gd name="T0" fmla="*/ 60 w 102"/>
                <a:gd name="T1" fmla="*/ 37 h 117"/>
                <a:gd name="T2" fmla="*/ 64 w 102"/>
                <a:gd name="T3" fmla="*/ 28 h 117"/>
                <a:gd name="T4" fmla="*/ 69 w 102"/>
                <a:gd name="T5" fmla="*/ 19 h 117"/>
                <a:gd name="T6" fmla="*/ 71 w 102"/>
                <a:gd name="T7" fmla="*/ 9 h 117"/>
                <a:gd name="T8" fmla="*/ 73 w 102"/>
                <a:gd name="T9" fmla="*/ 0 h 117"/>
                <a:gd name="T10" fmla="*/ 80 w 102"/>
                <a:gd name="T11" fmla="*/ 3 h 117"/>
                <a:gd name="T12" fmla="*/ 84 w 102"/>
                <a:gd name="T13" fmla="*/ 6 h 117"/>
                <a:gd name="T14" fmla="*/ 89 w 102"/>
                <a:gd name="T15" fmla="*/ 9 h 117"/>
                <a:gd name="T16" fmla="*/ 93 w 102"/>
                <a:gd name="T17" fmla="*/ 9 h 117"/>
                <a:gd name="T18" fmla="*/ 98 w 102"/>
                <a:gd name="T19" fmla="*/ 12 h 117"/>
                <a:gd name="T20" fmla="*/ 100 w 102"/>
                <a:gd name="T21" fmla="*/ 16 h 117"/>
                <a:gd name="T22" fmla="*/ 102 w 102"/>
                <a:gd name="T23" fmla="*/ 16 h 117"/>
                <a:gd name="T24" fmla="*/ 102 w 102"/>
                <a:gd name="T25" fmla="*/ 19 h 117"/>
                <a:gd name="T26" fmla="*/ 102 w 102"/>
                <a:gd name="T27" fmla="*/ 22 h 117"/>
                <a:gd name="T28" fmla="*/ 100 w 102"/>
                <a:gd name="T29" fmla="*/ 25 h 117"/>
                <a:gd name="T30" fmla="*/ 98 w 102"/>
                <a:gd name="T31" fmla="*/ 31 h 117"/>
                <a:gd name="T32" fmla="*/ 93 w 102"/>
                <a:gd name="T33" fmla="*/ 37 h 117"/>
                <a:gd name="T34" fmla="*/ 87 w 102"/>
                <a:gd name="T35" fmla="*/ 46 h 117"/>
                <a:gd name="T36" fmla="*/ 82 w 102"/>
                <a:gd name="T37" fmla="*/ 56 h 117"/>
                <a:gd name="T38" fmla="*/ 75 w 102"/>
                <a:gd name="T39" fmla="*/ 65 h 117"/>
                <a:gd name="T40" fmla="*/ 67 w 102"/>
                <a:gd name="T41" fmla="*/ 71 h 117"/>
                <a:gd name="T42" fmla="*/ 58 w 102"/>
                <a:gd name="T43" fmla="*/ 80 h 117"/>
                <a:gd name="T44" fmla="*/ 49 w 102"/>
                <a:gd name="T45" fmla="*/ 89 h 117"/>
                <a:gd name="T46" fmla="*/ 40 w 102"/>
                <a:gd name="T47" fmla="*/ 96 h 117"/>
                <a:gd name="T48" fmla="*/ 31 w 102"/>
                <a:gd name="T49" fmla="*/ 105 h 117"/>
                <a:gd name="T50" fmla="*/ 25 w 102"/>
                <a:gd name="T51" fmla="*/ 108 h 117"/>
                <a:gd name="T52" fmla="*/ 20 w 102"/>
                <a:gd name="T53" fmla="*/ 111 h 117"/>
                <a:gd name="T54" fmla="*/ 11 w 102"/>
                <a:gd name="T55" fmla="*/ 114 h 117"/>
                <a:gd name="T56" fmla="*/ 7 w 102"/>
                <a:gd name="T57" fmla="*/ 117 h 117"/>
                <a:gd name="T58" fmla="*/ 3 w 102"/>
                <a:gd name="T59" fmla="*/ 117 h 117"/>
                <a:gd name="T60" fmla="*/ 0 w 102"/>
                <a:gd name="T61" fmla="*/ 117 h 117"/>
                <a:gd name="T62" fmla="*/ 0 w 102"/>
                <a:gd name="T63" fmla="*/ 114 h 117"/>
                <a:gd name="T64" fmla="*/ 3 w 102"/>
                <a:gd name="T65" fmla="*/ 111 h 117"/>
                <a:gd name="T66" fmla="*/ 5 w 102"/>
                <a:gd name="T67" fmla="*/ 108 h 117"/>
                <a:gd name="T68" fmla="*/ 7 w 102"/>
                <a:gd name="T69" fmla="*/ 105 h 117"/>
                <a:gd name="T70" fmla="*/ 11 w 102"/>
                <a:gd name="T71" fmla="*/ 99 h 117"/>
                <a:gd name="T72" fmla="*/ 18 w 102"/>
                <a:gd name="T73" fmla="*/ 93 h 117"/>
                <a:gd name="T74" fmla="*/ 23 w 102"/>
                <a:gd name="T75" fmla="*/ 86 h 117"/>
                <a:gd name="T76" fmla="*/ 29 w 102"/>
                <a:gd name="T77" fmla="*/ 77 h 117"/>
                <a:gd name="T78" fmla="*/ 36 w 102"/>
                <a:gd name="T79" fmla="*/ 71 h 117"/>
                <a:gd name="T80" fmla="*/ 42 w 102"/>
                <a:gd name="T81" fmla="*/ 65 h 117"/>
                <a:gd name="T82" fmla="*/ 47 w 102"/>
                <a:gd name="T83" fmla="*/ 59 h 117"/>
                <a:gd name="T84" fmla="*/ 51 w 102"/>
                <a:gd name="T85" fmla="*/ 52 h 117"/>
                <a:gd name="T86" fmla="*/ 56 w 102"/>
                <a:gd name="T87" fmla="*/ 49 h 117"/>
                <a:gd name="T88" fmla="*/ 60 w 102"/>
                <a:gd name="T89" fmla="*/ 37 h 117"/>
                <a:gd name="T90" fmla="*/ 60 w 102"/>
                <a:gd name="T91" fmla="*/ 3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2" h="117">
                  <a:moveTo>
                    <a:pt x="60" y="37"/>
                  </a:moveTo>
                  <a:lnTo>
                    <a:pt x="64" y="28"/>
                  </a:lnTo>
                  <a:lnTo>
                    <a:pt x="69" y="19"/>
                  </a:lnTo>
                  <a:lnTo>
                    <a:pt x="71" y="9"/>
                  </a:lnTo>
                  <a:lnTo>
                    <a:pt x="73" y="0"/>
                  </a:lnTo>
                  <a:lnTo>
                    <a:pt x="80" y="3"/>
                  </a:lnTo>
                  <a:lnTo>
                    <a:pt x="84" y="6"/>
                  </a:lnTo>
                  <a:lnTo>
                    <a:pt x="89" y="9"/>
                  </a:lnTo>
                  <a:lnTo>
                    <a:pt x="93" y="9"/>
                  </a:lnTo>
                  <a:lnTo>
                    <a:pt x="98" y="12"/>
                  </a:lnTo>
                  <a:lnTo>
                    <a:pt x="100" y="16"/>
                  </a:lnTo>
                  <a:lnTo>
                    <a:pt x="102" y="16"/>
                  </a:lnTo>
                  <a:lnTo>
                    <a:pt x="102" y="19"/>
                  </a:lnTo>
                  <a:lnTo>
                    <a:pt x="102" y="22"/>
                  </a:lnTo>
                  <a:lnTo>
                    <a:pt x="100" y="25"/>
                  </a:lnTo>
                  <a:lnTo>
                    <a:pt x="98" y="31"/>
                  </a:lnTo>
                  <a:lnTo>
                    <a:pt x="93" y="37"/>
                  </a:lnTo>
                  <a:lnTo>
                    <a:pt x="87" y="46"/>
                  </a:lnTo>
                  <a:lnTo>
                    <a:pt x="82" y="56"/>
                  </a:lnTo>
                  <a:lnTo>
                    <a:pt x="75" y="65"/>
                  </a:lnTo>
                  <a:lnTo>
                    <a:pt x="67" y="71"/>
                  </a:lnTo>
                  <a:lnTo>
                    <a:pt x="58" y="80"/>
                  </a:lnTo>
                  <a:lnTo>
                    <a:pt x="49" y="89"/>
                  </a:lnTo>
                  <a:lnTo>
                    <a:pt x="40" y="96"/>
                  </a:lnTo>
                  <a:lnTo>
                    <a:pt x="31" y="105"/>
                  </a:lnTo>
                  <a:lnTo>
                    <a:pt x="25" y="108"/>
                  </a:lnTo>
                  <a:lnTo>
                    <a:pt x="20" y="111"/>
                  </a:lnTo>
                  <a:lnTo>
                    <a:pt x="11" y="114"/>
                  </a:lnTo>
                  <a:lnTo>
                    <a:pt x="7" y="117"/>
                  </a:lnTo>
                  <a:lnTo>
                    <a:pt x="3" y="117"/>
                  </a:lnTo>
                  <a:lnTo>
                    <a:pt x="0" y="117"/>
                  </a:lnTo>
                  <a:lnTo>
                    <a:pt x="0" y="114"/>
                  </a:lnTo>
                  <a:lnTo>
                    <a:pt x="3" y="111"/>
                  </a:lnTo>
                  <a:lnTo>
                    <a:pt x="5" y="108"/>
                  </a:lnTo>
                  <a:lnTo>
                    <a:pt x="7" y="105"/>
                  </a:lnTo>
                  <a:lnTo>
                    <a:pt x="11" y="99"/>
                  </a:lnTo>
                  <a:lnTo>
                    <a:pt x="18" y="93"/>
                  </a:lnTo>
                  <a:lnTo>
                    <a:pt x="23" y="86"/>
                  </a:lnTo>
                  <a:lnTo>
                    <a:pt x="29" y="77"/>
                  </a:lnTo>
                  <a:lnTo>
                    <a:pt x="36" y="71"/>
                  </a:lnTo>
                  <a:lnTo>
                    <a:pt x="42" y="65"/>
                  </a:lnTo>
                  <a:lnTo>
                    <a:pt x="47" y="59"/>
                  </a:lnTo>
                  <a:lnTo>
                    <a:pt x="51" y="52"/>
                  </a:lnTo>
                  <a:lnTo>
                    <a:pt x="56" y="49"/>
                  </a:lnTo>
                  <a:lnTo>
                    <a:pt x="60" y="37"/>
                  </a:lnTo>
                  <a:lnTo>
                    <a:pt x="60" y="3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" name="Freeform 175"/>
            <p:cNvSpPr>
              <a:spLocks/>
            </p:cNvSpPr>
            <p:nvPr/>
          </p:nvSpPr>
          <p:spPr bwMode="auto">
            <a:xfrm>
              <a:off x="1898777" y="1594070"/>
              <a:ext cx="613937" cy="1249829"/>
            </a:xfrm>
            <a:custGeom>
              <a:avLst/>
              <a:gdLst>
                <a:gd name="T0" fmla="*/ 4 w 95"/>
                <a:gd name="T1" fmla="*/ 89 h 117"/>
                <a:gd name="T2" fmla="*/ 0 w 95"/>
                <a:gd name="T3" fmla="*/ 83 h 117"/>
                <a:gd name="T4" fmla="*/ 4 w 95"/>
                <a:gd name="T5" fmla="*/ 77 h 117"/>
                <a:gd name="T6" fmla="*/ 11 w 95"/>
                <a:gd name="T7" fmla="*/ 77 h 117"/>
                <a:gd name="T8" fmla="*/ 24 w 95"/>
                <a:gd name="T9" fmla="*/ 83 h 117"/>
                <a:gd name="T10" fmla="*/ 30 w 95"/>
                <a:gd name="T11" fmla="*/ 83 h 117"/>
                <a:gd name="T12" fmla="*/ 33 w 95"/>
                <a:gd name="T13" fmla="*/ 83 h 117"/>
                <a:gd name="T14" fmla="*/ 35 w 95"/>
                <a:gd name="T15" fmla="*/ 80 h 117"/>
                <a:gd name="T16" fmla="*/ 39 w 95"/>
                <a:gd name="T17" fmla="*/ 74 h 117"/>
                <a:gd name="T18" fmla="*/ 46 w 95"/>
                <a:gd name="T19" fmla="*/ 61 h 117"/>
                <a:gd name="T20" fmla="*/ 53 w 95"/>
                <a:gd name="T21" fmla="*/ 49 h 117"/>
                <a:gd name="T22" fmla="*/ 57 w 95"/>
                <a:gd name="T23" fmla="*/ 37 h 117"/>
                <a:gd name="T24" fmla="*/ 61 w 95"/>
                <a:gd name="T25" fmla="*/ 31 h 117"/>
                <a:gd name="T26" fmla="*/ 64 w 95"/>
                <a:gd name="T27" fmla="*/ 24 h 117"/>
                <a:gd name="T28" fmla="*/ 59 w 95"/>
                <a:gd name="T29" fmla="*/ 21 h 117"/>
                <a:gd name="T30" fmla="*/ 53 w 95"/>
                <a:gd name="T31" fmla="*/ 18 h 117"/>
                <a:gd name="T32" fmla="*/ 44 w 95"/>
                <a:gd name="T33" fmla="*/ 15 h 117"/>
                <a:gd name="T34" fmla="*/ 28 w 95"/>
                <a:gd name="T35" fmla="*/ 12 h 117"/>
                <a:gd name="T36" fmla="*/ 46 w 95"/>
                <a:gd name="T37" fmla="*/ 3 h 117"/>
                <a:gd name="T38" fmla="*/ 64 w 95"/>
                <a:gd name="T39" fmla="*/ 6 h 117"/>
                <a:gd name="T40" fmla="*/ 77 w 95"/>
                <a:gd name="T41" fmla="*/ 6 h 117"/>
                <a:gd name="T42" fmla="*/ 86 w 95"/>
                <a:gd name="T43" fmla="*/ 9 h 117"/>
                <a:gd name="T44" fmla="*/ 90 w 95"/>
                <a:gd name="T45" fmla="*/ 12 h 117"/>
                <a:gd name="T46" fmla="*/ 95 w 95"/>
                <a:gd name="T47" fmla="*/ 18 h 117"/>
                <a:gd name="T48" fmla="*/ 95 w 95"/>
                <a:gd name="T49" fmla="*/ 24 h 117"/>
                <a:gd name="T50" fmla="*/ 92 w 95"/>
                <a:gd name="T51" fmla="*/ 31 h 117"/>
                <a:gd name="T52" fmla="*/ 90 w 95"/>
                <a:gd name="T53" fmla="*/ 37 h 117"/>
                <a:gd name="T54" fmla="*/ 86 w 95"/>
                <a:gd name="T55" fmla="*/ 46 h 117"/>
                <a:gd name="T56" fmla="*/ 72 w 95"/>
                <a:gd name="T57" fmla="*/ 74 h 117"/>
                <a:gd name="T58" fmla="*/ 64 w 95"/>
                <a:gd name="T59" fmla="*/ 86 h 117"/>
                <a:gd name="T60" fmla="*/ 57 w 95"/>
                <a:gd name="T61" fmla="*/ 98 h 117"/>
                <a:gd name="T62" fmla="*/ 48 w 95"/>
                <a:gd name="T63" fmla="*/ 108 h 117"/>
                <a:gd name="T64" fmla="*/ 42 w 95"/>
                <a:gd name="T65" fmla="*/ 111 h 117"/>
                <a:gd name="T66" fmla="*/ 30 w 95"/>
                <a:gd name="T67" fmla="*/ 117 h 117"/>
                <a:gd name="T68" fmla="*/ 22 w 95"/>
                <a:gd name="T69" fmla="*/ 117 h 117"/>
                <a:gd name="T70" fmla="*/ 15 w 95"/>
                <a:gd name="T71" fmla="*/ 114 h 117"/>
                <a:gd name="T72" fmla="*/ 15 w 95"/>
                <a:gd name="T73" fmla="*/ 108 h 117"/>
                <a:gd name="T74" fmla="*/ 15 w 95"/>
                <a:gd name="T75" fmla="*/ 101 h 117"/>
                <a:gd name="T76" fmla="*/ 6 w 95"/>
                <a:gd name="T77" fmla="*/ 92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5" h="117">
                  <a:moveTo>
                    <a:pt x="6" y="92"/>
                  </a:moveTo>
                  <a:lnTo>
                    <a:pt x="4" y="89"/>
                  </a:lnTo>
                  <a:lnTo>
                    <a:pt x="2" y="83"/>
                  </a:lnTo>
                  <a:lnTo>
                    <a:pt x="0" y="83"/>
                  </a:lnTo>
                  <a:lnTo>
                    <a:pt x="2" y="80"/>
                  </a:lnTo>
                  <a:lnTo>
                    <a:pt x="4" y="77"/>
                  </a:lnTo>
                  <a:lnTo>
                    <a:pt x="6" y="77"/>
                  </a:lnTo>
                  <a:lnTo>
                    <a:pt x="11" y="77"/>
                  </a:lnTo>
                  <a:lnTo>
                    <a:pt x="17" y="80"/>
                  </a:lnTo>
                  <a:lnTo>
                    <a:pt x="24" y="83"/>
                  </a:lnTo>
                  <a:lnTo>
                    <a:pt x="28" y="83"/>
                  </a:lnTo>
                  <a:lnTo>
                    <a:pt x="30" y="83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35" y="83"/>
                  </a:lnTo>
                  <a:lnTo>
                    <a:pt x="35" y="80"/>
                  </a:lnTo>
                  <a:lnTo>
                    <a:pt x="37" y="77"/>
                  </a:lnTo>
                  <a:lnTo>
                    <a:pt x="39" y="74"/>
                  </a:lnTo>
                  <a:lnTo>
                    <a:pt x="44" y="68"/>
                  </a:lnTo>
                  <a:lnTo>
                    <a:pt x="46" y="61"/>
                  </a:lnTo>
                  <a:lnTo>
                    <a:pt x="50" y="55"/>
                  </a:lnTo>
                  <a:lnTo>
                    <a:pt x="53" y="49"/>
                  </a:lnTo>
                  <a:lnTo>
                    <a:pt x="55" y="43"/>
                  </a:lnTo>
                  <a:lnTo>
                    <a:pt x="57" y="37"/>
                  </a:lnTo>
                  <a:lnTo>
                    <a:pt x="59" y="34"/>
                  </a:lnTo>
                  <a:lnTo>
                    <a:pt x="61" y="31"/>
                  </a:lnTo>
                  <a:lnTo>
                    <a:pt x="61" y="27"/>
                  </a:lnTo>
                  <a:lnTo>
                    <a:pt x="64" y="24"/>
                  </a:lnTo>
                  <a:lnTo>
                    <a:pt x="61" y="21"/>
                  </a:lnTo>
                  <a:lnTo>
                    <a:pt x="59" y="21"/>
                  </a:lnTo>
                  <a:lnTo>
                    <a:pt x="57" y="21"/>
                  </a:lnTo>
                  <a:lnTo>
                    <a:pt x="53" y="18"/>
                  </a:lnTo>
                  <a:lnTo>
                    <a:pt x="48" y="18"/>
                  </a:lnTo>
                  <a:lnTo>
                    <a:pt x="44" y="15"/>
                  </a:lnTo>
                  <a:lnTo>
                    <a:pt x="37" y="12"/>
                  </a:lnTo>
                  <a:lnTo>
                    <a:pt x="28" y="12"/>
                  </a:lnTo>
                  <a:lnTo>
                    <a:pt x="35" y="0"/>
                  </a:lnTo>
                  <a:lnTo>
                    <a:pt x="46" y="3"/>
                  </a:lnTo>
                  <a:lnTo>
                    <a:pt x="57" y="3"/>
                  </a:lnTo>
                  <a:lnTo>
                    <a:pt x="64" y="6"/>
                  </a:lnTo>
                  <a:lnTo>
                    <a:pt x="72" y="6"/>
                  </a:lnTo>
                  <a:lnTo>
                    <a:pt x="77" y="6"/>
                  </a:lnTo>
                  <a:lnTo>
                    <a:pt x="81" y="6"/>
                  </a:lnTo>
                  <a:lnTo>
                    <a:pt x="86" y="9"/>
                  </a:lnTo>
                  <a:lnTo>
                    <a:pt x="88" y="9"/>
                  </a:lnTo>
                  <a:lnTo>
                    <a:pt x="90" y="12"/>
                  </a:lnTo>
                  <a:lnTo>
                    <a:pt x="92" y="12"/>
                  </a:lnTo>
                  <a:lnTo>
                    <a:pt x="95" y="18"/>
                  </a:lnTo>
                  <a:lnTo>
                    <a:pt x="95" y="21"/>
                  </a:lnTo>
                  <a:lnTo>
                    <a:pt x="95" y="24"/>
                  </a:lnTo>
                  <a:lnTo>
                    <a:pt x="95" y="27"/>
                  </a:lnTo>
                  <a:lnTo>
                    <a:pt x="92" y="31"/>
                  </a:lnTo>
                  <a:lnTo>
                    <a:pt x="92" y="34"/>
                  </a:lnTo>
                  <a:lnTo>
                    <a:pt x="90" y="37"/>
                  </a:lnTo>
                  <a:lnTo>
                    <a:pt x="88" y="43"/>
                  </a:lnTo>
                  <a:lnTo>
                    <a:pt x="86" y="46"/>
                  </a:lnTo>
                  <a:lnTo>
                    <a:pt x="79" y="58"/>
                  </a:lnTo>
                  <a:lnTo>
                    <a:pt x="72" y="74"/>
                  </a:lnTo>
                  <a:lnTo>
                    <a:pt x="68" y="80"/>
                  </a:lnTo>
                  <a:lnTo>
                    <a:pt x="64" y="86"/>
                  </a:lnTo>
                  <a:lnTo>
                    <a:pt x="61" y="92"/>
                  </a:lnTo>
                  <a:lnTo>
                    <a:pt x="57" y="98"/>
                  </a:lnTo>
                  <a:lnTo>
                    <a:pt x="53" y="105"/>
                  </a:lnTo>
                  <a:lnTo>
                    <a:pt x="48" y="108"/>
                  </a:lnTo>
                  <a:lnTo>
                    <a:pt x="46" y="111"/>
                  </a:lnTo>
                  <a:lnTo>
                    <a:pt x="42" y="111"/>
                  </a:lnTo>
                  <a:lnTo>
                    <a:pt x="37" y="114"/>
                  </a:lnTo>
                  <a:lnTo>
                    <a:pt x="30" y="117"/>
                  </a:lnTo>
                  <a:lnTo>
                    <a:pt x="26" y="117"/>
                  </a:lnTo>
                  <a:lnTo>
                    <a:pt x="22" y="117"/>
                  </a:lnTo>
                  <a:lnTo>
                    <a:pt x="17" y="117"/>
                  </a:lnTo>
                  <a:lnTo>
                    <a:pt x="15" y="114"/>
                  </a:lnTo>
                  <a:lnTo>
                    <a:pt x="15" y="111"/>
                  </a:lnTo>
                  <a:lnTo>
                    <a:pt x="15" y="108"/>
                  </a:lnTo>
                  <a:lnTo>
                    <a:pt x="15" y="105"/>
                  </a:lnTo>
                  <a:lnTo>
                    <a:pt x="15" y="101"/>
                  </a:lnTo>
                  <a:lnTo>
                    <a:pt x="11" y="95"/>
                  </a:lnTo>
                  <a:lnTo>
                    <a:pt x="6" y="92"/>
                  </a:lnTo>
                  <a:lnTo>
                    <a:pt x="6" y="9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" name="Freeform 176"/>
            <p:cNvSpPr>
              <a:spLocks/>
            </p:cNvSpPr>
            <p:nvPr/>
          </p:nvSpPr>
          <p:spPr bwMode="auto">
            <a:xfrm>
              <a:off x="2564414" y="1294966"/>
              <a:ext cx="827197" cy="630257"/>
            </a:xfrm>
            <a:custGeom>
              <a:avLst/>
              <a:gdLst>
                <a:gd name="T0" fmla="*/ 120 w 128"/>
                <a:gd name="T1" fmla="*/ 9 h 59"/>
                <a:gd name="T2" fmla="*/ 126 w 128"/>
                <a:gd name="T3" fmla="*/ 15 h 59"/>
                <a:gd name="T4" fmla="*/ 128 w 128"/>
                <a:gd name="T5" fmla="*/ 22 h 59"/>
                <a:gd name="T6" fmla="*/ 124 w 128"/>
                <a:gd name="T7" fmla="*/ 25 h 59"/>
                <a:gd name="T8" fmla="*/ 117 w 128"/>
                <a:gd name="T9" fmla="*/ 25 h 59"/>
                <a:gd name="T10" fmla="*/ 106 w 128"/>
                <a:gd name="T11" fmla="*/ 31 h 59"/>
                <a:gd name="T12" fmla="*/ 91 w 128"/>
                <a:gd name="T13" fmla="*/ 37 h 59"/>
                <a:gd name="T14" fmla="*/ 69 w 128"/>
                <a:gd name="T15" fmla="*/ 49 h 59"/>
                <a:gd name="T16" fmla="*/ 44 w 128"/>
                <a:gd name="T17" fmla="*/ 49 h 59"/>
                <a:gd name="T18" fmla="*/ 60 w 128"/>
                <a:gd name="T19" fmla="*/ 37 h 59"/>
                <a:gd name="T20" fmla="*/ 71 w 128"/>
                <a:gd name="T21" fmla="*/ 28 h 59"/>
                <a:gd name="T22" fmla="*/ 78 w 128"/>
                <a:gd name="T23" fmla="*/ 25 h 59"/>
                <a:gd name="T24" fmla="*/ 80 w 128"/>
                <a:gd name="T25" fmla="*/ 22 h 59"/>
                <a:gd name="T26" fmla="*/ 78 w 128"/>
                <a:gd name="T27" fmla="*/ 22 h 59"/>
                <a:gd name="T28" fmla="*/ 71 w 128"/>
                <a:gd name="T29" fmla="*/ 22 h 59"/>
                <a:gd name="T30" fmla="*/ 64 w 128"/>
                <a:gd name="T31" fmla="*/ 25 h 59"/>
                <a:gd name="T32" fmla="*/ 53 w 128"/>
                <a:gd name="T33" fmla="*/ 28 h 59"/>
                <a:gd name="T34" fmla="*/ 40 w 128"/>
                <a:gd name="T35" fmla="*/ 31 h 59"/>
                <a:gd name="T36" fmla="*/ 31 w 128"/>
                <a:gd name="T37" fmla="*/ 34 h 59"/>
                <a:gd name="T38" fmla="*/ 27 w 128"/>
                <a:gd name="T39" fmla="*/ 37 h 59"/>
                <a:gd name="T40" fmla="*/ 22 w 128"/>
                <a:gd name="T41" fmla="*/ 37 h 59"/>
                <a:gd name="T42" fmla="*/ 16 w 128"/>
                <a:gd name="T43" fmla="*/ 34 h 59"/>
                <a:gd name="T44" fmla="*/ 5 w 128"/>
                <a:gd name="T45" fmla="*/ 28 h 59"/>
                <a:gd name="T46" fmla="*/ 0 w 128"/>
                <a:gd name="T47" fmla="*/ 25 h 59"/>
                <a:gd name="T48" fmla="*/ 0 w 128"/>
                <a:gd name="T49" fmla="*/ 19 h 59"/>
                <a:gd name="T50" fmla="*/ 7 w 128"/>
                <a:gd name="T51" fmla="*/ 19 h 59"/>
                <a:gd name="T52" fmla="*/ 18 w 128"/>
                <a:gd name="T53" fmla="*/ 15 h 59"/>
                <a:gd name="T54" fmla="*/ 31 w 128"/>
                <a:gd name="T55" fmla="*/ 15 h 59"/>
                <a:gd name="T56" fmla="*/ 53 w 128"/>
                <a:gd name="T57" fmla="*/ 12 h 59"/>
                <a:gd name="T58" fmla="*/ 67 w 128"/>
                <a:gd name="T59" fmla="*/ 9 h 59"/>
                <a:gd name="T60" fmla="*/ 78 w 128"/>
                <a:gd name="T61" fmla="*/ 6 h 59"/>
                <a:gd name="T62" fmla="*/ 82 w 128"/>
                <a:gd name="T63" fmla="*/ 3 h 59"/>
                <a:gd name="T64" fmla="*/ 86 w 128"/>
                <a:gd name="T65" fmla="*/ 0 h 59"/>
                <a:gd name="T66" fmla="*/ 95 w 128"/>
                <a:gd name="T67" fmla="*/ 0 h 59"/>
                <a:gd name="T68" fmla="*/ 104 w 128"/>
                <a:gd name="T69" fmla="*/ 3 h 59"/>
                <a:gd name="T70" fmla="*/ 115 w 128"/>
                <a:gd name="T71" fmla="*/ 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8" h="59">
                  <a:moveTo>
                    <a:pt x="115" y="9"/>
                  </a:moveTo>
                  <a:lnTo>
                    <a:pt x="120" y="9"/>
                  </a:lnTo>
                  <a:lnTo>
                    <a:pt x="124" y="12"/>
                  </a:lnTo>
                  <a:lnTo>
                    <a:pt x="126" y="15"/>
                  </a:lnTo>
                  <a:lnTo>
                    <a:pt x="128" y="19"/>
                  </a:lnTo>
                  <a:lnTo>
                    <a:pt x="128" y="22"/>
                  </a:lnTo>
                  <a:lnTo>
                    <a:pt x="126" y="22"/>
                  </a:lnTo>
                  <a:lnTo>
                    <a:pt x="124" y="25"/>
                  </a:lnTo>
                  <a:lnTo>
                    <a:pt x="120" y="25"/>
                  </a:lnTo>
                  <a:lnTo>
                    <a:pt x="117" y="25"/>
                  </a:lnTo>
                  <a:lnTo>
                    <a:pt x="113" y="28"/>
                  </a:lnTo>
                  <a:lnTo>
                    <a:pt x="106" y="31"/>
                  </a:lnTo>
                  <a:lnTo>
                    <a:pt x="100" y="34"/>
                  </a:lnTo>
                  <a:lnTo>
                    <a:pt x="91" y="37"/>
                  </a:lnTo>
                  <a:lnTo>
                    <a:pt x="80" y="43"/>
                  </a:lnTo>
                  <a:lnTo>
                    <a:pt x="69" y="49"/>
                  </a:lnTo>
                  <a:lnTo>
                    <a:pt x="53" y="59"/>
                  </a:lnTo>
                  <a:lnTo>
                    <a:pt x="44" y="49"/>
                  </a:lnTo>
                  <a:lnTo>
                    <a:pt x="53" y="43"/>
                  </a:lnTo>
                  <a:lnTo>
                    <a:pt x="60" y="37"/>
                  </a:lnTo>
                  <a:lnTo>
                    <a:pt x="67" y="34"/>
                  </a:lnTo>
                  <a:lnTo>
                    <a:pt x="71" y="28"/>
                  </a:lnTo>
                  <a:lnTo>
                    <a:pt x="75" y="25"/>
                  </a:lnTo>
                  <a:lnTo>
                    <a:pt x="78" y="25"/>
                  </a:lnTo>
                  <a:lnTo>
                    <a:pt x="80" y="22"/>
                  </a:lnTo>
                  <a:lnTo>
                    <a:pt x="80" y="22"/>
                  </a:lnTo>
                  <a:lnTo>
                    <a:pt x="78" y="22"/>
                  </a:lnTo>
                  <a:lnTo>
                    <a:pt x="78" y="22"/>
                  </a:lnTo>
                  <a:lnTo>
                    <a:pt x="75" y="22"/>
                  </a:lnTo>
                  <a:lnTo>
                    <a:pt x="71" y="22"/>
                  </a:lnTo>
                  <a:lnTo>
                    <a:pt x="69" y="25"/>
                  </a:lnTo>
                  <a:lnTo>
                    <a:pt x="64" y="25"/>
                  </a:lnTo>
                  <a:lnTo>
                    <a:pt x="58" y="28"/>
                  </a:lnTo>
                  <a:lnTo>
                    <a:pt x="53" y="28"/>
                  </a:lnTo>
                  <a:lnTo>
                    <a:pt x="47" y="31"/>
                  </a:lnTo>
                  <a:lnTo>
                    <a:pt x="40" y="31"/>
                  </a:lnTo>
                  <a:lnTo>
                    <a:pt x="36" y="34"/>
                  </a:lnTo>
                  <a:lnTo>
                    <a:pt x="31" y="34"/>
                  </a:lnTo>
                  <a:lnTo>
                    <a:pt x="29" y="34"/>
                  </a:lnTo>
                  <a:lnTo>
                    <a:pt x="27" y="37"/>
                  </a:lnTo>
                  <a:lnTo>
                    <a:pt x="25" y="37"/>
                  </a:lnTo>
                  <a:lnTo>
                    <a:pt x="22" y="37"/>
                  </a:lnTo>
                  <a:lnTo>
                    <a:pt x="20" y="37"/>
                  </a:lnTo>
                  <a:lnTo>
                    <a:pt x="16" y="34"/>
                  </a:lnTo>
                  <a:lnTo>
                    <a:pt x="9" y="31"/>
                  </a:lnTo>
                  <a:lnTo>
                    <a:pt x="5" y="28"/>
                  </a:lnTo>
                  <a:lnTo>
                    <a:pt x="3" y="25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3" y="19"/>
                  </a:lnTo>
                  <a:lnTo>
                    <a:pt x="7" y="19"/>
                  </a:lnTo>
                  <a:lnTo>
                    <a:pt x="11" y="15"/>
                  </a:lnTo>
                  <a:lnTo>
                    <a:pt x="18" y="15"/>
                  </a:lnTo>
                  <a:lnTo>
                    <a:pt x="25" y="15"/>
                  </a:lnTo>
                  <a:lnTo>
                    <a:pt x="31" y="15"/>
                  </a:lnTo>
                  <a:lnTo>
                    <a:pt x="38" y="12"/>
                  </a:lnTo>
                  <a:lnTo>
                    <a:pt x="53" y="12"/>
                  </a:lnTo>
                  <a:lnTo>
                    <a:pt x="60" y="9"/>
                  </a:lnTo>
                  <a:lnTo>
                    <a:pt x="67" y="9"/>
                  </a:lnTo>
                  <a:lnTo>
                    <a:pt x="73" y="6"/>
                  </a:lnTo>
                  <a:lnTo>
                    <a:pt x="78" y="6"/>
                  </a:lnTo>
                  <a:lnTo>
                    <a:pt x="80" y="3"/>
                  </a:lnTo>
                  <a:lnTo>
                    <a:pt x="82" y="3"/>
                  </a:lnTo>
                  <a:lnTo>
                    <a:pt x="84" y="0"/>
                  </a:lnTo>
                  <a:lnTo>
                    <a:pt x="86" y="0"/>
                  </a:lnTo>
                  <a:lnTo>
                    <a:pt x="91" y="0"/>
                  </a:lnTo>
                  <a:lnTo>
                    <a:pt x="95" y="0"/>
                  </a:lnTo>
                  <a:lnTo>
                    <a:pt x="97" y="0"/>
                  </a:lnTo>
                  <a:lnTo>
                    <a:pt x="104" y="3"/>
                  </a:lnTo>
                  <a:lnTo>
                    <a:pt x="108" y="6"/>
                  </a:lnTo>
                  <a:lnTo>
                    <a:pt x="115" y="9"/>
                  </a:lnTo>
                  <a:lnTo>
                    <a:pt x="115" y="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" name="Freeform 177"/>
            <p:cNvSpPr>
              <a:spLocks/>
            </p:cNvSpPr>
            <p:nvPr/>
          </p:nvSpPr>
          <p:spPr bwMode="auto">
            <a:xfrm>
              <a:off x="2725974" y="899718"/>
              <a:ext cx="781962" cy="331153"/>
            </a:xfrm>
            <a:custGeom>
              <a:avLst/>
              <a:gdLst>
                <a:gd name="T0" fmla="*/ 61 w 121"/>
                <a:gd name="T1" fmla="*/ 6 h 31"/>
                <a:gd name="T2" fmla="*/ 77 w 121"/>
                <a:gd name="T3" fmla="*/ 3 h 31"/>
                <a:gd name="T4" fmla="*/ 83 w 121"/>
                <a:gd name="T5" fmla="*/ 0 h 31"/>
                <a:gd name="T6" fmla="*/ 90 w 121"/>
                <a:gd name="T7" fmla="*/ 0 h 31"/>
                <a:gd name="T8" fmla="*/ 95 w 121"/>
                <a:gd name="T9" fmla="*/ 0 h 31"/>
                <a:gd name="T10" fmla="*/ 101 w 121"/>
                <a:gd name="T11" fmla="*/ 0 h 31"/>
                <a:gd name="T12" fmla="*/ 106 w 121"/>
                <a:gd name="T13" fmla="*/ 0 h 31"/>
                <a:gd name="T14" fmla="*/ 108 w 121"/>
                <a:gd name="T15" fmla="*/ 3 h 31"/>
                <a:gd name="T16" fmla="*/ 114 w 121"/>
                <a:gd name="T17" fmla="*/ 6 h 31"/>
                <a:gd name="T18" fmla="*/ 119 w 121"/>
                <a:gd name="T19" fmla="*/ 6 h 31"/>
                <a:gd name="T20" fmla="*/ 121 w 121"/>
                <a:gd name="T21" fmla="*/ 9 h 31"/>
                <a:gd name="T22" fmla="*/ 121 w 121"/>
                <a:gd name="T23" fmla="*/ 12 h 31"/>
                <a:gd name="T24" fmla="*/ 121 w 121"/>
                <a:gd name="T25" fmla="*/ 12 h 31"/>
                <a:gd name="T26" fmla="*/ 119 w 121"/>
                <a:gd name="T27" fmla="*/ 12 h 31"/>
                <a:gd name="T28" fmla="*/ 117 w 121"/>
                <a:gd name="T29" fmla="*/ 12 h 31"/>
                <a:gd name="T30" fmla="*/ 114 w 121"/>
                <a:gd name="T31" fmla="*/ 15 h 31"/>
                <a:gd name="T32" fmla="*/ 110 w 121"/>
                <a:gd name="T33" fmla="*/ 15 h 31"/>
                <a:gd name="T34" fmla="*/ 106 w 121"/>
                <a:gd name="T35" fmla="*/ 15 h 31"/>
                <a:gd name="T36" fmla="*/ 99 w 121"/>
                <a:gd name="T37" fmla="*/ 19 h 31"/>
                <a:gd name="T38" fmla="*/ 90 w 121"/>
                <a:gd name="T39" fmla="*/ 19 h 31"/>
                <a:gd name="T40" fmla="*/ 83 w 121"/>
                <a:gd name="T41" fmla="*/ 19 h 31"/>
                <a:gd name="T42" fmla="*/ 75 w 121"/>
                <a:gd name="T43" fmla="*/ 22 h 31"/>
                <a:gd name="T44" fmla="*/ 64 w 121"/>
                <a:gd name="T45" fmla="*/ 22 h 31"/>
                <a:gd name="T46" fmla="*/ 53 w 121"/>
                <a:gd name="T47" fmla="*/ 25 h 31"/>
                <a:gd name="T48" fmla="*/ 42 w 121"/>
                <a:gd name="T49" fmla="*/ 25 h 31"/>
                <a:gd name="T50" fmla="*/ 28 w 121"/>
                <a:gd name="T51" fmla="*/ 28 h 31"/>
                <a:gd name="T52" fmla="*/ 13 w 121"/>
                <a:gd name="T53" fmla="*/ 28 h 31"/>
                <a:gd name="T54" fmla="*/ 0 w 121"/>
                <a:gd name="T55" fmla="*/ 31 h 31"/>
                <a:gd name="T56" fmla="*/ 2 w 121"/>
                <a:gd name="T57" fmla="*/ 12 h 31"/>
                <a:gd name="T58" fmla="*/ 15 w 121"/>
                <a:gd name="T59" fmla="*/ 12 h 31"/>
                <a:gd name="T60" fmla="*/ 31 w 121"/>
                <a:gd name="T61" fmla="*/ 9 h 31"/>
                <a:gd name="T62" fmla="*/ 46 w 121"/>
                <a:gd name="T63" fmla="*/ 9 h 31"/>
                <a:gd name="T64" fmla="*/ 61 w 121"/>
                <a:gd name="T65" fmla="*/ 6 h 31"/>
                <a:gd name="T66" fmla="*/ 61 w 121"/>
                <a:gd name="T67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21" h="31">
                  <a:moveTo>
                    <a:pt x="61" y="6"/>
                  </a:moveTo>
                  <a:lnTo>
                    <a:pt x="77" y="3"/>
                  </a:lnTo>
                  <a:lnTo>
                    <a:pt x="83" y="0"/>
                  </a:lnTo>
                  <a:lnTo>
                    <a:pt x="90" y="0"/>
                  </a:lnTo>
                  <a:lnTo>
                    <a:pt x="95" y="0"/>
                  </a:lnTo>
                  <a:lnTo>
                    <a:pt x="101" y="0"/>
                  </a:lnTo>
                  <a:lnTo>
                    <a:pt x="106" y="0"/>
                  </a:lnTo>
                  <a:lnTo>
                    <a:pt x="108" y="3"/>
                  </a:lnTo>
                  <a:lnTo>
                    <a:pt x="114" y="6"/>
                  </a:lnTo>
                  <a:lnTo>
                    <a:pt x="119" y="6"/>
                  </a:lnTo>
                  <a:lnTo>
                    <a:pt x="121" y="9"/>
                  </a:lnTo>
                  <a:lnTo>
                    <a:pt x="121" y="12"/>
                  </a:lnTo>
                  <a:lnTo>
                    <a:pt x="121" y="12"/>
                  </a:lnTo>
                  <a:lnTo>
                    <a:pt x="119" y="12"/>
                  </a:lnTo>
                  <a:lnTo>
                    <a:pt x="117" y="12"/>
                  </a:lnTo>
                  <a:lnTo>
                    <a:pt x="114" y="15"/>
                  </a:lnTo>
                  <a:lnTo>
                    <a:pt x="110" y="15"/>
                  </a:lnTo>
                  <a:lnTo>
                    <a:pt x="106" y="15"/>
                  </a:lnTo>
                  <a:lnTo>
                    <a:pt x="99" y="19"/>
                  </a:lnTo>
                  <a:lnTo>
                    <a:pt x="90" y="19"/>
                  </a:lnTo>
                  <a:lnTo>
                    <a:pt x="83" y="19"/>
                  </a:lnTo>
                  <a:lnTo>
                    <a:pt x="75" y="22"/>
                  </a:lnTo>
                  <a:lnTo>
                    <a:pt x="64" y="22"/>
                  </a:lnTo>
                  <a:lnTo>
                    <a:pt x="53" y="25"/>
                  </a:lnTo>
                  <a:lnTo>
                    <a:pt x="42" y="25"/>
                  </a:lnTo>
                  <a:lnTo>
                    <a:pt x="28" y="28"/>
                  </a:lnTo>
                  <a:lnTo>
                    <a:pt x="13" y="28"/>
                  </a:lnTo>
                  <a:lnTo>
                    <a:pt x="0" y="31"/>
                  </a:lnTo>
                  <a:lnTo>
                    <a:pt x="2" y="12"/>
                  </a:lnTo>
                  <a:lnTo>
                    <a:pt x="15" y="12"/>
                  </a:lnTo>
                  <a:lnTo>
                    <a:pt x="31" y="9"/>
                  </a:lnTo>
                  <a:lnTo>
                    <a:pt x="46" y="9"/>
                  </a:lnTo>
                  <a:lnTo>
                    <a:pt x="61" y="6"/>
                  </a:lnTo>
                  <a:lnTo>
                    <a:pt x="61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0" name="Freeform 178"/>
            <p:cNvSpPr>
              <a:spLocks/>
            </p:cNvSpPr>
            <p:nvPr/>
          </p:nvSpPr>
          <p:spPr bwMode="auto">
            <a:xfrm>
              <a:off x="2112041" y="664708"/>
              <a:ext cx="355438" cy="395247"/>
            </a:xfrm>
            <a:custGeom>
              <a:avLst/>
              <a:gdLst>
                <a:gd name="T0" fmla="*/ 55 w 55"/>
                <a:gd name="T1" fmla="*/ 25 h 37"/>
                <a:gd name="T2" fmla="*/ 53 w 55"/>
                <a:gd name="T3" fmla="*/ 31 h 37"/>
                <a:gd name="T4" fmla="*/ 50 w 55"/>
                <a:gd name="T5" fmla="*/ 34 h 37"/>
                <a:gd name="T6" fmla="*/ 48 w 55"/>
                <a:gd name="T7" fmla="*/ 34 h 37"/>
                <a:gd name="T8" fmla="*/ 44 w 55"/>
                <a:gd name="T9" fmla="*/ 37 h 37"/>
                <a:gd name="T10" fmla="*/ 39 w 55"/>
                <a:gd name="T11" fmla="*/ 37 h 37"/>
                <a:gd name="T12" fmla="*/ 35 w 55"/>
                <a:gd name="T13" fmla="*/ 34 h 37"/>
                <a:gd name="T14" fmla="*/ 26 w 55"/>
                <a:gd name="T15" fmla="*/ 31 h 37"/>
                <a:gd name="T16" fmla="*/ 17 w 55"/>
                <a:gd name="T17" fmla="*/ 25 h 37"/>
                <a:gd name="T18" fmla="*/ 11 w 55"/>
                <a:gd name="T19" fmla="*/ 19 h 37"/>
                <a:gd name="T20" fmla="*/ 4 w 55"/>
                <a:gd name="T21" fmla="*/ 13 h 37"/>
                <a:gd name="T22" fmla="*/ 2 w 55"/>
                <a:gd name="T23" fmla="*/ 10 h 37"/>
                <a:gd name="T24" fmla="*/ 0 w 55"/>
                <a:gd name="T25" fmla="*/ 10 h 37"/>
                <a:gd name="T26" fmla="*/ 0 w 55"/>
                <a:gd name="T27" fmla="*/ 7 h 37"/>
                <a:gd name="T28" fmla="*/ 0 w 55"/>
                <a:gd name="T29" fmla="*/ 7 h 37"/>
                <a:gd name="T30" fmla="*/ 0 w 55"/>
                <a:gd name="T31" fmla="*/ 4 h 37"/>
                <a:gd name="T32" fmla="*/ 4 w 55"/>
                <a:gd name="T33" fmla="*/ 0 h 37"/>
                <a:gd name="T34" fmla="*/ 6 w 55"/>
                <a:gd name="T35" fmla="*/ 0 h 37"/>
                <a:gd name="T36" fmla="*/ 13 w 55"/>
                <a:gd name="T37" fmla="*/ 0 h 37"/>
                <a:gd name="T38" fmla="*/ 20 w 55"/>
                <a:gd name="T39" fmla="*/ 0 h 37"/>
                <a:gd name="T40" fmla="*/ 26 w 55"/>
                <a:gd name="T41" fmla="*/ 4 h 37"/>
                <a:gd name="T42" fmla="*/ 33 w 55"/>
                <a:gd name="T43" fmla="*/ 4 h 37"/>
                <a:gd name="T44" fmla="*/ 42 w 55"/>
                <a:gd name="T45" fmla="*/ 7 h 37"/>
                <a:gd name="T46" fmla="*/ 48 w 55"/>
                <a:gd name="T47" fmla="*/ 13 h 37"/>
                <a:gd name="T48" fmla="*/ 53 w 55"/>
                <a:gd name="T49" fmla="*/ 16 h 37"/>
                <a:gd name="T50" fmla="*/ 55 w 55"/>
                <a:gd name="T51" fmla="*/ 19 h 37"/>
                <a:gd name="T52" fmla="*/ 55 w 55"/>
                <a:gd name="T53" fmla="*/ 22 h 37"/>
                <a:gd name="T54" fmla="*/ 55 w 55"/>
                <a:gd name="T55" fmla="*/ 22 h 37"/>
                <a:gd name="T56" fmla="*/ 55 w 55"/>
                <a:gd name="T57" fmla="*/ 25 h 37"/>
                <a:gd name="T58" fmla="*/ 55 w 55"/>
                <a:gd name="T59" fmla="*/ 2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5" h="37">
                  <a:moveTo>
                    <a:pt x="55" y="25"/>
                  </a:moveTo>
                  <a:lnTo>
                    <a:pt x="53" y="31"/>
                  </a:lnTo>
                  <a:lnTo>
                    <a:pt x="50" y="34"/>
                  </a:lnTo>
                  <a:lnTo>
                    <a:pt x="48" y="34"/>
                  </a:lnTo>
                  <a:lnTo>
                    <a:pt x="44" y="37"/>
                  </a:lnTo>
                  <a:lnTo>
                    <a:pt x="39" y="37"/>
                  </a:lnTo>
                  <a:lnTo>
                    <a:pt x="35" y="34"/>
                  </a:lnTo>
                  <a:lnTo>
                    <a:pt x="26" y="31"/>
                  </a:lnTo>
                  <a:lnTo>
                    <a:pt x="17" y="25"/>
                  </a:lnTo>
                  <a:lnTo>
                    <a:pt x="11" y="19"/>
                  </a:lnTo>
                  <a:lnTo>
                    <a:pt x="4" y="13"/>
                  </a:lnTo>
                  <a:lnTo>
                    <a:pt x="2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4" y="0"/>
                  </a:lnTo>
                  <a:lnTo>
                    <a:pt x="6" y="0"/>
                  </a:lnTo>
                  <a:lnTo>
                    <a:pt x="13" y="0"/>
                  </a:lnTo>
                  <a:lnTo>
                    <a:pt x="20" y="0"/>
                  </a:lnTo>
                  <a:lnTo>
                    <a:pt x="26" y="4"/>
                  </a:lnTo>
                  <a:lnTo>
                    <a:pt x="33" y="4"/>
                  </a:lnTo>
                  <a:lnTo>
                    <a:pt x="42" y="7"/>
                  </a:lnTo>
                  <a:lnTo>
                    <a:pt x="48" y="13"/>
                  </a:lnTo>
                  <a:lnTo>
                    <a:pt x="53" y="16"/>
                  </a:lnTo>
                  <a:lnTo>
                    <a:pt x="55" y="19"/>
                  </a:lnTo>
                  <a:lnTo>
                    <a:pt x="55" y="22"/>
                  </a:lnTo>
                  <a:lnTo>
                    <a:pt x="55" y="22"/>
                  </a:lnTo>
                  <a:lnTo>
                    <a:pt x="55" y="25"/>
                  </a:lnTo>
                  <a:lnTo>
                    <a:pt x="55" y="2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1" name="Freeform 179"/>
            <p:cNvSpPr>
              <a:spLocks/>
            </p:cNvSpPr>
            <p:nvPr/>
          </p:nvSpPr>
          <p:spPr bwMode="auto">
            <a:xfrm>
              <a:off x="1252529" y="1294966"/>
              <a:ext cx="342513" cy="427291"/>
            </a:xfrm>
            <a:custGeom>
              <a:avLst/>
              <a:gdLst>
                <a:gd name="T0" fmla="*/ 14 w 53"/>
                <a:gd name="T1" fmla="*/ 22 h 40"/>
                <a:gd name="T2" fmla="*/ 9 w 53"/>
                <a:gd name="T3" fmla="*/ 19 h 40"/>
                <a:gd name="T4" fmla="*/ 5 w 53"/>
                <a:gd name="T5" fmla="*/ 15 h 40"/>
                <a:gd name="T6" fmla="*/ 2 w 53"/>
                <a:gd name="T7" fmla="*/ 12 h 40"/>
                <a:gd name="T8" fmla="*/ 2 w 53"/>
                <a:gd name="T9" fmla="*/ 9 h 40"/>
                <a:gd name="T10" fmla="*/ 0 w 53"/>
                <a:gd name="T11" fmla="*/ 6 h 40"/>
                <a:gd name="T12" fmla="*/ 0 w 53"/>
                <a:gd name="T13" fmla="*/ 6 h 40"/>
                <a:gd name="T14" fmla="*/ 0 w 53"/>
                <a:gd name="T15" fmla="*/ 3 h 40"/>
                <a:gd name="T16" fmla="*/ 0 w 53"/>
                <a:gd name="T17" fmla="*/ 3 h 40"/>
                <a:gd name="T18" fmla="*/ 2 w 53"/>
                <a:gd name="T19" fmla="*/ 3 h 40"/>
                <a:gd name="T20" fmla="*/ 5 w 53"/>
                <a:gd name="T21" fmla="*/ 0 h 40"/>
                <a:gd name="T22" fmla="*/ 5 w 53"/>
                <a:gd name="T23" fmla="*/ 0 h 40"/>
                <a:gd name="T24" fmla="*/ 9 w 53"/>
                <a:gd name="T25" fmla="*/ 0 h 40"/>
                <a:gd name="T26" fmla="*/ 16 w 53"/>
                <a:gd name="T27" fmla="*/ 0 h 40"/>
                <a:gd name="T28" fmla="*/ 22 w 53"/>
                <a:gd name="T29" fmla="*/ 3 h 40"/>
                <a:gd name="T30" fmla="*/ 31 w 53"/>
                <a:gd name="T31" fmla="*/ 6 h 40"/>
                <a:gd name="T32" fmla="*/ 38 w 53"/>
                <a:gd name="T33" fmla="*/ 9 h 40"/>
                <a:gd name="T34" fmla="*/ 44 w 53"/>
                <a:gd name="T35" fmla="*/ 12 h 40"/>
                <a:gd name="T36" fmla="*/ 49 w 53"/>
                <a:gd name="T37" fmla="*/ 15 h 40"/>
                <a:gd name="T38" fmla="*/ 51 w 53"/>
                <a:gd name="T39" fmla="*/ 19 h 40"/>
                <a:gd name="T40" fmla="*/ 53 w 53"/>
                <a:gd name="T41" fmla="*/ 22 h 40"/>
                <a:gd name="T42" fmla="*/ 53 w 53"/>
                <a:gd name="T43" fmla="*/ 28 h 40"/>
                <a:gd name="T44" fmla="*/ 51 w 53"/>
                <a:gd name="T45" fmla="*/ 31 h 40"/>
                <a:gd name="T46" fmla="*/ 49 w 53"/>
                <a:gd name="T47" fmla="*/ 34 h 40"/>
                <a:gd name="T48" fmla="*/ 44 w 53"/>
                <a:gd name="T49" fmla="*/ 37 h 40"/>
                <a:gd name="T50" fmla="*/ 42 w 53"/>
                <a:gd name="T51" fmla="*/ 40 h 40"/>
                <a:gd name="T52" fmla="*/ 38 w 53"/>
                <a:gd name="T53" fmla="*/ 40 h 40"/>
                <a:gd name="T54" fmla="*/ 33 w 53"/>
                <a:gd name="T55" fmla="*/ 37 h 40"/>
                <a:gd name="T56" fmla="*/ 29 w 53"/>
                <a:gd name="T57" fmla="*/ 34 h 40"/>
                <a:gd name="T58" fmla="*/ 20 w 53"/>
                <a:gd name="T59" fmla="*/ 31 h 40"/>
                <a:gd name="T60" fmla="*/ 14 w 53"/>
                <a:gd name="T61" fmla="*/ 22 h 40"/>
                <a:gd name="T62" fmla="*/ 14 w 53"/>
                <a:gd name="T63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3" h="40">
                  <a:moveTo>
                    <a:pt x="14" y="22"/>
                  </a:moveTo>
                  <a:lnTo>
                    <a:pt x="9" y="19"/>
                  </a:lnTo>
                  <a:lnTo>
                    <a:pt x="5" y="15"/>
                  </a:lnTo>
                  <a:lnTo>
                    <a:pt x="2" y="12"/>
                  </a:lnTo>
                  <a:lnTo>
                    <a:pt x="2" y="9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5" y="0"/>
                  </a:lnTo>
                  <a:lnTo>
                    <a:pt x="5" y="0"/>
                  </a:lnTo>
                  <a:lnTo>
                    <a:pt x="9" y="0"/>
                  </a:lnTo>
                  <a:lnTo>
                    <a:pt x="16" y="0"/>
                  </a:lnTo>
                  <a:lnTo>
                    <a:pt x="22" y="3"/>
                  </a:lnTo>
                  <a:lnTo>
                    <a:pt x="31" y="6"/>
                  </a:lnTo>
                  <a:lnTo>
                    <a:pt x="38" y="9"/>
                  </a:lnTo>
                  <a:lnTo>
                    <a:pt x="44" y="12"/>
                  </a:lnTo>
                  <a:lnTo>
                    <a:pt x="49" y="15"/>
                  </a:lnTo>
                  <a:lnTo>
                    <a:pt x="51" y="19"/>
                  </a:lnTo>
                  <a:lnTo>
                    <a:pt x="53" y="22"/>
                  </a:lnTo>
                  <a:lnTo>
                    <a:pt x="53" y="28"/>
                  </a:lnTo>
                  <a:lnTo>
                    <a:pt x="51" y="31"/>
                  </a:lnTo>
                  <a:lnTo>
                    <a:pt x="49" y="34"/>
                  </a:lnTo>
                  <a:lnTo>
                    <a:pt x="44" y="37"/>
                  </a:lnTo>
                  <a:lnTo>
                    <a:pt x="42" y="40"/>
                  </a:lnTo>
                  <a:lnTo>
                    <a:pt x="38" y="40"/>
                  </a:lnTo>
                  <a:lnTo>
                    <a:pt x="33" y="37"/>
                  </a:lnTo>
                  <a:lnTo>
                    <a:pt x="29" y="34"/>
                  </a:lnTo>
                  <a:lnTo>
                    <a:pt x="20" y="31"/>
                  </a:lnTo>
                  <a:lnTo>
                    <a:pt x="14" y="22"/>
                  </a:lnTo>
                  <a:lnTo>
                    <a:pt x="14" y="2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2" name="Freeform 180"/>
            <p:cNvSpPr>
              <a:spLocks/>
            </p:cNvSpPr>
            <p:nvPr/>
          </p:nvSpPr>
          <p:spPr bwMode="auto">
            <a:xfrm>
              <a:off x="1252529" y="1754300"/>
              <a:ext cx="542849" cy="1057548"/>
            </a:xfrm>
            <a:custGeom>
              <a:avLst/>
              <a:gdLst>
                <a:gd name="T0" fmla="*/ 44 w 84"/>
                <a:gd name="T1" fmla="*/ 31 h 99"/>
                <a:gd name="T2" fmla="*/ 51 w 84"/>
                <a:gd name="T3" fmla="*/ 25 h 99"/>
                <a:gd name="T4" fmla="*/ 58 w 84"/>
                <a:gd name="T5" fmla="*/ 16 h 99"/>
                <a:gd name="T6" fmla="*/ 64 w 84"/>
                <a:gd name="T7" fmla="*/ 12 h 99"/>
                <a:gd name="T8" fmla="*/ 69 w 84"/>
                <a:gd name="T9" fmla="*/ 6 h 99"/>
                <a:gd name="T10" fmla="*/ 73 w 84"/>
                <a:gd name="T11" fmla="*/ 3 h 99"/>
                <a:gd name="T12" fmla="*/ 78 w 84"/>
                <a:gd name="T13" fmla="*/ 0 h 99"/>
                <a:gd name="T14" fmla="*/ 80 w 84"/>
                <a:gd name="T15" fmla="*/ 0 h 99"/>
                <a:gd name="T16" fmla="*/ 82 w 84"/>
                <a:gd name="T17" fmla="*/ 0 h 99"/>
                <a:gd name="T18" fmla="*/ 84 w 84"/>
                <a:gd name="T19" fmla="*/ 0 h 99"/>
                <a:gd name="T20" fmla="*/ 84 w 84"/>
                <a:gd name="T21" fmla="*/ 3 h 99"/>
                <a:gd name="T22" fmla="*/ 82 w 84"/>
                <a:gd name="T23" fmla="*/ 6 h 99"/>
                <a:gd name="T24" fmla="*/ 80 w 84"/>
                <a:gd name="T25" fmla="*/ 12 h 99"/>
                <a:gd name="T26" fmla="*/ 78 w 84"/>
                <a:gd name="T27" fmla="*/ 19 h 99"/>
                <a:gd name="T28" fmla="*/ 73 w 84"/>
                <a:gd name="T29" fmla="*/ 28 h 99"/>
                <a:gd name="T30" fmla="*/ 69 w 84"/>
                <a:gd name="T31" fmla="*/ 37 h 99"/>
                <a:gd name="T32" fmla="*/ 64 w 84"/>
                <a:gd name="T33" fmla="*/ 49 h 99"/>
                <a:gd name="T34" fmla="*/ 58 w 84"/>
                <a:gd name="T35" fmla="*/ 62 h 99"/>
                <a:gd name="T36" fmla="*/ 53 w 84"/>
                <a:gd name="T37" fmla="*/ 71 h 99"/>
                <a:gd name="T38" fmla="*/ 47 w 84"/>
                <a:gd name="T39" fmla="*/ 80 h 99"/>
                <a:gd name="T40" fmla="*/ 42 w 84"/>
                <a:gd name="T41" fmla="*/ 86 h 99"/>
                <a:gd name="T42" fmla="*/ 40 w 84"/>
                <a:gd name="T43" fmla="*/ 93 h 99"/>
                <a:gd name="T44" fmla="*/ 36 w 84"/>
                <a:gd name="T45" fmla="*/ 96 h 99"/>
                <a:gd name="T46" fmla="*/ 33 w 84"/>
                <a:gd name="T47" fmla="*/ 99 h 99"/>
                <a:gd name="T48" fmla="*/ 31 w 84"/>
                <a:gd name="T49" fmla="*/ 99 h 99"/>
                <a:gd name="T50" fmla="*/ 27 w 84"/>
                <a:gd name="T51" fmla="*/ 99 h 99"/>
                <a:gd name="T52" fmla="*/ 22 w 84"/>
                <a:gd name="T53" fmla="*/ 99 h 99"/>
                <a:gd name="T54" fmla="*/ 18 w 84"/>
                <a:gd name="T55" fmla="*/ 93 h 99"/>
                <a:gd name="T56" fmla="*/ 11 w 84"/>
                <a:gd name="T57" fmla="*/ 90 h 99"/>
                <a:gd name="T58" fmla="*/ 5 w 84"/>
                <a:gd name="T59" fmla="*/ 83 h 99"/>
                <a:gd name="T60" fmla="*/ 2 w 84"/>
                <a:gd name="T61" fmla="*/ 80 h 99"/>
                <a:gd name="T62" fmla="*/ 0 w 84"/>
                <a:gd name="T63" fmla="*/ 77 h 99"/>
                <a:gd name="T64" fmla="*/ 0 w 84"/>
                <a:gd name="T65" fmla="*/ 74 h 99"/>
                <a:gd name="T66" fmla="*/ 0 w 84"/>
                <a:gd name="T67" fmla="*/ 74 h 99"/>
                <a:gd name="T68" fmla="*/ 0 w 84"/>
                <a:gd name="T69" fmla="*/ 71 h 99"/>
                <a:gd name="T70" fmla="*/ 0 w 84"/>
                <a:gd name="T71" fmla="*/ 68 h 99"/>
                <a:gd name="T72" fmla="*/ 0 w 84"/>
                <a:gd name="T73" fmla="*/ 65 h 99"/>
                <a:gd name="T74" fmla="*/ 2 w 84"/>
                <a:gd name="T75" fmla="*/ 65 h 99"/>
                <a:gd name="T76" fmla="*/ 7 w 84"/>
                <a:gd name="T77" fmla="*/ 65 h 99"/>
                <a:gd name="T78" fmla="*/ 9 w 84"/>
                <a:gd name="T79" fmla="*/ 65 h 99"/>
                <a:gd name="T80" fmla="*/ 11 w 84"/>
                <a:gd name="T81" fmla="*/ 65 h 99"/>
                <a:gd name="T82" fmla="*/ 14 w 84"/>
                <a:gd name="T83" fmla="*/ 65 h 99"/>
                <a:gd name="T84" fmla="*/ 16 w 84"/>
                <a:gd name="T85" fmla="*/ 65 h 99"/>
                <a:gd name="T86" fmla="*/ 16 w 84"/>
                <a:gd name="T87" fmla="*/ 65 h 99"/>
                <a:gd name="T88" fmla="*/ 18 w 84"/>
                <a:gd name="T89" fmla="*/ 65 h 99"/>
                <a:gd name="T90" fmla="*/ 20 w 84"/>
                <a:gd name="T91" fmla="*/ 62 h 99"/>
                <a:gd name="T92" fmla="*/ 25 w 84"/>
                <a:gd name="T93" fmla="*/ 59 h 99"/>
                <a:gd name="T94" fmla="*/ 27 w 84"/>
                <a:gd name="T95" fmla="*/ 53 h 99"/>
                <a:gd name="T96" fmla="*/ 33 w 84"/>
                <a:gd name="T97" fmla="*/ 46 h 99"/>
                <a:gd name="T98" fmla="*/ 38 w 84"/>
                <a:gd name="T99" fmla="*/ 40 h 99"/>
                <a:gd name="T100" fmla="*/ 44 w 84"/>
                <a:gd name="T101" fmla="*/ 31 h 99"/>
                <a:gd name="T102" fmla="*/ 44 w 84"/>
                <a:gd name="T103" fmla="*/ 31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" h="99">
                  <a:moveTo>
                    <a:pt x="44" y="31"/>
                  </a:moveTo>
                  <a:lnTo>
                    <a:pt x="51" y="25"/>
                  </a:lnTo>
                  <a:lnTo>
                    <a:pt x="58" y="16"/>
                  </a:lnTo>
                  <a:lnTo>
                    <a:pt x="64" y="12"/>
                  </a:lnTo>
                  <a:lnTo>
                    <a:pt x="69" y="6"/>
                  </a:lnTo>
                  <a:lnTo>
                    <a:pt x="73" y="3"/>
                  </a:lnTo>
                  <a:lnTo>
                    <a:pt x="78" y="0"/>
                  </a:lnTo>
                  <a:lnTo>
                    <a:pt x="80" y="0"/>
                  </a:lnTo>
                  <a:lnTo>
                    <a:pt x="82" y="0"/>
                  </a:lnTo>
                  <a:lnTo>
                    <a:pt x="84" y="0"/>
                  </a:lnTo>
                  <a:lnTo>
                    <a:pt x="84" y="3"/>
                  </a:lnTo>
                  <a:lnTo>
                    <a:pt x="82" y="6"/>
                  </a:lnTo>
                  <a:lnTo>
                    <a:pt x="80" y="12"/>
                  </a:lnTo>
                  <a:lnTo>
                    <a:pt x="78" y="19"/>
                  </a:lnTo>
                  <a:lnTo>
                    <a:pt x="73" y="28"/>
                  </a:lnTo>
                  <a:lnTo>
                    <a:pt x="69" y="37"/>
                  </a:lnTo>
                  <a:lnTo>
                    <a:pt x="64" y="49"/>
                  </a:lnTo>
                  <a:lnTo>
                    <a:pt x="58" y="62"/>
                  </a:lnTo>
                  <a:lnTo>
                    <a:pt x="53" y="71"/>
                  </a:lnTo>
                  <a:lnTo>
                    <a:pt x="47" y="80"/>
                  </a:lnTo>
                  <a:lnTo>
                    <a:pt x="42" y="86"/>
                  </a:lnTo>
                  <a:lnTo>
                    <a:pt x="40" y="93"/>
                  </a:lnTo>
                  <a:lnTo>
                    <a:pt x="36" y="96"/>
                  </a:lnTo>
                  <a:lnTo>
                    <a:pt x="33" y="99"/>
                  </a:lnTo>
                  <a:lnTo>
                    <a:pt x="31" y="99"/>
                  </a:lnTo>
                  <a:lnTo>
                    <a:pt x="27" y="99"/>
                  </a:lnTo>
                  <a:lnTo>
                    <a:pt x="22" y="99"/>
                  </a:lnTo>
                  <a:lnTo>
                    <a:pt x="18" y="93"/>
                  </a:lnTo>
                  <a:lnTo>
                    <a:pt x="11" y="90"/>
                  </a:lnTo>
                  <a:lnTo>
                    <a:pt x="5" y="83"/>
                  </a:lnTo>
                  <a:lnTo>
                    <a:pt x="2" y="80"/>
                  </a:lnTo>
                  <a:lnTo>
                    <a:pt x="0" y="77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1"/>
                  </a:lnTo>
                  <a:lnTo>
                    <a:pt x="0" y="68"/>
                  </a:lnTo>
                  <a:lnTo>
                    <a:pt x="0" y="65"/>
                  </a:lnTo>
                  <a:lnTo>
                    <a:pt x="2" y="65"/>
                  </a:lnTo>
                  <a:lnTo>
                    <a:pt x="7" y="65"/>
                  </a:lnTo>
                  <a:lnTo>
                    <a:pt x="9" y="65"/>
                  </a:lnTo>
                  <a:lnTo>
                    <a:pt x="11" y="65"/>
                  </a:lnTo>
                  <a:lnTo>
                    <a:pt x="14" y="65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20" y="62"/>
                  </a:lnTo>
                  <a:lnTo>
                    <a:pt x="25" y="59"/>
                  </a:lnTo>
                  <a:lnTo>
                    <a:pt x="27" y="53"/>
                  </a:lnTo>
                  <a:lnTo>
                    <a:pt x="33" y="46"/>
                  </a:lnTo>
                  <a:lnTo>
                    <a:pt x="38" y="40"/>
                  </a:lnTo>
                  <a:lnTo>
                    <a:pt x="44" y="31"/>
                  </a:lnTo>
                  <a:lnTo>
                    <a:pt x="44" y="31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3" name="Freeform 181"/>
            <p:cNvSpPr>
              <a:spLocks/>
            </p:cNvSpPr>
            <p:nvPr/>
          </p:nvSpPr>
          <p:spPr bwMode="auto">
            <a:xfrm>
              <a:off x="2338225" y="1882487"/>
              <a:ext cx="1395896" cy="395247"/>
            </a:xfrm>
            <a:custGeom>
              <a:avLst/>
              <a:gdLst>
                <a:gd name="T0" fmla="*/ 205 w 216"/>
                <a:gd name="T1" fmla="*/ 10 h 37"/>
                <a:gd name="T2" fmla="*/ 210 w 216"/>
                <a:gd name="T3" fmla="*/ 13 h 37"/>
                <a:gd name="T4" fmla="*/ 214 w 216"/>
                <a:gd name="T5" fmla="*/ 13 h 37"/>
                <a:gd name="T6" fmla="*/ 216 w 216"/>
                <a:gd name="T7" fmla="*/ 16 h 37"/>
                <a:gd name="T8" fmla="*/ 216 w 216"/>
                <a:gd name="T9" fmla="*/ 19 h 37"/>
                <a:gd name="T10" fmla="*/ 214 w 216"/>
                <a:gd name="T11" fmla="*/ 19 h 37"/>
                <a:gd name="T12" fmla="*/ 214 w 216"/>
                <a:gd name="T13" fmla="*/ 22 h 37"/>
                <a:gd name="T14" fmla="*/ 212 w 216"/>
                <a:gd name="T15" fmla="*/ 22 h 37"/>
                <a:gd name="T16" fmla="*/ 207 w 216"/>
                <a:gd name="T17" fmla="*/ 22 h 37"/>
                <a:gd name="T18" fmla="*/ 205 w 216"/>
                <a:gd name="T19" fmla="*/ 22 h 37"/>
                <a:gd name="T20" fmla="*/ 201 w 216"/>
                <a:gd name="T21" fmla="*/ 22 h 37"/>
                <a:gd name="T22" fmla="*/ 196 w 216"/>
                <a:gd name="T23" fmla="*/ 22 h 37"/>
                <a:gd name="T24" fmla="*/ 192 w 216"/>
                <a:gd name="T25" fmla="*/ 22 h 37"/>
                <a:gd name="T26" fmla="*/ 179 w 216"/>
                <a:gd name="T27" fmla="*/ 25 h 37"/>
                <a:gd name="T28" fmla="*/ 166 w 216"/>
                <a:gd name="T29" fmla="*/ 25 h 37"/>
                <a:gd name="T30" fmla="*/ 152 w 216"/>
                <a:gd name="T31" fmla="*/ 25 h 37"/>
                <a:gd name="T32" fmla="*/ 137 w 216"/>
                <a:gd name="T33" fmla="*/ 25 h 37"/>
                <a:gd name="T34" fmla="*/ 102 w 216"/>
                <a:gd name="T35" fmla="*/ 28 h 37"/>
                <a:gd name="T36" fmla="*/ 66 w 216"/>
                <a:gd name="T37" fmla="*/ 34 h 37"/>
                <a:gd name="T38" fmla="*/ 57 w 216"/>
                <a:gd name="T39" fmla="*/ 34 h 37"/>
                <a:gd name="T40" fmla="*/ 49 w 216"/>
                <a:gd name="T41" fmla="*/ 34 h 37"/>
                <a:gd name="T42" fmla="*/ 42 w 216"/>
                <a:gd name="T43" fmla="*/ 37 h 37"/>
                <a:gd name="T44" fmla="*/ 38 w 216"/>
                <a:gd name="T45" fmla="*/ 37 h 37"/>
                <a:gd name="T46" fmla="*/ 31 w 216"/>
                <a:gd name="T47" fmla="*/ 37 h 37"/>
                <a:gd name="T48" fmla="*/ 27 w 216"/>
                <a:gd name="T49" fmla="*/ 37 h 37"/>
                <a:gd name="T50" fmla="*/ 22 w 216"/>
                <a:gd name="T51" fmla="*/ 37 h 37"/>
                <a:gd name="T52" fmla="*/ 20 w 216"/>
                <a:gd name="T53" fmla="*/ 34 h 37"/>
                <a:gd name="T54" fmla="*/ 13 w 216"/>
                <a:gd name="T55" fmla="*/ 34 h 37"/>
                <a:gd name="T56" fmla="*/ 9 w 216"/>
                <a:gd name="T57" fmla="*/ 31 h 37"/>
                <a:gd name="T58" fmla="*/ 4 w 216"/>
                <a:gd name="T59" fmla="*/ 28 h 37"/>
                <a:gd name="T60" fmla="*/ 0 w 216"/>
                <a:gd name="T61" fmla="*/ 22 h 37"/>
                <a:gd name="T62" fmla="*/ 29 w 216"/>
                <a:gd name="T63" fmla="*/ 19 h 37"/>
                <a:gd name="T64" fmla="*/ 55 w 216"/>
                <a:gd name="T65" fmla="*/ 19 h 37"/>
                <a:gd name="T66" fmla="*/ 79 w 216"/>
                <a:gd name="T67" fmla="*/ 16 h 37"/>
                <a:gd name="T68" fmla="*/ 102 w 216"/>
                <a:gd name="T69" fmla="*/ 13 h 37"/>
                <a:gd name="T70" fmla="*/ 113 w 216"/>
                <a:gd name="T71" fmla="*/ 10 h 37"/>
                <a:gd name="T72" fmla="*/ 121 w 216"/>
                <a:gd name="T73" fmla="*/ 10 h 37"/>
                <a:gd name="T74" fmla="*/ 130 w 216"/>
                <a:gd name="T75" fmla="*/ 10 h 37"/>
                <a:gd name="T76" fmla="*/ 139 w 216"/>
                <a:gd name="T77" fmla="*/ 7 h 37"/>
                <a:gd name="T78" fmla="*/ 146 w 216"/>
                <a:gd name="T79" fmla="*/ 7 h 37"/>
                <a:gd name="T80" fmla="*/ 152 w 216"/>
                <a:gd name="T81" fmla="*/ 7 h 37"/>
                <a:gd name="T82" fmla="*/ 157 w 216"/>
                <a:gd name="T83" fmla="*/ 4 h 37"/>
                <a:gd name="T84" fmla="*/ 161 w 216"/>
                <a:gd name="T85" fmla="*/ 4 h 37"/>
                <a:gd name="T86" fmla="*/ 168 w 216"/>
                <a:gd name="T87" fmla="*/ 4 h 37"/>
                <a:gd name="T88" fmla="*/ 174 w 216"/>
                <a:gd name="T89" fmla="*/ 0 h 37"/>
                <a:gd name="T90" fmla="*/ 181 w 216"/>
                <a:gd name="T91" fmla="*/ 0 h 37"/>
                <a:gd name="T92" fmla="*/ 185 w 216"/>
                <a:gd name="T93" fmla="*/ 4 h 37"/>
                <a:gd name="T94" fmla="*/ 190 w 216"/>
                <a:gd name="T95" fmla="*/ 4 h 37"/>
                <a:gd name="T96" fmla="*/ 194 w 216"/>
                <a:gd name="T97" fmla="*/ 4 h 37"/>
                <a:gd name="T98" fmla="*/ 199 w 216"/>
                <a:gd name="T99" fmla="*/ 7 h 37"/>
                <a:gd name="T100" fmla="*/ 205 w 216"/>
                <a:gd name="T101" fmla="*/ 10 h 37"/>
                <a:gd name="T102" fmla="*/ 205 w 216"/>
                <a:gd name="T103" fmla="*/ 1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6" h="37">
                  <a:moveTo>
                    <a:pt x="205" y="10"/>
                  </a:moveTo>
                  <a:lnTo>
                    <a:pt x="210" y="13"/>
                  </a:lnTo>
                  <a:lnTo>
                    <a:pt x="214" y="13"/>
                  </a:lnTo>
                  <a:lnTo>
                    <a:pt x="216" y="16"/>
                  </a:lnTo>
                  <a:lnTo>
                    <a:pt x="216" y="19"/>
                  </a:lnTo>
                  <a:lnTo>
                    <a:pt x="214" y="19"/>
                  </a:lnTo>
                  <a:lnTo>
                    <a:pt x="214" y="22"/>
                  </a:lnTo>
                  <a:lnTo>
                    <a:pt x="212" y="22"/>
                  </a:lnTo>
                  <a:lnTo>
                    <a:pt x="207" y="22"/>
                  </a:lnTo>
                  <a:lnTo>
                    <a:pt x="205" y="22"/>
                  </a:lnTo>
                  <a:lnTo>
                    <a:pt x="201" y="22"/>
                  </a:lnTo>
                  <a:lnTo>
                    <a:pt x="196" y="22"/>
                  </a:lnTo>
                  <a:lnTo>
                    <a:pt x="192" y="22"/>
                  </a:lnTo>
                  <a:lnTo>
                    <a:pt x="179" y="25"/>
                  </a:lnTo>
                  <a:lnTo>
                    <a:pt x="166" y="25"/>
                  </a:lnTo>
                  <a:lnTo>
                    <a:pt x="152" y="25"/>
                  </a:lnTo>
                  <a:lnTo>
                    <a:pt x="137" y="25"/>
                  </a:lnTo>
                  <a:lnTo>
                    <a:pt x="102" y="28"/>
                  </a:lnTo>
                  <a:lnTo>
                    <a:pt x="66" y="34"/>
                  </a:lnTo>
                  <a:lnTo>
                    <a:pt x="57" y="34"/>
                  </a:lnTo>
                  <a:lnTo>
                    <a:pt x="49" y="34"/>
                  </a:lnTo>
                  <a:lnTo>
                    <a:pt x="42" y="37"/>
                  </a:lnTo>
                  <a:lnTo>
                    <a:pt x="38" y="37"/>
                  </a:lnTo>
                  <a:lnTo>
                    <a:pt x="31" y="37"/>
                  </a:lnTo>
                  <a:lnTo>
                    <a:pt x="27" y="37"/>
                  </a:lnTo>
                  <a:lnTo>
                    <a:pt x="22" y="37"/>
                  </a:lnTo>
                  <a:lnTo>
                    <a:pt x="20" y="34"/>
                  </a:lnTo>
                  <a:lnTo>
                    <a:pt x="13" y="34"/>
                  </a:lnTo>
                  <a:lnTo>
                    <a:pt x="9" y="31"/>
                  </a:lnTo>
                  <a:lnTo>
                    <a:pt x="4" y="28"/>
                  </a:lnTo>
                  <a:lnTo>
                    <a:pt x="0" y="22"/>
                  </a:lnTo>
                  <a:lnTo>
                    <a:pt x="29" y="19"/>
                  </a:lnTo>
                  <a:lnTo>
                    <a:pt x="55" y="19"/>
                  </a:lnTo>
                  <a:lnTo>
                    <a:pt x="79" y="16"/>
                  </a:lnTo>
                  <a:lnTo>
                    <a:pt x="102" y="13"/>
                  </a:lnTo>
                  <a:lnTo>
                    <a:pt x="113" y="10"/>
                  </a:lnTo>
                  <a:lnTo>
                    <a:pt x="121" y="10"/>
                  </a:lnTo>
                  <a:lnTo>
                    <a:pt x="130" y="10"/>
                  </a:lnTo>
                  <a:lnTo>
                    <a:pt x="139" y="7"/>
                  </a:lnTo>
                  <a:lnTo>
                    <a:pt x="146" y="7"/>
                  </a:lnTo>
                  <a:lnTo>
                    <a:pt x="152" y="7"/>
                  </a:lnTo>
                  <a:lnTo>
                    <a:pt x="157" y="4"/>
                  </a:lnTo>
                  <a:lnTo>
                    <a:pt x="161" y="4"/>
                  </a:lnTo>
                  <a:lnTo>
                    <a:pt x="168" y="4"/>
                  </a:lnTo>
                  <a:lnTo>
                    <a:pt x="174" y="0"/>
                  </a:lnTo>
                  <a:lnTo>
                    <a:pt x="181" y="0"/>
                  </a:lnTo>
                  <a:lnTo>
                    <a:pt x="185" y="4"/>
                  </a:lnTo>
                  <a:lnTo>
                    <a:pt x="190" y="4"/>
                  </a:lnTo>
                  <a:lnTo>
                    <a:pt x="194" y="4"/>
                  </a:lnTo>
                  <a:lnTo>
                    <a:pt x="199" y="7"/>
                  </a:lnTo>
                  <a:lnTo>
                    <a:pt x="205" y="10"/>
                  </a:lnTo>
                  <a:lnTo>
                    <a:pt x="205" y="1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4" name="Freeform 182"/>
            <p:cNvSpPr>
              <a:spLocks/>
            </p:cNvSpPr>
            <p:nvPr/>
          </p:nvSpPr>
          <p:spPr bwMode="auto">
            <a:xfrm>
              <a:off x="2596725" y="1754300"/>
              <a:ext cx="523463" cy="1420745"/>
            </a:xfrm>
            <a:custGeom>
              <a:avLst/>
              <a:gdLst>
                <a:gd name="T0" fmla="*/ 70 w 81"/>
                <a:gd name="T1" fmla="*/ 22 h 133"/>
                <a:gd name="T2" fmla="*/ 77 w 81"/>
                <a:gd name="T3" fmla="*/ 40 h 133"/>
                <a:gd name="T4" fmla="*/ 79 w 81"/>
                <a:gd name="T5" fmla="*/ 59 h 133"/>
                <a:gd name="T6" fmla="*/ 81 w 81"/>
                <a:gd name="T7" fmla="*/ 77 h 133"/>
                <a:gd name="T8" fmla="*/ 79 w 81"/>
                <a:gd name="T9" fmla="*/ 93 h 133"/>
                <a:gd name="T10" fmla="*/ 75 w 81"/>
                <a:gd name="T11" fmla="*/ 105 h 133"/>
                <a:gd name="T12" fmla="*/ 66 w 81"/>
                <a:gd name="T13" fmla="*/ 117 h 133"/>
                <a:gd name="T14" fmla="*/ 57 w 81"/>
                <a:gd name="T15" fmla="*/ 126 h 133"/>
                <a:gd name="T16" fmla="*/ 51 w 81"/>
                <a:gd name="T17" fmla="*/ 130 h 133"/>
                <a:gd name="T18" fmla="*/ 42 w 81"/>
                <a:gd name="T19" fmla="*/ 133 h 133"/>
                <a:gd name="T20" fmla="*/ 33 w 81"/>
                <a:gd name="T21" fmla="*/ 130 h 133"/>
                <a:gd name="T22" fmla="*/ 31 w 81"/>
                <a:gd name="T23" fmla="*/ 126 h 133"/>
                <a:gd name="T24" fmla="*/ 31 w 81"/>
                <a:gd name="T25" fmla="*/ 123 h 133"/>
                <a:gd name="T26" fmla="*/ 31 w 81"/>
                <a:gd name="T27" fmla="*/ 117 h 133"/>
                <a:gd name="T28" fmla="*/ 26 w 81"/>
                <a:gd name="T29" fmla="*/ 114 h 133"/>
                <a:gd name="T30" fmla="*/ 20 w 81"/>
                <a:gd name="T31" fmla="*/ 108 h 133"/>
                <a:gd name="T32" fmla="*/ 11 w 81"/>
                <a:gd name="T33" fmla="*/ 105 h 133"/>
                <a:gd name="T34" fmla="*/ 4 w 81"/>
                <a:gd name="T35" fmla="*/ 102 h 133"/>
                <a:gd name="T36" fmla="*/ 2 w 81"/>
                <a:gd name="T37" fmla="*/ 99 h 133"/>
                <a:gd name="T38" fmla="*/ 0 w 81"/>
                <a:gd name="T39" fmla="*/ 96 h 133"/>
                <a:gd name="T40" fmla="*/ 2 w 81"/>
                <a:gd name="T41" fmla="*/ 93 h 133"/>
                <a:gd name="T42" fmla="*/ 6 w 81"/>
                <a:gd name="T43" fmla="*/ 90 h 133"/>
                <a:gd name="T44" fmla="*/ 13 w 81"/>
                <a:gd name="T45" fmla="*/ 93 h 133"/>
                <a:gd name="T46" fmla="*/ 22 w 81"/>
                <a:gd name="T47" fmla="*/ 93 h 133"/>
                <a:gd name="T48" fmla="*/ 35 w 81"/>
                <a:gd name="T49" fmla="*/ 99 h 133"/>
                <a:gd name="T50" fmla="*/ 42 w 81"/>
                <a:gd name="T51" fmla="*/ 99 h 133"/>
                <a:gd name="T52" fmla="*/ 44 w 81"/>
                <a:gd name="T53" fmla="*/ 96 h 133"/>
                <a:gd name="T54" fmla="*/ 48 w 81"/>
                <a:gd name="T55" fmla="*/ 83 h 133"/>
                <a:gd name="T56" fmla="*/ 48 w 81"/>
                <a:gd name="T57" fmla="*/ 68 h 133"/>
                <a:gd name="T58" fmla="*/ 48 w 81"/>
                <a:gd name="T59" fmla="*/ 53 h 133"/>
                <a:gd name="T60" fmla="*/ 44 w 81"/>
                <a:gd name="T61" fmla="*/ 34 h 133"/>
                <a:gd name="T62" fmla="*/ 42 w 81"/>
                <a:gd name="T63" fmla="*/ 25 h 133"/>
                <a:gd name="T64" fmla="*/ 35 w 81"/>
                <a:gd name="T65" fmla="*/ 12 h 133"/>
                <a:gd name="T66" fmla="*/ 28 w 81"/>
                <a:gd name="T67" fmla="*/ 9 h 133"/>
                <a:gd name="T68" fmla="*/ 24 w 81"/>
                <a:gd name="T69" fmla="*/ 6 h 133"/>
                <a:gd name="T70" fmla="*/ 28 w 81"/>
                <a:gd name="T71" fmla="*/ 3 h 133"/>
                <a:gd name="T72" fmla="*/ 35 w 81"/>
                <a:gd name="T73" fmla="*/ 0 h 133"/>
                <a:gd name="T74" fmla="*/ 48 w 81"/>
                <a:gd name="T75" fmla="*/ 3 h 133"/>
                <a:gd name="T76" fmla="*/ 62 w 81"/>
                <a:gd name="T77" fmla="*/ 9 h 133"/>
                <a:gd name="T78" fmla="*/ 66 w 81"/>
                <a:gd name="T79" fmla="*/ 1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1" h="133">
                  <a:moveTo>
                    <a:pt x="66" y="16"/>
                  </a:moveTo>
                  <a:lnTo>
                    <a:pt x="70" y="22"/>
                  </a:lnTo>
                  <a:lnTo>
                    <a:pt x="75" y="31"/>
                  </a:lnTo>
                  <a:lnTo>
                    <a:pt x="77" y="40"/>
                  </a:lnTo>
                  <a:lnTo>
                    <a:pt x="79" y="49"/>
                  </a:lnTo>
                  <a:lnTo>
                    <a:pt x="79" y="59"/>
                  </a:lnTo>
                  <a:lnTo>
                    <a:pt x="81" y="68"/>
                  </a:lnTo>
                  <a:lnTo>
                    <a:pt x="81" y="77"/>
                  </a:lnTo>
                  <a:lnTo>
                    <a:pt x="81" y="83"/>
                  </a:lnTo>
                  <a:lnTo>
                    <a:pt x="79" y="93"/>
                  </a:lnTo>
                  <a:lnTo>
                    <a:pt x="77" y="99"/>
                  </a:lnTo>
                  <a:lnTo>
                    <a:pt x="75" y="105"/>
                  </a:lnTo>
                  <a:lnTo>
                    <a:pt x="70" y="111"/>
                  </a:lnTo>
                  <a:lnTo>
                    <a:pt x="66" y="117"/>
                  </a:lnTo>
                  <a:lnTo>
                    <a:pt x="62" y="123"/>
                  </a:lnTo>
                  <a:lnTo>
                    <a:pt x="57" y="126"/>
                  </a:lnTo>
                  <a:lnTo>
                    <a:pt x="55" y="130"/>
                  </a:lnTo>
                  <a:lnTo>
                    <a:pt x="51" y="130"/>
                  </a:lnTo>
                  <a:lnTo>
                    <a:pt x="46" y="133"/>
                  </a:lnTo>
                  <a:lnTo>
                    <a:pt x="42" y="133"/>
                  </a:lnTo>
                  <a:lnTo>
                    <a:pt x="37" y="133"/>
                  </a:lnTo>
                  <a:lnTo>
                    <a:pt x="33" y="130"/>
                  </a:lnTo>
                  <a:lnTo>
                    <a:pt x="31" y="130"/>
                  </a:lnTo>
                  <a:lnTo>
                    <a:pt x="31" y="126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31" y="120"/>
                  </a:lnTo>
                  <a:lnTo>
                    <a:pt x="31" y="117"/>
                  </a:lnTo>
                  <a:lnTo>
                    <a:pt x="28" y="117"/>
                  </a:lnTo>
                  <a:lnTo>
                    <a:pt x="26" y="114"/>
                  </a:lnTo>
                  <a:lnTo>
                    <a:pt x="24" y="111"/>
                  </a:lnTo>
                  <a:lnTo>
                    <a:pt x="20" y="108"/>
                  </a:lnTo>
                  <a:lnTo>
                    <a:pt x="15" y="108"/>
                  </a:lnTo>
                  <a:lnTo>
                    <a:pt x="11" y="105"/>
                  </a:lnTo>
                  <a:lnTo>
                    <a:pt x="9" y="102"/>
                  </a:lnTo>
                  <a:lnTo>
                    <a:pt x="4" y="102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3"/>
                  </a:lnTo>
                  <a:lnTo>
                    <a:pt x="2" y="93"/>
                  </a:lnTo>
                  <a:lnTo>
                    <a:pt x="4" y="93"/>
                  </a:lnTo>
                  <a:lnTo>
                    <a:pt x="6" y="90"/>
                  </a:lnTo>
                  <a:lnTo>
                    <a:pt x="11" y="93"/>
                  </a:lnTo>
                  <a:lnTo>
                    <a:pt x="13" y="93"/>
                  </a:lnTo>
                  <a:lnTo>
                    <a:pt x="17" y="93"/>
                  </a:lnTo>
                  <a:lnTo>
                    <a:pt x="22" y="93"/>
                  </a:lnTo>
                  <a:lnTo>
                    <a:pt x="31" y="96"/>
                  </a:lnTo>
                  <a:lnTo>
                    <a:pt x="35" y="99"/>
                  </a:lnTo>
                  <a:lnTo>
                    <a:pt x="39" y="99"/>
                  </a:lnTo>
                  <a:lnTo>
                    <a:pt x="42" y="99"/>
                  </a:lnTo>
                  <a:lnTo>
                    <a:pt x="44" y="96"/>
                  </a:lnTo>
                  <a:lnTo>
                    <a:pt x="44" y="96"/>
                  </a:lnTo>
                  <a:lnTo>
                    <a:pt x="46" y="90"/>
                  </a:lnTo>
                  <a:lnTo>
                    <a:pt x="48" y="83"/>
                  </a:lnTo>
                  <a:lnTo>
                    <a:pt x="48" y="77"/>
                  </a:lnTo>
                  <a:lnTo>
                    <a:pt x="48" y="68"/>
                  </a:lnTo>
                  <a:lnTo>
                    <a:pt x="48" y="59"/>
                  </a:lnTo>
                  <a:lnTo>
                    <a:pt x="48" y="53"/>
                  </a:lnTo>
                  <a:lnTo>
                    <a:pt x="46" y="43"/>
                  </a:lnTo>
                  <a:lnTo>
                    <a:pt x="44" y="34"/>
                  </a:lnTo>
                  <a:lnTo>
                    <a:pt x="44" y="28"/>
                  </a:lnTo>
                  <a:lnTo>
                    <a:pt x="42" y="25"/>
                  </a:lnTo>
                  <a:lnTo>
                    <a:pt x="37" y="16"/>
                  </a:lnTo>
                  <a:lnTo>
                    <a:pt x="35" y="12"/>
                  </a:lnTo>
                  <a:lnTo>
                    <a:pt x="31" y="12"/>
                  </a:lnTo>
                  <a:lnTo>
                    <a:pt x="28" y="9"/>
                  </a:lnTo>
                  <a:lnTo>
                    <a:pt x="26" y="9"/>
                  </a:lnTo>
                  <a:lnTo>
                    <a:pt x="24" y="6"/>
                  </a:lnTo>
                  <a:lnTo>
                    <a:pt x="26" y="3"/>
                  </a:lnTo>
                  <a:lnTo>
                    <a:pt x="28" y="3"/>
                  </a:lnTo>
                  <a:lnTo>
                    <a:pt x="31" y="0"/>
                  </a:lnTo>
                  <a:lnTo>
                    <a:pt x="35" y="0"/>
                  </a:lnTo>
                  <a:lnTo>
                    <a:pt x="42" y="3"/>
                  </a:lnTo>
                  <a:lnTo>
                    <a:pt x="48" y="3"/>
                  </a:lnTo>
                  <a:lnTo>
                    <a:pt x="55" y="6"/>
                  </a:lnTo>
                  <a:lnTo>
                    <a:pt x="62" y="9"/>
                  </a:lnTo>
                  <a:lnTo>
                    <a:pt x="66" y="16"/>
                  </a:lnTo>
                  <a:lnTo>
                    <a:pt x="66" y="1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54" name="Freeform 171">
            <a:extLst>
              <a:ext uri="{FF2B5EF4-FFF2-40B4-BE49-F238E27FC236}">
                <a16:creationId xmlns:a16="http://schemas.microsoft.com/office/drawing/2014/main" xmlns="" id="{B1AFE2A1-3685-4B1D-ACCB-88514935CEC6}"/>
              </a:ext>
            </a:extLst>
          </p:cNvPr>
          <p:cNvSpPr>
            <a:spLocks/>
          </p:cNvSpPr>
          <p:nvPr/>
        </p:nvSpPr>
        <p:spPr bwMode="auto">
          <a:xfrm>
            <a:off x="1533089" y="907243"/>
            <a:ext cx="357004" cy="321850"/>
          </a:xfrm>
          <a:custGeom>
            <a:avLst/>
            <a:gdLst>
              <a:gd name="T0" fmla="*/ 57 w 57"/>
              <a:gd name="T1" fmla="*/ 21 h 34"/>
              <a:gd name="T2" fmla="*/ 55 w 57"/>
              <a:gd name="T3" fmla="*/ 27 h 34"/>
              <a:gd name="T4" fmla="*/ 53 w 57"/>
              <a:gd name="T5" fmla="*/ 31 h 34"/>
              <a:gd name="T6" fmla="*/ 53 w 57"/>
              <a:gd name="T7" fmla="*/ 34 h 34"/>
              <a:gd name="T8" fmla="*/ 50 w 57"/>
              <a:gd name="T9" fmla="*/ 34 h 34"/>
              <a:gd name="T10" fmla="*/ 46 w 57"/>
              <a:gd name="T11" fmla="*/ 34 h 34"/>
              <a:gd name="T12" fmla="*/ 42 w 57"/>
              <a:gd name="T13" fmla="*/ 34 h 34"/>
              <a:gd name="T14" fmla="*/ 35 w 57"/>
              <a:gd name="T15" fmla="*/ 34 h 34"/>
              <a:gd name="T16" fmla="*/ 28 w 57"/>
              <a:gd name="T17" fmla="*/ 31 h 34"/>
              <a:gd name="T18" fmla="*/ 24 w 57"/>
              <a:gd name="T19" fmla="*/ 27 h 34"/>
              <a:gd name="T20" fmla="*/ 17 w 57"/>
              <a:gd name="T21" fmla="*/ 21 h 34"/>
              <a:gd name="T22" fmla="*/ 11 w 57"/>
              <a:gd name="T23" fmla="*/ 18 h 34"/>
              <a:gd name="T24" fmla="*/ 6 w 57"/>
              <a:gd name="T25" fmla="*/ 15 h 34"/>
              <a:gd name="T26" fmla="*/ 4 w 57"/>
              <a:gd name="T27" fmla="*/ 12 h 34"/>
              <a:gd name="T28" fmla="*/ 2 w 57"/>
              <a:gd name="T29" fmla="*/ 9 h 34"/>
              <a:gd name="T30" fmla="*/ 0 w 57"/>
              <a:gd name="T31" fmla="*/ 6 h 34"/>
              <a:gd name="T32" fmla="*/ 0 w 57"/>
              <a:gd name="T33" fmla="*/ 3 h 34"/>
              <a:gd name="T34" fmla="*/ 2 w 57"/>
              <a:gd name="T35" fmla="*/ 3 h 34"/>
              <a:gd name="T36" fmla="*/ 4 w 57"/>
              <a:gd name="T37" fmla="*/ 0 h 34"/>
              <a:gd name="T38" fmla="*/ 6 w 57"/>
              <a:gd name="T39" fmla="*/ 0 h 34"/>
              <a:gd name="T40" fmla="*/ 13 w 57"/>
              <a:gd name="T41" fmla="*/ 0 h 34"/>
              <a:gd name="T42" fmla="*/ 19 w 57"/>
              <a:gd name="T43" fmla="*/ 0 h 34"/>
              <a:gd name="T44" fmla="*/ 26 w 57"/>
              <a:gd name="T45" fmla="*/ 3 h 34"/>
              <a:gd name="T46" fmla="*/ 35 w 57"/>
              <a:gd name="T47" fmla="*/ 3 h 34"/>
              <a:gd name="T48" fmla="*/ 42 w 57"/>
              <a:gd name="T49" fmla="*/ 6 h 34"/>
              <a:gd name="T50" fmla="*/ 46 w 57"/>
              <a:gd name="T51" fmla="*/ 6 h 34"/>
              <a:gd name="T52" fmla="*/ 50 w 57"/>
              <a:gd name="T53" fmla="*/ 9 h 34"/>
              <a:gd name="T54" fmla="*/ 53 w 57"/>
              <a:gd name="T55" fmla="*/ 12 h 34"/>
              <a:gd name="T56" fmla="*/ 55 w 57"/>
              <a:gd name="T57" fmla="*/ 12 h 34"/>
              <a:gd name="T58" fmla="*/ 55 w 57"/>
              <a:gd name="T59" fmla="*/ 15 h 34"/>
              <a:gd name="T60" fmla="*/ 57 w 57"/>
              <a:gd name="T61" fmla="*/ 18 h 34"/>
              <a:gd name="T62" fmla="*/ 57 w 57"/>
              <a:gd name="T63" fmla="*/ 21 h 34"/>
              <a:gd name="T64" fmla="*/ 57 w 57"/>
              <a:gd name="T65" fmla="*/ 21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7" h="34">
                <a:moveTo>
                  <a:pt x="57" y="21"/>
                </a:moveTo>
                <a:lnTo>
                  <a:pt x="55" y="27"/>
                </a:lnTo>
                <a:lnTo>
                  <a:pt x="53" y="31"/>
                </a:lnTo>
                <a:lnTo>
                  <a:pt x="53" y="34"/>
                </a:lnTo>
                <a:lnTo>
                  <a:pt x="50" y="34"/>
                </a:lnTo>
                <a:lnTo>
                  <a:pt x="46" y="34"/>
                </a:lnTo>
                <a:lnTo>
                  <a:pt x="42" y="34"/>
                </a:lnTo>
                <a:lnTo>
                  <a:pt x="35" y="34"/>
                </a:lnTo>
                <a:lnTo>
                  <a:pt x="28" y="31"/>
                </a:lnTo>
                <a:lnTo>
                  <a:pt x="24" y="27"/>
                </a:lnTo>
                <a:lnTo>
                  <a:pt x="17" y="21"/>
                </a:lnTo>
                <a:lnTo>
                  <a:pt x="11" y="18"/>
                </a:lnTo>
                <a:lnTo>
                  <a:pt x="6" y="15"/>
                </a:lnTo>
                <a:lnTo>
                  <a:pt x="4" y="12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2" y="3"/>
                </a:lnTo>
                <a:lnTo>
                  <a:pt x="4" y="0"/>
                </a:lnTo>
                <a:lnTo>
                  <a:pt x="6" y="0"/>
                </a:lnTo>
                <a:lnTo>
                  <a:pt x="13" y="0"/>
                </a:lnTo>
                <a:lnTo>
                  <a:pt x="19" y="0"/>
                </a:lnTo>
                <a:lnTo>
                  <a:pt x="26" y="3"/>
                </a:lnTo>
                <a:lnTo>
                  <a:pt x="35" y="3"/>
                </a:lnTo>
                <a:lnTo>
                  <a:pt x="42" y="6"/>
                </a:lnTo>
                <a:lnTo>
                  <a:pt x="46" y="6"/>
                </a:lnTo>
                <a:lnTo>
                  <a:pt x="50" y="9"/>
                </a:lnTo>
                <a:lnTo>
                  <a:pt x="53" y="12"/>
                </a:lnTo>
                <a:lnTo>
                  <a:pt x="55" y="12"/>
                </a:lnTo>
                <a:lnTo>
                  <a:pt x="55" y="15"/>
                </a:lnTo>
                <a:lnTo>
                  <a:pt x="57" y="18"/>
                </a:lnTo>
                <a:lnTo>
                  <a:pt x="57" y="21"/>
                </a:lnTo>
                <a:lnTo>
                  <a:pt x="57" y="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172">
            <a:extLst>
              <a:ext uri="{FF2B5EF4-FFF2-40B4-BE49-F238E27FC236}">
                <a16:creationId xmlns:a16="http://schemas.microsoft.com/office/drawing/2014/main" xmlns="" id="{D0757C3D-C99B-4FFD-8F38-8DD892E491E7}"/>
              </a:ext>
            </a:extLst>
          </p:cNvPr>
          <p:cNvSpPr>
            <a:spLocks/>
          </p:cNvSpPr>
          <p:nvPr/>
        </p:nvSpPr>
        <p:spPr bwMode="auto">
          <a:xfrm>
            <a:off x="1720986" y="1257495"/>
            <a:ext cx="845534" cy="321850"/>
          </a:xfrm>
          <a:custGeom>
            <a:avLst/>
            <a:gdLst>
              <a:gd name="T0" fmla="*/ 0 w 135"/>
              <a:gd name="T1" fmla="*/ 27 h 34"/>
              <a:gd name="T2" fmla="*/ 0 w 135"/>
              <a:gd name="T3" fmla="*/ 24 h 34"/>
              <a:gd name="T4" fmla="*/ 0 w 135"/>
              <a:gd name="T5" fmla="*/ 24 h 34"/>
              <a:gd name="T6" fmla="*/ 3 w 135"/>
              <a:gd name="T7" fmla="*/ 24 h 34"/>
              <a:gd name="T8" fmla="*/ 7 w 135"/>
              <a:gd name="T9" fmla="*/ 21 h 34"/>
              <a:gd name="T10" fmla="*/ 12 w 135"/>
              <a:gd name="T11" fmla="*/ 21 h 34"/>
              <a:gd name="T12" fmla="*/ 16 w 135"/>
              <a:gd name="T13" fmla="*/ 21 h 34"/>
              <a:gd name="T14" fmla="*/ 20 w 135"/>
              <a:gd name="T15" fmla="*/ 21 h 34"/>
              <a:gd name="T16" fmla="*/ 25 w 135"/>
              <a:gd name="T17" fmla="*/ 18 h 34"/>
              <a:gd name="T18" fmla="*/ 31 w 135"/>
              <a:gd name="T19" fmla="*/ 18 h 34"/>
              <a:gd name="T20" fmla="*/ 38 w 135"/>
              <a:gd name="T21" fmla="*/ 15 h 34"/>
              <a:gd name="T22" fmla="*/ 47 w 135"/>
              <a:gd name="T23" fmla="*/ 15 h 34"/>
              <a:gd name="T24" fmla="*/ 56 w 135"/>
              <a:gd name="T25" fmla="*/ 12 h 34"/>
              <a:gd name="T26" fmla="*/ 64 w 135"/>
              <a:gd name="T27" fmla="*/ 9 h 34"/>
              <a:gd name="T28" fmla="*/ 76 w 135"/>
              <a:gd name="T29" fmla="*/ 9 h 34"/>
              <a:gd name="T30" fmla="*/ 84 w 135"/>
              <a:gd name="T31" fmla="*/ 6 h 34"/>
              <a:gd name="T32" fmla="*/ 91 w 135"/>
              <a:gd name="T33" fmla="*/ 6 h 34"/>
              <a:gd name="T34" fmla="*/ 100 w 135"/>
              <a:gd name="T35" fmla="*/ 3 h 34"/>
              <a:gd name="T36" fmla="*/ 106 w 135"/>
              <a:gd name="T37" fmla="*/ 3 h 34"/>
              <a:gd name="T38" fmla="*/ 111 w 135"/>
              <a:gd name="T39" fmla="*/ 3 h 34"/>
              <a:gd name="T40" fmla="*/ 117 w 135"/>
              <a:gd name="T41" fmla="*/ 0 h 34"/>
              <a:gd name="T42" fmla="*/ 122 w 135"/>
              <a:gd name="T43" fmla="*/ 0 h 34"/>
              <a:gd name="T44" fmla="*/ 129 w 135"/>
              <a:gd name="T45" fmla="*/ 3 h 34"/>
              <a:gd name="T46" fmla="*/ 133 w 135"/>
              <a:gd name="T47" fmla="*/ 3 h 34"/>
              <a:gd name="T48" fmla="*/ 135 w 135"/>
              <a:gd name="T49" fmla="*/ 3 h 34"/>
              <a:gd name="T50" fmla="*/ 135 w 135"/>
              <a:gd name="T51" fmla="*/ 6 h 34"/>
              <a:gd name="T52" fmla="*/ 135 w 135"/>
              <a:gd name="T53" fmla="*/ 6 h 34"/>
              <a:gd name="T54" fmla="*/ 135 w 135"/>
              <a:gd name="T55" fmla="*/ 9 h 34"/>
              <a:gd name="T56" fmla="*/ 135 w 135"/>
              <a:gd name="T57" fmla="*/ 9 h 34"/>
              <a:gd name="T58" fmla="*/ 133 w 135"/>
              <a:gd name="T59" fmla="*/ 12 h 34"/>
              <a:gd name="T60" fmla="*/ 129 w 135"/>
              <a:gd name="T61" fmla="*/ 12 h 34"/>
              <a:gd name="T62" fmla="*/ 124 w 135"/>
              <a:gd name="T63" fmla="*/ 15 h 34"/>
              <a:gd name="T64" fmla="*/ 117 w 135"/>
              <a:gd name="T65" fmla="*/ 18 h 34"/>
              <a:gd name="T66" fmla="*/ 111 w 135"/>
              <a:gd name="T67" fmla="*/ 18 h 34"/>
              <a:gd name="T68" fmla="*/ 104 w 135"/>
              <a:gd name="T69" fmla="*/ 21 h 34"/>
              <a:gd name="T70" fmla="*/ 95 w 135"/>
              <a:gd name="T71" fmla="*/ 24 h 34"/>
              <a:gd name="T72" fmla="*/ 87 w 135"/>
              <a:gd name="T73" fmla="*/ 24 h 34"/>
              <a:gd name="T74" fmla="*/ 78 w 135"/>
              <a:gd name="T75" fmla="*/ 27 h 34"/>
              <a:gd name="T76" fmla="*/ 71 w 135"/>
              <a:gd name="T77" fmla="*/ 31 h 34"/>
              <a:gd name="T78" fmla="*/ 62 w 135"/>
              <a:gd name="T79" fmla="*/ 31 h 34"/>
              <a:gd name="T80" fmla="*/ 58 w 135"/>
              <a:gd name="T81" fmla="*/ 34 h 34"/>
              <a:gd name="T82" fmla="*/ 51 w 135"/>
              <a:gd name="T83" fmla="*/ 34 h 34"/>
              <a:gd name="T84" fmla="*/ 40 w 135"/>
              <a:gd name="T85" fmla="*/ 34 h 34"/>
              <a:gd name="T86" fmla="*/ 34 w 135"/>
              <a:gd name="T87" fmla="*/ 34 h 34"/>
              <a:gd name="T88" fmla="*/ 27 w 135"/>
              <a:gd name="T89" fmla="*/ 34 h 34"/>
              <a:gd name="T90" fmla="*/ 20 w 135"/>
              <a:gd name="T91" fmla="*/ 34 h 34"/>
              <a:gd name="T92" fmla="*/ 14 w 135"/>
              <a:gd name="T93" fmla="*/ 34 h 34"/>
              <a:gd name="T94" fmla="*/ 9 w 135"/>
              <a:gd name="T95" fmla="*/ 31 h 34"/>
              <a:gd name="T96" fmla="*/ 5 w 135"/>
              <a:gd name="T97" fmla="*/ 31 h 34"/>
              <a:gd name="T98" fmla="*/ 3 w 135"/>
              <a:gd name="T99" fmla="*/ 27 h 34"/>
              <a:gd name="T100" fmla="*/ 0 w 135"/>
              <a:gd name="T101" fmla="*/ 27 h 34"/>
              <a:gd name="T102" fmla="*/ 0 w 135"/>
              <a:gd name="T103" fmla="*/ 27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5" h="34">
                <a:moveTo>
                  <a:pt x="0" y="27"/>
                </a:moveTo>
                <a:lnTo>
                  <a:pt x="0" y="24"/>
                </a:lnTo>
                <a:lnTo>
                  <a:pt x="0" y="24"/>
                </a:lnTo>
                <a:lnTo>
                  <a:pt x="3" y="24"/>
                </a:lnTo>
                <a:lnTo>
                  <a:pt x="7" y="21"/>
                </a:lnTo>
                <a:lnTo>
                  <a:pt x="12" y="21"/>
                </a:lnTo>
                <a:lnTo>
                  <a:pt x="16" y="21"/>
                </a:lnTo>
                <a:lnTo>
                  <a:pt x="20" y="21"/>
                </a:lnTo>
                <a:lnTo>
                  <a:pt x="25" y="18"/>
                </a:lnTo>
                <a:lnTo>
                  <a:pt x="31" y="18"/>
                </a:lnTo>
                <a:lnTo>
                  <a:pt x="38" y="15"/>
                </a:lnTo>
                <a:lnTo>
                  <a:pt x="47" y="15"/>
                </a:lnTo>
                <a:lnTo>
                  <a:pt x="56" y="12"/>
                </a:lnTo>
                <a:lnTo>
                  <a:pt x="64" y="9"/>
                </a:lnTo>
                <a:lnTo>
                  <a:pt x="76" y="9"/>
                </a:lnTo>
                <a:lnTo>
                  <a:pt x="84" y="6"/>
                </a:lnTo>
                <a:lnTo>
                  <a:pt x="91" y="6"/>
                </a:lnTo>
                <a:lnTo>
                  <a:pt x="100" y="3"/>
                </a:lnTo>
                <a:lnTo>
                  <a:pt x="106" y="3"/>
                </a:lnTo>
                <a:lnTo>
                  <a:pt x="111" y="3"/>
                </a:lnTo>
                <a:lnTo>
                  <a:pt x="117" y="0"/>
                </a:lnTo>
                <a:lnTo>
                  <a:pt x="122" y="0"/>
                </a:lnTo>
                <a:lnTo>
                  <a:pt x="129" y="3"/>
                </a:lnTo>
                <a:lnTo>
                  <a:pt x="133" y="3"/>
                </a:lnTo>
                <a:lnTo>
                  <a:pt x="135" y="3"/>
                </a:lnTo>
                <a:lnTo>
                  <a:pt x="135" y="6"/>
                </a:lnTo>
                <a:lnTo>
                  <a:pt x="135" y="6"/>
                </a:lnTo>
                <a:lnTo>
                  <a:pt x="135" y="9"/>
                </a:lnTo>
                <a:lnTo>
                  <a:pt x="135" y="9"/>
                </a:lnTo>
                <a:lnTo>
                  <a:pt x="133" y="12"/>
                </a:lnTo>
                <a:lnTo>
                  <a:pt x="129" y="12"/>
                </a:lnTo>
                <a:lnTo>
                  <a:pt x="124" y="15"/>
                </a:lnTo>
                <a:lnTo>
                  <a:pt x="117" y="18"/>
                </a:lnTo>
                <a:lnTo>
                  <a:pt x="111" y="18"/>
                </a:lnTo>
                <a:lnTo>
                  <a:pt x="104" y="21"/>
                </a:lnTo>
                <a:lnTo>
                  <a:pt x="95" y="24"/>
                </a:lnTo>
                <a:lnTo>
                  <a:pt x="87" y="24"/>
                </a:lnTo>
                <a:lnTo>
                  <a:pt x="78" y="27"/>
                </a:lnTo>
                <a:lnTo>
                  <a:pt x="71" y="31"/>
                </a:lnTo>
                <a:lnTo>
                  <a:pt x="62" y="31"/>
                </a:lnTo>
                <a:lnTo>
                  <a:pt x="58" y="34"/>
                </a:lnTo>
                <a:lnTo>
                  <a:pt x="51" y="34"/>
                </a:lnTo>
                <a:lnTo>
                  <a:pt x="40" y="34"/>
                </a:lnTo>
                <a:lnTo>
                  <a:pt x="34" y="34"/>
                </a:lnTo>
                <a:lnTo>
                  <a:pt x="27" y="34"/>
                </a:lnTo>
                <a:lnTo>
                  <a:pt x="20" y="34"/>
                </a:lnTo>
                <a:lnTo>
                  <a:pt x="14" y="34"/>
                </a:lnTo>
                <a:lnTo>
                  <a:pt x="9" y="31"/>
                </a:lnTo>
                <a:lnTo>
                  <a:pt x="5" y="31"/>
                </a:lnTo>
                <a:lnTo>
                  <a:pt x="3" y="27"/>
                </a:lnTo>
                <a:lnTo>
                  <a:pt x="0" y="27"/>
                </a:lnTo>
                <a:lnTo>
                  <a:pt x="0" y="2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6" name="Freeform 173">
            <a:extLst>
              <a:ext uri="{FF2B5EF4-FFF2-40B4-BE49-F238E27FC236}">
                <a16:creationId xmlns:a16="http://schemas.microsoft.com/office/drawing/2014/main" xmlns="" id="{BCF742CC-E574-4641-BDB2-066345F5DAFA}"/>
              </a:ext>
            </a:extLst>
          </p:cNvPr>
          <p:cNvSpPr>
            <a:spLocks/>
          </p:cNvSpPr>
          <p:nvPr/>
        </p:nvSpPr>
        <p:spPr bwMode="auto">
          <a:xfrm>
            <a:off x="2541468" y="698987"/>
            <a:ext cx="538635" cy="785696"/>
          </a:xfrm>
          <a:custGeom>
            <a:avLst/>
            <a:gdLst>
              <a:gd name="T0" fmla="*/ 24 w 86"/>
              <a:gd name="T1" fmla="*/ 53 h 83"/>
              <a:gd name="T2" fmla="*/ 33 w 86"/>
              <a:gd name="T3" fmla="*/ 40 h 83"/>
              <a:gd name="T4" fmla="*/ 35 w 86"/>
              <a:gd name="T5" fmla="*/ 34 h 83"/>
              <a:gd name="T6" fmla="*/ 39 w 86"/>
              <a:gd name="T7" fmla="*/ 28 h 83"/>
              <a:gd name="T8" fmla="*/ 44 w 86"/>
              <a:gd name="T9" fmla="*/ 19 h 83"/>
              <a:gd name="T10" fmla="*/ 44 w 86"/>
              <a:gd name="T11" fmla="*/ 16 h 83"/>
              <a:gd name="T12" fmla="*/ 46 w 86"/>
              <a:gd name="T13" fmla="*/ 9 h 83"/>
              <a:gd name="T14" fmla="*/ 44 w 86"/>
              <a:gd name="T15" fmla="*/ 9 h 83"/>
              <a:gd name="T16" fmla="*/ 44 w 86"/>
              <a:gd name="T17" fmla="*/ 6 h 83"/>
              <a:gd name="T18" fmla="*/ 42 w 86"/>
              <a:gd name="T19" fmla="*/ 6 h 83"/>
              <a:gd name="T20" fmla="*/ 44 w 86"/>
              <a:gd name="T21" fmla="*/ 3 h 83"/>
              <a:gd name="T22" fmla="*/ 44 w 86"/>
              <a:gd name="T23" fmla="*/ 3 h 83"/>
              <a:gd name="T24" fmla="*/ 46 w 86"/>
              <a:gd name="T25" fmla="*/ 0 h 83"/>
              <a:gd name="T26" fmla="*/ 50 w 86"/>
              <a:gd name="T27" fmla="*/ 0 h 83"/>
              <a:gd name="T28" fmla="*/ 55 w 86"/>
              <a:gd name="T29" fmla="*/ 0 h 83"/>
              <a:gd name="T30" fmla="*/ 59 w 86"/>
              <a:gd name="T31" fmla="*/ 0 h 83"/>
              <a:gd name="T32" fmla="*/ 70 w 86"/>
              <a:gd name="T33" fmla="*/ 3 h 83"/>
              <a:gd name="T34" fmla="*/ 75 w 86"/>
              <a:gd name="T35" fmla="*/ 6 h 83"/>
              <a:gd name="T36" fmla="*/ 79 w 86"/>
              <a:gd name="T37" fmla="*/ 6 h 83"/>
              <a:gd name="T38" fmla="*/ 81 w 86"/>
              <a:gd name="T39" fmla="*/ 9 h 83"/>
              <a:gd name="T40" fmla="*/ 84 w 86"/>
              <a:gd name="T41" fmla="*/ 12 h 83"/>
              <a:gd name="T42" fmla="*/ 86 w 86"/>
              <a:gd name="T43" fmla="*/ 12 h 83"/>
              <a:gd name="T44" fmla="*/ 86 w 86"/>
              <a:gd name="T45" fmla="*/ 16 h 83"/>
              <a:gd name="T46" fmla="*/ 86 w 86"/>
              <a:gd name="T47" fmla="*/ 19 h 83"/>
              <a:gd name="T48" fmla="*/ 84 w 86"/>
              <a:gd name="T49" fmla="*/ 22 h 83"/>
              <a:gd name="T50" fmla="*/ 81 w 86"/>
              <a:gd name="T51" fmla="*/ 25 h 83"/>
              <a:gd name="T52" fmla="*/ 79 w 86"/>
              <a:gd name="T53" fmla="*/ 28 h 83"/>
              <a:gd name="T54" fmla="*/ 75 w 86"/>
              <a:gd name="T55" fmla="*/ 34 h 83"/>
              <a:gd name="T56" fmla="*/ 68 w 86"/>
              <a:gd name="T57" fmla="*/ 40 h 83"/>
              <a:gd name="T58" fmla="*/ 62 w 86"/>
              <a:gd name="T59" fmla="*/ 46 h 83"/>
              <a:gd name="T60" fmla="*/ 55 w 86"/>
              <a:gd name="T61" fmla="*/ 53 h 83"/>
              <a:gd name="T62" fmla="*/ 48 w 86"/>
              <a:gd name="T63" fmla="*/ 59 h 83"/>
              <a:gd name="T64" fmla="*/ 39 w 86"/>
              <a:gd name="T65" fmla="*/ 65 h 83"/>
              <a:gd name="T66" fmla="*/ 24 w 86"/>
              <a:gd name="T67" fmla="*/ 77 h 83"/>
              <a:gd name="T68" fmla="*/ 15 w 86"/>
              <a:gd name="T69" fmla="*/ 80 h 83"/>
              <a:gd name="T70" fmla="*/ 9 w 86"/>
              <a:gd name="T71" fmla="*/ 83 h 83"/>
              <a:gd name="T72" fmla="*/ 4 w 86"/>
              <a:gd name="T73" fmla="*/ 83 h 83"/>
              <a:gd name="T74" fmla="*/ 2 w 86"/>
              <a:gd name="T75" fmla="*/ 83 h 83"/>
              <a:gd name="T76" fmla="*/ 0 w 86"/>
              <a:gd name="T77" fmla="*/ 83 h 83"/>
              <a:gd name="T78" fmla="*/ 0 w 86"/>
              <a:gd name="T79" fmla="*/ 80 h 83"/>
              <a:gd name="T80" fmla="*/ 0 w 86"/>
              <a:gd name="T81" fmla="*/ 80 h 83"/>
              <a:gd name="T82" fmla="*/ 2 w 86"/>
              <a:gd name="T83" fmla="*/ 77 h 83"/>
              <a:gd name="T84" fmla="*/ 2 w 86"/>
              <a:gd name="T85" fmla="*/ 74 h 83"/>
              <a:gd name="T86" fmla="*/ 4 w 86"/>
              <a:gd name="T87" fmla="*/ 74 h 83"/>
              <a:gd name="T88" fmla="*/ 9 w 86"/>
              <a:gd name="T89" fmla="*/ 71 h 83"/>
              <a:gd name="T90" fmla="*/ 17 w 86"/>
              <a:gd name="T91" fmla="*/ 59 h 83"/>
              <a:gd name="T92" fmla="*/ 24 w 86"/>
              <a:gd name="T93" fmla="*/ 53 h 83"/>
              <a:gd name="T94" fmla="*/ 24 w 86"/>
              <a:gd name="T95" fmla="*/ 53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86" h="83">
                <a:moveTo>
                  <a:pt x="24" y="53"/>
                </a:moveTo>
                <a:lnTo>
                  <a:pt x="33" y="40"/>
                </a:lnTo>
                <a:lnTo>
                  <a:pt x="35" y="34"/>
                </a:lnTo>
                <a:lnTo>
                  <a:pt x="39" y="28"/>
                </a:lnTo>
                <a:lnTo>
                  <a:pt x="44" y="19"/>
                </a:lnTo>
                <a:lnTo>
                  <a:pt x="44" y="16"/>
                </a:lnTo>
                <a:lnTo>
                  <a:pt x="46" y="9"/>
                </a:lnTo>
                <a:lnTo>
                  <a:pt x="44" y="9"/>
                </a:lnTo>
                <a:lnTo>
                  <a:pt x="44" y="6"/>
                </a:lnTo>
                <a:lnTo>
                  <a:pt x="42" y="6"/>
                </a:lnTo>
                <a:lnTo>
                  <a:pt x="44" y="3"/>
                </a:lnTo>
                <a:lnTo>
                  <a:pt x="44" y="3"/>
                </a:lnTo>
                <a:lnTo>
                  <a:pt x="46" y="0"/>
                </a:lnTo>
                <a:lnTo>
                  <a:pt x="50" y="0"/>
                </a:lnTo>
                <a:lnTo>
                  <a:pt x="55" y="0"/>
                </a:lnTo>
                <a:lnTo>
                  <a:pt x="59" y="0"/>
                </a:lnTo>
                <a:lnTo>
                  <a:pt x="70" y="3"/>
                </a:lnTo>
                <a:lnTo>
                  <a:pt x="75" y="6"/>
                </a:lnTo>
                <a:lnTo>
                  <a:pt x="79" y="6"/>
                </a:lnTo>
                <a:lnTo>
                  <a:pt x="81" y="9"/>
                </a:lnTo>
                <a:lnTo>
                  <a:pt x="84" y="12"/>
                </a:lnTo>
                <a:lnTo>
                  <a:pt x="86" y="12"/>
                </a:lnTo>
                <a:lnTo>
                  <a:pt x="86" y="16"/>
                </a:lnTo>
                <a:lnTo>
                  <a:pt x="86" y="19"/>
                </a:lnTo>
                <a:lnTo>
                  <a:pt x="84" y="22"/>
                </a:lnTo>
                <a:lnTo>
                  <a:pt x="81" y="25"/>
                </a:lnTo>
                <a:lnTo>
                  <a:pt x="79" y="28"/>
                </a:lnTo>
                <a:lnTo>
                  <a:pt x="75" y="34"/>
                </a:lnTo>
                <a:lnTo>
                  <a:pt x="68" y="40"/>
                </a:lnTo>
                <a:lnTo>
                  <a:pt x="62" y="46"/>
                </a:lnTo>
                <a:lnTo>
                  <a:pt x="55" y="53"/>
                </a:lnTo>
                <a:lnTo>
                  <a:pt x="48" y="59"/>
                </a:lnTo>
                <a:lnTo>
                  <a:pt x="39" y="65"/>
                </a:lnTo>
                <a:lnTo>
                  <a:pt x="24" y="77"/>
                </a:lnTo>
                <a:lnTo>
                  <a:pt x="15" y="80"/>
                </a:lnTo>
                <a:lnTo>
                  <a:pt x="9" y="83"/>
                </a:lnTo>
                <a:lnTo>
                  <a:pt x="4" y="83"/>
                </a:lnTo>
                <a:lnTo>
                  <a:pt x="2" y="83"/>
                </a:lnTo>
                <a:lnTo>
                  <a:pt x="0" y="83"/>
                </a:lnTo>
                <a:lnTo>
                  <a:pt x="0" y="80"/>
                </a:lnTo>
                <a:lnTo>
                  <a:pt x="0" y="80"/>
                </a:lnTo>
                <a:lnTo>
                  <a:pt x="2" y="77"/>
                </a:lnTo>
                <a:lnTo>
                  <a:pt x="2" y="74"/>
                </a:lnTo>
                <a:lnTo>
                  <a:pt x="4" y="74"/>
                </a:lnTo>
                <a:lnTo>
                  <a:pt x="9" y="71"/>
                </a:lnTo>
                <a:lnTo>
                  <a:pt x="17" y="59"/>
                </a:lnTo>
                <a:lnTo>
                  <a:pt x="24" y="53"/>
                </a:lnTo>
                <a:lnTo>
                  <a:pt x="24" y="5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7" name="Freeform 174">
            <a:extLst>
              <a:ext uri="{FF2B5EF4-FFF2-40B4-BE49-F238E27FC236}">
                <a16:creationId xmlns:a16="http://schemas.microsoft.com/office/drawing/2014/main" xmlns="" id="{F94F22B1-6CB3-4F9C-8BB6-F23F9317A6FC}"/>
              </a:ext>
            </a:extLst>
          </p:cNvPr>
          <p:cNvSpPr>
            <a:spLocks/>
          </p:cNvSpPr>
          <p:nvPr/>
        </p:nvSpPr>
        <p:spPr bwMode="auto">
          <a:xfrm>
            <a:off x="1652093" y="1399484"/>
            <a:ext cx="638846" cy="1107545"/>
          </a:xfrm>
          <a:custGeom>
            <a:avLst/>
            <a:gdLst>
              <a:gd name="T0" fmla="*/ 60 w 102"/>
              <a:gd name="T1" fmla="*/ 37 h 117"/>
              <a:gd name="T2" fmla="*/ 64 w 102"/>
              <a:gd name="T3" fmla="*/ 28 h 117"/>
              <a:gd name="T4" fmla="*/ 69 w 102"/>
              <a:gd name="T5" fmla="*/ 19 h 117"/>
              <a:gd name="T6" fmla="*/ 71 w 102"/>
              <a:gd name="T7" fmla="*/ 9 h 117"/>
              <a:gd name="T8" fmla="*/ 73 w 102"/>
              <a:gd name="T9" fmla="*/ 0 h 117"/>
              <a:gd name="T10" fmla="*/ 80 w 102"/>
              <a:gd name="T11" fmla="*/ 3 h 117"/>
              <a:gd name="T12" fmla="*/ 84 w 102"/>
              <a:gd name="T13" fmla="*/ 6 h 117"/>
              <a:gd name="T14" fmla="*/ 89 w 102"/>
              <a:gd name="T15" fmla="*/ 9 h 117"/>
              <a:gd name="T16" fmla="*/ 93 w 102"/>
              <a:gd name="T17" fmla="*/ 9 h 117"/>
              <a:gd name="T18" fmla="*/ 98 w 102"/>
              <a:gd name="T19" fmla="*/ 12 h 117"/>
              <a:gd name="T20" fmla="*/ 100 w 102"/>
              <a:gd name="T21" fmla="*/ 16 h 117"/>
              <a:gd name="T22" fmla="*/ 102 w 102"/>
              <a:gd name="T23" fmla="*/ 16 h 117"/>
              <a:gd name="T24" fmla="*/ 102 w 102"/>
              <a:gd name="T25" fmla="*/ 19 h 117"/>
              <a:gd name="T26" fmla="*/ 102 w 102"/>
              <a:gd name="T27" fmla="*/ 22 h 117"/>
              <a:gd name="T28" fmla="*/ 100 w 102"/>
              <a:gd name="T29" fmla="*/ 25 h 117"/>
              <a:gd name="T30" fmla="*/ 98 w 102"/>
              <a:gd name="T31" fmla="*/ 31 h 117"/>
              <a:gd name="T32" fmla="*/ 93 w 102"/>
              <a:gd name="T33" fmla="*/ 37 h 117"/>
              <a:gd name="T34" fmla="*/ 87 w 102"/>
              <a:gd name="T35" fmla="*/ 46 h 117"/>
              <a:gd name="T36" fmla="*/ 82 w 102"/>
              <a:gd name="T37" fmla="*/ 56 h 117"/>
              <a:gd name="T38" fmla="*/ 75 w 102"/>
              <a:gd name="T39" fmla="*/ 65 h 117"/>
              <a:gd name="T40" fmla="*/ 67 w 102"/>
              <a:gd name="T41" fmla="*/ 71 h 117"/>
              <a:gd name="T42" fmla="*/ 58 w 102"/>
              <a:gd name="T43" fmla="*/ 80 h 117"/>
              <a:gd name="T44" fmla="*/ 49 w 102"/>
              <a:gd name="T45" fmla="*/ 89 h 117"/>
              <a:gd name="T46" fmla="*/ 40 w 102"/>
              <a:gd name="T47" fmla="*/ 96 h 117"/>
              <a:gd name="T48" fmla="*/ 31 w 102"/>
              <a:gd name="T49" fmla="*/ 105 h 117"/>
              <a:gd name="T50" fmla="*/ 25 w 102"/>
              <a:gd name="T51" fmla="*/ 108 h 117"/>
              <a:gd name="T52" fmla="*/ 20 w 102"/>
              <a:gd name="T53" fmla="*/ 111 h 117"/>
              <a:gd name="T54" fmla="*/ 11 w 102"/>
              <a:gd name="T55" fmla="*/ 114 h 117"/>
              <a:gd name="T56" fmla="*/ 7 w 102"/>
              <a:gd name="T57" fmla="*/ 117 h 117"/>
              <a:gd name="T58" fmla="*/ 3 w 102"/>
              <a:gd name="T59" fmla="*/ 117 h 117"/>
              <a:gd name="T60" fmla="*/ 0 w 102"/>
              <a:gd name="T61" fmla="*/ 117 h 117"/>
              <a:gd name="T62" fmla="*/ 0 w 102"/>
              <a:gd name="T63" fmla="*/ 114 h 117"/>
              <a:gd name="T64" fmla="*/ 3 w 102"/>
              <a:gd name="T65" fmla="*/ 111 h 117"/>
              <a:gd name="T66" fmla="*/ 5 w 102"/>
              <a:gd name="T67" fmla="*/ 108 h 117"/>
              <a:gd name="T68" fmla="*/ 7 w 102"/>
              <a:gd name="T69" fmla="*/ 105 h 117"/>
              <a:gd name="T70" fmla="*/ 11 w 102"/>
              <a:gd name="T71" fmla="*/ 99 h 117"/>
              <a:gd name="T72" fmla="*/ 18 w 102"/>
              <a:gd name="T73" fmla="*/ 93 h 117"/>
              <a:gd name="T74" fmla="*/ 23 w 102"/>
              <a:gd name="T75" fmla="*/ 86 h 117"/>
              <a:gd name="T76" fmla="*/ 29 w 102"/>
              <a:gd name="T77" fmla="*/ 77 h 117"/>
              <a:gd name="T78" fmla="*/ 36 w 102"/>
              <a:gd name="T79" fmla="*/ 71 h 117"/>
              <a:gd name="T80" fmla="*/ 42 w 102"/>
              <a:gd name="T81" fmla="*/ 65 h 117"/>
              <a:gd name="T82" fmla="*/ 47 w 102"/>
              <a:gd name="T83" fmla="*/ 59 h 117"/>
              <a:gd name="T84" fmla="*/ 51 w 102"/>
              <a:gd name="T85" fmla="*/ 52 h 117"/>
              <a:gd name="T86" fmla="*/ 56 w 102"/>
              <a:gd name="T87" fmla="*/ 49 h 117"/>
              <a:gd name="T88" fmla="*/ 60 w 102"/>
              <a:gd name="T89" fmla="*/ 37 h 117"/>
              <a:gd name="T90" fmla="*/ 60 w 102"/>
              <a:gd name="T91" fmla="*/ 37 h 1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02" h="117">
                <a:moveTo>
                  <a:pt x="60" y="37"/>
                </a:moveTo>
                <a:lnTo>
                  <a:pt x="64" y="28"/>
                </a:lnTo>
                <a:lnTo>
                  <a:pt x="69" y="19"/>
                </a:lnTo>
                <a:lnTo>
                  <a:pt x="71" y="9"/>
                </a:lnTo>
                <a:lnTo>
                  <a:pt x="73" y="0"/>
                </a:lnTo>
                <a:lnTo>
                  <a:pt x="80" y="3"/>
                </a:lnTo>
                <a:lnTo>
                  <a:pt x="84" y="6"/>
                </a:lnTo>
                <a:lnTo>
                  <a:pt x="89" y="9"/>
                </a:lnTo>
                <a:lnTo>
                  <a:pt x="93" y="9"/>
                </a:lnTo>
                <a:lnTo>
                  <a:pt x="98" y="12"/>
                </a:lnTo>
                <a:lnTo>
                  <a:pt x="100" y="16"/>
                </a:lnTo>
                <a:lnTo>
                  <a:pt x="102" y="16"/>
                </a:lnTo>
                <a:lnTo>
                  <a:pt x="102" y="19"/>
                </a:lnTo>
                <a:lnTo>
                  <a:pt x="102" y="22"/>
                </a:lnTo>
                <a:lnTo>
                  <a:pt x="100" y="25"/>
                </a:lnTo>
                <a:lnTo>
                  <a:pt x="98" y="31"/>
                </a:lnTo>
                <a:lnTo>
                  <a:pt x="93" y="37"/>
                </a:lnTo>
                <a:lnTo>
                  <a:pt x="87" y="46"/>
                </a:lnTo>
                <a:lnTo>
                  <a:pt x="82" y="56"/>
                </a:lnTo>
                <a:lnTo>
                  <a:pt x="75" y="65"/>
                </a:lnTo>
                <a:lnTo>
                  <a:pt x="67" y="71"/>
                </a:lnTo>
                <a:lnTo>
                  <a:pt x="58" y="80"/>
                </a:lnTo>
                <a:lnTo>
                  <a:pt x="49" y="89"/>
                </a:lnTo>
                <a:lnTo>
                  <a:pt x="40" y="96"/>
                </a:lnTo>
                <a:lnTo>
                  <a:pt x="31" y="105"/>
                </a:lnTo>
                <a:lnTo>
                  <a:pt x="25" y="108"/>
                </a:lnTo>
                <a:lnTo>
                  <a:pt x="20" y="111"/>
                </a:lnTo>
                <a:lnTo>
                  <a:pt x="11" y="114"/>
                </a:lnTo>
                <a:lnTo>
                  <a:pt x="7" y="117"/>
                </a:lnTo>
                <a:lnTo>
                  <a:pt x="3" y="117"/>
                </a:lnTo>
                <a:lnTo>
                  <a:pt x="0" y="117"/>
                </a:lnTo>
                <a:lnTo>
                  <a:pt x="0" y="114"/>
                </a:lnTo>
                <a:lnTo>
                  <a:pt x="3" y="111"/>
                </a:lnTo>
                <a:lnTo>
                  <a:pt x="5" y="108"/>
                </a:lnTo>
                <a:lnTo>
                  <a:pt x="7" y="105"/>
                </a:lnTo>
                <a:lnTo>
                  <a:pt x="11" y="99"/>
                </a:lnTo>
                <a:lnTo>
                  <a:pt x="18" y="93"/>
                </a:lnTo>
                <a:lnTo>
                  <a:pt x="23" y="86"/>
                </a:lnTo>
                <a:lnTo>
                  <a:pt x="29" y="77"/>
                </a:lnTo>
                <a:lnTo>
                  <a:pt x="36" y="71"/>
                </a:lnTo>
                <a:lnTo>
                  <a:pt x="42" y="65"/>
                </a:lnTo>
                <a:lnTo>
                  <a:pt x="47" y="59"/>
                </a:lnTo>
                <a:lnTo>
                  <a:pt x="51" y="52"/>
                </a:lnTo>
                <a:lnTo>
                  <a:pt x="56" y="49"/>
                </a:lnTo>
                <a:lnTo>
                  <a:pt x="60" y="37"/>
                </a:lnTo>
                <a:lnTo>
                  <a:pt x="60" y="3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177">
            <a:extLst>
              <a:ext uri="{FF2B5EF4-FFF2-40B4-BE49-F238E27FC236}">
                <a16:creationId xmlns:a16="http://schemas.microsoft.com/office/drawing/2014/main" xmlns="" id="{37E45AC2-72E9-46E5-8F52-6D99AE192A1E}"/>
              </a:ext>
            </a:extLst>
          </p:cNvPr>
          <p:cNvSpPr>
            <a:spLocks/>
          </p:cNvSpPr>
          <p:nvPr/>
        </p:nvSpPr>
        <p:spPr bwMode="auto">
          <a:xfrm>
            <a:off x="2735625" y="1020837"/>
            <a:ext cx="757850" cy="293454"/>
          </a:xfrm>
          <a:custGeom>
            <a:avLst/>
            <a:gdLst>
              <a:gd name="T0" fmla="*/ 61 w 121"/>
              <a:gd name="T1" fmla="*/ 6 h 31"/>
              <a:gd name="T2" fmla="*/ 77 w 121"/>
              <a:gd name="T3" fmla="*/ 3 h 31"/>
              <a:gd name="T4" fmla="*/ 83 w 121"/>
              <a:gd name="T5" fmla="*/ 0 h 31"/>
              <a:gd name="T6" fmla="*/ 90 w 121"/>
              <a:gd name="T7" fmla="*/ 0 h 31"/>
              <a:gd name="T8" fmla="*/ 95 w 121"/>
              <a:gd name="T9" fmla="*/ 0 h 31"/>
              <a:gd name="T10" fmla="*/ 101 w 121"/>
              <a:gd name="T11" fmla="*/ 0 h 31"/>
              <a:gd name="T12" fmla="*/ 106 w 121"/>
              <a:gd name="T13" fmla="*/ 0 h 31"/>
              <a:gd name="T14" fmla="*/ 108 w 121"/>
              <a:gd name="T15" fmla="*/ 3 h 31"/>
              <a:gd name="T16" fmla="*/ 114 w 121"/>
              <a:gd name="T17" fmla="*/ 6 h 31"/>
              <a:gd name="T18" fmla="*/ 119 w 121"/>
              <a:gd name="T19" fmla="*/ 6 h 31"/>
              <a:gd name="T20" fmla="*/ 121 w 121"/>
              <a:gd name="T21" fmla="*/ 9 h 31"/>
              <a:gd name="T22" fmla="*/ 121 w 121"/>
              <a:gd name="T23" fmla="*/ 12 h 31"/>
              <a:gd name="T24" fmla="*/ 121 w 121"/>
              <a:gd name="T25" fmla="*/ 12 h 31"/>
              <a:gd name="T26" fmla="*/ 119 w 121"/>
              <a:gd name="T27" fmla="*/ 12 h 31"/>
              <a:gd name="T28" fmla="*/ 117 w 121"/>
              <a:gd name="T29" fmla="*/ 12 h 31"/>
              <a:gd name="T30" fmla="*/ 114 w 121"/>
              <a:gd name="T31" fmla="*/ 15 h 31"/>
              <a:gd name="T32" fmla="*/ 110 w 121"/>
              <a:gd name="T33" fmla="*/ 15 h 31"/>
              <a:gd name="T34" fmla="*/ 106 w 121"/>
              <a:gd name="T35" fmla="*/ 15 h 31"/>
              <a:gd name="T36" fmla="*/ 99 w 121"/>
              <a:gd name="T37" fmla="*/ 19 h 31"/>
              <a:gd name="T38" fmla="*/ 90 w 121"/>
              <a:gd name="T39" fmla="*/ 19 h 31"/>
              <a:gd name="T40" fmla="*/ 83 w 121"/>
              <a:gd name="T41" fmla="*/ 19 h 31"/>
              <a:gd name="T42" fmla="*/ 75 w 121"/>
              <a:gd name="T43" fmla="*/ 22 h 31"/>
              <a:gd name="T44" fmla="*/ 64 w 121"/>
              <a:gd name="T45" fmla="*/ 22 h 31"/>
              <a:gd name="T46" fmla="*/ 53 w 121"/>
              <a:gd name="T47" fmla="*/ 25 h 31"/>
              <a:gd name="T48" fmla="*/ 42 w 121"/>
              <a:gd name="T49" fmla="*/ 25 h 31"/>
              <a:gd name="T50" fmla="*/ 28 w 121"/>
              <a:gd name="T51" fmla="*/ 28 h 31"/>
              <a:gd name="T52" fmla="*/ 13 w 121"/>
              <a:gd name="T53" fmla="*/ 28 h 31"/>
              <a:gd name="T54" fmla="*/ 0 w 121"/>
              <a:gd name="T55" fmla="*/ 31 h 31"/>
              <a:gd name="T56" fmla="*/ 2 w 121"/>
              <a:gd name="T57" fmla="*/ 12 h 31"/>
              <a:gd name="T58" fmla="*/ 15 w 121"/>
              <a:gd name="T59" fmla="*/ 12 h 31"/>
              <a:gd name="T60" fmla="*/ 31 w 121"/>
              <a:gd name="T61" fmla="*/ 9 h 31"/>
              <a:gd name="T62" fmla="*/ 46 w 121"/>
              <a:gd name="T63" fmla="*/ 9 h 31"/>
              <a:gd name="T64" fmla="*/ 61 w 121"/>
              <a:gd name="T65" fmla="*/ 6 h 31"/>
              <a:gd name="T66" fmla="*/ 61 w 121"/>
              <a:gd name="T67" fmla="*/ 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21" h="31">
                <a:moveTo>
                  <a:pt x="61" y="6"/>
                </a:moveTo>
                <a:lnTo>
                  <a:pt x="77" y="3"/>
                </a:lnTo>
                <a:lnTo>
                  <a:pt x="83" y="0"/>
                </a:lnTo>
                <a:lnTo>
                  <a:pt x="90" y="0"/>
                </a:lnTo>
                <a:lnTo>
                  <a:pt x="95" y="0"/>
                </a:lnTo>
                <a:lnTo>
                  <a:pt x="101" y="0"/>
                </a:lnTo>
                <a:lnTo>
                  <a:pt x="106" y="0"/>
                </a:lnTo>
                <a:lnTo>
                  <a:pt x="108" y="3"/>
                </a:lnTo>
                <a:lnTo>
                  <a:pt x="114" y="6"/>
                </a:lnTo>
                <a:lnTo>
                  <a:pt x="119" y="6"/>
                </a:lnTo>
                <a:lnTo>
                  <a:pt x="121" y="9"/>
                </a:lnTo>
                <a:lnTo>
                  <a:pt x="121" y="12"/>
                </a:lnTo>
                <a:lnTo>
                  <a:pt x="121" y="12"/>
                </a:lnTo>
                <a:lnTo>
                  <a:pt x="119" y="12"/>
                </a:lnTo>
                <a:lnTo>
                  <a:pt x="117" y="12"/>
                </a:lnTo>
                <a:lnTo>
                  <a:pt x="114" y="15"/>
                </a:lnTo>
                <a:lnTo>
                  <a:pt x="110" y="15"/>
                </a:lnTo>
                <a:lnTo>
                  <a:pt x="106" y="15"/>
                </a:lnTo>
                <a:lnTo>
                  <a:pt x="99" y="19"/>
                </a:lnTo>
                <a:lnTo>
                  <a:pt x="90" y="19"/>
                </a:lnTo>
                <a:lnTo>
                  <a:pt x="83" y="19"/>
                </a:lnTo>
                <a:lnTo>
                  <a:pt x="75" y="22"/>
                </a:lnTo>
                <a:lnTo>
                  <a:pt x="64" y="22"/>
                </a:lnTo>
                <a:lnTo>
                  <a:pt x="53" y="25"/>
                </a:lnTo>
                <a:lnTo>
                  <a:pt x="42" y="25"/>
                </a:lnTo>
                <a:lnTo>
                  <a:pt x="28" y="28"/>
                </a:lnTo>
                <a:lnTo>
                  <a:pt x="13" y="28"/>
                </a:lnTo>
                <a:lnTo>
                  <a:pt x="0" y="31"/>
                </a:lnTo>
                <a:lnTo>
                  <a:pt x="2" y="12"/>
                </a:lnTo>
                <a:lnTo>
                  <a:pt x="15" y="12"/>
                </a:lnTo>
                <a:lnTo>
                  <a:pt x="31" y="9"/>
                </a:lnTo>
                <a:lnTo>
                  <a:pt x="46" y="9"/>
                </a:lnTo>
                <a:lnTo>
                  <a:pt x="61" y="6"/>
                </a:lnTo>
                <a:lnTo>
                  <a:pt x="61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6" name="Freeform 178">
            <a:extLst>
              <a:ext uri="{FF2B5EF4-FFF2-40B4-BE49-F238E27FC236}">
                <a16:creationId xmlns:a16="http://schemas.microsoft.com/office/drawing/2014/main" xmlns="" id="{F7394B3A-16D6-48CC-BC1F-3E1EF7BC6B6B}"/>
              </a:ext>
            </a:extLst>
          </p:cNvPr>
          <p:cNvSpPr>
            <a:spLocks/>
          </p:cNvSpPr>
          <p:nvPr/>
        </p:nvSpPr>
        <p:spPr bwMode="auto">
          <a:xfrm>
            <a:off x="2140623" y="812581"/>
            <a:ext cx="344478" cy="350251"/>
          </a:xfrm>
          <a:custGeom>
            <a:avLst/>
            <a:gdLst>
              <a:gd name="T0" fmla="*/ 55 w 55"/>
              <a:gd name="T1" fmla="*/ 25 h 37"/>
              <a:gd name="T2" fmla="*/ 53 w 55"/>
              <a:gd name="T3" fmla="*/ 31 h 37"/>
              <a:gd name="T4" fmla="*/ 50 w 55"/>
              <a:gd name="T5" fmla="*/ 34 h 37"/>
              <a:gd name="T6" fmla="*/ 48 w 55"/>
              <a:gd name="T7" fmla="*/ 34 h 37"/>
              <a:gd name="T8" fmla="*/ 44 w 55"/>
              <a:gd name="T9" fmla="*/ 37 h 37"/>
              <a:gd name="T10" fmla="*/ 39 w 55"/>
              <a:gd name="T11" fmla="*/ 37 h 37"/>
              <a:gd name="T12" fmla="*/ 35 w 55"/>
              <a:gd name="T13" fmla="*/ 34 h 37"/>
              <a:gd name="T14" fmla="*/ 26 w 55"/>
              <a:gd name="T15" fmla="*/ 31 h 37"/>
              <a:gd name="T16" fmla="*/ 17 w 55"/>
              <a:gd name="T17" fmla="*/ 25 h 37"/>
              <a:gd name="T18" fmla="*/ 11 w 55"/>
              <a:gd name="T19" fmla="*/ 19 h 37"/>
              <a:gd name="T20" fmla="*/ 4 w 55"/>
              <a:gd name="T21" fmla="*/ 13 h 37"/>
              <a:gd name="T22" fmla="*/ 2 w 55"/>
              <a:gd name="T23" fmla="*/ 10 h 37"/>
              <a:gd name="T24" fmla="*/ 0 w 55"/>
              <a:gd name="T25" fmla="*/ 10 h 37"/>
              <a:gd name="T26" fmla="*/ 0 w 55"/>
              <a:gd name="T27" fmla="*/ 7 h 37"/>
              <a:gd name="T28" fmla="*/ 0 w 55"/>
              <a:gd name="T29" fmla="*/ 7 h 37"/>
              <a:gd name="T30" fmla="*/ 0 w 55"/>
              <a:gd name="T31" fmla="*/ 4 h 37"/>
              <a:gd name="T32" fmla="*/ 4 w 55"/>
              <a:gd name="T33" fmla="*/ 0 h 37"/>
              <a:gd name="T34" fmla="*/ 6 w 55"/>
              <a:gd name="T35" fmla="*/ 0 h 37"/>
              <a:gd name="T36" fmla="*/ 13 w 55"/>
              <a:gd name="T37" fmla="*/ 0 h 37"/>
              <a:gd name="T38" fmla="*/ 20 w 55"/>
              <a:gd name="T39" fmla="*/ 0 h 37"/>
              <a:gd name="T40" fmla="*/ 26 w 55"/>
              <a:gd name="T41" fmla="*/ 4 h 37"/>
              <a:gd name="T42" fmla="*/ 33 w 55"/>
              <a:gd name="T43" fmla="*/ 4 h 37"/>
              <a:gd name="T44" fmla="*/ 42 w 55"/>
              <a:gd name="T45" fmla="*/ 7 h 37"/>
              <a:gd name="T46" fmla="*/ 48 w 55"/>
              <a:gd name="T47" fmla="*/ 13 h 37"/>
              <a:gd name="T48" fmla="*/ 53 w 55"/>
              <a:gd name="T49" fmla="*/ 16 h 37"/>
              <a:gd name="T50" fmla="*/ 55 w 55"/>
              <a:gd name="T51" fmla="*/ 19 h 37"/>
              <a:gd name="T52" fmla="*/ 55 w 55"/>
              <a:gd name="T53" fmla="*/ 22 h 37"/>
              <a:gd name="T54" fmla="*/ 55 w 55"/>
              <a:gd name="T55" fmla="*/ 22 h 37"/>
              <a:gd name="T56" fmla="*/ 55 w 55"/>
              <a:gd name="T57" fmla="*/ 25 h 37"/>
              <a:gd name="T58" fmla="*/ 55 w 55"/>
              <a:gd name="T59" fmla="*/ 25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55" h="37">
                <a:moveTo>
                  <a:pt x="55" y="25"/>
                </a:moveTo>
                <a:lnTo>
                  <a:pt x="53" y="31"/>
                </a:lnTo>
                <a:lnTo>
                  <a:pt x="50" y="34"/>
                </a:lnTo>
                <a:lnTo>
                  <a:pt x="48" y="34"/>
                </a:lnTo>
                <a:lnTo>
                  <a:pt x="44" y="37"/>
                </a:lnTo>
                <a:lnTo>
                  <a:pt x="39" y="37"/>
                </a:lnTo>
                <a:lnTo>
                  <a:pt x="35" y="34"/>
                </a:lnTo>
                <a:lnTo>
                  <a:pt x="26" y="31"/>
                </a:lnTo>
                <a:lnTo>
                  <a:pt x="17" y="25"/>
                </a:lnTo>
                <a:lnTo>
                  <a:pt x="11" y="19"/>
                </a:lnTo>
                <a:lnTo>
                  <a:pt x="4" y="13"/>
                </a:lnTo>
                <a:lnTo>
                  <a:pt x="2" y="10"/>
                </a:lnTo>
                <a:lnTo>
                  <a:pt x="0" y="10"/>
                </a:lnTo>
                <a:lnTo>
                  <a:pt x="0" y="7"/>
                </a:lnTo>
                <a:lnTo>
                  <a:pt x="0" y="7"/>
                </a:lnTo>
                <a:lnTo>
                  <a:pt x="0" y="4"/>
                </a:lnTo>
                <a:lnTo>
                  <a:pt x="4" y="0"/>
                </a:lnTo>
                <a:lnTo>
                  <a:pt x="6" y="0"/>
                </a:lnTo>
                <a:lnTo>
                  <a:pt x="13" y="0"/>
                </a:lnTo>
                <a:lnTo>
                  <a:pt x="20" y="0"/>
                </a:lnTo>
                <a:lnTo>
                  <a:pt x="26" y="4"/>
                </a:lnTo>
                <a:lnTo>
                  <a:pt x="33" y="4"/>
                </a:lnTo>
                <a:lnTo>
                  <a:pt x="42" y="7"/>
                </a:lnTo>
                <a:lnTo>
                  <a:pt x="48" y="13"/>
                </a:lnTo>
                <a:lnTo>
                  <a:pt x="53" y="16"/>
                </a:lnTo>
                <a:lnTo>
                  <a:pt x="55" y="19"/>
                </a:lnTo>
                <a:lnTo>
                  <a:pt x="55" y="22"/>
                </a:lnTo>
                <a:lnTo>
                  <a:pt x="55" y="22"/>
                </a:lnTo>
                <a:lnTo>
                  <a:pt x="55" y="25"/>
                </a:lnTo>
                <a:lnTo>
                  <a:pt x="55" y="2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7" name="Freeform 179">
            <a:extLst>
              <a:ext uri="{FF2B5EF4-FFF2-40B4-BE49-F238E27FC236}">
                <a16:creationId xmlns:a16="http://schemas.microsoft.com/office/drawing/2014/main" xmlns="" id="{2F46BBD5-6216-4114-9CAB-678A4FAE8C8F}"/>
              </a:ext>
            </a:extLst>
          </p:cNvPr>
          <p:cNvSpPr>
            <a:spLocks/>
          </p:cNvSpPr>
          <p:nvPr/>
        </p:nvSpPr>
        <p:spPr bwMode="auto">
          <a:xfrm>
            <a:off x="1307614" y="1371089"/>
            <a:ext cx="331951" cy="378647"/>
          </a:xfrm>
          <a:custGeom>
            <a:avLst/>
            <a:gdLst>
              <a:gd name="T0" fmla="*/ 14 w 53"/>
              <a:gd name="T1" fmla="*/ 22 h 40"/>
              <a:gd name="T2" fmla="*/ 9 w 53"/>
              <a:gd name="T3" fmla="*/ 19 h 40"/>
              <a:gd name="T4" fmla="*/ 5 w 53"/>
              <a:gd name="T5" fmla="*/ 15 h 40"/>
              <a:gd name="T6" fmla="*/ 2 w 53"/>
              <a:gd name="T7" fmla="*/ 12 h 40"/>
              <a:gd name="T8" fmla="*/ 2 w 53"/>
              <a:gd name="T9" fmla="*/ 9 h 40"/>
              <a:gd name="T10" fmla="*/ 0 w 53"/>
              <a:gd name="T11" fmla="*/ 6 h 40"/>
              <a:gd name="T12" fmla="*/ 0 w 53"/>
              <a:gd name="T13" fmla="*/ 6 h 40"/>
              <a:gd name="T14" fmla="*/ 0 w 53"/>
              <a:gd name="T15" fmla="*/ 3 h 40"/>
              <a:gd name="T16" fmla="*/ 0 w 53"/>
              <a:gd name="T17" fmla="*/ 3 h 40"/>
              <a:gd name="T18" fmla="*/ 2 w 53"/>
              <a:gd name="T19" fmla="*/ 3 h 40"/>
              <a:gd name="T20" fmla="*/ 5 w 53"/>
              <a:gd name="T21" fmla="*/ 0 h 40"/>
              <a:gd name="T22" fmla="*/ 5 w 53"/>
              <a:gd name="T23" fmla="*/ 0 h 40"/>
              <a:gd name="T24" fmla="*/ 9 w 53"/>
              <a:gd name="T25" fmla="*/ 0 h 40"/>
              <a:gd name="T26" fmla="*/ 16 w 53"/>
              <a:gd name="T27" fmla="*/ 0 h 40"/>
              <a:gd name="T28" fmla="*/ 22 w 53"/>
              <a:gd name="T29" fmla="*/ 3 h 40"/>
              <a:gd name="T30" fmla="*/ 31 w 53"/>
              <a:gd name="T31" fmla="*/ 6 h 40"/>
              <a:gd name="T32" fmla="*/ 38 w 53"/>
              <a:gd name="T33" fmla="*/ 9 h 40"/>
              <a:gd name="T34" fmla="*/ 44 w 53"/>
              <a:gd name="T35" fmla="*/ 12 h 40"/>
              <a:gd name="T36" fmla="*/ 49 w 53"/>
              <a:gd name="T37" fmla="*/ 15 h 40"/>
              <a:gd name="T38" fmla="*/ 51 w 53"/>
              <a:gd name="T39" fmla="*/ 19 h 40"/>
              <a:gd name="T40" fmla="*/ 53 w 53"/>
              <a:gd name="T41" fmla="*/ 22 h 40"/>
              <a:gd name="T42" fmla="*/ 53 w 53"/>
              <a:gd name="T43" fmla="*/ 28 h 40"/>
              <a:gd name="T44" fmla="*/ 51 w 53"/>
              <a:gd name="T45" fmla="*/ 31 h 40"/>
              <a:gd name="T46" fmla="*/ 49 w 53"/>
              <a:gd name="T47" fmla="*/ 34 h 40"/>
              <a:gd name="T48" fmla="*/ 44 w 53"/>
              <a:gd name="T49" fmla="*/ 37 h 40"/>
              <a:gd name="T50" fmla="*/ 42 w 53"/>
              <a:gd name="T51" fmla="*/ 40 h 40"/>
              <a:gd name="T52" fmla="*/ 38 w 53"/>
              <a:gd name="T53" fmla="*/ 40 h 40"/>
              <a:gd name="T54" fmla="*/ 33 w 53"/>
              <a:gd name="T55" fmla="*/ 37 h 40"/>
              <a:gd name="T56" fmla="*/ 29 w 53"/>
              <a:gd name="T57" fmla="*/ 34 h 40"/>
              <a:gd name="T58" fmla="*/ 20 w 53"/>
              <a:gd name="T59" fmla="*/ 31 h 40"/>
              <a:gd name="T60" fmla="*/ 14 w 53"/>
              <a:gd name="T61" fmla="*/ 22 h 40"/>
              <a:gd name="T62" fmla="*/ 14 w 53"/>
              <a:gd name="T63" fmla="*/ 2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3" h="40">
                <a:moveTo>
                  <a:pt x="14" y="22"/>
                </a:moveTo>
                <a:lnTo>
                  <a:pt x="9" y="19"/>
                </a:lnTo>
                <a:lnTo>
                  <a:pt x="5" y="15"/>
                </a:lnTo>
                <a:lnTo>
                  <a:pt x="2" y="12"/>
                </a:lnTo>
                <a:lnTo>
                  <a:pt x="2" y="9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2" y="3"/>
                </a:lnTo>
                <a:lnTo>
                  <a:pt x="5" y="0"/>
                </a:lnTo>
                <a:lnTo>
                  <a:pt x="5" y="0"/>
                </a:lnTo>
                <a:lnTo>
                  <a:pt x="9" y="0"/>
                </a:lnTo>
                <a:lnTo>
                  <a:pt x="16" y="0"/>
                </a:lnTo>
                <a:lnTo>
                  <a:pt x="22" y="3"/>
                </a:lnTo>
                <a:lnTo>
                  <a:pt x="31" y="6"/>
                </a:lnTo>
                <a:lnTo>
                  <a:pt x="38" y="9"/>
                </a:lnTo>
                <a:lnTo>
                  <a:pt x="44" y="12"/>
                </a:lnTo>
                <a:lnTo>
                  <a:pt x="49" y="15"/>
                </a:lnTo>
                <a:lnTo>
                  <a:pt x="51" y="19"/>
                </a:lnTo>
                <a:lnTo>
                  <a:pt x="53" y="22"/>
                </a:lnTo>
                <a:lnTo>
                  <a:pt x="53" y="28"/>
                </a:lnTo>
                <a:lnTo>
                  <a:pt x="51" y="31"/>
                </a:lnTo>
                <a:lnTo>
                  <a:pt x="49" y="34"/>
                </a:lnTo>
                <a:lnTo>
                  <a:pt x="44" y="37"/>
                </a:lnTo>
                <a:lnTo>
                  <a:pt x="42" y="40"/>
                </a:lnTo>
                <a:lnTo>
                  <a:pt x="38" y="40"/>
                </a:lnTo>
                <a:lnTo>
                  <a:pt x="33" y="37"/>
                </a:lnTo>
                <a:lnTo>
                  <a:pt x="29" y="34"/>
                </a:lnTo>
                <a:lnTo>
                  <a:pt x="20" y="31"/>
                </a:lnTo>
                <a:lnTo>
                  <a:pt x="14" y="22"/>
                </a:lnTo>
                <a:lnTo>
                  <a:pt x="14" y="2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180">
            <a:extLst>
              <a:ext uri="{FF2B5EF4-FFF2-40B4-BE49-F238E27FC236}">
                <a16:creationId xmlns:a16="http://schemas.microsoft.com/office/drawing/2014/main" xmlns="" id="{E53A62BB-DA94-4518-8EC4-C019B699314F}"/>
              </a:ext>
            </a:extLst>
          </p:cNvPr>
          <p:cNvSpPr>
            <a:spLocks/>
          </p:cNvSpPr>
          <p:nvPr/>
        </p:nvSpPr>
        <p:spPr bwMode="auto">
          <a:xfrm>
            <a:off x="1307614" y="1778131"/>
            <a:ext cx="526110" cy="937154"/>
          </a:xfrm>
          <a:custGeom>
            <a:avLst/>
            <a:gdLst>
              <a:gd name="T0" fmla="*/ 44 w 84"/>
              <a:gd name="T1" fmla="*/ 31 h 99"/>
              <a:gd name="T2" fmla="*/ 51 w 84"/>
              <a:gd name="T3" fmla="*/ 25 h 99"/>
              <a:gd name="T4" fmla="*/ 58 w 84"/>
              <a:gd name="T5" fmla="*/ 16 h 99"/>
              <a:gd name="T6" fmla="*/ 64 w 84"/>
              <a:gd name="T7" fmla="*/ 12 h 99"/>
              <a:gd name="T8" fmla="*/ 69 w 84"/>
              <a:gd name="T9" fmla="*/ 6 h 99"/>
              <a:gd name="T10" fmla="*/ 73 w 84"/>
              <a:gd name="T11" fmla="*/ 3 h 99"/>
              <a:gd name="T12" fmla="*/ 78 w 84"/>
              <a:gd name="T13" fmla="*/ 0 h 99"/>
              <a:gd name="T14" fmla="*/ 80 w 84"/>
              <a:gd name="T15" fmla="*/ 0 h 99"/>
              <a:gd name="T16" fmla="*/ 82 w 84"/>
              <a:gd name="T17" fmla="*/ 0 h 99"/>
              <a:gd name="T18" fmla="*/ 84 w 84"/>
              <a:gd name="T19" fmla="*/ 0 h 99"/>
              <a:gd name="T20" fmla="*/ 84 w 84"/>
              <a:gd name="T21" fmla="*/ 3 h 99"/>
              <a:gd name="T22" fmla="*/ 82 w 84"/>
              <a:gd name="T23" fmla="*/ 6 h 99"/>
              <a:gd name="T24" fmla="*/ 80 w 84"/>
              <a:gd name="T25" fmla="*/ 12 h 99"/>
              <a:gd name="T26" fmla="*/ 78 w 84"/>
              <a:gd name="T27" fmla="*/ 19 h 99"/>
              <a:gd name="T28" fmla="*/ 73 w 84"/>
              <a:gd name="T29" fmla="*/ 28 h 99"/>
              <a:gd name="T30" fmla="*/ 69 w 84"/>
              <a:gd name="T31" fmla="*/ 37 h 99"/>
              <a:gd name="T32" fmla="*/ 64 w 84"/>
              <a:gd name="T33" fmla="*/ 49 h 99"/>
              <a:gd name="T34" fmla="*/ 58 w 84"/>
              <a:gd name="T35" fmla="*/ 62 h 99"/>
              <a:gd name="T36" fmla="*/ 53 w 84"/>
              <a:gd name="T37" fmla="*/ 71 h 99"/>
              <a:gd name="T38" fmla="*/ 47 w 84"/>
              <a:gd name="T39" fmla="*/ 80 h 99"/>
              <a:gd name="T40" fmla="*/ 42 w 84"/>
              <a:gd name="T41" fmla="*/ 86 h 99"/>
              <a:gd name="T42" fmla="*/ 40 w 84"/>
              <a:gd name="T43" fmla="*/ 93 h 99"/>
              <a:gd name="T44" fmla="*/ 36 w 84"/>
              <a:gd name="T45" fmla="*/ 96 h 99"/>
              <a:gd name="T46" fmla="*/ 33 w 84"/>
              <a:gd name="T47" fmla="*/ 99 h 99"/>
              <a:gd name="T48" fmla="*/ 31 w 84"/>
              <a:gd name="T49" fmla="*/ 99 h 99"/>
              <a:gd name="T50" fmla="*/ 27 w 84"/>
              <a:gd name="T51" fmla="*/ 99 h 99"/>
              <a:gd name="T52" fmla="*/ 22 w 84"/>
              <a:gd name="T53" fmla="*/ 99 h 99"/>
              <a:gd name="T54" fmla="*/ 18 w 84"/>
              <a:gd name="T55" fmla="*/ 93 h 99"/>
              <a:gd name="T56" fmla="*/ 11 w 84"/>
              <a:gd name="T57" fmla="*/ 90 h 99"/>
              <a:gd name="T58" fmla="*/ 5 w 84"/>
              <a:gd name="T59" fmla="*/ 83 h 99"/>
              <a:gd name="T60" fmla="*/ 2 w 84"/>
              <a:gd name="T61" fmla="*/ 80 h 99"/>
              <a:gd name="T62" fmla="*/ 0 w 84"/>
              <a:gd name="T63" fmla="*/ 77 h 99"/>
              <a:gd name="T64" fmla="*/ 0 w 84"/>
              <a:gd name="T65" fmla="*/ 74 h 99"/>
              <a:gd name="T66" fmla="*/ 0 w 84"/>
              <a:gd name="T67" fmla="*/ 74 h 99"/>
              <a:gd name="T68" fmla="*/ 0 w 84"/>
              <a:gd name="T69" fmla="*/ 71 h 99"/>
              <a:gd name="T70" fmla="*/ 0 w 84"/>
              <a:gd name="T71" fmla="*/ 68 h 99"/>
              <a:gd name="T72" fmla="*/ 0 w 84"/>
              <a:gd name="T73" fmla="*/ 65 h 99"/>
              <a:gd name="T74" fmla="*/ 2 w 84"/>
              <a:gd name="T75" fmla="*/ 65 h 99"/>
              <a:gd name="T76" fmla="*/ 7 w 84"/>
              <a:gd name="T77" fmla="*/ 65 h 99"/>
              <a:gd name="T78" fmla="*/ 9 w 84"/>
              <a:gd name="T79" fmla="*/ 65 h 99"/>
              <a:gd name="T80" fmla="*/ 11 w 84"/>
              <a:gd name="T81" fmla="*/ 65 h 99"/>
              <a:gd name="T82" fmla="*/ 14 w 84"/>
              <a:gd name="T83" fmla="*/ 65 h 99"/>
              <a:gd name="T84" fmla="*/ 16 w 84"/>
              <a:gd name="T85" fmla="*/ 65 h 99"/>
              <a:gd name="T86" fmla="*/ 16 w 84"/>
              <a:gd name="T87" fmla="*/ 65 h 99"/>
              <a:gd name="T88" fmla="*/ 18 w 84"/>
              <a:gd name="T89" fmla="*/ 65 h 99"/>
              <a:gd name="T90" fmla="*/ 20 w 84"/>
              <a:gd name="T91" fmla="*/ 62 h 99"/>
              <a:gd name="T92" fmla="*/ 25 w 84"/>
              <a:gd name="T93" fmla="*/ 59 h 99"/>
              <a:gd name="T94" fmla="*/ 27 w 84"/>
              <a:gd name="T95" fmla="*/ 53 h 99"/>
              <a:gd name="T96" fmla="*/ 33 w 84"/>
              <a:gd name="T97" fmla="*/ 46 h 99"/>
              <a:gd name="T98" fmla="*/ 38 w 84"/>
              <a:gd name="T99" fmla="*/ 40 h 99"/>
              <a:gd name="T100" fmla="*/ 44 w 84"/>
              <a:gd name="T101" fmla="*/ 31 h 99"/>
              <a:gd name="T102" fmla="*/ 44 w 84"/>
              <a:gd name="T103" fmla="*/ 31 h 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4" h="99">
                <a:moveTo>
                  <a:pt x="44" y="31"/>
                </a:moveTo>
                <a:lnTo>
                  <a:pt x="51" y="25"/>
                </a:lnTo>
                <a:lnTo>
                  <a:pt x="58" y="16"/>
                </a:lnTo>
                <a:lnTo>
                  <a:pt x="64" y="12"/>
                </a:lnTo>
                <a:lnTo>
                  <a:pt x="69" y="6"/>
                </a:lnTo>
                <a:lnTo>
                  <a:pt x="73" y="3"/>
                </a:lnTo>
                <a:lnTo>
                  <a:pt x="78" y="0"/>
                </a:lnTo>
                <a:lnTo>
                  <a:pt x="80" y="0"/>
                </a:lnTo>
                <a:lnTo>
                  <a:pt x="82" y="0"/>
                </a:lnTo>
                <a:lnTo>
                  <a:pt x="84" y="0"/>
                </a:lnTo>
                <a:lnTo>
                  <a:pt x="84" y="3"/>
                </a:lnTo>
                <a:lnTo>
                  <a:pt x="82" y="6"/>
                </a:lnTo>
                <a:lnTo>
                  <a:pt x="80" y="12"/>
                </a:lnTo>
                <a:lnTo>
                  <a:pt x="78" y="19"/>
                </a:lnTo>
                <a:lnTo>
                  <a:pt x="73" y="28"/>
                </a:lnTo>
                <a:lnTo>
                  <a:pt x="69" y="37"/>
                </a:lnTo>
                <a:lnTo>
                  <a:pt x="64" y="49"/>
                </a:lnTo>
                <a:lnTo>
                  <a:pt x="58" y="62"/>
                </a:lnTo>
                <a:lnTo>
                  <a:pt x="53" y="71"/>
                </a:lnTo>
                <a:lnTo>
                  <a:pt x="47" y="80"/>
                </a:lnTo>
                <a:lnTo>
                  <a:pt x="42" y="86"/>
                </a:lnTo>
                <a:lnTo>
                  <a:pt x="40" y="93"/>
                </a:lnTo>
                <a:lnTo>
                  <a:pt x="36" y="96"/>
                </a:lnTo>
                <a:lnTo>
                  <a:pt x="33" y="99"/>
                </a:lnTo>
                <a:lnTo>
                  <a:pt x="31" y="99"/>
                </a:lnTo>
                <a:lnTo>
                  <a:pt x="27" y="99"/>
                </a:lnTo>
                <a:lnTo>
                  <a:pt x="22" y="99"/>
                </a:lnTo>
                <a:lnTo>
                  <a:pt x="18" y="93"/>
                </a:lnTo>
                <a:lnTo>
                  <a:pt x="11" y="90"/>
                </a:lnTo>
                <a:lnTo>
                  <a:pt x="5" y="83"/>
                </a:lnTo>
                <a:lnTo>
                  <a:pt x="2" y="80"/>
                </a:lnTo>
                <a:lnTo>
                  <a:pt x="0" y="77"/>
                </a:lnTo>
                <a:lnTo>
                  <a:pt x="0" y="74"/>
                </a:lnTo>
                <a:lnTo>
                  <a:pt x="0" y="74"/>
                </a:lnTo>
                <a:lnTo>
                  <a:pt x="0" y="71"/>
                </a:lnTo>
                <a:lnTo>
                  <a:pt x="0" y="68"/>
                </a:lnTo>
                <a:lnTo>
                  <a:pt x="0" y="65"/>
                </a:lnTo>
                <a:lnTo>
                  <a:pt x="2" y="65"/>
                </a:lnTo>
                <a:lnTo>
                  <a:pt x="7" y="65"/>
                </a:lnTo>
                <a:lnTo>
                  <a:pt x="9" y="65"/>
                </a:lnTo>
                <a:lnTo>
                  <a:pt x="11" y="65"/>
                </a:lnTo>
                <a:lnTo>
                  <a:pt x="14" y="65"/>
                </a:lnTo>
                <a:lnTo>
                  <a:pt x="16" y="65"/>
                </a:lnTo>
                <a:lnTo>
                  <a:pt x="16" y="65"/>
                </a:lnTo>
                <a:lnTo>
                  <a:pt x="18" y="65"/>
                </a:lnTo>
                <a:lnTo>
                  <a:pt x="20" y="62"/>
                </a:lnTo>
                <a:lnTo>
                  <a:pt x="25" y="59"/>
                </a:lnTo>
                <a:lnTo>
                  <a:pt x="27" y="53"/>
                </a:lnTo>
                <a:lnTo>
                  <a:pt x="33" y="46"/>
                </a:lnTo>
                <a:lnTo>
                  <a:pt x="38" y="40"/>
                </a:lnTo>
                <a:lnTo>
                  <a:pt x="44" y="31"/>
                </a:lnTo>
                <a:lnTo>
                  <a:pt x="44" y="3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9" name="Freeform 181">
            <a:extLst>
              <a:ext uri="{FF2B5EF4-FFF2-40B4-BE49-F238E27FC236}">
                <a16:creationId xmlns:a16="http://schemas.microsoft.com/office/drawing/2014/main" xmlns="" id="{35C666F1-F7CA-4CD0-8FE9-D447C3D773C8}"/>
              </a:ext>
            </a:extLst>
          </p:cNvPr>
          <p:cNvSpPr>
            <a:spLocks/>
          </p:cNvSpPr>
          <p:nvPr/>
        </p:nvSpPr>
        <p:spPr bwMode="auto">
          <a:xfrm>
            <a:off x="2359832" y="1891725"/>
            <a:ext cx="1352853" cy="350251"/>
          </a:xfrm>
          <a:custGeom>
            <a:avLst/>
            <a:gdLst>
              <a:gd name="T0" fmla="*/ 205 w 216"/>
              <a:gd name="T1" fmla="*/ 10 h 37"/>
              <a:gd name="T2" fmla="*/ 210 w 216"/>
              <a:gd name="T3" fmla="*/ 13 h 37"/>
              <a:gd name="T4" fmla="*/ 214 w 216"/>
              <a:gd name="T5" fmla="*/ 13 h 37"/>
              <a:gd name="T6" fmla="*/ 216 w 216"/>
              <a:gd name="T7" fmla="*/ 16 h 37"/>
              <a:gd name="T8" fmla="*/ 216 w 216"/>
              <a:gd name="T9" fmla="*/ 19 h 37"/>
              <a:gd name="T10" fmla="*/ 214 w 216"/>
              <a:gd name="T11" fmla="*/ 19 h 37"/>
              <a:gd name="T12" fmla="*/ 214 w 216"/>
              <a:gd name="T13" fmla="*/ 22 h 37"/>
              <a:gd name="T14" fmla="*/ 212 w 216"/>
              <a:gd name="T15" fmla="*/ 22 h 37"/>
              <a:gd name="T16" fmla="*/ 207 w 216"/>
              <a:gd name="T17" fmla="*/ 22 h 37"/>
              <a:gd name="T18" fmla="*/ 205 w 216"/>
              <a:gd name="T19" fmla="*/ 22 h 37"/>
              <a:gd name="T20" fmla="*/ 201 w 216"/>
              <a:gd name="T21" fmla="*/ 22 h 37"/>
              <a:gd name="T22" fmla="*/ 196 w 216"/>
              <a:gd name="T23" fmla="*/ 22 h 37"/>
              <a:gd name="T24" fmla="*/ 192 w 216"/>
              <a:gd name="T25" fmla="*/ 22 h 37"/>
              <a:gd name="T26" fmla="*/ 179 w 216"/>
              <a:gd name="T27" fmla="*/ 25 h 37"/>
              <a:gd name="T28" fmla="*/ 166 w 216"/>
              <a:gd name="T29" fmla="*/ 25 h 37"/>
              <a:gd name="T30" fmla="*/ 152 w 216"/>
              <a:gd name="T31" fmla="*/ 25 h 37"/>
              <a:gd name="T32" fmla="*/ 137 w 216"/>
              <a:gd name="T33" fmla="*/ 25 h 37"/>
              <a:gd name="T34" fmla="*/ 102 w 216"/>
              <a:gd name="T35" fmla="*/ 28 h 37"/>
              <a:gd name="T36" fmla="*/ 66 w 216"/>
              <a:gd name="T37" fmla="*/ 34 h 37"/>
              <a:gd name="T38" fmla="*/ 57 w 216"/>
              <a:gd name="T39" fmla="*/ 34 h 37"/>
              <a:gd name="T40" fmla="*/ 49 w 216"/>
              <a:gd name="T41" fmla="*/ 34 h 37"/>
              <a:gd name="T42" fmla="*/ 42 w 216"/>
              <a:gd name="T43" fmla="*/ 37 h 37"/>
              <a:gd name="T44" fmla="*/ 38 w 216"/>
              <a:gd name="T45" fmla="*/ 37 h 37"/>
              <a:gd name="T46" fmla="*/ 31 w 216"/>
              <a:gd name="T47" fmla="*/ 37 h 37"/>
              <a:gd name="T48" fmla="*/ 27 w 216"/>
              <a:gd name="T49" fmla="*/ 37 h 37"/>
              <a:gd name="T50" fmla="*/ 22 w 216"/>
              <a:gd name="T51" fmla="*/ 37 h 37"/>
              <a:gd name="T52" fmla="*/ 20 w 216"/>
              <a:gd name="T53" fmla="*/ 34 h 37"/>
              <a:gd name="T54" fmla="*/ 13 w 216"/>
              <a:gd name="T55" fmla="*/ 34 h 37"/>
              <a:gd name="T56" fmla="*/ 9 w 216"/>
              <a:gd name="T57" fmla="*/ 31 h 37"/>
              <a:gd name="T58" fmla="*/ 4 w 216"/>
              <a:gd name="T59" fmla="*/ 28 h 37"/>
              <a:gd name="T60" fmla="*/ 0 w 216"/>
              <a:gd name="T61" fmla="*/ 22 h 37"/>
              <a:gd name="T62" fmla="*/ 29 w 216"/>
              <a:gd name="T63" fmla="*/ 19 h 37"/>
              <a:gd name="T64" fmla="*/ 55 w 216"/>
              <a:gd name="T65" fmla="*/ 19 h 37"/>
              <a:gd name="T66" fmla="*/ 79 w 216"/>
              <a:gd name="T67" fmla="*/ 16 h 37"/>
              <a:gd name="T68" fmla="*/ 102 w 216"/>
              <a:gd name="T69" fmla="*/ 13 h 37"/>
              <a:gd name="T70" fmla="*/ 113 w 216"/>
              <a:gd name="T71" fmla="*/ 10 h 37"/>
              <a:gd name="T72" fmla="*/ 121 w 216"/>
              <a:gd name="T73" fmla="*/ 10 h 37"/>
              <a:gd name="T74" fmla="*/ 130 w 216"/>
              <a:gd name="T75" fmla="*/ 10 h 37"/>
              <a:gd name="T76" fmla="*/ 139 w 216"/>
              <a:gd name="T77" fmla="*/ 7 h 37"/>
              <a:gd name="T78" fmla="*/ 146 w 216"/>
              <a:gd name="T79" fmla="*/ 7 h 37"/>
              <a:gd name="T80" fmla="*/ 152 w 216"/>
              <a:gd name="T81" fmla="*/ 7 h 37"/>
              <a:gd name="T82" fmla="*/ 157 w 216"/>
              <a:gd name="T83" fmla="*/ 4 h 37"/>
              <a:gd name="T84" fmla="*/ 161 w 216"/>
              <a:gd name="T85" fmla="*/ 4 h 37"/>
              <a:gd name="T86" fmla="*/ 168 w 216"/>
              <a:gd name="T87" fmla="*/ 4 h 37"/>
              <a:gd name="T88" fmla="*/ 174 w 216"/>
              <a:gd name="T89" fmla="*/ 0 h 37"/>
              <a:gd name="T90" fmla="*/ 181 w 216"/>
              <a:gd name="T91" fmla="*/ 0 h 37"/>
              <a:gd name="T92" fmla="*/ 185 w 216"/>
              <a:gd name="T93" fmla="*/ 4 h 37"/>
              <a:gd name="T94" fmla="*/ 190 w 216"/>
              <a:gd name="T95" fmla="*/ 4 h 37"/>
              <a:gd name="T96" fmla="*/ 194 w 216"/>
              <a:gd name="T97" fmla="*/ 4 h 37"/>
              <a:gd name="T98" fmla="*/ 199 w 216"/>
              <a:gd name="T99" fmla="*/ 7 h 37"/>
              <a:gd name="T100" fmla="*/ 205 w 216"/>
              <a:gd name="T101" fmla="*/ 10 h 37"/>
              <a:gd name="T102" fmla="*/ 205 w 216"/>
              <a:gd name="T103" fmla="*/ 10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16" h="37">
                <a:moveTo>
                  <a:pt x="205" y="10"/>
                </a:moveTo>
                <a:lnTo>
                  <a:pt x="210" y="13"/>
                </a:lnTo>
                <a:lnTo>
                  <a:pt x="214" y="13"/>
                </a:lnTo>
                <a:lnTo>
                  <a:pt x="216" y="16"/>
                </a:lnTo>
                <a:lnTo>
                  <a:pt x="216" y="19"/>
                </a:lnTo>
                <a:lnTo>
                  <a:pt x="214" y="19"/>
                </a:lnTo>
                <a:lnTo>
                  <a:pt x="214" y="22"/>
                </a:lnTo>
                <a:lnTo>
                  <a:pt x="212" y="22"/>
                </a:lnTo>
                <a:lnTo>
                  <a:pt x="207" y="22"/>
                </a:lnTo>
                <a:lnTo>
                  <a:pt x="205" y="22"/>
                </a:lnTo>
                <a:lnTo>
                  <a:pt x="201" y="22"/>
                </a:lnTo>
                <a:lnTo>
                  <a:pt x="196" y="22"/>
                </a:lnTo>
                <a:lnTo>
                  <a:pt x="192" y="22"/>
                </a:lnTo>
                <a:lnTo>
                  <a:pt x="179" y="25"/>
                </a:lnTo>
                <a:lnTo>
                  <a:pt x="166" y="25"/>
                </a:lnTo>
                <a:lnTo>
                  <a:pt x="152" y="25"/>
                </a:lnTo>
                <a:lnTo>
                  <a:pt x="137" y="25"/>
                </a:lnTo>
                <a:lnTo>
                  <a:pt x="102" y="28"/>
                </a:lnTo>
                <a:lnTo>
                  <a:pt x="66" y="34"/>
                </a:lnTo>
                <a:lnTo>
                  <a:pt x="57" y="34"/>
                </a:lnTo>
                <a:lnTo>
                  <a:pt x="49" y="34"/>
                </a:lnTo>
                <a:lnTo>
                  <a:pt x="42" y="37"/>
                </a:lnTo>
                <a:lnTo>
                  <a:pt x="38" y="37"/>
                </a:lnTo>
                <a:lnTo>
                  <a:pt x="31" y="37"/>
                </a:lnTo>
                <a:lnTo>
                  <a:pt x="27" y="37"/>
                </a:lnTo>
                <a:lnTo>
                  <a:pt x="22" y="37"/>
                </a:lnTo>
                <a:lnTo>
                  <a:pt x="20" y="34"/>
                </a:lnTo>
                <a:lnTo>
                  <a:pt x="13" y="34"/>
                </a:lnTo>
                <a:lnTo>
                  <a:pt x="9" y="31"/>
                </a:lnTo>
                <a:lnTo>
                  <a:pt x="4" y="28"/>
                </a:lnTo>
                <a:lnTo>
                  <a:pt x="0" y="22"/>
                </a:lnTo>
                <a:lnTo>
                  <a:pt x="29" y="19"/>
                </a:lnTo>
                <a:lnTo>
                  <a:pt x="55" y="19"/>
                </a:lnTo>
                <a:lnTo>
                  <a:pt x="79" y="16"/>
                </a:lnTo>
                <a:lnTo>
                  <a:pt x="102" y="13"/>
                </a:lnTo>
                <a:lnTo>
                  <a:pt x="113" y="10"/>
                </a:lnTo>
                <a:lnTo>
                  <a:pt x="121" y="10"/>
                </a:lnTo>
                <a:lnTo>
                  <a:pt x="130" y="10"/>
                </a:lnTo>
                <a:lnTo>
                  <a:pt x="139" y="7"/>
                </a:lnTo>
                <a:lnTo>
                  <a:pt x="146" y="7"/>
                </a:lnTo>
                <a:lnTo>
                  <a:pt x="152" y="7"/>
                </a:lnTo>
                <a:lnTo>
                  <a:pt x="157" y="4"/>
                </a:lnTo>
                <a:lnTo>
                  <a:pt x="161" y="4"/>
                </a:lnTo>
                <a:lnTo>
                  <a:pt x="168" y="4"/>
                </a:lnTo>
                <a:lnTo>
                  <a:pt x="174" y="0"/>
                </a:lnTo>
                <a:lnTo>
                  <a:pt x="181" y="0"/>
                </a:lnTo>
                <a:lnTo>
                  <a:pt x="185" y="4"/>
                </a:lnTo>
                <a:lnTo>
                  <a:pt x="190" y="4"/>
                </a:lnTo>
                <a:lnTo>
                  <a:pt x="194" y="4"/>
                </a:lnTo>
                <a:lnTo>
                  <a:pt x="199" y="7"/>
                </a:lnTo>
                <a:lnTo>
                  <a:pt x="205" y="10"/>
                </a:lnTo>
                <a:lnTo>
                  <a:pt x="205" y="1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40" name="泳">
            <a:extLst>
              <a:ext uri="{FF2B5EF4-FFF2-40B4-BE49-F238E27FC236}">
                <a16:creationId xmlns:a16="http://schemas.microsoft.com/office/drawing/2014/main" xmlns="" id="{42C3AAE7-D13B-4E0C-A453-9BFE6257A770}"/>
              </a:ext>
            </a:extLst>
          </p:cNvPr>
          <p:cNvGrpSpPr/>
          <p:nvPr/>
        </p:nvGrpSpPr>
        <p:grpSpPr>
          <a:xfrm>
            <a:off x="4880073" y="698986"/>
            <a:ext cx="2486494" cy="2338149"/>
            <a:chOff x="4824988" y="533732"/>
            <a:chExt cx="2565606" cy="2638526"/>
          </a:xfrm>
          <a:solidFill>
            <a:schemeClr val="bg2"/>
          </a:solidFill>
        </p:grpSpPr>
        <p:sp>
          <p:nvSpPr>
            <p:cNvPr id="16" name="Freeform 184"/>
            <p:cNvSpPr>
              <a:spLocks/>
            </p:cNvSpPr>
            <p:nvPr/>
          </p:nvSpPr>
          <p:spPr bwMode="auto">
            <a:xfrm>
              <a:off x="5096412" y="864879"/>
              <a:ext cx="426524" cy="427291"/>
            </a:xfrm>
            <a:custGeom>
              <a:avLst/>
              <a:gdLst>
                <a:gd name="T0" fmla="*/ 0 w 66"/>
                <a:gd name="T1" fmla="*/ 3 h 40"/>
                <a:gd name="T2" fmla="*/ 0 w 66"/>
                <a:gd name="T3" fmla="*/ 3 h 40"/>
                <a:gd name="T4" fmla="*/ 2 w 66"/>
                <a:gd name="T5" fmla="*/ 0 h 40"/>
                <a:gd name="T6" fmla="*/ 6 w 66"/>
                <a:gd name="T7" fmla="*/ 0 h 40"/>
                <a:gd name="T8" fmla="*/ 13 w 66"/>
                <a:gd name="T9" fmla="*/ 0 h 40"/>
                <a:gd name="T10" fmla="*/ 22 w 66"/>
                <a:gd name="T11" fmla="*/ 0 h 40"/>
                <a:gd name="T12" fmla="*/ 30 w 66"/>
                <a:gd name="T13" fmla="*/ 0 h 40"/>
                <a:gd name="T14" fmla="*/ 39 w 66"/>
                <a:gd name="T15" fmla="*/ 3 h 40"/>
                <a:gd name="T16" fmla="*/ 48 w 66"/>
                <a:gd name="T17" fmla="*/ 6 h 40"/>
                <a:gd name="T18" fmla="*/ 53 w 66"/>
                <a:gd name="T19" fmla="*/ 9 h 40"/>
                <a:gd name="T20" fmla="*/ 55 w 66"/>
                <a:gd name="T21" fmla="*/ 9 h 40"/>
                <a:gd name="T22" fmla="*/ 59 w 66"/>
                <a:gd name="T23" fmla="*/ 12 h 40"/>
                <a:gd name="T24" fmla="*/ 61 w 66"/>
                <a:gd name="T25" fmla="*/ 12 h 40"/>
                <a:gd name="T26" fmla="*/ 64 w 66"/>
                <a:gd name="T27" fmla="*/ 18 h 40"/>
                <a:gd name="T28" fmla="*/ 66 w 66"/>
                <a:gd name="T29" fmla="*/ 21 h 40"/>
                <a:gd name="T30" fmla="*/ 66 w 66"/>
                <a:gd name="T31" fmla="*/ 28 h 40"/>
                <a:gd name="T32" fmla="*/ 64 w 66"/>
                <a:gd name="T33" fmla="*/ 31 h 40"/>
                <a:gd name="T34" fmla="*/ 64 w 66"/>
                <a:gd name="T35" fmla="*/ 34 h 40"/>
                <a:gd name="T36" fmla="*/ 59 w 66"/>
                <a:gd name="T37" fmla="*/ 34 h 40"/>
                <a:gd name="T38" fmla="*/ 55 w 66"/>
                <a:gd name="T39" fmla="*/ 37 h 40"/>
                <a:gd name="T40" fmla="*/ 53 w 66"/>
                <a:gd name="T41" fmla="*/ 40 h 40"/>
                <a:gd name="T42" fmla="*/ 48 w 66"/>
                <a:gd name="T43" fmla="*/ 40 h 40"/>
                <a:gd name="T44" fmla="*/ 44 w 66"/>
                <a:gd name="T45" fmla="*/ 40 h 40"/>
                <a:gd name="T46" fmla="*/ 41 w 66"/>
                <a:gd name="T47" fmla="*/ 37 h 40"/>
                <a:gd name="T48" fmla="*/ 39 w 66"/>
                <a:gd name="T49" fmla="*/ 37 h 40"/>
                <a:gd name="T50" fmla="*/ 35 w 66"/>
                <a:gd name="T51" fmla="*/ 34 h 40"/>
                <a:gd name="T52" fmla="*/ 30 w 66"/>
                <a:gd name="T53" fmla="*/ 31 h 40"/>
                <a:gd name="T54" fmla="*/ 26 w 66"/>
                <a:gd name="T55" fmla="*/ 28 h 40"/>
                <a:gd name="T56" fmla="*/ 22 w 66"/>
                <a:gd name="T57" fmla="*/ 25 h 40"/>
                <a:gd name="T58" fmla="*/ 15 w 66"/>
                <a:gd name="T59" fmla="*/ 18 h 40"/>
                <a:gd name="T60" fmla="*/ 11 w 66"/>
                <a:gd name="T61" fmla="*/ 15 h 40"/>
                <a:gd name="T62" fmla="*/ 6 w 66"/>
                <a:gd name="T63" fmla="*/ 12 h 40"/>
                <a:gd name="T64" fmla="*/ 4 w 66"/>
                <a:gd name="T65" fmla="*/ 9 h 40"/>
                <a:gd name="T66" fmla="*/ 2 w 66"/>
                <a:gd name="T67" fmla="*/ 9 h 40"/>
                <a:gd name="T68" fmla="*/ 0 w 66"/>
                <a:gd name="T69" fmla="*/ 6 h 40"/>
                <a:gd name="T70" fmla="*/ 0 w 66"/>
                <a:gd name="T71" fmla="*/ 3 h 40"/>
                <a:gd name="T72" fmla="*/ 0 w 66"/>
                <a:gd name="T73" fmla="*/ 3 h 40"/>
                <a:gd name="T74" fmla="*/ 0 w 66"/>
                <a:gd name="T75" fmla="*/ 3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" h="40">
                  <a:moveTo>
                    <a:pt x="0" y="3"/>
                  </a:moveTo>
                  <a:lnTo>
                    <a:pt x="0" y="3"/>
                  </a:lnTo>
                  <a:lnTo>
                    <a:pt x="2" y="0"/>
                  </a:lnTo>
                  <a:lnTo>
                    <a:pt x="6" y="0"/>
                  </a:lnTo>
                  <a:lnTo>
                    <a:pt x="13" y="0"/>
                  </a:lnTo>
                  <a:lnTo>
                    <a:pt x="22" y="0"/>
                  </a:lnTo>
                  <a:lnTo>
                    <a:pt x="30" y="0"/>
                  </a:lnTo>
                  <a:lnTo>
                    <a:pt x="39" y="3"/>
                  </a:lnTo>
                  <a:lnTo>
                    <a:pt x="48" y="6"/>
                  </a:lnTo>
                  <a:lnTo>
                    <a:pt x="53" y="9"/>
                  </a:lnTo>
                  <a:lnTo>
                    <a:pt x="55" y="9"/>
                  </a:lnTo>
                  <a:lnTo>
                    <a:pt x="59" y="12"/>
                  </a:lnTo>
                  <a:lnTo>
                    <a:pt x="61" y="12"/>
                  </a:lnTo>
                  <a:lnTo>
                    <a:pt x="64" y="18"/>
                  </a:lnTo>
                  <a:lnTo>
                    <a:pt x="66" y="21"/>
                  </a:lnTo>
                  <a:lnTo>
                    <a:pt x="66" y="28"/>
                  </a:lnTo>
                  <a:lnTo>
                    <a:pt x="64" y="31"/>
                  </a:lnTo>
                  <a:lnTo>
                    <a:pt x="64" y="34"/>
                  </a:lnTo>
                  <a:lnTo>
                    <a:pt x="59" y="34"/>
                  </a:lnTo>
                  <a:lnTo>
                    <a:pt x="55" y="37"/>
                  </a:lnTo>
                  <a:lnTo>
                    <a:pt x="53" y="40"/>
                  </a:lnTo>
                  <a:lnTo>
                    <a:pt x="48" y="40"/>
                  </a:lnTo>
                  <a:lnTo>
                    <a:pt x="44" y="40"/>
                  </a:lnTo>
                  <a:lnTo>
                    <a:pt x="41" y="37"/>
                  </a:lnTo>
                  <a:lnTo>
                    <a:pt x="39" y="37"/>
                  </a:lnTo>
                  <a:lnTo>
                    <a:pt x="35" y="34"/>
                  </a:lnTo>
                  <a:lnTo>
                    <a:pt x="30" y="31"/>
                  </a:lnTo>
                  <a:lnTo>
                    <a:pt x="26" y="28"/>
                  </a:lnTo>
                  <a:lnTo>
                    <a:pt x="22" y="25"/>
                  </a:lnTo>
                  <a:lnTo>
                    <a:pt x="15" y="18"/>
                  </a:lnTo>
                  <a:lnTo>
                    <a:pt x="11" y="15"/>
                  </a:lnTo>
                  <a:lnTo>
                    <a:pt x="6" y="12"/>
                  </a:lnTo>
                  <a:lnTo>
                    <a:pt x="4" y="9"/>
                  </a:lnTo>
                  <a:lnTo>
                    <a:pt x="2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" name="Freeform 185"/>
            <p:cNvSpPr>
              <a:spLocks/>
            </p:cNvSpPr>
            <p:nvPr/>
          </p:nvSpPr>
          <p:spPr bwMode="auto">
            <a:xfrm>
              <a:off x="4824988" y="1484452"/>
              <a:ext cx="381288" cy="363198"/>
            </a:xfrm>
            <a:custGeom>
              <a:avLst/>
              <a:gdLst>
                <a:gd name="T0" fmla="*/ 55 w 59"/>
                <a:gd name="T1" fmla="*/ 16 h 34"/>
                <a:gd name="T2" fmla="*/ 59 w 59"/>
                <a:gd name="T3" fmla="*/ 19 h 34"/>
                <a:gd name="T4" fmla="*/ 59 w 59"/>
                <a:gd name="T5" fmla="*/ 22 h 34"/>
                <a:gd name="T6" fmla="*/ 59 w 59"/>
                <a:gd name="T7" fmla="*/ 28 h 34"/>
                <a:gd name="T8" fmla="*/ 59 w 59"/>
                <a:gd name="T9" fmla="*/ 31 h 34"/>
                <a:gd name="T10" fmla="*/ 57 w 59"/>
                <a:gd name="T11" fmla="*/ 31 h 34"/>
                <a:gd name="T12" fmla="*/ 53 w 59"/>
                <a:gd name="T13" fmla="*/ 34 h 34"/>
                <a:gd name="T14" fmla="*/ 48 w 59"/>
                <a:gd name="T15" fmla="*/ 34 h 34"/>
                <a:gd name="T16" fmla="*/ 44 w 59"/>
                <a:gd name="T17" fmla="*/ 34 h 34"/>
                <a:gd name="T18" fmla="*/ 39 w 59"/>
                <a:gd name="T19" fmla="*/ 34 h 34"/>
                <a:gd name="T20" fmla="*/ 33 w 59"/>
                <a:gd name="T21" fmla="*/ 31 h 34"/>
                <a:gd name="T22" fmla="*/ 26 w 59"/>
                <a:gd name="T23" fmla="*/ 28 h 34"/>
                <a:gd name="T24" fmla="*/ 17 w 59"/>
                <a:gd name="T25" fmla="*/ 22 h 34"/>
                <a:gd name="T26" fmla="*/ 8 w 59"/>
                <a:gd name="T27" fmla="*/ 16 h 34"/>
                <a:gd name="T28" fmla="*/ 4 w 59"/>
                <a:gd name="T29" fmla="*/ 10 h 34"/>
                <a:gd name="T30" fmla="*/ 2 w 59"/>
                <a:gd name="T31" fmla="*/ 10 h 34"/>
                <a:gd name="T32" fmla="*/ 0 w 59"/>
                <a:gd name="T33" fmla="*/ 7 h 34"/>
                <a:gd name="T34" fmla="*/ 0 w 59"/>
                <a:gd name="T35" fmla="*/ 7 h 34"/>
                <a:gd name="T36" fmla="*/ 0 w 59"/>
                <a:gd name="T37" fmla="*/ 4 h 34"/>
                <a:gd name="T38" fmla="*/ 0 w 59"/>
                <a:gd name="T39" fmla="*/ 4 h 34"/>
                <a:gd name="T40" fmla="*/ 2 w 59"/>
                <a:gd name="T41" fmla="*/ 0 h 34"/>
                <a:gd name="T42" fmla="*/ 6 w 59"/>
                <a:gd name="T43" fmla="*/ 0 h 34"/>
                <a:gd name="T44" fmla="*/ 13 w 59"/>
                <a:gd name="T45" fmla="*/ 0 h 34"/>
                <a:gd name="T46" fmla="*/ 19 w 59"/>
                <a:gd name="T47" fmla="*/ 0 h 34"/>
                <a:gd name="T48" fmla="*/ 24 w 59"/>
                <a:gd name="T49" fmla="*/ 0 h 34"/>
                <a:gd name="T50" fmla="*/ 37 w 59"/>
                <a:gd name="T51" fmla="*/ 0 h 34"/>
                <a:gd name="T52" fmla="*/ 44 w 59"/>
                <a:gd name="T53" fmla="*/ 4 h 34"/>
                <a:gd name="T54" fmla="*/ 48 w 59"/>
                <a:gd name="T55" fmla="*/ 7 h 34"/>
                <a:gd name="T56" fmla="*/ 53 w 59"/>
                <a:gd name="T57" fmla="*/ 13 h 34"/>
                <a:gd name="T58" fmla="*/ 55 w 59"/>
                <a:gd name="T59" fmla="*/ 16 h 34"/>
                <a:gd name="T60" fmla="*/ 55 w 59"/>
                <a:gd name="T61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9" h="34">
                  <a:moveTo>
                    <a:pt x="55" y="16"/>
                  </a:moveTo>
                  <a:lnTo>
                    <a:pt x="59" y="19"/>
                  </a:lnTo>
                  <a:lnTo>
                    <a:pt x="59" y="22"/>
                  </a:lnTo>
                  <a:lnTo>
                    <a:pt x="59" y="28"/>
                  </a:lnTo>
                  <a:lnTo>
                    <a:pt x="59" y="31"/>
                  </a:lnTo>
                  <a:lnTo>
                    <a:pt x="57" y="31"/>
                  </a:lnTo>
                  <a:lnTo>
                    <a:pt x="53" y="34"/>
                  </a:lnTo>
                  <a:lnTo>
                    <a:pt x="48" y="34"/>
                  </a:lnTo>
                  <a:lnTo>
                    <a:pt x="44" y="34"/>
                  </a:lnTo>
                  <a:lnTo>
                    <a:pt x="39" y="34"/>
                  </a:lnTo>
                  <a:lnTo>
                    <a:pt x="33" y="31"/>
                  </a:lnTo>
                  <a:lnTo>
                    <a:pt x="26" y="28"/>
                  </a:lnTo>
                  <a:lnTo>
                    <a:pt x="17" y="22"/>
                  </a:lnTo>
                  <a:lnTo>
                    <a:pt x="8" y="16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0"/>
                  </a:lnTo>
                  <a:lnTo>
                    <a:pt x="13" y="0"/>
                  </a:lnTo>
                  <a:lnTo>
                    <a:pt x="19" y="0"/>
                  </a:lnTo>
                  <a:lnTo>
                    <a:pt x="24" y="0"/>
                  </a:lnTo>
                  <a:lnTo>
                    <a:pt x="37" y="0"/>
                  </a:lnTo>
                  <a:lnTo>
                    <a:pt x="44" y="4"/>
                  </a:lnTo>
                  <a:lnTo>
                    <a:pt x="48" y="7"/>
                  </a:lnTo>
                  <a:lnTo>
                    <a:pt x="53" y="13"/>
                  </a:lnTo>
                  <a:lnTo>
                    <a:pt x="55" y="16"/>
                  </a:lnTo>
                  <a:lnTo>
                    <a:pt x="55" y="1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" name="Freeform 186"/>
            <p:cNvSpPr>
              <a:spLocks/>
            </p:cNvSpPr>
            <p:nvPr/>
          </p:nvSpPr>
          <p:spPr bwMode="auto">
            <a:xfrm>
              <a:off x="4863763" y="1954472"/>
              <a:ext cx="529923" cy="950726"/>
            </a:xfrm>
            <a:custGeom>
              <a:avLst/>
              <a:gdLst>
                <a:gd name="T0" fmla="*/ 71 w 82"/>
                <a:gd name="T1" fmla="*/ 30 h 89"/>
                <a:gd name="T2" fmla="*/ 64 w 82"/>
                <a:gd name="T3" fmla="*/ 46 h 89"/>
                <a:gd name="T4" fmla="*/ 58 w 82"/>
                <a:gd name="T5" fmla="*/ 58 h 89"/>
                <a:gd name="T6" fmla="*/ 53 w 82"/>
                <a:gd name="T7" fmla="*/ 67 h 89"/>
                <a:gd name="T8" fmla="*/ 49 w 82"/>
                <a:gd name="T9" fmla="*/ 77 h 89"/>
                <a:gd name="T10" fmla="*/ 44 w 82"/>
                <a:gd name="T11" fmla="*/ 80 h 89"/>
                <a:gd name="T12" fmla="*/ 40 w 82"/>
                <a:gd name="T13" fmla="*/ 86 h 89"/>
                <a:gd name="T14" fmla="*/ 36 w 82"/>
                <a:gd name="T15" fmla="*/ 89 h 89"/>
                <a:gd name="T16" fmla="*/ 31 w 82"/>
                <a:gd name="T17" fmla="*/ 89 h 89"/>
                <a:gd name="T18" fmla="*/ 27 w 82"/>
                <a:gd name="T19" fmla="*/ 89 h 89"/>
                <a:gd name="T20" fmla="*/ 22 w 82"/>
                <a:gd name="T21" fmla="*/ 89 h 89"/>
                <a:gd name="T22" fmla="*/ 18 w 82"/>
                <a:gd name="T23" fmla="*/ 83 h 89"/>
                <a:gd name="T24" fmla="*/ 11 w 82"/>
                <a:gd name="T25" fmla="*/ 80 h 89"/>
                <a:gd name="T26" fmla="*/ 7 w 82"/>
                <a:gd name="T27" fmla="*/ 74 h 89"/>
                <a:gd name="T28" fmla="*/ 2 w 82"/>
                <a:gd name="T29" fmla="*/ 67 h 89"/>
                <a:gd name="T30" fmla="*/ 0 w 82"/>
                <a:gd name="T31" fmla="*/ 64 h 89"/>
                <a:gd name="T32" fmla="*/ 0 w 82"/>
                <a:gd name="T33" fmla="*/ 58 h 89"/>
                <a:gd name="T34" fmla="*/ 2 w 82"/>
                <a:gd name="T35" fmla="*/ 58 h 89"/>
                <a:gd name="T36" fmla="*/ 5 w 82"/>
                <a:gd name="T37" fmla="*/ 55 h 89"/>
                <a:gd name="T38" fmla="*/ 7 w 82"/>
                <a:gd name="T39" fmla="*/ 55 h 89"/>
                <a:gd name="T40" fmla="*/ 9 w 82"/>
                <a:gd name="T41" fmla="*/ 55 h 89"/>
                <a:gd name="T42" fmla="*/ 13 w 82"/>
                <a:gd name="T43" fmla="*/ 55 h 89"/>
                <a:gd name="T44" fmla="*/ 16 w 82"/>
                <a:gd name="T45" fmla="*/ 55 h 89"/>
                <a:gd name="T46" fmla="*/ 16 w 82"/>
                <a:gd name="T47" fmla="*/ 55 h 89"/>
                <a:gd name="T48" fmla="*/ 18 w 82"/>
                <a:gd name="T49" fmla="*/ 55 h 89"/>
                <a:gd name="T50" fmla="*/ 18 w 82"/>
                <a:gd name="T51" fmla="*/ 55 h 89"/>
                <a:gd name="T52" fmla="*/ 20 w 82"/>
                <a:gd name="T53" fmla="*/ 52 h 89"/>
                <a:gd name="T54" fmla="*/ 22 w 82"/>
                <a:gd name="T55" fmla="*/ 52 h 89"/>
                <a:gd name="T56" fmla="*/ 25 w 82"/>
                <a:gd name="T57" fmla="*/ 49 h 89"/>
                <a:gd name="T58" fmla="*/ 29 w 82"/>
                <a:gd name="T59" fmla="*/ 46 h 89"/>
                <a:gd name="T60" fmla="*/ 33 w 82"/>
                <a:gd name="T61" fmla="*/ 40 h 89"/>
                <a:gd name="T62" fmla="*/ 38 w 82"/>
                <a:gd name="T63" fmla="*/ 37 h 89"/>
                <a:gd name="T64" fmla="*/ 42 w 82"/>
                <a:gd name="T65" fmla="*/ 30 h 89"/>
                <a:gd name="T66" fmla="*/ 47 w 82"/>
                <a:gd name="T67" fmla="*/ 24 h 89"/>
                <a:gd name="T68" fmla="*/ 51 w 82"/>
                <a:gd name="T69" fmla="*/ 18 h 89"/>
                <a:gd name="T70" fmla="*/ 58 w 82"/>
                <a:gd name="T71" fmla="*/ 15 h 89"/>
                <a:gd name="T72" fmla="*/ 62 w 82"/>
                <a:gd name="T73" fmla="*/ 9 h 89"/>
                <a:gd name="T74" fmla="*/ 66 w 82"/>
                <a:gd name="T75" fmla="*/ 6 h 89"/>
                <a:gd name="T76" fmla="*/ 69 w 82"/>
                <a:gd name="T77" fmla="*/ 3 h 89"/>
                <a:gd name="T78" fmla="*/ 73 w 82"/>
                <a:gd name="T79" fmla="*/ 0 h 89"/>
                <a:gd name="T80" fmla="*/ 75 w 82"/>
                <a:gd name="T81" fmla="*/ 0 h 89"/>
                <a:gd name="T82" fmla="*/ 80 w 82"/>
                <a:gd name="T83" fmla="*/ 0 h 89"/>
                <a:gd name="T84" fmla="*/ 82 w 82"/>
                <a:gd name="T85" fmla="*/ 0 h 89"/>
                <a:gd name="T86" fmla="*/ 82 w 82"/>
                <a:gd name="T87" fmla="*/ 0 h 89"/>
                <a:gd name="T88" fmla="*/ 82 w 82"/>
                <a:gd name="T89" fmla="*/ 3 h 89"/>
                <a:gd name="T90" fmla="*/ 82 w 82"/>
                <a:gd name="T91" fmla="*/ 9 h 89"/>
                <a:gd name="T92" fmla="*/ 80 w 82"/>
                <a:gd name="T93" fmla="*/ 12 h 89"/>
                <a:gd name="T94" fmla="*/ 77 w 82"/>
                <a:gd name="T95" fmla="*/ 18 h 89"/>
                <a:gd name="T96" fmla="*/ 75 w 82"/>
                <a:gd name="T97" fmla="*/ 24 h 89"/>
                <a:gd name="T98" fmla="*/ 71 w 82"/>
                <a:gd name="T99" fmla="*/ 30 h 89"/>
                <a:gd name="T100" fmla="*/ 71 w 82"/>
                <a:gd name="T101" fmla="*/ 30 h 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82" h="89">
                  <a:moveTo>
                    <a:pt x="71" y="30"/>
                  </a:moveTo>
                  <a:lnTo>
                    <a:pt x="64" y="46"/>
                  </a:lnTo>
                  <a:lnTo>
                    <a:pt x="58" y="58"/>
                  </a:lnTo>
                  <a:lnTo>
                    <a:pt x="53" y="67"/>
                  </a:lnTo>
                  <a:lnTo>
                    <a:pt x="49" y="77"/>
                  </a:lnTo>
                  <a:lnTo>
                    <a:pt x="44" y="80"/>
                  </a:lnTo>
                  <a:lnTo>
                    <a:pt x="40" y="86"/>
                  </a:lnTo>
                  <a:lnTo>
                    <a:pt x="36" y="89"/>
                  </a:lnTo>
                  <a:lnTo>
                    <a:pt x="31" y="89"/>
                  </a:lnTo>
                  <a:lnTo>
                    <a:pt x="27" y="89"/>
                  </a:lnTo>
                  <a:lnTo>
                    <a:pt x="22" y="89"/>
                  </a:lnTo>
                  <a:lnTo>
                    <a:pt x="18" y="83"/>
                  </a:lnTo>
                  <a:lnTo>
                    <a:pt x="11" y="80"/>
                  </a:lnTo>
                  <a:lnTo>
                    <a:pt x="7" y="74"/>
                  </a:lnTo>
                  <a:lnTo>
                    <a:pt x="2" y="67"/>
                  </a:lnTo>
                  <a:lnTo>
                    <a:pt x="0" y="64"/>
                  </a:lnTo>
                  <a:lnTo>
                    <a:pt x="0" y="58"/>
                  </a:lnTo>
                  <a:lnTo>
                    <a:pt x="2" y="58"/>
                  </a:lnTo>
                  <a:lnTo>
                    <a:pt x="5" y="55"/>
                  </a:lnTo>
                  <a:lnTo>
                    <a:pt x="7" y="55"/>
                  </a:lnTo>
                  <a:lnTo>
                    <a:pt x="9" y="55"/>
                  </a:lnTo>
                  <a:lnTo>
                    <a:pt x="13" y="55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18" y="55"/>
                  </a:lnTo>
                  <a:lnTo>
                    <a:pt x="18" y="55"/>
                  </a:lnTo>
                  <a:lnTo>
                    <a:pt x="20" y="52"/>
                  </a:lnTo>
                  <a:lnTo>
                    <a:pt x="22" y="52"/>
                  </a:lnTo>
                  <a:lnTo>
                    <a:pt x="25" y="49"/>
                  </a:lnTo>
                  <a:lnTo>
                    <a:pt x="29" y="46"/>
                  </a:lnTo>
                  <a:lnTo>
                    <a:pt x="33" y="40"/>
                  </a:lnTo>
                  <a:lnTo>
                    <a:pt x="38" y="37"/>
                  </a:lnTo>
                  <a:lnTo>
                    <a:pt x="42" y="30"/>
                  </a:lnTo>
                  <a:lnTo>
                    <a:pt x="47" y="24"/>
                  </a:lnTo>
                  <a:lnTo>
                    <a:pt x="51" y="18"/>
                  </a:lnTo>
                  <a:lnTo>
                    <a:pt x="58" y="15"/>
                  </a:lnTo>
                  <a:lnTo>
                    <a:pt x="62" y="9"/>
                  </a:lnTo>
                  <a:lnTo>
                    <a:pt x="66" y="6"/>
                  </a:lnTo>
                  <a:lnTo>
                    <a:pt x="69" y="3"/>
                  </a:lnTo>
                  <a:lnTo>
                    <a:pt x="73" y="0"/>
                  </a:lnTo>
                  <a:lnTo>
                    <a:pt x="75" y="0"/>
                  </a:lnTo>
                  <a:lnTo>
                    <a:pt x="80" y="0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82" y="3"/>
                  </a:lnTo>
                  <a:lnTo>
                    <a:pt x="82" y="9"/>
                  </a:lnTo>
                  <a:lnTo>
                    <a:pt x="80" y="12"/>
                  </a:lnTo>
                  <a:lnTo>
                    <a:pt x="77" y="18"/>
                  </a:lnTo>
                  <a:lnTo>
                    <a:pt x="75" y="24"/>
                  </a:lnTo>
                  <a:lnTo>
                    <a:pt x="71" y="30"/>
                  </a:lnTo>
                  <a:lnTo>
                    <a:pt x="71" y="3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" name="Freeform 187"/>
            <p:cNvSpPr>
              <a:spLocks/>
            </p:cNvSpPr>
            <p:nvPr/>
          </p:nvSpPr>
          <p:spPr bwMode="auto">
            <a:xfrm>
              <a:off x="5238587" y="1591274"/>
              <a:ext cx="794887" cy="1153686"/>
            </a:xfrm>
            <a:custGeom>
              <a:avLst/>
              <a:gdLst>
                <a:gd name="T0" fmla="*/ 0 w 123"/>
                <a:gd name="T1" fmla="*/ 104 h 108"/>
                <a:gd name="T2" fmla="*/ 2 w 123"/>
                <a:gd name="T3" fmla="*/ 101 h 108"/>
                <a:gd name="T4" fmla="*/ 8 w 123"/>
                <a:gd name="T5" fmla="*/ 95 h 108"/>
                <a:gd name="T6" fmla="*/ 17 w 123"/>
                <a:gd name="T7" fmla="*/ 89 h 108"/>
                <a:gd name="T8" fmla="*/ 35 w 123"/>
                <a:gd name="T9" fmla="*/ 80 h 108"/>
                <a:gd name="T10" fmla="*/ 53 w 123"/>
                <a:gd name="T11" fmla="*/ 64 h 108"/>
                <a:gd name="T12" fmla="*/ 64 w 123"/>
                <a:gd name="T13" fmla="*/ 52 h 108"/>
                <a:gd name="T14" fmla="*/ 77 w 123"/>
                <a:gd name="T15" fmla="*/ 34 h 108"/>
                <a:gd name="T16" fmla="*/ 81 w 123"/>
                <a:gd name="T17" fmla="*/ 24 h 108"/>
                <a:gd name="T18" fmla="*/ 83 w 123"/>
                <a:gd name="T19" fmla="*/ 21 h 108"/>
                <a:gd name="T20" fmla="*/ 81 w 123"/>
                <a:gd name="T21" fmla="*/ 21 h 108"/>
                <a:gd name="T22" fmla="*/ 77 w 123"/>
                <a:gd name="T23" fmla="*/ 24 h 108"/>
                <a:gd name="T24" fmla="*/ 64 w 123"/>
                <a:gd name="T25" fmla="*/ 27 h 108"/>
                <a:gd name="T26" fmla="*/ 46 w 123"/>
                <a:gd name="T27" fmla="*/ 30 h 108"/>
                <a:gd name="T28" fmla="*/ 33 w 123"/>
                <a:gd name="T29" fmla="*/ 30 h 108"/>
                <a:gd name="T30" fmla="*/ 24 w 123"/>
                <a:gd name="T31" fmla="*/ 24 h 108"/>
                <a:gd name="T32" fmla="*/ 19 w 123"/>
                <a:gd name="T33" fmla="*/ 21 h 108"/>
                <a:gd name="T34" fmla="*/ 44 w 123"/>
                <a:gd name="T35" fmla="*/ 15 h 108"/>
                <a:gd name="T36" fmla="*/ 64 w 123"/>
                <a:gd name="T37" fmla="*/ 12 h 108"/>
                <a:gd name="T38" fmla="*/ 75 w 123"/>
                <a:gd name="T39" fmla="*/ 9 h 108"/>
                <a:gd name="T40" fmla="*/ 83 w 123"/>
                <a:gd name="T41" fmla="*/ 3 h 108"/>
                <a:gd name="T42" fmla="*/ 92 w 123"/>
                <a:gd name="T43" fmla="*/ 0 h 108"/>
                <a:gd name="T44" fmla="*/ 99 w 123"/>
                <a:gd name="T45" fmla="*/ 0 h 108"/>
                <a:gd name="T46" fmla="*/ 110 w 123"/>
                <a:gd name="T47" fmla="*/ 3 h 108"/>
                <a:gd name="T48" fmla="*/ 119 w 123"/>
                <a:gd name="T49" fmla="*/ 9 h 108"/>
                <a:gd name="T50" fmla="*/ 123 w 123"/>
                <a:gd name="T51" fmla="*/ 12 h 108"/>
                <a:gd name="T52" fmla="*/ 123 w 123"/>
                <a:gd name="T53" fmla="*/ 18 h 108"/>
                <a:gd name="T54" fmla="*/ 117 w 123"/>
                <a:gd name="T55" fmla="*/ 21 h 108"/>
                <a:gd name="T56" fmla="*/ 110 w 123"/>
                <a:gd name="T57" fmla="*/ 30 h 108"/>
                <a:gd name="T58" fmla="*/ 101 w 123"/>
                <a:gd name="T59" fmla="*/ 46 h 108"/>
                <a:gd name="T60" fmla="*/ 90 w 123"/>
                <a:gd name="T61" fmla="*/ 61 h 108"/>
                <a:gd name="T62" fmla="*/ 72 w 123"/>
                <a:gd name="T63" fmla="*/ 77 h 108"/>
                <a:gd name="T64" fmla="*/ 48 w 123"/>
                <a:gd name="T65" fmla="*/ 92 h 108"/>
                <a:gd name="T66" fmla="*/ 26 w 123"/>
                <a:gd name="T67" fmla="*/ 98 h 108"/>
                <a:gd name="T68" fmla="*/ 15 w 123"/>
                <a:gd name="T69" fmla="*/ 104 h 108"/>
                <a:gd name="T70" fmla="*/ 6 w 123"/>
                <a:gd name="T71" fmla="*/ 104 h 108"/>
                <a:gd name="T72" fmla="*/ 2 w 123"/>
                <a:gd name="T73" fmla="*/ 104 h 108"/>
                <a:gd name="T74" fmla="*/ 0 w 123"/>
                <a:gd name="T75" fmla="*/ 10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108">
                  <a:moveTo>
                    <a:pt x="0" y="104"/>
                  </a:moveTo>
                  <a:lnTo>
                    <a:pt x="0" y="104"/>
                  </a:lnTo>
                  <a:lnTo>
                    <a:pt x="2" y="101"/>
                  </a:lnTo>
                  <a:lnTo>
                    <a:pt x="2" y="101"/>
                  </a:lnTo>
                  <a:lnTo>
                    <a:pt x="6" y="98"/>
                  </a:lnTo>
                  <a:lnTo>
                    <a:pt x="8" y="95"/>
                  </a:lnTo>
                  <a:lnTo>
                    <a:pt x="13" y="92"/>
                  </a:lnTo>
                  <a:lnTo>
                    <a:pt x="17" y="89"/>
                  </a:lnTo>
                  <a:lnTo>
                    <a:pt x="24" y="86"/>
                  </a:lnTo>
                  <a:lnTo>
                    <a:pt x="35" y="80"/>
                  </a:lnTo>
                  <a:lnTo>
                    <a:pt x="44" y="71"/>
                  </a:lnTo>
                  <a:lnTo>
                    <a:pt x="53" y="64"/>
                  </a:lnTo>
                  <a:lnTo>
                    <a:pt x="59" y="58"/>
                  </a:lnTo>
                  <a:lnTo>
                    <a:pt x="64" y="52"/>
                  </a:lnTo>
                  <a:lnTo>
                    <a:pt x="68" y="46"/>
                  </a:lnTo>
                  <a:lnTo>
                    <a:pt x="77" y="34"/>
                  </a:lnTo>
                  <a:lnTo>
                    <a:pt x="79" y="30"/>
                  </a:lnTo>
                  <a:lnTo>
                    <a:pt x="81" y="24"/>
                  </a:lnTo>
                  <a:lnTo>
                    <a:pt x="81" y="24"/>
                  </a:lnTo>
                  <a:lnTo>
                    <a:pt x="83" y="21"/>
                  </a:lnTo>
                  <a:lnTo>
                    <a:pt x="83" y="21"/>
                  </a:lnTo>
                  <a:lnTo>
                    <a:pt x="81" y="21"/>
                  </a:lnTo>
                  <a:lnTo>
                    <a:pt x="79" y="24"/>
                  </a:lnTo>
                  <a:lnTo>
                    <a:pt x="77" y="24"/>
                  </a:lnTo>
                  <a:lnTo>
                    <a:pt x="72" y="24"/>
                  </a:lnTo>
                  <a:lnTo>
                    <a:pt x="64" y="27"/>
                  </a:lnTo>
                  <a:lnTo>
                    <a:pt x="55" y="30"/>
                  </a:lnTo>
                  <a:lnTo>
                    <a:pt x="46" y="30"/>
                  </a:lnTo>
                  <a:lnTo>
                    <a:pt x="39" y="30"/>
                  </a:lnTo>
                  <a:lnTo>
                    <a:pt x="33" y="30"/>
                  </a:lnTo>
                  <a:lnTo>
                    <a:pt x="26" y="27"/>
                  </a:lnTo>
                  <a:lnTo>
                    <a:pt x="24" y="24"/>
                  </a:lnTo>
                  <a:lnTo>
                    <a:pt x="22" y="24"/>
                  </a:lnTo>
                  <a:lnTo>
                    <a:pt x="19" y="21"/>
                  </a:lnTo>
                  <a:lnTo>
                    <a:pt x="33" y="18"/>
                  </a:lnTo>
                  <a:lnTo>
                    <a:pt x="44" y="15"/>
                  </a:lnTo>
                  <a:lnTo>
                    <a:pt x="55" y="15"/>
                  </a:lnTo>
                  <a:lnTo>
                    <a:pt x="64" y="12"/>
                  </a:lnTo>
                  <a:lnTo>
                    <a:pt x="70" y="9"/>
                  </a:lnTo>
                  <a:lnTo>
                    <a:pt x="75" y="9"/>
                  </a:lnTo>
                  <a:lnTo>
                    <a:pt x="79" y="6"/>
                  </a:lnTo>
                  <a:lnTo>
                    <a:pt x="83" y="3"/>
                  </a:lnTo>
                  <a:lnTo>
                    <a:pt x="88" y="0"/>
                  </a:lnTo>
                  <a:lnTo>
                    <a:pt x="92" y="0"/>
                  </a:lnTo>
                  <a:lnTo>
                    <a:pt x="95" y="0"/>
                  </a:lnTo>
                  <a:lnTo>
                    <a:pt x="99" y="0"/>
                  </a:lnTo>
                  <a:lnTo>
                    <a:pt x="103" y="3"/>
                  </a:lnTo>
                  <a:lnTo>
                    <a:pt x="110" y="3"/>
                  </a:lnTo>
                  <a:lnTo>
                    <a:pt x="114" y="6"/>
                  </a:lnTo>
                  <a:lnTo>
                    <a:pt x="119" y="9"/>
                  </a:lnTo>
                  <a:lnTo>
                    <a:pt x="123" y="12"/>
                  </a:lnTo>
                  <a:lnTo>
                    <a:pt x="123" y="12"/>
                  </a:lnTo>
                  <a:lnTo>
                    <a:pt x="123" y="15"/>
                  </a:lnTo>
                  <a:lnTo>
                    <a:pt x="123" y="18"/>
                  </a:lnTo>
                  <a:lnTo>
                    <a:pt x="119" y="21"/>
                  </a:lnTo>
                  <a:lnTo>
                    <a:pt x="117" y="21"/>
                  </a:lnTo>
                  <a:lnTo>
                    <a:pt x="114" y="27"/>
                  </a:lnTo>
                  <a:lnTo>
                    <a:pt x="110" y="30"/>
                  </a:lnTo>
                  <a:lnTo>
                    <a:pt x="106" y="37"/>
                  </a:lnTo>
                  <a:lnTo>
                    <a:pt x="101" y="46"/>
                  </a:lnTo>
                  <a:lnTo>
                    <a:pt x="97" y="52"/>
                  </a:lnTo>
                  <a:lnTo>
                    <a:pt x="90" y="61"/>
                  </a:lnTo>
                  <a:lnTo>
                    <a:pt x="81" y="71"/>
                  </a:lnTo>
                  <a:lnTo>
                    <a:pt x="72" y="77"/>
                  </a:lnTo>
                  <a:lnTo>
                    <a:pt x="59" y="83"/>
                  </a:lnTo>
                  <a:lnTo>
                    <a:pt x="48" y="92"/>
                  </a:lnTo>
                  <a:lnTo>
                    <a:pt x="35" y="98"/>
                  </a:lnTo>
                  <a:lnTo>
                    <a:pt x="26" y="98"/>
                  </a:lnTo>
                  <a:lnTo>
                    <a:pt x="19" y="101"/>
                  </a:lnTo>
                  <a:lnTo>
                    <a:pt x="15" y="104"/>
                  </a:lnTo>
                  <a:lnTo>
                    <a:pt x="11" y="104"/>
                  </a:lnTo>
                  <a:lnTo>
                    <a:pt x="6" y="104"/>
                  </a:lnTo>
                  <a:lnTo>
                    <a:pt x="4" y="108"/>
                  </a:lnTo>
                  <a:lnTo>
                    <a:pt x="2" y="104"/>
                  </a:lnTo>
                  <a:lnTo>
                    <a:pt x="0" y="104"/>
                  </a:lnTo>
                  <a:lnTo>
                    <a:pt x="0" y="10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" name="Freeform 188"/>
            <p:cNvSpPr>
              <a:spLocks/>
            </p:cNvSpPr>
            <p:nvPr/>
          </p:nvSpPr>
          <p:spPr bwMode="auto">
            <a:xfrm>
              <a:off x="5774974" y="1131940"/>
              <a:ext cx="601013" cy="2040318"/>
            </a:xfrm>
            <a:custGeom>
              <a:avLst/>
              <a:gdLst>
                <a:gd name="T0" fmla="*/ 16 w 93"/>
                <a:gd name="T1" fmla="*/ 163 h 191"/>
                <a:gd name="T2" fmla="*/ 9 w 93"/>
                <a:gd name="T3" fmla="*/ 160 h 191"/>
                <a:gd name="T4" fmla="*/ 5 w 93"/>
                <a:gd name="T5" fmla="*/ 157 h 191"/>
                <a:gd name="T6" fmla="*/ 3 w 93"/>
                <a:gd name="T7" fmla="*/ 154 h 191"/>
                <a:gd name="T8" fmla="*/ 5 w 93"/>
                <a:gd name="T9" fmla="*/ 151 h 191"/>
                <a:gd name="T10" fmla="*/ 7 w 93"/>
                <a:gd name="T11" fmla="*/ 147 h 191"/>
                <a:gd name="T12" fmla="*/ 14 w 93"/>
                <a:gd name="T13" fmla="*/ 147 h 191"/>
                <a:gd name="T14" fmla="*/ 20 w 93"/>
                <a:gd name="T15" fmla="*/ 147 h 191"/>
                <a:gd name="T16" fmla="*/ 31 w 93"/>
                <a:gd name="T17" fmla="*/ 151 h 191"/>
                <a:gd name="T18" fmla="*/ 38 w 93"/>
                <a:gd name="T19" fmla="*/ 151 h 191"/>
                <a:gd name="T20" fmla="*/ 47 w 93"/>
                <a:gd name="T21" fmla="*/ 151 h 191"/>
                <a:gd name="T22" fmla="*/ 49 w 93"/>
                <a:gd name="T23" fmla="*/ 151 h 191"/>
                <a:gd name="T24" fmla="*/ 51 w 93"/>
                <a:gd name="T25" fmla="*/ 138 h 191"/>
                <a:gd name="T26" fmla="*/ 51 w 93"/>
                <a:gd name="T27" fmla="*/ 110 h 191"/>
                <a:gd name="T28" fmla="*/ 51 w 93"/>
                <a:gd name="T29" fmla="*/ 67 h 191"/>
                <a:gd name="T30" fmla="*/ 51 w 93"/>
                <a:gd name="T31" fmla="*/ 46 h 191"/>
                <a:gd name="T32" fmla="*/ 49 w 93"/>
                <a:gd name="T33" fmla="*/ 27 h 191"/>
                <a:gd name="T34" fmla="*/ 49 w 93"/>
                <a:gd name="T35" fmla="*/ 21 h 191"/>
                <a:gd name="T36" fmla="*/ 42 w 93"/>
                <a:gd name="T37" fmla="*/ 24 h 191"/>
                <a:gd name="T38" fmla="*/ 34 w 93"/>
                <a:gd name="T39" fmla="*/ 24 h 191"/>
                <a:gd name="T40" fmla="*/ 20 w 93"/>
                <a:gd name="T41" fmla="*/ 24 h 191"/>
                <a:gd name="T42" fmla="*/ 12 w 93"/>
                <a:gd name="T43" fmla="*/ 21 h 191"/>
                <a:gd name="T44" fmla="*/ 5 w 93"/>
                <a:gd name="T45" fmla="*/ 18 h 191"/>
                <a:gd name="T46" fmla="*/ 0 w 93"/>
                <a:gd name="T47" fmla="*/ 12 h 191"/>
                <a:gd name="T48" fmla="*/ 18 w 93"/>
                <a:gd name="T49" fmla="*/ 9 h 191"/>
                <a:gd name="T50" fmla="*/ 34 w 93"/>
                <a:gd name="T51" fmla="*/ 6 h 191"/>
                <a:gd name="T52" fmla="*/ 45 w 93"/>
                <a:gd name="T53" fmla="*/ 6 h 191"/>
                <a:gd name="T54" fmla="*/ 49 w 93"/>
                <a:gd name="T55" fmla="*/ 3 h 191"/>
                <a:gd name="T56" fmla="*/ 60 w 93"/>
                <a:gd name="T57" fmla="*/ 0 h 191"/>
                <a:gd name="T58" fmla="*/ 69 w 93"/>
                <a:gd name="T59" fmla="*/ 0 h 191"/>
                <a:gd name="T60" fmla="*/ 80 w 93"/>
                <a:gd name="T61" fmla="*/ 6 h 191"/>
                <a:gd name="T62" fmla="*/ 89 w 93"/>
                <a:gd name="T63" fmla="*/ 12 h 191"/>
                <a:gd name="T64" fmla="*/ 93 w 93"/>
                <a:gd name="T65" fmla="*/ 15 h 191"/>
                <a:gd name="T66" fmla="*/ 91 w 93"/>
                <a:gd name="T67" fmla="*/ 21 h 191"/>
                <a:gd name="T68" fmla="*/ 87 w 93"/>
                <a:gd name="T69" fmla="*/ 21 h 191"/>
                <a:gd name="T70" fmla="*/ 84 w 93"/>
                <a:gd name="T71" fmla="*/ 30 h 191"/>
                <a:gd name="T72" fmla="*/ 80 w 93"/>
                <a:gd name="T73" fmla="*/ 49 h 191"/>
                <a:gd name="T74" fmla="*/ 80 w 93"/>
                <a:gd name="T75" fmla="*/ 77 h 191"/>
                <a:gd name="T76" fmla="*/ 82 w 93"/>
                <a:gd name="T77" fmla="*/ 107 h 191"/>
                <a:gd name="T78" fmla="*/ 84 w 93"/>
                <a:gd name="T79" fmla="*/ 138 h 191"/>
                <a:gd name="T80" fmla="*/ 82 w 93"/>
                <a:gd name="T81" fmla="*/ 160 h 191"/>
                <a:gd name="T82" fmla="*/ 78 w 93"/>
                <a:gd name="T83" fmla="*/ 175 h 191"/>
                <a:gd name="T84" fmla="*/ 71 w 93"/>
                <a:gd name="T85" fmla="*/ 184 h 191"/>
                <a:gd name="T86" fmla="*/ 62 w 93"/>
                <a:gd name="T87" fmla="*/ 191 h 191"/>
                <a:gd name="T88" fmla="*/ 53 w 93"/>
                <a:gd name="T89" fmla="*/ 191 h 191"/>
                <a:gd name="T90" fmla="*/ 47 w 93"/>
                <a:gd name="T91" fmla="*/ 187 h 191"/>
                <a:gd name="T92" fmla="*/ 42 w 93"/>
                <a:gd name="T93" fmla="*/ 181 h 191"/>
                <a:gd name="T94" fmla="*/ 38 w 93"/>
                <a:gd name="T95" fmla="*/ 172 h 191"/>
                <a:gd name="T96" fmla="*/ 31 w 93"/>
                <a:gd name="T97" fmla="*/ 169 h 191"/>
                <a:gd name="T98" fmla="*/ 23 w 93"/>
                <a:gd name="T99" fmla="*/ 166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3" h="191">
                  <a:moveTo>
                    <a:pt x="23" y="166"/>
                  </a:moveTo>
                  <a:lnTo>
                    <a:pt x="16" y="163"/>
                  </a:lnTo>
                  <a:lnTo>
                    <a:pt x="14" y="160"/>
                  </a:lnTo>
                  <a:lnTo>
                    <a:pt x="9" y="160"/>
                  </a:lnTo>
                  <a:lnTo>
                    <a:pt x="7" y="157"/>
                  </a:lnTo>
                  <a:lnTo>
                    <a:pt x="5" y="157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1"/>
                  </a:lnTo>
                  <a:lnTo>
                    <a:pt x="5" y="151"/>
                  </a:lnTo>
                  <a:lnTo>
                    <a:pt x="5" y="151"/>
                  </a:lnTo>
                  <a:lnTo>
                    <a:pt x="7" y="147"/>
                  </a:lnTo>
                  <a:lnTo>
                    <a:pt x="9" y="147"/>
                  </a:lnTo>
                  <a:lnTo>
                    <a:pt x="14" y="147"/>
                  </a:lnTo>
                  <a:lnTo>
                    <a:pt x="16" y="147"/>
                  </a:lnTo>
                  <a:lnTo>
                    <a:pt x="20" y="147"/>
                  </a:lnTo>
                  <a:lnTo>
                    <a:pt x="27" y="147"/>
                  </a:lnTo>
                  <a:lnTo>
                    <a:pt x="31" y="151"/>
                  </a:lnTo>
                  <a:lnTo>
                    <a:pt x="36" y="151"/>
                  </a:lnTo>
                  <a:lnTo>
                    <a:pt x="38" y="151"/>
                  </a:lnTo>
                  <a:lnTo>
                    <a:pt x="42" y="151"/>
                  </a:lnTo>
                  <a:lnTo>
                    <a:pt x="47" y="151"/>
                  </a:lnTo>
                  <a:lnTo>
                    <a:pt x="49" y="151"/>
                  </a:lnTo>
                  <a:lnTo>
                    <a:pt x="49" y="151"/>
                  </a:lnTo>
                  <a:lnTo>
                    <a:pt x="51" y="147"/>
                  </a:lnTo>
                  <a:lnTo>
                    <a:pt x="51" y="138"/>
                  </a:lnTo>
                  <a:lnTo>
                    <a:pt x="51" y="129"/>
                  </a:lnTo>
                  <a:lnTo>
                    <a:pt x="51" y="110"/>
                  </a:lnTo>
                  <a:lnTo>
                    <a:pt x="51" y="89"/>
                  </a:lnTo>
                  <a:lnTo>
                    <a:pt x="51" y="67"/>
                  </a:lnTo>
                  <a:lnTo>
                    <a:pt x="51" y="55"/>
                  </a:lnTo>
                  <a:lnTo>
                    <a:pt x="51" y="46"/>
                  </a:lnTo>
                  <a:lnTo>
                    <a:pt x="49" y="37"/>
                  </a:lnTo>
                  <a:lnTo>
                    <a:pt x="49" y="27"/>
                  </a:lnTo>
                  <a:lnTo>
                    <a:pt x="49" y="24"/>
                  </a:lnTo>
                  <a:lnTo>
                    <a:pt x="49" y="21"/>
                  </a:lnTo>
                  <a:lnTo>
                    <a:pt x="47" y="21"/>
                  </a:lnTo>
                  <a:lnTo>
                    <a:pt x="42" y="24"/>
                  </a:lnTo>
                  <a:lnTo>
                    <a:pt x="38" y="24"/>
                  </a:lnTo>
                  <a:lnTo>
                    <a:pt x="34" y="24"/>
                  </a:lnTo>
                  <a:lnTo>
                    <a:pt x="27" y="24"/>
                  </a:lnTo>
                  <a:lnTo>
                    <a:pt x="20" y="24"/>
                  </a:lnTo>
                  <a:lnTo>
                    <a:pt x="16" y="24"/>
                  </a:lnTo>
                  <a:lnTo>
                    <a:pt x="12" y="21"/>
                  </a:lnTo>
                  <a:lnTo>
                    <a:pt x="7" y="21"/>
                  </a:lnTo>
                  <a:lnTo>
                    <a:pt x="5" y="18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9" y="9"/>
                  </a:lnTo>
                  <a:lnTo>
                    <a:pt x="18" y="9"/>
                  </a:lnTo>
                  <a:lnTo>
                    <a:pt x="27" y="9"/>
                  </a:lnTo>
                  <a:lnTo>
                    <a:pt x="34" y="6"/>
                  </a:lnTo>
                  <a:lnTo>
                    <a:pt x="40" y="6"/>
                  </a:lnTo>
                  <a:lnTo>
                    <a:pt x="45" y="6"/>
                  </a:lnTo>
                  <a:lnTo>
                    <a:pt x="47" y="3"/>
                  </a:lnTo>
                  <a:lnTo>
                    <a:pt x="49" y="3"/>
                  </a:lnTo>
                  <a:lnTo>
                    <a:pt x="53" y="0"/>
                  </a:lnTo>
                  <a:lnTo>
                    <a:pt x="60" y="0"/>
                  </a:lnTo>
                  <a:lnTo>
                    <a:pt x="65" y="0"/>
                  </a:lnTo>
                  <a:lnTo>
                    <a:pt x="69" y="0"/>
                  </a:lnTo>
                  <a:lnTo>
                    <a:pt x="76" y="3"/>
                  </a:lnTo>
                  <a:lnTo>
                    <a:pt x="80" y="6"/>
                  </a:lnTo>
                  <a:lnTo>
                    <a:pt x="87" y="9"/>
                  </a:lnTo>
                  <a:lnTo>
                    <a:pt x="89" y="12"/>
                  </a:lnTo>
                  <a:lnTo>
                    <a:pt x="91" y="15"/>
                  </a:lnTo>
                  <a:lnTo>
                    <a:pt x="93" y="15"/>
                  </a:lnTo>
                  <a:lnTo>
                    <a:pt x="91" y="18"/>
                  </a:lnTo>
                  <a:lnTo>
                    <a:pt x="91" y="21"/>
                  </a:lnTo>
                  <a:lnTo>
                    <a:pt x="89" y="21"/>
                  </a:lnTo>
                  <a:lnTo>
                    <a:pt x="87" y="21"/>
                  </a:lnTo>
                  <a:lnTo>
                    <a:pt x="84" y="24"/>
                  </a:lnTo>
                  <a:lnTo>
                    <a:pt x="84" y="30"/>
                  </a:lnTo>
                  <a:lnTo>
                    <a:pt x="82" y="40"/>
                  </a:lnTo>
                  <a:lnTo>
                    <a:pt x="80" y="49"/>
                  </a:lnTo>
                  <a:lnTo>
                    <a:pt x="80" y="61"/>
                  </a:lnTo>
                  <a:lnTo>
                    <a:pt x="80" y="77"/>
                  </a:lnTo>
                  <a:lnTo>
                    <a:pt x="80" y="92"/>
                  </a:lnTo>
                  <a:lnTo>
                    <a:pt x="82" y="107"/>
                  </a:lnTo>
                  <a:lnTo>
                    <a:pt x="82" y="126"/>
                  </a:lnTo>
                  <a:lnTo>
                    <a:pt x="84" y="138"/>
                  </a:lnTo>
                  <a:lnTo>
                    <a:pt x="82" y="151"/>
                  </a:lnTo>
                  <a:lnTo>
                    <a:pt x="82" y="160"/>
                  </a:lnTo>
                  <a:lnTo>
                    <a:pt x="80" y="169"/>
                  </a:lnTo>
                  <a:lnTo>
                    <a:pt x="78" y="175"/>
                  </a:lnTo>
                  <a:lnTo>
                    <a:pt x="76" y="181"/>
                  </a:lnTo>
                  <a:lnTo>
                    <a:pt x="71" y="184"/>
                  </a:lnTo>
                  <a:lnTo>
                    <a:pt x="67" y="187"/>
                  </a:lnTo>
                  <a:lnTo>
                    <a:pt x="62" y="191"/>
                  </a:lnTo>
                  <a:lnTo>
                    <a:pt x="58" y="191"/>
                  </a:lnTo>
                  <a:lnTo>
                    <a:pt x="53" y="191"/>
                  </a:lnTo>
                  <a:lnTo>
                    <a:pt x="49" y="191"/>
                  </a:lnTo>
                  <a:lnTo>
                    <a:pt x="47" y="187"/>
                  </a:lnTo>
                  <a:lnTo>
                    <a:pt x="45" y="187"/>
                  </a:lnTo>
                  <a:lnTo>
                    <a:pt x="42" y="181"/>
                  </a:lnTo>
                  <a:lnTo>
                    <a:pt x="40" y="178"/>
                  </a:lnTo>
                  <a:lnTo>
                    <a:pt x="38" y="172"/>
                  </a:lnTo>
                  <a:lnTo>
                    <a:pt x="34" y="172"/>
                  </a:lnTo>
                  <a:lnTo>
                    <a:pt x="31" y="169"/>
                  </a:lnTo>
                  <a:lnTo>
                    <a:pt x="27" y="166"/>
                  </a:lnTo>
                  <a:lnTo>
                    <a:pt x="23" y="166"/>
                  </a:lnTo>
                  <a:lnTo>
                    <a:pt x="23" y="16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" name="Freeform 189"/>
            <p:cNvSpPr>
              <a:spLocks/>
            </p:cNvSpPr>
            <p:nvPr/>
          </p:nvSpPr>
          <p:spPr bwMode="auto">
            <a:xfrm>
              <a:off x="5923609" y="533732"/>
              <a:ext cx="510538" cy="299104"/>
            </a:xfrm>
            <a:custGeom>
              <a:avLst/>
              <a:gdLst>
                <a:gd name="T0" fmla="*/ 11 w 79"/>
                <a:gd name="T1" fmla="*/ 0 h 28"/>
                <a:gd name="T2" fmla="*/ 24 w 79"/>
                <a:gd name="T3" fmla="*/ 0 h 28"/>
                <a:gd name="T4" fmla="*/ 30 w 79"/>
                <a:gd name="T5" fmla="*/ 0 h 28"/>
                <a:gd name="T6" fmla="*/ 37 w 79"/>
                <a:gd name="T7" fmla="*/ 0 h 28"/>
                <a:gd name="T8" fmla="*/ 50 w 79"/>
                <a:gd name="T9" fmla="*/ 0 h 28"/>
                <a:gd name="T10" fmla="*/ 59 w 79"/>
                <a:gd name="T11" fmla="*/ 3 h 28"/>
                <a:gd name="T12" fmla="*/ 66 w 79"/>
                <a:gd name="T13" fmla="*/ 6 h 28"/>
                <a:gd name="T14" fmla="*/ 72 w 79"/>
                <a:gd name="T15" fmla="*/ 6 h 28"/>
                <a:gd name="T16" fmla="*/ 77 w 79"/>
                <a:gd name="T17" fmla="*/ 9 h 28"/>
                <a:gd name="T18" fmla="*/ 79 w 79"/>
                <a:gd name="T19" fmla="*/ 12 h 28"/>
                <a:gd name="T20" fmla="*/ 79 w 79"/>
                <a:gd name="T21" fmla="*/ 19 h 28"/>
                <a:gd name="T22" fmla="*/ 79 w 79"/>
                <a:gd name="T23" fmla="*/ 22 h 28"/>
                <a:gd name="T24" fmla="*/ 79 w 79"/>
                <a:gd name="T25" fmla="*/ 25 h 28"/>
                <a:gd name="T26" fmla="*/ 77 w 79"/>
                <a:gd name="T27" fmla="*/ 25 h 28"/>
                <a:gd name="T28" fmla="*/ 77 w 79"/>
                <a:gd name="T29" fmla="*/ 28 h 28"/>
                <a:gd name="T30" fmla="*/ 75 w 79"/>
                <a:gd name="T31" fmla="*/ 28 h 28"/>
                <a:gd name="T32" fmla="*/ 72 w 79"/>
                <a:gd name="T33" fmla="*/ 28 h 28"/>
                <a:gd name="T34" fmla="*/ 68 w 79"/>
                <a:gd name="T35" fmla="*/ 28 h 28"/>
                <a:gd name="T36" fmla="*/ 64 w 79"/>
                <a:gd name="T37" fmla="*/ 28 h 28"/>
                <a:gd name="T38" fmla="*/ 57 w 79"/>
                <a:gd name="T39" fmla="*/ 25 h 28"/>
                <a:gd name="T40" fmla="*/ 53 w 79"/>
                <a:gd name="T41" fmla="*/ 25 h 28"/>
                <a:gd name="T42" fmla="*/ 44 w 79"/>
                <a:gd name="T43" fmla="*/ 22 h 28"/>
                <a:gd name="T44" fmla="*/ 35 w 79"/>
                <a:gd name="T45" fmla="*/ 22 h 28"/>
                <a:gd name="T46" fmla="*/ 26 w 79"/>
                <a:gd name="T47" fmla="*/ 19 h 28"/>
                <a:gd name="T48" fmla="*/ 19 w 79"/>
                <a:gd name="T49" fmla="*/ 15 h 28"/>
                <a:gd name="T50" fmla="*/ 13 w 79"/>
                <a:gd name="T51" fmla="*/ 15 h 28"/>
                <a:gd name="T52" fmla="*/ 8 w 79"/>
                <a:gd name="T53" fmla="*/ 12 h 28"/>
                <a:gd name="T54" fmla="*/ 4 w 79"/>
                <a:gd name="T55" fmla="*/ 12 h 28"/>
                <a:gd name="T56" fmla="*/ 2 w 79"/>
                <a:gd name="T57" fmla="*/ 9 h 28"/>
                <a:gd name="T58" fmla="*/ 0 w 79"/>
                <a:gd name="T59" fmla="*/ 9 h 28"/>
                <a:gd name="T60" fmla="*/ 0 w 79"/>
                <a:gd name="T61" fmla="*/ 6 h 28"/>
                <a:gd name="T62" fmla="*/ 0 w 79"/>
                <a:gd name="T63" fmla="*/ 6 h 28"/>
                <a:gd name="T64" fmla="*/ 2 w 79"/>
                <a:gd name="T65" fmla="*/ 3 h 28"/>
                <a:gd name="T66" fmla="*/ 4 w 79"/>
                <a:gd name="T67" fmla="*/ 0 h 28"/>
                <a:gd name="T68" fmla="*/ 11 w 79"/>
                <a:gd name="T69" fmla="*/ 0 h 28"/>
                <a:gd name="T70" fmla="*/ 11 w 79"/>
                <a:gd name="T7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9" h="28">
                  <a:moveTo>
                    <a:pt x="11" y="0"/>
                  </a:moveTo>
                  <a:lnTo>
                    <a:pt x="24" y="0"/>
                  </a:lnTo>
                  <a:lnTo>
                    <a:pt x="30" y="0"/>
                  </a:lnTo>
                  <a:lnTo>
                    <a:pt x="37" y="0"/>
                  </a:lnTo>
                  <a:lnTo>
                    <a:pt x="50" y="0"/>
                  </a:lnTo>
                  <a:lnTo>
                    <a:pt x="59" y="3"/>
                  </a:lnTo>
                  <a:lnTo>
                    <a:pt x="66" y="6"/>
                  </a:lnTo>
                  <a:lnTo>
                    <a:pt x="72" y="6"/>
                  </a:lnTo>
                  <a:lnTo>
                    <a:pt x="77" y="9"/>
                  </a:lnTo>
                  <a:lnTo>
                    <a:pt x="79" y="12"/>
                  </a:lnTo>
                  <a:lnTo>
                    <a:pt x="79" y="19"/>
                  </a:lnTo>
                  <a:lnTo>
                    <a:pt x="79" y="22"/>
                  </a:lnTo>
                  <a:lnTo>
                    <a:pt x="79" y="25"/>
                  </a:lnTo>
                  <a:lnTo>
                    <a:pt x="77" y="25"/>
                  </a:lnTo>
                  <a:lnTo>
                    <a:pt x="77" y="28"/>
                  </a:lnTo>
                  <a:lnTo>
                    <a:pt x="75" y="28"/>
                  </a:lnTo>
                  <a:lnTo>
                    <a:pt x="72" y="28"/>
                  </a:lnTo>
                  <a:lnTo>
                    <a:pt x="68" y="28"/>
                  </a:lnTo>
                  <a:lnTo>
                    <a:pt x="64" y="28"/>
                  </a:lnTo>
                  <a:lnTo>
                    <a:pt x="57" y="25"/>
                  </a:lnTo>
                  <a:lnTo>
                    <a:pt x="53" y="25"/>
                  </a:lnTo>
                  <a:lnTo>
                    <a:pt x="44" y="22"/>
                  </a:lnTo>
                  <a:lnTo>
                    <a:pt x="35" y="22"/>
                  </a:lnTo>
                  <a:lnTo>
                    <a:pt x="26" y="19"/>
                  </a:lnTo>
                  <a:lnTo>
                    <a:pt x="19" y="15"/>
                  </a:lnTo>
                  <a:lnTo>
                    <a:pt x="13" y="15"/>
                  </a:lnTo>
                  <a:lnTo>
                    <a:pt x="8" y="12"/>
                  </a:lnTo>
                  <a:lnTo>
                    <a:pt x="4" y="12"/>
                  </a:lnTo>
                  <a:lnTo>
                    <a:pt x="2" y="9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3"/>
                  </a:lnTo>
                  <a:lnTo>
                    <a:pt x="4" y="0"/>
                  </a:lnTo>
                  <a:lnTo>
                    <a:pt x="11" y="0"/>
                  </a:lnTo>
                  <a:lnTo>
                    <a:pt x="11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2" name="Freeform 190"/>
            <p:cNvSpPr>
              <a:spLocks/>
            </p:cNvSpPr>
            <p:nvPr/>
          </p:nvSpPr>
          <p:spPr bwMode="auto">
            <a:xfrm>
              <a:off x="6266123" y="1131940"/>
              <a:ext cx="710873" cy="715716"/>
            </a:xfrm>
            <a:custGeom>
              <a:avLst/>
              <a:gdLst>
                <a:gd name="T0" fmla="*/ 66 w 110"/>
                <a:gd name="T1" fmla="*/ 18 h 67"/>
                <a:gd name="T2" fmla="*/ 68 w 110"/>
                <a:gd name="T3" fmla="*/ 15 h 67"/>
                <a:gd name="T4" fmla="*/ 68 w 110"/>
                <a:gd name="T5" fmla="*/ 15 h 67"/>
                <a:gd name="T6" fmla="*/ 70 w 110"/>
                <a:gd name="T7" fmla="*/ 12 h 67"/>
                <a:gd name="T8" fmla="*/ 68 w 110"/>
                <a:gd name="T9" fmla="*/ 9 h 67"/>
                <a:gd name="T10" fmla="*/ 68 w 110"/>
                <a:gd name="T11" fmla="*/ 9 h 67"/>
                <a:gd name="T12" fmla="*/ 68 w 110"/>
                <a:gd name="T13" fmla="*/ 6 h 67"/>
                <a:gd name="T14" fmla="*/ 68 w 110"/>
                <a:gd name="T15" fmla="*/ 6 h 67"/>
                <a:gd name="T16" fmla="*/ 70 w 110"/>
                <a:gd name="T17" fmla="*/ 3 h 67"/>
                <a:gd name="T18" fmla="*/ 72 w 110"/>
                <a:gd name="T19" fmla="*/ 3 h 67"/>
                <a:gd name="T20" fmla="*/ 75 w 110"/>
                <a:gd name="T21" fmla="*/ 0 h 67"/>
                <a:gd name="T22" fmla="*/ 79 w 110"/>
                <a:gd name="T23" fmla="*/ 3 h 67"/>
                <a:gd name="T24" fmla="*/ 86 w 110"/>
                <a:gd name="T25" fmla="*/ 3 h 67"/>
                <a:gd name="T26" fmla="*/ 94 w 110"/>
                <a:gd name="T27" fmla="*/ 6 h 67"/>
                <a:gd name="T28" fmla="*/ 103 w 110"/>
                <a:gd name="T29" fmla="*/ 12 h 67"/>
                <a:gd name="T30" fmla="*/ 105 w 110"/>
                <a:gd name="T31" fmla="*/ 15 h 67"/>
                <a:gd name="T32" fmla="*/ 108 w 110"/>
                <a:gd name="T33" fmla="*/ 15 h 67"/>
                <a:gd name="T34" fmla="*/ 108 w 110"/>
                <a:gd name="T35" fmla="*/ 18 h 67"/>
                <a:gd name="T36" fmla="*/ 110 w 110"/>
                <a:gd name="T37" fmla="*/ 21 h 67"/>
                <a:gd name="T38" fmla="*/ 108 w 110"/>
                <a:gd name="T39" fmla="*/ 21 h 67"/>
                <a:gd name="T40" fmla="*/ 108 w 110"/>
                <a:gd name="T41" fmla="*/ 24 h 67"/>
                <a:gd name="T42" fmla="*/ 105 w 110"/>
                <a:gd name="T43" fmla="*/ 24 h 67"/>
                <a:gd name="T44" fmla="*/ 103 w 110"/>
                <a:gd name="T45" fmla="*/ 27 h 67"/>
                <a:gd name="T46" fmla="*/ 101 w 110"/>
                <a:gd name="T47" fmla="*/ 27 h 67"/>
                <a:gd name="T48" fmla="*/ 97 w 110"/>
                <a:gd name="T49" fmla="*/ 30 h 67"/>
                <a:gd name="T50" fmla="*/ 94 w 110"/>
                <a:gd name="T51" fmla="*/ 33 h 67"/>
                <a:gd name="T52" fmla="*/ 88 w 110"/>
                <a:gd name="T53" fmla="*/ 33 h 67"/>
                <a:gd name="T54" fmla="*/ 83 w 110"/>
                <a:gd name="T55" fmla="*/ 37 h 67"/>
                <a:gd name="T56" fmla="*/ 77 w 110"/>
                <a:gd name="T57" fmla="*/ 40 h 67"/>
                <a:gd name="T58" fmla="*/ 68 w 110"/>
                <a:gd name="T59" fmla="*/ 46 h 67"/>
                <a:gd name="T60" fmla="*/ 59 w 110"/>
                <a:gd name="T61" fmla="*/ 49 h 67"/>
                <a:gd name="T62" fmla="*/ 48 w 110"/>
                <a:gd name="T63" fmla="*/ 52 h 67"/>
                <a:gd name="T64" fmla="*/ 35 w 110"/>
                <a:gd name="T65" fmla="*/ 58 h 67"/>
                <a:gd name="T66" fmla="*/ 22 w 110"/>
                <a:gd name="T67" fmla="*/ 61 h 67"/>
                <a:gd name="T68" fmla="*/ 8 w 110"/>
                <a:gd name="T69" fmla="*/ 67 h 67"/>
                <a:gd name="T70" fmla="*/ 0 w 110"/>
                <a:gd name="T71" fmla="*/ 61 h 67"/>
                <a:gd name="T72" fmla="*/ 13 w 110"/>
                <a:gd name="T73" fmla="*/ 52 h 67"/>
                <a:gd name="T74" fmla="*/ 26 w 110"/>
                <a:gd name="T75" fmla="*/ 46 h 67"/>
                <a:gd name="T76" fmla="*/ 37 w 110"/>
                <a:gd name="T77" fmla="*/ 37 h 67"/>
                <a:gd name="T78" fmla="*/ 46 w 110"/>
                <a:gd name="T79" fmla="*/ 30 h 67"/>
                <a:gd name="T80" fmla="*/ 53 w 110"/>
                <a:gd name="T81" fmla="*/ 27 h 67"/>
                <a:gd name="T82" fmla="*/ 59 w 110"/>
                <a:gd name="T83" fmla="*/ 24 h 67"/>
                <a:gd name="T84" fmla="*/ 64 w 110"/>
                <a:gd name="T85" fmla="*/ 21 h 67"/>
                <a:gd name="T86" fmla="*/ 66 w 110"/>
                <a:gd name="T87" fmla="*/ 18 h 67"/>
                <a:gd name="T88" fmla="*/ 66 w 110"/>
                <a:gd name="T89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0" h="67">
                  <a:moveTo>
                    <a:pt x="66" y="18"/>
                  </a:moveTo>
                  <a:lnTo>
                    <a:pt x="68" y="15"/>
                  </a:lnTo>
                  <a:lnTo>
                    <a:pt x="68" y="15"/>
                  </a:lnTo>
                  <a:lnTo>
                    <a:pt x="70" y="12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6"/>
                  </a:lnTo>
                  <a:lnTo>
                    <a:pt x="68" y="6"/>
                  </a:lnTo>
                  <a:lnTo>
                    <a:pt x="70" y="3"/>
                  </a:lnTo>
                  <a:lnTo>
                    <a:pt x="72" y="3"/>
                  </a:lnTo>
                  <a:lnTo>
                    <a:pt x="75" y="0"/>
                  </a:lnTo>
                  <a:lnTo>
                    <a:pt x="79" y="3"/>
                  </a:lnTo>
                  <a:lnTo>
                    <a:pt x="86" y="3"/>
                  </a:lnTo>
                  <a:lnTo>
                    <a:pt x="94" y="6"/>
                  </a:lnTo>
                  <a:lnTo>
                    <a:pt x="103" y="12"/>
                  </a:lnTo>
                  <a:lnTo>
                    <a:pt x="105" y="15"/>
                  </a:lnTo>
                  <a:lnTo>
                    <a:pt x="108" y="15"/>
                  </a:lnTo>
                  <a:lnTo>
                    <a:pt x="108" y="18"/>
                  </a:lnTo>
                  <a:lnTo>
                    <a:pt x="110" y="21"/>
                  </a:lnTo>
                  <a:lnTo>
                    <a:pt x="108" y="21"/>
                  </a:lnTo>
                  <a:lnTo>
                    <a:pt x="108" y="24"/>
                  </a:lnTo>
                  <a:lnTo>
                    <a:pt x="105" y="24"/>
                  </a:lnTo>
                  <a:lnTo>
                    <a:pt x="103" y="27"/>
                  </a:lnTo>
                  <a:lnTo>
                    <a:pt x="101" y="27"/>
                  </a:lnTo>
                  <a:lnTo>
                    <a:pt x="97" y="30"/>
                  </a:lnTo>
                  <a:lnTo>
                    <a:pt x="94" y="33"/>
                  </a:lnTo>
                  <a:lnTo>
                    <a:pt x="88" y="33"/>
                  </a:lnTo>
                  <a:lnTo>
                    <a:pt x="83" y="37"/>
                  </a:lnTo>
                  <a:lnTo>
                    <a:pt x="77" y="40"/>
                  </a:lnTo>
                  <a:lnTo>
                    <a:pt x="68" y="46"/>
                  </a:lnTo>
                  <a:lnTo>
                    <a:pt x="59" y="49"/>
                  </a:lnTo>
                  <a:lnTo>
                    <a:pt x="48" y="52"/>
                  </a:lnTo>
                  <a:lnTo>
                    <a:pt x="35" y="58"/>
                  </a:lnTo>
                  <a:lnTo>
                    <a:pt x="22" y="61"/>
                  </a:lnTo>
                  <a:lnTo>
                    <a:pt x="8" y="67"/>
                  </a:lnTo>
                  <a:lnTo>
                    <a:pt x="0" y="61"/>
                  </a:lnTo>
                  <a:lnTo>
                    <a:pt x="13" y="52"/>
                  </a:lnTo>
                  <a:lnTo>
                    <a:pt x="26" y="46"/>
                  </a:lnTo>
                  <a:lnTo>
                    <a:pt x="37" y="37"/>
                  </a:lnTo>
                  <a:lnTo>
                    <a:pt x="46" y="30"/>
                  </a:lnTo>
                  <a:lnTo>
                    <a:pt x="53" y="27"/>
                  </a:lnTo>
                  <a:lnTo>
                    <a:pt x="59" y="24"/>
                  </a:lnTo>
                  <a:lnTo>
                    <a:pt x="64" y="21"/>
                  </a:lnTo>
                  <a:lnTo>
                    <a:pt x="66" y="18"/>
                  </a:lnTo>
                  <a:lnTo>
                    <a:pt x="66" y="1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3" name="Freeform 191"/>
            <p:cNvSpPr>
              <a:spLocks/>
            </p:cNvSpPr>
            <p:nvPr/>
          </p:nvSpPr>
          <p:spPr bwMode="auto">
            <a:xfrm>
              <a:off x="6149798" y="1623325"/>
              <a:ext cx="1240796" cy="886633"/>
            </a:xfrm>
            <a:custGeom>
              <a:avLst/>
              <a:gdLst>
                <a:gd name="T0" fmla="*/ 0 w 192"/>
                <a:gd name="T1" fmla="*/ 9 h 83"/>
                <a:gd name="T2" fmla="*/ 7 w 192"/>
                <a:gd name="T3" fmla="*/ 0 h 83"/>
                <a:gd name="T4" fmla="*/ 26 w 192"/>
                <a:gd name="T5" fmla="*/ 12 h 83"/>
                <a:gd name="T6" fmla="*/ 46 w 192"/>
                <a:gd name="T7" fmla="*/ 21 h 83"/>
                <a:gd name="T8" fmla="*/ 66 w 192"/>
                <a:gd name="T9" fmla="*/ 31 h 83"/>
                <a:gd name="T10" fmla="*/ 84 w 192"/>
                <a:gd name="T11" fmla="*/ 40 h 83"/>
                <a:gd name="T12" fmla="*/ 99 w 192"/>
                <a:gd name="T13" fmla="*/ 46 h 83"/>
                <a:gd name="T14" fmla="*/ 119 w 192"/>
                <a:gd name="T15" fmla="*/ 52 h 83"/>
                <a:gd name="T16" fmla="*/ 137 w 192"/>
                <a:gd name="T17" fmla="*/ 58 h 83"/>
                <a:gd name="T18" fmla="*/ 157 w 192"/>
                <a:gd name="T19" fmla="*/ 61 h 83"/>
                <a:gd name="T20" fmla="*/ 165 w 192"/>
                <a:gd name="T21" fmla="*/ 64 h 83"/>
                <a:gd name="T22" fmla="*/ 172 w 192"/>
                <a:gd name="T23" fmla="*/ 64 h 83"/>
                <a:gd name="T24" fmla="*/ 179 w 192"/>
                <a:gd name="T25" fmla="*/ 68 h 83"/>
                <a:gd name="T26" fmla="*/ 183 w 192"/>
                <a:gd name="T27" fmla="*/ 71 h 83"/>
                <a:gd name="T28" fmla="*/ 187 w 192"/>
                <a:gd name="T29" fmla="*/ 71 h 83"/>
                <a:gd name="T30" fmla="*/ 190 w 192"/>
                <a:gd name="T31" fmla="*/ 74 h 83"/>
                <a:gd name="T32" fmla="*/ 192 w 192"/>
                <a:gd name="T33" fmla="*/ 74 h 83"/>
                <a:gd name="T34" fmla="*/ 192 w 192"/>
                <a:gd name="T35" fmla="*/ 74 h 83"/>
                <a:gd name="T36" fmla="*/ 192 w 192"/>
                <a:gd name="T37" fmla="*/ 77 h 83"/>
                <a:gd name="T38" fmla="*/ 190 w 192"/>
                <a:gd name="T39" fmla="*/ 77 h 83"/>
                <a:gd name="T40" fmla="*/ 187 w 192"/>
                <a:gd name="T41" fmla="*/ 80 h 83"/>
                <a:gd name="T42" fmla="*/ 185 w 192"/>
                <a:gd name="T43" fmla="*/ 80 h 83"/>
                <a:gd name="T44" fmla="*/ 183 w 192"/>
                <a:gd name="T45" fmla="*/ 80 h 83"/>
                <a:gd name="T46" fmla="*/ 181 w 192"/>
                <a:gd name="T47" fmla="*/ 80 h 83"/>
                <a:gd name="T48" fmla="*/ 176 w 192"/>
                <a:gd name="T49" fmla="*/ 80 h 83"/>
                <a:gd name="T50" fmla="*/ 165 w 192"/>
                <a:gd name="T51" fmla="*/ 83 h 83"/>
                <a:gd name="T52" fmla="*/ 154 w 192"/>
                <a:gd name="T53" fmla="*/ 83 h 83"/>
                <a:gd name="T54" fmla="*/ 141 w 192"/>
                <a:gd name="T55" fmla="*/ 83 h 83"/>
                <a:gd name="T56" fmla="*/ 128 w 192"/>
                <a:gd name="T57" fmla="*/ 83 h 83"/>
                <a:gd name="T58" fmla="*/ 121 w 192"/>
                <a:gd name="T59" fmla="*/ 83 h 83"/>
                <a:gd name="T60" fmla="*/ 115 w 192"/>
                <a:gd name="T61" fmla="*/ 83 h 83"/>
                <a:gd name="T62" fmla="*/ 108 w 192"/>
                <a:gd name="T63" fmla="*/ 83 h 83"/>
                <a:gd name="T64" fmla="*/ 104 w 192"/>
                <a:gd name="T65" fmla="*/ 80 h 83"/>
                <a:gd name="T66" fmla="*/ 99 w 192"/>
                <a:gd name="T67" fmla="*/ 80 h 83"/>
                <a:gd name="T68" fmla="*/ 95 w 192"/>
                <a:gd name="T69" fmla="*/ 80 h 83"/>
                <a:gd name="T70" fmla="*/ 93 w 192"/>
                <a:gd name="T71" fmla="*/ 80 h 83"/>
                <a:gd name="T72" fmla="*/ 90 w 192"/>
                <a:gd name="T73" fmla="*/ 77 h 83"/>
                <a:gd name="T74" fmla="*/ 88 w 192"/>
                <a:gd name="T75" fmla="*/ 77 h 83"/>
                <a:gd name="T76" fmla="*/ 86 w 192"/>
                <a:gd name="T77" fmla="*/ 74 h 83"/>
                <a:gd name="T78" fmla="*/ 84 w 192"/>
                <a:gd name="T79" fmla="*/ 74 h 83"/>
                <a:gd name="T80" fmla="*/ 82 w 192"/>
                <a:gd name="T81" fmla="*/ 71 h 83"/>
                <a:gd name="T82" fmla="*/ 77 w 192"/>
                <a:gd name="T83" fmla="*/ 68 h 83"/>
                <a:gd name="T84" fmla="*/ 73 w 192"/>
                <a:gd name="T85" fmla="*/ 64 h 83"/>
                <a:gd name="T86" fmla="*/ 68 w 192"/>
                <a:gd name="T87" fmla="*/ 61 h 83"/>
                <a:gd name="T88" fmla="*/ 64 w 192"/>
                <a:gd name="T89" fmla="*/ 58 h 83"/>
                <a:gd name="T90" fmla="*/ 57 w 192"/>
                <a:gd name="T91" fmla="*/ 52 h 83"/>
                <a:gd name="T92" fmla="*/ 51 w 192"/>
                <a:gd name="T93" fmla="*/ 49 h 83"/>
                <a:gd name="T94" fmla="*/ 44 w 192"/>
                <a:gd name="T95" fmla="*/ 43 h 83"/>
                <a:gd name="T96" fmla="*/ 35 w 192"/>
                <a:gd name="T97" fmla="*/ 37 h 83"/>
                <a:gd name="T98" fmla="*/ 29 w 192"/>
                <a:gd name="T99" fmla="*/ 31 h 83"/>
                <a:gd name="T100" fmla="*/ 18 w 192"/>
                <a:gd name="T101" fmla="*/ 24 h 83"/>
                <a:gd name="T102" fmla="*/ 9 w 192"/>
                <a:gd name="T103" fmla="*/ 18 h 83"/>
                <a:gd name="T104" fmla="*/ 0 w 192"/>
                <a:gd name="T105" fmla="*/ 9 h 83"/>
                <a:gd name="T106" fmla="*/ 0 w 192"/>
                <a:gd name="T107" fmla="*/ 9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2" h="83">
                  <a:moveTo>
                    <a:pt x="0" y="9"/>
                  </a:moveTo>
                  <a:lnTo>
                    <a:pt x="7" y="0"/>
                  </a:lnTo>
                  <a:lnTo>
                    <a:pt x="26" y="12"/>
                  </a:lnTo>
                  <a:lnTo>
                    <a:pt x="46" y="21"/>
                  </a:lnTo>
                  <a:lnTo>
                    <a:pt x="66" y="31"/>
                  </a:lnTo>
                  <a:lnTo>
                    <a:pt x="84" y="40"/>
                  </a:lnTo>
                  <a:lnTo>
                    <a:pt x="99" y="46"/>
                  </a:lnTo>
                  <a:lnTo>
                    <a:pt x="119" y="52"/>
                  </a:lnTo>
                  <a:lnTo>
                    <a:pt x="137" y="58"/>
                  </a:lnTo>
                  <a:lnTo>
                    <a:pt x="157" y="61"/>
                  </a:lnTo>
                  <a:lnTo>
                    <a:pt x="165" y="64"/>
                  </a:lnTo>
                  <a:lnTo>
                    <a:pt x="172" y="64"/>
                  </a:lnTo>
                  <a:lnTo>
                    <a:pt x="179" y="68"/>
                  </a:lnTo>
                  <a:lnTo>
                    <a:pt x="183" y="71"/>
                  </a:lnTo>
                  <a:lnTo>
                    <a:pt x="187" y="71"/>
                  </a:lnTo>
                  <a:lnTo>
                    <a:pt x="190" y="74"/>
                  </a:lnTo>
                  <a:lnTo>
                    <a:pt x="192" y="74"/>
                  </a:lnTo>
                  <a:lnTo>
                    <a:pt x="192" y="74"/>
                  </a:lnTo>
                  <a:lnTo>
                    <a:pt x="192" y="77"/>
                  </a:lnTo>
                  <a:lnTo>
                    <a:pt x="190" y="77"/>
                  </a:lnTo>
                  <a:lnTo>
                    <a:pt x="187" y="80"/>
                  </a:lnTo>
                  <a:lnTo>
                    <a:pt x="185" y="80"/>
                  </a:lnTo>
                  <a:lnTo>
                    <a:pt x="183" y="80"/>
                  </a:lnTo>
                  <a:lnTo>
                    <a:pt x="181" y="80"/>
                  </a:lnTo>
                  <a:lnTo>
                    <a:pt x="176" y="80"/>
                  </a:lnTo>
                  <a:lnTo>
                    <a:pt x="165" y="83"/>
                  </a:lnTo>
                  <a:lnTo>
                    <a:pt x="154" y="83"/>
                  </a:lnTo>
                  <a:lnTo>
                    <a:pt x="141" y="83"/>
                  </a:lnTo>
                  <a:lnTo>
                    <a:pt x="128" y="83"/>
                  </a:lnTo>
                  <a:lnTo>
                    <a:pt x="121" y="83"/>
                  </a:lnTo>
                  <a:lnTo>
                    <a:pt x="115" y="83"/>
                  </a:lnTo>
                  <a:lnTo>
                    <a:pt x="108" y="83"/>
                  </a:lnTo>
                  <a:lnTo>
                    <a:pt x="104" y="80"/>
                  </a:lnTo>
                  <a:lnTo>
                    <a:pt x="99" y="80"/>
                  </a:lnTo>
                  <a:lnTo>
                    <a:pt x="95" y="80"/>
                  </a:lnTo>
                  <a:lnTo>
                    <a:pt x="93" y="80"/>
                  </a:lnTo>
                  <a:lnTo>
                    <a:pt x="90" y="77"/>
                  </a:lnTo>
                  <a:lnTo>
                    <a:pt x="88" y="77"/>
                  </a:lnTo>
                  <a:lnTo>
                    <a:pt x="86" y="74"/>
                  </a:lnTo>
                  <a:lnTo>
                    <a:pt x="84" y="74"/>
                  </a:lnTo>
                  <a:lnTo>
                    <a:pt x="82" y="71"/>
                  </a:lnTo>
                  <a:lnTo>
                    <a:pt x="77" y="68"/>
                  </a:lnTo>
                  <a:lnTo>
                    <a:pt x="73" y="64"/>
                  </a:lnTo>
                  <a:lnTo>
                    <a:pt x="68" y="61"/>
                  </a:lnTo>
                  <a:lnTo>
                    <a:pt x="64" y="58"/>
                  </a:lnTo>
                  <a:lnTo>
                    <a:pt x="57" y="52"/>
                  </a:lnTo>
                  <a:lnTo>
                    <a:pt x="51" y="49"/>
                  </a:lnTo>
                  <a:lnTo>
                    <a:pt x="44" y="43"/>
                  </a:lnTo>
                  <a:lnTo>
                    <a:pt x="35" y="37"/>
                  </a:lnTo>
                  <a:lnTo>
                    <a:pt x="29" y="31"/>
                  </a:lnTo>
                  <a:lnTo>
                    <a:pt x="18" y="24"/>
                  </a:lnTo>
                  <a:lnTo>
                    <a:pt x="9" y="18"/>
                  </a:lnTo>
                  <a:lnTo>
                    <a:pt x="0" y="9"/>
                  </a:lnTo>
                  <a:lnTo>
                    <a:pt x="0" y="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72" name="Freeform 184">
            <a:extLst>
              <a:ext uri="{FF2B5EF4-FFF2-40B4-BE49-F238E27FC236}">
                <a16:creationId xmlns:a16="http://schemas.microsoft.com/office/drawing/2014/main" xmlns="" id="{098B2279-F8C3-4A05-B471-20D5B48F1795}"/>
              </a:ext>
            </a:extLst>
          </p:cNvPr>
          <p:cNvSpPr>
            <a:spLocks/>
          </p:cNvSpPr>
          <p:nvPr/>
        </p:nvSpPr>
        <p:spPr bwMode="auto">
          <a:xfrm>
            <a:off x="5143127" y="989646"/>
            <a:ext cx="413372" cy="378647"/>
          </a:xfrm>
          <a:custGeom>
            <a:avLst/>
            <a:gdLst>
              <a:gd name="T0" fmla="*/ 0 w 66"/>
              <a:gd name="T1" fmla="*/ 3 h 40"/>
              <a:gd name="T2" fmla="*/ 0 w 66"/>
              <a:gd name="T3" fmla="*/ 3 h 40"/>
              <a:gd name="T4" fmla="*/ 2 w 66"/>
              <a:gd name="T5" fmla="*/ 0 h 40"/>
              <a:gd name="T6" fmla="*/ 6 w 66"/>
              <a:gd name="T7" fmla="*/ 0 h 40"/>
              <a:gd name="T8" fmla="*/ 13 w 66"/>
              <a:gd name="T9" fmla="*/ 0 h 40"/>
              <a:gd name="T10" fmla="*/ 22 w 66"/>
              <a:gd name="T11" fmla="*/ 0 h 40"/>
              <a:gd name="T12" fmla="*/ 30 w 66"/>
              <a:gd name="T13" fmla="*/ 0 h 40"/>
              <a:gd name="T14" fmla="*/ 39 w 66"/>
              <a:gd name="T15" fmla="*/ 3 h 40"/>
              <a:gd name="T16" fmla="*/ 48 w 66"/>
              <a:gd name="T17" fmla="*/ 6 h 40"/>
              <a:gd name="T18" fmla="*/ 53 w 66"/>
              <a:gd name="T19" fmla="*/ 9 h 40"/>
              <a:gd name="T20" fmla="*/ 55 w 66"/>
              <a:gd name="T21" fmla="*/ 9 h 40"/>
              <a:gd name="T22" fmla="*/ 59 w 66"/>
              <a:gd name="T23" fmla="*/ 12 h 40"/>
              <a:gd name="T24" fmla="*/ 61 w 66"/>
              <a:gd name="T25" fmla="*/ 12 h 40"/>
              <a:gd name="T26" fmla="*/ 64 w 66"/>
              <a:gd name="T27" fmla="*/ 18 h 40"/>
              <a:gd name="T28" fmla="*/ 66 w 66"/>
              <a:gd name="T29" fmla="*/ 21 h 40"/>
              <a:gd name="T30" fmla="*/ 66 w 66"/>
              <a:gd name="T31" fmla="*/ 28 h 40"/>
              <a:gd name="T32" fmla="*/ 64 w 66"/>
              <a:gd name="T33" fmla="*/ 31 h 40"/>
              <a:gd name="T34" fmla="*/ 64 w 66"/>
              <a:gd name="T35" fmla="*/ 34 h 40"/>
              <a:gd name="T36" fmla="*/ 59 w 66"/>
              <a:gd name="T37" fmla="*/ 34 h 40"/>
              <a:gd name="T38" fmla="*/ 55 w 66"/>
              <a:gd name="T39" fmla="*/ 37 h 40"/>
              <a:gd name="T40" fmla="*/ 53 w 66"/>
              <a:gd name="T41" fmla="*/ 40 h 40"/>
              <a:gd name="T42" fmla="*/ 48 w 66"/>
              <a:gd name="T43" fmla="*/ 40 h 40"/>
              <a:gd name="T44" fmla="*/ 44 w 66"/>
              <a:gd name="T45" fmla="*/ 40 h 40"/>
              <a:gd name="T46" fmla="*/ 41 w 66"/>
              <a:gd name="T47" fmla="*/ 37 h 40"/>
              <a:gd name="T48" fmla="*/ 39 w 66"/>
              <a:gd name="T49" fmla="*/ 37 h 40"/>
              <a:gd name="T50" fmla="*/ 35 w 66"/>
              <a:gd name="T51" fmla="*/ 34 h 40"/>
              <a:gd name="T52" fmla="*/ 30 w 66"/>
              <a:gd name="T53" fmla="*/ 31 h 40"/>
              <a:gd name="T54" fmla="*/ 26 w 66"/>
              <a:gd name="T55" fmla="*/ 28 h 40"/>
              <a:gd name="T56" fmla="*/ 22 w 66"/>
              <a:gd name="T57" fmla="*/ 25 h 40"/>
              <a:gd name="T58" fmla="*/ 15 w 66"/>
              <a:gd name="T59" fmla="*/ 18 h 40"/>
              <a:gd name="T60" fmla="*/ 11 w 66"/>
              <a:gd name="T61" fmla="*/ 15 h 40"/>
              <a:gd name="T62" fmla="*/ 6 w 66"/>
              <a:gd name="T63" fmla="*/ 12 h 40"/>
              <a:gd name="T64" fmla="*/ 4 w 66"/>
              <a:gd name="T65" fmla="*/ 9 h 40"/>
              <a:gd name="T66" fmla="*/ 2 w 66"/>
              <a:gd name="T67" fmla="*/ 9 h 40"/>
              <a:gd name="T68" fmla="*/ 0 w 66"/>
              <a:gd name="T69" fmla="*/ 6 h 40"/>
              <a:gd name="T70" fmla="*/ 0 w 66"/>
              <a:gd name="T71" fmla="*/ 3 h 40"/>
              <a:gd name="T72" fmla="*/ 0 w 66"/>
              <a:gd name="T73" fmla="*/ 3 h 40"/>
              <a:gd name="T74" fmla="*/ 0 w 66"/>
              <a:gd name="T75" fmla="*/ 3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6" h="40">
                <a:moveTo>
                  <a:pt x="0" y="3"/>
                </a:moveTo>
                <a:lnTo>
                  <a:pt x="0" y="3"/>
                </a:lnTo>
                <a:lnTo>
                  <a:pt x="2" y="0"/>
                </a:lnTo>
                <a:lnTo>
                  <a:pt x="6" y="0"/>
                </a:lnTo>
                <a:lnTo>
                  <a:pt x="13" y="0"/>
                </a:lnTo>
                <a:lnTo>
                  <a:pt x="22" y="0"/>
                </a:lnTo>
                <a:lnTo>
                  <a:pt x="30" y="0"/>
                </a:lnTo>
                <a:lnTo>
                  <a:pt x="39" y="3"/>
                </a:lnTo>
                <a:lnTo>
                  <a:pt x="48" y="6"/>
                </a:lnTo>
                <a:lnTo>
                  <a:pt x="53" y="9"/>
                </a:lnTo>
                <a:lnTo>
                  <a:pt x="55" y="9"/>
                </a:lnTo>
                <a:lnTo>
                  <a:pt x="59" y="12"/>
                </a:lnTo>
                <a:lnTo>
                  <a:pt x="61" y="12"/>
                </a:lnTo>
                <a:lnTo>
                  <a:pt x="64" y="18"/>
                </a:lnTo>
                <a:lnTo>
                  <a:pt x="66" y="21"/>
                </a:lnTo>
                <a:lnTo>
                  <a:pt x="66" y="28"/>
                </a:lnTo>
                <a:lnTo>
                  <a:pt x="64" y="31"/>
                </a:lnTo>
                <a:lnTo>
                  <a:pt x="64" y="34"/>
                </a:lnTo>
                <a:lnTo>
                  <a:pt x="59" y="34"/>
                </a:lnTo>
                <a:lnTo>
                  <a:pt x="55" y="37"/>
                </a:lnTo>
                <a:lnTo>
                  <a:pt x="53" y="40"/>
                </a:lnTo>
                <a:lnTo>
                  <a:pt x="48" y="40"/>
                </a:lnTo>
                <a:lnTo>
                  <a:pt x="44" y="40"/>
                </a:lnTo>
                <a:lnTo>
                  <a:pt x="41" y="37"/>
                </a:lnTo>
                <a:lnTo>
                  <a:pt x="39" y="37"/>
                </a:lnTo>
                <a:lnTo>
                  <a:pt x="35" y="34"/>
                </a:lnTo>
                <a:lnTo>
                  <a:pt x="30" y="31"/>
                </a:lnTo>
                <a:lnTo>
                  <a:pt x="26" y="28"/>
                </a:lnTo>
                <a:lnTo>
                  <a:pt x="22" y="25"/>
                </a:lnTo>
                <a:lnTo>
                  <a:pt x="15" y="18"/>
                </a:lnTo>
                <a:lnTo>
                  <a:pt x="11" y="15"/>
                </a:lnTo>
                <a:lnTo>
                  <a:pt x="6" y="12"/>
                </a:lnTo>
                <a:lnTo>
                  <a:pt x="4" y="9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3" name="Freeform 185">
            <a:extLst>
              <a:ext uri="{FF2B5EF4-FFF2-40B4-BE49-F238E27FC236}">
                <a16:creationId xmlns:a16="http://schemas.microsoft.com/office/drawing/2014/main" xmlns="" id="{189C172A-F644-43D0-969B-B7A728C31B2F}"/>
              </a:ext>
            </a:extLst>
          </p:cNvPr>
          <p:cNvSpPr>
            <a:spLocks/>
          </p:cNvSpPr>
          <p:nvPr/>
        </p:nvSpPr>
        <p:spPr bwMode="auto">
          <a:xfrm>
            <a:off x="4880073" y="1538685"/>
            <a:ext cx="369531" cy="321851"/>
          </a:xfrm>
          <a:custGeom>
            <a:avLst/>
            <a:gdLst>
              <a:gd name="T0" fmla="*/ 55 w 59"/>
              <a:gd name="T1" fmla="*/ 16 h 34"/>
              <a:gd name="T2" fmla="*/ 59 w 59"/>
              <a:gd name="T3" fmla="*/ 19 h 34"/>
              <a:gd name="T4" fmla="*/ 59 w 59"/>
              <a:gd name="T5" fmla="*/ 22 h 34"/>
              <a:gd name="T6" fmla="*/ 59 w 59"/>
              <a:gd name="T7" fmla="*/ 28 h 34"/>
              <a:gd name="T8" fmla="*/ 59 w 59"/>
              <a:gd name="T9" fmla="*/ 31 h 34"/>
              <a:gd name="T10" fmla="*/ 57 w 59"/>
              <a:gd name="T11" fmla="*/ 31 h 34"/>
              <a:gd name="T12" fmla="*/ 53 w 59"/>
              <a:gd name="T13" fmla="*/ 34 h 34"/>
              <a:gd name="T14" fmla="*/ 48 w 59"/>
              <a:gd name="T15" fmla="*/ 34 h 34"/>
              <a:gd name="T16" fmla="*/ 44 w 59"/>
              <a:gd name="T17" fmla="*/ 34 h 34"/>
              <a:gd name="T18" fmla="*/ 39 w 59"/>
              <a:gd name="T19" fmla="*/ 34 h 34"/>
              <a:gd name="T20" fmla="*/ 33 w 59"/>
              <a:gd name="T21" fmla="*/ 31 h 34"/>
              <a:gd name="T22" fmla="*/ 26 w 59"/>
              <a:gd name="T23" fmla="*/ 28 h 34"/>
              <a:gd name="T24" fmla="*/ 17 w 59"/>
              <a:gd name="T25" fmla="*/ 22 h 34"/>
              <a:gd name="T26" fmla="*/ 8 w 59"/>
              <a:gd name="T27" fmla="*/ 16 h 34"/>
              <a:gd name="T28" fmla="*/ 4 w 59"/>
              <a:gd name="T29" fmla="*/ 10 h 34"/>
              <a:gd name="T30" fmla="*/ 2 w 59"/>
              <a:gd name="T31" fmla="*/ 10 h 34"/>
              <a:gd name="T32" fmla="*/ 0 w 59"/>
              <a:gd name="T33" fmla="*/ 7 h 34"/>
              <a:gd name="T34" fmla="*/ 0 w 59"/>
              <a:gd name="T35" fmla="*/ 7 h 34"/>
              <a:gd name="T36" fmla="*/ 0 w 59"/>
              <a:gd name="T37" fmla="*/ 4 h 34"/>
              <a:gd name="T38" fmla="*/ 0 w 59"/>
              <a:gd name="T39" fmla="*/ 4 h 34"/>
              <a:gd name="T40" fmla="*/ 2 w 59"/>
              <a:gd name="T41" fmla="*/ 0 h 34"/>
              <a:gd name="T42" fmla="*/ 6 w 59"/>
              <a:gd name="T43" fmla="*/ 0 h 34"/>
              <a:gd name="T44" fmla="*/ 13 w 59"/>
              <a:gd name="T45" fmla="*/ 0 h 34"/>
              <a:gd name="T46" fmla="*/ 19 w 59"/>
              <a:gd name="T47" fmla="*/ 0 h 34"/>
              <a:gd name="T48" fmla="*/ 24 w 59"/>
              <a:gd name="T49" fmla="*/ 0 h 34"/>
              <a:gd name="T50" fmla="*/ 37 w 59"/>
              <a:gd name="T51" fmla="*/ 0 h 34"/>
              <a:gd name="T52" fmla="*/ 44 w 59"/>
              <a:gd name="T53" fmla="*/ 4 h 34"/>
              <a:gd name="T54" fmla="*/ 48 w 59"/>
              <a:gd name="T55" fmla="*/ 7 h 34"/>
              <a:gd name="T56" fmla="*/ 53 w 59"/>
              <a:gd name="T57" fmla="*/ 13 h 34"/>
              <a:gd name="T58" fmla="*/ 55 w 59"/>
              <a:gd name="T59" fmla="*/ 16 h 34"/>
              <a:gd name="T60" fmla="*/ 55 w 59"/>
              <a:gd name="T61" fmla="*/ 16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9" h="34">
                <a:moveTo>
                  <a:pt x="55" y="16"/>
                </a:moveTo>
                <a:lnTo>
                  <a:pt x="59" y="19"/>
                </a:lnTo>
                <a:lnTo>
                  <a:pt x="59" y="22"/>
                </a:lnTo>
                <a:lnTo>
                  <a:pt x="59" y="28"/>
                </a:lnTo>
                <a:lnTo>
                  <a:pt x="59" y="31"/>
                </a:lnTo>
                <a:lnTo>
                  <a:pt x="57" y="31"/>
                </a:lnTo>
                <a:lnTo>
                  <a:pt x="53" y="34"/>
                </a:lnTo>
                <a:lnTo>
                  <a:pt x="48" y="34"/>
                </a:lnTo>
                <a:lnTo>
                  <a:pt x="44" y="34"/>
                </a:lnTo>
                <a:lnTo>
                  <a:pt x="39" y="34"/>
                </a:lnTo>
                <a:lnTo>
                  <a:pt x="33" y="31"/>
                </a:lnTo>
                <a:lnTo>
                  <a:pt x="26" y="28"/>
                </a:lnTo>
                <a:lnTo>
                  <a:pt x="17" y="22"/>
                </a:lnTo>
                <a:lnTo>
                  <a:pt x="8" y="16"/>
                </a:lnTo>
                <a:lnTo>
                  <a:pt x="4" y="10"/>
                </a:lnTo>
                <a:lnTo>
                  <a:pt x="2" y="10"/>
                </a:lnTo>
                <a:lnTo>
                  <a:pt x="0" y="7"/>
                </a:lnTo>
                <a:lnTo>
                  <a:pt x="0" y="7"/>
                </a:lnTo>
                <a:lnTo>
                  <a:pt x="0" y="4"/>
                </a:lnTo>
                <a:lnTo>
                  <a:pt x="0" y="4"/>
                </a:lnTo>
                <a:lnTo>
                  <a:pt x="2" y="0"/>
                </a:lnTo>
                <a:lnTo>
                  <a:pt x="6" y="0"/>
                </a:lnTo>
                <a:lnTo>
                  <a:pt x="13" y="0"/>
                </a:lnTo>
                <a:lnTo>
                  <a:pt x="19" y="0"/>
                </a:lnTo>
                <a:lnTo>
                  <a:pt x="24" y="0"/>
                </a:lnTo>
                <a:lnTo>
                  <a:pt x="37" y="0"/>
                </a:lnTo>
                <a:lnTo>
                  <a:pt x="44" y="4"/>
                </a:lnTo>
                <a:lnTo>
                  <a:pt x="48" y="7"/>
                </a:lnTo>
                <a:lnTo>
                  <a:pt x="53" y="13"/>
                </a:lnTo>
                <a:lnTo>
                  <a:pt x="55" y="16"/>
                </a:lnTo>
                <a:lnTo>
                  <a:pt x="55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4" name="Freeform 186">
            <a:extLst>
              <a:ext uri="{FF2B5EF4-FFF2-40B4-BE49-F238E27FC236}">
                <a16:creationId xmlns:a16="http://schemas.microsoft.com/office/drawing/2014/main" xmlns="" id="{AE6A0123-B8B6-4B74-8BD3-3397CAEEDBED}"/>
              </a:ext>
            </a:extLst>
          </p:cNvPr>
          <p:cNvSpPr>
            <a:spLocks/>
          </p:cNvSpPr>
          <p:nvPr/>
        </p:nvSpPr>
        <p:spPr bwMode="auto">
          <a:xfrm>
            <a:off x="4917652" y="1955197"/>
            <a:ext cx="513583" cy="842493"/>
          </a:xfrm>
          <a:custGeom>
            <a:avLst/>
            <a:gdLst>
              <a:gd name="T0" fmla="*/ 71 w 82"/>
              <a:gd name="T1" fmla="*/ 30 h 89"/>
              <a:gd name="T2" fmla="*/ 64 w 82"/>
              <a:gd name="T3" fmla="*/ 46 h 89"/>
              <a:gd name="T4" fmla="*/ 58 w 82"/>
              <a:gd name="T5" fmla="*/ 58 h 89"/>
              <a:gd name="T6" fmla="*/ 53 w 82"/>
              <a:gd name="T7" fmla="*/ 67 h 89"/>
              <a:gd name="T8" fmla="*/ 49 w 82"/>
              <a:gd name="T9" fmla="*/ 77 h 89"/>
              <a:gd name="T10" fmla="*/ 44 w 82"/>
              <a:gd name="T11" fmla="*/ 80 h 89"/>
              <a:gd name="T12" fmla="*/ 40 w 82"/>
              <a:gd name="T13" fmla="*/ 86 h 89"/>
              <a:gd name="T14" fmla="*/ 36 w 82"/>
              <a:gd name="T15" fmla="*/ 89 h 89"/>
              <a:gd name="T16" fmla="*/ 31 w 82"/>
              <a:gd name="T17" fmla="*/ 89 h 89"/>
              <a:gd name="T18" fmla="*/ 27 w 82"/>
              <a:gd name="T19" fmla="*/ 89 h 89"/>
              <a:gd name="T20" fmla="*/ 22 w 82"/>
              <a:gd name="T21" fmla="*/ 89 h 89"/>
              <a:gd name="T22" fmla="*/ 18 w 82"/>
              <a:gd name="T23" fmla="*/ 83 h 89"/>
              <a:gd name="T24" fmla="*/ 11 w 82"/>
              <a:gd name="T25" fmla="*/ 80 h 89"/>
              <a:gd name="T26" fmla="*/ 7 w 82"/>
              <a:gd name="T27" fmla="*/ 74 h 89"/>
              <a:gd name="T28" fmla="*/ 2 w 82"/>
              <a:gd name="T29" fmla="*/ 67 h 89"/>
              <a:gd name="T30" fmla="*/ 0 w 82"/>
              <a:gd name="T31" fmla="*/ 64 h 89"/>
              <a:gd name="T32" fmla="*/ 0 w 82"/>
              <a:gd name="T33" fmla="*/ 58 h 89"/>
              <a:gd name="T34" fmla="*/ 2 w 82"/>
              <a:gd name="T35" fmla="*/ 58 h 89"/>
              <a:gd name="T36" fmla="*/ 5 w 82"/>
              <a:gd name="T37" fmla="*/ 55 h 89"/>
              <a:gd name="T38" fmla="*/ 7 w 82"/>
              <a:gd name="T39" fmla="*/ 55 h 89"/>
              <a:gd name="T40" fmla="*/ 9 w 82"/>
              <a:gd name="T41" fmla="*/ 55 h 89"/>
              <a:gd name="T42" fmla="*/ 13 w 82"/>
              <a:gd name="T43" fmla="*/ 55 h 89"/>
              <a:gd name="T44" fmla="*/ 16 w 82"/>
              <a:gd name="T45" fmla="*/ 55 h 89"/>
              <a:gd name="T46" fmla="*/ 16 w 82"/>
              <a:gd name="T47" fmla="*/ 55 h 89"/>
              <a:gd name="T48" fmla="*/ 18 w 82"/>
              <a:gd name="T49" fmla="*/ 55 h 89"/>
              <a:gd name="T50" fmla="*/ 18 w 82"/>
              <a:gd name="T51" fmla="*/ 55 h 89"/>
              <a:gd name="T52" fmla="*/ 20 w 82"/>
              <a:gd name="T53" fmla="*/ 52 h 89"/>
              <a:gd name="T54" fmla="*/ 22 w 82"/>
              <a:gd name="T55" fmla="*/ 52 h 89"/>
              <a:gd name="T56" fmla="*/ 25 w 82"/>
              <a:gd name="T57" fmla="*/ 49 h 89"/>
              <a:gd name="T58" fmla="*/ 29 w 82"/>
              <a:gd name="T59" fmla="*/ 46 h 89"/>
              <a:gd name="T60" fmla="*/ 33 w 82"/>
              <a:gd name="T61" fmla="*/ 40 h 89"/>
              <a:gd name="T62" fmla="*/ 38 w 82"/>
              <a:gd name="T63" fmla="*/ 37 h 89"/>
              <a:gd name="T64" fmla="*/ 42 w 82"/>
              <a:gd name="T65" fmla="*/ 30 h 89"/>
              <a:gd name="T66" fmla="*/ 47 w 82"/>
              <a:gd name="T67" fmla="*/ 24 h 89"/>
              <a:gd name="T68" fmla="*/ 51 w 82"/>
              <a:gd name="T69" fmla="*/ 18 h 89"/>
              <a:gd name="T70" fmla="*/ 58 w 82"/>
              <a:gd name="T71" fmla="*/ 15 h 89"/>
              <a:gd name="T72" fmla="*/ 62 w 82"/>
              <a:gd name="T73" fmla="*/ 9 h 89"/>
              <a:gd name="T74" fmla="*/ 66 w 82"/>
              <a:gd name="T75" fmla="*/ 6 h 89"/>
              <a:gd name="T76" fmla="*/ 69 w 82"/>
              <a:gd name="T77" fmla="*/ 3 h 89"/>
              <a:gd name="T78" fmla="*/ 73 w 82"/>
              <a:gd name="T79" fmla="*/ 0 h 89"/>
              <a:gd name="T80" fmla="*/ 75 w 82"/>
              <a:gd name="T81" fmla="*/ 0 h 89"/>
              <a:gd name="T82" fmla="*/ 80 w 82"/>
              <a:gd name="T83" fmla="*/ 0 h 89"/>
              <a:gd name="T84" fmla="*/ 82 w 82"/>
              <a:gd name="T85" fmla="*/ 0 h 89"/>
              <a:gd name="T86" fmla="*/ 82 w 82"/>
              <a:gd name="T87" fmla="*/ 0 h 89"/>
              <a:gd name="T88" fmla="*/ 82 w 82"/>
              <a:gd name="T89" fmla="*/ 3 h 89"/>
              <a:gd name="T90" fmla="*/ 82 w 82"/>
              <a:gd name="T91" fmla="*/ 9 h 89"/>
              <a:gd name="T92" fmla="*/ 80 w 82"/>
              <a:gd name="T93" fmla="*/ 12 h 89"/>
              <a:gd name="T94" fmla="*/ 77 w 82"/>
              <a:gd name="T95" fmla="*/ 18 h 89"/>
              <a:gd name="T96" fmla="*/ 75 w 82"/>
              <a:gd name="T97" fmla="*/ 24 h 89"/>
              <a:gd name="T98" fmla="*/ 71 w 82"/>
              <a:gd name="T99" fmla="*/ 30 h 89"/>
              <a:gd name="T100" fmla="*/ 71 w 82"/>
              <a:gd name="T101" fmla="*/ 30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82" h="89">
                <a:moveTo>
                  <a:pt x="71" y="30"/>
                </a:moveTo>
                <a:lnTo>
                  <a:pt x="64" y="46"/>
                </a:lnTo>
                <a:lnTo>
                  <a:pt x="58" y="58"/>
                </a:lnTo>
                <a:lnTo>
                  <a:pt x="53" y="67"/>
                </a:lnTo>
                <a:lnTo>
                  <a:pt x="49" y="77"/>
                </a:lnTo>
                <a:lnTo>
                  <a:pt x="44" y="80"/>
                </a:lnTo>
                <a:lnTo>
                  <a:pt x="40" y="86"/>
                </a:lnTo>
                <a:lnTo>
                  <a:pt x="36" y="89"/>
                </a:lnTo>
                <a:lnTo>
                  <a:pt x="31" y="89"/>
                </a:lnTo>
                <a:lnTo>
                  <a:pt x="27" y="89"/>
                </a:lnTo>
                <a:lnTo>
                  <a:pt x="22" y="89"/>
                </a:lnTo>
                <a:lnTo>
                  <a:pt x="18" y="83"/>
                </a:lnTo>
                <a:lnTo>
                  <a:pt x="11" y="80"/>
                </a:lnTo>
                <a:lnTo>
                  <a:pt x="7" y="74"/>
                </a:lnTo>
                <a:lnTo>
                  <a:pt x="2" y="67"/>
                </a:lnTo>
                <a:lnTo>
                  <a:pt x="0" y="64"/>
                </a:lnTo>
                <a:lnTo>
                  <a:pt x="0" y="58"/>
                </a:lnTo>
                <a:lnTo>
                  <a:pt x="2" y="58"/>
                </a:lnTo>
                <a:lnTo>
                  <a:pt x="5" y="55"/>
                </a:lnTo>
                <a:lnTo>
                  <a:pt x="7" y="55"/>
                </a:lnTo>
                <a:lnTo>
                  <a:pt x="9" y="55"/>
                </a:lnTo>
                <a:lnTo>
                  <a:pt x="13" y="55"/>
                </a:lnTo>
                <a:lnTo>
                  <a:pt x="16" y="55"/>
                </a:lnTo>
                <a:lnTo>
                  <a:pt x="16" y="55"/>
                </a:lnTo>
                <a:lnTo>
                  <a:pt x="18" y="55"/>
                </a:lnTo>
                <a:lnTo>
                  <a:pt x="18" y="55"/>
                </a:lnTo>
                <a:lnTo>
                  <a:pt x="20" y="52"/>
                </a:lnTo>
                <a:lnTo>
                  <a:pt x="22" y="52"/>
                </a:lnTo>
                <a:lnTo>
                  <a:pt x="25" y="49"/>
                </a:lnTo>
                <a:lnTo>
                  <a:pt x="29" y="46"/>
                </a:lnTo>
                <a:lnTo>
                  <a:pt x="33" y="40"/>
                </a:lnTo>
                <a:lnTo>
                  <a:pt x="38" y="37"/>
                </a:lnTo>
                <a:lnTo>
                  <a:pt x="42" y="30"/>
                </a:lnTo>
                <a:lnTo>
                  <a:pt x="47" y="24"/>
                </a:lnTo>
                <a:lnTo>
                  <a:pt x="51" y="18"/>
                </a:lnTo>
                <a:lnTo>
                  <a:pt x="58" y="15"/>
                </a:lnTo>
                <a:lnTo>
                  <a:pt x="62" y="9"/>
                </a:lnTo>
                <a:lnTo>
                  <a:pt x="66" y="6"/>
                </a:lnTo>
                <a:lnTo>
                  <a:pt x="69" y="3"/>
                </a:lnTo>
                <a:lnTo>
                  <a:pt x="73" y="0"/>
                </a:lnTo>
                <a:lnTo>
                  <a:pt x="75" y="0"/>
                </a:lnTo>
                <a:lnTo>
                  <a:pt x="80" y="0"/>
                </a:lnTo>
                <a:lnTo>
                  <a:pt x="82" y="0"/>
                </a:lnTo>
                <a:lnTo>
                  <a:pt x="82" y="0"/>
                </a:lnTo>
                <a:lnTo>
                  <a:pt x="82" y="3"/>
                </a:lnTo>
                <a:lnTo>
                  <a:pt x="82" y="9"/>
                </a:lnTo>
                <a:lnTo>
                  <a:pt x="80" y="12"/>
                </a:lnTo>
                <a:lnTo>
                  <a:pt x="77" y="18"/>
                </a:lnTo>
                <a:lnTo>
                  <a:pt x="75" y="24"/>
                </a:lnTo>
                <a:lnTo>
                  <a:pt x="71" y="30"/>
                </a:lnTo>
                <a:lnTo>
                  <a:pt x="71" y="3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7" name="Freeform 189">
            <a:extLst>
              <a:ext uri="{FF2B5EF4-FFF2-40B4-BE49-F238E27FC236}">
                <a16:creationId xmlns:a16="http://schemas.microsoft.com/office/drawing/2014/main" xmlns="" id="{4C14980D-A454-493E-9D82-6CA93DAEB432}"/>
              </a:ext>
            </a:extLst>
          </p:cNvPr>
          <p:cNvSpPr>
            <a:spLocks/>
          </p:cNvSpPr>
          <p:nvPr/>
        </p:nvSpPr>
        <p:spPr bwMode="auto">
          <a:xfrm>
            <a:off x="5944817" y="696198"/>
            <a:ext cx="494795" cy="265053"/>
          </a:xfrm>
          <a:custGeom>
            <a:avLst/>
            <a:gdLst>
              <a:gd name="T0" fmla="*/ 11 w 79"/>
              <a:gd name="T1" fmla="*/ 0 h 28"/>
              <a:gd name="T2" fmla="*/ 24 w 79"/>
              <a:gd name="T3" fmla="*/ 0 h 28"/>
              <a:gd name="T4" fmla="*/ 30 w 79"/>
              <a:gd name="T5" fmla="*/ 0 h 28"/>
              <a:gd name="T6" fmla="*/ 37 w 79"/>
              <a:gd name="T7" fmla="*/ 0 h 28"/>
              <a:gd name="T8" fmla="*/ 50 w 79"/>
              <a:gd name="T9" fmla="*/ 0 h 28"/>
              <a:gd name="T10" fmla="*/ 59 w 79"/>
              <a:gd name="T11" fmla="*/ 3 h 28"/>
              <a:gd name="T12" fmla="*/ 66 w 79"/>
              <a:gd name="T13" fmla="*/ 6 h 28"/>
              <a:gd name="T14" fmla="*/ 72 w 79"/>
              <a:gd name="T15" fmla="*/ 6 h 28"/>
              <a:gd name="T16" fmla="*/ 77 w 79"/>
              <a:gd name="T17" fmla="*/ 9 h 28"/>
              <a:gd name="T18" fmla="*/ 79 w 79"/>
              <a:gd name="T19" fmla="*/ 12 h 28"/>
              <a:gd name="T20" fmla="*/ 79 w 79"/>
              <a:gd name="T21" fmla="*/ 19 h 28"/>
              <a:gd name="T22" fmla="*/ 79 w 79"/>
              <a:gd name="T23" fmla="*/ 22 h 28"/>
              <a:gd name="T24" fmla="*/ 79 w 79"/>
              <a:gd name="T25" fmla="*/ 25 h 28"/>
              <a:gd name="T26" fmla="*/ 77 w 79"/>
              <a:gd name="T27" fmla="*/ 25 h 28"/>
              <a:gd name="T28" fmla="*/ 77 w 79"/>
              <a:gd name="T29" fmla="*/ 28 h 28"/>
              <a:gd name="T30" fmla="*/ 75 w 79"/>
              <a:gd name="T31" fmla="*/ 28 h 28"/>
              <a:gd name="T32" fmla="*/ 72 w 79"/>
              <a:gd name="T33" fmla="*/ 28 h 28"/>
              <a:gd name="T34" fmla="*/ 68 w 79"/>
              <a:gd name="T35" fmla="*/ 28 h 28"/>
              <a:gd name="T36" fmla="*/ 64 w 79"/>
              <a:gd name="T37" fmla="*/ 28 h 28"/>
              <a:gd name="T38" fmla="*/ 57 w 79"/>
              <a:gd name="T39" fmla="*/ 25 h 28"/>
              <a:gd name="T40" fmla="*/ 53 w 79"/>
              <a:gd name="T41" fmla="*/ 25 h 28"/>
              <a:gd name="T42" fmla="*/ 44 w 79"/>
              <a:gd name="T43" fmla="*/ 22 h 28"/>
              <a:gd name="T44" fmla="*/ 35 w 79"/>
              <a:gd name="T45" fmla="*/ 22 h 28"/>
              <a:gd name="T46" fmla="*/ 26 w 79"/>
              <a:gd name="T47" fmla="*/ 19 h 28"/>
              <a:gd name="T48" fmla="*/ 19 w 79"/>
              <a:gd name="T49" fmla="*/ 15 h 28"/>
              <a:gd name="T50" fmla="*/ 13 w 79"/>
              <a:gd name="T51" fmla="*/ 15 h 28"/>
              <a:gd name="T52" fmla="*/ 8 w 79"/>
              <a:gd name="T53" fmla="*/ 12 h 28"/>
              <a:gd name="T54" fmla="*/ 4 w 79"/>
              <a:gd name="T55" fmla="*/ 12 h 28"/>
              <a:gd name="T56" fmla="*/ 2 w 79"/>
              <a:gd name="T57" fmla="*/ 9 h 28"/>
              <a:gd name="T58" fmla="*/ 0 w 79"/>
              <a:gd name="T59" fmla="*/ 9 h 28"/>
              <a:gd name="T60" fmla="*/ 0 w 79"/>
              <a:gd name="T61" fmla="*/ 6 h 28"/>
              <a:gd name="T62" fmla="*/ 0 w 79"/>
              <a:gd name="T63" fmla="*/ 6 h 28"/>
              <a:gd name="T64" fmla="*/ 2 w 79"/>
              <a:gd name="T65" fmla="*/ 3 h 28"/>
              <a:gd name="T66" fmla="*/ 4 w 79"/>
              <a:gd name="T67" fmla="*/ 0 h 28"/>
              <a:gd name="T68" fmla="*/ 11 w 79"/>
              <a:gd name="T69" fmla="*/ 0 h 28"/>
              <a:gd name="T70" fmla="*/ 11 w 79"/>
              <a:gd name="T71" fmla="*/ 0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9" h="28">
                <a:moveTo>
                  <a:pt x="11" y="0"/>
                </a:moveTo>
                <a:lnTo>
                  <a:pt x="24" y="0"/>
                </a:lnTo>
                <a:lnTo>
                  <a:pt x="30" y="0"/>
                </a:lnTo>
                <a:lnTo>
                  <a:pt x="37" y="0"/>
                </a:lnTo>
                <a:lnTo>
                  <a:pt x="50" y="0"/>
                </a:lnTo>
                <a:lnTo>
                  <a:pt x="59" y="3"/>
                </a:lnTo>
                <a:lnTo>
                  <a:pt x="66" y="6"/>
                </a:lnTo>
                <a:lnTo>
                  <a:pt x="72" y="6"/>
                </a:lnTo>
                <a:lnTo>
                  <a:pt x="77" y="9"/>
                </a:lnTo>
                <a:lnTo>
                  <a:pt x="79" y="12"/>
                </a:lnTo>
                <a:lnTo>
                  <a:pt x="79" y="19"/>
                </a:lnTo>
                <a:lnTo>
                  <a:pt x="79" y="22"/>
                </a:lnTo>
                <a:lnTo>
                  <a:pt x="79" y="25"/>
                </a:lnTo>
                <a:lnTo>
                  <a:pt x="77" y="25"/>
                </a:lnTo>
                <a:lnTo>
                  <a:pt x="77" y="28"/>
                </a:lnTo>
                <a:lnTo>
                  <a:pt x="75" y="28"/>
                </a:lnTo>
                <a:lnTo>
                  <a:pt x="72" y="28"/>
                </a:lnTo>
                <a:lnTo>
                  <a:pt x="68" y="28"/>
                </a:lnTo>
                <a:lnTo>
                  <a:pt x="64" y="28"/>
                </a:lnTo>
                <a:lnTo>
                  <a:pt x="57" y="25"/>
                </a:lnTo>
                <a:lnTo>
                  <a:pt x="53" y="25"/>
                </a:lnTo>
                <a:lnTo>
                  <a:pt x="44" y="22"/>
                </a:lnTo>
                <a:lnTo>
                  <a:pt x="35" y="22"/>
                </a:lnTo>
                <a:lnTo>
                  <a:pt x="26" y="19"/>
                </a:lnTo>
                <a:lnTo>
                  <a:pt x="19" y="15"/>
                </a:lnTo>
                <a:lnTo>
                  <a:pt x="13" y="15"/>
                </a:lnTo>
                <a:lnTo>
                  <a:pt x="8" y="12"/>
                </a:lnTo>
                <a:lnTo>
                  <a:pt x="4" y="12"/>
                </a:lnTo>
                <a:lnTo>
                  <a:pt x="2" y="9"/>
                </a:lnTo>
                <a:lnTo>
                  <a:pt x="0" y="9"/>
                </a:lnTo>
                <a:lnTo>
                  <a:pt x="0" y="6"/>
                </a:lnTo>
                <a:lnTo>
                  <a:pt x="0" y="6"/>
                </a:lnTo>
                <a:lnTo>
                  <a:pt x="2" y="3"/>
                </a:lnTo>
                <a:lnTo>
                  <a:pt x="4" y="0"/>
                </a:lnTo>
                <a:lnTo>
                  <a:pt x="11" y="0"/>
                </a:lnTo>
                <a:lnTo>
                  <a:pt x="11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Freeform 190">
            <a:extLst>
              <a:ext uri="{FF2B5EF4-FFF2-40B4-BE49-F238E27FC236}">
                <a16:creationId xmlns:a16="http://schemas.microsoft.com/office/drawing/2014/main" xmlns="" id="{6F887361-FA03-4A5A-A5DC-1F960014A501}"/>
              </a:ext>
            </a:extLst>
          </p:cNvPr>
          <p:cNvSpPr>
            <a:spLocks/>
          </p:cNvSpPr>
          <p:nvPr/>
        </p:nvSpPr>
        <p:spPr bwMode="auto">
          <a:xfrm>
            <a:off x="6276770" y="1226304"/>
            <a:ext cx="688953" cy="634237"/>
          </a:xfrm>
          <a:custGeom>
            <a:avLst/>
            <a:gdLst>
              <a:gd name="T0" fmla="*/ 66 w 110"/>
              <a:gd name="T1" fmla="*/ 18 h 67"/>
              <a:gd name="T2" fmla="*/ 68 w 110"/>
              <a:gd name="T3" fmla="*/ 15 h 67"/>
              <a:gd name="T4" fmla="*/ 68 w 110"/>
              <a:gd name="T5" fmla="*/ 15 h 67"/>
              <a:gd name="T6" fmla="*/ 70 w 110"/>
              <a:gd name="T7" fmla="*/ 12 h 67"/>
              <a:gd name="T8" fmla="*/ 68 w 110"/>
              <a:gd name="T9" fmla="*/ 9 h 67"/>
              <a:gd name="T10" fmla="*/ 68 w 110"/>
              <a:gd name="T11" fmla="*/ 9 h 67"/>
              <a:gd name="T12" fmla="*/ 68 w 110"/>
              <a:gd name="T13" fmla="*/ 6 h 67"/>
              <a:gd name="T14" fmla="*/ 68 w 110"/>
              <a:gd name="T15" fmla="*/ 6 h 67"/>
              <a:gd name="T16" fmla="*/ 70 w 110"/>
              <a:gd name="T17" fmla="*/ 3 h 67"/>
              <a:gd name="T18" fmla="*/ 72 w 110"/>
              <a:gd name="T19" fmla="*/ 3 h 67"/>
              <a:gd name="T20" fmla="*/ 75 w 110"/>
              <a:gd name="T21" fmla="*/ 0 h 67"/>
              <a:gd name="T22" fmla="*/ 79 w 110"/>
              <a:gd name="T23" fmla="*/ 3 h 67"/>
              <a:gd name="T24" fmla="*/ 86 w 110"/>
              <a:gd name="T25" fmla="*/ 3 h 67"/>
              <a:gd name="T26" fmla="*/ 94 w 110"/>
              <a:gd name="T27" fmla="*/ 6 h 67"/>
              <a:gd name="T28" fmla="*/ 103 w 110"/>
              <a:gd name="T29" fmla="*/ 12 h 67"/>
              <a:gd name="T30" fmla="*/ 105 w 110"/>
              <a:gd name="T31" fmla="*/ 15 h 67"/>
              <a:gd name="T32" fmla="*/ 108 w 110"/>
              <a:gd name="T33" fmla="*/ 15 h 67"/>
              <a:gd name="T34" fmla="*/ 108 w 110"/>
              <a:gd name="T35" fmla="*/ 18 h 67"/>
              <a:gd name="T36" fmla="*/ 110 w 110"/>
              <a:gd name="T37" fmla="*/ 21 h 67"/>
              <a:gd name="T38" fmla="*/ 108 w 110"/>
              <a:gd name="T39" fmla="*/ 21 h 67"/>
              <a:gd name="T40" fmla="*/ 108 w 110"/>
              <a:gd name="T41" fmla="*/ 24 h 67"/>
              <a:gd name="T42" fmla="*/ 105 w 110"/>
              <a:gd name="T43" fmla="*/ 24 h 67"/>
              <a:gd name="T44" fmla="*/ 103 w 110"/>
              <a:gd name="T45" fmla="*/ 27 h 67"/>
              <a:gd name="T46" fmla="*/ 101 w 110"/>
              <a:gd name="T47" fmla="*/ 27 h 67"/>
              <a:gd name="T48" fmla="*/ 97 w 110"/>
              <a:gd name="T49" fmla="*/ 30 h 67"/>
              <a:gd name="T50" fmla="*/ 94 w 110"/>
              <a:gd name="T51" fmla="*/ 33 h 67"/>
              <a:gd name="T52" fmla="*/ 88 w 110"/>
              <a:gd name="T53" fmla="*/ 33 h 67"/>
              <a:gd name="T54" fmla="*/ 83 w 110"/>
              <a:gd name="T55" fmla="*/ 37 h 67"/>
              <a:gd name="T56" fmla="*/ 77 w 110"/>
              <a:gd name="T57" fmla="*/ 40 h 67"/>
              <a:gd name="T58" fmla="*/ 68 w 110"/>
              <a:gd name="T59" fmla="*/ 46 h 67"/>
              <a:gd name="T60" fmla="*/ 59 w 110"/>
              <a:gd name="T61" fmla="*/ 49 h 67"/>
              <a:gd name="T62" fmla="*/ 48 w 110"/>
              <a:gd name="T63" fmla="*/ 52 h 67"/>
              <a:gd name="T64" fmla="*/ 35 w 110"/>
              <a:gd name="T65" fmla="*/ 58 h 67"/>
              <a:gd name="T66" fmla="*/ 22 w 110"/>
              <a:gd name="T67" fmla="*/ 61 h 67"/>
              <a:gd name="T68" fmla="*/ 8 w 110"/>
              <a:gd name="T69" fmla="*/ 67 h 67"/>
              <a:gd name="T70" fmla="*/ 0 w 110"/>
              <a:gd name="T71" fmla="*/ 61 h 67"/>
              <a:gd name="T72" fmla="*/ 13 w 110"/>
              <a:gd name="T73" fmla="*/ 52 h 67"/>
              <a:gd name="T74" fmla="*/ 26 w 110"/>
              <a:gd name="T75" fmla="*/ 46 h 67"/>
              <a:gd name="T76" fmla="*/ 37 w 110"/>
              <a:gd name="T77" fmla="*/ 37 h 67"/>
              <a:gd name="T78" fmla="*/ 46 w 110"/>
              <a:gd name="T79" fmla="*/ 30 h 67"/>
              <a:gd name="T80" fmla="*/ 53 w 110"/>
              <a:gd name="T81" fmla="*/ 27 h 67"/>
              <a:gd name="T82" fmla="*/ 59 w 110"/>
              <a:gd name="T83" fmla="*/ 24 h 67"/>
              <a:gd name="T84" fmla="*/ 64 w 110"/>
              <a:gd name="T85" fmla="*/ 21 h 67"/>
              <a:gd name="T86" fmla="*/ 66 w 110"/>
              <a:gd name="T87" fmla="*/ 18 h 67"/>
              <a:gd name="T88" fmla="*/ 66 w 110"/>
              <a:gd name="T89" fmla="*/ 18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10" h="67">
                <a:moveTo>
                  <a:pt x="66" y="18"/>
                </a:moveTo>
                <a:lnTo>
                  <a:pt x="68" y="15"/>
                </a:lnTo>
                <a:lnTo>
                  <a:pt x="68" y="15"/>
                </a:lnTo>
                <a:lnTo>
                  <a:pt x="70" y="12"/>
                </a:lnTo>
                <a:lnTo>
                  <a:pt x="68" y="9"/>
                </a:lnTo>
                <a:lnTo>
                  <a:pt x="68" y="9"/>
                </a:lnTo>
                <a:lnTo>
                  <a:pt x="68" y="6"/>
                </a:lnTo>
                <a:lnTo>
                  <a:pt x="68" y="6"/>
                </a:lnTo>
                <a:lnTo>
                  <a:pt x="70" y="3"/>
                </a:lnTo>
                <a:lnTo>
                  <a:pt x="72" y="3"/>
                </a:lnTo>
                <a:lnTo>
                  <a:pt x="75" y="0"/>
                </a:lnTo>
                <a:lnTo>
                  <a:pt x="79" y="3"/>
                </a:lnTo>
                <a:lnTo>
                  <a:pt x="86" y="3"/>
                </a:lnTo>
                <a:lnTo>
                  <a:pt x="94" y="6"/>
                </a:lnTo>
                <a:lnTo>
                  <a:pt x="103" y="12"/>
                </a:lnTo>
                <a:lnTo>
                  <a:pt x="105" y="15"/>
                </a:lnTo>
                <a:lnTo>
                  <a:pt x="108" y="15"/>
                </a:lnTo>
                <a:lnTo>
                  <a:pt x="108" y="18"/>
                </a:lnTo>
                <a:lnTo>
                  <a:pt x="110" y="21"/>
                </a:lnTo>
                <a:lnTo>
                  <a:pt x="108" y="21"/>
                </a:lnTo>
                <a:lnTo>
                  <a:pt x="108" y="24"/>
                </a:lnTo>
                <a:lnTo>
                  <a:pt x="105" y="24"/>
                </a:lnTo>
                <a:lnTo>
                  <a:pt x="103" y="27"/>
                </a:lnTo>
                <a:lnTo>
                  <a:pt x="101" y="27"/>
                </a:lnTo>
                <a:lnTo>
                  <a:pt x="97" y="30"/>
                </a:lnTo>
                <a:lnTo>
                  <a:pt x="94" y="33"/>
                </a:lnTo>
                <a:lnTo>
                  <a:pt x="88" y="33"/>
                </a:lnTo>
                <a:lnTo>
                  <a:pt x="83" y="37"/>
                </a:lnTo>
                <a:lnTo>
                  <a:pt x="77" y="40"/>
                </a:lnTo>
                <a:lnTo>
                  <a:pt x="68" y="46"/>
                </a:lnTo>
                <a:lnTo>
                  <a:pt x="59" y="49"/>
                </a:lnTo>
                <a:lnTo>
                  <a:pt x="48" y="52"/>
                </a:lnTo>
                <a:lnTo>
                  <a:pt x="35" y="58"/>
                </a:lnTo>
                <a:lnTo>
                  <a:pt x="22" y="61"/>
                </a:lnTo>
                <a:lnTo>
                  <a:pt x="8" y="67"/>
                </a:lnTo>
                <a:lnTo>
                  <a:pt x="0" y="61"/>
                </a:lnTo>
                <a:lnTo>
                  <a:pt x="13" y="52"/>
                </a:lnTo>
                <a:lnTo>
                  <a:pt x="26" y="46"/>
                </a:lnTo>
                <a:lnTo>
                  <a:pt x="37" y="37"/>
                </a:lnTo>
                <a:lnTo>
                  <a:pt x="46" y="30"/>
                </a:lnTo>
                <a:lnTo>
                  <a:pt x="53" y="27"/>
                </a:lnTo>
                <a:lnTo>
                  <a:pt x="59" y="24"/>
                </a:lnTo>
                <a:lnTo>
                  <a:pt x="64" y="21"/>
                </a:lnTo>
                <a:lnTo>
                  <a:pt x="66" y="18"/>
                </a:lnTo>
                <a:lnTo>
                  <a:pt x="66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9" name="Freeform 191">
            <a:extLst>
              <a:ext uri="{FF2B5EF4-FFF2-40B4-BE49-F238E27FC236}">
                <a16:creationId xmlns:a16="http://schemas.microsoft.com/office/drawing/2014/main" xmlns="" id="{B47FE8F9-CE25-4F45-B37A-F753C9C73A2B}"/>
              </a:ext>
            </a:extLst>
          </p:cNvPr>
          <p:cNvSpPr>
            <a:spLocks/>
          </p:cNvSpPr>
          <p:nvPr/>
        </p:nvSpPr>
        <p:spPr bwMode="auto">
          <a:xfrm>
            <a:off x="6164032" y="1661749"/>
            <a:ext cx="1202535" cy="785696"/>
          </a:xfrm>
          <a:custGeom>
            <a:avLst/>
            <a:gdLst>
              <a:gd name="T0" fmla="*/ 0 w 192"/>
              <a:gd name="T1" fmla="*/ 9 h 83"/>
              <a:gd name="T2" fmla="*/ 7 w 192"/>
              <a:gd name="T3" fmla="*/ 0 h 83"/>
              <a:gd name="T4" fmla="*/ 26 w 192"/>
              <a:gd name="T5" fmla="*/ 12 h 83"/>
              <a:gd name="T6" fmla="*/ 46 w 192"/>
              <a:gd name="T7" fmla="*/ 21 h 83"/>
              <a:gd name="T8" fmla="*/ 66 w 192"/>
              <a:gd name="T9" fmla="*/ 31 h 83"/>
              <a:gd name="T10" fmla="*/ 84 w 192"/>
              <a:gd name="T11" fmla="*/ 40 h 83"/>
              <a:gd name="T12" fmla="*/ 99 w 192"/>
              <a:gd name="T13" fmla="*/ 46 h 83"/>
              <a:gd name="T14" fmla="*/ 119 w 192"/>
              <a:gd name="T15" fmla="*/ 52 h 83"/>
              <a:gd name="T16" fmla="*/ 137 w 192"/>
              <a:gd name="T17" fmla="*/ 58 h 83"/>
              <a:gd name="T18" fmla="*/ 157 w 192"/>
              <a:gd name="T19" fmla="*/ 61 h 83"/>
              <a:gd name="T20" fmla="*/ 165 w 192"/>
              <a:gd name="T21" fmla="*/ 64 h 83"/>
              <a:gd name="T22" fmla="*/ 172 w 192"/>
              <a:gd name="T23" fmla="*/ 64 h 83"/>
              <a:gd name="T24" fmla="*/ 179 w 192"/>
              <a:gd name="T25" fmla="*/ 68 h 83"/>
              <a:gd name="T26" fmla="*/ 183 w 192"/>
              <a:gd name="T27" fmla="*/ 71 h 83"/>
              <a:gd name="T28" fmla="*/ 187 w 192"/>
              <a:gd name="T29" fmla="*/ 71 h 83"/>
              <a:gd name="T30" fmla="*/ 190 w 192"/>
              <a:gd name="T31" fmla="*/ 74 h 83"/>
              <a:gd name="T32" fmla="*/ 192 w 192"/>
              <a:gd name="T33" fmla="*/ 74 h 83"/>
              <a:gd name="T34" fmla="*/ 192 w 192"/>
              <a:gd name="T35" fmla="*/ 74 h 83"/>
              <a:gd name="T36" fmla="*/ 192 w 192"/>
              <a:gd name="T37" fmla="*/ 77 h 83"/>
              <a:gd name="T38" fmla="*/ 190 w 192"/>
              <a:gd name="T39" fmla="*/ 77 h 83"/>
              <a:gd name="T40" fmla="*/ 187 w 192"/>
              <a:gd name="T41" fmla="*/ 80 h 83"/>
              <a:gd name="T42" fmla="*/ 185 w 192"/>
              <a:gd name="T43" fmla="*/ 80 h 83"/>
              <a:gd name="T44" fmla="*/ 183 w 192"/>
              <a:gd name="T45" fmla="*/ 80 h 83"/>
              <a:gd name="T46" fmla="*/ 181 w 192"/>
              <a:gd name="T47" fmla="*/ 80 h 83"/>
              <a:gd name="T48" fmla="*/ 176 w 192"/>
              <a:gd name="T49" fmla="*/ 80 h 83"/>
              <a:gd name="T50" fmla="*/ 165 w 192"/>
              <a:gd name="T51" fmla="*/ 83 h 83"/>
              <a:gd name="T52" fmla="*/ 154 w 192"/>
              <a:gd name="T53" fmla="*/ 83 h 83"/>
              <a:gd name="T54" fmla="*/ 141 w 192"/>
              <a:gd name="T55" fmla="*/ 83 h 83"/>
              <a:gd name="T56" fmla="*/ 128 w 192"/>
              <a:gd name="T57" fmla="*/ 83 h 83"/>
              <a:gd name="T58" fmla="*/ 121 w 192"/>
              <a:gd name="T59" fmla="*/ 83 h 83"/>
              <a:gd name="T60" fmla="*/ 115 w 192"/>
              <a:gd name="T61" fmla="*/ 83 h 83"/>
              <a:gd name="T62" fmla="*/ 108 w 192"/>
              <a:gd name="T63" fmla="*/ 83 h 83"/>
              <a:gd name="T64" fmla="*/ 104 w 192"/>
              <a:gd name="T65" fmla="*/ 80 h 83"/>
              <a:gd name="T66" fmla="*/ 99 w 192"/>
              <a:gd name="T67" fmla="*/ 80 h 83"/>
              <a:gd name="T68" fmla="*/ 95 w 192"/>
              <a:gd name="T69" fmla="*/ 80 h 83"/>
              <a:gd name="T70" fmla="*/ 93 w 192"/>
              <a:gd name="T71" fmla="*/ 80 h 83"/>
              <a:gd name="T72" fmla="*/ 90 w 192"/>
              <a:gd name="T73" fmla="*/ 77 h 83"/>
              <a:gd name="T74" fmla="*/ 88 w 192"/>
              <a:gd name="T75" fmla="*/ 77 h 83"/>
              <a:gd name="T76" fmla="*/ 86 w 192"/>
              <a:gd name="T77" fmla="*/ 74 h 83"/>
              <a:gd name="T78" fmla="*/ 84 w 192"/>
              <a:gd name="T79" fmla="*/ 74 h 83"/>
              <a:gd name="T80" fmla="*/ 82 w 192"/>
              <a:gd name="T81" fmla="*/ 71 h 83"/>
              <a:gd name="T82" fmla="*/ 77 w 192"/>
              <a:gd name="T83" fmla="*/ 68 h 83"/>
              <a:gd name="T84" fmla="*/ 73 w 192"/>
              <a:gd name="T85" fmla="*/ 64 h 83"/>
              <a:gd name="T86" fmla="*/ 68 w 192"/>
              <a:gd name="T87" fmla="*/ 61 h 83"/>
              <a:gd name="T88" fmla="*/ 64 w 192"/>
              <a:gd name="T89" fmla="*/ 58 h 83"/>
              <a:gd name="T90" fmla="*/ 57 w 192"/>
              <a:gd name="T91" fmla="*/ 52 h 83"/>
              <a:gd name="T92" fmla="*/ 51 w 192"/>
              <a:gd name="T93" fmla="*/ 49 h 83"/>
              <a:gd name="T94" fmla="*/ 44 w 192"/>
              <a:gd name="T95" fmla="*/ 43 h 83"/>
              <a:gd name="T96" fmla="*/ 35 w 192"/>
              <a:gd name="T97" fmla="*/ 37 h 83"/>
              <a:gd name="T98" fmla="*/ 29 w 192"/>
              <a:gd name="T99" fmla="*/ 31 h 83"/>
              <a:gd name="T100" fmla="*/ 18 w 192"/>
              <a:gd name="T101" fmla="*/ 24 h 83"/>
              <a:gd name="T102" fmla="*/ 9 w 192"/>
              <a:gd name="T103" fmla="*/ 18 h 83"/>
              <a:gd name="T104" fmla="*/ 0 w 192"/>
              <a:gd name="T105" fmla="*/ 9 h 83"/>
              <a:gd name="T106" fmla="*/ 0 w 192"/>
              <a:gd name="T107" fmla="*/ 9 h 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92" h="83">
                <a:moveTo>
                  <a:pt x="0" y="9"/>
                </a:moveTo>
                <a:lnTo>
                  <a:pt x="7" y="0"/>
                </a:lnTo>
                <a:lnTo>
                  <a:pt x="26" y="12"/>
                </a:lnTo>
                <a:lnTo>
                  <a:pt x="46" y="21"/>
                </a:lnTo>
                <a:lnTo>
                  <a:pt x="66" y="31"/>
                </a:lnTo>
                <a:lnTo>
                  <a:pt x="84" y="40"/>
                </a:lnTo>
                <a:lnTo>
                  <a:pt x="99" y="46"/>
                </a:lnTo>
                <a:lnTo>
                  <a:pt x="119" y="52"/>
                </a:lnTo>
                <a:lnTo>
                  <a:pt x="137" y="58"/>
                </a:lnTo>
                <a:lnTo>
                  <a:pt x="157" y="61"/>
                </a:lnTo>
                <a:lnTo>
                  <a:pt x="165" y="64"/>
                </a:lnTo>
                <a:lnTo>
                  <a:pt x="172" y="64"/>
                </a:lnTo>
                <a:lnTo>
                  <a:pt x="179" y="68"/>
                </a:lnTo>
                <a:lnTo>
                  <a:pt x="183" y="71"/>
                </a:lnTo>
                <a:lnTo>
                  <a:pt x="187" y="71"/>
                </a:lnTo>
                <a:lnTo>
                  <a:pt x="190" y="74"/>
                </a:lnTo>
                <a:lnTo>
                  <a:pt x="192" y="74"/>
                </a:lnTo>
                <a:lnTo>
                  <a:pt x="192" y="74"/>
                </a:lnTo>
                <a:lnTo>
                  <a:pt x="192" y="77"/>
                </a:lnTo>
                <a:lnTo>
                  <a:pt x="190" y="77"/>
                </a:lnTo>
                <a:lnTo>
                  <a:pt x="187" y="80"/>
                </a:lnTo>
                <a:lnTo>
                  <a:pt x="185" y="80"/>
                </a:lnTo>
                <a:lnTo>
                  <a:pt x="183" y="80"/>
                </a:lnTo>
                <a:lnTo>
                  <a:pt x="181" y="80"/>
                </a:lnTo>
                <a:lnTo>
                  <a:pt x="176" y="80"/>
                </a:lnTo>
                <a:lnTo>
                  <a:pt x="165" y="83"/>
                </a:lnTo>
                <a:lnTo>
                  <a:pt x="154" y="83"/>
                </a:lnTo>
                <a:lnTo>
                  <a:pt x="141" y="83"/>
                </a:lnTo>
                <a:lnTo>
                  <a:pt x="128" y="83"/>
                </a:lnTo>
                <a:lnTo>
                  <a:pt x="121" y="83"/>
                </a:lnTo>
                <a:lnTo>
                  <a:pt x="115" y="83"/>
                </a:lnTo>
                <a:lnTo>
                  <a:pt x="108" y="83"/>
                </a:lnTo>
                <a:lnTo>
                  <a:pt x="104" y="80"/>
                </a:lnTo>
                <a:lnTo>
                  <a:pt x="99" y="80"/>
                </a:lnTo>
                <a:lnTo>
                  <a:pt x="95" y="80"/>
                </a:lnTo>
                <a:lnTo>
                  <a:pt x="93" y="80"/>
                </a:lnTo>
                <a:lnTo>
                  <a:pt x="90" y="77"/>
                </a:lnTo>
                <a:lnTo>
                  <a:pt x="88" y="77"/>
                </a:lnTo>
                <a:lnTo>
                  <a:pt x="86" y="74"/>
                </a:lnTo>
                <a:lnTo>
                  <a:pt x="84" y="74"/>
                </a:lnTo>
                <a:lnTo>
                  <a:pt x="82" y="71"/>
                </a:lnTo>
                <a:lnTo>
                  <a:pt x="77" y="68"/>
                </a:lnTo>
                <a:lnTo>
                  <a:pt x="73" y="64"/>
                </a:lnTo>
                <a:lnTo>
                  <a:pt x="68" y="61"/>
                </a:lnTo>
                <a:lnTo>
                  <a:pt x="64" y="58"/>
                </a:lnTo>
                <a:lnTo>
                  <a:pt x="57" y="52"/>
                </a:lnTo>
                <a:lnTo>
                  <a:pt x="51" y="49"/>
                </a:lnTo>
                <a:lnTo>
                  <a:pt x="44" y="43"/>
                </a:lnTo>
                <a:lnTo>
                  <a:pt x="35" y="37"/>
                </a:lnTo>
                <a:lnTo>
                  <a:pt x="29" y="31"/>
                </a:lnTo>
                <a:lnTo>
                  <a:pt x="18" y="24"/>
                </a:lnTo>
                <a:lnTo>
                  <a:pt x="9" y="18"/>
                </a:lnTo>
                <a:lnTo>
                  <a:pt x="0" y="9"/>
                </a:lnTo>
                <a:lnTo>
                  <a:pt x="0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32" name="远">
            <a:extLst>
              <a:ext uri="{FF2B5EF4-FFF2-40B4-BE49-F238E27FC236}">
                <a16:creationId xmlns:a16="http://schemas.microsoft.com/office/drawing/2014/main" xmlns="" id="{309CC6D6-359D-4526-A4FB-D99CE3148AE5}"/>
              </a:ext>
            </a:extLst>
          </p:cNvPr>
          <p:cNvGrpSpPr/>
          <p:nvPr/>
        </p:nvGrpSpPr>
        <p:grpSpPr>
          <a:xfrm>
            <a:off x="8430476" y="844739"/>
            <a:ext cx="2586706" cy="2073097"/>
            <a:chOff x="8375391" y="679485"/>
            <a:chExt cx="2669006" cy="2339422"/>
          </a:xfrm>
          <a:solidFill>
            <a:schemeClr val="bg2"/>
          </a:solidFill>
        </p:grpSpPr>
        <p:sp>
          <p:nvSpPr>
            <p:cNvPr id="25" name="Freeform 193"/>
            <p:cNvSpPr>
              <a:spLocks/>
            </p:cNvSpPr>
            <p:nvPr/>
          </p:nvSpPr>
          <p:spPr bwMode="auto">
            <a:xfrm>
              <a:off x="8692051" y="679485"/>
              <a:ext cx="426524" cy="470020"/>
            </a:xfrm>
            <a:custGeom>
              <a:avLst/>
              <a:gdLst>
                <a:gd name="T0" fmla="*/ 66 w 66"/>
                <a:gd name="T1" fmla="*/ 34 h 44"/>
                <a:gd name="T2" fmla="*/ 62 w 66"/>
                <a:gd name="T3" fmla="*/ 41 h 44"/>
                <a:gd name="T4" fmla="*/ 60 w 66"/>
                <a:gd name="T5" fmla="*/ 44 h 44"/>
                <a:gd name="T6" fmla="*/ 57 w 66"/>
                <a:gd name="T7" fmla="*/ 44 h 44"/>
                <a:gd name="T8" fmla="*/ 55 w 66"/>
                <a:gd name="T9" fmla="*/ 44 h 44"/>
                <a:gd name="T10" fmla="*/ 51 w 66"/>
                <a:gd name="T11" fmla="*/ 44 h 44"/>
                <a:gd name="T12" fmla="*/ 46 w 66"/>
                <a:gd name="T13" fmla="*/ 44 h 44"/>
                <a:gd name="T14" fmla="*/ 42 w 66"/>
                <a:gd name="T15" fmla="*/ 41 h 44"/>
                <a:gd name="T16" fmla="*/ 37 w 66"/>
                <a:gd name="T17" fmla="*/ 41 h 44"/>
                <a:gd name="T18" fmla="*/ 31 w 66"/>
                <a:gd name="T19" fmla="*/ 37 h 44"/>
                <a:gd name="T20" fmla="*/ 24 w 66"/>
                <a:gd name="T21" fmla="*/ 31 h 44"/>
                <a:gd name="T22" fmla="*/ 20 w 66"/>
                <a:gd name="T23" fmla="*/ 28 h 44"/>
                <a:gd name="T24" fmla="*/ 13 w 66"/>
                <a:gd name="T25" fmla="*/ 22 h 44"/>
                <a:gd name="T26" fmla="*/ 7 w 66"/>
                <a:gd name="T27" fmla="*/ 16 h 44"/>
                <a:gd name="T28" fmla="*/ 4 w 66"/>
                <a:gd name="T29" fmla="*/ 10 h 44"/>
                <a:gd name="T30" fmla="*/ 2 w 66"/>
                <a:gd name="T31" fmla="*/ 7 h 44"/>
                <a:gd name="T32" fmla="*/ 0 w 66"/>
                <a:gd name="T33" fmla="*/ 4 h 44"/>
                <a:gd name="T34" fmla="*/ 2 w 66"/>
                <a:gd name="T35" fmla="*/ 0 h 44"/>
                <a:gd name="T36" fmla="*/ 11 w 66"/>
                <a:gd name="T37" fmla="*/ 4 h 44"/>
                <a:gd name="T38" fmla="*/ 22 w 66"/>
                <a:gd name="T39" fmla="*/ 4 h 44"/>
                <a:gd name="T40" fmla="*/ 31 w 66"/>
                <a:gd name="T41" fmla="*/ 7 h 44"/>
                <a:gd name="T42" fmla="*/ 37 w 66"/>
                <a:gd name="T43" fmla="*/ 7 h 44"/>
                <a:gd name="T44" fmla="*/ 44 w 66"/>
                <a:gd name="T45" fmla="*/ 10 h 44"/>
                <a:gd name="T46" fmla="*/ 51 w 66"/>
                <a:gd name="T47" fmla="*/ 13 h 44"/>
                <a:gd name="T48" fmla="*/ 55 w 66"/>
                <a:gd name="T49" fmla="*/ 13 h 44"/>
                <a:gd name="T50" fmla="*/ 60 w 66"/>
                <a:gd name="T51" fmla="*/ 16 h 44"/>
                <a:gd name="T52" fmla="*/ 62 w 66"/>
                <a:gd name="T53" fmla="*/ 19 h 44"/>
                <a:gd name="T54" fmla="*/ 64 w 66"/>
                <a:gd name="T55" fmla="*/ 22 h 44"/>
                <a:gd name="T56" fmla="*/ 66 w 66"/>
                <a:gd name="T57" fmla="*/ 25 h 44"/>
                <a:gd name="T58" fmla="*/ 66 w 66"/>
                <a:gd name="T59" fmla="*/ 25 h 44"/>
                <a:gd name="T60" fmla="*/ 66 w 66"/>
                <a:gd name="T61" fmla="*/ 31 h 44"/>
                <a:gd name="T62" fmla="*/ 66 w 66"/>
                <a:gd name="T63" fmla="*/ 34 h 44"/>
                <a:gd name="T64" fmla="*/ 66 w 66"/>
                <a:gd name="T65" fmla="*/ 3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44">
                  <a:moveTo>
                    <a:pt x="66" y="34"/>
                  </a:moveTo>
                  <a:lnTo>
                    <a:pt x="62" y="41"/>
                  </a:lnTo>
                  <a:lnTo>
                    <a:pt x="60" y="44"/>
                  </a:lnTo>
                  <a:lnTo>
                    <a:pt x="57" y="44"/>
                  </a:lnTo>
                  <a:lnTo>
                    <a:pt x="55" y="44"/>
                  </a:lnTo>
                  <a:lnTo>
                    <a:pt x="51" y="44"/>
                  </a:lnTo>
                  <a:lnTo>
                    <a:pt x="46" y="44"/>
                  </a:lnTo>
                  <a:lnTo>
                    <a:pt x="42" y="41"/>
                  </a:lnTo>
                  <a:lnTo>
                    <a:pt x="37" y="41"/>
                  </a:lnTo>
                  <a:lnTo>
                    <a:pt x="31" y="37"/>
                  </a:lnTo>
                  <a:lnTo>
                    <a:pt x="24" y="31"/>
                  </a:lnTo>
                  <a:lnTo>
                    <a:pt x="20" y="28"/>
                  </a:lnTo>
                  <a:lnTo>
                    <a:pt x="13" y="22"/>
                  </a:lnTo>
                  <a:lnTo>
                    <a:pt x="7" y="16"/>
                  </a:lnTo>
                  <a:lnTo>
                    <a:pt x="4" y="10"/>
                  </a:lnTo>
                  <a:lnTo>
                    <a:pt x="2" y="7"/>
                  </a:lnTo>
                  <a:lnTo>
                    <a:pt x="0" y="4"/>
                  </a:lnTo>
                  <a:lnTo>
                    <a:pt x="2" y="0"/>
                  </a:lnTo>
                  <a:lnTo>
                    <a:pt x="11" y="4"/>
                  </a:lnTo>
                  <a:lnTo>
                    <a:pt x="22" y="4"/>
                  </a:lnTo>
                  <a:lnTo>
                    <a:pt x="31" y="7"/>
                  </a:lnTo>
                  <a:lnTo>
                    <a:pt x="37" y="7"/>
                  </a:lnTo>
                  <a:lnTo>
                    <a:pt x="44" y="10"/>
                  </a:lnTo>
                  <a:lnTo>
                    <a:pt x="51" y="13"/>
                  </a:lnTo>
                  <a:lnTo>
                    <a:pt x="55" y="13"/>
                  </a:lnTo>
                  <a:lnTo>
                    <a:pt x="60" y="16"/>
                  </a:lnTo>
                  <a:lnTo>
                    <a:pt x="62" y="19"/>
                  </a:lnTo>
                  <a:lnTo>
                    <a:pt x="64" y="22"/>
                  </a:lnTo>
                  <a:lnTo>
                    <a:pt x="66" y="25"/>
                  </a:lnTo>
                  <a:lnTo>
                    <a:pt x="66" y="25"/>
                  </a:lnTo>
                  <a:lnTo>
                    <a:pt x="66" y="31"/>
                  </a:lnTo>
                  <a:lnTo>
                    <a:pt x="66" y="34"/>
                  </a:lnTo>
                  <a:lnTo>
                    <a:pt x="66" y="3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6" name="Freeform 194"/>
            <p:cNvSpPr>
              <a:spLocks/>
            </p:cNvSpPr>
            <p:nvPr/>
          </p:nvSpPr>
          <p:spPr bwMode="auto">
            <a:xfrm>
              <a:off x="9448163" y="679485"/>
              <a:ext cx="872437" cy="363197"/>
            </a:xfrm>
            <a:custGeom>
              <a:avLst/>
              <a:gdLst>
                <a:gd name="T0" fmla="*/ 0 w 135"/>
                <a:gd name="T1" fmla="*/ 19 h 34"/>
                <a:gd name="T2" fmla="*/ 20 w 135"/>
                <a:gd name="T3" fmla="*/ 16 h 34"/>
                <a:gd name="T4" fmla="*/ 37 w 135"/>
                <a:gd name="T5" fmla="*/ 13 h 34"/>
                <a:gd name="T6" fmla="*/ 53 w 135"/>
                <a:gd name="T7" fmla="*/ 10 h 34"/>
                <a:gd name="T8" fmla="*/ 68 w 135"/>
                <a:gd name="T9" fmla="*/ 7 h 34"/>
                <a:gd name="T10" fmla="*/ 79 w 135"/>
                <a:gd name="T11" fmla="*/ 4 h 34"/>
                <a:gd name="T12" fmla="*/ 88 w 135"/>
                <a:gd name="T13" fmla="*/ 4 h 34"/>
                <a:gd name="T14" fmla="*/ 97 w 135"/>
                <a:gd name="T15" fmla="*/ 0 h 34"/>
                <a:gd name="T16" fmla="*/ 101 w 135"/>
                <a:gd name="T17" fmla="*/ 0 h 34"/>
                <a:gd name="T18" fmla="*/ 110 w 135"/>
                <a:gd name="T19" fmla="*/ 0 h 34"/>
                <a:gd name="T20" fmla="*/ 117 w 135"/>
                <a:gd name="T21" fmla="*/ 0 h 34"/>
                <a:gd name="T22" fmla="*/ 121 w 135"/>
                <a:gd name="T23" fmla="*/ 4 h 34"/>
                <a:gd name="T24" fmla="*/ 126 w 135"/>
                <a:gd name="T25" fmla="*/ 4 h 34"/>
                <a:gd name="T26" fmla="*/ 130 w 135"/>
                <a:gd name="T27" fmla="*/ 4 h 34"/>
                <a:gd name="T28" fmla="*/ 132 w 135"/>
                <a:gd name="T29" fmla="*/ 7 h 34"/>
                <a:gd name="T30" fmla="*/ 135 w 135"/>
                <a:gd name="T31" fmla="*/ 7 h 34"/>
                <a:gd name="T32" fmla="*/ 135 w 135"/>
                <a:gd name="T33" fmla="*/ 10 h 34"/>
                <a:gd name="T34" fmla="*/ 135 w 135"/>
                <a:gd name="T35" fmla="*/ 13 h 34"/>
                <a:gd name="T36" fmla="*/ 132 w 135"/>
                <a:gd name="T37" fmla="*/ 16 h 34"/>
                <a:gd name="T38" fmla="*/ 128 w 135"/>
                <a:gd name="T39" fmla="*/ 16 h 34"/>
                <a:gd name="T40" fmla="*/ 121 w 135"/>
                <a:gd name="T41" fmla="*/ 19 h 34"/>
                <a:gd name="T42" fmla="*/ 119 w 135"/>
                <a:gd name="T43" fmla="*/ 19 h 34"/>
                <a:gd name="T44" fmla="*/ 115 w 135"/>
                <a:gd name="T45" fmla="*/ 22 h 34"/>
                <a:gd name="T46" fmla="*/ 110 w 135"/>
                <a:gd name="T47" fmla="*/ 22 h 34"/>
                <a:gd name="T48" fmla="*/ 104 w 135"/>
                <a:gd name="T49" fmla="*/ 25 h 34"/>
                <a:gd name="T50" fmla="*/ 93 w 135"/>
                <a:gd name="T51" fmla="*/ 25 h 34"/>
                <a:gd name="T52" fmla="*/ 79 w 135"/>
                <a:gd name="T53" fmla="*/ 28 h 34"/>
                <a:gd name="T54" fmla="*/ 73 w 135"/>
                <a:gd name="T55" fmla="*/ 31 h 34"/>
                <a:gd name="T56" fmla="*/ 68 w 135"/>
                <a:gd name="T57" fmla="*/ 31 h 34"/>
                <a:gd name="T58" fmla="*/ 62 w 135"/>
                <a:gd name="T59" fmla="*/ 31 h 34"/>
                <a:gd name="T60" fmla="*/ 57 w 135"/>
                <a:gd name="T61" fmla="*/ 31 h 34"/>
                <a:gd name="T62" fmla="*/ 55 w 135"/>
                <a:gd name="T63" fmla="*/ 31 h 34"/>
                <a:gd name="T64" fmla="*/ 53 w 135"/>
                <a:gd name="T65" fmla="*/ 34 h 34"/>
                <a:gd name="T66" fmla="*/ 51 w 135"/>
                <a:gd name="T67" fmla="*/ 34 h 34"/>
                <a:gd name="T68" fmla="*/ 48 w 135"/>
                <a:gd name="T69" fmla="*/ 34 h 34"/>
                <a:gd name="T70" fmla="*/ 46 w 135"/>
                <a:gd name="T71" fmla="*/ 34 h 34"/>
                <a:gd name="T72" fmla="*/ 44 w 135"/>
                <a:gd name="T73" fmla="*/ 34 h 34"/>
                <a:gd name="T74" fmla="*/ 37 w 135"/>
                <a:gd name="T75" fmla="*/ 34 h 34"/>
                <a:gd name="T76" fmla="*/ 31 w 135"/>
                <a:gd name="T77" fmla="*/ 31 h 34"/>
                <a:gd name="T78" fmla="*/ 24 w 135"/>
                <a:gd name="T79" fmla="*/ 31 h 34"/>
                <a:gd name="T80" fmla="*/ 15 w 135"/>
                <a:gd name="T81" fmla="*/ 28 h 34"/>
                <a:gd name="T82" fmla="*/ 9 w 135"/>
                <a:gd name="T83" fmla="*/ 25 h 34"/>
                <a:gd name="T84" fmla="*/ 0 w 135"/>
                <a:gd name="T85" fmla="*/ 19 h 34"/>
                <a:gd name="T86" fmla="*/ 0 w 135"/>
                <a:gd name="T87" fmla="*/ 1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35" h="34">
                  <a:moveTo>
                    <a:pt x="0" y="19"/>
                  </a:moveTo>
                  <a:lnTo>
                    <a:pt x="20" y="16"/>
                  </a:lnTo>
                  <a:lnTo>
                    <a:pt x="37" y="13"/>
                  </a:lnTo>
                  <a:lnTo>
                    <a:pt x="53" y="10"/>
                  </a:lnTo>
                  <a:lnTo>
                    <a:pt x="68" y="7"/>
                  </a:lnTo>
                  <a:lnTo>
                    <a:pt x="79" y="4"/>
                  </a:lnTo>
                  <a:lnTo>
                    <a:pt x="88" y="4"/>
                  </a:lnTo>
                  <a:lnTo>
                    <a:pt x="97" y="0"/>
                  </a:lnTo>
                  <a:lnTo>
                    <a:pt x="101" y="0"/>
                  </a:lnTo>
                  <a:lnTo>
                    <a:pt x="110" y="0"/>
                  </a:lnTo>
                  <a:lnTo>
                    <a:pt x="117" y="0"/>
                  </a:lnTo>
                  <a:lnTo>
                    <a:pt x="121" y="4"/>
                  </a:lnTo>
                  <a:lnTo>
                    <a:pt x="126" y="4"/>
                  </a:lnTo>
                  <a:lnTo>
                    <a:pt x="130" y="4"/>
                  </a:lnTo>
                  <a:lnTo>
                    <a:pt x="132" y="7"/>
                  </a:lnTo>
                  <a:lnTo>
                    <a:pt x="135" y="7"/>
                  </a:lnTo>
                  <a:lnTo>
                    <a:pt x="135" y="10"/>
                  </a:lnTo>
                  <a:lnTo>
                    <a:pt x="135" y="13"/>
                  </a:lnTo>
                  <a:lnTo>
                    <a:pt x="132" y="16"/>
                  </a:lnTo>
                  <a:lnTo>
                    <a:pt x="128" y="16"/>
                  </a:lnTo>
                  <a:lnTo>
                    <a:pt x="121" y="19"/>
                  </a:lnTo>
                  <a:lnTo>
                    <a:pt x="119" y="19"/>
                  </a:lnTo>
                  <a:lnTo>
                    <a:pt x="115" y="22"/>
                  </a:lnTo>
                  <a:lnTo>
                    <a:pt x="110" y="22"/>
                  </a:lnTo>
                  <a:lnTo>
                    <a:pt x="104" y="25"/>
                  </a:lnTo>
                  <a:lnTo>
                    <a:pt x="93" y="25"/>
                  </a:lnTo>
                  <a:lnTo>
                    <a:pt x="79" y="28"/>
                  </a:lnTo>
                  <a:lnTo>
                    <a:pt x="73" y="31"/>
                  </a:lnTo>
                  <a:lnTo>
                    <a:pt x="68" y="31"/>
                  </a:lnTo>
                  <a:lnTo>
                    <a:pt x="62" y="31"/>
                  </a:lnTo>
                  <a:lnTo>
                    <a:pt x="57" y="31"/>
                  </a:lnTo>
                  <a:lnTo>
                    <a:pt x="55" y="31"/>
                  </a:lnTo>
                  <a:lnTo>
                    <a:pt x="53" y="34"/>
                  </a:lnTo>
                  <a:lnTo>
                    <a:pt x="51" y="34"/>
                  </a:lnTo>
                  <a:lnTo>
                    <a:pt x="48" y="34"/>
                  </a:lnTo>
                  <a:lnTo>
                    <a:pt x="46" y="34"/>
                  </a:lnTo>
                  <a:lnTo>
                    <a:pt x="44" y="34"/>
                  </a:lnTo>
                  <a:lnTo>
                    <a:pt x="37" y="34"/>
                  </a:lnTo>
                  <a:lnTo>
                    <a:pt x="31" y="31"/>
                  </a:lnTo>
                  <a:lnTo>
                    <a:pt x="24" y="31"/>
                  </a:lnTo>
                  <a:lnTo>
                    <a:pt x="15" y="28"/>
                  </a:lnTo>
                  <a:lnTo>
                    <a:pt x="9" y="25"/>
                  </a:lnTo>
                  <a:lnTo>
                    <a:pt x="0" y="19"/>
                  </a:lnTo>
                  <a:lnTo>
                    <a:pt x="0" y="1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" name="Freeform 195"/>
            <p:cNvSpPr>
              <a:spLocks/>
            </p:cNvSpPr>
            <p:nvPr/>
          </p:nvSpPr>
          <p:spPr bwMode="auto">
            <a:xfrm>
              <a:off x="9202589" y="1149505"/>
              <a:ext cx="1344196" cy="395247"/>
            </a:xfrm>
            <a:custGeom>
              <a:avLst/>
              <a:gdLst>
                <a:gd name="T0" fmla="*/ 197 w 208"/>
                <a:gd name="T1" fmla="*/ 18 h 37"/>
                <a:gd name="T2" fmla="*/ 190 w 208"/>
                <a:gd name="T3" fmla="*/ 18 h 37"/>
                <a:gd name="T4" fmla="*/ 186 w 208"/>
                <a:gd name="T5" fmla="*/ 21 h 37"/>
                <a:gd name="T6" fmla="*/ 184 w 208"/>
                <a:gd name="T7" fmla="*/ 21 h 37"/>
                <a:gd name="T8" fmla="*/ 181 w 208"/>
                <a:gd name="T9" fmla="*/ 21 h 37"/>
                <a:gd name="T10" fmla="*/ 179 w 208"/>
                <a:gd name="T11" fmla="*/ 21 h 37"/>
                <a:gd name="T12" fmla="*/ 177 w 208"/>
                <a:gd name="T13" fmla="*/ 21 h 37"/>
                <a:gd name="T14" fmla="*/ 173 w 208"/>
                <a:gd name="T15" fmla="*/ 21 h 37"/>
                <a:gd name="T16" fmla="*/ 168 w 208"/>
                <a:gd name="T17" fmla="*/ 21 h 37"/>
                <a:gd name="T18" fmla="*/ 164 w 208"/>
                <a:gd name="T19" fmla="*/ 21 h 37"/>
                <a:gd name="T20" fmla="*/ 157 w 208"/>
                <a:gd name="T21" fmla="*/ 21 h 37"/>
                <a:gd name="T22" fmla="*/ 150 w 208"/>
                <a:gd name="T23" fmla="*/ 24 h 37"/>
                <a:gd name="T24" fmla="*/ 142 w 208"/>
                <a:gd name="T25" fmla="*/ 24 h 37"/>
                <a:gd name="T26" fmla="*/ 124 w 208"/>
                <a:gd name="T27" fmla="*/ 27 h 37"/>
                <a:gd name="T28" fmla="*/ 104 w 208"/>
                <a:gd name="T29" fmla="*/ 27 h 37"/>
                <a:gd name="T30" fmla="*/ 84 w 208"/>
                <a:gd name="T31" fmla="*/ 30 h 37"/>
                <a:gd name="T32" fmla="*/ 64 w 208"/>
                <a:gd name="T33" fmla="*/ 34 h 37"/>
                <a:gd name="T34" fmla="*/ 56 w 208"/>
                <a:gd name="T35" fmla="*/ 34 h 37"/>
                <a:gd name="T36" fmla="*/ 47 w 208"/>
                <a:gd name="T37" fmla="*/ 37 h 37"/>
                <a:gd name="T38" fmla="*/ 40 w 208"/>
                <a:gd name="T39" fmla="*/ 37 h 37"/>
                <a:gd name="T40" fmla="*/ 33 w 208"/>
                <a:gd name="T41" fmla="*/ 37 h 37"/>
                <a:gd name="T42" fmla="*/ 29 w 208"/>
                <a:gd name="T43" fmla="*/ 37 h 37"/>
                <a:gd name="T44" fmla="*/ 25 w 208"/>
                <a:gd name="T45" fmla="*/ 37 h 37"/>
                <a:gd name="T46" fmla="*/ 20 w 208"/>
                <a:gd name="T47" fmla="*/ 37 h 37"/>
                <a:gd name="T48" fmla="*/ 18 w 208"/>
                <a:gd name="T49" fmla="*/ 37 h 37"/>
                <a:gd name="T50" fmla="*/ 14 w 208"/>
                <a:gd name="T51" fmla="*/ 37 h 37"/>
                <a:gd name="T52" fmla="*/ 9 w 208"/>
                <a:gd name="T53" fmla="*/ 34 h 37"/>
                <a:gd name="T54" fmla="*/ 5 w 208"/>
                <a:gd name="T55" fmla="*/ 30 h 37"/>
                <a:gd name="T56" fmla="*/ 0 w 208"/>
                <a:gd name="T57" fmla="*/ 24 h 37"/>
                <a:gd name="T58" fmla="*/ 9 w 208"/>
                <a:gd name="T59" fmla="*/ 24 h 37"/>
                <a:gd name="T60" fmla="*/ 16 w 208"/>
                <a:gd name="T61" fmla="*/ 21 h 37"/>
                <a:gd name="T62" fmla="*/ 22 w 208"/>
                <a:gd name="T63" fmla="*/ 21 h 37"/>
                <a:gd name="T64" fmla="*/ 29 w 208"/>
                <a:gd name="T65" fmla="*/ 21 h 37"/>
                <a:gd name="T66" fmla="*/ 33 w 208"/>
                <a:gd name="T67" fmla="*/ 21 h 37"/>
                <a:gd name="T68" fmla="*/ 40 w 208"/>
                <a:gd name="T69" fmla="*/ 18 h 37"/>
                <a:gd name="T70" fmla="*/ 47 w 208"/>
                <a:gd name="T71" fmla="*/ 18 h 37"/>
                <a:gd name="T72" fmla="*/ 53 w 208"/>
                <a:gd name="T73" fmla="*/ 18 h 37"/>
                <a:gd name="T74" fmla="*/ 64 w 208"/>
                <a:gd name="T75" fmla="*/ 15 h 37"/>
                <a:gd name="T76" fmla="*/ 75 w 208"/>
                <a:gd name="T77" fmla="*/ 15 h 37"/>
                <a:gd name="T78" fmla="*/ 86 w 208"/>
                <a:gd name="T79" fmla="*/ 12 h 37"/>
                <a:gd name="T80" fmla="*/ 100 w 208"/>
                <a:gd name="T81" fmla="*/ 9 h 37"/>
                <a:gd name="T82" fmla="*/ 115 w 208"/>
                <a:gd name="T83" fmla="*/ 9 h 37"/>
                <a:gd name="T84" fmla="*/ 126 w 208"/>
                <a:gd name="T85" fmla="*/ 6 h 37"/>
                <a:gd name="T86" fmla="*/ 137 w 208"/>
                <a:gd name="T87" fmla="*/ 3 h 37"/>
                <a:gd name="T88" fmla="*/ 148 w 208"/>
                <a:gd name="T89" fmla="*/ 3 h 37"/>
                <a:gd name="T90" fmla="*/ 157 w 208"/>
                <a:gd name="T91" fmla="*/ 3 h 37"/>
                <a:gd name="T92" fmla="*/ 164 w 208"/>
                <a:gd name="T93" fmla="*/ 3 h 37"/>
                <a:gd name="T94" fmla="*/ 170 w 208"/>
                <a:gd name="T95" fmla="*/ 0 h 37"/>
                <a:gd name="T96" fmla="*/ 175 w 208"/>
                <a:gd name="T97" fmla="*/ 0 h 37"/>
                <a:gd name="T98" fmla="*/ 184 w 208"/>
                <a:gd name="T99" fmla="*/ 0 h 37"/>
                <a:gd name="T100" fmla="*/ 190 w 208"/>
                <a:gd name="T101" fmla="*/ 3 h 37"/>
                <a:gd name="T102" fmla="*/ 195 w 208"/>
                <a:gd name="T103" fmla="*/ 3 h 37"/>
                <a:gd name="T104" fmla="*/ 199 w 208"/>
                <a:gd name="T105" fmla="*/ 3 h 37"/>
                <a:gd name="T106" fmla="*/ 203 w 208"/>
                <a:gd name="T107" fmla="*/ 6 h 37"/>
                <a:gd name="T108" fmla="*/ 206 w 208"/>
                <a:gd name="T109" fmla="*/ 9 h 37"/>
                <a:gd name="T110" fmla="*/ 208 w 208"/>
                <a:gd name="T111" fmla="*/ 9 h 37"/>
                <a:gd name="T112" fmla="*/ 208 w 208"/>
                <a:gd name="T113" fmla="*/ 12 h 37"/>
                <a:gd name="T114" fmla="*/ 208 w 208"/>
                <a:gd name="T115" fmla="*/ 15 h 37"/>
                <a:gd name="T116" fmla="*/ 206 w 208"/>
                <a:gd name="T117" fmla="*/ 15 h 37"/>
                <a:gd name="T118" fmla="*/ 201 w 208"/>
                <a:gd name="T119" fmla="*/ 18 h 37"/>
                <a:gd name="T120" fmla="*/ 197 w 208"/>
                <a:gd name="T121" fmla="*/ 18 h 37"/>
                <a:gd name="T122" fmla="*/ 197 w 208"/>
                <a:gd name="T123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8" h="37">
                  <a:moveTo>
                    <a:pt x="197" y="18"/>
                  </a:moveTo>
                  <a:lnTo>
                    <a:pt x="190" y="18"/>
                  </a:lnTo>
                  <a:lnTo>
                    <a:pt x="186" y="21"/>
                  </a:lnTo>
                  <a:lnTo>
                    <a:pt x="184" y="21"/>
                  </a:lnTo>
                  <a:lnTo>
                    <a:pt x="181" y="21"/>
                  </a:lnTo>
                  <a:lnTo>
                    <a:pt x="179" y="21"/>
                  </a:lnTo>
                  <a:lnTo>
                    <a:pt x="177" y="21"/>
                  </a:lnTo>
                  <a:lnTo>
                    <a:pt x="173" y="21"/>
                  </a:lnTo>
                  <a:lnTo>
                    <a:pt x="168" y="21"/>
                  </a:lnTo>
                  <a:lnTo>
                    <a:pt x="164" y="21"/>
                  </a:lnTo>
                  <a:lnTo>
                    <a:pt x="157" y="21"/>
                  </a:lnTo>
                  <a:lnTo>
                    <a:pt x="150" y="24"/>
                  </a:lnTo>
                  <a:lnTo>
                    <a:pt x="142" y="24"/>
                  </a:lnTo>
                  <a:lnTo>
                    <a:pt x="124" y="27"/>
                  </a:lnTo>
                  <a:lnTo>
                    <a:pt x="104" y="27"/>
                  </a:lnTo>
                  <a:lnTo>
                    <a:pt x="84" y="30"/>
                  </a:lnTo>
                  <a:lnTo>
                    <a:pt x="64" y="34"/>
                  </a:lnTo>
                  <a:lnTo>
                    <a:pt x="56" y="34"/>
                  </a:lnTo>
                  <a:lnTo>
                    <a:pt x="47" y="37"/>
                  </a:lnTo>
                  <a:lnTo>
                    <a:pt x="40" y="37"/>
                  </a:lnTo>
                  <a:lnTo>
                    <a:pt x="33" y="37"/>
                  </a:lnTo>
                  <a:lnTo>
                    <a:pt x="29" y="37"/>
                  </a:lnTo>
                  <a:lnTo>
                    <a:pt x="25" y="37"/>
                  </a:lnTo>
                  <a:lnTo>
                    <a:pt x="20" y="37"/>
                  </a:lnTo>
                  <a:lnTo>
                    <a:pt x="18" y="37"/>
                  </a:lnTo>
                  <a:lnTo>
                    <a:pt x="14" y="37"/>
                  </a:lnTo>
                  <a:lnTo>
                    <a:pt x="9" y="34"/>
                  </a:lnTo>
                  <a:lnTo>
                    <a:pt x="5" y="30"/>
                  </a:lnTo>
                  <a:lnTo>
                    <a:pt x="0" y="24"/>
                  </a:lnTo>
                  <a:lnTo>
                    <a:pt x="9" y="24"/>
                  </a:lnTo>
                  <a:lnTo>
                    <a:pt x="16" y="21"/>
                  </a:lnTo>
                  <a:lnTo>
                    <a:pt x="22" y="21"/>
                  </a:lnTo>
                  <a:lnTo>
                    <a:pt x="29" y="21"/>
                  </a:lnTo>
                  <a:lnTo>
                    <a:pt x="33" y="21"/>
                  </a:lnTo>
                  <a:lnTo>
                    <a:pt x="40" y="18"/>
                  </a:lnTo>
                  <a:lnTo>
                    <a:pt x="47" y="18"/>
                  </a:lnTo>
                  <a:lnTo>
                    <a:pt x="53" y="18"/>
                  </a:lnTo>
                  <a:lnTo>
                    <a:pt x="64" y="15"/>
                  </a:lnTo>
                  <a:lnTo>
                    <a:pt x="75" y="15"/>
                  </a:lnTo>
                  <a:lnTo>
                    <a:pt x="86" y="12"/>
                  </a:lnTo>
                  <a:lnTo>
                    <a:pt x="100" y="9"/>
                  </a:lnTo>
                  <a:lnTo>
                    <a:pt x="115" y="9"/>
                  </a:lnTo>
                  <a:lnTo>
                    <a:pt x="126" y="6"/>
                  </a:lnTo>
                  <a:lnTo>
                    <a:pt x="137" y="3"/>
                  </a:lnTo>
                  <a:lnTo>
                    <a:pt x="148" y="3"/>
                  </a:lnTo>
                  <a:lnTo>
                    <a:pt x="157" y="3"/>
                  </a:lnTo>
                  <a:lnTo>
                    <a:pt x="164" y="3"/>
                  </a:lnTo>
                  <a:lnTo>
                    <a:pt x="170" y="0"/>
                  </a:lnTo>
                  <a:lnTo>
                    <a:pt x="175" y="0"/>
                  </a:lnTo>
                  <a:lnTo>
                    <a:pt x="184" y="0"/>
                  </a:lnTo>
                  <a:lnTo>
                    <a:pt x="190" y="3"/>
                  </a:lnTo>
                  <a:lnTo>
                    <a:pt x="195" y="3"/>
                  </a:lnTo>
                  <a:lnTo>
                    <a:pt x="199" y="3"/>
                  </a:lnTo>
                  <a:lnTo>
                    <a:pt x="203" y="6"/>
                  </a:lnTo>
                  <a:lnTo>
                    <a:pt x="206" y="9"/>
                  </a:lnTo>
                  <a:lnTo>
                    <a:pt x="208" y="9"/>
                  </a:lnTo>
                  <a:lnTo>
                    <a:pt x="208" y="12"/>
                  </a:lnTo>
                  <a:lnTo>
                    <a:pt x="208" y="15"/>
                  </a:lnTo>
                  <a:lnTo>
                    <a:pt x="206" y="15"/>
                  </a:lnTo>
                  <a:lnTo>
                    <a:pt x="201" y="18"/>
                  </a:lnTo>
                  <a:lnTo>
                    <a:pt x="197" y="18"/>
                  </a:lnTo>
                  <a:lnTo>
                    <a:pt x="197" y="1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" name="Freeform 196"/>
            <p:cNvSpPr>
              <a:spLocks/>
            </p:cNvSpPr>
            <p:nvPr/>
          </p:nvSpPr>
          <p:spPr bwMode="auto">
            <a:xfrm>
              <a:off x="9189664" y="1373837"/>
              <a:ext cx="613937" cy="1089592"/>
            </a:xfrm>
            <a:custGeom>
              <a:avLst/>
              <a:gdLst>
                <a:gd name="T0" fmla="*/ 31 w 95"/>
                <a:gd name="T1" fmla="*/ 90 h 102"/>
                <a:gd name="T2" fmla="*/ 24 w 95"/>
                <a:gd name="T3" fmla="*/ 93 h 102"/>
                <a:gd name="T4" fmla="*/ 20 w 95"/>
                <a:gd name="T5" fmla="*/ 96 h 102"/>
                <a:gd name="T6" fmla="*/ 16 w 95"/>
                <a:gd name="T7" fmla="*/ 96 h 102"/>
                <a:gd name="T8" fmla="*/ 11 w 95"/>
                <a:gd name="T9" fmla="*/ 99 h 102"/>
                <a:gd name="T10" fmla="*/ 7 w 95"/>
                <a:gd name="T11" fmla="*/ 99 h 102"/>
                <a:gd name="T12" fmla="*/ 5 w 95"/>
                <a:gd name="T13" fmla="*/ 102 h 102"/>
                <a:gd name="T14" fmla="*/ 2 w 95"/>
                <a:gd name="T15" fmla="*/ 102 h 102"/>
                <a:gd name="T16" fmla="*/ 0 w 95"/>
                <a:gd name="T17" fmla="*/ 99 h 102"/>
                <a:gd name="T18" fmla="*/ 0 w 95"/>
                <a:gd name="T19" fmla="*/ 99 h 102"/>
                <a:gd name="T20" fmla="*/ 0 w 95"/>
                <a:gd name="T21" fmla="*/ 99 h 102"/>
                <a:gd name="T22" fmla="*/ 0 w 95"/>
                <a:gd name="T23" fmla="*/ 96 h 102"/>
                <a:gd name="T24" fmla="*/ 2 w 95"/>
                <a:gd name="T25" fmla="*/ 96 h 102"/>
                <a:gd name="T26" fmla="*/ 5 w 95"/>
                <a:gd name="T27" fmla="*/ 93 h 102"/>
                <a:gd name="T28" fmla="*/ 7 w 95"/>
                <a:gd name="T29" fmla="*/ 90 h 102"/>
                <a:gd name="T30" fmla="*/ 11 w 95"/>
                <a:gd name="T31" fmla="*/ 86 h 102"/>
                <a:gd name="T32" fmla="*/ 18 w 95"/>
                <a:gd name="T33" fmla="*/ 80 h 102"/>
                <a:gd name="T34" fmla="*/ 27 w 95"/>
                <a:gd name="T35" fmla="*/ 74 h 102"/>
                <a:gd name="T36" fmla="*/ 35 w 95"/>
                <a:gd name="T37" fmla="*/ 65 h 102"/>
                <a:gd name="T38" fmla="*/ 42 w 95"/>
                <a:gd name="T39" fmla="*/ 56 h 102"/>
                <a:gd name="T40" fmla="*/ 49 w 95"/>
                <a:gd name="T41" fmla="*/ 46 h 102"/>
                <a:gd name="T42" fmla="*/ 53 w 95"/>
                <a:gd name="T43" fmla="*/ 34 h 102"/>
                <a:gd name="T44" fmla="*/ 58 w 95"/>
                <a:gd name="T45" fmla="*/ 25 h 102"/>
                <a:gd name="T46" fmla="*/ 58 w 95"/>
                <a:gd name="T47" fmla="*/ 13 h 102"/>
                <a:gd name="T48" fmla="*/ 60 w 95"/>
                <a:gd name="T49" fmla="*/ 0 h 102"/>
                <a:gd name="T50" fmla="*/ 66 w 95"/>
                <a:gd name="T51" fmla="*/ 3 h 102"/>
                <a:gd name="T52" fmla="*/ 73 w 95"/>
                <a:gd name="T53" fmla="*/ 6 h 102"/>
                <a:gd name="T54" fmla="*/ 80 w 95"/>
                <a:gd name="T55" fmla="*/ 6 h 102"/>
                <a:gd name="T56" fmla="*/ 84 w 95"/>
                <a:gd name="T57" fmla="*/ 9 h 102"/>
                <a:gd name="T58" fmla="*/ 88 w 95"/>
                <a:gd name="T59" fmla="*/ 13 h 102"/>
                <a:gd name="T60" fmla="*/ 91 w 95"/>
                <a:gd name="T61" fmla="*/ 13 h 102"/>
                <a:gd name="T62" fmla="*/ 93 w 95"/>
                <a:gd name="T63" fmla="*/ 16 h 102"/>
                <a:gd name="T64" fmla="*/ 95 w 95"/>
                <a:gd name="T65" fmla="*/ 16 h 102"/>
                <a:gd name="T66" fmla="*/ 95 w 95"/>
                <a:gd name="T67" fmla="*/ 19 h 102"/>
                <a:gd name="T68" fmla="*/ 95 w 95"/>
                <a:gd name="T69" fmla="*/ 22 h 102"/>
                <a:gd name="T70" fmla="*/ 93 w 95"/>
                <a:gd name="T71" fmla="*/ 25 h 102"/>
                <a:gd name="T72" fmla="*/ 93 w 95"/>
                <a:gd name="T73" fmla="*/ 28 h 102"/>
                <a:gd name="T74" fmla="*/ 88 w 95"/>
                <a:gd name="T75" fmla="*/ 34 h 102"/>
                <a:gd name="T76" fmla="*/ 86 w 95"/>
                <a:gd name="T77" fmla="*/ 40 h 102"/>
                <a:gd name="T78" fmla="*/ 80 w 95"/>
                <a:gd name="T79" fmla="*/ 46 h 102"/>
                <a:gd name="T80" fmla="*/ 73 w 95"/>
                <a:gd name="T81" fmla="*/ 56 h 102"/>
                <a:gd name="T82" fmla="*/ 66 w 95"/>
                <a:gd name="T83" fmla="*/ 65 h 102"/>
                <a:gd name="T84" fmla="*/ 55 w 95"/>
                <a:gd name="T85" fmla="*/ 74 h 102"/>
                <a:gd name="T86" fmla="*/ 44 w 95"/>
                <a:gd name="T87" fmla="*/ 83 h 102"/>
                <a:gd name="T88" fmla="*/ 31 w 95"/>
                <a:gd name="T89" fmla="*/ 90 h 102"/>
                <a:gd name="T90" fmla="*/ 31 w 95"/>
                <a:gd name="T91" fmla="*/ 9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5" h="102">
                  <a:moveTo>
                    <a:pt x="31" y="90"/>
                  </a:moveTo>
                  <a:lnTo>
                    <a:pt x="24" y="93"/>
                  </a:lnTo>
                  <a:lnTo>
                    <a:pt x="20" y="96"/>
                  </a:lnTo>
                  <a:lnTo>
                    <a:pt x="16" y="96"/>
                  </a:lnTo>
                  <a:lnTo>
                    <a:pt x="11" y="99"/>
                  </a:lnTo>
                  <a:lnTo>
                    <a:pt x="7" y="99"/>
                  </a:lnTo>
                  <a:lnTo>
                    <a:pt x="5" y="102"/>
                  </a:lnTo>
                  <a:lnTo>
                    <a:pt x="2" y="102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96"/>
                  </a:lnTo>
                  <a:lnTo>
                    <a:pt x="2" y="96"/>
                  </a:lnTo>
                  <a:lnTo>
                    <a:pt x="5" y="93"/>
                  </a:lnTo>
                  <a:lnTo>
                    <a:pt x="7" y="90"/>
                  </a:lnTo>
                  <a:lnTo>
                    <a:pt x="11" y="86"/>
                  </a:lnTo>
                  <a:lnTo>
                    <a:pt x="18" y="80"/>
                  </a:lnTo>
                  <a:lnTo>
                    <a:pt x="27" y="74"/>
                  </a:lnTo>
                  <a:lnTo>
                    <a:pt x="35" y="65"/>
                  </a:lnTo>
                  <a:lnTo>
                    <a:pt x="42" y="56"/>
                  </a:lnTo>
                  <a:lnTo>
                    <a:pt x="49" y="46"/>
                  </a:lnTo>
                  <a:lnTo>
                    <a:pt x="53" y="34"/>
                  </a:lnTo>
                  <a:lnTo>
                    <a:pt x="58" y="25"/>
                  </a:lnTo>
                  <a:lnTo>
                    <a:pt x="58" y="13"/>
                  </a:lnTo>
                  <a:lnTo>
                    <a:pt x="60" y="0"/>
                  </a:lnTo>
                  <a:lnTo>
                    <a:pt x="66" y="3"/>
                  </a:lnTo>
                  <a:lnTo>
                    <a:pt x="73" y="6"/>
                  </a:lnTo>
                  <a:lnTo>
                    <a:pt x="80" y="6"/>
                  </a:lnTo>
                  <a:lnTo>
                    <a:pt x="84" y="9"/>
                  </a:lnTo>
                  <a:lnTo>
                    <a:pt x="88" y="13"/>
                  </a:lnTo>
                  <a:lnTo>
                    <a:pt x="91" y="13"/>
                  </a:lnTo>
                  <a:lnTo>
                    <a:pt x="93" y="16"/>
                  </a:lnTo>
                  <a:lnTo>
                    <a:pt x="95" y="16"/>
                  </a:lnTo>
                  <a:lnTo>
                    <a:pt x="95" y="19"/>
                  </a:lnTo>
                  <a:lnTo>
                    <a:pt x="95" y="22"/>
                  </a:lnTo>
                  <a:lnTo>
                    <a:pt x="93" y="25"/>
                  </a:lnTo>
                  <a:lnTo>
                    <a:pt x="93" y="28"/>
                  </a:lnTo>
                  <a:lnTo>
                    <a:pt x="88" y="34"/>
                  </a:lnTo>
                  <a:lnTo>
                    <a:pt x="86" y="40"/>
                  </a:lnTo>
                  <a:lnTo>
                    <a:pt x="80" y="46"/>
                  </a:lnTo>
                  <a:lnTo>
                    <a:pt x="73" y="56"/>
                  </a:lnTo>
                  <a:lnTo>
                    <a:pt x="66" y="65"/>
                  </a:lnTo>
                  <a:lnTo>
                    <a:pt x="55" y="74"/>
                  </a:lnTo>
                  <a:lnTo>
                    <a:pt x="44" y="83"/>
                  </a:lnTo>
                  <a:lnTo>
                    <a:pt x="31" y="90"/>
                  </a:lnTo>
                  <a:lnTo>
                    <a:pt x="31" y="9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" name="Freeform 197"/>
            <p:cNvSpPr>
              <a:spLocks/>
            </p:cNvSpPr>
            <p:nvPr/>
          </p:nvSpPr>
          <p:spPr bwMode="auto">
            <a:xfrm>
              <a:off x="9874687" y="1309743"/>
              <a:ext cx="827197" cy="1089592"/>
            </a:xfrm>
            <a:custGeom>
              <a:avLst/>
              <a:gdLst>
                <a:gd name="T0" fmla="*/ 113 w 128"/>
                <a:gd name="T1" fmla="*/ 96 h 102"/>
                <a:gd name="T2" fmla="*/ 99 w 128"/>
                <a:gd name="T3" fmla="*/ 99 h 102"/>
                <a:gd name="T4" fmla="*/ 82 w 128"/>
                <a:gd name="T5" fmla="*/ 102 h 102"/>
                <a:gd name="T6" fmla="*/ 62 w 128"/>
                <a:gd name="T7" fmla="*/ 102 h 102"/>
                <a:gd name="T8" fmla="*/ 38 w 128"/>
                <a:gd name="T9" fmla="*/ 99 h 102"/>
                <a:gd name="T10" fmla="*/ 27 w 128"/>
                <a:gd name="T11" fmla="*/ 96 h 102"/>
                <a:gd name="T12" fmla="*/ 20 w 128"/>
                <a:gd name="T13" fmla="*/ 92 h 102"/>
                <a:gd name="T14" fmla="*/ 16 w 128"/>
                <a:gd name="T15" fmla="*/ 86 h 102"/>
                <a:gd name="T16" fmla="*/ 9 w 128"/>
                <a:gd name="T17" fmla="*/ 71 h 102"/>
                <a:gd name="T18" fmla="*/ 9 w 128"/>
                <a:gd name="T19" fmla="*/ 49 h 102"/>
                <a:gd name="T20" fmla="*/ 7 w 128"/>
                <a:gd name="T21" fmla="*/ 25 h 102"/>
                <a:gd name="T22" fmla="*/ 0 w 128"/>
                <a:gd name="T23" fmla="*/ 0 h 102"/>
                <a:gd name="T24" fmla="*/ 13 w 128"/>
                <a:gd name="T25" fmla="*/ 3 h 102"/>
                <a:gd name="T26" fmla="*/ 22 w 128"/>
                <a:gd name="T27" fmla="*/ 6 h 102"/>
                <a:gd name="T28" fmla="*/ 29 w 128"/>
                <a:gd name="T29" fmla="*/ 6 h 102"/>
                <a:gd name="T30" fmla="*/ 33 w 128"/>
                <a:gd name="T31" fmla="*/ 9 h 102"/>
                <a:gd name="T32" fmla="*/ 38 w 128"/>
                <a:gd name="T33" fmla="*/ 15 h 102"/>
                <a:gd name="T34" fmla="*/ 40 w 128"/>
                <a:gd name="T35" fmla="*/ 19 h 102"/>
                <a:gd name="T36" fmla="*/ 38 w 128"/>
                <a:gd name="T37" fmla="*/ 25 h 102"/>
                <a:gd name="T38" fmla="*/ 38 w 128"/>
                <a:gd name="T39" fmla="*/ 40 h 102"/>
                <a:gd name="T40" fmla="*/ 35 w 128"/>
                <a:gd name="T41" fmla="*/ 55 h 102"/>
                <a:gd name="T42" fmla="*/ 33 w 128"/>
                <a:gd name="T43" fmla="*/ 65 h 102"/>
                <a:gd name="T44" fmla="*/ 35 w 128"/>
                <a:gd name="T45" fmla="*/ 71 h 102"/>
                <a:gd name="T46" fmla="*/ 40 w 128"/>
                <a:gd name="T47" fmla="*/ 77 h 102"/>
                <a:gd name="T48" fmla="*/ 49 w 128"/>
                <a:gd name="T49" fmla="*/ 80 h 102"/>
                <a:gd name="T50" fmla="*/ 60 w 128"/>
                <a:gd name="T51" fmla="*/ 83 h 102"/>
                <a:gd name="T52" fmla="*/ 75 w 128"/>
                <a:gd name="T53" fmla="*/ 83 h 102"/>
                <a:gd name="T54" fmla="*/ 84 w 128"/>
                <a:gd name="T55" fmla="*/ 80 h 102"/>
                <a:gd name="T56" fmla="*/ 91 w 128"/>
                <a:gd name="T57" fmla="*/ 74 h 102"/>
                <a:gd name="T58" fmla="*/ 95 w 128"/>
                <a:gd name="T59" fmla="*/ 62 h 102"/>
                <a:gd name="T60" fmla="*/ 99 w 128"/>
                <a:gd name="T61" fmla="*/ 52 h 102"/>
                <a:gd name="T62" fmla="*/ 106 w 128"/>
                <a:gd name="T63" fmla="*/ 46 h 102"/>
                <a:gd name="T64" fmla="*/ 113 w 128"/>
                <a:gd name="T65" fmla="*/ 49 h 102"/>
                <a:gd name="T66" fmla="*/ 117 w 128"/>
                <a:gd name="T67" fmla="*/ 62 h 102"/>
                <a:gd name="T68" fmla="*/ 119 w 128"/>
                <a:gd name="T69" fmla="*/ 74 h 102"/>
                <a:gd name="T70" fmla="*/ 126 w 128"/>
                <a:gd name="T71" fmla="*/ 83 h 102"/>
                <a:gd name="T72" fmla="*/ 128 w 128"/>
                <a:gd name="T73" fmla="*/ 86 h 102"/>
                <a:gd name="T74" fmla="*/ 126 w 128"/>
                <a:gd name="T75" fmla="*/ 89 h 102"/>
                <a:gd name="T76" fmla="*/ 122 w 128"/>
                <a:gd name="T77" fmla="*/ 92 h 102"/>
                <a:gd name="T78" fmla="*/ 119 w 128"/>
                <a:gd name="T79" fmla="*/ 96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8" h="102">
                  <a:moveTo>
                    <a:pt x="119" y="96"/>
                  </a:moveTo>
                  <a:lnTo>
                    <a:pt x="113" y="96"/>
                  </a:lnTo>
                  <a:lnTo>
                    <a:pt x="106" y="99"/>
                  </a:lnTo>
                  <a:lnTo>
                    <a:pt x="99" y="99"/>
                  </a:lnTo>
                  <a:lnTo>
                    <a:pt x="91" y="99"/>
                  </a:lnTo>
                  <a:lnTo>
                    <a:pt x="82" y="102"/>
                  </a:lnTo>
                  <a:lnTo>
                    <a:pt x="73" y="102"/>
                  </a:lnTo>
                  <a:lnTo>
                    <a:pt x="62" y="102"/>
                  </a:lnTo>
                  <a:lnTo>
                    <a:pt x="49" y="102"/>
                  </a:lnTo>
                  <a:lnTo>
                    <a:pt x="38" y="99"/>
                  </a:lnTo>
                  <a:lnTo>
                    <a:pt x="33" y="99"/>
                  </a:lnTo>
                  <a:lnTo>
                    <a:pt x="27" y="96"/>
                  </a:lnTo>
                  <a:lnTo>
                    <a:pt x="24" y="96"/>
                  </a:lnTo>
                  <a:lnTo>
                    <a:pt x="20" y="92"/>
                  </a:lnTo>
                  <a:lnTo>
                    <a:pt x="18" y="89"/>
                  </a:lnTo>
                  <a:lnTo>
                    <a:pt x="16" y="86"/>
                  </a:lnTo>
                  <a:lnTo>
                    <a:pt x="11" y="80"/>
                  </a:lnTo>
                  <a:lnTo>
                    <a:pt x="9" y="71"/>
                  </a:lnTo>
                  <a:lnTo>
                    <a:pt x="9" y="62"/>
                  </a:lnTo>
                  <a:lnTo>
                    <a:pt x="9" y="49"/>
                  </a:lnTo>
                  <a:lnTo>
                    <a:pt x="9" y="37"/>
                  </a:lnTo>
                  <a:lnTo>
                    <a:pt x="7" y="25"/>
                  </a:lnTo>
                  <a:lnTo>
                    <a:pt x="5" y="12"/>
                  </a:lnTo>
                  <a:lnTo>
                    <a:pt x="0" y="0"/>
                  </a:lnTo>
                  <a:lnTo>
                    <a:pt x="7" y="0"/>
                  </a:lnTo>
                  <a:lnTo>
                    <a:pt x="13" y="3"/>
                  </a:lnTo>
                  <a:lnTo>
                    <a:pt x="18" y="3"/>
                  </a:lnTo>
                  <a:lnTo>
                    <a:pt x="22" y="6"/>
                  </a:lnTo>
                  <a:lnTo>
                    <a:pt x="27" y="6"/>
                  </a:lnTo>
                  <a:lnTo>
                    <a:pt x="29" y="6"/>
                  </a:lnTo>
                  <a:lnTo>
                    <a:pt x="31" y="9"/>
                  </a:lnTo>
                  <a:lnTo>
                    <a:pt x="33" y="9"/>
                  </a:lnTo>
                  <a:lnTo>
                    <a:pt x="35" y="12"/>
                  </a:lnTo>
                  <a:lnTo>
                    <a:pt x="38" y="15"/>
                  </a:lnTo>
                  <a:lnTo>
                    <a:pt x="38" y="19"/>
                  </a:lnTo>
                  <a:lnTo>
                    <a:pt x="40" y="19"/>
                  </a:lnTo>
                  <a:lnTo>
                    <a:pt x="40" y="22"/>
                  </a:lnTo>
                  <a:lnTo>
                    <a:pt x="38" y="25"/>
                  </a:lnTo>
                  <a:lnTo>
                    <a:pt x="38" y="31"/>
                  </a:lnTo>
                  <a:lnTo>
                    <a:pt x="38" y="40"/>
                  </a:lnTo>
                  <a:lnTo>
                    <a:pt x="35" y="49"/>
                  </a:lnTo>
                  <a:lnTo>
                    <a:pt x="35" y="55"/>
                  </a:lnTo>
                  <a:lnTo>
                    <a:pt x="33" y="62"/>
                  </a:lnTo>
                  <a:lnTo>
                    <a:pt x="33" y="65"/>
                  </a:lnTo>
                  <a:lnTo>
                    <a:pt x="33" y="68"/>
                  </a:lnTo>
                  <a:lnTo>
                    <a:pt x="35" y="71"/>
                  </a:lnTo>
                  <a:lnTo>
                    <a:pt x="38" y="74"/>
                  </a:lnTo>
                  <a:lnTo>
                    <a:pt x="40" y="77"/>
                  </a:lnTo>
                  <a:lnTo>
                    <a:pt x="44" y="80"/>
                  </a:lnTo>
                  <a:lnTo>
                    <a:pt x="49" y="80"/>
                  </a:lnTo>
                  <a:lnTo>
                    <a:pt x="53" y="83"/>
                  </a:lnTo>
                  <a:lnTo>
                    <a:pt x="60" y="83"/>
                  </a:lnTo>
                  <a:lnTo>
                    <a:pt x="69" y="83"/>
                  </a:lnTo>
                  <a:lnTo>
                    <a:pt x="75" y="83"/>
                  </a:lnTo>
                  <a:lnTo>
                    <a:pt x="80" y="80"/>
                  </a:lnTo>
                  <a:lnTo>
                    <a:pt x="84" y="80"/>
                  </a:lnTo>
                  <a:lnTo>
                    <a:pt x="88" y="77"/>
                  </a:lnTo>
                  <a:lnTo>
                    <a:pt x="91" y="74"/>
                  </a:lnTo>
                  <a:lnTo>
                    <a:pt x="93" y="71"/>
                  </a:lnTo>
                  <a:lnTo>
                    <a:pt x="95" y="62"/>
                  </a:lnTo>
                  <a:lnTo>
                    <a:pt x="97" y="55"/>
                  </a:lnTo>
                  <a:lnTo>
                    <a:pt x="99" y="52"/>
                  </a:lnTo>
                  <a:lnTo>
                    <a:pt x="102" y="49"/>
                  </a:lnTo>
                  <a:lnTo>
                    <a:pt x="106" y="46"/>
                  </a:lnTo>
                  <a:lnTo>
                    <a:pt x="110" y="46"/>
                  </a:lnTo>
                  <a:lnTo>
                    <a:pt x="113" y="49"/>
                  </a:lnTo>
                  <a:lnTo>
                    <a:pt x="115" y="55"/>
                  </a:lnTo>
                  <a:lnTo>
                    <a:pt x="117" y="62"/>
                  </a:lnTo>
                  <a:lnTo>
                    <a:pt x="117" y="68"/>
                  </a:lnTo>
                  <a:lnTo>
                    <a:pt x="119" y="74"/>
                  </a:lnTo>
                  <a:lnTo>
                    <a:pt x="124" y="77"/>
                  </a:lnTo>
                  <a:lnTo>
                    <a:pt x="126" y="83"/>
                  </a:lnTo>
                  <a:lnTo>
                    <a:pt x="128" y="86"/>
                  </a:lnTo>
                  <a:lnTo>
                    <a:pt x="128" y="86"/>
                  </a:lnTo>
                  <a:lnTo>
                    <a:pt x="128" y="89"/>
                  </a:lnTo>
                  <a:lnTo>
                    <a:pt x="126" y="89"/>
                  </a:lnTo>
                  <a:lnTo>
                    <a:pt x="124" y="92"/>
                  </a:lnTo>
                  <a:lnTo>
                    <a:pt x="122" y="92"/>
                  </a:lnTo>
                  <a:lnTo>
                    <a:pt x="119" y="96"/>
                  </a:lnTo>
                  <a:lnTo>
                    <a:pt x="119" y="9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" name="Freeform 198"/>
            <p:cNvSpPr>
              <a:spLocks/>
            </p:cNvSpPr>
            <p:nvPr/>
          </p:nvSpPr>
          <p:spPr bwMode="auto">
            <a:xfrm>
              <a:off x="8433552" y="1437930"/>
              <a:ext cx="659172" cy="1089592"/>
            </a:xfrm>
            <a:custGeom>
              <a:avLst/>
              <a:gdLst>
                <a:gd name="T0" fmla="*/ 80 w 102"/>
                <a:gd name="T1" fmla="*/ 43 h 102"/>
                <a:gd name="T2" fmla="*/ 75 w 102"/>
                <a:gd name="T3" fmla="*/ 53 h 102"/>
                <a:gd name="T4" fmla="*/ 75 w 102"/>
                <a:gd name="T5" fmla="*/ 56 h 102"/>
                <a:gd name="T6" fmla="*/ 77 w 102"/>
                <a:gd name="T7" fmla="*/ 62 h 102"/>
                <a:gd name="T8" fmla="*/ 84 w 102"/>
                <a:gd name="T9" fmla="*/ 77 h 102"/>
                <a:gd name="T10" fmla="*/ 84 w 102"/>
                <a:gd name="T11" fmla="*/ 93 h 102"/>
                <a:gd name="T12" fmla="*/ 64 w 102"/>
                <a:gd name="T13" fmla="*/ 102 h 102"/>
                <a:gd name="T14" fmla="*/ 62 w 102"/>
                <a:gd name="T15" fmla="*/ 84 h 102"/>
                <a:gd name="T16" fmla="*/ 55 w 102"/>
                <a:gd name="T17" fmla="*/ 68 h 102"/>
                <a:gd name="T18" fmla="*/ 51 w 102"/>
                <a:gd name="T19" fmla="*/ 56 h 102"/>
                <a:gd name="T20" fmla="*/ 49 w 102"/>
                <a:gd name="T21" fmla="*/ 50 h 102"/>
                <a:gd name="T22" fmla="*/ 49 w 102"/>
                <a:gd name="T23" fmla="*/ 47 h 102"/>
                <a:gd name="T24" fmla="*/ 53 w 102"/>
                <a:gd name="T25" fmla="*/ 37 h 102"/>
                <a:gd name="T26" fmla="*/ 58 w 102"/>
                <a:gd name="T27" fmla="*/ 31 h 102"/>
                <a:gd name="T28" fmla="*/ 58 w 102"/>
                <a:gd name="T29" fmla="*/ 28 h 102"/>
                <a:gd name="T30" fmla="*/ 55 w 102"/>
                <a:gd name="T31" fmla="*/ 28 h 102"/>
                <a:gd name="T32" fmla="*/ 55 w 102"/>
                <a:gd name="T33" fmla="*/ 28 h 102"/>
                <a:gd name="T34" fmla="*/ 51 w 102"/>
                <a:gd name="T35" fmla="*/ 28 h 102"/>
                <a:gd name="T36" fmla="*/ 42 w 102"/>
                <a:gd name="T37" fmla="*/ 28 h 102"/>
                <a:gd name="T38" fmla="*/ 29 w 102"/>
                <a:gd name="T39" fmla="*/ 31 h 102"/>
                <a:gd name="T40" fmla="*/ 20 w 102"/>
                <a:gd name="T41" fmla="*/ 31 h 102"/>
                <a:gd name="T42" fmla="*/ 7 w 102"/>
                <a:gd name="T43" fmla="*/ 25 h 102"/>
                <a:gd name="T44" fmla="*/ 11 w 102"/>
                <a:gd name="T45" fmla="*/ 19 h 102"/>
                <a:gd name="T46" fmla="*/ 33 w 102"/>
                <a:gd name="T47" fmla="*/ 16 h 102"/>
                <a:gd name="T48" fmla="*/ 47 w 102"/>
                <a:gd name="T49" fmla="*/ 10 h 102"/>
                <a:gd name="T50" fmla="*/ 55 w 102"/>
                <a:gd name="T51" fmla="*/ 7 h 102"/>
                <a:gd name="T52" fmla="*/ 58 w 102"/>
                <a:gd name="T53" fmla="*/ 3 h 102"/>
                <a:gd name="T54" fmla="*/ 64 w 102"/>
                <a:gd name="T55" fmla="*/ 0 h 102"/>
                <a:gd name="T56" fmla="*/ 73 w 102"/>
                <a:gd name="T57" fmla="*/ 0 h 102"/>
                <a:gd name="T58" fmla="*/ 84 w 102"/>
                <a:gd name="T59" fmla="*/ 3 h 102"/>
                <a:gd name="T60" fmla="*/ 95 w 102"/>
                <a:gd name="T61" fmla="*/ 10 h 102"/>
                <a:gd name="T62" fmla="*/ 102 w 102"/>
                <a:gd name="T63" fmla="*/ 16 h 102"/>
                <a:gd name="T64" fmla="*/ 102 w 102"/>
                <a:gd name="T65" fmla="*/ 22 h 102"/>
                <a:gd name="T66" fmla="*/ 100 w 102"/>
                <a:gd name="T67" fmla="*/ 22 h 102"/>
                <a:gd name="T68" fmla="*/ 93 w 102"/>
                <a:gd name="T69" fmla="*/ 25 h 102"/>
                <a:gd name="T70" fmla="*/ 86 w 102"/>
                <a:gd name="T71" fmla="*/ 34 h 102"/>
                <a:gd name="T72" fmla="*/ 84 w 102"/>
                <a:gd name="T73" fmla="*/ 3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2" h="102">
                  <a:moveTo>
                    <a:pt x="84" y="37"/>
                  </a:moveTo>
                  <a:lnTo>
                    <a:pt x="80" y="43"/>
                  </a:lnTo>
                  <a:lnTo>
                    <a:pt x="77" y="50"/>
                  </a:lnTo>
                  <a:lnTo>
                    <a:pt x="75" y="53"/>
                  </a:lnTo>
                  <a:lnTo>
                    <a:pt x="75" y="53"/>
                  </a:lnTo>
                  <a:lnTo>
                    <a:pt x="75" y="56"/>
                  </a:lnTo>
                  <a:lnTo>
                    <a:pt x="77" y="59"/>
                  </a:lnTo>
                  <a:lnTo>
                    <a:pt x="77" y="62"/>
                  </a:lnTo>
                  <a:lnTo>
                    <a:pt x="82" y="71"/>
                  </a:lnTo>
                  <a:lnTo>
                    <a:pt x="84" y="77"/>
                  </a:lnTo>
                  <a:lnTo>
                    <a:pt x="86" y="87"/>
                  </a:lnTo>
                  <a:lnTo>
                    <a:pt x="84" y="93"/>
                  </a:lnTo>
                  <a:lnTo>
                    <a:pt x="84" y="102"/>
                  </a:lnTo>
                  <a:lnTo>
                    <a:pt x="64" y="102"/>
                  </a:lnTo>
                  <a:lnTo>
                    <a:pt x="64" y="93"/>
                  </a:lnTo>
                  <a:lnTo>
                    <a:pt x="62" y="84"/>
                  </a:lnTo>
                  <a:lnTo>
                    <a:pt x="60" y="74"/>
                  </a:lnTo>
                  <a:lnTo>
                    <a:pt x="55" y="68"/>
                  </a:lnTo>
                  <a:lnTo>
                    <a:pt x="53" y="62"/>
                  </a:lnTo>
                  <a:lnTo>
                    <a:pt x="51" y="56"/>
                  </a:lnTo>
                  <a:lnTo>
                    <a:pt x="49" y="53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49" y="47"/>
                  </a:lnTo>
                  <a:lnTo>
                    <a:pt x="51" y="43"/>
                  </a:lnTo>
                  <a:lnTo>
                    <a:pt x="53" y="37"/>
                  </a:lnTo>
                  <a:lnTo>
                    <a:pt x="55" y="34"/>
                  </a:lnTo>
                  <a:lnTo>
                    <a:pt x="58" y="31"/>
                  </a:lnTo>
                  <a:lnTo>
                    <a:pt x="58" y="28"/>
                  </a:lnTo>
                  <a:lnTo>
                    <a:pt x="58" y="28"/>
                  </a:lnTo>
                  <a:lnTo>
                    <a:pt x="58" y="28"/>
                  </a:lnTo>
                  <a:lnTo>
                    <a:pt x="55" y="28"/>
                  </a:lnTo>
                  <a:lnTo>
                    <a:pt x="55" y="28"/>
                  </a:lnTo>
                  <a:lnTo>
                    <a:pt x="55" y="28"/>
                  </a:lnTo>
                  <a:lnTo>
                    <a:pt x="53" y="28"/>
                  </a:lnTo>
                  <a:lnTo>
                    <a:pt x="51" y="28"/>
                  </a:lnTo>
                  <a:lnTo>
                    <a:pt x="47" y="28"/>
                  </a:lnTo>
                  <a:lnTo>
                    <a:pt x="42" y="28"/>
                  </a:lnTo>
                  <a:lnTo>
                    <a:pt x="33" y="31"/>
                  </a:lnTo>
                  <a:lnTo>
                    <a:pt x="29" y="31"/>
                  </a:lnTo>
                  <a:lnTo>
                    <a:pt x="24" y="31"/>
                  </a:lnTo>
                  <a:lnTo>
                    <a:pt x="20" y="31"/>
                  </a:lnTo>
                  <a:lnTo>
                    <a:pt x="13" y="28"/>
                  </a:lnTo>
                  <a:lnTo>
                    <a:pt x="7" y="25"/>
                  </a:lnTo>
                  <a:lnTo>
                    <a:pt x="0" y="22"/>
                  </a:lnTo>
                  <a:lnTo>
                    <a:pt x="11" y="19"/>
                  </a:lnTo>
                  <a:lnTo>
                    <a:pt x="22" y="16"/>
                  </a:lnTo>
                  <a:lnTo>
                    <a:pt x="33" y="16"/>
                  </a:lnTo>
                  <a:lnTo>
                    <a:pt x="40" y="13"/>
                  </a:lnTo>
                  <a:lnTo>
                    <a:pt x="47" y="10"/>
                  </a:lnTo>
                  <a:lnTo>
                    <a:pt x="51" y="10"/>
                  </a:lnTo>
                  <a:lnTo>
                    <a:pt x="55" y="7"/>
                  </a:lnTo>
                  <a:lnTo>
                    <a:pt x="55" y="3"/>
                  </a:lnTo>
                  <a:lnTo>
                    <a:pt x="58" y="3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69" y="0"/>
                  </a:lnTo>
                  <a:lnTo>
                    <a:pt x="73" y="0"/>
                  </a:lnTo>
                  <a:lnTo>
                    <a:pt x="77" y="3"/>
                  </a:lnTo>
                  <a:lnTo>
                    <a:pt x="84" y="3"/>
                  </a:lnTo>
                  <a:lnTo>
                    <a:pt x="91" y="7"/>
                  </a:lnTo>
                  <a:lnTo>
                    <a:pt x="95" y="10"/>
                  </a:lnTo>
                  <a:lnTo>
                    <a:pt x="100" y="13"/>
                  </a:lnTo>
                  <a:lnTo>
                    <a:pt x="102" y="16"/>
                  </a:lnTo>
                  <a:lnTo>
                    <a:pt x="102" y="19"/>
                  </a:lnTo>
                  <a:lnTo>
                    <a:pt x="102" y="22"/>
                  </a:lnTo>
                  <a:lnTo>
                    <a:pt x="102" y="22"/>
                  </a:lnTo>
                  <a:lnTo>
                    <a:pt x="100" y="22"/>
                  </a:lnTo>
                  <a:lnTo>
                    <a:pt x="97" y="25"/>
                  </a:lnTo>
                  <a:lnTo>
                    <a:pt x="93" y="25"/>
                  </a:lnTo>
                  <a:lnTo>
                    <a:pt x="91" y="28"/>
                  </a:lnTo>
                  <a:lnTo>
                    <a:pt x="86" y="34"/>
                  </a:lnTo>
                  <a:lnTo>
                    <a:pt x="84" y="37"/>
                  </a:lnTo>
                  <a:lnTo>
                    <a:pt x="84" y="3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1" name="Freeform 199"/>
            <p:cNvSpPr>
              <a:spLocks/>
            </p:cNvSpPr>
            <p:nvPr/>
          </p:nvSpPr>
          <p:spPr bwMode="auto">
            <a:xfrm>
              <a:off x="8375391" y="2431379"/>
              <a:ext cx="2669006" cy="587528"/>
            </a:xfrm>
            <a:custGeom>
              <a:avLst/>
              <a:gdLst>
                <a:gd name="T0" fmla="*/ 33 w 413"/>
                <a:gd name="T1" fmla="*/ 21 h 55"/>
                <a:gd name="T2" fmla="*/ 18 w 413"/>
                <a:gd name="T3" fmla="*/ 21 h 55"/>
                <a:gd name="T4" fmla="*/ 7 w 413"/>
                <a:gd name="T5" fmla="*/ 15 h 55"/>
                <a:gd name="T6" fmla="*/ 0 w 413"/>
                <a:gd name="T7" fmla="*/ 9 h 55"/>
                <a:gd name="T8" fmla="*/ 22 w 413"/>
                <a:gd name="T9" fmla="*/ 3 h 55"/>
                <a:gd name="T10" fmla="*/ 62 w 413"/>
                <a:gd name="T11" fmla="*/ 0 h 55"/>
                <a:gd name="T12" fmla="*/ 95 w 413"/>
                <a:gd name="T13" fmla="*/ 0 h 55"/>
                <a:gd name="T14" fmla="*/ 148 w 413"/>
                <a:gd name="T15" fmla="*/ 6 h 55"/>
                <a:gd name="T16" fmla="*/ 186 w 413"/>
                <a:gd name="T17" fmla="*/ 12 h 55"/>
                <a:gd name="T18" fmla="*/ 232 w 413"/>
                <a:gd name="T19" fmla="*/ 18 h 55"/>
                <a:gd name="T20" fmla="*/ 270 w 413"/>
                <a:gd name="T21" fmla="*/ 21 h 55"/>
                <a:gd name="T22" fmla="*/ 298 w 413"/>
                <a:gd name="T23" fmla="*/ 21 h 55"/>
                <a:gd name="T24" fmla="*/ 329 w 413"/>
                <a:gd name="T25" fmla="*/ 21 h 55"/>
                <a:gd name="T26" fmla="*/ 362 w 413"/>
                <a:gd name="T27" fmla="*/ 21 h 55"/>
                <a:gd name="T28" fmla="*/ 387 w 413"/>
                <a:gd name="T29" fmla="*/ 24 h 55"/>
                <a:gd name="T30" fmla="*/ 402 w 413"/>
                <a:gd name="T31" fmla="*/ 24 h 55"/>
                <a:gd name="T32" fmla="*/ 411 w 413"/>
                <a:gd name="T33" fmla="*/ 24 h 55"/>
                <a:gd name="T34" fmla="*/ 411 w 413"/>
                <a:gd name="T35" fmla="*/ 28 h 55"/>
                <a:gd name="T36" fmla="*/ 406 w 413"/>
                <a:gd name="T37" fmla="*/ 31 h 55"/>
                <a:gd name="T38" fmla="*/ 398 w 413"/>
                <a:gd name="T39" fmla="*/ 34 h 55"/>
                <a:gd name="T40" fmla="*/ 384 w 413"/>
                <a:gd name="T41" fmla="*/ 40 h 55"/>
                <a:gd name="T42" fmla="*/ 360 w 413"/>
                <a:gd name="T43" fmla="*/ 46 h 55"/>
                <a:gd name="T44" fmla="*/ 329 w 413"/>
                <a:gd name="T45" fmla="*/ 52 h 55"/>
                <a:gd name="T46" fmla="*/ 305 w 413"/>
                <a:gd name="T47" fmla="*/ 55 h 55"/>
                <a:gd name="T48" fmla="*/ 285 w 413"/>
                <a:gd name="T49" fmla="*/ 55 h 55"/>
                <a:gd name="T50" fmla="*/ 272 w 413"/>
                <a:gd name="T51" fmla="*/ 52 h 55"/>
                <a:gd name="T52" fmla="*/ 261 w 413"/>
                <a:gd name="T53" fmla="*/ 49 h 55"/>
                <a:gd name="T54" fmla="*/ 245 w 413"/>
                <a:gd name="T55" fmla="*/ 46 h 55"/>
                <a:gd name="T56" fmla="*/ 228 w 413"/>
                <a:gd name="T57" fmla="*/ 43 h 55"/>
                <a:gd name="T58" fmla="*/ 173 w 413"/>
                <a:gd name="T59" fmla="*/ 31 h 55"/>
                <a:gd name="T60" fmla="*/ 128 w 413"/>
                <a:gd name="T61" fmla="*/ 21 h 55"/>
                <a:gd name="T62" fmla="*/ 109 w 413"/>
                <a:gd name="T63" fmla="*/ 18 h 55"/>
                <a:gd name="T64" fmla="*/ 93 w 413"/>
                <a:gd name="T65" fmla="*/ 15 h 55"/>
                <a:gd name="T66" fmla="*/ 82 w 413"/>
                <a:gd name="T67" fmla="*/ 15 h 55"/>
                <a:gd name="T68" fmla="*/ 73 w 413"/>
                <a:gd name="T69" fmla="*/ 15 h 55"/>
                <a:gd name="T70" fmla="*/ 60 w 413"/>
                <a:gd name="T71" fmla="*/ 15 h 55"/>
                <a:gd name="T72" fmla="*/ 42 w 413"/>
                <a:gd name="T73" fmla="*/ 2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3" h="55">
                  <a:moveTo>
                    <a:pt x="42" y="21"/>
                  </a:moveTo>
                  <a:lnTo>
                    <a:pt x="33" y="21"/>
                  </a:lnTo>
                  <a:lnTo>
                    <a:pt x="25" y="24"/>
                  </a:lnTo>
                  <a:lnTo>
                    <a:pt x="18" y="21"/>
                  </a:lnTo>
                  <a:lnTo>
                    <a:pt x="11" y="18"/>
                  </a:lnTo>
                  <a:lnTo>
                    <a:pt x="7" y="15"/>
                  </a:lnTo>
                  <a:lnTo>
                    <a:pt x="3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22" y="3"/>
                  </a:lnTo>
                  <a:lnTo>
                    <a:pt x="42" y="3"/>
                  </a:lnTo>
                  <a:lnTo>
                    <a:pt x="62" y="0"/>
                  </a:lnTo>
                  <a:lnTo>
                    <a:pt x="80" y="0"/>
                  </a:lnTo>
                  <a:lnTo>
                    <a:pt x="95" y="0"/>
                  </a:lnTo>
                  <a:lnTo>
                    <a:pt x="113" y="3"/>
                  </a:lnTo>
                  <a:lnTo>
                    <a:pt x="148" y="6"/>
                  </a:lnTo>
                  <a:lnTo>
                    <a:pt x="166" y="9"/>
                  </a:lnTo>
                  <a:lnTo>
                    <a:pt x="186" y="12"/>
                  </a:lnTo>
                  <a:lnTo>
                    <a:pt x="208" y="15"/>
                  </a:lnTo>
                  <a:lnTo>
                    <a:pt x="232" y="18"/>
                  </a:lnTo>
                  <a:lnTo>
                    <a:pt x="256" y="21"/>
                  </a:lnTo>
                  <a:lnTo>
                    <a:pt x="270" y="21"/>
                  </a:lnTo>
                  <a:lnTo>
                    <a:pt x="285" y="21"/>
                  </a:lnTo>
                  <a:lnTo>
                    <a:pt x="298" y="21"/>
                  </a:lnTo>
                  <a:lnTo>
                    <a:pt x="314" y="21"/>
                  </a:lnTo>
                  <a:lnTo>
                    <a:pt x="329" y="21"/>
                  </a:lnTo>
                  <a:lnTo>
                    <a:pt x="347" y="21"/>
                  </a:lnTo>
                  <a:lnTo>
                    <a:pt x="362" y="21"/>
                  </a:lnTo>
                  <a:lnTo>
                    <a:pt x="376" y="21"/>
                  </a:lnTo>
                  <a:lnTo>
                    <a:pt x="387" y="24"/>
                  </a:lnTo>
                  <a:lnTo>
                    <a:pt x="395" y="24"/>
                  </a:lnTo>
                  <a:lnTo>
                    <a:pt x="402" y="24"/>
                  </a:lnTo>
                  <a:lnTo>
                    <a:pt x="409" y="24"/>
                  </a:lnTo>
                  <a:lnTo>
                    <a:pt x="411" y="24"/>
                  </a:lnTo>
                  <a:lnTo>
                    <a:pt x="413" y="28"/>
                  </a:lnTo>
                  <a:lnTo>
                    <a:pt x="411" y="28"/>
                  </a:lnTo>
                  <a:lnTo>
                    <a:pt x="411" y="31"/>
                  </a:lnTo>
                  <a:lnTo>
                    <a:pt x="406" y="31"/>
                  </a:lnTo>
                  <a:lnTo>
                    <a:pt x="404" y="34"/>
                  </a:lnTo>
                  <a:lnTo>
                    <a:pt x="398" y="34"/>
                  </a:lnTo>
                  <a:lnTo>
                    <a:pt x="393" y="37"/>
                  </a:lnTo>
                  <a:lnTo>
                    <a:pt x="384" y="40"/>
                  </a:lnTo>
                  <a:lnTo>
                    <a:pt x="378" y="40"/>
                  </a:lnTo>
                  <a:lnTo>
                    <a:pt x="360" y="46"/>
                  </a:lnTo>
                  <a:lnTo>
                    <a:pt x="345" y="49"/>
                  </a:lnTo>
                  <a:lnTo>
                    <a:pt x="329" y="52"/>
                  </a:lnTo>
                  <a:lnTo>
                    <a:pt x="318" y="52"/>
                  </a:lnTo>
                  <a:lnTo>
                    <a:pt x="305" y="55"/>
                  </a:lnTo>
                  <a:lnTo>
                    <a:pt x="296" y="55"/>
                  </a:lnTo>
                  <a:lnTo>
                    <a:pt x="285" y="55"/>
                  </a:lnTo>
                  <a:lnTo>
                    <a:pt x="278" y="52"/>
                  </a:lnTo>
                  <a:lnTo>
                    <a:pt x="272" y="52"/>
                  </a:lnTo>
                  <a:lnTo>
                    <a:pt x="267" y="52"/>
                  </a:lnTo>
                  <a:lnTo>
                    <a:pt x="261" y="49"/>
                  </a:lnTo>
                  <a:lnTo>
                    <a:pt x="254" y="49"/>
                  </a:lnTo>
                  <a:lnTo>
                    <a:pt x="245" y="46"/>
                  </a:lnTo>
                  <a:lnTo>
                    <a:pt x="237" y="43"/>
                  </a:lnTo>
                  <a:lnTo>
                    <a:pt x="228" y="43"/>
                  </a:lnTo>
                  <a:lnTo>
                    <a:pt x="217" y="40"/>
                  </a:lnTo>
                  <a:lnTo>
                    <a:pt x="173" y="31"/>
                  </a:lnTo>
                  <a:lnTo>
                    <a:pt x="150" y="24"/>
                  </a:lnTo>
                  <a:lnTo>
                    <a:pt x="128" y="21"/>
                  </a:lnTo>
                  <a:lnTo>
                    <a:pt x="117" y="21"/>
                  </a:lnTo>
                  <a:lnTo>
                    <a:pt x="109" y="18"/>
                  </a:lnTo>
                  <a:lnTo>
                    <a:pt x="100" y="18"/>
                  </a:lnTo>
                  <a:lnTo>
                    <a:pt x="93" y="15"/>
                  </a:lnTo>
                  <a:lnTo>
                    <a:pt x="86" y="15"/>
                  </a:lnTo>
                  <a:lnTo>
                    <a:pt x="82" y="15"/>
                  </a:lnTo>
                  <a:lnTo>
                    <a:pt x="78" y="15"/>
                  </a:lnTo>
                  <a:lnTo>
                    <a:pt x="73" y="15"/>
                  </a:lnTo>
                  <a:lnTo>
                    <a:pt x="67" y="15"/>
                  </a:lnTo>
                  <a:lnTo>
                    <a:pt x="60" y="15"/>
                  </a:lnTo>
                  <a:lnTo>
                    <a:pt x="51" y="18"/>
                  </a:lnTo>
                  <a:lnTo>
                    <a:pt x="42" y="21"/>
                  </a:lnTo>
                  <a:lnTo>
                    <a:pt x="42" y="21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81" name="Freeform 193">
            <a:extLst>
              <a:ext uri="{FF2B5EF4-FFF2-40B4-BE49-F238E27FC236}">
                <a16:creationId xmlns:a16="http://schemas.microsoft.com/office/drawing/2014/main" xmlns="" id="{ED50FF18-A3C0-4D0D-867F-E20BCF90524A}"/>
              </a:ext>
            </a:extLst>
          </p:cNvPr>
          <p:cNvSpPr>
            <a:spLocks/>
          </p:cNvSpPr>
          <p:nvPr/>
        </p:nvSpPr>
        <p:spPr bwMode="auto">
          <a:xfrm>
            <a:off x="8737372" y="841951"/>
            <a:ext cx="413372" cy="416512"/>
          </a:xfrm>
          <a:custGeom>
            <a:avLst/>
            <a:gdLst>
              <a:gd name="T0" fmla="*/ 66 w 66"/>
              <a:gd name="T1" fmla="*/ 34 h 44"/>
              <a:gd name="T2" fmla="*/ 62 w 66"/>
              <a:gd name="T3" fmla="*/ 41 h 44"/>
              <a:gd name="T4" fmla="*/ 60 w 66"/>
              <a:gd name="T5" fmla="*/ 44 h 44"/>
              <a:gd name="T6" fmla="*/ 57 w 66"/>
              <a:gd name="T7" fmla="*/ 44 h 44"/>
              <a:gd name="T8" fmla="*/ 55 w 66"/>
              <a:gd name="T9" fmla="*/ 44 h 44"/>
              <a:gd name="T10" fmla="*/ 51 w 66"/>
              <a:gd name="T11" fmla="*/ 44 h 44"/>
              <a:gd name="T12" fmla="*/ 46 w 66"/>
              <a:gd name="T13" fmla="*/ 44 h 44"/>
              <a:gd name="T14" fmla="*/ 42 w 66"/>
              <a:gd name="T15" fmla="*/ 41 h 44"/>
              <a:gd name="T16" fmla="*/ 37 w 66"/>
              <a:gd name="T17" fmla="*/ 41 h 44"/>
              <a:gd name="T18" fmla="*/ 31 w 66"/>
              <a:gd name="T19" fmla="*/ 37 h 44"/>
              <a:gd name="T20" fmla="*/ 24 w 66"/>
              <a:gd name="T21" fmla="*/ 31 h 44"/>
              <a:gd name="T22" fmla="*/ 20 w 66"/>
              <a:gd name="T23" fmla="*/ 28 h 44"/>
              <a:gd name="T24" fmla="*/ 13 w 66"/>
              <a:gd name="T25" fmla="*/ 22 h 44"/>
              <a:gd name="T26" fmla="*/ 7 w 66"/>
              <a:gd name="T27" fmla="*/ 16 h 44"/>
              <a:gd name="T28" fmla="*/ 4 w 66"/>
              <a:gd name="T29" fmla="*/ 10 h 44"/>
              <a:gd name="T30" fmla="*/ 2 w 66"/>
              <a:gd name="T31" fmla="*/ 7 h 44"/>
              <a:gd name="T32" fmla="*/ 0 w 66"/>
              <a:gd name="T33" fmla="*/ 4 h 44"/>
              <a:gd name="T34" fmla="*/ 2 w 66"/>
              <a:gd name="T35" fmla="*/ 0 h 44"/>
              <a:gd name="T36" fmla="*/ 11 w 66"/>
              <a:gd name="T37" fmla="*/ 4 h 44"/>
              <a:gd name="T38" fmla="*/ 22 w 66"/>
              <a:gd name="T39" fmla="*/ 4 h 44"/>
              <a:gd name="T40" fmla="*/ 31 w 66"/>
              <a:gd name="T41" fmla="*/ 7 h 44"/>
              <a:gd name="T42" fmla="*/ 37 w 66"/>
              <a:gd name="T43" fmla="*/ 7 h 44"/>
              <a:gd name="T44" fmla="*/ 44 w 66"/>
              <a:gd name="T45" fmla="*/ 10 h 44"/>
              <a:gd name="T46" fmla="*/ 51 w 66"/>
              <a:gd name="T47" fmla="*/ 13 h 44"/>
              <a:gd name="T48" fmla="*/ 55 w 66"/>
              <a:gd name="T49" fmla="*/ 13 h 44"/>
              <a:gd name="T50" fmla="*/ 60 w 66"/>
              <a:gd name="T51" fmla="*/ 16 h 44"/>
              <a:gd name="T52" fmla="*/ 62 w 66"/>
              <a:gd name="T53" fmla="*/ 19 h 44"/>
              <a:gd name="T54" fmla="*/ 64 w 66"/>
              <a:gd name="T55" fmla="*/ 22 h 44"/>
              <a:gd name="T56" fmla="*/ 66 w 66"/>
              <a:gd name="T57" fmla="*/ 25 h 44"/>
              <a:gd name="T58" fmla="*/ 66 w 66"/>
              <a:gd name="T59" fmla="*/ 25 h 44"/>
              <a:gd name="T60" fmla="*/ 66 w 66"/>
              <a:gd name="T61" fmla="*/ 31 h 44"/>
              <a:gd name="T62" fmla="*/ 66 w 66"/>
              <a:gd name="T63" fmla="*/ 34 h 44"/>
              <a:gd name="T64" fmla="*/ 66 w 66"/>
              <a:gd name="T65" fmla="*/ 3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6" h="44">
                <a:moveTo>
                  <a:pt x="66" y="34"/>
                </a:moveTo>
                <a:lnTo>
                  <a:pt x="62" y="41"/>
                </a:lnTo>
                <a:lnTo>
                  <a:pt x="60" y="44"/>
                </a:lnTo>
                <a:lnTo>
                  <a:pt x="57" y="44"/>
                </a:lnTo>
                <a:lnTo>
                  <a:pt x="55" y="44"/>
                </a:lnTo>
                <a:lnTo>
                  <a:pt x="51" y="44"/>
                </a:lnTo>
                <a:lnTo>
                  <a:pt x="46" y="44"/>
                </a:lnTo>
                <a:lnTo>
                  <a:pt x="42" y="41"/>
                </a:lnTo>
                <a:lnTo>
                  <a:pt x="37" y="41"/>
                </a:lnTo>
                <a:lnTo>
                  <a:pt x="31" y="37"/>
                </a:lnTo>
                <a:lnTo>
                  <a:pt x="24" y="31"/>
                </a:lnTo>
                <a:lnTo>
                  <a:pt x="20" y="28"/>
                </a:lnTo>
                <a:lnTo>
                  <a:pt x="13" y="22"/>
                </a:lnTo>
                <a:lnTo>
                  <a:pt x="7" y="16"/>
                </a:lnTo>
                <a:lnTo>
                  <a:pt x="4" y="10"/>
                </a:lnTo>
                <a:lnTo>
                  <a:pt x="2" y="7"/>
                </a:lnTo>
                <a:lnTo>
                  <a:pt x="0" y="4"/>
                </a:lnTo>
                <a:lnTo>
                  <a:pt x="2" y="0"/>
                </a:lnTo>
                <a:lnTo>
                  <a:pt x="11" y="4"/>
                </a:lnTo>
                <a:lnTo>
                  <a:pt x="22" y="4"/>
                </a:lnTo>
                <a:lnTo>
                  <a:pt x="31" y="7"/>
                </a:lnTo>
                <a:lnTo>
                  <a:pt x="37" y="7"/>
                </a:lnTo>
                <a:lnTo>
                  <a:pt x="44" y="10"/>
                </a:lnTo>
                <a:lnTo>
                  <a:pt x="51" y="13"/>
                </a:lnTo>
                <a:lnTo>
                  <a:pt x="55" y="13"/>
                </a:lnTo>
                <a:lnTo>
                  <a:pt x="60" y="16"/>
                </a:lnTo>
                <a:lnTo>
                  <a:pt x="62" y="19"/>
                </a:lnTo>
                <a:lnTo>
                  <a:pt x="64" y="22"/>
                </a:lnTo>
                <a:lnTo>
                  <a:pt x="66" y="25"/>
                </a:lnTo>
                <a:lnTo>
                  <a:pt x="66" y="25"/>
                </a:lnTo>
                <a:lnTo>
                  <a:pt x="66" y="31"/>
                </a:lnTo>
                <a:lnTo>
                  <a:pt x="66" y="34"/>
                </a:lnTo>
                <a:lnTo>
                  <a:pt x="66" y="3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Freeform 194">
            <a:extLst>
              <a:ext uri="{FF2B5EF4-FFF2-40B4-BE49-F238E27FC236}">
                <a16:creationId xmlns:a16="http://schemas.microsoft.com/office/drawing/2014/main" xmlns="" id="{65B698F7-FD6F-40F7-B88B-700D269C23C2}"/>
              </a:ext>
            </a:extLst>
          </p:cNvPr>
          <p:cNvSpPr>
            <a:spLocks/>
          </p:cNvSpPr>
          <p:nvPr/>
        </p:nvSpPr>
        <p:spPr bwMode="auto">
          <a:xfrm>
            <a:off x="9470169" y="841951"/>
            <a:ext cx="845535" cy="321850"/>
          </a:xfrm>
          <a:custGeom>
            <a:avLst/>
            <a:gdLst>
              <a:gd name="T0" fmla="*/ 0 w 135"/>
              <a:gd name="T1" fmla="*/ 19 h 34"/>
              <a:gd name="T2" fmla="*/ 20 w 135"/>
              <a:gd name="T3" fmla="*/ 16 h 34"/>
              <a:gd name="T4" fmla="*/ 37 w 135"/>
              <a:gd name="T5" fmla="*/ 13 h 34"/>
              <a:gd name="T6" fmla="*/ 53 w 135"/>
              <a:gd name="T7" fmla="*/ 10 h 34"/>
              <a:gd name="T8" fmla="*/ 68 w 135"/>
              <a:gd name="T9" fmla="*/ 7 h 34"/>
              <a:gd name="T10" fmla="*/ 79 w 135"/>
              <a:gd name="T11" fmla="*/ 4 h 34"/>
              <a:gd name="T12" fmla="*/ 88 w 135"/>
              <a:gd name="T13" fmla="*/ 4 h 34"/>
              <a:gd name="T14" fmla="*/ 97 w 135"/>
              <a:gd name="T15" fmla="*/ 0 h 34"/>
              <a:gd name="T16" fmla="*/ 101 w 135"/>
              <a:gd name="T17" fmla="*/ 0 h 34"/>
              <a:gd name="T18" fmla="*/ 110 w 135"/>
              <a:gd name="T19" fmla="*/ 0 h 34"/>
              <a:gd name="T20" fmla="*/ 117 w 135"/>
              <a:gd name="T21" fmla="*/ 0 h 34"/>
              <a:gd name="T22" fmla="*/ 121 w 135"/>
              <a:gd name="T23" fmla="*/ 4 h 34"/>
              <a:gd name="T24" fmla="*/ 126 w 135"/>
              <a:gd name="T25" fmla="*/ 4 h 34"/>
              <a:gd name="T26" fmla="*/ 130 w 135"/>
              <a:gd name="T27" fmla="*/ 4 h 34"/>
              <a:gd name="T28" fmla="*/ 132 w 135"/>
              <a:gd name="T29" fmla="*/ 7 h 34"/>
              <a:gd name="T30" fmla="*/ 135 w 135"/>
              <a:gd name="T31" fmla="*/ 7 h 34"/>
              <a:gd name="T32" fmla="*/ 135 w 135"/>
              <a:gd name="T33" fmla="*/ 10 h 34"/>
              <a:gd name="T34" fmla="*/ 135 w 135"/>
              <a:gd name="T35" fmla="*/ 13 h 34"/>
              <a:gd name="T36" fmla="*/ 132 w 135"/>
              <a:gd name="T37" fmla="*/ 16 h 34"/>
              <a:gd name="T38" fmla="*/ 128 w 135"/>
              <a:gd name="T39" fmla="*/ 16 h 34"/>
              <a:gd name="T40" fmla="*/ 121 w 135"/>
              <a:gd name="T41" fmla="*/ 19 h 34"/>
              <a:gd name="T42" fmla="*/ 119 w 135"/>
              <a:gd name="T43" fmla="*/ 19 h 34"/>
              <a:gd name="T44" fmla="*/ 115 w 135"/>
              <a:gd name="T45" fmla="*/ 22 h 34"/>
              <a:gd name="T46" fmla="*/ 110 w 135"/>
              <a:gd name="T47" fmla="*/ 22 h 34"/>
              <a:gd name="T48" fmla="*/ 104 w 135"/>
              <a:gd name="T49" fmla="*/ 25 h 34"/>
              <a:gd name="T50" fmla="*/ 93 w 135"/>
              <a:gd name="T51" fmla="*/ 25 h 34"/>
              <a:gd name="T52" fmla="*/ 79 w 135"/>
              <a:gd name="T53" fmla="*/ 28 h 34"/>
              <a:gd name="T54" fmla="*/ 73 w 135"/>
              <a:gd name="T55" fmla="*/ 31 h 34"/>
              <a:gd name="T56" fmla="*/ 68 w 135"/>
              <a:gd name="T57" fmla="*/ 31 h 34"/>
              <a:gd name="T58" fmla="*/ 62 w 135"/>
              <a:gd name="T59" fmla="*/ 31 h 34"/>
              <a:gd name="T60" fmla="*/ 57 w 135"/>
              <a:gd name="T61" fmla="*/ 31 h 34"/>
              <a:gd name="T62" fmla="*/ 55 w 135"/>
              <a:gd name="T63" fmla="*/ 31 h 34"/>
              <a:gd name="T64" fmla="*/ 53 w 135"/>
              <a:gd name="T65" fmla="*/ 34 h 34"/>
              <a:gd name="T66" fmla="*/ 51 w 135"/>
              <a:gd name="T67" fmla="*/ 34 h 34"/>
              <a:gd name="T68" fmla="*/ 48 w 135"/>
              <a:gd name="T69" fmla="*/ 34 h 34"/>
              <a:gd name="T70" fmla="*/ 46 w 135"/>
              <a:gd name="T71" fmla="*/ 34 h 34"/>
              <a:gd name="T72" fmla="*/ 44 w 135"/>
              <a:gd name="T73" fmla="*/ 34 h 34"/>
              <a:gd name="T74" fmla="*/ 37 w 135"/>
              <a:gd name="T75" fmla="*/ 34 h 34"/>
              <a:gd name="T76" fmla="*/ 31 w 135"/>
              <a:gd name="T77" fmla="*/ 31 h 34"/>
              <a:gd name="T78" fmla="*/ 24 w 135"/>
              <a:gd name="T79" fmla="*/ 31 h 34"/>
              <a:gd name="T80" fmla="*/ 15 w 135"/>
              <a:gd name="T81" fmla="*/ 28 h 34"/>
              <a:gd name="T82" fmla="*/ 9 w 135"/>
              <a:gd name="T83" fmla="*/ 25 h 34"/>
              <a:gd name="T84" fmla="*/ 0 w 135"/>
              <a:gd name="T85" fmla="*/ 19 h 34"/>
              <a:gd name="T86" fmla="*/ 0 w 135"/>
              <a:gd name="T87" fmla="*/ 19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35" h="34">
                <a:moveTo>
                  <a:pt x="0" y="19"/>
                </a:moveTo>
                <a:lnTo>
                  <a:pt x="20" y="16"/>
                </a:lnTo>
                <a:lnTo>
                  <a:pt x="37" y="13"/>
                </a:lnTo>
                <a:lnTo>
                  <a:pt x="53" y="10"/>
                </a:lnTo>
                <a:lnTo>
                  <a:pt x="68" y="7"/>
                </a:lnTo>
                <a:lnTo>
                  <a:pt x="79" y="4"/>
                </a:lnTo>
                <a:lnTo>
                  <a:pt x="88" y="4"/>
                </a:lnTo>
                <a:lnTo>
                  <a:pt x="97" y="0"/>
                </a:lnTo>
                <a:lnTo>
                  <a:pt x="101" y="0"/>
                </a:lnTo>
                <a:lnTo>
                  <a:pt x="110" y="0"/>
                </a:lnTo>
                <a:lnTo>
                  <a:pt x="117" y="0"/>
                </a:lnTo>
                <a:lnTo>
                  <a:pt x="121" y="4"/>
                </a:lnTo>
                <a:lnTo>
                  <a:pt x="126" y="4"/>
                </a:lnTo>
                <a:lnTo>
                  <a:pt x="130" y="4"/>
                </a:lnTo>
                <a:lnTo>
                  <a:pt x="132" y="7"/>
                </a:lnTo>
                <a:lnTo>
                  <a:pt x="135" y="7"/>
                </a:lnTo>
                <a:lnTo>
                  <a:pt x="135" y="10"/>
                </a:lnTo>
                <a:lnTo>
                  <a:pt x="135" y="13"/>
                </a:lnTo>
                <a:lnTo>
                  <a:pt x="132" y="16"/>
                </a:lnTo>
                <a:lnTo>
                  <a:pt x="128" y="16"/>
                </a:lnTo>
                <a:lnTo>
                  <a:pt x="121" y="19"/>
                </a:lnTo>
                <a:lnTo>
                  <a:pt x="119" y="19"/>
                </a:lnTo>
                <a:lnTo>
                  <a:pt x="115" y="22"/>
                </a:lnTo>
                <a:lnTo>
                  <a:pt x="110" y="22"/>
                </a:lnTo>
                <a:lnTo>
                  <a:pt x="104" y="25"/>
                </a:lnTo>
                <a:lnTo>
                  <a:pt x="93" y="25"/>
                </a:lnTo>
                <a:lnTo>
                  <a:pt x="79" y="28"/>
                </a:lnTo>
                <a:lnTo>
                  <a:pt x="73" y="31"/>
                </a:lnTo>
                <a:lnTo>
                  <a:pt x="68" y="31"/>
                </a:lnTo>
                <a:lnTo>
                  <a:pt x="62" y="31"/>
                </a:lnTo>
                <a:lnTo>
                  <a:pt x="57" y="31"/>
                </a:lnTo>
                <a:lnTo>
                  <a:pt x="55" y="31"/>
                </a:lnTo>
                <a:lnTo>
                  <a:pt x="53" y="34"/>
                </a:lnTo>
                <a:lnTo>
                  <a:pt x="51" y="34"/>
                </a:lnTo>
                <a:lnTo>
                  <a:pt x="48" y="34"/>
                </a:lnTo>
                <a:lnTo>
                  <a:pt x="46" y="34"/>
                </a:lnTo>
                <a:lnTo>
                  <a:pt x="44" y="34"/>
                </a:lnTo>
                <a:lnTo>
                  <a:pt x="37" y="34"/>
                </a:lnTo>
                <a:lnTo>
                  <a:pt x="31" y="31"/>
                </a:lnTo>
                <a:lnTo>
                  <a:pt x="24" y="31"/>
                </a:lnTo>
                <a:lnTo>
                  <a:pt x="15" y="28"/>
                </a:lnTo>
                <a:lnTo>
                  <a:pt x="9" y="25"/>
                </a:lnTo>
                <a:lnTo>
                  <a:pt x="0" y="19"/>
                </a:lnTo>
                <a:lnTo>
                  <a:pt x="0" y="1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3" name="Freeform 195">
            <a:extLst>
              <a:ext uri="{FF2B5EF4-FFF2-40B4-BE49-F238E27FC236}">
                <a16:creationId xmlns:a16="http://schemas.microsoft.com/office/drawing/2014/main" xmlns="" id="{A4644600-E709-47CB-895F-744F81E7659B}"/>
              </a:ext>
            </a:extLst>
          </p:cNvPr>
          <p:cNvSpPr>
            <a:spLocks/>
          </p:cNvSpPr>
          <p:nvPr/>
        </p:nvSpPr>
        <p:spPr bwMode="auto">
          <a:xfrm>
            <a:off x="9232167" y="1258463"/>
            <a:ext cx="1302747" cy="350251"/>
          </a:xfrm>
          <a:custGeom>
            <a:avLst/>
            <a:gdLst>
              <a:gd name="T0" fmla="*/ 197 w 208"/>
              <a:gd name="T1" fmla="*/ 18 h 37"/>
              <a:gd name="T2" fmla="*/ 190 w 208"/>
              <a:gd name="T3" fmla="*/ 18 h 37"/>
              <a:gd name="T4" fmla="*/ 186 w 208"/>
              <a:gd name="T5" fmla="*/ 21 h 37"/>
              <a:gd name="T6" fmla="*/ 184 w 208"/>
              <a:gd name="T7" fmla="*/ 21 h 37"/>
              <a:gd name="T8" fmla="*/ 181 w 208"/>
              <a:gd name="T9" fmla="*/ 21 h 37"/>
              <a:gd name="T10" fmla="*/ 179 w 208"/>
              <a:gd name="T11" fmla="*/ 21 h 37"/>
              <a:gd name="T12" fmla="*/ 177 w 208"/>
              <a:gd name="T13" fmla="*/ 21 h 37"/>
              <a:gd name="T14" fmla="*/ 173 w 208"/>
              <a:gd name="T15" fmla="*/ 21 h 37"/>
              <a:gd name="T16" fmla="*/ 168 w 208"/>
              <a:gd name="T17" fmla="*/ 21 h 37"/>
              <a:gd name="T18" fmla="*/ 164 w 208"/>
              <a:gd name="T19" fmla="*/ 21 h 37"/>
              <a:gd name="T20" fmla="*/ 157 w 208"/>
              <a:gd name="T21" fmla="*/ 21 h 37"/>
              <a:gd name="T22" fmla="*/ 150 w 208"/>
              <a:gd name="T23" fmla="*/ 24 h 37"/>
              <a:gd name="T24" fmla="*/ 142 w 208"/>
              <a:gd name="T25" fmla="*/ 24 h 37"/>
              <a:gd name="T26" fmla="*/ 124 w 208"/>
              <a:gd name="T27" fmla="*/ 27 h 37"/>
              <a:gd name="T28" fmla="*/ 104 w 208"/>
              <a:gd name="T29" fmla="*/ 27 h 37"/>
              <a:gd name="T30" fmla="*/ 84 w 208"/>
              <a:gd name="T31" fmla="*/ 30 h 37"/>
              <a:gd name="T32" fmla="*/ 64 w 208"/>
              <a:gd name="T33" fmla="*/ 34 h 37"/>
              <a:gd name="T34" fmla="*/ 56 w 208"/>
              <a:gd name="T35" fmla="*/ 34 h 37"/>
              <a:gd name="T36" fmla="*/ 47 w 208"/>
              <a:gd name="T37" fmla="*/ 37 h 37"/>
              <a:gd name="T38" fmla="*/ 40 w 208"/>
              <a:gd name="T39" fmla="*/ 37 h 37"/>
              <a:gd name="T40" fmla="*/ 33 w 208"/>
              <a:gd name="T41" fmla="*/ 37 h 37"/>
              <a:gd name="T42" fmla="*/ 29 w 208"/>
              <a:gd name="T43" fmla="*/ 37 h 37"/>
              <a:gd name="T44" fmla="*/ 25 w 208"/>
              <a:gd name="T45" fmla="*/ 37 h 37"/>
              <a:gd name="T46" fmla="*/ 20 w 208"/>
              <a:gd name="T47" fmla="*/ 37 h 37"/>
              <a:gd name="T48" fmla="*/ 18 w 208"/>
              <a:gd name="T49" fmla="*/ 37 h 37"/>
              <a:gd name="T50" fmla="*/ 14 w 208"/>
              <a:gd name="T51" fmla="*/ 37 h 37"/>
              <a:gd name="T52" fmla="*/ 9 w 208"/>
              <a:gd name="T53" fmla="*/ 34 h 37"/>
              <a:gd name="T54" fmla="*/ 5 w 208"/>
              <a:gd name="T55" fmla="*/ 30 h 37"/>
              <a:gd name="T56" fmla="*/ 0 w 208"/>
              <a:gd name="T57" fmla="*/ 24 h 37"/>
              <a:gd name="T58" fmla="*/ 9 w 208"/>
              <a:gd name="T59" fmla="*/ 24 h 37"/>
              <a:gd name="T60" fmla="*/ 16 w 208"/>
              <a:gd name="T61" fmla="*/ 21 h 37"/>
              <a:gd name="T62" fmla="*/ 22 w 208"/>
              <a:gd name="T63" fmla="*/ 21 h 37"/>
              <a:gd name="T64" fmla="*/ 29 w 208"/>
              <a:gd name="T65" fmla="*/ 21 h 37"/>
              <a:gd name="T66" fmla="*/ 33 w 208"/>
              <a:gd name="T67" fmla="*/ 21 h 37"/>
              <a:gd name="T68" fmla="*/ 40 w 208"/>
              <a:gd name="T69" fmla="*/ 18 h 37"/>
              <a:gd name="T70" fmla="*/ 47 w 208"/>
              <a:gd name="T71" fmla="*/ 18 h 37"/>
              <a:gd name="T72" fmla="*/ 53 w 208"/>
              <a:gd name="T73" fmla="*/ 18 h 37"/>
              <a:gd name="T74" fmla="*/ 64 w 208"/>
              <a:gd name="T75" fmla="*/ 15 h 37"/>
              <a:gd name="T76" fmla="*/ 75 w 208"/>
              <a:gd name="T77" fmla="*/ 15 h 37"/>
              <a:gd name="T78" fmla="*/ 86 w 208"/>
              <a:gd name="T79" fmla="*/ 12 h 37"/>
              <a:gd name="T80" fmla="*/ 100 w 208"/>
              <a:gd name="T81" fmla="*/ 9 h 37"/>
              <a:gd name="T82" fmla="*/ 115 w 208"/>
              <a:gd name="T83" fmla="*/ 9 h 37"/>
              <a:gd name="T84" fmla="*/ 126 w 208"/>
              <a:gd name="T85" fmla="*/ 6 h 37"/>
              <a:gd name="T86" fmla="*/ 137 w 208"/>
              <a:gd name="T87" fmla="*/ 3 h 37"/>
              <a:gd name="T88" fmla="*/ 148 w 208"/>
              <a:gd name="T89" fmla="*/ 3 h 37"/>
              <a:gd name="T90" fmla="*/ 157 w 208"/>
              <a:gd name="T91" fmla="*/ 3 h 37"/>
              <a:gd name="T92" fmla="*/ 164 w 208"/>
              <a:gd name="T93" fmla="*/ 3 h 37"/>
              <a:gd name="T94" fmla="*/ 170 w 208"/>
              <a:gd name="T95" fmla="*/ 0 h 37"/>
              <a:gd name="T96" fmla="*/ 175 w 208"/>
              <a:gd name="T97" fmla="*/ 0 h 37"/>
              <a:gd name="T98" fmla="*/ 184 w 208"/>
              <a:gd name="T99" fmla="*/ 0 h 37"/>
              <a:gd name="T100" fmla="*/ 190 w 208"/>
              <a:gd name="T101" fmla="*/ 3 h 37"/>
              <a:gd name="T102" fmla="*/ 195 w 208"/>
              <a:gd name="T103" fmla="*/ 3 h 37"/>
              <a:gd name="T104" fmla="*/ 199 w 208"/>
              <a:gd name="T105" fmla="*/ 3 h 37"/>
              <a:gd name="T106" fmla="*/ 203 w 208"/>
              <a:gd name="T107" fmla="*/ 6 h 37"/>
              <a:gd name="T108" fmla="*/ 206 w 208"/>
              <a:gd name="T109" fmla="*/ 9 h 37"/>
              <a:gd name="T110" fmla="*/ 208 w 208"/>
              <a:gd name="T111" fmla="*/ 9 h 37"/>
              <a:gd name="T112" fmla="*/ 208 w 208"/>
              <a:gd name="T113" fmla="*/ 12 h 37"/>
              <a:gd name="T114" fmla="*/ 208 w 208"/>
              <a:gd name="T115" fmla="*/ 15 h 37"/>
              <a:gd name="T116" fmla="*/ 206 w 208"/>
              <a:gd name="T117" fmla="*/ 15 h 37"/>
              <a:gd name="T118" fmla="*/ 201 w 208"/>
              <a:gd name="T119" fmla="*/ 18 h 37"/>
              <a:gd name="T120" fmla="*/ 197 w 208"/>
              <a:gd name="T121" fmla="*/ 18 h 37"/>
              <a:gd name="T122" fmla="*/ 197 w 208"/>
              <a:gd name="T123" fmla="*/ 18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08" h="37">
                <a:moveTo>
                  <a:pt x="197" y="18"/>
                </a:moveTo>
                <a:lnTo>
                  <a:pt x="190" y="18"/>
                </a:lnTo>
                <a:lnTo>
                  <a:pt x="186" y="21"/>
                </a:lnTo>
                <a:lnTo>
                  <a:pt x="184" y="21"/>
                </a:lnTo>
                <a:lnTo>
                  <a:pt x="181" y="21"/>
                </a:lnTo>
                <a:lnTo>
                  <a:pt x="179" y="21"/>
                </a:lnTo>
                <a:lnTo>
                  <a:pt x="177" y="21"/>
                </a:lnTo>
                <a:lnTo>
                  <a:pt x="173" y="21"/>
                </a:lnTo>
                <a:lnTo>
                  <a:pt x="168" y="21"/>
                </a:lnTo>
                <a:lnTo>
                  <a:pt x="164" y="21"/>
                </a:lnTo>
                <a:lnTo>
                  <a:pt x="157" y="21"/>
                </a:lnTo>
                <a:lnTo>
                  <a:pt x="150" y="24"/>
                </a:lnTo>
                <a:lnTo>
                  <a:pt x="142" y="24"/>
                </a:lnTo>
                <a:lnTo>
                  <a:pt x="124" y="27"/>
                </a:lnTo>
                <a:lnTo>
                  <a:pt x="104" y="27"/>
                </a:lnTo>
                <a:lnTo>
                  <a:pt x="84" y="30"/>
                </a:lnTo>
                <a:lnTo>
                  <a:pt x="64" y="34"/>
                </a:lnTo>
                <a:lnTo>
                  <a:pt x="56" y="34"/>
                </a:lnTo>
                <a:lnTo>
                  <a:pt x="47" y="37"/>
                </a:lnTo>
                <a:lnTo>
                  <a:pt x="40" y="37"/>
                </a:lnTo>
                <a:lnTo>
                  <a:pt x="33" y="37"/>
                </a:lnTo>
                <a:lnTo>
                  <a:pt x="29" y="37"/>
                </a:lnTo>
                <a:lnTo>
                  <a:pt x="25" y="37"/>
                </a:lnTo>
                <a:lnTo>
                  <a:pt x="20" y="37"/>
                </a:lnTo>
                <a:lnTo>
                  <a:pt x="18" y="37"/>
                </a:lnTo>
                <a:lnTo>
                  <a:pt x="14" y="37"/>
                </a:lnTo>
                <a:lnTo>
                  <a:pt x="9" y="34"/>
                </a:lnTo>
                <a:lnTo>
                  <a:pt x="5" y="30"/>
                </a:lnTo>
                <a:lnTo>
                  <a:pt x="0" y="24"/>
                </a:lnTo>
                <a:lnTo>
                  <a:pt x="9" y="24"/>
                </a:lnTo>
                <a:lnTo>
                  <a:pt x="16" y="21"/>
                </a:lnTo>
                <a:lnTo>
                  <a:pt x="22" y="21"/>
                </a:lnTo>
                <a:lnTo>
                  <a:pt x="29" y="21"/>
                </a:lnTo>
                <a:lnTo>
                  <a:pt x="33" y="21"/>
                </a:lnTo>
                <a:lnTo>
                  <a:pt x="40" y="18"/>
                </a:lnTo>
                <a:lnTo>
                  <a:pt x="47" y="18"/>
                </a:lnTo>
                <a:lnTo>
                  <a:pt x="53" y="18"/>
                </a:lnTo>
                <a:lnTo>
                  <a:pt x="64" y="15"/>
                </a:lnTo>
                <a:lnTo>
                  <a:pt x="75" y="15"/>
                </a:lnTo>
                <a:lnTo>
                  <a:pt x="86" y="12"/>
                </a:lnTo>
                <a:lnTo>
                  <a:pt x="100" y="9"/>
                </a:lnTo>
                <a:lnTo>
                  <a:pt x="115" y="9"/>
                </a:lnTo>
                <a:lnTo>
                  <a:pt x="126" y="6"/>
                </a:lnTo>
                <a:lnTo>
                  <a:pt x="137" y="3"/>
                </a:lnTo>
                <a:lnTo>
                  <a:pt x="148" y="3"/>
                </a:lnTo>
                <a:lnTo>
                  <a:pt x="157" y="3"/>
                </a:lnTo>
                <a:lnTo>
                  <a:pt x="164" y="3"/>
                </a:lnTo>
                <a:lnTo>
                  <a:pt x="170" y="0"/>
                </a:lnTo>
                <a:lnTo>
                  <a:pt x="175" y="0"/>
                </a:lnTo>
                <a:lnTo>
                  <a:pt x="184" y="0"/>
                </a:lnTo>
                <a:lnTo>
                  <a:pt x="190" y="3"/>
                </a:lnTo>
                <a:lnTo>
                  <a:pt x="195" y="3"/>
                </a:lnTo>
                <a:lnTo>
                  <a:pt x="199" y="3"/>
                </a:lnTo>
                <a:lnTo>
                  <a:pt x="203" y="6"/>
                </a:lnTo>
                <a:lnTo>
                  <a:pt x="206" y="9"/>
                </a:lnTo>
                <a:lnTo>
                  <a:pt x="208" y="9"/>
                </a:lnTo>
                <a:lnTo>
                  <a:pt x="208" y="12"/>
                </a:lnTo>
                <a:lnTo>
                  <a:pt x="208" y="15"/>
                </a:lnTo>
                <a:lnTo>
                  <a:pt x="206" y="15"/>
                </a:lnTo>
                <a:lnTo>
                  <a:pt x="201" y="18"/>
                </a:lnTo>
                <a:lnTo>
                  <a:pt x="197" y="18"/>
                </a:lnTo>
                <a:lnTo>
                  <a:pt x="197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Freeform 196">
            <a:extLst>
              <a:ext uri="{FF2B5EF4-FFF2-40B4-BE49-F238E27FC236}">
                <a16:creationId xmlns:a16="http://schemas.microsoft.com/office/drawing/2014/main" xmlns="" id="{D24D9347-2E44-4DEE-A701-6AEDD05B16F5}"/>
              </a:ext>
            </a:extLst>
          </p:cNvPr>
          <p:cNvSpPr>
            <a:spLocks/>
          </p:cNvSpPr>
          <p:nvPr/>
        </p:nvSpPr>
        <p:spPr bwMode="auto">
          <a:xfrm>
            <a:off x="9219641" y="1457256"/>
            <a:ext cx="595006" cy="965550"/>
          </a:xfrm>
          <a:custGeom>
            <a:avLst/>
            <a:gdLst>
              <a:gd name="T0" fmla="*/ 31 w 95"/>
              <a:gd name="T1" fmla="*/ 90 h 102"/>
              <a:gd name="T2" fmla="*/ 24 w 95"/>
              <a:gd name="T3" fmla="*/ 93 h 102"/>
              <a:gd name="T4" fmla="*/ 20 w 95"/>
              <a:gd name="T5" fmla="*/ 96 h 102"/>
              <a:gd name="T6" fmla="*/ 16 w 95"/>
              <a:gd name="T7" fmla="*/ 96 h 102"/>
              <a:gd name="T8" fmla="*/ 11 w 95"/>
              <a:gd name="T9" fmla="*/ 99 h 102"/>
              <a:gd name="T10" fmla="*/ 7 w 95"/>
              <a:gd name="T11" fmla="*/ 99 h 102"/>
              <a:gd name="T12" fmla="*/ 5 w 95"/>
              <a:gd name="T13" fmla="*/ 102 h 102"/>
              <a:gd name="T14" fmla="*/ 2 w 95"/>
              <a:gd name="T15" fmla="*/ 102 h 102"/>
              <a:gd name="T16" fmla="*/ 0 w 95"/>
              <a:gd name="T17" fmla="*/ 99 h 102"/>
              <a:gd name="T18" fmla="*/ 0 w 95"/>
              <a:gd name="T19" fmla="*/ 99 h 102"/>
              <a:gd name="T20" fmla="*/ 0 w 95"/>
              <a:gd name="T21" fmla="*/ 99 h 102"/>
              <a:gd name="T22" fmla="*/ 0 w 95"/>
              <a:gd name="T23" fmla="*/ 96 h 102"/>
              <a:gd name="T24" fmla="*/ 2 w 95"/>
              <a:gd name="T25" fmla="*/ 96 h 102"/>
              <a:gd name="T26" fmla="*/ 5 w 95"/>
              <a:gd name="T27" fmla="*/ 93 h 102"/>
              <a:gd name="T28" fmla="*/ 7 w 95"/>
              <a:gd name="T29" fmla="*/ 90 h 102"/>
              <a:gd name="T30" fmla="*/ 11 w 95"/>
              <a:gd name="T31" fmla="*/ 86 h 102"/>
              <a:gd name="T32" fmla="*/ 18 w 95"/>
              <a:gd name="T33" fmla="*/ 80 h 102"/>
              <a:gd name="T34" fmla="*/ 27 w 95"/>
              <a:gd name="T35" fmla="*/ 74 h 102"/>
              <a:gd name="T36" fmla="*/ 35 w 95"/>
              <a:gd name="T37" fmla="*/ 65 h 102"/>
              <a:gd name="T38" fmla="*/ 42 w 95"/>
              <a:gd name="T39" fmla="*/ 56 h 102"/>
              <a:gd name="T40" fmla="*/ 49 w 95"/>
              <a:gd name="T41" fmla="*/ 46 h 102"/>
              <a:gd name="T42" fmla="*/ 53 w 95"/>
              <a:gd name="T43" fmla="*/ 34 h 102"/>
              <a:gd name="T44" fmla="*/ 58 w 95"/>
              <a:gd name="T45" fmla="*/ 25 h 102"/>
              <a:gd name="T46" fmla="*/ 58 w 95"/>
              <a:gd name="T47" fmla="*/ 13 h 102"/>
              <a:gd name="T48" fmla="*/ 60 w 95"/>
              <a:gd name="T49" fmla="*/ 0 h 102"/>
              <a:gd name="T50" fmla="*/ 66 w 95"/>
              <a:gd name="T51" fmla="*/ 3 h 102"/>
              <a:gd name="T52" fmla="*/ 73 w 95"/>
              <a:gd name="T53" fmla="*/ 6 h 102"/>
              <a:gd name="T54" fmla="*/ 80 w 95"/>
              <a:gd name="T55" fmla="*/ 6 h 102"/>
              <a:gd name="T56" fmla="*/ 84 w 95"/>
              <a:gd name="T57" fmla="*/ 9 h 102"/>
              <a:gd name="T58" fmla="*/ 88 w 95"/>
              <a:gd name="T59" fmla="*/ 13 h 102"/>
              <a:gd name="T60" fmla="*/ 91 w 95"/>
              <a:gd name="T61" fmla="*/ 13 h 102"/>
              <a:gd name="T62" fmla="*/ 93 w 95"/>
              <a:gd name="T63" fmla="*/ 16 h 102"/>
              <a:gd name="T64" fmla="*/ 95 w 95"/>
              <a:gd name="T65" fmla="*/ 16 h 102"/>
              <a:gd name="T66" fmla="*/ 95 w 95"/>
              <a:gd name="T67" fmla="*/ 19 h 102"/>
              <a:gd name="T68" fmla="*/ 95 w 95"/>
              <a:gd name="T69" fmla="*/ 22 h 102"/>
              <a:gd name="T70" fmla="*/ 93 w 95"/>
              <a:gd name="T71" fmla="*/ 25 h 102"/>
              <a:gd name="T72" fmla="*/ 93 w 95"/>
              <a:gd name="T73" fmla="*/ 28 h 102"/>
              <a:gd name="T74" fmla="*/ 88 w 95"/>
              <a:gd name="T75" fmla="*/ 34 h 102"/>
              <a:gd name="T76" fmla="*/ 86 w 95"/>
              <a:gd name="T77" fmla="*/ 40 h 102"/>
              <a:gd name="T78" fmla="*/ 80 w 95"/>
              <a:gd name="T79" fmla="*/ 46 h 102"/>
              <a:gd name="T80" fmla="*/ 73 w 95"/>
              <a:gd name="T81" fmla="*/ 56 h 102"/>
              <a:gd name="T82" fmla="*/ 66 w 95"/>
              <a:gd name="T83" fmla="*/ 65 h 102"/>
              <a:gd name="T84" fmla="*/ 55 w 95"/>
              <a:gd name="T85" fmla="*/ 74 h 102"/>
              <a:gd name="T86" fmla="*/ 44 w 95"/>
              <a:gd name="T87" fmla="*/ 83 h 102"/>
              <a:gd name="T88" fmla="*/ 31 w 95"/>
              <a:gd name="T89" fmla="*/ 90 h 102"/>
              <a:gd name="T90" fmla="*/ 31 w 95"/>
              <a:gd name="T91" fmla="*/ 90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95" h="102">
                <a:moveTo>
                  <a:pt x="31" y="90"/>
                </a:moveTo>
                <a:lnTo>
                  <a:pt x="24" y="93"/>
                </a:lnTo>
                <a:lnTo>
                  <a:pt x="20" y="96"/>
                </a:lnTo>
                <a:lnTo>
                  <a:pt x="16" y="96"/>
                </a:lnTo>
                <a:lnTo>
                  <a:pt x="11" y="99"/>
                </a:lnTo>
                <a:lnTo>
                  <a:pt x="7" y="99"/>
                </a:lnTo>
                <a:lnTo>
                  <a:pt x="5" y="102"/>
                </a:lnTo>
                <a:lnTo>
                  <a:pt x="2" y="102"/>
                </a:lnTo>
                <a:lnTo>
                  <a:pt x="0" y="99"/>
                </a:lnTo>
                <a:lnTo>
                  <a:pt x="0" y="99"/>
                </a:lnTo>
                <a:lnTo>
                  <a:pt x="0" y="99"/>
                </a:lnTo>
                <a:lnTo>
                  <a:pt x="0" y="96"/>
                </a:lnTo>
                <a:lnTo>
                  <a:pt x="2" y="96"/>
                </a:lnTo>
                <a:lnTo>
                  <a:pt x="5" y="93"/>
                </a:lnTo>
                <a:lnTo>
                  <a:pt x="7" y="90"/>
                </a:lnTo>
                <a:lnTo>
                  <a:pt x="11" y="86"/>
                </a:lnTo>
                <a:lnTo>
                  <a:pt x="18" y="80"/>
                </a:lnTo>
                <a:lnTo>
                  <a:pt x="27" y="74"/>
                </a:lnTo>
                <a:lnTo>
                  <a:pt x="35" y="65"/>
                </a:lnTo>
                <a:lnTo>
                  <a:pt x="42" y="56"/>
                </a:lnTo>
                <a:lnTo>
                  <a:pt x="49" y="46"/>
                </a:lnTo>
                <a:lnTo>
                  <a:pt x="53" y="34"/>
                </a:lnTo>
                <a:lnTo>
                  <a:pt x="58" y="25"/>
                </a:lnTo>
                <a:lnTo>
                  <a:pt x="58" y="13"/>
                </a:lnTo>
                <a:lnTo>
                  <a:pt x="60" y="0"/>
                </a:lnTo>
                <a:lnTo>
                  <a:pt x="66" y="3"/>
                </a:lnTo>
                <a:lnTo>
                  <a:pt x="73" y="6"/>
                </a:lnTo>
                <a:lnTo>
                  <a:pt x="80" y="6"/>
                </a:lnTo>
                <a:lnTo>
                  <a:pt x="84" y="9"/>
                </a:lnTo>
                <a:lnTo>
                  <a:pt x="88" y="13"/>
                </a:lnTo>
                <a:lnTo>
                  <a:pt x="91" y="13"/>
                </a:lnTo>
                <a:lnTo>
                  <a:pt x="93" y="16"/>
                </a:lnTo>
                <a:lnTo>
                  <a:pt x="95" y="16"/>
                </a:lnTo>
                <a:lnTo>
                  <a:pt x="95" y="19"/>
                </a:lnTo>
                <a:lnTo>
                  <a:pt x="95" y="22"/>
                </a:lnTo>
                <a:lnTo>
                  <a:pt x="93" y="25"/>
                </a:lnTo>
                <a:lnTo>
                  <a:pt x="93" y="28"/>
                </a:lnTo>
                <a:lnTo>
                  <a:pt x="88" y="34"/>
                </a:lnTo>
                <a:lnTo>
                  <a:pt x="86" y="40"/>
                </a:lnTo>
                <a:lnTo>
                  <a:pt x="80" y="46"/>
                </a:lnTo>
                <a:lnTo>
                  <a:pt x="73" y="56"/>
                </a:lnTo>
                <a:lnTo>
                  <a:pt x="66" y="65"/>
                </a:lnTo>
                <a:lnTo>
                  <a:pt x="55" y="74"/>
                </a:lnTo>
                <a:lnTo>
                  <a:pt x="44" y="83"/>
                </a:lnTo>
                <a:lnTo>
                  <a:pt x="31" y="90"/>
                </a:lnTo>
                <a:lnTo>
                  <a:pt x="31" y="9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7" name="Freeform 199">
            <a:extLst>
              <a:ext uri="{FF2B5EF4-FFF2-40B4-BE49-F238E27FC236}">
                <a16:creationId xmlns:a16="http://schemas.microsoft.com/office/drawing/2014/main" xmlns="" id="{116985F8-EC2E-473A-BF56-C2E2102A85F6}"/>
              </a:ext>
            </a:extLst>
          </p:cNvPr>
          <p:cNvSpPr>
            <a:spLocks/>
          </p:cNvSpPr>
          <p:nvPr/>
        </p:nvSpPr>
        <p:spPr bwMode="auto">
          <a:xfrm>
            <a:off x="8430476" y="2394405"/>
            <a:ext cx="2586706" cy="520643"/>
          </a:xfrm>
          <a:custGeom>
            <a:avLst/>
            <a:gdLst>
              <a:gd name="T0" fmla="*/ 33 w 413"/>
              <a:gd name="T1" fmla="*/ 21 h 55"/>
              <a:gd name="T2" fmla="*/ 18 w 413"/>
              <a:gd name="T3" fmla="*/ 21 h 55"/>
              <a:gd name="T4" fmla="*/ 7 w 413"/>
              <a:gd name="T5" fmla="*/ 15 h 55"/>
              <a:gd name="T6" fmla="*/ 0 w 413"/>
              <a:gd name="T7" fmla="*/ 9 h 55"/>
              <a:gd name="T8" fmla="*/ 22 w 413"/>
              <a:gd name="T9" fmla="*/ 3 h 55"/>
              <a:gd name="T10" fmla="*/ 62 w 413"/>
              <a:gd name="T11" fmla="*/ 0 h 55"/>
              <a:gd name="T12" fmla="*/ 95 w 413"/>
              <a:gd name="T13" fmla="*/ 0 h 55"/>
              <a:gd name="T14" fmla="*/ 148 w 413"/>
              <a:gd name="T15" fmla="*/ 6 h 55"/>
              <a:gd name="T16" fmla="*/ 186 w 413"/>
              <a:gd name="T17" fmla="*/ 12 h 55"/>
              <a:gd name="T18" fmla="*/ 232 w 413"/>
              <a:gd name="T19" fmla="*/ 18 h 55"/>
              <a:gd name="T20" fmla="*/ 270 w 413"/>
              <a:gd name="T21" fmla="*/ 21 h 55"/>
              <a:gd name="T22" fmla="*/ 298 w 413"/>
              <a:gd name="T23" fmla="*/ 21 h 55"/>
              <a:gd name="T24" fmla="*/ 329 w 413"/>
              <a:gd name="T25" fmla="*/ 21 h 55"/>
              <a:gd name="T26" fmla="*/ 362 w 413"/>
              <a:gd name="T27" fmla="*/ 21 h 55"/>
              <a:gd name="T28" fmla="*/ 387 w 413"/>
              <a:gd name="T29" fmla="*/ 24 h 55"/>
              <a:gd name="T30" fmla="*/ 402 w 413"/>
              <a:gd name="T31" fmla="*/ 24 h 55"/>
              <a:gd name="T32" fmla="*/ 411 w 413"/>
              <a:gd name="T33" fmla="*/ 24 h 55"/>
              <a:gd name="T34" fmla="*/ 411 w 413"/>
              <a:gd name="T35" fmla="*/ 28 h 55"/>
              <a:gd name="T36" fmla="*/ 406 w 413"/>
              <a:gd name="T37" fmla="*/ 31 h 55"/>
              <a:gd name="T38" fmla="*/ 398 w 413"/>
              <a:gd name="T39" fmla="*/ 34 h 55"/>
              <a:gd name="T40" fmla="*/ 384 w 413"/>
              <a:gd name="T41" fmla="*/ 40 h 55"/>
              <a:gd name="T42" fmla="*/ 360 w 413"/>
              <a:gd name="T43" fmla="*/ 46 h 55"/>
              <a:gd name="T44" fmla="*/ 329 w 413"/>
              <a:gd name="T45" fmla="*/ 52 h 55"/>
              <a:gd name="T46" fmla="*/ 305 w 413"/>
              <a:gd name="T47" fmla="*/ 55 h 55"/>
              <a:gd name="T48" fmla="*/ 285 w 413"/>
              <a:gd name="T49" fmla="*/ 55 h 55"/>
              <a:gd name="T50" fmla="*/ 272 w 413"/>
              <a:gd name="T51" fmla="*/ 52 h 55"/>
              <a:gd name="T52" fmla="*/ 261 w 413"/>
              <a:gd name="T53" fmla="*/ 49 h 55"/>
              <a:gd name="T54" fmla="*/ 245 w 413"/>
              <a:gd name="T55" fmla="*/ 46 h 55"/>
              <a:gd name="T56" fmla="*/ 228 w 413"/>
              <a:gd name="T57" fmla="*/ 43 h 55"/>
              <a:gd name="T58" fmla="*/ 173 w 413"/>
              <a:gd name="T59" fmla="*/ 31 h 55"/>
              <a:gd name="T60" fmla="*/ 128 w 413"/>
              <a:gd name="T61" fmla="*/ 21 h 55"/>
              <a:gd name="T62" fmla="*/ 109 w 413"/>
              <a:gd name="T63" fmla="*/ 18 h 55"/>
              <a:gd name="T64" fmla="*/ 93 w 413"/>
              <a:gd name="T65" fmla="*/ 15 h 55"/>
              <a:gd name="T66" fmla="*/ 82 w 413"/>
              <a:gd name="T67" fmla="*/ 15 h 55"/>
              <a:gd name="T68" fmla="*/ 73 w 413"/>
              <a:gd name="T69" fmla="*/ 15 h 55"/>
              <a:gd name="T70" fmla="*/ 60 w 413"/>
              <a:gd name="T71" fmla="*/ 15 h 55"/>
              <a:gd name="T72" fmla="*/ 42 w 413"/>
              <a:gd name="T73" fmla="*/ 21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13" h="55">
                <a:moveTo>
                  <a:pt x="42" y="21"/>
                </a:moveTo>
                <a:lnTo>
                  <a:pt x="33" y="21"/>
                </a:lnTo>
                <a:lnTo>
                  <a:pt x="25" y="24"/>
                </a:lnTo>
                <a:lnTo>
                  <a:pt x="18" y="21"/>
                </a:lnTo>
                <a:lnTo>
                  <a:pt x="11" y="18"/>
                </a:lnTo>
                <a:lnTo>
                  <a:pt x="7" y="15"/>
                </a:lnTo>
                <a:lnTo>
                  <a:pt x="3" y="12"/>
                </a:lnTo>
                <a:lnTo>
                  <a:pt x="0" y="9"/>
                </a:lnTo>
                <a:lnTo>
                  <a:pt x="0" y="6"/>
                </a:lnTo>
                <a:lnTo>
                  <a:pt x="22" y="3"/>
                </a:lnTo>
                <a:lnTo>
                  <a:pt x="42" y="3"/>
                </a:lnTo>
                <a:lnTo>
                  <a:pt x="62" y="0"/>
                </a:lnTo>
                <a:lnTo>
                  <a:pt x="80" y="0"/>
                </a:lnTo>
                <a:lnTo>
                  <a:pt x="95" y="0"/>
                </a:lnTo>
                <a:lnTo>
                  <a:pt x="113" y="3"/>
                </a:lnTo>
                <a:lnTo>
                  <a:pt x="148" y="6"/>
                </a:lnTo>
                <a:lnTo>
                  <a:pt x="166" y="9"/>
                </a:lnTo>
                <a:lnTo>
                  <a:pt x="186" y="12"/>
                </a:lnTo>
                <a:lnTo>
                  <a:pt x="208" y="15"/>
                </a:lnTo>
                <a:lnTo>
                  <a:pt x="232" y="18"/>
                </a:lnTo>
                <a:lnTo>
                  <a:pt x="256" y="21"/>
                </a:lnTo>
                <a:lnTo>
                  <a:pt x="270" y="21"/>
                </a:lnTo>
                <a:lnTo>
                  <a:pt x="285" y="21"/>
                </a:lnTo>
                <a:lnTo>
                  <a:pt x="298" y="21"/>
                </a:lnTo>
                <a:lnTo>
                  <a:pt x="314" y="21"/>
                </a:lnTo>
                <a:lnTo>
                  <a:pt x="329" y="21"/>
                </a:lnTo>
                <a:lnTo>
                  <a:pt x="347" y="21"/>
                </a:lnTo>
                <a:lnTo>
                  <a:pt x="362" y="21"/>
                </a:lnTo>
                <a:lnTo>
                  <a:pt x="376" y="21"/>
                </a:lnTo>
                <a:lnTo>
                  <a:pt x="387" y="24"/>
                </a:lnTo>
                <a:lnTo>
                  <a:pt x="395" y="24"/>
                </a:lnTo>
                <a:lnTo>
                  <a:pt x="402" y="24"/>
                </a:lnTo>
                <a:lnTo>
                  <a:pt x="409" y="24"/>
                </a:lnTo>
                <a:lnTo>
                  <a:pt x="411" y="24"/>
                </a:lnTo>
                <a:lnTo>
                  <a:pt x="413" y="28"/>
                </a:lnTo>
                <a:lnTo>
                  <a:pt x="411" y="28"/>
                </a:lnTo>
                <a:lnTo>
                  <a:pt x="411" y="31"/>
                </a:lnTo>
                <a:lnTo>
                  <a:pt x="406" y="31"/>
                </a:lnTo>
                <a:lnTo>
                  <a:pt x="404" y="34"/>
                </a:lnTo>
                <a:lnTo>
                  <a:pt x="398" y="34"/>
                </a:lnTo>
                <a:lnTo>
                  <a:pt x="393" y="37"/>
                </a:lnTo>
                <a:lnTo>
                  <a:pt x="384" y="40"/>
                </a:lnTo>
                <a:lnTo>
                  <a:pt x="378" y="40"/>
                </a:lnTo>
                <a:lnTo>
                  <a:pt x="360" y="46"/>
                </a:lnTo>
                <a:lnTo>
                  <a:pt x="345" y="49"/>
                </a:lnTo>
                <a:lnTo>
                  <a:pt x="329" y="52"/>
                </a:lnTo>
                <a:lnTo>
                  <a:pt x="318" y="52"/>
                </a:lnTo>
                <a:lnTo>
                  <a:pt x="305" y="55"/>
                </a:lnTo>
                <a:lnTo>
                  <a:pt x="296" y="55"/>
                </a:lnTo>
                <a:lnTo>
                  <a:pt x="285" y="55"/>
                </a:lnTo>
                <a:lnTo>
                  <a:pt x="278" y="52"/>
                </a:lnTo>
                <a:lnTo>
                  <a:pt x="272" y="52"/>
                </a:lnTo>
                <a:lnTo>
                  <a:pt x="267" y="52"/>
                </a:lnTo>
                <a:lnTo>
                  <a:pt x="261" y="49"/>
                </a:lnTo>
                <a:lnTo>
                  <a:pt x="254" y="49"/>
                </a:lnTo>
                <a:lnTo>
                  <a:pt x="245" y="46"/>
                </a:lnTo>
                <a:lnTo>
                  <a:pt x="237" y="43"/>
                </a:lnTo>
                <a:lnTo>
                  <a:pt x="228" y="43"/>
                </a:lnTo>
                <a:lnTo>
                  <a:pt x="217" y="40"/>
                </a:lnTo>
                <a:lnTo>
                  <a:pt x="173" y="31"/>
                </a:lnTo>
                <a:lnTo>
                  <a:pt x="150" y="24"/>
                </a:lnTo>
                <a:lnTo>
                  <a:pt x="128" y="21"/>
                </a:lnTo>
                <a:lnTo>
                  <a:pt x="117" y="21"/>
                </a:lnTo>
                <a:lnTo>
                  <a:pt x="109" y="18"/>
                </a:lnTo>
                <a:lnTo>
                  <a:pt x="100" y="18"/>
                </a:lnTo>
                <a:lnTo>
                  <a:pt x="93" y="15"/>
                </a:lnTo>
                <a:lnTo>
                  <a:pt x="86" y="15"/>
                </a:lnTo>
                <a:lnTo>
                  <a:pt x="82" y="15"/>
                </a:lnTo>
                <a:lnTo>
                  <a:pt x="78" y="15"/>
                </a:lnTo>
                <a:lnTo>
                  <a:pt x="73" y="15"/>
                </a:lnTo>
                <a:lnTo>
                  <a:pt x="67" y="15"/>
                </a:lnTo>
                <a:lnTo>
                  <a:pt x="60" y="15"/>
                </a:lnTo>
                <a:lnTo>
                  <a:pt x="51" y="18"/>
                </a:lnTo>
                <a:lnTo>
                  <a:pt x="42" y="21"/>
                </a:lnTo>
                <a:lnTo>
                  <a:pt x="42" y="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" name="运">
            <a:extLst>
              <a:ext uri="{FF2B5EF4-FFF2-40B4-BE49-F238E27FC236}">
                <a16:creationId xmlns:a16="http://schemas.microsoft.com/office/drawing/2014/main" xmlns="" id="{AB7C6750-1D6E-4027-8318-F67D9E1DEB2B}"/>
              </a:ext>
            </a:extLst>
          </p:cNvPr>
          <p:cNvGrpSpPr/>
          <p:nvPr/>
        </p:nvGrpSpPr>
        <p:grpSpPr>
          <a:xfrm>
            <a:off x="1197159" y="4219232"/>
            <a:ext cx="2561653" cy="2044693"/>
            <a:chOff x="1176181" y="4069667"/>
            <a:chExt cx="2643156" cy="2307370"/>
          </a:xfrm>
          <a:solidFill>
            <a:schemeClr val="bg2"/>
          </a:solidFill>
        </p:grpSpPr>
        <p:sp>
          <p:nvSpPr>
            <p:cNvPr id="33" name="Freeform 201"/>
            <p:cNvSpPr>
              <a:spLocks/>
            </p:cNvSpPr>
            <p:nvPr/>
          </p:nvSpPr>
          <p:spPr bwMode="auto">
            <a:xfrm>
              <a:off x="1247266" y="4860154"/>
              <a:ext cx="646248" cy="1057548"/>
            </a:xfrm>
            <a:custGeom>
              <a:avLst/>
              <a:gdLst>
                <a:gd name="T0" fmla="*/ 69 w 100"/>
                <a:gd name="T1" fmla="*/ 99 h 99"/>
                <a:gd name="T2" fmla="*/ 60 w 100"/>
                <a:gd name="T3" fmla="*/ 80 h 99"/>
                <a:gd name="T4" fmla="*/ 55 w 100"/>
                <a:gd name="T5" fmla="*/ 65 h 99"/>
                <a:gd name="T6" fmla="*/ 51 w 100"/>
                <a:gd name="T7" fmla="*/ 56 h 99"/>
                <a:gd name="T8" fmla="*/ 51 w 100"/>
                <a:gd name="T9" fmla="*/ 53 h 99"/>
                <a:gd name="T10" fmla="*/ 51 w 100"/>
                <a:gd name="T11" fmla="*/ 46 h 99"/>
                <a:gd name="T12" fmla="*/ 53 w 100"/>
                <a:gd name="T13" fmla="*/ 37 h 99"/>
                <a:gd name="T14" fmla="*/ 55 w 100"/>
                <a:gd name="T15" fmla="*/ 28 h 99"/>
                <a:gd name="T16" fmla="*/ 53 w 100"/>
                <a:gd name="T17" fmla="*/ 25 h 99"/>
                <a:gd name="T18" fmla="*/ 49 w 100"/>
                <a:gd name="T19" fmla="*/ 22 h 99"/>
                <a:gd name="T20" fmla="*/ 42 w 100"/>
                <a:gd name="T21" fmla="*/ 25 h 99"/>
                <a:gd name="T22" fmla="*/ 29 w 100"/>
                <a:gd name="T23" fmla="*/ 25 h 99"/>
                <a:gd name="T24" fmla="*/ 20 w 100"/>
                <a:gd name="T25" fmla="*/ 25 h 99"/>
                <a:gd name="T26" fmla="*/ 11 w 100"/>
                <a:gd name="T27" fmla="*/ 25 h 99"/>
                <a:gd name="T28" fmla="*/ 5 w 100"/>
                <a:gd name="T29" fmla="*/ 22 h 99"/>
                <a:gd name="T30" fmla="*/ 0 w 100"/>
                <a:gd name="T31" fmla="*/ 16 h 99"/>
                <a:gd name="T32" fmla="*/ 18 w 100"/>
                <a:gd name="T33" fmla="*/ 13 h 99"/>
                <a:gd name="T34" fmla="*/ 31 w 100"/>
                <a:gd name="T35" fmla="*/ 9 h 99"/>
                <a:gd name="T36" fmla="*/ 42 w 100"/>
                <a:gd name="T37" fmla="*/ 6 h 99"/>
                <a:gd name="T38" fmla="*/ 51 w 100"/>
                <a:gd name="T39" fmla="*/ 3 h 99"/>
                <a:gd name="T40" fmla="*/ 55 w 100"/>
                <a:gd name="T41" fmla="*/ 0 h 99"/>
                <a:gd name="T42" fmla="*/ 66 w 100"/>
                <a:gd name="T43" fmla="*/ 0 h 99"/>
                <a:gd name="T44" fmla="*/ 78 w 100"/>
                <a:gd name="T45" fmla="*/ 3 h 99"/>
                <a:gd name="T46" fmla="*/ 91 w 100"/>
                <a:gd name="T47" fmla="*/ 6 h 99"/>
                <a:gd name="T48" fmla="*/ 97 w 100"/>
                <a:gd name="T49" fmla="*/ 13 h 99"/>
                <a:gd name="T50" fmla="*/ 100 w 100"/>
                <a:gd name="T51" fmla="*/ 16 h 99"/>
                <a:gd name="T52" fmla="*/ 95 w 100"/>
                <a:gd name="T53" fmla="*/ 22 h 99"/>
                <a:gd name="T54" fmla="*/ 91 w 100"/>
                <a:gd name="T55" fmla="*/ 25 h 99"/>
                <a:gd name="T56" fmla="*/ 84 w 100"/>
                <a:gd name="T57" fmla="*/ 31 h 99"/>
                <a:gd name="T58" fmla="*/ 78 w 100"/>
                <a:gd name="T59" fmla="*/ 40 h 99"/>
                <a:gd name="T60" fmla="*/ 73 w 100"/>
                <a:gd name="T61" fmla="*/ 46 h 99"/>
                <a:gd name="T62" fmla="*/ 73 w 100"/>
                <a:gd name="T63" fmla="*/ 49 h 99"/>
                <a:gd name="T64" fmla="*/ 78 w 100"/>
                <a:gd name="T65" fmla="*/ 59 h 99"/>
                <a:gd name="T66" fmla="*/ 84 w 100"/>
                <a:gd name="T67" fmla="*/ 68 h 99"/>
                <a:gd name="T68" fmla="*/ 86 w 100"/>
                <a:gd name="T69" fmla="*/ 86 h 99"/>
                <a:gd name="T70" fmla="*/ 86 w 100"/>
                <a:gd name="T71" fmla="*/ 99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99">
                  <a:moveTo>
                    <a:pt x="86" y="99"/>
                  </a:moveTo>
                  <a:lnTo>
                    <a:pt x="69" y="99"/>
                  </a:lnTo>
                  <a:lnTo>
                    <a:pt x="64" y="90"/>
                  </a:lnTo>
                  <a:lnTo>
                    <a:pt x="60" y="80"/>
                  </a:lnTo>
                  <a:lnTo>
                    <a:pt x="58" y="71"/>
                  </a:lnTo>
                  <a:lnTo>
                    <a:pt x="55" y="65"/>
                  </a:lnTo>
                  <a:lnTo>
                    <a:pt x="53" y="59"/>
                  </a:lnTo>
                  <a:lnTo>
                    <a:pt x="51" y="56"/>
                  </a:lnTo>
                  <a:lnTo>
                    <a:pt x="51" y="53"/>
                  </a:lnTo>
                  <a:lnTo>
                    <a:pt x="51" y="53"/>
                  </a:lnTo>
                  <a:lnTo>
                    <a:pt x="51" y="49"/>
                  </a:lnTo>
                  <a:lnTo>
                    <a:pt x="51" y="46"/>
                  </a:lnTo>
                  <a:lnTo>
                    <a:pt x="53" y="43"/>
                  </a:lnTo>
                  <a:lnTo>
                    <a:pt x="53" y="37"/>
                  </a:lnTo>
                  <a:lnTo>
                    <a:pt x="55" y="31"/>
                  </a:lnTo>
                  <a:lnTo>
                    <a:pt x="55" y="28"/>
                  </a:lnTo>
                  <a:lnTo>
                    <a:pt x="55" y="25"/>
                  </a:lnTo>
                  <a:lnTo>
                    <a:pt x="53" y="25"/>
                  </a:lnTo>
                  <a:lnTo>
                    <a:pt x="51" y="22"/>
                  </a:lnTo>
                  <a:lnTo>
                    <a:pt x="49" y="22"/>
                  </a:lnTo>
                  <a:lnTo>
                    <a:pt x="47" y="22"/>
                  </a:lnTo>
                  <a:lnTo>
                    <a:pt x="42" y="25"/>
                  </a:lnTo>
                  <a:lnTo>
                    <a:pt x="36" y="25"/>
                  </a:lnTo>
                  <a:lnTo>
                    <a:pt x="29" y="25"/>
                  </a:lnTo>
                  <a:lnTo>
                    <a:pt x="25" y="25"/>
                  </a:lnTo>
                  <a:lnTo>
                    <a:pt x="20" y="25"/>
                  </a:lnTo>
                  <a:lnTo>
                    <a:pt x="16" y="25"/>
                  </a:lnTo>
                  <a:lnTo>
                    <a:pt x="11" y="25"/>
                  </a:lnTo>
                  <a:lnTo>
                    <a:pt x="7" y="22"/>
                  </a:lnTo>
                  <a:lnTo>
                    <a:pt x="5" y="22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9" y="13"/>
                  </a:lnTo>
                  <a:lnTo>
                    <a:pt x="18" y="13"/>
                  </a:lnTo>
                  <a:lnTo>
                    <a:pt x="25" y="9"/>
                  </a:lnTo>
                  <a:lnTo>
                    <a:pt x="31" y="9"/>
                  </a:lnTo>
                  <a:lnTo>
                    <a:pt x="38" y="9"/>
                  </a:lnTo>
                  <a:lnTo>
                    <a:pt x="42" y="6"/>
                  </a:lnTo>
                  <a:lnTo>
                    <a:pt x="47" y="6"/>
                  </a:lnTo>
                  <a:lnTo>
                    <a:pt x="51" y="3"/>
                  </a:lnTo>
                  <a:lnTo>
                    <a:pt x="53" y="0"/>
                  </a:lnTo>
                  <a:lnTo>
                    <a:pt x="55" y="0"/>
                  </a:lnTo>
                  <a:lnTo>
                    <a:pt x="64" y="0"/>
                  </a:lnTo>
                  <a:lnTo>
                    <a:pt x="66" y="0"/>
                  </a:lnTo>
                  <a:lnTo>
                    <a:pt x="73" y="0"/>
                  </a:lnTo>
                  <a:lnTo>
                    <a:pt x="78" y="3"/>
                  </a:lnTo>
                  <a:lnTo>
                    <a:pt x="86" y="3"/>
                  </a:lnTo>
                  <a:lnTo>
                    <a:pt x="91" y="6"/>
                  </a:lnTo>
                  <a:lnTo>
                    <a:pt x="95" y="9"/>
                  </a:lnTo>
                  <a:lnTo>
                    <a:pt x="97" y="13"/>
                  </a:lnTo>
                  <a:lnTo>
                    <a:pt x="100" y="16"/>
                  </a:lnTo>
                  <a:lnTo>
                    <a:pt x="100" y="16"/>
                  </a:lnTo>
                  <a:lnTo>
                    <a:pt x="97" y="19"/>
                  </a:lnTo>
                  <a:lnTo>
                    <a:pt x="95" y="22"/>
                  </a:lnTo>
                  <a:lnTo>
                    <a:pt x="93" y="22"/>
                  </a:lnTo>
                  <a:lnTo>
                    <a:pt x="91" y="25"/>
                  </a:lnTo>
                  <a:lnTo>
                    <a:pt x="86" y="28"/>
                  </a:lnTo>
                  <a:lnTo>
                    <a:pt x="84" y="31"/>
                  </a:lnTo>
                  <a:lnTo>
                    <a:pt x="80" y="37"/>
                  </a:lnTo>
                  <a:lnTo>
                    <a:pt x="78" y="40"/>
                  </a:lnTo>
                  <a:lnTo>
                    <a:pt x="75" y="46"/>
                  </a:lnTo>
                  <a:lnTo>
                    <a:pt x="73" y="46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5" y="53"/>
                  </a:lnTo>
                  <a:lnTo>
                    <a:pt x="78" y="59"/>
                  </a:lnTo>
                  <a:lnTo>
                    <a:pt x="80" y="62"/>
                  </a:lnTo>
                  <a:lnTo>
                    <a:pt x="84" y="68"/>
                  </a:lnTo>
                  <a:lnTo>
                    <a:pt x="86" y="77"/>
                  </a:lnTo>
                  <a:lnTo>
                    <a:pt x="86" y="86"/>
                  </a:lnTo>
                  <a:lnTo>
                    <a:pt x="86" y="99"/>
                  </a:lnTo>
                  <a:lnTo>
                    <a:pt x="86" y="9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" name="Freeform 202"/>
            <p:cNvSpPr>
              <a:spLocks/>
            </p:cNvSpPr>
            <p:nvPr/>
          </p:nvSpPr>
          <p:spPr bwMode="auto">
            <a:xfrm>
              <a:off x="1551005" y="4101710"/>
              <a:ext cx="413598" cy="427291"/>
            </a:xfrm>
            <a:custGeom>
              <a:avLst/>
              <a:gdLst>
                <a:gd name="T0" fmla="*/ 11 w 64"/>
                <a:gd name="T1" fmla="*/ 22 h 40"/>
                <a:gd name="T2" fmla="*/ 6 w 64"/>
                <a:gd name="T3" fmla="*/ 16 h 40"/>
                <a:gd name="T4" fmla="*/ 2 w 64"/>
                <a:gd name="T5" fmla="*/ 13 h 40"/>
                <a:gd name="T6" fmla="*/ 0 w 64"/>
                <a:gd name="T7" fmla="*/ 6 h 40"/>
                <a:gd name="T8" fmla="*/ 0 w 64"/>
                <a:gd name="T9" fmla="*/ 0 h 40"/>
                <a:gd name="T10" fmla="*/ 13 w 64"/>
                <a:gd name="T11" fmla="*/ 3 h 40"/>
                <a:gd name="T12" fmla="*/ 26 w 64"/>
                <a:gd name="T13" fmla="*/ 3 h 40"/>
                <a:gd name="T14" fmla="*/ 37 w 64"/>
                <a:gd name="T15" fmla="*/ 6 h 40"/>
                <a:gd name="T16" fmla="*/ 46 w 64"/>
                <a:gd name="T17" fmla="*/ 10 h 40"/>
                <a:gd name="T18" fmla="*/ 50 w 64"/>
                <a:gd name="T19" fmla="*/ 13 h 40"/>
                <a:gd name="T20" fmla="*/ 55 w 64"/>
                <a:gd name="T21" fmla="*/ 16 h 40"/>
                <a:gd name="T22" fmla="*/ 57 w 64"/>
                <a:gd name="T23" fmla="*/ 16 h 40"/>
                <a:gd name="T24" fmla="*/ 59 w 64"/>
                <a:gd name="T25" fmla="*/ 19 h 40"/>
                <a:gd name="T26" fmla="*/ 61 w 64"/>
                <a:gd name="T27" fmla="*/ 22 h 40"/>
                <a:gd name="T28" fmla="*/ 64 w 64"/>
                <a:gd name="T29" fmla="*/ 22 h 40"/>
                <a:gd name="T30" fmla="*/ 64 w 64"/>
                <a:gd name="T31" fmla="*/ 28 h 40"/>
                <a:gd name="T32" fmla="*/ 61 w 64"/>
                <a:gd name="T33" fmla="*/ 31 h 40"/>
                <a:gd name="T34" fmla="*/ 61 w 64"/>
                <a:gd name="T35" fmla="*/ 34 h 40"/>
                <a:gd name="T36" fmla="*/ 59 w 64"/>
                <a:gd name="T37" fmla="*/ 37 h 40"/>
                <a:gd name="T38" fmla="*/ 57 w 64"/>
                <a:gd name="T39" fmla="*/ 40 h 40"/>
                <a:gd name="T40" fmla="*/ 53 w 64"/>
                <a:gd name="T41" fmla="*/ 40 h 40"/>
                <a:gd name="T42" fmla="*/ 48 w 64"/>
                <a:gd name="T43" fmla="*/ 40 h 40"/>
                <a:gd name="T44" fmla="*/ 42 w 64"/>
                <a:gd name="T45" fmla="*/ 40 h 40"/>
                <a:gd name="T46" fmla="*/ 37 w 64"/>
                <a:gd name="T47" fmla="*/ 37 h 40"/>
                <a:gd name="T48" fmla="*/ 31 w 64"/>
                <a:gd name="T49" fmla="*/ 34 h 40"/>
                <a:gd name="T50" fmla="*/ 24 w 64"/>
                <a:gd name="T51" fmla="*/ 31 h 40"/>
                <a:gd name="T52" fmla="*/ 17 w 64"/>
                <a:gd name="T53" fmla="*/ 28 h 40"/>
                <a:gd name="T54" fmla="*/ 11 w 64"/>
                <a:gd name="T55" fmla="*/ 22 h 40"/>
                <a:gd name="T56" fmla="*/ 11 w 64"/>
                <a:gd name="T57" fmla="*/ 2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4" h="40">
                  <a:moveTo>
                    <a:pt x="11" y="22"/>
                  </a:moveTo>
                  <a:lnTo>
                    <a:pt x="6" y="16"/>
                  </a:lnTo>
                  <a:lnTo>
                    <a:pt x="2" y="13"/>
                  </a:lnTo>
                  <a:lnTo>
                    <a:pt x="0" y="6"/>
                  </a:lnTo>
                  <a:lnTo>
                    <a:pt x="0" y="0"/>
                  </a:lnTo>
                  <a:lnTo>
                    <a:pt x="13" y="3"/>
                  </a:lnTo>
                  <a:lnTo>
                    <a:pt x="26" y="3"/>
                  </a:lnTo>
                  <a:lnTo>
                    <a:pt x="37" y="6"/>
                  </a:lnTo>
                  <a:lnTo>
                    <a:pt x="46" y="10"/>
                  </a:lnTo>
                  <a:lnTo>
                    <a:pt x="50" y="13"/>
                  </a:lnTo>
                  <a:lnTo>
                    <a:pt x="55" y="16"/>
                  </a:lnTo>
                  <a:lnTo>
                    <a:pt x="57" y="16"/>
                  </a:lnTo>
                  <a:lnTo>
                    <a:pt x="59" y="19"/>
                  </a:lnTo>
                  <a:lnTo>
                    <a:pt x="61" y="22"/>
                  </a:lnTo>
                  <a:lnTo>
                    <a:pt x="64" y="22"/>
                  </a:lnTo>
                  <a:lnTo>
                    <a:pt x="64" y="28"/>
                  </a:lnTo>
                  <a:lnTo>
                    <a:pt x="61" y="31"/>
                  </a:lnTo>
                  <a:lnTo>
                    <a:pt x="61" y="34"/>
                  </a:lnTo>
                  <a:lnTo>
                    <a:pt x="59" y="37"/>
                  </a:lnTo>
                  <a:lnTo>
                    <a:pt x="57" y="40"/>
                  </a:lnTo>
                  <a:lnTo>
                    <a:pt x="53" y="40"/>
                  </a:lnTo>
                  <a:lnTo>
                    <a:pt x="48" y="40"/>
                  </a:lnTo>
                  <a:lnTo>
                    <a:pt x="42" y="40"/>
                  </a:lnTo>
                  <a:lnTo>
                    <a:pt x="37" y="37"/>
                  </a:lnTo>
                  <a:lnTo>
                    <a:pt x="31" y="34"/>
                  </a:lnTo>
                  <a:lnTo>
                    <a:pt x="24" y="31"/>
                  </a:lnTo>
                  <a:lnTo>
                    <a:pt x="17" y="28"/>
                  </a:lnTo>
                  <a:lnTo>
                    <a:pt x="11" y="22"/>
                  </a:lnTo>
                  <a:lnTo>
                    <a:pt x="11" y="2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" name="Freeform 203"/>
            <p:cNvSpPr>
              <a:spLocks/>
            </p:cNvSpPr>
            <p:nvPr/>
          </p:nvSpPr>
          <p:spPr bwMode="auto">
            <a:xfrm>
              <a:off x="2274802" y="4069667"/>
              <a:ext cx="872436" cy="363197"/>
            </a:xfrm>
            <a:custGeom>
              <a:avLst/>
              <a:gdLst>
                <a:gd name="T0" fmla="*/ 75 w 135"/>
                <a:gd name="T1" fmla="*/ 28 h 34"/>
                <a:gd name="T2" fmla="*/ 64 w 135"/>
                <a:gd name="T3" fmla="*/ 31 h 34"/>
                <a:gd name="T4" fmla="*/ 55 w 135"/>
                <a:gd name="T5" fmla="*/ 31 h 34"/>
                <a:gd name="T6" fmla="*/ 49 w 135"/>
                <a:gd name="T7" fmla="*/ 31 h 34"/>
                <a:gd name="T8" fmla="*/ 42 w 135"/>
                <a:gd name="T9" fmla="*/ 31 h 34"/>
                <a:gd name="T10" fmla="*/ 36 w 135"/>
                <a:gd name="T11" fmla="*/ 34 h 34"/>
                <a:gd name="T12" fmla="*/ 31 w 135"/>
                <a:gd name="T13" fmla="*/ 34 h 34"/>
                <a:gd name="T14" fmla="*/ 27 w 135"/>
                <a:gd name="T15" fmla="*/ 34 h 34"/>
                <a:gd name="T16" fmla="*/ 24 w 135"/>
                <a:gd name="T17" fmla="*/ 31 h 34"/>
                <a:gd name="T18" fmla="*/ 18 w 135"/>
                <a:gd name="T19" fmla="*/ 31 h 34"/>
                <a:gd name="T20" fmla="*/ 11 w 135"/>
                <a:gd name="T21" fmla="*/ 28 h 34"/>
                <a:gd name="T22" fmla="*/ 7 w 135"/>
                <a:gd name="T23" fmla="*/ 25 h 34"/>
                <a:gd name="T24" fmla="*/ 0 w 135"/>
                <a:gd name="T25" fmla="*/ 19 h 34"/>
                <a:gd name="T26" fmla="*/ 11 w 135"/>
                <a:gd name="T27" fmla="*/ 16 h 34"/>
                <a:gd name="T28" fmla="*/ 22 w 135"/>
                <a:gd name="T29" fmla="*/ 16 h 34"/>
                <a:gd name="T30" fmla="*/ 33 w 135"/>
                <a:gd name="T31" fmla="*/ 13 h 34"/>
                <a:gd name="T32" fmla="*/ 42 w 135"/>
                <a:gd name="T33" fmla="*/ 9 h 34"/>
                <a:gd name="T34" fmla="*/ 51 w 135"/>
                <a:gd name="T35" fmla="*/ 9 h 34"/>
                <a:gd name="T36" fmla="*/ 60 w 135"/>
                <a:gd name="T37" fmla="*/ 6 h 34"/>
                <a:gd name="T38" fmla="*/ 66 w 135"/>
                <a:gd name="T39" fmla="*/ 6 h 34"/>
                <a:gd name="T40" fmla="*/ 73 w 135"/>
                <a:gd name="T41" fmla="*/ 6 h 34"/>
                <a:gd name="T42" fmla="*/ 80 w 135"/>
                <a:gd name="T43" fmla="*/ 3 h 34"/>
                <a:gd name="T44" fmla="*/ 86 w 135"/>
                <a:gd name="T45" fmla="*/ 3 h 34"/>
                <a:gd name="T46" fmla="*/ 91 w 135"/>
                <a:gd name="T47" fmla="*/ 3 h 34"/>
                <a:gd name="T48" fmla="*/ 95 w 135"/>
                <a:gd name="T49" fmla="*/ 0 h 34"/>
                <a:gd name="T50" fmla="*/ 100 w 135"/>
                <a:gd name="T51" fmla="*/ 0 h 34"/>
                <a:gd name="T52" fmla="*/ 104 w 135"/>
                <a:gd name="T53" fmla="*/ 0 h 34"/>
                <a:gd name="T54" fmla="*/ 106 w 135"/>
                <a:gd name="T55" fmla="*/ 0 h 34"/>
                <a:gd name="T56" fmla="*/ 108 w 135"/>
                <a:gd name="T57" fmla="*/ 0 h 34"/>
                <a:gd name="T58" fmla="*/ 115 w 135"/>
                <a:gd name="T59" fmla="*/ 0 h 34"/>
                <a:gd name="T60" fmla="*/ 119 w 135"/>
                <a:gd name="T61" fmla="*/ 0 h 34"/>
                <a:gd name="T62" fmla="*/ 124 w 135"/>
                <a:gd name="T63" fmla="*/ 3 h 34"/>
                <a:gd name="T64" fmla="*/ 128 w 135"/>
                <a:gd name="T65" fmla="*/ 3 h 34"/>
                <a:gd name="T66" fmla="*/ 130 w 135"/>
                <a:gd name="T67" fmla="*/ 6 h 34"/>
                <a:gd name="T68" fmla="*/ 133 w 135"/>
                <a:gd name="T69" fmla="*/ 6 h 34"/>
                <a:gd name="T70" fmla="*/ 135 w 135"/>
                <a:gd name="T71" fmla="*/ 9 h 34"/>
                <a:gd name="T72" fmla="*/ 135 w 135"/>
                <a:gd name="T73" fmla="*/ 13 h 34"/>
                <a:gd name="T74" fmla="*/ 135 w 135"/>
                <a:gd name="T75" fmla="*/ 13 h 34"/>
                <a:gd name="T76" fmla="*/ 133 w 135"/>
                <a:gd name="T77" fmla="*/ 16 h 34"/>
                <a:gd name="T78" fmla="*/ 130 w 135"/>
                <a:gd name="T79" fmla="*/ 19 h 34"/>
                <a:gd name="T80" fmla="*/ 126 w 135"/>
                <a:gd name="T81" fmla="*/ 19 h 34"/>
                <a:gd name="T82" fmla="*/ 122 w 135"/>
                <a:gd name="T83" fmla="*/ 19 h 34"/>
                <a:gd name="T84" fmla="*/ 117 w 135"/>
                <a:gd name="T85" fmla="*/ 22 h 34"/>
                <a:gd name="T86" fmla="*/ 113 w 135"/>
                <a:gd name="T87" fmla="*/ 22 h 34"/>
                <a:gd name="T88" fmla="*/ 106 w 135"/>
                <a:gd name="T89" fmla="*/ 22 h 34"/>
                <a:gd name="T90" fmla="*/ 100 w 135"/>
                <a:gd name="T91" fmla="*/ 25 h 34"/>
                <a:gd name="T92" fmla="*/ 93 w 135"/>
                <a:gd name="T93" fmla="*/ 25 h 34"/>
                <a:gd name="T94" fmla="*/ 84 w 135"/>
                <a:gd name="T95" fmla="*/ 28 h 34"/>
                <a:gd name="T96" fmla="*/ 75 w 135"/>
                <a:gd name="T97" fmla="*/ 28 h 34"/>
                <a:gd name="T98" fmla="*/ 75 w 135"/>
                <a:gd name="T99" fmla="*/ 2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5" h="34">
                  <a:moveTo>
                    <a:pt x="75" y="28"/>
                  </a:moveTo>
                  <a:lnTo>
                    <a:pt x="64" y="31"/>
                  </a:lnTo>
                  <a:lnTo>
                    <a:pt x="55" y="31"/>
                  </a:lnTo>
                  <a:lnTo>
                    <a:pt x="49" y="31"/>
                  </a:lnTo>
                  <a:lnTo>
                    <a:pt x="42" y="31"/>
                  </a:lnTo>
                  <a:lnTo>
                    <a:pt x="36" y="34"/>
                  </a:lnTo>
                  <a:lnTo>
                    <a:pt x="31" y="34"/>
                  </a:lnTo>
                  <a:lnTo>
                    <a:pt x="27" y="34"/>
                  </a:lnTo>
                  <a:lnTo>
                    <a:pt x="24" y="31"/>
                  </a:lnTo>
                  <a:lnTo>
                    <a:pt x="18" y="31"/>
                  </a:lnTo>
                  <a:lnTo>
                    <a:pt x="11" y="28"/>
                  </a:lnTo>
                  <a:lnTo>
                    <a:pt x="7" y="25"/>
                  </a:lnTo>
                  <a:lnTo>
                    <a:pt x="0" y="19"/>
                  </a:lnTo>
                  <a:lnTo>
                    <a:pt x="11" y="16"/>
                  </a:lnTo>
                  <a:lnTo>
                    <a:pt x="22" y="16"/>
                  </a:lnTo>
                  <a:lnTo>
                    <a:pt x="33" y="13"/>
                  </a:lnTo>
                  <a:lnTo>
                    <a:pt x="42" y="9"/>
                  </a:lnTo>
                  <a:lnTo>
                    <a:pt x="51" y="9"/>
                  </a:lnTo>
                  <a:lnTo>
                    <a:pt x="60" y="6"/>
                  </a:lnTo>
                  <a:lnTo>
                    <a:pt x="66" y="6"/>
                  </a:lnTo>
                  <a:lnTo>
                    <a:pt x="73" y="6"/>
                  </a:lnTo>
                  <a:lnTo>
                    <a:pt x="80" y="3"/>
                  </a:lnTo>
                  <a:lnTo>
                    <a:pt x="86" y="3"/>
                  </a:lnTo>
                  <a:lnTo>
                    <a:pt x="91" y="3"/>
                  </a:lnTo>
                  <a:lnTo>
                    <a:pt x="95" y="0"/>
                  </a:lnTo>
                  <a:lnTo>
                    <a:pt x="100" y="0"/>
                  </a:lnTo>
                  <a:lnTo>
                    <a:pt x="104" y="0"/>
                  </a:lnTo>
                  <a:lnTo>
                    <a:pt x="106" y="0"/>
                  </a:lnTo>
                  <a:lnTo>
                    <a:pt x="108" y="0"/>
                  </a:lnTo>
                  <a:lnTo>
                    <a:pt x="115" y="0"/>
                  </a:lnTo>
                  <a:lnTo>
                    <a:pt x="119" y="0"/>
                  </a:lnTo>
                  <a:lnTo>
                    <a:pt x="124" y="3"/>
                  </a:lnTo>
                  <a:lnTo>
                    <a:pt x="128" y="3"/>
                  </a:lnTo>
                  <a:lnTo>
                    <a:pt x="130" y="6"/>
                  </a:lnTo>
                  <a:lnTo>
                    <a:pt x="133" y="6"/>
                  </a:lnTo>
                  <a:lnTo>
                    <a:pt x="135" y="9"/>
                  </a:lnTo>
                  <a:lnTo>
                    <a:pt x="135" y="13"/>
                  </a:lnTo>
                  <a:lnTo>
                    <a:pt x="135" y="13"/>
                  </a:lnTo>
                  <a:lnTo>
                    <a:pt x="133" y="16"/>
                  </a:lnTo>
                  <a:lnTo>
                    <a:pt x="130" y="19"/>
                  </a:lnTo>
                  <a:lnTo>
                    <a:pt x="126" y="19"/>
                  </a:lnTo>
                  <a:lnTo>
                    <a:pt x="122" y="19"/>
                  </a:lnTo>
                  <a:lnTo>
                    <a:pt x="117" y="22"/>
                  </a:lnTo>
                  <a:lnTo>
                    <a:pt x="113" y="22"/>
                  </a:lnTo>
                  <a:lnTo>
                    <a:pt x="106" y="22"/>
                  </a:lnTo>
                  <a:lnTo>
                    <a:pt x="100" y="25"/>
                  </a:lnTo>
                  <a:lnTo>
                    <a:pt x="93" y="25"/>
                  </a:lnTo>
                  <a:lnTo>
                    <a:pt x="84" y="28"/>
                  </a:lnTo>
                  <a:lnTo>
                    <a:pt x="75" y="28"/>
                  </a:lnTo>
                  <a:lnTo>
                    <a:pt x="75" y="2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" name="Freeform 204"/>
            <p:cNvSpPr>
              <a:spLocks/>
            </p:cNvSpPr>
            <p:nvPr/>
          </p:nvSpPr>
          <p:spPr bwMode="auto">
            <a:xfrm>
              <a:off x="1990453" y="4561051"/>
              <a:ext cx="1512220" cy="437977"/>
            </a:xfrm>
            <a:custGeom>
              <a:avLst/>
              <a:gdLst>
                <a:gd name="T0" fmla="*/ 11 w 234"/>
                <a:gd name="T1" fmla="*/ 34 h 41"/>
                <a:gd name="T2" fmla="*/ 7 w 234"/>
                <a:gd name="T3" fmla="*/ 34 h 41"/>
                <a:gd name="T4" fmla="*/ 2 w 234"/>
                <a:gd name="T5" fmla="*/ 31 h 41"/>
                <a:gd name="T6" fmla="*/ 2 w 234"/>
                <a:gd name="T7" fmla="*/ 28 h 41"/>
                <a:gd name="T8" fmla="*/ 0 w 234"/>
                <a:gd name="T9" fmla="*/ 22 h 41"/>
                <a:gd name="T10" fmla="*/ 18 w 234"/>
                <a:gd name="T11" fmla="*/ 22 h 41"/>
                <a:gd name="T12" fmla="*/ 35 w 234"/>
                <a:gd name="T13" fmla="*/ 19 h 41"/>
                <a:gd name="T14" fmla="*/ 51 w 234"/>
                <a:gd name="T15" fmla="*/ 19 h 41"/>
                <a:gd name="T16" fmla="*/ 66 w 234"/>
                <a:gd name="T17" fmla="*/ 16 h 41"/>
                <a:gd name="T18" fmla="*/ 82 w 234"/>
                <a:gd name="T19" fmla="*/ 16 h 41"/>
                <a:gd name="T20" fmla="*/ 95 w 234"/>
                <a:gd name="T21" fmla="*/ 13 h 41"/>
                <a:gd name="T22" fmla="*/ 108 w 234"/>
                <a:gd name="T23" fmla="*/ 10 h 41"/>
                <a:gd name="T24" fmla="*/ 119 w 234"/>
                <a:gd name="T25" fmla="*/ 10 h 41"/>
                <a:gd name="T26" fmla="*/ 132 w 234"/>
                <a:gd name="T27" fmla="*/ 7 h 41"/>
                <a:gd name="T28" fmla="*/ 144 w 234"/>
                <a:gd name="T29" fmla="*/ 7 h 41"/>
                <a:gd name="T30" fmla="*/ 152 w 234"/>
                <a:gd name="T31" fmla="*/ 4 h 41"/>
                <a:gd name="T32" fmla="*/ 161 w 234"/>
                <a:gd name="T33" fmla="*/ 4 h 41"/>
                <a:gd name="T34" fmla="*/ 170 w 234"/>
                <a:gd name="T35" fmla="*/ 0 h 41"/>
                <a:gd name="T36" fmla="*/ 177 w 234"/>
                <a:gd name="T37" fmla="*/ 0 h 41"/>
                <a:gd name="T38" fmla="*/ 183 w 234"/>
                <a:gd name="T39" fmla="*/ 0 h 41"/>
                <a:gd name="T40" fmla="*/ 190 w 234"/>
                <a:gd name="T41" fmla="*/ 0 h 41"/>
                <a:gd name="T42" fmla="*/ 199 w 234"/>
                <a:gd name="T43" fmla="*/ 0 h 41"/>
                <a:gd name="T44" fmla="*/ 208 w 234"/>
                <a:gd name="T45" fmla="*/ 0 h 41"/>
                <a:gd name="T46" fmla="*/ 214 w 234"/>
                <a:gd name="T47" fmla="*/ 4 h 41"/>
                <a:gd name="T48" fmla="*/ 219 w 234"/>
                <a:gd name="T49" fmla="*/ 4 h 41"/>
                <a:gd name="T50" fmla="*/ 225 w 234"/>
                <a:gd name="T51" fmla="*/ 7 h 41"/>
                <a:gd name="T52" fmla="*/ 227 w 234"/>
                <a:gd name="T53" fmla="*/ 7 h 41"/>
                <a:gd name="T54" fmla="*/ 232 w 234"/>
                <a:gd name="T55" fmla="*/ 10 h 41"/>
                <a:gd name="T56" fmla="*/ 234 w 234"/>
                <a:gd name="T57" fmla="*/ 13 h 41"/>
                <a:gd name="T58" fmla="*/ 234 w 234"/>
                <a:gd name="T59" fmla="*/ 16 h 41"/>
                <a:gd name="T60" fmla="*/ 232 w 234"/>
                <a:gd name="T61" fmla="*/ 16 h 41"/>
                <a:gd name="T62" fmla="*/ 230 w 234"/>
                <a:gd name="T63" fmla="*/ 19 h 41"/>
                <a:gd name="T64" fmla="*/ 225 w 234"/>
                <a:gd name="T65" fmla="*/ 19 h 41"/>
                <a:gd name="T66" fmla="*/ 221 w 234"/>
                <a:gd name="T67" fmla="*/ 22 h 41"/>
                <a:gd name="T68" fmla="*/ 214 w 234"/>
                <a:gd name="T69" fmla="*/ 22 h 41"/>
                <a:gd name="T70" fmla="*/ 208 w 234"/>
                <a:gd name="T71" fmla="*/ 25 h 41"/>
                <a:gd name="T72" fmla="*/ 199 w 234"/>
                <a:gd name="T73" fmla="*/ 25 h 41"/>
                <a:gd name="T74" fmla="*/ 188 w 234"/>
                <a:gd name="T75" fmla="*/ 25 h 41"/>
                <a:gd name="T76" fmla="*/ 174 w 234"/>
                <a:gd name="T77" fmla="*/ 25 h 41"/>
                <a:gd name="T78" fmla="*/ 159 w 234"/>
                <a:gd name="T79" fmla="*/ 25 h 41"/>
                <a:gd name="T80" fmla="*/ 141 w 234"/>
                <a:gd name="T81" fmla="*/ 28 h 41"/>
                <a:gd name="T82" fmla="*/ 106 w 234"/>
                <a:gd name="T83" fmla="*/ 28 h 41"/>
                <a:gd name="T84" fmla="*/ 88 w 234"/>
                <a:gd name="T85" fmla="*/ 31 h 41"/>
                <a:gd name="T86" fmla="*/ 71 w 234"/>
                <a:gd name="T87" fmla="*/ 34 h 41"/>
                <a:gd name="T88" fmla="*/ 60 w 234"/>
                <a:gd name="T89" fmla="*/ 34 h 41"/>
                <a:gd name="T90" fmla="*/ 53 w 234"/>
                <a:gd name="T91" fmla="*/ 34 h 41"/>
                <a:gd name="T92" fmla="*/ 46 w 234"/>
                <a:gd name="T93" fmla="*/ 37 h 41"/>
                <a:gd name="T94" fmla="*/ 40 w 234"/>
                <a:gd name="T95" fmla="*/ 37 h 41"/>
                <a:gd name="T96" fmla="*/ 35 w 234"/>
                <a:gd name="T97" fmla="*/ 37 h 41"/>
                <a:gd name="T98" fmla="*/ 31 w 234"/>
                <a:gd name="T99" fmla="*/ 37 h 41"/>
                <a:gd name="T100" fmla="*/ 29 w 234"/>
                <a:gd name="T101" fmla="*/ 37 h 41"/>
                <a:gd name="T102" fmla="*/ 27 w 234"/>
                <a:gd name="T103" fmla="*/ 41 h 41"/>
                <a:gd name="T104" fmla="*/ 20 w 234"/>
                <a:gd name="T105" fmla="*/ 37 h 41"/>
                <a:gd name="T106" fmla="*/ 15 w 234"/>
                <a:gd name="T107" fmla="*/ 37 h 41"/>
                <a:gd name="T108" fmla="*/ 11 w 234"/>
                <a:gd name="T109" fmla="*/ 34 h 41"/>
                <a:gd name="T110" fmla="*/ 11 w 234"/>
                <a:gd name="T111" fmla="*/ 3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34" h="41">
                  <a:moveTo>
                    <a:pt x="11" y="34"/>
                  </a:moveTo>
                  <a:lnTo>
                    <a:pt x="7" y="34"/>
                  </a:lnTo>
                  <a:lnTo>
                    <a:pt x="2" y="31"/>
                  </a:lnTo>
                  <a:lnTo>
                    <a:pt x="2" y="28"/>
                  </a:lnTo>
                  <a:lnTo>
                    <a:pt x="0" y="22"/>
                  </a:lnTo>
                  <a:lnTo>
                    <a:pt x="18" y="22"/>
                  </a:lnTo>
                  <a:lnTo>
                    <a:pt x="35" y="19"/>
                  </a:lnTo>
                  <a:lnTo>
                    <a:pt x="51" y="19"/>
                  </a:lnTo>
                  <a:lnTo>
                    <a:pt x="66" y="16"/>
                  </a:lnTo>
                  <a:lnTo>
                    <a:pt x="82" y="16"/>
                  </a:lnTo>
                  <a:lnTo>
                    <a:pt x="95" y="13"/>
                  </a:lnTo>
                  <a:lnTo>
                    <a:pt x="108" y="10"/>
                  </a:lnTo>
                  <a:lnTo>
                    <a:pt x="119" y="10"/>
                  </a:lnTo>
                  <a:lnTo>
                    <a:pt x="132" y="7"/>
                  </a:lnTo>
                  <a:lnTo>
                    <a:pt x="144" y="7"/>
                  </a:lnTo>
                  <a:lnTo>
                    <a:pt x="152" y="4"/>
                  </a:lnTo>
                  <a:lnTo>
                    <a:pt x="161" y="4"/>
                  </a:lnTo>
                  <a:lnTo>
                    <a:pt x="170" y="0"/>
                  </a:lnTo>
                  <a:lnTo>
                    <a:pt x="177" y="0"/>
                  </a:lnTo>
                  <a:lnTo>
                    <a:pt x="183" y="0"/>
                  </a:lnTo>
                  <a:lnTo>
                    <a:pt x="190" y="0"/>
                  </a:lnTo>
                  <a:lnTo>
                    <a:pt x="199" y="0"/>
                  </a:lnTo>
                  <a:lnTo>
                    <a:pt x="208" y="0"/>
                  </a:lnTo>
                  <a:lnTo>
                    <a:pt x="214" y="4"/>
                  </a:lnTo>
                  <a:lnTo>
                    <a:pt x="219" y="4"/>
                  </a:lnTo>
                  <a:lnTo>
                    <a:pt x="225" y="7"/>
                  </a:lnTo>
                  <a:lnTo>
                    <a:pt x="227" y="7"/>
                  </a:lnTo>
                  <a:lnTo>
                    <a:pt x="232" y="10"/>
                  </a:lnTo>
                  <a:lnTo>
                    <a:pt x="234" y="13"/>
                  </a:lnTo>
                  <a:lnTo>
                    <a:pt x="234" y="16"/>
                  </a:lnTo>
                  <a:lnTo>
                    <a:pt x="232" y="16"/>
                  </a:lnTo>
                  <a:lnTo>
                    <a:pt x="230" y="19"/>
                  </a:lnTo>
                  <a:lnTo>
                    <a:pt x="225" y="19"/>
                  </a:lnTo>
                  <a:lnTo>
                    <a:pt x="221" y="22"/>
                  </a:lnTo>
                  <a:lnTo>
                    <a:pt x="214" y="22"/>
                  </a:lnTo>
                  <a:lnTo>
                    <a:pt x="208" y="25"/>
                  </a:lnTo>
                  <a:lnTo>
                    <a:pt x="199" y="25"/>
                  </a:lnTo>
                  <a:lnTo>
                    <a:pt x="188" y="25"/>
                  </a:lnTo>
                  <a:lnTo>
                    <a:pt x="174" y="25"/>
                  </a:lnTo>
                  <a:lnTo>
                    <a:pt x="159" y="25"/>
                  </a:lnTo>
                  <a:lnTo>
                    <a:pt x="141" y="28"/>
                  </a:lnTo>
                  <a:lnTo>
                    <a:pt x="106" y="28"/>
                  </a:lnTo>
                  <a:lnTo>
                    <a:pt x="88" y="31"/>
                  </a:lnTo>
                  <a:lnTo>
                    <a:pt x="71" y="34"/>
                  </a:lnTo>
                  <a:lnTo>
                    <a:pt x="60" y="34"/>
                  </a:lnTo>
                  <a:lnTo>
                    <a:pt x="53" y="34"/>
                  </a:lnTo>
                  <a:lnTo>
                    <a:pt x="46" y="37"/>
                  </a:lnTo>
                  <a:lnTo>
                    <a:pt x="40" y="37"/>
                  </a:lnTo>
                  <a:lnTo>
                    <a:pt x="35" y="37"/>
                  </a:lnTo>
                  <a:lnTo>
                    <a:pt x="31" y="37"/>
                  </a:lnTo>
                  <a:lnTo>
                    <a:pt x="29" y="37"/>
                  </a:lnTo>
                  <a:lnTo>
                    <a:pt x="27" y="41"/>
                  </a:lnTo>
                  <a:lnTo>
                    <a:pt x="20" y="37"/>
                  </a:lnTo>
                  <a:lnTo>
                    <a:pt x="15" y="37"/>
                  </a:lnTo>
                  <a:lnTo>
                    <a:pt x="11" y="34"/>
                  </a:lnTo>
                  <a:lnTo>
                    <a:pt x="11" y="3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" name="Freeform 206"/>
            <p:cNvSpPr>
              <a:spLocks/>
            </p:cNvSpPr>
            <p:nvPr/>
          </p:nvSpPr>
          <p:spPr bwMode="auto">
            <a:xfrm>
              <a:off x="2177863" y="4860154"/>
              <a:ext cx="898286" cy="854582"/>
            </a:xfrm>
            <a:custGeom>
              <a:avLst/>
              <a:gdLst>
                <a:gd name="T0" fmla="*/ 2 w 139"/>
                <a:gd name="T1" fmla="*/ 68 h 80"/>
                <a:gd name="T2" fmla="*/ 6 w 139"/>
                <a:gd name="T3" fmla="*/ 65 h 80"/>
                <a:gd name="T4" fmla="*/ 15 w 139"/>
                <a:gd name="T5" fmla="*/ 59 h 80"/>
                <a:gd name="T6" fmla="*/ 31 w 139"/>
                <a:gd name="T7" fmla="*/ 46 h 80"/>
                <a:gd name="T8" fmla="*/ 46 w 139"/>
                <a:gd name="T9" fmla="*/ 31 h 80"/>
                <a:gd name="T10" fmla="*/ 53 w 139"/>
                <a:gd name="T11" fmla="*/ 19 h 80"/>
                <a:gd name="T12" fmla="*/ 57 w 139"/>
                <a:gd name="T13" fmla="*/ 9 h 80"/>
                <a:gd name="T14" fmla="*/ 62 w 139"/>
                <a:gd name="T15" fmla="*/ 3 h 80"/>
                <a:gd name="T16" fmla="*/ 66 w 139"/>
                <a:gd name="T17" fmla="*/ 0 h 80"/>
                <a:gd name="T18" fmla="*/ 73 w 139"/>
                <a:gd name="T19" fmla="*/ 3 h 80"/>
                <a:gd name="T20" fmla="*/ 81 w 139"/>
                <a:gd name="T21" fmla="*/ 6 h 80"/>
                <a:gd name="T22" fmla="*/ 81 w 139"/>
                <a:gd name="T23" fmla="*/ 9 h 80"/>
                <a:gd name="T24" fmla="*/ 79 w 139"/>
                <a:gd name="T25" fmla="*/ 13 h 80"/>
                <a:gd name="T26" fmla="*/ 73 w 139"/>
                <a:gd name="T27" fmla="*/ 22 h 80"/>
                <a:gd name="T28" fmla="*/ 62 w 139"/>
                <a:gd name="T29" fmla="*/ 28 h 80"/>
                <a:gd name="T30" fmla="*/ 51 w 139"/>
                <a:gd name="T31" fmla="*/ 40 h 80"/>
                <a:gd name="T32" fmla="*/ 39 w 139"/>
                <a:gd name="T33" fmla="*/ 49 h 80"/>
                <a:gd name="T34" fmla="*/ 35 w 139"/>
                <a:gd name="T35" fmla="*/ 56 h 80"/>
                <a:gd name="T36" fmla="*/ 33 w 139"/>
                <a:gd name="T37" fmla="*/ 59 h 80"/>
                <a:gd name="T38" fmla="*/ 33 w 139"/>
                <a:gd name="T39" fmla="*/ 62 h 80"/>
                <a:gd name="T40" fmla="*/ 37 w 139"/>
                <a:gd name="T41" fmla="*/ 62 h 80"/>
                <a:gd name="T42" fmla="*/ 44 w 139"/>
                <a:gd name="T43" fmla="*/ 62 h 80"/>
                <a:gd name="T44" fmla="*/ 53 w 139"/>
                <a:gd name="T45" fmla="*/ 59 h 80"/>
                <a:gd name="T46" fmla="*/ 66 w 139"/>
                <a:gd name="T47" fmla="*/ 59 h 80"/>
                <a:gd name="T48" fmla="*/ 84 w 139"/>
                <a:gd name="T49" fmla="*/ 56 h 80"/>
                <a:gd name="T50" fmla="*/ 101 w 139"/>
                <a:gd name="T51" fmla="*/ 53 h 80"/>
                <a:gd name="T52" fmla="*/ 123 w 139"/>
                <a:gd name="T53" fmla="*/ 49 h 80"/>
                <a:gd name="T54" fmla="*/ 139 w 139"/>
                <a:gd name="T55" fmla="*/ 53 h 80"/>
                <a:gd name="T56" fmla="*/ 110 w 139"/>
                <a:gd name="T57" fmla="*/ 56 h 80"/>
                <a:gd name="T58" fmla="*/ 84 w 139"/>
                <a:gd name="T59" fmla="*/ 62 h 80"/>
                <a:gd name="T60" fmla="*/ 66 w 139"/>
                <a:gd name="T61" fmla="*/ 65 h 80"/>
                <a:gd name="T62" fmla="*/ 51 w 139"/>
                <a:gd name="T63" fmla="*/ 68 h 80"/>
                <a:gd name="T64" fmla="*/ 33 w 139"/>
                <a:gd name="T65" fmla="*/ 71 h 80"/>
                <a:gd name="T66" fmla="*/ 26 w 139"/>
                <a:gd name="T67" fmla="*/ 74 h 80"/>
                <a:gd name="T68" fmla="*/ 22 w 139"/>
                <a:gd name="T69" fmla="*/ 77 h 80"/>
                <a:gd name="T70" fmla="*/ 17 w 139"/>
                <a:gd name="T71" fmla="*/ 80 h 80"/>
                <a:gd name="T72" fmla="*/ 13 w 139"/>
                <a:gd name="T73" fmla="*/ 80 h 80"/>
                <a:gd name="T74" fmla="*/ 11 w 139"/>
                <a:gd name="T75" fmla="*/ 80 h 80"/>
                <a:gd name="T76" fmla="*/ 4 w 139"/>
                <a:gd name="T77" fmla="*/ 71 h 80"/>
                <a:gd name="T78" fmla="*/ 0 w 139"/>
                <a:gd name="T79" fmla="*/ 68 h 80"/>
                <a:gd name="T80" fmla="*/ 0 w 139"/>
                <a:gd name="T81" fmla="*/ 6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9" h="80">
                  <a:moveTo>
                    <a:pt x="0" y="68"/>
                  </a:moveTo>
                  <a:lnTo>
                    <a:pt x="2" y="68"/>
                  </a:lnTo>
                  <a:lnTo>
                    <a:pt x="2" y="65"/>
                  </a:lnTo>
                  <a:lnTo>
                    <a:pt x="6" y="65"/>
                  </a:lnTo>
                  <a:lnTo>
                    <a:pt x="11" y="62"/>
                  </a:lnTo>
                  <a:lnTo>
                    <a:pt x="15" y="59"/>
                  </a:lnTo>
                  <a:lnTo>
                    <a:pt x="24" y="56"/>
                  </a:lnTo>
                  <a:lnTo>
                    <a:pt x="31" y="46"/>
                  </a:lnTo>
                  <a:lnTo>
                    <a:pt x="42" y="37"/>
                  </a:lnTo>
                  <a:lnTo>
                    <a:pt x="46" y="31"/>
                  </a:lnTo>
                  <a:lnTo>
                    <a:pt x="51" y="25"/>
                  </a:lnTo>
                  <a:lnTo>
                    <a:pt x="53" y="19"/>
                  </a:lnTo>
                  <a:lnTo>
                    <a:pt x="55" y="16"/>
                  </a:lnTo>
                  <a:lnTo>
                    <a:pt x="57" y="9"/>
                  </a:lnTo>
                  <a:lnTo>
                    <a:pt x="59" y="6"/>
                  </a:lnTo>
                  <a:lnTo>
                    <a:pt x="62" y="3"/>
                  </a:lnTo>
                  <a:lnTo>
                    <a:pt x="62" y="0"/>
                  </a:lnTo>
                  <a:lnTo>
                    <a:pt x="66" y="0"/>
                  </a:lnTo>
                  <a:lnTo>
                    <a:pt x="70" y="3"/>
                  </a:lnTo>
                  <a:lnTo>
                    <a:pt x="73" y="3"/>
                  </a:lnTo>
                  <a:lnTo>
                    <a:pt x="77" y="6"/>
                  </a:lnTo>
                  <a:lnTo>
                    <a:pt x="81" y="6"/>
                  </a:lnTo>
                  <a:lnTo>
                    <a:pt x="84" y="9"/>
                  </a:lnTo>
                  <a:lnTo>
                    <a:pt x="81" y="9"/>
                  </a:lnTo>
                  <a:lnTo>
                    <a:pt x="81" y="13"/>
                  </a:lnTo>
                  <a:lnTo>
                    <a:pt x="79" y="13"/>
                  </a:lnTo>
                  <a:lnTo>
                    <a:pt x="77" y="16"/>
                  </a:lnTo>
                  <a:lnTo>
                    <a:pt x="73" y="22"/>
                  </a:lnTo>
                  <a:lnTo>
                    <a:pt x="68" y="25"/>
                  </a:lnTo>
                  <a:lnTo>
                    <a:pt x="62" y="28"/>
                  </a:lnTo>
                  <a:lnTo>
                    <a:pt x="55" y="34"/>
                  </a:lnTo>
                  <a:lnTo>
                    <a:pt x="51" y="40"/>
                  </a:lnTo>
                  <a:lnTo>
                    <a:pt x="44" y="43"/>
                  </a:lnTo>
                  <a:lnTo>
                    <a:pt x="39" y="49"/>
                  </a:lnTo>
                  <a:lnTo>
                    <a:pt x="37" y="53"/>
                  </a:lnTo>
                  <a:lnTo>
                    <a:pt x="35" y="56"/>
                  </a:lnTo>
                  <a:lnTo>
                    <a:pt x="33" y="59"/>
                  </a:lnTo>
                  <a:lnTo>
                    <a:pt x="33" y="59"/>
                  </a:lnTo>
                  <a:lnTo>
                    <a:pt x="33" y="59"/>
                  </a:lnTo>
                  <a:lnTo>
                    <a:pt x="33" y="62"/>
                  </a:lnTo>
                  <a:lnTo>
                    <a:pt x="35" y="62"/>
                  </a:lnTo>
                  <a:lnTo>
                    <a:pt x="37" y="62"/>
                  </a:lnTo>
                  <a:lnTo>
                    <a:pt x="39" y="62"/>
                  </a:lnTo>
                  <a:lnTo>
                    <a:pt x="44" y="62"/>
                  </a:lnTo>
                  <a:lnTo>
                    <a:pt x="48" y="59"/>
                  </a:lnTo>
                  <a:lnTo>
                    <a:pt x="53" y="59"/>
                  </a:lnTo>
                  <a:lnTo>
                    <a:pt x="59" y="59"/>
                  </a:lnTo>
                  <a:lnTo>
                    <a:pt x="66" y="59"/>
                  </a:lnTo>
                  <a:lnTo>
                    <a:pt x="75" y="56"/>
                  </a:lnTo>
                  <a:lnTo>
                    <a:pt x="84" y="56"/>
                  </a:lnTo>
                  <a:lnTo>
                    <a:pt x="92" y="56"/>
                  </a:lnTo>
                  <a:lnTo>
                    <a:pt x="101" y="53"/>
                  </a:lnTo>
                  <a:lnTo>
                    <a:pt x="112" y="53"/>
                  </a:lnTo>
                  <a:lnTo>
                    <a:pt x="123" y="49"/>
                  </a:lnTo>
                  <a:lnTo>
                    <a:pt x="137" y="46"/>
                  </a:lnTo>
                  <a:lnTo>
                    <a:pt x="139" y="53"/>
                  </a:lnTo>
                  <a:lnTo>
                    <a:pt x="123" y="56"/>
                  </a:lnTo>
                  <a:lnTo>
                    <a:pt x="110" y="56"/>
                  </a:lnTo>
                  <a:lnTo>
                    <a:pt x="97" y="59"/>
                  </a:lnTo>
                  <a:lnTo>
                    <a:pt x="84" y="62"/>
                  </a:lnTo>
                  <a:lnTo>
                    <a:pt x="75" y="62"/>
                  </a:lnTo>
                  <a:lnTo>
                    <a:pt x="66" y="65"/>
                  </a:lnTo>
                  <a:lnTo>
                    <a:pt x="57" y="65"/>
                  </a:lnTo>
                  <a:lnTo>
                    <a:pt x="51" y="68"/>
                  </a:lnTo>
                  <a:lnTo>
                    <a:pt x="39" y="68"/>
                  </a:lnTo>
                  <a:lnTo>
                    <a:pt x="33" y="71"/>
                  </a:lnTo>
                  <a:lnTo>
                    <a:pt x="28" y="74"/>
                  </a:lnTo>
                  <a:lnTo>
                    <a:pt x="26" y="74"/>
                  </a:lnTo>
                  <a:lnTo>
                    <a:pt x="24" y="74"/>
                  </a:lnTo>
                  <a:lnTo>
                    <a:pt x="22" y="77"/>
                  </a:lnTo>
                  <a:lnTo>
                    <a:pt x="20" y="77"/>
                  </a:lnTo>
                  <a:lnTo>
                    <a:pt x="17" y="80"/>
                  </a:lnTo>
                  <a:lnTo>
                    <a:pt x="15" y="80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11" y="80"/>
                  </a:lnTo>
                  <a:lnTo>
                    <a:pt x="6" y="74"/>
                  </a:lnTo>
                  <a:lnTo>
                    <a:pt x="4" y="71"/>
                  </a:lnTo>
                  <a:lnTo>
                    <a:pt x="2" y="71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" name="Freeform 207"/>
            <p:cNvSpPr>
              <a:spLocks/>
            </p:cNvSpPr>
            <p:nvPr/>
          </p:nvSpPr>
          <p:spPr bwMode="auto">
            <a:xfrm>
              <a:off x="1176181" y="5821559"/>
              <a:ext cx="2643156" cy="555478"/>
            </a:xfrm>
            <a:custGeom>
              <a:avLst/>
              <a:gdLst>
                <a:gd name="T0" fmla="*/ 117 w 409"/>
                <a:gd name="T1" fmla="*/ 18 h 52"/>
                <a:gd name="T2" fmla="*/ 104 w 409"/>
                <a:gd name="T3" fmla="*/ 15 h 52"/>
                <a:gd name="T4" fmla="*/ 93 w 409"/>
                <a:gd name="T5" fmla="*/ 15 h 52"/>
                <a:gd name="T6" fmla="*/ 86 w 409"/>
                <a:gd name="T7" fmla="*/ 15 h 52"/>
                <a:gd name="T8" fmla="*/ 77 w 409"/>
                <a:gd name="T9" fmla="*/ 15 h 52"/>
                <a:gd name="T10" fmla="*/ 64 w 409"/>
                <a:gd name="T11" fmla="*/ 18 h 52"/>
                <a:gd name="T12" fmla="*/ 47 w 409"/>
                <a:gd name="T13" fmla="*/ 21 h 52"/>
                <a:gd name="T14" fmla="*/ 33 w 409"/>
                <a:gd name="T15" fmla="*/ 21 h 52"/>
                <a:gd name="T16" fmla="*/ 20 w 409"/>
                <a:gd name="T17" fmla="*/ 21 h 52"/>
                <a:gd name="T18" fmla="*/ 7 w 409"/>
                <a:gd name="T19" fmla="*/ 15 h 52"/>
                <a:gd name="T20" fmla="*/ 16 w 409"/>
                <a:gd name="T21" fmla="*/ 6 h 52"/>
                <a:gd name="T22" fmla="*/ 40 w 409"/>
                <a:gd name="T23" fmla="*/ 3 h 52"/>
                <a:gd name="T24" fmla="*/ 60 w 409"/>
                <a:gd name="T25" fmla="*/ 0 h 52"/>
                <a:gd name="T26" fmla="*/ 75 w 409"/>
                <a:gd name="T27" fmla="*/ 0 h 52"/>
                <a:gd name="T28" fmla="*/ 82 w 409"/>
                <a:gd name="T29" fmla="*/ 0 h 52"/>
                <a:gd name="T30" fmla="*/ 89 w 409"/>
                <a:gd name="T31" fmla="*/ 0 h 52"/>
                <a:gd name="T32" fmla="*/ 97 w 409"/>
                <a:gd name="T33" fmla="*/ 0 h 52"/>
                <a:gd name="T34" fmla="*/ 108 w 409"/>
                <a:gd name="T35" fmla="*/ 3 h 52"/>
                <a:gd name="T36" fmla="*/ 130 w 409"/>
                <a:gd name="T37" fmla="*/ 3 h 52"/>
                <a:gd name="T38" fmla="*/ 166 w 409"/>
                <a:gd name="T39" fmla="*/ 9 h 52"/>
                <a:gd name="T40" fmla="*/ 208 w 409"/>
                <a:gd name="T41" fmla="*/ 12 h 52"/>
                <a:gd name="T42" fmla="*/ 245 w 409"/>
                <a:gd name="T43" fmla="*/ 18 h 52"/>
                <a:gd name="T44" fmla="*/ 272 w 409"/>
                <a:gd name="T45" fmla="*/ 21 h 52"/>
                <a:gd name="T46" fmla="*/ 294 w 409"/>
                <a:gd name="T47" fmla="*/ 21 h 52"/>
                <a:gd name="T48" fmla="*/ 314 w 409"/>
                <a:gd name="T49" fmla="*/ 21 h 52"/>
                <a:gd name="T50" fmla="*/ 338 w 409"/>
                <a:gd name="T51" fmla="*/ 18 h 52"/>
                <a:gd name="T52" fmla="*/ 358 w 409"/>
                <a:gd name="T53" fmla="*/ 18 h 52"/>
                <a:gd name="T54" fmla="*/ 378 w 409"/>
                <a:gd name="T55" fmla="*/ 18 h 52"/>
                <a:gd name="T56" fmla="*/ 393 w 409"/>
                <a:gd name="T57" fmla="*/ 18 h 52"/>
                <a:gd name="T58" fmla="*/ 402 w 409"/>
                <a:gd name="T59" fmla="*/ 18 h 52"/>
                <a:gd name="T60" fmla="*/ 409 w 409"/>
                <a:gd name="T61" fmla="*/ 18 h 52"/>
                <a:gd name="T62" fmla="*/ 409 w 409"/>
                <a:gd name="T63" fmla="*/ 21 h 52"/>
                <a:gd name="T64" fmla="*/ 406 w 409"/>
                <a:gd name="T65" fmla="*/ 24 h 52"/>
                <a:gd name="T66" fmla="*/ 400 w 409"/>
                <a:gd name="T67" fmla="*/ 27 h 52"/>
                <a:gd name="T68" fmla="*/ 389 w 409"/>
                <a:gd name="T69" fmla="*/ 30 h 52"/>
                <a:gd name="T70" fmla="*/ 369 w 409"/>
                <a:gd name="T71" fmla="*/ 37 h 52"/>
                <a:gd name="T72" fmla="*/ 342 w 409"/>
                <a:gd name="T73" fmla="*/ 46 h 52"/>
                <a:gd name="T74" fmla="*/ 320 w 409"/>
                <a:gd name="T75" fmla="*/ 49 h 52"/>
                <a:gd name="T76" fmla="*/ 300 w 409"/>
                <a:gd name="T77" fmla="*/ 52 h 52"/>
                <a:gd name="T78" fmla="*/ 287 w 409"/>
                <a:gd name="T79" fmla="*/ 52 h 52"/>
                <a:gd name="T80" fmla="*/ 274 w 409"/>
                <a:gd name="T81" fmla="*/ 49 h 52"/>
                <a:gd name="T82" fmla="*/ 256 w 409"/>
                <a:gd name="T83" fmla="*/ 46 h 52"/>
                <a:gd name="T84" fmla="*/ 232 w 409"/>
                <a:gd name="T85" fmla="*/ 43 h 52"/>
                <a:gd name="T86" fmla="*/ 203 w 409"/>
                <a:gd name="T87" fmla="*/ 37 h 52"/>
                <a:gd name="T88" fmla="*/ 177 w 409"/>
                <a:gd name="T89" fmla="*/ 30 h 52"/>
                <a:gd name="T90" fmla="*/ 155 w 409"/>
                <a:gd name="T91" fmla="*/ 24 h 52"/>
                <a:gd name="T92" fmla="*/ 133 w 409"/>
                <a:gd name="T93" fmla="*/ 21 h 52"/>
                <a:gd name="T94" fmla="*/ 126 w 409"/>
                <a:gd name="T95" fmla="*/ 1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09" h="52">
                  <a:moveTo>
                    <a:pt x="126" y="18"/>
                  </a:moveTo>
                  <a:lnTo>
                    <a:pt x="117" y="18"/>
                  </a:lnTo>
                  <a:lnTo>
                    <a:pt x="111" y="18"/>
                  </a:lnTo>
                  <a:lnTo>
                    <a:pt x="104" y="15"/>
                  </a:lnTo>
                  <a:lnTo>
                    <a:pt x="97" y="15"/>
                  </a:lnTo>
                  <a:lnTo>
                    <a:pt x="93" y="15"/>
                  </a:lnTo>
                  <a:lnTo>
                    <a:pt x="89" y="15"/>
                  </a:lnTo>
                  <a:lnTo>
                    <a:pt x="86" y="15"/>
                  </a:lnTo>
                  <a:lnTo>
                    <a:pt x="82" y="15"/>
                  </a:lnTo>
                  <a:lnTo>
                    <a:pt x="77" y="15"/>
                  </a:lnTo>
                  <a:lnTo>
                    <a:pt x="71" y="15"/>
                  </a:lnTo>
                  <a:lnTo>
                    <a:pt x="64" y="18"/>
                  </a:lnTo>
                  <a:lnTo>
                    <a:pt x="55" y="18"/>
                  </a:lnTo>
                  <a:lnTo>
                    <a:pt x="47" y="21"/>
                  </a:lnTo>
                  <a:lnTo>
                    <a:pt x="40" y="21"/>
                  </a:lnTo>
                  <a:lnTo>
                    <a:pt x="33" y="21"/>
                  </a:lnTo>
                  <a:lnTo>
                    <a:pt x="27" y="24"/>
                  </a:lnTo>
                  <a:lnTo>
                    <a:pt x="20" y="21"/>
                  </a:lnTo>
                  <a:lnTo>
                    <a:pt x="13" y="18"/>
                  </a:lnTo>
                  <a:lnTo>
                    <a:pt x="7" y="15"/>
                  </a:lnTo>
                  <a:lnTo>
                    <a:pt x="0" y="9"/>
                  </a:lnTo>
                  <a:lnTo>
                    <a:pt x="16" y="6"/>
                  </a:lnTo>
                  <a:lnTo>
                    <a:pt x="29" y="6"/>
                  </a:lnTo>
                  <a:lnTo>
                    <a:pt x="40" y="3"/>
                  </a:lnTo>
                  <a:lnTo>
                    <a:pt x="51" y="3"/>
                  </a:lnTo>
                  <a:lnTo>
                    <a:pt x="60" y="0"/>
                  </a:lnTo>
                  <a:lnTo>
                    <a:pt x="69" y="0"/>
                  </a:lnTo>
                  <a:lnTo>
                    <a:pt x="75" y="0"/>
                  </a:lnTo>
                  <a:lnTo>
                    <a:pt x="80" y="0"/>
                  </a:lnTo>
                  <a:lnTo>
                    <a:pt x="82" y="0"/>
                  </a:lnTo>
                  <a:lnTo>
                    <a:pt x="84" y="0"/>
                  </a:lnTo>
                  <a:lnTo>
                    <a:pt x="89" y="0"/>
                  </a:lnTo>
                  <a:lnTo>
                    <a:pt x="93" y="0"/>
                  </a:lnTo>
                  <a:lnTo>
                    <a:pt x="97" y="0"/>
                  </a:lnTo>
                  <a:lnTo>
                    <a:pt x="104" y="0"/>
                  </a:lnTo>
                  <a:lnTo>
                    <a:pt x="108" y="3"/>
                  </a:lnTo>
                  <a:lnTo>
                    <a:pt x="115" y="3"/>
                  </a:lnTo>
                  <a:lnTo>
                    <a:pt x="130" y="3"/>
                  </a:lnTo>
                  <a:lnTo>
                    <a:pt x="148" y="6"/>
                  </a:lnTo>
                  <a:lnTo>
                    <a:pt x="166" y="9"/>
                  </a:lnTo>
                  <a:lnTo>
                    <a:pt x="188" y="12"/>
                  </a:lnTo>
                  <a:lnTo>
                    <a:pt x="208" y="12"/>
                  </a:lnTo>
                  <a:lnTo>
                    <a:pt x="228" y="15"/>
                  </a:lnTo>
                  <a:lnTo>
                    <a:pt x="245" y="18"/>
                  </a:lnTo>
                  <a:lnTo>
                    <a:pt x="258" y="18"/>
                  </a:lnTo>
                  <a:lnTo>
                    <a:pt x="272" y="21"/>
                  </a:lnTo>
                  <a:lnTo>
                    <a:pt x="283" y="21"/>
                  </a:lnTo>
                  <a:lnTo>
                    <a:pt x="294" y="21"/>
                  </a:lnTo>
                  <a:lnTo>
                    <a:pt x="300" y="21"/>
                  </a:lnTo>
                  <a:lnTo>
                    <a:pt x="314" y="21"/>
                  </a:lnTo>
                  <a:lnTo>
                    <a:pt x="329" y="21"/>
                  </a:lnTo>
                  <a:lnTo>
                    <a:pt x="338" y="18"/>
                  </a:lnTo>
                  <a:lnTo>
                    <a:pt x="347" y="18"/>
                  </a:lnTo>
                  <a:lnTo>
                    <a:pt x="358" y="18"/>
                  </a:lnTo>
                  <a:lnTo>
                    <a:pt x="367" y="18"/>
                  </a:lnTo>
                  <a:lnTo>
                    <a:pt x="378" y="18"/>
                  </a:lnTo>
                  <a:lnTo>
                    <a:pt x="384" y="18"/>
                  </a:lnTo>
                  <a:lnTo>
                    <a:pt x="393" y="18"/>
                  </a:lnTo>
                  <a:lnTo>
                    <a:pt x="398" y="18"/>
                  </a:lnTo>
                  <a:lnTo>
                    <a:pt x="402" y="18"/>
                  </a:lnTo>
                  <a:lnTo>
                    <a:pt x="406" y="18"/>
                  </a:lnTo>
                  <a:lnTo>
                    <a:pt x="409" y="18"/>
                  </a:lnTo>
                  <a:lnTo>
                    <a:pt x="409" y="18"/>
                  </a:lnTo>
                  <a:lnTo>
                    <a:pt x="409" y="21"/>
                  </a:lnTo>
                  <a:lnTo>
                    <a:pt x="409" y="21"/>
                  </a:lnTo>
                  <a:lnTo>
                    <a:pt x="406" y="24"/>
                  </a:lnTo>
                  <a:lnTo>
                    <a:pt x="404" y="27"/>
                  </a:lnTo>
                  <a:lnTo>
                    <a:pt x="400" y="27"/>
                  </a:lnTo>
                  <a:lnTo>
                    <a:pt x="395" y="30"/>
                  </a:lnTo>
                  <a:lnTo>
                    <a:pt x="389" y="30"/>
                  </a:lnTo>
                  <a:lnTo>
                    <a:pt x="382" y="33"/>
                  </a:lnTo>
                  <a:lnTo>
                    <a:pt x="369" y="37"/>
                  </a:lnTo>
                  <a:lnTo>
                    <a:pt x="356" y="43"/>
                  </a:lnTo>
                  <a:lnTo>
                    <a:pt x="342" y="46"/>
                  </a:lnTo>
                  <a:lnTo>
                    <a:pt x="331" y="49"/>
                  </a:lnTo>
                  <a:lnTo>
                    <a:pt x="320" y="49"/>
                  </a:lnTo>
                  <a:lnTo>
                    <a:pt x="309" y="52"/>
                  </a:lnTo>
                  <a:lnTo>
                    <a:pt x="300" y="52"/>
                  </a:lnTo>
                  <a:lnTo>
                    <a:pt x="294" y="52"/>
                  </a:lnTo>
                  <a:lnTo>
                    <a:pt x="287" y="52"/>
                  </a:lnTo>
                  <a:lnTo>
                    <a:pt x="283" y="52"/>
                  </a:lnTo>
                  <a:lnTo>
                    <a:pt x="274" y="49"/>
                  </a:lnTo>
                  <a:lnTo>
                    <a:pt x="265" y="49"/>
                  </a:lnTo>
                  <a:lnTo>
                    <a:pt x="256" y="46"/>
                  </a:lnTo>
                  <a:lnTo>
                    <a:pt x="243" y="46"/>
                  </a:lnTo>
                  <a:lnTo>
                    <a:pt x="232" y="43"/>
                  </a:lnTo>
                  <a:lnTo>
                    <a:pt x="217" y="40"/>
                  </a:lnTo>
                  <a:lnTo>
                    <a:pt x="203" y="37"/>
                  </a:lnTo>
                  <a:lnTo>
                    <a:pt x="190" y="33"/>
                  </a:lnTo>
                  <a:lnTo>
                    <a:pt x="177" y="30"/>
                  </a:lnTo>
                  <a:lnTo>
                    <a:pt x="166" y="27"/>
                  </a:lnTo>
                  <a:lnTo>
                    <a:pt x="155" y="24"/>
                  </a:lnTo>
                  <a:lnTo>
                    <a:pt x="144" y="21"/>
                  </a:lnTo>
                  <a:lnTo>
                    <a:pt x="133" y="21"/>
                  </a:lnTo>
                  <a:lnTo>
                    <a:pt x="126" y="18"/>
                  </a:lnTo>
                  <a:lnTo>
                    <a:pt x="126" y="1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" name="Freeform 208"/>
            <p:cNvSpPr>
              <a:spLocks/>
            </p:cNvSpPr>
            <p:nvPr/>
          </p:nvSpPr>
          <p:spPr bwMode="auto">
            <a:xfrm>
              <a:off x="2843500" y="5063114"/>
              <a:ext cx="471762" cy="683665"/>
            </a:xfrm>
            <a:custGeom>
              <a:avLst/>
              <a:gdLst>
                <a:gd name="T0" fmla="*/ 0 w 73"/>
                <a:gd name="T1" fmla="*/ 3 h 64"/>
                <a:gd name="T2" fmla="*/ 3 w 73"/>
                <a:gd name="T3" fmla="*/ 0 h 64"/>
                <a:gd name="T4" fmla="*/ 5 w 73"/>
                <a:gd name="T5" fmla="*/ 0 h 64"/>
                <a:gd name="T6" fmla="*/ 12 w 73"/>
                <a:gd name="T7" fmla="*/ 0 h 64"/>
                <a:gd name="T8" fmla="*/ 16 w 73"/>
                <a:gd name="T9" fmla="*/ 0 h 64"/>
                <a:gd name="T10" fmla="*/ 25 w 73"/>
                <a:gd name="T11" fmla="*/ 3 h 64"/>
                <a:gd name="T12" fmla="*/ 31 w 73"/>
                <a:gd name="T13" fmla="*/ 6 h 64"/>
                <a:gd name="T14" fmla="*/ 40 w 73"/>
                <a:gd name="T15" fmla="*/ 12 h 64"/>
                <a:gd name="T16" fmla="*/ 51 w 73"/>
                <a:gd name="T17" fmla="*/ 18 h 64"/>
                <a:gd name="T18" fmla="*/ 58 w 73"/>
                <a:gd name="T19" fmla="*/ 21 h 64"/>
                <a:gd name="T20" fmla="*/ 64 w 73"/>
                <a:gd name="T21" fmla="*/ 27 h 64"/>
                <a:gd name="T22" fmla="*/ 69 w 73"/>
                <a:gd name="T23" fmla="*/ 30 h 64"/>
                <a:gd name="T24" fmla="*/ 69 w 73"/>
                <a:gd name="T25" fmla="*/ 34 h 64"/>
                <a:gd name="T26" fmla="*/ 71 w 73"/>
                <a:gd name="T27" fmla="*/ 37 h 64"/>
                <a:gd name="T28" fmla="*/ 73 w 73"/>
                <a:gd name="T29" fmla="*/ 40 h 64"/>
                <a:gd name="T30" fmla="*/ 73 w 73"/>
                <a:gd name="T31" fmla="*/ 46 h 64"/>
                <a:gd name="T32" fmla="*/ 73 w 73"/>
                <a:gd name="T33" fmla="*/ 49 h 64"/>
                <a:gd name="T34" fmla="*/ 71 w 73"/>
                <a:gd name="T35" fmla="*/ 55 h 64"/>
                <a:gd name="T36" fmla="*/ 67 w 73"/>
                <a:gd name="T37" fmla="*/ 58 h 64"/>
                <a:gd name="T38" fmla="*/ 64 w 73"/>
                <a:gd name="T39" fmla="*/ 61 h 64"/>
                <a:gd name="T40" fmla="*/ 60 w 73"/>
                <a:gd name="T41" fmla="*/ 64 h 64"/>
                <a:gd name="T42" fmla="*/ 58 w 73"/>
                <a:gd name="T43" fmla="*/ 64 h 64"/>
                <a:gd name="T44" fmla="*/ 53 w 73"/>
                <a:gd name="T45" fmla="*/ 64 h 64"/>
                <a:gd name="T46" fmla="*/ 51 w 73"/>
                <a:gd name="T47" fmla="*/ 64 h 64"/>
                <a:gd name="T48" fmla="*/ 49 w 73"/>
                <a:gd name="T49" fmla="*/ 64 h 64"/>
                <a:gd name="T50" fmla="*/ 47 w 73"/>
                <a:gd name="T51" fmla="*/ 61 h 64"/>
                <a:gd name="T52" fmla="*/ 42 w 73"/>
                <a:gd name="T53" fmla="*/ 58 h 64"/>
                <a:gd name="T54" fmla="*/ 38 w 73"/>
                <a:gd name="T55" fmla="*/ 52 h 64"/>
                <a:gd name="T56" fmla="*/ 34 w 73"/>
                <a:gd name="T57" fmla="*/ 49 h 64"/>
                <a:gd name="T58" fmla="*/ 27 w 73"/>
                <a:gd name="T59" fmla="*/ 43 h 64"/>
                <a:gd name="T60" fmla="*/ 23 w 73"/>
                <a:gd name="T61" fmla="*/ 37 h 64"/>
                <a:gd name="T62" fmla="*/ 16 w 73"/>
                <a:gd name="T63" fmla="*/ 27 h 64"/>
                <a:gd name="T64" fmla="*/ 12 w 73"/>
                <a:gd name="T65" fmla="*/ 24 h 64"/>
                <a:gd name="T66" fmla="*/ 7 w 73"/>
                <a:gd name="T67" fmla="*/ 18 h 64"/>
                <a:gd name="T68" fmla="*/ 5 w 73"/>
                <a:gd name="T69" fmla="*/ 12 h 64"/>
                <a:gd name="T70" fmla="*/ 3 w 73"/>
                <a:gd name="T71" fmla="*/ 9 h 64"/>
                <a:gd name="T72" fmla="*/ 0 w 73"/>
                <a:gd name="T73" fmla="*/ 6 h 64"/>
                <a:gd name="T74" fmla="*/ 0 w 73"/>
                <a:gd name="T75" fmla="*/ 3 h 64"/>
                <a:gd name="T76" fmla="*/ 0 w 73"/>
                <a:gd name="T77" fmla="*/ 3 h 64"/>
                <a:gd name="T78" fmla="*/ 0 w 73"/>
                <a:gd name="T79" fmla="*/ 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3" h="64">
                  <a:moveTo>
                    <a:pt x="0" y="3"/>
                  </a:moveTo>
                  <a:lnTo>
                    <a:pt x="3" y="0"/>
                  </a:lnTo>
                  <a:lnTo>
                    <a:pt x="5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5" y="3"/>
                  </a:lnTo>
                  <a:lnTo>
                    <a:pt x="31" y="6"/>
                  </a:lnTo>
                  <a:lnTo>
                    <a:pt x="40" y="12"/>
                  </a:lnTo>
                  <a:lnTo>
                    <a:pt x="51" y="18"/>
                  </a:lnTo>
                  <a:lnTo>
                    <a:pt x="58" y="21"/>
                  </a:lnTo>
                  <a:lnTo>
                    <a:pt x="64" y="27"/>
                  </a:lnTo>
                  <a:lnTo>
                    <a:pt x="69" y="30"/>
                  </a:lnTo>
                  <a:lnTo>
                    <a:pt x="69" y="34"/>
                  </a:lnTo>
                  <a:lnTo>
                    <a:pt x="71" y="37"/>
                  </a:lnTo>
                  <a:lnTo>
                    <a:pt x="73" y="40"/>
                  </a:lnTo>
                  <a:lnTo>
                    <a:pt x="73" y="46"/>
                  </a:lnTo>
                  <a:lnTo>
                    <a:pt x="73" y="49"/>
                  </a:lnTo>
                  <a:lnTo>
                    <a:pt x="71" y="55"/>
                  </a:lnTo>
                  <a:lnTo>
                    <a:pt x="67" y="58"/>
                  </a:lnTo>
                  <a:lnTo>
                    <a:pt x="64" y="61"/>
                  </a:lnTo>
                  <a:lnTo>
                    <a:pt x="60" y="64"/>
                  </a:lnTo>
                  <a:lnTo>
                    <a:pt x="58" y="64"/>
                  </a:lnTo>
                  <a:lnTo>
                    <a:pt x="53" y="64"/>
                  </a:lnTo>
                  <a:lnTo>
                    <a:pt x="51" y="64"/>
                  </a:lnTo>
                  <a:lnTo>
                    <a:pt x="49" y="64"/>
                  </a:lnTo>
                  <a:lnTo>
                    <a:pt x="47" y="61"/>
                  </a:lnTo>
                  <a:lnTo>
                    <a:pt x="42" y="58"/>
                  </a:lnTo>
                  <a:lnTo>
                    <a:pt x="38" y="52"/>
                  </a:lnTo>
                  <a:lnTo>
                    <a:pt x="34" y="49"/>
                  </a:lnTo>
                  <a:lnTo>
                    <a:pt x="27" y="43"/>
                  </a:lnTo>
                  <a:lnTo>
                    <a:pt x="23" y="37"/>
                  </a:lnTo>
                  <a:lnTo>
                    <a:pt x="16" y="27"/>
                  </a:lnTo>
                  <a:lnTo>
                    <a:pt x="12" y="24"/>
                  </a:lnTo>
                  <a:lnTo>
                    <a:pt x="7" y="18"/>
                  </a:lnTo>
                  <a:lnTo>
                    <a:pt x="5" y="12"/>
                  </a:lnTo>
                  <a:lnTo>
                    <a:pt x="3" y="9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90" name="Freeform 202">
            <a:extLst>
              <a:ext uri="{FF2B5EF4-FFF2-40B4-BE49-F238E27FC236}">
                <a16:creationId xmlns:a16="http://schemas.microsoft.com/office/drawing/2014/main" xmlns="" id="{97630D40-6537-4242-AEE4-7FF720E59CF4}"/>
              </a:ext>
            </a:extLst>
          </p:cNvPr>
          <p:cNvSpPr>
            <a:spLocks/>
          </p:cNvSpPr>
          <p:nvPr/>
        </p:nvSpPr>
        <p:spPr bwMode="auto">
          <a:xfrm>
            <a:off x="1560425" y="4244839"/>
            <a:ext cx="400845" cy="378647"/>
          </a:xfrm>
          <a:custGeom>
            <a:avLst/>
            <a:gdLst>
              <a:gd name="T0" fmla="*/ 11 w 64"/>
              <a:gd name="T1" fmla="*/ 22 h 40"/>
              <a:gd name="T2" fmla="*/ 6 w 64"/>
              <a:gd name="T3" fmla="*/ 16 h 40"/>
              <a:gd name="T4" fmla="*/ 2 w 64"/>
              <a:gd name="T5" fmla="*/ 13 h 40"/>
              <a:gd name="T6" fmla="*/ 0 w 64"/>
              <a:gd name="T7" fmla="*/ 6 h 40"/>
              <a:gd name="T8" fmla="*/ 0 w 64"/>
              <a:gd name="T9" fmla="*/ 0 h 40"/>
              <a:gd name="T10" fmla="*/ 13 w 64"/>
              <a:gd name="T11" fmla="*/ 3 h 40"/>
              <a:gd name="T12" fmla="*/ 26 w 64"/>
              <a:gd name="T13" fmla="*/ 3 h 40"/>
              <a:gd name="T14" fmla="*/ 37 w 64"/>
              <a:gd name="T15" fmla="*/ 6 h 40"/>
              <a:gd name="T16" fmla="*/ 46 w 64"/>
              <a:gd name="T17" fmla="*/ 10 h 40"/>
              <a:gd name="T18" fmla="*/ 50 w 64"/>
              <a:gd name="T19" fmla="*/ 13 h 40"/>
              <a:gd name="T20" fmla="*/ 55 w 64"/>
              <a:gd name="T21" fmla="*/ 16 h 40"/>
              <a:gd name="T22" fmla="*/ 57 w 64"/>
              <a:gd name="T23" fmla="*/ 16 h 40"/>
              <a:gd name="T24" fmla="*/ 59 w 64"/>
              <a:gd name="T25" fmla="*/ 19 h 40"/>
              <a:gd name="T26" fmla="*/ 61 w 64"/>
              <a:gd name="T27" fmla="*/ 22 h 40"/>
              <a:gd name="T28" fmla="*/ 64 w 64"/>
              <a:gd name="T29" fmla="*/ 22 h 40"/>
              <a:gd name="T30" fmla="*/ 64 w 64"/>
              <a:gd name="T31" fmla="*/ 28 h 40"/>
              <a:gd name="T32" fmla="*/ 61 w 64"/>
              <a:gd name="T33" fmla="*/ 31 h 40"/>
              <a:gd name="T34" fmla="*/ 61 w 64"/>
              <a:gd name="T35" fmla="*/ 34 h 40"/>
              <a:gd name="T36" fmla="*/ 59 w 64"/>
              <a:gd name="T37" fmla="*/ 37 h 40"/>
              <a:gd name="T38" fmla="*/ 57 w 64"/>
              <a:gd name="T39" fmla="*/ 40 h 40"/>
              <a:gd name="T40" fmla="*/ 53 w 64"/>
              <a:gd name="T41" fmla="*/ 40 h 40"/>
              <a:gd name="T42" fmla="*/ 48 w 64"/>
              <a:gd name="T43" fmla="*/ 40 h 40"/>
              <a:gd name="T44" fmla="*/ 42 w 64"/>
              <a:gd name="T45" fmla="*/ 40 h 40"/>
              <a:gd name="T46" fmla="*/ 37 w 64"/>
              <a:gd name="T47" fmla="*/ 37 h 40"/>
              <a:gd name="T48" fmla="*/ 31 w 64"/>
              <a:gd name="T49" fmla="*/ 34 h 40"/>
              <a:gd name="T50" fmla="*/ 24 w 64"/>
              <a:gd name="T51" fmla="*/ 31 h 40"/>
              <a:gd name="T52" fmla="*/ 17 w 64"/>
              <a:gd name="T53" fmla="*/ 28 h 40"/>
              <a:gd name="T54" fmla="*/ 11 w 64"/>
              <a:gd name="T55" fmla="*/ 22 h 40"/>
              <a:gd name="T56" fmla="*/ 11 w 64"/>
              <a:gd name="T57" fmla="*/ 22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" h="40">
                <a:moveTo>
                  <a:pt x="11" y="22"/>
                </a:moveTo>
                <a:lnTo>
                  <a:pt x="6" y="16"/>
                </a:lnTo>
                <a:lnTo>
                  <a:pt x="2" y="13"/>
                </a:lnTo>
                <a:lnTo>
                  <a:pt x="0" y="6"/>
                </a:lnTo>
                <a:lnTo>
                  <a:pt x="0" y="0"/>
                </a:lnTo>
                <a:lnTo>
                  <a:pt x="13" y="3"/>
                </a:lnTo>
                <a:lnTo>
                  <a:pt x="26" y="3"/>
                </a:lnTo>
                <a:lnTo>
                  <a:pt x="37" y="6"/>
                </a:lnTo>
                <a:lnTo>
                  <a:pt x="46" y="10"/>
                </a:lnTo>
                <a:lnTo>
                  <a:pt x="50" y="13"/>
                </a:lnTo>
                <a:lnTo>
                  <a:pt x="55" y="16"/>
                </a:lnTo>
                <a:lnTo>
                  <a:pt x="57" y="16"/>
                </a:lnTo>
                <a:lnTo>
                  <a:pt x="59" y="19"/>
                </a:lnTo>
                <a:lnTo>
                  <a:pt x="61" y="22"/>
                </a:lnTo>
                <a:lnTo>
                  <a:pt x="64" y="22"/>
                </a:lnTo>
                <a:lnTo>
                  <a:pt x="64" y="28"/>
                </a:lnTo>
                <a:lnTo>
                  <a:pt x="61" y="31"/>
                </a:lnTo>
                <a:lnTo>
                  <a:pt x="61" y="34"/>
                </a:lnTo>
                <a:lnTo>
                  <a:pt x="59" y="37"/>
                </a:lnTo>
                <a:lnTo>
                  <a:pt x="57" y="40"/>
                </a:lnTo>
                <a:lnTo>
                  <a:pt x="53" y="40"/>
                </a:lnTo>
                <a:lnTo>
                  <a:pt x="48" y="40"/>
                </a:lnTo>
                <a:lnTo>
                  <a:pt x="42" y="40"/>
                </a:lnTo>
                <a:lnTo>
                  <a:pt x="37" y="37"/>
                </a:lnTo>
                <a:lnTo>
                  <a:pt x="31" y="34"/>
                </a:lnTo>
                <a:lnTo>
                  <a:pt x="24" y="31"/>
                </a:lnTo>
                <a:lnTo>
                  <a:pt x="17" y="28"/>
                </a:lnTo>
                <a:lnTo>
                  <a:pt x="11" y="22"/>
                </a:lnTo>
                <a:lnTo>
                  <a:pt x="11" y="2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Freeform 203">
            <a:extLst>
              <a:ext uri="{FF2B5EF4-FFF2-40B4-BE49-F238E27FC236}">
                <a16:creationId xmlns:a16="http://schemas.microsoft.com/office/drawing/2014/main" xmlns="" id="{5CEF332F-45FD-4023-9CD7-0CFBC13B67F7}"/>
              </a:ext>
            </a:extLst>
          </p:cNvPr>
          <p:cNvSpPr>
            <a:spLocks/>
          </p:cNvSpPr>
          <p:nvPr/>
        </p:nvSpPr>
        <p:spPr bwMode="auto">
          <a:xfrm>
            <a:off x="2261903" y="4216444"/>
            <a:ext cx="845534" cy="321850"/>
          </a:xfrm>
          <a:custGeom>
            <a:avLst/>
            <a:gdLst>
              <a:gd name="T0" fmla="*/ 75 w 135"/>
              <a:gd name="T1" fmla="*/ 28 h 34"/>
              <a:gd name="T2" fmla="*/ 64 w 135"/>
              <a:gd name="T3" fmla="*/ 31 h 34"/>
              <a:gd name="T4" fmla="*/ 55 w 135"/>
              <a:gd name="T5" fmla="*/ 31 h 34"/>
              <a:gd name="T6" fmla="*/ 49 w 135"/>
              <a:gd name="T7" fmla="*/ 31 h 34"/>
              <a:gd name="T8" fmla="*/ 42 w 135"/>
              <a:gd name="T9" fmla="*/ 31 h 34"/>
              <a:gd name="T10" fmla="*/ 36 w 135"/>
              <a:gd name="T11" fmla="*/ 34 h 34"/>
              <a:gd name="T12" fmla="*/ 31 w 135"/>
              <a:gd name="T13" fmla="*/ 34 h 34"/>
              <a:gd name="T14" fmla="*/ 27 w 135"/>
              <a:gd name="T15" fmla="*/ 34 h 34"/>
              <a:gd name="T16" fmla="*/ 24 w 135"/>
              <a:gd name="T17" fmla="*/ 31 h 34"/>
              <a:gd name="T18" fmla="*/ 18 w 135"/>
              <a:gd name="T19" fmla="*/ 31 h 34"/>
              <a:gd name="T20" fmla="*/ 11 w 135"/>
              <a:gd name="T21" fmla="*/ 28 h 34"/>
              <a:gd name="T22" fmla="*/ 7 w 135"/>
              <a:gd name="T23" fmla="*/ 25 h 34"/>
              <a:gd name="T24" fmla="*/ 0 w 135"/>
              <a:gd name="T25" fmla="*/ 19 h 34"/>
              <a:gd name="T26" fmla="*/ 11 w 135"/>
              <a:gd name="T27" fmla="*/ 16 h 34"/>
              <a:gd name="T28" fmla="*/ 22 w 135"/>
              <a:gd name="T29" fmla="*/ 16 h 34"/>
              <a:gd name="T30" fmla="*/ 33 w 135"/>
              <a:gd name="T31" fmla="*/ 13 h 34"/>
              <a:gd name="T32" fmla="*/ 42 w 135"/>
              <a:gd name="T33" fmla="*/ 9 h 34"/>
              <a:gd name="T34" fmla="*/ 51 w 135"/>
              <a:gd name="T35" fmla="*/ 9 h 34"/>
              <a:gd name="T36" fmla="*/ 60 w 135"/>
              <a:gd name="T37" fmla="*/ 6 h 34"/>
              <a:gd name="T38" fmla="*/ 66 w 135"/>
              <a:gd name="T39" fmla="*/ 6 h 34"/>
              <a:gd name="T40" fmla="*/ 73 w 135"/>
              <a:gd name="T41" fmla="*/ 6 h 34"/>
              <a:gd name="T42" fmla="*/ 80 w 135"/>
              <a:gd name="T43" fmla="*/ 3 h 34"/>
              <a:gd name="T44" fmla="*/ 86 w 135"/>
              <a:gd name="T45" fmla="*/ 3 h 34"/>
              <a:gd name="T46" fmla="*/ 91 w 135"/>
              <a:gd name="T47" fmla="*/ 3 h 34"/>
              <a:gd name="T48" fmla="*/ 95 w 135"/>
              <a:gd name="T49" fmla="*/ 0 h 34"/>
              <a:gd name="T50" fmla="*/ 100 w 135"/>
              <a:gd name="T51" fmla="*/ 0 h 34"/>
              <a:gd name="T52" fmla="*/ 104 w 135"/>
              <a:gd name="T53" fmla="*/ 0 h 34"/>
              <a:gd name="T54" fmla="*/ 106 w 135"/>
              <a:gd name="T55" fmla="*/ 0 h 34"/>
              <a:gd name="T56" fmla="*/ 108 w 135"/>
              <a:gd name="T57" fmla="*/ 0 h 34"/>
              <a:gd name="T58" fmla="*/ 115 w 135"/>
              <a:gd name="T59" fmla="*/ 0 h 34"/>
              <a:gd name="T60" fmla="*/ 119 w 135"/>
              <a:gd name="T61" fmla="*/ 0 h 34"/>
              <a:gd name="T62" fmla="*/ 124 w 135"/>
              <a:gd name="T63" fmla="*/ 3 h 34"/>
              <a:gd name="T64" fmla="*/ 128 w 135"/>
              <a:gd name="T65" fmla="*/ 3 h 34"/>
              <a:gd name="T66" fmla="*/ 130 w 135"/>
              <a:gd name="T67" fmla="*/ 6 h 34"/>
              <a:gd name="T68" fmla="*/ 133 w 135"/>
              <a:gd name="T69" fmla="*/ 6 h 34"/>
              <a:gd name="T70" fmla="*/ 135 w 135"/>
              <a:gd name="T71" fmla="*/ 9 h 34"/>
              <a:gd name="T72" fmla="*/ 135 w 135"/>
              <a:gd name="T73" fmla="*/ 13 h 34"/>
              <a:gd name="T74" fmla="*/ 135 w 135"/>
              <a:gd name="T75" fmla="*/ 13 h 34"/>
              <a:gd name="T76" fmla="*/ 133 w 135"/>
              <a:gd name="T77" fmla="*/ 16 h 34"/>
              <a:gd name="T78" fmla="*/ 130 w 135"/>
              <a:gd name="T79" fmla="*/ 19 h 34"/>
              <a:gd name="T80" fmla="*/ 126 w 135"/>
              <a:gd name="T81" fmla="*/ 19 h 34"/>
              <a:gd name="T82" fmla="*/ 122 w 135"/>
              <a:gd name="T83" fmla="*/ 19 h 34"/>
              <a:gd name="T84" fmla="*/ 117 w 135"/>
              <a:gd name="T85" fmla="*/ 22 h 34"/>
              <a:gd name="T86" fmla="*/ 113 w 135"/>
              <a:gd name="T87" fmla="*/ 22 h 34"/>
              <a:gd name="T88" fmla="*/ 106 w 135"/>
              <a:gd name="T89" fmla="*/ 22 h 34"/>
              <a:gd name="T90" fmla="*/ 100 w 135"/>
              <a:gd name="T91" fmla="*/ 25 h 34"/>
              <a:gd name="T92" fmla="*/ 93 w 135"/>
              <a:gd name="T93" fmla="*/ 25 h 34"/>
              <a:gd name="T94" fmla="*/ 84 w 135"/>
              <a:gd name="T95" fmla="*/ 28 h 34"/>
              <a:gd name="T96" fmla="*/ 75 w 135"/>
              <a:gd name="T97" fmla="*/ 28 h 34"/>
              <a:gd name="T98" fmla="*/ 75 w 135"/>
              <a:gd name="T99" fmla="*/ 28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5" h="34">
                <a:moveTo>
                  <a:pt x="75" y="28"/>
                </a:moveTo>
                <a:lnTo>
                  <a:pt x="64" y="31"/>
                </a:lnTo>
                <a:lnTo>
                  <a:pt x="55" y="31"/>
                </a:lnTo>
                <a:lnTo>
                  <a:pt x="49" y="31"/>
                </a:lnTo>
                <a:lnTo>
                  <a:pt x="42" y="31"/>
                </a:lnTo>
                <a:lnTo>
                  <a:pt x="36" y="34"/>
                </a:lnTo>
                <a:lnTo>
                  <a:pt x="31" y="34"/>
                </a:lnTo>
                <a:lnTo>
                  <a:pt x="27" y="34"/>
                </a:lnTo>
                <a:lnTo>
                  <a:pt x="24" y="31"/>
                </a:lnTo>
                <a:lnTo>
                  <a:pt x="18" y="31"/>
                </a:lnTo>
                <a:lnTo>
                  <a:pt x="11" y="28"/>
                </a:lnTo>
                <a:lnTo>
                  <a:pt x="7" y="25"/>
                </a:lnTo>
                <a:lnTo>
                  <a:pt x="0" y="19"/>
                </a:lnTo>
                <a:lnTo>
                  <a:pt x="11" y="16"/>
                </a:lnTo>
                <a:lnTo>
                  <a:pt x="22" y="16"/>
                </a:lnTo>
                <a:lnTo>
                  <a:pt x="33" y="13"/>
                </a:lnTo>
                <a:lnTo>
                  <a:pt x="42" y="9"/>
                </a:lnTo>
                <a:lnTo>
                  <a:pt x="51" y="9"/>
                </a:lnTo>
                <a:lnTo>
                  <a:pt x="60" y="6"/>
                </a:lnTo>
                <a:lnTo>
                  <a:pt x="66" y="6"/>
                </a:lnTo>
                <a:lnTo>
                  <a:pt x="73" y="6"/>
                </a:lnTo>
                <a:lnTo>
                  <a:pt x="80" y="3"/>
                </a:lnTo>
                <a:lnTo>
                  <a:pt x="86" y="3"/>
                </a:lnTo>
                <a:lnTo>
                  <a:pt x="91" y="3"/>
                </a:lnTo>
                <a:lnTo>
                  <a:pt x="95" y="0"/>
                </a:lnTo>
                <a:lnTo>
                  <a:pt x="100" y="0"/>
                </a:lnTo>
                <a:lnTo>
                  <a:pt x="104" y="0"/>
                </a:lnTo>
                <a:lnTo>
                  <a:pt x="106" y="0"/>
                </a:lnTo>
                <a:lnTo>
                  <a:pt x="108" y="0"/>
                </a:lnTo>
                <a:lnTo>
                  <a:pt x="115" y="0"/>
                </a:lnTo>
                <a:lnTo>
                  <a:pt x="119" y="0"/>
                </a:lnTo>
                <a:lnTo>
                  <a:pt x="124" y="3"/>
                </a:lnTo>
                <a:lnTo>
                  <a:pt x="128" y="3"/>
                </a:lnTo>
                <a:lnTo>
                  <a:pt x="130" y="6"/>
                </a:lnTo>
                <a:lnTo>
                  <a:pt x="133" y="6"/>
                </a:lnTo>
                <a:lnTo>
                  <a:pt x="135" y="9"/>
                </a:lnTo>
                <a:lnTo>
                  <a:pt x="135" y="13"/>
                </a:lnTo>
                <a:lnTo>
                  <a:pt x="135" y="13"/>
                </a:lnTo>
                <a:lnTo>
                  <a:pt x="133" y="16"/>
                </a:lnTo>
                <a:lnTo>
                  <a:pt x="130" y="19"/>
                </a:lnTo>
                <a:lnTo>
                  <a:pt x="126" y="19"/>
                </a:lnTo>
                <a:lnTo>
                  <a:pt x="122" y="19"/>
                </a:lnTo>
                <a:lnTo>
                  <a:pt x="117" y="22"/>
                </a:lnTo>
                <a:lnTo>
                  <a:pt x="113" y="22"/>
                </a:lnTo>
                <a:lnTo>
                  <a:pt x="106" y="22"/>
                </a:lnTo>
                <a:lnTo>
                  <a:pt x="100" y="25"/>
                </a:lnTo>
                <a:lnTo>
                  <a:pt x="93" y="25"/>
                </a:lnTo>
                <a:lnTo>
                  <a:pt x="84" y="28"/>
                </a:lnTo>
                <a:lnTo>
                  <a:pt x="75" y="28"/>
                </a:lnTo>
                <a:lnTo>
                  <a:pt x="75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Freeform 204">
            <a:extLst>
              <a:ext uri="{FF2B5EF4-FFF2-40B4-BE49-F238E27FC236}">
                <a16:creationId xmlns:a16="http://schemas.microsoft.com/office/drawing/2014/main" xmlns="" id="{E6DD5177-5BAF-4779-9E2B-9C567BE5EFF0}"/>
              </a:ext>
            </a:extLst>
          </p:cNvPr>
          <p:cNvSpPr>
            <a:spLocks/>
          </p:cNvSpPr>
          <p:nvPr/>
        </p:nvSpPr>
        <p:spPr bwMode="auto">
          <a:xfrm>
            <a:off x="1986323" y="4651888"/>
            <a:ext cx="1465590" cy="388117"/>
          </a:xfrm>
          <a:custGeom>
            <a:avLst/>
            <a:gdLst>
              <a:gd name="T0" fmla="*/ 11 w 234"/>
              <a:gd name="T1" fmla="*/ 34 h 41"/>
              <a:gd name="T2" fmla="*/ 7 w 234"/>
              <a:gd name="T3" fmla="*/ 34 h 41"/>
              <a:gd name="T4" fmla="*/ 2 w 234"/>
              <a:gd name="T5" fmla="*/ 31 h 41"/>
              <a:gd name="T6" fmla="*/ 2 w 234"/>
              <a:gd name="T7" fmla="*/ 28 h 41"/>
              <a:gd name="T8" fmla="*/ 0 w 234"/>
              <a:gd name="T9" fmla="*/ 22 h 41"/>
              <a:gd name="T10" fmla="*/ 18 w 234"/>
              <a:gd name="T11" fmla="*/ 22 h 41"/>
              <a:gd name="T12" fmla="*/ 35 w 234"/>
              <a:gd name="T13" fmla="*/ 19 h 41"/>
              <a:gd name="T14" fmla="*/ 51 w 234"/>
              <a:gd name="T15" fmla="*/ 19 h 41"/>
              <a:gd name="T16" fmla="*/ 66 w 234"/>
              <a:gd name="T17" fmla="*/ 16 h 41"/>
              <a:gd name="T18" fmla="*/ 82 w 234"/>
              <a:gd name="T19" fmla="*/ 16 h 41"/>
              <a:gd name="T20" fmla="*/ 95 w 234"/>
              <a:gd name="T21" fmla="*/ 13 h 41"/>
              <a:gd name="T22" fmla="*/ 108 w 234"/>
              <a:gd name="T23" fmla="*/ 10 h 41"/>
              <a:gd name="T24" fmla="*/ 119 w 234"/>
              <a:gd name="T25" fmla="*/ 10 h 41"/>
              <a:gd name="T26" fmla="*/ 132 w 234"/>
              <a:gd name="T27" fmla="*/ 7 h 41"/>
              <a:gd name="T28" fmla="*/ 144 w 234"/>
              <a:gd name="T29" fmla="*/ 7 h 41"/>
              <a:gd name="T30" fmla="*/ 152 w 234"/>
              <a:gd name="T31" fmla="*/ 4 h 41"/>
              <a:gd name="T32" fmla="*/ 161 w 234"/>
              <a:gd name="T33" fmla="*/ 4 h 41"/>
              <a:gd name="T34" fmla="*/ 170 w 234"/>
              <a:gd name="T35" fmla="*/ 0 h 41"/>
              <a:gd name="T36" fmla="*/ 177 w 234"/>
              <a:gd name="T37" fmla="*/ 0 h 41"/>
              <a:gd name="T38" fmla="*/ 183 w 234"/>
              <a:gd name="T39" fmla="*/ 0 h 41"/>
              <a:gd name="T40" fmla="*/ 190 w 234"/>
              <a:gd name="T41" fmla="*/ 0 h 41"/>
              <a:gd name="T42" fmla="*/ 199 w 234"/>
              <a:gd name="T43" fmla="*/ 0 h 41"/>
              <a:gd name="T44" fmla="*/ 208 w 234"/>
              <a:gd name="T45" fmla="*/ 0 h 41"/>
              <a:gd name="T46" fmla="*/ 214 w 234"/>
              <a:gd name="T47" fmla="*/ 4 h 41"/>
              <a:gd name="T48" fmla="*/ 219 w 234"/>
              <a:gd name="T49" fmla="*/ 4 h 41"/>
              <a:gd name="T50" fmla="*/ 225 w 234"/>
              <a:gd name="T51" fmla="*/ 7 h 41"/>
              <a:gd name="T52" fmla="*/ 227 w 234"/>
              <a:gd name="T53" fmla="*/ 7 h 41"/>
              <a:gd name="T54" fmla="*/ 232 w 234"/>
              <a:gd name="T55" fmla="*/ 10 h 41"/>
              <a:gd name="T56" fmla="*/ 234 w 234"/>
              <a:gd name="T57" fmla="*/ 13 h 41"/>
              <a:gd name="T58" fmla="*/ 234 w 234"/>
              <a:gd name="T59" fmla="*/ 16 h 41"/>
              <a:gd name="T60" fmla="*/ 232 w 234"/>
              <a:gd name="T61" fmla="*/ 16 h 41"/>
              <a:gd name="T62" fmla="*/ 230 w 234"/>
              <a:gd name="T63" fmla="*/ 19 h 41"/>
              <a:gd name="T64" fmla="*/ 225 w 234"/>
              <a:gd name="T65" fmla="*/ 19 h 41"/>
              <a:gd name="T66" fmla="*/ 221 w 234"/>
              <a:gd name="T67" fmla="*/ 22 h 41"/>
              <a:gd name="T68" fmla="*/ 214 w 234"/>
              <a:gd name="T69" fmla="*/ 22 h 41"/>
              <a:gd name="T70" fmla="*/ 208 w 234"/>
              <a:gd name="T71" fmla="*/ 25 h 41"/>
              <a:gd name="T72" fmla="*/ 199 w 234"/>
              <a:gd name="T73" fmla="*/ 25 h 41"/>
              <a:gd name="T74" fmla="*/ 188 w 234"/>
              <a:gd name="T75" fmla="*/ 25 h 41"/>
              <a:gd name="T76" fmla="*/ 174 w 234"/>
              <a:gd name="T77" fmla="*/ 25 h 41"/>
              <a:gd name="T78" fmla="*/ 159 w 234"/>
              <a:gd name="T79" fmla="*/ 25 h 41"/>
              <a:gd name="T80" fmla="*/ 141 w 234"/>
              <a:gd name="T81" fmla="*/ 28 h 41"/>
              <a:gd name="T82" fmla="*/ 106 w 234"/>
              <a:gd name="T83" fmla="*/ 28 h 41"/>
              <a:gd name="T84" fmla="*/ 88 w 234"/>
              <a:gd name="T85" fmla="*/ 31 h 41"/>
              <a:gd name="T86" fmla="*/ 71 w 234"/>
              <a:gd name="T87" fmla="*/ 34 h 41"/>
              <a:gd name="T88" fmla="*/ 60 w 234"/>
              <a:gd name="T89" fmla="*/ 34 h 41"/>
              <a:gd name="T90" fmla="*/ 53 w 234"/>
              <a:gd name="T91" fmla="*/ 34 h 41"/>
              <a:gd name="T92" fmla="*/ 46 w 234"/>
              <a:gd name="T93" fmla="*/ 37 h 41"/>
              <a:gd name="T94" fmla="*/ 40 w 234"/>
              <a:gd name="T95" fmla="*/ 37 h 41"/>
              <a:gd name="T96" fmla="*/ 35 w 234"/>
              <a:gd name="T97" fmla="*/ 37 h 41"/>
              <a:gd name="T98" fmla="*/ 31 w 234"/>
              <a:gd name="T99" fmla="*/ 37 h 41"/>
              <a:gd name="T100" fmla="*/ 29 w 234"/>
              <a:gd name="T101" fmla="*/ 37 h 41"/>
              <a:gd name="T102" fmla="*/ 27 w 234"/>
              <a:gd name="T103" fmla="*/ 41 h 41"/>
              <a:gd name="T104" fmla="*/ 20 w 234"/>
              <a:gd name="T105" fmla="*/ 37 h 41"/>
              <a:gd name="T106" fmla="*/ 15 w 234"/>
              <a:gd name="T107" fmla="*/ 37 h 41"/>
              <a:gd name="T108" fmla="*/ 11 w 234"/>
              <a:gd name="T109" fmla="*/ 34 h 41"/>
              <a:gd name="T110" fmla="*/ 11 w 234"/>
              <a:gd name="T111" fmla="*/ 34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34" h="41">
                <a:moveTo>
                  <a:pt x="11" y="34"/>
                </a:moveTo>
                <a:lnTo>
                  <a:pt x="7" y="34"/>
                </a:lnTo>
                <a:lnTo>
                  <a:pt x="2" y="31"/>
                </a:lnTo>
                <a:lnTo>
                  <a:pt x="2" y="28"/>
                </a:lnTo>
                <a:lnTo>
                  <a:pt x="0" y="22"/>
                </a:lnTo>
                <a:lnTo>
                  <a:pt x="18" y="22"/>
                </a:lnTo>
                <a:lnTo>
                  <a:pt x="35" y="19"/>
                </a:lnTo>
                <a:lnTo>
                  <a:pt x="51" y="19"/>
                </a:lnTo>
                <a:lnTo>
                  <a:pt x="66" y="16"/>
                </a:lnTo>
                <a:lnTo>
                  <a:pt x="82" y="16"/>
                </a:lnTo>
                <a:lnTo>
                  <a:pt x="95" y="13"/>
                </a:lnTo>
                <a:lnTo>
                  <a:pt x="108" y="10"/>
                </a:lnTo>
                <a:lnTo>
                  <a:pt x="119" y="10"/>
                </a:lnTo>
                <a:lnTo>
                  <a:pt x="132" y="7"/>
                </a:lnTo>
                <a:lnTo>
                  <a:pt x="144" y="7"/>
                </a:lnTo>
                <a:lnTo>
                  <a:pt x="152" y="4"/>
                </a:lnTo>
                <a:lnTo>
                  <a:pt x="161" y="4"/>
                </a:lnTo>
                <a:lnTo>
                  <a:pt x="170" y="0"/>
                </a:lnTo>
                <a:lnTo>
                  <a:pt x="177" y="0"/>
                </a:lnTo>
                <a:lnTo>
                  <a:pt x="183" y="0"/>
                </a:lnTo>
                <a:lnTo>
                  <a:pt x="190" y="0"/>
                </a:lnTo>
                <a:lnTo>
                  <a:pt x="199" y="0"/>
                </a:lnTo>
                <a:lnTo>
                  <a:pt x="208" y="0"/>
                </a:lnTo>
                <a:lnTo>
                  <a:pt x="214" y="4"/>
                </a:lnTo>
                <a:lnTo>
                  <a:pt x="219" y="4"/>
                </a:lnTo>
                <a:lnTo>
                  <a:pt x="225" y="7"/>
                </a:lnTo>
                <a:lnTo>
                  <a:pt x="227" y="7"/>
                </a:lnTo>
                <a:lnTo>
                  <a:pt x="232" y="10"/>
                </a:lnTo>
                <a:lnTo>
                  <a:pt x="234" y="13"/>
                </a:lnTo>
                <a:lnTo>
                  <a:pt x="234" y="16"/>
                </a:lnTo>
                <a:lnTo>
                  <a:pt x="232" y="16"/>
                </a:lnTo>
                <a:lnTo>
                  <a:pt x="230" y="19"/>
                </a:lnTo>
                <a:lnTo>
                  <a:pt x="225" y="19"/>
                </a:lnTo>
                <a:lnTo>
                  <a:pt x="221" y="22"/>
                </a:lnTo>
                <a:lnTo>
                  <a:pt x="214" y="22"/>
                </a:lnTo>
                <a:lnTo>
                  <a:pt x="208" y="25"/>
                </a:lnTo>
                <a:lnTo>
                  <a:pt x="199" y="25"/>
                </a:lnTo>
                <a:lnTo>
                  <a:pt x="188" y="25"/>
                </a:lnTo>
                <a:lnTo>
                  <a:pt x="174" y="25"/>
                </a:lnTo>
                <a:lnTo>
                  <a:pt x="159" y="25"/>
                </a:lnTo>
                <a:lnTo>
                  <a:pt x="141" y="28"/>
                </a:lnTo>
                <a:lnTo>
                  <a:pt x="106" y="28"/>
                </a:lnTo>
                <a:lnTo>
                  <a:pt x="88" y="31"/>
                </a:lnTo>
                <a:lnTo>
                  <a:pt x="71" y="34"/>
                </a:lnTo>
                <a:lnTo>
                  <a:pt x="60" y="34"/>
                </a:lnTo>
                <a:lnTo>
                  <a:pt x="53" y="34"/>
                </a:lnTo>
                <a:lnTo>
                  <a:pt x="46" y="37"/>
                </a:lnTo>
                <a:lnTo>
                  <a:pt x="40" y="37"/>
                </a:lnTo>
                <a:lnTo>
                  <a:pt x="35" y="37"/>
                </a:lnTo>
                <a:lnTo>
                  <a:pt x="31" y="37"/>
                </a:lnTo>
                <a:lnTo>
                  <a:pt x="29" y="37"/>
                </a:lnTo>
                <a:lnTo>
                  <a:pt x="27" y="41"/>
                </a:lnTo>
                <a:lnTo>
                  <a:pt x="20" y="37"/>
                </a:lnTo>
                <a:lnTo>
                  <a:pt x="15" y="37"/>
                </a:lnTo>
                <a:lnTo>
                  <a:pt x="11" y="34"/>
                </a:lnTo>
                <a:lnTo>
                  <a:pt x="11" y="3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4" name="Freeform 207">
            <a:extLst>
              <a:ext uri="{FF2B5EF4-FFF2-40B4-BE49-F238E27FC236}">
                <a16:creationId xmlns:a16="http://schemas.microsoft.com/office/drawing/2014/main" xmlns="" id="{D4732952-8D2D-4516-B21B-A7CE66E35414}"/>
              </a:ext>
            </a:extLst>
          </p:cNvPr>
          <p:cNvSpPr>
            <a:spLocks/>
          </p:cNvSpPr>
          <p:nvPr/>
        </p:nvSpPr>
        <p:spPr bwMode="auto">
          <a:xfrm>
            <a:off x="1197159" y="5768896"/>
            <a:ext cx="2561653" cy="492241"/>
          </a:xfrm>
          <a:custGeom>
            <a:avLst/>
            <a:gdLst>
              <a:gd name="T0" fmla="*/ 117 w 409"/>
              <a:gd name="T1" fmla="*/ 18 h 52"/>
              <a:gd name="T2" fmla="*/ 104 w 409"/>
              <a:gd name="T3" fmla="*/ 15 h 52"/>
              <a:gd name="T4" fmla="*/ 93 w 409"/>
              <a:gd name="T5" fmla="*/ 15 h 52"/>
              <a:gd name="T6" fmla="*/ 86 w 409"/>
              <a:gd name="T7" fmla="*/ 15 h 52"/>
              <a:gd name="T8" fmla="*/ 77 w 409"/>
              <a:gd name="T9" fmla="*/ 15 h 52"/>
              <a:gd name="T10" fmla="*/ 64 w 409"/>
              <a:gd name="T11" fmla="*/ 18 h 52"/>
              <a:gd name="T12" fmla="*/ 47 w 409"/>
              <a:gd name="T13" fmla="*/ 21 h 52"/>
              <a:gd name="T14" fmla="*/ 33 w 409"/>
              <a:gd name="T15" fmla="*/ 21 h 52"/>
              <a:gd name="T16" fmla="*/ 20 w 409"/>
              <a:gd name="T17" fmla="*/ 21 h 52"/>
              <a:gd name="T18" fmla="*/ 7 w 409"/>
              <a:gd name="T19" fmla="*/ 15 h 52"/>
              <a:gd name="T20" fmla="*/ 16 w 409"/>
              <a:gd name="T21" fmla="*/ 6 h 52"/>
              <a:gd name="T22" fmla="*/ 40 w 409"/>
              <a:gd name="T23" fmla="*/ 3 h 52"/>
              <a:gd name="T24" fmla="*/ 60 w 409"/>
              <a:gd name="T25" fmla="*/ 0 h 52"/>
              <a:gd name="T26" fmla="*/ 75 w 409"/>
              <a:gd name="T27" fmla="*/ 0 h 52"/>
              <a:gd name="T28" fmla="*/ 82 w 409"/>
              <a:gd name="T29" fmla="*/ 0 h 52"/>
              <a:gd name="T30" fmla="*/ 89 w 409"/>
              <a:gd name="T31" fmla="*/ 0 h 52"/>
              <a:gd name="T32" fmla="*/ 97 w 409"/>
              <a:gd name="T33" fmla="*/ 0 h 52"/>
              <a:gd name="T34" fmla="*/ 108 w 409"/>
              <a:gd name="T35" fmla="*/ 3 h 52"/>
              <a:gd name="T36" fmla="*/ 130 w 409"/>
              <a:gd name="T37" fmla="*/ 3 h 52"/>
              <a:gd name="T38" fmla="*/ 166 w 409"/>
              <a:gd name="T39" fmla="*/ 9 h 52"/>
              <a:gd name="T40" fmla="*/ 208 w 409"/>
              <a:gd name="T41" fmla="*/ 12 h 52"/>
              <a:gd name="T42" fmla="*/ 245 w 409"/>
              <a:gd name="T43" fmla="*/ 18 h 52"/>
              <a:gd name="T44" fmla="*/ 272 w 409"/>
              <a:gd name="T45" fmla="*/ 21 h 52"/>
              <a:gd name="T46" fmla="*/ 294 w 409"/>
              <a:gd name="T47" fmla="*/ 21 h 52"/>
              <a:gd name="T48" fmla="*/ 314 w 409"/>
              <a:gd name="T49" fmla="*/ 21 h 52"/>
              <a:gd name="T50" fmla="*/ 338 w 409"/>
              <a:gd name="T51" fmla="*/ 18 h 52"/>
              <a:gd name="T52" fmla="*/ 358 w 409"/>
              <a:gd name="T53" fmla="*/ 18 h 52"/>
              <a:gd name="T54" fmla="*/ 378 w 409"/>
              <a:gd name="T55" fmla="*/ 18 h 52"/>
              <a:gd name="T56" fmla="*/ 393 w 409"/>
              <a:gd name="T57" fmla="*/ 18 h 52"/>
              <a:gd name="T58" fmla="*/ 402 w 409"/>
              <a:gd name="T59" fmla="*/ 18 h 52"/>
              <a:gd name="T60" fmla="*/ 409 w 409"/>
              <a:gd name="T61" fmla="*/ 18 h 52"/>
              <a:gd name="T62" fmla="*/ 409 w 409"/>
              <a:gd name="T63" fmla="*/ 21 h 52"/>
              <a:gd name="T64" fmla="*/ 406 w 409"/>
              <a:gd name="T65" fmla="*/ 24 h 52"/>
              <a:gd name="T66" fmla="*/ 400 w 409"/>
              <a:gd name="T67" fmla="*/ 27 h 52"/>
              <a:gd name="T68" fmla="*/ 389 w 409"/>
              <a:gd name="T69" fmla="*/ 30 h 52"/>
              <a:gd name="T70" fmla="*/ 369 w 409"/>
              <a:gd name="T71" fmla="*/ 37 h 52"/>
              <a:gd name="T72" fmla="*/ 342 w 409"/>
              <a:gd name="T73" fmla="*/ 46 h 52"/>
              <a:gd name="T74" fmla="*/ 320 w 409"/>
              <a:gd name="T75" fmla="*/ 49 h 52"/>
              <a:gd name="T76" fmla="*/ 300 w 409"/>
              <a:gd name="T77" fmla="*/ 52 h 52"/>
              <a:gd name="T78" fmla="*/ 287 w 409"/>
              <a:gd name="T79" fmla="*/ 52 h 52"/>
              <a:gd name="T80" fmla="*/ 274 w 409"/>
              <a:gd name="T81" fmla="*/ 49 h 52"/>
              <a:gd name="T82" fmla="*/ 256 w 409"/>
              <a:gd name="T83" fmla="*/ 46 h 52"/>
              <a:gd name="T84" fmla="*/ 232 w 409"/>
              <a:gd name="T85" fmla="*/ 43 h 52"/>
              <a:gd name="T86" fmla="*/ 203 w 409"/>
              <a:gd name="T87" fmla="*/ 37 h 52"/>
              <a:gd name="T88" fmla="*/ 177 w 409"/>
              <a:gd name="T89" fmla="*/ 30 h 52"/>
              <a:gd name="T90" fmla="*/ 155 w 409"/>
              <a:gd name="T91" fmla="*/ 24 h 52"/>
              <a:gd name="T92" fmla="*/ 133 w 409"/>
              <a:gd name="T93" fmla="*/ 21 h 52"/>
              <a:gd name="T94" fmla="*/ 126 w 409"/>
              <a:gd name="T95" fmla="*/ 18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09" h="52">
                <a:moveTo>
                  <a:pt x="126" y="18"/>
                </a:moveTo>
                <a:lnTo>
                  <a:pt x="117" y="18"/>
                </a:lnTo>
                <a:lnTo>
                  <a:pt x="111" y="18"/>
                </a:lnTo>
                <a:lnTo>
                  <a:pt x="104" y="15"/>
                </a:lnTo>
                <a:lnTo>
                  <a:pt x="97" y="15"/>
                </a:lnTo>
                <a:lnTo>
                  <a:pt x="93" y="15"/>
                </a:lnTo>
                <a:lnTo>
                  <a:pt x="89" y="15"/>
                </a:lnTo>
                <a:lnTo>
                  <a:pt x="86" y="15"/>
                </a:lnTo>
                <a:lnTo>
                  <a:pt x="82" y="15"/>
                </a:lnTo>
                <a:lnTo>
                  <a:pt x="77" y="15"/>
                </a:lnTo>
                <a:lnTo>
                  <a:pt x="71" y="15"/>
                </a:lnTo>
                <a:lnTo>
                  <a:pt x="64" y="18"/>
                </a:lnTo>
                <a:lnTo>
                  <a:pt x="55" y="18"/>
                </a:lnTo>
                <a:lnTo>
                  <a:pt x="47" y="21"/>
                </a:lnTo>
                <a:lnTo>
                  <a:pt x="40" y="21"/>
                </a:lnTo>
                <a:lnTo>
                  <a:pt x="33" y="21"/>
                </a:lnTo>
                <a:lnTo>
                  <a:pt x="27" y="24"/>
                </a:lnTo>
                <a:lnTo>
                  <a:pt x="20" y="21"/>
                </a:lnTo>
                <a:lnTo>
                  <a:pt x="13" y="18"/>
                </a:lnTo>
                <a:lnTo>
                  <a:pt x="7" y="15"/>
                </a:lnTo>
                <a:lnTo>
                  <a:pt x="0" y="9"/>
                </a:lnTo>
                <a:lnTo>
                  <a:pt x="16" y="6"/>
                </a:lnTo>
                <a:lnTo>
                  <a:pt x="29" y="6"/>
                </a:lnTo>
                <a:lnTo>
                  <a:pt x="40" y="3"/>
                </a:lnTo>
                <a:lnTo>
                  <a:pt x="51" y="3"/>
                </a:lnTo>
                <a:lnTo>
                  <a:pt x="60" y="0"/>
                </a:lnTo>
                <a:lnTo>
                  <a:pt x="69" y="0"/>
                </a:lnTo>
                <a:lnTo>
                  <a:pt x="75" y="0"/>
                </a:lnTo>
                <a:lnTo>
                  <a:pt x="80" y="0"/>
                </a:lnTo>
                <a:lnTo>
                  <a:pt x="82" y="0"/>
                </a:lnTo>
                <a:lnTo>
                  <a:pt x="84" y="0"/>
                </a:lnTo>
                <a:lnTo>
                  <a:pt x="89" y="0"/>
                </a:lnTo>
                <a:lnTo>
                  <a:pt x="93" y="0"/>
                </a:lnTo>
                <a:lnTo>
                  <a:pt x="97" y="0"/>
                </a:lnTo>
                <a:lnTo>
                  <a:pt x="104" y="0"/>
                </a:lnTo>
                <a:lnTo>
                  <a:pt x="108" y="3"/>
                </a:lnTo>
                <a:lnTo>
                  <a:pt x="115" y="3"/>
                </a:lnTo>
                <a:lnTo>
                  <a:pt x="130" y="3"/>
                </a:lnTo>
                <a:lnTo>
                  <a:pt x="148" y="6"/>
                </a:lnTo>
                <a:lnTo>
                  <a:pt x="166" y="9"/>
                </a:lnTo>
                <a:lnTo>
                  <a:pt x="188" y="12"/>
                </a:lnTo>
                <a:lnTo>
                  <a:pt x="208" y="12"/>
                </a:lnTo>
                <a:lnTo>
                  <a:pt x="228" y="15"/>
                </a:lnTo>
                <a:lnTo>
                  <a:pt x="245" y="18"/>
                </a:lnTo>
                <a:lnTo>
                  <a:pt x="258" y="18"/>
                </a:lnTo>
                <a:lnTo>
                  <a:pt x="272" y="21"/>
                </a:lnTo>
                <a:lnTo>
                  <a:pt x="283" y="21"/>
                </a:lnTo>
                <a:lnTo>
                  <a:pt x="294" y="21"/>
                </a:lnTo>
                <a:lnTo>
                  <a:pt x="300" y="21"/>
                </a:lnTo>
                <a:lnTo>
                  <a:pt x="314" y="21"/>
                </a:lnTo>
                <a:lnTo>
                  <a:pt x="329" y="21"/>
                </a:lnTo>
                <a:lnTo>
                  <a:pt x="338" y="18"/>
                </a:lnTo>
                <a:lnTo>
                  <a:pt x="347" y="18"/>
                </a:lnTo>
                <a:lnTo>
                  <a:pt x="358" y="18"/>
                </a:lnTo>
                <a:lnTo>
                  <a:pt x="367" y="18"/>
                </a:lnTo>
                <a:lnTo>
                  <a:pt x="378" y="18"/>
                </a:lnTo>
                <a:lnTo>
                  <a:pt x="384" y="18"/>
                </a:lnTo>
                <a:lnTo>
                  <a:pt x="393" y="18"/>
                </a:lnTo>
                <a:lnTo>
                  <a:pt x="398" y="18"/>
                </a:lnTo>
                <a:lnTo>
                  <a:pt x="402" y="18"/>
                </a:lnTo>
                <a:lnTo>
                  <a:pt x="406" y="18"/>
                </a:lnTo>
                <a:lnTo>
                  <a:pt x="409" y="18"/>
                </a:lnTo>
                <a:lnTo>
                  <a:pt x="409" y="18"/>
                </a:lnTo>
                <a:lnTo>
                  <a:pt x="409" y="21"/>
                </a:lnTo>
                <a:lnTo>
                  <a:pt x="409" y="21"/>
                </a:lnTo>
                <a:lnTo>
                  <a:pt x="406" y="24"/>
                </a:lnTo>
                <a:lnTo>
                  <a:pt x="404" y="27"/>
                </a:lnTo>
                <a:lnTo>
                  <a:pt x="400" y="27"/>
                </a:lnTo>
                <a:lnTo>
                  <a:pt x="395" y="30"/>
                </a:lnTo>
                <a:lnTo>
                  <a:pt x="389" y="30"/>
                </a:lnTo>
                <a:lnTo>
                  <a:pt x="382" y="33"/>
                </a:lnTo>
                <a:lnTo>
                  <a:pt x="369" y="37"/>
                </a:lnTo>
                <a:lnTo>
                  <a:pt x="356" y="43"/>
                </a:lnTo>
                <a:lnTo>
                  <a:pt x="342" y="46"/>
                </a:lnTo>
                <a:lnTo>
                  <a:pt x="331" y="49"/>
                </a:lnTo>
                <a:lnTo>
                  <a:pt x="320" y="49"/>
                </a:lnTo>
                <a:lnTo>
                  <a:pt x="309" y="52"/>
                </a:lnTo>
                <a:lnTo>
                  <a:pt x="300" y="52"/>
                </a:lnTo>
                <a:lnTo>
                  <a:pt x="294" y="52"/>
                </a:lnTo>
                <a:lnTo>
                  <a:pt x="287" y="52"/>
                </a:lnTo>
                <a:lnTo>
                  <a:pt x="283" y="52"/>
                </a:lnTo>
                <a:lnTo>
                  <a:pt x="274" y="49"/>
                </a:lnTo>
                <a:lnTo>
                  <a:pt x="265" y="49"/>
                </a:lnTo>
                <a:lnTo>
                  <a:pt x="256" y="46"/>
                </a:lnTo>
                <a:lnTo>
                  <a:pt x="243" y="46"/>
                </a:lnTo>
                <a:lnTo>
                  <a:pt x="232" y="43"/>
                </a:lnTo>
                <a:lnTo>
                  <a:pt x="217" y="40"/>
                </a:lnTo>
                <a:lnTo>
                  <a:pt x="203" y="37"/>
                </a:lnTo>
                <a:lnTo>
                  <a:pt x="190" y="33"/>
                </a:lnTo>
                <a:lnTo>
                  <a:pt x="177" y="30"/>
                </a:lnTo>
                <a:lnTo>
                  <a:pt x="166" y="27"/>
                </a:lnTo>
                <a:lnTo>
                  <a:pt x="155" y="24"/>
                </a:lnTo>
                <a:lnTo>
                  <a:pt x="144" y="21"/>
                </a:lnTo>
                <a:lnTo>
                  <a:pt x="133" y="21"/>
                </a:lnTo>
                <a:lnTo>
                  <a:pt x="126" y="18"/>
                </a:lnTo>
                <a:lnTo>
                  <a:pt x="126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5" name="Freeform 208">
            <a:extLst>
              <a:ext uri="{FF2B5EF4-FFF2-40B4-BE49-F238E27FC236}">
                <a16:creationId xmlns:a16="http://schemas.microsoft.com/office/drawing/2014/main" xmlns="" id="{EBCDDA34-0B63-49D0-972D-2855D63D2183}"/>
              </a:ext>
            </a:extLst>
          </p:cNvPr>
          <p:cNvSpPr>
            <a:spLocks/>
          </p:cNvSpPr>
          <p:nvPr/>
        </p:nvSpPr>
        <p:spPr bwMode="auto">
          <a:xfrm>
            <a:off x="2813065" y="5096794"/>
            <a:ext cx="457215" cy="605835"/>
          </a:xfrm>
          <a:custGeom>
            <a:avLst/>
            <a:gdLst>
              <a:gd name="T0" fmla="*/ 0 w 73"/>
              <a:gd name="T1" fmla="*/ 3 h 64"/>
              <a:gd name="T2" fmla="*/ 3 w 73"/>
              <a:gd name="T3" fmla="*/ 0 h 64"/>
              <a:gd name="T4" fmla="*/ 5 w 73"/>
              <a:gd name="T5" fmla="*/ 0 h 64"/>
              <a:gd name="T6" fmla="*/ 12 w 73"/>
              <a:gd name="T7" fmla="*/ 0 h 64"/>
              <a:gd name="T8" fmla="*/ 16 w 73"/>
              <a:gd name="T9" fmla="*/ 0 h 64"/>
              <a:gd name="T10" fmla="*/ 25 w 73"/>
              <a:gd name="T11" fmla="*/ 3 h 64"/>
              <a:gd name="T12" fmla="*/ 31 w 73"/>
              <a:gd name="T13" fmla="*/ 6 h 64"/>
              <a:gd name="T14" fmla="*/ 40 w 73"/>
              <a:gd name="T15" fmla="*/ 12 h 64"/>
              <a:gd name="T16" fmla="*/ 51 w 73"/>
              <a:gd name="T17" fmla="*/ 18 h 64"/>
              <a:gd name="T18" fmla="*/ 58 w 73"/>
              <a:gd name="T19" fmla="*/ 21 h 64"/>
              <a:gd name="T20" fmla="*/ 64 w 73"/>
              <a:gd name="T21" fmla="*/ 27 h 64"/>
              <a:gd name="T22" fmla="*/ 69 w 73"/>
              <a:gd name="T23" fmla="*/ 30 h 64"/>
              <a:gd name="T24" fmla="*/ 69 w 73"/>
              <a:gd name="T25" fmla="*/ 34 h 64"/>
              <a:gd name="T26" fmla="*/ 71 w 73"/>
              <a:gd name="T27" fmla="*/ 37 h 64"/>
              <a:gd name="T28" fmla="*/ 73 w 73"/>
              <a:gd name="T29" fmla="*/ 40 h 64"/>
              <a:gd name="T30" fmla="*/ 73 w 73"/>
              <a:gd name="T31" fmla="*/ 46 h 64"/>
              <a:gd name="T32" fmla="*/ 73 w 73"/>
              <a:gd name="T33" fmla="*/ 49 h 64"/>
              <a:gd name="T34" fmla="*/ 71 w 73"/>
              <a:gd name="T35" fmla="*/ 55 h 64"/>
              <a:gd name="T36" fmla="*/ 67 w 73"/>
              <a:gd name="T37" fmla="*/ 58 h 64"/>
              <a:gd name="T38" fmla="*/ 64 w 73"/>
              <a:gd name="T39" fmla="*/ 61 h 64"/>
              <a:gd name="T40" fmla="*/ 60 w 73"/>
              <a:gd name="T41" fmla="*/ 64 h 64"/>
              <a:gd name="T42" fmla="*/ 58 w 73"/>
              <a:gd name="T43" fmla="*/ 64 h 64"/>
              <a:gd name="T44" fmla="*/ 53 w 73"/>
              <a:gd name="T45" fmla="*/ 64 h 64"/>
              <a:gd name="T46" fmla="*/ 51 w 73"/>
              <a:gd name="T47" fmla="*/ 64 h 64"/>
              <a:gd name="T48" fmla="*/ 49 w 73"/>
              <a:gd name="T49" fmla="*/ 64 h 64"/>
              <a:gd name="T50" fmla="*/ 47 w 73"/>
              <a:gd name="T51" fmla="*/ 61 h 64"/>
              <a:gd name="T52" fmla="*/ 42 w 73"/>
              <a:gd name="T53" fmla="*/ 58 h 64"/>
              <a:gd name="T54" fmla="*/ 38 w 73"/>
              <a:gd name="T55" fmla="*/ 52 h 64"/>
              <a:gd name="T56" fmla="*/ 34 w 73"/>
              <a:gd name="T57" fmla="*/ 49 h 64"/>
              <a:gd name="T58" fmla="*/ 27 w 73"/>
              <a:gd name="T59" fmla="*/ 43 h 64"/>
              <a:gd name="T60" fmla="*/ 23 w 73"/>
              <a:gd name="T61" fmla="*/ 37 h 64"/>
              <a:gd name="T62" fmla="*/ 16 w 73"/>
              <a:gd name="T63" fmla="*/ 27 h 64"/>
              <a:gd name="T64" fmla="*/ 12 w 73"/>
              <a:gd name="T65" fmla="*/ 24 h 64"/>
              <a:gd name="T66" fmla="*/ 7 w 73"/>
              <a:gd name="T67" fmla="*/ 18 h 64"/>
              <a:gd name="T68" fmla="*/ 5 w 73"/>
              <a:gd name="T69" fmla="*/ 12 h 64"/>
              <a:gd name="T70" fmla="*/ 3 w 73"/>
              <a:gd name="T71" fmla="*/ 9 h 64"/>
              <a:gd name="T72" fmla="*/ 0 w 73"/>
              <a:gd name="T73" fmla="*/ 6 h 64"/>
              <a:gd name="T74" fmla="*/ 0 w 73"/>
              <a:gd name="T75" fmla="*/ 3 h 64"/>
              <a:gd name="T76" fmla="*/ 0 w 73"/>
              <a:gd name="T77" fmla="*/ 3 h 64"/>
              <a:gd name="T78" fmla="*/ 0 w 73"/>
              <a:gd name="T79" fmla="*/ 3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3" h="64">
                <a:moveTo>
                  <a:pt x="0" y="3"/>
                </a:moveTo>
                <a:lnTo>
                  <a:pt x="3" y="0"/>
                </a:lnTo>
                <a:lnTo>
                  <a:pt x="5" y="0"/>
                </a:lnTo>
                <a:lnTo>
                  <a:pt x="12" y="0"/>
                </a:lnTo>
                <a:lnTo>
                  <a:pt x="16" y="0"/>
                </a:lnTo>
                <a:lnTo>
                  <a:pt x="25" y="3"/>
                </a:lnTo>
                <a:lnTo>
                  <a:pt x="31" y="6"/>
                </a:lnTo>
                <a:lnTo>
                  <a:pt x="40" y="12"/>
                </a:lnTo>
                <a:lnTo>
                  <a:pt x="51" y="18"/>
                </a:lnTo>
                <a:lnTo>
                  <a:pt x="58" y="21"/>
                </a:lnTo>
                <a:lnTo>
                  <a:pt x="64" y="27"/>
                </a:lnTo>
                <a:lnTo>
                  <a:pt x="69" y="30"/>
                </a:lnTo>
                <a:lnTo>
                  <a:pt x="69" y="34"/>
                </a:lnTo>
                <a:lnTo>
                  <a:pt x="71" y="37"/>
                </a:lnTo>
                <a:lnTo>
                  <a:pt x="73" y="40"/>
                </a:lnTo>
                <a:lnTo>
                  <a:pt x="73" y="46"/>
                </a:lnTo>
                <a:lnTo>
                  <a:pt x="73" y="49"/>
                </a:lnTo>
                <a:lnTo>
                  <a:pt x="71" y="55"/>
                </a:lnTo>
                <a:lnTo>
                  <a:pt x="67" y="58"/>
                </a:lnTo>
                <a:lnTo>
                  <a:pt x="64" y="61"/>
                </a:lnTo>
                <a:lnTo>
                  <a:pt x="60" y="64"/>
                </a:lnTo>
                <a:lnTo>
                  <a:pt x="58" y="64"/>
                </a:lnTo>
                <a:lnTo>
                  <a:pt x="53" y="64"/>
                </a:lnTo>
                <a:lnTo>
                  <a:pt x="51" y="64"/>
                </a:lnTo>
                <a:lnTo>
                  <a:pt x="49" y="64"/>
                </a:lnTo>
                <a:lnTo>
                  <a:pt x="47" y="61"/>
                </a:lnTo>
                <a:lnTo>
                  <a:pt x="42" y="58"/>
                </a:lnTo>
                <a:lnTo>
                  <a:pt x="38" y="52"/>
                </a:lnTo>
                <a:lnTo>
                  <a:pt x="34" y="49"/>
                </a:lnTo>
                <a:lnTo>
                  <a:pt x="27" y="43"/>
                </a:lnTo>
                <a:lnTo>
                  <a:pt x="23" y="37"/>
                </a:lnTo>
                <a:lnTo>
                  <a:pt x="16" y="27"/>
                </a:lnTo>
                <a:lnTo>
                  <a:pt x="12" y="24"/>
                </a:lnTo>
                <a:lnTo>
                  <a:pt x="7" y="18"/>
                </a:lnTo>
                <a:lnTo>
                  <a:pt x="5" y="12"/>
                </a:lnTo>
                <a:lnTo>
                  <a:pt x="3" y="9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5" name="动">
            <a:extLst>
              <a:ext uri="{FF2B5EF4-FFF2-40B4-BE49-F238E27FC236}">
                <a16:creationId xmlns:a16="http://schemas.microsoft.com/office/drawing/2014/main" xmlns="" id="{9B818A9E-A365-477A-83F2-E47127ADD7D1}"/>
              </a:ext>
            </a:extLst>
          </p:cNvPr>
          <p:cNvGrpSpPr/>
          <p:nvPr/>
        </p:nvGrpSpPr>
        <p:grpSpPr>
          <a:xfrm>
            <a:off x="4953636" y="4091437"/>
            <a:ext cx="2336179" cy="2300284"/>
            <a:chOff x="4898551" y="3926183"/>
            <a:chExt cx="2410508" cy="2595796"/>
          </a:xfrm>
          <a:solidFill>
            <a:schemeClr val="bg2"/>
          </a:solidFill>
        </p:grpSpPr>
        <p:sp>
          <p:nvSpPr>
            <p:cNvPr id="41" name="Freeform 210"/>
            <p:cNvSpPr>
              <a:spLocks/>
            </p:cNvSpPr>
            <p:nvPr/>
          </p:nvSpPr>
          <p:spPr bwMode="auto">
            <a:xfrm>
              <a:off x="4898551" y="4844858"/>
              <a:ext cx="1311886" cy="331153"/>
            </a:xfrm>
            <a:custGeom>
              <a:avLst/>
              <a:gdLst>
                <a:gd name="T0" fmla="*/ 2 w 203"/>
                <a:gd name="T1" fmla="*/ 19 h 31"/>
                <a:gd name="T2" fmla="*/ 0 w 203"/>
                <a:gd name="T3" fmla="*/ 19 h 31"/>
                <a:gd name="T4" fmla="*/ 0 w 203"/>
                <a:gd name="T5" fmla="*/ 16 h 31"/>
                <a:gd name="T6" fmla="*/ 0 w 203"/>
                <a:gd name="T7" fmla="*/ 16 h 31"/>
                <a:gd name="T8" fmla="*/ 2 w 203"/>
                <a:gd name="T9" fmla="*/ 16 h 31"/>
                <a:gd name="T10" fmla="*/ 6 w 203"/>
                <a:gd name="T11" fmla="*/ 13 h 31"/>
                <a:gd name="T12" fmla="*/ 11 w 203"/>
                <a:gd name="T13" fmla="*/ 13 h 31"/>
                <a:gd name="T14" fmla="*/ 17 w 203"/>
                <a:gd name="T15" fmla="*/ 13 h 31"/>
                <a:gd name="T16" fmla="*/ 26 w 203"/>
                <a:gd name="T17" fmla="*/ 13 h 31"/>
                <a:gd name="T18" fmla="*/ 31 w 203"/>
                <a:gd name="T19" fmla="*/ 13 h 31"/>
                <a:gd name="T20" fmla="*/ 37 w 203"/>
                <a:gd name="T21" fmla="*/ 13 h 31"/>
                <a:gd name="T22" fmla="*/ 44 w 203"/>
                <a:gd name="T23" fmla="*/ 13 h 31"/>
                <a:gd name="T24" fmla="*/ 53 w 203"/>
                <a:gd name="T25" fmla="*/ 13 h 31"/>
                <a:gd name="T26" fmla="*/ 61 w 203"/>
                <a:gd name="T27" fmla="*/ 13 h 31"/>
                <a:gd name="T28" fmla="*/ 73 w 203"/>
                <a:gd name="T29" fmla="*/ 9 h 31"/>
                <a:gd name="T30" fmla="*/ 86 w 203"/>
                <a:gd name="T31" fmla="*/ 9 h 31"/>
                <a:gd name="T32" fmla="*/ 99 w 203"/>
                <a:gd name="T33" fmla="*/ 6 h 31"/>
                <a:gd name="T34" fmla="*/ 112 w 203"/>
                <a:gd name="T35" fmla="*/ 6 h 31"/>
                <a:gd name="T36" fmla="*/ 125 w 203"/>
                <a:gd name="T37" fmla="*/ 3 h 31"/>
                <a:gd name="T38" fmla="*/ 137 w 203"/>
                <a:gd name="T39" fmla="*/ 3 h 31"/>
                <a:gd name="T40" fmla="*/ 145 w 203"/>
                <a:gd name="T41" fmla="*/ 0 h 31"/>
                <a:gd name="T42" fmla="*/ 154 w 203"/>
                <a:gd name="T43" fmla="*/ 0 h 31"/>
                <a:gd name="T44" fmla="*/ 163 w 203"/>
                <a:gd name="T45" fmla="*/ 0 h 31"/>
                <a:gd name="T46" fmla="*/ 170 w 203"/>
                <a:gd name="T47" fmla="*/ 0 h 31"/>
                <a:gd name="T48" fmla="*/ 176 w 203"/>
                <a:gd name="T49" fmla="*/ 0 h 31"/>
                <a:gd name="T50" fmla="*/ 185 w 203"/>
                <a:gd name="T51" fmla="*/ 0 h 31"/>
                <a:gd name="T52" fmla="*/ 192 w 203"/>
                <a:gd name="T53" fmla="*/ 0 h 31"/>
                <a:gd name="T54" fmla="*/ 196 w 203"/>
                <a:gd name="T55" fmla="*/ 3 h 31"/>
                <a:gd name="T56" fmla="*/ 201 w 203"/>
                <a:gd name="T57" fmla="*/ 6 h 31"/>
                <a:gd name="T58" fmla="*/ 203 w 203"/>
                <a:gd name="T59" fmla="*/ 9 h 31"/>
                <a:gd name="T60" fmla="*/ 203 w 203"/>
                <a:gd name="T61" fmla="*/ 9 h 31"/>
                <a:gd name="T62" fmla="*/ 203 w 203"/>
                <a:gd name="T63" fmla="*/ 13 h 31"/>
                <a:gd name="T64" fmla="*/ 203 w 203"/>
                <a:gd name="T65" fmla="*/ 16 h 31"/>
                <a:gd name="T66" fmla="*/ 198 w 203"/>
                <a:gd name="T67" fmla="*/ 16 h 31"/>
                <a:gd name="T68" fmla="*/ 196 w 203"/>
                <a:gd name="T69" fmla="*/ 16 h 31"/>
                <a:gd name="T70" fmla="*/ 192 w 203"/>
                <a:gd name="T71" fmla="*/ 19 h 31"/>
                <a:gd name="T72" fmla="*/ 187 w 203"/>
                <a:gd name="T73" fmla="*/ 19 h 31"/>
                <a:gd name="T74" fmla="*/ 181 w 203"/>
                <a:gd name="T75" fmla="*/ 19 h 31"/>
                <a:gd name="T76" fmla="*/ 170 w 203"/>
                <a:gd name="T77" fmla="*/ 19 h 31"/>
                <a:gd name="T78" fmla="*/ 165 w 203"/>
                <a:gd name="T79" fmla="*/ 19 h 31"/>
                <a:gd name="T80" fmla="*/ 159 w 203"/>
                <a:gd name="T81" fmla="*/ 19 h 31"/>
                <a:gd name="T82" fmla="*/ 152 w 203"/>
                <a:gd name="T83" fmla="*/ 19 h 31"/>
                <a:gd name="T84" fmla="*/ 145 w 203"/>
                <a:gd name="T85" fmla="*/ 19 h 31"/>
                <a:gd name="T86" fmla="*/ 112 w 203"/>
                <a:gd name="T87" fmla="*/ 25 h 31"/>
                <a:gd name="T88" fmla="*/ 95 w 203"/>
                <a:gd name="T89" fmla="*/ 25 h 31"/>
                <a:gd name="T90" fmla="*/ 77 w 203"/>
                <a:gd name="T91" fmla="*/ 28 h 31"/>
                <a:gd name="T92" fmla="*/ 70 w 203"/>
                <a:gd name="T93" fmla="*/ 28 h 31"/>
                <a:gd name="T94" fmla="*/ 61 w 203"/>
                <a:gd name="T95" fmla="*/ 28 h 31"/>
                <a:gd name="T96" fmla="*/ 55 w 203"/>
                <a:gd name="T97" fmla="*/ 31 h 31"/>
                <a:gd name="T98" fmla="*/ 50 w 203"/>
                <a:gd name="T99" fmla="*/ 31 h 31"/>
                <a:gd name="T100" fmla="*/ 46 w 203"/>
                <a:gd name="T101" fmla="*/ 31 h 31"/>
                <a:gd name="T102" fmla="*/ 42 w 203"/>
                <a:gd name="T103" fmla="*/ 31 h 31"/>
                <a:gd name="T104" fmla="*/ 39 w 203"/>
                <a:gd name="T105" fmla="*/ 31 h 31"/>
                <a:gd name="T106" fmla="*/ 37 w 203"/>
                <a:gd name="T107" fmla="*/ 31 h 31"/>
                <a:gd name="T108" fmla="*/ 35 w 203"/>
                <a:gd name="T109" fmla="*/ 31 h 31"/>
                <a:gd name="T110" fmla="*/ 31 w 203"/>
                <a:gd name="T111" fmla="*/ 31 h 31"/>
                <a:gd name="T112" fmla="*/ 26 w 203"/>
                <a:gd name="T113" fmla="*/ 28 h 31"/>
                <a:gd name="T114" fmla="*/ 20 w 203"/>
                <a:gd name="T115" fmla="*/ 28 h 31"/>
                <a:gd name="T116" fmla="*/ 15 w 203"/>
                <a:gd name="T117" fmla="*/ 28 h 31"/>
                <a:gd name="T118" fmla="*/ 9 w 203"/>
                <a:gd name="T119" fmla="*/ 25 h 31"/>
                <a:gd name="T120" fmla="*/ 4 w 203"/>
                <a:gd name="T121" fmla="*/ 22 h 31"/>
                <a:gd name="T122" fmla="*/ 2 w 203"/>
                <a:gd name="T123" fmla="*/ 19 h 31"/>
                <a:gd name="T124" fmla="*/ 2 w 203"/>
                <a:gd name="T125" fmla="*/ 1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3" h="31">
                  <a:moveTo>
                    <a:pt x="2" y="19"/>
                  </a:moveTo>
                  <a:lnTo>
                    <a:pt x="0" y="19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16"/>
                  </a:lnTo>
                  <a:lnTo>
                    <a:pt x="6" y="13"/>
                  </a:lnTo>
                  <a:lnTo>
                    <a:pt x="11" y="13"/>
                  </a:lnTo>
                  <a:lnTo>
                    <a:pt x="17" y="13"/>
                  </a:lnTo>
                  <a:lnTo>
                    <a:pt x="26" y="13"/>
                  </a:lnTo>
                  <a:lnTo>
                    <a:pt x="31" y="13"/>
                  </a:lnTo>
                  <a:lnTo>
                    <a:pt x="37" y="13"/>
                  </a:lnTo>
                  <a:lnTo>
                    <a:pt x="44" y="13"/>
                  </a:lnTo>
                  <a:lnTo>
                    <a:pt x="53" y="13"/>
                  </a:lnTo>
                  <a:lnTo>
                    <a:pt x="61" y="13"/>
                  </a:lnTo>
                  <a:lnTo>
                    <a:pt x="73" y="9"/>
                  </a:lnTo>
                  <a:lnTo>
                    <a:pt x="86" y="9"/>
                  </a:lnTo>
                  <a:lnTo>
                    <a:pt x="99" y="6"/>
                  </a:lnTo>
                  <a:lnTo>
                    <a:pt x="112" y="6"/>
                  </a:lnTo>
                  <a:lnTo>
                    <a:pt x="125" y="3"/>
                  </a:lnTo>
                  <a:lnTo>
                    <a:pt x="137" y="3"/>
                  </a:lnTo>
                  <a:lnTo>
                    <a:pt x="145" y="0"/>
                  </a:lnTo>
                  <a:lnTo>
                    <a:pt x="154" y="0"/>
                  </a:lnTo>
                  <a:lnTo>
                    <a:pt x="163" y="0"/>
                  </a:lnTo>
                  <a:lnTo>
                    <a:pt x="170" y="0"/>
                  </a:lnTo>
                  <a:lnTo>
                    <a:pt x="176" y="0"/>
                  </a:lnTo>
                  <a:lnTo>
                    <a:pt x="185" y="0"/>
                  </a:lnTo>
                  <a:lnTo>
                    <a:pt x="192" y="0"/>
                  </a:lnTo>
                  <a:lnTo>
                    <a:pt x="196" y="3"/>
                  </a:lnTo>
                  <a:lnTo>
                    <a:pt x="201" y="6"/>
                  </a:lnTo>
                  <a:lnTo>
                    <a:pt x="203" y="9"/>
                  </a:lnTo>
                  <a:lnTo>
                    <a:pt x="203" y="9"/>
                  </a:lnTo>
                  <a:lnTo>
                    <a:pt x="203" y="13"/>
                  </a:lnTo>
                  <a:lnTo>
                    <a:pt x="203" y="16"/>
                  </a:lnTo>
                  <a:lnTo>
                    <a:pt x="198" y="16"/>
                  </a:lnTo>
                  <a:lnTo>
                    <a:pt x="196" y="16"/>
                  </a:lnTo>
                  <a:lnTo>
                    <a:pt x="192" y="19"/>
                  </a:lnTo>
                  <a:lnTo>
                    <a:pt x="187" y="19"/>
                  </a:lnTo>
                  <a:lnTo>
                    <a:pt x="181" y="19"/>
                  </a:lnTo>
                  <a:lnTo>
                    <a:pt x="170" y="19"/>
                  </a:lnTo>
                  <a:lnTo>
                    <a:pt x="165" y="19"/>
                  </a:lnTo>
                  <a:lnTo>
                    <a:pt x="159" y="19"/>
                  </a:lnTo>
                  <a:lnTo>
                    <a:pt x="152" y="19"/>
                  </a:lnTo>
                  <a:lnTo>
                    <a:pt x="145" y="19"/>
                  </a:lnTo>
                  <a:lnTo>
                    <a:pt x="112" y="25"/>
                  </a:lnTo>
                  <a:lnTo>
                    <a:pt x="95" y="25"/>
                  </a:lnTo>
                  <a:lnTo>
                    <a:pt x="77" y="28"/>
                  </a:lnTo>
                  <a:lnTo>
                    <a:pt x="70" y="28"/>
                  </a:lnTo>
                  <a:lnTo>
                    <a:pt x="61" y="28"/>
                  </a:lnTo>
                  <a:lnTo>
                    <a:pt x="55" y="31"/>
                  </a:lnTo>
                  <a:lnTo>
                    <a:pt x="50" y="31"/>
                  </a:lnTo>
                  <a:lnTo>
                    <a:pt x="46" y="31"/>
                  </a:lnTo>
                  <a:lnTo>
                    <a:pt x="42" y="31"/>
                  </a:lnTo>
                  <a:lnTo>
                    <a:pt x="39" y="31"/>
                  </a:lnTo>
                  <a:lnTo>
                    <a:pt x="37" y="31"/>
                  </a:lnTo>
                  <a:lnTo>
                    <a:pt x="35" y="31"/>
                  </a:lnTo>
                  <a:lnTo>
                    <a:pt x="31" y="31"/>
                  </a:lnTo>
                  <a:lnTo>
                    <a:pt x="26" y="28"/>
                  </a:lnTo>
                  <a:lnTo>
                    <a:pt x="20" y="28"/>
                  </a:lnTo>
                  <a:lnTo>
                    <a:pt x="15" y="28"/>
                  </a:lnTo>
                  <a:lnTo>
                    <a:pt x="9" y="25"/>
                  </a:lnTo>
                  <a:lnTo>
                    <a:pt x="4" y="22"/>
                  </a:lnTo>
                  <a:lnTo>
                    <a:pt x="2" y="19"/>
                  </a:lnTo>
                  <a:lnTo>
                    <a:pt x="2" y="1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" name="Freeform 211"/>
            <p:cNvSpPr>
              <a:spLocks/>
            </p:cNvSpPr>
            <p:nvPr/>
          </p:nvSpPr>
          <p:spPr bwMode="auto">
            <a:xfrm>
              <a:off x="5169975" y="5015774"/>
              <a:ext cx="840123" cy="886632"/>
            </a:xfrm>
            <a:custGeom>
              <a:avLst/>
              <a:gdLst>
                <a:gd name="T0" fmla="*/ 57 w 130"/>
                <a:gd name="T1" fmla="*/ 30 h 83"/>
                <a:gd name="T2" fmla="*/ 64 w 130"/>
                <a:gd name="T3" fmla="*/ 21 h 83"/>
                <a:gd name="T4" fmla="*/ 70 w 130"/>
                <a:gd name="T5" fmla="*/ 12 h 83"/>
                <a:gd name="T6" fmla="*/ 70 w 130"/>
                <a:gd name="T7" fmla="*/ 9 h 83"/>
                <a:gd name="T8" fmla="*/ 70 w 130"/>
                <a:gd name="T9" fmla="*/ 3 h 83"/>
                <a:gd name="T10" fmla="*/ 68 w 130"/>
                <a:gd name="T11" fmla="*/ 3 h 83"/>
                <a:gd name="T12" fmla="*/ 70 w 130"/>
                <a:gd name="T13" fmla="*/ 0 h 83"/>
                <a:gd name="T14" fmla="*/ 79 w 130"/>
                <a:gd name="T15" fmla="*/ 3 h 83"/>
                <a:gd name="T16" fmla="*/ 88 w 130"/>
                <a:gd name="T17" fmla="*/ 6 h 83"/>
                <a:gd name="T18" fmla="*/ 92 w 130"/>
                <a:gd name="T19" fmla="*/ 9 h 83"/>
                <a:gd name="T20" fmla="*/ 95 w 130"/>
                <a:gd name="T21" fmla="*/ 12 h 83"/>
                <a:gd name="T22" fmla="*/ 90 w 130"/>
                <a:gd name="T23" fmla="*/ 15 h 83"/>
                <a:gd name="T24" fmla="*/ 86 w 130"/>
                <a:gd name="T25" fmla="*/ 18 h 83"/>
                <a:gd name="T26" fmla="*/ 77 w 130"/>
                <a:gd name="T27" fmla="*/ 24 h 83"/>
                <a:gd name="T28" fmla="*/ 66 w 130"/>
                <a:gd name="T29" fmla="*/ 33 h 83"/>
                <a:gd name="T30" fmla="*/ 53 w 130"/>
                <a:gd name="T31" fmla="*/ 46 h 83"/>
                <a:gd name="T32" fmla="*/ 42 w 130"/>
                <a:gd name="T33" fmla="*/ 55 h 83"/>
                <a:gd name="T34" fmla="*/ 35 w 130"/>
                <a:gd name="T35" fmla="*/ 61 h 83"/>
                <a:gd name="T36" fmla="*/ 33 w 130"/>
                <a:gd name="T37" fmla="*/ 64 h 83"/>
                <a:gd name="T38" fmla="*/ 35 w 130"/>
                <a:gd name="T39" fmla="*/ 64 h 83"/>
                <a:gd name="T40" fmla="*/ 39 w 130"/>
                <a:gd name="T41" fmla="*/ 64 h 83"/>
                <a:gd name="T42" fmla="*/ 46 w 130"/>
                <a:gd name="T43" fmla="*/ 64 h 83"/>
                <a:gd name="T44" fmla="*/ 55 w 130"/>
                <a:gd name="T45" fmla="*/ 64 h 83"/>
                <a:gd name="T46" fmla="*/ 66 w 130"/>
                <a:gd name="T47" fmla="*/ 61 h 83"/>
                <a:gd name="T48" fmla="*/ 81 w 130"/>
                <a:gd name="T49" fmla="*/ 61 h 83"/>
                <a:gd name="T50" fmla="*/ 99 w 130"/>
                <a:gd name="T51" fmla="*/ 58 h 83"/>
                <a:gd name="T52" fmla="*/ 119 w 130"/>
                <a:gd name="T53" fmla="*/ 55 h 83"/>
                <a:gd name="T54" fmla="*/ 119 w 130"/>
                <a:gd name="T55" fmla="*/ 55 h 83"/>
                <a:gd name="T56" fmla="*/ 97 w 130"/>
                <a:gd name="T57" fmla="*/ 61 h 83"/>
                <a:gd name="T58" fmla="*/ 79 w 130"/>
                <a:gd name="T59" fmla="*/ 64 h 83"/>
                <a:gd name="T60" fmla="*/ 64 w 130"/>
                <a:gd name="T61" fmla="*/ 70 h 83"/>
                <a:gd name="T62" fmla="*/ 50 w 130"/>
                <a:gd name="T63" fmla="*/ 74 h 83"/>
                <a:gd name="T64" fmla="*/ 42 w 130"/>
                <a:gd name="T65" fmla="*/ 74 h 83"/>
                <a:gd name="T66" fmla="*/ 33 w 130"/>
                <a:gd name="T67" fmla="*/ 77 h 83"/>
                <a:gd name="T68" fmla="*/ 28 w 130"/>
                <a:gd name="T69" fmla="*/ 80 h 83"/>
                <a:gd name="T70" fmla="*/ 24 w 130"/>
                <a:gd name="T71" fmla="*/ 80 h 83"/>
                <a:gd name="T72" fmla="*/ 17 w 130"/>
                <a:gd name="T73" fmla="*/ 83 h 83"/>
                <a:gd name="T74" fmla="*/ 13 w 130"/>
                <a:gd name="T75" fmla="*/ 83 h 83"/>
                <a:gd name="T76" fmla="*/ 8 w 130"/>
                <a:gd name="T77" fmla="*/ 80 h 83"/>
                <a:gd name="T78" fmla="*/ 4 w 130"/>
                <a:gd name="T79" fmla="*/ 77 h 83"/>
                <a:gd name="T80" fmla="*/ 0 w 130"/>
                <a:gd name="T81" fmla="*/ 74 h 83"/>
                <a:gd name="T82" fmla="*/ 2 w 130"/>
                <a:gd name="T83" fmla="*/ 70 h 83"/>
                <a:gd name="T84" fmla="*/ 8 w 130"/>
                <a:gd name="T85" fmla="*/ 67 h 83"/>
                <a:gd name="T86" fmla="*/ 22 w 130"/>
                <a:gd name="T87" fmla="*/ 61 h 83"/>
                <a:gd name="T88" fmla="*/ 39 w 130"/>
                <a:gd name="T89" fmla="*/ 49 h 83"/>
                <a:gd name="T90" fmla="*/ 50 w 130"/>
                <a:gd name="T91" fmla="*/ 37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0" h="83">
                  <a:moveTo>
                    <a:pt x="50" y="37"/>
                  </a:moveTo>
                  <a:lnTo>
                    <a:pt x="57" y="30"/>
                  </a:lnTo>
                  <a:lnTo>
                    <a:pt x="61" y="24"/>
                  </a:lnTo>
                  <a:lnTo>
                    <a:pt x="64" y="21"/>
                  </a:lnTo>
                  <a:lnTo>
                    <a:pt x="68" y="15"/>
                  </a:lnTo>
                  <a:lnTo>
                    <a:pt x="70" y="12"/>
                  </a:lnTo>
                  <a:lnTo>
                    <a:pt x="70" y="9"/>
                  </a:lnTo>
                  <a:lnTo>
                    <a:pt x="70" y="9"/>
                  </a:lnTo>
                  <a:lnTo>
                    <a:pt x="70" y="6"/>
                  </a:lnTo>
                  <a:lnTo>
                    <a:pt x="70" y="3"/>
                  </a:lnTo>
                  <a:lnTo>
                    <a:pt x="68" y="3"/>
                  </a:lnTo>
                  <a:lnTo>
                    <a:pt x="68" y="3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75" y="3"/>
                  </a:lnTo>
                  <a:lnTo>
                    <a:pt x="79" y="3"/>
                  </a:lnTo>
                  <a:lnTo>
                    <a:pt x="83" y="6"/>
                  </a:lnTo>
                  <a:lnTo>
                    <a:pt x="88" y="6"/>
                  </a:lnTo>
                  <a:lnTo>
                    <a:pt x="90" y="9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5" y="12"/>
                  </a:lnTo>
                  <a:lnTo>
                    <a:pt x="92" y="12"/>
                  </a:lnTo>
                  <a:lnTo>
                    <a:pt x="90" y="15"/>
                  </a:lnTo>
                  <a:lnTo>
                    <a:pt x="88" y="15"/>
                  </a:lnTo>
                  <a:lnTo>
                    <a:pt x="86" y="18"/>
                  </a:lnTo>
                  <a:lnTo>
                    <a:pt x="81" y="21"/>
                  </a:lnTo>
                  <a:lnTo>
                    <a:pt x="77" y="24"/>
                  </a:lnTo>
                  <a:lnTo>
                    <a:pt x="72" y="27"/>
                  </a:lnTo>
                  <a:lnTo>
                    <a:pt x="66" y="33"/>
                  </a:lnTo>
                  <a:lnTo>
                    <a:pt x="59" y="40"/>
                  </a:lnTo>
                  <a:lnTo>
                    <a:pt x="53" y="46"/>
                  </a:lnTo>
                  <a:lnTo>
                    <a:pt x="46" y="49"/>
                  </a:lnTo>
                  <a:lnTo>
                    <a:pt x="42" y="55"/>
                  </a:lnTo>
                  <a:lnTo>
                    <a:pt x="37" y="58"/>
                  </a:lnTo>
                  <a:lnTo>
                    <a:pt x="35" y="61"/>
                  </a:lnTo>
                  <a:lnTo>
                    <a:pt x="33" y="61"/>
                  </a:lnTo>
                  <a:lnTo>
                    <a:pt x="33" y="64"/>
                  </a:lnTo>
                  <a:lnTo>
                    <a:pt x="35" y="64"/>
                  </a:lnTo>
                  <a:lnTo>
                    <a:pt x="35" y="64"/>
                  </a:lnTo>
                  <a:lnTo>
                    <a:pt x="37" y="64"/>
                  </a:lnTo>
                  <a:lnTo>
                    <a:pt x="39" y="64"/>
                  </a:lnTo>
                  <a:lnTo>
                    <a:pt x="42" y="64"/>
                  </a:lnTo>
                  <a:lnTo>
                    <a:pt x="46" y="64"/>
                  </a:lnTo>
                  <a:lnTo>
                    <a:pt x="50" y="64"/>
                  </a:lnTo>
                  <a:lnTo>
                    <a:pt x="55" y="64"/>
                  </a:lnTo>
                  <a:lnTo>
                    <a:pt x="61" y="61"/>
                  </a:lnTo>
                  <a:lnTo>
                    <a:pt x="66" y="61"/>
                  </a:lnTo>
                  <a:lnTo>
                    <a:pt x="75" y="61"/>
                  </a:lnTo>
                  <a:lnTo>
                    <a:pt x="81" y="61"/>
                  </a:lnTo>
                  <a:lnTo>
                    <a:pt x="90" y="58"/>
                  </a:lnTo>
                  <a:lnTo>
                    <a:pt x="99" y="58"/>
                  </a:lnTo>
                  <a:lnTo>
                    <a:pt x="108" y="55"/>
                  </a:lnTo>
                  <a:lnTo>
                    <a:pt x="119" y="55"/>
                  </a:lnTo>
                  <a:lnTo>
                    <a:pt x="130" y="52"/>
                  </a:lnTo>
                  <a:lnTo>
                    <a:pt x="119" y="55"/>
                  </a:lnTo>
                  <a:lnTo>
                    <a:pt x="108" y="58"/>
                  </a:lnTo>
                  <a:lnTo>
                    <a:pt x="97" y="61"/>
                  </a:lnTo>
                  <a:lnTo>
                    <a:pt x="88" y="64"/>
                  </a:lnTo>
                  <a:lnTo>
                    <a:pt x="79" y="64"/>
                  </a:lnTo>
                  <a:lnTo>
                    <a:pt x="70" y="67"/>
                  </a:lnTo>
                  <a:lnTo>
                    <a:pt x="64" y="70"/>
                  </a:lnTo>
                  <a:lnTo>
                    <a:pt x="57" y="70"/>
                  </a:lnTo>
                  <a:lnTo>
                    <a:pt x="50" y="74"/>
                  </a:lnTo>
                  <a:lnTo>
                    <a:pt x="46" y="74"/>
                  </a:lnTo>
                  <a:lnTo>
                    <a:pt x="42" y="74"/>
                  </a:lnTo>
                  <a:lnTo>
                    <a:pt x="37" y="77"/>
                  </a:lnTo>
                  <a:lnTo>
                    <a:pt x="33" y="77"/>
                  </a:lnTo>
                  <a:lnTo>
                    <a:pt x="31" y="77"/>
                  </a:lnTo>
                  <a:lnTo>
                    <a:pt x="28" y="80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19" y="83"/>
                  </a:lnTo>
                  <a:lnTo>
                    <a:pt x="17" y="83"/>
                  </a:lnTo>
                  <a:lnTo>
                    <a:pt x="15" y="83"/>
                  </a:lnTo>
                  <a:lnTo>
                    <a:pt x="13" y="83"/>
                  </a:lnTo>
                  <a:lnTo>
                    <a:pt x="13" y="83"/>
                  </a:lnTo>
                  <a:lnTo>
                    <a:pt x="8" y="80"/>
                  </a:lnTo>
                  <a:lnTo>
                    <a:pt x="6" y="80"/>
                  </a:lnTo>
                  <a:lnTo>
                    <a:pt x="4" y="77"/>
                  </a:lnTo>
                  <a:lnTo>
                    <a:pt x="2" y="7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2" y="70"/>
                  </a:lnTo>
                  <a:lnTo>
                    <a:pt x="4" y="70"/>
                  </a:lnTo>
                  <a:lnTo>
                    <a:pt x="8" y="67"/>
                  </a:lnTo>
                  <a:lnTo>
                    <a:pt x="15" y="64"/>
                  </a:lnTo>
                  <a:lnTo>
                    <a:pt x="22" y="61"/>
                  </a:lnTo>
                  <a:lnTo>
                    <a:pt x="31" y="55"/>
                  </a:lnTo>
                  <a:lnTo>
                    <a:pt x="39" y="49"/>
                  </a:lnTo>
                  <a:lnTo>
                    <a:pt x="46" y="43"/>
                  </a:lnTo>
                  <a:lnTo>
                    <a:pt x="50" y="37"/>
                  </a:lnTo>
                  <a:lnTo>
                    <a:pt x="50" y="3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3" name="Freeform 212"/>
            <p:cNvSpPr>
              <a:spLocks/>
            </p:cNvSpPr>
            <p:nvPr/>
          </p:nvSpPr>
          <p:spPr bwMode="auto">
            <a:xfrm>
              <a:off x="5835612" y="5304193"/>
              <a:ext cx="361899" cy="534114"/>
            </a:xfrm>
            <a:custGeom>
              <a:avLst/>
              <a:gdLst>
                <a:gd name="T0" fmla="*/ 11 w 56"/>
                <a:gd name="T1" fmla="*/ 25 h 50"/>
                <a:gd name="T2" fmla="*/ 9 w 56"/>
                <a:gd name="T3" fmla="*/ 22 h 50"/>
                <a:gd name="T4" fmla="*/ 9 w 56"/>
                <a:gd name="T5" fmla="*/ 19 h 50"/>
                <a:gd name="T6" fmla="*/ 7 w 56"/>
                <a:gd name="T7" fmla="*/ 16 h 50"/>
                <a:gd name="T8" fmla="*/ 5 w 56"/>
                <a:gd name="T9" fmla="*/ 13 h 50"/>
                <a:gd name="T10" fmla="*/ 3 w 56"/>
                <a:gd name="T11" fmla="*/ 10 h 50"/>
                <a:gd name="T12" fmla="*/ 3 w 56"/>
                <a:gd name="T13" fmla="*/ 6 h 50"/>
                <a:gd name="T14" fmla="*/ 0 w 56"/>
                <a:gd name="T15" fmla="*/ 3 h 50"/>
                <a:gd name="T16" fmla="*/ 3 w 56"/>
                <a:gd name="T17" fmla="*/ 3 h 50"/>
                <a:gd name="T18" fmla="*/ 3 w 56"/>
                <a:gd name="T19" fmla="*/ 0 h 50"/>
                <a:gd name="T20" fmla="*/ 5 w 56"/>
                <a:gd name="T21" fmla="*/ 0 h 50"/>
                <a:gd name="T22" fmla="*/ 7 w 56"/>
                <a:gd name="T23" fmla="*/ 0 h 50"/>
                <a:gd name="T24" fmla="*/ 9 w 56"/>
                <a:gd name="T25" fmla="*/ 0 h 50"/>
                <a:gd name="T26" fmla="*/ 14 w 56"/>
                <a:gd name="T27" fmla="*/ 0 h 50"/>
                <a:gd name="T28" fmla="*/ 20 w 56"/>
                <a:gd name="T29" fmla="*/ 3 h 50"/>
                <a:gd name="T30" fmla="*/ 25 w 56"/>
                <a:gd name="T31" fmla="*/ 3 h 50"/>
                <a:gd name="T32" fmla="*/ 31 w 56"/>
                <a:gd name="T33" fmla="*/ 6 h 50"/>
                <a:gd name="T34" fmla="*/ 38 w 56"/>
                <a:gd name="T35" fmla="*/ 10 h 50"/>
                <a:gd name="T36" fmla="*/ 42 w 56"/>
                <a:gd name="T37" fmla="*/ 16 h 50"/>
                <a:gd name="T38" fmla="*/ 49 w 56"/>
                <a:gd name="T39" fmla="*/ 19 h 50"/>
                <a:gd name="T40" fmla="*/ 51 w 56"/>
                <a:gd name="T41" fmla="*/ 22 h 50"/>
                <a:gd name="T42" fmla="*/ 56 w 56"/>
                <a:gd name="T43" fmla="*/ 28 h 50"/>
                <a:gd name="T44" fmla="*/ 56 w 56"/>
                <a:gd name="T45" fmla="*/ 31 h 50"/>
                <a:gd name="T46" fmla="*/ 56 w 56"/>
                <a:gd name="T47" fmla="*/ 37 h 50"/>
                <a:gd name="T48" fmla="*/ 53 w 56"/>
                <a:gd name="T49" fmla="*/ 40 h 50"/>
                <a:gd name="T50" fmla="*/ 51 w 56"/>
                <a:gd name="T51" fmla="*/ 43 h 50"/>
                <a:gd name="T52" fmla="*/ 49 w 56"/>
                <a:gd name="T53" fmla="*/ 47 h 50"/>
                <a:gd name="T54" fmla="*/ 45 w 56"/>
                <a:gd name="T55" fmla="*/ 50 h 50"/>
                <a:gd name="T56" fmla="*/ 42 w 56"/>
                <a:gd name="T57" fmla="*/ 50 h 50"/>
                <a:gd name="T58" fmla="*/ 38 w 56"/>
                <a:gd name="T59" fmla="*/ 50 h 50"/>
                <a:gd name="T60" fmla="*/ 33 w 56"/>
                <a:gd name="T61" fmla="*/ 47 h 50"/>
                <a:gd name="T62" fmla="*/ 31 w 56"/>
                <a:gd name="T63" fmla="*/ 43 h 50"/>
                <a:gd name="T64" fmla="*/ 27 w 56"/>
                <a:gd name="T65" fmla="*/ 40 h 50"/>
                <a:gd name="T66" fmla="*/ 22 w 56"/>
                <a:gd name="T67" fmla="*/ 37 h 50"/>
                <a:gd name="T68" fmla="*/ 18 w 56"/>
                <a:gd name="T69" fmla="*/ 31 h 50"/>
                <a:gd name="T70" fmla="*/ 14 w 56"/>
                <a:gd name="T71" fmla="*/ 28 h 50"/>
                <a:gd name="T72" fmla="*/ 11 w 56"/>
                <a:gd name="T73" fmla="*/ 25 h 50"/>
                <a:gd name="T74" fmla="*/ 11 w 56"/>
                <a:gd name="T75" fmla="*/ 25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6" h="50">
                  <a:moveTo>
                    <a:pt x="11" y="25"/>
                  </a:moveTo>
                  <a:lnTo>
                    <a:pt x="9" y="22"/>
                  </a:lnTo>
                  <a:lnTo>
                    <a:pt x="9" y="19"/>
                  </a:lnTo>
                  <a:lnTo>
                    <a:pt x="7" y="16"/>
                  </a:lnTo>
                  <a:lnTo>
                    <a:pt x="5" y="13"/>
                  </a:lnTo>
                  <a:lnTo>
                    <a:pt x="3" y="10"/>
                  </a:lnTo>
                  <a:lnTo>
                    <a:pt x="3" y="6"/>
                  </a:lnTo>
                  <a:lnTo>
                    <a:pt x="0" y="3"/>
                  </a:lnTo>
                  <a:lnTo>
                    <a:pt x="3" y="3"/>
                  </a:lnTo>
                  <a:lnTo>
                    <a:pt x="3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4" y="0"/>
                  </a:lnTo>
                  <a:lnTo>
                    <a:pt x="20" y="3"/>
                  </a:lnTo>
                  <a:lnTo>
                    <a:pt x="25" y="3"/>
                  </a:lnTo>
                  <a:lnTo>
                    <a:pt x="31" y="6"/>
                  </a:lnTo>
                  <a:lnTo>
                    <a:pt x="38" y="10"/>
                  </a:lnTo>
                  <a:lnTo>
                    <a:pt x="42" y="16"/>
                  </a:lnTo>
                  <a:lnTo>
                    <a:pt x="49" y="19"/>
                  </a:lnTo>
                  <a:lnTo>
                    <a:pt x="51" y="22"/>
                  </a:lnTo>
                  <a:lnTo>
                    <a:pt x="56" y="28"/>
                  </a:lnTo>
                  <a:lnTo>
                    <a:pt x="56" y="31"/>
                  </a:lnTo>
                  <a:lnTo>
                    <a:pt x="56" y="37"/>
                  </a:lnTo>
                  <a:lnTo>
                    <a:pt x="53" y="40"/>
                  </a:lnTo>
                  <a:lnTo>
                    <a:pt x="51" y="43"/>
                  </a:lnTo>
                  <a:lnTo>
                    <a:pt x="49" y="47"/>
                  </a:lnTo>
                  <a:lnTo>
                    <a:pt x="45" y="50"/>
                  </a:lnTo>
                  <a:lnTo>
                    <a:pt x="42" y="50"/>
                  </a:lnTo>
                  <a:lnTo>
                    <a:pt x="38" y="50"/>
                  </a:lnTo>
                  <a:lnTo>
                    <a:pt x="33" y="47"/>
                  </a:lnTo>
                  <a:lnTo>
                    <a:pt x="31" y="43"/>
                  </a:lnTo>
                  <a:lnTo>
                    <a:pt x="27" y="40"/>
                  </a:lnTo>
                  <a:lnTo>
                    <a:pt x="22" y="37"/>
                  </a:lnTo>
                  <a:lnTo>
                    <a:pt x="18" y="31"/>
                  </a:lnTo>
                  <a:lnTo>
                    <a:pt x="14" y="28"/>
                  </a:lnTo>
                  <a:lnTo>
                    <a:pt x="11" y="25"/>
                  </a:lnTo>
                  <a:lnTo>
                    <a:pt x="11" y="2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" name="Freeform 213"/>
            <p:cNvSpPr>
              <a:spLocks/>
            </p:cNvSpPr>
            <p:nvPr/>
          </p:nvSpPr>
          <p:spPr bwMode="auto">
            <a:xfrm>
              <a:off x="5292764" y="4289380"/>
              <a:ext cx="904748" cy="256375"/>
            </a:xfrm>
            <a:custGeom>
              <a:avLst/>
              <a:gdLst>
                <a:gd name="T0" fmla="*/ 58 w 140"/>
                <a:gd name="T1" fmla="*/ 6 h 24"/>
                <a:gd name="T2" fmla="*/ 73 w 140"/>
                <a:gd name="T3" fmla="*/ 3 h 24"/>
                <a:gd name="T4" fmla="*/ 84 w 140"/>
                <a:gd name="T5" fmla="*/ 0 h 24"/>
                <a:gd name="T6" fmla="*/ 95 w 140"/>
                <a:gd name="T7" fmla="*/ 0 h 24"/>
                <a:gd name="T8" fmla="*/ 106 w 140"/>
                <a:gd name="T9" fmla="*/ 0 h 24"/>
                <a:gd name="T10" fmla="*/ 113 w 140"/>
                <a:gd name="T11" fmla="*/ 0 h 24"/>
                <a:gd name="T12" fmla="*/ 122 w 140"/>
                <a:gd name="T13" fmla="*/ 0 h 24"/>
                <a:gd name="T14" fmla="*/ 126 w 140"/>
                <a:gd name="T15" fmla="*/ 0 h 24"/>
                <a:gd name="T16" fmla="*/ 131 w 140"/>
                <a:gd name="T17" fmla="*/ 3 h 24"/>
                <a:gd name="T18" fmla="*/ 135 w 140"/>
                <a:gd name="T19" fmla="*/ 3 h 24"/>
                <a:gd name="T20" fmla="*/ 137 w 140"/>
                <a:gd name="T21" fmla="*/ 6 h 24"/>
                <a:gd name="T22" fmla="*/ 140 w 140"/>
                <a:gd name="T23" fmla="*/ 6 h 24"/>
                <a:gd name="T24" fmla="*/ 140 w 140"/>
                <a:gd name="T25" fmla="*/ 9 h 24"/>
                <a:gd name="T26" fmla="*/ 140 w 140"/>
                <a:gd name="T27" fmla="*/ 12 h 24"/>
                <a:gd name="T28" fmla="*/ 137 w 140"/>
                <a:gd name="T29" fmla="*/ 12 h 24"/>
                <a:gd name="T30" fmla="*/ 135 w 140"/>
                <a:gd name="T31" fmla="*/ 15 h 24"/>
                <a:gd name="T32" fmla="*/ 131 w 140"/>
                <a:gd name="T33" fmla="*/ 15 h 24"/>
                <a:gd name="T34" fmla="*/ 126 w 140"/>
                <a:gd name="T35" fmla="*/ 15 h 24"/>
                <a:gd name="T36" fmla="*/ 120 w 140"/>
                <a:gd name="T37" fmla="*/ 18 h 24"/>
                <a:gd name="T38" fmla="*/ 113 w 140"/>
                <a:gd name="T39" fmla="*/ 18 h 24"/>
                <a:gd name="T40" fmla="*/ 104 w 140"/>
                <a:gd name="T41" fmla="*/ 21 h 24"/>
                <a:gd name="T42" fmla="*/ 87 w 140"/>
                <a:gd name="T43" fmla="*/ 21 h 24"/>
                <a:gd name="T44" fmla="*/ 73 w 140"/>
                <a:gd name="T45" fmla="*/ 24 h 24"/>
                <a:gd name="T46" fmla="*/ 58 w 140"/>
                <a:gd name="T47" fmla="*/ 24 h 24"/>
                <a:gd name="T48" fmla="*/ 47 w 140"/>
                <a:gd name="T49" fmla="*/ 24 h 24"/>
                <a:gd name="T50" fmla="*/ 36 w 140"/>
                <a:gd name="T51" fmla="*/ 24 h 24"/>
                <a:gd name="T52" fmla="*/ 27 w 140"/>
                <a:gd name="T53" fmla="*/ 24 h 24"/>
                <a:gd name="T54" fmla="*/ 18 w 140"/>
                <a:gd name="T55" fmla="*/ 24 h 24"/>
                <a:gd name="T56" fmla="*/ 12 w 140"/>
                <a:gd name="T57" fmla="*/ 21 h 24"/>
                <a:gd name="T58" fmla="*/ 7 w 140"/>
                <a:gd name="T59" fmla="*/ 21 h 24"/>
                <a:gd name="T60" fmla="*/ 3 w 140"/>
                <a:gd name="T61" fmla="*/ 21 h 24"/>
                <a:gd name="T62" fmla="*/ 0 w 140"/>
                <a:gd name="T63" fmla="*/ 18 h 24"/>
                <a:gd name="T64" fmla="*/ 0 w 140"/>
                <a:gd name="T65" fmla="*/ 18 h 24"/>
                <a:gd name="T66" fmla="*/ 0 w 140"/>
                <a:gd name="T67" fmla="*/ 15 h 24"/>
                <a:gd name="T68" fmla="*/ 0 w 140"/>
                <a:gd name="T69" fmla="*/ 15 h 24"/>
                <a:gd name="T70" fmla="*/ 0 w 140"/>
                <a:gd name="T71" fmla="*/ 15 h 24"/>
                <a:gd name="T72" fmla="*/ 3 w 140"/>
                <a:gd name="T73" fmla="*/ 15 h 24"/>
                <a:gd name="T74" fmla="*/ 7 w 140"/>
                <a:gd name="T75" fmla="*/ 15 h 24"/>
                <a:gd name="T76" fmla="*/ 14 w 140"/>
                <a:gd name="T77" fmla="*/ 12 h 24"/>
                <a:gd name="T78" fmla="*/ 16 w 140"/>
                <a:gd name="T79" fmla="*/ 12 h 24"/>
                <a:gd name="T80" fmla="*/ 20 w 140"/>
                <a:gd name="T81" fmla="*/ 12 h 24"/>
                <a:gd name="T82" fmla="*/ 25 w 140"/>
                <a:gd name="T83" fmla="*/ 12 h 24"/>
                <a:gd name="T84" fmla="*/ 31 w 140"/>
                <a:gd name="T85" fmla="*/ 9 h 24"/>
                <a:gd name="T86" fmla="*/ 38 w 140"/>
                <a:gd name="T87" fmla="*/ 9 h 24"/>
                <a:gd name="T88" fmla="*/ 45 w 140"/>
                <a:gd name="T89" fmla="*/ 9 h 24"/>
                <a:gd name="T90" fmla="*/ 51 w 140"/>
                <a:gd name="T91" fmla="*/ 6 h 24"/>
                <a:gd name="T92" fmla="*/ 58 w 140"/>
                <a:gd name="T93" fmla="*/ 6 h 24"/>
                <a:gd name="T94" fmla="*/ 58 w 140"/>
                <a:gd name="T9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0" h="24">
                  <a:moveTo>
                    <a:pt x="58" y="6"/>
                  </a:moveTo>
                  <a:lnTo>
                    <a:pt x="73" y="3"/>
                  </a:lnTo>
                  <a:lnTo>
                    <a:pt x="84" y="0"/>
                  </a:lnTo>
                  <a:lnTo>
                    <a:pt x="95" y="0"/>
                  </a:lnTo>
                  <a:lnTo>
                    <a:pt x="106" y="0"/>
                  </a:lnTo>
                  <a:lnTo>
                    <a:pt x="113" y="0"/>
                  </a:lnTo>
                  <a:lnTo>
                    <a:pt x="122" y="0"/>
                  </a:lnTo>
                  <a:lnTo>
                    <a:pt x="126" y="0"/>
                  </a:lnTo>
                  <a:lnTo>
                    <a:pt x="131" y="3"/>
                  </a:lnTo>
                  <a:lnTo>
                    <a:pt x="135" y="3"/>
                  </a:lnTo>
                  <a:lnTo>
                    <a:pt x="137" y="6"/>
                  </a:lnTo>
                  <a:lnTo>
                    <a:pt x="140" y="6"/>
                  </a:lnTo>
                  <a:lnTo>
                    <a:pt x="140" y="9"/>
                  </a:lnTo>
                  <a:lnTo>
                    <a:pt x="140" y="12"/>
                  </a:lnTo>
                  <a:lnTo>
                    <a:pt x="137" y="12"/>
                  </a:lnTo>
                  <a:lnTo>
                    <a:pt x="135" y="15"/>
                  </a:lnTo>
                  <a:lnTo>
                    <a:pt x="131" y="15"/>
                  </a:lnTo>
                  <a:lnTo>
                    <a:pt x="126" y="15"/>
                  </a:lnTo>
                  <a:lnTo>
                    <a:pt x="120" y="18"/>
                  </a:lnTo>
                  <a:lnTo>
                    <a:pt x="113" y="18"/>
                  </a:lnTo>
                  <a:lnTo>
                    <a:pt x="104" y="21"/>
                  </a:lnTo>
                  <a:lnTo>
                    <a:pt x="87" y="21"/>
                  </a:lnTo>
                  <a:lnTo>
                    <a:pt x="73" y="24"/>
                  </a:lnTo>
                  <a:lnTo>
                    <a:pt x="58" y="24"/>
                  </a:lnTo>
                  <a:lnTo>
                    <a:pt x="47" y="24"/>
                  </a:lnTo>
                  <a:lnTo>
                    <a:pt x="36" y="24"/>
                  </a:lnTo>
                  <a:lnTo>
                    <a:pt x="27" y="24"/>
                  </a:lnTo>
                  <a:lnTo>
                    <a:pt x="18" y="24"/>
                  </a:lnTo>
                  <a:lnTo>
                    <a:pt x="12" y="21"/>
                  </a:lnTo>
                  <a:lnTo>
                    <a:pt x="7" y="21"/>
                  </a:lnTo>
                  <a:lnTo>
                    <a:pt x="3" y="21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3" y="15"/>
                  </a:lnTo>
                  <a:lnTo>
                    <a:pt x="7" y="15"/>
                  </a:lnTo>
                  <a:lnTo>
                    <a:pt x="14" y="12"/>
                  </a:lnTo>
                  <a:lnTo>
                    <a:pt x="16" y="12"/>
                  </a:lnTo>
                  <a:lnTo>
                    <a:pt x="20" y="12"/>
                  </a:lnTo>
                  <a:lnTo>
                    <a:pt x="25" y="12"/>
                  </a:lnTo>
                  <a:lnTo>
                    <a:pt x="31" y="9"/>
                  </a:lnTo>
                  <a:lnTo>
                    <a:pt x="38" y="9"/>
                  </a:lnTo>
                  <a:lnTo>
                    <a:pt x="45" y="9"/>
                  </a:lnTo>
                  <a:lnTo>
                    <a:pt x="51" y="6"/>
                  </a:lnTo>
                  <a:lnTo>
                    <a:pt x="58" y="6"/>
                  </a:lnTo>
                  <a:lnTo>
                    <a:pt x="58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" name="Freeform 214"/>
            <p:cNvSpPr>
              <a:spLocks/>
            </p:cNvSpPr>
            <p:nvPr/>
          </p:nvSpPr>
          <p:spPr bwMode="auto">
            <a:xfrm>
              <a:off x="6126423" y="4652578"/>
              <a:ext cx="1182636" cy="1837351"/>
            </a:xfrm>
            <a:custGeom>
              <a:avLst/>
              <a:gdLst>
                <a:gd name="T0" fmla="*/ 99 w 183"/>
                <a:gd name="T1" fmla="*/ 169 h 172"/>
                <a:gd name="T2" fmla="*/ 88 w 183"/>
                <a:gd name="T3" fmla="*/ 172 h 172"/>
                <a:gd name="T4" fmla="*/ 79 w 183"/>
                <a:gd name="T5" fmla="*/ 169 h 172"/>
                <a:gd name="T6" fmla="*/ 77 w 183"/>
                <a:gd name="T7" fmla="*/ 163 h 172"/>
                <a:gd name="T8" fmla="*/ 77 w 183"/>
                <a:gd name="T9" fmla="*/ 157 h 172"/>
                <a:gd name="T10" fmla="*/ 75 w 183"/>
                <a:gd name="T11" fmla="*/ 154 h 172"/>
                <a:gd name="T12" fmla="*/ 72 w 183"/>
                <a:gd name="T13" fmla="*/ 148 h 172"/>
                <a:gd name="T14" fmla="*/ 66 w 183"/>
                <a:gd name="T15" fmla="*/ 141 h 172"/>
                <a:gd name="T16" fmla="*/ 57 w 183"/>
                <a:gd name="T17" fmla="*/ 138 h 172"/>
                <a:gd name="T18" fmla="*/ 50 w 183"/>
                <a:gd name="T19" fmla="*/ 132 h 172"/>
                <a:gd name="T20" fmla="*/ 48 w 183"/>
                <a:gd name="T21" fmla="*/ 129 h 172"/>
                <a:gd name="T22" fmla="*/ 48 w 183"/>
                <a:gd name="T23" fmla="*/ 126 h 172"/>
                <a:gd name="T24" fmla="*/ 50 w 183"/>
                <a:gd name="T25" fmla="*/ 123 h 172"/>
                <a:gd name="T26" fmla="*/ 55 w 183"/>
                <a:gd name="T27" fmla="*/ 123 h 172"/>
                <a:gd name="T28" fmla="*/ 64 w 183"/>
                <a:gd name="T29" fmla="*/ 123 h 172"/>
                <a:gd name="T30" fmla="*/ 72 w 183"/>
                <a:gd name="T31" fmla="*/ 126 h 172"/>
                <a:gd name="T32" fmla="*/ 90 w 183"/>
                <a:gd name="T33" fmla="*/ 129 h 172"/>
                <a:gd name="T34" fmla="*/ 94 w 183"/>
                <a:gd name="T35" fmla="*/ 132 h 172"/>
                <a:gd name="T36" fmla="*/ 97 w 183"/>
                <a:gd name="T37" fmla="*/ 132 h 172"/>
                <a:gd name="T38" fmla="*/ 101 w 183"/>
                <a:gd name="T39" fmla="*/ 132 h 172"/>
                <a:gd name="T40" fmla="*/ 105 w 183"/>
                <a:gd name="T41" fmla="*/ 126 h 172"/>
                <a:gd name="T42" fmla="*/ 112 w 183"/>
                <a:gd name="T43" fmla="*/ 120 h 172"/>
                <a:gd name="T44" fmla="*/ 121 w 183"/>
                <a:gd name="T45" fmla="*/ 101 h 172"/>
                <a:gd name="T46" fmla="*/ 128 w 183"/>
                <a:gd name="T47" fmla="*/ 77 h 172"/>
                <a:gd name="T48" fmla="*/ 134 w 183"/>
                <a:gd name="T49" fmla="*/ 52 h 172"/>
                <a:gd name="T50" fmla="*/ 134 w 183"/>
                <a:gd name="T51" fmla="*/ 34 h 172"/>
                <a:gd name="T52" fmla="*/ 134 w 183"/>
                <a:gd name="T53" fmla="*/ 27 h 172"/>
                <a:gd name="T54" fmla="*/ 134 w 183"/>
                <a:gd name="T55" fmla="*/ 24 h 172"/>
                <a:gd name="T56" fmla="*/ 132 w 183"/>
                <a:gd name="T57" fmla="*/ 21 h 172"/>
                <a:gd name="T58" fmla="*/ 128 w 183"/>
                <a:gd name="T59" fmla="*/ 21 h 172"/>
                <a:gd name="T60" fmla="*/ 121 w 183"/>
                <a:gd name="T61" fmla="*/ 21 h 172"/>
                <a:gd name="T62" fmla="*/ 112 w 183"/>
                <a:gd name="T63" fmla="*/ 21 h 172"/>
                <a:gd name="T64" fmla="*/ 101 w 183"/>
                <a:gd name="T65" fmla="*/ 21 h 172"/>
                <a:gd name="T66" fmla="*/ 83 w 183"/>
                <a:gd name="T67" fmla="*/ 24 h 172"/>
                <a:gd name="T68" fmla="*/ 61 w 183"/>
                <a:gd name="T69" fmla="*/ 24 h 172"/>
                <a:gd name="T70" fmla="*/ 44 w 183"/>
                <a:gd name="T71" fmla="*/ 27 h 172"/>
                <a:gd name="T72" fmla="*/ 30 w 183"/>
                <a:gd name="T73" fmla="*/ 27 h 172"/>
                <a:gd name="T74" fmla="*/ 24 w 183"/>
                <a:gd name="T75" fmla="*/ 27 h 172"/>
                <a:gd name="T76" fmla="*/ 17 w 183"/>
                <a:gd name="T77" fmla="*/ 24 h 172"/>
                <a:gd name="T78" fmla="*/ 6 w 183"/>
                <a:gd name="T79" fmla="*/ 18 h 172"/>
                <a:gd name="T80" fmla="*/ 11 w 183"/>
                <a:gd name="T81" fmla="*/ 12 h 172"/>
                <a:gd name="T82" fmla="*/ 44 w 183"/>
                <a:gd name="T83" fmla="*/ 12 h 172"/>
                <a:gd name="T84" fmla="*/ 92 w 183"/>
                <a:gd name="T85" fmla="*/ 6 h 172"/>
                <a:gd name="T86" fmla="*/ 116 w 183"/>
                <a:gd name="T87" fmla="*/ 3 h 172"/>
                <a:gd name="T88" fmla="*/ 136 w 183"/>
                <a:gd name="T89" fmla="*/ 3 h 172"/>
                <a:gd name="T90" fmla="*/ 147 w 183"/>
                <a:gd name="T91" fmla="*/ 0 h 172"/>
                <a:gd name="T92" fmla="*/ 156 w 183"/>
                <a:gd name="T93" fmla="*/ 3 h 172"/>
                <a:gd name="T94" fmla="*/ 165 w 183"/>
                <a:gd name="T95" fmla="*/ 6 h 172"/>
                <a:gd name="T96" fmla="*/ 176 w 183"/>
                <a:gd name="T97" fmla="*/ 12 h 172"/>
                <a:gd name="T98" fmla="*/ 180 w 183"/>
                <a:gd name="T99" fmla="*/ 15 h 172"/>
                <a:gd name="T100" fmla="*/ 183 w 183"/>
                <a:gd name="T101" fmla="*/ 18 h 172"/>
                <a:gd name="T102" fmla="*/ 183 w 183"/>
                <a:gd name="T103" fmla="*/ 21 h 172"/>
                <a:gd name="T104" fmla="*/ 180 w 183"/>
                <a:gd name="T105" fmla="*/ 24 h 172"/>
                <a:gd name="T106" fmla="*/ 174 w 183"/>
                <a:gd name="T107" fmla="*/ 34 h 172"/>
                <a:gd name="T108" fmla="*/ 169 w 183"/>
                <a:gd name="T109" fmla="*/ 52 h 172"/>
                <a:gd name="T110" fmla="*/ 165 w 183"/>
                <a:gd name="T111" fmla="*/ 74 h 172"/>
                <a:gd name="T112" fmla="*/ 156 w 183"/>
                <a:gd name="T113" fmla="*/ 101 h 172"/>
                <a:gd name="T114" fmla="*/ 147 w 183"/>
                <a:gd name="T115" fmla="*/ 129 h 172"/>
                <a:gd name="T116" fmla="*/ 134 w 183"/>
                <a:gd name="T117" fmla="*/ 148 h 172"/>
                <a:gd name="T118" fmla="*/ 121 w 183"/>
                <a:gd name="T119" fmla="*/ 160 h 172"/>
                <a:gd name="T120" fmla="*/ 105 w 183"/>
                <a:gd name="T121" fmla="*/ 16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83" h="172">
                  <a:moveTo>
                    <a:pt x="105" y="166"/>
                  </a:moveTo>
                  <a:lnTo>
                    <a:pt x="99" y="169"/>
                  </a:lnTo>
                  <a:lnTo>
                    <a:pt x="92" y="169"/>
                  </a:lnTo>
                  <a:lnTo>
                    <a:pt x="88" y="172"/>
                  </a:lnTo>
                  <a:lnTo>
                    <a:pt x="83" y="172"/>
                  </a:lnTo>
                  <a:lnTo>
                    <a:pt x="79" y="169"/>
                  </a:lnTo>
                  <a:lnTo>
                    <a:pt x="77" y="166"/>
                  </a:lnTo>
                  <a:lnTo>
                    <a:pt x="77" y="163"/>
                  </a:lnTo>
                  <a:lnTo>
                    <a:pt x="77" y="160"/>
                  </a:lnTo>
                  <a:lnTo>
                    <a:pt x="77" y="157"/>
                  </a:lnTo>
                  <a:lnTo>
                    <a:pt x="77" y="157"/>
                  </a:lnTo>
                  <a:lnTo>
                    <a:pt x="75" y="154"/>
                  </a:lnTo>
                  <a:lnTo>
                    <a:pt x="75" y="151"/>
                  </a:lnTo>
                  <a:lnTo>
                    <a:pt x="72" y="148"/>
                  </a:lnTo>
                  <a:lnTo>
                    <a:pt x="68" y="145"/>
                  </a:lnTo>
                  <a:lnTo>
                    <a:pt x="66" y="141"/>
                  </a:lnTo>
                  <a:lnTo>
                    <a:pt x="61" y="138"/>
                  </a:lnTo>
                  <a:lnTo>
                    <a:pt x="57" y="138"/>
                  </a:lnTo>
                  <a:lnTo>
                    <a:pt x="55" y="135"/>
                  </a:lnTo>
                  <a:lnTo>
                    <a:pt x="50" y="132"/>
                  </a:lnTo>
                  <a:lnTo>
                    <a:pt x="50" y="132"/>
                  </a:lnTo>
                  <a:lnTo>
                    <a:pt x="48" y="129"/>
                  </a:lnTo>
                  <a:lnTo>
                    <a:pt x="48" y="129"/>
                  </a:lnTo>
                  <a:lnTo>
                    <a:pt x="48" y="126"/>
                  </a:lnTo>
                  <a:lnTo>
                    <a:pt x="48" y="123"/>
                  </a:lnTo>
                  <a:lnTo>
                    <a:pt x="50" y="123"/>
                  </a:lnTo>
                  <a:lnTo>
                    <a:pt x="52" y="123"/>
                  </a:lnTo>
                  <a:lnTo>
                    <a:pt x="55" y="123"/>
                  </a:lnTo>
                  <a:lnTo>
                    <a:pt x="59" y="123"/>
                  </a:lnTo>
                  <a:lnTo>
                    <a:pt x="64" y="123"/>
                  </a:lnTo>
                  <a:lnTo>
                    <a:pt x="68" y="126"/>
                  </a:lnTo>
                  <a:lnTo>
                    <a:pt x="72" y="126"/>
                  </a:lnTo>
                  <a:lnTo>
                    <a:pt x="81" y="129"/>
                  </a:lnTo>
                  <a:lnTo>
                    <a:pt x="90" y="129"/>
                  </a:lnTo>
                  <a:lnTo>
                    <a:pt x="92" y="132"/>
                  </a:lnTo>
                  <a:lnTo>
                    <a:pt x="94" y="132"/>
                  </a:lnTo>
                  <a:lnTo>
                    <a:pt x="94" y="132"/>
                  </a:lnTo>
                  <a:lnTo>
                    <a:pt x="97" y="132"/>
                  </a:lnTo>
                  <a:lnTo>
                    <a:pt x="99" y="132"/>
                  </a:lnTo>
                  <a:lnTo>
                    <a:pt x="101" y="132"/>
                  </a:lnTo>
                  <a:lnTo>
                    <a:pt x="103" y="129"/>
                  </a:lnTo>
                  <a:lnTo>
                    <a:pt x="105" y="126"/>
                  </a:lnTo>
                  <a:lnTo>
                    <a:pt x="110" y="126"/>
                  </a:lnTo>
                  <a:lnTo>
                    <a:pt x="112" y="120"/>
                  </a:lnTo>
                  <a:lnTo>
                    <a:pt x="116" y="111"/>
                  </a:lnTo>
                  <a:lnTo>
                    <a:pt x="121" y="101"/>
                  </a:lnTo>
                  <a:lnTo>
                    <a:pt x="123" y="89"/>
                  </a:lnTo>
                  <a:lnTo>
                    <a:pt x="128" y="77"/>
                  </a:lnTo>
                  <a:lnTo>
                    <a:pt x="130" y="64"/>
                  </a:lnTo>
                  <a:lnTo>
                    <a:pt x="134" y="52"/>
                  </a:lnTo>
                  <a:lnTo>
                    <a:pt x="134" y="40"/>
                  </a:lnTo>
                  <a:lnTo>
                    <a:pt x="134" y="34"/>
                  </a:lnTo>
                  <a:lnTo>
                    <a:pt x="134" y="31"/>
                  </a:lnTo>
                  <a:lnTo>
                    <a:pt x="134" y="27"/>
                  </a:lnTo>
                  <a:lnTo>
                    <a:pt x="134" y="24"/>
                  </a:lnTo>
                  <a:lnTo>
                    <a:pt x="134" y="24"/>
                  </a:lnTo>
                  <a:lnTo>
                    <a:pt x="134" y="21"/>
                  </a:lnTo>
                  <a:lnTo>
                    <a:pt x="132" y="21"/>
                  </a:lnTo>
                  <a:lnTo>
                    <a:pt x="130" y="21"/>
                  </a:lnTo>
                  <a:lnTo>
                    <a:pt x="128" y="21"/>
                  </a:lnTo>
                  <a:lnTo>
                    <a:pt x="123" y="21"/>
                  </a:lnTo>
                  <a:lnTo>
                    <a:pt x="121" y="21"/>
                  </a:lnTo>
                  <a:lnTo>
                    <a:pt x="116" y="21"/>
                  </a:lnTo>
                  <a:lnTo>
                    <a:pt x="112" y="21"/>
                  </a:lnTo>
                  <a:lnTo>
                    <a:pt x="108" y="21"/>
                  </a:lnTo>
                  <a:lnTo>
                    <a:pt x="101" y="21"/>
                  </a:lnTo>
                  <a:lnTo>
                    <a:pt x="92" y="21"/>
                  </a:lnTo>
                  <a:lnTo>
                    <a:pt x="83" y="24"/>
                  </a:lnTo>
                  <a:lnTo>
                    <a:pt x="72" y="24"/>
                  </a:lnTo>
                  <a:lnTo>
                    <a:pt x="61" y="24"/>
                  </a:lnTo>
                  <a:lnTo>
                    <a:pt x="52" y="27"/>
                  </a:lnTo>
                  <a:lnTo>
                    <a:pt x="44" y="27"/>
                  </a:lnTo>
                  <a:lnTo>
                    <a:pt x="37" y="27"/>
                  </a:lnTo>
                  <a:lnTo>
                    <a:pt x="30" y="27"/>
                  </a:lnTo>
                  <a:lnTo>
                    <a:pt x="26" y="27"/>
                  </a:lnTo>
                  <a:lnTo>
                    <a:pt x="24" y="27"/>
                  </a:lnTo>
                  <a:lnTo>
                    <a:pt x="22" y="27"/>
                  </a:lnTo>
                  <a:lnTo>
                    <a:pt x="17" y="24"/>
                  </a:lnTo>
                  <a:lnTo>
                    <a:pt x="13" y="21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11" y="12"/>
                  </a:lnTo>
                  <a:lnTo>
                    <a:pt x="22" y="12"/>
                  </a:lnTo>
                  <a:lnTo>
                    <a:pt x="44" y="12"/>
                  </a:lnTo>
                  <a:lnTo>
                    <a:pt x="68" y="9"/>
                  </a:lnTo>
                  <a:lnTo>
                    <a:pt x="92" y="6"/>
                  </a:lnTo>
                  <a:lnTo>
                    <a:pt x="105" y="3"/>
                  </a:lnTo>
                  <a:lnTo>
                    <a:pt x="116" y="3"/>
                  </a:lnTo>
                  <a:lnTo>
                    <a:pt x="128" y="3"/>
                  </a:lnTo>
                  <a:lnTo>
                    <a:pt x="136" y="3"/>
                  </a:lnTo>
                  <a:lnTo>
                    <a:pt x="143" y="0"/>
                  </a:lnTo>
                  <a:lnTo>
                    <a:pt x="147" y="0"/>
                  </a:lnTo>
                  <a:lnTo>
                    <a:pt x="152" y="3"/>
                  </a:lnTo>
                  <a:lnTo>
                    <a:pt x="156" y="3"/>
                  </a:lnTo>
                  <a:lnTo>
                    <a:pt x="158" y="6"/>
                  </a:lnTo>
                  <a:lnTo>
                    <a:pt x="165" y="6"/>
                  </a:lnTo>
                  <a:lnTo>
                    <a:pt x="169" y="9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80" y="15"/>
                  </a:lnTo>
                  <a:lnTo>
                    <a:pt x="183" y="15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3" y="21"/>
                  </a:lnTo>
                  <a:lnTo>
                    <a:pt x="183" y="21"/>
                  </a:lnTo>
                  <a:lnTo>
                    <a:pt x="180" y="24"/>
                  </a:lnTo>
                  <a:lnTo>
                    <a:pt x="176" y="27"/>
                  </a:lnTo>
                  <a:lnTo>
                    <a:pt x="174" y="34"/>
                  </a:lnTo>
                  <a:lnTo>
                    <a:pt x="172" y="43"/>
                  </a:lnTo>
                  <a:lnTo>
                    <a:pt x="169" y="52"/>
                  </a:lnTo>
                  <a:lnTo>
                    <a:pt x="167" y="61"/>
                  </a:lnTo>
                  <a:lnTo>
                    <a:pt x="165" y="74"/>
                  </a:lnTo>
                  <a:lnTo>
                    <a:pt x="161" y="89"/>
                  </a:lnTo>
                  <a:lnTo>
                    <a:pt x="156" y="101"/>
                  </a:lnTo>
                  <a:lnTo>
                    <a:pt x="152" y="117"/>
                  </a:lnTo>
                  <a:lnTo>
                    <a:pt x="147" y="129"/>
                  </a:lnTo>
                  <a:lnTo>
                    <a:pt x="141" y="138"/>
                  </a:lnTo>
                  <a:lnTo>
                    <a:pt x="134" y="148"/>
                  </a:lnTo>
                  <a:lnTo>
                    <a:pt x="128" y="154"/>
                  </a:lnTo>
                  <a:lnTo>
                    <a:pt x="121" y="160"/>
                  </a:lnTo>
                  <a:lnTo>
                    <a:pt x="114" y="163"/>
                  </a:lnTo>
                  <a:lnTo>
                    <a:pt x="105" y="166"/>
                  </a:lnTo>
                  <a:lnTo>
                    <a:pt x="105" y="16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6" name="Freeform 215"/>
            <p:cNvSpPr>
              <a:spLocks/>
            </p:cNvSpPr>
            <p:nvPr/>
          </p:nvSpPr>
          <p:spPr bwMode="auto">
            <a:xfrm>
              <a:off x="5596498" y="3926183"/>
              <a:ext cx="1240796" cy="2595796"/>
            </a:xfrm>
            <a:custGeom>
              <a:avLst/>
              <a:gdLst>
                <a:gd name="T0" fmla="*/ 29 w 192"/>
                <a:gd name="T1" fmla="*/ 237 h 243"/>
                <a:gd name="T2" fmla="*/ 15 w 192"/>
                <a:gd name="T3" fmla="*/ 240 h 243"/>
                <a:gd name="T4" fmla="*/ 6 w 192"/>
                <a:gd name="T5" fmla="*/ 243 h 243"/>
                <a:gd name="T6" fmla="*/ 2 w 192"/>
                <a:gd name="T7" fmla="*/ 243 h 243"/>
                <a:gd name="T8" fmla="*/ 0 w 192"/>
                <a:gd name="T9" fmla="*/ 243 h 243"/>
                <a:gd name="T10" fmla="*/ 0 w 192"/>
                <a:gd name="T11" fmla="*/ 240 h 243"/>
                <a:gd name="T12" fmla="*/ 6 w 192"/>
                <a:gd name="T13" fmla="*/ 234 h 243"/>
                <a:gd name="T14" fmla="*/ 15 w 192"/>
                <a:gd name="T15" fmla="*/ 228 h 243"/>
                <a:gd name="T16" fmla="*/ 48 w 192"/>
                <a:gd name="T17" fmla="*/ 209 h 243"/>
                <a:gd name="T18" fmla="*/ 75 w 192"/>
                <a:gd name="T19" fmla="*/ 191 h 243"/>
                <a:gd name="T20" fmla="*/ 97 w 192"/>
                <a:gd name="T21" fmla="*/ 169 h 243"/>
                <a:gd name="T22" fmla="*/ 117 w 192"/>
                <a:gd name="T23" fmla="*/ 142 h 243"/>
                <a:gd name="T24" fmla="*/ 132 w 192"/>
                <a:gd name="T25" fmla="*/ 111 h 243"/>
                <a:gd name="T26" fmla="*/ 143 w 192"/>
                <a:gd name="T27" fmla="*/ 74 h 243"/>
                <a:gd name="T28" fmla="*/ 146 w 192"/>
                <a:gd name="T29" fmla="*/ 58 h 243"/>
                <a:gd name="T30" fmla="*/ 150 w 192"/>
                <a:gd name="T31" fmla="*/ 43 h 243"/>
                <a:gd name="T32" fmla="*/ 150 w 192"/>
                <a:gd name="T33" fmla="*/ 34 h 243"/>
                <a:gd name="T34" fmla="*/ 148 w 192"/>
                <a:gd name="T35" fmla="*/ 21 h 243"/>
                <a:gd name="T36" fmla="*/ 146 w 192"/>
                <a:gd name="T37" fmla="*/ 15 h 243"/>
                <a:gd name="T38" fmla="*/ 141 w 192"/>
                <a:gd name="T39" fmla="*/ 9 h 243"/>
                <a:gd name="T40" fmla="*/ 141 w 192"/>
                <a:gd name="T41" fmla="*/ 3 h 243"/>
                <a:gd name="T42" fmla="*/ 143 w 192"/>
                <a:gd name="T43" fmla="*/ 0 h 243"/>
                <a:gd name="T44" fmla="*/ 148 w 192"/>
                <a:gd name="T45" fmla="*/ 0 h 243"/>
                <a:gd name="T46" fmla="*/ 157 w 192"/>
                <a:gd name="T47" fmla="*/ 0 h 243"/>
                <a:gd name="T48" fmla="*/ 172 w 192"/>
                <a:gd name="T49" fmla="*/ 3 h 243"/>
                <a:gd name="T50" fmla="*/ 185 w 192"/>
                <a:gd name="T51" fmla="*/ 6 h 243"/>
                <a:gd name="T52" fmla="*/ 190 w 192"/>
                <a:gd name="T53" fmla="*/ 12 h 243"/>
                <a:gd name="T54" fmla="*/ 192 w 192"/>
                <a:gd name="T55" fmla="*/ 15 h 243"/>
                <a:gd name="T56" fmla="*/ 190 w 192"/>
                <a:gd name="T57" fmla="*/ 21 h 243"/>
                <a:gd name="T58" fmla="*/ 185 w 192"/>
                <a:gd name="T59" fmla="*/ 37 h 243"/>
                <a:gd name="T60" fmla="*/ 183 w 192"/>
                <a:gd name="T61" fmla="*/ 58 h 243"/>
                <a:gd name="T62" fmla="*/ 174 w 192"/>
                <a:gd name="T63" fmla="*/ 86 h 243"/>
                <a:gd name="T64" fmla="*/ 161 w 192"/>
                <a:gd name="T65" fmla="*/ 117 h 243"/>
                <a:gd name="T66" fmla="*/ 148 w 192"/>
                <a:gd name="T67" fmla="*/ 145 h 243"/>
                <a:gd name="T68" fmla="*/ 130 w 192"/>
                <a:gd name="T69" fmla="*/ 169 h 243"/>
                <a:gd name="T70" fmla="*/ 108 w 192"/>
                <a:gd name="T71" fmla="*/ 194 h 243"/>
                <a:gd name="T72" fmla="*/ 82 w 192"/>
                <a:gd name="T73" fmla="*/ 213 h 243"/>
                <a:gd name="T74" fmla="*/ 51 w 192"/>
                <a:gd name="T75" fmla="*/ 228 h 243"/>
                <a:gd name="T76" fmla="*/ 35 w 192"/>
                <a:gd name="T77" fmla="*/ 234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" h="243">
                  <a:moveTo>
                    <a:pt x="35" y="234"/>
                  </a:moveTo>
                  <a:lnTo>
                    <a:pt x="29" y="237"/>
                  </a:lnTo>
                  <a:lnTo>
                    <a:pt x="20" y="240"/>
                  </a:lnTo>
                  <a:lnTo>
                    <a:pt x="15" y="240"/>
                  </a:lnTo>
                  <a:lnTo>
                    <a:pt x="11" y="243"/>
                  </a:lnTo>
                  <a:lnTo>
                    <a:pt x="6" y="243"/>
                  </a:lnTo>
                  <a:lnTo>
                    <a:pt x="2" y="243"/>
                  </a:lnTo>
                  <a:lnTo>
                    <a:pt x="2" y="243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2" y="237"/>
                  </a:lnTo>
                  <a:lnTo>
                    <a:pt x="6" y="234"/>
                  </a:lnTo>
                  <a:lnTo>
                    <a:pt x="11" y="231"/>
                  </a:lnTo>
                  <a:lnTo>
                    <a:pt x="15" y="228"/>
                  </a:lnTo>
                  <a:lnTo>
                    <a:pt x="22" y="225"/>
                  </a:lnTo>
                  <a:lnTo>
                    <a:pt x="48" y="209"/>
                  </a:lnTo>
                  <a:lnTo>
                    <a:pt x="59" y="200"/>
                  </a:lnTo>
                  <a:lnTo>
                    <a:pt x="75" y="191"/>
                  </a:lnTo>
                  <a:lnTo>
                    <a:pt x="86" y="182"/>
                  </a:lnTo>
                  <a:lnTo>
                    <a:pt x="97" y="169"/>
                  </a:lnTo>
                  <a:lnTo>
                    <a:pt x="108" y="157"/>
                  </a:lnTo>
                  <a:lnTo>
                    <a:pt x="117" y="142"/>
                  </a:lnTo>
                  <a:lnTo>
                    <a:pt x="123" y="126"/>
                  </a:lnTo>
                  <a:lnTo>
                    <a:pt x="132" y="111"/>
                  </a:lnTo>
                  <a:lnTo>
                    <a:pt x="137" y="92"/>
                  </a:lnTo>
                  <a:lnTo>
                    <a:pt x="143" y="74"/>
                  </a:lnTo>
                  <a:lnTo>
                    <a:pt x="146" y="65"/>
                  </a:lnTo>
                  <a:lnTo>
                    <a:pt x="146" y="58"/>
                  </a:lnTo>
                  <a:lnTo>
                    <a:pt x="148" y="49"/>
                  </a:lnTo>
                  <a:lnTo>
                    <a:pt x="150" y="43"/>
                  </a:lnTo>
                  <a:lnTo>
                    <a:pt x="150" y="40"/>
                  </a:lnTo>
                  <a:lnTo>
                    <a:pt x="150" y="34"/>
                  </a:lnTo>
                  <a:lnTo>
                    <a:pt x="150" y="28"/>
                  </a:lnTo>
                  <a:lnTo>
                    <a:pt x="148" y="21"/>
                  </a:lnTo>
                  <a:lnTo>
                    <a:pt x="148" y="18"/>
                  </a:lnTo>
                  <a:lnTo>
                    <a:pt x="146" y="15"/>
                  </a:lnTo>
                  <a:lnTo>
                    <a:pt x="143" y="12"/>
                  </a:lnTo>
                  <a:lnTo>
                    <a:pt x="141" y="9"/>
                  </a:lnTo>
                  <a:lnTo>
                    <a:pt x="141" y="6"/>
                  </a:lnTo>
                  <a:lnTo>
                    <a:pt x="141" y="3"/>
                  </a:lnTo>
                  <a:lnTo>
                    <a:pt x="143" y="0"/>
                  </a:lnTo>
                  <a:lnTo>
                    <a:pt x="143" y="0"/>
                  </a:lnTo>
                  <a:lnTo>
                    <a:pt x="146" y="0"/>
                  </a:lnTo>
                  <a:lnTo>
                    <a:pt x="148" y="0"/>
                  </a:lnTo>
                  <a:lnTo>
                    <a:pt x="150" y="0"/>
                  </a:lnTo>
                  <a:lnTo>
                    <a:pt x="157" y="0"/>
                  </a:lnTo>
                  <a:lnTo>
                    <a:pt x="165" y="0"/>
                  </a:lnTo>
                  <a:lnTo>
                    <a:pt x="172" y="3"/>
                  </a:lnTo>
                  <a:lnTo>
                    <a:pt x="181" y="6"/>
                  </a:lnTo>
                  <a:lnTo>
                    <a:pt x="185" y="6"/>
                  </a:lnTo>
                  <a:lnTo>
                    <a:pt x="187" y="9"/>
                  </a:lnTo>
                  <a:lnTo>
                    <a:pt x="190" y="12"/>
                  </a:lnTo>
                  <a:lnTo>
                    <a:pt x="190" y="15"/>
                  </a:lnTo>
                  <a:lnTo>
                    <a:pt x="192" y="15"/>
                  </a:lnTo>
                  <a:lnTo>
                    <a:pt x="190" y="18"/>
                  </a:lnTo>
                  <a:lnTo>
                    <a:pt x="190" y="21"/>
                  </a:lnTo>
                  <a:lnTo>
                    <a:pt x="187" y="28"/>
                  </a:lnTo>
                  <a:lnTo>
                    <a:pt x="185" y="37"/>
                  </a:lnTo>
                  <a:lnTo>
                    <a:pt x="185" y="49"/>
                  </a:lnTo>
                  <a:lnTo>
                    <a:pt x="183" y="58"/>
                  </a:lnTo>
                  <a:lnTo>
                    <a:pt x="179" y="74"/>
                  </a:lnTo>
                  <a:lnTo>
                    <a:pt x="174" y="86"/>
                  </a:lnTo>
                  <a:lnTo>
                    <a:pt x="168" y="102"/>
                  </a:lnTo>
                  <a:lnTo>
                    <a:pt x="161" y="117"/>
                  </a:lnTo>
                  <a:lnTo>
                    <a:pt x="154" y="132"/>
                  </a:lnTo>
                  <a:lnTo>
                    <a:pt x="148" y="145"/>
                  </a:lnTo>
                  <a:lnTo>
                    <a:pt x="139" y="157"/>
                  </a:lnTo>
                  <a:lnTo>
                    <a:pt x="130" y="169"/>
                  </a:lnTo>
                  <a:lnTo>
                    <a:pt x="121" y="182"/>
                  </a:lnTo>
                  <a:lnTo>
                    <a:pt x="108" y="194"/>
                  </a:lnTo>
                  <a:lnTo>
                    <a:pt x="97" y="203"/>
                  </a:lnTo>
                  <a:lnTo>
                    <a:pt x="82" y="213"/>
                  </a:lnTo>
                  <a:lnTo>
                    <a:pt x="66" y="222"/>
                  </a:lnTo>
                  <a:lnTo>
                    <a:pt x="51" y="228"/>
                  </a:lnTo>
                  <a:lnTo>
                    <a:pt x="35" y="234"/>
                  </a:lnTo>
                  <a:lnTo>
                    <a:pt x="35" y="23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97" name="Freeform 210">
            <a:extLst>
              <a:ext uri="{FF2B5EF4-FFF2-40B4-BE49-F238E27FC236}">
                <a16:creationId xmlns:a16="http://schemas.microsoft.com/office/drawing/2014/main" xmlns="" id="{909167A0-9516-4025-B922-652563FEF8CE}"/>
              </a:ext>
            </a:extLst>
          </p:cNvPr>
          <p:cNvSpPr>
            <a:spLocks/>
          </p:cNvSpPr>
          <p:nvPr/>
        </p:nvSpPr>
        <p:spPr bwMode="auto">
          <a:xfrm>
            <a:off x="4953636" y="4902740"/>
            <a:ext cx="1271433" cy="293454"/>
          </a:xfrm>
          <a:custGeom>
            <a:avLst/>
            <a:gdLst>
              <a:gd name="T0" fmla="*/ 2 w 203"/>
              <a:gd name="T1" fmla="*/ 19 h 31"/>
              <a:gd name="T2" fmla="*/ 0 w 203"/>
              <a:gd name="T3" fmla="*/ 19 h 31"/>
              <a:gd name="T4" fmla="*/ 0 w 203"/>
              <a:gd name="T5" fmla="*/ 16 h 31"/>
              <a:gd name="T6" fmla="*/ 0 w 203"/>
              <a:gd name="T7" fmla="*/ 16 h 31"/>
              <a:gd name="T8" fmla="*/ 2 w 203"/>
              <a:gd name="T9" fmla="*/ 16 h 31"/>
              <a:gd name="T10" fmla="*/ 6 w 203"/>
              <a:gd name="T11" fmla="*/ 13 h 31"/>
              <a:gd name="T12" fmla="*/ 11 w 203"/>
              <a:gd name="T13" fmla="*/ 13 h 31"/>
              <a:gd name="T14" fmla="*/ 17 w 203"/>
              <a:gd name="T15" fmla="*/ 13 h 31"/>
              <a:gd name="T16" fmla="*/ 26 w 203"/>
              <a:gd name="T17" fmla="*/ 13 h 31"/>
              <a:gd name="T18" fmla="*/ 31 w 203"/>
              <a:gd name="T19" fmla="*/ 13 h 31"/>
              <a:gd name="T20" fmla="*/ 37 w 203"/>
              <a:gd name="T21" fmla="*/ 13 h 31"/>
              <a:gd name="T22" fmla="*/ 44 w 203"/>
              <a:gd name="T23" fmla="*/ 13 h 31"/>
              <a:gd name="T24" fmla="*/ 53 w 203"/>
              <a:gd name="T25" fmla="*/ 13 h 31"/>
              <a:gd name="T26" fmla="*/ 61 w 203"/>
              <a:gd name="T27" fmla="*/ 13 h 31"/>
              <a:gd name="T28" fmla="*/ 73 w 203"/>
              <a:gd name="T29" fmla="*/ 9 h 31"/>
              <a:gd name="T30" fmla="*/ 86 w 203"/>
              <a:gd name="T31" fmla="*/ 9 h 31"/>
              <a:gd name="T32" fmla="*/ 99 w 203"/>
              <a:gd name="T33" fmla="*/ 6 h 31"/>
              <a:gd name="T34" fmla="*/ 112 w 203"/>
              <a:gd name="T35" fmla="*/ 6 h 31"/>
              <a:gd name="T36" fmla="*/ 125 w 203"/>
              <a:gd name="T37" fmla="*/ 3 h 31"/>
              <a:gd name="T38" fmla="*/ 137 w 203"/>
              <a:gd name="T39" fmla="*/ 3 h 31"/>
              <a:gd name="T40" fmla="*/ 145 w 203"/>
              <a:gd name="T41" fmla="*/ 0 h 31"/>
              <a:gd name="T42" fmla="*/ 154 w 203"/>
              <a:gd name="T43" fmla="*/ 0 h 31"/>
              <a:gd name="T44" fmla="*/ 163 w 203"/>
              <a:gd name="T45" fmla="*/ 0 h 31"/>
              <a:gd name="T46" fmla="*/ 170 w 203"/>
              <a:gd name="T47" fmla="*/ 0 h 31"/>
              <a:gd name="T48" fmla="*/ 176 w 203"/>
              <a:gd name="T49" fmla="*/ 0 h 31"/>
              <a:gd name="T50" fmla="*/ 185 w 203"/>
              <a:gd name="T51" fmla="*/ 0 h 31"/>
              <a:gd name="T52" fmla="*/ 192 w 203"/>
              <a:gd name="T53" fmla="*/ 0 h 31"/>
              <a:gd name="T54" fmla="*/ 196 w 203"/>
              <a:gd name="T55" fmla="*/ 3 h 31"/>
              <a:gd name="T56" fmla="*/ 201 w 203"/>
              <a:gd name="T57" fmla="*/ 6 h 31"/>
              <a:gd name="T58" fmla="*/ 203 w 203"/>
              <a:gd name="T59" fmla="*/ 9 h 31"/>
              <a:gd name="T60" fmla="*/ 203 w 203"/>
              <a:gd name="T61" fmla="*/ 9 h 31"/>
              <a:gd name="T62" fmla="*/ 203 w 203"/>
              <a:gd name="T63" fmla="*/ 13 h 31"/>
              <a:gd name="T64" fmla="*/ 203 w 203"/>
              <a:gd name="T65" fmla="*/ 16 h 31"/>
              <a:gd name="T66" fmla="*/ 198 w 203"/>
              <a:gd name="T67" fmla="*/ 16 h 31"/>
              <a:gd name="T68" fmla="*/ 196 w 203"/>
              <a:gd name="T69" fmla="*/ 16 h 31"/>
              <a:gd name="T70" fmla="*/ 192 w 203"/>
              <a:gd name="T71" fmla="*/ 19 h 31"/>
              <a:gd name="T72" fmla="*/ 187 w 203"/>
              <a:gd name="T73" fmla="*/ 19 h 31"/>
              <a:gd name="T74" fmla="*/ 181 w 203"/>
              <a:gd name="T75" fmla="*/ 19 h 31"/>
              <a:gd name="T76" fmla="*/ 170 w 203"/>
              <a:gd name="T77" fmla="*/ 19 h 31"/>
              <a:gd name="T78" fmla="*/ 165 w 203"/>
              <a:gd name="T79" fmla="*/ 19 h 31"/>
              <a:gd name="T80" fmla="*/ 159 w 203"/>
              <a:gd name="T81" fmla="*/ 19 h 31"/>
              <a:gd name="T82" fmla="*/ 152 w 203"/>
              <a:gd name="T83" fmla="*/ 19 h 31"/>
              <a:gd name="T84" fmla="*/ 145 w 203"/>
              <a:gd name="T85" fmla="*/ 19 h 31"/>
              <a:gd name="T86" fmla="*/ 112 w 203"/>
              <a:gd name="T87" fmla="*/ 25 h 31"/>
              <a:gd name="T88" fmla="*/ 95 w 203"/>
              <a:gd name="T89" fmla="*/ 25 h 31"/>
              <a:gd name="T90" fmla="*/ 77 w 203"/>
              <a:gd name="T91" fmla="*/ 28 h 31"/>
              <a:gd name="T92" fmla="*/ 70 w 203"/>
              <a:gd name="T93" fmla="*/ 28 h 31"/>
              <a:gd name="T94" fmla="*/ 61 w 203"/>
              <a:gd name="T95" fmla="*/ 28 h 31"/>
              <a:gd name="T96" fmla="*/ 55 w 203"/>
              <a:gd name="T97" fmla="*/ 31 h 31"/>
              <a:gd name="T98" fmla="*/ 50 w 203"/>
              <a:gd name="T99" fmla="*/ 31 h 31"/>
              <a:gd name="T100" fmla="*/ 46 w 203"/>
              <a:gd name="T101" fmla="*/ 31 h 31"/>
              <a:gd name="T102" fmla="*/ 42 w 203"/>
              <a:gd name="T103" fmla="*/ 31 h 31"/>
              <a:gd name="T104" fmla="*/ 39 w 203"/>
              <a:gd name="T105" fmla="*/ 31 h 31"/>
              <a:gd name="T106" fmla="*/ 37 w 203"/>
              <a:gd name="T107" fmla="*/ 31 h 31"/>
              <a:gd name="T108" fmla="*/ 35 w 203"/>
              <a:gd name="T109" fmla="*/ 31 h 31"/>
              <a:gd name="T110" fmla="*/ 31 w 203"/>
              <a:gd name="T111" fmla="*/ 31 h 31"/>
              <a:gd name="T112" fmla="*/ 26 w 203"/>
              <a:gd name="T113" fmla="*/ 28 h 31"/>
              <a:gd name="T114" fmla="*/ 20 w 203"/>
              <a:gd name="T115" fmla="*/ 28 h 31"/>
              <a:gd name="T116" fmla="*/ 15 w 203"/>
              <a:gd name="T117" fmla="*/ 28 h 31"/>
              <a:gd name="T118" fmla="*/ 9 w 203"/>
              <a:gd name="T119" fmla="*/ 25 h 31"/>
              <a:gd name="T120" fmla="*/ 4 w 203"/>
              <a:gd name="T121" fmla="*/ 22 h 31"/>
              <a:gd name="T122" fmla="*/ 2 w 203"/>
              <a:gd name="T123" fmla="*/ 19 h 31"/>
              <a:gd name="T124" fmla="*/ 2 w 203"/>
              <a:gd name="T125" fmla="*/ 19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03" h="31">
                <a:moveTo>
                  <a:pt x="2" y="19"/>
                </a:moveTo>
                <a:lnTo>
                  <a:pt x="0" y="19"/>
                </a:lnTo>
                <a:lnTo>
                  <a:pt x="0" y="16"/>
                </a:lnTo>
                <a:lnTo>
                  <a:pt x="0" y="16"/>
                </a:lnTo>
                <a:lnTo>
                  <a:pt x="2" y="16"/>
                </a:lnTo>
                <a:lnTo>
                  <a:pt x="6" y="13"/>
                </a:lnTo>
                <a:lnTo>
                  <a:pt x="11" y="13"/>
                </a:lnTo>
                <a:lnTo>
                  <a:pt x="17" y="13"/>
                </a:lnTo>
                <a:lnTo>
                  <a:pt x="26" y="13"/>
                </a:lnTo>
                <a:lnTo>
                  <a:pt x="31" y="13"/>
                </a:lnTo>
                <a:lnTo>
                  <a:pt x="37" y="13"/>
                </a:lnTo>
                <a:lnTo>
                  <a:pt x="44" y="13"/>
                </a:lnTo>
                <a:lnTo>
                  <a:pt x="53" y="13"/>
                </a:lnTo>
                <a:lnTo>
                  <a:pt x="61" y="13"/>
                </a:lnTo>
                <a:lnTo>
                  <a:pt x="73" y="9"/>
                </a:lnTo>
                <a:lnTo>
                  <a:pt x="86" y="9"/>
                </a:lnTo>
                <a:lnTo>
                  <a:pt x="99" y="6"/>
                </a:lnTo>
                <a:lnTo>
                  <a:pt x="112" y="6"/>
                </a:lnTo>
                <a:lnTo>
                  <a:pt x="125" y="3"/>
                </a:lnTo>
                <a:lnTo>
                  <a:pt x="137" y="3"/>
                </a:lnTo>
                <a:lnTo>
                  <a:pt x="145" y="0"/>
                </a:lnTo>
                <a:lnTo>
                  <a:pt x="154" y="0"/>
                </a:lnTo>
                <a:lnTo>
                  <a:pt x="163" y="0"/>
                </a:lnTo>
                <a:lnTo>
                  <a:pt x="170" y="0"/>
                </a:lnTo>
                <a:lnTo>
                  <a:pt x="176" y="0"/>
                </a:lnTo>
                <a:lnTo>
                  <a:pt x="185" y="0"/>
                </a:lnTo>
                <a:lnTo>
                  <a:pt x="192" y="0"/>
                </a:lnTo>
                <a:lnTo>
                  <a:pt x="196" y="3"/>
                </a:lnTo>
                <a:lnTo>
                  <a:pt x="201" y="6"/>
                </a:lnTo>
                <a:lnTo>
                  <a:pt x="203" y="9"/>
                </a:lnTo>
                <a:lnTo>
                  <a:pt x="203" y="9"/>
                </a:lnTo>
                <a:lnTo>
                  <a:pt x="203" y="13"/>
                </a:lnTo>
                <a:lnTo>
                  <a:pt x="203" y="16"/>
                </a:lnTo>
                <a:lnTo>
                  <a:pt x="198" y="16"/>
                </a:lnTo>
                <a:lnTo>
                  <a:pt x="196" y="16"/>
                </a:lnTo>
                <a:lnTo>
                  <a:pt x="192" y="19"/>
                </a:lnTo>
                <a:lnTo>
                  <a:pt x="187" y="19"/>
                </a:lnTo>
                <a:lnTo>
                  <a:pt x="181" y="19"/>
                </a:lnTo>
                <a:lnTo>
                  <a:pt x="170" y="19"/>
                </a:lnTo>
                <a:lnTo>
                  <a:pt x="165" y="19"/>
                </a:lnTo>
                <a:lnTo>
                  <a:pt x="159" y="19"/>
                </a:lnTo>
                <a:lnTo>
                  <a:pt x="152" y="19"/>
                </a:lnTo>
                <a:lnTo>
                  <a:pt x="145" y="19"/>
                </a:lnTo>
                <a:lnTo>
                  <a:pt x="112" y="25"/>
                </a:lnTo>
                <a:lnTo>
                  <a:pt x="95" y="25"/>
                </a:lnTo>
                <a:lnTo>
                  <a:pt x="77" y="28"/>
                </a:lnTo>
                <a:lnTo>
                  <a:pt x="70" y="28"/>
                </a:lnTo>
                <a:lnTo>
                  <a:pt x="61" y="28"/>
                </a:lnTo>
                <a:lnTo>
                  <a:pt x="55" y="31"/>
                </a:lnTo>
                <a:lnTo>
                  <a:pt x="50" y="31"/>
                </a:lnTo>
                <a:lnTo>
                  <a:pt x="46" y="31"/>
                </a:lnTo>
                <a:lnTo>
                  <a:pt x="42" y="31"/>
                </a:lnTo>
                <a:lnTo>
                  <a:pt x="39" y="31"/>
                </a:lnTo>
                <a:lnTo>
                  <a:pt x="37" y="31"/>
                </a:lnTo>
                <a:lnTo>
                  <a:pt x="35" y="31"/>
                </a:lnTo>
                <a:lnTo>
                  <a:pt x="31" y="31"/>
                </a:lnTo>
                <a:lnTo>
                  <a:pt x="26" y="28"/>
                </a:lnTo>
                <a:lnTo>
                  <a:pt x="20" y="28"/>
                </a:lnTo>
                <a:lnTo>
                  <a:pt x="15" y="28"/>
                </a:lnTo>
                <a:lnTo>
                  <a:pt x="9" y="25"/>
                </a:lnTo>
                <a:lnTo>
                  <a:pt x="4" y="22"/>
                </a:lnTo>
                <a:lnTo>
                  <a:pt x="2" y="19"/>
                </a:lnTo>
                <a:lnTo>
                  <a:pt x="2" y="1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9" name="Freeform 212">
            <a:extLst>
              <a:ext uri="{FF2B5EF4-FFF2-40B4-BE49-F238E27FC236}">
                <a16:creationId xmlns:a16="http://schemas.microsoft.com/office/drawing/2014/main" xmlns="" id="{0D2D5C9A-4208-4A81-A94C-3A28EC382899}"/>
              </a:ext>
            </a:extLst>
          </p:cNvPr>
          <p:cNvSpPr>
            <a:spLocks/>
          </p:cNvSpPr>
          <p:nvPr/>
        </p:nvSpPr>
        <p:spPr bwMode="auto">
          <a:xfrm>
            <a:off x="5861802" y="5309783"/>
            <a:ext cx="350740" cy="473309"/>
          </a:xfrm>
          <a:custGeom>
            <a:avLst/>
            <a:gdLst>
              <a:gd name="T0" fmla="*/ 11 w 56"/>
              <a:gd name="T1" fmla="*/ 25 h 50"/>
              <a:gd name="T2" fmla="*/ 9 w 56"/>
              <a:gd name="T3" fmla="*/ 22 h 50"/>
              <a:gd name="T4" fmla="*/ 9 w 56"/>
              <a:gd name="T5" fmla="*/ 19 h 50"/>
              <a:gd name="T6" fmla="*/ 7 w 56"/>
              <a:gd name="T7" fmla="*/ 16 h 50"/>
              <a:gd name="T8" fmla="*/ 5 w 56"/>
              <a:gd name="T9" fmla="*/ 13 h 50"/>
              <a:gd name="T10" fmla="*/ 3 w 56"/>
              <a:gd name="T11" fmla="*/ 10 h 50"/>
              <a:gd name="T12" fmla="*/ 3 w 56"/>
              <a:gd name="T13" fmla="*/ 6 h 50"/>
              <a:gd name="T14" fmla="*/ 0 w 56"/>
              <a:gd name="T15" fmla="*/ 3 h 50"/>
              <a:gd name="T16" fmla="*/ 3 w 56"/>
              <a:gd name="T17" fmla="*/ 3 h 50"/>
              <a:gd name="T18" fmla="*/ 3 w 56"/>
              <a:gd name="T19" fmla="*/ 0 h 50"/>
              <a:gd name="T20" fmla="*/ 5 w 56"/>
              <a:gd name="T21" fmla="*/ 0 h 50"/>
              <a:gd name="T22" fmla="*/ 7 w 56"/>
              <a:gd name="T23" fmla="*/ 0 h 50"/>
              <a:gd name="T24" fmla="*/ 9 w 56"/>
              <a:gd name="T25" fmla="*/ 0 h 50"/>
              <a:gd name="T26" fmla="*/ 14 w 56"/>
              <a:gd name="T27" fmla="*/ 0 h 50"/>
              <a:gd name="T28" fmla="*/ 20 w 56"/>
              <a:gd name="T29" fmla="*/ 3 h 50"/>
              <a:gd name="T30" fmla="*/ 25 w 56"/>
              <a:gd name="T31" fmla="*/ 3 h 50"/>
              <a:gd name="T32" fmla="*/ 31 w 56"/>
              <a:gd name="T33" fmla="*/ 6 h 50"/>
              <a:gd name="T34" fmla="*/ 38 w 56"/>
              <a:gd name="T35" fmla="*/ 10 h 50"/>
              <a:gd name="T36" fmla="*/ 42 w 56"/>
              <a:gd name="T37" fmla="*/ 16 h 50"/>
              <a:gd name="T38" fmla="*/ 49 w 56"/>
              <a:gd name="T39" fmla="*/ 19 h 50"/>
              <a:gd name="T40" fmla="*/ 51 w 56"/>
              <a:gd name="T41" fmla="*/ 22 h 50"/>
              <a:gd name="T42" fmla="*/ 56 w 56"/>
              <a:gd name="T43" fmla="*/ 28 h 50"/>
              <a:gd name="T44" fmla="*/ 56 w 56"/>
              <a:gd name="T45" fmla="*/ 31 h 50"/>
              <a:gd name="T46" fmla="*/ 56 w 56"/>
              <a:gd name="T47" fmla="*/ 37 h 50"/>
              <a:gd name="T48" fmla="*/ 53 w 56"/>
              <a:gd name="T49" fmla="*/ 40 h 50"/>
              <a:gd name="T50" fmla="*/ 51 w 56"/>
              <a:gd name="T51" fmla="*/ 43 h 50"/>
              <a:gd name="T52" fmla="*/ 49 w 56"/>
              <a:gd name="T53" fmla="*/ 47 h 50"/>
              <a:gd name="T54" fmla="*/ 45 w 56"/>
              <a:gd name="T55" fmla="*/ 50 h 50"/>
              <a:gd name="T56" fmla="*/ 42 w 56"/>
              <a:gd name="T57" fmla="*/ 50 h 50"/>
              <a:gd name="T58" fmla="*/ 38 w 56"/>
              <a:gd name="T59" fmla="*/ 50 h 50"/>
              <a:gd name="T60" fmla="*/ 33 w 56"/>
              <a:gd name="T61" fmla="*/ 47 h 50"/>
              <a:gd name="T62" fmla="*/ 31 w 56"/>
              <a:gd name="T63" fmla="*/ 43 h 50"/>
              <a:gd name="T64" fmla="*/ 27 w 56"/>
              <a:gd name="T65" fmla="*/ 40 h 50"/>
              <a:gd name="T66" fmla="*/ 22 w 56"/>
              <a:gd name="T67" fmla="*/ 37 h 50"/>
              <a:gd name="T68" fmla="*/ 18 w 56"/>
              <a:gd name="T69" fmla="*/ 31 h 50"/>
              <a:gd name="T70" fmla="*/ 14 w 56"/>
              <a:gd name="T71" fmla="*/ 28 h 50"/>
              <a:gd name="T72" fmla="*/ 11 w 56"/>
              <a:gd name="T73" fmla="*/ 25 h 50"/>
              <a:gd name="T74" fmla="*/ 11 w 56"/>
              <a:gd name="T75" fmla="*/ 25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6" h="50">
                <a:moveTo>
                  <a:pt x="11" y="25"/>
                </a:moveTo>
                <a:lnTo>
                  <a:pt x="9" y="22"/>
                </a:lnTo>
                <a:lnTo>
                  <a:pt x="9" y="19"/>
                </a:lnTo>
                <a:lnTo>
                  <a:pt x="7" y="16"/>
                </a:lnTo>
                <a:lnTo>
                  <a:pt x="5" y="13"/>
                </a:lnTo>
                <a:lnTo>
                  <a:pt x="3" y="10"/>
                </a:lnTo>
                <a:lnTo>
                  <a:pt x="3" y="6"/>
                </a:lnTo>
                <a:lnTo>
                  <a:pt x="0" y="3"/>
                </a:lnTo>
                <a:lnTo>
                  <a:pt x="3" y="3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  <a:lnTo>
                  <a:pt x="14" y="0"/>
                </a:lnTo>
                <a:lnTo>
                  <a:pt x="20" y="3"/>
                </a:lnTo>
                <a:lnTo>
                  <a:pt x="25" y="3"/>
                </a:lnTo>
                <a:lnTo>
                  <a:pt x="31" y="6"/>
                </a:lnTo>
                <a:lnTo>
                  <a:pt x="38" y="10"/>
                </a:lnTo>
                <a:lnTo>
                  <a:pt x="42" y="16"/>
                </a:lnTo>
                <a:lnTo>
                  <a:pt x="49" y="19"/>
                </a:lnTo>
                <a:lnTo>
                  <a:pt x="51" y="22"/>
                </a:lnTo>
                <a:lnTo>
                  <a:pt x="56" y="28"/>
                </a:lnTo>
                <a:lnTo>
                  <a:pt x="56" y="31"/>
                </a:lnTo>
                <a:lnTo>
                  <a:pt x="56" y="37"/>
                </a:lnTo>
                <a:lnTo>
                  <a:pt x="53" y="40"/>
                </a:lnTo>
                <a:lnTo>
                  <a:pt x="51" y="43"/>
                </a:lnTo>
                <a:lnTo>
                  <a:pt x="49" y="47"/>
                </a:lnTo>
                <a:lnTo>
                  <a:pt x="45" y="50"/>
                </a:lnTo>
                <a:lnTo>
                  <a:pt x="42" y="50"/>
                </a:lnTo>
                <a:lnTo>
                  <a:pt x="38" y="50"/>
                </a:lnTo>
                <a:lnTo>
                  <a:pt x="33" y="47"/>
                </a:lnTo>
                <a:lnTo>
                  <a:pt x="31" y="43"/>
                </a:lnTo>
                <a:lnTo>
                  <a:pt x="27" y="40"/>
                </a:lnTo>
                <a:lnTo>
                  <a:pt x="22" y="37"/>
                </a:lnTo>
                <a:lnTo>
                  <a:pt x="18" y="31"/>
                </a:lnTo>
                <a:lnTo>
                  <a:pt x="14" y="28"/>
                </a:lnTo>
                <a:lnTo>
                  <a:pt x="11" y="25"/>
                </a:lnTo>
                <a:lnTo>
                  <a:pt x="11" y="2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213">
            <a:extLst>
              <a:ext uri="{FF2B5EF4-FFF2-40B4-BE49-F238E27FC236}">
                <a16:creationId xmlns:a16="http://schemas.microsoft.com/office/drawing/2014/main" xmlns="" id="{2FBAB325-D89B-405D-B33D-32F1D24A0DDC}"/>
              </a:ext>
            </a:extLst>
          </p:cNvPr>
          <p:cNvSpPr>
            <a:spLocks/>
          </p:cNvSpPr>
          <p:nvPr/>
        </p:nvSpPr>
        <p:spPr bwMode="auto">
          <a:xfrm>
            <a:off x="5335693" y="4410499"/>
            <a:ext cx="876850" cy="227189"/>
          </a:xfrm>
          <a:custGeom>
            <a:avLst/>
            <a:gdLst>
              <a:gd name="T0" fmla="*/ 58 w 140"/>
              <a:gd name="T1" fmla="*/ 6 h 24"/>
              <a:gd name="T2" fmla="*/ 73 w 140"/>
              <a:gd name="T3" fmla="*/ 3 h 24"/>
              <a:gd name="T4" fmla="*/ 84 w 140"/>
              <a:gd name="T5" fmla="*/ 0 h 24"/>
              <a:gd name="T6" fmla="*/ 95 w 140"/>
              <a:gd name="T7" fmla="*/ 0 h 24"/>
              <a:gd name="T8" fmla="*/ 106 w 140"/>
              <a:gd name="T9" fmla="*/ 0 h 24"/>
              <a:gd name="T10" fmla="*/ 113 w 140"/>
              <a:gd name="T11" fmla="*/ 0 h 24"/>
              <a:gd name="T12" fmla="*/ 122 w 140"/>
              <a:gd name="T13" fmla="*/ 0 h 24"/>
              <a:gd name="T14" fmla="*/ 126 w 140"/>
              <a:gd name="T15" fmla="*/ 0 h 24"/>
              <a:gd name="T16" fmla="*/ 131 w 140"/>
              <a:gd name="T17" fmla="*/ 3 h 24"/>
              <a:gd name="T18" fmla="*/ 135 w 140"/>
              <a:gd name="T19" fmla="*/ 3 h 24"/>
              <a:gd name="T20" fmla="*/ 137 w 140"/>
              <a:gd name="T21" fmla="*/ 6 h 24"/>
              <a:gd name="T22" fmla="*/ 140 w 140"/>
              <a:gd name="T23" fmla="*/ 6 h 24"/>
              <a:gd name="T24" fmla="*/ 140 w 140"/>
              <a:gd name="T25" fmla="*/ 9 h 24"/>
              <a:gd name="T26" fmla="*/ 140 w 140"/>
              <a:gd name="T27" fmla="*/ 12 h 24"/>
              <a:gd name="T28" fmla="*/ 137 w 140"/>
              <a:gd name="T29" fmla="*/ 12 h 24"/>
              <a:gd name="T30" fmla="*/ 135 w 140"/>
              <a:gd name="T31" fmla="*/ 15 h 24"/>
              <a:gd name="T32" fmla="*/ 131 w 140"/>
              <a:gd name="T33" fmla="*/ 15 h 24"/>
              <a:gd name="T34" fmla="*/ 126 w 140"/>
              <a:gd name="T35" fmla="*/ 15 h 24"/>
              <a:gd name="T36" fmla="*/ 120 w 140"/>
              <a:gd name="T37" fmla="*/ 18 h 24"/>
              <a:gd name="T38" fmla="*/ 113 w 140"/>
              <a:gd name="T39" fmla="*/ 18 h 24"/>
              <a:gd name="T40" fmla="*/ 104 w 140"/>
              <a:gd name="T41" fmla="*/ 21 h 24"/>
              <a:gd name="T42" fmla="*/ 87 w 140"/>
              <a:gd name="T43" fmla="*/ 21 h 24"/>
              <a:gd name="T44" fmla="*/ 73 w 140"/>
              <a:gd name="T45" fmla="*/ 24 h 24"/>
              <a:gd name="T46" fmla="*/ 58 w 140"/>
              <a:gd name="T47" fmla="*/ 24 h 24"/>
              <a:gd name="T48" fmla="*/ 47 w 140"/>
              <a:gd name="T49" fmla="*/ 24 h 24"/>
              <a:gd name="T50" fmla="*/ 36 w 140"/>
              <a:gd name="T51" fmla="*/ 24 h 24"/>
              <a:gd name="T52" fmla="*/ 27 w 140"/>
              <a:gd name="T53" fmla="*/ 24 h 24"/>
              <a:gd name="T54" fmla="*/ 18 w 140"/>
              <a:gd name="T55" fmla="*/ 24 h 24"/>
              <a:gd name="T56" fmla="*/ 12 w 140"/>
              <a:gd name="T57" fmla="*/ 21 h 24"/>
              <a:gd name="T58" fmla="*/ 7 w 140"/>
              <a:gd name="T59" fmla="*/ 21 h 24"/>
              <a:gd name="T60" fmla="*/ 3 w 140"/>
              <a:gd name="T61" fmla="*/ 21 h 24"/>
              <a:gd name="T62" fmla="*/ 0 w 140"/>
              <a:gd name="T63" fmla="*/ 18 h 24"/>
              <a:gd name="T64" fmla="*/ 0 w 140"/>
              <a:gd name="T65" fmla="*/ 18 h 24"/>
              <a:gd name="T66" fmla="*/ 0 w 140"/>
              <a:gd name="T67" fmla="*/ 15 h 24"/>
              <a:gd name="T68" fmla="*/ 0 w 140"/>
              <a:gd name="T69" fmla="*/ 15 h 24"/>
              <a:gd name="T70" fmla="*/ 0 w 140"/>
              <a:gd name="T71" fmla="*/ 15 h 24"/>
              <a:gd name="T72" fmla="*/ 3 w 140"/>
              <a:gd name="T73" fmla="*/ 15 h 24"/>
              <a:gd name="T74" fmla="*/ 7 w 140"/>
              <a:gd name="T75" fmla="*/ 15 h 24"/>
              <a:gd name="T76" fmla="*/ 14 w 140"/>
              <a:gd name="T77" fmla="*/ 12 h 24"/>
              <a:gd name="T78" fmla="*/ 16 w 140"/>
              <a:gd name="T79" fmla="*/ 12 h 24"/>
              <a:gd name="T80" fmla="*/ 20 w 140"/>
              <a:gd name="T81" fmla="*/ 12 h 24"/>
              <a:gd name="T82" fmla="*/ 25 w 140"/>
              <a:gd name="T83" fmla="*/ 12 h 24"/>
              <a:gd name="T84" fmla="*/ 31 w 140"/>
              <a:gd name="T85" fmla="*/ 9 h 24"/>
              <a:gd name="T86" fmla="*/ 38 w 140"/>
              <a:gd name="T87" fmla="*/ 9 h 24"/>
              <a:gd name="T88" fmla="*/ 45 w 140"/>
              <a:gd name="T89" fmla="*/ 9 h 24"/>
              <a:gd name="T90" fmla="*/ 51 w 140"/>
              <a:gd name="T91" fmla="*/ 6 h 24"/>
              <a:gd name="T92" fmla="*/ 58 w 140"/>
              <a:gd name="T93" fmla="*/ 6 h 24"/>
              <a:gd name="T94" fmla="*/ 58 w 140"/>
              <a:gd name="T95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40" h="24">
                <a:moveTo>
                  <a:pt x="58" y="6"/>
                </a:moveTo>
                <a:lnTo>
                  <a:pt x="73" y="3"/>
                </a:lnTo>
                <a:lnTo>
                  <a:pt x="84" y="0"/>
                </a:lnTo>
                <a:lnTo>
                  <a:pt x="95" y="0"/>
                </a:lnTo>
                <a:lnTo>
                  <a:pt x="106" y="0"/>
                </a:lnTo>
                <a:lnTo>
                  <a:pt x="113" y="0"/>
                </a:lnTo>
                <a:lnTo>
                  <a:pt x="122" y="0"/>
                </a:lnTo>
                <a:lnTo>
                  <a:pt x="126" y="0"/>
                </a:lnTo>
                <a:lnTo>
                  <a:pt x="131" y="3"/>
                </a:lnTo>
                <a:lnTo>
                  <a:pt x="135" y="3"/>
                </a:lnTo>
                <a:lnTo>
                  <a:pt x="137" y="6"/>
                </a:lnTo>
                <a:lnTo>
                  <a:pt x="140" y="6"/>
                </a:lnTo>
                <a:lnTo>
                  <a:pt x="140" y="9"/>
                </a:lnTo>
                <a:lnTo>
                  <a:pt x="140" y="12"/>
                </a:lnTo>
                <a:lnTo>
                  <a:pt x="137" y="12"/>
                </a:lnTo>
                <a:lnTo>
                  <a:pt x="135" y="15"/>
                </a:lnTo>
                <a:lnTo>
                  <a:pt x="131" y="15"/>
                </a:lnTo>
                <a:lnTo>
                  <a:pt x="126" y="15"/>
                </a:lnTo>
                <a:lnTo>
                  <a:pt x="120" y="18"/>
                </a:lnTo>
                <a:lnTo>
                  <a:pt x="113" y="18"/>
                </a:lnTo>
                <a:lnTo>
                  <a:pt x="104" y="21"/>
                </a:lnTo>
                <a:lnTo>
                  <a:pt x="87" y="21"/>
                </a:lnTo>
                <a:lnTo>
                  <a:pt x="73" y="24"/>
                </a:lnTo>
                <a:lnTo>
                  <a:pt x="58" y="24"/>
                </a:lnTo>
                <a:lnTo>
                  <a:pt x="47" y="24"/>
                </a:lnTo>
                <a:lnTo>
                  <a:pt x="36" y="24"/>
                </a:lnTo>
                <a:lnTo>
                  <a:pt x="27" y="24"/>
                </a:lnTo>
                <a:lnTo>
                  <a:pt x="18" y="24"/>
                </a:lnTo>
                <a:lnTo>
                  <a:pt x="12" y="21"/>
                </a:lnTo>
                <a:lnTo>
                  <a:pt x="7" y="21"/>
                </a:lnTo>
                <a:lnTo>
                  <a:pt x="3" y="21"/>
                </a:lnTo>
                <a:lnTo>
                  <a:pt x="0" y="18"/>
                </a:lnTo>
                <a:lnTo>
                  <a:pt x="0" y="18"/>
                </a:lnTo>
                <a:lnTo>
                  <a:pt x="0" y="15"/>
                </a:lnTo>
                <a:lnTo>
                  <a:pt x="0" y="15"/>
                </a:lnTo>
                <a:lnTo>
                  <a:pt x="0" y="15"/>
                </a:lnTo>
                <a:lnTo>
                  <a:pt x="3" y="15"/>
                </a:lnTo>
                <a:lnTo>
                  <a:pt x="7" y="15"/>
                </a:lnTo>
                <a:lnTo>
                  <a:pt x="14" y="12"/>
                </a:lnTo>
                <a:lnTo>
                  <a:pt x="16" y="12"/>
                </a:lnTo>
                <a:lnTo>
                  <a:pt x="20" y="12"/>
                </a:lnTo>
                <a:lnTo>
                  <a:pt x="25" y="12"/>
                </a:lnTo>
                <a:lnTo>
                  <a:pt x="31" y="9"/>
                </a:lnTo>
                <a:lnTo>
                  <a:pt x="38" y="9"/>
                </a:lnTo>
                <a:lnTo>
                  <a:pt x="45" y="9"/>
                </a:lnTo>
                <a:lnTo>
                  <a:pt x="51" y="6"/>
                </a:lnTo>
                <a:lnTo>
                  <a:pt x="58" y="6"/>
                </a:lnTo>
                <a:lnTo>
                  <a:pt x="58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215">
            <a:extLst>
              <a:ext uri="{FF2B5EF4-FFF2-40B4-BE49-F238E27FC236}">
                <a16:creationId xmlns:a16="http://schemas.microsoft.com/office/drawing/2014/main" xmlns="" id="{A28BB8B0-AF6A-463C-9374-C46E17FAC64E}"/>
              </a:ext>
            </a:extLst>
          </p:cNvPr>
          <p:cNvSpPr>
            <a:spLocks/>
          </p:cNvSpPr>
          <p:nvPr/>
        </p:nvSpPr>
        <p:spPr bwMode="auto">
          <a:xfrm>
            <a:off x="5630062" y="4088649"/>
            <a:ext cx="1202536" cy="2300284"/>
          </a:xfrm>
          <a:custGeom>
            <a:avLst/>
            <a:gdLst>
              <a:gd name="T0" fmla="*/ 29 w 192"/>
              <a:gd name="T1" fmla="*/ 237 h 243"/>
              <a:gd name="T2" fmla="*/ 15 w 192"/>
              <a:gd name="T3" fmla="*/ 240 h 243"/>
              <a:gd name="T4" fmla="*/ 6 w 192"/>
              <a:gd name="T5" fmla="*/ 243 h 243"/>
              <a:gd name="T6" fmla="*/ 2 w 192"/>
              <a:gd name="T7" fmla="*/ 243 h 243"/>
              <a:gd name="T8" fmla="*/ 0 w 192"/>
              <a:gd name="T9" fmla="*/ 243 h 243"/>
              <a:gd name="T10" fmla="*/ 0 w 192"/>
              <a:gd name="T11" fmla="*/ 240 h 243"/>
              <a:gd name="T12" fmla="*/ 6 w 192"/>
              <a:gd name="T13" fmla="*/ 234 h 243"/>
              <a:gd name="T14" fmla="*/ 15 w 192"/>
              <a:gd name="T15" fmla="*/ 228 h 243"/>
              <a:gd name="T16" fmla="*/ 48 w 192"/>
              <a:gd name="T17" fmla="*/ 209 h 243"/>
              <a:gd name="T18" fmla="*/ 75 w 192"/>
              <a:gd name="T19" fmla="*/ 191 h 243"/>
              <a:gd name="T20" fmla="*/ 97 w 192"/>
              <a:gd name="T21" fmla="*/ 169 h 243"/>
              <a:gd name="T22" fmla="*/ 117 w 192"/>
              <a:gd name="T23" fmla="*/ 142 h 243"/>
              <a:gd name="T24" fmla="*/ 132 w 192"/>
              <a:gd name="T25" fmla="*/ 111 h 243"/>
              <a:gd name="T26" fmla="*/ 143 w 192"/>
              <a:gd name="T27" fmla="*/ 74 h 243"/>
              <a:gd name="T28" fmla="*/ 146 w 192"/>
              <a:gd name="T29" fmla="*/ 58 h 243"/>
              <a:gd name="T30" fmla="*/ 150 w 192"/>
              <a:gd name="T31" fmla="*/ 43 h 243"/>
              <a:gd name="T32" fmla="*/ 150 w 192"/>
              <a:gd name="T33" fmla="*/ 34 h 243"/>
              <a:gd name="T34" fmla="*/ 148 w 192"/>
              <a:gd name="T35" fmla="*/ 21 h 243"/>
              <a:gd name="T36" fmla="*/ 146 w 192"/>
              <a:gd name="T37" fmla="*/ 15 h 243"/>
              <a:gd name="T38" fmla="*/ 141 w 192"/>
              <a:gd name="T39" fmla="*/ 9 h 243"/>
              <a:gd name="T40" fmla="*/ 141 w 192"/>
              <a:gd name="T41" fmla="*/ 3 h 243"/>
              <a:gd name="T42" fmla="*/ 143 w 192"/>
              <a:gd name="T43" fmla="*/ 0 h 243"/>
              <a:gd name="T44" fmla="*/ 148 w 192"/>
              <a:gd name="T45" fmla="*/ 0 h 243"/>
              <a:gd name="T46" fmla="*/ 157 w 192"/>
              <a:gd name="T47" fmla="*/ 0 h 243"/>
              <a:gd name="T48" fmla="*/ 172 w 192"/>
              <a:gd name="T49" fmla="*/ 3 h 243"/>
              <a:gd name="T50" fmla="*/ 185 w 192"/>
              <a:gd name="T51" fmla="*/ 6 h 243"/>
              <a:gd name="T52" fmla="*/ 190 w 192"/>
              <a:gd name="T53" fmla="*/ 12 h 243"/>
              <a:gd name="T54" fmla="*/ 192 w 192"/>
              <a:gd name="T55" fmla="*/ 15 h 243"/>
              <a:gd name="T56" fmla="*/ 190 w 192"/>
              <a:gd name="T57" fmla="*/ 21 h 243"/>
              <a:gd name="T58" fmla="*/ 185 w 192"/>
              <a:gd name="T59" fmla="*/ 37 h 243"/>
              <a:gd name="T60" fmla="*/ 183 w 192"/>
              <a:gd name="T61" fmla="*/ 58 h 243"/>
              <a:gd name="T62" fmla="*/ 174 w 192"/>
              <a:gd name="T63" fmla="*/ 86 h 243"/>
              <a:gd name="T64" fmla="*/ 161 w 192"/>
              <a:gd name="T65" fmla="*/ 117 h 243"/>
              <a:gd name="T66" fmla="*/ 148 w 192"/>
              <a:gd name="T67" fmla="*/ 145 h 243"/>
              <a:gd name="T68" fmla="*/ 130 w 192"/>
              <a:gd name="T69" fmla="*/ 169 h 243"/>
              <a:gd name="T70" fmla="*/ 108 w 192"/>
              <a:gd name="T71" fmla="*/ 194 h 243"/>
              <a:gd name="T72" fmla="*/ 82 w 192"/>
              <a:gd name="T73" fmla="*/ 213 h 243"/>
              <a:gd name="T74" fmla="*/ 51 w 192"/>
              <a:gd name="T75" fmla="*/ 228 h 243"/>
              <a:gd name="T76" fmla="*/ 35 w 192"/>
              <a:gd name="T77" fmla="*/ 234 h 2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92" h="243">
                <a:moveTo>
                  <a:pt x="35" y="234"/>
                </a:moveTo>
                <a:lnTo>
                  <a:pt x="29" y="237"/>
                </a:lnTo>
                <a:lnTo>
                  <a:pt x="20" y="240"/>
                </a:lnTo>
                <a:lnTo>
                  <a:pt x="15" y="240"/>
                </a:lnTo>
                <a:lnTo>
                  <a:pt x="11" y="243"/>
                </a:lnTo>
                <a:lnTo>
                  <a:pt x="6" y="243"/>
                </a:lnTo>
                <a:lnTo>
                  <a:pt x="2" y="243"/>
                </a:lnTo>
                <a:lnTo>
                  <a:pt x="2" y="243"/>
                </a:lnTo>
                <a:lnTo>
                  <a:pt x="0" y="243"/>
                </a:lnTo>
                <a:lnTo>
                  <a:pt x="0" y="243"/>
                </a:lnTo>
                <a:lnTo>
                  <a:pt x="0" y="240"/>
                </a:lnTo>
                <a:lnTo>
                  <a:pt x="0" y="240"/>
                </a:lnTo>
                <a:lnTo>
                  <a:pt x="2" y="237"/>
                </a:lnTo>
                <a:lnTo>
                  <a:pt x="6" y="234"/>
                </a:lnTo>
                <a:lnTo>
                  <a:pt x="11" y="231"/>
                </a:lnTo>
                <a:lnTo>
                  <a:pt x="15" y="228"/>
                </a:lnTo>
                <a:lnTo>
                  <a:pt x="22" y="225"/>
                </a:lnTo>
                <a:lnTo>
                  <a:pt x="48" y="209"/>
                </a:lnTo>
                <a:lnTo>
                  <a:pt x="59" y="200"/>
                </a:lnTo>
                <a:lnTo>
                  <a:pt x="75" y="191"/>
                </a:lnTo>
                <a:lnTo>
                  <a:pt x="86" y="182"/>
                </a:lnTo>
                <a:lnTo>
                  <a:pt x="97" y="169"/>
                </a:lnTo>
                <a:lnTo>
                  <a:pt x="108" y="157"/>
                </a:lnTo>
                <a:lnTo>
                  <a:pt x="117" y="142"/>
                </a:lnTo>
                <a:lnTo>
                  <a:pt x="123" y="126"/>
                </a:lnTo>
                <a:lnTo>
                  <a:pt x="132" y="111"/>
                </a:lnTo>
                <a:lnTo>
                  <a:pt x="137" y="92"/>
                </a:lnTo>
                <a:lnTo>
                  <a:pt x="143" y="74"/>
                </a:lnTo>
                <a:lnTo>
                  <a:pt x="146" y="65"/>
                </a:lnTo>
                <a:lnTo>
                  <a:pt x="146" y="58"/>
                </a:lnTo>
                <a:lnTo>
                  <a:pt x="148" y="49"/>
                </a:lnTo>
                <a:lnTo>
                  <a:pt x="150" y="43"/>
                </a:lnTo>
                <a:lnTo>
                  <a:pt x="150" y="40"/>
                </a:lnTo>
                <a:lnTo>
                  <a:pt x="150" y="34"/>
                </a:lnTo>
                <a:lnTo>
                  <a:pt x="150" y="28"/>
                </a:lnTo>
                <a:lnTo>
                  <a:pt x="148" y="21"/>
                </a:lnTo>
                <a:lnTo>
                  <a:pt x="148" y="18"/>
                </a:lnTo>
                <a:lnTo>
                  <a:pt x="146" y="15"/>
                </a:lnTo>
                <a:lnTo>
                  <a:pt x="143" y="12"/>
                </a:lnTo>
                <a:lnTo>
                  <a:pt x="141" y="9"/>
                </a:lnTo>
                <a:lnTo>
                  <a:pt x="141" y="6"/>
                </a:lnTo>
                <a:lnTo>
                  <a:pt x="141" y="3"/>
                </a:lnTo>
                <a:lnTo>
                  <a:pt x="143" y="0"/>
                </a:lnTo>
                <a:lnTo>
                  <a:pt x="143" y="0"/>
                </a:lnTo>
                <a:lnTo>
                  <a:pt x="146" y="0"/>
                </a:lnTo>
                <a:lnTo>
                  <a:pt x="148" y="0"/>
                </a:lnTo>
                <a:lnTo>
                  <a:pt x="150" y="0"/>
                </a:lnTo>
                <a:lnTo>
                  <a:pt x="157" y="0"/>
                </a:lnTo>
                <a:lnTo>
                  <a:pt x="165" y="0"/>
                </a:lnTo>
                <a:lnTo>
                  <a:pt x="172" y="3"/>
                </a:lnTo>
                <a:lnTo>
                  <a:pt x="181" y="6"/>
                </a:lnTo>
                <a:lnTo>
                  <a:pt x="185" y="6"/>
                </a:lnTo>
                <a:lnTo>
                  <a:pt x="187" y="9"/>
                </a:lnTo>
                <a:lnTo>
                  <a:pt x="190" y="12"/>
                </a:lnTo>
                <a:lnTo>
                  <a:pt x="190" y="15"/>
                </a:lnTo>
                <a:lnTo>
                  <a:pt x="192" y="15"/>
                </a:lnTo>
                <a:lnTo>
                  <a:pt x="190" y="18"/>
                </a:lnTo>
                <a:lnTo>
                  <a:pt x="190" y="21"/>
                </a:lnTo>
                <a:lnTo>
                  <a:pt x="187" y="28"/>
                </a:lnTo>
                <a:lnTo>
                  <a:pt x="185" y="37"/>
                </a:lnTo>
                <a:lnTo>
                  <a:pt x="185" y="49"/>
                </a:lnTo>
                <a:lnTo>
                  <a:pt x="183" y="58"/>
                </a:lnTo>
                <a:lnTo>
                  <a:pt x="179" y="74"/>
                </a:lnTo>
                <a:lnTo>
                  <a:pt x="174" y="86"/>
                </a:lnTo>
                <a:lnTo>
                  <a:pt x="168" y="102"/>
                </a:lnTo>
                <a:lnTo>
                  <a:pt x="161" y="117"/>
                </a:lnTo>
                <a:lnTo>
                  <a:pt x="154" y="132"/>
                </a:lnTo>
                <a:lnTo>
                  <a:pt x="148" y="145"/>
                </a:lnTo>
                <a:lnTo>
                  <a:pt x="139" y="157"/>
                </a:lnTo>
                <a:lnTo>
                  <a:pt x="130" y="169"/>
                </a:lnTo>
                <a:lnTo>
                  <a:pt x="121" y="182"/>
                </a:lnTo>
                <a:lnTo>
                  <a:pt x="108" y="194"/>
                </a:lnTo>
                <a:lnTo>
                  <a:pt x="97" y="203"/>
                </a:lnTo>
                <a:lnTo>
                  <a:pt x="82" y="213"/>
                </a:lnTo>
                <a:lnTo>
                  <a:pt x="66" y="222"/>
                </a:lnTo>
                <a:lnTo>
                  <a:pt x="51" y="228"/>
                </a:lnTo>
                <a:lnTo>
                  <a:pt x="35" y="234"/>
                </a:lnTo>
                <a:lnTo>
                  <a:pt x="35" y="23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4" name="左">
            <a:extLst>
              <a:ext uri="{FF2B5EF4-FFF2-40B4-BE49-F238E27FC236}">
                <a16:creationId xmlns:a16="http://schemas.microsoft.com/office/drawing/2014/main" xmlns="" id="{49FE4446-0808-4B50-894C-2AA697A461CA}"/>
              </a:ext>
            </a:extLst>
          </p:cNvPr>
          <p:cNvGrpSpPr/>
          <p:nvPr/>
        </p:nvGrpSpPr>
        <p:grpSpPr>
          <a:xfrm>
            <a:off x="8527923" y="4092506"/>
            <a:ext cx="2275340" cy="2045530"/>
            <a:chOff x="8527149" y="4067571"/>
            <a:chExt cx="2347733" cy="2308315"/>
          </a:xfrm>
          <a:solidFill>
            <a:schemeClr val="bg2"/>
          </a:solidFill>
        </p:grpSpPr>
        <p:sp>
          <p:nvSpPr>
            <p:cNvPr id="61" name="Freeform 352">
              <a:extLst>
                <a:ext uri="{FF2B5EF4-FFF2-40B4-BE49-F238E27FC236}">
                  <a16:creationId xmlns:a16="http://schemas.microsoft.com/office/drawing/2014/main" xmlns="" id="{29196EEF-F837-4D48-B9E3-C51DE64F2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8527149" y="4067571"/>
              <a:ext cx="1423827" cy="2308315"/>
            </a:xfrm>
            <a:custGeom>
              <a:avLst/>
              <a:gdLst>
                <a:gd name="T0" fmla="*/ 84 w 225"/>
                <a:gd name="T1" fmla="*/ 203 h 237"/>
                <a:gd name="T2" fmla="*/ 55 w 225"/>
                <a:gd name="T3" fmla="*/ 219 h 237"/>
                <a:gd name="T4" fmla="*/ 31 w 225"/>
                <a:gd name="T5" fmla="*/ 228 h 237"/>
                <a:gd name="T6" fmla="*/ 18 w 225"/>
                <a:gd name="T7" fmla="*/ 234 h 237"/>
                <a:gd name="T8" fmla="*/ 9 w 225"/>
                <a:gd name="T9" fmla="*/ 237 h 237"/>
                <a:gd name="T10" fmla="*/ 2 w 225"/>
                <a:gd name="T11" fmla="*/ 237 h 237"/>
                <a:gd name="T12" fmla="*/ 0 w 225"/>
                <a:gd name="T13" fmla="*/ 234 h 237"/>
                <a:gd name="T14" fmla="*/ 4 w 225"/>
                <a:gd name="T15" fmla="*/ 231 h 237"/>
                <a:gd name="T16" fmla="*/ 11 w 225"/>
                <a:gd name="T17" fmla="*/ 225 h 237"/>
                <a:gd name="T18" fmla="*/ 22 w 225"/>
                <a:gd name="T19" fmla="*/ 216 h 237"/>
                <a:gd name="T20" fmla="*/ 46 w 225"/>
                <a:gd name="T21" fmla="*/ 200 h 237"/>
                <a:gd name="T22" fmla="*/ 77 w 225"/>
                <a:gd name="T23" fmla="*/ 179 h 237"/>
                <a:gd name="T24" fmla="*/ 106 w 225"/>
                <a:gd name="T25" fmla="*/ 151 h 237"/>
                <a:gd name="T26" fmla="*/ 130 w 225"/>
                <a:gd name="T27" fmla="*/ 123 h 237"/>
                <a:gd name="T28" fmla="*/ 148 w 225"/>
                <a:gd name="T29" fmla="*/ 92 h 237"/>
                <a:gd name="T30" fmla="*/ 163 w 225"/>
                <a:gd name="T31" fmla="*/ 62 h 237"/>
                <a:gd name="T32" fmla="*/ 172 w 225"/>
                <a:gd name="T33" fmla="*/ 40 h 237"/>
                <a:gd name="T34" fmla="*/ 177 w 225"/>
                <a:gd name="T35" fmla="*/ 28 h 237"/>
                <a:gd name="T36" fmla="*/ 179 w 225"/>
                <a:gd name="T37" fmla="*/ 19 h 237"/>
                <a:gd name="T38" fmla="*/ 179 w 225"/>
                <a:gd name="T39" fmla="*/ 12 h 237"/>
                <a:gd name="T40" fmla="*/ 177 w 225"/>
                <a:gd name="T41" fmla="*/ 9 h 237"/>
                <a:gd name="T42" fmla="*/ 174 w 225"/>
                <a:gd name="T43" fmla="*/ 6 h 237"/>
                <a:gd name="T44" fmla="*/ 177 w 225"/>
                <a:gd name="T45" fmla="*/ 3 h 237"/>
                <a:gd name="T46" fmla="*/ 183 w 225"/>
                <a:gd name="T47" fmla="*/ 0 h 237"/>
                <a:gd name="T48" fmla="*/ 192 w 225"/>
                <a:gd name="T49" fmla="*/ 0 h 237"/>
                <a:gd name="T50" fmla="*/ 203 w 225"/>
                <a:gd name="T51" fmla="*/ 3 h 237"/>
                <a:gd name="T52" fmla="*/ 216 w 225"/>
                <a:gd name="T53" fmla="*/ 9 h 237"/>
                <a:gd name="T54" fmla="*/ 223 w 225"/>
                <a:gd name="T55" fmla="*/ 12 h 237"/>
                <a:gd name="T56" fmla="*/ 225 w 225"/>
                <a:gd name="T57" fmla="*/ 19 h 237"/>
                <a:gd name="T58" fmla="*/ 223 w 225"/>
                <a:gd name="T59" fmla="*/ 25 h 237"/>
                <a:gd name="T60" fmla="*/ 216 w 225"/>
                <a:gd name="T61" fmla="*/ 37 h 237"/>
                <a:gd name="T62" fmla="*/ 210 w 225"/>
                <a:gd name="T63" fmla="*/ 52 h 237"/>
                <a:gd name="T64" fmla="*/ 196 w 225"/>
                <a:gd name="T65" fmla="*/ 77 h 237"/>
                <a:gd name="T66" fmla="*/ 181 w 225"/>
                <a:gd name="T67" fmla="*/ 108 h 237"/>
                <a:gd name="T68" fmla="*/ 159 w 225"/>
                <a:gd name="T69" fmla="*/ 136 h 237"/>
                <a:gd name="T70" fmla="*/ 139 w 225"/>
                <a:gd name="T71" fmla="*/ 157 h 237"/>
                <a:gd name="T72" fmla="*/ 117 w 225"/>
                <a:gd name="T73" fmla="*/ 179 h 237"/>
                <a:gd name="T74" fmla="*/ 95 w 225"/>
                <a:gd name="T75" fmla="*/ 19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5" h="237">
                  <a:moveTo>
                    <a:pt x="95" y="197"/>
                  </a:moveTo>
                  <a:lnTo>
                    <a:pt x="84" y="203"/>
                  </a:lnTo>
                  <a:lnTo>
                    <a:pt x="71" y="210"/>
                  </a:lnTo>
                  <a:lnTo>
                    <a:pt x="55" y="219"/>
                  </a:lnTo>
                  <a:lnTo>
                    <a:pt x="40" y="225"/>
                  </a:lnTo>
                  <a:lnTo>
                    <a:pt x="31" y="228"/>
                  </a:lnTo>
                  <a:lnTo>
                    <a:pt x="24" y="231"/>
                  </a:lnTo>
                  <a:lnTo>
                    <a:pt x="18" y="234"/>
                  </a:lnTo>
                  <a:lnTo>
                    <a:pt x="13" y="234"/>
                  </a:lnTo>
                  <a:lnTo>
                    <a:pt x="9" y="237"/>
                  </a:lnTo>
                  <a:lnTo>
                    <a:pt x="4" y="237"/>
                  </a:lnTo>
                  <a:lnTo>
                    <a:pt x="2" y="237"/>
                  </a:lnTo>
                  <a:lnTo>
                    <a:pt x="2" y="237"/>
                  </a:lnTo>
                  <a:lnTo>
                    <a:pt x="0" y="234"/>
                  </a:lnTo>
                  <a:lnTo>
                    <a:pt x="2" y="234"/>
                  </a:lnTo>
                  <a:lnTo>
                    <a:pt x="4" y="231"/>
                  </a:lnTo>
                  <a:lnTo>
                    <a:pt x="7" y="228"/>
                  </a:lnTo>
                  <a:lnTo>
                    <a:pt x="11" y="225"/>
                  </a:lnTo>
                  <a:lnTo>
                    <a:pt x="15" y="222"/>
                  </a:lnTo>
                  <a:lnTo>
                    <a:pt x="22" y="216"/>
                  </a:lnTo>
                  <a:lnTo>
                    <a:pt x="31" y="213"/>
                  </a:lnTo>
                  <a:lnTo>
                    <a:pt x="46" y="200"/>
                  </a:lnTo>
                  <a:lnTo>
                    <a:pt x="62" y="191"/>
                  </a:lnTo>
                  <a:lnTo>
                    <a:pt x="77" y="179"/>
                  </a:lnTo>
                  <a:lnTo>
                    <a:pt x="93" y="163"/>
                  </a:lnTo>
                  <a:lnTo>
                    <a:pt x="106" y="151"/>
                  </a:lnTo>
                  <a:lnTo>
                    <a:pt x="117" y="139"/>
                  </a:lnTo>
                  <a:lnTo>
                    <a:pt x="130" y="123"/>
                  </a:lnTo>
                  <a:lnTo>
                    <a:pt x="139" y="108"/>
                  </a:lnTo>
                  <a:lnTo>
                    <a:pt x="148" y="92"/>
                  </a:lnTo>
                  <a:lnTo>
                    <a:pt x="157" y="80"/>
                  </a:lnTo>
                  <a:lnTo>
                    <a:pt x="163" y="62"/>
                  </a:lnTo>
                  <a:lnTo>
                    <a:pt x="170" y="46"/>
                  </a:lnTo>
                  <a:lnTo>
                    <a:pt x="172" y="40"/>
                  </a:lnTo>
                  <a:lnTo>
                    <a:pt x="174" y="34"/>
                  </a:lnTo>
                  <a:lnTo>
                    <a:pt x="177" y="28"/>
                  </a:lnTo>
                  <a:lnTo>
                    <a:pt x="179" y="22"/>
                  </a:lnTo>
                  <a:lnTo>
                    <a:pt x="179" y="19"/>
                  </a:lnTo>
                  <a:lnTo>
                    <a:pt x="179" y="15"/>
                  </a:lnTo>
                  <a:lnTo>
                    <a:pt x="179" y="12"/>
                  </a:lnTo>
                  <a:lnTo>
                    <a:pt x="179" y="12"/>
                  </a:lnTo>
                  <a:lnTo>
                    <a:pt x="177" y="9"/>
                  </a:lnTo>
                  <a:lnTo>
                    <a:pt x="174" y="9"/>
                  </a:lnTo>
                  <a:lnTo>
                    <a:pt x="174" y="6"/>
                  </a:lnTo>
                  <a:lnTo>
                    <a:pt x="174" y="3"/>
                  </a:lnTo>
                  <a:lnTo>
                    <a:pt x="177" y="3"/>
                  </a:lnTo>
                  <a:lnTo>
                    <a:pt x="179" y="3"/>
                  </a:lnTo>
                  <a:lnTo>
                    <a:pt x="183" y="0"/>
                  </a:lnTo>
                  <a:lnTo>
                    <a:pt x="188" y="0"/>
                  </a:lnTo>
                  <a:lnTo>
                    <a:pt x="192" y="0"/>
                  </a:lnTo>
                  <a:lnTo>
                    <a:pt x="196" y="3"/>
                  </a:lnTo>
                  <a:lnTo>
                    <a:pt x="203" y="3"/>
                  </a:lnTo>
                  <a:lnTo>
                    <a:pt x="210" y="6"/>
                  </a:lnTo>
                  <a:lnTo>
                    <a:pt x="216" y="9"/>
                  </a:lnTo>
                  <a:lnTo>
                    <a:pt x="221" y="9"/>
                  </a:lnTo>
                  <a:lnTo>
                    <a:pt x="223" y="12"/>
                  </a:lnTo>
                  <a:lnTo>
                    <a:pt x="225" y="15"/>
                  </a:lnTo>
                  <a:lnTo>
                    <a:pt x="225" y="19"/>
                  </a:lnTo>
                  <a:lnTo>
                    <a:pt x="225" y="22"/>
                  </a:lnTo>
                  <a:lnTo>
                    <a:pt x="223" y="25"/>
                  </a:lnTo>
                  <a:lnTo>
                    <a:pt x="218" y="31"/>
                  </a:lnTo>
                  <a:lnTo>
                    <a:pt x="216" y="37"/>
                  </a:lnTo>
                  <a:lnTo>
                    <a:pt x="212" y="43"/>
                  </a:lnTo>
                  <a:lnTo>
                    <a:pt x="210" y="52"/>
                  </a:lnTo>
                  <a:lnTo>
                    <a:pt x="203" y="65"/>
                  </a:lnTo>
                  <a:lnTo>
                    <a:pt x="196" y="77"/>
                  </a:lnTo>
                  <a:lnTo>
                    <a:pt x="188" y="92"/>
                  </a:lnTo>
                  <a:lnTo>
                    <a:pt x="181" y="108"/>
                  </a:lnTo>
                  <a:lnTo>
                    <a:pt x="170" y="120"/>
                  </a:lnTo>
                  <a:lnTo>
                    <a:pt x="159" y="136"/>
                  </a:lnTo>
                  <a:lnTo>
                    <a:pt x="150" y="148"/>
                  </a:lnTo>
                  <a:lnTo>
                    <a:pt x="139" y="157"/>
                  </a:lnTo>
                  <a:lnTo>
                    <a:pt x="128" y="169"/>
                  </a:lnTo>
                  <a:lnTo>
                    <a:pt x="117" y="179"/>
                  </a:lnTo>
                  <a:lnTo>
                    <a:pt x="95" y="197"/>
                  </a:lnTo>
                  <a:lnTo>
                    <a:pt x="95" y="19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2" name="Freeform 353">
              <a:extLst>
                <a:ext uri="{FF2B5EF4-FFF2-40B4-BE49-F238E27FC236}">
                  <a16:creationId xmlns:a16="http://schemas.microsoft.com/office/drawing/2014/main" xmlns="" id="{DE85C805-E519-4754-B4DB-E1771ACDD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4416" y="4642218"/>
              <a:ext cx="1550390" cy="418811"/>
            </a:xfrm>
            <a:custGeom>
              <a:avLst/>
              <a:gdLst>
                <a:gd name="T0" fmla="*/ 5 w 245"/>
                <a:gd name="T1" fmla="*/ 33 h 43"/>
                <a:gd name="T2" fmla="*/ 2 w 245"/>
                <a:gd name="T3" fmla="*/ 33 h 43"/>
                <a:gd name="T4" fmla="*/ 0 w 245"/>
                <a:gd name="T5" fmla="*/ 30 h 43"/>
                <a:gd name="T6" fmla="*/ 2 w 245"/>
                <a:gd name="T7" fmla="*/ 30 h 43"/>
                <a:gd name="T8" fmla="*/ 7 w 245"/>
                <a:gd name="T9" fmla="*/ 27 h 43"/>
                <a:gd name="T10" fmla="*/ 18 w 245"/>
                <a:gd name="T11" fmla="*/ 27 h 43"/>
                <a:gd name="T12" fmla="*/ 33 w 245"/>
                <a:gd name="T13" fmla="*/ 24 h 43"/>
                <a:gd name="T14" fmla="*/ 53 w 245"/>
                <a:gd name="T15" fmla="*/ 21 h 43"/>
                <a:gd name="T16" fmla="*/ 102 w 245"/>
                <a:gd name="T17" fmla="*/ 15 h 43"/>
                <a:gd name="T18" fmla="*/ 159 w 245"/>
                <a:gd name="T19" fmla="*/ 6 h 43"/>
                <a:gd name="T20" fmla="*/ 179 w 245"/>
                <a:gd name="T21" fmla="*/ 3 h 43"/>
                <a:gd name="T22" fmla="*/ 194 w 245"/>
                <a:gd name="T23" fmla="*/ 3 h 43"/>
                <a:gd name="T24" fmla="*/ 205 w 245"/>
                <a:gd name="T25" fmla="*/ 0 h 43"/>
                <a:gd name="T26" fmla="*/ 223 w 245"/>
                <a:gd name="T27" fmla="*/ 3 h 43"/>
                <a:gd name="T28" fmla="*/ 241 w 245"/>
                <a:gd name="T29" fmla="*/ 6 h 43"/>
                <a:gd name="T30" fmla="*/ 245 w 245"/>
                <a:gd name="T31" fmla="*/ 9 h 43"/>
                <a:gd name="T32" fmla="*/ 245 w 245"/>
                <a:gd name="T33" fmla="*/ 12 h 43"/>
                <a:gd name="T34" fmla="*/ 243 w 245"/>
                <a:gd name="T35" fmla="*/ 15 h 43"/>
                <a:gd name="T36" fmla="*/ 236 w 245"/>
                <a:gd name="T37" fmla="*/ 15 h 43"/>
                <a:gd name="T38" fmla="*/ 228 w 245"/>
                <a:gd name="T39" fmla="*/ 18 h 43"/>
                <a:gd name="T40" fmla="*/ 214 w 245"/>
                <a:gd name="T41" fmla="*/ 21 h 43"/>
                <a:gd name="T42" fmla="*/ 199 w 245"/>
                <a:gd name="T43" fmla="*/ 24 h 43"/>
                <a:gd name="T44" fmla="*/ 179 w 245"/>
                <a:gd name="T45" fmla="*/ 24 h 43"/>
                <a:gd name="T46" fmla="*/ 157 w 245"/>
                <a:gd name="T47" fmla="*/ 27 h 43"/>
                <a:gd name="T48" fmla="*/ 133 w 245"/>
                <a:gd name="T49" fmla="*/ 30 h 43"/>
                <a:gd name="T50" fmla="*/ 111 w 245"/>
                <a:gd name="T51" fmla="*/ 33 h 43"/>
                <a:gd name="T52" fmla="*/ 91 w 245"/>
                <a:gd name="T53" fmla="*/ 37 h 43"/>
                <a:gd name="T54" fmla="*/ 73 w 245"/>
                <a:gd name="T55" fmla="*/ 37 h 43"/>
                <a:gd name="T56" fmla="*/ 60 w 245"/>
                <a:gd name="T57" fmla="*/ 40 h 43"/>
                <a:gd name="T58" fmla="*/ 47 w 245"/>
                <a:gd name="T59" fmla="*/ 40 h 43"/>
                <a:gd name="T60" fmla="*/ 40 w 245"/>
                <a:gd name="T61" fmla="*/ 43 h 43"/>
                <a:gd name="T62" fmla="*/ 33 w 245"/>
                <a:gd name="T63" fmla="*/ 43 h 43"/>
                <a:gd name="T64" fmla="*/ 22 w 245"/>
                <a:gd name="T65" fmla="*/ 40 h 43"/>
                <a:gd name="T66" fmla="*/ 11 w 245"/>
                <a:gd name="T67" fmla="*/ 3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45" h="43">
                  <a:moveTo>
                    <a:pt x="11" y="37"/>
                  </a:moveTo>
                  <a:lnTo>
                    <a:pt x="5" y="33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30"/>
                  </a:lnTo>
                  <a:lnTo>
                    <a:pt x="5" y="30"/>
                  </a:lnTo>
                  <a:lnTo>
                    <a:pt x="7" y="27"/>
                  </a:lnTo>
                  <a:lnTo>
                    <a:pt x="11" y="27"/>
                  </a:lnTo>
                  <a:lnTo>
                    <a:pt x="18" y="27"/>
                  </a:lnTo>
                  <a:lnTo>
                    <a:pt x="24" y="24"/>
                  </a:lnTo>
                  <a:lnTo>
                    <a:pt x="33" y="24"/>
                  </a:lnTo>
                  <a:lnTo>
                    <a:pt x="42" y="24"/>
                  </a:lnTo>
                  <a:lnTo>
                    <a:pt x="53" y="21"/>
                  </a:lnTo>
                  <a:lnTo>
                    <a:pt x="77" y="18"/>
                  </a:lnTo>
                  <a:lnTo>
                    <a:pt x="102" y="15"/>
                  </a:lnTo>
                  <a:lnTo>
                    <a:pt x="148" y="9"/>
                  </a:lnTo>
                  <a:lnTo>
                    <a:pt x="159" y="6"/>
                  </a:lnTo>
                  <a:lnTo>
                    <a:pt x="170" y="6"/>
                  </a:lnTo>
                  <a:lnTo>
                    <a:pt x="179" y="3"/>
                  </a:lnTo>
                  <a:lnTo>
                    <a:pt x="188" y="3"/>
                  </a:lnTo>
                  <a:lnTo>
                    <a:pt x="194" y="3"/>
                  </a:lnTo>
                  <a:lnTo>
                    <a:pt x="201" y="0"/>
                  </a:lnTo>
                  <a:lnTo>
                    <a:pt x="205" y="0"/>
                  </a:lnTo>
                  <a:lnTo>
                    <a:pt x="210" y="0"/>
                  </a:lnTo>
                  <a:lnTo>
                    <a:pt x="223" y="3"/>
                  </a:lnTo>
                  <a:lnTo>
                    <a:pt x="236" y="3"/>
                  </a:lnTo>
                  <a:lnTo>
                    <a:pt x="241" y="6"/>
                  </a:lnTo>
                  <a:lnTo>
                    <a:pt x="243" y="9"/>
                  </a:lnTo>
                  <a:lnTo>
                    <a:pt x="245" y="9"/>
                  </a:lnTo>
                  <a:lnTo>
                    <a:pt x="245" y="12"/>
                  </a:lnTo>
                  <a:lnTo>
                    <a:pt x="245" y="12"/>
                  </a:lnTo>
                  <a:lnTo>
                    <a:pt x="245" y="15"/>
                  </a:lnTo>
                  <a:lnTo>
                    <a:pt x="243" y="15"/>
                  </a:lnTo>
                  <a:lnTo>
                    <a:pt x="241" y="15"/>
                  </a:lnTo>
                  <a:lnTo>
                    <a:pt x="236" y="15"/>
                  </a:lnTo>
                  <a:lnTo>
                    <a:pt x="232" y="18"/>
                  </a:lnTo>
                  <a:lnTo>
                    <a:pt x="228" y="18"/>
                  </a:lnTo>
                  <a:lnTo>
                    <a:pt x="221" y="18"/>
                  </a:lnTo>
                  <a:lnTo>
                    <a:pt x="214" y="21"/>
                  </a:lnTo>
                  <a:lnTo>
                    <a:pt x="208" y="21"/>
                  </a:lnTo>
                  <a:lnTo>
                    <a:pt x="199" y="24"/>
                  </a:lnTo>
                  <a:lnTo>
                    <a:pt x="190" y="24"/>
                  </a:lnTo>
                  <a:lnTo>
                    <a:pt x="179" y="24"/>
                  </a:lnTo>
                  <a:lnTo>
                    <a:pt x="168" y="27"/>
                  </a:lnTo>
                  <a:lnTo>
                    <a:pt x="157" y="27"/>
                  </a:lnTo>
                  <a:lnTo>
                    <a:pt x="146" y="30"/>
                  </a:lnTo>
                  <a:lnTo>
                    <a:pt x="133" y="30"/>
                  </a:lnTo>
                  <a:lnTo>
                    <a:pt x="122" y="33"/>
                  </a:lnTo>
                  <a:lnTo>
                    <a:pt x="111" y="33"/>
                  </a:lnTo>
                  <a:lnTo>
                    <a:pt x="100" y="33"/>
                  </a:lnTo>
                  <a:lnTo>
                    <a:pt x="91" y="37"/>
                  </a:lnTo>
                  <a:lnTo>
                    <a:pt x="82" y="37"/>
                  </a:lnTo>
                  <a:lnTo>
                    <a:pt x="73" y="37"/>
                  </a:lnTo>
                  <a:lnTo>
                    <a:pt x="66" y="40"/>
                  </a:lnTo>
                  <a:lnTo>
                    <a:pt x="60" y="40"/>
                  </a:lnTo>
                  <a:lnTo>
                    <a:pt x="53" y="40"/>
                  </a:lnTo>
                  <a:lnTo>
                    <a:pt x="47" y="40"/>
                  </a:lnTo>
                  <a:lnTo>
                    <a:pt x="42" y="40"/>
                  </a:lnTo>
                  <a:lnTo>
                    <a:pt x="40" y="43"/>
                  </a:lnTo>
                  <a:lnTo>
                    <a:pt x="36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22" y="40"/>
                  </a:lnTo>
                  <a:lnTo>
                    <a:pt x="16" y="40"/>
                  </a:lnTo>
                  <a:lnTo>
                    <a:pt x="11" y="37"/>
                  </a:lnTo>
                  <a:lnTo>
                    <a:pt x="11" y="3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3" name="Freeform 354">
              <a:extLst>
                <a:ext uri="{FF2B5EF4-FFF2-40B4-BE49-F238E27FC236}">
                  <a16:creationId xmlns:a16="http://schemas.microsoft.com/office/drawing/2014/main" xmlns="" id="{12B7D886-5662-4051-A27E-AD344917F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32072" y="5323998"/>
              <a:ext cx="1050467" cy="301934"/>
            </a:xfrm>
            <a:custGeom>
              <a:avLst/>
              <a:gdLst>
                <a:gd name="T0" fmla="*/ 62 w 166"/>
                <a:gd name="T1" fmla="*/ 10 h 31"/>
                <a:gd name="T2" fmla="*/ 78 w 166"/>
                <a:gd name="T3" fmla="*/ 7 h 31"/>
                <a:gd name="T4" fmla="*/ 91 w 166"/>
                <a:gd name="T5" fmla="*/ 7 h 31"/>
                <a:gd name="T6" fmla="*/ 102 w 166"/>
                <a:gd name="T7" fmla="*/ 4 h 31"/>
                <a:gd name="T8" fmla="*/ 113 w 166"/>
                <a:gd name="T9" fmla="*/ 4 h 31"/>
                <a:gd name="T10" fmla="*/ 122 w 166"/>
                <a:gd name="T11" fmla="*/ 0 h 31"/>
                <a:gd name="T12" fmla="*/ 128 w 166"/>
                <a:gd name="T13" fmla="*/ 0 h 31"/>
                <a:gd name="T14" fmla="*/ 133 w 166"/>
                <a:gd name="T15" fmla="*/ 0 h 31"/>
                <a:gd name="T16" fmla="*/ 137 w 166"/>
                <a:gd name="T17" fmla="*/ 0 h 31"/>
                <a:gd name="T18" fmla="*/ 139 w 166"/>
                <a:gd name="T19" fmla="*/ 0 h 31"/>
                <a:gd name="T20" fmla="*/ 146 w 166"/>
                <a:gd name="T21" fmla="*/ 0 h 31"/>
                <a:gd name="T22" fmla="*/ 150 w 166"/>
                <a:gd name="T23" fmla="*/ 4 h 31"/>
                <a:gd name="T24" fmla="*/ 157 w 166"/>
                <a:gd name="T25" fmla="*/ 4 h 31"/>
                <a:gd name="T26" fmla="*/ 162 w 166"/>
                <a:gd name="T27" fmla="*/ 7 h 31"/>
                <a:gd name="T28" fmla="*/ 164 w 166"/>
                <a:gd name="T29" fmla="*/ 10 h 31"/>
                <a:gd name="T30" fmla="*/ 166 w 166"/>
                <a:gd name="T31" fmla="*/ 13 h 31"/>
                <a:gd name="T32" fmla="*/ 166 w 166"/>
                <a:gd name="T33" fmla="*/ 13 h 31"/>
                <a:gd name="T34" fmla="*/ 166 w 166"/>
                <a:gd name="T35" fmla="*/ 16 h 31"/>
                <a:gd name="T36" fmla="*/ 164 w 166"/>
                <a:gd name="T37" fmla="*/ 16 h 31"/>
                <a:gd name="T38" fmla="*/ 157 w 166"/>
                <a:gd name="T39" fmla="*/ 19 h 31"/>
                <a:gd name="T40" fmla="*/ 150 w 166"/>
                <a:gd name="T41" fmla="*/ 19 h 31"/>
                <a:gd name="T42" fmla="*/ 148 w 166"/>
                <a:gd name="T43" fmla="*/ 22 h 31"/>
                <a:gd name="T44" fmla="*/ 142 w 166"/>
                <a:gd name="T45" fmla="*/ 22 h 31"/>
                <a:gd name="T46" fmla="*/ 135 w 166"/>
                <a:gd name="T47" fmla="*/ 22 h 31"/>
                <a:gd name="T48" fmla="*/ 128 w 166"/>
                <a:gd name="T49" fmla="*/ 22 h 31"/>
                <a:gd name="T50" fmla="*/ 120 w 166"/>
                <a:gd name="T51" fmla="*/ 25 h 31"/>
                <a:gd name="T52" fmla="*/ 109 w 166"/>
                <a:gd name="T53" fmla="*/ 25 h 31"/>
                <a:gd name="T54" fmla="*/ 100 w 166"/>
                <a:gd name="T55" fmla="*/ 25 h 31"/>
                <a:gd name="T56" fmla="*/ 86 w 166"/>
                <a:gd name="T57" fmla="*/ 28 h 31"/>
                <a:gd name="T58" fmla="*/ 75 w 166"/>
                <a:gd name="T59" fmla="*/ 28 h 31"/>
                <a:gd name="T60" fmla="*/ 67 w 166"/>
                <a:gd name="T61" fmla="*/ 31 h 31"/>
                <a:gd name="T62" fmla="*/ 58 w 166"/>
                <a:gd name="T63" fmla="*/ 31 h 31"/>
                <a:gd name="T64" fmla="*/ 49 w 166"/>
                <a:gd name="T65" fmla="*/ 31 h 31"/>
                <a:gd name="T66" fmla="*/ 42 w 166"/>
                <a:gd name="T67" fmla="*/ 31 h 31"/>
                <a:gd name="T68" fmla="*/ 38 w 166"/>
                <a:gd name="T69" fmla="*/ 31 h 31"/>
                <a:gd name="T70" fmla="*/ 34 w 166"/>
                <a:gd name="T71" fmla="*/ 31 h 31"/>
                <a:gd name="T72" fmla="*/ 31 w 166"/>
                <a:gd name="T73" fmla="*/ 31 h 31"/>
                <a:gd name="T74" fmla="*/ 20 w 166"/>
                <a:gd name="T75" fmla="*/ 31 h 31"/>
                <a:gd name="T76" fmla="*/ 11 w 166"/>
                <a:gd name="T77" fmla="*/ 31 h 31"/>
                <a:gd name="T78" fmla="*/ 7 w 166"/>
                <a:gd name="T79" fmla="*/ 28 h 31"/>
                <a:gd name="T80" fmla="*/ 5 w 166"/>
                <a:gd name="T81" fmla="*/ 28 h 31"/>
                <a:gd name="T82" fmla="*/ 0 w 166"/>
                <a:gd name="T83" fmla="*/ 25 h 31"/>
                <a:gd name="T84" fmla="*/ 0 w 166"/>
                <a:gd name="T85" fmla="*/ 22 h 31"/>
                <a:gd name="T86" fmla="*/ 0 w 166"/>
                <a:gd name="T87" fmla="*/ 22 h 31"/>
                <a:gd name="T88" fmla="*/ 0 w 166"/>
                <a:gd name="T89" fmla="*/ 22 h 31"/>
                <a:gd name="T90" fmla="*/ 3 w 166"/>
                <a:gd name="T91" fmla="*/ 22 h 31"/>
                <a:gd name="T92" fmla="*/ 7 w 166"/>
                <a:gd name="T93" fmla="*/ 19 h 31"/>
                <a:gd name="T94" fmla="*/ 14 w 166"/>
                <a:gd name="T95" fmla="*/ 19 h 31"/>
                <a:gd name="T96" fmla="*/ 25 w 166"/>
                <a:gd name="T97" fmla="*/ 16 h 31"/>
                <a:gd name="T98" fmla="*/ 34 w 166"/>
                <a:gd name="T99" fmla="*/ 16 h 31"/>
                <a:gd name="T100" fmla="*/ 47 w 166"/>
                <a:gd name="T101" fmla="*/ 13 h 31"/>
                <a:gd name="T102" fmla="*/ 62 w 166"/>
                <a:gd name="T103" fmla="*/ 10 h 31"/>
                <a:gd name="T104" fmla="*/ 62 w 166"/>
                <a:gd name="T105" fmla="*/ 1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6" h="31">
                  <a:moveTo>
                    <a:pt x="62" y="10"/>
                  </a:moveTo>
                  <a:lnTo>
                    <a:pt x="78" y="7"/>
                  </a:lnTo>
                  <a:lnTo>
                    <a:pt x="91" y="7"/>
                  </a:lnTo>
                  <a:lnTo>
                    <a:pt x="102" y="4"/>
                  </a:lnTo>
                  <a:lnTo>
                    <a:pt x="113" y="4"/>
                  </a:lnTo>
                  <a:lnTo>
                    <a:pt x="122" y="0"/>
                  </a:lnTo>
                  <a:lnTo>
                    <a:pt x="128" y="0"/>
                  </a:lnTo>
                  <a:lnTo>
                    <a:pt x="133" y="0"/>
                  </a:lnTo>
                  <a:lnTo>
                    <a:pt x="137" y="0"/>
                  </a:lnTo>
                  <a:lnTo>
                    <a:pt x="139" y="0"/>
                  </a:lnTo>
                  <a:lnTo>
                    <a:pt x="146" y="0"/>
                  </a:lnTo>
                  <a:lnTo>
                    <a:pt x="150" y="4"/>
                  </a:lnTo>
                  <a:lnTo>
                    <a:pt x="157" y="4"/>
                  </a:lnTo>
                  <a:lnTo>
                    <a:pt x="162" y="7"/>
                  </a:lnTo>
                  <a:lnTo>
                    <a:pt x="164" y="10"/>
                  </a:lnTo>
                  <a:lnTo>
                    <a:pt x="166" y="13"/>
                  </a:lnTo>
                  <a:lnTo>
                    <a:pt x="166" y="13"/>
                  </a:lnTo>
                  <a:lnTo>
                    <a:pt x="166" y="16"/>
                  </a:lnTo>
                  <a:lnTo>
                    <a:pt x="164" y="16"/>
                  </a:lnTo>
                  <a:lnTo>
                    <a:pt x="157" y="19"/>
                  </a:lnTo>
                  <a:lnTo>
                    <a:pt x="150" y="19"/>
                  </a:lnTo>
                  <a:lnTo>
                    <a:pt x="148" y="22"/>
                  </a:lnTo>
                  <a:lnTo>
                    <a:pt x="142" y="22"/>
                  </a:lnTo>
                  <a:lnTo>
                    <a:pt x="135" y="22"/>
                  </a:lnTo>
                  <a:lnTo>
                    <a:pt x="128" y="22"/>
                  </a:lnTo>
                  <a:lnTo>
                    <a:pt x="120" y="25"/>
                  </a:lnTo>
                  <a:lnTo>
                    <a:pt x="109" y="25"/>
                  </a:lnTo>
                  <a:lnTo>
                    <a:pt x="100" y="25"/>
                  </a:lnTo>
                  <a:lnTo>
                    <a:pt x="86" y="28"/>
                  </a:lnTo>
                  <a:lnTo>
                    <a:pt x="75" y="28"/>
                  </a:lnTo>
                  <a:lnTo>
                    <a:pt x="67" y="31"/>
                  </a:lnTo>
                  <a:lnTo>
                    <a:pt x="58" y="31"/>
                  </a:lnTo>
                  <a:lnTo>
                    <a:pt x="49" y="31"/>
                  </a:lnTo>
                  <a:lnTo>
                    <a:pt x="42" y="31"/>
                  </a:lnTo>
                  <a:lnTo>
                    <a:pt x="38" y="31"/>
                  </a:lnTo>
                  <a:lnTo>
                    <a:pt x="34" y="31"/>
                  </a:lnTo>
                  <a:lnTo>
                    <a:pt x="31" y="31"/>
                  </a:lnTo>
                  <a:lnTo>
                    <a:pt x="20" y="31"/>
                  </a:lnTo>
                  <a:lnTo>
                    <a:pt x="11" y="31"/>
                  </a:lnTo>
                  <a:lnTo>
                    <a:pt x="7" y="28"/>
                  </a:lnTo>
                  <a:lnTo>
                    <a:pt x="5" y="28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3" y="22"/>
                  </a:lnTo>
                  <a:lnTo>
                    <a:pt x="7" y="19"/>
                  </a:lnTo>
                  <a:lnTo>
                    <a:pt x="14" y="19"/>
                  </a:lnTo>
                  <a:lnTo>
                    <a:pt x="25" y="16"/>
                  </a:lnTo>
                  <a:lnTo>
                    <a:pt x="34" y="16"/>
                  </a:lnTo>
                  <a:lnTo>
                    <a:pt x="47" y="13"/>
                  </a:lnTo>
                  <a:lnTo>
                    <a:pt x="62" y="10"/>
                  </a:lnTo>
                  <a:lnTo>
                    <a:pt x="62" y="1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4" name="Freeform 355">
              <a:extLst>
                <a:ext uri="{FF2B5EF4-FFF2-40B4-BE49-F238E27FC236}">
                  <a16:creationId xmlns:a16="http://schemas.microsoft.com/office/drawing/2014/main" xmlns="" id="{A234DA5F-B7AC-421F-BADB-CE57A2C9D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8709" y="5509049"/>
              <a:ext cx="126562" cy="662301"/>
            </a:xfrm>
            <a:custGeom>
              <a:avLst/>
              <a:gdLst>
                <a:gd name="T0" fmla="*/ 0 w 20"/>
                <a:gd name="T1" fmla="*/ 0 h 68"/>
                <a:gd name="T2" fmla="*/ 4 w 20"/>
                <a:gd name="T3" fmla="*/ 3 h 68"/>
                <a:gd name="T4" fmla="*/ 9 w 20"/>
                <a:gd name="T5" fmla="*/ 6 h 68"/>
                <a:gd name="T6" fmla="*/ 13 w 20"/>
                <a:gd name="T7" fmla="*/ 6 h 68"/>
                <a:gd name="T8" fmla="*/ 15 w 20"/>
                <a:gd name="T9" fmla="*/ 9 h 68"/>
                <a:gd name="T10" fmla="*/ 17 w 20"/>
                <a:gd name="T11" fmla="*/ 12 h 68"/>
                <a:gd name="T12" fmla="*/ 20 w 20"/>
                <a:gd name="T13" fmla="*/ 12 h 68"/>
                <a:gd name="T14" fmla="*/ 20 w 20"/>
                <a:gd name="T15" fmla="*/ 12 h 68"/>
                <a:gd name="T16" fmla="*/ 20 w 20"/>
                <a:gd name="T17" fmla="*/ 15 h 68"/>
                <a:gd name="T18" fmla="*/ 20 w 20"/>
                <a:gd name="T19" fmla="*/ 15 h 68"/>
                <a:gd name="T20" fmla="*/ 20 w 20"/>
                <a:gd name="T21" fmla="*/ 18 h 68"/>
                <a:gd name="T22" fmla="*/ 20 w 20"/>
                <a:gd name="T23" fmla="*/ 21 h 68"/>
                <a:gd name="T24" fmla="*/ 17 w 20"/>
                <a:gd name="T25" fmla="*/ 28 h 68"/>
                <a:gd name="T26" fmla="*/ 17 w 20"/>
                <a:gd name="T27" fmla="*/ 28 h 68"/>
                <a:gd name="T28" fmla="*/ 17 w 20"/>
                <a:gd name="T29" fmla="*/ 34 h 68"/>
                <a:gd name="T30" fmla="*/ 17 w 20"/>
                <a:gd name="T31" fmla="*/ 37 h 68"/>
                <a:gd name="T32" fmla="*/ 17 w 20"/>
                <a:gd name="T33" fmla="*/ 40 h 68"/>
                <a:gd name="T34" fmla="*/ 17 w 20"/>
                <a:gd name="T35" fmla="*/ 46 h 68"/>
                <a:gd name="T36" fmla="*/ 15 w 20"/>
                <a:gd name="T37" fmla="*/ 52 h 68"/>
                <a:gd name="T38" fmla="*/ 15 w 20"/>
                <a:gd name="T39" fmla="*/ 68 h 68"/>
                <a:gd name="T40" fmla="*/ 0 w 20"/>
                <a:gd name="T41" fmla="*/ 68 h 68"/>
                <a:gd name="T42" fmla="*/ 2 w 20"/>
                <a:gd name="T43" fmla="*/ 52 h 68"/>
                <a:gd name="T44" fmla="*/ 2 w 20"/>
                <a:gd name="T45" fmla="*/ 37 h 68"/>
                <a:gd name="T46" fmla="*/ 2 w 20"/>
                <a:gd name="T47" fmla="*/ 18 h 68"/>
                <a:gd name="T48" fmla="*/ 0 w 20"/>
                <a:gd name="T49" fmla="*/ 0 h 68"/>
                <a:gd name="T50" fmla="*/ 0 w 20"/>
                <a:gd name="T51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" h="68">
                  <a:moveTo>
                    <a:pt x="0" y="0"/>
                  </a:moveTo>
                  <a:lnTo>
                    <a:pt x="4" y="3"/>
                  </a:lnTo>
                  <a:lnTo>
                    <a:pt x="9" y="6"/>
                  </a:lnTo>
                  <a:lnTo>
                    <a:pt x="13" y="6"/>
                  </a:lnTo>
                  <a:lnTo>
                    <a:pt x="15" y="9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8"/>
                  </a:lnTo>
                  <a:lnTo>
                    <a:pt x="20" y="21"/>
                  </a:lnTo>
                  <a:lnTo>
                    <a:pt x="17" y="28"/>
                  </a:lnTo>
                  <a:lnTo>
                    <a:pt x="17" y="28"/>
                  </a:lnTo>
                  <a:lnTo>
                    <a:pt x="17" y="34"/>
                  </a:lnTo>
                  <a:lnTo>
                    <a:pt x="17" y="37"/>
                  </a:lnTo>
                  <a:lnTo>
                    <a:pt x="17" y="40"/>
                  </a:lnTo>
                  <a:lnTo>
                    <a:pt x="17" y="46"/>
                  </a:lnTo>
                  <a:lnTo>
                    <a:pt x="15" y="52"/>
                  </a:lnTo>
                  <a:lnTo>
                    <a:pt x="15" y="68"/>
                  </a:lnTo>
                  <a:lnTo>
                    <a:pt x="0" y="68"/>
                  </a:lnTo>
                  <a:lnTo>
                    <a:pt x="2" y="52"/>
                  </a:lnTo>
                  <a:lnTo>
                    <a:pt x="2" y="37"/>
                  </a:lnTo>
                  <a:lnTo>
                    <a:pt x="2" y="18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5" name="Freeform 356">
              <a:extLst>
                <a:ext uri="{FF2B5EF4-FFF2-40B4-BE49-F238E27FC236}">
                  <a16:creationId xmlns:a16="http://schemas.microsoft.com/office/drawing/2014/main" xmlns="" id="{91446A18-5A27-45C0-9D84-E277C2A05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9104" y="6044736"/>
              <a:ext cx="1885778" cy="331150"/>
            </a:xfrm>
            <a:custGeom>
              <a:avLst/>
              <a:gdLst>
                <a:gd name="T0" fmla="*/ 2 w 298"/>
                <a:gd name="T1" fmla="*/ 22 h 34"/>
                <a:gd name="T2" fmla="*/ 2 w 298"/>
                <a:gd name="T3" fmla="*/ 19 h 34"/>
                <a:gd name="T4" fmla="*/ 4 w 298"/>
                <a:gd name="T5" fmla="*/ 19 h 34"/>
                <a:gd name="T6" fmla="*/ 11 w 298"/>
                <a:gd name="T7" fmla="*/ 19 h 34"/>
                <a:gd name="T8" fmla="*/ 26 w 298"/>
                <a:gd name="T9" fmla="*/ 16 h 34"/>
                <a:gd name="T10" fmla="*/ 53 w 298"/>
                <a:gd name="T11" fmla="*/ 16 h 34"/>
                <a:gd name="T12" fmla="*/ 77 w 298"/>
                <a:gd name="T13" fmla="*/ 13 h 34"/>
                <a:gd name="T14" fmla="*/ 97 w 298"/>
                <a:gd name="T15" fmla="*/ 13 h 34"/>
                <a:gd name="T16" fmla="*/ 119 w 298"/>
                <a:gd name="T17" fmla="*/ 10 h 34"/>
                <a:gd name="T18" fmla="*/ 148 w 298"/>
                <a:gd name="T19" fmla="*/ 7 h 34"/>
                <a:gd name="T20" fmla="*/ 181 w 298"/>
                <a:gd name="T21" fmla="*/ 3 h 34"/>
                <a:gd name="T22" fmla="*/ 207 w 298"/>
                <a:gd name="T23" fmla="*/ 0 h 34"/>
                <a:gd name="T24" fmla="*/ 227 w 298"/>
                <a:gd name="T25" fmla="*/ 0 h 34"/>
                <a:gd name="T26" fmla="*/ 240 w 298"/>
                <a:gd name="T27" fmla="*/ 0 h 34"/>
                <a:gd name="T28" fmla="*/ 251 w 298"/>
                <a:gd name="T29" fmla="*/ 0 h 34"/>
                <a:gd name="T30" fmla="*/ 269 w 298"/>
                <a:gd name="T31" fmla="*/ 3 h 34"/>
                <a:gd name="T32" fmla="*/ 284 w 298"/>
                <a:gd name="T33" fmla="*/ 10 h 34"/>
                <a:gd name="T34" fmla="*/ 291 w 298"/>
                <a:gd name="T35" fmla="*/ 13 h 34"/>
                <a:gd name="T36" fmla="*/ 296 w 298"/>
                <a:gd name="T37" fmla="*/ 16 h 34"/>
                <a:gd name="T38" fmla="*/ 298 w 298"/>
                <a:gd name="T39" fmla="*/ 19 h 34"/>
                <a:gd name="T40" fmla="*/ 296 w 298"/>
                <a:gd name="T41" fmla="*/ 22 h 34"/>
                <a:gd name="T42" fmla="*/ 291 w 298"/>
                <a:gd name="T43" fmla="*/ 25 h 34"/>
                <a:gd name="T44" fmla="*/ 280 w 298"/>
                <a:gd name="T45" fmla="*/ 25 h 34"/>
                <a:gd name="T46" fmla="*/ 267 w 298"/>
                <a:gd name="T47" fmla="*/ 25 h 34"/>
                <a:gd name="T48" fmla="*/ 247 w 298"/>
                <a:gd name="T49" fmla="*/ 25 h 34"/>
                <a:gd name="T50" fmla="*/ 232 w 298"/>
                <a:gd name="T51" fmla="*/ 22 h 34"/>
                <a:gd name="T52" fmla="*/ 218 w 298"/>
                <a:gd name="T53" fmla="*/ 22 h 34"/>
                <a:gd name="T54" fmla="*/ 209 w 298"/>
                <a:gd name="T55" fmla="*/ 22 h 34"/>
                <a:gd name="T56" fmla="*/ 198 w 298"/>
                <a:gd name="T57" fmla="*/ 22 h 34"/>
                <a:gd name="T58" fmla="*/ 181 w 298"/>
                <a:gd name="T59" fmla="*/ 25 h 34"/>
                <a:gd name="T60" fmla="*/ 161 w 298"/>
                <a:gd name="T61" fmla="*/ 25 h 34"/>
                <a:gd name="T62" fmla="*/ 145 w 298"/>
                <a:gd name="T63" fmla="*/ 25 h 34"/>
                <a:gd name="T64" fmla="*/ 126 w 298"/>
                <a:gd name="T65" fmla="*/ 28 h 34"/>
                <a:gd name="T66" fmla="*/ 101 w 298"/>
                <a:gd name="T67" fmla="*/ 28 h 34"/>
                <a:gd name="T68" fmla="*/ 75 w 298"/>
                <a:gd name="T69" fmla="*/ 31 h 34"/>
                <a:gd name="T70" fmla="*/ 53 w 298"/>
                <a:gd name="T71" fmla="*/ 34 h 34"/>
                <a:gd name="T72" fmla="*/ 37 w 298"/>
                <a:gd name="T73" fmla="*/ 34 h 34"/>
                <a:gd name="T74" fmla="*/ 24 w 298"/>
                <a:gd name="T75" fmla="*/ 34 h 34"/>
                <a:gd name="T76" fmla="*/ 15 w 298"/>
                <a:gd name="T77" fmla="*/ 31 h 34"/>
                <a:gd name="T78" fmla="*/ 6 w 298"/>
                <a:gd name="T79" fmla="*/ 28 h 34"/>
                <a:gd name="T80" fmla="*/ 2 w 298"/>
                <a:gd name="T81" fmla="*/ 2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8" h="34">
                  <a:moveTo>
                    <a:pt x="2" y="25"/>
                  </a:moveTo>
                  <a:lnTo>
                    <a:pt x="2" y="22"/>
                  </a:lnTo>
                  <a:lnTo>
                    <a:pt x="0" y="22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4" y="19"/>
                  </a:lnTo>
                  <a:lnTo>
                    <a:pt x="9" y="19"/>
                  </a:lnTo>
                  <a:lnTo>
                    <a:pt x="11" y="19"/>
                  </a:lnTo>
                  <a:lnTo>
                    <a:pt x="15" y="19"/>
                  </a:lnTo>
                  <a:lnTo>
                    <a:pt x="26" y="16"/>
                  </a:lnTo>
                  <a:lnTo>
                    <a:pt x="40" y="16"/>
                  </a:lnTo>
                  <a:lnTo>
                    <a:pt x="53" y="16"/>
                  </a:lnTo>
                  <a:lnTo>
                    <a:pt x="68" y="13"/>
                  </a:lnTo>
                  <a:lnTo>
                    <a:pt x="77" y="13"/>
                  </a:lnTo>
                  <a:lnTo>
                    <a:pt x="86" y="13"/>
                  </a:lnTo>
                  <a:lnTo>
                    <a:pt x="97" y="13"/>
                  </a:lnTo>
                  <a:lnTo>
                    <a:pt x="108" y="10"/>
                  </a:lnTo>
                  <a:lnTo>
                    <a:pt x="119" y="10"/>
                  </a:lnTo>
                  <a:lnTo>
                    <a:pt x="134" y="10"/>
                  </a:lnTo>
                  <a:lnTo>
                    <a:pt x="148" y="7"/>
                  </a:lnTo>
                  <a:lnTo>
                    <a:pt x="165" y="7"/>
                  </a:lnTo>
                  <a:lnTo>
                    <a:pt x="181" y="3"/>
                  </a:lnTo>
                  <a:lnTo>
                    <a:pt x="194" y="3"/>
                  </a:lnTo>
                  <a:lnTo>
                    <a:pt x="207" y="0"/>
                  </a:lnTo>
                  <a:lnTo>
                    <a:pt x="218" y="0"/>
                  </a:lnTo>
                  <a:lnTo>
                    <a:pt x="227" y="0"/>
                  </a:lnTo>
                  <a:lnTo>
                    <a:pt x="234" y="0"/>
                  </a:lnTo>
                  <a:lnTo>
                    <a:pt x="240" y="0"/>
                  </a:lnTo>
                  <a:lnTo>
                    <a:pt x="245" y="0"/>
                  </a:lnTo>
                  <a:lnTo>
                    <a:pt x="251" y="0"/>
                  </a:lnTo>
                  <a:lnTo>
                    <a:pt x="260" y="0"/>
                  </a:lnTo>
                  <a:lnTo>
                    <a:pt x="269" y="3"/>
                  </a:lnTo>
                  <a:lnTo>
                    <a:pt x="278" y="7"/>
                  </a:lnTo>
                  <a:lnTo>
                    <a:pt x="284" y="10"/>
                  </a:lnTo>
                  <a:lnTo>
                    <a:pt x="287" y="13"/>
                  </a:lnTo>
                  <a:lnTo>
                    <a:pt x="291" y="13"/>
                  </a:lnTo>
                  <a:lnTo>
                    <a:pt x="293" y="16"/>
                  </a:lnTo>
                  <a:lnTo>
                    <a:pt x="296" y="16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8" y="22"/>
                  </a:lnTo>
                  <a:lnTo>
                    <a:pt x="296" y="22"/>
                  </a:lnTo>
                  <a:lnTo>
                    <a:pt x="293" y="22"/>
                  </a:lnTo>
                  <a:lnTo>
                    <a:pt x="291" y="25"/>
                  </a:lnTo>
                  <a:lnTo>
                    <a:pt x="287" y="25"/>
                  </a:lnTo>
                  <a:lnTo>
                    <a:pt x="280" y="25"/>
                  </a:lnTo>
                  <a:lnTo>
                    <a:pt x="273" y="25"/>
                  </a:lnTo>
                  <a:lnTo>
                    <a:pt x="267" y="25"/>
                  </a:lnTo>
                  <a:lnTo>
                    <a:pt x="256" y="25"/>
                  </a:lnTo>
                  <a:lnTo>
                    <a:pt x="247" y="25"/>
                  </a:lnTo>
                  <a:lnTo>
                    <a:pt x="240" y="25"/>
                  </a:lnTo>
                  <a:lnTo>
                    <a:pt x="232" y="22"/>
                  </a:lnTo>
                  <a:lnTo>
                    <a:pt x="225" y="22"/>
                  </a:lnTo>
                  <a:lnTo>
                    <a:pt x="218" y="22"/>
                  </a:lnTo>
                  <a:lnTo>
                    <a:pt x="214" y="22"/>
                  </a:lnTo>
                  <a:lnTo>
                    <a:pt x="209" y="22"/>
                  </a:lnTo>
                  <a:lnTo>
                    <a:pt x="207" y="22"/>
                  </a:lnTo>
                  <a:lnTo>
                    <a:pt x="198" y="22"/>
                  </a:lnTo>
                  <a:lnTo>
                    <a:pt x="192" y="22"/>
                  </a:lnTo>
                  <a:lnTo>
                    <a:pt x="181" y="25"/>
                  </a:lnTo>
                  <a:lnTo>
                    <a:pt x="170" y="25"/>
                  </a:lnTo>
                  <a:lnTo>
                    <a:pt x="161" y="25"/>
                  </a:lnTo>
                  <a:lnTo>
                    <a:pt x="154" y="25"/>
                  </a:lnTo>
                  <a:lnTo>
                    <a:pt x="145" y="25"/>
                  </a:lnTo>
                  <a:lnTo>
                    <a:pt x="134" y="28"/>
                  </a:lnTo>
                  <a:lnTo>
                    <a:pt x="126" y="28"/>
                  </a:lnTo>
                  <a:lnTo>
                    <a:pt x="115" y="28"/>
                  </a:lnTo>
                  <a:lnTo>
                    <a:pt x="101" y="28"/>
                  </a:lnTo>
                  <a:lnTo>
                    <a:pt x="88" y="31"/>
                  </a:lnTo>
                  <a:lnTo>
                    <a:pt x="75" y="31"/>
                  </a:lnTo>
                  <a:lnTo>
                    <a:pt x="64" y="34"/>
                  </a:lnTo>
                  <a:lnTo>
                    <a:pt x="53" y="34"/>
                  </a:lnTo>
                  <a:lnTo>
                    <a:pt x="44" y="34"/>
                  </a:lnTo>
                  <a:lnTo>
                    <a:pt x="37" y="34"/>
                  </a:lnTo>
                  <a:lnTo>
                    <a:pt x="31" y="34"/>
                  </a:lnTo>
                  <a:lnTo>
                    <a:pt x="24" y="34"/>
                  </a:lnTo>
                  <a:lnTo>
                    <a:pt x="22" y="34"/>
                  </a:lnTo>
                  <a:lnTo>
                    <a:pt x="15" y="31"/>
                  </a:lnTo>
                  <a:lnTo>
                    <a:pt x="11" y="31"/>
                  </a:lnTo>
                  <a:lnTo>
                    <a:pt x="6" y="28"/>
                  </a:lnTo>
                  <a:lnTo>
                    <a:pt x="2" y="25"/>
                  </a:lnTo>
                  <a:lnTo>
                    <a:pt x="2" y="2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04" name="Freeform 352">
            <a:extLst>
              <a:ext uri="{FF2B5EF4-FFF2-40B4-BE49-F238E27FC236}">
                <a16:creationId xmlns:a16="http://schemas.microsoft.com/office/drawing/2014/main" xmlns="" id="{1A221CED-31A1-4947-AC55-4A3194301F43}"/>
              </a:ext>
            </a:extLst>
          </p:cNvPr>
          <p:cNvSpPr>
            <a:spLocks/>
          </p:cNvSpPr>
          <p:nvPr/>
        </p:nvSpPr>
        <p:spPr bwMode="auto">
          <a:xfrm>
            <a:off x="8527923" y="4089718"/>
            <a:ext cx="1379923" cy="2045530"/>
          </a:xfrm>
          <a:custGeom>
            <a:avLst/>
            <a:gdLst>
              <a:gd name="T0" fmla="*/ 84 w 225"/>
              <a:gd name="T1" fmla="*/ 203 h 237"/>
              <a:gd name="T2" fmla="*/ 55 w 225"/>
              <a:gd name="T3" fmla="*/ 219 h 237"/>
              <a:gd name="T4" fmla="*/ 31 w 225"/>
              <a:gd name="T5" fmla="*/ 228 h 237"/>
              <a:gd name="T6" fmla="*/ 18 w 225"/>
              <a:gd name="T7" fmla="*/ 234 h 237"/>
              <a:gd name="T8" fmla="*/ 9 w 225"/>
              <a:gd name="T9" fmla="*/ 237 h 237"/>
              <a:gd name="T10" fmla="*/ 2 w 225"/>
              <a:gd name="T11" fmla="*/ 237 h 237"/>
              <a:gd name="T12" fmla="*/ 0 w 225"/>
              <a:gd name="T13" fmla="*/ 234 h 237"/>
              <a:gd name="T14" fmla="*/ 4 w 225"/>
              <a:gd name="T15" fmla="*/ 231 h 237"/>
              <a:gd name="T16" fmla="*/ 11 w 225"/>
              <a:gd name="T17" fmla="*/ 225 h 237"/>
              <a:gd name="T18" fmla="*/ 22 w 225"/>
              <a:gd name="T19" fmla="*/ 216 h 237"/>
              <a:gd name="T20" fmla="*/ 46 w 225"/>
              <a:gd name="T21" fmla="*/ 200 h 237"/>
              <a:gd name="T22" fmla="*/ 77 w 225"/>
              <a:gd name="T23" fmla="*/ 179 h 237"/>
              <a:gd name="T24" fmla="*/ 106 w 225"/>
              <a:gd name="T25" fmla="*/ 151 h 237"/>
              <a:gd name="T26" fmla="*/ 130 w 225"/>
              <a:gd name="T27" fmla="*/ 123 h 237"/>
              <a:gd name="T28" fmla="*/ 148 w 225"/>
              <a:gd name="T29" fmla="*/ 92 h 237"/>
              <a:gd name="T30" fmla="*/ 163 w 225"/>
              <a:gd name="T31" fmla="*/ 62 h 237"/>
              <a:gd name="T32" fmla="*/ 172 w 225"/>
              <a:gd name="T33" fmla="*/ 40 h 237"/>
              <a:gd name="T34" fmla="*/ 177 w 225"/>
              <a:gd name="T35" fmla="*/ 28 h 237"/>
              <a:gd name="T36" fmla="*/ 179 w 225"/>
              <a:gd name="T37" fmla="*/ 19 h 237"/>
              <a:gd name="T38" fmla="*/ 179 w 225"/>
              <a:gd name="T39" fmla="*/ 12 h 237"/>
              <a:gd name="T40" fmla="*/ 177 w 225"/>
              <a:gd name="T41" fmla="*/ 9 h 237"/>
              <a:gd name="T42" fmla="*/ 174 w 225"/>
              <a:gd name="T43" fmla="*/ 6 h 237"/>
              <a:gd name="T44" fmla="*/ 177 w 225"/>
              <a:gd name="T45" fmla="*/ 3 h 237"/>
              <a:gd name="T46" fmla="*/ 183 w 225"/>
              <a:gd name="T47" fmla="*/ 0 h 237"/>
              <a:gd name="T48" fmla="*/ 192 w 225"/>
              <a:gd name="T49" fmla="*/ 0 h 237"/>
              <a:gd name="T50" fmla="*/ 203 w 225"/>
              <a:gd name="T51" fmla="*/ 3 h 237"/>
              <a:gd name="T52" fmla="*/ 216 w 225"/>
              <a:gd name="T53" fmla="*/ 9 h 237"/>
              <a:gd name="T54" fmla="*/ 223 w 225"/>
              <a:gd name="T55" fmla="*/ 12 h 237"/>
              <a:gd name="T56" fmla="*/ 225 w 225"/>
              <a:gd name="T57" fmla="*/ 19 h 237"/>
              <a:gd name="T58" fmla="*/ 223 w 225"/>
              <a:gd name="T59" fmla="*/ 25 h 237"/>
              <a:gd name="T60" fmla="*/ 216 w 225"/>
              <a:gd name="T61" fmla="*/ 37 h 237"/>
              <a:gd name="T62" fmla="*/ 210 w 225"/>
              <a:gd name="T63" fmla="*/ 52 h 237"/>
              <a:gd name="T64" fmla="*/ 196 w 225"/>
              <a:gd name="T65" fmla="*/ 77 h 237"/>
              <a:gd name="T66" fmla="*/ 181 w 225"/>
              <a:gd name="T67" fmla="*/ 108 h 237"/>
              <a:gd name="T68" fmla="*/ 159 w 225"/>
              <a:gd name="T69" fmla="*/ 136 h 237"/>
              <a:gd name="T70" fmla="*/ 139 w 225"/>
              <a:gd name="T71" fmla="*/ 157 h 237"/>
              <a:gd name="T72" fmla="*/ 117 w 225"/>
              <a:gd name="T73" fmla="*/ 179 h 237"/>
              <a:gd name="T74" fmla="*/ 95 w 225"/>
              <a:gd name="T75" fmla="*/ 197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25" h="237">
                <a:moveTo>
                  <a:pt x="95" y="197"/>
                </a:moveTo>
                <a:lnTo>
                  <a:pt x="84" y="203"/>
                </a:lnTo>
                <a:lnTo>
                  <a:pt x="71" y="210"/>
                </a:lnTo>
                <a:lnTo>
                  <a:pt x="55" y="219"/>
                </a:lnTo>
                <a:lnTo>
                  <a:pt x="40" y="225"/>
                </a:lnTo>
                <a:lnTo>
                  <a:pt x="31" y="228"/>
                </a:lnTo>
                <a:lnTo>
                  <a:pt x="24" y="231"/>
                </a:lnTo>
                <a:lnTo>
                  <a:pt x="18" y="234"/>
                </a:lnTo>
                <a:lnTo>
                  <a:pt x="13" y="234"/>
                </a:lnTo>
                <a:lnTo>
                  <a:pt x="9" y="237"/>
                </a:lnTo>
                <a:lnTo>
                  <a:pt x="4" y="237"/>
                </a:lnTo>
                <a:lnTo>
                  <a:pt x="2" y="237"/>
                </a:lnTo>
                <a:lnTo>
                  <a:pt x="2" y="237"/>
                </a:lnTo>
                <a:lnTo>
                  <a:pt x="0" y="234"/>
                </a:lnTo>
                <a:lnTo>
                  <a:pt x="2" y="234"/>
                </a:lnTo>
                <a:lnTo>
                  <a:pt x="4" y="231"/>
                </a:lnTo>
                <a:lnTo>
                  <a:pt x="7" y="228"/>
                </a:lnTo>
                <a:lnTo>
                  <a:pt x="11" y="225"/>
                </a:lnTo>
                <a:lnTo>
                  <a:pt x="15" y="222"/>
                </a:lnTo>
                <a:lnTo>
                  <a:pt x="22" y="216"/>
                </a:lnTo>
                <a:lnTo>
                  <a:pt x="31" y="213"/>
                </a:lnTo>
                <a:lnTo>
                  <a:pt x="46" y="200"/>
                </a:lnTo>
                <a:lnTo>
                  <a:pt x="62" y="191"/>
                </a:lnTo>
                <a:lnTo>
                  <a:pt x="77" y="179"/>
                </a:lnTo>
                <a:lnTo>
                  <a:pt x="93" y="163"/>
                </a:lnTo>
                <a:lnTo>
                  <a:pt x="106" y="151"/>
                </a:lnTo>
                <a:lnTo>
                  <a:pt x="117" y="139"/>
                </a:lnTo>
                <a:lnTo>
                  <a:pt x="130" y="123"/>
                </a:lnTo>
                <a:lnTo>
                  <a:pt x="139" y="108"/>
                </a:lnTo>
                <a:lnTo>
                  <a:pt x="148" y="92"/>
                </a:lnTo>
                <a:lnTo>
                  <a:pt x="157" y="80"/>
                </a:lnTo>
                <a:lnTo>
                  <a:pt x="163" y="62"/>
                </a:lnTo>
                <a:lnTo>
                  <a:pt x="170" y="46"/>
                </a:lnTo>
                <a:lnTo>
                  <a:pt x="172" y="40"/>
                </a:lnTo>
                <a:lnTo>
                  <a:pt x="174" y="34"/>
                </a:lnTo>
                <a:lnTo>
                  <a:pt x="177" y="28"/>
                </a:lnTo>
                <a:lnTo>
                  <a:pt x="179" y="22"/>
                </a:lnTo>
                <a:lnTo>
                  <a:pt x="179" y="19"/>
                </a:lnTo>
                <a:lnTo>
                  <a:pt x="179" y="15"/>
                </a:lnTo>
                <a:lnTo>
                  <a:pt x="179" y="12"/>
                </a:lnTo>
                <a:lnTo>
                  <a:pt x="179" y="12"/>
                </a:lnTo>
                <a:lnTo>
                  <a:pt x="177" y="9"/>
                </a:lnTo>
                <a:lnTo>
                  <a:pt x="174" y="9"/>
                </a:lnTo>
                <a:lnTo>
                  <a:pt x="174" y="6"/>
                </a:lnTo>
                <a:lnTo>
                  <a:pt x="174" y="3"/>
                </a:lnTo>
                <a:lnTo>
                  <a:pt x="177" y="3"/>
                </a:lnTo>
                <a:lnTo>
                  <a:pt x="179" y="3"/>
                </a:lnTo>
                <a:lnTo>
                  <a:pt x="183" y="0"/>
                </a:lnTo>
                <a:lnTo>
                  <a:pt x="188" y="0"/>
                </a:lnTo>
                <a:lnTo>
                  <a:pt x="192" y="0"/>
                </a:lnTo>
                <a:lnTo>
                  <a:pt x="196" y="3"/>
                </a:lnTo>
                <a:lnTo>
                  <a:pt x="203" y="3"/>
                </a:lnTo>
                <a:lnTo>
                  <a:pt x="210" y="6"/>
                </a:lnTo>
                <a:lnTo>
                  <a:pt x="216" y="9"/>
                </a:lnTo>
                <a:lnTo>
                  <a:pt x="221" y="9"/>
                </a:lnTo>
                <a:lnTo>
                  <a:pt x="223" y="12"/>
                </a:lnTo>
                <a:lnTo>
                  <a:pt x="225" y="15"/>
                </a:lnTo>
                <a:lnTo>
                  <a:pt x="225" y="19"/>
                </a:lnTo>
                <a:lnTo>
                  <a:pt x="225" y="22"/>
                </a:lnTo>
                <a:lnTo>
                  <a:pt x="223" y="25"/>
                </a:lnTo>
                <a:lnTo>
                  <a:pt x="218" y="31"/>
                </a:lnTo>
                <a:lnTo>
                  <a:pt x="216" y="37"/>
                </a:lnTo>
                <a:lnTo>
                  <a:pt x="212" y="43"/>
                </a:lnTo>
                <a:lnTo>
                  <a:pt x="210" y="52"/>
                </a:lnTo>
                <a:lnTo>
                  <a:pt x="203" y="65"/>
                </a:lnTo>
                <a:lnTo>
                  <a:pt x="196" y="77"/>
                </a:lnTo>
                <a:lnTo>
                  <a:pt x="188" y="92"/>
                </a:lnTo>
                <a:lnTo>
                  <a:pt x="181" y="108"/>
                </a:lnTo>
                <a:lnTo>
                  <a:pt x="170" y="120"/>
                </a:lnTo>
                <a:lnTo>
                  <a:pt x="159" y="136"/>
                </a:lnTo>
                <a:lnTo>
                  <a:pt x="150" y="148"/>
                </a:lnTo>
                <a:lnTo>
                  <a:pt x="139" y="157"/>
                </a:lnTo>
                <a:lnTo>
                  <a:pt x="128" y="169"/>
                </a:lnTo>
                <a:lnTo>
                  <a:pt x="117" y="179"/>
                </a:lnTo>
                <a:lnTo>
                  <a:pt x="95" y="197"/>
                </a:lnTo>
                <a:lnTo>
                  <a:pt x="95" y="19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353">
            <a:extLst>
              <a:ext uri="{FF2B5EF4-FFF2-40B4-BE49-F238E27FC236}">
                <a16:creationId xmlns:a16="http://schemas.microsoft.com/office/drawing/2014/main" xmlns="" id="{A94D8C6A-1B89-48DA-9D97-CE7BCB1242E4}"/>
              </a:ext>
            </a:extLst>
          </p:cNvPr>
          <p:cNvSpPr>
            <a:spLocks/>
          </p:cNvSpPr>
          <p:nvPr/>
        </p:nvSpPr>
        <p:spPr bwMode="auto">
          <a:xfrm>
            <a:off x="9000165" y="4598946"/>
            <a:ext cx="1502583" cy="371132"/>
          </a:xfrm>
          <a:custGeom>
            <a:avLst/>
            <a:gdLst>
              <a:gd name="T0" fmla="*/ 5 w 245"/>
              <a:gd name="T1" fmla="*/ 33 h 43"/>
              <a:gd name="T2" fmla="*/ 2 w 245"/>
              <a:gd name="T3" fmla="*/ 33 h 43"/>
              <a:gd name="T4" fmla="*/ 0 w 245"/>
              <a:gd name="T5" fmla="*/ 30 h 43"/>
              <a:gd name="T6" fmla="*/ 2 w 245"/>
              <a:gd name="T7" fmla="*/ 30 h 43"/>
              <a:gd name="T8" fmla="*/ 7 w 245"/>
              <a:gd name="T9" fmla="*/ 27 h 43"/>
              <a:gd name="T10" fmla="*/ 18 w 245"/>
              <a:gd name="T11" fmla="*/ 27 h 43"/>
              <a:gd name="T12" fmla="*/ 33 w 245"/>
              <a:gd name="T13" fmla="*/ 24 h 43"/>
              <a:gd name="T14" fmla="*/ 53 w 245"/>
              <a:gd name="T15" fmla="*/ 21 h 43"/>
              <a:gd name="T16" fmla="*/ 102 w 245"/>
              <a:gd name="T17" fmla="*/ 15 h 43"/>
              <a:gd name="T18" fmla="*/ 159 w 245"/>
              <a:gd name="T19" fmla="*/ 6 h 43"/>
              <a:gd name="T20" fmla="*/ 179 w 245"/>
              <a:gd name="T21" fmla="*/ 3 h 43"/>
              <a:gd name="T22" fmla="*/ 194 w 245"/>
              <a:gd name="T23" fmla="*/ 3 h 43"/>
              <a:gd name="T24" fmla="*/ 205 w 245"/>
              <a:gd name="T25" fmla="*/ 0 h 43"/>
              <a:gd name="T26" fmla="*/ 223 w 245"/>
              <a:gd name="T27" fmla="*/ 3 h 43"/>
              <a:gd name="T28" fmla="*/ 241 w 245"/>
              <a:gd name="T29" fmla="*/ 6 h 43"/>
              <a:gd name="T30" fmla="*/ 245 w 245"/>
              <a:gd name="T31" fmla="*/ 9 h 43"/>
              <a:gd name="T32" fmla="*/ 245 w 245"/>
              <a:gd name="T33" fmla="*/ 12 h 43"/>
              <a:gd name="T34" fmla="*/ 243 w 245"/>
              <a:gd name="T35" fmla="*/ 15 h 43"/>
              <a:gd name="T36" fmla="*/ 236 w 245"/>
              <a:gd name="T37" fmla="*/ 15 h 43"/>
              <a:gd name="T38" fmla="*/ 228 w 245"/>
              <a:gd name="T39" fmla="*/ 18 h 43"/>
              <a:gd name="T40" fmla="*/ 214 w 245"/>
              <a:gd name="T41" fmla="*/ 21 h 43"/>
              <a:gd name="T42" fmla="*/ 199 w 245"/>
              <a:gd name="T43" fmla="*/ 24 h 43"/>
              <a:gd name="T44" fmla="*/ 179 w 245"/>
              <a:gd name="T45" fmla="*/ 24 h 43"/>
              <a:gd name="T46" fmla="*/ 157 w 245"/>
              <a:gd name="T47" fmla="*/ 27 h 43"/>
              <a:gd name="T48" fmla="*/ 133 w 245"/>
              <a:gd name="T49" fmla="*/ 30 h 43"/>
              <a:gd name="T50" fmla="*/ 111 w 245"/>
              <a:gd name="T51" fmla="*/ 33 h 43"/>
              <a:gd name="T52" fmla="*/ 91 w 245"/>
              <a:gd name="T53" fmla="*/ 37 h 43"/>
              <a:gd name="T54" fmla="*/ 73 w 245"/>
              <a:gd name="T55" fmla="*/ 37 h 43"/>
              <a:gd name="T56" fmla="*/ 60 w 245"/>
              <a:gd name="T57" fmla="*/ 40 h 43"/>
              <a:gd name="T58" fmla="*/ 47 w 245"/>
              <a:gd name="T59" fmla="*/ 40 h 43"/>
              <a:gd name="T60" fmla="*/ 40 w 245"/>
              <a:gd name="T61" fmla="*/ 43 h 43"/>
              <a:gd name="T62" fmla="*/ 33 w 245"/>
              <a:gd name="T63" fmla="*/ 43 h 43"/>
              <a:gd name="T64" fmla="*/ 22 w 245"/>
              <a:gd name="T65" fmla="*/ 40 h 43"/>
              <a:gd name="T66" fmla="*/ 11 w 245"/>
              <a:gd name="T67" fmla="*/ 37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45" h="43">
                <a:moveTo>
                  <a:pt x="11" y="37"/>
                </a:moveTo>
                <a:lnTo>
                  <a:pt x="5" y="33"/>
                </a:lnTo>
                <a:lnTo>
                  <a:pt x="2" y="33"/>
                </a:lnTo>
                <a:lnTo>
                  <a:pt x="2" y="33"/>
                </a:lnTo>
                <a:lnTo>
                  <a:pt x="0" y="33"/>
                </a:lnTo>
                <a:lnTo>
                  <a:pt x="0" y="30"/>
                </a:lnTo>
                <a:lnTo>
                  <a:pt x="0" y="30"/>
                </a:lnTo>
                <a:lnTo>
                  <a:pt x="2" y="30"/>
                </a:lnTo>
                <a:lnTo>
                  <a:pt x="5" y="30"/>
                </a:lnTo>
                <a:lnTo>
                  <a:pt x="7" y="27"/>
                </a:lnTo>
                <a:lnTo>
                  <a:pt x="11" y="27"/>
                </a:lnTo>
                <a:lnTo>
                  <a:pt x="18" y="27"/>
                </a:lnTo>
                <a:lnTo>
                  <a:pt x="24" y="24"/>
                </a:lnTo>
                <a:lnTo>
                  <a:pt x="33" y="24"/>
                </a:lnTo>
                <a:lnTo>
                  <a:pt x="42" y="24"/>
                </a:lnTo>
                <a:lnTo>
                  <a:pt x="53" y="21"/>
                </a:lnTo>
                <a:lnTo>
                  <a:pt x="77" y="18"/>
                </a:lnTo>
                <a:lnTo>
                  <a:pt x="102" y="15"/>
                </a:lnTo>
                <a:lnTo>
                  <a:pt x="148" y="9"/>
                </a:lnTo>
                <a:lnTo>
                  <a:pt x="159" y="6"/>
                </a:lnTo>
                <a:lnTo>
                  <a:pt x="170" y="6"/>
                </a:lnTo>
                <a:lnTo>
                  <a:pt x="179" y="3"/>
                </a:lnTo>
                <a:lnTo>
                  <a:pt x="188" y="3"/>
                </a:lnTo>
                <a:lnTo>
                  <a:pt x="194" y="3"/>
                </a:lnTo>
                <a:lnTo>
                  <a:pt x="201" y="0"/>
                </a:lnTo>
                <a:lnTo>
                  <a:pt x="205" y="0"/>
                </a:lnTo>
                <a:lnTo>
                  <a:pt x="210" y="0"/>
                </a:lnTo>
                <a:lnTo>
                  <a:pt x="223" y="3"/>
                </a:lnTo>
                <a:lnTo>
                  <a:pt x="236" y="3"/>
                </a:lnTo>
                <a:lnTo>
                  <a:pt x="241" y="6"/>
                </a:lnTo>
                <a:lnTo>
                  <a:pt x="243" y="9"/>
                </a:lnTo>
                <a:lnTo>
                  <a:pt x="245" y="9"/>
                </a:lnTo>
                <a:lnTo>
                  <a:pt x="245" y="12"/>
                </a:lnTo>
                <a:lnTo>
                  <a:pt x="245" y="12"/>
                </a:lnTo>
                <a:lnTo>
                  <a:pt x="245" y="15"/>
                </a:lnTo>
                <a:lnTo>
                  <a:pt x="243" y="15"/>
                </a:lnTo>
                <a:lnTo>
                  <a:pt x="241" y="15"/>
                </a:lnTo>
                <a:lnTo>
                  <a:pt x="236" y="15"/>
                </a:lnTo>
                <a:lnTo>
                  <a:pt x="232" y="18"/>
                </a:lnTo>
                <a:lnTo>
                  <a:pt x="228" y="18"/>
                </a:lnTo>
                <a:lnTo>
                  <a:pt x="221" y="18"/>
                </a:lnTo>
                <a:lnTo>
                  <a:pt x="214" y="21"/>
                </a:lnTo>
                <a:lnTo>
                  <a:pt x="208" y="21"/>
                </a:lnTo>
                <a:lnTo>
                  <a:pt x="199" y="24"/>
                </a:lnTo>
                <a:lnTo>
                  <a:pt x="190" y="24"/>
                </a:lnTo>
                <a:lnTo>
                  <a:pt x="179" y="24"/>
                </a:lnTo>
                <a:lnTo>
                  <a:pt x="168" y="27"/>
                </a:lnTo>
                <a:lnTo>
                  <a:pt x="157" y="27"/>
                </a:lnTo>
                <a:lnTo>
                  <a:pt x="146" y="30"/>
                </a:lnTo>
                <a:lnTo>
                  <a:pt x="133" y="30"/>
                </a:lnTo>
                <a:lnTo>
                  <a:pt x="122" y="33"/>
                </a:lnTo>
                <a:lnTo>
                  <a:pt x="111" y="33"/>
                </a:lnTo>
                <a:lnTo>
                  <a:pt x="100" y="33"/>
                </a:lnTo>
                <a:lnTo>
                  <a:pt x="91" y="37"/>
                </a:lnTo>
                <a:lnTo>
                  <a:pt x="82" y="37"/>
                </a:lnTo>
                <a:lnTo>
                  <a:pt x="73" y="37"/>
                </a:lnTo>
                <a:lnTo>
                  <a:pt x="66" y="40"/>
                </a:lnTo>
                <a:lnTo>
                  <a:pt x="60" y="40"/>
                </a:lnTo>
                <a:lnTo>
                  <a:pt x="53" y="40"/>
                </a:lnTo>
                <a:lnTo>
                  <a:pt x="47" y="40"/>
                </a:lnTo>
                <a:lnTo>
                  <a:pt x="42" y="40"/>
                </a:lnTo>
                <a:lnTo>
                  <a:pt x="40" y="43"/>
                </a:lnTo>
                <a:lnTo>
                  <a:pt x="36" y="43"/>
                </a:lnTo>
                <a:lnTo>
                  <a:pt x="33" y="43"/>
                </a:lnTo>
                <a:lnTo>
                  <a:pt x="33" y="43"/>
                </a:lnTo>
                <a:lnTo>
                  <a:pt x="22" y="40"/>
                </a:lnTo>
                <a:lnTo>
                  <a:pt x="16" y="40"/>
                </a:lnTo>
                <a:lnTo>
                  <a:pt x="11" y="37"/>
                </a:lnTo>
                <a:lnTo>
                  <a:pt x="11" y="3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354">
            <a:extLst>
              <a:ext uri="{FF2B5EF4-FFF2-40B4-BE49-F238E27FC236}">
                <a16:creationId xmlns:a16="http://schemas.microsoft.com/office/drawing/2014/main" xmlns="" id="{5C12D14A-573C-49AB-A97F-A6FE6A9D3FA2}"/>
              </a:ext>
            </a:extLst>
          </p:cNvPr>
          <p:cNvSpPr>
            <a:spLocks/>
          </p:cNvSpPr>
          <p:nvPr/>
        </p:nvSpPr>
        <p:spPr bwMode="auto">
          <a:xfrm>
            <a:off x="9404942" y="5203110"/>
            <a:ext cx="1018076" cy="267561"/>
          </a:xfrm>
          <a:custGeom>
            <a:avLst/>
            <a:gdLst>
              <a:gd name="T0" fmla="*/ 62 w 166"/>
              <a:gd name="T1" fmla="*/ 10 h 31"/>
              <a:gd name="T2" fmla="*/ 78 w 166"/>
              <a:gd name="T3" fmla="*/ 7 h 31"/>
              <a:gd name="T4" fmla="*/ 91 w 166"/>
              <a:gd name="T5" fmla="*/ 7 h 31"/>
              <a:gd name="T6" fmla="*/ 102 w 166"/>
              <a:gd name="T7" fmla="*/ 4 h 31"/>
              <a:gd name="T8" fmla="*/ 113 w 166"/>
              <a:gd name="T9" fmla="*/ 4 h 31"/>
              <a:gd name="T10" fmla="*/ 122 w 166"/>
              <a:gd name="T11" fmla="*/ 0 h 31"/>
              <a:gd name="T12" fmla="*/ 128 w 166"/>
              <a:gd name="T13" fmla="*/ 0 h 31"/>
              <a:gd name="T14" fmla="*/ 133 w 166"/>
              <a:gd name="T15" fmla="*/ 0 h 31"/>
              <a:gd name="T16" fmla="*/ 137 w 166"/>
              <a:gd name="T17" fmla="*/ 0 h 31"/>
              <a:gd name="T18" fmla="*/ 139 w 166"/>
              <a:gd name="T19" fmla="*/ 0 h 31"/>
              <a:gd name="T20" fmla="*/ 146 w 166"/>
              <a:gd name="T21" fmla="*/ 0 h 31"/>
              <a:gd name="T22" fmla="*/ 150 w 166"/>
              <a:gd name="T23" fmla="*/ 4 h 31"/>
              <a:gd name="T24" fmla="*/ 157 w 166"/>
              <a:gd name="T25" fmla="*/ 4 h 31"/>
              <a:gd name="T26" fmla="*/ 162 w 166"/>
              <a:gd name="T27" fmla="*/ 7 h 31"/>
              <a:gd name="T28" fmla="*/ 164 w 166"/>
              <a:gd name="T29" fmla="*/ 10 h 31"/>
              <a:gd name="T30" fmla="*/ 166 w 166"/>
              <a:gd name="T31" fmla="*/ 13 h 31"/>
              <a:gd name="T32" fmla="*/ 166 w 166"/>
              <a:gd name="T33" fmla="*/ 13 h 31"/>
              <a:gd name="T34" fmla="*/ 166 w 166"/>
              <a:gd name="T35" fmla="*/ 16 h 31"/>
              <a:gd name="T36" fmla="*/ 164 w 166"/>
              <a:gd name="T37" fmla="*/ 16 h 31"/>
              <a:gd name="T38" fmla="*/ 157 w 166"/>
              <a:gd name="T39" fmla="*/ 19 h 31"/>
              <a:gd name="T40" fmla="*/ 150 w 166"/>
              <a:gd name="T41" fmla="*/ 19 h 31"/>
              <a:gd name="T42" fmla="*/ 148 w 166"/>
              <a:gd name="T43" fmla="*/ 22 h 31"/>
              <a:gd name="T44" fmla="*/ 142 w 166"/>
              <a:gd name="T45" fmla="*/ 22 h 31"/>
              <a:gd name="T46" fmla="*/ 135 w 166"/>
              <a:gd name="T47" fmla="*/ 22 h 31"/>
              <a:gd name="T48" fmla="*/ 128 w 166"/>
              <a:gd name="T49" fmla="*/ 22 h 31"/>
              <a:gd name="T50" fmla="*/ 120 w 166"/>
              <a:gd name="T51" fmla="*/ 25 h 31"/>
              <a:gd name="T52" fmla="*/ 109 w 166"/>
              <a:gd name="T53" fmla="*/ 25 h 31"/>
              <a:gd name="T54" fmla="*/ 100 w 166"/>
              <a:gd name="T55" fmla="*/ 25 h 31"/>
              <a:gd name="T56" fmla="*/ 86 w 166"/>
              <a:gd name="T57" fmla="*/ 28 h 31"/>
              <a:gd name="T58" fmla="*/ 75 w 166"/>
              <a:gd name="T59" fmla="*/ 28 h 31"/>
              <a:gd name="T60" fmla="*/ 67 w 166"/>
              <a:gd name="T61" fmla="*/ 31 h 31"/>
              <a:gd name="T62" fmla="*/ 58 w 166"/>
              <a:gd name="T63" fmla="*/ 31 h 31"/>
              <a:gd name="T64" fmla="*/ 49 w 166"/>
              <a:gd name="T65" fmla="*/ 31 h 31"/>
              <a:gd name="T66" fmla="*/ 42 w 166"/>
              <a:gd name="T67" fmla="*/ 31 h 31"/>
              <a:gd name="T68" fmla="*/ 38 w 166"/>
              <a:gd name="T69" fmla="*/ 31 h 31"/>
              <a:gd name="T70" fmla="*/ 34 w 166"/>
              <a:gd name="T71" fmla="*/ 31 h 31"/>
              <a:gd name="T72" fmla="*/ 31 w 166"/>
              <a:gd name="T73" fmla="*/ 31 h 31"/>
              <a:gd name="T74" fmla="*/ 20 w 166"/>
              <a:gd name="T75" fmla="*/ 31 h 31"/>
              <a:gd name="T76" fmla="*/ 11 w 166"/>
              <a:gd name="T77" fmla="*/ 31 h 31"/>
              <a:gd name="T78" fmla="*/ 7 w 166"/>
              <a:gd name="T79" fmla="*/ 28 h 31"/>
              <a:gd name="T80" fmla="*/ 5 w 166"/>
              <a:gd name="T81" fmla="*/ 28 h 31"/>
              <a:gd name="T82" fmla="*/ 0 w 166"/>
              <a:gd name="T83" fmla="*/ 25 h 31"/>
              <a:gd name="T84" fmla="*/ 0 w 166"/>
              <a:gd name="T85" fmla="*/ 22 h 31"/>
              <a:gd name="T86" fmla="*/ 0 w 166"/>
              <a:gd name="T87" fmla="*/ 22 h 31"/>
              <a:gd name="T88" fmla="*/ 0 w 166"/>
              <a:gd name="T89" fmla="*/ 22 h 31"/>
              <a:gd name="T90" fmla="*/ 3 w 166"/>
              <a:gd name="T91" fmla="*/ 22 h 31"/>
              <a:gd name="T92" fmla="*/ 7 w 166"/>
              <a:gd name="T93" fmla="*/ 19 h 31"/>
              <a:gd name="T94" fmla="*/ 14 w 166"/>
              <a:gd name="T95" fmla="*/ 19 h 31"/>
              <a:gd name="T96" fmla="*/ 25 w 166"/>
              <a:gd name="T97" fmla="*/ 16 h 31"/>
              <a:gd name="T98" fmla="*/ 34 w 166"/>
              <a:gd name="T99" fmla="*/ 16 h 31"/>
              <a:gd name="T100" fmla="*/ 47 w 166"/>
              <a:gd name="T101" fmla="*/ 13 h 31"/>
              <a:gd name="T102" fmla="*/ 62 w 166"/>
              <a:gd name="T103" fmla="*/ 10 h 31"/>
              <a:gd name="T104" fmla="*/ 62 w 166"/>
              <a:gd name="T105" fmla="*/ 10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6" h="31">
                <a:moveTo>
                  <a:pt x="62" y="10"/>
                </a:moveTo>
                <a:lnTo>
                  <a:pt x="78" y="7"/>
                </a:lnTo>
                <a:lnTo>
                  <a:pt x="91" y="7"/>
                </a:lnTo>
                <a:lnTo>
                  <a:pt x="102" y="4"/>
                </a:lnTo>
                <a:lnTo>
                  <a:pt x="113" y="4"/>
                </a:lnTo>
                <a:lnTo>
                  <a:pt x="122" y="0"/>
                </a:lnTo>
                <a:lnTo>
                  <a:pt x="128" y="0"/>
                </a:lnTo>
                <a:lnTo>
                  <a:pt x="133" y="0"/>
                </a:lnTo>
                <a:lnTo>
                  <a:pt x="137" y="0"/>
                </a:lnTo>
                <a:lnTo>
                  <a:pt x="139" y="0"/>
                </a:lnTo>
                <a:lnTo>
                  <a:pt x="146" y="0"/>
                </a:lnTo>
                <a:lnTo>
                  <a:pt x="150" y="4"/>
                </a:lnTo>
                <a:lnTo>
                  <a:pt x="157" y="4"/>
                </a:lnTo>
                <a:lnTo>
                  <a:pt x="162" y="7"/>
                </a:lnTo>
                <a:lnTo>
                  <a:pt x="164" y="10"/>
                </a:lnTo>
                <a:lnTo>
                  <a:pt x="166" y="13"/>
                </a:lnTo>
                <a:lnTo>
                  <a:pt x="166" y="13"/>
                </a:lnTo>
                <a:lnTo>
                  <a:pt x="166" y="16"/>
                </a:lnTo>
                <a:lnTo>
                  <a:pt x="164" y="16"/>
                </a:lnTo>
                <a:lnTo>
                  <a:pt x="157" y="19"/>
                </a:lnTo>
                <a:lnTo>
                  <a:pt x="150" y="19"/>
                </a:lnTo>
                <a:lnTo>
                  <a:pt x="148" y="22"/>
                </a:lnTo>
                <a:lnTo>
                  <a:pt x="142" y="22"/>
                </a:lnTo>
                <a:lnTo>
                  <a:pt x="135" y="22"/>
                </a:lnTo>
                <a:lnTo>
                  <a:pt x="128" y="22"/>
                </a:lnTo>
                <a:lnTo>
                  <a:pt x="120" y="25"/>
                </a:lnTo>
                <a:lnTo>
                  <a:pt x="109" y="25"/>
                </a:lnTo>
                <a:lnTo>
                  <a:pt x="100" y="25"/>
                </a:lnTo>
                <a:lnTo>
                  <a:pt x="86" y="28"/>
                </a:lnTo>
                <a:lnTo>
                  <a:pt x="75" y="28"/>
                </a:lnTo>
                <a:lnTo>
                  <a:pt x="67" y="31"/>
                </a:lnTo>
                <a:lnTo>
                  <a:pt x="58" y="31"/>
                </a:lnTo>
                <a:lnTo>
                  <a:pt x="49" y="31"/>
                </a:lnTo>
                <a:lnTo>
                  <a:pt x="42" y="31"/>
                </a:lnTo>
                <a:lnTo>
                  <a:pt x="38" y="31"/>
                </a:lnTo>
                <a:lnTo>
                  <a:pt x="34" y="31"/>
                </a:lnTo>
                <a:lnTo>
                  <a:pt x="31" y="31"/>
                </a:lnTo>
                <a:lnTo>
                  <a:pt x="20" y="31"/>
                </a:lnTo>
                <a:lnTo>
                  <a:pt x="11" y="31"/>
                </a:lnTo>
                <a:lnTo>
                  <a:pt x="7" y="28"/>
                </a:lnTo>
                <a:lnTo>
                  <a:pt x="5" y="28"/>
                </a:lnTo>
                <a:lnTo>
                  <a:pt x="0" y="25"/>
                </a:lnTo>
                <a:lnTo>
                  <a:pt x="0" y="22"/>
                </a:lnTo>
                <a:lnTo>
                  <a:pt x="0" y="22"/>
                </a:lnTo>
                <a:lnTo>
                  <a:pt x="0" y="22"/>
                </a:lnTo>
                <a:lnTo>
                  <a:pt x="3" y="22"/>
                </a:lnTo>
                <a:lnTo>
                  <a:pt x="7" y="19"/>
                </a:lnTo>
                <a:lnTo>
                  <a:pt x="14" y="19"/>
                </a:lnTo>
                <a:lnTo>
                  <a:pt x="25" y="16"/>
                </a:lnTo>
                <a:lnTo>
                  <a:pt x="34" y="16"/>
                </a:lnTo>
                <a:lnTo>
                  <a:pt x="47" y="13"/>
                </a:lnTo>
                <a:lnTo>
                  <a:pt x="62" y="10"/>
                </a:lnTo>
                <a:lnTo>
                  <a:pt x="62" y="1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355">
            <a:extLst>
              <a:ext uri="{FF2B5EF4-FFF2-40B4-BE49-F238E27FC236}">
                <a16:creationId xmlns:a16="http://schemas.microsoft.com/office/drawing/2014/main" xmlns="" id="{F16F86FD-1B2F-4742-A0CB-FB31A99E3D84}"/>
              </a:ext>
            </a:extLst>
          </p:cNvPr>
          <p:cNvSpPr>
            <a:spLocks/>
          </p:cNvSpPr>
          <p:nvPr/>
        </p:nvSpPr>
        <p:spPr bwMode="auto">
          <a:xfrm>
            <a:off x="9828116" y="5367094"/>
            <a:ext cx="122659" cy="586903"/>
          </a:xfrm>
          <a:custGeom>
            <a:avLst/>
            <a:gdLst>
              <a:gd name="T0" fmla="*/ 0 w 20"/>
              <a:gd name="T1" fmla="*/ 0 h 68"/>
              <a:gd name="T2" fmla="*/ 4 w 20"/>
              <a:gd name="T3" fmla="*/ 3 h 68"/>
              <a:gd name="T4" fmla="*/ 9 w 20"/>
              <a:gd name="T5" fmla="*/ 6 h 68"/>
              <a:gd name="T6" fmla="*/ 13 w 20"/>
              <a:gd name="T7" fmla="*/ 6 h 68"/>
              <a:gd name="T8" fmla="*/ 15 w 20"/>
              <a:gd name="T9" fmla="*/ 9 h 68"/>
              <a:gd name="T10" fmla="*/ 17 w 20"/>
              <a:gd name="T11" fmla="*/ 12 h 68"/>
              <a:gd name="T12" fmla="*/ 20 w 20"/>
              <a:gd name="T13" fmla="*/ 12 h 68"/>
              <a:gd name="T14" fmla="*/ 20 w 20"/>
              <a:gd name="T15" fmla="*/ 12 h 68"/>
              <a:gd name="T16" fmla="*/ 20 w 20"/>
              <a:gd name="T17" fmla="*/ 15 h 68"/>
              <a:gd name="T18" fmla="*/ 20 w 20"/>
              <a:gd name="T19" fmla="*/ 15 h 68"/>
              <a:gd name="T20" fmla="*/ 20 w 20"/>
              <a:gd name="T21" fmla="*/ 18 h 68"/>
              <a:gd name="T22" fmla="*/ 20 w 20"/>
              <a:gd name="T23" fmla="*/ 21 h 68"/>
              <a:gd name="T24" fmla="*/ 17 w 20"/>
              <a:gd name="T25" fmla="*/ 28 h 68"/>
              <a:gd name="T26" fmla="*/ 17 w 20"/>
              <a:gd name="T27" fmla="*/ 28 h 68"/>
              <a:gd name="T28" fmla="*/ 17 w 20"/>
              <a:gd name="T29" fmla="*/ 34 h 68"/>
              <a:gd name="T30" fmla="*/ 17 w 20"/>
              <a:gd name="T31" fmla="*/ 37 h 68"/>
              <a:gd name="T32" fmla="*/ 17 w 20"/>
              <a:gd name="T33" fmla="*/ 40 h 68"/>
              <a:gd name="T34" fmla="*/ 17 w 20"/>
              <a:gd name="T35" fmla="*/ 46 h 68"/>
              <a:gd name="T36" fmla="*/ 15 w 20"/>
              <a:gd name="T37" fmla="*/ 52 h 68"/>
              <a:gd name="T38" fmla="*/ 15 w 20"/>
              <a:gd name="T39" fmla="*/ 68 h 68"/>
              <a:gd name="T40" fmla="*/ 0 w 20"/>
              <a:gd name="T41" fmla="*/ 68 h 68"/>
              <a:gd name="T42" fmla="*/ 2 w 20"/>
              <a:gd name="T43" fmla="*/ 52 h 68"/>
              <a:gd name="T44" fmla="*/ 2 w 20"/>
              <a:gd name="T45" fmla="*/ 37 h 68"/>
              <a:gd name="T46" fmla="*/ 2 w 20"/>
              <a:gd name="T47" fmla="*/ 18 h 68"/>
              <a:gd name="T48" fmla="*/ 0 w 20"/>
              <a:gd name="T49" fmla="*/ 0 h 68"/>
              <a:gd name="T50" fmla="*/ 0 w 20"/>
              <a:gd name="T51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20" h="68">
                <a:moveTo>
                  <a:pt x="0" y="0"/>
                </a:moveTo>
                <a:lnTo>
                  <a:pt x="4" y="3"/>
                </a:lnTo>
                <a:lnTo>
                  <a:pt x="9" y="6"/>
                </a:lnTo>
                <a:lnTo>
                  <a:pt x="13" y="6"/>
                </a:lnTo>
                <a:lnTo>
                  <a:pt x="15" y="9"/>
                </a:lnTo>
                <a:lnTo>
                  <a:pt x="17" y="12"/>
                </a:lnTo>
                <a:lnTo>
                  <a:pt x="20" y="12"/>
                </a:lnTo>
                <a:lnTo>
                  <a:pt x="20" y="12"/>
                </a:lnTo>
                <a:lnTo>
                  <a:pt x="20" y="15"/>
                </a:lnTo>
                <a:lnTo>
                  <a:pt x="20" y="15"/>
                </a:lnTo>
                <a:lnTo>
                  <a:pt x="20" y="18"/>
                </a:lnTo>
                <a:lnTo>
                  <a:pt x="20" y="21"/>
                </a:lnTo>
                <a:lnTo>
                  <a:pt x="17" y="28"/>
                </a:lnTo>
                <a:lnTo>
                  <a:pt x="17" y="28"/>
                </a:lnTo>
                <a:lnTo>
                  <a:pt x="17" y="34"/>
                </a:lnTo>
                <a:lnTo>
                  <a:pt x="17" y="37"/>
                </a:lnTo>
                <a:lnTo>
                  <a:pt x="17" y="40"/>
                </a:lnTo>
                <a:lnTo>
                  <a:pt x="17" y="46"/>
                </a:lnTo>
                <a:lnTo>
                  <a:pt x="15" y="52"/>
                </a:lnTo>
                <a:lnTo>
                  <a:pt x="15" y="68"/>
                </a:lnTo>
                <a:lnTo>
                  <a:pt x="0" y="68"/>
                </a:lnTo>
                <a:lnTo>
                  <a:pt x="2" y="52"/>
                </a:lnTo>
                <a:lnTo>
                  <a:pt x="2" y="37"/>
                </a:lnTo>
                <a:lnTo>
                  <a:pt x="2" y="18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8" name="Freeform 356">
            <a:extLst>
              <a:ext uri="{FF2B5EF4-FFF2-40B4-BE49-F238E27FC236}">
                <a16:creationId xmlns:a16="http://schemas.microsoft.com/office/drawing/2014/main" xmlns="" id="{64CCD37F-924C-4A34-BB85-9E96C93C8D7B}"/>
              </a:ext>
            </a:extLst>
          </p:cNvPr>
          <p:cNvSpPr>
            <a:spLocks/>
          </p:cNvSpPr>
          <p:nvPr/>
        </p:nvSpPr>
        <p:spPr bwMode="auto">
          <a:xfrm>
            <a:off x="8975633" y="5841797"/>
            <a:ext cx="1827630" cy="293451"/>
          </a:xfrm>
          <a:custGeom>
            <a:avLst/>
            <a:gdLst>
              <a:gd name="T0" fmla="*/ 2 w 298"/>
              <a:gd name="T1" fmla="*/ 22 h 34"/>
              <a:gd name="T2" fmla="*/ 2 w 298"/>
              <a:gd name="T3" fmla="*/ 19 h 34"/>
              <a:gd name="T4" fmla="*/ 4 w 298"/>
              <a:gd name="T5" fmla="*/ 19 h 34"/>
              <a:gd name="T6" fmla="*/ 11 w 298"/>
              <a:gd name="T7" fmla="*/ 19 h 34"/>
              <a:gd name="T8" fmla="*/ 26 w 298"/>
              <a:gd name="T9" fmla="*/ 16 h 34"/>
              <a:gd name="T10" fmla="*/ 53 w 298"/>
              <a:gd name="T11" fmla="*/ 16 h 34"/>
              <a:gd name="T12" fmla="*/ 77 w 298"/>
              <a:gd name="T13" fmla="*/ 13 h 34"/>
              <a:gd name="T14" fmla="*/ 97 w 298"/>
              <a:gd name="T15" fmla="*/ 13 h 34"/>
              <a:gd name="T16" fmla="*/ 119 w 298"/>
              <a:gd name="T17" fmla="*/ 10 h 34"/>
              <a:gd name="T18" fmla="*/ 148 w 298"/>
              <a:gd name="T19" fmla="*/ 7 h 34"/>
              <a:gd name="T20" fmla="*/ 181 w 298"/>
              <a:gd name="T21" fmla="*/ 3 h 34"/>
              <a:gd name="T22" fmla="*/ 207 w 298"/>
              <a:gd name="T23" fmla="*/ 0 h 34"/>
              <a:gd name="T24" fmla="*/ 227 w 298"/>
              <a:gd name="T25" fmla="*/ 0 h 34"/>
              <a:gd name="T26" fmla="*/ 240 w 298"/>
              <a:gd name="T27" fmla="*/ 0 h 34"/>
              <a:gd name="T28" fmla="*/ 251 w 298"/>
              <a:gd name="T29" fmla="*/ 0 h 34"/>
              <a:gd name="T30" fmla="*/ 269 w 298"/>
              <a:gd name="T31" fmla="*/ 3 h 34"/>
              <a:gd name="T32" fmla="*/ 284 w 298"/>
              <a:gd name="T33" fmla="*/ 10 h 34"/>
              <a:gd name="T34" fmla="*/ 291 w 298"/>
              <a:gd name="T35" fmla="*/ 13 h 34"/>
              <a:gd name="T36" fmla="*/ 296 w 298"/>
              <a:gd name="T37" fmla="*/ 16 h 34"/>
              <a:gd name="T38" fmla="*/ 298 w 298"/>
              <a:gd name="T39" fmla="*/ 19 h 34"/>
              <a:gd name="T40" fmla="*/ 296 w 298"/>
              <a:gd name="T41" fmla="*/ 22 h 34"/>
              <a:gd name="T42" fmla="*/ 291 w 298"/>
              <a:gd name="T43" fmla="*/ 25 h 34"/>
              <a:gd name="T44" fmla="*/ 280 w 298"/>
              <a:gd name="T45" fmla="*/ 25 h 34"/>
              <a:gd name="T46" fmla="*/ 267 w 298"/>
              <a:gd name="T47" fmla="*/ 25 h 34"/>
              <a:gd name="T48" fmla="*/ 247 w 298"/>
              <a:gd name="T49" fmla="*/ 25 h 34"/>
              <a:gd name="T50" fmla="*/ 232 w 298"/>
              <a:gd name="T51" fmla="*/ 22 h 34"/>
              <a:gd name="T52" fmla="*/ 218 w 298"/>
              <a:gd name="T53" fmla="*/ 22 h 34"/>
              <a:gd name="T54" fmla="*/ 209 w 298"/>
              <a:gd name="T55" fmla="*/ 22 h 34"/>
              <a:gd name="T56" fmla="*/ 198 w 298"/>
              <a:gd name="T57" fmla="*/ 22 h 34"/>
              <a:gd name="T58" fmla="*/ 181 w 298"/>
              <a:gd name="T59" fmla="*/ 25 h 34"/>
              <a:gd name="T60" fmla="*/ 161 w 298"/>
              <a:gd name="T61" fmla="*/ 25 h 34"/>
              <a:gd name="T62" fmla="*/ 145 w 298"/>
              <a:gd name="T63" fmla="*/ 25 h 34"/>
              <a:gd name="T64" fmla="*/ 126 w 298"/>
              <a:gd name="T65" fmla="*/ 28 h 34"/>
              <a:gd name="T66" fmla="*/ 101 w 298"/>
              <a:gd name="T67" fmla="*/ 28 h 34"/>
              <a:gd name="T68" fmla="*/ 75 w 298"/>
              <a:gd name="T69" fmla="*/ 31 h 34"/>
              <a:gd name="T70" fmla="*/ 53 w 298"/>
              <a:gd name="T71" fmla="*/ 34 h 34"/>
              <a:gd name="T72" fmla="*/ 37 w 298"/>
              <a:gd name="T73" fmla="*/ 34 h 34"/>
              <a:gd name="T74" fmla="*/ 24 w 298"/>
              <a:gd name="T75" fmla="*/ 34 h 34"/>
              <a:gd name="T76" fmla="*/ 15 w 298"/>
              <a:gd name="T77" fmla="*/ 31 h 34"/>
              <a:gd name="T78" fmla="*/ 6 w 298"/>
              <a:gd name="T79" fmla="*/ 28 h 34"/>
              <a:gd name="T80" fmla="*/ 2 w 298"/>
              <a:gd name="T81" fmla="*/ 25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98" h="34">
                <a:moveTo>
                  <a:pt x="2" y="25"/>
                </a:moveTo>
                <a:lnTo>
                  <a:pt x="2" y="22"/>
                </a:lnTo>
                <a:lnTo>
                  <a:pt x="0" y="22"/>
                </a:lnTo>
                <a:lnTo>
                  <a:pt x="2" y="19"/>
                </a:lnTo>
                <a:lnTo>
                  <a:pt x="2" y="19"/>
                </a:lnTo>
                <a:lnTo>
                  <a:pt x="4" y="19"/>
                </a:lnTo>
                <a:lnTo>
                  <a:pt x="9" y="19"/>
                </a:lnTo>
                <a:lnTo>
                  <a:pt x="11" y="19"/>
                </a:lnTo>
                <a:lnTo>
                  <a:pt x="15" y="19"/>
                </a:lnTo>
                <a:lnTo>
                  <a:pt x="26" y="16"/>
                </a:lnTo>
                <a:lnTo>
                  <a:pt x="40" y="16"/>
                </a:lnTo>
                <a:lnTo>
                  <a:pt x="53" y="16"/>
                </a:lnTo>
                <a:lnTo>
                  <a:pt x="68" y="13"/>
                </a:lnTo>
                <a:lnTo>
                  <a:pt x="77" y="13"/>
                </a:lnTo>
                <a:lnTo>
                  <a:pt x="86" y="13"/>
                </a:lnTo>
                <a:lnTo>
                  <a:pt x="97" y="13"/>
                </a:lnTo>
                <a:lnTo>
                  <a:pt x="108" y="10"/>
                </a:lnTo>
                <a:lnTo>
                  <a:pt x="119" y="10"/>
                </a:lnTo>
                <a:lnTo>
                  <a:pt x="134" y="10"/>
                </a:lnTo>
                <a:lnTo>
                  <a:pt x="148" y="7"/>
                </a:lnTo>
                <a:lnTo>
                  <a:pt x="165" y="7"/>
                </a:lnTo>
                <a:lnTo>
                  <a:pt x="181" y="3"/>
                </a:lnTo>
                <a:lnTo>
                  <a:pt x="194" y="3"/>
                </a:lnTo>
                <a:lnTo>
                  <a:pt x="207" y="0"/>
                </a:lnTo>
                <a:lnTo>
                  <a:pt x="218" y="0"/>
                </a:lnTo>
                <a:lnTo>
                  <a:pt x="227" y="0"/>
                </a:lnTo>
                <a:lnTo>
                  <a:pt x="234" y="0"/>
                </a:lnTo>
                <a:lnTo>
                  <a:pt x="240" y="0"/>
                </a:lnTo>
                <a:lnTo>
                  <a:pt x="245" y="0"/>
                </a:lnTo>
                <a:lnTo>
                  <a:pt x="251" y="0"/>
                </a:lnTo>
                <a:lnTo>
                  <a:pt x="260" y="0"/>
                </a:lnTo>
                <a:lnTo>
                  <a:pt x="269" y="3"/>
                </a:lnTo>
                <a:lnTo>
                  <a:pt x="278" y="7"/>
                </a:lnTo>
                <a:lnTo>
                  <a:pt x="284" y="10"/>
                </a:lnTo>
                <a:lnTo>
                  <a:pt x="287" y="13"/>
                </a:lnTo>
                <a:lnTo>
                  <a:pt x="291" y="13"/>
                </a:lnTo>
                <a:lnTo>
                  <a:pt x="293" y="16"/>
                </a:lnTo>
                <a:lnTo>
                  <a:pt x="296" y="16"/>
                </a:lnTo>
                <a:lnTo>
                  <a:pt x="298" y="19"/>
                </a:lnTo>
                <a:lnTo>
                  <a:pt x="298" y="19"/>
                </a:lnTo>
                <a:lnTo>
                  <a:pt x="298" y="22"/>
                </a:lnTo>
                <a:lnTo>
                  <a:pt x="296" y="22"/>
                </a:lnTo>
                <a:lnTo>
                  <a:pt x="293" y="22"/>
                </a:lnTo>
                <a:lnTo>
                  <a:pt x="291" y="25"/>
                </a:lnTo>
                <a:lnTo>
                  <a:pt x="287" y="25"/>
                </a:lnTo>
                <a:lnTo>
                  <a:pt x="280" y="25"/>
                </a:lnTo>
                <a:lnTo>
                  <a:pt x="273" y="25"/>
                </a:lnTo>
                <a:lnTo>
                  <a:pt x="267" y="25"/>
                </a:lnTo>
                <a:lnTo>
                  <a:pt x="256" y="25"/>
                </a:lnTo>
                <a:lnTo>
                  <a:pt x="247" y="25"/>
                </a:lnTo>
                <a:lnTo>
                  <a:pt x="240" y="25"/>
                </a:lnTo>
                <a:lnTo>
                  <a:pt x="232" y="22"/>
                </a:lnTo>
                <a:lnTo>
                  <a:pt x="225" y="22"/>
                </a:lnTo>
                <a:lnTo>
                  <a:pt x="218" y="22"/>
                </a:lnTo>
                <a:lnTo>
                  <a:pt x="214" y="22"/>
                </a:lnTo>
                <a:lnTo>
                  <a:pt x="209" y="22"/>
                </a:lnTo>
                <a:lnTo>
                  <a:pt x="207" y="22"/>
                </a:lnTo>
                <a:lnTo>
                  <a:pt x="198" y="22"/>
                </a:lnTo>
                <a:lnTo>
                  <a:pt x="192" y="22"/>
                </a:lnTo>
                <a:lnTo>
                  <a:pt x="181" y="25"/>
                </a:lnTo>
                <a:lnTo>
                  <a:pt x="170" y="25"/>
                </a:lnTo>
                <a:lnTo>
                  <a:pt x="161" y="25"/>
                </a:lnTo>
                <a:lnTo>
                  <a:pt x="154" y="25"/>
                </a:lnTo>
                <a:lnTo>
                  <a:pt x="145" y="25"/>
                </a:lnTo>
                <a:lnTo>
                  <a:pt x="134" y="28"/>
                </a:lnTo>
                <a:lnTo>
                  <a:pt x="126" y="28"/>
                </a:lnTo>
                <a:lnTo>
                  <a:pt x="115" y="28"/>
                </a:lnTo>
                <a:lnTo>
                  <a:pt x="101" y="28"/>
                </a:lnTo>
                <a:lnTo>
                  <a:pt x="88" y="31"/>
                </a:lnTo>
                <a:lnTo>
                  <a:pt x="75" y="31"/>
                </a:lnTo>
                <a:lnTo>
                  <a:pt x="64" y="34"/>
                </a:lnTo>
                <a:lnTo>
                  <a:pt x="53" y="34"/>
                </a:lnTo>
                <a:lnTo>
                  <a:pt x="44" y="34"/>
                </a:lnTo>
                <a:lnTo>
                  <a:pt x="37" y="34"/>
                </a:lnTo>
                <a:lnTo>
                  <a:pt x="31" y="34"/>
                </a:lnTo>
                <a:lnTo>
                  <a:pt x="24" y="34"/>
                </a:lnTo>
                <a:lnTo>
                  <a:pt x="22" y="34"/>
                </a:lnTo>
                <a:lnTo>
                  <a:pt x="15" y="31"/>
                </a:lnTo>
                <a:lnTo>
                  <a:pt x="11" y="31"/>
                </a:lnTo>
                <a:lnTo>
                  <a:pt x="6" y="28"/>
                </a:lnTo>
                <a:lnTo>
                  <a:pt x="2" y="25"/>
                </a:lnTo>
                <a:lnTo>
                  <a:pt x="2" y="2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0" name="任意多边形: 形状 109">
            <a:extLst>
              <a:ext uri="{FF2B5EF4-FFF2-40B4-BE49-F238E27FC236}">
                <a16:creationId xmlns:a16="http://schemas.microsoft.com/office/drawing/2014/main" xmlns="" id="{B0DC74F2-0398-49BA-903B-447E6DE808EA}"/>
              </a:ext>
            </a:extLst>
          </p:cNvPr>
          <p:cNvSpPr/>
          <p:nvPr/>
        </p:nvSpPr>
        <p:spPr>
          <a:xfrm rot="21402715">
            <a:off x="6089563" y="1469109"/>
            <a:ext cx="282330" cy="1561558"/>
          </a:xfrm>
          <a:custGeom>
            <a:avLst/>
            <a:gdLst>
              <a:gd name="connsiteX0" fmla="*/ 282330 w 282330"/>
              <a:gd name="connsiteY0" fmla="*/ 0 h 1561558"/>
              <a:gd name="connsiteX1" fmla="*/ 279577 w 282330"/>
              <a:gd name="connsiteY1" fmla="*/ 47914 h 1561558"/>
              <a:gd name="connsiteX2" fmla="*/ 261642 w 282330"/>
              <a:gd name="connsiteY2" fmla="*/ 141701 h 1561558"/>
              <a:gd name="connsiteX3" fmla="*/ 244249 w 282330"/>
              <a:gd name="connsiteY3" fmla="*/ 226038 h 1561558"/>
              <a:gd name="connsiteX4" fmla="*/ 237734 w 282330"/>
              <a:gd name="connsiteY4" fmla="*/ 339445 h 1561558"/>
              <a:gd name="connsiteX5" fmla="*/ 229047 w 282330"/>
              <a:gd name="connsiteY5" fmla="*/ 490655 h 1561558"/>
              <a:gd name="connsiteX6" fmla="*/ 220902 w 282330"/>
              <a:gd name="connsiteY6" fmla="*/ 632414 h 1561558"/>
              <a:gd name="connsiteX7" fmla="*/ 225265 w 282330"/>
              <a:gd name="connsiteY7" fmla="*/ 774892 h 1561558"/>
              <a:gd name="connsiteX8" fmla="*/ 214949 w 282330"/>
              <a:gd name="connsiteY8" fmla="*/ 954454 h 1561558"/>
              <a:gd name="connsiteX9" fmla="*/ 220939 w 282330"/>
              <a:gd name="connsiteY9" fmla="*/ 1068580 h 1561558"/>
              <a:gd name="connsiteX10" fmla="*/ 201375 w 282330"/>
              <a:gd name="connsiteY10" fmla="*/ 1190718 h 1561558"/>
              <a:gd name="connsiteX11" fmla="*/ 196488 w 282330"/>
              <a:gd name="connsiteY11" fmla="*/ 1275774 h 1561558"/>
              <a:gd name="connsiteX12" fmla="*/ 179096 w 282330"/>
              <a:gd name="connsiteY12" fmla="*/ 1360111 h 1561558"/>
              <a:gd name="connsiteX13" fmla="*/ 163333 w 282330"/>
              <a:gd name="connsiteY13" fmla="*/ 1416097 h 1561558"/>
              <a:gd name="connsiteX14" fmla="*/ 147568 w 282330"/>
              <a:gd name="connsiteY14" fmla="*/ 1472082 h 1561558"/>
              <a:gd name="connsiteX15" fmla="*/ 114675 w 282330"/>
              <a:gd name="connsiteY15" fmla="*/ 1498638 h 1561558"/>
              <a:gd name="connsiteX16" fmla="*/ 88035 w 282330"/>
              <a:gd name="connsiteY16" fmla="*/ 1525552 h 1561558"/>
              <a:gd name="connsiteX17" fmla="*/ 54598 w 282330"/>
              <a:gd name="connsiteY17" fmla="*/ 1561558 h 1561558"/>
              <a:gd name="connsiteX18" fmla="*/ 29587 w 282330"/>
              <a:gd name="connsiteY18" fmla="*/ 1560121 h 1561558"/>
              <a:gd name="connsiteX19" fmla="*/ 0 w 282330"/>
              <a:gd name="connsiteY19" fmla="*/ 1558422 h 1561558"/>
              <a:gd name="connsiteX20" fmla="*/ 0 w 282330"/>
              <a:gd name="connsiteY20" fmla="*/ 1166303 h 1561558"/>
              <a:gd name="connsiteX21" fmla="*/ 9706 w 282330"/>
              <a:gd name="connsiteY21" fmla="*/ 1141780 h 1561558"/>
              <a:gd name="connsiteX22" fmla="*/ 14593 w 282330"/>
              <a:gd name="connsiteY22" fmla="*/ 1056725 h 1561558"/>
              <a:gd name="connsiteX23" fmla="*/ 19479 w 282330"/>
              <a:gd name="connsiteY23" fmla="*/ 971669 h 1561558"/>
              <a:gd name="connsiteX24" fmla="*/ 29795 w 282330"/>
              <a:gd name="connsiteY24" fmla="*/ 792107 h 1561558"/>
              <a:gd name="connsiteX25" fmla="*/ 41197 w 282330"/>
              <a:gd name="connsiteY25" fmla="*/ 593644 h 1561558"/>
              <a:gd name="connsiteX26" fmla="*/ 53142 w 282330"/>
              <a:gd name="connsiteY26" fmla="*/ 385731 h 1561558"/>
              <a:gd name="connsiteX27" fmla="*/ 59658 w 282330"/>
              <a:gd name="connsiteY27" fmla="*/ 272324 h 1561558"/>
              <a:gd name="connsiteX28" fmla="*/ 64544 w 282330"/>
              <a:gd name="connsiteY28" fmla="*/ 187268 h 1561558"/>
              <a:gd name="connsiteX29" fmla="*/ 56924 w 282330"/>
              <a:gd name="connsiteY29" fmla="*/ 101494 h 1561558"/>
              <a:gd name="connsiteX30" fmla="*/ 62354 w 282330"/>
              <a:gd name="connsiteY30" fmla="*/ 6988 h 1561558"/>
              <a:gd name="connsiteX31" fmla="*/ 62755 w 282330"/>
              <a:gd name="connsiteY31" fmla="*/ 0 h 1561558"/>
              <a:gd name="connsiteX32" fmla="*/ 282330 w 282330"/>
              <a:gd name="connsiteY32" fmla="*/ 0 h 15615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82330" h="1561558">
                <a:moveTo>
                  <a:pt x="282330" y="0"/>
                </a:moveTo>
                <a:lnTo>
                  <a:pt x="279577" y="47914"/>
                </a:lnTo>
                <a:lnTo>
                  <a:pt x="261642" y="141701"/>
                </a:lnTo>
                <a:lnTo>
                  <a:pt x="244249" y="226038"/>
                </a:lnTo>
                <a:lnTo>
                  <a:pt x="237734" y="339445"/>
                </a:lnTo>
                <a:lnTo>
                  <a:pt x="229047" y="490655"/>
                </a:lnTo>
                <a:lnTo>
                  <a:pt x="220902" y="632414"/>
                </a:lnTo>
                <a:lnTo>
                  <a:pt x="225265" y="774892"/>
                </a:lnTo>
                <a:lnTo>
                  <a:pt x="214949" y="954454"/>
                </a:lnTo>
                <a:lnTo>
                  <a:pt x="220939" y="1068580"/>
                </a:lnTo>
                <a:lnTo>
                  <a:pt x="201375" y="1190718"/>
                </a:lnTo>
                <a:lnTo>
                  <a:pt x="196488" y="1275774"/>
                </a:lnTo>
                <a:lnTo>
                  <a:pt x="179096" y="1360111"/>
                </a:lnTo>
                <a:lnTo>
                  <a:pt x="163333" y="1416097"/>
                </a:lnTo>
                <a:lnTo>
                  <a:pt x="147568" y="1472082"/>
                </a:lnTo>
                <a:lnTo>
                  <a:pt x="114675" y="1498638"/>
                </a:lnTo>
                <a:lnTo>
                  <a:pt x="88035" y="1525552"/>
                </a:lnTo>
                <a:lnTo>
                  <a:pt x="54598" y="1561558"/>
                </a:lnTo>
                <a:lnTo>
                  <a:pt x="29587" y="1560121"/>
                </a:lnTo>
                <a:lnTo>
                  <a:pt x="0" y="1558422"/>
                </a:lnTo>
                <a:lnTo>
                  <a:pt x="0" y="1166303"/>
                </a:lnTo>
                <a:lnTo>
                  <a:pt x="9706" y="1141780"/>
                </a:lnTo>
                <a:lnTo>
                  <a:pt x="14593" y="1056725"/>
                </a:lnTo>
                <a:lnTo>
                  <a:pt x="19479" y="971669"/>
                </a:lnTo>
                <a:lnTo>
                  <a:pt x="29795" y="792107"/>
                </a:lnTo>
                <a:lnTo>
                  <a:pt x="41197" y="593644"/>
                </a:lnTo>
                <a:lnTo>
                  <a:pt x="53142" y="385731"/>
                </a:lnTo>
                <a:lnTo>
                  <a:pt x="59658" y="272324"/>
                </a:lnTo>
                <a:lnTo>
                  <a:pt x="64544" y="187268"/>
                </a:lnTo>
                <a:lnTo>
                  <a:pt x="56924" y="101494"/>
                </a:lnTo>
                <a:lnTo>
                  <a:pt x="62354" y="6988"/>
                </a:lnTo>
                <a:lnTo>
                  <a:pt x="62755" y="0"/>
                </a:lnTo>
                <a:lnTo>
                  <a:pt x="28233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1" name="任意多边形: 形状 110">
            <a:extLst>
              <a:ext uri="{FF2B5EF4-FFF2-40B4-BE49-F238E27FC236}">
                <a16:creationId xmlns:a16="http://schemas.microsoft.com/office/drawing/2014/main" xmlns="" id="{E07648FC-57D1-48D5-A6F8-078B7019BBE3}"/>
              </a:ext>
            </a:extLst>
          </p:cNvPr>
          <p:cNvSpPr/>
          <p:nvPr/>
        </p:nvSpPr>
        <p:spPr>
          <a:xfrm rot="21402715">
            <a:off x="8800708" y="1782800"/>
            <a:ext cx="278037" cy="700432"/>
          </a:xfrm>
          <a:custGeom>
            <a:avLst/>
            <a:gdLst>
              <a:gd name="connsiteX0" fmla="*/ 278037 w 278037"/>
              <a:gd name="connsiteY0" fmla="*/ 0 h 700432"/>
              <a:gd name="connsiteX1" fmla="*/ 276195 w 278037"/>
              <a:gd name="connsiteY1" fmla="*/ 3603 h 700432"/>
              <a:gd name="connsiteX2" fmla="*/ 241672 w 278037"/>
              <a:gd name="connsiteY2" fmla="*/ 58511 h 700432"/>
              <a:gd name="connsiteX3" fmla="*/ 227537 w 278037"/>
              <a:gd name="connsiteY3" fmla="*/ 86144 h 700432"/>
              <a:gd name="connsiteX4" fmla="*/ 199269 w 278037"/>
              <a:gd name="connsiteY4" fmla="*/ 141411 h 700432"/>
              <a:gd name="connsiteX5" fmla="*/ 176709 w 278037"/>
              <a:gd name="connsiteY5" fmla="*/ 206487 h 700432"/>
              <a:gd name="connsiteX6" fmla="*/ 162575 w 278037"/>
              <a:gd name="connsiteY6" fmla="*/ 234120 h 700432"/>
              <a:gd name="connsiteX7" fmla="*/ 160946 w 278037"/>
              <a:gd name="connsiteY7" fmla="*/ 262472 h 700432"/>
              <a:gd name="connsiteX8" fmla="*/ 171823 w 278037"/>
              <a:gd name="connsiteY8" fmla="*/ 291543 h 700432"/>
              <a:gd name="connsiteX9" fmla="*/ 170194 w 278037"/>
              <a:gd name="connsiteY9" fmla="*/ 319894 h 700432"/>
              <a:gd name="connsiteX10" fmla="*/ 196572 w 278037"/>
              <a:gd name="connsiteY10" fmla="*/ 406746 h 700432"/>
              <a:gd name="connsiteX11" fmla="*/ 205819 w 278037"/>
              <a:gd name="connsiteY11" fmla="*/ 464168 h 700432"/>
              <a:gd name="connsiteX12" fmla="*/ 212896 w 278037"/>
              <a:gd name="connsiteY12" fmla="*/ 559393 h 700432"/>
              <a:gd name="connsiteX13" fmla="*/ 197132 w 278037"/>
              <a:gd name="connsiteY13" fmla="*/ 615378 h 700432"/>
              <a:gd name="connsiteX14" fmla="*/ 192246 w 278037"/>
              <a:gd name="connsiteY14" fmla="*/ 700432 h 700432"/>
              <a:gd name="connsiteX15" fmla="*/ 67189 w 278037"/>
              <a:gd name="connsiteY15" fmla="*/ 693248 h 700432"/>
              <a:gd name="connsiteX16" fmla="*/ 72075 w 278037"/>
              <a:gd name="connsiteY16" fmla="*/ 608193 h 700432"/>
              <a:gd name="connsiteX17" fmla="*/ 64456 w 278037"/>
              <a:gd name="connsiteY17" fmla="*/ 522419 h 700432"/>
              <a:gd name="connsiteX18" fmla="*/ 57380 w 278037"/>
              <a:gd name="connsiteY18" fmla="*/ 427194 h 700432"/>
              <a:gd name="connsiteX19" fmla="*/ 29373 w 278037"/>
              <a:gd name="connsiteY19" fmla="*/ 368694 h 700432"/>
              <a:gd name="connsiteX20" fmla="*/ 20124 w 278037"/>
              <a:gd name="connsiteY20" fmla="*/ 311272 h 700432"/>
              <a:gd name="connsiteX21" fmla="*/ 10876 w 278037"/>
              <a:gd name="connsiteY21" fmla="*/ 253851 h 700432"/>
              <a:gd name="connsiteX22" fmla="*/ 0 w 278037"/>
              <a:gd name="connsiteY22" fmla="*/ 224780 h 700432"/>
              <a:gd name="connsiteX23" fmla="*/ 1629 w 278037"/>
              <a:gd name="connsiteY23" fmla="*/ 196429 h 700432"/>
              <a:gd name="connsiteX24" fmla="*/ 3258 w 278037"/>
              <a:gd name="connsiteY24" fmla="*/ 168076 h 700432"/>
              <a:gd name="connsiteX25" fmla="*/ 17935 w 278037"/>
              <a:gd name="connsiteY25" fmla="*/ 130993 h 700432"/>
              <a:gd name="connsiteX26" fmla="*/ 33698 w 278037"/>
              <a:gd name="connsiteY26" fmla="*/ 75008 h 700432"/>
              <a:gd name="connsiteX27" fmla="*/ 47833 w 278037"/>
              <a:gd name="connsiteY27" fmla="*/ 47374 h 700432"/>
              <a:gd name="connsiteX28" fmla="*/ 62380 w 278037"/>
              <a:gd name="connsiteY28" fmla="*/ 27913 h 700432"/>
              <a:gd name="connsiteX29" fmla="*/ 278037 w 278037"/>
              <a:gd name="connsiteY29" fmla="*/ 0 h 700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278037" h="700432">
                <a:moveTo>
                  <a:pt x="278037" y="0"/>
                </a:moveTo>
                <a:lnTo>
                  <a:pt x="276195" y="3603"/>
                </a:lnTo>
                <a:lnTo>
                  <a:pt x="241672" y="58511"/>
                </a:lnTo>
                <a:lnTo>
                  <a:pt x="227537" y="86144"/>
                </a:lnTo>
                <a:lnTo>
                  <a:pt x="199269" y="141411"/>
                </a:lnTo>
                <a:lnTo>
                  <a:pt x="176709" y="206487"/>
                </a:lnTo>
                <a:lnTo>
                  <a:pt x="162575" y="234120"/>
                </a:lnTo>
                <a:lnTo>
                  <a:pt x="160946" y="262472"/>
                </a:lnTo>
                <a:lnTo>
                  <a:pt x="171823" y="291543"/>
                </a:lnTo>
                <a:lnTo>
                  <a:pt x="170194" y="319894"/>
                </a:lnTo>
                <a:lnTo>
                  <a:pt x="196572" y="406746"/>
                </a:lnTo>
                <a:lnTo>
                  <a:pt x="205819" y="464168"/>
                </a:lnTo>
                <a:lnTo>
                  <a:pt x="212896" y="559393"/>
                </a:lnTo>
                <a:lnTo>
                  <a:pt x="197132" y="615378"/>
                </a:lnTo>
                <a:lnTo>
                  <a:pt x="192246" y="700432"/>
                </a:lnTo>
                <a:lnTo>
                  <a:pt x="67189" y="693248"/>
                </a:lnTo>
                <a:lnTo>
                  <a:pt x="72075" y="608193"/>
                </a:lnTo>
                <a:lnTo>
                  <a:pt x="64456" y="522419"/>
                </a:lnTo>
                <a:lnTo>
                  <a:pt x="57380" y="427194"/>
                </a:lnTo>
                <a:lnTo>
                  <a:pt x="29373" y="368694"/>
                </a:lnTo>
                <a:lnTo>
                  <a:pt x="20124" y="311272"/>
                </a:lnTo>
                <a:lnTo>
                  <a:pt x="10876" y="253851"/>
                </a:lnTo>
                <a:lnTo>
                  <a:pt x="0" y="224780"/>
                </a:lnTo>
                <a:lnTo>
                  <a:pt x="1629" y="196429"/>
                </a:lnTo>
                <a:lnTo>
                  <a:pt x="3258" y="168076"/>
                </a:lnTo>
                <a:lnTo>
                  <a:pt x="17935" y="130993"/>
                </a:lnTo>
                <a:lnTo>
                  <a:pt x="33698" y="75008"/>
                </a:lnTo>
                <a:lnTo>
                  <a:pt x="47833" y="47374"/>
                </a:lnTo>
                <a:lnTo>
                  <a:pt x="62380" y="27913"/>
                </a:lnTo>
                <a:lnTo>
                  <a:pt x="27803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CB7D9712-C891-4DD3-86A3-DDBB90F6FA18}"/>
              </a:ext>
            </a:extLst>
          </p:cNvPr>
          <p:cNvSpPr/>
          <p:nvPr/>
        </p:nvSpPr>
        <p:spPr>
          <a:xfrm rot="21402715">
            <a:off x="2004915" y="1881278"/>
            <a:ext cx="525145" cy="853338"/>
          </a:xfrm>
          <a:custGeom>
            <a:avLst/>
            <a:gdLst>
              <a:gd name="connsiteX0" fmla="*/ 345275 w 525145"/>
              <a:gd name="connsiteY0" fmla="*/ 0 h 853338"/>
              <a:gd name="connsiteX1" fmla="*/ 525145 w 525145"/>
              <a:gd name="connsiteY1" fmla="*/ 87103 h 853338"/>
              <a:gd name="connsiteX2" fmla="*/ 524910 w 525145"/>
              <a:gd name="connsiteY2" fmla="*/ 91210 h 853338"/>
              <a:gd name="connsiteX3" fmla="*/ 510775 w 525145"/>
              <a:gd name="connsiteY3" fmla="*/ 118843 h 853338"/>
              <a:gd name="connsiteX4" fmla="*/ 495012 w 525145"/>
              <a:gd name="connsiteY4" fmla="*/ 174829 h 853338"/>
              <a:gd name="connsiteX5" fmla="*/ 480877 w 525145"/>
              <a:gd name="connsiteY5" fmla="*/ 202462 h 853338"/>
              <a:gd name="connsiteX6" fmla="*/ 430592 w 525145"/>
              <a:gd name="connsiteY6" fmla="*/ 313355 h 853338"/>
              <a:gd name="connsiteX7" fmla="*/ 378134 w 525145"/>
              <a:gd name="connsiteY7" fmla="*/ 462050 h 853338"/>
              <a:gd name="connsiteX8" fmla="*/ 349864 w 525145"/>
              <a:gd name="connsiteY8" fmla="*/ 517316 h 853338"/>
              <a:gd name="connsiteX9" fmla="*/ 321595 w 525145"/>
              <a:gd name="connsiteY9" fmla="*/ 572583 h 853338"/>
              <a:gd name="connsiteX10" fmla="*/ 299579 w 525145"/>
              <a:gd name="connsiteY10" fmla="*/ 628209 h 853338"/>
              <a:gd name="connsiteX11" fmla="*/ 271310 w 525145"/>
              <a:gd name="connsiteY11" fmla="*/ 683475 h 853338"/>
              <a:gd name="connsiteX12" fmla="*/ 242497 w 525145"/>
              <a:gd name="connsiteY12" fmla="*/ 748193 h 853338"/>
              <a:gd name="connsiteX13" fmla="*/ 209604 w 525145"/>
              <a:gd name="connsiteY13" fmla="*/ 774748 h 853338"/>
              <a:gd name="connsiteX14" fmla="*/ 195469 w 525145"/>
              <a:gd name="connsiteY14" fmla="*/ 802382 h 853338"/>
              <a:gd name="connsiteX15" fmla="*/ 170457 w 525145"/>
              <a:gd name="connsiteY15" fmla="*/ 800945 h 853338"/>
              <a:gd name="connsiteX16" fmla="*/ 137564 w 525145"/>
              <a:gd name="connsiteY16" fmla="*/ 827501 h 853338"/>
              <a:gd name="connsiteX17" fmla="*/ 92165 w 525145"/>
              <a:gd name="connsiteY17" fmla="*/ 853338 h 853338"/>
              <a:gd name="connsiteX18" fmla="*/ 67153 w 525145"/>
              <a:gd name="connsiteY18" fmla="*/ 851901 h 853338"/>
              <a:gd name="connsiteX19" fmla="*/ 42142 w 525145"/>
              <a:gd name="connsiteY19" fmla="*/ 850464 h 853338"/>
              <a:gd name="connsiteX20" fmla="*/ 10877 w 525145"/>
              <a:gd name="connsiteY20" fmla="*/ 848668 h 853338"/>
              <a:gd name="connsiteX21" fmla="*/ 0 w 525145"/>
              <a:gd name="connsiteY21" fmla="*/ 819598 h 853338"/>
              <a:gd name="connsiteX22" fmla="*/ 1629 w 525145"/>
              <a:gd name="connsiteY22" fmla="*/ 791246 h 853338"/>
              <a:gd name="connsiteX23" fmla="*/ 3257 w 525145"/>
              <a:gd name="connsiteY23" fmla="*/ 762894 h 853338"/>
              <a:gd name="connsiteX24" fmla="*/ 4886 w 525145"/>
              <a:gd name="connsiteY24" fmla="*/ 734542 h 853338"/>
              <a:gd name="connsiteX25" fmla="*/ 7058 w 525145"/>
              <a:gd name="connsiteY25" fmla="*/ 696740 h 853338"/>
              <a:gd name="connsiteX26" fmla="*/ 3240 w 525145"/>
              <a:gd name="connsiteY26" fmla="*/ 686535 h 853338"/>
              <a:gd name="connsiteX27" fmla="*/ 78947 w 525145"/>
              <a:gd name="connsiteY27" fmla="*/ 530197 h 853338"/>
              <a:gd name="connsiteX28" fmla="*/ 98119 w 525145"/>
              <a:gd name="connsiteY28" fmla="*/ 531298 h 853338"/>
              <a:gd name="connsiteX29" fmla="*/ 110625 w 525145"/>
              <a:gd name="connsiteY29" fmla="*/ 532017 h 853338"/>
              <a:gd name="connsiteX30" fmla="*/ 129383 w 525145"/>
              <a:gd name="connsiteY30" fmla="*/ 533094 h 853338"/>
              <a:gd name="connsiteX31" fmla="*/ 141890 w 525145"/>
              <a:gd name="connsiteY31" fmla="*/ 533813 h 853338"/>
              <a:gd name="connsiteX32" fmla="*/ 143519 w 525145"/>
              <a:gd name="connsiteY32" fmla="*/ 505462 h 853338"/>
              <a:gd name="connsiteX33" fmla="*/ 157653 w 525145"/>
              <a:gd name="connsiteY33" fmla="*/ 477828 h 853338"/>
              <a:gd name="connsiteX34" fmla="*/ 171788 w 525145"/>
              <a:gd name="connsiteY34" fmla="*/ 450195 h 853338"/>
              <a:gd name="connsiteX35" fmla="*/ 206310 w 525145"/>
              <a:gd name="connsiteY35" fmla="*/ 395288 h 853338"/>
              <a:gd name="connsiteX36" fmla="*/ 222616 w 525145"/>
              <a:gd name="connsiteY36" fmla="*/ 329851 h 853338"/>
              <a:gd name="connsiteX37" fmla="*/ 250886 w 525145"/>
              <a:gd name="connsiteY37" fmla="*/ 274585 h 853338"/>
              <a:gd name="connsiteX38" fmla="*/ 272902 w 525145"/>
              <a:gd name="connsiteY38" fmla="*/ 218959 h 853338"/>
              <a:gd name="connsiteX39" fmla="*/ 288665 w 525145"/>
              <a:gd name="connsiteY39" fmla="*/ 162974 h 853338"/>
              <a:gd name="connsiteX40" fmla="*/ 304430 w 525145"/>
              <a:gd name="connsiteY40" fmla="*/ 106988 h 853338"/>
              <a:gd name="connsiteX41" fmla="*/ 318564 w 525145"/>
              <a:gd name="connsiteY41" fmla="*/ 79355 h 853338"/>
              <a:gd name="connsiteX42" fmla="*/ 332699 w 525145"/>
              <a:gd name="connsiteY42" fmla="*/ 51721 h 853338"/>
              <a:gd name="connsiteX43" fmla="*/ 334871 w 525145"/>
              <a:gd name="connsiteY43" fmla="*/ 13919 h 853338"/>
              <a:gd name="connsiteX44" fmla="*/ 345275 w 525145"/>
              <a:gd name="connsiteY44" fmla="*/ 0 h 853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525145" h="853338">
                <a:moveTo>
                  <a:pt x="345275" y="0"/>
                </a:moveTo>
                <a:lnTo>
                  <a:pt x="525145" y="87103"/>
                </a:lnTo>
                <a:lnTo>
                  <a:pt x="524910" y="91210"/>
                </a:lnTo>
                <a:lnTo>
                  <a:pt x="510775" y="118843"/>
                </a:lnTo>
                <a:lnTo>
                  <a:pt x="495012" y="174829"/>
                </a:lnTo>
                <a:lnTo>
                  <a:pt x="480877" y="202462"/>
                </a:lnTo>
                <a:lnTo>
                  <a:pt x="430592" y="313355"/>
                </a:lnTo>
                <a:lnTo>
                  <a:pt x="378134" y="462050"/>
                </a:lnTo>
                <a:lnTo>
                  <a:pt x="349864" y="517316"/>
                </a:lnTo>
                <a:lnTo>
                  <a:pt x="321595" y="572583"/>
                </a:lnTo>
                <a:lnTo>
                  <a:pt x="299579" y="628209"/>
                </a:lnTo>
                <a:lnTo>
                  <a:pt x="271310" y="683475"/>
                </a:lnTo>
                <a:lnTo>
                  <a:pt x="242497" y="748193"/>
                </a:lnTo>
                <a:lnTo>
                  <a:pt x="209604" y="774748"/>
                </a:lnTo>
                <a:lnTo>
                  <a:pt x="195469" y="802382"/>
                </a:lnTo>
                <a:lnTo>
                  <a:pt x="170457" y="800945"/>
                </a:lnTo>
                <a:lnTo>
                  <a:pt x="137564" y="827501"/>
                </a:lnTo>
                <a:lnTo>
                  <a:pt x="92165" y="853338"/>
                </a:lnTo>
                <a:lnTo>
                  <a:pt x="67153" y="851901"/>
                </a:lnTo>
                <a:lnTo>
                  <a:pt x="42142" y="850464"/>
                </a:lnTo>
                <a:lnTo>
                  <a:pt x="10877" y="848668"/>
                </a:lnTo>
                <a:lnTo>
                  <a:pt x="0" y="819598"/>
                </a:lnTo>
                <a:lnTo>
                  <a:pt x="1629" y="791246"/>
                </a:lnTo>
                <a:lnTo>
                  <a:pt x="3257" y="762894"/>
                </a:lnTo>
                <a:lnTo>
                  <a:pt x="4886" y="734542"/>
                </a:lnTo>
                <a:lnTo>
                  <a:pt x="7058" y="696740"/>
                </a:lnTo>
                <a:lnTo>
                  <a:pt x="3240" y="686535"/>
                </a:lnTo>
                <a:lnTo>
                  <a:pt x="78947" y="530197"/>
                </a:lnTo>
                <a:lnTo>
                  <a:pt x="98119" y="531298"/>
                </a:lnTo>
                <a:lnTo>
                  <a:pt x="110625" y="532017"/>
                </a:lnTo>
                <a:lnTo>
                  <a:pt x="129383" y="533094"/>
                </a:lnTo>
                <a:lnTo>
                  <a:pt x="141890" y="533813"/>
                </a:lnTo>
                <a:lnTo>
                  <a:pt x="143519" y="505462"/>
                </a:lnTo>
                <a:lnTo>
                  <a:pt x="157653" y="477828"/>
                </a:lnTo>
                <a:lnTo>
                  <a:pt x="171788" y="450195"/>
                </a:lnTo>
                <a:lnTo>
                  <a:pt x="206310" y="395288"/>
                </a:lnTo>
                <a:lnTo>
                  <a:pt x="222616" y="329851"/>
                </a:lnTo>
                <a:lnTo>
                  <a:pt x="250886" y="274585"/>
                </a:lnTo>
                <a:lnTo>
                  <a:pt x="272902" y="218959"/>
                </a:lnTo>
                <a:lnTo>
                  <a:pt x="288665" y="162974"/>
                </a:lnTo>
                <a:lnTo>
                  <a:pt x="304430" y="106988"/>
                </a:lnTo>
                <a:lnTo>
                  <a:pt x="318564" y="79355"/>
                </a:lnTo>
                <a:lnTo>
                  <a:pt x="332699" y="51721"/>
                </a:lnTo>
                <a:lnTo>
                  <a:pt x="334871" y="13919"/>
                </a:lnTo>
                <a:lnTo>
                  <a:pt x="34527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3" name="任意多边形: 形状 112">
            <a:extLst>
              <a:ext uri="{FF2B5EF4-FFF2-40B4-BE49-F238E27FC236}">
                <a16:creationId xmlns:a16="http://schemas.microsoft.com/office/drawing/2014/main" xmlns="" id="{DE39254B-E5D9-4784-A18B-6EB4F123E4AA}"/>
              </a:ext>
            </a:extLst>
          </p:cNvPr>
          <p:cNvSpPr/>
          <p:nvPr/>
        </p:nvSpPr>
        <p:spPr>
          <a:xfrm rot="21402715">
            <a:off x="10163786" y="2153498"/>
            <a:ext cx="523559" cy="210703"/>
          </a:xfrm>
          <a:custGeom>
            <a:avLst/>
            <a:gdLst>
              <a:gd name="connsiteX0" fmla="*/ 505121 w 523559"/>
              <a:gd name="connsiteY0" fmla="*/ 0 h 210703"/>
              <a:gd name="connsiteX1" fmla="*/ 512683 w 523559"/>
              <a:gd name="connsiteY1" fmla="*/ 46949 h 210703"/>
              <a:gd name="connsiteX2" fmla="*/ 523559 w 523559"/>
              <a:gd name="connsiteY2" fmla="*/ 76019 h 210703"/>
              <a:gd name="connsiteX3" fmla="*/ 521930 w 523559"/>
              <a:gd name="connsiteY3" fmla="*/ 104371 h 210703"/>
              <a:gd name="connsiteX4" fmla="*/ 509425 w 523559"/>
              <a:gd name="connsiteY4" fmla="*/ 103652 h 210703"/>
              <a:gd name="connsiteX5" fmla="*/ 495290 w 523559"/>
              <a:gd name="connsiteY5" fmla="*/ 131285 h 210703"/>
              <a:gd name="connsiteX6" fmla="*/ 482784 w 523559"/>
              <a:gd name="connsiteY6" fmla="*/ 130567 h 210703"/>
              <a:gd name="connsiteX7" fmla="*/ 461854 w 523559"/>
              <a:gd name="connsiteY7" fmla="*/ 167292 h 210703"/>
              <a:gd name="connsiteX8" fmla="*/ 424336 w 523559"/>
              <a:gd name="connsiteY8" fmla="*/ 165136 h 210703"/>
              <a:gd name="connsiteX9" fmla="*/ 378937 w 523559"/>
              <a:gd name="connsiteY9" fmla="*/ 190974 h 210703"/>
              <a:gd name="connsiteX10" fmla="*/ 335167 w 523559"/>
              <a:gd name="connsiteY10" fmla="*/ 188459 h 210703"/>
              <a:gd name="connsiteX11" fmla="*/ 285143 w 523559"/>
              <a:gd name="connsiteY11" fmla="*/ 185585 h 210703"/>
              <a:gd name="connsiteX12" fmla="*/ 227239 w 523559"/>
              <a:gd name="connsiteY12" fmla="*/ 210703 h 210703"/>
              <a:gd name="connsiteX13" fmla="*/ 170963 w 523559"/>
              <a:gd name="connsiteY13" fmla="*/ 207470 h 210703"/>
              <a:gd name="connsiteX14" fmla="*/ 102182 w 523559"/>
              <a:gd name="connsiteY14" fmla="*/ 203519 h 210703"/>
              <a:gd name="connsiteX15" fmla="*/ 20894 w 523559"/>
              <a:gd name="connsiteY15" fmla="*/ 198849 h 210703"/>
              <a:gd name="connsiteX16" fmla="*/ 0 w 523559"/>
              <a:gd name="connsiteY16" fmla="*/ 188798 h 210703"/>
              <a:gd name="connsiteX17" fmla="*/ 0 w 523559"/>
              <a:gd name="connsiteY17" fmla="*/ 0 h 210703"/>
              <a:gd name="connsiteX18" fmla="*/ 39953 w 523559"/>
              <a:gd name="connsiteY18" fmla="*/ 0 h 210703"/>
              <a:gd name="connsiteX19" fmla="*/ 56221 w 523559"/>
              <a:gd name="connsiteY19" fmla="*/ 20725 h 210703"/>
              <a:gd name="connsiteX20" fmla="*/ 99991 w 523559"/>
              <a:gd name="connsiteY20" fmla="*/ 23239 h 210703"/>
              <a:gd name="connsiteX21" fmla="*/ 156267 w 523559"/>
              <a:gd name="connsiteY21" fmla="*/ 26472 h 210703"/>
              <a:gd name="connsiteX22" fmla="*/ 193785 w 523559"/>
              <a:gd name="connsiteY22" fmla="*/ 28628 h 210703"/>
              <a:gd name="connsiteX23" fmla="*/ 226678 w 523559"/>
              <a:gd name="connsiteY23" fmla="*/ 2072 h 210703"/>
              <a:gd name="connsiteX24" fmla="*/ 251690 w 523559"/>
              <a:gd name="connsiteY24" fmla="*/ 3509 h 210703"/>
              <a:gd name="connsiteX25" fmla="*/ 255163 w 523559"/>
              <a:gd name="connsiteY25" fmla="*/ 0 h 210703"/>
              <a:gd name="connsiteX26" fmla="*/ 505121 w 523559"/>
              <a:gd name="connsiteY26" fmla="*/ 0 h 210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523559" h="210703">
                <a:moveTo>
                  <a:pt x="505121" y="0"/>
                </a:moveTo>
                <a:lnTo>
                  <a:pt x="512683" y="46949"/>
                </a:lnTo>
                <a:lnTo>
                  <a:pt x="523559" y="76019"/>
                </a:lnTo>
                <a:lnTo>
                  <a:pt x="521930" y="104371"/>
                </a:lnTo>
                <a:lnTo>
                  <a:pt x="509425" y="103652"/>
                </a:lnTo>
                <a:lnTo>
                  <a:pt x="495290" y="131285"/>
                </a:lnTo>
                <a:lnTo>
                  <a:pt x="482784" y="130567"/>
                </a:lnTo>
                <a:lnTo>
                  <a:pt x="461854" y="167292"/>
                </a:lnTo>
                <a:lnTo>
                  <a:pt x="424336" y="165136"/>
                </a:lnTo>
                <a:lnTo>
                  <a:pt x="378937" y="190974"/>
                </a:lnTo>
                <a:lnTo>
                  <a:pt x="335167" y="188459"/>
                </a:lnTo>
                <a:lnTo>
                  <a:pt x="285143" y="185585"/>
                </a:lnTo>
                <a:lnTo>
                  <a:pt x="227239" y="210703"/>
                </a:lnTo>
                <a:lnTo>
                  <a:pt x="170963" y="207470"/>
                </a:lnTo>
                <a:lnTo>
                  <a:pt x="102182" y="203519"/>
                </a:lnTo>
                <a:lnTo>
                  <a:pt x="20894" y="198849"/>
                </a:lnTo>
                <a:lnTo>
                  <a:pt x="0" y="188798"/>
                </a:lnTo>
                <a:lnTo>
                  <a:pt x="0" y="0"/>
                </a:lnTo>
                <a:lnTo>
                  <a:pt x="39953" y="0"/>
                </a:lnTo>
                <a:lnTo>
                  <a:pt x="56221" y="20725"/>
                </a:lnTo>
                <a:lnTo>
                  <a:pt x="99991" y="23239"/>
                </a:lnTo>
                <a:lnTo>
                  <a:pt x="156267" y="26472"/>
                </a:lnTo>
                <a:lnTo>
                  <a:pt x="193785" y="28628"/>
                </a:lnTo>
                <a:lnTo>
                  <a:pt x="226678" y="2072"/>
                </a:lnTo>
                <a:lnTo>
                  <a:pt x="251690" y="3509"/>
                </a:lnTo>
                <a:lnTo>
                  <a:pt x="255163" y="0"/>
                </a:lnTo>
                <a:lnTo>
                  <a:pt x="50512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66C59E98-CA6F-4DC3-968A-436B0E7AC894}"/>
              </a:ext>
            </a:extLst>
          </p:cNvPr>
          <p:cNvSpPr/>
          <p:nvPr/>
        </p:nvSpPr>
        <p:spPr>
          <a:xfrm rot="21402715">
            <a:off x="2614667" y="2625491"/>
            <a:ext cx="234270" cy="265981"/>
          </a:xfrm>
          <a:custGeom>
            <a:avLst/>
            <a:gdLst>
              <a:gd name="connsiteX0" fmla="*/ 40776 w 234270"/>
              <a:gd name="connsiteY0" fmla="*/ 0 h 265981"/>
              <a:gd name="connsiteX1" fmla="*/ 70411 w 234270"/>
              <a:gd name="connsiteY1" fmla="*/ 30147 h 265981"/>
              <a:gd name="connsiteX2" fmla="*/ 82917 w 234270"/>
              <a:gd name="connsiteY2" fmla="*/ 30865 h 265981"/>
              <a:gd name="connsiteX3" fmla="*/ 107928 w 234270"/>
              <a:gd name="connsiteY3" fmla="*/ 32302 h 265981"/>
              <a:gd name="connsiteX4" fmla="*/ 139193 w 234270"/>
              <a:gd name="connsiteY4" fmla="*/ 34099 h 265981"/>
              <a:gd name="connsiteX5" fmla="*/ 193840 w 234270"/>
              <a:gd name="connsiteY5" fmla="*/ 65684 h 265981"/>
              <a:gd name="connsiteX6" fmla="*/ 217223 w 234270"/>
              <a:gd name="connsiteY6" fmla="*/ 95473 h 265981"/>
              <a:gd name="connsiteX7" fmla="*/ 234270 w 234270"/>
              <a:gd name="connsiteY7" fmla="*/ 96452 h 265981"/>
              <a:gd name="connsiteX8" fmla="*/ 182333 w 234270"/>
              <a:gd name="connsiteY8" fmla="*/ 265981 h 265981"/>
              <a:gd name="connsiteX9" fmla="*/ 182438 w 234270"/>
              <a:gd name="connsiteY9" fmla="*/ 264147 h 265981"/>
              <a:gd name="connsiteX10" fmla="*/ 163680 w 234270"/>
              <a:gd name="connsiteY10" fmla="*/ 263069 h 265981"/>
              <a:gd name="connsiteX11" fmla="*/ 152803 w 234270"/>
              <a:gd name="connsiteY11" fmla="*/ 233998 h 265981"/>
              <a:gd name="connsiteX12" fmla="*/ 141926 w 234270"/>
              <a:gd name="connsiteY12" fmla="*/ 204929 h 265981"/>
              <a:gd name="connsiteX13" fmla="*/ 118543 w 234270"/>
              <a:gd name="connsiteY13" fmla="*/ 175139 h 265981"/>
              <a:gd name="connsiteX14" fmla="*/ 87279 w 234270"/>
              <a:gd name="connsiteY14" fmla="*/ 173343 h 265981"/>
              <a:gd name="connsiteX15" fmla="*/ 63896 w 234270"/>
              <a:gd name="connsiteY15" fmla="*/ 143555 h 265981"/>
              <a:gd name="connsiteX16" fmla="*/ 53018 w 234270"/>
              <a:gd name="connsiteY16" fmla="*/ 114484 h 265981"/>
              <a:gd name="connsiteX17" fmla="*/ 21754 w 234270"/>
              <a:gd name="connsiteY17" fmla="*/ 112688 h 265981"/>
              <a:gd name="connsiteX18" fmla="*/ 10877 w 234270"/>
              <a:gd name="connsiteY18" fmla="*/ 83618 h 265981"/>
              <a:gd name="connsiteX19" fmla="*/ 0 w 234270"/>
              <a:gd name="connsiteY19" fmla="*/ 54548 h 265981"/>
              <a:gd name="connsiteX20" fmla="*/ 1629 w 234270"/>
              <a:gd name="connsiteY20" fmla="*/ 26195 h 265981"/>
              <a:gd name="connsiteX21" fmla="*/ 14135 w 234270"/>
              <a:gd name="connsiteY21" fmla="*/ 26914 h 265981"/>
              <a:gd name="connsiteX22" fmla="*/ 26641 w 234270"/>
              <a:gd name="connsiteY22" fmla="*/ 27632 h 265981"/>
              <a:gd name="connsiteX23" fmla="*/ 40776 w 234270"/>
              <a:gd name="connsiteY23" fmla="*/ 0 h 2659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34270" h="265981">
                <a:moveTo>
                  <a:pt x="40776" y="0"/>
                </a:moveTo>
                <a:lnTo>
                  <a:pt x="70411" y="30147"/>
                </a:lnTo>
                <a:lnTo>
                  <a:pt x="82917" y="30865"/>
                </a:lnTo>
                <a:lnTo>
                  <a:pt x="107928" y="32302"/>
                </a:lnTo>
                <a:lnTo>
                  <a:pt x="139193" y="34099"/>
                </a:lnTo>
                <a:lnTo>
                  <a:pt x="193840" y="65684"/>
                </a:lnTo>
                <a:lnTo>
                  <a:pt x="217223" y="95473"/>
                </a:lnTo>
                <a:lnTo>
                  <a:pt x="234270" y="96452"/>
                </a:lnTo>
                <a:lnTo>
                  <a:pt x="182333" y="265981"/>
                </a:lnTo>
                <a:lnTo>
                  <a:pt x="182438" y="264147"/>
                </a:lnTo>
                <a:lnTo>
                  <a:pt x="163680" y="263069"/>
                </a:lnTo>
                <a:lnTo>
                  <a:pt x="152803" y="233998"/>
                </a:lnTo>
                <a:lnTo>
                  <a:pt x="141926" y="204929"/>
                </a:lnTo>
                <a:lnTo>
                  <a:pt x="118543" y="175139"/>
                </a:lnTo>
                <a:lnTo>
                  <a:pt x="87279" y="173343"/>
                </a:lnTo>
                <a:lnTo>
                  <a:pt x="63896" y="143555"/>
                </a:lnTo>
                <a:lnTo>
                  <a:pt x="53018" y="114484"/>
                </a:lnTo>
                <a:lnTo>
                  <a:pt x="21754" y="112688"/>
                </a:lnTo>
                <a:lnTo>
                  <a:pt x="10877" y="83618"/>
                </a:lnTo>
                <a:lnTo>
                  <a:pt x="0" y="54548"/>
                </a:lnTo>
                <a:lnTo>
                  <a:pt x="1629" y="26195"/>
                </a:lnTo>
                <a:lnTo>
                  <a:pt x="14135" y="26914"/>
                </a:lnTo>
                <a:lnTo>
                  <a:pt x="26641" y="27632"/>
                </a:lnTo>
                <a:lnTo>
                  <a:pt x="4077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5" name="任意多边形: 形状 114">
            <a:extLst>
              <a:ext uri="{FF2B5EF4-FFF2-40B4-BE49-F238E27FC236}">
                <a16:creationId xmlns:a16="http://schemas.microsoft.com/office/drawing/2014/main" xmlns="" id="{06792039-0B21-4998-85F1-768C8F32AF2B}"/>
              </a:ext>
            </a:extLst>
          </p:cNvPr>
          <p:cNvSpPr/>
          <p:nvPr/>
        </p:nvSpPr>
        <p:spPr>
          <a:xfrm rot="21402715">
            <a:off x="6719314" y="4949646"/>
            <a:ext cx="608751" cy="1366425"/>
          </a:xfrm>
          <a:custGeom>
            <a:avLst/>
            <a:gdLst>
              <a:gd name="connsiteX0" fmla="*/ 608751 w 608751"/>
              <a:gd name="connsiteY0" fmla="*/ 1 h 1366425"/>
              <a:gd name="connsiteX1" fmla="*/ 589925 w 608751"/>
              <a:gd name="connsiteY1" fmla="*/ 25186 h 1366425"/>
              <a:gd name="connsiteX2" fmla="*/ 563285 w 608751"/>
              <a:gd name="connsiteY2" fmla="*/ 52102 h 1366425"/>
              <a:gd name="connsiteX3" fmla="*/ 546978 w 608751"/>
              <a:gd name="connsiteY3" fmla="*/ 117537 h 1366425"/>
              <a:gd name="connsiteX4" fmla="*/ 529586 w 608751"/>
              <a:gd name="connsiteY4" fmla="*/ 201874 h 1366425"/>
              <a:gd name="connsiteX5" fmla="*/ 505940 w 608751"/>
              <a:gd name="connsiteY5" fmla="*/ 285851 h 1366425"/>
              <a:gd name="connsiteX6" fmla="*/ 488548 w 608751"/>
              <a:gd name="connsiteY6" fmla="*/ 370189 h 1366425"/>
              <a:gd name="connsiteX7" fmla="*/ 468984 w 608751"/>
              <a:gd name="connsiteY7" fmla="*/ 492327 h 1366425"/>
              <a:gd name="connsiteX8" fmla="*/ 435828 w 608751"/>
              <a:gd name="connsiteY8" fmla="*/ 632650 h 1366425"/>
              <a:gd name="connsiteX9" fmla="*/ 398048 w 608751"/>
              <a:gd name="connsiteY9" fmla="*/ 744261 h 1366425"/>
              <a:gd name="connsiteX10" fmla="*/ 364349 w 608751"/>
              <a:gd name="connsiteY10" fmla="*/ 894033 h 1366425"/>
              <a:gd name="connsiteX11" fmla="*/ 326569 w 608751"/>
              <a:gd name="connsiteY11" fmla="*/ 1005644 h 1366425"/>
              <a:gd name="connsiteX12" fmla="*/ 284166 w 608751"/>
              <a:gd name="connsiteY12" fmla="*/ 1088544 h 1366425"/>
              <a:gd name="connsiteX13" fmla="*/ 234966 w 608751"/>
              <a:gd name="connsiteY13" fmla="*/ 1180535 h 1366425"/>
              <a:gd name="connsiteX14" fmla="*/ 194191 w 608751"/>
              <a:gd name="connsiteY14" fmla="*/ 1235083 h 1366425"/>
              <a:gd name="connsiteX15" fmla="*/ 147163 w 608751"/>
              <a:gd name="connsiteY15" fmla="*/ 1289272 h 1366425"/>
              <a:gd name="connsiteX16" fmla="*/ 101763 w 608751"/>
              <a:gd name="connsiteY16" fmla="*/ 1315110 h 1366425"/>
              <a:gd name="connsiteX17" fmla="*/ 43858 w 608751"/>
              <a:gd name="connsiteY17" fmla="*/ 1340228 h 1366425"/>
              <a:gd name="connsiteX18" fmla="*/ 4712 w 608751"/>
              <a:gd name="connsiteY18" fmla="*/ 1366425 h 1366425"/>
              <a:gd name="connsiteX19" fmla="*/ 0 w 608751"/>
              <a:gd name="connsiteY19" fmla="*/ 1366154 h 1366425"/>
              <a:gd name="connsiteX20" fmla="*/ 0 w 608751"/>
              <a:gd name="connsiteY20" fmla="*/ 1015327 h 1366425"/>
              <a:gd name="connsiteX21" fmla="*/ 12295 w 608751"/>
              <a:gd name="connsiteY21" fmla="*/ 1016034 h 1366425"/>
              <a:gd name="connsiteX22" fmla="*/ 24801 w 608751"/>
              <a:gd name="connsiteY22" fmla="*/ 1016752 h 1366425"/>
              <a:gd name="connsiteX23" fmla="*/ 37307 w 608751"/>
              <a:gd name="connsiteY23" fmla="*/ 1017471 h 1366425"/>
              <a:gd name="connsiteX24" fmla="*/ 51442 w 608751"/>
              <a:gd name="connsiteY24" fmla="*/ 989838 h 1366425"/>
              <a:gd name="connsiteX25" fmla="*/ 65576 w 608751"/>
              <a:gd name="connsiteY25" fmla="*/ 962204 h 1366425"/>
              <a:gd name="connsiteX26" fmla="*/ 96841 w 608751"/>
              <a:gd name="connsiteY26" fmla="*/ 964000 h 1366425"/>
              <a:gd name="connsiteX27" fmla="*/ 112605 w 608751"/>
              <a:gd name="connsiteY27" fmla="*/ 908015 h 1366425"/>
              <a:gd name="connsiteX28" fmla="*/ 142503 w 608751"/>
              <a:gd name="connsiteY28" fmla="*/ 824397 h 1366425"/>
              <a:gd name="connsiteX29" fmla="*/ 179197 w 608751"/>
              <a:gd name="connsiteY29" fmla="*/ 731687 h 1366425"/>
              <a:gd name="connsiteX30" fmla="*/ 198218 w 608751"/>
              <a:gd name="connsiteY30" fmla="*/ 618999 h 1366425"/>
              <a:gd name="connsiteX31" fmla="*/ 235997 w 608751"/>
              <a:gd name="connsiteY31" fmla="*/ 507388 h 1366425"/>
              <a:gd name="connsiteX32" fmla="*/ 255562 w 608751"/>
              <a:gd name="connsiteY32" fmla="*/ 385248 h 1366425"/>
              <a:gd name="connsiteX33" fmla="*/ 287089 w 608751"/>
              <a:gd name="connsiteY33" fmla="*/ 273278 h 1366425"/>
              <a:gd name="connsiteX34" fmla="*/ 293604 w 608751"/>
              <a:gd name="connsiteY34" fmla="*/ 159871 h 1366425"/>
              <a:gd name="connsiteX35" fmla="*/ 296862 w 608751"/>
              <a:gd name="connsiteY35" fmla="*/ 103168 h 1366425"/>
              <a:gd name="connsiteX36" fmla="*/ 298491 w 608751"/>
              <a:gd name="connsiteY36" fmla="*/ 74816 h 1366425"/>
              <a:gd name="connsiteX37" fmla="*/ 300663 w 608751"/>
              <a:gd name="connsiteY37" fmla="*/ 37014 h 1366425"/>
              <a:gd name="connsiteX38" fmla="*/ 302292 w 608751"/>
              <a:gd name="connsiteY38" fmla="*/ 8661 h 1366425"/>
              <a:gd name="connsiteX39" fmla="*/ 302789 w 608751"/>
              <a:gd name="connsiteY39" fmla="*/ 0 h 1366425"/>
              <a:gd name="connsiteX40" fmla="*/ 608751 w 608751"/>
              <a:gd name="connsiteY40" fmla="*/ 1 h 1366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608751" h="1366425">
                <a:moveTo>
                  <a:pt x="608751" y="1"/>
                </a:moveTo>
                <a:lnTo>
                  <a:pt x="589925" y="25186"/>
                </a:lnTo>
                <a:lnTo>
                  <a:pt x="563285" y="52102"/>
                </a:lnTo>
                <a:lnTo>
                  <a:pt x="546978" y="117537"/>
                </a:lnTo>
                <a:lnTo>
                  <a:pt x="529586" y="201874"/>
                </a:lnTo>
                <a:lnTo>
                  <a:pt x="505940" y="285851"/>
                </a:lnTo>
                <a:lnTo>
                  <a:pt x="488548" y="370189"/>
                </a:lnTo>
                <a:lnTo>
                  <a:pt x="468984" y="492327"/>
                </a:lnTo>
                <a:lnTo>
                  <a:pt x="435828" y="632650"/>
                </a:lnTo>
                <a:lnTo>
                  <a:pt x="398048" y="744261"/>
                </a:lnTo>
                <a:lnTo>
                  <a:pt x="364349" y="894033"/>
                </a:lnTo>
                <a:lnTo>
                  <a:pt x="326569" y="1005644"/>
                </a:lnTo>
                <a:lnTo>
                  <a:pt x="284166" y="1088544"/>
                </a:lnTo>
                <a:lnTo>
                  <a:pt x="234966" y="1180535"/>
                </a:lnTo>
                <a:lnTo>
                  <a:pt x="194191" y="1235083"/>
                </a:lnTo>
                <a:lnTo>
                  <a:pt x="147163" y="1289272"/>
                </a:lnTo>
                <a:lnTo>
                  <a:pt x="101763" y="1315110"/>
                </a:lnTo>
                <a:lnTo>
                  <a:pt x="43858" y="1340228"/>
                </a:lnTo>
                <a:lnTo>
                  <a:pt x="4712" y="1366425"/>
                </a:lnTo>
                <a:lnTo>
                  <a:pt x="0" y="1366154"/>
                </a:lnTo>
                <a:lnTo>
                  <a:pt x="0" y="1015327"/>
                </a:lnTo>
                <a:lnTo>
                  <a:pt x="12295" y="1016034"/>
                </a:lnTo>
                <a:lnTo>
                  <a:pt x="24801" y="1016752"/>
                </a:lnTo>
                <a:lnTo>
                  <a:pt x="37307" y="1017471"/>
                </a:lnTo>
                <a:lnTo>
                  <a:pt x="51442" y="989838"/>
                </a:lnTo>
                <a:lnTo>
                  <a:pt x="65576" y="962204"/>
                </a:lnTo>
                <a:lnTo>
                  <a:pt x="96841" y="964000"/>
                </a:lnTo>
                <a:lnTo>
                  <a:pt x="112605" y="908015"/>
                </a:lnTo>
                <a:lnTo>
                  <a:pt x="142503" y="824397"/>
                </a:lnTo>
                <a:lnTo>
                  <a:pt x="179197" y="731687"/>
                </a:lnTo>
                <a:lnTo>
                  <a:pt x="198218" y="618999"/>
                </a:lnTo>
                <a:lnTo>
                  <a:pt x="235997" y="507388"/>
                </a:lnTo>
                <a:lnTo>
                  <a:pt x="255562" y="385248"/>
                </a:lnTo>
                <a:lnTo>
                  <a:pt x="287089" y="273278"/>
                </a:lnTo>
                <a:lnTo>
                  <a:pt x="293604" y="159871"/>
                </a:lnTo>
                <a:lnTo>
                  <a:pt x="296862" y="103168"/>
                </a:lnTo>
                <a:lnTo>
                  <a:pt x="298491" y="74816"/>
                </a:lnTo>
                <a:lnTo>
                  <a:pt x="300663" y="37014"/>
                </a:lnTo>
                <a:lnTo>
                  <a:pt x="302292" y="8661"/>
                </a:lnTo>
                <a:lnTo>
                  <a:pt x="302789" y="0"/>
                </a:lnTo>
                <a:lnTo>
                  <a:pt x="608751" y="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829680E6-3465-4746-9727-FE0EDEF7366E}"/>
              </a:ext>
            </a:extLst>
          </p:cNvPr>
          <p:cNvSpPr/>
          <p:nvPr/>
        </p:nvSpPr>
        <p:spPr>
          <a:xfrm rot="21402715">
            <a:off x="1588259" y="5125083"/>
            <a:ext cx="297592" cy="732293"/>
          </a:xfrm>
          <a:custGeom>
            <a:avLst/>
            <a:gdLst>
              <a:gd name="connsiteX0" fmla="*/ 297592 w 297592"/>
              <a:gd name="connsiteY0" fmla="*/ 0 h 732293"/>
              <a:gd name="connsiteX1" fmla="*/ 293588 w 297592"/>
              <a:gd name="connsiteY1" fmla="*/ 7829 h 732293"/>
              <a:gd name="connsiteX2" fmla="*/ 281082 w 297592"/>
              <a:gd name="connsiteY2" fmla="*/ 7111 h 732293"/>
              <a:gd name="connsiteX3" fmla="*/ 266947 w 297592"/>
              <a:gd name="connsiteY3" fmla="*/ 34744 h 732293"/>
              <a:gd name="connsiteX4" fmla="*/ 234054 w 297592"/>
              <a:gd name="connsiteY4" fmla="*/ 61300 h 732293"/>
              <a:gd name="connsiteX5" fmla="*/ 219920 w 297592"/>
              <a:gd name="connsiteY5" fmla="*/ 88932 h 732293"/>
              <a:gd name="connsiteX6" fmla="*/ 191650 w 297592"/>
              <a:gd name="connsiteY6" fmla="*/ 144200 h 732293"/>
              <a:gd name="connsiteX7" fmla="*/ 177515 w 297592"/>
              <a:gd name="connsiteY7" fmla="*/ 171833 h 732293"/>
              <a:gd name="connsiteX8" fmla="*/ 155499 w 297592"/>
              <a:gd name="connsiteY8" fmla="*/ 227460 h 732293"/>
              <a:gd name="connsiteX9" fmla="*/ 142993 w 297592"/>
              <a:gd name="connsiteY9" fmla="*/ 226741 h 732293"/>
              <a:gd name="connsiteX10" fmla="*/ 141364 w 297592"/>
              <a:gd name="connsiteY10" fmla="*/ 255092 h 732293"/>
              <a:gd name="connsiteX11" fmla="*/ 151699 w 297592"/>
              <a:gd name="connsiteY11" fmla="*/ 293613 h 732293"/>
              <a:gd name="connsiteX12" fmla="*/ 167199 w 297592"/>
              <a:gd name="connsiteY12" fmla="*/ 351395 h 732293"/>
              <a:gd name="connsiteX13" fmla="*/ 178076 w 297592"/>
              <a:gd name="connsiteY13" fmla="*/ 380465 h 732293"/>
              <a:gd name="connsiteX14" fmla="*/ 199831 w 297592"/>
              <a:gd name="connsiteY14" fmla="*/ 438606 h 732293"/>
              <a:gd name="connsiteX15" fmla="*/ 207449 w 297592"/>
              <a:gd name="connsiteY15" fmla="*/ 524380 h 732293"/>
              <a:gd name="connsiteX16" fmla="*/ 202563 w 297592"/>
              <a:gd name="connsiteY16" fmla="*/ 609436 h 732293"/>
              <a:gd name="connsiteX17" fmla="*/ 195505 w 297592"/>
              <a:gd name="connsiteY17" fmla="*/ 732293 h 732293"/>
              <a:gd name="connsiteX18" fmla="*/ 89206 w 297592"/>
              <a:gd name="connsiteY18" fmla="*/ 726186 h 732293"/>
              <a:gd name="connsiteX19" fmla="*/ 62828 w 297592"/>
              <a:gd name="connsiteY19" fmla="*/ 639334 h 732293"/>
              <a:gd name="connsiteX20" fmla="*/ 43246 w 297592"/>
              <a:gd name="connsiteY20" fmla="*/ 543391 h 732293"/>
              <a:gd name="connsiteX21" fmla="*/ 35626 w 297592"/>
              <a:gd name="connsiteY21" fmla="*/ 457618 h 732293"/>
              <a:gd name="connsiteX22" fmla="*/ 20125 w 297592"/>
              <a:gd name="connsiteY22" fmla="*/ 399836 h 732293"/>
              <a:gd name="connsiteX23" fmla="*/ 10877 w 297592"/>
              <a:gd name="connsiteY23" fmla="*/ 342414 h 732293"/>
              <a:gd name="connsiteX24" fmla="*/ 0 w 297592"/>
              <a:gd name="connsiteY24" fmla="*/ 313344 h 732293"/>
              <a:gd name="connsiteX25" fmla="*/ 1629 w 297592"/>
              <a:gd name="connsiteY25" fmla="*/ 284992 h 732293"/>
              <a:gd name="connsiteX26" fmla="*/ 3801 w 297592"/>
              <a:gd name="connsiteY26" fmla="*/ 247189 h 732293"/>
              <a:gd name="connsiteX27" fmla="*/ 5430 w 297592"/>
              <a:gd name="connsiteY27" fmla="*/ 218838 h 732293"/>
              <a:gd name="connsiteX28" fmla="*/ 19564 w 297592"/>
              <a:gd name="connsiteY28" fmla="*/ 191204 h 732293"/>
              <a:gd name="connsiteX29" fmla="*/ 22822 w 297592"/>
              <a:gd name="connsiteY29" fmla="*/ 134501 h 732293"/>
              <a:gd name="connsiteX30" fmla="*/ 38586 w 297592"/>
              <a:gd name="connsiteY30" fmla="*/ 78515 h 732293"/>
              <a:gd name="connsiteX31" fmla="*/ 40214 w 297592"/>
              <a:gd name="connsiteY31" fmla="*/ 50163 h 732293"/>
              <a:gd name="connsiteX32" fmla="*/ 41363 w 297592"/>
              <a:gd name="connsiteY32" fmla="*/ 30174 h 732293"/>
              <a:gd name="connsiteX33" fmla="*/ 297592 w 297592"/>
              <a:gd name="connsiteY33" fmla="*/ 0 h 7322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97592" h="732293">
                <a:moveTo>
                  <a:pt x="297592" y="0"/>
                </a:moveTo>
                <a:lnTo>
                  <a:pt x="293588" y="7829"/>
                </a:lnTo>
                <a:lnTo>
                  <a:pt x="281082" y="7111"/>
                </a:lnTo>
                <a:lnTo>
                  <a:pt x="266947" y="34744"/>
                </a:lnTo>
                <a:lnTo>
                  <a:pt x="234054" y="61300"/>
                </a:lnTo>
                <a:lnTo>
                  <a:pt x="219920" y="88932"/>
                </a:lnTo>
                <a:lnTo>
                  <a:pt x="191650" y="144200"/>
                </a:lnTo>
                <a:lnTo>
                  <a:pt x="177515" y="171833"/>
                </a:lnTo>
                <a:lnTo>
                  <a:pt x="155499" y="227460"/>
                </a:lnTo>
                <a:lnTo>
                  <a:pt x="142993" y="226741"/>
                </a:lnTo>
                <a:lnTo>
                  <a:pt x="141364" y="255092"/>
                </a:lnTo>
                <a:lnTo>
                  <a:pt x="151699" y="293613"/>
                </a:lnTo>
                <a:lnTo>
                  <a:pt x="167199" y="351395"/>
                </a:lnTo>
                <a:lnTo>
                  <a:pt x="178076" y="380465"/>
                </a:lnTo>
                <a:lnTo>
                  <a:pt x="199831" y="438606"/>
                </a:lnTo>
                <a:lnTo>
                  <a:pt x="207449" y="524380"/>
                </a:lnTo>
                <a:lnTo>
                  <a:pt x="202563" y="609436"/>
                </a:lnTo>
                <a:lnTo>
                  <a:pt x="195505" y="732293"/>
                </a:lnTo>
                <a:lnTo>
                  <a:pt x="89206" y="726186"/>
                </a:lnTo>
                <a:lnTo>
                  <a:pt x="62828" y="639334"/>
                </a:lnTo>
                <a:lnTo>
                  <a:pt x="43246" y="543391"/>
                </a:lnTo>
                <a:lnTo>
                  <a:pt x="35626" y="457618"/>
                </a:lnTo>
                <a:lnTo>
                  <a:pt x="20125" y="399836"/>
                </a:lnTo>
                <a:lnTo>
                  <a:pt x="10877" y="342414"/>
                </a:lnTo>
                <a:lnTo>
                  <a:pt x="0" y="313344"/>
                </a:lnTo>
                <a:lnTo>
                  <a:pt x="1629" y="284992"/>
                </a:lnTo>
                <a:lnTo>
                  <a:pt x="3801" y="247189"/>
                </a:lnTo>
                <a:lnTo>
                  <a:pt x="5430" y="218838"/>
                </a:lnTo>
                <a:lnTo>
                  <a:pt x="19564" y="191204"/>
                </a:lnTo>
                <a:lnTo>
                  <a:pt x="22822" y="134501"/>
                </a:lnTo>
                <a:lnTo>
                  <a:pt x="38586" y="78515"/>
                </a:lnTo>
                <a:lnTo>
                  <a:pt x="40214" y="50163"/>
                </a:lnTo>
                <a:lnTo>
                  <a:pt x="41363" y="30174"/>
                </a:lnTo>
                <a:lnTo>
                  <a:pt x="29759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7" name="任意多边形: 形状 116">
            <a:extLst>
              <a:ext uri="{FF2B5EF4-FFF2-40B4-BE49-F238E27FC236}">
                <a16:creationId xmlns:a16="http://schemas.microsoft.com/office/drawing/2014/main" xmlns="" id="{5DF75904-595F-4CBA-8665-10608461CF1A}"/>
              </a:ext>
            </a:extLst>
          </p:cNvPr>
          <p:cNvSpPr/>
          <p:nvPr/>
        </p:nvSpPr>
        <p:spPr>
          <a:xfrm rot="21402715">
            <a:off x="2392735" y="5370310"/>
            <a:ext cx="647731" cy="182275"/>
          </a:xfrm>
          <a:custGeom>
            <a:avLst/>
            <a:gdLst>
              <a:gd name="connsiteX0" fmla="*/ 639026 w 647731"/>
              <a:gd name="connsiteY0" fmla="*/ 0 h 182275"/>
              <a:gd name="connsiteX1" fmla="*/ 647731 w 647731"/>
              <a:gd name="connsiteY1" fmla="*/ 66873 h 182275"/>
              <a:gd name="connsiteX2" fmla="*/ 546056 w 647731"/>
              <a:gd name="connsiteY2" fmla="*/ 89477 h 182275"/>
              <a:gd name="connsiteX3" fmla="*/ 464768 w 647731"/>
              <a:gd name="connsiteY3" fmla="*/ 84807 h 182275"/>
              <a:gd name="connsiteX4" fmla="*/ 381851 w 647731"/>
              <a:gd name="connsiteY4" fmla="*/ 108489 h 182275"/>
              <a:gd name="connsiteX5" fmla="*/ 298935 w 647731"/>
              <a:gd name="connsiteY5" fmla="*/ 132170 h 182275"/>
              <a:gd name="connsiteX6" fmla="*/ 242658 w 647731"/>
              <a:gd name="connsiteY6" fmla="*/ 128937 h 182275"/>
              <a:gd name="connsiteX7" fmla="*/ 184753 w 647731"/>
              <a:gd name="connsiteY7" fmla="*/ 154056 h 182275"/>
              <a:gd name="connsiteX8" fmla="*/ 128477 w 647731"/>
              <a:gd name="connsiteY8" fmla="*/ 150823 h 182275"/>
              <a:gd name="connsiteX9" fmla="*/ 89331 w 647731"/>
              <a:gd name="connsiteY9" fmla="*/ 177019 h 182275"/>
              <a:gd name="connsiteX10" fmla="*/ 14297 w 647731"/>
              <a:gd name="connsiteY10" fmla="*/ 172708 h 182275"/>
              <a:gd name="connsiteX11" fmla="*/ 0 w 647731"/>
              <a:gd name="connsiteY11" fmla="*/ 182275 h 182275"/>
              <a:gd name="connsiteX12" fmla="*/ 42594 w 647731"/>
              <a:gd name="connsiteY12" fmla="*/ 117443 h 182275"/>
              <a:gd name="connsiteX13" fmla="*/ 48819 w 647731"/>
              <a:gd name="connsiteY13" fmla="*/ 117801 h 182275"/>
              <a:gd name="connsiteX14" fmla="*/ 75460 w 647731"/>
              <a:gd name="connsiteY14" fmla="*/ 90887 h 182275"/>
              <a:gd name="connsiteX15" fmla="*/ 106724 w 647731"/>
              <a:gd name="connsiteY15" fmla="*/ 92683 h 182275"/>
              <a:gd name="connsiteX16" fmla="*/ 144241 w 647731"/>
              <a:gd name="connsiteY16" fmla="*/ 94838 h 182275"/>
              <a:gd name="connsiteX17" fmla="*/ 188011 w 647731"/>
              <a:gd name="connsiteY17" fmla="*/ 97353 h 182275"/>
              <a:gd name="connsiteX18" fmla="*/ 245916 w 647731"/>
              <a:gd name="connsiteY18" fmla="*/ 72234 h 182275"/>
              <a:gd name="connsiteX19" fmla="*/ 302192 w 647731"/>
              <a:gd name="connsiteY19" fmla="*/ 75467 h 182275"/>
              <a:gd name="connsiteX20" fmla="*/ 352216 w 647731"/>
              <a:gd name="connsiteY20" fmla="*/ 78341 h 182275"/>
              <a:gd name="connsiteX21" fmla="*/ 410121 w 647731"/>
              <a:gd name="connsiteY21" fmla="*/ 53222 h 182275"/>
              <a:gd name="connsiteX22" fmla="*/ 478902 w 647731"/>
              <a:gd name="connsiteY22" fmla="*/ 57174 h 182275"/>
              <a:gd name="connsiteX23" fmla="*/ 549857 w 647731"/>
              <a:gd name="connsiteY23" fmla="*/ 23323 h 182275"/>
              <a:gd name="connsiteX24" fmla="*/ 639026 w 647731"/>
              <a:gd name="connsiteY24" fmla="*/ 0 h 182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647731" h="182275">
                <a:moveTo>
                  <a:pt x="639026" y="0"/>
                </a:moveTo>
                <a:lnTo>
                  <a:pt x="647731" y="66873"/>
                </a:lnTo>
                <a:lnTo>
                  <a:pt x="546056" y="89477"/>
                </a:lnTo>
                <a:lnTo>
                  <a:pt x="464768" y="84807"/>
                </a:lnTo>
                <a:lnTo>
                  <a:pt x="381851" y="108489"/>
                </a:lnTo>
                <a:lnTo>
                  <a:pt x="298935" y="132170"/>
                </a:lnTo>
                <a:lnTo>
                  <a:pt x="242658" y="128937"/>
                </a:lnTo>
                <a:lnTo>
                  <a:pt x="184753" y="154056"/>
                </a:lnTo>
                <a:lnTo>
                  <a:pt x="128477" y="150823"/>
                </a:lnTo>
                <a:lnTo>
                  <a:pt x="89331" y="177019"/>
                </a:lnTo>
                <a:lnTo>
                  <a:pt x="14297" y="172708"/>
                </a:lnTo>
                <a:lnTo>
                  <a:pt x="0" y="182275"/>
                </a:lnTo>
                <a:lnTo>
                  <a:pt x="42594" y="117443"/>
                </a:lnTo>
                <a:lnTo>
                  <a:pt x="48819" y="117801"/>
                </a:lnTo>
                <a:lnTo>
                  <a:pt x="75460" y="90887"/>
                </a:lnTo>
                <a:lnTo>
                  <a:pt x="106724" y="92683"/>
                </a:lnTo>
                <a:lnTo>
                  <a:pt x="144241" y="94838"/>
                </a:lnTo>
                <a:lnTo>
                  <a:pt x="188011" y="97353"/>
                </a:lnTo>
                <a:lnTo>
                  <a:pt x="245916" y="72234"/>
                </a:lnTo>
                <a:lnTo>
                  <a:pt x="302192" y="75467"/>
                </a:lnTo>
                <a:lnTo>
                  <a:pt x="352216" y="78341"/>
                </a:lnTo>
                <a:lnTo>
                  <a:pt x="410121" y="53222"/>
                </a:lnTo>
                <a:lnTo>
                  <a:pt x="478902" y="57174"/>
                </a:lnTo>
                <a:lnTo>
                  <a:pt x="549857" y="23323"/>
                </a:lnTo>
                <a:lnTo>
                  <a:pt x="63902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8" name="任意多边形: 形状 117">
            <a:extLst>
              <a:ext uri="{FF2B5EF4-FFF2-40B4-BE49-F238E27FC236}">
                <a16:creationId xmlns:a16="http://schemas.microsoft.com/office/drawing/2014/main" xmlns="" id="{2F6B9663-1F23-4884-94BC-558ADD80083C}"/>
              </a:ext>
            </a:extLst>
          </p:cNvPr>
          <p:cNvSpPr/>
          <p:nvPr/>
        </p:nvSpPr>
        <p:spPr>
          <a:xfrm rot="21402715">
            <a:off x="5406388" y="5586835"/>
            <a:ext cx="561093" cy="182409"/>
          </a:xfrm>
          <a:custGeom>
            <a:avLst/>
            <a:gdLst>
              <a:gd name="connsiteX0" fmla="*/ 492311 w 561093"/>
              <a:gd name="connsiteY0" fmla="*/ 0 h 182409"/>
              <a:gd name="connsiteX1" fmla="*/ 561093 w 561093"/>
              <a:gd name="connsiteY1" fmla="*/ 3952 h 182409"/>
              <a:gd name="connsiteX2" fmla="*/ 490682 w 561093"/>
              <a:gd name="connsiteY2" fmla="*/ 28353 h 182409"/>
              <a:gd name="connsiteX3" fmla="*/ 420271 w 561093"/>
              <a:gd name="connsiteY3" fmla="*/ 52752 h 182409"/>
              <a:gd name="connsiteX4" fmla="*/ 362366 w 561093"/>
              <a:gd name="connsiteY4" fmla="*/ 77871 h 182409"/>
              <a:gd name="connsiteX5" fmla="*/ 306091 w 561093"/>
              <a:gd name="connsiteY5" fmla="*/ 74638 h 182409"/>
              <a:gd name="connsiteX6" fmla="*/ 248186 w 561093"/>
              <a:gd name="connsiteY6" fmla="*/ 99758 h 182409"/>
              <a:gd name="connsiteX7" fmla="*/ 209040 w 561093"/>
              <a:gd name="connsiteY7" fmla="*/ 125953 h 182409"/>
              <a:gd name="connsiteX8" fmla="*/ 165269 w 561093"/>
              <a:gd name="connsiteY8" fmla="*/ 123439 h 182409"/>
              <a:gd name="connsiteX9" fmla="*/ 119327 w 561093"/>
              <a:gd name="connsiteY9" fmla="*/ 158727 h 182409"/>
              <a:gd name="connsiteX10" fmla="*/ 94315 w 561093"/>
              <a:gd name="connsiteY10" fmla="*/ 157290 h 182409"/>
              <a:gd name="connsiteX11" fmla="*/ 69304 w 561093"/>
              <a:gd name="connsiteY11" fmla="*/ 155853 h 182409"/>
              <a:gd name="connsiteX12" fmla="*/ 36410 w 561093"/>
              <a:gd name="connsiteY12" fmla="*/ 182409 h 182409"/>
              <a:gd name="connsiteX13" fmla="*/ 11399 w 561093"/>
              <a:gd name="connsiteY13" fmla="*/ 180972 h 182409"/>
              <a:gd name="connsiteX14" fmla="*/ 0 w 561093"/>
              <a:gd name="connsiteY14" fmla="*/ 180317 h 182409"/>
              <a:gd name="connsiteX15" fmla="*/ 92135 w 561093"/>
              <a:gd name="connsiteY15" fmla="*/ 62346 h 182409"/>
              <a:gd name="connsiteX16" fmla="*/ 99745 w 561093"/>
              <a:gd name="connsiteY16" fmla="*/ 62784 h 182409"/>
              <a:gd name="connsiteX17" fmla="*/ 124757 w 561093"/>
              <a:gd name="connsiteY17" fmla="*/ 64221 h 182409"/>
              <a:gd name="connsiteX18" fmla="*/ 156021 w 561093"/>
              <a:gd name="connsiteY18" fmla="*/ 66017 h 182409"/>
              <a:gd name="connsiteX19" fmla="*/ 195167 w 561093"/>
              <a:gd name="connsiteY19" fmla="*/ 39820 h 182409"/>
              <a:gd name="connsiteX20" fmla="*/ 226431 w 561093"/>
              <a:gd name="connsiteY20" fmla="*/ 41616 h 182409"/>
              <a:gd name="connsiteX21" fmla="*/ 282708 w 561093"/>
              <a:gd name="connsiteY21" fmla="*/ 44849 h 182409"/>
              <a:gd name="connsiteX22" fmla="*/ 320225 w 561093"/>
              <a:gd name="connsiteY22" fmla="*/ 47005 h 182409"/>
              <a:gd name="connsiteX23" fmla="*/ 378130 w 561093"/>
              <a:gd name="connsiteY23" fmla="*/ 21886 h 182409"/>
              <a:gd name="connsiteX24" fmla="*/ 434406 w 561093"/>
              <a:gd name="connsiteY24" fmla="*/ 25120 h 182409"/>
              <a:gd name="connsiteX25" fmla="*/ 492311 w 561093"/>
              <a:gd name="connsiteY25" fmla="*/ 0 h 1824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561093" h="182409">
                <a:moveTo>
                  <a:pt x="492311" y="0"/>
                </a:moveTo>
                <a:lnTo>
                  <a:pt x="561093" y="3952"/>
                </a:lnTo>
                <a:lnTo>
                  <a:pt x="490682" y="28353"/>
                </a:lnTo>
                <a:lnTo>
                  <a:pt x="420271" y="52752"/>
                </a:lnTo>
                <a:lnTo>
                  <a:pt x="362366" y="77871"/>
                </a:lnTo>
                <a:lnTo>
                  <a:pt x="306091" y="74638"/>
                </a:lnTo>
                <a:lnTo>
                  <a:pt x="248186" y="99758"/>
                </a:lnTo>
                <a:lnTo>
                  <a:pt x="209040" y="125953"/>
                </a:lnTo>
                <a:lnTo>
                  <a:pt x="165269" y="123439"/>
                </a:lnTo>
                <a:lnTo>
                  <a:pt x="119327" y="158727"/>
                </a:lnTo>
                <a:lnTo>
                  <a:pt x="94315" y="157290"/>
                </a:lnTo>
                <a:lnTo>
                  <a:pt x="69304" y="155853"/>
                </a:lnTo>
                <a:lnTo>
                  <a:pt x="36410" y="182409"/>
                </a:lnTo>
                <a:lnTo>
                  <a:pt x="11399" y="180972"/>
                </a:lnTo>
                <a:lnTo>
                  <a:pt x="0" y="180317"/>
                </a:lnTo>
                <a:lnTo>
                  <a:pt x="92135" y="62346"/>
                </a:lnTo>
                <a:lnTo>
                  <a:pt x="99745" y="62784"/>
                </a:lnTo>
                <a:lnTo>
                  <a:pt x="124757" y="64221"/>
                </a:lnTo>
                <a:lnTo>
                  <a:pt x="156021" y="66017"/>
                </a:lnTo>
                <a:lnTo>
                  <a:pt x="195167" y="39820"/>
                </a:lnTo>
                <a:lnTo>
                  <a:pt x="226431" y="41616"/>
                </a:lnTo>
                <a:lnTo>
                  <a:pt x="282708" y="44849"/>
                </a:lnTo>
                <a:lnTo>
                  <a:pt x="320225" y="47005"/>
                </a:lnTo>
                <a:lnTo>
                  <a:pt x="378130" y="21886"/>
                </a:lnTo>
                <a:lnTo>
                  <a:pt x="434406" y="25120"/>
                </a:lnTo>
                <a:lnTo>
                  <a:pt x="49231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7FE4657E-CF86-4452-B64A-F50DB3733706}"/>
              </a:ext>
            </a:extLst>
          </p:cNvPr>
          <p:cNvSpPr/>
          <p:nvPr/>
        </p:nvSpPr>
        <p:spPr>
          <a:xfrm rot="21402715">
            <a:off x="5800326" y="1228899"/>
            <a:ext cx="581521" cy="246741"/>
          </a:xfrm>
          <a:custGeom>
            <a:avLst/>
            <a:gdLst>
              <a:gd name="connsiteX0" fmla="*/ 339549 w 581521"/>
              <a:gd name="connsiteY0" fmla="*/ 0 h 246741"/>
              <a:gd name="connsiteX1" fmla="*/ 383320 w 581521"/>
              <a:gd name="connsiteY1" fmla="*/ 2514 h 246741"/>
              <a:gd name="connsiteX2" fmla="*/ 414584 w 581521"/>
              <a:gd name="connsiteY2" fmla="*/ 4311 h 246741"/>
              <a:gd name="connsiteX3" fmla="*/ 439596 w 581521"/>
              <a:gd name="connsiteY3" fmla="*/ 5748 h 246741"/>
              <a:gd name="connsiteX4" fmla="*/ 481737 w 581521"/>
              <a:gd name="connsiteY4" fmla="*/ 36614 h 246741"/>
              <a:gd name="connsiteX5" fmla="*/ 505120 w 581521"/>
              <a:gd name="connsiteY5" fmla="*/ 66403 h 246741"/>
              <a:gd name="connsiteX6" fmla="*/ 547262 w 581521"/>
              <a:gd name="connsiteY6" fmla="*/ 97270 h 246741"/>
              <a:gd name="connsiteX7" fmla="*/ 558138 w 581521"/>
              <a:gd name="connsiteY7" fmla="*/ 126339 h 246741"/>
              <a:gd name="connsiteX8" fmla="*/ 569016 w 581521"/>
              <a:gd name="connsiteY8" fmla="*/ 155410 h 246741"/>
              <a:gd name="connsiteX9" fmla="*/ 581521 w 581521"/>
              <a:gd name="connsiteY9" fmla="*/ 156128 h 246741"/>
              <a:gd name="connsiteX10" fmla="*/ 567387 w 581521"/>
              <a:gd name="connsiteY10" fmla="*/ 183762 h 246741"/>
              <a:gd name="connsiteX11" fmla="*/ 565758 w 581521"/>
              <a:gd name="connsiteY11" fmla="*/ 212113 h 246741"/>
              <a:gd name="connsiteX12" fmla="*/ 553252 w 581521"/>
              <a:gd name="connsiteY12" fmla="*/ 211395 h 246741"/>
              <a:gd name="connsiteX13" fmla="*/ 540747 w 581521"/>
              <a:gd name="connsiteY13" fmla="*/ 210677 h 246741"/>
              <a:gd name="connsiteX14" fmla="*/ 520359 w 581521"/>
              <a:gd name="connsiteY14" fmla="*/ 237951 h 246741"/>
              <a:gd name="connsiteX15" fmla="*/ 519854 w 581521"/>
              <a:gd name="connsiteY15" fmla="*/ 246741 h 246741"/>
              <a:gd name="connsiteX16" fmla="*/ 300279 w 581521"/>
              <a:gd name="connsiteY16" fmla="*/ 246741 h 246741"/>
              <a:gd name="connsiteX17" fmla="*/ 301506 w 581521"/>
              <a:gd name="connsiteY17" fmla="*/ 225378 h 246741"/>
              <a:gd name="connsiteX18" fmla="*/ 303135 w 581521"/>
              <a:gd name="connsiteY18" fmla="*/ 197026 h 246741"/>
              <a:gd name="connsiteX19" fmla="*/ 290630 w 581521"/>
              <a:gd name="connsiteY19" fmla="*/ 196307 h 246741"/>
              <a:gd name="connsiteX20" fmla="*/ 257737 w 581521"/>
              <a:gd name="connsiteY20" fmla="*/ 222863 h 246741"/>
              <a:gd name="connsiteX21" fmla="*/ 232725 w 581521"/>
              <a:gd name="connsiteY21" fmla="*/ 221426 h 246741"/>
              <a:gd name="connsiteX22" fmla="*/ 207713 w 581521"/>
              <a:gd name="connsiteY22" fmla="*/ 219989 h 246741"/>
              <a:gd name="connsiteX23" fmla="*/ 163942 w 581521"/>
              <a:gd name="connsiteY23" fmla="*/ 217475 h 246741"/>
              <a:gd name="connsiteX24" fmla="*/ 120172 w 581521"/>
              <a:gd name="connsiteY24" fmla="*/ 214960 h 246741"/>
              <a:gd name="connsiteX25" fmla="*/ 95161 w 581521"/>
              <a:gd name="connsiteY25" fmla="*/ 213523 h 246741"/>
              <a:gd name="connsiteX26" fmla="*/ 71778 w 581521"/>
              <a:gd name="connsiteY26" fmla="*/ 183734 h 246741"/>
              <a:gd name="connsiteX27" fmla="*/ 40513 w 581521"/>
              <a:gd name="connsiteY27" fmla="*/ 181938 h 246741"/>
              <a:gd name="connsiteX28" fmla="*/ 29636 w 581521"/>
              <a:gd name="connsiteY28" fmla="*/ 152868 h 246741"/>
              <a:gd name="connsiteX29" fmla="*/ 0 w 581521"/>
              <a:gd name="connsiteY29" fmla="*/ 122719 h 246741"/>
              <a:gd name="connsiteX30" fmla="*/ 1629 w 581521"/>
              <a:gd name="connsiteY30" fmla="*/ 94367 h 246741"/>
              <a:gd name="connsiteX31" fmla="*/ 59534 w 581521"/>
              <a:gd name="connsiteY31" fmla="*/ 69249 h 246741"/>
              <a:gd name="connsiteX32" fmla="*/ 115810 w 581521"/>
              <a:gd name="connsiteY32" fmla="*/ 72482 h 246741"/>
              <a:gd name="connsiteX33" fmla="*/ 172087 w 581521"/>
              <a:gd name="connsiteY33" fmla="*/ 75715 h 246741"/>
              <a:gd name="connsiteX34" fmla="*/ 217486 w 581521"/>
              <a:gd name="connsiteY34" fmla="*/ 49878 h 246741"/>
              <a:gd name="connsiteX35" fmla="*/ 255003 w 581521"/>
              <a:gd name="connsiteY35" fmla="*/ 52033 h 246741"/>
              <a:gd name="connsiteX36" fmla="*/ 286268 w 581521"/>
              <a:gd name="connsiteY36" fmla="*/ 53829 h 246741"/>
              <a:gd name="connsiteX37" fmla="*/ 300403 w 581521"/>
              <a:gd name="connsiteY37" fmla="*/ 26197 h 246741"/>
              <a:gd name="connsiteX38" fmla="*/ 312908 w 581521"/>
              <a:gd name="connsiteY38" fmla="*/ 26915 h 246741"/>
              <a:gd name="connsiteX39" fmla="*/ 339549 w 581521"/>
              <a:gd name="connsiteY39" fmla="*/ 0 h 246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581521" h="246741">
                <a:moveTo>
                  <a:pt x="339549" y="0"/>
                </a:moveTo>
                <a:lnTo>
                  <a:pt x="383320" y="2514"/>
                </a:lnTo>
                <a:lnTo>
                  <a:pt x="414584" y="4311"/>
                </a:lnTo>
                <a:lnTo>
                  <a:pt x="439596" y="5748"/>
                </a:lnTo>
                <a:lnTo>
                  <a:pt x="481737" y="36614"/>
                </a:lnTo>
                <a:lnTo>
                  <a:pt x="505120" y="66403"/>
                </a:lnTo>
                <a:lnTo>
                  <a:pt x="547262" y="97270"/>
                </a:lnTo>
                <a:lnTo>
                  <a:pt x="558138" y="126339"/>
                </a:lnTo>
                <a:lnTo>
                  <a:pt x="569016" y="155410"/>
                </a:lnTo>
                <a:lnTo>
                  <a:pt x="581521" y="156128"/>
                </a:lnTo>
                <a:lnTo>
                  <a:pt x="567387" y="183762"/>
                </a:lnTo>
                <a:lnTo>
                  <a:pt x="565758" y="212113"/>
                </a:lnTo>
                <a:lnTo>
                  <a:pt x="553252" y="211395"/>
                </a:lnTo>
                <a:lnTo>
                  <a:pt x="540747" y="210677"/>
                </a:lnTo>
                <a:lnTo>
                  <a:pt x="520359" y="237951"/>
                </a:lnTo>
                <a:lnTo>
                  <a:pt x="519854" y="246741"/>
                </a:lnTo>
                <a:lnTo>
                  <a:pt x="300279" y="246741"/>
                </a:lnTo>
                <a:lnTo>
                  <a:pt x="301506" y="225378"/>
                </a:lnTo>
                <a:lnTo>
                  <a:pt x="303135" y="197026"/>
                </a:lnTo>
                <a:lnTo>
                  <a:pt x="290630" y="196307"/>
                </a:lnTo>
                <a:lnTo>
                  <a:pt x="257737" y="222863"/>
                </a:lnTo>
                <a:lnTo>
                  <a:pt x="232725" y="221426"/>
                </a:lnTo>
                <a:lnTo>
                  <a:pt x="207713" y="219989"/>
                </a:lnTo>
                <a:lnTo>
                  <a:pt x="163942" y="217475"/>
                </a:lnTo>
                <a:lnTo>
                  <a:pt x="120172" y="214960"/>
                </a:lnTo>
                <a:lnTo>
                  <a:pt x="95161" y="213523"/>
                </a:lnTo>
                <a:lnTo>
                  <a:pt x="71778" y="183734"/>
                </a:lnTo>
                <a:lnTo>
                  <a:pt x="40513" y="181938"/>
                </a:lnTo>
                <a:lnTo>
                  <a:pt x="29636" y="152868"/>
                </a:lnTo>
                <a:lnTo>
                  <a:pt x="0" y="122719"/>
                </a:lnTo>
                <a:lnTo>
                  <a:pt x="1629" y="94367"/>
                </a:lnTo>
                <a:lnTo>
                  <a:pt x="59534" y="69249"/>
                </a:lnTo>
                <a:lnTo>
                  <a:pt x="115810" y="72482"/>
                </a:lnTo>
                <a:lnTo>
                  <a:pt x="172087" y="75715"/>
                </a:lnTo>
                <a:lnTo>
                  <a:pt x="217486" y="49878"/>
                </a:lnTo>
                <a:lnTo>
                  <a:pt x="255003" y="52033"/>
                </a:lnTo>
                <a:lnTo>
                  <a:pt x="286268" y="53829"/>
                </a:lnTo>
                <a:lnTo>
                  <a:pt x="300403" y="26197"/>
                </a:lnTo>
                <a:lnTo>
                  <a:pt x="312908" y="26915"/>
                </a:lnTo>
                <a:lnTo>
                  <a:pt x="33954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8FAC8DB6-FA04-4C06-AF1B-A674B499754E}"/>
              </a:ext>
            </a:extLst>
          </p:cNvPr>
          <p:cNvSpPr/>
          <p:nvPr/>
        </p:nvSpPr>
        <p:spPr>
          <a:xfrm rot="21402715">
            <a:off x="9911180" y="1391914"/>
            <a:ext cx="270071" cy="971512"/>
          </a:xfrm>
          <a:custGeom>
            <a:avLst/>
            <a:gdLst>
              <a:gd name="connsiteX0" fmla="*/ 0 w 270071"/>
              <a:gd name="connsiteY0" fmla="*/ 0 h 971512"/>
              <a:gd name="connsiteX1" fmla="*/ 43770 w 270071"/>
              <a:gd name="connsiteY1" fmla="*/ 2514 h 971512"/>
              <a:gd name="connsiteX2" fmla="*/ 79659 w 270071"/>
              <a:gd name="connsiteY2" fmla="*/ 33022 h 971512"/>
              <a:gd name="connsiteX3" fmla="*/ 110924 w 270071"/>
              <a:gd name="connsiteY3" fmla="*/ 34818 h 971512"/>
              <a:gd name="connsiteX4" fmla="*/ 134306 w 270071"/>
              <a:gd name="connsiteY4" fmla="*/ 64606 h 971512"/>
              <a:gd name="connsiteX5" fmla="*/ 165570 w 270071"/>
              <a:gd name="connsiteY5" fmla="*/ 66403 h 971512"/>
              <a:gd name="connsiteX6" fmla="*/ 178077 w 270071"/>
              <a:gd name="connsiteY6" fmla="*/ 67121 h 971512"/>
              <a:gd name="connsiteX7" fmla="*/ 188953 w 270071"/>
              <a:gd name="connsiteY7" fmla="*/ 96192 h 971512"/>
              <a:gd name="connsiteX8" fmla="*/ 201460 w 270071"/>
              <a:gd name="connsiteY8" fmla="*/ 96910 h 971512"/>
              <a:gd name="connsiteX9" fmla="*/ 212336 w 270071"/>
              <a:gd name="connsiteY9" fmla="*/ 125980 h 971512"/>
              <a:gd name="connsiteX10" fmla="*/ 229466 w 270071"/>
              <a:gd name="connsiteY10" fmla="*/ 155410 h 971512"/>
              <a:gd name="connsiteX11" fmla="*/ 227295 w 270071"/>
              <a:gd name="connsiteY11" fmla="*/ 193212 h 971512"/>
              <a:gd name="connsiteX12" fmla="*/ 239800 w 270071"/>
              <a:gd name="connsiteY12" fmla="*/ 193930 h 971512"/>
              <a:gd name="connsiteX13" fmla="*/ 238171 w 270071"/>
              <a:gd name="connsiteY13" fmla="*/ 222282 h 971512"/>
              <a:gd name="connsiteX14" fmla="*/ 224037 w 270071"/>
              <a:gd name="connsiteY14" fmla="*/ 249915 h 971512"/>
              <a:gd name="connsiteX15" fmla="*/ 220779 w 270071"/>
              <a:gd name="connsiteY15" fmla="*/ 306620 h 971512"/>
              <a:gd name="connsiteX16" fmla="*/ 215893 w 270071"/>
              <a:gd name="connsiteY16" fmla="*/ 391674 h 971512"/>
              <a:gd name="connsiteX17" fmla="*/ 192247 w 270071"/>
              <a:gd name="connsiteY17" fmla="*/ 475652 h 971512"/>
              <a:gd name="connsiteX18" fmla="*/ 188989 w 270071"/>
              <a:gd name="connsiteY18" fmla="*/ 532356 h 971512"/>
              <a:gd name="connsiteX19" fmla="*/ 172683 w 270071"/>
              <a:gd name="connsiteY19" fmla="*/ 597791 h 971512"/>
              <a:gd name="connsiteX20" fmla="*/ 171055 w 270071"/>
              <a:gd name="connsiteY20" fmla="*/ 626144 h 971512"/>
              <a:gd name="connsiteX21" fmla="*/ 169426 w 270071"/>
              <a:gd name="connsiteY21" fmla="*/ 654495 h 971512"/>
              <a:gd name="connsiteX22" fmla="*/ 180302 w 270071"/>
              <a:gd name="connsiteY22" fmla="*/ 683566 h 971512"/>
              <a:gd name="connsiteX23" fmla="*/ 197433 w 270071"/>
              <a:gd name="connsiteY23" fmla="*/ 712994 h 971512"/>
              <a:gd name="connsiteX24" fmla="*/ 208309 w 270071"/>
              <a:gd name="connsiteY24" fmla="*/ 742065 h 971512"/>
              <a:gd name="connsiteX25" fmla="*/ 231692 w 270071"/>
              <a:gd name="connsiteY25" fmla="*/ 771853 h 971512"/>
              <a:gd name="connsiteX26" fmla="*/ 262956 w 270071"/>
              <a:gd name="connsiteY26" fmla="*/ 773650 h 971512"/>
              <a:gd name="connsiteX27" fmla="*/ 270071 w 270071"/>
              <a:gd name="connsiteY27" fmla="*/ 782714 h 971512"/>
              <a:gd name="connsiteX28" fmla="*/ 230118 w 270071"/>
              <a:gd name="connsiteY28" fmla="*/ 782714 h 971512"/>
              <a:gd name="connsiteX29" fmla="*/ 230118 w 270071"/>
              <a:gd name="connsiteY29" fmla="*/ 971512 h 971512"/>
              <a:gd name="connsiteX30" fmla="*/ 183859 w 270071"/>
              <a:gd name="connsiteY30" fmla="*/ 949260 h 971512"/>
              <a:gd name="connsiteX31" fmla="*/ 152594 w 270071"/>
              <a:gd name="connsiteY31" fmla="*/ 947464 h 971512"/>
              <a:gd name="connsiteX32" fmla="*/ 116705 w 270071"/>
              <a:gd name="connsiteY32" fmla="*/ 916956 h 971512"/>
              <a:gd name="connsiteX33" fmla="*/ 97947 w 270071"/>
              <a:gd name="connsiteY33" fmla="*/ 915878 h 971512"/>
              <a:gd name="connsiteX34" fmla="*/ 75107 w 270071"/>
              <a:gd name="connsiteY34" fmla="*/ 876639 h 971512"/>
              <a:gd name="connsiteX35" fmla="*/ 64231 w 270071"/>
              <a:gd name="connsiteY35" fmla="*/ 847569 h 971512"/>
              <a:gd name="connsiteX36" fmla="*/ 53353 w 270071"/>
              <a:gd name="connsiteY36" fmla="*/ 818498 h 971512"/>
              <a:gd name="connsiteX37" fmla="*/ 25346 w 270071"/>
              <a:gd name="connsiteY37" fmla="*/ 759999 h 971512"/>
              <a:gd name="connsiteX38" fmla="*/ 17727 w 270071"/>
              <a:gd name="connsiteY38" fmla="*/ 674225 h 971512"/>
              <a:gd name="connsiteX39" fmla="*/ 22614 w 270071"/>
              <a:gd name="connsiteY39" fmla="*/ 589170 h 971512"/>
              <a:gd name="connsiteX40" fmla="*/ 29672 w 270071"/>
              <a:gd name="connsiteY40" fmla="*/ 466312 h 971512"/>
              <a:gd name="connsiteX41" fmla="*/ 36188 w 270071"/>
              <a:gd name="connsiteY41" fmla="*/ 352905 h 971512"/>
              <a:gd name="connsiteX42" fmla="*/ 30197 w 270071"/>
              <a:gd name="connsiteY42" fmla="*/ 238779 h 971512"/>
              <a:gd name="connsiteX43" fmla="*/ 24749 w 270071"/>
              <a:gd name="connsiteY43" fmla="*/ 115203 h 971512"/>
              <a:gd name="connsiteX44" fmla="*/ 0 w 270071"/>
              <a:gd name="connsiteY44" fmla="*/ 0 h 9715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270071" h="971512">
                <a:moveTo>
                  <a:pt x="0" y="0"/>
                </a:moveTo>
                <a:lnTo>
                  <a:pt x="43770" y="2514"/>
                </a:lnTo>
                <a:lnTo>
                  <a:pt x="79659" y="33022"/>
                </a:lnTo>
                <a:lnTo>
                  <a:pt x="110924" y="34818"/>
                </a:lnTo>
                <a:lnTo>
                  <a:pt x="134306" y="64606"/>
                </a:lnTo>
                <a:lnTo>
                  <a:pt x="165570" y="66403"/>
                </a:lnTo>
                <a:lnTo>
                  <a:pt x="178077" y="67121"/>
                </a:lnTo>
                <a:lnTo>
                  <a:pt x="188953" y="96192"/>
                </a:lnTo>
                <a:lnTo>
                  <a:pt x="201460" y="96910"/>
                </a:lnTo>
                <a:lnTo>
                  <a:pt x="212336" y="125980"/>
                </a:lnTo>
                <a:lnTo>
                  <a:pt x="229466" y="155410"/>
                </a:lnTo>
                <a:lnTo>
                  <a:pt x="227295" y="193212"/>
                </a:lnTo>
                <a:lnTo>
                  <a:pt x="239800" y="193930"/>
                </a:lnTo>
                <a:lnTo>
                  <a:pt x="238171" y="222282"/>
                </a:lnTo>
                <a:lnTo>
                  <a:pt x="224037" y="249915"/>
                </a:lnTo>
                <a:lnTo>
                  <a:pt x="220779" y="306620"/>
                </a:lnTo>
                <a:lnTo>
                  <a:pt x="215893" y="391674"/>
                </a:lnTo>
                <a:lnTo>
                  <a:pt x="192247" y="475652"/>
                </a:lnTo>
                <a:lnTo>
                  <a:pt x="188989" y="532356"/>
                </a:lnTo>
                <a:lnTo>
                  <a:pt x="172683" y="597791"/>
                </a:lnTo>
                <a:lnTo>
                  <a:pt x="171055" y="626144"/>
                </a:lnTo>
                <a:lnTo>
                  <a:pt x="169426" y="654495"/>
                </a:lnTo>
                <a:lnTo>
                  <a:pt x="180302" y="683566"/>
                </a:lnTo>
                <a:lnTo>
                  <a:pt x="197433" y="712994"/>
                </a:lnTo>
                <a:lnTo>
                  <a:pt x="208309" y="742065"/>
                </a:lnTo>
                <a:lnTo>
                  <a:pt x="231692" y="771853"/>
                </a:lnTo>
                <a:lnTo>
                  <a:pt x="262956" y="773650"/>
                </a:lnTo>
                <a:lnTo>
                  <a:pt x="270071" y="782714"/>
                </a:lnTo>
                <a:lnTo>
                  <a:pt x="230118" y="782714"/>
                </a:lnTo>
                <a:lnTo>
                  <a:pt x="230118" y="971512"/>
                </a:lnTo>
                <a:lnTo>
                  <a:pt x="183859" y="949260"/>
                </a:lnTo>
                <a:lnTo>
                  <a:pt x="152594" y="947464"/>
                </a:lnTo>
                <a:lnTo>
                  <a:pt x="116705" y="916956"/>
                </a:lnTo>
                <a:lnTo>
                  <a:pt x="97947" y="915878"/>
                </a:lnTo>
                <a:lnTo>
                  <a:pt x="75107" y="876639"/>
                </a:lnTo>
                <a:lnTo>
                  <a:pt x="64231" y="847569"/>
                </a:lnTo>
                <a:lnTo>
                  <a:pt x="53353" y="818498"/>
                </a:lnTo>
                <a:lnTo>
                  <a:pt x="25346" y="759999"/>
                </a:lnTo>
                <a:lnTo>
                  <a:pt x="17727" y="674225"/>
                </a:lnTo>
                <a:lnTo>
                  <a:pt x="22614" y="589170"/>
                </a:lnTo>
                <a:lnTo>
                  <a:pt x="29672" y="466312"/>
                </a:lnTo>
                <a:lnTo>
                  <a:pt x="36188" y="352905"/>
                </a:lnTo>
                <a:lnTo>
                  <a:pt x="30197" y="238779"/>
                </a:lnTo>
                <a:lnTo>
                  <a:pt x="24749" y="115203"/>
                </a:lnTo>
                <a:lnTo>
                  <a:pt x="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1" name="任意多边形: 形状 120">
            <a:extLst>
              <a:ext uri="{FF2B5EF4-FFF2-40B4-BE49-F238E27FC236}">
                <a16:creationId xmlns:a16="http://schemas.microsoft.com/office/drawing/2014/main" xmlns="" id="{9885503C-529D-4AE8-B57D-C82F913A1E39}"/>
              </a:ext>
            </a:extLst>
          </p:cNvPr>
          <p:cNvSpPr/>
          <p:nvPr/>
        </p:nvSpPr>
        <p:spPr>
          <a:xfrm rot="21402715">
            <a:off x="8484232" y="1517625"/>
            <a:ext cx="641052" cy="300063"/>
          </a:xfrm>
          <a:custGeom>
            <a:avLst/>
            <a:gdLst>
              <a:gd name="connsiteX0" fmla="*/ 387119 w 641052"/>
              <a:gd name="connsiteY0" fmla="*/ 0 h 300063"/>
              <a:gd name="connsiteX1" fmla="*/ 412130 w 641052"/>
              <a:gd name="connsiteY1" fmla="*/ 1437 h 300063"/>
              <a:gd name="connsiteX2" fmla="*/ 443395 w 641052"/>
              <a:gd name="connsiteY2" fmla="*/ 3233 h 300063"/>
              <a:gd name="connsiteX3" fmla="*/ 468406 w 641052"/>
              <a:gd name="connsiteY3" fmla="*/ 4670 h 300063"/>
              <a:gd name="connsiteX4" fmla="*/ 491789 w 641052"/>
              <a:gd name="connsiteY4" fmla="*/ 34460 h 300063"/>
              <a:gd name="connsiteX5" fmla="*/ 535558 w 641052"/>
              <a:gd name="connsiteY5" fmla="*/ 36974 h 300063"/>
              <a:gd name="connsiteX6" fmla="*/ 577157 w 641052"/>
              <a:gd name="connsiteY6" fmla="*/ 77290 h 300063"/>
              <a:gd name="connsiteX7" fmla="*/ 600540 w 641052"/>
              <a:gd name="connsiteY7" fmla="*/ 107080 h 300063"/>
              <a:gd name="connsiteX8" fmla="*/ 630176 w 641052"/>
              <a:gd name="connsiteY8" fmla="*/ 137227 h 300063"/>
              <a:gd name="connsiteX9" fmla="*/ 641052 w 641052"/>
              <a:gd name="connsiteY9" fmla="*/ 166298 h 300063"/>
              <a:gd name="connsiteX10" fmla="*/ 639424 w 641052"/>
              <a:gd name="connsiteY10" fmla="*/ 194649 h 300063"/>
              <a:gd name="connsiteX11" fmla="*/ 637795 w 641052"/>
              <a:gd name="connsiteY11" fmla="*/ 223001 h 300063"/>
              <a:gd name="connsiteX12" fmla="*/ 625289 w 641052"/>
              <a:gd name="connsiteY12" fmla="*/ 222283 h 300063"/>
              <a:gd name="connsiteX13" fmla="*/ 604902 w 641052"/>
              <a:gd name="connsiteY13" fmla="*/ 249556 h 300063"/>
              <a:gd name="connsiteX14" fmla="*/ 579890 w 641052"/>
              <a:gd name="connsiteY14" fmla="*/ 248119 h 300063"/>
              <a:gd name="connsiteX15" fmla="*/ 567598 w 641052"/>
              <a:gd name="connsiteY15" fmla="*/ 272150 h 300063"/>
              <a:gd name="connsiteX16" fmla="*/ 351941 w 641052"/>
              <a:gd name="connsiteY16" fmla="*/ 300063 h 300063"/>
              <a:gd name="connsiteX17" fmla="*/ 357781 w 641052"/>
              <a:gd name="connsiteY17" fmla="*/ 292251 h 300063"/>
              <a:gd name="connsiteX18" fmla="*/ 359410 w 641052"/>
              <a:gd name="connsiteY18" fmla="*/ 263898 h 300063"/>
              <a:gd name="connsiteX19" fmla="*/ 340652 w 641052"/>
              <a:gd name="connsiteY19" fmla="*/ 262821 h 300063"/>
              <a:gd name="connsiteX20" fmla="*/ 328145 w 641052"/>
              <a:gd name="connsiteY20" fmla="*/ 262102 h 300063"/>
              <a:gd name="connsiteX21" fmla="*/ 315640 w 641052"/>
              <a:gd name="connsiteY21" fmla="*/ 261384 h 300063"/>
              <a:gd name="connsiteX22" fmla="*/ 290628 w 641052"/>
              <a:gd name="connsiteY22" fmla="*/ 259947 h 300063"/>
              <a:gd name="connsiteX23" fmla="*/ 259364 w 641052"/>
              <a:gd name="connsiteY23" fmla="*/ 258151 h 300063"/>
              <a:gd name="connsiteX24" fmla="*/ 201459 w 641052"/>
              <a:gd name="connsiteY24" fmla="*/ 283270 h 300063"/>
              <a:gd name="connsiteX25" fmla="*/ 176448 w 641052"/>
              <a:gd name="connsiteY25" fmla="*/ 281833 h 300063"/>
              <a:gd name="connsiteX26" fmla="*/ 145183 w 641052"/>
              <a:gd name="connsiteY26" fmla="*/ 280037 h 300063"/>
              <a:gd name="connsiteX27" fmla="*/ 120172 w 641052"/>
              <a:gd name="connsiteY27" fmla="*/ 278600 h 300063"/>
              <a:gd name="connsiteX28" fmla="*/ 78031 w 641052"/>
              <a:gd name="connsiteY28" fmla="*/ 247733 h 300063"/>
              <a:gd name="connsiteX29" fmla="*/ 42141 w 641052"/>
              <a:gd name="connsiteY29" fmla="*/ 217225 h 300063"/>
              <a:gd name="connsiteX30" fmla="*/ 0 w 641052"/>
              <a:gd name="connsiteY30" fmla="*/ 186359 h 300063"/>
              <a:gd name="connsiteX31" fmla="*/ 70411 w 641052"/>
              <a:gd name="connsiteY31" fmla="*/ 161959 h 300063"/>
              <a:gd name="connsiteX32" fmla="*/ 140821 w 641052"/>
              <a:gd name="connsiteY32" fmla="*/ 137559 h 300063"/>
              <a:gd name="connsiteX33" fmla="*/ 209603 w 641052"/>
              <a:gd name="connsiteY33" fmla="*/ 141511 h 300063"/>
              <a:gd name="connsiteX34" fmla="*/ 255003 w 641052"/>
              <a:gd name="connsiteY34" fmla="*/ 115673 h 300063"/>
              <a:gd name="connsiteX35" fmla="*/ 300401 w 641052"/>
              <a:gd name="connsiteY35" fmla="*/ 89836 h 300063"/>
              <a:gd name="connsiteX36" fmla="*/ 325413 w 641052"/>
              <a:gd name="connsiteY36" fmla="*/ 91273 h 300063"/>
              <a:gd name="connsiteX37" fmla="*/ 352054 w 641052"/>
              <a:gd name="connsiteY37" fmla="*/ 64358 h 300063"/>
              <a:gd name="connsiteX38" fmla="*/ 354225 w 641052"/>
              <a:gd name="connsiteY38" fmla="*/ 26556 h 300063"/>
              <a:gd name="connsiteX39" fmla="*/ 372983 w 641052"/>
              <a:gd name="connsiteY39" fmla="*/ 27634 h 300063"/>
              <a:gd name="connsiteX40" fmla="*/ 387119 w 641052"/>
              <a:gd name="connsiteY40" fmla="*/ 0 h 300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641052" h="300063">
                <a:moveTo>
                  <a:pt x="387119" y="0"/>
                </a:moveTo>
                <a:lnTo>
                  <a:pt x="412130" y="1437"/>
                </a:lnTo>
                <a:lnTo>
                  <a:pt x="443395" y="3233"/>
                </a:lnTo>
                <a:lnTo>
                  <a:pt x="468406" y="4670"/>
                </a:lnTo>
                <a:lnTo>
                  <a:pt x="491789" y="34460"/>
                </a:lnTo>
                <a:lnTo>
                  <a:pt x="535558" y="36974"/>
                </a:lnTo>
                <a:lnTo>
                  <a:pt x="577157" y="77290"/>
                </a:lnTo>
                <a:lnTo>
                  <a:pt x="600540" y="107080"/>
                </a:lnTo>
                <a:lnTo>
                  <a:pt x="630176" y="137227"/>
                </a:lnTo>
                <a:lnTo>
                  <a:pt x="641052" y="166298"/>
                </a:lnTo>
                <a:lnTo>
                  <a:pt x="639424" y="194649"/>
                </a:lnTo>
                <a:lnTo>
                  <a:pt x="637795" y="223001"/>
                </a:lnTo>
                <a:lnTo>
                  <a:pt x="625289" y="222283"/>
                </a:lnTo>
                <a:lnTo>
                  <a:pt x="604902" y="249556"/>
                </a:lnTo>
                <a:lnTo>
                  <a:pt x="579890" y="248119"/>
                </a:lnTo>
                <a:lnTo>
                  <a:pt x="567598" y="272150"/>
                </a:lnTo>
                <a:lnTo>
                  <a:pt x="351941" y="300063"/>
                </a:lnTo>
                <a:lnTo>
                  <a:pt x="357781" y="292251"/>
                </a:lnTo>
                <a:lnTo>
                  <a:pt x="359410" y="263898"/>
                </a:lnTo>
                <a:lnTo>
                  <a:pt x="340652" y="262821"/>
                </a:lnTo>
                <a:lnTo>
                  <a:pt x="328145" y="262102"/>
                </a:lnTo>
                <a:lnTo>
                  <a:pt x="315640" y="261384"/>
                </a:lnTo>
                <a:lnTo>
                  <a:pt x="290628" y="259947"/>
                </a:lnTo>
                <a:lnTo>
                  <a:pt x="259364" y="258151"/>
                </a:lnTo>
                <a:lnTo>
                  <a:pt x="201459" y="283270"/>
                </a:lnTo>
                <a:lnTo>
                  <a:pt x="176448" y="281833"/>
                </a:lnTo>
                <a:lnTo>
                  <a:pt x="145183" y="280037"/>
                </a:lnTo>
                <a:lnTo>
                  <a:pt x="120172" y="278600"/>
                </a:lnTo>
                <a:lnTo>
                  <a:pt x="78031" y="247733"/>
                </a:lnTo>
                <a:lnTo>
                  <a:pt x="42141" y="217225"/>
                </a:lnTo>
                <a:lnTo>
                  <a:pt x="0" y="186359"/>
                </a:lnTo>
                <a:lnTo>
                  <a:pt x="70411" y="161959"/>
                </a:lnTo>
                <a:lnTo>
                  <a:pt x="140821" y="137559"/>
                </a:lnTo>
                <a:lnTo>
                  <a:pt x="209603" y="141511"/>
                </a:lnTo>
                <a:lnTo>
                  <a:pt x="255003" y="115673"/>
                </a:lnTo>
                <a:lnTo>
                  <a:pt x="300401" y="89836"/>
                </a:lnTo>
                <a:lnTo>
                  <a:pt x="325413" y="91273"/>
                </a:lnTo>
                <a:lnTo>
                  <a:pt x="352054" y="64358"/>
                </a:lnTo>
                <a:lnTo>
                  <a:pt x="354225" y="26556"/>
                </a:lnTo>
                <a:lnTo>
                  <a:pt x="372983" y="27634"/>
                </a:lnTo>
                <a:lnTo>
                  <a:pt x="38711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2" name="任意多边形: 形状 121">
            <a:extLst>
              <a:ext uri="{FF2B5EF4-FFF2-40B4-BE49-F238E27FC236}">
                <a16:creationId xmlns:a16="http://schemas.microsoft.com/office/drawing/2014/main" xmlns="" id="{2F3DE0B5-2F61-4EC8-9EAC-9031C955B0F0}"/>
              </a:ext>
            </a:extLst>
          </p:cNvPr>
          <p:cNvSpPr/>
          <p:nvPr/>
        </p:nvSpPr>
        <p:spPr>
          <a:xfrm rot="21402715">
            <a:off x="2112286" y="1626827"/>
            <a:ext cx="415688" cy="337691"/>
          </a:xfrm>
          <a:custGeom>
            <a:avLst/>
            <a:gdLst>
              <a:gd name="connsiteX0" fmla="*/ 50286 w 415688"/>
              <a:gd name="connsiteY0" fmla="*/ 0 h 337691"/>
              <a:gd name="connsiteX1" fmla="*/ 117439 w 415688"/>
              <a:gd name="connsiteY1" fmla="*/ 32304 h 337691"/>
              <a:gd name="connsiteX2" fmla="*/ 186222 w 415688"/>
              <a:gd name="connsiteY2" fmla="*/ 36256 h 337691"/>
              <a:gd name="connsiteX3" fmla="*/ 228363 w 415688"/>
              <a:gd name="connsiteY3" fmla="*/ 67122 h 337691"/>
              <a:gd name="connsiteX4" fmla="*/ 278386 w 415688"/>
              <a:gd name="connsiteY4" fmla="*/ 69996 h 337691"/>
              <a:gd name="connsiteX5" fmla="*/ 309651 w 415688"/>
              <a:gd name="connsiteY5" fmla="*/ 71792 h 337691"/>
              <a:gd name="connsiteX6" fmla="*/ 334662 w 415688"/>
              <a:gd name="connsiteY6" fmla="*/ 73229 h 337691"/>
              <a:gd name="connsiteX7" fmla="*/ 364298 w 415688"/>
              <a:gd name="connsiteY7" fmla="*/ 103377 h 337691"/>
              <a:gd name="connsiteX8" fmla="*/ 376804 w 415688"/>
              <a:gd name="connsiteY8" fmla="*/ 104096 h 337691"/>
              <a:gd name="connsiteX9" fmla="*/ 387681 w 415688"/>
              <a:gd name="connsiteY9" fmla="*/ 133165 h 337691"/>
              <a:gd name="connsiteX10" fmla="*/ 400186 w 415688"/>
              <a:gd name="connsiteY10" fmla="*/ 133884 h 337691"/>
              <a:gd name="connsiteX11" fmla="*/ 415688 w 415688"/>
              <a:gd name="connsiteY11" fmla="*/ 191666 h 337691"/>
              <a:gd name="connsiteX12" fmla="*/ 414059 w 415688"/>
              <a:gd name="connsiteY12" fmla="*/ 220017 h 337691"/>
              <a:gd name="connsiteX13" fmla="*/ 412430 w 415688"/>
              <a:gd name="connsiteY13" fmla="*/ 248369 h 337691"/>
              <a:gd name="connsiteX14" fmla="*/ 410801 w 415688"/>
              <a:gd name="connsiteY14" fmla="*/ 276721 h 337691"/>
              <a:gd name="connsiteX15" fmla="*/ 389870 w 415688"/>
              <a:gd name="connsiteY15" fmla="*/ 313446 h 337691"/>
              <a:gd name="connsiteX16" fmla="*/ 388477 w 415688"/>
              <a:gd name="connsiteY16" fmla="*/ 337691 h 337691"/>
              <a:gd name="connsiteX17" fmla="*/ 208607 w 415688"/>
              <a:gd name="connsiteY17" fmla="*/ 250588 h 337691"/>
              <a:gd name="connsiteX18" fmla="*/ 218590 w 415688"/>
              <a:gd name="connsiteY18" fmla="*/ 237233 h 337691"/>
              <a:gd name="connsiteX19" fmla="*/ 201460 w 415688"/>
              <a:gd name="connsiteY19" fmla="*/ 207803 h 337691"/>
              <a:gd name="connsiteX20" fmla="*/ 188954 w 415688"/>
              <a:gd name="connsiteY20" fmla="*/ 207085 h 337691"/>
              <a:gd name="connsiteX21" fmla="*/ 176449 w 415688"/>
              <a:gd name="connsiteY21" fmla="*/ 206366 h 337691"/>
              <a:gd name="connsiteX22" fmla="*/ 153066 w 415688"/>
              <a:gd name="connsiteY22" fmla="*/ 176578 h 337691"/>
              <a:gd name="connsiteX23" fmla="*/ 121801 w 415688"/>
              <a:gd name="connsiteY23" fmla="*/ 174782 h 337691"/>
              <a:gd name="connsiteX24" fmla="*/ 98418 w 415688"/>
              <a:gd name="connsiteY24" fmla="*/ 144993 h 337691"/>
              <a:gd name="connsiteX25" fmla="*/ 56276 w 415688"/>
              <a:gd name="connsiteY25" fmla="*/ 114126 h 337691"/>
              <a:gd name="connsiteX26" fmla="*/ 0 w 415688"/>
              <a:gd name="connsiteY26" fmla="*/ 110893 h 337691"/>
              <a:gd name="connsiteX27" fmla="*/ 50286 w 415688"/>
              <a:gd name="connsiteY27" fmla="*/ 0 h 337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415688" h="337691">
                <a:moveTo>
                  <a:pt x="50286" y="0"/>
                </a:moveTo>
                <a:lnTo>
                  <a:pt x="117439" y="32304"/>
                </a:lnTo>
                <a:lnTo>
                  <a:pt x="186222" y="36256"/>
                </a:lnTo>
                <a:lnTo>
                  <a:pt x="228363" y="67122"/>
                </a:lnTo>
                <a:lnTo>
                  <a:pt x="278386" y="69996"/>
                </a:lnTo>
                <a:lnTo>
                  <a:pt x="309651" y="71792"/>
                </a:lnTo>
                <a:lnTo>
                  <a:pt x="334662" y="73229"/>
                </a:lnTo>
                <a:lnTo>
                  <a:pt x="364298" y="103377"/>
                </a:lnTo>
                <a:lnTo>
                  <a:pt x="376804" y="104096"/>
                </a:lnTo>
                <a:lnTo>
                  <a:pt x="387681" y="133165"/>
                </a:lnTo>
                <a:lnTo>
                  <a:pt x="400186" y="133884"/>
                </a:lnTo>
                <a:lnTo>
                  <a:pt x="415688" y="191666"/>
                </a:lnTo>
                <a:lnTo>
                  <a:pt x="414059" y="220017"/>
                </a:lnTo>
                <a:lnTo>
                  <a:pt x="412430" y="248369"/>
                </a:lnTo>
                <a:lnTo>
                  <a:pt x="410801" y="276721"/>
                </a:lnTo>
                <a:lnTo>
                  <a:pt x="389870" y="313446"/>
                </a:lnTo>
                <a:lnTo>
                  <a:pt x="388477" y="337691"/>
                </a:lnTo>
                <a:lnTo>
                  <a:pt x="208607" y="250588"/>
                </a:lnTo>
                <a:lnTo>
                  <a:pt x="218590" y="237233"/>
                </a:lnTo>
                <a:lnTo>
                  <a:pt x="201460" y="207803"/>
                </a:lnTo>
                <a:lnTo>
                  <a:pt x="188954" y="207085"/>
                </a:lnTo>
                <a:lnTo>
                  <a:pt x="176449" y="206366"/>
                </a:lnTo>
                <a:lnTo>
                  <a:pt x="153066" y="176578"/>
                </a:lnTo>
                <a:lnTo>
                  <a:pt x="121801" y="174782"/>
                </a:lnTo>
                <a:lnTo>
                  <a:pt x="98418" y="144993"/>
                </a:lnTo>
                <a:lnTo>
                  <a:pt x="56276" y="114126"/>
                </a:lnTo>
                <a:lnTo>
                  <a:pt x="0" y="110893"/>
                </a:lnTo>
                <a:lnTo>
                  <a:pt x="5028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A497B137-03F5-4335-BBE1-1DF702CF4CA1}"/>
              </a:ext>
            </a:extLst>
          </p:cNvPr>
          <p:cNvSpPr/>
          <p:nvPr/>
        </p:nvSpPr>
        <p:spPr>
          <a:xfrm rot="21402715">
            <a:off x="2769971" y="1771209"/>
            <a:ext cx="346309" cy="1262320"/>
          </a:xfrm>
          <a:custGeom>
            <a:avLst/>
            <a:gdLst>
              <a:gd name="connsiteX0" fmla="*/ 70583 w 346309"/>
              <a:gd name="connsiteY0" fmla="*/ 0 h 1262320"/>
              <a:gd name="connsiteX1" fmla="*/ 95595 w 346309"/>
              <a:gd name="connsiteY1" fmla="*/ 1437 h 1262320"/>
              <a:gd name="connsiteX2" fmla="*/ 137737 w 346309"/>
              <a:gd name="connsiteY2" fmla="*/ 32304 h 1262320"/>
              <a:gd name="connsiteX3" fmla="*/ 175254 w 346309"/>
              <a:gd name="connsiteY3" fmla="*/ 34459 h 1262320"/>
              <a:gd name="connsiteX4" fmla="*/ 217396 w 346309"/>
              <a:gd name="connsiteY4" fmla="*/ 65325 h 1262320"/>
              <a:gd name="connsiteX5" fmla="*/ 259538 w 346309"/>
              <a:gd name="connsiteY5" fmla="*/ 96192 h 1262320"/>
              <a:gd name="connsiteX6" fmla="*/ 280749 w 346309"/>
              <a:gd name="connsiteY6" fmla="*/ 163783 h 1262320"/>
              <a:gd name="connsiteX7" fmla="*/ 302503 w 346309"/>
              <a:gd name="connsiteY7" fmla="*/ 221923 h 1262320"/>
              <a:gd name="connsiteX8" fmla="*/ 328881 w 346309"/>
              <a:gd name="connsiteY8" fmla="*/ 308775 h 1262320"/>
              <a:gd name="connsiteX9" fmla="*/ 336500 w 346309"/>
              <a:gd name="connsiteY9" fmla="*/ 394550 h 1262320"/>
              <a:gd name="connsiteX10" fmla="*/ 344120 w 346309"/>
              <a:gd name="connsiteY10" fmla="*/ 480324 h 1262320"/>
              <a:gd name="connsiteX11" fmla="*/ 338690 w 346309"/>
              <a:gd name="connsiteY11" fmla="*/ 574830 h 1262320"/>
              <a:gd name="connsiteX12" fmla="*/ 346309 w 346309"/>
              <a:gd name="connsiteY12" fmla="*/ 660603 h 1262320"/>
              <a:gd name="connsiteX13" fmla="*/ 341423 w 346309"/>
              <a:gd name="connsiteY13" fmla="*/ 745659 h 1262320"/>
              <a:gd name="connsiteX14" fmla="*/ 338165 w 346309"/>
              <a:gd name="connsiteY14" fmla="*/ 802362 h 1262320"/>
              <a:gd name="connsiteX15" fmla="*/ 320230 w 346309"/>
              <a:gd name="connsiteY15" fmla="*/ 896150 h 1262320"/>
              <a:gd name="connsiteX16" fmla="*/ 304466 w 346309"/>
              <a:gd name="connsiteY16" fmla="*/ 952136 h 1262320"/>
              <a:gd name="connsiteX17" fmla="*/ 288703 w 346309"/>
              <a:gd name="connsiteY17" fmla="*/ 1008121 h 1262320"/>
              <a:gd name="connsiteX18" fmla="*/ 254181 w 346309"/>
              <a:gd name="connsiteY18" fmla="*/ 1063028 h 1262320"/>
              <a:gd name="connsiteX19" fmla="*/ 225911 w 346309"/>
              <a:gd name="connsiteY19" fmla="*/ 1118295 h 1262320"/>
              <a:gd name="connsiteX20" fmla="*/ 197642 w 346309"/>
              <a:gd name="connsiteY20" fmla="*/ 1173562 h 1262320"/>
              <a:gd name="connsiteX21" fmla="*/ 164749 w 346309"/>
              <a:gd name="connsiteY21" fmla="*/ 1200118 h 1262320"/>
              <a:gd name="connsiteX22" fmla="*/ 150071 w 346309"/>
              <a:gd name="connsiteY22" fmla="*/ 1237202 h 1262320"/>
              <a:gd name="connsiteX23" fmla="*/ 125059 w 346309"/>
              <a:gd name="connsiteY23" fmla="*/ 1235765 h 1262320"/>
              <a:gd name="connsiteX24" fmla="*/ 92166 w 346309"/>
              <a:gd name="connsiteY24" fmla="*/ 1262320 h 1262320"/>
              <a:gd name="connsiteX25" fmla="*/ 67154 w 346309"/>
              <a:gd name="connsiteY25" fmla="*/ 1260883 h 1262320"/>
              <a:gd name="connsiteX26" fmla="*/ 35889 w 346309"/>
              <a:gd name="connsiteY26" fmla="*/ 1259087 h 1262320"/>
              <a:gd name="connsiteX27" fmla="*/ 12506 w 346309"/>
              <a:gd name="connsiteY27" fmla="*/ 1229299 h 1262320"/>
              <a:gd name="connsiteX28" fmla="*/ 0 w 346309"/>
              <a:gd name="connsiteY28" fmla="*/ 1228580 h 1262320"/>
              <a:gd name="connsiteX29" fmla="*/ 2172 w 346309"/>
              <a:gd name="connsiteY29" fmla="*/ 1190777 h 1262320"/>
              <a:gd name="connsiteX30" fmla="*/ 3801 w 346309"/>
              <a:gd name="connsiteY30" fmla="*/ 1162425 h 1262320"/>
              <a:gd name="connsiteX31" fmla="*/ 5430 w 346309"/>
              <a:gd name="connsiteY31" fmla="*/ 1134074 h 1262320"/>
              <a:gd name="connsiteX32" fmla="*/ 6953 w 346309"/>
              <a:gd name="connsiteY32" fmla="*/ 1107556 h 1262320"/>
              <a:gd name="connsiteX33" fmla="*/ 58890 w 346309"/>
              <a:gd name="connsiteY33" fmla="*/ 938027 h 1262320"/>
              <a:gd name="connsiteX34" fmla="*/ 66855 w 346309"/>
              <a:gd name="connsiteY34" fmla="*/ 938485 h 1262320"/>
              <a:gd name="connsiteX35" fmla="*/ 85614 w 346309"/>
              <a:gd name="connsiteY35" fmla="*/ 939563 h 1262320"/>
              <a:gd name="connsiteX36" fmla="*/ 99748 w 346309"/>
              <a:gd name="connsiteY36" fmla="*/ 911929 h 1262320"/>
              <a:gd name="connsiteX37" fmla="*/ 115512 w 346309"/>
              <a:gd name="connsiteY37" fmla="*/ 855944 h 1262320"/>
              <a:gd name="connsiteX38" fmla="*/ 131818 w 346309"/>
              <a:gd name="connsiteY38" fmla="*/ 790508 h 1262320"/>
              <a:gd name="connsiteX39" fmla="*/ 135076 w 346309"/>
              <a:gd name="connsiteY39" fmla="*/ 733804 h 1262320"/>
              <a:gd name="connsiteX40" fmla="*/ 139963 w 346309"/>
              <a:gd name="connsiteY40" fmla="*/ 648748 h 1262320"/>
              <a:gd name="connsiteX41" fmla="*/ 144849 w 346309"/>
              <a:gd name="connsiteY41" fmla="*/ 563694 h 1262320"/>
              <a:gd name="connsiteX42" fmla="*/ 148107 w 346309"/>
              <a:gd name="connsiteY42" fmla="*/ 506990 h 1262320"/>
              <a:gd name="connsiteX43" fmla="*/ 141031 w 346309"/>
              <a:gd name="connsiteY43" fmla="*/ 411765 h 1262320"/>
              <a:gd name="connsiteX44" fmla="*/ 133411 w 346309"/>
              <a:gd name="connsiteY44" fmla="*/ 325991 h 1262320"/>
              <a:gd name="connsiteX45" fmla="*/ 136669 w 346309"/>
              <a:gd name="connsiteY45" fmla="*/ 269288 h 1262320"/>
              <a:gd name="connsiteX46" fmla="*/ 125792 w 346309"/>
              <a:gd name="connsiteY46" fmla="*/ 240217 h 1262320"/>
              <a:gd name="connsiteX47" fmla="*/ 99414 w 346309"/>
              <a:gd name="connsiteY47" fmla="*/ 153365 h 1262320"/>
              <a:gd name="connsiteX48" fmla="*/ 89080 w 346309"/>
              <a:gd name="connsiteY48" fmla="*/ 114844 h 1262320"/>
              <a:gd name="connsiteX49" fmla="*/ 64068 w 346309"/>
              <a:gd name="connsiteY49" fmla="*/ 113407 h 1262320"/>
              <a:gd name="connsiteX50" fmla="*/ 46939 w 346309"/>
              <a:gd name="connsiteY50" fmla="*/ 83978 h 1262320"/>
              <a:gd name="connsiteX51" fmla="*/ 34432 w 346309"/>
              <a:gd name="connsiteY51" fmla="*/ 83260 h 1262320"/>
              <a:gd name="connsiteX52" fmla="*/ 23556 w 346309"/>
              <a:gd name="connsiteY52" fmla="*/ 54189 h 1262320"/>
              <a:gd name="connsiteX53" fmla="*/ 37690 w 346309"/>
              <a:gd name="connsiteY53" fmla="*/ 26556 h 1262320"/>
              <a:gd name="connsiteX54" fmla="*/ 50196 w 346309"/>
              <a:gd name="connsiteY54" fmla="*/ 27275 h 1262320"/>
              <a:gd name="connsiteX55" fmla="*/ 70583 w 346309"/>
              <a:gd name="connsiteY55" fmla="*/ 0 h 1262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346309" h="1262320">
                <a:moveTo>
                  <a:pt x="70583" y="0"/>
                </a:moveTo>
                <a:lnTo>
                  <a:pt x="95595" y="1437"/>
                </a:lnTo>
                <a:lnTo>
                  <a:pt x="137737" y="32304"/>
                </a:lnTo>
                <a:lnTo>
                  <a:pt x="175254" y="34459"/>
                </a:lnTo>
                <a:lnTo>
                  <a:pt x="217396" y="65325"/>
                </a:lnTo>
                <a:lnTo>
                  <a:pt x="259538" y="96192"/>
                </a:lnTo>
                <a:lnTo>
                  <a:pt x="280749" y="163783"/>
                </a:lnTo>
                <a:lnTo>
                  <a:pt x="302503" y="221923"/>
                </a:lnTo>
                <a:lnTo>
                  <a:pt x="328881" y="308775"/>
                </a:lnTo>
                <a:lnTo>
                  <a:pt x="336500" y="394550"/>
                </a:lnTo>
                <a:lnTo>
                  <a:pt x="344120" y="480324"/>
                </a:lnTo>
                <a:lnTo>
                  <a:pt x="338690" y="574830"/>
                </a:lnTo>
                <a:lnTo>
                  <a:pt x="346309" y="660603"/>
                </a:lnTo>
                <a:lnTo>
                  <a:pt x="341423" y="745659"/>
                </a:lnTo>
                <a:lnTo>
                  <a:pt x="338165" y="802362"/>
                </a:lnTo>
                <a:lnTo>
                  <a:pt x="320230" y="896150"/>
                </a:lnTo>
                <a:lnTo>
                  <a:pt x="304466" y="952136"/>
                </a:lnTo>
                <a:lnTo>
                  <a:pt x="288703" y="1008121"/>
                </a:lnTo>
                <a:lnTo>
                  <a:pt x="254181" y="1063028"/>
                </a:lnTo>
                <a:lnTo>
                  <a:pt x="225911" y="1118295"/>
                </a:lnTo>
                <a:lnTo>
                  <a:pt x="197642" y="1173562"/>
                </a:lnTo>
                <a:lnTo>
                  <a:pt x="164749" y="1200118"/>
                </a:lnTo>
                <a:lnTo>
                  <a:pt x="150071" y="1237202"/>
                </a:lnTo>
                <a:lnTo>
                  <a:pt x="125059" y="1235765"/>
                </a:lnTo>
                <a:lnTo>
                  <a:pt x="92166" y="1262320"/>
                </a:lnTo>
                <a:lnTo>
                  <a:pt x="67154" y="1260883"/>
                </a:lnTo>
                <a:lnTo>
                  <a:pt x="35889" y="1259087"/>
                </a:lnTo>
                <a:lnTo>
                  <a:pt x="12506" y="1229299"/>
                </a:lnTo>
                <a:lnTo>
                  <a:pt x="0" y="1228580"/>
                </a:lnTo>
                <a:lnTo>
                  <a:pt x="2172" y="1190777"/>
                </a:lnTo>
                <a:lnTo>
                  <a:pt x="3801" y="1162425"/>
                </a:lnTo>
                <a:lnTo>
                  <a:pt x="5430" y="1134074"/>
                </a:lnTo>
                <a:lnTo>
                  <a:pt x="6953" y="1107556"/>
                </a:lnTo>
                <a:lnTo>
                  <a:pt x="58890" y="938027"/>
                </a:lnTo>
                <a:lnTo>
                  <a:pt x="66855" y="938485"/>
                </a:lnTo>
                <a:lnTo>
                  <a:pt x="85614" y="939563"/>
                </a:lnTo>
                <a:lnTo>
                  <a:pt x="99748" y="911929"/>
                </a:lnTo>
                <a:lnTo>
                  <a:pt x="115512" y="855944"/>
                </a:lnTo>
                <a:lnTo>
                  <a:pt x="131818" y="790508"/>
                </a:lnTo>
                <a:lnTo>
                  <a:pt x="135076" y="733804"/>
                </a:lnTo>
                <a:lnTo>
                  <a:pt x="139963" y="648748"/>
                </a:lnTo>
                <a:lnTo>
                  <a:pt x="144849" y="563694"/>
                </a:lnTo>
                <a:lnTo>
                  <a:pt x="148107" y="506990"/>
                </a:lnTo>
                <a:lnTo>
                  <a:pt x="141031" y="411765"/>
                </a:lnTo>
                <a:lnTo>
                  <a:pt x="133411" y="325991"/>
                </a:lnTo>
                <a:lnTo>
                  <a:pt x="136669" y="269288"/>
                </a:lnTo>
                <a:lnTo>
                  <a:pt x="125792" y="240217"/>
                </a:lnTo>
                <a:lnTo>
                  <a:pt x="99414" y="153365"/>
                </a:lnTo>
                <a:lnTo>
                  <a:pt x="89080" y="114844"/>
                </a:lnTo>
                <a:lnTo>
                  <a:pt x="64068" y="113407"/>
                </a:lnTo>
                <a:lnTo>
                  <a:pt x="46939" y="83978"/>
                </a:lnTo>
                <a:lnTo>
                  <a:pt x="34432" y="83260"/>
                </a:lnTo>
                <a:lnTo>
                  <a:pt x="23556" y="54189"/>
                </a:lnTo>
                <a:lnTo>
                  <a:pt x="37690" y="26556"/>
                </a:lnTo>
                <a:lnTo>
                  <a:pt x="50196" y="27275"/>
                </a:lnTo>
                <a:lnTo>
                  <a:pt x="7058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7AE6406A-F075-40E0-A01B-99FDED40DF70}"/>
              </a:ext>
            </a:extLst>
          </p:cNvPr>
          <p:cNvSpPr/>
          <p:nvPr/>
        </p:nvSpPr>
        <p:spPr>
          <a:xfrm rot="21402715">
            <a:off x="10403823" y="1837230"/>
            <a:ext cx="249958" cy="309908"/>
          </a:xfrm>
          <a:custGeom>
            <a:avLst/>
            <a:gdLst>
              <a:gd name="connsiteX0" fmla="*/ 152550 w 249958"/>
              <a:gd name="connsiteY0" fmla="*/ 0 h 309908"/>
              <a:gd name="connsiteX1" fmla="*/ 177562 w 249958"/>
              <a:gd name="connsiteY1" fmla="*/ 1437 h 309908"/>
              <a:gd name="connsiteX2" fmla="*/ 194692 w 249958"/>
              <a:gd name="connsiteY2" fmla="*/ 30867 h 309908"/>
              <a:gd name="connsiteX3" fmla="*/ 203940 w 249958"/>
              <a:gd name="connsiteY3" fmla="*/ 88289 h 309908"/>
              <a:gd name="connsiteX4" fmla="*/ 212645 w 249958"/>
              <a:gd name="connsiteY4" fmla="*/ 155161 h 309908"/>
              <a:gd name="connsiteX5" fmla="*/ 209388 w 249958"/>
              <a:gd name="connsiteY5" fmla="*/ 211865 h 309908"/>
              <a:gd name="connsiteX6" fmla="*/ 218635 w 249958"/>
              <a:gd name="connsiteY6" fmla="*/ 269286 h 309908"/>
              <a:gd name="connsiteX7" fmla="*/ 248271 w 249958"/>
              <a:gd name="connsiteY7" fmla="*/ 299435 h 309908"/>
              <a:gd name="connsiteX8" fmla="*/ 249958 w 249958"/>
              <a:gd name="connsiteY8" fmla="*/ 309908 h 309908"/>
              <a:gd name="connsiteX9" fmla="*/ 0 w 249958"/>
              <a:gd name="connsiteY9" fmla="*/ 309908 h 309908"/>
              <a:gd name="connsiteX10" fmla="*/ 23167 w 249958"/>
              <a:gd name="connsiteY10" fmla="*/ 286502 h 309908"/>
              <a:gd name="connsiteX11" fmla="*/ 43554 w 249958"/>
              <a:gd name="connsiteY11" fmla="*/ 259228 h 309908"/>
              <a:gd name="connsiteX12" fmla="*/ 57689 w 249958"/>
              <a:gd name="connsiteY12" fmla="*/ 231595 h 309908"/>
              <a:gd name="connsiteX13" fmla="*/ 75081 w 249958"/>
              <a:gd name="connsiteY13" fmla="*/ 147258 h 309908"/>
              <a:gd name="connsiteX14" fmla="*/ 91388 w 249958"/>
              <a:gd name="connsiteY14" fmla="*/ 81822 h 309908"/>
              <a:gd name="connsiteX15" fmla="*/ 105522 w 249958"/>
              <a:gd name="connsiteY15" fmla="*/ 54189 h 309908"/>
              <a:gd name="connsiteX16" fmla="*/ 125910 w 249958"/>
              <a:gd name="connsiteY16" fmla="*/ 26915 h 309908"/>
              <a:gd name="connsiteX17" fmla="*/ 152550 w 249958"/>
              <a:gd name="connsiteY17" fmla="*/ 0 h 309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249958" h="309908">
                <a:moveTo>
                  <a:pt x="152550" y="0"/>
                </a:moveTo>
                <a:lnTo>
                  <a:pt x="177562" y="1437"/>
                </a:lnTo>
                <a:lnTo>
                  <a:pt x="194692" y="30867"/>
                </a:lnTo>
                <a:lnTo>
                  <a:pt x="203940" y="88289"/>
                </a:lnTo>
                <a:lnTo>
                  <a:pt x="212645" y="155161"/>
                </a:lnTo>
                <a:lnTo>
                  <a:pt x="209388" y="211865"/>
                </a:lnTo>
                <a:lnTo>
                  <a:pt x="218635" y="269286"/>
                </a:lnTo>
                <a:lnTo>
                  <a:pt x="248271" y="299435"/>
                </a:lnTo>
                <a:lnTo>
                  <a:pt x="249958" y="309908"/>
                </a:lnTo>
                <a:lnTo>
                  <a:pt x="0" y="309908"/>
                </a:lnTo>
                <a:lnTo>
                  <a:pt x="23167" y="286502"/>
                </a:lnTo>
                <a:lnTo>
                  <a:pt x="43554" y="259228"/>
                </a:lnTo>
                <a:lnTo>
                  <a:pt x="57689" y="231595"/>
                </a:lnTo>
                <a:lnTo>
                  <a:pt x="75081" y="147258"/>
                </a:lnTo>
                <a:lnTo>
                  <a:pt x="91388" y="81822"/>
                </a:lnTo>
                <a:lnTo>
                  <a:pt x="105522" y="54189"/>
                </a:lnTo>
                <a:lnTo>
                  <a:pt x="125910" y="26915"/>
                </a:lnTo>
                <a:lnTo>
                  <a:pt x="15255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5" name="任意多边形: 形状 124">
            <a:extLst>
              <a:ext uri="{FF2B5EF4-FFF2-40B4-BE49-F238E27FC236}">
                <a16:creationId xmlns:a16="http://schemas.microsoft.com/office/drawing/2014/main" xmlns="" id="{6EAEBBA5-C001-4CD2-9034-4E88ABB1F64B}"/>
              </a:ext>
            </a:extLst>
          </p:cNvPr>
          <p:cNvSpPr/>
          <p:nvPr/>
        </p:nvSpPr>
        <p:spPr>
          <a:xfrm rot="21402715">
            <a:off x="1936963" y="2362007"/>
            <a:ext cx="155909" cy="220562"/>
          </a:xfrm>
          <a:custGeom>
            <a:avLst/>
            <a:gdLst>
              <a:gd name="connsiteX0" fmla="*/ 28269 w 155909"/>
              <a:gd name="connsiteY0" fmla="*/ 0 h 220562"/>
              <a:gd name="connsiteX1" fmla="*/ 40775 w 155909"/>
              <a:gd name="connsiteY1" fmla="*/ 719 h 220562"/>
              <a:gd name="connsiteX2" fmla="*/ 72039 w 155909"/>
              <a:gd name="connsiteY2" fmla="*/ 2515 h 220562"/>
              <a:gd name="connsiteX3" fmla="*/ 107928 w 155909"/>
              <a:gd name="connsiteY3" fmla="*/ 33022 h 220562"/>
              <a:gd name="connsiteX4" fmla="*/ 150069 w 155909"/>
              <a:gd name="connsiteY4" fmla="*/ 63888 h 220562"/>
              <a:gd name="connsiteX5" fmla="*/ 155909 w 155909"/>
              <a:gd name="connsiteY5" fmla="*/ 64224 h 220562"/>
              <a:gd name="connsiteX6" fmla="*/ 80202 w 155909"/>
              <a:gd name="connsiteY6" fmla="*/ 220562 h 220562"/>
              <a:gd name="connsiteX7" fmla="*/ 62266 w 155909"/>
              <a:gd name="connsiteY7" fmla="*/ 172626 h 220562"/>
              <a:gd name="connsiteX8" fmla="*/ 32630 w 155909"/>
              <a:gd name="connsiteY8" fmla="*/ 142478 h 220562"/>
              <a:gd name="connsiteX9" fmla="*/ 21754 w 155909"/>
              <a:gd name="connsiteY9" fmla="*/ 113408 h 220562"/>
              <a:gd name="connsiteX10" fmla="*/ 12506 w 155909"/>
              <a:gd name="connsiteY10" fmla="*/ 55985 h 220562"/>
              <a:gd name="connsiteX11" fmla="*/ 0 w 155909"/>
              <a:gd name="connsiteY11" fmla="*/ 55267 h 220562"/>
              <a:gd name="connsiteX12" fmla="*/ 14135 w 155909"/>
              <a:gd name="connsiteY12" fmla="*/ 27634 h 220562"/>
              <a:gd name="connsiteX13" fmla="*/ 28269 w 155909"/>
              <a:gd name="connsiteY13" fmla="*/ 0 h 220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55909" h="220562">
                <a:moveTo>
                  <a:pt x="28269" y="0"/>
                </a:moveTo>
                <a:lnTo>
                  <a:pt x="40775" y="719"/>
                </a:lnTo>
                <a:lnTo>
                  <a:pt x="72039" y="2515"/>
                </a:lnTo>
                <a:lnTo>
                  <a:pt x="107928" y="33022"/>
                </a:lnTo>
                <a:lnTo>
                  <a:pt x="150069" y="63888"/>
                </a:lnTo>
                <a:lnTo>
                  <a:pt x="155909" y="64224"/>
                </a:lnTo>
                <a:lnTo>
                  <a:pt x="80202" y="220562"/>
                </a:lnTo>
                <a:lnTo>
                  <a:pt x="62266" y="172626"/>
                </a:lnTo>
                <a:lnTo>
                  <a:pt x="32630" y="142478"/>
                </a:lnTo>
                <a:lnTo>
                  <a:pt x="21754" y="113408"/>
                </a:lnTo>
                <a:lnTo>
                  <a:pt x="12506" y="55985"/>
                </a:lnTo>
                <a:lnTo>
                  <a:pt x="0" y="55267"/>
                </a:lnTo>
                <a:lnTo>
                  <a:pt x="14135" y="27634"/>
                </a:lnTo>
                <a:lnTo>
                  <a:pt x="2826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7EF3D06B-0788-47B2-8A84-F7D4AC2E37A4}"/>
              </a:ext>
            </a:extLst>
          </p:cNvPr>
          <p:cNvSpPr/>
          <p:nvPr/>
        </p:nvSpPr>
        <p:spPr>
          <a:xfrm rot="21402715">
            <a:off x="5828004" y="2610693"/>
            <a:ext cx="294234" cy="432448"/>
          </a:xfrm>
          <a:custGeom>
            <a:avLst/>
            <a:gdLst>
              <a:gd name="connsiteX0" fmla="*/ 28812 w 294234"/>
              <a:gd name="connsiteY0" fmla="*/ 0 h 432448"/>
              <a:gd name="connsiteX1" fmla="*/ 41317 w 294234"/>
              <a:gd name="connsiteY1" fmla="*/ 719 h 432448"/>
              <a:gd name="connsiteX2" fmla="*/ 72582 w 294234"/>
              <a:gd name="connsiteY2" fmla="*/ 2515 h 432448"/>
              <a:gd name="connsiteX3" fmla="*/ 85088 w 294234"/>
              <a:gd name="connsiteY3" fmla="*/ 3233 h 432448"/>
              <a:gd name="connsiteX4" fmla="*/ 110100 w 294234"/>
              <a:gd name="connsiteY4" fmla="*/ 4670 h 432448"/>
              <a:gd name="connsiteX5" fmla="*/ 153870 w 294234"/>
              <a:gd name="connsiteY5" fmla="*/ 7185 h 432448"/>
              <a:gd name="connsiteX6" fmla="*/ 176710 w 294234"/>
              <a:gd name="connsiteY6" fmla="*/ 46423 h 432448"/>
              <a:gd name="connsiteX7" fmla="*/ 207974 w 294234"/>
              <a:gd name="connsiteY7" fmla="*/ 48220 h 432448"/>
              <a:gd name="connsiteX8" fmla="*/ 220481 w 294234"/>
              <a:gd name="connsiteY8" fmla="*/ 48938 h 432448"/>
              <a:gd name="connsiteX9" fmla="*/ 245492 w 294234"/>
              <a:gd name="connsiteY9" fmla="*/ 50375 h 432448"/>
              <a:gd name="connsiteX10" fmla="*/ 276757 w 294234"/>
              <a:gd name="connsiteY10" fmla="*/ 52171 h 432448"/>
              <a:gd name="connsiteX11" fmla="*/ 289262 w 294234"/>
              <a:gd name="connsiteY11" fmla="*/ 52890 h 432448"/>
              <a:gd name="connsiteX12" fmla="*/ 294234 w 294234"/>
              <a:gd name="connsiteY12" fmla="*/ 40329 h 432448"/>
              <a:gd name="connsiteX13" fmla="*/ 294234 w 294234"/>
              <a:gd name="connsiteY13" fmla="*/ 432448 h 432448"/>
              <a:gd name="connsiteX14" fmla="*/ 292556 w 294234"/>
              <a:gd name="connsiteY14" fmla="*/ 432351 h 432448"/>
              <a:gd name="connsiteX15" fmla="*/ 267544 w 294234"/>
              <a:gd name="connsiteY15" fmla="*/ 430914 h 432448"/>
              <a:gd name="connsiteX16" fmla="*/ 257211 w 294234"/>
              <a:gd name="connsiteY16" fmla="*/ 392393 h 432448"/>
              <a:gd name="connsiteX17" fmla="*/ 244704 w 294234"/>
              <a:gd name="connsiteY17" fmla="*/ 391675 h 432448"/>
              <a:gd name="connsiteX18" fmla="*/ 229204 w 294234"/>
              <a:gd name="connsiteY18" fmla="*/ 333894 h 432448"/>
              <a:gd name="connsiteX19" fmla="*/ 218326 w 294234"/>
              <a:gd name="connsiteY19" fmla="*/ 304824 h 432448"/>
              <a:gd name="connsiteX20" fmla="*/ 209079 w 294234"/>
              <a:gd name="connsiteY20" fmla="*/ 247402 h 432448"/>
              <a:gd name="connsiteX21" fmla="*/ 184067 w 294234"/>
              <a:gd name="connsiteY21" fmla="*/ 245965 h 432448"/>
              <a:gd name="connsiteX22" fmla="*/ 166937 w 294234"/>
              <a:gd name="connsiteY22" fmla="*/ 216535 h 432448"/>
              <a:gd name="connsiteX23" fmla="*/ 143554 w 294234"/>
              <a:gd name="connsiteY23" fmla="*/ 186746 h 432448"/>
              <a:gd name="connsiteX24" fmla="*/ 118542 w 294234"/>
              <a:gd name="connsiteY24" fmla="*/ 185309 h 432448"/>
              <a:gd name="connsiteX25" fmla="*/ 76401 w 294234"/>
              <a:gd name="connsiteY25" fmla="*/ 154443 h 432448"/>
              <a:gd name="connsiteX26" fmla="*/ 65524 w 294234"/>
              <a:gd name="connsiteY26" fmla="*/ 125372 h 432448"/>
              <a:gd name="connsiteX27" fmla="*/ 34259 w 294234"/>
              <a:gd name="connsiteY27" fmla="*/ 123576 h 432448"/>
              <a:gd name="connsiteX28" fmla="*/ 23383 w 294234"/>
              <a:gd name="connsiteY28" fmla="*/ 94506 h 432448"/>
              <a:gd name="connsiteX29" fmla="*/ 10876 w 294234"/>
              <a:gd name="connsiteY29" fmla="*/ 93788 h 432448"/>
              <a:gd name="connsiteX30" fmla="*/ 0 w 294234"/>
              <a:gd name="connsiteY30" fmla="*/ 64717 h 432448"/>
              <a:gd name="connsiteX31" fmla="*/ 1629 w 294234"/>
              <a:gd name="connsiteY31" fmla="*/ 36365 h 432448"/>
              <a:gd name="connsiteX32" fmla="*/ 14134 w 294234"/>
              <a:gd name="connsiteY32" fmla="*/ 37083 h 432448"/>
              <a:gd name="connsiteX33" fmla="*/ 28812 w 294234"/>
              <a:gd name="connsiteY33" fmla="*/ 0 h 432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94234" h="432448">
                <a:moveTo>
                  <a:pt x="28812" y="0"/>
                </a:moveTo>
                <a:lnTo>
                  <a:pt x="41317" y="719"/>
                </a:lnTo>
                <a:lnTo>
                  <a:pt x="72582" y="2515"/>
                </a:lnTo>
                <a:lnTo>
                  <a:pt x="85088" y="3233"/>
                </a:lnTo>
                <a:lnTo>
                  <a:pt x="110100" y="4670"/>
                </a:lnTo>
                <a:lnTo>
                  <a:pt x="153870" y="7185"/>
                </a:lnTo>
                <a:lnTo>
                  <a:pt x="176710" y="46423"/>
                </a:lnTo>
                <a:lnTo>
                  <a:pt x="207974" y="48220"/>
                </a:lnTo>
                <a:lnTo>
                  <a:pt x="220481" y="48938"/>
                </a:lnTo>
                <a:lnTo>
                  <a:pt x="245492" y="50375"/>
                </a:lnTo>
                <a:lnTo>
                  <a:pt x="276757" y="52171"/>
                </a:lnTo>
                <a:lnTo>
                  <a:pt x="289262" y="52890"/>
                </a:lnTo>
                <a:lnTo>
                  <a:pt x="294234" y="40329"/>
                </a:lnTo>
                <a:lnTo>
                  <a:pt x="294234" y="432448"/>
                </a:lnTo>
                <a:lnTo>
                  <a:pt x="292556" y="432351"/>
                </a:lnTo>
                <a:lnTo>
                  <a:pt x="267544" y="430914"/>
                </a:lnTo>
                <a:lnTo>
                  <a:pt x="257211" y="392393"/>
                </a:lnTo>
                <a:lnTo>
                  <a:pt x="244704" y="391675"/>
                </a:lnTo>
                <a:lnTo>
                  <a:pt x="229204" y="333894"/>
                </a:lnTo>
                <a:lnTo>
                  <a:pt x="218326" y="304824"/>
                </a:lnTo>
                <a:lnTo>
                  <a:pt x="209079" y="247402"/>
                </a:lnTo>
                <a:lnTo>
                  <a:pt x="184067" y="245965"/>
                </a:lnTo>
                <a:lnTo>
                  <a:pt x="166937" y="216535"/>
                </a:lnTo>
                <a:lnTo>
                  <a:pt x="143554" y="186746"/>
                </a:lnTo>
                <a:lnTo>
                  <a:pt x="118542" y="185309"/>
                </a:lnTo>
                <a:lnTo>
                  <a:pt x="76401" y="154443"/>
                </a:lnTo>
                <a:lnTo>
                  <a:pt x="65524" y="125372"/>
                </a:lnTo>
                <a:lnTo>
                  <a:pt x="34259" y="123576"/>
                </a:lnTo>
                <a:lnTo>
                  <a:pt x="23383" y="94506"/>
                </a:lnTo>
                <a:lnTo>
                  <a:pt x="10876" y="93788"/>
                </a:lnTo>
                <a:lnTo>
                  <a:pt x="0" y="64717"/>
                </a:lnTo>
                <a:lnTo>
                  <a:pt x="1629" y="36365"/>
                </a:lnTo>
                <a:lnTo>
                  <a:pt x="14134" y="37083"/>
                </a:lnTo>
                <a:lnTo>
                  <a:pt x="2881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7BB3B8F2-DD3A-4A51-A4C0-2AB6B4C6327C}"/>
              </a:ext>
            </a:extLst>
          </p:cNvPr>
          <p:cNvSpPr/>
          <p:nvPr/>
        </p:nvSpPr>
        <p:spPr>
          <a:xfrm rot="21402715">
            <a:off x="6145528" y="4751056"/>
            <a:ext cx="1142653" cy="222476"/>
          </a:xfrm>
          <a:custGeom>
            <a:avLst/>
            <a:gdLst>
              <a:gd name="connsiteX0" fmla="*/ 900680 w 1142653"/>
              <a:gd name="connsiteY0" fmla="*/ 0 h 222476"/>
              <a:gd name="connsiteX1" fmla="*/ 925692 w 1142653"/>
              <a:gd name="connsiteY1" fmla="*/ 1437 h 222476"/>
              <a:gd name="connsiteX2" fmla="*/ 955328 w 1142653"/>
              <a:gd name="connsiteY2" fmla="*/ 31586 h 222476"/>
              <a:gd name="connsiteX3" fmla="*/ 980340 w 1142653"/>
              <a:gd name="connsiteY3" fmla="*/ 33023 h 222476"/>
              <a:gd name="connsiteX4" fmla="*/ 991217 w 1142653"/>
              <a:gd name="connsiteY4" fmla="*/ 62093 h 222476"/>
              <a:gd name="connsiteX5" fmla="*/ 1034987 w 1142653"/>
              <a:gd name="connsiteY5" fmla="*/ 64607 h 222476"/>
              <a:gd name="connsiteX6" fmla="*/ 1058370 w 1142653"/>
              <a:gd name="connsiteY6" fmla="*/ 94396 h 222476"/>
              <a:gd name="connsiteX7" fmla="*/ 1100512 w 1142653"/>
              <a:gd name="connsiteY7" fmla="*/ 125262 h 222476"/>
              <a:gd name="connsiteX8" fmla="*/ 1113017 w 1142653"/>
              <a:gd name="connsiteY8" fmla="*/ 125981 h 222476"/>
              <a:gd name="connsiteX9" fmla="*/ 1123895 w 1142653"/>
              <a:gd name="connsiteY9" fmla="*/ 155051 h 222476"/>
              <a:gd name="connsiteX10" fmla="*/ 1142653 w 1142653"/>
              <a:gd name="connsiteY10" fmla="*/ 156129 h 222476"/>
              <a:gd name="connsiteX11" fmla="*/ 1141024 w 1142653"/>
              <a:gd name="connsiteY11" fmla="*/ 184480 h 222476"/>
              <a:gd name="connsiteX12" fmla="*/ 1139395 w 1142653"/>
              <a:gd name="connsiteY12" fmla="*/ 212833 h 222476"/>
              <a:gd name="connsiteX13" fmla="*/ 1137834 w 1142653"/>
              <a:gd name="connsiteY13" fmla="*/ 214921 h 222476"/>
              <a:gd name="connsiteX14" fmla="*/ 831872 w 1142653"/>
              <a:gd name="connsiteY14" fmla="*/ 214920 h 222476"/>
              <a:gd name="connsiteX15" fmla="*/ 833003 w 1142653"/>
              <a:gd name="connsiteY15" fmla="*/ 195230 h 222476"/>
              <a:gd name="connsiteX16" fmla="*/ 820497 w 1142653"/>
              <a:gd name="connsiteY16" fmla="*/ 194512 h 222476"/>
              <a:gd name="connsiteX17" fmla="*/ 807992 w 1142653"/>
              <a:gd name="connsiteY17" fmla="*/ 193793 h 222476"/>
              <a:gd name="connsiteX18" fmla="*/ 795485 w 1142653"/>
              <a:gd name="connsiteY18" fmla="*/ 193075 h 222476"/>
              <a:gd name="connsiteX19" fmla="*/ 764221 w 1142653"/>
              <a:gd name="connsiteY19" fmla="*/ 191279 h 222476"/>
              <a:gd name="connsiteX20" fmla="*/ 751715 w 1142653"/>
              <a:gd name="connsiteY20" fmla="*/ 190560 h 222476"/>
              <a:gd name="connsiteX21" fmla="*/ 720451 w 1142653"/>
              <a:gd name="connsiteY21" fmla="*/ 188764 h 222476"/>
              <a:gd name="connsiteX22" fmla="*/ 695439 w 1142653"/>
              <a:gd name="connsiteY22" fmla="*/ 187327 h 222476"/>
              <a:gd name="connsiteX23" fmla="*/ 670427 w 1142653"/>
              <a:gd name="connsiteY23" fmla="*/ 185890 h 222476"/>
              <a:gd name="connsiteX24" fmla="*/ 626657 w 1142653"/>
              <a:gd name="connsiteY24" fmla="*/ 183375 h 222476"/>
              <a:gd name="connsiteX25" fmla="*/ 570380 w 1142653"/>
              <a:gd name="connsiteY25" fmla="*/ 180142 h 222476"/>
              <a:gd name="connsiteX26" fmla="*/ 512475 w 1142653"/>
              <a:gd name="connsiteY26" fmla="*/ 205260 h 222476"/>
              <a:gd name="connsiteX27" fmla="*/ 443694 w 1142653"/>
              <a:gd name="connsiteY27" fmla="*/ 201309 h 222476"/>
              <a:gd name="connsiteX28" fmla="*/ 374912 w 1142653"/>
              <a:gd name="connsiteY28" fmla="*/ 197357 h 222476"/>
              <a:gd name="connsiteX29" fmla="*/ 317007 w 1142653"/>
              <a:gd name="connsiteY29" fmla="*/ 222476 h 222476"/>
              <a:gd name="connsiteX30" fmla="*/ 266984 w 1142653"/>
              <a:gd name="connsiteY30" fmla="*/ 219602 h 222476"/>
              <a:gd name="connsiteX31" fmla="*/ 223213 w 1142653"/>
              <a:gd name="connsiteY31" fmla="*/ 217088 h 222476"/>
              <a:gd name="connsiteX32" fmla="*/ 179443 w 1142653"/>
              <a:gd name="connsiteY32" fmla="*/ 214573 h 222476"/>
              <a:gd name="connsiteX33" fmla="*/ 154431 w 1142653"/>
              <a:gd name="connsiteY33" fmla="*/ 213136 h 222476"/>
              <a:gd name="connsiteX34" fmla="*/ 141925 w 1142653"/>
              <a:gd name="connsiteY34" fmla="*/ 212418 h 222476"/>
              <a:gd name="connsiteX35" fmla="*/ 129420 w 1142653"/>
              <a:gd name="connsiteY35" fmla="*/ 211699 h 222476"/>
              <a:gd name="connsiteX36" fmla="*/ 99784 w 1142653"/>
              <a:gd name="connsiteY36" fmla="*/ 181551 h 222476"/>
              <a:gd name="connsiteX37" fmla="*/ 76401 w 1142653"/>
              <a:gd name="connsiteY37" fmla="*/ 151763 h 222476"/>
              <a:gd name="connsiteX38" fmla="*/ 34260 w 1142653"/>
              <a:gd name="connsiteY38" fmla="*/ 120896 h 222476"/>
              <a:gd name="connsiteX39" fmla="*/ 0 w 1142653"/>
              <a:gd name="connsiteY39" fmla="*/ 62037 h 222476"/>
              <a:gd name="connsiteX40" fmla="*/ 68782 w 1142653"/>
              <a:gd name="connsiteY40" fmla="*/ 65988 h 222476"/>
              <a:gd name="connsiteX41" fmla="*/ 137564 w 1142653"/>
              <a:gd name="connsiteY41" fmla="*/ 69940 h 222476"/>
              <a:gd name="connsiteX42" fmla="*/ 275128 w 1142653"/>
              <a:gd name="connsiteY42" fmla="*/ 77843 h 222476"/>
              <a:gd name="connsiteX43" fmla="*/ 426826 w 1142653"/>
              <a:gd name="connsiteY43" fmla="*/ 58114 h 222476"/>
              <a:gd name="connsiteX44" fmla="*/ 578525 w 1142653"/>
              <a:gd name="connsiteY44" fmla="*/ 38383 h 222476"/>
              <a:gd name="connsiteX45" fmla="*/ 661441 w 1142653"/>
              <a:gd name="connsiteY45" fmla="*/ 14702 h 222476"/>
              <a:gd name="connsiteX46" fmla="*/ 730224 w 1142653"/>
              <a:gd name="connsiteY46" fmla="*/ 18653 h 222476"/>
              <a:gd name="connsiteX47" fmla="*/ 805258 w 1142653"/>
              <a:gd name="connsiteY47" fmla="*/ 22964 h 222476"/>
              <a:gd name="connsiteX48" fmla="*/ 855282 w 1142653"/>
              <a:gd name="connsiteY48" fmla="*/ 25838 h 222476"/>
              <a:gd name="connsiteX49" fmla="*/ 900680 w 1142653"/>
              <a:gd name="connsiteY49" fmla="*/ 0 h 2224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1142653" h="222476">
                <a:moveTo>
                  <a:pt x="900680" y="0"/>
                </a:moveTo>
                <a:lnTo>
                  <a:pt x="925692" y="1437"/>
                </a:lnTo>
                <a:lnTo>
                  <a:pt x="955328" y="31586"/>
                </a:lnTo>
                <a:lnTo>
                  <a:pt x="980340" y="33023"/>
                </a:lnTo>
                <a:lnTo>
                  <a:pt x="991217" y="62093"/>
                </a:lnTo>
                <a:lnTo>
                  <a:pt x="1034987" y="64607"/>
                </a:lnTo>
                <a:lnTo>
                  <a:pt x="1058370" y="94396"/>
                </a:lnTo>
                <a:lnTo>
                  <a:pt x="1100512" y="125262"/>
                </a:lnTo>
                <a:lnTo>
                  <a:pt x="1113017" y="125981"/>
                </a:lnTo>
                <a:lnTo>
                  <a:pt x="1123895" y="155051"/>
                </a:lnTo>
                <a:lnTo>
                  <a:pt x="1142653" y="156129"/>
                </a:lnTo>
                <a:lnTo>
                  <a:pt x="1141024" y="184480"/>
                </a:lnTo>
                <a:lnTo>
                  <a:pt x="1139395" y="212833"/>
                </a:lnTo>
                <a:lnTo>
                  <a:pt x="1137834" y="214921"/>
                </a:lnTo>
                <a:lnTo>
                  <a:pt x="831872" y="214920"/>
                </a:lnTo>
                <a:lnTo>
                  <a:pt x="833003" y="195230"/>
                </a:lnTo>
                <a:lnTo>
                  <a:pt x="820497" y="194512"/>
                </a:lnTo>
                <a:lnTo>
                  <a:pt x="807992" y="193793"/>
                </a:lnTo>
                <a:lnTo>
                  <a:pt x="795485" y="193075"/>
                </a:lnTo>
                <a:lnTo>
                  <a:pt x="764221" y="191279"/>
                </a:lnTo>
                <a:lnTo>
                  <a:pt x="751715" y="190560"/>
                </a:lnTo>
                <a:lnTo>
                  <a:pt x="720451" y="188764"/>
                </a:lnTo>
                <a:lnTo>
                  <a:pt x="695439" y="187327"/>
                </a:lnTo>
                <a:lnTo>
                  <a:pt x="670427" y="185890"/>
                </a:lnTo>
                <a:lnTo>
                  <a:pt x="626657" y="183375"/>
                </a:lnTo>
                <a:lnTo>
                  <a:pt x="570380" y="180142"/>
                </a:lnTo>
                <a:lnTo>
                  <a:pt x="512475" y="205260"/>
                </a:lnTo>
                <a:lnTo>
                  <a:pt x="443694" y="201309"/>
                </a:lnTo>
                <a:lnTo>
                  <a:pt x="374912" y="197357"/>
                </a:lnTo>
                <a:lnTo>
                  <a:pt x="317007" y="222476"/>
                </a:lnTo>
                <a:lnTo>
                  <a:pt x="266984" y="219602"/>
                </a:lnTo>
                <a:lnTo>
                  <a:pt x="223213" y="217088"/>
                </a:lnTo>
                <a:lnTo>
                  <a:pt x="179443" y="214573"/>
                </a:lnTo>
                <a:lnTo>
                  <a:pt x="154431" y="213136"/>
                </a:lnTo>
                <a:lnTo>
                  <a:pt x="141925" y="212418"/>
                </a:lnTo>
                <a:lnTo>
                  <a:pt x="129420" y="211699"/>
                </a:lnTo>
                <a:lnTo>
                  <a:pt x="99784" y="181551"/>
                </a:lnTo>
                <a:lnTo>
                  <a:pt x="76401" y="151763"/>
                </a:lnTo>
                <a:lnTo>
                  <a:pt x="34260" y="120896"/>
                </a:lnTo>
                <a:lnTo>
                  <a:pt x="0" y="62037"/>
                </a:lnTo>
                <a:lnTo>
                  <a:pt x="68782" y="65988"/>
                </a:lnTo>
                <a:lnTo>
                  <a:pt x="137564" y="69940"/>
                </a:lnTo>
                <a:lnTo>
                  <a:pt x="275128" y="77843"/>
                </a:lnTo>
                <a:lnTo>
                  <a:pt x="426826" y="58114"/>
                </a:lnTo>
                <a:lnTo>
                  <a:pt x="578525" y="38383"/>
                </a:lnTo>
                <a:lnTo>
                  <a:pt x="661441" y="14702"/>
                </a:lnTo>
                <a:lnTo>
                  <a:pt x="730224" y="18653"/>
                </a:lnTo>
                <a:lnTo>
                  <a:pt x="805258" y="22964"/>
                </a:lnTo>
                <a:lnTo>
                  <a:pt x="855282" y="25838"/>
                </a:lnTo>
                <a:lnTo>
                  <a:pt x="90068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8" name="任意多边形: 形状 127">
            <a:extLst>
              <a:ext uri="{FF2B5EF4-FFF2-40B4-BE49-F238E27FC236}">
                <a16:creationId xmlns:a16="http://schemas.microsoft.com/office/drawing/2014/main" xmlns="" id="{7E07696E-072F-4CAD-BE2D-61EFA53075B2}"/>
              </a:ext>
            </a:extLst>
          </p:cNvPr>
          <p:cNvSpPr/>
          <p:nvPr/>
        </p:nvSpPr>
        <p:spPr>
          <a:xfrm rot="21402715">
            <a:off x="1264993" y="4918312"/>
            <a:ext cx="625290" cy="245347"/>
          </a:xfrm>
          <a:custGeom>
            <a:avLst/>
            <a:gdLst>
              <a:gd name="connsiteX0" fmla="*/ 340091 w 625290"/>
              <a:gd name="connsiteY0" fmla="*/ 0 h 245347"/>
              <a:gd name="connsiteX1" fmla="*/ 352597 w 625290"/>
              <a:gd name="connsiteY1" fmla="*/ 719 h 245347"/>
              <a:gd name="connsiteX2" fmla="*/ 408873 w 625290"/>
              <a:gd name="connsiteY2" fmla="*/ 3952 h 245347"/>
              <a:gd name="connsiteX3" fmla="*/ 421379 w 625290"/>
              <a:gd name="connsiteY3" fmla="*/ 4670 h 245347"/>
              <a:gd name="connsiteX4" fmla="*/ 465148 w 625290"/>
              <a:gd name="connsiteY4" fmla="*/ 7185 h 245347"/>
              <a:gd name="connsiteX5" fmla="*/ 494784 w 625290"/>
              <a:gd name="connsiteY5" fmla="*/ 37333 h 245347"/>
              <a:gd name="connsiteX6" fmla="*/ 544808 w 625290"/>
              <a:gd name="connsiteY6" fmla="*/ 40207 h 245347"/>
              <a:gd name="connsiteX7" fmla="*/ 574443 w 625290"/>
              <a:gd name="connsiteY7" fmla="*/ 70355 h 245347"/>
              <a:gd name="connsiteX8" fmla="*/ 597826 w 625290"/>
              <a:gd name="connsiteY8" fmla="*/ 100144 h 245347"/>
              <a:gd name="connsiteX9" fmla="*/ 608160 w 625290"/>
              <a:gd name="connsiteY9" fmla="*/ 138665 h 245347"/>
              <a:gd name="connsiteX10" fmla="*/ 625290 w 625290"/>
              <a:gd name="connsiteY10" fmla="*/ 168094 h 245347"/>
              <a:gd name="connsiteX11" fmla="*/ 604902 w 625290"/>
              <a:gd name="connsiteY11" fmla="*/ 195368 h 245347"/>
              <a:gd name="connsiteX12" fmla="*/ 594772 w 625290"/>
              <a:gd name="connsiteY12" fmla="*/ 215173 h 245347"/>
              <a:gd name="connsiteX13" fmla="*/ 338543 w 625290"/>
              <a:gd name="connsiteY13" fmla="*/ 245347 h 245347"/>
              <a:gd name="connsiteX14" fmla="*/ 339023 w 625290"/>
              <a:gd name="connsiteY14" fmla="*/ 236984 h 245347"/>
              <a:gd name="connsiteX15" fmla="*/ 326517 w 625290"/>
              <a:gd name="connsiteY15" fmla="*/ 236266 h 245347"/>
              <a:gd name="connsiteX16" fmla="*/ 315640 w 625290"/>
              <a:gd name="connsiteY16" fmla="*/ 207196 h 245347"/>
              <a:gd name="connsiteX17" fmla="*/ 303134 w 625290"/>
              <a:gd name="connsiteY17" fmla="*/ 206477 h 245347"/>
              <a:gd name="connsiteX18" fmla="*/ 290629 w 625290"/>
              <a:gd name="connsiteY18" fmla="*/ 205759 h 245347"/>
              <a:gd name="connsiteX19" fmla="*/ 257735 w 625290"/>
              <a:gd name="connsiteY19" fmla="*/ 232314 h 245347"/>
              <a:gd name="connsiteX20" fmla="*/ 220218 w 625290"/>
              <a:gd name="connsiteY20" fmla="*/ 230159 h 245347"/>
              <a:gd name="connsiteX21" fmla="*/ 176447 w 625290"/>
              <a:gd name="connsiteY21" fmla="*/ 227644 h 245347"/>
              <a:gd name="connsiteX22" fmla="*/ 151436 w 625290"/>
              <a:gd name="connsiteY22" fmla="*/ 226207 h 245347"/>
              <a:gd name="connsiteX23" fmla="*/ 120171 w 625290"/>
              <a:gd name="connsiteY23" fmla="*/ 224411 h 245347"/>
              <a:gd name="connsiteX24" fmla="*/ 95159 w 625290"/>
              <a:gd name="connsiteY24" fmla="*/ 222974 h 245347"/>
              <a:gd name="connsiteX25" fmla="*/ 63895 w 625290"/>
              <a:gd name="connsiteY25" fmla="*/ 221178 h 245347"/>
              <a:gd name="connsiteX26" fmla="*/ 40513 w 625290"/>
              <a:gd name="connsiteY26" fmla="*/ 191390 h 245347"/>
              <a:gd name="connsiteX27" fmla="*/ 28007 w 625290"/>
              <a:gd name="connsiteY27" fmla="*/ 190671 h 245347"/>
              <a:gd name="connsiteX28" fmla="*/ 10876 w 625290"/>
              <a:gd name="connsiteY28" fmla="*/ 161241 h 245347"/>
              <a:gd name="connsiteX29" fmla="*/ 0 w 625290"/>
              <a:gd name="connsiteY29" fmla="*/ 132170 h 245347"/>
              <a:gd name="connsiteX30" fmla="*/ 57905 w 625290"/>
              <a:gd name="connsiteY30" fmla="*/ 107052 h 245347"/>
              <a:gd name="connsiteX31" fmla="*/ 114181 w 625290"/>
              <a:gd name="connsiteY31" fmla="*/ 110285 h 245347"/>
              <a:gd name="connsiteX32" fmla="*/ 160123 w 625290"/>
              <a:gd name="connsiteY32" fmla="*/ 74997 h 245347"/>
              <a:gd name="connsiteX33" fmla="*/ 197641 w 625290"/>
              <a:gd name="connsiteY33" fmla="*/ 77153 h 245347"/>
              <a:gd name="connsiteX34" fmla="*/ 241411 w 625290"/>
              <a:gd name="connsiteY34" fmla="*/ 79667 h 245347"/>
              <a:gd name="connsiteX35" fmla="*/ 268051 w 625290"/>
              <a:gd name="connsiteY35" fmla="*/ 52752 h 245347"/>
              <a:gd name="connsiteX36" fmla="*/ 299316 w 625290"/>
              <a:gd name="connsiteY36" fmla="*/ 54548 h 245347"/>
              <a:gd name="connsiteX37" fmla="*/ 325956 w 625290"/>
              <a:gd name="connsiteY37" fmla="*/ 27634 h 245347"/>
              <a:gd name="connsiteX38" fmla="*/ 340091 w 625290"/>
              <a:gd name="connsiteY38" fmla="*/ 0 h 245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625290" h="245347">
                <a:moveTo>
                  <a:pt x="340091" y="0"/>
                </a:moveTo>
                <a:lnTo>
                  <a:pt x="352597" y="719"/>
                </a:lnTo>
                <a:lnTo>
                  <a:pt x="408873" y="3952"/>
                </a:lnTo>
                <a:lnTo>
                  <a:pt x="421379" y="4670"/>
                </a:lnTo>
                <a:lnTo>
                  <a:pt x="465148" y="7185"/>
                </a:lnTo>
                <a:lnTo>
                  <a:pt x="494784" y="37333"/>
                </a:lnTo>
                <a:lnTo>
                  <a:pt x="544808" y="40207"/>
                </a:lnTo>
                <a:lnTo>
                  <a:pt x="574443" y="70355"/>
                </a:lnTo>
                <a:lnTo>
                  <a:pt x="597826" y="100144"/>
                </a:lnTo>
                <a:lnTo>
                  <a:pt x="608160" y="138665"/>
                </a:lnTo>
                <a:lnTo>
                  <a:pt x="625290" y="168094"/>
                </a:lnTo>
                <a:lnTo>
                  <a:pt x="604902" y="195368"/>
                </a:lnTo>
                <a:lnTo>
                  <a:pt x="594772" y="215173"/>
                </a:lnTo>
                <a:lnTo>
                  <a:pt x="338543" y="245347"/>
                </a:lnTo>
                <a:lnTo>
                  <a:pt x="339023" y="236984"/>
                </a:lnTo>
                <a:lnTo>
                  <a:pt x="326517" y="236266"/>
                </a:lnTo>
                <a:lnTo>
                  <a:pt x="315640" y="207196"/>
                </a:lnTo>
                <a:lnTo>
                  <a:pt x="303134" y="206477"/>
                </a:lnTo>
                <a:lnTo>
                  <a:pt x="290629" y="205759"/>
                </a:lnTo>
                <a:lnTo>
                  <a:pt x="257735" y="232314"/>
                </a:lnTo>
                <a:lnTo>
                  <a:pt x="220218" y="230159"/>
                </a:lnTo>
                <a:lnTo>
                  <a:pt x="176447" y="227644"/>
                </a:lnTo>
                <a:lnTo>
                  <a:pt x="151436" y="226207"/>
                </a:lnTo>
                <a:lnTo>
                  <a:pt x="120171" y="224411"/>
                </a:lnTo>
                <a:lnTo>
                  <a:pt x="95159" y="222974"/>
                </a:lnTo>
                <a:lnTo>
                  <a:pt x="63895" y="221178"/>
                </a:lnTo>
                <a:lnTo>
                  <a:pt x="40513" y="191390"/>
                </a:lnTo>
                <a:lnTo>
                  <a:pt x="28007" y="190671"/>
                </a:lnTo>
                <a:lnTo>
                  <a:pt x="10876" y="161241"/>
                </a:lnTo>
                <a:lnTo>
                  <a:pt x="0" y="132170"/>
                </a:lnTo>
                <a:lnTo>
                  <a:pt x="57905" y="107052"/>
                </a:lnTo>
                <a:lnTo>
                  <a:pt x="114181" y="110285"/>
                </a:lnTo>
                <a:lnTo>
                  <a:pt x="160123" y="74997"/>
                </a:lnTo>
                <a:lnTo>
                  <a:pt x="197641" y="77153"/>
                </a:lnTo>
                <a:lnTo>
                  <a:pt x="241411" y="79667"/>
                </a:lnTo>
                <a:lnTo>
                  <a:pt x="268051" y="52752"/>
                </a:lnTo>
                <a:lnTo>
                  <a:pt x="299316" y="54548"/>
                </a:lnTo>
                <a:lnTo>
                  <a:pt x="325956" y="27634"/>
                </a:lnTo>
                <a:lnTo>
                  <a:pt x="34009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9" name="任意多边形: 形状 128">
            <a:extLst>
              <a:ext uri="{FF2B5EF4-FFF2-40B4-BE49-F238E27FC236}">
                <a16:creationId xmlns:a16="http://schemas.microsoft.com/office/drawing/2014/main" xmlns="" id="{5175BBE0-AD84-4633-ABFD-EC6893BB0710}"/>
              </a:ext>
            </a:extLst>
          </p:cNvPr>
          <p:cNvSpPr/>
          <p:nvPr/>
        </p:nvSpPr>
        <p:spPr>
          <a:xfrm rot="21402715">
            <a:off x="2153132" y="4924702"/>
            <a:ext cx="557278" cy="739882"/>
          </a:xfrm>
          <a:custGeom>
            <a:avLst/>
            <a:gdLst>
              <a:gd name="connsiteX0" fmla="*/ 424601 w 557278"/>
              <a:gd name="connsiteY0" fmla="*/ 0 h 739882"/>
              <a:gd name="connsiteX1" fmla="*/ 449612 w 557278"/>
              <a:gd name="connsiteY1" fmla="*/ 1437 h 739882"/>
              <a:gd name="connsiteX2" fmla="*/ 472995 w 557278"/>
              <a:gd name="connsiteY2" fmla="*/ 31226 h 739882"/>
              <a:gd name="connsiteX3" fmla="*/ 491754 w 557278"/>
              <a:gd name="connsiteY3" fmla="*/ 32304 h 739882"/>
              <a:gd name="connsiteX4" fmla="*/ 515137 w 557278"/>
              <a:gd name="connsiteY4" fmla="*/ 62092 h 739882"/>
              <a:gd name="connsiteX5" fmla="*/ 540149 w 557278"/>
              <a:gd name="connsiteY5" fmla="*/ 63529 h 739882"/>
              <a:gd name="connsiteX6" fmla="*/ 557278 w 557278"/>
              <a:gd name="connsiteY6" fmla="*/ 92959 h 739882"/>
              <a:gd name="connsiteX7" fmla="*/ 538520 w 557278"/>
              <a:gd name="connsiteY7" fmla="*/ 91881 h 739882"/>
              <a:gd name="connsiteX8" fmla="*/ 536348 w 557278"/>
              <a:gd name="connsiteY8" fmla="*/ 129684 h 739882"/>
              <a:gd name="connsiteX9" fmla="*/ 523841 w 557278"/>
              <a:gd name="connsiteY9" fmla="*/ 128966 h 739882"/>
              <a:gd name="connsiteX10" fmla="*/ 509707 w 557278"/>
              <a:gd name="connsiteY10" fmla="*/ 156598 h 739882"/>
              <a:gd name="connsiteX11" fmla="*/ 481438 w 557278"/>
              <a:gd name="connsiteY11" fmla="*/ 211865 h 739882"/>
              <a:gd name="connsiteX12" fmla="*/ 448545 w 557278"/>
              <a:gd name="connsiteY12" fmla="*/ 238421 h 739882"/>
              <a:gd name="connsiteX13" fmla="*/ 409399 w 557278"/>
              <a:gd name="connsiteY13" fmla="*/ 264617 h 739882"/>
              <a:gd name="connsiteX14" fmla="*/ 362370 w 557278"/>
              <a:gd name="connsiteY14" fmla="*/ 318806 h 739882"/>
              <a:gd name="connsiteX15" fmla="*/ 334101 w 557278"/>
              <a:gd name="connsiteY15" fmla="*/ 374072 h 739882"/>
              <a:gd name="connsiteX16" fmla="*/ 288702 w 557278"/>
              <a:gd name="connsiteY16" fmla="*/ 399910 h 739882"/>
              <a:gd name="connsiteX17" fmla="*/ 254180 w 557278"/>
              <a:gd name="connsiteY17" fmla="*/ 454817 h 739882"/>
              <a:gd name="connsiteX18" fmla="*/ 239502 w 557278"/>
              <a:gd name="connsiteY18" fmla="*/ 491901 h 739882"/>
              <a:gd name="connsiteX19" fmla="*/ 225368 w 557278"/>
              <a:gd name="connsiteY19" fmla="*/ 519534 h 739882"/>
              <a:gd name="connsiteX20" fmla="*/ 211232 w 557278"/>
              <a:gd name="connsiteY20" fmla="*/ 547168 h 739882"/>
              <a:gd name="connsiteX21" fmla="*/ 209603 w 557278"/>
              <a:gd name="connsiteY21" fmla="*/ 575519 h 739882"/>
              <a:gd name="connsiteX22" fmla="*/ 222110 w 557278"/>
              <a:gd name="connsiteY22" fmla="*/ 576238 h 739882"/>
              <a:gd name="connsiteX23" fmla="*/ 234615 w 557278"/>
              <a:gd name="connsiteY23" fmla="*/ 576956 h 739882"/>
              <a:gd name="connsiteX24" fmla="*/ 247122 w 557278"/>
              <a:gd name="connsiteY24" fmla="*/ 577675 h 739882"/>
              <a:gd name="connsiteX25" fmla="*/ 272161 w 557278"/>
              <a:gd name="connsiteY25" fmla="*/ 579113 h 739882"/>
              <a:gd name="connsiteX26" fmla="*/ 229567 w 557278"/>
              <a:gd name="connsiteY26" fmla="*/ 643945 h 739882"/>
              <a:gd name="connsiteX27" fmla="*/ 204717 w 557278"/>
              <a:gd name="connsiteY27" fmla="*/ 660575 h 739882"/>
              <a:gd name="connsiteX28" fmla="*/ 171824 w 557278"/>
              <a:gd name="connsiteY28" fmla="*/ 687130 h 739882"/>
              <a:gd name="connsiteX29" fmla="*/ 159318 w 557278"/>
              <a:gd name="connsiteY29" fmla="*/ 686412 h 739882"/>
              <a:gd name="connsiteX30" fmla="*/ 146812 w 557278"/>
              <a:gd name="connsiteY30" fmla="*/ 685693 h 739882"/>
              <a:gd name="connsiteX31" fmla="*/ 132678 w 557278"/>
              <a:gd name="connsiteY31" fmla="*/ 713327 h 739882"/>
              <a:gd name="connsiteX32" fmla="*/ 120171 w 557278"/>
              <a:gd name="connsiteY32" fmla="*/ 712608 h 739882"/>
              <a:gd name="connsiteX33" fmla="*/ 99784 w 557278"/>
              <a:gd name="connsiteY33" fmla="*/ 739882 h 739882"/>
              <a:gd name="connsiteX34" fmla="*/ 87278 w 557278"/>
              <a:gd name="connsiteY34" fmla="*/ 739163 h 739882"/>
              <a:gd name="connsiteX35" fmla="*/ 74773 w 557278"/>
              <a:gd name="connsiteY35" fmla="*/ 738445 h 739882"/>
              <a:gd name="connsiteX36" fmla="*/ 62267 w 557278"/>
              <a:gd name="connsiteY36" fmla="*/ 737727 h 739882"/>
              <a:gd name="connsiteX37" fmla="*/ 34260 w 557278"/>
              <a:gd name="connsiteY37" fmla="*/ 679227 h 739882"/>
              <a:gd name="connsiteX38" fmla="*/ 23383 w 557278"/>
              <a:gd name="connsiteY38" fmla="*/ 650157 h 739882"/>
              <a:gd name="connsiteX39" fmla="*/ 10878 w 557278"/>
              <a:gd name="connsiteY39" fmla="*/ 649439 h 739882"/>
              <a:gd name="connsiteX40" fmla="*/ 0 w 557278"/>
              <a:gd name="connsiteY40" fmla="*/ 620368 h 739882"/>
              <a:gd name="connsiteX41" fmla="*/ 12506 w 557278"/>
              <a:gd name="connsiteY41" fmla="*/ 621086 h 739882"/>
              <a:gd name="connsiteX42" fmla="*/ 14135 w 557278"/>
              <a:gd name="connsiteY42" fmla="*/ 592735 h 739882"/>
              <a:gd name="connsiteX43" fmla="*/ 39146 w 557278"/>
              <a:gd name="connsiteY43" fmla="*/ 594172 h 739882"/>
              <a:gd name="connsiteX44" fmla="*/ 72040 w 557278"/>
              <a:gd name="connsiteY44" fmla="*/ 567616 h 739882"/>
              <a:gd name="connsiteX45" fmla="*/ 98680 w 557278"/>
              <a:gd name="connsiteY45" fmla="*/ 540702 h 739882"/>
              <a:gd name="connsiteX46" fmla="*/ 156585 w 557278"/>
              <a:gd name="connsiteY46" fmla="*/ 515583 h 739882"/>
              <a:gd name="connsiteX47" fmla="*/ 205785 w 557278"/>
              <a:gd name="connsiteY47" fmla="*/ 423591 h 739882"/>
              <a:gd name="connsiteX48" fmla="*/ 279453 w 557278"/>
              <a:gd name="connsiteY48" fmla="*/ 342488 h 739882"/>
              <a:gd name="connsiteX49" fmla="*/ 307723 w 557278"/>
              <a:gd name="connsiteY49" fmla="*/ 287221 h 739882"/>
              <a:gd name="connsiteX50" fmla="*/ 342245 w 557278"/>
              <a:gd name="connsiteY50" fmla="*/ 232314 h 739882"/>
              <a:gd name="connsiteX51" fmla="*/ 358009 w 557278"/>
              <a:gd name="connsiteY51" fmla="*/ 176329 h 739882"/>
              <a:gd name="connsiteX52" fmla="*/ 372143 w 557278"/>
              <a:gd name="connsiteY52" fmla="*/ 148695 h 739882"/>
              <a:gd name="connsiteX53" fmla="*/ 388449 w 557278"/>
              <a:gd name="connsiteY53" fmla="*/ 83260 h 739882"/>
              <a:gd name="connsiteX54" fmla="*/ 402584 w 557278"/>
              <a:gd name="connsiteY54" fmla="*/ 55626 h 739882"/>
              <a:gd name="connsiteX55" fmla="*/ 422972 w 557278"/>
              <a:gd name="connsiteY55" fmla="*/ 28352 h 739882"/>
              <a:gd name="connsiteX56" fmla="*/ 424601 w 557278"/>
              <a:gd name="connsiteY56" fmla="*/ 0 h 739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557278" h="739882">
                <a:moveTo>
                  <a:pt x="424601" y="0"/>
                </a:moveTo>
                <a:lnTo>
                  <a:pt x="449612" y="1437"/>
                </a:lnTo>
                <a:lnTo>
                  <a:pt x="472995" y="31226"/>
                </a:lnTo>
                <a:lnTo>
                  <a:pt x="491754" y="32304"/>
                </a:lnTo>
                <a:lnTo>
                  <a:pt x="515137" y="62092"/>
                </a:lnTo>
                <a:lnTo>
                  <a:pt x="540149" y="63529"/>
                </a:lnTo>
                <a:lnTo>
                  <a:pt x="557278" y="92959"/>
                </a:lnTo>
                <a:lnTo>
                  <a:pt x="538520" y="91881"/>
                </a:lnTo>
                <a:lnTo>
                  <a:pt x="536348" y="129684"/>
                </a:lnTo>
                <a:lnTo>
                  <a:pt x="523841" y="128966"/>
                </a:lnTo>
                <a:lnTo>
                  <a:pt x="509707" y="156598"/>
                </a:lnTo>
                <a:lnTo>
                  <a:pt x="481438" y="211865"/>
                </a:lnTo>
                <a:lnTo>
                  <a:pt x="448545" y="238421"/>
                </a:lnTo>
                <a:lnTo>
                  <a:pt x="409399" y="264617"/>
                </a:lnTo>
                <a:lnTo>
                  <a:pt x="362370" y="318806"/>
                </a:lnTo>
                <a:lnTo>
                  <a:pt x="334101" y="374072"/>
                </a:lnTo>
                <a:lnTo>
                  <a:pt x="288702" y="399910"/>
                </a:lnTo>
                <a:lnTo>
                  <a:pt x="254180" y="454817"/>
                </a:lnTo>
                <a:lnTo>
                  <a:pt x="239502" y="491901"/>
                </a:lnTo>
                <a:lnTo>
                  <a:pt x="225368" y="519534"/>
                </a:lnTo>
                <a:lnTo>
                  <a:pt x="211232" y="547168"/>
                </a:lnTo>
                <a:lnTo>
                  <a:pt x="209603" y="575519"/>
                </a:lnTo>
                <a:lnTo>
                  <a:pt x="222110" y="576238"/>
                </a:lnTo>
                <a:lnTo>
                  <a:pt x="234615" y="576956"/>
                </a:lnTo>
                <a:lnTo>
                  <a:pt x="247122" y="577675"/>
                </a:lnTo>
                <a:lnTo>
                  <a:pt x="272161" y="579113"/>
                </a:lnTo>
                <a:lnTo>
                  <a:pt x="229567" y="643945"/>
                </a:lnTo>
                <a:lnTo>
                  <a:pt x="204717" y="660575"/>
                </a:lnTo>
                <a:lnTo>
                  <a:pt x="171824" y="687130"/>
                </a:lnTo>
                <a:lnTo>
                  <a:pt x="159318" y="686412"/>
                </a:lnTo>
                <a:lnTo>
                  <a:pt x="146812" y="685693"/>
                </a:lnTo>
                <a:lnTo>
                  <a:pt x="132678" y="713327"/>
                </a:lnTo>
                <a:lnTo>
                  <a:pt x="120171" y="712608"/>
                </a:lnTo>
                <a:lnTo>
                  <a:pt x="99784" y="739882"/>
                </a:lnTo>
                <a:lnTo>
                  <a:pt x="87278" y="739163"/>
                </a:lnTo>
                <a:lnTo>
                  <a:pt x="74773" y="738445"/>
                </a:lnTo>
                <a:lnTo>
                  <a:pt x="62267" y="737727"/>
                </a:lnTo>
                <a:lnTo>
                  <a:pt x="34260" y="679227"/>
                </a:lnTo>
                <a:lnTo>
                  <a:pt x="23383" y="650157"/>
                </a:lnTo>
                <a:lnTo>
                  <a:pt x="10878" y="649439"/>
                </a:lnTo>
                <a:lnTo>
                  <a:pt x="0" y="620368"/>
                </a:lnTo>
                <a:lnTo>
                  <a:pt x="12506" y="621086"/>
                </a:lnTo>
                <a:lnTo>
                  <a:pt x="14135" y="592735"/>
                </a:lnTo>
                <a:lnTo>
                  <a:pt x="39146" y="594172"/>
                </a:lnTo>
                <a:lnTo>
                  <a:pt x="72040" y="567616"/>
                </a:lnTo>
                <a:lnTo>
                  <a:pt x="98680" y="540702"/>
                </a:lnTo>
                <a:lnTo>
                  <a:pt x="156585" y="515583"/>
                </a:lnTo>
                <a:lnTo>
                  <a:pt x="205785" y="423591"/>
                </a:lnTo>
                <a:lnTo>
                  <a:pt x="279453" y="342488"/>
                </a:lnTo>
                <a:lnTo>
                  <a:pt x="307723" y="287221"/>
                </a:lnTo>
                <a:lnTo>
                  <a:pt x="342245" y="232314"/>
                </a:lnTo>
                <a:lnTo>
                  <a:pt x="358009" y="176329"/>
                </a:lnTo>
                <a:lnTo>
                  <a:pt x="372143" y="148695"/>
                </a:lnTo>
                <a:lnTo>
                  <a:pt x="388449" y="83260"/>
                </a:lnTo>
                <a:lnTo>
                  <a:pt x="402584" y="55626"/>
                </a:lnTo>
                <a:lnTo>
                  <a:pt x="422972" y="28352"/>
                </a:lnTo>
                <a:lnTo>
                  <a:pt x="42460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0" name="任意多边形: 形状 129">
            <a:extLst>
              <a:ext uri="{FF2B5EF4-FFF2-40B4-BE49-F238E27FC236}">
                <a16:creationId xmlns:a16="http://schemas.microsoft.com/office/drawing/2014/main" xmlns="" id="{F6239823-D01F-4185-8FFA-916D3D698028}"/>
              </a:ext>
            </a:extLst>
          </p:cNvPr>
          <p:cNvSpPr/>
          <p:nvPr/>
        </p:nvSpPr>
        <p:spPr>
          <a:xfrm rot="21402715">
            <a:off x="5199474" y="5062977"/>
            <a:ext cx="627688" cy="766081"/>
          </a:xfrm>
          <a:custGeom>
            <a:avLst/>
            <a:gdLst>
              <a:gd name="connsiteX0" fmla="*/ 477881 w 627688"/>
              <a:gd name="connsiteY0" fmla="*/ 0 h 766081"/>
              <a:gd name="connsiteX1" fmla="*/ 507517 w 627688"/>
              <a:gd name="connsiteY1" fmla="*/ 30148 h 766081"/>
              <a:gd name="connsiteX2" fmla="*/ 532528 w 627688"/>
              <a:gd name="connsiteY2" fmla="*/ 31585 h 766081"/>
              <a:gd name="connsiteX3" fmla="*/ 555910 w 627688"/>
              <a:gd name="connsiteY3" fmla="*/ 61374 h 766081"/>
              <a:gd name="connsiteX4" fmla="*/ 587175 w 627688"/>
              <a:gd name="connsiteY4" fmla="*/ 63170 h 766081"/>
              <a:gd name="connsiteX5" fmla="*/ 598052 w 627688"/>
              <a:gd name="connsiteY5" fmla="*/ 92240 h 766081"/>
              <a:gd name="connsiteX6" fmla="*/ 610558 w 627688"/>
              <a:gd name="connsiteY6" fmla="*/ 92959 h 766081"/>
              <a:gd name="connsiteX7" fmla="*/ 627688 w 627688"/>
              <a:gd name="connsiteY7" fmla="*/ 122389 h 766081"/>
              <a:gd name="connsiteX8" fmla="*/ 608929 w 627688"/>
              <a:gd name="connsiteY8" fmla="*/ 121311 h 766081"/>
              <a:gd name="connsiteX9" fmla="*/ 594795 w 627688"/>
              <a:gd name="connsiteY9" fmla="*/ 148944 h 766081"/>
              <a:gd name="connsiteX10" fmla="*/ 582288 w 627688"/>
              <a:gd name="connsiteY10" fmla="*/ 148225 h 766081"/>
              <a:gd name="connsiteX11" fmla="*/ 568154 w 627688"/>
              <a:gd name="connsiteY11" fmla="*/ 175859 h 766081"/>
              <a:gd name="connsiteX12" fmla="*/ 535261 w 627688"/>
              <a:gd name="connsiteY12" fmla="*/ 202415 h 766081"/>
              <a:gd name="connsiteX13" fmla="*/ 508620 w 627688"/>
              <a:gd name="connsiteY13" fmla="*/ 229329 h 766081"/>
              <a:gd name="connsiteX14" fmla="*/ 475727 w 627688"/>
              <a:gd name="connsiteY14" fmla="*/ 255885 h 766081"/>
              <a:gd name="connsiteX15" fmla="*/ 434952 w 627688"/>
              <a:gd name="connsiteY15" fmla="*/ 310433 h 766081"/>
              <a:gd name="connsiteX16" fmla="*/ 387381 w 627688"/>
              <a:gd name="connsiteY16" fmla="*/ 374074 h 766081"/>
              <a:gd name="connsiteX17" fmla="*/ 346606 w 627688"/>
              <a:gd name="connsiteY17" fmla="*/ 428622 h 766081"/>
              <a:gd name="connsiteX18" fmla="*/ 301207 w 627688"/>
              <a:gd name="connsiteY18" fmla="*/ 454459 h 766081"/>
              <a:gd name="connsiteX19" fmla="*/ 272938 w 627688"/>
              <a:gd name="connsiteY19" fmla="*/ 509726 h 766081"/>
              <a:gd name="connsiteX20" fmla="*/ 240044 w 627688"/>
              <a:gd name="connsiteY20" fmla="*/ 536282 h 766081"/>
              <a:gd name="connsiteX21" fmla="*/ 225910 w 627688"/>
              <a:gd name="connsiteY21" fmla="*/ 563915 h 766081"/>
              <a:gd name="connsiteX22" fmla="*/ 213404 w 627688"/>
              <a:gd name="connsiteY22" fmla="*/ 563196 h 766081"/>
              <a:gd name="connsiteX23" fmla="*/ 211775 w 627688"/>
              <a:gd name="connsiteY23" fmla="*/ 591549 h 766081"/>
              <a:gd name="connsiteX24" fmla="*/ 224281 w 627688"/>
              <a:gd name="connsiteY24" fmla="*/ 592267 h 766081"/>
              <a:gd name="connsiteX25" fmla="*/ 236787 w 627688"/>
              <a:gd name="connsiteY25" fmla="*/ 592986 h 766081"/>
              <a:gd name="connsiteX26" fmla="*/ 249292 w 627688"/>
              <a:gd name="connsiteY26" fmla="*/ 593704 h 766081"/>
              <a:gd name="connsiteX27" fmla="*/ 268051 w 627688"/>
              <a:gd name="connsiteY27" fmla="*/ 594782 h 766081"/>
              <a:gd name="connsiteX28" fmla="*/ 285453 w 627688"/>
              <a:gd name="connsiteY28" fmla="*/ 595781 h 766081"/>
              <a:gd name="connsiteX29" fmla="*/ 193318 w 627688"/>
              <a:gd name="connsiteY29" fmla="*/ 713752 h 766081"/>
              <a:gd name="connsiteX30" fmla="*/ 192211 w 627688"/>
              <a:gd name="connsiteY30" fmla="*/ 713689 h 766081"/>
              <a:gd name="connsiteX31" fmla="*/ 171823 w 627688"/>
              <a:gd name="connsiteY31" fmla="*/ 740963 h 766081"/>
              <a:gd name="connsiteX32" fmla="*/ 159318 w 627688"/>
              <a:gd name="connsiteY32" fmla="*/ 740245 h 766081"/>
              <a:gd name="connsiteX33" fmla="*/ 146811 w 627688"/>
              <a:gd name="connsiteY33" fmla="*/ 739526 h 766081"/>
              <a:gd name="connsiteX34" fmla="*/ 113918 w 627688"/>
              <a:gd name="connsiteY34" fmla="*/ 766081 h 766081"/>
              <a:gd name="connsiteX35" fmla="*/ 101413 w 627688"/>
              <a:gd name="connsiteY35" fmla="*/ 765363 h 766081"/>
              <a:gd name="connsiteX36" fmla="*/ 88906 w 627688"/>
              <a:gd name="connsiteY36" fmla="*/ 764644 h 766081"/>
              <a:gd name="connsiteX37" fmla="*/ 76401 w 627688"/>
              <a:gd name="connsiteY37" fmla="*/ 763926 h 766081"/>
              <a:gd name="connsiteX38" fmla="*/ 46765 w 627688"/>
              <a:gd name="connsiteY38" fmla="*/ 733778 h 766081"/>
              <a:gd name="connsiteX39" fmla="*/ 34259 w 627688"/>
              <a:gd name="connsiteY39" fmla="*/ 733060 h 766081"/>
              <a:gd name="connsiteX40" fmla="*/ 23383 w 627688"/>
              <a:gd name="connsiteY40" fmla="*/ 703989 h 766081"/>
              <a:gd name="connsiteX41" fmla="*/ 12506 w 627688"/>
              <a:gd name="connsiteY41" fmla="*/ 674918 h 766081"/>
              <a:gd name="connsiteX42" fmla="*/ 0 w 627688"/>
              <a:gd name="connsiteY42" fmla="*/ 674200 h 766081"/>
              <a:gd name="connsiteX43" fmla="*/ 14678 w 627688"/>
              <a:gd name="connsiteY43" fmla="*/ 637116 h 766081"/>
              <a:gd name="connsiteX44" fmla="*/ 27183 w 627688"/>
              <a:gd name="connsiteY44" fmla="*/ 637834 h 766081"/>
              <a:gd name="connsiteX45" fmla="*/ 53824 w 627688"/>
              <a:gd name="connsiteY45" fmla="*/ 610920 h 766081"/>
              <a:gd name="connsiteX46" fmla="*/ 99222 w 627688"/>
              <a:gd name="connsiteY46" fmla="*/ 585082 h 766081"/>
              <a:gd name="connsiteX47" fmla="*/ 144622 w 627688"/>
              <a:gd name="connsiteY47" fmla="*/ 559245 h 766081"/>
              <a:gd name="connsiteX48" fmla="*/ 204156 w 627688"/>
              <a:gd name="connsiteY48" fmla="*/ 505774 h 766081"/>
              <a:gd name="connsiteX49" fmla="*/ 257436 w 627688"/>
              <a:gd name="connsiteY49" fmla="*/ 451945 h 766081"/>
              <a:gd name="connsiteX50" fmla="*/ 304465 w 627688"/>
              <a:gd name="connsiteY50" fmla="*/ 397756 h 766081"/>
              <a:gd name="connsiteX51" fmla="*/ 332734 w 627688"/>
              <a:gd name="connsiteY51" fmla="*/ 342488 h 766081"/>
              <a:gd name="connsiteX52" fmla="*/ 380305 w 627688"/>
              <a:gd name="connsiteY52" fmla="*/ 278849 h 766081"/>
              <a:gd name="connsiteX53" fmla="*/ 408574 w 627688"/>
              <a:gd name="connsiteY53" fmla="*/ 223582 h 766081"/>
              <a:gd name="connsiteX54" fmla="*/ 428962 w 627688"/>
              <a:gd name="connsiteY54" fmla="*/ 196308 h 766081"/>
              <a:gd name="connsiteX55" fmla="*/ 457230 w 627688"/>
              <a:gd name="connsiteY55" fmla="*/ 141040 h 766081"/>
              <a:gd name="connsiteX56" fmla="*/ 471366 w 627688"/>
              <a:gd name="connsiteY56" fmla="*/ 113408 h 766081"/>
              <a:gd name="connsiteX57" fmla="*/ 472995 w 627688"/>
              <a:gd name="connsiteY57" fmla="*/ 85055 h 766081"/>
              <a:gd name="connsiteX58" fmla="*/ 474623 w 627688"/>
              <a:gd name="connsiteY58" fmla="*/ 56704 h 766081"/>
              <a:gd name="connsiteX59" fmla="*/ 476252 w 627688"/>
              <a:gd name="connsiteY59" fmla="*/ 28352 h 766081"/>
              <a:gd name="connsiteX60" fmla="*/ 463746 w 627688"/>
              <a:gd name="connsiteY60" fmla="*/ 27633 h 766081"/>
              <a:gd name="connsiteX61" fmla="*/ 477881 w 627688"/>
              <a:gd name="connsiteY61" fmla="*/ 0 h 766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627688" h="766081">
                <a:moveTo>
                  <a:pt x="477881" y="0"/>
                </a:moveTo>
                <a:lnTo>
                  <a:pt x="507517" y="30148"/>
                </a:lnTo>
                <a:lnTo>
                  <a:pt x="532528" y="31585"/>
                </a:lnTo>
                <a:lnTo>
                  <a:pt x="555910" y="61374"/>
                </a:lnTo>
                <a:lnTo>
                  <a:pt x="587175" y="63170"/>
                </a:lnTo>
                <a:lnTo>
                  <a:pt x="598052" y="92240"/>
                </a:lnTo>
                <a:lnTo>
                  <a:pt x="610558" y="92959"/>
                </a:lnTo>
                <a:lnTo>
                  <a:pt x="627688" y="122389"/>
                </a:lnTo>
                <a:lnTo>
                  <a:pt x="608929" y="121311"/>
                </a:lnTo>
                <a:lnTo>
                  <a:pt x="594795" y="148944"/>
                </a:lnTo>
                <a:lnTo>
                  <a:pt x="582288" y="148225"/>
                </a:lnTo>
                <a:lnTo>
                  <a:pt x="568154" y="175859"/>
                </a:lnTo>
                <a:lnTo>
                  <a:pt x="535261" y="202415"/>
                </a:lnTo>
                <a:lnTo>
                  <a:pt x="508620" y="229329"/>
                </a:lnTo>
                <a:lnTo>
                  <a:pt x="475727" y="255885"/>
                </a:lnTo>
                <a:lnTo>
                  <a:pt x="434952" y="310433"/>
                </a:lnTo>
                <a:lnTo>
                  <a:pt x="387381" y="374074"/>
                </a:lnTo>
                <a:lnTo>
                  <a:pt x="346606" y="428622"/>
                </a:lnTo>
                <a:lnTo>
                  <a:pt x="301207" y="454459"/>
                </a:lnTo>
                <a:lnTo>
                  <a:pt x="272938" y="509726"/>
                </a:lnTo>
                <a:lnTo>
                  <a:pt x="240044" y="536282"/>
                </a:lnTo>
                <a:lnTo>
                  <a:pt x="225910" y="563915"/>
                </a:lnTo>
                <a:lnTo>
                  <a:pt x="213404" y="563196"/>
                </a:lnTo>
                <a:lnTo>
                  <a:pt x="211775" y="591549"/>
                </a:lnTo>
                <a:lnTo>
                  <a:pt x="224281" y="592267"/>
                </a:lnTo>
                <a:lnTo>
                  <a:pt x="236787" y="592986"/>
                </a:lnTo>
                <a:lnTo>
                  <a:pt x="249292" y="593704"/>
                </a:lnTo>
                <a:lnTo>
                  <a:pt x="268051" y="594782"/>
                </a:lnTo>
                <a:lnTo>
                  <a:pt x="285453" y="595781"/>
                </a:lnTo>
                <a:lnTo>
                  <a:pt x="193318" y="713752"/>
                </a:lnTo>
                <a:lnTo>
                  <a:pt x="192211" y="713689"/>
                </a:lnTo>
                <a:lnTo>
                  <a:pt x="171823" y="740963"/>
                </a:lnTo>
                <a:lnTo>
                  <a:pt x="159318" y="740245"/>
                </a:lnTo>
                <a:lnTo>
                  <a:pt x="146811" y="739526"/>
                </a:lnTo>
                <a:lnTo>
                  <a:pt x="113918" y="766081"/>
                </a:lnTo>
                <a:lnTo>
                  <a:pt x="101413" y="765363"/>
                </a:lnTo>
                <a:lnTo>
                  <a:pt x="88906" y="764644"/>
                </a:lnTo>
                <a:lnTo>
                  <a:pt x="76401" y="763926"/>
                </a:lnTo>
                <a:lnTo>
                  <a:pt x="46765" y="733778"/>
                </a:lnTo>
                <a:lnTo>
                  <a:pt x="34259" y="733060"/>
                </a:lnTo>
                <a:lnTo>
                  <a:pt x="23383" y="703989"/>
                </a:lnTo>
                <a:lnTo>
                  <a:pt x="12506" y="674918"/>
                </a:lnTo>
                <a:lnTo>
                  <a:pt x="0" y="674200"/>
                </a:lnTo>
                <a:lnTo>
                  <a:pt x="14678" y="637116"/>
                </a:lnTo>
                <a:lnTo>
                  <a:pt x="27183" y="637834"/>
                </a:lnTo>
                <a:lnTo>
                  <a:pt x="53824" y="610920"/>
                </a:lnTo>
                <a:lnTo>
                  <a:pt x="99222" y="585082"/>
                </a:lnTo>
                <a:lnTo>
                  <a:pt x="144622" y="559245"/>
                </a:lnTo>
                <a:lnTo>
                  <a:pt x="204156" y="505774"/>
                </a:lnTo>
                <a:lnTo>
                  <a:pt x="257436" y="451945"/>
                </a:lnTo>
                <a:lnTo>
                  <a:pt x="304465" y="397756"/>
                </a:lnTo>
                <a:lnTo>
                  <a:pt x="332734" y="342488"/>
                </a:lnTo>
                <a:lnTo>
                  <a:pt x="380305" y="278849"/>
                </a:lnTo>
                <a:lnTo>
                  <a:pt x="408574" y="223582"/>
                </a:lnTo>
                <a:lnTo>
                  <a:pt x="428962" y="196308"/>
                </a:lnTo>
                <a:lnTo>
                  <a:pt x="457230" y="141040"/>
                </a:lnTo>
                <a:lnTo>
                  <a:pt x="471366" y="113408"/>
                </a:lnTo>
                <a:lnTo>
                  <a:pt x="472995" y="85055"/>
                </a:lnTo>
                <a:lnTo>
                  <a:pt x="474623" y="56704"/>
                </a:lnTo>
                <a:lnTo>
                  <a:pt x="476252" y="28352"/>
                </a:lnTo>
                <a:lnTo>
                  <a:pt x="463746" y="27633"/>
                </a:lnTo>
                <a:lnTo>
                  <a:pt x="47788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1" name="任意多边形: 形状 130">
            <a:extLst>
              <a:ext uri="{FF2B5EF4-FFF2-40B4-BE49-F238E27FC236}">
                <a16:creationId xmlns:a16="http://schemas.microsoft.com/office/drawing/2014/main" xmlns="" id="{7B121934-0AA0-48A1-9330-E81836505AD5}"/>
              </a:ext>
            </a:extLst>
          </p:cNvPr>
          <p:cNvSpPr/>
          <p:nvPr/>
        </p:nvSpPr>
        <p:spPr>
          <a:xfrm rot="21402715">
            <a:off x="6464005" y="5888095"/>
            <a:ext cx="292468" cy="477448"/>
          </a:xfrm>
          <a:custGeom>
            <a:avLst/>
            <a:gdLst>
              <a:gd name="connsiteX0" fmla="*/ 3258 w 292468"/>
              <a:gd name="connsiteY0" fmla="*/ 0 h 477448"/>
              <a:gd name="connsiteX1" fmla="*/ 15763 w 292468"/>
              <a:gd name="connsiteY1" fmla="*/ 719 h 477448"/>
              <a:gd name="connsiteX2" fmla="*/ 28269 w 292468"/>
              <a:gd name="connsiteY2" fmla="*/ 1437 h 477448"/>
              <a:gd name="connsiteX3" fmla="*/ 47027 w 292468"/>
              <a:gd name="connsiteY3" fmla="*/ 2515 h 477448"/>
              <a:gd name="connsiteX4" fmla="*/ 72039 w 292468"/>
              <a:gd name="connsiteY4" fmla="*/ 3952 h 477448"/>
              <a:gd name="connsiteX5" fmla="*/ 103304 w 292468"/>
              <a:gd name="connsiteY5" fmla="*/ 5748 h 477448"/>
              <a:gd name="connsiteX6" fmla="*/ 126687 w 292468"/>
              <a:gd name="connsiteY6" fmla="*/ 35536 h 477448"/>
              <a:gd name="connsiteX7" fmla="*/ 151698 w 292468"/>
              <a:gd name="connsiteY7" fmla="*/ 36973 h 477448"/>
              <a:gd name="connsiteX8" fmla="*/ 206346 w 292468"/>
              <a:gd name="connsiteY8" fmla="*/ 68559 h 477448"/>
              <a:gd name="connsiteX9" fmla="*/ 262622 w 292468"/>
              <a:gd name="connsiteY9" fmla="*/ 71792 h 477448"/>
              <a:gd name="connsiteX10" fmla="*/ 273499 w 292468"/>
              <a:gd name="connsiteY10" fmla="*/ 100861 h 477448"/>
              <a:gd name="connsiteX11" fmla="*/ 286005 w 292468"/>
              <a:gd name="connsiteY11" fmla="*/ 101580 h 477448"/>
              <a:gd name="connsiteX12" fmla="*/ 292468 w 292468"/>
              <a:gd name="connsiteY12" fmla="*/ 101951 h 477448"/>
              <a:gd name="connsiteX13" fmla="*/ 292468 w 292468"/>
              <a:gd name="connsiteY13" fmla="*/ 452778 h 477448"/>
              <a:gd name="connsiteX14" fmla="*/ 253409 w 292468"/>
              <a:gd name="connsiteY14" fmla="*/ 450534 h 477448"/>
              <a:gd name="connsiteX15" fmla="*/ 226769 w 292468"/>
              <a:gd name="connsiteY15" fmla="*/ 477448 h 477448"/>
              <a:gd name="connsiteX16" fmla="*/ 195504 w 292468"/>
              <a:gd name="connsiteY16" fmla="*/ 475652 h 477448"/>
              <a:gd name="connsiteX17" fmla="*/ 172123 w 292468"/>
              <a:gd name="connsiteY17" fmla="*/ 445864 h 477448"/>
              <a:gd name="connsiteX18" fmla="*/ 161245 w 292468"/>
              <a:gd name="connsiteY18" fmla="*/ 416793 h 477448"/>
              <a:gd name="connsiteX19" fmla="*/ 162874 w 292468"/>
              <a:gd name="connsiteY19" fmla="*/ 388442 h 477448"/>
              <a:gd name="connsiteX20" fmla="*/ 164503 w 292468"/>
              <a:gd name="connsiteY20" fmla="*/ 360090 h 477448"/>
              <a:gd name="connsiteX21" fmla="*/ 166131 w 292468"/>
              <a:gd name="connsiteY21" fmla="*/ 331738 h 477448"/>
              <a:gd name="connsiteX22" fmla="*/ 155255 w 292468"/>
              <a:gd name="connsiteY22" fmla="*/ 302668 h 477448"/>
              <a:gd name="connsiteX23" fmla="*/ 156884 w 292468"/>
              <a:gd name="connsiteY23" fmla="*/ 274316 h 477448"/>
              <a:gd name="connsiteX24" fmla="*/ 139754 w 292468"/>
              <a:gd name="connsiteY24" fmla="*/ 244886 h 477448"/>
              <a:gd name="connsiteX25" fmla="*/ 116371 w 292468"/>
              <a:gd name="connsiteY25" fmla="*/ 215097 h 477448"/>
              <a:gd name="connsiteX26" fmla="*/ 106037 w 292468"/>
              <a:gd name="connsiteY26" fmla="*/ 176577 h 477448"/>
              <a:gd name="connsiteX27" fmla="*/ 76401 w 292468"/>
              <a:gd name="connsiteY27" fmla="*/ 146429 h 477448"/>
              <a:gd name="connsiteX28" fmla="*/ 51390 w 292468"/>
              <a:gd name="connsiteY28" fmla="*/ 144992 h 477448"/>
              <a:gd name="connsiteX29" fmla="*/ 40512 w 292468"/>
              <a:gd name="connsiteY29" fmla="*/ 115922 h 477448"/>
              <a:gd name="connsiteX30" fmla="*/ 10877 w 292468"/>
              <a:gd name="connsiteY30" fmla="*/ 85774 h 477448"/>
              <a:gd name="connsiteX31" fmla="*/ 0 w 292468"/>
              <a:gd name="connsiteY31" fmla="*/ 56704 h 477448"/>
              <a:gd name="connsiteX32" fmla="*/ 1629 w 292468"/>
              <a:gd name="connsiteY32" fmla="*/ 28352 h 477448"/>
              <a:gd name="connsiteX33" fmla="*/ 3258 w 292468"/>
              <a:gd name="connsiteY33" fmla="*/ 0 h 477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292468" h="477448">
                <a:moveTo>
                  <a:pt x="3258" y="0"/>
                </a:moveTo>
                <a:lnTo>
                  <a:pt x="15763" y="719"/>
                </a:lnTo>
                <a:lnTo>
                  <a:pt x="28269" y="1437"/>
                </a:lnTo>
                <a:lnTo>
                  <a:pt x="47027" y="2515"/>
                </a:lnTo>
                <a:lnTo>
                  <a:pt x="72039" y="3952"/>
                </a:lnTo>
                <a:lnTo>
                  <a:pt x="103304" y="5748"/>
                </a:lnTo>
                <a:lnTo>
                  <a:pt x="126687" y="35536"/>
                </a:lnTo>
                <a:lnTo>
                  <a:pt x="151698" y="36973"/>
                </a:lnTo>
                <a:lnTo>
                  <a:pt x="206346" y="68559"/>
                </a:lnTo>
                <a:lnTo>
                  <a:pt x="262622" y="71792"/>
                </a:lnTo>
                <a:lnTo>
                  <a:pt x="273499" y="100861"/>
                </a:lnTo>
                <a:lnTo>
                  <a:pt x="286005" y="101580"/>
                </a:lnTo>
                <a:lnTo>
                  <a:pt x="292468" y="101951"/>
                </a:lnTo>
                <a:lnTo>
                  <a:pt x="292468" y="452778"/>
                </a:lnTo>
                <a:lnTo>
                  <a:pt x="253409" y="450534"/>
                </a:lnTo>
                <a:lnTo>
                  <a:pt x="226769" y="477448"/>
                </a:lnTo>
                <a:lnTo>
                  <a:pt x="195504" y="475652"/>
                </a:lnTo>
                <a:lnTo>
                  <a:pt x="172123" y="445864"/>
                </a:lnTo>
                <a:lnTo>
                  <a:pt x="161245" y="416793"/>
                </a:lnTo>
                <a:lnTo>
                  <a:pt x="162874" y="388442"/>
                </a:lnTo>
                <a:lnTo>
                  <a:pt x="164503" y="360090"/>
                </a:lnTo>
                <a:lnTo>
                  <a:pt x="166131" y="331738"/>
                </a:lnTo>
                <a:lnTo>
                  <a:pt x="155255" y="302668"/>
                </a:lnTo>
                <a:lnTo>
                  <a:pt x="156884" y="274316"/>
                </a:lnTo>
                <a:lnTo>
                  <a:pt x="139754" y="244886"/>
                </a:lnTo>
                <a:lnTo>
                  <a:pt x="116371" y="215097"/>
                </a:lnTo>
                <a:lnTo>
                  <a:pt x="106037" y="176577"/>
                </a:lnTo>
                <a:lnTo>
                  <a:pt x="76401" y="146429"/>
                </a:lnTo>
                <a:lnTo>
                  <a:pt x="51390" y="144992"/>
                </a:lnTo>
                <a:lnTo>
                  <a:pt x="40512" y="115922"/>
                </a:lnTo>
                <a:lnTo>
                  <a:pt x="10877" y="85774"/>
                </a:lnTo>
                <a:lnTo>
                  <a:pt x="0" y="56704"/>
                </a:lnTo>
                <a:lnTo>
                  <a:pt x="1629" y="28352"/>
                </a:lnTo>
                <a:lnTo>
                  <a:pt x="325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2" name="任意多边形: 形状 131">
            <a:extLst>
              <a:ext uri="{FF2B5EF4-FFF2-40B4-BE49-F238E27FC236}">
                <a16:creationId xmlns:a16="http://schemas.microsoft.com/office/drawing/2014/main" xmlns="" id="{176602C5-D4B9-4736-8C74-01403B38F463}"/>
              </a:ext>
            </a:extLst>
          </p:cNvPr>
          <p:cNvSpPr/>
          <p:nvPr/>
        </p:nvSpPr>
        <p:spPr>
          <a:xfrm rot="20474749">
            <a:off x="2573868" y="1414455"/>
            <a:ext cx="766986" cy="229419"/>
          </a:xfrm>
          <a:custGeom>
            <a:avLst/>
            <a:gdLst>
              <a:gd name="connsiteX0" fmla="*/ 574263 w 766986"/>
              <a:gd name="connsiteY0" fmla="*/ 12544 h 229419"/>
              <a:gd name="connsiteX1" fmla="*/ 586125 w 766986"/>
              <a:gd name="connsiteY1" fmla="*/ 16572 h 229419"/>
              <a:gd name="connsiteX2" fmla="*/ 615778 w 766986"/>
              <a:gd name="connsiteY2" fmla="*/ 26640 h 229419"/>
              <a:gd name="connsiteX3" fmla="*/ 639500 w 766986"/>
              <a:gd name="connsiteY3" fmla="*/ 34695 h 229419"/>
              <a:gd name="connsiteX4" fmla="*/ 651362 w 766986"/>
              <a:gd name="connsiteY4" fmla="*/ 38722 h 229419"/>
              <a:gd name="connsiteX5" fmla="*/ 683746 w 766986"/>
              <a:gd name="connsiteY5" fmla="*/ 79709 h 229419"/>
              <a:gd name="connsiteX6" fmla="*/ 698338 w 766986"/>
              <a:gd name="connsiteY6" fmla="*/ 114654 h 229419"/>
              <a:gd name="connsiteX7" fmla="*/ 730723 w 766986"/>
              <a:gd name="connsiteY7" fmla="*/ 155641 h 229419"/>
              <a:gd name="connsiteX8" fmla="*/ 760376 w 766986"/>
              <a:gd name="connsiteY8" fmla="*/ 165710 h 229419"/>
              <a:gd name="connsiteX9" fmla="*/ 766986 w 766986"/>
              <a:gd name="connsiteY9" fmla="*/ 181541 h 229419"/>
              <a:gd name="connsiteX10" fmla="*/ 477751 w 766986"/>
              <a:gd name="connsiteY10" fmla="*/ 208043 h 229419"/>
              <a:gd name="connsiteX11" fmla="*/ 483583 w 766986"/>
              <a:gd name="connsiteY11" fmla="*/ 201690 h 229419"/>
              <a:gd name="connsiteX12" fmla="*/ 471723 w 766986"/>
              <a:gd name="connsiteY12" fmla="*/ 197662 h 229419"/>
              <a:gd name="connsiteX13" fmla="*/ 453930 w 766986"/>
              <a:gd name="connsiteY13" fmla="*/ 191621 h 229419"/>
              <a:gd name="connsiteX14" fmla="*/ 430208 w 766986"/>
              <a:gd name="connsiteY14" fmla="*/ 183567 h 229419"/>
              <a:gd name="connsiteX15" fmla="*/ 409216 w 766986"/>
              <a:gd name="connsiteY15" fmla="*/ 206430 h 229419"/>
              <a:gd name="connsiteX16" fmla="*/ 379562 w 766986"/>
              <a:gd name="connsiteY16" fmla="*/ 196362 h 229419"/>
              <a:gd name="connsiteX17" fmla="*/ 334848 w 766986"/>
              <a:gd name="connsiteY17" fmla="*/ 211170 h 229419"/>
              <a:gd name="connsiteX18" fmla="*/ 305195 w 766986"/>
              <a:gd name="connsiteY18" fmla="*/ 201102 h 229419"/>
              <a:gd name="connsiteX19" fmla="*/ 260481 w 766986"/>
              <a:gd name="connsiteY19" fmla="*/ 215911 h 229419"/>
              <a:gd name="connsiteX20" fmla="*/ 218966 w 766986"/>
              <a:gd name="connsiteY20" fmla="*/ 201815 h 229419"/>
              <a:gd name="connsiteX21" fmla="*/ 186112 w 766986"/>
              <a:gd name="connsiteY21" fmla="*/ 220652 h 229419"/>
              <a:gd name="connsiteX22" fmla="*/ 156459 w 766986"/>
              <a:gd name="connsiteY22" fmla="*/ 210583 h 229419"/>
              <a:gd name="connsiteX23" fmla="*/ 144598 w 766986"/>
              <a:gd name="connsiteY23" fmla="*/ 206556 h 229419"/>
              <a:gd name="connsiteX24" fmla="*/ 123607 w 766986"/>
              <a:gd name="connsiteY24" fmla="*/ 229419 h 229419"/>
              <a:gd name="connsiteX25" fmla="*/ 111745 w 766986"/>
              <a:gd name="connsiteY25" fmla="*/ 225392 h 229419"/>
              <a:gd name="connsiteX26" fmla="*/ 93953 w 766986"/>
              <a:gd name="connsiteY26" fmla="*/ 219351 h 229419"/>
              <a:gd name="connsiteX27" fmla="*/ 82092 w 766986"/>
              <a:gd name="connsiteY27" fmla="*/ 215323 h 229419"/>
              <a:gd name="connsiteX28" fmla="*/ 67499 w 766986"/>
              <a:gd name="connsiteY28" fmla="*/ 180378 h 229419"/>
              <a:gd name="connsiteX29" fmla="*/ 35115 w 766986"/>
              <a:gd name="connsiteY29" fmla="*/ 139392 h 229419"/>
              <a:gd name="connsiteX30" fmla="*/ 20523 w 766986"/>
              <a:gd name="connsiteY30" fmla="*/ 104446 h 229419"/>
              <a:gd name="connsiteX31" fmla="*/ 17792 w 766986"/>
              <a:gd name="connsiteY31" fmla="*/ 73528 h 229419"/>
              <a:gd name="connsiteX32" fmla="*/ 0 w 766986"/>
              <a:gd name="connsiteY32" fmla="*/ 67487 h 229419"/>
              <a:gd name="connsiteX33" fmla="*/ 9130 w 766986"/>
              <a:gd name="connsiteY33" fmla="*/ 40596 h 229419"/>
              <a:gd name="connsiteX34" fmla="*/ 18261 w 766986"/>
              <a:gd name="connsiteY34" fmla="*/ 13705 h 229419"/>
              <a:gd name="connsiteX35" fmla="*/ 36053 w 766986"/>
              <a:gd name="connsiteY35" fmla="*/ 19746 h 229419"/>
              <a:gd name="connsiteX36" fmla="*/ 59776 w 766986"/>
              <a:gd name="connsiteY36" fmla="*/ 27800 h 229419"/>
              <a:gd name="connsiteX37" fmla="*/ 95672 w 766986"/>
              <a:gd name="connsiteY37" fmla="*/ 0 h 229419"/>
              <a:gd name="connsiteX38" fmla="*/ 137187 w 766986"/>
              <a:gd name="connsiteY38" fmla="*/ 14096 h 229419"/>
              <a:gd name="connsiteX39" fmla="*/ 178701 w 766986"/>
              <a:gd name="connsiteY39" fmla="*/ 28192 h 229419"/>
              <a:gd name="connsiteX40" fmla="*/ 214285 w 766986"/>
              <a:gd name="connsiteY40" fmla="*/ 40274 h 229419"/>
              <a:gd name="connsiteX41" fmla="*/ 264931 w 766986"/>
              <a:gd name="connsiteY41" fmla="*/ 27479 h 229419"/>
              <a:gd name="connsiteX42" fmla="*/ 353891 w 766986"/>
              <a:gd name="connsiteY42" fmla="*/ 57684 h 229419"/>
              <a:gd name="connsiteX43" fmla="*/ 404535 w 766986"/>
              <a:gd name="connsiteY43" fmla="*/ 44889 h 229419"/>
              <a:gd name="connsiteX44" fmla="*/ 446051 w 766986"/>
              <a:gd name="connsiteY44" fmla="*/ 58985 h 229419"/>
              <a:gd name="connsiteX45" fmla="*/ 490765 w 766986"/>
              <a:gd name="connsiteY45" fmla="*/ 44176 h 229419"/>
              <a:gd name="connsiteX46" fmla="*/ 520418 w 766986"/>
              <a:gd name="connsiteY46" fmla="*/ 54244 h 229419"/>
              <a:gd name="connsiteX47" fmla="*/ 541409 w 766986"/>
              <a:gd name="connsiteY47" fmla="*/ 31381 h 229419"/>
              <a:gd name="connsiteX48" fmla="*/ 553271 w 766986"/>
              <a:gd name="connsiteY48" fmla="*/ 35408 h 229419"/>
              <a:gd name="connsiteX49" fmla="*/ 574263 w 766986"/>
              <a:gd name="connsiteY49" fmla="*/ 12544 h 2294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766986" h="229419">
                <a:moveTo>
                  <a:pt x="574263" y="12544"/>
                </a:moveTo>
                <a:lnTo>
                  <a:pt x="586125" y="16572"/>
                </a:lnTo>
                <a:lnTo>
                  <a:pt x="615778" y="26640"/>
                </a:lnTo>
                <a:lnTo>
                  <a:pt x="639500" y="34695"/>
                </a:lnTo>
                <a:lnTo>
                  <a:pt x="651362" y="38722"/>
                </a:lnTo>
                <a:lnTo>
                  <a:pt x="683746" y="79709"/>
                </a:lnTo>
                <a:lnTo>
                  <a:pt x="698338" y="114654"/>
                </a:lnTo>
                <a:lnTo>
                  <a:pt x="730723" y="155641"/>
                </a:lnTo>
                <a:lnTo>
                  <a:pt x="760376" y="165710"/>
                </a:lnTo>
                <a:lnTo>
                  <a:pt x="766986" y="181541"/>
                </a:lnTo>
                <a:lnTo>
                  <a:pt x="477751" y="208043"/>
                </a:lnTo>
                <a:lnTo>
                  <a:pt x="483583" y="201690"/>
                </a:lnTo>
                <a:lnTo>
                  <a:pt x="471723" y="197662"/>
                </a:lnTo>
                <a:lnTo>
                  <a:pt x="453930" y="191621"/>
                </a:lnTo>
                <a:lnTo>
                  <a:pt x="430208" y="183567"/>
                </a:lnTo>
                <a:lnTo>
                  <a:pt x="409216" y="206430"/>
                </a:lnTo>
                <a:lnTo>
                  <a:pt x="379562" y="196362"/>
                </a:lnTo>
                <a:lnTo>
                  <a:pt x="334848" y="211170"/>
                </a:lnTo>
                <a:lnTo>
                  <a:pt x="305195" y="201102"/>
                </a:lnTo>
                <a:lnTo>
                  <a:pt x="260481" y="215911"/>
                </a:lnTo>
                <a:lnTo>
                  <a:pt x="218966" y="201815"/>
                </a:lnTo>
                <a:lnTo>
                  <a:pt x="186112" y="220652"/>
                </a:lnTo>
                <a:lnTo>
                  <a:pt x="156459" y="210583"/>
                </a:lnTo>
                <a:lnTo>
                  <a:pt x="144598" y="206556"/>
                </a:lnTo>
                <a:lnTo>
                  <a:pt x="123607" y="229419"/>
                </a:lnTo>
                <a:lnTo>
                  <a:pt x="111745" y="225392"/>
                </a:lnTo>
                <a:lnTo>
                  <a:pt x="93953" y="219351"/>
                </a:lnTo>
                <a:lnTo>
                  <a:pt x="82092" y="215323"/>
                </a:lnTo>
                <a:lnTo>
                  <a:pt x="67499" y="180378"/>
                </a:lnTo>
                <a:lnTo>
                  <a:pt x="35115" y="139392"/>
                </a:lnTo>
                <a:lnTo>
                  <a:pt x="20523" y="104446"/>
                </a:lnTo>
                <a:lnTo>
                  <a:pt x="17792" y="73528"/>
                </a:lnTo>
                <a:lnTo>
                  <a:pt x="0" y="67487"/>
                </a:lnTo>
                <a:lnTo>
                  <a:pt x="9130" y="40596"/>
                </a:lnTo>
                <a:lnTo>
                  <a:pt x="18261" y="13705"/>
                </a:lnTo>
                <a:lnTo>
                  <a:pt x="36053" y="19746"/>
                </a:lnTo>
                <a:lnTo>
                  <a:pt x="59776" y="27800"/>
                </a:lnTo>
                <a:lnTo>
                  <a:pt x="95672" y="0"/>
                </a:lnTo>
                <a:lnTo>
                  <a:pt x="137187" y="14096"/>
                </a:lnTo>
                <a:lnTo>
                  <a:pt x="178701" y="28192"/>
                </a:lnTo>
                <a:lnTo>
                  <a:pt x="214285" y="40274"/>
                </a:lnTo>
                <a:lnTo>
                  <a:pt x="264931" y="27479"/>
                </a:lnTo>
                <a:lnTo>
                  <a:pt x="353891" y="57684"/>
                </a:lnTo>
                <a:lnTo>
                  <a:pt x="404535" y="44889"/>
                </a:lnTo>
                <a:lnTo>
                  <a:pt x="446051" y="58985"/>
                </a:lnTo>
                <a:lnTo>
                  <a:pt x="490765" y="44176"/>
                </a:lnTo>
                <a:lnTo>
                  <a:pt x="520418" y="54244"/>
                </a:lnTo>
                <a:lnTo>
                  <a:pt x="541409" y="31381"/>
                </a:lnTo>
                <a:lnTo>
                  <a:pt x="553271" y="35408"/>
                </a:lnTo>
                <a:lnTo>
                  <a:pt x="574263" y="1254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3" name="任意多边形: 形状 132">
            <a:extLst>
              <a:ext uri="{FF2B5EF4-FFF2-40B4-BE49-F238E27FC236}">
                <a16:creationId xmlns:a16="http://schemas.microsoft.com/office/drawing/2014/main" xmlns="" id="{BEBC5943-9AF0-44D2-8240-82D92D5C1E69}"/>
              </a:ext>
            </a:extLst>
          </p:cNvPr>
          <p:cNvSpPr/>
          <p:nvPr/>
        </p:nvSpPr>
        <p:spPr>
          <a:xfrm rot="20474749">
            <a:off x="5401521" y="1676202"/>
            <a:ext cx="644183" cy="214931"/>
          </a:xfrm>
          <a:custGeom>
            <a:avLst/>
            <a:gdLst>
              <a:gd name="connsiteX0" fmla="*/ 473131 w 644183"/>
              <a:gd name="connsiteY0" fmla="*/ 0 h 214931"/>
              <a:gd name="connsiteX1" fmla="*/ 496853 w 644183"/>
              <a:gd name="connsiteY1" fmla="*/ 8054 h 214931"/>
              <a:gd name="connsiteX2" fmla="*/ 514645 w 644183"/>
              <a:gd name="connsiteY2" fmla="*/ 14095 h 214931"/>
              <a:gd name="connsiteX3" fmla="*/ 538368 w 644183"/>
              <a:gd name="connsiteY3" fmla="*/ 22150 h 214931"/>
              <a:gd name="connsiteX4" fmla="*/ 552960 w 644183"/>
              <a:gd name="connsiteY4" fmla="*/ 57096 h 214931"/>
              <a:gd name="connsiteX5" fmla="*/ 594475 w 644183"/>
              <a:gd name="connsiteY5" fmla="*/ 71192 h 214931"/>
              <a:gd name="connsiteX6" fmla="*/ 609067 w 644183"/>
              <a:gd name="connsiteY6" fmla="*/ 106137 h 214931"/>
              <a:gd name="connsiteX7" fmla="*/ 629590 w 644183"/>
              <a:gd name="connsiteY7" fmla="*/ 143096 h 214931"/>
              <a:gd name="connsiteX8" fmla="*/ 644183 w 644183"/>
              <a:gd name="connsiteY8" fmla="*/ 178041 h 214931"/>
              <a:gd name="connsiteX9" fmla="*/ 635052 w 644183"/>
              <a:gd name="connsiteY9" fmla="*/ 204932 h 214931"/>
              <a:gd name="connsiteX10" fmla="*/ 631658 w 644183"/>
              <a:gd name="connsiteY10" fmla="*/ 214930 h 214931"/>
              <a:gd name="connsiteX11" fmla="*/ 350157 w 644183"/>
              <a:gd name="connsiteY11" fmla="*/ 214931 h 214931"/>
              <a:gd name="connsiteX12" fmla="*/ 358573 w 644183"/>
              <a:gd name="connsiteY12" fmla="*/ 201030 h 214931"/>
              <a:gd name="connsiteX13" fmla="*/ 379564 w 644183"/>
              <a:gd name="connsiteY13" fmla="*/ 178167 h 214931"/>
              <a:gd name="connsiteX14" fmla="*/ 367703 w 644183"/>
              <a:gd name="connsiteY14" fmla="*/ 174139 h 214931"/>
              <a:gd name="connsiteX15" fmla="*/ 346712 w 644183"/>
              <a:gd name="connsiteY15" fmla="*/ 197002 h 214931"/>
              <a:gd name="connsiteX16" fmla="*/ 334850 w 644183"/>
              <a:gd name="connsiteY16" fmla="*/ 192975 h 214931"/>
              <a:gd name="connsiteX17" fmla="*/ 305197 w 644183"/>
              <a:gd name="connsiteY17" fmla="*/ 182907 h 214931"/>
              <a:gd name="connsiteX18" fmla="*/ 248620 w 644183"/>
              <a:gd name="connsiteY18" fmla="*/ 193688 h 214931"/>
              <a:gd name="connsiteX19" fmla="*/ 186114 w 644183"/>
              <a:gd name="connsiteY19" fmla="*/ 202455 h 214931"/>
              <a:gd name="connsiteX20" fmla="*/ 132738 w 644183"/>
              <a:gd name="connsiteY20" fmla="*/ 184332 h 214931"/>
              <a:gd name="connsiteX21" fmla="*/ 91223 w 644183"/>
              <a:gd name="connsiteY21" fmla="*/ 170237 h 214931"/>
              <a:gd name="connsiteX22" fmla="*/ 55639 w 644183"/>
              <a:gd name="connsiteY22" fmla="*/ 158154 h 214931"/>
              <a:gd name="connsiteX23" fmla="*/ 23255 w 644183"/>
              <a:gd name="connsiteY23" fmla="*/ 117169 h 214931"/>
              <a:gd name="connsiteX24" fmla="*/ 20524 w 644183"/>
              <a:gd name="connsiteY24" fmla="*/ 86250 h 214931"/>
              <a:gd name="connsiteX25" fmla="*/ 8662 w 644183"/>
              <a:gd name="connsiteY25" fmla="*/ 82223 h 214931"/>
              <a:gd name="connsiteX26" fmla="*/ 0 w 644183"/>
              <a:gd name="connsiteY26" fmla="*/ 49291 h 214931"/>
              <a:gd name="connsiteX27" fmla="*/ 92160 w 644183"/>
              <a:gd name="connsiteY27" fmla="*/ 50591 h 214931"/>
              <a:gd name="connsiteX28" fmla="*/ 166528 w 644183"/>
              <a:gd name="connsiteY28" fmla="*/ 45852 h 214931"/>
              <a:gd name="connsiteX29" fmla="*/ 231766 w 644183"/>
              <a:gd name="connsiteY29" fmla="*/ 68002 h 214931"/>
              <a:gd name="connsiteX30" fmla="*/ 294272 w 644183"/>
              <a:gd name="connsiteY30" fmla="*/ 59234 h 214931"/>
              <a:gd name="connsiteX31" fmla="*/ 338987 w 644183"/>
              <a:gd name="connsiteY31" fmla="*/ 44426 h 214931"/>
              <a:gd name="connsiteX32" fmla="*/ 368641 w 644183"/>
              <a:gd name="connsiteY32" fmla="*/ 54495 h 214931"/>
              <a:gd name="connsiteX33" fmla="*/ 401494 w 644183"/>
              <a:gd name="connsiteY33" fmla="*/ 35658 h 214931"/>
              <a:gd name="connsiteX34" fmla="*/ 434346 w 644183"/>
              <a:gd name="connsiteY34" fmla="*/ 16822 h 214931"/>
              <a:gd name="connsiteX35" fmla="*/ 473131 w 644183"/>
              <a:gd name="connsiteY35" fmla="*/ 0 h 214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644183" h="214931">
                <a:moveTo>
                  <a:pt x="473131" y="0"/>
                </a:moveTo>
                <a:lnTo>
                  <a:pt x="496853" y="8054"/>
                </a:lnTo>
                <a:lnTo>
                  <a:pt x="514645" y="14095"/>
                </a:lnTo>
                <a:lnTo>
                  <a:pt x="538368" y="22150"/>
                </a:lnTo>
                <a:lnTo>
                  <a:pt x="552960" y="57096"/>
                </a:lnTo>
                <a:lnTo>
                  <a:pt x="594475" y="71192"/>
                </a:lnTo>
                <a:lnTo>
                  <a:pt x="609067" y="106137"/>
                </a:lnTo>
                <a:lnTo>
                  <a:pt x="629590" y="143096"/>
                </a:lnTo>
                <a:lnTo>
                  <a:pt x="644183" y="178041"/>
                </a:lnTo>
                <a:lnTo>
                  <a:pt x="635052" y="204932"/>
                </a:lnTo>
                <a:lnTo>
                  <a:pt x="631658" y="214930"/>
                </a:lnTo>
                <a:lnTo>
                  <a:pt x="350157" y="214931"/>
                </a:lnTo>
                <a:lnTo>
                  <a:pt x="358573" y="201030"/>
                </a:lnTo>
                <a:lnTo>
                  <a:pt x="379564" y="178167"/>
                </a:lnTo>
                <a:lnTo>
                  <a:pt x="367703" y="174139"/>
                </a:lnTo>
                <a:lnTo>
                  <a:pt x="346712" y="197002"/>
                </a:lnTo>
                <a:lnTo>
                  <a:pt x="334850" y="192975"/>
                </a:lnTo>
                <a:lnTo>
                  <a:pt x="305197" y="182907"/>
                </a:lnTo>
                <a:lnTo>
                  <a:pt x="248620" y="193688"/>
                </a:lnTo>
                <a:lnTo>
                  <a:pt x="186114" y="202455"/>
                </a:lnTo>
                <a:lnTo>
                  <a:pt x="132738" y="184332"/>
                </a:lnTo>
                <a:lnTo>
                  <a:pt x="91223" y="170237"/>
                </a:lnTo>
                <a:lnTo>
                  <a:pt x="55639" y="158154"/>
                </a:lnTo>
                <a:lnTo>
                  <a:pt x="23255" y="117169"/>
                </a:lnTo>
                <a:lnTo>
                  <a:pt x="20524" y="86250"/>
                </a:lnTo>
                <a:lnTo>
                  <a:pt x="8662" y="82223"/>
                </a:lnTo>
                <a:lnTo>
                  <a:pt x="0" y="49291"/>
                </a:lnTo>
                <a:lnTo>
                  <a:pt x="92160" y="50591"/>
                </a:lnTo>
                <a:lnTo>
                  <a:pt x="166528" y="45852"/>
                </a:lnTo>
                <a:lnTo>
                  <a:pt x="231766" y="68002"/>
                </a:lnTo>
                <a:lnTo>
                  <a:pt x="294272" y="59234"/>
                </a:lnTo>
                <a:lnTo>
                  <a:pt x="338987" y="44426"/>
                </a:lnTo>
                <a:lnTo>
                  <a:pt x="368641" y="54495"/>
                </a:lnTo>
                <a:lnTo>
                  <a:pt x="401494" y="35658"/>
                </a:lnTo>
                <a:lnTo>
                  <a:pt x="434346" y="16822"/>
                </a:lnTo>
                <a:lnTo>
                  <a:pt x="47313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4" name="任意多边形: 形状 133">
            <a:extLst>
              <a:ext uri="{FF2B5EF4-FFF2-40B4-BE49-F238E27FC236}">
                <a16:creationId xmlns:a16="http://schemas.microsoft.com/office/drawing/2014/main" xmlns="" id="{C1AD2022-793E-4DCD-BE8F-EA74FA057931}"/>
              </a:ext>
            </a:extLst>
          </p:cNvPr>
          <p:cNvSpPr/>
          <p:nvPr/>
        </p:nvSpPr>
        <p:spPr>
          <a:xfrm rot="20474749">
            <a:off x="2825802" y="1552623"/>
            <a:ext cx="589793" cy="297434"/>
          </a:xfrm>
          <a:custGeom>
            <a:avLst/>
            <a:gdLst>
              <a:gd name="connsiteX0" fmla="*/ 579080 w 589793"/>
              <a:gd name="connsiteY0" fmla="*/ 0 h 297434"/>
              <a:gd name="connsiteX1" fmla="*/ 587062 w 589793"/>
              <a:gd name="connsiteY1" fmla="*/ 19114 h 297434"/>
              <a:gd name="connsiteX2" fmla="*/ 589793 w 589793"/>
              <a:gd name="connsiteY2" fmla="*/ 50032 h 297434"/>
              <a:gd name="connsiteX3" fmla="*/ 589480 w 589793"/>
              <a:gd name="connsiteY3" fmla="*/ 89914 h 297434"/>
              <a:gd name="connsiteX4" fmla="*/ 580350 w 589793"/>
              <a:gd name="connsiteY4" fmla="*/ 116805 h 297434"/>
              <a:gd name="connsiteX5" fmla="*/ 568489 w 589793"/>
              <a:gd name="connsiteY5" fmla="*/ 112778 h 297434"/>
              <a:gd name="connsiteX6" fmla="*/ 547496 w 589793"/>
              <a:gd name="connsiteY6" fmla="*/ 135641 h 297434"/>
              <a:gd name="connsiteX7" fmla="*/ 523775 w 589793"/>
              <a:gd name="connsiteY7" fmla="*/ 127587 h 297434"/>
              <a:gd name="connsiteX8" fmla="*/ 505982 w 589793"/>
              <a:gd name="connsiteY8" fmla="*/ 121546 h 297434"/>
              <a:gd name="connsiteX9" fmla="*/ 473129 w 589793"/>
              <a:gd name="connsiteY9" fmla="*/ 140381 h 297434"/>
              <a:gd name="connsiteX10" fmla="*/ 422484 w 589793"/>
              <a:gd name="connsiteY10" fmla="*/ 153177 h 297434"/>
              <a:gd name="connsiteX11" fmla="*/ 377769 w 589793"/>
              <a:gd name="connsiteY11" fmla="*/ 167986 h 297434"/>
              <a:gd name="connsiteX12" fmla="*/ 315264 w 589793"/>
              <a:gd name="connsiteY12" fmla="*/ 176753 h 297434"/>
              <a:gd name="connsiteX13" fmla="*/ 231764 w 589793"/>
              <a:gd name="connsiteY13" fmla="*/ 208385 h 297434"/>
              <a:gd name="connsiteX14" fmla="*/ 148267 w 589793"/>
              <a:gd name="connsiteY14" fmla="*/ 240016 h 297434"/>
              <a:gd name="connsiteX15" fmla="*/ 22941 w 589793"/>
              <a:gd name="connsiteY15" fmla="*/ 297434 h 297434"/>
              <a:gd name="connsiteX16" fmla="*/ 0 w 589793"/>
              <a:gd name="connsiteY16" fmla="*/ 189674 h 297434"/>
              <a:gd name="connsiteX17" fmla="*/ 71637 w 589793"/>
              <a:gd name="connsiteY17" fmla="*/ 154016 h 297434"/>
              <a:gd name="connsiteX18" fmla="*/ 131412 w 589793"/>
              <a:gd name="connsiteY18" fmla="*/ 114329 h 297434"/>
              <a:gd name="connsiteX19" fmla="*/ 182058 w 589793"/>
              <a:gd name="connsiteY19" fmla="*/ 101535 h 297434"/>
              <a:gd name="connsiteX20" fmla="*/ 224041 w 589793"/>
              <a:gd name="connsiteY20" fmla="*/ 55807 h 297434"/>
              <a:gd name="connsiteX21" fmla="*/ 256894 w 589793"/>
              <a:gd name="connsiteY21" fmla="*/ 36971 h 297434"/>
              <a:gd name="connsiteX22" fmla="*/ 274686 w 589793"/>
              <a:gd name="connsiteY22" fmla="*/ 43013 h 297434"/>
              <a:gd name="connsiteX23" fmla="*/ 289845 w 589793"/>
              <a:gd name="connsiteY23" fmla="*/ 26502 h 297434"/>
              <a:gd name="connsiteX24" fmla="*/ 579080 w 589793"/>
              <a:gd name="connsiteY24" fmla="*/ 0 h 2974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589793" h="297434">
                <a:moveTo>
                  <a:pt x="579080" y="0"/>
                </a:moveTo>
                <a:lnTo>
                  <a:pt x="587062" y="19114"/>
                </a:lnTo>
                <a:lnTo>
                  <a:pt x="589793" y="50032"/>
                </a:lnTo>
                <a:lnTo>
                  <a:pt x="589480" y="89914"/>
                </a:lnTo>
                <a:lnTo>
                  <a:pt x="580350" y="116805"/>
                </a:lnTo>
                <a:lnTo>
                  <a:pt x="568489" y="112778"/>
                </a:lnTo>
                <a:lnTo>
                  <a:pt x="547496" y="135641"/>
                </a:lnTo>
                <a:lnTo>
                  <a:pt x="523775" y="127587"/>
                </a:lnTo>
                <a:lnTo>
                  <a:pt x="505982" y="121546"/>
                </a:lnTo>
                <a:lnTo>
                  <a:pt x="473129" y="140381"/>
                </a:lnTo>
                <a:lnTo>
                  <a:pt x="422484" y="153177"/>
                </a:lnTo>
                <a:lnTo>
                  <a:pt x="377769" y="167986"/>
                </a:lnTo>
                <a:lnTo>
                  <a:pt x="315264" y="176753"/>
                </a:lnTo>
                <a:lnTo>
                  <a:pt x="231764" y="208385"/>
                </a:lnTo>
                <a:lnTo>
                  <a:pt x="148267" y="240016"/>
                </a:lnTo>
                <a:lnTo>
                  <a:pt x="22941" y="297434"/>
                </a:lnTo>
                <a:lnTo>
                  <a:pt x="0" y="189674"/>
                </a:lnTo>
                <a:lnTo>
                  <a:pt x="71637" y="154016"/>
                </a:lnTo>
                <a:lnTo>
                  <a:pt x="131412" y="114329"/>
                </a:lnTo>
                <a:lnTo>
                  <a:pt x="182058" y="101535"/>
                </a:lnTo>
                <a:lnTo>
                  <a:pt x="224041" y="55807"/>
                </a:lnTo>
                <a:lnTo>
                  <a:pt x="256894" y="36971"/>
                </a:lnTo>
                <a:lnTo>
                  <a:pt x="274686" y="43013"/>
                </a:lnTo>
                <a:lnTo>
                  <a:pt x="289845" y="26502"/>
                </a:lnTo>
                <a:lnTo>
                  <a:pt x="57908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35" name="任意多边形: 形状 134">
            <a:extLst>
              <a:ext uri="{FF2B5EF4-FFF2-40B4-BE49-F238E27FC236}">
                <a16:creationId xmlns:a16="http://schemas.microsoft.com/office/drawing/2014/main" xmlns="" id="{B435C1AC-4DA4-4CDA-A66A-527D736653C2}"/>
              </a:ext>
            </a:extLst>
          </p:cNvPr>
          <p:cNvSpPr/>
          <p:nvPr/>
        </p:nvSpPr>
        <p:spPr>
          <a:xfrm rot="20474749">
            <a:off x="5174692" y="1930658"/>
            <a:ext cx="996947" cy="583988"/>
          </a:xfrm>
          <a:custGeom>
            <a:avLst/>
            <a:gdLst>
              <a:gd name="connsiteX0" fmla="*/ 996947 w 996947"/>
              <a:gd name="connsiteY0" fmla="*/ 0 h 583988"/>
              <a:gd name="connsiteX1" fmla="*/ 991211 w 996947"/>
              <a:gd name="connsiteY1" fmla="*/ 16893 h 583988"/>
              <a:gd name="connsiteX2" fmla="*/ 958358 w 996947"/>
              <a:gd name="connsiteY2" fmla="*/ 35729 h 583988"/>
              <a:gd name="connsiteX3" fmla="*/ 946497 w 996947"/>
              <a:gd name="connsiteY3" fmla="*/ 31702 h 583988"/>
              <a:gd name="connsiteX4" fmla="*/ 910444 w 996947"/>
              <a:gd name="connsiteY4" fmla="*/ 79442 h 583988"/>
              <a:gd name="connsiteX5" fmla="*/ 877591 w 996947"/>
              <a:gd name="connsiteY5" fmla="*/ 98278 h 583988"/>
              <a:gd name="connsiteX6" fmla="*/ 832563 w 996947"/>
              <a:gd name="connsiteY6" fmla="*/ 152969 h 583988"/>
              <a:gd name="connsiteX7" fmla="*/ 775519 w 996947"/>
              <a:gd name="connsiteY7" fmla="*/ 223572 h 583988"/>
              <a:gd name="connsiteX8" fmla="*/ 733536 w 996947"/>
              <a:gd name="connsiteY8" fmla="*/ 269299 h 583988"/>
              <a:gd name="connsiteX9" fmla="*/ 664630 w 996947"/>
              <a:gd name="connsiteY9" fmla="*/ 335876 h 583988"/>
              <a:gd name="connsiteX10" fmla="*/ 580819 w 996947"/>
              <a:gd name="connsiteY10" fmla="*/ 407389 h 583988"/>
              <a:gd name="connsiteX11" fmla="*/ 509182 w 996947"/>
              <a:gd name="connsiteY11" fmla="*/ 443047 h 583988"/>
              <a:gd name="connsiteX12" fmla="*/ 413822 w 996947"/>
              <a:gd name="connsiteY12" fmla="*/ 470651 h 583988"/>
              <a:gd name="connsiteX13" fmla="*/ 321194 w 996947"/>
              <a:gd name="connsiteY13" fmla="*/ 529172 h 583988"/>
              <a:gd name="connsiteX14" fmla="*/ 225835 w 996947"/>
              <a:gd name="connsiteY14" fmla="*/ 556776 h 583988"/>
              <a:gd name="connsiteX15" fmla="*/ 172458 w 996947"/>
              <a:gd name="connsiteY15" fmla="*/ 538653 h 583988"/>
              <a:gd name="connsiteX16" fmla="*/ 121813 w 996947"/>
              <a:gd name="connsiteY16" fmla="*/ 551448 h 583988"/>
              <a:gd name="connsiteX17" fmla="*/ 88960 w 996947"/>
              <a:gd name="connsiteY17" fmla="*/ 570284 h 583988"/>
              <a:gd name="connsiteX18" fmla="*/ 65238 w 996947"/>
              <a:gd name="connsiteY18" fmla="*/ 562229 h 583988"/>
              <a:gd name="connsiteX19" fmla="*/ 35584 w 996947"/>
              <a:gd name="connsiteY19" fmla="*/ 552161 h 583988"/>
              <a:gd name="connsiteX20" fmla="*/ 11548 w 996947"/>
              <a:gd name="connsiteY20" fmla="*/ 583988 h 583988"/>
              <a:gd name="connsiteX21" fmla="*/ 11861 w 996947"/>
              <a:gd name="connsiteY21" fmla="*/ 544106 h 583988"/>
              <a:gd name="connsiteX22" fmla="*/ 0 w 996947"/>
              <a:gd name="connsiteY22" fmla="*/ 540078 h 583988"/>
              <a:gd name="connsiteX23" fmla="*/ 20992 w 996947"/>
              <a:gd name="connsiteY23" fmla="*/ 517216 h 583988"/>
              <a:gd name="connsiteX24" fmla="*/ 53845 w 996947"/>
              <a:gd name="connsiteY24" fmla="*/ 498379 h 583988"/>
              <a:gd name="connsiteX25" fmla="*/ 74836 w 996947"/>
              <a:gd name="connsiteY25" fmla="*/ 475516 h 583988"/>
              <a:gd name="connsiteX26" fmla="*/ 113620 w 996947"/>
              <a:gd name="connsiteY26" fmla="*/ 458693 h 583988"/>
              <a:gd name="connsiteX27" fmla="*/ 146473 w 996947"/>
              <a:gd name="connsiteY27" fmla="*/ 439858 h 583988"/>
              <a:gd name="connsiteX28" fmla="*/ 197119 w 996947"/>
              <a:gd name="connsiteY28" fmla="*/ 427063 h 583988"/>
              <a:gd name="connsiteX29" fmla="*/ 280617 w 996947"/>
              <a:gd name="connsiteY29" fmla="*/ 395431 h 583988"/>
              <a:gd name="connsiteX30" fmla="*/ 361384 w 996947"/>
              <a:gd name="connsiteY30" fmla="*/ 332883 h 583988"/>
              <a:gd name="connsiteX31" fmla="*/ 436064 w 996947"/>
              <a:gd name="connsiteY31" fmla="*/ 288260 h 583988"/>
              <a:gd name="connsiteX32" fmla="*/ 489909 w 996947"/>
              <a:gd name="connsiteY32" fmla="*/ 246561 h 583988"/>
              <a:gd name="connsiteX33" fmla="*/ 537823 w 996947"/>
              <a:gd name="connsiteY33" fmla="*/ 202848 h 583988"/>
              <a:gd name="connsiteX34" fmla="*/ 579807 w 996947"/>
              <a:gd name="connsiteY34" fmla="*/ 157121 h 583988"/>
              <a:gd name="connsiteX35" fmla="*/ 669704 w 996947"/>
              <a:gd name="connsiteY35" fmla="*/ 67681 h 583988"/>
              <a:gd name="connsiteX36" fmla="*/ 693740 w 996947"/>
              <a:gd name="connsiteY36" fmla="*/ 35854 h 583988"/>
              <a:gd name="connsiteX37" fmla="*/ 715446 w 996947"/>
              <a:gd name="connsiteY37" fmla="*/ 1 h 583988"/>
              <a:gd name="connsiteX38" fmla="*/ 996947 w 996947"/>
              <a:gd name="connsiteY38" fmla="*/ 0 h 5839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996947" h="583988">
                <a:moveTo>
                  <a:pt x="996947" y="0"/>
                </a:moveTo>
                <a:lnTo>
                  <a:pt x="991211" y="16893"/>
                </a:lnTo>
                <a:lnTo>
                  <a:pt x="958358" y="35729"/>
                </a:lnTo>
                <a:lnTo>
                  <a:pt x="946497" y="31702"/>
                </a:lnTo>
                <a:lnTo>
                  <a:pt x="910444" y="79442"/>
                </a:lnTo>
                <a:lnTo>
                  <a:pt x="877591" y="98278"/>
                </a:lnTo>
                <a:lnTo>
                  <a:pt x="832563" y="152969"/>
                </a:lnTo>
                <a:lnTo>
                  <a:pt x="775519" y="223572"/>
                </a:lnTo>
                <a:lnTo>
                  <a:pt x="733536" y="269299"/>
                </a:lnTo>
                <a:lnTo>
                  <a:pt x="664630" y="335876"/>
                </a:lnTo>
                <a:lnTo>
                  <a:pt x="580819" y="407389"/>
                </a:lnTo>
                <a:lnTo>
                  <a:pt x="509182" y="443047"/>
                </a:lnTo>
                <a:lnTo>
                  <a:pt x="413822" y="470651"/>
                </a:lnTo>
                <a:lnTo>
                  <a:pt x="321194" y="529172"/>
                </a:lnTo>
                <a:lnTo>
                  <a:pt x="225835" y="556776"/>
                </a:lnTo>
                <a:lnTo>
                  <a:pt x="172458" y="538653"/>
                </a:lnTo>
                <a:lnTo>
                  <a:pt x="121813" y="551448"/>
                </a:lnTo>
                <a:lnTo>
                  <a:pt x="88960" y="570284"/>
                </a:lnTo>
                <a:lnTo>
                  <a:pt x="65238" y="562229"/>
                </a:lnTo>
                <a:lnTo>
                  <a:pt x="35584" y="552161"/>
                </a:lnTo>
                <a:lnTo>
                  <a:pt x="11548" y="583988"/>
                </a:lnTo>
                <a:lnTo>
                  <a:pt x="11861" y="544106"/>
                </a:lnTo>
                <a:lnTo>
                  <a:pt x="0" y="540078"/>
                </a:lnTo>
                <a:lnTo>
                  <a:pt x="20992" y="517216"/>
                </a:lnTo>
                <a:lnTo>
                  <a:pt x="53845" y="498379"/>
                </a:lnTo>
                <a:lnTo>
                  <a:pt x="74836" y="475516"/>
                </a:lnTo>
                <a:lnTo>
                  <a:pt x="113620" y="458693"/>
                </a:lnTo>
                <a:lnTo>
                  <a:pt x="146473" y="439858"/>
                </a:lnTo>
                <a:lnTo>
                  <a:pt x="197119" y="427063"/>
                </a:lnTo>
                <a:lnTo>
                  <a:pt x="280617" y="395431"/>
                </a:lnTo>
                <a:lnTo>
                  <a:pt x="361384" y="332883"/>
                </a:lnTo>
                <a:lnTo>
                  <a:pt x="436064" y="288260"/>
                </a:lnTo>
                <a:lnTo>
                  <a:pt x="489909" y="246561"/>
                </a:lnTo>
                <a:lnTo>
                  <a:pt x="537823" y="202848"/>
                </a:lnTo>
                <a:lnTo>
                  <a:pt x="579807" y="157121"/>
                </a:lnTo>
                <a:lnTo>
                  <a:pt x="669704" y="67681"/>
                </a:lnTo>
                <a:lnTo>
                  <a:pt x="693740" y="35854"/>
                </a:lnTo>
                <a:lnTo>
                  <a:pt x="715446" y="1"/>
                </a:lnTo>
                <a:lnTo>
                  <a:pt x="99694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9158381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4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3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0200"/>
                            </p:stCondLst>
                            <p:childTnLst>
                              <p:par>
                                <p:cTn id="3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11700"/>
                            </p:stCondLst>
                            <p:childTnLst>
                              <p:par>
                                <p:cTn id="3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32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7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17000"/>
                            </p:stCondLst>
                            <p:childTnLst>
                              <p:par>
                                <p:cTn id="5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6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193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1000"/>
                            </p:stCondLst>
                            <p:childTnLst>
                              <p:par>
                                <p:cTn id="7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2500"/>
                            </p:stCondLst>
                            <p:childTnLst>
                              <p:par>
                                <p:cTn id="74" presetID="22" presetClass="entr" presetSubtype="4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6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400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55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7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90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1" fill="hold">
                            <p:stCondLst>
                              <p:cond delay="8600"/>
                            </p:stCondLst>
                            <p:childTnLst>
                              <p:par>
                                <p:cTn id="9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4" dur="1000"/>
                                        <p:tgtEl>
                                          <p:spTgt spid="1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>
                            <p:stCondLst>
                              <p:cond delay="10900"/>
                            </p:stCondLst>
                            <p:childTnLst>
                              <p:par>
                                <p:cTn id="9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1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2" fill="hold">
                            <p:stCondLst>
                              <p:cond delay="12400"/>
                            </p:stCondLst>
                            <p:childTnLst>
                              <p:par>
                                <p:cTn id="10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5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1000"/>
                            </p:stCondLst>
                            <p:childTnLst>
                              <p:par>
                                <p:cTn id="11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2500"/>
                            </p:stCondLst>
                            <p:childTnLst>
                              <p:par>
                                <p:cTn id="11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8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>
                            <p:stCondLst>
                              <p:cond delay="4000"/>
                            </p:stCondLst>
                            <p:childTnLst>
                              <p:par>
                                <p:cTn id="12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2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22" presetClass="entr" presetSubtype="4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8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9" fill="hold">
                            <p:stCondLst>
                              <p:cond delay="7100"/>
                            </p:stCondLst>
                            <p:childTnLst>
                              <p:par>
                                <p:cTn id="13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2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3" fill="hold">
                            <p:stCondLst>
                              <p:cond delay="8600"/>
                            </p:stCondLst>
                            <p:childTnLst>
                              <p:par>
                                <p:cTn id="13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1000"/>
                                        <p:tgtEl>
                                          <p:spTgt spid="1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7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9" dur="2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1900"/>
                            </p:stCondLst>
                            <p:childTnLst>
                              <p:par>
                                <p:cTn id="14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3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4" fill="hold">
                      <p:stCondLst>
                        <p:cond delay="indefinite"/>
                      </p:stCondLst>
                      <p:childTnLst>
                        <p:par>
                          <p:cTn id="145" fill="hold">
                            <p:stCondLst>
                              <p:cond delay="0"/>
                            </p:stCondLst>
                            <p:childTnLst>
                              <p:par>
                                <p:cTn id="14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8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1000"/>
                            </p:stCondLst>
                            <p:childTnLst>
                              <p:par>
                                <p:cTn id="1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2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3" fill="hold">
                            <p:stCondLst>
                              <p:cond delay="2500"/>
                            </p:stCondLst>
                            <p:childTnLst>
                              <p:par>
                                <p:cTn id="15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6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22" presetClass="entr" presetSubtype="8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9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4900"/>
                            </p:stCondLst>
                            <p:childTnLst>
                              <p:par>
                                <p:cTn id="16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3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6400"/>
                            </p:stCondLst>
                            <p:childTnLst>
                              <p:par>
                                <p:cTn id="16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7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7900"/>
                            </p:stCondLst>
                            <p:childTnLst>
                              <p:par>
                                <p:cTn id="16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1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4" dur="2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5" fill="hold">
                            <p:stCondLst>
                              <p:cond delay="11200"/>
                            </p:stCondLst>
                            <p:childTnLst>
                              <p:par>
                                <p:cTn id="17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8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3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1000"/>
                            </p:stCondLst>
                            <p:childTnLst>
                              <p:par>
                                <p:cTn id="18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7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2500"/>
                            </p:stCondLst>
                            <p:childTnLst>
                              <p:par>
                                <p:cTn id="18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1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22" presetClass="entr" presetSubtype="8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4" dur="1000"/>
                                        <p:tgtEl>
                                          <p:spTgt spid="1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4800"/>
                            </p:stCondLst>
                            <p:childTnLst>
                              <p:par>
                                <p:cTn id="19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8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>
                            <p:stCondLst>
                              <p:cond delay="6300"/>
                            </p:stCondLst>
                            <p:childTnLst>
                              <p:par>
                                <p:cTn id="20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2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5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6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2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08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9400"/>
                            </p:stCondLst>
                            <p:childTnLst>
                              <p:par>
                                <p:cTn id="21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2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7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8" fill="hold">
                            <p:stCondLst>
                              <p:cond delay="1000"/>
                            </p:stCondLst>
                            <p:childTnLst>
                              <p:par>
                                <p:cTn id="21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1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2" fill="hold">
                            <p:stCondLst>
                              <p:cond delay="2500"/>
                            </p:stCondLst>
                            <p:childTnLst>
                              <p:par>
                                <p:cTn id="22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5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6" fill="hold">
                            <p:stCondLst>
                              <p:cond delay="4000"/>
                            </p:stCondLst>
                            <p:childTnLst>
                              <p:par>
                                <p:cTn id="22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9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5500"/>
                            </p:stCondLst>
                            <p:childTnLst>
                              <p:par>
                                <p:cTn id="23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3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nimBg="1"/>
      <p:bldP spid="55" grpId="0" animBg="1"/>
      <p:bldP spid="56" grpId="0" animBg="1"/>
      <p:bldP spid="57" grpId="0" animBg="1"/>
      <p:bldP spid="60" grpId="0" animBg="1"/>
      <p:bldP spid="66" grpId="0" animBg="1"/>
      <p:bldP spid="67" grpId="0" animBg="1"/>
      <p:bldP spid="68" grpId="0" animBg="1"/>
      <p:bldP spid="69" grpId="0" animBg="1"/>
      <p:bldP spid="72" grpId="0" animBg="1"/>
      <p:bldP spid="73" grpId="0" animBg="1"/>
      <p:bldP spid="74" grpId="0" animBg="1"/>
      <p:bldP spid="77" grpId="0" animBg="1"/>
      <p:bldP spid="78" grpId="0" animBg="1"/>
      <p:bldP spid="79" grpId="0" animBg="1"/>
      <p:bldP spid="81" grpId="0" animBg="1"/>
      <p:bldP spid="82" grpId="0" animBg="1"/>
      <p:bldP spid="83" grpId="0" animBg="1"/>
      <p:bldP spid="84" grpId="0" animBg="1"/>
      <p:bldP spid="87" grpId="0" animBg="1"/>
      <p:bldP spid="90" grpId="0" animBg="1"/>
      <p:bldP spid="91" grpId="0" animBg="1"/>
      <p:bldP spid="92" grpId="0" animBg="1"/>
      <p:bldP spid="94" grpId="0" animBg="1"/>
      <p:bldP spid="95" grpId="0" animBg="1"/>
      <p:bldP spid="97" grpId="0" animBg="1"/>
      <p:bldP spid="99" grpId="0" animBg="1"/>
      <p:bldP spid="100" grpId="0" animBg="1"/>
      <p:bldP spid="102" grpId="0" animBg="1"/>
      <p:bldP spid="104" grpId="0" animBg="1"/>
      <p:bldP spid="105" grpId="0" animBg="1"/>
      <p:bldP spid="106" grpId="0" animBg="1"/>
      <p:bldP spid="107" grpId="0" animBg="1"/>
      <p:bldP spid="108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0" grpId="0" animBg="1"/>
      <p:bldP spid="121" grpId="0" animBg="1"/>
      <p:bldP spid="122" grpId="0" animBg="1"/>
      <p:bldP spid="123" grpId="0" animBg="1"/>
      <p:bldP spid="124" grpId="0" animBg="1"/>
      <p:bldP spid="125" grpId="0" animBg="1"/>
      <p:bldP spid="126" grpId="0" animBg="1"/>
      <p:bldP spid="127" grpId="0" animBg="1"/>
      <p:bldP spid="128" grpId="0" animBg="1"/>
      <p:bldP spid="129" grpId="0" animBg="1"/>
      <p:bldP spid="130" grpId="0" animBg="1"/>
      <p:bldP spid="131" grpId="0" animBg="1"/>
      <p:bldP spid="132" grpId="0" animBg="1"/>
      <p:bldP spid="133" grpId="0" animBg="1"/>
      <p:bldP spid="134" grpId="0" animBg="1"/>
      <p:bldP spid="135" grpId="0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任意多边形: 形状 73">
            <a:extLst>
              <a:ext uri="{FF2B5EF4-FFF2-40B4-BE49-F238E27FC236}">
                <a16:creationId xmlns:a16="http://schemas.microsoft.com/office/drawing/2014/main" xmlns="" id="{981E8A27-8B89-4C27-9866-EED332B2200A}"/>
              </a:ext>
            </a:extLst>
          </p:cNvPr>
          <p:cNvSpPr/>
          <p:nvPr/>
        </p:nvSpPr>
        <p:spPr>
          <a:xfrm rot="20551864">
            <a:off x="5678739" y="1234919"/>
            <a:ext cx="1178941" cy="286216"/>
          </a:xfrm>
          <a:custGeom>
            <a:avLst/>
            <a:gdLst>
              <a:gd name="connsiteX0" fmla="*/ 1029336 w 1178941"/>
              <a:gd name="connsiteY0" fmla="*/ 92366 h 286216"/>
              <a:gd name="connsiteX1" fmla="*/ 1044377 w 1178941"/>
              <a:gd name="connsiteY1" fmla="*/ 127937 h 286216"/>
              <a:gd name="connsiteX2" fmla="*/ 1086843 w 1178941"/>
              <a:gd name="connsiteY2" fmla="*/ 142236 h 286216"/>
              <a:gd name="connsiteX3" fmla="*/ 1101884 w 1178941"/>
              <a:gd name="connsiteY3" fmla="*/ 177806 h 286216"/>
              <a:gd name="connsiteX4" fmla="*/ 1135124 w 1178941"/>
              <a:gd name="connsiteY4" fmla="*/ 219505 h 286216"/>
              <a:gd name="connsiteX5" fmla="*/ 1168365 w 1178941"/>
              <a:gd name="connsiteY5" fmla="*/ 261203 h 286216"/>
              <a:gd name="connsiteX6" fmla="*/ 1178941 w 1178941"/>
              <a:gd name="connsiteY6" fmla="*/ 286216 h 286216"/>
              <a:gd name="connsiteX7" fmla="*/ 916785 w 1178941"/>
              <a:gd name="connsiteY7" fmla="*/ 286216 h 286216"/>
              <a:gd name="connsiteX8" fmla="*/ 919215 w 1178941"/>
              <a:gd name="connsiteY8" fmla="*/ 279000 h 286216"/>
              <a:gd name="connsiteX9" fmla="*/ 907082 w 1178941"/>
              <a:gd name="connsiteY9" fmla="*/ 274915 h 286216"/>
              <a:gd name="connsiteX10" fmla="*/ 894949 w 1178941"/>
              <a:gd name="connsiteY10" fmla="*/ 270829 h 286216"/>
              <a:gd name="connsiteX11" fmla="*/ 882816 w 1178941"/>
              <a:gd name="connsiteY11" fmla="*/ 266744 h 286216"/>
              <a:gd name="connsiteX12" fmla="*/ 852482 w 1178941"/>
              <a:gd name="connsiteY12" fmla="*/ 256531 h 286216"/>
              <a:gd name="connsiteX13" fmla="*/ 818990 w 1178941"/>
              <a:gd name="connsiteY13" fmla="*/ 275760 h 286216"/>
              <a:gd name="connsiteX14" fmla="*/ 788658 w 1178941"/>
              <a:gd name="connsiteY14" fmla="*/ 265546 h 286216"/>
              <a:gd name="connsiteX15" fmla="*/ 764391 w 1178941"/>
              <a:gd name="connsiteY15" fmla="*/ 257376 h 286216"/>
              <a:gd name="connsiteX16" fmla="*/ 676300 w 1178941"/>
              <a:gd name="connsiteY16" fmla="*/ 258221 h 286216"/>
              <a:gd name="connsiteX17" fmla="*/ 582142 w 1178941"/>
              <a:gd name="connsiteY17" fmla="*/ 257023 h 286216"/>
              <a:gd name="connsiteX18" fmla="*/ 494050 w 1178941"/>
              <a:gd name="connsiteY18" fmla="*/ 257869 h 286216"/>
              <a:gd name="connsiteX19" fmla="*/ 403051 w 1178941"/>
              <a:gd name="connsiteY19" fmla="*/ 227229 h 286216"/>
              <a:gd name="connsiteX20" fmla="*/ 339226 w 1178941"/>
              <a:gd name="connsiteY20" fmla="*/ 236244 h 286216"/>
              <a:gd name="connsiteX21" fmla="*/ 296760 w 1178941"/>
              <a:gd name="connsiteY21" fmla="*/ 221946 h 286216"/>
              <a:gd name="connsiteX22" fmla="*/ 260361 w 1178941"/>
              <a:gd name="connsiteY22" fmla="*/ 209690 h 286216"/>
              <a:gd name="connsiteX23" fmla="*/ 208669 w 1178941"/>
              <a:gd name="connsiteY23" fmla="*/ 222791 h 286216"/>
              <a:gd name="connsiteX24" fmla="*/ 184402 w 1178941"/>
              <a:gd name="connsiteY24" fmla="*/ 214620 h 286216"/>
              <a:gd name="connsiteX25" fmla="*/ 154069 w 1178941"/>
              <a:gd name="connsiteY25" fmla="*/ 204407 h 286216"/>
              <a:gd name="connsiteX26" fmla="*/ 141936 w 1178941"/>
              <a:gd name="connsiteY26" fmla="*/ 200322 h 286216"/>
              <a:gd name="connsiteX27" fmla="*/ 129803 w 1178941"/>
              <a:gd name="connsiteY27" fmla="*/ 196236 h 286216"/>
              <a:gd name="connsiteX28" fmla="*/ 108696 w 1178941"/>
              <a:gd name="connsiteY28" fmla="*/ 158623 h 286216"/>
              <a:gd name="connsiteX29" fmla="*/ 72296 w 1178941"/>
              <a:gd name="connsiteY29" fmla="*/ 146367 h 286216"/>
              <a:gd name="connsiteX30" fmla="*/ 36148 w 1178941"/>
              <a:gd name="connsiteY30" fmla="*/ 73184 h 286216"/>
              <a:gd name="connsiteX31" fmla="*/ 0 w 1178941"/>
              <a:gd name="connsiteY31" fmla="*/ 0 h 286216"/>
              <a:gd name="connsiteX32" fmla="*/ 130558 w 1178941"/>
              <a:gd name="connsiteY32" fmla="*/ 13453 h 286216"/>
              <a:gd name="connsiteX33" fmla="*/ 251890 w 1178941"/>
              <a:gd name="connsiteY33" fmla="*/ 54307 h 286216"/>
              <a:gd name="connsiteX34" fmla="*/ 397656 w 1178941"/>
              <a:gd name="connsiteY34" fmla="*/ 62712 h 286216"/>
              <a:gd name="connsiteX35" fmla="*/ 552480 w 1178941"/>
              <a:gd name="connsiteY35" fmla="*/ 84337 h 286216"/>
              <a:gd name="connsiteX36" fmla="*/ 619212 w 1178941"/>
              <a:gd name="connsiteY36" fmla="*/ 106806 h 286216"/>
              <a:gd name="connsiteX37" fmla="*/ 683038 w 1178941"/>
              <a:gd name="connsiteY37" fmla="*/ 97790 h 286216"/>
              <a:gd name="connsiteX38" fmla="*/ 737637 w 1178941"/>
              <a:gd name="connsiteY38" fmla="*/ 116174 h 286216"/>
              <a:gd name="connsiteX39" fmla="*/ 780103 w 1178941"/>
              <a:gd name="connsiteY39" fmla="*/ 130473 h 286216"/>
              <a:gd name="connsiteX40" fmla="*/ 825728 w 1178941"/>
              <a:gd name="connsiteY40" fmla="*/ 115329 h 286216"/>
              <a:gd name="connsiteX41" fmla="*/ 856061 w 1178941"/>
              <a:gd name="connsiteY41" fmla="*/ 125542 h 286216"/>
              <a:gd name="connsiteX42" fmla="*/ 889553 w 1178941"/>
              <a:gd name="connsiteY42" fmla="*/ 106313 h 286216"/>
              <a:gd name="connsiteX43" fmla="*/ 913819 w 1178941"/>
              <a:gd name="connsiteY43" fmla="*/ 114483 h 286216"/>
              <a:gd name="connsiteX44" fmla="*/ 953378 w 1178941"/>
              <a:gd name="connsiteY44" fmla="*/ 97297 h 286216"/>
              <a:gd name="connsiteX45" fmla="*/ 977645 w 1178941"/>
              <a:gd name="connsiteY45" fmla="*/ 105468 h 286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178941" h="286216">
                <a:moveTo>
                  <a:pt x="1029336" y="92366"/>
                </a:moveTo>
                <a:lnTo>
                  <a:pt x="1044377" y="127937"/>
                </a:lnTo>
                <a:lnTo>
                  <a:pt x="1086843" y="142236"/>
                </a:lnTo>
                <a:lnTo>
                  <a:pt x="1101884" y="177806"/>
                </a:lnTo>
                <a:lnTo>
                  <a:pt x="1135124" y="219505"/>
                </a:lnTo>
                <a:lnTo>
                  <a:pt x="1168365" y="261203"/>
                </a:lnTo>
                <a:lnTo>
                  <a:pt x="1178941" y="286216"/>
                </a:lnTo>
                <a:lnTo>
                  <a:pt x="916785" y="286216"/>
                </a:lnTo>
                <a:lnTo>
                  <a:pt x="919215" y="279000"/>
                </a:lnTo>
                <a:lnTo>
                  <a:pt x="907082" y="274915"/>
                </a:lnTo>
                <a:lnTo>
                  <a:pt x="894949" y="270829"/>
                </a:lnTo>
                <a:lnTo>
                  <a:pt x="882816" y="266744"/>
                </a:lnTo>
                <a:lnTo>
                  <a:pt x="852482" y="256531"/>
                </a:lnTo>
                <a:lnTo>
                  <a:pt x="818990" y="275760"/>
                </a:lnTo>
                <a:lnTo>
                  <a:pt x="788658" y="265546"/>
                </a:lnTo>
                <a:lnTo>
                  <a:pt x="764391" y="257376"/>
                </a:lnTo>
                <a:lnTo>
                  <a:pt x="676300" y="258221"/>
                </a:lnTo>
                <a:lnTo>
                  <a:pt x="582142" y="257023"/>
                </a:lnTo>
                <a:lnTo>
                  <a:pt x="494050" y="257869"/>
                </a:lnTo>
                <a:lnTo>
                  <a:pt x="403051" y="227229"/>
                </a:lnTo>
                <a:lnTo>
                  <a:pt x="339226" y="236244"/>
                </a:lnTo>
                <a:lnTo>
                  <a:pt x="296760" y="221946"/>
                </a:lnTo>
                <a:lnTo>
                  <a:pt x="260361" y="209690"/>
                </a:lnTo>
                <a:lnTo>
                  <a:pt x="208669" y="222791"/>
                </a:lnTo>
                <a:lnTo>
                  <a:pt x="184402" y="214620"/>
                </a:lnTo>
                <a:lnTo>
                  <a:pt x="154069" y="204407"/>
                </a:lnTo>
                <a:lnTo>
                  <a:pt x="141936" y="200322"/>
                </a:lnTo>
                <a:lnTo>
                  <a:pt x="129803" y="196236"/>
                </a:lnTo>
                <a:lnTo>
                  <a:pt x="108696" y="158623"/>
                </a:lnTo>
                <a:lnTo>
                  <a:pt x="72296" y="146367"/>
                </a:lnTo>
                <a:lnTo>
                  <a:pt x="36148" y="73184"/>
                </a:lnTo>
                <a:lnTo>
                  <a:pt x="0" y="0"/>
                </a:lnTo>
                <a:lnTo>
                  <a:pt x="130558" y="13453"/>
                </a:lnTo>
                <a:lnTo>
                  <a:pt x="251890" y="54307"/>
                </a:lnTo>
                <a:lnTo>
                  <a:pt x="397656" y="62712"/>
                </a:lnTo>
                <a:lnTo>
                  <a:pt x="552480" y="84337"/>
                </a:lnTo>
                <a:lnTo>
                  <a:pt x="619212" y="106806"/>
                </a:lnTo>
                <a:lnTo>
                  <a:pt x="683038" y="97790"/>
                </a:lnTo>
                <a:lnTo>
                  <a:pt x="737637" y="116174"/>
                </a:lnTo>
                <a:lnTo>
                  <a:pt x="780103" y="130473"/>
                </a:lnTo>
                <a:lnTo>
                  <a:pt x="825728" y="115329"/>
                </a:lnTo>
                <a:lnTo>
                  <a:pt x="856061" y="125542"/>
                </a:lnTo>
                <a:lnTo>
                  <a:pt x="889553" y="106313"/>
                </a:lnTo>
                <a:lnTo>
                  <a:pt x="913819" y="114483"/>
                </a:lnTo>
                <a:lnTo>
                  <a:pt x="953378" y="97297"/>
                </a:lnTo>
                <a:lnTo>
                  <a:pt x="977645" y="105468"/>
                </a:lnTo>
                <a:close/>
              </a:path>
            </a:pathLst>
          </a:custGeom>
          <a:solidFill>
            <a:srgbClr val="E7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6" name="任意多边形: 形状 75">
            <a:extLst>
              <a:ext uri="{FF2B5EF4-FFF2-40B4-BE49-F238E27FC236}">
                <a16:creationId xmlns:a16="http://schemas.microsoft.com/office/drawing/2014/main" xmlns="" id="{7DEDBC19-81E6-4C19-A9D1-4EDEDD474154}"/>
              </a:ext>
            </a:extLst>
          </p:cNvPr>
          <p:cNvSpPr>
            <a:spLocks/>
          </p:cNvSpPr>
          <p:nvPr/>
        </p:nvSpPr>
        <p:spPr bwMode="auto">
          <a:xfrm>
            <a:off x="5876832" y="1330531"/>
            <a:ext cx="997097" cy="1202048"/>
          </a:xfrm>
          <a:custGeom>
            <a:avLst/>
            <a:gdLst>
              <a:gd name="connsiteX0" fmla="*/ 36673 w 997097"/>
              <a:gd name="connsiteY0" fmla="*/ 210956 h 1202048"/>
              <a:gd name="connsiteX1" fmla="*/ 24107 w 997097"/>
              <a:gd name="connsiteY1" fmla="*/ 219063 h 1202048"/>
              <a:gd name="connsiteX2" fmla="*/ 0 w 997097"/>
              <a:gd name="connsiteY2" fmla="*/ 219063 h 1202048"/>
              <a:gd name="connsiteX3" fmla="*/ 168953 w 997097"/>
              <a:gd name="connsiteY3" fmla="*/ 181710 h 1202048"/>
              <a:gd name="connsiteX4" fmla="*/ 152132 w 997097"/>
              <a:gd name="connsiteY4" fmla="*/ 190152 h 1202048"/>
              <a:gd name="connsiteX5" fmla="*/ 130771 w 997097"/>
              <a:gd name="connsiteY5" fmla="*/ 190152 h 1202048"/>
              <a:gd name="connsiteX6" fmla="*/ 383145 w 997097"/>
              <a:gd name="connsiteY6" fmla="*/ 134356 h 1202048"/>
              <a:gd name="connsiteX7" fmla="*/ 305762 w 997097"/>
              <a:gd name="connsiteY7" fmla="*/ 161241 h 1202048"/>
              <a:gd name="connsiteX8" fmla="*/ 261541 w 997097"/>
              <a:gd name="connsiteY8" fmla="*/ 161241 h 1202048"/>
              <a:gd name="connsiteX9" fmla="*/ 990857 w 997097"/>
              <a:gd name="connsiteY9" fmla="*/ 0 h 1202048"/>
              <a:gd name="connsiteX10" fmla="*/ 997097 w 997097"/>
              <a:gd name="connsiteY10" fmla="*/ 7047 h 1202048"/>
              <a:gd name="connsiteX11" fmla="*/ 997097 w 997097"/>
              <a:gd name="connsiteY11" fmla="*/ 45595 h 1202048"/>
              <a:gd name="connsiteX12" fmla="*/ 997097 w 997097"/>
              <a:gd name="connsiteY12" fmla="*/ 74507 h 1202048"/>
              <a:gd name="connsiteX13" fmla="*/ 984295 w 997097"/>
              <a:gd name="connsiteY13" fmla="*/ 103418 h 1202048"/>
              <a:gd name="connsiteX14" fmla="*/ 971492 w 997097"/>
              <a:gd name="connsiteY14" fmla="*/ 132329 h 1202048"/>
              <a:gd name="connsiteX15" fmla="*/ 958690 w 997097"/>
              <a:gd name="connsiteY15" fmla="*/ 161241 h 1202048"/>
              <a:gd name="connsiteX16" fmla="*/ 945887 w 997097"/>
              <a:gd name="connsiteY16" fmla="*/ 219063 h 1202048"/>
              <a:gd name="connsiteX17" fmla="*/ 945887 w 997097"/>
              <a:gd name="connsiteY17" fmla="*/ 276886 h 1202048"/>
              <a:gd name="connsiteX18" fmla="*/ 926683 w 997097"/>
              <a:gd name="connsiteY18" fmla="*/ 334709 h 1202048"/>
              <a:gd name="connsiteX19" fmla="*/ 913881 w 997097"/>
              <a:gd name="connsiteY19" fmla="*/ 431080 h 1202048"/>
              <a:gd name="connsiteX20" fmla="*/ 901078 w 997097"/>
              <a:gd name="connsiteY20" fmla="*/ 546725 h 1202048"/>
              <a:gd name="connsiteX21" fmla="*/ 888276 w 997097"/>
              <a:gd name="connsiteY21" fmla="*/ 662370 h 1202048"/>
              <a:gd name="connsiteX22" fmla="*/ 856270 w 997097"/>
              <a:gd name="connsiteY22" fmla="*/ 787653 h 1202048"/>
              <a:gd name="connsiteX23" fmla="*/ 830665 w 997097"/>
              <a:gd name="connsiteY23" fmla="*/ 903298 h 1202048"/>
              <a:gd name="connsiteX24" fmla="*/ 785856 w 997097"/>
              <a:gd name="connsiteY24" fmla="*/ 990032 h 1202048"/>
              <a:gd name="connsiteX25" fmla="*/ 747448 w 997097"/>
              <a:gd name="connsiteY25" fmla="*/ 1047854 h 1202048"/>
              <a:gd name="connsiteX26" fmla="*/ 702640 w 997097"/>
              <a:gd name="connsiteY26" fmla="*/ 1105677 h 1202048"/>
              <a:gd name="connsiteX27" fmla="*/ 657831 w 997097"/>
              <a:gd name="connsiteY27" fmla="*/ 1173137 h 1202048"/>
              <a:gd name="connsiteX28" fmla="*/ 619423 w 997097"/>
              <a:gd name="connsiteY28" fmla="*/ 1202048 h 1202048"/>
              <a:gd name="connsiteX29" fmla="*/ 590524 w 997097"/>
              <a:gd name="connsiteY29" fmla="*/ 1202048 h 1202048"/>
              <a:gd name="connsiteX30" fmla="*/ 590524 w 997097"/>
              <a:gd name="connsiteY30" fmla="*/ 869709 h 1202048"/>
              <a:gd name="connsiteX31" fmla="*/ 606621 w 997097"/>
              <a:gd name="connsiteY31" fmla="*/ 845475 h 1202048"/>
              <a:gd name="connsiteX32" fmla="*/ 619423 w 997097"/>
              <a:gd name="connsiteY32" fmla="*/ 816564 h 1202048"/>
              <a:gd name="connsiteX33" fmla="*/ 632226 w 997097"/>
              <a:gd name="connsiteY33" fmla="*/ 749104 h 1202048"/>
              <a:gd name="connsiteX34" fmla="*/ 657831 w 997097"/>
              <a:gd name="connsiteY34" fmla="*/ 662370 h 1202048"/>
              <a:gd name="connsiteX35" fmla="*/ 677035 w 997097"/>
              <a:gd name="connsiteY35" fmla="*/ 546725 h 1202048"/>
              <a:gd name="connsiteX36" fmla="*/ 702640 w 997097"/>
              <a:gd name="connsiteY36" fmla="*/ 431080 h 1202048"/>
              <a:gd name="connsiteX37" fmla="*/ 715442 w 997097"/>
              <a:gd name="connsiteY37" fmla="*/ 305797 h 1202048"/>
              <a:gd name="connsiteX38" fmla="*/ 715442 w 997097"/>
              <a:gd name="connsiteY38" fmla="*/ 247975 h 1202048"/>
              <a:gd name="connsiteX39" fmla="*/ 715442 w 997097"/>
              <a:gd name="connsiteY39" fmla="*/ 161241 h 1202048"/>
              <a:gd name="connsiteX40" fmla="*/ 715442 w 997097"/>
              <a:gd name="connsiteY40" fmla="*/ 132329 h 1202048"/>
              <a:gd name="connsiteX41" fmla="*/ 715442 w 997097"/>
              <a:gd name="connsiteY41" fmla="*/ 103418 h 1202048"/>
              <a:gd name="connsiteX42" fmla="*/ 715442 w 997097"/>
              <a:gd name="connsiteY42" fmla="*/ 74507 h 1202048"/>
              <a:gd name="connsiteX43" fmla="*/ 715442 w 997097"/>
              <a:gd name="connsiteY43" fmla="*/ 60890 h 1202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997097" h="1202048">
                <a:moveTo>
                  <a:pt x="36673" y="210956"/>
                </a:moveTo>
                <a:lnTo>
                  <a:pt x="24107" y="219063"/>
                </a:lnTo>
                <a:lnTo>
                  <a:pt x="0" y="219063"/>
                </a:lnTo>
                <a:close/>
                <a:moveTo>
                  <a:pt x="168953" y="181710"/>
                </a:moveTo>
                <a:lnTo>
                  <a:pt x="152132" y="190152"/>
                </a:lnTo>
                <a:lnTo>
                  <a:pt x="130771" y="190152"/>
                </a:lnTo>
                <a:close/>
                <a:moveTo>
                  <a:pt x="383145" y="134356"/>
                </a:moveTo>
                <a:lnTo>
                  <a:pt x="305762" y="161241"/>
                </a:lnTo>
                <a:lnTo>
                  <a:pt x="261541" y="161241"/>
                </a:lnTo>
                <a:close/>
                <a:moveTo>
                  <a:pt x="990857" y="0"/>
                </a:moveTo>
                <a:lnTo>
                  <a:pt x="997097" y="7047"/>
                </a:lnTo>
                <a:lnTo>
                  <a:pt x="997097" y="45595"/>
                </a:lnTo>
                <a:lnTo>
                  <a:pt x="997097" y="74507"/>
                </a:lnTo>
                <a:lnTo>
                  <a:pt x="984295" y="103418"/>
                </a:lnTo>
                <a:lnTo>
                  <a:pt x="971492" y="132329"/>
                </a:lnTo>
                <a:lnTo>
                  <a:pt x="958690" y="161241"/>
                </a:lnTo>
                <a:lnTo>
                  <a:pt x="945887" y="219063"/>
                </a:lnTo>
                <a:lnTo>
                  <a:pt x="945887" y="276886"/>
                </a:lnTo>
                <a:lnTo>
                  <a:pt x="926683" y="334709"/>
                </a:lnTo>
                <a:lnTo>
                  <a:pt x="913881" y="431080"/>
                </a:lnTo>
                <a:lnTo>
                  <a:pt x="901078" y="546725"/>
                </a:lnTo>
                <a:lnTo>
                  <a:pt x="888276" y="662370"/>
                </a:lnTo>
                <a:lnTo>
                  <a:pt x="856270" y="787653"/>
                </a:lnTo>
                <a:lnTo>
                  <a:pt x="830665" y="903298"/>
                </a:lnTo>
                <a:lnTo>
                  <a:pt x="785856" y="990032"/>
                </a:lnTo>
                <a:lnTo>
                  <a:pt x="747448" y="1047854"/>
                </a:lnTo>
                <a:lnTo>
                  <a:pt x="702640" y="1105677"/>
                </a:lnTo>
                <a:lnTo>
                  <a:pt x="657831" y="1173137"/>
                </a:lnTo>
                <a:lnTo>
                  <a:pt x="619423" y="1202048"/>
                </a:lnTo>
                <a:lnTo>
                  <a:pt x="590524" y="1202048"/>
                </a:lnTo>
                <a:lnTo>
                  <a:pt x="590524" y="869709"/>
                </a:lnTo>
                <a:lnTo>
                  <a:pt x="606621" y="845475"/>
                </a:lnTo>
                <a:lnTo>
                  <a:pt x="619423" y="816564"/>
                </a:lnTo>
                <a:lnTo>
                  <a:pt x="632226" y="749104"/>
                </a:lnTo>
                <a:lnTo>
                  <a:pt x="657831" y="662370"/>
                </a:lnTo>
                <a:lnTo>
                  <a:pt x="677035" y="546725"/>
                </a:lnTo>
                <a:lnTo>
                  <a:pt x="702640" y="431080"/>
                </a:lnTo>
                <a:lnTo>
                  <a:pt x="715442" y="305797"/>
                </a:lnTo>
                <a:lnTo>
                  <a:pt x="715442" y="247975"/>
                </a:lnTo>
                <a:lnTo>
                  <a:pt x="715442" y="161241"/>
                </a:lnTo>
                <a:lnTo>
                  <a:pt x="715442" y="132329"/>
                </a:lnTo>
                <a:lnTo>
                  <a:pt x="715442" y="103418"/>
                </a:lnTo>
                <a:lnTo>
                  <a:pt x="715442" y="74507"/>
                </a:lnTo>
                <a:lnTo>
                  <a:pt x="715442" y="60890"/>
                </a:lnTo>
                <a:close/>
              </a:path>
            </a:pathLst>
          </a:custGeom>
          <a:solidFill>
            <a:srgbClr val="E7E6E6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xmlns="" id="{BC1227C1-45E4-4D54-9CE6-167465B9B011}"/>
              </a:ext>
            </a:extLst>
          </p:cNvPr>
          <p:cNvSpPr/>
          <p:nvPr/>
        </p:nvSpPr>
        <p:spPr>
          <a:xfrm>
            <a:off x="6220826" y="2148715"/>
            <a:ext cx="256055" cy="385484"/>
          </a:xfrm>
          <a:custGeom>
            <a:avLst/>
            <a:gdLst>
              <a:gd name="connsiteX0" fmla="*/ 0 w 256055"/>
              <a:gd name="connsiteY0" fmla="*/ 0 h 385484"/>
              <a:gd name="connsiteX1" fmla="*/ 19204 w 256055"/>
              <a:gd name="connsiteY1" fmla="*/ 0 h 385484"/>
              <a:gd name="connsiteX2" fmla="*/ 32007 w 256055"/>
              <a:gd name="connsiteY2" fmla="*/ 0 h 385484"/>
              <a:gd name="connsiteX3" fmla="*/ 57612 w 256055"/>
              <a:gd name="connsiteY3" fmla="*/ 0 h 385484"/>
              <a:gd name="connsiteX4" fmla="*/ 102420 w 256055"/>
              <a:gd name="connsiteY4" fmla="*/ 0 h 385484"/>
              <a:gd name="connsiteX5" fmla="*/ 140828 w 256055"/>
              <a:gd name="connsiteY5" fmla="*/ 28911 h 385484"/>
              <a:gd name="connsiteX6" fmla="*/ 172834 w 256055"/>
              <a:gd name="connsiteY6" fmla="*/ 28911 h 385484"/>
              <a:gd name="connsiteX7" fmla="*/ 198439 w 256055"/>
              <a:gd name="connsiteY7" fmla="*/ 57823 h 385484"/>
              <a:gd name="connsiteX8" fmla="*/ 230446 w 256055"/>
              <a:gd name="connsiteY8" fmla="*/ 57823 h 385484"/>
              <a:gd name="connsiteX9" fmla="*/ 243248 w 256055"/>
              <a:gd name="connsiteY9" fmla="*/ 57823 h 385484"/>
              <a:gd name="connsiteX10" fmla="*/ 256051 w 256055"/>
              <a:gd name="connsiteY10" fmla="*/ 57823 h 385484"/>
              <a:gd name="connsiteX11" fmla="*/ 256055 w 256055"/>
              <a:gd name="connsiteY11" fmla="*/ 57823 h 385484"/>
              <a:gd name="connsiteX12" fmla="*/ 256055 w 256055"/>
              <a:gd name="connsiteY12" fmla="*/ 385484 h 385484"/>
              <a:gd name="connsiteX13" fmla="*/ 256051 w 256055"/>
              <a:gd name="connsiteY13" fmla="*/ 385484 h 385484"/>
              <a:gd name="connsiteX14" fmla="*/ 230446 w 256055"/>
              <a:gd name="connsiteY14" fmla="*/ 385484 h 385484"/>
              <a:gd name="connsiteX15" fmla="*/ 217643 w 256055"/>
              <a:gd name="connsiteY15" fmla="*/ 356573 h 385484"/>
              <a:gd name="connsiteX16" fmla="*/ 198439 w 256055"/>
              <a:gd name="connsiteY16" fmla="*/ 327662 h 385484"/>
              <a:gd name="connsiteX17" fmla="*/ 185637 w 256055"/>
              <a:gd name="connsiteY17" fmla="*/ 289113 h 385484"/>
              <a:gd name="connsiteX18" fmla="*/ 172834 w 256055"/>
              <a:gd name="connsiteY18" fmla="*/ 260202 h 385484"/>
              <a:gd name="connsiteX19" fmla="*/ 140828 w 256055"/>
              <a:gd name="connsiteY19" fmla="*/ 231290 h 385484"/>
              <a:gd name="connsiteX20" fmla="*/ 115223 w 256055"/>
              <a:gd name="connsiteY20" fmla="*/ 173468 h 385484"/>
              <a:gd name="connsiteX21" fmla="*/ 70414 w 256055"/>
              <a:gd name="connsiteY21" fmla="*/ 144557 h 385484"/>
              <a:gd name="connsiteX22" fmla="*/ 57612 w 256055"/>
              <a:gd name="connsiteY22" fmla="*/ 115645 h 385484"/>
              <a:gd name="connsiteX23" fmla="*/ 44809 w 256055"/>
              <a:gd name="connsiteY23" fmla="*/ 86734 h 385484"/>
              <a:gd name="connsiteX24" fmla="*/ 32007 w 256055"/>
              <a:gd name="connsiteY24" fmla="*/ 86734 h 385484"/>
              <a:gd name="connsiteX25" fmla="*/ 19204 w 256055"/>
              <a:gd name="connsiteY25" fmla="*/ 57823 h 385484"/>
              <a:gd name="connsiteX26" fmla="*/ 0 w 256055"/>
              <a:gd name="connsiteY26" fmla="*/ 28911 h 385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56055" h="385484">
                <a:moveTo>
                  <a:pt x="0" y="0"/>
                </a:moveTo>
                <a:lnTo>
                  <a:pt x="19204" y="0"/>
                </a:lnTo>
                <a:lnTo>
                  <a:pt x="32007" y="0"/>
                </a:lnTo>
                <a:lnTo>
                  <a:pt x="57612" y="0"/>
                </a:lnTo>
                <a:lnTo>
                  <a:pt x="102420" y="0"/>
                </a:lnTo>
                <a:lnTo>
                  <a:pt x="140828" y="28911"/>
                </a:lnTo>
                <a:lnTo>
                  <a:pt x="172834" y="28911"/>
                </a:lnTo>
                <a:lnTo>
                  <a:pt x="198439" y="57823"/>
                </a:lnTo>
                <a:lnTo>
                  <a:pt x="230446" y="57823"/>
                </a:lnTo>
                <a:lnTo>
                  <a:pt x="243248" y="57823"/>
                </a:lnTo>
                <a:lnTo>
                  <a:pt x="256051" y="57823"/>
                </a:lnTo>
                <a:lnTo>
                  <a:pt x="256055" y="57823"/>
                </a:lnTo>
                <a:lnTo>
                  <a:pt x="256055" y="385484"/>
                </a:lnTo>
                <a:lnTo>
                  <a:pt x="256051" y="385484"/>
                </a:lnTo>
                <a:lnTo>
                  <a:pt x="230446" y="385484"/>
                </a:lnTo>
                <a:lnTo>
                  <a:pt x="217643" y="356573"/>
                </a:lnTo>
                <a:lnTo>
                  <a:pt x="198439" y="327662"/>
                </a:lnTo>
                <a:lnTo>
                  <a:pt x="185637" y="289113"/>
                </a:lnTo>
                <a:lnTo>
                  <a:pt x="172834" y="260202"/>
                </a:lnTo>
                <a:lnTo>
                  <a:pt x="140828" y="231290"/>
                </a:lnTo>
                <a:lnTo>
                  <a:pt x="115223" y="173468"/>
                </a:lnTo>
                <a:lnTo>
                  <a:pt x="70414" y="144557"/>
                </a:lnTo>
                <a:lnTo>
                  <a:pt x="57612" y="115645"/>
                </a:lnTo>
                <a:lnTo>
                  <a:pt x="44809" y="86734"/>
                </a:lnTo>
                <a:lnTo>
                  <a:pt x="32007" y="86734"/>
                </a:lnTo>
                <a:lnTo>
                  <a:pt x="19204" y="57823"/>
                </a:lnTo>
                <a:lnTo>
                  <a:pt x="0" y="28911"/>
                </a:lnTo>
                <a:close/>
              </a:path>
            </a:pathLst>
          </a:custGeom>
          <a:solidFill>
            <a:srgbClr val="E7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9" name="Freeform 234">
            <a:extLst>
              <a:ext uri="{FF2B5EF4-FFF2-40B4-BE49-F238E27FC236}">
                <a16:creationId xmlns:a16="http://schemas.microsoft.com/office/drawing/2014/main" xmlns="" id="{070E690A-C4C1-4525-A0E0-BF39C3023DD8}"/>
              </a:ext>
            </a:extLst>
          </p:cNvPr>
          <p:cNvSpPr>
            <a:spLocks/>
          </p:cNvSpPr>
          <p:nvPr/>
        </p:nvSpPr>
        <p:spPr bwMode="auto">
          <a:xfrm>
            <a:off x="5564774" y="670931"/>
            <a:ext cx="902579" cy="1811775"/>
          </a:xfrm>
          <a:custGeom>
            <a:avLst/>
            <a:gdLst>
              <a:gd name="T0" fmla="*/ 57 w 141"/>
              <a:gd name="T1" fmla="*/ 129 h 188"/>
              <a:gd name="T2" fmla="*/ 73 w 141"/>
              <a:gd name="T3" fmla="*/ 107 h 188"/>
              <a:gd name="T4" fmla="*/ 86 w 141"/>
              <a:gd name="T5" fmla="*/ 83 h 188"/>
              <a:gd name="T6" fmla="*/ 93 w 141"/>
              <a:gd name="T7" fmla="*/ 58 h 188"/>
              <a:gd name="T8" fmla="*/ 97 w 141"/>
              <a:gd name="T9" fmla="*/ 37 h 188"/>
              <a:gd name="T10" fmla="*/ 97 w 141"/>
              <a:gd name="T11" fmla="*/ 21 h 188"/>
              <a:gd name="T12" fmla="*/ 93 w 141"/>
              <a:gd name="T13" fmla="*/ 9 h 188"/>
              <a:gd name="T14" fmla="*/ 95 w 141"/>
              <a:gd name="T15" fmla="*/ 3 h 188"/>
              <a:gd name="T16" fmla="*/ 104 w 141"/>
              <a:gd name="T17" fmla="*/ 0 h 188"/>
              <a:gd name="T18" fmla="*/ 115 w 141"/>
              <a:gd name="T19" fmla="*/ 3 h 188"/>
              <a:gd name="T20" fmla="*/ 128 w 141"/>
              <a:gd name="T21" fmla="*/ 6 h 188"/>
              <a:gd name="T22" fmla="*/ 135 w 141"/>
              <a:gd name="T23" fmla="*/ 9 h 188"/>
              <a:gd name="T24" fmla="*/ 139 w 141"/>
              <a:gd name="T25" fmla="*/ 12 h 188"/>
              <a:gd name="T26" fmla="*/ 141 w 141"/>
              <a:gd name="T27" fmla="*/ 15 h 188"/>
              <a:gd name="T28" fmla="*/ 139 w 141"/>
              <a:gd name="T29" fmla="*/ 21 h 188"/>
              <a:gd name="T30" fmla="*/ 135 w 141"/>
              <a:gd name="T31" fmla="*/ 27 h 188"/>
              <a:gd name="T32" fmla="*/ 132 w 141"/>
              <a:gd name="T33" fmla="*/ 33 h 188"/>
              <a:gd name="T34" fmla="*/ 130 w 141"/>
              <a:gd name="T35" fmla="*/ 43 h 188"/>
              <a:gd name="T36" fmla="*/ 126 w 141"/>
              <a:gd name="T37" fmla="*/ 58 h 188"/>
              <a:gd name="T38" fmla="*/ 117 w 141"/>
              <a:gd name="T39" fmla="*/ 83 h 188"/>
              <a:gd name="T40" fmla="*/ 108 w 141"/>
              <a:gd name="T41" fmla="*/ 104 h 188"/>
              <a:gd name="T42" fmla="*/ 95 w 141"/>
              <a:gd name="T43" fmla="*/ 126 h 188"/>
              <a:gd name="T44" fmla="*/ 79 w 141"/>
              <a:gd name="T45" fmla="*/ 144 h 188"/>
              <a:gd name="T46" fmla="*/ 59 w 141"/>
              <a:gd name="T47" fmla="*/ 163 h 188"/>
              <a:gd name="T48" fmla="*/ 40 w 141"/>
              <a:gd name="T49" fmla="*/ 175 h 188"/>
              <a:gd name="T50" fmla="*/ 24 w 141"/>
              <a:gd name="T51" fmla="*/ 184 h 188"/>
              <a:gd name="T52" fmla="*/ 15 w 141"/>
              <a:gd name="T53" fmla="*/ 188 h 188"/>
              <a:gd name="T54" fmla="*/ 9 w 141"/>
              <a:gd name="T55" fmla="*/ 188 h 188"/>
              <a:gd name="T56" fmla="*/ 2 w 141"/>
              <a:gd name="T57" fmla="*/ 188 h 188"/>
              <a:gd name="T58" fmla="*/ 0 w 141"/>
              <a:gd name="T59" fmla="*/ 188 h 188"/>
              <a:gd name="T60" fmla="*/ 2 w 141"/>
              <a:gd name="T61" fmla="*/ 184 h 188"/>
              <a:gd name="T62" fmla="*/ 6 w 141"/>
              <a:gd name="T63" fmla="*/ 178 h 188"/>
              <a:gd name="T64" fmla="*/ 13 w 141"/>
              <a:gd name="T65" fmla="*/ 175 h 188"/>
              <a:gd name="T66" fmla="*/ 31 w 141"/>
              <a:gd name="T67" fmla="*/ 160 h 188"/>
              <a:gd name="T68" fmla="*/ 48 w 141"/>
              <a:gd name="T69" fmla="*/ 141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" h="188">
                <a:moveTo>
                  <a:pt x="48" y="141"/>
                </a:moveTo>
                <a:lnTo>
                  <a:pt x="57" y="129"/>
                </a:lnTo>
                <a:lnTo>
                  <a:pt x="66" y="120"/>
                </a:lnTo>
                <a:lnTo>
                  <a:pt x="73" y="107"/>
                </a:lnTo>
                <a:lnTo>
                  <a:pt x="79" y="95"/>
                </a:lnTo>
                <a:lnTo>
                  <a:pt x="86" y="83"/>
                </a:lnTo>
                <a:lnTo>
                  <a:pt x="90" y="70"/>
                </a:lnTo>
                <a:lnTo>
                  <a:pt x="93" y="58"/>
                </a:lnTo>
                <a:lnTo>
                  <a:pt x="95" y="49"/>
                </a:lnTo>
                <a:lnTo>
                  <a:pt x="97" y="37"/>
                </a:lnTo>
                <a:lnTo>
                  <a:pt x="97" y="30"/>
                </a:lnTo>
                <a:lnTo>
                  <a:pt x="97" y="21"/>
                </a:lnTo>
                <a:lnTo>
                  <a:pt x="95" y="15"/>
                </a:lnTo>
                <a:lnTo>
                  <a:pt x="93" y="9"/>
                </a:lnTo>
                <a:lnTo>
                  <a:pt x="93" y="6"/>
                </a:lnTo>
                <a:lnTo>
                  <a:pt x="95" y="3"/>
                </a:lnTo>
                <a:lnTo>
                  <a:pt x="99" y="0"/>
                </a:lnTo>
                <a:lnTo>
                  <a:pt x="104" y="0"/>
                </a:lnTo>
                <a:lnTo>
                  <a:pt x="108" y="0"/>
                </a:lnTo>
                <a:lnTo>
                  <a:pt x="115" y="3"/>
                </a:lnTo>
                <a:lnTo>
                  <a:pt x="123" y="3"/>
                </a:lnTo>
                <a:lnTo>
                  <a:pt x="128" y="6"/>
                </a:lnTo>
                <a:lnTo>
                  <a:pt x="130" y="9"/>
                </a:lnTo>
                <a:lnTo>
                  <a:pt x="135" y="9"/>
                </a:lnTo>
                <a:lnTo>
                  <a:pt x="137" y="12"/>
                </a:lnTo>
                <a:lnTo>
                  <a:pt x="139" y="12"/>
                </a:lnTo>
                <a:lnTo>
                  <a:pt x="139" y="15"/>
                </a:lnTo>
                <a:lnTo>
                  <a:pt x="141" y="15"/>
                </a:lnTo>
                <a:lnTo>
                  <a:pt x="141" y="18"/>
                </a:lnTo>
                <a:lnTo>
                  <a:pt x="139" y="21"/>
                </a:lnTo>
                <a:lnTo>
                  <a:pt x="137" y="24"/>
                </a:lnTo>
                <a:lnTo>
                  <a:pt x="135" y="27"/>
                </a:lnTo>
                <a:lnTo>
                  <a:pt x="132" y="30"/>
                </a:lnTo>
                <a:lnTo>
                  <a:pt x="132" y="33"/>
                </a:lnTo>
                <a:lnTo>
                  <a:pt x="132" y="37"/>
                </a:lnTo>
                <a:lnTo>
                  <a:pt x="130" y="43"/>
                </a:lnTo>
                <a:lnTo>
                  <a:pt x="128" y="49"/>
                </a:lnTo>
                <a:lnTo>
                  <a:pt x="126" y="58"/>
                </a:lnTo>
                <a:lnTo>
                  <a:pt x="121" y="70"/>
                </a:lnTo>
                <a:lnTo>
                  <a:pt x="117" y="83"/>
                </a:lnTo>
                <a:lnTo>
                  <a:pt x="112" y="92"/>
                </a:lnTo>
                <a:lnTo>
                  <a:pt x="108" y="104"/>
                </a:lnTo>
                <a:lnTo>
                  <a:pt x="101" y="114"/>
                </a:lnTo>
                <a:lnTo>
                  <a:pt x="95" y="126"/>
                </a:lnTo>
                <a:lnTo>
                  <a:pt x="88" y="135"/>
                </a:lnTo>
                <a:lnTo>
                  <a:pt x="79" y="144"/>
                </a:lnTo>
                <a:lnTo>
                  <a:pt x="71" y="154"/>
                </a:lnTo>
                <a:lnTo>
                  <a:pt x="59" y="163"/>
                </a:lnTo>
                <a:lnTo>
                  <a:pt x="51" y="169"/>
                </a:lnTo>
                <a:lnTo>
                  <a:pt x="40" y="175"/>
                </a:lnTo>
                <a:lnTo>
                  <a:pt x="29" y="181"/>
                </a:lnTo>
                <a:lnTo>
                  <a:pt x="24" y="184"/>
                </a:lnTo>
                <a:lnTo>
                  <a:pt x="20" y="184"/>
                </a:lnTo>
                <a:lnTo>
                  <a:pt x="15" y="188"/>
                </a:lnTo>
                <a:lnTo>
                  <a:pt x="11" y="188"/>
                </a:lnTo>
                <a:lnTo>
                  <a:pt x="9" y="188"/>
                </a:lnTo>
                <a:lnTo>
                  <a:pt x="6" y="188"/>
                </a:lnTo>
                <a:lnTo>
                  <a:pt x="2" y="188"/>
                </a:lnTo>
                <a:lnTo>
                  <a:pt x="0" y="188"/>
                </a:lnTo>
                <a:lnTo>
                  <a:pt x="0" y="188"/>
                </a:lnTo>
                <a:lnTo>
                  <a:pt x="0" y="184"/>
                </a:lnTo>
                <a:lnTo>
                  <a:pt x="2" y="184"/>
                </a:lnTo>
                <a:lnTo>
                  <a:pt x="4" y="181"/>
                </a:lnTo>
                <a:lnTo>
                  <a:pt x="6" y="178"/>
                </a:lnTo>
                <a:lnTo>
                  <a:pt x="11" y="178"/>
                </a:lnTo>
                <a:lnTo>
                  <a:pt x="13" y="175"/>
                </a:lnTo>
                <a:lnTo>
                  <a:pt x="22" y="166"/>
                </a:lnTo>
                <a:lnTo>
                  <a:pt x="31" y="160"/>
                </a:lnTo>
                <a:lnTo>
                  <a:pt x="42" y="151"/>
                </a:lnTo>
                <a:lnTo>
                  <a:pt x="48" y="141"/>
                </a:lnTo>
                <a:lnTo>
                  <a:pt x="48" y="141"/>
                </a:lnTo>
              </a:path>
            </a:pathLst>
          </a:custGeom>
          <a:solidFill>
            <a:srgbClr val="E7E6E6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0" name="Freeform 230">
            <a:extLst>
              <a:ext uri="{FF2B5EF4-FFF2-40B4-BE49-F238E27FC236}">
                <a16:creationId xmlns:a16="http://schemas.microsoft.com/office/drawing/2014/main" xmlns="" id="{8B12C329-E1CB-4E32-B347-CE824FCDB84B}"/>
              </a:ext>
            </a:extLst>
          </p:cNvPr>
          <p:cNvSpPr>
            <a:spLocks/>
          </p:cNvSpPr>
          <p:nvPr/>
        </p:nvSpPr>
        <p:spPr bwMode="auto">
          <a:xfrm>
            <a:off x="5110283" y="931136"/>
            <a:ext cx="467293" cy="356576"/>
          </a:xfrm>
          <a:custGeom>
            <a:avLst/>
            <a:gdLst>
              <a:gd name="T0" fmla="*/ 58 w 73"/>
              <a:gd name="T1" fmla="*/ 37 h 37"/>
              <a:gd name="T2" fmla="*/ 51 w 73"/>
              <a:gd name="T3" fmla="*/ 37 h 37"/>
              <a:gd name="T4" fmla="*/ 42 w 73"/>
              <a:gd name="T5" fmla="*/ 34 h 37"/>
              <a:gd name="T6" fmla="*/ 33 w 73"/>
              <a:gd name="T7" fmla="*/ 31 h 37"/>
              <a:gd name="T8" fmla="*/ 22 w 73"/>
              <a:gd name="T9" fmla="*/ 25 h 37"/>
              <a:gd name="T10" fmla="*/ 18 w 73"/>
              <a:gd name="T11" fmla="*/ 22 h 37"/>
              <a:gd name="T12" fmla="*/ 13 w 73"/>
              <a:gd name="T13" fmla="*/ 19 h 37"/>
              <a:gd name="T14" fmla="*/ 9 w 73"/>
              <a:gd name="T15" fmla="*/ 16 h 37"/>
              <a:gd name="T16" fmla="*/ 7 w 73"/>
              <a:gd name="T17" fmla="*/ 16 h 37"/>
              <a:gd name="T18" fmla="*/ 5 w 73"/>
              <a:gd name="T19" fmla="*/ 13 h 37"/>
              <a:gd name="T20" fmla="*/ 2 w 73"/>
              <a:gd name="T21" fmla="*/ 10 h 37"/>
              <a:gd name="T22" fmla="*/ 0 w 73"/>
              <a:gd name="T23" fmla="*/ 10 h 37"/>
              <a:gd name="T24" fmla="*/ 0 w 73"/>
              <a:gd name="T25" fmla="*/ 10 h 37"/>
              <a:gd name="T26" fmla="*/ 0 w 73"/>
              <a:gd name="T27" fmla="*/ 0 h 37"/>
              <a:gd name="T28" fmla="*/ 2 w 73"/>
              <a:gd name="T29" fmla="*/ 0 h 37"/>
              <a:gd name="T30" fmla="*/ 5 w 73"/>
              <a:gd name="T31" fmla="*/ 0 h 37"/>
              <a:gd name="T32" fmla="*/ 9 w 73"/>
              <a:gd name="T33" fmla="*/ 0 h 37"/>
              <a:gd name="T34" fmla="*/ 13 w 73"/>
              <a:gd name="T35" fmla="*/ 0 h 37"/>
              <a:gd name="T36" fmla="*/ 20 w 73"/>
              <a:gd name="T37" fmla="*/ 0 h 37"/>
              <a:gd name="T38" fmla="*/ 29 w 73"/>
              <a:gd name="T39" fmla="*/ 0 h 37"/>
              <a:gd name="T40" fmla="*/ 42 w 73"/>
              <a:gd name="T41" fmla="*/ 0 h 37"/>
              <a:gd name="T42" fmla="*/ 51 w 73"/>
              <a:gd name="T43" fmla="*/ 3 h 37"/>
              <a:gd name="T44" fmla="*/ 58 w 73"/>
              <a:gd name="T45" fmla="*/ 6 h 37"/>
              <a:gd name="T46" fmla="*/ 62 w 73"/>
              <a:gd name="T47" fmla="*/ 10 h 37"/>
              <a:gd name="T48" fmla="*/ 66 w 73"/>
              <a:gd name="T49" fmla="*/ 13 h 37"/>
              <a:gd name="T50" fmla="*/ 71 w 73"/>
              <a:gd name="T51" fmla="*/ 16 h 37"/>
              <a:gd name="T52" fmla="*/ 73 w 73"/>
              <a:gd name="T53" fmla="*/ 22 h 37"/>
              <a:gd name="T54" fmla="*/ 73 w 73"/>
              <a:gd name="T55" fmla="*/ 25 h 37"/>
              <a:gd name="T56" fmla="*/ 73 w 73"/>
              <a:gd name="T57" fmla="*/ 31 h 37"/>
              <a:gd name="T58" fmla="*/ 71 w 73"/>
              <a:gd name="T59" fmla="*/ 34 h 37"/>
              <a:gd name="T60" fmla="*/ 69 w 73"/>
              <a:gd name="T61" fmla="*/ 37 h 37"/>
              <a:gd name="T62" fmla="*/ 64 w 73"/>
              <a:gd name="T63" fmla="*/ 37 h 37"/>
              <a:gd name="T64" fmla="*/ 58 w 73"/>
              <a:gd name="T65" fmla="*/ 37 h 37"/>
              <a:gd name="T66" fmla="*/ 58 w 73"/>
              <a:gd name="T67" fmla="*/ 37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3" h="37">
                <a:moveTo>
                  <a:pt x="58" y="37"/>
                </a:moveTo>
                <a:lnTo>
                  <a:pt x="51" y="37"/>
                </a:lnTo>
                <a:lnTo>
                  <a:pt x="42" y="34"/>
                </a:lnTo>
                <a:lnTo>
                  <a:pt x="33" y="31"/>
                </a:lnTo>
                <a:lnTo>
                  <a:pt x="22" y="25"/>
                </a:lnTo>
                <a:lnTo>
                  <a:pt x="18" y="22"/>
                </a:lnTo>
                <a:lnTo>
                  <a:pt x="13" y="19"/>
                </a:lnTo>
                <a:lnTo>
                  <a:pt x="9" y="16"/>
                </a:lnTo>
                <a:lnTo>
                  <a:pt x="7" y="16"/>
                </a:lnTo>
                <a:lnTo>
                  <a:pt x="5" y="13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9" y="0"/>
                </a:lnTo>
                <a:lnTo>
                  <a:pt x="13" y="0"/>
                </a:lnTo>
                <a:lnTo>
                  <a:pt x="20" y="0"/>
                </a:lnTo>
                <a:lnTo>
                  <a:pt x="29" y="0"/>
                </a:lnTo>
                <a:lnTo>
                  <a:pt x="42" y="0"/>
                </a:lnTo>
                <a:lnTo>
                  <a:pt x="51" y="3"/>
                </a:lnTo>
                <a:lnTo>
                  <a:pt x="58" y="6"/>
                </a:lnTo>
                <a:lnTo>
                  <a:pt x="62" y="10"/>
                </a:lnTo>
                <a:lnTo>
                  <a:pt x="66" y="13"/>
                </a:lnTo>
                <a:lnTo>
                  <a:pt x="71" y="16"/>
                </a:lnTo>
                <a:lnTo>
                  <a:pt x="73" y="22"/>
                </a:lnTo>
                <a:lnTo>
                  <a:pt x="73" y="25"/>
                </a:lnTo>
                <a:lnTo>
                  <a:pt x="73" y="31"/>
                </a:lnTo>
                <a:lnTo>
                  <a:pt x="71" y="34"/>
                </a:lnTo>
                <a:lnTo>
                  <a:pt x="69" y="37"/>
                </a:lnTo>
                <a:lnTo>
                  <a:pt x="64" y="37"/>
                </a:lnTo>
                <a:lnTo>
                  <a:pt x="58" y="37"/>
                </a:lnTo>
                <a:lnTo>
                  <a:pt x="58" y="37"/>
                </a:lnTo>
              </a:path>
            </a:pathLst>
          </a:custGeom>
          <a:solidFill>
            <a:srgbClr val="E7E6E6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xmlns="" id="{A6F1DDBE-2F09-45A8-B77F-7CE5FDDB5AEC}"/>
              </a:ext>
            </a:extLst>
          </p:cNvPr>
          <p:cNvSpPr/>
          <p:nvPr/>
        </p:nvSpPr>
        <p:spPr>
          <a:xfrm rot="20262429">
            <a:off x="4911520" y="1619878"/>
            <a:ext cx="635079" cy="181985"/>
          </a:xfrm>
          <a:custGeom>
            <a:avLst/>
            <a:gdLst>
              <a:gd name="connsiteX0" fmla="*/ 379868 w 548444"/>
              <a:gd name="connsiteY0" fmla="*/ 0 h 156786"/>
              <a:gd name="connsiteX1" fmla="*/ 402108 w 548444"/>
              <a:gd name="connsiteY1" fmla="*/ 9118 h 156786"/>
              <a:gd name="connsiteX2" fmla="*/ 429908 w 548444"/>
              <a:gd name="connsiteY2" fmla="*/ 20516 h 156786"/>
              <a:gd name="connsiteX3" fmla="*/ 441028 w 548444"/>
              <a:gd name="connsiteY3" fmla="*/ 25075 h 156786"/>
              <a:gd name="connsiteX4" fmla="*/ 453169 w 548444"/>
              <a:gd name="connsiteY4" fmla="*/ 58828 h 156786"/>
              <a:gd name="connsiteX5" fmla="*/ 480969 w 548444"/>
              <a:gd name="connsiteY5" fmla="*/ 70225 h 156786"/>
              <a:gd name="connsiteX6" fmla="*/ 500863 w 548444"/>
              <a:gd name="connsiteY6" fmla="*/ 116749 h 156786"/>
              <a:gd name="connsiteX7" fmla="*/ 539783 w 548444"/>
              <a:gd name="connsiteY7" fmla="*/ 132705 h 156786"/>
              <a:gd name="connsiteX8" fmla="*/ 548444 w 548444"/>
              <a:gd name="connsiteY8" fmla="*/ 156786 h 156786"/>
              <a:gd name="connsiteX9" fmla="*/ 315588 w 548444"/>
              <a:gd name="connsiteY9" fmla="*/ 156786 h 156786"/>
              <a:gd name="connsiteX10" fmla="*/ 315902 w 548444"/>
              <a:gd name="connsiteY10" fmla="*/ 156020 h 156786"/>
              <a:gd name="connsiteX11" fmla="*/ 304782 w 548444"/>
              <a:gd name="connsiteY11" fmla="*/ 151461 h 156786"/>
              <a:gd name="connsiteX12" fmla="*/ 288102 w 548444"/>
              <a:gd name="connsiteY12" fmla="*/ 144622 h 156786"/>
              <a:gd name="connsiteX13" fmla="*/ 262750 w 548444"/>
              <a:gd name="connsiteY13" fmla="*/ 156786 h 156786"/>
              <a:gd name="connsiteX14" fmla="*/ 247584 w 548444"/>
              <a:gd name="connsiteY14" fmla="*/ 156786 h 156786"/>
              <a:gd name="connsiteX15" fmla="*/ 233522 w 548444"/>
              <a:gd name="connsiteY15" fmla="*/ 151021 h 156786"/>
              <a:gd name="connsiteX16" fmla="*/ 200954 w 548444"/>
              <a:gd name="connsiteY16" fmla="*/ 156786 h 156786"/>
              <a:gd name="connsiteX17" fmla="*/ 177398 w 548444"/>
              <a:gd name="connsiteY17" fmla="*/ 156786 h 156786"/>
              <a:gd name="connsiteX18" fmla="*/ 162262 w 548444"/>
              <a:gd name="connsiteY18" fmla="*/ 150580 h 156786"/>
              <a:gd name="connsiteX19" fmla="*/ 134462 w 548444"/>
              <a:gd name="connsiteY19" fmla="*/ 139183 h 156786"/>
              <a:gd name="connsiteX20" fmla="*/ 123342 w 548444"/>
              <a:gd name="connsiteY20" fmla="*/ 134624 h 156786"/>
              <a:gd name="connsiteX21" fmla="*/ 112221 w 548444"/>
              <a:gd name="connsiteY21" fmla="*/ 130064 h 156786"/>
              <a:gd name="connsiteX22" fmla="*/ 101101 w 548444"/>
              <a:gd name="connsiteY22" fmla="*/ 125505 h 156786"/>
              <a:gd name="connsiteX23" fmla="*/ 73301 w 548444"/>
              <a:gd name="connsiteY23" fmla="*/ 114108 h 156786"/>
              <a:gd name="connsiteX24" fmla="*/ 39941 w 548444"/>
              <a:gd name="connsiteY24" fmla="*/ 100431 h 156786"/>
              <a:gd name="connsiteX25" fmla="*/ 22240 w 548444"/>
              <a:gd name="connsiteY25" fmla="*/ 64398 h 156786"/>
              <a:gd name="connsiteX26" fmla="*/ 0 w 548444"/>
              <a:gd name="connsiteY26" fmla="*/ 55280 h 156786"/>
              <a:gd name="connsiteX27" fmla="*/ 10100 w 548444"/>
              <a:gd name="connsiteY27" fmla="*/ 30646 h 156786"/>
              <a:gd name="connsiteX28" fmla="*/ 31320 w 548444"/>
              <a:gd name="connsiteY28" fmla="*/ 10570 h 156786"/>
              <a:gd name="connsiteX29" fmla="*/ 42440 w 548444"/>
              <a:gd name="connsiteY29" fmla="*/ 15129 h 156786"/>
              <a:gd name="connsiteX30" fmla="*/ 53560 w 548444"/>
              <a:gd name="connsiteY30" fmla="*/ 19688 h 156786"/>
              <a:gd name="connsiteX31" fmla="*/ 81360 w 548444"/>
              <a:gd name="connsiteY31" fmla="*/ 31086 h 156786"/>
              <a:gd name="connsiteX32" fmla="*/ 102580 w 548444"/>
              <a:gd name="connsiteY32" fmla="*/ 11010 h 156786"/>
              <a:gd name="connsiteX33" fmla="*/ 163741 w 548444"/>
              <a:gd name="connsiteY33" fmla="*/ 36085 h 156786"/>
              <a:gd name="connsiteX34" fmla="*/ 212761 w 548444"/>
              <a:gd name="connsiteY34" fmla="*/ 27407 h 156786"/>
              <a:gd name="connsiteX35" fmla="*/ 267341 w 548444"/>
              <a:gd name="connsiteY35" fmla="*/ 21008 h 156786"/>
              <a:gd name="connsiteX36" fmla="*/ 319728 w 548444"/>
              <a:gd name="connsiteY36" fmla="*/ 4119 h 156786"/>
              <a:gd name="connsiteX37" fmla="*/ 341968 w 548444"/>
              <a:gd name="connsiteY37" fmla="*/ 13237 h 156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548444" h="156786">
                <a:moveTo>
                  <a:pt x="379868" y="0"/>
                </a:moveTo>
                <a:lnTo>
                  <a:pt x="402108" y="9118"/>
                </a:lnTo>
                <a:lnTo>
                  <a:pt x="429908" y="20516"/>
                </a:lnTo>
                <a:lnTo>
                  <a:pt x="441028" y="25075"/>
                </a:lnTo>
                <a:lnTo>
                  <a:pt x="453169" y="58828"/>
                </a:lnTo>
                <a:lnTo>
                  <a:pt x="480969" y="70225"/>
                </a:lnTo>
                <a:lnTo>
                  <a:pt x="500863" y="116749"/>
                </a:lnTo>
                <a:lnTo>
                  <a:pt x="539783" y="132705"/>
                </a:lnTo>
                <a:lnTo>
                  <a:pt x="548444" y="156786"/>
                </a:lnTo>
                <a:lnTo>
                  <a:pt x="315588" y="156786"/>
                </a:lnTo>
                <a:lnTo>
                  <a:pt x="315902" y="156020"/>
                </a:lnTo>
                <a:lnTo>
                  <a:pt x="304782" y="151461"/>
                </a:lnTo>
                <a:lnTo>
                  <a:pt x="288102" y="144622"/>
                </a:lnTo>
                <a:lnTo>
                  <a:pt x="262750" y="156786"/>
                </a:lnTo>
                <a:lnTo>
                  <a:pt x="247584" y="156786"/>
                </a:lnTo>
                <a:lnTo>
                  <a:pt x="233522" y="151021"/>
                </a:lnTo>
                <a:lnTo>
                  <a:pt x="200954" y="156786"/>
                </a:lnTo>
                <a:lnTo>
                  <a:pt x="177398" y="156786"/>
                </a:lnTo>
                <a:lnTo>
                  <a:pt x="162262" y="150580"/>
                </a:lnTo>
                <a:lnTo>
                  <a:pt x="134462" y="139183"/>
                </a:lnTo>
                <a:lnTo>
                  <a:pt x="123342" y="134624"/>
                </a:lnTo>
                <a:lnTo>
                  <a:pt x="112221" y="130064"/>
                </a:lnTo>
                <a:lnTo>
                  <a:pt x="101101" y="125505"/>
                </a:lnTo>
                <a:lnTo>
                  <a:pt x="73301" y="114108"/>
                </a:lnTo>
                <a:lnTo>
                  <a:pt x="39941" y="100431"/>
                </a:lnTo>
                <a:lnTo>
                  <a:pt x="22240" y="64398"/>
                </a:lnTo>
                <a:lnTo>
                  <a:pt x="0" y="55280"/>
                </a:lnTo>
                <a:lnTo>
                  <a:pt x="10100" y="30646"/>
                </a:lnTo>
                <a:lnTo>
                  <a:pt x="31320" y="10570"/>
                </a:lnTo>
                <a:lnTo>
                  <a:pt x="42440" y="15129"/>
                </a:lnTo>
                <a:lnTo>
                  <a:pt x="53560" y="19688"/>
                </a:lnTo>
                <a:lnTo>
                  <a:pt x="81360" y="31086"/>
                </a:lnTo>
                <a:lnTo>
                  <a:pt x="102580" y="11010"/>
                </a:lnTo>
                <a:lnTo>
                  <a:pt x="163741" y="36085"/>
                </a:lnTo>
                <a:lnTo>
                  <a:pt x="212761" y="27407"/>
                </a:lnTo>
                <a:lnTo>
                  <a:pt x="267341" y="21008"/>
                </a:lnTo>
                <a:lnTo>
                  <a:pt x="319728" y="4119"/>
                </a:lnTo>
                <a:lnTo>
                  <a:pt x="341968" y="13237"/>
                </a:lnTo>
                <a:close/>
              </a:path>
            </a:pathLst>
          </a:custGeom>
          <a:solidFill>
            <a:srgbClr val="E7E6E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xmlns="" id="{82254E9F-ED64-44CE-AD99-1977C3F3C6F0}"/>
              </a:ext>
            </a:extLst>
          </p:cNvPr>
          <p:cNvSpPr>
            <a:spLocks/>
          </p:cNvSpPr>
          <p:nvPr/>
        </p:nvSpPr>
        <p:spPr bwMode="auto">
          <a:xfrm>
            <a:off x="5156090" y="1674606"/>
            <a:ext cx="416078" cy="814663"/>
          </a:xfrm>
          <a:custGeom>
            <a:avLst/>
            <a:gdLst>
              <a:gd name="connsiteX0" fmla="*/ 302520 w 330505"/>
              <a:gd name="connsiteY0" fmla="*/ 0 h 814663"/>
              <a:gd name="connsiteX1" fmla="*/ 330505 w 330505"/>
              <a:gd name="connsiteY1" fmla="*/ 24799 h 814663"/>
              <a:gd name="connsiteX2" fmla="*/ 330505 w 330505"/>
              <a:gd name="connsiteY2" fmla="*/ 51423 h 814663"/>
              <a:gd name="connsiteX3" fmla="*/ 330505 w 330505"/>
              <a:gd name="connsiteY3" fmla="*/ 78048 h 814663"/>
              <a:gd name="connsiteX4" fmla="*/ 330505 w 330505"/>
              <a:gd name="connsiteY4" fmla="*/ 104673 h 814663"/>
              <a:gd name="connsiteX5" fmla="*/ 318487 w 330505"/>
              <a:gd name="connsiteY5" fmla="*/ 104673 h 814663"/>
              <a:gd name="connsiteX6" fmla="*/ 300459 w 330505"/>
              <a:gd name="connsiteY6" fmla="*/ 131297 h 814663"/>
              <a:gd name="connsiteX7" fmla="*/ 276423 w 330505"/>
              <a:gd name="connsiteY7" fmla="*/ 131297 h 814663"/>
              <a:gd name="connsiteX8" fmla="*/ 234358 w 330505"/>
              <a:gd name="connsiteY8" fmla="*/ 184547 h 814663"/>
              <a:gd name="connsiteX9" fmla="*/ 210322 w 330505"/>
              <a:gd name="connsiteY9" fmla="*/ 211171 h 814663"/>
              <a:gd name="connsiteX10" fmla="*/ 186285 w 330505"/>
              <a:gd name="connsiteY10" fmla="*/ 237796 h 814663"/>
              <a:gd name="connsiteX11" fmla="*/ 168257 w 330505"/>
              <a:gd name="connsiteY11" fmla="*/ 264421 h 814663"/>
              <a:gd name="connsiteX12" fmla="*/ 156239 w 330505"/>
              <a:gd name="connsiteY12" fmla="*/ 299920 h 814663"/>
              <a:gd name="connsiteX13" fmla="*/ 144220 w 330505"/>
              <a:gd name="connsiteY13" fmla="*/ 326545 h 814663"/>
              <a:gd name="connsiteX14" fmla="*/ 144220 w 330505"/>
              <a:gd name="connsiteY14" fmla="*/ 353169 h 814663"/>
              <a:gd name="connsiteX15" fmla="*/ 156239 w 330505"/>
              <a:gd name="connsiteY15" fmla="*/ 353169 h 814663"/>
              <a:gd name="connsiteX16" fmla="*/ 168257 w 330505"/>
              <a:gd name="connsiteY16" fmla="*/ 379794 h 814663"/>
              <a:gd name="connsiteX17" fmla="*/ 186285 w 330505"/>
              <a:gd name="connsiteY17" fmla="*/ 406419 h 814663"/>
              <a:gd name="connsiteX18" fmla="*/ 222340 w 330505"/>
              <a:gd name="connsiteY18" fmla="*/ 459668 h 814663"/>
              <a:gd name="connsiteX19" fmla="*/ 234358 w 330505"/>
              <a:gd name="connsiteY19" fmla="*/ 486293 h 814663"/>
              <a:gd name="connsiteX20" fmla="*/ 252386 w 330505"/>
              <a:gd name="connsiteY20" fmla="*/ 512917 h 814663"/>
              <a:gd name="connsiteX21" fmla="*/ 264404 w 330505"/>
              <a:gd name="connsiteY21" fmla="*/ 539542 h 814663"/>
              <a:gd name="connsiteX22" fmla="*/ 264404 w 330505"/>
              <a:gd name="connsiteY22" fmla="*/ 592791 h 814663"/>
              <a:gd name="connsiteX23" fmla="*/ 264404 w 330505"/>
              <a:gd name="connsiteY23" fmla="*/ 681540 h 814663"/>
              <a:gd name="connsiteX24" fmla="*/ 264404 w 330505"/>
              <a:gd name="connsiteY24" fmla="*/ 814663 h 814663"/>
              <a:gd name="connsiteX25" fmla="*/ 156239 w 330505"/>
              <a:gd name="connsiteY25" fmla="*/ 814663 h 814663"/>
              <a:gd name="connsiteX26" fmla="*/ 132202 w 330505"/>
              <a:gd name="connsiteY26" fmla="*/ 708165 h 814663"/>
              <a:gd name="connsiteX27" fmla="*/ 102156 w 330505"/>
              <a:gd name="connsiteY27" fmla="*/ 592791 h 814663"/>
              <a:gd name="connsiteX28" fmla="*/ 78119 w 330505"/>
              <a:gd name="connsiteY28" fmla="*/ 512917 h 814663"/>
              <a:gd name="connsiteX29" fmla="*/ 48074 w 330505"/>
              <a:gd name="connsiteY29" fmla="*/ 459668 h 814663"/>
              <a:gd name="connsiteX30" fmla="*/ 36055 w 330505"/>
              <a:gd name="connsiteY30" fmla="*/ 433043 h 814663"/>
              <a:gd name="connsiteX31" fmla="*/ 24037 w 330505"/>
              <a:gd name="connsiteY31" fmla="*/ 406419 h 814663"/>
              <a:gd name="connsiteX32" fmla="*/ 12018 w 330505"/>
              <a:gd name="connsiteY32" fmla="*/ 379794 h 814663"/>
              <a:gd name="connsiteX33" fmla="*/ 12018 w 330505"/>
              <a:gd name="connsiteY33" fmla="*/ 353169 h 814663"/>
              <a:gd name="connsiteX34" fmla="*/ 0 w 330505"/>
              <a:gd name="connsiteY34" fmla="*/ 326545 h 814663"/>
              <a:gd name="connsiteX35" fmla="*/ 12018 w 330505"/>
              <a:gd name="connsiteY35" fmla="*/ 299920 h 814663"/>
              <a:gd name="connsiteX36" fmla="*/ 24037 w 330505"/>
              <a:gd name="connsiteY36" fmla="*/ 237796 h 814663"/>
              <a:gd name="connsiteX37" fmla="*/ 36055 w 330505"/>
              <a:gd name="connsiteY37" fmla="*/ 184547 h 814663"/>
              <a:gd name="connsiteX38" fmla="*/ 48074 w 330505"/>
              <a:gd name="connsiteY38" fmla="*/ 157922 h 814663"/>
              <a:gd name="connsiteX39" fmla="*/ 62990 w 330505"/>
              <a:gd name="connsiteY39" fmla="*/ 113862 h 814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505" h="814663">
                <a:moveTo>
                  <a:pt x="302520" y="0"/>
                </a:moveTo>
                <a:lnTo>
                  <a:pt x="330505" y="24799"/>
                </a:lnTo>
                <a:lnTo>
                  <a:pt x="330505" y="51423"/>
                </a:lnTo>
                <a:lnTo>
                  <a:pt x="330505" y="78048"/>
                </a:lnTo>
                <a:lnTo>
                  <a:pt x="330505" y="104673"/>
                </a:lnTo>
                <a:lnTo>
                  <a:pt x="318487" y="104673"/>
                </a:lnTo>
                <a:lnTo>
                  <a:pt x="300459" y="131297"/>
                </a:lnTo>
                <a:lnTo>
                  <a:pt x="276423" y="131297"/>
                </a:lnTo>
                <a:lnTo>
                  <a:pt x="234358" y="184547"/>
                </a:lnTo>
                <a:lnTo>
                  <a:pt x="210322" y="211171"/>
                </a:lnTo>
                <a:lnTo>
                  <a:pt x="186285" y="237796"/>
                </a:lnTo>
                <a:lnTo>
                  <a:pt x="168257" y="264421"/>
                </a:lnTo>
                <a:lnTo>
                  <a:pt x="156239" y="299920"/>
                </a:lnTo>
                <a:lnTo>
                  <a:pt x="144220" y="326545"/>
                </a:lnTo>
                <a:lnTo>
                  <a:pt x="144220" y="353169"/>
                </a:lnTo>
                <a:lnTo>
                  <a:pt x="156239" y="353169"/>
                </a:lnTo>
                <a:lnTo>
                  <a:pt x="168257" y="379794"/>
                </a:lnTo>
                <a:lnTo>
                  <a:pt x="186285" y="406419"/>
                </a:lnTo>
                <a:lnTo>
                  <a:pt x="222340" y="459668"/>
                </a:lnTo>
                <a:lnTo>
                  <a:pt x="234358" y="486293"/>
                </a:lnTo>
                <a:lnTo>
                  <a:pt x="252386" y="512917"/>
                </a:lnTo>
                <a:lnTo>
                  <a:pt x="264404" y="539542"/>
                </a:lnTo>
                <a:lnTo>
                  <a:pt x="264404" y="592791"/>
                </a:lnTo>
                <a:lnTo>
                  <a:pt x="264404" y="681540"/>
                </a:lnTo>
                <a:lnTo>
                  <a:pt x="264404" y="814663"/>
                </a:lnTo>
                <a:lnTo>
                  <a:pt x="156239" y="814663"/>
                </a:lnTo>
                <a:lnTo>
                  <a:pt x="132202" y="708165"/>
                </a:lnTo>
                <a:lnTo>
                  <a:pt x="102156" y="592791"/>
                </a:lnTo>
                <a:lnTo>
                  <a:pt x="78119" y="512917"/>
                </a:lnTo>
                <a:lnTo>
                  <a:pt x="48074" y="459668"/>
                </a:lnTo>
                <a:lnTo>
                  <a:pt x="36055" y="433043"/>
                </a:lnTo>
                <a:lnTo>
                  <a:pt x="24037" y="406419"/>
                </a:lnTo>
                <a:lnTo>
                  <a:pt x="12018" y="379794"/>
                </a:lnTo>
                <a:lnTo>
                  <a:pt x="12018" y="353169"/>
                </a:lnTo>
                <a:lnTo>
                  <a:pt x="0" y="326545"/>
                </a:lnTo>
                <a:lnTo>
                  <a:pt x="12018" y="299920"/>
                </a:lnTo>
                <a:lnTo>
                  <a:pt x="24037" y="237796"/>
                </a:lnTo>
                <a:lnTo>
                  <a:pt x="36055" y="184547"/>
                </a:lnTo>
                <a:lnTo>
                  <a:pt x="48074" y="157922"/>
                </a:lnTo>
                <a:lnTo>
                  <a:pt x="62990" y="113862"/>
                </a:lnTo>
                <a:close/>
              </a:path>
            </a:pathLst>
          </a:custGeom>
          <a:solidFill>
            <a:srgbClr val="E7E6E6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5" name="Freeform 232">
            <a:extLst>
              <a:ext uri="{FF2B5EF4-FFF2-40B4-BE49-F238E27FC236}">
                <a16:creationId xmlns:a16="http://schemas.microsoft.com/office/drawing/2014/main" xmlns="" id="{7D2C347E-2166-48B7-AAA6-26733B7C45DE}"/>
              </a:ext>
            </a:extLst>
          </p:cNvPr>
          <p:cNvSpPr>
            <a:spLocks/>
          </p:cNvSpPr>
          <p:nvPr/>
        </p:nvSpPr>
        <p:spPr bwMode="auto">
          <a:xfrm>
            <a:off x="4828628" y="2482707"/>
            <a:ext cx="2560501" cy="501129"/>
          </a:xfrm>
          <a:custGeom>
            <a:avLst/>
            <a:gdLst>
              <a:gd name="T0" fmla="*/ 298 w 400"/>
              <a:gd name="T1" fmla="*/ 21 h 52"/>
              <a:gd name="T2" fmla="*/ 309 w 400"/>
              <a:gd name="T3" fmla="*/ 21 h 52"/>
              <a:gd name="T4" fmla="*/ 325 w 400"/>
              <a:gd name="T5" fmla="*/ 21 h 52"/>
              <a:gd name="T6" fmla="*/ 344 w 400"/>
              <a:gd name="T7" fmla="*/ 21 h 52"/>
              <a:gd name="T8" fmla="*/ 364 w 400"/>
              <a:gd name="T9" fmla="*/ 21 h 52"/>
              <a:gd name="T10" fmla="*/ 382 w 400"/>
              <a:gd name="T11" fmla="*/ 21 h 52"/>
              <a:gd name="T12" fmla="*/ 393 w 400"/>
              <a:gd name="T13" fmla="*/ 21 h 52"/>
              <a:gd name="T14" fmla="*/ 397 w 400"/>
              <a:gd name="T15" fmla="*/ 21 h 52"/>
              <a:gd name="T16" fmla="*/ 397 w 400"/>
              <a:gd name="T17" fmla="*/ 24 h 52"/>
              <a:gd name="T18" fmla="*/ 395 w 400"/>
              <a:gd name="T19" fmla="*/ 27 h 52"/>
              <a:gd name="T20" fmla="*/ 389 w 400"/>
              <a:gd name="T21" fmla="*/ 30 h 52"/>
              <a:gd name="T22" fmla="*/ 378 w 400"/>
              <a:gd name="T23" fmla="*/ 33 h 52"/>
              <a:gd name="T24" fmla="*/ 358 w 400"/>
              <a:gd name="T25" fmla="*/ 40 h 52"/>
              <a:gd name="T26" fmla="*/ 333 w 400"/>
              <a:gd name="T27" fmla="*/ 46 h 52"/>
              <a:gd name="T28" fmla="*/ 311 w 400"/>
              <a:gd name="T29" fmla="*/ 49 h 52"/>
              <a:gd name="T30" fmla="*/ 294 w 400"/>
              <a:gd name="T31" fmla="*/ 52 h 52"/>
              <a:gd name="T32" fmla="*/ 278 w 400"/>
              <a:gd name="T33" fmla="*/ 52 h 52"/>
              <a:gd name="T34" fmla="*/ 263 w 400"/>
              <a:gd name="T35" fmla="*/ 49 h 52"/>
              <a:gd name="T36" fmla="*/ 238 w 400"/>
              <a:gd name="T37" fmla="*/ 43 h 52"/>
              <a:gd name="T38" fmla="*/ 205 w 400"/>
              <a:gd name="T39" fmla="*/ 36 h 52"/>
              <a:gd name="T40" fmla="*/ 166 w 400"/>
              <a:gd name="T41" fmla="*/ 27 h 52"/>
              <a:gd name="T42" fmla="*/ 133 w 400"/>
              <a:gd name="T43" fmla="*/ 21 h 52"/>
              <a:gd name="T44" fmla="*/ 113 w 400"/>
              <a:gd name="T45" fmla="*/ 18 h 52"/>
              <a:gd name="T46" fmla="*/ 102 w 400"/>
              <a:gd name="T47" fmla="*/ 15 h 52"/>
              <a:gd name="T48" fmla="*/ 95 w 400"/>
              <a:gd name="T49" fmla="*/ 15 h 52"/>
              <a:gd name="T50" fmla="*/ 88 w 400"/>
              <a:gd name="T51" fmla="*/ 12 h 52"/>
              <a:gd name="T52" fmla="*/ 80 w 400"/>
              <a:gd name="T53" fmla="*/ 12 h 52"/>
              <a:gd name="T54" fmla="*/ 60 w 400"/>
              <a:gd name="T55" fmla="*/ 15 h 52"/>
              <a:gd name="T56" fmla="*/ 38 w 400"/>
              <a:gd name="T57" fmla="*/ 21 h 52"/>
              <a:gd name="T58" fmla="*/ 20 w 400"/>
              <a:gd name="T59" fmla="*/ 21 h 52"/>
              <a:gd name="T60" fmla="*/ 7 w 400"/>
              <a:gd name="T61" fmla="*/ 15 h 52"/>
              <a:gd name="T62" fmla="*/ 0 w 400"/>
              <a:gd name="T63" fmla="*/ 6 h 52"/>
              <a:gd name="T64" fmla="*/ 13 w 400"/>
              <a:gd name="T65" fmla="*/ 3 h 52"/>
              <a:gd name="T66" fmla="*/ 38 w 400"/>
              <a:gd name="T67" fmla="*/ 0 h 52"/>
              <a:gd name="T68" fmla="*/ 55 w 400"/>
              <a:gd name="T69" fmla="*/ 0 h 52"/>
              <a:gd name="T70" fmla="*/ 69 w 400"/>
              <a:gd name="T71" fmla="*/ 0 h 52"/>
              <a:gd name="T72" fmla="*/ 84 w 400"/>
              <a:gd name="T73" fmla="*/ 0 h 52"/>
              <a:gd name="T74" fmla="*/ 95 w 400"/>
              <a:gd name="T75" fmla="*/ 0 h 52"/>
              <a:gd name="T76" fmla="*/ 110 w 400"/>
              <a:gd name="T77" fmla="*/ 0 h 52"/>
              <a:gd name="T78" fmla="*/ 126 w 400"/>
              <a:gd name="T79" fmla="*/ 3 h 52"/>
              <a:gd name="T80" fmla="*/ 144 w 400"/>
              <a:gd name="T81" fmla="*/ 6 h 52"/>
              <a:gd name="T82" fmla="*/ 166 w 400"/>
              <a:gd name="T83" fmla="*/ 9 h 52"/>
              <a:gd name="T84" fmla="*/ 190 w 400"/>
              <a:gd name="T85" fmla="*/ 12 h 52"/>
              <a:gd name="T86" fmla="*/ 216 w 400"/>
              <a:gd name="T87" fmla="*/ 15 h 52"/>
              <a:gd name="T88" fmla="*/ 243 w 400"/>
              <a:gd name="T89" fmla="*/ 18 h 52"/>
              <a:gd name="T90" fmla="*/ 265 w 400"/>
              <a:gd name="T91" fmla="*/ 21 h 52"/>
              <a:gd name="T92" fmla="*/ 280 w 400"/>
              <a:gd name="T93" fmla="*/ 21 h 52"/>
              <a:gd name="T94" fmla="*/ 291 w 400"/>
              <a:gd name="T95" fmla="*/ 21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00" h="52">
                <a:moveTo>
                  <a:pt x="291" y="21"/>
                </a:moveTo>
                <a:lnTo>
                  <a:pt x="298" y="21"/>
                </a:lnTo>
                <a:lnTo>
                  <a:pt x="302" y="21"/>
                </a:lnTo>
                <a:lnTo>
                  <a:pt x="309" y="21"/>
                </a:lnTo>
                <a:lnTo>
                  <a:pt x="318" y="21"/>
                </a:lnTo>
                <a:lnTo>
                  <a:pt x="325" y="21"/>
                </a:lnTo>
                <a:lnTo>
                  <a:pt x="336" y="21"/>
                </a:lnTo>
                <a:lnTo>
                  <a:pt x="344" y="21"/>
                </a:lnTo>
                <a:lnTo>
                  <a:pt x="355" y="21"/>
                </a:lnTo>
                <a:lnTo>
                  <a:pt x="364" y="21"/>
                </a:lnTo>
                <a:lnTo>
                  <a:pt x="373" y="21"/>
                </a:lnTo>
                <a:lnTo>
                  <a:pt x="382" y="21"/>
                </a:lnTo>
                <a:lnTo>
                  <a:pt x="386" y="21"/>
                </a:lnTo>
                <a:lnTo>
                  <a:pt x="393" y="21"/>
                </a:lnTo>
                <a:lnTo>
                  <a:pt x="395" y="21"/>
                </a:lnTo>
                <a:lnTo>
                  <a:pt x="397" y="21"/>
                </a:lnTo>
                <a:lnTo>
                  <a:pt x="400" y="24"/>
                </a:lnTo>
                <a:lnTo>
                  <a:pt x="397" y="24"/>
                </a:lnTo>
                <a:lnTo>
                  <a:pt x="397" y="24"/>
                </a:lnTo>
                <a:lnTo>
                  <a:pt x="395" y="27"/>
                </a:lnTo>
                <a:lnTo>
                  <a:pt x="393" y="30"/>
                </a:lnTo>
                <a:lnTo>
                  <a:pt x="389" y="30"/>
                </a:lnTo>
                <a:lnTo>
                  <a:pt x="384" y="33"/>
                </a:lnTo>
                <a:lnTo>
                  <a:pt x="378" y="33"/>
                </a:lnTo>
                <a:lnTo>
                  <a:pt x="371" y="36"/>
                </a:lnTo>
                <a:lnTo>
                  <a:pt x="358" y="40"/>
                </a:lnTo>
                <a:lnTo>
                  <a:pt x="347" y="43"/>
                </a:lnTo>
                <a:lnTo>
                  <a:pt x="333" y="46"/>
                </a:lnTo>
                <a:lnTo>
                  <a:pt x="322" y="49"/>
                </a:lnTo>
                <a:lnTo>
                  <a:pt x="311" y="49"/>
                </a:lnTo>
                <a:lnTo>
                  <a:pt x="302" y="49"/>
                </a:lnTo>
                <a:lnTo>
                  <a:pt x="294" y="52"/>
                </a:lnTo>
                <a:lnTo>
                  <a:pt x="285" y="52"/>
                </a:lnTo>
                <a:lnTo>
                  <a:pt x="278" y="52"/>
                </a:lnTo>
                <a:lnTo>
                  <a:pt x="272" y="49"/>
                </a:lnTo>
                <a:lnTo>
                  <a:pt x="263" y="49"/>
                </a:lnTo>
                <a:lnTo>
                  <a:pt x="252" y="46"/>
                </a:lnTo>
                <a:lnTo>
                  <a:pt x="238" y="43"/>
                </a:lnTo>
                <a:lnTo>
                  <a:pt x="223" y="40"/>
                </a:lnTo>
                <a:lnTo>
                  <a:pt x="205" y="36"/>
                </a:lnTo>
                <a:lnTo>
                  <a:pt x="186" y="30"/>
                </a:lnTo>
                <a:lnTo>
                  <a:pt x="166" y="27"/>
                </a:lnTo>
                <a:lnTo>
                  <a:pt x="148" y="24"/>
                </a:lnTo>
                <a:lnTo>
                  <a:pt x="133" y="21"/>
                </a:lnTo>
                <a:lnTo>
                  <a:pt x="119" y="18"/>
                </a:lnTo>
                <a:lnTo>
                  <a:pt x="113" y="18"/>
                </a:lnTo>
                <a:lnTo>
                  <a:pt x="106" y="15"/>
                </a:lnTo>
                <a:lnTo>
                  <a:pt x="102" y="15"/>
                </a:lnTo>
                <a:lnTo>
                  <a:pt x="97" y="15"/>
                </a:lnTo>
                <a:lnTo>
                  <a:pt x="95" y="15"/>
                </a:lnTo>
                <a:lnTo>
                  <a:pt x="91" y="12"/>
                </a:lnTo>
                <a:lnTo>
                  <a:pt x="88" y="12"/>
                </a:lnTo>
                <a:lnTo>
                  <a:pt x="86" y="12"/>
                </a:lnTo>
                <a:lnTo>
                  <a:pt x="80" y="12"/>
                </a:lnTo>
                <a:lnTo>
                  <a:pt x="71" y="15"/>
                </a:lnTo>
                <a:lnTo>
                  <a:pt x="60" y="15"/>
                </a:lnTo>
                <a:lnTo>
                  <a:pt x="49" y="18"/>
                </a:lnTo>
                <a:lnTo>
                  <a:pt x="38" y="21"/>
                </a:lnTo>
                <a:lnTo>
                  <a:pt x="29" y="21"/>
                </a:lnTo>
                <a:lnTo>
                  <a:pt x="20" y="21"/>
                </a:lnTo>
                <a:lnTo>
                  <a:pt x="13" y="18"/>
                </a:lnTo>
                <a:lnTo>
                  <a:pt x="7" y="15"/>
                </a:lnTo>
                <a:lnTo>
                  <a:pt x="2" y="12"/>
                </a:lnTo>
                <a:lnTo>
                  <a:pt x="0" y="6"/>
                </a:lnTo>
                <a:lnTo>
                  <a:pt x="0" y="3"/>
                </a:lnTo>
                <a:lnTo>
                  <a:pt x="13" y="3"/>
                </a:lnTo>
                <a:lnTo>
                  <a:pt x="27" y="3"/>
                </a:lnTo>
                <a:lnTo>
                  <a:pt x="38" y="0"/>
                </a:lnTo>
                <a:lnTo>
                  <a:pt x="46" y="0"/>
                </a:lnTo>
                <a:lnTo>
                  <a:pt x="55" y="0"/>
                </a:lnTo>
                <a:lnTo>
                  <a:pt x="62" y="0"/>
                </a:lnTo>
                <a:lnTo>
                  <a:pt x="69" y="0"/>
                </a:lnTo>
                <a:lnTo>
                  <a:pt x="73" y="0"/>
                </a:lnTo>
                <a:lnTo>
                  <a:pt x="84" y="0"/>
                </a:lnTo>
                <a:lnTo>
                  <a:pt x="88" y="0"/>
                </a:lnTo>
                <a:lnTo>
                  <a:pt x="95" y="0"/>
                </a:lnTo>
                <a:lnTo>
                  <a:pt x="102" y="0"/>
                </a:lnTo>
                <a:lnTo>
                  <a:pt x="110" y="0"/>
                </a:lnTo>
                <a:lnTo>
                  <a:pt x="117" y="3"/>
                </a:lnTo>
                <a:lnTo>
                  <a:pt x="126" y="3"/>
                </a:lnTo>
                <a:lnTo>
                  <a:pt x="135" y="6"/>
                </a:lnTo>
                <a:lnTo>
                  <a:pt x="144" y="6"/>
                </a:lnTo>
                <a:lnTo>
                  <a:pt x="155" y="6"/>
                </a:lnTo>
                <a:lnTo>
                  <a:pt x="166" y="9"/>
                </a:lnTo>
                <a:lnTo>
                  <a:pt x="177" y="9"/>
                </a:lnTo>
                <a:lnTo>
                  <a:pt x="190" y="12"/>
                </a:lnTo>
                <a:lnTo>
                  <a:pt x="203" y="15"/>
                </a:lnTo>
                <a:lnTo>
                  <a:pt x="216" y="15"/>
                </a:lnTo>
                <a:lnTo>
                  <a:pt x="230" y="18"/>
                </a:lnTo>
                <a:lnTo>
                  <a:pt x="243" y="18"/>
                </a:lnTo>
                <a:lnTo>
                  <a:pt x="254" y="18"/>
                </a:lnTo>
                <a:lnTo>
                  <a:pt x="265" y="21"/>
                </a:lnTo>
                <a:lnTo>
                  <a:pt x="274" y="21"/>
                </a:lnTo>
                <a:lnTo>
                  <a:pt x="280" y="21"/>
                </a:lnTo>
                <a:lnTo>
                  <a:pt x="287" y="21"/>
                </a:lnTo>
                <a:lnTo>
                  <a:pt x="291" y="21"/>
                </a:lnTo>
                <a:lnTo>
                  <a:pt x="291" y="21"/>
                </a:lnTo>
              </a:path>
            </a:pathLst>
          </a:custGeom>
          <a:solidFill>
            <a:srgbClr val="E7E6E6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" name="右">
            <a:extLst>
              <a:ext uri="{FF2B5EF4-FFF2-40B4-BE49-F238E27FC236}">
                <a16:creationId xmlns:a16="http://schemas.microsoft.com/office/drawing/2014/main" xmlns="" id="{6811B708-ECAA-448B-A00E-4C782677655E}"/>
              </a:ext>
            </a:extLst>
          </p:cNvPr>
          <p:cNvGrpSpPr/>
          <p:nvPr/>
        </p:nvGrpSpPr>
        <p:grpSpPr>
          <a:xfrm>
            <a:off x="1274883" y="720691"/>
            <a:ext cx="2458085" cy="2255082"/>
            <a:chOff x="1274883" y="720691"/>
            <a:chExt cx="2458085" cy="2255082"/>
          </a:xfrm>
        </p:grpSpPr>
        <p:sp>
          <p:nvSpPr>
            <p:cNvPr id="3" name="Freeform 224"/>
            <p:cNvSpPr>
              <a:spLocks/>
            </p:cNvSpPr>
            <p:nvPr/>
          </p:nvSpPr>
          <p:spPr bwMode="auto">
            <a:xfrm>
              <a:off x="1274883" y="720691"/>
              <a:ext cx="1497893" cy="2129803"/>
            </a:xfrm>
            <a:custGeom>
              <a:avLst/>
              <a:gdLst>
                <a:gd name="T0" fmla="*/ 29 w 234"/>
                <a:gd name="T1" fmla="*/ 215 h 221"/>
                <a:gd name="T2" fmla="*/ 16 w 234"/>
                <a:gd name="T3" fmla="*/ 218 h 221"/>
                <a:gd name="T4" fmla="*/ 7 w 234"/>
                <a:gd name="T5" fmla="*/ 221 h 221"/>
                <a:gd name="T6" fmla="*/ 2 w 234"/>
                <a:gd name="T7" fmla="*/ 221 h 221"/>
                <a:gd name="T8" fmla="*/ 0 w 234"/>
                <a:gd name="T9" fmla="*/ 218 h 221"/>
                <a:gd name="T10" fmla="*/ 2 w 234"/>
                <a:gd name="T11" fmla="*/ 215 h 221"/>
                <a:gd name="T12" fmla="*/ 7 w 234"/>
                <a:gd name="T13" fmla="*/ 212 h 221"/>
                <a:gd name="T14" fmla="*/ 11 w 234"/>
                <a:gd name="T15" fmla="*/ 209 h 221"/>
                <a:gd name="T16" fmla="*/ 27 w 234"/>
                <a:gd name="T17" fmla="*/ 203 h 221"/>
                <a:gd name="T18" fmla="*/ 51 w 234"/>
                <a:gd name="T19" fmla="*/ 188 h 221"/>
                <a:gd name="T20" fmla="*/ 80 w 234"/>
                <a:gd name="T21" fmla="*/ 169 h 221"/>
                <a:gd name="T22" fmla="*/ 111 w 234"/>
                <a:gd name="T23" fmla="*/ 144 h 221"/>
                <a:gd name="T24" fmla="*/ 137 w 234"/>
                <a:gd name="T25" fmla="*/ 117 h 221"/>
                <a:gd name="T26" fmla="*/ 159 w 234"/>
                <a:gd name="T27" fmla="*/ 86 h 221"/>
                <a:gd name="T28" fmla="*/ 175 w 234"/>
                <a:gd name="T29" fmla="*/ 55 h 221"/>
                <a:gd name="T30" fmla="*/ 186 w 234"/>
                <a:gd name="T31" fmla="*/ 34 h 221"/>
                <a:gd name="T32" fmla="*/ 190 w 234"/>
                <a:gd name="T33" fmla="*/ 21 h 221"/>
                <a:gd name="T34" fmla="*/ 190 w 234"/>
                <a:gd name="T35" fmla="*/ 12 h 221"/>
                <a:gd name="T36" fmla="*/ 188 w 234"/>
                <a:gd name="T37" fmla="*/ 6 h 221"/>
                <a:gd name="T38" fmla="*/ 190 w 234"/>
                <a:gd name="T39" fmla="*/ 3 h 221"/>
                <a:gd name="T40" fmla="*/ 197 w 234"/>
                <a:gd name="T41" fmla="*/ 0 h 221"/>
                <a:gd name="T42" fmla="*/ 208 w 234"/>
                <a:gd name="T43" fmla="*/ 3 h 221"/>
                <a:gd name="T44" fmla="*/ 223 w 234"/>
                <a:gd name="T45" fmla="*/ 6 h 221"/>
                <a:gd name="T46" fmla="*/ 232 w 234"/>
                <a:gd name="T47" fmla="*/ 12 h 221"/>
                <a:gd name="T48" fmla="*/ 234 w 234"/>
                <a:gd name="T49" fmla="*/ 15 h 221"/>
                <a:gd name="T50" fmla="*/ 234 w 234"/>
                <a:gd name="T51" fmla="*/ 21 h 221"/>
                <a:gd name="T52" fmla="*/ 228 w 234"/>
                <a:gd name="T53" fmla="*/ 34 h 221"/>
                <a:gd name="T54" fmla="*/ 221 w 234"/>
                <a:gd name="T55" fmla="*/ 49 h 221"/>
                <a:gd name="T56" fmla="*/ 203 w 234"/>
                <a:gd name="T57" fmla="*/ 80 h 221"/>
                <a:gd name="T58" fmla="*/ 179 w 234"/>
                <a:gd name="T59" fmla="*/ 114 h 221"/>
                <a:gd name="T60" fmla="*/ 150 w 234"/>
                <a:gd name="T61" fmla="*/ 148 h 221"/>
                <a:gd name="T62" fmla="*/ 119 w 234"/>
                <a:gd name="T63" fmla="*/ 172 h 221"/>
                <a:gd name="T64" fmla="*/ 86 w 234"/>
                <a:gd name="T65" fmla="*/ 191 h 221"/>
                <a:gd name="T66" fmla="*/ 53 w 234"/>
                <a:gd name="T67" fmla="*/ 206 h 221"/>
                <a:gd name="T68" fmla="*/ 36 w 234"/>
                <a:gd name="T69" fmla="*/ 212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4" h="221">
                  <a:moveTo>
                    <a:pt x="36" y="212"/>
                  </a:moveTo>
                  <a:lnTo>
                    <a:pt x="29" y="215"/>
                  </a:lnTo>
                  <a:lnTo>
                    <a:pt x="22" y="218"/>
                  </a:lnTo>
                  <a:lnTo>
                    <a:pt x="16" y="218"/>
                  </a:lnTo>
                  <a:lnTo>
                    <a:pt x="11" y="221"/>
                  </a:lnTo>
                  <a:lnTo>
                    <a:pt x="7" y="221"/>
                  </a:lnTo>
                  <a:lnTo>
                    <a:pt x="5" y="221"/>
                  </a:lnTo>
                  <a:lnTo>
                    <a:pt x="2" y="221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15"/>
                  </a:lnTo>
                  <a:lnTo>
                    <a:pt x="2" y="215"/>
                  </a:lnTo>
                  <a:lnTo>
                    <a:pt x="5" y="215"/>
                  </a:lnTo>
                  <a:lnTo>
                    <a:pt x="7" y="212"/>
                  </a:lnTo>
                  <a:lnTo>
                    <a:pt x="9" y="209"/>
                  </a:lnTo>
                  <a:lnTo>
                    <a:pt x="11" y="209"/>
                  </a:lnTo>
                  <a:lnTo>
                    <a:pt x="16" y="206"/>
                  </a:lnTo>
                  <a:lnTo>
                    <a:pt x="27" y="203"/>
                  </a:lnTo>
                  <a:lnTo>
                    <a:pt x="38" y="197"/>
                  </a:lnTo>
                  <a:lnTo>
                    <a:pt x="51" y="188"/>
                  </a:lnTo>
                  <a:lnTo>
                    <a:pt x="64" y="181"/>
                  </a:lnTo>
                  <a:lnTo>
                    <a:pt x="80" y="169"/>
                  </a:lnTo>
                  <a:lnTo>
                    <a:pt x="95" y="160"/>
                  </a:lnTo>
                  <a:lnTo>
                    <a:pt x="111" y="144"/>
                  </a:lnTo>
                  <a:lnTo>
                    <a:pt x="124" y="132"/>
                  </a:lnTo>
                  <a:lnTo>
                    <a:pt x="137" y="117"/>
                  </a:lnTo>
                  <a:lnTo>
                    <a:pt x="148" y="101"/>
                  </a:lnTo>
                  <a:lnTo>
                    <a:pt x="159" y="86"/>
                  </a:lnTo>
                  <a:lnTo>
                    <a:pt x="168" y="71"/>
                  </a:lnTo>
                  <a:lnTo>
                    <a:pt x="175" y="55"/>
                  </a:lnTo>
                  <a:lnTo>
                    <a:pt x="181" y="43"/>
                  </a:lnTo>
                  <a:lnTo>
                    <a:pt x="186" y="34"/>
                  </a:lnTo>
                  <a:lnTo>
                    <a:pt x="190" y="24"/>
                  </a:lnTo>
                  <a:lnTo>
                    <a:pt x="190" y="21"/>
                  </a:lnTo>
                  <a:lnTo>
                    <a:pt x="190" y="15"/>
                  </a:lnTo>
                  <a:lnTo>
                    <a:pt x="190" y="12"/>
                  </a:lnTo>
                  <a:lnTo>
                    <a:pt x="190" y="9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90" y="3"/>
                  </a:lnTo>
                  <a:lnTo>
                    <a:pt x="192" y="3"/>
                  </a:lnTo>
                  <a:lnTo>
                    <a:pt x="197" y="0"/>
                  </a:lnTo>
                  <a:lnTo>
                    <a:pt x="203" y="0"/>
                  </a:lnTo>
                  <a:lnTo>
                    <a:pt x="208" y="3"/>
                  </a:lnTo>
                  <a:lnTo>
                    <a:pt x="217" y="3"/>
                  </a:lnTo>
                  <a:lnTo>
                    <a:pt x="223" y="6"/>
                  </a:lnTo>
                  <a:lnTo>
                    <a:pt x="230" y="9"/>
                  </a:lnTo>
                  <a:lnTo>
                    <a:pt x="232" y="12"/>
                  </a:lnTo>
                  <a:lnTo>
                    <a:pt x="234" y="12"/>
                  </a:lnTo>
                  <a:lnTo>
                    <a:pt x="234" y="15"/>
                  </a:lnTo>
                  <a:lnTo>
                    <a:pt x="234" y="18"/>
                  </a:lnTo>
                  <a:lnTo>
                    <a:pt x="234" y="21"/>
                  </a:lnTo>
                  <a:lnTo>
                    <a:pt x="232" y="27"/>
                  </a:lnTo>
                  <a:lnTo>
                    <a:pt x="228" y="34"/>
                  </a:lnTo>
                  <a:lnTo>
                    <a:pt x="225" y="40"/>
                  </a:lnTo>
                  <a:lnTo>
                    <a:pt x="221" y="49"/>
                  </a:lnTo>
                  <a:lnTo>
                    <a:pt x="214" y="58"/>
                  </a:lnTo>
                  <a:lnTo>
                    <a:pt x="203" y="80"/>
                  </a:lnTo>
                  <a:lnTo>
                    <a:pt x="190" y="98"/>
                  </a:lnTo>
                  <a:lnTo>
                    <a:pt x="179" y="114"/>
                  </a:lnTo>
                  <a:lnTo>
                    <a:pt x="164" y="132"/>
                  </a:lnTo>
                  <a:lnTo>
                    <a:pt x="150" y="148"/>
                  </a:lnTo>
                  <a:lnTo>
                    <a:pt x="135" y="160"/>
                  </a:lnTo>
                  <a:lnTo>
                    <a:pt x="119" y="172"/>
                  </a:lnTo>
                  <a:lnTo>
                    <a:pt x="102" y="181"/>
                  </a:lnTo>
                  <a:lnTo>
                    <a:pt x="86" y="191"/>
                  </a:lnTo>
                  <a:lnTo>
                    <a:pt x="69" y="200"/>
                  </a:lnTo>
                  <a:lnTo>
                    <a:pt x="53" y="206"/>
                  </a:lnTo>
                  <a:lnTo>
                    <a:pt x="36" y="212"/>
                  </a:lnTo>
                  <a:lnTo>
                    <a:pt x="36" y="212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" name="Freeform 225"/>
            <p:cNvSpPr>
              <a:spLocks/>
            </p:cNvSpPr>
            <p:nvPr/>
          </p:nvSpPr>
          <p:spPr bwMode="auto">
            <a:xfrm>
              <a:off x="1447719" y="1221820"/>
              <a:ext cx="2285249" cy="472221"/>
            </a:xfrm>
            <a:custGeom>
              <a:avLst/>
              <a:gdLst>
                <a:gd name="T0" fmla="*/ 331 w 357"/>
                <a:gd name="T1" fmla="*/ 25 h 49"/>
                <a:gd name="T2" fmla="*/ 315 w 357"/>
                <a:gd name="T3" fmla="*/ 28 h 49"/>
                <a:gd name="T4" fmla="*/ 296 w 357"/>
                <a:gd name="T5" fmla="*/ 25 h 49"/>
                <a:gd name="T6" fmla="*/ 278 w 357"/>
                <a:gd name="T7" fmla="*/ 25 h 49"/>
                <a:gd name="T8" fmla="*/ 267 w 357"/>
                <a:gd name="T9" fmla="*/ 25 h 49"/>
                <a:gd name="T10" fmla="*/ 251 w 357"/>
                <a:gd name="T11" fmla="*/ 28 h 49"/>
                <a:gd name="T12" fmla="*/ 229 w 357"/>
                <a:gd name="T13" fmla="*/ 28 h 49"/>
                <a:gd name="T14" fmla="*/ 205 w 357"/>
                <a:gd name="T15" fmla="*/ 31 h 49"/>
                <a:gd name="T16" fmla="*/ 183 w 357"/>
                <a:gd name="T17" fmla="*/ 31 h 49"/>
                <a:gd name="T18" fmla="*/ 165 w 357"/>
                <a:gd name="T19" fmla="*/ 34 h 49"/>
                <a:gd name="T20" fmla="*/ 150 w 357"/>
                <a:gd name="T21" fmla="*/ 34 h 49"/>
                <a:gd name="T22" fmla="*/ 128 w 357"/>
                <a:gd name="T23" fmla="*/ 37 h 49"/>
                <a:gd name="T24" fmla="*/ 97 w 357"/>
                <a:gd name="T25" fmla="*/ 40 h 49"/>
                <a:gd name="T26" fmla="*/ 70 w 357"/>
                <a:gd name="T27" fmla="*/ 43 h 49"/>
                <a:gd name="T28" fmla="*/ 55 w 357"/>
                <a:gd name="T29" fmla="*/ 46 h 49"/>
                <a:gd name="T30" fmla="*/ 44 w 357"/>
                <a:gd name="T31" fmla="*/ 46 h 49"/>
                <a:gd name="T32" fmla="*/ 37 w 357"/>
                <a:gd name="T33" fmla="*/ 49 h 49"/>
                <a:gd name="T34" fmla="*/ 31 w 357"/>
                <a:gd name="T35" fmla="*/ 49 h 49"/>
                <a:gd name="T36" fmla="*/ 22 w 357"/>
                <a:gd name="T37" fmla="*/ 46 h 49"/>
                <a:gd name="T38" fmla="*/ 9 w 357"/>
                <a:gd name="T39" fmla="*/ 40 h 49"/>
                <a:gd name="T40" fmla="*/ 0 w 357"/>
                <a:gd name="T41" fmla="*/ 34 h 49"/>
                <a:gd name="T42" fmla="*/ 0 w 357"/>
                <a:gd name="T43" fmla="*/ 31 h 49"/>
                <a:gd name="T44" fmla="*/ 4 w 357"/>
                <a:gd name="T45" fmla="*/ 31 h 49"/>
                <a:gd name="T46" fmla="*/ 15 w 357"/>
                <a:gd name="T47" fmla="*/ 28 h 49"/>
                <a:gd name="T48" fmla="*/ 31 w 357"/>
                <a:gd name="T49" fmla="*/ 28 h 49"/>
                <a:gd name="T50" fmla="*/ 62 w 357"/>
                <a:gd name="T51" fmla="*/ 25 h 49"/>
                <a:gd name="T52" fmla="*/ 119 w 357"/>
                <a:gd name="T53" fmla="*/ 19 h 49"/>
                <a:gd name="T54" fmla="*/ 139 w 357"/>
                <a:gd name="T55" fmla="*/ 15 h 49"/>
                <a:gd name="T56" fmla="*/ 165 w 357"/>
                <a:gd name="T57" fmla="*/ 12 h 49"/>
                <a:gd name="T58" fmla="*/ 192 w 357"/>
                <a:gd name="T59" fmla="*/ 9 h 49"/>
                <a:gd name="T60" fmla="*/ 225 w 357"/>
                <a:gd name="T61" fmla="*/ 6 h 49"/>
                <a:gd name="T62" fmla="*/ 256 w 357"/>
                <a:gd name="T63" fmla="*/ 3 h 49"/>
                <a:gd name="T64" fmla="*/ 280 w 357"/>
                <a:gd name="T65" fmla="*/ 0 h 49"/>
                <a:gd name="T66" fmla="*/ 298 w 357"/>
                <a:gd name="T67" fmla="*/ 0 h 49"/>
                <a:gd name="T68" fmla="*/ 309 w 357"/>
                <a:gd name="T69" fmla="*/ 0 h 49"/>
                <a:gd name="T70" fmla="*/ 322 w 357"/>
                <a:gd name="T71" fmla="*/ 0 h 49"/>
                <a:gd name="T72" fmla="*/ 344 w 357"/>
                <a:gd name="T73" fmla="*/ 6 h 49"/>
                <a:gd name="T74" fmla="*/ 355 w 357"/>
                <a:gd name="T75" fmla="*/ 15 h 49"/>
                <a:gd name="T76" fmla="*/ 357 w 357"/>
                <a:gd name="T77" fmla="*/ 19 h 49"/>
                <a:gd name="T78" fmla="*/ 355 w 357"/>
                <a:gd name="T79" fmla="*/ 22 h 49"/>
                <a:gd name="T80" fmla="*/ 351 w 357"/>
                <a:gd name="T81" fmla="*/ 25 h 49"/>
                <a:gd name="T82" fmla="*/ 344 w 357"/>
                <a:gd name="T83" fmla="*/ 25 h 49"/>
                <a:gd name="T84" fmla="*/ 340 w 357"/>
                <a:gd name="T85" fmla="*/ 2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7" h="49">
                  <a:moveTo>
                    <a:pt x="340" y="25"/>
                  </a:moveTo>
                  <a:lnTo>
                    <a:pt x="331" y="25"/>
                  </a:lnTo>
                  <a:lnTo>
                    <a:pt x="322" y="28"/>
                  </a:lnTo>
                  <a:lnTo>
                    <a:pt x="315" y="28"/>
                  </a:lnTo>
                  <a:lnTo>
                    <a:pt x="307" y="28"/>
                  </a:lnTo>
                  <a:lnTo>
                    <a:pt x="296" y="25"/>
                  </a:lnTo>
                  <a:lnTo>
                    <a:pt x="282" y="25"/>
                  </a:lnTo>
                  <a:lnTo>
                    <a:pt x="278" y="25"/>
                  </a:lnTo>
                  <a:lnTo>
                    <a:pt x="273" y="25"/>
                  </a:lnTo>
                  <a:lnTo>
                    <a:pt x="267" y="25"/>
                  </a:lnTo>
                  <a:lnTo>
                    <a:pt x="260" y="25"/>
                  </a:lnTo>
                  <a:lnTo>
                    <a:pt x="251" y="28"/>
                  </a:lnTo>
                  <a:lnTo>
                    <a:pt x="240" y="28"/>
                  </a:lnTo>
                  <a:lnTo>
                    <a:pt x="229" y="28"/>
                  </a:lnTo>
                  <a:lnTo>
                    <a:pt x="218" y="28"/>
                  </a:lnTo>
                  <a:lnTo>
                    <a:pt x="205" y="31"/>
                  </a:lnTo>
                  <a:lnTo>
                    <a:pt x="194" y="31"/>
                  </a:lnTo>
                  <a:lnTo>
                    <a:pt x="183" y="31"/>
                  </a:lnTo>
                  <a:lnTo>
                    <a:pt x="174" y="31"/>
                  </a:lnTo>
                  <a:lnTo>
                    <a:pt x="165" y="34"/>
                  </a:lnTo>
                  <a:lnTo>
                    <a:pt x="156" y="34"/>
                  </a:lnTo>
                  <a:lnTo>
                    <a:pt x="150" y="34"/>
                  </a:lnTo>
                  <a:lnTo>
                    <a:pt x="143" y="34"/>
                  </a:lnTo>
                  <a:lnTo>
                    <a:pt x="128" y="37"/>
                  </a:lnTo>
                  <a:lnTo>
                    <a:pt x="112" y="40"/>
                  </a:lnTo>
                  <a:lnTo>
                    <a:pt x="97" y="40"/>
                  </a:lnTo>
                  <a:lnTo>
                    <a:pt x="79" y="43"/>
                  </a:lnTo>
                  <a:lnTo>
                    <a:pt x="70" y="43"/>
                  </a:lnTo>
                  <a:lnTo>
                    <a:pt x="62" y="46"/>
                  </a:lnTo>
                  <a:lnTo>
                    <a:pt x="55" y="46"/>
                  </a:lnTo>
                  <a:lnTo>
                    <a:pt x="48" y="46"/>
                  </a:lnTo>
                  <a:lnTo>
                    <a:pt x="44" y="46"/>
                  </a:lnTo>
                  <a:lnTo>
                    <a:pt x="39" y="49"/>
                  </a:lnTo>
                  <a:lnTo>
                    <a:pt x="37" y="49"/>
                  </a:lnTo>
                  <a:lnTo>
                    <a:pt x="35" y="49"/>
                  </a:lnTo>
                  <a:lnTo>
                    <a:pt x="31" y="49"/>
                  </a:lnTo>
                  <a:lnTo>
                    <a:pt x="26" y="46"/>
                  </a:lnTo>
                  <a:lnTo>
                    <a:pt x="22" y="46"/>
                  </a:lnTo>
                  <a:lnTo>
                    <a:pt x="15" y="43"/>
                  </a:lnTo>
                  <a:lnTo>
                    <a:pt x="9" y="40"/>
                  </a:lnTo>
                  <a:lnTo>
                    <a:pt x="4" y="37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1"/>
                  </a:lnTo>
                  <a:lnTo>
                    <a:pt x="2" y="31"/>
                  </a:lnTo>
                  <a:lnTo>
                    <a:pt x="4" y="31"/>
                  </a:lnTo>
                  <a:lnTo>
                    <a:pt x="11" y="31"/>
                  </a:lnTo>
                  <a:lnTo>
                    <a:pt x="15" y="28"/>
                  </a:lnTo>
                  <a:lnTo>
                    <a:pt x="22" y="28"/>
                  </a:lnTo>
                  <a:lnTo>
                    <a:pt x="31" y="28"/>
                  </a:lnTo>
                  <a:lnTo>
                    <a:pt x="42" y="28"/>
                  </a:lnTo>
                  <a:lnTo>
                    <a:pt x="62" y="25"/>
                  </a:lnTo>
                  <a:lnTo>
                    <a:pt x="81" y="22"/>
                  </a:lnTo>
                  <a:lnTo>
                    <a:pt x="119" y="19"/>
                  </a:lnTo>
                  <a:lnTo>
                    <a:pt x="130" y="19"/>
                  </a:lnTo>
                  <a:lnTo>
                    <a:pt x="139" y="15"/>
                  </a:lnTo>
                  <a:lnTo>
                    <a:pt x="152" y="15"/>
                  </a:lnTo>
                  <a:lnTo>
                    <a:pt x="165" y="12"/>
                  </a:lnTo>
                  <a:lnTo>
                    <a:pt x="179" y="12"/>
                  </a:lnTo>
                  <a:lnTo>
                    <a:pt x="192" y="9"/>
                  </a:lnTo>
                  <a:lnTo>
                    <a:pt x="209" y="9"/>
                  </a:lnTo>
                  <a:lnTo>
                    <a:pt x="225" y="6"/>
                  </a:lnTo>
                  <a:lnTo>
                    <a:pt x="240" y="3"/>
                  </a:lnTo>
                  <a:lnTo>
                    <a:pt x="256" y="3"/>
                  </a:lnTo>
                  <a:lnTo>
                    <a:pt x="269" y="3"/>
                  </a:lnTo>
                  <a:lnTo>
                    <a:pt x="280" y="0"/>
                  </a:lnTo>
                  <a:lnTo>
                    <a:pt x="291" y="0"/>
                  </a:lnTo>
                  <a:lnTo>
                    <a:pt x="298" y="0"/>
                  </a:lnTo>
                  <a:lnTo>
                    <a:pt x="304" y="0"/>
                  </a:lnTo>
                  <a:lnTo>
                    <a:pt x="309" y="0"/>
                  </a:lnTo>
                  <a:lnTo>
                    <a:pt x="315" y="0"/>
                  </a:lnTo>
                  <a:lnTo>
                    <a:pt x="322" y="0"/>
                  </a:lnTo>
                  <a:lnTo>
                    <a:pt x="337" y="6"/>
                  </a:lnTo>
                  <a:lnTo>
                    <a:pt x="344" y="6"/>
                  </a:lnTo>
                  <a:lnTo>
                    <a:pt x="351" y="9"/>
                  </a:lnTo>
                  <a:lnTo>
                    <a:pt x="355" y="15"/>
                  </a:lnTo>
                  <a:lnTo>
                    <a:pt x="357" y="19"/>
                  </a:lnTo>
                  <a:lnTo>
                    <a:pt x="357" y="19"/>
                  </a:lnTo>
                  <a:lnTo>
                    <a:pt x="355" y="22"/>
                  </a:lnTo>
                  <a:lnTo>
                    <a:pt x="355" y="22"/>
                  </a:lnTo>
                  <a:lnTo>
                    <a:pt x="353" y="22"/>
                  </a:lnTo>
                  <a:lnTo>
                    <a:pt x="351" y="25"/>
                  </a:lnTo>
                  <a:lnTo>
                    <a:pt x="346" y="25"/>
                  </a:lnTo>
                  <a:lnTo>
                    <a:pt x="344" y="25"/>
                  </a:lnTo>
                  <a:lnTo>
                    <a:pt x="340" y="25"/>
                  </a:lnTo>
                  <a:lnTo>
                    <a:pt x="340" y="25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" name="Freeform 226"/>
            <p:cNvSpPr>
              <a:spLocks/>
            </p:cNvSpPr>
            <p:nvPr/>
          </p:nvSpPr>
          <p:spPr bwMode="auto">
            <a:xfrm>
              <a:off x="2235071" y="1992788"/>
              <a:ext cx="1133024" cy="713146"/>
            </a:xfrm>
            <a:custGeom>
              <a:avLst/>
              <a:gdLst>
                <a:gd name="T0" fmla="*/ 126 w 177"/>
                <a:gd name="T1" fmla="*/ 0 h 74"/>
                <a:gd name="T2" fmla="*/ 131 w 177"/>
                <a:gd name="T3" fmla="*/ 0 h 74"/>
                <a:gd name="T4" fmla="*/ 139 w 177"/>
                <a:gd name="T5" fmla="*/ 0 h 74"/>
                <a:gd name="T6" fmla="*/ 155 w 177"/>
                <a:gd name="T7" fmla="*/ 6 h 74"/>
                <a:gd name="T8" fmla="*/ 164 w 177"/>
                <a:gd name="T9" fmla="*/ 9 h 74"/>
                <a:gd name="T10" fmla="*/ 170 w 177"/>
                <a:gd name="T11" fmla="*/ 12 h 74"/>
                <a:gd name="T12" fmla="*/ 175 w 177"/>
                <a:gd name="T13" fmla="*/ 16 h 74"/>
                <a:gd name="T14" fmla="*/ 177 w 177"/>
                <a:gd name="T15" fmla="*/ 16 h 74"/>
                <a:gd name="T16" fmla="*/ 175 w 177"/>
                <a:gd name="T17" fmla="*/ 19 h 74"/>
                <a:gd name="T18" fmla="*/ 168 w 177"/>
                <a:gd name="T19" fmla="*/ 22 h 74"/>
                <a:gd name="T20" fmla="*/ 164 w 177"/>
                <a:gd name="T21" fmla="*/ 28 h 74"/>
                <a:gd name="T22" fmla="*/ 155 w 177"/>
                <a:gd name="T23" fmla="*/ 37 h 74"/>
                <a:gd name="T24" fmla="*/ 146 w 177"/>
                <a:gd name="T25" fmla="*/ 53 h 74"/>
                <a:gd name="T26" fmla="*/ 135 w 177"/>
                <a:gd name="T27" fmla="*/ 74 h 74"/>
                <a:gd name="T28" fmla="*/ 124 w 177"/>
                <a:gd name="T29" fmla="*/ 65 h 74"/>
                <a:gd name="T30" fmla="*/ 133 w 177"/>
                <a:gd name="T31" fmla="*/ 46 h 74"/>
                <a:gd name="T32" fmla="*/ 137 w 177"/>
                <a:gd name="T33" fmla="*/ 31 h 74"/>
                <a:gd name="T34" fmla="*/ 137 w 177"/>
                <a:gd name="T35" fmla="*/ 19 h 74"/>
                <a:gd name="T36" fmla="*/ 133 w 177"/>
                <a:gd name="T37" fmla="*/ 12 h 74"/>
                <a:gd name="T38" fmla="*/ 124 w 177"/>
                <a:gd name="T39" fmla="*/ 12 h 74"/>
                <a:gd name="T40" fmla="*/ 117 w 177"/>
                <a:gd name="T41" fmla="*/ 12 h 74"/>
                <a:gd name="T42" fmla="*/ 111 w 177"/>
                <a:gd name="T43" fmla="*/ 12 h 74"/>
                <a:gd name="T44" fmla="*/ 102 w 177"/>
                <a:gd name="T45" fmla="*/ 12 h 74"/>
                <a:gd name="T46" fmla="*/ 89 w 177"/>
                <a:gd name="T47" fmla="*/ 12 h 74"/>
                <a:gd name="T48" fmla="*/ 75 w 177"/>
                <a:gd name="T49" fmla="*/ 16 h 74"/>
                <a:gd name="T50" fmla="*/ 58 w 177"/>
                <a:gd name="T51" fmla="*/ 16 h 74"/>
                <a:gd name="T52" fmla="*/ 38 w 177"/>
                <a:gd name="T53" fmla="*/ 19 h 74"/>
                <a:gd name="T54" fmla="*/ 14 w 177"/>
                <a:gd name="T55" fmla="*/ 22 h 74"/>
                <a:gd name="T56" fmla="*/ 0 w 177"/>
                <a:gd name="T57" fmla="*/ 16 h 74"/>
                <a:gd name="T58" fmla="*/ 20 w 177"/>
                <a:gd name="T59" fmla="*/ 16 h 74"/>
                <a:gd name="T60" fmla="*/ 33 w 177"/>
                <a:gd name="T61" fmla="*/ 16 h 74"/>
                <a:gd name="T62" fmla="*/ 40 w 177"/>
                <a:gd name="T63" fmla="*/ 12 h 74"/>
                <a:gd name="T64" fmla="*/ 51 w 177"/>
                <a:gd name="T65" fmla="*/ 12 h 74"/>
                <a:gd name="T66" fmla="*/ 64 w 177"/>
                <a:gd name="T67" fmla="*/ 12 h 74"/>
                <a:gd name="T68" fmla="*/ 82 w 177"/>
                <a:gd name="T69" fmla="*/ 9 h 74"/>
                <a:gd name="T70" fmla="*/ 100 w 177"/>
                <a:gd name="T71" fmla="*/ 6 h 74"/>
                <a:gd name="T72" fmla="*/ 111 w 177"/>
                <a:gd name="T73" fmla="*/ 3 h 74"/>
                <a:gd name="T74" fmla="*/ 120 w 177"/>
                <a:gd name="T75" fmla="*/ 3 h 74"/>
                <a:gd name="T76" fmla="*/ 124 w 177"/>
                <a:gd name="T77" fmla="*/ 3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7" h="74">
                  <a:moveTo>
                    <a:pt x="124" y="3"/>
                  </a:moveTo>
                  <a:lnTo>
                    <a:pt x="126" y="0"/>
                  </a:lnTo>
                  <a:lnTo>
                    <a:pt x="128" y="0"/>
                  </a:lnTo>
                  <a:lnTo>
                    <a:pt x="131" y="0"/>
                  </a:lnTo>
                  <a:lnTo>
                    <a:pt x="135" y="0"/>
                  </a:lnTo>
                  <a:lnTo>
                    <a:pt x="139" y="0"/>
                  </a:lnTo>
                  <a:lnTo>
                    <a:pt x="146" y="3"/>
                  </a:lnTo>
                  <a:lnTo>
                    <a:pt x="155" y="6"/>
                  </a:lnTo>
                  <a:lnTo>
                    <a:pt x="161" y="9"/>
                  </a:lnTo>
                  <a:lnTo>
                    <a:pt x="164" y="9"/>
                  </a:lnTo>
                  <a:lnTo>
                    <a:pt x="168" y="12"/>
                  </a:lnTo>
                  <a:lnTo>
                    <a:pt x="170" y="12"/>
                  </a:lnTo>
                  <a:lnTo>
                    <a:pt x="173" y="16"/>
                  </a:lnTo>
                  <a:lnTo>
                    <a:pt x="175" y="16"/>
                  </a:lnTo>
                  <a:lnTo>
                    <a:pt x="175" y="16"/>
                  </a:lnTo>
                  <a:lnTo>
                    <a:pt x="177" y="16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170" y="22"/>
                  </a:lnTo>
                  <a:lnTo>
                    <a:pt x="168" y="22"/>
                  </a:lnTo>
                  <a:lnTo>
                    <a:pt x="166" y="25"/>
                  </a:lnTo>
                  <a:lnTo>
                    <a:pt x="164" y="28"/>
                  </a:lnTo>
                  <a:lnTo>
                    <a:pt x="159" y="31"/>
                  </a:lnTo>
                  <a:lnTo>
                    <a:pt x="155" y="37"/>
                  </a:lnTo>
                  <a:lnTo>
                    <a:pt x="150" y="43"/>
                  </a:lnTo>
                  <a:lnTo>
                    <a:pt x="146" y="53"/>
                  </a:lnTo>
                  <a:lnTo>
                    <a:pt x="139" y="62"/>
                  </a:lnTo>
                  <a:lnTo>
                    <a:pt x="135" y="74"/>
                  </a:lnTo>
                  <a:lnTo>
                    <a:pt x="120" y="74"/>
                  </a:lnTo>
                  <a:lnTo>
                    <a:pt x="124" y="65"/>
                  </a:lnTo>
                  <a:lnTo>
                    <a:pt x="128" y="56"/>
                  </a:lnTo>
                  <a:lnTo>
                    <a:pt x="133" y="46"/>
                  </a:lnTo>
                  <a:lnTo>
                    <a:pt x="135" y="37"/>
                  </a:lnTo>
                  <a:lnTo>
                    <a:pt x="137" y="31"/>
                  </a:lnTo>
                  <a:lnTo>
                    <a:pt x="137" y="25"/>
                  </a:lnTo>
                  <a:lnTo>
                    <a:pt x="137" y="19"/>
                  </a:lnTo>
                  <a:lnTo>
                    <a:pt x="135" y="16"/>
                  </a:lnTo>
                  <a:lnTo>
                    <a:pt x="133" y="12"/>
                  </a:lnTo>
                  <a:lnTo>
                    <a:pt x="128" y="12"/>
                  </a:lnTo>
                  <a:lnTo>
                    <a:pt x="124" y="12"/>
                  </a:lnTo>
                  <a:lnTo>
                    <a:pt x="120" y="12"/>
                  </a:lnTo>
                  <a:lnTo>
                    <a:pt x="117" y="12"/>
                  </a:lnTo>
                  <a:lnTo>
                    <a:pt x="115" y="12"/>
                  </a:lnTo>
                  <a:lnTo>
                    <a:pt x="111" y="12"/>
                  </a:lnTo>
                  <a:lnTo>
                    <a:pt x="106" y="12"/>
                  </a:lnTo>
                  <a:lnTo>
                    <a:pt x="102" y="12"/>
                  </a:lnTo>
                  <a:lnTo>
                    <a:pt x="95" y="12"/>
                  </a:lnTo>
                  <a:lnTo>
                    <a:pt x="89" y="12"/>
                  </a:lnTo>
                  <a:lnTo>
                    <a:pt x="82" y="16"/>
                  </a:lnTo>
                  <a:lnTo>
                    <a:pt x="75" y="16"/>
                  </a:lnTo>
                  <a:lnTo>
                    <a:pt x="67" y="16"/>
                  </a:lnTo>
                  <a:lnTo>
                    <a:pt x="58" y="16"/>
                  </a:lnTo>
                  <a:lnTo>
                    <a:pt x="47" y="19"/>
                  </a:lnTo>
                  <a:lnTo>
                    <a:pt x="38" y="19"/>
                  </a:lnTo>
                  <a:lnTo>
                    <a:pt x="25" y="22"/>
                  </a:lnTo>
                  <a:lnTo>
                    <a:pt x="14" y="22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11" y="16"/>
                  </a:lnTo>
                  <a:lnTo>
                    <a:pt x="20" y="16"/>
                  </a:lnTo>
                  <a:lnTo>
                    <a:pt x="27" y="16"/>
                  </a:lnTo>
                  <a:lnTo>
                    <a:pt x="33" y="16"/>
                  </a:lnTo>
                  <a:lnTo>
                    <a:pt x="36" y="16"/>
                  </a:lnTo>
                  <a:lnTo>
                    <a:pt x="40" y="12"/>
                  </a:lnTo>
                  <a:lnTo>
                    <a:pt x="45" y="12"/>
                  </a:lnTo>
                  <a:lnTo>
                    <a:pt x="51" y="12"/>
                  </a:lnTo>
                  <a:lnTo>
                    <a:pt x="58" y="12"/>
                  </a:lnTo>
                  <a:lnTo>
                    <a:pt x="64" y="12"/>
                  </a:lnTo>
                  <a:lnTo>
                    <a:pt x="73" y="9"/>
                  </a:lnTo>
                  <a:lnTo>
                    <a:pt x="82" y="9"/>
                  </a:lnTo>
                  <a:lnTo>
                    <a:pt x="91" y="6"/>
                  </a:lnTo>
                  <a:lnTo>
                    <a:pt x="100" y="6"/>
                  </a:lnTo>
                  <a:lnTo>
                    <a:pt x="106" y="6"/>
                  </a:lnTo>
                  <a:lnTo>
                    <a:pt x="111" y="3"/>
                  </a:lnTo>
                  <a:lnTo>
                    <a:pt x="117" y="3"/>
                  </a:lnTo>
                  <a:lnTo>
                    <a:pt x="120" y="3"/>
                  </a:lnTo>
                  <a:lnTo>
                    <a:pt x="122" y="3"/>
                  </a:lnTo>
                  <a:lnTo>
                    <a:pt x="124" y="3"/>
                  </a:lnTo>
                  <a:lnTo>
                    <a:pt x="124" y="3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" name="Freeform 227"/>
            <p:cNvSpPr>
              <a:spLocks/>
            </p:cNvSpPr>
            <p:nvPr/>
          </p:nvSpPr>
          <p:spPr bwMode="auto">
            <a:xfrm>
              <a:off x="2305487" y="2648111"/>
              <a:ext cx="921780" cy="144560"/>
            </a:xfrm>
            <a:custGeom>
              <a:avLst/>
              <a:gdLst>
                <a:gd name="T0" fmla="*/ 0 w 144"/>
                <a:gd name="T1" fmla="*/ 9 h 15"/>
                <a:gd name="T2" fmla="*/ 7 w 144"/>
                <a:gd name="T3" fmla="*/ 9 h 15"/>
                <a:gd name="T4" fmla="*/ 16 w 144"/>
                <a:gd name="T5" fmla="*/ 9 h 15"/>
                <a:gd name="T6" fmla="*/ 25 w 144"/>
                <a:gd name="T7" fmla="*/ 9 h 15"/>
                <a:gd name="T8" fmla="*/ 34 w 144"/>
                <a:gd name="T9" fmla="*/ 9 h 15"/>
                <a:gd name="T10" fmla="*/ 45 w 144"/>
                <a:gd name="T11" fmla="*/ 6 h 15"/>
                <a:gd name="T12" fmla="*/ 56 w 144"/>
                <a:gd name="T13" fmla="*/ 6 h 15"/>
                <a:gd name="T14" fmla="*/ 67 w 144"/>
                <a:gd name="T15" fmla="*/ 6 h 15"/>
                <a:gd name="T16" fmla="*/ 80 w 144"/>
                <a:gd name="T17" fmla="*/ 3 h 15"/>
                <a:gd name="T18" fmla="*/ 91 w 144"/>
                <a:gd name="T19" fmla="*/ 3 h 15"/>
                <a:gd name="T20" fmla="*/ 102 w 144"/>
                <a:gd name="T21" fmla="*/ 0 h 15"/>
                <a:gd name="T22" fmla="*/ 111 w 144"/>
                <a:gd name="T23" fmla="*/ 0 h 15"/>
                <a:gd name="T24" fmla="*/ 120 w 144"/>
                <a:gd name="T25" fmla="*/ 0 h 15"/>
                <a:gd name="T26" fmla="*/ 124 w 144"/>
                <a:gd name="T27" fmla="*/ 0 h 15"/>
                <a:gd name="T28" fmla="*/ 131 w 144"/>
                <a:gd name="T29" fmla="*/ 0 h 15"/>
                <a:gd name="T30" fmla="*/ 133 w 144"/>
                <a:gd name="T31" fmla="*/ 0 h 15"/>
                <a:gd name="T32" fmla="*/ 137 w 144"/>
                <a:gd name="T33" fmla="*/ 0 h 15"/>
                <a:gd name="T34" fmla="*/ 139 w 144"/>
                <a:gd name="T35" fmla="*/ 3 h 15"/>
                <a:gd name="T36" fmla="*/ 142 w 144"/>
                <a:gd name="T37" fmla="*/ 3 h 15"/>
                <a:gd name="T38" fmla="*/ 144 w 144"/>
                <a:gd name="T39" fmla="*/ 6 h 15"/>
                <a:gd name="T40" fmla="*/ 144 w 144"/>
                <a:gd name="T41" fmla="*/ 6 h 15"/>
                <a:gd name="T42" fmla="*/ 142 w 144"/>
                <a:gd name="T43" fmla="*/ 6 h 15"/>
                <a:gd name="T44" fmla="*/ 142 w 144"/>
                <a:gd name="T45" fmla="*/ 6 h 15"/>
                <a:gd name="T46" fmla="*/ 137 w 144"/>
                <a:gd name="T47" fmla="*/ 6 h 15"/>
                <a:gd name="T48" fmla="*/ 135 w 144"/>
                <a:gd name="T49" fmla="*/ 9 h 15"/>
                <a:gd name="T50" fmla="*/ 133 w 144"/>
                <a:gd name="T51" fmla="*/ 9 h 15"/>
                <a:gd name="T52" fmla="*/ 131 w 144"/>
                <a:gd name="T53" fmla="*/ 9 h 15"/>
                <a:gd name="T54" fmla="*/ 126 w 144"/>
                <a:gd name="T55" fmla="*/ 9 h 15"/>
                <a:gd name="T56" fmla="*/ 122 w 144"/>
                <a:gd name="T57" fmla="*/ 9 h 15"/>
                <a:gd name="T58" fmla="*/ 117 w 144"/>
                <a:gd name="T59" fmla="*/ 9 h 15"/>
                <a:gd name="T60" fmla="*/ 111 w 144"/>
                <a:gd name="T61" fmla="*/ 9 h 15"/>
                <a:gd name="T62" fmla="*/ 104 w 144"/>
                <a:gd name="T63" fmla="*/ 9 h 15"/>
                <a:gd name="T64" fmla="*/ 98 w 144"/>
                <a:gd name="T65" fmla="*/ 12 h 15"/>
                <a:gd name="T66" fmla="*/ 89 w 144"/>
                <a:gd name="T67" fmla="*/ 12 h 15"/>
                <a:gd name="T68" fmla="*/ 78 w 144"/>
                <a:gd name="T69" fmla="*/ 12 h 15"/>
                <a:gd name="T70" fmla="*/ 69 w 144"/>
                <a:gd name="T71" fmla="*/ 12 h 15"/>
                <a:gd name="T72" fmla="*/ 56 w 144"/>
                <a:gd name="T73" fmla="*/ 12 h 15"/>
                <a:gd name="T74" fmla="*/ 45 w 144"/>
                <a:gd name="T75" fmla="*/ 15 h 15"/>
                <a:gd name="T76" fmla="*/ 31 w 144"/>
                <a:gd name="T77" fmla="*/ 15 h 15"/>
                <a:gd name="T78" fmla="*/ 16 w 144"/>
                <a:gd name="T79" fmla="*/ 15 h 15"/>
                <a:gd name="T80" fmla="*/ 3 w 144"/>
                <a:gd name="T81" fmla="*/ 15 h 15"/>
                <a:gd name="T82" fmla="*/ 0 w 144"/>
                <a:gd name="T83" fmla="*/ 9 h 15"/>
                <a:gd name="T84" fmla="*/ 0 w 144"/>
                <a:gd name="T85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4" h="15">
                  <a:moveTo>
                    <a:pt x="0" y="9"/>
                  </a:moveTo>
                  <a:lnTo>
                    <a:pt x="7" y="9"/>
                  </a:lnTo>
                  <a:lnTo>
                    <a:pt x="16" y="9"/>
                  </a:lnTo>
                  <a:lnTo>
                    <a:pt x="25" y="9"/>
                  </a:lnTo>
                  <a:lnTo>
                    <a:pt x="34" y="9"/>
                  </a:lnTo>
                  <a:lnTo>
                    <a:pt x="45" y="6"/>
                  </a:lnTo>
                  <a:lnTo>
                    <a:pt x="56" y="6"/>
                  </a:lnTo>
                  <a:lnTo>
                    <a:pt x="67" y="6"/>
                  </a:lnTo>
                  <a:lnTo>
                    <a:pt x="80" y="3"/>
                  </a:lnTo>
                  <a:lnTo>
                    <a:pt x="91" y="3"/>
                  </a:lnTo>
                  <a:lnTo>
                    <a:pt x="102" y="0"/>
                  </a:lnTo>
                  <a:lnTo>
                    <a:pt x="111" y="0"/>
                  </a:lnTo>
                  <a:lnTo>
                    <a:pt x="120" y="0"/>
                  </a:lnTo>
                  <a:lnTo>
                    <a:pt x="124" y="0"/>
                  </a:lnTo>
                  <a:lnTo>
                    <a:pt x="131" y="0"/>
                  </a:lnTo>
                  <a:lnTo>
                    <a:pt x="133" y="0"/>
                  </a:lnTo>
                  <a:lnTo>
                    <a:pt x="137" y="0"/>
                  </a:lnTo>
                  <a:lnTo>
                    <a:pt x="139" y="3"/>
                  </a:lnTo>
                  <a:lnTo>
                    <a:pt x="142" y="3"/>
                  </a:lnTo>
                  <a:lnTo>
                    <a:pt x="144" y="6"/>
                  </a:lnTo>
                  <a:lnTo>
                    <a:pt x="144" y="6"/>
                  </a:lnTo>
                  <a:lnTo>
                    <a:pt x="142" y="6"/>
                  </a:lnTo>
                  <a:lnTo>
                    <a:pt x="142" y="6"/>
                  </a:lnTo>
                  <a:lnTo>
                    <a:pt x="137" y="6"/>
                  </a:lnTo>
                  <a:lnTo>
                    <a:pt x="135" y="9"/>
                  </a:lnTo>
                  <a:lnTo>
                    <a:pt x="133" y="9"/>
                  </a:lnTo>
                  <a:lnTo>
                    <a:pt x="131" y="9"/>
                  </a:lnTo>
                  <a:lnTo>
                    <a:pt x="126" y="9"/>
                  </a:lnTo>
                  <a:lnTo>
                    <a:pt x="122" y="9"/>
                  </a:lnTo>
                  <a:lnTo>
                    <a:pt x="117" y="9"/>
                  </a:lnTo>
                  <a:lnTo>
                    <a:pt x="111" y="9"/>
                  </a:lnTo>
                  <a:lnTo>
                    <a:pt x="104" y="9"/>
                  </a:lnTo>
                  <a:lnTo>
                    <a:pt x="98" y="12"/>
                  </a:lnTo>
                  <a:lnTo>
                    <a:pt x="89" y="12"/>
                  </a:lnTo>
                  <a:lnTo>
                    <a:pt x="78" y="12"/>
                  </a:lnTo>
                  <a:lnTo>
                    <a:pt x="69" y="12"/>
                  </a:lnTo>
                  <a:lnTo>
                    <a:pt x="56" y="12"/>
                  </a:lnTo>
                  <a:lnTo>
                    <a:pt x="45" y="15"/>
                  </a:lnTo>
                  <a:lnTo>
                    <a:pt x="31" y="15"/>
                  </a:lnTo>
                  <a:lnTo>
                    <a:pt x="16" y="15"/>
                  </a:lnTo>
                  <a:lnTo>
                    <a:pt x="3" y="15"/>
                  </a:lnTo>
                  <a:lnTo>
                    <a:pt x="0" y="9"/>
                  </a:lnTo>
                  <a:lnTo>
                    <a:pt x="0" y="9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7" name="Freeform 228"/>
            <p:cNvSpPr>
              <a:spLocks/>
            </p:cNvSpPr>
            <p:nvPr/>
          </p:nvSpPr>
          <p:spPr bwMode="auto">
            <a:xfrm>
              <a:off x="2164659" y="2146982"/>
              <a:ext cx="160033" cy="828791"/>
            </a:xfrm>
            <a:custGeom>
              <a:avLst/>
              <a:gdLst>
                <a:gd name="T0" fmla="*/ 0 w 25"/>
                <a:gd name="T1" fmla="*/ 0 h 86"/>
                <a:gd name="T2" fmla="*/ 18 w 25"/>
                <a:gd name="T3" fmla="*/ 0 h 86"/>
                <a:gd name="T4" fmla="*/ 18 w 25"/>
                <a:gd name="T5" fmla="*/ 6 h 86"/>
                <a:gd name="T6" fmla="*/ 20 w 25"/>
                <a:gd name="T7" fmla="*/ 12 h 86"/>
                <a:gd name="T8" fmla="*/ 20 w 25"/>
                <a:gd name="T9" fmla="*/ 21 h 86"/>
                <a:gd name="T10" fmla="*/ 22 w 25"/>
                <a:gd name="T11" fmla="*/ 33 h 86"/>
                <a:gd name="T12" fmla="*/ 22 w 25"/>
                <a:gd name="T13" fmla="*/ 46 h 86"/>
                <a:gd name="T14" fmla="*/ 25 w 25"/>
                <a:gd name="T15" fmla="*/ 55 h 86"/>
                <a:gd name="T16" fmla="*/ 25 w 25"/>
                <a:gd name="T17" fmla="*/ 61 h 86"/>
                <a:gd name="T18" fmla="*/ 25 w 25"/>
                <a:gd name="T19" fmla="*/ 67 h 86"/>
                <a:gd name="T20" fmla="*/ 25 w 25"/>
                <a:gd name="T21" fmla="*/ 73 h 86"/>
                <a:gd name="T22" fmla="*/ 25 w 25"/>
                <a:gd name="T23" fmla="*/ 77 h 86"/>
                <a:gd name="T24" fmla="*/ 22 w 25"/>
                <a:gd name="T25" fmla="*/ 80 h 86"/>
                <a:gd name="T26" fmla="*/ 22 w 25"/>
                <a:gd name="T27" fmla="*/ 80 h 86"/>
                <a:gd name="T28" fmla="*/ 20 w 25"/>
                <a:gd name="T29" fmla="*/ 83 h 86"/>
                <a:gd name="T30" fmla="*/ 20 w 25"/>
                <a:gd name="T31" fmla="*/ 83 h 86"/>
                <a:gd name="T32" fmla="*/ 20 w 25"/>
                <a:gd name="T33" fmla="*/ 86 h 86"/>
                <a:gd name="T34" fmla="*/ 20 w 25"/>
                <a:gd name="T35" fmla="*/ 86 h 86"/>
                <a:gd name="T36" fmla="*/ 20 w 25"/>
                <a:gd name="T37" fmla="*/ 83 h 86"/>
                <a:gd name="T38" fmla="*/ 20 w 25"/>
                <a:gd name="T39" fmla="*/ 80 h 86"/>
                <a:gd name="T40" fmla="*/ 18 w 25"/>
                <a:gd name="T41" fmla="*/ 77 h 86"/>
                <a:gd name="T42" fmla="*/ 18 w 25"/>
                <a:gd name="T43" fmla="*/ 73 h 86"/>
                <a:gd name="T44" fmla="*/ 16 w 25"/>
                <a:gd name="T45" fmla="*/ 67 h 86"/>
                <a:gd name="T46" fmla="*/ 16 w 25"/>
                <a:gd name="T47" fmla="*/ 61 h 86"/>
                <a:gd name="T48" fmla="*/ 14 w 25"/>
                <a:gd name="T49" fmla="*/ 49 h 86"/>
                <a:gd name="T50" fmla="*/ 9 w 25"/>
                <a:gd name="T51" fmla="*/ 37 h 86"/>
                <a:gd name="T52" fmla="*/ 5 w 25"/>
                <a:gd name="T53" fmla="*/ 21 h 86"/>
                <a:gd name="T54" fmla="*/ 0 w 25"/>
                <a:gd name="T55" fmla="*/ 0 h 86"/>
                <a:gd name="T56" fmla="*/ 0 w 25"/>
                <a:gd name="T57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5" h="86">
                  <a:moveTo>
                    <a:pt x="0" y="0"/>
                  </a:moveTo>
                  <a:lnTo>
                    <a:pt x="18" y="0"/>
                  </a:lnTo>
                  <a:lnTo>
                    <a:pt x="18" y="6"/>
                  </a:lnTo>
                  <a:lnTo>
                    <a:pt x="20" y="12"/>
                  </a:lnTo>
                  <a:lnTo>
                    <a:pt x="20" y="21"/>
                  </a:lnTo>
                  <a:lnTo>
                    <a:pt x="22" y="33"/>
                  </a:lnTo>
                  <a:lnTo>
                    <a:pt x="22" y="46"/>
                  </a:lnTo>
                  <a:lnTo>
                    <a:pt x="25" y="55"/>
                  </a:lnTo>
                  <a:lnTo>
                    <a:pt x="25" y="61"/>
                  </a:lnTo>
                  <a:lnTo>
                    <a:pt x="25" y="67"/>
                  </a:lnTo>
                  <a:lnTo>
                    <a:pt x="25" y="73"/>
                  </a:lnTo>
                  <a:lnTo>
                    <a:pt x="25" y="77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0" y="83"/>
                  </a:lnTo>
                  <a:lnTo>
                    <a:pt x="20" y="83"/>
                  </a:lnTo>
                  <a:lnTo>
                    <a:pt x="20" y="86"/>
                  </a:lnTo>
                  <a:lnTo>
                    <a:pt x="20" y="86"/>
                  </a:lnTo>
                  <a:lnTo>
                    <a:pt x="20" y="83"/>
                  </a:lnTo>
                  <a:lnTo>
                    <a:pt x="20" y="80"/>
                  </a:lnTo>
                  <a:lnTo>
                    <a:pt x="18" y="77"/>
                  </a:lnTo>
                  <a:lnTo>
                    <a:pt x="18" y="73"/>
                  </a:lnTo>
                  <a:lnTo>
                    <a:pt x="16" y="67"/>
                  </a:lnTo>
                  <a:lnTo>
                    <a:pt x="16" y="61"/>
                  </a:lnTo>
                  <a:lnTo>
                    <a:pt x="14" y="49"/>
                  </a:lnTo>
                  <a:lnTo>
                    <a:pt x="9" y="37"/>
                  </a:lnTo>
                  <a:lnTo>
                    <a:pt x="5" y="21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40" name="Freeform 225">
            <a:extLst>
              <a:ext uri="{FF2B5EF4-FFF2-40B4-BE49-F238E27FC236}">
                <a16:creationId xmlns:a16="http://schemas.microsoft.com/office/drawing/2014/main" xmlns="" id="{07179DE8-E753-49B1-A189-D80F62C10D8D}"/>
              </a:ext>
            </a:extLst>
          </p:cNvPr>
          <p:cNvSpPr>
            <a:spLocks/>
          </p:cNvSpPr>
          <p:nvPr/>
        </p:nvSpPr>
        <p:spPr bwMode="auto">
          <a:xfrm>
            <a:off x="1447716" y="1218012"/>
            <a:ext cx="2285249" cy="472221"/>
          </a:xfrm>
          <a:custGeom>
            <a:avLst/>
            <a:gdLst>
              <a:gd name="T0" fmla="*/ 331 w 357"/>
              <a:gd name="T1" fmla="*/ 25 h 49"/>
              <a:gd name="T2" fmla="*/ 315 w 357"/>
              <a:gd name="T3" fmla="*/ 28 h 49"/>
              <a:gd name="T4" fmla="*/ 296 w 357"/>
              <a:gd name="T5" fmla="*/ 25 h 49"/>
              <a:gd name="T6" fmla="*/ 278 w 357"/>
              <a:gd name="T7" fmla="*/ 25 h 49"/>
              <a:gd name="T8" fmla="*/ 267 w 357"/>
              <a:gd name="T9" fmla="*/ 25 h 49"/>
              <a:gd name="T10" fmla="*/ 251 w 357"/>
              <a:gd name="T11" fmla="*/ 28 h 49"/>
              <a:gd name="T12" fmla="*/ 229 w 357"/>
              <a:gd name="T13" fmla="*/ 28 h 49"/>
              <a:gd name="T14" fmla="*/ 205 w 357"/>
              <a:gd name="T15" fmla="*/ 31 h 49"/>
              <a:gd name="T16" fmla="*/ 183 w 357"/>
              <a:gd name="T17" fmla="*/ 31 h 49"/>
              <a:gd name="T18" fmla="*/ 165 w 357"/>
              <a:gd name="T19" fmla="*/ 34 h 49"/>
              <a:gd name="T20" fmla="*/ 150 w 357"/>
              <a:gd name="T21" fmla="*/ 34 h 49"/>
              <a:gd name="T22" fmla="*/ 128 w 357"/>
              <a:gd name="T23" fmla="*/ 37 h 49"/>
              <a:gd name="T24" fmla="*/ 97 w 357"/>
              <a:gd name="T25" fmla="*/ 40 h 49"/>
              <a:gd name="T26" fmla="*/ 70 w 357"/>
              <a:gd name="T27" fmla="*/ 43 h 49"/>
              <a:gd name="T28" fmla="*/ 55 w 357"/>
              <a:gd name="T29" fmla="*/ 46 h 49"/>
              <a:gd name="T30" fmla="*/ 44 w 357"/>
              <a:gd name="T31" fmla="*/ 46 h 49"/>
              <a:gd name="T32" fmla="*/ 37 w 357"/>
              <a:gd name="T33" fmla="*/ 49 h 49"/>
              <a:gd name="T34" fmla="*/ 31 w 357"/>
              <a:gd name="T35" fmla="*/ 49 h 49"/>
              <a:gd name="T36" fmla="*/ 22 w 357"/>
              <a:gd name="T37" fmla="*/ 46 h 49"/>
              <a:gd name="T38" fmla="*/ 9 w 357"/>
              <a:gd name="T39" fmla="*/ 40 h 49"/>
              <a:gd name="T40" fmla="*/ 0 w 357"/>
              <a:gd name="T41" fmla="*/ 34 h 49"/>
              <a:gd name="T42" fmla="*/ 0 w 357"/>
              <a:gd name="T43" fmla="*/ 31 h 49"/>
              <a:gd name="T44" fmla="*/ 4 w 357"/>
              <a:gd name="T45" fmla="*/ 31 h 49"/>
              <a:gd name="T46" fmla="*/ 15 w 357"/>
              <a:gd name="T47" fmla="*/ 28 h 49"/>
              <a:gd name="T48" fmla="*/ 31 w 357"/>
              <a:gd name="T49" fmla="*/ 28 h 49"/>
              <a:gd name="T50" fmla="*/ 62 w 357"/>
              <a:gd name="T51" fmla="*/ 25 h 49"/>
              <a:gd name="T52" fmla="*/ 119 w 357"/>
              <a:gd name="T53" fmla="*/ 19 h 49"/>
              <a:gd name="T54" fmla="*/ 139 w 357"/>
              <a:gd name="T55" fmla="*/ 15 h 49"/>
              <a:gd name="T56" fmla="*/ 165 w 357"/>
              <a:gd name="T57" fmla="*/ 12 h 49"/>
              <a:gd name="T58" fmla="*/ 192 w 357"/>
              <a:gd name="T59" fmla="*/ 9 h 49"/>
              <a:gd name="T60" fmla="*/ 225 w 357"/>
              <a:gd name="T61" fmla="*/ 6 h 49"/>
              <a:gd name="T62" fmla="*/ 256 w 357"/>
              <a:gd name="T63" fmla="*/ 3 h 49"/>
              <a:gd name="T64" fmla="*/ 280 w 357"/>
              <a:gd name="T65" fmla="*/ 0 h 49"/>
              <a:gd name="T66" fmla="*/ 298 w 357"/>
              <a:gd name="T67" fmla="*/ 0 h 49"/>
              <a:gd name="T68" fmla="*/ 309 w 357"/>
              <a:gd name="T69" fmla="*/ 0 h 49"/>
              <a:gd name="T70" fmla="*/ 322 w 357"/>
              <a:gd name="T71" fmla="*/ 0 h 49"/>
              <a:gd name="T72" fmla="*/ 344 w 357"/>
              <a:gd name="T73" fmla="*/ 6 h 49"/>
              <a:gd name="T74" fmla="*/ 355 w 357"/>
              <a:gd name="T75" fmla="*/ 15 h 49"/>
              <a:gd name="T76" fmla="*/ 357 w 357"/>
              <a:gd name="T77" fmla="*/ 19 h 49"/>
              <a:gd name="T78" fmla="*/ 355 w 357"/>
              <a:gd name="T79" fmla="*/ 22 h 49"/>
              <a:gd name="T80" fmla="*/ 351 w 357"/>
              <a:gd name="T81" fmla="*/ 25 h 49"/>
              <a:gd name="T82" fmla="*/ 344 w 357"/>
              <a:gd name="T83" fmla="*/ 25 h 49"/>
              <a:gd name="T84" fmla="*/ 340 w 357"/>
              <a:gd name="T85" fmla="*/ 25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57" h="49">
                <a:moveTo>
                  <a:pt x="340" y="25"/>
                </a:moveTo>
                <a:lnTo>
                  <a:pt x="331" y="25"/>
                </a:lnTo>
                <a:lnTo>
                  <a:pt x="322" y="28"/>
                </a:lnTo>
                <a:lnTo>
                  <a:pt x="315" y="28"/>
                </a:lnTo>
                <a:lnTo>
                  <a:pt x="307" y="28"/>
                </a:lnTo>
                <a:lnTo>
                  <a:pt x="296" y="25"/>
                </a:lnTo>
                <a:lnTo>
                  <a:pt x="282" y="25"/>
                </a:lnTo>
                <a:lnTo>
                  <a:pt x="278" y="25"/>
                </a:lnTo>
                <a:lnTo>
                  <a:pt x="273" y="25"/>
                </a:lnTo>
                <a:lnTo>
                  <a:pt x="267" y="25"/>
                </a:lnTo>
                <a:lnTo>
                  <a:pt x="260" y="25"/>
                </a:lnTo>
                <a:lnTo>
                  <a:pt x="251" y="28"/>
                </a:lnTo>
                <a:lnTo>
                  <a:pt x="240" y="28"/>
                </a:lnTo>
                <a:lnTo>
                  <a:pt x="229" y="28"/>
                </a:lnTo>
                <a:lnTo>
                  <a:pt x="218" y="28"/>
                </a:lnTo>
                <a:lnTo>
                  <a:pt x="205" y="31"/>
                </a:lnTo>
                <a:lnTo>
                  <a:pt x="194" y="31"/>
                </a:lnTo>
                <a:lnTo>
                  <a:pt x="183" y="31"/>
                </a:lnTo>
                <a:lnTo>
                  <a:pt x="174" y="31"/>
                </a:lnTo>
                <a:lnTo>
                  <a:pt x="165" y="34"/>
                </a:lnTo>
                <a:lnTo>
                  <a:pt x="156" y="34"/>
                </a:lnTo>
                <a:lnTo>
                  <a:pt x="150" y="34"/>
                </a:lnTo>
                <a:lnTo>
                  <a:pt x="143" y="34"/>
                </a:lnTo>
                <a:lnTo>
                  <a:pt x="128" y="37"/>
                </a:lnTo>
                <a:lnTo>
                  <a:pt x="112" y="40"/>
                </a:lnTo>
                <a:lnTo>
                  <a:pt x="97" y="40"/>
                </a:lnTo>
                <a:lnTo>
                  <a:pt x="79" y="43"/>
                </a:lnTo>
                <a:lnTo>
                  <a:pt x="70" y="43"/>
                </a:lnTo>
                <a:lnTo>
                  <a:pt x="62" y="46"/>
                </a:lnTo>
                <a:lnTo>
                  <a:pt x="55" y="46"/>
                </a:lnTo>
                <a:lnTo>
                  <a:pt x="48" y="46"/>
                </a:lnTo>
                <a:lnTo>
                  <a:pt x="44" y="46"/>
                </a:lnTo>
                <a:lnTo>
                  <a:pt x="39" y="49"/>
                </a:lnTo>
                <a:lnTo>
                  <a:pt x="37" y="49"/>
                </a:lnTo>
                <a:lnTo>
                  <a:pt x="35" y="49"/>
                </a:lnTo>
                <a:lnTo>
                  <a:pt x="31" y="49"/>
                </a:lnTo>
                <a:lnTo>
                  <a:pt x="26" y="46"/>
                </a:lnTo>
                <a:lnTo>
                  <a:pt x="22" y="46"/>
                </a:lnTo>
                <a:lnTo>
                  <a:pt x="15" y="43"/>
                </a:lnTo>
                <a:lnTo>
                  <a:pt x="9" y="40"/>
                </a:lnTo>
                <a:lnTo>
                  <a:pt x="4" y="37"/>
                </a:lnTo>
                <a:lnTo>
                  <a:pt x="0" y="34"/>
                </a:lnTo>
                <a:lnTo>
                  <a:pt x="0" y="34"/>
                </a:lnTo>
                <a:lnTo>
                  <a:pt x="0" y="31"/>
                </a:lnTo>
                <a:lnTo>
                  <a:pt x="2" y="31"/>
                </a:lnTo>
                <a:lnTo>
                  <a:pt x="4" y="31"/>
                </a:lnTo>
                <a:lnTo>
                  <a:pt x="11" y="31"/>
                </a:lnTo>
                <a:lnTo>
                  <a:pt x="15" y="28"/>
                </a:lnTo>
                <a:lnTo>
                  <a:pt x="22" y="28"/>
                </a:lnTo>
                <a:lnTo>
                  <a:pt x="31" y="28"/>
                </a:lnTo>
                <a:lnTo>
                  <a:pt x="42" y="28"/>
                </a:lnTo>
                <a:lnTo>
                  <a:pt x="62" y="25"/>
                </a:lnTo>
                <a:lnTo>
                  <a:pt x="81" y="22"/>
                </a:lnTo>
                <a:lnTo>
                  <a:pt x="119" y="19"/>
                </a:lnTo>
                <a:lnTo>
                  <a:pt x="130" y="19"/>
                </a:lnTo>
                <a:lnTo>
                  <a:pt x="139" y="15"/>
                </a:lnTo>
                <a:lnTo>
                  <a:pt x="152" y="15"/>
                </a:lnTo>
                <a:lnTo>
                  <a:pt x="165" y="12"/>
                </a:lnTo>
                <a:lnTo>
                  <a:pt x="179" y="12"/>
                </a:lnTo>
                <a:lnTo>
                  <a:pt x="192" y="9"/>
                </a:lnTo>
                <a:lnTo>
                  <a:pt x="209" y="9"/>
                </a:lnTo>
                <a:lnTo>
                  <a:pt x="225" y="6"/>
                </a:lnTo>
                <a:lnTo>
                  <a:pt x="240" y="3"/>
                </a:lnTo>
                <a:lnTo>
                  <a:pt x="256" y="3"/>
                </a:lnTo>
                <a:lnTo>
                  <a:pt x="269" y="3"/>
                </a:lnTo>
                <a:lnTo>
                  <a:pt x="280" y="0"/>
                </a:lnTo>
                <a:lnTo>
                  <a:pt x="291" y="0"/>
                </a:lnTo>
                <a:lnTo>
                  <a:pt x="298" y="0"/>
                </a:lnTo>
                <a:lnTo>
                  <a:pt x="304" y="0"/>
                </a:lnTo>
                <a:lnTo>
                  <a:pt x="309" y="0"/>
                </a:lnTo>
                <a:lnTo>
                  <a:pt x="315" y="0"/>
                </a:lnTo>
                <a:lnTo>
                  <a:pt x="322" y="0"/>
                </a:lnTo>
                <a:lnTo>
                  <a:pt x="337" y="6"/>
                </a:lnTo>
                <a:lnTo>
                  <a:pt x="344" y="6"/>
                </a:lnTo>
                <a:lnTo>
                  <a:pt x="351" y="9"/>
                </a:lnTo>
                <a:lnTo>
                  <a:pt x="355" y="15"/>
                </a:lnTo>
                <a:lnTo>
                  <a:pt x="357" y="19"/>
                </a:lnTo>
                <a:lnTo>
                  <a:pt x="357" y="19"/>
                </a:lnTo>
                <a:lnTo>
                  <a:pt x="355" y="22"/>
                </a:lnTo>
                <a:lnTo>
                  <a:pt x="355" y="22"/>
                </a:lnTo>
                <a:lnTo>
                  <a:pt x="353" y="22"/>
                </a:lnTo>
                <a:lnTo>
                  <a:pt x="351" y="25"/>
                </a:lnTo>
                <a:lnTo>
                  <a:pt x="346" y="25"/>
                </a:lnTo>
                <a:lnTo>
                  <a:pt x="344" y="25"/>
                </a:lnTo>
                <a:lnTo>
                  <a:pt x="340" y="25"/>
                </a:lnTo>
                <a:lnTo>
                  <a:pt x="340" y="2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9" name="Freeform 224">
            <a:extLst>
              <a:ext uri="{FF2B5EF4-FFF2-40B4-BE49-F238E27FC236}">
                <a16:creationId xmlns:a16="http://schemas.microsoft.com/office/drawing/2014/main" xmlns="" id="{455026E5-8120-4300-A30B-121D4B223C92}"/>
              </a:ext>
            </a:extLst>
          </p:cNvPr>
          <p:cNvSpPr>
            <a:spLocks/>
          </p:cNvSpPr>
          <p:nvPr/>
        </p:nvSpPr>
        <p:spPr bwMode="auto">
          <a:xfrm>
            <a:off x="1274880" y="706835"/>
            <a:ext cx="1497893" cy="2129803"/>
          </a:xfrm>
          <a:custGeom>
            <a:avLst/>
            <a:gdLst>
              <a:gd name="T0" fmla="*/ 29 w 234"/>
              <a:gd name="T1" fmla="*/ 215 h 221"/>
              <a:gd name="T2" fmla="*/ 16 w 234"/>
              <a:gd name="T3" fmla="*/ 218 h 221"/>
              <a:gd name="T4" fmla="*/ 7 w 234"/>
              <a:gd name="T5" fmla="*/ 221 h 221"/>
              <a:gd name="T6" fmla="*/ 2 w 234"/>
              <a:gd name="T7" fmla="*/ 221 h 221"/>
              <a:gd name="T8" fmla="*/ 0 w 234"/>
              <a:gd name="T9" fmla="*/ 218 h 221"/>
              <a:gd name="T10" fmla="*/ 2 w 234"/>
              <a:gd name="T11" fmla="*/ 215 h 221"/>
              <a:gd name="T12" fmla="*/ 7 w 234"/>
              <a:gd name="T13" fmla="*/ 212 h 221"/>
              <a:gd name="T14" fmla="*/ 11 w 234"/>
              <a:gd name="T15" fmla="*/ 209 h 221"/>
              <a:gd name="T16" fmla="*/ 27 w 234"/>
              <a:gd name="T17" fmla="*/ 203 h 221"/>
              <a:gd name="T18" fmla="*/ 51 w 234"/>
              <a:gd name="T19" fmla="*/ 188 h 221"/>
              <a:gd name="T20" fmla="*/ 80 w 234"/>
              <a:gd name="T21" fmla="*/ 169 h 221"/>
              <a:gd name="T22" fmla="*/ 111 w 234"/>
              <a:gd name="T23" fmla="*/ 144 h 221"/>
              <a:gd name="T24" fmla="*/ 137 w 234"/>
              <a:gd name="T25" fmla="*/ 117 h 221"/>
              <a:gd name="T26" fmla="*/ 159 w 234"/>
              <a:gd name="T27" fmla="*/ 86 h 221"/>
              <a:gd name="T28" fmla="*/ 175 w 234"/>
              <a:gd name="T29" fmla="*/ 55 h 221"/>
              <a:gd name="T30" fmla="*/ 186 w 234"/>
              <a:gd name="T31" fmla="*/ 34 h 221"/>
              <a:gd name="T32" fmla="*/ 190 w 234"/>
              <a:gd name="T33" fmla="*/ 21 h 221"/>
              <a:gd name="T34" fmla="*/ 190 w 234"/>
              <a:gd name="T35" fmla="*/ 12 h 221"/>
              <a:gd name="T36" fmla="*/ 188 w 234"/>
              <a:gd name="T37" fmla="*/ 6 h 221"/>
              <a:gd name="T38" fmla="*/ 190 w 234"/>
              <a:gd name="T39" fmla="*/ 3 h 221"/>
              <a:gd name="T40" fmla="*/ 197 w 234"/>
              <a:gd name="T41" fmla="*/ 0 h 221"/>
              <a:gd name="T42" fmla="*/ 208 w 234"/>
              <a:gd name="T43" fmla="*/ 3 h 221"/>
              <a:gd name="T44" fmla="*/ 223 w 234"/>
              <a:gd name="T45" fmla="*/ 6 h 221"/>
              <a:gd name="T46" fmla="*/ 232 w 234"/>
              <a:gd name="T47" fmla="*/ 12 h 221"/>
              <a:gd name="T48" fmla="*/ 234 w 234"/>
              <a:gd name="T49" fmla="*/ 15 h 221"/>
              <a:gd name="T50" fmla="*/ 234 w 234"/>
              <a:gd name="T51" fmla="*/ 21 h 221"/>
              <a:gd name="T52" fmla="*/ 228 w 234"/>
              <a:gd name="T53" fmla="*/ 34 h 221"/>
              <a:gd name="T54" fmla="*/ 221 w 234"/>
              <a:gd name="T55" fmla="*/ 49 h 221"/>
              <a:gd name="T56" fmla="*/ 203 w 234"/>
              <a:gd name="T57" fmla="*/ 80 h 221"/>
              <a:gd name="T58" fmla="*/ 179 w 234"/>
              <a:gd name="T59" fmla="*/ 114 h 221"/>
              <a:gd name="T60" fmla="*/ 150 w 234"/>
              <a:gd name="T61" fmla="*/ 148 h 221"/>
              <a:gd name="T62" fmla="*/ 119 w 234"/>
              <a:gd name="T63" fmla="*/ 172 h 221"/>
              <a:gd name="T64" fmla="*/ 86 w 234"/>
              <a:gd name="T65" fmla="*/ 191 h 221"/>
              <a:gd name="T66" fmla="*/ 53 w 234"/>
              <a:gd name="T67" fmla="*/ 206 h 221"/>
              <a:gd name="T68" fmla="*/ 36 w 234"/>
              <a:gd name="T69" fmla="*/ 212 h 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34" h="221">
                <a:moveTo>
                  <a:pt x="36" y="212"/>
                </a:moveTo>
                <a:lnTo>
                  <a:pt x="29" y="215"/>
                </a:lnTo>
                <a:lnTo>
                  <a:pt x="22" y="218"/>
                </a:lnTo>
                <a:lnTo>
                  <a:pt x="16" y="218"/>
                </a:lnTo>
                <a:lnTo>
                  <a:pt x="11" y="221"/>
                </a:lnTo>
                <a:lnTo>
                  <a:pt x="7" y="221"/>
                </a:lnTo>
                <a:lnTo>
                  <a:pt x="5" y="221"/>
                </a:lnTo>
                <a:lnTo>
                  <a:pt x="2" y="221"/>
                </a:lnTo>
                <a:lnTo>
                  <a:pt x="0" y="218"/>
                </a:lnTo>
                <a:lnTo>
                  <a:pt x="0" y="218"/>
                </a:lnTo>
                <a:lnTo>
                  <a:pt x="0" y="215"/>
                </a:lnTo>
                <a:lnTo>
                  <a:pt x="2" y="215"/>
                </a:lnTo>
                <a:lnTo>
                  <a:pt x="5" y="215"/>
                </a:lnTo>
                <a:lnTo>
                  <a:pt x="7" y="212"/>
                </a:lnTo>
                <a:lnTo>
                  <a:pt x="9" y="209"/>
                </a:lnTo>
                <a:lnTo>
                  <a:pt x="11" y="209"/>
                </a:lnTo>
                <a:lnTo>
                  <a:pt x="16" y="206"/>
                </a:lnTo>
                <a:lnTo>
                  <a:pt x="27" y="203"/>
                </a:lnTo>
                <a:lnTo>
                  <a:pt x="38" y="197"/>
                </a:lnTo>
                <a:lnTo>
                  <a:pt x="51" y="188"/>
                </a:lnTo>
                <a:lnTo>
                  <a:pt x="64" y="181"/>
                </a:lnTo>
                <a:lnTo>
                  <a:pt x="80" y="169"/>
                </a:lnTo>
                <a:lnTo>
                  <a:pt x="95" y="160"/>
                </a:lnTo>
                <a:lnTo>
                  <a:pt x="111" y="144"/>
                </a:lnTo>
                <a:lnTo>
                  <a:pt x="124" y="132"/>
                </a:lnTo>
                <a:lnTo>
                  <a:pt x="137" y="117"/>
                </a:lnTo>
                <a:lnTo>
                  <a:pt x="148" y="101"/>
                </a:lnTo>
                <a:lnTo>
                  <a:pt x="159" y="86"/>
                </a:lnTo>
                <a:lnTo>
                  <a:pt x="168" y="71"/>
                </a:lnTo>
                <a:lnTo>
                  <a:pt x="175" y="55"/>
                </a:lnTo>
                <a:lnTo>
                  <a:pt x="181" y="43"/>
                </a:lnTo>
                <a:lnTo>
                  <a:pt x="186" y="34"/>
                </a:lnTo>
                <a:lnTo>
                  <a:pt x="190" y="24"/>
                </a:lnTo>
                <a:lnTo>
                  <a:pt x="190" y="21"/>
                </a:lnTo>
                <a:lnTo>
                  <a:pt x="190" y="15"/>
                </a:lnTo>
                <a:lnTo>
                  <a:pt x="190" y="12"/>
                </a:lnTo>
                <a:lnTo>
                  <a:pt x="190" y="9"/>
                </a:lnTo>
                <a:lnTo>
                  <a:pt x="188" y="6"/>
                </a:lnTo>
                <a:lnTo>
                  <a:pt x="188" y="6"/>
                </a:lnTo>
                <a:lnTo>
                  <a:pt x="190" y="3"/>
                </a:lnTo>
                <a:lnTo>
                  <a:pt x="192" y="3"/>
                </a:lnTo>
                <a:lnTo>
                  <a:pt x="197" y="0"/>
                </a:lnTo>
                <a:lnTo>
                  <a:pt x="203" y="0"/>
                </a:lnTo>
                <a:lnTo>
                  <a:pt x="208" y="3"/>
                </a:lnTo>
                <a:lnTo>
                  <a:pt x="217" y="3"/>
                </a:lnTo>
                <a:lnTo>
                  <a:pt x="223" y="6"/>
                </a:lnTo>
                <a:lnTo>
                  <a:pt x="230" y="9"/>
                </a:lnTo>
                <a:lnTo>
                  <a:pt x="232" y="12"/>
                </a:lnTo>
                <a:lnTo>
                  <a:pt x="234" y="12"/>
                </a:lnTo>
                <a:lnTo>
                  <a:pt x="234" y="15"/>
                </a:lnTo>
                <a:lnTo>
                  <a:pt x="234" y="18"/>
                </a:lnTo>
                <a:lnTo>
                  <a:pt x="234" y="21"/>
                </a:lnTo>
                <a:lnTo>
                  <a:pt x="232" y="27"/>
                </a:lnTo>
                <a:lnTo>
                  <a:pt x="228" y="34"/>
                </a:lnTo>
                <a:lnTo>
                  <a:pt x="225" y="40"/>
                </a:lnTo>
                <a:lnTo>
                  <a:pt x="221" y="49"/>
                </a:lnTo>
                <a:lnTo>
                  <a:pt x="214" y="58"/>
                </a:lnTo>
                <a:lnTo>
                  <a:pt x="203" y="80"/>
                </a:lnTo>
                <a:lnTo>
                  <a:pt x="190" y="98"/>
                </a:lnTo>
                <a:lnTo>
                  <a:pt x="179" y="114"/>
                </a:lnTo>
                <a:lnTo>
                  <a:pt x="164" y="132"/>
                </a:lnTo>
                <a:lnTo>
                  <a:pt x="150" y="148"/>
                </a:lnTo>
                <a:lnTo>
                  <a:pt x="135" y="160"/>
                </a:lnTo>
                <a:lnTo>
                  <a:pt x="119" y="172"/>
                </a:lnTo>
                <a:lnTo>
                  <a:pt x="102" y="181"/>
                </a:lnTo>
                <a:lnTo>
                  <a:pt x="86" y="191"/>
                </a:lnTo>
                <a:lnTo>
                  <a:pt x="69" y="200"/>
                </a:lnTo>
                <a:lnTo>
                  <a:pt x="53" y="206"/>
                </a:lnTo>
                <a:lnTo>
                  <a:pt x="36" y="212"/>
                </a:lnTo>
                <a:lnTo>
                  <a:pt x="36" y="2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3" name="Freeform 228">
            <a:extLst>
              <a:ext uri="{FF2B5EF4-FFF2-40B4-BE49-F238E27FC236}">
                <a16:creationId xmlns:a16="http://schemas.microsoft.com/office/drawing/2014/main" xmlns="" id="{C3FFE9A2-756E-419F-9EAA-584685C4FBC6}"/>
              </a:ext>
            </a:extLst>
          </p:cNvPr>
          <p:cNvSpPr>
            <a:spLocks/>
          </p:cNvSpPr>
          <p:nvPr/>
        </p:nvSpPr>
        <p:spPr bwMode="auto">
          <a:xfrm>
            <a:off x="2164656" y="2133126"/>
            <a:ext cx="160033" cy="828791"/>
          </a:xfrm>
          <a:custGeom>
            <a:avLst/>
            <a:gdLst>
              <a:gd name="T0" fmla="*/ 0 w 25"/>
              <a:gd name="T1" fmla="*/ 0 h 86"/>
              <a:gd name="T2" fmla="*/ 18 w 25"/>
              <a:gd name="T3" fmla="*/ 0 h 86"/>
              <a:gd name="T4" fmla="*/ 18 w 25"/>
              <a:gd name="T5" fmla="*/ 6 h 86"/>
              <a:gd name="T6" fmla="*/ 20 w 25"/>
              <a:gd name="T7" fmla="*/ 12 h 86"/>
              <a:gd name="T8" fmla="*/ 20 w 25"/>
              <a:gd name="T9" fmla="*/ 21 h 86"/>
              <a:gd name="T10" fmla="*/ 22 w 25"/>
              <a:gd name="T11" fmla="*/ 33 h 86"/>
              <a:gd name="T12" fmla="*/ 22 w 25"/>
              <a:gd name="T13" fmla="*/ 46 h 86"/>
              <a:gd name="T14" fmla="*/ 25 w 25"/>
              <a:gd name="T15" fmla="*/ 55 h 86"/>
              <a:gd name="T16" fmla="*/ 25 w 25"/>
              <a:gd name="T17" fmla="*/ 61 h 86"/>
              <a:gd name="T18" fmla="*/ 25 w 25"/>
              <a:gd name="T19" fmla="*/ 67 h 86"/>
              <a:gd name="T20" fmla="*/ 25 w 25"/>
              <a:gd name="T21" fmla="*/ 73 h 86"/>
              <a:gd name="T22" fmla="*/ 25 w 25"/>
              <a:gd name="T23" fmla="*/ 77 h 86"/>
              <a:gd name="T24" fmla="*/ 22 w 25"/>
              <a:gd name="T25" fmla="*/ 80 h 86"/>
              <a:gd name="T26" fmla="*/ 22 w 25"/>
              <a:gd name="T27" fmla="*/ 80 h 86"/>
              <a:gd name="T28" fmla="*/ 20 w 25"/>
              <a:gd name="T29" fmla="*/ 83 h 86"/>
              <a:gd name="T30" fmla="*/ 20 w 25"/>
              <a:gd name="T31" fmla="*/ 83 h 86"/>
              <a:gd name="T32" fmla="*/ 20 w 25"/>
              <a:gd name="T33" fmla="*/ 86 h 86"/>
              <a:gd name="T34" fmla="*/ 20 w 25"/>
              <a:gd name="T35" fmla="*/ 86 h 86"/>
              <a:gd name="T36" fmla="*/ 20 w 25"/>
              <a:gd name="T37" fmla="*/ 83 h 86"/>
              <a:gd name="T38" fmla="*/ 20 w 25"/>
              <a:gd name="T39" fmla="*/ 80 h 86"/>
              <a:gd name="T40" fmla="*/ 18 w 25"/>
              <a:gd name="T41" fmla="*/ 77 h 86"/>
              <a:gd name="T42" fmla="*/ 18 w 25"/>
              <a:gd name="T43" fmla="*/ 73 h 86"/>
              <a:gd name="T44" fmla="*/ 16 w 25"/>
              <a:gd name="T45" fmla="*/ 67 h 86"/>
              <a:gd name="T46" fmla="*/ 16 w 25"/>
              <a:gd name="T47" fmla="*/ 61 h 86"/>
              <a:gd name="T48" fmla="*/ 14 w 25"/>
              <a:gd name="T49" fmla="*/ 49 h 86"/>
              <a:gd name="T50" fmla="*/ 9 w 25"/>
              <a:gd name="T51" fmla="*/ 37 h 86"/>
              <a:gd name="T52" fmla="*/ 5 w 25"/>
              <a:gd name="T53" fmla="*/ 21 h 86"/>
              <a:gd name="T54" fmla="*/ 0 w 25"/>
              <a:gd name="T55" fmla="*/ 0 h 86"/>
              <a:gd name="T56" fmla="*/ 0 w 25"/>
              <a:gd name="T57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5" h="86">
                <a:moveTo>
                  <a:pt x="0" y="0"/>
                </a:moveTo>
                <a:lnTo>
                  <a:pt x="18" y="0"/>
                </a:lnTo>
                <a:lnTo>
                  <a:pt x="18" y="6"/>
                </a:lnTo>
                <a:lnTo>
                  <a:pt x="20" y="12"/>
                </a:lnTo>
                <a:lnTo>
                  <a:pt x="20" y="21"/>
                </a:lnTo>
                <a:lnTo>
                  <a:pt x="22" y="33"/>
                </a:lnTo>
                <a:lnTo>
                  <a:pt x="22" y="46"/>
                </a:lnTo>
                <a:lnTo>
                  <a:pt x="25" y="55"/>
                </a:lnTo>
                <a:lnTo>
                  <a:pt x="25" y="61"/>
                </a:lnTo>
                <a:lnTo>
                  <a:pt x="25" y="67"/>
                </a:lnTo>
                <a:lnTo>
                  <a:pt x="25" y="73"/>
                </a:lnTo>
                <a:lnTo>
                  <a:pt x="25" y="77"/>
                </a:lnTo>
                <a:lnTo>
                  <a:pt x="22" y="80"/>
                </a:lnTo>
                <a:lnTo>
                  <a:pt x="22" y="80"/>
                </a:lnTo>
                <a:lnTo>
                  <a:pt x="20" y="83"/>
                </a:lnTo>
                <a:lnTo>
                  <a:pt x="20" y="83"/>
                </a:lnTo>
                <a:lnTo>
                  <a:pt x="20" y="86"/>
                </a:lnTo>
                <a:lnTo>
                  <a:pt x="20" y="86"/>
                </a:lnTo>
                <a:lnTo>
                  <a:pt x="20" y="83"/>
                </a:lnTo>
                <a:lnTo>
                  <a:pt x="20" y="80"/>
                </a:lnTo>
                <a:lnTo>
                  <a:pt x="18" y="77"/>
                </a:lnTo>
                <a:lnTo>
                  <a:pt x="18" y="73"/>
                </a:lnTo>
                <a:lnTo>
                  <a:pt x="16" y="67"/>
                </a:lnTo>
                <a:lnTo>
                  <a:pt x="16" y="61"/>
                </a:lnTo>
                <a:lnTo>
                  <a:pt x="14" y="49"/>
                </a:lnTo>
                <a:lnTo>
                  <a:pt x="9" y="37"/>
                </a:lnTo>
                <a:lnTo>
                  <a:pt x="5" y="21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任意多边形: 形状 105">
            <a:extLst>
              <a:ext uri="{FF2B5EF4-FFF2-40B4-BE49-F238E27FC236}">
                <a16:creationId xmlns:a16="http://schemas.microsoft.com/office/drawing/2014/main" xmlns="" id="{0748FA3E-CAE7-470C-ABC4-3A577A0C6284}"/>
              </a:ext>
            </a:extLst>
          </p:cNvPr>
          <p:cNvSpPr/>
          <p:nvPr/>
        </p:nvSpPr>
        <p:spPr>
          <a:xfrm rot="20954875">
            <a:off x="2222496" y="2050547"/>
            <a:ext cx="1064462" cy="137843"/>
          </a:xfrm>
          <a:custGeom>
            <a:avLst/>
            <a:gdLst>
              <a:gd name="connsiteX0" fmla="*/ 837347 w 1064462"/>
              <a:gd name="connsiteY0" fmla="*/ 0 h 137843"/>
              <a:gd name="connsiteX1" fmla="*/ 849924 w 1064462"/>
              <a:gd name="connsiteY1" fmla="*/ 2388 h 137843"/>
              <a:gd name="connsiteX2" fmla="*/ 868791 w 1064462"/>
              <a:gd name="connsiteY2" fmla="*/ 5971 h 137843"/>
              <a:gd name="connsiteX3" fmla="*/ 893947 w 1064462"/>
              <a:gd name="connsiteY3" fmla="*/ 10748 h 137843"/>
              <a:gd name="connsiteX4" fmla="*/ 919102 w 1064462"/>
              <a:gd name="connsiteY4" fmla="*/ 15525 h 137843"/>
              <a:gd name="connsiteX5" fmla="*/ 957730 w 1064462"/>
              <a:gd name="connsiteY5" fmla="*/ 52288 h 137843"/>
              <a:gd name="connsiteX6" fmla="*/ 1008937 w 1064462"/>
              <a:gd name="connsiteY6" fmla="*/ 91440 h 137843"/>
              <a:gd name="connsiteX7" fmla="*/ 1041276 w 1064462"/>
              <a:gd name="connsiteY7" fmla="*/ 127009 h 137843"/>
              <a:gd name="connsiteX8" fmla="*/ 1060143 w 1064462"/>
              <a:gd name="connsiteY8" fmla="*/ 130592 h 137843"/>
              <a:gd name="connsiteX9" fmla="*/ 1064462 w 1064462"/>
              <a:gd name="connsiteY9" fmla="*/ 137843 h 137843"/>
              <a:gd name="connsiteX10" fmla="*/ 861917 w 1064462"/>
              <a:gd name="connsiteY10" fmla="*/ 137843 h 137843"/>
              <a:gd name="connsiteX11" fmla="*/ 859794 w 1064462"/>
              <a:gd name="connsiteY11" fmla="*/ 121974 h 137843"/>
              <a:gd name="connsiteX12" fmla="*/ 828350 w 1064462"/>
              <a:gd name="connsiteY12" fmla="*/ 116003 h 137843"/>
              <a:gd name="connsiteX13" fmla="*/ 803194 w 1064462"/>
              <a:gd name="connsiteY13" fmla="*/ 111226 h 137843"/>
              <a:gd name="connsiteX14" fmla="*/ 778039 w 1064462"/>
              <a:gd name="connsiteY14" fmla="*/ 106450 h 137843"/>
              <a:gd name="connsiteX15" fmla="*/ 759172 w 1064462"/>
              <a:gd name="connsiteY15" fmla="*/ 102867 h 137843"/>
              <a:gd name="connsiteX16" fmla="*/ 746594 w 1064462"/>
              <a:gd name="connsiteY16" fmla="*/ 100478 h 137843"/>
              <a:gd name="connsiteX17" fmla="*/ 721439 w 1064462"/>
              <a:gd name="connsiteY17" fmla="*/ 95702 h 137843"/>
              <a:gd name="connsiteX18" fmla="*/ 689994 w 1064462"/>
              <a:gd name="connsiteY18" fmla="*/ 89731 h 137843"/>
              <a:gd name="connsiteX19" fmla="*/ 664839 w 1064462"/>
              <a:gd name="connsiteY19" fmla="*/ 84954 h 137843"/>
              <a:gd name="connsiteX20" fmla="*/ 620816 w 1064462"/>
              <a:gd name="connsiteY20" fmla="*/ 76594 h 137843"/>
              <a:gd name="connsiteX21" fmla="*/ 583083 w 1064462"/>
              <a:gd name="connsiteY21" fmla="*/ 69429 h 137843"/>
              <a:gd name="connsiteX22" fmla="*/ 531869 w 1064462"/>
              <a:gd name="connsiteY22" fmla="*/ 98941 h 137843"/>
              <a:gd name="connsiteX23" fmla="*/ 487847 w 1064462"/>
              <a:gd name="connsiteY23" fmla="*/ 90582 h 137843"/>
              <a:gd name="connsiteX24" fmla="*/ 437536 w 1064462"/>
              <a:gd name="connsiteY24" fmla="*/ 81028 h 137843"/>
              <a:gd name="connsiteX25" fmla="*/ 380936 w 1064462"/>
              <a:gd name="connsiteY25" fmla="*/ 70280 h 137843"/>
              <a:gd name="connsiteX26" fmla="*/ 306365 w 1064462"/>
              <a:gd name="connsiteY26" fmla="*/ 85547 h 137843"/>
              <a:gd name="connsiteX27" fmla="*/ 249765 w 1064462"/>
              <a:gd name="connsiteY27" fmla="*/ 74799 h 137843"/>
              <a:gd name="connsiteX28" fmla="*/ 162616 w 1064462"/>
              <a:gd name="connsiteY28" fmla="*/ 87678 h 137843"/>
              <a:gd name="connsiteX29" fmla="*/ 93438 w 1064462"/>
              <a:gd name="connsiteY29" fmla="*/ 74542 h 137843"/>
              <a:gd name="connsiteX30" fmla="*/ 0 w 1064462"/>
              <a:gd name="connsiteY30" fmla="*/ 86226 h 137843"/>
              <a:gd name="connsiteX31" fmla="*/ 16181 w 1064462"/>
              <a:gd name="connsiteY31" fmla="*/ 1015 h 137843"/>
              <a:gd name="connsiteX32" fmla="*/ 85359 w 1064462"/>
              <a:gd name="connsiteY32" fmla="*/ 14152 h 137843"/>
              <a:gd name="connsiteX33" fmla="*/ 141959 w 1064462"/>
              <a:gd name="connsiteY33" fmla="*/ 24899 h 137843"/>
              <a:gd name="connsiteX34" fmla="*/ 185981 w 1064462"/>
              <a:gd name="connsiteY34" fmla="*/ 33259 h 137843"/>
              <a:gd name="connsiteX35" fmla="*/ 223714 w 1064462"/>
              <a:gd name="connsiteY35" fmla="*/ 40424 h 137843"/>
              <a:gd name="connsiteX36" fmla="*/ 242581 w 1064462"/>
              <a:gd name="connsiteY36" fmla="*/ 44007 h 137843"/>
              <a:gd name="connsiteX37" fmla="*/ 274928 w 1064462"/>
              <a:gd name="connsiteY37" fmla="*/ 10912 h 137843"/>
              <a:gd name="connsiteX38" fmla="*/ 306372 w 1064462"/>
              <a:gd name="connsiteY38" fmla="*/ 16883 h 137843"/>
              <a:gd name="connsiteX39" fmla="*/ 344106 w 1064462"/>
              <a:gd name="connsiteY39" fmla="*/ 24049 h 137843"/>
              <a:gd name="connsiteX40" fmla="*/ 388128 w 1064462"/>
              <a:gd name="connsiteY40" fmla="*/ 32408 h 137843"/>
              <a:gd name="connsiteX41" fmla="*/ 425861 w 1064462"/>
              <a:gd name="connsiteY41" fmla="*/ 39573 h 137843"/>
              <a:gd name="connsiteX42" fmla="*/ 487855 w 1064462"/>
              <a:gd name="connsiteY42" fmla="*/ 21918 h 137843"/>
              <a:gd name="connsiteX43" fmla="*/ 544455 w 1064462"/>
              <a:gd name="connsiteY43" fmla="*/ 32666 h 137843"/>
              <a:gd name="connsiteX44" fmla="*/ 606448 w 1064462"/>
              <a:gd name="connsiteY44" fmla="*/ 15010 h 137843"/>
              <a:gd name="connsiteX45" fmla="*/ 663048 w 1064462"/>
              <a:gd name="connsiteY45" fmla="*/ 25758 h 137843"/>
              <a:gd name="connsiteX46" fmla="*/ 700781 w 1064462"/>
              <a:gd name="connsiteY46" fmla="*/ 32923 h 137843"/>
              <a:gd name="connsiteX47" fmla="*/ 737620 w 1064462"/>
              <a:gd name="connsiteY47" fmla="*/ 10490 h 137843"/>
              <a:gd name="connsiteX48" fmla="*/ 775353 w 1064462"/>
              <a:gd name="connsiteY48" fmla="*/ 17656 h 137843"/>
              <a:gd name="connsiteX49" fmla="*/ 794220 w 1064462"/>
              <a:gd name="connsiteY49" fmla="*/ 21238 h 137843"/>
              <a:gd name="connsiteX50" fmla="*/ 806797 w 1064462"/>
              <a:gd name="connsiteY50" fmla="*/ 23627 h 137843"/>
              <a:gd name="connsiteX51" fmla="*/ 819375 w 1064462"/>
              <a:gd name="connsiteY51" fmla="*/ 26015 h 137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1064462" h="137843">
                <a:moveTo>
                  <a:pt x="837347" y="0"/>
                </a:moveTo>
                <a:lnTo>
                  <a:pt x="849924" y="2388"/>
                </a:lnTo>
                <a:lnTo>
                  <a:pt x="868791" y="5971"/>
                </a:lnTo>
                <a:lnTo>
                  <a:pt x="893947" y="10748"/>
                </a:lnTo>
                <a:lnTo>
                  <a:pt x="919102" y="15525"/>
                </a:lnTo>
                <a:lnTo>
                  <a:pt x="957730" y="52288"/>
                </a:lnTo>
                <a:lnTo>
                  <a:pt x="1008937" y="91440"/>
                </a:lnTo>
                <a:lnTo>
                  <a:pt x="1041276" y="127009"/>
                </a:lnTo>
                <a:lnTo>
                  <a:pt x="1060143" y="130592"/>
                </a:lnTo>
                <a:lnTo>
                  <a:pt x="1064462" y="137843"/>
                </a:lnTo>
                <a:lnTo>
                  <a:pt x="861917" y="137843"/>
                </a:lnTo>
                <a:lnTo>
                  <a:pt x="859794" y="121974"/>
                </a:lnTo>
                <a:lnTo>
                  <a:pt x="828350" y="116003"/>
                </a:lnTo>
                <a:lnTo>
                  <a:pt x="803194" y="111226"/>
                </a:lnTo>
                <a:lnTo>
                  <a:pt x="778039" y="106450"/>
                </a:lnTo>
                <a:lnTo>
                  <a:pt x="759172" y="102867"/>
                </a:lnTo>
                <a:lnTo>
                  <a:pt x="746594" y="100478"/>
                </a:lnTo>
                <a:lnTo>
                  <a:pt x="721439" y="95702"/>
                </a:lnTo>
                <a:lnTo>
                  <a:pt x="689994" y="89731"/>
                </a:lnTo>
                <a:lnTo>
                  <a:pt x="664839" y="84954"/>
                </a:lnTo>
                <a:lnTo>
                  <a:pt x="620816" y="76594"/>
                </a:lnTo>
                <a:lnTo>
                  <a:pt x="583083" y="69429"/>
                </a:lnTo>
                <a:lnTo>
                  <a:pt x="531869" y="98941"/>
                </a:lnTo>
                <a:lnTo>
                  <a:pt x="487847" y="90582"/>
                </a:lnTo>
                <a:lnTo>
                  <a:pt x="437536" y="81028"/>
                </a:lnTo>
                <a:lnTo>
                  <a:pt x="380936" y="70280"/>
                </a:lnTo>
                <a:lnTo>
                  <a:pt x="306365" y="85547"/>
                </a:lnTo>
                <a:lnTo>
                  <a:pt x="249765" y="74799"/>
                </a:lnTo>
                <a:lnTo>
                  <a:pt x="162616" y="87678"/>
                </a:lnTo>
                <a:lnTo>
                  <a:pt x="93438" y="74542"/>
                </a:lnTo>
                <a:lnTo>
                  <a:pt x="0" y="86226"/>
                </a:lnTo>
                <a:lnTo>
                  <a:pt x="16181" y="1015"/>
                </a:lnTo>
                <a:lnTo>
                  <a:pt x="85359" y="14152"/>
                </a:lnTo>
                <a:lnTo>
                  <a:pt x="141959" y="24899"/>
                </a:lnTo>
                <a:lnTo>
                  <a:pt x="185981" y="33259"/>
                </a:lnTo>
                <a:lnTo>
                  <a:pt x="223714" y="40424"/>
                </a:lnTo>
                <a:lnTo>
                  <a:pt x="242581" y="44007"/>
                </a:lnTo>
                <a:lnTo>
                  <a:pt x="274928" y="10912"/>
                </a:lnTo>
                <a:lnTo>
                  <a:pt x="306372" y="16883"/>
                </a:lnTo>
                <a:lnTo>
                  <a:pt x="344106" y="24049"/>
                </a:lnTo>
                <a:lnTo>
                  <a:pt x="388128" y="32408"/>
                </a:lnTo>
                <a:lnTo>
                  <a:pt x="425861" y="39573"/>
                </a:lnTo>
                <a:lnTo>
                  <a:pt x="487855" y="21918"/>
                </a:lnTo>
                <a:lnTo>
                  <a:pt x="544455" y="32666"/>
                </a:lnTo>
                <a:lnTo>
                  <a:pt x="606448" y="15010"/>
                </a:lnTo>
                <a:lnTo>
                  <a:pt x="663048" y="25758"/>
                </a:lnTo>
                <a:lnTo>
                  <a:pt x="700781" y="32923"/>
                </a:lnTo>
                <a:lnTo>
                  <a:pt x="737620" y="10490"/>
                </a:lnTo>
                <a:lnTo>
                  <a:pt x="775353" y="17656"/>
                </a:lnTo>
                <a:lnTo>
                  <a:pt x="794220" y="21238"/>
                </a:lnTo>
                <a:lnTo>
                  <a:pt x="806797" y="23627"/>
                </a:lnTo>
                <a:lnTo>
                  <a:pt x="819375" y="26015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8" name="任意多边形: 形状 107">
            <a:extLst>
              <a:ext uri="{FF2B5EF4-FFF2-40B4-BE49-F238E27FC236}">
                <a16:creationId xmlns:a16="http://schemas.microsoft.com/office/drawing/2014/main" xmlns="" id="{591A6741-245B-41A0-89B9-E86D4CF7AC15}"/>
              </a:ext>
            </a:extLst>
          </p:cNvPr>
          <p:cNvSpPr>
            <a:spLocks/>
          </p:cNvSpPr>
          <p:nvPr/>
        </p:nvSpPr>
        <p:spPr bwMode="auto">
          <a:xfrm>
            <a:off x="3004856" y="2077807"/>
            <a:ext cx="364872" cy="614383"/>
          </a:xfrm>
          <a:custGeom>
            <a:avLst/>
            <a:gdLst>
              <a:gd name="connsiteX0" fmla="*/ 292309 w 364872"/>
              <a:gd name="connsiteY0" fmla="*/ 0 h 614383"/>
              <a:gd name="connsiteX1" fmla="*/ 307261 w 364872"/>
              <a:gd name="connsiteY1" fmla="*/ 16882 h 614383"/>
              <a:gd name="connsiteX2" fmla="*/ 320063 w 364872"/>
              <a:gd name="connsiteY2" fmla="*/ 16882 h 614383"/>
              <a:gd name="connsiteX3" fmla="*/ 339267 w 364872"/>
              <a:gd name="connsiteY3" fmla="*/ 55431 h 614383"/>
              <a:gd name="connsiteX4" fmla="*/ 352070 w 364872"/>
              <a:gd name="connsiteY4" fmla="*/ 55431 h 614383"/>
              <a:gd name="connsiteX5" fmla="*/ 364872 w 364872"/>
              <a:gd name="connsiteY5" fmla="*/ 55431 h 614383"/>
              <a:gd name="connsiteX6" fmla="*/ 352070 w 364872"/>
              <a:gd name="connsiteY6" fmla="*/ 84342 h 614383"/>
              <a:gd name="connsiteX7" fmla="*/ 320063 w 364872"/>
              <a:gd name="connsiteY7" fmla="*/ 113254 h 614383"/>
              <a:gd name="connsiteX8" fmla="*/ 307261 w 364872"/>
              <a:gd name="connsiteY8" fmla="*/ 113254 h 614383"/>
              <a:gd name="connsiteX9" fmla="*/ 294458 w 364872"/>
              <a:gd name="connsiteY9" fmla="*/ 142165 h 614383"/>
              <a:gd name="connsiteX10" fmla="*/ 281656 w 364872"/>
              <a:gd name="connsiteY10" fmla="*/ 171076 h 614383"/>
              <a:gd name="connsiteX11" fmla="*/ 249649 w 364872"/>
              <a:gd name="connsiteY11" fmla="*/ 199987 h 614383"/>
              <a:gd name="connsiteX12" fmla="*/ 224044 w 364872"/>
              <a:gd name="connsiteY12" fmla="*/ 257810 h 614383"/>
              <a:gd name="connsiteX13" fmla="*/ 192038 w 364872"/>
              <a:gd name="connsiteY13" fmla="*/ 315633 h 614383"/>
              <a:gd name="connsiteX14" fmla="*/ 166433 w 364872"/>
              <a:gd name="connsiteY14" fmla="*/ 412004 h 614383"/>
              <a:gd name="connsiteX15" fmla="*/ 121624 w 364872"/>
              <a:gd name="connsiteY15" fmla="*/ 498738 h 614383"/>
              <a:gd name="connsiteX16" fmla="*/ 96019 w 364872"/>
              <a:gd name="connsiteY16" fmla="*/ 614383 h 614383"/>
              <a:gd name="connsiteX17" fmla="*/ 0 w 364872"/>
              <a:gd name="connsiteY17" fmla="*/ 614383 h 614383"/>
              <a:gd name="connsiteX18" fmla="*/ 25605 w 364872"/>
              <a:gd name="connsiteY18" fmla="*/ 527649 h 614383"/>
              <a:gd name="connsiteX19" fmla="*/ 51210 w 364872"/>
              <a:gd name="connsiteY19" fmla="*/ 440915 h 614383"/>
              <a:gd name="connsiteX20" fmla="*/ 83216 w 364872"/>
              <a:gd name="connsiteY20" fmla="*/ 344544 h 614383"/>
              <a:gd name="connsiteX21" fmla="*/ 96019 w 364872"/>
              <a:gd name="connsiteY21" fmla="*/ 257810 h 614383"/>
              <a:gd name="connsiteX22" fmla="*/ 108822 w 364872"/>
              <a:gd name="connsiteY22" fmla="*/ 199987 h 614383"/>
              <a:gd name="connsiteX23" fmla="*/ 108822 w 364872"/>
              <a:gd name="connsiteY23" fmla="*/ 142165 h 614383"/>
              <a:gd name="connsiteX24" fmla="*/ 108822 w 364872"/>
              <a:gd name="connsiteY24" fmla="*/ 84342 h 614383"/>
              <a:gd name="connsiteX25" fmla="*/ 96019 w 364872"/>
              <a:gd name="connsiteY25" fmla="*/ 55431 h 614383"/>
              <a:gd name="connsiteX26" fmla="*/ 93916 w 364872"/>
              <a:gd name="connsiteY26" fmla="*/ 49099 h 6143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64872" h="614383">
                <a:moveTo>
                  <a:pt x="292309" y="0"/>
                </a:moveTo>
                <a:lnTo>
                  <a:pt x="307261" y="16882"/>
                </a:lnTo>
                <a:lnTo>
                  <a:pt x="320063" y="16882"/>
                </a:lnTo>
                <a:lnTo>
                  <a:pt x="339267" y="55431"/>
                </a:lnTo>
                <a:lnTo>
                  <a:pt x="352070" y="55431"/>
                </a:lnTo>
                <a:lnTo>
                  <a:pt x="364872" y="55431"/>
                </a:lnTo>
                <a:lnTo>
                  <a:pt x="352070" y="84342"/>
                </a:lnTo>
                <a:lnTo>
                  <a:pt x="320063" y="113254"/>
                </a:lnTo>
                <a:lnTo>
                  <a:pt x="307261" y="113254"/>
                </a:lnTo>
                <a:lnTo>
                  <a:pt x="294458" y="142165"/>
                </a:lnTo>
                <a:lnTo>
                  <a:pt x="281656" y="171076"/>
                </a:lnTo>
                <a:lnTo>
                  <a:pt x="249649" y="199987"/>
                </a:lnTo>
                <a:lnTo>
                  <a:pt x="224044" y="257810"/>
                </a:lnTo>
                <a:lnTo>
                  <a:pt x="192038" y="315633"/>
                </a:lnTo>
                <a:lnTo>
                  <a:pt x="166433" y="412004"/>
                </a:lnTo>
                <a:lnTo>
                  <a:pt x="121624" y="498738"/>
                </a:lnTo>
                <a:lnTo>
                  <a:pt x="96019" y="614383"/>
                </a:lnTo>
                <a:lnTo>
                  <a:pt x="0" y="614383"/>
                </a:lnTo>
                <a:lnTo>
                  <a:pt x="25605" y="527649"/>
                </a:lnTo>
                <a:lnTo>
                  <a:pt x="51210" y="440915"/>
                </a:lnTo>
                <a:lnTo>
                  <a:pt x="83216" y="344544"/>
                </a:lnTo>
                <a:lnTo>
                  <a:pt x="96019" y="257810"/>
                </a:lnTo>
                <a:lnTo>
                  <a:pt x="108822" y="199987"/>
                </a:lnTo>
                <a:lnTo>
                  <a:pt x="108822" y="142165"/>
                </a:lnTo>
                <a:lnTo>
                  <a:pt x="108822" y="84342"/>
                </a:lnTo>
                <a:lnTo>
                  <a:pt x="96019" y="55431"/>
                </a:lnTo>
                <a:lnTo>
                  <a:pt x="93916" y="49099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2" name="Freeform 227">
            <a:extLst>
              <a:ext uri="{FF2B5EF4-FFF2-40B4-BE49-F238E27FC236}">
                <a16:creationId xmlns:a16="http://schemas.microsoft.com/office/drawing/2014/main" xmlns="" id="{B04C6650-6B3B-4A4D-9C47-2AF35C415FC8}"/>
              </a:ext>
            </a:extLst>
          </p:cNvPr>
          <p:cNvSpPr>
            <a:spLocks/>
          </p:cNvSpPr>
          <p:nvPr/>
        </p:nvSpPr>
        <p:spPr bwMode="auto">
          <a:xfrm>
            <a:off x="2305484" y="2634255"/>
            <a:ext cx="921780" cy="144560"/>
          </a:xfrm>
          <a:custGeom>
            <a:avLst/>
            <a:gdLst>
              <a:gd name="T0" fmla="*/ 0 w 144"/>
              <a:gd name="T1" fmla="*/ 9 h 15"/>
              <a:gd name="T2" fmla="*/ 7 w 144"/>
              <a:gd name="T3" fmla="*/ 9 h 15"/>
              <a:gd name="T4" fmla="*/ 16 w 144"/>
              <a:gd name="T5" fmla="*/ 9 h 15"/>
              <a:gd name="T6" fmla="*/ 25 w 144"/>
              <a:gd name="T7" fmla="*/ 9 h 15"/>
              <a:gd name="T8" fmla="*/ 34 w 144"/>
              <a:gd name="T9" fmla="*/ 9 h 15"/>
              <a:gd name="T10" fmla="*/ 45 w 144"/>
              <a:gd name="T11" fmla="*/ 6 h 15"/>
              <a:gd name="T12" fmla="*/ 56 w 144"/>
              <a:gd name="T13" fmla="*/ 6 h 15"/>
              <a:gd name="T14" fmla="*/ 67 w 144"/>
              <a:gd name="T15" fmla="*/ 6 h 15"/>
              <a:gd name="T16" fmla="*/ 80 w 144"/>
              <a:gd name="T17" fmla="*/ 3 h 15"/>
              <a:gd name="T18" fmla="*/ 91 w 144"/>
              <a:gd name="T19" fmla="*/ 3 h 15"/>
              <a:gd name="T20" fmla="*/ 102 w 144"/>
              <a:gd name="T21" fmla="*/ 0 h 15"/>
              <a:gd name="T22" fmla="*/ 111 w 144"/>
              <a:gd name="T23" fmla="*/ 0 h 15"/>
              <a:gd name="T24" fmla="*/ 120 w 144"/>
              <a:gd name="T25" fmla="*/ 0 h 15"/>
              <a:gd name="T26" fmla="*/ 124 w 144"/>
              <a:gd name="T27" fmla="*/ 0 h 15"/>
              <a:gd name="T28" fmla="*/ 131 w 144"/>
              <a:gd name="T29" fmla="*/ 0 h 15"/>
              <a:gd name="T30" fmla="*/ 133 w 144"/>
              <a:gd name="T31" fmla="*/ 0 h 15"/>
              <a:gd name="T32" fmla="*/ 137 w 144"/>
              <a:gd name="T33" fmla="*/ 0 h 15"/>
              <a:gd name="T34" fmla="*/ 139 w 144"/>
              <a:gd name="T35" fmla="*/ 3 h 15"/>
              <a:gd name="T36" fmla="*/ 142 w 144"/>
              <a:gd name="T37" fmla="*/ 3 h 15"/>
              <a:gd name="T38" fmla="*/ 144 w 144"/>
              <a:gd name="T39" fmla="*/ 6 h 15"/>
              <a:gd name="T40" fmla="*/ 144 w 144"/>
              <a:gd name="T41" fmla="*/ 6 h 15"/>
              <a:gd name="T42" fmla="*/ 142 w 144"/>
              <a:gd name="T43" fmla="*/ 6 h 15"/>
              <a:gd name="T44" fmla="*/ 142 w 144"/>
              <a:gd name="T45" fmla="*/ 6 h 15"/>
              <a:gd name="T46" fmla="*/ 137 w 144"/>
              <a:gd name="T47" fmla="*/ 6 h 15"/>
              <a:gd name="T48" fmla="*/ 135 w 144"/>
              <a:gd name="T49" fmla="*/ 9 h 15"/>
              <a:gd name="T50" fmla="*/ 133 w 144"/>
              <a:gd name="T51" fmla="*/ 9 h 15"/>
              <a:gd name="T52" fmla="*/ 131 w 144"/>
              <a:gd name="T53" fmla="*/ 9 h 15"/>
              <a:gd name="T54" fmla="*/ 126 w 144"/>
              <a:gd name="T55" fmla="*/ 9 h 15"/>
              <a:gd name="T56" fmla="*/ 122 w 144"/>
              <a:gd name="T57" fmla="*/ 9 h 15"/>
              <a:gd name="T58" fmla="*/ 117 w 144"/>
              <a:gd name="T59" fmla="*/ 9 h 15"/>
              <a:gd name="T60" fmla="*/ 111 w 144"/>
              <a:gd name="T61" fmla="*/ 9 h 15"/>
              <a:gd name="T62" fmla="*/ 104 w 144"/>
              <a:gd name="T63" fmla="*/ 9 h 15"/>
              <a:gd name="T64" fmla="*/ 98 w 144"/>
              <a:gd name="T65" fmla="*/ 12 h 15"/>
              <a:gd name="T66" fmla="*/ 89 w 144"/>
              <a:gd name="T67" fmla="*/ 12 h 15"/>
              <a:gd name="T68" fmla="*/ 78 w 144"/>
              <a:gd name="T69" fmla="*/ 12 h 15"/>
              <a:gd name="T70" fmla="*/ 69 w 144"/>
              <a:gd name="T71" fmla="*/ 12 h 15"/>
              <a:gd name="T72" fmla="*/ 56 w 144"/>
              <a:gd name="T73" fmla="*/ 12 h 15"/>
              <a:gd name="T74" fmla="*/ 45 w 144"/>
              <a:gd name="T75" fmla="*/ 15 h 15"/>
              <a:gd name="T76" fmla="*/ 31 w 144"/>
              <a:gd name="T77" fmla="*/ 15 h 15"/>
              <a:gd name="T78" fmla="*/ 16 w 144"/>
              <a:gd name="T79" fmla="*/ 15 h 15"/>
              <a:gd name="T80" fmla="*/ 3 w 144"/>
              <a:gd name="T81" fmla="*/ 15 h 15"/>
              <a:gd name="T82" fmla="*/ 0 w 144"/>
              <a:gd name="T83" fmla="*/ 9 h 15"/>
              <a:gd name="T84" fmla="*/ 0 w 144"/>
              <a:gd name="T85" fmla="*/ 9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4" h="15">
                <a:moveTo>
                  <a:pt x="0" y="9"/>
                </a:moveTo>
                <a:lnTo>
                  <a:pt x="7" y="9"/>
                </a:lnTo>
                <a:lnTo>
                  <a:pt x="16" y="9"/>
                </a:lnTo>
                <a:lnTo>
                  <a:pt x="25" y="9"/>
                </a:lnTo>
                <a:lnTo>
                  <a:pt x="34" y="9"/>
                </a:lnTo>
                <a:lnTo>
                  <a:pt x="45" y="6"/>
                </a:lnTo>
                <a:lnTo>
                  <a:pt x="56" y="6"/>
                </a:lnTo>
                <a:lnTo>
                  <a:pt x="67" y="6"/>
                </a:lnTo>
                <a:lnTo>
                  <a:pt x="80" y="3"/>
                </a:lnTo>
                <a:lnTo>
                  <a:pt x="91" y="3"/>
                </a:lnTo>
                <a:lnTo>
                  <a:pt x="102" y="0"/>
                </a:lnTo>
                <a:lnTo>
                  <a:pt x="111" y="0"/>
                </a:lnTo>
                <a:lnTo>
                  <a:pt x="120" y="0"/>
                </a:lnTo>
                <a:lnTo>
                  <a:pt x="124" y="0"/>
                </a:lnTo>
                <a:lnTo>
                  <a:pt x="131" y="0"/>
                </a:lnTo>
                <a:lnTo>
                  <a:pt x="133" y="0"/>
                </a:lnTo>
                <a:lnTo>
                  <a:pt x="137" y="0"/>
                </a:lnTo>
                <a:lnTo>
                  <a:pt x="139" y="3"/>
                </a:lnTo>
                <a:lnTo>
                  <a:pt x="142" y="3"/>
                </a:lnTo>
                <a:lnTo>
                  <a:pt x="144" y="6"/>
                </a:lnTo>
                <a:lnTo>
                  <a:pt x="144" y="6"/>
                </a:lnTo>
                <a:lnTo>
                  <a:pt x="142" y="6"/>
                </a:lnTo>
                <a:lnTo>
                  <a:pt x="142" y="6"/>
                </a:lnTo>
                <a:lnTo>
                  <a:pt x="137" y="6"/>
                </a:lnTo>
                <a:lnTo>
                  <a:pt x="135" y="9"/>
                </a:lnTo>
                <a:lnTo>
                  <a:pt x="133" y="9"/>
                </a:lnTo>
                <a:lnTo>
                  <a:pt x="131" y="9"/>
                </a:lnTo>
                <a:lnTo>
                  <a:pt x="126" y="9"/>
                </a:lnTo>
                <a:lnTo>
                  <a:pt x="122" y="9"/>
                </a:lnTo>
                <a:lnTo>
                  <a:pt x="117" y="9"/>
                </a:lnTo>
                <a:lnTo>
                  <a:pt x="111" y="9"/>
                </a:lnTo>
                <a:lnTo>
                  <a:pt x="104" y="9"/>
                </a:lnTo>
                <a:lnTo>
                  <a:pt x="98" y="12"/>
                </a:lnTo>
                <a:lnTo>
                  <a:pt x="89" y="12"/>
                </a:lnTo>
                <a:lnTo>
                  <a:pt x="78" y="12"/>
                </a:lnTo>
                <a:lnTo>
                  <a:pt x="69" y="12"/>
                </a:lnTo>
                <a:lnTo>
                  <a:pt x="56" y="12"/>
                </a:lnTo>
                <a:lnTo>
                  <a:pt x="45" y="15"/>
                </a:lnTo>
                <a:lnTo>
                  <a:pt x="31" y="15"/>
                </a:lnTo>
                <a:lnTo>
                  <a:pt x="16" y="15"/>
                </a:lnTo>
                <a:lnTo>
                  <a:pt x="3" y="15"/>
                </a:lnTo>
                <a:lnTo>
                  <a:pt x="0" y="9"/>
                </a:lnTo>
                <a:lnTo>
                  <a:pt x="0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xmlns="" id="{15D10A2D-B066-4F61-BCC7-15BC3F77262D}"/>
              </a:ext>
            </a:extLst>
          </p:cNvPr>
          <p:cNvSpPr/>
          <p:nvPr/>
        </p:nvSpPr>
        <p:spPr>
          <a:xfrm rot="20551864">
            <a:off x="5674147" y="1241624"/>
            <a:ext cx="1178941" cy="286216"/>
          </a:xfrm>
          <a:custGeom>
            <a:avLst/>
            <a:gdLst>
              <a:gd name="connsiteX0" fmla="*/ 1029336 w 1178941"/>
              <a:gd name="connsiteY0" fmla="*/ 92366 h 286216"/>
              <a:gd name="connsiteX1" fmla="*/ 1044377 w 1178941"/>
              <a:gd name="connsiteY1" fmla="*/ 127937 h 286216"/>
              <a:gd name="connsiteX2" fmla="*/ 1086843 w 1178941"/>
              <a:gd name="connsiteY2" fmla="*/ 142236 h 286216"/>
              <a:gd name="connsiteX3" fmla="*/ 1101884 w 1178941"/>
              <a:gd name="connsiteY3" fmla="*/ 177806 h 286216"/>
              <a:gd name="connsiteX4" fmla="*/ 1135124 w 1178941"/>
              <a:gd name="connsiteY4" fmla="*/ 219505 h 286216"/>
              <a:gd name="connsiteX5" fmla="*/ 1168365 w 1178941"/>
              <a:gd name="connsiteY5" fmla="*/ 261203 h 286216"/>
              <a:gd name="connsiteX6" fmla="*/ 1178941 w 1178941"/>
              <a:gd name="connsiteY6" fmla="*/ 286216 h 286216"/>
              <a:gd name="connsiteX7" fmla="*/ 916785 w 1178941"/>
              <a:gd name="connsiteY7" fmla="*/ 286216 h 286216"/>
              <a:gd name="connsiteX8" fmla="*/ 919215 w 1178941"/>
              <a:gd name="connsiteY8" fmla="*/ 279000 h 286216"/>
              <a:gd name="connsiteX9" fmla="*/ 907082 w 1178941"/>
              <a:gd name="connsiteY9" fmla="*/ 274915 h 286216"/>
              <a:gd name="connsiteX10" fmla="*/ 894949 w 1178941"/>
              <a:gd name="connsiteY10" fmla="*/ 270829 h 286216"/>
              <a:gd name="connsiteX11" fmla="*/ 882816 w 1178941"/>
              <a:gd name="connsiteY11" fmla="*/ 266744 h 286216"/>
              <a:gd name="connsiteX12" fmla="*/ 852482 w 1178941"/>
              <a:gd name="connsiteY12" fmla="*/ 256531 h 286216"/>
              <a:gd name="connsiteX13" fmla="*/ 818990 w 1178941"/>
              <a:gd name="connsiteY13" fmla="*/ 275760 h 286216"/>
              <a:gd name="connsiteX14" fmla="*/ 788658 w 1178941"/>
              <a:gd name="connsiteY14" fmla="*/ 265546 h 286216"/>
              <a:gd name="connsiteX15" fmla="*/ 764391 w 1178941"/>
              <a:gd name="connsiteY15" fmla="*/ 257376 h 286216"/>
              <a:gd name="connsiteX16" fmla="*/ 676300 w 1178941"/>
              <a:gd name="connsiteY16" fmla="*/ 258221 h 286216"/>
              <a:gd name="connsiteX17" fmla="*/ 582142 w 1178941"/>
              <a:gd name="connsiteY17" fmla="*/ 257023 h 286216"/>
              <a:gd name="connsiteX18" fmla="*/ 494050 w 1178941"/>
              <a:gd name="connsiteY18" fmla="*/ 257869 h 286216"/>
              <a:gd name="connsiteX19" fmla="*/ 403051 w 1178941"/>
              <a:gd name="connsiteY19" fmla="*/ 227229 h 286216"/>
              <a:gd name="connsiteX20" fmla="*/ 339226 w 1178941"/>
              <a:gd name="connsiteY20" fmla="*/ 236244 h 286216"/>
              <a:gd name="connsiteX21" fmla="*/ 296760 w 1178941"/>
              <a:gd name="connsiteY21" fmla="*/ 221946 h 286216"/>
              <a:gd name="connsiteX22" fmla="*/ 260361 w 1178941"/>
              <a:gd name="connsiteY22" fmla="*/ 209690 h 286216"/>
              <a:gd name="connsiteX23" fmla="*/ 208669 w 1178941"/>
              <a:gd name="connsiteY23" fmla="*/ 222791 h 286216"/>
              <a:gd name="connsiteX24" fmla="*/ 184402 w 1178941"/>
              <a:gd name="connsiteY24" fmla="*/ 214620 h 286216"/>
              <a:gd name="connsiteX25" fmla="*/ 154069 w 1178941"/>
              <a:gd name="connsiteY25" fmla="*/ 204407 h 286216"/>
              <a:gd name="connsiteX26" fmla="*/ 141936 w 1178941"/>
              <a:gd name="connsiteY26" fmla="*/ 200322 h 286216"/>
              <a:gd name="connsiteX27" fmla="*/ 129803 w 1178941"/>
              <a:gd name="connsiteY27" fmla="*/ 196236 h 286216"/>
              <a:gd name="connsiteX28" fmla="*/ 108696 w 1178941"/>
              <a:gd name="connsiteY28" fmla="*/ 158623 h 286216"/>
              <a:gd name="connsiteX29" fmla="*/ 72296 w 1178941"/>
              <a:gd name="connsiteY29" fmla="*/ 146367 h 286216"/>
              <a:gd name="connsiteX30" fmla="*/ 36148 w 1178941"/>
              <a:gd name="connsiteY30" fmla="*/ 73184 h 286216"/>
              <a:gd name="connsiteX31" fmla="*/ 0 w 1178941"/>
              <a:gd name="connsiteY31" fmla="*/ 0 h 286216"/>
              <a:gd name="connsiteX32" fmla="*/ 130558 w 1178941"/>
              <a:gd name="connsiteY32" fmla="*/ 13453 h 286216"/>
              <a:gd name="connsiteX33" fmla="*/ 251890 w 1178941"/>
              <a:gd name="connsiteY33" fmla="*/ 54307 h 286216"/>
              <a:gd name="connsiteX34" fmla="*/ 397656 w 1178941"/>
              <a:gd name="connsiteY34" fmla="*/ 62712 h 286216"/>
              <a:gd name="connsiteX35" fmla="*/ 552480 w 1178941"/>
              <a:gd name="connsiteY35" fmla="*/ 84337 h 286216"/>
              <a:gd name="connsiteX36" fmla="*/ 619212 w 1178941"/>
              <a:gd name="connsiteY36" fmla="*/ 106806 h 286216"/>
              <a:gd name="connsiteX37" fmla="*/ 683038 w 1178941"/>
              <a:gd name="connsiteY37" fmla="*/ 97790 h 286216"/>
              <a:gd name="connsiteX38" fmla="*/ 737637 w 1178941"/>
              <a:gd name="connsiteY38" fmla="*/ 116174 h 286216"/>
              <a:gd name="connsiteX39" fmla="*/ 780103 w 1178941"/>
              <a:gd name="connsiteY39" fmla="*/ 130473 h 286216"/>
              <a:gd name="connsiteX40" fmla="*/ 825728 w 1178941"/>
              <a:gd name="connsiteY40" fmla="*/ 115329 h 286216"/>
              <a:gd name="connsiteX41" fmla="*/ 856061 w 1178941"/>
              <a:gd name="connsiteY41" fmla="*/ 125542 h 286216"/>
              <a:gd name="connsiteX42" fmla="*/ 889553 w 1178941"/>
              <a:gd name="connsiteY42" fmla="*/ 106313 h 286216"/>
              <a:gd name="connsiteX43" fmla="*/ 913819 w 1178941"/>
              <a:gd name="connsiteY43" fmla="*/ 114483 h 286216"/>
              <a:gd name="connsiteX44" fmla="*/ 953378 w 1178941"/>
              <a:gd name="connsiteY44" fmla="*/ 97297 h 286216"/>
              <a:gd name="connsiteX45" fmla="*/ 977645 w 1178941"/>
              <a:gd name="connsiteY45" fmla="*/ 105468 h 286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178941" h="286216">
                <a:moveTo>
                  <a:pt x="1029336" y="92366"/>
                </a:moveTo>
                <a:lnTo>
                  <a:pt x="1044377" y="127937"/>
                </a:lnTo>
                <a:lnTo>
                  <a:pt x="1086843" y="142236"/>
                </a:lnTo>
                <a:lnTo>
                  <a:pt x="1101884" y="177806"/>
                </a:lnTo>
                <a:lnTo>
                  <a:pt x="1135124" y="219505"/>
                </a:lnTo>
                <a:lnTo>
                  <a:pt x="1168365" y="261203"/>
                </a:lnTo>
                <a:lnTo>
                  <a:pt x="1178941" y="286216"/>
                </a:lnTo>
                <a:lnTo>
                  <a:pt x="916785" y="286216"/>
                </a:lnTo>
                <a:lnTo>
                  <a:pt x="919215" y="279000"/>
                </a:lnTo>
                <a:lnTo>
                  <a:pt x="907082" y="274915"/>
                </a:lnTo>
                <a:lnTo>
                  <a:pt x="894949" y="270829"/>
                </a:lnTo>
                <a:lnTo>
                  <a:pt x="882816" y="266744"/>
                </a:lnTo>
                <a:lnTo>
                  <a:pt x="852482" y="256531"/>
                </a:lnTo>
                <a:lnTo>
                  <a:pt x="818990" y="275760"/>
                </a:lnTo>
                <a:lnTo>
                  <a:pt x="788658" y="265546"/>
                </a:lnTo>
                <a:lnTo>
                  <a:pt x="764391" y="257376"/>
                </a:lnTo>
                <a:lnTo>
                  <a:pt x="676300" y="258221"/>
                </a:lnTo>
                <a:lnTo>
                  <a:pt x="582142" y="257023"/>
                </a:lnTo>
                <a:lnTo>
                  <a:pt x="494050" y="257869"/>
                </a:lnTo>
                <a:lnTo>
                  <a:pt x="403051" y="227229"/>
                </a:lnTo>
                <a:lnTo>
                  <a:pt x="339226" y="236244"/>
                </a:lnTo>
                <a:lnTo>
                  <a:pt x="296760" y="221946"/>
                </a:lnTo>
                <a:lnTo>
                  <a:pt x="260361" y="209690"/>
                </a:lnTo>
                <a:lnTo>
                  <a:pt x="208669" y="222791"/>
                </a:lnTo>
                <a:lnTo>
                  <a:pt x="184402" y="214620"/>
                </a:lnTo>
                <a:lnTo>
                  <a:pt x="154069" y="204407"/>
                </a:lnTo>
                <a:lnTo>
                  <a:pt x="141936" y="200322"/>
                </a:lnTo>
                <a:lnTo>
                  <a:pt x="129803" y="196236"/>
                </a:lnTo>
                <a:lnTo>
                  <a:pt x="108696" y="158623"/>
                </a:lnTo>
                <a:lnTo>
                  <a:pt x="72296" y="146367"/>
                </a:lnTo>
                <a:lnTo>
                  <a:pt x="36148" y="73184"/>
                </a:lnTo>
                <a:lnTo>
                  <a:pt x="0" y="0"/>
                </a:lnTo>
                <a:lnTo>
                  <a:pt x="130558" y="13453"/>
                </a:lnTo>
                <a:lnTo>
                  <a:pt x="251890" y="54307"/>
                </a:lnTo>
                <a:lnTo>
                  <a:pt x="397656" y="62712"/>
                </a:lnTo>
                <a:lnTo>
                  <a:pt x="552480" y="84337"/>
                </a:lnTo>
                <a:lnTo>
                  <a:pt x="619212" y="106806"/>
                </a:lnTo>
                <a:lnTo>
                  <a:pt x="683038" y="97790"/>
                </a:lnTo>
                <a:lnTo>
                  <a:pt x="737637" y="116174"/>
                </a:lnTo>
                <a:lnTo>
                  <a:pt x="780103" y="130473"/>
                </a:lnTo>
                <a:lnTo>
                  <a:pt x="825728" y="115329"/>
                </a:lnTo>
                <a:lnTo>
                  <a:pt x="856061" y="125542"/>
                </a:lnTo>
                <a:lnTo>
                  <a:pt x="889553" y="106313"/>
                </a:lnTo>
                <a:lnTo>
                  <a:pt x="913819" y="114483"/>
                </a:lnTo>
                <a:lnTo>
                  <a:pt x="953378" y="97297"/>
                </a:lnTo>
                <a:lnTo>
                  <a:pt x="977645" y="10546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xmlns="" id="{698EE294-7358-4DDE-965D-200B1D59A26B}"/>
              </a:ext>
            </a:extLst>
          </p:cNvPr>
          <p:cNvSpPr>
            <a:spLocks/>
          </p:cNvSpPr>
          <p:nvPr/>
        </p:nvSpPr>
        <p:spPr bwMode="auto">
          <a:xfrm>
            <a:off x="5872240" y="1337236"/>
            <a:ext cx="997097" cy="1202048"/>
          </a:xfrm>
          <a:custGeom>
            <a:avLst/>
            <a:gdLst>
              <a:gd name="connsiteX0" fmla="*/ 36673 w 997097"/>
              <a:gd name="connsiteY0" fmla="*/ 210956 h 1202048"/>
              <a:gd name="connsiteX1" fmla="*/ 24107 w 997097"/>
              <a:gd name="connsiteY1" fmla="*/ 219063 h 1202048"/>
              <a:gd name="connsiteX2" fmla="*/ 0 w 997097"/>
              <a:gd name="connsiteY2" fmla="*/ 219063 h 1202048"/>
              <a:gd name="connsiteX3" fmla="*/ 168953 w 997097"/>
              <a:gd name="connsiteY3" fmla="*/ 181710 h 1202048"/>
              <a:gd name="connsiteX4" fmla="*/ 152132 w 997097"/>
              <a:gd name="connsiteY4" fmla="*/ 190152 h 1202048"/>
              <a:gd name="connsiteX5" fmla="*/ 130771 w 997097"/>
              <a:gd name="connsiteY5" fmla="*/ 190152 h 1202048"/>
              <a:gd name="connsiteX6" fmla="*/ 383145 w 997097"/>
              <a:gd name="connsiteY6" fmla="*/ 134356 h 1202048"/>
              <a:gd name="connsiteX7" fmla="*/ 305762 w 997097"/>
              <a:gd name="connsiteY7" fmla="*/ 161241 h 1202048"/>
              <a:gd name="connsiteX8" fmla="*/ 261541 w 997097"/>
              <a:gd name="connsiteY8" fmla="*/ 161241 h 1202048"/>
              <a:gd name="connsiteX9" fmla="*/ 990857 w 997097"/>
              <a:gd name="connsiteY9" fmla="*/ 0 h 1202048"/>
              <a:gd name="connsiteX10" fmla="*/ 997097 w 997097"/>
              <a:gd name="connsiteY10" fmla="*/ 7047 h 1202048"/>
              <a:gd name="connsiteX11" fmla="*/ 997097 w 997097"/>
              <a:gd name="connsiteY11" fmla="*/ 45595 h 1202048"/>
              <a:gd name="connsiteX12" fmla="*/ 997097 w 997097"/>
              <a:gd name="connsiteY12" fmla="*/ 74507 h 1202048"/>
              <a:gd name="connsiteX13" fmla="*/ 984295 w 997097"/>
              <a:gd name="connsiteY13" fmla="*/ 103418 h 1202048"/>
              <a:gd name="connsiteX14" fmla="*/ 971492 w 997097"/>
              <a:gd name="connsiteY14" fmla="*/ 132329 h 1202048"/>
              <a:gd name="connsiteX15" fmla="*/ 958690 w 997097"/>
              <a:gd name="connsiteY15" fmla="*/ 161241 h 1202048"/>
              <a:gd name="connsiteX16" fmla="*/ 945887 w 997097"/>
              <a:gd name="connsiteY16" fmla="*/ 219063 h 1202048"/>
              <a:gd name="connsiteX17" fmla="*/ 945887 w 997097"/>
              <a:gd name="connsiteY17" fmla="*/ 276886 h 1202048"/>
              <a:gd name="connsiteX18" fmla="*/ 926683 w 997097"/>
              <a:gd name="connsiteY18" fmla="*/ 334709 h 1202048"/>
              <a:gd name="connsiteX19" fmla="*/ 913881 w 997097"/>
              <a:gd name="connsiteY19" fmla="*/ 431080 h 1202048"/>
              <a:gd name="connsiteX20" fmla="*/ 901078 w 997097"/>
              <a:gd name="connsiteY20" fmla="*/ 546725 h 1202048"/>
              <a:gd name="connsiteX21" fmla="*/ 888276 w 997097"/>
              <a:gd name="connsiteY21" fmla="*/ 662370 h 1202048"/>
              <a:gd name="connsiteX22" fmla="*/ 856270 w 997097"/>
              <a:gd name="connsiteY22" fmla="*/ 787653 h 1202048"/>
              <a:gd name="connsiteX23" fmla="*/ 830665 w 997097"/>
              <a:gd name="connsiteY23" fmla="*/ 903298 h 1202048"/>
              <a:gd name="connsiteX24" fmla="*/ 785856 w 997097"/>
              <a:gd name="connsiteY24" fmla="*/ 990032 h 1202048"/>
              <a:gd name="connsiteX25" fmla="*/ 747448 w 997097"/>
              <a:gd name="connsiteY25" fmla="*/ 1047854 h 1202048"/>
              <a:gd name="connsiteX26" fmla="*/ 702640 w 997097"/>
              <a:gd name="connsiteY26" fmla="*/ 1105677 h 1202048"/>
              <a:gd name="connsiteX27" fmla="*/ 657831 w 997097"/>
              <a:gd name="connsiteY27" fmla="*/ 1173137 h 1202048"/>
              <a:gd name="connsiteX28" fmla="*/ 619423 w 997097"/>
              <a:gd name="connsiteY28" fmla="*/ 1202048 h 1202048"/>
              <a:gd name="connsiteX29" fmla="*/ 590524 w 997097"/>
              <a:gd name="connsiteY29" fmla="*/ 1202048 h 1202048"/>
              <a:gd name="connsiteX30" fmla="*/ 590524 w 997097"/>
              <a:gd name="connsiteY30" fmla="*/ 869709 h 1202048"/>
              <a:gd name="connsiteX31" fmla="*/ 606621 w 997097"/>
              <a:gd name="connsiteY31" fmla="*/ 845475 h 1202048"/>
              <a:gd name="connsiteX32" fmla="*/ 619423 w 997097"/>
              <a:gd name="connsiteY32" fmla="*/ 816564 h 1202048"/>
              <a:gd name="connsiteX33" fmla="*/ 632226 w 997097"/>
              <a:gd name="connsiteY33" fmla="*/ 749104 h 1202048"/>
              <a:gd name="connsiteX34" fmla="*/ 657831 w 997097"/>
              <a:gd name="connsiteY34" fmla="*/ 662370 h 1202048"/>
              <a:gd name="connsiteX35" fmla="*/ 677035 w 997097"/>
              <a:gd name="connsiteY35" fmla="*/ 546725 h 1202048"/>
              <a:gd name="connsiteX36" fmla="*/ 702640 w 997097"/>
              <a:gd name="connsiteY36" fmla="*/ 431080 h 1202048"/>
              <a:gd name="connsiteX37" fmla="*/ 715442 w 997097"/>
              <a:gd name="connsiteY37" fmla="*/ 305797 h 1202048"/>
              <a:gd name="connsiteX38" fmla="*/ 715442 w 997097"/>
              <a:gd name="connsiteY38" fmla="*/ 247975 h 1202048"/>
              <a:gd name="connsiteX39" fmla="*/ 715442 w 997097"/>
              <a:gd name="connsiteY39" fmla="*/ 161241 h 1202048"/>
              <a:gd name="connsiteX40" fmla="*/ 715442 w 997097"/>
              <a:gd name="connsiteY40" fmla="*/ 132329 h 1202048"/>
              <a:gd name="connsiteX41" fmla="*/ 715442 w 997097"/>
              <a:gd name="connsiteY41" fmla="*/ 103418 h 1202048"/>
              <a:gd name="connsiteX42" fmla="*/ 715442 w 997097"/>
              <a:gd name="connsiteY42" fmla="*/ 74507 h 1202048"/>
              <a:gd name="connsiteX43" fmla="*/ 715442 w 997097"/>
              <a:gd name="connsiteY43" fmla="*/ 60890 h 12020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</a:cxnLst>
            <a:rect l="l" t="t" r="r" b="b"/>
            <a:pathLst>
              <a:path w="997097" h="1202048">
                <a:moveTo>
                  <a:pt x="36673" y="210956"/>
                </a:moveTo>
                <a:lnTo>
                  <a:pt x="24107" y="219063"/>
                </a:lnTo>
                <a:lnTo>
                  <a:pt x="0" y="219063"/>
                </a:lnTo>
                <a:close/>
                <a:moveTo>
                  <a:pt x="168953" y="181710"/>
                </a:moveTo>
                <a:lnTo>
                  <a:pt x="152132" y="190152"/>
                </a:lnTo>
                <a:lnTo>
                  <a:pt x="130771" y="190152"/>
                </a:lnTo>
                <a:close/>
                <a:moveTo>
                  <a:pt x="383145" y="134356"/>
                </a:moveTo>
                <a:lnTo>
                  <a:pt x="305762" y="161241"/>
                </a:lnTo>
                <a:lnTo>
                  <a:pt x="261541" y="161241"/>
                </a:lnTo>
                <a:close/>
                <a:moveTo>
                  <a:pt x="990857" y="0"/>
                </a:moveTo>
                <a:lnTo>
                  <a:pt x="997097" y="7047"/>
                </a:lnTo>
                <a:lnTo>
                  <a:pt x="997097" y="45595"/>
                </a:lnTo>
                <a:lnTo>
                  <a:pt x="997097" y="74507"/>
                </a:lnTo>
                <a:lnTo>
                  <a:pt x="984295" y="103418"/>
                </a:lnTo>
                <a:lnTo>
                  <a:pt x="971492" y="132329"/>
                </a:lnTo>
                <a:lnTo>
                  <a:pt x="958690" y="161241"/>
                </a:lnTo>
                <a:lnTo>
                  <a:pt x="945887" y="219063"/>
                </a:lnTo>
                <a:lnTo>
                  <a:pt x="945887" y="276886"/>
                </a:lnTo>
                <a:lnTo>
                  <a:pt x="926683" y="334709"/>
                </a:lnTo>
                <a:lnTo>
                  <a:pt x="913881" y="431080"/>
                </a:lnTo>
                <a:lnTo>
                  <a:pt x="901078" y="546725"/>
                </a:lnTo>
                <a:lnTo>
                  <a:pt x="888276" y="662370"/>
                </a:lnTo>
                <a:lnTo>
                  <a:pt x="856270" y="787653"/>
                </a:lnTo>
                <a:lnTo>
                  <a:pt x="830665" y="903298"/>
                </a:lnTo>
                <a:lnTo>
                  <a:pt x="785856" y="990032"/>
                </a:lnTo>
                <a:lnTo>
                  <a:pt x="747448" y="1047854"/>
                </a:lnTo>
                <a:lnTo>
                  <a:pt x="702640" y="1105677"/>
                </a:lnTo>
                <a:lnTo>
                  <a:pt x="657831" y="1173137"/>
                </a:lnTo>
                <a:lnTo>
                  <a:pt x="619423" y="1202048"/>
                </a:lnTo>
                <a:lnTo>
                  <a:pt x="590524" y="1202048"/>
                </a:lnTo>
                <a:lnTo>
                  <a:pt x="590524" y="869709"/>
                </a:lnTo>
                <a:lnTo>
                  <a:pt x="606621" y="845475"/>
                </a:lnTo>
                <a:lnTo>
                  <a:pt x="619423" y="816564"/>
                </a:lnTo>
                <a:lnTo>
                  <a:pt x="632226" y="749104"/>
                </a:lnTo>
                <a:lnTo>
                  <a:pt x="657831" y="662370"/>
                </a:lnTo>
                <a:lnTo>
                  <a:pt x="677035" y="546725"/>
                </a:lnTo>
                <a:lnTo>
                  <a:pt x="702640" y="431080"/>
                </a:lnTo>
                <a:lnTo>
                  <a:pt x="715442" y="305797"/>
                </a:lnTo>
                <a:lnTo>
                  <a:pt x="715442" y="247975"/>
                </a:lnTo>
                <a:lnTo>
                  <a:pt x="715442" y="161241"/>
                </a:lnTo>
                <a:lnTo>
                  <a:pt x="715442" y="132329"/>
                </a:lnTo>
                <a:lnTo>
                  <a:pt x="715442" y="103418"/>
                </a:lnTo>
                <a:lnTo>
                  <a:pt x="715442" y="74507"/>
                </a:lnTo>
                <a:lnTo>
                  <a:pt x="715442" y="60890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xmlns="" id="{A59C2AC7-D11C-4E35-AC4C-6B5106332CC2}"/>
              </a:ext>
            </a:extLst>
          </p:cNvPr>
          <p:cNvSpPr/>
          <p:nvPr/>
        </p:nvSpPr>
        <p:spPr>
          <a:xfrm>
            <a:off x="6216234" y="2155420"/>
            <a:ext cx="256055" cy="385484"/>
          </a:xfrm>
          <a:custGeom>
            <a:avLst/>
            <a:gdLst>
              <a:gd name="connsiteX0" fmla="*/ 0 w 256055"/>
              <a:gd name="connsiteY0" fmla="*/ 0 h 385484"/>
              <a:gd name="connsiteX1" fmla="*/ 19204 w 256055"/>
              <a:gd name="connsiteY1" fmla="*/ 0 h 385484"/>
              <a:gd name="connsiteX2" fmla="*/ 32007 w 256055"/>
              <a:gd name="connsiteY2" fmla="*/ 0 h 385484"/>
              <a:gd name="connsiteX3" fmla="*/ 57612 w 256055"/>
              <a:gd name="connsiteY3" fmla="*/ 0 h 385484"/>
              <a:gd name="connsiteX4" fmla="*/ 102420 w 256055"/>
              <a:gd name="connsiteY4" fmla="*/ 0 h 385484"/>
              <a:gd name="connsiteX5" fmla="*/ 140828 w 256055"/>
              <a:gd name="connsiteY5" fmla="*/ 28911 h 385484"/>
              <a:gd name="connsiteX6" fmla="*/ 172834 w 256055"/>
              <a:gd name="connsiteY6" fmla="*/ 28911 h 385484"/>
              <a:gd name="connsiteX7" fmla="*/ 198439 w 256055"/>
              <a:gd name="connsiteY7" fmla="*/ 57823 h 385484"/>
              <a:gd name="connsiteX8" fmla="*/ 230446 w 256055"/>
              <a:gd name="connsiteY8" fmla="*/ 57823 h 385484"/>
              <a:gd name="connsiteX9" fmla="*/ 243248 w 256055"/>
              <a:gd name="connsiteY9" fmla="*/ 57823 h 385484"/>
              <a:gd name="connsiteX10" fmla="*/ 256051 w 256055"/>
              <a:gd name="connsiteY10" fmla="*/ 57823 h 385484"/>
              <a:gd name="connsiteX11" fmla="*/ 256055 w 256055"/>
              <a:gd name="connsiteY11" fmla="*/ 57823 h 385484"/>
              <a:gd name="connsiteX12" fmla="*/ 256055 w 256055"/>
              <a:gd name="connsiteY12" fmla="*/ 385484 h 385484"/>
              <a:gd name="connsiteX13" fmla="*/ 256051 w 256055"/>
              <a:gd name="connsiteY13" fmla="*/ 385484 h 385484"/>
              <a:gd name="connsiteX14" fmla="*/ 230446 w 256055"/>
              <a:gd name="connsiteY14" fmla="*/ 385484 h 385484"/>
              <a:gd name="connsiteX15" fmla="*/ 217643 w 256055"/>
              <a:gd name="connsiteY15" fmla="*/ 356573 h 385484"/>
              <a:gd name="connsiteX16" fmla="*/ 198439 w 256055"/>
              <a:gd name="connsiteY16" fmla="*/ 327662 h 385484"/>
              <a:gd name="connsiteX17" fmla="*/ 185637 w 256055"/>
              <a:gd name="connsiteY17" fmla="*/ 289113 h 385484"/>
              <a:gd name="connsiteX18" fmla="*/ 172834 w 256055"/>
              <a:gd name="connsiteY18" fmla="*/ 260202 h 385484"/>
              <a:gd name="connsiteX19" fmla="*/ 140828 w 256055"/>
              <a:gd name="connsiteY19" fmla="*/ 231290 h 385484"/>
              <a:gd name="connsiteX20" fmla="*/ 115223 w 256055"/>
              <a:gd name="connsiteY20" fmla="*/ 173468 h 385484"/>
              <a:gd name="connsiteX21" fmla="*/ 70414 w 256055"/>
              <a:gd name="connsiteY21" fmla="*/ 144557 h 385484"/>
              <a:gd name="connsiteX22" fmla="*/ 57612 w 256055"/>
              <a:gd name="connsiteY22" fmla="*/ 115645 h 385484"/>
              <a:gd name="connsiteX23" fmla="*/ 44809 w 256055"/>
              <a:gd name="connsiteY23" fmla="*/ 86734 h 385484"/>
              <a:gd name="connsiteX24" fmla="*/ 32007 w 256055"/>
              <a:gd name="connsiteY24" fmla="*/ 86734 h 385484"/>
              <a:gd name="connsiteX25" fmla="*/ 19204 w 256055"/>
              <a:gd name="connsiteY25" fmla="*/ 57823 h 385484"/>
              <a:gd name="connsiteX26" fmla="*/ 0 w 256055"/>
              <a:gd name="connsiteY26" fmla="*/ 28911 h 385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56055" h="385484">
                <a:moveTo>
                  <a:pt x="0" y="0"/>
                </a:moveTo>
                <a:lnTo>
                  <a:pt x="19204" y="0"/>
                </a:lnTo>
                <a:lnTo>
                  <a:pt x="32007" y="0"/>
                </a:lnTo>
                <a:lnTo>
                  <a:pt x="57612" y="0"/>
                </a:lnTo>
                <a:lnTo>
                  <a:pt x="102420" y="0"/>
                </a:lnTo>
                <a:lnTo>
                  <a:pt x="140828" y="28911"/>
                </a:lnTo>
                <a:lnTo>
                  <a:pt x="172834" y="28911"/>
                </a:lnTo>
                <a:lnTo>
                  <a:pt x="198439" y="57823"/>
                </a:lnTo>
                <a:lnTo>
                  <a:pt x="230446" y="57823"/>
                </a:lnTo>
                <a:lnTo>
                  <a:pt x="243248" y="57823"/>
                </a:lnTo>
                <a:lnTo>
                  <a:pt x="256051" y="57823"/>
                </a:lnTo>
                <a:lnTo>
                  <a:pt x="256055" y="57823"/>
                </a:lnTo>
                <a:lnTo>
                  <a:pt x="256055" y="385484"/>
                </a:lnTo>
                <a:lnTo>
                  <a:pt x="256051" y="385484"/>
                </a:lnTo>
                <a:lnTo>
                  <a:pt x="230446" y="385484"/>
                </a:lnTo>
                <a:lnTo>
                  <a:pt x="217643" y="356573"/>
                </a:lnTo>
                <a:lnTo>
                  <a:pt x="198439" y="327662"/>
                </a:lnTo>
                <a:lnTo>
                  <a:pt x="185637" y="289113"/>
                </a:lnTo>
                <a:lnTo>
                  <a:pt x="172834" y="260202"/>
                </a:lnTo>
                <a:lnTo>
                  <a:pt x="140828" y="231290"/>
                </a:lnTo>
                <a:lnTo>
                  <a:pt x="115223" y="173468"/>
                </a:lnTo>
                <a:lnTo>
                  <a:pt x="70414" y="144557"/>
                </a:lnTo>
                <a:lnTo>
                  <a:pt x="57612" y="115645"/>
                </a:lnTo>
                <a:lnTo>
                  <a:pt x="44809" y="86734"/>
                </a:lnTo>
                <a:lnTo>
                  <a:pt x="32007" y="86734"/>
                </a:lnTo>
                <a:lnTo>
                  <a:pt x="19204" y="57823"/>
                </a:lnTo>
                <a:lnTo>
                  <a:pt x="0" y="2891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49" name="Freeform 234">
            <a:extLst>
              <a:ext uri="{FF2B5EF4-FFF2-40B4-BE49-F238E27FC236}">
                <a16:creationId xmlns:a16="http://schemas.microsoft.com/office/drawing/2014/main" xmlns="" id="{70FA9F17-8BB3-4936-BA72-E1EA86ADAEC8}"/>
              </a:ext>
            </a:extLst>
          </p:cNvPr>
          <p:cNvSpPr>
            <a:spLocks/>
          </p:cNvSpPr>
          <p:nvPr/>
        </p:nvSpPr>
        <p:spPr bwMode="auto">
          <a:xfrm>
            <a:off x="5560182" y="677636"/>
            <a:ext cx="902579" cy="1811775"/>
          </a:xfrm>
          <a:custGeom>
            <a:avLst/>
            <a:gdLst>
              <a:gd name="T0" fmla="*/ 57 w 141"/>
              <a:gd name="T1" fmla="*/ 129 h 188"/>
              <a:gd name="T2" fmla="*/ 73 w 141"/>
              <a:gd name="T3" fmla="*/ 107 h 188"/>
              <a:gd name="T4" fmla="*/ 86 w 141"/>
              <a:gd name="T5" fmla="*/ 83 h 188"/>
              <a:gd name="T6" fmla="*/ 93 w 141"/>
              <a:gd name="T7" fmla="*/ 58 h 188"/>
              <a:gd name="T8" fmla="*/ 97 w 141"/>
              <a:gd name="T9" fmla="*/ 37 h 188"/>
              <a:gd name="T10" fmla="*/ 97 w 141"/>
              <a:gd name="T11" fmla="*/ 21 h 188"/>
              <a:gd name="T12" fmla="*/ 93 w 141"/>
              <a:gd name="T13" fmla="*/ 9 h 188"/>
              <a:gd name="T14" fmla="*/ 95 w 141"/>
              <a:gd name="T15" fmla="*/ 3 h 188"/>
              <a:gd name="T16" fmla="*/ 104 w 141"/>
              <a:gd name="T17" fmla="*/ 0 h 188"/>
              <a:gd name="T18" fmla="*/ 115 w 141"/>
              <a:gd name="T19" fmla="*/ 3 h 188"/>
              <a:gd name="T20" fmla="*/ 128 w 141"/>
              <a:gd name="T21" fmla="*/ 6 h 188"/>
              <a:gd name="T22" fmla="*/ 135 w 141"/>
              <a:gd name="T23" fmla="*/ 9 h 188"/>
              <a:gd name="T24" fmla="*/ 139 w 141"/>
              <a:gd name="T25" fmla="*/ 12 h 188"/>
              <a:gd name="T26" fmla="*/ 141 w 141"/>
              <a:gd name="T27" fmla="*/ 15 h 188"/>
              <a:gd name="T28" fmla="*/ 139 w 141"/>
              <a:gd name="T29" fmla="*/ 21 h 188"/>
              <a:gd name="T30" fmla="*/ 135 w 141"/>
              <a:gd name="T31" fmla="*/ 27 h 188"/>
              <a:gd name="T32" fmla="*/ 132 w 141"/>
              <a:gd name="T33" fmla="*/ 33 h 188"/>
              <a:gd name="T34" fmla="*/ 130 w 141"/>
              <a:gd name="T35" fmla="*/ 43 h 188"/>
              <a:gd name="T36" fmla="*/ 126 w 141"/>
              <a:gd name="T37" fmla="*/ 58 h 188"/>
              <a:gd name="T38" fmla="*/ 117 w 141"/>
              <a:gd name="T39" fmla="*/ 83 h 188"/>
              <a:gd name="T40" fmla="*/ 108 w 141"/>
              <a:gd name="T41" fmla="*/ 104 h 188"/>
              <a:gd name="T42" fmla="*/ 95 w 141"/>
              <a:gd name="T43" fmla="*/ 126 h 188"/>
              <a:gd name="T44" fmla="*/ 79 w 141"/>
              <a:gd name="T45" fmla="*/ 144 h 188"/>
              <a:gd name="T46" fmla="*/ 59 w 141"/>
              <a:gd name="T47" fmla="*/ 163 h 188"/>
              <a:gd name="T48" fmla="*/ 40 w 141"/>
              <a:gd name="T49" fmla="*/ 175 h 188"/>
              <a:gd name="T50" fmla="*/ 24 w 141"/>
              <a:gd name="T51" fmla="*/ 184 h 188"/>
              <a:gd name="T52" fmla="*/ 15 w 141"/>
              <a:gd name="T53" fmla="*/ 188 h 188"/>
              <a:gd name="T54" fmla="*/ 9 w 141"/>
              <a:gd name="T55" fmla="*/ 188 h 188"/>
              <a:gd name="T56" fmla="*/ 2 w 141"/>
              <a:gd name="T57" fmla="*/ 188 h 188"/>
              <a:gd name="T58" fmla="*/ 0 w 141"/>
              <a:gd name="T59" fmla="*/ 188 h 188"/>
              <a:gd name="T60" fmla="*/ 2 w 141"/>
              <a:gd name="T61" fmla="*/ 184 h 188"/>
              <a:gd name="T62" fmla="*/ 6 w 141"/>
              <a:gd name="T63" fmla="*/ 178 h 188"/>
              <a:gd name="T64" fmla="*/ 13 w 141"/>
              <a:gd name="T65" fmla="*/ 175 h 188"/>
              <a:gd name="T66" fmla="*/ 31 w 141"/>
              <a:gd name="T67" fmla="*/ 160 h 188"/>
              <a:gd name="T68" fmla="*/ 48 w 141"/>
              <a:gd name="T69" fmla="*/ 141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41" h="188">
                <a:moveTo>
                  <a:pt x="48" y="141"/>
                </a:moveTo>
                <a:lnTo>
                  <a:pt x="57" y="129"/>
                </a:lnTo>
                <a:lnTo>
                  <a:pt x="66" y="120"/>
                </a:lnTo>
                <a:lnTo>
                  <a:pt x="73" y="107"/>
                </a:lnTo>
                <a:lnTo>
                  <a:pt x="79" y="95"/>
                </a:lnTo>
                <a:lnTo>
                  <a:pt x="86" y="83"/>
                </a:lnTo>
                <a:lnTo>
                  <a:pt x="90" y="70"/>
                </a:lnTo>
                <a:lnTo>
                  <a:pt x="93" y="58"/>
                </a:lnTo>
                <a:lnTo>
                  <a:pt x="95" y="49"/>
                </a:lnTo>
                <a:lnTo>
                  <a:pt x="97" y="37"/>
                </a:lnTo>
                <a:lnTo>
                  <a:pt x="97" y="30"/>
                </a:lnTo>
                <a:lnTo>
                  <a:pt x="97" y="21"/>
                </a:lnTo>
                <a:lnTo>
                  <a:pt x="95" y="15"/>
                </a:lnTo>
                <a:lnTo>
                  <a:pt x="93" y="9"/>
                </a:lnTo>
                <a:lnTo>
                  <a:pt x="93" y="6"/>
                </a:lnTo>
                <a:lnTo>
                  <a:pt x="95" y="3"/>
                </a:lnTo>
                <a:lnTo>
                  <a:pt x="99" y="0"/>
                </a:lnTo>
                <a:lnTo>
                  <a:pt x="104" y="0"/>
                </a:lnTo>
                <a:lnTo>
                  <a:pt x="108" y="0"/>
                </a:lnTo>
                <a:lnTo>
                  <a:pt x="115" y="3"/>
                </a:lnTo>
                <a:lnTo>
                  <a:pt x="123" y="3"/>
                </a:lnTo>
                <a:lnTo>
                  <a:pt x="128" y="6"/>
                </a:lnTo>
                <a:lnTo>
                  <a:pt x="130" y="9"/>
                </a:lnTo>
                <a:lnTo>
                  <a:pt x="135" y="9"/>
                </a:lnTo>
                <a:lnTo>
                  <a:pt x="137" y="12"/>
                </a:lnTo>
                <a:lnTo>
                  <a:pt x="139" y="12"/>
                </a:lnTo>
                <a:lnTo>
                  <a:pt x="139" y="15"/>
                </a:lnTo>
                <a:lnTo>
                  <a:pt x="141" y="15"/>
                </a:lnTo>
                <a:lnTo>
                  <a:pt x="141" y="18"/>
                </a:lnTo>
                <a:lnTo>
                  <a:pt x="139" y="21"/>
                </a:lnTo>
                <a:lnTo>
                  <a:pt x="137" y="24"/>
                </a:lnTo>
                <a:lnTo>
                  <a:pt x="135" y="27"/>
                </a:lnTo>
                <a:lnTo>
                  <a:pt x="132" y="30"/>
                </a:lnTo>
                <a:lnTo>
                  <a:pt x="132" y="33"/>
                </a:lnTo>
                <a:lnTo>
                  <a:pt x="132" y="37"/>
                </a:lnTo>
                <a:lnTo>
                  <a:pt x="130" y="43"/>
                </a:lnTo>
                <a:lnTo>
                  <a:pt x="128" y="49"/>
                </a:lnTo>
                <a:lnTo>
                  <a:pt x="126" y="58"/>
                </a:lnTo>
                <a:lnTo>
                  <a:pt x="121" y="70"/>
                </a:lnTo>
                <a:lnTo>
                  <a:pt x="117" y="83"/>
                </a:lnTo>
                <a:lnTo>
                  <a:pt x="112" y="92"/>
                </a:lnTo>
                <a:lnTo>
                  <a:pt x="108" y="104"/>
                </a:lnTo>
                <a:lnTo>
                  <a:pt x="101" y="114"/>
                </a:lnTo>
                <a:lnTo>
                  <a:pt x="95" y="126"/>
                </a:lnTo>
                <a:lnTo>
                  <a:pt x="88" y="135"/>
                </a:lnTo>
                <a:lnTo>
                  <a:pt x="79" y="144"/>
                </a:lnTo>
                <a:lnTo>
                  <a:pt x="71" y="154"/>
                </a:lnTo>
                <a:lnTo>
                  <a:pt x="59" y="163"/>
                </a:lnTo>
                <a:lnTo>
                  <a:pt x="51" y="169"/>
                </a:lnTo>
                <a:lnTo>
                  <a:pt x="40" y="175"/>
                </a:lnTo>
                <a:lnTo>
                  <a:pt x="29" y="181"/>
                </a:lnTo>
                <a:lnTo>
                  <a:pt x="24" y="184"/>
                </a:lnTo>
                <a:lnTo>
                  <a:pt x="20" y="184"/>
                </a:lnTo>
                <a:lnTo>
                  <a:pt x="15" y="188"/>
                </a:lnTo>
                <a:lnTo>
                  <a:pt x="11" y="188"/>
                </a:lnTo>
                <a:lnTo>
                  <a:pt x="9" y="188"/>
                </a:lnTo>
                <a:lnTo>
                  <a:pt x="6" y="188"/>
                </a:lnTo>
                <a:lnTo>
                  <a:pt x="2" y="188"/>
                </a:lnTo>
                <a:lnTo>
                  <a:pt x="0" y="188"/>
                </a:lnTo>
                <a:lnTo>
                  <a:pt x="0" y="188"/>
                </a:lnTo>
                <a:lnTo>
                  <a:pt x="0" y="184"/>
                </a:lnTo>
                <a:lnTo>
                  <a:pt x="2" y="184"/>
                </a:lnTo>
                <a:lnTo>
                  <a:pt x="4" y="181"/>
                </a:lnTo>
                <a:lnTo>
                  <a:pt x="6" y="178"/>
                </a:lnTo>
                <a:lnTo>
                  <a:pt x="11" y="178"/>
                </a:lnTo>
                <a:lnTo>
                  <a:pt x="13" y="175"/>
                </a:lnTo>
                <a:lnTo>
                  <a:pt x="22" y="166"/>
                </a:lnTo>
                <a:lnTo>
                  <a:pt x="31" y="160"/>
                </a:lnTo>
                <a:lnTo>
                  <a:pt x="42" y="151"/>
                </a:lnTo>
                <a:lnTo>
                  <a:pt x="48" y="141"/>
                </a:lnTo>
                <a:lnTo>
                  <a:pt x="48" y="14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5" name="Freeform 230">
            <a:extLst>
              <a:ext uri="{FF2B5EF4-FFF2-40B4-BE49-F238E27FC236}">
                <a16:creationId xmlns:a16="http://schemas.microsoft.com/office/drawing/2014/main" xmlns="" id="{2A4F6921-DDB7-4330-99BD-E33A656ABC82}"/>
              </a:ext>
            </a:extLst>
          </p:cNvPr>
          <p:cNvSpPr>
            <a:spLocks/>
          </p:cNvSpPr>
          <p:nvPr/>
        </p:nvSpPr>
        <p:spPr bwMode="auto">
          <a:xfrm>
            <a:off x="5105691" y="937841"/>
            <a:ext cx="467293" cy="356576"/>
          </a:xfrm>
          <a:custGeom>
            <a:avLst/>
            <a:gdLst>
              <a:gd name="T0" fmla="*/ 58 w 73"/>
              <a:gd name="T1" fmla="*/ 37 h 37"/>
              <a:gd name="T2" fmla="*/ 51 w 73"/>
              <a:gd name="T3" fmla="*/ 37 h 37"/>
              <a:gd name="T4" fmla="*/ 42 w 73"/>
              <a:gd name="T5" fmla="*/ 34 h 37"/>
              <a:gd name="T6" fmla="*/ 33 w 73"/>
              <a:gd name="T7" fmla="*/ 31 h 37"/>
              <a:gd name="T8" fmla="*/ 22 w 73"/>
              <a:gd name="T9" fmla="*/ 25 h 37"/>
              <a:gd name="T10" fmla="*/ 18 w 73"/>
              <a:gd name="T11" fmla="*/ 22 h 37"/>
              <a:gd name="T12" fmla="*/ 13 w 73"/>
              <a:gd name="T13" fmla="*/ 19 h 37"/>
              <a:gd name="T14" fmla="*/ 9 w 73"/>
              <a:gd name="T15" fmla="*/ 16 h 37"/>
              <a:gd name="T16" fmla="*/ 7 w 73"/>
              <a:gd name="T17" fmla="*/ 16 h 37"/>
              <a:gd name="T18" fmla="*/ 5 w 73"/>
              <a:gd name="T19" fmla="*/ 13 h 37"/>
              <a:gd name="T20" fmla="*/ 2 w 73"/>
              <a:gd name="T21" fmla="*/ 10 h 37"/>
              <a:gd name="T22" fmla="*/ 0 w 73"/>
              <a:gd name="T23" fmla="*/ 10 h 37"/>
              <a:gd name="T24" fmla="*/ 0 w 73"/>
              <a:gd name="T25" fmla="*/ 10 h 37"/>
              <a:gd name="T26" fmla="*/ 0 w 73"/>
              <a:gd name="T27" fmla="*/ 0 h 37"/>
              <a:gd name="T28" fmla="*/ 2 w 73"/>
              <a:gd name="T29" fmla="*/ 0 h 37"/>
              <a:gd name="T30" fmla="*/ 5 w 73"/>
              <a:gd name="T31" fmla="*/ 0 h 37"/>
              <a:gd name="T32" fmla="*/ 9 w 73"/>
              <a:gd name="T33" fmla="*/ 0 h 37"/>
              <a:gd name="T34" fmla="*/ 13 w 73"/>
              <a:gd name="T35" fmla="*/ 0 h 37"/>
              <a:gd name="T36" fmla="*/ 20 w 73"/>
              <a:gd name="T37" fmla="*/ 0 h 37"/>
              <a:gd name="T38" fmla="*/ 29 w 73"/>
              <a:gd name="T39" fmla="*/ 0 h 37"/>
              <a:gd name="T40" fmla="*/ 42 w 73"/>
              <a:gd name="T41" fmla="*/ 0 h 37"/>
              <a:gd name="T42" fmla="*/ 51 w 73"/>
              <a:gd name="T43" fmla="*/ 3 h 37"/>
              <a:gd name="T44" fmla="*/ 58 w 73"/>
              <a:gd name="T45" fmla="*/ 6 h 37"/>
              <a:gd name="T46" fmla="*/ 62 w 73"/>
              <a:gd name="T47" fmla="*/ 10 h 37"/>
              <a:gd name="T48" fmla="*/ 66 w 73"/>
              <a:gd name="T49" fmla="*/ 13 h 37"/>
              <a:gd name="T50" fmla="*/ 71 w 73"/>
              <a:gd name="T51" fmla="*/ 16 h 37"/>
              <a:gd name="T52" fmla="*/ 73 w 73"/>
              <a:gd name="T53" fmla="*/ 22 h 37"/>
              <a:gd name="T54" fmla="*/ 73 w 73"/>
              <a:gd name="T55" fmla="*/ 25 h 37"/>
              <a:gd name="T56" fmla="*/ 73 w 73"/>
              <a:gd name="T57" fmla="*/ 31 h 37"/>
              <a:gd name="T58" fmla="*/ 71 w 73"/>
              <a:gd name="T59" fmla="*/ 34 h 37"/>
              <a:gd name="T60" fmla="*/ 69 w 73"/>
              <a:gd name="T61" fmla="*/ 37 h 37"/>
              <a:gd name="T62" fmla="*/ 64 w 73"/>
              <a:gd name="T63" fmla="*/ 37 h 37"/>
              <a:gd name="T64" fmla="*/ 58 w 73"/>
              <a:gd name="T65" fmla="*/ 37 h 37"/>
              <a:gd name="T66" fmla="*/ 58 w 73"/>
              <a:gd name="T67" fmla="*/ 37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3" h="37">
                <a:moveTo>
                  <a:pt x="58" y="37"/>
                </a:moveTo>
                <a:lnTo>
                  <a:pt x="51" y="37"/>
                </a:lnTo>
                <a:lnTo>
                  <a:pt x="42" y="34"/>
                </a:lnTo>
                <a:lnTo>
                  <a:pt x="33" y="31"/>
                </a:lnTo>
                <a:lnTo>
                  <a:pt x="22" y="25"/>
                </a:lnTo>
                <a:lnTo>
                  <a:pt x="18" y="22"/>
                </a:lnTo>
                <a:lnTo>
                  <a:pt x="13" y="19"/>
                </a:lnTo>
                <a:lnTo>
                  <a:pt x="9" y="16"/>
                </a:lnTo>
                <a:lnTo>
                  <a:pt x="7" y="16"/>
                </a:lnTo>
                <a:lnTo>
                  <a:pt x="5" y="13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9" y="0"/>
                </a:lnTo>
                <a:lnTo>
                  <a:pt x="13" y="0"/>
                </a:lnTo>
                <a:lnTo>
                  <a:pt x="20" y="0"/>
                </a:lnTo>
                <a:lnTo>
                  <a:pt x="29" y="0"/>
                </a:lnTo>
                <a:lnTo>
                  <a:pt x="42" y="0"/>
                </a:lnTo>
                <a:lnTo>
                  <a:pt x="51" y="3"/>
                </a:lnTo>
                <a:lnTo>
                  <a:pt x="58" y="6"/>
                </a:lnTo>
                <a:lnTo>
                  <a:pt x="62" y="10"/>
                </a:lnTo>
                <a:lnTo>
                  <a:pt x="66" y="13"/>
                </a:lnTo>
                <a:lnTo>
                  <a:pt x="71" y="16"/>
                </a:lnTo>
                <a:lnTo>
                  <a:pt x="73" y="22"/>
                </a:lnTo>
                <a:lnTo>
                  <a:pt x="73" y="25"/>
                </a:lnTo>
                <a:lnTo>
                  <a:pt x="73" y="31"/>
                </a:lnTo>
                <a:lnTo>
                  <a:pt x="71" y="34"/>
                </a:lnTo>
                <a:lnTo>
                  <a:pt x="69" y="37"/>
                </a:lnTo>
                <a:lnTo>
                  <a:pt x="64" y="37"/>
                </a:lnTo>
                <a:lnTo>
                  <a:pt x="58" y="37"/>
                </a:lnTo>
                <a:lnTo>
                  <a:pt x="58" y="3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xmlns="" id="{C59ACBFF-4A28-4742-9E9B-CDD9B3598A5F}"/>
              </a:ext>
            </a:extLst>
          </p:cNvPr>
          <p:cNvSpPr/>
          <p:nvPr/>
        </p:nvSpPr>
        <p:spPr>
          <a:xfrm rot="20262429">
            <a:off x="4906928" y="1626583"/>
            <a:ext cx="635079" cy="181985"/>
          </a:xfrm>
          <a:custGeom>
            <a:avLst/>
            <a:gdLst>
              <a:gd name="connsiteX0" fmla="*/ 379868 w 548444"/>
              <a:gd name="connsiteY0" fmla="*/ 0 h 156786"/>
              <a:gd name="connsiteX1" fmla="*/ 402108 w 548444"/>
              <a:gd name="connsiteY1" fmla="*/ 9118 h 156786"/>
              <a:gd name="connsiteX2" fmla="*/ 429908 w 548444"/>
              <a:gd name="connsiteY2" fmla="*/ 20516 h 156786"/>
              <a:gd name="connsiteX3" fmla="*/ 441028 w 548444"/>
              <a:gd name="connsiteY3" fmla="*/ 25075 h 156786"/>
              <a:gd name="connsiteX4" fmla="*/ 453169 w 548444"/>
              <a:gd name="connsiteY4" fmla="*/ 58828 h 156786"/>
              <a:gd name="connsiteX5" fmla="*/ 480969 w 548444"/>
              <a:gd name="connsiteY5" fmla="*/ 70225 h 156786"/>
              <a:gd name="connsiteX6" fmla="*/ 500863 w 548444"/>
              <a:gd name="connsiteY6" fmla="*/ 116749 h 156786"/>
              <a:gd name="connsiteX7" fmla="*/ 539783 w 548444"/>
              <a:gd name="connsiteY7" fmla="*/ 132705 h 156786"/>
              <a:gd name="connsiteX8" fmla="*/ 548444 w 548444"/>
              <a:gd name="connsiteY8" fmla="*/ 156786 h 156786"/>
              <a:gd name="connsiteX9" fmla="*/ 315588 w 548444"/>
              <a:gd name="connsiteY9" fmla="*/ 156786 h 156786"/>
              <a:gd name="connsiteX10" fmla="*/ 315902 w 548444"/>
              <a:gd name="connsiteY10" fmla="*/ 156020 h 156786"/>
              <a:gd name="connsiteX11" fmla="*/ 304782 w 548444"/>
              <a:gd name="connsiteY11" fmla="*/ 151461 h 156786"/>
              <a:gd name="connsiteX12" fmla="*/ 288102 w 548444"/>
              <a:gd name="connsiteY12" fmla="*/ 144622 h 156786"/>
              <a:gd name="connsiteX13" fmla="*/ 262750 w 548444"/>
              <a:gd name="connsiteY13" fmla="*/ 156786 h 156786"/>
              <a:gd name="connsiteX14" fmla="*/ 247584 w 548444"/>
              <a:gd name="connsiteY14" fmla="*/ 156786 h 156786"/>
              <a:gd name="connsiteX15" fmla="*/ 233522 w 548444"/>
              <a:gd name="connsiteY15" fmla="*/ 151021 h 156786"/>
              <a:gd name="connsiteX16" fmla="*/ 200954 w 548444"/>
              <a:gd name="connsiteY16" fmla="*/ 156786 h 156786"/>
              <a:gd name="connsiteX17" fmla="*/ 177398 w 548444"/>
              <a:gd name="connsiteY17" fmla="*/ 156786 h 156786"/>
              <a:gd name="connsiteX18" fmla="*/ 162262 w 548444"/>
              <a:gd name="connsiteY18" fmla="*/ 150580 h 156786"/>
              <a:gd name="connsiteX19" fmla="*/ 134462 w 548444"/>
              <a:gd name="connsiteY19" fmla="*/ 139183 h 156786"/>
              <a:gd name="connsiteX20" fmla="*/ 123342 w 548444"/>
              <a:gd name="connsiteY20" fmla="*/ 134624 h 156786"/>
              <a:gd name="connsiteX21" fmla="*/ 112221 w 548444"/>
              <a:gd name="connsiteY21" fmla="*/ 130064 h 156786"/>
              <a:gd name="connsiteX22" fmla="*/ 101101 w 548444"/>
              <a:gd name="connsiteY22" fmla="*/ 125505 h 156786"/>
              <a:gd name="connsiteX23" fmla="*/ 73301 w 548444"/>
              <a:gd name="connsiteY23" fmla="*/ 114108 h 156786"/>
              <a:gd name="connsiteX24" fmla="*/ 39941 w 548444"/>
              <a:gd name="connsiteY24" fmla="*/ 100431 h 156786"/>
              <a:gd name="connsiteX25" fmla="*/ 22240 w 548444"/>
              <a:gd name="connsiteY25" fmla="*/ 64398 h 156786"/>
              <a:gd name="connsiteX26" fmla="*/ 0 w 548444"/>
              <a:gd name="connsiteY26" fmla="*/ 55280 h 156786"/>
              <a:gd name="connsiteX27" fmla="*/ 10100 w 548444"/>
              <a:gd name="connsiteY27" fmla="*/ 30646 h 156786"/>
              <a:gd name="connsiteX28" fmla="*/ 31320 w 548444"/>
              <a:gd name="connsiteY28" fmla="*/ 10570 h 156786"/>
              <a:gd name="connsiteX29" fmla="*/ 42440 w 548444"/>
              <a:gd name="connsiteY29" fmla="*/ 15129 h 156786"/>
              <a:gd name="connsiteX30" fmla="*/ 53560 w 548444"/>
              <a:gd name="connsiteY30" fmla="*/ 19688 h 156786"/>
              <a:gd name="connsiteX31" fmla="*/ 81360 w 548444"/>
              <a:gd name="connsiteY31" fmla="*/ 31086 h 156786"/>
              <a:gd name="connsiteX32" fmla="*/ 102580 w 548444"/>
              <a:gd name="connsiteY32" fmla="*/ 11010 h 156786"/>
              <a:gd name="connsiteX33" fmla="*/ 163741 w 548444"/>
              <a:gd name="connsiteY33" fmla="*/ 36085 h 156786"/>
              <a:gd name="connsiteX34" fmla="*/ 212761 w 548444"/>
              <a:gd name="connsiteY34" fmla="*/ 27407 h 156786"/>
              <a:gd name="connsiteX35" fmla="*/ 267341 w 548444"/>
              <a:gd name="connsiteY35" fmla="*/ 21008 h 156786"/>
              <a:gd name="connsiteX36" fmla="*/ 319728 w 548444"/>
              <a:gd name="connsiteY36" fmla="*/ 4119 h 156786"/>
              <a:gd name="connsiteX37" fmla="*/ 341968 w 548444"/>
              <a:gd name="connsiteY37" fmla="*/ 13237 h 156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548444" h="156786">
                <a:moveTo>
                  <a:pt x="379868" y="0"/>
                </a:moveTo>
                <a:lnTo>
                  <a:pt x="402108" y="9118"/>
                </a:lnTo>
                <a:lnTo>
                  <a:pt x="429908" y="20516"/>
                </a:lnTo>
                <a:lnTo>
                  <a:pt x="441028" y="25075"/>
                </a:lnTo>
                <a:lnTo>
                  <a:pt x="453169" y="58828"/>
                </a:lnTo>
                <a:lnTo>
                  <a:pt x="480969" y="70225"/>
                </a:lnTo>
                <a:lnTo>
                  <a:pt x="500863" y="116749"/>
                </a:lnTo>
                <a:lnTo>
                  <a:pt x="539783" y="132705"/>
                </a:lnTo>
                <a:lnTo>
                  <a:pt x="548444" y="156786"/>
                </a:lnTo>
                <a:lnTo>
                  <a:pt x="315588" y="156786"/>
                </a:lnTo>
                <a:lnTo>
                  <a:pt x="315902" y="156020"/>
                </a:lnTo>
                <a:lnTo>
                  <a:pt x="304782" y="151461"/>
                </a:lnTo>
                <a:lnTo>
                  <a:pt x="288102" y="144622"/>
                </a:lnTo>
                <a:lnTo>
                  <a:pt x="262750" y="156786"/>
                </a:lnTo>
                <a:lnTo>
                  <a:pt x="247584" y="156786"/>
                </a:lnTo>
                <a:lnTo>
                  <a:pt x="233522" y="151021"/>
                </a:lnTo>
                <a:lnTo>
                  <a:pt x="200954" y="156786"/>
                </a:lnTo>
                <a:lnTo>
                  <a:pt x="177398" y="156786"/>
                </a:lnTo>
                <a:lnTo>
                  <a:pt x="162262" y="150580"/>
                </a:lnTo>
                <a:lnTo>
                  <a:pt x="134462" y="139183"/>
                </a:lnTo>
                <a:lnTo>
                  <a:pt x="123342" y="134624"/>
                </a:lnTo>
                <a:lnTo>
                  <a:pt x="112221" y="130064"/>
                </a:lnTo>
                <a:lnTo>
                  <a:pt x="101101" y="125505"/>
                </a:lnTo>
                <a:lnTo>
                  <a:pt x="73301" y="114108"/>
                </a:lnTo>
                <a:lnTo>
                  <a:pt x="39941" y="100431"/>
                </a:lnTo>
                <a:lnTo>
                  <a:pt x="22240" y="64398"/>
                </a:lnTo>
                <a:lnTo>
                  <a:pt x="0" y="55280"/>
                </a:lnTo>
                <a:lnTo>
                  <a:pt x="10100" y="30646"/>
                </a:lnTo>
                <a:lnTo>
                  <a:pt x="31320" y="10570"/>
                </a:lnTo>
                <a:lnTo>
                  <a:pt x="42440" y="15129"/>
                </a:lnTo>
                <a:lnTo>
                  <a:pt x="53560" y="19688"/>
                </a:lnTo>
                <a:lnTo>
                  <a:pt x="81360" y="31086"/>
                </a:lnTo>
                <a:lnTo>
                  <a:pt x="102580" y="11010"/>
                </a:lnTo>
                <a:lnTo>
                  <a:pt x="163741" y="36085"/>
                </a:lnTo>
                <a:lnTo>
                  <a:pt x="212761" y="27407"/>
                </a:lnTo>
                <a:lnTo>
                  <a:pt x="267341" y="21008"/>
                </a:lnTo>
                <a:lnTo>
                  <a:pt x="319728" y="4119"/>
                </a:lnTo>
                <a:lnTo>
                  <a:pt x="341968" y="1323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xmlns="" id="{465ADF97-665E-416C-99B3-74DF659BCB09}"/>
              </a:ext>
            </a:extLst>
          </p:cNvPr>
          <p:cNvSpPr>
            <a:spLocks/>
          </p:cNvSpPr>
          <p:nvPr/>
        </p:nvSpPr>
        <p:spPr bwMode="auto">
          <a:xfrm>
            <a:off x="5151498" y="1681311"/>
            <a:ext cx="416078" cy="814663"/>
          </a:xfrm>
          <a:custGeom>
            <a:avLst/>
            <a:gdLst>
              <a:gd name="connsiteX0" fmla="*/ 302520 w 330505"/>
              <a:gd name="connsiteY0" fmla="*/ 0 h 814663"/>
              <a:gd name="connsiteX1" fmla="*/ 330505 w 330505"/>
              <a:gd name="connsiteY1" fmla="*/ 24799 h 814663"/>
              <a:gd name="connsiteX2" fmla="*/ 330505 w 330505"/>
              <a:gd name="connsiteY2" fmla="*/ 51423 h 814663"/>
              <a:gd name="connsiteX3" fmla="*/ 330505 w 330505"/>
              <a:gd name="connsiteY3" fmla="*/ 78048 h 814663"/>
              <a:gd name="connsiteX4" fmla="*/ 330505 w 330505"/>
              <a:gd name="connsiteY4" fmla="*/ 104673 h 814663"/>
              <a:gd name="connsiteX5" fmla="*/ 318487 w 330505"/>
              <a:gd name="connsiteY5" fmla="*/ 104673 h 814663"/>
              <a:gd name="connsiteX6" fmla="*/ 300459 w 330505"/>
              <a:gd name="connsiteY6" fmla="*/ 131297 h 814663"/>
              <a:gd name="connsiteX7" fmla="*/ 276423 w 330505"/>
              <a:gd name="connsiteY7" fmla="*/ 131297 h 814663"/>
              <a:gd name="connsiteX8" fmla="*/ 234358 w 330505"/>
              <a:gd name="connsiteY8" fmla="*/ 184547 h 814663"/>
              <a:gd name="connsiteX9" fmla="*/ 210322 w 330505"/>
              <a:gd name="connsiteY9" fmla="*/ 211171 h 814663"/>
              <a:gd name="connsiteX10" fmla="*/ 186285 w 330505"/>
              <a:gd name="connsiteY10" fmla="*/ 237796 h 814663"/>
              <a:gd name="connsiteX11" fmla="*/ 168257 w 330505"/>
              <a:gd name="connsiteY11" fmla="*/ 264421 h 814663"/>
              <a:gd name="connsiteX12" fmla="*/ 156239 w 330505"/>
              <a:gd name="connsiteY12" fmla="*/ 299920 h 814663"/>
              <a:gd name="connsiteX13" fmla="*/ 144220 w 330505"/>
              <a:gd name="connsiteY13" fmla="*/ 326545 h 814663"/>
              <a:gd name="connsiteX14" fmla="*/ 144220 w 330505"/>
              <a:gd name="connsiteY14" fmla="*/ 353169 h 814663"/>
              <a:gd name="connsiteX15" fmla="*/ 156239 w 330505"/>
              <a:gd name="connsiteY15" fmla="*/ 353169 h 814663"/>
              <a:gd name="connsiteX16" fmla="*/ 168257 w 330505"/>
              <a:gd name="connsiteY16" fmla="*/ 379794 h 814663"/>
              <a:gd name="connsiteX17" fmla="*/ 186285 w 330505"/>
              <a:gd name="connsiteY17" fmla="*/ 406419 h 814663"/>
              <a:gd name="connsiteX18" fmla="*/ 222340 w 330505"/>
              <a:gd name="connsiteY18" fmla="*/ 459668 h 814663"/>
              <a:gd name="connsiteX19" fmla="*/ 234358 w 330505"/>
              <a:gd name="connsiteY19" fmla="*/ 486293 h 814663"/>
              <a:gd name="connsiteX20" fmla="*/ 252386 w 330505"/>
              <a:gd name="connsiteY20" fmla="*/ 512917 h 814663"/>
              <a:gd name="connsiteX21" fmla="*/ 264404 w 330505"/>
              <a:gd name="connsiteY21" fmla="*/ 539542 h 814663"/>
              <a:gd name="connsiteX22" fmla="*/ 264404 w 330505"/>
              <a:gd name="connsiteY22" fmla="*/ 592791 h 814663"/>
              <a:gd name="connsiteX23" fmla="*/ 264404 w 330505"/>
              <a:gd name="connsiteY23" fmla="*/ 681540 h 814663"/>
              <a:gd name="connsiteX24" fmla="*/ 264404 w 330505"/>
              <a:gd name="connsiteY24" fmla="*/ 814663 h 814663"/>
              <a:gd name="connsiteX25" fmla="*/ 156239 w 330505"/>
              <a:gd name="connsiteY25" fmla="*/ 814663 h 814663"/>
              <a:gd name="connsiteX26" fmla="*/ 132202 w 330505"/>
              <a:gd name="connsiteY26" fmla="*/ 708165 h 814663"/>
              <a:gd name="connsiteX27" fmla="*/ 102156 w 330505"/>
              <a:gd name="connsiteY27" fmla="*/ 592791 h 814663"/>
              <a:gd name="connsiteX28" fmla="*/ 78119 w 330505"/>
              <a:gd name="connsiteY28" fmla="*/ 512917 h 814663"/>
              <a:gd name="connsiteX29" fmla="*/ 48074 w 330505"/>
              <a:gd name="connsiteY29" fmla="*/ 459668 h 814663"/>
              <a:gd name="connsiteX30" fmla="*/ 36055 w 330505"/>
              <a:gd name="connsiteY30" fmla="*/ 433043 h 814663"/>
              <a:gd name="connsiteX31" fmla="*/ 24037 w 330505"/>
              <a:gd name="connsiteY31" fmla="*/ 406419 h 814663"/>
              <a:gd name="connsiteX32" fmla="*/ 12018 w 330505"/>
              <a:gd name="connsiteY32" fmla="*/ 379794 h 814663"/>
              <a:gd name="connsiteX33" fmla="*/ 12018 w 330505"/>
              <a:gd name="connsiteY33" fmla="*/ 353169 h 814663"/>
              <a:gd name="connsiteX34" fmla="*/ 0 w 330505"/>
              <a:gd name="connsiteY34" fmla="*/ 326545 h 814663"/>
              <a:gd name="connsiteX35" fmla="*/ 12018 w 330505"/>
              <a:gd name="connsiteY35" fmla="*/ 299920 h 814663"/>
              <a:gd name="connsiteX36" fmla="*/ 24037 w 330505"/>
              <a:gd name="connsiteY36" fmla="*/ 237796 h 814663"/>
              <a:gd name="connsiteX37" fmla="*/ 36055 w 330505"/>
              <a:gd name="connsiteY37" fmla="*/ 184547 h 814663"/>
              <a:gd name="connsiteX38" fmla="*/ 48074 w 330505"/>
              <a:gd name="connsiteY38" fmla="*/ 157922 h 814663"/>
              <a:gd name="connsiteX39" fmla="*/ 62990 w 330505"/>
              <a:gd name="connsiteY39" fmla="*/ 113862 h 814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505" h="814663">
                <a:moveTo>
                  <a:pt x="302520" y="0"/>
                </a:moveTo>
                <a:lnTo>
                  <a:pt x="330505" y="24799"/>
                </a:lnTo>
                <a:lnTo>
                  <a:pt x="330505" y="51423"/>
                </a:lnTo>
                <a:lnTo>
                  <a:pt x="330505" y="78048"/>
                </a:lnTo>
                <a:lnTo>
                  <a:pt x="330505" y="104673"/>
                </a:lnTo>
                <a:lnTo>
                  <a:pt x="318487" y="104673"/>
                </a:lnTo>
                <a:lnTo>
                  <a:pt x="300459" y="131297"/>
                </a:lnTo>
                <a:lnTo>
                  <a:pt x="276423" y="131297"/>
                </a:lnTo>
                <a:lnTo>
                  <a:pt x="234358" y="184547"/>
                </a:lnTo>
                <a:lnTo>
                  <a:pt x="210322" y="211171"/>
                </a:lnTo>
                <a:lnTo>
                  <a:pt x="186285" y="237796"/>
                </a:lnTo>
                <a:lnTo>
                  <a:pt x="168257" y="264421"/>
                </a:lnTo>
                <a:lnTo>
                  <a:pt x="156239" y="299920"/>
                </a:lnTo>
                <a:lnTo>
                  <a:pt x="144220" y="326545"/>
                </a:lnTo>
                <a:lnTo>
                  <a:pt x="144220" y="353169"/>
                </a:lnTo>
                <a:lnTo>
                  <a:pt x="156239" y="353169"/>
                </a:lnTo>
                <a:lnTo>
                  <a:pt x="168257" y="379794"/>
                </a:lnTo>
                <a:lnTo>
                  <a:pt x="186285" y="406419"/>
                </a:lnTo>
                <a:lnTo>
                  <a:pt x="222340" y="459668"/>
                </a:lnTo>
                <a:lnTo>
                  <a:pt x="234358" y="486293"/>
                </a:lnTo>
                <a:lnTo>
                  <a:pt x="252386" y="512917"/>
                </a:lnTo>
                <a:lnTo>
                  <a:pt x="264404" y="539542"/>
                </a:lnTo>
                <a:lnTo>
                  <a:pt x="264404" y="592791"/>
                </a:lnTo>
                <a:lnTo>
                  <a:pt x="264404" y="681540"/>
                </a:lnTo>
                <a:lnTo>
                  <a:pt x="264404" y="814663"/>
                </a:lnTo>
                <a:lnTo>
                  <a:pt x="156239" y="814663"/>
                </a:lnTo>
                <a:lnTo>
                  <a:pt x="132202" y="708165"/>
                </a:lnTo>
                <a:lnTo>
                  <a:pt x="102156" y="592791"/>
                </a:lnTo>
                <a:lnTo>
                  <a:pt x="78119" y="512917"/>
                </a:lnTo>
                <a:lnTo>
                  <a:pt x="48074" y="459668"/>
                </a:lnTo>
                <a:lnTo>
                  <a:pt x="36055" y="433043"/>
                </a:lnTo>
                <a:lnTo>
                  <a:pt x="24037" y="406419"/>
                </a:lnTo>
                <a:lnTo>
                  <a:pt x="12018" y="379794"/>
                </a:lnTo>
                <a:lnTo>
                  <a:pt x="12018" y="353169"/>
                </a:lnTo>
                <a:lnTo>
                  <a:pt x="0" y="326545"/>
                </a:lnTo>
                <a:lnTo>
                  <a:pt x="12018" y="299920"/>
                </a:lnTo>
                <a:lnTo>
                  <a:pt x="24037" y="237796"/>
                </a:lnTo>
                <a:lnTo>
                  <a:pt x="36055" y="184547"/>
                </a:lnTo>
                <a:lnTo>
                  <a:pt x="48074" y="157922"/>
                </a:lnTo>
                <a:lnTo>
                  <a:pt x="62990" y="113862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7" name="Freeform 232">
            <a:extLst>
              <a:ext uri="{FF2B5EF4-FFF2-40B4-BE49-F238E27FC236}">
                <a16:creationId xmlns:a16="http://schemas.microsoft.com/office/drawing/2014/main" xmlns="" id="{2A701C01-BFC0-4905-A978-D412D5FD0EEF}"/>
              </a:ext>
            </a:extLst>
          </p:cNvPr>
          <p:cNvSpPr>
            <a:spLocks/>
          </p:cNvSpPr>
          <p:nvPr/>
        </p:nvSpPr>
        <p:spPr bwMode="auto">
          <a:xfrm>
            <a:off x="4824036" y="2489412"/>
            <a:ext cx="2560501" cy="501129"/>
          </a:xfrm>
          <a:custGeom>
            <a:avLst/>
            <a:gdLst>
              <a:gd name="T0" fmla="*/ 298 w 400"/>
              <a:gd name="T1" fmla="*/ 21 h 52"/>
              <a:gd name="T2" fmla="*/ 309 w 400"/>
              <a:gd name="T3" fmla="*/ 21 h 52"/>
              <a:gd name="T4" fmla="*/ 325 w 400"/>
              <a:gd name="T5" fmla="*/ 21 h 52"/>
              <a:gd name="T6" fmla="*/ 344 w 400"/>
              <a:gd name="T7" fmla="*/ 21 h 52"/>
              <a:gd name="T8" fmla="*/ 364 w 400"/>
              <a:gd name="T9" fmla="*/ 21 h 52"/>
              <a:gd name="T10" fmla="*/ 382 w 400"/>
              <a:gd name="T11" fmla="*/ 21 h 52"/>
              <a:gd name="T12" fmla="*/ 393 w 400"/>
              <a:gd name="T13" fmla="*/ 21 h 52"/>
              <a:gd name="T14" fmla="*/ 397 w 400"/>
              <a:gd name="T15" fmla="*/ 21 h 52"/>
              <a:gd name="T16" fmla="*/ 397 w 400"/>
              <a:gd name="T17" fmla="*/ 24 h 52"/>
              <a:gd name="T18" fmla="*/ 395 w 400"/>
              <a:gd name="T19" fmla="*/ 27 h 52"/>
              <a:gd name="T20" fmla="*/ 389 w 400"/>
              <a:gd name="T21" fmla="*/ 30 h 52"/>
              <a:gd name="T22" fmla="*/ 378 w 400"/>
              <a:gd name="T23" fmla="*/ 33 h 52"/>
              <a:gd name="T24" fmla="*/ 358 w 400"/>
              <a:gd name="T25" fmla="*/ 40 h 52"/>
              <a:gd name="T26" fmla="*/ 333 w 400"/>
              <a:gd name="T27" fmla="*/ 46 h 52"/>
              <a:gd name="T28" fmla="*/ 311 w 400"/>
              <a:gd name="T29" fmla="*/ 49 h 52"/>
              <a:gd name="T30" fmla="*/ 294 w 400"/>
              <a:gd name="T31" fmla="*/ 52 h 52"/>
              <a:gd name="T32" fmla="*/ 278 w 400"/>
              <a:gd name="T33" fmla="*/ 52 h 52"/>
              <a:gd name="T34" fmla="*/ 263 w 400"/>
              <a:gd name="T35" fmla="*/ 49 h 52"/>
              <a:gd name="T36" fmla="*/ 238 w 400"/>
              <a:gd name="T37" fmla="*/ 43 h 52"/>
              <a:gd name="T38" fmla="*/ 205 w 400"/>
              <a:gd name="T39" fmla="*/ 36 h 52"/>
              <a:gd name="T40" fmla="*/ 166 w 400"/>
              <a:gd name="T41" fmla="*/ 27 h 52"/>
              <a:gd name="T42" fmla="*/ 133 w 400"/>
              <a:gd name="T43" fmla="*/ 21 h 52"/>
              <a:gd name="T44" fmla="*/ 113 w 400"/>
              <a:gd name="T45" fmla="*/ 18 h 52"/>
              <a:gd name="T46" fmla="*/ 102 w 400"/>
              <a:gd name="T47" fmla="*/ 15 h 52"/>
              <a:gd name="T48" fmla="*/ 95 w 400"/>
              <a:gd name="T49" fmla="*/ 15 h 52"/>
              <a:gd name="T50" fmla="*/ 88 w 400"/>
              <a:gd name="T51" fmla="*/ 12 h 52"/>
              <a:gd name="T52" fmla="*/ 80 w 400"/>
              <a:gd name="T53" fmla="*/ 12 h 52"/>
              <a:gd name="T54" fmla="*/ 60 w 400"/>
              <a:gd name="T55" fmla="*/ 15 h 52"/>
              <a:gd name="T56" fmla="*/ 38 w 400"/>
              <a:gd name="T57" fmla="*/ 21 h 52"/>
              <a:gd name="T58" fmla="*/ 20 w 400"/>
              <a:gd name="T59" fmla="*/ 21 h 52"/>
              <a:gd name="T60" fmla="*/ 7 w 400"/>
              <a:gd name="T61" fmla="*/ 15 h 52"/>
              <a:gd name="T62" fmla="*/ 0 w 400"/>
              <a:gd name="T63" fmla="*/ 6 h 52"/>
              <a:gd name="T64" fmla="*/ 13 w 400"/>
              <a:gd name="T65" fmla="*/ 3 h 52"/>
              <a:gd name="T66" fmla="*/ 38 w 400"/>
              <a:gd name="T67" fmla="*/ 0 h 52"/>
              <a:gd name="T68" fmla="*/ 55 w 400"/>
              <a:gd name="T69" fmla="*/ 0 h 52"/>
              <a:gd name="T70" fmla="*/ 69 w 400"/>
              <a:gd name="T71" fmla="*/ 0 h 52"/>
              <a:gd name="T72" fmla="*/ 84 w 400"/>
              <a:gd name="T73" fmla="*/ 0 h 52"/>
              <a:gd name="T74" fmla="*/ 95 w 400"/>
              <a:gd name="T75" fmla="*/ 0 h 52"/>
              <a:gd name="T76" fmla="*/ 110 w 400"/>
              <a:gd name="T77" fmla="*/ 0 h 52"/>
              <a:gd name="T78" fmla="*/ 126 w 400"/>
              <a:gd name="T79" fmla="*/ 3 h 52"/>
              <a:gd name="T80" fmla="*/ 144 w 400"/>
              <a:gd name="T81" fmla="*/ 6 h 52"/>
              <a:gd name="T82" fmla="*/ 166 w 400"/>
              <a:gd name="T83" fmla="*/ 9 h 52"/>
              <a:gd name="T84" fmla="*/ 190 w 400"/>
              <a:gd name="T85" fmla="*/ 12 h 52"/>
              <a:gd name="T86" fmla="*/ 216 w 400"/>
              <a:gd name="T87" fmla="*/ 15 h 52"/>
              <a:gd name="T88" fmla="*/ 243 w 400"/>
              <a:gd name="T89" fmla="*/ 18 h 52"/>
              <a:gd name="T90" fmla="*/ 265 w 400"/>
              <a:gd name="T91" fmla="*/ 21 h 52"/>
              <a:gd name="T92" fmla="*/ 280 w 400"/>
              <a:gd name="T93" fmla="*/ 21 h 52"/>
              <a:gd name="T94" fmla="*/ 291 w 400"/>
              <a:gd name="T95" fmla="*/ 21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00" h="52">
                <a:moveTo>
                  <a:pt x="291" y="21"/>
                </a:moveTo>
                <a:lnTo>
                  <a:pt x="298" y="21"/>
                </a:lnTo>
                <a:lnTo>
                  <a:pt x="302" y="21"/>
                </a:lnTo>
                <a:lnTo>
                  <a:pt x="309" y="21"/>
                </a:lnTo>
                <a:lnTo>
                  <a:pt x="318" y="21"/>
                </a:lnTo>
                <a:lnTo>
                  <a:pt x="325" y="21"/>
                </a:lnTo>
                <a:lnTo>
                  <a:pt x="336" y="21"/>
                </a:lnTo>
                <a:lnTo>
                  <a:pt x="344" y="21"/>
                </a:lnTo>
                <a:lnTo>
                  <a:pt x="355" y="21"/>
                </a:lnTo>
                <a:lnTo>
                  <a:pt x="364" y="21"/>
                </a:lnTo>
                <a:lnTo>
                  <a:pt x="373" y="21"/>
                </a:lnTo>
                <a:lnTo>
                  <a:pt x="382" y="21"/>
                </a:lnTo>
                <a:lnTo>
                  <a:pt x="386" y="21"/>
                </a:lnTo>
                <a:lnTo>
                  <a:pt x="393" y="21"/>
                </a:lnTo>
                <a:lnTo>
                  <a:pt x="395" y="21"/>
                </a:lnTo>
                <a:lnTo>
                  <a:pt x="397" y="21"/>
                </a:lnTo>
                <a:lnTo>
                  <a:pt x="400" y="24"/>
                </a:lnTo>
                <a:lnTo>
                  <a:pt x="397" y="24"/>
                </a:lnTo>
                <a:lnTo>
                  <a:pt x="397" y="24"/>
                </a:lnTo>
                <a:lnTo>
                  <a:pt x="395" y="27"/>
                </a:lnTo>
                <a:lnTo>
                  <a:pt x="393" y="30"/>
                </a:lnTo>
                <a:lnTo>
                  <a:pt x="389" y="30"/>
                </a:lnTo>
                <a:lnTo>
                  <a:pt x="384" y="33"/>
                </a:lnTo>
                <a:lnTo>
                  <a:pt x="378" y="33"/>
                </a:lnTo>
                <a:lnTo>
                  <a:pt x="371" y="36"/>
                </a:lnTo>
                <a:lnTo>
                  <a:pt x="358" y="40"/>
                </a:lnTo>
                <a:lnTo>
                  <a:pt x="347" y="43"/>
                </a:lnTo>
                <a:lnTo>
                  <a:pt x="333" y="46"/>
                </a:lnTo>
                <a:lnTo>
                  <a:pt x="322" y="49"/>
                </a:lnTo>
                <a:lnTo>
                  <a:pt x="311" y="49"/>
                </a:lnTo>
                <a:lnTo>
                  <a:pt x="302" y="49"/>
                </a:lnTo>
                <a:lnTo>
                  <a:pt x="294" y="52"/>
                </a:lnTo>
                <a:lnTo>
                  <a:pt x="285" y="52"/>
                </a:lnTo>
                <a:lnTo>
                  <a:pt x="278" y="52"/>
                </a:lnTo>
                <a:lnTo>
                  <a:pt x="272" y="49"/>
                </a:lnTo>
                <a:lnTo>
                  <a:pt x="263" y="49"/>
                </a:lnTo>
                <a:lnTo>
                  <a:pt x="252" y="46"/>
                </a:lnTo>
                <a:lnTo>
                  <a:pt x="238" y="43"/>
                </a:lnTo>
                <a:lnTo>
                  <a:pt x="223" y="40"/>
                </a:lnTo>
                <a:lnTo>
                  <a:pt x="205" y="36"/>
                </a:lnTo>
                <a:lnTo>
                  <a:pt x="186" y="30"/>
                </a:lnTo>
                <a:lnTo>
                  <a:pt x="166" y="27"/>
                </a:lnTo>
                <a:lnTo>
                  <a:pt x="148" y="24"/>
                </a:lnTo>
                <a:lnTo>
                  <a:pt x="133" y="21"/>
                </a:lnTo>
                <a:lnTo>
                  <a:pt x="119" y="18"/>
                </a:lnTo>
                <a:lnTo>
                  <a:pt x="113" y="18"/>
                </a:lnTo>
                <a:lnTo>
                  <a:pt x="106" y="15"/>
                </a:lnTo>
                <a:lnTo>
                  <a:pt x="102" y="15"/>
                </a:lnTo>
                <a:lnTo>
                  <a:pt x="97" y="15"/>
                </a:lnTo>
                <a:lnTo>
                  <a:pt x="95" y="15"/>
                </a:lnTo>
                <a:lnTo>
                  <a:pt x="91" y="12"/>
                </a:lnTo>
                <a:lnTo>
                  <a:pt x="88" y="12"/>
                </a:lnTo>
                <a:lnTo>
                  <a:pt x="86" y="12"/>
                </a:lnTo>
                <a:lnTo>
                  <a:pt x="80" y="12"/>
                </a:lnTo>
                <a:lnTo>
                  <a:pt x="71" y="15"/>
                </a:lnTo>
                <a:lnTo>
                  <a:pt x="60" y="15"/>
                </a:lnTo>
                <a:lnTo>
                  <a:pt x="49" y="18"/>
                </a:lnTo>
                <a:lnTo>
                  <a:pt x="38" y="21"/>
                </a:lnTo>
                <a:lnTo>
                  <a:pt x="29" y="21"/>
                </a:lnTo>
                <a:lnTo>
                  <a:pt x="20" y="21"/>
                </a:lnTo>
                <a:lnTo>
                  <a:pt x="13" y="18"/>
                </a:lnTo>
                <a:lnTo>
                  <a:pt x="7" y="15"/>
                </a:lnTo>
                <a:lnTo>
                  <a:pt x="2" y="12"/>
                </a:lnTo>
                <a:lnTo>
                  <a:pt x="0" y="6"/>
                </a:lnTo>
                <a:lnTo>
                  <a:pt x="0" y="3"/>
                </a:lnTo>
                <a:lnTo>
                  <a:pt x="13" y="3"/>
                </a:lnTo>
                <a:lnTo>
                  <a:pt x="27" y="3"/>
                </a:lnTo>
                <a:lnTo>
                  <a:pt x="38" y="0"/>
                </a:lnTo>
                <a:lnTo>
                  <a:pt x="46" y="0"/>
                </a:lnTo>
                <a:lnTo>
                  <a:pt x="55" y="0"/>
                </a:lnTo>
                <a:lnTo>
                  <a:pt x="62" y="0"/>
                </a:lnTo>
                <a:lnTo>
                  <a:pt x="69" y="0"/>
                </a:lnTo>
                <a:lnTo>
                  <a:pt x="73" y="0"/>
                </a:lnTo>
                <a:lnTo>
                  <a:pt x="84" y="0"/>
                </a:lnTo>
                <a:lnTo>
                  <a:pt x="88" y="0"/>
                </a:lnTo>
                <a:lnTo>
                  <a:pt x="95" y="0"/>
                </a:lnTo>
                <a:lnTo>
                  <a:pt x="102" y="0"/>
                </a:lnTo>
                <a:lnTo>
                  <a:pt x="110" y="0"/>
                </a:lnTo>
                <a:lnTo>
                  <a:pt x="117" y="3"/>
                </a:lnTo>
                <a:lnTo>
                  <a:pt x="126" y="3"/>
                </a:lnTo>
                <a:lnTo>
                  <a:pt x="135" y="6"/>
                </a:lnTo>
                <a:lnTo>
                  <a:pt x="144" y="6"/>
                </a:lnTo>
                <a:lnTo>
                  <a:pt x="155" y="6"/>
                </a:lnTo>
                <a:lnTo>
                  <a:pt x="166" y="9"/>
                </a:lnTo>
                <a:lnTo>
                  <a:pt x="177" y="9"/>
                </a:lnTo>
                <a:lnTo>
                  <a:pt x="190" y="12"/>
                </a:lnTo>
                <a:lnTo>
                  <a:pt x="203" y="15"/>
                </a:lnTo>
                <a:lnTo>
                  <a:pt x="216" y="15"/>
                </a:lnTo>
                <a:lnTo>
                  <a:pt x="230" y="18"/>
                </a:lnTo>
                <a:lnTo>
                  <a:pt x="243" y="18"/>
                </a:lnTo>
                <a:lnTo>
                  <a:pt x="254" y="18"/>
                </a:lnTo>
                <a:lnTo>
                  <a:pt x="265" y="21"/>
                </a:lnTo>
                <a:lnTo>
                  <a:pt x="274" y="21"/>
                </a:lnTo>
                <a:lnTo>
                  <a:pt x="280" y="21"/>
                </a:lnTo>
                <a:lnTo>
                  <a:pt x="287" y="21"/>
                </a:lnTo>
                <a:lnTo>
                  <a:pt x="291" y="21"/>
                </a:lnTo>
                <a:lnTo>
                  <a:pt x="291" y="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4" name="早">
            <a:extLst>
              <a:ext uri="{FF2B5EF4-FFF2-40B4-BE49-F238E27FC236}">
                <a16:creationId xmlns:a16="http://schemas.microsoft.com/office/drawing/2014/main" xmlns="" id="{18B0A41D-AABD-49D7-A601-723D235C9F1F}"/>
              </a:ext>
            </a:extLst>
          </p:cNvPr>
          <p:cNvGrpSpPr/>
          <p:nvPr/>
        </p:nvGrpSpPr>
        <p:grpSpPr>
          <a:xfrm>
            <a:off x="8426546" y="582681"/>
            <a:ext cx="2528497" cy="2544195"/>
            <a:chOff x="8426546" y="582681"/>
            <a:chExt cx="2528497" cy="2544195"/>
          </a:xfrm>
        </p:grpSpPr>
        <p:sp>
          <p:nvSpPr>
            <p:cNvPr id="15" name="Freeform 236"/>
            <p:cNvSpPr>
              <a:spLocks/>
            </p:cNvSpPr>
            <p:nvPr/>
          </p:nvSpPr>
          <p:spPr bwMode="auto">
            <a:xfrm>
              <a:off x="9002659" y="669412"/>
              <a:ext cx="371273" cy="944436"/>
            </a:xfrm>
            <a:custGeom>
              <a:avLst/>
              <a:gdLst>
                <a:gd name="T0" fmla="*/ 40 w 58"/>
                <a:gd name="T1" fmla="*/ 6 h 98"/>
                <a:gd name="T2" fmla="*/ 42 w 58"/>
                <a:gd name="T3" fmla="*/ 12 h 98"/>
                <a:gd name="T4" fmla="*/ 44 w 58"/>
                <a:gd name="T5" fmla="*/ 21 h 98"/>
                <a:gd name="T6" fmla="*/ 49 w 58"/>
                <a:gd name="T7" fmla="*/ 34 h 98"/>
                <a:gd name="T8" fmla="*/ 51 w 58"/>
                <a:gd name="T9" fmla="*/ 49 h 98"/>
                <a:gd name="T10" fmla="*/ 55 w 58"/>
                <a:gd name="T11" fmla="*/ 64 h 98"/>
                <a:gd name="T12" fmla="*/ 58 w 58"/>
                <a:gd name="T13" fmla="*/ 74 h 98"/>
                <a:gd name="T14" fmla="*/ 58 w 58"/>
                <a:gd name="T15" fmla="*/ 80 h 98"/>
                <a:gd name="T16" fmla="*/ 58 w 58"/>
                <a:gd name="T17" fmla="*/ 83 h 98"/>
                <a:gd name="T18" fmla="*/ 58 w 58"/>
                <a:gd name="T19" fmla="*/ 86 h 98"/>
                <a:gd name="T20" fmla="*/ 58 w 58"/>
                <a:gd name="T21" fmla="*/ 89 h 98"/>
                <a:gd name="T22" fmla="*/ 58 w 58"/>
                <a:gd name="T23" fmla="*/ 92 h 98"/>
                <a:gd name="T24" fmla="*/ 55 w 58"/>
                <a:gd name="T25" fmla="*/ 95 h 98"/>
                <a:gd name="T26" fmla="*/ 53 w 58"/>
                <a:gd name="T27" fmla="*/ 98 h 98"/>
                <a:gd name="T28" fmla="*/ 51 w 58"/>
                <a:gd name="T29" fmla="*/ 98 h 98"/>
                <a:gd name="T30" fmla="*/ 44 w 58"/>
                <a:gd name="T31" fmla="*/ 98 h 98"/>
                <a:gd name="T32" fmla="*/ 42 w 58"/>
                <a:gd name="T33" fmla="*/ 95 h 98"/>
                <a:gd name="T34" fmla="*/ 38 w 58"/>
                <a:gd name="T35" fmla="*/ 89 h 98"/>
                <a:gd name="T36" fmla="*/ 33 w 58"/>
                <a:gd name="T37" fmla="*/ 83 h 98"/>
                <a:gd name="T38" fmla="*/ 27 w 58"/>
                <a:gd name="T39" fmla="*/ 64 h 98"/>
                <a:gd name="T40" fmla="*/ 22 w 58"/>
                <a:gd name="T41" fmla="*/ 55 h 98"/>
                <a:gd name="T42" fmla="*/ 20 w 58"/>
                <a:gd name="T43" fmla="*/ 43 h 98"/>
                <a:gd name="T44" fmla="*/ 16 w 58"/>
                <a:gd name="T45" fmla="*/ 34 h 98"/>
                <a:gd name="T46" fmla="*/ 14 w 58"/>
                <a:gd name="T47" fmla="*/ 27 h 98"/>
                <a:gd name="T48" fmla="*/ 9 w 58"/>
                <a:gd name="T49" fmla="*/ 18 h 98"/>
                <a:gd name="T50" fmla="*/ 5 w 58"/>
                <a:gd name="T51" fmla="*/ 15 h 98"/>
                <a:gd name="T52" fmla="*/ 3 w 58"/>
                <a:gd name="T53" fmla="*/ 9 h 98"/>
                <a:gd name="T54" fmla="*/ 3 w 58"/>
                <a:gd name="T55" fmla="*/ 9 h 98"/>
                <a:gd name="T56" fmla="*/ 0 w 58"/>
                <a:gd name="T57" fmla="*/ 6 h 98"/>
                <a:gd name="T58" fmla="*/ 3 w 58"/>
                <a:gd name="T59" fmla="*/ 6 h 98"/>
                <a:gd name="T60" fmla="*/ 3 w 58"/>
                <a:gd name="T61" fmla="*/ 3 h 98"/>
                <a:gd name="T62" fmla="*/ 5 w 58"/>
                <a:gd name="T63" fmla="*/ 3 h 98"/>
                <a:gd name="T64" fmla="*/ 7 w 58"/>
                <a:gd name="T65" fmla="*/ 3 h 98"/>
                <a:gd name="T66" fmla="*/ 9 w 58"/>
                <a:gd name="T67" fmla="*/ 0 h 98"/>
                <a:gd name="T68" fmla="*/ 11 w 58"/>
                <a:gd name="T69" fmla="*/ 0 h 98"/>
                <a:gd name="T70" fmla="*/ 16 w 58"/>
                <a:gd name="T71" fmla="*/ 0 h 98"/>
                <a:gd name="T72" fmla="*/ 18 w 58"/>
                <a:gd name="T73" fmla="*/ 0 h 98"/>
                <a:gd name="T74" fmla="*/ 29 w 58"/>
                <a:gd name="T75" fmla="*/ 3 h 98"/>
                <a:gd name="T76" fmla="*/ 40 w 58"/>
                <a:gd name="T77" fmla="*/ 6 h 98"/>
                <a:gd name="T78" fmla="*/ 40 w 58"/>
                <a:gd name="T79" fmla="*/ 6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8" h="98">
                  <a:moveTo>
                    <a:pt x="40" y="6"/>
                  </a:moveTo>
                  <a:lnTo>
                    <a:pt x="42" y="12"/>
                  </a:lnTo>
                  <a:lnTo>
                    <a:pt x="44" y="21"/>
                  </a:lnTo>
                  <a:lnTo>
                    <a:pt x="49" y="34"/>
                  </a:lnTo>
                  <a:lnTo>
                    <a:pt x="51" y="49"/>
                  </a:lnTo>
                  <a:lnTo>
                    <a:pt x="55" y="64"/>
                  </a:lnTo>
                  <a:lnTo>
                    <a:pt x="58" y="74"/>
                  </a:lnTo>
                  <a:lnTo>
                    <a:pt x="58" y="80"/>
                  </a:lnTo>
                  <a:lnTo>
                    <a:pt x="58" y="83"/>
                  </a:lnTo>
                  <a:lnTo>
                    <a:pt x="58" y="86"/>
                  </a:lnTo>
                  <a:lnTo>
                    <a:pt x="58" y="89"/>
                  </a:lnTo>
                  <a:lnTo>
                    <a:pt x="58" y="92"/>
                  </a:lnTo>
                  <a:lnTo>
                    <a:pt x="55" y="95"/>
                  </a:lnTo>
                  <a:lnTo>
                    <a:pt x="53" y="98"/>
                  </a:lnTo>
                  <a:lnTo>
                    <a:pt x="51" y="98"/>
                  </a:lnTo>
                  <a:lnTo>
                    <a:pt x="44" y="98"/>
                  </a:lnTo>
                  <a:lnTo>
                    <a:pt x="42" y="95"/>
                  </a:lnTo>
                  <a:lnTo>
                    <a:pt x="38" y="89"/>
                  </a:lnTo>
                  <a:lnTo>
                    <a:pt x="33" y="83"/>
                  </a:lnTo>
                  <a:lnTo>
                    <a:pt x="27" y="64"/>
                  </a:lnTo>
                  <a:lnTo>
                    <a:pt x="22" y="55"/>
                  </a:lnTo>
                  <a:lnTo>
                    <a:pt x="20" y="43"/>
                  </a:lnTo>
                  <a:lnTo>
                    <a:pt x="16" y="34"/>
                  </a:lnTo>
                  <a:lnTo>
                    <a:pt x="14" y="27"/>
                  </a:lnTo>
                  <a:lnTo>
                    <a:pt x="9" y="18"/>
                  </a:lnTo>
                  <a:lnTo>
                    <a:pt x="5" y="15"/>
                  </a:lnTo>
                  <a:lnTo>
                    <a:pt x="3" y="9"/>
                  </a:lnTo>
                  <a:lnTo>
                    <a:pt x="3" y="9"/>
                  </a:lnTo>
                  <a:lnTo>
                    <a:pt x="0" y="6"/>
                  </a:lnTo>
                  <a:lnTo>
                    <a:pt x="3" y="6"/>
                  </a:lnTo>
                  <a:lnTo>
                    <a:pt x="3" y="3"/>
                  </a:lnTo>
                  <a:lnTo>
                    <a:pt x="5" y="3"/>
                  </a:lnTo>
                  <a:lnTo>
                    <a:pt x="7" y="3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9" y="3"/>
                  </a:lnTo>
                  <a:lnTo>
                    <a:pt x="40" y="6"/>
                  </a:lnTo>
                  <a:lnTo>
                    <a:pt x="40" y="6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" name="Freeform 237"/>
            <p:cNvSpPr>
              <a:spLocks/>
            </p:cNvSpPr>
            <p:nvPr/>
          </p:nvSpPr>
          <p:spPr bwMode="auto">
            <a:xfrm>
              <a:off x="9233104" y="997073"/>
              <a:ext cx="704138" cy="202382"/>
            </a:xfrm>
            <a:custGeom>
              <a:avLst/>
              <a:gdLst>
                <a:gd name="T0" fmla="*/ 0 w 110"/>
                <a:gd name="T1" fmla="*/ 9 h 21"/>
                <a:gd name="T2" fmla="*/ 15 w 110"/>
                <a:gd name="T3" fmla="*/ 6 h 21"/>
                <a:gd name="T4" fmla="*/ 28 w 110"/>
                <a:gd name="T5" fmla="*/ 6 h 21"/>
                <a:gd name="T6" fmla="*/ 42 w 110"/>
                <a:gd name="T7" fmla="*/ 6 h 21"/>
                <a:gd name="T8" fmla="*/ 46 w 110"/>
                <a:gd name="T9" fmla="*/ 3 h 21"/>
                <a:gd name="T10" fmla="*/ 50 w 110"/>
                <a:gd name="T11" fmla="*/ 3 h 21"/>
                <a:gd name="T12" fmla="*/ 61 w 110"/>
                <a:gd name="T13" fmla="*/ 3 h 21"/>
                <a:gd name="T14" fmla="*/ 70 w 110"/>
                <a:gd name="T15" fmla="*/ 3 h 21"/>
                <a:gd name="T16" fmla="*/ 90 w 110"/>
                <a:gd name="T17" fmla="*/ 0 h 21"/>
                <a:gd name="T18" fmla="*/ 95 w 110"/>
                <a:gd name="T19" fmla="*/ 3 h 21"/>
                <a:gd name="T20" fmla="*/ 99 w 110"/>
                <a:gd name="T21" fmla="*/ 3 h 21"/>
                <a:gd name="T22" fmla="*/ 103 w 110"/>
                <a:gd name="T23" fmla="*/ 3 h 21"/>
                <a:gd name="T24" fmla="*/ 106 w 110"/>
                <a:gd name="T25" fmla="*/ 3 h 21"/>
                <a:gd name="T26" fmla="*/ 108 w 110"/>
                <a:gd name="T27" fmla="*/ 3 h 21"/>
                <a:gd name="T28" fmla="*/ 110 w 110"/>
                <a:gd name="T29" fmla="*/ 6 h 21"/>
                <a:gd name="T30" fmla="*/ 110 w 110"/>
                <a:gd name="T31" fmla="*/ 6 h 21"/>
                <a:gd name="T32" fmla="*/ 110 w 110"/>
                <a:gd name="T33" fmla="*/ 9 h 21"/>
                <a:gd name="T34" fmla="*/ 110 w 110"/>
                <a:gd name="T35" fmla="*/ 9 h 21"/>
                <a:gd name="T36" fmla="*/ 110 w 110"/>
                <a:gd name="T37" fmla="*/ 12 h 21"/>
                <a:gd name="T38" fmla="*/ 108 w 110"/>
                <a:gd name="T39" fmla="*/ 12 h 21"/>
                <a:gd name="T40" fmla="*/ 106 w 110"/>
                <a:gd name="T41" fmla="*/ 12 h 21"/>
                <a:gd name="T42" fmla="*/ 99 w 110"/>
                <a:gd name="T43" fmla="*/ 15 h 21"/>
                <a:gd name="T44" fmla="*/ 92 w 110"/>
                <a:gd name="T45" fmla="*/ 18 h 21"/>
                <a:gd name="T46" fmla="*/ 86 w 110"/>
                <a:gd name="T47" fmla="*/ 18 h 21"/>
                <a:gd name="T48" fmla="*/ 79 w 110"/>
                <a:gd name="T49" fmla="*/ 18 h 21"/>
                <a:gd name="T50" fmla="*/ 70 w 110"/>
                <a:gd name="T51" fmla="*/ 18 h 21"/>
                <a:gd name="T52" fmla="*/ 59 w 110"/>
                <a:gd name="T53" fmla="*/ 18 h 21"/>
                <a:gd name="T54" fmla="*/ 46 w 110"/>
                <a:gd name="T55" fmla="*/ 21 h 21"/>
                <a:gd name="T56" fmla="*/ 33 w 110"/>
                <a:gd name="T57" fmla="*/ 21 h 21"/>
                <a:gd name="T58" fmla="*/ 17 w 110"/>
                <a:gd name="T59" fmla="*/ 21 h 21"/>
                <a:gd name="T60" fmla="*/ 0 w 110"/>
                <a:gd name="T61" fmla="*/ 21 h 21"/>
                <a:gd name="T62" fmla="*/ 0 w 110"/>
                <a:gd name="T63" fmla="*/ 9 h 21"/>
                <a:gd name="T64" fmla="*/ 0 w 110"/>
                <a:gd name="T65" fmla="*/ 9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0" h="21">
                  <a:moveTo>
                    <a:pt x="0" y="9"/>
                  </a:moveTo>
                  <a:lnTo>
                    <a:pt x="15" y="6"/>
                  </a:lnTo>
                  <a:lnTo>
                    <a:pt x="28" y="6"/>
                  </a:lnTo>
                  <a:lnTo>
                    <a:pt x="42" y="6"/>
                  </a:lnTo>
                  <a:lnTo>
                    <a:pt x="46" y="3"/>
                  </a:lnTo>
                  <a:lnTo>
                    <a:pt x="50" y="3"/>
                  </a:lnTo>
                  <a:lnTo>
                    <a:pt x="61" y="3"/>
                  </a:lnTo>
                  <a:lnTo>
                    <a:pt x="70" y="3"/>
                  </a:lnTo>
                  <a:lnTo>
                    <a:pt x="90" y="0"/>
                  </a:lnTo>
                  <a:lnTo>
                    <a:pt x="95" y="3"/>
                  </a:lnTo>
                  <a:lnTo>
                    <a:pt x="99" y="3"/>
                  </a:lnTo>
                  <a:lnTo>
                    <a:pt x="103" y="3"/>
                  </a:lnTo>
                  <a:lnTo>
                    <a:pt x="106" y="3"/>
                  </a:lnTo>
                  <a:lnTo>
                    <a:pt x="108" y="3"/>
                  </a:lnTo>
                  <a:lnTo>
                    <a:pt x="110" y="6"/>
                  </a:lnTo>
                  <a:lnTo>
                    <a:pt x="110" y="6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0" y="12"/>
                  </a:lnTo>
                  <a:lnTo>
                    <a:pt x="108" y="12"/>
                  </a:lnTo>
                  <a:lnTo>
                    <a:pt x="106" y="12"/>
                  </a:lnTo>
                  <a:lnTo>
                    <a:pt x="99" y="15"/>
                  </a:lnTo>
                  <a:lnTo>
                    <a:pt x="92" y="18"/>
                  </a:lnTo>
                  <a:lnTo>
                    <a:pt x="86" y="18"/>
                  </a:lnTo>
                  <a:lnTo>
                    <a:pt x="79" y="18"/>
                  </a:lnTo>
                  <a:lnTo>
                    <a:pt x="70" y="18"/>
                  </a:lnTo>
                  <a:lnTo>
                    <a:pt x="59" y="18"/>
                  </a:lnTo>
                  <a:lnTo>
                    <a:pt x="46" y="21"/>
                  </a:lnTo>
                  <a:lnTo>
                    <a:pt x="33" y="21"/>
                  </a:lnTo>
                  <a:lnTo>
                    <a:pt x="17" y="21"/>
                  </a:lnTo>
                  <a:lnTo>
                    <a:pt x="0" y="21"/>
                  </a:lnTo>
                  <a:lnTo>
                    <a:pt x="0" y="9"/>
                  </a:lnTo>
                  <a:lnTo>
                    <a:pt x="0" y="9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" name="Freeform 238"/>
            <p:cNvSpPr>
              <a:spLocks/>
            </p:cNvSpPr>
            <p:nvPr/>
          </p:nvSpPr>
          <p:spPr bwMode="auto">
            <a:xfrm>
              <a:off x="9329121" y="1411472"/>
              <a:ext cx="736146" cy="86737"/>
            </a:xfrm>
            <a:custGeom>
              <a:avLst/>
              <a:gdLst>
                <a:gd name="T0" fmla="*/ 115 w 115"/>
                <a:gd name="T1" fmla="*/ 3 h 9"/>
                <a:gd name="T2" fmla="*/ 86 w 115"/>
                <a:gd name="T3" fmla="*/ 3 h 9"/>
                <a:gd name="T4" fmla="*/ 60 w 115"/>
                <a:gd name="T5" fmla="*/ 3 h 9"/>
                <a:gd name="T6" fmla="*/ 31 w 115"/>
                <a:gd name="T7" fmla="*/ 6 h 9"/>
                <a:gd name="T8" fmla="*/ 0 w 115"/>
                <a:gd name="T9" fmla="*/ 9 h 9"/>
                <a:gd name="T10" fmla="*/ 0 w 115"/>
                <a:gd name="T11" fmla="*/ 3 h 9"/>
                <a:gd name="T12" fmla="*/ 9 w 115"/>
                <a:gd name="T13" fmla="*/ 3 h 9"/>
                <a:gd name="T14" fmla="*/ 20 w 115"/>
                <a:gd name="T15" fmla="*/ 3 h 9"/>
                <a:gd name="T16" fmla="*/ 33 w 115"/>
                <a:gd name="T17" fmla="*/ 3 h 9"/>
                <a:gd name="T18" fmla="*/ 49 w 115"/>
                <a:gd name="T19" fmla="*/ 0 h 9"/>
                <a:gd name="T20" fmla="*/ 62 w 115"/>
                <a:gd name="T21" fmla="*/ 0 h 9"/>
                <a:gd name="T22" fmla="*/ 80 w 115"/>
                <a:gd name="T23" fmla="*/ 0 h 9"/>
                <a:gd name="T24" fmla="*/ 95 w 115"/>
                <a:gd name="T25" fmla="*/ 0 h 9"/>
                <a:gd name="T26" fmla="*/ 115 w 115"/>
                <a:gd name="T27" fmla="*/ 0 h 9"/>
                <a:gd name="T28" fmla="*/ 115 w 115"/>
                <a:gd name="T29" fmla="*/ 3 h 9"/>
                <a:gd name="T30" fmla="*/ 115 w 115"/>
                <a:gd name="T3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5" h="9">
                  <a:moveTo>
                    <a:pt x="115" y="3"/>
                  </a:moveTo>
                  <a:lnTo>
                    <a:pt x="86" y="3"/>
                  </a:lnTo>
                  <a:lnTo>
                    <a:pt x="60" y="3"/>
                  </a:lnTo>
                  <a:lnTo>
                    <a:pt x="31" y="6"/>
                  </a:lnTo>
                  <a:lnTo>
                    <a:pt x="0" y="9"/>
                  </a:lnTo>
                  <a:lnTo>
                    <a:pt x="0" y="3"/>
                  </a:lnTo>
                  <a:lnTo>
                    <a:pt x="9" y="3"/>
                  </a:lnTo>
                  <a:lnTo>
                    <a:pt x="20" y="3"/>
                  </a:lnTo>
                  <a:lnTo>
                    <a:pt x="33" y="3"/>
                  </a:lnTo>
                  <a:lnTo>
                    <a:pt x="49" y="0"/>
                  </a:lnTo>
                  <a:lnTo>
                    <a:pt x="62" y="0"/>
                  </a:lnTo>
                  <a:lnTo>
                    <a:pt x="80" y="0"/>
                  </a:lnTo>
                  <a:lnTo>
                    <a:pt x="95" y="0"/>
                  </a:lnTo>
                  <a:lnTo>
                    <a:pt x="115" y="0"/>
                  </a:lnTo>
                  <a:lnTo>
                    <a:pt x="115" y="3"/>
                  </a:lnTo>
                  <a:lnTo>
                    <a:pt x="115" y="3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" name="Freeform 239"/>
            <p:cNvSpPr>
              <a:spLocks/>
            </p:cNvSpPr>
            <p:nvPr/>
          </p:nvSpPr>
          <p:spPr bwMode="auto">
            <a:xfrm>
              <a:off x="9527562" y="1411472"/>
              <a:ext cx="294458" cy="1715404"/>
            </a:xfrm>
            <a:custGeom>
              <a:avLst/>
              <a:gdLst>
                <a:gd name="T0" fmla="*/ 42 w 46"/>
                <a:gd name="T1" fmla="*/ 80 h 178"/>
                <a:gd name="T2" fmla="*/ 42 w 46"/>
                <a:gd name="T3" fmla="*/ 92 h 178"/>
                <a:gd name="T4" fmla="*/ 42 w 46"/>
                <a:gd name="T5" fmla="*/ 101 h 178"/>
                <a:gd name="T6" fmla="*/ 42 w 46"/>
                <a:gd name="T7" fmla="*/ 111 h 178"/>
                <a:gd name="T8" fmla="*/ 42 w 46"/>
                <a:gd name="T9" fmla="*/ 120 h 178"/>
                <a:gd name="T10" fmla="*/ 42 w 46"/>
                <a:gd name="T11" fmla="*/ 126 h 178"/>
                <a:gd name="T12" fmla="*/ 42 w 46"/>
                <a:gd name="T13" fmla="*/ 132 h 178"/>
                <a:gd name="T14" fmla="*/ 42 w 46"/>
                <a:gd name="T15" fmla="*/ 138 h 178"/>
                <a:gd name="T16" fmla="*/ 40 w 46"/>
                <a:gd name="T17" fmla="*/ 141 h 178"/>
                <a:gd name="T18" fmla="*/ 38 w 46"/>
                <a:gd name="T19" fmla="*/ 154 h 178"/>
                <a:gd name="T20" fmla="*/ 35 w 46"/>
                <a:gd name="T21" fmla="*/ 166 h 178"/>
                <a:gd name="T22" fmla="*/ 33 w 46"/>
                <a:gd name="T23" fmla="*/ 172 h 178"/>
                <a:gd name="T24" fmla="*/ 29 w 46"/>
                <a:gd name="T25" fmla="*/ 175 h 178"/>
                <a:gd name="T26" fmla="*/ 26 w 46"/>
                <a:gd name="T27" fmla="*/ 178 h 178"/>
                <a:gd name="T28" fmla="*/ 22 w 46"/>
                <a:gd name="T29" fmla="*/ 178 h 178"/>
                <a:gd name="T30" fmla="*/ 18 w 46"/>
                <a:gd name="T31" fmla="*/ 175 h 178"/>
                <a:gd name="T32" fmla="*/ 15 w 46"/>
                <a:gd name="T33" fmla="*/ 172 h 178"/>
                <a:gd name="T34" fmla="*/ 11 w 46"/>
                <a:gd name="T35" fmla="*/ 166 h 178"/>
                <a:gd name="T36" fmla="*/ 11 w 46"/>
                <a:gd name="T37" fmla="*/ 157 h 178"/>
                <a:gd name="T38" fmla="*/ 9 w 46"/>
                <a:gd name="T39" fmla="*/ 151 h 178"/>
                <a:gd name="T40" fmla="*/ 9 w 46"/>
                <a:gd name="T41" fmla="*/ 145 h 178"/>
                <a:gd name="T42" fmla="*/ 9 w 46"/>
                <a:gd name="T43" fmla="*/ 138 h 178"/>
                <a:gd name="T44" fmla="*/ 9 w 46"/>
                <a:gd name="T45" fmla="*/ 129 h 178"/>
                <a:gd name="T46" fmla="*/ 9 w 46"/>
                <a:gd name="T47" fmla="*/ 120 h 178"/>
                <a:gd name="T48" fmla="*/ 7 w 46"/>
                <a:gd name="T49" fmla="*/ 108 h 178"/>
                <a:gd name="T50" fmla="*/ 7 w 46"/>
                <a:gd name="T51" fmla="*/ 95 h 178"/>
                <a:gd name="T52" fmla="*/ 7 w 46"/>
                <a:gd name="T53" fmla="*/ 83 h 178"/>
                <a:gd name="T54" fmla="*/ 7 w 46"/>
                <a:gd name="T55" fmla="*/ 71 h 178"/>
                <a:gd name="T56" fmla="*/ 7 w 46"/>
                <a:gd name="T57" fmla="*/ 58 h 178"/>
                <a:gd name="T58" fmla="*/ 7 w 46"/>
                <a:gd name="T59" fmla="*/ 46 h 178"/>
                <a:gd name="T60" fmla="*/ 7 w 46"/>
                <a:gd name="T61" fmla="*/ 34 h 178"/>
                <a:gd name="T62" fmla="*/ 4 w 46"/>
                <a:gd name="T63" fmla="*/ 24 h 178"/>
                <a:gd name="T64" fmla="*/ 4 w 46"/>
                <a:gd name="T65" fmla="*/ 15 h 178"/>
                <a:gd name="T66" fmla="*/ 2 w 46"/>
                <a:gd name="T67" fmla="*/ 9 h 178"/>
                <a:gd name="T68" fmla="*/ 0 w 46"/>
                <a:gd name="T69" fmla="*/ 0 h 178"/>
                <a:gd name="T70" fmla="*/ 11 w 46"/>
                <a:gd name="T71" fmla="*/ 3 h 178"/>
                <a:gd name="T72" fmla="*/ 20 w 46"/>
                <a:gd name="T73" fmla="*/ 6 h 178"/>
                <a:gd name="T74" fmla="*/ 26 w 46"/>
                <a:gd name="T75" fmla="*/ 6 h 178"/>
                <a:gd name="T76" fmla="*/ 33 w 46"/>
                <a:gd name="T77" fmla="*/ 9 h 178"/>
                <a:gd name="T78" fmla="*/ 38 w 46"/>
                <a:gd name="T79" fmla="*/ 12 h 178"/>
                <a:gd name="T80" fmla="*/ 42 w 46"/>
                <a:gd name="T81" fmla="*/ 12 h 178"/>
                <a:gd name="T82" fmla="*/ 44 w 46"/>
                <a:gd name="T83" fmla="*/ 15 h 178"/>
                <a:gd name="T84" fmla="*/ 46 w 46"/>
                <a:gd name="T85" fmla="*/ 15 h 178"/>
                <a:gd name="T86" fmla="*/ 46 w 46"/>
                <a:gd name="T87" fmla="*/ 18 h 178"/>
                <a:gd name="T88" fmla="*/ 46 w 46"/>
                <a:gd name="T89" fmla="*/ 21 h 178"/>
                <a:gd name="T90" fmla="*/ 46 w 46"/>
                <a:gd name="T91" fmla="*/ 21 h 178"/>
                <a:gd name="T92" fmla="*/ 46 w 46"/>
                <a:gd name="T93" fmla="*/ 24 h 178"/>
                <a:gd name="T94" fmla="*/ 44 w 46"/>
                <a:gd name="T95" fmla="*/ 28 h 178"/>
                <a:gd name="T96" fmla="*/ 44 w 46"/>
                <a:gd name="T97" fmla="*/ 31 h 178"/>
                <a:gd name="T98" fmla="*/ 44 w 46"/>
                <a:gd name="T99" fmla="*/ 37 h 178"/>
                <a:gd name="T100" fmla="*/ 44 w 46"/>
                <a:gd name="T101" fmla="*/ 43 h 178"/>
                <a:gd name="T102" fmla="*/ 44 w 46"/>
                <a:gd name="T103" fmla="*/ 49 h 178"/>
                <a:gd name="T104" fmla="*/ 42 w 46"/>
                <a:gd name="T105" fmla="*/ 58 h 178"/>
                <a:gd name="T106" fmla="*/ 42 w 46"/>
                <a:gd name="T107" fmla="*/ 68 h 178"/>
                <a:gd name="T108" fmla="*/ 42 w 46"/>
                <a:gd name="T109" fmla="*/ 80 h 178"/>
                <a:gd name="T110" fmla="*/ 42 w 46"/>
                <a:gd name="T111" fmla="*/ 8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6" h="178">
                  <a:moveTo>
                    <a:pt x="42" y="80"/>
                  </a:moveTo>
                  <a:lnTo>
                    <a:pt x="42" y="92"/>
                  </a:lnTo>
                  <a:lnTo>
                    <a:pt x="42" y="101"/>
                  </a:lnTo>
                  <a:lnTo>
                    <a:pt x="42" y="111"/>
                  </a:lnTo>
                  <a:lnTo>
                    <a:pt x="42" y="120"/>
                  </a:lnTo>
                  <a:lnTo>
                    <a:pt x="42" y="126"/>
                  </a:lnTo>
                  <a:lnTo>
                    <a:pt x="42" y="132"/>
                  </a:lnTo>
                  <a:lnTo>
                    <a:pt x="42" y="138"/>
                  </a:lnTo>
                  <a:lnTo>
                    <a:pt x="40" y="141"/>
                  </a:lnTo>
                  <a:lnTo>
                    <a:pt x="38" y="154"/>
                  </a:lnTo>
                  <a:lnTo>
                    <a:pt x="35" y="166"/>
                  </a:lnTo>
                  <a:lnTo>
                    <a:pt x="33" y="172"/>
                  </a:lnTo>
                  <a:lnTo>
                    <a:pt x="29" y="175"/>
                  </a:lnTo>
                  <a:lnTo>
                    <a:pt x="26" y="178"/>
                  </a:lnTo>
                  <a:lnTo>
                    <a:pt x="22" y="178"/>
                  </a:lnTo>
                  <a:lnTo>
                    <a:pt x="18" y="175"/>
                  </a:lnTo>
                  <a:lnTo>
                    <a:pt x="15" y="172"/>
                  </a:lnTo>
                  <a:lnTo>
                    <a:pt x="11" y="166"/>
                  </a:lnTo>
                  <a:lnTo>
                    <a:pt x="11" y="157"/>
                  </a:lnTo>
                  <a:lnTo>
                    <a:pt x="9" y="151"/>
                  </a:lnTo>
                  <a:lnTo>
                    <a:pt x="9" y="145"/>
                  </a:lnTo>
                  <a:lnTo>
                    <a:pt x="9" y="138"/>
                  </a:lnTo>
                  <a:lnTo>
                    <a:pt x="9" y="129"/>
                  </a:lnTo>
                  <a:lnTo>
                    <a:pt x="9" y="120"/>
                  </a:lnTo>
                  <a:lnTo>
                    <a:pt x="7" y="108"/>
                  </a:lnTo>
                  <a:lnTo>
                    <a:pt x="7" y="95"/>
                  </a:lnTo>
                  <a:lnTo>
                    <a:pt x="7" y="83"/>
                  </a:lnTo>
                  <a:lnTo>
                    <a:pt x="7" y="71"/>
                  </a:lnTo>
                  <a:lnTo>
                    <a:pt x="7" y="58"/>
                  </a:lnTo>
                  <a:lnTo>
                    <a:pt x="7" y="46"/>
                  </a:lnTo>
                  <a:lnTo>
                    <a:pt x="7" y="34"/>
                  </a:lnTo>
                  <a:lnTo>
                    <a:pt x="4" y="24"/>
                  </a:lnTo>
                  <a:lnTo>
                    <a:pt x="4" y="15"/>
                  </a:lnTo>
                  <a:lnTo>
                    <a:pt x="2" y="9"/>
                  </a:lnTo>
                  <a:lnTo>
                    <a:pt x="0" y="0"/>
                  </a:lnTo>
                  <a:lnTo>
                    <a:pt x="11" y="3"/>
                  </a:lnTo>
                  <a:lnTo>
                    <a:pt x="20" y="6"/>
                  </a:lnTo>
                  <a:lnTo>
                    <a:pt x="26" y="6"/>
                  </a:lnTo>
                  <a:lnTo>
                    <a:pt x="33" y="9"/>
                  </a:lnTo>
                  <a:lnTo>
                    <a:pt x="38" y="12"/>
                  </a:lnTo>
                  <a:lnTo>
                    <a:pt x="42" y="12"/>
                  </a:lnTo>
                  <a:lnTo>
                    <a:pt x="44" y="15"/>
                  </a:lnTo>
                  <a:lnTo>
                    <a:pt x="46" y="15"/>
                  </a:lnTo>
                  <a:lnTo>
                    <a:pt x="46" y="18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4"/>
                  </a:lnTo>
                  <a:lnTo>
                    <a:pt x="44" y="28"/>
                  </a:lnTo>
                  <a:lnTo>
                    <a:pt x="44" y="31"/>
                  </a:lnTo>
                  <a:lnTo>
                    <a:pt x="44" y="37"/>
                  </a:lnTo>
                  <a:lnTo>
                    <a:pt x="44" y="43"/>
                  </a:lnTo>
                  <a:lnTo>
                    <a:pt x="44" y="49"/>
                  </a:lnTo>
                  <a:lnTo>
                    <a:pt x="42" y="58"/>
                  </a:lnTo>
                  <a:lnTo>
                    <a:pt x="42" y="68"/>
                  </a:lnTo>
                  <a:lnTo>
                    <a:pt x="42" y="80"/>
                  </a:lnTo>
                  <a:lnTo>
                    <a:pt x="42" y="80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" name="Freeform 240"/>
            <p:cNvSpPr>
              <a:spLocks/>
            </p:cNvSpPr>
            <p:nvPr/>
          </p:nvSpPr>
          <p:spPr bwMode="auto">
            <a:xfrm>
              <a:off x="8426546" y="1681311"/>
              <a:ext cx="2528497" cy="443307"/>
            </a:xfrm>
            <a:custGeom>
              <a:avLst/>
              <a:gdLst>
                <a:gd name="T0" fmla="*/ 379 w 395"/>
                <a:gd name="T1" fmla="*/ 9 h 46"/>
                <a:gd name="T2" fmla="*/ 386 w 395"/>
                <a:gd name="T3" fmla="*/ 12 h 46"/>
                <a:gd name="T4" fmla="*/ 393 w 395"/>
                <a:gd name="T5" fmla="*/ 15 h 46"/>
                <a:gd name="T6" fmla="*/ 395 w 395"/>
                <a:gd name="T7" fmla="*/ 18 h 46"/>
                <a:gd name="T8" fmla="*/ 395 w 395"/>
                <a:gd name="T9" fmla="*/ 24 h 46"/>
                <a:gd name="T10" fmla="*/ 388 w 395"/>
                <a:gd name="T11" fmla="*/ 27 h 46"/>
                <a:gd name="T12" fmla="*/ 379 w 395"/>
                <a:gd name="T13" fmla="*/ 27 h 46"/>
                <a:gd name="T14" fmla="*/ 366 w 395"/>
                <a:gd name="T15" fmla="*/ 27 h 46"/>
                <a:gd name="T16" fmla="*/ 353 w 395"/>
                <a:gd name="T17" fmla="*/ 27 h 46"/>
                <a:gd name="T18" fmla="*/ 335 w 395"/>
                <a:gd name="T19" fmla="*/ 24 h 46"/>
                <a:gd name="T20" fmla="*/ 322 w 395"/>
                <a:gd name="T21" fmla="*/ 24 h 46"/>
                <a:gd name="T22" fmla="*/ 307 w 395"/>
                <a:gd name="T23" fmla="*/ 24 h 46"/>
                <a:gd name="T24" fmla="*/ 289 w 395"/>
                <a:gd name="T25" fmla="*/ 24 h 46"/>
                <a:gd name="T26" fmla="*/ 267 w 395"/>
                <a:gd name="T27" fmla="*/ 24 h 46"/>
                <a:gd name="T28" fmla="*/ 240 w 395"/>
                <a:gd name="T29" fmla="*/ 27 h 46"/>
                <a:gd name="T30" fmla="*/ 190 w 395"/>
                <a:gd name="T31" fmla="*/ 30 h 46"/>
                <a:gd name="T32" fmla="*/ 141 w 395"/>
                <a:gd name="T33" fmla="*/ 33 h 46"/>
                <a:gd name="T34" fmla="*/ 121 w 395"/>
                <a:gd name="T35" fmla="*/ 36 h 46"/>
                <a:gd name="T36" fmla="*/ 101 w 395"/>
                <a:gd name="T37" fmla="*/ 40 h 46"/>
                <a:gd name="T38" fmla="*/ 86 w 395"/>
                <a:gd name="T39" fmla="*/ 40 h 46"/>
                <a:gd name="T40" fmla="*/ 73 w 395"/>
                <a:gd name="T41" fmla="*/ 43 h 46"/>
                <a:gd name="T42" fmla="*/ 53 w 395"/>
                <a:gd name="T43" fmla="*/ 46 h 46"/>
                <a:gd name="T44" fmla="*/ 44 w 395"/>
                <a:gd name="T45" fmla="*/ 46 h 46"/>
                <a:gd name="T46" fmla="*/ 37 w 395"/>
                <a:gd name="T47" fmla="*/ 43 h 46"/>
                <a:gd name="T48" fmla="*/ 24 w 395"/>
                <a:gd name="T49" fmla="*/ 40 h 46"/>
                <a:gd name="T50" fmla="*/ 11 w 395"/>
                <a:gd name="T51" fmla="*/ 36 h 46"/>
                <a:gd name="T52" fmla="*/ 4 w 395"/>
                <a:gd name="T53" fmla="*/ 33 h 46"/>
                <a:gd name="T54" fmla="*/ 0 w 395"/>
                <a:gd name="T55" fmla="*/ 30 h 46"/>
                <a:gd name="T56" fmla="*/ 0 w 395"/>
                <a:gd name="T57" fmla="*/ 27 h 46"/>
                <a:gd name="T58" fmla="*/ 2 w 395"/>
                <a:gd name="T59" fmla="*/ 24 h 46"/>
                <a:gd name="T60" fmla="*/ 9 w 395"/>
                <a:gd name="T61" fmla="*/ 24 h 46"/>
                <a:gd name="T62" fmla="*/ 17 w 395"/>
                <a:gd name="T63" fmla="*/ 24 h 46"/>
                <a:gd name="T64" fmla="*/ 37 w 395"/>
                <a:gd name="T65" fmla="*/ 21 h 46"/>
                <a:gd name="T66" fmla="*/ 66 w 395"/>
                <a:gd name="T67" fmla="*/ 21 h 46"/>
                <a:gd name="T68" fmla="*/ 95 w 395"/>
                <a:gd name="T69" fmla="*/ 18 h 46"/>
                <a:gd name="T70" fmla="*/ 110 w 395"/>
                <a:gd name="T71" fmla="*/ 18 h 46"/>
                <a:gd name="T72" fmla="*/ 123 w 395"/>
                <a:gd name="T73" fmla="*/ 15 h 46"/>
                <a:gd name="T74" fmla="*/ 132 w 395"/>
                <a:gd name="T75" fmla="*/ 15 h 46"/>
                <a:gd name="T76" fmla="*/ 139 w 395"/>
                <a:gd name="T77" fmla="*/ 15 h 46"/>
                <a:gd name="T78" fmla="*/ 145 w 395"/>
                <a:gd name="T79" fmla="*/ 15 h 46"/>
                <a:gd name="T80" fmla="*/ 152 w 395"/>
                <a:gd name="T81" fmla="*/ 15 h 46"/>
                <a:gd name="T82" fmla="*/ 163 w 395"/>
                <a:gd name="T83" fmla="*/ 12 h 46"/>
                <a:gd name="T84" fmla="*/ 174 w 395"/>
                <a:gd name="T85" fmla="*/ 12 h 46"/>
                <a:gd name="T86" fmla="*/ 190 w 395"/>
                <a:gd name="T87" fmla="*/ 12 h 46"/>
                <a:gd name="T88" fmla="*/ 207 w 395"/>
                <a:gd name="T89" fmla="*/ 9 h 46"/>
                <a:gd name="T90" fmla="*/ 227 w 395"/>
                <a:gd name="T91" fmla="*/ 9 h 46"/>
                <a:gd name="T92" fmla="*/ 249 w 395"/>
                <a:gd name="T93" fmla="*/ 6 h 46"/>
                <a:gd name="T94" fmla="*/ 267 w 395"/>
                <a:gd name="T95" fmla="*/ 6 h 46"/>
                <a:gd name="T96" fmla="*/ 285 w 395"/>
                <a:gd name="T97" fmla="*/ 3 h 46"/>
                <a:gd name="T98" fmla="*/ 300 w 395"/>
                <a:gd name="T99" fmla="*/ 3 h 46"/>
                <a:gd name="T100" fmla="*/ 313 w 395"/>
                <a:gd name="T101" fmla="*/ 3 h 46"/>
                <a:gd name="T102" fmla="*/ 322 w 395"/>
                <a:gd name="T103" fmla="*/ 0 h 46"/>
                <a:gd name="T104" fmla="*/ 331 w 395"/>
                <a:gd name="T105" fmla="*/ 0 h 46"/>
                <a:gd name="T106" fmla="*/ 338 w 395"/>
                <a:gd name="T107" fmla="*/ 0 h 46"/>
                <a:gd name="T108" fmla="*/ 346 w 395"/>
                <a:gd name="T109" fmla="*/ 3 h 46"/>
                <a:gd name="T110" fmla="*/ 364 w 395"/>
                <a:gd name="T111" fmla="*/ 6 h 46"/>
                <a:gd name="T112" fmla="*/ 375 w 395"/>
                <a:gd name="T113" fmla="*/ 9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95" h="46">
                  <a:moveTo>
                    <a:pt x="375" y="9"/>
                  </a:moveTo>
                  <a:lnTo>
                    <a:pt x="379" y="9"/>
                  </a:lnTo>
                  <a:lnTo>
                    <a:pt x="384" y="12"/>
                  </a:lnTo>
                  <a:lnTo>
                    <a:pt x="386" y="12"/>
                  </a:lnTo>
                  <a:lnTo>
                    <a:pt x="390" y="15"/>
                  </a:lnTo>
                  <a:lnTo>
                    <a:pt x="393" y="15"/>
                  </a:lnTo>
                  <a:lnTo>
                    <a:pt x="393" y="18"/>
                  </a:lnTo>
                  <a:lnTo>
                    <a:pt x="395" y="18"/>
                  </a:lnTo>
                  <a:lnTo>
                    <a:pt x="395" y="21"/>
                  </a:lnTo>
                  <a:lnTo>
                    <a:pt x="395" y="24"/>
                  </a:lnTo>
                  <a:lnTo>
                    <a:pt x="393" y="24"/>
                  </a:lnTo>
                  <a:lnTo>
                    <a:pt x="388" y="27"/>
                  </a:lnTo>
                  <a:lnTo>
                    <a:pt x="384" y="27"/>
                  </a:lnTo>
                  <a:lnTo>
                    <a:pt x="379" y="27"/>
                  </a:lnTo>
                  <a:lnTo>
                    <a:pt x="373" y="27"/>
                  </a:lnTo>
                  <a:lnTo>
                    <a:pt x="366" y="27"/>
                  </a:lnTo>
                  <a:lnTo>
                    <a:pt x="362" y="27"/>
                  </a:lnTo>
                  <a:lnTo>
                    <a:pt x="353" y="27"/>
                  </a:lnTo>
                  <a:lnTo>
                    <a:pt x="346" y="24"/>
                  </a:lnTo>
                  <a:lnTo>
                    <a:pt x="335" y="24"/>
                  </a:lnTo>
                  <a:lnTo>
                    <a:pt x="329" y="24"/>
                  </a:lnTo>
                  <a:lnTo>
                    <a:pt x="322" y="24"/>
                  </a:lnTo>
                  <a:lnTo>
                    <a:pt x="315" y="24"/>
                  </a:lnTo>
                  <a:lnTo>
                    <a:pt x="307" y="24"/>
                  </a:lnTo>
                  <a:lnTo>
                    <a:pt x="298" y="24"/>
                  </a:lnTo>
                  <a:lnTo>
                    <a:pt x="289" y="24"/>
                  </a:lnTo>
                  <a:lnTo>
                    <a:pt x="278" y="24"/>
                  </a:lnTo>
                  <a:lnTo>
                    <a:pt x="267" y="24"/>
                  </a:lnTo>
                  <a:lnTo>
                    <a:pt x="254" y="24"/>
                  </a:lnTo>
                  <a:lnTo>
                    <a:pt x="240" y="27"/>
                  </a:lnTo>
                  <a:lnTo>
                    <a:pt x="216" y="27"/>
                  </a:lnTo>
                  <a:lnTo>
                    <a:pt x="190" y="30"/>
                  </a:lnTo>
                  <a:lnTo>
                    <a:pt x="165" y="30"/>
                  </a:lnTo>
                  <a:lnTo>
                    <a:pt x="141" y="33"/>
                  </a:lnTo>
                  <a:lnTo>
                    <a:pt x="130" y="36"/>
                  </a:lnTo>
                  <a:lnTo>
                    <a:pt x="121" y="36"/>
                  </a:lnTo>
                  <a:lnTo>
                    <a:pt x="110" y="36"/>
                  </a:lnTo>
                  <a:lnTo>
                    <a:pt x="101" y="40"/>
                  </a:lnTo>
                  <a:lnTo>
                    <a:pt x="93" y="40"/>
                  </a:lnTo>
                  <a:lnTo>
                    <a:pt x="86" y="40"/>
                  </a:lnTo>
                  <a:lnTo>
                    <a:pt x="79" y="40"/>
                  </a:lnTo>
                  <a:lnTo>
                    <a:pt x="73" y="43"/>
                  </a:lnTo>
                  <a:lnTo>
                    <a:pt x="62" y="43"/>
                  </a:lnTo>
                  <a:lnTo>
                    <a:pt x="53" y="46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2" y="43"/>
                  </a:lnTo>
                  <a:lnTo>
                    <a:pt x="37" y="43"/>
                  </a:lnTo>
                  <a:lnTo>
                    <a:pt x="31" y="43"/>
                  </a:lnTo>
                  <a:lnTo>
                    <a:pt x="24" y="40"/>
                  </a:lnTo>
                  <a:lnTo>
                    <a:pt x="15" y="40"/>
                  </a:lnTo>
                  <a:lnTo>
                    <a:pt x="11" y="36"/>
                  </a:lnTo>
                  <a:lnTo>
                    <a:pt x="9" y="36"/>
                  </a:lnTo>
                  <a:lnTo>
                    <a:pt x="4" y="33"/>
                  </a:lnTo>
                  <a:lnTo>
                    <a:pt x="2" y="33"/>
                  </a:lnTo>
                  <a:lnTo>
                    <a:pt x="0" y="30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9" y="24"/>
                  </a:lnTo>
                  <a:lnTo>
                    <a:pt x="13" y="24"/>
                  </a:lnTo>
                  <a:lnTo>
                    <a:pt x="17" y="24"/>
                  </a:lnTo>
                  <a:lnTo>
                    <a:pt x="24" y="24"/>
                  </a:lnTo>
                  <a:lnTo>
                    <a:pt x="37" y="21"/>
                  </a:lnTo>
                  <a:lnTo>
                    <a:pt x="51" y="21"/>
                  </a:lnTo>
                  <a:lnTo>
                    <a:pt x="66" y="21"/>
                  </a:lnTo>
                  <a:lnTo>
                    <a:pt x="84" y="18"/>
                  </a:lnTo>
                  <a:lnTo>
                    <a:pt x="95" y="18"/>
                  </a:lnTo>
                  <a:lnTo>
                    <a:pt x="101" y="18"/>
                  </a:lnTo>
                  <a:lnTo>
                    <a:pt x="110" y="18"/>
                  </a:lnTo>
                  <a:lnTo>
                    <a:pt x="117" y="18"/>
                  </a:lnTo>
                  <a:lnTo>
                    <a:pt x="123" y="15"/>
                  </a:lnTo>
                  <a:lnTo>
                    <a:pt x="128" y="15"/>
                  </a:lnTo>
                  <a:lnTo>
                    <a:pt x="132" y="15"/>
                  </a:lnTo>
                  <a:lnTo>
                    <a:pt x="137" y="15"/>
                  </a:lnTo>
                  <a:lnTo>
                    <a:pt x="139" y="15"/>
                  </a:lnTo>
                  <a:lnTo>
                    <a:pt x="141" y="15"/>
                  </a:lnTo>
                  <a:lnTo>
                    <a:pt x="145" y="15"/>
                  </a:lnTo>
                  <a:lnTo>
                    <a:pt x="148" y="15"/>
                  </a:lnTo>
                  <a:lnTo>
                    <a:pt x="152" y="15"/>
                  </a:lnTo>
                  <a:lnTo>
                    <a:pt x="157" y="12"/>
                  </a:lnTo>
                  <a:lnTo>
                    <a:pt x="163" y="12"/>
                  </a:lnTo>
                  <a:lnTo>
                    <a:pt x="168" y="12"/>
                  </a:lnTo>
                  <a:lnTo>
                    <a:pt x="174" y="12"/>
                  </a:lnTo>
                  <a:lnTo>
                    <a:pt x="183" y="12"/>
                  </a:lnTo>
                  <a:lnTo>
                    <a:pt x="190" y="12"/>
                  </a:lnTo>
                  <a:lnTo>
                    <a:pt x="198" y="9"/>
                  </a:lnTo>
                  <a:lnTo>
                    <a:pt x="207" y="9"/>
                  </a:lnTo>
                  <a:lnTo>
                    <a:pt x="216" y="9"/>
                  </a:lnTo>
                  <a:lnTo>
                    <a:pt x="227" y="9"/>
                  </a:lnTo>
                  <a:lnTo>
                    <a:pt x="238" y="6"/>
                  </a:lnTo>
                  <a:lnTo>
                    <a:pt x="249" y="6"/>
                  </a:lnTo>
                  <a:lnTo>
                    <a:pt x="258" y="6"/>
                  </a:lnTo>
                  <a:lnTo>
                    <a:pt x="267" y="6"/>
                  </a:lnTo>
                  <a:lnTo>
                    <a:pt x="276" y="6"/>
                  </a:lnTo>
                  <a:lnTo>
                    <a:pt x="285" y="3"/>
                  </a:lnTo>
                  <a:lnTo>
                    <a:pt x="293" y="3"/>
                  </a:lnTo>
                  <a:lnTo>
                    <a:pt x="300" y="3"/>
                  </a:lnTo>
                  <a:lnTo>
                    <a:pt x="307" y="3"/>
                  </a:lnTo>
                  <a:lnTo>
                    <a:pt x="313" y="3"/>
                  </a:lnTo>
                  <a:lnTo>
                    <a:pt x="318" y="3"/>
                  </a:lnTo>
                  <a:lnTo>
                    <a:pt x="322" y="0"/>
                  </a:lnTo>
                  <a:lnTo>
                    <a:pt x="326" y="0"/>
                  </a:lnTo>
                  <a:lnTo>
                    <a:pt x="331" y="0"/>
                  </a:lnTo>
                  <a:lnTo>
                    <a:pt x="333" y="0"/>
                  </a:lnTo>
                  <a:lnTo>
                    <a:pt x="338" y="0"/>
                  </a:lnTo>
                  <a:lnTo>
                    <a:pt x="340" y="0"/>
                  </a:lnTo>
                  <a:lnTo>
                    <a:pt x="346" y="3"/>
                  </a:lnTo>
                  <a:lnTo>
                    <a:pt x="355" y="3"/>
                  </a:lnTo>
                  <a:lnTo>
                    <a:pt x="364" y="6"/>
                  </a:lnTo>
                  <a:lnTo>
                    <a:pt x="375" y="9"/>
                  </a:lnTo>
                  <a:lnTo>
                    <a:pt x="375" y="9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" name="Freeform 241"/>
            <p:cNvSpPr>
              <a:spLocks/>
            </p:cNvSpPr>
            <p:nvPr/>
          </p:nvSpPr>
          <p:spPr bwMode="auto">
            <a:xfrm>
              <a:off x="9105079" y="582681"/>
              <a:ext cx="1312259" cy="944436"/>
            </a:xfrm>
            <a:custGeom>
              <a:avLst/>
              <a:gdLst>
                <a:gd name="T0" fmla="*/ 176 w 205"/>
                <a:gd name="T1" fmla="*/ 67 h 98"/>
                <a:gd name="T2" fmla="*/ 170 w 205"/>
                <a:gd name="T3" fmla="*/ 86 h 98"/>
                <a:gd name="T4" fmla="*/ 165 w 205"/>
                <a:gd name="T5" fmla="*/ 95 h 98"/>
                <a:gd name="T6" fmla="*/ 159 w 205"/>
                <a:gd name="T7" fmla="*/ 98 h 98"/>
                <a:gd name="T8" fmla="*/ 150 w 205"/>
                <a:gd name="T9" fmla="*/ 98 h 98"/>
                <a:gd name="T10" fmla="*/ 145 w 205"/>
                <a:gd name="T11" fmla="*/ 95 h 98"/>
                <a:gd name="T12" fmla="*/ 143 w 205"/>
                <a:gd name="T13" fmla="*/ 86 h 98"/>
                <a:gd name="T14" fmla="*/ 145 w 205"/>
                <a:gd name="T15" fmla="*/ 70 h 98"/>
                <a:gd name="T16" fmla="*/ 150 w 205"/>
                <a:gd name="T17" fmla="*/ 52 h 98"/>
                <a:gd name="T18" fmla="*/ 152 w 205"/>
                <a:gd name="T19" fmla="*/ 40 h 98"/>
                <a:gd name="T20" fmla="*/ 152 w 205"/>
                <a:gd name="T21" fmla="*/ 30 h 98"/>
                <a:gd name="T22" fmla="*/ 152 w 205"/>
                <a:gd name="T23" fmla="*/ 24 h 98"/>
                <a:gd name="T24" fmla="*/ 150 w 205"/>
                <a:gd name="T25" fmla="*/ 21 h 98"/>
                <a:gd name="T26" fmla="*/ 141 w 205"/>
                <a:gd name="T27" fmla="*/ 21 h 98"/>
                <a:gd name="T28" fmla="*/ 130 w 205"/>
                <a:gd name="T29" fmla="*/ 21 h 98"/>
                <a:gd name="T30" fmla="*/ 119 w 205"/>
                <a:gd name="T31" fmla="*/ 21 h 98"/>
                <a:gd name="T32" fmla="*/ 104 w 205"/>
                <a:gd name="T33" fmla="*/ 24 h 98"/>
                <a:gd name="T34" fmla="*/ 84 w 205"/>
                <a:gd name="T35" fmla="*/ 24 h 98"/>
                <a:gd name="T36" fmla="*/ 62 w 205"/>
                <a:gd name="T37" fmla="*/ 27 h 98"/>
                <a:gd name="T38" fmla="*/ 39 w 205"/>
                <a:gd name="T39" fmla="*/ 27 h 98"/>
                <a:gd name="T40" fmla="*/ 22 w 205"/>
                <a:gd name="T41" fmla="*/ 27 h 98"/>
                <a:gd name="T42" fmla="*/ 6 w 205"/>
                <a:gd name="T43" fmla="*/ 27 h 98"/>
                <a:gd name="T44" fmla="*/ 0 w 205"/>
                <a:gd name="T45" fmla="*/ 15 h 98"/>
                <a:gd name="T46" fmla="*/ 24 w 205"/>
                <a:gd name="T47" fmla="*/ 12 h 98"/>
                <a:gd name="T48" fmla="*/ 44 w 205"/>
                <a:gd name="T49" fmla="*/ 12 h 98"/>
                <a:gd name="T50" fmla="*/ 62 w 205"/>
                <a:gd name="T51" fmla="*/ 12 h 98"/>
                <a:gd name="T52" fmla="*/ 75 w 205"/>
                <a:gd name="T53" fmla="*/ 9 h 98"/>
                <a:gd name="T54" fmla="*/ 126 w 205"/>
                <a:gd name="T55" fmla="*/ 6 h 98"/>
                <a:gd name="T56" fmla="*/ 134 w 205"/>
                <a:gd name="T57" fmla="*/ 6 h 98"/>
                <a:gd name="T58" fmla="*/ 143 w 205"/>
                <a:gd name="T59" fmla="*/ 6 h 98"/>
                <a:gd name="T60" fmla="*/ 152 w 205"/>
                <a:gd name="T61" fmla="*/ 0 h 98"/>
                <a:gd name="T62" fmla="*/ 163 w 205"/>
                <a:gd name="T63" fmla="*/ 0 h 98"/>
                <a:gd name="T64" fmla="*/ 174 w 205"/>
                <a:gd name="T65" fmla="*/ 6 h 98"/>
                <a:gd name="T66" fmla="*/ 190 w 205"/>
                <a:gd name="T67" fmla="*/ 12 h 98"/>
                <a:gd name="T68" fmla="*/ 196 w 205"/>
                <a:gd name="T69" fmla="*/ 15 h 98"/>
                <a:gd name="T70" fmla="*/ 201 w 205"/>
                <a:gd name="T71" fmla="*/ 18 h 98"/>
                <a:gd name="T72" fmla="*/ 205 w 205"/>
                <a:gd name="T73" fmla="*/ 21 h 98"/>
                <a:gd name="T74" fmla="*/ 205 w 205"/>
                <a:gd name="T75" fmla="*/ 24 h 98"/>
                <a:gd name="T76" fmla="*/ 201 w 205"/>
                <a:gd name="T77" fmla="*/ 27 h 98"/>
                <a:gd name="T78" fmla="*/ 194 w 205"/>
                <a:gd name="T79" fmla="*/ 33 h 98"/>
                <a:gd name="T80" fmla="*/ 185 w 205"/>
                <a:gd name="T81" fmla="*/ 46 h 98"/>
                <a:gd name="T82" fmla="*/ 179 w 205"/>
                <a:gd name="T83" fmla="*/ 5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5" h="98">
                  <a:moveTo>
                    <a:pt x="179" y="58"/>
                  </a:moveTo>
                  <a:lnTo>
                    <a:pt x="176" y="67"/>
                  </a:lnTo>
                  <a:lnTo>
                    <a:pt x="172" y="77"/>
                  </a:lnTo>
                  <a:lnTo>
                    <a:pt x="170" y="86"/>
                  </a:lnTo>
                  <a:lnTo>
                    <a:pt x="168" y="89"/>
                  </a:lnTo>
                  <a:lnTo>
                    <a:pt x="165" y="95"/>
                  </a:lnTo>
                  <a:lnTo>
                    <a:pt x="163" y="95"/>
                  </a:lnTo>
                  <a:lnTo>
                    <a:pt x="159" y="98"/>
                  </a:lnTo>
                  <a:lnTo>
                    <a:pt x="152" y="98"/>
                  </a:lnTo>
                  <a:lnTo>
                    <a:pt x="150" y="98"/>
                  </a:lnTo>
                  <a:lnTo>
                    <a:pt x="148" y="95"/>
                  </a:lnTo>
                  <a:lnTo>
                    <a:pt x="145" y="95"/>
                  </a:lnTo>
                  <a:lnTo>
                    <a:pt x="145" y="89"/>
                  </a:lnTo>
                  <a:lnTo>
                    <a:pt x="143" y="86"/>
                  </a:lnTo>
                  <a:lnTo>
                    <a:pt x="145" y="77"/>
                  </a:lnTo>
                  <a:lnTo>
                    <a:pt x="145" y="70"/>
                  </a:lnTo>
                  <a:lnTo>
                    <a:pt x="148" y="61"/>
                  </a:lnTo>
                  <a:lnTo>
                    <a:pt x="150" y="52"/>
                  </a:lnTo>
                  <a:lnTo>
                    <a:pt x="150" y="46"/>
                  </a:lnTo>
                  <a:lnTo>
                    <a:pt x="152" y="40"/>
                  </a:lnTo>
                  <a:lnTo>
                    <a:pt x="152" y="33"/>
                  </a:lnTo>
                  <a:lnTo>
                    <a:pt x="152" y="30"/>
                  </a:lnTo>
                  <a:lnTo>
                    <a:pt x="152" y="27"/>
                  </a:lnTo>
                  <a:lnTo>
                    <a:pt x="152" y="24"/>
                  </a:lnTo>
                  <a:lnTo>
                    <a:pt x="152" y="24"/>
                  </a:lnTo>
                  <a:lnTo>
                    <a:pt x="150" y="21"/>
                  </a:lnTo>
                  <a:lnTo>
                    <a:pt x="145" y="21"/>
                  </a:lnTo>
                  <a:lnTo>
                    <a:pt x="141" y="21"/>
                  </a:lnTo>
                  <a:lnTo>
                    <a:pt x="134" y="21"/>
                  </a:lnTo>
                  <a:lnTo>
                    <a:pt x="130" y="21"/>
                  </a:lnTo>
                  <a:lnTo>
                    <a:pt x="126" y="21"/>
                  </a:lnTo>
                  <a:lnTo>
                    <a:pt x="119" y="21"/>
                  </a:lnTo>
                  <a:lnTo>
                    <a:pt x="112" y="21"/>
                  </a:lnTo>
                  <a:lnTo>
                    <a:pt x="104" y="24"/>
                  </a:lnTo>
                  <a:lnTo>
                    <a:pt x="95" y="24"/>
                  </a:lnTo>
                  <a:lnTo>
                    <a:pt x="84" y="24"/>
                  </a:lnTo>
                  <a:lnTo>
                    <a:pt x="73" y="24"/>
                  </a:lnTo>
                  <a:lnTo>
                    <a:pt x="62" y="27"/>
                  </a:lnTo>
                  <a:lnTo>
                    <a:pt x="51" y="27"/>
                  </a:lnTo>
                  <a:lnTo>
                    <a:pt x="39" y="27"/>
                  </a:lnTo>
                  <a:lnTo>
                    <a:pt x="31" y="27"/>
                  </a:lnTo>
                  <a:lnTo>
                    <a:pt x="22" y="27"/>
                  </a:lnTo>
                  <a:lnTo>
                    <a:pt x="13" y="27"/>
                  </a:lnTo>
                  <a:lnTo>
                    <a:pt x="6" y="27"/>
                  </a:lnTo>
                  <a:lnTo>
                    <a:pt x="0" y="27"/>
                  </a:lnTo>
                  <a:lnTo>
                    <a:pt x="0" y="15"/>
                  </a:lnTo>
                  <a:lnTo>
                    <a:pt x="13" y="12"/>
                  </a:lnTo>
                  <a:lnTo>
                    <a:pt x="24" y="12"/>
                  </a:lnTo>
                  <a:lnTo>
                    <a:pt x="33" y="12"/>
                  </a:lnTo>
                  <a:lnTo>
                    <a:pt x="44" y="12"/>
                  </a:lnTo>
                  <a:lnTo>
                    <a:pt x="53" y="12"/>
                  </a:lnTo>
                  <a:lnTo>
                    <a:pt x="62" y="12"/>
                  </a:lnTo>
                  <a:lnTo>
                    <a:pt x="68" y="9"/>
                  </a:lnTo>
                  <a:lnTo>
                    <a:pt x="75" y="9"/>
                  </a:lnTo>
                  <a:lnTo>
                    <a:pt x="121" y="6"/>
                  </a:lnTo>
                  <a:lnTo>
                    <a:pt x="126" y="6"/>
                  </a:lnTo>
                  <a:lnTo>
                    <a:pt x="130" y="6"/>
                  </a:lnTo>
                  <a:lnTo>
                    <a:pt x="134" y="6"/>
                  </a:lnTo>
                  <a:lnTo>
                    <a:pt x="139" y="6"/>
                  </a:lnTo>
                  <a:lnTo>
                    <a:pt x="143" y="6"/>
                  </a:lnTo>
                  <a:lnTo>
                    <a:pt x="148" y="3"/>
                  </a:lnTo>
                  <a:lnTo>
                    <a:pt x="152" y="0"/>
                  </a:lnTo>
                  <a:lnTo>
                    <a:pt x="159" y="0"/>
                  </a:lnTo>
                  <a:lnTo>
                    <a:pt x="163" y="0"/>
                  </a:lnTo>
                  <a:lnTo>
                    <a:pt x="168" y="3"/>
                  </a:lnTo>
                  <a:lnTo>
                    <a:pt x="174" y="6"/>
                  </a:lnTo>
                  <a:lnTo>
                    <a:pt x="185" y="9"/>
                  </a:lnTo>
                  <a:lnTo>
                    <a:pt x="190" y="12"/>
                  </a:lnTo>
                  <a:lnTo>
                    <a:pt x="194" y="12"/>
                  </a:lnTo>
                  <a:lnTo>
                    <a:pt x="196" y="15"/>
                  </a:lnTo>
                  <a:lnTo>
                    <a:pt x="198" y="15"/>
                  </a:lnTo>
                  <a:lnTo>
                    <a:pt x="201" y="18"/>
                  </a:lnTo>
                  <a:lnTo>
                    <a:pt x="203" y="18"/>
                  </a:lnTo>
                  <a:lnTo>
                    <a:pt x="205" y="21"/>
                  </a:lnTo>
                  <a:lnTo>
                    <a:pt x="205" y="21"/>
                  </a:lnTo>
                  <a:lnTo>
                    <a:pt x="205" y="24"/>
                  </a:lnTo>
                  <a:lnTo>
                    <a:pt x="203" y="27"/>
                  </a:lnTo>
                  <a:lnTo>
                    <a:pt x="201" y="27"/>
                  </a:lnTo>
                  <a:lnTo>
                    <a:pt x="198" y="30"/>
                  </a:lnTo>
                  <a:lnTo>
                    <a:pt x="194" y="33"/>
                  </a:lnTo>
                  <a:lnTo>
                    <a:pt x="190" y="40"/>
                  </a:lnTo>
                  <a:lnTo>
                    <a:pt x="185" y="46"/>
                  </a:lnTo>
                  <a:lnTo>
                    <a:pt x="179" y="58"/>
                  </a:lnTo>
                  <a:lnTo>
                    <a:pt x="179" y="58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51" name="Freeform 236">
            <a:extLst>
              <a:ext uri="{FF2B5EF4-FFF2-40B4-BE49-F238E27FC236}">
                <a16:creationId xmlns:a16="http://schemas.microsoft.com/office/drawing/2014/main" xmlns="" id="{60D5F2B2-3D82-4709-A042-76C22800FD8B}"/>
              </a:ext>
            </a:extLst>
          </p:cNvPr>
          <p:cNvSpPr>
            <a:spLocks/>
          </p:cNvSpPr>
          <p:nvPr/>
        </p:nvSpPr>
        <p:spPr bwMode="auto">
          <a:xfrm>
            <a:off x="9002656" y="655556"/>
            <a:ext cx="371273" cy="944436"/>
          </a:xfrm>
          <a:custGeom>
            <a:avLst/>
            <a:gdLst>
              <a:gd name="T0" fmla="*/ 40 w 58"/>
              <a:gd name="T1" fmla="*/ 6 h 98"/>
              <a:gd name="T2" fmla="*/ 42 w 58"/>
              <a:gd name="T3" fmla="*/ 12 h 98"/>
              <a:gd name="T4" fmla="*/ 44 w 58"/>
              <a:gd name="T5" fmla="*/ 21 h 98"/>
              <a:gd name="T6" fmla="*/ 49 w 58"/>
              <a:gd name="T7" fmla="*/ 34 h 98"/>
              <a:gd name="T8" fmla="*/ 51 w 58"/>
              <a:gd name="T9" fmla="*/ 49 h 98"/>
              <a:gd name="T10" fmla="*/ 55 w 58"/>
              <a:gd name="T11" fmla="*/ 64 h 98"/>
              <a:gd name="T12" fmla="*/ 58 w 58"/>
              <a:gd name="T13" fmla="*/ 74 h 98"/>
              <a:gd name="T14" fmla="*/ 58 w 58"/>
              <a:gd name="T15" fmla="*/ 80 h 98"/>
              <a:gd name="T16" fmla="*/ 58 w 58"/>
              <a:gd name="T17" fmla="*/ 83 h 98"/>
              <a:gd name="T18" fmla="*/ 58 w 58"/>
              <a:gd name="T19" fmla="*/ 86 h 98"/>
              <a:gd name="T20" fmla="*/ 58 w 58"/>
              <a:gd name="T21" fmla="*/ 89 h 98"/>
              <a:gd name="T22" fmla="*/ 58 w 58"/>
              <a:gd name="T23" fmla="*/ 92 h 98"/>
              <a:gd name="T24" fmla="*/ 55 w 58"/>
              <a:gd name="T25" fmla="*/ 95 h 98"/>
              <a:gd name="T26" fmla="*/ 53 w 58"/>
              <a:gd name="T27" fmla="*/ 98 h 98"/>
              <a:gd name="T28" fmla="*/ 51 w 58"/>
              <a:gd name="T29" fmla="*/ 98 h 98"/>
              <a:gd name="T30" fmla="*/ 44 w 58"/>
              <a:gd name="T31" fmla="*/ 98 h 98"/>
              <a:gd name="T32" fmla="*/ 42 w 58"/>
              <a:gd name="T33" fmla="*/ 95 h 98"/>
              <a:gd name="T34" fmla="*/ 38 w 58"/>
              <a:gd name="T35" fmla="*/ 89 h 98"/>
              <a:gd name="T36" fmla="*/ 33 w 58"/>
              <a:gd name="T37" fmla="*/ 83 h 98"/>
              <a:gd name="T38" fmla="*/ 27 w 58"/>
              <a:gd name="T39" fmla="*/ 64 h 98"/>
              <a:gd name="T40" fmla="*/ 22 w 58"/>
              <a:gd name="T41" fmla="*/ 55 h 98"/>
              <a:gd name="T42" fmla="*/ 20 w 58"/>
              <a:gd name="T43" fmla="*/ 43 h 98"/>
              <a:gd name="T44" fmla="*/ 16 w 58"/>
              <a:gd name="T45" fmla="*/ 34 h 98"/>
              <a:gd name="T46" fmla="*/ 14 w 58"/>
              <a:gd name="T47" fmla="*/ 27 h 98"/>
              <a:gd name="T48" fmla="*/ 9 w 58"/>
              <a:gd name="T49" fmla="*/ 18 h 98"/>
              <a:gd name="T50" fmla="*/ 5 w 58"/>
              <a:gd name="T51" fmla="*/ 15 h 98"/>
              <a:gd name="T52" fmla="*/ 3 w 58"/>
              <a:gd name="T53" fmla="*/ 9 h 98"/>
              <a:gd name="T54" fmla="*/ 3 w 58"/>
              <a:gd name="T55" fmla="*/ 9 h 98"/>
              <a:gd name="T56" fmla="*/ 0 w 58"/>
              <a:gd name="T57" fmla="*/ 6 h 98"/>
              <a:gd name="T58" fmla="*/ 3 w 58"/>
              <a:gd name="T59" fmla="*/ 6 h 98"/>
              <a:gd name="T60" fmla="*/ 3 w 58"/>
              <a:gd name="T61" fmla="*/ 3 h 98"/>
              <a:gd name="T62" fmla="*/ 5 w 58"/>
              <a:gd name="T63" fmla="*/ 3 h 98"/>
              <a:gd name="T64" fmla="*/ 7 w 58"/>
              <a:gd name="T65" fmla="*/ 3 h 98"/>
              <a:gd name="T66" fmla="*/ 9 w 58"/>
              <a:gd name="T67" fmla="*/ 0 h 98"/>
              <a:gd name="T68" fmla="*/ 11 w 58"/>
              <a:gd name="T69" fmla="*/ 0 h 98"/>
              <a:gd name="T70" fmla="*/ 16 w 58"/>
              <a:gd name="T71" fmla="*/ 0 h 98"/>
              <a:gd name="T72" fmla="*/ 18 w 58"/>
              <a:gd name="T73" fmla="*/ 0 h 98"/>
              <a:gd name="T74" fmla="*/ 29 w 58"/>
              <a:gd name="T75" fmla="*/ 3 h 98"/>
              <a:gd name="T76" fmla="*/ 40 w 58"/>
              <a:gd name="T77" fmla="*/ 6 h 98"/>
              <a:gd name="T78" fmla="*/ 40 w 58"/>
              <a:gd name="T79" fmla="*/ 6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8" h="98">
                <a:moveTo>
                  <a:pt x="40" y="6"/>
                </a:moveTo>
                <a:lnTo>
                  <a:pt x="42" y="12"/>
                </a:lnTo>
                <a:lnTo>
                  <a:pt x="44" y="21"/>
                </a:lnTo>
                <a:lnTo>
                  <a:pt x="49" y="34"/>
                </a:lnTo>
                <a:lnTo>
                  <a:pt x="51" y="49"/>
                </a:lnTo>
                <a:lnTo>
                  <a:pt x="55" y="64"/>
                </a:lnTo>
                <a:lnTo>
                  <a:pt x="58" y="74"/>
                </a:lnTo>
                <a:lnTo>
                  <a:pt x="58" y="80"/>
                </a:lnTo>
                <a:lnTo>
                  <a:pt x="58" y="83"/>
                </a:lnTo>
                <a:lnTo>
                  <a:pt x="58" y="86"/>
                </a:lnTo>
                <a:lnTo>
                  <a:pt x="58" y="89"/>
                </a:lnTo>
                <a:lnTo>
                  <a:pt x="58" y="92"/>
                </a:lnTo>
                <a:lnTo>
                  <a:pt x="55" y="95"/>
                </a:lnTo>
                <a:lnTo>
                  <a:pt x="53" y="98"/>
                </a:lnTo>
                <a:lnTo>
                  <a:pt x="51" y="98"/>
                </a:lnTo>
                <a:lnTo>
                  <a:pt x="44" y="98"/>
                </a:lnTo>
                <a:lnTo>
                  <a:pt x="42" y="95"/>
                </a:lnTo>
                <a:lnTo>
                  <a:pt x="38" y="89"/>
                </a:lnTo>
                <a:lnTo>
                  <a:pt x="33" y="83"/>
                </a:lnTo>
                <a:lnTo>
                  <a:pt x="27" y="64"/>
                </a:lnTo>
                <a:lnTo>
                  <a:pt x="22" y="55"/>
                </a:lnTo>
                <a:lnTo>
                  <a:pt x="20" y="43"/>
                </a:lnTo>
                <a:lnTo>
                  <a:pt x="16" y="34"/>
                </a:lnTo>
                <a:lnTo>
                  <a:pt x="14" y="27"/>
                </a:lnTo>
                <a:lnTo>
                  <a:pt x="9" y="18"/>
                </a:lnTo>
                <a:lnTo>
                  <a:pt x="5" y="15"/>
                </a:lnTo>
                <a:lnTo>
                  <a:pt x="3" y="9"/>
                </a:lnTo>
                <a:lnTo>
                  <a:pt x="3" y="9"/>
                </a:lnTo>
                <a:lnTo>
                  <a:pt x="0" y="6"/>
                </a:lnTo>
                <a:lnTo>
                  <a:pt x="3" y="6"/>
                </a:lnTo>
                <a:lnTo>
                  <a:pt x="3" y="3"/>
                </a:lnTo>
                <a:lnTo>
                  <a:pt x="5" y="3"/>
                </a:lnTo>
                <a:lnTo>
                  <a:pt x="7" y="3"/>
                </a:lnTo>
                <a:lnTo>
                  <a:pt x="9" y="0"/>
                </a:lnTo>
                <a:lnTo>
                  <a:pt x="11" y="0"/>
                </a:lnTo>
                <a:lnTo>
                  <a:pt x="16" y="0"/>
                </a:lnTo>
                <a:lnTo>
                  <a:pt x="18" y="0"/>
                </a:lnTo>
                <a:lnTo>
                  <a:pt x="29" y="3"/>
                </a:lnTo>
                <a:lnTo>
                  <a:pt x="40" y="6"/>
                </a:lnTo>
                <a:lnTo>
                  <a:pt x="4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xmlns="" id="{9AE6B632-FFC2-41C4-A978-0182A2AD4014}"/>
              </a:ext>
            </a:extLst>
          </p:cNvPr>
          <p:cNvSpPr/>
          <p:nvPr/>
        </p:nvSpPr>
        <p:spPr>
          <a:xfrm>
            <a:off x="9105076" y="572817"/>
            <a:ext cx="1312259" cy="260202"/>
          </a:xfrm>
          <a:custGeom>
            <a:avLst/>
            <a:gdLst>
              <a:gd name="connsiteX0" fmla="*/ 972992 w 1312259"/>
              <a:gd name="connsiteY0" fmla="*/ 0 h 260202"/>
              <a:gd name="connsiteX1" fmla="*/ 1017801 w 1312259"/>
              <a:gd name="connsiteY1" fmla="*/ 0 h 260202"/>
              <a:gd name="connsiteX2" fmla="*/ 1043406 w 1312259"/>
              <a:gd name="connsiteY2" fmla="*/ 0 h 260202"/>
              <a:gd name="connsiteX3" fmla="*/ 1075412 w 1312259"/>
              <a:gd name="connsiteY3" fmla="*/ 28911 h 260202"/>
              <a:gd name="connsiteX4" fmla="*/ 1113820 w 1312259"/>
              <a:gd name="connsiteY4" fmla="*/ 57823 h 260202"/>
              <a:gd name="connsiteX5" fmla="*/ 1184234 w 1312259"/>
              <a:gd name="connsiteY5" fmla="*/ 86734 h 260202"/>
              <a:gd name="connsiteX6" fmla="*/ 1216240 w 1312259"/>
              <a:gd name="connsiteY6" fmla="*/ 115645 h 260202"/>
              <a:gd name="connsiteX7" fmla="*/ 1241845 w 1312259"/>
              <a:gd name="connsiteY7" fmla="*/ 115645 h 260202"/>
              <a:gd name="connsiteX8" fmla="*/ 1254648 w 1312259"/>
              <a:gd name="connsiteY8" fmla="*/ 144557 h 260202"/>
              <a:gd name="connsiteX9" fmla="*/ 1267450 w 1312259"/>
              <a:gd name="connsiteY9" fmla="*/ 144557 h 260202"/>
              <a:gd name="connsiteX10" fmla="*/ 1286654 w 1312259"/>
              <a:gd name="connsiteY10" fmla="*/ 173468 h 260202"/>
              <a:gd name="connsiteX11" fmla="*/ 1299456 w 1312259"/>
              <a:gd name="connsiteY11" fmla="*/ 173468 h 260202"/>
              <a:gd name="connsiteX12" fmla="*/ 1312259 w 1312259"/>
              <a:gd name="connsiteY12" fmla="*/ 202379 h 260202"/>
              <a:gd name="connsiteX13" fmla="*/ 1312259 w 1312259"/>
              <a:gd name="connsiteY13" fmla="*/ 222088 h 260202"/>
              <a:gd name="connsiteX14" fmla="*/ 968917 w 1312259"/>
              <a:gd name="connsiteY14" fmla="*/ 222088 h 260202"/>
              <a:gd name="connsiteX15" fmla="*/ 960190 w 1312259"/>
              <a:gd name="connsiteY15" fmla="*/ 202379 h 260202"/>
              <a:gd name="connsiteX16" fmla="*/ 928183 w 1312259"/>
              <a:gd name="connsiteY16" fmla="*/ 202379 h 260202"/>
              <a:gd name="connsiteX17" fmla="*/ 902578 w 1312259"/>
              <a:gd name="connsiteY17" fmla="*/ 202379 h 260202"/>
              <a:gd name="connsiteX18" fmla="*/ 857769 w 1312259"/>
              <a:gd name="connsiteY18" fmla="*/ 202379 h 260202"/>
              <a:gd name="connsiteX19" fmla="*/ 832164 w 1312259"/>
              <a:gd name="connsiteY19" fmla="*/ 202379 h 260202"/>
              <a:gd name="connsiteX20" fmla="*/ 806559 w 1312259"/>
              <a:gd name="connsiteY20" fmla="*/ 202379 h 260202"/>
              <a:gd name="connsiteX21" fmla="*/ 761750 w 1312259"/>
              <a:gd name="connsiteY21" fmla="*/ 202379 h 260202"/>
              <a:gd name="connsiteX22" fmla="*/ 716942 w 1312259"/>
              <a:gd name="connsiteY22" fmla="*/ 202379 h 260202"/>
              <a:gd name="connsiteX23" fmla="*/ 665731 w 1312259"/>
              <a:gd name="connsiteY23" fmla="*/ 231290 h 260202"/>
              <a:gd name="connsiteX24" fmla="*/ 608120 w 1312259"/>
              <a:gd name="connsiteY24" fmla="*/ 231290 h 260202"/>
              <a:gd name="connsiteX25" fmla="*/ 537706 w 1312259"/>
              <a:gd name="connsiteY25" fmla="*/ 231290 h 260202"/>
              <a:gd name="connsiteX26" fmla="*/ 467292 w 1312259"/>
              <a:gd name="connsiteY26" fmla="*/ 231290 h 260202"/>
              <a:gd name="connsiteX27" fmla="*/ 396878 w 1312259"/>
              <a:gd name="connsiteY27" fmla="*/ 260202 h 260202"/>
              <a:gd name="connsiteX28" fmla="*/ 326464 w 1312259"/>
              <a:gd name="connsiteY28" fmla="*/ 260202 h 260202"/>
              <a:gd name="connsiteX29" fmla="*/ 249649 w 1312259"/>
              <a:gd name="connsiteY29" fmla="*/ 260202 h 260202"/>
              <a:gd name="connsiteX30" fmla="*/ 198439 w 1312259"/>
              <a:gd name="connsiteY30" fmla="*/ 260202 h 260202"/>
              <a:gd name="connsiteX31" fmla="*/ 140828 w 1312259"/>
              <a:gd name="connsiteY31" fmla="*/ 260202 h 260202"/>
              <a:gd name="connsiteX32" fmla="*/ 83216 w 1312259"/>
              <a:gd name="connsiteY32" fmla="*/ 260202 h 260202"/>
              <a:gd name="connsiteX33" fmla="*/ 38408 w 1312259"/>
              <a:gd name="connsiteY33" fmla="*/ 260202 h 260202"/>
              <a:gd name="connsiteX34" fmla="*/ 0 w 1312259"/>
              <a:gd name="connsiteY34" fmla="*/ 260202 h 260202"/>
              <a:gd name="connsiteX35" fmla="*/ 0 w 1312259"/>
              <a:gd name="connsiteY35" fmla="*/ 144557 h 260202"/>
              <a:gd name="connsiteX36" fmla="*/ 83216 w 1312259"/>
              <a:gd name="connsiteY36" fmla="*/ 115645 h 260202"/>
              <a:gd name="connsiteX37" fmla="*/ 153630 w 1312259"/>
              <a:gd name="connsiteY37" fmla="*/ 115645 h 260202"/>
              <a:gd name="connsiteX38" fmla="*/ 211242 w 1312259"/>
              <a:gd name="connsiteY38" fmla="*/ 115645 h 260202"/>
              <a:gd name="connsiteX39" fmla="*/ 281656 w 1312259"/>
              <a:gd name="connsiteY39" fmla="*/ 115645 h 260202"/>
              <a:gd name="connsiteX40" fmla="*/ 339267 w 1312259"/>
              <a:gd name="connsiteY40" fmla="*/ 115645 h 260202"/>
              <a:gd name="connsiteX41" fmla="*/ 396878 w 1312259"/>
              <a:gd name="connsiteY41" fmla="*/ 115645 h 260202"/>
              <a:gd name="connsiteX42" fmla="*/ 435286 w 1312259"/>
              <a:gd name="connsiteY42" fmla="*/ 86734 h 260202"/>
              <a:gd name="connsiteX43" fmla="*/ 480095 w 1312259"/>
              <a:gd name="connsiteY43" fmla="*/ 86734 h 260202"/>
              <a:gd name="connsiteX44" fmla="*/ 774553 w 1312259"/>
              <a:gd name="connsiteY44" fmla="*/ 57823 h 260202"/>
              <a:gd name="connsiteX45" fmla="*/ 806559 w 1312259"/>
              <a:gd name="connsiteY45" fmla="*/ 57823 h 260202"/>
              <a:gd name="connsiteX46" fmla="*/ 832164 w 1312259"/>
              <a:gd name="connsiteY46" fmla="*/ 57823 h 260202"/>
              <a:gd name="connsiteX47" fmla="*/ 857769 w 1312259"/>
              <a:gd name="connsiteY47" fmla="*/ 57823 h 260202"/>
              <a:gd name="connsiteX48" fmla="*/ 889776 w 1312259"/>
              <a:gd name="connsiteY48" fmla="*/ 57823 h 260202"/>
              <a:gd name="connsiteX49" fmla="*/ 915381 w 1312259"/>
              <a:gd name="connsiteY49" fmla="*/ 57823 h 260202"/>
              <a:gd name="connsiteX50" fmla="*/ 947387 w 1312259"/>
              <a:gd name="connsiteY50" fmla="*/ 28911 h 260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1312259" h="260202">
                <a:moveTo>
                  <a:pt x="972992" y="0"/>
                </a:moveTo>
                <a:lnTo>
                  <a:pt x="1017801" y="0"/>
                </a:lnTo>
                <a:lnTo>
                  <a:pt x="1043406" y="0"/>
                </a:lnTo>
                <a:lnTo>
                  <a:pt x="1075412" y="28911"/>
                </a:lnTo>
                <a:lnTo>
                  <a:pt x="1113820" y="57823"/>
                </a:lnTo>
                <a:lnTo>
                  <a:pt x="1184234" y="86734"/>
                </a:lnTo>
                <a:lnTo>
                  <a:pt x="1216240" y="115645"/>
                </a:lnTo>
                <a:lnTo>
                  <a:pt x="1241845" y="115645"/>
                </a:lnTo>
                <a:lnTo>
                  <a:pt x="1254648" y="144557"/>
                </a:lnTo>
                <a:lnTo>
                  <a:pt x="1267450" y="144557"/>
                </a:lnTo>
                <a:lnTo>
                  <a:pt x="1286654" y="173468"/>
                </a:lnTo>
                <a:lnTo>
                  <a:pt x="1299456" y="173468"/>
                </a:lnTo>
                <a:lnTo>
                  <a:pt x="1312259" y="202379"/>
                </a:lnTo>
                <a:lnTo>
                  <a:pt x="1312259" y="222088"/>
                </a:lnTo>
                <a:lnTo>
                  <a:pt x="968917" y="222088"/>
                </a:lnTo>
                <a:lnTo>
                  <a:pt x="960190" y="202379"/>
                </a:lnTo>
                <a:lnTo>
                  <a:pt x="928183" y="202379"/>
                </a:lnTo>
                <a:lnTo>
                  <a:pt x="902578" y="202379"/>
                </a:lnTo>
                <a:lnTo>
                  <a:pt x="857769" y="202379"/>
                </a:lnTo>
                <a:lnTo>
                  <a:pt x="832164" y="202379"/>
                </a:lnTo>
                <a:lnTo>
                  <a:pt x="806559" y="202379"/>
                </a:lnTo>
                <a:lnTo>
                  <a:pt x="761750" y="202379"/>
                </a:lnTo>
                <a:lnTo>
                  <a:pt x="716942" y="202379"/>
                </a:lnTo>
                <a:lnTo>
                  <a:pt x="665731" y="231290"/>
                </a:lnTo>
                <a:lnTo>
                  <a:pt x="608120" y="231290"/>
                </a:lnTo>
                <a:lnTo>
                  <a:pt x="537706" y="231290"/>
                </a:lnTo>
                <a:lnTo>
                  <a:pt x="467292" y="231290"/>
                </a:lnTo>
                <a:lnTo>
                  <a:pt x="396878" y="260202"/>
                </a:lnTo>
                <a:lnTo>
                  <a:pt x="326464" y="260202"/>
                </a:lnTo>
                <a:lnTo>
                  <a:pt x="249649" y="260202"/>
                </a:lnTo>
                <a:lnTo>
                  <a:pt x="198439" y="260202"/>
                </a:lnTo>
                <a:lnTo>
                  <a:pt x="140828" y="260202"/>
                </a:lnTo>
                <a:lnTo>
                  <a:pt x="83216" y="260202"/>
                </a:lnTo>
                <a:lnTo>
                  <a:pt x="38408" y="260202"/>
                </a:lnTo>
                <a:lnTo>
                  <a:pt x="0" y="260202"/>
                </a:lnTo>
                <a:lnTo>
                  <a:pt x="0" y="144557"/>
                </a:lnTo>
                <a:lnTo>
                  <a:pt x="83216" y="115645"/>
                </a:lnTo>
                <a:lnTo>
                  <a:pt x="153630" y="115645"/>
                </a:lnTo>
                <a:lnTo>
                  <a:pt x="211242" y="115645"/>
                </a:lnTo>
                <a:lnTo>
                  <a:pt x="281656" y="115645"/>
                </a:lnTo>
                <a:lnTo>
                  <a:pt x="339267" y="115645"/>
                </a:lnTo>
                <a:lnTo>
                  <a:pt x="396878" y="115645"/>
                </a:lnTo>
                <a:lnTo>
                  <a:pt x="435286" y="86734"/>
                </a:lnTo>
                <a:lnTo>
                  <a:pt x="480095" y="86734"/>
                </a:lnTo>
                <a:lnTo>
                  <a:pt x="774553" y="57823"/>
                </a:lnTo>
                <a:lnTo>
                  <a:pt x="806559" y="57823"/>
                </a:lnTo>
                <a:lnTo>
                  <a:pt x="832164" y="57823"/>
                </a:lnTo>
                <a:lnTo>
                  <a:pt x="857769" y="57823"/>
                </a:lnTo>
                <a:lnTo>
                  <a:pt x="889776" y="57823"/>
                </a:lnTo>
                <a:lnTo>
                  <a:pt x="915381" y="57823"/>
                </a:lnTo>
                <a:lnTo>
                  <a:pt x="947387" y="2891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9" name="任意多边形: 形状 88">
            <a:extLst>
              <a:ext uri="{FF2B5EF4-FFF2-40B4-BE49-F238E27FC236}">
                <a16:creationId xmlns:a16="http://schemas.microsoft.com/office/drawing/2014/main" xmlns="" id="{14B77F51-B6AD-40F1-83D8-72C9C5C222A0}"/>
              </a:ext>
            </a:extLst>
          </p:cNvPr>
          <p:cNvSpPr>
            <a:spLocks/>
          </p:cNvSpPr>
          <p:nvPr/>
        </p:nvSpPr>
        <p:spPr bwMode="auto">
          <a:xfrm>
            <a:off x="10020457" y="724577"/>
            <a:ext cx="396878" cy="788685"/>
          </a:xfrm>
          <a:custGeom>
            <a:avLst/>
            <a:gdLst>
              <a:gd name="connsiteX0" fmla="*/ 359505 w 396878"/>
              <a:gd name="connsiteY0" fmla="*/ 0 h 788685"/>
              <a:gd name="connsiteX1" fmla="*/ 371273 w 396878"/>
              <a:gd name="connsiteY1" fmla="*/ 17717 h 788685"/>
              <a:gd name="connsiteX2" fmla="*/ 384075 w 396878"/>
              <a:gd name="connsiteY2" fmla="*/ 17717 h 788685"/>
              <a:gd name="connsiteX3" fmla="*/ 396878 w 396878"/>
              <a:gd name="connsiteY3" fmla="*/ 46628 h 788685"/>
              <a:gd name="connsiteX4" fmla="*/ 396878 w 396878"/>
              <a:gd name="connsiteY4" fmla="*/ 75539 h 788685"/>
              <a:gd name="connsiteX5" fmla="*/ 384075 w 396878"/>
              <a:gd name="connsiteY5" fmla="*/ 104451 h 788685"/>
              <a:gd name="connsiteX6" fmla="*/ 371273 w 396878"/>
              <a:gd name="connsiteY6" fmla="*/ 104451 h 788685"/>
              <a:gd name="connsiteX7" fmla="*/ 352069 w 396878"/>
              <a:gd name="connsiteY7" fmla="*/ 133362 h 788685"/>
              <a:gd name="connsiteX8" fmla="*/ 326464 w 396878"/>
              <a:gd name="connsiteY8" fmla="*/ 162273 h 788685"/>
              <a:gd name="connsiteX9" fmla="*/ 300859 w 396878"/>
              <a:gd name="connsiteY9" fmla="*/ 229733 h 788685"/>
              <a:gd name="connsiteX10" fmla="*/ 268853 w 396878"/>
              <a:gd name="connsiteY10" fmla="*/ 287556 h 788685"/>
              <a:gd name="connsiteX11" fmla="*/ 230445 w 396878"/>
              <a:gd name="connsiteY11" fmla="*/ 403201 h 788685"/>
              <a:gd name="connsiteX12" fmla="*/ 211241 w 396878"/>
              <a:gd name="connsiteY12" fmla="*/ 489935 h 788685"/>
              <a:gd name="connsiteX13" fmla="*/ 185636 w 396878"/>
              <a:gd name="connsiteY13" fmla="*/ 586306 h 788685"/>
              <a:gd name="connsiteX14" fmla="*/ 172834 w 396878"/>
              <a:gd name="connsiteY14" fmla="*/ 673040 h 788685"/>
              <a:gd name="connsiteX15" fmla="*/ 160031 w 396878"/>
              <a:gd name="connsiteY15" fmla="*/ 701951 h 788685"/>
              <a:gd name="connsiteX16" fmla="*/ 140827 w 396878"/>
              <a:gd name="connsiteY16" fmla="*/ 759774 h 788685"/>
              <a:gd name="connsiteX17" fmla="*/ 128025 w 396878"/>
              <a:gd name="connsiteY17" fmla="*/ 759774 h 788685"/>
              <a:gd name="connsiteX18" fmla="*/ 102420 w 396878"/>
              <a:gd name="connsiteY18" fmla="*/ 788685 h 788685"/>
              <a:gd name="connsiteX19" fmla="*/ 57611 w 396878"/>
              <a:gd name="connsiteY19" fmla="*/ 788685 h 788685"/>
              <a:gd name="connsiteX20" fmla="*/ 44809 w 396878"/>
              <a:gd name="connsiteY20" fmla="*/ 788685 h 788685"/>
              <a:gd name="connsiteX21" fmla="*/ 32006 w 396878"/>
              <a:gd name="connsiteY21" fmla="*/ 759774 h 788685"/>
              <a:gd name="connsiteX22" fmla="*/ 12802 w 396878"/>
              <a:gd name="connsiteY22" fmla="*/ 759774 h 788685"/>
              <a:gd name="connsiteX23" fmla="*/ 12802 w 396878"/>
              <a:gd name="connsiteY23" fmla="*/ 701951 h 788685"/>
              <a:gd name="connsiteX24" fmla="*/ 0 w 396878"/>
              <a:gd name="connsiteY24" fmla="*/ 673040 h 788685"/>
              <a:gd name="connsiteX25" fmla="*/ 12802 w 396878"/>
              <a:gd name="connsiteY25" fmla="*/ 586306 h 788685"/>
              <a:gd name="connsiteX26" fmla="*/ 12802 w 396878"/>
              <a:gd name="connsiteY26" fmla="*/ 518846 h 788685"/>
              <a:gd name="connsiteX27" fmla="*/ 32006 w 396878"/>
              <a:gd name="connsiteY27" fmla="*/ 432112 h 788685"/>
              <a:gd name="connsiteX28" fmla="*/ 44809 w 396878"/>
              <a:gd name="connsiteY28" fmla="*/ 345378 h 788685"/>
              <a:gd name="connsiteX29" fmla="*/ 44809 w 396878"/>
              <a:gd name="connsiteY29" fmla="*/ 287556 h 788685"/>
              <a:gd name="connsiteX30" fmla="*/ 57611 w 396878"/>
              <a:gd name="connsiteY30" fmla="*/ 229733 h 788685"/>
              <a:gd name="connsiteX31" fmla="*/ 57611 w 396878"/>
              <a:gd name="connsiteY31" fmla="*/ 162273 h 788685"/>
              <a:gd name="connsiteX32" fmla="*/ 57611 w 396878"/>
              <a:gd name="connsiteY32" fmla="*/ 133362 h 788685"/>
              <a:gd name="connsiteX33" fmla="*/ 57611 w 396878"/>
              <a:gd name="connsiteY33" fmla="*/ 104451 h 788685"/>
              <a:gd name="connsiteX34" fmla="*/ 57611 w 396878"/>
              <a:gd name="connsiteY34" fmla="*/ 75539 h 788685"/>
              <a:gd name="connsiteX35" fmla="*/ 44809 w 396878"/>
              <a:gd name="connsiteY35" fmla="*/ 46628 h 788685"/>
              <a:gd name="connsiteX36" fmla="*/ 37327 w 396878"/>
              <a:gd name="connsiteY36" fmla="*/ 46628 h 788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396878" h="788685">
                <a:moveTo>
                  <a:pt x="359505" y="0"/>
                </a:moveTo>
                <a:lnTo>
                  <a:pt x="371273" y="17717"/>
                </a:lnTo>
                <a:lnTo>
                  <a:pt x="384075" y="17717"/>
                </a:lnTo>
                <a:lnTo>
                  <a:pt x="396878" y="46628"/>
                </a:lnTo>
                <a:lnTo>
                  <a:pt x="396878" y="75539"/>
                </a:lnTo>
                <a:lnTo>
                  <a:pt x="384075" y="104451"/>
                </a:lnTo>
                <a:lnTo>
                  <a:pt x="371273" y="104451"/>
                </a:lnTo>
                <a:lnTo>
                  <a:pt x="352069" y="133362"/>
                </a:lnTo>
                <a:lnTo>
                  <a:pt x="326464" y="162273"/>
                </a:lnTo>
                <a:lnTo>
                  <a:pt x="300859" y="229733"/>
                </a:lnTo>
                <a:lnTo>
                  <a:pt x="268853" y="287556"/>
                </a:lnTo>
                <a:lnTo>
                  <a:pt x="230445" y="403201"/>
                </a:lnTo>
                <a:lnTo>
                  <a:pt x="211241" y="489935"/>
                </a:lnTo>
                <a:lnTo>
                  <a:pt x="185636" y="586306"/>
                </a:lnTo>
                <a:lnTo>
                  <a:pt x="172834" y="673040"/>
                </a:lnTo>
                <a:lnTo>
                  <a:pt x="160031" y="701951"/>
                </a:lnTo>
                <a:lnTo>
                  <a:pt x="140827" y="759774"/>
                </a:lnTo>
                <a:lnTo>
                  <a:pt x="128025" y="759774"/>
                </a:lnTo>
                <a:lnTo>
                  <a:pt x="102420" y="788685"/>
                </a:lnTo>
                <a:lnTo>
                  <a:pt x="57611" y="788685"/>
                </a:lnTo>
                <a:lnTo>
                  <a:pt x="44809" y="788685"/>
                </a:lnTo>
                <a:lnTo>
                  <a:pt x="32006" y="759774"/>
                </a:lnTo>
                <a:lnTo>
                  <a:pt x="12802" y="759774"/>
                </a:lnTo>
                <a:lnTo>
                  <a:pt x="12802" y="701951"/>
                </a:lnTo>
                <a:lnTo>
                  <a:pt x="0" y="673040"/>
                </a:lnTo>
                <a:lnTo>
                  <a:pt x="12802" y="586306"/>
                </a:lnTo>
                <a:lnTo>
                  <a:pt x="12802" y="518846"/>
                </a:lnTo>
                <a:lnTo>
                  <a:pt x="32006" y="432112"/>
                </a:lnTo>
                <a:lnTo>
                  <a:pt x="44809" y="345378"/>
                </a:lnTo>
                <a:lnTo>
                  <a:pt x="44809" y="287556"/>
                </a:lnTo>
                <a:lnTo>
                  <a:pt x="57611" y="229733"/>
                </a:lnTo>
                <a:lnTo>
                  <a:pt x="57611" y="162273"/>
                </a:lnTo>
                <a:lnTo>
                  <a:pt x="57611" y="133362"/>
                </a:lnTo>
                <a:lnTo>
                  <a:pt x="57611" y="104451"/>
                </a:lnTo>
                <a:lnTo>
                  <a:pt x="57611" y="75539"/>
                </a:lnTo>
                <a:lnTo>
                  <a:pt x="44809" y="46628"/>
                </a:lnTo>
                <a:lnTo>
                  <a:pt x="37327" y="46628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2" name="Freeform 237">
            <a:extLst>
              <a:ext uri="{FF2B5EF4-FFF2-40B4-BE49-F238E27FC236}">
                <a16:creationId xmlns:a16="http://schemas.microsoft.com/office/drawing/2014/main" xmlns="" id="{E12A3F82-8AF4-4838-B004-AC480E4C4CE2}"/>
              </a:ext>
            </a:extLst>
          </p:cNvPr>
          <p:cNvSpPr>
            <a:spLocks/>
          </p:cNvSpPr>
          <p:nvPr/>
        </p:nvSpPr>
        <p:spPr bwMode="auto">
          <a:xfrm>
            <a:off x="9233101" y="992742"/>
            <a:ext cx="704138" cy="202382"/>
          </a:xfrm>
          <a:custGeom>
            <a:avLst/>
            <a:gdLst>
              <a:gd name="T0" fmla="*/ 0 w 110"/>
              <a:gd name="T1" fmla="*/ 9 h 21"/>
              <a:gd name="T2" fmla="*/ 15 w 110"/>
              <a:gd name="T3" fmla="*/ 6 h 21"/>
              <a:gd name="T4" fmla="*/ 28 w 110"/>
              <a:gd name="T5" fmla="*/ 6 h 21"/>
              <a:gd name="T6" fmla="*/ 42 w 110"/>
              <a:gd name="T7" fmla="*/ 6 h 21"/>
              <a:gd name="T8" fmla="*/ 46 w 110"/>
              <a:gd name="T9" fmla="*/ 3 h 21"/>
              <a:gd name="T10" fmla="*/ 50 w 110"/>
              <a:gd name="T11" fmla="*/ 3 h 21"/>
              <a:gd name="T12" fmla="*/ 61 w 110"/>
              <a:gd name="T13" fmla="*/ 3 h 21"/>
              <a:gd name="T14" fmla="*/ 70 w 110"/>
              <a:gd name="T15" fmla="*/ 3 h 21"/>
              <a:gd name="T16" fmla="*/ 90 w 110"/>
              <a:gd name="T17" fmla="*/ 0 h 21"/>
              <a:gd name="T18" fmla="*/ 95 w 110"/>
              <a:gd name="T19" fmla="*/ 3 h 21"/>
              <a:gd name="T20" fmla="*/ 99 w 110"/>
              <a:gd name="T21" fmla="*/ 3 h 21"/>
              <a:gd name="T22" fmla="*/ 103 w 110"/>
              <a:gd name="T23" fmla="*/ 3 h 21"/>
              <a:gd name="T24" fmla="*/ 106 w 110"/>
              <a:gd name="T25" fmla="*/ 3 h 21"/>
              <a:gd name="T26" fmla="*/ 108 w 110"/>
              <a:gd name="T27" fmla="*/ 3 h 21"/>
              <a:gd name="T28" fmla="*/ 110 w 110"/>
              <a:gd name="T29" fmla="*/ 6 h 21"/>
              <a:gd name="T30" fmla="*/ 110 w 110"/>
              <a:gd name="T31" fmla="*/ 6 h 21"/>
              <a:gd name="T32" fmla="*/ 110 w 110"/>
              <a:gd name="T33" fmla="*/ 9 h 21"/>
              <a:gd name="T34" fmla="*/ 110 w 110"/>
              <a:gd name="T35" fmla="*/ 9 h 21"/>
              <a:gd name="T36" fmla="*/ 110 w 110"/>
              <a:gd name="T37" fmla="*/ 12 h 21"/>
              <a:gd name="T38" fmla="*/ 108 w 110"/>
              <a:gd name="T39" fmla="*/ 12 h 21"/>
              <a:gd name="T40" fmla="*/ 106 w 110"/>
              <a:gd name="T41" fmla="*/ 12 h 21"/>
              <a:gd name="T42" fmla="*/ 99 w 110"/>
              <a:gd name="T43" fmla="*/ 15 h 21"/>
              <a:gd name="T44" fmla="*/ 92 w 110"/>
              <a:gd name="T45" fmla="*/ 18 h 21"/>
              <a:gd name="T46" fmla="*/ 86 w 110"/>
              <a:gd name="T47" fmla="*/ 18 h 21"/>
              <a:gd name="T48" fmla="*/ 79 w 110"/>
              <a:gd name="T49" fmla="*/ 18 h 21"/>
              <a:gd name="T50" fmla="*/ 70 w 110"/>
              <a:gd name="T51" fmla="*/ 18 h 21"/>
              <a:gd name="T52" fmla="*/ 59 w 110"/>
              <a:gd name="T53" fmla="*/ 18 h 21"/>
              <a:gd name="T54" fmla="*/ 46 w 110"/>
              <a:gd name="T55" fmla="*/ 21 h 21"/>
              <a:gd name="T56" fmla="*/ 33 w 110"/>
              <a:gd name="T57" fmla="*/ 21 h 21"/>
              <a:gd name="T58" fmla="*/ 17 w 110"/>
              <a:gd name="T59" fmla="*/ 21 h 21"/>
              <a:gd name="T60" fmla="*/ 0 w 110"/>
              <a:gd name="T61" fmla="*/ 21 h 21"/>
              <a:gd name="T62" fmla="*/ 0 w 110"/>
              <a:gd name="T63" fmla="*/ 9 h 21"/>
              <a:gd name="T64" fmla="*/ 0 w 110"/>
              <a:gd name="T65" fmla="*/ 9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10" h="21">
                <a:moveTo>
                  <a:pt x="0" y="9"/>
                </a:moveTo>
                <a:lnTo>
                  <a:pt x="15" y="6"/>
                </a:lnTo>
                <a:lnTo>
                  <a:pt x="28" y="6"/>
                </a:lnTo>
                <a:lnTo>
                  <a:pt x="42" y="6"/>
                </a:lnTo>
                <a:lnTo>
                  <a:pt x="46" y="3"/>
                </a:lnTo>
                <a:lnTo>
                  <a:pt x="50" y="3"/>
                </a:lnTo>
                <a:lnTo>
                  <a:pt x="61" y="3"/>
                </a:lnTo>
                <a:lnTo>
                  <a:pt x="70" y="3"/>
                </a:lnTo>
                <a:lnTo>
                  <a:pt x="90" y="0"/>
                </a:lnTo>
                <a:lnTo>
                  <a:pt x="95" y="3"/>
                </a:lnTo>
                <a:lnTo>
                  <a:pt x="99" y="3"/>
                </a:lnTo>
                <a:lnTo>
                  <a:pt x="103" y="3"/>
                </a:lnTo>
                <a:lnTo>
                  <a:pt x="106" y="3"/>
                </a:lnTo>
                <a:lnTo>
                  <a:pt x="108" y="3"/>
                </a:lnTo>
                <a:lnTo>
                  <a:pt x="110" y="6"/>
                </a:lnTo>
                <a:lnTo>
                  <a:pt x="110" y="6"/>
                </a:lnTo>
                <a:lnTo>
                  <a:pt x="110" y="9"/>
                </a:lnTo>
                <a:lnTo>
                  <a:pt x="110" y="9"/>
                </a:lnTo>
                <a:lnTo>
                  <a:pt x="110" y="12"/>
                </a:lnTo>
                <a:lnTo>
                  <a:pt x="108" y="12"/>
                </a:lnTo>
                <a:lnTo>
                  <a:pt x="106" y="12"/>
                </a:lnTo>
                <a:lnTo>
                  <a:pt x="99" y="15"/>
                </a:lnTo>
                <a:lnTo>
                  <a:pt x="92" y="18"/>
                </a:lnTo>
                <a:lnTo>
                  <a:pt x="86" y="18"/>
                </a:lnTo>
                <a:lnTo>
                  <a:pt x="79" y="18"/>
                </a:lnTo>
                <a:lnTo>
                  <a:pt x="70" y="18"/>
                </a:lnTo>
                <a:lnTo>
                  <a:pt x="59" y="18"/>
                </a:lnTo>
                <a:lnTo>
                  <a:pt x="46" y="21"/>
                </a:lnTo>
                <a:lnTo>
                  <a:pt x="33" y="21"/>
                </a:lnTo>
                <a:lnTo>
                  <a:pt x="17" y="21"/>
                </a:lnTo>
                <a:lnTo>
                  <a:pt x="0" y="21"/>
                </a:lnTo>
                <a:lnTo>
                  <a:pt x="0" y="9"/>
                </a:lnTo>
                <a:lnTo>
                  <a:pt x="0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3" name="Freeform 238">
            <a:extLst>
              <a:ext uri="{FF2B5EF4-FFF2-40B4-BE49-F238E27FC236}">
                <a16:creationId xmlns:a16="http://schemas.microsoft.com/office/drawing/2014/main" xmlns="" id="{9CEC5A1B-CD68-433B-881E-CE325B14C6AE}"/>
              </a:ext>
            </a:extLst>
          </p:cNvPr>
          <p:cNvSpPr>
            <a:spLocks/>
          </p:cNvSpPr>
          <p:nvPr/>
        </p:nvSpPr>
        <p:spPr bwMode="auto">
          <a:xfrm>
            <a:off x="9329118" y="1397616"/>
            <a:ext cx="736146" cy="86737"/>
          </a:xfrm>
          <a:custGeom>
            <a:avLst/>
            <a:gdLst>
              <a:gd name="T0" fmla="*/ 115 w 115"/>
              <a:gd name="T1" fmla="*/ 3 h 9"/>
              <a:gd name="T2" fmla="*/ 86 w 115"/>
              <a:gd name="T3" fmla="*/ 3 h 9"/>
              <a:gd name="T4" fmla="*/ 60 w 115"/>
              <a:gd name="T5" fmla="*/ 3 h 9"/>
              <a:gd name="T6" fmla="*/ 31 w 115"/>
              <a:gd name="T7" fmla="*/ 6 h 9"/>
              <a:gd name="T8" fmla="*/ 0 w 115"/>
              <a:gd name="T9" fmla="*/ 9 h 9"/>
              <a:gd name="T10" fmla="*/ 0 w 115"/>
              <a:gd name="T11" fmla="*/ 3 h 9"/>
              <a:gd name="T12" fmla="*/ 9 w 115"/>
              <a:gd name="T13" fmla="*/ 3 h 9"/>
              <a:gd name="T14" fmla="*/ 20 w 115"/>
              <a:gd name="T15" fmla="*/ 3 h 9"/>
              <a:gd name="T16" fmla="*/ 33 w 115"/>
              <a:gd name="T17" fmla="*/ 3 h 9"/>
              <a:gd name="T18" fmla="*/ 49 w 115"/>
              <a:gd name="T19" fmla="*/ 0 h 9"/>
              <a:gd name="T20" fmla="*/ 62 w 115"/>
              <a:gd name="T21" fmla="*/ 0 h 9"/>
              <a:gd name="T22" fmla="*/ 80 w 115"/>
              <a:gd name="T23" fmla="*/ 0 h 9"/>
              <a:gd name="T24" fmla="*/ 95 w 115"/>
              <a:gd name="T25" fmla="*/ 0 h 9"/>
              <a:gd name="T26" fmla="*/ 115 w 115"/>
              <a:gd name="T27" fmla="*/ 0 h 9"/>
              <a:gd name="T28" fmla="*/ 115 w 115"/>
              <a:gd name="T29" fmla="*/ 3 h 9"/>
              <a:gd name="T30" fmla="*/ 115 w 115"/>
              <a:gd name="T31" fmla="*/ 3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115" h="9">
                <a:moveTo>
                  <a:pt x="115" y="3"/>
                </a:moveTo>
                <a:lnTo>
                  <a:pt x="86" y="3"/>
                </a:lnTo>
                <a:lnTo>
                  <a:pt x="60" y="3"/>
                </a:lnTo>
                <a:lnTo>
                  <a:pt x="31" y="6"/>
                </a:lnTo>
                <a:lnTo>
                  <a:pt x="0" y="9"/>
                </a:lnTo>
                <a:lnTo>
                  <a:pt x="0" y="3"/>
                </a:lnTo>
                <a:lnTo>
                  <a:pt x="9" y="3"/>
                </a:lnTo>
                <a:lnTo>
                  <a:pt x="20" y="3"/>
                </a:lnTo>
                <a:lnTo>
                  <a:pt x="33" y="3"/>
                </a:lnTo>
                <a:lnTo>
                  <a:pt x="49" y="0"/>
                </a:lnTo>
                <a:lnTo>
                  <a:pt x="62" y="0"/>
                </a:lnTo>
                <a:lnTo>
                  <a:pt x="80" y="0"/>
                </a:lnTo>
                <a:lnTo>
                  <a:pt x="95" y="0"/>
                </a:lnTo>
                <a:lnTo>
                  <a:pt x="115" y="0"/>
                </a:lnTo>
                <a:lnTo>
                  <a:pt x="115" y="3"/>
                </a:lnTo>
                <a:lnTo>
                  <a:pt x="115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5" name="Freeform 240">
            <a:extLst>
              <a:ext uri="{FF2B5EF4-FFF2-40B4-BE49-F238E27FC236}">
                <a16:creationId xmlns:a16="http://schemas.microsoft.com/office/drawing/2014/main" xmlns="" id="{DC8A5254-C3DB-41EF-AE88-11D1F4467C9D}"/>
              </a:ext>
            </a:extLst>
          </p:cNvPr>
          <p:cNvSpPr>
            <a:spLocks/>
          </p:cNvSpPr>
          <p:nvPr/>
        </p:nvSpPr>
        <p:spPr bwMode="auto">
          <a:xfrm>
            <a:off x="8426543" y="1667455"/>
            <a:ext cx="2528497" cy="443307"/>
          </a:xfrm>
          <a:custGeom>
            <a:avLst/>
            <a:gdLst>
              <a:gd name="T0" fmla="*/ 379 w 395"/>
              <a:gd name="T1" fmla="*/ 9 h 46"/>
              <a:gd name="T2" fmla="*/ 386 w 395"/>
              <a:gd name="T3" fmla="*/ 12 h 46"/>
              <a:gd name="T4" fmla="*/ 393 w 395"/>
              <a:gd name="T5" fmla="*/ 15 h 46"/>
              <a:gd name="T6" fmla="*/ 395 w 395"/>
              <a:gd name="T7" fmla="*/ 18 h 46"/>
              <a:gd name="T8" fmla="*/ 395 w 395"/>
              <a:gd name="T9" fmla="*/ 24 h 46"/>
              <a:gd name="T10" fmla="*/ 388 w 395"/>
              <a:gd name="T11" fmla="*/ 27 h 46"/>
              <a:gd name="T12" fmla="*/ 379 w 395"/>
              <a:gd name="T13" fmla="*/ 27 h 46"/>
              <a:gd name="T14" fmla="*/ 366 w 395"/>
              <a:gd name="T15" fmla="*/ 27 h 46"/>
              <a:gd name="T16" fmla="*/ 353 w 395"/>
              <a:gd name="T17" fmla="*/ 27 h 46"/>
              <a:gd name="T18" fmla="*/ 335 w 395"/>
              <a:gd name="T19" fmla="*/ 24 h 46"/>
              <a:gd name="T20" fmla="*/ 322 w 395"/>
              <a:gd name="T21" fmla="*/ 24 h 46"/>
              <a:gd name="T22" fmla="*/ 307 w 395"/>
              <a:gd name="T23" fmla="*/ 24 h 46"/>
              <a:gd name="T24" fmla="*/ 289 w 395"/>
              <a:gd name="T25" fmla="*/ 24 h 46"/>
              <a:gd name="T26" fmla="*/ 267 w 395"/>
              <a:gd name="T27" fmla="*/ 24 h 46"/>
              <a:gd name="T28" fmla="*/ 240 w 395"/>
              <a:gd name="T29" fmla="*/ 27 h 46"/>
              <a:gd name="T30" fmla="*/ 190 w 395"/>
              <a:gd name="T31" fmla="*/ 30 h 46"/>
              <a:gd name="T32" fmla="*/ 141 w 395"/>
              <a:gd name="T33" fmla="*/ 33 h 46"/>
              <a:gd name="T34" fmla="*/ 121 w 395"/>
              <a:gd name="T35" fmla="*/ 36 h 46"/>
              <a:gd name="T36" fmla="*/ 101 w 395"/>
              <a:gd name="T37" fmla="*/ 40 h 46"/>
              <a:gd name="T38" fmla="*/ 86 w 395"/>
              <a:gd name="T39" fmla="*/ 40 h 46"/>
              <a:gd name="T40" fmla="*/ 73 w 395"/>
              <a:gd name="T41" fmla="*/ 43 h 46"/>
              <a:gd name="T42" fmla="*/ 53 w 395"/>
              <a:gd name="T43" fmla="*/ 46 h 46"/>
              <a:gd name="T44" fmla="*/ 44 w 395"/>
              <a:gd name="T45" fmla="*/ 46 h 46"/>
              <a:gd name="T46" fmla="*/ 37 w 395"/>
              <a:gd name="T47" fmla="*/ 43 h 46"/>
              <a:gd name="T48" fmla="*/ 24 w 395"/>
              <a:gd name="T49" fmla="*/ 40 h 46"/>
              <a:gd name="T50" fmla="*/ 11 w 395"/>
              <a:gd name="T51" fmla="*/ 36 h 46"/>
              <a:gd name="T52" fmla="*/ 4 w 395"/>
              <a:gd name="T53" fmla="*/ 33 h 46"/>
              <a:gd name="T54" fmla="*/ 0 w 395"/>
              <a:gd name="T55" fmla="*/ 30 h 46"/>
              <a:gd name="T56" fmla="*/ 0 w 395"/>
              <a:gd name="T57" fmla="*/ 27 h 46"/>
              <a:gd name="T58" fmla="*/ 2 w 395"/>
              <a:gd name="T59" fmla="*/ 24 h 46"/>
              <a:gd name="T60" fmla="*/ 9 w 395"/>
              <a:gd name="T61" fmla="*/ 24 h 46"/>
              <a:gd name="T62" fmla="*/ 17 w 395"/>
              <a:gd name="T63" fmla="*/ 24 h 46"/>
              <a:gd name="T64" fmla="*/ 37 w 395"/>
              <a:gd name="T65" fmla="*/ 21 h 46"/>
              <a:gd name="T66" fmla="*/ 66 w 395"/>
              <a:gd name="T67" fmla="*/ 21 h 46"/>
              <a:gd name="T68" fmla="*/ 95 w 395"/>
              <a:gd name="T69" fmla="*/ 18 h 46"/>
              <a:gd name="T70" fmla="*/ 110 w 395"/>
              <a:gd name="T71" fmla="*/ 18 h 46"/>
              <a:gd name="T72" fmla="*/ 123 w 395"/>
              <a:gd name="T73" fmla="*/ 15 h 46"/>
              <a:gd name="T74" fmla="*/ 132 w 395"/>
              <a:gd name="T75" fmla="*/ 15 h 46"/>
              <a:gd name="T76" fmla="*/ 139 w 395"/>
              <a:gd name="T77" fmla="*/ 15 h 46"/>
              <a:gd name="T78" fmla="*/ 145 w 395"/>
              <a:gd name="T79" fmla="*/ 15 h 46"/>
              <a:gd name="T80" fmla="*/ 152 w 395"/>
              <a:gd name="T81" fmla="*/ 15 h 46"/>
              <a:gd name="T82" fmla="*/ 163 w 395"/>
              <a:gd name="T83" fmla="*/ 12 h 46"/>
              <a:gd name="T84" fmla="*/ 174 w 395"/>
              <a:gd name="T85" fmla="*/ 12 h 46"/>
              <a:gd name="T86" fmla="*/ 190 w 395"/>
              <a:gd name="T87" fmla="*/ 12 h 46"/>
              <a:gd name="T88" fmla="*/ 207 w 395"/>
              <a:gd name="T89" fmla="*/ 9 h 46"/>
              <a:gd name="T90" fmla="*/ 227 w 395"/>
              <a:gd name="T91" fmla="*/ 9 h 46"/>
              <a:gd name="T92" fmla="*/ 249 w 395"/>
              <a:gd name="T93" fmla="*/ 6 h 46"/>
              <a:gd name="T94" fmla="*/ 267 w 395"/>
              <a:gd name="T95" fmla="*/ 6 h 46"/>
              <a:gd name="T96" fmla="*/ 285 w 395"/>
              <a:gd name="T97" fmla="*/ 3 h 46"/>
              <a:gd name="T98" fmla="*/ 300 w 395"/>
              <a:gd name="T99" fmla="*/ 3 h 46"/>
              <a:gd name="T100" fmla="*/ 313 w 395"/>
              <a:gd name="T101" fmla="*/ 3 h 46"/>
              <a:gd name="T102" fmla="*/ 322 w 395"/>
              <a:gd name="T103" fmla="*/ 0 h 46"/>
              <a:gd name="T104" fmla="*/ 331 w 395"/>
              <a:gd name="T105" fmla="*/ 0 h 46"/>
              <a:gd name="T106" fmla="*/ 338 w 395"/>
              <a:gd name="T107" fmla="*/ 0 h 46"/>
              <a:gd name="T108" fmla="*/ 346 w 395"/>
              <a:gd name="T109" fmla="*/ 3 h 46"/>
              <a:gd name="T110" fmla="*/ 364 w 395"/>
              <a:gd name="T111" fmla="*/ 6 h 46"/>
              <a:gd name="T112" fmla="*/ 375 w 395"/>
              <a:gd name="T113" fmla="*/ 9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95" h="46">
                <a:moveTo>
                  <a:pt x="375" y="9"/>
                </a:moveTo>
                <a:lnTo>
                  <a:pt x="379" y="9"/>
                </a:lnTo>
                <a:lnTo>
                  <a:pt x="384" y="12"/>
                </a:lnTo>
                <a:lnTo>
                  <a:pt x="386" y="12"/>
                </a:lnTo>
                <a:lnTo>
                  <a:pt x="390" y="15"/>
                </a:lnTo>
                <a:lnTo>
                  <a:pt x="393" y="15"/>
                </a:lnTo>
                <a:lnTo>
                  <a:pt x="393" y="18"/>
                </a:lnTo>
                <a:lnTo>
                  <a:pt x="395" y="18"/>
                </a:lnTo>
                <a:lnTo>
                  <a:pt x="395" y="21"/>
                </a:lnTo>
                <a:lnTo>
                  <a:pt x="395" y="24"/>
                </a:lnTo>
                <a:lnTo>
                  <a:pt x="393" y="24"/>
                </a:lnTo>
                <a:lnTo>
                  <a:pt x="388" y="27"/>
                </a:lnTo>
                <a:lnTo>
                  <a:pt x="384" y="27"/>
                </a:lnTo>
                <a:lnTo>
                  <a:pt x="379" y="27"/>
                </a:lnTo>
                <a:lnTo>
                  <a:pt x="373" y="27"/>
                </a:lnTo>
                <a:lnTo>
                  <a:pt x="366" y="27"/>
                </a:lnTo>
                <a:lnTo>
                  <a:pt x="362" y="27"/>
                </a:lnTo>
                <a:lnTo>
                  <a:pt x="353" y="27"/>
                </a:lnTo>
                <a:lnTo>
                  <a:pt x="346" y="24"/>
                </a:lnTo>
                <a:lnTo>
                  <a:pt x="335" y="24"/>
                </a:lnTo>
                <a:lnTo>
                  <a:pt x="329" y="24"/>
                </a:lnTo>
                <a:lnTo>
                  <a:pt x="322" y="24"/>
                </a:lnTo>
                <a:lnTo>
                  <a:pt x="315" y="24"/>
                </a:lnTo>
                <a:lnTo>
                  <a:pt x="307" y="24"/>
                </a:lnTo>
                <a:lnTo>
                  <a:pt x="298" y="24"/>
                </a:lnTo>
                <a:lnTo>
                  <a:pt x="289" y="24"/>
                </a:lnTo>
                <a:lnTo>
                  <a:pt x="278" y="24"/>
                </a:lnTo>
                <a:lnTo>
                  <a:pt x="267" y="24"/>
                </a:lnTo>
                <a:lnTo>
                  <a:pt x="254" y="24"/>
                </a:lnTo>
                <a:lnTo>
                  <a:pt x="240" y="27"/>
                </a:lnTo>
                <a:lnTo>
                  <a:pt x="216" y="27"/>
                </a:lnTo>
                <a:lnTo>
                  <a:pt x="190" y="30"/>
                </a:lnTo>
                <a:lnTo>
                  <a:pt x="165" y="30"/>
                </a:lnTo>
                <a:lnTo>
                  <a:pt x="141" y="33"/>
                </a:lnTo>
                <a:lnTo>
                  <a:pt x="130" y="36"/>
                </a:lnTo>
                <a:lnTo>
                  <a:pt x="121" y="36"/>
                </a:lnTo>
                <a:lnTo>
                  <a:pt x="110" y="36"/>
                </a:lnTo>
                <a:lnTo>
                  <a:pt x="101" y="40"/>
                </a:lnTo>
                <a:lnTo>
                  <a:pt x="93" y="40"/>
                </a:lnTo>
                <a:lnTo>
                  <a:pt x="86" y="40"/>
                </a:lnTo>
                <a:lnTo>
                  <a:pt x="79" y="40"/>
                </a:lnTo>
                <a:lnTo>
                  <a:pt x="73" y="43"/>
                </a:lnTo>
                <a:lnTo>
                  <a:pt x="62" y="43"/>
                </a:lnTo>
                <a:lnTo>
                  <a:pt x="53" y="46"/>
                </a:lnTo>
                <a:lnTo>
                  <a:pt x="46" y="46"/>
                </a:lnTo>
                <a:lnTo>
                  <a:pt x="44" y="46"/>
                </a:lnTo>
                <a:lnTo>
                  <a:pt x="42" y="43"/>
                </a:lnTo>
                <a:lnTo>
                  <a:pt x="37" y="43"/>
                </a:lnTo>
                <a:lnTo>
                  <a:pt x="31" y="43"/>
                </a:lnTo>
                <a:lnTo>
                  <a:pt x="24" y="40"/>
                </a:lnTo>
                <a:lnTo>
                  <a:pt x="15" y="40"/>
                </a:lnTo>
                <a:lnTo>
                  <a:pt x="11" y="36"/>
                </a:lnTo>
                <a:lnTo>
                  <a:pt x="9" y="36"/>
                </a:lnTo>
                <a:lnTo>
                  <a:pt x="4" y="33"/>
                </a:lnTo>
                <a:lnTo>
                  <a:pt x="2" y="33"/>
                </a:lnTo>
                <a:lnTo>
                  <a:pt x="0" y="30"/>
                </a:lnTo>
                <a:lnTo>
                  <a:pt x="0" y="27"/>
                </a:lnTo>
                <a:lnTo>
                  <a:pt x="0" y="27"/>
                </a:lnTo>
                <a:lnTo>
                  <a:pt x="0" y="27"/>
                </a:lnTo>
                <a:lnTo>
                  <a:pt x="2" y="24"/>
                </a:lnTo>
                <a:lnTo>
                  <a:pt x="4" y="24"/>
                </a:lnTo>
                <a:lnTo>
                  <a:pt x="9" y="24"/>
                </a:lnTo>
                <a:lnTo>
                  <a:pt x="13" y="24"/>
                </a:lnTo>
                <a:lnTo>
                  <a:pt x="17" y="24"/>
                </a:lnTo>
                <a:lnTo>
                  <a:pt x="24" y="24"/>
                </a:lnTo>
                <a:lnTo>
                  <a:pt x="37" y="21"/>
                </a:lnTo>
                <a:lnTo>
                  <a:pt x="51" y="21"/>
                </a:lnTo>
                <a:lnTo>
                  <a:pt x="66" y="21"/>
                </a:lnTo>
                <a:lnTo>
                  <a:pt x="84" y="18"/>
                </a:lnTo>
                <a:lnTo>
                  <a:pt x="95" y="18"/>
                </a:lnTo>
                <a:lnTo>
                  <a:pt x="101" y="18"/>
                </a:lnTo>
                <a:lnTo>
                  <a:pt x="110" y="18"/>
                </a:lnTo>
                <a:lnTo>
                  <a:pt x="117" y="18"/>
                </a:lnTo>
                <a:lnTo>
                  <a:pt x="123" y="15"/>
                </a:lnTo>
                <a:lnTo>
                  <a:pt x="128" y="15"/>
                </a:lnTo>
                <a:lnTo>
                  <a:pt x="132" y="15"/>
                </a:lnTo>
                <a:lnTo>
                  <a:pt x="137" y="15"/>
                </a:lnTo>
                <a:lnTo>
                  <a:pt x="139" y="15"/>
                </a:lnTo>
                <a:lnTo>
                  <a:pt x="141" y="15"/>
                </a:lnTo>
                <a:lnTo>
                  <a:pt x="145" y="15"/>
                </a:lnTo>
                <a:lnTo>
                  <a:pt x="148" y="15"/>
                </a:lnTo>
                <a:lnTo>
                  <a:pt x="152" y="15"/>
                </a:lnTo>
                <a:lnTo>
                  <a:pt x="157" y="12"/>
                </a:lnTo>
                <a:lnTo>
                  <a:pt x="163" y="12"/>
                </a:lnTo>
                <a:lnTo>
                  <a:pt x="168" y="12"/>
                </a:lnTo>
                <a:lnTo>
                  <a:pt x="174" y="12"/>
                </a:lnTo>
                <a:lnTo>
                  <a:pt x="183" y="12"/>
                </a:lnTo>
                <a:lnTo>
                  <a:pt x="190" y="12"/>
                </a:lnTo>
                <a:lnTo>
                  <a:pt x="198" y="9"/>
                </a:lnTo>
                <a:lnTo>
                  <a:pt x="207" y="9"/>
                </a:lnTo>
                <a:lnTo>
                  <a:pt x="216" y="9"/>
                </a:lnTo>
                <a:lnTo>
                  <a:pt x="227" y="9"/>
                </a:lnTo>
                <a:lnTo>
                  <a:pt x="238" y="6"/>
                </a:lnTo>
                <a:lnTo>
                  <a:pt x="249" y="6"/>
                </a:lnTo>
                <a:lnTo>
                  <a:pt x="258" y="6"/>
                </a:lnTo>
                <a:lnTo>
                  <a:pt x="267" y="6"/>
                </a:lnTo>
                <a:lnTo>
                  <a:pt x="276" y="6"/>
                </a:lnTo>
                <a:lnTo>
                  <a:pt x="285" y="3"/>
                </a:lnTo>
                <a:lnTo>
                  <a:pt x="293" y="3"/>
                </a:lnTo>
                <a:lnTo>
                  <a:pt x="300" y="3"/>
                </a:lnTo>
                <a:lnTo>
                  <a:pt x="307" y="3"/>
                </a:lnTo>
                <a:lnTo>
                  <a:pt x="313" y="3"/>
                </a:lnTo>
                <a:lnTo>
                  <a:pt x="318" y="3"/>
                </a:lnTo>
                <a:lnTo>
                  <a:pt x="322" y="0"/>
                </a:lnTo>
                <a:lnTo>
                  <a:pt x="326" y="0"/>
                </a:lnTo>
                <a:lnTo>
                  <a:pt x="331" y="0"/>
                </a:lnTo>
                <a:lnTo>
                  <a:pt x="333" y="0"/>
                </a:lnTo>
                <a:lnTo>
                  <a:pt x="338" y="0"/>
                </a:lnTo>
                <a:lnTo>
                  <a:pt x="340" y="0"/>
                </a:lnTo>
                <a:lnTo>
                  <a:pt x="346" y="3"/>
                </a:lnTo>
                <a:lnTo>
                  <a:pt x="355" y="3"/>
                </a:lnTo>
                <a:lnTo>
                  <a:pt x="364" y="6"/>
                </a:lnTo>
                <a:lnTo>
                  <a:pt x="375" y="9"/>
                </a:lnTo>
                <a:lnTo>
                  <a:pt x="375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4" name="Freeform 239">
            <a:extLst>
              <a:ext uri="{FF2B5EF4-FFF2-40B4-BE49-F238E27FC236}">
                <a16:creationId xmlns:a16="http://schemas.microsoft.com/office/drawing/2014/main" xmlns="" id="{FB5DFFA3-0357-44B3-B179-90259113B65A}"/>
              </a:ext>
            </a:extLst>
          </p:cNvPr>
          <p:cNvSpPr>
            <a:spLocks/>
          </p:cNvSpPr>
          <p:nvPr/>
        </p:nvSpPr>
        <p:spPr bwMode="auto">
          <a:xfrm>
            <a:off x="9527559" y="1397616"/>
            <a:ext cx="294458" cy="1715404"/>
          </a:xfrm>
          <a:custGeom>
            <a:avLst/>
            <a:gdLst>
              <a:gd name="T0" fmla="*/ 42 w 46"/>
              <a:gd name="T1" fmla="*/ 80 h 178"/>
              <a:gd name="T2" fmla="*/ 42 w 46"/>
              <a:gd name="T3" fmla="*/ 92 h 178"/>
              <a:gd name="T4" fmla="*/ 42 w 46"/>
              <a:gd name="T5" fmla="*/ 101 h 178"/>
              <a:gd name="T6" fmla="*/ 42 w 46"/>
              <a:gd name="T7" fmla="*/ 111 h 178"/>
              <a:gd name="T8" fmla="*/ 42 w 46"/>
              <a:gd name="T9" fmla="*/ 120 h 178"/>
              <a:gd name="T10" fmla="*/ 42 w 46"/>
              <a:gd name="T11" fmla="*/ 126 h 178"/>
              <a:gd name="T12" fmla="*/ 42 w 46"/>
              <a:gd name="T13" fmla="*/ 132 h 178"/>
              <a:gd name="T14" fmla="*/ 42 w 46"/>
              <a:gd name="T15" fmla="*/ 138 h 178"/>
              <a:gd name="T16" fmla="*/ 40 w 46"/>
              <a:gd name="T17" fmla="*/ 141 h 178"/>
              <a:gd name="T18" fmla="*/ 38 w 46"/>
              <a:gd name="T19" fmla="*/ 154 h 178"/>
              <a:gd name="T20" fmla="*/ 35 w 46"/>
              <a:gd name="T21" fmla="*/ 166 h 178"/>
              <a:gd name="T22" fmla="*/ 33 w 46"/>
              <a:gd name="T23" fmla="*/ 172 h 178"/>
              <a:gd name="T24" fmla="*/ 29 w 46"/>
              <a:gd name="T25" fmla="*/ 175 h 178"/>
              <a:gd name="T26" fmla="*/ 26 w 46"/>
              <a:gd name="T27" fmla="*/ 178 h 178"/>
              <a:gd name="T28" fmla="*/ 22 w 46"/>
              <a:gd name="T29" fmla="*/ 178 h 178"/>
              <a:gd name="T30" fmla="*/ 18 w 46"/>
              <a:gd name="T31" fmla="*/ 175 h 178"/>
              <a:gd name="T32" fmla="*/ 15 w 46"/>
              <a:gd name="T33" fmla="*/ 172 h 178"/>
              <a:gd name="T34" fmla="*/ 11 w 46"/>
              <a:gd name="T35" fmla="*/ 166 h 178"/>
              <a:gd name="T36" fmla="*/ 11 w 46"/>
              <a:gd name="T37" fmla="*/ 157 h 178"/>
              <a:gd name="T38" fmla="*/ 9 w 46"/>
              <a:gd name="T39" fmla="*/ 151 h 178"/>
              <a:gd name="T40" fmla="*/ 9 w 46"/>
              <a:gd name="T41" fmla="*/ 145 h 178"/>
              <a:gd name="T42" fmla="*/ 9 w 46"/>
              <a:gd name="T43" fmla="*/ 138 h 178"/>
              <a:gd name="T44" fmla="*/ 9 w 46"/>
              <a:gd name="T45" fmla="*/ 129 h 178"/>
              <a:gd name="T46" fmla="*/ 9 w 46"/>
              <a:gd name="T47" fmla="*/ 120 h 178"/>
              <a:gd name="T48" fmla="*/ 7 w 46"/>
              <a:gd name="T49" fmla="*/ 108 h 178"/>
              <a:gd name="T50" fmla="*/ 7 w 46"/>
              <a:gd name="T51" fmla="*/ 95 h 178"/>
              <a:gd name="T52" fmla="*/ 7 w 46"/>
              <a:gd name="T53" fmla="*/ 83 h 178"/>
              <a:gd name="T54" fmla="*/ 7 w 46"/>
              <a:gd name="T55" fmla="*/ 71 h 178"/>
              <a:gd name="T56" fmla="*/ 7 w 46"/>
              <a:gd name="T57" fmla="*/ 58 h 178"/>
              <a:gd name="T58" fmla="*/ 7 w 46"/>
              <a:gd name="T59" fmla="*/ 46 h 178"/>
              <a:gd name="T60" fmla="*/ 7 w 46"/>
              <a:gd name="T61" fmla="*/ 34 h 178"/>
              <a:gd name="T62" fmla="*/ 4 w 46"/>
              <a:gd name="T63" fmla="*/ 24 h 178"/>
              <a:gd name="T64" fmla="*/ 4 w 46"/>
              <a:gd name="T65" fmla="*/ 15 h 178"/>
              <a:gd name="T66" fmla="*/ 2 w 46"/>
              <a:gd name="T67" fmla="*/ 9 h 178"/>
              <a:gd name="T68" fmla="*/ 0 w 46"/>
              <a:gd name="T69" fmla="*/ 0 h 178"/>
              <a:gd name="T70" fmla="*/ 11 w 46"/>
              <a:gd name="T71" fmla="*/ 3 h 178"/>
              <a:gd name="T72" fmla="*/ 20 w 46"/>
              <a:gd name="T73" fmla="*/ 6 h 178"/>
              <a:gd name="T74" fmla="*/ 26 w 46"/>
              <a:gd name="T75" fmla="*/ 6 h 178"/>
              <a:gd name="T76" fmla="*/ 33 w 46"/>
              <a:gd name="T77" fmla="*/ 9 h 178"/>
              <a:gd name="T78" fmla="*/ 38 w 46"/>
              <a:gd name="T79" fmla="*/ 12 h 178"/>
              <a:gd name="T80" fmla="*/ 42 w 46"/>
              <a:gd name="T81" fmla="*/ 12 h 178"/>
              <a:gd name="T82" fmla="*/ 44 w 46"/>
              <a:gd name="T83" fmla="*/ 15 h 178"/>
              <a:gd name="T84" fmla="*/ 46 w 46"/>
              <a:gd name="T85" fmla="*/ 15 h 178"/>
              <a:gd name="T86" fmla="*/ 46 w 46"/>
              <a:gd name="T87" fmla="*/ 18 h 178"/>
              <a:gd name="T88" fmla="*/ 46 w 46"/>
              <a:gd name="T89" fmla="*/ 21 h 178"/>
              <a:gd name="T90" fmla="*/ 46 w 46"/>
              <a:gd name="T91" fmla="*/ 21 h 178"/>
              <a:gd name="T92" fmla="*/ 46 w 46"/>
              <a:gd name="T93" fmla="*/ 24 h 178"/>
              <a:gd name="T94" fmla="*/ 44 w 46"/>
              <a:gd name="T95" fmla="*/ 28 h 178"/>
              <a:gd name="T96" fmla="*/ 44 w 46"/>
              <a:gd name="T97" fmla="*/ 31 h 178"/>
              <a:gd name="T98" fmla="*/ 44 w 46"/>
              <a:gd name="T99" fmla="*/ 37 h 178"/>
              <a:gd name="T100" fmla="*/ 44 w 46"/>
              <a:gd name="T101" fmla="*/ 43 h 178"/>
              <a:gd name="T102" fmla="*/ 44 w 46"/>
              <a:gd name="T103" fmla="*/ 49 h 178"/>
              <a:gd name="T104" fmla="*/ 42 w 46"/>
              <a:gd name="T105" fmla="*/ 58 h 178"/>
              <a:gd name="T106" fmla="*/ 42 w 46"/>
              <a:gd name="T107" fmla="*/ 68 h 178"/>
              <a:gd name="T108" fmla="*/ 42 w 46"/>
              <a:gd name="T109" fmla="*/ 80 h 178"/>
              <a:gd name="T110" fmla="*/ 42 w 46"/>
              <a:gd name="T111" fmla="*/ 80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6" h="178">
                <a:moveTo>
                  <a:pt x="42" y="80"/>
                </a:moveTo>
                <a:lnTo>
                  <a:pt x="42" y="92"/>
                </a:lnTo>
                <a:lnTo>
                  <a:pt x="42" y="101"/>
                </a:lnTo>
                <a:lnTo>
                  <a:pt x="42" y="111"/>
                </a:lnTo>
                <a:lnTo>
                  <a:pt x="42" y="120"/>
                </a:lnTo>
                <a:lnTo>
                  <a:pt x="42" y="126"/>
                </a:lnTo>
                <a:lnTo>
                  <a:pt x="42" y="132"/>
                </a:lnTo>
                <a:lnTo>
                  <a:pt x="42" y="138"/>
                </a:lnTo>
                <a:lnTo>
                  <a:pt x="40" y="141"/>
                </a:lnTo>
                <a:lnTo>
                  <a:pt x="38" y="154"/>
                </a:lnTo>
                <a:lnTo>
                  <a:pt x="35" y="166"/>
                </a:lnTo>
                <a:lnTo>
                  <a:pt x="33" y="172"/>
                </a:lnTo>
                <a:lnTo>
                  <a:pt x="29" y="175"/>
                </a:lnTo>
                <a:lnTo>
                  <a:pt x="26" y="178"/>
                </a:lnTo>
                <a:lnTo>
                  <a:pt x="22" y="178"/>
                </a:lnTo>
                <a:lnTo>
                  <a:pt x="18" y="175"/>
                </a:lnTo>
                <a:lnTo>
                  <a:pt x="15" y="172"/>
                </a:lnTo>
                <a:lnTo>
                  <a:pt x="11" y="166"/>
                </a:lnTo>
                <a:lnTo>
                  <a:pt x="11" y="157"/>
                </a:lnTo>
                <a:lnTo>
                  <a:pt x="9" y="151"/>
                </a:lnTo>
                <a:lnTo>
                  <a:pt x="9" y="145"/>
                </a:lnTo>
                <a:lnTo>
                  <a:pt x="9" y="138"/>
                </a:lnTo>
                <a:lnTo>
                  <a:pt x="9" y="129"/>
                </a:lnTo>
                <a:lnTo>
                  <a:pt x="9" y="120"/>
                </a:lnTo>
                <a:lnTo>
                  <a:pt x="7" y="108"/>
                </a:lnTo>
                <a:lnTo>
                  <a:pt x="7" y="95"/>
                </a:lnTo>
                <a:lnTo>
                  <a:pt x="7" y="83"/>
                </a:lnTo>
                <a:lnTo>
                  <a:pt x="7" y="71"/>
                </a:lnTo>
                <a:lnTo>
                  <a:pt x="7" y="58"/>
                </a:lnTo>
                <a:lnTo>
                  <a:pt x="7" y="46"/>
                </a:lnTo>
                <a:lnTo>
                  <a:pt x="7" y="34"/>
                </a:lnTo>
                <a:lnTo>
                  <a:pt x="4" y="24"/>
                </a:lnTo>
                <a:lnTo>
                  <a:pt x="4" y="15"/>
                </a:lnTo>
                <a:lnTo>
                  <a:pt x="2" y="9"/>
                </a:lnTo>
                <a:lnTo>
                  <a:pt x="0" y="0"/>
                </a:lnTo>
                <a:lnTo>
                  <a:pt x="11" y="3"/>
                </a:lnTo>
                <a:lnTo>
                  <a:pt x="20" y="6"/>
                </a:lnTo>
                <a:lnTo>
                  <a:pt x="26" y="6"/>
                </a:lnTo>
                <a:lnTo>
                  <a:pt x="33" y="9"/>
                </a:lnTo>
                <a:lnTo>
                  <a:pt x="38" y="12"/>
                </a:lnTo>
                <a:lnTo>
                  <a:pt x="42" y="12"/>
                </a:lnTo>
                <a:lnTo>
                  <a:pt x="44" y="15"/>
                </a:lnTo>
                <a:lnTo>
                  <a:pt x="46" y="15"/>
                </a:lnTo>
                <a:lnTo>
                  <a:pt x="46" y="18"/>
                </a:lnTo>
                <a:lnTo>
                  <a:pt x="46" y="21"/>
                </a:lnTo>
                <a:lnTo>
                  <a:pt x="46" y="21"/>
                </a:lnTo>
                <a:lnTo>
                  <a:pt x="46" y="24"/>
                </a:lnTo>
                <a:lnTo>
                  <a:pt x="44" y="28"/>
                </a:lnTo>
                <a:lnTo>
                  <a:pt x="44" y="31"/>
                </a:lnTo>
                <a:lnTo>
                  <a:pt x="44" y="37"/>
                </a:lnTo>
                <a:lnTo>
                  <a:pt x="44" y="43"/>
                </a:lnTo>
                <a:lnTo>
                  <a:pt x="44" y="49"/>
                </a:lnTo>
                <a:lnTo>
                  <a:pt x="42" y="58"/>
                </a:lnTo>
                <a:lnTo>
                  <a:pt x="42" y="68"/>
                </a:lnTo>
                <a:lnTo>
                  <a:pt x="42" y="80"/>
                </a:lnTo>
                <a:lnTo>
                  <a:pt x="42" y="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1" name="丈">
            <a:extLst>
              <a:ext uri="{FF2B5EF4-FFF2-40B4-BE49-F238E27FC236}">
                <a16:creationId xmlns:a16="http://schemas.microsoft.com/office/drawing/2014/main" xmlns="" id="{986F210B-239F-452A-8BC3-4608E56B05E1}"/>
              </a:ext>
            </a:extLst>
          </p:cNvPr>
          <p:cNvGrpSpPr/>
          <p:nvPr/>
        </p:nvGrpSpPr>
        <p:grpSpPr>
          <a:xfrm>
            <a:off x="1287349" y="4049346"/>
            <a:ext cx="2400468" cy="2341819"/>
            <a:chOff x="1287349" y="4049346"/>
            <a:chExt cx="2400468" cy="2341819"/>
          </a:xfrm>
        </p:grpSpPr>
        <p:sp>
          <p:nvSpPr>
            <p:cNvPr id="22" name="Freeform 243"/>
            <p:cNvSpPr>
              <a:spLocks/>
            </p:cNvSpPr>
            <p:nvPr/>
          </p:nvSpPr>
          <p:spPr bwMode="auto">
            <a:xfrm>
              <a:off x="1613811" y="5205798"/>
              <a:ext cx="2074006" cy="1185367"/>
            </a:xfrm>
            <a:custGeom>
              <a:avLst/>
              <a:gdLst>
                <a:gd name="T0" fmla="*/ 6 w 324"/>
                <a:gd name="T1" fmla="*/ 13 h 123"/>
                <a:gd name="T2" fmla="*/ 0 w 324"/>
                <a:gd name="T3" fmla="*/ 10 h 123"/>
                <a:gd name="T4" fmla="*/ 0 w 324"/>
                <a:gd name="T5" fmla="*/ 3 h 123"/>
                <a:gd name="T6" fmla="*/ 6 w 324"/>
                <a:gd name="T7" fmla="*/ 0 h 123"/>
                <a:gd name="T8" fmla="*/ 22 w 324"/>
                <a:gd name="T9" fmla="*/ 0 h 123"/>
                <a:gd name="T10" fmla="*/ 35 w 324"/>
                <a:gd name="T11" fmla="*/ 0 h 123"/>
                <a:gd name="T12" fmla="*/ 46 w 324"/>
                <a:gd name="T13" fmla="*/ 3 h 123"/>
                <a:gd name="T14" fmla="*/ 59 w 324"/>
                <a:gd name="T15" fmla="*/ 10 h 123"/>
                <a:gd name="T16" fmla="*/ 75 w 324"/>
                <a:gd name="T17" fmla="*/ 19 h 123"/>
                <a:gd name="T18" fmla="*/ 99 w 324"/>
                <a:gd name="T19" fmla="*/ 28 h 123"/>
                <a:gd name="T20" fmla="*/ 125 w 324"/>
                <a:gd name="T21" fmla="*/ 43 h 123"/>
                <a:gd name="T22" fmla="*/ 150 w 324"/>
                <a:gd name="T23" fmla="*/ 56 h 123"/>
                <a:gd name="T24" fmla="*/ 170 w 324"/>
                <a:gd name="T25" fmla="*/ 68 h 123"/>
                <a:gd name="T26" fmla="*/ 187 w 324"/>
                <a:gd name="T27" fmla="*/ 74 h 123"/>
                <a:gd name="T28" fmla="*/ 201 w 324"/>
                <a:gd name="T29" fmla="*/ 80 h 123"/>
                <a:gd name="T30" fmla="*/ 218 w 324"/>
                <a:gd name="T31" fmla="*/ 87 h 123"/>
                <a:gd name="T32" fmla="*/ 238 w 324"/>
                <a:gd name="T33" fmla="*/ 93 h 123"/>
                <a:gd name="T34" fmla="*/ 260 w 324"/>
                <a:gd name="T35" fmla="*/ 99 h 123"/>
                <a:gd name="T36" fmla="*/ 287 w 324"/>
                <a:gd name="T37" fmla="*/ 102 h 123"/>
                <a:gd name="T38" fmla="*/ 304 w 324"/>
                <a:gd name="T39" fmla="*/ 105 h 123"/>
                <a:gd name="T40" fmla="*/ 317 w 324"/>
                <a:gd name="T41" fmla="*/ 108 h 123"/>
                <a:gd name="T42" fmla="*/ 324 w 324"/>
                <a:gd name="T43" fmla="*/ 111 h 123"/>
                <a:gd name="T44" fmla="*/ 322 w 324"/>
                <a:gd name="T45" fmla="*/ 114 h 123"/>
                <a:gd name="T46" fmla="*/ 317 w 324"/>
                <a:gd name="T47" fmla="*/ 117 h 123"/>
                <a:gd name="T48" fmla="*/ 309 w 324"/>
                <a:gd name="T49" fmla="*/ 117 h 123"/>
                <a:gd name="T50" fmla="*/ 295 w 324"/>
                <a:gd name="T51" fmla="*/ 120 h 123"/>
                <a:gd name="T52" fmla="*/ 269 w 324"/>
                <a:gd name="T53" fmla="*/ 120 h 123"/>
                <a:gd name="T54" fmla="*/ 238 w 324"/>
                <a:gd name="T55" fmla="*/ 123 h 123"/>
                <a:gd name="T56" fmla="*/ 214 w 324"/>
                <a:gd name="T57" fmla="*/ 123 h 123"/>
                <a:gd name="T58" fmla="*/ 196 w 324"/>
                <a:gd name="T59" fmla="*/ 117 h 123"/>
                <a:gd name="T60" fmla="*/ 183 w 324"/>
                <a:gd name="T61" fmla="*/ 111 h 123"/>
                <a:gd name="T62" fmla="*/ 167 w 324"/>
                <a:gd name="T63" fmla="*/ 99 h 123"/>
                <a:gd name="T64" fmla="*/ 152 w 324"/>
                <a:gd name="T65" fmla="*/ 87 h 123"/>
                <a:gd name="T66" fmla="*/ 137 w 324"/>
                <a:gd name="T67" fmla="*/ 77 h 123"/>
                <a:gd name="T68" fmla="*/ 121 w 324"/>
                <a:gd name="T69" fmla="*/ 68 h 123"/>
                <a:gd name="T70" fmla="*/ 101 w 324"/>
                <a:gd name="T71" fmla="*/ 56 h 123"/>
                <a:gd name="T72" fmla="*/ 79 w 324"/>
                <a:gd name="T73" fmla="*/ 43 h 123"/>
                <a:gd name="T74" fmla="*/ 59 w 324"/>
                <a:gd name="T75" fmla="*/ 31 h 123"/>
                <a:gd name="T76" fmla="*/ 46 w 324"/>
                <a:gd name="T77" fmla="*/ 25 h 123"/>
                <a:gd name="T78" fmla="*/ 37 w 324"/>
                <a:gd name="T79" fmla="*/ 19 h 123"/>
                <a:gd name="T80" fmla="*/ 31 w 324"/>
                <a:gd name="T81" fmla="*/ 16 h 123"/>
                <a:gd name="T82" fmla="*/ 20 w 324"/>
                <a:gd name="T83" fmla="*/ 13 h 123"/>
                <a:gd name="T84" fmla="*/ 13 w 324"/>
                <a:gd name="T85" fmla="*/ 13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4" h="123">
                  <a:moveTo>
                    <a:pt x="13" y="13"/>
                  </a:moveTo>
                  <a:lnTo>
                    <a:pt x="6" y="13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0" y="6"/>
                  </a:lnTo>
                  <a:lnTo>
                    <a:pt x="0" y="3"/>
                  </a:lnTo>
                  <a:lnTo>
                    <a:pt x="2" y="3"/>
                  </a:lnTo>
                  <a:lnTo>
                    <a:pt x="6" y="0"/>
                  </a:lnTo>
                  <a:lnTo>
                    <a:pt x="13" y="0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2" y="0"/>
                  </a:lnTo>
                  <a:lnTo>
                    <a:pt x="46" y="3"/>
                  </a:lnTo>
                  <a:lnTo>
                    <a:pt x="53" y="6"/>
                  </a:lnTo>
                  <a:lnTo>
                    <a:pt x="59" y="10"/>
                  </a:lnTo>
                  <a:lnTo>
                    <a:pt x="66" y="13"/>
                  </a:lnTo>
                  <a:lnTo>
                    <a:pt x="75" y="19"/>
                  </a:lnTo>
                  <a:lnTo>
                    <a:pt x="86" y="22"/>
                  </a:lnTo>
                  <a:lnTo>
                    <a:pt x="99" y="28"/>
                  </a:lnTo>
                  <a:lnTo>
                    <a:pt x="112" y="37"/>
                  </a:lnTo>
                  <a:lnTo>
                    <a:pt x="125" y="43"/>
                  </a:lnTo>
                  <a:lnTo>
                    <a:pt x="137" y="50"/>
                  </a:lnTo>
                  <a:lnTo>
                    <a:pt x="150" y="56"/>
                  </a:lnTo>
                  <a:lnTo>
                    <a:pt x="159" y="62"/>
                  </a:lnTo>
                  <a:lnTo>
                    <a:pt x="170" y="68"/>
                  </a:lnTo>
                  <a:lnTo>
                    <a:pt x="178" y="71"/>
                  </a:lnTo>
                  <a:lnTo>
                    <a:pt x="187" y="74"/>
                  </a:lnTo>
                  <a:lnTo>
                    <a:pt x="194" y="77"/>
                  </a:lnTo>
                  <a:lnTo>
                    <a:pt x="201" y="80"/>
                  </a:lnTo>
                  <a:lnTo>
                    <a:pt x="209" y="83"/>
                  </a:lnTo>
                  <a:lnTo>
                    <a:pt x="218" y="87"/>
                  </a:lnTo>
                  <a:lnTo>
                    <a:pt x="227" y="90"/>
                  </a:lnTo>
                  <a:lnTo>
                    <a:pt x="238" y="93"/>
                  </a:lnTo>
                  <a:lnTo>
                    <a:pt x="249" y="96"/>
                  </a:lnTo>
                  <a:lnTo>
                    <a:pt x="260" y="99"/>
                  </a:lnTo>
                  <a:lnTo>
                    <a:pt x="273" y="99"/>
                  </a:lnTo>
                  <a:lnTo>
                    <a:pt x="287" y="102"/>
                  </a:lnTo>
                  <a:lnTo>
                    <a:pt x="295" y="105"/>
                  </a:lnTo>
                  <a:lnTo>
                    <a:pt x="304" y="105"/>
                  </a:lnTo>
                  <a:lnTo>
                    <a:pt x="313" y="108"/>
                  </a:lnTo>
                  <a:lnTo>
                    <a:pt x="317" y="108"/>
                  </a:lnTo>
                  <a:lnTo>
                    <a:pt x="322" y="111"/>
                  </a:lnTo>
                  <a:lnTo>
                    <a:pt x="324" y="111"/>
                  </a:lnTo>
                  <a:lnTo>
                    <a:pt x="324" y="114"/>
                  </a:lnTo>
                  <a:lnTo>
                    <a:pt x="322" y="114"/>
                  </a:lnTo>
                  <a:lnTo>
                    <a:pt x="320" y="114"/>
                  </a:lnTo>
                  <a:lnTo>
                    <a:pt x="317" y="117"/>
                  </a:lnTo>
                  <a:lnTo>
                    <a:pt x="313" y="117"/>
                  </a:lnTo>
                  <a:lnTo>
                    <a:pt x="309" y="117"/>
                  </a:lnTo>
                  <a:lnTo>
                    <a:pt x="302" y="120"/>
                  </a:lnTo>
                  <a:lnTo>
                    <a:pt x="295" y="120"/>
                  </a:lnTo>
                  <a:lnTo>
                    <a:pt x="287" y="120"/>
                  </a:lnTo>
                  <a:lnTo>
                    <a:pt x="269" y="120"/>
                  </a:lnTo>
                  <a:lnTo>
                    <a:pt x="253" y="120"/>
                  </a:lnTo>
                  <a:lnTo>
                    <a:pt x="238" y="123"/>
                  </a:lnTo>
                  <a:lnTo>
                    <a:pt x="227" y="123"/>
                  </a:lnTo>
                  <a:lnTo>
                    <a:pt x="214" y="123"/>
                  </a:lnTo>
                  <a:lnTo>
                    <a:pt x="205" y="120"/>
                  </a:lnTo>
                  <a:lnTo>
                    <a:pt x="196" y="117"/>
                  </a:lnTo>
                  <a:lnTo>
                    <a:pt x="192" y="114"/>
                  </a:lnTo>
                  <a:lnTo>
                    <a:pt x="183" y="111"/>
                  </a:lnTo>
                  <a:lnTo>
                    <a:pt x="176" y="105"/>
                  </a:lnTo>
                  <a:lnTo>
                    <a:pt x="167" y="99"/>
                  </a:lnTo>
                  <a:lnTo>
                    <a:pt x="156" y="90"/>
                  </a:lnTo>
                  <a:lnTo>
                    <a:pt x="152" y="87"/>
                  </a:lnTo>
                  <a:lnTo>
                    <a:pt x="145" y="83"/>
                  </a:lnTo>
                  <a:lnTo>
                    <a:pt x="137" y="77"/>
                  </a:lnTo>
                  <a:lnTo>
                    <a:pt x="130" y="74"/>
                  </a:lnTo>
                  <a:lnTo>
                    <a:pt x="121" y="68"/>
                  </a:lnTo>
                  <a:lnTo>
                    <a:pt x="110" y="62"/>
                  </a:lnTo>
                  <a:lnTo>
                    <a:pt x="101" y="56"/>
                  </a:lnTo>
                  <a:lnTo>
                    <a:pt x="90" y="50"/>
                  </a:lnTo>
                  <a:lnTo>
                    <a:pt x="79" y="43"/>
                  </a:lnTo>
                  <a:lnTo>
                    <a:pt x="68" y="37"/>
                  </a:lnTo>
                  <a:lnTo>
                    <a:pt x="59" y="31"/>
                  </a:lnTo>
                  <a:lnTo>
                    <a:pt x="53" y="28"/>
                  </a:lnTo>
                  <a:lnTo>
                    <a:pt x="46" y="25"/>
                  </a:lnTo>
                  <a:lnTo>
                    <a:pt x="39" y="22"/>
                  </a:lnTo>
                  <a:lnTo>
                    <a:pt x="37" y="19"/>
                  </a:lnTo>
                  <a:lnTo>
                    <a:pt x="35" y="19"/>
                  </a:lnTo>
                  <a:lnTo>
                    <a:pt x="31" y="16"/>
                  </a:lnTo>
                  <a:lnTo>
                    <a:pt x="24" y="16"/>
                  </a:lnTo>
                  <a:lnTo>
                    <a:pt x="20" y="13"/>
                  </a:lnTo>
                  <a:lnTo>
                    <a:pt x="13" y="13"/>
                  </a:lnTo>
                  <a:lnTo>
                    <a:pt x="13" y="13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3" name="Freeform 244"/>
            <p:cNvSpPr>
              <a:spLocks/>
            </p:cNvSpPr>
            <p:nvPr/>
          </p:nvSpPr>
          <p:spPr bwMode="auto">
            <a:xfrm>
              <a:off x="1485786" y="4675761"/>
              <a:ext cx="1709137" cy="443307"/>
            </a:xfrm>
            <a:custGeom>
              <a:avLst/>
              <a:gdLst>
                <a:gd name="T0" fmla="*/ 258 w 267"/>
                <a:gd name="T1" fmla="*/ 9 h 46"/>
                <a:gd name="T2" fmla="*/ 267 w 267"/>
                <a:gd name="T3" fmla="*/ 12 h 46"/>
                <a:gd name="T4" fmla="*/ 267 w 267"/>
                <a:gd name="T5" fmla="*/ 15 h 46"/>
                <a:gd name="T6" fmla="*/ 265 w 267"/>
                <a:gd name="T7" fmla="*/ 18 h 46"/>
                <a:gd name="T8" fmla="*/ 256 w 267"/>
                <a:gd name="T9" fmla="*/ 21 h 46"/>
                <a:gd name="T10" fmla="*/ 243 w 267"/>
                <a:gd name="T11" fmla="*/ 24 h 46"/>
                <a:gd name="T12" fmla="*/ 203 w 267"/>
                <a:gd name="T13" fmla="*/ 28 h 46"/>
                <a:gd name="T14" fmla="*/ 152 w 267"/>
                <a:gd name="T15" fmla="*/ 34 h 46"/>
                <a:gd name="T16" fmla="*/ 117 w 267"/>
                <a:gd name="T17" fmla="*/ 40 h 46"/>
                <a:gd name="T18" fmla="*/ 86 w 267"/>
                <a:gd name="T19" fmla="*/ 43 h 46"/>
                <a:gd name="T20" fmla="*/ 68 w 267"/>
                <a:gd name="T21" fmla="*/ 43 h 46"/>
                <a:gd name="T22" fmla="*/ 57 w 267"/>
                <a:gd name="T23" fmla="*/ 46 h 46"/>
                <a:gd name="T24" fmla="*/ 48 w 267"/>
                <a:gd name="T25" fmla="*/ 46 h 46"/>
                <a:gd name="T26" fmla="*/ 40 w 267"/>
                <a:gd name="T27" fmla="*/ 46 h 46"/>
                <a:gd name="T28" fmla="*/ 26 w 267"/>
                <a:gd name="T29" fmla="*/ 43 h 46"/>
                <a:gd name="T30" fmla="*/ 11 w 267"/>
                <a:gd name="T31" fmla="*/ 40 h 46"/>
                <a:gd name="T32" fmla="*/ 2 w 267"/>
                <a:gd name="T33" fmla="*/ 37 h 46"/>
                <a:gd name="T34" fmla="*/ 0 w 267"/>
                <a:gd name="T35" fmla="*/ 37 h 46"/>
                <a:gd name="T36" fmla="*/ 0 w 267"/>
                <a:gd name="T37" fmla="*/ 34 h 46"/>
                <a:gd name="T38" fmla="*/ 4 w 267"/>
                <a:gd name="T39" fmla="*/ 31 h 46"/>
                <a:gd name="T40" fmla="*/ 11 w 267"/>
                <a:gd name="T41" fmla="*/ 31 h 46"/>
                <a:gd name="T42" fmla="*/ 22 w 267"/>
                <a:gd name="T43" fmla="*/ 28 h 46"/>
                <a:gd name="T44" fmla="*/ 37 w 267"/>
                <a:gd name="T45" fmla="*/ 28 h 46"/>
                <a:gd name="T46" fmla="*/ 55 w 267"/>
                <a:gd name="T47" fmla="*/ 24 h 46"/>
                <a:gd name="T48" fmla="*/ 79 w 267"/>
                <a:gd name="T49" fmla="*/ 21 h 46"/>
                <a:gd name="T50" fmla="*/ 106 w 267"/>
                <a:gd name="T51" fmla="*/ 18 h 46"/>
                <a:gd name="T52" fmla="*/ 137 w 267"/>
                <a:gd name="T53" fmla="*/ 15 h 46"/>
                <a:gd name="T54" fmla="*/ 163 w 267"/>
                <a:gd name="T55" fmla="*/ 12 h 46"/>
                <a:gd name="T56" fmla="*/ 183 w 267"/>
                <a:gd name="T57" fmla="*/ 6 h 46"/>
                <a:gd name="T58" fmla="*/ 198 w 267"/>
                <a:gd name="T59" fmla="*/ 6 h 46"/>
                <a:gd name="T60" fmla="*/ 212 w 267"/>
                <a:gd name="T61" fmla="*/ 3 h 46"/>
                <a:gd name="T62" fmla="*/ 221 w 267"/>
                <a:gd name="T63" fmla="*/ 3 h 46"/>
                <a:gd name="T64" fmla="*/ 229 w 267"/>
                <a:gd name="T65" fmla="*/ 0 h 46"/>
                <a:gd name="T66" fmla="*/ 236 w 267"/>
                <a:gd name="T67" fmla="*/ 0 h 46"/>
                <a:gd name="T68" fmla="*/ 245 w 267"/>
                <a:gd name="T69" fmla="*/ 3 h 46"/>
                <a:gd name="T70" fmla="*/ 254 w 267"/>
                <a:gd name="T71" fmla="*/ 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46">
                  <a:moveTo>
                    <a:pt x="254" y="6"/>
                  </a:moveTo>
                  <a:lnTo>
                    <a:pt x="258" y="9"/>
                  </a:lnTo>
                  <a:lnTo>
                    <a:pt x="262" y="12"/>
                  </a:lnTo>
                  <a:lnTo>
                    <a:pt x="267" y="12"/>
                  </a:lnTo>
                  <a:lnTo>
                    <a:pt x="267" y="15"/>
                  </a:lnTo>
                  <a:lnTo>
                    <a:pt x="267" y="15"/>
                  </a:lnTo>
                  <a:lnTo>
                    <a:pt x="267" y="18"/>
                  </a:lnTo>
                  <a:lnTo>
                    <a:pt x="265" y="18"/>
                  </a:lnTo>
                  <a:lnTo>
                    <a:pt x="260" y="21"/>
                  </a:lnTo>
                  <a:lnTo>
                    <a:pt x="256" y="21"/>
                  </a:lnTo>
                  <a:lnTo>
                    <a:pt x="251" y="21"/>
                  </a:lnTo>
                  <a:lnTo>
                    <a:pt x="243" y="24"/>
                  </a:lnTo>
                  <a:lnTo>
                    <a:pt x="236" y="24"/>
                  </a:lnTo>
                  <a:lnTo>
                    <a:pt x="203" y="28"/>
                  </a:lnTo>
                  <a:lnTo>
                    <a:pt x="170" y="31"/>
                  </a:lnTo>
                  <a:lnTo>
                    <a:pt x="152" y="34"/>
                  </a:lnTo>
                  <a:lnTo>
                    <a:pt x="134" y="37"/>
                  </a:lnTo>
                  <a:lnTo>
                    <a:pt x="117" y="40"/>
                  </a:lnTo>
                  <a:lnTo>
                    <a:pt x="97" y="40"/>
                  </a:lnTo>
                  <a:lnTo>
                    <a:pt x="86" y="43"/>
                  </a:lnTo>
                  <a:lnTo>
                    <a:pt x="77" y="43"/>
                  </a:lnTo>
                  <a:lnTo>
                    <a:pt x="68" y="43"/>
                  </a:lnTo>
                  <a:lnTo>
                    <a:pt x="62" y="46"/>
                  </a:lnTo>
                  <a:lnTo>
                    <a:pt x="57" y="46"/>
                  </a:lnTo>
                  <a:lnTo>
                    <a:pt x="53" y="46"/>
                  </a:lnTo>
                  <a:lnTo>
                    <a:pt x="48" y="46"/>
                  </a:lnTo>
                  <a:lnTo>
                    <a:pt x="46" y="46"/>
                  </a:lnTo>
                  <a:lnTo>
                    <a:pt x="40" y="46"/>
                  </a:lnTo>
                  <a:lnTo>
                    <a:pt x="35" y="46"/>
                  </a:lnTo>
                  <a:lnTo>
                    <a:pt x="26" y="43"/>
                  </a:lnTo>
                  <a:lnTo>
                    <a:pt x="20" y="43"/>
                  </a:lnTo>
                  <a:lnTo>
                    <a:pt x="11" y="40"/>
                  </a:lnTo>
                  <a:lnTo>
                    <a:pt x="4" y="40"/>
                  </a:lnTo>
                  <a:lnTo>
                    <a:pt x="2" y="37"/>
                  </a:lnTo>
                  <a:lnTo>
                    <a:pt x="2" y="37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4"/>
                  </a:lnTo>
                  <a:lnTo>
                    <a:pt x="4" y="31"/>
                  </a:lnTo>
                  <a:lnTo>
                    <a:pt x="9" y="31"/>
                  </a:lnTo>
                  <a:lnTo>
                    <a:pt x="11" y="31"/>
                  </a:lnTo>
                  <a:lnTo>
                    <a:pt x="17" y="31"/>
                  </a:lnTo>
                  <a:lnTo>
                    <a:pt x="22" y="28"/>
                  </a:lnTo>
                  <a:lnTo>
                    <a:pt x="28" y="28"/>
                  </a:lnTo>
                  <a:lnTo>
                    <a:pt x="37" y="28"/>
                  </a:lnTo>
                  <a:lnTo>
                    <a:pt x="46" y="28"/>
                  </a:lnTo>
                  <a:lnTo>
                    <a:pt x="55" y="24"/>
                  </a:lnTo>
                  <a:lnTo>
                    <a:pt x="66" y="24"/>
                  </a:lnTo>
                  <a:lnTo>
                    <a:pt x="79" y="21"/>
                  </a:lnTo>
                  <a:lnTo>
                    <a:pt x="92" y="21"/>
                  </a:lnTo>
                  <a:lnTo>
                    <a:pt x="106" y="18"/>
                  </a:lnTo>
                  <a:lnTo>
                    <a:pt x="121" y="15"/>
                  </a:lnTo>
                  <a:lnTo>
                    <a:pt x="137" y="15"/>
                  </a:lnTo>
                  <a:lnTo>
                    <a:pt x="150" y="12"/>
                  </a:lnTo>
                  <a:lnTo>
                    <a:pt x="163" y="12"/>
                  </a:lnTo>
                  <a:lnTo>
                    <a:pt x="174" y="9"/>
                  </a:lnTo>
                  <a:lnTo>
                    <a:pt x="183" y="6"/>
                  </a:lnTo>
                  <a:lnTo>
                    <a:pt x="192" y="6"/>
                  </a:lnTo>
                  <a:lnTo>
                    <a:pt x="198" y="6"/>
                  </a:lnTo>
                  <a:lnTo>
                    <a:pt x="205" y="3"/>
                  </a:lnTo>
                  <a:lnTo>
                    <a:pt x="212" y="3"/>
                  </a:lnTo>
                  <a:lnTo>
                    <a:pt x="216" y="3"/>
                  </a:lnTo>
                  <a:lnTo>
                    <a:pt x="221" y="3"/>
                  </a:lnTo>
                  <a:lnTo>
                    <a:pt x="223" y="3"/>
                  </a:lnTo>
                  <a:lnTo>
                    <a:pt x="229" y="0"/>
                  </a:lnTo>
                  <a:lnTo>
                    <a:pt x="232" y="0"/>
                  </a:lnTo>
                  <a:lnTo>
                    <a:pt x="236" y="0"/>
                  </a:lnTo>
                  <a:lnTo>
                    <a:pt x="240" y="3"/>
                  </a:lnTo>
                  <a:lnTo>
                    <a:pt x="245" y="3"/>
                  </a:lnTo>
                  <a:lnTo>
                    <a:pt x="254" y="6"/>
                  </a:lnTo>
                  <a:lnTo>
                    <a:pt x="254" y="6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" name="Freeform 245"/>
            <p:cNvSpPr>
              <a:spLocks/>
            </p:cNvSpPr>
            <p:nvPr/>
          </p:nvSpPr>
          <p:spPr bwMode="auto">
            <a:xfrm>
              <a:off x="1287349" y="4049346"/>
              <a:ext cx="1312259" cy="2226174"/>
            </a:xfrm>
            <a:custGeom>
              <a:avLst/>
              <a:gdLst>
                <a:gd name="T0" fmla="*/ 157 w 205"/>
                <a:gd name="T1" fmla="*/ 3 h 231"/>
                <a:gd name="T2" fmla="*/ 163 w 205"/>
                <a:gd name="T3" fmla="*/ 0 h 231"/>
                <a:gd name="T4" fmla="*/ 174 w 205"/>
                <a:gd name="T5" fmla="*/ 3 h 231"/>
                <a:gd name="T6" fmla="*/ 188 w 205"/>
                <a:gd name="T7" fmla="*/ 6 h 231"/>
                <a:gd name="T8" fmla="*/ 196 w 205"/>
                <a:gd name="T9" fmla="*/ 9 h 231"/>
                <a:gd name="T10" fmla="*/ 203 w 205"/>
                <a:gd name="T11" fmla="*/ 12 h 231"/>
                <a:gd name="T12" fmla="*/ 205 w 205"/>
                <a:gd name="T13" fmla="*/ 19 h 231"/>
                <a:gd name="T14" fmla="*/ 203 w 205"/>
                <a:gd name="T15" fmla="*/ 22 h 231"/>
                <a:gd name="T16" fmla="*/ 201 w 205"/>
                <a:gd name="T17" fmla="*/ 31 h 231"/>
                <a:gd name="T18" fmla="*/ 199 w 205"/>
                <a:gd name="T19" fmla="*/ 46 h 231"/>
                <a:gd name="T20" fmla="*/ 199 w 205"/>
                <a:gd name="T21" fmla="*/ 68 h 231"/>
                <a:gd name="T22" fmla="*/ 194 w 205"/>
                <a:gd name="T23" fmla="*/ 102 h 231"/>
                <a:gd name="T24" fmla="*/ 188 w 205"/>
                <a:gd name="T25" fmla="*/ 130 h 231"/>
                <a:gd name="T26" fmla="*/ 181 w 205"/>
                <a:gd name="T27" fmla="*/ 148 h 231"/>
                <a:gd name="T28" fmla="*/ 170 w 205"/>
                <a:gd name="T29" fmla="*/ 166 h 231"/>
                <a:gd name="T30" fmla="*/ 157 w 205"/>
                <a:gd name="T31" fmla="*/ 182 h 231"/>
                <a:gd name="T32" fmla="*/ 137 w 205"/>
                <a:gd name="T33" fmla="*/ 197 h 231"/>
                <a:gd name="T34" fmla="*/ 110 w 205"/>
                <a:gd name="T35" fmla="*/ 210 h 231"/>
                <a:gd name="T36" fmla="*/ 79 w 205"/>
                <a:gd name="T37" fmla="*/ 219 h 231"/>
                <a:gd name="T38" fmla="*/ 48 w 205"/>
                <a:gd name="T39" fmla="*/ 225 h 231"/>
                <a:gd name="T40" fmla="*/ 22 w 205"/>
                <a:gd name="T41" fmla="*/ 231 h 231"/>
                <a:gd name="T42" fmla="*/ 13 w 205"/>
                <a:gd name="T43" fmla="*/ 231 h 231"/>
                <a:gd name="T44" fmla="*/ 4 w 205"/>
                <a:gd name="T45" fmla="*/ 231 h 231"/>
                <a:gd name="T46" fmla="*/ 0 w 205"/>
                <a:gd name="T47" fmla="*/ 231 h 231"/>
                <a:gd name="T48" fmla="*/ 0 w 205"/>
                <a:gd name="T49" fmla="*/ 228 h 231"/>
                <a:gd name="T50" fmla="*/ 0 w 205"/>
                <a:gd name="T51" fmla="*/ 225 h 231"/>
                <a:gd name="T52" fmla="*/ 7 w 205"/>
                <a:gd name="T53" fmla="*/ 225 h 231"/>
                <a:gd name="T54" fmla="*/ 13 w 205"/>
                <a:gd name="T55" fmla="*/ 222 h 231"/>
                <a:gd name="T56" fmla="*/ 26 w 205"/>
                <a:gd name="T57" fmla="*/ 216 h 231"/>
                <a:gd name="T58" fmla="*/ 53 w 205"/>
                <a:gd name="T59" fmla="*/ 210 h 231"/>
                <a:gd name="T60" fmla="*/ 84 w 205"/>
                <a:gd name="T61" fmla="*/ 197 h 231"/>
                <a:gd name="T62" fmla="*/ 110 w 205"/>
                <a:gd name="T63" fmla="*/ 185 h 231"/>
                <a:gd name="T64" fmla="*/ 132 w 205"/>
                <a:gd name="T65" fmla="*/ 166 h 231"/>
                <a:gd name="T66" fmla="*/ 146 w 205"/>
                <a:gd name="T67" fmla="*/ 145 h 231"/>
                <a:gd name="T68" fmla="*/ 157 w 205"/>
                <a:gd name="T69" fmla="*/ 114 h 231"/>
                <a:gd name="T70" fmla="*/ 161 w 205"/>
                <a:gd name="T71" fmla="*/ 80 h 231"/>
                <a:gd name="T72" fmla="*/ 163 w 205"/>
                <a:gd name="T73" fmla="*/ 49 h 231"/>
                <a:gd name="T74" fmla="*/ 161 w 205"/>
                <a:gd name="T75" fmla="*/ 25 h 231"/>
                <a:gd name="T76" fmla="*/ 157 w 205"/>
                <a:gd name="T77" fmla="*/ 16 h 231"/>
                <a:gd name="T78" fmla="*/ 154 w 205"/>
                <a:gd name="T79" fmla="*/ 9 h 231"/>
                <a:gd name="T80" fmla="*/ 154 w 205"/>
                <a:gd name="T81" fmla="*/ 6 h 2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05" h="231">
                  <a:moveTo>
                    <a:pt x="154" y="6"/>
                  </a:moveTo>
                  <a:lnTo>
                    <a:pt x="157" y="3"/>
                  </a:lnTo>
                  <a:lnTo>
                    <a:pt x="159" y="3"/>
                  </a:lnTo>
                  <a:lnTo>
                    <a:pt x="163" y="0"/>
                  </a:lnTo>
                  <a:lnTo>
                    <a:pt x="170" y="3"/>
                  </a:lnTo>
                  <a:lnTo>
                    <a:pt x="174" y="3"/>
                  </a:lnTo>
                  <a:lnTo>
                    <a:pt x="181" y="3"/>
                  </a:lnTo>
                  <a:lnTo>
                    <a:pt x="188" y="6"/>
                  </a:lnTo>
                  <a:lnTo>
                    <a:pt x="192" y="6"/>
                  </a:lnTo>
                  <a:lnTo>
                    <a:pt x="196" y="9"/>
                  </a:lnTo>
                  <a:lnTo>
                    <a:pt x="201" y="12"/>
                  </a:lnTo>
                  <a:lnTo>
                    <a:pt x="203" y="12"/>
                  </a:lnTo>
                  <a:lnTo>
                    <a:pt x="205" y="16"/>
                  </a:lnTo>
                  <a:lnTo>
                    <a:pt x="205" y="19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1" y="25"/>
                  </a:lnTo>
                  <a:lnTo>
                    <a:pt x="201" y="31"/>
                  </a:lnTo>
                  <a:lnTo>
                    <a:pt x="201" y="37"/>
                  </a:lnTo>
                  <a:lnTo>
                    <a:pt x="199" y="46"/>
                  </a:lnTo>
                  <a:lnTo>
                    <a:pt x="199" y="56"/>
                  </a:lnTo>
                  <a:lnTo>
                    <a:pt x="199" y="68"/>
                  </a:lnTo>
                  <a:lnTo>
                    <a:pt x="196" y="89"/>
                  </a:lnTo>
                  <a:lnTo>
                    <a:pt x="194" y="102"/>
                  </a:lnTo>
                  <a:lnTo>
                    <a:pt x="192" y="111"/>
                  </a:lnTo>
                  <a:lnTo>
                    <a:pt x="188" y="130"/>
                  </a:lnTo>
                  <a:lnTo>
                    <a:pt x="185" y="139"/>
                  </a:lnTo>
                  <a:lnTo>
                    <a:pt x="181" y="148"/>
                  </a:lnTo>
                  <a:lnTo>
                    <a:pt x="176" y="157"/>
                  </a:lnTo>
                  <a:lnTo>
                    <a:pt x="170" y="166"/>
                  </a:lnTo>
                  <a:lnTo>
                    <a:pt x="163" y="176"/>
                  </a:lnTo>
                  <a:lnTo>
                    <a:pt x="157" y="182"/>
                  </a:lnTo>
                  <a:lnTo>
                    <a:pt x="148" y="191"/>
                  </a:lnTo>
                  <a:lnTo>
                    <a:pt x="137" y="197"/>
                  </a:lnTo>
                  <a:lnTo>
                    <a:pt x="126" y="203"/>
                  </a:lnTo>
                  <a:lnTo>
                    <a:pt x="110" y="210"/>
                  </a:lnTo>
                  <a:lnTo>
                    <a:pt x="97" y="216"/>
                  </a:lnTo>
                  <a:lnTo>
                    <a:pt x="79" y="219"/>
                  </a:lnTo>
                  <a:lnTo>
                    <a:pt x="64" y="222"/>
                  </a:lnTo>
                  <a:lnTo>
                    <a:pt x="48" y="225"/>
                  </a:lnTo>
                  <a:lnTo>
                    <a:pt x="35" y="228"/>
                  </a:lnTo>
                  <a:lnTo>
                    <a:pt x="22" y="231"/>
                  </a:lnTo>
                  <a:lnTo>
                    <a:pt x="18" y="231"/>
                  </a:lnTo>
                  <a:lnTo>
                    <a:pt x="13" y="231"/>
                  </a:lnTo>
                  <a:lnTo>
                    <a:pt x="9" y="231"/>
                  </a:lnTo>
                  <a:lnTo>
                    <a:pt x="4" y="231"/>
                  </a:lnTo>
                  <a:lnTo>
                    <a:pt x="2" y="231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0" y="225"/>
                  </a:lnTo>
                  <a:lnTo>
                    <a:pt x="2" y="225"/>
                  </a:lnTo>
                  <a:lnTo>
                    <a:pt x="7" y="225"/>
                  </a:lnTo>
                  <a:lnTo>
                    <a:pt x="9" y="222"/>
                  </a:lnTo>
                  <a:lnTo>
                    <a:pt x="13" y="222"/>
                  </a:lnTo>
                  <a:lnTo>
                    <a:pt x="20" y="219"/>
                  </a:lnTo>
                  <a:lnTo>
                    <a:pt x="26" y="216"/>
                  </a:lnTo>
                  <a:lnTo>
                    <a:pt x="40" y="213"/>
                  </a:lnTo>
                  <a:lnTo>
                    <a:pt x="53" y="210"/>
                  </a:lnTo>
                  <a:lnTo>
                    <a:pt x="68" y="203"/>
                  </a:lnTo>
                  <a:lnTo>
                    <a:pt x="84" y="197"/>
                  </a:lnTo>
                  <a:lnTo>
                    <a:pt x="97" y="191"/>
                  </a:lnTo>
                  <a:lnTo>
                    <a:pt x="110" y="185"/>
                  </a:lnTo>
                  <a:lnTo>
                    <a:pt x="123" y="176"/>
                  </a:lnTo>
                  <a:lnTo>
                    <a:pt x="132" y="166"/>
                  </a:lnTo>
                  <a:lnTo>
                    <a:pt x="141" y="157"/>
                  </a:lnTo>
                  <a:lnTo>
                    <a:pt x="146" y="145"/>
                  </a:lnTo>
                  <a:lnTo>
                    <a:pt x="152" y="130"/>
                  </a:lnTo>
                  <a:lnTo>
                    <a:pt x="157" y="114"/>
                  </a:lnTo>
                  <a:lnTo>
                    <a:pt x="159" y="96"/>
                  </a:lnTo>
                  <a:lnTo>
                    <a:pt x="161" y="80"/>
                  </a:lnTo>
                  <a:lnTo>
                    <a:pt x="163" y="62"/>
                  </a:lnTo>
                  <a:lnTo>
                    <a:pt x="163" y="49"/>
                  </a:lnTo>
                  <a:lnTo>
                    <a:pt x="161" y="34"/>
                  </a:lnTo>
                  <a:lnTo>
                    <a:pt x="161" y="25"/>
                  </a:lnTo>
                  <a:lnTo>
                    <a:pt x="159" y="19"/>
                  </a:lnTo>
                  <a:lnTo>
                    <a:pt x="157" y="16"/>
                  </a:lnTo>
                  <a:lnTo>
                    <a:pt x="154" y="12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6"/>
                  </a:lnTo>
                  <a:lnTo>
                    <a:pt x="154" y="6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59" name="Freeform 244">
            <a:extLst>
              <a:ext uri="{FF2B5EF4-FFF2-40B4-BE49-F238E27FC236}">
                <a16:creationId xmlns:a16="http://schemas.microsoft.com/office/drawing/2014/main" xmlns="" id="{728616B9-5D2E-465B-B34D-E3A8CBDF6CC3}"/>
              </a:ext>
            </a:extLst>
          </p:cNvPr>
          <p:cNvSpPr>
            <a:spLocks/>
          </p:cNvSpPr>
          <p:nvPr/>
        </p:nvSpPr>
        <p:spPr bwMode="auto">
          <a:xfrm>
            <a:off x="1485783" y="4661905"/>
            <a:ext cx="1709137" cy="443307"/>
          </a:xfrm>
          <a:custGeom>
            <a:avLst/>
            <a:gdLst>
              <a:gd name="T0" fmla="*/ 258 w 267"/>
              <a:gd name="T1" fmla="*/ 9 h 46"/>
              <a:gd name="T2" fmla="*/ 267 w 267"/>
              <a:gd name="T3" fmla="*/ 12 h 46"/>
              <a:gd name="T4" fmla="*/ 267 w 267"/>
              <a:gd name="T5" fmla="*/ 15 h 46"/>
              <a:gd name="T6" fmla="*/ 265 w 267"/>
              <a:gd name="T7" fmla="*/ 18 h 46"/>
              <a:gd name="T8" fmla="*/ 256 w 267"/>
              <a:gd name="T9" fmla="*/ 21 h 46"/>
              <a:gd name="T10" fmla="*/ 243 w 267"/>
              <a:gd name="T11" fmla="*/ 24 h 46"/>
              <a:gd name="T12" fmla="*/ 203 w 267"/>
              <a:gd name="T13" fmla="*/ 28 h 46"/>
              <a:gd name="T14" fmla="*/ 152 w 267"/>
              <a:gd name="T15" fmla="*/ 34 h 46"/>
              <a:gd name="T16" fmla="*/ 117 w 267"/>
              <a:gd name="T17" fmla="*/ 40 h 46"/>
              <a:gd name="T18" fmla="*/ 86 w 267"/>
              <a:gd name="T19" fmla="*/ 43 h 46"/>
              <a:gd name="T20" fmla="*/ 68 w 267"/>
              <a:gd name="T21" fmla="*/ 43 h 46"/>
              <a:gd name="T22" fmla="*/ 57 w 267"/>
              <a:gd name="T23" fmla="*/ 46 h 46"/>
              <a:gd name="T24" fmla="*/ 48 w 267"/>
              <a:gd name="T25" fmla="*/ 46 h 46"/>
              <a:gd name="T26" fmla="*/ 40 w 267"/>
              <a:gd name="T27" fmla="*/ 46 h 46"/>
              <a:gd name="T28" fmla="*/ 26 w 267"/>
              <a:gd name="T29" fmla="*/ 43 h 46"/>
              <a:gd name="T30" fmla="*/ 11 w 267"/>
              <a:gd name="T31" fmla="*/ 40 h 46"/>
              <a:gd name="T32" fmla="*/ 2 w 267"/>
              <a:gd name="T33" fmla="*/ 37 h 46"/>
              <a:gd name="T34" fmla="*/ 0 w 267"/>
              <a:gd name="T35" fmla="*/ 37 h 46"/>
              <a:gd name="T36" fmla="*/ 0 w 267"/>
              <a:gd name="T37" fmla="*/ 34 h 46"/>
              <a:gd name="T38" fmla="*/ 4 w 267"/>
              <a:gd name="T39" fmla="*/ 31 h 46"/>
              <a:gd name="T40" fmla="*/ 11 w 267"/>
              <a:gd name="T41" fmla="*/ 31 h 46"/>
              <a:gd name="T42" fmla="*/ 22 w 267"/>
              <a:gd name="T43" fmla="*/ 28 h 46"/>
              <a:gd name="T44" fmla="*/ 37 w 267"/>
              <a:gd name="T45" fmla="*/ 28 h 46"/>
              <a:gd name="T46" fmla="*/ 55 w 267"/>
              <a:gd name="T47" fmla="*/ 24 h 46"/>
              <a:gd name="T48" fmla="*/ 79 w 267"/>
              <a:gd name="T49" fmla="*/ 21 h 46"/>
              <a:gd name="T50" fmla="*/ 106 w 267"/>
              <a:gd name="T51" fmla="*/ 18 h 46"/>
              <a:gd name="T52" fmla="*/ 137 w 267"/>
              <a:gd name="T53" fmla="*/ 15 h 46"/>
              <a:gd name="T54" fmla="*/ 163 w 267"/>
              <a:gd name="T55" fmla="*/ 12 h 46"/>
              <a:gd name="T56" fmla="*/ 183 w 267"/>
              <a:gd name="T57" fmla="*/ 6 h 46"/>
              <a:gd name="T58" fmla="*/ 198 w 267"/>
              <a:gd name="T59" fmla="*/ 6 h 46"/>
              <a:gd name="T60" fmla="*/ 212 w 267"/>
              <a:gd name="T61" fmla="*/ 3 h 46"/>
              <a:gd name="T62" fmla="*/ 221 w 267"/>
              <a:gd name="T63" fmla="*/ 3 h 46"/>
              <a:gd name="T64" fmla="*/ 229 w 267"/>
              <a:gd name="T65" fmla="*/ 0 h 46"/>
              <a:gd name="T66" fmla="*/ 236 w 267"/>
              <a:gd name="T67" fmla="*/ 0 h 46"/>
              <a:gd name="T68" fmla="*/ 245 w 267"/>
              <a:gd name="T69" fmla="*/ 3 h 46"/>
              <a:gd name="T70" fmla="*/ 254 w 267"/>
              <a:gd name="T71" fmla="*/ 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67" h="46">
                <a:moveTo>
                  <a:pt x="254" y="6"/>
                </a:moveTo>
                <a:lnTo>
                  <a:pt x="258" y="9"/>
                </a:lnTo>
                <a:lnTo>
                  <a:pt x="262" y="12"/>
                </a:lnTo>
                <a:lnTo>
                  <a:pt x="267" y="12"/>
                </a:lnTo>
                <a:lnTo>
                  <a:pt x="267" y="15"/>
                </a:lnTo>
                <a:lnTo>
                  <a:pt x="267" y="15"/>
                </a:lnTo>
                <a:lnTo>
                  <a:pt x="267" y="18"/>
                </a:lnTo>
                <a:lnTo>
                  <a:pt x="265" y="18"/>
                </a:lnTo>
                <a:lnTo>
                  <a:pt x="260" y="21"/>
                </a:lnTo>
                <a:lnTo>
                  <a:pt x="256" y="21"/>
                </a:lnTo>
                <a:lnTo>
                  <a:pt x="251" y="21"/>
                </a:lnTo>
                <a:lnTo>
                  <a:pt x="243" y="24"/>
                </a:lnTo>
                <a:lnTo>
                  <a:pt x="236" y="24"/>
                </a:lnTo>
                <a:lnTo>
                  <a:pt x="203" y="28"/>
                </a:lnTo>
                <a:lnTo>
                  <a:pt x="170" y="31"/>
                </a:lnTo>
                <a:lnTo>
                  <a:pt x="152" y="34"/>
                </a:lnTo>
                <a:lnTo>
                  <a:pt x="134" y="37"/>
                </a:lnTo>
                <a:lnTo>
                  <a:pt x="117" y="40"/>
                </a:lnTo>
                <a:lnTo>
                  <a:pt x="97" y="40"/>
                </a:lnTo>
                <a:lnTo>
                  <a:pt x="86" y="43"/>
                </a:lnTo>
                <a:lnTo>
                  <a:pt x="77" y="43"/>
                </a:lnTo>
                <a:lnTo>
                  <a:pt x="68" y="43"/>
                </a:lnTo>
                <a:lnTo>
                  <a:pt x="62" y="46"/>
                </a:lnTo>
                <a:lnTo>
                  <a:pt x="57" y="46"/>
                </a:lnTo>
                <a:lnTo>
                  <a:pt x="53" y="46"/>
                </a:lnTo>
                <a:lnTo>
                  <a:pt x="48" y="46"/>
                </a:lnTo>
                <a:lnTo>
                  <a:pt x="46" y="46"/>
                </a:lnTo>
                <a:lnTo>
                  <a:pt x="40" y="46"/>
                </a:lnTo>
                <a:lnTo>
                  <a:pt x="35" y="46"/>
                </a:lnTo>
                <a:lnTo>
                  <a:pt x="26" y="43"/>
                </a:lnTo>
                <a:lnTo>
                  <a:pt x="20" y="43"/>
                </a:lnTo>
                <a:lnTo>
                  <a:pt x="11" y="40"/>
                </a:lnTo>
                <a:lnTo>
                  <a:pt x="4" y="40"/>
                </a:lnTo>
                <a:lnTo>
                  <a:pt x="2" y="37"/>
                </a:lnTo>
                <a:lnTo>
                  <a:pt x="2" y="37"/>
                </a:lnTo>
                <a:lnTo>
                  <a:pt x="0" y="37"/>
                </a:lnTo>
                <a:lnTo>
                  <a:pt x="0" y="34"/>
                </a:lnTo>
                <a:lnTo>
                  <a:pt x="0" y="34"/>
                </a:lnTo>
                <a:lnTo>
                  <a:pt x="2" y="34"/>
                </a:lnTo>
                <a:lnTo>
                  <a:pt x="4" y="31"/>
                </a:lnTo>
                <a:lnTo>
                  <a:pt x="9" y="31"/>
                </a:lnTo>
                <a:lnTo>
                  <a:pt x="11" y="31"/>
                </a:lnTo>
                <a:lnTo>
                  <a:pt x="17" y="31"/>
                </a:lnTo>
                <a:lnTo>
                  <a:pt x="22" y="28"/>
                </a:lnTo>
                <a:lnTo>
                  <a:pt x="28" y="28"/>
                </a:lnTo>
                <a:lnTo>
                  <a:pt x="37" y="28"/>
                </a:lnTo>
                <a:lnTo>
                  <a:pt x="46" y="28"/>
                </a:lnTo>
                <a:lnTo>
                  <a:pt x="55" y="24"/>
                </a:lnTo>
                <a:lnTo>
                  <a:pt x="66" y="24"/>
                </a:lnTo>
                <a:lnTo>
                  <a:pt x="79" y="21"/>
                </a:lnTo>
                <a:lnTo>
                  <a:pt x="92" y="21"/>
                </a:lnTo>
                <a:lnTo>
                  <a:pt x="106" y="18"/>
                </a:lnTo>
                <a:lnTo>
                  <a:pt x="121" y="15"/>
                </a:lnTo>
                <a:lnTo>
                  <a:pt x="137" y="15"/>
                </a:lnTo>
                <a:lnTo>
                  <a:pt x="150" y="12"/>
                </a:lnTo>
                <a:lnTo>
                  <a:pt x="163" y="12"/>
                </a:lnTo>
                <a:lnTo>
                  <a:pt x="174" y="9"/>
                </a:lnTo>
                <a:lnTo>
                  <a:pt x="183" y="6"/>
                </a:lnTo>
                <a:lnTo>
                  <a:pt x="192" y="6"/>
                </a:lnTo>
                <a:lnTo>
                  <a:pt x="198" y="6"/>
                </a:lnTo>
                <a:lnTo>
                  <a:pt x="205" y="3"/>
                </a:lnTo>
                <a:lnTo>
                  <a:pt x="212" y="3"/>
                </a:lnTo>
                <a:lnTo>
                  <a:pt x="216" y="3"/>
                </a:lnTo>
                <a:lnTo>
                  <a:pt x="221" y="3"/>
                </a:lnTo>
                <a:lnTo>
                  <a:pt x="223" y="3"/>
                </a:lnTo>
                <a:lnTo>
                  <a:pt x="229" y="0"/>
                </a:lnTo>
                <a:lnTo>
                  <a:pt x="232" y="0"/>
                </a:lnTo>
                <a:lnTo>
                  <a:pt x="236" y="0"/>
                </a:lnTo>
                <a:lnTo>
                  <a:pt x="240" y="3"/>
                </a:lnTo>
                <a:lnTo>
                  <a:pt x="245" y="3"/>
                </a:lnTo>
                <a:lnTo>
                  <a:pt x="254" y="6"/>
                </a:lnTo>
                <a:lnTo>
                  <a:pt x="254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0" name="Freeform 245">
            <a:extLst>
              <a:ext uri="{FF2B5EF4-FFF2-40B4-BE49-F238E27FC236}">
                <a16:creationId xmlns:a16="http://schemas.microsoft.com/office/drawing/2014/main" xmlns="" id="{F8D4523E-5241-4827-AD09-45ADCC6DC168}"/>
              </a:ext>
            </a:extLst>
          </p:cNvPr>
          <p:cNvSpPr>
            <a:spLocks/>
          </p:cNvSpPr>
          <p:nvPr/>
        </p:nvSpPr>
        <p:spPr bwMode="auto">
          <a:xfrm>
            <a:off x="1287346" y="4035490"/>
            <a:ext cx="1312259" cy="2226174"/>
          </a:xfrm>
          <a:custGeom>
            <a:avLst/>
            <a:gdLst>
              <a:gd name="T0" fmla="*/ 157 w 205"/>
              <a:gd name="T1" fmla="*/ 3 h 231"/>
              <a:gd name="T2" fmla="*/ 163 w 205"/>
              <a:gd name="T3" fmla="*/ 0 h 231"/>
              <a:gd name="T4" fmla="*/ 174 w 205"/>
              <a:gd name="T5" fmla="*/ 3 h 231"/>
              <a:gd name="T6" fmla="*/ 188 w 205"/>
              <a:gd name="T7" fmla="*/ 6 h 231"/>
              <a:gd name="T8" fmla="*/ 196 w 205"/>
              <a:gd name="T9" fmla="*/ 9 h 231"/>
              <a:gd name="T10" fmla="*/ 203 w 205"/>
              <a:gd name="T11" fmla="*/ 12 h 231"/>
              <a:gd name="T12" fmla="*/ 205 w 205"/>
              <a:gd name="T13" fmla="*/ 19 h 231"/>
              <a:gd name="T14" fmla="*/ 203 w 205"/>
              <a:gd name="T15" fmla="*/ 22 h 231"/>
              <a:gd name="T16" fmla="*/ 201 w 205"/>
              <a:gd name="T17" fmla="*/ 31 h 231"/>
              <a:gd name="T18" fmla="*/ 199 w 205"/>
              <a:gd name="T19" fmla="*/ 46 h 231"/>
              <a:gd name="T20" fmla="*/ 199 w 205"/>
              <a:gd name="T21" fmla="*/ 68 h 231"/>
              <a:gd name="T22" fmla="*/ 194 w 205"/>
              <a:gd name="T23" fmla="*/ 102 h 231"/>
              <a:gd name="T24" fmla="*/ 188 w 205"/>
              <a:gd name="T25" fmla="*/ 130 h 231"/>
              <a:gd name="T26" fmla="*/ 181 w 205"/>
              <a:gd name="T27" fmla="*/ 148 h 231"/>
              <a:gd name="T28" fmla="*/ 170 w 205"/>
              <a:gd name="T29" fmla="*/ 166 h 231"/>
              <a:gd name="T30" fmla="*/ 157 w 205"/>
              <a:gd name="T31" fmla="*/ 182 h 231"/>
              <a:gd name="T32" fmla="*/ 137 w 205"/>
              <a:gd name="T33" fmla="*/ 197 h 231"/>
              <a:gd name="T34" fmla="*/ 110 w 205"/>
              <a:gd name="T35" fmla="*/ 210 h 231"/>
              <a:gd name="T36" fmla="*/ 79 w 205"/>
              <a:gd name="T37" fmla="*/ 219 h 231"/>
              <a:gd name="T38" fmla="*/ 48 w 205"/>
              <a:gd name="T39" fmla="*/ 225 h 231"/>
              <a:gd name="T40" fmla="*/ 22 w 205"/>
              <a:gd name="T41" fmla="*/ 231 h 231"/>
              <a:gd name="T42" fmla="*/ 13 w 205"/>
              <a:gd name="T43" fmla="*/ 231 h 231"/>
              <a:gd name="T44" fmla="*/ 4 w 205"/>
              <a:gd name="T45" fmla="*/ 231 h 231"/>
              <a:gd name="T46" fmla="*/ 0 w 205"/>
              <a:gd name="T47" fmla="*/ 231 h 231"/>
              <a:gd name="T48" fmla="*/ 0 w 205"/>
              <a:gd name="T49" fmla="*/ 228 h 231"/>
              <a:gd name="T50" fmla="*/ 0 w 205"/>
              <a:gd name="T51" fmla="*/ 225 h 231"/>
              <a:gd name="T52" fmla="*/ 7 w 205"/>
              <a:gd name="T53" fmla="*/ 225 h 231"/>
              <a:gd name="T54" fmla="*/ 13 w 205"/>
              <a:gd name="T55" fmla="*/ 222 h 231"/>
              <a:gd name="T56" fmla="*/ 26 w 205"/>
              <a:gd name="T57" fmla="*/ 216 h 231"/>
              <a:gd name="T58" fmla="*/ 53 w 205"/>
              <a:gd name="T59" fmla="*/ 210 h 231"/>
              <a:gd name="T60" fmla="*/ 84 w 205"/>
              <a:gd name="T61" fmla="*/ 197 h 231"/>
              <a:gd name="T62" fmla="*/ 110 w 205"/>
              <a:gd name="T63" fmla="*/ 185 h 231"/>
              <a:gd name="T64" fmla="*/ 132 w 205"/>
              <a:gd name="T65" fmla="*/ 166 h 231"/>
              <a:gd name="T66" fmla="*/ 146 w 205"/>
              <a:gd name="T67" fmla="*/ 145 h 231"/>
              <a:gd name="T68" fmla="*/ 157 w 205"/>
              <a:gd name="T69" fmla="*/ 114 h 231"/>
              <a:gd name="T70" fmla="*/ 161 w 205"/>
              <a:gd name="T71" fmla="*/ 80 h 231"/>
              <a:gd name="T72" fmla="*/ 163 w 205"/>
              <a:gd name="T73" fmla="*/ 49 h 231"/>
              <a:gd name="T74" fmla="*/ 161 w 205"/>
              <a:gd name="T75" fmla="*/ 25 h 231"/>
              <a:gd name="T76" fmla="*/ 157 w 205"/>
              <a:gd name="T77" fmla="*/ 16 h 231"/>
              <a:gd name="T78" fmla="*/ 154 w 205"/>
              <a:gd name="T79" fmla="*/ 9 h 231"/>
              <a:gd name="T80" fmla="*/ 154 w 205"/>
              <a:gd name="T81" fmla="*/ 6 h 2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05" h="231">
                <a:moveTo>
                  <a:pt x="154" y="6"/>
                </a:moveTo>
                <a:lnTo>
                  <a:pt x="157" y="3"/>
                </a:lnTo>
                <a:lnTo>
                  <a:pt x="159" y="3"/>
                </a:lnTo>
                <a:lnTo>
                  <a:pt x="163" y="0"/>
                </a:lnTo>
                <a:lnTo>
                  <a:pt x="170" y="3"/>
                </a:lnTo>
                <a:lnTo>
                  <a:pt x="174" y="3"/>
                </a:lnTo>
                <a:lnTo>
                  <a:pt x="181" y="3"/>
                </a:lnTo>
                <a:lnTo>
                  <a:pt x="188" y="6"/>
                </a:lnTo>
                <a:lnTo>
                  <a:pt x="192" y="6"/>
                </a:lnTo>
                <a:lnTo>
                  <a:pt x="196" y="9"/>
                </a:lnTo>
                <a:lnTo>
                  <a:pt x="201" y="12"/>
                </a:lnTo>
                <a:lnTo>
                  <a:pt x="203" y="12"/>
                </a:lnTo>
                <a:lnTo>
                  <a:pt x="205" y="16"/>
                </a:lnTo>
                <a:lnTo>
                  <a:pt x="205" y="19"/>
                </a:lnTo>
                <a:lnTo>
                  <a:pt x="203" y="22"/>
                </a:lnTo>
                <a:lnTo>
                  <a:pt x="203" y="22"/>
                </a:lnTo>
                <a:lnTo>
                  <a:pt x="201" y="25"/>
                </a:lnTo>
                <a:lnTo>
                  <a:pt x="201" y="31"/>
                </a:lnTo>
                <a:lnTo>
                  <a:pt x="201" y="37"/>
                </a:lnTo>
                <a:lnTo>
                  <a:pt x="199" y="46"/>
                </a:lnTo>
                <a:lnTo>
                  <a:pt x="199" y="56"/>
                </a:lnTo>
                <a:lnTo>
                  <a:pt x="199" y="68"/>
                </a:lnTo>
                <a:lnTo>
                  <a:pt x="196" y="89"/>
                </a:lnTo>
                <a:lnTo>
                  <a:pt x="194" y="102"/>
                </a:lnTo>
                <a:lnTo>
                  <a:pt x="192" y="111"/>
                </a:lnTo>
                <a:lnTo>
                  <a:pt x="188" y="130"/>
                </a:lnTo>
                <a:lnTo>
                  <a:pt x="185" y="139"/>
                </a:lnTo>
                <a:lnTo>
                  <a:pt x="181" y="148"/>
                </a:lnTo>
                <a:lnTo>
                  <a:pt x="176" y="157"/>
                </a:lnTo>
                <a:lnTo>
                  <a:pt x="170" y="166"/>
                </a:lnTo>
                <a:lnTo>
                  <a:pt x="163" y="176"/>
                </a:lnTo>
                <a:lnTo>
                  <a:pt x="157" y="182"/>
                </a:lnTo>
                <a:lnTo>
                  <a:pt x="148" y="191"/>
                </a:lnTo>
                <a:lnTo>
                  <a:pt x="137" y="197"/>
                </a:lnTo>
                <a:lnTo>
                  <a:pt x="126" y="203"/>
                </a:lnTo>
                <a:lnTo>
                  <a:pt x="110" y="210"/>
                </a:lnTo>
                <a:lnTo>
                  <a:pt x="97" y="216"/>
                </a:lnTo>
                <a:lnTo>
                  <a:pt x="79" y="219"/>
                </a:lnTo>
                <a:lnTo>
                  <a:pt x="64" y="222"/>
                </a:lnTo>
                <a:lnTo>
                  <a:pt x="48" y="225"/>
                </a:lnTo>
                <a:lnTo>
                  <a:pt x="35" y="228"/>
                </a:lnTo>
                <a:lnTo>
                  <a:pt x="22" y="231"/>
                </a:lnTo>
                <a:lnTo>
                  <a:pt x="18" y="231"/>
                </a:lnTo>
                <a:lnTo>
                  <a:pt x="13" y="231"/>
                </a:lnTo>
                <a:lnTo>
                  <a:pt x="9" y="231"/>
                </a:lnTo>
                <a:lnTo>
                  <a:pt x="4" y="231"/>
                </a:lnTo>
                <a:lnTo>
                  <a:pt x="2" y="231"/>
                </a:lnTo>
                <a:lnTo>
                  <a:pt x="0" y="231"/>
                </a:lnTo>
                <a:lnTo>
                  <a:pt x="0" y="231"/>
                </a:lnTo>
                <a:lnTo>
                  <a:pt x="0" y="228"/>
                </a:lnTo>
                <a:lnTo>
                  <a:pt x="0" y="228"/>
                </a:lnTo>
                <a:lnTo>
                  <a:pt x="0" y="225"/>
                </a:lnTo>
                <a:lnTo>
                  <a:pt x="2" y="225"/>
                </a:lnTo>
                <a:lnTo>
                  <a:pt x="7" y="225"/>
                </a:lnTo>
                <a:lnTo>
                  <a:pt x="9" y="222"/>
                </a:lnTo>
                <a:lnTo>
                  <a:pt x="13" y="222"/>
                </a:lnTo>
                <a:lnTo>
                  <a:pt x="20" y="219"/>
                </a:lnTo>
                <a:lnTo>
                  <a:pt x="26" y="216"/>
                </a:lnTo>
                <a:lnTo>
                  <a:pt x="40" y="213"/>
                </a:lnTo>
                <a:lnTo>
                  <a:pt x="53" y="210"/>
                </a:lnTo>
                <a:lnTo>
                  <a:pt x="68" y="203"/>
                </a:lnTo>
                <a:lnTo>
                  <a:pt x="84" y="197"/>
                </a:lnTo>
                <a:lnTo>
                  <a:pt x="97" y="191"/>
                </a:lnTo>
                <a:lnTo>
                  <a:pt x="110" y="185"/>
                </a:lnTo>
                <a:lnTo>
                  <a:pt x="123" y="176"/>
                </a:lnTo>
                <a:lnTo>
                  <a:pt x="132" y="166"/>
                </a:lnTo>
                <a:lnTo>
                  <a:pt x="141" y="157"/>
                </a:lnTo>
                <a:lnTo>
                  <a:pt x="146" y="145"/>
                </a:lnTo>
                <a:lnTo>
                  <a:pt x="152" y="130"/>
                </a:lnTo>
                <a:lnTo>
                  <a:pt x="157" y="114"/>
                </a:lnTo>
                <a:lnTo>
                  <a:pt x="159" y="96"/>
                </a:lnTo>
                <a:lnTo>
                  <a:pt x="161" y="80"/>
                </a:lnTo>
                <a:lnTo>
                  <a:pt x="163" y="62"/>
                </a:lnTo>
                <a:lnTo>
                  <a:pt x="163" y="49"/>
                </a:lnTo>
                <a:lnTo>
                  <a:pt x="161" y="34"/>
                </a:lnTo>
                <a:lnTo>
                  <a:pt x="161" y="25"/>
                </a:lnTo>
                <a:lnTo>
                  <a:pt x="159" y="19"/>
                </a:lnTo>
                <a:lnTo>
                  <a:pt x="157" y="16"/>
                </a:lnTo>
                <a:lnTo>
                  <a:pt x="154" y="12"/>
                </a:lnTo>
                <a:lnTo>
                  <a:pt x="154" y="9"/>
                </a:lnTo>
                <a:lnTo>
                  <a:pt x="154" y="9"/>
                </a:lnTo>
                <a:lnTo>
                  <a:pt x="154" y="6"/>
                </a:lnTo>
                <a:lnTo>
                  <a:pt x="154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8" name="Freeform 243">
            <a:extLst>
              <a:ext uri="{FF2B5EF4-FFF2-40B4-BE49-F238E27FC236}">
                <a16:creationId xmlns:a16="http://schemas.microsoft.com/office/drawing/2014/main" xmlns="" id="{97C3AB7D-4A31-4C17-B4B0-D77281C58746}"/>
              </a:ext>
            </a:extLst>
          </p:cNvPr>
          <p:cNvSpPr>
            <a:spLocks/>
          </p:cNvSpPr>
          <p:nvPr/>
        </p:nvSpPr>
        <p:spPr bwMode="auto">
          <a:xfrm>
            <a:off x="1613808" y="5191942"/>
            <a:ext cx="2074006" cy="1185367"/>
          </a:xfrm>
          <a:custGeom>
            <a:avLst/>
            <a:gdLst>
              <a:gd name="T0" fmla="*/ 6 w 324"/>
              <a:gd name="T1" fmla="*/ 13 h 123"/>
              <a:gd name="T2" fmla="*/ 0 w 324"/>
              <a:gd name="T3" fmla="*/ 10 h 123"/>
              <a:gd name="T4" fmla="*/ 0 w 324"/>
              <a:gd name="T5" fmla="*/ 3 h 123"/>
              <a:gd name="T6" fmla="*/ 6 w 324"/>
              <a:gd name="T7" fmla="*/ 0 h 123"/>
              <a:gd name="T8" fmla="*/ 22 w 324"/>
              <a:gd name="T9" fmla="*/ 0 h 123"/>
              <a:gd name="T10" fmla="*/ 35 w 324"/>
              <a:gd name="T11" fmla="*/ 0 h 123"/>
              <a:gd name="T12" fmla="*/ 46 w 324"/>
              <a:gd name="T13" fmla="*/ 3 h 123"/>
              <a:gd name="T14" fmla="*/ 59 w 324"/>
              <a:gd name="T15" fmla="*/ 10 h 123"/>
              <a:gd name="T16" fmla="*/ 75 w 324"/>
              <a:gd name="T17" fmla="*/ 19 h 123"/>
              <a:gd name="T18" fmla="*/ 99 w 324"/>
              <a:gd name="T19" fmla="*/ 28 h 123"/>
              <a:gd name="T20" fmla="*/ 125 w 324"/>
              <a:gd name="T21" fmla="*/ 43 h 123"/>
              <a:gd name="T22" fmla="*/ 150 w 324"/>
              <a:gd name="T23" fmla="*/ 56 h 123"/>
              <a:gd name="T24" fmla="*/ 170 w 324"/>
              <a:gd name="T25" fmla="*/ 68 h 123"/>
              <a:gd name="T26" fmla="*/ 187 w 324"/>
              <a:gd name="T27" fmla="*/ 74 h 123"/>
              <a:gd name="T28" fmla="*/ 201 w 324"/>
              <a:gd name="T29" fmla="*/ 80 h 123"/>
              <a:gd name="T30" fmla="*/ 218 w 324"/>
              <a:gd name="T31" fmla="*/ 87 h 123"/>
              <a:gd name="T32" fmla="*/ 238 w 324"/>
              <a:gd name="T33" fmla="*/ 93 h 123"/>
              <a:gd name="T34" fmla="*/ 260 w 324"/>
              <a:gd name="T35" fmla="*/ 99 h 123"/>
              <a:gd name="T36" fmla="*/ 287 w 324"/>
              <a:gd name="T37" fmla="*/ 102 h 123"/>
              <a:gd name="T38" fmla="*/ 304 w 324"/>
              <a:gd name="T39" fmla="*/ 105 h 123"/>
              <a:gd name="T40" fmla="*/ 317 w 324"/>
              <a:gd name="T41" fmla="*/ 108 h 123"/>
              <a:gd name="T42" fmla="*/ 324 w 324"/>
              <a:gd name="T43" fmla="*/ 111 h 123"/>
              <a:gd name="T44" fmla="*/ 322 w 324"/>
              <a:gd name="T45" fmla="*/ 114 h 123"/>
              <a:gd name="T46" fmla="*/ 317 w 324"/>
              <a:gd name="T47" fmla="*/ 117 h 123"/>
              <a:gd name="T48" fmla="*/ 309 w 324"/>
              <a:gd name="T49" fmla="*/ 117 h 123"/>
              <a:gd name="T50" fmla="*/ 295 w 324"/>
              <a:gd name="T51" fmla="*/ 120 h 123"/>
              <a:gd name="T52" fmla="*/ 269 w 324"/>
              <a:gd name="T53" fmla="*/ 120 h 123"/>
              <a:gd name="T54" fmla="*/ 238 w 324"/>
              <a:gd name="T55" fmla="*/ 123 h 123"/>
              <a:gd name="T56" fmla="*/ 214 w 324"/>
              <a:gd name="T57" fmla="*/ 123 h 123"/>
              <a:gd name="T58" fmla="*/ 196 w 324"/>
              <a:gd name="T59" fmla="*/ 117 h 123"/>
              <a:gd name="T60" fmla="*/ 183 w 324"/>
              <a:gd name="T61" fmla="*/ 111 h 123"/>
              <a:gd name="T62" fmla="*/ 167 w 324"/>
              <a:gd name="T63" fmla="*/ 99 h 123"/>
              <a:gd name="T64" fmla="*/ 152 w 324"/>
              <a:gd name="T65" fmla="*/ 87 h 123"/>
              <a:gd name="T66" fmla="*/ 137 w 324"/>
              <a:gd name="T67" fmla="*/ 77 h 123"/>
              <a:gd name="T68" fmla="*/ 121 w 324"/>
              <a:gd name="T69" fmla="*/ 68 h 123"/>
              <a:gd name="T70" fmla="*/ 101 w 324"/>
              <a:gd name="T71" fmla="*/ 56 h 123"/>
              <a:gd name="T72" fmla="*/ 79 w 324"/>
              <a:gd name="T73" fmla="*/ 43 h 123"/>
              <a:gd name="T74" fmla="*/ 59 w 324"/>
              <a:gd name="T75" fmla="*/ 31 h 123"/>
              <a:gd name="T76" fmla="*/ 46 w 324"/>
              <a:gd name="T77" fmla="*/ 25 h 123"/>
              <a:gd name="T78" fmla="*/ 37 w 324"/>
              <a:gd name="T79" fmla="*/ 19 h 123"/>
              <a:gd name="T80" fmla="*/ 31 w 324"/>
              <a:gd name="T81" fmla="*/ 16 h 123"/>
              <a:gd name="T82" fmla="*/ 20 w 324"/>
              <a:gd name="T83" fmla="*/ 13 h 123"/>
              <a:gd name="T84" fmla="*/ 13 w 324"/>
              <a:gd name="T85" fmla="*/ 13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24" h="123">
                <a:moveTo>
                  <a:pt x="13" y="13"/>
                </a:moveTo>
                <a:lnTo>
                  <a:pt x="6" y="13"/>
                </a:lnTo>
                <a:lnTo>
                  <a:pt x="2" y="13"/>
                </a:lnTo>
                <a:lnTo>
                  <a:pt x="0" y="10"/>
                </a:lnTo>
                <a:lnTo>
                  <a:pt x="0" y="6"/>
                </a:lnTo>
                <a:lnTo>
                  <a:pt x="0" y="3"/>
                </a:lnTo>
                <a:lnTo>
                  <a:pt x="2" y="3"/>
                </a:lnTo>
                <a:lnTo>
                  <a:pt x="6" y="0"/>
                </a:lnTo>
                <a:lnTo>
                  <a:pt x="13" y="0"/>
                </a:lnTo>
                <a:lnTo>
                  <a:pt x="22" y="0"/>
                </a:lnTo>
                <a:lnTo>
                  <a:pt x="28" y="0"/>
                </a:lnTo>
                <a:lnTo>
                  <a:pt x="35" y="0"/>
                </a:lnTo>
                <a:lnTo>
                  <a:pt x="42" y="0"/>
                </a:lnTo>
                <a:lnTo>
                  <a:pt x="46" y="3"/>
                </a:lnTo>
                <a:lnTo>
                  <a:pt x="53" y="6"/>
                </a:lnTo>
                <a:lnTo>
                  <a:pt x="59" y="10"/>
                </a:lnTo>
                <a:lnTo>
                  <a:pt x="66" y="13"/>
                </a:lnTo>
                <a:lnTo>
                  <a:pt x="75" y="19"/>
                </a:lnTo>
                <a:lnTo>
                  <a:pt x="86" y="22"/>
                </a:lnTo>
                <a:lnTo>
                  <a:pt x="99" y="28"/>
                </a:lnTo>
                <a:lnTo>
                  <a:pt x="112" y="37"/>
                </a:lnTo>
                <a:lnTo>
                  <a:pt x="125" y="43"/>
                </a:lnTo>
                <a:lnTo>
                  <a:pt x="137" y="50"/>
                </a:lnTo>
                <a:lnTo>
                  <a:pt x="150" y="56"/>
                </a:lnTo>
                <a:lnTo>
                  <a:pt x="159" y="62"/>
                </a:lnTo>
                <a:lnTo>
                  <a:pt x="170" y="68"/>
                </a:lnTo>
                <a:lnTo>
                  <a:pt x="178" y="71"/>
                </a:lnTo>
                <a:lnTo>
                  <a:pt x="187" y="74"/>
                </a:lnTo>
                <a:lnTo>
                  <a:pt x="194" y="77"/>
                </a:lnTo>
                <a:lnTo>
                  <a:pt x="201" y="80"/>
                </a:lnTo>
                <a:lnTo>
                  <a:pt x="209" y="83"/>
                </a:lnTo>
                <a:lnTo>
                  <a:pt x="218" y="87"/>
                </a:lnTo>
                <a:lnTo>
                  <a:pt x="227" y="90"/>
                </a:lnTo>
                <a:lnTo>
                  <a:pt x="238" y="93"/>
                </a:lnTo>
                <a:lnTo>
                  <a:pt x="249" y="96"/>
                </a:lnTo>
                <a:lnTo>
                  <a:pt x="260" y="99"/>
                </a:lnTo>
                <a:lnTo>
                  <a:pt x="273" y="99"/>
                </a:lnTo>
                <a:lnTo>
                  <a:pt x="287" y="102"/>
                </a:lnTo>
                <a:lnTo>
                  <a:pt x="295" y="105"/>
                </a:lnTo>
                <a:lnTo>
                  <a:pt x="304" y="105"/>
                </a:lnTo>
                <a:lnTo>
                  <a:pt x="313" y="108"/>
                </a:lnTo>
                <a:lnTo>
                  <a:pt x="317" y="108"/>
                </a:lnTo>
                <a:lnTo>
                  <a:pt x="322" y="111"/>
                </a:lnTo>
                <a:lnTo>
                  <a:pt x="324" y="111"/>
                </a:lnTo>
                <a:lnTo>
                  <a:pt x="324" y="114"/>
                </a:lnTo>
                <a:lnTo>
                  <a:pt x="322" y="114"/>
                </a:lnTo>
                <a:lnTo>
                  <a:pt x="320" y="114"/>
                </a:lnTo>
                <a:lnTo>
                  <a:pt x="317" y="117"/>
                </a:lnTo>
                <a:lnTo>
                  <a:pt x="313" y="117"/>
                </a:lnTo>
                <a:lnTo>
                  <a:pt x="309" y="117"/>
                </a:lnTo>
                <a:lnTo>
                  <a:pt x="302" y="120"/>
                </a:lnTo>
                <a:lnTo>
                  <a:pt x="295" y="120"/>
                </a:lnTo>
                <a:lnTo>
                  <a:pt x="287" y="120"/>
                </a:lnTo>
                <a:lnTo>
                  <a:pt x="269" y="120"/>
                </a:lnTo>
                <a:lnTo>
                  <a:pt x="253" y="120"/>
                </a:lnTo>
                <a:lnTo>
                  <a:pt x="238" y="123"/>
                </a:lnTo>
                <a:lnTo>
                  <a:pt x="227" y="123"/>
                </a:lnTo>
                <a:lnTo>
                  <a:pt x="214" y="123"/>
                </a:lnTo>
                <a:lnTo>
                  <a:pt x="205" y="120"/>
                </a:lnTo>
                <a:lnTo>
                  <a:pt x="196" y="117"/>
                </a:lnTo>
                <a:lnTo>
                  <a:pt x="192" y="114"/>
                </a:lnTo>
                <a:lnTo>
                  <a:pt x="183" y="111"/>
                </a:lnTo>
                <a:lnTo>
                  <a:pt x="176" y="105"/>
                </a:lnTo>
                <a:lnTo>
                  <a:pt x="167" y="99"/>
                </a:lnTo>
                <a:lnTo>
                  <a:pt x="156" y="90"/>
                </a:lnTo>
                <a:lnTo>
                  <a:pt x="152" y="87"/>
                </a:lnTo>
                <a:lnTo>
                  <a:pt x="145" y="83"/>
                </a:lnTo>
                <a:lnTo>
                  <a:pt x="137" y="77"/>
                </a:lnTo>
                <a:lnTo>
                  <a:pt x="130" y="74"/>
                </a:lnTo>
                <a:lnTo>
                  <a:pt x="121" y="68"/>
                </a:lnTo>
                <a:lnTo>
                  <a:pt x="110" y="62"/>
                </a:lnTo>
                <a:lnTo>
                  <a:pt x="101" y="56"/>
                </a:lnTo>
                <a:lnTo>
                  <a:pt x="90" y="50"/>
                </a:lnTo>
                <a:lnTo>
                  <a:pt x="79" y="43"/>
                </a:lnTo>
                <a:lnTo>
                  <a:pt x="68" y="37"/>
                </a:lnTo>
                <a:lnTo>
                  <a:pt x="59" y="31"/>
                </a:lnTo>
                <a:lnTo>
                  <a:pt x="53" y="28"/>
                </a:lnTo>
                <a:lnTo>
                  <a:pt x="46" y="25"/>
                </a:lnTo>
                <a:lnTo>
                  <a:pt x="39" y="22"/>
                </a:lnTo>
                <a:lnTo>
                  <a:pt x="37" y="19"/>
                </a:lnTo>
                <a:lnTo>
                  <a:pt x="35" y="19"/>
                </a:lnTo>
                <a:lnTo>
                  <a:pt x="31" y="16"/>
                </a:lnTo>
                <a:lnTo>
                  <a:pt x="24" y="16"/>
                </a:lnTo>
                <a:lnTo>
                  <a:pt x="20" y="13"/>
                </a:lnTo>
                <a:lnTo>
                  <a:pt x="13" y="13"/>
                </a:lnTo>
                <a:lnTo>
                  <a:pt x="13" y="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5" name="夫">
            <a:extLst>
              <a:ext uri="{FF2B5EF4-FFF2-40B4-BE49-F238E27FC236}">
                <a16:creationId xmlns:a16="http://schemas.microsoft.com/office/drawing/2014/main" xmlns="" id="{7FBC5B0B-75A5-4A3D-83CF-EC8A765A5AC4}"/>
              </a:ext>
            </a:extLst>
          </p:cNvPr>
          <p:cNvGrpSpPr/>
          <p:nvPr/>
        </p:nvGrpSpPr>
        <p:grpSpPr>
          <a:xfrm>
            <a:off x="4870578" y="3982645"/>
            <a:ext cx="2458081" cy="2467098"/>
            <a:chOff x="4870578" y="3982645"/>
            <a:chExt cx="2458081" cy="2467098"/>
          </a:xfrm>
        </p:grpSpPr>
        <p:sp>
          <p:nvSpPr>
            <p:cNvPr id="26" name="Freeform 247"/>
            <p:cNvSpPr>
              <a:spLocks/>
            </p:cNvSpPr>
            <p:nvPr/>
          </p:nvSpPr>
          <p:spPr bwMode="auto">
            <a:xfrm>
              <a:off x="5350674" y="4551231"/>
              <a:ext cx="1216238" cy="318027"/>
            </a:xfrm>
            <a:custGeom>
              <a:avLst/>
              <a:gdLst>
                <a:gd name="T0" fmla="*/ 7 w 190"/>
                <a:gd name="T1" fmla="*/ 27 h 33"/>
                <a:gd name="T2" fmla="*/ 0 w 190"/>
                <a:gd name="T3" fmla="*/ 24 h 33"/>
                <a:gd name="T4" fmla="*/ 0 w 190"/>
                <a:gd name="T5" fmla="*/ 21 h 33"/>
                <a:gd name="T6" fmla="*/ 2 w 190"/>
                <a:gd name="T7" fmla="*/ 21 h 33"/>
                <a:gd name="T8" fmla="*/ 7 w 190"/>
                <a:gd name="T9" fmla="*/ 18 h 33"/>
                <a:gd name="T10" fmla="*/ 13 w 190"/>
                <a:gd name="T11" fmla="*/ 18 h 33"/>
                <a:gd name="T12" fmla="*/ 22 w 190"/>
                <a:gd name="T13" fmla="*/ 15 h 33"/>
                <a:gd name="T14" fmla="*/ 35 w 190"/>
                <a:gd name="T15" fmla="*/ 15 h 33"/>
                <a:gd name="T16" fmla="*/ 48 w 190"/>
                <a:gd name="T17" fmla="*/ 12 h 33"/>
                <a:gd name="T18" fmla="*/ 66 w 190"/>
                <a:gd name="T19" fmla="*/ 9 h 33"/>
                <a:gd name="T20" fmla="*/ 93 w 190"/>
                <a:gd name="T21" fmla="*/ 6 h 33"/>
                <a:gd name="T22" fmla="*/ 121 w 190"/>
                <a:gd name="T23" fmla="*/ 3 h 33"/>
                <a:gd name="T24" fmla="*/ 143 w 190"/>
                <a:gd name="T25" fmla="*/ 0 h 33"/>
                <a:gd name="T26" fmla="*/ 157 w 190"/>
                <a:gd name="T27" fmla="*/ 0 h 33"/>
                <a:gd name="T28" fmla="*/ 165 w 190"/>
                <a:gd name="T29" fmla="*/ 0 h 33"/>
                <a:gd name="T30" fmla="*/ 177 w 190"/>
                <a:gd name="T31" fmla="*/ 0 h 33"/>
                <a:gd name="T32" fmla="*/ 183 w 190"/>
                <a:gd name="T33" fmla="*/ 0 h 33"/>
                <a:gd name="T34" fmla="*/ 188 w 190"/>
                <a:gd name="T35" fmla="*/ 6 h 33"/>
                <a:gd name="T36" fmla="*/ 188 w 190"/>
                <a:gd name="T37" fmla="*/ 12 h 33"/>
                <a:gd name="T38" fmla="*/ 183 w 190"/>
                <a:gd name="T39" fmla="*/ 15 h 33"/>
                <a:gd name="T40" fmla="*/ 174 w 190"/>
                <a:gd name="T41" fmla="*/ 18 h 33"/>
                <a:gd name="T42" fmla="*/ 165 w 190"/>
                <a:gd name="T43" fmla="*/ 18 h 33"/>
                <a:gd name="T44" fmla="*/ 148 w 190"/>
                <a:gd name="T45" fmla="*/ 21 h 33"/>
                <a:gd name="T46" fmla="*/ 117 w 190"/>
                <a:gd name="T47" fmla="*/ 24 h 33"/>
                <a:gd name="T48" fmla="*/ 88 w 190"/>
                <a:gd name="T49" fmla="*/ 27 h 33"/>
                <a:gd name="T50" fmla="*/ 66 w 190"/>
                <a:gd name="T51" fmla="*/ 30 h 33"/>
                <a:gd name="T52" fmla="*/ 55 w 190"/>
                <a:gd name="T53" fmla="*/ 33 h 33"/>
                <a:gd name="T54" fmla="*/ 46 w 190"/>
                <a:gd name="T55" fmla="*/ 33 h 33"/>
                <a:gd name="T56" fmla="*/ 40 w 190"/>
                <a:gd name="T57" fmla="*/ 33 h 33"/>
                <a:gd name="T58" fmla="*/ 33 w 190"/>
                <a:gd name="T59" fmla="*/ 33 h 33"/>
                <a:gd name="T60" fmla="*/ 22 w 190"/>
                <a:gd name="T61" fmla="*/ 30 h 33"/>
                <a:gd name="T62" fmla="*/ 13 w 190"/>
                <a:gd name="T63" fmla="*/ 3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0" h="33">
                  <a:moveTo>
                    <a:pt x="13" y="30"/>
                  </a:moveTo>
                  <a:lnTo>
                    <a:pt x="7" y="27"/>
                  </a:lnTo>
                  <a:lnTo>
                    <a:pt x="2" y="27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" y="21"/>
                  </a:lnTo>
                  <a:lnTo>
                    <a:pt x="4" y="21"/>
                  </a:lnTo>
                  <a:lnTo>
                    <a:pt x="7" y="18"/>
                  </a:lnTo>
                  <a:lnTo>
                    <a:pt x="9" y="18"/>
                  </a:lnTo>
                  <a:lnTo>
                    <a:pt x="13" y="18"/>
                  </a:lnTo>
                  <a:lnTo>
                    <a:pt x="18" y="18"/>
                  </a:lnTo>
                  <a:lnTo>
                    <a:pt x="22" y="15"/>
                  </a:lnTo>
                  <a:lnTo>
                    <a:pt x="29" y="15"/>
                  </a:lnTo>
                  <a:lnTo>
                    <a:pt x="35" y="15"/>
                  </a:lnTo>
                  <a:lnTo>
                    <a:pt x="42" y="12"/>
                  </a:lnTo>
                  <a:lnTo>
                    <a:pt x="48" y="12"/>
                  </a:lnTo>
                  <a:lnTo>
                    <a:pt x="57" y="12"/>
                  </a:lnTo>
                  <a:lnTo>
                    <a:pt x="66" y="9"/>
                  </a:lnTo>
                  <a:lnTo>
                    <a:pt x="75" y="9"/>
                  </a:lnTo>
                  <a:lnTo>
                    <a:pt x="93" y="6"/>
                  </a:lnTo>
                  <a:lnTo>
                    <a:pt x="108" y="6"/>
                  </a:lnTo>
                  <a:lnTo>
                    <a:pt x="121" y="3"/>
                  </a:lnTo>
                  <a:lnTo>
                    <a:pt x="132" y="0"/>
                  </a:lnTo>
                  <a:lnTo>
                    <a:pt x="143" y="0"/>
                  </a:lnTo>
                  <a:lnTo>
                    <a:pt x="150" y="0"/>
                  </a:lnTo>
                  <a:lnTo>
                    <a:pt x="157" y="0"/>
                  </a:lnTo>
                  <a:lnTo>
                    <a:pt x="161" y="0"/>
                  </a:lnTo>
                  <a:lnTo>
                    <a:pt x="165" y="0"/>
                  </a:lnTo>
                  <a:lnTo>
                    <a:pt x="172" y="0"/>
                  </a:lnTo>
                  <a:lnTo>
                    <a:pt x="177" y="0"/>
                  </a:lnTo>
                  <a:lnTo>
                    <a:pt x="181" y="0"/>
                  </a:lnTo>
                  <a:lnTo>
                    <a:pt x="183" y="0"/>
                  </a:lnTo>
                  <a:lnTo>
                    <a:pt x="188" y="3"/>
                  </a:lnTo>
                  <a:lnTo>
                    <a:pt x="188" y="6"/>
                  </a:lnTo>
                  <a:lnTo>
                    <a:pt x="190" y="9"/>
                  </a:lnTo>
                  <a:lnTo>
                    <a:pt x="188" y="12"/>
                  </a:lnTo>
                  <a:lnTo>
                    <a:pt x="188" y="15"/>
                  </a:lnTo>
                  <a:lnTo>
                    <a:pt x="183" y="15"/>
                  </a:lnTo>
                  <a:lnTo>
                    <a:pt x="177" y="15"/>
                  </a:lnTo>
                  <a:lnTo>
                    <a:pt x="174" y="18"/>
                  </a:lnTo>
                  <a:lnTo>
                    <a:pt x="170" y="18"/>
                  </a:lnTo>
                  <a:lnTo>
                    <a:pt x="165" y="18"/>
                  </a:lnTo>
                  <a:lnTo>
                    <a:pt x="161" y="18"/>
                  </a:lnTo>
                  <a:lnTo>
                    <a:pt x="148" y="21"/>
                  </a:lnTo>
                  <a:lnTo>
                    <a:pt x="135" y="21"/>
                  </a:lnTo>
                  <a:lnTo>
                    <a:pt x="117" y="24"/>
                  </a:lnTo>
                  <a:lnTo>
                    <a:pt x="101" y="27"/>
                  </a:lnTo>
                  <a:lnTo>
                    <a:pt x="88" y="27"/>
                  </a:lnTo>
                  <a:lnTo>
                    <a:pt x="73" y="30"/>
                  </a:lnTo>
                  <a:lnTo>
                    <a:pt x="66" y="30"/>
                  </a:lnTo>
                  <a:lnTo>
                    <a:pt x="60" y="30"/>
                  </a:lnTo>
                  <a:lnTo>
                    <a:pt x="55" y="33"/>
                  </a:lnTo>
                  <a:lnTo>
                    <a:pt x="51" y="33"/>
                  </a:lnTo>
                  <a:lnTo>
                    <a:pt x="46" y="33"/>
                  </a:lnTo>
                  <a:lnTo>
                    <a:pt x="42" y="33"/>
                  </a:lnTo>
                  <a:lnTo>
                    <a:pt x="40" y="33"/>
                  </a:lnTo>
                  <a:lnTo>
                    <a:pt x="37" y="33"/>
                  </a:lnTo>
                  <a:lnTo>
                    <a:pt x="33" y="33"/>
                  </a:lnTo>
                  <a:lnTo>
                    <a:pt x="29" y="33"/>
                  </a:lnTo>
                  <a:lnTo>
                    <a:pt x="22" y="30"/>
                  </a:lnTo>
                  <a:lnTo>
                    <a:pt x="13" y="30"/>
                  </a:lnTo>
                  <a:lnTo>
                    <a:pt x="13" y="30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" name="Freeform 248"/>
            <p:cNvSpPr>
              <a:spLocks/>
            </p:cNvSpPr>
            <p:nvPr/>
          </p:nvSpPr>
          <p:spPr bwMode="auto">
            <a:xfrm>
              <a:off x="4870578" y="3982645"/>
              <a:ext cx="1171431" cy="2467098"/>
            </a:xfrm>
            <a:custGeom>
              <a:avLst/>
              <a:gdLst>
                <a:gd name="T0" fmla="*/ 130 w 183"/>
                <a:gd name="T1" fmla="*/ 203 h 256"/>
                <a:gd name="T2" fmla="*/ 104 w 183"/>
                <a:gd name="T3" fmla="*/ 222 h 256"/>
                <a:gd name="T4" fmla="*/ 77 w 183"/>
                <a:gd name="T5" fmla="*/ 237 h 256"/>
                <a:gd name="T6" fmla="*/ 48 w 183"/>
                <a:gd name="T7" fmla="*/ 246 h 256"/>
                <a:gd name="T8" fmla="*/ 26 w 183"/>
                <a:gd name="T9" fmla="*/ 253 h 256"/>
                <a:gd name="T10" fmla="*/ 15 w 183"/>
                <a:gd name="T11" fmla="*/ 256 h 256"/>
                <a:gd name="T12" fmla="*/ 7 w 183"/>
                <a:gd name="T13" fmla="*/ 256 h 256"/>
                <a:gd name="T14" fmla="*/ 0 w 183"/>
                <a:gd name="T15" fmla="*/ 256 h 256"/>
                <a:gd name="T16" fmla="*/ 0 w 183"/>
                <a:gd name="T17" fmla="*/ 253 h 256"/>
                <a:gd name="T18" fmla="*/ 2 w 183"/>
                <a:gd name="T19" fmla="*/ 250 h 256"/>
                <a:gd name="T20" fmla="*/ 7 w 183"/>
                <a:gd name="T21" fmla="*/ 246 h 256"/>
                <a:gd name="T22" fmla="*/ 18 w 183"/>
                <a:gd name="T23" fmla="*/ 243 h 256"/>
                <a:gd name="T24" fmla="*/ 40 w 183"/>
                <a:gd name="T25" fmla="*/ 234 h 256"/>
                <a:gd name="T26" fmla="*/ 66 w 183"/>
                <a:gd name="T27" fmla="*/ 219 h 256"/>
                <a:gd name="T28" fmla="*/ 88 w 183"/>
                <a:gd name="T29" fmla="*/ 203 h 256"/>
                <a:gd name="T30" fmla="*/ 108 w 183"/>
                <a:gd name="T31" fmla="*/ 185 h 256"/>
                <a:gd name="T32" fmla="*/ 121 w 183"/>
                <a:gd name="T33" fmla="*/ 166 h 256"/>
                <a:gd name="T34" fmla="*/ 132 w 183"/>
                <a:gd name="T35" fmla="*/ 145 h 256"/>
                <a:gd name="T36" fmla="*/ 139 w 183"/>
                <a:gd name="T37" fmla="*/ 117 h 256"/>
                <a:gd name="T38" fmla="*/ 141 w 183"/>
                <a:gd name="T39" fmla="*/ 83 h 256"/>
                <a:gd name="T40" fmla="*/ 143 w 183"/>
                <a:gd name="T41" fmla="*/ 52 h 256"/>
                <a:gd name="T42" fmla="*/ 141 w 183"/>
                <a:gd name="T43" fmla="*/ 34 h 256"/>
                <a:gd name="T44" fmla="*/ 141 w 183"/>
                <a:gd name="T45" fmla="*/ 22 h 256"/>
                <a:gd name="T46" fmla="*/ 139 w 183"/>
                <a:gd name="T47" fmla="*/ 15 h 256"/>
                <a:gd name="T48" fmla="*/ 132 w 183"/>
                <a:gd name="T49" fmla="*/ 12 h 256"/>
                <a:gd name="T50" fmla="*/ 130 w 183"/>
                <a:gd name="T51" fmla="*/ 6 h 256"/>
                <a:gd name="T52" fmla="*/ 132 w 183"/>
                <a:gd name="T53" fmla="*/ 3 h 256"/>
                <a:gd name="T54" fmla="*/ 135 w 183"/>
                <a:gd name="T55" fmla="*/ 0 h 256"/>
                <a:gd name="T56" fmla="*/ 141 w 183"/>
                <a:gd name="T57" fmla="*/ 0 h 256"/>
                <a:gd name="T58" fmla="*/ 150 w 183"/>
                <a:gd name="T59" fmla="*/ 0 h 256"/>
                <a:gd name="T60" fmla="*/ 161 w 183"/>
                <a:gd name="T61" fmla="*/ 3 h 256"/>
                <a:gd name="T62" fmla="*/ 170 w 183"/>
                <a:gd name="T63" fmla="*/ 6 h 256"/>
                <a:gd name="T64" fmla="*/ 176 w 183"/>
                <a:gd name="T65" fmla="*/ 6 h 256"/>
                <a:gd name="T66" fmla="*/ 181 w 183"/>
                <a:gd name="T67" fmla="*/ 9 h 256"/>
                <a:gd name="T68" fmla="*/ 183 w 183"/>
                <a:gd name="T69" fmla="*/ 15 h 256"/>
                <a:gd name="T70" fmla="*/ 183 w 183"/>
                <a:gd name="T71" fmla="*/ 22 h 256"/>
                <a:gd name="T72" fmla="*/ 183 w 183"/>
                <a:gd name="T73" fmla="*/ 28 h 256"/>
                <a:gd name="T74" fmla="*/ 181 w 183"/>
                <a:gd name="T75" fmla="*/ 37 h 256"/>
                <a:gd name="T76" fmla="*/ 179 w 183"/>
                <a:gd name="T77" fmla="*/ 49 h 256"/>
                <a:gd name="T78" fmla="*/ 179 w 183"/>
                <a:gd name="T79" fmla="*/ 68 h 256"/>
                <a:gd name="T80" fmla="*/ 174 w 183"/>
                <a:gd name="T81" fmla="*/ 108 h 256"/>
                <a:gd name="T82" fmla="*/ 170 w 183"/>
                <a:gd name="T83" fmla="*/ 139 h 256"/>
                <a:gd name="T84" fmla="*/ 159 w 183"/>
                <a:gd name="T85" fmla="*/ 166 h 256"/>
                <a:gd name="T86" fmla="*/ 146 w 183"/>
                <a:gd name="T87" fmla="*/ 185 h 256"/>
                <a:gd name="T88" fmla="*/ 141 w 183"/>
                <a:gd name="T89" fmla="*/ 191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3" h="256">
                  <a:moveTo>
                    <a:pt x="141" y="191"/>
                  </a:moveTo>
                  <a:lnTo>
                    <a:pt x="130" y="203"/>
                  </a:lnTo>
                  <a:lnTo>
                    <a:pt x="117" y="213"/>
                  </a:lnTo>
                  <a:lnTo>
                    <a:pt x="104" y="222"/>
                  </a:lnTo>
                  <a:lnTo>
                    <a:pt x="90" y="231"/>
                  </a:lnTo>
                  <a:lnTo>
                    <a:pt x="77" y="237"/>
                  </a:lnTo>
                  <a:lnTo>
                    <a:pt x="62" y="240"/>
                  </a:lnTo>
                  <a:lnTo>
                    <a:pt x="48" y="246"/>
                  </a:lnTo>
                  <a:lnTo>
                    <a:pt x="33" y="250"/>
                  </a:lnTo>
                  <a:lnTo>
                    <a:pt x="26" y="253"/>
                  </a:lnTo>
                  <a:lnTo>
                    <a:pt x="20" y="253"/>
                  </a:lnTo>
                  <a:lnTo>
                    <a:pt x="15" y="256"/>
                  </a:lnTo>
                  <a:lnTo>
                    <a:pt x="9" y="256"/>
                  </a:lnTo>
                  <a:lnTo>
                    <a:pt x="7" y="256"/>
                  </a:lnTo>
                  <a:lnTo>
                    <a:pt x="2" y="256"/>
                  </a:lnTo>
                  <a:lnTo>
                    <a:pt x="0" y="256"/>
                  </a:lnTo>
                  <a:lnTo>
                    <a:pt x="0" y="256"/>
                  </a:lnTo>
                  <a:lnTo>
                    <a:pt x="0" y="253"/>
                  </a:lnTo>
                  <a:lnTo>
                    <a:pt x="0" y="253"/>
                  </a:lnTo>
                  <a:lnTo>
                    <a:pt x="2" y="250"/>
                  </a:lnTo>
                  <a:lnTo>
                    <a:pt x="4" y="250"/>
                  </a:lnTo>
                  <a:lnTo>
                    <a:pt x="7" y="246"/>
                  </a:lnTo>
                  <a:lnTo>
                    <a:pt x="13" y="246"/>
                  </a:lnTo>
                  <a:lnTo>
                    <a:pt x="18" y="243"/>
                  </a:lnTo>
                  <a:lnTo>
                    <a:pt x="24" y="240"/>
                  </a:lnTo>
                  <a:lnTo>
                    <a:pt x="40" y="234"/>
                  </a:lnTo>
                  <a:lnTo>
                    <a:pt x="53" y="225"/>
                  </a:lnTo>
                  <a:lnTo>
                    <a:pt x="66" y="219"/>
                  </a:lnTo>
                  <a:lnTo>
                    <a:pt x="77" y="213"/>
                  </a:lnTo>
                  <a:lnTo>
                    <a:pt x="88" y="203"/>
                  </a:lnTo>
                  <a:lnTo>
                    <a:pt x="99" y="194"/>
                  </a:lnTo>
                  <a:lnTo>
                    <a:pt x="108" y="185"/>
                  </a:lnTo>
                  <a:lnTo>
                    <a:pt x="117" y="179"/>
                  </a:lnTo>
                  <a:lnTo>
                    <a:pt x="121" y="166"/>
                  </a:lnTo>
                  <a:lnTo>
                    <a:pt x="128" y="157"/>
                  </a:lnTo>
                  <a:lnTo>
                    <a:pt x="132" y="145"/>
                  </a:lnTo>
                  <a:lnTo>
                    <a:pt x="137" y="133"/>
                  </a:lnTo>
                  <a:lnTo>
                    <a:pt x="139" y="117"/>
                  </a:lnTo>
                  <a:lnTo>
                    <a:pt x="141" y="102"/>
                  </a:lnTo>
                  <a:lnTo>
                    <a:pt x="141" y="83"/>
                  </a:lnTo>
                  <a:lnTo>
                    <a:pt x="143" y="62"/>
                  </a:lnTo>
                  <a:lnTo>
                    <a:pt x="143" y="52"/>
                  </a:lnTo>
                  <a:lnTo>
                    <a:pt x="143" y="43"/>
                  </a:lnTo>
                  <a:lnTo>
                    <a:pt x="141" y="34"/>
                  </a:lnTo>
                  <a:lnTo>
                    <a:pt x="141" y="28"/>
                  </a:lnTo>
                  <a:lnTo>
                    <a:pt x="141" y="22"/>
                  </a:lnTo>
                  <a:lnTo>
                    <a:pt x="139" y="19"/>
                  </a:lnTo>
                  <a:lnTo>
                    <a:pt x="139" y="15"/>
                  </a:lnTo>
                  <a:lnTo>
                    <a:pt x="137" y="15"/>
                  </a:lnTo>
                  <a:lnTo>
                    <a:pt x="132" y="12"/>
                  </a:lnTo>
                  <a:lnTo>
                    <a:pt x="130" y="9"/>
                  </a:lnTo>
                  <a:lnTo>
                    <a:pt x="130" y="6"/>
                  </a:lnTo>
                  <a:lnTo>
                    <a:pt x="130" y="3"/>
                  </a:lnTo>
                  <a:lnTo>
                    <a:pt x="132" y="3"/>
                  </a:lnTo>
                  <a:lnTo>
                    <a:pt x="132" y="3"/>
                  </a:lnTo>
                  <a:lnTo>
                    <a:pt x="135" y="0"/>
                  </a:lnTo>
                  <a:lnTo>
                    <a:pt x="139" y="0"/>
                  </a:lnTo>
                  <a:lnTo>
                    <a:pt x="141" y="0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4" y="3"/>
                  </a:lnTo>
                  <a:lnTo>
                    <a:pt x="161" y="3"/>
                  </a:lnTo>
                  <a:lnTo>
                    <a:pt x="165" y="3"/>
                  </a:lnTo>
                  <a:lnTo>
                    <a:pt x="170" y="6"/>
                  </a:lnTo>
                  <a:lnTo>
                    <a:pt x="172" y="6"/>
                  </a:lnTo>
                  <a:lnTo>
                    <a:pt x="176" y="6"/>
                  </a:lnTo>
                  <a:lnTo>
                    <a:pt x="179" y="9"/>
                  </a:lnTo>
                  <a:lnTo>
                    <a:pt x="181" y="9"/>
                  </a:lnTo>
                  <a:lnTo>
                    <a:pt x="183" y="12"/>
                  </a:lnTo>
                  <a:lnTo>
                    <a:pt x="183" y="15"/>
                  </a:lnTo>
                  <a:lnTo>
                    <a:pt x="183" y="19"/>
                  </a:lnTo>
                  <a:lnTo>
                    <a:pt x="183" y="22"/>
                  </a:lnTo>
                  <a:lnTo>
                    <a:pt x="183" y="25"/>
                  </a:lnTo>
                  <a:lnTo>
                    <a:pt x="183" y="28"/>
                  </a:lnTo>
                  <a:lnTo>
                    <a:pt x="181" y="31"/>
                  </a:lnTo>
                  <a:lnTo>
                    <a:pt x="181" y="37"/>
                  </a:lnTo>
                  <a:lnTo>
                    <a:pt x="181" y="43"/>
                  </a:lnTo>
                  <a:lnTo>
                    <a:pt x="179" y="49"/>
                  </a:lnTo>
                  <a:lnTo>
                    <a:pt x="179" y="59"/>
                  </a:lnTo>
                  <a:lnTo>
                    <a:pt x="179" y="68"/>
                  </a:lnTo>
                  <a:lnTo>
                    <a:pt x="176" y="89"/>
                  </a:lnTo>
                  <a:lnTo>
                    <a:pt x="174" y="108"/>
                  </a:lnTo>
                  <a:lnTo>
                    <a:pt x="172" y="123"/>
                  </a:lnTo>
                  <a:lnTo>
                    <a:pt x="170" y="139"/>
                  </a:lnTo>
                  <a:lnTo>
                    <a:pt x="165" y="154"/>
                  </a:lnTo>
                  <a:lnTo>
                    <a:pt x="159" y="166"/>
                  </a:lnTo>
                  <a:lnTo>
                    <a:pt x="152" y="179"/>
                  </a:lnTo>
                  <a:lnTo>
                    <a:pt x="146" y="185"/>
                  </a:lnTo>
                  <a:lnTo>
                    <a:pt x="141" y="191"/>
                  </a:lnTo>
                  <a:lnTo>
                    <a:pt x="141" y="191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" name="Freeform 249"/>
            <p:cNvSpPr>
              <a:spLocks/>
            </p:cNvSpPr>
            <p:nvPr/>
          </p:nvSpPr>
          <p:spPr bwMode="auto">
            <a:xfrm>
              <a:off x="5056217" y="5052360"/>
              <a:ext cx="1651523" cy="356576"/>
            </a:xfrm>
            <a:custGeom>
              <a:avLst/>
              <a:gdLst>
                <a:gd name="T0" fmla="*/ 192 w 258"/>
                <a:gd name="T1" fmla="*/ 3 h 37"/>
                <a:gd name="T2" fmla="*/ 203 w 258"/>
                <a:gd name="T3" fmla="*/ 0 h 37"/>
                <a:gd name="T4" fmla="*/ 211 w 258"/>
                <a:gd name="T5" fmla="*/ 0 h 37"/>
                <a:gd name="T6" fmla="*/ 218 w 258"/>
                <a:gd name="T7" fmla="*/ 0 h 37"/>
                <a:gd name="T8" fmla="*/ 227 w 258"/>
                <a:gd name="T9" fmla="*/ 0 h 37"/>
                <a:gd name="T10" fmla="*/ 242 w 258"/>
                <a:gd name="T11" fmla="*/ 3 h 37"/>
                <a:gd name="T12" fmla="*/ 249 w 258"/>
                <a:gd name="T13" fmla="*/ 6 h 37"/>
                <a:gd name="T14" fmla="*/ 256 w 258"/>
                <a:gd name="T15" fmla="*/ 6 h 37"/>
                <a:gd name="T16" fmla="*/ 258 w 258"/>
                <a:gd name="T17" fmla="*/ 12 h 37"/>
                <a:gd name="T18" fmla="*/ 258 w 258"/>
                <a:gd name="T19" fmla="*/ 15 h 37"/>
                <a:gd name="T20" fmla="*/ 253 w 258"/>
                <a:gd name="T21" fmla="*/ 18 h 37"/>
                <a:gd name="T22" fmla="*/ 249 w 258"/>
                <a:gd name="T23" fmla="*/ 22 h 37"/>
                <a:gd name="T24" fmla="*/ 238 w 258"/>
                <a:gd name="T25" fmla="*/ 22 h 37"/>
                <a:gd name="T26" fmla="*/ 225 w 258"/>
                <a:gd name="T27" fmla="*/ 22 h 37"/>
                <a:gd name="T28" fmla="*/ 209 w 258"/>
                <a:gd name="T29" fmla="*/ 22 h 37"/>
                <a:gd name="T30" fmla="*/ 187 w 258"/>
                <a:gd name="T31" fmla="*/ 25 h 37"/>
                <a:gd name="T32" fmla="*/ 163 w 258"/>
                <a:gd name="T33" fmla="*/ 25 h 37"/>
                <a:gd name="T34" fmla="*/ 134 w 258"/>
                <a:gd name="T35" fmla="*/ 28 h 37"/>
                <a:gd name="T36" fmla="*/ 103 w 258"/>
                <a:gd name="T37" fmla="*/ 31 h 37"/>
                <a:gd name="T38" fmla="*/ 75 w 258"/>
                <a:gd name="T39" fmla="*/ 34 h 37"/>
                <a:gd name="T40" fmla="*/ 53 w 258"/>
                <a:gd name="T41" fmla="*/ 37 h 37"/>
                <a:gd name="T42" fmla="*/ 37 w 258"/>
                <a:gd name="T43" fmla="*/ 37 h 37"/>
                <a:gd name="T44" fmla="*/ 30 w 258"/>
                <a:gd name="T45" fmla="*/ 37 h 37"/>
                <a:gd name="T46" fmla="*/ 15 w 258"/>
                <a:gd name="T47" fmla="*/ 34 h 37"/>
                <a:gd name="T48" fmla="*/ 4 w 258"/>
                <a:gd name="T49" fmla="*/ 31 h 37"/>
                <a:gd name="T50" fmla="*/ 0 w 258"/>
                <a:gd name="T51" fmla="*/ 28 h 37"/>
                <a:gd name="T52" fmla="*/ 0 w 258"/>
                <a:gd name="T53" fmla="*/ 25 h 37"/>
                <a:gd name="T54" fmla="*/ 6 w 258"/>
                <a:gd name="T55" fmla="*/ 25 h 37"/>
                <a:gd name="T56" fmla="*/ 15 w 258"/>
                <a:gd name="T57" fmla="*/ 22 h 37"/>
                <a:gd name="T58" fmla="*/ 30 w 258"/>
                <a:gd name="T59" fmla="*/ 22 h 37"/>
                <a:gd name="T60" fmla="*/ 64 w 258"/>
                <a:gd name="T61" fmla="*/ 18 h 37"/>
                <a:gd name="T62" fmla="*/ 123 w 258"/>
                <a:gd name="T63" fmla="*/ 9 h 37"/>
                <a:gd name="T64" fmla="*/ 159 w 258"/>
                <a:gd name="T65" fmla="*/ 6 h 37"/>
                <a:gd name="T66" fmla="*/ 174 w 258"/>
                <a:gd name="T67" fmla="*/ 3 h 37"/>
                <a:gd name="T68" fmla="*/ 187 w 258"/>
                <a:gd name="T69" fmla="*/ 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58" h="37">
                  <a:moveTo>
                    <a:pt x="187" y="3"/>
                  </a:moveTo>
                  <a:lnTo>
                    <a:pt x="192" y="3"/>
                  </a:lnTo>
                  <a:lnTo>
                    <a:pt x="198" y="0"/>
                  </a:lnTo>
                  <a:lnTo>
                    <a:pt x="203" y="0"/>
                  </a:lnTo>
                  <a:lnTo>
                    <a:pt x="207" y="0"/>
                  </a:lnTo>
                  <a:lnTo>
                    <a:pt x="211" y="0"/>
                  </a:lnTo>
                  <a:lnTo>
                    <a:pt x="214" y="0"/>
                  </a:lnTo>
                  <a:lnTo>
                    <a:pt x="218" y="0"/>
                  </a:lnTo>
                  <a:lnTo>
                    <a:pt x="223" y="0"/>
                  </a:lnTo>
                  <a:lnTo>
                    <a:pt x="227" y="0"/>
                  </a:lnTo>
                  <a:lnTo>
                    <a:pt x="234" y="0"/>
                  </a:lnTo>
                  <a:lnTo>
                    <a:pt x="242" y="3"/>
                  </a:lnTo>
                  <a:lnTo>
                    <a:pt x="247" y="3"/>
                  </a:lnTo>
                  <a:lnTo>
                    <a:pt x="249" y="6"/>
                  </a:lnTo>
                  <a:lnTo>
                    <a:pt x="253" y="6"/>
                  </a:lnTo>
                  <a:lnTo>
                    <a:pt x="256" y="6"/>
                  </a:lnTo>
                  <a:lnTo>
                    <a:pt x="258" y="9"/>
                  </a:lnTo>
                  <a:lnTo>
                    <a:pt x="258" y="12"/>
                  </a:lnTo>
                  <a:lnTo>
                    <a:pt x="258" y="15"/>
                  </a:lnTo>
                  <a:lnTo>
                    <a:pt x="258" y="15"/>
                  </a:lnTo>
                  <a:lnTo>
                    <a:pt x="256" y="18"/>
                  </a:lnTo>
                  <a:lnTo>
                    <a:pt x="253" y="18"/>
                  </a:lnTo>
                  <a:lnTo>
                    <a:pt x="251" y="18"/>
                  </a:lnTo>
                  <a:lnTo>
                    <a:pt x="249" y="22"/>
                  </a:lnTo>
                  <a:lnTo>
                    <a:pt x="245" y="22"/>
                  </a:lnTo>
                  <a:lnTo>
                    <a:pt x="238" y="22"/>
                  </a:lnTo>
                  <a:lnTo>
                    <a:pt x="231" y="22"/>
                  </a:lnTo>
                  <a:lnTo>
                    <a:pt x="225" y="22"/>
                  </a:lnTo>
                  <a:lnTo>
                    <a:pt x="218" y="22"/>
                  </a:lnTo>
                  <a:lnTo>
                    <a:pt x="209" y="22"/>
                  </a:lnTo>
                  <a:lnTo>
                    <a:pt x="198" y="25"/>
                  </a:lnTo>
                  <a:lnTo>
                    <a:pt x="187" y="25"/>
                  </a:lnTo>
                  <a:lnTo>
                    <a:pt x="176" y="25"/>
                  </a:lnTo>
                  <a:lnTo>
                    <a:pt x="163" y="25"/>
                  </a:lnTo>
                  <a:lnTo>
                    <a:pt x="150" y="28"/>
                  </a:lnTo>
                  <a:lnTo>
                    <a:pt x="134" y="28"/>
                  </a:lnTo>
                  <a:lnTo>
                    <a:pt x="119" y="28"/>
                  </a:lnTo>
                  <a:lnTo>
                    <a:pt x="103" y="31"/>
                  </a:lnTo>
                  <a:lnTo>
                    <a:pt x="88" y="31"/>
                  </a:lnTo>
                  <a:lnTo>
                    <a:pt x="75" y="34"/>
                  </a:lnTo>
                  <a:lnTo>
                    <a:pt x="64" y="34"/>
                  </a:lnTo>
                  <a:lnTo>
                    <a:pt x="53" y="37"/>
                  </a:lnTo>
                  <a:lnTo>
                    <a:pt x="44" y="37"/>
                  </a:lnTo>
                  <a:lnTo>
                    <a:pt x="37" y="37"/>
                  </a:lnTo>
                  <a:lnTo>
                    <a:pt x="33" y="37"/>
                  </a:lnTo>
                  <a:lnTo>
                    <a:pt x="30" y="37"/>
                  </a:lnTo>
                  <a:lnTo>
                    <a:pt x="19" y="37"/>
                  </a:lnTo>
                  <a:lnTo>
                    <a:pt x="15" y="34"/>
                  </a:lnTo>
                  <a:lnTo>
                    <a:pt x="11" y="34"/>
                  </a:lnTo>
                  <a:lnTo>
                    <a:pt x="4" y="31"/>
                  </a:lnTo>
                  <a:lnTo>
                    <a:pt x="2" y="31"/>
                  </a:lnTo>
                  <a:lnTo>
                    <a:pt x="0" y="28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6" y="25"/>
                  </a:lnTo>
                  <a:lnTo>
                    <a:pt x="11" y="22"/>
                  </a:lnTo>
                  <a:lnTo>
                    <a:pt x="15" y="22"/>
                  </a:lnTo>
                  <a:lnTo>
                    <a:pt x="24" y="22"/>
                  </a:lnTo>
                  <a:lnTo>
                    <a:pt x="30" y="22"/>
                  </a:lnTo>
                  <a:lnTo>
                    <a:pt x="42" y="18"/>
                  </a:lnTo>
                  <a:lnTo>
                    <a:pt x="64" y="18"/>
                  </a:lnTo>
                  <a:lnTo>
                    <a:pt x="83" y="15"/>
                  </a:lnTo>
                  <a:lnTo>
                    <a:pt x="123" y="9"/>
                  </a:lnTo>
                  <a:lnTo>
                    <a:pt x="143" y="9"/>
                  </a:lnTo>
                  <a:lnTo>
                    <a:pt x="159" y="6"/>
                  </a:lnTo>
                  <a:lnTo>
                    <a:pt x="167" y="6"/>
                  </a:lnTo>
                  <a:lnTo>
                    <a:pt x="174" y="3"/>
                  </a:lnTo>
                  <a:lnTo>
                    <a:pt x="181" y="3"/>
                  </a:lnTo>
                  <a:lnTo>
                    <a:pt x="187" y="3"/>
                  </a:lnTo>
                  <a:lnTo>
                    <a:pt x="187" y="3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" name="Freeform 250"/>
            <p:cNvSpPr>
              <a:spLocks/>
            </p:cNvSpPr>
            <p:nvPr/>
          </p:nvSpPr>
          <p:spPr bwMode="auto">
            <a:xfrm>
              <a:off x="5805161" y="5225828"/>
              <a:ext cx="1523498" cy="1223915"/>
            </a:xfrm>
            <a:custGeom>
              <a:avLst/>
              <a:gdLst>
                <a:gd name="T0" fmla="*/ 158 w 238"/>
                <a:gd name="T1" fmla="*/ 127 h 127"/>
                <a:gd name="T2" fmla="*/ 147 w 238"/>
                <a:gd name="T3" fmla="*/ 127 h 127"/>
                <a:gd name="T4" fmla="*/ 143 w 238"/>
                <a:gd name="T5" fmla="*/ 124 h 127"/>
                <a:gd name="T6" fmla="*/ 136 w 238"/>
                <a:gd name="T7" fmla="*/ 124 h 127"/>
                <a:gd name="T8" fmla="*/ 130 w 238"/>
                <a:gd name="T9" fmla="*/ 124 h 127"/>
                <a:gd name="T10" fmla="*/ 123 w 238"/>
                <a:gd name="T11" fmla="*/ 121 h 127"/>
                <a:gd name="T12" fmla="*/ 114 w 238"/>
                <a:gd name="T13" fmla="*/ 114 h 127"/>
                <a:gd name="T14" fmla="*/ 106 w 238"/>
                <a:gd name="T15" fmla="*/ 108 h 127"/>
                <a:gd name="T16" fmla="*/ 99 w 238"/>
                <a:gd name="T17" fmla="*/ 102 h 127"/>
                <a:gd name="T18" fmla="*/ 90 w 238"/>
                <a:gd name="T19" fmla="*/ 96 h 127"/>
                <a:gd name="T20" fmla="*/ 81 w 238"/>
                <a:gd name="T21" fmla="*/ 87 h 127"/>
                <a:gd name="T22" fmla="*/ 68 w 238"/>
                <a:gd name="T23" fmla="*/ 74 h 127"/>
                <a:gd name="T24" fmla="*/ 55 w 238"/>
                <a:gd name="T25" fmla="*/ 62 h 127"/>
                <a:gd name="T26" fmla="*/ 37 w 238"/>
                <a:gd name="T27" fmla="*/ 47 h 127"/>
                <a:gd name="T28" fmla="*/ 19 w 238"/>
                <a:gd name="T29" fmla="*/ 28 h 127"/>
                <a:gd name="T30" fmla="*/ 0 w 238"/>
                <a:gd name="T31" fmla="*/ 10 h 127"/>
                <a:gd name="T32" fmla="*/ 13 w 238"/>
                <a:gd name="T33" fmla="*/ 0 h 127"/>
                <a:gd name="T34" fmla="*/ 30 w 238"/>
                <a:gd name="T35" fmla="*/ 13 h 127"/>
                <a:gd name="T36" fmla="*/ 48 w 238"/>
                <a:gd name="T37" fmla="*/ 25 h 127"/>
                <a:gd name="T38" fmla="*/ 64 w 238"/>
                <a:gd name="T39" fmla="*/ 37 h 127"/>
                <a:gd name="T40" fmla="*/ 79 w 238"/>
                <a:gd name="T41" fmla="*/ 50 h 127"/>
                <a:gd name="T42" fmla="*/ 92 w 238"/>
                <a:gd name="T43" fmla="*/ 62 h 127"/>
                <a:gd name="T44" fmla="*/ 108 w 238"/>
                <a:gd name="T45" fmla="*/ 68 h 127"/>
                <a:gd name="T46" fmla="*/ 121 w 238"/>
                <a:gd name="T47" fmla="*/ 77 h 127"/>
                <a:gd name="T48" fmla="*/ 134 w 238"/>
                <a:gd name="T49" fmla="*/ 84 h 127"/>
                <a:gd name="T50" fmla="*/ 150 w 238"/>
                <a:gd name="T51" fmla="*/ 90 h 127"/>
                <a:gd name="T52" fmla="*/ 165 w 238"/>
                <a:gd name="T53" fmla="*/ 93 h 127"/>
                <a:gd name="T54" fmla="*/ 181 w 238"/>
                <a:gd name="T55" fmla="*/ 99 h 127"/>
                <a:gd name="T56" fmla="*/ 200 w 238"/>
                <a:gd name="T57" fmla="*/ 102 h 127"/>
                <a:gd name="T58" fmla="*/ 209 w 238"/>
                <a:gd name="T59" fmla="*/ 105 h 127"/>
                <a:gd name="T60" fmla="*/ 218 w 238"/>
                <a:gd name="T61" fmla="*/ 108 h 127"/>
                <a:gd name="T62" fmla="*/ 225 w 238"/>
                <a:gd name="T63" fmla="*/ 108 h 127"/>
                <a:gd name="T64" fmla="*/ 229 w 238"/>
                <a:gd name="T65" fmla="*/ 111 h 127"/>
                <a:gd name="T66" fmla="*/ 234 w 238"/>
                <a:gd name="T67" fmla="*/ 114 h 127"/>
                <a:gd name="T68" fmla="*/ 236 w 238"/>
                <a:gd name="T69" fmla="*/ 114 h 127"/>
                <a:gd name="T70" fmla="*/ 238 w 238"/>
                <a:gd name="T71" fmla="*/ 117 h 127"/>
                <a:gd name="T72" fmla="*/ 238 w 238"/>
                <a:gd name="T73" fmla="*/ 117 h 127"/>
                <a:gd name="T74" fmla="*/ 236 w 238"/>
                <a:gd name="T75" fmla="*/ 117 h 127"/>
                <a:gd name="T76" fmla="*/ 234 w 238"/>
                <a:gd name="T77" fmla="*/ 121 h 127"/>
                <a:gd name="T78" fmla="*/ 231 w 238"/>
                <a:gd name="T79" fmla="*/ 121 h 127"/>
                <a:gd name="T80" fmla="*/ 227 w 238"/>
                <a:gd name="T81" fmla="*/ 121 h 127"/>
                <a:gd name="T82" fmla="*/ 222 w 238"/>
                <a:gd name="T83" fmla="*/ 124 h 127"/>
                <a:gd name="T84" fmla="*/ 216 w 238"/>
                <a:gd name="T85" fmla="*/ 124 h 127"/>
                <a:gd name="T86" fmla="*/ 209 w 238"/>
                <a:gd name="T87" fmla="*/ 124 h 127"/>
                <a:gd name="T88" fmla="*/ 203 w 238"/>
                <a:gd name="T89" fmla="*/ 124 h 127"/>
                <a:gd name="T90" fmla="*/ 194 w 238"/>
                <a:gd name="T91" fmla="*/ 124 h 127"/>
                <a:gd name="T92" fmla="*/ 187 w 238"/>
                <a:gd name="T93" fmla="*/ 124 h 127"/>
                <a:gd name="T94" fmla="*/ 181 w 238"/>
                <a:gd name="T95" fmla="*/ 127 h 127"/>
                <a:gd name="T96" fmla="*/ 174 w 238"/>
                <a:gd name="T97" fmla="*/ 127 h 127"/>
                <a:gd name="T98" fmla="*/ 170 w 238"/>
                <a:gd name="T99" fmla="*/ 127 h 127"/>
                <a:gd name="T100" fmla="*/ 165 w 238"/>
                <a:gd name="T101" fmla="*/ 127 h 127"/>
                <a:gd name="T102" fmla="*/ 161 w 238"/>
                <a:gd name="T103" fmla="*/ 127 h 127"/>
                <a:gd name="T104" fmla="*/ 158 w 238"/>
                <a:gd name="T105" fmla="*/ 127 h 127"/>
                <a:gd name="T106" fmla="*/ 158 w 238"/>
                <a:gd name="T107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38" h="127">
                  <a:moveTo>
                    <a:pt x="158" y="127"/>
                  </a:moveTo>
                  <a:lnTo>
                    <a:pt x="147" y="127"/>
                  </a:lnTo>
                  <a:lnTo>
                    <a:pt x="143" y="124"/>
                  </a:lnTo>
                  <a:lnTo>
                    <a:pt x="136" y="124"/>
                  </a:lnTo>
                  <a:lnTo>
                    <a:pt x="130" y="124"/>
                  </a:lnTo>
                  <a:lnTo>
                    <a:pt x="123" y="121"/>
                  </a:lnTo>
                  <a:lnTo>
                    <a:pt x="114" y="114"/>
                  </a:lnTo>
                  <a:lnTo>
                    <a:pt x="106" y="108"/>
                  </a:lnTo>
                  <a:lnTo>
                    <a:pt x="99" y="102"/>
                  </a:lnTo>
                  <a:lnTo>
                    <a:pt x="90" y="96"/>
                  </a:lnTo>
                  <a:lnTo>
                    <a:pt x="81" y="87"/>
                  </a:lnTo>
                  <a:lnTo>
                    <a:pt x="68" y="74"/>
                  </a:lnTo>
                  <a:lnTo>
                    <a:pt x="55" y="62"/>
                  </a:lnTo>
                  <a:lnTo>
                    <a:pt x="37" y="47"/>
                  </a:lnTo>
                  <a:lnTo>
                    <a:pt x="19" y="28"/>
                  </a:lnTo>
                  <a:lnTo>
                    <a:pt x="0" y="10"/>
                  </a:lnTo>
                  <a:lnTo>
                    <a:pt x="13" y="0"/>
                  </a:lnTo>
                  <a:lnTo>
                    <a:pt x="30" y="13"/>
                  </a:lnTo>
                  <a:lnTo>
                    <a:pt x="48" y="25"/>
                  </a:lnTo>
                  <a:lnTo>
                    <a:pt x="64" y="37"/>
                  </a:lnTo>
                  <a:lnTo>
                    <a:pt x="79" y="50"/>
                  </a:lnTo>
                  <a:lnTo>
                    <a:pt x="92" y="62"/>
                  </a:lnTo>
                  <a:lnTo>
                    <a:pt x="108" y="68"/>
                  </a:lnTo>
                  <a:lnTo>
                    <a:pt x="121" y="77"/>
                  </a:lnTo>
                  <a:lnTo>
                    <a:pt x="134" y="84"/>
                  </a:lnTo>
                  <a:lnTo>
                    <a:pt x="150" y="90"/>
                  </a:lnTo>
                  <a:lnTo>
                    <a:pt x="165" y="93"/>
                  </a:lnTo>
                  <a:lnTo>
                    <a:pt x="181" y="99"/>
                  </a:lnTo>
                  <a:lnTo>
                    <a:pt x="200" y="102"/>
                  </a:lnTo>
                  <a:lnTo>
                    <a:pt x="209" y="105"/>
                  </a:lnTo>
                  <a:lnTo>
                    <a:pt x="218" y="108"/>
                  </a:lnTo>
                  <a:lnTo>
                    <a:pt x="225" y="108"/>
                  </a:lnTo>
                  <a:lnTo>
                    <a:pt x="229" y="111"/>
                  </a:lnTo>
                  <a:lnTo>
                    <a:pt x="234" y="114"/>
                  </a:lnTo>
                  <a:lnTo>
                    <a:pt x="236" y="114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6" y="117"/>
                  </a:lnTo>
                  <a:lnTo>
                    <a:pt x="234" y="121"/>
                  </a:lnTo>
                  <a:lnTo>
                    <a:pt x="231" y="121"/>
                  </a:lnTo>
                  <a:lnTo>
                    <a:pt x="227" y="121"/>
                  </a:lnTo>
                  <a:lnTo>
                    <a:pt x="222" y="124"/>
                  </a:lnTo>
                  <a:lnTo>
                    <a:pt x="216" y="124"/>
                  </a:lnTo>
                  <a:lnTo>
                    <a:pt x="209" y="124"/>
                  </a:lnTo>
                  <a:lnTo>
                    <a:pt x="203" y="124"/>
                  </a:lnTo>
                  <a:lnTo>
                    <a:pt x="194" y="124"/>
                  </a:lnTo>
                  <a:lnTo>
                    <a:pt x="187" y="124"/>
                  </a:lnTo>
                  <a:lnTo>
                    <a:pt x="181" y="127"/>
                  </a:lnTo>
                  <a:lnTo>
                    <a:pt x="174" y="127"/>
                  </a:lnTo>
                  <a:lnTo>
                    <a:pt x="170" y="127"/>
                  </a:lnTo>
                  <a:lnTo>
                    <a:pt x="165" y="127"/>
                  </a:lnTo>
                  <a:lnTo>
                    <a:pt x="161" y="127"/>
                  </a:lnTo>
                  <a:lnTo>
                    <a:pt x="158" y="127"/>
                  </a:lnTo>
                  <a:lnTo>
                    <a:pt x="158" y="127"/>
                  </a:lnTo>
                </a:path>
              </a:pathLst>
            </a:custGeom>
            <a:solidFill>
              <a:schemeClr val="bg2"/>
            </a:solidFill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62" name="Freeform 247">
            <a:extLst>
              <a:ext uri="{FF2B5EF4-FFF2-40B4-BE49-F238E27FC236}">
                <a16:creationId xmlns:a16="http://schemas.microsoft.com/office/drawing/2014/main" xmlns="" id="{400B3144-6C54-4DB2-B8EF-87F9396FDF12}"/>
              </a:ext>
            </a:extLst>
          </p:cNvPr>
          <p:cNvSpPr>
            <a:spLocks/>
          </p:cNvSpPr>
          <p:nvPr/>
        </p:nvSpPr>
        <p:spPr bwMode="auto">
          <a:xfrm>
            <a:off x="5350671" y="4537375"/>
            <a:ext cx="1216238" cy="318027"/>
          </a:xfrm>
          <a:custGeom>
            <a:avLst/>
            <a:gdLst>
              <a:gd name="T0" fmla="*/ 7 w 190"/>
              <a:gd name="T1" fmla="*/ 27 h 33"/>
              <a:gd name="T2" fmla="*/ 0 w 190"/>
              <a:gd name="T3" fmla="*/ 24 h 33"/>
              <a:gd name="T4" fmla="*/ 0 w 190"/>
              <a:gd name="T5" fmla="*/ 21 h 33"/>
              <a:gd name="T6" fmla="*/ 2 w 190"/>
              <a:gd name="T7" fmla="*/ 21 h 33"/>
              <a:gd name="T8" fmla="*/ 7 w 190"/>
              <a:gd name="T9" fmla="*/ 18 h 33"/>
              <a:gd name="T10" fmla="*/ 13 w 190"/>
              <a:gd name="T11" fmla="*/ 18 h 33"/>
              <a:gd name="T12" fmla="*/ 22 w 190"/>
              <a:gd name="T13" fmla="*/ 15 h 33"/>
              <a:gd name="T14" fmla="*/ 35 w 190"/>
              <a:gd name="T15" fmla="*/ 15 h 33"/>
              <a:gd name="T16" fmla="*/ 48 w 190"/>
              <a:gd name="T17" fmla="*/ 12 h 33"/>
              <a:gd name="T18" fmla="*/ 66 w 190"/>
              <a:gd name="T19" fmla="*/ 9 h 33"/>
              <a:gd name="T20" fmla="*/ 93 w 190"/>
              <a:gd name="T21" fmla="*/ 6 h 33"/>
              <a:gd name="T22" fmla="*/ 121 w 190"/>
              <a:gd name="T23" fmla="*/ 3 h 33"/>
              <a:gd name="T24" fmla="*/ 143 w 190"/>
              <a:gd name="T25" fmla="*/ 0 h 33"/>
              <a:gd name="T26" fmla="*/ 157 w 190"/>
              <a:gd name="T27" fmla="*/ 0 h 33"/>
              <a:gd name="T28" fmla="*/ 165 w 190"/>
              <a:gd name="T29" fmla="*/ 0 h 33"/>
              <a:gd name="T30" fmla="*/ 177 w 190"/>
              <a:gd name="T31" fmla="*/ 0 h 33"/>
              <a:gd name="T32" fmla="*/ 183 w 190"/>
              <a:gd name="T33" fmla="*/ 0 h 33"/>
              <a:gd name="T34" fmla="*/ 188 w 190"/>
              <a:gd name="T35" fmla="*/ 6 h 33"/>
              <a:gd name="T36" fmla="*/ 188 w 190"/>
              <a:gd name="T37" fmla="*/ 12 h 33"/>
              <a:gd name="T38" fmla="*/ 183 w 190"/>
              <a:gd name="T39" fmla="*/ 15 h 33"/>
              <a:gd name="T40" fmla="*/ 174 w 190"/>
              <a:gd name="T41" fmla="*/ 18 h 33"/>
              <a:gd name="T42" fmla="*/ 165 w 190"/>
              <a:gd name="T43" fmla="*/ 18 h 33"/>
              <a:gd name="T44" fmla="*/ 148 w 190"/>
              <a:gd name="T45" fmla="*/ 21 h 33"/>
              <a:gd name="T46" fmla="*/ 117 w 190"/>
              <a:gd name="T47" fmla="*/ 24 h 33"/>
              <a:gd name="T48" fmla="*/ 88 w 190"/>
              <a:gd name="T49" fmla="*/ 27 h 33"/>
              <a:gd name="T50" fmla="*/ 66 w 190"/>
              <a:gd name="T51" fmla="*/ 30 h 33"/>
              <a:gd name="T52" fmla="*/ 55 w 190"/>
              <a:gd name="T53" fmla="*/ 33 h 33"/>
              <a:gd name="T54" fmla="*/ 46 w 190"/>
              <a:gd name="T55" fmla="*/ 33 h 33"/>
              <a:gd name="T56" fmla="*/ 40 w 190"/>
              <a:gd name="T57" fmla="*/ 33 h 33"/>
              <a:gd name="T58" fmla="*/ 33 w 190"/>
              <a:gd name="T59" fmla="*/ 33 h 33"/>
              <a:gd name="T60" fmla="*/ 22 w 190"/>
              <a:gd name="T61" fmla="*/ 30 h 33"/>
              <a:gd name="T62" fmla="*/ 13 w 190"/>
              <a:gd name="T63" fmla="*/ 30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90" h="33">
                <a:moveTo>
                  <a:pt x="13" y="30"/>
                </a:moveTo>
                <a:lnTo>
                  <a:pt x="7" y="27"/>
                </a:lnTo>
                <a:lnTo>
                  <a:pt x="2" y="27"/>
                </a:lnTo>
                <a:lnTo>
                  <a:pt x="0" y="24"/>
                </a:lnTo>
                <a:lnTo>
                  <a:pt x="0" y="21"/>
                </a:lnTo>
                <a:lnTo>
                  <a:pt x="0" y="21"/>
                </a:lnTo>
                <a:lnTo>
                  <a:pt x="0" y="21"/>
                </a:lnTo>
                <a:lnTo>
                  <a:pt x="2" y="21"/>
                </a:lnTo>
                <a:lnTo>
                  <a:pt x="4" y="21"/>
                </a:lnTo>
                <a:lnTo>
                  <a:pt x="7" y="18"/>
                </a:lnTo>
                <a:lnTo>
                  <a:pt x="9" y="18"/>
                </a:lnTo>
                <a:lnTo>
                  <a:pt x="13" y="18"/>
                </a:lnTo>
                <a:lnTo>
                  <a:pt x="18" y="18"/>
                </a:lnTo>
                <a:lnTo>
                  <a:pt x="22" y="15"/>
                </a:lnTo>
                <a:lnTo>
                  <a:pt x="29" y="15"/>
                </a:lnTo>
                <a:lnTo>
                  <a:pt x="35" y="15"/>
                </a:lnTo>
                <a:lnTo>
                  <a:pt x="42" y="12"/>
                </a:lnTo>
                <a:lnTo>
                  <a:pt x="48" y="12"/>
                </a:lnTo>
                <a:lnTo>
                  <a:pt x="57" y="12"/>
                </a:lnTo>
                <a:lnTo>
                  <a:pt x="66" y="9"/>
                </a:lnTo>
                <a:lnTo>
                  <a:pt x="75" y="9"/>
                </a:lnTo>
                <a:lnTo>
                  <a:pt x="93" y="6"/>
                </a:lnTo>
                <a:lnTo>
                  <a:pt x="108" y="6"/>
                </a:lnTo>
                <a:lnTo>
                  <a:pt x="121" y="3"/>
                </a:lnTo>
                <a:lnTo>
                  <a:pt x="132" y="0"/>
                </a:lnTo>
                <a:lnTo>
                  <a:pt x="143" y="0"/>
                </a:lnTo>
                <a:lnTo>
                  <a:pt x="150" y="0"/>
                </a:lnTo>
                <a:lnTo>
                  <a:pt x="157" y="0"/>
                </a:lnTo>
                <a:lnTo>
                  <a:pt x="161" y="0"/>
                </a:lnTo>
                <a:lnTo>
                  <a:pt x="165" y="0"/>
                </a:lnTo>
                <a:lnTo>
                  <a:pt x="172" y="0"/>
                </a:lnTo>
                <a:lnTo>
                  <a:pt x="177" y="0"/>
                </a:lnTo>
                <a:lnTo>
                  <a:pt x="181" y="0"/>
                </a:lnTo>
                <a:lnTo>
                  <a:pt x="183" y="0"/>
                </a:lnTo>
                <a:lnTo>
                  <a:pt x="188" y="3"/>
                </a:lnTo>
                <a:lnTo>
                  <a:pt x="188" y="6"/>
                </a:lnTo>
                <a:lnTo>
                  <a:pt x="190" y="9"/>
                </a:lnTo>
                <a:lnTo>
                  <a:pt x="188" y="12"/>
                </a:lnTo>
                <a:lnTo>
                  <a:pt x="188" y="15"/>
                </a:lnTo>
                <a:lnTo>
                  <a:pt x="183" y="15"/>
                </a:lnTo>
                <a:lnTo>
                  <a:pt x="177" y="15"/>
                </a:lnTo>
                <a:lnTo>
                  <a:pt x="174" y="18"/>
                </a:lnTo>
                <a:lnTo>
                  <a:pt x="170" y="18"/>
                </a:lnTo>
                <a:lnTo>
                  <a:pt x="165" y="18"/>
                </a:lnTo>
                <a:lnTo>
                  <a:pt x="161" y="18"/>
                </a:lnTo>
                <a:lnTo>
                  <a:pt x="148" y="21"/>
                </a:lnTo>
                <a:lnTo>
                  <a:pt x="135" y="21"/>
                </a:lnTo>
                <a:lnTo>
                  <a:pt x="117" y="24"/>
                </a:lnTo>
                <a:lnTo>
                  <a:pt x="101" y="27"/>
                </a:lnTo>
                <a:lnTo>
                  <a:pt x="88" y="27"/>
                </a:lnTo>
                <a:lnTo>
                  <a:pt x="73" y="30"/>
                </a:lnTo>
                <a:lnTo>
                  <a:pt x="66" y="30"/>
                </a:lnTo>
                <a:lnTo>
                  <a:pt x="60" y="30"/>
                </a:lnTo>
                <a:lnTo>
                  <a:pt x="55" y="33"/>
                </a:lnTo>
                <a:lnTo>
                  <a:pt x="51" y="33"/>
                </a:lnTo>
                <a:lnTo>
                  <a:pt x="46" y="33"/>
                </a:lnTo>
                <a:lnTo>
                  <a:pt x="42" y="33"/>
                </a:lnTo>
                <a:lnTo>
                  <a:pt x="40" y="33"/>
                </a:lnTo>
                <a:lnTo>
                  <a:pt x="37" y="33"/>
                </a:lnTo>
                <a:lnTo>
                  <a:pt x="33" y="33"/>
                </a:lnTo>
                <a:lnTo>
                  <a:pt x="29" y="33"/>
                </a:lnTo>
                <a:lnTo>
                  <a:pt x="22" y="30"/>
                </a:lnTo>
                <a:lnTo>
                  <a:pt x="13" y="30"/>
                </a:lnTo>
                <a:lnTo>
                  <a:pt x="13" y="3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4" name="Freeform 249">
            <a:extLst>
              <a:ext uri="{FF2B5EF4-FFF2-40B4-BE49-F238E27FC236}">
                <a16:creationId xmlns:a16="http://schemas.microsoft.com/office/drawing/2014/main" xmlns="" id="{B7538943-FB11-4E1A-9E27-9E619F9DB1CF}"/>
              </a:ext>
            </a:extLst>
          </p:cNvPr>
          <p:cNvSpPr>
            <a:spLocks/>
          </p:cNvSpPr>
          <p:nvPr/>
        </p:nvSpPr>
        <p:spPr bwMode="auto">
          <a:xfrm>
            <a:off x="5056214" y="5038504"/>
            <a:ext cx="1651523" cy="356576"/>
          </a:xfrm>
          <a:custGeom>
            <a:avLst/>
            <a:gdLst>
              <a:gd name="T0" fmla="*/ 192 w 258"/>
              <a:gd name="T1" fmla="*/ 3 h 37"/>
              <a:gd name="T2" fmla="*/ 203 w 258"/>
              <a:gd name="T3" fmla="*/ 0 h 37"/>
              <a:gd name="T4" fmla="*/ 211 w 258"/>
              <a:gd name="T5" fmla="*/ 0 h 37"/>
              <a:gd name="T6" fmla="*/ 218 w 258"/>
              <a:gd name="T7" fmla="*/ 0 h 37"/>
              <a:gd name="T8" fmla="*/ 227 w 258"/>
              <a:gd name="T9" fmla="*/ 0 h 37"/>
              <a:gd name="T10" fmla="*/ 242 w 258"/>
              <a:gd name="T11" fmla="*/ 3 h 37"/>
              <a:gd name="T12" fmla="*/ 249 w 258"/>
              <a:gd name="T13" fmla="*/ 6 h 37"/>
              <a:gd name="T14" fmla="*/ 256 w 258"/>
              <a:gd name="T15" fmla="*/ 6 h 37"/>
              <a:gd name="T16" fmla="*/ 258 w 258"/>
              <a:gd name="T17" fmla="*/ 12 h 37"/>
              <a:gd name="T18" fmla="*/ 258 w 258"/>
              <a:gd name="T19" fmla="*/ 15 h 37"/>
              <a:gd name="T20" fmla="*/ 253 w 258"/>
              <a:gd name="T21" fmla="*/ 18 h 37"/>
              <a:gd name="T22" fmla="*/ 249 w 258"/>
              <a:gd name="T23" fmla="*/ 22 h 37"/>
              <a:gd name="T24" fmla="*/ 238 w 258"/>
              <a:gd name="T25" fmla="*/ 22 h 37"/>
              <a:gd name="T26" fmla="*/ 225 w 258"/>
              <a:gd name="T27" fmla="*/ 22 h 37"/>
              <a:gd name="T28" fmla="*/ 209 w 258"/>
              <a:gd name="T29" fmla="*/ 22 h 37"/>
              <a:gd name="T30" fmla="*/ 187 w 258"/>
              <a:gd name="T31" fmla="*/ 25 h 37"/>
              <a:gd name="T32" fmla="*/ 163 w 258"/>
              <a:gd name="T33" fmla="*/ 25 h 37"/>
              <a:gd name="T34" fmla="*/ 134 w 258"/>
              <a:gd name="T35" fmla="*/ 28 h 37"/>
              <a:gd name="T36" fmla="*/ 103 w 258"/>
              <a:gd name="T37" fmla="*/ 31 h 37"/>
              <a:gd name="T38" fmla="*/ 75 w 258"/>
              <a:gd name="T39" fmla="*/ 34 h 37"/>
              <a:gd name="T40" fmla="*/ 53 w 258"/>
              <a:gd name="T41" fmla="*/ 37 h 37"/>
              <a:gd name="T42" fmla="*/ 37 w 258"/>
              <a:gd name="T43" fmla="*/ 37 h 37"/>
              <a:gd name="T44" fmla="*/ 30 w 258"/>
              <a:gd name="T45" fmla="*/ 37 h 37"/>
              <a:gd name="T46" fmla="*/ 15 w 258"/>
              <a:gd name="T47" fmla="*/ 34 h 37"/>
              <a:gd name="T48" fmla="*/ 4 w 258"/>
              <a:gd name="T49" fmla="*/ 31 h 37"/>
              <a:gd name="T50" fmla="*/ 0 w 258"/>
              <a:gd name="T51" fmla="*/ 28 h 37"/>
              <a:gd name="T52" fmla="*/ 0 w 258"/>
              <a:gd name="T53" fmla="*/ 25 h 37"/>
              <a:gd name="T54" fmla="*/ 6 w 258"/>
              <a:gd name="T55" fmla="*/ 25 h 37"/>
              <a:gd name="T56" fmla="*/ 15 w 258"/>
              <a:gd name="T57" fmla="*/ 22 h 37"/>
              <a:gd name="T58" fmla="*/ 30 w 258"/>
              <a:gd name="T59" fmla="*/ 22 h 37"/>
              <a:gd name="T60" fmla="*/ 64 w 258"/>
              <a:gd name="T61" fmla="*/ 18 h 37"/>
              <a:gd name="T62" fmla="*/ 123 w 258"/>
              <a:gd name="T63" fmla="*/ 9 h 37"/>
              <a:gd name="T64" fmla="*/ 159 w 258"/>
              <a:gd name="T65" fmla="*/ 6 h 37"/>
              <a:gd name="T66" fmla="*/ 174 w 258"/>
              <a:gd name="T67" fmla="*/ 3 h 37"/>
              <a:gd name="T68" fmla="*/ 187 w 258"/>
              <a:gd name="T69" fmla="*/ 3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58" h="37">
                <a:moveTo>
                  <a:pt x="187" y="3"/>
                </a:moveTo>
                <a:lnTo>
                  <a:pt x="192" y="3"/>
                </a:lnTo>
                <a:lnTo>
                  <a:pt x="198" y="0"/>
                </a:lnTo>
                <a:lnTo>
                  <a:pt x="203" y="0"/>
                </a:lnTo>
                <a:lnTo>
                  <a:pt x="207" y="0"/>
                </a:lnTo>
                <a:lnTo>
                  <a:pt x="211" y="0"/>
                </a:lnTo>
                <a:lnTo>
                  <a:pt x="214" y="0"/>
                </a:lnTo>
                <a:lnTo>
                  <a:pt x="218" y="0"/>
                </a:lnTo>
                <a:lnTo>
                  <a:pt x="223" y="0"/>
                </a:lnTo>
                <a:lnTo>
                  <a:pt x="227" y="0"/>
                </a:lnTo>
                <a:lnTo>
                  <a:pt x="234" y="0"/>
                </a:lnTo>
                <a:lnTo>
                  <a:pt x="242" y="3"/>
                </a:lnTo>
                <a:lnTo>
                  <a:pt x="247" y="3"/>
                </a:lnTo>
                <a:lnTo>
                  <a:pt x="249" y="6"/>
                </a:lnTo>
                <a:lnTo>
                  <a:pt x="253" y="6"/>
                </a:lnTo>
                <a:lnTo>
                  <a:pt x="256" y="6"/>
                </a:lnTo>
                <a:lnTo>
                  <a:pt x="258" y="9"/>
                </a:lnTo>
                <a:lnTo>
                  <a:pt x="258" y="12"/>
                </a:lnTo>
                <a:lnTo>
                  <a:pt x="258" y="15"/>
                </a:lnTo>
                <a:lnTo>
                  <a:pt x="258" y="15"/>
                </a:lnTo>
                <a:lnTo>
                  <a:pt x="256" y="18"/>
                </a:lnTo>
                <a:lnTo>
                  <a:pt x="253" y="18"/>
                </a:lnTo>
                <a:lnTo>
                  <a:pt x="251" y="18"/>
                </a:lnTo>
                <a:lnTo>
                  <a:pt x="249" y="22"/>
                </a:lnTo>
                <a:lnTo>
                  <a:pt x="245" y="22"/>
                </a:lnTo>
                <a:lnTo>
                  <a:pt x="238" y="22"/>
                </a:lnTo>
                <a:lnTo>
                  <a:pt x="231" y="22"/>
                </a:lnTo>
                <a:lnTo>
                  <a:pt x="225" y="22"/>
                </a:lnTo>
                <a:lnTo>
                  <a:pt x="218" y="22"/>
                </a:lnTo>
                <a:lnTo>
                  <a:pt x="209" y="22"/>
                </a:lnTo>
                <a:lnTo>
                  <a:pt x="198" y="25"/>
                </a:lnTo>
                <a:lnTo>
                  <a:pt x="187" y="25"/>
                </a:lnTo>
                <a:lnTo>
                  <a:pt x="176" y="25"/>
                </a:lnTo>
                <a:lnTo>
                  <a:pt x="163" y="25"/>
                </a:lnTo>
                <a:lnTo>
                  <a:pt x="150" y="28"/>
                </a:lnTo>
                <a:lnTo>
                  <a:pt x="134" y="28"/>
                </a:lnTo>
                <a:lnTo>
                  <a:pt x="119" y="28"/>
                </a:lnTo>
                <a:lnTo>
                  <a:pt x="103" y="31"/>
                </a:lnTo>
                <a:lnTo>
                  <a:pt x="88" y="31"/>
                </a:lnTo>
                <a:lnTo>
                  <a:pt x="75" y="34"/>
                </a:lnTo>
                <a:lnTo>
                  <a:pt x="64" y="34"/>
                </a:lnTo>
                <a:lnTo>
                  <a:pt x="53" y="37"/>
                </a:lnTo>
                <a:lnTo>
                  <a:pt x="44" y="37"/>
                </a:lnTo>
                <a:lnTo>
                  <a:pt x="37" y="37"/>
                </a:lnTo>
                <a:lnTo>
                  <a:pt x="33" y="37"/>
                </a:lnTo>
                <a:lnTo>
                  <a:pt x="30" y="37"/>
                </a:lnTo>
                <a:lnTo>
                  <a:pt x="19" y="37"/>
                </a:lnTo>
                <a:lnTo>
                  <a:pt x="15" y="34"/>
                </a:lnTo>
                <a:lnTo>
                  <a:pt x="11" y="34"/>
                </a:lnTo>
                <a:lnTo>
                  <a:pt x="4" y="31"/>
                </a:lnTo>
                <a:lnTo>
                  <a:pt x="2" y="31"/>
                </a:lnTo>
                <a:lnTo>
                  <a:pt x="0" y="28"/>
                </a:lnTo>
                <a:lnTo>
                  <a:pt x="0" y="25"/>
                </a:lnTo>
                <a:lnTo>
                  <a:pt x="0" y="25"/>
                </a:lnTo>
                <a:lnTo>
                  <a:pt x="2" y="25"/>
                </a:lnTo>
                <a:lnTo>
                  <a:pt x="6" y="25"/>
                </a:lnTo>
                <a:lnTo>
                  <a:pt x="11" y="22"/>
                </a:lnTo>
                <a:lnTo>
                  <a:pt x="15" y="22"/>
                </a:lnTo>
                <a:lnTo>
                  <a:pt x="24" y="22"/>
                </a:lnTo>
                <a:lnTo>
                  <a:pt x="30" y="22"/>
                </a:lnTo>
                <a:lnTo>
                  <a:pt x="42" y="18"/>
                </a:lnTo>
                <a:lnTo>
                  <a:pt x="64" y="18"/>
                </a:lnTo>
                <a:lnTo>
                  <a:pt x="83" y="15"/>
                </a:lnTo>
                <a:lnTo>
                  <a:pt x="123" y="9"/>
                </a:lnTo>
                <a:lnTo>
                  <a:pt x="143" y="9"/>
                </a:lnTo>
                <a:lnTo>
                  <a:pt x="159" y="6"/>
                </a:lnTo>
                <a:lnTo>
                  <a:pt x="167" y="6"/>
                </a:lnTo>
                <a:lnTo>
                  <a:pt x="174" y="3"/>
                </a:lnTo>
                <a:lnTo>
                  <a:pt x="181" y="3"/>
                </a:lnTo>
                <a:lnTo>
                  <a:pt x="187" y="3"/>
                </a:lnTo>
                <a:lnTo>
                  <a:pt x="187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3" name="Freeform 248">
            <a:extLst>
              <a:ext uri="{FF2B5EF4-FFF2-40B4-BE49-F238E27FC236}">
                <a16:creationId xmlns:a16="http://schemas.microsoft.com/office/drawing/2014/main" xmlns="" id="{E836F842-CA64-4A5F-AB32-DD6CC14FD810}"/>
              </a:ext>
            </a:extLst>
          </p:cNvPr>
          <p:cNvSpPr>
            <a:spLocks/>
          </p:cNvSpPr>
          <p:nvPr/>
        </p:nvSpPr>
        <p:spPr bwMode="auto">
          <a:xfrm>
            <a:off x="4870575" y="3968789"/>
            <a:ext cx="1171431" cy="2467098"/>
          </a:xfrm>
          <a:custGeom>
            <a:avLst/>
            <a:gdLst>
              <a:gd name="T0" fmla="*/ 130 w 183"/>
              <a:gd name="T1" fmla="*/ 203 h 256"/>
              <a:gd name="T2" fmla="*/ 104 w 183"/>
              <a:gd name="T3" fmla="*/ 222 h 256"/>
              <a:gd name="T4" fmla="*/ 77 w 183"/>
              <a:gd name="T5" fmla="*/ 237 h 256"/>
              <a:gd name="T6" fmla="*/ 48 w 183"/>
              <a:gd name="T7" fmla="*/ 246 h 256"/>
              <a:gd name="T8" fmla="*/ 26 w 183"/>
              <a:gd name="T9" fmla="*/ 253 h 256"/>
              <a:gd name="T10" fmla="*/ 15 w 183"/>
              <a:gd name="T11" fmla="*/ 256 h 256"/>
              <a:gd name="T12" fmla="*/ 7 w 183"/>
              <a:gd name="T13" fmla="*/ 256 h 256"/>
              <a:gd name="T14" fmla="*/ 0 w 183"/>
              <a:gd name="T15" fmla="*/ 256 h 256"/>
              <a:gd name="T16" fmla="*/ 0 w 183"/>
              <a:gd name="T17" fmla="*/ 253 h 256"/>
              <a:gd name="T18" fmla="*/ 2 w 183"/>
              <a:gd name="T19" fmla="*/ 250 h 256"/>
              <a:gd name="T20" fmla="*/ 7 w 183"/>
              <a:gd name="T21" fmla="*/ 246 h 256"/>
              <a:gd name="T22" fmla="*/ 18 w 183"/>
              <a:gd name="T23" fmla="*/ 243 h 256"/>
              <a:gd name="T24" fmla="*/ 40 w 183"/>
              <a:gd name="T25" fmla="*/ 234 h 256"/>
              <a:gd name="T26" fmla="*/ 66 w 183"/>
              <a:gd name="T27" fmla="*/ 219 h 256"/>
              <a:gd name="T28" fmla="*/ 88 w 183"/>
              <a:gd name="T29" fmla="*/ 203 h 256"/>
              <a:gd name="T30" fmla="*/ 108 w 183"/>
              <a:gd name="T31" fmla="*/ 185 h 256"/>
              <a:gd name="T32" fmla="*/ 121 w 183"/>
              <a:gd name="T33" fmla="*/ 166 h 256"/>
              <a:gd name="T34" fmla="*/ 132 w 183"/>
              <a:gd name="T35" fmla="*/ 145 h 256"/>
              <a:gd name="T36" fmla="*/ 139 w 183"/>
              <a:gd name="T37" fmla="*/ 117 h 256"/>
              <a:gd name="T38" fmla="*/ 141 w 183"/>
              <a:gd name="T39" fmla="*/ 83 h 256"/>
              <a:gd name="T40" fmla="*/ 143 w 183"/>
              <a:gd name="T41" fmla="*/ 52 h 256"/>
              <a:gd name="T42" fmla="*/ 141 w 183"/>
              <a:gd name="T43" fmla="*/ 34 h 256"/>
              <a:gd name="T44" fmla="*/ 141 w 183"/>
              <a:gd name="T45" fmla="*/ 22 h 256"/>
              <a:gd name="T46" fmla="*/ 139 w 183"/>
              <a:gd name="T47" fmla="*/ 15 h 256"/>
              <a:gd name="T48" fmla="*/ 132 w 183"/>
              <a:gd name="T49" fmla="*/ 12 h 256"/>
              <a:gd name="T50" fmla="*/ 130 w 183"/>
              <a:gd name="T51" fmla="*/ 6 h 256"/>
              <a:gd name="T52" fmla="*/ 132 w 183"/>
              <a:gd name="T53" fmla="*/ 3 h 256"/>
              <a:gd name="T54" fmla="*/ 135 w 183"/>
              <a:gd name="T55" fmla="*/ 0 h 256"/>
              <a:gd name="T56" fmla="*/ 141 w 183"/>
              <a:gd name="T57" fmla="*/ 0 h 256"/>
              <a:gd name="T58" fmla="*/ 150 w 183"/>
              <a:gd name="T59" fmla="*/ 0 h 256"/>
              <a:gd name="T60" fmla="*/ 161 w 183"/>
              <a:gd name="T61" fmla="*/ 3 h 256"/>
              <a:gd name="T62" fmla="*/ 170 w 183"/>
              <a:gd name="T63" fmla="*/ 6 h 256"/>
              <a:gd name="T64" fmla="*/ 176 w 183"/>
              <a:gd name="T65" fmla="*/ 6 h 256"/>
              <a:gd name="T66" fmla="*/ 181 w 183"/>
              <a:gd name="T67" fmla="*/ 9 h 256"/>
              <a:gd name="T68" fmla="*/ 183 w 183"/>
              <a:gd name="T69" fmla="*/ 15 h 256"/>
              <a:gd name="T70" fmla="*/ 183 w 183"/>
              <a:gd name="T71" fmla="*/ 22 h 256"/>
              <a:gd name="T72" fmla="*/ 183 w 183"/>
              <a:gd name="T73" fmla="*/ 28 h 256"/>
              <a:gd name="T74" fmla="*/ 181 w 183"/>
              <a:gd name="T75" fmla="*/ 37 h 256"/>
              <a:gd name="T76" fmla="*/ 179 w 183"/>
              <a:gd name="T77" fmla="*/ 49 h 256"/>
              <a:gd name="T78" fmla="*/ 179 w 183"/>
              <a:gd name="T79" fmla="*/ 68 h 256"/>
              <a:gd name="T80" fmla="*/ 174 w 183"/>
              <a:gd name="T81" fmla="*/ 108 h 256"/>
              <a:gd name="T82" fmla="*/ 170 w 183"/>
              <a:gd name="T83" fmla="*/ 139 h 256"/>
              <a:gd name="T84" fmla="*/ 159 w 183"/>
              <a:gd name="T85" fmla="*/ 166 h 256"/>
              <a:gd name="T86" fmla="*/ 146 w 183"/>
              <a:gd name="T87" fmla="*/ 185 h 256"/>
              <a:gd name="T88" fmla="*/ 141 w 183"/>
              <a:gd name="T89" fmla="*/ 191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83" h="256">
                <a:moveTo>
                  <a:pt x="141" y="191"/>
                </a:moveTo>
                <a:lnTo>
                  <a:pt x="130" y="203"/>
                </a:lnTo>
                <a:lnTo>
                  <a:pt x="117" y="213"/>
                </a:lnTo>
                <a:lnTo>
                  <a:pt x="104" y="222"/>
                </a:lnTo>
                <a:lnTo>
                  <a:pt x="90" y="231"/>
                </a:lnTo>
                <a:lnTo>
                  <a:pt x="77" y="237"/>
                </a:lnTo>
                <a:lnTo>
                  <a:pt x="62" y="240"/>
                </a:lnTo>
                <a:lnTo>
                  <a:pt x="48" y="246"/>
                </a:lnTo>
                <a:lnTo>
                  <a:pt x="33" y="250"/>
                </a:lnTo>
                <a:lnTo>
                  <a:pt x="26" y="253"/>
                </a:lnTo>
                <a:lnTo>
                  <a:pt x="20" y="253"/>
                </a:lnTo>
                <a:lnTo>
                  <a:pt x="15" y="256"/>
                </a:lnTo>
                <a:lnTo>
                  <a:pt x="9" y="256"/>
                </a:lnTo>
                <a:lnTo>
                  <a:pt x="7" y="256"/>
                </a:lnTo>
                <a:lnTo>
                  <a:pt x="2" y="256"/>
                </a:lnTo>
                <a:lnTo>
                  <a:pt x="0" y="256"/>
                </a:lnTo>
                <a:lnTo>
                  <a:pt x="0" y="256"/>
                </a:lnTo>
                <a:lnTo>
                  <a:pt x="0" y="253"/>
                </a:lnTo>
                <a:lnTo>
                  <a:pt x="0" y="253"/>
                </a:lnTo>
                <a:lnTo>
                  <a:pt x="2" y="250"/>
                </a:lnTo>
                <a:lnTo>
                  <a:pt x="4" y="250"/>
                </a:lnTo>
                <a:lnTo>
                  <a:pt x="7" y="246"/>
                </a:lnTo>
                <a:lnTo>
                  <a:pt x="13" y="246"/>
                </a:lnTo>
                <a:lnTo>
                  <a:pt x="18" y="243"/>
                </a:lnTo>
                <a:lnTo>
                  <a:pt x="24" y="240"/>
                </a:lnTo>
                <a:lnTo>
                  <a:pt x="40" y="234"/>
                </a:lnTo>
                <a:lnTo>
                  <a:pt x="53" y="225"/>
                </a:lnTo>
                <a:lnTo>
                  <a:pt x="66" y="219"/>
                </a:lnTo>
                <a:lnTo>
                  <a:pt x="77" y="213"/>
                </a:lnTo>
                <a:lnTo>
                  <a:pt x="88" y="203"/>
                </a:lnTo>
                <a:lnTo>
                  <a:pt x="99" y="194"/>
                </a:lnTo>
                <a:lnTo>
                  <a:pt x="108" y="185"/>
                </a:lnTo>
                <a:lnTo>
                  <a:pt x="117" y="179"/>
                </a:lnTo>
                <a:lnTo>
                  <a:pt x="121" y="166"/>
                </a:lnTo>
                <a:lnTo>
                  <a:pt x="128" y="157"/>
                </a:lnTo>
                <a:lnTo>
                  <a:pt x="132" y="145"/>
                </a:lnTo>
                <a:lnTo>
                  <a:pt x="137" y="133"/>
                </a:lnTo>
                <a:lnTo>
                  <a:pt x="139" y="117"/>
                </a:lnTo>
                <a:lnTo>
                  <a:pt x="141" y="102"/>
                </a:lnTo>
                <a:lnTo>
                  <a:pt x="141" y="83"/>
                </a:lnTo>
                <a:lnTo>
                  <a:pt x="143" y="62"/>
                </a:lnTo>
                <a:lnTo>
                  <a:pt x="143" y="52"/>
                </a:lnTo>
                <a:lnTo>
                  <a:pt x="143" y="43"/>
                </a:lnTo>
                <a:lnTo>
                  <a:pt x="141" y="34"/>
                </a:lnTo>
                <a:lnTo>
                  <a:pt x="141" y="28"/>
                </a:lnTo>
                <a:lnTo>
                  <a:pt x="141" y="22"/>
                </a:lnTo>
                <a:lnTo>
                  <a:pt x="139" y="19"/>
                </a:lnTo>
                <a:lnTo>
                  <a:pt x="139" y="15"/>
                </a:lnTo>
                <a:lnTo>
                  <a:pt x="137" y="15"/>
                </a:lnTo>
                <a:lnTo>
                  <a:pt x="132" y="12"/>
                </a:lnTo>
                <a:lnTo>
                  <a:pt x="130" y="9"/>
                </a:lnTo>
                <a:lnTo>
                  <a:pt x="130" y="6"/>
                </a:lnTo>
                <a:lnTo>
                  <a:pt x="130" y="3"/>
                </a:lnTo>
                <a:lnTo>
                  <a:pt x="132" y="3"/>
                </a:lnTo>
                <a:lnTo>
                  <a:pt x="132" y="3"/>
                </a:lnTo>
                <a:lnTo>
                  <a:pt x="135" y="0"/>
                </a:lnTo>
                <a:lnTo>
                  <a:pt x="139" y="0"/>
                </a:lnTo>
                <a:lnTo>
                  <a:pt x="141" y="0"/>
                </a:lnTo>
                <a:lnTo>
                  <a:pt x="146" y="0"/>
                </a:lnTo>
                <a:lnTo>
                  <a:pt x="150" y="0"/>
                </a:lnTo>
                <a:lnTo>
                  <a:pt x="154" y="3"/>
                </a:lnTo>
                <a:lnTo>
                  <a:pt x="161" y="3"/>
                </a:lnTo>
                <a:lnTo>
                  <a:pt x="165" y="3"/>
                </a:lnTo>
                <a:lnTo>
                  <a:pt x="170" y="6"/>
                </a:lnTo>
                <a:lnTo>
                  <a:pt x="172" y="6"/>
                </a:lnTo>
                <a:lnTo>
                  <a:pt x="176" y="6"/>
                </a:lnTo>
                <a:lnTo>
                  <a:pt x="179" y="9"/>
                </a:lnTo>
                <a:lnTo>
                  <a:pt x="181" y="9"/>
                </a:lnTo>
                <a:lnTo>
                  <a:pt x="183" y="12"/>
                </a:lnTo>
                <a:lnTo>
                  <a:pt x="183" y="15"/>
                </a:lnTo>
                <a:lnTo>
                  <a:pt x="183" y="19"/>
                </a:lnTo>
                <a:lnTo>
                  <a:pt x="183" y="22"/>
                </a:lnTo>
                <a:lnTo>
                  <a:pt x="183" y="25"/>
                </a:lnTo>
                <a:lnTo>
                  <a:pt x="183" y="28"/>
                </a:lnTo>
                <a:lnTo>
                  <a:pt x="181" y="31"/>
                </a:lnTo>
                <a:lnTo>
                  <a:pt x="181" y="37"/>
                </a:lnTo>
                <a:lnTo>
                  <a:pt x="181" y="43"/>
                </a:lnTo>
                <a:lnTo>
                  <a:pt x="179" y="49"/>
                </a:lnTo>
                <a:lnTo>
                  <a:pt x="179" y="59"/>
                </a:lnTo>
                <a:lnTo>
                  <a:pt x="179" y="68"/>
                </a:lnTo>
                <a:lnTo>
                  <a:pt x="176" y="89"/>
                </a:lnTo>
                <a:lnTo>
                  <a:pt x="174" y="108"/>
                </a:lnTo>
                <a:lnTo>
                  <a:pt x="172" y="123"/>
                </a:lnTo>
                <a:lnTo>
                  <a:pt x="170" y="139"/>
                </a:lnTo>
                <a:lnTo>
                  <a:pt x="165" y="154"/>
                </a:lnTo>
                <a:lnTo>
                  <a:pt x="159" y="166"/>
                </a:lnTo>
                <a:lnTo>
                  <a:pt x="152" y="179"/>
                </a:lnTo>
                <a:lnTo>
                  <a:pt x="146" y="185"/>
                </a:lnTo>
                <a:lnTo>
                  <a:pt x="141" y="191"/>
                </a:lnTo>
                <a:lnTo>
                  <a:pt x="141" y="19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5" name="Freeform 250">
            <a:extLst>
              <a:ext uri="{FF2B5EF4-FFF2-40B4-BE49-F238E27FC236}">
                <a16:creationId xmlns:a16="http://schemas.microsoft.com/office/drawing/2014/main" xmlns="" id="{F65524C1-4B93-4325-84D2-83D2ADEE2C7A}"/>
              </a:ext>
            </a:extLst>
          </p:cNvPr>
          <p:cNvSpPr>
            <a:spLocks/>
          </p:cNvSpPr>
          <p:nvPr/>
        </p:nvSpPr>
        <p:spPr bwMode="auto">
          <a:xfrm>
            <a:off x="5805158" y="5211972"/>
            <a:ext cx="1523498" cy="1223915"/>
          </a:xfrm>
          <a:custGeom>
            <a:avLst/>
            <a:gdLst>
              <a:gd name="T0" fmla="*/ 158 w 238"/>
              <a:gd name="T1" fmla="*/ 127 h 127"/>
              <a:gd name="T2" fmla="*/ 147 w 238"/>
              <a:gd name="T3" fmla="*/ 127 h 127"/>
              <a:gd name="T4" fmla="*/ 143 w 238"/>
              <a:gd name="T5" fmla="*/ 124 h 127"/>
              <a:gd name="T6" fmla="*/ 136 w 238"/>
              <a:gd name="T7" fmla="*/ 124 h 127"/>
              <a:gd name="T8" fmla="*/ 130 w 238"/>
              <a:gd name="T9" fmla="*/ 124 h 127"/>
              <a:gd name="T10" fmla="*/ 123 w 238"/>
              <a:gd name="T11" fmla="*/ 121 h 127"/>
              <a:gd name="T12" fmla="*/ 114 w 238"/>
              <a:gd name="T13" fmla="*/ 114 h 127"/>
              <a:gd name="T14" fmla="*/ 106 w 238"/>
              <a:gd name="T15" fmla="*/ 108 h 127"/>
              <a:gd name="T16" fmla="*/ 99 w 238"/>
              <a:gd name="T17" fmla="*/ 102 h 127"/>
              <a:gd name="T18" fmla="*/ 90 w 238"/>
              <a:gd name="T19" fmla="*/ 96 h 127"/>
              <a:gd name="T20" fmla="*/ 81 w 238"/>
              <a:gd name="T21" fmla="*/ 87 h 127"/>
              <a:gd name="T22" fmla="*/ 68 w 238"/>
              <a:gd name="T23" fmla="*/ 74 h 127"/>
              <a:gd name="T24" fmla="*/ 55 w 238"/>
              <a:gd name="T25" fmla="*/ 62 h 127"/>
              <a:gd name="T26" fmla="*/ 37 w 238"/>
              <a:gd name="T27" fmla="*/ 47 h 127"/>
              <a:gd name="T28" fmla="*/ 19 w 238"/>
              <a:gd name="T29" fmla="*/ 28 h 127"/>
              <a:gd name="T30" fmla="*/ 0 w 238"/>
              <a:gd name="T31" fmla="*/ 10 h 127"/>
              <a:gd name="T32" fmla="*/ 13 w 238"/>
              <a:gd name="T33" fmla="*/ 0 h 127"/>
              <a:gd name="T34" fmla="*/ 30 w 238"/>
              <a:gd name="T35" fmla="*/ 13 h 127"/>
              <a:gd name="T36" fmla="*/ 48 w 238"/>
              <a:gd name="T37" fmla="*/ 25 h 127"/>
              <a:gd name="T38" fmla="*/ 64 w 238"/>
              <a:gd name="T39" fmla="*/ 37 h 127"/>
              <a:gd name="T40" fmla="*/ 79 w 238"/>
              <a:gd name="T41" fmla="*/ 50 h 127"/>
              <a:gd name="T42" fmla="*/ 92 w 238"/>
              <a:gd name="T43" fmla="*/ 62 h 127"/>
              <a:gd name="T44" fmla="*/ 108 w 238"/>
              <a:gd name="T45" fmla="*/ 68 h 127"/>
              <a:gd name="T46" fmla="*/ 121 w 238"/>
              <a:gd name="T47" fmla="*/ 77 h 127"/>
              <a:gd name="T48" fmla="*/ 134 w 238"/>
              <a:gd name="T49" fmla="*/ 84 h 127"/>
              <a:gd name="T50" fmla="*/ 150 w 238"/>
              <a:gd name="T51" fmla="*/ 90 h 127"/>
              <a:gd name="T52" fmla="*/ 165 w 238"/>
              <a:gd name="T53" fmla="*/ 93 h 127"/>
              <a:gd name="T54" fmla="*/ 181 w 238"/>
              <a:gd name="T55" fmla="*/ 99 h 127"/>
              <a:gd name="T56" fmla="*/ 200 w 238"/>
              <a:gd name="T57" fmla="*/ 102 h 127"/>
              <a:gd name="T58" fmla="*/ 209 w 238"/>
              <a:gd name="T59" fmla="*/ 105 h 127"/>
              <a:gd name="T60" fmla="*/ 218 w 238"/>
              <a:gd name="T61" fmla="*/ 108 h 127"/>
              <a:gd name="T62" fmla="*/ 225 w 238"/>
              <a:gd name="T63" fmla="*/ 108 h 127"/>
              <a:gd name="T64" fmla="*/ 229 w 238"/>
              <a:gd name="T65" fmla="*/ 111 h 127"/>
              <a:gd name="T66" fmla="*/ 234 w 238"/>
              <a:gd name="T67" fmla="*/ 114 h 127"/>
              <a:gd name="T68" fmla="*/ 236 w 238"/>
              <a:gd name="T69" fmla="*/ 114 h 127"/>
              <a:gd name="T70" fmla="*/ 238 w 238"/>
              <a:gd name="T71" fmla="*/ 117 h 127"/>
              <a:gd name="T72" fmla="*/ 238 w 238"/>
              <a:gd name="T73" fmla="*/ 117 h 127"/>
              <a:gd name="T74" fmla="*/ 236 w 238"/>
              <a:gd name="T75" fmla="*/ 117 h 127"/>
              <a:gd name="T76" fmla="*/ 234 w 238"/>
              <a:gd name="T77" fmla="*/ 121 h 127"/>
              <a:gd name="T78" fmla="*/ 231 w 238"/>
              <a:gd name="T79" fmla="*/ 121 h 127"/>
              <a:gd name="T80" fmla="*/ 227 w 238"/>
              <a:gd name="T81" fmla="*/ 121 h 127"/>
              <a:gd name="T82" fmla="*/ 222 w 238"/>
              <a:gd name="T83" fmla="*/ 124 h 127"/>
              <a:gd name="T84" fmla="*/ 216 w 238"/>
              <a:gd name="T85" fmla="*/ 124 h 127"/>
              <a:gd name="T86" fmla="*/ 209 w 238"/>
              <a:gd name="T87" fmla="*/ 124 h 127"/>
              <a:gd name="T88" fmla="*/ 203 w 238"/>
              <a:gd name="T89" fmla="*/ 124 h 127"/>
              <a:gd name="T90" fmla="*/ 194 w 238"/>
              <a:gd name="T91" fmla="*/ 124 h 127"/>
              <a:gd name="T92" fmla="*/ 187 w 238"/>
              <a:gd name="T93" fmla="*/ 124 h 127"/>
              <a:gd name="T94" fmla="*/ 181 w 238"/>
              <a:gd name="T95" fmla="*/ 127 h 127"/>
              <a:gd name="T96" fmla="*/ 174 w 238"/>
              <a:gd name="T97" fmla="*/ 127 h 127"/>
              <a:gd name="T98" fmla="*/ 170 w 238"/>
              <a:gd name="T99" fmla="*/ 127 h 127"/>
              <a:gd name="T100" fmla="*/ 165 w 238"/>
              <a:gd name="T101" fmla="*/ 127 h 127"/>
              <a:gd name="T102" fmla="*/ 161 w 238"/>
              <a:gd name="T103" fmla="*/ 127 h 127"/>
              <a:gd name="T104" fmla="*/ 158 w 238"/>
              <a:gd name="T105" fmla="*/ 127 h 127"/>
              <a:gd name="T106" fmla="*/ 158 w 238"/>
              <a:gd name="T107" fmla="*/ 127 h 1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38" h="127">
                <a:moveTo>
                  <a:pt x="158" y="127"/>
                </a:moveTo>
                <a:lnTo>
                  <a:pt x="147" y="127"/>
                </a:lnTo>
                <a:lnTo>
                  <a:pt x="143" y="124"/>
                </a:lnTo>
                <a:lnTo>
                  <a:pt x="136" y="124"/>
                </a:lnTo>
                <a:lnTo>
                  <a:pt x="130" y="124"/>
                </a:lnTo>
                <a:lnTo>
                  <a:pt x="123" y="121"/>
                </a:lnTo>
                <a:lnTo>
                  <a:pt x="114" y="114"/>
                </a:lnTo>
                <a:lnTo>
                  <a:pt x="106" y="108"/>
                </a:lnTo>
                <a:lnTo>
                  <a:pt x="99" y="102"/>
                </a:lnTo>
                <a:lnTo>
                  <a:pt x="90" y="96"/>
                </a:lnTo>
                <a:lnTo>
                  <a:pt x="81" y="87"/>
                </a:lnTo>
                <a:lnTo>
                  <a:pt x="68" y="74"/>
                </a:lnTo>
                <a:lnTo>
                  <a:pt x="55" y="62"/>
                </a:lnTo>
                <a:lnTo>
                  <a:pt x="37" y="47"/>
                </a:lnTo>
                <a:lnTo>
                  <a:pt x="19" y="28"/>
                </a:lnTo>
                <a:lnTo>
                  <a:pt x="0" y="10"/>
                </a:lnTo>
                <a:lnTo>
                  <a:pt x="13" y="0"/>
                </a:lnTo>
                <a:lnTo>
                  <a:pt x="30" y="13"/>
                </a:lnTo>
                <a:lnTo>
                  <a:pt x="48" y="25"/>
                </a:lnTo>
                <a:lnTo>
                  <a:pt x="64" y="37"/>
                </a:lnTo>
                <a:lnTo>
                  <a:pt x="79" y="50"/>
                </a:lnTo>
                <a:lnTo>
                  <a:pt x="92" y="62"/>
                </a:lnTo>
                <a:lnTo>
                  <a:pt x="108" y="68"/>
                </a:lnTo>
                <a:lnTo>
                  <a:pt x="121" y="77"/>
                </a:lnTo>
                <a:lnTo>
                  <a:pt x="134" y="84"/>
                </a:lnTo>
                <a:lnTo>
                  <a:pt x="150" y="90"/>
                </a:lnTo>
                <a:lnTo>
                  <a:pt x="165" y="93"/>
                </a:lnTo>
                <a:lnTo>
                  <a:pt x="181" y="99"/>
                </a:lnTo>
                <a:lnTo>
                  <a:pt x="200" y="102"/>
                </a:lnTo>
                <a:lnTo>
                  <a:pt x="209" y="105"/>
                </a:lnTo>
                <a:lnTo>
                  <a:pt x="218" y="108"/>
                </a:lnTo>
                <a:lnTo>
                  <a:pt x="225" y="108"/>
                </a:lnTo>
                <a:lnTo>
                  <a:pt x="229" y="111"/>
                </a:lnTo>
                <a:lnTo>
                  <a:pt x="234" y="114"/>
                </a:lnTo>
                <a:lnTo>
                  <a:pt x="236" y="114"/>
                </a:lnTo>
                <a:lnTo>
                  <a:pt x="238" y="117"/>
                </a:lnTo>
                <a:lnTo>
                  <a:pt x="238" y="117"/>
                </a:lnTo>
                <a:lnTo>
                  <a:pt x="236" y="117"/>
                </a:lnTo>
                <a:lnTo>
                  <a:pt x="234" y="121"/>
                </a:lnTo>
                <a:lnTo>
                  <a:pt x="231" y="121"/>
                </a:lnTo>
                <a:lnTo>
                  <a:pt x="227" y="121"/>
                </a:lnTo>
                <a:lnTo>
                  <a:pt x="222" y="124"/>
                </a:lnTo>
                <a:lnTo>
                  <a:pt x="216" y="124"/>
                </a:lnTo>
                <a:lnTo>
                  <a:pt x="209" y="124"/>
                </a:lnTo>
                <a:lnTo>
                  <a:pt x="203" y="124"/>
                </a:lnTo>
                <a:lnTo>
                  <a:pt x="194" y="124"/>
                </a:lnTo>
                <a:lnTo>
                  <a:pt x="187" y="124"/>
                </a:lnTo>
                <a:lnTo>
                  <a:pt x="181" y="127"/>
                </a:lnTo>
                <a:lnTo>
                  <a:pt x="174" y="127"/>
                </a:lnTo>
                <a:lnTo>
                  <a:pt x="170" y="127"/>
                </a:lnTo>
                <a:lnTo>
                  <a:pt x="165" y="127"/>
                </a:lnTo>
                <a:lnTo>
                  <a:pt x="161" y="127"/>
                </a:lnTo>
                <a:lnTo>
                  <a:pt x="158" y="127"/>
                </a:lnTo>
                <a:lnTo>
                  <a:pt x="158" y="12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Freeform 252"/>
          <p:cNvSpPr>
            <a:spLocks/>
          </p:cNvSpPr>
          <p:nvPr/>
        </p:nvSpPr>
        <p:spPr bwMode="auto">
          <a:xfrm>
            <a:off x="8857907" y="4049346"/>
            <a:ext cx="499298" cy="2322545"/>
          </a:xfrm>
          <a:custGeom>
            <a:avLst/>
            <a:gdLst>
              <a:gd name="T0" fmla="*/ 9 w 78"/>
              <a:gd name="T1" fmla="*/ 210 h 241"/>
              <a:gd name="T2" fmla="*/ 5 w 78"/>
              <a:gd name="T3" fmla="*/ 207 h 241"/>
              <a:gd name="T4" fmla="*/ 0 w 78"/>
              <a:gd name="T5" fmla="*/ 204 h 241"/>
              <a:gd name="T6" fmla="*/ 3 w 78"/>
              <a:gd name="T7" fmla="*/ 201 h 241"/>
              <a:gd name="T8" fmla="*/ 14 w 78"/>
              <a:gd name="T9" fmla="*/ 201 h 241"/>
              <a:gd name="T10" fmla="*/ 27 w 78"/>
              <a:gd name="T11" fmla="*/ 201 h 241"/>
              <a:gd name="T12" fmla="*/ 36 w 78"/>
              <a:gd name="T13" fmla="*/ 204 h 241"/>
              <a:gd name="T14" fmla="*/ 38 w 78"/>
              <a:gd name="T15" fmla="*/ 201 h 241"/>
              <a:gd name="T16" fmla="*/ 38 w 78"/>
              <a:gd name="T17" fmla="*/ 194 h 241"/>
              <a:gd name="T18" fmla="*/ 40 w 78"/>
              <a:gd name="T19" fmla="*/ 185 h 241"/>
              <a:gd name="T20" fmla="*/ 40 w 78"/>
              <a:gd name="T21" fmla="*/ 167 h 241"/>
              <a:gd name="T22" fmla="*/ 42 w 78"/>
              <a:gd name="T23" fmla="*/ 133 h 241"/>
              <a:gd name="T24" fmla="*/ 42 w 78"/>
              <a:gd name="T25" fmla="*/ 93 h 241"/>
              <a:gd name="T26" fmla="*/ 42 w 78"/>
              <a:gd name="T27" fmla="*/ 56 h 241"/>
              <a:gd name="T28" fmla="*/ 42 w 78"/>
              <a:gd name="T29" fmla="*/ 43 h 241"/>
              <a:gd name="T30" fmla="*/ 42 w 78"/>
              <a:gd name="T31" fmla="*/ 31 h 241"/>
              <a:gd name="T32" fmla="*/ 40 w 78"/>
              <a:gd name="T33" fmla="*/ 25 h 241"/>
              <a:gd name="T34" fmla="*/ 38 w 78"/>
              <a:gd name="T35" fmla="*/ 16 h 241"/>
              <a:gd name="T36" fmla="*/ 36 w 78"/>
              <a:gd name="T37" fmla="*/ 10 h 241"/>
              <a:gd name="T38" fmla="*/ 34 w 78"/>
              <a:gd name="T39" fmla="*/ 3 h 241"/>
              <a:gd name="T40" fmla="*/ 36 w 78"/>
              <a:gd name="T41" fmla="*/ 0 h 241"/>
              <a:gd name="T42" fmla="*/ 45 w 78"/>
              <a:gd name="T43" fmla="*/ 0 h 241"/>
              <a:gd name="T44" fmla="*/ 58 w 78"/>
              <a:gd name="T45" fmla="*/ 0 h 241"/>
              <a:gd name="T46" fmla="*/ 71 w 78"/>
              <a:gd name="T47" fmla="*/ 7 h 241"/>
              <a:gd name="T48" fmla="*/ 75 w 78"/>
              <a:gd name="T49" fmla="*/ 10 h 241"/>
              <a:gd name="T50" fmla="*/ 78 w 78"/>
              <a:gd name="T51" fmla="*/ 16 h 241"/>
              <a:gd name="T52" fmla="*/ 78 w 78"/>
              <a:gd name="T53" fmla="*/ 22 h 241"/>
              <a:gd name="T54" fmla="*/ 75 w 78"/>
              <a:gd name="T55" fmla="*/ 28 h 241"/>
              <a:gd name="T56" fmla="*/ 71 w 78"/>
              <a:gd name="T57" fmla="*/ 50 h 241"/>
              <a:gd name="T58" fmla="*/ 71 w 78"/>
              <a:gd name="T59" fmla="*/ 65 h 241"/>
              <a:gd name="T60" fmla="*/ 69 w 78"/>
              <a:gd name="T61" fmla="*/ 84 h 241"/>
              <a:gd name="T62" fmla="*/ 69 w 78"/>
              <a:gd name="T63" fmla="*/ 111 h 241"/>
              <a:gd name="T64" fmla="*/ 69 w 78"/>
              <a:gd name="T65" fmla="*/ 142 h 241"/>
              <a:gd name="T66" fmla="*/ 71 w 78"/>
              <a:gd name="T67" fmla="*/ 173 h 241"/>
              <a:gd name="T68" fmla="*/ 69 w 78"/>
              <a:gd name="T69" fmla="*/ 198 h 241"/>
              <a:gd name="T70" fmla="*/ 67 w 78"/>
              <a:gd name="T71" fmla="*/ 216 h 241"/>
              <a:gd name="T72" fmla="*/ 62 w 78"/>
              <a:gd name="T73" fmla="*/ 225 h 241"/>
              <a:gd name="T74" fmla="*/ 53 w 78"/>
              <a:gd name="T75" fmla="*/ 238 h 241"/>
              <a:gd name="T76" fmla="*/ 45 w 78"/>
              <a:gd name="T77" fmla="*/ 241 h 241"/>
              <a:gd name="T78" fmla="*/ 36 w 78"/>
              <a:gd name="T79" fmla="*/ 238 h 241"/>
              <a:gd name="T80" fmla="*/ 31 w 78"/>
              <a:gd name="T81" fmla="*/ 231 h 241"/>
              <a:gd name="T82" fmla="*/ 25 w 78"/>
              <a:gd name="T83" fmla="*/ 222 h 241"/>
              <a:gd name="T84" fmla="*/ 11 w 78"/>
              <a:gd name="T85" fmla="*/ 213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78" h="241">
                <a:moveTo>
                  <a:pt x="11" y="213"/>
                </a:moveTo>
                <a:lnTo>
                  <a:pt x="9" y="210"/>
                </a:lnTo>
                <a:lnTo>
                  <a:pt x="7" y="210"/>
                </a:lnTo>
                <a:lnTo>
                  <a:pt x="5" y="207"/>
                </a:lnTo>
                <a:lnTo>
                  <a:pt x="3" y="207"/>
                </a:lnTo>
                <a:lnTo>
                  <a:pt x="0" y="204"/>
                </a:lnTo>
                <a:lnTo>
                  <a:pt x="0" y="201"/>
                </a:lnTo>
                <a:lnTo>
                  <a:pt x="3" y="201"/>
                </a:lnTo>
                <a:lnTo>
                  <a:pt x="7" y="201"/>
                </a:lnTo>
                <a:lnTo>
                  <a:pt x="14" y="201"/>
                </a:lnTo>
                <a:lnTo>
                  <a:pt x="20" y="201"/>
                </a:lnTo>
                <a:lnTo>
                  <a:pt x="27" y="201"/>
                </a:lnTo>
                <a:lnTo>
                  <a:pt x="31" y="204"/>
                </a:lnTo>
                <a:lnTo>
                  <a:pt x="36" y="204"/>
                </a:lnTo>
                <a:lnTo>
                  <a:pt x="38" y="201"/>
                </a:lnTo>
                <a:lnTo>
                  <a:pt x="38" y="201"/>
                </a:lnTo>
                <a:lnTo>
                  <a:pt x="38" y="201"/>
                </a:lnTo>
                <a:lnTo>
                  <a:pt x="38" y="194"/>
                </a:lnTo>
                <a:lnTo>
                  <a:pt x="40" y="191"/>
                </a:lnTo>
                <a:lnTo>
                  <a:pt x="40" y="185"/>
                </a:lnTo>
                <a:lnTo>
                  <a:pt x="40" y="176"/>
                </a:lnTo>
                <a:lnTo>
                  <a:pt x="40" y="167"/>
                </a:lnTo>
                <a:lnTo>
                  <a:pt x="40" y="157"/>
                </a:lnTo>
                <a:lnTo>
                  <a:pt x="42" y="133"/>
                </a:lnTo>
                <a:lnTo>
                  <a:pt x="42" y="111"/>
                </a:lnTo>
                <a:lnTo>
                  <a:pt x="42" y="93"/>
                </a:lnTo>
                <a:lnTo>
                  <a:pt x="42" y="74"/>
                </a:lnTo>
                <a:lnTo>
                  <a:pt x="42" y="56"/>
                </a:lnTo>
                <a:lnTo>
                  <a:pt x="42" y="50"/>
                </a:lnTo>
                <a:lnTo>
                  <a:pt x="42" y="43"/>
                </a:lnTo>
                <a:lnTo>
                  <a:pt x="42" y="37"/>
                </a:lnTo>
                <a:lnTo>
                  <a:pt x="42" y="31"/>
                </a:lnTo>
                <a:lnTo>
                  <a:pt x="42" y="28"/>
                </a:lnTo>
                <a:lnTo>
                  <a:pt x="40" y="25"/>
                </a:lnTo>
                <a:lnTo>
                  <a:pt x="40" y="19"/>
                </a:lnTo>
                <a:lnTo>
                  <a:pt x="38" y="16"/>
                </a:lnTo>
                <a:lnTo>
                  <a:pt x="38" y="13"/>
                </a:lnTo>
                <a:lnTo>
                  <a:pt x="36" y="10"/>
                </a:lnTo>
                <a:lnTo>
                  <a:pt x="34" y="7"/>
                </a:lnTo>
                <a:lnTo>
                  <a:pt x="34" y="3"/>
                </a:lnTo>
                <a:lnTo>
                  <a:pt x="34" y="3"/>
                </a:lnTo>
                <a:lnTo>
                  <a:pt x="36" y="0"/>
                </a:lnTo>
                <a:lnTo>
                  <a:pt x="40" y="0"/>
                </a:lnTo>
                <a:lnTo>
                  <a:pt x="45" y="0"/>
                </a:lnTo>
                <a:lnTo>
                  <a:pt x="49" y="0"/>
                </a:lnTo>
                <a:lnTo>
                  <a:pt x="58" y="0"/>
                </a:lnTo>
                <a:lnTo>
                  <a:pt x="64" y="3"/>
                </a:lnTo>
                <a:lnTo>
                  <a:pt x="71" y="7"/>
                </a:lnTo>
                <a:lnTo>
                  <a:pt x="73" y="10"/>
                </a:lnTo>
                <a:lnTo>
                  <a:pt x="75" y="10"/>
                </a:lnTo>
                <a:lnTo>
                  <a:pt x="78" y="13"/>
                </a:lnTo>
                <a:lnTo>
                  <a:pt x="78" y="16"/>
                </a:lnTo>
                <a:lnTo>
                  <a:pt x="78" y="19"/>
                </a:lnTo>
                <a:lnTo>
                  <a:pt x="78" y="22"/>
                </a:lnTo>
                <a:lnTo>
                  <a:pt x="75" y="25"/>
                </a:lnTo>
                <a:lnTo>
                  <a:pt x="75" y="28"/>
                </a:lnTo>
                <a:lnTo>
                  <a:pt x="73" y="37"/>
                </a:lnTo>
                <a:lnTo>
                  <a:pt x="71" y="50"/>
                </a:lnTo>
                <a:lnTo>
                  <a:pt x="71" y="56"/>
                </a:lnTo>
                <a:lnTo>
                  <a:pt x="71" y="65"/>
                </a:lnTo>
                <a:lnTo>
                  <a:pt x="69" y="74"/>
                </a:lnTo>
                <a:lnTo>
                  <a:pt x="69" y="84"/>
                </a:lnTo>
                <a:lnTo>
                  <a:pt x="69" y="99"/>
                </a:lnTo>
                <a:lnTo>
                  <a:pt x="69" y="111"/>
                </a:lnTo>
                <a:lnTo>
                  <a:pt x="69" y="127"/>
                </a:lnTo>
                <a:lnTo>
                  <a:pt x="69" y="142"/>
                </a:lnTo>
                <a:lnTo>
                  <a:pt x="71" y="161"/>
                </a:lnTo>
                <a:lnTo>
                  <a:pt x="71" y="173"/>
                </a:lnTo>
                <a:lnTo>
                  <a:pt x="69" y="188"/>
                </a:lnTo>
                <a:lnTo>
                  <a:pt x="69" y="198"/>
                </a:lnTo>
                <a:lnTo>
                  <a:pt x="67" y="207"/>
                </a:lnTo>
                <a:lnTo>
                  <a:pt x="67" y="216"/>
                </a:lnTo>
                <a:lnTo>
                  <a:pt x="64" y="222"/>
                </a:lnTo>
                <a:lnTo>
                  <a:pt x="62" y="225"/>
                </a:lnTo>
                <a:lnTo>
                  <a:pt x="58" y="231"/>
                </a:lnTo>
                <a:lnTo>
                  <a:pt x="53" y="238"/>
                </a:lnTo>
                <a:lnTo>
                  <a:pt x="49" y="241"/>
                </a:lnTo>
                <a:lnTo>
                  <a:pt x="45" y="241"/>
                </a:lnTo>
                <a:lnTo>
                  <a:pt x="40" y="241"/>
                </a:lnTo>
                <a:lnTo>
                  <a:pt x="36" y="238"/>
                </a:lnTo>
                <a:lnTo>
                  <a:pt x="34" y="234"/>
                </a:lnTo>
                <a:lnTo>
                  <a:pt x="31" y="231"/>
                </a:lnTo>
                <a:lnTo>
                  <a:pt x="29" y="225"/>
                </a:lnTo>
                <a:lnTo>
                  <a:pt x="25" y="222"/>
                </a:lnTo>
                <a:lnTo>
                  <a:pt x="20" y="216"/>
                </a:lnTo>
                <a:lnTo>
                  <a:pt x="11" y="213"/>
                </a:lnTo>
                <a:lnTo>
                  <a:pt x="11" y="21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253"/>
          <p:cNvSpPr>
            <a:spLocks/>
          </p:cNvSpPr>
          <p:nvPr/>
        </p:nvSpPr>
        <p:spPr bwMode="auto">
          <a:xfrm>
            <a:off x="8665869" y="4733577"/>
            <a:ext cx="940986" cy="298753"/>
          </a:xfrm>
          <a:custGeom>
            <a:avLst/>
            <a:gdLst>
              <a:gd name="T0" fmla="*/ 4 w 147"/>
              <a:gd name="T1" fmla="*/ 25 h 31"/>
              <a:gd name="T2" fmla="*/ 2 w 147"/>
              <a:gd name="T3" fmla="*/ 25 h 31"/>
              <a:gd name="T4" fmla="*/ 0 w 147"/>
              <a:gd name="T5" fmla="*/ 22 h 31"/>
              <a:gd name="T6" fmla="*/ 0 w 147"/>
              <a:gd name="T7" fmla="*/ 19 h 31"/>
              <a:gd name="T8" fmla="*/ 2 w 147"/>
              <a:gd name="T9" fmla="*/ 19 h 31"/>
              <a:gd name="T10" fmla="*/ 4 w 147"/>
              <a:gd name="T11" fmla="*/ 19 h 31"/>
              <a:gd name="T12" fmla="*/ 8 w 147"/>
              <a:gd name="T13" fmla="*/ 16 h 31"/>
              <a:gd name="T14" fmla="*/ 13 w 147"/>
              <a:gd name="T15" fmla="*/ 16 h 31"/>
              <a:gd name="T16" fmla="*/ 19 w 147"/>
              <a:gd name="T17" fmla="*/ 16 h 31"/>
              <a:gd name="T18" fmla="*/ 28 w 147"/>
              <a:gd name="T19" fmla="*/ 13 h 31"/>
              <a:gd name="T20" fmla="*/ 37 w 147"/>
              <a:gd name="T21" fmla="*/ 9 h 31"/>
              <a:gd name="T22" fmla="*/ 48 w 147"/>
              <a:gd name="T23" fmla="*/ 9 h 31"/>
              <a:gd name="T24" fmla="*/ 61 w 147"/>
              <a:gd name="T25" fmla="*/ 6 h 31"/>
              <a:gd name="T26" fmla="*/ 75 w 147"/>
              <a:gd name="T27" fmla="*/ 6 h 31"/>
              <a:gd name="T28" fmla="*/ 86 w 147"/>
              <a:gd name="T29" fmla="*/ 3 h 31"/>
              <a:gd name="T30" fmla="*/ 97 w 147"/>
              <a:gd name="T31" fmla="*/ 3 h 31"/>
              <a:gd name="T32" fmla="*/ 105 w 147"/>
              <a:gd name="T33" fmla="*/ 0 h 31"/>
              <a:gd name="T34" fmla="*/ 114 w 147"/>
              <a:gd name="T35" fmla="*/ 0 h 31"/>
              <a:gd name="T36" fmla="*/ 121 w 147"/>
              <a:gd name="T37" fmla="*/ 0 h 31"/>
              <a:gd name="T38" fmla="*/ 128 w 147"/>
              <a:gd name="T39" fmla="*/ 0 h 31"/>
              <a:gd name="T40" fmla="*/ 132 w 147"/>
              <a:gd name="T41" fmla="*/ 0 h 31"/>
              <a:gd name="T42" fmla="*/ 139 w 147"/>
              <a:gd name="T43" fmla="*/ 0 h 31"/>
              <a:gd name="T44" fmla="*/ 143 w 147"/>
              <a:gd name="T45" fmla="*/ 0 h 31"/>
              <a:gd name="T46" fmla="*/ 145 w 147"/>
              <a:gd name="T47" fmla="*/ 3 h 31"/>
              <a:gd name="T48" fmla="*/ 147 w 147"/>
              <a:gd name="T49" fmla="*/ 6 h 31"/>
              <a:gd name="T50" fmla="*/ 147 w 147"/>
              <a:gd name="T51" fmla="*/ 6 h 31"/>
              <a:gd name="T52" fmla="*/ 145 w 147"/>
              <a:gd name="T53" fmla="*/ 9 h 31"/>
              <a:gd name="T54" fmla="*/ 143 w 147"/>
              <a:gd name="T55" fmla="*/ 9 h 31"/>
              <a:gd name="T56" fmla="*/ 141 w 147"/>
              <a:gd name="T57" fmla="*/ 13 h 31"/>
              <a:gd name="T58" fmla="*/ 139 w 147"/>
              <a:gd name="T59" fmla="*/ 13 h 31"/>
              <a:gd name="T60" fmla="*/ 134 w 147"/>
              <a:gd name="T61" fmla="*/ 16 h 31"/>
              <a:gd name="T62" fmla="*/ 130 w 147"/>
              <a:gd name="T63" fmla="*/ 16 h 31"/>
              <a:gd name="T64" fmla="*/ 125 w 147"/>
              <a:gd name="T65" fmla="*/ 16 h 31"/>
              <a:gd name="T66" fmla="*/ 112 w 147"/>
              <a:gd name="T67" fmla="*/ 19 h 31"/>
              <a:gd name="T68" fmla="*/ 99 w 147"/>
              <a:gd name="T69" fmla="*/ 22 h 31"/>
              <a:gd name="T70" fmla="*/ 86 w 147"/>
              <a:gd name="T71" fmla="*/ 25 h 31"/>
              <a:gd name="T72" fmla="*/ 70 w 147"/>
              <a:gd name="T73" fmla="*/ 28 h 31"/>
              <a:gd name="T74" fmla="*/ 61 w 147"/>
              <a:gd name="T75" fmla="*/ 28 h 31"/>
              <a:gd name="T76" fmla="*/ 55 w 147"/>
              <a:gd name="T77" fmla="*/ 28 h 31"/>
              <a:gd name="T78" fmla="*/ 48 w 147"/>
              <a:gd name="T79" fmla="*/ 31 h 31"/>
              <a:gd name="T80" fmla="*/ 41 w 147"/>
              <a:gd name="T81" fmla="*/ 31 h 31"/>
              <a:gd name="T82" fmla="*/ 37 w 147"/>
              <a:gd name="T83" fmla="*/ 31 h 31"/>
              <a:gd name="T84" fmla="*/ 30 w 147"/>
              <a:gd name="T85" fmla="*/ 31 h 31"/>
              <a:gd name="T86" fmla="*/ 28 w 147"/>
              <a:gd name="T87" fmla="*/ 31 h 31"/>
              <a:gd name="T88" fmla="*/ 24 w 147"/>
              <a:gd name="T89" fmla="*/ 31 h 31"/>
              <a:gd name="T90" fmla="*/ 17 w 147"/>
              <a:gd name="T91" fmla="*/ 31 h 31"/>
              <a:gd name="T92" fmla="*/ 13 w 147"/>
              <a:gd name="T93" fmla="*/ 31 h 31"/>
              <a:gd name="T94" fmla="*/ 8 w 147"/>
              <a:gd name="T95" fmla="*/ 28 h 31"/>
              <a:gd name="T96" fmla="*/ 4 w 147"/>
              <a:gd name="T97" fmla="*/ 25 h 31"/>
              <a:gd name="T98" fmla="*/ 4 w 147"/>
              <a:gd name="T99" fmla="*/ 25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7" h="31">
                <a:moveTo>
                  <a:pt x="4" y="25"/>
                </a:moveTo>
                <a:lnTo>
                  <a:pt x="2" y="25"/>
                </a:lnTo>
                <a:lnTo>
                  <a:pt x="0" y="22"/>
                </a:lnTo>
                <a:lnTo>
                  <a:pt x="0" y="19"/>
                </a:lnTo>
                <a:lnTo>
                  <a:pt x="2" y="19"/>
                </a:lnTo>
                <a:lnTo>
                  <a:pt x="4" y="19"/>
                </a:lnTo>
                <a:lnTo>
                  <a:pt x="8" y="16"/>
                </a:lnTo>
                <a:lnTo>
                  <a:pt x="13" y="16"/>
                </a:lnTo>
                <a:lnTo>
                  <a:pt x="19" y="16"/>
                </a:lnTo>
                <a:lnTo>
                  <a:pt x="28" y="13"/>
                </a:lnTo>
                <a:lnTo>
                  <a:pt x="37" y="9"/>
                </a:lnTo>
                <a:lnTo>
                  <a:pt x="48" y="9"/>
                </a:lnTo>
                <a:lnTo>
                  <a:pt x="61" y="6"/>
                </a:lnTo>
                <a:lnTo>
                  <a:pt x="75" y="6"/>
                </a:lnTo>
                <a:lnTo>
                  <a:pt x="86" y="3"/>
                </a:lnTo>
                <a:lnTo>
                  <a:pt x="97" y="3"/>
                </a:lnTo>
                <a:lnTo>
                  <a:pt x="105" y="0"/>
                </a:lnTo>
                <a:lnTo>
                  <a:pt x="114" y="0"/>
                </a:lnTo>
                <a:lnTo>
                  <a:pt x="121" y="0"/>
                </a:lnTo>
                <a:lnTo>
                  <a:pt x="128" y="0"/>
                </a:lnTo>
                <a:lnTo>
                  <a:pt x="132" y="0"/>
                </a:lnTo>
                <a:lnTo>
                  <a:pt x="139" y="0"/>
                </a:lnTo>
                <a:lnTo>
                  <a:pt x="143" y="0"/>
                </a:lnTo>
                <a:lnTo>
                  <a:pt x="145" y="3"/>
                </a:lnTo>
                <a:lnTo>
                  <a:pt x="147" y="6"/>
                </a:lnTo>
                <a:lnTo>
                  <a:pt x="147" y="6"/>
                </a:lnTo>
                <a:lnTo>
                  <a:pt x="145" y="9"/>
                </a:lnTo>
                <a:lnTo>
                  <a:pt x="143" y="9"/>
                </a:lnTo>
                <a:lnTo>
                  <a:pt x="141" y="13"/>
                </a:lnTo>
                <a:lnTo>
                  <a:pt x="139" y="13"/>
                </a:lnTo>
                <a:lnTo>
                  <a:pt x="134" y="16"/>
                </a:lnTo>
                <a:lnTo>
                  <a:pt x="130" y="16"/>
                </a:lnTo>
                <a:lnTo>
                  <a:pt x="125" y="16"/>
                </a:lnTo>
                <a:lnTo>
                  <a:pt x="112" y="19"/>
                </a:lnTo>
                <a:lnTo>
                  <a:pt x="99" y="22"/>
                </a:lnTo>
                <a:lnTo>
                  <a:pt x="86" y="25"/>
                </a:lnTo>
                <a:lnTo>
                  <a:pt x="70" y="28"/>
                </a:lnTo>
                <a:lnTo>
                  <a:pt x="61" y="28"/>
                </a:lnTo>
                <a:lnTo>
                  <a:pt x="55" y="28"/>
                </a:lnTo>
                <a:lnTo>
                  <a:pt x="48" y="31"/>
                </a:lnTo>
                <a:lnTo>
                  <a:pt x="41" y="31"/>
                </a:lnTo>
                <a:lnTo>
                  <a:pt x="37" y="31"/>
                </a:lnTo>
                <a:lnTo>
                  <a:pt x="30" y="31"/>
                </a:lnTo>
                <a:lnTo>
                  <a:pt x="28" y="31"/>
                </a:lnTo>
                <a:lnTo>
                  <a:pt x="24" y="31"/>
                </a:lnTo>
                <a:lnTo>
                  <a:pt x="17" y="31"/>
                </a:lnTo>
                <a:lnTo>
                  <a:pt x="13" y="31"/>
                </a:lnTo>
                <a:lnTo>
                  <a:pt x="8" y="28"/>
                </a:lnTo>
                <a:lnTo>
                  <a:pt x="4" y="25"/>
                </a:lnTo>
                <a:lnTo>
                  <a:pt x="4" y="2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254"/>
          <p:cNvSpPr>
            <a:spLocks/>
          </p:cNvSpPr>
          <p:nvPr/>
        </p:nvSpPr>
        <p:spPr bwMode="auto">
          <a:xfrm>
            <a:off x="8435424" y="5147976"/>
            <a:ext cx="1075410" cy="713146"/>
          </a:xfrm>
          <a:custGeom>
            <a:avLst/>
            <a:gdLst>
              <a:gd name="T0" fmla="*/ 11 w 168"/>
              <a:gd name="T1" fmla="*/ 68 h 74"/>
              <a:gd name="T2" fmla="*/ 5 w 168"/>
              <a:gd name="T3" fmla="*/ 62 h 74"/>
              <a:gd name="T4" fmla="*/ 2 w 168"/>
              <a:gd name="T5" fmla="*/ 59 h 74"/>
              <a:gd name="T6" fmla="*/ 0 w 168"/>
              <a:gd name="T7" fmla="*/ 56 h 74"/>
              <a:gd name="T8" fmla="*/ 0 w 168"/>
              <a:gd name="T9" fmla="*/ 53 h 74"/>
              <a:gd name="T10" fmla="*/ 0 w 168"/>
              <a:gd name="T11" fmla="*/ 50 h 74"/>
              <a:gd name="T12" fmla="*/ 2 w 168"/>
              <a:gd name="T13" fmla="*/ 50 h 74"/>
              <a:gd name="T14" fmla="*/ 5 w 168"/>
              <a:gd name="T15" fmla="*/ 47 h 74"/>
              <a:gd name="T16" fmla="*/ 9 w 168"/>
              <a:gd name="T17" fmla="*/ 47 h 74"/>
              <a:gd name="T18" fmla="*/ 13 w 168"/>
              <a:gd name="T19" fmla="*/ 50 h 74"/>
              <a:gd name="T20" fmla="*/ 18 w 168"/>
              <a:gd name="T21" fmla="*/ 50 h 74"/>
              <a:gd name="T22" fmla="*/ 22 w 168"/>
              <a:gd name="T23" fmla="*/ 50 h 74"/>
              <a:gd name="T24" fmla="*/ 24 w 168"/>
              <a:gd name="T25" fmla="*/ 50 h 74"/>
              <a:gd name="T26" fmla="*/ 27 w 168"/>
              <a:gd name="T27" fmla="*/ 50 h 74"/>
              <a:gd name="T28" fmla="*/ 31 w 168"/>
              <a:gd name="T29" fmla="*/ 47 h 74"/>
              <a:gd name="T30" fmla="*/ 38 w 168"/>
              <a:gd name="T31" fmla="*/ 47 h 74"/>
              <a:gd name="T32" fmla="*/ 44 w 168"/>
              <a:gd name="T33" fmla="*/ 43 h 74"/>
              <a:gd name="T34" fmla="*/ 55 w 168"/>
              <a:gd name="T35" fmla="*/ 40 h 74"/>
              <a:gd name="T36" fmla="*/ 66 w 168"/>
              <a:gd name="T37" fmla="*/ 34 h 74"/>
              <a:gd name="T38" fmla="*/ 82 w 168"/>
              <a:gd name="T39" fmla="*/ 28 h 74"/>
              <a:gd name="T40" fmla="*/ 97 w 168"/>
              <a:gd name="T41" fmla="*/ 22 h 74"/>
              <a:gd name="T42" fmla="*/ 113 w 168"/>
              <a:gd name="T43" fmla="*/ 16 h 74"/>
              <a:gd name="T44" fmla="*/ 126 w 168"/>
              <a:gd name="T45" fmla="*/ 13 h 74"/>
              <a:gd name="T46" fmla="*/ 137 w 168"/>
              <a:gd name="T47" fmla="*/ 10 h 74"/>
              <a:gd name="T48" fmla="*/ 148 w 168"/>
              <a:gd name="T49" fmla="*/ 7 h 74"/>
              <a:gd name="T50" fmla="*/ 155 w 168"/>
              <a:gd name="T51" fmla="*/ 3 h 74"/>
              <a:gd name="T52" fmla="*/ 161 w 168"/>
              <a:gd name="T53" fmla="*/ 0 h 74"/>
              <a:gd name="T54" fmla="*/ 166 w 168"/>
              <a:gd name="T55" fmla="*/ 0 h 74"/>
              <a:gd name="T56" fmla="*/ 168 w 168"/>
              <a:gd name="T57" fmla="*/ 3 h 74"/>
              <a:gd name="T58" fmla="*/ 168 w 168"/>
              <a:gd name="T59" fmla="*/ 3 h 74"/>
              <a:gd name="T60" fmla="*/ 166 w 168"/>
              <a:gd name="T61" fmla="*/ 7 h 74"/>
              <a:gd name="T62" fmla="*/ 159 w 168"/>
              <a:gd name="T63" fmla="*/ 10 h 74"/>
              <a:gd name="T64" fmla="*/ 152 w 168"/>
              <a:gd name="T65" fmla="*/ 13 h 74"/>
              <a:gd name="T66" fmla="*/ 148 w 168"/>
              <a:gd name="T67" fmla="*/ 16 h 74"/>
              <a:gd name="T68" fmla="*/ 144 w 168"/>
              <a:gd name="T69" fmla="*/ 19 h 74"/>
              <a:gd name="T70" fmla="*/ 139 w 168"/>
              <a:gd name="T71" fmla="*/ 22 h 74"/>
              <a:gd name="T72" fmla="*/ 133 w 168"/>
              <a:gd name="T73" fmla="*/ 25 h 74"/>
              <a:gd name="T74" fmla="*/ 126 w 168"/>
              <a:gd name="T75" fmla="*/ 28 h 74"/>
              <a:gd name="T76" fmla="*/ 119 w 168"/>
              <a:gd name="T77" fmla="*/ 31 h 74"/>
              <a:gd name="T78" fmla="*/ 113 w 168"/>
              <a:gd name="T79" fmla="*/ 37 h 74"/>
              <a:gd name="T80" fmla="*/ 104 w 168"/>
              <a:gd name="T81" fmla="*/ 40 h 74"/>
              <a:gd name="T82" fmla="*/ 88 w 168"/>
              <a:gd name="T83" fmla="*/ 50 h 74"/>
              <a:gd name="T84" fmla="*/ 73 w 168"/>
              <a:gd name="T85" fmla="*/ 56 h 74"/>
              <a:gd name="T86" fmla="*/ 62 w 168"/>
              <a:gd name="T87" fmla="*/ 62 h 74"/>
              <a:gd name="T88" fmla="*/ 51 w 168"/>
              <a:gd name="T89" fmla="*/ 65 h 74"/>
              <a:gd name="T90" fmla="*/ 42 w 168"/>
              <a:gd name="T91" fmla="*/ 71 h 74"/>
              <a:gd name="T92" fmla="*/ 38 w 168"/>
              <a:gd name="T93" fmla="*/ 71 h 74"/>
              <a:gd name="T94" fmla="*/ 33 w 168"/>
              <a:gd name="T95" fmla="*/ 74 h 74"/>
              <a:gd name="T96" fmla="*/ 29 w 168"/>
              <a:gd name="T97" fmla="*/ 74 h 74"/>
              <a:gd name="T98" fmla="*/ 24 w 168"/>
              <a:gd name="T99" fmla="*/ 74 h 74"/>
              <a:gd name="T100" fmla="*/ 20 w 168"/>
              <a:gd name="T101" fmla="*/ 74 h 74"/>
              <a:gd name="T102" fmla="*/ 16 w 168"/>
              <a:gd name="T103" fmla="*/ 71 h 74"/>
              <a:gd name="T104" fmla="*/ 11 w 168"/>
              <a:gd name="T105" fmla="*/ 68 h 74"/>
              <a:gd name="T106" fmla="*/ 11 w 168"/>
              <a:gd name="T107" fmla="*/ 68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8" h="74">
                <a:moveTo>
                  <a:pt x="11" y="68"/>
                </a:moveTo>
                <a:lnTo>
                  <a:pt x="5" y="62"/>
                </a:lnTo>
                <a:lnTo>
                  <a:pt x="2" y="59"/>
                </a:lnTo>
                <a:lnTo>
                  <a:pt x="0" y="56"/>
                </a:lnTo>
                <a:lnTo>
                  <a:pt x="0" y="53"/>
                </a:lnTo>
                <a:lnTo>
                  <a:pt x="0" y="50"/>
                </a:lnTo>
                <a:lnTo>
                  <a:pt x="2" y="50"/>
                </a:lnTo>
                <a:lnTo>
                  <a:pt x="5" y="47"/>
                </a:lnTo>
                <a:lnTo>
                  <a:pt x="9" y="47"/>
                </a:lnTo>
                <a:lnTo>
                  <a:pt x="13" y="50"/>
                </a:lnTo>
                <a:lnTo>
                  <a:pt x="18" y="50"/>
                </a:lnTo>
                <a:lnTo>
                  <a:pt x="22" y="50"/>
                </a:lnTo>
                <a:lnTo>
                  <a:pt x="24" y="50"/>
                </a:lnTo>
                <a:lnTo>
                  <a:pt x="27" y="50"/>
                </a:lnTo>
                <a:lnTo>
                  <a:pt x="31" y="47"/>
                </a:lnTo>
                <a:lnTo>
                  <a:pt x="38" y="47"/>
                </a:lnTo>
                <a:lnTo>
                  <a:pt x="44" y="43"/>
                </a:lnTo>
                <a:lnTo>
                  <a:pt x="55" y="40"/>
                </a:lnTo>
                <a:lnTo>
                  <a:pt x="66" y="34"/>
                </a:lnTo>
                <a:lnTo>
                  <a:pt x="82" y="28"/>
                </a:lnTo>
                <a:lnTo>
                  <a:pt x="97" y="22"/>
                </a:lnTo>
                <a:lnTo>
                  <a:pt x="113" y="16"/>
                </a:lnTo>
                <a:lnTo>
                  <a:pt x="126" y="13"/>
                </a:lnTo>
                <a:lnTo>
                  <a:pt x="137" y="10"/>
                </a:lnTo>
                <a:lnTo>
                  <a:pt x="148" y="7"/>
                </a:lnTo>
                <a:lnTo>
                  <a:pt x="155" y="3"/>
                </a:lnTo>
                <a:lnTo>
                  <a:pt x="161" y="0"/>
                </a:lnTo>
                <a:lnTo>
                  <a:pt x="166" y="0"/>
                </a:lnTo>
                <a:lnTo>
                  <a:pt x="168" y="3"/>
                </a:lnTo>
                <a:lnTo>
                  <a:pt x="168" y="3"/>
                </a:lnTo>
                <a:lnTo>
                  <a:pt x="166" y="7"/>
                </a:lnTo>
                <a:lnTo>
                  <a:pt x="159" y="10"/>
                </a:lnTo>
                <a:lnTo>
                  <a:pt x="152" y="13"/>
                </a:lnTo>
                <a:lnTo>
                  <a:pt x="148" y="16"/>
                </a:lnTo>
                <a:lnTo>
                  <a:pt x="144" y="19"/>
                </a:lnTo>
                <a:lnTo>
                  <a:pt x="139" y="22"/>
                </a:lnTo>
                <a:lnTo>
                  <a:pt x="133" y="25"/>
                </a:lnTo>
                <a:lnTo>
                  <a:pt x="126" y="28"/>
                </a:lnTo>
                <a:lnTo>
                  <a:pt x="119" y="31"/>
                </a:lnTo>
                <a:lnTo>
                  <a:pt x="113" y="37"/>
                </a:lnTo>
                <a:lnTo>
                  <a:pt x="104" y="40"/>
                </a:lnTo>
                <a:lnTo>
                  <a:pt x="88" y="50"/>
                </a:lnTo>
                <a:lnTo>
                  <a:pt x="73" y="56"/>
                </a:lnTo>
                <a:lnTo>
                  <a:pt x="62" y="62"/>
                </a:lnTo>
                <a:lnTo>
                  <a:pt x="51" y="65"/>
                </a:lnTo>
                <a:lnTo>
                  <a:pt x="42" y="71"/>
                </a:lnTo>
                <a:lnTo>
                  <a:pt x="38" y="71"/>
                </a:lnTo>
                <a:lnTo>
                  <a:pt x="33" y="74"/>
                </a:lnTo>
                <a:lnTo>
                  <a:pt x="29" y="74"/>
                </a:lnTo>
                <a:lnTo>
                  <a:pt x="24" y="74"/>
                </a:lnTo>
                <a:lnTo>
                  <a:pt x="20" y="74"/>
                </a:lnTo>
                <a:lnTo>
                  <a:pt x="16" y="71"/>
                </a:lnTo>
                <a:lnTo>
                  <a:pt x="11" y="68"/>
                </a:lnTo>
                <a:lnTo>
                  <a:pt x="11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255"/>
          <p:cNvSpPr>
            <a:spLocks/>
          </p:cNvSpPr>
          <p:nvPr/>
        </p:nvSpPr>
        <p:spPr bwMode="auto">
          <a:xfrm>
            <a:off x="9498032" y="4646846"/>
            <a:ext cx="1030604" cy="472221"/>
          </a:xfrm>
          <a:custGeom>
            <a:avLst/>
            <a:gdLst>
              <a:gd name="T0" fmla="*/ 161 w 161"/>
              <a:gd name="T1" fmla="*/ 12 h 49"/>
              <a:gd name="T2" fmla="*/ 159 w 161"/>
              <a:gd name="T3" fmla="*/ 12 h 49"/>
              <a:gd name="T4" fmla="*/ 156 w 161"/>
              <a:gd name="T5" fmla="*/ 15 h 49"/>
              <a:gd name="T6" fmla="*/ 150 w 161"/>
              <a:gd name="T7" fmla="*/ 15 h 49"/>
              <a:gd name="T8" fmla="*/ 143 w 161"/>
              <a:gd name="T9" fmla="*/ 18 h 49"/>
              <a:gd name="T10" fmla="*/ 134 w 161"/>
              <a:gd name="T11" fmla="*/ 22 h 49"/>
              <a:gd name="T12" fmla="*/ 123 w 161"/>
              <a:gd name="T13" fmla="*/ 25 h 49"/>
              <a:gd name="T14" fmla="*/ 110 w 161"/>
              <a:gd name="T15" fmla="*/ 28 h 49"/>
              <a:gd name="T16" fmla="*/ 97 w 161"/>
              <a:gd name="T17" fmla="*/ 34 h 49"/>
              <a:gd name="T18" fmla="*/ 81 w 161"/>
              <a:gd name="T19" fmla="*/ 37 h 49"/>
              <a:gd name="T20" fmla="*/ 68 w 161"/>
              <a:gd name="T21" fmla="*/ 40 h 49"/>
              <a:gd name="T22" fmla="*/ 55 w 161"/>
              <a:gd name="T23" fmla="*/ 43 h 49"/>
              <a:gd name="T24" fmla="*/ 44 w 161"/>
              <a:gd name="T25" fmla="*/ 46 h 49"/>
              <a:gd name="T26" fmla="*/ 35 w 161"/>
              <a:gd name="T27" fmla="*/ 49 h 49"/>
              <a:gd name="T28" fmla="*/ 28 w 161"/>
              <a:gd name="T29" fmla="*/ 49 h 49"/>
              <a:gd name="T30" fmla="*/ 22 w 161"/>
              <a:gd name="T31" fmla="*/ 49 h 49"/>
              <a:gd name="T32" fmla="*/ 17 w 161"/>
              <a:gd name="T33" fmla="*/ 49 h 49"/>
              <a:gd name="T34" fmla="*/ 11 w 161"/>
              <a:gd name="T35" fmla="*/ 49 h 49"/>
              <a:gd name="T36" fmla="*/ 6 w 161"/>
              <a:gd name="T37" fmla="*/ 46 h 49"/>
              <a:gd name="T38" fmla="*/ 2 w 161"/>
              <a:gd name="T39" fmla="*/ 46 h 49"/>
              <a:gd name="T40" fmla="*/ 0 w 161"/>
              <a:gd name="T41" fmla="*/ 43 h 49"/>
              <a:gd name="T42" fmla="*/ 0 w 161"/>
              <a:gd name="T43" fmla="*/ 43 h 49"/>
              <a:gd name="T44" fmla="*/ 0 w 161"/>
              <a:gd name="T45" fmla="*/ 43 h 49"/>
              <a:gd name="T46" fmla="*/ 0 w 161"/>
              <a:gd name="T47" fmla="*/ 40 h 49"/>
              <a:gd name="T48" fmla="*/ 2 w 161"/>
              <a:gd name="T49" fmla="*/ 40 h 49"/>
              <a:gd name="T50" fmla="*/ 4 w 161"/>
              <a:gd name="T51" fmla="*/ 40 h 49"/>
              <a:gd name="T52" fmla="*/ 6 w 161"/>
              <a:gd name="T53" fmla="*/ 37 h 49"/>
              <a:gd name="T54" fmla="*/ 11 w 161"/>
              <a:gd name="T55" fmla="*/ 37 h 49"/>
              <a:gd name="T56" fmla="*/ 13 w 161"/>
              <a:gd name="T57" fmla="*/ 37 h 49"/>
              <a:gd name="T58" fmla="*/ 17 w 161"/>
              <a:gd name="T59" fmla="*/ 34 h 49"/>
              <a:gd name="T60" fmla="*/ 24 w 161"/>
              <a:gd name="T61" fmla="*/ 34 h 49"/>
              <a:gd name="T62" fmla="*/ 28 w 161"/>
              <a:gd name="T63" fmla="*/ 31 h 49"/>
              <a:gd name="T64" fmla="*/ 35 w 161"/>
              <a:gd name="T65" fmla="*/ 28 h 49"/>
              <a:gd name="T66" fmla="*/ 42 w 161"/>
              <a:gd name="T67" fmla="*/ 28 h 49"/>
              <a:gd name="T68" fmla="*/ 48 w 161"/>
              <a:gd name="T69" fmla="*/ 25 h 49"/>
              <a:gd name="T70" fmla="*/ 57 w 161"/>
              <a:gd name="T71" fmla="*/ 22 h 49"/>
              <a:gd name="T72" fmla="*/ 66 w 161"/>
              <a:gd name="T73" fmla="*/ 22 h 49"/>
              <a:gd name="T74" fmla="*/ 81 w 161"/>
              <a:gd name="T75" fmla="*/ 15 h 49"/>
              <a:gd name="T76" fmla="*/ 97 w 161"/>
              <a:gd name="T77" fmla="*/ 12 h 49"/>
              <a:gd name="T78" fmla="*/ 110 w 161"/>
              <a:gd name="T79" fmla="*/ 9 h 49"/>
              <a:gd name="T80" fmla="*/ 119 w 161"/>
              <a:gd name="T81" fmla="*/ 6 h 49"/>
              <a:gd name="T82" fmla="*/ 128 w 161"/>
              <a:gd name="T83" fmla="*/ 3 h 49"/>
              <a:gd name="T84" fmla="*/ 134 w 161"/>
              <a:gd name="T85" fmla="*/ 3 h 49"/>
              <a:gd name="T86" fmla="*/ 139 w 161"/>
              <a:gd name="T87" fmla="*/ 3 h 49"/>
              <a:gd name="T88" fmla="*/ 139 w 161"/>
              <a:gd name="T89" fmla="*/ 3 h 49"/>
              <a:gd name="T90" fmla="*/ 139 w 161"/>
              <a:gd name="T91" fmla="*/ 0 h 49"/>
              <a:gd name="T92" fmla="*/ 141 w 161"/>
              <a:gd name="T93" fmla="*/ 3 h 49"/>
              <a:gd name="T94" fmla="*/ 143 w 161"/>
              <a:gd name="T95" fmla="*/ 3 h 49"/>
              <a:gd name="T96" fmla="*/ 148 w 161"/>
              <a:gd name="T97" fmla="*/ 3 h 49"/>
              <a:gd name="T98" fmla="*/ 152 w 161"/>
              <a:gd name="T99" fmla="*/ 3 h 49"/>
              <a:gd name="T100" fmla="*/ 154 w 161"/>
              <a:gd name="T101" fmla="*/ 6 h 49"/>
              <a:gd name="T102" fmla="*/ 156 w 161"/>
              <a:gd name="T103" fmla="*/ 6 h 49"/>
              <a:gd name="T104" fmla="*/ 159 w 161"/>
              <a:gd name="T105" fmla="*/ 9 h 49"/>
              <a:gd name="T106" fmla="*/ 161 w 161"/>
              <a:gd name="T107" fmla="*/ 12 h 49"/>
              <a:gd name="T108" fmla="*/ 161 w 161"/>
              <a:gd name="T109" fmla="*/ 12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1" h="49">
                <a:moveTo>
                  <a:pt x="161" y="12"/>
                </a:moveTo>
                <a:lnTo>
                  <a:pt x="159" y="12"/>
                </a:lnTo>
                <a:lnTo>
                  <a:pt x="156" y="15"/>
                </a:lnTo>
                <a:lnTo>
                  <a:pt x="150" y="15"/>
                </a:lnTo>
                <a:lnTo>
                  <a:pt x="143" y="18"/>
                </a:lnTo>
                <a:lnTo>
                  <a:pt x="134" y="22"/>
                </a:lnTo>
                <a:lnTo>
                  <a:pt x="123" y="25"/>
                </a:lnTo>
                <a:lnTo>
                  <a:pt x="110" y="28"/>
                </a:lnTo>
                <a:lnTo>
                  <a:pt x="97" y="34"/>
                </a:lnTo>
                <a:lnTo>
                  <a:pt x="81" y="37"/>
                </a:lnTo>
                <a:lnTo>
                  <a:pt x="68" y="40"/>
                </a:lnTo>
                <a:lnTo>
                  <a:pt x="55" y="43"/>
                </a:lnTo>
                <a:lnTo>
                  <a:pt x="44" y="46"/>
                </a:lnTo>
                <a:lnTo>
                  <a:pt x="35" y="49"/>
                </a:lnTo>
                <a:lnTo>
                  <a:pt x="28" y="49"/>
                </a:lnTo>
                <a:lnTo>
                  <a:pt x="22" y="49"/>
                </a:lnTo>
                <a:lnTo>
                  <a:pt x="17" y="49"/>
                </a:lnTo>
                <a:lnTo>
                  <a:pt x="11" y="49"/>
                </a:lnTo>
                <a:lnTo>
                  <a:pt x="6" y="46"/>
                </a:lnTo>
                <a:lnTo>
                  <a:pt x="2" y="46"/>
                </a:lnTo>
                <a:lnTo>
                  <a:pt x="0" y="43"/>
                </a:lnTo>
                <a:lnTo>
                  <a:pt x="0" y="43"/>
                </a:lnTo>
                <a:lnTo>
                  <a:pt x="0" y="43"/>
                </a:lnTo>
                <a:lnTo>
                  <a:pt x="0" y="40"/>
                </a:lnTo>
                <a:lnTo>
                  <a:pt x="2" y="40"/>
                </a:lnTo>
                <a:lnTo>
                  <a:pt x="4" y="40"/>
                </a:lnTo>
                <a:lnTo>
                  <a:pt x="6" y="37"/>
                </a:lnTo>
                <a:lnTo>
                  <a:pt x="11" y="37"/>
                </a:lnTo>
                <a:lnTo>
                  <a:pt x="13" y="37"/>
                </a:lnTo>
                <a:lnTo>
                  <a:pt x="17" y="34"/>
                </a:lnTo>
                <a:lnTo>
                  <a:pt x="24" y="34"/>
                </a:lnTo>
                <a:lnTo>
                  <a:pt x="28" y="31"/>
                </a:lnTo>
                <a:lnTo>
                  <a:pt x="35" y="28"/>
                </a:lnTo>
                <a:lnTo>
                  <a:pt x="42" y="28"/>
                </a:lnTo>
                <a:lnTo>
                  <a:pt x="48" y="25"/>
                </a:lnTo>
                <a:lnTo>
                  <a:pt x="57" y="22"/>
                </a:lnTo>
                <a:lnTo>
                  <a:pt x="66" y="22"/>
                </a:lnTo>
                <a:lnTo>
                  <a:pt x="81" y="15"/>
                </a:lnTo>
                <a:lnTo>
                  <a:pt x="97" y="12"/>
                </a:lnTo>
                <a:lnTo>
                  <a:pt x="110" y="9"/>
                </a:lnTo>
                <a:lnTo>
                  <a:pt x="119" y="6"/>
                </a:lnTo>
                <a:lnTo>
                  <a:pt x="128" y="3"/>
                </a:lnTo>
                <a:lnTo>
                  <a:pt x="134" y="3"/>
                </a:lnTo>
                <a:lnTo>
                  <a:pt x="139" y="3"/>
                </a:lnTo>
                <a:lnTo>
                  <a:pt x="139" y="3"/>
                </a:lnTo>
                <a:lnTo>
                  <a:pt x="139" y="0"/>
                </a:lnTo>
                <a:lnTo>
                  <a:pt x="141" y="3"/>
                </a:lnTo>
                <a:lnTo>
                  <a:pt x="143" y="3"/>
                </a:lnTo>
                <a:lnTo>
                  <a:pt x="148" y="3"/>
                </a:lnTo>
                <a:lnTo>
                  <a:pt x="152" y="3"/>
                </a:lnTo>
                <a:lnTo>
                  <a:pt x="154" y="6"/>
                </a:lnTo>
                <a:lnTo>
                  <a:pt x="156" y="6"/>
                </a:lnTo>
                <a:lnTo>
                  <a:pt x="159" y="9"/>
                </a:lnTo>
                <a:lnTo>
                  <a:pt x="161" y="12"/>
                </a:lnTo>
                <a:lnTo>
                  <a:pt x="161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5" name="Freeform 256"/>
          <p:cNvSpPr>
            <a:spLocks/>
          </p:cNvSpPr>
          <p:nvPr/>
        </p:nvSpPr>
        <p:spPr bwMode="auto">
          <a:xfrm>
            <a:off x="9408415" y="4974508"/>
            <a:ext cx="1203436" cy="857705"/>
          </a:xfrm>
          <a:custGeom>
            <a:avLst/>
            <a:gdLst>
              <a:gd name="T0" fmla="*/ 186 w 188"/>
              <a:gd name="T1" fmla="*/ 12 h 89"/>
              <a:gd name="T2" fmla="*/ 188 w 188"/>
              <a:gd name="T3" fmla="*/ 15 h 89"/>
              <a:gd name="T4" fmla="*/ 186 w 188"/>
              <a:gd name="T5" fmla="*/ 21 h 89"/>
              <a:gd name="T6" fmla="*/ 181 w 188"/>
              <a:gd name="T7" fmla="*/ 25 h 89"/>
              <a:gd name="T8" fmla="*/ 177 w 188"/>
              <a:gd name="T9" fmla="*/ 28 h 89"/>
              <a:gd name="T10" fmla="*/ 170 w 188"/>
              <a:gd name="T11" fmla="*/ 31 h 89"/>
              <a:gd name="T12" fmla="*/ 159 w 188"/>
              <a:gd name="T13" fmla="*/ 37 h 89"/>
              <a:gd name="T14" fmla="*/ 146 w 188"/>
              <a:gd name="T15" fmla="*/ 43 h 89"/>
              <a:gd name="T16" fmla="*/ 117 w 188"/>
              <a:gd name="T17" fmla="*/ 55 h 89"/>
              <a:gd name="T18" fmla="*/ 82 w 188"/>
              <a:gd name="T19" fmla="*/ 71 h 89"/>
              <a:gd name="T20" fmla="*/ 51 w 188"/>
              <a:gd name="T21" fmla="*/ 80 h 89"/>
              <a:gd name="T22" fmla="*/ 38 w 188"/>
              <a:gd name="T23" fmla="*/ 83 h 89"/>
              <a:gd name="T24" fmla="*/ 27 w 188"/>
              <a:gd name="T25" fmla="*/ 86 h 89"/>
              <a:gd name="T26" fmla="*/ 18 w 188"/>
              <a:gd name="T27" fmla="*/ 86 h 89"/>
              <a:gd name="T28" fmla="*/ 9 w 188"/>
              <a:gd name="T29" fmla="*/ 89 h 89"/>
              <a:gd name="T30" fmla="*/ 5 w 188"/>
              <a:gd name="T31" fmla="*/ 89 h 89"/>
              <a:gd name="T32" fmla="*/ 0 w 188"/>
              <a:gd name="T33" fmla="*/ 86 h 89"/>
              <a:gd name="T34" fmla="*/ 0 w 188"/>
              <a:gd name="T35" fmla="*/ 83 h 89"/>
              <a:gd name="T36" fmla="*/ 5 w 188"/>
              <a:gd name="T37" fmla="*/ 80 h 89"/>
              <a:gd name="T38" fmla="*/ 12 w 188"/>
              <a:gd name="T39" fmla="*/ 77 h 89"/>
              <a:gd name="T40" fmla="*/ 23 w 188"/>
              <a:gd name="T41" fmla="*/ 74 h 89"/>
              <a:gd name="T42" fmla="*/ 47 w 188"/>
              <a:gd name="T43" fmla="*/ 65 h 89"/>
              <a:gd name="T44" fmla="*/ 80 w 188"/>
              <a:gd name="T45" fmla="*/ 52 h 89"/>
              <a:gd name="T46" fmla="*/ 104 w 188"/>
              <a:gd name="T47" fmla="*/ 40 h 89"/>
              <a:gd name="T48" fmla="*/ 120 w 188"/>
              <a:gd name="T49" fmla="*/ 34 h 89"/>
              <a:gd name="T50" fmla="*/ 131 w 188"/>
              <a:gd name="T51" fmla="*/ 28 h 89"/>
              <a:gd name="T52" fmla="*/ 140 w 188"/>
              <a:gd name="T53" fmla="*/ 21 h 89"/>
              <a:gd name="T54" fmla="*/ 146 w 188"/>
              <a:gd name="T55" fmla="*/ 15 h 89"/>
              <a:gd name="T56" fmla="*/ 151 w 188"/>
              <a:gd name="T57" fmla="*/ 12 h 89"/>
              <a:gd name="T58" fmla="*/ 153 w 188"/>
              <a:gd name="T59" fmla="*/ 9 h 89"/>
              <a:gd name="T60" fmla="*/ 151 w 188"/>
              <a:gd name="T61" fmla="*/ 6 h 89"/>
              <a:gd name="T62" fmla="*/ 151 w 188"/>
              <a:gd name="T63" fmla="*/ 3 h 89"/>
              <a:gd name="T64" fmla="*/ 157 w 188"/>
              <a:gd name="T65" fmla="*/ 0 h 89"/>
              <a:gd name="T66" fmla="*/ 164 w 188"/>
              <a:gd name="T67" fmla="*/ 0 h 89"/>
              <a:gd name="T68" fmla="*/ 175 w 188"/>
              <a:gd name="T69" fmla="*/ 3 h 89"/>
              <a:gd name="T70" fmla="*/ 184 w 188"/>
              <a:gd name="T71" fmla="*/ 6 h 89"/>
              <a:gd name="T72" fmla="*/ 186 w 188"/>
              <a:gd name="T73" fmla="*/ 9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88" h="89">
                <a:moveTo>
                  <a:pt x="186" y="9"/>
                </a:moveTo>
                <a:lnTo>
                  <a:pt x="186" y="12"/>
                </a:lnTo>
                <a:lnTo>
                  <a:pt x="188" y="15"/>
                </a:lnTo>
                <a:lnTo>
                  <a:pt x="188" y="15"/>
                </a:lnTo>
                <a:lnTo>
                  <a:pt x="188" y="18"/>
                </a:lnTo>
                <a:lnTo>
                  <a:pt x="186" y="21"/>
                </a:lnTo>
                <a:lnTo>
                  <a:pt x="184" y="25"/>
                </a:lnTo>
                <a:lnTo>
                  <a:pt x="181" y="25"/>
                </a:lnTo>
                <a:lnTo>
                  <a:pt x="179" y="28"/>
                </a:lnTo>
                <a:lnTo>
                  <a:pt x="177" y="28"/>
                </a:lnTo>
                <a:lnTo>
                  <a:pt x="173" y="31"/>
                </a:lnTo>
                <a:lnTo>
                  <a:pt x="170" y="31"/>
                </a:lnTo>
                <a:lnTo>
                  <a:pt x="164" y="34"/>
                </a:lnTo>
                <a:lnTo>
                  <a:pt x="159" y="37"/>
                </a:lnTo>
                <a:lnTo>
                  <a:pt x="153" y="40"/>
                </a:lnTo>
                <a:lnTo>
                  <a:pt x="146" y="43"/>
                </a:lnTo>
                <a:lnTo>
                  <a:pt x="137" y="49"/>
                </a:lnTo>
                <a:lnTo>
                  <a:pt x="117" y="55"/>
                </a:lnTo>
                <a:lnTo>
                  <a:pt x="100" y="65"/>
                </a:lnTo>
                <a:lnTo>
                  <a:pt x="82" y="71"/>
                </a:lnTo>
                <a:lnTo>
                  <a:pt x="67" y="77"/>
                </a:lnTo>
                <a:lnTo>
                  <a:pt x="51" y="80"/>
                </a:lnTo>
                <a:lnTo>
                  <a:pt x="45" y="83"/>
                </a:lnTo>
                <a:lnTo>
                  <a:pt x="38" y="83"/>
                </a:lnTo>
                <a:lnTo>
                  <a:pt x="31" y="83"/>
                </a:lnTo>
                <a:lnTo>
                  <a:pt x="27" y="86"/>
                </a:lnTo>
                <a:lnTo>
                  <a:pt x="20" y="86"/>
                </a:lnTo>
                <a:lnTo>
                  <a:pt x="18" y="86"/>
                </a:lnTo>
                <a:lnTo>
                  <a:pt x="14" y="89"/>
                </a:lnTo>
                <a:lnTo>
                  <a:pt x="9" y="89"/>
                </a:lnTo>
                <a:lnTo>
                  <a:pt x="7" y="89"/>
                </a:lnTo>
                <a:lnTo>
                  <a:pt x="5" y="89"/>
                </a:lnTo>
                <a:lnTo>
                  <a:pt x="3" y="86"/>
                </a:lnTo>
                <a:lnTo>
                  <a:pt x="0" y="86"/>
                </a:lnTo>
                <a:lnTo>
                  <a:pt x="0" y="86"/>
                </a:lnTo>
                <a:lnTo>
                  <a:pt x="0" y="83"/>
                </a:lnTo>
                <a:lnTo>
                  <a:pt x="3" y="83"/>
                </a:lnTo>
                <a:lnTo>
                  <a:pt x="5" y="80"/>
                </a:lnTo>
                <a:lnTo>
                  <a:pt x="7" y="80"/>
                </a:lnTo>
                <a:lnTo>
                  <a:pt x="12" y="77"/>
                </a:lnTo>
                <a:lnTo>
                  <a:pt x="18" y="74"/>
                </a:lnTo>
                <a:lnTo>
                  <a:pt x="23" y="74"/>
                </a:lnTo>
                <a:lnTo>
                  <a:pt x="31" y="71"/>
                </a:lnTo>
                <a:lnTo>
                  <a:pt x="47" y="65"/>
                </a:lnTo>
                <a:lnTo>
                  <a:pt x="62" y="58"/>
                </a:lnTo>
                <a:lnTo>
                  <a:pt x="80" y="52"/>
                </a:lnTo>
                <a:lnTo>
                  <a:pt x="95" y="46"/>
                </a:lnTo>
                <a:lnTo>
                  <a:pt x="104" y="40"/>
                </a:lnTo>
                <a:lnTo>
                  <a:pt x="111" y="37"/>
                </a:lnTo>
                <a:lnTo>
                  <a:pt x="120" y="34"/>
                </a:lnTo>
                <a:lnTo>
                  <a:pt x="124" y="31"/>
                </a:lnTo>
                <a:lnTo>
                  <a:pt x="131" y="28"/>
                </a:lnTo>
                <a:lnTo>
                  <a:pt x="135" y="25"/>
                </a:lnTo>
                <a:lnTo>
                  <a:pt x="140" y="21"/>
                </a:lnTo>
                <a:lnTo>
                  <a:pt x="144" y="18"/>
                </a:lnTo>
                <a:lnTo>
                  <a:pt x="146" y="15"/>
                </a:lnTo>
                <a:lnTo>
                  <a:pt x="148" y="15"/>
                </a:lnTo>
                <a:lnTo>
                  <a:pt x="151" y="12"/>
                </a:lnTo>
                <a:lnTo>
                  <a:pt x="151" y="12"/>
                </a:lnTo>
                <a:lnTo>
                  <a:pt x="153" y="9"/>
                </a:lnTo>
                <a:lnTo>
                  <a:pt x="153" y="9"/>
                </a:lnTo>
                <a:lnTo>
                  <a:pt x="151" y="6"/>
                </a:lnTo>
                <a:lnTo>
                  <a:pt x="151" y="6"/>
                </a:lnTo>
                <a:lnTo>
                  <a:pt x="151" y="3"/>
                </a:lnTo>
                <a:lnTo>
                  <a:pt x="153" y="3"/>
                </a:lnTo>
                <a:lnTo>
                  <a:pt x="157" y="0"/>
                </a:lnTo>
                <a:lnTo>
                  <a:pt x="159" y="0"/>
                </a:lnTo>
                <a:lnTo>
                  <a:pt x="164" y="0"/>
                </a:lnTo>
                <a:lnTo>
                  <a:pt x="170" y="0"/>
                </a:lnTo>
                <a:lnTo>
                  <a:pt x="175" y="3"/>
                </a:lnTo>
                <a:lnTo>
                  <a:pt x="179" y="6"/>
                </a:lnTo>
                <a:lnTo>
                  <a:pt x="184" y="6"/>
                </a:lnTo>
                <a:lnTo>
                  <a:pt x="186" y="9"/>
                </a:lnTo>
                <a:lnTo>
                  <a:pt x="186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257"/>
          <p:cNvSpPr>
            <a:spLocks/>
          </p:cNvSpPr>
          <p:nvPr/>
        </p:nvSpPr>
        <p:spPr bwMode="auto">
          <a:xfrm>
            <a:off x="10144561" y="4232448"/>
            <a:ext cx="422483" cy="298753"/>
          </a:xfrm>
          <a:custGeom>
            <a:avLst/>
            <a:gdLst>
              <a:gd name="T0" fmla="*/ 38 w 66"/>
              <a:gd name="T1" fmla="*/ 24 h 31"/>
              <a:gd name="T2" fmla="*/ 31 w 66"/>
              <a:gd name="T3" fmla="*/ 24 h 31"/>
              <a:gd name="T4" fmla="*/ 27 w 66"/>
              <a:gd name="T5" fmla="*/ 21 h 31"/>
              <a:gd name="T6" fmla="*/ 22 w 66"/>
              <a:gd name="T7" fmla="*/ 21 h 31"/>
              <a:gd name="T8" fmla="*/ 18 w 66"/>
              <a:gd name="T9" fmla="*/ 18 h 31"/>
              <a:gd name="T10" fmla="*/ 14 w 66"/>
              <a:gd name="T11" fmla="*/ 15 h 31"/>
              <a:gd name="T12" fmla="*/ 9 w 66"/>
              <a:gd name="T13" fmla="*/ 12 h 31"/>
              <a:gd name="T14" fmla="*/ 5 w 66"/>
              <a:gd name="T15" fmla="*/ 12 h 31"/>
              <a:gd name="T16" fmla="*/ 2 w 66"/>
              <a:gd name="T17" fmla="*/ 9 h 31"/>
              <a:gd name="T18" fmla="*/ 0 w 66"/>
              <a:gd name="T19" fmla="*/ 6 h 31"/>
              <a:gd name="T20" fmla="*/ 0 w 66"/>
              <a:gd name="T21" fmla="*/ 3 h 31"/>
              <a:gd name="T22" fmla="*/ 0 w 66"/>
              <a:gd name="T23" fmla="*/ 3 h 31"/>
              <a:gd name="T24" fmla="*/ 0 w 66"/>
              <a:gd name="T25" fmla="*/ 3 h 31"/>
              <a:gd name="T26" fmla="*/ 2 w 66"/>
              <a:gd name="T27" fmla="*/ 3 h 31"/>
              <a:gd name="T28" fmla="*/ 5 w 66"/>
              <a:gd name="T29" fmla="*/ 3 h 31"/>
              <a:gd name="T30" fmla="*/ 7 w 66"/>
              <a:gd name="T31" fmla="*/ 0 h 31"/>
              <a:gd name="T32" fmla="*/ 11 w 66"/>
              <a:gd name="T33" fmla="*/ 0 h 31"/>
              <a:gd name="T34" fmla="*/ 18 w 66"/>
              <a:gd name="T35" fmla="*/ 0 h 31"/>
              <a:gd name="T36" fmla="*/ 27 w 66"/>
              <a:gd name="T37" fmla="*/ 0 h 31"/>
              <a:gd name="T38" fmla="*/ 36 w 66"/>
              <a:gd name="T39" fmla="*/ 0 h 31"/>
              <a:gd name="T40" fmla="*/ 44 w 66"/>
              <a:gd name="T41" fmla="*/ 3 h 31"/>
              <a:gd name="T42" fmla="*/ 51 w 66"/>
              <a:gd name="T43" fmla="*/ 3 h 31"/>
              <a:gd name="T44" fmla="*/ 58 w 66"/>
              <a:gd name="T45" fmla="*/ 9 h 31"/>
              <a:gd name="T46" fmla="*/ 64 w 66"/>
              <a:gd name="T47" fmla="*/ 12 h 31"/>
              <a:gd name="T48" fmla="*/ 66 w 66"/>
              <a:gd name="T49" fmla="*/ 15 h 31"/>
              <a:gd name="T50" fmla="*/ 66 w 66"/>
              <a:gd name="T51" fmla="*/ 21 h 31"/>
              <a:gd name="T52" fmla="*/ 66 w 66"/>
              <a:gd name="T53" fmla="*/ 24 h 31"/>
              <a:gd name="T54" fmla="*/ 66 w 66"/>
              <a:gd name="T55" fmla="*/ 28 h 31"/>
              <a:gd name="T56" fmla="*/ 64 w 66"/>
              <a:gd name="T57" fmla="*/ 31 h 31"/>
              <a:gd name="T58" fmla="*/ 64 w 66"/>
              <a:gd name="T59" fmla="*/ 31 h 31"/>
              <a:gd name="T60" fmla="*/ 60 w 66"/>
              <a:gd name="T61" fmla="*/ 31 h 31"/>
              <a:gd name="T62" fmla="*/ 58 w 66"/>
              <a:gd name="T63" fmla="*/ 31 h 31"/>
              <a:gd name="T64" fmla="*/ 55 w 66"/>
              <a:gd name="T65" fmla="*/ 31 h 31"/>
              <a:gd name="T66" fmla="*/ 51 w 66"/>
              <a:gd name="T67" fmla="*/ 31 h 31"/>
              <a:gd name="T68" fmla="*/ 47 w 66"/>
              <a:gd name="T69" fmla="*/ 28 h 31"/>
              <a:gd name="T70" fmla="*/ 42 w 66"/>
              <a:gd name="T71" fmla="*/ 28 h 31"/>
              <a:gd name="T72" fmla="*/ 38 w 66"/>
              <a:gd name="T73" fmla="*/ 24 h 31"/>
              <a:gd name="T74" fmla="*/ 38 w 66"/>
              <a:gd name="T75" fmla="*/ 24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6" h="31">
                <a:moveTo>
                  <a:pt x="38" y="24"/>
                </a:moveTo>
                <a:lnTo>
                  <a:pt x="31" y="24"/>
                </a:lnTo>
                <a:lnTo>
                  <a:pt x="27" y="21"/>
                </a:lnTo>
                <a:lnTo>
                  <a:pt x="22" y="21"/>
                </a:lnTo>
                <a:lnTo>
                  <a:pt x="18" y="18"/>
                </a:lnTo>
                <a:lnTo>
                  <a:pt x="14" y="15"/>
                </a:lnTo>
                <a:lnTo>
                  <a:pt x="9" y="12"/>
                </a:lnTo>
                <a:lnTo>
                  <a:pt x="5" y="12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2" y="3"/>
                </a:lnTo>
                <a:lnTo>
                  <a:pt x="5" y="3"/>
                </a:lnTo>
                <a:lnTo>
                  <a:pt x="7" y="0"/>
                </a:lnTo>
                <a:lnTo>
                  <a:pt x="11" y="0"/>
                </a:lnTo>
                <a:lnTo>
                  <a:pt x="18" y="0"/>
                </a:lnTo>
                <a:lnTo>
                  <a:pt x="27" y="0"/>
                </a:lnTo>
                <a:lnTo>
                  <a:pt x="36" y="0"/>
                </a:lnTo>
                <a:lnTo>
                  <a:pt x="44" y="3"/>
                </a:lnTo>
                <a:lnTo>
                  <a:pt x="51" y="3"/>
                </a:lnTo>
                <a:lnTo>
                  <a:pt x="58" y="9"/>
                </a:lnTo>
                <a:lnTo>
                  <a:pt x="64" y="12"/>
                </a:lnTo>
                <a:lnTo>
                  <a:pt x="66" y="15"/>
                </a:lnTo>
                <a:lnTo>
                  <a:pt x="66" y="21"/>
                </a:lnTo>
                <a:lnTo>
                  <a:pt x="66" y="24"/>
                </a:lnTo>
                <a:lnTo>
                  <a:pt x="66" y="28"/>
                </a:lnTo>
                <a:lnTo>
                  <a:pt x="64" y="31"/>
                </a:lnTo>
                <a:lnTo>
                  <a:pt x="64" y="31"/>
                </a:lnTo>
                <a:lnTo>
                  <a:pt x="60" y="31"/>
                </a:lnTo>
                <a:lnTo>
                  <a:pt x="58" y="31"/>
                </a:lnTo>
                <a:lnTo>
                  <a:pt x="55" y="31"/>
                </a:lnTo>
                <a:lnTo>
                  <a:pt x="51" y="31"/>
                </a:lnTo>
                <a:lnTo>
                  <a:pt x="47" y="28"/>
                </a:lnTo>
                <a:lnTo>
                  <a:pt x="42" y="28"/>
                </a:lnTo>
                <a:lnTo>
                  <a:pt x="38" y="24"/>
                </a:lnTo>
                <a:lnTo>
                  <a:pt x="3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7" name="Freeform 258"/>
          <p:cNvSpPr>
            <a:spLocks/>
          </p:cNvSpPr>
          <p:nvPr/>
        </p:nvSpPr>
        <p:spPr bwMode="auto">
          <a:xfrm>
            <a:off x="9734881" y="4049346"/>
            <a:ext cx="1216238" cy="2351453"/>
          </a:xfrm>
          <a:custGeom>
            <a:avLst/>
            <a:gdLst>
              <a:gd name="T0" fmla="*/ 2 w 190"/>
              <a:gd name="T1" fmla="*/ 10 h 244"/>
              <a:gd name="T2" fmla="*/ 0 w 190"/>
              <a:gd name="T3" fmla="*/ 7 h 244"/>
              <a:gd name="T4" fmla="*/ 2 w 190"/>
              <a:gd name="T5" fmla="*/ 3 h 244"/>
              <a:gd name="T6" fmla="*/ 5 w 190"/>
              <a:gd name="T7" fmla="*/ 0 h 244"/>
              <a:gd name="T8" fmla="*/ 9 w 190"/>
              <a:gd name="T9" fmla="*/ 0 h 244"/>
              <a:gd name="T10" fmla="*/ 18 w 190"/>
              <a:gd name="T11" fmla="*/ 0 h 244"/>
              <a:gd name="T12" fmla="*/ 27 w 190"/>
              <a:gd name="T13" fmla="*/ 3 h 244"/>
              <a:gd name="T14" fmla="*/ 33 w 190"/>
              <a:gd name="T15" fmla="*/ 3 h 244"/>
              <a:gd name="T16" fmla="*/ 42 w 190"/>
              <a:gd name="T17" fmla="*/ 7 h 244"/>
              <a:gd name="T18" fmla="*/ 44 w 190"/>
              <a:gd name="T19" fmla="*/ 10 h 244"/>
              <a:gd name="T20" fmla="*/ 44 w 190"/>
              <a:gd name="T21" fmla="*/ 16 h 244"/>
              <a:gd name="T22" fmla="*/ 44 w 190"/>
              <a:gd name="T23" fmla="*/ 25 h 244"/>
              <a:gd name="T24" fmla="*/ 44 w 190"/>
              <a:gd name="T25" fmla="*/ 34 h 244"/>
              <a:gd name="T26" fmla="*/ 47 w 190"/>
              <a:gd name="T27" fmla="*/ 47 h 244"/>
              <a:gd name="T28" fmla="*/ 49 w 190"/>
              <a:gd name="T29" fmla="*/ 62 h 244"/>
              <a:gd name="T30" fmla="*/ 53 w 190"/>
              <a:gd name="T31" fmla="*/ 90 h 244"/>
              <a:gd name="T32" fmla="*/ 62 w 190"/>
              <a:gd name="T33" fmla="*/ 121 h 244"/>
              <a:gd name="T34" fmla="*/ 75 w 190"/>
              <a:gd name="T35" fmla="*/ 145 h 244"/>
              <a:gd name="T36" fmla="*/ 93 w 190"/>
              <a:gd name="T37" fmla="*/ 164 h 244"/>
              <a:gd name="T38" fmla="*/ 111 w 190"/>
              <a:gd name="T39" fmla="*/ 182 h 244"/>
              <a:gd name="T40" fmla="*/ 128 w 190"/>
              <a:gd name="T41" fmla="*/ 194 h 244"/>
              <a:gd name="T42" fmla="*/ 139 w 190"/>
              <a:gd name="T43" fmla="*/ 204 h 244"/>
              <a:gd name="T44" fmla="*/ 146 w 190"/>
              <a:gd name="T45" fmla="*/ 207 h 244"/>
              <a:gd name="T46" fmla="*/ 153 w 190"/>
              <a:gd name="T47" fmla="*/ 210 h 244"/>
              <a:gd name="T48" fmla="*/ 153 w 190"/>
              <a:gd name="T49" fmla="*/ 210 h 244"/>
              <a:gd name="T50" fmla="*/ 157 w 190"/>
              <a:gd name="T51" fmla="*/ 201 h 244"/>
              <a:gd name="T52" fmla="*/ 164 w 190"/>
              <a:gd name="T53" fmla="*/ 182 h 244"/>
              <a:gd name="T54" fmla="*/ 170 w 190"/>
              <a:gd name="T55" fmla="*/ 173 h 244"/>
              <a:gd name="T56" fmla="*/ 179 w 190"/>
              <a:gd name="T57" fmla="*/ 173 h 244"/>
              <a:gd name="T58" fmla="*/ 181 w 190"/>
              <a:gd name="T59" fmla="*/ 176 h 244"/>
              <a:gd name="T60" fmla="*/ 183 w 190"/>
              <a:gd name="T61" fmla="*/ 182 h 244"/>
              <a:gd name="T62" fmla="*/ 186 w 190"/>
              <a:gd name="T63" fmla="*/ 191 h 244"/>
              <a:gd name="T64" fmla="*/ 188 w 190"/>
              <a:gd name="T65" fmla="*/ 213 h 244"/>
              <a:gd name="T66" fmla="*/ 190 w 190"/>
              <a:gd name="T67" fmla="*/ 231 h 244"/>
              <a:gd name="T68" fmla="*/ 188 w 190"/>
              <a:gd name="T69" fmla="*/ 238 h 244"/>
              <a:gd name="T70" fmla="*/ 179 w 190"/>
              <a:gd name="T71" fmla="*/ 244 h 244"/>
              <a:gd name="T72" fmla="*/ 166 w 190"/>
              <a:gd name="T73" fmla="*/ 241 h 244"/>
              <a:gd name="T74" fmla="*/ 146 w 190"/>
              <a:gd name="T75" fmla="*/ 234 h 244"/>
              <a:gd name="T76" fmla="*/ 124 w 190"/>
              <a:gd name="T77" fmla="*/ 222 h 244"/>
              <a:gd name="T78" fmla="*/ 100 w 190"/>
              <a:gd name="T79" fmla="*/ 207 h 244"/>
              <a:gd name="T80" fmla="*/ 75 w 190"/>
              <a:gd name="T81" fmla="*/ 188 h 244"/>
              <a:gd name="T82" fmla="*/ 55 w 190"/>
              <a:gd name="T83" fmla="*/ 164 h 244"/>
              <a:gd name="T84" fmla="*/ 38 w 190"/>
              <a:gd name="T85" fmla="*/ 139 h 244"/>
              <a:gd name="T86" fmla="*/ 29 w 190"/>
              <a:gd name="T87" fmla="*/ 114 h 244"/>
              <a:gd name="T88" fmla="*/ 22 w 190"/>
              <a:gd name="T89" fmla="*/ 90 h 244"/>
              <a:gd name="T90" fmla="*/ 16 w 190"/>
              <a:gd name="T91" fmla="*/ 71 h 244"/>
              <a:gd name="T92" fmla="*/ 11 w 190"/>
              <a:gd name="T93" fmla="*/ 31 h 244"/>
              <a:gd name="T94" fmla="*/ 9 w 190"/>
              <a:gd name="T95" fmla="*/ 16 h 244"/>
              <a:gd name="T96" fmla="*/ 2 w 190"/>
              <a:gd name="T97" fmla="*/ 1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90" h="244">
                <a:moveTo>
                  <a:pt x="2" y="10"/>
                </a:moveTo>
                <a:lnTo>
                  <a:pt x="2" y="10"/>
                </a:lnTo>
                <a:lnTo>
                  <a:pt x="0" y="7"/>
                </a:lnTo>
                <a:lnTo>
                  <a:pt x="0" y="7"/>
                </a:lnTo>
                <a:lnTo>
                  <a:pt x="2" y="3"/>
                </a:lnTo>
                <a:lnTo>
                  <a:pt x="2" y="3"/>
                </a:lnTo>
                <a:lnTo>
                  <a:pt x="2" y="0"/>
                </a:lnTo>
                <a:lnTo>
                  <a:pt x="5" y="0"/>
                </a:lnTo>
                <a:lnTo>
                  <a:pt x="7" y="0"/>
                </a:lnTo>
                <a:lnTo>
                  <a:pt x="9" y="0"/>
                </a:lnTo>
                <a:lnTo>
                  <a:pt x="14" y="0"/>
                </a:lnTo>
                <a:lnTo>
                  <a:pt x="18" y="0"/>
                </a:lnTo>
                <a:lnTo>
                  <a:pt x="22" y="0"/>
                </a:lnTo>
                <a:lnTo>
                  <a:pt x="27" y="3"/>
                </a:lnTo>
                <a:lnTo>
                  <a:pt x="31" y="3"/>
                </a:lnTo>
                <a:lnTo>
                  <a:pt x="33" y="3"/>
                </a:lnTo>
                <a:lnTo>
                  <a:pt x="38" y="7"/>
                </a:lnTo>
                <a:lnTo>
                  <a:pt x="42" y="7"/>
                </a:lnTo>
                <a:lnTo>
                  <a:pt x="44" y="7"/>
                </a:lnTo>
                <a:lnTo>
                  <a:pt x="44" y="10"/>
                </a:lnTo>
                <a:lnTo>
                  <a:pt x="44" y="13"/>
                </a:lnTo>
                <a:lnTo>
                  <a:pt x="44" y="16"/>
                </a:lnTo>
                <a:lnTo>
                  <a:pt x="44" y="22"/>
                </a:lnTo>
                <a:lnTo>
                  <a:pt x="44" y="25"/>
                </a:lnTo>
                <a:lnTo>
                  <a:pt x="44" y="28"/>
                </a:lnTo>
                <a:lnTo>
                  <a:pt x="44" y="34"/>
                </a:lnTo>
                <a:lnTo>
                  <a:pt x="44" y="37"/>
                </a:lnTo>
                <a:lnTo>
                  <a:pt x="47" y="47"/>
                </a:lnTo>
                <a:lnTo>
                  <a:pt x="47" y="53"/>
                </a:lnTo>
                <a:lnTo>
                  <a:pt x="49" y="62"/>
                </a:lnTo>
                <a:lnTo>
                  <a:pt x="51" y="71"/>
                </a:lnTo>
                <a:lnTo>
                  <a:pt x="53" y="90"/>
                </a:lnTo>
                <a:lnTo>
                  <a:pt x="58" y="108"/>
                </a:lnTo>
                <a:lnTo>
                  <a:pt x="62" y="121"/>
                </a:lnTo>
                <a:lnTo>
                  <a:pt x="69" y="133"/>
                </a:lnTo>
                <a:lnTo>
                  <a:pt x="75" y="145"/>
                </a:lnTo>
                <a:lnTo>
                  <a:pt x="84" y="154"/>
                </a:lnTo>
                <a:lnTo>
                  <a:pt x="93" y="164"/>
                </a:lnTo>
                <a:lnTo>
                  <a:pt x="102" y="173"/>
                </a:lnTo>
                <a:lnTo>
                  <a:pt x="111" y="182"/>
                </a:lnTo>
                <a:lnTo>
                  <a:pt x="119" y="188"/>
                </a:lnTo>
                <a:lnTo>
                  <a:pt x="128" y="194"/>
                </a:lnTo>
                <a:lnTo>
                  <a:pt x="137" y="201"/>
                </a:lnTo>
                <a:lnTo>
                  <a:pt x="139" y="204"/>
                </a:lnTo>
                <a:lnTo>
                  <a:pt x="144" y="204"/>
                </a:lnTo>
                <a:lnTo>
                  <a:pt x="146" y="207"/>
                </a:lnTo>
                <a:lnTo>
                  <a:pt x="148" y="207"/>
                </a:lnTo>
                <a:lnTo>
                  <a:pt x="153" y="210"/>
                </a:lnTo>
                <a:lnTo>
                  <a:pt x="153" y="210"/>
                </a:lnTo>
                <a:lnTo>
                  <a:pt x="153" y="210"/>
                </a:lnTo>
                <a:lnTo>
                  <a:pt x="155" y="204"/>
                </a:lnTo>
                <a:lnTo>
                  <a:pt x="157" y="201"/>
                </a:lnTo>
                <a:lnTo>
                  <a:pt x="159" y="191"/>
                </a:lnTo>
                <a:lnTo>
                  <a:pt x="164" y="182"/>
                </a:lnTo>
                <a:lnTo>
                  <a:pt x="166" y="176"/>
                </a:lnTo>
                <a:lnTo>
                  <a:pt x="170" y="173"/>
                </a:lnTo>
                <a:lnTo>
                  <a:pt x="175" y="170"/>
                </a:lnTo>
                <a:lnTo>
                  <a:pt x="179" y="173"/>
                </a:lnTo>
                <a:lnTo>
                  <a:pt x="179" y="173"/>
                </a:lnTo>
                <a:lnTo>
                  <a:pt x="181" y="176"/>
                </a:lnTo>
                <a:lnTo>
                  <a:pt x="183" y="179"/>
                </a:lnTo>
                <a:lnTo>
                  <a:pt x="183" y="182"/>
                </a:lnTo>
                <a:lnTo>
                  <a:pt x="183" y="185"/>
                </a:lnTo>
                <a:lnTo>
                  <a:pt x="186" y="191"/>
                </a:lnTo>
                <a:lnTo>
                  <a:pt x="186" y="204"/>
                </a:lnTo>
                <a:lnTo>
                  <a:pt x="188" y="213"/>
                </a:lnTo>
                <a:lnTo>
                  <a:pt x="188" y="222"/>
                </a:lnTo>
                <a:lnTo>
                  <a:pt x="190" y="231"/>
                </a:lnTo>
                <a:lnTo>
                  <a:pt x="190" y="234"/>
                </a:lnTo>
                <a:lnTo>
                  <a:pt x="188" y="238"/>
                </a:lnTo>
                <a:lnTo>
                  <a:pt x="186" y="241"/>
                </a:lnTo>
                <a:lnTo>
                  <a:pt x="179" y="244"/>
                </a:lnTo>
                <a:lnTo>
                  <a:pt x="172" y="241"/>
                </a:lnTo>
                <a:lnTo>
                  <a:pt x="166" y="241"/>
                </a:lnTo>
                <a:lnTo>
                  <a:pt x="157" y="238"/>
                </a:lnTo>
                <a:lnTo>
                  <a:pt x="146" y="234"/>
                </a:lnTo>
                <a:lnTo>
                  <a:pt x="135" y="228"/>
                </a:lnTo>
                <a:lnTo>
                  <a:pt x="124" y="222"/>
                </a:lnTo>
                <a:lnTo>
                  <a:pt x="111" y="216"/>
                </a:lnTo>
                <a:lnTo>
                  <a:pt x="100" y="207"/>
                </a:lnTo>
                <a:lnTo>
                  <a:pt x="86" y="198"/>
                </a:lnTo>
                <a:lnTo>
                  <a:pt x="75" y="188"/>
                </a:lnTo>
                <a:lnTo>
                  <a:pt x="64" y="176"/>
                </a:lnTo>
                <a:lnTo>
                  <a:pt x="55" y="164"/>
                </a:lnTo>
                <a:lnTo>
                  <a:pt x="47" y="151"/>
                </a:lnTo>
                <a:lnTo>
                  <a:pt x="38" y="139"/>
                </a:lnTo>
                <a:lnTo>
                  <a:pt x="33" y="127"/>
                </a:lnTo>
                <a:lnTo>
                  <a:pt x="29" y="114"/>
                </a:lnTo>
                <a:lnTo>
                  <a:pt x="25" y="102"/>
                </a:lnTo>
                <a:lnTo>
                  <a:pt x="22" y="90"/>
                </a:lnTo>
                <a:lnTo>
                  <a:pt x="18" y="80"/>
                </a:lnTo>
                <a:lnTo>
                  <a:pt x="16" y="71"/>
                </a:lnTo>
                <a:lnTo>
                  <a:pt x="14" y="53"/>
                </a:lnTo>
                <a:lnTo>
                  <a:pt x="11" y="31"/>
                </a:lnTo>
                <a:lnTo>
                  <a:pt x="9" y="22"/>
                </a:lnTo>
                <a:lnTo>
                  <a:pt x="9" y="16"/>
                </a:lnTo>
                <a:lnTo>
                  <a:pt x="5" y="13"/>
                </a:lnTo>
                <a:lnTo>
                  <a:pt x="2" y="10"/>
                </a:lnTo>
                <a:lnTo>
                  <a:pt x="2" y="1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8" name="Freeform 253">
            <a:extLst>
              <a:ext uri="{FF2B5EF4-FFF2-40B4-BE49-F238E27FC236}">
                <a16:creationId xmlns:a16="http://schemas.microsoft.com/office/drawing/2014/main" xmlns="" id="{0B98033F-97AE-45AD-B5BF-7DA26394EAE3}"/>
              </a:ext>
            </a:extLst>
          </p:cNvPr>
          <p:cNvSpPr>
            <a:spLocks/>
          </p:cNvSpPr>
          <p:nvPr/>
        </p:nvSpPr>
        <p:spPr bwMode="auto">
          <a:xfrm>
            <a:off x="8665866" y="4729769"/>
            <a:ext cx="940986" cy="298753"/>
          </a:xfrm>
          <a:custGeom>
            <a:avLst/>
            <a:gdLst>
              <a:gd name="T0" fmla="*/ 4 w 147"/>
              <a:gd name="T1" fmla="*/ 25 h 31"/>
              <a:gd name="T2" fmla="*/ 2 w 147"/>
              <a:gd name="T3" fmla="*/ 25 h 31"/>
              <a:gd name="T4" fmla="*/ 0 w 147"/>
              <a:gd name="T5" fmla="*/ 22 h 31"/>
              <a:gd name="T6" fmla="*/ 0 w 147"/>
              <a:gd name="T7" fmla="*/ 19 h 31"/>
              <a:gd name="T8" fmla="*/ 2 w 147"/>
              <a:gd name="T9" fmla="*/ 19 h 31"/>
              <a:gd name="T10" fmla="*/ 4 w 147"/>
              <a:gd name="T11" fmla="*/ 19 h 31"/>
              <a:gd name="T12" fmla="*/ 8 w 147"/>
              <a:gd name="T13" fmla="*/ 16 h 31"/>
              <a:gd name="T14" fmla="*/ 13 w 147"/>
              <a:gd name="T15" fmla="*/ 16 h 31"/>
              <a:gd name="T16" fmla="*/ 19 w 147"/>
              <a:gd name="T17" fmla="*/ 16 h 31"/>
              <a:gd name="T18" fmla="*/ 28 w 147"/>
              <a:gd name="T19" fmla="*/ 13 h 31"/>
              <a:gd name="T20" fmla="*/ 37 w 147"/>
              <a:gd name="T21" fmla="*/ 9 h 31"/>
              <a:gd name="T22" fmla="*/ 48 w 147"/>
              <a:gd name="T23" fmla="*/ 9 h 31"/>
              <a:gd name="T24" fmla="*/ 61 w 147"/>
              <a:gd name="T25" fmla="*/ 6 h 31"/>
              <a:gd name="T26" fmla="*/ 75 w 147"/>
              <a:gd name="T27" fmla="*/ 6 h 31"/>
              <a:gd name="T28" fmla="*/ 86 w 147"/>
              <a:gd name="T29" fmla="*/ 3 h 31"/>
              <a:gd name="T30" fmla="*/ 97 w 147"/>
              <a:gd name="T31" fmla="*/ 3 h 31"/>
              <a:gd name="T32" fmla="*/ 105 w 147"/>
              <a:gd name="T33" fmla="*/ 0 h 31"/>
              <a:gd name="T34" fmla="*/ 114 w 147"/>
              <a:gd name="T35" fmla="*/ 0 h 31"/>
              <a:gd name="T36" fmla="*/ 121 w 147"/>
              <a:gd name="T37" fmla="*/ 0 h 31"/>
              <a:gd name="T38" fmla="*/ 128 w 147"/>
              <a:gd name="T39" fmla="*/ 0 h 31"/>
              <a:gd name="T40" fmla="*/ 132 w 147"/>
              <a:gd name="T41" fmla="*/ 0 h 31"/>
              <a:gd name="T42" fmla="*/ 139 w 147"/>
              <a:gd name="T43" fmla="*/ 0 h 31"/>
              <a:gd name="T44" fmla="*/ 143 w 147"/>
              <a:gd name="T45" fmla="*/ 0 h 31"/>
              <a:gd name="T46" fmla="*/ 145 w 147"/>
              <a:gd name="T47" fmla="*/ 3 h 31"/>
              <a:gd name="T48" fmla="*/ 147 w 147"/>
              <a:gd name="T49" fmla="*/ 6 h 31"/>
              <a:gd name="T50" fmla="*/ 147 w 147"/>
              <a:gd name="T51" fmla="*/ 6 h 31"/>
              <a:gd name="T52" fmla="*/ 145 w 147"/>
              <a:gd name="T53" fmla="*/ 9 h 31"/>
              <a:gd name="T54" fmla="*/ 143 w 147"/>
              <a:gd name="T55" fmla="*/ 9 h 31"/>
              <a:gd name="T56" fmla="*/ 141 w 147"/>
              <a:gd name="T57" fmla="*/ 13 h 31"/>
              <a:gd name="T58" fmla="*/ 139 w 147"/>
              <a:gd name="T59" fmla="*/ 13 h 31"/>
              <a:gd name="T60" fmla="*/ 134 w 147"/>
              <a:gd name="T61" fmla="*/ 16 h 31"/>
              <a:gd name="T62" fmla="*/ 130 w 147"/>
              <a:gd name="T63" fmla="*/ 16 h 31"/>
              <a:gd name="T64" fmla="*/ 125 w 147"/>
              <a:gd name="T65" fmla="*/ 16 h 31"/>
              <a:gd name="T66" fmla="*/ 112 w 147"/>
              <a:gd name="T67" fmla="*/ 19 h 31"/>
              <a:gd name="T68" fmla="*/ 99 w 147"/>
              <a:gd name="T69" fmla="*/ 22 h 31"/>
              <a:gd name="T70" fmla="*/ 86 w 147"/>
              <a:gd name="T71" fmla="*/ 25 h 31"/>
              <a:gd name="T72" fmla="*/ 70 w 147"/>
              <a:gd name="T73" fmla="*/ 28 h 31"/>
              <a:gd name="T74" fmla="*/ 61 w 147"/>
              <a:gd name="T75" fmla="*/ 28 h 31"/>
              <a:gd name="T76" fmla="*/ 55 w 147"/>
              <a:gd name="T77" fmla="*/ 28 h 31"/>
              <a:gd name="T78" fmla="*/ 48 w 147"/>
              <a:gd name="T79" fmla="*/ 31 h 31"/>
              <a:gd name="T80" fmla="*/ 41 w 147"/>
              <a:gd name="T81" fmla="*/ 31 h 31"/>
              <a:gd name="T82" fmla="*/ 37 w 147"/>
              <a:gd name="T83" fmla="*/ 31 h 31"/>
              <a:gd name="T84" fmla="*/ 30 w 147"/>
              <a:gd name="T85" fmla="*/ 31 h 31"/>
              <a:gd name="T86" fmla="*/ 28 w 147"/>
              <a:gd name="T87" fmla="*/ 31 h 31"/>
              <a:gd name="T88" fmla="*/ 24 w 147"/>
              <a:gd name="T89" fmla="*/ 31 h 31"/>
              <a:gd name="T90" fmla="*/ 17 w 147"/>
              <a:gd name="T91" fmla="*/ 31 h 31"/>
              <a:gd name="T92" fmla="*/ 13 w 147"/>
              <a:gd name="T93" fmla="*/ 31 h 31"/>
              <a:gd name="T94" fmla="*/ 8 w 147"/>
              <a:gd name="T95" fmla="*/ 28 h 31"/>
              <a:gd name="T96" fmla="*/ 4 w 147"/>
              <a:gd name="T97" fmla="*/ 25 h 31"/>
              <a:gd name="T98" fmla="*/ 4 w 147"/>
              <a:gd name="T99" fmla="*/ 25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7" h="31">
                <a:moveTo>
                  <a:pt x="4" y="25"/>
                </a:moveTo>
                <a:lnTo>
                  <a:pt x="2" y="25"/>
                </a:lnTo>
                <a:lnTo>
                  <a:pt x="0" y="22"/>
                </a:lnTo>
                <a:lnTo>
                  <a:pt x="0" y="19"/>
                </a:lnTo>
                <a:lnTo>
                  <a:pt x="2" y="19"/>
                </a:lnTo>
                <a:lnTo>
                  <a:pt x="4" y="19"/>
                </a:lnTo>
                <a:lnTo>
                  <a:pt x="8" y="16"/>
                </a:lnTo>
                <a:lnTo>
                  <a:pt x="13" y="16"/>
                </a:lnTo>
                <a:lnTo>
                  <a:pt x="19" y="16"/>
                </a:lnTo>
                <a:lnTo>
                  <a:pt x="28" y="13"/>
                </a:lnTo>
                <a:lnTo>
                  <a:pt x="37" y="9"/>
                </a:lnTo>
                <a:lnTo>
                  <a:pt x="48" y="9"/>
                </a:lnTo>
                <a:lnTo>
                  <a:pt x="61" y="6"/>
                </a:lnTo>
                <a:lnTo>
                  <a:pt x="75" y="6"/>
                </a:lnTo>
                <a:lnTo>
                  <a:pt x="86" y="3"/>
                </a:lnTo>
                <a:lnTo>
                  <a:pt x="97" y="3"/>
                </a:lnTo>
                <a:lnTo>
                  <a:pt x="105" y="0"/>
                </a:lnTo>
                <a:lnTo>
                  <a:pt x="114" y="0"/>
                </a:lnTo>
                <a:lnTo>
                  <a:pt x="121" y="0"/>
                </a:lnTo>
                <a:lnTo>
                  <a:pt x="128" y="0"/>
                </a:lnTo>
                <a:lnTo>
                  <a:pt x="132" y="0"/>
                </a:lnTo>
                <a:lnTo>
                  <a:pt x="139" y="0"/>
                </a:lnTo>
                <a:lnTo>
                  <a:pt x="143" y="0"/>
                </a:lnTo>
                <a:lnTo>
                  <a:pt x="145" y="3"/>
                </a:lnTo>
                <a:lnTo>
                  <a:pt x="147" y="6"/>
                </a:lnTo>
                <a:lnTo>
                  <a:pt x="147" y="6"/>
                </a:lnTo>
                <a:lnTo>
                  <a:pt x="145" y="9"/>
                </a:lnTo>
                <a:lnTo>
                  <a:pt x="143" y="9"/>
                </a:lnTo>
                <a:lnTo>
                  <a:pt x="141" y="13"/>
                </a:lnTo>
                <a:lnTo>
                  <a:pt x="139" y="13"/>
                </a:lnTo>
                <a:lnTo>
                  <a:pt x="134" y="16"/>
                </a:lnTo>
                <a:lnTo>
                  <a:pt x="130" y="16"/>
                </a:lnTo>
                <a:lnTo>
                  <a:pt x="125" y="16"/>
                </a:lnTo>
                <a:lnTo>
                  <a:pt x="112" y="19"/>
                </a:lnTo>
                <a:lnTo>
                  <a:pt x="99" y="22"/>
                </a:lnTo>
                <a:lnTo>
                  <a:pt x="86" y="25"/>
                </a:lnTo>
                <a:lnTo>
                  <a:pt x="70" y="28"/>
                </a:lnTo>
                <a:lnTo>
                  <a:pt x="61" y="28"/>
                </a:lnTo>
                <a:lnTo>
                  <a:pt x="55" y="28"/>
                </a:lnTo>
                <a:lnTo>
                  <a:pt x="48" y="31"/>
                </a:lnTo>
                <a:lnTo>
                  <a:pt x="41" y="31"/>
                </a:lnTo>
                <a:lnTo>
                  <a:pt x="37" y="31"/>
                </a:lnTo>
                <a:lnTo>
                  <a:pt x="30" y="31"/>
                </a:lnTo>
                <a:lnTo>
                  <a:pt x="28" y="31"/>
                </a:lnTo>
                <a:lnTo>
                  <a:pt x="24" y="31"/>
                </a:lnTo>
                <a:lnTo>
                  <a:pt x="17" y="31"/>
                </a:lnTo>
                <a:lnTo>
                  <a:pt x="13" y="31"/>
                </a:lnTo>
                <a:lnTo>
                  <a:pt x="8" y="28"/>
                </a:lnTo>
                <a:lnTo>
                  <a:pt x="4" y="25"/>
                </a:lnTo>
                <a:lnTo>
                  <a:pt x="4" y="2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xmlns="" id="{A95A0C00-C583-43A0-941E-595EB72A9083}"/>
              </a:ext>
            </a:extLst>
          </p:cNvPr>
          <p:cNvSpPr>
            <a:spLocks/>
          </p:cNvSpPr>
          <p:nvPr/>
        </p:nvSpPr>
        <p:spPr bwMode="auto">
          <a:xfrm>
            <a:off x="9060767" y="4035490"/>
            <a:ext cx="281655" cy="2322545"/>
          </a:xfrm>
          <a:custGeom>
            <a:avLst/>
            <a:gdLst>
              <a:gd name="connsiteX0" fmla="*/ 12802 w 281655"/>
              <a:gd name="connsiteY0" fmla="*/ 0 h 2322545"/>
              <a:gd name="connsiteX1" fmla="*/ 38407 w 281655"/>
              <a:gd name="connsiteY1" fmla="*/ 0 h 2322545"/>
              <a:gd name="connsiteX2" fmla="*/ 70414 w 281655"/>
              <a:gd name="connsiteY2" fmla="*/ 0 h 2322545"/>
              <a:gd name="connsiteX3" fmla="*/ 96019 w 281655"/>
              <a:gd name="connsiteY3" fmla="*/ 0 h 2322545"/>
              <a:gd name="connsiteX4" fmla="*/ 153630 w 281655"/>
              <a:gd name="connsiteY4" fmla="*/ 0 h 2322545"/>
              <a:gd name="connsiteX5" fmla="*/ 192037 w 281655"/>
              <a:gd name="connsiteY5" fmla="*/ 28911 h 2322545"/>
              <a:gd name="connsiteX6" fmla="*/ 236846 w 281655"/>
              <a:gd name="connsiteY6" fmla="*/ 67460 h 2322545"/>
              <a:gd name="connsiteX7" fmla="*/ 249649 w 281655"/>
              <a:gd name="connsiteY7" fmla="*/ 96371 h 2322545"/>
              <a:gd name="connsiteX8" fmla="*/ 262451 w 281655"/>
              <a:gd name="connsiteY8" fmla="*/ 96371 h 2322545"/>
              <a:gd name="connsiteX9" fmla="*/ 281655 w 281655"/>
              <a:gd name="connsiteY9" fmla="*/ 125283 h 2322545"/>
              <a:gd name="connsiteX10" fmla="*/ 281655 w 281655"/>
              <a:gd name="connsiteY10" fmla="*/ 154194 h 2322545"/>
              <a:gd name="connsiteX11" fmla="*/ 281655 w 281655"/>
              <a:gd name="connsiteY11" fmla="*/ 183105 h 2322545"/>
              <a:gd name="connsiteX12" fmla="*/ 281655 w 281655"/>
              <a:gd name="connsiteY12" fmla="*/ 212017 h 2322545"/>
              <a:gd name="connsiteX13" fmla="*/ 262451 w 281655"/>
              <a:gd name="connsiteY13" fmla="*/ 240928 h 2322545"/>
              <a:gd name="connsiteX14" fmla="*/ 262451 w 281655"/>
              <a:gd name="connsiteY14" fmla="*/ 269839 h 2322545"/>
              <a:gd name="connsiteX15" fmla="*/ 249649 w 281655"/>
              <a:gd name="connsiteY15" fmla="*/ 356574 h 2322545"/>
              <a:gd name="connsiteX16" fmla="*/ 236846 w 281655"/>
              <a:gd name="connsiteY16" fmla="*/ 481856 h 2322545"/>
              <a:gd name="connsiteX17" fmla="*/ 236846 w 281655"/>
              <a:gd name="connsiteY17" fmla="*/ 539679 h 2322545"/>
              <a:gd name="connsiteX18" fmla="*/ 236846 w 281655"/>
              <a:gd name="connsiteY18" fmla="*/ 626413 h 2322545"/>
              <a:gd name="connsiteX19" fmla="*/ 224044 w 281655"/>
              <a:gd name="connsiteY19" fmla="*/ 713147 h 2322545"/>
              <a:gd name="connsiteX20" fmla="*/ 224044 w 281655"/>
              <a:gd name="connsiteY20" fmla="*/ 809518 h 2322545"/>
              <a:gd name="connsiteX21" fmla="*/ 224044 w 281655"/>
              <a:gd name="connsiteY21" fmla="*/ 954075 h 2322545"/>
              <a:gd name="connsiteX22" fmla="*/ 224044 w 281655"/>
              <a:gd name="connsiteY22" fmla="*/ 1069720 h 2322545"/>
              <a:gd name="connsiteX23" fmla="*/ 224044 w 281655"/>
              <a:gd name="connsiteY23" fmla="*/ 1223914 h 2322545"/>
              <a:gd name="connsiteX24" fmla="*/ 224044 w 281655"/>
              <a:gd name="connsiteY24" fmla="*/ 1368471 h 2322545"/>
              <a:gd name="connsiteX25" fmla="*/ 236846 w 281655"/>
              <a:gd name="connsiteY25" fmla="*/ 1551576 h 2322545"/>
              <a:gd name="connsiteX26" fmla="*/ 236846 w 281655"/>
              <a:gd name="connsiteY26" fmla="*/ 1667221 h 2322545"/>
              <a:gd name="connsiteX27" fmla="*/ 224044 w 281655"/>
              <a:gd name="connsiteY27" fmla="*/ 1811778 h 2322545"/>
              <a:gd name="connsiteX28" fmla="*/ 224044 w 281655"/>
              <a:gd name="connsiteY28" fmla="*/ 1908149 h 2322545"/>
              <a:gd name="connsiteX29" fmla="*/ 211241 w 281655"/>
              <a:gd name="connsiteY29" fmla="*/ 1994883 h 2322545"/>
              <a:gd name="connsiteX30" fmla="*/ 211241 w 281655"/>
              <a:gd name="connsiteY30" fmla="*/ 2081617 h 2322545"/>
              <a:gd name="connsiteX31" fmla="*/ 192037 w 281655"/>
              <a:gd name="connsiteY31" fmla="*/ 2139440 h 2322545"/>
              <a:gd name="connsiteX32" fmla="*/ 179235 w 281655"/>
              <a:gd name="connsiteY32" fmla="*/ 2168351 h 2322545"/>
              <a:gd name="connsiteX33" fmla="*/ 153630 w 281655"/>
              <a:gd name="connsiteY33" fmla="*/ 2226174 h 2322545"/>
              <a:gd name="connsiteX34" fmla="*/ 121624 w 281655"/>
              <a:gd name="connsiteY34" fmla="*/ 2293634 h 2322545"/>
              <a:gd name="connsiteX35" fmla="*/ 96019 w 281655"/>
              <a:gd name="connsiteY35" fmla="*/ 2322545 h 2322545"/>
              <a:gd name="connsiteX36" fmla="*/ 70414 w 281655"/>
              <a:gd name="connsiteY36" fmla="*/ 2322545 h 2322545"/>
              <a:gd name="connsiteX37" fmla="*/ 38407 w 281655"/>
              <a:gd name="connsiteY37" fmla="*/ 2322545 h 2322545"/>
              <a:gd name="connsiteX38" fmla="*/ 16603 w 281655"/>
              <a:gd name="connsiteY38" fmla="*/ 2297926 h 2322545"/>
              <a:gd name="connsiteX39" fmla="*/ 16603 w 281655"/>
              <a:gd name="connsiteY39" fmla="*/ 1957389 h 2322545"/>
              <a:gd name="connsiteX40" fmla="*/ 25605 w 281655"/>
              <a:gd name="connsiteY40" fmla="*/ 1937061 h 2322545"/>
              <a:gd name="connsiteX41" fmla="*/ 25605 w 281655"/>
              <a:gd name="connsiteY41" fmla="*/ 1869601 h 2322545"/>
              <a:gd name="connsiteX42" fmla="*/ 38407 w 281655"/>
              <a:gd name="connsiteY42" fmla="*/ 1840689 h 2322545"/>
              <a:gd name="connsiteX43" fmla="*/ 38407 w 281655"/>
              <a:gd name="connsiteY43" fmla="*/ 1782867 h 2322545"/>
              <a:gd name="connsiteX44" fmla="*/ 38407 w 281655"/>
              <a:gd name="connsiteY44" fmla="*/ 1696133 h 2322545"/>
              <a:gd name="connsiteX45" fmla="*/ 38407 w 281655"/>
              <a:gd name="connsiteY45" fmla="*/ 1609399 h 2322545"/>
              <a:gd name="connsiteX46" fmla="*/ 38407 w 281655"/>
              <a:gd name="connsiteY46" fmla="*/ 1513027 h 2322545"/>
              <a:gd name="connsiteX47" fmla="*/ 51210 w 281655"/>
              <a:gd name="connsiteY47" fmla="*/ 1281737 h 2322545"/>
              <a:gd name="connsiteX48" fmla="*/ 51210 w 281655"/>
              <a:gd name="connsiteY48" fmla="*/ 1069720 h 2322545"/>
              <a:gd name="connsiteX49" fmla="*/ 51210 w 281655"/>
              <a:gd name="connsiteY49" fmla="*/ 896252 h 2322545"/>
              <a:gd name="connsiteX50" fmla="*/ 51210 w 281655"/>
              <a:gd name="connsiteY50" fmla="*/ 713147 h 2322545"/>
              <a:gd name="connsiteX51" fmla="*/ 51210 w 281655"/>
              <a:gd name="connsiteY51" fmla="*/ 539679 h 2322545"/>
              <a:gd name="connsiteX52" fmla="*/ 51210 w 281655"/>
              <a:gd name="connsiteY52" fmla="*/ 481856 h 2322545"/>
              <a:gd name="connsiteX53" fmla="*/ 51210 w 281655"/>
              <a:gd name="connsiteY53" fmla="*/ 414396 h 2322545"/>
              <a:gd name="connsiteX54" fmla="*/ 51210 w 281655"/>
              <a:gd name="connsiteY54" fmla="*/ 356574 h 2322545"/>
              <a:gd name="connsiteX55" fmla="*/ 51210 w 281655"/>
              <a:gd name="connsiteY55" fmla="*/ 298751 h 2322545"/>
              <a:gd name="connsiteX56" fmla="*/ 51210 w 281655"/>
              <a:gd name="connsiteY56" fmla="*/ 269839 h 2322545"/>
              <a:gd name="connsiteX57" fmla="*/ 38407 w 281655"/>
              <a:gd name="connsiteY57" fmla="*/ 240928 h 2322545"/>
              <a:gd name="connsiteX58" fmla="*/ 38407 w 281655"/>
              <a:gd name="connsiteY58" fmla="*/ 183105 h 2322545"/>
              <a:gd name="connsiteX59" fmla="*/ 25605 w 281655"/>
              <a:gd name="connsiteY59" fmla="*/ 154194 h 2322545"/>
              <a:gd name="connsiteX60" fmla="*/ 25605 w 281655"/>
              <a:gd name="connsiteY60" fmla="*/ 125283 h 2322545"/>
              <a:gd name="connsiteX61" fmla="*/ 12802 w 281655"/>
              <a:gd name="connsiteY61" fmla="*/ 96371 h 2322545"/>
              <a:gd name="connsiteX62" fmla="*/ 0 w 281655"/>
              <a:gd name="connsiteY62" fmla="*/ 67460 h 2322545"/>
              <a:gd name="connsiteX63" fmla="*/ 0 w 281655"/>
              <a:gd name="connsiteY63" fmla="*/ 28911 h 2322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281655" h="2322545">
                <a:moveTo>
                  <a:pt x="12802" y="0"/>
                </a:moveTo>
                <a:lnTo>
                  <a:pt x="38407" y="0"/>
                </a:lnTo>
                <a:lnTo>
                  <a:pt x="70414" y="0"/>
                </a:lnTo>
                <a:lnTo>
                  <a:pt x="96019" y="0"/>
                </a:lnTo>
                <a:lnTo>
                  <a:pt x="153630" y="0"/>
                </a:lnTo>
                <a:lnTo>
                  <a:pt x="192037" y="28911"/>
                </a:lnTo>
                <a:lnTo>
                  <a:pt x="236846" y="67460"/>
                </a:lnTo>
                <a:lnTo>
                  <a:pt x="249649" y="96371"/>
                </a:lnTo>
                <a:lnTo>
                  <a:pt x="262451" y="96371"/>
                </a:lnTo>
                <a:lnTo>
                  <a:pt x="281655" y="125283"/>
                </a:lnTo>
                <a:lnTo>
                  <a:pt x="281655" y="154194"/>
                </a:lnTo>
                <a:lnTo>
                  <a:pt x="281655" y="183105"/>
                </a:lnTo>
                <a:lnTo>
                  <a:pt x="281655" y="212017"/>
                </a:lnTo>
                <a:lnTo>
                  <a:pt x="262451" y="240928"/>
                </a:lnTo>
                <a:lnTo>
                  <a:pt x="262451" y="269839"/>
                </a:lnTo>
                <a:lnTo>
                  <a:pt x="249649" y="356574"/>
                </a:lnTo>
                <a:lnTo>
                  <a:pt x="236846" y="481856"/>
                </a:lnTo>
                <a:lnTo>
                  <a:pt x="236846" y="539679"/>
                </a:lnTo>
                <a:lnTo>
                  <a:pt x="236846" y="626413"/>
                </a:lnTo>
                <a:lnTo>
                  <a:pt x="224044" y="713147"/>
                </a:lnTo>
                <a:lnTo>
                  <a:pt x="224044" y="809518"/>
                </a:lnTo>
                <a:lnTo>
                  <a:pt x="224044" y="954075"/>
                </a:lnTo>
                <a:lnTo>
                  <a:pt x="224044" y="1069720"/>
                </a:lnTo>
                <a:lnTo>
                  <a:pt x="224044" y="1223914"/>
                </a:lnTo>
                <a:lnTo>
                  <a:pt x="224044" y="1368471"/>
                </a:lnTo>
                <a:lnTo>
                  <a:pt x="236846" y="1551576"/>
                </a:lnTo>
                <a:lnTo>
                  <a:pt x="236846" y="1667221"/>
                </a:lnTo>
                <a:lnTo>
                  <a:pt x="224044" y="1811778"/>
                </a:lnTo>
                <a:lnTo>
                  <a:pt x="224044" y="1908149"/>
                </a:lnTo>
                <a:lnTo>
                  <a:pt x="211241" y="1994883"/>
                </a:lnTo>
                <a:lnTo>
                  <a:pt x="211241" y="2081617"/>
                </a:lnTo>
                <a:lnTo>
                  <a:pt x="192037" y="2139440"/>
                </a:lnTo>
                <a:lnTo>
                  <a:pt x="179235" y="2168351"/>
                </a:lnTo>
                <a:lnTo>
                  <a:pt x="153630" y="2226174"/>
                </a:lnTo>
                <a:lnTo>
                  <a:pt x="121624" y="2293634"/>
                </a:lnTo>
                <a:lnTo>
                  <a:pt x="96019" y="2322545"/>
                </a:lnTo>
                <a:lnTo>
                  <a:pt x="70414" y="2322545"/>
                </a:lnTo>
                <a:lnTo>
                  <a:pt x="38407" y="2322545"/>
                </a:lnTo>
                <a:lnTo>
                  <a:pt x="16603" y="2297926"/>
                </a:lnTo>
                <a:lnTo>
                  <a:pt x="16603" y="1957389"/>
                </a:lnTo>
                <a:lnTo>
                  <a:pt x="25605" y="1937061"/>
                </a:lnTo>
                <a:lnTo>
                  <a:pt x="25605" y="1869601"/>
                </a:lnTo>
                <a:lnTo>
                  <a:pt x="38407" y="1840689"/>
                </a:lnTo>
                <a:lnTo>
                  <a:pt x="38407" y="1782867"/>
                </a:lnTo>
                <a:lnTo>
                  <a:pt x="38407" y="1696133"/>
                </a:lnTo>
                <a:lnTo>
                  <a:pt x="38407" y="1609399"/>
                </a:lnTo>
                <a:lnTo>
                  <a:pt x="38407" y="1513027"/>
                </a:lnTo>
                <a:lnTo>
                  <a:pt x="51210" y="1281737"/>
                </a:lnTo>
                <a:lnTo>
                  <a:pt x="51210" y="1069720"/>
                </a:lnTo>
                <a:lnTo>
                  <a:pt x="51210" y="896252"/>
                </a:lnTo>
                <a:lnTo>
                  <a:pt x="51210" y="713147"/>
                </a:lnTo>
                <a:lnTo>
                  <a:pt x="51210" y="539679"/>
                </a:lnTo>
                <a:lnTo>
                  <a:pt x="51210" y="481856"/>
                </a:lnTo>
                <a:lnTo>
                  <a:pt x="51210" y="414396"/>
                </a:lnTo>
                <a:lnTo>
                  <a:pt x="51210" y="356574"/>
                </a:lnTo>
                <a:lnTo>
                  <a:pt x="51210" y="298751"/>
                </a:lnTo>
                <a:lnTo>
                  <a:pt x="51210" y="269839"/>
                </a:lnTo>
                <a:lnTo>
                  <a:pt x="38407" y="240928"/>
                </a:lnTo>
                <a:lnTo>
                  <a:pt x="38407" y="183105"/>
                </a:lnTo>
                <a:lnTo>
                  <a:pt x="25605" y="154194"/>
                </a:lnTo>
                <a:lnTo>
                  <a:pt x="25605" y="125283"/>
                </a:lnTo>
                <a:lnTo>
                  <a:pt x="12802" y="96371"/>
                </a:lnTo>
                <a:lnTo>
                  <a:pt x="0" y="67460"/>
                </a:lnTo>
                <a:lnTo>
                  <a:pt x="0" y="28911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2" name="任意多边形: 形状 81">
            <a:extLst>
              <a:ext uri="{FF2B5EF4-FFF2-40B4-BE49-F238E27FC236}">
                <a16:creationId xmlns:a16="http://schemas.microsoft.com/office/drawing/2014/main" xmlns="" id="{4D3359CD-D367-4F68-8EDC-ED49CFC01911}"/>
              </a:ext>
            </a:extLst>
          </p:cNvPr>
          <p:cNvSpPr/>
          <p:nvPr/>
        </p:nvSpPr>
        <p:spPr>
          <a:xfrm>
            <a:off x="8871759" y="5986406"/>
            <a:ext cx="217645" cy="318030"/>
          </a:xfrm>
          <a:custGeom>
            <a:avLst/>
            <a:gdLst>
              <a:gd name="connsiteX0" fmla="*/ 0 w 217645"/>
              <a:gd name="connsiteY0" fmla="*/ 0 h 318030"/>
              <a:gd name="connsiteX1" fmla="*/ 19204 w 217645"/>
              <a:gd name="connsiteY1" fmla="*/ 0 h 318030"/>
              <a:gd name="connsiteX2" fmla="*/ 44809 w 217645"/>
              <a:gd name="connsiteY2" fmla="*/ 0 h 318030"/>
              <a:gd name="connsiteX3" fmla="*/ 89618 w 217645"/>
              <a:gd name="connsiteY3" fmla="*/ 0 h 318030"/>
              <a:gd name="connsiteX4" fmla="*/ 128025 w 217645"/>
              <a:gd name="connsiteY4" fmla="*/ 0 h 318030"/>
              <a:gd name="connsiteX5" fmla="*/ 172834 w 217645"/>
              <a:gd name="connsiteY5" fmla="*/ 0 h 318030"/>
              <a:gd name="connsiteX6" fmla="*/ 198439 w 217645"/>
              <a:gd name="connsiteY6" fmla="*/ 28911 h 318030"/>
              <a:gd name="connsiteX7" fmla="*/ 217645 w 217645"/>
              <a:gd name="connsiteY7" fmla="*/ 28911 h 318030"/>
              <a:gd name="connsiteX8" fmla="*/ 217645 w 217645"/>
              <a:gd name="connsiteY8" fmla="*/ 318030 h 318030"/>
              <a:gd name="connsiteX9" fmla="*/ 217643 w 217645"/>
              <a:gd name="connsiteY9" fmla="*/ 318024 h 318030"/>
              <a:gd name="connsiteX10" fmla="*/ 198439 w 217645"/>
              <a:gd name="connsiteY10" fmla="*/ 289113 h 318030"/>
              <a:gd name="connsiteX11" fmla="*/ 185636 w 217645"/>
              <a:gd name="connsiteY11" fmla="*/ 231290 h 318030"/>
              <a:gd name="connsiteX12" fmla="*/ 160031 w 217645"/>
              <a:gd name="connsiteY12" fmla="*/ 202379 h 318030"/>
              <a:gd name="connsiteX13" fmla="*/ 128025 w 217645"/>
              <a:gd name="connsiteY13" fmla="*/ 144556 h 318030"/>
              <a:gd name="connsiteX14" fmla="*/ 70414 w 217645"/>
              <a:gd name="connsiteY14" fmla="*/ 115645 h 318030"/>
              <a:gd name="connsiteX15" fmla="*/ 57611 w 217645"/>
              <a:gd name="connsiteY15" fmla="*/ 86734 h 318030"/>
              <a:gd name="connsiteX16" fmla="*/ 44809 w 217645"/>
              <a:gd name="connsiteY16" fmla="*/ 86734 h 318030"/>
              <a:gd name="connsiteX17" fmla="*/ 32006 w 217645"/>
              <a:gd name="connsiteY17" fmla="*/ 57822 h 318030"/>
              <a:gd name="connsiteX18" fmla="*/ 19204 w 217645"/>
              <a:gd name="connsiteY18" fmla="*/ 57822 h 318030"/>
              <a:gd name="connsiteX19" fmla="*/ 0 w 217645"/>
              <a:gd name="connsiteY19" fmla="*/ 28911 h 318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17645" h="318030">
                <a:moveTo>
                  <a:pt x="0" y="0"/>
                </a:moveTo>
                <a:lnTo>
                  <a:pt x="19204" y="0"/>
                </a:lnTo>
                <a:lnTo>
                  <a:pt x="44809" y="0"/>
                </a:lnTo>
                <a:lnTo>
                  <a:pt x="89618" y="0"/>
                </a:lnTo>
                <a:lnTo>
                  <a:pt x="128025" y="0"/>
                </a:lnTo>
                <a:lnTo>
                  <a:pt x="172834" y="0"/>
                </a:lnTo>
                <a:lnTo>
                  <a:pt x="198439" y="28911"/>
                </a:lnTo>
                <a:lnTo>
                  <a:pt x="217645" y="28911"/>
                </a:lnTo>
                <a:lnTo>
                  <a:pt x="217645" y="318030"/>
                </a:lnTo>
                <a:lnTo>
                  <a:pt x="217643" y="318024"/>
                </a:lnTo>
                <a:lnTo>
                  <a:pt x="198439" y="289113"/>
                </a:lnTo>
                <a:lnTo>
                  <a:pt x="185636" y="231290"/>
                </a:lnTo>
                <a:lnTo>
                  <a:pt x="160031" y="202379"/>
                </a:lnTo>
                <a:lnTo>
                  <a:pt x="128025" y="144556"/>
                </a:lnTo>
                <a:lnTo>
                  <a:pt x="70414" y="115645"/>
                </a:lnTo>
                <a:lnTo>
                  <a:pt x="57611" y="86734"/>
                </a:lnTo>
                <a:lnTo>
                  <a:pt x="44809" y="86734"/>
                </a:lnTo>
                <a:lnTo>
                  <a:pt x="32006" y="57822"/>
                </a:lnTo>
                <a:lnTo>
                  <a:pt x="19204" y="57822"/>
                </a:lnTo>
                <a:lnTo>
                  <a:pt x="0" y="2891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9" name="Freeform 254">
            <a:extLst>
              <a:ext uri="{FF2B5EF4-FFF2-40B4-BE49-F238E27FC236}">
                <a16:creationId xmlns:a16="http://schemas.microsoft.com/office/drawing/2014/main" xmlns="" id="{D43CBF7C-7693-4C7A-AE4E-657FABFBF7FC}"/>
              </a:ext>
            </a:extLst>
          </p:cNvPr>
          <p:cNvSpPr>
            <a:spLocks/>
          </p:cNvSpPr>
          <p:nvPr/>
        </p:nvSpPr>
        <p:spPr bwMode="auto">
          <a:xfrm>
            <a:off x="8435421" y="5134120"/>
            <a:ext cx="1075410" cy="713146"/>
          </a:xfrm>
          <a:custGeom>
            <a:avLst/>
            <a:gdLst>
              <a:gd name="T0" fmla="*/ 11 w 168"/>
              <a:gd name="T1" fmla="*/ 68 h 74"/>
              <a:gd name="T2" fmla="*/ 5 w 168"/>
              <a:gd name="T3" fmla="*/ 62 h 74"/>
              <a:gd name="T4" fmla="*/ 2 w 168"/>
              <a:gd name="T5" fmla="*/ 59 h 74"/>
              <a:gd name="T6" fmla="*/ 0 w 168"/>
              <a:gd name="T7" fmla="*/ 56 h 74"/>
              <a:gd name="T8" fmla="*/ 0 w 168"/>
              <a:gd name="T9" fmla="*/ 53 h 74"/>
              <a:gd name="T10" fmla="*/ 0 w 168"/>
              <a:gd name="T11" fmla="*/ 50 h 74"/>
              <a:gd name="T12" fmla="*/ 2 w 168"/>
              <a:gd name="T13" fmla="*/ 50 h 74"/>
              <a:gd name="T14" fmla="*/ 5 w 168"/>
              <a:gd name="T15" fmla="*/ 47 h 74"/>
              <a:gd name="T16" fmla="*/ 9 w 168"/>
              <a:gd name="T17" fmla="*/ 47 h 74"/>
              <a:gd name="T18" fmla="*/ 13 w 168"/>
              <a:gd name="T19" fmla="*/ 50 h 74"/>
              <a:gd name="T20" fmla="*/ 18 w 168"/>
              <a:gd name="T21" fmla="*/ 50 h 74"/>
              <a:gd name="T22" fmla="*/ 22 w 168"/>
              <a:gd name="T23" fmla="*/ 50 h 74"/>
              <a:gd name="T24" fmla="*/ 24 w 168"/>
              <a:gd name="T25" fmla="*/ 50 h 74"/>
              <a:gd name="T26" fmla="*/ 27 w 168"/>
              <a:gd name="T27" fmla="*/ 50 h 74"/>
              <a:gd name="T28" fmla="*/ 31 w 168"/>
              <a:gd name="T29" fmla="*/ 47 h 74"/>
              <a:gd name="T30" fmla="*/ 38 w 168"/>
              <a:gd name="T31" fmla="*/ 47 h 74"/>
              <a:gd name="T32" fmla="*/ 44 w 168"/>
              <a:gd name="T33" fmla="*/ 43 h 74"/>
              <a:gd name="T34" fmla="*/ 55 w 168"/>
              <a:gd name="T35" fmla="*/ 40 h 74"/>
              <a:gd name="T36" fmla="*/ 66 w 168"/>
              <a:gd name="T37" fmla="*/ 34 h 74"/>
              <a:gd name="T38" fmla="*/ 82 w 168"/>
              <a:gd name="T39" fmla="*/ 28 h 74"/>
              <a:gd name="T40" fmla="*/ 97 w 168"/>
              <a:gd name="T41" fmla="*/ 22 h 74"/>
              <a:gd name="T42" fmla="*/ 113 w 168"/>
              <a:gd name="T43" fmla="*/ 16 h 74"/>
              <a:gd name="T44" fmla="*/ 126 w 168"/>
              <a:gd name="T45" fmla="*/ 13 h 74"/>
              <a:gd name="T46" fmla="*/ 137 w 168"/>
              <a:gd name="T47" fmla="*/ 10 h 74"/>
              <a:gd name="T48" fmla="*/ 148 w 168"/>
              <a:gd name="T49" fmla="*/ 7 h 74"/>
              <a:gd name="T50" fmla="*/ 155 w 168"/>
              <a:gd name="T51" fmla="*/ 3 h 74"/>
              <a:gd name="T52" fmla="*/ 161 w 168"/>
              <a:gd name="T53" fmla="*/ 0 h 74"/>
              <a:gd name="T54" fmla="*/ 166 w 168"/>
              <a:gd name="T55" fmla="*/ 0 h 74"/>
              <a:gd name="T56" fmla="*/ 168 w 168"/>
              <a:gd name="T57" fmla="*/ 3 h 74"/>
              <a:gd name="T58" fmla="*/ 168 w 168"/>
              <a:gd name="T59" fmla="*/ 3 h 74"/>
              <a:gd name="T60" fmla="*/ 166 w 168"/>
              <a:gd name="T61" fmla="*/ 7 h 74"/>
              <a:gd name="T62" fmla="*/ 159 w 168"/>
              <a:gd name="T63" fmla="*/ 10 h 74"/>
              <a:gd name="T64" fmla="*/ 152 w 168"/>
              <a:gd name="T65" fmla="*/ 13 h 74"/>
              <a:gd name="T66" fmla="*/ 148 w 168"/>
              <a:gd name="T67" fmla="*/ 16 h 74"/>
              <a:gd name="T68" fmla="*/ 144 w 168"/>
              <a:gd name="T69" fmla="*/ 19 h 74"/>
              <a:gd name="T70" fmla="*/ 139 w 168"/>
              <a:gd name="T71" fmla="*/ 22 h 74"/>
              <a:gd name="T72" fmla="*/ 133 w 168"/>
              <a:gd name="T73" fmla="*/ 25 h 74"/>
              <a:gd name="T74" fmla="*/ 126 w 168"/>
              <a:gd name="T75" fmla="*/ 28 h 74"/>
              <a:gd name="T76" fmla="*/ 119 w 168"/>
              <a:gd name="T77" fmla="*/ 31 h 74"/>
              <a:gd name="T78" fmla="*/ 113 w 168"/>
              <a:gd name="T79" fmla="*/ 37 h 74"/>
              <a:gd name="T80" fmla="*/ 104 w 168"/>
              <a:gd name="T81" fmla="*/ 40 h 74"/>
              <a:gd name="T82" fmla="*/ 88 w 168"/>
              <a:gd name="T83" fmla="*/ 50 h 74"/>
              <a:gd name="T84" fmla="*/ 73 w 168"/>
              <a:gd name="T85" fmla="*/ 56 h 74"/>
              <a:gd name="T86" fmla="*/ 62 w 168"/>
              <a:gd name="T87" fmla="*/ 62 h 74"/>
              <a:gd name="T88" fmla="*/ 51 w 168"/>
              <a:gd name="T89" fmla="*/ 65 h 74"/>
              <a:gd name="T90" fmla="*/ 42 w 168"/>
              <a:gd name="T91" fmla="*/ 71 h 74"/>
              <a:gd name="T92" fmla="*/ 38 w 168"/>
              <a:gd name="T93" fmla="*/ 71 h 74"/>
              <a:gd name="T94" fmla="*/ 33 w 168"/>
              <a:gd name="T95" fmla="*/ 74 h 74"/>
              <a:gd name="T96" fmla="*/ 29 w 168"/>
              <a:gd name="T97" fmla="*/ 74 h 74"/>
              <a:gd name="T98" fmla="*/ 24 w 168"/>
              <a:gd name="T99" fmla="*/ 74 h 74"/>
              <a:gd name="T100" fmla="*/ 20 w 168"/>
              <a:gd name="T101" fmla="*/ 74 h 74"/>
              <a:gd name="T102" fmla="*/ 16 w 168"/>
              <a:gd name="T103" fmla="*/ 71 h 74"/>
              <a:gd name="T104" fmla="*/ 11 w 168"/>
              <a:gd name="T105" fmla="*/ 68 h 74"/>
              <a:gd name="T106" fmla="*/ 11 w 168"/>
              <a:gd name="T107" fmla="*/ 68 h 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68" h="74">
                <a:moveTo>
                  <a:pt x="11" y="68"/>
                </a:moveTo>
                <a:lnTo>
                  <a:pt x="5" y="62"/>
                </a:lnTo>
                <a:lnTo>
                  <a:pt x="2" y="59"/>
                </a:lnTo>
                <a:lnTo>
                  <a:pt x="0" y="56"/>
                </a:lnTo>
                <a:lnTo>
                  <a:pt x="0" y="53"/>
                </a:lnTo>
                <a:lnTo>
                  <a:pt x="0" y="50"/>
                </a:lnTo>
                <a:lnTo>
                  <a:pt x="2" y="50"/>
                </a:lnTo>
                <a:lnTo>
                  <a:pt x="5" y="47"/>
                </a:lnTo>
                <a:lnTo>
                  <a:pt x="9" y="47"/>
                </a:lnTo>
                <a:lnTo>
                  <a:pt x="13" y="50"/>
                </a:lnTo>
                <a:lnTo>
                  <a:pt x="18" y="50"/>
                </a:lnTo>
                <a:lnTo>
                  <a:pt x="22" y="50"/>
                </a:lnTo>
                <a:lnTo>
                  <a:pt x="24" y="50"/>
                </a:lnTo>
                <a:lnTo>
                  <a:pt x="27" y="50"/>
                </a:lnTo>
                <a:lnTo>
                  <a:pt x="31" y="47"/>
                </a:lnTo>
                <a:lnTo>
                  <a:pt x="38" y="47"/>
                </a:lnTo>
                <a:lnTo>
                  <a:pt x="44" y="43"/>
                </a:lnTo>
                <a:lnTo>
                  <a:pt x="55" y="40"/>
                </a:lnTo>
                <a:lnTo>
                  <a:pt x="66" y="34"/>
                </a:lnTo>
                <a:lnTo>
                  <a:pt x="82" y="28"/>
                </a:lnTo>
                <a:lnTo>
                  <a:pt x="97" y="22"/>
                </a:lnTo>
                <a:lnTo>
                  <a:pt x="113" y="16"/>
                </a:lnTo>
                <a:lnTo>
                  <a:pt x="126" y="13"/>
                </a:lnTo>
                <a:lnTo>
                  <a:pt x="137" y="10"/>
                </a:lnTo>
                <a:lnTo>
                  <a:pt x="148" y="7"/>
                </a:lnTo>
                <a:lnTo>
                  <a:pt x="155" y="3"/>
                </a:lnTo>
                <a:lnTo>
                  <a:pt x="161" y="0"/>
                </a:lnTo>
                <a:lnTo>
                  <a:pt x="166" y="0"/>
                </a:lnTo>
                <a:lnTo>
                  <a:pt x="168" y="3"/>
                </a:lnTo>
                <a:lnTo>
                  <a:pt x="168" y="3"/>
                </a:lnTo>
                <a:lnTo>
                  <a:pt x="166" y="7"/>
                </a:lnTo>
                <a:lnTo>
                  <a:pt x="159" y="10"/>
                </a:lnTo>
                <a:lnTo>
                  <a:pt x="152" y="13"/>
                </a:lnTo>
                <a:lnTo>
                  <a:pt x="148" y="16"/>
                </a:lnTo>
                <a:lnTo>
                  <a:pt x="144" y="19"/>
                </a:lnTo>
                <a:lnTo>
                  <a:pt x="139" y="22"/>
                </a:lnTo>
                <a:lnTo>
                  <a:pt x="133" y="25"/>
                </a:lnTo>
                <a:lnTo>
                  <a:pt x="126" y="28"/>
                </a:lnTo>
                <a:lnTo>
                  <a:pt x="119" y="31"/>
                </a:lnTo>
                <a:lnTo>
                  <a:pt x="113" y="37"/>
                </a:lnTo>
                <a:lnTo>
                  <a:pt x="104" y="40"/>
                </a:lnTo>
                <a:lnTo>
                  <a:pt x="88" y="50"/>
                </a:lnTo>
                <a:lnTo>
                  <a:pt x="73" y="56"/>
                </a:lnTo>
                <a:lnTo>
                  <a:pt x="62" y="62"/>
                </a:lnTo>
                <a:lnTo>
                  <a:pt x="51" y="65"/>
                </a:lnTo>
                <a:lnTo>
                  <a:pt x="42" y="71"/>
                </a:lnTo>
                <a:lnTo>
                  <a:pt x="38" y="71"/>
                </a:lnTo>
                <a:lnTo>
                  <a:pt x="33" y="74"/>
                </a:lnTo>
                <a:lnTo>
                  <a:pt x="29" y="74"/>
                </a:lnTo>
                <a:lnTo>
                  <a:pt x="24" y="74"/>
                </a:lnTo>
                <a:lnTo>
                  <a:pt x="20" y="74"/>
                </a:lnTo>
                <a:lnTo>
                  <a:pt x="16" y="71"/>
                </a:lnTo>
                <a:lnTo>
                  <a:pt x="11" y="68"/>
                </a:lnTo>
                <a:lnTo>
                  <a:pt x="11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0" name="Freeform 255">
            <a:extLst>
              <a:ext uri="{FF2B5EF4-FFF2-40B4-BE49-F238E27FC236}">
                <a16:creationId xmlns:a16="http://schemas.microsoft.com/office/drawing/2014/main" xmlns="" id="{FEA30FB3-31C7-4434-A7B9-4A4DBC3877A3}"/>
              </a:ext>
            </a:extLst>
          </p:cNvPr>
          <p:cNvSpPr>
            <a:spLocks/>
          </p:cNvSpPr>
          <p:nvPr/>
        </p:nvSpPr>
        <p:spPr bwMode="auto">
          <a:xfrm>
            <a:off x="9498029" y="4632990"/>
            <a:ext cx="1030604" cy="472221"/>
          </a:xfrm>
          <a:custGeom>
            <a:avLst/>
            <a:gdLst>
              <a:gd name="T0" fmla="*/ 161 w 161"/>
              <a:gd name="T1" fmla="*/ 12 h 49"/>
              <a:gd name="T2" fmla="*/ 159 w 161"/>
              <a:gd name="T3" fmla="*/ 12 h 49"/>
              <a:gd name="T4" fmla="*/ 156 w 161"/>
              <a:gd name="T5" fmla="*/ 15 h 49"/>
              <a:gd name="T6" fmla="*/ 150 w 161"/>
              <a:gd name="T7" fmla="*/ 15 h 49"/>
              <a:gd name="T8" fmla="*/ 143 w 161"/>
              <a:gd name="T9" fmla="*/ 18 h 49"/>
              <a:gd name="T10" fmla="*/ 134 w 161"/>
              <a:gd name="T11" fmla="*/ 22 h 49"/>
              <a:gd name="T12" fmla="*/ 123 w 161"/>
              <a:gd name="T13" fmla="*/ 25 h 49"/>
              <a:gd name="T14" fmla="*/ 110 w 161"/>
              <a:gd name="T15" fmla="*/ 28 h 49"/>
              <a:gd name="T16" fmla="*/ 97 w 161"/>
              <a:gd name="T17" fmla="*/ 34 h 49"/>
              <a:gd name="T18" fmla="*/ 81 w 161"/>
              <a:gd name="T19" fmla="*/ 37 h 49"/>
              <a:gd name="T20" fmla="*/ 68 w 161"/>
              <a:gd name="T21" fmla="*/ 40 h 49"/>
              <a:gd name="T22" fmla="*/ 55 w 161"/>
              <a:gd name="T23" fmla="*/ 43 h 49"/>
              <a:gd name="T24" fmla="*/ 44 w 161"/>
              <a:gd name="T25" fmla="*/ 46 h 49"/>
              <a:gd name="T26" fmla="*/ 35 w 161"/>
              <a:gd name="T27" fmla="*/ 49 h 49"/>
              <a:gd name="T28" fmla="*/ 28 w 161"/>
              <a:gd name="T29" fmla="*/ 49 h 49"/>
              <a:gd name="T30" fmla="*/ 22 w 161"/>
              <a:gd name="T31" fmla="*/ 49 h 49"/>
              <a:gd name="T32" fmla="*/ 17 w 161"/>
              <a:gd name="T33" fmla="*/ 49 h 49"/>
              <a:gd name="T34" fmla="*/ 11 w 161"/>
              <a:gd name="T35" fmla="*/ 49 h 49"/>
              <a:gd name="T36" fmla="*/ 6 w 161"/>
              <a:gd name="T37" fmla="*/ 46 h 49"/>
              <a:gd name="T38" fmla="*/ 2 w 161"/>
              <a:gd name="T39" fmla="*/ 46 h 49"/>
              <a:gd name="T40" fmla="*/ 0 w 161"/>
              <a:gd name="T41" fmla="*/ 43 h 49"/>
              <a:gd name="T42" fmla="*/ 0 w 161"/>
              <a:gd name="T43" fmla="*/ 43 h 49"/>
              <a:gd name="T44" fmla="*/ 0 w 161"/>
              <a:gd name="T45" fmla="*/ 43 h 49"/>
              <a:gd name="T46" fmla="*/ 0 w 161"/>
              <a:gd name="T47" fmla="*/ 40 h 49"/>
              <a:gd name="T48" fmla="*/ 2 w 161"/>
              <a:gd name="T49" fmla="*/ 40 h 49"/>
              <a:gd name="T50" fmla="*/ 4 w 161"/>
              <a:gd name="T51" fmla="*/ 40 h 49"/>
              <a:gd name="T52" fmla="*/ 6 w 161"/>
              <a:gd name="T53" fmla="*/ 37 h 49"/>
              <a:gd name="T54" fmla="*/ 11 w 161"/>
              <a:gd name="T55" fmla="*/ 37 h 49"/>
              <a:gd name="T56" fmla="*/ 13 w 161"/>
              <a:gd name="T57" fmla="*/ 37 h 49"/>
              <a:gd name="T58" fmla="*/ 17 w 161"/>
              <a:gd name="T59" fmla="*/ 34 h 49"/>
              <a:gd name="T60" fmla="*/ 24 w 161"/>
              <a:gd name="T61" fmla="*/ 34 h 49"/>
              <a:gd name="T62" fmla="*/ 28 w 161"/>
              <a:gd name="T63" fmla="*/ 31 h 49"/>
              <a:gd name="T64" fmla="*/ 35 w 161"/>
              <a:gd name="T65" fmla="*/ 28 h 49"/>
              <a:gd name="T66" fmla="*/ 42 w 161"/>
              <a:gd name="T67" fmla="*/ 28 h 49"/>
              <a:gd name="T68" fmla="*/ 48 w 161"/>
              <a:gd name="T69" fmla="*/ 25 h 49"/>
              <a:gd name="T70" fmla="*/ 57 w 161"/>
              <a:gd name="T71" fmla="*/ 22 h 49"/>
              <a:gd name="T72" fmla="*/ 66 w 161"/>
              <a:gd name="T73" fmla="*/ 22 h 49"/>
              <a:gd name="T74" fmla="*/ 81 w 161"/>
              <a:gd name="T75" fmla="*/ 15 h 49"/>
              <a:gd name="T76" fmla="*/ 97 w 161"/>
              <a:gd name="T77" fmla="*/ 12 h 49"/>
              <a:gd name="T78" fmla="*/ 110 w 161"/>
              <a:gd name="T79" fmla="*/ 9 h 49"/>
              <a:gd name="T80" fmla="*/ 119 w 161"/>
              <a:gd name="T81" fmla="*/ 6 h 49"/>
              <a:gd name="T82" fmla="*/ 128 w 161"/>
              <a:gd name="T83" fmla="*/ 3 h 49"/>
              <a:gd name="T84" fmla="*/ 134 w 161"/>
              <a:gd name="T85" fmla="*/ 3 h 49"/>
              <a:gd name="T86" fmla="*/ 139 w 161"/>
              <a:gd name="T87" fmla="*/ 3 h 49"/>
              <a:gd name="T88" fmla="*/ 139 w 161"/>
              <a:gd name="T89" fmla="*/ 3 h 49"/>
              <a:gd name="T90" fmla="*/ 139 w 161"/>
              <a:gd name="T91" fmla="*/ 0 h 49"/>
              <a:gd name="T92" fmla="*/ 141 w 161"/>
              <a:gd name="T93" fmla="*/ 3 h 49"/>
              <a:gd name="T94" fmla="*/ 143 w 161"/>
              <a:gd name="T95" fmla="*/ 3 h 49"/>
              <a:gd name="T96" fmla="*/ 148 w 161"/>
              <a:gd name="T97" fmla="*/ 3 h 49"/>
              <a:gd name="T98" fmla="*/ 152 w 161"/>
              <a:gd name="T99" fmla="*/ 3 h 49"/>
              <a:gd name="T100" fmla="*/ 154 w 161"/>
              <a:gd name="T101" fmla="*/ 6 h 49"/>
              <a:gd name="T102" fmla="*/ 156 w 161"/>
              <a:gd name="T103" fmla="*/ 6 h 49"/>
              <a:gd name="T104" fmla="*/ 159 w 161"/>
              <a:gd name="T105" fmla="*/ 9 h 49"/>
              <a:gd name="T106" fmla="*/ 161 w 161"/>
              <a:gd name="T107" fmla="*/ 12 h 49"/>
              <a:gd name="T108" fmla="*/ 161 w 161"/>
              <a:gd name="T109" fmla="*/ 12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1" h="49">
                <a:moveTo>
                  <a:pt x="161" y="12"/>
                </a:moveTo>
                <a:lnTo>
                  <a:pt x="159" y="12"/>
                </a:lnTo>
                <a:lnTo>
                  <a:pt x="156" y="15"/>
                </a:lnTo>
                <a:lnTo>
                  <a:pt x="150" y="15"/>
                </a:lnTo>
                <a:lnTo>
                  <a:pt x="143" y="18"/>
                </a:lnTo>
                <a:lnTo>
                  <a:pt x="134" y="22"/>
                </a:lnTo>
                <a:lnTo>
                  <a:pt x="123" y="25"/>
                </a:lnTo>
                <a:lnTo>
                  <a:pt x="110" y="28"/>
                </a:lnTo>
                <a:lnTo>
                  <a:pt x="97" y="34"/>
                </a:lnTo>
                <a:lnTo>
                  <a:pt x="81" y="37"/>
                </a:lnTo>
                <a:lnTo>
                  <a:pt x="68" y="40"/>
                </a:lnTo>
                <a:lnTo>
                  <a:pt x="55" y="43"/>
                </a:lnTo>
                <a:lnTo>
                  <a:pt x="44" y="46"/>
                </a:lnTo>
                <a:lnTo>
                  <a:pt x="35" y="49"/>
                </a:lnTo>
                <a:lnTo>
                  <a:pt x="28" y="49"/>
                </a:lnTo>
                <a:lnTo>
                  <a:pt x="22" y="49"/>
                </a:lnTo>
                <a:lnTo>
                  <a:pt x="17" y="49"/>
                </a:lnTo>
                <a:lnTo>
                  <a:pt x="11" y="49"/>
                </a:lnTo>
                <a:lnTo>
                  <a:pt x="6" y="46"/>
                </a:lnTo>
                <a:lnTo>
                  <a:pt x="2" y="46"/>
                </a:lnTo>
                <a:lnTo>
                  <a:pt x="0" y="43"/>
                </a:lnTo>
                <a:lnTo>
                  <a:pt x="0" y="43"/>
                </a:lnTo>
                <a:lnTo>
                  <a:pt x="0" y="43"/>
                </a:lnTo>
                <a:lnTo>
                  <a:pt x="0" y="40"/>
                </a:lnTo>
                <a:lnTo>
                  <a:pt x="2" y="40"/>
                </a:lnTo>
                <a:lnTo>
                  <a:pt x="4" y="40"/>
                </a:lnTo>
                <a:lnTo>
                  <a:pt x="6" y="37"/>
                </a:lnTo>
                <a:lnTo>
                  <a:pt x="11" y="37"/>
                </a:lnTo>
                <a:lnTo>
                  <a:pt x="13" y="37"/>
                </a:lnTo>
                <a:lnTo>
                  <a:pt x="17" y="34"/>
                </a:lnTo>
                <a:lnTo>
                  <a:pt x="24" y="34"/>
                </a:lnTo>
                <a:lnTo>
                  <a:pt x="28" y="31"/>
                </a:lnTo>
                <a:lnTo>
                  <a:pt x="35" y="28"/>
                </a:lnTo>
                <a:lnTo>
                  <a:pt x="42" y="28"/>
                </a:lnTo>
                <a:lnTo>
                  <a:pt x="48" y="25"/>
                </a:lnTo>
                <a:lnTo>
                  <a:pt x="57" y="22"/>
                </a:lnTo>
                <a:lnTo>
                  <a:pt x="66" y="22"/>
                </a:lnTo>
                <a:lnTo>
                  <a:pt x="81" y="15"/>
                </a:lnTo>
                <a:lnTo>
                  <a:pt x="97" y="12"/>
                </a:lnTo>
                <a:lnTo>
                  <a:pt x="110" y="9"/>
                </a:lnTo>
                <a:lnTo>
                  <a:pt x="119" y="6"/>
                </a:lnTo>
                <a:lnTo>
                  <a:pt x="128" y="3"/>
                </a:lnTo>
                <a:lnTo>
                  <a:pt x="134" y="3"/>
                </a:lnTo>
                <a:lnTo>
                  <a:pt x="139" y="3"/>
                </a:lnTo>
                <a:lnTo>
                  <a:pt x="139" y="3"/>
                </a:lnTo>
                <a:lnTo>
                  <a:pt x="139" y="0"/>
                </a:lnTo>
                <a:lnTo>
                  <a:pt x="141" y="3"/>
                </a:lnTo>
                <a:lnTo>
                  <a:pt x="143" y="3"/>
                </a:lnTo>
                <a:lnTo>
                  <a:pt x="148" y="3"/>
                </a:lnTo>
                <a:lnTo>
                  <a:pt x="152" y="3"/>
                </a:lnTo>
                <a:lnTo>
                  <a:pt x="154" y="6"/>
                </a:lnTo>
                <a:lnTo>
                  <a:pt x="156" y="6"/>
                </a:lnTo>
                <a:lnTo>
                  <a:pt x="159" y="9"/>
                </a:lnTo>
                <a:lnTo>
                  <a:pt x="161" y="12"/>
                </a:lnTo>
                <a:lnTo>
                  <a:pt x="161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1" name="Freeform 256">
            <a:extLst>
              <a:ext uri="{FF2B5EF4-FFF2-40B4-BE49-F238E27FC236}">
                <a16:creationId xmlns:a16="http://schemas.microsoft.com/office/drawing/2014/main" xmlns="" id="{71490079-D779-48EE-B670-9046D851675E}"/>
              </a:ext>
            </a:extLst>
          </p:cNvPr>
          <p:cNvSpPr>
            <a:spLocks/>
          </p:cNvSpPr>
          <p:nvPr/>
        </p:nvSpPr>
        <p:spPr bwMode="auto">
          <a:xfrm>
            <a:off x="9408412" y="4960652"/>
            <a:ext cx="1203436" cy="857705"/>
          </a:xfrm>
          <a:custGeom>
            <a:avLst/>
            <a:gdLst>
              <a:gd name="T0" fmla="*/ 186 w 188"/>
              <a:gd name="T1" fmla="*/ 12 h 89"/>
              <a:gd name="T2" fmla="*/ 188 w 188"/>
              <a:gd name="T3" fmla="*/ 15 h 89"/>
              <a:gd name="T4" fmla="*/ 186 w 188"/>
              <a:gd name="T5" fmla="*/ 21 h 89"/>
              <a:gd name="T6" fmla="*/ 181 w 188"/>
              <a:gd name="T7" fmla="*/ 25 h 89"/>
              <a:gd name="T8" fmla="*/ 177 w 188"/>
              <a:gd name="T9" fmla="*/ 28 h 89"/>
              <a:gd name="T10" fmla="*/ 170 w 188"/>
              <a:gd name="T11" fmla="*/ 31 h 89"/>
              <a:gd name="T12" fmla="*/ 159 w 188"/>
              <a:gd name="T13" fmla="*/ 37 h 89"/>
              <a:gd name="T14" fmla="*/ 146 w 188"/>
              <a:gd name="T15" fmla="*/ 43 h 89"/>
              <a:gd name="T16" fmla="*/ 117 w 188"/>
              <a:gd name="T17" fmla="*/ 55 h 89"/>
              <a:gd name="T18" fmla="*/ 82 w 188"/>
              <a:gd name="T19" fmla="*/ 71 h 89"/>
              <a:gd name="T20" fmla="*/ 51 w 188"/>
              <a:gd name="T21" fmla="*/ 80 h 89"/>
              <a:gd name="T22" fmla="*/ 38 w 188"/>
              <a:gd name="T23" fmla="*/ 83 h 89"/>
              <a:gd name="T24" fmla="*/ 27 w 188"/>
              <a:gd name="T25" fmla="*/ 86 h 89"/>
              <a:gd name="T26" fmla="*/ 18 w 188"/>
              <a:gd name="T27" fmla="*/ 86 h 89"/>
              <a:gd name="T28" fmla="*/ 9 w 188"/>
              <a:gd name="T29" fmla="*/ 89 h 89"/>
              <a:gd name="T30" fmla="*/ 5 w 188"/>
              <a:gd name="T31" fmla="*/ 89 h 89"/>
              <a:gd name="T32" fmla="*/ 0 w 188"/>
              <a:gd name="T33" fmla="*/ 86 h 89"/>
              <a:gd name="T34" fmla="*/ 0 w 188"/>
              <a:gd name="T35" fmla="*/ 83 h 89"/>
              <a:gd name="T36" fmla="*/ 5 w 188"/>
              <a:gd name="T37" fmla="*/ 80 h 89"/>
              <a:gd name="T38" fmla="*/ 12 w 188"/>
              <a:gd name="T39" fmla="*/ 77 h 89"/>
              <a:gd name="T40" fmla="*/ 23 w 188"/>
              <a:gd name="T41" fmla="*/ 74 h 89"/>
              <a:gd name="T42" fmla="*/ 47 w 188"/>
              <a:gd name="T43" fmla="*/ 65 h 89"/>
              <a:gd name="T44" fmla="*/ 80 w 188"/>
              <a:gd name="T45" fmla="*/ 52 h 89"/>
              <a:gd name="T46" fmla="*/ 104 w 188"/>
              <a:gd name="T47" fmla="*/ 40 h 89"/>
              <a:gd name="T48" fmla="*/ 120 w 188"/>
              <a:gd name="T49" fmla="*/ 34 h 89"/>
              <a:gd name="T50" fmla="*/ 131 w 188"/>
              <a:gd name="T51" fmla="*/ 28 h 89"/>
              <a:gd name="T52" fmla="*/ 140 w 188"/>
              <a:gd name="T53" fmla="*/ 21 h 89"/>
              <a:gd name="T54" fmla="*/ 146 w 188"/>
              <a:gd name="T55" fmla="*/ 15 h 89"/>
              <a:gd name="T56" fmla="*/ 151 w 188"/>
              <a:gd name="T57" fmla="*/ 12 h 89"/>
              <a:gd name="T58" fmla="*/ 153 w 188"/>
              <a:gd name="T59" fmla="*/ 9 h 89"/>
              <a:gd name="T60" fmla="*/ 151 w 188"/>
              <a:gd name="T61" fmla="*/ 6 h 89"/>
              <a:gd name="T62" fmla="*/ 151 w 188"/>
              <a:gd name="T63" fmla="*/ 3 h 89"/>
              <a:gd name="T64" fmla="*/ 157 w 188"/>
              <a:gd name="T65" fmla="*/ 0 h 89"/>
              <a:gd name="T66" fmla="*/ 164 w 188"/>
              <a:gd name="T67" fmla="*/ 0 h 89"/>
              <a:gd name="T68" fmla="*/ 175 w 188"/>
              <a:gd name="T69" fmla="*/ 3 h 89"/>
              <a:gd name="T70" fmla="*/ 184 w 188"/>
              <a:gd name="T71" fmla="*/ 6 h 89"/>
              <a:gd name="T72" fmla="*/ 186 w 188"/>
              <a:gd name="T73" fmla="*/ 9 h 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88" h="89">
                <a:moveTo>
                  <a:pt x="186" y="9"/>
                </a:moveTo>
                <a:lnTo>
                  <a:pt x="186" y="12"/>
                </a:lnTo>
                <a:lnTo>
                  <a:pt x="188" y="15"/>
                </a:lnTo>
                <a:lnTo>
                  <a:pt x="188" y="15"/>
                </a:lnTo>
                <a:lnTo>
                  <a:pt x="188" y="18"/>
                </a:lnTo>
                <a:lnTo>
                  <a:pt x="186" y="21"/>
                </a:lnTo>
                <a:lnTo>
                  <a:pt x="184" y="25"/>
                </a:lnTo>
                <a:lnTo>
                  <a:pt x="181" y="25"/>
                </a:lnTo>
                <a:lnTo>
                  <a:pt x="179" y="28"/>
                </a:lnTo>
                <a:lnTo>
                  <a:pt x="177" y="28"/>
                </a:lnTo>
                <a:lnTo>
                  <a:pt x="173" y="31"/>
                </a:lnTo>
                <a:lnTo>
                  <a:pt x="170" y="31"/>
                </a:lnTo>
                <a:lnTo>
                  <a:pt x="164" y="34"/>
                </a:lnTo>
                <a:lnTo>
                  <a:pt x="159" y="37"/>
                </a:lnTo>
                <a:lnTo>
                  <a:pt x="153" y="40"/>
                </a:lnTo>
                <a:lnTo>
                  <a:pt x="146" y="43"/>
                </a:lnTo>
                <a:lnTo>
                  <a:pt x="137" y="49"/>
                </a:lnTo>
                <a:lnTo>
                  <a:pt x="117" y="55"/>
                </a:lnTo>
                <a:lnTo>
                  <a:pt x="100" y="65"/>
                </a:lnTo>
                <a:lnTo>
                  <a:pt x="82" y="71"/>
                </a:lnTo>
                <a:lnTo>
                  <a:pt x="67" y="77"/>
                </a:lnTo>
                <a:lnTo>
                  <a:pt x="51" y="80"/>
                </a:lnTo>
                <a:lnTo>
                  <a:pt x="45" y="83"/>
                </a:lnTo>
                <a:lnTo>
                  <a:pt x="38" y="83"/>
                </a:lnTo>
                <a:lnTo>
                  <a:pt x="31" y="83"/>
                </a:lnTo>
                <a:lnTo>
                  <a:pt x="27" y="86"/>
                </a:lnTo>
                <a:lnTo>
                  <a:pt x="20" y="86"/>
                </a:lnTo>
                <a:lnTo>
                  <a:pt x="18" y="86"/>
                </a:lnTo>
                <a:lnTo>
                  <a:pt x="14" y="89"/>
                </a:lnTo>
                <a:lnTo>
                  <a:pt x="9" y="89"/>
                </a:lnTo>
                <a:lnTo>
                  <a:pt x="7" y="89"/>
                </a:lnTo>
                <a:lnTo>
                  <a:pt x="5" y="89"/>
                </a:lnTo>
                <a:lnTo>
                  <a:pt x="3" y="86"/>
                </a:lnTo>
                <a:lnTo>
                  <a:pt x="0" y="86"/>
                </a:lnTo>
                <a:lnTo>
                  <a:pt x="0" y="86"/>
                </a:lnTo>
                <a:lnTo>
                  <a:pt x="0" y="83"/>
                </a:lnTo>
                <a:lnTo>
                  <a:pt x="3" y="83"/>
                </a:lnTo>
                <a:lnTo>
                  <a:pt x="5" y="80"/>
                </a:lnTo>
                <a:lnTo>
                  <a:pt x="7" y="80"/>
                </a:lnTo>
                <a:lnTo>
                  <a:pt x="12" y="77"/>
                </a:lnTo>
                <a:lnTo>
                  <a:pt x="18" y="74"/>
                </a:lnTo>
                <a:lnTo>
                  <a:pt x="23" y="74"/>
                </a:lnTo>
                <a:lnTo>
                  <a:pt x="31" y="71"/>
                </a:lnTo>
                <a:lnTo>
                  <a:pt x="47" y="65"/>
                </a:lnTo>
                <a:lnTo>
                  <a:pt x="62" y="58"/>
                </a:lnTo>
                <a:lnTo>
                  <a:pt x="80" y="52"/>
                </a:lnTo>
                <a:lnTo>
                  <a:pt x="95" y="46"/>
                </a:lnTo>
                <a:lnTo>
                  <a:pt x="104" y="40"/>
                </a:lnTo>
                <a:lnTo>
                  <a:pt x="111" y="37"/>
                </a:lnTo>
                <a:lnTo>
                  <a:pt x="120" y="34"/>
                </a:lnTo>
                <a:lnTo>
                  <a:pt x="124" y="31"/>
                </a:lnTo>
                <a:lnTo>
                  <a:pt x="131" y="28"/>
                </a:lnTo>
                <a:lnTo>
                  <a:pt x="135" y="25"/>
                </a:lnTo>
                <a:lnTo>
                  <a:pt x="140" y="21"/>
                </a:lnTo>
                <a:lnTo>
                  <a:pt x="144" y="18"/>
                </a:lnTo>
                <a:lnTo>
                  <a:pt x="146" y="15"/>
                </a:lnTo>
                <a:lnTo>
                  <a:pt x="148" y="15"/>
                </a:lnTo>
                <a:lnTo>
                  <a:pt x="151" y="12"/>
                </a:lnTo>
                <a:lnTo>
                  <a:pt x="151" y="12"/>
                </a:lnTo>
                <a:lnTo>
                  <a:pt x="153" y="9"/>
                </a:lnTo>
                <a:lnTo>
                  <a:pt x="153" y="9"/>
                </a:lnTo>
                <a:lnTo>
                  <a:pt x="151" y="6"/>
                </a:lnTo>
                <a:lnTo>
                  <a:pt x="151" y="6"/>
                </a:lnTo>
                <a:lnTo>
                  <a:pt x="151" y="3"/>
                </a:lnTo>
                <a:lnTo>
                  <a:pt x="153" y="3"/>
                </a:lnTo>
                <a:lnTo>
                  <a:pt x="157" y="0"/>
                </a:lnTo>
                <a:lnTo>
                  <a:pt x="159" y="0"/>
                </a:lnTo>
                <a:lnTo>
                  <a:pt x="164" y="0"/>
                </a:lnTo>
                <a:lnTo>
                  <a:pt x="170" y="0"/>
                </a:lnTo>
                <a:lnTo>
                  <a:pt x="175" y="3"/>
                </a:lnTo>
                <a:lnTo>
                  <a:pt x="179" y="6"/>
                </a:lnTo>
                <a:lnTo>
                  <a:pt x="184" y="6"/>
                </a:lnTo>
                <a:lnTo>
                  <a:pt x="186" y="9"/>
                </a:lnTo>
                <a:lnTo>
                  <a:pt x="186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2" name="Freeform 257">
            <a:extLst>
              <a:ext uri="{FF2B5EF4-FFF2-40B4-BE49-F238E27FC236}">
                <a16:creationId xmlns:a16="http://schemas.microsoft.com/office/drawing/2014/main" xmlns="" id="{69F616C6-A4BE-4A2A-9776-99707B348766}"/>
              </a:ext>
            </a:extLst>
          </p:cNvPr>
          <p:cNvSpPr>
            <a:spLocks/>
          </p:cNvSpPr>
          <p:nvPr/>
        </p:nvSpPr>
        <p:spPr bwMode="auto">
          <a:xfrm>
            <a:off x="10144558" y="4218592"/>
            <a:ext cx="422483" cy="298753"/>
          </a:xfrm>
          <a:custGeom>
            <a:avLst/>
            <a:gdLst>
              <a:gd name="T0" fmla="*/ 38 w 66"/>
              <a:gd name="T1" fmla="*/ 24 h 31"/>
              <a:gd name="T2" fmla="*/ 31 w 66"/>
              <a:gd name="T3" fmla="*/ 24 h 31"/>
              <a:gd name="T4" fmla="*/ 27 w 66"/>
              <a:gd name="T5" fmla="*/ 21 h 31"/>
              <a:gd name="T6" fmla="*/ 22 w 66"/>
              <a:gd name="T7" fmla="*/ 21 h 31"/>
              <a:gd name="T8" fmla="*/ 18 w 66"/>
              <a:gd name="T9" fmla="*/ 18 h 31"/>
              <a:gd name="T10" fmla="*/ 14 w 66"/>
              <a:gd name="T11" fmla="*/ 15 h 31"/>
              <a:gd name="T12" fmla="*/ 9 w 66"/>
              <a:gd name="T13" fmla="*/ 12 h 31"/>
              <a:gd name="T14" fmla="*/ 5 w 66"/>
              <a:gd name="T15" fmla="*/ 12 h 31"/>
              <a:gd name="T16" fmla="*/ 2 w 66"/>
              <a:gd name="T17" fmla="*/ 9 h 31"/>
              <a:gd name="T18" fmla="*/ 0 w 66"/>
              <a:gd name="T19" fmla="*/ 6 h 31"/>
              <a:gd name="T20" fmla="*/ 0 w 66"/>
              <a:gd name="T21" fmla="*/ 3 h 31"/>
              <a:gd name="T22" fmla="*/ 0 w 66"/>
              <a:gd name="T23" fmla="*/ 3 h 31"/>
              <a:gd name="T24" fmla="*/ 0 w 66"/>
              <a:gd name="T25" fmla="*/ 3 h 31"/>
              <a:gd name="T26" fmla="*/ 2 w 66"/>
              <a:gd name="T27" fmla="*/ 3 h 31"/>
              <a:gd name="T28" fmla="*/ 5 w 66"/>
              <a:gd name="T29" fmla="*/ 3 h 31"/>
              <a:gd name="T30" fmla="*/ 7 w 66"/>
              <a:gd name="T31" fmla="*/ 0 h 31"/>
              <a:gd name="T32" fmla="*/ 11 w 66"/>
              <a:gd name="T33" fmla="*/ 0 h 31"/>
              <a:gd name="T34" fmla="*/ 18 w 66"/>
              <a:gd name="T35" fmla="*/ 0 h 31"/>
              <a:gd name="T36" fmla="*/ 27 w 66"/>
              <a:gd name="T37" fmla="*/ 0 h 31"/>
              <a:gd name="T38" fmla="*/ 36 w 66"/>
              <a:gd name="T39" fmla="*/ 0 h 31"/>
              <a:gd name="T40" fmla="*/ 44 w 66"/>
              <a:gd name="T41" fmla="*/ 3 h 31"/>
              <a:gd name="T42" fmla="*/ 51 w 66"/>
              <a:gd name="T43" fmla="*/ 3 h 31"/>
              <a:gd name="T44" fmla="*/ 58 w 66"/>
              <a:gd name="T45" fmla="*/ 9 h 31"/>
              <a:gd name="T46" fmla="*/ 64 w 66"/>
              <a:gd name="T47" fmla="*/ 12 h 31"/>
              <a:gd name="T48" fmla="*/ 66 w 66"/>
              <a:gd name="T49" fmla="*/ 15 h 31"/>
              <a:gd name="T50" fmla="*/ 66 w 66"/>
              <a:gd name="T51" fmla="*/ 21 h 31"/>
              <a:gd name="T52" fmla="*/ 66 w 66"/>
              <a:gd name="T53" fmla="*/ 24 h 31"/>
              <a:gd name="T54" fmla="*/ 66 w 66"/>
              <a:gd name="T55" fmla="*/ 28 h 31"/>
              <a:gd name="T56" fmla="*/ 64 w 66"/>
              <a:gd name="T57" fmla="*/ 31 h 31"/>
              <a:gd name="T58" fmla="*/ 64 w 66"/>
              <a:gd name="T59" fmla="*/ 31 h 31"/>
              <a:gd name="T60" fmla="*/ 60 w 66"/>
              <a:gd name="T61" fmla="*/ 31 h 31"/>
              <a:gd name="T62" fmla="*/ 58 w 66"/>
              <a:gd name="T63" fmla="*/ 31 h 31"/>
              <a:gd name="T64" fmla="*/ 55 w 66"/>
              <a:gd name="T65" fmla="*/ 31 h 31"/>
              <a:gd name="T66" fmla="*/ 51 w 66"/>
              <a:gd name="T67" fmla="*/ 31 h 31"/>
              <a:gd name="T68" fmla="*/ 47 w 66"/>
              <a:gd name="T69" fmla="*/ 28 h 31"/>
              <a:gd name="T70" fmla="*/ 42 w 66"/>
              <a:gd name="T71" fmla="*/ 28 h 31"/>
              <a:gd name="T72" fmla="*/ 38 w 66"/>
              <a:gd name="T73" fmla="*/ 24 h 31"/>
              <a:gd name="T74" fmla="*/ 38 w 66"/>
              <a:gd name="T75" fmla="*/ 24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6" h="31">
                <a:moveTo>
                  <a:pt x="38" y="24"/>
                </a:moveTo>
                <a:lnTo>
                  <a:pt x="31" y="24"/>
                </a:lnTo>
                <a:lnTo>
                  <a:pt x="27" y="21"/>
                </a:lnTo>
                <a:lnTo>
                  <a:pt x="22" y="21"/>
                </a:lnTo>
                <a:lnTo>
                  <a:pt x="18" y="18"/>
                </a:lnTo>
                <a:lnTo>
                  <a:pt x="14" y="15"/>
                </a:lnTo>
                <a:lnTo>
                  <a:pt x="9" y="12"/>
                </a:lnTo>
                <a:lnTo>
                  <a:pt x="5" y="12"/>
                </a:lnTo>
                <a:lnTo>
                  <a:pt x="2" y="9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2" y="3"/>
                </a:lnTo>
                <a:lnTo>
                  <a:pt x="5" y="3"/>
                </a:lnTo>
                <a:lnTo>
                  <a:pt x="7" y="0"/>
                </a:lnTo>
                <a:lnTo>
                  <a:pt x="11" y="0"/>
                </a:lnTo>
                <a:lnTo>
                  <a:pt x="18" y="0"/>
                </a:lnTo>
                <a:lnTo>
                  <a:pt x="27" y="0"/>
                </a:lnTo>
                <a:lnTo>
                  <a:pt x="36" y="0"/>
                </a:lnTo>
                <a:lnTo>
                  <a:pt x="44" y="3"/>
                </a:lnTo>
                <a:lnTo>
                  <a:pt x="51" y="3"/>
                </a:lnTo>
                <a:lnTo>
                  <a:pt x="58" y="9"/>
                </a:lnTo>
                <a:lnTo>
                  <a:pt x="64" y="12"/>
                </a:lnTo>
                <a:lnTo>
                  <a:pt x="66" y="15"/>
                </a:lnTo>
                <a:lnTo>
                  <a:pt x="66" y="21"/>
                </a:lnTo>
                <a:lnTo>
                  <a:pt x="66" y="24"/>
                </a:lnTo>
                <a:lnTo>
                  <a:pt x="66" y="28"/>
                </a:lnTo>
                <a:lnTo>
                  <a:pt x="64" y="31"/>
                </a:lnTo>
                <a:lnTo>
                  <a:pt x="64" y="31"/>
                </a:lnTo>
                <a:lnTo>
                  <a:pt x="60" y="31"/>
                </a:lnTo>
                <a:lnTo>
                  <a:pt x="58" y="31"/>
                </a:lnTo>
                <a:lnTo>
                  <a:pt x="55" y="31"/>
                </a:lnTo>
                <a:lnTo>
                  <a:pt x="51" y="31"/>
                </a:lnTo>
                <a:lnTo>
                  <a:pt x="47" y="28"/>
                </a:lnTo>
                <a:lnTo>
                  <a:pt x="42" y="28"/>
                </a:lnTo>
                <a:lnTo>
                  <a:pt x="38" y="24"/>
                </a:lnTo>
                <a:lnTo>
                  <a:pt x="3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5" name="任意多边形: 形状 74">
            <a:extLst>
              <a:ext uri="{FF2B5EF4-FFF2-40B4-BE49-F238E27FC236}">
                <a16:creationId xmlns:a16="http://schemas.microsoft.com/office/drawing/2014/main" xmlns="" id="{A48590FE-D744-462F-8742-52892A028F23}"/>
              </a:ext>
            </a:extLst>
          </p:cNvPr>
          <p:cNvSpPr/>
          <p:nvPr/>
        </p:nvSpPr>
        <p:spPr>
          <a:xfrm rot="2398063">
            <a:off x="10688563" y="5775584"/>
            <a:ext cx="415342" cy="350749"/>
          </a:xfrm>
          <a:custGeom>
            <a:avLst/>
            <a:gdLst>
              <a:gd name="connsiteX0" fmla="*/ 7011 w 415342"/>
              <a:gd name="connsiteY0" fmla="*/ 0 h 350749"/>
              <a:gd name="connsiteX1" fmla="*/ 45206 w 415342"/>
              <a:gd name="connsiteY1" fmla="*/ 5710 h 350749"/>
              <a:gd name="connsiteX2" fmla="*/ 73590 w 415342"/>
              <a:gd name="connsiteY2" fmla="*/ 19644 h 350749"/>
              <a:gd name="connsiteX3" fmla="*/ 101973 w 415342"/>
              <a:gd name="connsiteY3" fmla="*/ 33579 h 350749"/>
              <a:gd name="connsiteX4" fmla="*/ 120544 w 415342"/>
              <a:gd name="connsiteY4" fmla="*/ 55736 h 350749"/>
              <a:gd name="connsiteX5" fmla="*/ 139115 w 415342"/>
              <a:gd name="connsiteY5" fmla="*/ 77894 h 350749"/>
              <a:gd name="connsiteX6" fmla="*/ 190976 w 415342"/>
              <a:gd name="connsiteY6" fmla="*/ 109874 h 350749"/>
              <a:gd name="connsiteX7" fmla="*/ 271452 w 415342"/>
              <a:gd name="connsiteY7" fmla="*/ 205891 h 350749"/>
              <a:gd name="connsiteX8" fmla="*/ 336978 w 415342"/>
              <a:gd name="connsiteY8" fmla="*/ 264141 h 350749"/>
              <a:gd name="connsiteX9" fmla="*/ 392692 w 415342"/>
              <a:gd name="connsiteY9" fmla="*/ 330615 h 350749"/>
              <a:gd name="connsiteX10" fmla="*/ 415342 w 415342"/>
              <a:gd name="connsiteY10" fmla="*/ 350749 h 350749"/>
              <a:gd name="connsiteX11" fmla="*/ 128413 w 415342"/>
              <a:gd name="connsiteY11" fmla="*/ 350749 h 350749"/>
              <a:gd name="connsiteX12" fmla="*/ 119367 w 415342"/>
              <a:gd name="connsiteY12" fmla="*/ 333360 h 350749"/>
              <a:gd name="connsiteX13" fmla="*/ 110608 w 415342"/>
              <a:gd name="connsiteY13" fmla="*/ 302978 h 350749"/>
              <a:gd name="connsiteX14" fmla="*/ 58515 w 415342"/>
              <a:gd name="connsiteY14" fmla="*/ 220895 h 350749"/>
              <a:gd name="connsiteX15" fmla="*/ 27331 w 415342"/>
              <a:gd name="connsiteY15" fmla="*/ 133862 h 350749"/>
              <a:gd name="connsiteX16" fmla="*/ 0 w 415342"/>
              <a:gd name="connsiteY16" fmla="*/ 81322 h 350749"/>
              <a:gd name="connsiteX17" fmla="*/ 1053 w 415342"/>
              <a:gd name="connsiteY17" fmla="*/ 42717 h 350749"/>
              <a:gd name="connsiteX18" fmla="*/ 7011 w 415342"/>
              <a:gd name="connsiteY18" fmla="*/ 0 h 350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415342" h="350749">
                <a:moveTo>
                  <a:pt x="7011" y="0"/>
                </a:moveTo>
                <a:lnTo>
                  <a:pt x="45206" y="5710"/>
                </a:lnTo>
                <a:lnTo>
                  <a:pt x="73590" y="19644"/>
                </a:lnTo>
                <a:lnTo>
                  <a:pt x="101973" y="33579"/>
                </a:lnTo>
                <a:lnTo>
                  <a:pt x="120544" y="55736"/>
                </a:lnTo>
                <a:lnTo>
                  <a:pt x="139115" y="77894"/>
                </a:lnTo>
                <a:lnTo>
                  <a:pt x="190976" y="109874"/>
                </a:lnTo>
                <a:lnTo>
                  <a:pt x="271452" y="205891"/>
                </a:lnTo>
                <a:lnTo>
                  <a:pt x="336978" y="264141"/>
                </a:lnTo>
                <a:lnTo>
                  <a:pt x="392692" y="330615"/>
                </a:lnTo>
                <a:lnTo>
                  <a:pt x="415342" y="350749"/>
                </a:lnTo>
                <a:lnTo>
                  <a:pt x="128413" y="350749"/>
                </a:lnTo>
                <a:lnTo>
                  <a:pt x="119367" y="333360"/>
                </a:lnTo>
                <a:lnTo>
                  <a:pt x="110608" y="302978"/>
                </a:lnTo>
                <a:lnTo>
                  <a:pt x="58515" y="220895"/>
                </a:lnTo>
                <a:lnTo>
                  <a:pt x="27331" y="133862"/>
                </a:lnTo>
                <a:lnTo>
                  <a:pt x="0" y="81322"/>
                </a:lnTo>
                <a:lnTo>
                  <a:pt x="1053" y="42717"/>
                </a:lnTo>
                <a:lnTo>
                  <a:pt x="701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xmlns="" id="{699C87ED-2249-4583-A619-2B46190009BD}"/>
              </a:ext>
            </a:extLst>
          </p:cNvPr>
          <p:cNvSpPr/>
          <p:nvPr/>
        </p:nvSpPr>
        <p:spPr>
          <a:xfrm rot="2398063">
            <a:off x="9138420" y="4577587"/>
            <a:ext cx="2394595" cy="1268164"/>
          </a:xfrm>
          <a:custGeom>
            <a:avLst/>
            <a:gdLst>
              <a:gd name="connsiteX0" fmla="*/ 0 w 2394595"/>
              <a:gd name="connsiteY0" fmla="*/ 120997 h 1268164"/>
              <a:gd name="connsiteX1" fmla="*/ 14717 w 2394595"/>
              <a:gd name="connsiteY1" fmla="*/ 108662 h 1268164"/>
              <a:gd name="connsiteX2" fmla="*/ 24529 w 2394595"/>
              <a:gd name="connsiteY2" fmla="*/ 100437 h 1268164"/>
              <a:gd name="connsiteX3" fmla="*/ 34341 w 2394595"/>
              <a:gd name="connsiteY3" fmla="*/ 92214 h 1268164"/>
              <a:gd name="connsiteX4" fmla="*/ 58871 w 2394595"/>
              <a:gd name="connsiteY4" fmla="*/ 71654 h 1268164"/>
              <a:gd name="connsiteX5" fmla="*/ 78495 w 2394595"/>
              <a:gd name="connsiteY5" fmla="*/ 55207 h 1268164"/>
              <a:gd name="connsiteX6" fmla="*/ 98119 w 2394595"/>
              <a:gd name="connsiteY6" fmla="*/ 38759 h 1268164"/>
              <a:gd name="connsiteX7" fmla="*/ 141220 w 2394595"/>
              <a:gd name="connsiteY7" fmla="*/ 40357 h 1268164"/>
              <a:gd name="connsiteX8" fmla="*/ 160843 w 2394595"/>
              <a:gd name="connsiteY8" fmla="*/ 23910 h 1268164"/>
              <a:gd name="connsiteX9" fmla="*/ 170655 w 2394595"/>
              <a:gd name="connsiteY9" fmla="*/ 15686 h 1268164"/>
              <a:gd name="connsiteX10" fmla="*/ 219947 w 2394595"/>
              <a:gd name="connsiteY10" fmla="*/ 24671 h 1268164"/>
              <a:gd name="connsiteX11" fmla="*/ 239571 w 2394595"/>
              <a:gd name="connsiteY11" fmla="*/ 8223 h 1268164"/>
              <a:gd name="connsiteX12" fmla="*/ 249383 w 2394595"/>
              <a:gd name="connsiteY12" fmla="*/ 0 h 1268164"/>
              <a:gd name="connsiteX13" fmla="*/ 267954 w 2394595"/>
              <a:gd name="connsiteY13" fmla="*/ 22157 h 1268164"/>
              <a:gd name="connsiteX14" fmla="*/ 286525 w 2394595"/>
              <a:gd name="connsiteY14" fmla="*/ 44315 h 1268164"/>
              <a:gd name="connsiteX15" fmla="*/ 305097 w 2394595"/>
              <a:gd name="connsiteY15" fmla="*/ 66473 h 1268164"/>
              <a:gd name="connsiteX16" fmla="*/ 342239 w 2394595"/>
              <a:gd name="connsiteY16" fmla="*/ 110788 h 1268164"/>
              <a:gd name="connsiteX17" fmla="*/ 360811 w 2394595"/>
              <a:gd name="connsiteY17" fmla="*/ 132947 h 1268164"/>
              <a:gd name="connsiteX18" fmla="*/ 379382 w 2394595"/>
              <a:gd name="connsiteY18" fmla="*/ 155104 h 1268164"/>
              <a:gd name="connsiteX19" fmla="*/ 416525 w 2394595"/>
              <a:gd name="connsiteY19" fmla="*/ 199420 h 1268164"/>
              <a:gd name="connsiteX20" fmla="*/ 435096 w 2394595"/>
              <a:gd name="connsiteY20" fmla="*/ 221578 h 1268164"/>
              <a:gd name="connsiteX21" fmla="*/ 511719 w 2394595"/>
              <a:gd name="connsiteY21" fmla="*/ 283101 h 1268164"/>
              <a:gd name="connsiteX22" fmla="*/ 548862 w 2394595"/>
              <a:gd name="connsiteY22" fmla="*/ 327417 h 1268164"/>
              <a:gd name="connsiteX23" fmla="*/ 614387 w 2394595"/>
              <a:gd name="connsiteY23" fmla="*/ 385667 h 1268164"/>
              <a:gd name="connsiteX24" fmla="*/ 679913 w 2394595"/>
              <a:gd name="connsiteY24" fmla="*/ 443916 h 1268164"/>
              <a:gd name="connsiteX25" fmla="*/ 807343 w 2394595"/>
              <a:gd name="connsiteY25" fmla="*/ 576026 h 1268164"/>
              <a:gd name="connsiteX26" fmla="*/ 943302 w 2394595"/>
              <a:gd name="connsiteY26" fmla="*/ 688413 h 1268164"/>
              <a:gd name="connsiteX27" fmla="*/ 1043402 w 2394595"/>
              <a:gd name="connsiteY27" fmla="*/ 767983 h 1268164"/>
              <a:gd name="connsiteX28" fmla="*/ 1152028 w 2394595"/>
              <a:gd name="connsiteY28" fmla="*/ 827831 h 1268164"/>
              <a:gd name="connsiteX29" fmla="*/ 1255750 w 2394595"/>
              <a:gd name="connsiteY29" fmla="*/ 891791 h 1268164"/>
              <a:gd name="connsiteX30" fmla="*/ 1355617 w 2394595"/>
              <a:gd name="connsiteY30" fmla="*/ 921257 h 1268164"/>
              <a:gd name="connsiteX31" fmla="*/ 1461676 w 2394595"/>
              <a:gd name="connsiteY31" fmla="*/ 958109 h 1268164"/>
              <a:gd name="connsiteX32" fmla="*/ 1561544 w 2394595"/>
              <a:gd name="connsiteY32" fmla="*/ 987576 h 1268164"/>
              <a:gd name="connsiteX33" fmla="*/ 1661411 w 2394595"/>
              <a:gd name="connsiteY33" fmla="*/ 1017043 h 1268164"/>
              <a:gd name="connsiteX34" fmla="*/ 1737801 w 2394595"/>
              <a:gd name="connsiteY34" fmla="*/ 1028463 h 1268164"/>
              <a:gd name="connsiteX35" fmla="*/ 1819097 w 2394595"/>
              <a:gd name="connsiteY35" fmla="*/ 1035772 h 1268164"/>
              <a:gd name="connsiteX36" fmla="*/ 1906585 w 2394595"/>
              <a:gd name="connsiteY36" fmla="*/ 1050466 h 1268164"/>
              <a:gd name="connsiteX37" fmla="*/ 1934968 w 2394595"/>
              <a:gd name="connsiteY37" fmla="*/ 1064401 h 1268164"/>
              <a:gd name="connsiteX38" fmla="*/ 1959497 w 2394595"/>
              <a:gd name="connsiteY38" fmla="*/ 1043841 h 1268164"/>
              <a:gd name="connsiteX39" fmla="*/ 1987881 w 2394595"/>
              <a:gd name="connsiteY39" fmla="*/ 1057775 h 1268164"/>
              <a:gd name="connsiteX40" fmla="*/ 1997692 w 2394595"/>
              <a:gd name="connsiteY40" fmla="*/ 1049551 h 1268164"/>
              <a:gd name="connsiteX41" fmla="*/ 2040794 w 2394595"/>
              <a:gd name="connsiteY41" fmla="*/ 1051150 h 1268164"/>
              <a:gd name="connsiteX42" fmla="*/ 2022509 w 2394595"/>
              <a:gd name="connsiteY42" fmla="*/ 1016000 h 1268164"/>
              <a:gd name="connsiteX43" fmla="*/ 2309438 w 2394595"/>
              <a:gd name="connsiteY43" fmla="*/ 1016000 h 1268164"/>
              <a:gd name="connsiteX44" fmla="*/ 2352314 w 2394595"/>
              <a:gd name="connsiteY44" fmla="*/ 1054115 h 1268164"/>
              <a:gd name="connsiteX45" fmla="*/ 2370885 w 2394595"/>
              <a:gd name="connsiteY45" fmla="*/ 1076273 h 1268164"/>
              <a:gd name="connsiteX46" fmla="*/ 2385835 w 2394595"/>
              <a:gd name="connsiteY46" fmla="*/ 1114041 h 1268164"/>
              <a:gd name="connsiteX47" fmla="*/ 2394595 w 2394595"/>
              <a:gd name="connsiteY47" fmla="*/ 1144422 h 1268164"/>
              <a:gd name="connsiteX48" fmla="*/ 2378824 w 2394595"/>
              <a:gd name="connsiteY48" fmla="*/ 1195363 h 1268164"/>
              <a:gd name="connsiteX49" fmla="*/ 2325911 w 2394595"/>
              <a:gd name="connsiteY49" fmla="*/ 1201989 h 1268164"/>
              <a:gd name="connsiteX50" fmla="*/ 2296475 w 2394595"/>
              <a:gd name="connsiteY50" fmla="*/ 1226660 h 1268164"/>
              <a:gd name="connsiteX51" fmla="*/ 2233751 w 2394595"/>
              <a:gd name="connsiteY51" fmla="*/ 1241509 h 1268164"/>
              <a:gd name="connsiteX52" fmla="*/ 2155023 w 2394595"/>
              <a:gd name="connsiteY52" fmla="*/ 1257195 h 1268164"/>
              <a:gd name="connsiteX53" fmla="*/ 2063914 w 2394595"/>
              <a:gd name="connsiteY53" fmla="*/ 1258110 h 1268164"/>
              <a:gd name="connsiteX54" fmla="*/ 1972806 w 2394595"/>
              <a:gd name="connsiteY54" fmla="*/ 1259026 h 1268164"/>
              <a:gd name="connsiteX55" fmla="*/ 1871886 w 2394595"/>
              <a:gd name="connsiteY55" fmla="*/ 1268164 h 1268164"/>
              <a:gd name="connsiteX56" fmla="*/ 1762206 w 2394595"/>
              <a:gd name="connsiteY56" fmla="*/ 1246922 h 1268164"/>
              <a:gd name="connsiteX57" fmla="*/ 1637809 w 2394595"/>
              <a:gd name="connsiteY57" fmla="*/ 1238014 h 1268164"/>
              <a:gd name="connsiteX58" fmla="*/ 1521939 w 2394595"/>
              <a:gd name="connsiteY58" fmla="*/ 1209386 h 1268164"/>
              <a:gd name="connsiteX59" fmla="*/ 1393688 w 2394595"/>
              <a:gd name="connsiteY59" fmla="*/ 1165985 h 1268164"/>
              <a:gd name="connsiteX60" fmla="*/ 1275249 w 2394595"/>
              <a:gd name="connsiteY60" fmla="*/ 1114361 h 1268164"/>
              <a:gd name="connsiteX61" fmla="*/ 1155526 w 2394595"/>
              <a:gd name="connsiteY61" fmla="*/ 1051239 h 1268164"/>
              <a:gd name="connsiteX62" fmla="*/ 1037086 w 2394595"/>
              <a:gd name="connsiteY62" fmla="*/ 999614 h 1268164"/>
              <a:gd name="connsiteX63" fmla="*/ 938271 w 2394595"/>
              <a:gd name="connsiteY63" fmla="*/ 931543 h 1268164"/>
              <a:gd name="connsiteX64" fmla="*/ 838171 w 2394595"/>
              <a:gd name="connsiteY64" fmla="*/ 851974 h 1268164"/>
              <a:gd name="connsiteX65" fmla="*/ 744262 w 2394595"/>
              <a:gd name="connsiteY65" fmla="*/ 779790 h 1268164"/>
              <a:gd name="connsiteX66" fmla="*/ 655259 w 2394595"/>
              <a:gd name="connsiteY66" fmla="*/ 703493 h 1268164"/>
              <a:gd name="connsiteX67" fmla="*/ 573731 w 2394595"/>
              <a:gd name="connsiteY67" fmla="*/ 646081 h 1268164"/>
              <a:gd name="connsiteX68" fmla="*/ 508204 w 2394595"/>
              <a:gd name="connsiteY68" fmla="*/ 587832 h 1268164"/>
              <a:gd name="connsiteX69" fmla="*/ 386965 w 2394595"/>
              <a:gd name="connsiteY69" fmla="*/ 463109 h 1268164"/>
              <a:gd name="connsiteX70" fmla="*/ 236057 w 2394595"/>
              <a:gd name="connsiteY70" fmla="*/ 312954 h 1268164"/>
              <a:gd name="connsiteX71" fmla="*/ 170530 w 2394595"/>
              <a:gd name="connsiteY71" fmla="*/ 254704 h 1268164"/>
              <a:gd name="connsiteX72" fmla="*/ 133388 w 2394595"/>
              <a:gd name="connsiteY72" fmla="*/ 210389 h 1268164"/>
              <a:gd name="connsiteX73" fmla="*/ 95193 w 2394595"/>
              <a:gd name="connsiteY73" fmla="*/ 204678 h 1268164"/>
              <a:gd name="connsiteX74" fmla="*/ 61904 w 2394595"/>
              <a:gd name="connsiteY74" fmla="*/ 194856 h 1268164"/>
              <a:gd name="connsiteX75" fmla="*/ 33521 w 2394595"/>
              <a:gd name="connsiteY75" fmla="*/ 180923 h 1268164"/>
              <a:gd name="connsiteX76" fmla="*/ 18571 w 2394595"/>
              <a:gd name="connsiteY76" fmla="*/ 143154 h 1268164"/>
              <a:gd name="connsiteX77" fmla="*/ 0 w 2394595"/>
              <a:gd name="connsiteY77" fmla="*/ 120997 h 12681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</a:cxnLst>
            <a:rect l="l" t="t" r="r" b="b"/>
            <a:pathLst>
              <a:path w="2394595" h="1268164">
                <a:moveTo>
                  <a:pt x="0" y="120997"/>
                </a:moveTo>
                <a:lnTo>
                  <a:pt x="14717" y="108662"/>
                </a:lnTo>
                <a:lnTo>
                  <a:pt x="24529" y="100437"/>
                </a:lnTo>
                <a:lnTo>
                  <a:pt x="34341" y="92214"/>
                </a:lnTo>
                <a:lnTo>
                  <a:pt x="58871" y="71654"/>
                </a:lnTo>
                <a:lnTo>
                  <a:pt x="78495" y="55207"/>
                </a:lnTo>
                <a:lnTo>
                  <a:pt x="98119" y="38759"/>
                </a:lnTo>
                <a:lnTo>
                  <a:pt x="141220" y="40357"/>
                </a:lnTo>
                <a:lnTo>
                  <a:pt x="160843" y="23910"/>
                </a:lnTo>
                <a:lnTo>
                  <a:pt x="170655" y="15686"/>
                </a:lnTo>
                <a:lnTo>
                  <a:pt x="219947" y="24671"/>
                </a:lnTo>
                <a:lnTo>
                  <a:pt x="239571" y="8223"/>
                </a:lnTo>
                <a:lnTo>
                  <a:pt x="249383" y="0"/>
                </a:lnTo>
                <a:lnTo>
                  <a:pt x="267954" y="22157"/>
                </a:lnTo>
                <a:lnTo>
                  <a:pt x="286525" y="44315"/>
                </a:lnTo>
                <a:lnTo>
                  <a:pt x="305097" y="66473"/>
                </a:lnTo>
                <a:lnTo>
                  <a:pt x="342239" y="110788"/>
                </a:lnTo>
                <a:lnTo>
                  <a:pt x="360811" y="132947"/>
                </a:lnTo>
                <a:lnTo>
                  <a:pt x="379382" y="155104"/>
                </a:lnTo>
                <a:lnTo>
                  <a:pt x="416525" y="199420"/>
                </a:lnTo>
                <a:lnTo>
                  <a:pt x="435096" y="221578"/>
                </a:lnTo>
                <a:lnTo>
                  <a:pt x="511719" y="283101"/>
                </a:lnTo>
                <a:lnTo>
                  <a:pt x="548862" y="327417"/>
                </a:lnTo>
                <a:lnTo>
                  <a:pt x="614387" y="385667"/>
                </a:lnTo>
                <a:lnTo>
                  <a:pt x="679913" y="443916"/>
                </a:lnTo>
                <a:lnTo>
                  <a:pt x="807343" y="576026"/>
                </a:lnTo>
                <a:lnTo>
                  <a:pt x="943302" y="688413"/>
                </a:lnTo>
                <a:lnTo>
                  <a:pt x="1043402" y="767983"/>
                </a:lnTo>
                <a:lnTo>
                  <a:pt x="1152028" y="827831"/>
                </a:lnTo>
                <a:lnTo>
                  <a:pt x="1255750" y="891791"/>
                </a:lnTo>
                <a:lnTo>
                  <a:pt x="1355617" y="921257"/>
                </a:lnTo>
                <a:lnTo>
                  <a:pt x="1461676" y="958109"/>
                </a:lnTo>
                <a:lnTo>
                  <a:pt x="1561544" y="987576"/>
                </a:lnTo>
                <a:lnTo>
                  <a:pt x="1661411" y="1017043"/>
                </a:lnTo>
                <a:lnTo>
                  <a:pt x="1737801" y="1028463"/>
                </a:lnTo>
                <a:lnTo>
                  <a:pt x="1819097" y="1035772"/>
                </a:lnTo>
                <a:lnTo>
                  <a:pt x="1906585" y="1050466"/>
                </a:lnTo>
                <a:lnTo>
                  <a:pt x="1934968" y="1064401"/>
                </a:lnTo>
                <a:lnTo>
                  <a:pt x="1959497" y="1043841"/>
                </a:lnTo>
                <a:lnTo>
                  <a:pt x="1987881" y="1057775"/>
                </a:lnTo>
                <a:lnTo>
                  <a:pt x="1997692" y="1049551"/>
                </a:lnTo>
                <a:lnTo>
                  <a:pt x="2040794" y="1051150"/>
                </a:lnTo>
                <a:lnTo>
                  <a:pt x="2022509" y="1016000"/>
                </a:lnTo>
                <a:lnTo>
                  <a:pt x="2309438" y="1016000"/>
                </a:lnTo>
                <a:lnTo>
                  <a:pt x="2352314" y="1054115"/>
                </a:lnTo>
                <a:lnTo>
                  <a:pt x="2370885" y="1076273"/>
                </a:lnTo>
                <a:lnTo>
                  <a:pt x="2385835" y="1114041"/>
                </a:lnTo>
                <a:lnTo>
                  <a:pt x="2394595" y="1144422"/>
                </a:lnTo>
                <a:lnTo>
                  <a:pt x="2378824" y="1195363"/>
                </a:lnTo>
                <a:lnTo>
                  <a:pt x="2325911" y="1201989"/>
                </a:lnTo>
                <a:lnTo>
                  <a:pt x="2296475" y="1226660"/>
                </a:lnTo>
                <a:lnTo>
                  <a:pt x="2233751" y="1241509"/>
                </a:lnTo>
                <a:lnTo>
                  <a:pt x="2155023" y="1257195"/>
                </a:lnTo>
                <a:lnTo>
                  <a:pt x="2063914" y="1258110"/>
                </a:lnTo>
                <a:lnTo>
                  <a:pt x="1972806" y="1259026"/>
                </a:lnTo>
                <a:lnTo>
                  <a:pt x="1871886" y="1268164"/>
                </a:lnTo>
                <a:lnTo>
                  <a:pt x="1762206" y="1246922"/>
                </a:lnTo>
                <a:lnTo>
                  <a:pt x="1637809" y="1238014"/>
                </a:lnTo>
                <a:lnTo>
                  <a:pt x="1521939" y="1209386"/>
                </a:lnTo>
                <a:lnTo>
                  <a:pt x="1393688" y="1165985"/>
                </a:lnTo>
                <a:lnTo>
                  <a:pt x="1275249" y="1114361"/>
                </a:lnTo>
                <a:lnTo>
                  <a:pt x="1155526" y="1051239"/>
                </a:lnTo>
                <a:lnTo>
                  <a:pt x="1037086" y="999614"/>
                </a:lnTo>
                <a:lnTo>
                  <a:pt x="938271" y="931543"/>
                </a:lnTo>
                <a:lnTo>
                  <a:pt x="838171" y="851974"/>
                </a:lnTo>
                <a:lnTo>
                  <a:pt x="744262" y="779790"/>
                </a:lnTo>
                <a:lnTo>
                  <a:pt x="655259" y="703493"/>
                </a:lnTo>
                <a:lnTo>
                  <a:pt x="573731" y="646081"/>
                </a:lnTo>
                <a:lnTo>
                  <a:pt x="508204" y="587832"/>
                </a:lnTo>
                <a:lnTo>
                  <a:pt x="386965" y="463109"/>
                </a:lnTo>
                <a:lnTo>
                  <a:pt x="236057" y="312954"/>
                </a:lnTo>
                <a:lnTo>
                  <a:pt x="170530" y="254704"/>
                </a:lnTo>
                <a:lnTo>
                  <a:pt x="133388" y="210389"/>
                </a:lnTo>
                <a:lnTo>
                  <a:pt x="95193" y="204678"/>
                </a:lnTo>
                <a:lnTo>
                  <a:pt x="61904" y="194856"/>
                </a:lnTo>
                <a:lnTo>
                  <a:pt x="33521" y="180923"/>
                </a:lnTo>
                <a:lnTo>
                  <a:pt x="18571" y="143154"/>
                </a:lnTo>
                <a:lnTo>
                  <a:pt x="0" y="12099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26931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3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4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3100"/>
                            </p:stCondLst>
                            <p:childTnLst>
                              <p:par>
                                <p:cTn id="3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1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46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61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2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9400"/>
                            </p:stCondLst>
                            <p:childTnLst>
                              <p:par>
                                <p:cTn id="5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6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1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>
                            <p:stCondLst>
                              <p:cond delay="1000"/>
                            </p:stCondLst>
                            <p:childTnLst>
                              <p:par>
                                <p:cTn id="6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5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10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3300"/>
                            </p:stCondLst>
                            <p:childTnLst>
                              <p:par>
                                <p:cTn id="7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2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48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6300"/>
                            </p:stCondLst>
                            <p:childTnLst>
                              <p:par>
                                <p:cTn id="7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0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800"/>
                            </p:stCondLst>
                            <p:childTnLst>
                              <p:par>
                                <p:cTn id="8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2500"/>
                            </p:stCondLst>
                            <p:childTnLst>
                              <p:par>
                                <p:cTn id="9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000"/>
                            </p:stCondLst>
                            <p:childTnLst>
                              <p:par>
                                <p:cTn id="10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2500"/>
                            </p:stCondLst>
                            <p:childTnLst>
                              <p:par>
                                <p:cTn id="10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0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4000"/>
                            </p:stCondLst>
                            <p:childTnLst>
                              <p:par>
                                <p:cTn id="11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4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9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0" fill="hold">
                            <p:stCondLst>
                              <p:cond delay="1000"/>
                            </p:stCondLst>
                            <p:childTnLst>
                              <p:par>
                                <p:cTn id="1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3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6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3300"/>
                            </p:stCondLst>
                            <p:childTnLst>
                              <p:par>
                                <p:cTn id="1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0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4800"/>
                            </p:stCondLst>
                            <p:childTnLst>
                              <p:par>
                                <p:cTn id="13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4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6300"/>
                            </p:stCondLst>
                            <p:childTnLst>
                              <p:par>
                                <p:cTn id="13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8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22" presetClass="entr" presetSubtype="4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1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2" fill="hold">
                            <p:stCondLst>
                              <p:cond delay="8600"/>
                            </p:stCondLst>
                            <p:childTnLst>
                              <p:par>
                                <p:cTn id="14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5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10100"/>
                            </p:stCondLst>
                            <p:childTnLst>
                              <p:par>
                                <p:cTn id="14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9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 animBg="1"/>
      <p:bldP spid="39" grpId="0" animBg="1"/>
      <p:bldP spid="43" grpId="0" animBg="1"/>
      <p:bldP spid="106" grpId="0" animBg="1"/>
      <p:bldP spid="108" grpId="0" animBg="1"/>
      <p:bldP spid="42" grpId="0" animBg="1"/>
      <p:bldP spid="96" grpId="0" animBg="1"/>
      <p:bldP spid="103" grpId="0" animBg="1"/>
      <p:bldP spid="101" grpId="0" animBg="1"/>
      <p:bldP spid="49" grpId="0" animBg="1"/>
      <p:bldP spid="45" grpId="0" animBg="1"/>
      <p:bldP spid="92" grpId="0" animBg="1"/>
      <p:bldP spid="93" grpId="0" animBg="1"/>
      <p:bldP spid="47" grpId="0" animBg="1"/>
      <p:bldP spid="51" grpId="0" animBg="1"/>
      <p:bldP spid="91" grpId="0" animBg="1"/>
      <p:bldP spid="89" grpId="0" animBg="1"/>
      <p:bldP spid="52" grpId="0" animBg="1"/>
      <p:bldP spid="53" grpId="0" animBg="1"/>
      <p:bldP spid="55" grpId="0" animBg="1"/>
      <p:bldP spid="54" grpId="0" animBg="1"/>
      <p:bldP spid="59" grpId="0" animBg="1"/>
      <p:bldP spid="60" grpId="0" animBg="1"/>
      <p:bldP spid="58" grpId="0" animBg="1"/>
      <p:bldP spid="62" grpId="0" animBg="1"/>
      <p:bldP spid="64" grpId="0" animBg="1"/>
      <p:bldP spid="63" grpId="0" animBg="1"/>
      <p:bldP spid="65" grpId="0" animBg="1"/>
      <p:bldP spid="68" grpId="0" animBg="1"/>
      <p:bldP spid="84" grpId="0" animBg="1"/>
      <p:bldP spid="82" grpId="0" animBg="1"/>
      <p:bldP spid="69" grpId="0" animBg="1"/>
      <p:bldP spid="70" grpId="0" animBg="1"/>
      <p:bldP spid="71" grpId="0" animBg="1"/>
      <p:bldP spid="72" grpId="0" animBg="1"/>
      <p:bldP spid="75" grpId="0" animBg="1"/>
      <p:bldP spid="77" grpId="0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" name="着">
            <a:extLst>
              <a:ext uri="{FF2B5EF4-FFF2-40B4-BE49-F238E27FC236}">
                <a16:creationId xmlns:a16="http://schemas.microsoft.com/office/drawing/2014/main" xmlns="" id="{37A0A424-4A04-4B14-9CFD-BF70FEC8B787}"/>
              </a:ext>
            </a:extLst>
          </p:cNvPr>
          <p:cNvGrpSpPr/>
          <p:nvPr/>
        </p:nvGrpSpPr>
        <p:grpSpPr>
          <a:xfrm>
            <a:off x="1413206" y="619851"/>
            <a:ext cx="2175319" cy="2484967"/>
            <a:chOff x="1413206" y="619851"/>
            <a:chExt cx="2175319" cy="2484967"/>
          </a:xfrm>
          <a:solidFill>
            <a:schemeClr val="bg2"/>
          </a:solidFill>
        </p:grpSpPr>
        <p:sp>
          <p:nvSpPr>
            <p:cNvPr id="86" name="Freeform 260">
              <a:extLst>
                <a:ext uri="{FF2B5EF4-FFF2-40B4-BE49-F238E27FC236}">
                  <a16:creationId xmlns:a16="http://schemas.microsoft.com/office/drawing/2014/main" xmlns="" id="{E6268DED-C857-4CE3-B1B4-C5E994A15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039" y="806221"/>
              <a:ext cx="366561" cy="301746"/>
            </a:xfrm>
            <a:custGeom>
              <a:avLst/>
              <a:gdLst>
                <a:gd name="T0" fmla="*/ 0 w 61"/>
                <a:gd name="T1" fmla="*/ 0 h 34"/>
                <a:gd name="T2" fmla="*/ 13 w 61"/>
                <a:gd name="T3" fmla="*/ 0 h 34"/>
                <a:gd name="T4" fmla="*/ 26 w 61"/>
                <a:gd name="T5" fmla="*/ 3 h 34"/>
                <a:gd name="T6" fmla="*/ 35 w 61"/>
                <a:gd name="T7" fmla="*/ 3 h 34"/>
                <a:gd name="T8" fmla="*/ 44 w 61"/>
                <a:gd name="T9" fmla="*/ 6 h 34"/>
                <a:gd name="T10" fmla="*/ 50 w 61"/>
                <a:gd name="T11" fmla="*/ 9 h 34"/>
                <a:gd name="T12" fmla="*/ 55 w 61"/>
                <a:gd name="T13" fmla="*/ 13 h 34"/>
                <a:gd name="T14" fmla="*/ 59 w 61"/>
                <a:gd name="T15" fmla="*/ 16 h 34"/>
                <a:gd name="T16" fmla="*/ 61 w 61"/>
                <a:gd name="T17" fmla="*/ 19 h 34"/>
                <a:gd name="T18" fmla="*/ 61 w 61"/>
                <a:gd name="T19" fmla="*/ 22 h 34"/>
                <a:gd name="T20" fmla="*/ 61 w 61"/>
                <a:gd name="T21" fmla="*/ 25 h 34"/>
                <a:gd name="T22" fmla="*/ 61 w 61"/>
                <a:gd name="T23" fmla="*/ 28 h 34"/>
                <a:gd name="T24" fmla="*/ 59 w 61"/>
                <a:gd name="T25" fmla="*/ 28 h 34"/>
                <a:gd name="T26" fmla="*/ 57 w 61"/>
                <a:gd name="T27" fmla="*/ 31 h 34"/>
                <a:gd name="T28" fmla="*/ 55 w 61"/>
                <a:gd name="T29" fmla="*/ 34 h 34"/>
                <a:gd name="T30" fmla="*/ 50 w 61"/>
                <a:gd name="T31" fmla="*/ 34 h 34"/>
                <a:gd name="T32" fmla="*/ 48 w 61"/>
                <a:gd name="T33" fmla="*/ 34 h 34"/>
                <a:gd name="T34" fmla="*/ 42 w 61"/>
                <a:gd name="T35" fmla="*/ 34 h 34"/>
                <a:gd name="T36" fmla="*/ 35 w 61"/>
                <a:gd name="T37" fmla="*/ 31 h 34"/>
                <a:gd name="T38" fmla="*/ 28 w 61"/>
                <a:gd name="T39" fmla="*/ 28 h 34"/>
                <a:gd name="T40" fmla="*/ 19 w 61"/>
                <a:gd name="T41" fmla="*/ 22 h 34"/>
                <a:gd name="T42" fmla="*/ 11 w 61"/>
                <a:gd name="T43" fmla="*/ 16 h 34"/>
                <a:gd name="T44" fmla="*/ 8 w 61"/>
                <a:gd name="T45" fmla="*/ 13 h 34"/>
                <a:gd name="T46" fmla="*/ 6 w 61"/>
                <a:gd name="T47" fmla="*/ 9 h 34"/>
                <a:gd name="T48" fmla="*/ 4 w 61"/>
                <a:gd name="T49" fmla="*/ 9 h 34"/>
                <a:gd name="T50" fmla="*/ 2 w 61"/>
                <a:gd name="T51" fmla="*/ 6 h 34"/>
                <a:gd name="T52" fmla="*/ 2 w 61"/>
                <a:gd name="T53" fmla="*/ 3 h 34"/>
                <a:gd name="T54" fmla="*/ 0 w 61"/>
                <a:gd name="T55" fmla="*/ 0 h 34"/>
                <a:gd name="T56" fmla="*/ 0 w 61"/>
                <a:gd name="T5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1" h="34">
                  <a:moveTo>
                    <a:pt x="0" y="0"/>
                  </a:moveTo>
                  <a:lnTo>
                    <a:pt x="13" y="0"/>
                  </a:lnTo>
                  <a:lnTo>
                    <a:pt x="26" y="3"/>
                  </a:lnTo>
                  <a:lnTo>
                    <a:pt x="35" y="3"/>
                  </a:lnTo>
                  <a:lnTo>
                    <a:pt x="44" y="6"/>
                  </a:lnTo>
                  <a:lnTo>
                    <a:pt x="50" y="9"/>
                  </a:lnTo>
                  <a:lnTo>
                    <a:pt x="55" y="13"/>
                  </a:lnTo>
                  <a:lnTo>
                    <a:pt x="59" y="16"/>
                  </a:lnTo>
                  <a:lnTo>
                    <a:pt x="61" y="19"/>
                  </a:lnTo>
                  <a:lnTo>
                    <a:pt x="61" y="22"/>
                  </a:lnTo>
                  <a:lnTo>
                    <a:pt x="61" y="25"/>
                  </a:lnTo>
                  <a:lnTo>
                    <a:pt x="61" y="28"/>
                  </a:lnTo>
                  <a:lnTo>
                    <a:pt x="59" y="28"/>
                  </a:lnTo>
                  <a:lnTo>
                    <a:pt x="57" y="31"/>
                  </a:lnTo>
                  <a:lnTo>
                    <a:pt x="55" y="34"/>
                  </a:lnTo>
                  <a:lnTo>
                    <a:pt x="50" y="34"/>
                  </a:lnTo>
                  <a:lnTo>
                    <a:pt x="48" y="34"/>
                  </a:lnTo>
                  <a:lnTo>
                    <a:pt x="42" y="34"/>
                  </a:lnTo>
                  <a:lnTo>
                    <a:pt x="35" y="31"/>
                  </a:lnTo>
                  <a:lnTo>
                    <a:pt x="28" y="28"/>
                  </a:lnTo>
                  <a:lnTo>
                    <a:pt x="19" y="22"/>
                  </a:lnTo>
                  <a:lnTo>
                    <a:pt x="11" y="16"/>
                  </a:lnTo>
                  <a:lnTo>
                    <a:pt x="8" y="13"/>
                  </a:lnTo>
                  <a:lnTo>
                    <a:pt x="6" y="9"/>
                  </a:lnTo>
                  <a:lnTo>
                    <a:pt x="4" y="9"/>
                  </a:lnTo>
                  <a:lnTo>
                    <a:pt x="2" y="6"/>
                  </a:lnTo>
                  <a:lnTo>
                    <a:pt x="2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7" name="Freeform 261">
              <a:extLst>
                <a:ext uri="{FF2B5EF4-FFF2-40B4-BE49-F238E27FC236}">
                  <a16:creationId xmlns:a16="http://schemas.microsoft.com/office/drawing/2014/main" xmlns="" id="{1CF906BD-21D7-4126-B09F-3C1833046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912" y="619851"/>
              <a:ext cx="486745" cy="461494"/>
            </a:xfrm>
            <a:custGeom>
              <a:avLst/>
              <a:gdLst>
                <a:gd name="T0" fmla="*/ 2 w 81"/>
                <a:gd name="T1" fmla="*/ 49 h 52"/>
                <a:gd name="T2" fmla="*/ 0 w 81"/>
                <a:gd name="T3" fmla="*/ 49 h 52"/>
                <a:gd name="T4" fmla="*/ 0 w 81"/>
                <a:gd name="T5" fmla="*/ 49 h 52"/>
                <a:gd name="T6" fmla="*/ 0 w 81"/>
                <a:gd name="T7" fmla="*/ 49 h 52"/>
                <a:gd name="T8" fmla="*/ 2 w 81"/>
                <a:gd name="T9" fmla="*/ 46 h 52"/>
                <a:gd name="T10" fmla="*/ 2 w 81"/>
                <a:gd name="T11" fmla="*/ 46 h 52"/>
                <a:gd name="T12" fmla="*/ 4 w 81"/>
                <a:gd name="T13" fmla="*/ 43 h 52"/>
                <a:gd name="T14" fmla="*/ 11 w 81"/>
                <a:gd name="T15" fmla="*/ 37 h 52"/>
                <a:gd name="T16" fmla="*/ 15 w 81"/>
                <a:gd name="T17" fmla="*/ 30 h 52"/>
                <a:gd name="T18" fmla="*/ 22 w 81"/>
                <a:gd name="T19" fmla="*/ 27 h 52"/>
                <a:gd name="T20" fmla="*/ 26 w 81"/>
                <a:gd name="T21" fmla="*/ 21 h 52"/>
                <a:gd name="T22" fmla="*/ 30 w 81"/>
                <a:gd name="T23" fmla="*/ 18 h 52"/>
                <a:gd name="T24" fmla="*/ 33 w 81"/>
                <a:gd name="T25" fmla="*/ 15 h 52"/>
                <a:gd name="T26" fmla="*/ 35 w 81"/>
                <a:gd name="T27" fmla="*/ 12 h 52"/>
                <a:gd name="T28" fmla="*/ 35 w 81"/>
                <a:gd name="T29" fmla="*/ 9 h 52"/>
                <a:gd name="T30" fmla="*/ 33 w 81"/>
                <a:gd name="T31" fmla="*/ 9 h 52"/>
                <a:gd name="T32" fmla="*/ 33 w 81"/>
                <a:gd name="T33" fmla="*/ 6 h 52"/>
                <a:gd name="T34" fmla="*/ 33 w 81"/>
                <a:gd name="T35" fmla="*/ 6 h 52"/>
                <a:gd name="T36" fmla="*/ 35 w 81"/>
                <a:gd name="T37" fmla="*/ 3 h 52"/>
                <a:gd name="T38" fmla="*/ 37 w 81"/>
                <a:gd name="T39" fmla="*/ 3 h 52"/>
                <a:gd name="T40" fmla="*/ 39 w 81"/>
                <a:gd name="T41" fmla="*/ 0 h 52"/>
                <a:gd name="T42" fmla="*/ 46 w 81"/>
                <a:gd name="T43" fmla="*/ 0 h 52"/>
                <a:gd name="T44" fmla="*/ 52 w 81"/>
                <a:gd name="T45" fmla="*/ 0 h 52"/>
                <a:gd name="T46" fmla="*/ 61 w 81"/>
                <a:gd name="T47" fmla="*/ 3 h 52"/>
                <a:gd name="T48" fmla="*/ 68 w 81"/>
                <a:gd name="T49" fmla="*/ 6 h 52"/>
                <a:gd name="T50" fmla="*/ 75 w 81"/>
                <a:gd name="T51" fmla="*/ 9 h 52"/>
                <a:gd name="T52" fmla="*/ 79 w 81"/>
                <a:gd name="T53" fmla="*/ 9 h 52"/>
                <a:gd name="T54" fmla="*/ 81 w 81"/>
                <a:gd name="T55" fmla="*/ 12 h 52"/>
                <a:gd name="T56" fmla="*/ 81 w 81"/>
                <a:gd name="T57" fmla="*/ 15 h 52"/>
                <a:gd name="T58" fmla="*/ 81 w 81"/>
                <a:gd name="T59" fmla="*/ 15 h 52"/>
                <a:gd name="T60" fmla="*/ 79 w 81"/>
                <a:gd name="T61" fmla="*/ 18 h 52"/>
                <a:gd name="T62" fmla="*/ 77 w 81"/>
                <a:gd name="T63" fmla="*/ 21 h 52"/>
                <a:gd name="T64" fmla="*/ 75 w 81"/>
                <a:gd name="T65" fmla="*/ 21 h 52"/>
                <a:gd name="T66" fmla="*/ 72 w 81"/>
                <a:gd name="T67" fmla="*/ 24 h 52"/>
                <a:gd name="T68" fmla="*/ 64 w 81"/>
                <a:gd name="T69" fmla="*/ 27 h 52"/>
                <a:gd name="T70" fmla="*/ 55 w 81"/>
                <a:gd name="T71" fmla="*/ 34 h 52"/>
                <a:gd name="T72" fmla="*/ 46 w 81"/>
                <a:gd name="T73" fmla="*/ 37 h 52"/>
                <a:gd name="T74" fmla="*/ 35 w 81"/>
                <a:gd name="T75" fmla="*/ 43 h 52"/>
                <a:gd name="T76" fmla="*/ 26 w 81"/>
                <a:gd name="T77" fmla="*/ 46 h 52"/>
                <a:gd name="T78" fmla="*/ 19 w 81"/>
                <a:gd name="T79" fmla="*/ 49 h 52"/>
                <a:gd name="T80" fmla="*/ 11 w 81"/>
                <a:gd name="T81" fmla="*/ 52 h 52"/>
                <a:gd name="T82" fmla="*/ 6 w 81"/>
                <a:gd name="T83" fmla="*/ 52 h 52"/>
                <a:gd name="T84" fmla="*/ 2 w 81"/>
                <a:gd name="T85" fmla="*/ 49 h 52"/>
                <a:gd name="T86" fmla="*/ 2 w 81"/>
                <a:gd name="T87" fmla="*/ 49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81" h="52">
                  <a:moveTo>
                    <a:pt x="2" y="49"/>
                  </a:moveTo>
                  <a:lnTo>
                    <a:pt x="0" y="49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4" y="43"/>
                  </a:lnTo>
                  <a:lnTo>
                    <a:pt x="11" y="37"/>
                  </a:lnTo>
                  <a:lnTo>
                    <a:pt x="15" y="30"/>
                  </a:lnTo>
                  <a:lnTo>
                    <a:pt x="22" y="27"/>
                  </a:lnTo>
                  <a:lnTo>
                    <a:pt x="26" y="21"/>
                  </a:lnTo>
                  <a:lnTo>
                    <a:pt x="30" y="18"/>
                  </a:lnTo>
                  <a:lnTo>
                    <a:pt x="33" y="15"/>
                  </a:lnTo>
                  <a:lnTo>
                    <a:pt x="35" y="12"/>
                  </a:lnTo>
                  <a:lnTo>
                    <a:pt x="35" y="9"/>
                  </a:lnTo>
                  <a:lnTo>
                    <a:pt x="33" y="9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5" y="3"/>
                  </a:lnTo>
                  <a:lnTo>
                    <a:pt x="37" y="3"/>
                  </a:lnTo>
                  <a:lnTo>
                    <a:pt x="39" y="0"/>
                  </a:lnTo>
                  <a:lnTo>
                    <a:pt x="46" y="0"/>
                  </a:lnTo>
                  <a:lnTo>
                    <a:pt x="52" y="0"/>
                  </a:lnTo>
                  <a:lnTo>
                    <a:pt x="61" y="3"/>
                  </a:lnTo>
                  <a:lnTo>
                    <a:pt x="68" y="6"/>
                  </a:lnTo>
                  <a:lnTo>
                    <a:pt x="75" y="9"/>
                  </a:lnTo>
                  <a:lnTo>
                    <a:pt x="79" y="9"/>
                  </a:lnTo>
                  <a:lnTo>
                    <a:pt x="81" y="12"/>
                  </a:lnTo>
                  <a:lnTo>
                    <a:pt x="81" y="15"/>
                  </a:lnTo>
                  <a:lnTo>
                    <a:pt x="81" y="15"/>
                  </a:lnTo>
                  <a:lnTo>
                    <a:pt x="79" y="18"/>
                  </a:lnTo>
                  <a:lnTo>
                    <a:pt x="77" y="21"/>
                  </a:lnTo>
                  <a:lnTo>
                    <a:pt x="75" y="21"/>
                  </a:lnTo>
                  <a:lnTo>
                    <a:pt x="72" y="24"/>
                  </a:lnTo>
                  <a:lnTo>
                    <a:pt x="64" y="27"/>
                  </a:lnTo>
                  <a:lnTo>
                    <a:pt x="55" y="34"/>
                  </a:lnTo>
                  <a:lnTo>
                    <a:pt x="46" y="37"/>
                  </a:lnTo>
                  <a:lnTo>
                    <a:pt x="35" y="43"/>
                  </a:lnTo>
                  <a:lnTo>
                    <a:pt x="26" y="46"/>
                  </a:lnTo>
                  <a:lnTo>
                    <a:pt x="19" y="49"/>
                  </a:lnTo>
                  <a:lnTo>
                    <a:pt x="11" y="52"/>
                  </a:lnTo>
                  <a:lnTo>
                    <a:pt x="6" y="52"/>
                  </a:lnTo>
                  <a:lnTo>
                    <a:pt x="2" y="49"/>
                  </a:lnTo>
                  <a:lnTo>
                    <a:pt x="2" y="4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8" name="Freeform 262">
              <a:extLst>
                <a:ext uri="{FF2B5EF4-FFF2-40B4-BE49-F238E27FC236}">
                  <a16:creationId xmlns:a16="http://schemas.microsoft.com/office/drawing/2014/main" xmlns="" id="{844C975F-325A-43DB-86B3-200B1E743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1874" y="1028096"/>
              <a:ext cx="1207845" cy="328373"/>
            </a:xfrm>
            <a:custGeom>
              <a:avLst/>
              <a:gdLst>
                <a:gd name="T0" fmla="*/ 130 w 201"/>
                <a:gd name="T1" fmla="*/ 9 h 37"/>
                <a:gd name="T2" fmla="*/ 141 w 201"/>
                <a:gd name="T3" fmla="*/ 6 h 37"/>
                <a:gd name="T4" fmla="*/ 152 w 201"/>
                <a:gd name="T5" fmla="*/ 3 h 37"/>
                <a:gd name="T6" fmla="*/ 161 w 201"/>
                <a:gd name="T7" fmla="*/ 3 h 37"/>
                <a:gd name="T8" fmla="*/ 170 w 201"/>
                <a:gd name="T9" fmla="*/ 3 h 37"/>
                <a:gd name="T10" fmla="*/ 177 w 201"/>
                <a:gd name="T11" fmla="*/ 3 h 37"/>
                <a:gd name="T12" fmla="*/ 183 w 201"/>
                <a:gd name="T13" fmla="*/ 0 h 37"/>
                <a:gd name="T14" fmla="*/ 188 w 201"/>
                <a:gd name="T15" fmla="*/ 3 h 37"/>
                <a:gd name="T16" fmla="*/ 190 w 201"/>
                <a:gd name="T17" fmla="*/ 3 h 37"/>
                <a:gd name="T18" fmla="*/ 194 w 201"/>
                <a:gd name="T19" fmla="*/ 6 h 37"/>
                <a:gd name="T20" fmla="*/ 199 w 201"/>
                <a:gd name="T21" fmla="*/ 6 h 37"/>
                <a:gd name="T22" fmla="*/ 199 w 201"/>
                <a:gd name="T23" fmla="*/ 9 h 37"/>
                <a:gd name="T24" fmla="*/ 201 w 201"/>
                <a:gd name="T25" fmla="*/ 9 h 37"/>
                <a:gd name="T26" fmla="*/ 201 w 201"/>
                <a:gd name="T27" fmla="*/ 9 h 37"/>
                <a:gd name="T28" fmla="*/ 199 w 201"/>
                <a:gd name="T29" fmla="*/ 12 h 37"/>
                <a:gd name="T30" fmla="*/ 196 w 201"/>
                <a:gd name="T31" fmla="*/ 15 h 37"/>
                <a:gd name="T32" fmla="*/ 192 w 201"/>
                <a:gd name="T33" fmla="*/ 15 h 37"/>
                <a:gd name="T34" fmla="*/ 190 w 201"/>
                <a:gd name="T35" fmla="*/ 15 h 37"/>
                <a:gd name="T36" fmla="*/ 183 w 201"/>
                <a:gd name="T37" fmla="*/ 18 h 37"/>
                <a:gd name="T38" fmla="*/ 177 w 201"/>
                <a:gd name="T39" fmla="*/ 18 h 37"/>
                <a:gd name="T40" fmla="*/ 168 w 201"/>
                <a:gd name="T41" fmla="*/ 21 h 37"/>
                <a:gd name="T42" fmla="*/ 157 w 201"/>
                <a:gd name="T43" fmla="*/ 21 h 37"/>
                <a:gd name="T44" fmla="*/ 143 w 201"/>
                <a:gd name="T45" fmla="*/ 24 h 37"/>
                <a:gd name="T46" fmla="*/ 128 w 201"/>
                <a:gd name="T47" fmla="*/ 24 h 37"/>
                <a:gd name="T48" fmla="*/ 110 w 201"/>
                <a:gd name="T49" fmla="*/ 28 h 37"/>
                <a:gd name="T50" fmla="*/ 93 w 201"/>
                <a:gd name="T51" fmla="*/ 31 h 37"/>
                <a:gd name="T52" fmla="*/ 79 w 201"/>
                <a:gd name="T53" fmla="*/ 31 h 37"/>
                <a:gd name="T54" fmla="*/ 64 w 201"/>
                <a:gd name="T55" fmla="*/ 34 h 37"/>
                <a:gd name="T56" fmla="*/ 53 w 201"/>
                <a:gd name="T57" fmla="*/ 34 h 37"/>
                <a:gd name="T58" fmla="*/ 44 w 201"/>
                <a:gd name="T59" fmla="*/ 37 h 37"/>
                <a:gd name="T60" fmla="*/ 37 w 201"/>
                <a:gd name="T61" fmla="*/ 37 h 37"/>
                <a:gd name="T62" fmla="*/ 31 w 201"/>
                <a:gd name="T63" fmla="*/ 37 h 37"/>
                <a:gd name="T64" fmla="*/ 29 w 201"/>
                <a:gd name="T65" fmla="*/ 37 h 37"/>
                <a:gd name="T66" fmla="*/ 24 w 201"/>
                <a:gd name="T67" fmla="*/ 37 h 37"/>
                <a:gd name="T68" fmla="*/ 18 w 201"/>
                <a:gd name="T69" fmla="*/ 37 h 37"/>
                <a:gd name="T70" fmla="*/ 9 w 201"/>
                <a:gd name="T71" fmla="*/ 31 h 37"/>
                <a:gd name="T72" fmla="*/ 7 w 201"/>
                <a:gd name="T73" fmla="*/ 31 h 37"/>
                <a:gd name="T74" fmla="*/ 4 w 201"/>
                <a:gd name="T75" fmla="*/ 28 h 37"/>
                <a:gd name="T76" fmla="*/ 2 w 201"/>
                <a:gd name="T77" fmla="*/ 28 h 37"/>
                <a:gd name="T78" fmla="*/ 0 w 201"/>
                <a:gd name="T79" fmla="*/ 28 h 37"/>
                <a:gd name="T80" fmla="*/ 0 w 201"/>
                <a:gd name="T81" fmla="*/ 28 h 37"/>
                <a:gd name="T82" fmla="*/ 0 w 201"/>
                <a:gd name="T83" fmla="*/ 28 h 37"/>
                <a:gd name="T84" fmla="*/ 2 w 201"/>
                <a:gd name="T85" fmla="*/ 24 h 37"/>
                <a:gd name="T86" fmla="*/ 4 w 201"/>
                <a:gd name="T87" fmla="*/ 24 h 37"/>
                <a:gd name="T88" fmla="*/ 7 w 201"/>
                <a:gd name="T89" fmla="*/ 24 h 37"/>
                <a:gd name="T90" fmla="*/ 11 w 201"/>
                <a:gd name="T91" fmla="*/ 24 h 37"/>
                <a:gd name="T92" fmla="*/ 15 w 201"/>
                <a:gd name="T93" fmla="*/ 24 h 37"/>
                <a:gd name="T94" fmla="*/ 22 w 201"/>
                <a:gd name="T95" fmla="*/ 24 h 37"/>
                <a:gd name="T96" fmla="*/ 29 w 201"/>
                <a:gd name="T97" fmla="*/ 24 h 37"/>
                <a:gd name="T98" fmla="*/ 35 w 201"/>
                <a:gd name="T99" fmla="*/ 21 h 37"/>
                <a:gd name="T100" fmla="*/ 46 w 201"/>
                <a:gd name="T101" fmla="*/ 21 h 37"/>
                <a:gd name="T102" fmla="*/ 57 w 201"/>
                <a:gd name="T103" fmla="*/ 21 h 37"/>
                <a:gd name="T104" fmla="*/ 64 w 201"/>
                <a:gd name="T105" fmla="*/ 18 h 37"/>
                <a:gd name="T106" fmla="*/ 71 w 201"/>
                <a:gd name="T107" fmla="*/ 18 h 37"/>
                <a:gd name="T108" fmla="*/ 79 w 201"/>
                <a:gd name="T109" fmla="*/ 18 h 37"/>
                <a:gd name="T110" fmla="*/ 88 w 201"/>
                <a:gd name="T111" fmla="*/ 15 h 37"/>
                <a:gd name="T112" fmla="*/ 97 w 201"/>
                <a:gd name="T113" fmla="*/ 15 h 37"/>
                <a:gd name="T114" fmla="*/ 106 w 201"/>
                <a:gd name="T115" fmla="*/ 12 h 37"/>
                <a:gd name="T116" fmla="*/ 117 w 201"/>
                <a:gd name="T117" fmla="*/ 9 h 37"/>
                <a:gd name="T118" fmla="*/ 130 w 201"/>
                <a:gd name="T119" fmla="*/ 9 h 37"/>
                <a:gd name="T120" fmla="*/ 130 w 201"/>
                <a:gd name="T121" fmla="*/ 9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1" h="37">
                  <a:moveTo>
                    <a:pt x="130" y="9"/>
                  </a:moveTo>
                  <a:lnTo>
                    <a:pt x="141" y="6"/>
                  </a:lnTo>
                  <a:lnTo>
                    <a:pt x="152" y="3"/>
                  </a:lnTo>
                  <a:lnTo>
                    <a:pt x="161" y="3"/>
                  </a:lnTo>
                  <a:lnTo>
                    <a:pt x="170" y="3"/>
                  </a:lnTo>
                  <a:lnTo>
                    <a:pt x="177" y="3"/>
                  </a:lnTo>
                  <a:lnTo>
                    <a:pt x="183" y="0"/>
                  </a:lnTo>
                  <a:lnTo>
                    <a:pt x="188" y="3"/>
                  </a:lnTo>
                  <a:lnTo>
                    <a:pt x="190" y="3"/>
                  </a:lnTo>
                  <a:lnTo>
                    <a:pt x="194" y="6"/>
                  </a:lnTo>
                  <a:lnTo>
                    <a:pt x="199" y="6"/>
                  </a:lnTo>
                  <a:lnTo>
                    <a:pt x="199" y="9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199" y="12"/>
                  </a:lnTo>
                  <a:lnTo>
                    <a:pt x="196" y="15"/>
                  </a:lnTo>
                  <a:lnTo>
                    <a:pt x="192" y="15"/>
                  </a:lnTo>
                  <a:lnTo>
                    <a:pt x="190" y="15"/>
                  </a:lnTo>
                  <a:lnTo>
                    <a:pt x="183" y="18"/>
                  </a:lnTo>
                  <a:lnTo>
                    <a:pt x="177" y="18"/>
                  </a:lnTo>
                  <a:lnTo>
                    <a:pt x="168" y="21"/>
                  </a:lnTo>
                  <a:lnTo>
                    <a:pt x="157" y="21"/>
                  </a:lnTo>
                  <a:lnTo>
                    <a:pt x="143" y="24"/>
                  </a:lnTo>
                  <a:lnTo>
                    <a:pt x="128" y="24"/>
                  </a:lnTo>
                  <a:lnTo>
                    <a:pt x="110" y="28"/>
                  </a:lnTo>
                  <a:lnTo>
                    <a:pt x="93" y="31"/>
                  </a:lnTo>
                  <a:lnTo>
                    <a:pt x="79" y="31"/>
                  </a:lnTo>
                  <a:lnTo>
                    <a:pt x="64" y="34"/>
                  </a:lnTo>
                  <a:lnTo>
                    <a:pt x="53" y="34"/>
                  </a:lnTo>
                  <a:lnTo>
                    <a:pt x="44" y="37"/>
                  </a:lnTo>
                  <a:lnTo>
                    <a:pt x="37" y="37"/>
                  </a:lnTo>
                  <a:lnTo>
                    <a:pt x="31" y="37"/>
                  </a:lnTo>
                  <a:lnTo>
                    <a:pt x="29" y="37"/>
                  </a:lnTo>
                  <a:lnTo>
                    <a:pt x="24" y="37"/>
                  </a:lnTo>
                  <a:lnTo>
                    <a:pt x="18" y="37"/>
                  </a:lnTo>
                  <a:lnTo>
                    <a:pt x="9" y="31"/>
                  </a:lnTo>
                  <a:lnTo>
                    <a:pt x="7" y="31"/>
                  </a:lnTo>
                  <a:lnTo>
                    <a:pt x="4" y="28"/>
                  </a:lnTo>
                  <a:lnTo>
                    <a:pt x="2" y="2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7" y="24"/>
                  </a:lnTo>
                  <a:lnTo>
                    <a:pt x="11" y="24"/>
                  </a:lnTo>
                  <a:lnTo>
                    <a:pt x="15" y="24"/>
                  </a:lnTo>
                  <a:lnTo>
                    <a:pt x="22" y="24"/>
                  </a:lnTo>
                  <a:lnTo>
                    <a:pt x="29" y="24"/>
                  </a:lnTo>
                  <a:lnTo>
                    <a:pt x="35" y="21"/>
                  </a:lnTo>
                  <a:lnTo>
                    <a:pt x="46" y="21"/>
                  </a:lnTo>
                  <a:lnTo>
                    <a:pt x="57" y="21"/>
                  </a:lnTo>
                  <a:lnTo>
                    <a:pt x="64" y="18"/>
                  </a:lnTo>
                  <a:lnTo>
                    <a:pt x="71" y="18"/>
                  </a:lnTo>
                  <a:lnTo>
                    <a:pt x="79" y="18"/>
                  </a:lnTo>
                  <a:lnTo>
                    <a:pt x="88" y="15"/>
                  </a:lnTo>
                  <a:lnTo>
                    <a:pt x="97" y="15"/>
                  </a:lnTo>
                  <a:lnTo>
                    <a:pt x="106" y="12"/>
                  </a:lnTo>
                  <a:lnTo>
                    <a:pt x="117" y="9"/>
                  </a:lnTo>
                  <a:lnTo>
                    <a:pt x="130" y="9"/>
                  </a:lnTo>
                  <a:lnTo>
                    <a:pt x="130" y="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89" name="Freeform 263">
              <a:extLst>
                <a:ext uri="{FF2B5EF4-FFF2-40B4-BE49-F238E27FC236}">
                  <a16:creationId xmlns:a16="http://schemas.microsoft.com/office/drawing/2014/main" xmlns="" id="{40DEFB2C-B9F6-4CAB-9A0B-B6509A8B6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6094" y="1329842"/>
              <a:ext cx="997522" cy="275124"/>
            </a:xfrm>
            <a:custGeom>
              <a:avLst/>
              <a:gdLst>
                <a:gd name="T0" fmla="*/ 80 w 166"/>
                <a:gd name="T1" fmla="*/ 6 h 31"/>
                <a:gd name="T2" fmla="*/ 95 w 166"/>
                <a:gd name="T3" fmla="*/ 6 h 31"/>
                <a:gd name="T4" fmla="*/ 108 w 166"/>
                <a:gd name="T5" fmla="*/ 3 h 31"/>
                <a:gd name="T6" fmla="*/ 119 w 166"/>
                <a:gd name="T7" fmla="*/ 3 h 31"/>
                <a:gd name="T8" fmla="*/ 130 w 166"/>
                <a:gd name="T9" fmla="*/ 0 h 31"/>
                <a:gd name="T10" fmla="*/ 137 w 166"/>
                <a:gd name="T11" fmla="*/ 0 h 31"/>
                <a:gd name="T12" fmla="*/ 144 w 166"/>
                <a:gd name="T13" fmla="*/ 0 h 31"/>
                <a:gd name="T14" fmla="*/ 148 w 166"/>
                <a:gd name="T15" fmla="*/ 0 h 31"/>
                <a:gd name="T16" fmla="*/ 150 w 166"/>
                <a:gd name="T17" fmla="*/ 0 h 31"/>
                <a:gd name="T18" fmla="*/ 155 w 166"/>
                <a:gd name="T19" fmla="*/ 0 h 31"/>
                <a:gd name="T20" fmla="*/ 157 w 166"/>
                <a:gd name="T21" fmla="*/ 0 h 31"/>
                <a:gd name="T22" fmla="*/ 164 w 166"/>
                <a:gd name="T23" fmla="*/ 3 h 31"/>
                <a:gd name="T24" fmla="*/ 166 w 166"/>
                <a:gd name="T25" fmla="*/ 3 h 31"/>
                <a:gd name="T26" fmla="*/ 166 w 166"/>
                <a:gd name="T27" fmla="*/ 6 h 31"/>
                <a:gd name="T28" fmla="*/ 166 w 166"/>
                <a:gd name="T29" fmla="*/ 9 h 31"/>
                <a:gd name="T30" fmla="*/ 164 w 166"/>
                <a:gd name="T31" fmla="*/ 12 h 31"/>
                <a:gd name="T32" fmla="*/ 161 w 166"/>
                <a:gd name="T33" fmla="*/ 12 h 31"/>
                <a:gd name="T34" fmla="*/ 157 w 166"/>
                <a:gd name="T35" fmla="*/ 12 h 31"/>
                <a:gd name="T36" fmla="*/ 150 w 166"/>
                <a:gd name="T37" fmla="*/ 15 h 31"/>
                <a:gd name="T38" fmla="*/ 144 w 166"/>
                <a:gd name="T39" fmla="*/ 15 h 31"/>
                <a:gd name="T40" fmla="*/ 133 w 166"/>
                <a:gd name="T41" fmla="*/ 18 h 31"/>
                <a:gd name="T42" fmla="*/ 122 w 166"/>
                <a:gd name="T43" fmla="*/ 18 h 31"/>
                <a:gd name="T44" fmla="*/ 108 w 166"/>
                <a:gd name="T45" fmla="*/ 21 h 31"/>
                <a:gd name="T46" fmla="*/ 93 w 166"/>
                <a:gd name="T47" fmla="*/ 24 h 31"/>
                <a:gd name="T48" fmla="*/ 77 w 166"/>
                <a:gd name="T49" fmla="*/ 24 h 31"/>
                <a:gd name="T50" fmla="*/ 62 w 166"/>
                <a:gd name="T51" fmla="*/ 27 h 31"/>
                <a:gd name="T52" fmla="*/ 51 w 166"/>
                <a:gd name="T53" fmla="*/ 27 h 31"/>
                <a:gd name="T54" fmla="*/ 40 w 166"/>
                <a:gd name="T55" fmla="*/ 31 h 31"/>
                <a:gd name="T56" fmla="*/ 31 w 166"/>
                <a:gd name="T57" fmla="*/ 31 h 31"/>
                <a:gd name="T58" fmla="*/ 27 w 166"/>
                <a:gd name="T59" fmla="*/ 31 h 31"/>
                <a:gd name="T60" fmla="*/ 20 w 166"/>
                <a:gd name="T61" fmla="*/ 31 h 31"/>
                <a:gd name="T62" fmla="*/ 18 w 166"/>
                <a:gd name="T63" fmla="*/ 31 h 31"/>
                <a:gd name="T64" fmla="*/ 13 w 166"/>
                <a:gd name="T65" fmla="*/ 31 h 31"/>
                <a:gd name="T66" fmla="*/ 9 w 166"/>
                <a:gd name="T67" fmla="*/ 31 h 31"/>
                <a:gd name="T68" fmla="*/ 7 w 166"/>
                <a:gd name="T69" fmla="*/ 27 h 31"/>
                <a:gd name="T70" fmla="*/ 5 w 166"/>
                <a:gd name="T71" fmla="*/ 27 h 31"/>
                <a:gd name="T72" fmla="*/ 2 w 166"/>
                <a:gd name="T73" fmla="*/ 27 h 31"/>
                <a:gd name="T74" fmla="*/ 0 w 166"/>
                <a:gd name="T75" fmla="*/ 24 h 31"/>
                <a:gd name="T76" fmla="*/ 0 w 166"/>
                <a:gd name="T77" fmla="*/ 24 h 31"/>
                <a:gd name="T78" fmla="*/ 0 w 166"/>
                <a:gd name="T79" fmla="*/ 24 h 31"/>
                <a:gd name="T80" fmla="*/ 0 w 166"/>
                <a:gd name="T81" fmla="*/ 21 h 31"/>
                <a:gd name="T82" fmla="*/ 2 w 166"/>
                <a:gd name="T83" fmla="*/ 21 h 31"/>
                <a:gd name="T84" fmla="*/ 5 w 166"/>
                <a:gd name="T85" fmla="*/ 18 h 31"/>
                <a:gd name="T86" fmla="*/ 9 w 166"/>
                <a:gd name="T87" fmla="*/ 18 h 31"/>
                <a:gd name="T88" fmla="*/ 11 w 166"/>
                <a:gd name="T89" fmla="*/ 18 h 31"/>
                <a:gd name="T90" fmla="*/ 16 w 166"/>
                <a:gd name="T91" fmla="*/ 18 h 31"/>
                <a:gd name="T92" fmla="*/ 22 w 166"/>
                <a:gd name="T93" fmla="*/ 15 h 31"/>
                <a:gd name="T94" fmla="*/ 31 w 166"/>
                <a:gd name="T95" fmla="*/ 15 h 31"/>
                <a:gd name="T96" fmla="*/ 40 w 166"/>
                <a:gd name="T97" fmla="*/ 12 h 31"/>
                <a:gd name="T98" fmla="*/ 51 w 166"/>
                <a:gd name="T99" fmla="*/ 12 h 31"/>
                <a:gd name="T100" fmla="*/ 64 w 166"/>
                <a:gd name="T101" fmla="*/ 9 h 31"/>
                <a:gd name="T102" fmla="*/ 80 w 166"/>
                <a:gd name="T103" fmla="*/ 6 h 31"/>
                <a:gd name="T104" fmla="*/ 80 w 166"/>
                <a:gd name="T105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6" h="31">
                  <a:moveTo>
                    <a:pt x="80" y="6"/>
                  </a:moveTo>
                  <a:lnTo>
                    <a:pt x="95" y="6"/>
                  </a:lnTo>
                  <a:lnTo>
                    <a:pt x="108" y="3"/>
                  </a:lnTo>
                  <a:lnTo>
                    <a:pt x="119" y="3"/>
                  </a:lnTo>
                  <a:lnTo>
                    <a:pt x="130" y="0"/>
                  </a:lnTo>
                  <a:lnTo>
                    <a:pt x="137" y="0"/>
                  </a:lnTo>
                  <a:lnTo>
                    <a:pt x="144" y="0"/>
                  </a:lnTo>
                  <a:lnTo>
                    <a:pt x="148" y="0"/>
                  </a:lnTo>
                  <a:lnTo>
                    <a:pt x="150" y="0"/>
                  </a:lnTo>
                  <a:lnTo>
                    <a:pt x="155" y="0"/>
                  </a:lnTo>
                  <a:lnTo>
                    <a:pt x="157" y="0"/>
                  </a:lnTo>
                  <a:lnTo>
                    <a:pt x="164" y="3"/>
                  </a:lnTo>
                  <a:lnTo>
                    <a:pt x="166" y="3"/>
                  </a:lnTo>
                  <a:lnTo>
                    <a:pt x="166" y="6"/>
                  </a:lnTo>
                  <a:lnTo>
                    <a:pt x="166" y="9"/>
                  </a:lnTo>
                  <a:lnTo>
                    <a:pt x="164" y="12"/>
                  </a:lnTo>
                  <a:lnTo>
                    <a:pt x="161" y="12"/>
                  </a:lnTo>
                  <a:lnTo>
                    <a:pt x="157" y="12"/>
                  </a:lnTo>
                  <a:lnTo>
                    <a:pt x="150" y="15"/>
                  </a:lnTo>
                  <a:lnTo>
                    <a:pt x="144" y="15"/>
                  </a:lnTo>
                  <a:lnTo>
                    <a:pt x="133" y="18"/>
                  </a:lnTo>
                  <a:lnTo>
                    <a:pt x="122" y="18"/>
                  </a:lnTo>
                  <a:lnTo>
                    <a:pt x="108" y="21"/>
                  </a:lnTo>
                  <a:lnTo>
                    <a:pt x="93" y="24"/>
                  </a:lnTo>
                  <a:lnTo>
                    <a:pt x="77" y="24"/>
                  </a:lnTo>
                  <a:lnTo>
                    <a:pt x="62" y="27"/>
                  </a:lnTo>
                  <a:lnTo>
                    <a:pt x="51" y="27"/>
                  </a:lnTo>
                  <a:lnTo>
                    <a:pt x="40" y="31"/>
                  </a:lnTo>
                  <a:lnTo>
                    <a:pt x="31" y="31"/>
                  </a:lnTo>
                  <a:lnTo>
                    <a:pt x="27" y="31"/>
                  </a:lnTo>
                  <a:lnTo>
                    <a:pt x="20" y="31"/>
                  </a:lnTo>
                  <a:lnTo>
                    <a:pt x="18" y="31"/>
                  </a:lnTo>
                  <a:lnTo>
                    <a:pt x="13" y="31"/>
                  </a:lnTo>
                  <a:lnTo>
                    <a:pt x="9" y="31"/>
                  </a:lnTo>
                  <a:lnTo>
                    <a:pt x="7" y="27"/>
                  </a:lnTo>
                  <a:lnTo>
                    <a:pt x="5" y="27"/>
                  </a:lnTo>
                  <a:lnTo>
                    <a:pt x="2" y="27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2" y="21"/>
                  </a:lnTo>
                  <a:lnTo>
                    <a:pt x="5" y="18"/>
                  </a:lnTo>
                  <a:lnTo>
                    <a:pt x="9" y="18"/>
                  </a:lnTo>
                  <a:lnTo>
                    <a:pt x="11" y="18"/>
                  </a:lnTo>
                  <a:lnTo>
                    <a:pt x="16" y="18"/>
                  </a:lnTo>
                  <a:lnTo>
                    <a:pt x="22" y="15"/>
                  </a:lnTo>
                  <a:lnTo>
                    <a:pt x="31" y="15"/>
                  </a:lnTo>
                  <a:lnTo>
                    <a:pt x="40" y="12"/>
                  </a:lnTo>
                  <a:lnTo>
                    <a:pt x="51" y="12"/>
                  </a:lnTo>
                  <a:lnTo>
                    <a:pt x="64" y="9"/>
                  </a:lnTo>
                  <a:lnTo>
                    <a:pt x="80" y="6"/>
                  </a:lnTo>
                  <a:lnTo>
                    <a:pt x="80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0" name="Freeform 264">
              <a:extLst>
                <a:ext uri="{FF2B5EF4-FFF2-40B4-BE49-F238E27FC236}">
                  <a16:creationId xmlns:a16="http://schemas.microsoft.com/office/drawing/2014/main" xmlns="" id="{BF08B2F2-4292-4663-BAF4-A977E08891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3250" y="1542839"/>
              <a:ext cx="2145275" cy="417122"/>
            </a:xfrm>
            <a:custGeom>
              <a:avLst/>
              <a:gdLst>
                <a:gd name="T0" fmla="*/ 242 w 357"/>
                <a:gd name="T1" fmla="*/ 7 h 47"/>
                <a:gd name="T2" fmla="*/ 267 w 357"/>
                <a:gd name="T3" fmla="*/ 3 h 47"/>
                <a:gd name="T4" fmla="*/ 289 w 357"/>
                <a:gd name="T5" fmla="*/ 3 h 47"/>
                <a:gd name="T6" fmla="*/ 304 w 357"/>
                <a:gd name="T7" fmla="*/ 0 h 47"/>
                <a:gd name="T8" fmla="*/ 326 w 357"/>
                <a:gd name="T9" fmla="*/ 3 h 47"/>
                <a:gd name="T10" fmla="*/ 342 w 357"/>
                <a:gd name="T11" fmla="*/ 7 h 47"/>
                <a:gd name="T12" fmla="*/ 353 w 357"/>
                <a:gd name="T13" fmla="*/ 13 h 47"/>
                <a:gd name="T14" fmla="*/ 357 w 357"/>
                <a:gd name="T15" fmla="*/ 19 h 47"/>
                <a:gd name="T16" fmla="*/ 355 w 357"/>
                <a:gd name="T17" fmla="*/ 22 h 47"/>
                <a:gd name="T18" fmla="*/ 344 w 357"/>
                <a:gd name="T19" fmla="*/ 22 h 47"/>
                <a:gd name="T20" fmla="*/ 326 w 357"/>
                <a:gd name="T21" fmla="*/ 25 h 47"/>
                <a:gd name="T22" fmla="*/ 300 w 357"/>
                <a:gd name="T23" fmla="*/ 25 h 47"/>
                <a:gd name="T24" fmla="*/ 242 w 357"/>
                <a:gd name="T25" fmla="*/ 25 h 47"/>
                <a:gd name="T26" fmla="*/ 161 w 357"/>
                <a:gd name="T27" fmla="*/ 34 h 47"/>
                <a:gd name="T28" fmla="*/ 110 w 357"/>
                <a:gd name="T29" fmla="*/ 40 h 47"/>
                <a:gd name="T30" fmla="*/ 72 w 357"/>
                <a:gd name="T31" fmla="*/ 44 h 47"/>
                <a:gd name="T32" fmla="*/ 52 w 357"/>
                <a:gd name="T33" fmla="*/ 47 h 47"/>
                <a:gd name="T34" fmla="*/ 37 w 357"/>
                <a:gd name="T35" fmla="*/ 47 h 47"/>
                <a:gd name="T36" fmla="*/ 24 w 357"/>
                <a:gd name="T37" fmla="*/ 47 h 47"/>
                <a:gd name="T38" fmla="*/ 15 w 357"/>
                <a:gd name="T39" fmla="*/ 44 h 47"/>
                <a:gd name="T40" fmla="*/ 6 w 357"/>
                <a:gd name="T41" fmla="*/ 40 h 47"/>
                <a:gd name="T42" fmla="*/ 2 w 357"/>
                <a:gd name="T43" fmla="*/ 40 h 47"/>
                <a:gd name="T44" fmla="*/ 0 w 357"/>
                <a:gd name="T45" fmla="*/ 37 h 47"/>
                <a:gd name="T46" fmla="*/ 0 w 357"/>
                <a:gd name="T47" fmla="*/ 37 h 47"/>
                <a:gd name="T48" fmla="*/ 4 w 357"/>
                <a:gd name="T49" fmla="*/ 34 h 47"/>
                <a:gd name="T50" fmla="*/ 13 w 357"/>
                <a:gd name="T51" fmla="*/ 31 h 47"/>
                <a:gd name="T52" fmla="*/ 26 w 357"/>
                <a:gd name="T53" fmla="*/ 31 h 47"/>
                <a:gd name="T54" fmla="*/ 50 w 357"/>
                <a:gd name="T55" fmla="*/ 28 h 47"/>
                <a:gd name="T56" fmla="*/ 79 w 357"/>
                <a:gd name="T57" fmla="*/ 25 h 47"/>
                <a:gd name="T58" fmla="*/ 103 w 357"/>
                <a:gd name="T59" fmla="*/ 22 h 47"/>
                <a:gd name="T60" fmla="*/ 141 w 357"/>
                <a:gd name="T61" fmla="*/ 19 h 47"/>
                <a:gd name="T62" fmla="*/ 196 w 357"/>
                <a:gd name="T63" fmla="*/ 10 h 47"/>
                <a:gd name="T64" fmla="*/ 227 w 357"/>
                <a:gd name="T65" fmla="*/ 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57" h="47">
                  <a:moveTo>
                    <a:pt x="227" y="7"/>
                  </a:moveTo>
                  <a:lnTo>
                    <a:pt x="242" y="7"/>
                  </a:lnTo>
                  <a:lnTo>
                    <a:pt x="256" y="3"/>
                  </a:lnTo>
                  <a:lnTo>
                    <a:pt x="267" y="3"/>
                  </a:lnTo>
                  <a:lnTo>
                    <a:pt x="278" y="3"/>
                  </a:lnTo>
                  <a:lnTo>
                    <a:pt x="289" y="3"/>
                  </a:lnTo>
                  <a:lnTo>
                    <a:pt x="295" y="0"/>
                  </a:lnTo>
                  <a:lnTo>
                    <a:pt x="304" y="0"/>
                  </a:lnTo>
                  <a:lnTo>
                    <a:pt x="309" y="0"/>
                  </a:lnTo>
                  <a:lnTo>
                    <a:pt x="326" y="3"/>
                  </a:lnTo>
                  <a:lnTo>
                    <a:pt x="335" y="3"/>
                  </a:lnTo>
                  <a:lnTo>
                    <a:pt x="342" y="7"/>
                  </a:lnTo>
                  <a:lnTo>
                    <a:pt x="348" y="10"/>
                  </a:lnTo>
                  <a:lnTo>
                    <a:pt x="353" y="13"/>
                  </a:lnTo>
                  <a:lnTo>
                    <a:pt x="357" y="16"/>
                  </a:lnTo>
                  <a:lnTo>
                    <a:pt x="357" y="19"/>
                  </a:lnTo>
                  <a:lnTo>
                    <a:pt x="357" y="19"/>
                  </a:lnTo>
                  <a:lnTo>
                    <a:pt x="355" y="22"/>
                  </a:lnTo>
                  <a:lnTo>
                    <a:pt x="350" y="22"/>
                  </a:lnTo>
                  <a:lnTo>
                    <a:pt x="344" y="22"/>
                  </a:lnTo>
                  <a:lnTo>
                    <a:pt x="335" y="25"/>
                  </a:lnTo>
                  <a:lnTo>
                    <a:pt x="326" y="25"/>
                  </a:lnTo>
                  <a:lnTo>
                    <a:pt x="313" y="25"/>
                  </a:lnTo>
                  <a:lnTo>
                    <a:pt x="300" y="25"/>
                  </a:lnTo>
                  <a:lnTo>
                    <a:pt x="271" y="25"/>
                  </a:lnTo>
                  <a:lnTo>
                    <a:pt x="242" y="25"/>
                  </a:lnTo>
                  <a:lnTo>
                    <a:pt x="187" y="31"/>
                  </a:lnTo>
                  <a:lnTo>
                    <a:pt x="161" y="34"/>
                  </a:lnTo>
                  <a:lnTo>
                    <a:pt x="134" y="37"/>
                  </a:lnTo>
                  <a:lnTo>
                    <a:pt x="110" y="40"/>
                  </a:lnTo>
                  <a:lnTo>
                    <a:pt x="86" y="44"/>
                  </a:lnTo>
                  <a:lnTo>
                    <a:pt x="72" y="44"/>
                  </a:lnTo>
                  <a:lnTo>
                    <a:pt x="64" y="47"/>
                  </a:lnTo>
                  <a:lnTo>
                    <a:pt x="52" y="47"/>
                  </a:lnTo>
                  <a:lnTo>
                    <a:pt x="44" y="47"/>
                  </a:lnTo>
                  <a:lnTo>
                    <a:pt x="37" y="47"/>
                  </a:lnTo>
                  <a:lnTo>
                    <a:pt x="30" y="47"/>
                  </a:lnTo>
                  <a:lnTo>
                    <a:pt x="24" y="47"/>
                  </a:lnTo>
                  <a:lnTo>
                    <a:pt x="19" y="44"/>
                  </a:lnTo>
                  <a:lnTo>
                    <a:pt x="15" y="44"/>
                  </a:lnTo>
                  <a:lnTo>
                    <a:pt x="11" y="44"/>
                  </a:lnTo>
                  <a:lnTo>
                    <a:pt x="6" y="40"/>
                  </a:lnTo>
                  <a:lnTo>
                    <a:pt x="4" y="40"/>
                  </a:lnTo>
                  <a:lnTo>
                    <a:pt x="2" y="40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2" y="34"/>
                  </a:lnTo>
                  <a:lnTo>
                    <a:pt x="4" y="34"/>
                  </a:lnTo>
                  <a:lnTo>
                    <a:pt x="8" y="34"/>
                  </a:lnTo>
                  <a:lnTo>
                    <a:pt x="13" y="31"/>
                  </a:lnTo>
                  <a:lnTo>
                    <a:pt x="17" y="31"/>
                  </a:lnTo>
                  <a:lnTo>
                    <a:pt x="26" y="31"/>
                  </a:lnTo>
                  <a:lnTo>
                    <a:pt x="33" y="31"/>
                  </a:lnTo>
                  <a:lnTo>
                    <a:pt x="50" y="28"/>
                  </a:lnTo>
                  <a:lnTo>
                    <a:pt x="70" y="25"/>
                  </a:lnTo>
                  <a:lnTo>
                    <a:pt x="79" y="25"/>
                  </a:lnTo>
                  <a:lnTo>
                    <a:pt x="90" y="22"/>
                  </a:lnTo>
                  <a:lnTo>
                    <a:pt x="103" y="22"/>
                  </a:lnTo>
                  <a:lnTo>
                    <a:pt x="114" y="19"/>
                  </a:lnTo>
                  <a:lnTo>
                    <a:pt x="141" y="19"/>
                  </a:lnTo>
                  <a:lnTo>
                    <a:pt x="167" y="16"/>
                  </a:lnTo>
                  <a:lnTo>
                    <a:pt x="196" y="10"/>
                  </a:lnTo>
                  <a:lnTo>
                    <a:pt x="227" y="7"/>
                  </a:lnTo>
                  <a:lnTo>
                    <a:pt x="227" y="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1" name="Freeform 265">
              <a:extLst>
                <a:ext uri="{FF2B5EF4-FFF2-40B4-BE49-F238E27FC236}">
                  <a16:creationId xmlns:a16="http://schemas.microsoft.com/office/drawing/2014/main" xmlns="" id="{D91077AF-D856-4264-A51A-01994E4A2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0314" y="2039832"/>
              <a:ext cx="84128" cy="869738"/>
            </a:xfrm>
            <a:custGeom>
              <a:avLst/>
              <a:gdLst>
                <a:gd name="T0" fmla="*/ 0 w 14"/>
                <a:gd name="T1" fmla="*/ 74 h 98"/>
                <a:gd name="T2" fmla="*/ 3 w 14"/>
                <a:gd name="T3" fmla="*/ 61 h 98"/>
                <a:gd name="T4" fmla="*/ 3 w 14"/>
                <a:gd name="T5" fmla="*/ 52 h 98"/>
                <a:gd name="T6" fmla="*/ 5 w 14"/>
                <a:gd name="T7" fmla="*/ 43 h 98"/>
                <a:gd name="T8" fmla="*/ 5 w 14"/>
                <a:gd name="T9" fmla="*/ 37 h 98"/>
                <a:gd name="T10" fmla="*/ 7 w 14"/>
                <a:gd name="T11" fmla="*/ 31 h 98"/>
                <a:gd name="T12" fmla="*/ 7 w 14"/>
                <a:gd name="T13" fmla="*/ 28 h 98"/>
                <a:gd name="T14" fmla="*/ 7 w 14"/>
                <a:gd name="T15" fmla="*/ 24 h 98"/>
                <a:gd name="T16" fmla="*/ 7 w 14"/>
                <a:gd name="T17" fmla="*/ 24 h 98"/>
                <a:gd name="T18" fmla="*/ 7 w 14"/>
                <a:gd name="T19" fmla="*/ 21 h 98"/>
                <a:gd name="T20" fmla="*/ 7 w 14"/>
                <a:gd name="T21" fmla="*/ 18 h 98"/>
                <a:gd name="T22" fmla="*/ 5 w 14"/>
                <a:gd name="T23" fmla="*/ 9 h 98"/>
                <a:gd name="T24" fmla="*/ 5 w 14"/>
                <a:gd name="T25" fmla="*/ 0 h 98"/>
                <a:gd name="T26" fmla="*/ 14 w 14"/>
                <a:gd name="T27" fmla="*/ 0 h 98"/>
                <a:gd name="T28" fmla="*/ 14 w 14"/>
                <a:gd name="T29" fmla="*/ 18 h 98"/>
                <a:gd name="T30" fmla="*/ 14 w 14"/>
                <a:gd name="T31" fmla="*/ 34 h 98"/>
                <a:gd name="T32" fmla="*/ 12 w 14"/>
                <a:gd name="T33" fmla="*/ 49 h 98"/>
                <a:gd name="T34" fmla="*/ 12 w 14"/>
                <a:gd name="T35" fmla="*/ 58 h 98"/>
                <a:gd name="T36" fmla="*/ 9 w 14"/>
                <a:gd name="T37" fmla="*/ 71 h 98"/>
                <a:gd name="T38" fmla="*/ 9 w 14"/>
                <a:gd name="T39" fmla="*/ 77 h 98"/>
                <a:gd name="T40" fmla="*/ 9 w 14"/>
                <a:gd name="T41" fmla="*/ 83 h 98"/>
                <a:gd name="T42" fmla="*/ 7 w 14"/>
                <a:gd name="T43" fmla="*/ 89 h 98"/>
                <a:gd name="T44" fmla="*/ 5 w 14"/>
                <a:gd name="T45" fmla="*/ 95 h 98"/>
                <a:gd name="T46" fmla="*/ 3 w 14"/>
                <a:gd name="T47" fmla="*/ 98 h 98"/>
                <a:gd name="T48" fmla="*/ 3 w 14"/>
                <a:gd name="T49" fmla="*/ 98 h 98"/>
                <a:gd name="T50" fmla="*/ 0 w 14"/>
                <a:gd name="T51" fmla="*/ 98 h 98"/>
                <a:gd name="T52" fmla="*/ 0 w 14"/>
                <a:gd name="T53" fmla="*/ 98 h 98"/>
                <a:gd name="T54" fmla="*/ 0 w 14"/>
                <a:gd name="T55" fmla="*/ 92 h 98"/>
                <a:gd name="T56" fmla="*/ 0 w 14"/>
                <a:gd name="T57" fmla="*/ 83 h 98"/>
                <a:gd name="T58" fmla="*/ 0 w 14"/>
                <a:gd name="T59" fmla="*/ 74 h 98"/>
                <a:gd name="T60" fmla="*/ 0 w 14"/>
                <a:gd name="T61" fmla="*/ 7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" h="98">
                  <a:moveTo>
                    <a:pt x="0" y="74"/>
                  </a:moveTo>
                  <a:lnTo>
                    <a:pt x="3" y="61"/>
                  </a:lnTo>
                  <a:lnTo>
                    <a:pt x="3" y="52"/>
                  </a:lnTo>
                  <a:lnTo>
                    <a:pt x="5" y="43"/>
                  </a:lnTo>
                  <a:lnTo>
                    <a:pt x="5" y="37"/>
                  </a:lnTo>
                  <a:lnTo>
                    <a:pt x="7" y="31"/>
                  </a:lnTo>
                  <a:lnTo>
                    <a:pt x="7" y="28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1"/>
                  </a:lnTo>
                  <a:lnTo>
                    <a:pt x="7" y="18"/>
                  </a:lnTo>
                  <a:lnTo>
                    <a:pt x="5" y="9"/>
                  </a:lnTo>
                  <a:lnTo>
                    <a:pt x="5" y="0"/>
                  </a:lnTo>
                  <a:lnTo>
                    <a:pt x="14" y="0"/>
                  </a:lnTo>
                  <a:lnTo>
                    <a:pt x="14" y="18"/>
                  </a:lnTo>
                  <a:lnTo>
                    <a:pt x="14" y="34"/>
                  </a:lnTo>
                  <a:lnTo>
                    <a:pt x="12" y="49"/>
                  </a:lnTo>
                  <a:lnTo>
                    <a:pt x="12" y="58"/>
                  </a:lnTo>
                  <a:lnTo>
                    <a:pt x="9" y="71"/>
                  </a:lnTo>
                  <a:lnTo>
                    <a:pt x="9" y="77"/>
                  </a:lnTo>
                  <a:lnTo>
                    <a:pt x="9" y="83"/>
                  </a:lnTo>
                  <a:lnTo>
                    <a:pt x="7" y="89"/>
                  </a:lnTo>
                  <a:lnTo>
                    <a:pt x="5" y="95"/>
                  </a:lnTo>
                  <a:lnTo>
                    <a:pt x="3" y="98"/>
                  </a:lnTo>
                  <a:lnTo>
                    <a:pt x="3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2"/>
                  </a:lnTo>
                  <a:lnTo>
                    <a:pt x="0" y="83"/>
                  </a:lnTo>
                  <a:lnTo>
                    <a:pt x="0" y="74"/>
                  </a:lnTo>
                  <a:lnTo>
                    <a:pt x="0" y="7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2" name="Freeform 266">
              <a:extLst>
                <a:ext uri="{FF2B5EF4-FFF2-40B4-BE49-F238E27FC236}">
                  <a16:creationId xmlns:a16="http://schemas.microsoft.com/office/drawing/2014/main" xmlns="" id="{58F5D9DE-113C-45F4-A6BD-DC363FAFA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343" y="1871207"/>
              <a:ext cx="979496" cy="1233611"/>
            </a:xfrm>
            <a:custGeom>
              <a:avLst/>
              <a:gdLst>
                <a:gd name="T0" fmla="*/ 112 w 163"/>
                <a:gd name="T1" fmla="*/ 0 h 139"/>
                <a:gd name="T2" fmla="*/ 119 w 163"/>
                <a:gd name="T3" fmla="*/ 0 h 139"/>
                <a:gd name="T4" fmla="*/ 126 w 163"/>
                <a:gd name="T5" fmla="*/ 0 h 139"/>
                <a:gd name="T6" fmla="*/ 139 w 163"/>
                <a:gd name="T7" fmla="*/ 3 h 139"/>
                <a:gd name="T8" fmla="*/ 150 w 163"/>
                <a:gd name="T9" fmla="*/ 10 h 139"/>
                <a:gd name="T10" fmla="*/ 156 w 163"/>
                <a:gd name="T11" fmla="*/ 13 h 139"/>
                <a:gd name="T12" fmla="*/ 161 w 163"/>
                <a:gd name="T13" fmla="*/ 16 h 139"/>
                <a:gd name="T14" fmla="*/ 163 w 163"/>
                <a:gd name="T15" fmla="*/ 19 h 139"/>
                <a:gd name="T16" fmla="*/ 159 w 163"/>
                <a:gd name="T17" fmla="*/ 25 h 139"/>
                <a:gd name="T18" fmla="*/ 156 w 163"/>
                <a:gd name="T19" fmla="*/ 28 h 139"/>
                <a:gd name="T20" fmla="*/ 154 w 163"/>
                <a:gd name="T21" fmla="*/ 37 h 139"/>
                <a:gd name="T22" fmla="*/ 156 w 163"/>
                <a:gd name="T23" fmla="*/ 53 h 139"/>
                <a:gd name="T24" fmla="*/ 159 w 163"/>
                <a:gd name="T25" fmla="*/ 77 h 139"/>
                <a:gd name="T26" fmla="*/ 156 w 163"/>
                <a:gd name="T27" fmla="*/ 105 h 139"/>
                <a:gd name="T28" fmla="*/ 148 w 163"/>
                <a:gd name="T29" fmla="*/ 124 h 139"/>
                <a:gd name="T30" fmla="*/ 134 w 163"/>
                <a:gd name="T31" fmla="*/ 136 h 139"/>
                <a:gd name="T32" fmla="*/ 123 w 163"/>
                <a:gd name="T33" fmla="*/ 139 h 139"/>
                <a:gd name="T34" fmla="*/ 117 w 163"/>
                <a:gd name="T35" fmla="*/ 136 h 139"/>
                <a:gd name="T36" fmla="*/ 117 w 163"/>
                <a:gd name="T37" fmla="*/ 130 h 139"/>
                <a:gd name="T38" fmla="*/ 114 w 163"/>
                <a:gd name="T39" fmla="*/ 124 h 139"/>
                <a:gd name="T40" fmla="*/ 110 w 163"/>
                <a:gd name="T41" fmla="*/ 117 h 139"/>
                <a:gd name="T42" fmla="*/ 101 w 163"/>
                <a:gd name="T43" fmla="*/ 108 h 139"/>
                <a:gd name="T44" fmla="*/ 92 w 163"/>
                <a:gd name="T45" fmla="*/ 99 h 139"/>
                <a:gd name="T46" fmla="*/ 103 w 163"/>
                <a:gd name="T47" fmla="*/ 102 h 139"/>
                <a:gd name="T48" fmla="*/ 112 w 163"/>
                <a:gd name="T49" fmla="*/ 102 h 139"/>
                <a:gd name="T50" fmla="*/ 119 w 163"/>
                <a:gd name="T51" fmla="*/ 102 h 139"/>
                <a:gd name="T52" fmla="*/ 121 w 163"/>
                <a:gd name="T53" fmla="*/ 102 h 139"/>
                <a:gd name="T54" fmla="*/ 121 w 163"/>
                <a:gd name="T55" fmla="*/ 96 h 139"/>
                <a:gd name="T56" fmla="*/ 123 w 163"/>
                <a:gd name="T57" fmla="*/ 84 h 139"/>
                <a:gd name="T58" fmla="*/ 123 w 163"/>
                <a:gd name="T59" fmla="*/ 68 h 139"/>
                <a:gd name="T60" fmla="*/ 121 w 163"/>
                <a:gd name="T61" fmla="*/ 47 h 139"/>
                <a:gd name="T62" fmla="*/ 119 w 163"/>
                <a:gd name="T63" fmla="*/ 28 h 139"/>
                <a:gd name="T64" fmla="*/ 117 w 163"/>
                <a:gd name="T65" fmla="*/ 22 h 139"/>
                <a:gd name="T66" fmla="*/ 110 w 163"/>
                <a:gd name="T67" fmla="*/ 19 h 139"/>
                <a:gd name="T68" fmla="*/ 101 w 163"/>
                <a:gd name="T69" fmla="*/ 19 h 139"/>
                <a:gd name="T70" fmla="*/ 92 w 163"/>
                <a:gd name="T71" fmla="*/ 22 h 139"/>
                <a:gd name="T72" fmla="*/ 84 w 163"/>
                <a:gd name="T73" fmla="*/ 22 h 139"/>
                <a:gd name="T74" fmla="*/ 70 w 163"/>
                <a:gd name="T75" fmla="*/ 22 h 139"/>
                <a:gd name="T76" fmla="*/ 53 w 163"/>
                <a:gd name="T77" fmla="*/ 25 h 139"/>
                <a:gd name="T78" fmla="*/ 22 w 163"/>
                <a:gd name="T79" fmla="*/ 28 h 139"/>
                <a:gd name="T80" fmla="*/ 9 w 163"/>
                <a:gd name="T81" fmla="*/ 28 h 139"/>
                <a:gd name="T82" fmla="*/ 0 w 163"/>
                <a:gd name="T83" fmla="*/ 28 h 139"/>
                <a:gd name="T84" fmla="*/ 11 w 163"/>
                <a:gd name="T85" fmla="*/ 13 h 139"/>
                <a:gd name="T86" fmla="*/ 26 w 163"/>
                <a:gd name="T87" fmla="*/ 13 h 139"/>
                <a:gd name="T88" fmla="*/ 44 w 163"/>
                <a:gd name="T89" fmla="*/ 10 h 139"/>
                <a:gd name="T90" fmla="*/ 64 w 163"/>
                <a:gd name="T91" fmla="*/ 10 h 139"/>
                <a:gd name="T92" fmla="*/ 81 w 163"/>
                <a:gd name="T93" fmla="*/ 7 h 139"/>
                <a:gd name="T94" fmla="*/ 95 w 163"/>
                <a:gd name="T95" fmla="*/ 3 h 139"/>
                <a:gd name="T96" fmla="*/ 103 w 163"/>
                <a:gd name="T97" fmla="*/ 3 h 139"/>
                <a:gd name="T98" fmla="*/ 108 w 163"/>
                <a:gd name="T99" fmla="*/ 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63" h="139">
                  <a:moveTo>
                    <a:pt x="108" y="3"/>
                  </a:moveTo>
                  <a:lnTo>
                    <a:pt x="112" y="0"/>
                  </a:lnTo>
                  <a:lnTo>
                    <a:pt x="114" y="0"/>
                  </a:lnTo>
                  <a:lnTo>
                    <a:pt x="119" y="0"/>
                  </a:lnTo>
                  <a:lnTo>
                    <a:pt x="123" y="0"/>
                  </a:lnTo>
                  <a:lnTo>
                    <a:pt x="126" y="0"/>
                  </a:lnTo>
                  <a:lnTo>
                    <a:pt x="132" y="3"/>
                  </a:lnTo>
                  <a:lnTo>
                    <a:pt x="139" y="3"/>
                  </a:lnTo>
                  <a:lnTo>
                    <a:pt x="145" y="7"/>
                  </a:lnTo>
                  <a:lnTo>
                    <a:pt x="150" y="10"/>
                  </a:lnTo>
                  <a:lnTo>
                    <a:pt x="154" y="10"/>
                  </a:lnTo>
                  <a:lnTo>
                    <a:pt x="156" y="13"/>
                  </a:lnTo>
                  <a:lnTo>
                    <a:pt x="159" y="13"/>
                  </a:lnTo>
                  <a:lnTo>
                    <a:pt x="161" y="16"/>
                  </a:lnTo>
                  <a:lnTo>
                    <a:pt x="163" y="19"/>
                  </a:lnTo>
                  <a:lnTo>
                    <a:pt x="163" y="19"/>
                  </a:lnTo>
                  <a:lnTo>
                    <a:pt x="161" y="22"/>
                  </a:lnTo>
                  <a:lnTo>
                    <a:pt x="159" y="25"/>
                  </a:lnTo>
                  <a:lnTo>
                    <a:pt x="156" y="25"/>
                  </a:lnTo>
                  <a:lnTo>
                    <a:pt x="156" y="28"/>
                  </a:lnTo>
                  <a:lnTo>
                    <a:pt x="154" y="31"/>
                  </a:lnTo>
                  <a:lnTo>
                    <a:pt x="154" y="37"/>
                  </a:lnTo>
                  <a:lnTo>
                    <a:pt x="154" y="43"/>
                  </a:lnTo>
                  <a:lnTo>
                    <a:pt x="156" y="53"/>
                  </a:lnTo>
                  <a:lnTo>
                    <a:pt x="156" y="65"/>
                  </a:lnTo>
                  <a:lnTo>
                    <a:pt x="159" y="77"/>
                  </a:lnTo>
                  <a:lnTo>
                    <a:pt x="159" y="93"/>
                  </a:lnTo>
                  <a:lnTo>
                    <a:pt x="156" y="105"/>
                  </a:lnTo>
                  <a:lnTo>
                    <a:pt x="152" y="114"/>
                  </a:lnTo>
                  <a:lnTo>
                    <a:pt x="148" y="124"/>
                  </a:lnTo>
                  <a:lnTo>
                    <a:pt x="141" y="130"/>
                  </a:lnTo>
                  <a:lnTo>
                    <a:pt x="134" y="136"/>
                  </a:lnTo>
                  <a:lnTo>
                    <a:pt x="130" y="139"/>
                  </a:lnTo>
                  <a:lnTo>
                    <a:pt x="123" y="139"/>
                  </a:lnTo>
                  <a:lnTo>
                    <a:pt x="119" y="139"/>
                  </a:lnTo>
                  <a:lnTo>
                    <a:pt x="117" y="136"/>
                  </a:lnTo>
                  <a:lnTo>
                    <a:pt x="114" y="133"/>
                  </a:lnTo>
                  <a:lnTo>
                    <a:pt x="117" y="130"/>
                  </a:lnTo>
                  <a:lnTo>
                    <a:pt x="114" y="127"/>
                  </a:lnTo>
                  <a:lnTo>
                    <a:pt x="114" y="124"/>
                  </a:lnTo>
                  <a:lnTo>
                    <a:pt x="112" y="120"/>
                  </a:lnTo>
                  <a:lnTo>
                    <a:pt x="110" y="117"/>
                  </a:lnTo>
                  <a:lnTo>
                    <a:pt x="106" y="114"/>
                  </a:lnTo>
                  <a:lnTo>
                    <a:pt x="101" y="108"/>
                  </a:lnTo>
                  <a:lnTo>
                    <a:pt x="97" y="105"/>
                  </a:lnTo>
                  <a:lnTo>
                    <a:pt x="92" y="99"/>
                  </a:lnTo>
                  <a:lnTo>
                    <a:pt x="99" y="102"/>
                  </a:lnTo>
                  <a:lnTo>
                    <a:pt x="103" y="102"/>
                  </a:lnTo>
                  <a:lnTo>
                    <a:pt x="108" y="102"/>
                  </a:lnTo>
                  <a:lnTo>
                    <a:pt x="112" y="102"/>
                  </a:lnTo>
                  <a:lnTo>
                    <a:pt x="117" y="102"/>
                  </a:lnTo>
                  <a:lnTo>
                    <a:pt x="119" y="102"/>
                  </a:lnTo>
                  <a:lnTo>
                    <a:pt x="119" y="102"/>
                  </a:lnTo>
                  <a:lnTo>
                    <a:pt x="121" y="102"/>
                  </a:lnTo>
                  <a:lnTo>
                    <a:pt x="121" y="99"/>
                  </a:lnTo>
                  <a:lnTo>
                    <a:pt x="121" y="96"/>
                  </a:lnTo>
                  <a:lnTo>
                    <a:pt x="121" y="93"/>
                  </a:lnTo>
                  <a:lnTo>
                    <a:pt x="123" y="84"/>
                  </a:lnTo>
                  <a:lnTo>
                    <a:pt x="123" y="77"/>
                  </a:lnTo>
                  <a:lnTo>
                    <a:pt x="123" y="68"/>
                  </a:lnTo>
                  <a:lnTo>
                    <a:pt x="121" y="59"/>
                  </a:lnTo>
                  <a:lnTo>
                    <a:pt x="121" y="47"/>
                  </a:lnTo>
                  <a:lnTo>
                    <a:pt x="119" y="34"/>
                  </a:lnTo>
                  <a:lnTo>
                    <a:pt x="119" y="28"/>
                  </a:lnTo>
                  <a:lnTo>
                    <a:pt x="117" y="22"/>
                  </a:lnTo>
                  <a:lnTo>
                    <a:pt x="117" y="22"/>
                  </a:lnTo>
                  <a:lnTo>
                    <a:pt x="114" y="22"/>
                  </a:lnTo>
                  <a:lnTo>
                    <a:pt x="110" y="19"/>
                  </a:lnTo>
                  <a:lnTo>
                    <a:pt x="106" y="19"/>
                  </a:lnTo>
                  <a:lnTo>
                    <a:pt x="101" y="19"/>
                  </a:lnTo>
                  <a:lnTo>
                    <a:pt x="97" y="22"/>
                  </a:lnTo>
                  <a:lnTo>
                    <a:pt x="92" y="22"/>
                  </a:lnTo>
                  <a:lnTo>
                    <a:pt x="88" y="22"/>
                  </a:lnTo>
                  <a:lnTo>
                    <a:pt x="84" y="22"/>
                  </a:lnTo>
                  <a:lnTo>
                    <a:pt x="77" y="22"/>
                  </a:lnTo>
                  <a:lnTo>
                    <a:pt x="70" y="22"/>
                  </a:lnTo>
                  <a:lnTo>
                    <a:pt x="62" y="25"/>
                  </a:lnTo>
                  <a:lnTo>
                    <a:pt x="53" y="25"/>
                  </a:lnTo>
                  <a:lnTo>
                    <a:pt x="37" y="25"/>
                  </a:lnTo>
                  <a:lnTo>
                    <a:pt x="22" y="28"/>
                  </a:lnTo>
                  <a:lnTo>
                    <a:pt x="15" y="28"/>
                  </a:lnTo>
                  <a:lnTo>
                    <a:pt x="9" y="28"/>
                  </a:lnTo>
                  <a:lnTo>
                    <a:pt x="4" y="28"/>
                  </a:lnTo>
                  <a:lnTo>
                    <a:pt x="0" y="28"/>
                  </a:lnTo>
                  <a:lnTo>
                    <a:pt x="0" y="13"/>
                  </a:lnTo>
                  <a:lnTo>
                    <a:pt x="11" y="13"/>
                  </a:lnTo>
                  <a:lnTo>
                    <a:pt x="20" y="13"/>
                  </a:lnTo>
                  <a:lnTo>
                    <a:pt x="26" y="13"/>
                  </a:lnTo>
                  <a:lnTo>
                    <a:pt x="35" y="13"/>
                  </a:lnTo>
                  <a:lnTo>
                    <a:pt x="44" y="10"/>
                  </a:lnTo>
                  <a:lnTo>
                    <a:pt x="53" y="10"/>
                  </a:lnTo>
                  <a:lnTo>
                    <a:pt x="64" y="10"/>
                  </a:lnTo>
                  <a:lnTo>
                    <a:pt x="73" y="7"/>
                  </a:lnTo>
                  <a:lnTo>
                    <a:pt x="81" y="7"/>
                  </a:lnTo>
                  <a:lnTo>
                    <a:pt x="88" y="7"/>
                  </a:lnTo>
                  <a:lnTo>
                    <a:pt x="95" y="3"/>
                  </a:lnTo>
                  <a:lnTo>
                    <a:pt x="101" y="3"/>
                  </a:lnTo>
                  <a:lnTo>
                    <a:pt x="103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8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3" name="Freeform 267">
              <a:extLst>
                <a:ext uri="{FF2B5EF4-FFF2-40B4-BE49-F238E27FC236}">
                  <a16:creationId xmlns:a16="http://schemas.microsoft.com/office/drawing/2014/main" xmlns="" id="{889ADAD0-C69C-4473-9FC2-3A7CFD8CF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8343" y="2146331"/>
              <a:ext cx="606928" cy="168626"/>
            </a:xfrm>
            <a:custGeom>
              <a:avLst/>
              <a:gdLst>
                <a:gd name="T0" fmla="*/ 53 w 101"/>
                <a:gd name="T1" fmla="*/ 3 h 19"/>
                <a:gd name="T2" fmla="*/ 64 w 101"/>
                <a:gd name="T3" fmla="*/ 0 h 19"/>
                <a:gd name="T4" fmla="*/ 75 w 101"/>
                <a:gd name="T5" fmla="*/ 0 h 19"/>
                <a:gd name="T6" fmla="*/ 86 w 101"/>
                <a:gd name="T7" fmla="*/ 0 h 19"/>
                <a:gd name="T8" fmla="*/ 92 w 101"/>
                <a:gd name="T9" fmla="*/ 3 h 19"/>
                <a:gd name="T10" fmla="*/ 97 w 101"/>
                <a:gd name="T11" fmla="*/ 6 h 19"/>
                <a:gd name="T12" fmla="*/ 99 w 101"/>
                <a:gd name="T13" fmla="*/ 6 h 19"/>
                <a:gd name="T14" fmla="*/ 101 w 101"/>
                <a:gd name="T15" fmla="*/ 6 h 19"/>
                <a:gd name="T16" fmla="*/ 101 w 101"/>
                <a:gd name="T17" fmla="*/ 9 h 19"/>
                <a:gd name="T18" fmla="*/ 101 w 101"/>
                <a:gd name="T19" fmla="*/ 9 h 19"/>
                <a:gd name="T20" fmla="*/ 101 w 101"/>
                <a:gd name="T21" fmla="*/ 9 h 19"/>
                <a:gd name="T22" fmla="*/ 99 w 101"/>
                <a:gd name="T23" fmla="*/ 12 h 19"/>
                <a:gd name="T24" fmla="*/ 95 w 101"/>
                <a:gd name="T25" fmla="*/ 12 h 19"/>
                <a:gd name="T26" fmla="*/ 88 w 101"/>
                <a:gd name="T27" fmla="*/ 16 h 19"/>
                <a:gd name="T28" fmla="*/ 81 w 101"/>
                <a:gd name="T29" fmla="*/ 19 h 19"/>
                <a:gd name="T30" fmla="*/ 73 w 101"/>
                <a:gd name="T31" fmla="*/ 19 h 19"/>
                <a:gd name="T32" fmla="*/ 66 w 101"/>
                <a:gd name="T33" fmla="*/ 19 h 19"/>
                <a:gd name="T34" fmla="*/ 59 w 101"/>
                <a:gd name="T35" fmla="*/ 19 h 19"/>
                <a:gd name="T36" fmla="*/ 53 w 101"/>
                <a:gd name="T37" fmla="*/ 19 h 19"/>
                <a:gd name="T38" fmla="*/ 44 w 101"/>
                <a:gd name="T39" fmla="*/ 19 h 19"/>
                <a:gd name="T40" fmla="*/ 35 w 101"/>
                <a:gd name="T41" fmla="*/ 19 h 19"/>
                <a:gd name="T42" fmla="*/ 24 w 101"/>
                <a:gd name="T43" fmla="*/ 19 h 19"/>
                <a:gd name="T44" fmla="*/ 13 w 101"/>
                <a:gd name="T45" fmla="*/ 19 h 19"/>
                <a:gd name="T46" fmla="*/ 0 w 101"/>
                <a:gd name="T47" fmla="*/ 19 h 19"/>
                <a:gd name="T48" fmla="*/ 0 w 101"/>
                <a:gd name="T49" fmla="*/ 9 h 19"/>
                <a:gd name="T50" fmla="*/ 24 w 101"/>
                <a:gd name="T51" fmla="*/ 6 h 19"/>
                <a:gd name="T52" fmla="*/ 37 w 101"/>
                <a:gd name="T53" fmla="*/ 6 h 19"/>
                <a:gd name="T54" fmla="*/ 53 w 101"/>
                <a:gd name="T55" fmla="*/ 3 h 19"/>
                <a:gd name="T56" fmla="*/ 53 w 101"/>
                <a:gd name="T57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1" h="19">
                  <a:moveTo>
                    <a:pt x="53" y="3"/>
                  </a:moveTo>
                  <a:lnTo>
                    <a:pt x="64" y="0"/>
                  </a:lnTo>
                  <a:lnTo>
                    <a:pt x="75" y="0"/>
                  </a:lnTo>
                  <a:lnTo>
                    <a:pt x="86" y="0"/>
                  </a:lnTo>
                  <a:lnTo>
                    <a:pt x="92" y="3"/>
                  </a:lnTo>
                  <a:lnTo>
                    <a:pt x="97" y="6"/>
                  </a:lnTo>
                  <a:lnTo>
                    <a:pt x="99" y="6"/>
                  </a:lnTo>
                  <a:lnTo>
                    <a:pt x="101" y="6"/>
                  </a:lnTo>
                  <a:lnTo>
                    <a:pt x="101" y="9"/>
                  </a:lnTo>
                  <a:lnTo>
                    <a:pt x="101" y="9"/>
                  </a:lnTo>
                  <a:lnTo>
                    <a:pt x="101" y="9"/>
                  </a:lnTo>
                  <a:lnTo>
                    <a:pt x="99" y="12"/>
                  </a:lnTo>
                  <a:lnTo>
                    <a:pt x="95" y="12"/>
                  </a:lnTo>
                  <a:lnTo>
                    <a:pt x="88" y="16"/>
                  </a:lnTo>
                  <a:lnTo>
                    <a:pt x="81" y="19"/>
                  </a:lnTo>
                  <a:lnTo>
                    <a:pt x="73" y="19"/>
                  </a:lnTo>
                  <a:lnTo>
                    <a:pt x="66" y="19"/>
                  </a:lnTo>
                  <a:lnTo>
                    <a:pt x="59" y="19"/>
                  </a:lnTo>
                  <a:lnTo>
                    <a:pt x="53" y="19"/>
                  </a:lnTo>
                  <a:lnTo>
                    <a:pt x="44" y="19"/>
                  </a:lnTo>
                  <a:lnTo>
                    <a:pt x="35" y="19"/>
                  </a:lnTo>
                  <a:lnTo>
                    <a:pt x="24" y="19"/>
                  </a:lnTo>
                  <a:lnTo>
                    <a:pt x="13" y="19"/>
                  </a:lnTo>
                  <a:lnTo>
                    <a:pt x="0" y="19"/>
                  </a:lnTo>
                  <a:lnTo>
                    <a:pt x="0" y="9"/>
                  </a:lnTo>
                  <a:lnTo>
                    <a:pt x="24" y="6"/>
                  </a:lnTo>
                  <a:lnTo>
                    <a:pt x="37" y="6"/>
                  </a:lnTo>
                  <a:lnTo>
                    <a:pt x="53" y="3"/>
                  </a:lnTo>
                  <a:lnTo>
                    <a:pt x="53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4" name="Freeform 268">
              <a:extLst>
                <a:ext uri="{FF2B5EF4-FFF2-40B4-BE49-F238E27FC236}">
                  <a16:creationId xmlns:a16="http://schemas.microsoft.com/office/drawing/2014/main" xmlns="" id="{CD190A08-75F1-412F-AF19-BBC014865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296" y="2421449"/>
              <a:ext cx="636972" cy="159748"/>
            </a:xfrm>
            <a:custGeom>
              <a:avLst/>
              <a:gdLst>
                <a:gd name="T0" fmla="*/ 51 w 106"/>
                <a:gd name="T1" fmla="*/ 3 h 18"/>
                <a:gd name="T2" fmla="*/ 62 w 106"/>
                <a:gd name="T3" fmla="*/ 3 h 18"/>
                <a:gd name="T4" fmla="*/ 71 w 106"/>
                <a:gd name="T5" fmla="*/ 0 h 18"/>
                <a:gd name="T6" fmla="*/ 78 w 106"/>
                <a:gd name="T7" fmla="*/ 0 h 18"/>
                <a:gd name="T8" fmla="*/ 84 w 106"/>
                <a:gd name="T9" fmla="*/ 0 h 18"/>
                <a:gd name="T10" fmla="*/ 91 w 106"/>
                <a:gd name="T11" fmla="*/ 0 h 18"/>
                <a:gd name="T12" fmla="*/ 95 w 106"/>
                <a:gd name="T13" fmla="*/ 0 h 18"/>
                <a:gd name="T14" fmla="*/ 100 w 106"/>
                <a:gd name="T15" fmla="*/ 0 h 18"/>
                <a:gd name="T16" fmla="*/ 102 w 106"/>
                <a:gd name="T17" fmla="*/ 3 h 18"/>
                <a:gd name="T18" fmla="*/ 104 w 106"/>
                <a:gd name="T19" fmla="*/ 3 h 18"/>
                <a:gd name="T20" fmla="*/ 106 w 106"/>
                <a:gd name="T21" fmla="*/ 6 h 18"/>
                <a:gd name="T22" fmla="*/ 104 w 106"/>
                <a:gd name="T23" fmla="*/ 9 h 18"/>
                <a:gd name="T24" fmla="*/ 102 w 106"/>
                <a:gd name="T25" fmla="*/ 9 h 18"/>
                <a:gd name="T26" fmla="*/ 97 w 106"/>
                <a:gd name="T27" fmla="*/ 12 h 18"/>
                <a:gd name="T28" fmla="*/ 91 w 106"/>
                <a:gd name="T29" fmla="*/ 15 h 18"/>
                <a:gd name="T30" fmla="*/ 82 w 106"/>
                <a:gd name="T31" fmla="*/ 15 h 18"/>
                <a:gd name="T32" fmla="*/ 71 w 106"/>
                <a:gd name="T33" fmla="*/ 18 h 18"/>
                <a:gd name="T34" fmla="*/ 67 w 106"/>
                <a:gd name="T35" fmla="*/ 18 h 18"/>
                <a:gd name="T36" fmla="*/ 58 w 106"/>
                <a:gd name="T37" fmla="*/ 18 h 18"/>
                <a:gd name="T38" fmla="*/ 51 w 106"/>
                <a:gd name="T39" fmla="*/ 18 h 18"/>
                <a:gd name="T40" fmla="*/ 42 w 106"/>
                <a:gd name="T41" fmla="*/ 18 h 18"/>
                <a:gd name="T42" fmla="*/ 33 w 106"/>
                <a:gd name="T43" fmla="*/ 18 h 18"/>
                <a:gd name="T44" fmla="*/ 22 w 106"/>
                <a:gd name="T45" fmla="*/ 18 h 18"/>
                <a:gd name="T46" fmla="*/ 11 w 106"/>
                <a:gd name="T47" fmla="*/ 18 h 18"/>
                <a:gd name="T48" fmla="*/ 0 w 106"/>
                <a:gd name="T49" fmla="*/ 18 h 18"/>
                <a:gd name="T50" fmla="*/ 0 w 106"/>
                <a:gd name="T51" fmla="*/ 6 h 18"/>
                <a:gd name="T52" fmla="*/ 2 w 106"/>
                <a:gd name="T53" fmla="*/ 6 h 18"/>
                <a:gd name="T54" fmla="*/ 7 w 106"/>
                <a:gd name="T55" fmla="*/ 6 h 18"/>
                <a:gd name="T56" fmla="*/ 14 w 106"/>
                <a:gd name="T57" fmla="*/ 6 h 18"/>
                <a:gd name="T58" fmla="*/ 18 w 106"/>
                <a:gd name="T59" fmla="*/ 6 h 18"/>
                <a:gd name="T60" fmla="*/ 25 w 106"/>
                <a:gd name="T61" fmla="*/ 6 h 18"/>
                <a:gd name="T62" fmla="*/ 33 w 106"/>
                <a:gd name="T63" fmla="*/ 6 h 18"/>
                <a:gd name="T64" fmla="*/ 42 w 106"/>
                <a:gd name="T65" fmla="*/ 3 h 18"/>
                <a:gd name="T66" fmla="*/ 51 w 106"/>
                <a:gd name="T67" fmla="*/ 3 h 18"/>
                <a:gd name="T68" fmla="*/ 51 w 106"/>
                <a:gd name="T69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6" h="18">
                  <a:moveTo>
                    <a:pt x="51" y="3"/>
                  </a:moveTo>
                  <a:lnTo>
                    <a:pt x="62" y="3"/>
                  </a:lnTo>
                  <a:lnTo>
                    <a:pt x="71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1" y="0"/>
                  </a:lnTo>
                  <a:lnTo>
                    <a:pt x="95" y="0"/>
                  </a:lnTo>
                  <a:lnTo>
                    <a:pt x="100" y="0"/>
                  </a:lnTo>
                  <a:lnTo>
                    <a:pt x="102" y="3"/>
                  </a:lnTo>
                  <a:lnTo>
                    <a:pt x="104" y="3"/>
                  </a:lnTo>
                  <a:lnTo>
                    <a:pt x="106" y="6"/>
                  </a:lnTo>
                  <a:lnTo>
                    <a:pt x="104" y="9"/>
                  </a:lnTo>
                  <a:lnTo>
                    <a:pt x="102" y="9"/>
                  </a:lnTo>
                  <a:lnTo>
                    <a:pt x="97" y="12"/>
                  </a:lnTo>
                  <a:lnTo>
                    <a:pt x="91" y="15"/>
                  </a:lnTo>
                  <a:lnTo>
                    <a:pt x="82" y="15"/>
                  </a:lnTo>
                  <a:lnTo>
                    <a:pt x="71" y="18"/>
                  </a:lnTo>
                  <a:lnTo>
                    <a:pt x="67" y="18"/>
                  </a:lnTo>
                  <a:lnTo>
                    <a:pt x="58" y="18"/>
                  </a:lnTo>
                  <a:lnTo>
                    <a:pt x="51" y="18"/>
                  </a:lnTo>
                  <a:lnTo>
                    <a:pt x="42" y="18"/>
                  </a:lnTo>
                  <a:lnTo>
                    <a:pt x="33" y="18"/>
                  </a:lnTo>
                  <a:lnTo>
                    <a:pt x="22" y="18"/>
                  </a:lnTo>
                  <a:lnTo>
                    <a:pt x="11" y="18"/>
                  </a:lnTo>
                  <a:lnTo>
                    <a:pt x="0" y="18"/>
                  </a:lnTo>
                  <a:lnTo>
                    <a:pt x="0" y="6"/>
                  </a:lnTo>
                  <a:lnTo>
                    <a:pt x="2" y="6"/>
                  </a:lnTo>
                  <a:lnTo>
                    <a:pt x="7" y="6"/>
                  </a:lnTo>
                  <a:lnTo>
                    <a:pt x="14" y="6"/>
                  </a:lnTo>
                  <a:lnTo>
                    <a:pt x="18" y="6"/>
                  </a:lnTo>
                  <a:lnTo>
                    <a:pt x="25" y="6"/>
                  </a:lnTo>
                  <a:lnTo>
                    <a:pt x="33" y="6"/>
                  </a:lnTo>
                  <a:lnTo>
                    <a:pt x="42" y="3"/>
                  </a:lnTo>
                  <a:lnTo>
                    <a:pt x="51" y="3"/>
                  </a:lnTo>
                  <a:lnTo>
                    <a:pt x="51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5" name="Freeform 269">
              <a:extLst>
                <a:ext uri="{FF2B5EF4-FFF2-40B4-BE49-F238E27FC236}">
                  <a16:creationId xmlns:a16="http://schemas.microsoft.com/office/drawing/2014/main" xmlns="" id="{73227155-87E9-444D-9AF5-A2FA5AA16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2380" y="2776445"/>
              <a:ext cx="582891" cy="53249"/>
            </a:xfrm>
            <a:custGeom>
              <a:avLst/>
              <a:gdLst>
                <a:gd name="T0" fmla="*/ 97 w 97"/>
                <a:gd name="T1" fmla="*/ 3 h 6"/>
                <a:gd name="T2" fmla="*/ 95 w 97"/>
                <a:gd name="T3" fmla="*/ 3 h 6"/>
                <a:gd name="T4" fmla="*/ 93 w 97"/>
                <a:gd name="T5" fmla="*/ 3 h 6"/>
                <a:gd name="T6" fmla="*/ 88 w 97"/>
                <a:gd name="T7" fmla="*/ 3 h 6"/>
                <a:gd name="T8" fmla="*/ 84 w 97"/>
                <a:gd name="T9" fmla="*/ 3 h 6"/>
                <a:gd name="T10" fmla="*/ 77 w 97"/>
                <a:gd name="T11" fmla="*/ 3 h 6"/>
                <a:gd name="T12" fmla="*/ 73 w 97"/>
                <a:gd name="T13" fmla="*/ 3 h 6"/>
                <a:gd name="T14" fmla="*/ 64 w 97"/>
                <a:gd name="T15" fmla="*/ 3 h 6"/>
                <a:gd name="T16" fmla="*/ 55 w 97"/>
                <a:gd name="T17" fmla="*/ 6 h 6"/>
                <a:gd name="T18" fmla="*/ 40 w 97"/>
                <a:gd name="T19" fmla="*/ 6 h 6"/>
                <a:gd name="T20" fmla="*/ 24 w 97"/>
                <a:gd name="T21" fmla="*/ 6 h 6"/>
                <a:gd name="T22" fmla="*/ 11 w 97"/>
                <a:gd name="T23" fmla="*/ 6 h 6"/>
                <a:gd name="T24" fmla="*/ 0 w 97"/>
                <a:gd name="T25" fmla="*/ 6 h 6"/>
                <a:gd name="T26" fmla="*/ 0 w 97"/>
                <a:gd name="T27" fmla="*/ 3 h 6"/>
                <a:gd name="T28" fmla="*/ 9 w 97"/>
                <a:gd name="T29" fmla="*/ 3 h 6"/>
                <a:gd name="T30" fmla="*/ 18 w 97"/>
                <a:gd name="T31" fmla="*/ 3 h 6"/>
                <a:gd name="T32" fmla="*/ 29 w 97"/>
                <a:gd name="T33" fmla="*/ 3 h 6"/>
                <a:gd name="T34" fmla="*/ 40 w 97"/>
                <a:gd name="T35" fmla="*/ 3 h 6"/>
                <a:gd name="T36" fmla="*/ 53 w 97"/>
                <a:gd name="T37" fmla="*/ 0 h 6"/>
                <a:gd name="T38" fmla="*/ 64 w 97"/>
                <a:gd name="T39" fmla="*/ 0 h 6"/>
                <a:gd name="T40" fmla="*/ 73 w 97"/>
                <a:gd name="T41" fmla="*/ 0 h 6"/>
                <a:gd name="T42" fmla="*/ 80 w 97"/>
                <a:gd name="T43" fmla="*/ 0 h 6"/>
                <a:gd name="T44" fmla="*/ 86 w 97"/>
                <a:gd name="T45" fmla="*/ 0 h 6"/>
                <a:gd name="T46" fmla="*/ 91 w 97"/>
                <a:gd name="T47" fmla="*/ 0 h 6"/>
                <a:gd name="T48" fmla="*/ 95 w 97"/>
                <a:gd name="T49" fmla="*/ 0 h 6"/>
                <a:gd name="T50" fmla="*/ 97 w 97"/>
                <a:gd name="T51" fmla="*/ 0 h 6"/>
                <a:gd name="T52" fmla="*/ 97 w 97"/>
                <a:gd name="T53" fmla="*/ 0 h 6"/>
                <a:gd name="T54" fmla="*/ 97 w 97"/>
                <a:gd name="T55" fmla="*/ 3 h 6"/>
                <a:gd name="T56" fmla="*/ 97 w 97"/>
                <a:gd name="T57" fmla="*/ 3 h 6"/>
                <a:gd name="T58" fmla="*/ 97 w 97"/>
                <a:gd name="T59" fmla="*/ 3 h 6"/>
                <a:gd name="T60" fmla="*/ 97 w 97"/>
                <a:gd name="T61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7" h="6">
                  <a:moveTo>
                    <a:pt x="97" y="3"/>
                  </a:moveTo>
                  <a:lnTo>
                    <a:pt x="95" y="3"/>
                  </a:lnTo>
                  <a:lnTo>
                    <a:pt x="93" y="3"/>
                  </a:lnTo>
                  <a:lnTo>
                    <a:pt x="88" y="3"/>
                  </a:lnTo>
                  <a:lnTo>
                    <a:pt x="84" y="3"/>
                  </a:lnTo>
                  <a:lnTo>
                    <a:pt x="77" y="3"/>
                  </a:lnTo>
                  <a:lnTo>
                    <a:pt x="73" y="3"/>
                  </a:lnTo>
                  <a:lnTo>
                    <a:pt x="64" y="3"/>
                  </a:lnTo>
                  <a:lnTo>
                    <a:pt x="55" y="6"/>
                  </a:lnTo>
                  <a:lnTo>
                    <a:pt x="40" y="6"/>
                  </a:lnTo>
                  <a:lnTo>
                    <a:pt x="24" y="6"/>
                  </a:lnTo>
                  <a:lnTo>
                    <a:pt x="11" y="6"/>
                  </a:lnTo>
                  <a:lnTo>
                    <a:pt x="0" y="6"/>
                  </a:lnTo>
                  <a:lnTo>
                    <a:pt x="0" y="3"/>
                  </a:lnTo>
                  <a:lnTo>
                    <a:pt x="9" y="3"/>
                  </a:lnTo>
                  <a:lnTo>
                    <a:pt x="18" y="3"/>
                  </a:lnTo>
                  <a:lnTo>
                    <a:pt x="29" y="3"/>
                  </a:lnTo>
                  <a:lnTo>
                    <a:pt x="40" y="3"/>
                  </a:lnTo>
                  <a:lnTo>
                    <a:pt x="53" y="0"/>
                  </a:lnTo>
                  <a:lnTo>
                    <a:pt x="64" y="0"/>
                  </a:lnTo>
                  <a:lnTo>
                    <a:pt x="73" y="0"/>
                  </a:lnTo>
                  <a:lnTo>
                    <a:pt x="80" y="0"/>
                  </a:lnTo>
                  <a:lnTo>
                    <a:pt x="86" y="0"/>
                  </a:lnTo>
                  <a:lnTo>
                    <a:pt x="91" y="0"/>
                  </a:lnTo>
                  <a:lnTo>
                    <a:pt x="95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7" y="3"/>
                  </a:lnTo>
                  <a:lnTo>
                    <a:pt x="97" y="3"/>
                  </a:lnTo>
                  <a:lnTo>
                    <a:pt x="97" y="3"/>
                  </a:lnTo>
                  <a:lnTo>
                    <a:pt x="97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96" name="Freeform 270">
              <a:extLst>
                <a:ext uri="{FF2B5EF4-FFF2-40B4-BE49-F238E27FC236}">
                  <a16:creationId xmlns:a16="http://schemas.microsoft.com/office/drawing/2014/main" xmlns="" id="{11C7C3AD-FA69-4B26-A15B-A5FF8FD68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206" y="1241093"/>
              <a:ext cx="1087662" cy="1428859"/>
            </a:xfrm>
            <a:custGeom>
              <a:avLst/>
              <a:gdLst>
                <a:gd name="T0" fmla="*/ 22 w 181"/>
                <a:gd name="T1" fmla="*/ 155 h 161"/>
                <a:gd name="T2" fmla="*/ 18 w 181"/>
                <a:gd name="T3" fmla="*/ 155 h 161"/>
                <a:gd name="T4" fmla="*/ 13 w 181"/>
                <a:gd name="T5" fmla="*/ 158 h 161"/>
                <a:gd name="T6" fmla="*/ 9 w 181"/>
                <a:gd name="T7" fmla="*/ 158 h 161"/>
                <a:gd name="T8" fmla="*/ 7 w 181"/>
                <a:gd name="T9" fmla="*/ 161 h 161"/>
                <a:gd name="T10" fmla="*/ 5 w 181"/>
                <a:gd name="T11" fmla="*/ 161 h 161"/>
                <a:gd name="T12" fmla="*/ 2 w 181"/>
                <a:gd name="T13" fmla="*/ 161 h 161"/>
                <a:gd name="T14" fmla="*/ 0 w 181"/>
                <a:gd name="T15" fmla="*/ 161 h 161"/>
                <a:gd name="T16" fmla="*/ 0 w 181"/>
                <a:gd name="T17" fmla="*/ 161 h 161"/>
                <a:gd name="T18" fmla="*/ 0 w 181"/>
                <a:gd name="T19" fmla="*/ 161 h 161"/>
                <a:gd name="T20" fmla="*/ 0 w 181"/>
                <a:gd name="T21" fmla="*/ 161 h 161"/>
                <a:gd name="T22" fmla="*/ 2 w 181"/>
                <a:gd name="T23" fmla="*/ 158 h 161"/>
                <a:gd name="T24" fmla="*/ 2 w 181"/>
                <a:gd name="T25" fmla="*/ 158 h 161"/>
                <a:gd name="T26" fmla="*/ 7 w 181"/>
                <a:gd name="T27" fmla="*/ 155 h 161"/>
                <a:gd name="T28" fmla="*/ 13 w 181"/>
                <a:gd name="T29" fmla="*/ 155 h 161"/>
                <a:gd name="T30" fmla="*/ 22 w 181"/>
                <a:gd name="T31" fmla="*/ 151 h 161"/>
                <a:gd name="T32" fmla="*/ 31 w 181"/>
                <a:gd name="T33" fmla="*/ 148 h 161"/>
                <a:gd name="T34" fmla="*/ 40 w 181"/>
                <a:gd name="T35" fmla="*/ 142 h 161"/>
                <a:gd name="T36" fmla="*/ 49 w 181"/>
                <a:gd name="T37" fmla="*/ 136 h 161"/>
                <a:gd name="T38" fmla="*/ 60 w 181"/>
                <a:gd name="T39" fmla="*/ 130 h 161"/>
                <a:gd name="T40" fmla="*/ 73 w 181"/>
                <a:gd name="T41" fmla="*/ 124 h 161"/>
                <a:gd name="T42" fmla="*/ 84 w 181"/>
                <a:gd name="T43" fmla="*/ 114 h 161"/>
                <a:gd name="T44" fmla="*/ 97 w 181"/>
                <a:gd name="T45" fmla="*/ 102 h 161"/>
                <a:gd name="T46" fmla="*/ 110 w 181"/>
                <a:gd name="T47" fmla="*/ 90 h 161"/>
                <a:gd name="T48" fmla="*/ 124 w 181"/>
                <a:gd name="T49" fmla="*/ 78 h 161"/>
                <a:gd name="T50" fmla="*/ 133 w 181"/>
                <a:gd name="T51" fmla="*/ 65 h 161"/>
                <a:gd name="T52" fmla="*/ 141 w 181"/>
                <a:gd name="T53" fmla="*/ 50 h 161"/>
                <a:gd name="T54" fmla="*/ 150 w 181"/>
                <a:gd name="T55" fmla="*/ 37 h 161"/>
                <a:gd name="T56" fmla="*/ 157 w 181"/>
                <a:gd name="T57" fmla="*/ 25 h 161"/>
                <a:gd name="T58" fmla="*/ 161 w 181"/>
                <a:gd name="T59" fmla="*/ 13 h 161"/>
                <a:gd name="T60" fmla="*/ 163 w 181"/>
                <a:gd name="T61" fmla="*/ 0 h 161"/>
                <a:gd name="T62" fmla="*/ 181 w 181"/>
                <a:gd name="T63" fmla="*/ 0 h 161"/>
                <a:gd name="T64" fmla="*/ 181 w 181"/>
                <a:gd name="T65" fmla="*/ 0 h 161"/>
                <a:gd name="T66" fmla="*/ 179 w 181"/>
                <a:gd name="T67" fmla="*/ 4 h 161"/>
                <a:gd name="T68" fmla="*/ 179 w 181"/>
                <a:gd name="T69" fmla="*/ 10 h 161"/>
                <a:gd name="T70" fmla="*/ 177 w 181"/>
                <a:gd name="T71" fmla="*/ 13 h 161"/>
                <a:gd name="T72" fmla="*/ 172 w 181"/>
                <a:gd name="T73" fmla="*/ 19 h 161"/>
                <a:gd name="T74" fmla="*/ 170 w 181"/>
                <a:gd name="T75" fmla="*/ 25 h 161"/>
                <a:gd name="T76" fmla="*/ 166 w 181"/>
                <a:gd name="T77" fmla="*/ 31 h 161"/>
                <a:gd name="T78" fmla="*/ 161 w 181"/>
                <a:gd name="T79" fmla="*/ 41 h 161"/>
                <a:gd name="T80" fmla="*/ 152 w 181"/>
                <a:gd name="T81" fmla="*/ 56 h 161"/>
                <a:gd name="T82" fmla="*/ 141 w 181"/>
                <a:gd name="T83" fmla="*/ 71 h 161"/>
                <a:gd name="T84" fmla="*/ 128 w 181"/>
                <a:gd name="T85" fmla="*/ 84 h 161"/>
                <a:gd name="T86" fmla="*/ 117 w 181"/>
                <a:gd name="T87" fmla="*/ 96 h 161"/>
                <a:gd name="T88" fmla="*/ 104 w 181"/>
                <a:gd name="T89" fmla="*/ 108 h 161"/>
                <a:gd name="T90" fmla="*/ 93 w 181"/>
                <a:gd name="T91" fmla="*/ 118 h 161"/>
                <a:gd name="T92" fmla="*/ 80 w 181"/>
                <a:gd name="T93" fmla="*/ 124 h 161"/>
                <a:gd name="T94" fmla="*/ 69 w 181"/>
                <a:gd name="T95" fmla="*/ 133 h 161"/>
                <a:gd name="T96" fmla="*/ 57 w 181"/>
                <a:gd name="T97" fmla="*/ 139 h 161"/>
                <a:gd name="T98" fmla="*/ 44 w 181"/>
                <a:gd name="T99" fmla="*/ 145 h 161"/>
                <a:gd name="T100" fmla="*/ 33 w 181"/>
                <a:gd name="T101" fmla="*/ 148 h 161"/>
                <a:gd name="T102" fmla="*/ 22 w 181"/>
                <a:gd name="T103" fmla="*/ 155 h 161"/>
                <a:gd name="T104" fmla="*/ 22 w 181"/>
                <a:gd name="T105" fmla="*/ 155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1" h="161">
                  <a:moveTo>
                    <a:pt x="22" y="155"/>
                  </a:moveTo>
                  <a:lnTo>
                    <a:pt x="18" y="155"/>
                  </a:lnTo>
                  <a:lnTo>
                    <a:pt x="13" y="158"/>
                  </a:lnTo>
                  <a:lnTo>
                    <a:pt x="9" y="158"/>
                  </a:lnTo>
                  <a:lnTo>
                    <a:pt x="7" y="161"/>
                  </a:lnTo>
                  <a:lnTo>
                    <a:pt x="5" y="161"/>
                  </a:lnTo>
                  <a:lnTo>
                    <a:pt x="2" y="161"/>
                  </a:lnTo>
                  <a:lnTo>
                    <a:pt x="0" y="161"/>
                  </a:lnTo>
                  <a:lnTo>
                    <a:pt x="0" y="161"/>
                  </a:lnTo>
                  <a:lnTo>
                    <a:pt x="0" y="161"/>
                  </a:lnTo>
                  <a:lnTo>
                    <a:pt x="0" y="161"/>
                  </a:lnTo>
                  <a:lnTo>
                    <a:pt x="2" y="158"/>
                  </a:lnTo>
                  <a:lnTo>
                    <a:pt x="2" y="158"/>
                  </a:lnTo>
                  <a:lnTo>
                    <a:pt x="7" y="155"/>
                  </a:lnTo>
                  <a:lnTo>
                    <a:pt x="13" y="155"/>
                  </a:lnTo>
                  <a:lnTo>
                    <a:pt x="22" y="151"/>
                  </a:lnTo>
                  <a:lnTo>
                    <a:pt x="31" y="148"/>
                  </a:lnTo>
                  <a:lnTo>
                    <a:pt x="40" y="142"/>
                  </a:lnTo>
                  <a:lnTo>
                    <a:pt x="49" y="136"/>
                  </a:lnTo>
                  <a:lnTo>
                    <a:pt x="60" y="130"/>
                  </a:lnTo>
                  <a:lnTo>
                    <a:pt x="73" y="124"/>
                  </a:lnTo>
                  <a:lnTo>
                    <a:pt x="84" y="114"/>
                  </a:lnTo>
                  <a:lnTo>
                    <a:pt x="97" y="102"/>
                  </a:lnTo>
                  <a:lnTo>
                    <a:pt x="110" y="90"/>
                  </a:lnTo>
                  <a:lnTo>
                    <a:pt x="124" y="78"/>
                  </a:lnTo>
                  <a:lnTo>
                    <a:pt x="133" y="65"/>
                  </a:lnTo>
                  <a:lnTo>
                    <a:pt x="141" y="50"/>
                  </a:lnTo>
                  <a:lnTo>
                    <a:pt x="150" y="37"/>
                  </a:lnTo>
                  <a:lnTo>
                    <a:pt x="157" y="25"/>
                  </a:lnTo>
                  <a:lnTo>
                    <a:pt x="161" y="13"/>
                  </a:lnTo>
                  <a:lnTo>
                    <a:pt x="163" y="0"/>
                  </a:lnTo>
                  <a:lnTo>
                    <a:pt x="181" y="0"/>
                  </a:lnTo>
                  <a:lnTo>
                    <a:pt x="181" y="0"/>
                  </a:lnTo>
                  <a:lnTo>
                    <a:pt x="179" y="4"/>
                  </a:lnTo>
                  <a:lnTo>
                    <a:pt x="179" y="10"/>
                  </a:lnTo>
                  <a:lnTo>
                    <a:pt x="177" y="13"/>
                  </a:lnTo>
                  <a:lnTo>
                    <a:pt x="172" y="19"/>
                  </a:lnTo>
                  <a:lnTo>
                    <a:pt x="170" y="25"/>
                  </a:lnTo>
                  <a:lnTo>
                    <a:pt x="166" y="31"/>
                  </a:lnTo>
                  <a:lnTo>
                    <a:pt x="161" y="41"/>
                  </a:lnTo>
                  <a:lnTo>
                    <a:pt x="152" y="56"/>
                  </a:lnTo>
                  <a:lnTo>
                    <a:pt x="141" y="71"/>
                  </a:lnTo>
                  <a:lnTo>
                    <a:pt x="128" y="84"/>
                  </a:lnTo>
                  <a:lnTo>
                    <a:pt x="117" y="96"/>
                  </a:lnTo>
                  <a:lnTo>
                    <a:pt x="104" y="108"/>
                  </a:lnTo>
                  <a:lnTo>
                    <a:pt x="93" y="118"/>
                  </a:lnTo>
                  <a:lnTo>
                    <a:pt x="80" y="124"/>
                  </a:lnTo>
                  <a:lnTo>
                    <a:pt x="69" y="133"/>
                  </a:lnTo>
                  <a:lnTo>
                    <a:pt x="57" y="139"/>
                  </a:lnTo>
                  <a:lnTo>
                    <a:pt x="44" y="145"/>
                  </a:lnTo>
                  <a:lnTo>
                    <a:pt x="33" y="148"/>
                  </a:lnTo>
                  <a:lnTo>
                    <a:pt x="22" y="155"/>
                  </a:lnTo>
                  <a:lnTo>
                    <a:pt x="22" y="15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3" name="Freeform 260"/>
          <p:cNvSpPr>
            <a:spLocks/>
          </p:cNvSpPr>
          <p:nvPr/>
        </p:nvSpPr>
        <p:spPr bwMode="auto">
          <a:xfrm>
            <a:off x="1960037" y="806222"/>
            <a:ext cx="366561" cy="301746"/>
          </a:xfrm>
          <a:custGeom>
            <a:avLst/>
            <a:gdLst>
              <a:gd name="T0" fmla="*/ 0 w 61"/>
              <a:gd name="T1" fmla="*/ 0 h 34"/>
              <a:gd name="T2" fmla="*/ 13 w 61"/>
              <a:gd name="T3" fmla="*/ 0 h 34"/>
              <a:gd name="T4" fmla="*/ 26 w 61"/>
              <a:gd name="T5" fmla="*/ 3 h 34"/>
              <a:gd name="T6" fmla="*/ 35 w 61"/>
              <a:gd name="T7" fmla="*/ 3 h 34"/>
              <a:gd name="T8" fmla="*/ 44 w 61"/>
              <a:gd name="T9" fmla="*/ 6 h 34"/>
              <a:gd name="T10" fmla="*/ 50 w 61"/>
              <a:gd name="T11" fmla="*/ 9 h 34"/>
              <a:gd name="T12" fmla="*/ 55 w 61"/>
              <a:gd name="T13" fmla="*/ 13 h 34"/>
              <a:gd name="T14" fmla="*/ 59 w 61"/>
              <a:gd name="T15" fmla="*/ 16 h 34"/>
              <a:gd name="T16" fmla="*/ 61 w 61"/>
              <a:gd name="T17" fmla="*/ 19 h 34"/>
              <a:gd name="T18" fmla="*/ 61 w 61"/>
              <a:gd name="T19" fmla="*/ 22 h 34"/>
              <a:gd name="T20" fmla="*/ 61 w 61"/>
              <a:gd name="T21" fmla="*/ 25 h 34"/>
              <a:gd name="T22" fmla="*/ 61 w 61"/>
              <a:gd name="T23" fmla="*/ 28 h 34"/>
              <a:gd name="T24" fmla="*/ 59 w 61"/>
              <a:gd name="T25" fmla="*/ 28 h 34"/>
              <a:gd name="T26" fmla="*/ 57 w 61"/>
              <a:gd name="T27" fmla="*/ 31 h 34"/>
              <a:gd name="T28" fmla="*/ 55 w 61"/>
              <a:gd name="T29" fmla="*/ 34 h 34"/>
              <a:gd name="T30" fmla="*/ 50 w 61"/>
              <a:gd name="T31" fmla="*/ 34 h 34"/>
              <a:gd name="T32" fmla="*/ 48 w 61"/>
              <a:gd name="T33" fmla="*/ 34 h 34"/>
              <a:gd name="T34" fmla="*/ 42 w 61"/>
              <a:gd name="T35" fmla="*/ 34 h 34"/>
              <a:gd name="T36" fmla="*/ 35 w 61"/>
              <a:gd name="T37" fmla="*/ 31 h 34"/>
              <a:gd name="T38" fmla="*/ 28 w 61"/>
              <a:gd name="T39" fmla="*/ 28 h 34"/>
              <a:gd name="T40" fmla="*/ 19 w 61"/>
              <a:gd name="T41" fmla="*/ 22 h 34"/>
              <a:gd name="T42" fmla="*/ 11 w 61"/>
              <a:gd name="T43" fmla="*/ 16 h 34"/>
              <a:gd name="T44" fmla="*/ 8 w 61"/>
              <a:gd name="T45" fmla="*/ 13 h 34"/>
              <a:gd name="T46" fmla="*/ 6 w 61"/>
              <a:gd name="T47" fmla="*/ 9 h 34"/>
              <a:gd name="T48" fmla="*/ 4 w 61"/>
              <a:gd name="T49" fmla="*/ 9 h 34"/>
              <a:gd name="T50" fmla="*/ 2 w 61"/>
              <a:gd name="T51" fmla="*/ 6 h 34"/>
              <a:gd name="T52" fmla="*/ 2 w 61"/>
              <a:gd name="T53" fmla="*/ 3 h 34"/>
              <a:gd name="T54" fmla="*/ 0 w 61"/>
              <a:gd name="T55" fmla="*/ 0 h 34"/>
              <a:gd name="T56" fmla="*/ 0 w 61"/>
              <a:gd name="T57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1" h="34">
                <a:moveTo>
                  <a:pt x="0" y="0"/>
                </a:moveTo>
                <a:lnTo>
                  <a:pt x="13" y="0"/>
                </a:lnTo>
                <a:lnTo>
                  <a:pt x="26" y="3"/>
                </a:lnTo>
                <a:lnTo>
                  <a:pt x="35" y="3"/>
                </a:lnTo>
                <a:lnTo>
                  <a:pt x="44" y="6"/>
                </a:lnTo>
                <a:lnTo>
                  <a:pt x="50" y="9"/>
                </a:lnTo>
                <a:lnTo>
                  <a:pt x="55" y="13"/>
                </a:lnTo>
                <a:lnTo>
                  <a:pt x="59" y="16"/>
                </a:lnTo>
                <a:lnTo>
                  <a:pt x="61" y="19"/>
                </a:lnTo>
                <a:lnTo>
                  <a:pt x="61" y="22"/>
                </a:lnTo>
                <a:lnTo>
                  <a:pt x="61" y="25"/>
                </a:lnTo>
                <a:lnTo>
                  <a:pt x="61" y="28"/>
                </a:lnTo>
                <a:lnTo>
                  <a:pt x="59" y="28"/>
                </a:lnTo>
                <a:lnTo>
                  <a:pt x="57" y="31"/>
                </a:lnTo>
                <a:lnTo>
                  <a:pt x="55" y="34"/>
                </a:lnTo>
                <a:lnTo>
                  <a:pt x="50" y="34"/>
                </a:lnTo>
                <a:lnTo>
                  <a:pt x="48" y="34"/>
                </a:lnTo>
                <a:lnTo>
                  <a:pt x="42" y="34"/>
                </a:lnTo>
                <a:lnTo>
                  <a:pt x="35" y="31"/>
                </a:lnTo>
                <a:lnTo>
                  <a:pt x="28" y="28"/>
                </a:lnTo>
                <a:lnTo>
                  <a:pt x="19" y="22"/>
                </a:lnTo>
                <a:lnTo>
                  <a:pt x="11" y="16"/>
                </a:lnTo>
                <a:lnTo>
                  <a:pt x="8" y="13"/>
                </a:lnTo>
                <a:lnTo>
                  <a:pt x="6" y="9"/>
                </a:lnTo>
                <a:lnTo>
                  <a:pt x="4" y="9"/>
                </a:lnTo>
                <a:lnTo>
                  <a:pt x="2" y="6"/>
                </a:lnTo>
                <a:lnTo>
                  <a:pt x="2" y="3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4" name="Freeform 261"/>
          <p:cNvSpPr>
            <a:spLocks/>
          </p:cNvSpPr>
          <p:nvPr/>
        </p:nvSpPr>
        <p:spPr bwMode="auto">
          <a:xfrm>
            <a:off x="2530910" y="619852"/>
            <a:ext cx="486745" cy="461494"/>
          </a:xfrm>
          <a:custGeom>
            <a:avLst/>
            <a:gdLst>
              <a:gd name="T0" fmla="*/ 2 w 81"/>
              <a:gd name="T1" fmla="*/ 49 h 52"/>
              <a:gd name="T2" fmla="*/ 0 w 81"/>
              <a:gd name="T3" fmla="*/ 49 h 52"/>
              <a:gd name="T4" fmla="*/ 0 w 81"/>
              <a:gd name="T5" fmla="*/ 49 h 52"/>
              <a:gd name="T6" fmla="*/ 0 w 81"/>
              <a:gd name="T7" fmla="*/ 49 h 52"/>
              <a:gd name="T8" fmla="*/ 2 w 81"/>
              <a:gd name="T9" fmla="*/ 46 h 52"/>
              <a:gd name="T10" fmla="*/ 2 w 81"/>
              <a:gd name="T11" fmla="*/ 46 h 52"/>
              <a:gd name="T12" fmla="*/ 4 w 81"/>
              <a:gd name="T13" fmla="*/ 43 h 52"/>
              <a:gd name="T14" fmla="*/ 11 w 81"/>
              <a:gd name="T15" fmla="*/ 37 h 52"/>
              <a:gd name="T16" fmla="*/ 15 w 81"/>
              <a:gd name="T17" fmla="*/ 30 h 52"/>
              <a:gd name="T18" fmla="*/ 22 w 81"/>
              <a:gd name="T19" fmla="*/ 27 h 52"/>
              <a:gd name="T20" fmla="*/ 26 w 81"/>
              <a:gd name="T21" fmla="*/ 21 h 52"/>
              <a:gd name="T22" fmla="*/ 30 w 81"/>
              <a:gd name="T23" fmla="*/ 18 h 52"/>
              <a:gd name="T24" fmla="*/ 33 w 81"/>
              <a:gd name="T25" fmla="*/ 15 h 52"/>
              <a:gd name="T26" fmla="*/ 35 w 81"/>
              <a:gd name="T27" fmla="*/ 12 h 52"/>
              <a:gd name="T28" fmla="*/ 35 w 81"/>
              <a:gd name="T29" fmla="*/ 9 h 52"/>
              <a:gd name="T30" fmla="*/ 33 w 81"/>
              <a:gd name="T31" fmla="*/ 9 h 52"/>
              <a:gd name="T32" fmla="*/ 33 w 81"/>
              <a:gd name="T33" fmla="*/ 6 h 52"/>
              <a:gd name="T34" fmla="*/ 33 w 81"/>
              <a:gd name="T35" fmla="*/ 6 h 52"/>
              <a:gd name="T36" fmla="*/ 35 w 81"/>
              <a:gd name="T37" fmla="*/ 3 h 52"/>
              <a:gd name="T38" fmla="*/ 37 w 81"/>
              <a:gd name="T39" fmla="*/ 3 h 52"/>
              <a:gd name="T40" fmla="*/ 39 w 81"/>
              <a:gd name="T41" fmla="*/ 0 h 52"/>
              <a:gd name="T42" fmla="*/ 46 w 81"/>
              <a:gd name="T43" fmla="*/ 0 h 52"/>
              <a:gd name="T44" fmla="*/ 52 w 81"/>
              <a:gd name="T45" fmla="*/ 0 h 52"/>
              <a:gd name="T46" fmla="*/ 61 w 81"/>
              <a:gd name="T47" fmla="*/ 3 h 52"/>
              <a:gd name="T48" fmla="*/ 68 w 81"/>
              <a:gd name="T49" fmla="*/ 6 h 52"/>
              <a:gd name="T50" fmla="*/ 75 w 81"/>
              <a:gd name="T51" fmla="*/ 9 h 52"/>
              <a:gd name="T52" fmla="*/ 79 w 81"/>
              <a:gd name="T53" fmla="*/ 9 h 52"/>
              <a:gd name="T54" fmla="*/ 81 w 81"/>
              <a:gd name="T55" fmla="*/ 12 h 52"/>
              <a:gd name="T56" fmla="*/ 81 w 81"/>
              <a:gd name="T57" fmla="*/ 15 h 52"/>
              <a:gd name="T58" fmla="*/ 81 w 81"/>
              <a:gd name="T59" fmla="*/ 15 h 52"/>
              <a:gd name="T60" fmla="*/ 79 w 81"/>
              <a:gd name="T61" fmla="*/ 18 h 52"/>
              <a:gd name="T62" fmla="*/ 77 w 81"/>
              <a:gd name="T63" fmla="*/ 21 h 52"/>
              <a:gd name="T64" fmla="*/ 75 w 81"/>
              <a:gd name="T65" fmla="*/ 21 h 52"/>
              <a:gd name="T66" fmla="*/ 72 w 81"/>
              <a:gd name="T67" fmla="*/ 24 h 52"/>
              <a:gd name="T68" fmla="*/ 64 w 81"/>
              <a:gd name="T69" fmla="*/ 27 h 52"/>
              <a:gd name="T70" fmla="*/ 55 w 81"/>
              <a:gd name="T71" fmla="*/ 34 h 52"/>
              <a:gd name="T72" fmla="*/ 46 w 81"/>
              <a:gd name="T73" fmla="*/ 37 h 52"/>
              <a:gd name="T74" fmla="*/ 35 w 81"/>
              <a:gd name="T75" fmla="*/ 43 h 52"/>
              <a:gd name="T76" fmla="*/ 26 w 81"/>
              <a:gd name="T77" fmla="*/ 46 h 52"/>
              <a:gd name="T78" fmla="*/ 19 w 81"/>
              <a:gd name="T79" fmla="*/ 49 h 52"/>
              <a:gd name="T80" fmla="*/ 11 w 81"/>
              <a:gd name="T81" fmla="*/ 52 h 52"/>
              <a:gd name="T82" fmla="*/ 6 w 81"/>
              <a:gd name="T83" fmla="*/ 52 h 52"/>
              <a:gd name="T84" fmla="*/ 2 w 81"/>
              <a:gd name="T85" fmla="*/ 49 h 52"/>
              <a:gd name="T86" fmla="*/ 2 w 81"/>
              <a:gd name="T87" fmla="*/ 49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81" h="52">
                <a:moveTo>
                  <a:pt x="2" y="49"/>
                </a:move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2" y="46"/>
                </a:lnTo>
                <a:lnTo>
                  <a:pt x="2" y="46"/>
                </a:lnTo>
                <a:lnTo>
                  <a:pt x="4" y="43"/>
                </a:lnTo>
                <a:lnTo>
                  <a:pt x="11" y="37"/>
                </a:lnTo>
                <a:lnTo>
                  <a:pt x="15" y="30"/>
                </a:lnTo>
                <a:lnTo>
                  <a:pt x="22" y="27"/>
                </a:lnTo>
                <a:lnTo>
                  <a:pt x="26" y="21"/>
                </a:lnTo>
                <a:lnTo>
                  <a:pt x="30" y="18"/>
                </a:lnTo>
                <a:lnTo>
                  <a:pt x="33" y="15"/>
                </a:lnTo>
                <a:lnTo>
                  <a:pt x="35" y="12"/>
                </a:lnTo>
                <a:lnTo>
                  <a:pt x="35" y="9"/>
                </a:lnTo>
                <a:lnTo>
                  <a:pt x="33" y="9"/>
                </a:lnTo>
                <a:lnTo>
                  <a:pt x="33" y="6"/>
                </a:lnTo>
                <a:lnTo>
                  <a:pt x="33" y="6"/>
                </a:lnTo>
                <a:lnTo>
                  <a:pt x="35" y="3"/>
                </a:lnTo>
                <a:lnTo>
                  <a:pt x="37" y="3"/>
                </a:lnTo>
                <a:lnTo>
                  <a:pt x="39" y="0"/>
                </a:lnTo>
                <a:lnTo>
                  <a:pt x="46" y="0"/>
                </a:lnTo>
                <a:lnTo>
                  <a:pt x="52" y="0"/>
                </a:lnTo>
                <a:lnTo>
                  <a:pt x="61" y="3"/>
                </a:lnTo>
                <a:lnTo>
                  <a:pt x="68" y="6"/>
                </a:lnTo>
                <a:lnTo>
                  <a:pt x="75" y="9"/>
                </a:lnTo>
                <a:lnTo>
                  <a:pt x="79" y="9"/>
                </a:lnTo>
                <a:lnTo>
                  <a:pt x="81" y="12"/>
                </a:lnTo>
                <a:lnTo>
                  <a:pt x="81" y="15"/>
                </a:lnTo>
                <a:lnTo>
                  <a:pt x="81" y="15"/>
                </a:lnTo>
                <a:lnTo>
                  <a:pt x="79" y="18"/>
                </a:lnTo>
                <a:lnTo>
                  <a:pt x="77" y="21"/>
                </a:lnTo>
                <a:lnTo>
                  <a:pt x="75" y="21"/>
                </a:lnTo>
                <a:lnTo>
                  <a:pt x="72" y="24"/>
                </a:lnTo>
                <a:lnTo>
                  <a:pt x="64" y="27"/>
                </a:lnTo>
                <a:lnTo>
                  <a:pt x="55" y="34"/>
                </a:lnTo>
                <a:lnTo>
                  <a:pt x="46" y="37"/>
                </a:lnTo>
                <a:lnTo>
                  <a:pt x="35" y="43"/>
                </a:lnTo>
                <a:lnTo>
                  <a:pt x="26" y="46"/>
                </a:lnTo>
                <a:lnTo>
                  <a:pt x="19" y="49"/>
                </a:lnTo>
                <a:lnTo>
                  <a:pt x="11" y="52"/>
                </a:lnTo>
                <a:lnTo>
                  <a:pt x="6" y="52"/>
                </a:lnTo>
                <a:lnTo>
                  <a:pt x="2" y="49"/>
                </a:lnTo>
                <a:lnTo>
                  <a:pt x="2" y="4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5" name="Freeform 262"/>
          <p:cNvSpPr>
            <a:spLocks/>
          </p:cNvSpPr>
          <p:nvPr/>
        </p:nvSpPr>
        <p:spPr bwMode="auto">
          <a:xfrm>
            <a:off x="1851872" y="1028097"/>
            <a:ext cx="1207845" cy="328373"/>
          </a:xfrm>
          <a:custGeom>
            <a:avLst/>
            <a:gdLst>
              <a:gd name="T0" fmla="*/ 130 w 201"/>
              <a:gd name="T1" fmla="*/ 9 h 37"/>
              <a:gd name="T2" fmla="*/ 141 w 201"/>
              <a:gd name="T3" fmla="*/ 6 h 37"/>
              <a:gd name="T4" fmla="*/ 152 w 201"/>
              <a:gd name="T5" fmla="*/ 3 h 37"/>
              <a:gd name="T6" fmla="*/ 161 w 201"/>
              <a:gd name="T7" fmla="*/ 3 h 37"/>
              <a:gd name="T8" fmla="*/ 170 w 201"/>
              <a:gd name="T9" fmla="*/ 3 h 37"/>
              <a:gd name="T10" fmla="*/ 177 w 201"/>
              <a:gd name="T11" fmla="*/ 3 h 37"/>
              <a:gd name="T12" fmla="*/ 183 w 201"/>
              <a:gd name="T13" fmla="*/ 0 h 37"/>
              <a:gd name="T14" fmla="*/ 188 w 201"/>
              <a:gd name="T15" fmla="*/ 3 h 37"/>
              <a:gd name="T16" fmla="*/ 190 w 201"/>
              <a:gd name="T17" fmla="*/ 3 h 37"/>
              <a:gd name="T18" fmla="*/ 194 w 201"/>
              <a:gd name="T19" fmla="*/ 6 h 37"/>
              <a:gd name="T20" fmla="*/ 199 w 201"/>
              <a:gd name="T21" fmla="*/ 6 h 37"/>
              <a:gd name="T22" fmla="*/ 199 w 201"/>
              <a:gd name="T23" fmla="*/ 9 h 37"/>
              <a:gd name="T24" fmla="*/ 201 w 201"/>
              <a:gd name="T25" fmla="*/ 9 h 37"/>
              <a:gd name="T26" fmla="*/ 201 w 201"/>
              <a:gd name="T27" fmla="*/ 9 h 37"/>
              <a:gd name="T28" fmla="*/ 199 w 201"/>
              <a:gd name="T29" fmla="*/ 12 h 37"/>
              <a:gd name="T30" fmla="*/ 196 w 201"/>
              <a:gd name="T31" fmla="*/ 15 h 37"/>
              <a:gd name="T32" fmla="*/ 192 w 201"/>
              <a:gd name="T33" fmla="*/ 15 h 37"/>
              <a:gd name="T34" fmla="*/ 190 w 201"/>
              <a:gd name="T35" fmla="*/ 15 h 37"/>
              <a:gd name="T36" fmla="*/ 183 w 201"/>
              <a:gd name="T37" fmla="*/ 18 h 37"/>
              <a:gd name="T38" fmla="*/ 177 w 201"/>
              <a:gd name="T39" fmla="*/ 18 h 37"/>
              <a:gd name="T40" fmla="*/ 168 w 201"/>
              <a:gd name="T41" fmla="*/ 21 h 37"/>
              <a:gd name="T42" fmla="*/ 157 w 201"/>
              <a:gd name="T43" fmla="*/ 21 h 37"/>
              <a:gd name="T44" fmla="*/ 143 w 201"/>
              <a:gd name="T45" fmla="*/ 24 h 37"/>
              <a:gd name="T46" fmla="*/ 128 w 201"/>
              <a:gd name="T47" fmla="*/ 24 h 37"/>
              <a:gd name="T48" fmla="*/ 110 w 201"/>
              <a:gd name="T49" fmla="*/ 28 h 37"/>
              <a:gd name="T50" fmla="*/ 93 w 201"/>
              <a:gd name="T51" fmla="*/ 31 h 37"/>
              <a:gd name="T52" fmla="*/ 79 w 201"/>
              <a:gd name="T53" fmla="*/ 31 h 37"/>
              <a:gd name="T54" fmla="*/ 64 w 201"/>
              <a:gd name="T55" fmla="*/ 34 h 37"/>
              <a:gd name="T56" fmla="*/ 53 w 201"/>
              <a:gd name="T57" fmla="*/ 34 h 37"/>
              <a:gd name="T58" fmla="*/ 44 w 201"/>
              <a:gd name="T59" fmla="*/ 37 h 37"/>
              <a:gd name="T60" fmla="*/ 37 w 201"/>
              <a:gd name="T61" fmla="*/ 37 h 37"/>
              <a:gd name="T62" fmla="*/ 31 w 201"/>
              <a:gd name="T63" fmla="*/ 37 h 37"/>
              <a:gd name="T64" fmla="*/ 29 w 201"/>
              <a:gd name="T65" fmla="*/ 37 h 37"/>
              <a:gd name="T66" fmla="*/ 24 w 201"/>
              <a:gd name="T67" fmla="*/ 37 h 37"/>
              <a:gd name="T68" fmla="*/ 18 w 201"/>
              <a:gd name="T69" fmla="*/ 37 h 37"/>
              <a:gd name="T70" fmla="*/ 9 w 201"/>
              <a:gd name="T71" fmla="*/ 31 h 37"/>
              <a:gd name="T72" fmla="*/ 7 w 201"/>
              <a:gd name="T73" fmla="*/ 31 h 37"/>
              <a:gd name="T74" fmla="*/ 4 w 201"/>
              <a:gd name="T75" fmla="*/ 28 h 37"/>
              <a:gd name="T76" fmla="*/ 2 w 201"/>
              <a:gd name="T77" fmla="*/ 28 h 37"/>
              <a:gd name="T78" fmla="*/ 0 w 201"/>
              <a:gd name="T79" fmla="*/ 28 h 37"/>
              <a:gd name="T80" fmla="*/ 0 w 201"/>
              <a:gd name="T81" fmla="*/ 28 h 37"/>
              <a:gd name="T82" fmla="*/ 0 w 201"/>
              <a:gd name="T83" fmla="*/ 28 h 37"/>
              <a:gd name="T84" fmla="*/ 2 w 201"/>
              <a:gd name="T85" fmla="*/ 24 h 37"/>
              <a:gd name="T86" fmla="*/ 4 w 201"/>
              <a:gd name="T87" fmla="*/ 24 h 37"/>
              <a:gd name="T88" fmla="*/ 7 w 201"/>
              <a:gd name="T89" fmla="*/ 24 h 37"/>
              <a:gd name="T90" fmla="*/ 11 w 201"/>
              <a:gd name="T91" fmla="*/ 24 h 37"/>
              <a:gd name="T92" fmla="*/ 15 w 201"/>
              <a:gd name="T93" fmla="*/ 24 h 37"/>
              <a:gd name="T94" fmla="*/ 22 w 201"/>
              <a:gd name="T95" fmla="*/ 24 h 37"/>
              <a:gd name="T96" fmla="*/ 29 w 201"/>
              <a:gd name="T97" fmla="*/ 24 h 37"/>
              <a:gd name="T98" fmla="*/ 35 w 201"/>
              <a:gd name="T99" fmla="*/ 21 h 37"/>
              <a:gd name="T100" fmla="*/ 46 w 201"/>
              <a:gd name="T101" fmla="*/ 21 h 37"/>
              <a:gd name="T102" fmla="*/ 57 w 201"/>
              <a:gd name="T103" fmla="*/ 21 h 37"/>
              <a:gd name="T104" fmla="*/ 64 w 201"/>
              <a:gd name="T105" fmla="*/ 18 h 37"/>
              <a:gd name="T106" fmla="*/ 71 w 201"/>
              <a:gd name="T107" fmla="*/ 18 h 37"/>
              <a:gd name="T108" fmla="*/ 79 w 201"/>
              <a:gd name="T109" fmla="*/ 18 h 37"/>
              <a:gd name="T110" fmla="*/ 88 w 201"/>
              <a:gd name="T111" fmla="*/ 15 h 37"/>
              <a:gd name="T112" fmla="*/ 97 w 201"/>
              <a:gd name="T113" fmla="*/ 15 h 37"/>
              <a:gd name="T114" fmla="*/ 106 w 201"/>
              <a:gd name="T115" fmla="*/ 12 h 37"/>
              <a:gd name="T116" fmla="*/ 117 w 201"/>
              <a:gd name="T117" fmla="*/ 9 h 37"/>
              <a:gd name="T118" fmla="*/ 130 w 201"/>
              <a:gd name="T119" fmla="*/ 9 h 37"/>
              <a:gd name="T120" fmla="*/ 130 w 201"/>
              <a:gd name="T121" fmla="*/ 9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01" h="37">
                <a:moveTo>
                  <a:pt x="130" y="9"/>
                </a:moveTo>
                <a:lnTo>
                  <a:pt x="141" y="6"/>
                </a:lnTo>
                <a:lnTo>
                  <a:pt x="152" y="3"/>
                </a:lnTo>
                <a:lnTo>
                  <a:pt x="161" y="3"/>
                </a:lnTo>
                <a:lnTo>
                  <a:pt x="170" y="3"/>
                </a:lnTo>
                <a:lnTo>
                  <a:pt x="177" y="3"/>
                </a:lnTo>
                <a:lnTo>
                  <a:pt x="183" y="0"/>
                </a:lnTo>
                <a:lnTo>
                  <a:pt x="188" y="3"/>
                </a:lnTo>
                <a:lnTo>
                  <a:pt x="190" y="3"/>
                </a:lnTo>
                <a:lnTo>
                  <a:pt x="194" y="6"/>
                </a:lnTo>
                <a:lnTo>
                  <a:pt x="199" y="6"/>
                </a:lnTo>
                <a:lnTo>
                  <a:pt x="199" y="9"/>
                </a:lnTo>
                <a:lnTo>
                  <a:pt x="201" y="9"/>
                </a:lnTo>
                <a:lnTo>
                  <a:pt x="201" y="9"/>
                </a:lnTo>
                <a:lnTo>
                  <a:pt x="199" y="12"/>
                </a:lnTo>
                <a:lnTo>
                  <a:pt x="196" y="15"/>
                </a:lnTo>
                <a:lnTo>
                  <a:pt x="192" y="15"/>
                </a:lnTo>
                <a:lnTo>
                  <a:pt x="190" y="15"/>
                </a:lnTo>
                <a:lnTo>
                  <a:pt x="183" y="18"/>
                </a:lnTo>
                <a:lnTo>
                  <a:pt x="177" y="18"/>
                </a:lnTo>
                <a:lnTo>
                  <a:pt x="168" y="21"/>
                </a:lnTo>
                <a:lnTo>
                  <a:pt x="157" y="21"/>
                </a:lnTo>
                <a:lnTo>
                  <a:pt x="143" y="24"/>
                </a:lnTo>
                <a:lnTo>
                  <a:pt x="128" y="24"/>
                </a:lnTo>
                <a:lnTo>
                  <a:pt x="110" y="28"/>
                </a:lnTo>
                <a:lnTo>
                  <a:pt x="93" y="31"/>
                </a:lnTo>
                <a:lnTo>
                  <a:pt x="79" y="31"/>
                </a:lnTo>
                <a:lnTo>
                  <a:pt x="64" y="34"/>
                </a:lnTo>
                <a:lnTo>
                  <a:pt x="53" y="34"/>
                </a:lnTo>
                <a:lnTo>
                  <a:pt x="44" y="37"/>
                </a:lnTo>
                <a:lnTo>
                  <a:pt x="37" y="37"/>
                </a:lnTo>
                <a:lnTo>
                  <a:pt x="31" y="37"/>
                </a:lnTo>
                <a:lnTo>
                  <a:pt x="29" y="37"/>
                </a:lnTo>
                <a:lnTo>
                  <a:pt x="24" y="37"/>
                </a:lnTo>
                <a:lnTo>
                  <a:pt x="18" y="37"/>
                </a:lnTo>
                <a:lnTo>
                  <a:pt x="9" y="31"/>
                </a:lnTo>
                <a:lnTo>
                  <a:pt x="7" y="31"/>
                </a:lnTo>
                <a:lnTo>
                  <a:pt x="4" y="28"/>
                </a:lnTo>
                <a:lnTo>
                  <a:pt x="2" y="28"/>
                </a:lnTo>
                <a:lnTo>
                  <a:pt x="0" y="28"/>
                </a:lnTo>
                <a:lnTo>
                  <a:pt x="0" y="28"/>
                </a:lnTo>
                <a:lnTo>
                  <a:pt x="0" y="28"/>
                </a:lnTo>
                <a:lnTo>
                  <a:pt x="2" y="24"/>
                </a:lnTo>
                <a:lnTo>
                  <a:pt x="4" y="24"/>
                </a:lnTo>
                <a:lnTo>
                  <a:pt x="7" y="24"/>
                </a:lnTo>
                <a:lnTo>
                  <a:pt x="11" y="24"/>
                </a:lnTo>
                <a:lnTo>
                  <a:pt x="15" y="24"/>
                </a:lnTo>
                <a:lnTo>
                  <a:pt x="22" y="24"/>
                </a:lnTo>
                <a:lnTo>
                  <a:pt x="29" y="24"/>
                </a:lnTo>
                <a:lnTo>
                  <a:pt x="35" y="21"/>
                </a:lnTo>
                <a:lnTo>
                  <a:pt x="46" y="21"/>
                </a:lnTo>
                <a:lnTo>
                  <a:pt x="57" y="21"/>
                </a:lnTo>
                <a:lnTo>
                  <a:pt x="64" y="18"/>
                </a:lnTo>
                <a:lnTo>
                  <a:pt x="71" y="18"/>
                </a:lnTo>
                <a:lnTo>
                  <a:pt x="79" y="18"/>
                </a:lnTo>
                <a:lnTo>
                  <a:pt x="88" y="15"/>
                </a:lnTo>
                <a:lnTo>
                  <a:pt x="97" y="15"/>
                </a:lnTo>
                <a:lnTo>
                  <a:pt x="106" y="12"/>
                </a:lnTo>
                <a:lnTo>
                  <a:pt x="117" y="9"/>
                </a:lnTo>
                <a:lnTo>
                  <a:pt x="130" y="9"/>
                </a:lnTo>
                <a:lnTo>
                  <a:pt x="130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6" name="Freeform 263"/>
          <p:cNvSpPr>
            <a:spLocks/>
          </p:cNvSpPr>
          <p:nvPr/>
        </p:nvSpPr>
        <p:spPr bwMode="auto">
          <a:xfrm>
            <a:off x="1996092" y="1329843"/>
            <a:ext cx="997522" cy="275124"/>
          </a:xfrm>
          <a:custGeom>
            <a:avLst/>
            <a:gdLst>
              <a:gd name="T0" fmla="*/ 80 w 166"/>
              <a:gd name="T1" fmla="*/ 6 h 31"/>
              <a:gd name="T2" fmla="*/ 95 w 166"/>
              <a:gd name="T3" fmla="*/ 6 h 31"/>
              <a:gd name="T4" fmla="*/ 108 w 166"/>
              <a:gd name="T5" fmla="*/ 3 h 31"/>
              <a:gd name="T6" fmla="*/ 119 w 166"/>
              <a:gd name="T7" fmla="*/ 3 h 31"/>
              <a:gd name="T8" fmla="*/ 130 w 166"/>
              <a:gd name="T9" fmla="*/ 0 h 31"/>
              <a:gd name="T10" fmla="*/ 137 w 166"/>
              <a:gd name="T11" fmla="*/ 0 h 31"/>
              <a:gd name="T12" fmla="*/ 144 w 166"/>
              <a:gd name="T13" fmla="*/ 0 h 31"/>
              <a:gd name="T14" fmla="*/ 148 w 166"/>
              <a:gd name="T15" fmla="*/ 0 h 31"/>
              <a:gd name="T16" fmla="*/ 150 w 166"/>
              <a:gd name="T17" fmla="*/ 0 h 31"/>
              <a:gd name="T18" fmla="*/ 155 w 166"/>
              <a:gd name="T19" fmla="*/ 0 h 31"/>
              <a:gd name="T20" fmla="*/ 157 w 166"/>
              <a:gd name="T21" fmla="*/ 0 h 31"/>
              <a:gd name="T22" fmla="*/ 164 w 166"/>
              <a:gd name="T23" fmla="*/ 3 h 31"/>
              <a:gd name="T24" fmla="*/ 166 w 166"/>
              <a:gd name="T25" fmla="*/ 3 h 31"/>
              <a:gd name="T26" fmla="*/ 166 w 166"/>
              <a:gd name="T27" fmla="*/ 6 h 31"/>
              <a:gd name="T28" fmla="*/ 166 w 166"/>
              <a:gd name="T29" fmla="*/ 9 h 31"/>
              <a:gd name="T30" fmla="*/ 164 w 166"/>
              <a:gd name="T31" fmla="*/ 12 h 31"/>
              <a:gd name="T32" fmla="*/ 161 w 166"/>
              <a:gd name="T33" fmla="*/ 12 h 31"/>
              <a:gd name="T34" fmla="*/ 157 w 166"/>
              <a:gd name="T35" fmla="*/ 12 h 31"/>
              <a:gd name="T36" fmla="*/ 150 w 166"/>
              <a:gd name="T37" fmla="*/ 15 h 31"/>
              <a:gd name="T38" fmla="*/ 144 w 166"/>
              <a:gd name="T39" fmla="*/ 15 h 31"/>
              <a:gd name="T40" fmla="*/ 133 w 166"/>
              <a:gd name="T41" fmla="*/ 18 h 31"/>
              <a:gd name="T42" fmla="*/ 122 w 166"/>
              <a:gd name="T43" fmla="*/ 18 h 31"/>
              <a:gd name="T44" fmla="*/ 108 w 166"/>
              <a:gd name="T45" fmla="*/ 21 h 31"/>
              <a:gd name="T46" fmla="*/ 93 w 166"/>
              <a:gd name="T47" fmla="*/ 24 h 31"/>
              <a:gd name="T48" fmla="*/ 77 w 166"/>
              <a:gd name="T49" fmla="*/ 24 h 31"/>
              <a:gd name="T50" fmla="*/ 62 w 166"/>
              <a:gd name="T51" fmla="*/ 27 h 31"/>
              <a:gd name="T52" fmla="*/ 51 w 166"/>
              <a:gd name="T53" fmla="*/ 27 h 31"/>
              <a:gd name="T54" fmla="*/ 40 w 166"/>
              <a:gd name="T55" fmla="*/ 31 h 31"/>
              <a:gd name="T56" fmla="*/ 31 w 166"/>
              <a:gd name="T57" fmla="*/ 31 h 31"/>
              <a:gd name="T58" fmla="*/ 27 w 166"/>
              <a:gd name="T59" fmla="*/ 31 h 31"/>
              <a:gd name="T60" fmla="*/ 20 w 166"/>
              <a:gd name="T61" fmla="*/ 31 h 31"/>
              <a:gd name="T62" fmla="*/ 18 w 166"/>
              <a:gd name="T63" fmla="*/ 31 h 31"/>
              <a:gd name="T64" fmla="*/ 13 w 166"/>
              <a:gd name="T65" fmla="*/ 31 h 31"/>
              <a:gd name="T66" fmla="*/ 9 w 166"/>
              <a:gd name="T67" fmla="*/ 31 h 31"/>
              <a:gd name="T68" fmla="*/ 7 w 166"/>
              <a:gd name="T69" fmla="*/ 27 h 31"/>
              <a:gd name="T70" fmla="*/ 5 w 166"/>
              <a:gd name="T71" fmla="*/ 27 h 31"/>
              <a:gd name="T72" fmla="*/ 2 w 166"/>
              <a:gd name="T73" fmla="*/ 27 h 31"/>
              <a:gd name="T74" fmla="*/ 0 w 166"/>
              <a:gd name="T75" fmla="*/ 24 h 31"/>
              <a:gd name="T76" fmla="*/ 0 w 166"/>
              <a:gd name="T77" fmla="*/ 24 h 31"/>
              <a:gd name="T78" fmla="*/ 0 w 166"/>
              <a:gd name="T79" fmla="*/ 24 h 31"/>
              <a:gd name="T80" fmla="*/ 0 w 166"/>
              <a:gd name="T81" fmla="*/ 21 h 31"/>
              <a:gd name="T82" fmla="*/ 2 w 166"/>
              <a:gd name="T83" fmla="*/ 21 h 31"/>
              <a:gd name="T84" fmla="*/ 5 w 166"/>
              <a:gd name="T85" fmla="*/ 18 h 31"/>
              <a:gd name="T86" fmla="*/ 9 w 166"/>
              <a:gd name="T87" fmla="*/ 18 h 31"/>
              <a:gd name="T88" fmla="*/ 11 w 166"/>
              <a:gd name="T89" fmla="*/ 18 h 31"/>
              <a:gd name="T90" fmla="*/ 16 w 166"/>
              <a:gd name="T91" fmla="*/ 18 h 31"/>
              <a:gd name="T92" fmla="*/ 22 w 166"/>
              <a:gd name="T93" fmla="*/ 15 h 31"/>
              <a:gd name="T94" fmla="*/ 31 w 166"/>
              <a:gd name="T95" fmla="*/ 15 h 31"/>
              <a:gd name="T96" fmla="*/ 40 w 166"/>
              <a:gd name="T97" fmla="*/ 12 h 31"/>
              <a:gd name="T98" fmla="*/ 51 w 166"/>
              <a:gd name="T99" fmla="*/ 12 h 31"/>
              <a:gd name="T100" fmla="*/ 64 w 166"/>
              <a:gd name="T101" fmla="*/ 9 h 31"/>
              <a:gd name="T102" fmla="*/ 80 w 166"/>
              <a:gd name="T103" fmla="*/ 6 h 31"/>
              <a:gd name="T104" fmla="*/ 80 w 166"/>
              <a:gd name="T105" fmla="*/ 6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6" h="31">
                <a:moveTo>
                  <a:pt x="80" y="6"/>
                </a:moveTo>
                <a:lnTo>
                  <a:pt x="95" y="6"/>
                </a:lnTo>
                <a:lnTo>
                  <a:pt x="108" y="3"/>
                </a:lnTo>
                <a:lnTo>
                  <a:pt x="119" y="3"/>
                </a:lnTo>
                <a:lnTo>
                  <a:pt x="130" y="0"/>
                </a:lnTo>
                <a:lnTo>
                  <a:pt x="137" y="0"/>
                </a:lnTo>
                <a:lnTo>
                  <a:pt x="144" y="0"/>
                </a:lnTo>
                <a:lnTo>
                  <a:pt x="148" y="0"/>
                </a:lnTo>
                <a:lnTo>
                  <a:pt x="150" y="0"/>
                </a:lnTo>
                <a:lnTo>
                  <a:pt x="155" y="0"/>
                </a:lnTo>
                <a:lnTo>
                  <a:pt x="157" y="0"/>
                </a:lnTo>
                <a:lnTo>
                  <a:pt x="164" y="3"/>
                </a:lnTo>
                <a:lnTo>
                  <a:pt x="166" y="3"/>
                </a:lnTo>
                <a:lnTo>
                  <a:pt x="166" y="6"/>
                </a:lnTo>
                <a:lnTo>
                  <a:pt x="166" y="9"/>
                </a:lnTo>
                <a:lnTo>
                  <a:pt x="164" y="12"/>
                </a:lnTo>
                <a:lnTo>
                  <a:pt x="161" y="12"/>
                </a:lnTo>
                <a:lnTo>
                  <a:pt x="157" y="12"/>
                </a:lnTo>
                <a:lnTo>
                  <a:pt x="150" y="15"/>
                </a:lnTo>
                <a:lnTo>
                  <a:pt x="144" y="15"/>
                </a:lnTo>
                <a:lnTo>
                  <a:pt x="133" y="18"/>
                </a:lnTo>
                <a:lnTo>
                  <a:pt x="122" y="18"/>
                </a:lnTo>
                <a:lnTo>
                  <a:pt x="108" y="21"/>
                </a:lnTo>
                <a:lnTo>
                  <a:pt x="93" y="24"/>
                </a:lnTo>
                <a:lnTo>
                  <a:pt x="77" y="24"/>
                </a:lnTo>
                <a:lnTo>
                  <a:pt x="62" y="27"/>
                </a:lnTo>
                <a:lnTo>
                  <a:pt x="51" y="27"/>
                </a:lnTo>
                <a:lnTo>
                  <a:pt x="40" y="31"/>
                </a:lnTo>
                <a:lnTo>
                  <a:pt x="31" y="31"/>
                </a:lnTo>
                <a:lnTo>
                  <a:pt x="27" y="31"/>
                </a:lnTo>
                <a:lnTo>
                  <a:pt x="20" y="31"/>
                </a:lnTo>
                <a:lnTo>
                  <a:pt x="18" y="31"/>
                </a:lnTo>
                <a:lnTo>
                  <a:pt x="13" y="31"/>
                </a:lnTo>
                <a:lnTo>
                  <a:pt x="9" y="31"/>
                </a:lnTo>
                <a:lnTo>
                  <a:pt x="7" y="27"/>
                </a:lnTo>
                <a:lnTo>
                  <a:pt x="5" y="27"/>
                </a:lnTo>
                <a:lnTo>
                  <a:pt x="2" y="27"/>
                </a:ln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lnTo>
                  <a:pt x="0" y="21"/>
                </a:lnTo>
                <a:lnTo>
                  <a:pt x="2" y="21"/>
                </a:lnTo>
                <a:lnTo>
                  <a:pt x="5" y="18"/>
                </a:lnTo>
                <a:lnTo>
                  <a:pt x="9" y="18"/>
                </a:lnTo>
                <a:lnTo>
                  <a:pt x="11" y="18"/>
                </a:lnTo>
                <a:lnTo>
                  <a:pt x="16" y="18"/>
                </a:lnTo>
                <a:lnTo>
                  <a:pt x="22" y="15"/>
                </a:lnTo>
                <a:lnTo>
                  <a:pt x="31" y="15"/>
                </a:lnTo>
                <a:lnTo>
                  <a:pt x="40" y="12"/>
                </a:lnTo>
                <a:lnTo>
                  <a:pt x="51" y="12"/>
                </a:lnTo>
                <a:lnTo>
                  <a:pt x="64" y="9"/>
                </a:lnTo>
                <a:lnTo>
                  <a:pt x="80" y="6"/>
                </a:lnTo>
                <a:lnTo>
                  <a:pt x="8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7" name="Freeform 264"/>
          <p:cNvSpPr>
            <a:spLocks/>
          </p:cNvSpPr>
          <p:nvPr/>
        </p:nvSpPr>
        <p:spPr bwMode="auto">
          <a:xfrm>
            <a:off x="1443248" y="1542840"/>
            <a:ext cx="2145275" cy="417122"/>
          </a:xfrm>
          <a:custGeom>
            <a:avLst/>
            <a:gdLst>
              <a:gd name="T0" fmla="*/ 242 w 357"/>
              <a:gd name="T1" fmla="*/ 7 h 47"/>
              <a:gd name="T2" fmla="*/ 267 w 357"/>
              <a:gd name="T3" fmla="*/ 3 h 47"/>
              <a:gd name="T4" fmla="*/ 289 w 357"/>
              <a:gd name="T5" fmla="*/ 3 h 47"/>
              <a:gd name="T6" fmla="*/ 304 w 357"/>
              <a:gd name="T7" fmla="*/ 0 h 47"/>
              <a:gd name="T8" fmla="*/ 326 w 357"/>
              <a:gd name="T9" fmla="*/ 3 h 47"/>
              <a:gd name="T10" fmla="*/ 342 w 357"/>
              <a:gd name="T11" fmla="*/ 7 h 47"/>
              <a:gd name="T12" fmla="*/ 353 w 357"/>
              <a:gd name="T13" fmla="*/ 13 h 47"/>
              <a:gd name="T14" fmla="*/ 357 w 357"/>
              <a:gd name="T15" fmla="*/ 19 h 47"/>
              <a:gd name="T16" fmla="*/ 355 w 357"/>
              <a:gd name="T17" fmla="*/ 22 h 47"/>
              <a:gd name="T18" fmla="*/ 344 w 357"/>
              <a:gd name="T19" fmla="*/ 22 h 47"/>
              <a:gd name="T20" fmla="*/ 326 w 357"/>
              <a:gd name="T21" fmla="*/ 25 h 47"/>
              <a:gd name="T22" fmla="*/ 300 w 357"/>
              <a:gd name="T23" fmla="*/ 25 h 47"/>
              <a:gd name="T24" fmla="*/ 242 w 357"/>
              <a:gd name="T25" fmla="*/ 25 h 47"/>
              <a:gd name="T26" fmla="*/ 161 w 357"/>
              <a:gd name="T27" fmla="*/ 34 h 47"/>
              <a:gd name="T28" fmla="*/ 110 w 357"/>
              <a:gd name="T29" fmla="*/ 40 h 47"/>
              <a:gd name="T30" fmla="*/ 72 w 357"/>
              <a:gd name="T31" fmla="*/ 44 h 47"/>
              <a:gd name="T32" fmla="*/ 52 w 357"/>
              <a:gd name="T33" fmla="*/ 47 h 47"/>
              <a:gd name="T34" fmla="*/ 37 w 357"/>
              <a:gd name="T35" fmla="*/ 47 h 47"/>
              <a:gd name="T36" fmla="*/ 24 w 357"/>
              <a:gd name="T37" fmla="*/ 47 h 47"/>
              <a:gd name="T38" fmla="*/ 15 w 357"/>
              <a:gd name="T39" fmla="*/ 44 h 47"/>
              <a:gd name="T40" fmla="*/ 6 w 357"/>
              <a:gd name="T41" fmla="*/ 40 h 47"/>
              <a:gd name="T42" fmla="*/ 2 w 357"/>
              <a:gd name="T43" fmla="*/ 40 h 47"/>
              <a:gd name="T44" fmla="*/ 0 w 357"/>
              <a:gd name="T45" fmla="*/ 37 h 47"/>
              <a:gd name="T46" fmla="*/ 0 w 357"/>
              <a:gd name="T47" fmla="*/ 37 h 47"/>
              <a:gd name="T48" fmla="*/ 4 w 357"/>
              <a:gd name="T49" fmla="*/ 34 h 47"/>
              <a:gd name="T50" fmla="*/ 13 w 357"/>
              <a:gd name="T51" fmla="*/ 31 h 47"/>
              <a:gd name="T52" fmla="*/ 26 w 357"/>
              <a:gd name="T53" fmla="*/ 31 h 47"/>
              <a:gd name="T54" fmla="*/ 50 w 357"/>
              <a:gd name="T55" fmla="*/ 28 h 47"/>
              <a:gd name="T56" fmla="*/ 79 w 357"/>
              <a:gd name="T57" fmla="*/ 25 h 47"/>
              <a:gd name="T58" fmla="*/ 103 w 357"/>
              <a:gd name="T59" fmla="*/ 22 h 47"/>
              <a:gd name="T60" fmla="*/ 141 w 357"/>
              <a:gd name="T61" fmla="*/ 19 h 47"/>
              <a:gd name="T62" fmla="*/ 196 w 357"/>
              <a:gd name="T63" fmla="*/ 10 h 47"/>
              <a:gd name="T64" fmla="*/ 227 w 357"/>
              <a:gd name="T65" fmla="*/ 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7" h="47">
                <a:moveTo>
                  <a:pt x="227" y="7"/>
                </a:moveTo>
                <a:lnTo>
                  <a:pt x="242" y="7"/>
                </a:lnTo>
                <a:lnTo>
                  <a:pt x="256" y="3"/>
                </a:lnTo>
                <a:lnTo>
                  <a:pt x="267" y="3"/>
                </a:lnTo>
                <a:lnTo>
                  <a:pt x="278" y="3"/>
                </a:lnTo>
                <a:lnTo>
                  <a:pt x="289" y="3"/>
                </a:lnTo>
                <a:lnTo>
                  <a:pt x="295" y="0"/>
                </a:lnTo>
                <a:lnTo>
                  <a:pt x="304" y="0"/>
                </a:lnTo>
                <a:lnTo>
                  <a:pt x="309" y="0"/>
                </a:lnTo>
                <a:lnTo>
                  <a:pt x="326" y="3"/>
                </a:lnTo>
                <a:lnTo>
                  <a:pt x="335" y="3"/>
                </a:lnTo>
                <a:lnTo>
                  <a:pt x="342" y="7"/>
                </a:lnTo>
                <a:lnTo>
                  <a:pt x="348" y="10"/>
                </a:lnTo>
                <a:lnTo>
                  <a:pt x="353" y="13"/>
                </a:lnTo>
                <a:lnTo>
                  <a:pt x="357" y="16"/>
                </a:lnTo>
                <a:lnTo>
                  <a:pt x="357" y="19"/>
                </a:lnTo>
                <a:lnTo>
                  <a:pt x="357" y="19"/>
                </a:lnTo>
                <a:lnTo>
                  <a:pt x="355" y="22"/>
                </a:lnTo>
                <a:lnTo>
                  <a:pt x="350" y="22"/>
                </a:lnTo>
                <a:lnTo>
                  <a:pt x="344" y="22"/>
                </a:lnTo>
                <a:lnTo>
                  <a:pt x="335" y="25"/>
                </a:lnTo>
                <a:lnTo>
                  <a:pt x="326" y="25"/>
                </a:lnTo>
                <a:lnTo>
                  <a:pt x="313" y="25"/>
                </a:lnTo>
                <a:lnTo>
                  <a:pt x="300" y="25"/>
                </a:lnTo>
                <a:lnTo>
                  <a:pt x="271" y="25"/>
                </a:lnTo>
                <a:lnTo>
                  <a:pt x="242" y="25"/>
                </a:lnTo>
                <a:lnTo>
                  <a:pt x="187" y="31"/>
                </a:lnTo>
                <a:lnTo>
                  <a:pt x="161" y="34"/>
                </a:lnTo>
                <a:lnTo>
                  <a:pt x="134" y="37"/>
                </a:lnTo>
                <a:lnTo>
                  <a:pt x="110" y="40"/>
                </a:lnTo>
                <a:lnTo>
                  <a:pt x="86" y="44"/>
                </a:lnTo>
                <a:lnTo>
                  <a:pt x="72" y="44"/>
                </a:lnTo>
                <a:lnTo>
                  <a:pt x="64" y="47"/>
                </a:lnTo>
                <a:lnTo>
                  <a:pt x="52" y="47"/>
                </a:lnTo>
                <a:lnTo>
                  <a:pt x="44" y="47"/>
                </a:lnTo>
                <a:lnTo>
                  <a:pt x="37" y="47"/>
                </a:lnTo>
                <a:lnTo>
                  <a:pt x="30" y="47"/>
                </a:lnTo>
                <a:lnTo>
                  <a:pt x="24" y="47"/>
                </a:lnTo>
                <a:lnTo>
                  <a:pt x="19" y="44"/>
                </a:lnTo>
                <a:lnTo>
                  <a:pt x="15" y="44"/>
                </a:lnTo>
                <a:lnTo>
                  <a:pt x="11" y="44"/>
                </a:lnTo>
                <a:lnTo>
                  <a:pt x="6" y="40"/>
                </a:lnTo>
                <a:lnTo>
                  <a:pt x="4" y="40"/>
                </a:lnTo>
                <a:lnTo>
                  <a:pt x="2" y="40"/>
                </a:lnTo>
                <a:lnTo>
                  <a:pt x="0" y="37"/>
                </a:lnTo>
                <a:lnTo>
                  <a:pt x="0" y="37"/>
                </a:lnTo>
                <a:lnTo>
                  <a:pt x="0" y="37"/>
                </a:lnTo>
                <a:lnTo>
                  <a:pt x="0" y="37"/>
                </a:lnTo>
                <a:lnTo>
                  <a:pt x="2" y="34"/>
                </a:lnTo>
                <a:lnTo>
                  <a:pt x="4" y="34"/>
                </a:lnTo>
                <a:lnTo>
                  <a:pt x="8" y="34"/>
                </a:lnTo>
                <a:lnTo>
                  <a:pt x="13" y="31"/>
                </a:lnTo>
                <a:lnTo>
                  <a:pt x="17" y="31"/>
                </a:lnTo>
                <a:lnTo>
                  <a:pt x="26" y="31"/>
                </a:lnTo>
                <a:lnTo>
                  <a:pt x="33" y="31"/>
                </a:lnTo>
                <a:lnTo>
                  <a:pt x="50" y="28"/>
                </a:lnTo>
                <a:lnTo>
                  <a:pt x="70" y="25"/>
                </a:lnTo>
                <a:lnTo>
                  <a:pt x="79" y="25"/>
                </a:lnTo>
                <a:lnTo>
                  <a:pt x="90" y="22"/>
                </a:lnTo>
                <a:lnTo>
                  <a:pt x="103" y="22"/>
                </a:lnTo>
                <a:lnTo>
                  <a:pt x="114" y="19"/>
                </a:lnTo>
                <a:lnTo>
                  <a:pt x="141" y="19"/>
                </a:lnTo>
                <a:lnTo>
                  <a:pt x="167" y="16"/>
                </a:lnTo>
                <a:lnTo>
                  <a:pt x="196" y="10"/>
                </a:lnTo>
                <a:lnTo>
                  <a:pt x="227" y="7"/>
                </a:lnTo>
                <a:lnTo>
                  <a:pt x="227" y="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" name="Freeform 270"/>
          <p:cNvSpPr>
            <a:spLocks/>
          </p:cNvSpPr>
          <p:nvPr/>
        </p:nvSpPr>
        <p:spPr bwMode="auto">
          <a:xfrm>
            <a:off x="1413204" y="1241094"/>
            <a:ext cx="1087662" cy="1428859"/>
          </a:xfrm>
          <a:custGeom>
            <a:avLst/>
            <a:gdLst>
              <a:gd name="T0" fmla="*/ 22 w 181"/>
              <a:gd name="T1" fmla="*/ 155 h 161"/>
              <a:gd name="T2" fmla="*/ 18 w 181"/>
              <a:gd name="T3" fmla="*/ 155 h 161"/>
              <a:gd name="T4" fmla="*/ 13 w 181"/>
              <a:gd name="T5" fmla="*/ 158 h 161"/>
              <a:gd name="T6" fmla="*/ 9 w 181"/>
              <a:gd name="T7" fmla="*/ 158 h 161"/>
              <a:gd name="T8" fmla="*/ 7 w 181"/>
              <a:gd name="T9" fmla="*/ 161 h 161"/>
              <a:gd name="T10" fmla="*/ 5 w 181"/>
              <a:gd name="T11" fmla="*/ 161 h 161"/>
              <a:gd name="T12" fmla="*/ 2 w 181"/>
              <a:gd name="T13" fmla="*/ 161 h 161"/>
              <a:gd name="T14" fmla="*/ 0 w 181"/>
              <a:gd name="T15" fmla="*/ 161 h 161"/>
              <a:gd name="T16" fmla="*/ 0 w 181"/>
              <a:gd name="T17" fmla="*/ 161 h 161"/>
              <a:gd name="T18" fmla="*/ 0 w 181"/>
              <a:gd name="T19" fmla="*/ 161 h 161"/>
              <a:gd name="T20" fmla="*/ 0 w 181"/>
              <a:gd name="T21" fmla="*/ 161 h 161"/>
              <a:gd name="T22" fmla="*/ 2 w 181"/>
              <a:gd name="T23" fmla="*/ 158 h 161"/>
              <a:gd name="T24" fmla="*/ 2 w 181"/>
              <a:gd name="T25" fmla="*/ 158 h 161"/>
              <a:gd name="T26" fmla="*/ 7 w 181"/>
              <a:gd name="T27" fmla="*/ 155 h 161"/>
              <a:gd name="T28" fmla="*/ 13 w 181"/>
              <a:gd name="T29" fmla="*/ 155 h 161"/>
              <a:gd name="T30" fmla="*/ 22 w 181"/>
              <a:gd name="T31" fmla="*/ 151 h 161"/>
              <a:gd name="T32" fmla="*/ 31 w 181"/>
              <a:gd name="T33" fmla="*/ 148 h 161"/>
              <a:gd name="T34" fmla="*/ 40 w 181"/>
              <a:gd name="T35" fmla="*/ 142 h 161"/>
              <a:gd name="T36" fmla="*/ 49 w 181"/>
              <a:gd name="T37" fmla="*/ 136 h 161"/>
              <a:gd name="T38" fmla="*/ 60 w 181"/>
              <a:gd name="T39" fmla="*/ 130 h 161"/>
              <a:gd name="T40" fmla="*/ 73 w 181"/>
              <a:gd name="T41" fmla="*/ 124 h 161"/>
              <a:gd name="T42" fmla="*/ 84 w 181"/>
              <a:gd name="T43" fmla="*/ 114 h 161"/>
              <a:gd name="T44" fmla="*/ 97 w 181"/>
              <a:gd name="T45" fmla="*/ 102 h 161"/>
              <a:gd name="T46" fmla="*/ 110 w 181"/>
              <a:gd name="T47" fmla="*/ 90 h 161"/>
              <a:gd name="T48" fmla="*/ 124 w 181"/>
              <a:gd name="T49" fmla="*/ 78 h 161"/>
              <a:gd name="T50" fmla="*/ 133 w 181"/>
              <a:gd name="T51" fmla="*/ 65 h 161"/>
              <a:gd name="T52" fmla="*/ 141 w 181"/>
              <a:gd name="T53" fmla="*/ 50 h 161"/>
              <a:gd name="T54" fmla="*/ 150 w 181"/>
              <a:gd name="T55" fmla="*/ 37 h 161"/>
              <a:gd name="T56" fmla="*/ 157 w 181"/>
              <a:gd name="T57" fmla="*/ 25 h 161"/>
              <a:gd name="T58" fmla="*/ 161 w 181"/>
              <a:gd name="T59" fmla="*/ 13 h 161"/>
              <a:gd name="T60" fmla="*/ 163 w 181"/>
              <a:gd name="T61" fmla="*/ 0 h 161"/>
              <a:gd name="T62" fmla="*/ 181 w 181"/>
              <a:gd name="T63" fmla="*/ 0 h 161"/>
              <a:gd name="T64" fmla="*/ 181 w 181"/>
              <a:gd name="T65" fmla="*/ 0 h 161"/>
              <a:gd name="T66" fmla="*/ 179 w 181"/>
              <a:gd name="T67" fmla="*/ 4 h 161"/>
              <a:gd name="T68" fmla="*/ 179 w 181"/>
              <a:gd name="T69" fmla="*/ 10 h 161"/>
              <a:gd name="T70" fmla="*/ 177 w 181"/>
              <a:gd name="T71" fmla="*/ 13 h 161"/>
              <a:gd name="T72" fmla="*/ 172 w 181"/>
              <a:gd name="T73" fmla="*/ 19 h 161"/>
              <a:gd name="T74" fmla="*/ 170 w 181"/>
              <a:gd name="T75" fmla="*/ 25 h 161"/>
              <a:gd name="T76" fmla="*/ 166 w 181"/>
              <a:gd name="T77" fmla="*/ 31 h 161"/>
              <a:gd name="T78" fmla="*/ 161 w 181"/>
              <a:gd name="T79" fmla="*/ 41 h 161"/>
              <a:gd name="T80" fmla="*/ 152 w 181"/>
              <a:gd name="T81" fmla="*/ 56 h 161"/>
              <a:gd name="T82" fmla="*/ 141 w 181"/>
              <a:gd name="T83" fmla="*/ 71 h 161"/>
              <a:gd name="T84" fmla="*/ 128 w 181"/>
              <a:gd name="T85" fmla="*/ 84 h 161"/>
              <a:gd name="T86" fmla="*/ 117 w 181"/>
              <a:gd name="T87" fmla="*/ 96 h 161"/>
              <a:gd name="T88" fmla="*/ 104 w 181"/>
              <a:gd name="T89" fmla="*/ 108 h 161"/>
              <a:gd name="T90" fmla="*/ 93 w 181"/>
              <a:gd name="T91" fmla="*/ 118 h 161"/>
              <a:gd name="T92" fmla="*/ 80 w 181"/>
              <a:gd name="T93" fmla="*/ 124 h 161"/>
              <a:gd name="T94" fmla="*/ 69 w 181"/>
              <a:gd name="T95" fmla="*/ 133 h 161"/>
              <a:gd name="T96" fmla="*/ 57 w 181"/>
              <a:gd name="T97" fmla="*/ 139 h 161"/>
              <a:gd name="T98" fmla="*/ 44 w 181"/>
              <a:gd name="T99" fmla="*/ 145 h 161"/>
              <a:gd name="T100" fmla="*/ 33 w 181"/>
              <a:gd name="T101" fmla="*/ 148 h 161"/>
              <a:gd name="T102" fmla="*/ 22 w 181"/>
              <a:gd name="T103" fmla="*/ 155 h 161"/>
              <a:gd name="T104" fmla="*/ 22 w 181"/>
              <a:gd name="T105" fmla="*/ 155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81" h="161">
                <a:moveTo>
                  <a:pt x="22" y="155"/>
                </a:moveTo>
                <a:lnTo>
                  <a:pt x="18" y="155"/>
                </a:lnTo>
                <a:lnTo>
                  <a:pt x="13" y="158"/>
                </a:lnTo>
                <a:lnTo>
                  <a:pt x="9" y="158"/>
                </a:lnTo>
                <a:lnTo>
                  <a:pt x="7" y="161"/>
                </a:lnTo>
                <a:lnTo>
                  <a:pt x="5" y="161"/>
                </a:lnTo>
                <a:lnTo>
                  <a:pt x="2" y="161"/>
                </a:lnTo>
                <a:lnTo>
                  <a:pt x="0" y="161"/>
                </a:lnTo>
                <a:lnTo>
                  <a:pt x="0" y="161"/>
                </a:lnTo>
                <a:lnTo>
                  <a:pt x="0" y="161"/>
                </a:lnTo>
                <a:lnTo>
                  <a:pt x="0" y="161"/>
                </a:lnTo>
                <a:lnTo>
                  <a:pt x="2" y="158"/>
                </a:lnTo>
                <a:lnTo>
                  <a:pt x="2" y="158"/>
                </a:lnTo>
                <a:lnTo>
                  <a:pt x="7" y="155"/>
                </a:lnTo>
                <a:lnTo>
                  <a:pt x="13" y="155"/>
                </a:lnTo>
                <a:lnTo>
                  <a:pt x="22" y="151"/>
                </a:lnTo>
                <a:lnTo>
                  <a:pt x="31" y="148"/>
                </a:lnTo>
                <a:lnTo>
                  <a:pt x="40" y="142"/>
                </a:lnTo>
                <a:lnTo>
                  <a:pt x="49" y="136"/>
                </a:lnTo>
                <a:lnTo>
                  <a:pt x="60" y="130"/>
                </a:lnTo>
                <a:lnTo>
                  <a:pt x="73" y="124"/>
                </a:lnTo>
                <a:lnTo>
                  <a:pt x="84" y="114"/>
                </a:lnTo>
                <a:lnTo>
                  <a:pt x="97" y="102"/>
                </a:lnTo>
                <a:lnTo>
                  <a:pt x="110" y="90"/>
                </a:lnTo>
                <a:lnTo>
                  <a:pt x="124" y="78"/>
                </a:lnTo>
                <a:lnTo>
                  <a:pt x="133" y="65"/>
                </a:lnTo>
                <a:lnTo>
                  <a:pt x="141" y="50"/>
                </a:lnTo>
                <a:lnTo>
                  <a:pt x="150" y="37"/>
                </a:lnTo>
                <a:lnTo>
                  <a:pt x="157" y="25"/>
                </a:lnTo>
                <a:lnTo>
                  <a:pt x="161" y="13"/>
                </a:lnTo>
                <a:lnTo>
                  <a:pt x="163" y="0"/>
                </a:lnTo>
                <a:lnTo>
                  <a:pt x="181" y="0"/>
                </a:lnTo>
                <a:lnTo>
                  <a:pt x="181" y="0"/>
                </a:lnTo>
                <a:lnTo>
                  <a:pt x="179" y="4"/>
                </a:lnTo>
                <a:lnTo>
                  <a:pt x="179" y="10"/>
                </a:lnTo>
                <a:lnTo>
                  <a:pt x="177" y="13"/>
                </a:lnTo>
                <a:lnTo>
                  <a:pt x="172" y="19"/>
                </a:lnTo>
                <a:lnTo>
                  <a:pt x="170" y="25"/>
                </a:lnTo>
                <a:lnTo>
                  <a:pt x="166" y="31"/>
                </a:lnTo>
                <a:lnTo>
                  <a:pt x="161" y="41"/>
                </a:lnTo>
                <a:lnTo>
                  <a:pt x="152" y="56"/>
                </a:lnTo>
                <a:lnTo>
                  <a:pt x="141" y="71"/>
                </a:lnTo>
                <a:lnTo>
                  <a:pt x="128" y="84"/>
                </a:lnTo>
                <a:lnTo>
                  <a:pt x="117" y="96"/>
                </a:lnTo>
                <a:lnTo>
                  <a:pt x="104" y="108"/>
                </a:lnTo>
                <a:lnTo>
                  <a:pt x="93" y="118"/>
                </a:lnTo>
                <a:lnTo>
                  <a:pt x="80" y="124"/>
                </a:lnTo>
                <a:lnTo>
                  <a:pt x="69" y="133"/>
                </a:lnTo>
                <a:lnTo>
                  <a:pt x="57" y="139"/>
                </a:lnTo>
                <a:lnTo>
                  <a:pt x="44" y="145"/>
                </a:lnTo>
                <a:lnTo>
                  <a:pt x="33" y="148"/>
                </a:lnTo>
                <a:lnTo>
                  <a:pt x="22" y="155"/>
                </a:lnTo>
                <a:lnTo>
                  <a:pt x="22" y="15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8" name="Freeform 265"/>
          <p:cNvSpPr>
            <a:spLocks/>
          </p:cNvSpPr>
          <p:nvPr/>
        </p:nvSpPr>
        <p:spPr bwMode="auto">
          <a:xfrm>
            <a:off x="2140312" y="2039833"/>
            <a:ext cx="84128" cy="869738"/>
          </a:xfrm>
          <a:custGeom>
            <a:avLst/>
            <a:gdLst>
              <a:gd name="T0" fmla="*/ 0 w 14"/>
              <a:gd name="T1" fmla="*/ 74 h 98"/>
              <a:gd name="T2" fmla="*/ 3 w 14"/>
              <a:gd name="T3" fmla="*/ 61 h 98"/>
              <a:gd name="T4" fmla="*/ 3 w 14"/>
              <a:gd name="T5" fmla="*/ 52 h 98"/>
              <a:gd name="T6" fmla="*/ 5 w 14"/>
              <a:gd name="T7" fmla="*/ 43 h 98"/>
              <a:gd name="T8" fmla="*/ 5 w 14"/>
              <a:gd name="T9" fmla="*/ 37 h 98"/>
              <a:gd name="T10" fmla="*/ 7 w 14"/>
              <a:gd name="T11" fmla="*/ 31 h 98"/>
              <a:gd name="T12" fmla="*/ 7 w 14"/>
              <a:gd name="T13" fmla="*/ 28 h 98"/>
              <a:gd name="T14" fmla="*/ 7 w 14"/>
              <a:gd name="T15" fmla="*/ 24 h 98"/>
              <a:gd name="T16" fmla="*/ 7 w 14"/>
              <a:gd name="T17" fmla="*/ 24 h 98"/>
              <a:gd name="T18" fmla="*/ 7 w 14"/>
              <a:gd name="T19" fmla="*/ 21 h 98"/>
              <a:gd name="T20" fmla="*/ 7 w 14"/>
              <a:gd name="T21" fmla="*/ 18 h 98"/>
              <a:gd name="T22" fmla="*/ 5 w 14"/>
              <a:gd name="T23" fmla="*/ 9 h 98"/>
              <a:gd name="T24" fmla="*/ 5 w 14"/>
              <a:gd name="T25" fmla="*/ 0 h 98"/>
              <a:gd name="T26" fmla="*/ 14 w 14"/>
              <a:gd name="T27" fmla="*/ 0 h 98"/>
              <a:gd name="T28" fmla="*/ 14 w 14"/>
              <a:gd name="T29" fmla="*/ 18 h 98"/>
              <a:gd name="T30" fmla="*/ 14 w 14"/>
              <a:gd name="T31" fmla="*/ 34 h 98"/>
              <a:gd name="T32" fmla="*/ 12 w 14"/>
              <a:gd name="T33" fmla="*/ 49 h 98"/>
              <a:gd name="T34" fmla="*/ 12 w 14"/>
              <a:gd name="T35" fmla="*/ 58 h 98"/>
              <a:gd name="T36" fmla="*/ 9 w 14"/>
              <a:gd name="T37" fmla="*/ 71 h 98"/>
              <a:gd name="T38" fmla="*/ 9 w 14"/>
              <a:gd name="T39" fmla="*/ 77 h 98"/>
              <a:gd name="T40" fmla="*/ 9 w 14"/>
              <a:gd name="T41" fmla="*/ 83 h 98"/>
              <a:gd name="T42" fmla="*/ 7 w 14"/>
              <a:gd name="T43" fmla="*/ 89 h 98"/>
              <a:gd name="T44" fmla="*/ 5 w 14"/>
              <a:gd name="T45" fmla="*/ 95 h 98"/>
              <a:gd name="T46" fmla="*/ 3 w 14"/>
              <a:gd name="T47" fmla="*/ 98 h 98"/>
              <a:gd name="T48" fmla="*/ 3 w 14"/>
              <a:gd name="T49" fmla="*/ 98 h 98"/>
              <a:gd name="T50" fmla="*/ 0 w 14"/>
              <a:gd name="T51" fmla="*/ 98 h 98"/>
              <a:gd name="T52" fmla="*/ 0 w 14"/>
              <a:gd name="T53" fmla="*/ 98 h 98"/>
              <a:gd name="T54" fmla="*/ 0 w 14"/>
              <a:gd name="T55" fmla="*/ 92 h 98"/>
              <a:gd name="T56" fmla="*/ 0 w 14"/>
              <a:gd name="T57" fmla="*/ 83 h 98"/>
              <a:gd name="T58" fmla="*/ 0 w 14"/>
              <a:gd name="T59" fmla="*/ 74 h 98"/>
              <a:gd name="T60" fmla="*/ 0 w 14"/>
              <a:gd name="T61" fmla="*/ 74 h 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4" h="98">
                <a:moveTo>
                  <a:pt x="0" y="74"/>
                </a:moveTo>
                <a:lnTo>
                  <a:pt x="3" y="61"/>
                </a:lnTo>
                <a:lnTo>
                  <a:pt x="3" y="52"/>
                </a:lnTo>
                <a:lnTo>
                  <a:pt x="5" y="43"/>
                </a:lnTo>
                <a:lnTo>
                  <a:pt x="5" y="37"/>
                </a:lnTo>
                <a:lnTo>
                  <a:pt x="7" y="31"/>
                </a:lnTo>
                <a:lnTo>
                  <a:pt x="7" y="28"/>
                </a:lnTo>
                <a:lnTo>
                  <a:pt x="7" y="24"/>
                </a:lnTo>
                <a:lnTo>
                  <a:pt x="7" y="24"/>
                </a:lnTo>
                <a:lnTo>
                  <a:pt x="7" y="21"/>
                </a:lnTo>
                <a:lnTo>
                  <a:pt x="7" y="18"/>
                </a:lnTo>
                <a:lnTo>
                  <a:pt x="5" y="9"/>
                </a:lnTo>
                <a:lnTo>
                  <a:pt x="5" y="0"/>
                </a:lnTo>
                <a:lnTo>
                  <a:pt x="14" y="0"/>
                </a:lnTo>
                <a:lnTo>
                  <a:pt x="14" y="18"/>
                </a:lnTo>
                <a:lnTo>
                  <a:pt x="14" y="34"/>
                </a:lnTo>
                <a:lnTo>
                  <a:pt x="12" y="49"/>
                </a:lnTo>
                <a:lnTo>
                  <a:pt x="12" y="58"/>
                </a:lnTo>
                <a:lnTo>
                  <a:pt x="9" y="71"/>
                </a:lnTo>
                <a:lnTo>
                  <a:pt x="9" y="77"/>
                </a:lnTo>
                <a:lnTo>
                  <a:pt x="9" y="83"/>
                </a:lnTo>
                <a:lnTo>
                  <a:pt x="7" y="89"/>
                </a:lnTo>
                <a:lnTo>
                  <a:pt x="5" y="95"/>
                </a:lnTo>
                <a:lnTo>
                  <a:pt x="3" y="98"/>
                </a:lnTo>
                <a:lnTo>
                  <a:pt x="3" y="98"/>
                </a:lnTo>
                <a:lnTo>
                  <a:pt x="0" y="98"/>
                </a:lnTo>
                <a:lnTo>
                  <a:pt x="0" y="98"/>
                </a:lnTo>
                <a:lnTo>
                  <a:pt x="0" y="92"/>
                </a:lnTo>
                <a:lnTo>
                  <a:pt x="0" y="83"/>
                </a:lnTo>
                <a:lnTo>
                  <a:pt x="0" y="74"/>
                </a:lnTo>
                <a:lnTo>
                  <a:pt x="0" y="7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9" name="任意多边形: 形状 118">
            <a:extLst>
              <a:ext uri="{FF2B5EF4-FFF2-40B4-BE49-F238E27FC236}">
                <a16:creationId xmlns:a16="http://schemas.microsoft.com/office/drawing/2014/main" xmlns="" id="{ADD990E2-C08F-4254-946F-EA724CF90C43}"/>
              </a:ext>
            </a:extLst>
          </p:cNvPr>
          <p:cNvSpPr/>
          <p:nvPr/>
        </p:nvSpPr>
        <p:spPr>
          <a:xfrm rot="20901022">
            <a:off x="2146650" y="1891136"/>
            <a:ext cx="974193" cy="244346"/>
          </a:xfrm>
          <a:custGeom>
            <a:avLst/>
            <a:gdLst>
              <a:gd name="connsiteX0" fmla="*/ 709342 w 974193"/>
              <a:gd name="connsiteY0" fmla="*/ 22905 h 244346"/>
              <a:gd name="connsiteX1" fmla="*/ 721113 w 974193"/>
              <a:gd name="connsiteY1" fmla="*/ 25331 h 244346"/>
              <a:gd name="connsiteX2" fmla="*/ 750540 w 974193"/>
              <a:gd name="connsiteY2" fmla="*/ 31399 h 244346"/>
              <a:gd name="connsiteX3" fmla="*/ 774082 w 974193"/>
              <a:gd name="connsiteY3" fmla="*/ 36252 h 244346"/>
              <a:gd name="connsiteX4" fmla="*/ 791738 w 974193"/>
              <a:gd name="connsiteY4" fmla="*/ 39892 h 244346"/>
              <a:gd name="connsiteX5" fmla="*/ 821674 w 974193"/>
              <a:gd name="connsiteY5" fmla="*/ 73249 h 244346"/>
              <a:gd name="connsiteX6" fmla="*/ 862872 w 974193"/>
              <a:gd name="connsiteY6" fmla="*/ 81743 h 244346"/>
              <a:gd name="connsiteX7" fmla="*/ 891016 w 974193"/>
              <a:gd name="connsiteY7" fmla="*/ 123792 h 244346"/>
              <a:gd name="connsiteX8" fmla="*/ 915067 w 974193"/>
              <a:gd name="connsiteY8" fmla="*/ 155935 h 244346"/>
              <a:gd name="connsiteX9" fmla="*/ 938608 w 974193"/>
              <a:gd name="connsiteY9" fmla="*/ 160789 h 244346"/>
              <a:gd name="connsiteX10" fmla="*/ 945003 w 974193"/>
              <a:gd name="connsiteY10" fmla="*/ 189292 h 244346"/>
              <a:gd name="connsiteX11" fmla="*/ 962659 w 974193"/>
              <a:gd name="connsiteY11" fmla="*/ 192932 h 244346"/>
              <a:gd name="connsiteX12" fmla="*/ 969053 w 974193"/>
              <a:gd name="connsiteY12" fmla="*/ 221435 h 244346"/>
              <a:gd name="connsiteX13" fmla="*/ 974193 w 974193"/>
              <a:gd name="connsiteY13" fmla="*/ 244346 h 244346"/>
              <a:gd name="connsiteX14" fmla="*/ 699794 w 974193"/>
              <a:gd name="connsiteY14" fmla="*/ 244346 h 244346"/>
              <a:gd name="connsiteX15" fmla="*/ 699344 w 974193"/>
              <a:gd name="connsiteY15" fmla="*/ 220198 h 244346"/>
              <a:gd name="connsiteX16" fmla="*/ 681687 w 974193"/>
              <a:gd name="connsiteY16" fmla="*/ 216557 h 244346"/>
              <a:gd name="connsiteX17" fmla="*/ 663522 w 974193"/>
              <a:gd name="connsiteY17" fmla="*/ 185627 h 244346"/>
              <a:gd name="connsiteX18" fmla="*/ 639981 w 974193"/>
              <a:gd name="connsiteY18" fmla="*/ 180774 h 244346"/>
              <a:gd name="connsiteX19" fmla="*/ 610554 w 974193"/>
              <a:gd name="connsiteY19" fmla="*/ 174707 h 244346"/>
              <a:gd name="connsiteX20" fmla="*/ 581636 w 974193"/>
              <a:gd name="connsiteY20" fmla="*/ 195929 h 244346"/>
              <a:gd name="connsiteX21" fmla="*/ 552209 w 974193"/>
              <a:gd name="connsiteY21" fmla="*/ 189862 h 244346"/>
              <a:gd name="connsiteX22" fmla="*/ 528667 w 974193"/>
              <a:gd name="connsiteY22" fmla="*/ 185009 h 244346"/>
              <a:gd name="connsiteX23" fmla="*/ 505126 w 974193"/>
              <a:gd name="connsiteY23" fmla="*/ 180155 h 244346"/>
              <a:gd name="connsiteX24" fmla="*/ 463928 w 974193"/>
              <a:gd name="connsiteY24" fmla="*/ 171661 h 244346"/>
              <a:gd name="connsiteX25" fmla="*/ 422730 w 974193"/>
              <a:gd name="connsiteY25" fmla="*/ 163167 h 244346"/>
              <a:gd name="connsiteX26" fmla="*/ 370271 w 974193"/>
              <a:gd name="connsiteY26" fmla="*/ 179536 h 244346"/>
              <a:gd name="connsiteX27" fmla="*/ 317302 w 974193"/>
              <a:gd name="connsiteY27" fmla="*/ 168615 h 244346"/>
              <a:gd name="connsiteX28" fmla="*/ 223136 w 974193"/>
              <a:gd name="connsiteY28" fmla="*/ 149201 h 244346"/>
              <a:gd name="connsiteX29" fmla="*/ 129479 w 974193"/>
              <a:gd name="connsiteY29" fmla="*/ 157076 h 244346"/>
              <a:gd name="connsiteX30" fmla="*/ 88281 w 974193"/>
              <a:gd name="connsiteY30" fmla="*/ 148582 h 244346"/>
              <a:gd name="connsiteX31" fmla="*/ 52969 w 974193"/>
              <a:gd name="connsiteY31" fmla="*/ 141302 h 244346"/>
              <a:gd name="connsiteX32" fmla="*/ 23542 w 974193"/>
              <a:gd name="connsiteY32" fmla="*/ 135235 h 244346"/>
              <a:gd name="connsiteX33" fmla="*/ 0 w 974193"/>
              <a:gd name="connsiteY33" fmla="*/ 130381 h 244346"/>
              <a:gd name="connsiteX34" fmla="*/ 26881 w 974193"/>
              <a:gd name="connsiteY34" fmla="*/ 0 h 244346"/>
              <a:gd name="connsiteX35" fmla="*/ 91621 w 974193"/>
              <a:gd name="connsiteY35" fmla="*/ 13347 h 244346"/>
              <a:gd name="connsiteX36" fmla="*/ 144589 w 974193"/>
              <a:gd name="connsiteY36" fmla="*/ 24268 h 244346"/>
              <a:gd name="connsiteX37" fmla="*/ 179901 w 974193"/>
              <a:gd name="connsiteY37" fmla="*/ 31548 h 244346"/>
              <a:gd name="connsiteX38" fmla="*/ 232870 w 974193"/>
              <a:gd name="connsiteY38" fmla="*/ 42469 h 244346"/>
              <a:gd name="connsiteX39" fmla="*/ 291215 w 974193"/>
              <a:gd name="connsiteY39" fmla="*/ 27313 h 244346"/>
              <a:gd name="connsiteX40" fmla="*/ 344184 w 974193"/>
              <a:gd name="connsiteY40" fmla="*/ 38234 h 244346"/>
              <a:gd name="connsiteX41" fmla="*/ 408923 w 974193"/>
              <a:gd name="connsiteY41" fmla="*/ 51582 h 244346"/>
              <a:gd name="connsiteX42" fmla="*/ 467268 w 974193"/>
              <a:gd name="connsiteY42" fmla="*/ 36426 h 244346"/>
              <a:gd name="connsiteX43" fmla="*/ 514351 w 974193"/>
              <a:gd name="connsiteY43" fmla="*/ 46133 h 244346"/>
              <a:gd name="connsiteX44" fmla="*/ 555549 w 974193"/>
              <a:gd name="connsiteY44" fmla="*/ 54627 h 244346"/>
              <a:gd name="connsiteX45" fmla="*/ 603915 w 974193"/>
              <a:gd name="connsiteY45" fmla="*/ 28353 h 244346"/>
              <a:gd name="connsiteX46" fmla="*/ 639227 w 974193"/>
              <a:gd name="connsiteY46" fmla="*/ 35633 h 244346"/>
              <a:gd name="connsiteX47" fmla="*/ 650998 w 974193"/>
              <a:gd name="connsiteY47" fmla="*/ 38060 h 244346"/>
              <a:gd name="connsiteX48" fmla="*/ 680425 w 974193"/>
              <a:gd name="connsiteY48" fmla="*/ 44127 h 244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974193" h="244346">
                <a:moveTo>
                  <a:pt x="709342" y="22905"/>
                </a:moveTo>
                <a:lnTo>
                  <a:pt x="721113" y="25331"/>
                </a:lnTo>
                <a:lnTo>
                  <a:pt x="750540" y="31399"/>
                </a:lnTo>
                <a:lnTo>
                  <a:pt x="774082" y="36252"/>
                </a:lnTo>
                <a:lnTo>
                  <a:pt x="791738" y="39892"/>
                </a:lnTo>
                <a:lnTo>
                  <a:pt x="821674" y="73249"/>
                </a:lnTo>
                <a:lnTo>
                  <a:pt x="862872" y="81743"/>
                </a:lnTo>
                <a:lnTo>
                  <a:pt x="891016" y="123792"/>
                </a:lnTo>
                <a:lnTo>
                  <a:pt x="915067" y="155935"/>
                </a:lnTo>
                <a:lnTo>
                  <a:pt x="938608" y="160789"/>
                </a:lnTo>
                <a:lnTo>
                  <a:pt x="945003" y="189292"/>
                </a:lnTo>
                <a:lnTo>
                  <a:pt x="962659" y="192932"/>
                </a:lnTo>
                <a:lnTo>
                  <a:pt x="969053" y="221435"/>
                </a:lnTo>
                <a:lnTo>
                  <a:pt x="974193" y="244346"/>
                </a:lnTo>
                <a:lnTo>
                  <a:pt x="699794" y="244346"/>
                </a:lnTo>
                <a:lnTo>
                  <a:pt x="699344" y="220198"/>
                </a:lnTo>
                <a:lnTo>
                  <a:pt x="681687" y="216557"/>
                </a:lnTo>
                <a:lnTo>
                  <a:pt x="663522" y="185627"/>
                </a:lnTo>
                <a:lnTo>
                  <a:pt x="639981" y="180774"/>
                </a:lnTo>
                <a:lnTo>
                  <a:pt x="610554" y="174707"/>
                </a:lnTo>
                <a:lnTo>
                  <a:pt x="581636" y="195929"/>
                </a:lnTo>
                <a:lnTo>
                  <a:pt x="552209" y="189862"/>
                </a:lnTo>
                <a:lnTo>
                  <a:pt x="528667" y="185009"/>
                </a:lnTo>
                <a:lnTo>
                  <a:pt x="505126" y="180155"/>
                </a:lnTo>
                <a:lnTo>
                  <a:pt x="463928" y="171661"/>
                </a:lnTo>
                <a:lnTo>
                  <a:pt x="422730" y="163167"/>
                </a:lnTo>
                <a:lnTo>
                  <a:pt x="370271" y="179536"/>
                </a:lnTo>
                <a:lnTo>
                  <a:pt x="317302" y="168615"/>
                </a:lnTo>
                <a:lnTo>
                  <a:pt x="223136" y="149201"/>
                </a:lnTo>
                <a:lnTo>
                  <a:pt x="129479" y="157076"/>
                </a:lnTo>
                <a:lnTo>
                  <a:pt x="88281" y="148582"/>
                </a:lnTo>
                <a:lnTo>
                  <a:pt x="52969" y="141302"/>
                </a:lnTo>
                <a:lnTo>
                  <a:pt x="23542" y="135235"/>
                </a:lnTo>
                <a:lnTo>
                  <a:pt x="0" y="130381"/>
                </a:lnTo>
                <a:lnTo>
                  <a:pt x="26881" y="0"/>
                </a:lnTo>
                <a:lnTo>
                  <a:pt x="91621" y="13347"/>
                </a:lnTo>
                <a:lnTo>
                  <a:pt x="144589" y="24268"/>
                </a:lnTo>
                <a:lnTo>
                  <a:pt x="179901" y="31548"/>
                </a:lnTo>
                <a:lnTo>
                  <a:pt x="232870" y="42469"/>
                </a:lnTo>
                <a:lnTo>
                  <a:pt x="291215" y="27313"/>
                </a:lnTo>
                <a:lnTo>
                  <a:pt x="344184" y="38234"/>
                </a:lnTo>
                <a:lnTo>
                  <a:pt x="408923" y="51582"/>
                </a:lnTo>
                <a:lnTo>
                  <a:pt x="467268" y="36426"/>
                </a:lnTo>
                <a:lnTo>
                  <a:pt x="514351" y="46133"/>
                </a:lnTo>
                <a:lnTo>
                  <a:pt x="555549" y="54627"/>
                </a:lnTo>
                <a:lnTo>
                  <a:pt x="603915" y="28353"/>
                </a:lnTo>
                <a:lnTo>
                  <a:pt x="639227" y="35633"/>
                </a:lnTo>
                <a:lnTo>
                  <a:pt x="650998" y="38060"/>
                </a:lnTo>
                <a:lnTo>
                  <a:pt x="680425" y="4412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D9146558-EE1F-42D2-8AF2-77D7F7A26AB9}"/>
              </a:ext>
            </a:extLst>
          </p:cNvPr>
          <p:cNvSpPr>
            <a:spLocks/>
          </p:cNvSpPr>
          <p:nvPr/>
        </p:nvSpPr>
        <p:spPr bwMode="auto">
          <a:xfrm>
            <a:off x="2837617" y="2006767"/>
            <a:ext cx="300583" cy="1095085"/>
          </a:xfrm>
          <a:custGeom>
            <a:avLst/>
            <a:gdLst>
              <a:gd name="connsiteX0" fmla="*/ 286997 w 300583"/>
              <a:gd name="connsiteY0" fmla="*/ 0 h 1095085"/>
              <a:gd name="connsiteX1" fmla="*/ 288565 w 300583"/>
              <a:gd name="connsiteY1" fmla="*/ 3472 h 1095085"/>
              <a:gd name="connsiteX2" fmla="*/ 300583 w 300583"/>
              <a:gd name="connsiteY2" fmla="*/ 30097 h 1095085"/>
              <a:gd name="connsiteX3" fmla="*/ 288565 w 300583"/>
              <a:gd name="connsiteY3" fmla="*/ 56722 h 1095085"/>
              <a:gd name="connsiteX4" fmla="*/ 276546 w 300583"/>
              <a:gd name="connsiteY4" fmla="*/ 83347 h 1095085"/>
              <a:gd name="connsiteX5" fmla="*/ 258519 w 300583"/>
              <a:gd name="connsiteY5" fmla="*/ 83347 h 1095085"/>
              <a:gd name="connsiteX6" fmla="*/ 258519 w 300583"/>
              <a:gd name="connsiteY6" fmla="*/ 109971 h 1095085"/>
              <a:gd name="connsiteX7" fmla="*/ 246501 w 300583"/>
              <a:gd name="connsiteY7" fmla="*/ 136596 h 1095085"/>
              <a:gd name="connsiteX8" fmla="*/ 246501 w 300583"/>
              <a:gd name="connsiteY8" fmla="*/ 189845 h 1095085"/>
              <a:gd name="connsiteX9" fmla="*/ 246501 w 300583"/>
              <a:gd name="connsiteY9" fmla="*/ 243095 h 1095085"/>
              <a:gd name="connsiteX10" fmla="*/ 258519 w 300583"/>
              <a:gd name="connsiteY10" fmla="*/ 331844 h 1095085"/>
              <a:gd name="connsiteX11" fmla="*/ 258519 w 300583"/>
              <a:gd name="connsiteY11" fmla="*/ 438343 h 1095085"/>
              <a:gd name="connsiteX12" fmla="*/ 276546 w 300583"/>
              <a:gd name="connsiteY12" fmla="*/ 544841 h 1095085"/>
              <a:gd name="connsiteX13" fmla="*/ 276546 w 300583"/>
              <a:gd name="connsiteY13" fmla="*/ 686840 h 1095085"/>
              <a:gd name="connsiteX14" fmla="*/ 258519 w 300583"/>
              <a:gd name="connsiteY14" fmla="*/ 793339 h 1095085"/>
              <a:gd name="connsiteX15" fmla="*/ 234482 w 300583"/>
              <a:gd name="connsiteY15" fmla="*/ 873213 h 1095085"/>
              <a:gd name="connsiteX16" fmla="*/ 210445 w 300583"/>
              <a:gd name="connsiteY16" fmla="*/ 961962 h 1095085"/>
              <a:gd name="connsiteX17" fmla="*/ 168381 w 300583"/>
              <a:gd name="connsiteY17" fmla="*/ 1015211 h 1095085"/>
              <a:gd name="connsiteX18" fmla="*/ 126317 w 300583"/>
              <a:gd name="connsiteY18" fmla="*/ 1068460 h 1095085"/>
              <a:gd name="connsiteX19" fmla="*/ 102280 w 300583"/>
              <a:gd name="connsiteY19" fmla="*/ 1095085 h 1095085"/>
              <a:gd name="connsiteX20" fmla="*/ 60216 w 300583"/>
              <a:gd name="connsiteY20" fmla="*/ 1095085 h 1095085"/>
              <a:gd name="connsiteX21" fmla="*/ 36179 w 300583"/>
              <a:gd name="connsiteY21" fmla="*/ 1095085 h 1095085"/>
              <a:gd name="connsiteX22" fmla="*/ 29988 w 300583"/>
              <a:gd name="connsiteY22" fmla="*/ 1081369 h 1095085"/>
              <a:gd name="connsiteX23" fmla="*/ 29988 w 300583"/>
              <a:gd name="connsiteY23" fmla="*/ 766714 h 1095085"/>
              <a:gd name="connsiteX24" fmla="*/ 36179 w 300583"/>
              <a:gd name="connsiteY24" fmla="*/ 766714 h 1095085"/>
              <a:gd name="connsiteX25" fmla="*/ 48198 w 300583"/>
              <a:gd name="connsiteY25" fmla="*/ 766714 h 1095085"/>
              <a:gd name="connsiteX26" fmla="*/ 48198 w 300583"/>
              <a:gd name="connsiteY26" fmla="*/ 740089 h 1095085"/>
              <a:gd name="connsiteX27" fmla="*/ 48198 w 300583"/>
              <a:gd name="connsiteY27" fmla="*/ 713464 h 1095085"/>
              <a:gd name="connsiteX28" fmla="*/ 48198 w 300583"/>
              <a:gd name="connsiteY28" fmla="*/ 686840 h 1095085"/>
              <a:gd name="connsiteX29" fmla="*/ 60216 w 300583"/>
              <a:gd name="connsiteY29" fmla="*/ 606966 h 1095085"/>
              <a:gd name="connsiteX30" fmla="*/ 60216 w 300583"/>
              <a:gd name="connsiteY30" fmla="*/ 544841 h 1095085"/>
              <a:gd name="connsiteX31" fmla="*/ 60216 w 300583"/>
              <a:gd name="connsiteY31" fmla="*/ 464967 h 1095085"/>
              <a:gd name="connsiteX32" fmla="*/ 48198 w 300583"/>
              <a:gd name="connsiteY32" fmla="*/ 385093 h 1095085"/>
              <a:gd name="connsiteX33" fmla="*/ 48198 w 300583"/>
              <a:gd name="connsiteY33" fmla="*/ 278594 h 1095085"/>
              <a:gd name="connsiteX34" fmla="*/ 36179 w 300583"/>
              <a:gd name="connsiteY34" fmla="*/ 163221 h 1095085"/>
              <a:gd name="connsiteX35" fmla="*/ 36179 w 300583"/>
              <a:gd name="connsiteY35" fmla="*/ 109971 h 1095085"/>
              <a:gd name="connsiteX36" fmla="*/ 24161 w 300583"/>
              <a:gd name="connsiteY36" fmla="*/ 56722 h 1095085"/>
              <a:gd name="connsiteX37" fmla="*/ 6133 w 300583"/>
              <a:gd name="connsiteY37" fmla="*/ 56722 h 1095085"/>
              <a:gd name="connsiteX38" fmla="*/ 0 w 300583"/>
              <a:gd name="connsiteY38" fmla="*/ 49929 h 10950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300583" h="1095085">
                <a:moveTo>
                  <a:pt x="286997" y="0"/>
                </a:moveTo>
                <a:lnTo>
                  <a:pt x="288565" y="3472"/>
                </a:lnTo>
                <a:lnTo>
                  <a:pt x="300583" y="30097"/>
                </a:lnTo>
                <a:lnTo>
                  <a:pt x="288565" y="56722"/>
                </a:lnTo>
                <a:lnTo>
                  <a:pt x="276546" y="83347"/>
                </a:lnTo>
                <a:lnTo>
                  <a:pt x="258519" y="83347"/>
                </a:lnTo>
                <a:lnTo>
                  <a:pt x="258519" y="109971"/>
                </a:lnTo>
                <a:lnTo>
                  <a:pt x="246501" y="136596"/>
                </a:lnTo>
                <a:lnTo>
                  <a:pt x="246501" y="189845"/>
                </a:lnTo>
                <a:lnTo>
                  <a:pt x="246501" y="243095"/>
                </a:lnTo>
                <a:lnTo>
                  <a:pt x="258519" y="331844"/>
                </a:lnTo>
                <a:lnTo>
                  <a:pt x="258519" y="438343"/>
                </a:lnTo>
                <a:lnTo>
                  <a:pt x="276546" y="544841"/>
                </a:lnTo>
                <a:lnTo>
                  <a:pt x="276546" y="686840"/>
                </a:lnTo>
                <a:lnTo>
                  <a:pt x="258519" y="793339"/>
                </a:lnTo>
                <a:lnTo>
                  <a:pt x="234482" y="873213"/>
                </a:lnTo>
                <a:lnTo>
                  <a:pt x="210445" y="961962"/>
                </a:lnTo>
                <a:lnTo>
                  <a:pt x="168381" y="1015211"/>
                </a:lnTo>
                <a:lnTo>
                  <a:pt x="126317" y="1068460"/>
                </a:lnTo>
                <a:lnTo>
                  <a:pt x="102280" y="1095085"/>
                </a:lnTo>
                <a:lnTo>
                  <a:pt x="60216" y="1095085"/>
                </a:lnTo>
                <a:lnTo>
                  <a:pt x="36179" y="1095085"/>
                </a:lnTo>
                <a:lnTo>
                  <a:pt x="29988" y="1081369"/>
                </a:lnTo>
                <a:lnTo>
                  <a:pt x="29988" y="766714"/>
                </a:lnTo>
                <a:lnTo>
                  <a:pt x="36179" y="766714"/>
                </a:lnTo>
                <a:lnTo>
                  <a:pt x="48198" y="766714"/>
                </a:lnTo>
                <a:lnTo>
                  <a:pt x="48198" y="740089"/>
                </a:lnTo>
                <a:lnTo>
                  <a:pt x="48198" y="713464"/>
                </a:lnTo>
                <a:lnTo>
                  <a:pt x="48198" y="686840"/>
                </a:lnTo>
                <a:lnTo>
                  <a:pt x="60216" y="606966"/>
                </a:lnTo>
                <a:lnTo>
                  <a:pt x="60216" y="544841"/>
                </a:lnTo>
                <a:lnTo>
                  <a:pt x="60216" y="464967"/>
                </a:lnTo>
                <a:lnTo>
                  <a:pt x="48198" y="385093"/>
                </a:lnTo>
                <a:lnTo>
                  <a:pt x="48198" y="278594"/>
                </a:lnTo>
                <a:lnTo>
                  <a:pt x="36179" y="163221"/>
                </a:lnTo>
                <a:lnTo>
                  <a:pt x="36179" y="109971"/>
                </a:lnTo>
                <a:lnTo>
                  <a:pt x="24161" y="56722"/>
                </a:lnTo>
                <a:lnTo>
                  <a:pt x="6133" y="56722"/>
                </a:lnTo>
                <a:lnTo>
                  <a:pt x="0" y="49929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25E9E750-A8F3-480C-9DCD-90C1C111A04E}"/>
              </a:ext>
            </a:extLst>
          </p:cNvPr>
          <p:cNvSpPr/>
          <p:nvPr/>
        </p:nvSpPr>
        <p:spPr>
          <a:xfrm>
            <a:off x="2717194" y="2750986"/>
            <a:ext cx="172056" cy="354996"/>
          </a:xfrm>
          <a:custGeom>
            <a:avLst/>
            <a:gdLst>
              <a:gd name="connsiteX0" fmla="*/ 0 w 172056"/>
              <a:gd name="connsiteY0" fmla="*/ 0 h 354996"/>
              <a:gd name="connsiteX1" fmla="*/ 42064 w 172056"/>
              <a:gd name="connsiteY1" fmla="*/ 26625 h 354996"/>
              <a:gd name="connsiteX2" fmla="*/ 66100 w 172056"/>
              <a:gd name="connsiteY2" fmla="*/ 26625 h 354996"/>
              <a:gd name="connsiteX3" fmla="*/ 96146 w 172056"/>
              <a:gd name="connsiteY3" fmla="*/ 26625 h 354996"/>
              <a:gd name="connsiteX4" fmla="*/ 120183 w 172056"/>
              <a:gd name="connsiteY4" fmla="*/ 26625 h 354996"/>
              <a:gd name="connsiteX5" fmla="*/ 150229 w 172056"/>
              <a:gd name="connsiteY5" fmla="*/ 26625 h 354996"/>
              <a:gd name="connsiteX6" fmla="*/ 162247 w 172056"/>
              <a:gd name="connsiteY6" fmla="*/ 26625 h 354996"/>
              <a:gd name="connsiteX7" fmla="*/ 172056 w 172056"/>
              <a:gd name="connsiteY7" fmla="*/ 26625 h 354996"/>
              <a:gd name="connsiteX8" fmla="*/ 172056 w 172056"/>
              <a:gd name="connsiteY8" fmla="*/ 354996 h 354996"/>
              <a:gd name="connsiteX9" fmla="*/ 162247 w 172056"/>
              <a:gd name="connsiteY9" fmla="*/ 354996 h 354996"/>
              <a:gd name="connsiteX10" fmla="*/ 150229 w 172056"/>
              <a:gd name="connsiteY10" fmla="*/ 328371 h 354996"/>
              <a:gd name="connsiteX11" fmla="*/ 132201 w 172056"/>
              <a:gd name="connsiteY11" fmla="*/ 301747 h 354996"/>
              <a:gd name="connsiteX12" fmla="*/ 150229 w 172056"/>
              <a:gd name="connsiteY12" fmla="*/ 275122 h 354996"/>
              <a:gd name="connsiteX13" fmla="*/ 132201 w 172056"/>
              <a:gd name="connsiteY13" fmla="*/ 248497 h 354996"/>
              <a:gd name="connsiteX14" fmla="*/ 132201 w 172056"/>
              <a:gd name="connsiteY14" fmla="*/ 221873 h 354996"/>
              <a:gd name="connsiteX15" fmla="*/ 120183 w 172056"/>
              <a:gd name="connsiteY15" fmla="*/ 186373 h 354996"/>
              <a:gd name="connsiteX16" fmla="*/ 108165 w 172056"/>
              <a:gd name="connsiteY16" fmla="*/ 159748 h 354996"/>
              <a:gd name="connsiteX17" fmla="*/ 84128 w 172056"/>
              <a:gd name="connsiteY17" fmla="*/ 133124 h 354996"/>
              <a:gd name="connsiteX18" fmla="*/ 54082 w 172056"/>
              <a:gd name="connsiteY18" fmla="*/ 79874 h 354996"/>
              <a:gd name="connsiteX19" fmla="*/ 30045 w 172056"/>
              <a:gd name="connsiteY19" fmla="*/ 53250 h 3549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72056" h="354996">
                <a:moveTo>
                  <a:pt x="0" y="0"/>
                </a:moveTo>
                <a:lnTo>
                  <a:pt x="42064" y="26625"/>
                </a:lnTo>
                <a:lnTo>
                  <a:pt x="66100" y="26625"/>
                </a:lnTo>
                <a:lnTo>
                  <a:pt x="96146" y="26625"/>
                </a:lnTo>
                <a:lnTo>
                  <a:pt x="120183" y="26625"/>
                </a:lnTo>
                <a:lnTo>
                  <a:pt x="150229" y="26625"/>
                </a:lnTo>
                <a:lnTo>
                  <a:pt x="162247" y="26625"/>
                </a:lnTo>
                <a:lnTo>
                  <a:pt x="172056" y="26625"/>
                </a:lnTo>
                <a:lnTo>
                  <a:pt x="172056" y="354996"/>
                </a:lnTo>
                <a:lnTo>
                  <a:pt x="162247" y="354996"/>
                </a:lnTo>
                <a:lnTo>
                  <a:pt x="150229" y="328371"/>
                </a:lnTo>
                <a:lnTo>
                  <a:pt x="132201" y="301747"/>
                </a:lnTo>
                <a:lnTo>
                  <a:pt x="150229" y="275122"/>
                </a:lnTo>
                <a:lnTo>
                  <a:pt x="132201" y="248497"/>
                </a:lnTo>
                <a:lnTo>
                  <a:pt x="132201" y="221873"/>
                </a:lnTo>
                <a:lnTo>
                  <a:pt x="120183" y="186373"/>
                </a:lnTo>
                <a:lnTo>
                  <a:pt x="108165" y="159748"/>
                </a:lnTo>
                <a:lnTo>
                  <a:pt x="84128" y="133124"/>
                </a:lnTo>
                <a:lnTo>
                  <a:pt x="54082" y="79874"/>
                </a:lnTo>
                <a:lnTo>
                  <a:pt x="30045" y="5325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" name="Freeform 267"/>
          <p:cNvSpPr>
            <a:spLocks/>
          </p:cNvSpPr>
          <p:nvPr/>
        </p:nvSpPr>
        <p:spPr bwMode="auto">
          <a:xfrm>
            <a:off x="2158341" y="2146332"/>
            <a:ext cx="606928" cy="168626"/>
          </a:xfrm>
          <a:custGeom>
            <a:avLst/>
            <a:gdLst>
              <a:gd name="T0" fmla="*/ 53 w 101"/>
              <a:gd name="T1" fmla="*/ 3 h 19"/>
              <a:gd name="T2" fmla="*/ 64 w 101"/>
              <a:gd name="T3" fmla="*/ 0 h 19"/>
              <a:gd name="T4" fmla="*/ 75 w 101"/>
              <a:gd name="T5" fmla="*/ 0 h 19"/>
              <a:gd name="T6" fmla="*/ 86 w 101"/>
              <a:gd name="T7" fmla="*/ 0 h 19"/>
              <a:gd name="T8" fmla="*/ 92 w 101"/>
              <a:gd name="T9" fmla="*/ 3 h 19"/>
              <a:gd name="T10" fmla="*/ 97 w 101"/>
              <a:gd name="T11" fmla="*/ 6 h 19"/>
              <a:gd name="T12" fmla="*/ 99 w 101"/>
              <a:gd name="T13" fmla="*/ 6 h 19"/>
              <a:gd name="T14" fmla="*/ 101 w 101"/>
              <a:gd name="T15" fmla="*/ 6 h 19"/>
              <a:gd name="T16" fmla="*/ 101 w 101"/>
              <a:gd name="T17" fmla="*/ 9 h 19"/>
              <a:gd name="T18" fmla="*/ 101 w 101"/>
              <a:gd name="T19" fmla="*/ 9 h 19"/>
              <a:gd name="T20" fmla="*/ 101 w 101"/>
              <a:gd name="T21" fmla="*/ 9 h 19"/>
              <a:gd name="T22" fmla="*/ 99 w 101"/>
              <a:gd name="T23" fmla="*/ 12 h 19"/>
              <a:gd name="T24" fmla="*/ 95 w 101"/>
              <a:gd name="T25" fmla="*/ 12 h 19"/>
              <a:gd name="T26" fmla="*/ 88 w 101"/>
              <a:gd name="T27" fmla="*/ 16 h 19"/>
              <a:gd name="T28" fmla="*/ 81 w 101"/>
              <a:gd name="T29" fmla="*/ 19 h 19"/>
              <a:gd name="T30" fmla="*/ 73 w 101"/>
              <a:gd name="T31" fmla="*/ 19 h 19"/>
              <a:gd name="T32" fmla="*/ 66 w 101"/>
              <a:gd name="T33" fmla="*/ 19 h 19"/>
              <a:gd name="T34" fmla="*/ 59 w 101"/>
              <a:gd name="T35" fmla="*/ 19 h 19"/>
              <a:gd name="T36" fmla="*/ 53 w 101"/>
              <a:gd name="T37" fmla="*/ 19 h 19"/>
              <a:gd name="T38" fmla="*/ 44 w 101"/>
              <a:gd name="T39" fmla="*/ 19 h 19"/>
              <a:gd name="T40" fmla="*/ 35 w 101"/>
              <a:gd name="T41" fmla="*/ 19 h 19"/>
              <a:gd name="T42" fmla="*/ 24 w 101"/>
              <a:gd name="T43" fmla="*/ 19 h 19"/>
              <a:gd name="T44" fmla="*/ 13 w 101"/>
              <a:gd name="T45" fmla="*/ 19 h 19"/>
              <a:gd name="T46" fmla="*/ 0 w 101"/>
              <a:gd name="T47" fmla="*/ 19 h 19"/>
              <a:gd name="T48" fmla="*/ 0 w 101"/>
              <a:gd name="T49" fmla="*/ 9 h 19"/>
              <a:gd name="T50" fmla="*/ 24 w 101"/>
              <a:gd name="T51" fmla="*/ 6 h 19"/>
              <a:gd name="T52" fmla="*/ 37 w 101"/>
              <a:gd name="T53" fmla="*/ 6 h 19"/>
              <a:gd name="T54" fmla="*/ 53 w 101"/>
              <a:gd name="T55" fmla="*/ 3 h 19"/>
              <a:gd name="T56" fmla="*/ 53 w 101"/>
              <a:gd name="T57" fmla="*/ 3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1" h="19">
                <a:moveTo>
                  <a:pt x="53" y="3"/>
                </a:moveTo>
                <a:lnTo>
                  <a:pt x="64" y="0"/>
                </a:lnTo>
                <a:lnTo>
                  <a:pt x="75" y="0"/>
                </a:lnTo>
                <a:lnTo>
                  <a:pt x="86" y="0"/>
                </a:lnTo>
                <a:lnTo>
                  <a:pt x="92" y="3"/>
                </a:lnTo>
                <a:lnTo>
                  <a:pt x="97" y="6"/>
                </a:lnTo>
                <a:lnTo>
                  <a:pt x="99" y="6"/>
                </a:lnTo>
                <a:lnTo>
                  <a:pt x="101" y="6"/>
                </a:lnTo>
                <a:lnTo>
                  <a:pt x="101" y="9"/>
                </a:lnTo>
                <a:lnTo>
                  <a:pt x="101" y="9"/>
                </a:lnTo>
                <a:lnTo>
                  <a:pt x="101" y="9"/>
                </a:lnTo>
                <a:lnTo>
                  <a:pt x="99" y="12"/>
                </a:lnTo>
                <a:lnTo>
                  <a:pt x="95" y="12"/>
                </a:lnTo>
                <a:lnTo>
                  <a:pt x="88" y="16"/>
                </a:lnTo>
                <a:lnTo>
                  <a:pt x="81" y="19"/>
                </a:lnTo>
                <a:lnTo>
                  <a:pt x="73" y="19"/>
                </a:lnTo>
                <a:lnTo>
                  <a:pt x="66" y="19"/>
                </a:lnTo>
                <a:lnTo>
                  <a:pt x="59" y="19"/>
                </a:lnTo>
                <a:lnTo>
                  <a:pt x="53" y="19"/>
                </a:lnTo>
                <a:lnTo>
                  <a:pt x="44" y="19"/>
                </a:lnTo>
                <a:lnTo>
                  <a:pt x="35" y="19"/>
                </a:lnTo>
                <a:lnTo>
                  <a:pt x="24" y="19"/>
                </a:lnTo>
                <a:lnTo>
                  <a:pt x="13" y="19"/>
                </a:lnTo>
                <a:lnTo>
                  <a:pt x="0" y="19"/>
                </a:lnTo>
                <a:lnTo>
                  <a:pt x="0" y="9"/>
                </a:lnTo>
                <a:lnTo>
                  <a:pt x="24" y="6"/>
                </a:lnTo>
                <a:lnTo>
                  <a:pt x="37" y="6"/>
                </a:lnTo>
                <a:lnTo>
                  <a:pt x="53" y="3"/>
                </a:lnTo>
                <a:lnTo>
                  <a:pt x="53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" name="Freeform 268"/>
          <p:cNvSpPr>
            <a:spLocks/>
          </p:cNvSpPr>
          <p:nvPr/>
        </p:nvSpPr>
        <p:spPr bwMode="auto">
          <a:xfrm>
            <a:off x="2128294" y="2421450"/>
            <a:ext cx="636972" cy="159748"/>
          </a:xfrm>
          <a:custGeom>
            <a:avLst/>
            <a:gdLst>
              <a:gd name="T0" fmla="*/ 51 w 106"/>
              <a:gd name="T1" fmla="*/ 3 h 18"/>
              <a:gd name="T2" fmla="*/ 62 w 106"/>
              <a:gd name="T3" fmla="*/ 3 h 18"/>
              <a:gd name="T4" fmla="*/ 71 w 106"/>
              <a:gd name="T5" fmla="*/ 0 h 18"/>
              <a:gd name="T6" fmla="*/ 78 w 106"/>
              <a:gd name="T7" fmla="*/ 0 h 18"/>
              <a:gd name="T8" fmla="*/ 84 w 106"/>
              <a:gd name="T9" fmla="*/ 0 h 18"/>
              <a:gd name="T10" fmla="*/ 91 w 106"/>
              <a:gd name="T11" fmla="*/ 0 h 18"/>
              <a:gd name="T12" fmla="*/ 95 w 106"/>
              <a:gd name="T13" fmla="*/ 0 h 18"/>
              <a:gd name="T14" fmla="*/ 100 w 106"/>
              <a:gd name="T15" fmla="*/ 0 h 18"/>
              <a:gd name="T16" fmla="*/ 102 w 106"/>
              <a:gd name="T17" fmla="*/ 3 h 18"/>
              <a:gd name="T18" fmla="*/ 104 w 106"/>
              <a:gd name="T19" fmla="*/ 3 h 18"/>
              <a:gd name="T20" fmla="*/ 106 w 106"/>
              <a:gd name="T21" fmla="*/ 6 h 18"/>
              <a:gd name="T22" fmla="*/ 104 w 106"/>
              <a:gd name="T23" fmla="*/ 9 h 18"/>
              <a:gd name="T24" fmla="*/ 102 w 106"/>
              <a:gd name="T25" fmla="*/ 9 h 18"/>
              <a:gd name="T26" fmla="*/ 97 w 106"/>
              <a:gd name="T27" fmla="*/ 12 h 18"/>
              <a:gd name="T28" fmla="*/ 91 w 106"/>
              <a:gd name="T29" fmla="*/ 15 h 18"/>
              <a:gd name="T30" fmla="*/ 82 w 106"/>
              <a:gd name="T31" fmla="*/ 15 h 18"/>
              <a:gd name="T32" fmla="*/ 71 w 106"/>
              <a:gd name="T33" fmla="*/ 18 h 18"/>
              <a:gd name="T34" fmla="*/ 67 w 106"/>
              <a:gd name="T35" fmla="*/ 18 h 18"/>
              <a:gd name="T36" fmla="*/ 58 w 106"/>
              <a:gd name="T37" fmla="*/ 18 h 18"/>
              <a:gd name="T38" fmla="*/ 51 w 106"/>
              <a:gd name="T39" fmla="*/ 18 h 18"/>
              <a:gd name="T40" fmla="*/ 42 w 106"/>
              <a:gd name="T41" fmla="*/ 18 h 18"/>
              <a:gd name="T42" fmla="*/ 33 w 106"/>
              <a:gd name="T43" fmla="*/ 18 h 18"/>
              <a:gd name="T44" fmla="*/ 22 w 106"/>
              <a:gd name="T45" fmla="*/ 18 h 18"/>
              <a:gd name="T46" fmla="*/ 11 w 106"/>
              <a:gd name="T47" fmla="*/ 18 h 18"/>
              <a:gd name="T48" fmla="*/ 0 w 106"/>
              <a:gd name="T49" fmla="*/ 18 h 18"/>
              <a:gd name="T50" fmla="*/ 0 w 106"/>
              <a:gd name="T51" fmla="*/ 6 h 18"/>
              <a:gd name="T52" fmla="*/ 2 w 106"/>
              <a:gd name="T53" fmla="*/ 6 h 18"/>
              <a:gd name="T54" fmla="*/ 7 w 106"/>
              <a:gd name="T55" fmla="*/ 6 h 18"/>
              <a:gd name="T56" fmla="*/ 14 w 106"/>
              <a:gd name="T57" fmla="*/ 6 h 18"/>
              <a:gd name="T58" fmla="*/ 18 w 106"/>
              <a:gd name="T59" fmla="*/ 6 h 18"/>
              <a:gd name="T60" fmla="*/ 25 w 106"/>
              <a:gd name="T61" fmla="*/ 6 h 18"/>
              <a:gd name="T62" fmla="*/ 33 w 106"/>
              <a:gd name="T63" fmla="*/ 6 h 18"/>
              <a:gd name="T64" fmla="*/ 42 w 106"/>
              <a:gd name="T65" fmla="*/ 3 h 18"/>
              <a:gd name="T66" fmla="*/ 51 w 106"/>
              <a:gd name="T67" fmla="*/ 3 h 18"/>
              <a:gd name="T68" fmla="*/ 51 w 106"/>
              <a:gd name="T69" fmla="*/ 3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6" h="18">
                <a:moveTo>
                  <a:pt x="51" y="3"/>
                </a:moveTo>
                <a:lnTo>
                  <a:pt x="62" y="3"/>
                </a:lnTo>
                <a:lnTo>
                  <a:pt x="71" y="0"/>
                </a:lnTo>
                <a:lnTo>
                  <a:pt x="78" y="0"/>
                </a:lnTo>
                <a:lnTo>
                  <a:pt x="84" y="0"/>
                </a:lnTo>
                <a:lnTo>
                  <a:pt x="91" y="0"/>
                </a:lnTo>
                <a:lnTo>
                  <a:pt x="95" y="0"/>
                </a:lnTo>
                <a:lnTo>
                  <a:pt x="100" y="0"/>
                </a:lnTo>
                <a:lnTo>
                  <a:pt x="102" y="3"/>
                </a:lnTo>
                <a:lnTo>
                  <a:pt x="104" y="3"/>
                </a:lnTo>
                <a:lnTo>
                  <a:pt x="106" y="6"/>
                </a:lnTo>
                <a:lnTo>
                  <a:pt x="104" y="9"/>
                </a:lnTo>
                <a:lnTo>
                  <a:pt x="102" y="9"/>
                </a:lnTo>
                <a:lnTo>
                  <a:pt x="97" y="12"/>
                </a:lnTo>
                <a:lnTo>
                  <a:pt x="91" y="15"/>
                </a:lnTo>
                <a:lnTo>
                  <a:pt x="82" y="15"/>
                </a:lnTo>
                <a:lnTo>
                  <a:pt x="71" y="18"/>
                </a:lnTo>
                <a:lnTo>
                  <a:pt x="67" y="18"/>
                </a:lnTo>
                <a:lnTo>
                  <a:pt x="58" y="18"/>
                </a:lnTo>
                <a:lnTo>
                  <a:pt x="51" y="18"/>
                </a:lnTo>
                <a:lnTo>
                  <a:pt x="42" y="18"/>
                </a:lnTo>
                <a:lnTo>
                  <a:pt x="33" y="18"/>
                </a:lnTo>
                <a:lnTo>
                  <a:pt x="22" y="18"/>
                </a:lnTo>
                <a:lnTo>
                  <a:pt x="11" y="18"/>
                </a:lnTo>
                <a:lnTo>
                  <a:pt x="0" y="18"/>
                </a:lnTo>
                <a:lnTo>
                  <a:pt x="0" y="6"/>
                </a:lnTo>
                <a:lnTo>
                  <a:pt x="2" y="6"/>
                </a:lnTo>
                <a:lnTo>
                  <a:pt x="7" y="6"/>
                </a:lnTo>
                <a:lnTo>
                  <a:pt x="14" y="6"/>
                </a:lnTo>
                <a:lnTo>
                  <a:pt x="18" y="6"/>
                </a:lnTo>
                <a:lnTo>
                  <a:pt x="25" y="6"/>
                </a:lnTo>
                <a:lnTo>
                  <a:pt x="33" y="6"/>
                </a:lnTo>
                <a:lnTo>
                  <a:pt x="42" y="3"/>
                </a:lnTo>
                <a:lnTo>
                  <a:pt x="51" y="3"/>
                </a:lnTo>
                <a:lnTo>
                  <a:pt x="51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" name="Freeform 269"/>
          <p:cNvSpPr>
            <a:spLocks/>
          </p:cNvSpPr>
          <p:nvPr/>
        </p:nvSpPr>
        <p:spPr bwMode="auto">
          <a:xfrm>
            <a:off x="2182378" y="2776446"/>
            <a:ext cx="582891" cy="53249"/>
          </a:xfrm>
          <a:custGeom>
            <a:avLst/>
            <a:gdLst>
              <a:gd name="T0" fmla="*/ 97 w 97"/>
              <a:gd name="T1" fmla="*/ 3 h 6"/>
              <a:gd name="T2" fmla="*/ 95 w 97"/>
              <a:gd name="T3" fmla="*/ 3 h 6"/>
              <a:gd name="T4" fmla="*/ 93 w 97"/>
              <a:gd name="T5" fmla="*/ 3 h 6"/>
              <a:gd name="T6" fmla="*/ 88 w 97"/>
              <a:gd name="T7" fmla="*/ 3 h 6"/>
              <a:gd name="T8" fmla="*/ 84 w 97"/>
              <a:gd name="T9" fmla="*/ 3 h 6"/>
              <a:gd name="T10" fmla="*/ 77 w 97"/>
              <a:gd name="T11" fmla="*/ 3 h 6"/>
              <a:gd name="T12" fmla="*/ 73 w 97"/>
              <a:gd name="T13" fmla="*/ 3 h 6"/>
              <a:gd name="T14" fmla="*/ 64 w 97"/>
              <a:gd name="T15" fmla="*/ 3 h 6"/>
              <a:gd name="T16" fmla="*/ 55 w 97"/>
              <a:gd name="T17" fmla="*/ 6 h 6"/>
              <a:gd name="T18" fmla="*/ 40 w 97"/>
              <a:gd name="T19" fmla="*/ 6 h 6"/>
              <a:gd name="T20" fmla="*/ 24 w 97"/>
              <a:gd name="T21" fmla="*/ 6 h 6"/>
              <a:gd name="T22" fmla="*/ 11 w 97"/>
              <a:gd name="T23" fmla="*/ 6 h 6"/>
              <a:gd name="T24" fmla="*/ 0 w 97"/>
              <a:gd name="T25" fmla="*/ 6 h 6"/>
              <a:gd name="T26" fmla="*/ 0 w 97"/>
              <a:gd name="T27" fmla="*/ 3 h 6"/>
              <a:gd name="T28" fmla="*/ 9 w 97"/>
              <a:gd name="T29" fmla="*/ 3 h 6"/>
              <a:gd name="T30" fmla="*/ 18 w 97"/>
              <a:gd name="T31" fmla="*/ 3 h 6"/>
              <a:gd name="T32" fmla="*/ 29 w 97"/>
              <a:gd name="T33" fmla="*/ 3 h 6"/>
              <a:gd name="T34" fmla="*/ 40 w 97"/>
              <a:gd name="T35" fmla="*/ 3 h 6"/>
              <a:gd name="T36" fmla="*/ 53 w 97"/>
              <a:gd name="T37" fmla="*/ 0 h 6"/>
              <a:gd name="T38" fmla="*/ 64 w 97"/>
              <a:gd name="T39" fmla="*/ 0 h 6"/>
              <a:gd name="T40" fmla="*/ 73 w 97"/>
              <a:gd name="T41" fmla="*/ 0 h 6"/>
              <a:gd name="T42" fmla="*/ 80 w 97"/>
              <a:gd name="T43" fmla="*/ 0 h 6"/>
              <a:gd name="T44" fmla="*/ 86 w 97"/>
              <a:gd name="T45" fmla="*/ 0 h 6"/>
              <a:gd name="T46" fmla="*/ 91 w 97"/>
              <a:gd name="T47" fmla="*/ 0 h 6"/>
              <a:gd name="T48" fmla="*/ 95 w 97"/>
              <a:gd name="T49" fmla="*/ 0 h 6"/>
              <a:gd name="T50" fmla="*/ 97 w 97"/>
              <a:gd name="T51" fmla="*/ 0 h 6"/>
              <a:gd name="T52" fmla="*/ 97 w 97"/>
              <a:gd name="T53" fmla="*/ 0 h 6"/>
              <a:gd name="T54" fmla="*/ 97 w 97"/>
              <a:gd name="T55" fmla="*/ 3 h 6"/>
              <a:gd name="T56" fmla="*/ 97 w 97"/>
              <a:gd name="T57" fmla="*/ 3 h 6"/>
              <a:gd name="T58" fmla="*/ 97 w 97"/>
              <a:gd name="T59" fmla="*/ 3 h 6"/>
              <a:gd name="T60" fmla="*/ 97 w 97"/>
              <a:gd name="T61" fmla="*/ 3 h 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7" h="6">
                <a:moveTo>
                  <a:pt x="97" y="3"/>
                </a:moveTo>
                <a:lnTo>
                  <a:pt x="95" y="3"/>
                </a:lnTo>
                <a:lnTo>
                  <a:pt x="93" y="3"/>
                </a:lnTo>
                <a:lnTo>
                  <a:pt x="88" y="3"/>
                </a:lnTo>
                <a:lnTo>
                  <a:pt x="84" y="3"/>
                </a:lnTo>
                <a:lnTo>
                  <a:pt x="77" y="3"/>
                </a:lnTo>
                <a:lnTo>
                  <a:pt x="73" y="3"/>
                </a:lnTo>
                <a:lnTo>
                  <a:pt x="64" y="3"/>
                </a:lnTo>
                <a:lnTo>
                  <a:pt x="55" y="6"/>
                </a:lnTo>
                <a:lnTo>
                  <a:pt x="40" y="6"/>
                </a:lnTo>
                <a:lnTo>
                  <a:pt x="24" y="6"/>
                </a:lnTo>
                <a:lnTo>
                  <a:pt x="11" y="6"/>
                </a:lnTo>
                <a:lnTo>
                  <a:pt x="0" y="6"/>
                </a:lnTo>
                <a:lnTo>
                  <a:pt x="0" y="3"/>
                </a:lnTo>
                <a:lnTo>
                  <a:pt x="9" y="3"/>
                </a:lnTo>
                <a:lnTo>
                  <a:pt x="18" y="3"/>
                </a:lnTo>
                <a:lnTo>
                  <a:pt x="29" y="3"/>
                </a:lnTo>
                <a:lnTo>
                  <a:pt x="40" y="3"/>
                </a:lnTo>
                <a:lnTo>
                  <a:pt x="53" y="0"/>
                </a:lnTo>
                <a:lnTo>
                  <a:pt x="64" y="0"/>
                </a:lnTo>
                <a:lnTo>
                  <a:pt x="73" y="0"/>
                </a:lnTo>
                <a:lnTo>
                  <a:pt x="80" y="0"/>
                </a:lnTo>
                <a:lnTo>
                  <a:pt x="86" y="0"/>
                </a:lnTo>
                <a:lnTo>
                  <a:pt x="91" y="0"/>
                </a:lnTo>
                <a:lnTo>
                  <a:pt x="95" y="0"/>
                </a:lnTo>
                <a:lnTo>
                  <a:pt x="97" y="0"/>
                </a:lnTo>
                <a:lnTo>
                  <a:pt x="97" y="0"/>
                </a:lnTo>
                <a:lnTo>
                  <a:pt x="97" y="3"/>
                </a:lnTo>
                <a:lnTo>
                  <a:pt x="97" y="3"/>
                </a:lnTo>
                <a:lnTo>
                  <a:pt x="97" y="3"/>
                </a:lnTo>
                <a:lnTo>
                  <a:pt x="97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25" name="真">
            <a:extLst>
              <a:ext uri="{FF2B5EF4-FFF2-40B4-BE49-F238E27FC236}">
                <a16:creationId xmlns:a16="http://schemas.microsoft.com/office/drawing/2014/main" xmlns="" id="{4176249B-A678-4DA6-A398-68F606CF738F}"/>
              </a:ext>
            </a:extLst>
          </p:cNvPr>
          <p:cNvGrpSpPr/>
          <p:nvPr/>
        </p:nvGrpSpPr>
        <p:grpSpPr>
          <a:xfrm>
            <a:off x="4915378" y="651632"/>
            <a:ext cx="2373624" cy="2405095"/>
            <a:chOff x="4915378" y="645282"/>
            <a:chExt cx="2373624" cy="2405095"/>
          </a:xfrm>
          <a:solidFill>
            <a:schemeClr val="bg2"/>
          </a:solidFill>
        </p:grpSpPr>
        <p:sp>
          <p:nvSpPr>
            <p:cNvPr id="15" name="Freeform 272"/>
            <p:cNvSpPr>
              <a:spLocks/>
            </p:cNvSpPr>
            <p:nvPr/>
          </p:nvSpPr>
          <p:spPr bwMode="auto">
            <a:xfrm>
              <a:off x="5912900" y="645282"/>
              <a:ext cx="408624" cy="816489"/>
            </a:xfrm>
            <a:custGeom>
              <a:avLst/>
              <a:gdLst>
                <a:gd name="T0" fmla="*/ 24 w 68"/>
                <a:gd name="T1" fmla="*/ 89 h 92"/>
                <a:gd name="T2" fmla="*/ 0 w 68"/>
                <a:gd name="T3" fmla="*/ 92 h 92"/>
                <a:gd name="T4" fmla="*/ 4 w 68"/>
                <a:gd name="T5" fmla="*/ 77 h 92"/>
                <a:gd name="T6" fmla="*/ 11 w 68"/>
                <a:gd name="T7" fmla="*/ 61 h 92"/>
                <a:gd name="T8" fmla="*/ 13 w 68"/>
                <a:gd name="T9" fmla="*/ 49 h 92"/>
                <a:gd name="T10" fmla="*/ 17 w 68"/>
                <a:gd name="T11" fmla="*/ 40 h 92"/>
                <a:gd name="T12" fmla="*/ 19 w 68"/>
                <a:gd name="T13" fmla="*/ 34 h 92"/>
                <a:gd name="T14" fmla="*/ 22 w 68"/>
                <a:gd name="T15" fmla="*/ 27 h 92"/>
                <a:gd name="T16" fmla="*/ 24 w 68"/>
                <a:gd name="T17" fmla="*/ 21 h 92"/>
                <a:gd name="T18" fmla="*/ 24 w 68"/>
                <a:gd name="T19" fmla="*/ 18 h 92"/>
                <a:gd name="T20" fmla="*/ 24 w 68"/>
                <a:gd name="T21" fmla="*/ 18 h 92"/>
                <a:gd name="T22" fmla="*/ 24 w 68"/>
                <a:gd name="T23" fmla="*/ 15 h 92"/>
                <a:gd name="T24" fmla="*/ 22 w 68"/>
                <a:gd name="T25" fmla="*/ 12 h 92"/>
                <a:gd name="T26" fmla="*/ 19 w 68"/>
                <a:gd name="T27" fmla="*/ 9 h 92"/>
                <a:gd name="T28" fmla="*/ 17 w 68"/>
                <a:gd name="T29" fmla="*/ 9 h 92"/>
                <a:gd name="T30" fmla="*/ 17 w 68"/>
                <a:gd name="T31" fmla="*/ 9 h 92"/>
                <a:gd name="T32" fmla="*/ 19 w 68"/>
                <a:gd name="T33" fmla="*/ 6 h 92"/>
                <a:gd name="T34" fmla="*/ 22 w 68"/>
                <a:gd name="T35" fmla="*/ 3 h 92"/>
                <a:gd name="T36" fmla="*/ 24 w 68"/>
                <a:gd name="T37" fmla="*/ 3 h 92"/>
                <a:gd name="T38" fmla="*/ 28 w 68"/>
                <a:gd name="T39" fmla="*/ 0 h 92"/>
                <a:gd name="T40" fmla="*/ 35 w 68"/>
                <a:gd name="T41" fmla="*/ 0 h 92"/>
                <a:gd name="T42" fmla="*/ 44 w 68"/>
                <a:gd name="T43" fmla="*/ 3 h 92"/>
                <a:gd name="T44" fmla="*/ 50 w 68"/>
                <a:gd name="T45" fmla="*/ 3 h 92"/>
                <a:gd name="T46" fmla="*/ 57 w 68"/>
                <a:gd name="T47" fmla="*/ 6 h 92"/>
                <a:gd name="T48" fmla="*/ 61 w 68"/>
                <a:gd name="T49" fmla="*/ 9 h 92"/>
                <a:gd name="T50" fmla="*/ 66 w 68"/>
                <a:gd name="T51" fmla="*/ 12 h 92"/>
                <a:gd name="T52" fmla="*/ 68 w 68"/>
                <a:gd name="T53" fmla="*/ 15 h 92"/>
                <a:gd name="T54" fmla="*/ 68 w 68"/>
                <a:gd name="T55" fmla="*/ 18 h 92"/>
                <a:gd name="T56" fmla="*/ 66 w 68"/>
                <a:gd name="T57" fmla="*/ 21 h 92"/>
                <a:gd name="T58" fmla="*/ 64 w 68"/>
                <a:gd name="T59" fmla="*/ 24 h 92"/>
                <a:gd name="T60" fmla="*/ 61 w 68"/>
                <a:gd name="T61" fmla="*/ 27 h 92"/>
                <a:gd name="T62" fmla="*/ 59 w 68"/>
                <a:gd name="T63" fmla="*/ 30 h 92"/>
                <a:gd name="T64" fmla="*/ 55 w 68"/>
                <a:gd name="T65" fmla="*/ 37 h 92"/>
                <a:gd name="T66" fmla="*/ 50 w 68"/>
                <a:gd name="T67" fmla="*/ 43 h 92"/>
                <a:gd name="T68" fmla="*/ 46 w 68"/>
                <a:gd name="T69" fmla="*/ 52 h 92"/>
                <a:gd name="T70" fmla="*/ 39 w 68"/>
                <a:gd name="T71" fmla="*/ 64 h 92"/>
                <a:gd name="T72" fmla="*/ 33 w 68"/>
                <a:gd name="T73" fmla="*/ 77 h 92"/>
                <a:gd name="T74" fmla="*/ 24 w 68"/>
                <a:gd name="T75" fmla="*/ 89 h 92"/>
                <a:gd name="T76" fmla="*/ 24 w 68"/>
                <a:gd name="T77" fmla="*/ 89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8" h="92">
                  <a:moveTo>
                    <a:pt x="24" y="89"/>
                  </a:moveTo>
                  <a:lnTo>
                    <a:pt x="0" y="92"/>
                  </a:lnTo>
                  <a:lnTo>
                    <a:pt x="4" y="77"/>
                  </a:lnTo>
                  <a:lnTo>
                    <a:pt x="11" y="61"/>
                  </a:lnTo>
                  <a:lnTo>
                    <a:pt x="13" y="49"/>
                  </a:lnTo>
                  <a:lnTo>
                    <a:pt x="17" y="40"/>
                  </a:lnTo>
                  <a:lnTo>
                    <a:pt x="19" y="34"/>
                  </a:lnTo>
                  <a:lnTo>
                    <a:pt x="22" y="27"/>
                  </a:lnTo>
                  <a:lnTo>
                    <a:pt x="24" y="21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5"/>
                  </a:lnTo>
                  <a:lnTo>
                    <a:pt x="22" y="12"/>
                  </a:lnTo>
                  <a:lnTo>
                    <a:pt x="19" y="9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9" y="6"/>
                  </a:lnTo>
                  <a:lnTo>
                    <a:pt x="22" y="3"/>
                  </a:lnTo>
                  <a:lnTo>
                    <a:pt x="24" y="3"/>
                  </a:lnTo>
                  <a:lnTo>
                    <a:pt x="28" y="0"/>
                  </a:lnTo>
                  <a:lnTo>
                    <a:pt x="35" y="0"/>
                  </a:lnTo>
                  <a:lnTo>
                    <a:pt x="44" y="3"/>
                  </a:lnTo>
                  <a:lnTo>
                    <a:pt x="50" y="3"/>
                  </a:lnTo>
                  <a:lnTo>
                    <a:pt x="57" y="6"/>
                  </a:lnTo>
                  <a:lnTo>
                    <a:pt x="61" y="9"/>
                  </a:lnTo>
                  <a:lnTo>
                    <a:pt x="66" y="12"/>
                  </a:lnTo>
                  <a:lnTo>
                    <a:pt x="68" y="15"/>
                  </a:lnTo>
                  <a:lnTo>
                    <a:pt x="68" y="18"/>
                  </a:lnTo>
                  <a:lnTo>
                    <a:pt x="66" y="21"/>
                  </a:lnTo>
                  <a:lnTo>
                    <a:pt x="64" y="24"/>
                  </a:lnTo>
                  <a:lnTo>
                    <a:pt x="61" y="27"/>
                  </a:lnTo>
                  <a:lnTo>
                    <a:pt x="59" y="30"/>
                  </a:lnTo>
                  <a:lnTo>
                    <a:pt x="55" y="37"/>
                  </a:lnTo>
                  <a:lnTo>
                    <a:pt x="50" y="43"/>
                  </a:lnTo>
                  <a:lnTo>
                    <a:pt x="46" y="52"/>
                  </a:lnTo>
                  <a:lnTo>
                    <a:pt x="39" y="64"/>
                  </a:lnTo>
                  <a:lnTo>
                    <a:pt x="33" y="77"/>
                  </a:lnTo>
                  <a:lnTo>
                    <a:pt x="24" y="89"/>
                  </a:lnTo>
                  <a:lnTo>
                    <a:pt x="24" y="8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6" name="Freeform 273"/>
            <p:cNvSpPr>
              <a:spLocks/>
            </p:cNvSpPr>
            <p:nvPr/>
          </p:nvSpPr>
          <p:spPr bwMode="auto">
            <a:xfrm>
              <a:off x="5564368" y="884901"/>
              <a:ext cx="1141742" cy="301746"/>
            </a:xfrm>
            <a:custGeom>
              <a:avLst/>
              <a:gdLst>
                <a:gd name="T0" fmla="*/ 7 w 190"/>
                <a:gd name="T1" fmla="*/ 28 h 34"/>
                <a:gd name="T2" fmla="*/ 5 w 190"/>
                <a:gd name="T3" fmla="*/ 28 h 34"/>
                <a:gd name="T4" fmla="*/ 2 w 190"/>
                <a:gd name="T5" fmla="*/ 28 h 34"/>
                <a:gd name="T6" fmla="*/ 0 w 190"/>
                <a:gd name="T7" fmla="*/ 25 h 34"/>
                <a:gd name="T8" fmla="*/ 0 w 190"/>
                <a:gd name="T9" fmla="*/ 25 h 34"/>
                <a:gd name="T10" fmla="*/ 0 w 190"/>
                <a:gd name="T11" fmla="*/ 25 h 34"/>
                <a:gd name="T12" fmla="*/ 2 w 190"/>
                <a:gd name="T13" fmla="*/ 22 h 34"/>
                <a:gd name="T14" fmla="*/ 2 w 190"/>
                <a:gd name="T15" fmla="*/ 22 h 34"/>
                <a:gd name="T16" fmla="*/ 5 w 190"/>
                <a:gd name="T17" fmla="*/ 22 h 34"/>
                <a:gd name="T18" fmla="*/ 9 w 190"/>
                <a:gd name="T19" fmla="*/ 22 h 34"/>
                <a:gd name="T20" fmla="*/ 13 w 190"/>
                <a:gd name="T21" fmla="*/ 22 h 34"/>
                <a:gd name="T22" fmla="*/ 20 w 190"/>
                <a:gd name="T23" fmla="*/ 19 h 34"/>
                <a:gd name="T24" fmla="*/ 29 w 190"/>
                <a:gd name="T25" fmla="*/ 19 h 34"/>
                <a:gd name="T26" fmla="*/ 40 w 190"/>
                <a:gd name="T27" fmla="*/ 19 h 34"/>
                <a:gd name="T28" fmla="*/ 53 w 190"/>
                <a:gd name="T29" fmla="*/ 16 h 34"/>
                <a:gd name="T30" fmla="*/ 66 w 190"/>
                <a:gd name="T31" fmla="*/ 13 h 34"/>
                <a:gd name="T32" fmla="*/ 82 w 190"/>
                <a:gd name="T33" fmla="*/ 10 h 34"/>
                <a:gd name="T34" fmla="*/ 99 w 190"/>
                <a:gd name="T35" fmla="*/ 10 h 34"/>
                <a:gd name="T36" fmla="*/ 113 w 190"/>
                <a:gd name="T37" fmla="*/ 7 h 34"/>
                <a:gd name="T38" fmla="*/ 126 w 190"/>
                <a:gd name="T39" fmla="*/ 3 h 34"/>
                <a:gd name="T40" fmla="*/ 139 w 190"/>
                <a:gd name="T41" fmla="*/ 3 h 34"/>
                <a:gd name="T42" fmla="*/ 148 w 190"/>
                <a:gd name="T43" fmla="*/ 3 h 34"/>
                <a:gd name="T44" fmla="*/ 157 w 190"/>
                <a:gd name="T45" fmla="*/ 0 h 34"/>
                <a:gd name="T46" fmla="*/ 163 w 190"/>
                <a:gd name="T47" fmla="*/ 0 h 34"/>
                <a:gd name="T48" fmla="*/ 170 w 190"/>
                <a:gd name="T49" fmla="*/ 0 h 34"/>
                <a:gd name="T50" fmla="*/ 175 w 190"/>
                <a:gd name="T51" fmla="*/ 0 h 34"/>
                <a:gd name="T52" fmla="*/ 179 w 190"/>
                <a:gd name="T53" fmla="*/ 0 h 34"/>
                <a:gd name="T54" fmla="*/ 183 w 190"/>
                <a:gd name="T55" fmla="*/ 3 h 34"/>
                <a:gd name="T56" fmla="*/ 186 w 190"/>
                <a:gd name="T57" fmla="*/ 3 h 34"/>
                <a:gd name="T58" fmla="*/ 188 w 190"/>
                <a:gd name="T59" fmla="*/ 3 h 34"/>
                <a:gd name="T60" fmla="*/ 190 w 190"/>
                <a:gd name="T61" fmla="*/ 7 h 34"/>
                <a:gd name="T62" fmla="*/ 190 w 190"/>
                <a:gd name="T63" fmla="*/ 7 h 34"/>
                <a:gd name="T64" fmla="*/ 190 w 190"/>
                <a:gd name="T65" fmla="*/ 10 h 34"/>
                <a:gd name="T66" fmla="*/ 190 w 190"/>
                <a:gd name="T67" fmla="*/ 10 h 34"/>
                <a:gd name="T68" fmla="*/ 190 w 190"/>
                <a:gd name="T69" fmla="*/ 10 h 34"/>
                <a:gd name="T70" fmla="*/ 188 w 190"/>
                <a:gd name="T71" fmla="*/ 13 h 34"/>
                <a:gd name="T72" fmla="*/ 186 w 190"/>
                <a:gd name="T73" fmla="*/ 13 h 34"/>
                <a:gd name="T74" fmla="*/ 183 w 190"/>
                <a:gd name="T75" fmla="*/ 16 h 34"/>
                <a:gd name="T76" fmla="*/ 179 w 190"/>
                <a:gd name="T77" fmla="*/ 16 h 34"/>
                <a:gd name="T78" fmla="*/ 177 w 190"/>
                <a:gd name="T79" fmla="*/ 16 h 34"/>
                <a:gd name="T80" fmla="*/ 172 w 190"/>
                <a:gd name="T81" fmla="*/ 19 h 34"/>
                <a:gd name="T82" fmla="*/ 168 w 190"/>
                <a:gd name="T83" fmla="*/ 19 h 34"/>
                <a:gd name="T84" fmla="*/ 161 w 190"/>
                <a:gd name="T85" fmla="*/ 19 h 34"/>
                <a:gd name="T86" fmla="*/ 155 w 190"/>
                <a:gd name="T87" fmla="*/ 22 h 34"/>
                <a:gd name="T88" fmla="*/ 148 w 190"/>
                <a:gd name="T89" fmla="*/ 22 h 34"/>
                <a:gd name="T90" fmla="*/ 141 w 190"/>
                <a:gd name="T91" fmla="*/ 25 h 34"/>
                <a:gd name="T92" fmla="*/ 135 w 190"/>
                <a:gd name="T93" fmla="*/ 25 h 34"/>
                <a:gd name="T94" fmla="*/ 126 w 190"/>
                <a:gd name="T95" fmla="*/ 25 h 34"/>
                <a:gd name="T96" fmla="*/ 117 w 190"/>
                <a:gd name="T97" fmla="*/ 28 h 34"/>
                <a:gd name="T98" fmla="*/ 99 w 190"/>
                <a:gd name="T99" fmla="*/ 28 h 34"/>
                <a:gd name="T100" fmla="*/ 82 w 190"/>
                <a:gd name="T101" fmla="*/ 31 h 34"/>
                <a:gd name="T102" fmla="*/ 69 w 190"/>
                <a:gd name="T103" fmla="*/ 31 h 34"/>
                <a:gd name="T104" fmla="*/ 58 w 190"/>
                <a:gd name="T105" fmla="*/ 34 h 34"/>
                <a:gd name="T106" fmla="*/ 46 w 190"/>
                <a:gd name="T107" fmla="*/ 34 h 34"/>
                <a:gd name="T108" fmla="*/ 40 w 190"/>
                <a:gd name="T109" fmla="*/ 34 h 34"/>
                <a:gd name="T110" fmla="*/ 33 w 190"/>
                <a:gd name="T111" fmla="*/ 34 h 34"/>
                <a:gd name="T112" fmla="*/ 29 w 190"/>
                <a:gd name="T113" fmla="*/ 34 h 34"/>
                <a:gd name="T114" fmla="*/ 22 w 190"/>
                <a:gd name="T115" fmla="*/ 34 h 34"/>
                <a:gd name="T116" fmla="*/ 18 w 190"/>
                <a:gd name="T117" fmla="*/ 34 h 34"/>
                <a:gd name="T118" fmla="*/ 11 w 190"/>
                <a:gd name="T119" fmla="*/ 31 h 34"/>
                <a:gd name="T120" fmla="*/ 7 w 190"/>
                <a:gd name="T121" fmla="*/ 28 h 34"/>
                <a:gd name="T122" fmla="*/ 7 w 190"/>
                <a:gd name="T123" fmla="*/ 2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0" h="34">
                  <a:moveTo>
                    <a:pt x="7" y="28"/>
                  </a:moveTo>
                  <a:lnTo>
                    <a:pt x="5" y="28"/>
                  </a:lnTo>
                  <a:lnTo>
                    <a:pt x="2" y="28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5" y="22"/>
                  </a:lnTo>
                  <a:lnTo>
                    <a:pt x="9" y="22"/>
                  </a:lnTo>
                  <a:lnTo>
                    <a:pt x="13" y="22"/>
                  </a:lnTo>
                  <a:lnTo>
                    <a:pt x="20" y="19"/>
                  </a:lnTo>
                  <a:lnTo>
                    <a:pt x="29" y="19"/>
                  </a:lnTo>
                  <a:lnTo>
                    <a:pt x="40" y="19"/>
                  </a:lnTo>
                  <a:lnTo>
                    <a:pt x="53" y="16"/>
                  </a:lnTo>
                  <a:lnTo>
                    <a:pt x="66" y="13"/>
                  </a:lnTo>
                  <a:lnTo>
                    <a:pt x="82" y="10"/>
                  </a:lnTo>
                  <a:lnTo>
                    <a:pt x="99" y="10"/>
                  </a:lnTo>
                  <a:lnTo>
                    <a:pt x="113" y="7"/>
                  </a:lnTo>
                  <a:lnTo>
                    <a:pt x="126" y="3"/>
                  </a:lnTo>
                  <a:lnTo>
                    <a:pt x="139" y="3"/>
                  </a:lnTo>
                  <a:lnTo>
                    <a:pt x="148" y="3"/>
                  </a:lnTo>
                  <a:lnTo>
                    <a:pt x="157" y="0"/>
                  </a:lnTo>
                  <a:lnTo>
                    <a:pt x="163" y="0"/>
                  </a:lnTo>
                  <a:lnTo>
                    <a:pt x="170" y="0"/>
                  </a:lnTo>
                  <a:lnTo>
                    <a:pt x="175" y="0"/>
                  </a:lnTo>
                  <a:lnTo>
                    <a:pt x="179" y="0"/>
                  </a:lnTo>
                  <a:lnTo>
                    <a:pt x="183" y="3"/>
                  </a:lnTo>
                  <a:lnTo>
                    <a:pt x="186" y="3"/>
                  </a:lnTo>
                  <a:lnTo>
                    <a:pt x="188" y="3"/>
                  </a:lnTo>
                  <a:lnTo>
                    <a:pt x="190" y="7"/>
                  </a:lnTo>
                  <a:lnTo>
                    <a:pt x="190" y="7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88" y="13"/>
                  </a:lnTo>
                  <a:lnTo>
                    <a:pt x="186" y="13"/>
                  </a:lnTo>
                  <a:lnTo>
                    <a:pt x="183" y="16"/>
                  </a:lnTo>
                  <a:lnTo>
                    <a:pt x="179" y="16"/>
                  </a:lnTo>
                  <a:lnTo>
                    <a:pt x="177" y="16"/>
                  </a:lnTo>
                  <a:lnTo>
                    <a:pt x="172" y="19"/>
                  </a:lnTo>
                  <a:lnTo>
                    <a:pt x="168" y="19"/>
                  </a:lnTo>
                  <a:lnTo>
                    <a:pt x="161" y="19"/>
                  </a:lnTo>
                  <a:lnTo>
                    <a:pt x="155" y="22"/>
                  </a:lnTo>
                  <a:lnTo>
                    <a:pt x="148" y="22"/>
                  </a:lnTo>
                  <a:lnTo>
                    <a:pt x="141" y="25"/>
                  </a:lnTo>
                  <a:lnTo>
                    <a:pt x="135" y="25"/>
                  </a:lnTo>
                  <a:lnTo>
                    <a:pt x="126" y="25"/>
                  </a:lnTo>
                  <a:lnTo>
                    <a:pt x="117" y="28"/>
                  </a:lnTo>
                  <a:lnTo>
                    <a:pt x="99" y="28"/>
                  </a:lnTo>
                  <a:lnTo>
                    <a:pt x="82" y="31"/>
                  </a:lnTo>
                  <a:lnTo>
                    <a:pt x="69" y="31"/>
                  </a:lnTo>
                  <a:lnTo>
                    <a:pt x="58" y="34"/>
                  </a:lnTo>
                  <a:lnTo>
                    <a:pt x="46" y="34"/>
                  </a:lnTo>
                  <a:lnTo>
                    <a:pt x="40" y="34"/>
                  </a:lnTo>
                  <a:lnTo>
                    <a:pt x="33" y="34"/>
                  </a:lnTo>
                  <a:lnTo>
                    <a:pt x="29" y="34"/>
                  </a:lnTo>
                  <a:lnTo>
                    <a:pt x="22" y="34"/>
                  </a:lnTo>
                  <a:lnTo>
                    <a:pt x="18" y="34"/>
                  </a:lnTo>
                  <a:lnTo>
                    <a:pt x="11" y="31"/>
                  </a:lnTo>
                  <a:lnTo>
                    <a:pt x="7" y="28"/>
                  </a:lnTo>
                  <a:lnTo>
                    <a:pt x="7" y="2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7" name="Freeform 274"/>
            <p:cNvSpPr>
              <a:spLocks/>
            </p:cNvSpPr>
            <p:nvPr/>
          </p:nvSpPr>
          <p:spPr bwMode="auto">
            <a:xfrm>
              <a:off x="5660515" y="1408522"/>
              <a:ext cx="114176" cy="958487"/>
            </a:xfrm>
            <a:custGeom>
              <a:avLst/>
              <a:gdLst>
                <a:gd name="T0" fmla="*/ 2 w 19"/>
                <a:gd name="T1" fmla="*/ 6 h 108"/>
                <a:gd name="T2" fmla="*/ 2 w 19"/>
                <a:gd name="T3" fmla="*/ 3 h 108"/>
                <a:gd name="T4" fmla="*/ 0 w 19"/>
                <a:gd name="T5" fmla="*/ 3 h 108"/>
                <a:gd name="T6" fmla="*/ 0 w 19"/>
                <a:gd name="T7" fmla="*/ 3 h 108"/>
                <a:gd name="T8" fmla="*/ 2 w 19"/>
                <a:gd name="T9" fmla="*/ 0 h 108"/>
                <a:gd name="T10" fmla="*/ 4 w 19"/>
                <a:gd name="T11" fmla="*/ 3 h 108"/>
                <a:gd name="T12" fmla="*/ 6 w 19"/>
                <a:gd name="T13" fmla="*/ 3 h 108"/>
                <a:gd name="T14" fmla="*/ 13 w 19"/>
                <a:gd name="T15" fmla="*/ 3 h 108"/>
                <a:gd name="T16" fmla="*/ 19 w 19"/>
                <a:gd name="T17" fmla="*/ 6 h 108"/>
                <a:gd name="T18" fmla="*/ 19 w 19"/>
                <a:gd name="T19" fmla="*/ 105 h 108"/>
                <a:gd name="T20" fmla="*/ 11 w 19"/>
                <a:gd name="T21" fmla="*/ 108 h 108"/>
                <a:gd name="T22" fmla="*/ 11 w 19"/>
                <a:gd name="T23" fmla="*/ 86 h 108"/>
                <a:gd name="T24" fmla="*/ 11 w 19"/>
                <a:gd name="T25" fmla="*/ 71 h 108"/>
                <a:gd name="T26" fmla="*/ 11 w 19"/>
                <a:gd name="T27" fmla="*/ 55 h 108"/>
                <a:gd name="T28" fmla="*/ 11 w 19"/>
                <a:gd name="T29" fmla="*/ 46 h 108"/>
                <a:gd name="T30" fmla="*/ 11 w 19"/>
                <a:gd name="T31" fmla="*/ 34 h 108"/>
                <a:gd name="T32" fmla="*/ 11 w 19"/>
                <a:gd name="T33" fmla="*/ 28 h 108"/>
                <a:gd name="T34" fmla="*/ 11 w 19"/>
                <a:gd name="T35" fmla="*/ 21 h 108"/>
                <a:gd name="T36" fmla="*/ 11 w 19"/>
                <a:gd name="T37" fmla="*/ 18 h 108"/>
                <a:gd name="T38" fmla="*/ 6 w 19"/>
                <a:gd name="T39" fmla="*/ 12 h 108"/>
                <a:gd name="T40" fmla="*/ 4 w 19"/>
                <a:gd name="T41" fmla="*/ 9 h 108"/>
                <a:gd name="T42" fmla="*/ 2 w 19"/>
                <a:gd name="T43" fmla="*/ 6 h 108"/>
                <a:gd name="T44" fmla="*/ 2 w 19"/>
                <a:gd name="T45" fmla="*/ 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" h="108">
                  <a:moveTo>
                    <a:pt x="2" y="6"/>
                  </a:moveTo>
                  <a:lnTo>
                    <a:pt x="2" y="3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0"/>
                  </a:lnTo>
                  <a:lnTo>
                    <a:pt x="4" y="3"/>
                  </a:lnTo>
                  <a:lnTo>
                    <a:pt x="6" y="3"/>
                  </a:lnTo>
                  <a:lnTo>
                    <a:pt x="13" y="3"/>
                  </a:lnTo>
                  <a:lnTo>
                    <a:pt x="19" y="6"/>
                  </a:lnTo>
                  <a:lnTo>
                    <a:pt x="19" y="105"/>
                  </a:lnTo>
                  <a:lnTo>
                    <a:pt x="11" y="108"/>
                  </a:lnTo>
                  <a:lnTo>
                    <a:pt x="11" y="86"/>
                  </a:lnTo>
                  <a:lnTo>
                    <a:pt x="11" y="71"/>
                  </a:lnTo>
                  <a:lnTo>
                    <a:pt x="11" y="55"/>
                  </a:lnTo>
                  <a:lnTo>
                    <a:pt x="11" y="46"/>
                  </a:lnTo>
                  <a:lnTo>
                    <a:pt x="11" y="34"/>
                  </a:lnTo>
                  <a:lnTo>
                    <a:pt x="11" y="28"/>
                  </a:lnTo>
                  <a:lnTo>
                    <a:pt x="11" y="21"/>
                  </a:lnTo>
                  <a:lnTo>
                    <a:pt x="11" y="18"/>
                  </a:lnTo>
                  <a:lnTo>
                    <a:pt x="6" y="12"/>
                  </a:lnTo>
                  <a:lnTo>
                    <a:pt x="4" y="9"/>
                  </a:lnTo>
                  <a:lnTo>
                    <a:pt x="2" y="6"/>
                  </a:lnTo>
                  <a:lnTo>
                    <a:pt x="2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8" name="Freeform 275"/>
            <p:cNvSpPr>
              <a:spLocks/>
            </p:cNvSpPr>
            <p:nvPr/>
          </p:nvSpPr>
          <p:spPr bwMode="auto">
            <a:xfrm>
              <a:off x="5762669" y="1302023"/>
              <a:ext cx="823258" cy="976237"/>
            </a:xfrm>
            <a:custGeom>
              <a:avLst/>
              <a:gdLst>
                <a:gd name="T0" fmla="*/ 113 w 137"/>
                <a:gd name="T1" fmla="*/ 110 h 110"/>
                <a:gd name="T2" fmla="*/ 113 w 137"/>
                <a:gd name="T3" fmla="*/ 86 h 110"/>
                <a:gd name="T4" fmla="*/ 113 w 137"/>
                <a:gd name="T5" fmla="*/ 64 h 110"/>
                <a:gd name="T6" fmla="*/ 113 w 137"/>
                <a:gd name="T7" fmla="*/ 49 h 110"/>
                <a:gd name="T8" fmla="*/ 113 w 137"/>
                <a:gd name="T9" fmla="*/ 37 h 110"/>
                <a:gd name="T10" fmla="*/ 113 w 137"/>
                <a:gd name="T11" fmla="*/ 21 h 110"/>
                <a:gd name="T12" fmla="*/ 108 w 137"/>
                <a:gd name="T13" fmla="*/ 12 h 110"/>
                <a:gd name="T14" fmla="*/ 102 w 137"/>
                <a:gd name="T15" fmla="*/ 9 h 110"/>
                <a:gd name="T16" fmla="*/ 95 w 137"/>
                <a:gd name="T17" fmla="*/ 9 h 110"/>
                <a:gd name="T18" fmla="*/ 91 w 137"/>
                <a:gd name="T19" fmla="*/ 9 h 110"/>
                <a:gd name="T20" fmla="*/ 84 w 137"/>
                <a:gd name="T21" fmla="*/ 9 h 110"/>
                <a:gd name="T22" fmla="*/ 75 w 137"/>
                <a:gd name="T23" fmla="*/ 9 h 110"/>
                <a:gd name="T24" fmla="*/ 62 w 137"/>
                <a:gd name="T25" fmla="*/ 12 h 110"/>
                <a:gd name="T26" fmla="*/ 49 w 137"/>
                <a:gd name="T27" fmla="*/ 12 h 110"/>
                <a:gd name="T28" fmla="*/ 31 w 137"/>
                <a:gd name="T29" fmla="*/ 15 h 110"/>
                <a:gd name="T30" fmla="*/ 11 w 137"/>
                <a:gd name="T31" fmla="*/ 15 h 110"/>
                <a:gd name="T32" fmla="*/ 0 w 137"/>
                <a:gd name="T33" fmla="*/ 15 h 110"/>
                <a:gd name="T34" fmla="*/ 9 w 137"/>
                <a:gd name="T35" fmla="*/ 15 h 110"/>
                <a:gd name="T36" fmla="*/ 22 w 137"/>
                <a:gd name="T37" fmla="*/ 15 h 110"/>
                <a:gd name="T38" fmla="*/ 38 w 137"/>
                <a:gd name="T39" fmla="*/ 12 h 110"/>
                <a:gd name="T40" fmla="*/ 55 w 137"/>
                <a:gd name="T41" fmla="*/ 9 h 110"/>
                <a:gd name="T42" fmla="*/ 75 w 137"/>
                <a:gd name="T43" fmla="*/ 9 h 110"/>
                <a:gd name="T44" fmla="*/ 89 w 137"/>
                <a:gd name="T45" fmla="*/ 6 h 110"/>
                <a:gd name="T46" fmla="*/ 97 w 137"/>
                <a:gd name="T47" fmla="*/ 3 h 110"/>
                <a:gd name="T48" fmla="*/ 100 w 137"/>
                <a:gd name="T49" fmla="*/ 3 h 110"/>
                <a:gd name="T50" fmla="*/ 104 w 137"/>
                <a:gd name="T51" fmla="*/ 3 h 110"/>
                <a:gd name="T52" fmla="*/ 106 w 137"/>
                <a:gd name="T53" fmla="*/ 0 h 110"/>
                <a:gd name="T54" fmla="*/ 113 w 137"/>
                <a:gd name="T55" fmla="*/ 3 h 110"/>
                <a:gd name="T56" fmla="*/ 124 w 137"/>
                <a:gd name="T57" fmla="*/ 6 h 110"/>
                <a:gd name="T58" fmla="*/ 133 w 137"/>
                <a:gd name="T59" fmla="*/ 12 h 110"/>
                <a:gd name="T60" fmla="*/ 137 w 137"/>
                <a:gd name="T61" fmla="*/ 12 h 110"/>
                <a:gd name="T62" fmla="*/ 137 w 137"/>
                <a:gd name="T63" fmla="*/ 15 h 110"/>
                <a:gd name="T64" fmla="*/ 133 w 137"/>
                <a:gd name="T65" fmla="*/ 18 h 110"/>
                <a:gd name="T66" fmla="*/ 128 w 137"/>
                <a:gd name="T67" fmla="*/ 24 h 110"/>
                <a:gd name="T68" fmla="*/ 126 w 137"/>
                <a:gd name="T69" fmla="*/ 43 h 110"/>
                <a:gd name="T70" fmla="*/ 124 w 137"/>
                <a:gd name="T71" fmla="*/ 70 h 110"/>
                <a:gd name="T72" fmla="*/ 122 w 137"/>
                <a:gd name="T73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7" h="110">
                  <a:moveTo>
                    <a:pt x="122" y="110"/>
                  </a:moveTo>
                  <a:lnTo>
                    <a:pt x="113" y="110"/>
                  </a:lnTo>
                  <a:lnTo>
                    <a:pt x="113" y="98"/>
                  </a:lnTo>
                  <a:lnTo>
                    <a:pt x="113" y="86"/>
                  </a:lnTo>
                  <a:lnTo>
                    <a:pt x="113" y="74"/>
                  </a:lnTo>
                  <a:lnTo>
                    <a:pt x="113" y="64"/>
                  </a:lnTo>
                  <a:lnTo>
                    <a:pt x="113" y="55"/>
                  </a:lnTo>
                  <a:lnTo>
                    <a:pt x="113" y="49"/>
                  </a:lnTo>
                  <a:lnTo>
                    <a:pt x="113" y="43"/>
                  </a:lnTo>
                  <a:lnTo>
                    <a:pt x="113" y="37"/>
                  </a:lnTo>
                  <a:lnTo>
                    <a:pt x="113" y="27"/>
                  </a:lnTo>
                  <a:lnTo>
                    <a:pt x="113" y="21"/>
                  </a:lnTo>
                  <a:lnTo>
                    <a:pt x="111" y="15"/>
                  </a:lnTo>
                  <a:lnTo>
                    <a:pt x="108" y="12"/>
                  </a:lnTo>
                  <a:lnTo>
                    <a:pt x="106" y="9"/>
                  </a:lnTo>
                  <a:lnTo>
                    <a:pt x="102" y="9"/>
                  </a:lnTo>
                  <a:lnTo>
                    <a:pt x="97" y="9"/>
                  </a:lnTo>
                  <a:lnTo>
                    <a:pt x="95" y="9"/>
                  </a:lnTo>
                  <a:lnTo>
                    <a:pt x="93" y="9"/>
                  </a:lnTo>
                  <a:lnTo>
                    <a:pt x="91" y="9"/>
                  </a:lnTo>
                  <a:lnTo>
                    <a:pt x="89" y="9"/>
                  </a:lnTo>
                  <a:lnTo>
                    <a:pt x="84" y="9"/>
                  </a:lnTo>
                  <a:lnTo>
                    <a:pt x="80" y="9"/>
                  </a:lnTo>
                  <a:lnTo>
                    <a:pt x="75" y="9"/>
                  </a:lnTo>
                  <a:lnTo>
                    <a:pt x="69" y="9"/>
                  </a:lnTo>
                  <a:lnTo>
                    <a:pt x="62" y="12"/>
                  </a:lnTo>
                  <a:lnTo>
                    <a:pt x="55" y="12"/>
                  </a:lnTo>
                  <a:lnTo>
                    <a:pt x="49" y="12"/>
                  </a:lnTo>
                  <a:lnTo>
                    <a:pt x="40" y="12"/>
                  </a:lnTo>
                  <a:lnTo>
                    <a:pt x="31" y="15"/>
                  </a:lnTo>
                  <a:lnTo>
                    <a:pt x="20" y="15"/>
                  </a:lnTo>
                  <a:lnTo>
                    <a:pt x="11" y="15"/>
                  </a:lnTo>
                  <a:lnTo>
                    <a:pt x="0" y="18"/>
                  </a:lnTo>
                  <a:lnTo>
                    <a:pt x="0" y="15"/>
                  </a:lnTo>
                  <a:lnTo>
                    <a:pt x="5" y="15"/>
                  </a:lnTo>
                  <a:lnTo>
                    <a:pt x="9" y="15"/>
                  </a:lnTo>
                  <a:lnTo>
                    <a:pt x="16" y="15"/>
                  </a:lnTo>
                  <a:lnTo>
                    <a:pt x="22" y="15"/>
                  </a:lnTo>
                  <a:lnTo>
                    <a:pt x="29" y="12"/>
                  </a:lnTo>
                  <a:lnTo>
                    <a:pt x="38" y="12"/>
                  </a:lnTo>
                  <a:lnTo>
                    <a:pt x="47" y="12"/>
                  </a:lnTo>
                  <a:lnTo>
                    <a:pt x="55" y="9"/>
                  </a:lnTo>
                  <a:lnTo>
                    <a:pt x="66" y="9"/>
                  </a:lnTo>
                  <a:lnTo>
                    <a:pt x="75" y="9"/>
                  </a:lnTo>
                  <a:lnTo>
                    <a:pt x="82" y="6"/>
                  </a:lnTo>
                  <a:lnTo>
                    <a:pt x="89" y="6"/>
                  </a:lnTo>
                  <a:lnTo>
                    <a:pt x="93" y="3"/>
                  </a:lnTo>
                  <a:lnTo>
                    <a:pt x="97" y="3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2" y="3"/>
                  </a:lnTo>
                  <a:lnTo>
                    <a:pt x="104" y="3"/>
                  </a:lnTo>
                  <a:lnTo>
                    <a:pt x="106" y="0"/>
                  </a:lnTo>
                  <a:lnTo>
                    <a:pt x="106" y="0"/>
                  </a:lnTo>
                  <a:lnTo>
                    <a:pt x="108" y="3"/>
                  </a:lnTo>
                  <a:lnTo>
                    <a:pt x="113" y="3"/>
                  </a:lnTo>
                  <a:lnTo>
                    <a:pt x="117" y="6"/>
                  </a:lnTo>
                  <a:lnTo>
                    <a:pt x="124" y="6"/>
                  </a:lnTo>
                  <a:lnTo>
                    <a:pt x="130" y="9"/>
                  </a:lnTo>
                  <a:lnTo>
                    <a:pt x="133" y="12"/>
                  </a:lnTo>
                  <a:lnTo>
                    <a:pt x="137" y="12"/>
                  </a:lnTo>
                  <a:lnTo>
                    <a:pt x="137" y="12"/>
                  </a:lnTo>
                  <a:lnTo>
                    <a:pt x="137" y="15"/>
                  </a:lnTo>
                  <a:lnTo>
                    <a:pt x="137" y="15"/>
                  </a:lnTo>
                  <a:lnTo>
                    <a:pt x="135" y="15"/>
                  </a:lnTo>
                  <a:lnTo>
                    <a:pt x="133" y="18"/>
                  </a:lnTo>
                  <a:lnTo>
                    <a:pt x="130" y="18"/>
                  </a:lnTo>
                  <a:lnTo>
                    <a:pt x="128" y="24"/>
                  </a:lnTo>
                  <a:lnTo>
                    <a:pt x="128" y="30"/>
                  </a:lnTo>
                  <a:lnTo>
                    <a:pt x="126" y="43"/>
                  </a:lnTo>
                  <a:lnTo>
                    <a:pt x="124" y="55"/>
                  </a:lnTo>
                  <a:lnTo>
                    <a:pt x="124" y="70"/>
                  </a:lnTo>
                  <a:lnTo>
                    <a:pt x="124" y="89"/>
                  </a:lnTo>
                  <a:lnTo>
                    <a:pt x="122" y="110"/>
                  </a:lnTo>
                  <a:lnTo>
                    <a:pt x="122" y="11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19" name="Freeform 276"/>
            <p:cNvSpPr>
              <a:spLocks/>
            </p:cNvSpPr>
            <p:nvPr/>
          </p:nvSpPr>
          <p:spPr bwMode="auto">
            <a:xfrm>
              <a:off x="5696570" y="1541642"/>
              <a:ext cx="600917" cy="168626"/>
            </a:xfrm>
            <a:custGeom>
              <a:avLst/>
              <a:gdLst>
                <a:gd name="T0" fmla="*/ 60 w 100"/>
                <a:gd name="T1" fmla="*/ 19 h 19"/>
                <a:gd name="T2" fmla="*/ 44 w 100"/>
                <a:gd name="T3" fmla="*/ 19 h 19"/>
                <a:gd name="T4" fmla="*/ 29 w 100"/>
                <a:gd name="T5" fmla="*/ 19 h 19"/>
                <a:gd name="T6" fmla="*/ 13 w 100"/>
                <a:gd name="T7" fmla="*/ 19 h 19"/>
                <a:gd name="T8" fmla="*/ 0 w 100"/>
                <a:gd name="T9" fmla="*/ 19 h 19"/>
                <a:gd name="T10" fmla="*/ 0 w 100"/>
                <a:gd name="T11" fmla="*/ 6 h 19"/>
                <a:gd name="T12" fmla="*/ 13 w 100"/>
                <a:gd name="T13" fmla="*/ 6 h 19"/>
                <a:gd name="T14" fmla="*/ 24 w 100"/>
                <a:gd name="T15" fmla="*/ 3 h 19"/>
                <a:gd name="T16" fmla="*/ 33 w 100"/>
                <a:gd name="T17" fmla="*/ 3 h 19"/>
                <a:gd name="T18" fmla="*/ 42 w 100"/>
                <a:gd name="T19" fmla="*/ 3 h 19"/>
                <a:gd name="T20" fmla="*/ 58 w 100"/>
                <a:gd name="T21" fmla="*/ 0 h 19"/>
                <a:gd name="T22" fmla="*/ 73 w 100"/>
                <a:gd name="T23" fmla="*/ 0 h 19"/>
                <a:gd name="T24" fmla="*/ 80 w 100"/>
                <a:gd name="T25" fmla="*/ 0 h 19"/>
                <a:gd name="T26" fmla="*/ 84 w 100"/>
                <a:gd name="T27" fmla="*/ 0 h 19"/>
                <a:gd name="T28" fmla="*/ 91 w 100"/>
                <a:gd name="T29" fmla="*/ 3 h 19"/>
                <a:gd name="T30" fmla="*/ 95 w 100"/>
                <a:gd name="T31" fmla="*/ 6 h 19"/>
                <a:gd name="T32" fmla="*/ 97 w 100"/>
                <a:gd name="T33" fmla="*/ 6 h 19"/>
                <a:gd name="T34" fmla="*/ 100 w 100"/>
                <a:gd name="T35" fmla="*/ 10 h 19"/>
                <a:gd name="T36" fmla="*/ 97 w 100"/>
                <a:gd name="T37" fmla="*/ 13 h 19"/>
                <a:gd name="T38" fmla="*/ 95 w 100"/>
                <a:gd name="T39" fmla="*/ 13 h 19"/>
                <a:gd name="T40" fmla="*/ 95 w 100"/>
                <a:gd name="T41" fmla="*/ 13 h 19"/>
                <a:gd name="T42" fmla="*/ 93 w 100"/>
                <a:gd name="T43" fmla="*/ 16 h 19"/>
                <a:gd name="T44" fmla="*/ 89 w 100"/>
                <a:gd name="T45" fmla="*/ 16 h 19"/>
                <a:gd name="T46" fmla="*/ 84 w 100"/>
                <a:gd name="T47" fmla="*/ 16 h 19"/>
                <a:gd name="T48" fmla="*/ 80 w 100"/>
                <a:gd name="T49" fmla="*/ 16 h 19"/>
                <a:gd name="T50" fmla="*/ 73 w 100"/>
                <a:gd name="T51" fmla="*/ 16 h 19"/>
                <a:gd name="T52" fmla="*/ 66 w 100"/>
                <a:gd name="T53" fmla="*/ 16 h 19"/>
                <a:gd name="T54" fmla="*/ 60 w 100"/>
                <a:gd name="T55" fmla="*/ 19 h 19"/>
                <a:gd name="T56" fmla="*/ 60 w 100"/>
                <a:gd name="T57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0" h="19">
                  <a:moveTo>
                    <a:pt x="60" y="19"/>
                  </a:moveTo>
                  <a:lnTo>
                    <a:pt x="44" y="19"/>
                  </a:lnTo>
                  <a:lnTo>
                    <a:pt x="29" y="19"/>
                  </a:lnTo>
                  <a:lnTo>
                    <a:pt x="13" y="19"/>
                  </a:lnTo>
                  <a:lnTo>
                    <a:pt x="0" y="19"/>
                  </a:lnTo>
                  <a:lnTo>
                    <a:pt x="0" y="6"/>
                  </a:lnTo>
                  <a:lnTo>
                    <a:pt x="13" y="6"/>
                  </a:lnTo>
                  <a:lnTo>
                    <a:pt x="24" y="3"/>
                  </a:lnTo>
                  <a:lnTo>
                    <a:pt x="33" y="3"/>
                  </a:lnTo>
                  <a:lnTo>
                    <a:pt x="42" y="3"/>
                  </a:lnTo>
                  <a:lnTo>
                    <a:pt x="58" y="0"/>
                  </a:lnTo>
                  <a:lnTo>
                    <a:pt x="73" y="0"/>
                  </a:lnTo>
                  <a:lnTo>
                    <a:pt x="80" y="0"/>
                  </a:lnTo>
                  <a:lnTo>
                    <a:pt x="84" y="0"/>
                  </a:lnTo>
                  <a:lnTo>
                    <a:pt x="91" y="3"/>
                  </a:lnTo>
                  <a:lnTo>
                    <a:pt x="95" y="6"/>
                  </a:lnTo>
                  <a:lnTo>
                    <a:pt x="97" y="6"/>
                  </a:lnTo>
                  <a:lnTo>
                    <a:pt x="100" y="10"/>
                  </a:lnTo>
                  <a:lnTo>
                    <a:pt x="97" y="13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93" y="16"/>
                  </a:lnTo>
                  <a:lnTo>
                    <a:pt x="89" y="16"/>
                  </a:lnTo>
                  <a:lnTo>
                    <a:pt x="84" y="16"/>
                  </a:lnTo>
                  <a:lnTo>
                    <a:pt x="80" y="16"/>
                  </a:lnTo>
                  <a:lnTo>
                    <a:pt x="73" y="16"/>
                  </a:lnTo>
                  <a:lnTo>
                    <a:pt x="66" y="16"/>
                  </a:lnTo>
                  <a:lnTo>
                    <a:pt x="60" y="19"/>
                  </a:lnTo>
                  <a:lnTo>
                    <a:pt x="60" y="1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0" name="Freeform 277"/>
            <p:cNvSpPr>
              <a:spLocks/>
            </p:cNvSpPr>
            <p:nvPr/>
          </p:nvSpPr>
          <p:spPr bwMode="auto">
            <a:xfrm>
              <a:off x="5726614" y="1763517"/>
              <a:ext cx="570873" cy="159748"/>
            </a:xfrm>
            <a:custGeom>
              <a:avLst/>
              <a:gdLst>
                <a:gd name="T0" fmla="*/ 75 w 95"/>
                <a:gd name="T1" fmla="*/ 0 h 18"/>
                <a:gd name="T2" fmla="*/ 79 w 95"/>
                <a:gd name="T3" fmla="*/ 0 h 18"/>
                <a:gd name="T4" fmla="*/ 86 w 95"/>
                <a:gd name="T5" fmla="*/ 0 h 18"/>
                <a:gd name="T6" fmla="*/ 88 w 95"/>
                <a:gd name="T7" fmla="*/ 3 h 18"/>
                <a:gd name="T8" fmla="*/ 90 w 95"/>
                <a:gd name="T9" fmla="*/ 6 h 18"/>
                <a:gd name="T10" fmla="*/ 92 w 95"/>
                <a:gd name="T11" fmla="*/ 9 h 18"/>
                <a:gd name="T12" fmla="*/ 95 w 95"/>
                <a:gd name="T13" fmla="*/ 9 h 18"/>
                <a:gd name="T14" fmla="*/ 92 w 95"/>
                <a:gd name="T15" fmla="*/ 12 h 18"/>
                <a:gd name="T16" fmla="*/ 90 w 95"/>
                <a:gd name="T17" fmla="*/ 12 h 18"/>
                <a:gd name="T18" fmla="*/ 90 w 95"/>
                <a:gd name="T19" fmla="*/ 12 h 18"/>
                <a:gd name="T20" fmla="*/ 88 w 95"/>
                <a:gd name="T21" fmla="*/ 12 h 18"/>
                <a:gd name="T22" fmla="*/ 86 w 95"/>
                <a:gd name="T23" fmla="*/ 12 h 18"/>
                <a:gd name="T24" fmla="*/ 84 w 95"/>
                <a:gd name="T25" fmla="*/ 12 h 18"/>
                <a:gd name="T26" fmla="*/ 79 w 95"/>
                <a:gd name="T27" fmla="*/ 15 h 18"/>
                <a:gd name="T28" fmla="*/ 77 w 95"/>
                <a:gd name="T29" fmla="*/ 15 h 18"/>
                <a:gd name="T30" fmla="*/ 70 w 95"/>
                <a:gd name="T31" fmla="*/ 15 h 18"/>
                <a:gd name="T32" fmla="*/ 66 w 95"/>
                <a:gd name="T33" fmla="*/ 15 h 18"/>
                <a:gd name="T34" fmla="*/ 59 w 95"/>
                <a:gd name="T35" fmla="*/ 15 h 18"/>
                <a:gd name="T36" fmla="*/ 53 w 95"/>
                <a:gd name="T37" fmla="*/ 15 h 18"/>
                <a:gd name="T38" fmla="*/ 46 w 95"/>
                <a:gd name="T39" fmla="*/ 15 h 18"/>
                <a:gd name="T40" fmla="*/ 37 w 95"/>
                <a:gd name="T41" fmla="*/ 18 h 18"/>
                <a:gd name="T42" fmla="*/ 28 w 95"/>
                <a:gd name="T43" fmla="*/ 18 h 18"/>
                <a:gd name="T44" fmla="*/ 19 w 95"/>
                <a:gd name="T45" fmla="*/ 18 h 18"/>
                <a:gd name="T46" fmla="*/ 8 w 95"/>
                <a:gd name="T47" fmla="*/ 18 h 18"/>
                <a:gd name="T48" fmla="*/ 0 w 95"/>
                <a:gd name="T49" fmla="*/ 18 h 18"/>
                <a:gd name="T50" fmla="*/ 0 w 95"/>
                <a:gd name="T51" fmla="*/ 6 h 18"/>
                <a:gd name="T52" fmla="*/ 15 w 95"/>
                <a:gd name="T53" fmla="*/ 6 h 18"/>
                <a:gd name="T54" fmla="*/ 28 w 95"/>
                <a:gd name="T55" fmla="*/ 3 h 18"/>
                <a:gd name="T56" fmla="*/ 39 w 95"/>
                <a:gd name="T57" fmla="*/ 3 h 18"/>
                <a:gd name="T58" fmla="*/ 50 w 95"/>
                <a:gd name="T59" fmla="*/ 0 h 18"/>
                <a:gd name="T60" fmla="*/ 59 w 95"/>
                <a:gd name="T61" fmla="*/ 0 h 18"/>
                <a:gd name="T62" fmla="*/ 66 w 95"/>
                <a:gd name="T63" fmla="*/ 0 h 18"/>
                <a:gd name="T64" fmla="*/ 70 w 95"/>
                <a:gd name="T65" fmla="*/ 0 h 18"/>
                <a:gd name="T66" fmla="*/ 75 w 95"/>
                <a:gd name="T67" fmla="*/ 0 h 18"/>
                <a:gd name="T68" fmla="*/ 75 w 95"/>
                <a:gd name="T6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5" h="18">
                  <a:moveTo>
                    <a:pt x="75" y="0"/>
                  </a:moveTo>
                  <a:lnTo>
                    <a:pt x="79" y="0"/>
                  </a:lnTo>
                  <a:lnTo>
                    <a:pt x="86" y="0"/>
                  </a:lnTo>
                  <a:lnTo>
                    <a:pt x="88" y="3"/>
                  </a:lnTo>
                  <a:lnTo>
                    <a:pt x="90" y="6"/>
                  </a:lnTo>
                  <a:lnTo>
                    <a:pt x="92" y="9"/>
                  </a:lnTo>
                  <a:lnTo>
                    <a:pt x="95" y="9"/>
                  </a:lnTo>
                  <a:lnTo>
                    <a:pt x="92" y="12"/>
                  </a:lnTo>
                  <a:lnTo>
                    <a:pt x="90" y="12"/>
                  </a:lnTo>
                  <a:lnTo>
                    <a:pt x="90" y="12"/>
                  </a:lnTo>
                  <a:lnTo>
                    <a:pt x="88" y="12"/>
                  </a:lnTo>
                  <a:lnTo>
                    <a:pt x="86" y="12"/>
                  </a:lnTo>
                  <a:lnTo>
                    <a:pt x="84" y="12"/>
                  </a:lnTo>
                  <a:lnTo>
                    <a:pt x="79" y="15"/>
                  </a:lnTo>
                  <a:lnTo>
                    <a:pt x="77" y="15"/>
                  </a:lnTo>
                  <a:lnTo>
                    <a:pt x="70" y="15"/>
                  </a:lnTo>
                  <a:lnTo>
                    <a:pt x="66" y="15"/>
                  </a:lnTo>
                  <a:lnTo>
                    <a:pt x="59" y="15"/>
                  </a:lnTo>
                  <a:lnTo>
                    <a:pt x="53" y="15"/>
                  </a:lnTo>
                  <a:lnTo>
                    <a:pt x="46" y="15"/>
                  </a:lnTo>
                  <a:lnTo>
                    <a:pt x="37" y="18"/>
                  </a:lnTo>
                  <a:lnTo>
                    <a:pt x="28" y="18"/>
                  </a:lnTo>
                  <a:lnTo>
                    <a:pt x="19" y="18"/>
                  </a:lnTo>
                  <a:lnTo>
                    <a:pt x="8" y="18"/>
                  </a:lnTo>
                  <a:lnTo>
                    <a:pt x="0" y="18"/>
                  </a:lnTo>
                  <a:lnTo>
                    <a:pt x="0" y="6"/>
                  </a:lnTo>
                  <a:lnTo>
                    <a:pt x="15" y="6"/>
                  </a:lnTo>
                  <a:lnTo>
                    <a:pt x="28" y="3"/>
                  </a:lnTo>
                  <a:lnTo>
                    <a:pt x="39" y="3"/>
                  </a:lnTo>
                  <a:lnTo>
                    <a:pt x="50" y="0"/>
                  </a:lnTo>
                  <a:lnTo>
                    <a:pt x="59" y="0"/>
                  </a:lnTo>
                  <a:lnTo>
                    <a:pt x="66" y="0"/>
                  </a:lnTo>
                  <a:lnTo>
                    <a:pt x="70" y="0"/>
                  </a:lnTo>
                  <a:lnTo>
                    <a:pt x="75" y="0"/>
                  </a:lnTo>
                  <a:lnTo>
                    <a:pt x="75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1" name="Freeform 278"/>
            <p:cNvSpPr>
              <a:spLocks/>
            </p:cNvSpPr>
            <p:nvPr/>
          </p:nvSpPr>
          <p:spPr bwMode="auto">
            <a:xfrm>
              <a:off x="5696570" y="1985386"/>
              <a:ext cx="624954" cy="186375"/>
            </a:xfrm>
            <a:custGeom>
              <a:avLst/>
              <a:gdLst>
                <a:gd name="T0" fmla="*/ 89 w 104"/>
                <a:gd name="T1" fmla="*/ 15 h 21"/>
                <a:gd name="T2" fmla="*/ 86 w 104"/>
                <a:gd name="T3" fmla="*/ 18 h 21"/>
                <a:gd name="T4" fmla="*/ 80 w 104"/>
                <a:gd name="T5" fmla="*/ 18 h 21"/>
                <a:gd name="T6" fmla="*/ 71 w 104"/>
                <a:gd name="T7" fmla="*/ 18 h 21"/>
                <a:gd name="T8" fmla="*/ 62 w 104"/>
                <a:gd name="T9" fmla="*/ 18 h 21"/>
                <a:gd name="T10" fmla="*/ 49 w 104"/>
                <a:gd name="T11" fmla="*/ 18 h 21"/>
                <a:gd name="T12" fmla="*/ 36 w 104"/>
                <a:gd name="T13" fmla="*/ 21 h 21"/>
                <a:gd name="T14" fmla="*/ 18 w 104"/>
                <a:gd name="T15" fmla="*/ 21 h 21"/>
                <a:gd name="T16" fmla="*/ 9 w 104"/>
                <a:gd name="T17" fmla="*/ 21 h 21"/>
                <a:gd name="T18" fmla="*/ 0 w 104"/>
                <a:gd name="T19" fmla="*/ 21 h 21"/>
                <a:gd name="T20" fmla="*/ 0 w 104"/>
                <a:gd name="T21" fmla="*/ 9 h 21"/>
                <a:gd name="T22" fmla="*/ 9 w 104"/>
                <a:gd name="T23" fmla="*/ 6 h 21"/>
                <a:gd name="T24" fmla="*/ 18 w 104"/>
                <a:gd name="T25" fmla="*/ 6 h 21"/>
                <a:gd name="T26" fmla="*/ 27 w 104"/>
                <a:gd name="T27" fmla="*/ 6 h 21"/>
                <a:gd name="T28" fmla="*/ 33 w 104"/>
                <a:gd name="T29" fmla="*/ 6 h 21"/>
                <a:gd name="T30" fmla="*/ 40 w 104"/>
                <a:gd name="T31" fmla="*/ 3 h 21"/>
                <a:gd name="T32" fmla="*/ 47 w 104"/>
                <a:gd name="T33" fmla="*/ 3 h 21"/>
                <a:gd name="T34" fmla="*/ 51 w 104"/>
                <a:gd name="T35" fmla="*/ 3 h 21"/>
                <a:gd name="T36" fmla="*/ 55 w 104"/>
                <a:gd name="T37" fmla="*/ 3 h 21"/>
                <a:gd name="T38" fmla="*/ 62 w 104"/>
                <a:gd name="T39" fmla="*/ 3 h 21"/>
                <a:gd name="T40" fmla="*/ 69 w 104"/>
                <a:gd name="T41" fmla="*/ 3 h 21"/>
                <a:gd name="T42" fmla="*/ 75 w 104"/>
                <a:gd name="T43" fmla="*/ 0 h 21"/>
                <a:gd name="T44" fmla="*/ 80 w 104"/>
                <a:gd name="T45" fmla="*/ 0 h 21"/>
                <a:gd name="T46" fmla="*/ 86 w 104"/>
                <a:gd name="T47" fmla="*/ 3 h 21"/>
                <a:gd name="T48" fmla="*/ 95 w 104"/>
                <a:gd name="T49" fmla="*/ 3 h 21"/>
                <a:gd name="T50" fmla="*/ 97 w 104"/>
                <a:gd name="T51" fmla="*/ 6 h 21"/>
                <a:gd name="T52" fmla="*/ 100 w 104"/>
                <a:gd name="T53" fmla="*/ 6 h 21"/>
                <a:gd name="T54" fmla="*/ 102 w 104"/>
                <a:gd name="T55" fmla="*/ 6 h 21"/>
                <a:gd name="T56" fmla="*/ 104 w 104"/>
                <a:gd name="T57" fmla="*/ 9 h 21"/>
                <a:gd name="T58" fmla="*/ 102 w 104"/>
                <a:gd name="T59" fmla="*/ 12 h 21"/>
                <a:gd name="T60" fmla="*/ 100 w 104"/>
                <a:gd name="T61" fmla="*/ 12 h 21"/>
                <a:gd name="T62" fmla="*/ 95 w 104"/>
                <a:gd name="T63" fmla="*/ 15 h 21"/>
                <a:gd name="T64" fmla="*/ 89 w 104"/>
                <a:gd name="T65" fmla="*/ 15 h 21"/>
                <a:gd name="T66" fmla="*/ 89 w 104"/>
                <a:gd name="T67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4" h="21">
                  <a:moveTo>
                    <a:pt x="89" y="15"/>
                  </a:moveTo>
                  <a:lnTo>
                    <a:pt x="86" y="18"/>
                  </a:lnTo>
                  <a:lnTo>
                    <a:pt x="80" y="18"/>
                  </a:lnTo>
                  <a:lnTo>
                    <a:pt x="71" y="18"/>
                  </a:lnTo>
                  <a:lnTo>
                    <a:pt x="62" y="18"/>
                  </a:lnTo>
                  <a:lnTo>
                    <a:pt x="49" y="18"/>
                  </a:lnTo>
                  <a:lnTo>
                    <a:pt x="36" y="21"/>
                  </a:lnTo>
                  <a:lnTo>
                    <a:pt x="18" y="21"/>
                  </a:lnTo>
                  <a:lnTo>
                    <a:pt x="9" y="21"/>
                  </a:lnTo>
                  <a:lnTo>
                    <a:pt x="0" y="21"/>
                  </a:lnTo>
                  <a:lnTo>
                    <a:pt x="0" y="9"/>
                  </a:lnTo>
                  <a:lnTo>
                    <a:pt x="9" y="6"/>
                  </a:lnTo>
                  <a:lnTo>
                    <a:pt x="18" y="6"/>
                  </a:lnTo>
                  <a:lnTo>
                    <a:pt x="27" y="6"/>
                  </a:lnTo>
                  <a:lnTo>
                    <a:pt x="33" y="6"/>
                  </a:lnTo>
                  <a:lnTo>
                    <a:pt x="40" y="3"/>
                  </a:lnTo>
                  <a:lnTo>
                    <a:pt x="47" y="3"/>
                  </a:lnTo>
                  <a:lnTo>
                    <a:pt x="51" y="3"/>
                  </a:lnTo>
                  <a:lnTo>
                    <a:pt x="55" y="3"/>
                  </a:lnTo>
                  <a:lnTo>
                    <a:pt x="62" y="3"/>
                  </a:lnTo>
                  <a:lnTo>
                    <a:pt x="69" y="3"/>
                  </a:lnTo>
                  <a:lnTo>
                    <a:pt x="75" y="0"/>
                  </a:lnTo>
                  <a:lnTo>
                    <a:pt x="80" y="0"/>
                  </a:lnTo>
                  <a:lnTo>
                    <a:pt x="86" y="3"/>
                  </a:lnTo>
                  <a:lnTo>
                    <a:pt x="95" y="3"/>
                  </a:lnTo>
                  <a:lnTo>
                    <a:pt x="97" y="6"/>
                  </a:lnTo>
                  <a:lnTo>
                    <a:pt x="100" y="6"/>
                  </a:lnTo>
                  <a:lnTo>
                    <a:pt x="102" y="6"/>
                  </a:lnTo>
                  <a:lnTo>
                    <a:pt x="104" y="9"/>
                  </a:lnTo>
                  <a:lnTo>
                    <a:pt x="102" y="12"/>
                  </a:lnTo>
                  <a:lnTo>
                    <a:pt x="100" y="12"/>
                  </a:lnTo>
                  <a:lnTo>
                    <a:pt x="95" y="15"/>
                  </a:lnTo>
                  <a:lnTo>
                    <a:pt x="89" y="15"/>
                  </a:lnTo>
                  <a:lnTo>
                    <a:pt x="89" y="1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2" name="Freeform 279"/>
            <p:cNvSpPr>
              <a:spLocks/>
            </p:cNvSpPr>
            <p:nvPr/>
          </p:nvSpPr>
          <p:spPr bwMode="auto">
            <a:xfrm>
              <a:off x="4915378" y="2198384"/>
              <a:ext cx="2373624" cy="354995"/>
            </a:xfrm>
            <a:custGeom>
              <a:avLst/>
              <a:gdLst>
                <a:gd name="T0" fmla="*/ 13 w 395"/>
                <a:gd name="T1" fmla="*/ 19 h 40"/>
                <a:gd name="T2" fmla="*/ 53 w 395"/>
                <a:gd name="T3" fmla="*/ 19 h 40"/>
                <a:gd name="T4" fmla="*/ 79 w 395"/>
                <a:gd name="T5" fmla="*/ 16 h 40"/>
                <a:gd name="T6" fmla="*/ 110 w 395"/>
                <a:gd name="T7" fmla="*/ 13 h 40"/>
                <a:gd name="T8" fmla="*/ 148 w 395"/>
                <a:gd name="T9" fmla="*/ 13 h 40"/>
                <a:gd name="T10" fmla="*/ 168 w 395"/>
                <a:gd name="T11" fmla="*/ 9 h 40"/>
                <a:gd name="T12" fmla="*/ 192 w 395"/>
                <a:gd name="T13" fmla="*/ 9 h 40"/>
                <a:gd name="T14" fmla="*/ 243 w 395"/>
                <a:gd name="T15" fmla="*/ 6 h 40"/>
                <a:gd name="T16" fmla="*/ 302 w 395"/>
                <a:gd name="T17" fmla="*/ 3 h 40"/>
                <a:gd name="T18" fmla="*/ 320 w 395"/>
                <a:gd name="T19" fmla="*/ 0 h 40"/>
                <a:gd name="T20" fmla="*/ 335 w 395"/>
                <a:gd name="T21" fmla="*/ 0 h 40"/>
                <a:gd name="T22" fmla="*/ 344 w 395"/>
                <a:gd name="T23" fmla="*/ 0 h 40"/>
                <a:gd name="T24" fmla="*/ 353 w 395"/>
                <a:gd name="T25" fmla="*/ 0 h 40"/>
                <a:gd name="T26" fmla="*/ 366 w 395"/>
                <a:gd name="T27" fmla="*/ 3 h 40"/>
                <a:gd name="T28" fmla="*/ 382 w 395"/>
                <a:gd name="T29" fmla="*/ 6 h 40"/>
                <a:gd name="T30" fmla="*/ 388 w 395"/>
                <a:gd name="T31" fmla="*/ 9 h 40"/>
                <a:gd name="T32" fmla="*/ 393 w 395"/>
                <a:gd name="T33" fmla="*/ 13 h 40"/>
                <a:gd name="T34" fmla="*/ 395 w 395"/>
                <a:gd name="T35" fmla="*/ 16 h 40"/>
                <a:gd name="T36" fmla="*/ 393 w 395"/>
                <a:gd name="T37" fmla="*/ 19 h 40"/>
                <a:gd name="T38" fmla="*/ 386 w 395"/>
                <a:gd name="T39" fmla="*/ 22 h 40"/>
                <a:gd name="T40" fmla="*/ 375 w 395"/>
                <a:gd name="T41" fmla="*/ 22 h 40"/>
                <a:gd name="T42" fmla="*/ 358 w 395"/>
                <a:gd name="T43" fmla="*/ 22 h 40"/>
                <a:gd name="T44" fmla="*/ 344 w 395"/>
                <a:gd name="T45" fmla="*/ 22 h 40"/>
                <a:gd name="T46" fmla="*/ 327 w 395"/>
                <a:gd name="T47" fmla="*/ 19 h 40"/>
                <a:gd name="T48" fmla="*/ 300 w 395"/>
                <a:gd name="T49" fmla="*/ 22 h 40"/>
                <a:gd name="T50" fmla="*/ 267 w 395"/>
                <a:gd name="T51" fmla="*/ 22 h 40"/>
                <a:gd name="T52" fmla="*/ 225 w 395"/>
                <a:gd name="T53" fmla="*/ 25 h 40"/>
                <a:gd name="T54" fmla="*/ 181 w 395"/>
                <a:gd name="T55" fmla="*/ 28 h 40"/>
                <a:gd name="T56" fmla="*/ 146 w 395"/>
                <a:gd name="T57" fmla="*/ 28 h 40"/>
                <a:gd name="T58" fmla="*/ 115 w 395"/>
                <a:gd name="T59" fmla="*/ 31 h 40"/>
                <a:gd name="T60" fmla="*/ 90 w 395"/>
                <a:gd name="T61" fmla="*/ 34 h 40"/>
                <a:gd name="T62" fmla="*/ 71 w 395"/>
                <a:gd name="T63" fmla="*/ 37 h 40"/>
                <a:gd name="T64" fmla="*/ 55 w 395"/>
                <a:gd name="T65" fmla="*/ 37 h 40"/>
                <a:gd name="T66" fmla="*/ 42 w 395"/>
                <a:gd name="T67" fmla="*/ 40 h 40"/>
                <a:gd name="T68" fmla="*/ 35 w 395"/>
                <a:gd name="T69" fmla="*/ 37 h 40"/>
                <a:gd name="T70" fmla="*/ 20 w 395"/>
                <a:gd name="T71" fmla="*/ 34 h 40"/>
                <a:gd name="T72" fmla="*/ 0 w 395"/>
                <a:gd name="T73" fmla="*/ 1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5" h="40">
                  <a:moveTo>
                    <a:pt x="0" y="19"/>
                  </a:moveTo>
                  <a:lnTo>
                    <a:pt x="13" y="19"/>
                  </a:lnTo>
                  <a:lnTo>
                    <a:pt x="26" y="19"/>
                  </a:lnTo>
                  <a:lnTo>
                    <a:pt x="53" y="19"/>
                  </a:lnTo>
                  <a:lnTo>
                    <a:pt x="64" y="19"/>
                  </a:lnTo>
                  <a:lnTo>
                    <a:pt x="79" y="16"/>
                  </a:lnTo>
                  <a:lnTo>
                    <a:pt x="95" y="16"/>
                  </a:lnTo>
                  <a:lnTo>
                    <a:pt x="110" y="13"/>
                  </a:lnTo>
                  <a:lnTo>
                    <a:pt x="128" y="13"/>
                  </a:lnTo>
                  <a:lnTo>
                    <a:pt x="148" y="13"/>
                  </a:lnTo>
                  <a:lnTo>
                    <a:pt x="157" y="9"/>
                  </a:lnTo>
                  <a:lnTo>
                    <a:pt x="168" y="9"/>
                  </a:lnTo>
                  <a:lnTo>
                    <a:pt x="181" y="9"/>
                  </a:lnTo>
                  <a:lnTo>
                    <a:pt x="192" y="9"/>
                  </a:lnTo>
                  <a:lnTo>
                    <a:pt x="219" y="6"/>
                  </a:lnTo>
                  <a:lnTo>
                    <a:pt x="243" y="6"/>
                  </a:lnTo>
                  <a:lnTo>
                    <a:pt x="289" y="3"/>
                  </a:lnTo>
                  <a:lnTo>
                    <a:pt x="302" y="3"/>
                  </a:lnTo>
                  <a:lnTo>
                    <a:pt x="311" y="0"/>
                  </a:lnTo>
                  <a:lnTo>
                    <a:pt x="320" y="0"/>
                  </a:lnTo>
                  <a:lnTo>
                    <a:pt x="329" y="0"/>
                  </a:lnTo>
                  <a:lnTo>
                    <a:pt x="335" y="0"/>
                  </a:lnTo>
                  <a:lnTo>
                    <a:pt x="340" y="0"/>
                  </a:lnTo>
                  <a:lnTo>
                    <a:pt x="344" y="0"/>
                  </a:lnTo>
                  <a:lnTo>
                    <a:pt x="347" y="0"/>
                  </a:lnTo>
                  <a:lnTo>
                    <a:pt x="353" y="0"/>
                  </a:lnTo>
                  <a:lnTo>
                    <a:pt x="358" y="0"/>
                  </a:lnTo>
                  <a:lnTo>
                    <a:pt x="366" y="3"/>
                  </a:lnTo>
                  <a:lnTo>
                    <a:pt x="375" y="6"/>
                  </a:lnTo>
                  <a:lnTo>
                    <a:pt x="382" y="6"/>
                  </a:lnTo>
                  <a:lnTo>
                    <a:pt x="384" y="9"/>
                  </a:lnTo>
                  <a:lnTo>
                    <a:pt x="388" y="9"/>
                  </a:lnTo>
                  <a:lnTo>
                    <a:pt x="391" y="13"/>
                  </a:lnTo>
                  <a:lnTo>
                    <a:pt x="393" y="13"/>
                  </a:lnTo>
                  <a:lnTo>
                    <a:pt x="395" y="16"/>
                  </a:lnTo>
                  <a:lnTo>
                    <a:pt x="395" y="16"/>
                  </a:lnTo>
                  <a:lnTo>
                    <a:pt x="395" y="19"/>
                  </a:lnTo>
                  <a:lnTo>
                    <a:pt x="393" y="19"/>
                  </a:lnTo>
                  <a:lnTo>
                    <a:pt x="391" y="22"/>
                  </a:lnTo>
                  <a:lnTo>
                    <a:pt x="386" y="22"/>
                  </a:lnTo>
                  <a:lnTo>
                    <a:pt x="382" y="22"/>
                  </a:lnTo>
                  <a:lnTo>
                    <a:pt x="375" y="22"/>
                  </a:lnTo>
                  <a:lnTo>
                    <a:pt x="366" y="22"/>
                  </a:lnTo>
                  <a:lnTo>
                    <a:pt x="358" y="22"/>
                  </a:lnTo>
                  <a:lnTo>
                    <a:pt x="351" y="22"/>
                  </a:lnTo>
                  <a:lnTo>
                    <a:pt x="344" y="22"/>
                  </a:lnTo>
                  <a:lnTo>
                    <a:pt x="335" y="22"/>
                  </a:lnTo>
                  <a:lnTo>
                    <a:pt x="327" y="19"/>
                  </a:lnTo>
                  <a:lnTo>
                    <a:pt x="313" y="22"/>
                  </a:lnTo>
                  <a:lnTo>
                    <a:pt x="300" y="22"/>
                  </a:lnTo>
                  <a:lnTo>
                    <a:pt x="285" y="22"/>
                  </a:lnTo>
                  <a:lnTo>
                    <a:pt x="267" y="22"/>
                  </a:lnTo>
                  <a:lnTo>
                    <a:pt x="247" y="22"/>
                  </a:lnTo>
                  <a:lnTo>
                    <a:pt x="225" y="25"/>
                  </a:lnTo>
                  <a:lnTo>
                    <a:pt x="203" y="25"/>
                  </a:lnTo>
                  <a:lnTo>
                    <a:pt x="181" y="28"/>
                  </a:lnTo>
                  <a:lnTo>
                    <a:pt x="163" y="28"/>
                  </a:lnTo>
                  <a:lnTo>
                    <a:pt x="146" y="28"/>
                  </a:lnTo>
                  <a:lnTo>
                    <a:pt x="128" y="31"/>
                  </a:lnTo>
                  <a:lnTo>
                    <a:pt x="115" y="31"/>
                  </a:lnTo>
                  <a:lnTo>
                    <a:pt x="102" y="34"/>
                  </a:lnTo>
                  <a:lnTo>
                    <a:pt x="90" y="34"/>
                  </a:lnTo>
                  <a:lnTo>
                    <a:pt x="79" y="34"/>
                  </a:lnTo>
                  <a:lnTo>
                    <a:pt x="71" y="37"/>
                  </a:lnTo>
                  <a:lnTo>
                    <a:pt x="62" y="37"/>
                  </a:lnTo>
                  <a:lnTo>
                    <a:pt x="55" y="37"/>
                  </a:lnTo>
                  <a:lnTo>
                    <a:pt x="49" y="40"/>
                  </a:lnTo>
                  <a:lnTo>
                    <a:pt x="42" y="40"/>
                  </a:lnTo>
                  <a:lnTo>
                    <a:pt x="38" y="40"/>
                  </a:lnTo>
                  <a:lnTo>
                    <a:pt x="35" y="37"/>
                  </a:lnTo>
                  <a:lnTo>
                    <a:pt x="26" y="37"/>
                  </a:lnTo>
                  <a:lnTo>
                    <a:pt x="20" y="34"/>
                  </a:lnTo>
                  <a:lnTo>
                    <a:pt x="11" y="28"/>
                  </a:lnTo>
                  <a:lnTo>
                    <a:pt x="0" y="19"/>
                  </a:lnTo>
                  <a:lnTo>
                    <a:pt x="0" y="1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3" name="Freeform 280"/>
            <p:cNvSpPr>
              <a:spLocks/>
            </p:cNvSpPr>
            <p:nvPr/>
          </p:nvSpPr>
          <p:spPr bwMode="auto">
            <a:xfrm>
              <a:off x="5245880" y="2420258"/>
              <a:ext cx="769174" cy="630119"/>
            </a:xfrm>
            <a:custGeom>
              <a:avLst/>
              <a:gdLst>
                <a:gd name="T0" fmla="*/ 99 w 128"/>
                <a:gd name="T1" fmla="*/ 37 h 71"/>
                <a:gd name="T2" fmla="*/ 84 w 128"/>
                <a:gd name="T3" fmla="*/ 46 h 71"/>
                <a:gd name="T4" fmla="*/ 69 w 128"/>
                <a:gd name="T5" fmla="*/ 55 h 71"/>
                <a:gd name="T6" fmla="*/ 53 w 128"/>
                <a:gd name="T7" fmla="*/ 61 h 71"/>
                <a:gd name="T8" fmla="*/ 35 w 128"/>
                <a:gd name="T9" fmla="*/ 65 h 71"/>
                <a:gd name="T10" fmla="*/ 29 w 128"/>
                <a:gd name="T11" fmla="*/ 68 h 71"/>
                <a:gd name="T12" fmla="*/ 22 w 128"/>
                <a:gd name="T13" fmla="*/ 68 h 71"/>
                <a:gd name="T14" fmla="*/ 16 w 128"/>
                <a:gd name="T15" fmla="*/ 71 h 71"/>
                <a:gd name="T16" fmla="*/ 11 w 128"/>
                <a:gd name="T17" fmla="*/ 71 h 71"/>
                <a:gd name="T18" fmla="*/ 7 w 128"/>
                <a:gd name="T19" fmla="*/ 71 h 71"/>
                <a:gd name="T20" fmla="*/ 2 w 128"/>
                <a:gd name="T21" fmla="*/ 71 h 71"/>
                <a:gd name="T22" fmla="*/ 0 w 128"/>
                <a:gd name="T23" fmla="*/ 71 h 71"/>
                <a:gd name="T24" fmla="*/ 0 w 128"/>
                <a:gd name="T25" fmla="*/ 71 h 71"/>
                <a:gd name="T26" fmla="*/ 0 w 128"/>
                <a:gd name="T27" fmla="*/ 71 h 71"/>
                <a:gd name="T28" fmla="*/ 0 w 128"/>
                <a:gd name="T29" fmla="*/ 68 h 71"/>
                <a:gd name="T30" fmla="*/ 0 w 128"/>
                <a:gd name="T31" fmla="*/ 68 h 71"/>
                <a:gd name="T32" fmla="*/ 2 w 128"/>
                <a:gd name="T33" fmla="*/ 65 h 71"/>
                <a:gd name="T34" fmla="*/ 5 w 128"/>
                <a:gd name="T35" fmla="*/ 65 h 71"/>
                <a:gd name="T36" fmla="*/ 7 w 128"/>
                <a:gd name="T37" fmla="*/ 61 h 71"/>
                <a:gd name="T38" fmla="*/ 11 w 128"/>
                <a:gd name="T39" fmla="*/ 61 h 71"/>
                <a:gd name="T40" fmla="*/ 16 w 128"/>
                <a:gd name="T41" fmla="*/ 58 h 71"/>
                <a:gd name="T42" fmla="*/ 33 w 128"/>
                <a:gd name="T43" fmla="*/ 49 h 71"/>
                <a:gd name="T44" fmla="*/ 51 w 128"/>
                <a:gd name="T45" fmla="*/ 37 h 71"/>
                <a:gd name="T46" fmla="*/ 60 w 128"/>
                <a:gd name="T47" fmla="*/ 34 h 71"/>
                <a:gd name="T48" fmla="*/ 66 w 128"/>
                <a:gd name="T49" fmla="*/ 28 h 71"/>
                <a:gd name="T50" fmla="*/ 73 w 128"/>
                <a:gd name="T51" fmla="*/ 25 h 71"/>
                <a:gd name="T52" fmla="*/ 80 w 128"/>
                <a:gd name="T53" fmla="*/ 18 h 71"/>
                <a:gd name="T54" fmla="*/ 82 w 128"/>
                <a:gd name="T55" fmla="*/ 15 h 71"/>
                <a:gd name="T56" fmla="*/ 84 w 128"/>
                <a:gd name="T57" fmla="*/ 12 h 71"/>
                <a:gd name="T58" fmla="*/ 84 w 128"/>
                <a:gd name="T59" fmla="*/ 9 h 71"/>
                <a:gd name="T60" fmla="*/ 84 w 128"/>
                <a:gd name="T61" fmla="*/ 9 h 71"/>
                <a:gd name="T62" fmla="*/ 82 w 128"/>
                <a:gd name="T63" fmla="*/ 6 h 71"/>
                <a:gd name="T64" fmla="*/ 82 w 128"/>
                <a:gd name="T65" fmla="*/ 6 h 71"/>
                <a:gd name="T66" fmla="*/ 84 w 128"/>
                <a:gd name="T67" fmla="*/ 3 h 71"/>
                <a:gd name="T68" fmla="*/ 86 w 128"/>
                <a:gd name="T69" fmla="*/ 3 h 71"/>
                <a:gd name="T70" fmla="*/ 91 w 128"/>
                <a:gd name="T71" fmla="*/ 0 h 71"/>
                <a:gd name="T72" fmla="*/ 95 w 128"/>
                <a:gd name="T73" fmla="*/ 0 h 71"/>
                <a:gd name="T74" fmla="*/ 102 w 128"/>
                <a:gd name="T75" fmla="*/ 0 h 71"/>
                <a:gd name="T76" fmla="*/ 108 w 128"/>
                <a:gd name="T77" fmla="*/ 3 h 71"/>
                <a:gd name="T78" fmla="*/ 115 w 128"/>
                <a:gd name="T79" fmla="*/ 6 h 71"/>
                <a:gd name="T80" fmla="*/ 122 w 128"/>
                <a:gd name="T81" fmla="*/ 6 h 71"/>
                <a:gd name="T82" fmla="*/ 126 w 128"/>
                <a:gd name="T83" fmla="*/ 9 h 71"/>
                <a:gd name="T84" fmla="*/ 128 w 128"/>
                <a:gd name="T85" fmla="*/ 12 h 71"/>
                <a:gd name="T86" fmla="*/ 128 w 128"/>
                <a:gd name="T87" fmla="*/ 15 h 71"/>
                <a:gd name="T88" fmla="*/ 126 w 128"/>
                <a:gd name="T89" fmla="*/ 18 h 71"/>
                <a:gd name="T90" fmla="*/ 124 w 128"/>
                <a:gd name="T91" fmla="*/ 21 h 71"/>
                <a:gd name="T92" fmla="*/ 122 w 128"/>
                <a:gd name="T93" fmla="*/ 21 h 71"/>
                <a:gd name="T94" fmla="*/ 117 w 128"/>
                <a:gd name="T95" fmla="*/ 28 h 71"/>
                <a:gd name="T96" fmla="*/ 113 w 128"/>
                <a:gd name="T97" fmla="*/ 31 h 71"/>
                <a:gd name="T98" fmla="*/ 106 w 128"/>
                <a:gd name="T99" fmla="*/ 34 h 71"/>
                <a:gd name="T100" fmla="*/ 99 w 128"/>
                <a:gd name="T101" fmla="*/ 37 h 71"/>
                <a:gd name="T102" fmla="*/ 99 w 128"/>
                <a:gd name="T103" fmla="*/ 3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8" h="71">
                  <a:moveTo>
                    <a:pt x="99" y="37"/>
                  </a:moveTo>
                  <a:lnTo>
                    <a:pt x="84" y="46"/>
                  </a:lnTo>
                  <a:lnTo>
                    <a:pt x="69" y="55"/>
                  </a:lnTo>
                  <a:lnTo>
                    <a:pt x="53" y="61"/>
                  </a:lnTo>
                  <a:lnTo>
                    <a:pt x="35" y="65"/>
                  </a:lnTo>
                  <a:lnTo>
                    <a:pt x="29" y="68"/>
                  </a:lnTo>
                  <a:lnTo>
                    <a:pt x="22" y="68"/>
                  </a:lnTo>
                  <a:lnTo>
                    <a:pt x="16" y="71"/>
                  </a:lnTo>
                  <a:lnTo>
                    <a:pt x="11" y="71"/>
                  </a:lnTo>
                  <a:lnTo>
                    <a:pt x="7" y="71"/>
                  </a:lnTo>
                  <a:lnTo>
                    <a:pt x="2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" y="65"/>
                  </a:lnTo>
                  <a:lnTo>
                    <a:pt x="5" y="65"/>
                  </a:lnTo>
                  <a:lnTo>
                    <a:pt x="7" y="61"/>
                  </a:lnTo>
                  <a:lnTo>
                    <a:pt x="11" y="61"/>
                  </a:lnTo>
                  <a:lnTo>
                    <a:pt x="16" y="58"/>
                  </a:lnTo>
                  <a:lnTo>
                    <a:pt x="33" y="49"/>
                  </a:lnTo>
                  <a:lnTo>
                    <a:pt x="51" y="37"/>
                  </a:lnTo>
                  <a:lnTo>
                    <a:pt x="60" y="34"/>
                  </a:lnTo>
                  <a:lnTo>
                    <a:pt x="66" y="28"/>
                  </a:lnTo>
                  <a:lnTo>
                    <a:pt x="73" y="25"/>
                  </a:lnTo>
                  <a:lnTo>
                    <a:pt x="80" y="18"/>
                  </a:lnTo>
                  <a:lnTo>
                    <a:pt x="82" y="15"/>
                  </a:lnTo>
                  <a:lnTo>
                    <a:pt x="84" y="12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2" y="6"/>
                  </a:lnTo>
                  <a:lnTo>
                    <a:pt x="82" y="6"/>
                  </a:lnTo>
                  <a:lnTo>
                    <a:pt x="84" y="3"/>
                  </a:lnTo>
                  <a:lnTo>
                    <a:pt x="86" y="3"/>
                  </a:lnTo>
                  <a:lnTo>
                    <a:pt x="91" y="0"/>
                  </a:lnTo>
                  <a:lnTo>
                    <a:pt x="95" y="0"/>
                  </a:lnTo>
                  <a:lnTo>
                    <a:pt x="102" y="0"/>
                  </a:lnTo>
                  <a:lnTo>
                    <a:pt x="108" y="3"/>
                  </a:lnTo>
                  <a:lnTo>
                    <a:pt x="115" y="6"/>
                  </a:lnTo>
                  <a:lnTo>
                    <a:pt x="122" y="6"/>
                  </a:lnTo>
                  <a:lnTo>
                    <a:pt x="126" y="9"/>
                  </a:lnTo>
                  <a:lnTo>
                    <a:pt x="128" y="12"/>
                  </a:lnTo>
                  <a:lnTo>
                    <a:pt x="128" y="15"/>
                  </a:lnTo>
                  <a:lnTo>
                    <a:pt x="126" y="18"/>
                  </a:lnTo>
                  <a:lnTo>
                    <a:pt x="124" y="21"/>
                  </a:lnTo>
                  <a:lnTo>
                    <a:pt x="122" y="21"/>
                  </a:lnTo>
                  <a:lnTo>
                    <a:pt x="117" y="28"/>
                  </a:lnTo>
                  <a:lnTo>
                    <a:pt x="113" y="31"/>
                  </a:lnTo>
                  <a:lnTo>
                    <a:pt x="106" y="34"/>
                  </a:lnTo>
                  <a:lnTo>
                    <a:pt x="99" y="37"/>
                  </a:lnTo>
                  <a:lnTo>
                    <a:pt x="99" y="3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4" name="Freeform 281"/>
            <p:cNvSpPr>
              <a:spLocks/>
            </p:cNvSpPr>
            <p:nvPr/>
          </p:nvSpPr>
          <p:spPr bwMode="auto">
            <a:xfrm>
              <a:off x="6267439" y="2446880"/>
              <a:ext cx="492752" cy="576870"/>
            </a:xfrm>
            <a:custGeom>
              <a:avLst/>
              <a:gdLst>
                <a:gd name="T0" fmla="*/ 80 w 82"/>
                <a:gd name="T1" fmla="*/ 58 h 65"/>
                <a:gd name="T2" fmla="*/ 77 w 82"/>
                <a:gd name="T3" fmla="*/ 62 h 65"/>
                <a:gd name="T4" fmla="*/ 75 w 82"/>
                <a:gd name="T5" fmla="*/ 65 h 65"/>
                <a:gd name="T6" fmla="*/ 73 w 82"/>
                <a:gd name="T7" fmla="*/ 65 h 65"/>
                <a:gd name="T8" fmla="*/ 69 w 82"/>
                <a:gd name="T9" fmla="*/ 65 h 65"/>
                <a:gd name="T10" fmla="*/ 66 w 82"/>
                <a:gd name="T11" fmla="*/ 65 h 65"/>
                <a:gd name="T12" fmla="*/ 64 w 82"/>
                <a:gd name="T13" fmla="*/ 65 h 65"/>
                <a:gd name="T14" fmla="*/ 60 w 82"/>
                <a:gd name="T15" fmla="*/ 62 h 65"/>
                <a:gd name="T16" fmla="*/ 55 w 82"/>
                <a:gd name="T17" fmla="*/ 58 h 65"/>
                <a:gd name="T18" fmla="*/ 51 w 82"/>
                <a:gd name="T19" fmla="*/ 55 h 65"/>
                <a:gd name="T20" fmla="*/ 44 w 82"/>
                <a:gd name="T21" fmla="*/ 49 h 65"/>
                <a:gd name="T22" fmla="*/ 38 w 82"/>
                <a:gd name="T23" fmla="*/ 43 h 65"/>
                <a:gd name="T24" fmla="*/ 31 w 82"/>
                <a:gd name="T25" fmla="*/ 37 h 65"/>
                <a:gd name="T26" fmla="*/ 24 w 82"/>
                <a:gd name="T27" fmla="*/ 31 h 65"/>
                <a:gd name="T28" fmla="*/ 18 w 82"/>
                <a:gd name="T29" fmla="*/ 25 h 65"/>
                <a:gd name="T30" fmla="*/ 13 w 82"/>
                <a:gd name="T31" fmla="*/ 18 h 65"/>
                <a:gd name="T32" fmla="*/ 9 w 82"/>
                <a:gd name="T33" fmla="*/ 12 h 65"/>
                <a:gd name="T34" fmla="*/ 5 w 82"/>
                <a:gd name="T35" fmla="*/ 9 h 65"/>
                <a:gd name="T36" fmla="*/ 2 w 82"/>
                <a:gd name="T37" fmla="*/ 6 h 65"/>
                <a:gd name="T38" fmla="*/ 2 w 82"/>
                <a:gd name="T39" fmla="*/ 3 h 65"/>
                <a:gd name="T40" fmla="*/ 0 w 82"/>
                <a:gd name="T41" fmla="*/ 3 h 65"/>
                <a:gd name="T42" fmla="*/ 2 w 82"/>
                <a:gd name="T43" fmla="*/ 0 h 65"/>
                <a:gd name="T44" fmla="*/ 2 w 82"/>
                <a:gd name="T45" fmla="*/ 0 h 65"/>
                <a:gd name="T46" fmla="*/ 5 w 82"/>
                <a:gd name="T47" fmla="*/ 0 h 65"/>
                <a:gd name="T48" fmla="*/ 7 w 82"/>
                <a:gd name="T49" fmla="*/ 0 h 65"/>
                <a:gd name="T50" fmla="*/ 11 w 82"/>
                <a:gd name="T51" fmla="*/ 0 h 65"/>
                <a:gd name="T52" fmla="*/ 20 w 82"/>
                <a:gd name="T53" fmla="*/ 0 h 65"/>
                <a:gd name="T54" fmla="*/ 29 w 82"/>
                <a:gd name="T55" fmla="*/ 3 h 65"/>
                <a:gd name="T56" fmla="*/ 38 w 82"/>
                <a:gd name="T57" fmla="*/ 6 h 65"/>
                <a:gd name="T58" fmla="*/ 46 w 82"/>
                <a:gd name="T59" fmla="*/ 12 h 65"/>
                <a:gd name="T60" fmla="*/ 58 w 82"/>
                <a:gd name="T61" fmla="*/ 18 h 65"/>
                <a:gd name="T62" fmla="*/ 66 w 82"/>
                <a:gd name="T63" fmla="*/ 25 h 65"/>
                <a:gd name="T64" fmla="*/ 73 w 82"/>
                <a:gd name="T65" fmla="*/ 31 h 65"/>
                <a:gd name="T66" fmla="*/ 75 w 82"/>
                <a:gd name="T67" fmla="*/ 34 h 65"/>
                <a:gd name="T68" fmla="*/ 77 w 82"/>
                <a:gd name="T69" fmla="*/ 37 h 65"/>
                <a:gd name="T70" fmla="*/ 80 w 82"/>
                <a:gd name="T71" fmla="*/ 40 h 65"/>
                <a:gd name="T72" fmla="*/ 80 w 82"/>
                <a:gd name="T73" fmla="*/ 43 h 65"/>
                <a:gd name="T74" fmla="*/ 82 w 82"/>
                <a:gd name="T75" fmla="*/ 46 h 65"/>
                <a:gd name="T76" fmla="*/ 80 w 82"/>
                <a:gd name="T77" fmla="*/ 52 h 65"/>
                <a:gd name="T78" fmla="*/ 80 w 82"/>
                <a:gd name="T79" fmla="*/ 55 h 65"/>
                <a:gd name="T80" fmla="*/ 80 w 82"/>
                <a:gd name="T81" fmla="*/ 58 h 65"/>
                <a:gd name="T82" fmla="*/ 80 w 82"/>
                <a:gd name="T83" fmla="*/ 58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2" h="65">
                  <a:moveTo>
                    <a:pt x="80" y="58"/>
                  </a:moveTo>
                  <a:lnTo>
                    <a:pt x="77" y="62"/>
                  </a:lnTo>
                  <a:lnTo>
                    <a:pt x="75" y="65"/>
                  </a:lnTo>
                  <a:lnTo>
                    <a:pt x="73" y="65"/>
                  </a:lnTo>
                  <a:lnTo>
                    <a:pt x="69" y="65"/>
                  </a:lnTo>
                  <a:lnTo>
                    <a:pt x="66" y="65"/>
                  </a:lnTo>
                  <a:lnTo>
                    <a:pt x="64" y="65"/>
                  </a:lnTo>
                  <a:lnTo>
                    <a:pt x="60" y="62"/>
                  </a:lnTo>
                  <a:lnTo>
                    <a:pt x="55" y="58"/>
                  </a:lnTo>
                  <a:lnTo>
                    <a:pt x="51" y="55"/>
                  </a:lnTo>
                  <a:lnTo>
                    <a:pt x="44" y="49"/>
                  </a:lnTo>
                  <a:lnTo>
                    <a:pt x="38" y="43"/>
                  </a:lnTo>
                  <a:lnTo>
                    <a:pt x="31" y="37"/>
                  </a:lnTo>
                  <a:lnTo>
                    <a:pt x="24" y="31"/>
                  </a:lnTo>
                  <a:lnTo>
                    <a:pt x="18" y="25"/>
                  </a:lnTo>
                  <a:lnTo>
                    <a:pt x="13" y="18"/>
                  </a:lnTo>
                  <a:lnTo>
                    <a:pt x="9" y="12"/>
                  </a:lnTo>
                  <a:lnTo>
                    <a:pt x="5" y="9"/>
                  </a:lnTo>
                  <a:lnTo>
                    <a:pt x="2" y="6"/>
                  </a:lnTo>
                  <a:lnTo>
                    <a:pt x="2" y="3"/>
                  </a:lnTo>
                  <a:lnTo>
                    <a:pt x="0" y="3"/>
                  </a:lnTo>
                  <a:lnTo>
                    <a:pt x="2" y="0"/>
                  </a:lnTo>
                  <a:lnTo>
                    <a:pt x="2" y="0"/>
                  </a:lnTo>
                  <a:lnTo>
                    <a:pt x="5" y="0"/>
                  </a:lnTo>
                  <a:lnTo>
                    <a:pt x="7" y="0"/>
                  </a:lnTo>
                  <a:lnTo>
                    <a:pt x="11" y="0"/>
                  </a:lnTo>
                  <a:lnTo>
                    <a:pt x="20" y="0"/>
                  </a:lnTo>
                  <a:lnTo>
                    <a:pt x="29" y="3"/>
                  </a:lnTo>
                  <a:lnTo>
                    <a:pt x="38" y="6"/>
                  </a:lnTo>
                  <a:lnTo>
                    <a:pt x="46" y="12"/>
                  </a:lnTo>
                  <a:lnTo>
                    <a:pt x="58" y="18"/>
                  </a:lnTo>
                  <a:lnTo>
                    <a:pt x="66" y="25"/>
                  </a:lnTo>
                  <a:lnTo>
                    <a:pt x="73" y="31"/>
                  </a:lnTo>
                  <a:lnTo>
                    <a:pt x="75" y="34"/>
                  </a:lnTo>
                  <a:lnTo>
                    <a:pt x="77" y="37"/>
                  </a:lnTo>
                  <a:lnTo>
                    <a:pt x="80" y="40"/>
                  </a:lnTo>
                  <a:lnTo>
                    <a:pt x="80" y="43"/>
                  </a:lnTo>
                  <a:lnTo>
                    <a:pt x="82" y="46"/>
                  </a:lnTo>
                  <a:lnTo>
                    <a:pt x="80" y="52"/>
                  </a:lnTo>
                  <a:lnTo>
                    <a:pt x="80" y="55"/>
                  </a:lnTo>
                  <a:lnTo>
                    <a:pt x="80" y="58"/>
                  </a:lnTo>
                  <a:lnTo>
                    <a:pt x="80" y="5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99" name="Freeform 273">
            <a:extLst>
              <a:ext uri="{FF2B5EF4-FFF2-40B4-BE49-F238E27FC236}">
                <a16:creationId xmlns:a16="http://schemas.microsoft.com/office/drawing/2014/main" xmlns="" id="{22349DA3-658D-47FE-B6A8-FE89DC1C0DC4}"/>
              </a:ext>
            </a:extLst>
          </p:cNvPr>
          <p:cNvSpPr>
            <a:spLocks/>
          </p:cNvSpPr>
          <p:nvPr/>
        </p:nvSpPr>
        <p:spPr bwMode="auto">
          <a:xfrm>
            <a:off x="5562839" y="884901"/>
            <a:ext cx="1141742" cy="301746"/>
          </a:xfrm>
          <a:custGeom>
            <a:avLst/>
            <a:gdLst>
              <a:gd name="T0" fmla="*/ 7 w 190"/>
              <a:gd name="T1" fmla="*/ 28 h 34"/>
              <a:gd name="T2" fmla="*/ 5 w 190"/>
              <a:gd name="T3" fmla="*/ 28 h 34"/>
              <a:gd name="T4" fmla="*/ 2 w 190"/>
              <a:gd name="T5" fmla="*/ 28 h 34"/>
              <a:gd name="T6" fmla="*/ 0 w 190"/>
              <a:gd name="T7" fmla="*/ 25 h 34"/>
              <a:gd name="T8" fmla="*/ 0 w 190"/>
              <a:gd name="T9" fmla="*/ 25 h 34"/>
              <a:gd name="T10" fmla="*/ 0 w 190"/>
              <a:gd name="T11" fmla="*/ 25 h 34"/>
              <a:gd name="T12" fmla="*/ 2 w 190"/>
              <a:gd name="T13" fmla="*/ 22 h 34"/>
              <a:gd name="T14" fmla="*/ 2 w 190"/>
              <a:gd name="T15" fmla="*/ 22 h 34"/>
              <a:gd name="T16" fmla="*/ 5 w 190"/>
              <a:gd name="T17" fmla="*/ 22 h 34"/>
              <a:gd name="T18" fmla="*/ 9 w 190"/>
              <a:gd name="T19" fmla="*/ 22 h 34"/>
              <a:gd name="T20" fmla="*/ 13 w 190"/>
              <a:gd name="T21" fmla="*/ 22 h 34"/>
              <a:gd name="T22" fmla="*/ 20 w 190"/>
              <a:gd name="T23" fmla="*/ 19 h 34"/>
              <a:gd name="T24" fmla="*/ 29 w 190"/>
              <a:gd name="T25" fmla="*/ 19 h 34"/>
              <a:gd name="T26" fmla="*/ 40 w 190"/>
              <a:gd name="T27" fmla="*/ 19 h 34"/>
              <a:gd name="T28" fmla="*/ 53 w 190"/>
              <a:gd name="T29" fmla="*/ 16 h 34"/>
              <a:gd name="T30" fmla="*/ 66 w 190"/>
              <a:gd name="T31" fmla="*/ 13 h 34"/>
              <a:gd name="T32" fmla="*/ 82 w 190"/>
              <a:gd name="T33" fmla="*/ 10 h 34"/>
              <a:gd name="T34" fmla="*/ 99 w 190"/>
              <a:gd name="T35" fmla="*/ 10 h 34"/>
              <a:gd name="T36" fmla="*/ 113 w 190"/>
              <a:gd name="T37" fmla="*/ 7 h 34"/>
              <a:gd name="T38" fmla="*/ 126 w 190"/>
              <a:gd name="T39" fmla="*/ 3 h 34"/>
              <a:gd name="T40" fmla="*/ 139 w 190"/>
              <a:gd name="T41" fmla="*/ 3 h 34"/>
              <a:gd name="T42" fmla="*/ 148 w 190"/>
              <a:gd name="T43" fmla="*/ 3 h 34"/>
              <a:gd name="T44" fmla="*/ 157 w 190"/>
              <a:gd name="T45" fmla="*/ 0 h 34"/>
              <a:gd name="T46" fmla="*/ 163 w 190"/>
              <a:gd name="T47" fmla="*/ 0 h 34"/>
              <a:gd name="T48" fmla="*/ 170 w 190"/>
              <a:gd name="T49" fmla="*/ 0 h 34"/>
              <a:gd name="T50" fmla="*/ 175 w 190"/>
              <a:gd name="T51" fmla="*/ 0 h 34"/>
              <a:gd name="T52" fmla="*/ 179 w 190"/>
              <a:gd name="T53" fmla="*/ 0 h 34"/>
              <a:gd name="T54" fmla="*/ 183 w 190"/>
              <a:gd name="T55" fmla="*/ 3 h 34"/>
              <a:gd name="T56" fmla="*/ 186 w 190"/>
              <a:gd name="T57" fmla="*/ 3 h 34"/>
              <a:gd name="T58" fmla="*/ 188 w 190"/>
              <a:gd name="T59" fmla="*/ 3 h 34"/>
              <a:gd name="T60" fmla="*/ 190 w 190"/>
              <a:gd name="T61" fmla="*/ 7 h 34"/>
              <a:gd name="T62" fmla="*/ 190 w 190"/>
              <a:gd name="T63" fmla="*/ 7 h 34"/>
              <a:gd name="T64" fmla="*/ 190 w 190"/>
              <a:gd name="T65" fmla="*/ 10 h 34"/>
              <a:gd name="T66" fmla="*/ 190 w 190"/>
              <a:gd name="T67" fmla="*/ 10 h 34"/>
              <a:gd name="T68" fmla="*/ 190 w 190"/>
              <a:gd name="T69" fmla="*/ 10 h 34"/>
              <a:gd name="T70" fmla="*/ 188 w 190"/>
              <a:gd name="T71" fmla="*/ 13 h 34"/>
              <a:gd name="T72" fmla="*/ 186 w 190"/>
              <a:gd name="T73" fmla="*/ 13 h 34"/>
              <a:gd name="T74" fmla="*/ 183 w 190"/>
              <a:gd name="T75" fmla="*/ 16 h 34"/>
              <a:gd name="T76" fmla="*/ 179 w 190"/>
              <a:gd name="T77" fmla="*/ 16 h 34"/>
              <a:gd name="T78" fmla="*/ 177 w 190"/>
              <a:gd name="T79" fmla="*/ 16 h 34"/>
              <a:gd name="T80" fmla="*/ 172 w 190"/>
              <a:gd name="T81" fmla="*/ 19 h 34"/>
              <a:gd name="T82" fmla="*/ 168 w 190"/>
              <a:gd name="T83" fmla="*/ 19 h 34"/>
              <a:gd name="T84" fmla="*/ 161 w 190"/>
              <a:gd name="T85" fmla="*/ 19 h 34"/>
              <a:gd name="T86" fmla="*/ 155 w 190"/>
              <a:gd name="T87" fmla="*/ 22 h 34"/>
              <a:gd name="T88" fmla="*/ 148 w 190"/>
              <a:gd name="T89" fmla="*/ 22 h 34"/>
              <a:gd name="T90" fmla="*/ 141 w 190"/>
              <a:gd name="T91" fmla="*/ 25 h 34"/>
              <a:gd name="T92" fmla="*/ 135 w 190"/>
              <a:gd name="T93" fmla="*/ 25 h 34"/>
              <a:gd name="T94" fmla="*/ 126 w 190"/>
              <a:gd name="T95" fmla="*/ 25 h 34"/>
              <a:gd name="T96" fmla="*/ 117 w 190"/>
              <a:gd name="T97" fmla="*/ 28 h 34"/>
              <a:gd name="T98" fmla="*/ 99 w 190"/>
              <a:gd name="T99" fmla="*/ 28 h 34"/>
              <a:gd name="T100" fmla="*/ 82 w 190"/>
              <a:gd name="T101" fmla="*/ 31 h 34"/>
              <a:gd name="T102" fmla="*/ 69 w 190"/>
              <a:gd name="T103" fmla="*/ 31 h 34"/>
              <a:gd name="T104" fmla="*/ 58 w 190"/>
              <a:gd name="T105" fmla="*/ 34 h 34"/>
              <a:gd name="T106" fmla="*/ 46 w 190"/>
              <a:gd name="T107" fmla="*/ 34 h 34"/>
              <a:gd name="T108" fmla="*/ 40 w 190"/>
              <a:gd name="T109" fmla="*/ 34 h 34"/>
              <a:gd name="T110" fmla="*/ 33 w 190"/>
              <a:gd name="T111" fmla="*/ 34 h 34"/>
              <a:gd name="T112" fmla="*/ 29 w 190"/>
              <a:gd name="T113" fmla="*/ 34 h 34"/>
              <a:gd name="T114" fmla="*/ 22 w 190"/>
              <a:gd name="T115" fmla="*/ 34 h 34"/>
              <a:gd name="T116" fmla="*/ 18 w 190"/>
              <a:gd name="T117" fmla="*/ 34 h 34"/>
              <a:gd name="T118" fmla="*/ 11 w 190"/>
              <a:gd name="T119" fmla="*/ 31 h 34"/>
              <a:gd name="T120" fmla="*/ 7 w 190"/>
              <a:gd name="T121" fmla="*/ 28 h 34"/>
              <a:gd name="T122" fmla="*/ 7 w 190"/>
              <a:gd name="T123" fmla="*/ 28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90" h="34">
                <a:moveTo>
                  <a:pt x="7" y="28"/>
                </a:moveTo>
                <a:lnTo>
                  <a:pt x="5" y="28"/>
                </a:lnTo>
                <a:lnTo>
                  <a:pt x="2" y="28"/>
                </a:lnTo>
                <a:lnTo>
                  <a:pt x="0" y="25"/>
                </a:lnTo>
                <a:lnTo>
                  <a:pt x="0" y="25"/>
                </a:lnTo>
                <a:lnTo>
                  <a:pt x="0" y="25"/>
                </a:lnTo>
                <a:lnTo>
                  <a:pt x="2" y="22"/>
                </a:lnTo>
                <a:lnTo>
                  <a:pt x="2" y="22"/>
                </a:lnTo>
                <a:lnTo>
                  <a:pt x="5" y="22"/>
                </a:lnTo>
                <a:lnTo>
                  <a:pt x="9" y="22"/>
                </a:lnTo>
                <a:lnTo>
                  <a:pt x="13" y="22"/>
                </a:lnTo>
                <a:lnTo>
                  <a:pt x="20" y="19"/>
                </a:lnTo>
                <a:lnTo>
                  <a:pt x="29" y="19"/>
                </a:lnTo>
                <a:lnTo>
                  <a:pt x="40" y="19"/>
                </a:lnTo>
                <a:lnTo>
                  <a:pt x="53" y="16"/>
                </a:lnTo>
                <a:lnTo>
                  <a:pt x="66" y="13"/>
                </a:lnTo>
                <a:lnTo>
                  <a:pt x="82" y="10"/>
                </a:lnTo>
                <a:lnTo>
                  <a:pt x="99" y="10"/>
                </a:lnTo>
                <a:lnTo>
                  <a:pt x="113" y="7"/>
                </a:lnTo>
                <a:lnTo>
                  <a:pt x="126" y="3"/>
                </a:lnTo>
                <a:lnTo>
                  <a:pt x="139" y="3"/>
                </a:lnTo>
                <a:lnTo>
                  <a:pt x="148" y="3"/>
                </a:lnTo>
                <a:lnTo>
                  <a:pt x="157" y="0"/>
                </a:lnTo>
                <a:lnTo>
                  <a:pt x="163" y="0"/>
                </a:lnTo>
                <a:lnTo>
                  <a:pt x="170" y="0"/>
                </a:lnTo>
                <a:lnTo>
                  <a:pt x="175" y="0"/>
                </a:lnTo>
                <a:lnTo>
                  <a:pt x="179" y="0"/>
                </a:lnTo>
                <a:lnTo>
                  <a:pt x="183" y="3"/>
                </a:lnTo>
                <a:lnTo>
                  <a:pt x="186" y="3"/>
                </a:lnTo>
                <a:lnTo>
                  <a:pt x="188" y="3"/>
                </a:lnTo>
                <a:lnTo>
                  <a:pt x="190" y="7"/>
                </a:lnTo>
                <a:lnTo>
                  <a:pt x="190" y="7"/>
                </a:lnTo>
                <a:lnTo>
                  <a:pt x="190" y="10"/>
                </a:lnTo>
                <a:lnTo>
                  <a:pt x="190" y="10"/>
                </a:lnTo>
                <a:lnTo>
                  <a:pt x="190" y="10"/>
                </a:lnTo>
                <a:lnTo>
                  <a:pt x="188" y="13"/>
                </a:lnTo>
                <a:lnTo>
                  <a:pt x="186" y="13"/>
                </a:lnTo>
                <a:lnTo>
                  <a:pt x="183" y="16"/>
                </a:lnTo>
                <a:lnTo>
                  <a:pt x="179" y="16"/>
                </a:lnTo>
                <a:lnTo>
                  <a:pt x="177" y="16"/>
                </a:lnTo>
                <a:lnTo>
                  <a:pt x="172" y="19"/>
                </a:lnTo>
                <a:lnTo>
                  <a:pt x="168" y="19"/>
                </a:lnTo>
                <a:lnTo>
                  <a:pt x="161" y="19"/>
                </a:lnTo>
                <a:lnTo>
                  <a:pt x="155" y="22"/>
                </a:lnTo>
                <a:lnTo>
                  <a:pt x="148" y="22"/>
                </a:lnTo>
                <a:lnTo>
                  <a:pt x="141" y="25"/>
                </a:lnTo>
                <a:lnTo>
                  <a:pt x="135" y="25"/>
                </a:lnTo>
                <a:lnTo>
                  <a:pt x="126" y="25"/>
                </a:lnTo>
                <a:lnTo>
                  <a:pt x="117" y="28"/>
                </a:lnTo>
                <a:lnTo>
                  <a:pt x="99" y="28"/>
                </a:lnTo>
                <a:lnTo>
                  <a:pt x="82" y="31"/>
                </a:lnTo>
                <a:lnTo>
                  <a:pt x="69" y="31"/>
                </a:lnTo>
                <a:lnTo>
                  <a:pt x="58" y="34"/>
                </a:lnTo>
                <a:lnTo>
                  <a:pt x="46" y="34"/>
                </a:lnTo>
                <a:lnTo>
                  <a:pt x="40" y="34"/>
                </a:lnTo>
                <a:lnTo>
                  <a:pt x="33" y="34"/>
                </a:lnTo>
                <a:lnTo>
                  <a:pt x="29" y="34"/>
                </a:lnTo>
                <a:lnTo>
                  <a:pt x="22" y="34"/>
                </a:lnTo>
                <a:lnTo>
                  <a:pt x="18" y="34"/>
                </a:lnTo>
                <a:lnTo>
                  <a:pt x="11" y="31"/>
                </a:lnTo>
                <a:lnTo>
                  <a:pt x="7" y="28"/>
                </a:lnTo>
                <a:lnTo>
                  <a:pt x="7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98" name="Freeform 272">
            <a:extLst>
              <a:ext uri="{FF2B5EF4-FFF2-40B4-BE49-F238E27FC236}">
                <a16:creationId xmlns:a16="http://schemas.microsoft.com/office/drawing/2014/main" xmlns="" id="{70DA6609-D8F7-4B20-8B64-D39DC687DCCF}"/>
              </a:ext>
            </a:extLst>
          </p:cNvPr>
          <p:cNvSpPr>
            <a:spLocks/>
          </p:cNvSpPr>
          <p:nvPr/>
        </p:nvSpPr>
        <p:spPr bwMode="auto">
          <a:xfrm>
            <a:off x="5911371" y="645282"/>
            <a:ext cx="408624" cy="816489"/>
          </a:xfrm>
          <a:custGeom>
            <a:avLst/>
            <a:gdLst>
              <a:gd name="T0" fmla="*/ 24 w 68"/>
              <a:gd name="T1" fmla="*/ 89 h 92"/>
              <a:gd name="T2" fmla="*/ 0 w 68"/>
              <a:gd name="T3" fmla="*/ 92 h 92"/>
              <a:gd name="T4" fmla="*/ 4 w 68"/>
              <a:gd name="T5" fmla="*/ 77 h 92"/>
              <a:gd name="T6" fmla="*/ 11 w 68"/>
              <a:gd name="T7" fmla="*/ 61 h 92"/>
              <a:gd name="T8" fmla="*/ 13 w 68"/>
              <a:gd name="T9" fmla="*/ 49 h 92"/>
              <a:gd name="T10" fmla="*/ 17 w 68"/>
              <a:gd name="T11" fmla="*/ 40 h 92"/>
              <a:gd name="T12" fmla="*/ 19 w 68"/>
              <a:gd name="T13" fmla="*/ 34 h 92"/>
              <a:gd name="T14" fmla="*/ 22 w 68"/>
              <a:gd name="T15" fmla="*/ 27 h 92"/>
              <a:gd name="T16" fmla="*/ 24 w 68"/>
              <a:gd name="T17" fmla="*/ 21 h 92"/>
              <a:gd name="T18" fmla="*/ 24 w 68"/>
              <a:gd name="T19" fmla="*/ 18 h 92"/>
              <a:gd name="T20" fmla="*/ 24 w 68"/>
              <a:gd name="T21" fmla="*/ 18 h 92"/>
              <a:gd name="T22" fmla="*/ 24 w 68"/>
              <a:gd name="T23" fmla="*/ 15 h 92"/>
              <a:gd name="T24" fmla="*/ 22 w 68"/>
              <a:gd name="T25" fmla="*/ 12 h 92"/>
              <a:gd name="T26" fmla="*/ 19 w 68"/>
              <a:gd name="T27" fmla="*/ 9 h 92"/>
              <a:gd name="T28" fmla="*/ 17 w 68"/>
              <a:gd name="T29" fmla="*/ 9 h 92"/>
              <a:gd name="T30" fmla="*/ 17 w 68"/>
              <a:gd name="T31" fmla="*/ 9 h 92"/>
              <a:gd name="T32" fmla="*/ 19 w 68"/>
              <a:gd name="T33" fmla="*/ 6 h 92"/>
              <a:gd name="T34" fmla="*/ 22 w 68"/>
              <a:gd name="T35" fmla="*/ 3 h 92"/>
              <a:gd name="T36" fmla="*/ 24 w 68"/>
              <a:gd name="T37" fmla="*/ 3 h 92"/>
              <a:gd name="T38" fmla="*/ 28 w 68"/>
              <a:gd name="T39" fmla="*/ 0 h 92"/>
              <a:gd name="T40" fmla="*/ 35 w 68"/>
              <a:gd name="T41" fmla="*/ 0 h 92"/>
              <a:gd name="T42" fmla="*/ 44 w 68"/>
              <a:gd name="T43" fmla="*/ 3 h 92"/>
              <a:gd name="T44" fmla="*/ 50 w 68"/>
              <a:gd name="T45" fmla="*/ 3 h 92"/>
              <a:gd name="T46" fmla="*/ 57 w 68"/>
              <a:gd name="T47" fmla="*/ 6 h 92"/>
              <a:gd name="T48" fmla="*/ 61 w 68"/>
              <a:gd name="T49" fmla="*/ 9 h 92"/>
              <a:gd name="T50" fmla="*/ 66 w 68"/>
              <a:gd name="T51" fmla="*/ 12 h 92"/>
              <a:gd name="T52" fmla="*/ 68 w 68"/>
              <a:gd name="T53" fmla="*/ 15 h 92"/>
              <a:gd name="T54" fmla="*/ 68 w 68"/>
              <a:gd name="T55" fmla="*/ 18 h 92"/>
              <a:gd name="T56" fmla="*/ 66 w 68"/>
              <a:gd name="T57" fmla="*/ 21 h 92"/>
              <a:gd name="T58" fmla="*/ 64 w 68"/>
              <a:gd name="T59" fmla="*/ 24 h 92"/>
              <a:gd name="T60" fmla="*/ 61 w 68"/>
              <a:gd name="T61" fmla="*/ 27 h 92"/>
              <a:gd name="T62" fmla="*/ 59 w 68"/>
              <a:gd name="T63" fmla="*/ 30 h 92"/>
              <a:gd name="T64" fmla="*/ 55 w 68"/>
              <a:gd name="T65" fmla="*/ 37 h 92"/>
              <a:gd name="T66" fmla="*/ 50 w 68"/>
              <a:gd name="T67" fmla="*/ 43 h 92"/>
              <a:gd name="T68" fmla="*/ 46 w 68"/>
              <a:gd name="T69" fmla="*/ 52 h 92"/>
              <a:gd name="T70" fmla="*/ 39 w 68"/>
              <a:gd name="T71" fmla="*/ 64 h 92"/>
              <a:gd name="T72" fmla="*/ 33 w 68"/>
              <a:gd name="T73" fmla="*/ 77 h 92"/>
              <a:gd name="T74" fmla="*/ 24 w 68"/>
              <a:gd name="T75" fmla="*/ 89 h 92"/>
              <a:gd name="T76" fmla="*/ 24 w 68"/>
              <a:gd name="T77" fmla="*/ 89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8" h="92">
                <a:moveTo>
                  <a:pt x="24" y="89"/>
                </a:moveTo>
                <a:lnTo>
                  <a:pt x="0" y="92"/>
                </a:lnTo>
                <a:lnTo>
                  <a:pt x="4" y="77"/>
                </a:lnTo>
                <a:lnTo>
                  <a:pt x="11" y="61"/>
                </a:lnTo>
                <a:lnTo>
                  <a:pt x="13" y="49"/>
                </a:lnTo>
                <a:lnTo>
                  <a:pt x="17" y="40"/>
                </a:lnTo>
                <a:lnTo>
                  <a:pt x="19" y="34"/>
                </a:lnTo>
                <a:lnTo>
                  <a:pt x="22" y="27"/>
                </a:lnTo>
                <a:lnTo>
                  <a:pt x="24" y="21"/>
                </a:lnTo>
                <a:lnTo>
                  <a:pt x="24" y="18"/>
                </a:lnTo>
                <a:lnTo>
                  <a:pt x="24" y="18"/>
                </a:lnTo>
                <a:lnTo>
                  <a:pt x="24" y="15"/>
                </a:lnTo>
                <a:lnTo>
                  <a:pt x="22" y="12"/>
                </a:lnTo>
                <a:lnTo>
                  <a:pt x="19" y="9"/>
                </a:lnTo>
                <a:lnTo>
                  <a:pt x="17" y="9"/>
                </a:lnTo>
                <a:lnTo>
                  <a:pt x="17" y="9"/>
                </a:lnTo>
                <a:lnTo>
                  <a:pt x="19" y="6"/>
                </a:lnTo>
                <a:lnTo>
                  <a:pt x="22" y="3"/>
                </a:lnTo>
                <a:lnTo>
                  <a:pt x="24" y="3"/>
                </a:lnTo>
                <a:lnTo>
                  <a:pt x="28" y="0"/>
                </a:lnTo>
                <a:lnTo>
                  <a:pt x="35" y="0"/>
                </a:lnTo>
                <a:lnTo>
                  <a:pt x="44" y="3"/>
                </a:lnTo>
                <a:lnTo>
                  <a:pt x="50" y="3"/>
                </a:lnTo>
                <a:lnTo>
                  <a:pt x="57" y="6"/>
                </a:lnTo>
                <a:lnTo>
                  <a:pt x="61" y="9"/>
                </a:lnTo>
                <a:lnTo>
                  <a:pt x="66" y="12"/>
                </a:lnTo>
                <a:lnTo>
                  <a:pt x="68" y="15"/>
                </a:lnTo>
                <a:lnTo>
                  <a:pt x="68" y="18"/>
                </a:lnTo>
                <a:lnTo>
                  <a:pt x="66" y="21"/>
                </a:lnTo>
                <a:lnTo>
                  <a:pt x="64" y="24"/>
                </a:lnTo>
                <a:lnTo>
                  <a:pt x="61" y="27"/>
                </a:lnTo>
                <a:lnTo>
                  <a:pt x="59" y="30"/>
                </a:lnTo>
                <a:lnTo>
                  <a:pt x="55" y="37"/>
                </a:lnTo>
                <a:lnTo>
                  <a:pt x="50" y="43"/>
                </a:lnTo>
                <a:lnTo>
                  <a:pt x="46" y="52"/>
                </a:lnTo>
                <a:lnTo>
                  <a:pt x="39" y="64"/>
                </a:lnTo>
                <a:lnTo>
                  <a:pt x="33" y="77"/>
                </a:lnTo>
                <a:lnTo>
                  <a:pt x="24" y="89"/>
                </a:lnTo>
                <a:lnTo>
                  <a:pt x="24" y="8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0" name="Freeform 274">
            <a:extLst>
              <a:ext uri="{FF2B5EF4-FFF2-40B4-BE49-F238E27FC236}">
                <a16:creationId xmlns:a16="http://schemas.microsoft.com/office/drawing/2014/main" xmlns="" id="{3F2CCD21-E16F-4CF6-A03B-6BDAF29E5302}"/>
              </a:ext>
            </a:extLst>
          </p:cNvPr>
          <p:cNvSpPr>
            <a:spLocks/>
          </p:cNvSpPr>
          <p:nvPr/>
        </p:nvSpPr>
        <p:spPr bwMode="auto">
          <a:xfrm>
            <a:off x="5658986" y="1408522"/>
            <a:ext cx="114176" cy="958487"/>
          </a:xfrm>
          <a:custGeom>
            <a:avLst/>
            <a:gdLst>
              <a:gd name="T0" fmla="*/ 2 w 19"/>
              <a:gd name="T1" fmla="*/ 6 h 108"/>
              <a:gd name="T2" fmla="*/ 2 w 19"/>
              <a:gd name="T3" fmla="*/ 3 h 108"/>
              <a:gd name="T4" fmla="*/ 0 w 19"/>
              <a:gd name="T5" fmla="*/ 3 h 108"/>
              <a:gd name="T6" fmla="*/ 0 w 19"/>
              <a:gd name="T7" fmla="*/ 3 h 108"/>
              <a:gd name="T8" fmla="*/ 2 w 19"/>
              <a:gd name="T9" fmla="*/ 0 h 108"/>
              <a:gd name="T10" fmla="*/ 4 w 19"/>
              <a:gd name="T11" fmla="*/ 3 h 108"/>
              <a:gd name="T12" fmla="*/ 6 w 19"/>
              <a:gd name="T13" fmla="*/ 3 h 108"/>
              <a:gd name="T14" fmla="*/ 13 w 19"/>
              <a:gd name="T15" fmla="*/ 3 h 108"/>
              <a:gd name="T16" fmla="*/ 19 w 19"/>
              <a:gd name="T17" fmla="*/ 6 h 108"/>
              <a:gd name="T18" fmla="*/ 19 w 19"/>
              <a:gd name="T19" fmla="*/ 105 h 108"/>
              <a:gd name="T20" fmla="*/ 11 w 19"/>
              <a:gd name="T21" fmla="*/ 108 h 108"/>
              <a:gd name="T22" fmla="*/ 11 w 19"/>
              <a:gd name="T23" fmla="*/ 86 h 108"/>
              <a:gd name="T24" fmla="*/ 11 w 19"/>
              <a:gd name="T25" fmla="*/ 71 h 108"/>
              <a:gd name="T26" fmla="*/ 11 w 19"/>
              <a:gd name="T27" fmla="*/ 55 h 108"/>
              <a:gd name="T28" fmla="*/ 11 w 19"/>
              <a:gd name="T29" fmla="*/ 46 h 108"/>
              <a:gd name="T30" fmla="*/ 11 w 19"/>
              <a:gd name="T31" fmla="*/ 34 h 108"/>
              <a:gd name="T32" fmla="*/ 11 w 19"/>
              <a:gd name="T33" fmla="*/ 28 h 108"/>
              <a:gd name="T34" fmla="*/ 11 w 19"/>
              <a:gd name="T35" fmla="*/ 21 h 108"/>
              <a:gd name="T36" fmla="*/ 11 w 19"/>
              <a:gd name="T37" fmla="*/ 18 h 108"/>
              <a:gd name="T38" fmla="*/ 6 w 19"/>
              <a:gd name="T39" fmla="*/ 12 h 108"/>
              <a:gd name="T40" fmla="*/ 4 w 19"/>
              <a:gd name="T41" fmla="*/ 9 h 108"/>
              <a:gd name="T42" fmla="*/ 2 w 19"/>
              <a:gd name="T43" fmla="*/ 6 h 108"/>
              <a:gd name="T44" fmla="*/ 2 w 19"/>
              <a:gd name="T45" fmla="*/ 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9" h="108">
                <a:moveTo>
                  <a:pt x="2" y="6"/>
                </a:moveTo>
                <a:lnTo>
                  <a:pt x="2" y="3"/>
                </a:lnTo>
                <a:lnTo>
                  <a:pt x="0" y="3"/>
                </a:lnTo>
                <a:lnTo>
                  <a:pt x="0" y="3"/>
                </a:lnTo>
                <a:lnTo>
                  <a:pt x="2" y="0"/>
                </a:lnTo>
                <a:lnTo>
                  <a:pt x="4" y="3"/>
                </a:lnTo>
                <a:lnTo>
                  <a:pt x="6" y="3"/>
                </a:lnTo>
                <a:lnTo>
                  <a:pt x="13" y="3"/>
                </a:lnTo>
                <a:lnTo>
                  <a:pt x="19" y="6"/>
                </a:lnTo>
                <a:lnTo>
                  <a:pt x="19" y="105"/>
                </a:lnTo>
                <a:lnTo>
                  <a:pt x="11" y="108"/>
                </a:lnTo>
                <a:lnTo>
                  <a:pt x="11" y="86"/>
                </a:lnTo>
                <a:lnTo>
                  <a:pt x="11" y="71"/>
                </a:lnTo>
                <a:lnTo>
                  <a:pt x="11" y="55"/>
                </a:lnTo>
                <a:lnTo>
                  <a:pt x="11" y="46"/>
                </a:lnTo>
                <a:lnTo>
                  <a:pt x="11" y="34"/>
                </a:lnTo>
                <a:lnTo>
                  <a:pt x="11" y="28"/>
                </a:lnTo>
                <a:lnTo>
                  <a:pt x="11" y="21"/>
                </a:lnTo>
                <a:lnTo>
                  <a:pt x="11" y="18"/>
                </a:lnTo>
                <a:lnTo>
                  <a:pt x="6" y="12"/>
                </a:lnTo>
                <a:lnTo>
                  <a:pt x="4" y="9"/>
                </a:lnTo>
                <a:lnTo>
                  <a:pt x="2" y="6"/>
                </a:lnTo>
                <a:lnTo>
                  <a:pt x="2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16" name="任意多边形: 形状 115">
            <a:extLst>
              <a:ext uri="{FF2B5EF4-FFF2-40B4-BE49-F238E27FC236}">
                <a16:creationId xmlns:a16="http://schemas.microsoft.com/office/drawing/2014/main" xmlns="" id="{60FDB38F-85EC-4111-B220-335FA8D8AE3D}"/>
              </a:ext>
            </a:extLst>
          </p:cNvPr>
          <p:cNvSpPr/>
          <p:nvPr/>
        </p:nvSpPr>
        <p:spPr>
          <a:xfrm rot="21039413">
            <a:off x="5756045" y="1349978"/>
            <a:ext cx="787386" cy="110009"/>
          </a:xfrm>
          <a:custGeom>
            <a:avLst/>
            <a:gdLst>
              <a:gd name="connsiteX0" fmla="*/ 4322 w 787386"/>
              <a:gd name="connsiteY0" fmla="*/ 27947 h 110009"/>
              <a:gd name="connsiteX1" fmla="*/ 33970 w 787386"/>
              <a:gd name="connsiteY1" fmla="*/ 32825 h 110009"/>
              <a:gd name="connsiteX2" fmla="*/ 57687 w 787386"/>
              <a:gd name="connsiteY2" fmla="*/ 36727 h 110009"/>
              <a:gd name="connsiteX3" fmla="*/ 69546 w 787386"/>
              <a:gd name="connsiteY3" fmla="*/ 38678 h 110009"/>
              <a:gd name="connsiteX4" fmla="*/ 0 w 787386"/>
              <a:gd name="connsiteY4" fmla="*/ 54219 h 110009"/>
              <a:gd name="connsiteX5" fmla="*/ 180599 w 787386"/>
              <a:gd name="connsiteY5" fmla="*/ 29967 h 110009"/>
              <a:gd name="connsiteX6" fmla="*/ 233964 w 787386"/>
              <a:gd name="connsiteY6" fmla="*/ 38747 h 110009"/>
              <a:gd name="connsiteX7" fmla="*/ 245823 w 787386"/>
              <a:gd name="connsiteY7" fmla="*/ 40699 h 110009"/>
              <a:gd name="connsiteX8" fmla="*/ 188135 w 787386"/>
              <a:gd name="connsiteY8" fmla="*/ 58190 h 110009"/>
              <a:gd name="connsiteX9" fmla="*/ 134770 w 787386"/>
              <a:gd name="connsiteY9" fmla="*/ 49410 h 110009"/>
              <a:gd name="connsiteX10" fmla="*/ 339088 w 787386"/>
              <a:gd name="connsiteY10" fmla="*/ 29061 h 110009"/>
              <a:gd name="connsiteX11" fmla="*/ 404312 w 787386"/>
              <a:gd name="connsiteY11" fmla="*/ 39792 h 110009"/>
              <a:gd name="connsiteX12" fmla="*/ 422100 w 787386"/>
              <a:gd name="connsiteY12" fmla="*/ 42719 h 110009"/>
              <a:gd name="connsiteX13" fmla="*/ 376272 w 787386"/>
              <a:gd name="connsiteY13" fmla="*/ 62161 h 110009"/>
              <a:gd name="connsiteX14" fmla="*/ 334765 w 787386"/>
              <a:gd name="connsiteY14" fmla="*/ 55332 h 110009"/>
              <a:gd name="connsiteX15" fmla="*/ 299188 w 787386"/>
              <a:gd name="connsiteY15" fmla="*/ 49479 h 110009"/>
              <a:gd name="connsiteX16" fmla="*/ 287329 w 787386"/>
              <a:gd name="connsiteY16" fmla="*/ 47527 h 110009"/>
              <a:gd name="connsiteX17" fmla="*/ 654458 w 787386"/>
              <a:gd name="connsiteY17" fmla="*/ 0 h 110009"/>
              <a:gd name="connsiteX18" fmla="*/ 661994 w 787386"/>
              <a:gd name="connsiteY18" fmla="*/ 28223 h 110009"/>
              <a:gd name="connsiteX19" fmla="*/ 691641 w 787386"/>
              <a:gd name="connsiteY19" fmla="*/ 33101 h 110009"/>
              <a:gd name="connsiteX20" fmla="*/ 711037 w 787386"/>
              <a:gd name="connsiteY20" fmla="*/ 63274 h 110009"/>
              <a:gd name="connsiteX21" fmla="*/ 752543 w 787386"/>
              <a:gd name="connsiteY21" fmla="*/ 70103 h 110009"/>
              <a:gd name="connsiteX22" fmla="*/ 783798 w 787386"/>
              <a:gd name="connsiteY22" fmla="*/ 102228 h 110009"/>
              <a:gd name="connsiteX23" fmla="*/ 787386 w 787386"/>
              <a:gd name="connsiteY23" fmla="*/ 110009 h 110009"/>
              <a:gd name="connsiteX24" fmla="*/ 650397 w 787386"/>
              <a:gd name="connsiteY24" fmla="*/ 110009 h 110009"/>
              <a:gd name="connsiteX25" fmla="*/ 649027 w 787386"/>
              <a:gd name="connsiteY25" fmla="*/ 107037 h 110009"/>
              <a:gd name="connsiteX26" fmla="*/ 641490 w 787386"/>
              <a:gd name="connsiteY26" fmla="*/ 78815 h 110009"/>
              <a:gd name="connsiteX27" fmla="*/ 617772 w 787386"/>
              <a:gd name="connsiteY27" fmla="*/ 74912 h 110009"/>
              <a:gd name="connsiteX28" fmla="*/ 588125 w 787386"/>
              <a:gd name="connsiteY28" fmla="*/ 70034 h 110009"/>
              <a:gd name="connsiteX29" fmla="*/ 576266 w 787386"/>
              <a:gd name="connsiteY29" fmla="*/ 68083 h 110009"/>
              <a:gd name="connsiteX30" fmla="*/ 564407 w 787386"/>
              <a:gd name="connsiteY30" fmla="*/ 66132 h 110009"/>
              <a:gd name="connsiteX31" fmla="*/ 552548 w 787386"/>
              <a:gd name="connsiteY31" fmla="*/ 64181 h 110009"/>
              <a:gd name="connsiteX32" fmla="*/ 540689 w 787386"/>
              <a:gd name="connsiteY32" fmla="*/ 62230 h 110009"/>
              <a:gd name="connsiteX33" fmla="*/ 511042 w 787386"/>
              <a:gd name="connsiteY33" fmla="*/ 57352 h 110009"/>
              <a:gd name="connsiteX34" fmla="*/ 487324 w 787386"/>
              <a:gd name="connsiteY34" fmla="*/ 53450 h 110009"/>
              <a:gd name="connsiteX35" fmla="*/ 457677 w 787386"/>
              <a:gd name="connsiteY35" fmla="*/ 48572 h 110009"/>
              <a:gd name="connsiteX36" fmla="*/ 503506 w 787386"/>
              <a:gd name="connsiteY36" fmla="*/ 29129 h 110009"/>
              <a:gd name="connsiteX37" fmla="*/ 545012 w 787386"/>
              <a:gd name="connsiteY37" fmla="*/ 35958 h 110009"/>
              <a:gd name="connsiteX38" fmla="*/ 573052 w 787386"/>
              <a:gd name="connsiteY38" fmla="*/ 13589 h 110009"/>
              <a:gd name="connsiteX39" fmla="*/ 596770 w 787386"/>
              <a:gd name="connsiteY39" fmla="*/ 17492 h 110009"/>
              <a:gd name="connsiteX40" fmla="*/ 614558 w 787386"/>
              <a:gd name="connsiteY40" fmla="*/ 20418 h 110009"/>
              <a:gd name="connsiteX41" fmla="*/ 626417 w 787386"/>
              <a:gd name="connsiteY41" fmla="*/ 22369 h 110009"/>
              <a:gd name="connsiteX42" fmla="*/ 638276 w 787386"/>
              <a:gd name="connsiteY42" fmla="*/ 24321 h 110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787386" h="110009">
                <a:moveTo>
                  <a:pt x="4322" y="27947"/>
                </a:moveTo>
                <a:lnTo>
                  <a:pt x="33970" y="32825"/>
                </a:lnTo>
                <a:lnTo>
                  <a:pt x="57687" y="36727"/>
                </a:lnTo>
                <a:lnTo>
                  <a:pt x="69546" y="38678"/>
                </a:lnTo>
                <a:lnTo>
                  <a:pt x="0" y="54219"/>
                </a:lnTo>
                <a:close/>
                <a:moveTo>
                  <a:pt x="180599" y="29967"/>
                </a:moveTo>
                <a:lnTo>
                  <a:pt x="233964" y="38747"/>
                </a:lnTo>
                <a:lnTo>
                  <a:pt x="245823" y="40699"/>
                </a:lnTo>
                <a:lnTo>
                  <a:pt x="188135" y="58190"/>
                </a:lnTo>
                <a:lnTo>
                  <a:pt x="134770" y="49410"/>
                </a:lnTo>
                <a:close/>
                <a:moveTo>
                  <a:pt x="339088" y="29061"/>
                </a:moveTo>
                <a:lnTo>
                  <a:pt x="404312" y="39792"/>
                </a:lnTo>
                <a:lnTo>
                  <a:pt x="422100" y="42719"/>
                </a:lnTo>
                <a:lnTo>
                  <a:pt x="376272" y="62161"/>
                </a:lnTo>
                <a:lnTo>
                  <a:pt x="334765" y="55332"/>
                </a:lnTo>
                <a:lnTo>
                  <a:pt x="299188" y="49479"/>
                </a:lnTo>
                <a:lnTo>
                  <a:pt x="287329" y="47527"/>
                </a:lnTo>
                <a:close/>
                <a:moveTo>
                  <a:pt x="654458" y="0"/>
                </a:moveTo>
                <a:lnTo>
                  <a:pt x="661994" y="28223"/>
                </a:lnTo>
                <a:lnTo>
                  <a:pt x="691641" y="33101"/>
                </a:lnTo>
                <a:lnTo>
                  <a:pt x="711037" y="63274"/>
                </a:lnTo>
                <a:lnTo>
                  <a:pt x="752543" y="70103"/>
                </a:lnTo>
                <a:lnTo>
                  <a:pt x="783798" y="102228"/>
                </a:lnTo>
                <a:lnTo>
                  <a:pt x="787386" y="110009"/>
                </a:lnTo>
                <a:lnTo>
                  <a:pt x="650397" y="110009"/>
                </a:lnTo>
                <a:lnTo>
                  <a:pt x="649027" y="107037"/>
                </a:lnTo>
                <a:lnTo>
                  <a:pt x="641490" y="78815"/>
                </a:lnTo>
                <a:lnTo>
                  <a:pt x="617772" y="74912"/>
                </a:lnTo>
                <a:lnTo>
                  <a:pt x="588125" y="70034"/>
                </a:lnTo>
                <a:lnTo>
                  <a:pt x="576266" y="68083"/>
                </a:lnTo>
                <a:lnTo>
                  <a:pt x="564407" y="66132"/>
                </a:lnTo>
                <a:lnTo>
                  <a:pt x="552548" y="64181"/>
                </a:lnTo>
                <a:lnTo>
                  <a:pt x="540689" y="62230"/>
                </a:lnTo>
                <a:lnTo>
                  <a:pt x="511042" y="57352"/>
                </a:lnTo>
                <a:lnTo>
                  <a:pt x="487324" y="53450"/>
                </a:lnTo>
                <a:lnTo>
                  <a:pt x="457677" y="48572"/>
                </a:lnTo>
                <a:lnTo>
                  <a:pt x="503506" y="29129"/>
                </a:lnTo>
                <a:lnTo>
                  <a:pt x="545012" y="35958"/>
                </a:lnTo>
                <a:lnTo>
                  <a:pt x="573052" y="13589"/>
                </a:lnTo>
                <a:lnTo>
                  <a:pt x="596770" y="17492"/>
                </a:lnTo>
                <a:lnTo>
                  <a:pt x="614558" y="20418"/>
                </a:lnTo>
                <a:lnTo>
                  <a:pt x="626417" y="22369"/>
                </a:lnTo>
                <a:lnTo>
                  <a:pt x="638276" y="2432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4" name="任意多边形: 形状 113">
            <a:extLst>
              <a:ext uri="{FF2B5EF4-FFF2-40B4-BE49-F238E27FC236}">
                <a16:creationId xmlns:a16="http://schemas.microsoft.com/office/drawing/2014/main" xmlns="" id="{6FA7C088-2207-4EBC-8ECD-EE82A3FD9593}"/>
              </a:ext>
            </a:extLst>
          </p:cNvPr>
          <p:cNvSpPr>
            <a:spLocks/>
          </p:cNvSpPr>
          <p:nvPr/>
        </p:nvSpPr>
        <p:spPr bwMode="auto">
          <a:xfrm>
            <a:off x="6416073" y="1386424"/>
            <a:ext cx="165966" cy="877261"/>
          </a:xfrm>
          <a:custGeom>
            <a:avLst/>
            <a:gdLst>
              <a:gd name="connsiteX0" fmla="*/ 136836 w 165966"/>
              <a:gd name="connsiteY0" fmla="*/ 0 h 877261"/>
              <a:gd name="connsiteX1" fmla="*/ 141929 w 165966"/>
              <a:gd name="connsiteY1" fmla="*/ 7523 h 877261"/>
              <a:gd name="connsiteX2" fmla="*/ 165966 w 165966"/>
              <a:gd name="connsiteY2" fmla="*/ 7523 h 877261"/>
              <a:gd name="connsiteX3" fmla="*/ 165966 w 165966"/>
              <a:gd name="connsiteY3" fmla="*/ 34147 h 877261"/>
              <a:gd name="connsiteX4" fmla="*/ 153948 w 165966"/>
              <a:gd name="connsiteY4" fmla="*/ 34147 h 877261"/>
              <a:gd name="connsiteX5" fmla="*/ 141929 w 165966"/>
              <a:gd name="connsiteY5" fmla="*/ 60772 h 877261"/>
              <a:gd name="connsiteX6" fmla="*/ 123902 w 165966"/>
              <a:gd name="connsiteY6" fmla="*/ 60772 h 877261"/>
              <a:gd name="connsiteX7" fmla="*/ 111884 w 165966"/>
              <a:gd name="connsiteY7" fmla="*/ 114021 h 877261"/>
              <a:gd name="connsiteX8" fmla="*/ 111884 w 165966"/>
              <a:gd name="connsiteY8" fmla="*/ 167271 h 877261"/>
              <a:gd name="connsiteX9" fmla="*/ 99865 w 165966"/>
              <a:gd name="connsiteY9" fmla="*/ 282644 h 877261"/>
              <a:gd name="connsiteX10" fmla="*/ 87847 w 165966"/>
              <a:gd name="connsiteY10" fmla="*/ 389143 h 877261"/>
              <a:gd name="connsiteX11" fmla="*/ 87847 w 165966"/>
              <a:gd name="connsiteY11" fmla="*/ 522266 h 877261"/>
              <a:gd name="connsiteX12" fmla="*/ 87847 w 165966"/>
              <a:gd name="connsiteY12" fmla="*/ 690889 h 877261"/>
              <a:gd name="connsiteX13" fmla="*/ 75828 w 165966"/>
              <a:gd name="connsiteY13" fmla="*/ 877261 h 877261"/>
              <a:gd name="connsiteX14" fmla="*/ 21746 w 165966"/>
              <a:gd name="connsiteY14" fmla="*/ 877261 h 877261"/>
              <a:gd name="connsiteX15" fmla="*/ 21746 w 165966"/>
              <a:gd name="connsiteY15" fmla="*/ 770763 h 877261"/>
              <a:gd name="connsiteX16" fmla="*/ 21746 w 165966"/>
              <a:gd name="connsiteY16" fmla="*/ 664264 h 877261"/>
              <a:gd name="connsiteX17" fmla="*/ 21746 w 165966"/>
              <a:gd name="connsiteY17" fmla="*/ 557765 h 877261"/>
              <a:gd name="connsiteX18" fmla="*/ 21746 w 165966"/>
              <a:gd name="connsiteY18" fmla="*/ 469017 h 877261"/>
              <a:gd name="connsiteX19" fmla="*/ 21746 w 165966"/>
              <a:gd name="connsiteY19" fmla="*/ 389143 h 877261"/>
              <a:gd name="connsiteX20" fmla="*/ 21746 w 165966"/>
              <a:gd name="connsiteY20" fmla="*/ 335893 h 877261"/>
              <a:gd name="connsiteX21" fmla="*/ 21746 w 165966"/>
              <a:gd name="connsiteY21" fmla="*/ 282644 h 877261"/>
              <a:gd name="connsiteX22" fmla="*/ 21746 w 165966"/>
              <a:gd name="connsiteY22" fmla="*/ 229395 h 877261"/>
              <a:gd name="connsiteX23" fmla="*/ 21746 w 165966"/>
              <a:gd name="connsiteY23" fmla="*/ 140646 h 877261"/>
              <a:gd name="connsiteX24" fmla="*/ 21746 w 165966"/>
              <a:gd name="connsiteY24" fmla="*/ 87397 h 877261"/>
              <a:gd name="connsiteX25" fmla="*/ 9727 w 165966"/>
              <a:gd name="connsiteY25" fmla="*/ 34147 h 877261"/>
              <a:gd name="connsiteX26" fmla="*/ 0 w 165966"/>
              <a:gd name="connsiteY26" fmla="*/ 19782 h 877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65966" h="877261">
                <a:moveTo>
                  <a:pt x="136836" y="0"/>
                </a:moveTo>
                <a:lnTo>
                  <a:pt x="141929" y="7523"/>
                </a:lnTo>
                <a:lnTo>
                  <a:pt x="165966" y="7523"/>
                </a:lnTo>
                <a:lnTo>
                  <a:pt x="165966" y="34147"/>
                </a:lnTo>
                <a:lnTo>
                  <a:pt x="153948" y="34147"/>
                </a:lnTo>
                <a:lnTo>
                  <a:pt x="141929" y="60772"/>
                </a:lnTo>
                <a:lnTo>
                  <a:pt x="123902" y="60772"/>
                </a:lnTo>
                <a:lnTo>
                  <a:pt x="111884" y="114021"/>
                </a:lnTo>
                <a:lnTo>
                  <a:pt x="111884" y="167271"/>
                </a:lnTo>
                <a:lnTo>
                  <a:pt x="99865" y="282644"/>
                </a:lnTo>
                <a:lnTo>
                  <a:pt x="87847" y="389143"/>
                </a:lnTo>
                <a:lnTo>
                  <a:pt x="87847" y="522266"/>
                </a:lnTo>
                <a:lnTo>
                  <a:pt x="87847" y="690889"/>
                </a:lnTo>
                <a:lnTo>
                  <a:pt x="75828" y="877261"/>
                </a:lnTo>
                <a:lnTo>
                  <a:pt x="21746" y="877261"/>
                </a:lnTo>
                <a:lnTo>
                  <a:pt x="21746" y="770763"/>
                </a:lnTo>
                <a:lnTo>
                  <a:pt x="21746" y="664264"/>
                </a:lnTo>
                <a:lnTo>
                  <a:pt x="21746" y="557765"/>
                </a:lnTo>
                <a:lnTo>
                  <a:pt x="21746" y="469017"/>
                </a:lnTo>
                <a:lnTo>
                  <a:pt x="21746" y="389143"/>
                </a:lnTo>
                <a:lnTo>
                  <a:pt x="21746" y="335893"/>
                </a:lnTo>
                <a:lnTo>
                  <a:pt x="21746" y="282644"/>
                </a:lnTo>
                <a:lnTo>
                  <a:pt x="21746" y="229395"/>
                </a:lnTo>
                <a:lnTo>
                  <a:pt x="21746" y="140646"/>
                </a:lnTo>
                <a:lnTo>
                  <a:pt x="21746" y="87397"/>
                </a:lnTo>
                <a:lnTo>
                  <a:pt x="9727" y="34147"/>
                </a:lnTo>
                <a:lnTo>
                  <a:pt x="0" y="19782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2" name="Freeform 276">
            <a:extLst>
              <a:ext uri="{FF2B5EF4-FFF2-40B4-BE49-F238E27FC236}">
                <a16:creationId xmlns:a16="http://schemas.microsoft.com/office/drawing/2014/main" xmlns="" id="{30703CD9-B424-4C59-9778-112B3ED0671F}"/>
              </a:ext>
            </a:extLst>
          </p:cNvPr>
          <p:cNvSpPr>
            <a:spLocks/>
          </p:cNvSpPr>
          <p:nvPr/>
        </p:nvSpPr>
        <p:spPr bwMode="auto">
          <a:xfrm>
            <a:off x="5695041" y="1541642"/>
            <a:ext cx="600917" cy="168626"/>
          </a:xfrm>
          <a:custGeom>
            <a:avLst/>
            <a:gdLst>
              <a:gd name="T0" fmla="*/ 60 w 100"/>
              <a:gd name="T1" fmla="*/ 19 h 19"/>
              <a:gd name="T2" fmla="*/ 44 w 100"/>
              <a:gd name="T3" fmla="*/ 19 h 19"/>
              <a:gd name="T4" fmla="*/ 29 w 100"/>
              <a:gd name="T5" fmla="*/ 19 h 19"/>
              <a:gd name="T6" fmla="*/ 13 w 100"/>
              <a:gd name="T7" fmla="*/ 19 h 19"/>
              <a:gd name="T8" fmla="*/ 0 w 100"/>
              <a:gd name="T9" fmla="*/ 19 h 19"/>
              <a:gd name="T10" fmla="*/ 0 w 100"/>
              <a:gd name="T11" fmla="*/ 6 h 19"/>
              <a:gd name="T12" fmla="*/ 13 w 100"/>
              <a:gd name="T13" fmla="*/ 6 h 19"/>
              <a:gd name="T14" fmla="*/ 24 w 100"/>
              <a:gd name="T15" fmla="*/ 3 h 19"/>
              <a:gd name="T16" fmla="*/ 33 w 100"/>
              <a:gd name="T17" fmla="*/ 3 h 19"/>
              <a:gd name="T18" fmla="*/ 42 w 100"/>
              <a:gd name="T19" fmla="*/ 3 h 19"/>
              <a:gd name="T20" fmla="*/ 58 w 100"/>
              <a:gd name="T21" fmla="*/ 0 h 19"/>
              <a:gd name="T22" fmla="*/ 73 w 100"/>
              <a:gd name="T23" fmla="*/ 0 h 19"/>
              <a:gd name="T24" fmla="*/ 80 w 100"/>
              <a:gd name="T25" fmla="*/ 0 h 19"/>
              <a:gd name="T26" fmla="*/ 84 w 100"/>
              <a:gd name="T27" fmla="*/ 0 h 19"/>
              <a:gd name="T28" fmla="*/ 91 w 100"/>
              <a:gd name="T29" fmla="*/ 3 h 19"/>
              <a:gd name="T30" fmla="*/ 95 w 100"/>
              <a:gd name="T31" fmla="*/ 6 h 19"/>
              <a:gd name="T32" fmla="*/ 97 w 100"/>
              <a:gd name="T33" fmla="*/ 6 h 19"/>
              <a:gd name="T34" fmla="*/ 100 w 100"/>
              <a:gd name="T35" fmla="*/ 10 h 19"/>
              <a:gd name="T36" fmla="*/ 97 w 100"/>
              <a:gd name="T37" fmla="*/ 13 h 19"/>
              <a:gd name="T38" fmla="*/ 95 w 100"/>
              <a:gd name="T39" fmla="*/ 13 h 19"/>
              <a:gd name="T40" fmla="*/ 95 w 100"/>
              <a:gd name="T41" fmla="*/ 13 h 19"/>
              <a:gd name="T42" fmla="*/ 93 w 100"/>
              <a:gd name="T43" fmla="*/ 16 h 19"/>
              <a:gd name="T44" fmla="*/ 89 w 100"/>
              <a:gd name="T45" fmla="*/ 16 h 19"/>
              <a:gd name="T46" fmla="*/ 84 w 100"/>
              <a:gd name="T47" fmla="*/ 16 h 19"/>
              <a:gd name="T48" fmla="*/ 80 w 100"/>
              <a:gd name="T49" fmla="*/ 16 h 19"/>
              <a:gd name="T50" fmla="*/ 73 w 100"/>
              <a:gd name="T51" fmla="*/ 16 h 19"/>
              <a:gd name="T52" fmla="*/ 66 w 100"/>
              <a:gd name="T53" fmla="*/ 16 h 19"/>
              <a:gd name="T54" fmla="*/ 60 w 100"/>
              <a:gd name="T55" fmla="*/ 19 h 19"/>
              <a:gd name="T56" fmla="*/ 60 w 100"/>
              <a:gd name="T57" fmla="*/ 19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00" h="19">
                <a:moveTo>
                  <a:pt x="60" y="19"/>
                </a:moveTo>
                <a:lnTo>
                  <a:pt x="44" y="19"/>
                </a:lnTo>
                <a:lnTo>
                  <a:pt x="29" y="19"/>
                </a:lnTo>
                <a:lnTo>
                  <a:pt x="13" y="19"/>
                </a:lnTo>
                <a:lnTo>
                  <a:pt x="0" y="19"/>
                </a:lnTo>
                <a:lnTo>
                  <a:pt x="0" y="6"/>
                </a:lnTo>
                <a:lnTo>
                  <a:pt x="13" y="6"/>
                </a:lnTo>
                <a:lnTo>
                  <a:pt x="24" y="3"/>
                </a:lnTo>
                <a:lnTo>
                  <a:pt x="33" y="3"/>
                </a:lnTo>
                <a:lnTo>
                  <a:pt x="42" y="3"/>
                </a:lnTo>
                <a:lnTo>
                  <a:pt x="58" y="0"/>
                </a:lnTo>
                <a:lnTo>
                  <a:pt x="73" y="0"/>
                </a:lnTo>
                <a:lnTo>
                  <a:pt x="80" y="0"/>
                </a:lnTo>
                <a:lnTo>
                  <a:pt x="84" y="0"/>
                </a:lnTo>
                <a:lnTo>
                  <a:pt x="91" y="3"/>
                </a:lnTo>
                <a:lnTo>
                  <a:pt x="95" y="6"/>
                </a:lnTo>
                <a:lnTo>
                  <a:pt x="97" y="6"/>
                </a:lnTo>
                <a:lnTo>
                  <a:pt x="100" y="10"/>
                </a:lnTo>
                <a:lnTo>
                  <a:pt x="97" y="13"/>
                </a:lnTo>
                <a:lnTo>
                  <a:pt x="95" y="13"/>
                </a:lnTo>
                <a:lnTo>
                  <a:pt x="95" y="13"/>
                </a:lnTo>
                <a:lnTo>
                  <a:pt x="93" y="16"/>
                </a:lnTo>
                <a:lnTo>
                  <a:pt x="89" y="16"/>
                </a:lnTo>
                <a:lnTo>
                  <a:pt x="84" y="16"/>
                </a:lnTo>
                <a:lnTo>
                  <a:pt x="80" y="16"/>
                </a:lnTo>
                <a:lnTo>
                  <a:pt x="73" y="16"/>
                </a:lnTo>
                <a:lnTo>
                  <a:pt x="66" y="16"/>
                </a:lnTo>
                <a:lnTo>
                  <a:pt x="60" y="19"/>
                </a:lnTo>
                <a:lnTo>
                  <a:pt x="60" y="1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3" name="Freeform 277">
            <a:extLst>
              <a:ext uri="{FF2B5EF4-FFF2-40B4-BE49-F238E27FC236}">
                <a16:creationId xmlns:a16="http://schemas.microsoft.com/office/drawing/2014/main" xmlns="" id="{B71457F6-C61F-45F5-8795-6FE25DF60A69}"/>
              </a:ext>
            </a:extLst>
          </p:cNvPr>
          <p:cNvSpPr>
            <a:spLocks/>
          </p:cNvSpPr>
          <p:nvPr/>
        </p:nvSpPr>
        <p:spPr bwMode="auto">
          <a:xfrm>
            <a:off x="5725085" y="1763517"/>
            <a:ext cx="570873" cy="159748"/>
          </a:xfrm>
          <a:custGeom>
            <a:avLst/>
            <a:gdLst>
              <a:gd name="T0" fmla="*/ 75 w 95"/>
              <a:gd name="T1" fmla="*/ 0 h 18"/>
              <a:gd name="T2" fmla="*/ 79 w 95"/>
              <a:gd name="T3" fmla="*/ 0 h 18"/>
              <a:gd name="T4" fmla="*/ 86 w 95"/>
              <a:gd name="T5" fmla="*/ 0 h 18"/>
              <a:gd name="T6" fmla="*/ 88 w 95"/>
              <a:gd name="T7" fmla="*/ 3 h 18"/>
              <a:gd name="T8" fmla="*/ 90 w 95"/>
              <a:gd name="T9" fmla="*/ 6 h 18"/>
              <a:gd name="T10" fmla="*/ 92 w 95"/>
              <a:gd name="T11" fmla="*/ 9 h 18"/>
              <a:gd name="T12" fmla="*/ 95 w 95"/>
              <a:gd name="T13" fmla="*/ 9 h 18"/>
              <a:gd name="T14" fmla="*/ 92 w 95"/>
              <a:gd name="T15" fmla="*/ 12 h 18"/>
              <a:gd name="T16" fmla="*/ 90 w 95"/>
              <a:gd name="T17" fmla="*/ 12 h 18"/>
              <a:gd name="T18" fmla="*/ 90 w 95"/>
              <a:gd name="T19" fmla="*/ 12 h 18"/>
              <a:gd name="T20" fmla="*/ 88 w 95"/>
              <a:gd name="T21" fmla="*/ 12 h 18"/>
              <a:gd name="T22" fmla="*/ 86 w 95"/>
              <a:gd name="T23" fmla="*/ 12 h 18"/>
              <a:gd name="T24" fmla="*/ 84 w 95"/>
              <a:gd name="T25" fmla="*/ 12 h 18"/>
              <a:gd name="T26" fmla="*/ 79 w 95"/>
              <a:gd name="T27" fmla="*/ 15 h 18"/>
              <a:gd name="T28" fmla="*/ 77 w 95"/>
              <a:gd name="T29" fmla="*/ 15 h 18"/>
              <a:gd name="T30" fmla="*/ 70 w 95"/>
              <a:gd name="T31" fmla="*/ 15 h 18"/>
              <a:gd name="T32" fmla="*/ 66 w 95"/>
              <a:gd name="T33" fmla="*/ 15 h 18"/>
              <a:gd name="T34" fmla="*/ 59 w 95"/>
              <a:gd name="T35" fmla="*/ 15 h 18"/>
              <a:gd name="T36" fmla="*/ 53 w 95"/>
              <a:gd name="T37" fmla="*/ 15 h 18"/>
              <a:gd name="T38" fmla="*/ 46 w 95"/>
              <a:gd name="T39" fmla="*/ 15 h 18"/>
              <a:gd name="T40" fmla="*/ 37 w 95"/>
              <a:gd name="T41" fmla="*/ 18 h 18"/>
              <a:gd name="T42" fmla="*/ 28 w 95"/>
              <a:gd name="T43" fmla="*/ 18 h 18"/>
              <a:gd name="T44" fmla="*/ 19 w 95"/>
              <a:gd name="T45" fmla="*/ 18 h 18"/>
              <a:gd name="T46" fmla="*/ 8 w 95"/>
              <a:gd name="T47" fmla="*/ 18 h 18"/>
              <a:gd name="T48" fmla="*/ 0 w 95"/>
              <a:gd name="T49" fmla="*/ 18 h 18"/>
              <a:gd name="T50" fmla="*/ 0 w 95"/>
              <a:gd name="T51" fmla="*/ 6 h 18"/>
              <a:gd name="T52" fmla="*/ 15 w 95"/>
              <a:gd name="T53" fmla="*/ 6 h 18"/>
              <a:gd name="T54" fmla="*/ 28 w 95"/>
              <a:gd name="T55" fmla="*/ 3 h 18"/>
              <a:gd name="T56" fmla="*/ 39 w 95"/>
              <a:gd name="T57" fmla="*/ 3 h 18"/>
              <a:gd name="T58" fmla="*/ 50 w 95"/>
              <a:gd name="T59" fmla="*/ 0 h 18"/>
              <a:gd name="T60" fmla="*/ 59 w 95"/>
              <a:gd name="T61" fmla="*/ 0 h 18"/>
              <a:gd name="T62" fmla="*/ 66 w 95"/>
              <a:gd name="T63" fmla="*/ 0 h 18"/>
              <a:gd name="T64" fmla="*/ 70 w 95"/>
              <a:gd name="T65" fmla="*/ 0 h 18"/>
              <a:gd name="T66" fmla="*/ 75 w 95"/>
              <a:gd name="T67" fmla="*/ 0 h 18"/>
              <a:gd name="T68" fmla="*/ 75 w 95"/>
              <a:gd name="T69" fmla="*/ 0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95" h="18">
                <a:moveTo>
                  <a:pt x="75" y="0"/>
                </a:moveTo>
                <a:lnTo>
                  <a:pt x="79" y="0"/>
                </a:lnTo>
                <a:lnTo>
                  <a:pt x="86" y="0"/>
                </a:lnTo>
                <a:lnTo>
                  <a:pt x="88" y="3"/>
                </a:lnTo>
                <a:lnTo>
                  <a:pt x="90" y="6"/>
                </a:lnTo>
                <a:lnTo>
                  <a:pt x="92" y="9"/>
                </a:lnTo>
                <a:lnTo>
                  <a:pt x="95" y="9"/>
                </a:lnTo>
                <a:lnTo>
                  <a:pt x="92" y="12"/>
                </a:lnTo>
                <a:lnTo>
                  <a:pt x="90" y="12"/>
                </a:lnTo>
                <a:lnTo>
                  <a:pt x="90" y="12"/>
                </a:lnTo>
                <a:lnTo>
                  <a:pt x="88" y="12"/>
                </a:lnTo>
                <a:lnTo>
                  <a:pt x="86" y="12"/>
                </a:lnTo>
                <a:lnTo>
                  <a:pt x="84" y="12"/>
                </a:lnTo>
                <a:lnTo>
                  <a:pt x="79" y="15"/>
                </a:lnTo>
                <a:lnTo>
                  <a:pt x="77" y="15"/>
                </a:lnTo>
                <a:lnTo>
                  <a:pt x="70" y="15"/>
                </a:lnTo>
                <a:lnTo>
                  <a:pt x="66" y="15"/>
                </a:lnTo>
                <a:lnTo>
                  <a:pt x="59" y="15"/>
                </a:lnTo>
                <a:lnTo>
                  <a:pt x="53" y="15"/>
                </a:lnTo>
                <a:lnTo>
                  <a:pt x="46" y="15"/>
                </a:lnTo>
                <a:lnTo>
                  <a:pt x="37" y="18"/>
                </a:lnTo>
                <a:lnTo>
                  <a:pt x="28" y="18"/>
                </a:lnTo>
                <a:lnTo>
                  <a:pt x="19" y="18"/>
                </a:lnTo>
                <a:lnTo>
                  <a:pt x="8" y="18"/>
                </a:lnTo>
                <a:lnTo>
                  <a:pt x="0" y="18"/>
                </a:lnTo>
                <a:lnTo>
                  <a:pt x="0" y="6"/>
                </a:lnTo>
                <a:lnTo>
                  <a:pt x="15" y="6"/>
                </a:lnTo>
                <a:lnTo>
                  <a:pt x="28" y="3"/>
                </a:lnTo>
                <a:lnTo>
                  <a:pt x="39" y="3"/>
                </a:lnTo>
                <a:lnTo>
                  <a:pt x="50" y="0"/>
                </a:lnTo>
                <a:lnTo>
                  <a:pt x="59" y="0"/>
                </a:lnTo>
                <a:lnTo>
                  <a:pt x="66" y="0"/>
                </a:lnTo>
                <a:lnTo>
                  <a:pt x="70" y="0"/>
                </a:lnTo>
                <a:lnTo>
                  <a:pt x="75" y="0"/>
                </a:lnTo>
                <a:lnTo>
                  <a:pt x="75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4" name="Freeform 278">
            <a:extLst>
              <a:ext uri="{FF2B5EF4-FFF2-40B4-BE49-F238E27FC236}">
                <a16:creationId xmlns:a16="http://schemas.microsoft.com/office/drawing/2014/main" xmlns="" id="{24AD9702-5022-4880-8782-4DC95BDD9DB6}"/>
              </a:ext>
            </a:extLst>
          </p:cNvPr>
          <p:cNvSpPr>
            <a:spLocks/>
          </p:cNvSpPr>
          <p:nvPr/>
        </p:nvSpPr>
        <p:spPr bwMode="auto">
          <a:xfrm>
            <a:off x="5695041" y="1985386"/>
            <a:ext cx="624954" cy="186375"/>
          </a:xfrm>
          <a:custGeom>
            <a:avLst/>
            <a:gdLst>
              <a:gd name="T0" fmla="*/ 89 w 104"/>
              <a:gd name="T1" fmla="*/ 15 h 21"/>
              <a:gd name="T2" fmla="*/ 86 w 104"/>
              <a:gd name="T3" fmla="*/ 18 h 21"/>
              <a:gd name="T4" fmla="*/ 80 w 104"/>
              <a:gd name="T5" fmla="*/ 18 h 21"/>
              <a:gd name="T6" fmla="*/ 71 w 104"/>
              <a:gd name="T7" fmla="*/ 18 h 21"/>
              <a:gd name="T8" fmla="*/ 62 w 104"/>
              <a:gd name="T9" fmla="*/ 18 h 21"/>
              <a:gd name="T10" fmla="*/ 49 w 104"/>
              <a:gd name="T11" fmla="*/ 18 h 21"/>
              <a:gd name="T12" fmla="*/ 36 w 104"/>
              <a:gd name="T13" fmla="*/ 21 h 21"/>
              <a:gd name="T14" fmla="*/ 18 w 104"/>
              <a:gd name="T15" fmla="*/ 21 h 21"/>
              <a:gd name="T16" fmla="*/ 9 w 104"/>
              <a:gd name="T17" fmla="*/ 21 h 21"/>
              <a:gd name="T18" fmla="*/ 0 w 104"/>
              <a:gd name="T19" fmla="*/ 21 h 21"/>
              <a:gd name="T20" fmla="*/ 0 w 104"/>
              <a:gd name="T21" fmla="*/ 9 h 21"/>
              <a:gd name="T22" fmla="*/ 9 w 104"/>
              <a:gd name="T23" fmla="*/ 6 h 21"/>
              <a:gd name="T24" fmla="*/ 18 w 104"/>
              <a:gd name="T25" fmla="*/ 6 h 21"/>
              <a:gd name="T26" fmla="*/ 27 w 104"/>
              <a:gd name="T27" fmla="*/ 6 h 21"/>
              <a:gd name="T28" fmla="*/ 33 w 104"/>
              <a:gd name="T29" fmla="*/ 6 h 21"/>
              <a:gd name="T30" fmla="*/ 40 w 104"/>
              <a:gd name="T31" fmla="*/ 3 h 21"/>
              <a:gd name="T32" fmla="*/ 47 w 104"/>
              <a:gd name="T33" fmla="*/ 3 h 21"/>
              <a:gd name="T34" fmla="*/ 51 w 104"/>
              <a:gd name="T35" fmla="*/ 3 h 21"/>
              <a:gd name="T36" fmla="*/ 55 w 104"/>
              <a:gd name="T37" fmla="*/ 3 h 21"/>
              <a:gd name="T38" fmla="*/ 62 w 104"/>
              <a:gd name="T39" fmla="*/ 3 h 21"/>
              <a:gd name="T40" fmla="*/ 69 w 104"/>
              <a:gd name="T41" fmla="*/ 3 h 21"/>
              <a:gd name="T42" fmla="*/ 75 w 104"/>
              <a:gd name="T43" fmla="*/ 0 h 21"/>
              <a:gd name="T44" fmla="*/ 80 w 104"/>
              <a:gd name="T45" fmla="*/ 0 h 21"/>
              <a:gd name="T46" fmla="*/ 86 w 104"/>
              <a:gd name="T47" fmla="*/ 3 h 21"/>
              <a:gd name="T48" fmla="*/ 95 w 104"/>
              <a:gd name="T49" fmla="*/ 3 h 21"/>
              <a:gd name="T50" fmla="*/ 97 w 104"/>
              <a:gd name="T51" fmla="*/ 6 h 21"/>
              <a:gd name="T52" fmla="*/ 100 w 104"/>
              <a:gd name="T53" fmla="*/ 6 h 21"/>
              <a:gd name="T54" fmla="*/ 102 w 104"/>
              <a:gd name="T55" fmla="*/ 6 h 21"/>
              <a:gd name="T56" fmla="*/ 104 w 104"/>
              <a:gd name="T57" fmla="*/ 9 h 21"/>
              <a:gd name="T58" fmla="*/ 102 w 104"/>
              <a:gd name="T59" fmla="*/ 12 h 21"/>
              <a:gd name="T60" fmla="*/ 100 w 104"/>
              <a:gd name="T61" fmla="*/ 12 h 21"/>
              <a:gd name="T62" fmla="*/ 95 w 104"/>
              <a:gd name="T63" fmla="*/ 15 h 21"/>
              <a:gd name="T64" fmla="*/ 89 w 104"/>
              <a:gd name="T65" fmla="*/ 15 h 21"/>
              <a:gd name="T66" fmla="*/ 89 w 104"/>
              <a:gd name="T67" fmla="*/ 15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04" h="21">
                <a:moveTo>
                  <a:pt x="89" y="15"/>
                </a:moveTo>
                <a:lnTo>
                  <a:pt x="86" y="18"/>
                </a:lnTo>
                <a:lnTo>
                  <a:pt x="80" y="18"/>
                </a:lnTo>
                <a:lnTo>
                  <a:pt x="71" y="18"/>
                </a:lnTo>
                <a:lnTo>
                  <a:pt x="62" y="18"/>
                </a:lnTo>
                <a:lnTo>
                  <a:pt x="49" y="18"/>
                </a:lnTo>
                <a:lnTo>
                  <a:pt x="36" y="21"/>
                </a:lnTo>
                <a:lnTo>
                  <a:pt x="18" y="21"/>
                </a:lnTo>
                <a:lnTo>
                  <a:pt x="9" y="21"/>
                </a:lnTo>
                <a:lnTo>
                  <a:pt x="0" y="21"/>
                </a:lnTo>
                <a:lnTo>
                  <a:pt x="0" y="9"/>
                </a:lnTo>
                <a:lnTo>
                  <a:pt x="9" y="6"/>
                </a:lnTo>
                <a:lnTo>
                  <a:pt x="18" y="6"/>
                </a:lnTo>
                <a:lnTo>
                  <a:pt x="27" y="6"/>
                </a:lnTo>
                <a:lnTo>
                  <a:pt x="33" y="6"/>
                </a:lnTo>
                <a:lnTo>
                  <a:pt x="40" y="3"/>
                </a:lnTo>
                <a:lnTo>
                  <a:pt x="47" y="3"/>
                </a:lnTo>
                <a:lnTo>
                  <a:pt x="51" y="3"/>
                </a:lnTo>
                <a:lnTo>
                  <a:pt x="55" y="3"/>
                </a:lnTo>
                <a:lnTo>
                  <a:pt x="62" y="3"/>
                </a:lnTo>
                <a:lnTo>
                  <a:pt x="69" y="3"/>
                </a:lnTo>
                <a:lnTo>
                  <a:pt x="75" y="0"/>
                </a:lnTo>
                <a:lnTo>
                  <a:pt x="80" y="0"/>
                </a:lnTo>
                <a:lnTo>
                  <a:pt x="86" y="3"/>
                </a:lnTo>
                <a:lnTo>
                  <a:pt x="95" y="3"/>
                </a:lnTo>
                <a:lnTo>
                  <a:pt x="97" y="6"/>
                </a:lnTo>
                <a:lnTo>
                  <a:pt x="100" y="6"/>
                </a:lnTo>
                <a:lnTo>
                  <a:pt x="102" y="6"/>
                </a:lnTo>
                <a:lnTo>
                  <a:pt x="104" y="9"/>
                </a:lnTo>
                <a:lnTo>
                  <a:pt x="102" y="12"/>
                </a:lnTo>
                <a:lnTo>
                  <a:pt x="100" y="12"/>
                </a:lnTo>
                <a:lnTo>
                  <a:pt x="95" y="15"/>
                </a:lnTo>
                <a:lnTo>
                  <a:pt x="89" y="15"/>
                </a:lnTo>
                <a:lnTo>
                  <a:pt x="89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5" name="Freeform 279">
            <a:extLst>
              <a:ext uri="{FF2B5EF4-FFF2-40B4-BE49-F238E27FC236}">
                <a16:creationId xmlns:a16="http://schemas.microsoft.com/office/drawing/2014/main" xmlns="" id="{D06CC4C6-4EDD-4B8C-9204-C6D07602DE02}"/>
              </a:ext>
            </a:extLst>
          </p:cNvPr>
          <p:cNvSpPr>
            <a:spLocks/>
          </p:cNvSpPr>
          <p:nvPr/>
        </p:nvSpPr>
        <p:spPr bwMode="auto">
          <a:xfrm>
            <a:off x="4913849" y="2198384"/>
            <a:ext cx="2373624" cy="354995"/>
          </a:xfrm>
          <a:custGeom>
            <a:avLst/>
            <a:gdLst>
              <a:gd name="T0" fmla="*/ 13 w 395"/>
              <a:gd name="T1" fmla="*/ 19 h 40"/>
              <a:gd name="T2" fmla="*/ 53 w 395"/>
              <a:gd name="T3" fmla="*/ 19 h 40"/>
              <a:gd name="T4" fmla="*/ 79 w 395"/>
              <a:gd name="T5" fmla="*/ 16 h 40"/>
              <a:gd name="T6" fmla="*/ 110 w 395"/>
              <a:gd name="T7" fmla="*/ 13 h 40"/>
              <a:gd name="T8" fmla="*/ 148 w 395"/>
              <a:gd name="T9" fmla="*/ 13 h 40"/>
              <a:gd name="T10" fmla="*/ 168 w 395"/>
              <a:gd name="T11" fmla="*/ 9 h 40"/>
              <a:gd name="T12" fmla="*/ 192 w 395"/>
              <a:gd name="T13" fmla="*/ 9 h 40"/>
              <a:gd name="T14" fmla="*/ 243 w 395"/>
              <a:gd name="T15" fmla="*/ 6 h 40"/>
              <a:gd name="T16" fmla="*/ 302 w 395"/>
              <a:gd name="T17" fmla="*/ 3 h 40"/>
              <a:gd name="T18" fmla="*/ 320 w 395"/>
              <a:gd name="T19" fmla="*/ 0 h 40"/>
              <a:gd name="T20" fmla="*/ 335 w 395"/>
              <a:gd name="T21" fmla="*/ 0 h 40"/>
              <a:gd name="T22" fmla="*/ 344 w 395"/>
              <a:gd name="T23" fmla="*/ 0 h 40"/>
              <a:gd name="T24" fmla="*/ 353 w 395"/>
              <a:gd name="T25" fmla="*/ 0 h 40"/>
              <a:gd name="T26" fmla="*/ 366 w 395"/>
              <a:gd name="T27" fmla="*/ 3 h 40"/>
              <a:gd name="T28" fmla="*/ 382 w 395"/>
              <a:gd name="T29" fmla="*/ 6 h 40"/>
              <a:gd name="T30" fmla="*/ 388 w 395"/>
              <a:gd name="T31" fmla="*/ 9 h 40"/>
              <a:gd name="T32" fmla="*/ 393 w 395"/>
              <a:gd name="T33" fmla="*/ 13 h 40"/>
              <a:gd name="T34" fmla="*/ 395 w 395"/>
              <a:gd name="T35" fmla="*/ 16 h 40"/>
              <a:gd name="T36" fmla="*/ 393 w 395"/>
              <a:gd name="T37" fmla="*/ 19 h 40"/>
              <a:gd name="T38" fmla="*/ 386 w 395"/>
              <a:gd name="T39" fmla="*/ 22 h 40"/>
              <a:gd name="T40" fmla="*/ 375 w 395"/>
              <a:gd name="T41" fmla="*/ 22 h 40"/>
              <a:gd name="T42" fmla="*/ 358 w 395"/>
              <a:gd name="T43" fmla="*/ 22 h 40"/>
              <a:gd name="T44" fmla="*/ 344 w 395"/>
              <a:gd name="T45" fmla="*/ 22 h 40"/>
              <a:gd name="T46" fmla="*/ 327 w 395"/>
              <a:gd name="T47" fmla="*/ 19 h 40"/>
              <a:gd name="T48" fmla="*/ 300 w 395"/>
              <a:gd name="T49" fmla="*/ 22 h 40"/>
              <a:gd name="T50" fmla="*/ 267 w 395"/>
              <a:gd name="T51" fmla="*/ 22 h 40"/>
              <a:gd name="T52" fmla="*/ 225 w 395"/>
              <a:gd name="T53" fmla="*/ 25 h 40"/>
              <a:gd name="T54" fmla="*/ 181 w 395"/>
              <a:gd name="T55" fmla="*/ 28 h 40"/>
              <a:gd name="T56" fmla="*/ 146 w 395"/>
              <a:gd name="T57" fmla="*/ 28 h 40"/>
              <a:gd name="T58" fmla="*/ 115 w 395"/>
              <a:gd name="T59" fmla="*/ 31 h 40"/>
              <a:gd name="T60" fmla="*/ 90 w 395"/>
              <a:gd name="T61" fmla="*/ 34 h 40"/>
              <a:gd name="T62" fmla="*/ 71 w 395"/>
              <a:gd name="T63" fmla="*/ 37 h 40"/>
              <a:gd name="T64" fmla="*/ 55 w 395"/>
              <a:gd name="T65" fmla="*/ 37 h 40"/>
              <a:gd name="T66" fmla="*/ 42 w 395"/>
              <a:gd name="T67" fmla="*/ 40 h 40"/>
              <a:gd name="T68" fmla="*/ 35 w 395"/>
              <a:gd name="T69" fmla="*/ 37 h 40"/>
              <a:gd name="T70" fmla="*/ 20 w 395"/>
              <a:gd name="T71" fmla="*/ 34 h 40"/>
              <a:gd name="T72" fmla="*/ 0 w 395"/>
              <a:gd name="T73" fmla="*/ 19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95" h="40">
                <a:moveTo>
                  <a:pt x="0" y="19"/>
                </a:moveTo>
                <a:lnTo>
                  <a:pt x="13" y="19"/>
                </a:lnTo>
                <a:lnTo>
                  <a:pt x="26" y="19"/>
                </a:lnTo>
                <a:lnTo>
                  <a:pt x="53" y="19"/>
                </a:lnTo>
                <a:lnTo>
                  <a:pt x="64" y="19"/>
                </a:lnTo>
                <a:lnTo>
                  <a:pt x="79" y="16"/>
                </a:lnTo>
                <a:lnTo>
                  <a:pt x="95" y="16"/>
                </a:lnTo>
                <a:lnTo>
                  <a:pt x="110" y="13"/>
                </a:lnTo>
                <a:lnTo>
                  <a:pt x="128" y="13"/>
                </a:lnTo>
                <a:lnTo>
                  <a:pt x="148" y="13"/>
                </a:lnTo>
                <a:lnTo>
                  <a:pt x="157" y="9"/>
                </a:lnTo>
                <a:lnTo>
                  <a:pt x="168" y="9"/>
                </a:lnTo>
                <a:lnTo>
                  <a:pt x="181" y="9"/>
                </a:lnTo>
                <a:lnTo>
                  <a:pt x="192" y="9"/>
                </a:lnTo>
                <a:lnTo>
                  <a:pt x="219" y="6"/>
                </a:lnTo>
                <a:lnTo>
                  <a:pt x="243" y="6"/>
                </a:lnTo>
                <a:lnTo>
                  <a:pt x="289" y="3"/>
                </a:lnTo>
                <a:lnTo>
                  <a:pt x="302" y="3"/>
                </a:lnTo>
                <a:lnTo>
                  <a:pt x="311" y="0"/>
                </a:lnTo>
                <a:lnTo>
                  <a:pt x="320" y="0"/>
                </a:lnTo>
                <a:lnTo>
                  <a:pt x="329" y="0"/>
                </a:lnTo>
                <a:lnTo>
                  <a:pt x="335" y="0"/>
                </a:lnTo>
                <a:lnTo>
                  <a:pt x="340" y="0"/>
                </a:lnTo>
                <a:lnTo>
                  <a:pt x="344" y="0"/>
                </a:lnTo>
                <a:lnTo>
                  <a:pt x="347" y="0"/>
                </a:lnTo>
                <a:lnTo>
                  <a:pt x="353" y="0"/>
                </a:lnTo>
                <a:lnTo>
                  <a:pt x="358" y="0"/>
                </a:lnTo>
                <a:lnTo>
                  <a:pt x="366" y="3"/>
                </a:lnTo>
                <a:lnTo>
                  <a:pt x="375" y="6"/>
                </a:lnTo>
                <a:lnTo>
                  <a:pt x="382" y="6"/>
                </a:lnTo>
                <a:lnTo>
                  <a:pt x="384" y="9"/>
                </a:lnTo>
                <a:lnTo>
                  <a:pt x="388" y="9"/>
                </a:lnTo>
                <a:lnTo>
                  <a:pt x="391" y="13"/>
                </a:lnTo>
                <a:lnTo>
                  <a:pt x="393" y="13"/>
                </a:lnTo>
                <a:lnTo>
                  <a:pt x="395" y="16"/>
                </a:lnTo>
                <a:lnTo>
                  <a:pt x="395" y="16"/>
                </a:lnTo>
                <a:lnTo>
                  <a:pt x="395" y="19"/>
                </a:lnTo>
                <a:lnTo>
                  <a:pt x="393" y="19"/>
                </a:lnTo>
                <a:lnTo>
                  <a:pt x="391" y="22"/>
                </a:lnTo>
                <a:lnTo>
                  <a:pt x="386" y="22"/>
                </a:lnTo>
                <a:lnTo>
                  <a:pt x="382" y="22"/>
                </a:lnTo>
                <a:lnTo>
                  <a:pt x="375" y="22"/>
                </a:lnTo>
                <a:lnTo>
                  <a:pt x="366" y="22"/>
                </a:lnTo>
                <a:lnTo>
                  <a:pt x="358" y="22"/>
                </a:lnTo>
                <a:lnTo>
                  <a:pt x="351" y="22"/>
                </a:lnTo>
                <a:lnTo>
                  <a:pt x="344" y="22"/>
                </a:lnTo>
                <a:lnTo>
                  <a:pt x="335" y="22"/>
                </a:lnTo>
                <a:lnTo>
                  <a:pt x="327" y="19"/>
                </a:lnTo>
                <a:lnTo>
                  <a:pt x="313" y="22"/>
                </a:lnTo>
                <a:lnTo>
                  <a:pt x="300" y="22"/>
                </a:lnTo>
                <a:lnTo>
                  <a:pt x="285" y="22"/>
                </a:lnTo>
                <a:lnTo>
                  <a:pt x="267" y="22"/>
                </a:lnTo>
                <a:lnTo>
                  <a:pt x="247" y="22"/>
                </a:lnTo>
                <a:lnTo>
                  <a:pt x="225" y="25"/>
                </a:lnTo>
                <a:lnTo>
                  <a:pt x="203" y="25"/>
                </a:lnTo>
                <a:lnTo>
                  <a:pt x="181" y="28"/>
                </a:lnTo>
                <a:lnTo>
                  <a:pt x="163" y="28"/>
                </a:lnTo>
                <a:lnTo>
                  <a:pt x="146" y="28"/>
                </a:lnTo>
                <a:lnTo>
                  <a:pt x="128" y="31"/>
                </a:lnTo>
                <a:lnTo>
                  <a:pt x="115" y="31"/>
                </a:lnTo>
                <a:lnTo>
                  <a:pt x="102" y="34"/>
                </a:lnTo>
                <a:lnTo>
                  <a:pt x="90" y="34"/>
                </a:lnTo>
                <a:lnTo>
                  <a:pt x="79" y="34"/>
                </a:lnTo>
                <a:lnTo>
                  <a:pt x="71" y="37"/>
                </a:lnTo>
                <a:lnTo>
                  <a:pt x="62" y="37"/>
                </a:lnTo>
                <a:lnTo>
                  <a:pt x="55" y="37"/>
                </a:lnTo>
                <a:lnTo>
                  <a:pt x="49" y="40"/>
                </a:lnTo>
                <a:lnTo>
                  <a:pt x="42" y="40"/>
                </a:lnTo>
                <a:lnTo>
                  <a:pt x="38" y="40"/>
                </a:lnTo>
                <a:lnTo>
                  <a:pt x="35" y="37"/>
                </a:lnTo>
                <a:lnTo>
                  <a:pt x="26" y="37"/>
                </a:lnTo>
                <a:lnTo>
                  <a:pt x="20" y="34"/>
                </a:lnTo>
                <a:lnTo>
                  <a:pt x="11" y="28"/>
                </a:lnTo>
                <a:lnTo>
                  <a:pt x="0" y="19"/>
                </a:lnTo>
                <a:lnTo>
                  <a:pt x="0" y="1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6" name="Freeform 280">
            <a:extLst>
              <a:ext uri="{FF2B5EF4-FFF2-40B4-BE49-F238E27FC236}">
                <a16:creationId xmlns:a16="http://schemas.microsoft.com/office/drawing/2014/main" xmlns="" id="{D73AC9CB-3EDF-4474-9408-9C8A575D66F3}"/>
              </a:ext>
            </a:extLst>
          </p:cNvPr>
          <p:cNvSpPr>
            <a:spLocks/>
          </p:cNvSpPr>
          <p:nvPr/>
        </p:nvSpPr>
        <p:spPr bwMode="auto">
          <a:xfrm>
            <a:off x="5244351" y="2420258"/>
            <a:ext cx="769174" cy="630119"/>
          </a:xfrm>
          <a:custGeom>
            <a:avLst/>
            <a:gdLst>
              <a:gd name="T0" fmla="*/ 99 w 128"/>
              <a:gd name="T1" fmla="*/ 37 h 71"/>
              <a:gd name="T2" fmla="*/ 84 w 128"/>
              <a:gd name="T3" fmla="*/ 46 h 71"/>
              <a:gd name="T4" fmla="*/ 69 w 128"/>
              <a:gd name="T5" fmla="*/ 55 h 71"/>
              <a:gd name="T6" fmla="*/ 53 w 128"/>
              <a:gd name="T7" fmla="*/ 61 h 71"/>
              <a:gd name="T8" fmla="*/ 35 w 128"/>
              <a:gd name="T9" fmla="*/ 65 h 71"/>
              <a:gd name="T10" fmla="*/ 29 w 128"/>
              <a:gd name="T11" fmla="*/ 68 h 71"/>
              <a:gd name="T12" fmla="*/ 22 w 128"/>
              <a:gd name="T13" fmla="*/ 68 h 71"/>
              <a:gd name="T14" fmla="*/ 16 w 128"/>
              <a:gd name="T15" fmla="*/ 71 h 71"/>
              <a:gd name="T16" fmla="*/ 11 w 128"/>
              <a:gd name="T17" fmla="*/ 71 h 71"/>
              <a:gd name="T18" fmla="*/ 7 w 128"/>
              <a:gd name="T19" fmla="*/ 71 h 71"/>
              <a:gd name="T20" fmla="*/ 2 w 128"/>
              <a:gd name="T21" fmla="*/ 71 h 71"/>
              <a:gd name="T22" fmla="*/ 0 w 128"/>
              <a:gd name="T23" fmla="*/ 71 h 71"/>
              <a:gd name="T24" fmla="*/ 0 w 128"/>
              <a:gd name="T25" fmla="*/ 71 h 71"/>
              <a:gd name="T26" fmla="*/ 0 w 128"/>
              <a:gd name="T27" fmla="*/ 71 h 71"/>
              <a:gd name="T28" fmla="*/ 0 w 128"/>
              <a:gd name="T29" fmla="*/ 68 h 71"/>
              <a:gd name="T30" fmla="*/ 0 w 128"/>
              <a:gd name="T31" fmla="*/ 68 h 71"/>
              <a:gd name="T32" fmla="*/ 2 w 128"/>
              <a:gd name="T33" fmla="*/ 65 h 71"/>
              <a:gd name="T34" fmla="*/ 5 w 128"/>
              <a:gd name="T35" fmla="*/ 65 h 71"/>
              <a:gd name="T36" fmla="*/ 7 w 128"/>
              <a:gd name="T37" fmla="*/ 61 h 71"/>
              <a:gd name="T38" fmla="*/ 11 w 128"/>
              <a:gd name="T39" fmla="*/ 61 h 71"/>
              <a:gd name="T40" fmla="*/ 16 w 128"/>
              <a:gd name="T41" fmla="*/ 58 h 71"/>
              <a:gd name="T42" fmla="*/ 33 w 128"/>
              <a:gd name="T43" fmla="*/ 49 h 71"/>
              <a:gd name="T44" fmla="*/ 51 w 128"/>
              <a:gd name="T45" fmla="*/ 37 h 71"/>
              <a:gd name="T46" fmla="*/ 60 w 128"/>
              <a:gd name="T47" fmla="*/ 34 h 71"/>
              <a:gd name="T48" fmla="*/ 66 w 128"/>
              <a:gd name="T49" fmla="*/ 28 h 71"/>
              <a:gd name="T50" fmla="*/ 73 w 128"/>
              <a:gd name="T51" fmla="*/ 25 h 71"/>
              <a:gd name="T52" fmla="*/ 80 w 128"/>
              <a:gd name="T53" fmla="*/ 18 h 71"/>
              <a:gd name="T54" fmla="*/ 82 w 128"/>
              <a:gd name="T55" fmla="*/ 15 h 71"/>
              <a:gd name="T56" fmla="*/ 84 w 128"/>
              <a:gd name="T57" fmla="*/ 12 h 71"/>
              <a:gd name="T58" fmla="*/ 84 w 128"/>
              <a:gd name="T59" fmla="*/ 9 h 71"/>
              <a:gd name="T60" fmla="*/ 84 w 128"/>
              <a:gd name="T61" fmla="*/ 9 h 71"/>
              <a:gd name="T62" fmla="*/ 82 w 128"/>
              <a:gd name="T63" fmla="*/ 6 h 71"/>
              <a:gd name="T64" fmla="*/ 82 w 128"/>
              <a:gd name="T65" fmla="*/ 6 h 71"/>
              <a:gd name="T66" fmla="*/ 84 w 128"/>
              <a:gd name="T67" fmla="*/ 3 h 71"/>
              <a:gd name="T68" fmla="*/ 86 w 128"/>
              <a:gd name="T69" fmla="*/ 3 h 71"/>
              <a:gd name="T70" fmla="*/ 91 w 128"/>
              <a:gd name="T71" fmla="*/ 0 h 71"/>
              <a:gd name="T72" fmla="*/ 95 w 128"/>
              <a:gd name="T73" fmla="*/ 0 h 71"/>
              <a:gd name="T74" fmla="*/ 102 w 128"/>
              <a:gd name="T75" fmla="*/ 0 h 71"/>
              <a:gd name="T76" fmla="*/ 108 w 128"/>
              <a:gd name="T77" fmla="*/ 3 h 71"/>
              <a:gd name="T78" fmla="*/ 115 w 128"/>
              <a:gd name="T79" fmla="*/ 6 h 71"/>
              <a:gd name="T80" fmla="*/ 122 w 128"/>
              <a:gd name="T81" fmla="*/ 6 h 71"/>
              <a:gd name="T82" fmla="*/ 126 w 128"/>
              <a:gd name="T83" fmla="*/ 9 h 71"/>
              <a:gd name="T84" fmla="*/ 128 w 128"/>
              <a:gd name="T85" fmla="*/ 12 h 71"/>
              <a:gd name="T86" fmla="*/ 128 w 128"/>
              <a:gd name="T87" fmla="*/ 15 h 71"/>
              <a:gd name="T88" fmla="*/ 126 w 128"/>
              <a:gd name="T89" fmla="*/ 18 h 71"/>
              <a:gd name="T90" fmla="*/ 124 w 128"/>
              <a:gd name="T91" fmla="*/ 21 h 71"/>
              <a:gd name="T92" fmla="*/ 122 w 128"/>
              <a:gd name="T93" fmla="*/ 21 h 71"/>
              <a:gd name="T94" fmla="*/ 117 w 128"/>
              <a:gd name="T95" fmla="*/ 28 h 71"/>
              <a:gd name="T96" fmla="*/ 113 w 128"/>
              <a:gd name="T97" fmla="*/ 31 h 71"/>
              <a:gd name="T98" fmla="*/ 106 w 128"/>
              <a:gd name="T99" fmla="*/ 34 h 71"/>
              <a:gd name="T100" fmla="*/ 99 w 128"/>
              <a:gd name="T101" fmla="*/ 37 h 71"/>
              <a:gd name="T102" fmla="*/ 99 w 128"/>
              <a:gd name="T103" fmla="*/ 37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28" h="71">
                <a:moveTo>
                  <a:pt x="99" y="37"/>
                </a:moveTo>
                <a:lnTo>
                  <a:pt x="84" y="46"/>
                </a:lnTo>
                <a:lnTo>
                  <a:pt x="69" y="55"/>
                </a:lnTo>
                <a:lnTo>
                  <a:pt x="53" y="61"/>
                </a:lnTo>
                <a:lnTo>
                  <a:pt x="35" y="65"/>
                </a:lnTo>
                <a:lnTo>
                  <a:pt x="29" y="68"/>
                </a:lnTo>
                <a:lnTo>
                  <a:pt x="22" y="68"/>
                </a:lnTo>
                <a:lnTo>
                  <a:pt x="16" y="71"/>
                </a:lnTo>
                <a:lnTo>
                  <a:pt x="11" y="71"/>
                </a:lnTo>
                <a:lnTo>
                  <a:pt x="7" y="71"/>
                </a:lnTo>
                <a:lnTo>
                  <a:pt x="2" y="71"/>
                </a:lnTo>
                <a:lnTo>
                  <a:pt x="0" y="71"/>
                </a:lnTo>
                <a:lnTo>
                  <a:pt x="0" y="71"/>
                </a:lnTo>
                <a:lnTo>
                  <a:pt x="0" y="71"/>
                </a:lnTo>
                <a:lnTo>
                  <a:pt x="0" y="68"/>
                </a:lnTo>
                <a:lnTo>
                  <a:pt x="0" y="68"/>
                </a:lnTo>
                <a:lnTo>
                  <a:pt x="2" y="65"/>
                </a:lnTo>
                <a:lnTo>
                  <a:pt x="5" y="65"/>
                </a:lnTo>
                <a:lnTo>
                  <a:pt x="7" y="61"/>
                </a:lnTo>
                <a:lnTo>
                  <a:pt x="11" y="61"/>
                </a:lnTo>
                <a:lnTo>
                  <a:pt x="16" y="58"/>
                </a:lnTo>
                <a:lnTo>
                  <a:pt x="33" y="49"/>
                </a:lnTo>
                <a:lnTo>
                  <a:pt x="51" y="37"/>
                </a:lnTo>
                <a:lnTo>
                  <a:pt x="60" y="34"/>
                </a:lnTo>
                <a:lnTo>
                  <a:pt x="66" y="28"/>
                </a:lnTo>
                <a:lnTo>
                  <a:pt x="73" y="25"/>
                </a:lnTo>
                <a:lnTo>
                  <a:pt x="80" y="18"/>
                </a:lnTo>
                <a:lnTo>
                  <a:pt x="82" y="15"/>
                </a:lnTo>
                <a:lnTo>
                  <a:pt x="84" y="12"/>
                </a:lnTo>
                <a:lnTo>
                  <a:pt x="84" y="9"/>
                </a:lnTo>
                <a:lnTo>
                  <a:pt x="84" y="9"/>
                </a:lnTo>
                <a:lnTo>
                  <a:pt x="82" y="6"/>
                </a:lnTo>
                <a:lnTo>
                  <a:pt x="82" y="6"/>
                </a:lnTo>
                <a:lnTo>
                  <a:pt x="84" y="3"/>
                </a:lnTo>
                <a:lnTo>
                  <a:pt x="86" y="3"/>
                </a:lnTo>
                <a:lnTo>
                  <a:pt x="91" y="0"/>
                </a:lnTo>
                <a:lnTo>
                  <a:pt x="95" y="0"/>
                </a:lnTo>
                <a:lnTo>
                  <a:pt x="102" y="0"/>
                </a:lnTo>
                <a:lnTo>
                  <a:pt x="108" y="3"/>
                </a:lnTo>
                <a:lnTo>
                  <a:pt x="115" y="6"/>
                </a:lnTo>
                <a:lnTo>
                  <a:pt x="122" y="6"/>
                </a:lnTo>
                <a:lnTo>
                  <a:pt x="126" y="9"/>
                </a:lnTo>
                <a:lnTo>
                  <a:pt x="128" y="12"/>
                </a:lnTo>
                <a:lnTo>
                  <a:pt x="128" y="15"/>
                </a:lnTo>
                <a:lnTo>
                  <a:pt x="126" y="18"/>
                </a:lnTo>
                <a:lnTo>
                  <a:pt x="124" y="21"/>
                </a:lnTo>
                <a:lnTo>
                  <a:pt x="122" y="21"/>
                </a:lnTo>
                <a:lnTo>
                  <a:pt x="117" y="28"/>
                </a:lnTo>
                <a:lnTo>
                  <a:pt x="113" y="31"/>
                </a:lnTo>
                <a:lnTo>
                  <a:pt x="106" y="34"/>
                </a:lnTo>
                <a:lnTo>
                  <a:pt x="99" y="37"/>
                </a:lnTo>
                <a:lnTo>
                  <a:pt x="99" y="3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07" name="Freeform 281">
            <a:extLst>
              <a:ext uri="{FF2B5EF4-FFF2-40B4-BE49-F238E27FC236}">
                <a16:creationId xmlns:a16="http://schemas.microsoft.com/office/drawing/2014/main" xmlns="" id="{F12D49D6-71AC-49FD-9D20-55792A7B7BC3}"/>
              </a:ext>
            </a:extLst>
          </p:cNvPr>
          <p:cNvSpPr>
            <a:spLocks/>
          </p:cNvSpPr>
          <p:nvPr/>
        </p:nvSpPr>
        <p:spPr bwMode="auto">
          <a:xfrm>
            <a:off x="6265910" y="2446880"/>
            <a:ext cx="492752" cy="576870"/>
          </a:xfrm>
          <a:custGeom>
            <a:avLst/>
            <a:gdLst>
              <a:gd name="T0" fmla="*/ 80 w 82"/>
              <a:gd name="T1" fmla="*/ 58 h 65"/>
              <a:gd name="T2" fmla="*/ 77 w 82"/>
              <a:gd name="T3" fmla="*/ 62 h 65"/>
              <a:gd name="T4" fmla="*/ 75 w 82"/>
              <a:gd name="T5" fmla="*/ 65 h 65"/>
              <a:gd name="T6" fmla="*/ 73 w 82"/>
              <a:gd name="T7" fmla="*/ 65 h 65"/>
              <a:gd name="T8" fmla="*/ 69 w 82"/>
              <a:gd name="T9" fmla="*/ 65 h 65"/>
              <a:gd name="T10" fmla="*/ 66 w 82"/>
              <a:gd name="T11" fmla="*/ 65 h 65"/>
              <a:gd name="T12" fmla="*/ 64 w 82"/>
              <a:gd name="T13" fmla="*/ 65 h 65"/>
              <a:gd name="T14" fmla="*/ 60 w 82"/>
              <a:gd name="T15" fmla="*/ 62 h 65"/>
              <a:gd name="T16" fmla="*/ 55 w 82"/>
              <a:gd name="T17" fmla="*/ 58 h 65"/>
              <a:gd name="T18" fmla="*/ 51 w 82"/>
              <a:gd name="T19" fmla="*/ 55 h 65"/>
              <a:gd name="T20" fmla="*/ 44 w 82"/>
              <a:gd name="T21" fmla="*/ 49 h 65"/>
              <a:gd name="T22" fmla="*/ 38 w 82"/>
              <a:gd name="T23" fmla="*/ 43 h 65"/>
              <a:gd name="T24" fmla="*/ 31 w 82"/>
              <a:gd name="T25" fmla="*/ 37 h 65"/>
              <a:gd name="T26" fmla="*/ 24 w 82"/>
              <a:gd name="T27" fmla="*/ 31 h 65"/>
              <a:gd name="T28" fmla="*/ 18 w 82"/>
              <a:gd name="T29" fmla="*/ 25 h 65"/>
              <a:gd name="T30" fmla="*/ 13 w 82"/>
              <a:gd name="T31" fmla="*/ 18 h 65"/>
              <a:gd name="T32" fmla="*/ 9 w 82"/>
              <a:gd name="T33" fmla="*/ 12 h 65"/>
              <a:gd name="T34" fmla="*/ 5 w 82"/>
              <a:gd name="T35" fmla="*/ 9 h 65"/>
              <a:gd name="T36" fmla="*/ 2 w 82"/>
              <a:gd name="T37" fmla="*/ 6 h 65"/>
              <a:gd name="T38" fmla="*/ 2 w 82"/>
              <a:gd name="T39" fmla="*/ 3 h 65"/>
              <a:gd name="T40" fmla="*/ 0 w 82"/>
              <a:gd name="T41" fmla="*/ 3 h 65"/>
              <a:gd name="T42" fmla="*/ 2 w 82"/>
              <a:gd name="T43" fmla="*/ 0 h 65"/>
              <a:gd name="T44" fmla="*/ 2 w 82"/>
              <a:gd name="T45" fmla="*/ 0 h 65"/>
              <a:gd name="T46" fmla="*/ 5 w 82"/>
              <a:gd name="T47" fmla="*/ 0 h 65"/>
              <a:gd name="T48" fmla="*/ 7 w 82"/>
              <a:gd name="T49" fmla="*/ 0 h 65"/>
              <a:gd name="T50" fmla="*/ 11 w 82"/>
              <a:gd name="T51" fmla="*/ 0 h 65"/>
              <a:gd name="T52" fmla="*/ 20 w 82"/>
              <a:gd name="T53" fmla="*/ 0 h 65"/>
              <a:gd name="T54" fmla="*/ 29 w 82"/>
              <a:gd name="T55" fmla="*/ 3 h 65"/>
              <a:gd name="T56" fmla="*/ 38 w 82"/>
              <a:gd name="T57" fmla="*/ 6 h 65"/>
              <a:gd name="T58" fmla="*/ 46 w 82"/>
              <a:gd name="T59" fmla="*/ 12 h 65"/>
              <a:gd name="T60" fmla="*/ 58 w 82"/>
              <a:gd name="T61" fmla="*/ 18 h 65"/>
              <a:gd name="T62" fmla="*/ 66 w 82"/>
              <a:gd name="T63" fmla="*/ 25 h 65"/>
              <a:gd name="T64" fmla="*/ 73 w 82"/>
              <a:gd name="T65" fmla="*/ 31 h 65"/>
              <a:gd name="T66" fmla="*/ 75 w 82"/>
              <a:gd name="T67" fmla="*/ 34 h 65"/>
              <a:gd name="T68" fmla="*/ 77 w 82"/>
              <a:gd name="T69" fmla="*/ 37 h 65"/>
              <a:gd name="T70" fmla="*/ 80 w 82"/>
              <a:gd name="T71" fmla="*/ 40 h 65"/>
              <a:gd name="T72" fmla="*/ 80 w 82"/>
              <a:gd name="T73" fmla="*/ 43 h 65"/>
              <a:gd name="T74" fmla="*/ 82 w 82"/>
              <a:gd name="T75" fmla="*/ 46 h 65"/>
              <a:gd name="T76" fmla="*/ 80 w 82"/>
              <a:gd name="T77" fmla="*/ 52 h 65"/>
              <a:gd name="T78" fmla="*/ 80 w 82"/>
              <a:gd name="T79" fmla="*/ 55 h 65"/>
              <a:gd name="T80" fmla="*/ 80 w 82"/>
              <a:gd name="T81" fmla="*/ 58 h 65"/>
              <a:gd name="T82" fmla="*/ 80 w 82"/>
              <a:gd name="T83" fmla="*/ 58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82" h="65">
                <a:moveTo>
                  <a:pt x="80" y="58"/>
                </a:moveTo>
                <a:lnTo>
                  <a:pt x="77" y="62"/>
                </a:lnTo>
                <a:lnTo>
                  <a:pt x="75" y="65"/>
                </a:lnTo>
                <a:lnTo>
                  <a:pt x="73" y="65"/>
                </a:lnTo>
                <a:lnTo>
                  <a:pt x="69" y="65"/>
                </a:lnTo>
                <a:lnTo>
                  <a:pt x="66" y="65"/>
                </a:lnTo>
                <a:lnTo>
                  <a:pt x="64" y="65"/>
                </a:lnTo>
                <a:lnTo>
                  <a:pt x="60" y="62"/>
                </a:lnTo>
                <a:lnTo>
                  <a:pt x="55" y="58"/>
                </a:lnTo>
                <a:lnTo>
                  <a:pt x="51" y="55"/>
                </a:lnTo>
                <a:lnTo>
                  <a:pt x="44" y="49"/>
                </a:lnTo>
                <a:lnTo>
                  <a:pt x="38" y="43"/>
                </a:lnTo>
                <a:lnTo>
                  <a:pt x="31" y="37"/>
                </a:lnTo>
                <a:lnTo>
                  <a:pt x="24" y="31"/>
                </a:lnTo>
                <a:lnTo>
                  <a:pt x="18" y="25"/>
                </a:lnTo>
                <a:lnTo>
                  <a:pt x="13" y="18"/>
                </a:lnTo>
                <a:lnTo>
                  <a:pt x="9" y="12"/>
                </a:lnTo>
                <a:lnTo>
                  <a:pt x="5" y="9"/>
                </a:lnTo>
                <a:lnTo>
                  <a:pt x="2" y="6"/>
                </a:lnTo>
                <a:lnTo>
                  <a:pt x="2" y="3"/>
                </a:lnTo>
                <a:lnTo>
                  <a:pt x="0" y="3"/>
                </a:lnTo>
                <a:lnTo>
                  <a:pt x="2" y="0"/>
                </a:lnTo>
                <a:lnTo>
                  <a:pt x="2" y="0"/>
                </a:lnTo>
                <a:lnTo>
                  <a:pt x="5" y="0"/>
                </a:lnTo>
                <a:lnTo>
                  <a:pt x="7" y="0"/>
                </a:lnTo>
                <a:lnTo>
                  <a:pt x="11" y="0"/>
                </a:lnTo>
                <a:lnTo>
                  <a:pt x="20" y="0"/>
                </a:lnTo>
                <a:lnTo>
                  <a:pt x="29" y="3"/>
                </a:lnTo>
                <a:lnTo>
                  <a:pt x="38" y="6"/>
                </a:lnTo>
                <a:lnTo>
                  <a:pt x="46" y="12"/>
                </a:lnTo>
                <a:lnTo>
                  <a:pt x="58" y="18"/>
                </a:lnTo>
                <a:lnTo>
                  <a:pt x="66" y="25"/>
                </a:lnTo>
                <a:lnTo>
                  <a:pt x="73" y="31"/>
                </a:lnTo>
                <a:lnTo>
                  <a:pt x="75" y="34"/>
                </a:lnTo>
                <a:lnTo>
                  <a:pt x="77" y="37"/>
                </a:lnTo>
                <a:lnTo>
                  <a:pt x="80" y="40"/>
                </a:lnTo>
                <a:lnTo>
                  <a:pt x="80" y="43"/>
                </a:lnTo>
                <a:lnTo>
                  <a:pt x="82" y="46"/>
                </a:lnTo>
                <a:lnTo>
                  <a:pt x="80" y="52"/>
                </a:lnTo>
                <a:lnTo>
                  <a:pt x="80" y="55"/>
                </a:lnTo>
                <a:lnTo>
                  <a:pt x="80" y="58"/>
                </a:lnTo>
                <a:lnTo>
                  <a:pt x="80" y="5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31" name="正">
            <a:extLst>
              <a:ext uri="{FF2B5EF4-FFF2-40B4-BE49-F238E27FC236}">
                <a16:creationId xmlns:a16="http://schemas.microsoft.com/office/drawing/2014/main" xmlns="" id="{51B359AD-266B-4C4B-BD3C-CBB938536898}"/>
              </a:ext>
            </a:extLst>
          </p:cNvPr>
          <p:cNvGrpSpPr/>
          <p:nvPr/>
        </p:nvGrpSpPr>
        <p:grpSpPr>
          <a:xfrm>
            <a:off x="8513155" y="986948"/>
            <a:ext cx="2361605" cy="1721733"/>
            <a:chOff x="8513155" y="986948"/>
            <a:chExt cx="2361605" cy="1721733"/>
          </a:xfrm>
          <a:solidFill>
            <a:schemeClr val="bg2"/>
          </a:solidFill>
        </p:grpSpPr>
        <p:sp>
          <p:nvSpPr>
            <p:cNvPr id="26" name="Freeform 283"/>
            <p:cNvSpPr>
              <a:spLocks/>
            </p:cNvSpPr>
            <p:nvPr/>
          </p:nvSpPr>
          <p:spPr bwMode="auto">
            <a:xfrm>
              <a:off x="9180175" y="986948"/>
              <a:ext cx="1219863" cy="328373"/>
            </a:xfrm>
            <a:custGeom>
              <a:avLst/>
              <a:gdLst>
                <a:gd name="T0" fmla="*/ 101 w 203"/>
                <a:gd name="T1" fmla="*/ 9 h 37"/>
                <a:gd name="T2" fmla="*/ 128 w 203"/>
                <a:gd name="T3" fmla="*/ 6 h 37"/>
                <a:gd name="T4" fmla="*/ 147 w 203"/>
                <a:gd name="T5" fmla="*/ 3 h 37"/>
                <a:gd name="T6" fmla="*/ 163 w 203"/>
                <a:gd name="T7" fmla="*/ 0 h 37"/>
                <a:gd name="T8" fmla="*/ 176 w 203"/>
                <a:gd name="T9" fmla="*/ 0 h 37"/>
                <a:gd name="T10" fmla="*/ 189 w 203"/>
                <a:gd name="T11" fmla="*/ 3 h 37"/>
                <a:gd name="T12" fmla="*/ 198 w 203"/>
                <a:gd name="T13" fmla="*/ 3 h 37"/>
                <a:gd name="T14" fmla="*/ 203 w 203"/>
                <a:gd name="T15" fmla="*/ 9 h 37"/>
                <a:gd name="T16" fmla="*/ 203 w 203"/>
                <a:gd name="T17" fmla="*/ 15 h 37"/>
                <a:gd name="T18" fmla="*/ 194 w 203"/>
                <a:gd name="T19" fmla="*/ 18 h 37"/>
                <a:gd name="T20" fmla="*/ 181 w 203"/>
                <a:gd name="T21" fmla="*/ 21 h 37"/>
                <a:gd name="T22" fmla="*/ 161 w 203"/>
                <a:gd name="T23" fmla="*/ 24 h 37"/>
                <a:gd name="T24" fmla="*/ 143 w 203"/>
                <a:gd name="T25" fmla="*/ 27 h 37"/>
                <a:gd name="T26" fmla="*/ 130 w 203"/>
                <a:gd name="T27" fmla="*/ 27 h 37"/>
                <a:gd name="T28" fmla="*/ 112 w 203"/>
                <a:gd name="T29" fmla="*/ 31 h 37"/>
                <a:gd name="T30" fmla="*/ 94 w 203"/>
                <a:gd name="T31" fmla="*/ 31 h 37"/>
                <a:gd name="T32" fmla="*/ 72 w 203"/>
                <a:gd name="T33" fmla="*/ 34 h 37"/>
                <a:gd name="T34" fmla="*/ 57 w 203"/>
                <a:gd name="T35" fmla="*/ 37 h 37"/>
                <a:gd name="T36" fmla="*/ 44 w 203"/>
                <a:gd name="T37" fmla="*/ 37 h 37"/>
                <a:gd name="T38" fmla="*/ 35 w 203"/>
                <a:gd name="T39" fmla="*/ 37 h 37"/>
                <a:gd name="T40" fmla="*/ 28 w 203"/>
                <a:gd name="T41" fmla="*/ 37 h 37"/>
                <a:gd name="T42" fmla="*/ 17 w 203"/>
                <a:gd name="T43" fmla="*/ 34 h 37"/>
                <a:gd name="T44" fmla="*/ 6 w 203"/>
                <a:gd name="T45" fmla="*/ 31 h 37"/>
                <a:gd name="T46" fmla="*/ 2 w 203"/>
                <a:gd name="T47" fmla="*/ 27 h 37"/>
                <a:gd name="T48" fmla="*/ 0 w 203"/>
                <a:gd name="T49" fmla="*/ 24 h 37"/>
                <a:gd name="T50" fmla="*/ 2 w 203"/>
                <a:gd name="T51" fmla="*/ 24 h 37"/>
                <a:gd name="T52" fmla="*/ 11 w 203"/>
                <a:gd name="T53" fmla="*/ 21 h 37"/>
                <a:gd name="T54" fmla="*/ 17 w 203"/>
                <a:gd name="T55" fmla="*/ 21 h 37"/>
                <a:gd name="T56" fmla="*/ 22 w 203"/>
                <a:gd name="T57" fmla="*/ 21 h 37"/>
                <a:gd name="T58" fmla="*/ 35 w 203"/>
                <a:gd name="T59" fmla="*/ 18 h 37"/>
                <a:gd name="T60" fmla="*/ 57 w 203"/>
                <a:gd name="T61" fmla="*/ 15 h 37"/>
                <a:gd name="T62" fmla="*/ 86 w 203"/>
                <a:gd name="T63" fmla="*/ 1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3" h="37">
                  <a:moveTo>
                    <a:pt x="86" y="12"/>
                  </a:moveTo>
                  <a:lnTo>
                    <a:pt x="101" y="9"/>
                  </a:lnTo>
                  <a:lnTo>
                    <a:pt x="114" y="6"/>
                  </a:lnTo>
                  <a:lnTo>
                    <a:pt x="128" y="6"/>
                  </a:lnTo>
                  <a:lnTo>
                    <a:pt x="139" y="3"/>
                  </a:lnTo>
                  <a:lnTo>
                    <a:pt x="147" y="3"/>
                  </a:lnTo>
                  <a:lnTo>
                    <a:pt x="156" y="0"/>
                  </a:lnTo>
                  <a:lnTo>
                    <a:pt x="163" y="0"/>
                  </a:lnTo>
                  <a:lnTo>
                    <a:pt x="167" y="0"/>
                  </a:lnTo>
                  <a:lnTo>
                    <a:pt x="176" y="0"/>
                  </a:lnTo>
                  <a:lnTo>
                    <a:pt x="183" y="3"/>
                  </a:lnTo>
                  <a:lnTo>
                    <a:pt x="189" y="3"/>
                  </a:lnTo>
                  <a:lnTo>
                    <a:pt x="194" y="3"/>
                  </a:lnTo>
                  <a:lnTo>
                    <a:pt x="198" y="3"/>
                  </a:lnTo>
                  <a:lnTo>
                    <a:pt x="200" y="6"/>
                  </a:lnTo>
                  <a:lnTo>
                    <a:pt x="203" y="9"/>
                  </a:lnTo>
                  <a:lnTo>
                    <a:pt x="203" y="12"/>
                  </a:lnTo>
                  <a:lnTo>
                    <a:pt x="203" y="15"/>
                  </a:lnTo>
                  <a:lnTo>
                    <a:pt x="198" y="15"/>
                  </a:lnTo>
                  <a:lnTo>
                    <a:pt x="194" y="18"/>
                  </a:lnTo>
                  <a:lnTo>
                    <a:pt x="187" y="21"/>
                  </a:lnTo>
                  <a:lnTo>
                    <a:pt x="181" y="21"/>
                  </a:lnTo>
                  <a:lnTo>
                    <a:pt x="170" y="24"/>
                  </a:lnTo>
                  <a:lnTo>
                    <a:pt x="161" y="24"/>
                  </a:lnTo>
                  <a:lnTo>
                    <a:pt x="150" y="27"/>
                  </a:lnTo>
                  <a:lnTo>
                    <a:pt x="143" y="27"/>
                  </a:lnTo>
                  <a:lnTo>
                    <a:pt x="136" y="27"/>
                  </a:lnTo>
                  <a:lnTo>
                    <a:pt x="130" y="27"/>
                  </a:lnTo>
                  <a:lnTo>
                    <a:pt x="121" y="27"/>
                  </a:lnTo>
                  <a:lnTo>
                    <a:pt x="112" y="31"/>
                  </a:lnTo>
                  <a:lnTo>
                    <a:pt x="103" y="31"/>
                  </a:lnTo>
                  <a:lnTo>
                    <a:pt x="94" y="31"/>
                  </a:lnTo>
                  <a:lnTo>
                    <a:pt x="83" y="34"/>
                  </a:lnTo>
                  <a:lnTo>
                    <a:pt x="72" y="34"/>
                  </a:lnTo>
                  <a:lnTo>
                    <a:pt x="64" y="37"/>
                  </a:lnTo>
                  <a:lnTo>
                    <a:pt x="57" y="37"/>
                  </a:lnTo>
                  <a:lnTo>
                    <a:pt x="50" y="37"/>
                  </a:lnTo>
                  <a:lnTo>
                    <a:pt x="44" y="37"/>
                  </a:lnTo>
                  <a:lnTo>
                    <a:pt x="39" y="37"/>
                  </a:lnTo>
                  <a:lnTo>
                    <a:pt x="35" y="37"/>
                  </a:lnTo>
                  <a:lnTo>
                    <a:pt x="33" y="37"/>
                  </a:lnTo>
                  <a:lnTo>
                    <a:pt x="28" y="37"/>
                  </a:lnTo>
                  <a:lnTo>
                    <a:pt x="24" y="34"/>
                  </a:lnTo>
                  <a:lnTo>
                    <a:pt x="17" y="34"/>
                  </a:lnTo>
                  <a:lnTo>
                    <a:pt x="8" y="31"/>
                  </a:lnTo>
                  <a:lnTo>
                    <a:pt x="6" y="31"/>
                  </a:lnTo>
                  <a:lnTo>
                    <a:pt x="4" y="27"/>
                  </a:lnTo>
                  <a:lnTo>
                    <a:pt x="2" y="27"/>
                  </a:lnTo>
                  <a:lnTo>
                    <a:pt x="0" y="27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11" y="21"/>
                  </a:lnTo>
                  <a:lnTo>
                    <a:pt x="13" y="21"/>
                  </a:lnTo>
                  <a:lnTo>
                    <a:pt x="17" y="21"/>
                  </a:lnTo>
                  <a:lnTo>
                    <a:pt x="17" y="21"/>
                  </a:lnTo>
                  <a:lnTo>
                    <a:pt x="22" y="21"/>
                  </a:lnTo>
                  <a:lnTo>
                    <a:pt x="28" y="21"/>
                  </a:lnTo>
                  <a:lnTo>
                    <a:pt x="35" y="18"/>
                  </a:lnTo>
                  <a:lnTo>
                    <a:pt x="44" y="18"/>
                  </a:lnTo>
                  <a:lnTo>
                    <a:pt x="57" y="15"/>
                  </a:lnTo>
                  <a:lnTo>
                    <a:pt x="70" y="12"/>
                  </a:lnTo>
                  <a:lnTo>
                    <a:pt x="86" y="12"/>
                  </a:lnTo>
                  <a:lnTo>
                    <a:pt x="86" y="1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7" name="Freeform 284"/>
            <p:cNvSpPr>
              <a:spLocks/>
            </p:cNvSpPr>
            <p:nvPr/>
          </p:nvSpPr>
          <p:spPr bwMode="auto">
            <a:xfrm>
              <a:off x="9642879" y="1226573"/>
              <a:ext cx="222341" cy="1233611"/>
            </a:xfrm>
            <a:custGeom>
              <a:avLst/>
              <a:gdLst>
                <a:gd name="T0" fmla="*/ 6 w 37"/>
                <a:gd name="T1" fmla="*/ 4 h 139"/>
                <a:gd name="T2" fmla="*/ 4 w 37"/>
                <a:gd name="T3" fmla="*/ 4 h 139"/>
                <a:gd name="T4" fmla="*/ 2 w 37"/>
                <a:gd name="T5" fmla="*/ 4 h 139"/>
                <a:gd name="T6" fmla="*/ 0 w 37"/>
                <a:gd name="T7" fmla="*/ 0 h 139"/>
                <a:gd name="T8" fmla="*/ 2 w 37"/>
                <a:gd name="T9" fmla="*/ 0 h 139"/>
                <a:gd name="T10" fmla="*/ 4 w 37"/>
                <a:gd name="T11" fmla="*/ 0 h 139"/>
                <a:gd name="T12" fmla="*/ 6 w 37"/>
                <a:gd name="T13" fmla="*/ 0 h 139"/>
                <a:gd name="T14" fmla="*/ 9 w 37"/>
                <a:gd name="T15" fmla="*/ 0 h 139"/>
                <a:gd name="T16" fmla="*/ 13 w 37"/>
                <a:gd name="T17" fmla="*/ 0 h 139"/>
                <a:gd name="T18" fmla="*/ 15 w 37"/>
                <a:gd name="T19" fmla="*/ 0 h 139"/>
                <a:gd name="T20" fmla="*/ 20 w 37"/>
                <a:gd name="T21" fmla="*/ 4 h 139"/>
                <a:gd name="T22" fmla="*/ 26 w 37"/>
                <a:gd name="T23" fmla="*/ 4 h 139"/>
                <a:gd name="T24" fmla="*/ 31 w 37"/>
                <a:gd name="T25" fmla="*/ 7 h 139"/>
                <a:gd name="T26" fmla="*/ 35 w 37"/>
                <a:gd name="T27" fmla="*/ 7 h 139"/>
                <a:gd name="T28" fmla="*/ 37 w 37"/>
                <a:gd name="T29" fmla="*/ 10 h 139"/>
                <a:gd name="T30" fmla="*/ 37 w 37"/>
                <a:gd name="T31" fmla="*/ 10 h 139"/>
                <a:gd name="T32" fmla="*/ 37 w 37"/>
                <a:gd name="T33" fmla="*/ 13 h 139"/>
                <a:gd name="T34" fmla="*/ 37 w 37"/>
                <a:gd name="T35" fmla="*/ 13 h 139"/>
                <a:gd name="T36" fmla="*/ 35 w 37"/>
                <a:gd name="T37" fmla="*/ 16 h 139"/>
                <a:gd name="T38" fmla="*/ 35 w 37"/>
                <a:gd name="T39" fmla="*/ 16 h 139"/>
                <a:gd name="T40" fmla="*/ 33 w 37"/>
                <a:gd name="T41" fmla="*/ 19 h 139"/>
                <a:gd name="T42" fmla="*/ 33 w 37"/>
                <a:gd name="T43" fmla="*/ 22 h 139"/>
                <a:gd name="T44" fmla="*/ 33 w 37"/>
                <a:gd name="T45" fmla="*/ 25 h 139"/>
                <a:gd name="T46" fmla="*/ 33 w 37"/>
                <a:gd name="T47" fmla="*/ 31 h 139"/>
                <a:gd name="T48" fmla="*/ 33 w 37"/>
                <a:gd name="T49" fmla="*/ 37 h 139"/>
                <a:gd name="T50" fmla="*/ 31 w 37"/>
                <a:gd name="T51" fmla="*/ 44 h 139"/>
                <a:gd name="T52" fmla="*/ 31 w 37"/>
                <a:gd name="T53" fmla="*/ 50 h 139"/>
                <a:gd name="T54" fmla="*/ 31 w 37"/>
                <a:gd name="T55" fmla="*/ 59 h 139"/>
                <a:gd name="T56" fmla="*/ 31 w 37"/>
                <a:gd name="T57" fmla="*/ 68 h 139"/>
                <a:gd name="T58" fmla="*/ 31 w 37"/>
                <a:gd name="T59" fmla="*/ 78 h 139"/>
                <a:gd name="T60" fmla="*/ 31 w 37"/>
                <a:gd name="T61" fmla="*/ 87 h 139"/>
                <a:gd name="T62" fmla="*/ 31 w 37"/>
                <a:gd name="T63" fmla="*/ 99 h 139"/>
                <a:gd name="T64" fmla="*/ 31 w 37"/>
                <a:gd name="T65" fmla="*/ 111 h 139"/>
                <a:gd name="T66" fmla="*/ 31 w 37"/>
                <a:gd name="T67" fmla="*/ 127 h 139"/>
                <a:gd name="T68" fmla="*/ 31 w 37"/>
                <a:gd name="T69" fmla="*/ 139 h 139"/>
                <a:gd name="T70" fmla="*/ 15 w 37"/>
                <a:gd name="T71" fmla="*/ 139 h 139"/>
                <a:gd name="T72" fmla="*/ 15 w 37"/>
                <a:gd name="T73" fmla="*/ 127 h 139"/>
                <a:gd name="T74" fmla="*/ 15 w 37"/>
                <a:gd name="T75" fmla="*/ 111 h 139"/>
                <a:gd name="T76" fmla="*/ 15 w 37"/>
                <a:gd name="T77" fmla="*/ 99 h 139"/>
                <a:gd name="T78" fmla="*/ 15 w 37"/>
                <a:gd name="T79" fmla="*/ 87 h 139"/>
                <a:gd name="T80" fmla="*/ 15 w 37"/>
                <a:gd name="T81" fmla="*/ 74 h 139"/>
                <a:gd name="T82" fmla="*/ 15 w 37"/>
                <a:gd name="T83" fmla="*/ 65 h 139"/>
                <a:gd name="T84" fmla="*/ 15 w 37"/>
                <a:gd name="T85" fmla="*/ 56 h 139"/>
                <a:gd name="T86" fmla="*/ 15 w 37"/>
                <a:gd name="T87" fmla="*/ 47 h 139"/>
                <a:gd name="T88" fmla="*/ 15 w 37"/>
                <a:gd name="T89" fmla="*/ 41 h 139"/>
                <a:gd name="T90" fmla="*/ 15 w 37"/>
                <a:gd name="T91" fmla="*/ 31 h 139"/>
                <a:gd name="T92" fmla="*/ 15 w 37"/>
                <a:gd name="T93" fmla="*/ 25 h 139"/>
                <a:gd name="T94" fmla="*/ 15 w 37"/>
                <a:gd name="T95" fmla="*/ 22 h 139"/>
                <a:gd name="T96" fmla="*/ 13 w 37"/>
                <a:gd name="T97" fmla="*/ 19 h 139"/>
                <a:gd name="T98" fmla="*/ 13 w 37"/>
                <a:gd name="T99" fmla="*/ 16 h 139"/>
                <a:gd name="T100" fmla="*/ 13 w 37"/>
                <a:gd name="T101" fmla="*/ 13 h 139"/>
                <a:gd name="T102" fmla="*/ 13 w 37"/>
                <a:gd name="T103" fmla="*/ 13 h 139"/>
                <a:gd name="T104" fmla="*/ 11 w 37"/>
                <a:gd name="T105" fmla="*/ 7 h 139"/>
                <a:gd name="T106" fmla="*/ 6 w 37"/>
                <a:gd name="T107" fmla="*/ 4 h 139"/>
                <a:gd name="T108" fmla="*/ 6 w 37"/>
                <a:gd name="T109" fmla="*/ 4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7" h="139">
                  <a:moveTo>
                    <a:pt x="6" y="4"/>
                  </a:moveTo>
                  <a:lnTo>
                    <a:pt x="4" y="4"/>
                  </a:lnTo>
                  <a:lnTo>
                    <a:pt x="2" y="4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20" y="4"/>
                  </a:lnTo>
                  <a:lnTo>
                    <a:pt x="26" y="4"/>
                  </a:lnTo>
                  <a:lnTo>
                    <a:pt x="31" y="7"/>
                  </a:lnTo>
                  <a:lnTo>
                    <a:pt x="35" y="7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33" y="19"/>
                  </a:lnTo>
                  <a:lnTo>
                    <a:pt x="33" y="22"/>
                  </a:lnTo>
                  <a:lnTo>
                    <a:pt x="33" y="25"/>
                  </a:lnTo>
                  <a:lnTo>
                    <a:pt x="33" y="31"/>
                  </a:lnTo>
                  <a:lnTo>
                    <a:pt x="33" y="37"/>
                  </a:lnTo>
                  <a:lnTo>
                    <a:pt x="31" y="44"/>
                  </a:lnTo>
                  <a:lnTo>
                    <a:pt x="31" y="50"/>
                  </a:lnTo>
                  <a:lnTo>
                    <a:pt x="31" y="59"/>
                  </a:lnTo>
                  <a:lnTo>
                    <a:pt x="31" y="68"/>
                  </a:lnTo>
                  <a:lnTo>
                    <a:pt x="31" y="78"/>
                  </a:lnTo>
                  <a:lnTo>
                    <a:pt x="31" y="87"/>
                  </a:lnTo>
                  <a:lnTo>
                    <a:pt x="31" y="99"/>
                  </a:lnTo>
                  <a:lnTo>
                    <a:pt x="31" y="111"/>
                  </a:lnTo>
                  <a:lnTo>
                    <a:pt x="31" y="127"/>
                  </a:lnTo>
                  <a:lnTo>
                    <a:pt x="31" y="139"/>
                  </a:lnTo>
                  <a:lnTo>
                    <a:pt x="15" y="139"/>
                  </a:lnTo>
                  <a:lnTo>
                    <a:pt x="15" y="127"/>
                  </a:lnTo>
                  <a:lnTo>
                    <a:pt x="15" y="111"/>
                  </a:lnTo>
                  <a:lnTo>
                    <a:pt x="15" y="99"/>
                  </a:lnTo>
                  <a:lnTo>
                    <a:pt x="15" y="87"/>
                  </a:lnTo>
                  <a:lnTo>
                    <a:pt x="15" y="74"/>
                  </a:lnTo>
                  <a:lnTo>
                    <a:pt x="15" y="65"/>
                  </a:lnTo>
                  <a:lnTo>
                    <a:pt x="15" y="56"/>
                  </a:lnTo>
                  <a:lnTo>
                    <a:pt x="15" y="47"/>
                  </a:lnTo>
                  <a:lnTo>
                    <a:pt x="15" y="41"/>
                  </a:lnTo>
                  <a:lnTo>
                    <a:pt x="15" y="31"/>
                  </a:lnTo>
                  <a:lnTo>
                    <a:pt x="15" y="25"/>
                  </a:lnTo>
                  <a:lnTo>
                    <a:pt x="15" y="22"/>
                  </a:lnTo>
                  <a:lnTo>
                    <a:pt x="13" y="19"/>
                  </a:lnTo>
                  <a:lnTo>
                    <a:pt x="13" y="16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1" y="7"/>
                  </a:lnTo>
                  <a:lnTo>
                    <a:pt x="6" y="4"/>
                  </a:lnTo>
                  <a:lnTo>
                    <a:pt x="6" y="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8" name="Freeform 285"/>
            <p:cNvSpPr>
              <a:spLocks/>
            </p:cNvSpPr>
            <p:nvPr/>
          </p:nvSpPr>
          <p:spPr bwMode="auto">
            <a:xfrm>
              <a:off x="9005907" y="1590440"/>
              <a:ext cx="318488" cy="976237"/>
            </a:xfrm>
            <a:custGeom>
              <a:avLst/>
              <a:gdLst>
                <a:gd name="T0" fmla="*/ 53 w 53"/>
                <a:gd name="T1" fmla="*/ 18 h 110"/>
                <a:gd name="T2" fmla="*/ 51 w 53"/>
                <a:gd name="T3" fmla="*/ 21 h 110"/>
                <a:gd name="T4" fmla="*/ 51 w 53"/>
                <a:gd name="T5" fmla="*/ 24 h 110"/>
                <a:gd name="T6" fmla="*/ 51 w 53"/>
                <a:gd name="T7" fmla="*/ 27 h 110"/>
                <a:gd name="T8" fmla="*/ 51 w 53"/>
                <a:gd name="T9" fmla="*/ 27 h 110"/>
                <a:gd name="T10" fmla="*/ 51 w 53"/>
                <a:gd name="T11" fmla="*/ 33 h 110"/>
                <a:gd name="T12" fmla="*/ 51 w 53"/>
                <a:gd name="T13" fmla="*/ 40 h 110"/>
                <a:gd name="T14" fmla="*/ 51 w 53"/>
                <a:gd name="T15" fmla="*/ 49 h 110"/>
                <a:gd name="T16" fmla="*/ 51 w 53"/>
                <a:gd name="T17" fmla="*/ 61 h 110"/>
                <a:gd name="T18" fmla="*/ 51 w 53"/>
                <a:gd name="T19" fmla="*/ 73 h 110"/>
                <a:gd name="T20" fmla="*/ 51 w 53"/>
                <a:gd name="T21" fmla="*/ 92 h 110"/>
                <a:gd name="T22" fmla="*/ 53 w 53"/>
                <a:gd name="T23" fmla="*/ 110 h 110"/>
                <a:gd name="T24" fmla="*/ 20 w 53"/>
                <a:gd name="T25" fmla="*/ 110 h 110"/>
                <a:gd name="T26" fmla="*/ 20 w 53"/>
                <a:gd name="T27" fmla="*/ 92 h 110"/>
                <a:gd name="T28" fmla="*/ 20 w 53"/>
                <a:gd name="T29" fmla="*/ 80 h 110"/>
                <a:gd name="T30" fmla="*/ 20 w 53"/>
                <a:gd name="T31" fmla="*/ 67 h 110"/>
                <a:gd name="T32" fmla="*/ 20 w 53"/>
                <a:gd name="T33" fmla="*/ 55 h 110"/>
                <a:gd name="T34" fmla="*/ 18 w 53"/>
                <a:gd name="T35" fmla="*/ 46 h 110"/>
                <a:gd name="T36" fmla="*/ 18 w 53"/>
                <a:gd name="T37" fmla="*/ 40 h 110"/>
                <a:gd name="T38" fmla="*/ 18 w 53"/>
                <a:gd name="T39" fmla="*/ 33 h 110"/>
                <a:gd name="T40" fmla="*/ 18 w 53"/>
                <a:gd name="T41" fmla="*/ 30 h 110"/>
                <a:gd name="T42" fmla="*/ 13 w 53"/>
                <a:gd name="T43" fmla="*/ 24 h 110"/>
                <a:gd name="T44" fmla="*/ 11 w 53"/>
                <a:gd name="T45" fmla="*/ 18 h 110"/>
                <a:gd name="T46" fmla="*/ 9 w 53"/>
                <a:gd name="T47" fmla="*/ 15 h 110"/>
                <a:gd name="T48" fmla="*/ 4 w 53"/>
                <a:gd name="T49" fmla="*/ 12 h 110"/>
                <a:gd name="T50" fmla="*/ 2 w 53"/>
                <a:gd name="T51" fmla="*/ 12 h 110"/>
                <a:gd name="T52" fmla="*/ 0 w 53"/>
                <a:gd name="T53" fmla="*/ 9 h 110"/>
                <a:gd name="T54" fmla="*/ 0 w 53"/>
                <a:gd name="T55" fmla="*/ 6 h 110"/>
                <a:gd name="T56" fmla="*/ 2 w 53"/>
                <a:gd name="T57" fmla="*/ 6 h 110"/>
                <a:gd name="T58" fmla="*/ 4 w 53"/>
                <a:gd name="T59" fmla="*/ 3 h 110"/>
                <a:gd name="T60" fmla="*/ 9 w 53"/>
                <a:gd name="T61" fmla="*/ 0 h 110"/>
                <a:gd name="T62" fmla="*/ 11 w 53"/>
                <a:gd name="T63" fmla="*/ 0 h 110"/>
                <a:gd name="T64" fmla="*/ 15 w 53"/>
                <a:gd name="T65" fmla="*/ 0 h 110"/>
                <a:gd name="T66" fmla="*/ 18 w 53"/>
                <a:gd name="T67" fmla="*/ 3 h 110"/>
                <a:gd name="T68" fmla="*/ 24 w 53"/>
                <a:gd name="T69" fmla="*/ 3 h 110"/>
                <a:gd name="T70" fmla="*/ 33 w 53"/>
                <a:gd name="T71" fmla="*/ 3 h 110"/>
                <a:gd name="T72" fmla="*/ 40 w 53"/>
                <a:gd name="T73" fmla="*/ 6 h 110"/>
                <a:gd name="T74" fmla="*/ 46 w 53"/>
                <a:gd name="T75" fmla="*/ 9 h 110"/>
                <a:gd name="T76" fmla="*/ 51 w 53"/>
                <a:gd name="T77" fmla="*/ 9 h 110"/>
                <a:gd name="T78" fmla="*/ 53 w 53"/>
                <a:gd name="T79" fmla="*/ 12 h 110"/>
                <a:gd name="T80" fmla="*/ 53 w 53"/>
                <a:gd name="T81" fmla="*/ 15 h 110"/>
                <a:gd name="T82" fmla="*/ 53 w 53"/>
                <a:gd name="T83" fmla="*/ 15 h 110"/>
                <a:gd name="T84" fmla="*/ 53 w 53"/>
                <a:gd name="T85" fmla="*/ 18 h 110"/>
                <a:gd name="T86" fmla="*/ 53 w 53"/>
                <a:gd name="T87" fmla="*/ 18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3" h="110">
                  <a:moveTo>
                    <a:pt x="53" y="18"/>
                  </a:moveTo>
                  <a:lnTo>
                    <a:pt x="51" y="21"/>
                  </a:lnTo>
                  <a:lnTo>
                    <a:pt x="51" y="24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51" y="33"/>
                  </a:lnTo>
                  <a:lnTo>
                    <a:pt x="51" y="40"/>
                  </a:lnTo>
                  <a:lnTo>
                    <a:pt x="51" y="49"/>
                  </a:lnTo>
                  <a:lnTo>
                    <a:pt x="51" y="61"/>
                  </a:lnTo>
                  <a:lnTo>
                    <a:pt x="51" y="73"/>
                  </a:lnTo>
                  <a:lnTo>
                    <a:pt x="51" y="92"/>
                  </a:lnTo>
                  <a:lnTo>
                    <a:pt x="53" y="110"/>
                  </a:lnTo>
                  <a:lnTo>
                    <a:pt x="20" y="110"/>
                  </a:lnTo>
                  <a:lnTo>
                    <a:pt x="20" y="92"/>
                  </a:lnTo>
                  <a:lnTo>
                    <a:pt x="20" y="80"/>
                  </a:lnTo>
                  <a:lnTo>
                    <a:pt x="20" y="67"/>
                  </a:lnTo>
                  <a:lnTo>
                    <a:pt x="20" y="55"/>
                  </a:lnTo>
                  <a:lnTo>
                    <a:pt x="18" y="46"/>
                  </a:lnTo>
                  <a:lnTo>
                    <a:pt x="18" y="40"/>
                  </a:lnTo>
                  <a:lnTo>
                    <a:pt x="18" y="33"/>
                  </a:lnTo>
                  <a:lnTo>
                    <a:pt x="18" y="30"/>
                  </a:lnTo>
                  <a:lnTo>
                    <a:pt x="13" y="24"/>
                  </a:lnTo>
                  <a:lnTo>
                    <a:pt x="11" y="18"/>
                  </a:lnTo>
                  <a:lnTo>
                    <a:pt x="9" y="15"/>
                  </a:lnTo>
                  <a:lnTo>
                    <a:pt x="4" y="12"/>
                  </a:lnTo>
                  <a:lnTo>
                    <a:pt x="2" y="12"/>
                  </a:lnTo>
                  <a:lnTo>
                    <a:pt x="0" y="9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3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5" y="0"/>
                  </a:lnTo>
                  <a:lnTo>
                    <a:pt x="18" y="3"/>
                  </a:lnTo>
                  <a:lnTo>
                    <a:pt x="24" y="3"/>
                  </a:lnTo>
                  <a:lnTo>
                    <a:pt x="33" y="3"/>
                  </a:lnTo>
                  <a:lnTo>
                    <a:pt x="40" y="6"/>
                  </a:lnTo>
                  <a:lnTo>
                    <a:pt x="46" y="9"/>
                  </a:lnTo>
                  <a:lnTo>
                    <a:pt x="51" y="9"/>
                  </a:lnTo>
                  <a:lnTo>
                    <a:pt x="53" y="12"/>
                  </a:lnTo>
                  <a:lnTo>
                    <a:pt x="53" y="15"/>
                  </a:lnTo>
                  <a:lnTo>
                    <a:pt x="53" y="15"/>
                  </a:lnTo>
                  <a:lnTo>
                    <a:pt x="53" y="18"/>
                  </a:lnTo>
                  <a:lnTo>
                    <a:pt x="53" y="18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29" name="Freeform 286"/>
            <p:cNvSpPr>
              <a:spLocks/>
            </p:cNvSpPr>
            <p:nvPr/>
          </p:nvSpPr>
          <p:spPr bwMode="auto">
            <a:xfrm>
              <a:off x="9745037" y="1670317"/>
              <a:ext cx="703075" cy="212997"/>
            </a:xfrm>
            <a:custGeom>
              <a:avLst/>
              <a:gdLst>
                <a:gd name="T0" fmla="*/ 42 w 117"/>
                <a:gd name="T1" fmla="*/ 6 h 24"/>
                <a:gd name="T2" fmla="*/ 56 w 117"/>
                <a:gd name="T3" fmla="*/ 3 h 24"/>
                <a:gd name="T4" fmla="*/ 67 w 117"/>
                <a:gd name="T5" fmla="*/ 0 h 24"/>
                <a:gd name="T6" fmla="*/ 78 w 117"/>
                <a:gd name="T7" fmla="*/ 0 h 24"/>
                <a:gd name="T8" fmla="*/ 84 w 117"/>
                <a:gd name="T9" fmla="*/ 0 h 24"/>
                <a:gd name="T10" fmla="*/ 98 w 117"/>
                <a:gd name="T11" fmla="*/ 0 h 24"/>
                <a:gd name="T12" fmla="*/ 104 w 117"/>
                <a:gd name="T13" fmla="*/ 0 h 24"/>
                <a:gd name="T14" fmla="*/ 109 w 117"/>
                <a:gd name="T15" fmla="*/ 0 h 24"/>
                <a:gd name="T16" fmla="*/ 113 w 117"/>
                <a:gd name="T17" fmla="*/ 3 h 24"/>
                <a:gd name="T18" fmla="*/ 115 w 117"/>
                <a:gd name="T19" fmla="*/ 3 h 24"/>
                <a:gd name="T20" fmla="*/ 117 w 117"/>
                <a:gd name="T21" fmla="*/ 6 h 24"/>
                <a:gd name="T22" fmla="*/ 117 w 117"/>
                <a:gd name="T23" fmla="*/ 9 h 24"/>
                <a:gd name="T24" fmla="*/ 117 w 117"/>
                <a:gd name="T25" fmla="*/ 9 h 24"/>
                <a:gd name="T26" fmla="*/ 115 w 117"/>
                <a:gd name="T27" fmla="*/ 12 h 24"/>
                <a:gd name="T28" fmla="*/ 113 w 117"/>
                <a:gd name="T29" fmla="*/ 15 h 24"/>
                <a:gd name="T30" fmla="*/ 109 w 117"/>
                <a:gd name="T31" fmla="*/ 15 h 24"/>
                <a:gd name="T32" fmla="*/ 106 w 117"/>
                <a:gd name="T33" fmla="*/ 15 h 24"/>
                <a:gd name="T34" fmla="*/ 104 w 117"/>
                <a:gd name="T35" fmla="*/ 18 h 24"/>
                <a:gd name="T36" fmla="*/ 100 w 117"/>
                <a:gd name="T37" fmla="*/ 18 h 24"/>
                <a:gd name="T38" fmla="*/ 95 w 117"/>
                <a:gd name="T39" fmla="*/ 18 h 24"/>
                <a:gd name="T40" fmla="*/ 91 w 117"/>
                <a:gd name="T41" fmla="*/ 18 h 24"/>
                <a:gd name="T42" fmla="*/ 84 w 117"/>
                <a:gd name="T43" fmla="*/ 21 h 24"/>
                <a:gd name="T44" fmla="*/ 78 w 117"/>
                <a:gd name="T45" fmla="*/ 21 h 24"/>
                <a:gd name="T46" fmla="*/ 71 w 117"/>
                <a:gd name="T47" fmla="*/ 21 h 24"/>
                <a:gd name="T48" fmla="*/ 53 w 117"/>
                <a:gd name="T49" fmla="*/ 24 h 24"/>
                <a:gd name="T50" fmla="*/ 38 w 117"/>
                <a:gd name="T51" fmla="*/ 24 h 24"/>
                <a:gd name="T52" fmla="*/ 20 w 117"/>
                <a:gd name="T53" fmla="*/ 24 h 24"/>
                <a:gd name="T54" fmla="*/ 0 w 117"/>
                <a:gd name="T55" fmla="*/ 24 h 24"/>
                <a:gd name="T56" fmla="*/ 0 w 117"/>
                <a:gd name="T57" fmla="*/ 12 h 24"/>
                <a:gd name="T58" fmla="*/ 9 w 117"/>
                <a:gd name="T59" fmla="*/ 9 h 24"/>
                <a:gd name="T60" fmla="*/ 18 w 117"/>
                <a:gd name="T61" fmla="*/ 9 h 24"/>
                <a:gd name="T62" fmla="*/ 29 w 117"/>
                <a:gd name="T63" fmla="*/ 9 h 24"/>
                <a:gd name="T64" fmla="*/ 42 w 117"/>
                <a:gd name="T65" fmla="*/ 6 h 24"/>
                <a:gd name="T66" fmla="*/ 42 w 117"/>
                <a:gd name="T67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7" h="24">
                  <a:moveTo>
                    <a:pt x="42" y="6"/>
                  </a:moveTo>
                  <a:lnTo>
                    <a:pt x="56" y="3"/>
                  </a:lnTo>
                  <a:lnTo>
                    <a:pt x="67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98" y="0"/>
                  </a:lnTo>
                  <a:lnTo>
                    <a:pt x="104" y="0"/>
                  </a:lnTo>
                  <a:lnTo>
                    <a:pt x="109" y="0"/>
                  </a:lnTo>
                  <a:lnTo>
                    <a:pt x="113" y="3"/>
                  </a:lnTo>
                  <a:lnTo>
                    <a:pt x="115" y="3"/>
                  </a:lnTo>
                  <a:lnTo>
                    <a:pt x="117" y="6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5" y="12"/>
                  </a:lnTo>
                  <a:lnTo>
                    <a:pt x="113" y="15"/>
                  </a:lnTo>
                  <a:lnTo>
                    <a:pt x="109" y="15"/>
                  </a:lnTo>
                  <a:lnTo>
                    <a:pt x="106" y="15"/>
                  </a:lnTo>
                  <a:lnTo>
                    <a:pt x="104" y="18"/>
                  </a:lnTo>
                  <a:lnTo>
                    <a:pt x="100" y="18"/>
                  </a:lnTo>
                  <a:lnTo>
                    <a:pt x="95" y="18"/>
                  </a:lnTo>
                  <a:lnTo>
                    <a:pt x="91" y="18"/>
                  </a:lnTo>
                  <a:lnTo>
                    <a:pt x="84" y="21"/>
                  </a:lnTo>
                  <a:lnTo>
                    <a:pt x="78" y="21"/>
                  </a:lnTo>
                  <a:lnTo>
                    <a:pt x="71" y="21"/>
                  </a:lnTo>
                  <a:lnTo>
                    <a:pt x="53" y="24"/>
                  </a:lnTo>
                  <a:lnTo>
                    <a:pt x="38" y="24"/>
                  </a:lnTo>
                  <a:lnTo>
                    <a:pt x="20" y="24"/>
                  </a:lnTo>
                  <a:lnTo>
                    <a:pt x="0" y="24"/>
                  </a:lnTo>
                  <a:lnTo>
                    <a:pt x="0" y="12"/>
                  </a:lnTo>
                  <a:lnTo>
                    <a:pt x="9" y="9"/>
                  </a:lnTo>
                  <a:lnTo>
                    <a:pt x="18" y="9"/>
                  </a:lnTo>
                  <a:lnTo>
                    <a:pt x="29" y="9"/>
                  </a:lnTo>
                  <a:lnTo>
                    <a:pt x="42" y="6"/>
                  </a:lnTo>
                  <a:lnTo>
                    <a:pt x="42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0" name="Freeform 287"/>
            <p:cNvSpPr>
              <a:spLocks/>
            </p:cNvSpPr>
            <p:nvPr/>
          </p:nvSpPr>
          <p:spPr bwMode="auto">
            <a:xfrm>
              <a:off x="8513155" y="2327058"/>
              <a:ext cx="2361605" cy="381623"/>
            </a:xfrm>
            <a:custGeom>
              <a:avLst/>
              <a:gdLst>
                <a:gd name="T0" fmla="*/ 303 w 393"/>
                <a:gd name="T1" fmla="*/ 0 h 43"/>
                <a:gd name="T2" fmla="*/ 329 w 393"/>
                <a:gd name="T3" fmla="*/ 0 h 43"/>
                <a:gd name="T4" fmla="*/ 349 w 393"/>
                <a:gd name="T5" fmla="*/ 0 h 43"/>
                <a:gd name="T6" fmla="*/ 367 w 393"/>
                <a:gd name="T7" fmla="*/ 3 h 43"/>
                <a:gd name="T8" fmla="*/ 380 w 393"/>
                <a:gd name="T9" fmla="*/ 6 h 43"/>
                <a:gd name="T10" fmla="*/ 386 w 393"/>
                <a:gd name="T11" fmla="*/ 9 h 43"/>
                <a:gd name="T12" fmla="*/ 393 w 393"/>
                <a:gd name="T13" fmla="*/ 15 h 43"/>
                <a:gd name="T14" fmla="*/ 393 w 393"/>
                <a:gd name="T15" fmla="*/ 21 h 43"/>
                <a:gd name="T16" fmla="*/ 386 w 393"/>
                <a:gd name="T17" fmla="*/ 21 h 43"/>
                <a:gd name="T18" fmla="*/ 373 w 393"/>
                <a:gd name="T19" fmla="*/ 24 h 43"/>
                <a:gd name="T20" fmla="*/ 356 w 393"/>
                <a:gd name="T21" fmla="*/ 24 h 43"/>
                <a:gd name="T22" fmla="*/ 320 w 393"/>
                <a:gd name="T23" fmla="*/ 24 h 43"/>
                <a:gd name="T24" fmla="*/ 245 w 393"/>
                <a:gd name="T25" fmla="*/ 27 h 43"/>
                <a:gd name="T26" fmla="*/ 221 w 393"/>
                <a:gd name="T27" fmla="*/ 31 h 43"/>
                <a:gd name="T28" fmla="*/ 199 w 393"/>
                <a:gd name="T29" fmla="*/ 31 h 43"/>
                <a:gd name="T30" fmla="*/ 164 w 393"/>
                <a:gd name="T31" fmla="*/ 34 h 43"/>
                <a:gd name="T32" fmla="*/ 126 w 393"/>
                <a:gd name="T33" fmla="*/ 37 h 43"/>
                <a:gd name="T34" fmla="*/ 84 w 393"/>
                <a:gd name="T35" fmla="*/ 40 h 43"/>
                <a:gd name="T36" fmla="*/ 64 w 393"/>
                <a:gd name="T37" fmla="*/ 43 h 43"/>
                <a:gd name="T38" fmla="*/ 49 w 393"/>
                <a:gd name="T39" fmla="*/ 43 h 43"/>
                <a:gd name="T40" fmla="*/ 38 w 393"/>
                <a:gd name="T41" fmla="*/ 43 h 43"/>
                <a:gd name="T42" fmla="*/ 31 w 393"/>
                <a:gd name="T43" fmla="*/ 43 h 43"/>
                <a:gd name="T44" fmla="*/ 18 w 393"/>
                <a:gd name="T45" fmla="*/ 37 h 43"/>
                <a:gd name="T46" fmla="*/ 0 w 393"/>
                <a:gd name="T47" fmla="*/ 24 h 43"/>
                <a:gd name="T48" fmla="*/ 13 w 393"/>
                <a:gd name="T49" fmla="*/ 24 h 43"/>
                <a:gd name="T50" fmla="*/ 31 w 393"/>
                <a:gd name="T51" fmla="*/ 21 h 43"/>
                <a:gd name="T52" fmla="*/ 44 w 393"/>
                <a:gd name="T53" fmla="*/ 21 h 43"/>
                <a:gd name="T54" fmla="*/ 60 w 393"/>
                <a:gd name="T55" fmla="*/ 21 h 43"/>
                <a:gd name="T56" fmla="*/ 80 w 393"/>
                <a:gd name="T57" fmla="*/ 18 h 43"/>
                <a:gd name="T58" fmla="*/ 117 w 393"/>
                <a:gd name="T59" fmla="*/ 18 h 43"/>
                <a:gd name="T60" fmla="*/ 170 w 393"/>
                <a:gd name="T61" fmla="*/ 12 h 43"/>
                <a:gd name="T62" fmla="*/ 212 w 393"/>
                <a:gd name="T63" fmla="*/ 9 h 43"/>
                <a:gd name="T64" fmla="*/ 236 w 393"/>
                <a:gd name="T65" fmla="*/ 6 h 43"/>
                <a:gd name="T66" fmla="*/ 258 w 393"/>
                <a:gd name="T67" fmla="*/ 6 h 43"/>
                <a:gd name="T68" fmla="*/ 278 w 393"/>
                <a:gd name="T69" fmla="*/ 3 h 43"/>
                <a:gd name="T70" fmla="*/ 287 w 393"/>
                <a:gd name="T71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43">
                  <a:moveTo>
                    <a:pt x="287" y="3"/>
                  </a:moveTo>
                  <a:lnTo>
                    <a:pt x="303" y="0"/>
                  </a:lnTo>
                  <a:lnTo>
                    <a:pt x="316" y="0"/>
                  </a:lnTo>
                  <a:lnTo>
                    <a:pt x="329" y="0"/>
                  </a:lnTo>
                  <a:lnTo>
                    <a:pt x="340" y="0"/>
                  </a:lnTo>
                  <a:lnTo>
                    <a:pt x="349" y="0"/>
                  </a:lnTo>
                  <a:lnTo>
                    <a:pt x="358" y="0"/>
                  </a:lnTo>
                  <a:lnTo>
                    <a:pt x="367" y="3"/>
                  </a:lnTo>
                  <a:lnTo>
                    <a:pt x="375" y="6"/>
                  </a:lnTo>
                  <a:lnTo>
                    <a:pt x="380" y="6"/>
                  </a:lnTo>
                  <a:lnTo>
                    <a:pt x="384" y="9"/>
                  </a:lnTo>
                  <a:lnTo>
                    <a:pt x="386" y="9"/>
                  </a:lnTo>
                  <a:lnTo>
                    <a:pt x="389" y="12"/>
                  </a:lnTo>
                  <a:lnTo>
                    <a:pt x="393" y="15"/>
                  </a:lnTo>
                  <a:lnTo>
                    <a:pt x="393" y="18"/>
                  </a:lnTo>
                  <a:lnTo>
                    <a:pt x="393" y="21"/>
                  </a:lnTo>
                  <a:lnTo>
                    <a:pt x="391" y="21"/>
                  </a:lnTo>
                  <a:lnTo>
                    <a:pt x="386" y="21"/>
                  </a:lnTo>
                  <a:lnTo>
                    <a:pt x="380" y="24"/>
                  </a:lnTo>
                  <a:lnTo>
                    <a:pt x="373" y="24"/>
                  </a:lnTo>
                  <a:lnTo>
                    <a:pt x="364" y="24"/>
                  </a:lnTo>
                  <a:lnTo>
                    <a:pt x="356" y="24"/>
                  </a:lnTo>
                  <a:lnTo>
                    <a:pt x="345" y="24"/>
                  </a:lnTo>
                  <a:lnTo>
                    <a:pt x="320" y="24"/>
                  </a:lnTo>
                  <a:lnTo>
                    <a:pt x="296" y="24"/>
                  </a:lnTo>
                  <a:lnTo>
                    <a:pt x="245" y="27"/>
                  </a:lnTo>
                  <a:lnTo>
                    <a:pt x="232" y="27"/>
                  </a:lnTo>
                  <a:lnTo>
                    <a:pt x="221" y="31"/>
                  </a:lnTo>
                  <a:lnTo>
                    <a:pt x="210" y="31"/>
                  </a:lnTo>
                  <a:lnTo>
                    <a:pt x="199" y="31"/>
                  </a:lnTo>
                  <a:lnTo>
                    <a:pt x="179" y="31"/>
                  </a:lnTo>
                  <a:lnTo>
                    <a:pt x="164" y="34"/>
                  </a:lnTo>
                  <a:lnTo>
                    <a:pt x="146" y="34"/>
                  </a:lnTo>
                  <a:lnTo>
                    <a:pt x="126" y="37"/>
                  </a:lnTo>
                  <a:lnTo>
                    <a:pt x="106" y="37"/>
                  </a:lnTo>
                  <a:lnTo>
                    <a:pt x="84" y="40"/>
                  </a:lnTo>
                  <a:lnTo>
                    <a:pt x="75" y="40"/>
                  </a:lnTo>
                  <a:lnTo>
                    <a:pt x="64" y="43"/>
                  </a:lnTo>
                  <a:lnTo>
                    <a:pt x="55" y="43"/>
                  </a:lnTo>
                  <a:lnTo>
                    <a:pt x="49" y="43"/>
                  </a:lnTo>
                  <a:lnTo>
                    <a:pt x="42" y="43"/>
                  </a:lnTo>
                  <a:lnTo>
                    <a:pt x="38" y="43"/>
                  </a:lnTo>
                  <a:lnTo>
                    <a:pt x="33" y="43"/>
                  </a:lnTo>
                  <a:lnTo>
                    <a:pt x="31" y="43"/>
                  </a:lnTo>
                  <a:lnTo>
                    <a:pt x="24" y="43"/>
                  </a:lnTo>
                  <a:lnTo>
                    <a:pt x="18" y="37"/>
                  </a:lnTo>
                  <a:lnTo>
                    <a:pt x="9" y="34"/>
                  </a:lnTo>
                  <a:lnTo>
                    <a:pt x="0" y="24"/>
                  </a:lnTo>
                  <a:lnTo>
                    <a:pt x="7" y="24"/>
                  </a:lnTo>
                  <a:lnTo>
                    <a:pt x="13" y="24"/>
                  </a:lnTo>
                  <a:lnTo>
                    <a:pt x="29" y="24"/>
                  </a:lnTo>
                  <a:lnTo>
                    <a:pt x="31" y="21"/>
                  </a:lnTo>
                  <a:lnTo>
                    <a:pt x="38" y="21"/>
                  </a:lnTo>
                  <a:lnTo>
                    <a:pt x="44" y="21"/>
                  </a:lnTo>
                  <a:lnTo>
                    <a:pt x="51" y="21"/>
                  </a:lnTo>
                  <a:lnTo>
                    <a:pt x="60" y="21"/>
                  </a:lnTo>
                  <a:lnTo>
                    <a:pt x="69" y="21"/>
                  </a:lnTo>
                  <a:lnTo>
                    <a:pt x="80" y="18"/>
                  </a:lnTo>
                  <a:lnTo>
                    <a:pt x="91" y="18"/>
                  </a:lnTo>
                  <a:lnTo>
                    <a:pt x="117" y="18"/>
                  </a:lnTo>
                  <a:lnTo>
                    <a:pt x="141" y="15"/>
                  </a:lnTo>
                  <a:lnTo>
                    <a:pt x="170" y="12"/>
                  </a:lnTo>
                  <a:lnTo>
                    <a:pt x="199" y="12"/>
                  </a:lnTo>
                  <a:lnTo>
                    <a:pt x="212" y="9"/>
                  </a:lnTo>
                  <a:lnTo>
                    <a:pt x="225" y="9"/>
                  </a:lnTo>
                  <a:lnTo>
                    <a:pt x="236" y="6"/>
                  </a:lnTo>
                  <a:lnTo>
                    <a:pt x="250" y="6"/>
                  </a:lnTo>
                  <a:lnTo>
                    <a:pt x="258" y="6"/>
                  </a:lnTo>
                  <a:lnTo>
                    <a:pt x="269" y="6"/>
                  </a:lnTo>
                  <a:lnTo>
                    <a:pt x="278" y="3"/>
                  </a:lnTo>
                  <a:lnTo>
                    <a:pt x="287" y="3"/>
                  </a:lnTo>
                  <a:lnTo>
                    <a:pt x="287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28" name="Freeform 283">
            <a:extLst>
              <a:ext uri="{FF2B5EF4-FFF2-40B4-BE49-F238E27FC236}">
                <a16:creationId xmlns:a16="http://schemas.microsoft.com/office/drawing/2014/main" xmlns="" id="{1850CBB8-5FD2-44B2-879D-BC17249F1FEE}"/>
              </a:ext>
            </a:extLst>
          </p:cNvPr>
          <p:cNvSpPr>
            <a:spLocks/>
          </p:cNvSpPr>
          <p:nvPr/>
        </p:nvSpPr>
        <p:spPr bwMode="auto">
          <a:xfrm>
            <a:off x="9180373" y="984940"/>
            <a:ext cx="1219863" cy="328373"/>
          </a:xfrm>
          <a:custGeom>
            <a:avLst/>
            <a:gdLst>
              <a:gd name="T0" fmla="*/ 101 w 203"/>
              <a:gd name="T1" fmla="*/ 9 h 37"/>
              <a:gd name="T2" fmla="*/ 128 w 203"/>
              <a:gd name="T3" fmla="*/ 6 h 37"/>
              <a:gd name="T4" fmla="*/ 147 w 203"/>
              <a:gd name="T5" fmla="*/ 3 h 37"/>
              <a:gd name="T6" fmla="*/ 163 w 203"/>
              <a:gd name="T7" fmla="*/ 0 h 37"/>
              <a:gd name="T8" fmla="*/ 176 w 203"/>
              <a:gd name="T9" fmla="*/ 0 h 37"/>
              <a:gd name="T10" fmla="*/ 189 w 203"/>
              <a:gd name="T11" fmla="*/ 3 h 37"/>
              <a:gd name="T12" fmla="*/ 198 w 203"/>
              <a:gd name="T13" fmla="*/ 3 h 37"/>
              <a:gd name="T14" fmla="*/ 203 w 203"/>
              <a:gd name="T15" fmla="*/ 9 h 37"/>
              <a:gd name="T16" fmla="*/ 203 w 203"/>
              <a:gd name="T17" fmla="*/ 15 h 37"/>
              <a:gd name="T18" fmla="*/ 194 w 203"/>
              <a:gd name="T19" fmla="*/ 18 h 37"/>
              <a:gd name="T20" fmla="*/ 181 w 203"/>
              <a:gd name="T21" fmla="*/ 21 h 37"/>
              <a:gd name="T22" fmla="*/ 161 w 203"/>
              <a:gd name="T23" fmla="*/ 24 h 37"/>
              <a:gd name="T24" fmla="*/ 143 w 203"/>
              <a:gd name="T25" fmla="*/ 27 h 37"/>
              <a:gd name="T26" fmla="*/ 130 w 203"/>
              <a:gd name="T27" fmla="*/ 27 h 37"/>
              <a:gd name="T28" fmla="*/ 112 w 203"/>
              <a:gd name="T29" fmla="*/ 31 h 37"/>
              <a:gd name="T30" fmla="*/ 94 w 203"/>
              <a:gd name="T31" fmla="*/ 31 h 37"/>
              <a:gd name="T32" fmla="*/ 72 w 203"/>
              <a:gd name="T33" fmla="*/ 34 h 37"/>
              <a:gd name="T34" fmla="*/ 57 w 203"/>
              <a:gd name="T35" fmla="*/ 37 h 37"/>
              <a:gd name="T36" fmla="*/ 44 w 203"/>
              <a:gd name="T37" fmla="*/ 37 h 37"/>
              <a:gd name="T38" fmla="*/ 35 w 203"/>
              <a:gd name="T39" fmla="*/ 37 h 37"/>
              <a:gd name="T40" fmla="*/ 28 w 203"/>
              <a:gd name="T41" fmla="*/ 37 h 37"/>
              <a:gd name="T42" fmla="*/ 17 w 203"/>
              <a:gd name="T43" fmla="*/ 34 h 37"/>
              <a:gd name="T44" fmla="*/ 6 w 203"/>
              <a:gd name="T45" fmla="*/ 31 h 37"/>
              <a:gd name="T46" fmla="*/ 2 w 203"/>
              <a:gd name="T47" fmla="*/ 27 h 37"/>
              <a:gd name="T48" fmla="*/ 0 w 203"/>
              <a:gd name="T49" fmla="*/ 24 h 37"/>
              <a:gd name="T50" fmla="*/ 2 w 203"/>
              <a:gd name="T51" fmla="*/ 24 h 37"/>
              <a:gd name="T52" fmla="*/ 11 w 203"/>
              <a:gd name="T53" fmla="*/ 21 h 37"/>
              <a:gd name="T54" fmla="*/ 17 w 203"/>
              <a:gd name="T55" fmla="*/ 21 h 37"/>
              <a:gd name="T56" fmla="*/ 22 w 203"/>
              <a:gd name="T57" fmla="*/ 21 h 37"/>
              <a:gd name="T58" fmla="*/ 35 w 203"/>
              <a:gd name="T59" fmla="*/ 18 h 37"/>
              <a:gd name="T60" fmla="*/ 57 w 203"/>
              <a:gd name="T61" fmla="*/ 15 h 37"/>
              <a:gd name="T62" fmla="*/ 86 w 203"/>
              <a:gd name="T63" fmla="*/ 12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03" h="37">
                <a:moveTo>
                  <a:pt x="86" y="12"/>
                </a:moveTo>
                <a:lnTo>
                  <a:pt x="101" y="9"/>
                </a:lnTo>
                <a:lnTo>
                  <a:pt x="114" y="6"/>
                </a:lnTo>
                <a:lnTo>
                  <a:pt x="128" y="6"/>
                </a:lnTo>
                <a:lnTo>
                  <a:pt x="139" y="3"/>
                </a:lnTo>
                <a:lnTo>
                  <a:pt x="147" y="3"/>
                </a:lnTo>
                <a:lnTo>
                  <a:pt x="156" y="0"/>
                </a:lnTo>
                <a:lnTo>
                  <a:pt x="163" y="0"/>
                </a:lnTo>
                <a:lnTo>
                  <a:pt x="167" y="0"/>
                </a:lnTo>
                <a:lnTo>
                  <a:pt x="176" y="0"/>
                </a:lnTo>
                <a:lnTo>
                  <a:pt x="183" y="3"/>
                </a:lnTo>
                <a:lnTo>
                  <a:pt x="189" y="3"/>
                </a:lnTo>
                <a:lnTo>
                  <a:pt x="194" y="3"/>
                </a:lnTo>
                <a:lnTo>
                  <a:pt x="198" y="3"/>
                </a:lnTo>
                <a:lnTo>
                  <a:pt x="200" y="6"/>
                </a:lnTo>
                <a:lnTo>
                  <a:pt x="203" y="9"/>
                </a:lnTo>
                <a:lnTo>
                  <a:pt x="203" y="12"/>
                </a:lnTo>
                <a:lnTo>
                  <a:pt x="203" y="15"/>
                </a:lnTo>
                <a:lnTo>
                  <a:pt x="198" y="15"/>
                </a:lnTo>
                <a:lnTo>
                  <a:pt x="194" y="18"/>
                </a:lnTo>
                <a:lnTo>
                  <a:pt x="187" y="21"/>
                </a:lnTo>
                <a:lnTo>
                  <a:pt x="181" y="21"/>
                </a:lnTo>
                <a:lnTo>
                  <a:pt x="170" y="24"/>
                </a:lnTo>
                <a:lnTo>
                  <a:pt x="161" y="24"/>
                </a:lnTo>
                <a:lnTo>
                  <a:pt x="150" y="27"/>
                </a:lnTo>
                <a:lnTo>
                  <a:pt x="143" y="27"/>
                </a:lnTo>
                <a:lnTo>
                  <a:pt x="136" y="27"/>
                </a:lnTo>
                <a:lnTo>
                  <a:pt x="130" y="27"/>
                </a:lnTo>
                <a:lnTo>
                  <a:pt x="121" y="27"/>
                </a:lnTo>
                <a:lnTo>
                  <a:pt x="112" y="31"/>
                </a:lnTo>
                <a:lnTo>
                  <a:pt x="103" y="31"/>
                </a:lnTo>
                <a:lnTo>
                  <a:pt x="94" y="31"/>
                </a:lnTo>
                <a:lnTo>
                  <a:pt x="83" y="34"/>
                </a:lnTo>
                <a:lnTo>
                  <a:pt x="72" y="34"/>
                </a:lnTo>
                <a:lnTo>
                  <a:pt x="64" y="37"/>
                </a:lnTo>
                <a:lnTo>
                  <a:pt x="57" y="37"/>
                </a:lnTo>
                <a:lnTo>
                  <a:pt x="50" y="37"/>
                </a:lnTo>
                <a:lnTo>
                  <a:pt x="44" y="37"/>
                </a:lnTo>
                <a:lnTo>
                  <a:pt x="39" y="37"/>
                </a:lnTo>
                <a:lnTo>
                  <a:pt x="35" y="37"/>
                </a:lnTo>
                <a:lnTo>
                  <a:pt x="33" y="37"/>
                </a:lnTo>
                <a:lnTo>
                  <a:pt x="28" y="37"/>
                </a:lnTo>
                <a:lnTo>
                  <a:pt x="24" y="34"/>
                </a:lnTo>
                <a:lnTo>
                  <a:pt x="17" y="34"/>
                </a:lnTo>
                <a:lnTo>
                  <a:pt x="8" y="31"/>
                </a:lnTo>
                <a:lnTo>
                  <a:pt x="6" y="31"/>
                </a:lnTo>
                <a:lnTo>
                  <a:pt x="4" y="27"/>
                </a:lnTo>
                <a:lnTo>
                  <a:pt x="2" y="27"/>
                </a:lnTo>
                <a:lnTo>
                  <a:pt x="0" y="27"/>
                </a:lnTo>
                <a:lnTo>
                  <a:pt x="0" y="24"/>
                </a:lnTo>
                <a:lnTo>
                  <a:pt x="0" y="24"/>
                </a:lnTo>
                <a:lnTo>
                  <a:pt x="2" y="24"/>
                </a:lnTo>
                <a:lnTo>
                  <a:pt x="2" y="24"/>
                </a:lnTo>
                <a:lnTo>
                  <a:pt x="11" y="21"/>
                </a:lnTo>
                <a:lnTo>
                  <a:pt x="13" y="21"/>
                </a:lnTo>
                <a:lnTo>
                  <a:pt x="17" y="21"/>
                </a:lnTo>
                <a:lnTo>
                  <a:pt x="17" y="21"/>
                </a:lnTo>
                <a:lnTo>
                  <a:pt x="22" y="21"/>
                </a:lnTo>
                <a:lnTo>
                  <a:pt x="28" y="21"/>
                </a:lnTo>
                <a:lnTo>
                  <a:pt x="35" y="18"/>
                </a:lnTo>
                <a:lnTo>
                  <a:pt x="44" y="18"/>
                </a:lnTo>
                <a:lnTo>
                  <a:pt x="57" y="15"/>
                </a:lnTo>
                <a:lnTo>
                  <a:pt x="70" y="12"/>
                </a:lnTo>
                <a:lnTo>
                  <a:pt x="86" y="12"/>
                </a:lnTo>
                <a:lnTo>
                  <a:pt x="86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9" name="Freeform 284">
            <a:extLst>
              <a:ext uri="{FF2B5EF4-FFF2-40B4-BE49-F238E27FC236}">
                <a16:creationId xmlns:a16="http://schemas.microsoft.com/office/drawing/2014/main" xmlns="" id="{C3486F6A-3131-43D3-AFEB-40C219EADC19}"/>
              </a:ext>
            </a:extLst>
          </p:cNvPr>
          <p:cNvSpPr>
            <a:spLocks/>
          </p:cNvSpPr>
          <p:nvPr/>
        </p:nvSpPr>
        <p:spPr bwMode="auto">
          <a:xfrm>
            <a:off x="9643077" y="1224565"/>
            <a:ext cx="222341" cy="1233611"/>
          </a:xfrm>
          <a:custGeom>
            <a:avLst/>
            <a:gdLst>
              <a:gd name="T0" fmla="*/ 6 w 37"/>
              <a:gd name="T1" fmla="*/ 4 h 139"/>
              <a:gd name="T2" fmla="*/ 4 w 37"/>
              <a:gd name="T3" fmla="*/ 4 h 139"/>
              <a:gd name="T4" fmla="*/ 2 w 37"/>
              <a:gd name="T5" fmla="*/ 4 h 139"/>
              <a:gd name="T6" fmla="*/ 0 w 37"/>
              <a:gd name="T7" fmla="*/ 0 h 139"/>
              <a:gd name="T8" fmla="*/ 2 w 37"/>
              <a:gd name="T9" fmla="*/ 0 h 139"/>
              <a:gd name="T10" fmla="*/ 4 w 37"/>
              <a:gd name="T11" fmla="*/ 0 h 139"/>
              <a:gd name="T12" fmla="*/ 6 w 37"/>
              <a:gd name="T13" fmla="*/ 0 h 139"/>
              <a:gd name="T14" fmla="*/ 9 w 37"/>
              <a:gd name="T15" fmla="*/ 0 h 139"/>
              <a:gd name="T16" fmla="*/ 13 w 37"/>
              <a:gd name="T17" fmla="*/ 0 h 139"/>
              <a:gd name="T18" fmla="*/ 15 w 37"/>
              <a:gd name="T19" fmla="*/ 0 h 139"/>
              <a:gd name="T20" fmla="*/ 20 w 37"/>
              <a:gd name="T21" fmla="*/ 4 h 139"/>
              <a:gd name="T22" fmla="*/ 26 w 37"/>
              <a:gd name="T23" fmla="*/ 4 h 139"/>
              <a:gd name="T24" fmla="*/ 31 w 37"/>
              <a:gd name="T25" fmla="*/ 7 h 139"/>
              <a:gd name="T26" fmla="*/ 35 w 37"/>
              <a:gd name="T27" fmla="*/ 7 h 139"/>
              <a:gd name="T28" fmla="*/ 37 w 37"/>
              <a:gd name="T29" fmla="*/ 10 h 139"/>
              <a:gd name="T30" fmla="*/ 37 w 37"/>
              <a:gd name="T31" fmla="*/ 10 h 139"/>
              <a:gd name="T32" fmla="*/ 37 w 37"/>
              <a:gd name="T33" fmla="*/ 13 h 139"/>
              <a:gd name="T34" fmla="*/ 37 w 37"/>
              <a:gd name="T35" fmla="*/ 13 h 139"/>
              <a:gd name="T36" fmla="*/ 35 w 37"/>
              <a:gd name="T37" fmla="*/ 16 h 139"/>
              <a:gd name="T38" fmla="*/ 35 w 37"/>
              <a:gd name="T39" fmla="*/ 16 h 139"/>
              <a:gd name="T40" fmla="*/ 33 w 37"/>
              <a:gd name="T41" fmla="*/ 19 h 139"/>
              <a:gd name="T42" fmla="*/ 33 w 37"/>
              <a:gd name="T43" fmla="*/ 22 h 139"/>
              <a:gd name="T44" fmla="*/ 33 w 37"/>
              <a:gd name="T45" fmla="*/ 25 h 139"/>
              <a:gd name="T46" fmla="*/ 33 w 37"/>
              <a:gd name="T47" fmla="*/ 31 h 139"/>
              <a:gd name="T48" fmla="*/ 33 w 37"/>
              <a:gd name="T49" fmla="*/ 37 h 139"/>
              <a:gd name="T50" fmla="*/ 31 w 37"/>
              <a:gd name="T51" fmla="*/ 44 h 139"/>
              <a:gd name="T52" fmla="*/ 31 w 37"/>
              <a:gd name="T53" fmla="*/ 50 h 139"/>
              <a:gd name="T54" fmla="*/ 31 w 37"/>
              <a:gd name="T55" fmla="*/ 59 h 139"/>
              <a:gd name="T56" fmla="*/ 31 w 37"/>
              <a:gd name="T57" fmla="*/ 68 h 139"/>
              <a:gd name="T58" fmla="*/ 31 w 37"/>
              <a:gd name="T59" fmla="*/ 78 h 139"/>
              <a:gd name="T60" fmla="*/ 31 w 37"/>
              <a:gd name="T61" fmla="*/ 87 h 139"/>
              <a:gd name="T62" fmla="*/ 31 w 37"/>
              <a:gd name="T63" fmla="*/ 99 h 139"/>
              <a:gd name="T64" fmla="*/ 31 w 37"/>
              <a:gd name="T65" fmla="*/ 111 h 139"/>
              <a:gd name="T66" fmla="*/ 31 w 37"/>
              <a:gd name="T67" fmla="*/ 127 h 139"/>
              <a:gd name="T68" fmla="*/ 31 w 37"/>
              <a:gd name="T69" fmla="*/ 139 h 139"/>
              <a:gd name="T70" fmla="*/ 15 w 37"/>
              <a:gd name="T71" fmla="*/ 139 h 139"/>
              <a:gd name="T72" fmla="*/ 15 w 37"/>
              <a:gd name="T73" fmla="*/ 127 h 139"/>
              <a:gd name="T74" fmla="*/ 15 w 37"/>
              <a:gd name="T75" fmla="*/ 111 h 139"/>
              <a:gd name="T76" fmla="*/ 15 w 37"/>
              <a:gd name="T77" fmla="*/ 99 h 139"/>
              <a:gd name="T78" fmla="*/ 15 w 37"/>
              <a:gd name="T79" fmla="*/ 87 h 139"/>
              <a:gd name="T80" fmla="*/ 15 w 37"/>
              <a:gd name="T81" fmla="*/ 74 h 139"/>
              <a:gd name="T82" fmla="*/ 15 w 37"/>
              <a:gd name="T83" fmla="*/ 65 h 139"/>
              <a:gd name="T84" fmla="*/ 15 w 37"/>
              <a:gd name="T85" fmla="*/ 56 h 139"/>
              <a:gd name="T86" fmla="*/ 15 w 37"/>
              <a:gd name="T87" fmla="*/ 47 h 139"/>
              <a:gd name="T88" fmla="*/ 15 w 37"/>
              <a:gd name="T89" fmla="*/ 41 h 139"/>
              <a:gd name="T90" fmla="*/ 15 w 37"/>
              <a:gd name="T91" fmla="*/ 31 h 139"/>
              <a:gd name="T92" fmla="*/ 15 w 37"/>
              <a:gd name="T93" fmla="*/ 25 h 139"/>
              <a:gd name="T94" fmla="*/ 15 w 37"/>
              <a:gd name="T95" fmla="*/ 22 h 139"/>
              <a:gd name="T96" fmla="*/ 13 w 37"/>
              <a:gd name="T97" fmla="*/ 19 h 139"/>
              <a:gd name="T98" fmla="*/ 13 w 37"/>
              <a:gd name="T99" fmla="*/ 16 h 139"/>
              <a:gd name="T100" fmla="*/ 13 w 37"/>
              <a:gd name="T101" fmla="*/ 13 h 139"/>
              <a:gd name="T102" fmla="*/ 13 w 37"/>
              <a:gd name="T103" fmla="*/ 13 h 139"/>
              <a:gd name="T104" fmla="*/ 11 w 37"/>
              <a:gd name="T105" fmla="*/ 7 h 139"/>
              <a:gd name="T106" fmla="*/ 6 w 37"/>
              <a:gd name="T107" fmla="*/ 4 h 139"/>
              <a:gd name="T108" fmla="*/ 6 w 37"/>
              <a:gd name="T109" fmla="*/ 4 h 1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37" h="139">
                <a:moveTo>
                  <a:pt x="6" y="4"/>
                </a:moveTo>
                <a:lnTo>
                  <a:pt x="4" y="4"/>
                </a:lnTo>
                <a:lnTo>
                  <a:pt x="2" y="4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6" y="0"/>
                </a:lnTo>
                <a:lnTo>
                  <a:pt x="9" y="0"/>
                </a:lnTo>
                <a:lnTo>
                  <a:pt x="13" y="0"/>
                </a:lnTo>
                <a:lnTo>
                  <a:pt x="15" y="0"/>
                </a:lnTo>
                <a:lnTo>
                  <a:pt x="20" y="4"/>
                </a:lnTo>
                <a:lnTo>
                  <a:pt x="26" y="4"/>
                </a:lnTo>
                <a:lnTo>
                  <a:pt x="31" y="7"/>
                </a:lnTo>
                <a:lnTo>
                  <a:pt x="35" y="7"/>
                </a:lnTo>
                <a:lnTo>
                  <a:pt x="37" y="10"/>
                </a:lnTo>
                <a:lnTo>
                  <a:pt x="37" y="10"/>
                </a:lnTo>
                <a:lnTo>
                  <a:pt x="37" y="13"/>
                </a:lnTo>
                <a:lnTo>
                  <a:pt x="37" y="13"/>
                </a:lnTo>
                <a:lnTo>
                  <a:pt x="35" y="16"/>
                </a:lnTo>
                <a:lnTo>
                  <a:pt x="35" y="16"/>
                </a:lnTo>
                <a:lnTo>
                  <a:pt x="33" y="19"/>
                </a:lnTo>
                <a:lnTo>
                  <a:pt x="33" y="22"/>
                </a:lnTo>
                <a:lnTo>
                  <a:pt x="33" y="25"/>
                </a:lnTo>
                <a:lnTo>
                  <a:pt x="33" y="31"/>
                </a:lnTo>
                <a:lnTo>
                  <a:pt x="33" y="37"/>
                </a:lnTo>
                <a:lnTo>
                  <a:pt x="31" y="44"/>
                </a:lnTo>
                <a:lnTo>
                  <a:pt x="31" y="50"/>
                </a:lnTo>
                <a:lnTo>
                  <a:pt x="31" y="59"/>
                </a:lnTo>
                <a:lnTo>
                  <a:pt x="31" y="68"/>
                </a:lnTo>
                <a:lnTo>
                  <a:pt x="31" y="78"/>
                </a:lnTo>
                <a:lnTo>
                  <a:pt x="31" y="87"/>
                </a:lnTo>
                <a:lnTo>
                  <a:pt x="31" y="99"/>
                </a:lnTo>
                <a:lnTo>
                  <a:pt x="31" y="111"/>
                </a:lnTo>
                <a:lnTo>
                  <a:pt x="31" y="127"/>
                </a:lnTo>
                <a:lnTo>
                  <a:pt x="31" y="139"/>
                </a:lnTo>
                <a:lnTo>
                  <a:pt x="15" y="139"/>
                </a:lnTo>
                <a:lnTo>
                  <a:pt x="15" y="127"/>
                </a:lnTo>
                <a:lnTo>
                  <a:pt x="15" y="111"/>
                </a:lnTo>
                <a:lnTo>
                  <a:pt x="15" y="99"/>
                </a:lnTo>
                <a:lnTo>
                  <a:pt x="15" y="87"/>
                </a:lnTo>
                <a:lnTo>
                  <a:pt x="15" y="74"/>
                </a:lnTo>
                <a:lnTo>
                  <a:pt x="15" y="65"/>
                </a:lnTo>
                <a:lnTo>
                  <a:pt x="15" y="56"/>
                </a:lnTo>
                <a:lnTo>
                  <a:pt x="15" y="47"/>
                </a:lnTo>
                <a:lnTo>
                  <a:pt x="15" y="41"/>
                </a:lnTo>
                <a:lnTo>
                  <a:pt x="15" y="31"/>
                </a:lnTo>
                <a:lnTo>
                  <a:pt x="15" y="25"/>
                </a:lnTo>
                <a:lnTo>
                  <a:pt x="15" y="22"/>
                </a:lnTo>
                <a:lnTo>
                  <a:pt x="13" y="19"/>
                </a:lnTo>
                <a:lnTo>
                  <a:pt x="13" y="16"/>
                </a:lnTo>
                <a:lnTo>
                  <a:pt x="13" y="13"/>
                </a:lnTo>
                <a:lnTo>
                  <a:pt x="13" y="13"/>
                </a:lnTo>
                <a:lnTo>
                  <a:pt x="11" y="7"/>
                </a:lnTo>
                <a:lnTo>
                  <a:pt x="6" y="4"/>
                </a:lnTo>
                <a:lnTo>
                  <a:pt x="6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1" name="Freeform 286">
            <a:extLst>
              <a:ext uri="{FF2B5EF4-FFF2-40B4-BE49-F238E27FC236}">
                <a16:creationId xmlns:a16="http://schemas.microsoft.com/office/drawing/2014/main" xmlns="" id="{C40A6B1B-3300-4036-B0AC-9365F4F0E7AF}"/>
              </a:ext>
            </a:extLst>
          </p:cNvPr>
          <p:cNvSpPr>
            <a:spLocks/>
          </p:cNvSpPr>
          <p:nvPr/>
        </p:nvSpPr>
        <p:spPr bwMode="auto">
          <a:xfrm>
            <a:off x="9745235" y="1668309"/>
            <a:ext cx="703075" cy="212997"/>
          </a:xfrm>
          <a:custGeom>
            <a:avLst/>
            <a:gdLst>
              <a:gd name="T0" fmla="*/ 42 w 117"/>
              <a:gd name="T1" fmla="*/ 6 h 24"/>
              <a:gd name="T2" fmla="*/ 56 w 117"/>
              <a:gd name="T3" fmla="*/ 3 h 24"/>
              <a:gd name="T4" fmla="*/ 67 w 117"/>
              <a:gd name="T5" fmla="*/ 0 h 24"/>
              <a:gd name="T6" fmla="*/ 78 w 117"/>
              <a:gd name="T7" fmla="*/ 0 h 24"/>
              <a:gd name="T8" fmla="*/ 84 w 117"/>
              <a:gd name="T9" fmla="*/ 0 h 24"/>
              <a:gd name="T10" fmla="*/ 98 w 117"/>
              <a:gd name="T11" fmla="*/ 0 h 24"/>
              <a:gd name="T12" fmla="*/ 104 w 117"/>
              <a:gd name="T13" fmla="*/ 0 h 24"/>
              <a:gd name="T14" fmla="*/ 109 w 117"/>
              <a:gd name="T15" fmla="*/ 0 h 24"/>
              <a:gd name="T16" fmla="*/ 113 w 117"/>
              <a:gd name="T17" fmla="*/ 3 h 24"/>
              <a:gd name="T18" fmla="*/ 115 w 117"/>
              <a:gd name="T19" fmla="*/ 3 h 24"/>
              <a:gd name="T20" fmla="*/ 117 w 117"/>
              <a:gd name="T21" fmla="*/ 6 h 24"/>
              <a:gd name="T22" fmla="*/ 117 w 117"/>
              <a:gd name="T23" fmla="*/ 9 h 24"/>
              <a:gd name="T24" fmla="*/ 117 w 117"/>
              <a:gd name="T25" fmla="*/ 9 h 24"/>
              <a:gd name="T26" fmla="*/ 115 w 117"/>
              <a:gd name="T27" fmla="*/ 12 h 24"/>
              <a:gd name="T28" fmla="*/ 113 w 117"/>
              <a:gd name="T29" fmla="*/ 15 h 24"/>
              <a:gd name="T30" fmla="*/ 109 w 117"/>
              <a:gd name="T31" fmla="*/ 15 h 24"/>
              <a:gd name="T32" fmla="*/ 106 w 117"/>
              <a:gd name="T33" fmla="*/ 15 h 24"/>
              <a:gd name="T34" fmla="*/ 104 w 117"/>
              <a:gd name="T35" fmla="*/ 18 h 24"/>
              <a:gd name="T36" fmla="*/ 100 w 117"/>
              <a:gd name="T37" fmla="*/ 18 h 24"/>
              <a:gd name="T38" fmla="*/ 95 w 117"/>
              <a:gd name="T39" fmla="*/ 18 h 24"/>
              <a:gd name="T40" fmla="*/ 91 w 117"/>
              <a:gd name="T41" fmla="*/ 18 h 24"/>
              <a:gd name="T42" fmla="*/ 84 w 117"/>
              <a:gd name="T43" fmla="*/ 21 h 24"/>
              <a:gd name="T44" fmla="*/ 78 w 117"/>
              <a:gd name="T45" fmla="*/ 21 h 24"/>
              <a:gd name="T46" fmla="*/ 71 w 117"/>
              <a:gd name="T47" fmla="*/ 21 h 24"/>
              <a:gd name="T48" fmla="*/ 53 w 117"/>
              <a:gd name="T49" fmla="*/ 24 h 24"/>
              <a:gd name="T50" fmla="*/ 38 w 117"/>
              <a:gd name="T51" fmla="*/ 24 h 24"/>
              <a:gd name="T52" fmla="*/ 20 w 117"/>
              <a:gd name="T53" fmla="*/ 24 h 24"/>
              <a:gd name="T54" fmla="*/ 0 w 117"/>
              <a:gd name="T55" fmla="*/ 24 h 24"/>
              <a:gd name="T56" fmla="*/ 0 w 117"/>
              <a:gd name="T57" fmla="*/ 12 h 24"/>
              <a:gd name="T58" fmla="*/ 9 w 117"/>
              <a:gd name="T59" fmla="*/ 9 h 24"/>
              <a:gd name="T60" fmla="*/ 18 w 117"/>
              <a:gd name="T61" fmla="*/ 9 h 24"/>
              <a:gd name="T62" fmla="*/ 29 w 117"/>
              <a:gd name="T63" fmla="*/ 9 h 24"/>
              <a:gd name="T64" fmla="*/ 42 w 117"/>
              <a:gd name="T65" fmla="*/ 6 h 24"/>
              <a:gd name="T66" fmla="*/ 42 w 117"/>
              <a:gd name="T67" fmla="*/ 6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7" h="24">
                <a:moveTo>
                  <a:pt x="42" y="6"/>
                </a:moveTo>
                <a:lnTo>
                  <a:pt x="56" y="3"/>
                </a:lnTo>
                <a:lnTo>
                  <a:pt x="67" y="0"/>
                </a:lnTo>
                <a:lnTo>
                  <a:pt x="78" y="0"/>
                </a:lnTo>
                <a:lnTo>
                  <a:pt x="84" y="0"/>
                </a:lnTo>
                <a:lnTo>
                  <a:pt x="98" y="0"/>
                </a:lnTo>
                <a:lnTo>
                  <a:pt x="104" y="0"/>
                </a:lnTo>
                <a:lnTo>
                  <a:pt x="109" y="0"/>
                </a:lnTo>
                <a:lnTo>
                  <a:pt x="113" y="3"/>
                </a:lnTo>
                <a:lnTo>
                  <a:pt x="115" y="3"/>
                </a:lnTo>
                <a:lnTo>
                  <a:pt x="117" y="6"/>
                </a:lnTo>
                <a:lnTo>
                  <a:pt x="117" y="9"/>
                </a:lnTo>
                <a:lnTo>
                  <a:pt x="117" y="9"/>
                </a:lnTo>
                <a:lnTo>
                  <a:pt x="115" y="12"/>
                </a:lnTo>
                <a:lnTo>
                  <a:pt x="113" y="15"/>
                </a:lnTo>
                <a:lnTo>
                  <a:pt x="109" y="15"/>
                </a:lnTo>
                <a:lnTo>
                  <a:pt x="106" y="15"/>
                </a:lnTo>
                <a:lnTo>
                  <a:pt x="104" y="18"/>
                </a:lnTo>
                <a:lnTo>
                  <a:pt x="100" y="18"/>
                </a:lnTo>
                <a:lnTo>
                  <a:pt x="95" y="18"/>
                </a:lnTo>
                <a:lnTo>
                  <a:pt x="91" y="18"/>
                </a:lnTo>
                <a:lnTo>
                  <a:pt x="84" y="21"/>
                </a:lnTo>
                <a:lnTo>
                  <a:pt x="78" y="21"/>
                </a:lnTo>
                <a:lnTo>
                  <a:pt x="71" y="21"/>
                </a:lnTo>
                <a:lnTo>
                  <a:pt x="53" y="24"/>
                </a:lnTo>
                <a:lnTo>
                  <a:pt x="38" y="24"/>
                </a:lnTo>
                <a:lnTo>
                  <a:pt x="20" y="24"/>
                </a:lnTo>
                <a:lnTo>
                  <a:pt x="0" y="24"/>
                </a:lnTo>
                <a:lnTo>
                  <a:pt x="0" y="12"/>
                </a:lnTo>
                <a:lnTo>
                  <a:pt x="9" y="9"/>
                </a:lnTo>
                <a:lnTo>
                  <a:pt x="18" y="9"/>
                </a:lnTo>
                <a:lnTo>
                  <a:pt x="29" y="9"/>
                </a:lnTo>
                <a:lnTo>
                  <a:pt x="42" y="6"/>
                </a:lnTo>
                <a:lnTo>
                  <a:pt x="42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0" name="Freeform 285">
            <a:extLst>
              <a:ext uri="{FF2B5EF4-FFF2-40B4-BE49-F238E27FC236}">
                <a16:creationId xmlns:a16="http://schemas.microsoft.com/office/drawing/2014/main" xmlns="" id="{E32549F5-6B4A-4598-844F-113C4863039E}"/>
              </a:ext>
            </a:extLst>
          </p:cNvPr>
          <p:cNvSpPr>
            <a:spLocks/>
          </p:cNvSpPr>
          <p:nvPr/>
        </p:nvSpPr>
        <p:spPr bwMode="auto">
          <a:xfrm>
            <a:off x="9006105" y="1588432"/>
            <a:ext cx="318488" cy="976237"/>
          </a:xfrm>
          <a:custGeom>
            <a:avLst/>
            <a:gdLst>
              <a:gd name="T0" fmla="*/ 53 w 53"/>
              <a:gd name="T1" fmla="*/ 18 h 110"/>
              <a:gd name="T2" fmla="*/ 51 w 53"/>
              <a:gd name="T3" fmla="*/ 21 h 110"/>
              <a:gd name="T4" fmla="*/ 51 w 53"/>
              <a:gd name="T5" fmla="*/ 24 h 110"/>
              <a:gd name="T6" fmla="*/ 51 w 53"/>
              <a:gd name="T7" fmla="*/ 27 h 110"/>
              <a:gd name="T8" fmla="*/ 51 w 53"/>
              <a:gd name="T9" fmla="*/ 27 h 110"/>
              <a:gd name="T10" fmla="*/ 51 w 53"/>
              <a:gd name="T11" fmla="*/ 33 h 110"/>
              <a:gd name="T12" fmla="*/ 51 w 53"/>
              <a:gd name="T13" fmla="*/ 40 h 110"/>
              <a:gd name="T14" fmla="*/ 51 w 53"/>
              <a:gd name="T15" fmla="*/ 49 h 110"/>
              <a:gd name="T16" fmla="*/ 51 w 53"/>
              <a:gd name="T17" fmla="*/ 61 h 110"/>
              <a:gd name="T18" fmla="*/ 51 w 53"/>
              <a:gd name="T19" fmla="*/ 73 h 110"/>
              <a:gd name="T20" fmla="*/ 51 w 53"/>
              <a:gd name="T21" fmla="*/ 92 h 110"/>
              <a:gd name="T22" fmla="*/ 53 w 53"/>
              <a:gd name="T23" fmla="*/ 110 h 110"/>
              <a:gd name="T24" fmla="*/ 20 w 53"/>
              <a:gd name="T25" fmla="*/ 110 h 110"/>
              <a:gd name="T26" fmla="*/ 20 w 53"/>
              <a:gd name="T27" fmla="*/ 92 h 110"/>
              <a:gd name="T28" fmla="*/ 20 w 53"/>
              <a:gd name="T29" fmla="*/ 80 h 110"/>
              <a:gd name="T30" fmla="*/ 20 w 53"/>
              <a:gd name="T31" fmla="*/ 67 h 110"/>
              <a:gd name="T32" fmla="*/ 20 w 53"/>
              <a:gd name="T33" fmla="*/ 55 h 110"/>
              <a:gd name="T34" fmla="*/ 18 w 53"/>
              <a:gd name="T35" fmla="*/ 46 h 110"/>
              <a:gd name="T36" fmla="*/ 18 w 53"/>
              <a:gd name="T37" fmla="*/ 40 h 110"/>
              <a:gd name="T38" fmla="*/ 18 w 53"/>
              <a:gd name="T39" fmla="*/ 33 h 110"/>
              <a:gd name="T40" fmla="*/ 18 w 53"/>
              <a:gd name="T41" fmla="*/ 30 h 110"/>
              <a:gd name="T42" fmla="*/ 13 w 53"/>
              <a:gd name="T43" fmla="*/ 24 h 110"/>
              <a:gd name="T44" fmla="*/ 11 w 53"/>
              <a:gd name="T45" fmla="*/ 18 h 110"/>
              <a:gd name="T46" fmla="*/ 9 w 53"/>
              <a:gd name="T47" fmla="*/ 15 h 110"/>
              <a:gd name="T48" fmla="*/ 4 w 53"/>
              <a:gd name="T49" fmla="*/ 12 h 110"/>
              <a:gd name="T50" fmla="*/ 2 w 53"/>
              <a:gd name="T51" fmla="*/ 12 h 110"/>
              <a:gd name="T52" fmla="*/ 0 w 53"/>
              <a:gd name="T53" fmla="*/ 9 h 110"/>
              <a:gd name="T54" fmla="*/ 0 w 53"/>
              <a:gd name="T55" fmla="*/ 6 h 110"/>
              <a:gd name="T56" fmla="*/ 2 w 53"/>
              <a:gd name="T57" fmla="*/ 6 h 110"/>
              <a:gd name="T58" fmla="*/ 4 w 53"/>
              <a:gd name="T59" fmla="*/ 3 h 110"/>
              <a:gd name="T60" fmla="*/ 9 w 53"/>
              <a:gd name="T61" fmla="*/ 0 h 110"/>
              <a:gd name="T62" fmla="*/ 11 w 53"/>
              <a:gd name="T63" fmla="*/ 0 h 110"/>
              <a:gd name="T64" fmla="*/ 15 w 53"/>
              <a:gd name="T65" fmla="*/ 0 h 110"/>
              <a:gd name="T66" fmla="*/ 18 w 53"/>
              <a:gd name="T67" fmla="*/ 3 h 110"/>
              <a:gd name="T68" fmla="*/ 24 w 53"/>
              <a:gd name="T69" fmla="*/ 3 h 110"/>
              <a:gd name="T70" fmla="*/ 33 w 53"/>
              <a:gd name="T71" fmla="*/ 3 h 110"/>
              <a:gd name="T72" fmla="*/ 40 w 53"/>
              <a:gd name="T73" fmla="*/ 6 h 110"/>
              <a:gd name="T74" fmla="*/ 46 w 53"/>
              <a:gd name="T75" fmla="*/ 9 h 110"/>
              <a:gd name="T76" fmla="*/ 51 w 53"/>
              <a:gd name="T77" fmla="*/ 9 h 110"/>
              <a:gd name="T78" fmla="*/ 53 w 53"/>
              <a:gd name="T79" fmla="*/ 12 h 110"/>
              <a:gd name="T80" fmla="*/ 53 w 53"/>
              <a:gd name="T81" fmla="*/ 15 h 110"/>
              <a:gd name="T82" fmla="*/ 53 w 53"/>
              <a:gd name="T83" fmla="*/ 15 h 110"/>
              <a:gd name="T84" fmla="*/ 53 w 53"/>
              <a:gd name="T85" fmla="*/ 18 h 110"/>
              <a:gd name="T86" fmla="*/ 53 w 53"/>
              <a:gd name="T87" fmla="*/ 18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3" h="110">
                <a:moveTo>
                  <a:pt x="53" y="18"/>
                </a:moveTo>
                <a:lnTo>
                  <a:pt x="51" y="21"/>
                </a:lnTo>
                <a:lnTo>
                  <a:pt x="51" y="24"/>
                </a:lnTo>
                <a:lnTo>
                  <a:pt x="51" y="27"/>
                </a:lnTo>
                <a:lnTo>
                  <a:pt x="51" y="27"/>
                </a:lnTo>
                <a:lnTo>
                  <a:pt x="51" y="33"/>
                </a:lnTo>
                <a:lnTo>
                  <a:pt x="51" y="40"/>
                </a:lnTo>
                <a:lnTo>
                  <a:pt x="51" y="49"/>
                </a:lnTo>
                <a:lnTo>
                  <a:pt x="51" y="61"/>
                </a:lnTo>
                <a:lnTo>
                  <a:pt x="51" y="73"/>
                </a:lnTo>
                <a:lnTo>
                  <a:pt x="51" y="92"/>
                </a:lnTo>
                <a:lnTo>
                  <a:pt x="53" y="110"/>
                </a:lnTo>
                <a:lnTo>
                  <a:pt x="20" y="110"/>
                </a:lnTo>
                <a:lnTo>
                  <a:pt x="20" y="92"/>
                </a:lnTo>
                <a:lnTo>
                  <a:pt x="20" y="80"/>
                </a:lnTo>
                <a:lnTo>
                  <a:pt x="20" y="67"/>
                </a:lnTo>
                <a:lnTo>
                  <a:pt x="20" y="55"/>
                </a:lnTo>
                <a:lnTo>
                  <a:pt x="18" y="46"/>
                </a:lnTo>
                <a:lnTo>
                  <a:pt x="18" y="40"/>
                </a:lnTo>
                <a:lnTo>
                  <a:pt x="18" y="33"/>
                </a:lnTo>
                <a:lnTo>
                  <a:pt x="18" y="30"/>
                </a:lnTo>
                <a:lnTo>
                  <a:pt x="13" y="24"/>
                </a:lnTo>
                <a:lnTo>
                  <a:pt x="11" y="18"/>
                </a:lnTo>
                <a:lnTo>
                  <a:pt x="9" y="15"/>
                </a:lnTo>
                <a:lnTo>
                  <a:pt x="4" y="12"/>
                </a:lnTo>
                <a:lnTo>
                  <a:pt x="2" y="12"/>
                </a:lnTo>
                <a:lnTo>
                  <a:pt x="0" y="9"/>
                </a:lnTo>
                <a:lnTo>
                  <a:pt x="0" y="6"/>
                </a:lnTo>
                <a:lnTo>
                  <a:pt x="2" y="6"/>
                </a:lnTo>
                <a:lnTo>
                  <a:pt x="4" y="3"/>
                </a:lnTo>
                <a:lnTo>
                  <a:pt x="9" y="0"/>
                </a:lnTo>
                <a:lnTo>
                  <a:pt x="11" y="0"/>
                </a:lnTo>
                <a:lnTo>
                  <a:pt x="15" y="0"/>
                </a:lnTo>
                <a:lnTo>
                  <a:pt x="18" y="3"/>
                </a:lnTo>
                <a:lnTo>
                  <a:pt x="24" y="3"/>
                </a:lnTo>
                <a:lnTo>
                  <a:pt x="33" y="3"/>
                </a:lnTo>
                <a:lnTo>
                  <a:pt x="40" y="6"/>
                </a:lnTo>
                <a:lnTo>
                  <a:pt x="46" y="9"/>
                </a:lnTo>
                <a:lnTo>
                  <a:pt x="51" y="9"/>
                </a:lnTo>
                <a:lnTo>
                  <a:pt x="53" y="12"/>
                </a:lnTo>
                <a:lnTo>
                  <a:pt x="53" y="15"/>
                </a:lnTo>
                <a:lnTo>
                  <a:pt x="53" y="15"/>
                </a:lnTo>
                <a:lnTo>
                  <a:pt x="53" y="18"/>
                </a:lnTo>
                <a:lnTo>
                  <a:pt x="53" y="1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2" name="Freeform 287">
            <a:extLst>
              <a:ext uri="{FF2B5EF4-FFF2-40B4-BE49-F238E27FC236}">
                <a16:creationId xmlns:a16="http://schemas.microsoft.com/office/drawing/2014/main" xmlns="" id="{0AD66216-4871-484C-A039-FE7FED1A2DE0}"/>
              </a:ext>
            </a:extLst>
          </p:cNvPr>
          <p:cNvSpPr>
            <a:spLocks/>
          </p:cNvSpPr>
          <p:nvPr/>
        </p:nvSpPr>
        <p:spPr bwMode="auto">
          <a:xfrm>
            <a:off x="8513353" y="2325050"/>
            <a:ext cx="2361605" cy="381623"/>
          </a:xfrm>
          <a:custGeom>
            <a:avLst/>
            <a:gdLst>
              <a:gd name="T0" fmla="*/ 303 w 393"/>
              <a:gd name="T1" fmla="*/ 0 h 43"/>
              <a:gd name="T2" fmla="*/ 329 w 393"/>
              <a:gd name="T3" fmla="*/ 0 h 43"/>
              <a:gd name="T4" fmla="*/ 349 w 393"/>
              <a:gd name="T5" fmla="*/ 0 h 43"/>
              <a:gd name="T6" fmla="*/ 367 w 393"/>
              <a:gd name="T7" fmla="*/ 3 h 43"/>
              <a:gd name="T8" fmla="*/ 380 w 393"/>
              <a:gd name="T9" fmla="*/ 6 h 43"/>
              <a:gd name="T10" fmla="*/ 386 w 393"/>
              <a:gd name="T11" fmla="*/ 9 h 43"/>
              <a:gd name="T12" fmla="*/ 393 w 393"/>
              <a:gd name="T13" fmla="*/ 15 h 43"/>
              <a:gd name="T14" fmla="*/ 393 w 393"/>
              <a:gd name="T15" fmla="*/ 21 h 43"/>
              <a:gd name="T16" fmla="*/ 386 w 393"/>
              <a:gd name="T17" fmla="*/ 21 h 43"/>
              <a:gd name="T18" fmla="*/ 373 w 393"/>
              <a:gd name="T19" fmla="*/ 24 h 43"/>
              <a:gd name="T20" fmla="*/ 356 w 393"/>
              <a:gd name="T21" fmla="*/ 24 h 43"/>
              <a:gd name="T22" fmla="*/ 320 w 393"/>
              <a:gd name="T23" fmla="*/ 24 h 43"/>
              <a:gd name="T24" fmla="*/ 245 w 393"/>
              <a:gd name="T25" fmla="*/ 27 h 43"/>
              <a:gd name="T26" fmla="*/ 221 w 393"/>
              <a:gd name="T27" fmla="*/ 31 h 43"/>
              <a:gd name="T28" fmla="*/ 199 w 393"/>
              <a:gd name="T29" fmla="*/ 31 h 43"/>
              <a:gd name="T30" fmla="*/ 164 w 393"/>
              <a:gd name="T31" fmla="*/ 34 h 43"/>
              <a:gd name="T32" fmla="*/ 126 w 393"/>
              <a:gd name="T33" fmla="*/ 37 h 43"/>
              <a:gd name="T34" fmla="*/ 84 w 393"/>
              <a:gd name="T35" fmla="*/ 40 h 43"/>
              <a:gd name="T36" fmla="*/ 64 w 393"/>
              <a:gd name="T37" fmla="*/ 43 h 43"/>
              <a:gd name="T38" fmla="*/ 49 w 393"/>
              <a:gd name="T39" fmla="*/ 43 h 43"/>
              <a:gd name="T40" fmla="*/ 38 w 393"/>
              <a:gd name="T41" fmla="*/ 43 h 43"/>
              <a:gd name="T42" fmla="*/ 31 w 393"/>
              <a:gd name="T43" fmla="*/ 43 h 43"/>
              <a:gd name="T44" fmla="*/ 18 w 393"/>
              <a:gd name="T45" fmla="*/ 37 h 43"/>
              <a:gd name="T46" fmla="*/ 0 w 393"/>
              <a:gd name="T47" fmla="*/ 24 h 43"/>
              <a:gd name="T48" fmla="*/ 13 w 393"/>
              <a:gd name="T49" fmla="*/ 24 h 43"/>
              <a:gd name="T50" fmla="*/ 31 w 393"/>
              <a:gd name="T51" fmla="*/ 21 h 43"/>
              <a:gd name="T52" fmla="*/ 44 w 393"/>
              <a:gd name="T53" fmla="*/ 21 h 43"/>
              <a:gd name="T54" fmla="*/ 60 w 393"/>
              <a:gd name="T55" fmla="*/ 21 h 43"/>
              <a:gd name="T56" fmla="*/ 80 w 393"/>
              <a:gd name="T57" fmla="*/ 18 h 43"/>
              <a:gd name="T58" fmla="*/ 117 w 393"/>
              <a:gd name="T59" fmla="*/ 18 h 43"/>
              <a:gd name="T60" fmla="*/ 170 w 393"/>
              <a:gd name="T61" fmla="*/ 12 h 43"/>
              <a:gd name="T62" fmla="*/ 212 w 393"/>
              <a:gd name="T63" fmla="*/ 9 h 43"/>
              <a:gd name="T64" fmla="*/ 236 w 393"/>
              <a:gd name="T65" fmla="*/ 6 h 43"/>
              <a:gd name="T66" fmla="*/ 258 w 393"/>
              <a:gd name="T67" fmla="*/ 6 h 43"/>
              <a:gd name="T68" fmla="*/ 278 w 393"/>
              <a:gd name="T69" fmla="*/ 3 h 43"/>
              <a:gd name="T70" fmla="*/ 287 w 393"/>
              <a:gd name="T71" fmla="*/ 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393" h="43">
                <a:moveTo>
                  <a:pt x="287" y="3"/>
                </a:moveTo>
                <a:lnTo>
                  <a:pt x="303" y="0"/>
                </a:lnTo>
                <a:lnTo>
                  <a:pt x="316" y="0"/>
                </a:lnTo>
                <a:lnTo>
                  <a:pt x="329" y="0"/>
                </a:lnTo>
                <a:lnTo>
                  <a:pt x="340" y="0"/>
                </a:lnTo>
                <a:lnTo>
                  <a:pt x="349" y="0"/>
                </a:lnTo>
                <a:lnTo>
                  <a:pt x="358" y="0"/>
                </a:lnTo>
                <a:lnTo>
                  <a:pt x="367" y="3"/>
                </a:lnTo>
                <a:lnTo>
                  <a:pt x="375" y="6"/>
                </a:lnTo>
                <a:lnTo>
                  <a:pt x="380" y="6"/>
                </a:lnTo>
                <a:lnTo>
                  <a:pt x="384" y="9"/>
                </a:lnTo>
                <a:lnTo>
                  <a:pt x="386" y="9"/>
                </a:lnTo>
                <a:lnTo>
                  <a:pt x="389" y="12"/>
                </a:lnTo>
                <a:lnTo>
                  <a:pt x="393" y="15"/>
                </a:lnTo>
                <a:lnTo>
                  <a:pt x="393" y="18"/>
                </a:lnTo>
                <a:lnTo>
                  <a:pt x="393" y="21"/>
                </a:lnTo>
                <a:lnTo>
                  <a:pt x="391" y="21"/>
                </a:lnTo>
                <a:lnTo>
                  <a:pt x="386" y="21"/>
                </a:lnTo>
                <a:lnTo>
                  <a:pt x="380" y="24"/>
                </a:lnTo>
                <a:lnTo>
                  <a:pt x="373" y="24"/>
                </a:lnTo>
                <a:lnTo>
                  <a:pt x="364" y="24"/>
                </a:lnTo>
                <a:lnTo>
                  <a:pt x="356" y="24"/>
                </a:lnTo>
                <a:lnTo>
                  <a:pt x="345" y="24"/>
                </a:lnTo>
                <a:lnTo>
                  <a:pt x="320" y="24"/>
                </a:lnTo>
                <a:lnTo>
                  <a:pt x="296" y="24"/>
                </a:lnTo>
                <a:lnTo>
                  <a:pt x="245" y="27"/>
                </a:lnTo>
                <a:lnTo>
                  <a:pt x="232" y="27"/>
                </a:lnTo>
                <a:lnTo>
                  <a:pt x="221" y="31"/>
                </a:lnTo>
                <a:lnTo>
                  <a:pt x="210" y="31"/>
                </a:lnTo>
                <a:lnTo>
                  <a:pt x="199" y="31"/>
                </a:lnTo>
                <a:lnTo>
                  <a:pt x="179" y="31"/>
                </a:lnTo>
                <a:lnTo>
                  <a:pt x="164" y="34"/>
                </a:lnTo>
                <a:lnTo>
                  <a:pt x="146" y="34"/>
                </a:lnTo>
                <a:lnTo>
                  <a:pt x="126" y="37"/>
                </a:lnTo>
                <a:lnTo>
                  <a:pt x="106" y="37"/>
                </a:lnTo>
                <a:lnTo>
                  <a:pt x="84" y="40"/>
                </a:lnTo>
                <a:lnTo>
                  <a:pt x="75" y="40"/>
                </a:lnTo>
                <a:lnTo>
                  <a:pt x="64" y="43"/>
                </a:lnTo>
                <a:lnTo>
                  <a:pt x="55" y="43"/>
                </a:lnTo>
                <a:lnTo>
                  <a:pt x="49" y="43"/>
                </a:lnTo>
                <a:lnTo>
                  <a:pt x="42" y="43"/>
                </a:lnTo>
                <a:lnTo>
                  <a:pt x="38" y="43"/>
                </a:lnTo>
                <a:lnTo>
                  <a:pt x="33" y="43"/>
                </a:lnTo>
                <a:lnTo>
                  <a:pt x="31" y="43"/>
                </a:lnTo>
                <a:lnTo>
                  <a:pt x="24" y="43"/>
                </a:lnTo>
                <a:lnTo>
                  <a:pt x="18" y="37"/>
                </a:lnTo>
                <a:lnTo>
                  <a:pt x="9" y="34"/>
                </a:lnTo>
                <a:lnTo>
                  <a:pt x="0" y="24"/>
                </a:lnTo>
                <a:lnTo>
                  <a:pt x="7" y="24"/>
                </a:lnTo>
                <a:lnTo>
                  <a:pt x="13" y="24"/>
                </a:lnTo>
                <a:lnTo>
                  <a:pt x="29" y="24"/>
                </a:lnTo>
                <a:lnTo>
                  <a:pt x="31" y="21"/>
                </a:lnTo>
                <a:lnTo>
                  <a:pt x="38" y="21"/>
                </a:lnTo>
                <a:lnTo>
                  <a:pt x="44" y="21"/>
                </a:lnTo>
                <a:lnTo>
                  <a:pt x="51" y="21"/>
                </a:lnTo>
                <a:lnTo>
                  <a:pt x="60" y="21"/>
                </a:lnTo>
                <a:lnTo>
                  <a:pt x="69" y="21"/>
                </a:lnTo>
                <a:lnTo>
                  <a:pt x="80" y="18"/>
                </a:lnTo>
                <a:lnTo>
                  <a:pt x="91" y="18"/>
                </a:lnTo>
                <a:lnTo>
                  <a:pt x="117" y="18"/>
                </a:lnTo>
                <a:lnTo>
                  <a:pt x="141" y="15"/>
                </a:lnTo>
                <a:lnTo>
                  <a:pt x="170" y="12"/>
                </a:lnTo>
                <a:lnTo>
                  <a:pt x="199" y="12"/>
                </a:lnTo>
                <a:lnTo>
                  <a:pt x="212" y="9"/>
                </a:lnTo>
                <a:lnTo>
                  <a:pt x="225" y="9"/>
                </a:lnTo>
                <a:lnTo>
                  <a:pt x="236" y="6"/>
                </a:lnTo>
                <a:lnTo>
                  <a:pt x="250" y="6"/>
                </a:lnTo>
                <a:lnTo>
                  <a:pt x="258" y="6"/>
                </a:lnTo>
                <a:lnTo>
                  <a:pt x="269" y="6"/>
                </a:lnTo>
                <a:lnTo>
                  <a:pt x="278" y="3"/>
                </a:lnTo>
                <a:lnTo>
                  <a:pt x="287" y="3"/>
                </a:lnTo>
                <a:lnTo>
                  <a:pt x="287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40" name="知">
            <a:extLst>
              <a:ext uri="{FF2B5EF4-FFF2-40B4-BE49-F238E27FC236}">
                <a16:creationId xmlns:a16="http://schemas.microsoft.com/office/drawing/2014/main" xmlns="" id="{EE825925-3F0A-4E2C-B6FA-9FA8BB6ABB74}"/>
              </a:ext>
            </a:extLst>
          </p:cNvPr>
          <p:cNvGrpSpPr/>
          <p:nvPr/>
        </p:nvGrpSpPr>
        <p:grpSpPr>
          <a:xfrm>
            <a:off x="1333714" y="4248526"/>
            <a:ext cx="2307521" cy="1943602"/>
            <a:chOff x="1333714" y="4248526"/>
            <a:chExt cx="2307521" cy="1943602"/>
          </a:xfrm>
          <a:solidFill>
            <a:schemeClr val="bg2"/>
          </a:solidFill>
        </p:grpSpPr>
        <p:sp>
          <p:nvSpPr>
            <p:cNvPr id="32" name="Freeform 289"/>
            <p:cNvSpPr>
              <a:spLocks/>
            </p:cNvSpPr>
            <p:nvPr/>
          </p:nvSpPr>
          <p:spPr bwMode="auto">
            <a:xfrm>
              <a:off x="1628161" y="4248526"/>
              <a:ext cx="673027" cy="958487"/>
            </a:xfrm>
            <a:custGeom>
              <a:avLst/>
              <a:gdLst>
                <a:gd name="T0" fmla="*/ 90 w 112"/>
                <a:gd name="T1" fmla="*/ 46 h 108"/>
                <a:gd name="T2" fmla="*/ 79 w 112"/>
                <a:gd name="T3" fmla="*/ 62 h 108"/>
                <a:gd name="T4" fmla="*/ 66 w 112"/>
                <a:gd name="T5" fmla="*/ 71 h 108"/>
                <a:gd name="T6" fmla="*/ 51 w 112"/>
                <a:gd name="T7" fmla="*/ 83 h 108"/>
                <a:gd name="T8" fmla="*/ 37 w 112"/>
                <a:gd name="T9" fmla="*/ 92 h 108"/>
                <a:gd name="T10" fmla="*/ 28 w 112"/>
                <a:gd name="T11" fmla="*/ 96 h 108"/>
                <a:gd name="T12" fmla="*/ 22 w 112"/>
                <a:gd name="T13" fmla="*/ 102 h 108"/>
                <a:gd name="T14" fmla="*/ 17 w 112"/>
                <a:gd name="T15" fmla="*/ 105 h 108"/>
                <a:gd name="T16" fmla="*/ 13 w 112"/>
                <a:gd name="T17" fmla="*/ 105 h 108"/>
                <a:gd name="T18" fmla="*/ 9 w 112"/>
                <a:gd name="T19" fmla="*/ 108 h 108"/>
                <a:gd name="T20" fmla="*/ 4 w 112"/>
                <a:gd name="T21" fmla="*/ 108 h 108"/>
                <a:gd name="T22" fmla="*/ 2 w 112"/>
                <a:gd name="T23" fmla="*/ 108 h 108"/>
                <a:gd name="T24" fmla="*/ 2 w 112"/>
                <a:gd name="T25" fmla="*/ 108 h 108"/>
                <a:gd name="T26" fmla="*/ 0 w 112"/>
                <a:gd name="T27" fmla="*/ 105 h 108"/>
                <a:gd name="T28" fmla="*/ 0 w 112"/>
                <a:gd name="T29" fmla="*/ 105 h 108"/>
                <a:gd name="T30" fmla="*/ 0 w 112"/>
                <a:gd name="T31" fmla="*/ 102 h 108"/>
                <a:gd name="T32" fmla="*/ 2 w 112"/>
                <a:gd name="T33" fmla="*/ 102 h 108"/>
                <a:gd name="T34" fmla="*/ 4 w 112"/>
                <a:gd name="T35" fmla="*/ 99 h 108"/>
                <a:gd name="T36" fmla="*/ 6 w 112"/>
                <a:gd name="T37" fmla="*/ 96 h 108"/>
                <a:gd name="T38" fmla="*/ 11 w 112"/>
                <a:gd name="T39" fmla="*/ 89 h 108"/>
                <a:gd name="T40" fmla="*/ 15 w 112"/>
                <a:gd name="T41" fmla="*/ 86 h 108"/>
                <a:gd name="T42" fmla="*/ 26 w 112"/>
                <a:gd name="T43" fmla="*/ 77 h 108"/>
                <a:gd name="T44" fmla="*/ 35 w 112"/>
                <a:gd name="T45" fmla="*/ 68 h 108"/>
                <a:gd name="T46" fmla="*/ 42 w 112"/>
                <a:gd name="T47" fmla="*/ 62 h 108"/>
                <a:gd name="T48" fmla="*/ 48 w 112"/>
                <a:gd name="T49" fmla="*/ 52 h 108"/>
                <a:gd name="T50" fmla="*/ 55 w 112"/>
                <a:gd name="T51" fmla="*/ 46 h 108"/>
                <a:gd name="T52" fmla="*/ 59 w 112"/>
                <a:gd name="T53" fmla="*/ 37 h 108"/>
                <a:gd name="T54" fmla="*/ 64 w 112"/>
                <a:gd name="T55" fmla="*/ 31 h 108"/>
                <a:gd name="T56" fmla="*/ 66 w 112"/>
                <a:gd name="T57" fmla="*/ 25 h 108"/>
                <a:gd name="T58" fmla="*/ 68 w 112"/>
                <a:gd name="T59" fmla="*/ 22 h 108"/>
                <a:gd name="T60" fmla="*/ 68 w 112"/>
                <a:gd name="T61" fmla="*/ 15 h 108"/>
                <a:gd name="T62" fmla="*/ 68 w 112"/>
                <a:gd name="T63" fmla="*/ 12 h 108"/>
                <a:gd name="T64" fmla="*/ 66 w 112"/>
                <a:gd name="T65" fmla="*/ 9 h 108"/>
                <a:gd name="T66" fmla="*/ 66 w 112"/>
                <a:gd name="T67" fmla="*/ 6 h 108"/>
                <a:gd name="T68" fmla="*/ 66 w 112"/>
                <a:gd name="T69" fmla="*/ 6 h 108"/>
                <a:gd name="T70" fmla="*/ 66 w 112"/>
                <a:gd name="T71" fmla="*/ 3 h 108"/>
                <a:gd name="T72" fmla="*/ 70 w 112"/>
                <a:gd name="T73" fmla="*/ 0 h 108"/>
                <a:gd name="T74" fmla="*/ 75 w 112"/>
                <a:gd name="T75" fmla="*/ 0 h 108"/>
                <a:gd name="T76" fmla="*/ 79 w 112"/>
                <a:gd name="T77" fmla="*/ 0 h 108"/>
                <a:gd name="T78" fmla="*/ 86 w 112"/>
                <a:gd name="T79" fmla="*/ 0 h 108"/>
                <a:gd name="T80" fmla="*/ 95 w 112"/>
                <a:gd name="T81" fmla="*/ 3 h 108"/>
                <a:gd name="T82" fmla="*/ 101 w 112"/>
                <a:gd name="T83" fmla="*/ 6 h 108"/>
                <a:gd name="T84" fmla="*/ 106 w 112"/>
                <a:gd name="T85" fmla="*/ 6 h 108"/>
                <a:gd name="T86" fmla="*/ 110 w 112"/>
                <a:gd name="T87" fmla="*/ 9 h 108"/>
                <a:gd name="T88" fmla="*/ 112 w 112"/>
                <a:gd name="T89" fmla="*/ 12 h 108"/>
                <a:gd name="T90" fmla="*/ 112 w 112"/>
                <a:gd name="T91" fmla="*/ 15 h 108"/>
                <a:gd name="T92" fmla="*/ 112 w 112"/>
                <a:gd name="T93" fmla="*/ 19 h 108"/>
                <a:gd name="T94" fmla="*/ 110 w 112"/>
                <a:gd name="T95" fmla="*/ 22 h 108"/>
                <a:gd name="T96" fmla="*/ 108 w 112"/>
                <a:gd name="T97" fmla="*/ 25 h 108"/>
                <a:gd name="T98" fmla="*/ 104 w 112"/>
                <a:gd name="T99" fmla="*/ 31 h 108"/>
                <a:gd name="T100" fmla="*/ 101 w 112"/>
                <a:gd name="T101" fmla="*/ 34 h 108"/>
                <a:gd name="T102" fmla="*/ 95 w 112"/>
                <a:gd name="T103" fmla="*/ 40 h 108"/>
                <a:gd name="T104" fmla="*/ 90 w 112"/>
                <a:gd name="T105" fmla="*/ 46 h 108"/>
                <a:gd name="T106" fmla="*/ 90 w 112"/>
                <a:gd name="T107" fmla="*/ 4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2" h="108">
                  <a:moveTo>
                    <a:pt x="90" y="46"/>
                  </a:moveTo>
                  <a:lnTo>
                    <a:pt x="79" y="62"/>
                  </a:lnTo>
                  <a:lnTo>
                    <a:pt x="66" y="71"/>
                  </a:lnTo>
                  <a:lnTo>
                    <a:pt x="51" y="83"/>
                  </a:lnTo>
                  <a:lnTo>
                    <a:pt x="37" y="92"/>
                  </a:lnTo>
                  <a:lnTo>
                    <a:pt x="28" y="96"/>
                  </a:lnTo>
                  <a:lnTo>
                    <a:pt x="22" y="102"/>
                  </a:lnTo>
                  <a:lnTo>
                    <a:pt x="17" y="105"/>
                  </a:lnTo>
                  <a:lnTo>
                    <a:pt x="13" y="105"/>
                  </a:lnTo>
                  <a:lnTo>
                    <a:pt x="9" y="108"/>
                  </a:lnTo>
                  <a:lnTo>
                    <a:pt x="4" y="108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4" y="99"/>
                  </a:lnTo>
                  <a:lnTo>
                    <a:pt x="6" y="96"/>
                  </a:lnTo>
                  <a:lnTo>
                    <a:pt x="11" y="89"/>
                  </a:lnTo>
                  <a:lnTo>
                    <a:pt x="15" y="86"/>
                  </a:lnTo>
                  <a:lnTo>
                    <a:pt x="26" y="77"/>
                  </a:lnTo>
                  <a:lnTo>
                    <a:pt x="35" y="68"/>
                  </a:lnTo>
                  <a:lnTo>
                    <a:pt x="42" y="62"/>
                  </a:lnTo>
                  <a:lnTo>
                    <a:pt x="48" y="52"/>
                  </a:lnTo>
                  <a:lnTo>
                    <a:pt x="55" y="46"/>
                  </a:lnTo>
                  <a:lnTo>
                    <a:pt x="59" y="37"/>
                  </a:lnTo>
                  <a:lnTo>
                    <a:pt x="64" y="31"/>
                  </a:lnTo>
                  <a:lnTo>
                    <a:pt x="66" y="25"/>
                  </a:lnTo>
                  <a:lnTo>
                    <a:pt x="68" y="22"/>
                  </a:lnTo>
                  <a:lnTo>
                    <a:pt x="68" y="15"/>
                  </a:lnTo>
                  <a:lnTo>
                    <a:pt x="68" y="12"/>
                  </a:lnTo>
                  <a:lnTo>
                    <a:pt x="66" y="9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3"/>
                  </a:lnTo>
                  <a:lnTo>
                    <a:pt x="70" y="0"/>
                  </a:lnTo>
                  <a:lnTo>
                    <a:pt x="75" y="0"/>
                  </a:lnTo>
                  <a:lnTo>
                    <a:pt x="79" y="0"/>
                  </a:lnTo>
                  <a:lnTo>
                    <a:pt x="86" y="0"/>
                  </a:lnTo>
                  <a:lnTo>
                    <a:pt x="95" y="3"/>
                  </a:lnTo>
                  <a:lnTo>
                    <a:pt x="101" y="6"/>
                  </a:lnTo>
                  <a:lnTo>
                    <a:pt x="106" y="6"/>
                  </a:lnTo>
                  <a:lnTo>
                    <a:pt x="110" y="9"/>
                  </a:lnTo>
                  <a:lnTo>
                    <a:pt x="112" y="12"/>
                  </a:lnTo>
                  <a:lnTo>
                    <a:pt x="112" y="15"/>
                  </a:lnTo>
                  <a:lnTo>
                    <a:pt x="112" y="19"/>
                  </a:lnTo>
                  <a:lnTo>
                    <a:pt x="110" y="22"/>
                  </a:lnTo>
                  <a:lnTo>
                    <a:pt x="108" y="25"/>
                  </a:lnTo>
                  <a:lnTo>
                    <a:pt x="104" y="31"/>
                  </a:lnTo>
                  <a:lnTo>
                    <a:pt x="101" y="34"/>
                  </a:lnTo>
                  <a:lnTo>
                    <a:pt x="95" y="40"/>
                  </a:lnTo>
                  <a:lnTo>
                    <a:pt x="90" y="46"/>
                  </a:lnTo>
                  <a:lnTo>
                    <a:pt x="90" y="4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3" name="Freeform 290"/>
            <p:cNvSpPr>
              <a:spLocks/>
            </p:cNvSpPr>
            <p:nvPr/>
          </p:nvSpPr>
          <p:spPr bwMode="auto">
            <a:xfrm>
              <a:off x="1868528" y="4683393"/>
              <a:ext cx="793210" cy="301746"/>
            </a:xfrm>
            <a:custGeom>
              <a:avLst/>
              <a:gdLst>
                <a:gd name="T0" fmla="*/ 128 w 132"/>
                <a:gd name="T1" fmla="*/ 16 h 34"/>
                <a:gd name="T2" fmla="*/ 125 w 132"/>
                <a:gd name="T3" fmla="*/ 19 h 34"/>
                <a:gd name="T4" fmla="*/ 121 w 132"/>
                <a:gd name="T5" fmla="*/ 19 h 34"/>
                <a:gd name="T6" fmla="*/ 117 w 132"/>
                <a:gd name="T7" fmla="*/ 19 h 34"/>
                <a:gd name="T8" fmla="*/ 112 w 132"/>
                <a:gd name="T9" fmla="*/ 19 h 34"/>
                <a:gd name="T10" fmla="*/ 103 w 132"/>
                <a:gd name="T11" fmla="*/ 22 h 34"/>
                <a:gd name="T12" fmla="*/ 97 w 132"/>
                <a:gd name="T13" fmla="*/ 22 h 34"/>
                <a:gd name="T14" fmla="*/ 86 w 132"/>
                <a:gd name="T15" fmla="*/ 25 h 34"/>
                <a:gd name="T16" fmla="*/ 75 w 132"/>
                <a:gd name="T17" fmla="*/ 28 h 34"/>
                <a:gd name="T18" fmla="*/ 64 w 132"/>
                <a:gd name="T19" fmla="*/ 28 h 34"/>
                <a:gd name="T20" fmla="*/ 52 w 132"/>
                <a:gd name="T21" fmla="*/ 31 h 34"/>
                <a:gd name="T22" fmla="*/ 41 w 132"/>
                <a:gd name="T23" fmla="*/ 31 h 34"/>
                <a:gd name="T24" fmla="*/ 33 w 132"/>
                <a:gd name="T25" fmla="*/ 34 h 34"/>
                <a:gd name="T26" fmla="*/ 24 w 132"/>
                <a:gd name="T27" fmla="*/ 34 h 34"/>
                <a:gd name="T28" fmla="*/ 15 w 132"/>
                <a:gd name="T29" fmla="*/ 34 h 34"/>
                <a:gd name="T30" fmla="*/ 6 w 132"/>
                <a:gd name="T31" fmla="*/ 34 h 34"/>
                <a:gd name="T32" fmla="*/ 0 w 132"/>
                <a:gd name="T33" fmla="*/ 34 h 34"/>
                <a:gd name="T34" fmla="*/ 4 w 132"/>
                <a:gd name="T35" fmla="*/ 19 h 34"/>
                <a:gd name="T36" fmla="*/ 8 w 132"/>
                <a:gd name="T37" fmla="*/ 19 h 34"/>
                <a:gd name="T38" fmla="*/ 15 w 132"/>
                <a:gd name="T39" fmla="*/ 19 h 34"/>
                <a:gd name="T40" fmla="*/ 19 w 132"/>
                <a:gd name="T41" fmla="*/ 19 h 34"/>
                <a:gd name="T42" fmla="*/ 26 w 132"/>
                <a:gd name="T43" fmla="*/ 16 h 34"/>
                <a:gd name="T44" fmla="*/ 33 w 132"/>
                <a:gd name="T45" fmla="*/ 16 h 34"/>
                <a:gd name="T46" fmla="*/ 41 w 132"/>
                <a:gd name="T47" fmla="*/ 13 h 34"/>
                <a:gd name="T48" fmla="*/ 50 w 132"/>
                <a:gd name="T49" fmla="*/ 13 h 34"/>
                <a:gd name="T50" fmla="*/ 59 w 132"/>
                <a:gd name="T51" fmla="*/ 10 h 34"/>
                <a:gd name="T52" fmla="*/ 68 w 132"/>
                <a:gd name="T53" fmla="*/ 6 h 34"/>
                <a:gd name="T54" fmla="*/ 77 w 132"/>
                <a:gd name="T55" fmla="*/ 6 h 34"/>
                <a:gd name="T56" fmla="*/ 83 w 132"/>
                <a:gd name="T57" fmla="*/ 3 h 34"/>
                <a:gd name="T58" fmla="*/ 90 w 132"/>
                <a:gd name="T59" fmla="*/ 3 h 34"/>
                <a:gd name="T60" fmla="*/ 94 w 132"/>
                <a:gd name="T61" fmla="*/ 3 h 34"/>
                <a:gd name="T62" fmla="*/ 99 w 132"/>
                <a:gd name="T63" fmla="*/ 0 h 34"/>
                <a:gd name="T64" fmla="*/ 103 w 132"/>
                <a:gd name="T65" fmla="*/ 0 h 34"/>
                <a:gd name="T66" fmla="*/ 105 w 132"/>
                <a:gd name="T67" fmla="*/ 0 h 34"/>
                <a:gd name="T68" fmla="*/ 117 w 132"/>
                <a:gd name="T69" fmla="*/ 0 h 34"/>
                <a:gd name="T70" fmla="*/ 121 w 132"/>
                <a:gd name="T71" fmla="*/ 3 h 34"/>
                <a:gd name="T72" fmla="*/ 125 w 132"/>
                <a:gd name="T73" fmla="*/ 3 h 34"/>
                <a:gd name="T74" fmla="*/ 128 w 132"/>
                <a:gd name="T75" fmla="*/ 3 h 34"/>
                <a:gd name="T76" fmla="*/ 130 w 132"/>
                <a:gd name="T77" fmla="*/ 6 h 34"/>
                <a:gd name="T78" fmla="*/ 132 w 132"/>
                <a:gd name="T79" fmla="*/ 6 h 34"/>
                <a:gd name="T80" fmla="*/ 132 w 132"/>
                <a:gd name="T81" fmla="*/ 10 h 34"/>
                <a:gd name="T82" fmla="*/ 132 w 132"/>
                <a:gd name="T83" fmla="*/ 13 h 34"/>
                <a:gd name="T84" fmla="*/ 132 w 132"/>
                <a:gd name="T85" fmla="*/ 16 h 34"/>
                <a:gd name="T86" fmla="*/ 130 w 132"/>
                <a:gd name="T87" fmla="*/ 16 h 34"/>
                <a:gd name="T88" fmla="*/ 128 w 132"/>
                <a:gd name="T89" fmla="*/ 16 h 34"/>
                <a:gd name="T90" fmla="*/ 128 w 132"/>
                <a:gd name="T91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2" h="34">
                  <a:moveTo>
                    <a:pt x="128" y="16"/>
                  </a:moveTo>
                  <a:lnTo>
                    <a:pt x="125" y="19"/>
                  </a:lnTo>
                  <a:lnTo>
                    <a:pt x="121" y="19"/>
                  </a:lnTo>
                  <a:lnTo>
                    <a:pt x="117" y="19"/>
                  </a:lnTo>
                  <a:lnTo>
                    <a:pt x="112" y="19"/>
                  </a:lnTo>
                  <a:lnTo>
                    <a:pt x="103" y="22"/>
                  </a:lnTo>
                  <a:lnTo>
                    <a:pt x="97" y="22"/>
                  </a:lnTo>
                  <a:lnTo>
                    <a:pt x="86" y="25"/>
                  </a:lnTo>
                  <a:lnTo>
                    <a:pt x="75" y="28"/>
                  </a:lnTo>
                  <a:lnTo>
                    <a:pt x="64" y="28"/>
                  </a:lnTo>
                  <a:lnTo>
                    <a:pt x="52" y="31"/>
                  </a:lnTo>
                  <a:lnTo>
                    <a:pt x="41" y="31"/>
                  </a:lnTo>
                  <a:lnTo>
                    <a:pt x="33" y="34"/>
                  </a:lnTo>
                  <a:lnTo>
                    <a:pt x="24" y="34"/>
                  </a:lnTo>
                  <a:lnTo>
                    <a:pt x="15" y="34"/>
                  </a:lnTo>
                  <a:lnTo>
                    <a:pt x="6" y="34"/>
                  </a:lnTo>
                  <a:lnTo>
                    <a:pt x="0" y="34"/>
                  </a:lnTo>
                  <a:lnTo>
                    <a:pt x="4" y="19"/>
                  </a:lnTo>
                  <a:lnTo>
                    <a:pt x="8" y="19"/>
                  </a:lnTo>
                  <a:lnTo>
                    <a:pt x="15" y="19"/>
                  </a:lnTo>
                  <a:lnTo>
                    <a:pt x="19" y="19"/>
                  </a:lnTo>
                  <a:lnTo>
                    <a:pt x="26" y="16"/>
                  </a:lnTo>
                  <a:lnTo>
                    <a:pt x="33" y="16"/>
                  </a:lnTo>
                  <a:lnTo>
                    <a:pt x="41" y="13"/>
                  </a:lnTo>
                  <a:lnTo>
                    <a:pt x="50" y="13"/>
                  </a:lnTo>
                  <a:lnTo>
                    <a:pt x="59" y="10"/>
                  </a:lnTo>
                  <a:lnTo>
                    <a:pt x="68" y="6"/>
                  </a:lnTo>
                  <a:lnTo>
                    <a:pt x="77" y="6"/>
                  </a:lnTo>
                  <a:lnTo>
                    <a:pt x="83" y="3"/>
                  </a:lnTo>
                  <a:lnTo>
                    <a:pt x="90" y="3"/>
                  </a:lnTo>
                  <a:lnTo>
                    <a:pt x="94" y="3"/>
                  </a:lnTo>
                  <a:lnTo>
                    <a:pt x="99" y="0"/>
                  </a:lnTo>
                  <a:lnTo>
                    <a:pt x="103" y="0"/>
                  </a:lnTo>
                  <a:lnTo>
                    <a:pt x="105" y="0"/>
                  </a:lnTo>
                  <a:lnTo>
                    <a:pt x="117" y="0"/>
                  </a:lnTo>
                  <a:lnTo>
                    <a:pt x="121" y="3"/>
                  </a:lnTo>
                  <a:lnTo>
                    <a:pt x="125" y="3"/>
                  </a:lnTo>
                  <a:lnTo>
                    <a:pt x="128" y="3"/>
                  </a:lnTo>
                  <a:lnTo>
                    <a:pt x="130" y="6"/>
                  </a:lnTo>
                  <a:lnTo>
                    <a:pt x="132" y="6"/>
                  </a:lnTo>
                  <a:lnTo>
                    <a:pt x="132" y="10"/>
                  </a:lnTo>
                  <a:lnTo>
                    <a:pt x="132" y="13"/>
                  </a:lnTo>
                  <a:lnTo>
                    <a:pt x="132" y="16"/>
                  </a:lnTo>
                  <a:lnTo>
                    <a:pt x="130" y="16"/>
                  </a:lnTo>
                  <a:lnTo>
                    <a:pt x="128" y="16"/>
                  </a:lnTo>
                  <a:lnTo>
                    <a:pt x="128" y="1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4" name="Freeform 291"/>
            <p:cNvSpPr>
              <a:spLocks/>
            </p:cNvSpPr>
            <p:nvPr/>
          </p:nvSpPr>
          <p:spPr bwMode="auto">
            <a:xfrm>
              <a:off x="1333714" y="5153764"/>
              <a:ext cx="1340047" cy="408245"/>
            </a:xfrm>
            <a:custGeom>
              <a:avLst/>
              <a:gdLst>
                <a:gd name="T0" fmla="*/ 29 w 223"/>
                <a:gd name="T1" fmla="*/ 46 h 46"/>
                <a:gd name="T2" fmla="*/ 20 w 223"/>
                <a:gd name="T3" fmla="*/ 43 h 46"/>
                <a:gd name="T4" fmla="*/ 16 w 223"/>
                <a:gd name="T5" fmla="*/ 43 h 46"/>
                <a:gd name="T6" fmla="*/ 11 w 223"/>
                <a:gd name="T7" fmla="*/ 40 h 46"/>
                <a:gd name="T8" fmla="*/ 7 w 223"/>
                <a:gd name="T9" fmla="*/ 37 h 46"/>
                <a:gd name="T10" fmla="*/ 2 w 223"/>
                <a:gd name="T11" fmla="*/ 34 h 46"/>
                <a:gd name="T12" fmla="*/ 0 w 223"/>
                <a:gd name="T13" fmla="*/ 34 h 46"/>
                <a:gd name="T14" fmla="*/ 0 w 223"/>
                <a:gd name="T15" fmla="*/ 31 h 46"/>
                <a:gd name="T16" fmla="*/ 0 w 223"/>
                <a:gd name="T17" fmla="*/ 31 h 46"/>
                <a:gd name="T18" fmla="*/ 0 w 223"/>
                <a:gd name="T19" fmla="*/ 31 h 46"/>
                <a:gd name="T20" fmla="*/ 2 w 223"/>
                <a:gd name="T21" fmla="*/ 27 h 46"/>
                <a:gd name="T22" fmla="*/ 5 w 223"/>
                <a:gd name="T23" fmla="*/ 27 h 46"/>
                <a:gd name="T24" fmla="*/ 7 w 223"/>
                <a:gd name="T25" fmla="*/ 27 h 46"/>
                <a:gd name="T26" fmla="*/ 11 w 223"/>
                <a:gd name="T27" fmla="*/ 27 h 46"/>
                <a:gd name="T28" fmla="*/ 18 w 223"/>
                <a:gd name="T29" fmla="*/ 24 h 46"/>
                <a:gd name="T30" fmla="*/ 36 w 223"/>
                <a:gd name="T31" fmla="*/ 24 h 46"/>
                <a:gd name="T32" fmla="*/ 53 w 223"/>
                <a:gd name="T33" fmla="*/ 24 h 46"/>
                <a:gd name="T34" fmla="*/ 58 w 223"/>
                <a:gd name="T35" fmla="*/ 21 h 46"/>
                <a:gd name="T36" fmla="*/ 64 w 223"/>
                <a:gd name="T37" fmla="*/ 21 h 46"/>
                <a:gd name="T38" fmla="*/ 73 w 223"/>
                <a:gd name="T39" fmla="*/ 21 h 46"/>
                <a:gd name="T40" fmla="*/ 82 w 223"/>
                <a:gd name="T41" fmla="*/ 18 h 46"/>
                <a:gd name="T42" fmla="*/ 91 w 223"/>
                <a:gd name="T43" fmla="*/ 18 h 46"/>
                <a:gd name="T44" fmla="*/ 104 w 223"/>
                <a:gd name="T45" fmla="*/ 15 h 46"/>
                <a:gd name="T46" fmla="*/ 117 w 223"/>
                <a:gd name="T47" fmla="*/ 12 h 46"/>
                <a:gd name="T48" fmla="*/ 130 w 223"/>
                <a:gd name="T49" fmla="*/ 12 h 46"/>
                <a:gd name="T50" fmla="*/ 144 w 223"/>
                <a:gd name="T51" fmla="*/ 9 h 46"/>
                <a:gd name="T52" fmla="*/ 157 w 223"/>
                <a:gd name="T53" fmla="*/ 6 h 46"/>
                <a:gd name="T54" fmla="*/ 168 w 223"/>
                <a:gd name="T55" fmla="*/ 6 h 46"/>
                <a:gd name="T56" fmla="*/ 179 w 223"/>
                <a:gd name="T57" fmla="*/ 3 h 46"/>
                <a:gd name="T58" fmla="*/ 188 w 223"/>
                <a:gd name="T59" fmla="*/ 3 h 46"/>
                <a:gd name="T60" fmla="*/ 194 w 223"/>
                <a:gd name="T61" fmla="*/ 0 h 46"/>
                <a:gd name="T62" fmla="*/ 199 w 223"/>
                <a:gd name="T63" fmla="*/ 0 h 46"/>
                <a:gd name="T64" fmla="*/ 203 w 223"/>
                <a:gd name="T65" fmla="*/ 0 h 46"/>
                <a:gd name="T66" fmla="*/ 210 w 223"/>
                <a:gd name="T67" fmla="*/ 0 h 46"/>
                <a:gd name="T68" fmla="*/ 214 w 223"/>
                <a:gd name="T69" fmla="*/ 3 h 46"/>
                <a:gd name="T70" fmla="*/ 219 w 223"/>
                <a:gd name="T71" fmla="*/ 6 h 46"/>
                <a:gd name="T72" fmla="*/ 221 w 223"/>
                <a:gd name="T73" fmla="*/ 6 h 46"/>
                <a:gd name="T74" fmla="*/ 223 w 223"/>
                <a:gd name="T75" fmla="*/ 9 h 46"/>
                <a:gd name="T76" fmla="*/ 221 w 223"/>
                <a:gd name="T77" fmla="*/ 12 h 46"/>
                <a:gd name="T78" fmla="*/ 219 w 223"/>
                <a:gd name="T79" fmla="*/ 12 h 46"/>
                <a:gd name="T80" fmla="*/ 214 w 223"/>
                <a:gd name="T81" fmla="*/ 15 h 46"/>
                <a:gd name="T82" fmla="*/ 208 w 223"/>
                <a:gd name="T83" fmla="*/ 15 h 46"/>
                <a:gd name="T84" fmla="*/ 201 w 223"/>
                <a:gd name="T85" fmla="*/ 18 h 46"/>
                <a:gd name="T86" fmla="*/ 192 w 223"/>
                <a:gd name="T87" fmla="*/ 18 h 46"/>
                <a:gd name="T88" fmla="*/ 183 w 223"/>
                <a:gd name="T89" fmla="*/ 21 h 46"/>
                <a:gd name="T90" fmla="*/ 161 w 223"/>
                <a:gd name="T91" fmla="*/ 24 h 46"/>
                <a:gd name="T92" fmla="*/ 137 w 223"/>
                <a:gd name="T93" fmla="*/ 27 h 46"/>
                <a:gd name="T94" fmla="*/ 113 w 223"/>
                <a:gd name="T95" fmla="*/ 34 h 46"/>
                <a:gd name="T96" fmla="*/ 86 w 223"/>
                <a:gd name="T97" fmla="*/ 37 h 46"/>
                <a:gd name="T98" fmla="*/ 75 w 223"/>
                <a:gd name="T99" fmla="*/ 40 h 46"/>
                <a:gd name="T100" fmla="*/ 64 w 223"/>
                <a:gd name="T101" fmla="*/ 43 h 46"/>
                <a:gd name="T102" fmla="*/ 53 w 223"/>
                <a:gd name="T103" fmla="*/ 43 h 46"/>
                <a:gd name="T104" fmla="*/ 47 w 223"/>
                <a:gd name="T105" fmla="*/ 46 h 46"/>
                <a:gd name="T106" fmla="*/ 40 w 223"/>
                <a:gd name="T107" fmla="*/ 46 h 46"/>
                <a:gd name="T108" fmla="*/ 36 w 223"/>
                <a:gd name="T109" fmla="*/ 46 h 46"/>
                <a:gd name="T110" fmla="*/ 31 w 223"/>
                <a:gd name="T111" fmla="*/ 46 h 46"/>
                <a:gd name="T112" fmla="*/ 29 w 223"/>
                <a:gd name="T113" fmla="*/ 46 h 46"/>
                <a:gd name="T114" fmla="*/ 29 w 223"/>
                <a:gd name="T115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3" h="46">
                  <a:moveTo>
                    <a:pt x="29" y="46"/>
                  </a:moveTo>
                  <a:lnTo>
                    <a:pt x="20" y="43"/>
                  </a:lnTo>
                  <a:lnTo>
                    <a:pt x="16" y="43"/>
                  </a:lnTo>
                  <a:lnTo>
                    <a:pt x="11" y="40"/>
                  </a:lnTo>
                  <a:lnTo>
                    <a:pt x="7" y="37"/>
                  </a:lnTo>
                  <a:lnTo>
                    <a:pt x="2" y="34"/>
                  </a:lnTo>
                  <a:lnTo>
                    <a:pt x="0" y="34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2" y="27"/>
                  </a:lnTo>
                  <a:lnTo>
                    <a:pt x="5" y="27"/>
                  </a:lnTo>
                  <a:lnTo>
                    <a:pt x="7" y="27"/>
                  </a:lnTo>
                  <a:lnTo>
                    <a:pt x="11" y="27"/>
                  </a:lnTo>
                  <a:lnTo>
                    <a:pt x="18" y="24"/>
                  </a:lnTo>
                  <a:lnTo>
                    <a:pt x="36" y="24"/>
                  </a:lnTo>
                  <a:lnTo>
                    <a:pt x="53" y="24"/>
                  </a:lnTo>
                  <a:lnTo>
                    <a:pt x="58" y="21"/>
                  </a:lnTo>
                  <a:lnTo>
                    <a:pt x="64" y="21"/>
                  </a:lnTo>
                  <a:lnTo>
                    <a:pt x="73" y="21"/>
                  </a:lnTo>
                  <a:lnTo>
                    <a:pt x="82" y="18"/>
                  </a:lnTo>
                  <a:lnTo>
                    <a:pt x="91" y="18"/>
                  </a:lnTo>
                  <a:lnTo>
                    <a:pt x="104" y="15"/>
                  </a:lnTo>
                  <a:lnTo>
                    <a:pt x="117" y="12"/>
                  </a:lnTo>
                  <a:lnTo>
                    <a:pt x="130" y="12"/>
                  </a:lnTo>
                  <a:lnTo>
                    <a:pt x="144" y="9"/>
                  </a:lnTo>
                  <a:lnTo>
                    <a:pt x="157" y="6"/>
                  </a:lnTo>
                  <a:lnTo>
                    <a:pt x="168" y="6"/>
                  </a:lnTo>
                  <a:lnTo>
                    <a:pt x="179" y="3"/>
                  </a:lnTo>
                  <a:lnTo>
                    <a:pt x="188" y="3"/>
                  </a:lnTo>
                  <a:lnTo>
                    <a:pt x="194" y="0"/>
                  </a:lnTo>
                  <a:lnTo>
                    <a:pt x="199" y="0"/>
                  </a:lnTo>
                  <a:lnTo>
                    <a:pt x="203" y="0"/>
                  </a:lnTo>
                  <a:lnTo>
                    <a:pt x="210" y="0"/>
                  </a:lnTo>
                  <a:lnTo>
                    <a:pt x="214" y="3"/>
                  </a:lnTo>
                  <a:lnTo>
                    <a:pt x="219" y="6"/>
                  </a:lnTo>
                  <a:lnTo>
                    <a:pt x="221" y="6"/>
                  </a:lnTo>
                  <a:lnTo>
                    <a:pt x="223" y="9"/>
                  </a:lnTo>
                  <a:lnTo>
                    <a:pt x="221" y="12"/>
                  </a:lnTo>
                  <a:lnTo>
                    <a:pt x="219" y="12"/>
                  </a:lnTo>
                  <a:lnTo>
                    <a:pt x="214" y="15"/>
                  </a:lnTo>
                  <a:lnTo>
                    <a:pt x="208" y="15"/>
                  </a:lnTo>
                  <a:lnTo>
                    <a:pt x="201" y="18"/>
                  </a:lnTo>
                  <a:lnTo>
                    <a:pt x="192" y="18"/>
                  </a:lnTo>
                  <a:lnTo>
                    <a:pt x="183" y="21"/>
                  </a:lnTo>
                  <a:lnTo>
                    <a:pt x="161" y="24"/>
                  </a:lnTo>
                  <a:lnTo>
                    <a:pt x="137" y="27"/>
                  </a:lnTo>
                  <a:lnTo>
                    <a:pt x="113" y="34"/>
                  </a:lnTo>
                  <a:lnTo>
                    <a:pt x="86" y="37"/>
                  </a:lnTo>
                  <a:lnTo>
                    <a:pt x="75" y="40"/>
                  </a:lnTo>
                  <a:lnTo>
                    <a:pt x="64" y="43"/>
                  </a:lnTo>
                  <a:lnTo>
                    <a:pt x="53" y="43"/>
                  </a:lnTo>
                  <a:lnTo>
                    <a:pt x="47" y="46"/>
                  </a:lnTo>
                  <a:lnTo>
                    <a:pt x="40" y="46"/>
                  </a:lnTo>
                  <a:lnTo>
                    <a:pt x="36" y="46"/>
                  </a:lnTo>
                  <a:lnTo>
                    <a:pt x="31" y="46"/>
                  </a:lnTo>
                  <a:lnTo>
                    <a:pt x="29" y="46"/>
                  </a:lnTo>
                  <a:lnTo>
                    <a:pt x="29" y="4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9" name="Freeform 296"/>
            <p:cNvSpPr>
              <a:spLocks/>
            </p:cNvSpPr>
            <p:nvPr/>
          </p:nvSpPr>
          <p:spPr bwMode="auto">
            <a:xfrm>
              <a:off x="1519996" y="4905267"/>
              <a:ext cx="715093" cy="1286861"/>
            </a:xfrm>
            <a:custGeom>
              <a:avLst/>
              <a:gdLst>
                <a:gd name="T0" fmla="*/ 66 w 119"/>
                <a:gd name="T1" fmla="*/ 114 h 145"/>
                <a:gd name="T2" fmla="*/ 55 w 119"/>
                <a:gd name="T3" fmla="*/ 120 h 145"/>
                <a:gd name="T4" fmla="*/ 44 w 119"/>
                <a:gd name="T5" fmla="*/ 126 h 145"/>
                <a:gd name="T6" fmla="*/ 33 w 119"/>
                <a:gd name="T7" fmla="*/ 132 h 145"/>
                <a:gd name="T8" fmla="*/ 22 w 119"/>
                <a:gd name="T9" fmla="*/ 136 h 145"/>
                <a:gd name="T10" fmla="*/ 18 w 119"/>
                <a:gd name="T11" fmla="*/ 139 h 145"/>
                <a:gd name="T12" fmla="*/ 13 w 119"/>
                <a:gd name="T13" fmla="*/ 142 h 145"/>
                <a:gd name="T14" fmla="*/ 9 w 119"/>
                <a:gd name="T15" fmla="*/ 142 h 145"/>
                <a:gd name="T16" fmla="*/ 7 w 119"/>
                <a:gd name="T17" fmla="*/ 145 h 145"/>
                <a:gd name="T18" fmla="*/ 5 w 119"/>
                <a:gd name="T19" fmla="*/ 145 h 145"/>
                <a:gd name="T20" fmla="*/ 2 w 119"/>
                <a:gd name="T21" fmla="*/ 145 h 145"/>
                <a:gd name="T22" fmla="*/ 0 w 119"/>
                <a:gd name="T23" fmla="*/ 145 h 145"/>
                <a:gd name="T24" fmla="*/ 0 w 119"/>
                <a:gd name="T25" fmla="*/ 145 h 145"/>
                <a:gd name="T26" fmla="*/ 0 w 119"/>
                <a:gd name="T27" fmla="*/ 145 h 145"/>
                <a:gd name="T28" fmla="*/ 2 w 119"/>
                <a:gd name="T29" fmla="*/ 145 h 145"/>
                <a:gd name="T30" fmla="*/ 5 w 119"/>
                <a:gd name="T31" fmla="*/ 145 h 145"/>
                <a:gd name="T32" fmla="*/ 7 w 119"/>
                <a:gd name="T33" fmla="*/ 142 h 145"/>
                <a:gd name="T34" fmla="*/ 11 w 119"/>
                <a:gd name="T35" fmla="*/ 142 h 145"/>
                <a:gd name="T36" fmla="*/ 16 w 119"/>
                <a:gd name="T37" fmla="*/ 139 h 145"/>
                <a:gd name="T38" fmla="*/ 20 w 119"/>
                <a:gd name="T39" fmla="*/ 136 h 145"/>
                <a:gd name="T40" fmla="*/ 27 w 119"/>
                <a:gd name="T41" fmla="*/ 132 h 145"/>
                <a:gd name="T42" fmla="*/ 40 w 119"/>
                <a:gd name="T43" fmla="*/ 126 h 145"/>
                <a:gd name="T44" fmla="*/ 53 w 119"/>
                <a:gd name="T45" fmla="*/ 117 h 145"/>
                <a:gd name="T46" fmla="*/ 64 w 119"/>
                <a:gd name="T47" fmla="*/ 108 h 145"/>
                <a:gd name="T48" fmla="*/ 73 w 119"/>
                <a:gd name="T49" fmla="*/ 99 h 145"/>
                <a:gd name="T50" fmla="*/ 82 w 119"/>
                <a:gd name="T51" fmla="*/ 86 h 145"/>
                <a:gd name="T52" fmla="*/ 88 w 119"/>
                <a:gd name="T53" fmla="*/ 74 h 145"/>
                <a:gd name="T54" fmla="*/ 93 w 119"/>
                <a:gd name="T55" fmla="*/ 62 h 145"/>
                <a:gd name="T56" fmla="*/ 97 w 119"/>
                <a:gd name="T57" fmla="*/ 49 h 145"/>
                <a:gd name="T58" fmla="*/ 102 w 119"/>
                <a:gd name="T59" fmla="*/ 34 h 145"/>
                <a:gd name="T60" fmla="*/ 104 w 119"/>
                <a:gd name="T61" fmla="*/ 22 h 145"/>
                <a:gd name="T62" fmla="*/ 104 w 119"/>
                <a:gd name="T63" fmla="*/ 9 h 145"/>
                <a:gd name="T64" fmla="*/ 104 w 119"/>
                <a:gd name="T65" fmla="*/ 0 h 145"/>
                <a:gd name="T66" fmla="*/ 119 w 119"/>
                <a:gd name="T67" fmla="*/ 0 h 145"/>
                <a:gd name="T68" fmla="*/ 119 w 119"/>
                <a:gd name="T69" fmla="*/ 6 h 145"/>
                <a:gd name="T70" fmla="*/ 119 w 119"/>
                <a:gd name="T71" fmla="*/ 15 h 145"/>
                <a:gd name="T72" fmla="*/ 117 w 119"/>
                <a:gd name="T73" fmla="*/ 25 h 145"/>
                <a:gd name="T74" fmla="*/ 115 w 119"/>
                <a:gd name="T75" fmla="*/ 37 h 145"/>
                <a:gd name="T76" fmla="*/ 110 w 119"/>
                <a:gd name="T77" fmla="*/ 49 h 145"/>
                <a:gd name="T78" fmla="*/ 106 w 119"/>
                <a:gd name="T79" fmla="*/ 62 h 145"/>
                <a:gd name="T80" fmla="*/ 104 w 119"/>
                <a:gd name="T81" fmla="*/ 71 h 145"/>
                <a:gd name="T82" fmla="*/ 97 w 119"/>
                <a:gd name="T83" fmla="*/ 80 h 145"/>
                <a:gd name="T84" fmla="*/ 91 w 119"/>
                <a:gd name="T85" fmla="*/ 89 h 145"/>
                <a:gd name="T86" fmla="*/ 84 w 119"/>
                <a:gd name="T87" fmla="*/ 99 h 145"/>
                <a:gd name="T88" fmla="*/ 75 w 119"/>
                <a:gd name="T89" fmla="*/ 108 h 145"/>
                <a:gd name="T90" fmla="*/ 66 w 119"/>
                <a:gd name="T91" fmla="*/ 114 h 145"/>
                <a:gd name="T92" fmla="*/ 66 w 119"/>
                <a:gd name="T93" fmla="*/ 114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19" h="145">
                  <a:moveTo>
                    <a:pt x="66" y="114"/>
                  </a:moveTo>
                  <a:lnTo>
                    <a:pt x="55" y="120"/>
                  </a:lnTo>
                  <a:lnTo>
                    <a:pt x="44" y="126"/>
                  </a:lnTo>
                  <a:lnTo>
                    <a:pt x="33" y="132"/>
                  </a:lnTo>
                  <a:lnTo>
                    <a:pt x="22" y="136"/>
                  </a:lnTo>
                  <a:lnTo>
                    <a:pt x="18" y="139"/>
                  </a:lnTo>
                  <a:lnTo>
                    <a:pt x="13" y="142"/>
                  </a:lnTo>
                  <a:lnTo>
                    <a:pt x="9" y="142"/>
                  </a:lnTo>
                  <a:lnTo>
                    <a:pt x="7" y="145"/>
                  </a:lnTo>
                  <a:lnTo>
                    <a:pt x="5" y="145"/>
                  </a:lnTo>
                  <a:lnTo>
                    <a:pt x="2" y="14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2" y="145"/>
                  </a:lnTo>
                  <a:lnTo>
                    <a:pt x="5" y="145"/>
                  </a:lnTo>
                  <a:lnTo>
                    <a:pt x="7" y="142"/>
                  </a:lnTo>
                  <a:lnTo>
                    <a:pt x="11" y="142"/>
                  </a:lnTo>
                  <a:lnTo>
                    <a:pt x="16" y="139"/>
                  </a:lnTo>
                  <a:lnTo>
                    <a:pt x="20" y="136"/>
                  </a:lnTo>
                  <a:lnTo>
                    <a:pt x="27" y="132"/>
                  </a:lnTo>
                  <a:lnTo>
                    <a:pt x="40" y="126"/>
                  </a:lnTo>
                  <a:lnTo>
                    <a:pt x="53" y="117"/>
                  </a:lnTo>
                  <a:lnTo>
                    <a:pt x="64" y="108"/>
                  </a:lnTo>
                  <a:lnTo>
                    <a:pt x="73" y="99"/>
                  </a:lnTo>
                  <a:lnTo>
                    <a:pt x="82" y="86"/>
                  </a:lnTo>
                  <a:lnTo>
                    <a:pt x="88" y="74"/>
                  </a:lnTo>
                  <a:lnTo>
                    <a:pt x="93" y="62"/>
                  </a:lnTo>
                  <a:lnTo>
                    <a:pt x="97" y="49"/>
                  </a:lnTo>
                  <a:lnTo>
                    <a:pt x="102" y="34"/>
                  </a:lnTo>
                  <a:lnTo>
                    <a:pt x="104" y="22"/>
                  </a:lnTo>
                  <a:lnTo>
                    <a:pt x="104" y="9"/>
                  </a:lnTo>
                  <a:lnTo>
                    <a:pt x="104" y="0"/>
                  </a:lnTo>
                  <a:lnTo>
                    <a:pt x="119" y="0"/>
                  </a:lnTo>
                  <a:lnTo>
                    <a:pt x="119" y="6"/>
                  </a:lnTo>
                  <a:lnTo>
                    <a:pt x="119" y="15"/>
                  </a:lnTo>
                  <a:lnTo>
                    <a:pt x="117" y="25"/>
                  </a:lnTo>
                  <a:lnTo>
                    <a:pt x="115" y="37"/>
                  </a:lnTo>
                  <a:lnTo>
                    <a:pt x="110" y="49"/>
                  </a:lnTo>
                  <a:lnTo>
                    <a:pt x="106" y="62"/>
                  </a:lnTo>
                  <a:lnTo>
                    <a:pt x="104" y="71"/>
                  </a:lnTo>
                  <a:lnTo>
                    <a:pt x="97" y="80"/>
                  </a:lnTo>
                  <a:lnTo>
                    <a:pt x="91" y="89"/>
                  </a:lnTo>
                  <a:lnTo>
                    <a:pt x="84" y="99"/>
                  </a:lnTo>
                  <a:lnTo>
                    <a:pt x="75" y="108"/>
                  </a:lnTo>
                  <a:lnTo>
                    <a:pt x="66" y="114"/>
                  </a:lnTo>
                  <a:lnTo>
                    <a:pt x="66" y="11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5" name="Freeform 292"/>
            <p:cNvSpPr>
              <a:spLocks/>
            </p:cNvSpPr>
            <p:nvPr/>
          </p:nvSpPr>
          <p:spPr bwMode="auto">
            <a:xfrm>
              <a:off x="2211053" y="5535381"/>
              <a:ext cx="450690" cy="488121"/>
            </a:xfrm>
            <a:custGeom>
              <a:avLst/>
              <a:gdLst>
                <a:gd name="T0" fmla="*/ 53 w 75"/>
                <a:gd name="T1" fmla="*/ 15 h 55"/>
                <a:gd name="T2" fmla="*/ 60 w 75"/>
                <a:gd name="T3" fmla="*/ 21 h 55"/>
                <a:gd name="T4" fmla="*/ 66 w 75"/>
                <a:gd name="T5" fmla="*/ 24 h 55"/>
                <a:gd name="T6" fmla="*/ 71 w 75"/>
                <a:gd name="T7" fmla="*/ 28 h 55"/>
                <a:gd name="T8" fmla="*/ 71 w 75"/>
                <a:gd name="T9" fmla="*/ 31 h 55"/>
                <a:gd name="T10" fmla="*/ 73 w 75"/>
                <a:gd name="T11" fmla="*/ 31 h 55"/>
                <a:gd name="T12" fmla="*/ 75 w 75"/>
                <a:gd name="T13" fmla="*/ 34 h 55"/>
                <a:gd name="T14" fmla="*/ 75 w 75"/>
                <a:gd name="T15" fmla="*/ 37 h 55"/>
                <a:gd name="T16" fmla="*/ 75 w 75"/>
                <a:gd name="T17" fmla="*/ 40 h 55"/>
                <a:gd name="T18" fmla="*/ 73 w 75"/>
                <a:gd name="T19" fmla="*/ 43 h 55"/>
                <a:gd name="T20" fmla="*/ 71 w 75"/>
                <a:gd name="T21" fmla="*/ 46 h 55"/>
                <a:gd name="T22" fmla="*/ 68 w 75"/>
                <a:gd name="T23" fmla="*/ 49 h 55"/>
                <a:gd name="T24" fmla="*/ 66 w 75"/>
                <a:gd name="T25" fmla="*/ 52 h 55"/>
                <a:gd name="T26" fmla="*/ 62 w 75"/>
                <a:gd name="T27" fmla="*/ 52 h 55"/>
                <a:gd name="T28" fmla="*/ 60 w 75"/>
                <a:gd name="T29" fmla="*/ 55 h 55"/>
                <a:gd name="T30" fmla="*/ 57 w 75"/>
                <a:gd name="T31" fmla="*/ 52 h 55"/>
                <a:gd name="T32" fmla="*/ 53 w 75"/>
                <a:gd name="T33" fmla="*/ 52 h 55"/>
                <a:gd name="T34" fmla="*/ 51 w 75"/>
                <a:gd name="T35" fmla="*/ 49 h 55"/>
                <a:gd name="T36" fmla="*/ 46 w 75"/>
                <a:gd name="T37" fmla="*/ 49 h 55"/>
                <a:gd name="T38" fmla="*/ 42 w 75"/>
                <a:gd name="T39" fmla="*/ 43 h 55"/>
                <a:gd name="T40" fmla="*/ 37 w 75"/>
                <a:gd name="T41" fmla="*/ 40 h 55"/>
                <a:gd name="T42" fmla="*/ 31 w 75"/>
                <a:gd name="T43" fmla="*/ 34 h 55"/>
                <a:gd name="T44" fmla="*/ 24 w 75"/>
                <a:gd name="T45" fmla="*/ 31 h 55"/>
                <a:gd name="T46" fmla="*/ 20 w 75"/>
                <a:gd name="T47" fmla="*/ 24 h 55"/>
                <a:gd name="T48" fmla="*/ 13 w 75"/>
                <a:gd name="T49" fmla="*/ 18 h 55"/>
                <a:gd name="T50" fmla="*/ 9 w 75"/>
                <a:gd name="T51" fmla="*/ 15 h 55"/>
                <a:gd name="T52" fmla="*/ 4 w 75"/>
                <a:gd name="T53" fmla="*/ 9 h 55"/>
                <a:gd name="T54" fmla="*/ 2 w 75"/>
                <a:gd name="T55" fmla="*/ 6 h 55"/>
                <a:gd name="T56" fmla="*/ 0 w 75"/>
                <a:gd name="T57" fmla="*/ 6 h 55"/>
                <a:gd name="T58" fmla="*/ 0 w 75"/>
                <a:gd name="T59" fmla="*/ 3 h 55"/>
                <a:gd name="T60" fmla="*/ 0 w 75"/>
                <a:gd name="T61" fmla="*/ 0 h 55"/>
                <a:gd name="T62" fmla="*/ 0 w 75"/>
                <a:gd name="T63" fmla="*/ 0 h 55"/>
                <a:gd name="T64" fmla="*/ 4 w 75"/>
                <a:gd name="T65" fmla="*/ 0 h 55"/>
                <a:gd name="T66" fmla="*/ 7 w 75"/>
                <a:gd name="T67" fmla="*/ 0 h 55"/>
                <a:gd name="T68" fmla="*/ 9 w 75"/>
                <a:gd name="T69" fmla="*/ 0 h 55"/>
                <a:gd name="T70" fmla="*/ 13 w 75"/>
                <a:gd name="T71" fmla="*/ 0 h 55"/>
                <a:gd name="T72" fmla="*/ 18 w 75"/>
                <a:gd name="T73" fmla="*/ 0 h 55"/>
                <a:gd name="T74" fmla="*/ 26 w 75"/>
                <a:gd name="T75" fmla="*/ 3 h 55"/>
                <a:gd name="T76" fmla="*/ 35 w 75"/>
                <a:gd name="T77" fmla="*/ 6 h 55"/>
                <a:gd name="T78" fmla="*/ 44 w 75"/>
                <a:gd name="T79" fmla="*/ 9 h 55"/>
                <a:gd name="T80" fmla="*/ 53 w 75"/>
                <a:gd name="T81" fmla="*/ 15 h 55"/>
                <a:gd name="T82" fmla="*/ 53 w 75"/>
                <a:gd name="T83" fmla="*/ 1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5" h="55">
                  <a:moveTo>
                    <a:pt x="53" y="15"/>
                  </a:moveTo>
                  <a:lnTo>
                    <a:pt x="60" y="21"/>
                  </a:lnTo>
                  <a:lnTo>
                    <a:pt x="66" y="24"/>
                  </a:lnTo>
                  <a:lnTo>
                    <a:pt x="71" y="28"/>
                  </a:lnTo>
                  <a:lnTo>
                    <a:pt x="71" y="31"/>
                  </a:lnTo>
                  <a:lnTo>
                    <a:pt x="73" y="31"/>
                  </a:lnTo>
                  <a:lnTo>
                    <a:pt x="75" y="34"/>
                  </a:lnTo>
                  <a:lnTo>
                    <a:pt x="75" y="37"/>
                  </a:lnTo>
                  <a:lnTo>
                    <a:pt x="75" y="40"/>
                  </a:lnTo>
                  <a:lnTo>
                    <a:pt x="73" y="43"/>
                  </a:lnTo>
                  <a:lnTo>
                    <a:pt x="71" y="46"/>
                  </a:lnTo>
                  <a:lnTo>
                    <a:pt x="68" y="49"/>
                  </a:lnTo>
                  <a:lnTo>
                    <a:pt x="66" y="52"/>
                  </a:lnTo>
                  <a:lnTo>
                    <a:pt x="62" y="52"/>
                  </a:lnTo>
                  <a:lnTo>
                    <a:pt x="60" y="55"/>
                  </a:lnTo>
                  <a:lnTo>
                    <a:pt x="57" y="52"/>
                  </a:lnTo>
                  <a:lnTo>
                    <a:pt x="53" y="52"/>
                  </a:lnTo>
                  <a:lnTo>
                    <a:pt x="51" y="49"/>
                  </a:lnTo>
                  <a:lnTo>
                    <a:pt x="46" y="49"/>
                  </a:lnTo>
                  <a:lnTo>
                    <a:pt x="42" y="43"/>
                  </a:lnTo>
                  <a:lnTo>
                    <a:pt x="37" y="40"/>
                  </a:lnTo>
                  <a:lnTo>
                    <a:pt x="31" y="34"/>
                  </a:lnTo>
                  <a:lnTo>
                    <a:pt x="24" y="31"/>
                  </a:lnTo>
                  <a:lnTo>
                    <a:pt x="20" y="24"/>
                  </a:lnTo>
                  <a:lnTo>
                    <a:pt x="13" y="18"/>
                  </a:lnTo>
                  <a:lnTo>
                    <a:pt x="9" y="15"/>
                  </a:lnTo>
                  <a:lnTo>
                    <a:pt x="4" y="9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0"/>
                  </a:lnTo>
                  <a:lnTo>
                    <a:pt x="7" y="0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8" y="0"/>
                  </a:lnTo>
                  <a:lnTo>
                    <a:pt x="26" y="3"/>
                  </a:lnTo>
                  <a:lnTo>
                    <a:pt x="35" y="6"/>
                  </a:lnTo>
                  <a:lnTo>
                    <a:pt x="44" y="9"/>
                  </a:lnTo>
                  <a:lnTo>
                    <a:pt x="53" y="15"/>
                  </a:lnTo>
                  <a:lnTo>
                    <a:pt x="53" y="1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6" name="Freeform 293"/>
            <p:cNvSpPr>
              <a:spLocks/>
            </p:cNvSpPr>
            <p:nvPr/>
          </p:nvSpPr>
          <p:spPr bwMode="auto">
            <a:xfrm>
              <a:off x="2649720" y="5011766"/>
              <a:ext cx="264403" cy="1011737"/>
            </a:xfrm>
            <a:custGeom>
              <a:avLst/>
              <a:gdLst>
                <a:gd name="T0" fmla="*/ 42 w 44"/>
                <a:gd name="T1" fmla="*/ 3 h 114"/>
                <a:gd name="T2" fmla="*/ 42 w 44"/>
                <a:gd name="T3" fmla="*/ 28 h 114"/>
                <a:gd name="T4" fmla="*/ 44 w 44"/>
                <a:gd name="T5" fmla="*/ 47 h 114"/>
                <a:gd name="T6" fmla="*/ 44 w 44"/>
                <a:gd name="T7" fmla="*/ 65 h 114"/>
                <a:gd name="T8" fmla="*/ 44 w 44"/>
                <a:gd name="T9" fmla="*/ 80 h 114"/>
                <a:gd name="T10" fmla="*/ 44 w 44"/>
                <a:gd name="T11" fmla="*/ 90 h 114"/>
                <a:gd name="T12" fmla="*/ 44 w 44"/>
                <a:gd name="T13" fmla="*/ 99 h 114"/>
                <a:gd name="T14" fmla="*/ 44 w 44"/>
                <a:gd name="T15" fmla="*/ 105 h 114"/>
                <a:gd name="T16" fmla="*/ 44 w 44"/>
                <a:gd name="T17" fmla="*/ 108 h 114"/>
                <a:gd name="T18" fmla="*/ 42 w 44"/>
                <a:gd name="T19" fmla="*/ 111 h 114"/>
                <a:gd name="T20" fmla="*/ 39 w 44"/>
                <a:gd name="T21" fmla="*/ 111 h 114"/>
                <a:gd name="T22" fmla="*/ 37 w 44"/>
                <a:gd name="T23" fmla="*/ 114 h 114"/>
                <a:gd name="T24" fmla="*/ 33 w 44"/>
                <a:gd name="T25" fmla="*/ 114 h 114"/>
                <a:gd name="T26" fmla="*/ 28 w 44"/>
                <a:gd name="T27" fmla="*/ 114 h 114"/>
                <a:gd name="T28" fmla="*/ 26 w 44"/>
                <a:gd name="T29" fmla="*/ 111 h 114"/>
                <a:gd name="T30" fmla="*/ 24 w 44"/>
                <a:gd name="T31" fmla="*/ 105 h 114"/>
                <a:gd name="T32" fmla="*/ 22 w 44"/>
                <a:gd name="T33" fmla="*/ 99 h 114"/>
                <a:gd name="T34" fmla="*/ 20 w 44"/>
                <a:gd name="T35" fmla="*/ 93 h 114"/>
                <a:gd name="T36" fmla="*/ 17 w 44"/>
                <a:gd name="T37" fmla="*/ 80 h 114"/>
                <a:gd name="T38" fmla="*/ 15 w 44"/>
                <a:gd name="T39" fmla="*/ 68 h 114"/>
                <a:gd name="T40" fmla="*/ 15 w 44"/>
                <a:gd name="T41" fmla="*/ 53 h 114"/>
                <a:gd name="T42" fmla="*/ 13 w 44"/>
                <a:gd name="T43" fmla="*/ 43 h 114"/>
                <a:gd name="T44" fmla="*/ 13 w 44"/>
                <a:gd name="T45" fmla="*/ 37 h 114"/>
                <a:gd name="T46" fmla="*/ 11 w 44"/>
                <a:gd name="T47" fmla="*/ 31 h 114"/>
                <a:gd name="T48" fmla="*/ 9 w 44"/>
                <a:gd name="T49" fmla="*/ 25 h 114"/>
                <a:gd name="T50" fmla="*/ 9 w 44"/>
                <a:gd name="T51" fmla="*/ 22 h 114"/>
                <a:gd name="T52" fmla="*/ 6 w 44"/>
                <a:gd name="T53" fmla="*/ 19 h 114"/>
                <a:gd name="T54" fmla="*/ 6 w 44"/>
                <a:gd name="T55" fmla="*/ 16 h 114"/>
                <a:gd name="T56" fmla="*/ 4 w 44"/>
                <a:gd name="T57" fmla="*/ 13 h 114"/>
                <a:gd name="T58" fmla="*/ 2 w 44"/>
                <a:gd name="T59" fmla="*/ 10 h 114"/>
                <a:gd name="T60" fmla="*/ 0 w 44"/>
                <a:gd name="T61" fmla="*/ 6 h 114"/>
                <a:gd name="T62" fmla="*/ 0 w 44"/>
                <a:gd name="T63" fmla="*/ 3 h 114"/>
                <a:gd name="T64" fmla="*/ 2 w 44"/>
                <a:gd name="T65" fmla="*/ 3 h 114"/>
                <a:gd name="T66" fmla="*/ 2 w 44"/>
                <a:gd name="T67" fmla="*/ 0 h 114"/>
                <a:gd name="T68" fmla="*/ 4 w 44"/>
                <a:gd name="T69" fmla="*/ 0 h 114"/>
                <a:gd name="T70" fmla="*/ 9 w 44"/>
                <a:gd name="T71" fmla="*/ 0 h 114"/>
                <a:gd name="T72" fmla="*/ 13 w 44"/>
                <a:gd name="T73" fmla="*/ 0 h 114"/>
                <a:gd name="T74" fmla="*/ 17 w 44"/>
                <a:gd name="T75" fmla="*/ 0 h 114"/>
                <a:gd name="T76" fmla="*/ 24 w 44"/>
                <a:gd name="T77" fmla="*/ 0 h 114"/>
                <a:gd name="T78" fmla="*/ 33 w 44"/>
                <a:gd name="T79" fmla="*/ 0 h 114"/>
                <a:gd name="T80" fmla="*/ 42 w 44"/>
                <a:gd name="T81" fmla="*/ 3 h 114"/>
                <a:gd name="T82" fmla="*/ 42 w 44"/>
                <a:gd name="T83" fmla="*/ 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4" h="114">
                  <a:moveTo>
                    <a:pt x="42" y="3"/>
                  </a:moveTo>
                  <a:lnTo>
                    <a:pt x="42" y="28"/>
                  </a:lnTo>
                  <a:lnTo>
                    <a:pt x="44" y="47"/>
                  </a:lnTo>
                  <a:lnTo>
                    <a:pt x="44" y="65"/>
                  </a:lnTo>
                  <a:lnTo>
                    <a:pt x="44" y="80"/>
                  </a:lnTo>
                  <a:lnTo>
                    <a:pt x="44" y="90"/>
                  </a:lnTo>
                  <a:lnTo>
                    <a:pt x="44" y="99"/>
                  </a:lnTo>
                  <a:lnTo>
                    <a:pt x="44" y="105"/>
                  </a:lnTo>
                  <a:lnTo>
                    <a:pt x="44" y="108"/>
                  </a:lnTo>
                  <a:lnTo>
                    <a:pt x="42" y="111"/>
                  </a:lnTo>
                  <a:lnTo>
                    <a:pt x="39" y="111"/>
                  </a:lnTo>
                  <a:lnTo>
                    <a:pt x="37" y="114"/>
                  </a:lnTo>
                  <a:lnTo>
                    <a:pt x="33" y="114"/>
                  </a:lnTo>
                  <a:lnTo>
                    <a:pt x="28" y="114"/>
                  </a:lnTo>
                  <a:lnTo>
                    <a:pt x="26" y="111"/>
                  </a:lnTo>
                  <a:lnTo>
                    <a:pt x="24" y="105"/>
                  </a:lnTo>
                  <a:lnTo>
                    <a:pt x="22" y="99"/>
                  </a:lnTo>
                  <a:lnTo>
                    <a:pt x="20" y="93"/>
                  </a:lnTo>
                  <a:lnTo>
                    <a:pt x="17" y="80"/>
                  </a:lnTo>
                  <a:lnTo>
                    <a:pt x="15" y="68"/>
                  </a:lnTo>
                  <a:lnTo>
                    <a:pt x="15" y="53"/>
                  </a:lnTo>
                  <a:lnTo>
                    <a:pt x="13" y="43"/>
                  </a:lnTo>
                  <a:lnTo>
                    <a:pt x="13" y="37"/>
                  </a:lnTo>
                  <a:lnTo>
                    <a:pt x="11" y="31"/>
                  </a:lnTo>
                  <a:lnTo>
                    <a:pt x="9" y="25"/>
                  </a:lnTo>
                  <a:lnTo>
                    <a:pt x="9" y="22"/>
                  </a:lnTo>
                  <a:lnTo>
                    <a:pt x="6" y="19"/>
                  </a:lnTo>
                  <a:lnTo>
                    <a:pt x="6" y="16"/>
                  </a:lnTo>
                  <a:lnTo>
                    <a:pt x="4" y="13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0"/>
                  </a:lnTo>
                  <a:lnTo>
                    <a:pt x="4" y="0"/>
                  </a:lnTo>
                  <a:lnTo>
                    <a:pt x="9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4" y="0"/>
                  </a:lnTo>
                  <a:lnTo>
                    <a:pt x="33" y="0"/>
                  </a:lnTo>
                  <a:lnTo>
                    <a:pt x="42" y="3"/>
                  </a:lnTo>
                  <a:lnTo>
                    <a:pt x="42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7" name="Freeform 294"/>
            <p:cNvSpPr>
              <a:spLocks/>
            </p:cNvSpPr>
            <p:nvPr/>
          </p:nvSpPr>
          <p:spPr bwMode="auto">
            <a:xfrm>
              <a:off x="2781922" y="4958517"/>
              <a:ext cx="859313" cy="683369"/>
            </a:xfrm>
            <a:custGeom>
              <a:avLst/>
              <a:gdLst>
                <a:gd name="T0" fmla="*/ 97 w 143"/>
                <a:gd name="T1" fmla="*/ 77 h 77"/>
                <a:gd name="T2" fmla="*/ 99 w 143"/>
                <a:gd name="T3" fmla="*/ 65 h 77"/>
                <a:gd name="T4" fmla="*/ 101 w 143"/>
                <a:gd name="T5" fmla="*/ 53 h 77"/>
                <a:gd name="T6" fmla="*/ 104 w 143"/>
                <a:gd name="T7" fmla="*/ 43 h 77"/>
                <a:gd name="T8" fmla="*/ 104 w 143"/>
                <a:gd name="T9" fmla="*/ 34 h 77"/>
                <a:gd name="T10" fmla="*/ 106 w 143"/>
                <a:gd name="T11" fmla="*/ 28 h 77"/>
                <a:gd name="T12" fmla="*/ 104 w 143"/>
                <a:gd name="T13" fmla="*/ 22 h 77"/>
                <a:gd name="T14" fmla="*/ 104 w 143"/>
                <a:gd name="T15" fmla="*/ 19 h 77"/>
                <a:gd name="T16" fmla="*/ 101 w 143"/>
                <a:gd name="T17" fmla="*/ 16 h 77"/>
                <a:gd name="T18" fmla="*/ 99 w 143"/>
                <a:gd name="T19" fmla="*/ 16 h 77"/>
                <a:gd name="T20" fmla="*/ 97 w 143"/>
                <a:gd name="T21" fmla="*/ 12 h 77"/>
                <a:gd name="T22" fmla="*/ 93 w 143"/>
                <a:gd name="T23" fmla="*/ 12 h 77"/>
                <a:gd name="T24" fmla="*/ 86 w 143"/>
                <a:gd name="T25" fmla="*/ 12 h 77"/>
                <a:gd name="T26" fmla="*/ 79 w 143"/>
                <a:gd name="T27" fmla="*/ 12 h 77"/>
                <a:gd name="T28" fmla="*/ 73 w 143"/>
                <a:gd name="T29" fmla="*/ 12 h 77"/>
                <a:gd name="T30" fmla="*/ 64 w 143"/>
                <a:gd name="T31" fmla="*/ 12 h 77"/>
                <a:gd name="T32" fmla="*/ 55 w 143"/>
                <a:gd name="T33" fmla="*/ 12 h 77"/>
                <a:gd name="T34" fmla="*/ 46 w 143"/>
                <a:gd name="T35" fmla="*/ 16 h 77"/>
                <a:gd name="T36" fmla="*/ 35 w 143"/>
                <a:gd name="T37" fmla="*/ 16 h 77"/>
                <a:gd name="T38" fmla="*/ 29 w 143"/>
                <a:gd name="T39" fmla="*/ 16 h 77"/>
                <a:gd name="T40" fmla="*/ 20 w 143"/>
                <a:gd name="T41" fmla="*/ 19 h 77"/>
                <a:gd name="T42" fmla="*/ 15 w 143"/>
                <a:gd name="T43" fmla="*/ 19 h 77"/>
                <a:gd name="T44" fmla="*/ 9 w 143"/>
                <a:gd name="T45" fmla="*/ 19 h 77"/>
                <a:gd name="T46" fmla="*/ 4 w 143"/>
                <a:gd name="T47" fmla="*/ 19 h 77"/>
                <a:gd name="T48" fmla="*/ 0 w 143"/>
                <a:gd name="T49" fmla="*/ 19 h 77"/>
                <a:gd name="T50" fmla="*/ 0 w 143"/>
                <a:gd name="T51" fmla="*/ 12 h 77"/>
                <a:gd name="T52" fmla="*/ 17 w 143"/>
                <a:gd name="T53" fmla="*/ 12 h 77"/>
                <a:gd name="T54" fmla="*/ 33 w 143"/>
                <a:gd name="T55" fmla="*/ 12 h 77"/>
                <a:gd name="T56" fmla="*/ 51 w 143"/>
                <a:gd name="T57" fmla="*/ 12 h 77"/>
                <a:gd name="T58" fmla="*/ 66 w 143"/>
                <a:gd name="T59" fmla="*/ 9 h 77"/>
                <a:gd name="T60" fmla="*/ 73 w 143"/>
                <a:gd name="T61" fmla="*/ 9 h 77"/>
                <a:gd name="T62" fmla="*/ 79 w 143"/>
                <a:gd name="T63" fmla="*/ 6 h 77"/>
                <a:gd name="T64" fmla="*/ 84 w 143"/>
                <a:gd name="T65" fmla="*/ 6 h 77"/>
                <a:gd name="T66" fmla="*/ 88 w 143"/>
                <a:gd name="T67" fmla="*/ 6 h 77"/>
                <a:gd name="T68" fmla="*/ 93 w 143"/>
                <a:gd name="T69" fmla="*/ 6 h 77"/>
                <a:gd name="T70" fmla="*/ 95 w 143"/>
                <a:gd name="T71" fmla="*/ 3 h 77"/>
                <a:gd name="T72" fmla="*/ 97 w 143"/>
                <a:gd name="T73" fmla="*/ 3 h 77"/>
                <a:gd name="T74" fmla="*/ 99 w 143"/>
                <a:gd name="T75" fmla="*/ 3 h 77"/>
                <a:gd name="T76" fmla="*/ 99 w 143"/>
                <a:gd name="T77" fmla="*/ 0 h 77"/>
                <a:gd name="T78" fmla="*/ 101 w 143"/>
                <a:gd name="T79" fmla="*/ 0 h 77"/>
                <a:gd name="T80" fmla="*/ 108 w 143"/>
                <a:gd name="T81" fmla="*/ 0 h 77"/>
                <a:gd name="T82" fmla="*/ 110 w 143"/>
                <a:gd name="T83" fmla="*/ 0 h 77"/>
                <a:gd name="T84" fmla="*/ 112 w 143"/>
                <a:gd name="T85" fmla="*/ 0 h 77"/>
                <a:gd name="T86" fmla="*/ 119 w 143"/>
                <a:gd name="T87" fmla="*/ 3 h 77"/>
                <a:gd name="T88" fmla="*/ 128 w 143"/>
                <a:gd name="T89" fmla="*/ 6 h 77"/>
                <a:gd name="T90" fmla="*/ 134 w 143"/>
                <a:gd name="T91" fmla="*/ 9 h 77"/>
                <a:gd name="T92" fmla="*/ 139 w 143"/>
                <a:gd name="T93" fmla="*/ 9 h 77"/>
                <a:gd name="T94" fmla="*/ 141 w 143"/>
                <a:gd name="T95" fmla="*/ 12 h 77"/>
                <a:gd name="T96" fmla="*/ 143 w 143"/>
                <a:gd name="T97" fmla="*/ 12 h 77"/>
                <a:gd name="T98" fmla="*/ 141 w 143"/>
                <a:gd name="T99" fmla="*/ 16 h 77"/>
                <a:gd name="T100" fmla="*/ 141 w 143"/>
                <a:gd name="T101" fmla="*/ 16 h 77"/>
                <a:gd name="T102" fmla="*/ 139 w 143"/>
                <a:gd name="T103" fmla="*/ 19 h 77"/>
                <a:gd name="T104" fmla="*/ 137 w 143"/>
                <a:gd name="T105" fmla="*/ 19 h 77"/>
                <a:gd name="T106" fmla="*/ 132 w 143"/>
                <a:gd name="T107" fmla="*/ 22 h 77"/>
                <a:gd name="T108" fmla="*/ 128 w 143"/>
                <a:gd name="T109" fmla="*/ 28 h 77"/>
                <a:gd name="T110" fmla="*/ 123 w 143"/>
                <a:gd name="T111" fmla="*/ 34 h 77"/>
                <a:gd name="T112" fmla="*/ 121 w 143"/>
                <a:gd name="T113" fmla="*/ 40 h 77"/>
                <a:gd name="T114" fmla="*/ 117 w 143"/>
                <a:gd name="T115" fmla="*/ 49 h 77"/>
                <a:gd name="T116" fmla="*/ 112 w 143"/>
                <a:gd name="T117" fmla="*/ 59 h 77"/>
                <a:gd name="T118" fmla="*/ 110 w 143"/>
                <a:gd name="T119" fmla="*/ 68 h 77"/>
                <a:gd name="T120" fmla="*/ 108 w 143"/>
                <a:gd name="T121" fmla="*/ 77 h 77"/>
                <a:gd name="T122" fmla="*/ 97 w 143"/>
                <a:gd name="T123" fmla="*/ 77 h 77"/>
                <a:gd name="T124" fmla="*/ 97 w 143"/>
                <a:gd name="T125" fmla="*/ 77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3" h="77">
                  <a:moveTo>
                    <a:pt x="97" y="77"/>
                  </a:moveTo>
                  <a:lnTo>
                    <a:pt x="99" y="65"/>
                  </a:lnTo>
                  <a:lnTo>
                    <a:pt x="101" y="53"/>
                  </a:lnTo>
                  <a:lnTo>
                    <a:pt x="104" y="43"/>
                  </a:lnTo>
                  <a:lnTo>
                    <a:pt x="104" y="34"/>
                  </a:lnTo>
                  <a:lnTo>
                    <a:pt x="106" y="28"/>
                  </a:lnTo>
                  <a:lnTo>
                    <a:pt x="104" y="22"/>
                  </a:lnTo>
                  <a:lnTo>
                    <a:pt x="104" y="19"/>
                  </a:lnTo>
                  <a:lnTo>
                    <a:pt x="101" y="16"/>
                  </a:lnTo>
                  <a:lnTo>
                    <a:pt x="99" y="16"/>
                  </a:lnTo>
                  <a:lnTo>
                    <a:pt x="97" y="12"/>
                  </a:lnTo>
                  <a:lnTo>
                    <a:pt x="93" y="12"/>
                  </a:lnTo>
                  <a:lnTo>
                    <a:pt x="86" y="12"/>
                  </a:lnTo>
                  <a:lnTo>
                    <a:pt x="79" y="12"/>
                  </a:lnTo>
                  <a:lnTo>
                    <a:pt x="73" y="12"/>
                  </a:lnTo>
                  <a:lnTo>
                    <a:pt x="64" y="12"/>
                  </a:lnTo>
                  <a:lnTo>
                    <a:pt x="55" y="12"/>
                  </a:lnTo>
                  <a:lnTo>
                    <a:pt x="46" y="16"/>
                  </a:lnTo>
                  <a:lnTo>
                    <a:pt x="35" y="16"/>
                  </a:lnTo>
                  <a:lnTo>
                    <a:pt x="29" y="16"/>
                  </a:lnTo>
                  <a:lnTo>
                    <a:pt x="20" y="19"/>
                  </a:lnTo>
                  <a:lnTo>
                    <a:pt x="15" y="19"/>
                  </a:lnTo>
                  <a:lnTo>
                    <a:pt x="9" y="19"/>
                  </a:lnTo>
                  <a:lnTo>
                    <a:pt x="4" y="19"/>
                  </a:lnTo>
                  <a:lnTo>
                    <a:pt x="0" y="19"/>
                  </a:lnTo>
                  <a:lnTo>
                    <a:pt x="0" y="12"/>
                  </a:lnTo>
                  <a:lnTo>
                    <a:pt x="17" y="12"/>
                  </a:lnTo>
                  <a:lnTo>
                    <a:pt x="33" y="12"/>
                  </a:lnTo>
                  <a:lnTo>
                    <a:pt x="51" y="12"/>
                  </a:lnTo>
                  <a:lnTo>
                    <a:pt x="66" y="9"/>
                  </a:lnTo>
                  <a:lnTo>
                    <a:pt x="73" y="9"/>
                  </a:lnTo>
                  <a:lnTo>
                    <a:pt x="79" y="6"/>
                  </a:lnTo>
                  <a:lnTo>
                    <a:pt x="84" y="6"/>
                  </a:lnTo>
                  <a:lnTo>
                    <a:pt x="88" y="6"/>
                  </a:lnTo>
                  <a:lnTo>
                    <a:pt x="93" y="6"/>
                  </a:lnTo>
                  <a:lnTo>
                    <a:pt x="95" y="3"/>
                  </a:lnTo>
                  <a:lnTo>
                    <a:pt x="97" y="3"/>
                  </a:lnTo>
                  <a:lnTo>
                    <a:pt x="99" y="3"/>
                  </a:lnTo>
                  <a:lnTo>
                    <a:pt x="99" y="0"/>
                  </a:lnTo>
                  <a:lnTo>
                    <a:pt x="101" y="0"/>
                  </a:lnTo>
                  <a:lnTo>
                    <a:pt x="108" y="0"/>
                  </a:lnTo>
                  <a:lnTo>
                    <a:pt x="110" y="0"/>
                  </a:lnTo>
                  <a:lnTo>
                    <a:pt x="112" y="0"/>
                  </a:lnTo>
                  <a:lnTo>
                    <a:pt x="119" y="3"/>
                  </a:lnTo>
                  <a:lnTo>
                    <a:pt x="128" y="6"/>
                  </a:lnTo>
                  <a:lnTo>
                    <a:pt x="134" y="9"/>
                  </a:lnTo>
                  <a:lnTo>
                    <a:pt x="139" y="9"/>
                  </a:lnTo>
                  <a:lnTo>
                    <a:pt x="141" y="12"/>
                  </a:lnTo>
                  <a:lnTo>
                    <a:pt x="143" y="12"/>
                  </a:lnTo>
                  <a:lnTo>
                    <a:pt x="141" y="16"/>
                  </a:lnTo>
                  <a:lnTo>
                    <a:pt x="141" y="16"/>
                  </a:lnTo>
                  <a:lnTo>
                    <a:pt x="139" y="19"/>
                  </a:lnTo>
                  <a:lnTo>
                    <a:pt x="137" y="19"/>
                  </a:lnTo>
                  <a:lnTo>
                    <a:pt x="132" y="22"/>
                  </a:lnTo>
                  <a:lnTo>
                    <a:pt x="128" y="28"/>
                  </a:lnTo>
                  <a:lnTo>
                    <a:pt x="123" y="34"/>
                  </a:lnTo>
                  <a:lnTo>
                    <a:pt x="121" y="40"/>
                  </a:lnTo>
                  <a:lnTo>
                    <a:pt x="117" y="49"/>
                  </a:lnTo>
                  <a:lnTo>
                    <a:pt x="112" y="59"/>
                  </a:lnTo>
                  <a:lnTo>
                    <a:pt x="110" y="68"/>
                  </a:lnTo>
                  <a:lnTo>
                    <a:pt x="108" y="77"/>
                  </a:lnTo>
                  <a:lnTo>
                    <a:pt x="97" y="77"/>
                  </a:lnTo>
                  <a:lnTo>
                    <a:pt x="97" y="7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38" name="Freeform 295"/>
            <p:cNvSpPr>
              <a:spLocks/>
            </p:cNvSpPr>
            <p:nvPr/>
          </p:nvSpPr>
          <p:spPr bwMode="auto">
            <a:xfrm>
              <a:off x="2872061" y="5641880"/>
              <a:ext cx="667020" cy="79877"/>
            </a:xfrm>
            <a:custGeom>
              <a:avLst/>
              <a:gdLst>
                <a:gd name="T0" fmla="*/ 0 w 111"/>
                <a:gd name="T1" fmla="*/ 6 h 9"/>
                <a:gd name="T2" fmla="*/ 9 w 111"/>
                <a:gd name="T3" fmla="*/ 6 h 9"/>
                <a:gd name="T4" fmla="*/ 20 w 111"/>
                <a:gd name="T5" fmla="*/ 6 h 9"/>
                <a:gd name="T6" fmla="*/ 33 w 111"/>
                <a:gd name="T7" fmla="*/ 3 h 9"/>
                <a:gd name="T8" fmla="*/ 47 w 111"/>
                <a:gd name="T9" fmla="*/ 3 h 9"/>
                <a:gd name="T10" fmla="*/ 53 w 111"/>
                <a:gd name="T11" fmla="*/ 3 h 9"/>
                <a:gd name="T12" fmla="*/ 60 w 111"/>
                <a:gd name="T13" fmla="*/ 0 h 9"/>
                <a:gd name="T14" fmla="*/ 66 w 111"/>
                <a:gd name="T15" fmla="*/ 0 h 9"/>
                <a:gd name="T16" fmla="*/ 73 w 111"/>
                <a:gd name="T17" fmla="*/ 0 h 9"/>
                <a:gd name="T18" fmla="*/ 82 w 111"/>
                <a:gd name="T19" fmla="*/ 0 h 9"/>
                <a:gd name="T20" fmla="*/ 89 w 111"/>
                <a:gd name="T21" fmla="*/ 0 h 9"/>
                <a:gd name="T22" fmla="*/ 95 w 111"/>
                <a:gd name="T23" fmla="*/ 0 h 9"/>
                <a:gd name="T24" fmla="*/ 100 w 111"/>
                <a:gd name="T25" fmla="*/ 0 h 9"/>
                <a:gd name="T26" fmla="*/ 102 w 111"/>
                <a:gd name="T27" fmla="*/ 0 h 9"/>
                <a:gd name="T28" fmla="*/ 106 w 111"/>
                <a:gd name="T29" fmla="*/ 0 h 9"/>
                <a:gd name="T30" fmla="*/ 108 w 111"/>
                <a:gd name="T31" fmla="*/ 0 h 9"/>
                <a:gd name="T32" fmla="*/ 108 w 111"/>
                <a:gd name="T33" fmla="*/ 3 h 9"/>
                <a:gd name="T34" fmla="*/ 111 w 111"/>
                <a:gd name="T35" fmla="*/ 3 h 9"/>
                <a:gd name="T36" fmla="*/ 108 w 111"/>
                <a:gd name="T37" fmla="*/ 3 h 9"/>
                <a:gd name="T38" fmla="*/ 108 w 111"/>
                <a:gd name="T39" fmla="*/ 3 h 9"/>
                <a:gd name="T40" fmla="*/ 106 w 111"/>
                <a:gd name="T41" fmla="*/ 3 h 9"/>
                <a:gd name="T42" fmla="*/ 104 w 111"/>
                <a:gd name="T43" fmla="*/ 6 h 9"/>
                <a:gd name="T44" fmla="*/ 102 w 111"/>
                <a:gd name="T45" fmla="*/ 6 h 9"/>
                <a:gd name="T46" fmla="*/ 97 w 111"/>
                <a:gd name="T47" fmla="*/ 6 h 9"/>
                <a:gd name="T48" fmla="*/ 93 w 111"/>
                <a:gd name="T49" fmla="*/ 6 h 9"/>
                <a:gd name="T50" fmla="*/ 86 w 111"/>
                <a:gd name="T51" fmla="*/ 6 h 9"/>
                <a:gd name="T52" fmla="*/ 82 w 111"/>
                <a:gd name="T53" fmla="*/ 6 h 9"/>
                <a:gd name="T54" fmla="*/ 73 w 111"/>
                <a:gd name="T55" fmla="*/ 6 h 9"/>
                <a:gd name="T56" fmla="*/ 66 w 111"/>
                <a:gd name="T57" fmla="*/ 9 h 9"/>
                <a:gd name="T58" fmla="*/ 58 w 111"/>
                <a:gd name="T59" fmla="*/ 9 h 9"/>
                <a:gd name="T60" fmla="*/ 47 w 111"/>
                <a:gd name="T61" fmla="*/ 9 h 9"/>
                <a:gd name="T62" fmla="*/ 38 w 111"/>
                <a:gd name="T63" fmla="*/ 9 h 9"/>
                <a:gd name="T64" fmla="*/ 27 w 111"/>
                <a:gd name="T65" fmla="*/ 9 h 9"/>
                <a:gd name="T66" fmla="*/ 14 w 111"/>
                <a:gd name="T67" fmla="*/ 9 h 9"/>
                <a:gd name="T68" fmla="*/ 0 w 111"/>
                <a:gd name="T69" fmla="*/ 9 h 9"/>
                <a:gd name="T70" fmla="*/ 0 w 111"/>
                <a:gd name="T71" fmla="*/ 6 h 9"/>
                <a:gd name="T72" fmla="*/ 0 w 111"/>
                <a:gd name="T73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1" h="9">
                  <a:moveTo>
                    <a:pt x="0" y="6"/>
                  </a:moveTo>
                  <a:lnTo>
                    <a:pt x="9" y="6"/>
                  </a:lnTo>
                  <a:lnTo>
                    <a:pt x="20" y="6"/>
                  </a:lnTo>
                  <a:lnTo>
                    <a:pt x="33" y="3"/>
                  </a:lnTo>
                  <a:lnTo>
                    <a:pt x="47" y="3"/>
                  </a:lnTo>
                  <a:lnTo>
                    <a:pt x="53" y="3"/>
                  </a:lnTo>
                  <a:lnTo>
                    <a:pt x="60" y="0"/>
                  </a:lnTo>
                  <a:lnTo>
                    <a:pt x="66" y="0"/>
                  </a:lnTo>
                  <a:lnTo>
                    <a:pt x="73" y="0"/>
                  </a:lnTo>
                  <a:lnTo>
                    <a:pt x="82" y="0"/>
                  </a:lnTo>
                  <a:lnTo>
                    <a:pt x="89" y="0"/>
                  </a:lnTo>
                  <a:lnTo>
                    <a:pt x="95" y="0"/>
                  </a:lnTo>
                  <a:lnTo>
                    <a:pt x="100" y="0"/>
                  </a:lnTo>
                  <a:lnTo>
                    <a:pt x="102" y="0"/>
                  </a:lnTo>
                  <a:lnTo>
                    <a:pt x="106" y="0"/>
                  </a:lnTo>
                  <a:lnTo>
                    <a:pt x="108" y="0"/>
                  </a:lnTo>
                  <a:lnTo>
                    <a:pt x="108" y="3"/>
                  </a:lnTo>
                  <a:lnTo>
                    <a:pt x="111" y="3"/>
                  </a:lnTo>
                  <a:lnTo>
                    <a:pt x="108" y="3"/>
                  </a:lnTo>
                  <a:lnTo>
                    <a:pt x="108" y="3"/>
                  </a:lnTo>
                  <a:lnTo>
                    <a:pt x="106" y="3"/>
                  </a:lnTo>
                  <a:lnTo>
                    <a:pt x="104" y="6"/>
                  </a:lnTo>
                  <a:lnTo>
                    <a:pt x="102" y="6"/>
                  </a:lnTo>
                  <a:lnTo>
                    <a:pt x="97" y="6"/>
                  </a:lnTo>
                  <a:lnTo>
                    <a:pt x="93" y="6"/>
                  </a:lnTo>
                  <a:lnTo>
                    <a:pt x="86" y="6"/>
                  </a:lnTo>
                  <a:lnTo>
                    <a:pt x="82" y="6"/>
                  </a:lnTo>
                  <a:lnTo>
                    <a:pt x="73" y="6"/>
                  </a:lnTo>
                  <a:lnTo>
                    <a:pt x="66" y="9"/>
                  </a:lnTo>
                  <a:lnTo>
                    <a:pt x="58" y="9"/>
                  </a:lnTo>
                  <a:lnTo>
                    <a:pt x="47" y="9"/>
                  </a:lnTo>
                  <a:lnTo>
                    <a:pt x="38" y="9"/>
                  </a:lnTo>
                  <a:lnTo>
                    <a:pt x="27" y="9"/>
                  </a:lnTo>
                  <a:lnTo>
                    <a:pt x="14" y="9"/>
                  </a:lnTo>
                  <a:lnTo>
                    <a:pt x="0" y="9"/>
                  </a:lnTo>
                  <a:lnTo>
                    <a:pt x="0" y="6"/>
                  </a:lnTo>
                  <a:lnTo>
                    <a:pt x="0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34" name="Freeform 289">
            <a:extLst>
              <a:ext uri="{FF2B5EF4-FFF2-40B4-BE49-F238E27FC236}">
                <a16:creationId xmlns:a16="http://schemas.microsoft.com/office/drawing/2014/main" xmlns="" id="{0CA14A06-744D-45E1-B4DA-FDE75F10B29B}"/>
              </a:ext>
            </a:extLst>
          </p:cNvPr>
          <p:cNvSpPr>
            <a:spLocks/>
          </p:cNvSpPr>
          <p:nvPr/>
        </p:nvSpPr>
        <p:spPr bwMode="auto">
          <a:xfrm>
            <a:off x="1628161" y="4248526"/>
            <a:ext cx="673027" cy="958487"/>
          </a:xfrm>
          <a:custGeom>
            <a:avLst/>
            <a:gdLst>
              <a:gd name="T0" fmla="*/ 90 w 112"/>
              <a:gd name="T1" fmla="*/ 46 h 108"/>
              <a:gd name="T2" fmla="*/ 79 w 112"/>
              <a:gd name="T3" fmla="*/ 62 h 108"/>
              <a:gd name="T4" fmla="*/ 66 w 112"/>
              <a:gd name="T5" fmla="*/ 71 h 108"/>
              <a:gd name="T6" fmla="*/ 51 w 112"/>
              <a:gd name="T7" fmla="*/ 83 h 108"/>
              <a:gd name="T8" fmla="*/ 37 w 112"/>
              <a:gd name="T9" fmla="*/ 92 h 108"/>
              <a:gd name="T10" fmla="*/ 28 w 112"/>
              <a:gd name="T11" fmla="*/ 96 h 108"/>
              <a:gd name="T12" fmla="*/ 22 w 112"/>
              <a:gd name="T13" fmla="*/ 102 h 108"/>
              <a:gd name="T14" fmla="*/ 17 w 112"/>
              <a:gd name="T15" fmla="*/ 105 h 108"/>
              <a:gd name="T16" fmla="*/ 13 w 112"/>
              <a:gd name="T17" fmla="*/ 105 h 108"/>
              <a:gd name="T18" fmla="*/ 9 w 112"/>
              <a:gd name="T19" fmla="*/ 108 h 108"/>
              <a:gd name="T20" fmla="*/ 4 w 112"/>
              <a:gd name="T21" fmla="*/ 108 h 108"/>
              <a:gd name="T22" fmla="*/ 2 w 112"/>
              <a:gd name="T23" fmla="*/ 108 h 108"/>
              <a:gd name="T24" fmla="*/ 2 w 112"/>
              <a:gd name="T25" fmla="*/ 108 h 108"/>
              <a:gd name="T26" fmla="*/ 0 w 112"/>
              <a:gd name="T27" fmla="*/ 105 h 108"/>
              <a:gd name="T28" fmla="*/ 0 w 112"/>
              <a:gd name="T29" fmla="*/ 105 h 108"/>
              <a:gd name="T30" fmla="*/ 0 w 112"/>
              <a:gd name="T31" fmla="*/ 102 h 108"/>
              <a:gd name="T32" fmla="*/ 2 w 112"/>
              <a:gd name="T33" fmla="*/ 102 h 108"/>
              <a:gd name="T34" fmla="*/ 4 w 112"/>
              <a:gd name="T35" fmla="*/ 99 h 108"/>
              <a:gd name="T36" fmla="*/ 6 w 112"/>
              <a:gd name="T37" fmla="*/ 96 h 108"/>
              <a:gd name="T38" fmla="*/ 11 w 112"/>
              <a:gd name="T39" fmla="*/ 89 h 108"/>
              <a:gd name="T40" fmla="*/ 15 w 112"/>
              <a:gd name="T41" fmla="*/ 86 h 108"/>
              <a:gd name="T42" fmla="*/ 26 w 112"/>
              <a:gd name="T43" fmla="*/ 77 h 108"/>
              <a:gd name="T44" fmla="*/ 35 w 112"/>
              <a:gd name="T45" fmla="*/ 68 h 108"/>
              <a:gd name="T46" fmla="*/ 42 w 112"/>
              <a:gd name="T47" fmla="*/ 62 h 108"/>
              <a:gd name="T48" fmla="*/ 48 w 112"/>
              <a:gd name="T49" fmla="*/ 52 h 108"/>
              <a:gd name="T50" fmla="*/ 55 w 112"/>
              <a:gd name="T51" fmla="*/ 46 h 108"/>
              <a:gd name="T52" fmla="*/ 59 w 112"/>
              <a:gd name="T53" fmla="*/ 37 h 108"/>
              <a:gd name="T54" fmla="*/ 64 w 112"/>
              <a:gd name="T55" fmla="*/ 31 h 108"/>
              <a:gd name="T56" fmla="*/ 66 w 112"/>
              <a:gd name="T57" fmla="*/ 25 h 108"/>
              <a:gd name="T58" fmla="*/ 68 w 112"/>
              <a:gd name="T59" fmla="*/ 22 h 108"/>
              <a:gd name="T60" fmla="*/ 68 w 112"/>
              <a:gd name="T61" fmla="*/ 15 h 108"/>
              <a:gd name="T62" fmla="*/ 68 w 112"/>
              <a:gd name="T63" fmla="*/ 12 h 108"/>
              <a:gd name="T64" fmla="*/ 66 w 112"/>
              <a:gd name="T65" fmla="*/ 9 h 108"/>
              <a:gd name="T66" fmla="*/ 66 w 112"/>
              <a:gd name="T67" fmla="*/ 6 h 108"/>
              <a:gd name="T68" fmla="*/ 66 w 112"/>
              <a:gd name="T69" fmla="*/ 6 h 108"/>
              <a:gd name="T70" fmla="*/ 66 w 112"/>
              <a:gd name="T71" fmla="*/ 3 h 108"/>
              <a:gd name="T72" fmla="*/ 70 w 112"/>
              <a:gd name="T73" fmla="*/ 0 h 108"/>
              <a:gd name="T74" fmla="*/ 75 w 112"/>
              <a:gd name="T75" fmla="*/ 0 h 108"/>
              <a:gd name="T76" fmla="*/ 79 w 112"/>
              <a:gd name="T77" fmla="*/ 0 h 108"/>
              <a:gd name="T78" fmla="*/ 86 w 112"/>
              <a:gd name="T79" fmla="*/ 0 h 108"/>
              <a:gd name="T80" fmla="*/ 95 w 112"/>
              <a:gd name="T81" fmla="*/ 3 h 108"/>
              <a:gd name="T82" fmla="*/ 101 w 112"/>
              <a:gd name="T83" fmla="*/ 6 h 108"/>
              <a:gd name="T84" fmla="*/ 106 w 112"/>
              <a:gd name="T85" fmla="*/ 6 h 108"/>
              <a:gd name="T86" fmla="*/ 110 w 112"/>
              <a:gd name="T87" fmla="*/ 9 h 108"/>
              <a:gd name="T88" fmla="*/ 112 w 112"/>
              <a:gd name="T89" fmla="*/ 12 h 108"/>
              <a:gd name="T90" fmla="*/ 112 w 112"/>
              <a:gd name="T91" fmla="*/ 15 h 108"/>
              <a:gd name="T92" fmla="*/ 112 w 112"/>
              <a:gd name="T93" fmla="*/ 19 h 108"/>
              <a:gd name="T94" fmla="*/ 110 w 112"/>
              <a:gd name="T95" fmla="*/ 22 h 108"/>
              <a:gd name="T96" fmla="*/ 108 w 112"/>
              <a:gd name="T97" fmla="*/ 25 h 108"/>
              <a:gd name="T98" fmla="*/ 104 w 112"/>
              <a:gd name="T99" fmla="*/ 31 h 108"/>
              <a:gd name="T100" fmla="*/ 101 w 112"/>
              <a:gd name="T101" fmla="*/ 34 h 108"/>
              <a:gd name="T102" fmla="*/ 95 w 112"/>
              <a:gd name="T103" fmla="*/ 40 h 108"/>
              <a:gd name="T104" fmla="*/ 90 w 112"/>
              <a:gd name="T105" fmla="*/ 46 h 108"/>
              <a:gd name="T106" fmla="*/ 90 w 112"/>
              <a:gd name="T107" fmla="*/ 46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12" h="108">
                <a:moveTo>
                  <a:pt x="90" y="46"/>
                </a:moveTo>
                <a:lnTo>
                  <a:pt x="79" y="62"/>
                </a:lnTo>
                <a:lnTo>
                  <a:pt x="66" y="71"/>
                </a:lnTo>
                <a:lnTo>
                  <a:pt x="51" y="83"/>
                </a:lnTo>
                <a:lnTo>
                  <a:pt x="37" y="92"/>
                </a:lnTo>
                <a:lnTo>
                  <a:pt x="28" y="96"/>
                </a:lnTo>
                <a:lnTo>
                  <a:pt x="22" y="102"/>
                </a:lnTo>
                <a:lnTo>
                  <a:pt x="17" y="105"/>
                </a:lnTo>
                <a:lnTo>
                  <a:pt x="13" y="105"/>
                </a:lnTo>
                <a:lnTo>
                  <a:pt x="9" y="108"/>
                </a:lnTo>
                <a:lnTo>
                  <a:pt x="4" y="108"/>
                </a:lnTo>
                <a:lnTo>
                  <a:pt x="2" y="108"/>
                </a:lnTo>
                <a:lnTo>
                  <a:pt x="2" y="108"/>
                </a:lnTo>
                <a:lnTo>
                  <a:pt x="0" y="105"/>
                </a:lnTo>
                <a:lnTo>
                  <a:pt x="0" y="105"/>
                </a:lnTo>
                <a:lnTo>
                  <a:pt x="0" y="102"/>
                </a:lnTo>
                <a:lnTo>
                  <a:pt x="2" y="102"/>
                </a:lnTo>
                <a:lnTo>
                  <a:pt x="4" y="99"/>
                </a:lnTo>
                <a:lnTo>
                  <a:pt x="6" y="96"/>
                </a:lnTo>
                <a:lnTo>
                  <a:pt x="11" y="89"/>
                </a:lnTo>
                <a:lnTo>
                  <a:pt x="15" y="86"/>
                </a:lnTo>
                <a:lnTo>
                  <a:pt x="26" y="77"/>
                </a:lnTo>
                <a:lnTo>
                  <a:pt x="35" y="68"/>
                </a:lnTo>
                <a:lnTo>
                  <a:pt x="42" y="62"/>
                </a:lnTo>
                <a:lnTo>
                  <a:pt x="48" y="52"/>
                </a:lnTo>
                <a:lnTo>
                  <a:pt x="55" y="46"/>
                </a:lnTo>
                <a:lnTo>
                  <a:pt x="59" y="37"/>
                </a:lnTo>
                <a:lnTo>
                  <a:pt x="64" y="31"/>
                </a:lnTo>
                <a:lnTo>
                  <a:pt x="66" y="25"/>
                </a:lnTo>
                <a:lnTo>
                  <a:pt x="68" y="22"/>
                </a:lnTo>
                <a:lnTo>
                  <a:pt x="68" y="15"/>
                </a:lnTo>
                <a:lnTo>
                  <a:pt x="68" y="12"/>
                </a:lnTo>
                <a:lnTo>
                  <a:pt x="66" y="9"/>
                </a:lnTo>
                <a:lnTo>
                  <a:pt x="66" y="6"/>
                </a:lnTo>
                <a:lnTo>
                  <a:pt x="66" y="6"/>
                </a:lnTo>
                <a:lnTo>
                  <a:pt x="66" y="3"/>
                </a:lnTo>
                <a:lnTo>
                  <a:pt x="70" y="0"/>
                </a:lnTo>
                <a:lnTo>
                  <a:pt x="75" y="0"/>
                </a:lnTo>
                <a:lnTo>
                  <a:pt x="79" y="0"/>
                </a:lnTo>
                <a:lnTo>
                  <a:pt x="86" y="0"/>
                </a:lnTo>
                <a:lnTo>
                  <a:pt x="95" y="3"/>
                </a:lnTo>
                <a:lnTo>
                  <a:pt x="101" y="6"/>
                </a:lnTo>
                <a:lnTo>
                  <a:pt x="106" y="6"/>
                </a:lnTo>
                <a:lnTo>
                  <a:pt x="110" y="9"/>
                </a:lnTo>
                <a:lnTo>
                  <a:pt x="112" y="12"/>
                </a:lnTo>
                <a:lnTo>
                  <a:pt x="112" y="15"/>
                </a:lnTo>
                <a:lnTo>
                  <a:pt x="112" y="19"/>
                </a:lnTo>
                <a:lnTo>
                  <a:pt x="110" y="22"/>
                </a:lnTo>
                <a:lnTo>
                  <a:pt x="108" y="25"/>
                </a:lnTo>
                <a:lnTo>
                  <a:pt x="104" y="31"/>
                </a:lnTo>
                <a:lnTo>
                  <a:pt x="101" y="34"/>
                </a:lnTo>
                <a:lnTo>
                  <a:pt x="95" y="40"/>
                </a:lnTo>
                <a:lnTo>
                  <a:pt x="90" y="46"/>
                </a:lnTo>
                <a:lnTo>
                  <a:pt x="90" y="4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5" name="Freeform 290">
            <a:extLst>
              <a:ext uri="{FF2B5EF4-FFF2-40B4-BE49-F238E27FC236}">
                <a16:creationId xmlns:a16="http://schemas.microsoft.com/office/drawing/2014/main" xmlns="" id="{3B974015-129D-4222-9238-8C7F6EFE7A54}"/>
              </a:ext>
            </a:extLst>
          </p:cNvPr>
          <p:cNvSpPr>
            <a:spLocks/>
          </p:cNvSpPr>
          <p:nvPr/>
        </p:nvSpPr>
        <p:spPr bwMode="auto">
          <a:xfrm>
            <a:off x="1868528" y="4683393"/>
            <a:ext cx="793210" cy="301746"/>
          </a:xfrm>
          <a:custGeom>
            <a:avLst/>
            <a:gdLst>
              <a:gd name="T0" fmla="*/ 128 w 132"/>
              <a:gd name="T1" fmla="*/ 16 h 34"/>
              <a:gd name="T2" fmla="*/ 125 w 132"/>
              <a:gd name="T3" fmla="*/ 19 h 34"/>
              <a:gd name="T4" fmla="*/ 121 w 132"/>
              <a:gd name="T5" fmla="*/ 19 h 34"/>
              <a:gd name="T6" fmla="*/ 117 w 132"/>
              <a:gd name="T7" fmla="*/ 19 h 34"/>
              <a:gd name="T8" fmla="*/ 112 w 132"/>
              <a:gd name="T9" fmla="*/ 19 h 34"/>
              <a:gd name="T10" fmla="*/ 103 w 132"/>
              <a:gd name="T11" fmla="*/ 22 h 34"/>
              <a:gd name="T12" fmla="*/ 97 w 132"/>
              <a:gd name="T13" fmla="*/ 22 h 34"/>
              <a:gd name="T14" fmla="*/ 86 w 132"/>
              <a:gd name="T15" fmla="*/ 25 h 34"/>
              <a:gd name="T16" fmla="*/ 75 w 132"/>
              <a:gd name="T17" fmla="*/ 28 h 34"/>
              <a:gd name="T18" fmla="*/ 64 w 132"/>
              <a:gd name="T19" fmla="*/ 28 h 34"/>
              <a:gd name="T20" fmla="*/ 52 w 132"/>
              <a:gd name="T21" fmla="*/ 31 h 34"/>
              <a:gd name="T22" fmla="*/ 41 w 132"/>
              <a:gd name="T23" fmla="*/ 31 h 34"/>
              <a:gd name="T24" fmla="*/ 33 w 132"/>
              <a:gd name="T25" fmla="*/ 34 h 34"/>
              <a:gd name="T26" fmla="*/ 24 w 132"/>
              <a:gd name="T27" fmla="*/ 34 h 34"/>
              <a:gd name="T28" fmla="*/ 15 w 132"/>
              <a:gd name="T29" fmla="*/ 34 h 34"/>
              <a:gd name="T30" fmla="*/ 6 w 132"/>
              <a:gd name="T31" fmla="*/ 34 h 34"/>
              <a:gd name="T32" fmla="*/ 0 w 132"/>
              <a:gd name="T33" fmla="*/ 34 h 34"/>
              <a:gd name="T34" fmla="*/ 4 w 132"/>
              <a:gd name="T35" fmla="*/ 19 h 34"/>
              <a:gd name="T36" fmla="*/ 8 w 132"/>
              <a:gd name="T37" fmla="*/ 19 h 34"/>
              <a:gd name="T38" fmla="*/ 15 w 132"/>
              <a:gd name="T39" fmla="*/ 19 h 34"/>
              <a:gd name="T40" fmla="*/ 19 w 132"/>
              <a:gd name="T41" fmla="*/ 19 h 34"/>
              <a:gd name="T42" fmla="*/ 26 w 132"/>
              <a:gd name="T43" fmla="*/ 16 h 34"/>
              <a:gd name="T44" fmla="*/ 33 w 132"/>
              <a:gd name="T45" fmla="*/ 16 h 34"/>
              <a:gd name="T46" fmla="*/ 41 w 132"/>
              <a:gd name="T47" fmla="*/ 13 h 34"/>
              <a:gd name="T48" fmla="*/ 50 w 132"/>
              <a:gd name="T49" fmla="*/ 13 h 34"/>
              <a:gd name="T50" fmla="*/ 59 w 132"/>
              <a:gd name="T51" fmla="*/ 10 h 34"/>
              <a:gd name="T52" fmla="*/ 68 w 132"/>
              <a:gd name="T53" fmla="*/ 6 h 34"/>
              <a:gd name="T54" fmla="*/ 77 w 132"/>
              <a:gd name="T55" fmla="*/ 6 h 34"/>
              <a:gd name="T56" fmla="*/ 83 w 132"/>
              <a:gd name="T57" fmla="*/ 3 h 34"/>
              <a:gd name="T58" fmla="*/ 90 w 132"/>
              <a:gd name="T59" fmla="*/ 3 h 34"/>
              <a:gd name="T60" fmla="*/ 94 w 132"/>
              <a:gd name="T61" fmla="*/ 3 h 34"/>
              <a:gd name="T62" fmla="*/ 99 w 132"/>
              <a:gd name="T63" fmla="*/ 0 h 34"/>
              <a:gd name="T64" fmla="*/ 103 w 132"/>
              <a:gd name="T65" fmla="*/ 0 h 34"/>
              <a:gd name="T66" fmla="*/ 105 w 132"/>
              <a:gd name="T67" fmla="*/ 0 h 34"/>
              <a:gd name="T68" fmla="*/ 117 w 132"/>
              <a:gd name="T69" fmla="*/ 0 h 34"/>
              <a:gd name="T70" fmla="*/ 121 w 132"/>
              <a:gd name="T71" fmla="*/ 3 h 34"/>
              <a:gd name="T72" fmla="*/ 125 w 132"/>
              <a:gd name="T73" fmla="*/ 3 h 34"/>
              <a:gd name="T74" fmla="*/ 128 w 132"/>
              <a:gd name="T75" fmla="*/ 3 h 34"/>
              <a:gd name="T76" fmla="*/ 130 w 132"/>
              <a:gd name="T77" fmla="*/ 6 h 34"/>
              <a:gd name="T78" fmla="*/ 132 w 132"/>
              <a:gd name="T79" fmla="*/ 6 h 34"/>
              <a:gd name="T80" fmla="*/ 132 w 132"/>
              <a:gd name="T81" fmla="*/ 10 h 34"/>
              <a:gd name="T82" fmla="*/ 132 w 132"/>
              <a:gd name="T83" fmla="*/ 13 h 34"/>
              <a:gd name="T84" fmla="*/ 132 w 132"/>
              <a:gd name="T85" fmla="*/ 16 h 34"/>
              <a:gd name="T86" fmla="*/ 130 w 132"/>
              <a:gd name="T87" fmla="*/ 16 h 34"/>
              <a:gd name="T88" fmla="*/ 128 w 132"/>
              <a:gd name="T89" fmla="*/ 16 h 34"/>
              <a:gd name="T90" fmla="*/ 128 w 132"/>
              <a:gd name="T91" fmla="*/ 16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32" h="34">
                <a:moveTo>
                  <a:pt x="128" y="16"/>
                </a:moveTo>
                <a:lnTo>
                  <a:pt x="125" y="19"/>
                </a:lnTo>
                <a:lnTo>
                  <a:pt x="121" y="19"/>
                </a:lnTo>
                <a:lnTo>
                  <a:pt x="117" y="19"/>
                </a:lnTo>
                <a:lnTo>
                  <a:pt x="112" y="19"/>
                </a:lnTo>
                <a:lnTo>
                  <a:pt x="103" y="22"/>
                </a:lnTo>
                <a:lnTo>
                  <a:pt x="97" y="22"/>
                </a:lnTo>
                <a:lnTo>
                  <a:pt x="86" y="25"/>
                </a:lnTo>
                <a:lnTo>
                  <a:pt x="75" y="28"/>
                </a:lnTo>
                <a:lnTo>
                  <a:pt x="64" y="28"/>
                </a:lnTo>
                <a:lnTo>
                  <a:pt x="52" y="31"/>
                </a:lnTo>
                <a:lnTo>
                  <a:pt x="41" y="31"/>
                </a:lnTo>
                <a:lnTo>
                  <a:pt x="33" y="34"/>
                </a:lnTo>
                <a:lnTo>
                  <a:pt x="24" y="34"/>
                </a:lnTo>
                <a:lnTo>
                  <a:pt x="15" y="34"/>
                </a:lnTo>
                <a:lnTo>
                  <a:pt x="6" y="34"/>
                </a:lnTo>
                <a:lnTo>
                  <a:pt x="0" y="34"/>
                </a:lnTo>
                <a:lnTo>
                  <a:pt x="4" y="19"/>
                </a:lnTo>
                <a:lnTo>
                  <a:pt x="8" y="19"/>
                </a:lnTo>
                <a:lnTo>
                  <a:pt x="15" y="19"/>
                </a:lnTo>
                <a:lnTo>
                  <a:pt x="19" y="19"/>
                </a:lnTo>
                <a:lnTo>
                  <a:pt x="26" y="16"/>
                </a:lnTo>
                <a:lnTo>
                  <a:pt x="33" y="16"/>
                </a:lnTo>
                <a:lnTo>
                  <a:pt x="41" y="13"/>
                </a:lnTo>
                <a:lnTo>
                  <a:pt x="50" y="13"/>
                </a:lnTo>
                <a:lnTo>
                  <a:pt x="59" y="10"/>
                </a:lnTo>
                <a:lnTo>
                  <a:pt x="68" y="6"/>
                </a:lnTo>
                <a:lnTo>
                  <a:pt x="77" y="6"/>
                </a:lnTo>
                <a:lnTo>
                  <a:pt x="83" y="3"/>
                </a:lnTo>
                <a:lnTo>
                  <a:pt x="90" y="3"/>
                </a:lnTo>
                <a:lnTo>
                  <a:pt x="94" y="3"/>
                </a:lnTo>
                <a:lnTo>
                  <a:pt x="99" y="0"/>
                </a:lnTo>
                <a:lnTo>
                  <a:pt x="103" y="0"/>
                </a:lnTo>
                <a:lnTo>
                  <a:pt x="105" y="0"/>
                </a:lnTo>
                <a:lnTo>
                  <a:pt x="117" y="0"/>
                </a:lnTo>
                <a:lnTo>
                  <a:pt x="121" y="3"/>
                </a:lnTo>
                <a:lnTo>
                  <a:pt x="125" y="3"/>
                </a:lnTo>
                <a:lnTo>
                  <a:pt x="128" y="3"/>
                </a:lnTo>
                <a:lnTo>
                  <a:pt x="130" y="6"/>
                </a:lnTo>
                <a:lnTo>
                  <a:pt x="132" y="6"/>
                </a:lnTo>
                <a:lnTo>
                  <a:pt x="132" y="10"/>
                </a:lnTo>
                <a:lnTo>
                  <a:pt x="132" y="13"/>
                </a:lnTo>
                <a:lnTo>
                  <a:pt x="132" y="16"/>
                </a:lnTo>
                <a:lnTo>
                  <a:pt x="130" y="16"/>
                </a:lnTo>
                <a:lnTo>
                  <a:pt x="128" y="16"/>
                </a:lnTo>
                <a:lnTo>
                  <a:pt x="128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6" name="Freeform 291">
            <a:extLst>
              <a:ext uri="{FF2B5EF4-FFF2-40B4-BE49-F238E27FC236}">
                <a16:creationId xmlns:a16="http://schemas.microsoft.com/office/drawing/2014/main" xmlns="" id="{743C16C9-DC8E-4D86-8459-3941CCB2E373}"/>
              </a:ext>
            </a:extLst>
          </p:cNvPr>
          <p:cNvSpPr>
            <a:spLocks/>
          </p:cNvSpPr>
          <p:nvPr/>
        </p:nvSpPr>
        <p:spPr bwMode="auto">
          <a:xfrm>
            <a:off x="1333714" y="5153764"/>
            <a:ext cx="1340047" cy="408245"/>
          </a:xfrm>
          <a:custGeom>
            <a:avLst/>
            <a:gdLst>
              <a:gd name="T0" fmla="*/ 29 w 223"/>
              <a:gd name="T1" fmla="*/ 46 h 46"/>
              <a:gd name="T2" fmla="*/ 20 w 223"/>
              <a:gd name="T3" fmla="*/ 43 h 46"/>
              <a:gd name="T4" fmla="*/ 16 w 223"/>
              <a:gd name="T5" fmla="*/ 43 h 46"/>
              <a:gd name="T6" fmla="*/ 11 w 223"/>
              <a:gd name="T7" fmla="*/ 40 h 46"/>
              <a:gd name="T8" fmla="*/ 7 w 223"/>
              <a:gd name="T9" fmla="*/ 37 h 46"/>
              <a:gd name="T10" fmla="*/ 2 w 223"/>
              <a:gd name="T11" fmla="*/ 34 h 46"/>
              <a:gd name="T12" fmla="*/ 0 w 223"/>
              <a:gd name="T13" fmla="*/ 34 h 46"/>
              <a:gd name="T14" fmla="*/ 0 w 223"/>
              <a:gd name="T15" fmla="*/ 31 h 46"/>
              <a:gd name="T16" fmla="*/ 0 w 223"/>
              <a:gd name="T17" fmla="*/ 31 h 46"/>
              <a:gd name="T18" fmla="*/ 0 w 223"/>
              <a:gd name="T19" fmla="*/ 31 h 46"/>
              <a:gd name="T20" fmla="*/ 2 w 223"/>
              <a:gd name="T21" fmla="*/ 27 h 46"/>
              <a:gd name="T22" fmla="*/ 5 w 223"/>
              <a:gd name="T23" fmla="*/ 27 h 46"/>
              <a:gd name="T24" fmla="*/ 7 w 223"/>
              <a:gd name="T25" fmla="*/ 27 h 46"/>
              <a:gd name="T26" fmla="*/ 11 w 223"/>
              <a:gd name="T27" fmla="*/ 27 h 46"/>
              <a:gd name="T28" fmla="*/ 18 w 223"/>
              <a:gd name="T29" fmla="*/ 24 h 46"/>
              <a:gd name="T30" fmla="*/ 36 w 223"/>
              <a:gd name="T31" fmla="*/ 24 h 46"/>
              <a:gd name="T32" fmla="*/ 53 w 223"/>
              <a:gd name="T33" fmla="*/ 24 h 46"/>
              <a:gd name="T34" fmla="*/ 58 w 223"/>
              <a:gd name="T35" fmla="*/ 21 h 46"/>
              <a:gd name="T36" fmla="*/ 64 w 223"/>
              <a:gd name="T37" fmla="*/ 21 h 46"/>
              <a:gd name="T38" fmla="*/ 73 w 223"/>
              <a:gd name="T39" fmla="*/ 21 h 46"/>
              <a:gd name="T40" fmla="*/ 82 w 223"/>
              <a:gd name="T41" fmla="*/ 18 h 46"/>
              <a:gd name="T42" fmla="*/ 91 w 223"/>
              <a:gd name="T43" fmla="*/ 18 h 46"/>
              <a:gd name="T44" fmla="*/ 104 w 223"/>
              <a:gd name="T45" fmla="*/ 15 h 46"/>
              <a:gd name="T46" fmla="*/ 117 w 223"/>
              <a:gd name="T47" fmla="*/ 12 h 46"/>
              <a:gd name="T48" fmla="*/ 130 w 223"/>
              <a:gd name="T49" fmla="*/ 12 h 46"/>
              <a:gd name="T50" fmla="*/ 144 w 223"/>
              <a:gd name="T51" fmla="*/ 9 h 46"/>
              <a:gd name="T52" fmla="*/ 157 w 223"/>
              <a:gd name="T53" fmla="*/ 6 h 46"/>
              <a:gd name="T54" fmla="*/ 168 w 223"/>
              <a:gd name="T55" fmla="*/ 6 h 46"/>
              <a:gd name="T56" fmla="*/ 179 w 223"/>
              <a:gd name="T57" fmla="*/ 3 h 46"/>
              <a:gd name="T58" fmla="*/ 188 w 223"/>
              <a:gd name="T59" fmla="*/ 3 h 46"/>
              <a:gd name="T60" fmla="*/ 194 w 223"/>
              <a:gd name="T61" fmla="*/ 0 h 46"/>
              <a:gd name="T62" fmla="*/ 199 w 223"/>
              <a:gd name="T63" fmla="*/ 0 h 46"/>
              <a:gd name="T64" fmla="*/ 203 w 223"/>
              <a:gd name="T65" fmla="*/ 0 h 46"/>
              <a:gd name="T66" fmla="*/ 210 w 223"/>
              <a:gd name="T67" fmla="*/ 0 h 46"/>
              <a:gd name="T68" fmla="*/ 214 w 223"/>
              <a:gd name="T69" fmla="*/ 3 h 46"/>
              <a:gd name="T70" fmla="*/ 219 w 223"/>
              <a:gd name="T71" fmla="*/ 6 h 46"/>
              <a:gd name="T72" fmla="*/ 221 w 223"/>
              <a:gd name="T73" fmla="*/ 6 h 46"/>
              <a:gd name="T74" fmla="*/ 223 w 223"/>
              <a:gd name="T75" fmla="*/ 9 h 46"/>
              <a:gd name="T76" fmla="*/ 221 w 223"/>
              <a:gd name="T77" fmla="*/ 12 h 46"/>
              <a:gd name="T78" fmla="*/ 219 w 223"/>
              <a:gd name="T79" fmla="*/ 12 h 46"/>
              <a:gd name="T80" fmla="*/ 214 w 223"/>
              <a:gd name="T81" fmla="*/ 15 h 46"/>
              <a:gd name="T82" fmla="*/ 208 w 223"/>
              <a:gd name="T83" fmla="*/ 15 h 46"/>
              <a:gd name="T84" fmla="*/ 201 w 223"/>
              <a:gd name="T85" fmla="*/ 18 h 46"/>
              <a:gd name="T86" fmla="*/ 192 w 223"/>
              <a:gd name="T87" fmla="*/ 18 h 46"/>
              <a:gd name="T88" fmla="*/ 183 w 223"/>
              <a:gd name="T89" fmla="*/ 21 h 46"/>
              <a:gd name="T90" fmla="*/ 161 w 223"/>
              <a:gd name="T91" fmla="*/ 24 h 46"/>
              <a:gd name="T92" fmla="*/ 137 w 223"/>
              <a:gd name="T93" fmla="*/ 27 h 46"/>
              <a:gd name="T94" fmla="*/ 113 w 223"/>
              <a:gd name="T95" fmla="*/ 34 h 46"/>
              <a:gd name="T96" fmla="*/ 86 w 223"/>
              <a:gd name="T97" fmla="*/ 37 h 46"/>
              <a:gd name="T98" fmla="*/ 75 w 223"/>
              <a:gd name="T99" fmla="*/ 40 h 46"/>
              <a:gd name="T100" fmla="*/ 64 w 223"/>
              <a:gd name="T101" fmla="*/ 43 h 46"/>
              <a:gd name="T102" fmla="*/ 53 w 223"/>
              <a:gd name="T103" fmla="*/ 43 h 46"/>
              <a:gd name="T104" fmla="*/ 47 w 223"/>
              <a:gd name="T105" fmla="*/ 46 h 46"/>
              <a:gd name="T106" fmla="*/ 40 w 223"/>
              <a:gd name="T107" fmla="*/ 46 h 46"/>
              <a:gd name="T108" fmla="*/ 36 w 223"/>
              <a:gd name="T109" fmla="*/ 46 h 46"/>
              <a:gd name="T110" fmla="*/ 31 w 223"/>
              <a:gd name="T111" fmla="*/ 46 h 46"/>
              <a:gd name="T112" fmla="*/ 29 w 223"/>
              <a:gd name="T113" fmla="*/ 46 h 46"/>
              <a:gd name="T114" fmla="*/ 29 w 223"/>
              <a:gd name="T115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23" h="46">
                <a:moveTo>
                  <a:pt x="29" y="46"/>
                </a:moveTo>
                <a:lnTo>
                  <a:pt x="20" y="43"/>
                </a:lnTo>
                <a:lnTo>
                  <a:pt x="16" y="43"/>
                </a:lnTo>
                <a:lnTo>
                  <a:pt x="11" y="40"/>
                </a:lnTo>
                <a:lnTo>
                  <a:pt x="7" y="37"/>
                </a:lnTo>
                <a:lnTo>
                  <a:pt x="2" y="34"/>
                </a:lnTo>
                <a:lnTo>
                  <a:pt x="0" y="34"/>
                </a:lnTo>
                <a:lnTo>
                  <a:pt x="0" y="31"/>
                </a:lnTo>
                <a:lnTo>
                  <a:pt x="0" y="31"/>
                </a:lnTo>
                <a:lnTo>
                  <a:pt x="0" y="31"/>
                </a:lnTo>
                <a:lnTo>
                  <a:pt x="2" y="27"/>
                </a:lnTo>
                <a:lnTo>
                  <a:pt x="5" y="27"/>
                </a:lnTo>
                <a:lnTo>
                  <a:pt x="7" y="27"/>
                </a:lnTo>
                <a:lnTo>
                  <a:pt x="11" y="27"/>
                </a:lnTo>
                <a:lnTo>
                  <a:pt x="18" y="24"/>
                </a:lnTo>
                <a:lnTo>
                  <a:pt x="36" y="24"/>
                </a:lnTo>
                <a:lnTo>
                  <a:pt x="53" y="24"/>
                </a:lnTo>
                <a:lnTo>
                  <a:pt x="58" y="21"/>
                </a:lnTo>
                <a:lnTo>
                  <a:pt x="64" y="21"/>
                </a:lnTo>
                <a:lnTo>
                  <a:pt x="73" y="21"/>
                </a:lnTo>
                <a:lnTo>
                  <a:pt x="82" y="18"/>
                </a:lnTo>
                <a:lnTo>
                  <a:pt x="91" y="18"/>
                </a:lnTo>
                <a:lnTo>
                  <a:pt x="104" y="15"/>
                </a:lnTo>
                <a:lnTo>
                  <a:pt x="117" y="12"/>
                </a:lnTo>
                <a:lnTo>
                  <a:pt x="130" y="12"/>
                </a:lnTo>
                <a:lnTo>
                  <a:pt x="144" y="9"/>
                </a:lnTo>
                <a:lnTo>
                  <a:pt x="157" y="6"/>
                </a:lnTo>
                <a:lnTo>
                  <a:pt x="168" y="6"/>
                </a:lnTo>
                <a:lnTo>
                  <a:pt x="179" y="3"/>
                </a:lnTo>
                <a:lnTo>
                  <a:pt x="188" y="3"/>
                </a:lnTo>
                <a:lnTo>
                  <a:pt x="194" y="0"/>
                </a:lnTo>
                <a:lnTo>
                  <a:pt x="199" y="0"/>
                </a:lnTo>
                <a:lnTo>
                  <a:pt x="203" y="0"/>
                </a:lnTo>
                <a:lnTo>
                  <a:pt x="210" y="0"/>
                </a:lnTo>
                <a:lnTo>
                  <a:pt x="214" y="3"/>
                </a:lnTo>
                <a:lnTo>
                  <a:pt x="219" y="6"/>
                </a:lnTo>
                <a:lnTo>
                  <a:pt x="221" y="6"/>
                </a:lnTo>
                <a:lnTo>
                  <a:pt x="223" y="9"/>
                </a:lnTo>
                <a:lnTo>
                  <a:pt x="221" y="12"/>
                </a:lnTo>
                <a:lnTo>
                  <a:pt x="219" y="12"/>
                </a:lnTo>
                <a:lnTo>
                  <a:pt x="214" y="15"/>
                </a:lnTo>
                <a:lnTo>
                  <a:pt x="208" y="15"/>
                </a:lnTo>
                <a:lnTo>
                  <a:pt x="201" y="18"/>
                </a:lnTo>
                <a:lnTo>
                  <a:pt x="192" y="18"/>
                </a:lnTo>
                <a:lnTo>
                  <a:pt x="183" y="21"/>
                </a:lnTo>
                <a:lnTo>
                  <a:pt x="161" y="24"/>
                </a:lnTo>
                <a:lnTo>
                  <a:pt x="137" y="27"/>
                </a:lnTo>
                <a:lnTo>
                  <a:pt x="113" y="34"/>
                </a:lnTo>
                <a:lnTo>
                  <a:pt x="86" y="37"/>
                </a:lnTo>
                <a:lnTo>
                  <a:pt x="75" y="40"/>
                </a:lnTo>
                <a:lnTo>
                  <a:pt x="64" y="43"/>
                </a:lnTo>
                <a:lnTo>
                  <a:pt x="53" y="43"/>
                </a:lnTo>
                <a:lnTo>
                  <a:pt x="47" y="46"/>
                </a:lnTo>
                <a:lnTo>
                  <a:pt x="40" y="46"/>
                </a:lnTo>
                <a:lnTo>
                  <a:pt x="36" y="46"/>
                </a:lnTo>
                <a:lnTo>
                  <a:pt x="31" y="46"/>
                </a:lnTo>
                <a:lnTo>
                  <a:pt x="29" y="46"/>
                </a:lnTo>
                <a:lnTo>
                  <a:pt x="29" y="4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7" name="Freeform 296">
            <a:extLst>
              <a:ext uri="{FF2B5EF4-FFF2-40B4-BE49-F238E27FC236}">
                <a16:creationId xmlns:a16="http://schemas.microsoft.com/office/drawing/2014/main" xmlns="" id="{C13AEF36-00DB-4597-A58F-2B115FA71809}"/>
              </a:ext>
            </a:extLst>
          </p:cNvPr>
          <p:cNvSpPr>
            <a:spLocks/>
          </p:cNvSpPr>
          <p:nvPr/>
        </p:nvSpPr>
        <p:spPr bwMode="auto">
          <a:xfrm>
            <a:off x="1519996" y="4905267"/>
            <a:ext cx="715093" cy="1286861"/>
          </a:xfrm>
          <a:custGeom>
            <a:avLst/>
            <a:gdLst>
              <a:gd name="T0" fmla="*/ 66 w 119"/>
              <a:gd name="T1" fmla="*/ 114 h 145"/>
              <a:gd name="T2" fmla="*/ 55 w 119"/>
              <a:gd name="T3" fmla="*/ 120 h 145"/>
              <a:gd name="T4" fmla="*/ 44 w 119"/>
              <a:gd name="T5" fmla="*/ 126 h 145"/>
              <a:gd name="T6" fmla="*/ 33 w 119"/>
              <a:gd name="T7" fmla="*/ 132 h 145"/>
              <a:gd name="T8" fmla="*/ 22 w 119"/>
              <a:gd name="T9" fmla="*/ 136 h 145"/>
              <a:gd name="T10" fmla="*/ 18 w 119"/>
              <a:gd name="T11" fmla="*/ 139 h 145"/>
              <a:gd name="T12" fmla="*/ 13 w 119"/>
              <a:gd name="T13" fmla="*/ 142 h 145"/>
              <a:gd name="T14" fmla="*/ 9 w 119"/>
              <a:gd name="T15" fmla="*/ 142 h 145"/>
              <a:gd name="T16" fmla="*/ 7 w 119"/>
              <a:gd name="T17" fmla="*/ 145 h 145"/>
              <a:gd name="T18" fmla="*/ 5 w 119"/>
              <a:gd name="T19" fmla="*/ 145 h 145"/>
              <a:gd name="T20" fmla="*/ 2 w 119"/>
              <a:gd name="T21" fmla="*/ 145 h 145"/>
              <a:gd name="T22" fmla="*/ 0 w 119"/>
              <a:gd name="T23" fmla="*/ 145 h 145"/>
              <a:gd name="T24" fmla="*/ 0 w 119"/>
              <a:gd name="T25" fmla="*/ 145 h 145"/>
              <a:gd name="T26" fmla="*/ 0 w 119"/>
              <a:gd name="T27" fmla="*/ 145 h 145"/>
              <a:gd name="T28" fmla="*/ 2 w 119"/>
              <a:gd name="T29" fmla="*/ 145 h 145"/>
              <a:gd name="T30" fmla="*/ 5 w 119"/>
              <a:gd name="T31" fmla="*/ 145 h 145"/>
              <a:gd name="T32" fmla="*/ 7 w 119"/>
              <a:gd name="T33" fmla="*/ 142 h 145"/>
              <a:gd name="T34" fmla="*/ 11 w 119"/>
              <a:gd name="T35" fmla="*/ 142 h 145"/>
              <a:gd name="T36" fmla="*/ 16 w 119"/>
              <a:gd name="T37" fmla="*/ 139 h 145"/>
              <a:gd name="T38" fmla="*/ 20 w 119"/>
              <a:gd name="T39" fmla="*/ 136 h 145"/>
              <a:gd name="T40" fmla="*/ 27 w 119"/>
              <a:gd name="T41" fmla="*/ 132 h 145"/>
              <a:gd name="T42" fmla="*/ 40 w 119"/>
              <a:gd name="T43" fmla="*/ 126 h 145"/>
              <a:gd name="T44" fmla="*/ 53 w 119"/>
              <a:gd name="T45" fmla="*/ 117 h 145"/>
              <a:gd name="T46" fmla="*/ 64 w 119"/>
              <a:gd name="T47" fmla="*/ 108 h 145"/>
              <a:gd name="T48" fmla="*/ 73 w 119"/>
              <a:gd name="T49" fmla="*/ 99 h 145"/>
              <a:gd name="T50" fmla="*/ 82 w 119"/>
              <a:gd name="T51" fmla="*/ 86 h 145"/>
              <a:gd name="T52" fmla="*/ 88 w 119"/>
              <a:gd name="T53" fmla="*/ 74 h 145"/>
              <a:gd name="T54" fmla="*/ 93 w 119"/>
              <a:gd name="T55" fmla="*/ 62 h 145"/>
              <a:gd name="T56" fmla="*/ 97 w 119"/>
              <a:gd name="T57" fmla="*/ 49 h 145"/>
              <a:gd name="T58" fmla="*/ 102 w 119"/>
              <a:gd name="T59" fmla="*/ 34 h 145"/>
              <a:gd name="T60" fmla="*/ 104 w 119"/>
              <a:gd name="T61" fmla="*/ 22 h 145"/>
              <a:gd name="T62" fmla="*/ 104 w 119"/>
              <a:gd name="T63" fmla="*/ 9 h 145"/>
              <a:gd name="T64" fmla="*/ 104 w 119"/>
              <a:gd name="T65" fmla="*/ 0 h 145"/>
              <a:gd name="T66" fmla="*/ 119 w 119"/>
              <a:gd name="T67" fmla="*/ 0 h 145"/>
              <a:gd name="T68" fmla="*/ 119 w 119"/>
              <a:gd name="T69" fmla="*/ 6 h 145"/>
              <a:gd name="T70" fmla="*/ 119 w 119"/>
              <a:gd name="T71" fmla="*/ 15 h 145"/>
              <a:gd name="T72" fmla="*/ 117 w 119"/>
              <a:gd name="T73" fmla="*/ 25 h 145"/>
              <a:gd name="T74" fmla="*/ 115 w 119"/>
              <a:gd name="T75" fmla="*/ 37 h 145"/>
              <a:gd name="T76" fmla="*/ 110 w 119"/>
              <a:gd name="T77" fmla="*/ 49 h 145"/>
              <a:gd name="T78" fmla="*/ 106 w 119"/>
              <a:gd name="T79" fmla="*/ 62 h 145"/>
              <a:gd name="T80" fmla="*/ 104 w 119"/>
              <a:gd name="T81" fmla="*/ 71 h 145"/>
              <a:gd name="T82" fmla="*/ 97 w 119"/>
              <a:gd name="T83" fmla="*/ 80 h 145"/>
              <a:gd name="T84" fmla="*/ 91 w 119"/>
              <a:gd name="T85" fmla="*/ 89 h 145"/>
              <a:gd name="T86" fmla="*/ 84 w 119"/>
              <a:gd name="T87" fmla="*/ 99 h 145"/>
              <a:gd name="T88" fmla="*/ 75 w 119"/>
              <a:gd name="T89" fmla="*/ 108 h 145"/>
              <a:gd name="T90" fmla="*/ 66 w 119"/>
              <a:gd name="T91" fmla="*/ 114 h 145"/>
              <a:gd name="T92" fmla="*/ 66 w 119"/>
              <a:gd name="T93" fmla="*/ 114 h 1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19" h="145">
                <a:moveTo>
                  <a:pt x="66" y="114"/>
                </a:moveTo>
                <a:lnTo>
                  <a:pt x="55" y="120"/>
                </a:lnTo>
                <a:lnTo>
                  <a:pt x="44" y="126"/>
                </a:lnTo>
                <a:lnTo>
                  <a:pt x="33" y="132"/>
                </a:lnTo>
                <a:lnTo>
                  <a:pt x="22" y="136"/>
                </a:lnTo>
                <a:lnTo>
                  <a:pt x="18" y="139"/>
                </a:lnTo>
                <a:lnTo>
                  <a:pt x="13" y="142"/>
                </a:lnTo>
                <a:lnTo>
                  <a:pt x="9" y="142"/>
                </a:lnTo>
                <a:lnTo>
                  <a:pt x="7" y="145"/>
                </a:lnTo>
                <a:lnTo>
                  <a:pt x="5" y="145"/>
                </a:lnTo>
                <a:lnTo>
                  <a:pt x="2" y="145"/>
                </a:lnTo>
                <a:lnTo>
                  <a:pt x="0" y="145"/>
                </a:lnTo>
                <a:lnTo>
                  <a:pt x="0" y="145"/>
                </a:lnTo>
                <a:lnTo>
                  <a:pt x="0" y="145"/>
                </a:lnTo>
                <a:lnTo>
                  <a:pt x="2" y="145"/>
                </a:lnTo>
                <a:lnTo>
                  <a:pt x="5" y="145"/>
                </a:lnTo>
                <a:lnTo>
                  <a:pt x="7" y="142"/>
                </a:lnTo>
                <a:lnTo>
                  <a:pt x="11" y="142"/>
                </a:lnTo>
                <a:lnTo>
                  <a:pt x="16" y="139"/>
                </a:lnTo>
                <a:lnTo>
                  <a:pt x="20" y="136"/>
                </a:lnTo>
                <a:lnTo>
                  <a:pt x="27" y="132"/>
                </a:lnTo>
                <a:lnTo>
                  <a:pt x="40" y="126"/>
                </a:lnTo>
                <a:lnTo>
                  <a:pt x="53" y="117"/>
                </a:lnTo>
                <a:lnTo>
                  <a:pt x="64" y="108"/>
                </a:lnTo>
                <a:lnTo>
                  <a:pt x="73" y="99"/>
                </a:lnTo>
                <a:lnTo>
                  <a:pt x="82" y="86"/>
                </a:lnTo>
                <a:lnTo>
                  <a:pt x="88" y="74"/>
                </a:lnTo>
                <a:lnTo>
                  <a:pt x="93" y="62"/>
                </a:lnTo>
                <a:lnTo>
                  <a:pt x="97" y="49"/>
                </a:lnTo>
                <a:lnTo>
                  <a:pt x="102" y="34"/>
                </a:lnTo>
                <a:lnTo>
                  <a:pt x="104" y="22"/>
                </a:lnTo>
                <a:lnTo>
                  <a:pt x="104" y="9"/>
                </a:lnTo>
                <a:lnTo>
                  <a:pt x="104" y="0"/>
                </a:lnTo>
                <a:lnTo>
                  <a:pt x="119" y="0"/>
                </a:lnTo>
                <a:lnTo>
                  <a:pt x="119" y="6"/>
                </a:lnTo>
                <a:lnTo>
                  <a:pt x="119" y="15"/>
                </a:lnTo>
                <a:lnTo>
                  <a:pt x="117" y="25"/>
                </a:lnTo>
                <a:lnTo>
                  <a:pt x="115" y="37"/>
                </a:lnTo>
                <a:lnTo>
                  <a:pt x="110" y="49"/>
                </a:lnTo>
                <a:lnTo>
                  <a:pt x="106" y="62"/>
                </a:lnTo>
                <a:lnTo>
                  <a:pt x="104" y="71"/>
                </a:lnTo>
                <a:lnTo>
                  <a:pt x="97" y="80"/>
                </a:lnTo>
                <a:lnTo>
                  <a:pt x="91" y="89"/>
                </a:lnTo>
                <a:lnTo>
                  <a:pt x="84" y="99"/>
                </a:lnTo>
                <a:lnTo>
                  <a:pt x="75" y="108"/>
                </a:lnTo>
                <a:lnTo>
                  <a:pt x="66" y="114"/>
                </a:lnTo>
                <a:lnTo>
                  <a:pt x="66" y="11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8" name="Freeform 292">
            <a:extLst>
              <a:ext uri="{FF2B5EF4-FFF2-40B4-BE49-F238E27FC236}">
                <a16:creationId xmlns:a16="http://schemas.microsoft.com/office/drawing/2014/main" xmlns="" id="{3A6BC453-539C-4C3B-8378-9C2410087CF9}"/>
              </a:ext>
            </a:extLst>
          </p:cNvPr>
          <p:cNvSpPr>
            <a:spLocks/>
          </p:cNvSpPr>
          <p:nvPr/>
        </p:nvSpPr>
        <p:spPr bwMode="auto">
          <a:xfrm>
            <a:off x="2211053" y="5535381"/>
            <a:ext cx="450690" cy="488121"/>
          </a:xfrm>
          <a:custGeom>
            <a:avLst/>
            <a:gdLst>
              <a:gd name="T0" fmla="*/ 53 w 75"/>
              <a:gd name="T1" fmla="*/ 15 h 55"/>
              <a:gd name="T2" fmla="*/ 60 w 75"/>
              <a:gd name="T3" fmla="*/ 21 h 55"/>
              <a:gd name="T4" fmla="*/ 66 w 75"/>
              <a:gd name="T5" fmla="*/ 24 h 55"/>
              <a:gd name="T6" fmla="*/ 71 w 75"/>
              <a:gd name="T7" fmla="*/ 28 h 55"/>
              <a:gd name="T8" fmla="*/ 71 w 75"/>
              <a:gd name="T9" fmla="*/ 31 h 55"/>
              <a:gd name="T10" fmla="*/ 73 w 75"/>
              <a:gd name="T11" fmla="*/ 31 h 55"/>
              <a:gd name="T12" fmla="*/ 75 w 75"/>
              <a:gd name="T13" fmla="*/ 34 h 55"/>
              <a:gd name="T14" fmla="*/ 75 w 75"/>
              <a:gd name="T15" fmla="*/ 37 h 55"/>
              <a:gd name="T16" fmla="*/ 75 w 75"/>
              <a:gd name="T17" fmla="*/ 40 h 55"/>
              <a:gd name="T18" fmla="*/ 73 w 75"/>
              <a:gd name="T19" fmla="*/ 43 h 55"/>
              <a:gd name="T20" fmla="*/ 71 w 75"/>
              <a:gd name="T21" fmla="*/ 46 h 55"/>
              <a:gd name="T22" fmla="*/ 68 w 75"/>
              <a:gd name="T23" fmla="*/ 49 h 55"/>
              <a:gd name="T24" fmla="*/ 66 w 75"/>
              <a:gd name="T25" fmla="*/ 52 h 55"/>
              <a:gd name="T26" fmla="*/ 62 w 75"/>
              <a:gd name="T27" fmla="*/ 52 h 55"/>
              <a:gd name="T28" fmla="*/ 60 w 75"/>
              <a:gd name="T29" fmla="*/ 55 h 55"/>
              <a:gd name="T30" fmla="*/ 57 w 75"/>
              <a:gd name="T31" fmla="*/ 52 h 55"/>
              <a:gd name="T32" fmla="*/ 53 w 75"/>
              <a:gd name="T33" fmla="*/ 52 h 55"/>
              <a:gd name="T34" fmla="*/ 51 w 75"/>
              <a:gd name="T35" fmla="*/ 49 h 55"/>
              <a:gd name="T36" fmla="*/ 46 w 75"/>
              <a:gd name="T37" fmla="*/ 49 h 55"/>
              <a:gd name="T38" fmla="*/ 42 w 75"/>
              <a:gd name="T39" fmla="*/ 43 h 55"/>
              <a:gd name="T40" fmla="*/ 37 w 75"/>
              <a:gd name="T41" fmla="*/ 40 h 55"/>
              <a:gd name="T42" fmla="*/ 31 w 75"/>
              <a:gd name="T43" fmla="*/ 34 h 55"/>
              <a:gd name="T44" fmla="*/ 24 w 75"/>
              <a:gd name="T45" fmla="*/ 31 h 55"/>
              <a:gd name="T46" fmla="*/ 20 w 75"/>
              <a:gd name="T47" fmla="*/ 24 h 55"/>
              <a:gd name="T48" fmla="*/ 13 w 75"/>
              <a:gd name="T49" fmla="*/ 18 h 55"/>
              <a:gd name="T50" fmla="*/ 9 w 75"/>
              <a:gd name="T51" fmla="*/ 15 h 55"/>
              <a:gd name="T52" fmla="*/ 4 w 75"/>
              <a:gd name="T53" fmla="*/ 9 h 55"/>
              <a:gd name="T54" fmla="*/ 2 w 75"/>
              <a:gd name="T55" fmla="*/ 6 h 55"/>
              <a:gd name="T56" fmla="*/ 0 w 75"/>
              <a:gd name="T57" fmla="*/ 6 h 55"/>
              <a:gd name="T58" fmla="*/ 0 w 75"/>
              <a:gd name="T59" fmla="*/ 3 h 55"/>
              <a:gd name="T60" fmla="*/ 0 w 75"/>
              <a:gd name="T61" fmla="*/ 0 h 55"/>
              <a:gd name="T62" fmla="*/ 0 w 75"/>
              <a:gd name="T63" fmla="*/ 0 h 55"/>
              <a:gd name="T64" fmla="*/ 4 w 75"/>
              <a:gd name="T65" fmla="*/ 0 h 55"/>
              <a:gd name="T66" fmla="*/ 7 w 75"/>
              <a:gd name="T67" fmla="*/ 0 h 55"/>
              <a:gd name="T68" fmla="*/ 9 w 75"/>
              <a:gd name="T69" fmla="*/ 0 h 55"/>
              <a:gd name="T70" fmla="*/ 13 w 75"/>
              <a:gd name="T71" fmla="*/ 0 h 55"/>
              <a:gd name="T72" fmla="*/ 18 w 75"/>
              <a:gd name="T73" fmla="*/ 0 h 55"/>
              <a:gd name="T74" fmla="*/ 26 w 75"/>
              <a:gd name="T75" fmla="*/ 3 h 55"/>
              <a:gd name="T76" fmla="*/ 35 w 75"/>
              <a:gd name="T77" fmla="*/ 6 h 55"/>
              <a:gd name="T78" fmla="*/ 44 w 75"/>
              <a:gd name="T79" fmla="*/ 9 h 55"/>
              <a:gd name="T80" fmla="*/ 53 w 75"/>
              <a:gd name="T81" fmla="*/ 15 h 55"/>
              <a:gd name="T82" fmla="*/ 53 w 75"/>
              <a:gd name="T83" fmla="*/ 1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5" h="55">
                <a:moveTo>
                  <a:pt x="53" y="15"/>
                </a:moveTo>
                <a:lnTo>
                  <a:pt x="60" y="21"/>
                </a:lnTo>
                <a:lnTo>
                  <a:pt x="66" y="24"/>
                </a:lnTo>
                <a:lnTo>
                  <a:pt x="71" y="28"/>
                </a:lnTo>
                <a:lnTo>
                  <a:pt x="71" y="31"/>
                </a:lnTo>
                <a:lnTo>
                  <a:pt x="73" y="31"/>
                </a:lnTo>
                <a:lnTo>
                  <a:pt x="75" y="34"/>
                </a:lnTo>
                <a:lnTo>
                  <a:pt x="75" y="37"/>
                </a:lnTo>
                <a:lnTo>
                  <a:pt x="75" y="40"/>
                </a:lnTo>
                <a:lnTo>
                  <a:pt x="73" y="43"/>
                </a:lnTo>
                <a:lnTo>
                  <a:pt x="71" y="46"/>
                </a:lnTo>
                <a:lnTo>
                  <a:pt x="68" y="49"/>
                </a:lnTo>
                <a:lnTo>
                  <a:pt x="66" y="52"/>
                </a:lnTo>
                <a:lnTo>
                  <a:pt x="62" y="52"/>
                </a:lnTo>
                <a:lnTo>
                  <a:pt x="60" y="55"/>
                </a:lnTo>
                <a:lnTo>
                  <a:pt x="57" y="52"/>
                </a:lnTo>
                <a:lnTo>
                  <a:pt x="53" y="52"/>
                </a:lnTo>
                <a:lnTo>
                  <a:pt x="51" y="49"/>
                </a:lnTo>
                <a:lnTo>
                  <a:pt x="46" y="49"/>
                </a:lnTo>
                <a:lnTo>
                  <a:pt x="42" y="43"/>
                </a:lnTo>
                <a:lnTo>
                  <a:pt x="37" y="40"/>
                </a:lnTo>
                <a:lnTo>
                  <a:pt x="31" y="34"/>
                </a:lnTo>
                <a:lnTo>
                  <a:pt x="24" y="31"/>
                </a:lnTo>
                <a:lnTo>
                  <a:pt x="20" y="24"/>
                </a:lnTo>
                <a:lnTo>
                  <a:pt x="13" y="18"/>
                </a:lnTo>
                <a:lnTo>
                  <a:pt x="9" y="15"/>
                </a:lnTo>
                <a:lnTo>
                  <a:pt x="4" y="9"/>
                </a:lnTo>
                <a:lnTo>
                  <a:pt x="2" y="6"/>
                </a:lnTo>
                <a:lnTo>
                  <a:pt x="0" y="6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lnTo>
                  <a:pt x="4" y="0"/>
                </a:lnTo>
                <a:lnTo>
                  <a:pt x="7" y="0"/>
                </a:lnTo>
                <a:lnTo>
                  <a:pt x="9" y="0"/>
                </a:lnTo>
                <a:lnTo>
                  <a:pt x="13" y="0"/>
                </a:lnTo>
                <a:lnTo>
                  <a:pt x="18" y="0"/>
                </a:lnTo>
                <a:lnTo>
                  <a:pt x="26" y="3"/>
                </a:lnTo>
                <a:lnTo>
                  <a:pt x="35" y="6"/>
                </a:lnTo>
                <a:lnTo>
                  <a:pt x="44" y="9"/>
                </a:lnTo>
                <a:lnTo>
                  <a:pt x="53" y="15"/>
                </a:lnTo>
                <a:lnTo>
                  <a:pt x="53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9" name="Freeform 293">
            <a:extLst>
              <a:ext uri="{FF2B5EF4-FFF2-40B4-BE49-F238E27FC236}">
                <a16:creationId xmlns:a16="http://schemas.microsoft.com/office/drawing/2014/main" xmlns="" id="{A2FCB404-87A8-4CC7-AB37-879423A832D3}"/>
              </a:ext>
            </a:extLst>
          </p:cNvPr>
          <p:cNvSpPr>
            <a:spLocks/>
          </p:cNvSpPr>
          <p:nvPr/>
        </p:nvSpPr>
        <p:spPr bwMode="auto">
          <a:xfrm>
            <a:off x="2649720" y="5011766"/>
            <a:ext cx="264403" cy="1011737"/>
          </a:xfrm>
          <a:custGeom>
            <a:avLst/>
            <a:gdLst>
              <a:gd name="T0" fmla="*/ 42 w 44"/>
              <a:gd name="T1" fmla="*/ 3 h 114"/>
              <a:gd name="T2" fmla="*/ 42 w 44"/>
              <a:gd name="T3" fmla="*/ 28 h 114"/>
              <a:gd name="T4" fmla="*/ 44 w 44"/>
              <a:gd name="T5" fmla="*/ 47 h 114"/>
              <a:gd name="T6" fmla="*/ 44 w 44"/>
              <a:gd name="T7" fmla="*/ 65 h 114"/>
              <a:gd name="T8" fmla="*/ 44 w 44"/>
              <a:gd name="T9" fmla="*/ 80 h 114"/>
              <a:gd name="T10" fmla="*/ 44 w 44"/>
              <a:gd name="T11" fmla="*/ 90 h 114"/>
              <a:gd name="T12" fmla="*/ 44 w 44"/>
              <a:gd name="T13" fmla="*/ 99 h 114"/>
              <a:gd name="T14" fmla="*/ 44 w 44"/>
              <a:gd name="T15" fmla="*/ 105 h 114"/>
              <a:gd name="T16" fmla="*/ 44 w 44"/>
              <a:gd name="T17" fmla="*/ 108 h 114"/>
              <a:gd name="T18" fmla="*/ 42 w 44"/>
              <a:gd name="T19" fmla="*/ 111 h 114"/>
              <a:gd name="T20" fmla="*/ 39 w 44"/>
              <a:gd name="T21" fmla="*/ 111 h 114"/>
              <a:gd name="T22" fmla="*/ 37 w 44"/>
              <a:gd name="T23" fmla="*/ 114 h 114"/>
              <a:gd name="T24" fmla="*/ 33 w 44"/>
              <a:gd name="T25" fmla="*/ 114 h 114"/>
              <a:gd name="T26" fmla="*/ 28 w 44"/>
              <a:gd name="T27" fmla="*/ 114 h 114"/>
              <a:gd name="T28" fmla="*/ 26 w 44"/>
              <a:gd name="T29" fmla="*/ 111 h 114"/>
              <a:gd name="T30" fmla="*/ 24 w 44"/>
              <a:gd name="T31" fmla="*/ 105 h 114"/>
              <a:gd name="T32" fmla="*/ 22 w 44"/>
              <a:gd name="T33" fmla="*/ 99 h 114"/>
              <a:gd name="T34" fmla="*/ 20 w 44"/>
              <a:gd name="T35" fmla="*/ 93 h 114"/>
              <a:gd name="T36" fmla="*/ 17 w 44"/>
              <a:gd name="T37" fmla="*/ 80 h 114"/>
              <a:gd name="T38" fmla="*/ 15 w 44"/>
              <a:gd name="T39" fmla="*/ 68 h 114"/>
              <a:gd name="T40" fmla="*/ 15 w 44"/>
              <a:gd name="T41" fmla="*/ 53 h 114"/>
              <a:gd name="T42" fmla="*/ 13 w 44"/>
              <a:gd name="T43" fmla="*/ 43 h 114"/>
              <a:gd name="T44" fmla="*/ 13 w 44"/>
              <a:gd name="T45" fmla="*/ 37 h 114"/>
              <a:gd name="T46" fmla="*/ 11 w 44"/>
              <a:gd name="T47" fmla="*/ 31 h 114"/>
              <a:gd name="T48" fmla="*/ 9 w 44"/>
              <a:gd name="T49" fmla="*/ 25 h 114"/>
              <a:gd name="T50" fmla="*/ 9 w 44"/>
              <a:gd name="T51" fmla="*/ 22 h 114"/>
              <a:gd name="T52" fmla="*/ 6 w 44"/>
              <a:gd name="T53" fmla="*/ 19 h 114"/>
              <a:gd name="T54" fmla="*/ 6 w 44"/>
              <a:gd name="T55" fmla="*/ 16 h 114"/>
              <a:gd name="T56" fmla="*/ 4 w 44"/>
              <a:gd name="T57" fmla="*/ 13 h 114"/>
              <a:gd name="T58" fmla="*/ 2 w 44"/>
              <a:gd name="T59" fmla="*/ 10 h 114"/>
              <a:gd name="T60" fmla="*/ 0 w 44"/>
              <a:gd name="T61" fmla="*/ 6 h 114"/>
              <a:gd name="T62" fmla="*/ 0 w 44"/>
              <a:gd name="T63" fmla="*/ 3 h 114"/>
              <a:gd name="T64" fmla="*/ 2 w 44"/>
              <a:gd name="T65" fmla="*/ 3 h 114"/>
              <a:gd name="T66" fmla="*/ 2 w 44"/>
              <a:gd name="T67" fmla="*/ 0 h 114"/>
              <a:gd name="T68" fmla="*/ 4 w 44"/>
              <a:gd name="T69" fmla="*/ 0 h 114"/>
              <a:gd name="T70" fmla="*/ 9 w 44"/>
              <a:gd name="T71" fmla="*/ 0 h 114"/>
              <a:gd name="T72" fmla="*/ 13 w 44"/>
              <a:gd name="T73" fmla="*/ 0 h 114"/>
              <a:gd name="T74" fmla="*/ 17 w 44"/>
              <a:gd name="T75" fmla="*/ 0 h 114"/>
              <a:gd name="T76" fmla="*/ 24 w 44"/>
              <a:gd name="T77" fmla="*/ 0 h 114"/>
              <a:gd name="T78" fmla="*/ 33 w 44"/>
              <a:gd name="T79" fmla="*/ 0 h 114"/>
              <a:gd name="T80" fmla="*/ 42 w 44"/>
              <a:gd name="T81" fmla="*/ 3 h 114"/>
              <a:gd name="T82" fmla="*/ 42 w 44"/>
              <a:gd name="T83" fmla="*/ 3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4" h="114">
                <a:moveTo>
                  <a:pt x="42" y="3"/>
                </a:moveTo>
                <a:lnTo>
                  <a:pt x="42" y="28"/>
                </a:lnTo>
                <a:lnTo>
                  <a:pt x="44" y="47"/>
                </a:lnTo>
                <a:lnTo>
                  <a:pt x="44" y="65"/>
                </a:lnTo>
                <a:lnTo>
                  <a:pt x="44" y="80"/>
                </a:lnTo>
                <a:lnTo>
                  <a:pt x="44" y="90"/>
                </a:lnTo>
                <a:lnTo>
                  <a:pt x="44" y="99"/>
                </a:lnTo>
                <a:lnTo>
                  <a:pt x="44" y="105"/>
                </a:lnTo>
                <a:lnTo>
                  <a:pt x="44" y="108"/>
                </a:lnTo>
                <a:lnTo>
                  <a:pt x="42" y="111"/>
                </a:lnTo>
                <a:lnTo>
                  <a:pt x="39" y="111"/>
                </a:lnTo>
                <a:lnTo>
                  <a:pt x="37" y="114"/>
                </a:lnTo>
                <a:lnTo>
                  <a:pt x="33" y="114"/>
                </a:lnTo>
                <a:lnTo>
                  <a:pt x="28" y="114"/>
                </a:lnTo>
                <a:lnTo>
                  <a:pt x="26" y="111"/>
                </a:lnTo>
                <a:lnTo>
                  <a:pt x="24" y="105"/>
                </a:lnTo>
                <a:lnTo>
                  <a:pt x="22" y="99"/>
                </a:lnTo>
                <a:lnTo>
                  <a:pt x="20" y="93"/>
                </a:lnTo>
                <a:lnTo>
                  <a:pt x="17" y="80"/>
                </a:lnTo>
                <a:lnTo>
                  <a:pt x="15" y="68"/>
                </a:lnTo>
                <a:lnTo>
                  <a:pt x="15" y="53"/>
                </a:lnTo>
                <a:lnTo>
                  <a:pt x="13" y="43"/>
                </a:lnTo>
                <a:lnTo>
                  <a:pt x="13" y="37"/>
                </a:lnTo>
                <a:lnTo>
                  <a:pt x="11" y="31"/>
                </a:lnTo>
                <a:lnTo>
                  <a:pt x="9" y="25"/>
                </a:lnTo>
                <a:lnTo>
                  <a:pt x="9" y="22"/>
                </a:lnTo>
                <a:lnTo>
                  <a:pt x="6" y="19"/>
                </a:lnTo>
                <a:lnTo>
                  <a:pt x="6" y="16"/>
                </a:lnTo>
                <a:lnTo>
                  <a:pt x="4" y="13"/>
                </a:lnTo>
                <a:lnTo>
                  <a:pt x="2" y="10"/>
                </a:lnTo>
                <a:lnTo>
                  <a:pt x="0" y="6"/>
                </a:lnTo>
                <a:lnTo>
                  <a:pt x="0" y="3"/>
                </a:lnTo>
                <a:lnTo>
                  <a:pt x="2" y="3"/>
                </a:lnTo>
                <a:lnTo>
                  <a:pt x="2" y="0"/>
                </a:lnTo>
                <a:lnTo>
                  <a:pt x="4" y="0"/>
                </a:lnTo>
                <a:lnTo>
                  <a:pt x="9" y="0"/>
                </a:lnTo>
                <a:lnTo>
                  <a:pt x="13" y="0"/>
                </a:lnTo>
                <a:lnTo>
                  <a:pt x="17" y="0"/>
                </a:lnTo>
                <a:lnTo>
                  <a:pt x="24" y="0"/>
                </a:lnTo>
                <a:lnTo>
                  <a:pt x="33" y="0"/>
                </a:lnTo>
                <a:lnTo>
                  <a:pt x="42" y="3"/>
                </a:lnTo>
                <a:lnTo>
                  <a:pt x="42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5" name="任意多边形: 形状 144">
            <a:extLst>
              <a:ext uri="{FF2B5EF4-FFF2-40B4-BE49-F238E27FC236}">
                <a16:creationId xmlns:a16="http://schemas.microsoft.com/office/drawing/2014/main" xmlns="" id="{C576CAE0-1012-44A8-9C4F-7B4D4F57CDBC}"/>
              </a:ext>
            </a:extLst>
          </p:cNvPr>
          <p:cNvSpPr/>
          <p:nvPr/>
        </p:nvSpPr>
        <p:spPr>
          <a:xfrm rot="20726400">
            <a:off x="2797968" y="4960857"/>
            <a:ext cx="833967" cy="202894"/>
          </a:xfrm>
          <a:custGeom>
            <a:avLst/>
            <a:gdLst>
              <a:gd name="connsiteX0" fmla="*/ 618195 w 833967"/>
              <a:gd name="connsiteY0" fmla="*/ 46478 h 202894"/>
              <a:gd name="connsiteX1" fmla="*/ 629827 w 833967"/>
              <a:gd name="connsiteY1" fmla="*/ 49499 h 202894"/>
              <a:gd name="connsiteX2" fmla="*/ 670540 w 833967"/>
              <a:gd name="connsiteY2" fmla="*/ 60074 h 202894"/>
              <a:gd name="connsiteX3" fmla="*/ 682173 w 833967"/>
              <a:gd name="connsiteY3" fmla="*/ 63095 h 202894"/>
              <a:gd name="connsiteX4" fmla="*/ 693805 w 833967"/>
              <a:gd name="connsiteY4" fmla="*/ 66117 h 202894"/>
              <a:gd name="connsiteX5" fmla="*/ 727825 w 833967"/>
              <a:gd name="connsiteY5" fmla="*/ 102461 h 202894"/>
              <a:gd name="connsiteX6" fmla="*/ 773478 w 833967"/>
              <a:gd name="connsiteY6" fmla="*/ 141827 h 202894"/>
              <a:gd name="connsiteX7" fmla="*/ 801682 w 833967"/>
              <a:gd name="connsiteY7" fmla="*/ 176661 h 202894"/>
              <a:gd name="connsiteX8" fmla="*/ 830762 w 833967"/>
              <a:gd name="connsiteY8" fmla="*/ 184214 h 202894"/>
              <a:gd name="connsiteX9" fmla="*/ 833967 w 833967"/>
              <a:gd name="connsiteY9" fmla="*/ 202894 h 202894"/>
              <a:gd name="connsiteX10" fmla="*/ 599793 w 833967"/>
              <a:gd name="connsiteY10" fmla="*/ 202894 h 202894"/>
              <a:gd name="connsiteX11" fmla="*/ 594129 w 833967"/>
              <a:gd name="connsiteY11" fmla="*/ 186938 h 202894"/>
              <a:gd name="connsiteX12" fmla="*/ 582497 w 833967"/>
              <a:gd name="connsiteY12" fmla="*/ 183917 h 202894"/>
              <a:gd name="connsiteX13" fmla="*/ 579789 w 833967"/>
              <a:gd name="connsiteY13" fmla="*/ 146535 h 202894"/>
              <a:gd name="connsiteX14" fmla="*/ 556524 w 833967"/>
              <a:gd name="connsiteY14" fmla="*/ 140493 h 202894"/>
              <a:gd name="connsiteX15" fmla="*/ 515811 w 833967"/>
              <a:gd name="connsiteY15" fmla="*/ 129918 h 202894"/>
              <a:gd name="connsiteX16" fmla="*/ 475098 w 833967"/>
              <a:gd name="connsiteY16" fmla="*/ 119343 h 202894"/>
              <a:gd name="connsiteX17" fmla="*/ 440200 w 833967"/>
              <a:gd name="connsiteY17" fmla="*/ 110279 h 202894"/>
              <a:gd name="connsiteX18" fmla="*/ 387854 w 833967"/>
              <a:gd name="connsiteY18" fmla="*/ 96683 h 202894"/>
              <a:gd name="connsiteX19" fmla="*/ 335509 w 833967"/>
              <a:gd name="connsiteY19" fmla="*/ 83087 h 202894"/>
              <a:gd name="connsiteX20" fmla="*/ 274239 w 833967"/>
              <a:gd name="connsiteY20" fmla="*/ 103851 h 202894"/>
              <a:gd name="connsiteX21" fmla="*/ 210260 w 833967"/>
              <a:gd name="connsiteY21" fmla="*/ 87234 h 202894"/>
              <a:gd name="connsiteX22" fmla="*/ 175363 w 833967"/>
              <a:gd name="connsiteY22" fmla="*/ 78170 h 202894"/>
              <a:gd name="connsiteX23" fmla="*/ 116324 w 833967"/>
              <a:gd name="connsiteY23" fmla="*/ 90343 h 202894"/>
              <a:gd name="connsiteX24" fmla="*/ 87243 w 833967"/>
              <a:gd name="connsiteY24" fmla="*/ 82790 h 202894"/>
              <a:gd name="connsiteX25" fmla="*/ 52346 w 833967"/>
              <a:gd name="connsiteY25" fmla="*/ 73726 h 202894"/>
              <a:gd name="connsiteX26" fmla="*/ 23265 w 833967"/>
              <a:gd name="connsiteY26" fmla="*/ 66172 h 202894"/>
              <a:gd name="connsiteX27" fmla="*/ 0 w 833967"/>
              <a:gd name="connsiteY27" fmla="*/ 60130 h 202894"/>
              <a:gd name="connsiteX28" fmla="*/ 15618 w 833967"/>
              <a:gd name="connsiteY28" fmla="*/ 0 h 202894"/>
              <a:gd name="connsiteX29" fmla="*/ 114493 w 833967"/>
              <a:gd name="connsiteY29" fmla="*/ 25682 h 202894"/>
              <a:gd name="connsiteX30" fmla="*/ 207552 w 833967"/>
              <a:gd name="connsiteY30" fmla="*/ 49853 h 202894"/>
              <a:gd name="connsiteX31" fmla="*/ 312244 w 833967"/>
              <a:gd name="connsiteY31" fmla="*/ 77045 h 202894"/>
              <a:gd name="connsiteX32" fmla="*/ 406180 w 833967"/>
              <a:gd name="connsiteY32" fmla="*/ 73935 h 202894"/>
              <a:gd name="connsiteX33" fmla="*/ 446894 w 833967"/>
              <a:gd name="connsiteY33" fmla="*/ 84510 h 202894"/>
              <a:gd name="connsiteX34" fmla="*/ 488484 w 833967"/>
              <a:gd name="connsiteY34" fmla="*/ 67804 h 202894"/>
              <a:gd name="connsiteX35" fmla="*/ 517565 w 833967"/>
              <a:gd name="connsiteY35" fmla="*/ 75357 h 202894"/>
              <a:gd name="connsiteX36" fmla="*/ 540830 w 833967"/>
              <a:gd name="connsiteY36" fmla="*/ 81400 h 202894"/>
              <a:gd name="connsiteX37" fmla="*/ 569911 w 833967"/>
              <a:gd name="connsiteY37" fmla="*/ 88953 h 202894"/>
              <a:gd name="connsiteX38" fmla="*/ 588236 w 833967"/>
              <a:gd name="connsiteY38" fmla="*/ 66205 h 202894"/>
              <a:gd name="connsiteX39" fmla="*/ 599869 w 833967"/>
              <a:gd name="connsiteY39" fmla="*/ 69227 h 202894"/>
              <a:gd name="connsiteX40" fmla="*/ 611501 w 833967"/>
              <a:gd name="connsiteY40" fmla="*/ 72248 h 2028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833967" h="202894">
                <a:moveTo>
                  <a:pt x="618195" y="46478"/>
                </a:moveTo>
                <a:lnTo>
                  <a:pt x="629827" y="49499"/>
                </a:lnTo>
                <a:lnTo>
                  <a:pt x="670540" y="60074"/>
                </a:lnTo>
                <a:lnTo>
                  <a:pt x="682173" y="63095"/>
                </a:lnTo>
                <a:lnTo>
                  <a:pt x="693805" y="66117"/>
                </a:lnTo>
                <a:lnTo>
                  <a:pt x="727825" y="102461"/>
                </a:lnTo>
                <a:lnTo>
                  <a:pt x="773478" y="141827"/>
                </a:lnTo>
                <a:lnTo>
                  <a:pt x="801682" y="176661"/>
                </a:lnTo>
                <a:lnTo>
                  <a:pt x="830762" y="184214"/>
                </a:lnTo>
                <a:lnTo>
                  <a:pt x="833967" y="202894"/>
                </a:lnTo>
                <a:lnTo>
                  <a:pt x="599793" y="202894"/>
                </a:lnTo>
                <a:lnTo>
                  <a:pt x="594129" y="186938"/>
                </a:lnTo>
                <a:lnTo>
                  <a:pt x="582497" y="183917"/>
                </a:lnTo>
                <a:lnTo>
                  <a:pt x="579789" y="146535"/>
                </a:lnTo>
                <a:lnTo>
                  <a:pt x="556524" y="140493"/>
                </a:lnTo>
                <a:lnTo>
                  <a:pt x="515811" y="129918"/>
                </a:lnTo>
                <a:lnTo>
                  <a:pt x="475098" y="119343"/>
                </a:lnTo>
                <a:lnTo>
                  <a:pt x="440200" y="110279"/>
                </a:lnTo>
                <a:lnTo>
                  <a:pt x="387854" y="96683"/>
                </a:lnTo>
                <a:lnTo>
                  <a:pt x="335509" y="83087"/>
                </a:lnTo>
                <a:lnTo>
                  <a:pt x="274239" y="103851"/>
                </a:lnTo>
                <a:lnTo>
                  <a:pt x="210260" y="87234"/>
                </a:lnTo>
                <a:lnTo>
                  <a:pt x="175363" y="78170"/>
                </a:lnTo>
                <a:lnTo>
                  <a:pt x="116324" y="90343"/>
                </a:lnTo>
                <a:lnTo>
                  <a:pt x="87243" y="82790"/>
                </a:lnTo>
                <a:lnTo>
                  <a:pt x="52346" y="73726"/>
                </a:lnTo>
                <a:lnTo>
                  <a:pt x="23265" y="66172"/>
                </a:lnTo>
                <a:lnTo>
                  <a:pt x="0" y="60130"/>
                </a:lnTo>
                <a:lnTo>
                  <a:pt x="15618" y="0"/>
                </a:lnTo>
                <a:lnTo>
                  <a:pt x="114493" y="25682"/>
                </a:lnTo>
                <a:lnTo>
                  <a:pt x="207552" y="49853"/>
                </a:lnTo>
                <a:lnTo>
                  <a:pt x="312244" y="77045"/>
                </a:lnTo>
                <a:lnTo>
                  <a:pt x="406180" y="73935"/>
                </a:lnTo>
                <a:lnTo>
                  <a:pt x="446894" y="84510"/>
                </a:lnTo>
                <a:lnTo>
                  <a:pt x="488484" y="67804"/>
                </a:lnTo>
                <a:lnTo>
                  <a:pt x="517565" y="75357"/>
                </a:lnTo>
                <a:lnTo>
                  <a:pt x="540830" y="81400"/>
                </a:lnTo>
                <a:lnTo>
                  <a:pt x="569911" y="88953"/>
                </a:lnTo>
                <a:lnTo>
                  <a:pt x="588236" y="66205"/>
                </a:lnTo>
                <a:lnTo>
                  <a:pt x="599869" y="69227"/>
                </a:lnTo>
                <a:lnTo>
                  <a:pt x="611501" y="7224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7" name="任意多边形: 形状 146">
            <a:extLst>
              <a:ext uri="{FF2B5EF4-FFF2-40B4-BE49-F238E27FC236}">
                <a16:creationId xmlns:a16="http://schemas.microsoft.com/office/drawing/2014/main" xmlns="" id="{C5ABB571-46FF-4040-A1E1-AC524B05EB00}"/>
              </a:ext>
            </a:extLst>
          </p:cNvPr>
          <p:cNvSpPr>
            <a:spLocks/>
          </p:cNvSpPr>
          <p:nvPr/>
        </p:nvSpPr>
        <p:spPr bwMode="auto">
          <a:xfrm>
            <a:off x="3364813" y="5029774"/>
            <a:ext cx="276422" cy="609339"/>
          </a:xfrm>
          <a:custGeom>
            <a:avLst/>
            <a:gdLst>
              <a:gd name="connsiteX0" fmla="*/ 214425 w 276422"/>
              <a:gd name="connsiteY0" fmla="*/ 0 h 609339"/>
              <a:gd name="connsiteX1" fmla="*/ 222340 w 276422"/>
              <a:gd name="connsiteY1" fmla="*/ 5845 h 609339"/>
              <a:gd name="connsiteX2" fmla="*/ 252385 w 276422"/>
              <a:gd name="connsiteY2" fmla="*/ 5845 h 609339"/>
              <a:gd name="connsiteX3" fmla="*/ 264404 w 276422"/>
              <a:gd name="connsiteY3" fmla="*/ 32469 h 609339"/>
              <a:gd name="connsiteX4" fmla="*/ 276422 w 276422"/>
              <a:gd name="connsiteY4" fmla="*/ 32469 h 609339"/>
              <a:gd name="connsiteX5" fmla="*/ 264404 w 276422"/>
              <a:gd name="connsiteY5" fmla="*/ 67969 h 609339"/>
              <a:gd name="connsiteX6" fmla="*/ 252385 w 276422"/>
              <a:gd name="connsiteY6" fmla="*/ 94594 h 609339"/>
              <a:gd name="connsiteX7" fmla="*/ 240367 w 276422"/>
              <a:gd name="connsiteY7" fmla="*/ 94594 h 609339"/>
              <a:gd name="connsiteX8" fmla="*/ 210321 w 276422"/>
              <a:gd name="connsiteY8" fmla="*/ 121219 h 609339"/>
              <a:gd name="connsiteX9" fmla="*/ 186284 w 276422"/>
              <a:gd name="connsiteY9" fmla="*/ 174468 h 609339"/>
              <a:gd name="connsiteX10" fmla="*/ 156239 w 276422"/>
              <a:gd name="connsiteY10" fmla="*/ 227718 h 609339"/>
              <a:gd name="connsiteX11" fmla="*/ 144220 w 276422"/>
              <a:gd name="connsiteY11" fmla="*/ 280967 h 609339"/>
              <a:gd name="connsiteX12" fmla="*/ 120183 w 276422"/>
              <a:gd name="connsiteY12" fmla="*/ 360841 h 609339"/>
              <a:gd name="connsiteX13" fmla="*/ 90138 w 276422"/>
              <a:gd name="connsiteY13" fmla="*/ 449591 h 609339"/>
              <a:gd name="connsiteX14" fmla="*/ 78119 w 276422"/>
              <a:gd name="connsiteY14" fmla="*/ 529465 h 609339"/>
              <a:gd name="connsiteX15" fmla="*/ 66101 w 276422"/>
              <a:gd name="connsiteY15" fmla="*/ 609339 h 609339"/>
              <a:gd name="connsiteX16" fmla="*/ 0 w 276422"/>
              <a:gd name="connsiteY16" fmla="*/ 609339 h 609339"/>
              <a:gd name="connsiteX17" fmla="*/ 12018 w 276422"/>
              <a:gd name="connsiteY17" fmla="*/ 502840 h 609339"/>
              <a:gd name="connsiteX18" fmla="*/ 24037 w 276422"/>
              <a:gd name="connsiteY18" fmla="*/ 396341 h 609339"/>
              <a:gd name="connsiteX19" fmla="*/ 42064 w 276422"/>
              <a:gd name="connsiteY19" fmla="*/ 307592 h 609339"/>
              <a:gd name="connsiteX20" fmla="*/ 42064 w 276422"/>
              <a:gd name="connsiteY20" fmla="*/ 227718 h 609339"/>
              <a:gd name="connsiteX21" fmla="*/ 54082 w 276422"/>
              <a:gd name="connsiteY21" fmla="*/ 174468 h 609339"/>
              <a:gd name="connsiteX22" fmla="*/ 42064 w 276422"/>
              <a:gd name="connsiteY22" fmla="*/ 121219 h 609339"/>
              <a:gd name="connsiteX23" fmla="*/ 42064 w 276422"/>
              <a:gd name="connsiteY23" fmla="*/ 94594 h 609339"/>
              <a:gd name="connsiteX24" fmla="*/ 24037 w 276422"/>
              <a:gd name="connsiteY24" fmla="*/ 67969 h 609339"/>
              <a:gd name="connsiteX25" fmla="*/ 12018 w 276422"/>
              <a:gd name="connsiteY25" fmla="*/ 67969 h 609339"/>
              <a:gd name="connsiteX26" fmla="*/ 8776 w 276422"/>
              <a:gd name="connsiteY26" fmla="*/ 58392 h 6093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76422" h="609339">
                <a:moveTo>
                  <a:pt x="214425" y="0"/>
                </a:moveTo>
                <a:lnTo>
                  <a:pt x="222340" y="5845"/>
                </a:lnTo>
                <a:lnTo>
                  <a:pt x="252385" y="5845"/>
                </a:lnTo>
                <a:lnTo>
                  <a:pt x="264404" y="32469"/>
                </a:lnTo>
                <a:lnTo>
                  <a:pt x="276422" y="32469"/>
                </a:lnTo>
                <a:lnTo>
                  <a:pt x="264404" y="67969"/>
                </a:lnTo>
                <a:lnTo>
                  <a:pt x="252385" y="94594"/>
                </a:lnTo>
                <a:lnTo>
                  <a:pt x="240367" y="94594"/>
                </a:lnTo>
                <a:lnTo>
                  <a:pt x="210321" y="121219"/>
                </a:lnTo>
                <a:lnTo>
                  <a:pt x="186284" y="174468"/>
                </a:lnTo>
                <a:lnTo>
                  <a:pt x="156239" y="227718"/>
                </a:lnTo>
                <a:lnTo>
                  <a:pt x="144220" y="280967"/>
                </a:lnTo>
                <a:lnTo>
                  <a:pt x="120183" y="360841"/>
                </a:lnTo>
                <a:lnTo>
                  <a:pt x="90138" y="449591"/>
                </a:lnTo>
                <a:lnTo>
                  <a:pt x="78119" y="529465"/>
                </a:lnTo>
                <a:lnTo>
                  <a:pt x="66101" y="609339"/>
                </a:lnTo>
                <a:lnTo>
                  <a:pt x="0" y="609339"/>
                </a:lnTo>
                <a:lnTo>
                  <a:pt x="12018" y="502840"/>
                </a:lnTo>
                <a:lnTo>
                  <a:pt x="24037" y="396341"/>
                </a:lnTo>
                <a:lnTo>
                  <a:pt x="42064" y="307592"/>
                </a:lnTo>
                <a:lnTo>
                  <a:pt x="42064" y="227718"/>
                </a:lnTo>
                <a:lnTo>
                  <a:pt x="54082" y="174468"/>
                </a:lnTo>
                <a:lnTo>
                  <a:pt x="42064" y="121219"/>
                </a:lnTo>
                <a:lnTo>
                  <a:pt x="42064" y="94594"/>
                </a:lnTo>
                <a:lnTo>
                  <a:pt x="24037" y="67969"/>
                </a:lnTo>
                <a:lnTo>
                  <a:pt x="12018" y="67969"/>
                </a:lnTo>
                <a:lnTo>
                  <a:pt x="8776" y="58392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41" name="Freeform 295">
            <a:extLst>
              <a:ext uri="{FF2B5EF4-FFF2-40B4-BE49-F238E27FC236}">
                <a16:creationId xmlns:a16="http://schemas.microsoft.com/office/drawing/2014/main" xmlns="" id="{831EB6CD-AE96-4941-A6CD-AD0B22B1D8B1}"/>
              </a:ext>
            </a:extLst>
          </p:cNvPr>
          <p:cNvSpPr>
            <a:spLocks/>
          </p:cNvSpPr>
          <p:nvPr/>
        </p:nvSpPr>
        <p:spPr bwMode="auto">
          <a:xfrm>
            <a:off x="2872061" y="5641880"/>
            <a:ext cx="667020" cy="79877"/>
          </a:xfrm>
          <a:custGeom>
            <a:avLst/>
            <a:gdLst>
              <a:gd name="T0" fmla="*/ 0 w 111"/>
              <a:gd name="T1" fmla="*/ 6 h 9"/>
              <a:gd name="T2" fmla="*/ 9 w 111"/>
              <a:gd name="T3" fmla="*/ 6 h 9"/>
              <a:gd name="T4" fmla="*/ 20 w 111"/>
              <a:gd name="T5" fmla="*/ 6 h 9"/>
              <a:gd name="T6" fmla="*/ 33 w 111"/>
              <a:gd name="T7" fmla="*/ 3 h 9"/>
              <a:gd name="T8" fmla="*/ 47 w 111"/>
              <a:gd name="T9" fmla="*/ 3 h 9"/>
              <a:gd name="T10" fmla="*/ 53 w 111"/>
              <a:gd name="T11" fmla="*/ 3 h 9"/>
              <a:gd name="T12" fmla="*/ 60 w 111"/>
              <a:gd name="T13" fmla="*/ 0 h 9"/>
              <a:gd name="T14" fmla="*/ 66 w 111"/>
              <a:gd name="T15" fmla="*/ 0 h 9"/>
              <a:gd name="T16" fmla="*/ 73 w 111"/>
              <a:gd name="T17" fmla="*/ 0 h 9"/>
              <a:gd name="T18" fmla="*/ 82 w 111"/>
              <a:gd name="T19" fmla="*/ 0 h 9"/>
              <a:gd name="T20" fmla="*/ 89 w 111"/>
              <a:gd name="T21" fmla="*/ 0 h 9"/>
              <a:gd name="T22" fmla="*/ 95 w 111"/>
              <a:gd name="T23" fmla="*/ 0 h 9"/>
              <a:gd name="T24" fmla="*/ 100 w 111"/>
              <a:gd name="T25" fmla="*/ 0 h 9"/>
              <a:gd name="T26" fmla="*/ 102 w 111"/>
              <a:gd name="T27" fmla="*/ 0 h 9"/>
              <a:gd name="T28" fmla="*/ 106 w 111"/>
              <a:gd name="T29" fmla="*/ 0 h 9"/>
              <a:gd name="T30" fmla="*/ 108 w 111"/>
              <a:gd name="T31" fmla="*/ 0 h 9"/>
              <a:gd name="T32" fmla="*/ 108 w 111"/>
              <a:gd name="T33" fmla="*/ 3 h 9"/>
              <a:gd name="T34" fmla="*/ 111 w 111"/>
              <a:gd name="T35" fmla="*/ 3 h 9"/>
              <a:gd name="T36" fmla="*/ 108 w 111"/>
              <a:gd name="T37" fmla="*/ 3 h 9"/>
              <a:gd name="T38" fmla="*/ 108 w 111"/>
              <a:gd name="T39" fmla="*/ 3 h 9"/>
              <a:gd name="T40" fmla="*/ 106 w 111"/>
              <a:gd name="T41" fmla="*/ 3 h 9"/>
              <a:gd name="T42" fmla="*/ 104 w 111"/>
              <a:gd name="T43" fmla="*/ 6 h 9"/>
              <a:gd name="T44" fmla="*/ 102 w 111"/>
              <a:gd name="T45" fmla="*/ 6 h 9"/>
              <a:gd name="T46" fmla="*/ 97 w 111"/>
              <a:gd name="T47" fmla="*/ 6 h 9"/>
              <a:gd name="T48" fmla="*/ 93 w 111"/>
              <a:gd name="T49" fmla="*/ 6 h 9"/>
              <a:gd name="T50" fmla="*/ 86 w 111"/>
              <a:gd name="T51" fmla="*/ 6 h 9"/>
              <a:gd name="T52" fmla="*/ 82 w 111"/>
              <a:gd name="T53" fmla="*/ 6 h 9"/>
              <a:gd name="T54" fmla="*/ 73 w 111"/>
              <a:gd name="T55" fmla="*/ 6 h 9"/>
              <a:gd name="T56" fmla="*/ 66 w 111"/>
              <a:gd name="T57" fmla="*/ 9 h 9"/>
              <a:gd name="T58" fmla="*/ 58 w 111"/>
              <a:gd name="T59" fmla="*/ 9 h 9"/>
              <a:gd name="T60" fmla="*/ 47 w 111"/>
              <a:gd name="T61" fmla="*/ 9 h 9"/>
              <a:gd name="T62" fmla="*/ 38 w 111"/>
              <a:gd name="T63" fmla="*/ 9 h 9"/>
              <a:gd name="T64" fmla="*/ 27 w 111"/>
              <a:gd name="T65" fmla="*/ 9 h 9"/>
              <a:gd name="T66" fmla="*/ 14 w 111"/>
              <a:gd name="T67" fmla="*/ 9 h 9"/>
              <a:gd name="T68" fmla="*/ 0 w 111"/>
              <a:gd name="T69" fmla="*/ 9 h 9"/>
              <a:gd name="T70" fmla="*/ 0 w 111"/>
              <a:gd name="T71" fmla="*/ 6 h 9"/>
              <a:gd name="T72" fmla="*/ 0 w 111"/>
              <a:gd name="T73" fmla="*/ 6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11" h="9">
                <a:moveTo>
                  <a:pt x="0" y="6"/>
                </a:moveTo>
                <a:lnTo>
                  <a:pt x="9" y="6"/>
                </a:lnTo>
                <a:lnTo>
                  <a:pt x="20" y="6"/>
                </a:lnTo>
                <a:lnTo>
                  <a:pt x="33" y="3"/>
                </a:lnTo>
                <a:lnTo>
                  <a:pt x="47" y="3"/>
                </a:lnTo>
                <a:lnTo>
                  <a:pt x="53" y="3"/>
                </a:lnTo>
                <a:lnTo>
                  <a:pt x="60" y="0"/>
                </a:lnTo>
                <a:lnTo>
                  <a:pt x="66" y="0"/>
                </a:lnTo>
                <a:lnTo>
                  <a:pt x="73" y="0"/>
                </a:lnTo>
                <a:lnTo>
                  <a:pt x="82" y="0"/>
                </a:lnTo>
                <a:lnTo>
                  <a:pt x="89" y="0"/>
                </a:lnTo>
                <a:lnTo>
                  <a:pt x="95" y="0"/>
                </a:lnTo>
                <a:lnTo>
                  <a:pt x="100" y="0"/>
                </a:lnTo>
                <a:lnTo>
                  <a:pt x="102" y="0"/>
                </a:lnTo>
                <a:lnTo>
                  <a:pt x="106" y="0"/>
                </a:lnTo>
                <a:lnTo>
                  <a:pt x="108" y="0"/>
                </a:lnTo>
                <a:lnTo>
                  <a:pt x="108" y="3"/>
                </a:lnTo>
                <a:lnTo>
                  <a:pt x="111" y="3"/>
                </a:lnTo>
                <a:lnTo>
                  <a:pt x="108" y="3"/>
                </a:lnTo>
                <a:lnTo>
                  <a:pt x="108" y="3"/>
                </a:lnTo>
                <a:lnTo>
                  <a:pt x="106" y="3"/>
                </a:lnTo>
                <a:lnTo>
                  <a:pt x="104" y="6"/>
                </a:lnTo>
                <a:lnTo>
                  <a:pt x="102" y="6"/>
                </a:lnTo>
                <a:lnTo>
                  <a:pt x="97" y="6"/>
                </a:lnTo>
                <a:lnTo>
                  <a:pt x="93" y="6"/>
                </a:lnTo>
                <a:lnTo>
                  <a:pt x="86" y="6"/>
                </a:lnTo>
                <a:lnTo>
                  <a:pt x="82" y="6"/>
                </a:lnTo>
                <a:lnTo>
                  <a:pt x="73" y="6"/>
                </a:lnTo>
                <a:lnTo>
                  <a:pt x="66" y="9"/>
                </a:lnTo>
                <a:lnTo>
                  <a:pt x="58" y="9"/>
                </a:lnTo>
                <a:lnTo>
                  <a:pt x="47" y="9"/>
                </a:lnTo>
                <a:lnTo>
                  <a:pt x="38" y="9"/>
                </a:lnTo>
                <a:lnTo>
                  <a:pt x="27" y="9"/>
                </a:lnTo>
                <a:lnTo>
                  <a:pt x="14" y="9"/>
                </a:lnTo>
                <a:lnTo>
                  <a:pt x="0" y="9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53" name="道">
            <a:extLst>
              <a:ext uri="{FF2B5EF4-FFF2-40B4-BE49-F238E27FC236}">
                <a16:creationId xmlns:a16="http://schemas.microsoft.com/office/drawing/2014/main" xmlns="" id="{11A5FCD2-D218-45D5-965B-457A682AFBE5}"/>
              </a:ext>
            </a:extLst>
          </p:cNvPr>
          <p:cNvGrpSpPr/>
          <p:nvPr/>
        </p:nvGrpSpPr>
        <p:grpSpPr>
          <a:xfrm>
            <a:off x="4873585" y="4115375"/>
            <a:ext cx="2451741" cy="2209848"/>
            <a:chOff x="4873585" y="4115375"/>
            <a:chExt cx="2451741" cy="2209848"/>
          </a:xfrm>
          <a:solidFill>
            <a:schemeClr val="bg2"/>
          </a:solidFill>
        </p:grpSpPr>
        <p:sp>
          <p:nvSpPr>
            <p:cNvPr id="43" name="Freeform 300"/>
            <p:cNvSpPr>
              <a:spLocks/>
            </p:cNvSpPr>
            <p:nvPr/>
          </p:nvSpPr>
          <p:spPr bwMode="auto">
            <a:xfrm>
              <a:off x="5841060" y="4248501"/>
              <a:ext cx="294451" cy="354995"/>
            </a:xfrm>
            <a:custGeom>
              <a:avLst/>
              <a:gdLst>
                <a:gd name="T0" fmla="*/ 2 w 49"/>
                <a:gd name="T1" fmla="*/ 15 h 40"/>
                <a:gd name="T2" fmla="*/ 0 w 49"/>
                <a:gd name="T3" fmla="*/ 12 h 40"/>
                <a:gd name="T4" fmla="*/ 0 w 49"/>
                <a:gd name="T5" fmla="*/ 12 h 40"/>
                <a:gd name="T6" fmla="*/ 0 w 49"/>
                <a:gd name="T7" fmla="*/ 9 h 40"/>
                <a:gd name="T8" fmla="*/ 0 w 49"/>
                <a:gd name="T9" fmla="*/ 9 h 40"/>
                <a:gd name="T10" fmla="*/ 0 w 49"/>
                <a:gd name="T11" fmla="*/ 3 h 40"/>
                <a:gd name="T12" fmla="*/ 4 w 49"/>
                <a:gd name="T13" fmla="*/ 0 h 40"/>
                <a:gd name="T14" fmla="*/ 15 w 49"/>
                <a:gd name="T15" fmla="*/ 3 h 40"/>
                <a:gd name="T16" fmla="*/ 20 w 49"/>
                <a:gd name="T17" fmla="*/ 3 h 40"/>
                <a:gd name="T18" fmla="*/ 24 w 49"/>
                <a:gd name="T19" fmla="*/ 6 h 40"/>
                <a:gd name="T20" fmla="*/ 29 w 49"/>
                <a:gd name="T21" fmla="*/ 6 h 40"/>
                <a:gd name="T22" fmla="*/ 33 w 49"/>
                <a:gd name="T23" fmla="*/ 6 h 40"/>
                <a:gd name="T24" fmla="*/ 35 w 49"/>
                <a:gd name="T25" fmla="*/ 9 h 40"/>
                <a:gd name="T26" fmla="*/ 38 w 49"/>
                <a:gd name="T27" fmla="*/ 9 h 40"/>
                <a:gd name="T28" fmla="*/ 40 w 49"/>
                <a:gd name="T29" fmla="*/ 12 h 40"/>
                <a:gd name="T30" fmla="*/ 44 w 49"/>
                <a:gd name="T31" fmla="*/ 12 h 40"/>
                <a:gd name="T32" fmla="*/ 44 w 49"/>
                <a:gd name="T33" fmla="*/ 15 h 40"/>
                <a:gd name="T34" fmla="*/ 46 w 49"/>
                <a:gd name="T35" fmla="*/ 19 h 40"/>
                <a:gd name="T36" fmla="*/ 46 w 49"/>
                <a:gd name="T37" fmla="*/ 22 h 40"/>
                <a:gd name="T38" fmla="*/ 49 w 49"/>
                <a:gd name="T39" fmla="*/ 25 h 40"/>
                <a:gd name="T40" fmla="*/ 49 w 49"/>
                <a:gd name="T41" fmla="*/ 31 h 40"/>
                <a:gd name="T42" fmla="*/ 46 w 49"/>
                <a:gd name="T43" fmla="*/ 34 h 40"/>
                <a:gd name="T44" fmla="*/ 44 w 49"/>
                <a:gd name="T45" fmla="*/ 37 h 40"/>
                <a:gd name="T46" fmla="*/ 42 w 49"/>
                <a:gd name="T47" fmla="*/ 37 h 40"/>
                <a:gd name="T48" fmla="*/ 38 w 49"/>
                <a:gd name="T49" fmla="*/ 40 h 40"/>
                <a:gd name="T50" fmla="*/ 31 w 49"/>
                <a:gd name="T51" fmla="*/ 37 h 40"/>
                <a:gd name="T52" fmla="*/ 26 w 49"/>
                <a:gd name="T53" fmla="*/ 37 h 40"/>
                <a:gd name="T54" fmla="*/ 22 w 49"/>
                <a:gd name="T55" fmla="*/ 34 h 40"/>
                <a:gd name="T56" fmla="*/ 18 w 49"/>
                <a:gd name="T57" fmla="*/ 28 h 40"/>
                <a:gd name="T58" fmla="*/ 13 w 49"/>
                <a:gd name="T59" fmla="*/ 25 h 40"/>
                <a:gd name="T60" fmla="*/ 9 w 49"/>
                <a:gd name="T61" fmla="*/ 22 h 40"/>
                <a:gd name="T62" fmla="*/ 4 w 49"/>
                <a:gd name="T63" fmla="*/ 19 h 40"/>
                <a:gd name="T64" fmla="*/ 2 w 49"/>
                <a:gd name="T65" fmla="*/ 15 h 40"/>
                <a:gd name="T66" fmla="*/ 2 w 49"/>
                <a:gd name="T67" fmla="*/ 1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40">
                  <a:moveTo>
                    <a:pt x="2" y="15"/>
                  </a:moveTo>
                  <a:lnTo>
                    <a:pt x="0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3"/>
                  </a:lnTo>
                  <a:lnTo>
                    <a:pt x="4" y="0"/>
                  </a:lnTo>
                  <a:lnTo>
                    <a:pt x="15" y="3"/>
                  </a:lnTo>
                  <a:lnTo>
                    <a:pt x="20" y="3"/>
                  </a:lnTo>
                  <a:lnTo>
                    <a:pt x="24" y="6"/>
                  </a:lnTo>
                  <a:lnTo>
                    <a:pt x="29" y="6"/>
                  </a:lnTo>
                  <a:lnTo>
                    <a:pt x="33" y="6"/>
                  </a:lnTo>
                  <a:lnTo>
                    <a:pt x="35" y="9"/>
                  </a:lnTo>
                  <a:lnTo>
                    <a:pt x="38" y="9"/>
                  </a:lnTo>
                  <a:lnTo>
                    <a:pt x="40" y="12"/>
                  </a:lnTo>
                  <a:lnTo>
                    <a:pt x="44" y="12"/>
                  </a:lnTo>
                  <a:lnTo>
                    <a:pt x="44" y="15"/>
                  </a:lnTo>
                  <a:lnTo>
                    <a:pt x="46" y="19"/>
                  </a:lnTo>
                  <a:lnTo>
                    <a:pt x="46" y="22"/>
                  </a:lnTo>
                  <a:lnTo>
                    <a:pt x="49" y="25"/>
                  </a:lnTo>
                  <a:lnTo>
                    <a:pt x="49" y="31"/>
                  </a:lnTo>
                  <a:lnTo>
                    <a:pt x="46" y="34"/>
                  </a:lnTo>
                  <a:lnTo>
                    <a:pt x="44" y="37"/>
                  </a:lnTo>
                  <a:lnTo>
                    <a:pt x="42" y="37"/>
                  </a:lnTo>
                  <a:lnTo>
                    <a:pt x="38" y="40"/>
                  </a:lnTo>
                  <a:lnTo>
                    <a:pt x="31" y="37"/>
                  </a:lnTo>
                  <a:lnTo>
                    <a:pt x="26" y="37"/>
                  </a:lnTo>
                  <a:lnTo>
                    <a:pt x="22" y="34"/>
                  </a:lnTo>
                  <a:lnTo>
                    <a:pt x="18" y="28"/>
                  </a:lnTo>
                  <a:lnTo>
                    <a:pt x="13" y="25"/>
                  </a:lnTo>
                  <a:lnTo>
                    <a:pt x="9" y="22"/>
                  </a:lnTo>
                  <a:lnTo>
                    <a:pt x="4" y="19"/>
                  </a:lnTo>
                  <a:lnTo>
                    <a:pt x="2" y="15"/>
                  </a:lnTo>
                  <a:lnTo>
                    <a:pt x="2" y="1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2" name="Freeform 309"/>
            <p:cNvSpPr>
              <a:spLocks/>
            </p:cNvSpPr>
            <p:nvPr/>
          </p:nvSpPr>
          <p:spPr bwMode="auto">
            <a:xfrm>
              <a:off x="6249683" y="4115375"/>
              <a:ext cx="480734" cy="461494"/>
            </a:xfrm>
            <a:custGeom>
              <a:avLst/>
              <a:gdLst>
                <a:gd name="T0" fmla="*/ 71 w 80"/>
                <a:gd name="T1" fmla="*/ 6 h 52"/>
                <a:gd name="T2" fmla="*/ 75 w 80"/>
                <a:gd name="T3" fmla="*/ 9 h 52"/>
                <a:gd name="T4" fmla="*/ 78 w 80"/>
                <a:gd name="T5" fmla="*/ 12 h 52"/>
                <a:gd name="T6" fmla="*/ 80 w 80"/>
                <a:gd name="T7" fmla="*/ 15 h 52"/>
                <a:gd name="T8" fmla="*/ 80 w 80"/>
                <a:gd name="T9" fmla="*/ 15 h 52"/>
                <a:gd name="T10" fmla="*/ 80 w 80"/>
                <a:gd name="T11" fmla="*/ 15 h 52"/>
                <a:gd name="T12" fmla="*/ 78 w 80"/>
                <a:gd name="T13" fmla="*/ 18 h 52"/>
                <a:gd name="T14" fmla="*/ 75 w 80"/>
                <a:gd name="T15" fmla="*/ 18 h 52"/>
                <a:gd name="T16" fmla="*/ 73 w 80"/>
                <a:gd name="T17" fmla="*/ 21 h 52"/>
                <a:gd name="T18" fmla="*/ 71 w 80"/>
                <a:gd name="T19" fmla="*/ 24 h 52"/>
                <a:gd name="T20" fmla="*/ 67 w 80"/>
                <a:gd name="T21" fmla="*/ 24 h 52"/>
                <a:gd name="T22" fmla="*/ 62 w 80"/>
                <a:gd name="T23" fmla="*/ 27 h 52"/>
                <a:gd name="T24" fmla="*/ 51 w 80"/>
                <a:gd name="T25" fmla="*/ 34 h 52"/>
                <a:gd name="T26" fmla="*/ 42 w 80"/>
                <a:gd name="T27" fmla="*/ 40 h 52"/>
                <a:gd name="T28" fmla="*/ 34 w 80"/>
                <a:gd name="T29" fmla="*/ 43 h 52"/>
                <a:gd name="T30" fmla="*/ 22 w 80"/>
                <a:gd name="T31" fmla="*/ 46 h 52"/>
                <a:gd name="T32" fmla="*/ 16 w 80"/>
                <a:gd name="T33" fmla="*/ 49 h 52"/>
                <a:gd name="T34" fmla="*/ 9 w 80"/>
                <a:gd name="T35" fmla="*/ 52 h 52"/>
                <a:gd name="T36" fmla="*/ 7 w 80"/>
                <a:gd name="T37" fmla="*/ 52 h 52"/>
                <a:gd name="T38" fmla="*/ 5 w 80"/>
                <a:gd name="T39" fmla="*/ 52 h 52"/>
                <a:gd name="T40" fmla="*/ 3 w 80"/>
                <a:gd name="T41" fmla="*/ 52 h 52"/>
                <a:gd name="T42" fmla="*/ 3 w 80"/>
                <a:gd name="T43" fmla="*/ 52 h 52"/>
                <a:gd name="T44" fmla="*/ 0 w 80"/>
                <a:gd name="T45" fmla="*/ 52 h 52"/>
                <a:gd name="T46" fmla="*/ 0 w 80"/>
                <a:gd name="T47" fmla="*/ 49 h 52"/>
                <a:gd name="T48" fmla="*/ 0 w 80"/>
                <a:gd name="T49" fmla="*/ 49 h 52"/>
                <a:gd name="T50" fmla="*/ 0 w 80"/>
                <a:gd name="T51" fmla="*/ 46 h 52"/>
                <a:gd name="T52" fmla="*/ 3 w 80"/>
                <a:gd name="T53" fmla="*/ 46 h 52"/>
                <a:gd name="T54" fmla="*/ 5 w 80"/>
                <a:gd name="T55" fmla="*/ 43 h 52"/>
                <a:gd name="T56" fmla="*/ 9 w 80"/>
                <a:gd name="T57" fmla="*/ 37 h 52"/>
                <a:gd name="T58" fmla="*/ 16 w 80"/>
                <a:gd name="T59" fmla="*/ 30 h 52"/>
                <a:gd name="T60" fmla="*/ 20 w 80"/>
                <a:gd name="T61" fmla="*/ 27 h 52"/>
                <a:gd name="T62" fmla="*/ 25 w 80"/>
                <a:gd name="T63" fmla="*/ 24 h 52"/>
                <a:gd name="T64" fmla="*/ 29 w 80"/>
                <a:gd name="T65" fmla="*/ 18 h 52"/>
                <a:gd name="T66" fmla="*/ 31 w 80"/>
                <a:gd name="T67" fmla="*/ 15 h 52"/>
                <a:gd name="T68" fmla="*/ 34 w 80"/>
                <a:gd name="T69" fmla="*/ 15 h 52"/>
                <a:gd name="T70" fmla="*/ 34 w 80"/>
                <a:gd name="T71" fmla="*/ 12 h 52"/>
                <a:gd name="T72" fmla="*/ 31 w 80"/>
                <a:gd name="T73" fmla="*/ 9 h 52"/>
                <a:gd name="T74" fmla="*/ 29 w 80"/>
                <a:gd name="T75" fmla="*/ 6 h 52"/>
                <a:gd name="T76" fmla="*/ 29 w 80"/>
                <a:gd name="T77" fmla="*/ 3 h 52"/>
                <a:gd name="T78" fmla="*/ 31 w 80"/>
                <a:gd name="T79" fmla="*/ 3 h 52"/>
                <a:gd name="T80" fmla="*/ 34 w 80"/>
                <a:gd name="T81" fmla="*/ 0 h 52"/>
                <a:gd name="T82" fmla="*/ 38 w 80"/>
                <a:gd name="T83" fmla="*/ 0 h 52"/>
                <a:gd name="T84" fmla="*/ 42 w 80"/>
                <a:gd name="T85" fmla="*/ 0 h 52"/>
                <a:gd name="T86" fmla="*/ 47 w 80"/>
                <a:gd name="T87" fmla="*/ 0 h 52"/>
                <a:gd name="T88" fmla="*/ 51 w 80"/>
                <a:gd name="T89" fmla="*/ 0 h 52"/>
                <a:gd name="T90" fmla="*/ 58 w 80"/>
                <a:gd name="T91" fmla="*/ 3 h 52"/>
                <a:gd name="T92" fmla="*/ 62 w 80"/>
                <a:gd name="T93" fmla="*/ 3 h 52"/>
                <a:gd name="T94" fmla="*/ 67 w 80"/>
                <a:gd name="T95" fmla="*/ 6 h 52"/>
                <a:gd name="T96" fmla="*/ 71 w 80"/>
                <a:gd name="T97" fmla="*/ 6 h 52"/>
                <a:gd name="T98" fmla="*/ 71 w 80"/>
                <a:gd name="T99" fmla="*/ 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0" h="52">
                  <a:moveTo>
                    <a:pt x="71" y="6"/>
                  </a:moveTo>
                  <a:lnTo>
                    <a:pt x="75" y="9"/>
                  </a:lnTo>
                  <a:lnTo>
                    <a:pt x="78" y="12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78" y="18"/>
                  </a:lnTo>
                  <a:lnTo>
                    <a:pt x="75" y="18"/>
                  </a:lnTo>
                  <a:lnTo>
                    <a:pt x="73" y="21"/>
                  </a:lnTo>
                  <a:lnTo>
                    <a:pt x="71" y="24"/>
                  </a:lnTo>
                  <a:lnTo>
                    <a:pt x="67" y="24"/>
                  </a:lnTo>
                  <a:lnTo>
                    <a:pt x="62" y="27"/>
                  </a:lnTo>
                  <a:lnTo>
                    <a:pt x="51" y="34"/>
                  </a:lnTo>
                  <a:lnTo>
                    <a:pt x="42" y="40"/>
                  </a:lnTo>
                  <a:lnTo>
                    <a:pt x="34" y="43"/>
                  </a:lnTo>
                  <a:lnTo>
                    <a:pt x="22" y="46"/>
                  </a:lnTo>
                  <a:lnTo>
                    <a:pt x="16" y="49"/>
                  </a:lnTo>
                  <a:lnTo>
                    <a:pt x="9" y="52"/>
                  </a:lnTo>
                  <a:lnTo>
                    <a:pt x="7" y="52"/>
                  </a:lnTo>
                  <a:lnTo>
                    <a:pt x="5" y="52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0" y="52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46"/>
                  </a:lnTo>
                  <a:lnTo>
                    <a:pt x="3" y="46"/>
                  </a:lnTo>
                  <a:lnTo>
                    <a:pt x="5" y="43"/>
                  </a:lnTo>
                  <a:lnTo>
                    <a:pt x="9" y="37"/>
                  </a:lnTo>
                  <a:lnTo>
                    <a:pt x="16" y="30"/>
                  </a:lnTo>
                  <a:lnTo>
                    <a:pt x="20" y="27"/>
                  </a:lnTo>
                  <a:lnTo>
                    <a:pt x="25" y="24"/>
                  </a:lnTo>
                  <a:lnTo>
                    <a:pt x="29" y="18"/>
                  </a:lnTo>
                  <a:lnTo>
                    <a:pt x="31" y="15"/>
                  </a:lnTo>
                  <a:lnTo>
                    <a:pt x="34" y="15"/>
                  </a:lnTo>
                  <a:lnTo>
                    <a:pt x="34" y="12"/>
                  </a:lnTo>
                  <a:lnTo>
                    <a:pt x="31" y="9"/>
                  </a:lnTo>
                  <a:lnTo>
                    <a:pt x="29" y="6"/>
                  </a:lnTo>
                  <a:lnTo>
                    <a:pt x="29" y="3"/>
                  </a:lnTo>
                  <a:lnTo>
                    <a:pt x="31" y="3"/>
                  </a:lnTo>
                  <a:lnTo>
                    <a:pt x="34" y="0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7" y="0"/>
                  </a:lnTo>
                  <a:lnTo>
                    <a:pt x="51" y="0"/>
                  </a:lnTo>
                  <a:lnTo>
                    <a:pt x="58" y="3"/>
                  </a:lnTo>
                  <a:lnTo>
                    <a:pt x="62" y="3"/>
                  </a:lnTo>
                  <a:lnTo>
                    <a:pt x="67" y="6"/>
                  </a:lnTo>
                  <a:lnTo>
                    <a:pt x="71" y="6"/>
                  </a:lnTo>
                  <a:lnTo>
                    <a:pt x="71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4" name="Freeform 301"/>
            <p:cNvSpPr>
              <a:spLocks/>
            </p:cNvSpPr>
            <p:nvPr/>
          </p:nvSpPr>
          <p:spPr bwMode="auto">
            <a:xfrm>
              <a:off x="5612711" y="4523620"/>
              <a:ext cx="1370091" cy="328373"/>
            </a:xfrm>
            <a:custGeom>
              <a:avLst/>
              <a:gdLst>
                <a:gd name="T0" fmla="*/ 217 w 228"/>
                <a:gd name="T1" fmla="*/ 3 h 37"/>
                <a:gd name="T2" fmla="*/ 223 w 228"/>
                <a:gd name="T3" fmla="*/ 6 h 37"/>
                <a:gd name="T4" fmla="*/ 226 w 228"/>
                <a:gd name="T5" fmla="*/ 9 h 37"/>
                <a:gd name="T6" fmla="*/ 228 w 228"/>
                <a:gd name="T7" fmla="*/ 9 h 37"/>
                <a:gd name="T8" fmla="*/ 228 w 228"/>
                <a:gd name="T9" fmla="*/ 12 h 37"/>
                <a:gd name="T10" fmla="*/ 228 w 228"/>
                <a:gd name="T11" fmla="*/ 15 h 37"/>
                <a:gd name="T12" fmla="*/ 223 w 228"/>
                <a:gd name="T13" fmla="*/ 15 h 37"/>
                <a:gd name="T14" fmla="*/ 219 w 228"/>
                <a:gd name="T15" fmla="*/ 18 h 37"/>
                <a:gd name="T16" fmla="*/ 215 w 228"/>
                <a:gd name="T17" fmla="*/ 18 h 37"/>
                <a:gd name="T18" fmla="*/ 206 w 228"/>
                <a:gd name="T19" fmla="*/ 18 h 37"/>
                <a:gd name="T20" fmla="*/ 199 w 228"/>
                <a:gd name="T21" fmla="*/ 18 h 37"/>
                <a:gd name="T22" fmla="*/ 188 w 228"/>
                <a:gd name="T23" fmla="*/ 18 h 37"/>
                <a:gd name="T24" fmla="*/ 179 w 228"/>
                <a:gd name="T25" fmla="*/ 18 h 37"/>
                <a:gd name="T26" fmla="*/ 166 w 228"/>
                <a:gd name="T27" fmla="*/ 21 h 37"/>
                <a:gd name="T28" fmla="*/ 153 w 228"/>
                <a:gd name="T29" fmla="*/ 21 h 37"/>
                <a:gd name="T30" fmla="*/ 137 w 228"/>
                <a:gd name="T31" fmla="*/ 21 h 37"/>
                <a:gd name="T32" fmla="*/ 128 w 228"/>
                <a:gd name="T33" fmla="*/ 24 h 37"/>
                <a:gd name="T34" fmla="*/ 120 w 228"/>
                <a:gd name="T35" fmla="*/ 24 h 37"/>
                <a:gd name="T36" fmla="*/ 102 w 228"/>
                <a:gd name="T37" fmla="*/ 24 h 37"/>
                <a:gd name="T38" fmla="*/ 84 w 228"/>
                <a:gd name="T39" fmla="*/ 28 h 37"/>
                <a:gd name="T40" fmla="*/ 71 w 228"/>
                <a:gd name="T41" fmla="*/ 28 h 37"/>
                <a:gd name="T42" fmla="*/ 58 w 228"/>
                <a:gd name="T43" fmla="*/ 31 h 37"/>
                <a:gd name="T44" fmla="*/ 47 w 228"/>
                <a:gd name="T45" fmla="*/ 34 h 37"/>
                <a:gd name="T46" fmla="*/ 42 w 228"/>
                <a:gd name="T47" fmla="*/ 34 h 37"/>
                <a:gd name="T48" fmla="*/ 38 w 228"/>
                <a:gd name="T49" fmla="*/ 34 h 37"/>
                <a:gd name="T50" fmla="*/ 34 w 228"/>
                <a:gd name="T51" fmla="*/ 34 h 37"/>
                <a:gd name="T52" fmla="*/ 29 w 228"/>
                <a:gd name="T53" fmla="*/ 37 h 37"/>
                <a:gd name="T54" fmla="*/ 27 w 228"/>
                <a:gd name="T55" fmla="*/ 37 h 37"/>
                <a:gd name="T56" fmla="*/ 25 w 228"/>
                <a:gd name="T57" fmla="*/ 37 h 37"/>
                <a:gd name="T58" fmla="*/ 20 w 228"/>
                <a:gd name="T59" fmla="*/ 37 h 37"/>
                <a:gd name="T60" fmla="*/ 16 w 228"/>
                <a:gd name="T61" fmla="*/ 34 h 37"/>
                <a:gd name="T62" fmla="*/ 9 w 228"/>
                <a:gd name="T63" fmla="*/ 34 h 37"/>
                <a:gd name="T64" fmla="*/ 5 w 228"/>
                <a:gd name="T65" fmla="*/ 31 h 37"/>
                <a:gd name="T66" fmla="*/ 3 w 228"/>
                <a:gd name="T67" fmla="*/ 31 h 37"/>
                <a:gd name="T68" fmla="*/ 3 w 228"/>
                <a:gd name="T69" fmla="*/ 28 h 37"/>
                <a:gd name="T70" fmla="*/ 0 w 228"/>
                <a:gd name="T71" fmla="*/ 24 h 37"/>
                <a:gd name="T72" fmla="*/ 3 w 228"/>
                <a:gd name="T73" fmla="*/ 24 h 37"/>
                <a:gd name="T74" fmla="*/ 5 w 228"/>
                <a:gd name="T75" fmla="*/ 24 h 37"/>
                <a:gd name="T76" fmla="*/ 7 w 228"/>
                <a:gd name="T77" fmla="*/ 21 h 37"/>
                <a:gd name="T78" fmla="*/ 11 w 228"/>
                <a:gd name="T79" fmla="*/ 21 h 37"/>
                <a:gd name="T80" fmla="*/ 18 w 228"/>
                <a:gd name="T81" fmla="*/ 21 h 37"/>
                <a:gd name="T82" fmla="*/ 25 w 228"/>
                <a:gd name="T83" fmla="*/ 18 h 37"/>
                <a:gd name="T84" fmla="*/ 34 w 228"/>
                <a:gd name="T85" fmla="*/ 18 h 37"/>
                <a:gd name="T86" fmla="*/ 45 w 228"/>
                <a:gd name="T87" fmla="*/ 18 h 37"/>
                <a:gd name="T88" fmla="*/ 64 w 228"/>
                <a:gd name="T89" fmla="*/ 15 h 37"/>
                <a:gd name="T90" fmla="*/ 89 w 228"/>
                <a:gd name="T91" fmla="*/ 12 h 37"/>
                <a:gd name="T92" fmla="*/ 113 w 228"/>
                <a:gd name="T93" fmla="*/ 9 h 37"/>
                <a:gd name="T94" fmla="*/ 137 w 228"/>
                <a:gd name="T95" fmla="*/ 6 h 37"/>
                <a:gd name="T96" fmla="*/ 151 w 228"/>
                <a:gd name="T97" fmla="*/ 3 h 37"/>
                <a:gd name="T98" fmla="*/ 162 w 228"/>
                <a:gd name="T99" fmla="*/ 3 h 37"/>
                <a:gd name="T100" fmla="*/ 170 w 228"/>
                <a:gd name="T101" fmla="*/ 0 h 37"/>
                <a:gd name="T102" fmla="*/ 179 w 228"/>
                <a:gd name="T103" fmla="*/ 0 h 37"/>
                <a:gd name="T104" fmla="*/ 186 w 228"/>
                <a:gd name="T105" fmla="*/ 0 h 37"/>
                <a:gd name="T106" fmla="*/ 190 w 228"/>
                <a:gd name="T107" fmla="*/ 0 h 37"/>
                <a:gd name="T108" fmla="*/ 195 w 228"/>
                <a:gd name="T109" fmla="*/ 0 h 37"/>
                <a:gd name="T110" fmla="*/ 197 w 228"/>
                <a:gd name="T111" fmla="*/ 0 h 37"/>
                <a:gd name="T112" fmla="*/ 201 w 228"/>
                <a:gd name="T113" fmla="*/ 0 h 37"/>
                <a:gd name="T114" fmla="*/ 206 w 228"/>
                <a:gd name="T115" fmla="*/ 0 h 37"/>
                <a:gd name="T116" fmla="*/ 210 w 228"/>
                <a:gd name="T117" fmla="*/ 0 h 37"/>
                <a:gd name="T118" fmla="*/ 217 w 228"/>
                <a:gd name="T119" fmla="*/ 3 h 37"/>
                <a:gd name="T120" fmla="*/ 217 w 228"/>
                <a:gd name="T121" fmla="*/ 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8" h="37">
                  <a:moveTo>
                    <a:pt x="217" y="3"/>
                  </a:moveTo>
                  <a:lnTo>
                    <a:pt x="223" y="6"/>
                  </a:lnTo>
                  <a:lnTo>
                    <a:pt x="226" y="9"/>
                  </a:lnTo>
                  <a:lnTo>
                    <a:pt x="228" y="9"/>
                  </a:lnTo>
                  <a:lnTo>
                    <a:pt x="228" y="12"/>
                  </a:lnTo>
                  <a:lnTo>
                    <a:pt x="228" y="15"/>
                  </a:lnTo>
                  <a:lnTo>
                    <a:pt x="223" y="15"/>
                  </a:lnTo>
                  <a:lnTo>
                    <a:pt x="219" y="18"/>
                  </a:lnTo>
                  <a:lnTo>
                    <a:pt x="215" y="18"/>
                  </a:lnTo>
                  <a:lnTo>
                    <a:pt x="206" y="18"/>
                  </a:lnTo>
                  <a:lnTo>
                    <a:pt x="199" y="18"/>
                  </a:lnTo>
                  <a:lnTo>
                    <a:pt x="188" y="18"/>
                  </a:lnTo>
                  <a:lnTo>
                    <a:pt x="179" y="18"/>
                  </a:lnTo>
                  <a:lnTo>
                    <a:pt x="166" y="21"/>
                  </a:lnTo>
                  <a:lnTo>
                    <a:pt x="153" y="21"/>
                  </a:lnTo>
                  <a:lnTo>
                    <a:pt x="137" y="21"/>
                  </a:lnTo>
                  <a:lnTo>
                    <a:pt x="128" y="24"/>
                  </a:lnTo>
                  <a:lnTo>
                    <a:pt x="120" y="24"/>
                  </a:lnTo>
                  <a:lnTo>
                    <a:pt x="102" y="24"/>
                  </a:lnTo>
                  <a:lnTo>
                    <a:pt x="84" y="28"/>
                  </a:lnTo>
                  <a:lnTo>
                    <a:pt x="71" y="28"/>
                  </a:lnTo>
                  <a:lnTo>
                    <a:pt x="58" y="31"/>
                  </a:lnTo>
                  <a:lnTo>
                    <a:pt x="47" y="34"/>
                  </a:lnTo>
                  <a:lnTo>
                    <a:pt x="42" y="34"/>
                  </a:lnTo>
                  <a:lnTo>
                    <a:pt x="38" y="34"/>
                  </a:lnTo>
                  <a:lnTo>
                    <a:pt x="34" y="34"/>
                  </a:lnTo>
                  <a:lnTo>
                    <a:pt x="29" y="37"/>
                  </a:lnTo>
                  <a:lnTo>
                    <a:pt x="27" y="37"/>
                  </a:lnTo>
                  <a:lnTo>
                    <a:pt x="25" y="37"/>
                  </a:lnTo>
                  <a:lnTo>
                    <a:pt x="20" y="37"/>
                  </a:lnTo>
                  <a:lnTo>
                    <a:pt x="16" y="34"/>
                  </a:lnTo>
                  <a:lnTo>
                    <a:pt x="9" y="34"/>
                  </a:lnTo>
                  <a:lnTo>
                    <a:pt x="5" y="31"/>
                  </a:lnTo>
                  <a:lnTo>
                    <a:pt x="3" y="31"/>
                  </a:lnTo>
                  <a:lnTo>
                    <a:pt x="3" y="28"/>
                  </a:lnTo>
                  <a:lnTo>
                    <a:pt x="0" y="24"/>
                  </a:lnTo>
                  <a:lnTo>
                    <a:pt x="3" y="24"/>
                  </a:lnTo>
                  <a:lnTo>
                    <a:pt x="5" y="24"/>
                  </a:lnTo>
                  <a:lnTo>
                    <a:pt x="7" y="21"/>
                  </a:lnTo>
                  <a:lnTo>
                    <a:pt x="11" y="21"/>
                  </a:lnTo>
                  <a:lnTo>
                    <a:pt x="18" y="21"/>
                  </a:lnTo>
                  <a:lnTo>
                    <a:pt x="25" y="18"/>
                  </a:lnTo>
                  <a:lnTo>
                    <a:pt x="34" y="18"/>
                  </a:lnTo>
                  <a:lnTo>
                    <a:pt x="45" y="18"/>
                  </a:lnTo>
                  <a:lnTo>
                    <a:pt x="64" y="15"/>
                  </a:lnTo>
                  <a:lnTo>
                    <a:pt x="89" y="12"/>
                  </a:lnTo>
                  <a:lnTo>
                    <a:pt x="113" y="9"/>
                  </a:lnTo>
                  <a:lnTo>
                    <a:pt x="137" y="6"/>
                  </a:lnTo>
                  <a:lnTo>
                    <a:pt x="151" y="3"/>
                  </a:lnTo>
                  <a:lnTo>
                    <a:pt x="162" y="3"/>
                  </a:lnTo>
                  <a:lnTo>
                    <a:pt x="170" y="0"/>
                  </a:lnTo>
                  <a:lnTo>
                    <a:pt x="179" y="0"/>
                  </a:lnTo>
                  <a:lnTo>
                    <a:pt x="186" y="0"/>
                  </a:lnTo>
                  <a:lnTo>
                    <a:pt x="190" y="0"/>
                  </a:lnTo>
                  <a:lnTo>
                    <a:pt x="195" y="0"/>
                  </a:lnTo>
                  <a:lnTo>
                    <a:pt x="197" y="0"/>
                  </a:lnTo>
                  <a:lnTo>
                    <a:pt x="201" y="0"/>
                  </a:lnTo>
                  <a:lnTo>
                    <a:pt x="206" y="0"/>
                  </a:lnTo>
                  <a:lnTo>
                    <a:pt x="210" y="0"/>
                  </a:lnTo>
                  <a:lnTo>
                    <a:pt x="217" y="3"/>
                  </a:lnTo>
                  <a:lnTo>
                    <a:pt x="217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5" name="Freeform 302"/>
            <p:cNvSpPr>
              <a:spLocks/>
            </p:cNvSpPr>
            <p:nvPr/>
          </p:nvSpPr>
          <p:spPr bwMode="auto">
            <a:xfrm>
              <a:off x="6069408" y="4709995"/>
              <a:ext cx="198304" cy="301746"/>
            </a:xfrm>
            <a:custGeom>
              <a:avLst/>
              <a:gdLst>
                <a:gd name="T0" fmla="*/ 15 w 33"/>
                <a:gd name="T1" fmla="*/ 0 h 34"/>
                <a:gd name="T2" fmla="*/ 19 w 33"/>
                <a:gd name="T3" fmla="*/ 3 h 34"/>
                <a:gd name="T4" fmla="*/ 24 w 33"/>
                <a:gd name="T5" fmla="*/ 7 h 34"/>
                <a:gd name="T6" fmla="*/ 26 w 33"/>
                <a:gd name="T7" fmla="*/ 7 h 34"/>
                <a:gd name="T8" fmla="*/ 28 w 33"/>
                <a:gd name="T9" fmla="*/ 10 h 34"/>
                <a:gd name="T10" fmla="*/ 30 w 33"/>
                <a:gd name="T11" fmla="*/ 10 h 34"/>
                <a:gd name="T12" fmla="*/ 30 w 33"/>
                <a:gd name="T13" fmla="*/ 10 h 34"/>
                <a:gd name="T14" fmla="*/ 33 w 33"/>
                <a:gd name="T15" fmla="*/ 13 h 34"/>
                <a:gd name="T16" fmla="*/ 30 w 33"/>
                <a:gd name="T17" fmla="*/ 13 h 34"/>
                <a:gd name="T18" fmla="*/ 26 w 33"/>
                <a:gd name="T19" fmla="*/ 16 h 34"/>
                <a:gd name="T20" fmla="*/ 22 w 33"/>
                <a:gd name="T21" fmla="*/ 19 h 34"/>
                <a:gd name="T22" fmla="*/ 15 w 33"/>
                <a:gd name="T23" fmla="*/ 22 h 34"/>
                <a:gd name="T24" fmla="*/ 8 w 33"/>
                <a:gd name="T25" fmla="*/ 28 h 34"/>
                <a:gd name="T26" fmla="*/ 4 w 33"/>
                <a:gd name="T27" fmla="*/ 31 h 34"/>
                <a:gd name="T28" fmla="*/ 0 w 33"/>
                <a:gd name="T29" fmla="*/ 31 h 34"/>
                <a:gd name="T30" fmla="*/ 0 w 33"/>
                <a:gd name="T31" fmla="*/ 34 h 34"/>
                <a:gd name="T32" fmla="*/ 0 w 33"/>
                <a:gd name="T33" fmla="*/ 31 h 34"/>
                <a:gd name="T34" fmla="*/ 2 w 33"/>
                <a:gd name="T35" fmla="*/ 31 h 34"/>
                <a:gd name="T36" fmla="*/ 6 w 33"/>
                <a:gd name="T37" fmla="*/ 28 h 34"/>
                <a:gd name="T38" fmla="*/ 11 w 33"/>
                <a:gd name="T39" fmla="*/ 22 h 34"/>
                <a:gd name="T40" fmla="*/ 13 w 33"/>
                <a:gd name="T41" fmla="*/ 16 h 34"/>
                <a:gd name="T42" fmla="*/ 15 w 33"/>
                <a:gd name="T43" fmla="*/ 10 h 34"/>
                <a:gd name="T44" fmla="*/ 15 w 33"/>
                <a:gd name="T45" fmla="*/ 7 h 34"/>
                <a:gd name="T46" fmla="*/ 15 w 33"/>
                <a:gd name="T47" fmla="*/ 0 h 34"/>
                <a:gd name="T48" fmla="*/ 15 w 33"/>
                <a:gd name="T4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3" h="34">
                  <a:moveTo>
                    <a:pt x="15" y="0"/>
                  </a:moveTo>
                  <a:lnTo>
                    <a:pt x="19" y="3"/>
                  </a:lnTo>
                  <a:lnTo>
                    <a:pt x="24" y="7"/>
                  </a:lnTo>
                  <a:lnTo>
                    <a:pt x="26" y="7"/>
                  </a:lnTo>
                  <a:lnTo>
                    <a:pt x="28" y="10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3" y="13"/>
                  </a:lnTo>
                  <a:lnTo>
                    <a:pt x="30" y="13"/>
                  </a:lnTo>
                  <a:lnTo>
                    <a:pt x="26" y="16"/>
                  </a:lnTo>
                  <a:lnTo>
                    <a:pt x="22" y="19"/>
                  </a:lnTo>
                  <a:lnTo>
                    <a:pt x="15" y="22"/>
                  </a:lnTo>
                  <a:lnTo>
                    <a:pt x="8" y="28"/>
                  </a:lnTo>
                  <a:lnTo>
                    <a:pt x="4" y="31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0" y="31"/>
                  </a:lnTo>
                  <a:lnTo>
                    <a:pt x="2" y="31"/>
                  </a:lnTo>
                  <a:lnTo>
                    <a:pt x="6" y="28"/>
                  </a:lnTo>
                  <a:lnTo>
                    <a:pt x="11" y="22"/>
                  </a:lnTo>
                  <a:lnTo>
                    <a:pt x="13" y="16"/>
                  </a:lnTo>
                  <a:lnTo>
                    <a:pt x="15" y="10"/>
                  </a:lnTo>
                  <a:lnTo>
                    <a:pt x="15" y="7"/>
                  </a:lnTo>
                  <a:lnTo>
                    <a:pt x="15" y="0"/>
                  </a:lnTo>
                  <a:lnTo>
                    <a:pt x="15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1" name="Freeform 308"/>
            <p:cNvSpPr>
              <a:spLocks/>
            </p:cNvSpPr>
            <p:nvPr/>
          </p:nvSpPr>
          <p:spPr bwMode="auto">
            <a:xfrm>
              <a:off x="5774961" y="4958492"/>
              <a:ext cx="240367" cy="958487"/>
            </a:xfrm>
            <a:custGeom>
              <a:avLst/>
              <a:gdLst>
                <a:gd name="T0" fmla="*/ 9 w 40"/>
                <a:gd name="T1" fmla="*/ 83 h 108"/>
                <a:gd name="T2" fmla="*/ 11 w 40"/>
                <a:gd name="T3" fmla="*/ 74 h 108"/>
                <a:gd name="T4" fmla="*/ 13 w 40"/>
                <a:gd name="T5" fmla="*/ 68 h 108"/>
                <a:gd name="T6" fmla="*/ 13 w 40"/>
                <a:gd name="T7" fmla="*/ 62 h 108"/>
                <a:gd name="T8" fmla="*/ 13 w 40"/>
                <a:gd name="T9" fmla="*/ 53 h 108"/>
                <a:gd name="T10" fmla="*/ 13 w 40"/>
                <a:gd name="T11" fmla="*/ 46 h 108"/>
                <a:gd name="T12" fmla="*/ 11 w 40"/>
                <a:gd name="T13" fmla="*/ 40 h 108"/>
                <a:gd name="T14" fmla="*/ 11 w 40"/>
                <a:gd name="T15" fmla="*/ 34 h 108"/>
                <a:gd name="T16" fmla="*/ 9 w 40"/>
                <a:gd name="T17" fmla="*/ 28 h 108"/>
                <a:gd name="T18" fmla="*/ 9 w 40"/>
                <a:gd name="T19" fmla="*/ 22 h 108"/>
                <a:gd name="T20" fmla="*/ 9 w 40"/>
                <a:gd name="T21" fmla="*/ 19 h 108"/>
                <a:gd name="T22" fmla="*/ 7 w 40"/>
                <a:gd name="T23" fmla="*/ 16 h 108"/>
                <a:gd name="T24" fmla="*/ 7 w 40"/>
                <a:gd name="T25" fmla="*/ 16 h 108"/>
                <a:gd name="T26" fmla="*/ 4 w 40"/>
                <a:gd name="T27" fmla="*/ 12 h 108"/>
                <a:gd name="T28" fmla="*/ 2 w 40"/>
                <a:gd name="T29" fmla="*/ 9 h 108"/>
                <a:gd name="T30" fmla="*/ 0 w 40"/>
                <a:gd name="T31" fmla="*/ 6 h 108"/>
                <a:gd name="T32" fmla="*/ 2 w 40"/>
                <a:gd name="T33" fmla="*/ 3 h 108"/>
                <a:gd name="T34" fmla="*/ 4 w 40"/>
                <a:gd name="T35" fmla="*/ 3 h 108"/>
                <a:gd name="T36" fmla="*/ 7 w 40"/>
                <a:gd name="T37" fmla="*/ 0 h 108"/>
                <a:gd name="T38" fmla="*/ 11 w 40"/>
                <a:gd name="T39" fmla="*/ 0 h 108"/>
                <a:gd name="T40" fmla="*/ 13 w 40"/>
                <a:gd name="T41" fmla="*/ 0 h 108"/>
                <a:gd name="T42" fmla="*/ 15 w 40"/>
                <a:gd name="T43" fmla="*/ 0 h 108"/>
                <a:gd name="T44" fmla="*/ 20 w 40"/>
                <a:gd name="T45" fmla="*/ 0 h 108"/>
                <a:gd name="T46" fmla="*/ 24 w 40"/>
                <a:gd name="T47" fmla="*/ 3 h 108"/>
                <a:gd name="T48" fmla="*/ 29 w 40"/>
                <a:gd name="T49" fmla="*/ 3 h 108"/>
                <a:gd name="T50" fmla="*/ 33 w 40"/>
                <a:gd name="T51" fmla="*/ 6 h 108"/>
                <a:gd name="T52" fmla="*/ 35 w 40"/>
                <a:gd name="T53" fmla="*/ 6 h 108"/>
                <a:gd name="T54" fmla="*/ 35 w 40"/>
                <a:gd name="T55" fmla="*/ 12 h 108"/>
                <a:gd name="T56" fmla="*/ 37 w 40"/>
                <a:gd name="T57" fmla="*/ 16 h 108"/>
                <a:gd name="T58" fmla="*/ 37 w 40"/>
                <a:gd name="T59" fmla="*/ 22 h 108"/>
                <a:gd name="T60" fmla="*/ 40 w 40"/>
                <a:gd name="T61" fmla="*/ 31 h 108"/>
                <a:gd name="T62" fmla="*/ 40 w 40"/>
                <a:gd name="T63" fmla="*/ 40 h 108"/>
                <a:gd name="T64" fmla="*/ 40 w 40"/>
                <a:gd name="T65" fmla="*/ 53 h 108"/>
                <a:gd name="T66" fmla="*/ 40 w 40"/>
                <a:gd name="T67" fmla="*/ 68 h 108"/>
                <a:gd name="T68" fmla="*/ 40 w 40"/>
                <a:gd name="T69" fmla="*/ 74 h 108"/>
                <a:gd name="T70" fmla="*/ 40 w 40"/>
                <a:gd name="T71" fmla="*/ 80 h 108"/>
                <a:gd name="T72" fmla="*/ 40 w 40"/>
                <a:gd name="T73" fmla="*/ 86 h 108"/>
                <a:gd name="T74" fmla="*/ 40 w 40"/>
                <a:gd name="T75" fmla="*/ 93 h 108"/>
                <a:gd name="T76" fmla="*/ 40 w 40"/>
                <a:gd name="T77" fmla="*/ 96 h 108"/>
                <a:gd name="T78" fmla="*/ 37 w 40"/>
                <a:gd name="T79" fmla="*/ 99 h 108"/>
                <a:gd name="T80" fmla="*/ 37 w 40"/>
                <a:gd name="T81" fmla="*/ 102 h 108"/>
                <a:gd name="T82" fmla="*/ 37 w 40"/>
                <a:gd name="T83" fmla="*/ 105 h 108"/>
                <a:gd name="T84" fmla="*/ 33 w 40"/>
                <a:gd name="T85" fmla="*/ 105 h 108"/>
                <a:gd name="T86" fmla="*/ 29 w 40"/>
                <a:gd name="T87" fmla="*/ 108 h 108"/>
                <a:gd name="T88" fmla="*/ 24 w 40"/>
                <a:gd name="T89" fmla="*/ 105 h 108"/>
                <a:gd name="T90" fmla="*/ 18 w 40"/>
                <a:gd name="T91" fmla="*/ 102 h 108"/>
                <a:gd name="T92" fmla="*/ 13 w 40"/>
                <a:gd name="T93" fmla="*/ 99 h 108"/>
                <a:gd name="T94" fmla="*/ 9 w 40"/>
                <a:gd name="T95" fmla="*/ 93 h 108"/>
                <a:gd name="T96" fmla="*/ 9 w 40"/>
                <a:gd name="T97" fmla="*/ 89 h 108"/>
                <a:gd name="T98" fmla="*/ 9 w 40"/>
                <a:gd name="T99" fmla="*/ 86 h 108"/>
                <a:gd name="T100" fmla="*/ 9 w 40"/>
                <a:gd name="T101" fmla="*/ 83 h 108"/>
                <a:gd name="T102" fmla="*/ 9 w 40"/>
                <a:gd name="T103" fmla="*/ 83 h 108"/>
                <a:gd name="T104" fmla="*/ 9 w 40"/>
                <a:gd name="T105" fmla="*/ 83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0" h="108">
                  <a:moveTo>
                    <a:pt x="9" y="83"/>
                  </a:moveTo>
                  <a:lnTo>
                    <a:pt x="11" y="74"/>
                  </a:lnTo>
                  <a:lnTo>
                    <a:pt x="13" y="68"/>
                  </a:lnTo>
                  <a:lnTo>
                    <a:pt x="13" y="62"/>
                  </a:lnTo>
                  <a:lnTo>
                    <a:pt x="13" y="53"/>
                  </a:lnTo>
                  <a:lnTo>
                    <a:pt x="13" y="46"/>
                  </a:lnTo>
                  <a:lnTo>
                    <a:pt x="11" y="40"/>
                  </a:lnTo>
                  <a:lnTo>
                    <a:pt x="11" y="34"/>
                  </a:lnTo>
                  <a:lnTo>
                    <a:pt x="9" y="28"/>
                  </a:lnTo>
                  <a:lnTo>
                    <a:pt x="9" y="22"/>
                  </a:lnTo>
                  <a:lnTo>
                    <a:pt x="9" y="19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4" y="12"/>
                  </a:lnTo>
                  <a:lnTo>
                    <a:pt x="2" y="9"/>
                  </a:lnTo>
                  <a:lnTo>
                    <a:pt x="0" y="6"/>
                  </a:lnTo>
                  <a:lnTo>
                    <a:pt x="2" y="3"/>
                  </a:lnTo>
                  <a:lnTo>
                    <a:pt x="4" y="3"/>
                  </a:lnTo>
                  <a:lnTo>
                    <a:pt x="7" y="0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5" y="0"/>
                  </a:lnTo>
                  <a:lnTo>
                    <a:pt x="20" y="0"/>
                  </a:lnTo>
                  <a:lnTo>
                    <a:pt x="24" y="3"/>
                  </a:lnTo>
                  <a:lnTo>
                    <a:pt x="29" y="3"/>
                  </a:lnTo>
                  <a:lnTo>
                    <a:pt x="33" y="6"/>
                  </a:lnTo>
                  <a:lnTo>
                    <a:pt x="35" y="6"/>
                  </a:lnTo>
                  <a:lnTo>
                    <a:pt x="35" y="12"/>
                  </a:lnTo>
                  <a:lnTo>
                    <a:pt x="37" y="16"/>
                  </a:lnTo>
                  <a:lnTo>
                    <a:pt x="37" y="22"/>
                  </a:lnTo>
                  <a:lnTo>
                    <a:pt x="40" y="31"/>
                  </a:lnTo>
                  <a:lnTo>
                    <a:pt x="40" y="40"/>
                  </a:lnTo>
                  <a:lnTo>
                    <a:pt x="40" y="53"/>
                  </a:lnTo>
                  <a:lnTo>
                    <a:pt x="40" y="68"/>
                  </a:lnTo>
                  <a:lnTo>
                    <a:pt x="40" y="74"/>
                  </a:lnTo>
                  <a:lnTo>
                    <a:pt x="40" y="80"/>
                  </a:lnTo>
                  <a:lnTo>
                    <a:pt x="40" y="86"/>
                  </a:lnTo>
                  <a:lnTo>
                    <a:pt x="40" y="93"/>
                  </a:lnTo>
                  <a:lnTo>
                    <a:pt x="40" y="96"/>
                  </a:lnTo>
                  <a:lnTo>
                    <a:pt x="37" y="99"/>
                  </a:lnTo>
                  <a:lnTo>
                    <a:pt x="37" y="102"/>
                  </a:lnTo>
                  <a:lnTo>
                    <a:pt x="37" y="105"/>
                  </a:lnTo>
                  <a:lnTo>
                    <a:pt x="33" y="105"/>
                  </a:lnTo>
                  <a:lnTo>
                    <a:pt x="29" y="108"/>
                  </a:lnTo>
                  <a:lnTo>
                    <a:pt x="24" y="105"/>
                  </a:lnTo>
                  <a:lnTo>
                    <a:pt x="18" y="102"/>
                  </a:lnTo>
                  <a:lnTo>
                    <a:pt x="13" y="99"/>
                  </a:lnTo>
                  <a:lnTo>
                    <a:pt x="9" y="93"/>
                  </a:lnTo>
                  <a:lnTo>
                    <a:pt x="9" y="89"/>
                  </a:lnTo>
                  <a:lnTo>
                    <a:pt x="9" y="86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9" y="8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8" name="Freeform 305"/>
            <p:cNvSpPr>
              <a:spLocks/>
            </p:cNvSpPr>
            <p:nvPr/>
          </p:nvSpPr>
          <p:spPr bwMode="auto">
            <a:xfrm>
              <a:off x="5883126" y="4878615"/>
              <a:ext cx="847295" cy="1091613"/>
            </a:xfrm>
            <a:custGeom>
              <a:avLst/>
              <a:gdLst>
                <a:gd name="T0" fmla="*/ 136 w 141"/>
                <a:gd name="T1" fmla="*/ 28 h 123"/>
                <a:gd name="T2" fmla="*/ 134 w 141"/>
                <a:gd name="T3" fmla="*/ 34 h 123"/>
                <a:gd name="T4" fmla="*/ 134 w 141"/>
                <a:gd name="T5" fmla="*/ 49 h 123"/>
                <a:gd name="T6" fmla="*/ 136 w 141"/>
                <a:gd name="T7" fmla="*/ 71 h 123"/>
                <a:gd name="T8" fmla="*/ 136 w 141"/>
                <a:gd name="T9" fmla="*/ 95 h 123"/>
                <a:gd name="T10" fmla="*/ 132 w 141"/>
                <a:gd name="T11" fmla="*/ 111 h 123"/>
                <a:gd name="T12" fmla="*/ 123 w 141"/>
                <a:gd name="T13" fmla="*/ 120 h 123"/>
                <a:gd name="T14" fmla="*/ 117 w 141"/>
                <a:gd name="T15" fmla="*/ 123 h 123"/>
                <a:gd name="T16" fmla="*/ 110 w 141"/>
                <a:gd name="T17" fmla="*/ 120 h 123"/>
                <a:gd name="T18" fmla="*/ 106 w 141"/>
                <a:gd name="T19" fmla="*/ 117 h 123"/>
                <a:gd name="T20" fmla="*/ 101 w 141"/>
                <a:gd name="T21" fmla="*/ 105 h 123"/>
                <a:gd name="T22" fmla="*/ 101 w 141"/>
                <a:gd name="T23" fmla="*/ 98 h 123"/>
                <a:gd name="T24" fmla="*/ 103 w 141"/>
                <a:gd name="T25" fmla="*/ 86 h 123"/>
                <a:gd name="T26" fmla="*/ 106 w 141"/>
                <a:gd name="T27" fmla="*/ 71 h 123"/>
                <a:gd name="T28" fmla="*/ 106 w 141"/>
                <a:gd name="T29" fmla="*/ 52 h 123"/>
                <a:gd name="T30" fmla="*/ 103 w 141"/>
                <a:gd name="T31" fmla="*/ 34 h 123"/>
                <a:gd name="T32" fmla="*/ 101 w 141"/>
                <a:gd name="T33" fmla="*/ 21 h 123"/>
                <a:gd name="T34" fmla="*/ 99 w 141"/>
                <a:gd name="T35" fmla="*/ 18 h 123"/>
                <a:gd name="T36" fmla="*/ 95 w 141"/>
                <a:gd name="T37" fmla="*/ 18 h 123"/>
                <a:gd name="T38" fmla="*/ 86 w 141"/>
                <a:gd name="T39" fmla="*/ 18 h 123"/>
                <a:gd name="T40" fmla="*/ 75 w 141"/>
                <a:gd name="T41" fmla="*/ 21 h 123"/>
                <a:gd name="T42" fmla="*/ 53 w 141"/>
                <a:gd name="T43" fmla="*/ 21 h 123"/>
                <a:gd name="T44" fmla="*/ 19 w 141"/>
                <a:gd name="T45" fmla="*/ 25 h 123"/>
                <a:gd name="T46" fmla="*/ 0 w 141"/>
                <a:gd name="T47" fmla="*/ 12 h 123"/>
                <a:gd name="T48" fmla="*/ 22 w 141"/>
                <a:gd name="T49" fmla="*/ 9 h 123"/>
                <a:gd name="T50" fmla="*/ 39 w 141"/>
                <a:gd name="T51" fmla="*/ 9 h 123"/>
                <a:gd name="T52" fmla="*/ 55 w 141"/>
                <a:gd name="T53" fmla="*/ 6 h 123"/>
                <a:gd name="T54" fmla="*/ 68 w 141"/>
                <a:gd name="T55" fmla="*/ 6 h 123"/>
                <a:gd name="T56" fmla="*/ 77 w 141"/>
                <a:gd name="T57" fmla="*/ 6 h 123"/>
                <a:gd name="T58" fmla="*/ 86 w 141"/>
                <a:gd name="T59" fmla="*/ 3 h 123"/>
                <a:gd name="T60" fmla="*/ 90 w 141"/>
                <a:gd name="T61" fmla="*/ 3 h 123"/>
                <a:gd name="T62" fmla="*/ 92 w 141"/>
                <a:gd name="T63" fmla="*/ 3 h 123"/>
                <a:gd name="T64" fmla="*/ 97 w 141"/>
                <a:gd name="T65" fmla="*/ 0 h 123"/>
                <a:gd name="T66" fmla="*/ 103 w 141"/>
                <a:gd name="T67" fmla="*/ 0 h 123"/>
                <a:gd name="T68" fmla="*/ 110 w 141"/>
                <a:gd name="T69" fmla="*/ 3 h 123"/>
                <a:gd name="T70" fmla="*/ 125 w 141"/>
                <a:gd name="T71" fmla="*/ 6 h 123"/>
                <a:gd name="T72" fmla="*/ 132 w 141"/>
                <a:gd name="T73" fmla="*/ 9 h 123"/>
                <a:gd name="T74" fmla="*/ 139 w 141"/>
                <a:gd name="T75" fmla="*/ 12 h 123"/>
                <a:gd name="T76" fmla="*/ 141 w 141"/>
                <a:gd name="T77" fmla="*/ 15 h 123"/>
                <a:gd name="T78" fmla="*/ 141 w 141"/>
                <a:gd name="T79" fmla="*/ 18 h 123"/>
                <a:gd name="T80" fmla="*/ 139 w 141"/>
                <a:gd name="T81" fmla="*/ 25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41" h="123">
                  <a:moveTo>
                    <a:pt x="139" y="25"/>
                  </a:moveTo>
                  <a:lnTo>
                    <a:pt x="136" y="28"/>
                  </a:lnTo>
                  <a:lnTo>
                    <a:pt x="134" y="31"/>
                  </a:lnTo>
                  <a:lnTo>
                    <a:pt x="134" y="34"/>
                  </a:lnTo>
                  <a:lnTo>
                    <a:pt x="134" y="40"/>
                  </a:lnTo>
                  <a:lnTo>
                    <a:pt x="134" y="49"/>
                  </a:lnTo>
                  <a:lnTo>
                    <a:pt x="136" y="58"/>
                  </a:lnTo>
                  <a:lnTo>
                    <a:pt x="136" y="71"/>
                  </a:lnTo>
                  <a:lnTo>
                    <a:pt x="136" y="86"/>
                  </a:lnTo>
                  <a:lnTo>
                    <a:pt x="136" y="95"/>
                  </a:lnTo>
                  <a:lnTo>
                    <a:pt x="134" y="105"/>
                  </a:lnTo>
                  <a:lnTo>
                    <a:pt x="132" y="111"/>
                  </a:lnTo>
                  <a:lnTo>
                    <a:pt x="128" y="117"/>
                  </a:lnTo>
                  <a:lnTo>
                    <a:pt x="123" y="120"/>
                  </a:lnTo>
                  <a:lnTo>
                    <a:pt x="121" y="123"/>
                  </a:lnTo>
                  <a:lnTo>
                    <a:pt x="117" y="123"/>
                  </a:lnTo>
                  <a:lnTo>
                    <a:pt x="112" y="123"/>
                  </a:lnTo>
                  <a:lnTo>
                    <a:pt x="110" y="120"/>
                  </a:lnTo>
                  <a:lnTo>
                    <a:pt x="106" y="120"/>
                  </a:lnTo>
                  <a:lnTo>
                    <a:pt x="106" y="117"/>
                  </a:lnTo>
                  <a:lnTo>
                    <a:pt x="103" y="108"/>
                  </a:lnTo>
                  <a:lnTo>
                    <a:pt x="101" y="105"/>
                  </a:lnTo>
                  <a:lnTo>
                    <a:pt x="101" y="102"/>
                  </a:lnTo>
                  <a:lnTo>
                    <a:pt x="101" y="98"/>
                  </a:lnTo>
                  <a:lnTo>
                    <a:pt x="103" y="92"/>
                  </a:lnTo>
                  <a:lnTo>
                    <a:pt x="103" y="86"/>
                  </a:lnTo>
                  <a:lnTo>
                    <a:pt x="106" y="80"/>
                  </a:lnTo>
                  <a:lnTo>
                    <a:pt x="106" y="71"/>
                  </a:lnTo>
                  <a:lnTo>
                    <a:pt x="106" y="62"/>
                  </a:lnTo>
                  <a:lnTo>
                    <a:pt x="106" y="52"/>
                  </a:lnTo>
                  <a:lnTo>
                    <a:pt x="106" y="43"/>
                  </a:lnTo>
                  <a:lnTo>
                    <a:pt x="103" y="34"/>
                  </a:lnTo>
                  <a:lnTo>
                    <a:pt x="101" y="25"/>
                  </a:lnTo>
                  <a:lnTo>
                    <a:pt x="101" y="21"/>
                  </a:lnTo>
                  <a:lnTo>
                    <a:pt x="99" y="18"/>
                  </a:lnTo>
                  <a:lnTo>
                    <a:pt x="99" y="18"/>
                  </a:lnTo>
                  <a:lnTo>
                    <a:pt x="97" y="18"/>
                  </a:lnTo>
                  <a:lnTo>
                    <a:pt x="95" y="18"/>
                  </a:lnTo>
                  <a:lnTo>
                    <a:pt x="90" y="18"/>
                  </a:lnTo>
                  <a:lnTo>
                    <a:pt x="86" y="18"/>
                  </a:lnTo>
                  <a:lnTo>
                    <a:pt x="81" y="18"/>
                  </a:lnTo>
                  <a:lnTo>
                    <a:pt x="75" y="21"/>
                  </a:lnTo>
                  <a:lnTo>
                    <a:pt x="68" y="21"/>
                  </a:lnTo>
                  <a:lnTo>
                    <a:pt x="53" y="21"/>
                  </a:lnTo>
                  <a:lnTo>
                    <a:pt x="37" y="25"/>
                  </a:lnTo>
                  <a:lnTo>
                    <a:pt x="19" y="25"/>
                  </a:lnTo>
                  <a:lnTo>
                    <a:pt x="0" y="25"/>
                  </a:lnTo>
                  <a:lnTo>
                    <a:pt x="0" y="12"/>
                  </a:lnTo>
                  <a:lnTo>
                    <a:pt x="11" y="12"/>
                  </a:lnTo>
                  <a:lnTo>
                    <a:pt x="22" y="9"/>
                  </a:lnTo>
                  <a:lnTo>
                    <a:pt x="31" y="9"/>
                  </a:lnTo>
                  <a:lnTo>
                    <a:pt x="39" y="9"/>
                  </a:lnTo>
                  <a:lnTo>
                    <a:pt x="48" y="9"/>
                  </a:lnTo>
                  <a:lnTo>
                    <a:pt x="55" y="6"/>
                  </a:lnTo>
                  <a:lnTo>
                    <a:pt x="61" y="6"/>
                  </a:lnTo>
                  <a:lnTo>
                    <a:pt x="68" y="6"/>
                  </a:lnTo>
                  <a:lnTo>
                    <a:pt x="72" y="6"/>
                  </a:lnTo>
                  <a:lnTo>
                    <a:pt x="77" y="6"/>
                  </a:lnTo>
                  <a:lnTo>
                    <a:pt x="81" y="3"/>
                  </a:lnTo>
                  <a:lnTo>
                    <a:pt x="86" y="3"/>
                  </a:lnTo>
                  <a:lnTo>
                    <a:pt x="88" y="3"/>
                  </a:lnTo>
                  <a:lnTo>
                    <a:pt x="90" y="3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95" y="3"/>
                  </a:lnTo>
                  <a:lnTo>
                    <a:pt x="97" y="0"/>
                  </a:lnTo>
                  <a:lnTo>
                    <a:pt x="99" y="0"/>
                  </a:lnTo>
                  <a:lnTo>
                    <a:pt x="103" y="0"/>
                  </a:lnTo>
                  <a:lnTo>
                    <a:pt x="106" y="0"/>
                  </a:lnTo>
                  <a:lnTo>
                    <a:pt x="110" y="3"/>
                  </a:lnTo>
                  <a:lnTo>
                    <a:pt x="117" y="3"/>
                  </a:lnTo>
                  <a:lnTo>
                    <a:pt x="125" y="6"/>
                  </a:lnTo>
                  <a:lnTo>
                    <a:pt x="130" y="6"/>
                  </a:lnTo>
                  <a:lnTo>
                    <a:pt x="132" y="9"/>
                  </a:lnTo>
                  <a:lnTo>
                    <a:pt x="136" y="9"/>
                  </a:lnTo>
                  <a:lnTo>
                    <a:pt x="139" y="12"/>
                  </a:lnTo>
                  <a:lnTo>
                    <a:pt x="139" y="12"/>
                  </a:lnTo>
                  <a:lnTo>
                    <a:pt x="141" y="15"/>
                  </a:lnTo>
                  <a:lnTo>
                    <a:pt x="141" y="15"/>
                  </a:lnTo>
                  <a:lnTo>
                    <a:pt x="141" y="18"/>
                  </a:lnTo>
                  <a:lnTo>
                    <a:pt x="141" y="18"/>
                  </a:lnTo>
                  <a:lnTo>
                    <a:pt x="139" y="25"/>
                  </a:lnTo>
                  <a:lnTo>
                    <a:pt x="139" y="2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9" name="Freeform 306"/>
            <p:cNvSpPr>
              <a:spLocks/>
            </p:cNvSpPr>
            <p:nvPr/>
          </p:nvSpPr>
          <p:spPr bwMode="auto">
            <a:xfrm>
              <a:off x="5907162" y="5153739"/>
              <a:ext cx="504770" cy="186375"/>
            </a:xfrm>
            <a:custGeom>
              <a:avLst/>
              <a:gdLst>
                <a:gd name="T0" fmla="*/ 84 w 84"/>
                <a:gd name="T1" fmla="*/ 6 h 21"/>
                <a:gd name="T2" fmla="*/ 84 w 84"/>
                <a:gd name="T3" fmla="*/ 6 h 21"/>
                <a:gd name="T4" fmla="*/ 82 w 84"/>
                <a:gd name="T5" fmla="*/ 9 h 21"/>
                <a:gd name="T6" fmla="*/ 82 w 84"/>
                <a:gd name="T7" fmla="*/ 9 h 21"/>
                <a:gd name="T8" fmla="*/ 79 w 84"/>
                <a:gd name="T9" fmla="*/ 12 h 21"/>
                <a:gd name="T10" fmla="*/ 73 w 84"/>
                <a:gd name="T11" fmla="*/ 12 h 21"/>
                <a:gd name="T12" fmla="*/ 66 w 84"/>
                <a:gd name="T13" fmla="*/ 15 h 21"/>
                <a:gd name="T14" fmla="*/ 60 w 84"/>
                <a:gd name="T15" fmla="*/ 15 h 21"/>
                <a:gd name="T16" fmla="*/ 53 w 84"/>
                <a:gd name="T17" fmla="*/ 18 h 21"/>
                <a:gd name="T18" fmla="*/ 46 w 84"/>
                <a:gd name="T19" fmla="*/ 18 h 21"/>
                <a:gd name="T20" fmla="*/ 40 w 84"/>
                <a:gd name="T21" fmla="*/ 18 h 21"/>
                <a:gd name="T22" fmla="*/ 31 w 84"/>
                <a:gd name="T23" fmla="*/ 18 h 21"/>
                <a:gd name="T24" fmla="*/ 20 w 84"/>
                <a:gd name="T25" fmla="*/ 21 h 21"/>
                <a:gd name="T26" fmla="*/ 11 w 84"/>
                <a:gd name="T27" fmla="*/ 21 h 21"/>
                <a:gd name="T28" fmla="*/ 0 w 84"/>
                <a:gd name="T29" fmla="*/ 21 h 21"/>
                <a:gd name="T30" fmla="*/ 0 w 84"/>
                <a:gd name="T31" fmla="*/ 6 h 21"/>
                <a:gd name="T32" fmla="*/ 18 w 84"/>
                <a:gd name="T33" fmla="*/ 6 h 21"/>
                <a:gd name="T34" fmla="*/ 35 w 84"/>
                <a:gd name="T35" fmla="*/ 3 h 21"/>
                <a:gd name="T36" fmla="*/ 51 w 84"/>
                <a:gd name="T37" fmla="*/ 3 h 21"/>
                <a:gd name="T38" fmla="*/ 60 w 84"/>
                <a:gd name="T39" fmla="*/ 0 h 21"/>
                <a:gd name="T40" fmla="*/ 68 w 84"/>
                <a:gd name="T41" fmla="*/ 0 h 21"/>
                <a:gd name="T42" fmla="*/ 75 w 84"/>
                <a:gd name="T43" fmla="*/ 0 h 21"/>
                <a:gd name="T44" fmla="*/ 79 w 84"/>
                <a:gd name="T45" fmla="*/ 0 h 21"/>
                <a:gd name="T46" fmla="*/ 84 w 84"/>
                <a:gd name="T47" fmla="*/ 3 h 21"/>
                <a:gd name="T48" fmla="*/ 84 w 84"/>
                <a:gd name="T49" fmla="*/ 6 h 21"/>
                <a:gd name="T50" fmla="*/ 84 w 84"/>
                <a:gd name="T51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21">
                  <a:moveTo>
                    <a:pt x="84" y="6"/>
                  </a:moveTo>
                  <a:lnTo>
                    <a:pt x="84" y="6"/>
                  </a:lnTo>
                  <a:lnTo>
                    <a:pt x="82" y="9"/>
                  </a:lnTo>
                  <a:lnTo>
                    <a:pt x="82" y="9"/>
                  </a:lnTo>
                  <a:lnTo>
                    <a:pt x="79" y="12"/>
                  </a:lnTo>
                  <a:lnTo>
                    <a:pt x="73" y="12"/>
                  </a:lnTo>
                  <a:lnTo>
                    <a:pt x="66" y="15"/>
                  </a:lnTo>
                  <a:lnTo>
                    <a:pt x="60" y="15"/>
                  </a:lnTo>
                  <a:lnTo>
                    <a:pt x="53" y="18"/>
                  </a:lnTo>
                  <a:lnTo>
                    <a:pt x="46" y="18"/>
                  </a:lnTo>
                  <a:lnTo>
                    <a:pt x="40" y="18"/>
                  </a:lnTo>
                  <a:lnTo>
                    <a:pt x="31" y="18"/>
                  </a:lnTo>
                  <a:lnTo>
                    <a:pt x="20" y="21"/>
                  </a:lnTo>
                  <a:lnTo>
                    <a:pt x="11" y="21"/>
                  </a:lnTo>
                  <a:lnTo>
                    <a:pt x="0" y="21"/>
                  </a:lnTo>
                  <a:lnTo>
                    <a:pt x="0" y="6"/>
                  </a:lnTo>
                  <a:lnTo>
                    <a:pt x="18" y="6"/>
                  </a:lnTo>
                  <a:lnTo>
                    <a:pt x="35" y="3"/>
                  </a:lnTo>
                  <a:lnTo>
                    <a:pt x="51" y="3"/>
                  </a:lnTo>
                  <a:lnTo>
                    <a:pt x="60" y="0"/>
                  </a:lnTo>
                  <a:lnTo>
                    <a:pt x="68" y="0"/>
                  </a:lnTo>
                  <a:lnTo>
                    <a:pt x="75" y="0"/>
                  </a:lnTo>
                  <a:lnTo>
                    <a:pt x="79" y="0"/>
                  </a:lnTo>
                  <a:lnTo>
                    <a:pt x="84" y="3"/>
                  </a:lnTo>
                  <a:lnTo>
                    <a:pt x="84" y="6"/>
                  </a:lnTo>
                  <a:lnTo>
                    <a:pt x="84" y="6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0" name="Freeform 307"/>
            <p:cNvSpPr>
              <a:spLocks/>
            </p:cNvSpPr>
            <p:nvPr/>
          </p:nvSpPr>
          <p:spPr bwMode="auto">
            <a:xfrm>
              <a:off x="5931199" y="5366736"/>
              <a:ext cx="504770" cy="221875"/>
            </a:xfrm>
            <a:custGeom>
              <a:avLst/>
              <a:gdLst>
                <a:gd name="T0" fmla="*/ 82 w 84"/>
                <a:gd name="T1" fmla="*/ 3 h 25"/>
                <a:gd name="T2" fmla="*/ 84 w 84"/>
                <a:gd name="T3" fmla="*/ 10 h 25"/>
                <a:gd name="T4" fmla="*/ 84 w 84"/>
                <a:gd name="T5" fmla="*/ 10 h 25"/>
                <a:gd name="T6" fmla="*/ 84 w 84"/>
                <a:gd name="T7" fmla="*/ 13 h 25"/>
                <a:gd name="T8" fmla="*/ 84 w 84"/>
                <a:gd name="T9" fmla="*/ 13 h 25"/>
                <a:gd name="T10" fmla="*/ 82 w 84"/>
                <a:gd name="T11" fmla="*/ 13 h 25"/>
                <a:gd name="T12" fmla="*/ 78 w 84"/>
                <a:gd name="T13" fmla="*/ 16 h 25"/>
                <a:gd name="T14" fmla="*/ 73 w 84"/>
                <a:gd name="T15" fmla="*/ 16 h 25"/>
                <a:gd name="T16" fmla="*/ 69 w 84"/>
                <a:gd name="T17" fmla="*/ 16 h 25"/>
                <a:gd name="T18" fmla="*/ 64 w 84"/>
                <a:gd name="T19" fmla="*/ 19 h 25"/>
                <a:gd name="T20" fmla="*/ 56 w 84"/>
                <a:gd name="T21" fmla="*/ 19 h 25"/>
                <a:gd name="T22" fmla="*/ 49 w 84"/>
                <a:gd name="T23" fmla="*/ 19 h 25"/>
                <a:gd name="T24" fmla="*/ 38 w 84"/>
                <a:gd name="T25" fmla="*/ 19 h 25"/>
                <a:gd name="T26" fmla="*/ 27 w 84"/>
                <a:gd name="T27" fmla="*/ 22 h 25"/>
                <a:gd name="T28" fmla="*/ 14 w 84"/>
                <a:gd name="T29" fmla="*/ 22 h 25"/>
                <a:gd name="T30" fmla="*/ 0 w 84"/>
                <a:gd name="T31" fmla="*/ 25 h 25"/>
                <a:gd name="T32" fmla="*/ 0 w 84"/>
                <a:gd name="T33" fmla="*/ 7 h 25"/>
                <a:gd name="T34" fmla="*/ 18 w 84"/>
                <a:gd name="T35" fmla="*/ 7 h 25"/>
                <a:gd name="T36" fmla="*/ 31 w 84"/>
                <a:gd name="T37" fmla="*/ 3 h 25"/>
                <a:gd name="T38" fmla="*/ 45 w 84"/>
                <a:gd name="T39" fmla="*/ 3 h 25"/>
                <a:gd name="T40" fmla="*/ 56 w 84"/>
                <a:gd name="T41" fmla="*/ 0 h 25"/>
                <a:gd name="T42" fmla="*/ 64 w 84"/>
                <a:gd name="T43" fmla="*/ 0 h 25"/>
                <a:gd name="T44" fmla="*/ 73 w 84"/>
                <a:gd name="T45" fmla="*/ 0 h 25"/>
                <a:gd name="T46" fmla="*/ 78 w 84"/>
                <a:gd name="T47" fmla="*/ 0 h 25"/>
                <a:gd name="T48" fmla="*/ 82 w 84"/>
                <a:gd name="T49" fmla="*/ 3 h 25"/>
                <a:gd name="T50" fmla="*/ 82 w 84"/>
                <a:gd name="T51" fmla="*/ 3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" h="25">
                  <a:moveTo>
                    <a:pt x="82" y="3"/>
                  </a:moveTo>
                  <a:lnTo>
                    <a:pt x="84" y="10"/>
                  </a:lnTo>
                  <a:lnTo>
                    <a:pt x="84" y="10"/>
                  </a:lnTo>
                  <a:lnTo>
                    <a:pt x="84" y="13"/>
                  </a:lnTo>
                  <a:lnTo>
                    <a:pt x="84" y="13"/>
                  </a:lnTo>
                  <a:lnTo>
                    <a:pt x="82" y="13"/>
                  </a:lnTo>
                  <a:lnTo>
                    <a:pt x="78" y="16"/>
                  </a:lnTo>
                  <a:lnTo>
                    <a:pt x="73" y="16"/>
                  </a:lnTo>
                  <a:lnTo>
                    <a:pt x="69" y="16"/>
                  </a:lnTo>
                  <a:lnTo>
                    <a:pt x="64" y="19"/>
                  </a:lnTo>
                  <a:lnTo>
                    <a:pt x="56" y="19"/>
                  </a:lnTo>
                  <a:lnTo>
                    <a:pt x="49" y="19"/>
                  </a:lnTo>
                  <a:lnTo>
                    <a:pt x="38" y="19"/>
                  </a:lnTo>
                  <a:lnTo>
                    <a:pt x="27" y="22"/>
                  </a:lnTo>
                  <a:lnTo>
                    <a:pt x="14" y="22"/>
                  </a:lnTo>
                  <a:lnTo>
                    <a:pt x="0" y="25"/>
                  </a:lnTo>
                  <a:lnTo>
                    <a:pt x="0" y="7"/>
                  </a:lnTo>
                  <a:lnTo>
                    <a:pt x="18" y="7"/>
                  </a:lnTo>
                  <a:lnTo>
                    <a:pt x="31" y="3"/>
                  </a:lnTo>
                  <a:lnTo>
                    <a:pt x="45" y="3"/>
                  </a:lnTo>
                  <a:lnTo>
                    <a:pt x="56" y="0"/>
                  </a:lnTo>
                  <a:lnTo>
                    <a:pt x="64" y="0"/>
                  </a:lnTo>
                  <a:lnTo>
                    <a:pt x="73" y="0"/>
                  </a:lnTo>
                  <a:lnTo>
                    <a:pt x="78" y="0"/>
                  </a:lnTo>
                  <a:lnTo>
                    <a:pt x="82" y="3"/>
                  </a:lnTo>
                  <a:lnTo>
                    <a:pt x="82" y="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6" name="Freeform 303"/>
            <p:cNvSpPr>
              <a:spLocks/>
            </p:cNvSpPr>
            <p:nvPr/>
          </p:nvSpPr>
          <p:spPr bwMode="auto">
            <a:xfrm>
              <a:off x="5997298" y="5695104"/>
              <a:ext cx="570873" cy="88749"/>
            </a:xfrm>
            <a:custGeom>
              <a:avLst/>
              <a:gdLst>
                <a:gd name="T0" fmla="*/ 95 w 95"/>
                <a:gd name="T1" fmla="*/ 0 h 10"/>
                <a:gd name="T2" fmla="*/ 95 w 95"/>
                <a:gd name="T3" fmla="*/ 3 h 10"/>
                <a:gd name="T4" fmla="*/ 0 w 95"/>
                <a:gd name="T5" fmla="*/ 10 h 10"/>
                <a:gd name="T6" fmla="*/ 0 w 95"/>
                <a:gd name="T7" fmla="*/ 6 h 10"/>
                <a:gd name="T8" fmla="*/ 5 w 95"/>
                <a:gd name="T9" fmla="*/ 6 h 10"/>
                <a:gd name="T10" fmla="*/ 12 w 95"/>
                <a:gd name="T11" fmla="*/ 6 h 10"/>
                <a:gd name="T12" fmla="*/ 18 w 95"/>
                <a:gd name="T13" fmla="*/ 3 h 10"/>
                <a:gd name="T14" fmla="*/ 27 w 95"/>
                <a:gd name="T15" fmla="*/ 3 h 10"/>
                <a:gd name="T16" fmla="*/ 31 w 95"/>
                <a:gd name="T17" fmla="*/ 3 h 10"/>
                <a:gd name="T18" fmla="*/ 38 w 95"/>
                <a:gd name="T19" fmla="*/ 3 h 10"/>
                <a:gd name="T20" fmla="*/ 45 w 95"/>
                <a:gd name="T21" fmla="*/ 3 h 10"/>
                <a:gd name="T22" fmla="*/ 53 w 95"/>
                <a:gd name="T23" fmla="*/ 0 h 10"/>
                <a:gd name="T24" fmla="*/ 62 w 95"/>
                <a:gd name="T25" fmla="*/ 0 h 10"/>
                <a:gd name="T26" fmla="*/ 71 w 95"/>
                <a:gd name="T27" fmla="*/ 0 h 10"/>
                <a:gd name="T28" fmla="*/ 82 w 95"/>
                <a:gd name="T29" fmla="*/ 0 h 10"/>
                <a:gd name="T30" fmla="*/ 95 w 95"/>
                <a:gd name="T31" fmla="*/ 0 h 10"/>
                <a:gd name="T32" fmla="*/ 95 w 95"/>
                <a:gd name="T3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5" h="10">
                  <a:moveTo>
                    <a:pt x="95" y="0"/>
                  </a:moveTo>
                  <a:lnTo>
                    <a:pt x="95" y="3"/>
                  </a:lnTo>
                  <a:lnTo>
                    <a:pt x="0" y="10"/>
                  </a:lnTo>
                  <a:lnTo>
                    <a:pt x="0" y="6"/>
                  </a:lnTo>
                  <a:lnTo>
                    <a:pt x="5" y="6"/>
                  </a:lnTo>
                  <a:lnTo>
                    <a:pt x="12" y="6"/>
                  </a:lnTo>
                  <a:lnTo>
                    <a:pt x="18" y="3"/>
                  </a:lnTo>
                  <a:lnTo>
                    <a:pt x="27" y="3"/>
                  </a:lnTo>
                  <a:lnTo>
                    <a:pt x="31" y="3"/>
                  </a:lnTo>
                  <a:lnTo>
                    <a:pt x="38" y="3"/>
                  </a:lnTo>
                  <a:lnTo>
                    <a:pt x="45" y="3"/>
                  </a:lnTo>
                  <a:lnTo>
                    <a:pt x="53" y="0"/>
                  </a:lnTo>
                  <a:lnTo>
                    <a:pt x="62" y="0"/>
                  </a:lnTo>
                  <a:lnTo>
                    <a:pt x="71" y="0"/>
                  </a:lnTo>
                  <a:lnTo>
                    <a:pt x="82" y="0"/>
                  </a:lnTo>
                  <a:lnTo>
                    <a:pt x="95" y="0"/>
                  </a:lnTo>
                  <a:lnTo>
                    <a:pt x="95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7" name="Freeform 304"/>
            <p:cNvSpPr>
              <a:spLocks/>
            </p:cNvSpPr>
            <p:nvPr/>
          </p:nvSpPr>
          <p:spPr bwMode="auto">
            <a:xfrm>
              <a:off x="5071886" y="4496998"/>
              <a:ext cx="426653" cy="301746"/>
            </a:xfrm>
            <a:custGeom>
              <a:avLst/>
              <a:gdLst>
                <a:gd name="T0" fmla="*/ 0 w 71"/>
                <a:gd name="T1" fmla="*/ 0 h 34"/>
                <a:gd name="T2" fmla="*/ 9 w 71"/>
                <a:gd name="T3" fmla="*/ 0 h 34"/>
                <a:gd name="T4" fmla="*/ 15 w 71"/>
                <a:gd name="T5" fmla="*/ 0 h 34"/>
                <a:gd name="T6" fmla="*/ 24 w 71"/>
                <a:gd name="T7" fmla="*/ 0 h 34"/>
                <a:gd name="T8" fmla="*/ 31 w 71"/>
                <a:gd name="T9" fmla="*/ 0 h 34"/>
                <a:gd name="T10" fmla="*/ 37 w 71"/>
                <a:gd name="T11" fmla="*/ 3 h 34"/>
                <a:gd name="T12" fmla="*/ 42 w 71"/>
                <a:gd name="T13" fmla="*/ 3 h 34"/>
                <a:gd name="T14" fmla="*/ 46 w 71"/>
                <a:gd name="T15" fmla="*/ 3 h 34"/>
                <a:gd name="T16" fmla="*/ 51 w 71"/>
                <a:gd name="T17" fmla="*/ 3 h 34"/>
                <a:gd name="T18" fmla="*/ 57 w 71"/>
                <a:gd name="T19" fmla="*/ 6 h 34"/>
                <a:gd name="T20" fmla="*/ 62 w 71"/>
                <a:gd name="T21" fmla="*/ 9 h 34"/>
                <a:gd name="T22" fmla="*/ 66 w 71"/>
                <a:gd name="T23" fmla="*/ 12 h 34"/>
                <a:gd name="T24" fmla="*/ 68 w 71"/>
                <a:gd name="T25" fmla="*/ 12 h 34"/>
                <a:gd name="T26" fmla="*/ 68 w 71"/>
                <a:gd name="T27" fmla="*/ 15 h 34"/>
                <a:gd name="T28" fmla="*/ 68 w 71"/>
                <a:gd name="T29" fmla="*/ 15 h 34"/>
                <a:gd name="T30" fmla="*/ 71 w 71"/>
                <a:gd name="T31" fmla="*/ 21 h 34"/>
                <a:gd name="T32" fmla="*/ 68 w 71"/>
                <a:gd name="T33" fmla="*/ 27 h 34"/>
                <a:gd name="T34" fmla="*/ 68 w 71"/>
                <a:gd name="T35" fmla="*/ 31 h 34"/>
                <a:gd name="T36" fmla="*/ 68 w 71"/>
                <a:gd name="T37" fmla="*/ 31 h 34"/>
                <a:gd name="T38" fmla="*/ 66 w 71"/>
                <a:gd name="T39" fmla="*/ 34 h 34"/>
                <a:gd name="T40" fmla="*/ 64 w 71"/>
                <a:gd name="T41" fmla="*/ 34 h 34"/>
                <a:gd name="T42" fmla="*/ 62 w 71"/>
                <a:gd name="T43" fmla="*/ 34 h 34"/>
                <a:gd name="T44" fmla="*/ 57 w 71"/>
                <a:gd name="T45" fmla="*/ 34 h 34"/>
                <a:gd name="T46" fmla="*/ 53 w 71"/>
                <a:gd name="T47" fmla="*/ 34 h 34"/>
                <a:gd name="T48" fmla="*/ 49 w 71"/>
                <a:gd name="T49" fmla="*/ 34 h 34"/>
                <a:gd name="T50" fmla="*/ 40 w 71"/>
                <a:gd name="T51" fmla="*/ 31 h 34"/>
                <a:gd name="T52" fmla="*/ 33 w 71"/>
                <a:gd name="T53" fmla="*/ 27 h 34"/>
                <a:gd name="T54" fmla="*/ 24 w 71"/>
                <a:gd name="T55" fmla="*/ 24 h 34"/>
                <a:gd name="T56" fmla="*/ 18 w 71"/>
                <a:gd name="T57" fmla="*/ 21 h 34"/>
                <a:gd name="T58" fmla="*/ 11 w 71"/>
                <a:gd name="T59" fmla="*/ 15 h 34"/>
                <a:gd name="T60" fmla="*/ 7 w 71"/>
                <a:gd name="T61" fmla="*/ 12 h 34"/>
                <a:gd name="T62" fmla="*/ 4 w 71"/>
                <a:gd name="T63" fmla="*/ 9 h 34"/>
                <a:gd name="T64" fmla="*/ 2 w 71"/>
                <a:gd name="T65" fmla="*/ 6 h 34"/>
                <a:gd name="T66" fmla="*/ 0 w 71"/>
                <a:gd name="T67" fmla="*/ 3 h 34"/>
                <a:gd name="T68" fmla="*/ 0 w 71"/>
                <a:gd name="T69" fmla="*/ 0 h 34"/>
                <a:gd name="T70" fmla="*/ 0 w 71"/>
                <a:gd name="T7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34">
                  <a:moveTo>
                    <a:pt x="0" y="0"/>
                  </a:moveTo>
                  <a:lnTo>
                    <a:pt x="9" y="0"/>
                  </a:lnTo>
                  <a:lnTo>
                    <a:pt x="15" y="0"/>
                  </a:lnTo>
                  <a:lnTo>
                    <a:pt x="24" y="0"/>
                  </a:lnTo>
                  <a:lnTo>
                    <a:pt x="31" y="0"/>
                  </a:lnTo>
                  <a:lnTo>
                    <a:pt x="37" y="3"/>
                  </a:lnTo>
                  <a:lnTo>
                    <a:pt x="42" y="3"/>
                  </a:lnTo>
                  <a:lnTo>
                    <a:pt x="46" y="3"/>
                  </a:lnTo>
                  <a:lnTo>
                    <a:pt x="51" y="3"/>
                  </a:lnTo>
                  <a:lnTo>
                    <a:pt x="57" y="6"/>
                  </a:lnTo>
                  <a:lnTo>
                    <a:pt x="62" y="9"/>
                  </a:lnTo>
                  <a:lnTo>
                    <a:pt x="66" y="12"/>
                  </a:lnTo>
                  <a:lnTo>
                    <a:pt x="68" y="12"/>
                  </a:lnTo>
                  <a:lnTo>
                    <a:pt x="68" y="15"/>
                  </a:lnTo>
                  <a:lnTo>
                    <a:pt x="68" y="15"/>
                  </a:lnTo>
                  <a:lnTo>
                    <a:pt x="71" y="21"/>
                  </a:lnTo>
                  <a:lnTo>
                    <a:pt x="68" y="27"/>
                  </a:lnTo>
                  <a:lnTo>
                    <a:pt x="68" y="31"/>
                  </a:lnTo>
                  <a:lnTo>
                    <a:pt x="68" y="31"/>
                  </a:lnTo>
                  <a:lnTo>
                    <a:pt x="66" y="34"/>
                  </a:lnTo>
                  <a:lnTo>
                    <a:pt x="64" y="34"/>
                  </a:lnTo>
                  <a:lnTo>
                    <a:pt x="62" y="34"/>
                  </a:lnTo>
                  <a:lnTo>
                    <a:pt x="57" y="34"/>
                  </a:lnTo>
                  <a:lnTo>
                    <a:pt x="53" y="34"/>
                  </a:lnTo>
                  <a:lnTo>
                    <a:pt x="49" y="34"/>
                  </a:lnTo>
                  <a:lnTo>
                    <a:pt x="40" y="31"/>
                  </a:lnTo>
                  <a:lnTo>
                    <a:pt x="33" y="27"/>
                  </a:lnTo>
                  <a:lnTo>
                    <a:pt x="24" y="24"/>
                  </a:lnTo>
                  <a:lnTo>
                    <a:pt x="18" y="21"/>
                  </a:lnTo>
                  <a:lnTo>
                    <a:pt x="11" y="15"/>
                  </a:lnTo>
                  <a:lnTo>
                    <a:pt x="7" y="12"/>
                  </a:lnTo>
                  <a:lnTo>
                    <a:pt x="4" y="9"/>
                  </a:lnTo>
                  <a:lnTo>
                    <a:pt x="2" y="6"/>
                  </a:ln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1" name="Freeform 298"/>
            <p:cNvSpPr>
              <a:spLocks/>
            </p:cNvSpPr>
            <p:nvPr/>
          </p:nvSpPr>
          <p:spPr bwMode="auto">
            <a:xfrm>
              <a:off x="4927666" y="5038363"/>
              <a:ext cx="582891" cy="905238"/>
            </a:xfrm>
            <a:custGeom>
              <a:avLst/>
              <a:gdLst>
                <a:gd name="T0" fmla="*/ 68 w 97"/>
                <a:gd name="T1" fmla="*/ 102 h 102"/>
                <a:gd name="T2" fmla="*/ 59 w 97"/>
                <a:gd name="T3" fmla="*/ 77 h 102"/>
                <a:gd name="T4" fmla="*/ 50 w 97"/>
                <a:gd name="T5" fmla="*/ 62 h 102"/>
                <a:gd name="T6" fmla="*/ 46 w 97"/>
                <a:gd name="T7" fmla="*/ 56 h 102"/>
                <a:gd name="T8" fmla="*/ 44 w 97"/>
                <a:gd name="T9" fmla="*/ 50 h 102"/>
                <a:gd name="T10" fmla="*/ 44 w 97"/>
                <a:gd name="T11" fmla="*/ 44 h 102"/>
                <a:gd name="T12" fmla="*/ 48 w 97"/>
                <a:gd name="T13" fmla="*/ 31 h 102"/>
                <a:gd name="T14" fmla="*/ 53 w 97"/>
                <a:gd name="T15" fmla="*/ 22 h 102"/>
                <a:gd name="T16" fmla="*/ 55 w 97"/>
                <a:gd name="T17" fmla="*/ 19 h 102"/>
                <a:gd name="T18" fmla="*/ 50 w 97"/>
                <a:gd name="T19" fmla="*/ 19 h 102"/>
                <a:gd name="T20" fmla="*/ 42 w 97"/>
                <a:gd name="T21" fmla="*/ 22 h 102"/>
                <a:gd name="T22" fmla="*/ 31 w 97"/>
                <a:gd name="T23" fmla="*/ 25 h 102"/>
                <a:gd name="T24" fmla="*/ 24 w 97"/>
                <a:gd name="T25" fmla="*/ 25 h 102"/>
                <a:gd name="T26" fmla="*/ 20 w 97"/>
                <a:gd name="T27" fmla="*/ 25 h 102"/>
                <a:gd name="T28" fmla="*/ 9 w 97"/>
                <a:gd name="T29" fmla="*/ 25 h 102"/>
                <a:gd name="T30" fmla="*/ 0 w 97"/>
                <a:gd name="T31" fmla="*/ 22 h 102"/>
                <a:gd name="T32" fmla="*/ 0 w 97"/>
                <a:gd name="T33" fmla="*/ 19 h 102"/>
                <a:gd name="T34" fmla="*/ 2 w 97"/>
                <a:gd name="T35" fmla="*/ 16 h 102"/>
                <a:gd name="T36" fmla="*/ 6 w 97"/>
                <a:gd name="T37" fmla="*/ 16 h 102"/>
                <a:gd name="T38" fmla="*/ 13 w 97"/>
                <a:gd name="T39" fmla="*/ 13 h 102"/>
                <a:gd name="T40" fmla="*/ 31 w 97"/>
                <a:gd name="T41" fmla="*/ 10 h 102"/>
                <a:gd name="T42" fmla="*/ 46 w 97"/>
                <a:gd name="T43" fmla="*/ 3 h 102"/>
                <a:gd name="T44" fmla="*/ 55 w 97"/>
                <a:gd name="T45" fmla="*/ 0 h 102"/>
                <a:gd name="T46" fmla="*/ 64 w 97"/>
                <a:gd name="T47" fmla="*/ 0 h 102"/>
                <a:gd name="T48" fmla="*/ 70 w 97"/>
                <a:gd name="T49" fmla="*/ 3 h 102"/>
                <a:gd name="T50" fmla="*/ 81 w 97"/>
                <a:gd name="T51" fmla="*/ 7 h 102"/>
                <a:gd name="T52" fmla="*/ 92 w 97"/>
                <a:gd name="T53" fmla="*/ 10 h 102"/>
                <a:gd name="T54" fmla="*/ 97 w 97"/>
                <a:gd name="T55" fmla="*/ 16 h 102"/>
                <a:gd name="T56" fmla="*/ 97 w 97"/>
                <a:gd name="T57" fmla="*/ 22 h 102"/>
                <a:gd name="T58" fmla="*/ 92 w 97"/>
                <a:gd name="T59" fmla="*/ 25 h 102"/>
                <a:gd name="T60" fmla="*/ 81 w 97"/>
                <a:gd name="T61" fmla="*/ 31 h 102"/>
                <a:gd name="T62" fmla="*/ 73 w 97"/>
                <a:gd name="T63" fmla="*/ 37 h 102"/>
                <a:gd name="T64" fmla="*/ 68 w 97"/>
                <a:gd name="T65" fmla="*/ 44 h 102"/>
                <a:gd name="T66" fmla="*/ 66 w 97"/>
                <a:gd name="T67" fmla="*/ 50 h 102"/>
                <a:gd name="T68" fmla="*/ 70 w 97"/>
                <a:gd name="T69" fmla="*/ 53 h 102"/>
                <a:gd name="T70" fmla="*/ 79 w 97"/>
                <a:gd name="T71" fmla="*/ 62 h 102"/>
                <a:gd name="T72" fmla="*/ 84 w 97"/>
                <a:gd name="T73" fmla="*/ 68 h 102"/>
                <a:gd name="T74" fmla="*/ 86 w 97"/>
                <a:gd name="T75" fmla="*/ 77 h 102"/>
                <a:gd name="T76" fmla="*/ 86 w 97"/>
                <a:gd name="T77" fmla="*/ 102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7" h="102">
                  <a:moveTo>
                    <a:pt x="86" y="102"/>
                  </a:moveTo>
                  <a:lnTo>
                    <a:pt x="68" y="102"/>
                  </a:lnTo>
                  <a:lnTo>
                    <a:pt x="64" y="90"/>
                  </a:lnTo>
                  <a:lnTo>
                    <a:pt x="59" y="77"/>
                  </a:lnTo>
                  <a:lnTo>
                    <a:pt x="55" y="68"/>
                  </a:lnTo>
                  <a:lnTo>
                    <a:pt x="50" y="62"/>
                  </a:lnTo>
                  <a:lnTo>
                    <a:pt x="48" y="59"/>
                  </a:lnTo>
                  <a:lnTo>
                    <a:pt x="46" y="56"/>
                  </a:lnTo>
                  <a:lnTo>
                    <a:pt x="44" y="53"/>
                  </a:lnTo>
                  <a:lnTo>
                    <a:pt x="44" y="50"/>
                  </a:lnTo>
                  <a:lnTo>
                    <a:pt x="42" y="47"/>
                  </a:lnTo>
                  <a:lnTo>
                    <a:pt x="44" y="44"/>
                  </a:lnTo>
                  <a:lnTo>
                    <a:pt x="46" y="37"/>
                  </a:lnTo>
                  <a:lnTo>
                    <a:pt x="48" y="31"/>
                  </a:lnTo>
                  <a:lnTo>
                    <a:pt x="50" y="28"/>
                  </a:lnTo>
                  <a:lnTo>
                    <a:pt x="53" y="22"/>
                  </a:lnTo>
                  <a:lnTo>
                    <a:pt x="55" y="22"/>
                  </a:lnTo>
                  <a:lnTo>
                    <a:pt x="55" y="19"/>
                  </a:lnTo>
                  <a:lnTo>
                    <a:pt x="53" y="19"/>
                  </a:lnTo>
                  <a:lnTo>
                    <a:pt x="50" y="19"/>
                  </a:lnTo>
                  <a:lnTo>
                    <a:pt x="46" y="22"/>
                  </a:lnTo>
                  <a:lnTo>
                    <a:pt x="42" y="22"/>
                  </a:lnTo>
                  <a:lnTo>
                    <a:pt x="35" y="25"/>
                  </a:lnTo>
                  <a:lnTo>
                    <a:pt x="31" y="25"/>
                  </a:lnTo>
                  <a:lnTo>
                    <a:pt x="26" y="25"/>
                  </a:lnTo>
                  <a:lnTo>
                    <a:pt x="24" y="25"/>
                  </a:lnTo>
                  <a:lnTo>
                    <a:pt x="22" y="25"/>
                  </a:lnTo>
                  <a:lnTo>
                    <a:pt x="20" y="25"/>
                  </a:lnTo>
                  <a:lnTo>
                    <a:pt x="15" y="25"/>
                  </a:lnTo>
                  <a:lnTo>
                    <a:pt x="9" y="25"/>
                  </a:lnTo>
                  <a:lnTo>
                    <a:pt x="4" y="22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11" y="16"/>
                  </a:lnTo>
                  <a:lnTo>
                    <a:pt x="13" y="13"/>
                  </a:lnTo>
                  <a:lnTo>
                    <a:pt x="24" y="13"/>
                  </a:lnTo>
                  <a:lnTo>
                    <a:pt x="31" y="10"/>
                  </a:lnTo>
                  <a:lnTo>
                    <a:pt x="39" y="7"/>
                  </a:lnTo>
                  <a:lnTo>
                    <a:pt x="46" y="3"/>
                  </a:lnTo>
                  <a:lnTo>
                    <a:pt x="50" y="3"/>
                  </a:lnTo>
                  <a:lnTo>
                    <a:pt x="55" y="0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6" y="0"/>
                  </a:lnTo>
                  <a:lnTo>
                    <a:pt x="70" y="3"/>
                  </a:lnTo>
                  <a:lnTo>
                    <a:pt x="75" y="3"/>
                  </a:lnTo>
                  <a:lnTo>
                    <a:pt x="81" y="7"/>
                  </a:lnTo>
                  <a:lnTo>
                    <a:pt x="88" y="7"/>
                  </a:lnTo>
                  <a:lnTo>
                    <a:pt x="92" y="10"/>
                  </a:lnTo>
                  <a:lnTo>
                    <a:pt x="97" y="13"/>
                  </a:lnTo>
                  <a:lnTo>
                    <a:pt x="97" y="16"/>
                  </a:lnTo>
                  <a:lnTo>
                    <a:pt x="97" y="19"/>
                  </a:lnTo>
                  <a:lnTo>
                    <a:pt x="97" y="22"/>
                  </a:lnTo>
                  <a:lnTo>
                    <a:pt x="95" y="22"/>
                  </a:lnTo>
                  <a:lnTo>
                    <a:pt x="92" y="25"/>
                  </a:lnTo>
                  <a:lnTo>
                    <a:pt x="88" y="25"/>
                  </a:lnTo>
                  <a:lnTo>
                    <a:pt x="81" y="31"/>
                  </a:lnTo>
                  <a:lnTo>
                    <a:pt x="77" y="34"/>
                  </a:lnTo>
                  <a:lnTo>
                    <a:pt x="73" y="37"/>
                  </a:lnTo>
                  <a:lnTo>
                    <a:pt x="70" y="40"/>
                  </a:lnTo>
                  <a:lnTo>
                    <a:pt x="68" y="44"/>
                  </a:lnTo>
                  <a:lnTo>
                    <a:pt x="66" y="47"/>
                  </a:lnTo>
                  <a:lnTo>
                    <a:pt x="66" y="50"/>
                  </a:lnTo>
                  <a:lnTo>
                    <a:pt x="68" y="50"/>
                  </a:lnTo>
                  <a:lnTo>
                    <a:pt x="70" y="53"/>
                  </a:lnTo>
                  <a:lnTo>
                    <a:pt x="73" y="56"/>
                  </a:lnTo>
                  <a:lnTo>
                    <a:pt x="79" y="62"/>
                  </a:lnTo>
                  <a:lnTo>
                    <a:pt x="81" y="65"/>
                  </a:lnTo>
                  <a:lnTo>
                    <a:pt x="84" y="68"/>
                  </a:lnTo>
                  <a:lnTo>
                    <a:pt x="86" y="71"/>
                  </a:lnTo>
                  <a:lnTo>
                    <a:pt x="86" y="77"/>
                  </a:lnTo>
                  <a:lnTo>
                    <a:pt x="86" y="87"/>
                  </a:lnTo>
                  <a:lnTo>
                    <a:pt x="86" y="102"/>
                  </a:lnTo>
                  <a:lnTo>
                    <a:pt x="86" y="102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42" name="Freeform 299"/>
            <p:cNvSpPr>
              <a:spLocks/>
            </p:cNvSpPr>
            <p:nvPr/>
          </p:nvSpPr>
          <p:spPr bwMode="auto">
            <a:xfrm>
              <a:off x="4873585" y="5837102"/>
              <a:ext cx="2451741" cy="488121"/>
            </a:xfrm>
            <a:custGeom>
              <a:avLst/>
              <a:gdLst>
                <a:gd name="T0" fmla="*/ 379 w 408"/>
                <a:gd name="T1" fmla="*/ 21 h 55"/>
                <a:gd name="T2" fmla="*/ 393 w 408"/>
                <a:gd name="T3" fmla="*/ 21 h 55"/>
                <a:gd name="T4" fmla="*/ 402 w 408"/>
                <a:gd name="T5" fmla="*/ 21 h 55"/>
                <a:gd name="T6" fmla="*/ 406 w 408"/>
                <a:gd name="T7" fmla="*/ 21 h 55"/>
                <a:gd name="T8" fmla="*/ 406 w 408"/>
                <a:gd name="T9" fmla="*/ 24 h 55"/>
                <a:gd name="T10" fmla="*/ 402 w 408"/>
                <a:gd name="T11" fmla="*/ 27 h 55"/>
                <a:gd name="T12" fmla="*/ 393 w 408"/>
                <a:gd name="T13" fmla="*/ 31 h 55"/>
                <a:gd name="T14" fmla="*/ 379 w 408"/>
                <a:gd name="T15" fmla="*/ 37 h 55"/>
                <a:gd name="T16" fmla="*/ 362 w 408"/>
                <a:gd name="T17" fmla="*/ 43 h 55"/>
                <a:gd name="T18" fmla="*/ 338 w 408"/>
                <a:gd name="T19" fmla="*/ 49 h 55"/>
                <a:gd name="T20" fmla="*/ 311 w 408"/>
                <a:gd name="T21" fmla="*/ 52 h 55"/>
                <a:gd name="T22" fmla="*/ 287 w 408"/>
                <a:gd name="T23" fmla="*/ 55 h 55"/>
                <a:gd name="T24" fmla="*/ 260 w 408"/>
                <a:gd name="T25" fmla="*/ 52 h 55"/>
                <a:gd name="T26" fmla="*/ 245 w 408"/>
                <a:gd name="T27" fmla="*/ 49 h 55"/>
                <a:gd name="T28" fmla="*/ 223 w 408"/>
                <a:gd name="T29" fmla="*/ 43 h 55"/>
                <a:gd name="T30" fmla="*/ 194 w 408"/>
                <a:gd name="T31" fmla="*/ 37 h 55"/>
                <a:gd name="T32" fmla="*/ 159 w 408"/>
                <a:gd name="T33" fmla="*/ 31 h 55"/>
                <a:gd name="T34" fmla="*/ 126 w 408"/>
                <a:gd name="T35" fmla="*/ 24 h 55"/>
                <a:gd name="T36" fmla="*/ 99 w 408"/>
                <a:gd name="T37" fmla="*/ 18 h 55"/>
                <a:gd name="T38" fmla="*/ 82 w 408"/>
                <a:gd name="T39" fmla="*/ 15 h 55"/>
                <a:gd name="T40" fmla="*/ 70 w 408"/>
                <a:gd name="T41" fmla="*/ 15 h 55"/>
                <a:gd name="T42" fmla="*/ 55 w 408"/>
                <a:gd name="T43" fmla="*/ 15 h 55"/>
                <a:gd name="T44" fmla="*/ 37 w 408"/>
                <a:gd name="T45" fmla="*/ 21 h 55"/>
                <a:gd name="T46" fmla="*/ 20 w 408"/>
                <a:gd name="T47" fmla="*/ 21 h 55"/>
                <a:gd name="T48" fmla="*/ 9 w 408"/>
                <a:gd name="T49" fmla="*/ 18 h 55"/>
                <a:gd name="T50" fmla="*/ 2 w 408"/>
                <a:gd name="T51" fmla="*/ 12 h 55"/>
                <a:gd name="T52" fmla="*/ 0 w 408"/>
                <a:gd name="T53" fmla="*/ 3 h 55"/>
                <a:gd name="T54" fmla="*/ 37 w 408"/>
                <a:gd name="T55" fmla="*/ 0 h 55"/>
                <a:gd name="T56" fmla="*/ 68 w 408"/>
                <a:gd name="T57" fmla="*/ 0 h 55"/>
                <a:gd name="T58" fmla="*/ 93 w 408"/>
                <a:gd name="T59" fmla="*/ 0 h 55"/>
                <a:gd name="T60" fmla="*/ 110 w 408"/>
                <a:gd name="T61" fmla="*/ 3 h 55"/>
                <a:gd name="T62" fmla="*/ 128 w 408"/>
                <a:gd name="T63" fmla="*/ 6 h 55"/>
                <a:gd name="T64" fmla="*/ 150 w 408"/>
                <a:gd name="T65" fmla="*/ 9 h 55"/>
                <a:gd name="T66" fmla="*/ 176 w 408"/>
                <a:gd name="T67" fmla="*/ 15 h 55"/>
                <a:gd name="T68" fmla="*/ 210 w 408"/>
                <a:gd name="T69" fmla="*/ 18 h 55"/>
                <a:gd name="T70" fmla="*/ 240 w 408"/>
                <a:gd name="T71" fmla="*/ 21 h 55"/>
                <a:gd name="T72" fmla="*/ 267 w 408"/>
                <a:gd name="T73" fmla="*/ 24 h 55"/>
                <a:gd name="T74" fmla="*/ 291 w 408"/>
                <a:gd name="T75" fmla="*/ 27 h 55"/>
                <a:gd name="T76" fmla="*/ 309 w 408"/>
                <a:gd name="T77" fmla="*/ 27 h 55"/>
                <a:gd name="T78" fmla="*/ 338 w 408"/>
                <a:gd name="T79" fmla="*/ 27 h 55"/>
                <a:gd name="T80" fmla="*/ 373 w 408"/>
                <a:gd name="T81" fmla="*/ 21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8" h="55">
                  <a:moveTo>
                    <a:pt x="373" y="21"/>
                  </a:moveTo>
                  <a:lnTo>
                    <a:pt x="379" y="21"/>
                  </a:lnTo>
                  <a:lnTo>
                    <a:pt x="388" y="21"/>
                  </a:lnTo>
                  <a:lnTo>
                    <a:pt x="393" y="21"/>
                  </a:lnTo>
                  <a:lnTo>
                    <a:pt x="399" y="21"/>
                  </a:lnTo>
                  <a:lnTo>
                    <a:pt x="402" y="21"/>
                  </a:lnTo>
                  <a:lnTo>
                    <a:pt x="406" y="21"/>
                  </a:lnTo>
                  <a:lnTo>
                    <a:pt x="406" y="21"/>
                  </a:lnTo>
                  <a:lnTo>
                    <a:pt x="408" y="24"/>
                  </a:lnTo>
                  <a:lnTo>
                    <a:pt x="406" y="24"/>
                  </a:lnTo>
                  <a:lnTo>
                    <a:pt x="406" y="27"/>
                  </a:lnTo>
                  <a:lnTo>
                    <a:pt x="402" y="27"/>
                  </a:lnTo>
                  <a:lnTo>
                    <a:pt x="399" y="31"/>
                  </a:lnTo>
                  <a:lnTo>
                    <a:pt x="393" y="31"/>
                  </a:lnTo>
                  <a:lnTo>
                    <a:pt x="386" y="34"/>
                  </a:lnTo>
                  <a:lnTo>
                    <a:pt x="379" y="37"/>
                  </a:lnTo>
                  <a:lnTo>
                    <a:pt x="371" y="40"/>
                  </a:lnTo>
                  <a:lnTo>
                    <a:pt x="362" y="43"/>
                  </a:lnTo>
                  <a:lnTo>
                    <a:pt x="353" y="46"/>
                  </a:lnTo>
                  <a:lnTo>
                    <a:pt x="338" y="49"/>
                  </a:lnTo>
                  <a:lnTo>
                    <a:pt x="324" y="52"/>
                  </a:lnTo>
                  <a:lnTo>
                    <a:pt x="311" y="52"/>
                  </a:lnTo>
                  <a:lnTo>
                    <a:pt x="300" y="55"/>
                  </a:lnTo>
                  <a:lnTo>
                    <a:pt x="287" y="55"/>
                  </a:lnTo>
                  <a:lnTo>
                    <a:pt x="274" y="52"/>
                  </a:lnTo>
                  <a:lnTo>
                    <a:pt x="260" y="52"/>
                  </a:lnTo>
                  <a:lnTo>
                    <a:pt x="254" y="49"/>
                  </a:lnTo>
                  <a:lnTo>
                    <a:pt x="245" y="49"/>
                  </a:lnTo>
                  <a:lnTo>
                    <a:pt x="234" y="46"/>
                  </a:lnTo>
                  <a:lnTo>
                    <a:pt x="223" y="43"/>
                  </a:lnTo>
                  <a:lnTo>
                    <a:pt x="207" y="40"/>
                  </a:lnTo>
                  <a:lnTo>
                    <a:pt x="194" y="37"/>
                  </a:lnTo>
                  <a:lnTo>
                    <a:pt x="176" y="34"/>
                  </a:lnTo>
                  <a:lnTo>
                    <a:pt x="159" y="31"/>
                  </a:lnTo>
                  <a:lnTo>
                    <a:pt x="141" y="27"/>
                  </a:lnTo>
                  <a:lnTo>
                    <a:pt x="126" y="24"/>
                  </a:lnTo>
                  <a:lnTo>
                    <a:pt x="112" y="21"/>
                  </a:lnTo>
                  <a:lnTo>
                    <a:pt x="99" y="18"/>
                  </a:lnTo>
                  <a:lnTo>
                    <a:pt x="90" y="18"/>
                  </a:lnTo>
                  <a:lnTo>
                    <a:pt x="82" y="15"/>
                  </a:lnTo>
                  <a:lnTo>
                    <a:pt x="75" y="15"/>
                  </a:lnTo>
                  <a:lnTo>
                    <a:pt x="70" y="15"/>
                  </a:lnTo>
                  <a:lnTo>
                    <a:pt x="64" y="15"/>
                  </a:lnTo>
                  <a:lnTo>
                    <a:pt x="55" y="15"/>
                  </a:lnTo>
                  <a:lnTo>
                    <a:pt x="46" y="18"/>
                  </a:lnTo>
                  <a:lnTo>
                    <a:pt x="37" y="21"/>
                  </a:lnTo>
                  <a:lnTo>
                    <a:pt x="29" y="21"/>
                  </a:lnTo>
                  <a:lnTo>
                    <a:pt x="20" y="21"/>
                  </a:lnTo>
                  <a:lnTo>
                    <a:pt x="13" y="21"/>
                  </a:lnTo>
                  <a:lnTo>
                    <a:pt x="9" y="18"/>
                  </a:lnTo>
                  <a:lnTo>
                    <a:pt x="4" y="15"/>
                  </a:lnTo>
                  <a:lnTo>
                    <a:pt x="2" y="12"/>
                  </a:lnTo>
                  <a:lnTo>
                    <a:pt x="0" y="9"/>
                  </a:lnTo>
                  <a:lnTo>
                    <a:pt x="0" y="3"/>
                  </a:lnTo>
                  <a:lnTo>
                    <a:pt x="20" y="3"/>
                  </a:lnTo>
                  <a:lnTo>
                    <a:pt x="37" y="0"/>
                  </a:lnTo>
                  <a:lnTo>
                    <a:pt x="53" y="0"/>
                  </a:lnTo>
                  <a:lnTo>
                    <a:pt x="68" y="0"/>
                  </a:lnTo>
                  <a:lnTo>
                    <a:pt x="82" y="0"/>
                  </a:lnTo>
                  <a:lnTo>
                    <a:pt x="93" y="0"/>
                  </a:lnTo>
                  <a:lnTo>
                    <a:pt x="104" y="3"/>
                  </a:lnTo>
                  <a:lnTo>
                    <a:pt x="110" y="3"/>
                  </a:lnTo>
                  <a:lnTo>
                    <a:pt x="119" y="6"/>
                  </a:lnTo>
                  <a:lnTo>
                    <a:pt x="128" y="6"/>
                  </a:lnTo>
                  <a:lnTo>
                    <a:pt x="139" y="9"/>
                  </a:lnTo>
                  <a:lnTo>
                    <a:pt x="150" y="9"/>
                  </a:lnTo>
                  <a:lnTo>
                    <a:pt x="163" y="12"/>
                  </a:lnTo>
                  <a:lnTo>
                    <a:pt x="176" y="15"/>
                  </a:lnTo>
                  <a:lnTo>
                    <a:pt x="192" y="15"/>
                  </a:lnTo>
                  <a:lnTo>
                    <a:pt x="210" y="18"/>
                  </a:lnTo>
                  <a:lnTo>
                    <a:pt x="225" y="21"/>
                  </a:lnTo>
                  <a:lnTo>
                    <a:pt x="240" y="21"/>
                  </a:lnTo>
                  <a:lnTo>
                    <a:pt x="254" y="24"/>
                  </a:lnTo>
                  <a:lnTo>
                    <a:pt x="267" y="24"/>
                  </a:lnTo>
                  <a:lnTo>
                    <a:pt x="280" y="27"/>
                  </a:lnTo>
                  <a:lnTo>
                    <a:pt x="291" y="27"/>
                  </a:lnTo>
                  <a:lnTo>
                    <a:pt x="300" y="27"/>
                  </a:lnTo>
                  <a:lnTo>
                    <a:pt x="309" y="27"/>
                  </a:lnTo>
                  <a:lnTo>
                    <a:pt x="322" y="27"/>
                  </a:lnTo>
                  <a:lnTo>
                    <a:pt x="338" y="27"/>
                  </a:lnTo>
                  <a:lnTo>
                    <a:pt x="355" y="24"/>
                  </a:lnTo>
                  <a:lnTo>
                    <a:pt x="373" y="21"/>
                  </a:lnTo>
                  <a:lnTo>
                    <a:pt x="373" y="21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49" name="Freeform 300">
            <a:extLst>
              <a:ext uri="{FF2B5EF4-FFF2-40B4-BE49-F238E27FC236}">
                <a16:creationId xmlns:a16="http://schemas.microsoft.com/office/drawing/2014/main" xmlns="" id="{49BEA7F8-896B-4D25-BEA9-6AB19622C605}"/>
              </a:ext>
            </a:extLst>
          </p:cNvPr>
          <p:cNvSpPr>
            <a:spLocks/>
          </p:cNvSpPr>
          <p:nvPr/>
        </p:nvSpPr>
        <p:spPr bwMode="auto">
          <a:xfrm>
            <a:off x="5847759" y="4239914"/>
            <a:ext cx="294451" cy="354995"/>
          </a:xfrm>
          <a:custGeom>
            <a:avLst/>
            <a:gdLst>
              <a:gd name="T0" fmla="*/ 2 w 49"/>
              <a:gd name="T1" fmla="*/ 15 h 40"/>
              <a:gd name="T2" fmla="*/ 0 w 49"/>
              <a:gd name="T3" fmla="*/ 12 h 40"/>
              <a:gd name="T4" fmla="*/ 0 w 49"/>
              <a:gd name="T5" fmla="*/ 12 h 40"/>
              <a:gd name="T6" fmla="*/ 0 w 49"/>
              <a:gd name="T7" fmla="*/ 9 h 40"/>
              <a:gd name="T8" fmla="*/ 0 w 49"/>
              <a:gd name="T9" fmla="*/ 9 h 40"/>
              <a:gd name="T10" fmla="*/ 0 w 49"/>
              <a:gd name="T11" fmla="*/ 3 h 40"/>
              <a:gd name="T12" fmla="*/ 4 w 49"/>
              <a:gd name="T13" fmla="*/ 0 h 40"/>
              <a:gd name="T14" fmla="*/ 15 w 49"/>
              <a:gd name="T15" fmla="*/ 3 h 40"/>
              <a:gd name="T16" fmla="*/ 20 w 49"/>
              <a:gd name="T17" fmla="*/ 3 h 40"/>
              <a:gd name="T18" fmla="*/ 24 w 49"/>
              <a:gd name="T19" fmla="*/ 6 h 40"/>
              <a:gd name="T20" fmla="*/ 29 w 49"/>
              <a:gd name="T21" fmla="*/ 6 h 40"/>
              <a:gd name="T22" fmla="*/ 33 w 49"/>
              <a:gd name="T23" fmla="*/ 6 h 40"/>
              <a:gd name="T24" fmla="*/ 35 w 49"/>
              <a:gd name="T25" fmla="*/ 9 h 40"/>
              <a:gd name="T26" fmla="*/ 38 w 49"/>
              <a:gd name="T27" fmla="*/ 9 h 40"/>
              <a:gd name="T28" fmla="*/ 40 w 49"/>
              <a:gd name="T29" fmla="*/ 12 h 40"/>
              <a:gd name="T30" fmla="*/ 44 w 49"/>
              <a:gd name="T31" fmla="*/ 12 h 40"/>
              <a:gd name="T32" fmla="*/ 44 w 49"/>
              <a:gd name="T33" fmla="*/ 15 h 40"/>
              <a:gd name="T34" fmla="*/ 46 w 49"/>
              <a:gd name="T35" fmla="*/ 19 h 40"/>
              <a:gd name="T36" fmla="*/ 46 w 49"/>
              <a:gd name="T37" fmla="*/ 22 h 40"/>
              <a:gd name="T38" fmla="*/ 49 w 49"/>
              <a:gd name="T39" fmla="*/ 25 h 40"/>
              <a:gd name="T40" fmla="*/ 49 w 49"/>
              <a:gd name="T41" fmla="*/ 31 h 40"/>
              <a:gd name="T42" fmla="*/ 46 w 49"/>
              <a:gd name="T43" fmla="*/ 34 h 40"/>
              <a:gd name="T44" fmla="*/ 44 w 49"/>
              <a:gd name="T45" fmla="*/ 37 h 40"/>
              <a:gd name="T46" fmla="*/ 42 w 49"/>
              <a:gd name="T47" fmla="*/ 37 h 40"/>
              <a:gd name="T48" fmla="*/ 38 w 49"/>
              <a:gd name="T49" fmla="*/ 40 h 40"/>
              <a:gd name="T50" fmla="*/ 31 w 49"/>
              <a:gd name="T51" fmla="*/ 37 h 40"/>
              <a:gd name="T52" fmla="*/ 26 w 49"/>
              <a:gd name="T53" fmla="*/ 37 h 40"/>
              <a:gd name="T54" fmla="*/ 22 w 49"/>
              <a:gd name="T55" fmla="*/ 34 h 40"/>
              <a:gd name="T56" fmla="*/ 18 w 49"/>
              <a:gd name="T57" fmla="*/ 28 h 40"/>
              <a:gd name="T58" fmla="*/ 13 w 49"/>
              <a:gd name="T59" fmla="*/ 25 h 40"/>
              <a:gd name="T60" fmla="*/ 9 w 49"/>
              <a:gd name="T61" fmla="*/ 22 h 40"/>
              <a:gd name="T62" fmla="*/ 4 w 49"/>
              <a:gd name="T63" fmla="*/ 19 h 40"/>
              <a:gd name="T64" fmla="*/ 2 w 49"/>
              <a:gd name="T65" fmla="*/ 15 h 40"/>
              <a:gd name="T66" fmla="*/ 2 w 49"/>
              <a:gd name="T67" fmla="*/ 15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9" h="40">
                <a:moveTo>
                  <a:pt x="2" y="15"/>
                </a:moveTo>
                <a:lnTo>
                  <a:pt x="0" y="12"/>
                </a:lnTo>
                <a:lnTo>
                  <a:pt x="0" y="12"/>
                </a:lnTo>
                <a:lnTo>
                  <a:pt x="0" y="9"/>
                </a:lnTo>
                <a:lnTo>
                  <a:pt x="0" y="9"/>
                </a:lnTo>
                <a:lnTo>
                  <a:pt x="0" y="3"/>
                </a:lnTo>
                <a:lnTo>
                  <a:pt x="4" y="0"/>
                </a:lnTo>
                <a:lnTo>
                  <a:pt x="15" y="3"/>
                </a:lnTo>
                <a:lnTo>
                  <a:pt x="20" y="3"/>
                </a:lnTo>
                <a:lnTo>
                  <a:pt x="24" y="6"/>
                </a:lnTo>
                <a:lnTo>
                  <a:pt x="29" y="6"/>
                </a:lnTo>
                <a:lnTo>
                  <a:pt x="33" y="6"/>
                </a:lnTo>
                <a:lnTo>
                  <a:pt x="35" y="9"/>
                </a:lnTo>
                <a:lnTo>
                  <a:pt x="38" y="9"/>
                </a:lnTo>
                <a:lnTo>
                  <a:pt x="40" y="12"/>
                </a:lnTo>
                <a:lnTo>
                  <a:pt x="44" y="12"/>
                </a:lnTo>
                <a:lnTo>
                  <a:pt x="44" y="15"/>
                </a:lnTo>
                <a:lnTo>
                  <a:pt x="46" y="19"/>
                </a:lnTo>
                <a:lnTo>
                  <a:pt x="46" y="22"/>
                </a:lnTo>
                <a:lnTo>
                  <a:pt x="49" y="25"/>
                </a:lnTo>
                <a:lnTo>
                  <a:pt x="49" y="31"/>
                </a:lnTo>
                <a:lnTo>
                  <a:pt x="46" y="34"/>
                </a:lnTo>
                <a:lnTo>
                  <a:pt x="44" y="37"/>
                </a:lnTo>
                <a:lnTo>
                  <a:pt x="42" y="37"/>
                </a:lnTo>
                <a:lnTo>
                  <a:pt x="38" y="40"/>
                </a:lnTo>
                <a:lnTo>
                  <a:pt x="31" y="37"/>
                </a:lnTo>
                <a:lnTo>
                  <a:pt x="26" y="37"/>
                </a:lnTo>
                <a:lnTo>
                  <a:pt x="22" y="34"/>
                </a:lnTo>
                <a:lnTo>
                  <a:pt x="18" y="28"/>
                </a:lnTo>
                <a:lnTo>
                  <a:pt x="13" y="25"/>
                </a:lnTo>
                <a:lnTo>
                  <a:pt x="9" y="22"/>
                </a:lnTo>
                <a:lnTo>
                  <a:pt x="4" y="19"/>
                </a:lnTo>
                <a:lnTo>
                  <a:pt x="2" y="15"/>
                </a:lnTo>
                <a:lnTo>
                  <a:pt x="2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0" name="Freeform 309">
            <a:extLst>
              <a:ext uri="{FF2B5EF4-FFF2-40B4-BE49-F238E27FC236}">
                <a16:creationId xmlns:a16="http://schemas.microsoft.com/office/drawing/2014/main" xmlns="" id="{7E138615-A552-49FC-AF90-A00117CFF77F}"/>
              </a:ext>
            </a:extLst>
          </p:cNvPr>
          <p:cNvSpPr>
            <a:spLocks/>
          </p:cNvSpPr>
          <p:nvPr/>
        </p:nvSpPr>
        <p:spPr bwMode="auto">
          <a:xfrm>
            <a:off x="6256382" y="4106788"/>
            <a:ext cx="480734" cy="461494"/>
          </a:xfrm>
          <a:custGeom>
            <a:avLst/>
            <a:gdLst>
              <a:gd name="T0" fmla="*/ 71 w 80"/>
              <a:gd name="T1" fmla="*/ 6 h 52"/>
              <a:gd name="T2" fmla="*/ 75 w 80"/>
              <a:gd name="T3" fmla="*/ 9 h 52"/>
              <a:gd name="T4" fmla="*/ 78 w 80"/>
              <a:gd name="T5" fmla="*/ 12 h 52"/>
              <a:gd name="T6" fmla="*/ 80 w 80"/>
              <a:gd name="T7" fmla="*/ 15 h 52"/>
              <a:gd name="T8" fmla="*/ 80 w 80"/>
              <a:gd name="T9" fmla="*/ 15 h 52"/>
              <a:gd name="T10" fmla="*/ 80 w 80"/>
              <a:gd name="T11" fmla="*/ 15 h 52"/>
              <a:gd name="T12" fmla="*/ 78 w 80"/>
              <a:gd name="T13" fmla="*/ 18 h 52"/>
              <a:gd name="T14" fmla="*/ 75 w 80"/>
              <a:gd name="T15" fmla="*/ 18 h 52"/>
              <a:gd name="T16" fmla="*/ 73 w 80"/>
              <a:gd name="T17" fmla="*/ 21 h 52"/>
              <a:gd name="T18" fmla="*/ 71 w 80"/>
              <a:gd name="T19" fmla="*/ 24 h 52"/>
              <a:gd name="T20" fmla="*/ 67 w 80"/>
              <a:gd name="T21" fmla="*/ 24 h 52"/>
              <a:gd name="T22" fmla="*/ 62 w 80"/>
              <a:gd name="T23" fmla="*/ 27 h 52"/>
              <a:gd name="T24" fmla="*/ 51 w 80"/>
              <a:gd name="T25" fmla="*/ 34 h 52"/>
              <a:gd name="T26" fmla="*/ 42 w 80"/>
              <a:gd name="T27" fmla="*/ 40 h 52"/>
              <a:gd name="T28" fmla="*/ 34 w 80"/>
              <a:gd name="T29" fmla="*/ 43 h 52"/>
              <a:gd name="T30" fmla="*/ 22 w 80"/>
              <a:gd name="T31" fmla="*/ 46 h 52"/>
              <a:gd name="T32" fmla="*/ 16 w 80"/>
              <a:gd name="T33" fmla="*/ 49 h 52"/>
              <a:gd name="T34" fmla="*/ 9 w 80"/>
              <a:gd name="T35" fmla="*/ 52 h 52"/>
              <a:gd name="T36" fmla="*/ 7 w 80"/>
              <a:gd name="T37" fmla="*/ 52 h 52"/>
              <a:gd name="T38" fmla="*/ 5 w 80"/>
              <a:gd name="T39" fmla="*/ 52 h 52"/>
              <a:gd name="T40" fmla="*/ 3 w 80"/>
              <a:gd name="T41" fmla="*/ 52 h 52"/>
              <a:gd name="T42" fmla="*/ 3 w 80"/>
              <a:gd name="T43" fmla="*/ 52 h 52"/>
              <a:gd name="T44" fmla="*/ 0 w 80"/>
              <a:gd name="T45" fmla="*/ 52 h 52"/>
              <a:gd name="T46" fmla="*/ 0 w 80"/>
              <a:gd name="T47" fmla="*/ 49 h 52"/>
              <a:gd name="T48" fmla="*/ 0 w 80"/>
              <a:gd name="T49" fmla="*/ 49 h 52"/>
              <a:gd name="T50" fmla="*/ 0 w 80"/>
              <a:gd name="T51" fmla="*/ 46 h 52"/>
              <a:gd name="T52" fmla="*/ 3 w 80"/>
              <a:gd name="T53" fmla="*/ 46 h 52"/>
              <a:gd name="T54" fmla="*/ 5 w 80"/>
              <a:gd name="T55" fmla="*/ 43 h 52"/>
              <a:gd name="T56" fmla="*/ 9 w 80"/>
              <a:gd name="T57" fmla="*/ 37 h 52"/>
              <a:gd name="T58" fmla="*/ 16 w 80"/>
              <a:gd name="T59" fmla="*/ 30 h 52"/>
              <a:gd name="T60" fmla="*/ 20 w 80"/>
              <a:gd name="T61" fmla="*/ 27 h 52"/>
              <a:gd name="T62" fmla="*/ 25 w 80"/>
              <a:gd name="T63" fmla="*/ 24 h 52"/>
              <a:gd name="T64" fmla="*/ 29 w 80"/>
              <a:gd name="T65" fmla="*/ 18 h 52"/>
              <a:gd name="T66" fmla="*/ 31 w 80"/>
              <a:gd name="T67" fmla="*/ 15 h 52"/>
              <a:gd name="T68" fmla="*/ 34 w 80"/>
              <a:gd name="T69" fmla="*/ 15 h 52"/>
              <a:gd name="T70" fmla="*/ 34 w 80"/>
              <a:gd name="T71" fmla="*/ 12 h 52"/>
              <a:gd name="T72" fmla="*/ 31 w 80"/>
              <a:gd name="T73" fmla="*/ 9 h 52"/>
              <a:gd name="T74" fmla="*/ 29 w 80"/>
              <a:gd name="T75" fmla="*/ 6 h 52"/>
              <a:gd name="T76" fmla="*/ 29 w 80"/>
              <a:gd name="T77" fmla="*/ 3 h 52"/>
              <a:gd name="T78" fmla="*/ 31 w 80"/>
              <a:gd name="T79" fmla="*/ 3 h 52"/>
              <a:gd name="T80" fmla="*/ 34 w 80"/>
              <a:gd name="T81" fmla="*/ 0 h 52"/>
              <a:gd name="T82" fmla="*/ 38 w 80"/>
              <a:gd name="T83" fmla="*/ 0 h 52"/>
              <a:gd name="T84" fmla="*/ 42 w 80"/>
              <a:gd name="T85" fmla="*/ 0 h 52"/>
              <a:gd name="T86" fmla="*/ 47 w 80"/>
              <a:gd name="T87" fmla="*/ 0 h 52"/>
              <a:gd name="T88" fmla="*/ 51 w 80"/>
              <a:gd name="T89" fmla="*/ 0 h 52"/>
              <a:gd name="T90" fmla="*/ 58 w 80"/>
              <a:gd name="T91" fmla="*/ 3 h 52"/>
              <a:gd name="T92" fmla="*/ 62 w 80"/>
              <a:gd name="T93" fmla="*/ 3 h 52"/>
              <a:gd name="T94" fmla="*/ 67 w 80"/>
              <a:gd name="T95" fmla="*/ 6 h 52"/>
              <a:gd name="T96" fmla="*/ 71 w 80"/>
              <a:gd name="T97" fmla="*/ 6 h 52"/>
              <a:gd name="T98" fmla="*/ 71 w 80"/>
              <a:gd name="T99" fmla="*/ 6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0" h="52">
                <a:moveTo>
                  <a:pt x="71" y="6"/>
                </a:moveTo>
                <a:lnTo>
                  <a:pt x="75" y="9"/>
                </a:lnTo>
                <a:lnTo>
                  <a:pt x="78" y="12"/>
                </a:lnTo>
                <a:lnTo>
                  <a:pt x="80" y="15"/>
                </a:lnTo>
                <a:lnTo>
                  <a:pt x="80" y="15"/>
                </a:lnTo>
                <a:lnTo>
                  <a:pt x="80" y="15"/>
                </a:lnTo>
                <a:lnTo>
                  <a:pt x="78" y="18"/>
                </a:lnTo>
                <a:lnTo>
                  <a:pt x="75" y="18"/>
                </a:lnTo>
                <a:lnTo>
                  <a:pt x="73" y="21"/>
                </a:lnTo>
                <a:lnTo>
                  <a:pt x="71" y="24"/>
                </a:lnTo>
                <a:lnTo>
                  <a:pt x="67" y="24"/>
                </a:lnTo>
                <a:lnTo>
                  <a:pt x="62" y="27"/>
                </a:lnTo>
                <a:lnTo>
                  <a:pt x="51" y="34"/>
                </a:lnTo>
                <a:lnTo>
                  <a:pt x="42" y="40"/>
                </a:lnTo>
                <a:lnTo>
                  <a:pt x="34" y="43"/>
                </a:lnTo>
                <a:lnTo>
                  <a:pt x="22" y="46"/>
                </a:lnTo>
                <a:lnTo>
                  <a:pt x="16" y="49"/>
                </a:lnTo>
                <a:lnTo>
                  <a:pt x="9" y="52"/>
                </a:lnTo>
                <a:lnTo>
                  <a:pt x="7" y="52"/>
                </a:lnTo>
                <a:lnTo>
                  <a:pt x="5" y="52"/>
                </a:lnTo>
                <a:lnTo>
                  <a:pt x="3" y="52"/>
                </a:lnTo>
                <a:lnTo>
                  <a:pt x="3" y="52"/>
                </a:lnTo>
                <a:lnTo>
                  <a:pt x="0" y="52"/>
                </a:lnTo>
                <a:lnTo>
                  <a:pt x="0" y="49"/>
                </a:lnTo>
                <a:lnTo>
                  <a:pt x="0" y="49"/>
                </a:lnTo>
                <a:lnTo>
                  <a:pt x="0" y="46"/>
                </a:lnTo>
                <a:lnTo>
                  <a:pt x="3" y="46"/>
                </a:lnTo>
                <a:lnTo>
                  <a:pt x="5" y="43"/>
                </a:lnTo>
                <a:lnTo>
                  <a:pt x="9" y="37"/>
                </a:lnTo>
                <a:lnTo>
                  <a:pt x="16" y="30"/>
                </a:lnTo>
                <a:lnTo>
                  <a:pt x="20" y="27"/>
                </a:lnTo>
                <a:lnTo>
                  <a:pt x="25" y="24"/>
                </a:lnTo>
                <a:lnTo>
                  <a:pt x="29" y="18"/>
                </a:lnTo>
                <a:lnTo>
                  <a:pt x="31" y="15"/>
                </a:lnTo>
                <a:lnTo>
                  <a:pt x="34" y="15"/>
                </a:lnTo>
                <a:lnTo>
                  <a:pt x="34" y="12"/>
                </a:lnTo>
                <a:lnTo>
                  <a:pt x="31" y="9"/>
                </a:lnTo>
                <a:lnTo>
                  <a:pt x="29" y="6"/>
                </a:lnTo>
                <a:lnTo>
                  <a:pt x="29" y="3"/>
                </a:lnTo>
                <a:lnTo>
                  <a:pt x="31" y="3"/>
                </a:lnTo>
                <a:lnTo>
                  <a:pt x="34" y="0"/>
                </a:lnTo>
                <a:lnTo>
                  <a:pt x="38" y="0"/>
                </a:lnTo>
                <a:lnTo>
                  <a:pt x="42" y="0"/>
                </a:lnTo>
                <a:lnTo>
                  <a:pt x="47" y="0"/>
                </a:lnTo>
                <a:lnTo>
                  <a:pt x="51" y="0"/>
                </a:lnTo>
                <a:lnTo>
                  <a:pt x="58" y="3"/>
                </a:lnTo>
                <a:lnTo>
                  <a:pt x="62" y="3"/>
                </a:lnTo>
                <a:lnTo>
                  <a:pt x="67" y="6"/>
                </a:lnTo>
                <a:lnTo>
                  <a:pt x="71" y="6"/>
                </a:lnTo>
                <a:lnTo>
                  <a:pt x="71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1" name="Freeform 301">
            <a:extLst>
              <a:ext uri="{FF2B5EF4-FFF2-40B4-BE49-F238E27FC236}">
                <a16:creationId xmlns:a16="http://schemas.microsoft.com/office/drawing/2014/main" xmlns="" id="{980D22B7-634B-48BE-966A-68BAC375EC66}"/>
              </a:ext>
            </a:extLst>
          </p:cNvPr>
          <p:cNvSpPr>
            <a:spLocks/>
          </p:cNvSpPr>
          <p:nvPr/>
        </p:nvSpPr>
        <p:spPr bwMode="auto">
          <a:xfrm>
            <a:off x="5619410" y="4515033"/>
            <a:ext cx="1370091" cy="328373"/>
          </a:xfrm>
          <a:custGeom>
            <a:avLst/>
            <a:gdLst>
              <a:gd name="T0" fmla="*/ 217 w 228"/>
              <a:gd name="T1" fmla="*/ 3 h 37"/>
              <a:gd name="T2" fmla="*/ 223 w 228"/>
              <a:gd name="T3" fmla="*/ 6 h 37"/>
              <a:gd name="T4" fmla="*/ 226 w 228"/>
              <a:gd name="T5" fmla="*/ 9 h 37"/>
              <a:gd name="T6" fmla="*/ 228 w 228"/>
              <a:gd name="T7" fmla="*/ 9 h 37"/>
              <a:gd name="T8" fmla="*/ 228 w 228"/>
              <a:gd name="T9" fmla="*/ 12 h 37"/>
              <a:gd name="T10" fmla="*/ 228 w 228"/>
              <a:gd name="T11" fmla="*/ 15 h 37"/>
              <a:gd name="T12" fmla="*/ 223 w 228"/>
              <a:gd name="T13" fmla="*/ 15 h 37"/>
              <a:gd name="T14" fmla="*/ 219 w 228"/>
              <a:gd name="T15" fmla="*/ 18 h 37"/>
              <a:gd name="T16" fmla="*/ 215 w 228"/>
              <a:gd name="T17" fmla="*/ 18 h 37"/>
              <a:gd name="T18" fmla="*/ 206 w 228"/>
              <a:gd name="T19" fmla="*/ 18 h 37"/>
              <a:gd name="T20" fmla="*/ 199 w 228"/>
              <a:gd name="T21" fmla="*/ 18 h 37"/>
              <a:gd name="T22" fmla="*/ 188 w 228"/>
              <a:gd name="T23" fmla="*/ 18 h 37"/>
              <a:gd name="T24" fmla="*/ 179 w 228"/>
              <a:gd name="T25" fmla="*/ 18 h 37"/>
              <a:gd name="T26" fmla="*/ 166 w 228"/>
              <a:gd name="T27" fmla="*/ 21 h 37"/>
              <a:gd name="T28" fmla="*/ 153 w 228"/>
              <a:gd name="T29" fmla="*/ 21 h 37"/>
              <a:gd name="T30" fmla="*/ 137 w 228"/>
              <a:gd name="T31" fmla="*/ 21 h 37"/>
              <a:gd name="T32" fmla="*/ 128 w 228"/>
              <a:gd name="T33" fmla="*/ 24 h 37"/>
              <a:gd name="T34" fmla="*/ 120 w 228"/>
              <a:gd name="T35" fmla="*/ 24 h 37"/>
              <a:gd name="T36" fmla="*/ 102 w 228"/>
              <a:gd name="T37" fmla="*/ 24 h 37"/>
              <a:gd name="T38" fmla="*/ 84 w 228"/>
              <a:gd name="T39" fmla="*/ 28 h 37"/>
              <a:gd name="T40" fmla="*/ 71 w 228"/>
              <a:gd name="T41" fmla="*/ 28 h 37"/>
              <a:gd name="T42" fmla="*/ 58 w 228"/>
              <a:gd name="T43" fmla="*/ 31 h 37"/>
              <a:gd name="T44" fmla="*/ 47 w 228"/>
              <a:gd name="T45" fmla="*/ 34 h 37"/>
              <a:gd name="T46" fmla="*/ 42 w 228"/>
              <a:gd name="T47" fmla="*/ 34 h 37"/>
              <a:gd name="T48" fmla="*/ 38 w 228"/>
              <a:gd name="T49" fmla="*/ 34 h 37"/>
              <a:gd name="T50" fmla="*/ 34 w 228"/>
              <a:gd name="T51" fmla="*/ 34 h 37"/>
              <a:gd name="T52" fmla="*/ 29 w 228"/>
              <a:gd name="T53" fmla="*/ 37 h 37"/>
              <a:gd name="T54" fmla="*/ 27 w 228"/>
              <a:gd name="T55" fmla="*/ 37 h 37"/>
              <a:gd name="T56" fmla="*/ 25 w 228"/>
              <a:gd name="T57" fmla="*/ 37 h 37"/>
              <a:gd name="T58" fmla="*/ 20 w 228"/>
              <a:gd name="T59" fmla="*/ 37 h 37"/>
              <a:gd name="T60" fmla="*/ 16 w 228"/>
              <a:gd name="T61" fmla="*/ 34 h 37"/>
              <a:gd name="T62" fmla="*/ 9 w 228"/>
              <a:gd name="T63" fmla="*/ 34 h 37"/>
              <a:gd name="T64" fmla="*/ 5 w 228"/>
              <a:gd name="T65" fmla="*/ 31 h 37"/>
              <a:gd name="T66" fmla="*/ 3 w 228"/>
              <a:gd name="T67" fmla="*/ 31 h 37"/>
              <a:gd name="T68" fmla="*/ 3 w 228"/>
              <a:gd name="T69" fmla="*/ 28 h 37"/>
              <a:gd name="T70" fmla="*/ 0 w 228"/>
              <a:gd name="T71" fmla="*/ 24 h 37"/>
              <a:gd name="T72" fmla="*/ 3 w 228"/>
              <a:gd name="T73" fmla="*/ 24 h 37"/>
              <a:gd name="T74" fmla="*/ 5 w 228"/>
              <a:gd name="T75" fmla="*/ 24 h 37"/>
              <a:gd name="T76" fmla="*/ 7 w 228"/>
              <a:gd name="T77" fmla="*/ 21 h 37"/>
              <a:gd name="T78" fmla="*/ 11 w 228"/>
              <a:gd name="T79" fmla="*/ 21 h 37"/>
              <a:gd name="T80" fmla="*/ 18 w 228"/>
              <a:gd name="T81" fmla="*/ 21 h 37"/>
              <a:gd name="T82" fmla="*/ 25 w 228"/>
              <a:gd name="T83" fmla="*/ 18 h 37"/>
              <a:gd name="T84" fmla="*/ 34 w 228"/>
              <a:gd name="T85" fmla="*/ 18 h 37"/>
              <a:gd name="T86" fmla="*/ 45 w 228"/>
              <a:gd name="T87" fmla="*/ 18 h 37"/>
              <a:gd name="T88" fmla="*/ 64 w 228"/>
              <a:gd name="T89" fmla="*/ 15 h 37"/>
              <a:gd name="T90" fmla="*/ 89 w 228"/>
              <a:gd name="T91" fmla="*/ 12 h 37"/>
              <a:gd name="T92" fmla="*/ 113 w 228"/>
              <a:gd name="T93" fmla="*/ 9 h 37"/>
              <a:gd name="T94" fmla="*/ 137 w 228"/>
              <a:gd name="T95" fmla="*/ 6 h 37"/>
              <a:gd name="T96" fmla="*/ 151 w 228"/>
              <a:gd name="T97" fmla="*/ 3 h 37"/>
              <a:gd name="T98" fmla="*/ 162 w 228"/>
              <a:gd name="T99" fmla="*/ 3 h 37"/>
              <a:gd name="T100" fmla="*/ 170 w 228"/>
              <a:gd name="T101" fmla="*/ 0 h 37"/>
              <a:gd name="T102" fmla="*/ 179 w 228"/>
              <a:gd name="T103" fmla="*/ 0 h 37"/>
              <a:gd name="T104" fmla="*/ 186 w 228"/>
              <a:gd name="T105" fmla="*/ 0 h 37"/>
              <a:gd name="T106" fmla="*/ 190 w 228"/>
              <a:gd name="T107" fmla="*/ 0 h 37"/>
              <a:gd name="T108" fmla="*/ 195 w 228"/>
              <a:gd name="T109" fmla="*/ 0 h 37"/>
              <a:gd name="T110" fmla="*/ 197 w 228"/>
              <a:gd name="T111" fmla="*/ 0 h 37"/>
              <a:gd name="T112" fmla="*/ 201 w 228"/>
              <a:gd name="T113" fmla="*/ 0 h 37"/>
              <a:gd name="T114" fmla="*/ 206 w 228"/>
              <a:gd name="T115" fmla="*/ 0 h 37"/>
              <a:gd name="T116" fmla="*/ 210 w 228"/>
              <a:gd name="T117" fmla="*/ 0 h 37"/>
              <a:gd name="T118" fmla="*/ 217 w 228"/>
              <a:gd name="T119" fmla="*/ 3 h 37"/>
              <a:gd name="T120" fmla="*/ 217 w 228"/>
              <a:gd name="T121" fmla="*/ 3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28" h="37">
                <a:moveTo>
                  <a:pt x="217" y="3"/>
                </a:moveTo>
                <a:lnTo>
                  <a:pt x="223" y="6"/>
                </a:lnTo>
                <a:lnTo>
                  <a:pt x="226" y="9"/>
                </a:lnTo>
                <a:lnTo>
                  <a:pt x="228" y="9"/>
                </a:lnTo>
                <a:lnTo>
                  <a:pt x="228" y="12"/>
                </a:lnTo>
                <a:lnTo>
                  <a:pt x="228" y="15"/>
                </a:lnTo>
                <a:lnTo>
                  <a:pt x="223" y="15"/>
                </a:lnTo>
                <a:lnTo>
                  <a:pt x="219" y="18"/>
                </a:lnTo>
                <a:lnTo>
                  <a:pt x="215" y="18"/>
                </a:lnTo>
                <a:lnTo>
                  <a:pt x="206" y="18"/>
                </a:lnTo>
                <a:lnTo>
                  <a:pt x="199" y="18"/>
                </a:lnTo>
                <a:lnTo>
                  <a:pt x="188" y="18"/>
                </a:lnTo>
                <a:lnTo>
                  <a:pt x="179" y="18"/>
                </a:lnTo>
                <a:lnTo>
                  <a:pt x="166" y="21"/>
                </a:lnTo>
                <a:lnTo>
                  <a:pt x="153" y="21"/>
                </a:lnTo>
                <a:lnTo>
                  <a:pt x="137" y="21"/>
                </a:lnTo>
                <a:lnTo>
                  <a:pt x="128" y="24"/>
                </a:lnTo>
                <a:lnTo>
                  <a:pt x="120" y="24"/>
                </a:lnTo>
                <a:lnTo>
                  <a:pt x="102" y="24"/>
                </a:lnTo>
                <a:lnTo>
                  <a:pt x="84" y="28"/>
                </a:lnTo>
                <a:lnTo>
                  <a:pt x="71" y="28"/>
                </a:lnTo>
                <a:lnTo>
                  <a:pt x="58" y="31"/>
                </a:lnTo>
                <a:lnTo>
                  <a:pt x="47" y="34"/>
                </a:lnTo>
                <a:lnTo>
                  <a:pt x="42" y="34"/>
                </a:lnTo>
                <a:lnTo>
                  <a:pt x="38" y="34"/>
                </a:lnTo>
                <a:lnTo>
                  <a:pt x="34" y="34"/>
                </a:lnTo>
                <a:lnTo>
                  <a:pt x="29" y="37"/>
                </a:lnTo>
                <a:lnTo>
                  <a:pt x="27" y="37"/>
                </a:lnTo>
                <a:lnTo>
                  <a:pt x="25" y="37"/>
                </a:lnTo>
                <a:lnTo>
                  <a:pt x="20" y="37"/>
                </a:lnTo>
                <a:lnTo>
                  <a:pt x="16" y="34"/>
                </a:lnTo>
                <a:lnTo>
                  <a:pt x="9" y="34"/>
                </a:lnTo>
                <a:lnTo>
                  <a:pt x="5" y="31"/>
                </a:lnTo>
                <a:lnTo>
                  <a:pt x="3" y="31"/>
                </a:lnTo>
                <a:lnTo>
                  <a:pt x="3" y="28"/>
                </a:lnTo>
                <a:lnTo>
                  <a:pt x="0" y="24"/>
                </a:lnTo>
                <a:lnTo>
                  <a:pt x="3" y="24"/>
                </a:lnTo>
                <a:lnTo>
                  <a:pt x="5" y="24"/>
                </a:lnTo>
                <a:lnTo>
                  <a:pt x="7" y="21"/>
                </a:lnTo>
                <a:lnTo>
                  <a:pt x="11" y="21"/>
                </a:lnTo>
                <a:lnTo>
                  <a:pt x="18" y="21"/>
                </a:lnTo>
                <a:lnTo>
                  <a:pt x="25" y="18"/>
                </a:lnTo>
                <a:lnTo>
                  <a:pt x="34" y="18"/>
                </a:lnTo>
                <a:lnTo>
                  <a:pt x="45" y="18"/>
                </a:lnTo>
                <a:lnTo>
                  <a:pt x="64" y="15"/>
                </a:lnTo>
                <a:lnTo>
                  <a:pt x="89" y="12"/>
                </a:lnTo>
                <a:lnTo>
                  <a:pt x="113" y="9"/>
                </a:lnTo>
                <a:lnTo>
                  <a:pt x="137" y="6"/>
                </a:lnTo>
                <a:lnTo>
                  <a:pt x="151" y="3"/>
                </a:lnTo>
                <a:lnTo>
                  <a:pt x="162" y="3"/>
                </a:lnTo>
                <a:lnTo>
                  <a:pt x="170" y="0"/>
                </a:lnTo>
                <a:lnTo>
                  <a:pt x="179" y="0"/>
                </a:lnTo>
                <a:lnTo>
                  <a:pt x="186" y="0"/>
                </a:lnTo>
                <a:lnTo>
                  <a:pt x="190" y="0"/>
                </a:lnTo>
                <a:lnTo>
                  <a:pt x="195" y="0"/>
                </a:lnTo>
                <a:lnTo>
                  <a:pt x="197" y="0"/>
                </a:lnTo>
                <a:lnTo>
                  <a:pt x="201" y="0"/>
                </a:lnTo>
                <a:lnTo>
                  <a:pt x="206" y="0"/>
                </a:lnTo>
                <a:lnTo>
                  <a:pt x="210" y="0"/>
                </a:lnTo>
                <a:lnTo>
                  <a:pt x="217" y="3"/>
                </a:lnTo>
                <a:lnTo>
                  <a:pt x="217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2" name="Freeform 302">
            <a:extLst>
              <a:ext uri="{FF2B5EF4-FFF2-40B4-BE49-F238E27FC236}">
                <a16:creationId xmlns:a16="http://schemas.microsoft.com/office/drawing/2014/main" xmlns="" id="{E22B1C32-7793-4F3D-9F81-A186085E1F3D}"/>
              </a:ext>
            </a:extLst>
          </p:cNvPr>
          <p:cNvSpPr>
            <a:spLocks/>
          </p:cNvSpPr>
          <p:nvPr/>
        </p:nvSpPr>
        <p:spPr bwMode="auto">
          <a:xfrm>
            <a:off x="6076107" y="4701408"/>
            <a:ext cx="198304" cy="301746"/>
          </a:xfrm>
          <a:custGeom>
            <a:avLst/>
            <a:gdLst>
              <a:gd name="T0" fmla="*/ 15 w 33"/>
              <a:gd name="T1" fmla="*/ 0 h 34"/>
              <a:gd name="T2" fmla="*/ 19 w 33"/>
              <a:gd name="T3" fmla="*/ 3 h 34"/>
              <a:gd name="T4" fmla="*/ 24 w 33"/>
              <a:gd name="T5" fmla="*/ 7 h 34"/>
              <a:gd name="T6" fmla="*/ 26 w 33"/>
              <a:gd name="T7" fmla="*/ 7 h 34"/>
              <a:gd name="T8" fmla="*/ 28 w 33"/>
              <a:gd name="T9" fmla="*/ 10 h 34"/>
              <a:gd name="T10" fmla="*/ 30 w 33"/>
              <a:gd name="T11" fmla="*/ 10 h 34"/>
              <a:gd name="T12" fmla="*/ 30 w 33"/>
              <a:gd name="T13" fmla="*/ 10 h 34"/>
              <a:gd name="T14" fmla="*/ 33 w 33"/>
              <a:gd name="T15" fmla="*/ 13 h 34"/>
              <a:gd name="T16" fmla="*/ 30 w 33"/>
              <a:gd name="T17" fmla="*/ 13 h 34"/>
              <a:gd name="T18" fmla="*/ 26 w 33"/>
              <a:gd name="T19" fmla="*/ 16 h 34"/>
              <a:gd name="T20" fmla="*/ 22 w 33"/>
              <a:gd name="T21" fmla="*/ 19 h 34"/>
              <a:gd name="T22" fmla="*/ 15 w 33"/>
              <a:gd name="T23" fmla="*/ 22 h 34"/>
              <a:gd name="T24" fmla="*/ 8 w 33"/>
              <a:gd name="T25" fmla="*/ 28 h 34"/>
              <a:gd name="T26" fmla="*/ 4 w 33"/>
              <a:gd name="T27" fmla="*/ 31 h 34"/>
              <a:gd name="T28" fmla="*/ 0 w 33"/>
              <a:gd name="T29" fmla="*/ 31 h 34"/>
              <a:gd name="T30" fmla="*/ 0 w 33"/>
              <a:gd name="T31" fmla="*/ 34 h 34"/>
              <a:gd name="T32" fmla="*/ 0 w 33"/>
              <a:gd name="T33" fmla="*/ 31 h 34"/>
              <a:gd name="T34" fmla="*/ 2 w 33"/>
              <a:gd name="T35" fmla="*/ 31 h 34"/>
              <a:gd name="T36" fmla="*/ 6 w 33"/>
              <a:gd name="T37" fmla="*/ 28 h 34"/>
              <a:gd name="T38" fmla="*/ 11 w 33"/>
              <a:gd name="T39" fmla="*/ 22 h 34"/>
              <a:gd name="T40" fmla="*/ 13 w 33"/>
              <a:gd name="T41" fmla="*/ 16 h 34"/>
              <a:gd name="T42" fmla="*/ 15 w 33"/>
              <a:gd name="T43" fmla="*/ 10 h 34"/>
              <a:gd name="T44" fmla="*/ 15 w 33"/>
              <a:gd name="T45" fmla="*/ 7 h 34"/>
              <a:gd name="T46" fmla="*/ 15 w 33"/>
              <a:gd name="T47" fmla="*/ 0 h 34"/>
              <a:gd name="T48" fmla="*/ 15 w 33"/>
              <a:gd name="T49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3" h="34">
                <a:moveTo>
                  <a:pt x="15" y="0"/>
                </a:moveTo>
                <a:lnTo>
                  <a:pt x="19" y="3"/>
                </a:lnTo>
                <a:lnTo>
                  <a:pt x="24" y="7"/>
                </a:lnTo>
                <a:lnTo>
                  <a:pt x="26" y="7"/>
                </a:lnTo>
                <a:lnTo>
                  <a:pt x="28" y="10"/>
                </a:lnTo>
                <a:lnTo>
                  <a:pt x="30" y="10"/>
                </a:lnTo>
                <a:lnTo>
                  <a:pt x="30" y="10"/>
                </a:lnTo>
                <a:lnTo>
                  <a:pt x="33" y="13"/>
                </a:lnTo>
                <a:lnTo>
                  <a:pt x="30" y="13"/>
                </a:lnTo>
                <a:lnTo>
                  <a:pt x="26" y="16"/>
                </a:lnTo>
                <a:lnTo>
                  <a:pt x="22" y="19"/>
                </a:lnTo>
                <a:lnTo>
                  <a:pt x="15" y="22"/>
                </a:lnTo>
                <a:lnTo>
                  <a:pt x="8" y="28"/>
                </a:lnTo>
                <a:lnTo>
                  <a:pt x="4" y="31"/>
                </a:lnTo>
                <a:lnTo>
                  <a:pt x="0" y="31"/>
                </a:lnTo>
                <a:lnTo>
                  <a:pt x="0" y="34"/>
                </a:lnTo>
                <a:lnTo>
                  <a:pt x="0" y="31"/>
                </a:lnTo>
                <a:lnTo>
                  <a:pt x="2" y="31"/>
                </a:lnTo>
                <a:lnTo>
                  <a:pt x="6" y="28"/>
                </a:lnTo>
                <a:lnTo>
                  <a:pt x="11" y="22"/>
                </a:lnTo>
                <a:lnTo>
                  <a:pt x="13" y="16"/>
                </a:lnTo>
                <a:lnTo>
                  <a:pt x="15" y="10"/>
                </a:lnTo>
                <a:lnTo>
                  <a:pt x="15" y="7"/>
                </a:lnTo>
                <a:lnTo>
                  <a:pt x="15" y="0"/>
                </a:lnTo>
                <a:lnTo>
                  <a:pt x="15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3" name="Freeform 308">
            <a:extLst>
              <a:ext uri="{FF2B5EF4-FFF2-40B4-BE49-F238E27FC236}">
                <a16:creationId xmlns:a16="http://schemas.microsoft.com/office/drawing/2014/main" xmlns="" id="{440D51FF-9AA7-45C6-A6E2-DD45C4063248}"/>
              </a:ext>
            </a:extLst>
          </p:cNvPr>
          <p:cNvSpPr>
            <a:spLocks/>
          </p:cNvSpPr>
          <p:nvPr/>
        </p:nvSpPr>
        <p:spPr bwMode="auto">
          <a:xfrm>
            <a:off x="5781660" y="4949905"/>
            <a:ext cx="240367" cy="958487"/>
          </a:xfrm>
          <a:custGeom>
            <a:avLst/>
            <a:gdLst>
              <a:gd name="T0" fmla="*/ 9 w 40"/>
              <a:gd name="T1" fmla="*/ 83 h 108"/>
              <a:gd name="T2" fmla="*/ 11 w 40"/>
              <a:gd name="T3" fmla="*/ 74 h 108"/>
              <a:gd name="T4" fmla="*/ 13 w 40"/>
              <a:gd name="T5" fmla="*/ 68 h 108"/>
              <a:gd name="T6" fmla="*/ 13 w 40"/>
              <a:gd name="T7" fmla="*/ 62 h 108"/>
              <a:gd name="T8" fmla="*/ 13 w 40"/>
              <a:gd name="T9" fmla="*/ 53 h 108"/>
              <a:gd name="T10" fmla="*/ 13 w 40"/>
              <a:gd name="T11" fmla="*/ 46 h 108"/>
              <a:gd name="T12" fmla="*/ 11 w 40"/>
              <a:gd name="T13" fmla="*/ 40 h 108"/>
              <a:gd name="T14" fmla="*/ 11 w 40"/>
              <a:gd name="T15" fmla="*/ 34 h 108"/>
              <a:gd name="T16" fmla="*/ 9 w 40"/>
              <a:gd name="T17" fmla="*/ 28 h 108"/>
              <a:gd name="T18" fmla="*/ 9 w 40"/>
              <a:gd name="T19" fmla="*/ 22 h 108"/>
              <a:gd name="T20" fmla="*/ 9 w 40"/>
              <a:gd name="T21" fmla="*/ 19 h 108"/>
              <a:gd name="T22" fmla="*/ 7 w 40"/>
              <a:gd name="T23" fmla="*/ 16 h 108"/>
              <a:gd name="T24" fmla="*/ 7 w 40"/>
              <a:gd name="T25" fmla="*/ 16 h 108"/>
              <a:gd name="T26" fmla="*/ 4 w 40"/>
              <a:gd name="T27" fmla="*/ 12 h 108"/>
              <a:gd name="T28" fmla="*/ 2 w 40"/>
              <a:gd name="T29" fmla="*/ 9 h 108"/>
              <a:gd name="T30" fmla="*/ 0 w 40"/>
              <a:gd name="T31" fmla="*/ 6 h 108"/>
              <a:gd name="T32" fmla="*/ 2 w 40"/>
              <a:gd name="T33" fmla="*/ 3 h 108"/>
              <a:gd name="T34" fmla="*/ 4 w 40"/>
              <a:gd name="T35" fmla="*/ 3 h 108"/>
              <a:gd name="T36" fmla="*/ 7 w 40"/>
              <a:gd name="T37" fmla="*/ 0 h 108"/>
              <a:gd name="T38" fmla="*/ 11 w 40"/>
              <a:gd name="T39" fmla="*/ 0 h 108"/>
              <a:gd name="T40" fmla="*/ 13 w 40"/>
              <a:gd name="T41" fmla="*/ 0 h 108"/>
              <a:gd name="T42" fmla="*/ 15 w 40"/>
              <a:gd name="T43" fmla="*/ 0 h 108"/>
              <a:gd name="T44" fmla="*/ 20 w 40"/>
              <a:gd name="T45" fmla="*/ 0 h 108"/>
              <a:gd name="T46" fmla="*/ 24 w 40"/>
              <a:gd name="T47" fmla="*/ 3 h 108"/>
              <a:gd name="T48" fmla="*/ 29 w 40"/>
              <a:gd name="T49" fmla="*/ 3 h 108"/>
              <a:gd name="T50" fmla="*/ 33 w 40"/>
              <a:gd name="T51" fmla="*/ 6 h 108"/>
              <a:gd name="T52" fmla="*/ 35 w 40"/>
              <a:gd name="T53" fmla="*/ 6 h 108"/>
              <a:gd name="T54" fmla="*/ 35 w 40"/>
              <a:gd name="T55" fmla="*/ 12 h 108"/>
              <a:gd name="T56" fmla="*/ 37 w 40"/>
              <a:gd name="T57" fmla="*/ 16 h 108"/>
              <a:gd name="T58" fmla="*/ 37 w 40"/>
              <a:gd name="T59" fmla="*/ 22 h 108"/>
              <a:gd name="T60" fmla="*/ 40 w 40"/>
              <a:gd name="T61" fmla="*/ 31 h 108"/>
              <a:gd name="T62" fmla="*/ 40 w 40"/>
              <a:gd name="T63" fmla="*/ 40 h 108"/>
              <a:gd name="T64" fmla="*/ 40 w 40"/>
              <a:gd name="T65" fmla="*/ 53 h 108"/>
              <a:gd name="T66" fmla="*/ 40 w 40"/>
              <a:gd name="T67" fmla="*/ 68 h 108"/>
              <a:gd name="T68" fmla="*/ 40 w 40"/>
              <a:gd name="T69" fmla="*/ 74 h 108"/>
              <a:gd name="T70" fmla="*/ 40 w 40"/>
              <a:gd name="T71" fmla="*/ 80 h 108"/>
              <a:gd name="T72" fmla="*/ 40 w 40"/>
              <a:gd name="T73" fmla="*/ 86 h 108"/>
              <a:gd name="T74" fmla="*/ 40 w 40"/>
              <a:gd name="T75" fmla="*/ 93 h 108"/>
              <a:gd name="T76" fmla="*/ 40 w 40"/>
              <a:gd name="T77" fmla="*/ 96 h 108"/>
              <a:gd name="T78" fmla="*/ 37 w 40"/>
              <a:gd name="T79" fmla="*/ 99 h 108"/>
              <a:gd name="T80" fmla="*/ 37 w 40"/>
              <a:gd name="T81" fmla="*/ 102 h 108"/>
              <a:gd name="T82" fmla="*/ 37 w 40"/>
              <a:gd name="T83" fmla="*/ 105 h 108"/>
              <a:gd name="T84" fmla="*/ 33 w 40"/>
              <a:gd name="T85" fmla="*/ 105 h 108"/>
              <a:gd name="T86" fmla="*/ 29 w 40"/>
              <a:gd name="T87" fmla="*/ 108 h 108"/>
              <a:gd name="T88" fmla="*/ 24 w 40"/>
              <a:gd name="T89" fmla="*/ 105 h 108"/>
              <a:gd name="T90" fmla="*/ 18 w 40"/>
              <a:gd name="T91" fmla="*/ 102 h 108"/>
              <a:gd name="T92" fmla="*/ 13 w 40"/>
              <a:gd name="T93" fmla="*/ 99 h 108"/>
              <a:gd name="T94" fmla="*/ 9 w 40"/>
              <a:gd name="T95" fmla="*/ 93 h 108"/>
              <a:gd name="T96" fmla="*/ 9 w 40"/>
              <a:gd name="T97" fmla="*/ 89 h 108"/>
              <a:gd name="T98" fmla="*/ 9 w 40"/>
              <a:gd name="T99" fmla="*/ 86 h 108"/>
              <a:gd name="T100" fmla="*/ 9 w 40"/>
              <a:gd name="T101" fmla="*/ 83 h 108"/>
              <a:gd name="T102" fmla="*/ 9 w 40"/>
              <a:gd name="T103" fmla="*/ 83 h 108"/>
              <a:gd name="T104" fmla="*/ 9 w 40"/>
              <a:gd name="T105" fmla="*/ 83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0" h="108">
                <a:moveTo>
                  <a:pt x="9" y="83"/>
                </a:moveTo>
                <a:lnTo>
                  <a:pt x="11" y="74"/>
                </a:lnTo>
                <a:lnTo>
                  <a:pt x="13" y="68"/>
                </a:lnTo>
                <a:lnTo>
                  <a:pt x="13" y="62"/>
                </a:lnTo>
                <a:lnTo>
                  <a:pt x="13" y="53"/>
                </a:lnTo>
                <a:lnTo>
                  <a:pt x="13" y="46"/>
                </a:lnTo>
                <a:lnTo>
                  <a:pt x="11" y="40"/>
                </a:lnTo>
                <a:lnTo>
                  <a:pt x="11" y="34"/>
                </a:lnTo>
                <a:lnTo>
                  <a:pt x="9" y="28"/>
                </a:lnTo>
                <a:lnTo>
                  <a:pt x="9" y="22"/>
                </a:lnTo>
                <a:lnTo>
                  <a:pt x="9" y="19"/>
                </a:lnTo>
                <a:lnTo>
                  <a:pt x="7" y="16"/>
                </a:lnTo>
                <a:lnTo>
                  <a:pt x="7" y="16"/>
                </a:lnTo>
                <a:lnTo>
                  <a:pt x="4" y="12"/>
                </a:lnTo>
                <a:lnTo>
                  <a:pt x="2" y="9"/>
                </a:lnTo>
                <a:lnTo>
                  <a:pt x="0" y="6"/>
                </a:lnTo>
                <a:lnTo>
                  <a:pt x="2" y="3"/>
                </a:lnTo>
                <a:lnTo>
                  <a:pt x="4" y="3"/>
                </a:lnTo>
                <a:lnTo>
                  <a:pt x="7" y="0"/>
                </a:lnTo>
                <a:lnTo>
                  <a:pt x="11" y="0"/>
                </a:lnTo>
                <a:lnTo>
                  <a:pt x="13" y="0"/>
                </a:lnTo>
                <a:lnTo>
                  <a:pt x="15" y="0"/>
                </a:lnTo>
                <a:lnTo>
                  <a:pt x="20" y="0"/>
                </a:lnTo>
                <a:lnTo>
                  <a:pt x="24" y="3"/>
                </a:lnTo>
                <a:lnTo>
                  <a:pt x="29" y="3"/>
                </a:lnTo>
                <a:lnTo>
                  <a:pt x="33" y="6"/>
                </a:lnTo>
                <a:lnTo>
                  <a:pt x="35" y="6"/>
                </a:lnTo>
                <a:lnTo>
                  <a:pt x="35" y="12"/>
                </a:lnTo>
                <a:lnTo>
                  <a:pt x="37" y="16"/>
                </a:lnTo>
                <a:lnTo>
                  <a:pt x="37" y="22"/>
                </a:lnTo>
                <a:lnTo>
                  <a:pt x="40" y="31"/>
                </a:lnTo>
                <a:lnTo>
                  <a:pt x="40" y="40"/>
                </a:lnTo>
                <a:lnTo>
                  <a:pt x="40" y="53"/>
                </a:lnTo>
                <a:lnTo>
                  <a:pt x="40" y="68"/>
                </a:lnTo>
                <a:lnTo>
                  <a:pt x="40" y="74"/>
                </a:lnTo>
                <a:lnTo>
                  <a:pt x="40" y="80"/>
                </a:lnTo>
                <a:lnTo>
                  <a:pt x="40" y="86"/>
                </a:lnTo>
                <a:lnTo>
                  <a:pt x="40" y="93"/>
                </a:lnTo>
                <a:lnTo>
                  <a:pt x="40" y="96"/>
                </a:lnTo>
                <a:lnTo>
                  <a:pt x="37" y="99"/>
                </a:lnTo>
                <a:lnTo>
                  <a:pt x="37" y="102"/>
                </a:lnTo>
                <a:lnTo>
                  <a:pt x="37" y="105"/>
                </a:lnTo>
                <a:lnTo>
                  <a:pt x="33" y="105"/>
                </a:lnTo>
                <a:lnTo>
                  <a:pt x="29" y="108"/>
                </a:lnTo>
                <a:lnTo>
                  <a:pt x="24" y="105"/>
                </a:lnTo>
                <a:lnTo>
                  <a:pt x="18" y="102"/>
                </a:lnTo>
                <a:lnTo>
                  <a:pt x="13" y="99"/>
                </a:lnTo>
                <a:lnTo>
                  <a:pt x="9" y="93"/>
                </a:lnTo>
                <a:lnTo>
                  <a:pt x="9" y="89"/>
                </a:lnTo>
                <a:lnTo>
                  <a:pt x="9" y="86"/>
                </a:lnTo>
                <a:lnTo>
                  <a:pt x="9" y="83"/>
                </a:lnTo>
                <a:lnTo>
                  <a:pt x="9" y="83"/>
                </a:lnTo>
                <a:lnTo>
                  <a:pt x="9" y="8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76" name="任意多边形: 形状 175">
            <a:extLst>
              <a:ext uri="{FF2B5EF4-FFF2-40B4-BE49-F238E27FC236}">
                <a16:creationId xmlns:a16="http://schemas.microsoft.com/office/drawing/2014/main" xmlns="" id="{FE669F29-FD7A-4E9A-8827-E118DB1151DC}"/>
              </a:ext>
            </a:extLst>
          </p:cNvPr>
          <p:cNvSpPr/>
          <p:nvPr/>
        </p:nvSpPr>
        <p:spPr>
          <a:xfrm rot="20999325">
            <a:off x="5890972" y="4901342"/>
            <a:ext cx="849508" cy="175827"/>
          </a:xfrm>
          <a:custGeom>
            <a:avLst/>
            <a:gdLst>
              <a:gd name="connsiteX0" fmla="*/ 612587 w 849508"/>
              <a:gd name="connsiteY0" fmla="*/ 0 h 175827"/>
              <a:gd name="connsiteX1" fmla="*/ 624422 w 849508"/>
              <a:gd name="connsiteY1" fmla="*/ 2089 h 175827"/>
              <a:gd name="connsiteX2" fmla="*/ 648093 w 849508"/>
              <a:gd name="connsiteY2" fmla="*/ 6268 h 175827"/>
              <a:gd name="connsiteX3" fmla="*/ 665846 w 849508"/>
              <a:gd name="connsiteY3" fmla="*/ 9402 h 175827"/>
              <a:gd name="connsiteX4" fmla="*/ 684888 w 849508"/>
              <a:gd name="connsiteY4" fmla="*/ 39799 h 175827"/>
              <a:gd name="connsiteX5" fmla="*/ 726312 w 849508"/>
              <a:gd name="connsiteY5" fmla="*/ 47112 h 175827"/>
              <a:gd name="connsiteX6" fmla="*/ 769025 w 849508"/>
              <a:gd name="connsiteY6" fmla="*/ 81689 h 175827"/>
              <a:gd name="connsiteX7" fmla="*/ 798613 w 849508"/>
              <a:gd name="connsiteY7" fmla="*/ 86912 h 175827"/>
              <a:gd name="connsiteX8" fmla="*/ 805820 w 849508"/>
              <a:gd name="connsiteY8" fmla="*/ 115220 h 175827"/>
              <a:gd name="connsiteX9" fmla="*/ 829491 w 849508"/>
              <a:gd name="connsiteY9" fmla="*/ 119399 h 175827"/>
              <a:gd name="connsiteX10" fmla="*/ 842615 w 849508"/>
              <a:gd name="connsiteY10" fmla="*/ 148752 h 175827"/>
              <a:gd name="connsiteX11" fmla="*/ 849508 w 849508"/>
              <a:gd name="connsiteY11" fmla="*/ 175827 h 175827"/>
              <a:gd name="connsiteX12" fmla="*/ 600832 w 849508"/>
              <a:gd name="connsiteY12" fmla="*/ 175827 h 175827"/>
              <a:gd name="connsiteX13" fmla="*/ 596651 w 849508"/>
              <a:gd name="connsiteY13" fmla="*/ 159405 h 175827"/>
              <a:gd name="connsiteX14" fmla="*/ 584816 w 849508"/>
              <a:gd name="connsiteY14" fmla="*/ 157315 h 175827"/>
              <a:gd name="connsiteX15" fmla="*/ 572980 w 849508"/>
              <a:gd name="connsiteY15" fmla="*/ 155226 h 175827"/>
              <a:gd name="connsiteX16" fmla="*/ 543392 w 849508"/>
              <a:gd name="connsiteY16" fmla="*/ 150003 h 175827"/>
              <a:gd name="connsiteX17" fmla="*/ 519721 w 849508"/>
              <a:gd name="connsiteY17" fmla="*/ 145824 h 175827"/>
              <a:gd name="connsiteX18" fmla="*/ 490133 w 849508"/>
              <a:gd name="connsiteY18" fmla="*/ 140601 h 175827"/>
              <a:gd name="connsiteX19" fmla="*/ 449998 w 849508"/>
              <a:gd name="connsiteY19" fmla="*/ 160553 h 175827"/>
              <a:gd name="connsiteX20" fmla="*/ 408574 w 849508"/>
              <a:gd name="connsiteY20" fmla="*/ 153240 h 175827"/>
              <a:gd name="connsiteX21" fmla="*/ 319809 w 849508"/>
              <a:gd name="connsiteY21" fmla="*/ 137571 h 175827"/>
              <a:gd name="connsiteX22" fmla="*/ 218955 w 849508"/>
              <a:gd name="connsiteY22" fmla="*/ 155815 h 175827"/>
              <a:gd name="connsiteX23" fmla="*/ 112436 w 849508"/>
              <a:gd name="connsiteY23" fmla="*/ 137012 h 175827"/>
              <a:gd name="connsiteX24" fmla="*/ 0 w 849508"/>
              <a:gd name="connsiteY24" fmla="*/ 117163 h 175827"/>
              <a:gd name="connsiteX25" fmla="*/ 20057 w 849508"/>
              <a:gd name="connsiteY25" fmla="*/ 3547 h 175827"/>
              <a:gd name="connsiteX26" fmla="*/ 85152 w 849508"/>
              <a:gd name="connsiteY26" fmla="*/ 15038 h 175827"/>
              <a:gd name="connsiteX27" fmla="*/ 154875 w 849508"/>
              <a:gd name="connsiteY27" fmla="*/ 309 h 175827"/>
              <a:gd name="connsiteX28" fmla="*/ 208134 w 849508"/>
              <a:gd name="connsiteY28" fmla="*/ 9711 h 175827"/>
              <a:gd name="connsiteX29" fmla="*/ 255475 w 849508"/>
              <a:gd name="connsiteY29" fmla="*/ 18068 h 175827"/>
              <a:gd name="connsiteX30" fmla="*/ 308735 w 849508"/>
              <a:gd name="connsiteY30" fmla="*/ 27470 h 175827"/>
              <a:gd name="connsiteX31" fmla="*/ 354787 w 849508"/>
              <a:gd name="connsiteY31" fmla="*/ 8563 h 175827"/>
              <a:gd name="connsiteX32" fmla="*/ 390293 w 849508"/>
              <a:gd name="connsiteY32" fmla="*/ 14831 h 175827"/>
              <a:gd name="connsiteX33" fmla="*/ 431717 w 849508"/>
              <a:gd name="connsiteY33" fmla="*/ 22144 h 175827"/>
              <a:gd name="connsiteX34" fmla="*/ 455388 w 849508"/>
              <a:gd name="connsiteY34" fmla="*/ 26322 h 175827"/>
              <a:gd name="connsiteX35" fmla="*/ 484976 w 849508"/>
              <a:gd name="connsiteY35" fmla="*/ 31546 h 175827"/>
              <a:gd name="connsiteX36" fmla="*/ 513275 w 849508"/>
              <a:gd name="connsiteY36" fmla="*/ 9505 h 175827"/>
              <a:gd name="connsiteX37" fmla="*/ 542864 w 849508"/>
              <a:gd name="connsiteY37" fmla="*/ 14728 h 175827"/>
              <a:gd name="connsiteX38" fmla="*/ 554699 w 849508"/>
              <a:gd name="connsiteY38" fmla="*/ 16817 h 175827"/>
              <a:gd name="connsiteX39" fmla="*/ 566534 w 849508"/>
              <a:gd name="connsiteY39" fmla="*/ 18906 h 175827"/>
              <a:gd name="connsiteX40" fmla="*/ 578370 w 849508"/>
              <a:gd name="connsiteY40" fmla="*/ 20996 h 175827"/>
              <a:gd name="connsiteX41" fmla="*/ 596123 w 849508"/>
              <a:gd name="connsiteY41" fmla="*/ 24130 h 175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849508" h="175827">
                <a:moveTo>
                  <a:pt x="612587" y="0"/>
                </a:moveTo>
                <a:lnTo>
                  <a:pt x="624422" y="2089"/>
                </a:lnTo>
                <a:lnTo>
                  <a:pt x="648093" y="6268"/>
                </a:lnTo>
                <a:lnTo>
                  <a:pt x="665846" y="9402"/>
                </a:lnTo>
                <a:lnTo>
                  <a:pt x="684888" y="39799"/>
                </a:lnTo>
                <a:lnTo>
                  <a:pt x="726312" y="47112"/>
                </a:lnTo>
                <a:lnTo>
                  <a:pt x="769025" y="81689"/>
                </a:lnTo>
                <a:lnTo>
                  <a:pt x="798613" y="86912"/>
                </a:lnTo>
                <a:lnTo>
                  <a:pt x="805820" y="115220"/>
                </a:lnTo>
                <a:lnTo>
                  <a:pt x="829491" y="119399"/>
                </a:lnTo>
                <a:lnTo>
                  <a:pt x="842615" y="148752"/>
                </a:lnTo>
                <a:lnTo>
                  <a:pt x="849508" y="175827"/>
                </a:lnTo>
                <a:lnTo>
                  <a:pt x="600832" y="175827"/>
                </a:lnTo>
                <a:lnTo>
                  <a:pt x="596651" y="159405"/>
                </a:lnTo>
                <a:lnTo>
                  <a:pt x="584816" y="157315"/>
                </a:lnTo>
                <a:lnTo>
                  <a:pt x="572980" y="155226"/>
                </a:lnTo>
                <a:lnTo>
                  <a:pt x="543392" y="150003"/>
                </a:lnTo>
                <a:lnTo>
                  <a:pt x="519721" y="145824"/>
                </a:lnTo>
                <a:lnTo>
                  <a:pt x="490133" y="140601"/>
                </a:lnTo>
                <a:lnTo>
                  <a:pt x="449998" y="160553"/>
                </a:lnTo>
                <a:lnTo>
                  <a:pt x="408574" y="153240"/>
                </a:lnTo>
                <a:lnTo>
                  <a:pt x="319809" y="137571"/>
                </a:lnTo>
                <a:lnTo>
                  <a:pt x="218955" y="155815"/>
                </a:lnTo>
                <a:lnTo>
                  <a:pt x="112436" y="137012"/>
                </a:lnTo>
                <a:lnTo>
                  <a:pt x="0" y="117163"/>
                </a:lnTo>
                <a:lnTo>
                  <a:pt x="20057" y="3547"/>
                </a:lnTo>
                <a:lnTo>
                  <a:pt x="85152" y="15038"/>
                </a:lnTo>
                <a:lnTo>
                  <a:pt x="154875" y="309"/>
                </a:lnTo>
                <a:lnTo>
                  <a:pt x="208134" y="9711"/>
                </a:lnTo>
                <a:lnTo>
                  <a:pt x="255475" y="18068"/>
                </a:lnTo>
                <a:lnTo>
                  <a:pt x="308735" y="27470"/>
                </a:lnTo>
                <a:lnTo>
                  <a:pt x="354787" y="8563"/>
                </a:lnTo>
                <a:lnTo>
                  <a:pt x="390293" y="14831"/>
                </a:lnTo>
                <a:lnTo>
                  <a:pt x="431717" y="22144"/>
                </a:lnTo>
                <a:lnTo>
                  <a:pt x="455388" y="26322"/>
                </a:lnTo>
                <a:lnTo>
                  <a:pt x="484976" y="31546"/>
                </a:lnTo>
                <a:lnTo>
                  <a:pt x="513275" y="9505"/>
                </a:lnTo>
                <a:lnTo>
                  <a:pt x="542864" y="14728"/>
                </a:lnTo>
                <a:lnTo>
                  <a:pt x="554699" y="16817"/>
                </a:lnTo>
                <a:lnTo>
                  <a:pt x="566534" y="18906"/>
                </a:lnTo>
                <a:lnTo>
                  <a:pt x="578370" y="20996"/>
                </a:lnTo>
                <a:lnTo>
                  <a:pt x="596123" y="2413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8" name="任意多边形: 形状 177">
            <a:extLst>
              <a:ext uri="{FF2B5EF4-FFF2-40B4-BE49-F238E27FC236}">
                <a16:creationId xmlns:a16="http://schemas.microsoft.com/office/drawing/2014/main" xmlns="" id="{58ED27B0-D4E7-40D5-A460-87F318259DCF}"/>
              </a:ext>
            </a:extLst>
          </p:cNvPr>
          <p:cNvSpPr>
            <a:spLocks/>
          </p:cNvSpPr>
          <p:nvPr/>
        </p:nvSpPr>
        <p:spPr bwMode="auto">
          <a:xfrm>
            <a:off x="6500003" y="4978668"/>
            <a:ext cx="249223" cy="982973"/>
          </a:xfrm>
          <a:custGeom>
            <a:avLst/>
            <a:gdLst>
              <a:gd name="connsiteX0" fmla="*/ 238171 w 249223"/>
              <a:gd name="connsiteY0" fmla="*/ 0 h 982973"/>
              <a:gd name="connsiteX1" fmla="*/ 249223 w 249223"/>
              <a:gd name="connsiteY1" fmla="*/ 24484 h 982973"/>
              <a:gd name="connsiteX2" fmla="*/ 249223 w 249223"/>
              <a:gd name="connsiteY2" fmla="*/ 51108 h 982973"/>
              <a:gd name="connsiteX3" fmla="*/ 237205 w 249223"/>
              <a:gd name="connsiteY3" fmla="*/ 113233 h 982973"/>
              <a:gd name="connsiteX4" fmla="*/ 219177 w 249223"/>
              <a:gd name="connsiteY4" fmla="*/ 139858 h 982973"/>
              <a:gd name="connsiteX5" fmla="*/ 207159 w 249223"/>
              <a:gd name="connsiteY5" fmla="*/ 166482 h 982973"/>
              <a:gd name="connsiteX6" fmla="*/ 207159 w 249223"/>
              <a:gd name="connsiteY6" fmla="*/ 193107 h 982973"/>
              <a:gd name="connsiteX7" fmla="*/ 207159 w 249223"/>
              <a:gd name="connsiteY7" fmla="*/ 246356 h 982973"/>
              <a:gd name="connsiteX8" fmla="*/ 207159 w 249223"/>
              <a:gd name="connsiteY8" fmla="*/ 326230 h 982973"/>
              <a:gd name="connsiteX9" fmla="*/ 219177 w 249223"/>
              <a:gd name="connsiteY9" fmla="*/ 406105 h 982973"/>
              <a:gd name="connsiteX10" fmla="*/ 219177 w 249223"/>
              <a:gd name="connsiteY10" fmla="*/ 521478 h 982973"/>
              <a:gd name="connsiteX11" fmla="*/ 219177 w 249223"/>
              <a:gd name="connsiteY11" fmla="*/ 654602 h 982973"/>
              <a:gd name="connsiteX12" fmla="*/ 219177 w 249223"/>
              <a:gd name="connsiteY12" fmla="*/ 734476 h 982973"/>
              <a:gd name="connsiteX13" fmla="*/ 207159 w 249223"/>
              <a:gd name="connsiteY13" fmla="*/ 823225 h 982973"/>
              <a:gd name="connsiteX14" fmla="*/ 195141 w 249223"/>
              <a:gd name="connsiteY14" fmla="*/ 876474 h 982973"/>
              <a:gd name="connsiteX15" fmla="*/ 171104 w 249223"/>
              <a:gd name="connsiteY15" fmla="*/ 929724 h 982973"/>
              <a:gd name="connsiteX16" fmla="*/ 141058 w 249223"/>
              <a:gd name="connsiteY16" fmla="*/ 956348 h 982973"/>
              <a:gd name="connsiteX17" fmla="*/ 129040 w 249223"/>
              <a:gd name="connsiteY17" fmla="*/ 982973 h 982973"/>
              <a:gd name="connsiteX18" fmla="*/ 105003 w 249223"/>
              <a:gd name="connsiteY18" fmla="*/ 982973 h 982973"/>
              <a:gd name="connsiteX19" fmla="*/ 74957 w 249223"/>
              <a:gd name="connsiteY19" fmla="*/ 982973 h 982973"/>
              <a:gd name="connsiteX20" fmla="*/ 62939 w 249223"/>
              <a:gd name="connsiteY20" fmla="*/ 956348 h 982973"/>
              <a:gd name="connsiteX21" fmla="*/ 38902 w 249223"/>
              <a:gd name="connsiteY21" fmla="*/ 956348 h 982973"/>
              <a:gd name="connsiteX22" fmla="*/ 38902 w 249223"/>
              <a:gd name="connsiteY22" fmla="*/ 929724 h 982973"/>
              <a:gd name="connsiteX23" fmla="*/ 20874 w 249223"/>
              <a:gd name="connsiteY23" fmla="*/ 849850 h 982973"/>
              <a:gd name="connsiteX24" fmla="*/ 8856 w 249223"/>
              <a:gd name="connsiteY24" fmla="*/ 823225 h 982973"/>
              <a:gd name="connsiteX25" fmla="*/ 8856 w 249223"/>
              <a:gd name="connsiteY25" fmla="*/ 796600 h 982973"/>
              <a:gd name="connsiteX26" fmla="*/ 8856 w 249223"/>
              <a:gd name="connsiteY26" fmla="*/ 761101 h 982973"/>
              <a:gd name="connsiteX27" fmla="*/ 20874 w 249223"/>
              <a:gd name="connsiteY27" fmla="*/ 707851 h 982973"/>
              <a:gd name="connsiteX28" fmla="*/ 20874 w 249223"/>
              <a:gd name="connsiteY28" fmla="*/ 654602 h 982973"/>
              <a:gd name="connsiteX29" fmla="*/ 38902 w 249223"/>
              <a:gd name="connsiteY29" fmla="*/ 601352 h 982973"/>
              <a:gd name="connsiteX30" fmla="*/ 38902 w 249223"/>
              <a:gd name="connsiteY30" fmla="*/ 521478 h 982973"/>
              <a:gd name="connsiteX31" fmla="*/ 38902 w 249223"/>
              <a:gd name="connsiteY31" fmla="*/ 441604 h 982973"/>
              <a:gd name="connsiteX32" fmla="*/ 38902 w 249223"/>
              <a:gd name="connsiteY32" fmla="*/ 352855 h 982973"/>
              <a:gd name="connsiteX33" fmla="*/ 38902 w 249223"/>
              <a:gd name="connsiteY33" fmla="*/ 272981 h 982973"/>
              <a:gd name="connsiteX34" fmla="*/ 20874 w 249223"/>
              <a:gd name="connsiteY34" fmla="*/ 193107 h 982973"/>
              <a:gd name="connsiteX35" fmla="*/ 8856 w 249223"/>
              <a:gd name="connsiteY35" fmla="*/ 113233 h 982973"/>
              <a:gd name="connsiteX36" fmla="*/ 8856 w 249223"/>
              <a:gd name="connsiteY36" fmla="*/ 77733 h 982973"/>
              <a:gd name="connsiteX37" fmla="*/ 0 w 249223"/>
              <a:gd name="connsiteY37" fmla="*/ 58116 h 9829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249223" h="982973">
                <a:moveTo>
                  <a:pt x="238171" y="0"/>
                </a:moveTo>
                <a:lnTo>
                  <a:pt x="249223" y="24484"/>
                </a:lnTo>
                <a:lnTo>
                  <a:pt x="249223" y="51108"/>
                </a:lnTo>
                <a:lnTo>
                  <a:pt x="237205" y="113233"/>
                </a:lnTo>
                <a:lnTo>
                  <a:pt x="219177" y="139858"/>
                </a:lnTo>
                <a:lnTo>
                  <a:pt x="207159" y="166482"/>
                </a:lnTo>
                <a:lnTo>
                  <a:pt x="207159" y="193107"/>
                </a:lnTo>
                <a:lnTo>
                  <a:pt x="207159" y="246356"/>
                </a:lnTo>
                <a:lnTo>
                  <a:pt x="207159" y="326230"/>
                </a:lnTo>
                <a:lnTo>
                  <a:pt x="219177" y="406105"/>
                </a:lnTo>
                <a:lnTo>
                  <a:pt x="219177" y="521478"/>
                </a:lnTo>
                <a:lnTo>
                  <a:pt x="219177" y="654602"/>
                </a:lnTo>
                <a:lnTo>
                  <a:pt x="219177" y="734476"/>
                </a:lnTo>
                <a:lnTo>
                  <a:pt x="207159" y="823225"/>
                </a:lnTo>
                <a:lnTo>
                  <a:pt x="195141" y="876474"/>
                </a:lnTo>
                <a:lnTo>
                  <a:pt x="171104" y="929724"/>
                </a:lnTo>
                <a:lnTo>
                  <a:pt x="141058" y="956348"/>
                </a:lnTo>
                <a:lnTo>
                  <a:pt x="129040" y="982973"/>
                </a:lnTo>
                <a:lnTo>
                  <a:pt x="105003" y="982973"/>
                </a:lnTo>
                <a:lnTo>
                  <a:pt x="74957" y="982973"/>
                </a:lnTo>
                <a:lnTo>
                  <a:pt x="62939" y="956348"/>
                </a:lnTo>
                <a:lnTo>
                  <a:pt x="38902" y="956348"/>
                </a:lnTo>
                <a:lnTo>
                  <a:pt x="38902" y="929724"/>
                </a:lnTo>
                <a:lnTo>
                  <a:pt x="20874" y="849850"/>
                </a:lnTo>
                <a:lnTo>
                  <a:pt x="8856" y="823225"/>
                </a:lnTo>
                <a:lnTo>
                  <a:pt x="8856" y="796600"/>
                </a:lnTo>
                <a:lnTo>
                  <a:pt x="8856" y="761101"/>
                </a:lnTo>
                <a:lnTo>
                  <a:pt x="20874" y="707851"/>
                </a:lnTo>
                <a:lnTo>
                  <a:pt x="20874" y="654602"/>
                </a:lnTo>
                <a:lnTo>
                  <a:pt x="38902" y="601352"/>
                </a:lnTo>
                <a:lnTo>
                  <a:pt x="38902" y="521478"/>
                </a:lnTo>
                <a:lnTo>
                  <a:pt x="38902" y="441604"/>
                </a:lnTo>
                <a:lnTo>
                  <a:pt x="38902" y="352855"/>
                </a:lnTo>
                <a:lnTo>
                  <a:pt x="38902" y="272981"/>
                </a:lnTo>
                <a:lnTo>
                  <a:pt x="20874" y="193107"/>
                </a:lnTo>
                <a:lnTo>
                  <a:pt x="8856" y="113233"/>
                </a:lnTo>
                <a:lnTo>
                  <a:pt x="8856" y="77733"/>
                </a:lnTo>
                <a:lnTo>
                  <a:pt x="0" y="58116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5" name="Freeform 306">
            <a:extLst>
              <a:ext uri="{FF2B5EF4-FFF2-40B4-BE49-F238E27FC236}">
                <a16:creationId xmlns:a16="http://schemas.microsoft.com/office/drawing/2014/main" xmlns="" id="{1DD764E7-176A-4975-A2E3-BD6CC85EEE6F}"/>
              </a:ext>
            </a:extLst>
          </p:cNvPr>
          <p:cNvSpPr>
            <a:spLocks/>
          </p:cNvSpPr>
          <p:nvPr/>
        </p:nvSpPr>
        <p:spPr bwMode="auto">
          <a:xfrm>
            <a:off x="5913861" y="5145152"/>
            <a:ext cx="504770" cy="186375"/>
          </a:xfrm>
          <a:custGeom>
            <a:avLst/>
            <a:gdLst>
              <a:gd name="T0" fmla="*/ 84 w 84"/>
              <a:gd name="T1" fmla="*/ 6 h 21"/>
              <a:gd name="T2" fmla="*/ 84 w 84"/>
              <a:gd name="T3" fmla="*/ 6 h 21"/>
              <a:gd name="T4" fmla="*/ 82 w 84"/>
              <a:gd name="T5" fmla="*/ 9 h 21"/>
              <a:gd name="T6" fmla="*/ 82 w 84"/>
              <a:gd name="T7" fmla="*/ 9 h 21"/>
              <a:gd name="T8" fmla="*/ 79 w 84"/>
              <a:gd name="T9" fmla="*/ 12 h 21"/>
              <a:gd name="T10" fmla="*/ 73 w 84"/>
              <a:gd name="T11" fmla="*/ 12 h 21"/>
              <a:gd name="T12" fmla="*/ 66 w 84"/>
              <a:gd name="T13" fmla="*/ 15 h 21"/>
              <a:gd name="T14" fmla="*/ 60 w 84"/>
              <a:gd name="T15" fmla="*/ 15 h 21"/>
              <a:gd name="T16" fmla="*/ 53 w 84"/>
              <a:gd name="T17" fmla="*/ 18 h 21"/>
              <a:gd name="T18" fmla="*/ 46 w 84"/>
              <a:gd name="T19" fmla="*/ 18 h 21"/>
              <a:gd name="T20" fmla="*/ 40 w 84"/>
              <a:gd name="T21" fmla="*/ 18 h 21"/>
              <a:gd name="T22" fmla="*/ 31 w 84"/>
              <a:gd name="T23" fmla="*/ 18 h 21"/>
              <a:gd name="T24" fmla="*/ 20 w 84"/>
              <a:gd name="T25" fmla="*/ 21 h 21"/>
              <a:gd name="T26" fmla="*/ 11 w 84"/>
              <a:gd name="T27" fmla="*/ 21 h 21"/>
              <a:gd name="T28" fmla="*/ 0 w 84"/>
              <a:gd name="T29" fmla="*/ 21 h 21"/>
              <a:gd name="T30" fmla="*/ 0 w 84"/>
              <a:gd name="T31" fmla="*/ 6 h 21"/>
              <a:gd name="T32" fmla="*/ 18 w 84"/>
              <a:gd name="T33" fmla="*/ 6 h 21"/>
              <a:gd name="T34" fmla="*/ 35 w 84"/>
              <a:gd name="T35" fmla="*/ 3 h 21"/>
              <a:gd name="T36" fmla="*/ 51 w 84"/>
              <a:gd name="T37" fmla="*/ 3 h 21"/>
              <a:gd name="T38" fmla="*/ 60 w 84"/>
              <a:gd name="T39" fmla="*/ 0 h 21"/>
              <a:gd name="T40" fmla="*/ 68 w 84"/>
              <a:gd name="T41" fmla="*/ 0 h 21"/>
              <a:gd name="T42" fmla="*/ 75 w 84"/>
              <a:gd name="T43" fmla="*/ 0 h 21"/>
              <a:gd name="T44" fmla="*/ 79 w 84"/>
              <a:gd name="T45" fmla="*/ 0 h 21"/>
              <a:gd name="T46" fmla="*/ 84 w 84"/>
              <a:gd name="T47" fmla="*/ 3 h 21"/>
              <a:gd name="T48" fmla="*/ 84 w 84"/>
              <a:gd name="T49" fmla="*/ 6 h 21"/>
              <a:gd name="T50" fmla="*/ 84 w 84"/>
              <a:gd name="T51" fmla="*/ 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4" h="21">
                <a:moveTo>
                  <a:pt x="84" y="6"/>
                </a:moveTo>
                <a:lnTo>
                  <a:pt x="84" y="6"/>
                </a:lnTo>
                <a:lnTo>
                  <a:pt x="82" y="9"/>
                </a:lnTo>
                <a:lnTo>
                  <a:pt x="82" y="9"/>
                </a:lnTo>
                <a:lnTo>
                  <a:pt x="79" y="12"/>
                </a:lnTo>
                <a:lnTo>
                  <a:pt x="73" y="12"/>
                </a:lnTo>
                <a:lnTo>
                  <a:pt x="66" y="15"/>
                </a:lnTo>
                <a:lnTo>
                  <a:pt x="60" y="15"/>
                </a:lnTo>
                <a:lnTo>
                  <a:pt x="53" y="18"/>
                </a:lnTo>
                <a:lnTo>
                  <a:pt x="46" y="18"/>
                </a:lnTo>
                <a:lnTo>
                  <a:pt x="40" y="18"/>
                </a:lnTo>
                <a:lnTo>
                  <a:pt x="31" y="18"/>
                </a:lnTo>
                <a:lnTo>
                  <a:pt x="20" y="21"/>
                </a:lnTo>
                <a:lnTo>
                  <a:pt x="11" y="21"/>
                </a:lnTo>
                <a:lnTo>
                  <a:pt x="0" y="21"/>
                </a:lnTo>
                <a:lnTo>
                  <a:pt x="0" y="6"/>
                </a:lnTo>
                <a:lnTo>
                  <a:pt x="18" y="6"/>
                </a:lnTo>
                <a:lnTo>
                  <a:pt x="35" y="3"/>
                </a:lnTo>
                <a:lnTo>
                  <a:pt x="51" y="3"/>
                </a:lnTo>
                <a:lnTo>
                  <a:pt x="60" y="0"/>
                </a:lnTo>
                <a:lnTo>
                  <a:pt x="68" y="0"/>
                </a:lnTo>
                <a:lnTo>
                  <a:pt x="75" y="0"/>
                </a:lnTo>
                <a:lnTo>
                  <a:pt x="79" y="0"/>
                </a:lnTo>
                <a:lnTo>
                  <a:pt x="84" y="3"/>
                </a:lnTo>
                <a:lnTo>
                  <a:pt x="84" y="6"/>
                </a:lnTo>
                <a:lnTo>
                  <a:pt x="84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6" name="Freeform 307">
            <a:extLst>
              <a:ext uri="{FF2B5EF4-FFF2-40B4-BE49-F238E27FC236}">
                <a16:creationId xmlns:a16="http://schemas.microsoft.com/office/drawing/2014/main" xmlns="" id="{E258459B-B0BB-4333-96AC-847C48D6656F}"/>
              </a:ext>
            </a:extLst>
          </p:cNvPr>
          <p:cNvSpPr>
            <a:spLocks/>
          </p:cNvSpPr>
          <p:nvPr/>
        </p:nvSpPr>
        <p:spPr bwMode="auto">
          <a:xfrm>
            <a:off x="5937898" y="5358149"/>
            <a:ext cx="504770" cy="221875"/>
          </a:xfrm>
          <a:custGeom>
            <a:avLst/>
            <a:gdLst>
              <a:gd name="T0" fmla="*/ 82 w 84"/>
              <a:gd name="T1" fmla="*/ 3 h 25"/>
              <a:gd name="T2" fmla="*/ 84 w 84"/>
              <a:gd name="T3" fmla="*/ 10 h 25"/>
              <a:gd name="T4" fmla="*/ 84 w 84"/>
              <a:gd name="T5" fmla="*/ 10 h 25"/>
              <a:gd name="T6" fmla="*/ 84 w 84"/>
              <a:gd name="T7" fmla="*/ 13 h 25"/>
              <a:gd name="T8" fmla="*/ 84 w 84"/>
              <a:gd name="T9" fmla="*/ 13 h 25"/>
              <a:gd name="T10" fmla="*/ 82 w 84"/>
              <a:gd name="T11" fmla="*/ 13 h 25"/>
              <a:gd name="T12" fmla="*/ 78 w 84"/>
              <a:gd name="T13" fmla="*/ 16 h 25"/>
              <a:gd name="T14" fmla="*/ 73 w 84"/>
              <a:gd name="T15" fmla="*/ 16 h 25"/>
              <a:gd name="T16" fmla="*/ 69 w 84"/>
              <a:gd name="T17" fmla="*/ 16 h 25"/>
              <a:gd name="T18" fmla="*/ 64 w 84"/>
              <a:gd name="T19" fmla="*/ 19 h 25"/>
              <a:gd name="T20" fmla="*/ 56 w 84"/>
              <a:gd name="T21" fmla="*/ 19 h 25"/>
              <a:gd name="T22" fmla="*/ 49 w 84"/>
              <a:gd name="T23" fmla="*/ 19 h 25"/>
              <a:gd name="T24" fmla="*/ 38 w 84"/>
              <a:gd name="T25" fmla="*/ 19 h 25"/>
              <a:gd name="T26" fmla="*/ 27 w 84"/>
              <a:gd name="T27" fmla="*/ 22 h 25"/>
              <a:gd name="T28" fmla="*/ 14 w 84"/>
              <a:gd name="T29" fmla="*/ 22 h 25"/>
              <a:gd name="T30" fmla="*/ 0 w 84"/>
              <a:gd name="T31" fmla="*/ 25 h 25"/>
              <a:gd name="T32" fmla="*/ 0 w 84"/>
              <a:gd name="T33" fmla="*/ 7 h 25"/>
              <a:gd name="T34" fmla="*/ 18 w 84"/>
              <a:gd name="T35" fmla="*/ 7 h 25"/>
              <a:gd name="T36" fmla="*/ 31 w 84"/>
              <a:gd name="T37" fmla="*/ 3 h 25"/>
              <a:gd name="T38" fmla="*/ 45 w 84"/>
              <a:gd name="T39" fmla="*/ 3 h 25"/>
              <a:gd name="T40" fmla="*/ 56 w 84"/>
              <a:gd name="T41" fmla="*/ 0 h 25"/>
              <a:gd name="T42" fmla="*/ 64 w 84"/>
              <a:gd name="T43" fmla="*/ 0 h 25"/>
              <a:gd name="T44" fmla="*/ 73 w 84"/>
              <a:gd name="T45" fmla="*/ 0 h 25"/>
              <a:gd name="T46" fmla="*/ 78 w 84"/>
              <a:gd name="T47" fmla="*/ 0 h 25"/>
              <a:gd name="T48" fmla="*/ 82 w 84"/>
              <a:gd name="T49" fmla="*/ 3 h 25"/>
              <a:gd name="T50" fmla="*/ 82 w 84"/>
              <a:gd name="T51" fmla="*/ 3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4" h="25">
                <a:moveTo>
                  <a:pt x="82" y="3"/>
                </a:moveTo>
                <a:lnTo>
                  <a:pt x="84" y="10"/>
                </a:lnTo>
                <a:lnTo>
                  <a:pt x="84" y="10"/>
                </a:lnTo>
                <a:lnTo>
                  <a:pt x="84" y="13"/>
                </a:lnTo>
                <a:lnTo>
                  <a:pt x="84" y="13"/>
                </a:lnTo>
                <a:lnTo>
                  <a:pt x="82" y="13"/>
                </a:lnTo>
                <a:lnTo>
                  <a:pt x="78" y="16"/>
                </a:lnTo>
                <a:lnTo>
                  <a:pt x="73" y="16"/>
                </a:lnTo>
                <a:lnTo>
                  <a:pt x="69" y="16"/>
                </a:lnTo>
                <a:lnTo>
                  <a:pt x="64" y="19"/>
                </a:lnTo>
                <a:lnTo>
                  <a:pt x="56" y="19"/>
                </a:lnTo>
                <a:lnTo>
                  <a:pt x="49" y="19"/>
                </a:lnTo>
                <a:lnTo>
                  <a:pt x="38" y="19"/>
                </a:lnTo>
                <a:lnTo>
                  <a:pt x="27" y="22"/>
                </a:lnTo>
                <a:lnTo>
                  <a:pt x="14" y="22"/>
                </a:lnTo>
                <a:lnTo>
                  <a:pt x="0" y="25"/>
                </a:lnTo>
                <a:lnTo>
                  <a:pt x="0" y="7"/>
                </a:lnTo>
                <a:lnTo>
                  <a:pt x="18" y="7"/>
                </a:lnTo>
                <a:lnTo>
                  <a:pt x="31" y="3"/>
                </a:lnTo>
                <a:lnTo>
                  <a:pt x="45" y="3"/>
                </a:lnTo>
                <a:lnTo>
                  <a:pt x="56" y="0"/>
                </a:lnTo>
                <a:lnTo>
                  <a:pt x="64" y="0"/>
                </a:lnTo>
                <a:lnTo>
                  <a:pt x="73" y="0"/>
                </a:lnTo>
                <a:lnTo>
                  <a:pt x="78" y="0"/>
                </a:lnTo>
                <a:lnTo>
                  <a:pt x="82" y="3"/>
                </a:lnTo>
                <a:lnTo>
                  <a:pt x="82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7" name="Freeform 303">
            <a:extLst>
              <a:ext uri="{FF2B5EF4-FFF2-40B4-BE49-F238E27FC236}">
                <a16:creationId xmlns:a16="http://schemas.microsoft.com/office/drawing/2014/main" xmlns="" id="{AC100897-42DA-4D16-A603-7DAC2AE4D1AE}"/>
              </a:ext>
            </a:extLst>
          </p:cNvPr>
          <p:cNvSpPr>
            <a:spLocks/>
          </p:cNvSpPr>
          <p:nvPr/>
        </p:nvSpPr>
        <p:spPr bwMode="auto">
          <a:xfrm>
            <a:off x="6003997" y="5686517"/>
            <a:ext cx="570873" cy="88749"/>
          </a:xfrm>
          <a:custGeom>
            <a:avLst/>
            <a:gdLst>
              <a:gd name="T0" fmla="*/ 95 w 95"/>
              <a:gd name="T1" fmla="*/ 0 h 10"/>
              <a:gd name="T2" fmla="*/ 95 w 95"/>
              <a:gd name="T3" fmla="*/ 3 h 10"/>
              <a:gd name="T4" fmla="*/ 0 w 95"/>
              <a:gd name="T5" fmla="*/ 10 h 10"/>
              <a:gd name="T6" fmla="*/ 0 w 95"/>
              <a:gd name="T7" fmla="*/ 6 h 10"/>
              <a:gd name="T8" fmla="*/ 5 w 95"/>
              <a:gd name="T9" fmla="*/ 6 h 10"/>
              <a:gd name="T10" fmla="*/ 12 w 95"/>
              <a:gd name="T11" fmla="*/ 6 h 10"/>
              <a:gd name="T12" fmla="*/ 18 w 95"/>
              <a:gd name="T13" fmla="*/ 3 h 10"/>
              <a:gd name="T14" fmla="*/ 27 w 95"/>
              <a:gd name="T15" fmla="*/ 3 h 10"/>
              <a:gd name="T16" fmla="*/ 31 w 95"/>
              <a:gd name="T17" fmla="*/ 3 h 10"/>
              <a:gd name="T18" fmla="*/ 38 w 95"/>
              <a:gd name="T19" fmla="*/ 3 h 10"/>
              <a:gd name="T20" fmla="*/ 45 w 95"/>
              <a:gd name="T21" fmla="*/ 3 h 10"/>
              <a:gd name="T22" fmla="*/ 53 w 95"/>
              <a:gd name="T23" fmla="*/ 0 h 10"/>
              <a:gd name="T24" fmla="*/ 62 w 95"/>
              <a:gd name="T25" fmla="*/ 0 h 10"/>
              <a:gd name="T26" fmla="*/ 71 w 95"/>
              <a:gd name="T27" fmla="*/ 0 h 10"/>
              <a:gd name="T28" fmla="*/ 82 w 95"/>
              <a:gd name="T29" fmla="*/ 0 h 10"/>
              <a:gd name="T30" fmla="*/ 95 w 95"/>
              <a:gd name="T31" fmla="*/ 0 h 10"/>
              <a:gd name="T32" fmla="*/ 95 w 95"/>
              <a:gd name="T33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95" h="10">
                <a:moveTo>
                  <a:pt x="95" y="0"/>
                </a:moveTo>
                <a:lnTo>
                  <a:pt x="95" y="3"/>
                </a:lnTo>
                <a:lnTo>
                  <a:pt x="0" y="10"/>
                </a:lnTo>
                <a:lnTo>
                  <a:pt x="0" y="6"/>
                </a:lnTo>
                <a:lnTo>
                  <a:pt x="5" y="6"/>
                </a:lnTo>
                <a:lnTo>
                  <a:pt x="12" y="6"/>
                </a:lnTo>
                <a:lnTo>
                  <a:pt x="18" y="3"/>
                </a:lnTo>
                <a:lnTo>
                  <a:pt x="27" y="3"/>
                </a:lnTo>
                <a:lnTo>
                  <a:pt x="31" y="3"/>
                </a:lnTo>
                <a:lnTo>
                  <a:pt x="38" y="3"/>
                </a:lnTo>
                <a:lnTo>
                  <a:pt x="45" y="3"/>
                </a:lnTo>
                <a:lnTo>
                  <a:pt x="53" y="0"/>
                </a:lnTo>
                <a:lnTo>
                  <a:pt x="62" y="0"/>
                </a:lnTo>
                <a:lnTo>
                  <a:pt x="71" y="0"/>
                </a:lnTo>
                <a:lnTo>
                  <a:pt x="82" y="0"/>
                </a:lnTo>
                <a:lnTo>
                  <a:pt x="95" y="0"/>
                </a:lnTo>
                <a:lnTo>
                  <a:pt x="95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58" name="Freeform 304">
            <a:extLst>
              <a:ext uri="{FF2B5EF4-FFF2-40B4-BE49-F238E27FC236}">
                <a16:creationId xmlns:a16="http://schemas.microsoft.com/office/drawing/2014/main" xmlns="" id="{136F0325-7B16-4446-873F-6783A1520CF6}"/>
              </a:ext>
            </a:extLst>
          </p:cNvPr>
          <p:cNvSpPr>
            <a:spLocks/>
          </p:cNvSpPr>
          <p:nvPr/>
        </p:nvSpPr>
        <p:spPr bwMode="auto">
          <a:xfrm>
            <a:off x="5078585" y="4488411"/>
            <a:ext cx="426653" cy="301746"/>
          </a:xfrm>
          <a:custGeom>
            <a:avLst/>
            <a:gdLst>
              <a:gd name="T0" fmla="*/ 0 w 71"/>
              <a:gd name="T1" fmla="*/ 0 h 34"/>
              <a:gd name="T2" fmla="*/ 9 w 71"/>
              <a:gd name="T3" fmla="*/ 0 h 34"/>
              <a:gd name="T4" fmla="*/ 15 w 71"/>
              <a:gd name="T5" fmla="*/ 0 h 34"/>
              <a:gd name="T6" fmla="*/ 24 w 71"/>
              <a:gd name="T7" fmla="*/ 0 h 34"/>
              <a:gd name="T8" fmla="*/ 31 w 71"/>
              <a:gd name="T9" fmla="*/ 0 h 34"/>
              <a:gd name="T10" fmla="*/ 37 w 71"/>
              <a:gd name="T11" fmla="*/ 3 h 34"/>
              <a:gd name="T12" fmla="*/ 42 w 71"/>
              <a:gd name="T13" fmla="*/ 3 h 34"/>
              <a:gd name="T14" fmla="*/ 46 w 71"/>
              <a:gd name="T15" fmla="*/ 3 h 34"/>
              <a:gd name="T16" fmla="*/ 51 w 71"/>
              <a:gd name="T17" fmla="*/ 3 h 34"/>
              <a:gd name="T18" fmla="*/ 57 w 71"/>
              <a:gd name="T19" fmla="*/ 6 h 34"/>
              <a:gd name="T20" fmla="*/ 62 w 71"/>
              <a:gd name="T21" fmla="*/ 9 h 34"/>
              <a:gd name="T22" fmla="*/ 66 w 71"/>
              <a:gd name="T23" fmla="*/ 12 h 34"/>
              <a:gd name="T24" fmla="*/ 68 w 71"/>
              <a:gd name="T25" fmla="*/ 12 h 34"/>
              <a:gd name="T26" fmla="*/ 68 w 71"/>
              <a:gd name="T27" fmla="*/ 15 h 34"/>
              <a:gd name="T28" fmla="*/ 68 w 71"/>
              <a:gd name="T29" fmla="*/ 15 h 34"/>
              <a:gd name="T30" fmla="*/ 71 w 71"/>
              <a:gd name="T31" fmla="*/ 21 h 34"/>
              <a:gd name="T32" fmla="*/ 68 w 71"/>
              <a:gd name="T33" fmla="*/ 27 h 34"/>
              <a:gd name="T34" fmla="*/ 68 w 71"/>
              <a:gd name="T35" fmla="*/ 31 h 34"/>
              <a:gd name="T36" fmla="*/ 68 w 71"/>
              <a:gd name="T37" fmla="*/ 31 h 34"/>
              <a:gd name="T38" fmla="*/ 66 w 71"/>
              <a:gd name="T39" fmla="*/ 34 h 34"/>
              <a:gd name="T40" fmla="*/ 64 w 71"/>
              <a:gd name="T41" fmla="*/ 34 h 34"/>
              <a:gd name="T42" fmla="*/ 62 w 71"/>
              <a:gd name="T43" fmla="*/ 34 h 34"/>
              <a:gd name="T44" fmla="*/ 57 w 71"/>
              <a:gd name="T45" fmla="*/ 34 h 34"/>
              <a:gd name="T46" fmla="*/ 53 w 71"/>
              <a:gd name="T47" fmla="*/ 34 h 34"/>
              <a:gd name="T48" fmla="*/ 49 w 71"/>
              <a:gd name="T49" fmla="*/ 34 h 34"/>
              <a:gd name="T50" fmla="*/ 40 w 71"/>
              <a:gd name="T51" fmla="*/ 31 h 34"/>
              <a:gd name="T52" fmla="*/ 33 w 71"/>
              <a:gd name="T53" fmla="*/ 27 h 34"/>
              <a:gd name="T54" fmla="*/ 24 w 71"/>
              <a:gd name="T55" fmla="*/ 24 h 34"/>
              <a:gd name="T56" fmla="*/ 18 w 71"/>
              <a:gd name="T57" fmla="*/ 21 h 34"/>
              <a:gd name="T58" fmla="*/ 11 w 71"/>
              <a:gd name="T59" fmla="*/ 15 h 34"/>
              <a:gd name="T60" fmla="*/ 7 w 71"/>
              <a:gd name="T61" fmla="*/ 12 h 34"/>
              <a:gd name="T62" fmla="*/ 4 w 71"/>
              <a:gd name="T63" fmla="*/ 9 h 34"/>
              <a:gd name="T64" fmla="*/ 2 w 71"/>
              <a:gd name="T65" fmla="*/ 6 h 34"/>
              <a:gd name="T66" fmla="*/ 0 w 71"/>
              <a:gd name="T67" fmla="*/ 3 h 34"/>
              <a:gd name="T68" fmla="*/ 0 w 71"/>
              <a:gd name="T69" fmla="*/ 0 h 34"/>
              <a:gd name="T70" fmla="*/ 0 w 71"/>
              <a:gd name="T71" fmla="*/ 0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1" h="34">
                <a:moveTo>
                  <a:pt x="0" y="0"/>
                </a:moveTo>
                <a:lnTo>
                  <a:pt x="9" y="0"/>
                </a:lnTo>
                <a:lnTo>
                  <a:pt x="15" y="0"/>
                </a:lnTo>
                <a:lnTo>
                  <a:pt x="24" y="0"/>
                </a:lnTo>
                <a:lnTo>
                  <a:pt x="31" y="0"/>
                </a:lnTo>
                <a:lnTo>
                  <a:pt x="37" y="3"/>
                </a:lnTo>
                <a:lnTo>
                  <a:pt x="42" y="3"/>
                </a:lnTo>
                <a:lnTo>
                  <a:pt x="46" y="3"/>
                </a:lnTo>
                <a:lnTo>
                  <a:pt x="51" y="3"/>
                </a:lnTo>
                <a:lnTo>
                  <a:pt x="57" y="6"/>
                </a:lnTo>
                <a:lnTo>
                  <a:pt x="62" y="9"/>
                </a:lnTo>
                <a:lnTo>
                  <a:pt x="66" y="12"/>
                </a:lnTo>
                <a:lnTo>
                  <a:pt x="68" y="12"/>
                </a:lnTo>
                <a:lnTo>
                  <a:pt x="68" y="15"/>
                </a:lnTo>
                <a:lnTo>
                  <a:pt x="68" y="15"/>
                </a:lnTo>
                <a:lnTo>
                  <a:pt x="71" y="21"/>
                </a:lnTo>
                <a:lnTo>
                  <a:pt x="68" y="27"/>
                </a:lnTo>
                <a:lnTo>
                  <a:pt x="68" y="31"/>
                </a:lnTo>
                <a:lnTo>
                  <a:pt x="68" y="31"/>
                </a:lnTo>
                <a:lnTo>
                  <a:pt x="66" y="34"/>
                </a:lnTo>
                <a:lnTo>
                  <a:pt x="64" y="34"/>
                </a:lnTo>
                <a:lnTo>
                  <a:pt x="62" y="34"/>
                </a:lnTo>
                <a:lnTo>
                  <a:pt x="57" y="34"/>
                </a:lnTo>
                <a:lnTo>
                  <a:pt x="53" y="34"/>
                </a:lnTo>
                <a:lnTo>
                  <a:pt x="49" y="34"/>
                </a:lnTo>
                <a:lnTo>
                  <a:pt x="40" y="31"/>
                </a:lnTo>
                <a:lnTo>
                  <a:pt x="33" y="27"/>
                </a:lnTo>
                <a:lnTo>
                  <a:pt x="24" y="24"/>
                </a:lnTo>
                <a:lnTo>
                  <a:pt x="18" y="21"/>
                </a:lnTo>
                <a:lnTo>
                  <a:pt x="11" y="15"/>
                </a:lnTo>
                <a:lnTo>
                  <a:pt x="7" y="12"/>
                </a:lnTo>
                <a:lnTo>
                  <a:pt x="4" y="9"/>
                </a:lnTo>
                <a:lnTo>
                  <a:pt x="2" y="6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1" name="任意多边形: 形状 180">
            <a:extLst>
              <a:ext uri="{FF2B5EF4-FFF2-40B4-BE49-F238E27FC236}">
                <a16:creationId xmlns:a16="http://schemas.microsoft.com/office/drawing/2014/main" xmlns="" id="{9DAF227E-3226-4718-8738-06688CEC30AB}"/>
              </a:ext>
            </a:extLst>
          </p:cNvPr>
          <p:cNvSpPr/>
          <p:nvPr/>
        </p:nvSpPr>
        <p:spPr>
          <a:xfrm rot="20262429">
            <a:off x="4938511" y="5076692"/>
            <a:ext cx="548444" cy="156786"/>
          </a:xfrm>
          <a:custGeom>
            <a:avLst/>
            <a:gdLst>
              <a:gd name="connsiteX0" fmla="*/ 379868 w 548444"/>
              <a:gd name="connsiteY0" fmla="*/ 0 h 156786"/>
              <a:gd name="connsiteX1" fmla="*/ 402108 w 548444"/>
              <a:gd name="connsiteY1" fmla="*/ 9118 h 156786"/>
              <a:gd name="connsiteX2" fmla="*/ 429908 w 548444"/>
              <a:gd name="connsiteY2" fmla="*/ 20516 h 156786"/>
              <a:gd name="connsiteX3" fmla="*/ 441028 w 548444"/>
              <a:gd name="connsiteY3" fmla="*/ 25075 h 156786"/>
              <a:gd name="connsiteX4" fmla="*/ 453169 w 548444"/>
              <a:gd name="connsiteY4" fmla="*/ 58828 h 156786"/>
              <a:gd name="connsiteX5" fmla="*/ 480969 w 548444"/>
              <a:gd name="connsiteY5" fmla="*/ 70225 h 156786"/>
              <a:gd name="connsiteX6" fmla="*/ 500863 w 548444"/>
              <a:gd name="connsiteY6" fmla="*/ 116749 h 156786"/>
              <a:gd name="connsiteX7" fmla="*/ 539783 w 548444"/>
              <a:gd name="connsiteY7" fmla="*/ 132705 h 156786"/>
              <a:gd name="connsiteX8" fmla="*/ 548444 w 548444"/>
              <a:gd name="connsiteY8" fmla="*/ 156786 h 156786"/>
              <a:gd name="connsiteX9" fmla="*/ 315588 w 548444"/>
              <a:gd name="connsiteY9" fmla="*/ 156786 h 156786"/>
              <a:gd name="connsiteX10" fmla="*/ 315902 w 548444"/>
              <a:gd name="connsiteY10" fmla="*/ 156020 h 156786"/>
              <a:gd name="connsiteX11" fmla="*/ 304782 w 548444"/>
              <a:gd name="connsiteY11" fmla="*/ 151461 h 156786"/>
              <a:gd name="connsiteX12" fmla="*/ 288102 w 548444"/>
              <a:gd name="connsiteY12" fmla="*/ 144622 h 156786"/>
              <a:gd name="connsiteX13" fmla="*/ 262750 w 548444"/>
              <a:gd name="connsiteY13" fmla="*/ 156786 h 156786"/>
              <a:gd name="connsiteX14" fmla="*/ 247584 w 548444"/>
              <a:gd name="connsiteY14" fmla="*/ 156786 h 156786"/>
              <a:gd name="connsiteX15" fmla="*/ 233522 w 548444"/>
              <a:gd name="connsiteY15" fmla="*/ 151021 h 156786"/>
              <a:gd name="connsiteX16" fmla="*/ 200954 w 548444"/>
              <a:gd name="connsiteY16" fmla="*/ 156786 h 156786"/>
              <a:gd name="connsiteX17" fmla="*/ 177398 w 548444"/>
              <a:gd name="connsiteY17" fmla="*/ 156786 h 156786"/>
              <a:gd name="connsiteX18" fmla="*/ 162262 w 548444"/>
              <a:gd name="connsiteY18" fmla="*/ 150580 h 156786"/>
              <a:gd name="connsiteX19" fmla="*/ 134462 w 548444"/>
              <a:gd name="connsiteY19" fmla="*/ 139183 h 156786"/>
              <a:gd name="connsiteX20" fmla="*/ 123342 w 548444"/>
              <a:gd name="connsiteY20" fmla="*/ 134624 h 156786"/>
              <a:gd name="connsiteX21" fmla="*/ 112221 w 548444"/>
              <a:gd name="connsiteY21" fmla="*/ 130064 h 156786"/>
              <a:gd name="connsiteX22" fmla="*/ 101101 w 548444"/>
              <a:gd name="connsiteY22" fmla="*/ 125505 h 156786"/>
              <a:gd name="connsiteX23" fmla="*/ 73301 w 548444"/>
              <a:gd name="connsiteY23" fmla="*/ 114108 h 156786"/>
              <a:gd name="connsiteX24" fmla="*/ 39941 w 548444"/>
              <a:gd name="connsiteY24" fmla="*/ 100431 h 156786"/>
              <a:gd name="connsiteX25" fmla="*/ 22240 w 548444"/>
              <a:gd name="connsiteY25" fmla="*/ 64398 h 156786"/>
              <a:gd name="connsiteX26" fmla="*/ 0 w 548444"/>
              <a:gd name="connsiteY26" fmla="*/ 55280 h 156786"/>
              <a:gd name="connsiteX27" fmla="*/ 10100 w 548444"/>
              <a:gd name="connsiteY27" fmla="*/ 30646 h 156786"/>
              <a:gd name="connsiteX28" fmla="*/ 31320 w 548444"/>
              <a:gd name="connsiteY28" fmla="*/ 10570 h 156786"/>
              <a:gd name="connsiteX29" fmla="*/ 42440 w 548444"/>
              <a:gd name="connsiteY29" fmla="*/ 15129 h 156786"/>
              <a:gd name="connsiteX30" fmla="*/ 53560 w 548444"/>
              <a:gd name="connsiteY30" fmla="*/ 19688 h 156786"/>
              <a:gd name="connsiteX31" fmla="*/ 81360 w 548444"/>
              <a:gd name="connsiteY31" fmla="*/ 31086 h 156786"/>
              <a:gd name="connsiteX32" fmla="*/ 102580 w 548444"/>
              <a:gd name="connsiteY32" fmla="*/ 11010 h 156786"/>
              <a:gd name="connsiteX33" fmla="*/ 163741 w 548444"/>
              <a:gd name="connsiteY33" fmla="*/ 36085 h 156786"/>
              <a:gd name="connsiteX34" fmla="*/ 212761 w 548444"/>
              <a:gd name="connsiteY34" fmla="*/ 27407 h 156786"/>
              <a:gd name="connsiteX35" fmla="*/ 267341 w 548444"/>
              <a:gd name="connsiteY35" fmla="*/ 21008 h 156786"/>
              <a:gd name="connsiteX36" fmla="*/ 319728 w 548444"/>
              <a:gd name="connsiteY36" fmla="*/ 4119 h 156786"/>
              <a:gd name="connsiteX37" fmla="*/ 341968 w 548444"/>
              <a:gd name="connsiteY37" fmla="*/ 13237 h 1567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</a:cxnLst>
            <a:rect l="l" t="t" r="r" b="b"/>
            <a:pathLst>
              <a:path w="548444" h="156786">
                <a:moveTo>
                  <a:pt x="379868" y="0"/>
                </a:moveTo>
                <a:lnTo>
                  <a:pt x="402108" y="9118"/>
                </a:lnTo>
                <a:lnTo>
                  <a:pt x="429908" y="20516"/>
                </a:lnTo>
                <a:lnTo>
                  <a:pt x="441028" y="25075"/>
                </a:lnTo>
                <a:lnTo>
                  <a:pt x="453169" y="58828"/>
                </a:lnTo>
                <a:lnTo>
                  <a:pt x="480969" y="70225"/>
                </a:lnTo>
                <a:lnTo>
                  <a:pt x="500863" y="116749"/>
                </a:lnTo>
                <a:lnTo>
                  <a:pt x="539783" y="132705"/>
                </a:lnTo>
                <a:lnTo>
                  <a:pt x="548444" y="156786"/>
                </a:lnTo>
                <a:lnTo>
                  <a:pt x="315588" y="156786"/>
                </a:lnTo>
                <a:lnTo>
                  <a:pt x="315902" y="156020"/>
                </a:lnTo>
                <a:lnTo>
                  <a:pt x="304782" y="151461"/>
                </a:lnTo>
                <a:lnTo>
                  <a:pt x="288102" y="144622"/>
                </a:lnTo>
                <a:lnTo>
                  <a:pt x="262750" y="156786"/>
                </a:lnTo>
                <a:lnTo>
                  <a:pt x="247584" y="156786"/>
                </a:lnTo>
                <a:lnTo>
                  <a:pt x="233522" y="151021"/>
                </a:lnTo>
                <a:lnTo>
                  <a:pt x="200954" y="156786"/>
                </a:lnTo>
                <a:lnTo>
                  <a:pt x="177398" y="156786"/>
                </a:lnTo>
                <a:lnTo>
                  <a:pt x="162262" y="150580"/>
                </a:lnTo>
                <a:lnTo>
                  <a:pt x="134462" y="139183"/>
                </a:lnTo>
                <a:lnTo>
                  <a:pt x="123342" y="134624"/>
                </a:lnTo>
                <a:lnTo>
                  <a:pt x="112221" y="130064"/>
                </a:lnTo>
                <a:lnTo>
                  <a:pt x="101101" y="125505"/>
                </a:lnTo>
                <a:lnTo>
                  <a:pt x="73301" y="114108"/>
                </a:lnTo>
                <a:lnTo>
                  <a:pt x="39941" y="100431"/>
                </a:lnTo>
                <a:lnTo>
                  <a:pt x="22240" y="64398"/>
                </a:lnTo>
                <a:lnTo>
                  <a:pt x="0" y="55280"/>
                </a:lnTo>
                <a:lnTo>
                  <a:pt x="10100" y="30646"/>
                </a:lnTo>
                <a:lnTo>
                  <a:pt x="31320" y="10570"/>
                </a:lnTo>
                <a:lnTo>
                  <a:pt x="42440" y="15129"/>
                </a:lnTo>
                <a:lnTo>
                  <a:pt x="53560" y="19688"/>
                </a:lnTo>
                <a:lnTo>
                  <a:pt x="81360" y="31086"/>
                </a:lnTo>
                <a:lnTo>
                  <a:pt x="102580" y="11010"/>
                </a:lnTo>
                <a:lnTo>
                  <a:pt x="163741" y="36085"/>
                </a:lnTo>
                <a:lnTo>
                  <a:pt x="212761" y="27407"/>
                </a:lnTo>
                <a:lnTo>
                  <a:pt x="267341" y="21008"/>
                </a:lnTo>
                <a:lnTo>
                  <a:pt x="319728" y="4119"/>
                </a:lnTo>
                <a:lnTo>
                  <a:pt x="341968" y="13237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3" name="任意多边形: 形状 182">
            <a:extLst>
              <a:ext uri="{FF2B5EF4-FFF2-40B4-BE49-F238E27FC236}">
                <a16:creationId xmlns:a16="http://schemas.microsoft.com/office/drawing/2014/main" xmlns="" id="{C2E43212-A696-431B-8D4A-5E0205FFDE0B}"/>
              </a:ext>
            </a:extLst>
          </p:cNvPr>
          <p:cNvSpPr>
            <a:spLocks/>
          </p:cNvSpPr>
          <p:nvPr/>
        </p:nvSpPr>
        <p:spPr bwMode="auto">
          <a:xfrm>
            <a:off x="5177226" y="5114046"/>
            <a:ext cx="330505" cy="814663"/>
          </a:xfrm>
          <a:custGeom>
            <a:avLst/>
            <a:gdLst>
              <a:gd name="connsiteX0" fmla="*/ 302520 w 330505"/>
              <a:gd name="connsiteY0" fmla="*/ 0 h 814663"/>
              <a:gd name="connsiteX1" fmla="*/ 330505 w 330505"/>
              <a:gd name="connsiteY1" fmla="*/ 24799 h 814663"/>
              <a:gd name="connsiteX2" fmla="*/ 330505 w 330505"/>
              <a:gd name="connsiteY2" fmla="*/ 51423 h 814663"/>
              <a:gd name="connsiteX3" fmla="*/ 330505 w 330505"/>
              <a:gd name="connsiteY3" fmla="*/ 78048 h 814663"/>
              <a:gd name="connsiteX4" fmla="*/ 330505 w 330505"/>
              <a:gd name="connsiteY4" fmla="*/ 104673 h 814663"/>
              <a:gd name="connsiteX5" fmla="*/ 318487 w 330505"/>
              <a:gd name="connsiteY5" fmla="*/ 104673 h 814663"/>
              <a:gd name="connsiteX6" fmla="*/ 300459 w 330505"/>
              <a:gd name="connsiteY6" fmla="*/ 131297 h 814663"/>
              <a:gd name="connsiteX7" fmla="*/ 276423 w 330505"/>
              <a:gd name="connsiteY7" fmla="*/ 131297 h 814663"/>
              <a:gd name="connsiteX8" fmla="*/ 234358 w 330505"/>
              <a:gd name="connsiteY8" fmla="*/ 184547 h 814663"/>
              <a:gd name="connsiteX9" fmla="*/ 210322 w 330505"/>
              <a:gd name="connsiteY9" fmla="*/ 211171 h 814663"/>
              <a:gd name="connsiteX10" fmla="*/ 186285 w 330505"/>
              <a:gd name="connsiteY10" fmla="*/ 237796 h 814663"/>
              <a:gd name="connsiteX11" fmla="*/ 168257 w 330505"/>
              <a:gd name="connsiteY11" fmla="*/ 264421 h 814663"/>
              <a:gd name="connsiteX12" fmla="*/ 156239 w 330505"/>
              <a:gd name="connsiteY12" fmla="*/ 299920 h 814663"/>
              <a:gd name="connsiteX13" fmla="*/ 144220 w 330505"/>
              <a:gd name="connsiteY13" fmla="*/ 326545 h 814663"/>
              <a:gd name="connsiteX14" fmla="*/ 144220 w 330505"/>
              <a:gd name="connsiteY14" fmla="*/ 353169 h 814663"/>
              <a:gd name="connsiteX15" fmla="*/ 156239 w 330505"/>
              <a:gd name="connsiteY15" fmla="*/ 353169 h 814663"/>
              <a:gd name="connsiteX16" fmla="*/ 168257 w 330505"/>
              <a:gd name="connsiteY16" fmla="*/ 379794 h 814663"/>
              <a:gd name="connsiteX17" fmla="*/ 186285 w 330505"/>
              <a:gd name="connsiteY17" fmla="*/ 406419 h 814663"/>
              <a:gd name="connsiteX18" fmla="*/ 222340 w 330505"/>
              <a:gd name="connsiteY18" fmla="*/ 459668 h 814663"/>
              <a:gd name="connsiteX19" fmla="*/ 234358 w 330505"/>
              <a:gd name="connsiteY19" fmla="*/ 486293 h 814663"/>
              <a:gd name="connsiteX20" fmla="*/ 252386 w 330505"/>
              <a:gd name="connsiteY20" fmla="*/ 512917 h 814663"/>
              <a:gd name="connsiteX21" fmla="*/ 264404 w 330505"/>
              <a:gd name="connsiteY21" fmla="*/ 539542 h 814663"/>
              <a:gd name="connsiteX22" fmla="*/ 264404 w 330505"/>
              <a:gd name="connsiteY22" fmla="*/ 592791 h 814663"/>
              <a:gd name="connsiteX23" fmla="*/ 264404 w 330505"/>
              <a:gd name="connsiteY23" fmla="*/ 681540 h 814663"/>
              <a:gd name="connsiteX24" fmla="*/ 264404 w 330505"/>
              <a:gd name="connsiteY24" fmla="*/ 814663 h 814663"/>
              <a:gd name="connsiteX25" fmla="*/ 156239 w 330505"/>
              <a:gd name="connsiteY25" fmla="*/ 814663 h 814663"/>
              <a:gd name="connsiteX26" fmla="*/ 132202 w 330505"/>
              <a:gd name="connsiteY26" fmla="*/ 708165 h 814663"/>
              <a:gd name="connsiteX27" fmla="*/ 102156 w 330505"/>
              <a:gd name="connsiteY27" fmla="*/ 592791 h 814663"/>
              <a:gd name="connsiteX28" fmla="*/ 78119 w 330505"/>
              <a:gd name="connsiteY28" fmla="*/ 512917 h 814663"/>
              <a:gd name="connsiteX29" fmla="*/ 48074 w 330505"/>
              <a:gd name="connsiteY29" fmla="*/ 459668 h 814663"/>
              <a:gd name="connsiteX30" fmla="*/ 36055 w 330505"/>
              <a:gd name="connsiteY30" fmla="*/ 433043 h 814663"/>
              <a:gd name="connsiteX31" fmla="*/ 24037 w 330505"/>
              <a:gd name="connsiteY31" fmla="*/ 406419 h 814663"/>
              <a:gd name="connsiteX32" fmla="*/ 12018 w 330505"/>
              <a:gd name="connsiteY32" fmla="*/ 379794 h 814663"/>
              <a:gd name="connsiteX33" fmla="*/ 12018 w 330505"/>
              <a:gd name="connsiteY33" fmla="*/ 353169 h 814663"/>
              <a:gd name="connsiteX34" fmla="*/ 0 w 330505"/>
              <a:gd name="connsiteY34" fmla="*/ 326545 h 814663"/>
              <a:gd name="connsiteX35" fmla="*/ 12018 w 330505"/>
              <a:gd name="connsiteY35" fmla="*/ 299920 h 814663"/>
              <a:gd name="connsiteX36" fmla="*/ 24037 w 330505"/>
              <a:gd name="connsiteY36" fmla="*/ 237796 h 814663"/>
              <a:gd name="connsiteX37" fmla="*/ 36055 w 330505"/>
              <a:gd name="connsiteY37" fmla="*/ 184547 h 814663"/>
              <a:gd name="connsiteX38" fmla="*/ 48074 w 330505"/>
              <a:gd name="connsiteY38" fmla="*/ 157922 h 814663"/>
              <a:gd name="connsiteX39" fmla="*/ 62990 w 330505"/>
              <a:gd name="connsiteY39" fmla="*/ 113862 h 814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330505" h="814663">
                <a:moveTo>
                  <a:pt x="302520" y="0"/>
                </a:moveTo>
                <a:lnTo>
                  <a:pt x="330505" y="24799"/>
                </a:lnTo>
                <a:lnTo>
                  <a:pt x="330505" y="51423"/>
                </a:lnTo>
                <a:lnTo>
                  <a:pt x="330505" y="78048"/>
                </a:lnTo>
                <a:lnTo>
                  <a:pt x="330505" y="104673"/>
                </a:lnTo>
                <a:lnTo>
                  <a:pt x="318487" y="104673"/>
                </a:lnTo>
                <a:lnTo>
                  <a:pt x="300459" y="131297"/>
                </a:lnTo>
                <a:lnTo>
                  <a:pt x="276423" y="131297"/>
                </a:lnTo>
                <a:lnTo>
                  <a:pt x="234358" y="184547"/>
                </a:lnTo>
                <a:lnTo>
                  <a:pt x="210322" y="211171"/>
                </a:lnTo>
                <a:lnTo>
                  <a:pt x="186285" y="237796"/>
                </a:lnTo>
                <a:lnTo>
                  <a:pt x="168257" y="264421"/>
                </a:lnTo>
                <a:lnTo>
                  <a:pt x="156239" y="299920"/>
                </a:lnTo>
                <a:lnTo>
                  <a:pt x="144220" y="326545"/>
                </a:lnTo>
                <a:lnTo>
                  <a:pt x="144220" y="353169"/>
                </a:lnTo>
                <a:lnTo>
                  <a:pt x="156239" y="353169"/>
                </a:lnTo>
                <a:lnTo>
                  <a:pt x="168257" y="379794"/>
                </a:lnTo>
                <a:lnTo>
                  <a:pt x="186285" y="406419"/>
                </a:lnTo>
                <a:lnTo>
                  <a:pt x="222340" y="459668"/>
                </a:lnTo>
                <a:lnTo>
                  <a:pt x="234358" y="486293"/>
                </a:lnTo>
                <a:lnTo>
                  <a:pt x="252386" y="512917"/>
                </a:lnTo>
                <a:lnTo>
                  <a:pt x="264404" y="539542"/>
                </a:lnTo>
                <a:lnTo>
                  <a:pt x="264404" y="592791"/>
                </a:lnTo>
                <a:lnTo>
                  <a:pt x="264404" y="681540"/>
                </a:lnTo>
                <a:lnTo>
                  <a:pt x="264404" y="814663"/>
                </a:lnTo>
                <a:lnTo>
                  <a:pt x="156239" y="814663"/>
                </a:lnTo>
                <a:lnTo>
                  <a:pt x="132202" y="708165"/>
                </a:lnTo>
                <a:lnTo>
                  <a:pt x="102156" y="592791"/>
                </a:lnTo>
                <a:lnTo>
                  <a:pt x="78119" y="512917"/>
                </a:lnTo>
                <a:lnTo>
                  <a:pt x="48074" y="459668"/>
                </a:lnTo>
                <a:lnTo>
                  <a:pt x="36055" y="433043"/>
                </a:lnTo>
                <a:lnTo>
                  <a:pt x="24037" y="406419"/>
                </a:lnTo>
                <a:lnTo>
                  <a:pt x="12018" y="379794"/>
                </a:lnTo>
                <a:lnTo>
                  <a:pt x="12018" y="353169"/>
                </a:lnTo>
                <a:lnTo>
                  <a:pt x="0" y="326545"/>
                </a:lnTo>
                <a:lnTo>
                  <a:pt x="12018" y="299920"/>
                </a:lnTo>
                <a:lnTo>
                  <a:pt x="24037" y="237796"/>
                </a:lnTo>
                <a:lnTo>
                  <a:pt x="36055" y="184547"/>
                </a:lnTo>
                <a:lnTo>
                  <a:pt x="48074" y="157922"/>
                </a:lnTo>
                <a:lnTo>
                  <a:pt x="62990" y="113862"/>
                </a:lnTo>
                <a:close/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60" name="Freeform 299">
            <a:extLst>
              <a:ext uri="{FF2B5EF4-FFF2-40B4-BE49-F238E27FC236}">
                <a16:creationId xmlns:a16="http://schemas.microsoft.com/office/drawing/2014/main" xmlns="" id="{50FC142D-6C4D-4BE9-8F67-BBDA23D2A081}"/>
              </a:ext>
            </a:extLst>
          </p:cNvPr>
          <p:cNvSpPr>
            <a:spLocks/>
          </p:cNvSpPr>
          <p:nvPr/>
        </p:nvSpPr>
        <p:spPr bwMode="auto">
          <a:xfrm>
            <a:off x="4880284" y="5828515"/>
            <a:ext cx="2451741" cy="488121"/>
          </a:xfrm>
          <a:custGeom>
            <a:avLst/>
            <a:gdLst>
              <a:gd name="T0" fmla="*/ 379 w 408"/>
              <a:gd name="T1" fmla="*/ 21 h 55"/>
              <a:gd name="T2" fmla="*/ 393 w 408"/>
              <a:gd name="T3" fmla="*/ 21 h 55"/>
              <a:gd name="T4" fmla="*/ 402 w 408"/>
              <a:gd name="T5" fmla="*/ 21 h 55"/>
              <a:gd name="T6" fmla="*/ 406 w 408"/>
              <a:gd name="T7" fmla="*/ 21 h 55"/>
              <a:gd name="T8" fmla="*/ 406 w 408"/>
              <a:gd name="T9" fmla="*/ 24 h 55"/>
              <a:gd name="T10" fmla="*/ 402 w 408"/>
              <a:gd name="T11" fmla="*/ 27 h 55"/>
              <a:gd name="T12" fmla="*/ 393 w 408"/>
              <a:gd name="T13" fmla="*/ 31 h 55"/>
              <a:gd name="T14" fmla="*/ 379 w 408"/>
              <a:gd name="T15" fmla="*/ 37 h 55"/>
              <a:gd name="T16" fmla="*/ 362 w 408"/>
              <a:gd name="T17" fmla="*/ 43 h 55"/>
              <a:gd name="T18" fmla="*/ 338 w 408"/>
              <a:gd name="T19" fmla="*/ 49 h 55"/>
              <a:gd name="T20" fmla="*/ 311 w 408"/>
              <a:gd name="T21" fmla="*/ 52 h 55"/>
              <a:gd name="T22" fmla="*/ 287 w 408"/>
              <a:gd name="T23" fmla="*/ 55 h 55"/>
              <a:gd name="T24" fmla="*/ 260 w 408"/>
              <a:gd name="T25" fmla="*/ 52 h 55"/>
              <a:gd name="T26" fmla="*/ 245 w 408"/>
              <a:gd name="T27" fmla="*/ 49 h 55"/>
              <a:gd name="T28" fmla="*/ 223 w 408"/>
              <a:gd name="T29" fmla="*/ 43 h 55"/>
              <a:gd name="T30" fmla="*/ 194 w 408"/>
              <a:gd name="T31" fmla="*/ 37 h 55"/>
              <a:gd name="T32" fmla="*/ 159 w 408"/>
              <a:gd name="T33" fmla="*/ 31 h 55"/>
              <a:gd name="T34" fmla="*/ 126 w 408"/>
              <a:gd name="T35" fmla="*/ 24 h 55"/>
              <a:gd name="T36" fmla="*/ 99 w 408"/>
              <a:gd name="T37" fmla="*/ 18 h 55"/>
              <a:gd name="T38" fmla="*/ 82 w 408"/>
              <a:gd name="T39" fmla="*/ 15 h 55"/>
              <a:gd name="T40" fmla="*/ 70 w 408"/>
              <a:gd name="T41" fmla="*/ 15 h 55"/>
              <a:gd name="T42" fmla="*/ 55 w 408"/>
              <a:gd name="T43" fmla="*/ 15 h 55"/>
              <a:gd name="T44" fmla="*/ 37 w 408"/>
              <a:gd name="T45" fmla="*/ 21 h 55"/>
              <a:gd name="T46" fmla="*/ 20 w 408"/>
              <a:gd name="T47" fmla="*/ 21 h 55"/>
              <a:gd name="T48" fmla="*/ 9 w 408"/>
              <a:gd name="T49" fmla="*/ 18 h 55"/>
              <a:gd name="T50" fmla="*/ 2 w 408"/>
              <a:gd name="T51" fmla="*/ 12 h 55"/>
              <a:gd name="T52" fmla="*/ 0 w 408"/>
              <a:gd name="T53" fmla="*/ 3 h 55"/>
              <a:gd name="T54" fmla="*/ 37 w 408"/>
              <a:gd name="T55" fmla="*/ 0 h 55"/>
              <a:gd name="T56" fmla="*/ 68 w 408"/>
              <a:gd name="T57" fmla="*/ 0 h 55"/>
              <a:gd name="T58" fmla="*/ 93 w 408"/>
              <a:gd name="T59" fmla="*/ 0 h 55"/>
              <a:gd name="T60" fmla="*/ 110 w 408"/>
              <a:gd name="T61" fmla="*/ 3 h 55"/>
              <a:gd name="T62" fmla="*/ 128 w 408"/>
              <a:gd name="T63" fmla="*/ 6 h 55"/>
              <a:gd name="T64" fmla="*/ 150 w 408"/>
              <a:gd name="T65" fmla="*/ 9 h 55"/>
              <a:gd name="T66" fmla="*/ 176 w 408"/>
              <a:gd name="T67" fmla="*/ 15 h 55"/>
              <a:gd name="T68" fmla="*/ 210 w 408"/>
              <a:gd name="T69" fmla="*/ 18 h 55"/>
              <a:gd name="T70" fmla="*/ 240 w 408"/>
              <a:gd name="T71" fmla="*/ 21 h 55"/>
              <a:gd name="T72" fmla="*/ 267 w 408"/>
              <a:gd name="T73" fmla="*/ 24 h 55"/>
              <a:gd name="T74" fmla="*/ 291 w 408"/>
              <a:gd name="T75" fmla="*/ 27 h 55"/>
              <a:gd name="T76" fmla="*/ 309 w 408"/>
              <a:gd name="T77" fmla="*/ 27 h 55"/>
              <a:gd name="T78" fmla="*/ 338 w 408"/>
              <a:gd name="T79" fmla="*/ 27 h 55"/>
              <a:gd name="T80" fmla="*/ 373 w 408"/>
              <a:gd name="T81" fmla="*/ 21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408" h="55">
                <a:moveTo>
                  <a:pt x="373" y="21"/>
                </a:moveTo>
                <a:lnTo>
                  <a:pt x="379" y="21"/>
                </a:lnTo>
                <a:lnTo>
                  <a:pt x="388" y="21"/>
                </a:lnTo>
                <a:lnTo>
                  <a:pt x="393" y="21"/>
                </a:lnTo>
                <a:lnTo>
                  <a:pt x="399" y="21"/>
                </a:lnTo>
                <a:lnTo>
                  <a:pt x="402" y="21"/>
                </a:lnTo>
                <a:lnTo>
                  <a:pt x="406" y="21"/>
                </a:lnTo>
                <a:lnTo>
                  <a:pt x="406" y="21"/>
                </a:lnTo>
                <a:lnTo>
                  <a:pt x="408" y="24"/>
                </a:lnTo>
                <a:lnTo>
                  <a:pt x="406" y="24"/>
                </a:lnTo>
                <a:lnTo>
                  <a:pt x="406" y="27"/>
                </a:lnTo>
                <a:lnTo>
                  <a:pt x="402" y="27"/>
                </a:lnTo>
                <a:lnTo>
                  <a:pt x="399" y="31"/>
                </a:lnTo>
                <a:lnTo>
                  <a:pt x="393" y="31"/>
                </a:lnTo>
                <a:lnTo>
                  <a:pt x="386" y="34"/>
                </a:lnTo>
                <a:lnTo>
                  <a:pt x="379" y="37"/>
                </a:lnTo>
                <a:lnTo>
                  <a:pt x="371" y="40"/>
                </a:lnTo>
                <a:lnTo>
                  <a:pt x="362" y="43"/>
                </a:lnTo>
                <a:lnTo>
                  <a:pt x="353" y="46"/>
                </a:lnTo>
                <a:lnTo>
                  <a:pt x="338" y="49"/>
                </a:lnTo>
                <a:lnTo>
                  <a:pt x="324" y="52"/>
                </a:lnTo>
                <a:lnTo>
                  <a:pt x="311" y="52"/>
                </a:lnTo>
                <a:lnTo>
                  <a:pt x="300" y="55"/>
                </a:lnTo>
                <a:lnTo>
                  <a:pt x="287" y="55"/>
                </a:lnTo>
                <a:lnTo>
                  <a:pt x="274" y="52"/>
                </a:lnTo>
                <a:lnTo>
                  <a:pt x="260" y="52"/>
                </a:lnTo>
                <a:lnTo>
                  <a:pt x="254" y="49"/>
                </a:lnTo>
                <a:lnTo>
                  <a:pt x="245" y="49"/>
                </a:lnTo>
                <a:lnTo>
                  <a:pt x="234" y="46"/>
                </a:lnTo>
                <a:lnTo>
                  <a:pt x="223" y="43"/>
                </a:lnTo>
                <a:lnTo>
                  <a:pt x="207" y="40"/>
                </a:lnTo>
                <a:lnTo>
                  <a:pt x="194" y="37"/>
                </a:lnTo>
                <a:lnTo>
                  <a:pt x="176" y="34"/>
                </a:lnTo>
                <a:lnTo>
                  <a:pt x="159" y="31"/>
                </a:lnTo>
                <a:lnTo>
                  <a:pt x="141" y="27"/>
                </a:lnTo>
                <a:lnTo>
                  <a:pt x="126" y="24"/>
                </a:lnTo>
                <a:lnTo>
                  <a:pt x="112" y="21"/>
                </a:lnTo>
                <a:lnTo>
                  <a:pt x="99" y="18"/>
                </a:lnTo>
                <a:lnTo>
                  <a:pt x="90" y="18"/>
                </a:lnTo>
                <a:lnTo>
                  <a:pt x="82" y="15"/>
                </a:lnTo>
                <a:lnTo>
                  <a:pt x="75" y="15"/>
                </a:lnTo>
                <a:lnTo>
                  <a:pt x="70" y="15"/>
                </a:lnTo>
                <a:lnTo>
                  <a:pt x="64" y="15"/>
                </a:lnTo>
                <a:lnTo>
                  <a:pt x="55" y="15"/>
                </a:lnTo>
                <a:lnTo>
                  <a:pt x="46" y="18"/>
                </a:lnTo>
                <a:lnTo>
                  <a:pt x="37" y="21"/>
                </a:lnTo>
                <a:lnTo>
                  <a:pt x="29" y="21"/>
                </a:lnTo>
                <a:lnTo>
                  <a:pt x="20" y="21"/>
                </a:lnTo>
                <a:lnTo>
                  <a:pt x="13" y="21"/>
                </a:lnTo>
                <a:lnTo>
                  <a:pt x="9" y="18"/>
                </a:lnTo>
                <a:lnTo>
                  <a:pt x="4" y="15"/>
                </a:lnTo>
                <a:lnTo>
                  <a:pt x="2" y="12"/>
                </a:lnTo>
                <a:lnTo>
                  <a:pt x="0" y="9"/>
                </a:lnTo>
                <a:lnTo>
                  <a:pt x="0" y="3"/>
                </a:lnTo>
                <a:lnTo>
                  <a:pt x="20" y="3"/>
                </a:lnTo>
                <a:lnTo>
                  <a:pt x="37" y="0"/>
                </a:lnTo>
                <a:lnTo>
                  <a:pt x="53" y="0"/>
                </a:lnTo>
                <a:lnTo>
                  <a:pt x="68" y="0"/>
                </a:lnTo>
                <a:lnTo>
                  <a:pt x="82" y="0"/>
                </a:lnTo>
                <a:lnTo>
                  <a:pt x="93" y="0"/>
                </a:lnTo>
                <a:lnTo>
                  <a:pt x="104" y="3"/>
                </a:lnTo>
                <a:lnTo>
                  <a:pt x="110" y="3"/>
                </a:lnTo>
                <a:lnTo>
                  <a:pt x="119" y="6"/>
                </a:lnTo>
                <a:lnTo>
                  <a:pt x="128" y="6"/>
                </a:lnTo>
                <a:lnTo>
                  <a:pt x="139" y="9"/>
                </a:lnTo>
                <a:lnTo>
                  <a:pt x="150" y="9"/>
                </a:lnTo>
                <a:lnTo>
                  <a:pt x="163" y="12"/>
                </a:lnTo>
                <a:lnTo>
                  <a:pt x="176" y="15"/>
                </a:lnTo>
                <a:lnTo>
                  <a:pt x="192" y="15"/>
                </a:lnTo>
                <a:lnTo>
                  <a:pt x="210" y="18"/>
                </a:lnTo>
                <a:lnTo>
                  <a:pt x="225" y="21"/>
                </a:lnTo>
                <a:lnTo>
                  <a:pt x="240" y="21"/>
                </a:lnTo>
                <a:lnTo>
                  <a:pt x="254" y="24"/>
                </a:lnTo>
                <a:lnTo>
                  <a:pt x="267" y="24"/>
                </a:lnTo>
                <a:lnTo>
                  <a:pt x="280" y="27"/>
                </a:lnTo>
                <a:lnTo>
                  <a:pt x="291" y="27"/>
                </a:lnTo>
                <a:lnTo>
                  <a:pt x="300" y="27"/>
                </a:lnTo>
                <a:lnTo>
                  <a:pt x="309" y="27"/>
                </a:lnTo>
                <a:lnTo>
                  <a:pt x="322" y="27"/>
                </a:lnTo>
                <a:lnTo>
                  <a:pt x="338" y="27"/>
                </a:lnTo>
                <a:lnTo>
                  <a:pt x="355" y="24"/>
                </a:lnTo>
                <a:lnTo>
                  <a:pt x="373" y="21"/>
                </a:lnTo>
                <a:lnTo>
                  <a:pt x="373" y="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grpSp>
        <p:nvGrpSpPr>
          <p:cNvPr id="108" name="走">
            <a:extLst>
              <a:ext uri="{FF2B5EF4-FFF2-40B4-BE49-F238E27FC236}">
                <a16:creationId xmlns:a16="http://schemas.microsoft.com/office/drawing/2014/main" xmlns="" id="{F9FC8F46-132C-44C7-818B-8FD29F12BE23}"/>
              </a:ext>
            </a:extLst>
          </p:cNvPr>
          <p:cNvGrpSpPr/>
          <p:nvPr/>
        </p:nvGrpSpPr>
        <p:grpSpPr>
          <a:xfrm>
            <a:off x="8475455" y="4071000"/>
            <a:ext cx="2451741" cy="2298597"/>
            <a:chOff x="8475455" y="4071000"/>
            <a:chExt cx="2451741" cy="2298597"/>
          </a:xfrm>
          <a:solidFill>
            <a:schemeClr val="bg2"/>
          </a:solidFill>
        </p:grpSpPr>
        <p:sp>
          <p:nvSpPr>
            <p:cNvPr id="55" name="Freeform 312"/>
            <p:cNvSpPr>
              <a:spLocks/>
            </p:cNvSpPr>
            <p:nvPr/>
          </p:nvSpPr>
          <p:spPr bwMode="auto">
            <a:xfrm>
              <a:off x="9148482" y="4541366"/>
              <a:ext cx="1009540" cy="301746"/>
            </a:xfrm>
            <a:custGeom>
              <a:avLst/>
              <a:gdLst>
                <a:gd name="T0" fmla="*/ 100 w 168"/>
                <a:gd name="T1" fmla="*/ 24 h 34"/>
                <a:gd name="T2" fmla="*/ 84 w 168"/>
                <a:gd name="T3" fmla="*/ 28 h 34"/>
                <a:gd name="T4" fmla="*/ 71 w 168"/>
                <a:gd name="T5" fmla="*/ 28 h 34"/>
                <a:gd name="T6" fmla="*/ 58 w 168"/>
                <a:gd name="T7" fmla="*/ 31 h 34"/>
                <a:gd name="T8" fmla="*/ 47 w 168"/>
                <a:gd name="T9" fmla="*/ 31 h 34"/>
                <a:gd name="T10" fmla="*/ 38 w 168"/>
                <a:gd name="T11" fmla="*/ 34 h 34"/>
                <a:gd name="T12" fmla="*/ 31 w 168"/>
                <a:gd name="T13" fmla="*/ 34 h 34"/>
                <a:gd name="T14" fmla="*/ 27 w 168"/>
                <a:gd name="T15" fmla="*/ 34 h 34"/>
                <a:gd name="T16" fmla="*/ 24 w 168"/>
                <a:gd name="T17" fmla="*/ 34 h 34"/>
                <a:gd name="T18" fmla="*/ 20 w 168"/>
                <a:gd name="T19" fmla="*/ 34 h 34"/>
                <a:gd name="T20" fmla="*/ 16 w 168"/>
                <a:gd name="T21" fmla="*/ 34 h 34"/>
                <a:gd name="T22" fmla="*/ 11 w 168"/>
                <a:gd name="T23" fmla="*/ 34 h 34"/>
                <a:gd name="T24" fmla="*/ 7 w 168"/>
                <a:gd name="T25" fmla="*/ 34 h 34"/>
                <a:gd name="T26" fmla="*/ 5 w 168"/>
                <a:gd name="T27" fmla="*/ 31 h 34"/>
                <a:gd name="T28" fmla="*/ 2 w 168"/>
                <a:gd name="T29" fmla="*/ 31 h 34"/>
                <a:gd name="T30" fmla="*/ 0 w 168"/>
                <a:gd name="T31" fmla="*/ 28 h 34"/>
                <a:gd name="T32" fmla="*/ 0 w 168"/>
                <a:gd name="T33" fmla="*/ 28 h 34"/>
                <a:gd name="T34" fmla="*/ 0 w 168"/>
                <a:gd name="T35" fmla="*/ 24 h 34"/>
                <a:gd name="T36" fmla="*/ 2 w 168"/>
                <a:gd name="T37" fmla="*/ 24 h 34"/>
                <a:gd name="T38" fmla="*/ 9 w 168"/>
                <a:gd name="T39" fmla="*/ 21 h 34"/>
                <a:gd name="T40" fmla="*/ 16 w 168"/>
                <a:gd name="T41" fmla="*/ 21 h 34"/>
                <a:gd name="T42" fmla="*/ 24 w 168"/>
                <a:gd name="T43" fmla="*/ 18 h 34"/>
                <a:gd name="T44" fmla="*/ 35 w 168"/>
                <a:gd name="T45" fmla="*/ 15 h 34"/>
                <a:gd name="T46" fmla="*/ 49 w 168"/>
                <a:gd name="T47" fmla="*/ 12 h 34"/>
                <a:gd name="T48" fmla="*/ 64 w 168"/>
                <a:gd name="T49" fmla="*/ 9 h 34"/>
                <a:gd name="T50" fmla="*/ 80 w 168"/>
                <a:gd name="T51" fmla="*/ 6 h 34"/>
                <a:gd name="T52" fmla="*/ 95 w 168"/>
                <a:gd name="T53" fmla="*/ 3 h 34"/>
                <a:gd name="T54" fmla="*/ 108 w 168"/>
                <a:gd name="T55" fmla="*/ 0 h 34"/>
                <a:gd name="T56" fmla="*/ 119 w 168"/>
                <a:gd name="T57" fmla="*/ 0 h 34"/>
                <a:gd name="T58" fmla="*/ 128 w 168"/>
                <a:gd name="T59" fmla="*/ 0 h 34"/>
                <a:gd name="T60" fmla="*/ 137 w 168"/>
                <a:gd name="T61" fmla="*/ 0 h 34"/>
                <a:gd name="T62" fmla="*/ 144 w 168"/>
                <a:gd name="T63" fmla="*/ 0 h 34"/>
                <a:gd name="T64" fmla="*/ 148 w 168"/>
                <a:gd name="T65" fmla="*/ 0 h 34"/>
                <a:gd name="T66" fmla="*/ 157 w 168"/>
                <a:gd name="T67" fmla="*/ 0 h 34"/>
                <a:gd name="T68" fmla="*/ 159 w 168"/>
                <a:gd name="T69" fmla="*/ 3 h 34"/>
                <a:gd name="T70" fmla="*/ 164 w 168"/>
                <a:gd name="T71" fmla="*/ 3 h 34"/>
                <a:gd name="T72" fmla="*/ 166 w 168"/>
                <a:gd name="T73" fmla="*/ 3 h 34"/>
                <a:gd name="T74" fmla="*/ 166 w 168"/>
                <a:gd name="T75" fmla="*/ 3 h 34"/>
                <a:gd name="T76" fmla="*/ 168 w 168"/>
                <a:gd name="T77" fmla="*/ 6 h 34"/>
                <a:gd name="T78" fmla="*/ 168 w 168"/>
                <a:gd name="T79" fmla="*/ 6 h 34"/>
                <a:gd name="T80" fmla="*/ 166 w 168"/>
                <a:gd name="T81" fmla="*/ 9 h 34"/>
                <a:gd name="T82" fmla="*/ 164 w 168"/>
                <a:gd name="T83" fmla="*/ 9 h 34"/>
                <a:gd name="T84" fmla="*/ 159 w 168"/>
                <a:gd name="T85" fmla="*/ 12 h 34"/>
                <a:gd name="T86" fmla="*/ 150 w 168"/>
                <a:gd name="T87" fmla="*/ 12 h 34"/>
                <a:gd name="T88" fmla="*/ 141 w 168"/>
                <a:gd name="T89" fmla="*/ 15 h 34"/>
                <a:gd name="T90" fmla="*/ 130 w 168"/>
                <a:gd name="T91" fmla="*/ 18 h 34"/>
                <a:gd name="T92" fmla="*/ 117 w 168"/>
                <a:gd name="T93" fmla="*/ 21 h 34"/>
                <a:gd name="T94" fmla="*/ 100 w 168"/>
                <a:gd name="T95" fmla="*/ 24 h 34"/>
                <a:gd name="T96" fmla="*/ 100 w 168"/>
                <a:gd name="T97" fmla="*/ 2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8" h="34">
                  <a:moveTo>
                    <a:pt x="100" y="24"/>
                  </a:moveTo>
                  <a:lnTo>
                    <a:pt x="84" y="28"/>
                  </a:lnTo>
                  <a:lnTo>
                    <a:pt x="71" y="28"/>
                  </a:lnTo>
                  <a:lnTo>
                    <a:pt x="58" y="31"/>
                  </a:lnTo>
                  <a:lnTo>
                    <a:pt x="47" y="31"/>
                  </a:lnTo>
                  <a:lnTo>
                    <a:pt x="38" y="34"/>
                  </a:lnTo>
                  <a:lnTo>
                    <a:pt x="31" y="34"/>
                  </a:lnTo>
                  <a:lnTo>
                    <a:pt x="27" y="34"/>
                  </a:lnTo>
                  <a:lnTo>
                    <a:pt x="24" y="34"/>
                  </a:lnTo>
                  <a:lnTo>
                    <a:pt x="20" y="34"/>
                  </a:lnTo>
                  <a:lnTo>
                    <a:pt x="16" y="34"/>
                  </a:lnTo>
                  <a:lnTo>
                    <a:pt x="11" y="34"/>
                  </a:lnTo>
                  <a:lnTo>
                    <a:pt x="7" y="34"/>
                  </a:lnTo>
                  <a:lnTo>
                    <a:pt x="5" y="31"/>
                  </a:lnTo>
                  <a:lnTo>
                    <a:pt x="2" y="31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2" y="24"/>
                  </a:lnTo>
                  <a:lnTo>
                    <a:pt x="9" y="21"/>
                  </a:lnTo>
                  <a:lnTo>
                    <a:pt x="16" y="21"/>
                  </a:lnTo>
                  <a:lnTo>
                    <a:pt x="24" y="18"/>
                  </a:lnTo>
                  <a:lnTo>
                    <a:pt x="35" y="15"/>
                  </a:lnTo>
                  <a:lnTo>
                    <a:pt x="49" y="12"/>
                  </a:lnTo>
                  <a:lnTo>
                    <a:pt x="64" y="9"/>
                  </a:lnTo>
                  <a:lnTo>
                    <a:pt x="80" y="6"/>
                  </a:lnTo>
                  <a:lnTo>
                    <a:pt x="95" y="3"/>
                  </a:lnTo>
                  <a:lnTo>
                    <a:pt x="108" y="0"/>
                  </a:lnTo>
                  <a:lnTo>
                    <a:pt x="119" y="0"/>
                  </a:lnTo>
                  <a:lnTo>
                    <a:pt x="128" y="0"/>
                  </a:lnTo>
                  <a:lnTo>
                    <a:pt x="137" y="0"/>
                  </a:lnTo>
                  <a:lnTo>
                    <a:pt x="144" y="0"/>
                  </a:lnTo>
                  <a:lnTo>
                    <a:pt x="148" y="0"/>
                  </a:lnTo>
                  <a:lnTo>
                    <a:pt x="157" y="0"/>
                  </a:lnTo>
                  <a:lnTo>
                    <a:pt x="159" y="3"/>
                  </a:lnTo>
                  <a:lnTo>
                    <a:pt x="164" y="3"/>
                  </a:lnTo>
                  <a:lnTo>
                    <a:pt x="166" y="3"/>
                  </a:lnTo>
                  <a:lnTo>
                    <a:pt x="166" y="3"/>
                  </a:lnTo>
                  <a:lnTo>
                    <a:pt x="168" y="6"/>
                  </a:lnTo>
                  <a:lnTo>
                    <a:pt x="168" y="6"/>
                  </a:lnTo>
                  <a:lnTo>
                    <a:pt x="166" y="9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0" y="12"/>
                  </a:lnTo>
                  <a:lnTo>
                    <a:pt x="141" y="15"/>
                  </a:lnTo>
                  <a:lnTo>
                    <a:pt x="130" y="18"/>
                  </a:lnTo>
                  <a:lnTo>
                    <a:pt x="117" y="21"/>
                  </a:lnTo>
                  <a:lnTo>
                    <a:pt x="100" y="24"/>
                  </a:lnTo>
                  <a:lnTo>
                    <a:pt x="100" y="24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4" name="Freeform 311"/>
            <p:cNvSpPr>
              <a:spLocks/>
            </p:cNvSpPr>
            <p:nvPr/>
          </p:nvSpPr>
          <p:spPr bwMode="auto">
            <a:xfrm>
              <a:off x="9430911" y="4071000"/>
              <a:ext cx="318488" cy="1047236"/>
            </a:xfrm>
            <a:custGeom>
              <a:avLst/>
              <a:gdLst>
                <a:gd name="T0" fmla="*/ 6 w 53"/>
                <a:gd name="T1" fmla="*/ 13 h 118"/>
                <a:gd name="T2" fmla="*/ 4 w 53"/>
                <a:gd name="T3" fmla="*/ 10 h 118"/>
                <a:gd name="T4" fmla="*/ 2 w 53"/>
                <a:gd name="T5" fmla="*/ 10 h 118"/>
                <a:gd name="T6" fmla="*/ 0 w 53"/>
                <a:gd name="T7" fmla="*/ 7 h 118"/>
                <a:gd name="T8" fmla="*/ 0 w 53"/>
                <a:gd name="T9" fmla="*/ 4 h 118"/>
                <a:gd name="T10" fmla="*/ 0 w 53"/>
                <a:gd name="T11" fmla="*/ 4 h 118"/>
                <a:gd name="T12" fmla="*/ 4 w 53"/>
                <a:gd name="T13" fmla="*/ 0 h 118"/>
                <a:gd name="T14" fmla="*/ 6 w 53"/>
                <a:gd name="T15" fmla="*/ 0 h 118"/>
                <a:gd name="T16" fmla="*/ 13 w 53"/>
                <a:gd name="T17" fmla="*/ 0 h 118"/>
                <a:gd name="T18" fmla="*/ 26 w 53"/>
                <a:gd name="T19" fmla="*/ 0 h 118"/>
                <a:gd name="T20" fmla="*/ 33 w 53"/>
                <a:gd name="T21" fmla="*/ 0 h 118"/>
                <a:gd name="T22" fmla="*/ 39 w 53"/>
                <a:gd name="T23" fmla="*/ 4 h 118"/>
                <a:gd name="T24" fmla="*/ 46 w 53"/>
                <a:gd name="T25" fmla="*/ 7 h 118"/>
                <a:gd name="T26" fmla="*/ 50 w 53"/>
                <a:gd name="T27" fmla="*/ 10 h 118"/>
                <a:gd name="T28" fmla="*/ 53 w 53"/>
                <a:gd name="T29" fmla="*/ 10 h 118"/>
                <a:gd name="T30" fmla="*/ 53 w 53"/>
                <a:gd name="T31" fmla="*/ 13 h 118"/>
                <a:gd name="T32" fmla="*/ 53 w 53"/>
                <a:gd name="T33" fmla="*/ 16 h 118"/>
                <a:gd name="T34" fmla="*/ 53 w 53"/>
                <a:gd name="T35" fmla="*/ 16 h 118"/>
                <a:gd name="T36" fmla="*/ 50 w 53"/>
                <a:gd name="T37" fmla="*/ 19 h 118"/>
                <a:gd name="T38" fmla="*/ 50 w 53"/>
                <a:gd name="T39" fmla="*/ 22 h 118"/>
                <a:gd name="T40" fmla="*/ 48 w 53"/>
                <a:gd name="T41" fmla="*/ 25 h 118"/>
                <a:gd name="T42" fmla="*/ 48 w 53"/>
                <a:gd name="T43" fmla="*/ 31 h 118"/>
                <a:gd name="T44" fmla="*/ 48 w 53"/>
                <a:gd name="T45" fmla="*/ 37 h 118"/>
                <a:gd name="T46" fmla="*/ 46 w 53"/>
                <a:gd name="T47" fmla="*/ 50 h 118"/>
                <a:gd name="T48" fmla="*/ 46 w 53"/>
                <a:gd name="T49" fmla="*/ 62 h 118"/>
                <a:gd name="T50" fmla="*/ 46 w 53"/>
                <a:gd name="T51" fmla="*/ 77 h 118"/>
                <a:gd name="T52" fmla="*/ 44 w 53"/>
                <a:gd name="T53" fmla="*/ 96 h 118"/>
                <a:gd name="T54" fmla="*/ 44 w 53"/>
                <a:gd name="T55" fmla="*/ 114 h 118"/>
                <a:gd name="T56" fmla="*/ 13 w 53"/>
                <a:gd name="T57" fmla="*/ 118 h 118"/>
                <a:gd name="T58" fmla="*/ 13 w 53"/>
                <a:gd name="T59" fmla="*/ 99 h 118"/>
                <a:gd name="T60" fmla="*/ 13 w 53"/>
                <a:gd name="T61" fmla="*/ 84 h 118"/>
                <a:gd name="T62" fmla="*/ 15 w 53"/>
                <a:gd name="T63" fmla="*/ 68 h 118"/>
                <a:gd name="T64" fmla="*/ 15 w 53"/>
                <a:gd name="T65" fmla="*/ 53 h 118"/>
                <a:gd name="T66" fmla="*/ 15 w 53"/>
                <a:gd name="T67" fmla="*/ 44 h 118"/>
                <a:gd name="T68" fmla="*/ 13 w 53"/>
                <a:gd name="T69" fmla="*/ 34 h 118"/>
                <a:gd name="T70" fmla="*/ 13 w 53"/>
                <a:gd name="T71" fmla="*/ 28 h 118"/>
                <a:gd name="T72" fmla="*/ 13 w 53"/>
                <a:gd name="T73" fmla="*/ 25 h 118"/>
                <a:gd name="T74" fmla="*/ 11 w 53"/>
                <a:gd name="T75" fmla="*/ 19 h 118"/>
                <a:gd name="T76" fmla="*/ 11 w 53"/>
                <a:gd name="T77" fmla="*/ 16 h 118"/>
                <a:gd name="T78" fmla="*/ 8 w 53"/>
                <a:gd name="T79" fmla="*/ 13 h 118"/>
                <a:gd name="T80" fmla="*/ 6 w 53"/>
                <a:gd name="T81" fmla="*/ 13 h 118"/>
                <a:gd name="T82" fmla="*/ 6 w 53"/>
                <a:gd name="T83" fmla="*/ 13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3" h="118">
                  <a:moveTo>
                    <a:pt x="6" y="13"/>
                  </a:moveTo>
                  <a:lnTo>
                    <a:pt x="4" y="10"/>
                  </a:lnTo>
                  <a:lnTo>
                    <a:pt x="2" y="10"/>
                  </a:lnTo>
                  <a:lnTo>
                    <a:pt x="0" y="7"/>
                  </a:lnTo>
                  <a:lnTo>
                    <a:pt x="0" y="4"/>
                  </a:lnTo>
                  <a:lnTo>
                    <a:pt x="0" y="4"/>
                  </a:lnTo>
                  <a:lnTo>
                    <a:pt x="4" y="0"/>
                  </a:lnTo>
                  <a:lnTo>
                    <a:pt x="6" y="0"/>
                  </a:lnTo>
                  <a:lnTo>
                    <a:pt x="13" y="0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39" y="4"/>
                  </a:lnTo>
                  <a:lnTo>
                    <a:pt x="46" y="7"/>
                  </a:lnTo>
                  <a:lnTo>
                    <a:pt x="50" y="10"/>
                  </a:lnTo>
                  <a:lnTo>
                    <a:pt x="53" y="10"/>
                  </a:lnTo>
                  <a:lnTo>
                    <a:pt x="53" y="13"/>
                  </a:lnTo>
                  <a:lnTo>
                    <a:pt x="53" y="16"/>
                  </a:lnTo>
                  <a:lnTo>
                    <a:pt x="53" y="16"/>
                  </a:lnTo>
                  <a:lnTo>
                    <a:pt x="50" y="19"/>
                  </a:lnTo>
                  <a:lnTo>
                    <a:pt x="50" y="22"/>
                  </a:lnTo>
                  <a:lnTo>
                    <a:pt x="48" y="25"/>
                  </a:lnTo>
                  <a:lnTo>
                    <a:pt x="48" y="31"/>
                  </a:lnTo>
                  <a:lnTo>
                    <a:pt x="48" y="37"/>
                  </a:lnTo>
                  <a:lnTo>
                    <a:pt x="46" y="50"/>
                  </a:lnTo>
                  <a:lnTo>
                    <a:pt x="46" y="62"/>
                  </a:lnTo>
                  <a:lnTo>
                    <a:pt x="46" y="77"/>
                  </a:lnTo>
                  <a:lnTo>
                    <a:pt x="44" y="96"/>
                  </a:lnTo>
                  <a:lnTo>
                    <a:pt x="44" y="114"/>
                  </a:lnTo>
                  <a:lnTo>
                    <a:pt x="13" y="118"/>
                  </a:lnTo>
                  <a:lnTo>
                    <a:pt x="13" y="99"/>
                  </a:lnTo>
                  <a:lnTo>
                    <a:pt x="13" y="84"/>
                  </a:lnTo>
                  <a:lnTo>
                    <a:pt x="15" y="68"/>
                  </a:lnTo>
                  <a:lnTo>
                    <a:pt x="15" y="53"/>
                  </a:lnTo>
                  <a:lnTo>
                    <a:pt x="15" y="44"/>
                  </a:lnTo>
                  <a:lnTo>
                    <a:pt x="13" y="34"/>
                  </a:lnTo>
                  <a:lnTo>
                    <a:pt x="13" y="28"/>
                  </a:lnTo>
                  <a:lnTo>
                    <a:pt x="13" y="25"/>
                  </a:lnTo>
                  <a:lnTo>
                    <a:pt x="11" y="19"/>
                  </a:lnTo>
                  <a:lnTo>
                    <a:pt x="11" y="16"/>
                  </a:lnTo>
                  <a:lnTo>
                    <a:pt x="8" y="13"/>
                  </a:lnTo>
                  <a:lnTo>
                    <a:pt x="6" y="13"/>
                  </a:lnTo>
                  <a:lnTo>
                    <a:pt x="6" y="1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6" name="Freeform 313"/>
            <p:cNvSpPr>
              <a:spLocks/>
            </p:cNvSpPr>
            <p:nvPr/>
          </p:nvSpPr>
          <p:spPr bwMode="auto">
            <a:xfrm>
              <a:off x="8673756" y="4896361"/>
              <a:ext cx="1790732" cy="434872"/>
            </a:xfrm>
            <a:custGeom>
              <a:avLst/>
              <a:gdLst>
                <a:gd name="T0" fmla="*/ 298 w 298"/>
                <a:gd name="T1" fmla="*/ 15 h 49"/>
                <a:gd name="T2" fmla="*/ 295 w 298"/>
                <a:gd name="T3" fmla="*/ 21 h 49"/>
                <a:gd name="T4" fmla="*/ 289 w 298"/>
                <a:gd name="T5" fmla="*/ 21 h 49"/>
                <a:gd name="T6" fmla="*/ 276 w 298"/>
                <a:gd name="T7" fmla="*/ 21 h 49"/>
                <a:gd name="T8" fmla="*/ 256 w 298"/>
                <a:gd name="T9" fmla="*/ 21 h 49"/>
                <a:gd name="T10" fmla="*/ 229 w 298"/>
                <a:gd name="T11" fmla="*/ 25 h 49"/>
                <a:gd name="T12" fmla="*/ 205 w 298"/>
                <a:gd name="T13" fmla="*/ 28 h 49"/>
                <a:gd name="T14" fmla="*/ 185 w 298"/>
                <a:gd name="T15" fmla="*/ 31 h 49"/>
                <a:gd name="T16" fmla="*/ 161 w 298"/>
                <a:gd name="T17" fmla="*/ 34 h 49"/>
                <a:gd name="T18" fmla="*/ 132 w 298"/>
                <a:gd name="T19" fmla="*/ 37 h 49"/>
                <a:gd name="T20" fmla="*/ 101 w 298"/>
                <a:gd name="T21" fmla="*/ 43 h 49"/>
                <a:gd name="T22" fmla="*/ 75 w 298"/>
                <a:gd name="T23" fmla="*/ 46 h 49"/>
                <a:gd name="T24" fmla="*/ 55 w 298"/>
                <a:gd name="T25" fmla="*/ 49 h 49"/>
                <a:gd name="T26" fmla="*/ 42 w 298"/>
                <a:gd name="T27" fmla="*/ 49 h 49"/>
                <a:gd name="T28" fmla="*/ 26 w 298"/>
                <a:gd name="T29" fmla="*/ 49 h 49"/>
                <a:gd name="T30" fmla="*/ 6 w 298"/>
                <a:gd name="T31" fmla="*/ 43 h 49"/>
                <a:gd name="T32" fmla="*/ 0 w 298"/>
                <a:gd name="T33" fmla="*/ 40 h 49"/>
                <a:gd name="T34" fmla="*/ 0 w 298"/>
                <a:gd name="T35" fmla="*/ 34 h 49"/>
                <a:gd name="T36" fmla="*/ 9 w 298"/>
                <a:gd name="T37" fmla="*/ 31 h 49"/>
                <a:gd name="T38" fmla="*/ 22 w 298"/>
                <a:gd name="T39" fmla="*/ 31 h 49"/>
                <a:gd name="T40" fmla="*/ 42 w 298"/>
                <a:gd name="T41" fmla="*/ 31 h 49"/>
                <a:gd name="T42" fmla="*/ 46 w 298"/>
                <a:gd name="T43" fmla="*/ 31 h 49"/>
                <a:gd name="T44" fmla="*/ 53 w 298"/>
                <a:gd name="T45" fmla="*/ 31 h 49"/>
                <a:gd name="T46" fmla="*/ 62 w 298"/>
                <a:gd name="T47" fmla="*/ 28 h 49"/>
                <a:gd name="T48" fmla="*/ 75 w 298"/>
                <a:gd name="T49" fmla="*/ 28 h 49"/>
                <a:gd name="T50" fmla="*/ 88 w 298"/>
                <a:gd name="T51" fmla="*/ 25 h 49"/>
                <a:gd name="T52" fmla="*/ 106 w 298"/>
                <a:gd name="T53" fmla="*/ 21 h 49"/>
                <a:gd name="T54" fmla="*/ 128 w 298"/>
                <a:gd name="T55" fmla="*/ 18 h 49"/>
                <a:gd name="T56" fmla="*/ 150 w 298"/>
                <a:gd name="T57" fmla="*/ 15 h 49"/>
                <a:gd name="T58" fmla="*/ 174 w 298"/>
                <a:gd name="T59" fmla="*/ 12 h 49"/>
                <a:gd name="T60" fmla="*/ 194 w 298"/>
                <a:gd name="T61" fmla="*/ 9 h 49"/>
                <a:gd name="T62" fmla="*/ 214 w 298"/>
                <a:gd name="T63" fmla="*/ 6 h 49"/>
                <a:gd name="T64" fmla="*/ 229 w 298"/>
                <a:gd name="T65" fmla="*/ 3 h 49"/>
                <a:gd name="T66" fmla="*/ 243 w 298"/>
                <a:gd name="T67" fmla="*/ 3 h 49"/>
                <a:gd name="T68" fmla="*/ 251 w 298"/>
                <a:gd name="T69" fmla="*/ 0 h 49"/>
                <a:gd name="T70" fmla="*/ 260 w 298"/>
                <a:gd name="T71" fmla="*/ 0 h 49"/>
                <a:gd name="T72" fmla="*/ 265 w 298"/>
                <a:gd name="T73" fmla="*/ 0 h 49"/>
                <a:gd name="T74" fmla="*/ 278 w 298"/>
                <a:gd name="T75" fmla="*/ 0 h 49"/>
                <a:gd name="T76" fmla="*/ 287 w 298"/>
                <a:gd name="T77" fmla="*/ 3 h 49"/>
                <a:gd name="T78" fmla="*/ 293 w 298"/>
                <a:gd name="T79" fmla="*/ 9 h 49"/>
                <a:gd name="T80" fmla="*/ 298 w 298"/>
                <a:gd name="T81" fmla="*/ 1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98" h="49">
                  <a:moveTo>
                    <a:pt x="298" y="15"/>
                  </a:moveTo>
                  <a:lnTo>
                    <a:pt x="298" y="15"/>
                  </a:lnTo>
                  <a:lnTo>
                    <a:pt x="298" y="18"/>
                  </a:lnTo>
                  <a:lnTo>
                    <a:pt x="295" y="21"/>
                  </a:lnTo>
                  <a:lnTo>
                    <a:pt x="293" y="21"/>
                  </a:lnTo>
                  <a:lnTo>
                    <a:pt x="289" y="21"/>
                  </a:lnTo>
                  <a:lnTo>
                    <a:pt x="284" y="21"/>
                  </a:lnTo>
                  <a:lnTo>
                    <a:pt x="276" y="21"/>
                  </a:lnTo>
                  <a:lnTo>
                    <a:pt x="267" y="21"/>
                  </a:lnTo>
                  <a:lnTo>
                    <a:pt x="256" y="21"/>
                  </a:lnTo>
                  <a:lnTo>
                    <a:pt x="245" y="25"/>
                  </a:lnTo>
                  <a:lnTo>
                    <a:pt x="229" y="25"/>
                  </a:lnTo>
                  <a:lnTo>
                    <a:pt x="214" y="25"/>
                  </a:lnTo>
                  <a:lnTo>
                    <a:pt x="205" y="28"/>
                  </a:lnTo>
                  <a:lnTo>
                    <a:pt x="196" y="28"/>
                  </a:lnTo>
                  <a:lnTo>
                    <a:pt x="185" y="31"/>
                  </a:lnTo>
                  <a:lnTo>
                    <a:pt x="174" y="31"/>
                  </a:lnTo>
                  <a:lnTo>
                    <a:pt x="161" y="34"/>
                  </a:lnTo>
                  <a:lnTo>
                    <a:pt x="148" y="34"/>
                  </a:lnTo>
                  <a:lnTo>
                    <a:pt x="132" y="37"/>
                  </a:lnTo>
                  <a:lnTo>
                    <a:pt x="117" y="40"/>
                  </a:lnTo>
                  <a:lnTo>
                    <a:pt x="101" y="43"/>
                  </a:lnTo>
                  <a:lnTo>
                    <a:pt x="86" y="43"/>
                  </a:lnTo>
                  <a:lnTo>
                    <a:pt x="75" y="46"/>
                  </a:lnTo>
                  <a:lnTo>
                    <a:pt x="64" y="46"/>
                  </a:lnTo>
                  <a:lnTo>
                    <a:pt x="55" y="49"/>
                  </a:lnTo>
                  <a:lnTo>
                    <a:pt x="48" y="49"/>
                  </a:lnTo>
                  <a:lnTo>
                    <a:pt x="42" y="49"/>
                  </a:lnTo>
                  <a:lnTo>
                    <a:pt x="37" y="49"/>
                  </a:lnTo>
                  <a:lnTo>
                    <a:pt x="26" y="49"/>
                  </a:lnTo>
                  <a:lnTo>
                    <a:pt x="13" y="46"/>
                  </a:lnTo>
                  <a:lnTo>
                    <a:pt x="6" y="43"/>
                  </a:lnTo>
                  <a:lnTo>
                    <a:pt x="2" y="43"/>
                  </a:lnTo>
                  <a:lnTo>
                    <a:pt x="0" y="40"/>
                  </a:lnTo>
                  <a:lnTo>
                    <a:pt x="0" y="37"/>
                  </a:lnTo>
                  <a:lnTo>
                    <a:pt x="0" y="34"/>
                  </a:lnTo>
                  <a:lnTo>
                    <a:pt x="2" y="34"/>
                  </a:lnTo>
                  <a:lnTo>
                    <a:pt x="9" y="31"/>
                  </a:lnTo>
                  <a:lnTo>
                    <a:pt x="15" y="31"/>
                  </a:lnTo>
                  <a:lnTo>
                    <a:pt x="22" y="31"/>
                  </a:lnTo>
                  <a:lnTo>
                    <a:pt x="28" y="31"/>
                  </a:lnTo>
                  <a:lnTo>
                    <a:pt x="42" y="31"/>
                  </a:lnTo>
                  <a:lnTo>
                    <a:pt x="44" y="31"/>
                  </a:lnTo>
                  <a:lnTo>
                    <a:pt x="46" y="31"/>
                  </a:lnTo>
                  <a:lnTo>
                    <a:pt x="48" y="31"/>
                  </a:lnTo>
                  <a:lnTo>
                    <a:pt x="53" y="31"/>
                  </a:lnTo>
                  <a:lnTo>
                    <a:pt x="57" y="28"/>
                  </a:lnTo>
                  <a:lnTo>
                    <a:pt x="62" y="28"/>
                  </a:lnTo>
                  <a:lnTo>
                    <a:pt x="68" y="28"/>
                  </a:lnTo>
                  <a:lnTo>
                    <a:pt x="75" y="28"/>
                  </a:lnTo>
                  <a:lnTo>
                    <a:pt x="81" y="25"/>
                  </a:lnTo>
                  <a:lnTo>
                    <a:pt x="88" y="25"/>
                  </a:lnTo>
                  <a:lnTo>
                    <a:pt x="97" y="25"/>
                  </a:lnTo>
                  <a:lnTo>
                    <a:pt x="106" y="21"/>
                  </a:lnTo>
                  <a:lnTo>
                    <a:pt x="117" y="21"/>
                  </a:lnTo>
                  <a:lnTo>
                    <a:pt x="128" y="18"/>
                  </a:lnTo>
                  <a:lnTo>
                    <a:pt x="139" y="15"/>
                  </a:lnTo>
                  <a:lnTo>
                    <a:pt x="150" y="15"/>
                  </a:lnTo>
                  <a:lnTo>
                    <a:pt x="163" y="12"/>
                  </a:lnTo>
                  <a:lnTo>
                    <a:pt x="174" y="12"/>
                  </a:lnTo>
                  <a:lnTo>
                    <a:pt x="185" y="9"/>
                  </a:lnTo>
                  <a:lnTo>
                    <a:pt x="194" y="9"/>
                  </a:lnTo>
                  <a:lnTo>
                    <a:pt x="205" y="6"/>
                  </a:lnTo>
                  <a:lnTo>
                    <a:pt x="214" y="6"/>
                  </a:lnTo>
                  <a:lnTo>
                    <a:pt x="220" y="6"/>
                  </a:lnTo>
                  <a:lnTo>
                    <a:pt x="229" y="3"/>
                  </a:lnTo>
                  <a:lnTo>
                    <a:pt x="236" y="3"/>
                  </a:lnTo>
                  <a:lnTo>
                    <a:pt x="243" y="3"/>
                  </a:lnTo>
                  <a:lnTo>
                    <a:pt x="247" y="3"/>
                  </a:lnTo>
                  <a:lnTo>
                    <a:pt x="251" y="0"/>
                  </a:lnTo>
                  <a:lnTo>
                    <a:pt x="256" y="0"/>
                  </a:lnTo>
                  <a:lnTo>
                    <a:pt x="260" y="0"/>
                  </a:lnTo>
                  <a:lnTo>
                    <a:pt x="262" y="0"/>
                  </a:lnTo>
                  <a:lnTo>
                    <a:pt x="265" y="0"/>
                  </a:lnTo>
                  <a:lnTo>
                    <a:pt x="271" y="0"/>
                  </a:lnTo>
                  <a:lnTo>
                    <a:pt x="278" y="0"/>
                  </a:lnTo>
                  <a:lnTo>
                    <a:pt x="282" y="3"/>
                  </a:lnTo>
                  <a:lnTo>
                    <a:pt x="287" y="3"/>
                  </a:lnTo>
                  <a:lnTo>
                    <a:pt x="291" y="6"/>
                  </a:lnTo>
                  <a:lnTo>
                    <a:pt x="293" y="9"/>
                  </a:lnTo>
                  <a:lnTo>
                    <a:pt x="295" y="12"/>
                  </a:lnTo>
                  <a:lnTo>
                    <a:pt x="298" y="15"/>
                  </a:lnTo>
                  <a:lnTo>
                    <a:pt x="298" y="15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7" name="Freeform 314"/>
            <p:cNvSpPr>
              <a:spLocks/>
            </p:cNvSpPr>
            <p:nvPr/>
          </p:nvSpPr>
          <p:spPr bwMode="auto">
            <a:xfrm>
              <a:off x="9599168" y="5171485"/>
              <a:ext cx="66103" cy="763240"/>
            </a:xfrm>
            <a:custGeom>
              <a:avLst/>
              <a:gdLst>
                <a:gd name="T0" fmla="*/ 0 w 11"/>
                <a:gd name="T1" fmla="*/ 0 h 86"/>
                <a:gd name="T2" fmla="*/ 11 w 11"/>
                <a:gd name="T3" fmla="*/ 0 h 86"/>
                <a:gd name="T4" fmla="*/ 11 w 11"/>
                <a:gd name="T5" fmla="*/ 12 h 86"/>
                <a:gd name="T6" fmla="*/ 11 w 11"/>
                <a:gd name="T7" fmla="*/ 24 h 86"/>
                <a:gd name="T8" fmla="*/ 9 w 11"/>
                <a:gd name="T9" fmla="*/ 37 h 86"/>
                <a:gd name="T10" fmla="*/ 9 w 11"/>
                <a:gd name="T11" fmla="*/ 49 h 86"/>
                <a:gd name="T12" fmla="*/ 9 w 11"/>
                <a:gd name="T13" fmla="*/ 58 h 86"/>
                <a:gd name="T14" fmla="*/ 9 w 11"/>
                <a:gd name="T15" fmla="*/ 67 h 86"/>
                <a:gd name="T16" fmla="*/ 9 w 11"/>
                <a:gd name="T17" fmla="*/ 77 h 86"/>
                <a:gd name="T18" fmla="*/ 9 w 11"/>
                <a:gd name="T19" fmla="*/ 86 h 86"/>
                <a:gd name="T20" fmla="*/ 0 w 11"/>
                <a:gd name="T21" fmla="*/ 77 h 86"/>
                <a:gd name="T22" fmla="*/ 0 w 11"/>
                <a:gd name="T23" fmla="*/ 0 h 86"/>
                <a:gd name="T24" fmla="*/ 0 w 11"/>
                <a:gd name="T2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" h="86">
                  <a:moveTo>
                    <a:pt x="0" y="0"/>
                  </a:moveTo>
                  <a:lnTo>
                    <a:pt x="11" y="0"/>
                  </a:lnTo>
                  <a:lnTo>
                    <a:pt x="11" y="12"/>
                  </a:lnTo>
                  <a:lnTo>
                    <a:pt x="11" y="24"/>
                  </a:lnTo>
                  <a:lnTo>
                    <a:pt x="9" y="37"/>
                  </a:lnTo>
                  <a:lnTo>
                    <a:pt x="9" y="49"/>
                  </a:lnTo>
                  <a:lnTo>
                    <a:pt x="9" y="58"/>
                  </a:lnTo>
                  <a:lnTo>
                    <a:pt x="9" y="67"/>
                  </a:lnTo>
                  <a:lnTo>
                    <a:pt x="9" y="77"/>
                  </a:lnTo>
                  <a:lnTo>
                    <a:pt x="9" y="86"/>
                  </a:lnTo>
                  <a:lnTo>
                    <a:pt x="0" y="77"/>
                  </a:lnTo>
                  <a:lnTo>
                    <a:pt x="0" y="0"/>
                  </a:lnTo>
                  <a:lnTo>
                    <a:pt x="0" y="0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8" name="Freeform 315"/>
            <p:cNvSpPr>
              <a:spLocks/>
            </p:cNvSpPr>
            <p:nvPr/>
          </p:nvSpPr>
          <p:spPr bwMode="auto">
            <a:xfrm>
              <a:off x="9587149" y="5331233"/>
              <a:ext cx="624954" cy="248497"/>
            </a:xfrm>
            <a:custGeom>
              <a:avLst/>
              <a:gdLst>
                <a:gd name="T0" fmla="*/ 0 w 104"/>
                <a:gd name="T1" fmla="*/ 13 h 28"/>
                <a:gd name="T2" fmla="*/ 7 w 104"/>
                <a:gd name="T3" fmla="*/ 13 h 28"/>
                <a:gd name="T4" fmla="*/ 18 w 104"/>
                <a:gd name="T5" fmla="*/ 13 h 28"/>
                <a:gd name="T6" fmla="*/ 22 w 104"/>
                <a:gd name="T7" fmla="*/ 9 h 28"/>
                <a:gd name="T8" fmla="*/ 29 w 104"/>
                <a:gd name="T9" fmla="*/ 9 h 28"/>
                <a:gd name="T10" fmla="*/ 35 w 104"/>
                <a:gd name="T11" fmla="*/ 6 h 28"/>
                <a:gd name="T12" fmla="*/ 42 w 104"/>
                <a:gd name="T13" fmla="*/ 6 h 28"/>
                <a:gd name="T14" fmla="*/ 49 w 104"/>
                <a:gd name="T15" fmla="*/ 3 h 28"/>
                <a:gd name="T16" fmla="*/ 55 w 104"/>
                <a:gd name="T17" fmla="*/ 3 h 28"/>
                <a:gd name="T18" fmla="*/ 60 w 104"/>
                <a:gd name="T19" fmla="*/ 3 h 28"/>
                <a:gd name="T20" fmla="*/ 64 w 104"/>
                <a:gd name="T21" fmla="*/ 3 h 28"/>
                <a:gd name="T22" fmla="*/ 68 w 104"/>
                <a:gd name="T23" fmla="*/ 0 h 28"/>
                <a:gd name="T24" fmla="*/ 73 w 104"/>
                <a:gd name="T25" fmla="*/ 0 h 28"/>
                <a:gd name="T26" fmla="*/ 75 w 104"/>
                <a:gd name="T27" fmla="*/ 0 h 28"/>
                <a:gd name="T28" fmla="*/ 75 w 104"/>
                <a:gd name="T29" fmla="*/ 0 h 28"/>
                <a:gd name="T30" fmla="*/ 79 w 104"/>
                <a:gd name="T31" fmla="*/ 0 h 28"/>
                <a:gd name="T32" fmla="*/ 82 w 104"/>
                <a:gd name="T33" fmla="*/ 0 h 28"/>
                <a:gd name="T34" fmla="*/ 86 w 104"/>
                <a:gd name="T35" fmla="*/ 3 h 28"/>
                <a:gd name="T36" fmla="*/ 93 w 104"/>
                <a:gd name="T37" fmla="*/ 3 h 28"/>
                <a:gd name="T38" fmla="*/ 97 w 104"/>
                <a:gd name="T39" fmla="*/ 6 h 28"/>
                <a:gd name="T40" fmla="*/ 99 w 104"/>
                <a:gd name="T41" fmla="*/ 9 h 28"/>
                <a:gd name="T42" fmla="*/ 102 w 104"/>
                <a:gd name="T43" fmla="*/ 9 h 28"/>
                <a:gd name="T44" fmla="*/ 104 w 104"/>
                <a:gd name="T45" fmla="*/ 13 h 28"/>
                <a:gd name="T46" fmla="*/ 102 w 104"/>
                <a:gd name="T47" fmla="*/ 16 h 28"/>
                <a:gd name="T48" fmla="*/ 99 w 104"/>
                <a:gd name="T49" fmla="*/ 16 h 28"/>
                <a:gd name="T50" fmla="*/ 97 w 104"/>
                <a:gd name="T51" fmla="*/ 16 h 28"/>
                <a:gd name="T52" fmla="*/ 95 w 104"/>
                <a:gd name="T53" fmla="*/ 19 h 28"/>
                <a:gd name="T54" fmla="*/ 91 w 104"/>
                <a:gd name="T55" fmla="*/ 19 h 28"/>
                <a:gd name="T56" fmla="*/ 86 w 104"/>
                <a:gd name="T57" fmla="*/ 19 h 28"/>
                <a:gd name="T58" fmla="*/ 82 w 104"/>
                <a:gd name="T59" fmla="*/ 19 h 28"/>
                <a:gd name="T60" fmla="*/ 75 w 104"/>
                <a:gd name="T61" fmla="*/ 22 h 28"/>
                <a:gd name="T62" fmla="*/ 66 w 104"/>
                <a:gd name="T63" fmla="*/ 22 h 28"/>
                <a:gd name="T64" fmla="*/ 60 w 104"/>
                <a:gd name="T65" fmla="*/ 22 h 28"/>
                <a:gd name="T66" fmla="*/ 51 w 104"/>
                <a:gd name="T67" fmla="*/ 25 h 28"/>
                <a:gd name="T68" fmla="*/ 42 w 104"/>
                <a:gd name="T69" fmla="*/ 25 h 28"/>
                <a:gd name="T70" fmla="*/ 33 w 104"/>
                <a:gd name="T71" fmla="*/ 25 h 28"/>
                <a:gd name="T72" fmla="*/ 22 w 104"/>
                <a:gd name="T73" fmla="*/ 25 h 28"/>
                <a:gd name="T74" fmla="*/ 0 w 104"/>
                <a:gd name="T75" fmla="*/ 28 h 28"/>
                <a:gd name="T76" fmla="*/ 0 w 104"/>
                <a:gd name="T77" fmla="*/ 13 h 28"/>
                <a:gd name="T78" fmla="*/ 0 w 104"/>
                <a:gd name="T79" fmla="*/ 1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4" h="28">
                  <a:moveTo>
                    <a:pt x="0" y="13"/>
                  </a:moveTo>
                  <a:lnTo>
                    <a:pt x="7" y="13"/>
                  </a:lnTo>
                  <a:lnTo>
                    <a:pt x="18" y="13"/>
                  </a:lnTo>
                  <a:lnTo>
                    <a:pt x="22" y="9"/>
                  </a:lnTo>
                  <a:lnTo>
                    <a:pt x="29" y="9"/>
                  </a:lnTo>
                  <a:lnTo>
                    <a:pt x="35" y="6"/>
                  </a:lnTo>
                  <a:lnTo>
                    <a:pt x="42" y="6"/>
                  </a:lnTo>
                  <a:lnTo>
                    <a:pt x="49" y="3"/>
                  </a:lnTo>
                  <a:lnTo>
                    <a:pt x="55" y="3"/>
                  </a:lnTo>
                  <a:lnTo>
                    <a:pt x="60" y="3"/>
                  </a:lnTo>
                  <a:lnTo>
                    <a:pt x="64" y="3"/>
                  </a:lnTo>
                  <a:lnTo>
                    <a:pt x="68" y="0"/>
                  </a:lnTo>
                  <a:lnTo>
                    <a:pt x="73" y="0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9" y="0"/>
                  </a:lnTo>
                  <a:lnTo>
                    <a:pt x="82" y="0"/>
                  </a:lnTo>
                  <a:lnTo>
                    <a:pt x="86" y="3"/>
                  </a:lnTo>
                  <a:lnTo>
                    <a:pt x="93" y="3"/>
                  </a:lnTo>
                  <a:lnTo>
                    <a:pt x="97" y="6"/>
                  </a:lnTo>
                  <a:lnTo>
                    <a:pt x="99" y="9"/>
                  </a:lnTo>
                  <a:lnTo>
                    <a:pt x="102" y="9"/>
                  </a:lnTo>
                  <a:lnTo>
                    <a:pt x="104" y="13"/>
                  </a:lnTo>
                  <a:lnTo>
                    <a:pt x="102" y="16"/>
                  </a:lnTo>
                  <a:lnTo>
                    <a:pt x="99" y="16"/>
                  </a:lnTo>
                  <a:lnTo>
                    <a:pt x="97" y="16"/>
                  </a:lnTo>
                  <a:lnTo>
                    <a:pt x="95" y="19"/>
                  </a:lnTo>
                  <a:lnTo>
                    <a:pt x="91" y="19"/>
                  </a:lnTo>
                  <a:lnTo>
                    <a:pt x="86" y="19"/>
                  </a:lnTo>
                  <a:lnTo>
                    <a:pt x="82" y="19"/>
                  </a:lnTo>
                  <a:lnTo>
                    <a:pt x="75" y="22"/>
                  </a:lnTo>
                  <a:lnTo>
                    <a:pt x="66" y="22"/>
                  </a:lnTo>
                  <a:lnTo>
                    <a:pt x="60" y="22"/>
                  </a:lnTo>
                  <a:lnTo>
                    <a:pt x="51" y="25"/>
                  </a:lnTo>
                  <a:lnTo>
                    <a:pt x="42" y="25"/>
                  </a:lnTo>
                  <a:lnTo>
                    <a:pt x="33" y="25"/>
                  </a:lnTo>
                  <a:lnTo>
                    <a:pt x="22" y="25"/>
                  </a:lnTo>
                  <a:lnTo>
                    <a:pt x="0" y="28"/>
                  </a:lnTo>
                  <a:lnTo>
                    <a:pt x="0" y="13"/>
                  </a:lnTo>
                  <a:lnTo>
                    <a:pt x="0" y="13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59" name="Freeform 316"/>
            <p:cNvSpPr>
              <a:spLocks/>
            </p:cNvSpPr>
            <p:nvPr/>
          </p:nvSpPr>
          <p:spPr bwMode="auto">
            <a:xfrm>
              <a:off x="8475455" y="5304606"/>
              <a:ext cx="847295" cy="1011737"/>
            </a:xfrm>
            <a:custGeom>
              <a:avLst/>
              <a:gdLst>
                <a:gd name="T0" fmla="*/ 68 w 141"/>
                <a:gd name="T1" fmla="*/ 59 h 114"/>
                <a:gd name="T2" fmla="*/ 77 w 141"/>
                <a:gd name="T3" fmla="*/ 49 h 114"/>
                <a:gd name="T4" fmla="*/ 83 w 141"/>
                <a:gd name="T5" fmla="*/ 40 h 114"/>
                <a:gd name="T6" fmla="*/ 90 w 141"/>
                <a:gd name="T7" fmla="*/ 34 h 114"/>
                <a:gd name="T8" fmla="*/ 95 w 141"/>
                <a:gd name="T9" fmla="*/ 28 h 114"/>
                <a:gd name="T10" fmla="*/ 97 w 141"/>
                <a:gd name="T11" fmla="*/ 22 h 114"/>
                <a:gd name="T12" fmla="*/ 99 w 141"/>
                <a:gd name="T13" fmla="*/ 16 h 114"/>
                <a:gd name="T14" fmla="*/ 99 w 141"/>
                <a:gd name="T15" fmla="*/ 12 h 114"/>
                <a:gd name="T16" fmla="*/ 99 w 141"/>
                <a:gd name="T17" fmla="*/ 9 h 114"/>
                <a:gd name="T18" fmla="*/ 99 w 141"/>
                <a:gd name="T19" fmla="*/ 6 h 114"/>
                <a:gd name="T20" fmla="*/ 99 w 141"/>
                <a:gd name="T21" fmla="*/ 3 h 114"/>
                <a:gd name="T22" fmla="*/ 101 w 141"/>
                <a:gd name="T23" fmla="*/ 3 h 114"/>
                <a:gd name="T24" fmla="*/ 106 w 141"/>
                <a:gd name="T25" fmla="*/ 0 h 114"/>
                <a:gd name="T26" fmla="*/ 110 w 141"/>
                <a:gd name="T27" fmla="*/ 0 h 114"/>
                <a:gd name="T28" fmla="*/ 117 w 141"/>
                <a:gd name="T29" fmla="*/ 0 h 114"/>
                <a:gd name="T30" fmla="*/ 121 w 141"/>
                <a:gd name="T31" fmla="*/ 3 h 114"/>
                <a:gd name="T32" fmla="*/ 128 w 141"/>
                <a:gd name="T33" fmla="*/ 6 h 114"/>
                <a:gd name="T34" fmla="*/ 134 w 141"/>
                <a:gd name="T35" fmla="*/ 9 h 114"/>
                <a:gd name="T36" fmla="*/ 139 w 141"/>
                <a:gd name="T37" fmla="*/ 12 h 114"/>
                <a:gd name="T38" fmla="*/ 141 w 141"/>
                <a:gd name="T39" fmla="*/ 16 h 114"/>
                <a:gd name="T40" fmla="*/ 141 w 141"/>
                <a:gd name="T41" fmla="*/ 16 h 114"/>
                <a:gd name="T42" fmla="*/ 141 w 141"/>
                <a:gd name="T43" fmla="*/ 19 h 114"/>
                <a:gd name="T44" fmla="*/ 139 w 141"/>
                <a:gd name="T45" fmla="*/ 22 h 114"/>
                <a:gd name="T46" fmla="*/ 136 w 141"/>
                <a:gd name="T47" fmla="*/ 28 h 114"/>
                <a:gd name="T48" fmla="*/ 132 w 141"/>
                <a:gd name="T49" fmla="*/ 31 h 114"/>
                <a:gd name="T50" fmla="*/ 130 w 141"/>
                <a:gd name="T51" fmla="*/ 34 h 114"/>
                <a:gd name="T52" fmla="*/ 128 w 141"/>
                <a:gd name="T53" fmla="*/ 37 h 114"/>
                <a:gd name="T54" fmla="*/ 125 w 141"/>
                <a:gd name="T55" fmla="*/ 40 h 114"/>
                <a:gd name="T56" fmla="*/ 121 w 141"/>
                <a:gd name="T57" fmla="*/ 46 h 114"/>
                <a:gd name="T58" fmla="*/ 112 w 141"/>
                <a:gd name="T59" fmla="*/ 56 h 114"/>
                <a:gd name="T60" fmla="*/ 101 w 141"/>
                <a:gd name="T61" fmla="*/ 65 h 114"/>
                <a:gd name="T62" fmla="*/ 88 w 141"/>
                <a:gd name="T63" fmla="*/ 74 h 114"/>
                <a:gd name="T64" fmla="*/ 72 w 141"/>
                <a:gd name="T65" fmla="*/ 86 h 114"/>
                <a:gd name="T66" fmla="*/ 57 w 141"/>
                <a:gd name="T67" fmla="*/ 93 h 114"/>
                <a:gd name="T68" fmla="*/ 42 w 141"/>
                <a:gd name="T69" fmla="*/ 102 h 114"/>
                <a:gd name="T70" fmla="*/ 31 w 141"/>
                <a:gd name="T71" fmla="*/ 105 h 114"/>
                <a:gd name="T72" fmla="*/ 24 w 141"/>
                <a:gd name="T73" fmla="*/ 108 h 114"/>
                <a:gd name="T74" fmla="*/ 17 w 141"/>
                <a:gd name="T75" fmla="*/ 111 h 114"/>
                <a:gd name="T76" fmla="*/ 11 w 141"/>
                <a:gd name="T77" fmla="*/ 111 h 114"/>
                <a:gd name="T78" fmla="*/ 6 w 141"/>
                <a:gd name="T79" fmla="*/ 114 h 114"/>
                <a:gd name="T80" fmla="*/ 4 w 141"/>
                <a:gd name="T81" fmla="*/ 114 h 114"/>
                <a:gd name="T82" fmla="*/ 2 w 141"/>
                <a:gd name="T83" fmla="*/ 114 h 114"/>
                <a:gd name="T84" fmla="*/ 0 w 141"/>
                <a:gd name="T85" fmla="*/ 114 h 114"/>
                <a:gd name="T86" fmla="*/ 0 w 141"/>
                <a:gd name="T87" fmla="*/ 111 h 114"/>
                <a:gd name="T88" fmla="*/ 2 w 141"/>
                <a:gd name="T89" fmla="*/ 111 h 114"/>
                <a:gd name="T90" fmla="*/ 2 w 141"/>
                <a:gd name="T91" fmla="*/ 108 h 114"/>
                <a:gd name="T92" fmla="*/ 6 w 141"/>
                <a:gd name="T93" fmla="*/ 105 h 114"/>
                <a:gd name="T94" fmla="*/ 8 w 141"/>
                <a:gd name="T95" fmla="*/ 102 h 114"/>
                <a:gd name="T96" fmla="*/ 13 w 141"/>
                <a:gd name="T97" fmla="*/ 99 h 114"/>
                <a:gd name="T98" fmla="*/ 19 w 141"/>
                <a:gd name="T99" fmla="*/ 96 h 114"/>
                <a:gd name="T100" fmla="*/ 26 w 141"/>
                <a:gd name="T101" fmla="*/ 93 h 114"/>
                <a:gd name="T102" fmla="*/ 39 w 141"/>
                <a:gd name="T103" fmla="*/ 83 h 114"/>
                <a:gd name="T104" fmla="*/ 50 w 141"/>
                <a:gd name="T105" fmla="*/ 74 h 114"/>
                <a:gd name="T106" fmla="*/ 59 w 141"/>
                <a:gd name="T107" fmla="*/ 65 h 114"/>
                <a:gd name="T108" fmla="*/ 68 w 141"/>
                <a:gd name="T109" fmla="*/ 59 h 114"/>
                <a:gd name="T110" fmla="*/ 68 w 141"/>
                <a:gd name="T111" fmla="*/ 5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1" h="114">
                  <a:moveTo>
                    <a:pt x="68" y="59"/>
                  </a:moveTo>
                  <a:lnTo>
                    <a:pt x="77" y="49"/>
                  </a:lnTo>
                  <a:lnTo>
                    <a:pt x="83" y="40"/>
                  </a:lnTo>
                  <a:lnTo>
                    <a:pt x="90" y="34"/>
                  </a:lnTo>
                  <a:lnTo>
                    <a:pt x="95" y="28"/>
                  </a:lnTo>
                  <a:lnTo>
                    <a:pt x="97" y="22"/>
                  </a:lnTo>
                  <a:lnTo>
                    <a:pt x="99" y="16"/>
                  </a:lnTo>
                  <a:lnTo>
                    <a:pt x="99" y="12"/>
                  </a:lnTo>
                  <a:lnTo>
                    <a:pt x="99" y="9"/>
                  </a:lnTo>
                  <a:lnTo>
                    <a:pt x="99" y="6"/>
                  </a:lnTo>
                  <a:lnTo>
                    <a:pt x="99" y="3"/>
                  </a:lnTo>
                  <a:lnTo>
                    <a:pt x="101" y="3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7" y="0"/>
                  </a:lnTo>
                  <a:lnTo>
                    <a:pt x="121" y="3"/>
                  </a:lnTo>
                  <a:lnTo>
                    <a:pt x="128" y="6"/>
                  </a:lnTo>
                  <a:lnTo>
                    <a:pt x="134" y="9"/>
                  </a:lnTo>
                  <a:lnTo>
                    <a:pt x="139" y="12"/>
                  </a:lnTo>
                  <a:lnTo>
                    <a:pt x="141" y="16"/>
                  </a:lnTo>
                  <a:lnTo>
                    <a:pt x="141" y="16"/>
                  </a:lnTo>
                  <a:lnTo>
                    <a:pt x="141" y="19"/>
                  </a:lnTo>
                  <a:lnTo>
                    <a:pt x="139" y="22"/>
                  </a:lnTo>
                  <a:lnTo>
                    <a:pt x="136" y="28"/>
                  </a:lnTo>
                  <a:lnTo>
                    <a:pt x="132" y="31"/>
                  </a:lnTo>
                  <a:lnTo>
                    <a:pt x="130" y="34"/>
                  </a:lnTo>
                  <a:lnTo>
                    <a:pt x="128" y="37"/>
                  </a:lnTo>
                  <a:lnTo>
                    <a:pt x="125" y="40"/>
                  </a:lnTo>
                  <a:lnTo>
                    <a:pt x="121" y="46"/>
                  </a:lnTo>
                  <a:lnTo>
                    <a:pt x="112" y="56"/>
                  </a:lnTo>
                  <a:lnTo>
                    <a:pt x="101" y="65"/>
                  </a:lnTo>
                  <a:lnTo>
                    <a:pt x="88" y="74"/>
                  </a:lnTo>
                  <a:lnTo>
                    <a:pt x="72" y="86"/>
                  </a:lnTo>
                  <a:lnTo>
                    <a:pt x="57" y="93"/>
                  </a:lnTo>
                  <a:lnTo>
                    <a:pt x="42" y="102"/>
                  </a:lnTo>
                  <a:lnTo>
                    <a:pt x="31" y="105"/>
                  </a:lnTo>
                  <a:lnTo>
                    <a:pt x="24" y="108"/>
                  </a:lnTo>
                  <a:lnTo>
                    <a:pt x="17" y="111"/>
                  </a:lnTo>
                  <a:lnTo>
                    <a:pt x="11" y="111"/>
                  </a:lnTo>
                  <a:lnTo>
                    <a:pt x="6" y="114"/>
                  </a:lnTo>
                  <a:lnTo>
                    <a:pt x="4" y="114"/>
                  </a:lnTo>
                  <a:lnTo>
                    <a:pt x="2" y="114"/>
                  </a:lnTo>
                  <a:lnTo>
                    <a:pt x="0" y="114"/>
                  </a:lnTo>
                  <a:lnTo>
                    <a:pt x="0" y="111"/>
                  </a:lnTo>
                  <a:lnTo>
                    <a:pt x="2" y="111"/>
                  </a:lnTo>
                  <a:lnTo>
                    <a:pt x="2" y="108"/>
                  </a:lnTo>
                  <a:lnTo>
                    <a:pt x="6" y="105"/>
                  </a:lnTo>
                  <a:lnTo>
                    <a:pt x="8" y="102"/>
                  </a:lnTo>
                  <a:lnTo>
                    <a:pt x="13" y="99"/>
                  </a:lnTo>
                  <a:lnTo>
                    <a:pt x="19" y="96"/>
                  </a:lnTo>
                  <a:lnTo>
                    <a:pt x="26" y="93"/>
                  </a:lnTo>
                  <a:lnTo>
                    <a:pt x="39" y="83"/>
                  </a:lnTo>
                  <a:lnTo>
                    <a:pt x="50" y="74"/>
                  </a:lnTo>
                  <a:lnTo>
                    <a:pt x="59" y="65"/>
                  </a:lnTo>
                  <a:lnTo>
                    <a:pt x="68" y="59"/>
                  </a:lnTo>
                  <a:lnTo>
                    <a:pt x="68" y="59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  <p:sp>
          <p:nvSpPr>
            <p:cNvPr id="60" name="Freeform 317"/>
            <p:cNvSpPr>
              <a:spLocks/>
            </p:cNvSpPr>
            <p:nvPr/>
          </p:nvSpPr>
          <p:spPr bwMode="auto">
            <a:xfrm>
              <a:off x="9112427" y="5526480"/>
              <a:ext cx="1814769" cy="843117"/>
            </a:xfrm>
            <a:custGeom>
              <a:avLst/>
              <a:gdLst>
                <a:gd name="T0" fmla="*/ 302 w 302"/>
                <a:gd name="T1" fmla="*/ 77 h 95"/>
                <a:gd name="T2" fmla="*/ 300 w 302"/>
                <a:gd name="T3" fmla="*/ 80 h 95"/>
                <a:gd name="T4" fmla="*/ 298 w 302"/>
                <a:gd name="T5" fmla="*/ 80 h 95"/>
                <a:gd name="T6" fmla="*/ 295 w 302"/>
                <a:gd name="T7" fmla="*/ 83 h 95"/>
                <a:gd name="T8" fmla="*/ 291 w 302"/>
                <a:gd name="T9" fmla="*/ 83 h 95"/>
                <a:gd name="T10" fmla="*/ 284 w 302"/>
                <a:gd name="T11" fmla="*/ 86 h 95"/>
                <a:gd name="T12" fmla="*/ 278 w 302"/>
                <a:gd name="T13" fmla="*/ 86 h 95"/>
                <a:gd name="T14" fmla="*/ 269 w 302"/>
                <a:gd name="T15" fmla="*/ 89 h 95"/>
                <a:gd name="T16" fmla="*/ 258 w 302"/>
                <a:gd name="T17" fmla="*/ 89 h 95"/>
                <a:gd name="T18" fmla="*/ 247 w 302"/>
                <a:gd name="T19" fmla="*/ 89 h 95"/>
                <a:gd name="T20" fmla="*/ 238 w 302"/>
                <a:gd name="T21" fmla="*/ 92 h 95"/>
                <a:gd name="T22" fmla="*/ 229 w 302"/>
                <a:gd name="T23" fmla="*/ 92 h 95"/>
                <a:gd name="T24" fmla="*/ 220 w 302"/>
                <a:gd name="T25" fmla="*/ 92 h 95"/>
                <a:gd name="T26" fmla="*/ 211 w 302"/>
                <a:gd name="T27" fmla="*/ 95 h 95"/>
                <a:gd name="T28" fmla="*/ 205 w 302"/>
                <a:gd name="T29" fmla="*/ 95 h 95"/>
                <a:gd name="T30" fmla="*/ 198 w 302"/>
                <a:gd name="T31" fmla="*/ 95 h 95"/>
                <a:gd name="T32" fmla="*/ 194 w 302"/>
                <a:gd name="T33" fmla="*/ 95 h 95"/>
                <a:gd name="T34" fmla="*/ 187 w 302"/>
                <a:gd name="T35" fmla="*/ 95 h 95"/>
                <a:gd name="T36" fmla="*/ 181 w 302"/>
                <a:gd name="T37" fmla="*/ 92 h 95"/>
                <a:gd name="T38" fmla="*/ 174 w 302"/>
                <a:gd name="T39" fmla="*/ 92 h 95"/>
                <a:gd name="T40" fmla="*/ 165 w 302"/>
                <a:gd name="T41" fmla="*/ 89 h 95"/>
                <a:gd name="T42" fmla="*/ 154 w 302"/>
                <a:gd name="T43" fmla="*/ 86 h 95"/>
                <a:gd name="T44" fmla="*/ 145 w 302"/>
                <a:gd name="T45" fmla="*/ 80 h 95"/>
                <a:gd name="T46" fmla="*/ 134 w 302"/>
                <a:gd name="T47" fmla="*/ 77 h 95"/>
                <a:gd name="T48" fmla="*/ 121 w 302"/>
                <a:gd name="T49" fmla="*/ 68 h 95"/>
                <a:gd name="T50" fmla="*/ 94 w 302"/>
                <a:gd name="T51" fmla="*/ 55 h 95"/>
                <a:gd name="T52" fmla="*/ 79 w 302"/>
                <a:gd name="T53" fmla="*/ 49 h 95"/>
                <a:gd name="T54" fmla="*/ 64 w 302"/>
                <a:gd name="T55" fmla="*/ 43 h 95"/>
                <a:gd name="T56" fmla="*/ 48 w 302"/>
                <a:gd name="T57" fmla="*/ 34 h 95"/>
                <a:gd name="T58" fmla="*/ 33 w 302"/>
                <a:gd name="T59" fmla="*/ 27 h 95"/>
                <a:gd name="T60" fmla="*/ 15 w 302"/>
                <a:gd name="T61" fmla="*/ 18 h 95"/>
                <a:gd name="T62" fmla="*/ 0 w 302"/>
                <a:gd name="T63" fmla="*/ 9 h 95"/>
                <a:gd name="T64" fmla="*/ 13 w 302"/>
                <a:gd name="T65" fmla="*/ 0 h 95"/>
                <a:gd name="T66" fmla="*/ 68 w 302"/>
                <a:gd name="T67" fmla="*/ 21 h 95"/>
                <a:gd name="T68" fmla="*/ 94 w 302"/>
                <a:gd name="T69" fmla="*/ 34 h 95"/>
                <a:gd name="T70" fmla="*/ 121 w 302"/>
                <a:gd name="T71" fmla="*/ 43 h 95"/>
                <a:gd name="T72" fmla="*/ 150 w 302"/>
                <a:gd name="T73" fmla="*/ 52 h 95"/>
                <a:gd name="T74" fmla="*/ 178 w 302"/>
                <a:gd name="T75" fmla="*/ 58 h 95"/>
                <a:gd name="T76" fmla="*/ 207 w 302"/>
                <a:gd name="T77" fmla="*/ 64 h 95"/>
                <a:gd name="T78" fmla="*/ 240 w 302"/>
                <a:gd name="T79" fmla="*/ 68 h 95"/>
                <a:gd name="T80" fmla="*/ 253 w 302"/>
                <a:gd name="T81" fmla="*/ 71 h 95"/>
                <a:gd name="T82" fmla="*/ 267 w 302"/>
                <a:gd name="T83" fmla="*/ 71 h 95"/>
                <a:gd name="T84" fmla="*/ 278 w 302"/>
                <a:gd name="T85" fmla="*/ 71 h 95"/>
                <a:gd name="T86" fmla="*/ 286 w 302"/>
                <a:gd name="T87" fmla="*/ 74 h 95"/>
                <a:gd name="T88" fmla="*/ 293 w 302"/>
                <a:gd name="T89" fmla="*/ 74 h 95"/>
                <a:gd name="T90" fmla="*/ 298 w 302"/>
                <a:gd name="T91" fmla="*/ 77 h 95"/>
                <a:gd name="T92" fmla="*/ 300 w 302"/>
                <a:gd name="T93" fmla="*/ 77 h 95"/>
                <a:gd name="T94" fmla="*/ 302 w 302"/>
                <a:gd name="T95" fmla="*/ 77 h 95"/>
                <a:gd name="T96" fmla="*/ 302 w 302"/>
                <a:gd name="T97" fmla="*/ 77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2" h="95">
                  <a:moveTo>
                    <a:pt x="302" y="77"/>
                  </a:moveTo>
                  <a:lnTo>
                    <a:pt x="300" y="80"/>
                  </a:lnTo>
                  <a:lnTo>
                    <a:pt x="298" y="80"/>
                  </a:lnTo>
                  <a:lnTo>
                    <a:pt x="295" y="83"/>
                  </a:lnTo>
                  <a:lnTo>
                    <a:pt x="291" y="83"/>
                  </a:lnTo>
                  <a:lnTo>
                    <a:pt x="284" y="86"/>
                  </a:lnTo>
                  <a:lnTo>
                    <a:pt x="278" y="86"/>
                  </a:lnTo>
                  <a:lnTo>
                    <a:pt x="269" y="89"/>
                  </a:lnTo>
                  <a:lnTo>
                    <a:pt x="258" y="89"/>
                  </a:lnTo>
                  <a:lnTo>
                    <a:pt x="247" y="89"/>
                  </a:lnTo>
                  <a:lnTo>
                    <a:pt x="238" y="92"/>
                  </a:lnTo>
                  <a:lnTo>
                    <a:pt x="229" y="92"/>
                  </a:lnTo>
                  <a:lnTo>
                    <a:pt x="220" y="92"/>
                  </a:lnTo>
                  <a:lnTo>
                    <a:pt x="211" y="95"/>
                  </a:lnTo>
                  <a:lnTo>
                    <a:pt x="205" y="95"/>
                  </a:lnTo>
                  <a:lnTo>
                    <a:pt x="198" y="95"/>
                  </a:lnTo>
                  <a:lnTo>
                    <a:pt x="194" y="95"/>
                  </a:lnTo>
                  <a:lnTo>
                    <a:pt x="187" y="95"/>
                  </a:lnTo>
                  <a:lnTo>
                    <a:pt x="181" y="92"/>
                  </a:lnTo>
                  <a:lnTo>
                    <a:pt x="174" y="92"/>
                  </a:lnTo>
                  <a:lnTo>
                    <a:pt x="165" y="89"/>
                  </a:lnTo>
                  <a:lnTo>
                    <a:pt x="154" y="86"/>
                  </a:lnTo>
                  <a:lnTo>
                    <a:pt x="145" y="80"/>
                  </a:lnTo>
                  <a:lnTo>
                    <a:pt x="134" y="77"/>
                  </a:lnTo>
                  <a:lnTo>
                    <a:pt x="121" y="68"/>
                  </a:lnTo>
                  <a:lnTo>
                    <a:pt x="94" y="55"/>
                  </a:lnTo>
                  <a:lnTo>
                    <a:pt x="79" y="49"/>
                  </a:lnTo>
                  <a:lnTo>
                    <a:pt x="64" y="43"/>
                  </a:lnTo>
                  <a:lnTo>
                    <a:pt x="48" y="34"/>
                  </a:lnTo>
                  <a:lnTo>
                    <a:pt x="33" y="27"/>
                  </a:lnTo>
                  <a:lnTo>
                    <a:pt x="15" y="18"/>
                  </a:lnTo>
                  <a:lnTo>
                    <a:pt x="0" y="9"/>
                  </a:lnTo>
                  <a:lnTo>
                    <a:pt x="13" y="0"/>
                  </a:lnTo>
                  <a:lnTo>
                    <a:pt x="68" y="21"/>
                  </a:lnTo>
                  <a:lnTo>
                    <a:pt x="94" y="34"/>
                  </a:lnTo>
                  <a:lnTo>
                    <a:pt x="121" y="43"/>
                  </a:lnTo>
                  <a:lnTo>
                    <a:pt x="150" y="52"/>
                  </a:lnTo>
                  <a:lnTo>
                    <a:pt x="178" y="58"/>
                  </a:lnTo>
                  <a:lnTo>
                    <a:pt x="207" y="64"/>
                  </a:lnTo>
                  <a:lnTo>
                    <a:pt x="240" y="68"/>
                  </a:lnTo>
                  <a:lnTo>
                    <a:pt x="253" y="71"/>
                  </a:lnTo>
                  <a:lnTo>
                    <a:pt x="267" y="71"/>
                  </a:lnTo>
                  <a:lnTo>
                    <a:pt x="278" y="71"/>
                  </a:lnTo>
                  <a:lnTo>
                    <a:pt x="286" y="74"/>
                  </a:lnTo>
                  <a:lnTo>
                    <a:pt x="293" y="74"/>
                  </a:lnTo>
                  <a:lnTo>
                    <a:pt x="298" y="77"/>
                  </a:lnTo>
                  <a:lnTo>
                    <a:pt x="300" y="77"/>
                  </a:lnTo>
                  <a:lnTo>
                    <a:pt x="302" y="77"/>
                  </a:lnTo>
                  <a:lnTo>
                    <a:pt x="302" y="77"/>
                  </a:lnTo>
                </a:path>
              </a:pathLst>
            </a:custGeom>
            <a:grpFill/>
            <a:ln w="1905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宋体" panose="02010600030101010101" pitchFamily="2" charset="-122"/>
                <a:cs typeface="+mn-cs"/>
              </a:endParaRPr>
            </a:p>
          </p:txBody>
        </p:sp>
      </p:grpSp>
      <p:sp>
        <p:nvSpPr>
          <p:cNvPr id="185" name="Freeform 312">
            <a:extLst>
              <a:ext uri="{FF2B5EF4-FFF2-40B4-BE49-F238E27FC236}">
                <a16:creationId xmlns:a16="http://schemas.microsoft.com/office/drawing/2014/main" xmlns="" id="{902583AA-6443-43AA-AC30-8E15792A91F8}"/>
              </a:ext>
            </a:extLst>
          </p:cNvPr>
          <p:cNvSpPr>
            <a:spLocks/>
          </p:cNvSpPr>
          <p:nvPr/>
        </p:nvSpPr>
        <p:spPr bwMode="auto">
          <a:xfrm>
            <a:off x="9134557" y="4541366"/>
            <a:ext cx="1009540" cy="301746"/>
          </a:xfrm>
          <a:custGeom>
            <a:avLst/>
            <a:gdLst>
              <a:gd name="T0" fmla="*/ 100 w 168"/>
              <a:gd name="T1" fmla="*/ 24 h 34"/>
              <a:gd name="T2" fmla="*/ 84 w 168"/>
              <a:gd name="T3" fmla="*/ 28 h 34"/>
              <a:gd name="T4" fmla="*/ 71 w 168"/>
              <a:gd name="T5" fmla="*/ 28 h 34"/>
              <a:gd name="T6" fmla="*/ 58 w 168"/>
              <a:gd name="T7" fmla="*/ 31 h 34"/>
              <a:gd name="T8" fmla="*/ 47 w 168"/>
              <a:gd name="T9" fmla="*/ 31 h 34"/>
              <a:gd name="T10" fmla="*/ 38 w 168"/>
              <a:gd name="T11" fmla="*/ 34 h 34"/>
              <a:gd name="T12" fmla="*/ 31 w 168"/>
              <a:gd name="T13" fmla="*/ 34 h 34"/>
              <a:gd name="T14" fmla="*/ 27 w 168"/>
              <a:gd name="T15" fmla="*/ 34 h 34"/>
              <a:gd name="T16" fmla="*/ 24 w 168"/>
              <a:gd name="T17" fmla="*/ 34 h 34"/>
              <a:gd name="T18" fmla="*/ 20 w 168"/>
              <a:gd name="T19" fmla="*/ 34 h 34"/>
              <a:gd name="T20" fmla="*/ 16 w 168"/>
              <a:gd name="T21" fmla="*/ 34 h 34"/>
              <a:gd name="T22" fmla="*/ 11 w 168"/>
              <a:gd name="T23" fmla="*/ 34 h 34"/>
              <a:gd name="T24" fmla="*/ 7 w 168"/>
              <a:gd name="T25" fmla="*/ 34 h 34"/>
              <a:gd name="T26" fmla="*/ 5 w 168"/>
              <a:gd name="T27" fmla="*/ 31 h 34"/>
              <a:gd name="T28" fmla="*/ 2 w 168"/>
              <a:gd name="T29" fmla="*/ 31 h 34"/>
              <a:gd name="T30" fmla="*/ 0 w 168"/>
              <a:gd name="T31" fmla="*/ 28 h 34"/>
              <a:gd name="T32" fmla="*/ 0 w 168"/>
              <a:gd name="T33" fmla="*/ 28 h 34"/>
              <a:gd name="T34" fmla="*/ 0 w 168"/>
              <a:gd name="T35" fmla="*/ 24 h 34"/>
              <a:gd name="T36" fmla="*/ 2 w 168"/>
              <a:gd name="T37" fmla="*/ 24 h 34"/>
              <a:gd name="T38" fmla="*/ 9 w 168"/>
              <a:gd name="T39" fmla="*/ 21 h 34"/>
              <a:gd name="T40" fmla="*/ 16 w 168"/>
              <a:gd name="T41" fmla="*/ 21 h 34"/>
              <a:gd name="T42" fmla="*/ 24 w 168"/>
              <a:gd name="T43" fmla="*/ 18 h 34"/>
              <a:gd name="T44" fmla="*/ 35 w 168"/>
              <a:gd name="T45" fmla="*/ 15 h 34"/>
              <a:gd name="T46" fmla="*/ 49 w 168"/>
              <a:gd name="T47" fmla="*/ 12 h 34"/>
              <a:gd name="T48" fmla="*/ 64 w 168"/>
              <a:gd name="T49" fmla="*/ 9 h 34"/>
              <a:gd name="T50" fmla="*/ 80 w 168"/>
              <a:gd name="T51" fmla="*/ 6 h 34"/>
              <a:gd name="T52" fmla="*/ 95 w 168"/>
              <a:gd name="T53" fmla="*/ 3 h 34"/>
              <a:gd name="T54" fmla="*/ 108 w 168"/>
              <a:gd name="T55" fmla="*/ 0 h 34"/>
              <a:gd name="T56" fmla="*/ 119 w 168"/>
              <a:gd name="T57" fmla="*/ 0 h 34"/>
              <a:gd name="T58" fmla="*/ 128 w 168"/>
              <a:gd name="T59" fmla="*/ 0 h 34"/>
              <a:gd name="T60" fmla="*/ 137 w 168"/>
              <a:gd name="T61" fmla="*/ 0 h 34"/>
              <a:gd name="T62" fmla="*/ 144 w 168"/>
              <a:gd name="T63" fmla="*/ 0 h 34"/>
              <a:gd name="T64" fmla="*/ 148 w 168"/>
              <a:gd name="T65" fmla="*/ 0 h 34"/>
              <a:gd name="T66" fmla="*/ 157 w 168"/>
              <a:gd name="T67" fmla="*/ 0 h 34"/>
              <a:gd name="T68" fmla="*/ 159 w 168"/>
              <a:gd name="T69" fmla="*/ 3 h 34"/>
              <a:gd name="T70" fmla="*/ 164 w 168"/>
              <a:gd name="T71" fmla="*/ 3 h 34"/>
              <a:gd name="T72" fmla="*/ 166 w 168"/>
              <a:gd name="T73" fmla="*/ 3 h 34"/>
              <a:gd name="T74" fmla="*/ 166 w 168"/>
              <a:gd name="T75" fmla="*/ 3 h 34"/>
              <a:gd name="T76" fmla="*/ 168 w 168"/>
              <a:gd name="T77" fmla="*/ 6 h 34"/>
              <a:gd name="T78" fmla="*/ 168 w 168"/>
              <a:gd name="T79" fmla="*/ 6 h 34"/>
              <a:gd name="T80" fmla="*/ 166 w 168"/>
              <a:gd name="T81" fmla="*/ 9 h 34"/>
              <a:gd name="T82" fmla="*/ 164 w 168"/>
              <a:gd name="T83" fmla="*/ 9 h 34"/>
              <a:gd name="T84" fmla="*/ 159 w 168"/>
              <a:gd name="T85" fmla="*/ 12 h 34"/>
              <a:gd name="T86" fmla="*/ 150 w 168"/>
              <a:gd name="T87" fmla="*/ 12 h 34"/>
              <a:gd name="T88" fmla="*/ 141 w 168"/>
              <a:gd name="T89" fmla="*/ 15 h 34"/>
              <a:gd name="T90" fmla="*/ 130 w 168"/>
              <a:gd name="T91" fmla="*/ 18 h 34"/>
              <a:gd name="T92" fmla="*/ 117 w 168"/>
              <a:gd name="T93" fmla="*/ 21 h 34"/>
              <a:gd name="T94" fmla="*/ 100 w 168"/>
              <a:gd name="T95" fmla="*/ 24 h 34"/>
              <a:gd name="T96" fmla="*/ 100 w 168"/>
              <a:gd name="T97" fmla="*/ 24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8" h="34">
                <a:moveTo>
                  <a:pt x="100" y="24"/>
                </a:moveTo>
                <a:lnTo>
                  <a:pt x="84" y="28"/>
                </a:lnTo>
                <a:lnTo>
                  <a:pt x="71" y="28"/>
                </a:lnTo>
                <a:lnTo>
                  <a:pt x="58" y="31"/>
                </a:lnTo>
                <a:lnTo>
                  <a:pt x="47" y="31"/>
                </a:lnTo>
                <a:lnTo>
                  <a:pt x="38" y="34"/>
                </a:lnTo>
                <a:lnTo>
                  <a:pt x="31" y="34"/>
                </a:lnTo>
                <a:lnTo>
                  <a:pt x="27" y="34"/>
                </a:lnTo>
                <a:lnTo>
                  <a:pt x="24" y="34"/>
                </a:lnTo>
                <a:lnTo>
                  <a:pt x="20" y="34"/>
                </a:lnTo>
                <a:lnTo>
                  <a:pt x="16" y="34"/>
                </a:lnTo>
                <a:lnTo>
                  <a:pt x="11" y="34"/>
                </a:lnTo>
                <a:lnTo>
                  <a:pt x="7" y="34"/>
                </a:lnTo>
                <a:lnTo>
                  <a:pt x="5" y="31"/>
                </a:lnTo>
                <a:lnTo>
                  <a:pt x="2" y="31"/>
                </a:lnTo>
                <a:lnTo>
                  <a:pt x="0" y="28"/>
                </a:lnTo>
                <a:lnTo>
                  <a:pt x="0" y="28"/>
                </a:lnTo>
                <a:lnTo>
                  <a:pt x="0" y="24"/>
                </a:lnTo>
                <a:lnTo>
                  <a:pt x="2" y="24"/>
                </a:lnTo>
                <a:lnTo>
                  <a:pt x="9" y="21"/>
                </a:lnTo>
                <a:lnTo>
                  <a:pt x="16" y="21"/>
                </a:lnTo>
                <a:lnTo>
                  <a:pt x="24" y="18"/>
                </a:lnTo>
                <a:lnTo>
                  <a:pt x="35" y="15"/>
                </a:lnTo>
                <a:lnTo>
                  <a:pt x="49" y="12"/>
                </a:lnTo>
                <a:lnTo>
                  <a:pt x="64" y="9"/>
                </a:lnTo>
                <a:lnTo>
                  <a:pt x="80" y="6"/>
                </a:lnTo>
                <a:lnTo>
                  <a:pt x="95" y="3"/>
                </a:lnTo>
                <a:lnTo>
                  <a:pt x="108" y="0"/>
                </a:lnTo>
                <a:lnTo>
                  <a:pt x="119" y="0"/>
                </a:lnTo>
                <a:lnTo>
                  <a:pt x="128" y="0"/>
                </a:lnTo>
                <a:lnTo>
                  <a:pt x="137" y="0"/>
                </a:lnTo>
                <a:lnTo>
                  <a:pt x="144" y="0"/>
                </a:lnTo>
                <a:lnTo>
                  <a:pt x="148" y="0"/>
                </a:lnTo>
                <a:lnTo>
                  <a:pt x="157" y="0"/>
                </a:lnTo>
                <a:lnTo>
                  <a:pt x="159" y="3"/>
                </a:lnTo>
                <a:lnTo>
                  <a:pt x="164" y="3"/>
                </a:lnTo>
                <a:lnTo>
                  <a:pt x="166" y="3"/>
                </a:lnTo>
                <a:lnTo>
                  <a:pt x="166" y="3"/>
                </a:lnTo>
                <a:lnTo>
                  <a:pt x="168" y="6"/>
                </a:lnTo>
                <a:lnTo>
                  <a:pt x="168" y="6"/>
                </a:lnTo>
                <a:lnTo>
                  <a:pt x="166" y="9"/>
                </a:lnTo>
                <a:lnTo>
                  <a:pt x="164" y="9"/>
                </a:lnTo>
                <a:lnTo>
                  <a:pt x="159" y="12"/>
                </a:lnTo>
                <a:lnTo>
                  <a:pt x="150" y="12"/>
                </a:lnTo>
                <a:lnTo>
                  <a:pt x="141" y="15"/>
                </a:lnTo>
                <a:lnTo>
                  <a:pt x="130" y="18"/>
                </a:lnTo>
                <a:lnTo>
                  <a:pt x="117" y="21"/>
                </a:lnTo>
                <a:lnTo>
                  <a:pt x="100" y="24"/>
                </a:lnTo>
                <a:lnTo>
                  <a:pt x="10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6" name="Freeform 311">
            <a:extLst>
              <a:ext uri="{FF2B5EF4-FFF2-40B4-BE49-F238E27FC236}">
                <a16:creationId xmlns:a16="http://schemas.microsoft.com/office/drawing/2014/main" xmlns="" id="{4A6470B9-4A17-49D6-A61B-998501CAB30D}"/>
              </a:ext>
            </a:extLst>
          </p:cNvPr>
          <p:cNvSpPr>
            <a:spLocks/>
          </p:cNvSpPr>
          <p:nvPr/>
        </p:nvSpPr>
        <p:spPr bwMode="auto">
          <a:xfrm>
            <a:off x="9416986" y="4071000"/>
            <a:ext cx="318488" cy="1047236"/>
          </a:xfrm>
          <a:custGeom>
            <a:avLst/>
            <a:gdLst>
              <a:gd name="T0" fmla="*/ 6 w 53"/>
              <a:gd name="T1" fmla="*/ 13 h 118"/>
              <a:gd name="T2" fmla="*/ 4 w 53"/>
              <a:gd name="T3" fmla="*/ 10 h 118"/>
              <a:gd name="T4" fmla="*/ 2 w 53"/>
              <a:gd name="T5" fmla="*/ 10 h 118"/>
              <a:gd name="T6" fmla="*/ 0 w 53"/>
              <a:gd name="T7" fmla="*/ 7 h 118"/>
              <a:gd name="T8" fmla="*/ 0 w 53"/>
              <a:gd name="T9" fmla="*/ 4 h 118"/>
              <a:gd name="T10" fmla="*/ 0 w 53"/>
              <a:gd name="T11" fmla="*/ 4 h 118"/>
              <a:gd name="T12" fmla="*/ 4 w 53"/>
              <a:gd name="T13" fmla="*/ 0 h 118"/>
              <a:gd name="T14" fmla="*/ 6 w 53"/>
              <a:gd name="T15" fmla="*/ 0 h 118"/>
              <a:gd name="T16" fmla="*/ 13 w 53"/>
              <a:gd name="T17" fmla="*/ 0 h 118"/>
              <a:gd name="T18" fmla="*/ 26 w 53"/>
              <a:gd name="T19" fmla="*/ 0 h 118"/>
              <a:gd name="T20" fmla="*/ 33 w 53"/>
              <a:gd name="T21" fmla="*/ 0 h 118"/>
              <a:gd name="T22" fmla="*/ 39 w 53"/>
              <a:gd name="T23" fmla="*/ 4 h 118"/>
              <a:gd name="T24" fmla="*/ 46 w 53"/>
              <a:gd name="T25" fmla="*/ 7 h 118"/>
              <a:gd name="T26" fmla="*/ 50 w 53"/>
              <a:gd name="T27" fmla="*/ 10 h 118"/>
              <a:gd name="T28" fmla="*/ 53 w 53"/>
              <a:gd name="T29" fmla="*/ 10 h 118"/>
              <a:gd name="T30" fmla="*/ 53 w 53"/>
              <a:gd name="T31" fmla="*/ 13 h 118"/>
              <a:gd name="T32" fmla="*/ 53 w 53"/>
              <a:gd name="T33" fmla="*/ 16 h 118"/>
              <a:gd name="T34" fmla="*/ 53 w 53"/>
              <a:gd name="T35" fmla="*/ 16 h 118"/>
              <a:gd name="T36" fmla="*/ 50 w 53"/>
              <a:gd name="T37" fmla="*/ 19 h 118"/>
              <a:gd name="T38" fmla="*/ 50 w 53"/>
              <a:gd name="T39" fmla="*/ 22 h 118"/>
              <a:gd name="T40" fmla="*/ 48 w 53"/>
              <a:gd name="T41" fmla="*/ 25 h 118"/>
              <a:gd name="T42" fmla="*/ 48 w 53"/>
              <a:gd name="T43" fmla="*/ 31 h 118"/>
              <a:gd name="T44" fmla="*/ 48 w 53"/>
              <a:gd name="T45" fmla="*/ 37 h 118"/>
              <a:gd name="T46" fmla="*/ 46 w 53"/>
              <a:gd name="T47" fmla="*/ 50 h 118"/>
              <a:gd name="T48" fmla="*/ 46 w 53"/>
              <a:gd name="T49" fmla="*/ 62 h 118"/>
              <a:gd name="T50" fmla="*/ 46 w 53"/>
              <a:gd name="T51" fmla="*/ 77 h 118"/>
              <a:gd name="T52" fmla="*/ 44 w 53"/>
              <a:gd name="T53" fmla="*/ 96 h 118"/>
              <a:gd name="T54" fmla="*/ 44 w 53"/>
              <a:gd name="T55" fmla="*/ 114 h 118"/>
              <a:gd name="T56" fmla="*/ 13 w 53"/>
              <a:gd name="T57" fmla="*/ 118 h 118"/>
              <a:gd name="T58" fmla="*/ 13 w 53"/>
              <a:gd name="T59" fmla="*/ 99 h 118"/>
              <a:gd name="T60" fmla="*/ 13 w 53"/>
              <a:gd name="T61" fmla="*/ 84 h 118"/>
              <a:gd name="T62" fmla="*/ 15 w 53"/>
              <a:gd name="T63" fmla="*/ 68 h 118"/>
              <a:gd name="T64" fmla="*/ 15 w 53"/>
              <a:gd name="T65" fmla="*/ 53 h 118"/>
              <a:gd name="T66" fmla="*/ 15 w 53"/>
              <a:gd name="T67" fmla="*/ 44 h 118"/>
              <a:gd name="T68" fmla="*/ 13 w 53"/>
              <a:gd name="T69" fmla="*/ 34 h 118"/>
              <a:gd name="T70" fmla="*/ 13 w 53"/>
              <a:gd name="T71" fmla="*/ 28 h 118"/>
              <a:gd name="T72" fmla="*/ 13 w 53"/>
              <a:gd name="T73" fmla="*/ 25 h 118"/>
              <a:gd name="T74" fmla="*/ 11 w 53"/>
              <a:gd name="T75" fmla="*/ 19 h 118"/>
              <a:gd name="T76" fmla="*/ 11 w 53"/>
              <a:gd name="T77" fmla="*/ 16 h 118"/>
              <a:gd name="T78" fmla="*/ 8 w 53"/>
              <a:gd name="T79" fmla="*/ 13 h 118"/>
              <a:gd name="T80" fmla="*/ 6 w 53"/>
              <a:gd name="T81" fmla="*/ 13 h 118"/>
              <a:gd name="T82" fmla="*/ 6 w 53"/>
              <a:gd name="T83" fmla="*/ 13 h 1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3" h="118">
                <a:moveTo>
                  <a:pt x="6" y="13"/>
                </a:moveTo>
                <a:lnTo>
                  <a:pt x="4" y="10"/>
                </a:lnTo>
                <a:lnTo>
                  <a:pt x="2" y="10"/>
                </a:lnTo>
                <a:lnTo>
                  <a:pt x="0" y="7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6" y="0"/>
                </a:lnTo>
                <a:lnTo>
                  <a:pt x="13" y="0"/>
                </a:lnTo>
                <a:lnTo>
                  <a:pt x="26" y="0"/>
                </a:lnTo>
                <a:lnTo>
                  <a:pt x="33" y="0"/>
                </a:lnTo>
                <a:lnTo>
                  <a:pt x="39" y="4"/>
                </a:lnTo>
                <a:lnTo>
                  <a:pt x="46" y="7"/>
                </a:lnTo>
                <a:lnTo>
                  <a:pt x="50" y="10"/>
                </a:lnTo>
                <a:lnTo>
                  <a:pt x="53" y="10"/>
                </a:lnTo>
                <a:lnTo>
                  <a:pt x="53" y="13"/>
                </a:lnTo>
                <a:lnTo>
                  <a:pt x="53" y="16"/>
                </a:lnTo>
                <a:lnTo>
                  <a:pt x="53" y="16"/>
                </a:lnTo>
                <a:lnTo>
                  <a:pt x="50" y="19"/>
                </a:lnTo>
                <a:lnTo>
                  <a:pt x="50" y="22"/>
                </a:lnTo>
                <a:lnTo>
                  <a:pt x="48" y="25"/>
                </a:lnTo>
                <a:lnTo>
                  <a:pt x="48" y="31"/>
                </a:lnTo>
                <a:lnTo>
                  <a:pt x="48" y="37"/>
                </a:lnTo>
                <a:lnTo>
                  <a:pt x="46" y="50"/>
                </a:lnTo>
                <a:lnTo>
                  <a:pt x="46" y="62"/>
                </a:lnTo>
                <a:lnTo>
                  <a:pt x="46" y="77"/>
                </a:lnTo>
                <a:lnTo>
                  <a:pt x="44" y="96"/>
                </a:lnTo>
                <a:lnTo>
                  <a:pt x="44" y="114"/>
                </a:lnTo>
                <a:lnTo>
                  <a:pt x="13" y="118"/>
                </a:lnTo>
                <a:lnTo>
                  <a:pt x="13" y="99"/>
                </a:lnTo>
                <a:lnTo>
                  <a:pt x="13" y="84"/>
                </a:lnTo>
                <a:lnTo>
                  <a:pt x="15" y="68"/>
                </a:lnTo>
                <a:lnTo>
                  <a:pt x="15" y="53"/>
                </a:lnTo>
                <a:lnTo>
                  <a:pt x="15" y="44"/>
                </a:lnTo>
                <a:lnTo>
                  <a:pt x="13" y="34"/>
                </a:lnTo>
                <a:lnTo>
                  <a:pt x="13" y="28"/>
                </a:lnTo>
                <a:lnTo>
                  <a:pt x="13" y="25"/>
                </a:lnTo>
                <a:lnTo>
                  <a:pt x="11" y="19"/>
                </a:lnTo>
                <a:lnTo>
                  <a:pt x="11" y="16"/>
                </a:lnTo>
                <a:lnTo>
                  <a:pt x="8" y="13"/>
                </a:lnTo>
                <a:lnTo>
                  <a:pt x="6" y="13"/>
                </a:lnTo>
                <a:lnTo>
                  <a:pt x="6" y="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7" name="Freeform 313">
            <a:extLst>
              <a:ext uri="{FF2B5EF4-FFF2-40B4-BE49-F238E27FC236}">
                <a16:creationId xmlns:a16="http://schemas.microsoft.com/office/drawing/2014/main" xmlns="" id="{72CF62FF-FF43-4702-B6B2-AE7F868175D0}"/>
              </a:ext>
            </a:extLst>
          </p:cNvPr>
          <p:cNvSpPr>
            <a:spLocks/>
          </p:cNvSpPr>
          <p:nvPr/>
        </p:nvSpPr>
        <p:spPr bwMode="auto">
          <a:xfrm>
            <a:off x="8659831" y="4896361"/>
            <a:ext cx="1790732" cy="434872"/>
          </a:xfrm>
          <a:custGeom>
            <a:avLst/>
            <a:gdLst>
              <a:gd name="T0" fmla="*/ 298 w 298"/>
              <a:gd name="T1" fmla="*/ 15 h 49"/>
              <a:gd name="T2" fmla="*/ 295 w 298"/>
              <a:gd name="T3" fmla="*/ 21 h 49"/>
              <a:gd name="T4" fmla="*/ 289 w 298"/>
              <a:gd name="T5" fmla="*/ 21 h 49"/>
              <a:gd name="T6" fmla="*/ 276 w 298"/>
              <a:gd name="T7" fmla="*/ 21 h 49"/>
              <a:gd name="T8" fmla="*/ 256 w 298"/>
              <a:gd name="T9" fmla="*/ 21 h 49"/>
              <a:gd name="T10" fmla="*/ 229 w 298"/>
              <a:gd name="T11" fmla="*/ 25 h 49"/>
              <a:gd name="T12" fmla="*/ 205 w 298"/>
              <a:gd name="T13" fmla="*/ 28 h 49"/>
              <a:gd name="T14" fmla="*/ 185 w 298"/>
              <a:gd name="T15" fmla="*/ 31 h 49"/>
              <a:gd name="T16" fmla="*/ 161 w 298"/>
              <a:gd name="T17" fmla="*/ 34 h 49"/>
              <a:gd name="T18" fmla="*/ 132 w 298"/>
              <a:gd name="T19" fmla="*/ 37 h 49"/>
              <a:gd name="T20" fmla="*/ 101 w 298"/>
              <a:gd name="T21" fmla="*/ 43 h 49"/>
              <a:gd name="T22" fmla="*/ 75 w 298"/>
              <a:gd name="T23" fmla="*/ 46 h 49"/>
              <a:gd name="T24" fmla="*/ 55 w 298"/>
              <a:gd name="T25" fmla="*/ 49 h 49"/>
              <a:gd name="T26" fmla="*/ 42 w 298"/>
              <a:gd name="T27" fmla="*/ 49 h 49"/>
              <a:gd name="T28" fmla="*/ 26 w 298"/>
              <a:gd name="T29" fmla="*/ 49 h 49"/>
              <a:gd name="T30" fmla="*/ 6 w 298"/>
              <a:gd name="T31" fmla="*/ 43 h 49"/>
              <a:gd name="T32" fmla="*/ 0 w 298"/>
              <a:gd name="T33" fmla="*/ 40 h 49"/>
              <a:gd name="T34" fmla="*/ 0 w 298"/>
              <a:gd name="T35" fmla="*/ 34 h 49"/>
              <a:gd name="T36" fmla="*/ 9 w 298"/>
              <a:gd name="T37" fmla="*/ 31 h 49"/>
              <a:gd name="T38" fmla="*/ 22 w 298"/>
              <a:gd name="T39" fmla="*/ 31 h 49"/>
              <a:gd name="T40" fmla="*/ 42 w 298"/>
              <a:gd name="T41" fmla="*/ 31 h 49"/>
              <a:gd name="T42" fmla="*/ 46 w 298"/>
              <a:gd name="T43" fmla="*/ 31 h 49"/>
              <a:gd name="T44" fmla="*/ 53 w 298"/>
              <a:gd name="T45" fmla="*/ 31 h 49"/>
              <a:gd name="T46" fmla="*/ 62 w 298"/>
              <a:gd name="T47" fmla="*/ 28 h 49"/>
              <a:gd name="T48" fmla="*/ 75 w 298"/>
              <a:gd name="T49" fmla="*/ 28 h 49"/>
              <a:gd name="T50" fmla="*/ 88 w 298"/>
              <a:gd name="T51" fmla="*/ 25 h 49"/>
              <a:gd name="T52" fmla="*/ 106 w 298"/>
              <a:gd name="T53" fmla="*/ 21 h 49"/>
              <a:gd name="T54" fmla="*/ 128 w 298"/>
              <a:gd name="T55" fmla="*/ 18 h 49"/>
              <a:gd name="T56" fmla="*/ 150 w 298"/>
              <a:gd name="T57" fmla="*/ 15 h 49"/>
              <a:gd name="T58" fmla="*/ 174 w 298"/>
              <a:gd name="T59" fmla="*/ 12 h 49"/>
              <a:gd name="T60" fmla="*/ 194 w 298"/>
              <a:gd name="T61" fmla="*/ 9 h 49"/>
              <a:gd name="T62" fmla="*/ 214 w 298"/>
              <a:gd name="T63" fmla="*/ 6 h 49"/>
              <a:gd name="T64" fmla="*/ 229 w 298"/>
              <a:gd name="T65" fmla="*/ 3 h 49"/>
              <a:gd name="T66" fmla="*/ 243 w 298"/>
              <a:gd name="T67" fmla="*/ 3 h 49"/>
              <a:gd name="T68" fmla="*/ 251 w 298"/>
              <a:gd name="T69" fmla="*/ 0 h 49"/>
              <a:gd name="T70" fmla="*/ 260 w 298"/>
              <a:gd name="T71" fmla="*/ 0 h 49"/>
              <a:gd name="T72" fmla="*/ 265 w 298"/>
              <a:gd name="T73" fmla="*/ 0 h 49"/>
              <a:gd name="T74" fmla="*/ 278 w 298"/>
              <a:gd name="T75" fmla="*/ 0 h 49"/>
              <a:gd name="T76" fmla="*/ 287 w 298"/>
              <a:gd name="T77" fmla="*/ 3 h 49"/>
              <a:gd name="T78" fmla="*/ 293 w 298"/>
              <a:gd name="T79" fmla="*/ 9 h 49"/>
              <a:gd name="T80" fmla="*/ 298 w 298"/>
              <a:gd name="T81" fmla="*/ 15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98" h="49">
                <a:moveTo>
                  <a:pt x="298" y="15"/>
                </a:moveTo>
                <a:lnTo>
                  <a:pt x="298" y="15"/>
                </a:lnTo>
                <a:lnTo>
                  <a:pt x="298" y="18"/>
                </a:lnTo>
                <a:lnTo>
                  <a:pt x="295" y="21"/>
                </a:lnTo>
                <a:lnTo>
                  <a:pt x="293" y="21"/>
                </a:lnTo>
                <a:lnTo>
                  <a:pt x="289" y="21"/>
                </a:lnTo>
                <a:lnTo>
                  <a:pt x="284" y="21"/>
                </a:lnTo>
                <a:lnTo>
                  <a:pt x="276" y="21"/>
                </a:lnTo>
                <a:lnTo>
                  <a:pt x="267" y="21"/>
                </a:lnTo>
                <a:lnTo>
                  <a:pt x="256" y="21"/>
                </a:lnTo>
                <a:lnTo>
                  <a:pt x="245" y="25"/>
                </a:lnTo>
                <a:lnTo>
                  <a:pt x="229" y="25"/>
                </a:lnTo>
                <a:lnTo>
                  <a:pt x="214" y="25"/>
                </a:lnTo>
                <a:lnTo>
                  <a:pt x="205" y="28"/>
                </a:lnTo>
                <a:lnTo>
                  <a:pt x="196" y="28"/>
                </a:lnTo>
                <a:lnTo>
                  <a:pt x="185" y="31"/>
                </a:lnTo>
                <a:lnTo>
                  <a:pt x="174" y="31"/>
                </a:lnTo>
                <a:lnTo>
                  <a:pt x="161" y="34"/>
                </a:lnTo>
                <a:lnTo>
                  <a:pt x="148" y="34"/>
                </a:lnTo>
                <a:lnTo>
                  <a:pt x="132" y="37"/>
                </a:lnTo>
                <a:lnTo>
                  <a:pt x="117" y="40"/>
                </a:lnTo>
                <a:lnTo>
                  <a:pt x="101" y="43"/>
                </a:lnTo>
                <a:lnTo>
                  <a:pt x="86" y="43"/>
                </a:lnTo>
                <a:lnTo>
                  <a:pt x="75" y="46"/>
                </a:lnTo>
                <a:lnTo>
                  <a:pt x="64" y="46"/>
                </a:lnTo>
                <a:lnTo>
                  <a:pt x="55" y="49"/>
                </a:lnTo>
                <a:lnTo>
                  <a:pt x="48" y="49"/>
                </a:lnTo>
                <a:lnTo>
                  <a:pt x="42" y="49"/>
                </a:lnTo>
                <a:lnTo>
                  <a:pt x="37" y="49"/>
                </a:lnTo>
                <a:lnTo>
                  <a:pt x="26" y="49"/>
                </a:lnTo>
                <a:lnTo>
                  <a:pt x="13" y="46"/>
                </a:lnTo>
                <a:lnTo>
                  <a:pt x="6" y="43"/>
                </a:lnTo>
                <a:lnTo>
                  <a:pt x="2" y="43"/>
                </a:lnTo>
                <a:lnTo>
                  <a:pt x="0" y="40"/>
                </a:lnTo>
                <a:lnTo>
                  <a:pt x="0" y="37"/>
                </a:lnTo>
                <a:lnTo>
                  <a:pt x="0" y="34"/>
                </a:lnTo>
                <a:lnTo>
                  <a:pt x="2" y="34"/>
                </a:lnTo>
                <a:lnTo>
                  <a:pt x="9" y="31"/>
                </a:lnTo>
                <a:lnTo>
                  <a:pt x="15" y="31"/>
                </a:lnTo>
                <a:lnTo>
                  <a:pt x="22" y="31"/>
                </a:lnTo>
                <a:lnTo>
                  <a:pt x="28" y="31"/>
                </a:lnTo>
                <a:lnTo>
                  <a:pt x="42" y="31"/>
                </a:lnTo>
                <a:lnTo>
                  <a:pt x="44" y="31"/>
                </a:lnTo>
                <a:lnTo>
                  <a:pt x="46" y="31"/>
                </a:lnTo>
                <a:lnTo>
                  <a:pt x="48" y="31"/>
                </a:lnTo>
                <a:lnTo>
                  <a:pt x="53" y="31"/>
                </a:lnTo>
                <a:lnTo>
                  <a:pt x="57" y="28"/>
                </a:lnTo>
                <a:lnTo>
                  <a:pt x="62" y="28"/>
                </a:lnTo>
                <a:lnTo>
                  <a:pt x="68" y="28"/>
                </a:lnTo>
                <a:lnTo>
                  <a:pt x="75" y="28"/>
                </a:lnTo>
                <a:lnTo>
                  <a:pt x="81" y="25"/>
                </a:lnTo>
                <a:lnTo>
                  <a:pt x="88" y="25"/>
                </a:lnTo>
                <a:lnTo>
                  <a:pt x="97" y="25"/>
                </a:lnTo>
                <a:lnTo>
                  <a:pt x="106" y="21"/>
                </a:lnTo>
                <a:lnTo>
                  <a:pt x="117" y="21"/>
                </a:lnTo>
                <a:lnTo>
                  <a:pt x="128" y="18"/>
                </a:lnTo>
                <a:lnTo>
                  <a:pt x="139" y="15"/>
                </a:lnTo>
                <a:lnTo>
                  <a:pt x="150" y="15"/>
                </a:lnTo>
                <a:lnTo>
                  <a:pt x="163" y="12"/>
                </a:lnTo>
                <a:lnTo>
                  <a:pt x="174" y="12"/>
                </a:lnTo>
                <a:lnTo>
                  <a:pt x="185" y="9"/>
                </a:lnTo>
                <a:lnTo>
                  <a:pt x="194" y="9"/>
                </a:lnTo>
                <a:lnTo>
                  <a:pt x="205" y="6"/>
                </a:lnTo>
                <a:lnTo>
                  <a:pt x="214" y="6"/>
                </a:lnTo>
                <a:lnTo>
                  <a:pt x="220" y="6"/>
                </a:lnTo>
                <a:lnTo>
                  <a:pt x="229" y="3"/>
                </a:lnTo>
                <a:lnTo>
                  <a:pt x="236" y="3"/>
                </a:lnTo>
                <a:lnTo>
                  <a:pt x="243" y="3"/>
                </a:lnTo>
                <a:lnTo>
                  <a:pt x="247" y="3"/>
                </a:lnTo>
                <a:lnTo>
                  <a:pt x="251" y="0"/>
                </a:lnTo>
                <a:lnTo>
                  <a:pt x="256" y="0"/>
                </a:lnTo>
                <a:lnTo>
                  <a:pt x="260" y="0"/>
                </a:lnTo>
                <a:lnTo>
                  <a:pt x="262" y="0"/>
                </a:lnTo>
                <a:lnTo>
                  <a:pt x="265" y="0"/>
                </a:lnTo>
                <a:lnTo>
                  <a:pt x="271" y="0"/>
                </a:lnTo>
                <a:lnTo>
                  <a:pt x="278" y="0"/>
                </a:lnTo>
                <a:lnTo>
                  <a:pt x="282" y="3"/>
                </a:lnTo>
                <a:lnTo>
                  <a:pt x="287" y="3"/>
                </a:lnTo>
                <a:lnTo>
                  <a:pt x="291" y="6"/>
                </a:lnTo>
                <a:lnTo>
                  <a:pt x="293" y="9"/>
                </a:lnTo>
                <a:lnTo>
                  <a:pt x="295" y="12"/>
                </a:lnTo>
                <a:lnTo>
                  <a:pt x="298" y="15"/>
                </a:lnTo>
                <a:lnTo>
                  <a:pt x="298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8" name="Freeform 314">
            <a:extLst>
              <a:ext uri="{FF2B5EF4-FFF2-40B4-BE49-F238E27FC236}">
                <a16:creationId xmlns:a16="http://schemas.microsoft.com/office/drawing/2014/main" xmlns="" id="{82F403CD-2904-4471-AEF8-D63B67A85FC4}"/>
              </a:ext>
            </a:extLst>
          </p:cNvPr>
          <p:cNvSpPr>
            <a:spLocks/>
          </p:cNvSpPr>
          <p:nvPr/>
        </p:nvSpPr>
        <p:spPr bwMode="auto">
          <a:xfrm>
            <a:off x="9585243" y="5171485"/>
            <a:ext cx="66103" cy="763240"/>
          </a:xfrm>
          <a:custGeom>
            <a:avLst/>
            <a:gdLst>
              <a:gd name="T0" fmla="*/ 0 w 11"/>
              <a:gd name="T1" fmla="*/ 0 h 86"/>
              <a:gd name="T2" fmla="*/ 11 w 11"/>
              <a:gd name="T3" fmla="*/ 0 h 86"/>
              <a:gd name="T4" fmla="*/ 11 w 11"/>
              <a:gd name="T5" fmla="*/ 12 h 86"/>
              <a:gd name="T6" fmla="*/ 11 w 11"/>
              <a:gd name="T7" fmla="*/ 24 h 86"/>
              <a:gd name="T8" fmla="*/ 9 w 11"/>
              <a:gd name="T9" fmla="*/ 37 h 86"/>
              <a:gd name="T10" fmla="*/ 9 w 11"/>
              <a:gd name="T11" fmla="*/ 49 h 86"/>
              <a:gd name="T12" fmla="*/ 9 w 11"/>
              <a:gd name="T13" fmla="*/ 58 h 86"/>
              <a:gd name="T14" fmla="*/ 9 w 11"/>
              <a:gd name="T15" fmla="*/ 67 h 86"/>
              <a:gd name="T16" fmla="*/ 9 w 11"/>
              <a:gd name="T17" fmla="*/ 77 h 86"/>
              <a:gd name="T18" fmla="*/ 9 w 11"/>
              <a:gd name="T19" fmla="*/ 86 h 86"/>
              <a:gd name="T20" fmla="*/ 0 w 11"/>
              <a:gd name="T21" fmla="*/ 77 h 86"/>
              <a:gd name="T22" fmla="*/ 0 w 11"/>
              <a:gd name="T23" fmla="*/ 0 h 86"/>
              <a:gd name="T24" fmla="*/ 0 w 11"/>
              <a:gd name="T25" fmla="*/ 0 h 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1" h="86">
                <a:moveTo>
                  <a:pt x="0" y="0"/>
                </a:moveTo>
                <a:lnTo>
                  <a:pt x="11" y="0"/>
                </a:lnTo>
                <a:lnTo>
                  <a:pt x="11" y="12"/>
                </a:lnTo>
                <a:lnTo>
                  <a:pt x="11" y="24"/>
                </a:lnTo>
                <a:lnTo>
                  <a:pt x="9" y="37"/>
                </a:lnTo>
                <a:lnTo>
                  <a:pt x="9" y="49"/>
                </a:lnTo>
                <a:lnTo>
                  <a:pt x="9" y="58"/>
                </a:lnTo>
                <a:lnTo>
                  <a:pt x="9" y="67"/>
                </a:lnTo>
                <a:lnTo>
                  <a:pt x="9" y="77"/>
                </a:lnTo>
                <a:lnTo>
                  <a:pt x="9" y="86"/>
                </a:lnTo>
                <a:lnTo>
                  <a:pt x="0" y="77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89" name="Freeform 315">
            <a:extLst>
              <a:ext uri="{FF2B5EF4-FFF2-40B4-BE49-F238E27FC236}">
                <a16:creationId xmlns:a16="http://schemas.microsoft.com/office/drawing/2014/main" xmlns="" id="{111712E3-D51C-4849-82EC-F47F9335CB0F}"/>
              </a:ext>
            </a:extLst>
          </p:cNvPr>
          <p:cNvSpPr>
            <a:spLocks/>
          </p:cNvSpPr>
          <p:nvPr/>
        </p:nvSpPr>
        <p:spPr bwMode="auto">
          <a:xfrm>
            <a:off x="9573224" y="5331233"/>
            <a:ext cx="624954" cy="248497"/>
          </a:xfrm>
          <a:custGeom>
            <a:avLst/>
            <a:gdLst>
              <a:gd name="T0" fmla="*/ 0 w 104"/>
              <a:gd name="T1" fmla="*/ 13 h 28"/>
              <a:gd name="T2" fmla="*/ 7 w 104"/>
              <a:gd name="T3" fmla="*/ 13 h 28"/>
              <a:gd name="T4" fmla="*/ 18 w 104"/>
              <a:gd name="T5" fmla="*/ 13 h 28"/>
              <a:gd name="T6" fmla="*/ 22 w 104"/>
              <a:gd name="T7" fmla="*/ 9 h 28"/>
              <a:gd name="T8" fmla="*/ 29 w 104"/>
              <a:gd name="T9" fmla="*/ 9 h 28"/>
              <a:gd name="T10" fmla="*/ 35 w 104"/>
              <a:gd name="T11" fmla="*/ 6 h 28"/>
              <a:gd name="T12" fmla="*/ 42 w 104"/>
              <a:gd name="T13" fmla="*/ 6 h 28"/>
              <a:gd name="T14" fmla="*/ 49 w 104"/>
              <a:gd name="T15" fmla="*/ 3 h 28"/>
              <a:gd name="T16" fmla="*/ 55 w 104"/>
              <a:gd name="T17" fmla="*/ 3 h 28"/>
              <a:gd name="T18" fmla="*/ 60 w 104"/>
              <a:gd name="T19" fmla="*/ 3 h 28"/>
              <a:gd name="T20" fmla="*/ 64 w 104"/>
              <a:gd name="T21" fmla="*/ 3 h 28"/>
              <a:gd name="T22" fmla="*/ 68 w 104"/>
              <a:gd name="T23" fmla="*/ 0 h 28"/>
              <a:gd name="T24" fmla="*/ 73 w 104"/>
              <a:gd name="T25" fmla="*/ 0 h 28"/>
              <a:gd name="T26" fmla="*/ 75 w 104"/>
              <a:gd name="T27" fmla="*/ 0 h 28"/>
              <a:gd name="T28" fmla="*/ 75 w 104"/>
              <a:gd name="T29" fmla="*/ 0 h 28"/>
              <a:gd name="T30" fmla="*/ 79 w 104"/>
              <a:gd name="T31" fmla="*/ 0 h 28"/>
              <a:gd name="T32" fmla="*/ 82 w 104"/>
              <a:gd name="T33" fmla="*/ 0 h 28"/>
              <a:gd name="T34" fmla="*/ 86 w 104"/>
              <a:gd name="T35" fmla="*/ 3 h 28"/>
              <a:gd name="T36" fmla="*/ 93 w 104"/>
              <a:gd name="T37" fmla="*/ 3 h 28"/>
              <a:gd name="T38" fmla="*/ 97 w 104"/>
              <a:gd name="T39" fmla="*/ 6 h 28"/>
              <a:gd name="T40" fmla="*/ 99 w 104"/>
              <a:gd name="T41" fmla="*/ 9 h 28"/>
              <a:gd name="T42" fmla="*/ 102 w 104"/>
              <a:gd name="T43" fmla="*/ 9 h 28"/>
              <a:gd name="T44" fmla="*/ 104 w 104"/>
              <a:gd name="T45" fmla="*/ 13 h 28"/>
              <a:gd name="T46" fmla="*/ 102 w 104"/>
              <a:gd name="T47" fmla="*/ 16 h 28"/>
              <a:gd name="T48" fmla="*/ 99 w 104"/>
              <a:gd name="T49" fmla="*/ 16 h 28"/>
              <a:gd name="T50" fmla="*/ 97 w 104"/>
              <a:gd name="T51" fmla="*/ 16 h 28"/>
              <a:gd name="T52" fmla="*/ 95 w 104"/>
              <a:gd name="T53" fmla="*/ 19 h 28"/>
              <a:gd name="T54" fmla="*/ 91 w 104"/>
              <a:gd name="T55" fmla="*/ 19 h 28"/>
              <a:gd name="T56" fmla="*/ 86 w 104"/>
              <a:gd name="T57" fmla="*/ 19 h 28"/>
              <a:gd name="T58" fmla="*/ 82 w 104"/>
              <a:gd name="T59" fmla="*/ 19 h 28"/>
              <a:gd name="T60" fmla="*/ 75 w 104"/>
              <a:gd name="T61" fmla="*/ 22 h 28"/>
              <a:gd name="T62" fmla="*/ 66 w 104"/>
              <a:gd name="T63" fmla="*/ 22 h 28"/>
              <a:gd name="T64" fmla="*/ 60 w 104"/>
              <a:gd name="T65" fmla="*/ 22 h 28"/>
              <a:gd name="T66" fmla="*/ 51 w 104"/>
              <a:gd name="T67" fmla="*/ 25 h 28"/>
              <a:gd name="T68" fmla="*/ 42 w 104"/>
              <a:gd name="T69" fmla="*/ 25 h 28"/>
              <a:gd name="T70" fmla="*/ 33 w 104"/>
              <a:gd name="T71" fmla="*/ 25 h 28"/>
              <a:gd name="T72" fmla="*/ 22 w 104"/>
              <a:gd name="T73" fmla="*/ 25 h 28"/>
              <a:gd name="T74" fmla="*/ 0 w 104"/>
              <a:gd name="T75" fmla="*/ 28 h 28"/>
              <a:gd name="T76" fmla="*/ 0 w 104"/>
              <a:gd name="T77" fmla="*/ 13 h 28"/>
              <a:gd name="T78" fmla="*/ 0 w 104"/>
              <a:gd name="T79" fmla="*/ 13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04" h="28">
                <a:moveTo>
                  <a:pt x="0" y="13"/>
                </a:moveTo>
                <a:lnTo>
                  <a:pt x="7" y="13"/>
                </a:lnTo>
                <a:lnTo>
                  <a:pt x="18" y="13"/>
                </a:lnTo>
                <a:lnTo>
                  <a:pt x="22" y="9"/>
                </a:lnTo>
                <a:lnTo>
                  <a:pt x="29" y="9"/>
                </a:lnTo>
                <a:lnTo>
                  <a:pt x="35" y="6"/>
                </a:lnTo>
                <a:lnTo>
                  <a:pt x="42" y="6"/>
                </a:lnTo>
                <a:lnTo>
                  <a:pt x="49" y="3"/>
                </a:lnTo>
                <a:lnTo>
                  <a:pt x="55" y="3"/>
                </a:lnTo>
                <a:lnTo>
                  <a:pt x="60" y="3"/>
                </a:lnTo>
                <a:lnTo>
                  <a:pt x="64" y="3"/>
                </a:lnTo>
                <a:lnTo>
                  <a:pt x="68" y="0"/>
                </a:lnTo>
                <a:lnTo>
                  <a:pt x="73" y="0"/>
                </a:lnTo>
                <a:lnTo>
                  <a:pt x="75" y="0"/>
                </a:lnTo>
                <a:lnTo>
                  <a:pt x="75" y="0"/>
                </a:lnTo>
                <a:lnTo>
                  <a:pt x="79" y="0"/>
                </a:lnTo>
                <a:lnTo>
                  <a:pt x="82" y="0"/>
                </a:lnTo>
                <a:lnTo>
                  <a:pt x="86" y="3"/>
                </a:lnTo>
                <a:lnTo>
                  <a:pt x="93" y="3"/>
                </a:lnTo>
                <a:lnTo>
                  <a:pt x="97" y="6"/>
                </a:lnTo>
                <a:lnTo>
                  <a:pt x="99" y="9"/>
                </a:lnTo>
                <a:lnTo>
                  <a:pt x="102" y="9"/>
                </a:lnTo>
                <a:lnTo>
                  <a:pt x="104" y="13"/>
                </a:lnTo>
                <a:lnTo>
                  <a:pt x="102" y="16"/>
                </a:lnTo>
                <a:lnTo>
                  <a:pt x="99" y="16"/>
                </a:lnTo>
                <a:lnTo>
                  <a:pt x="97" y="16"/>
                </a:lnTo>
                <a:lnTo>
                  <a:pt x="95" y="19"/>
                </a:lnTo>
                <a:lnTo>
                  <a:pt x="91" y="19"/>
                </a:lnTo>
                <a:lnTo>
                  <a:pt x="86" y="19"/>
                </a:lnTo>
                <a:lnTo>
                  <a:pt x="82" y="19"/>
                </a:lnTo>
                <a:lnTo>
                  <a:pt x="75" y="22"/>
                </a:lnTo>
                <a:lnTo>
                  <a:pt x="66" y="22"/>
                </a:lnTo>
                <a:lnTo>
                  <a:pt x="60" y="22"/>
                </a:lnTo>
                <a:lnTo>
                  <a:pt x="51" y="25"/>
                </a:lnTo>
                <a:lnTo>
                  <a:pt x="42" y="25"/>
                </a:lnTo>
                <a:lnTo>
                  <a:pt x="33" y="25"/>
                </a:lnTo>
                <a:lnTo>
                  <a:pt x="22" y="25"/>
                </a:lnTo>
                <a:lnTo>
                  <a:pt x="0" y="28"/>
                </a:lnTo>
                <a:lnTo>
                  <a:pt x="0" y="13"/>
                </a:lnTo>
                <a:lnTo>
                  <a:pt x="0" y="1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0" name="Freeform 316">
            <a:extLst>
              <a:ext uri="{FF2B5EF4-FFF2-40B4-BE49-F238E27FC236}">
                <a16:creationId xmlns:a16="http://schemas.microsoft.com/office/drawing/2014/main" xmlns="" id="{BBC001E2-4F00-4A1F-8F1B-969D96C500FC}"/>
              </a:ext>
            </a:extLst>
          </p:cNvPr>
          <p:cNvSpPr>
            <a:spLocks/>
          </p:cNvSpPr>
          <p:nvPr/>
        </p:nvSpPr>
        <p:spPr bwMode="auto">
          <a:xfrm>
            <a:off x="8461530" y="5304606"/>
            <a:ext cx="847295" cy="1011737"/>
          </a:xfrm>
          <a:custGeom>
            <a:avLst/>
            <a:gdLst>
              <a:gd name="T0" fmla="*/ 68 w 141"/>
              <a:gd name="T1" fmla="*/ 59 h 114"/>
              <a:gd name="T2" fmla="*/ 77 w 141"/>
              <a:gd name="T3" fmla="*/ 49 h 114"/>
              <a:gd name="T4" fmla="*/ 83 w 141"/>
              <a:gd name="T5" fmla="*/ 40 h 114"/>
              <a:gd name="T6" fmla="*/ 90 w 141"/>
              <a:gd name="T7" fmla="*/ 34 h 114"/>
              <a:gd name="T8" fmla="*/ 95 w 141"/>
              <a:gd name="T9" fmla="*/ 28 h 114"/>
              <a:gd name="T10" fmla="*/ 97 w 141"/>
              <a:gd name="T11" fmla="*/ 22 h 114"/>
              <a:gd name="T12" fmla="*/ 99 w 141"/>
              <a:gd name="T13" fmla="*/ 16 h 114"/>
              <a:gd name="T14" fmla="*/ 99 w 141"/>
              <a:gd name="T15" fmla="*/ 12 h 114"/>
              <a:gd name="T16" fmla="*/ 99 w 141"/>
              <a:gd name="T17" fmla="*/ 9 h 114"/>
              <a:gd name="T18" fmla="*/ 99 w 141"/>
              <a:gd name="T19" fmla="*/ 6 h 114"/>
              <a:gd name="T20" fmla="*/ 99 w 141"/>
              <a:gd name="T21" fmla="*/ 3 h 114"/>
              <a:gd name="T22" fmla="*/ 101 w 141"/>
              <a:gd name="T23" fmla="*/ 3 h 114"/>
              <a:gd name="T24" fmla="*/ 106 w 141"/>
              <a:gd name="T25" fmla="*/ 0 h 114"/>
              <a:gd name="T26" fmla="*/ 110 w 141"/>
              <a:gd name="T27" fmla="*/ 0 h 114"/>
              <a:gd name="T28" fmla="*/ 117 w 141"/>
              <a:gd name="T29" fmla="*/ 0 h 114"/>
              <a:gd name="T30" fmla="*/ 121 w 141"/>
              <a:gd name="T31" fmla="*/ 3 h 114"/>
              <a:gd name="T32" fmla="*/ 128 w 141"/>
              <a:gd name="T33" fmla="*/ 6 h 114"/>
              <a:gd name="T34" fmla="*/ 134 w 141"/>
              <a:gd name="T35" fmla="*/ 9 h 114"/>
              <a:gd name="T36" fmla="*/ 139 w 141"/>
              <a:gd name="T37" fmla="*/ 12 h 114"/>
              <a:gd name="T38" fmla="*/ 141 w 141"/>
              <a:gd name="T39" fmla="*/ 16 h 114"/>
              <a:gd name="T40" fmla="*/ 141 w 141"/>
              <a:gd name="T41" fmla="*/ 16 h 114"/>
              <a:gd name="T42" fmla="*/ 141 w 141"/>
              <a:gd name="T43" fmla="*/ 19 h 114"/>
              <a:gd name="T44" fmla="*/ 139 w 141"/>
              <a:gd name="T45" fmla="*/ 22 h 114"/>
              <a:gd name="T46" fmla="*/ 136 w 141"/>
              <a:gd name="T47" fmla="*/ 28 h 114"/>
              <a:gd name="T48" fmla="*/ 132 w 141"/>
              <a:gd name="T49" fmla="*/ 31 h 114"/>
              <a:gd name="T50" fmla="*/ 130 w 141"/>
              <a:gd name="T51" fmla="*/ 34 h 114"/>
              <a:gd name="T52" fmla="*/ 128 w 141"/>
              <a:gd name="T53" fmla="*/ 37 h 114"/>
              <a:gd name="T54" fmla="*/ 125 w 141"/>
              <a:gd name="T55" fmla="*/ 40 h 114"/>
              <a:gd name="T56" fmla="*/ 121 w 141"/>
              <a:gd name="T57" fmla="*/ 46 h 114"/>
              <a:gd name="T58" fmla="*/ 112 w 141"/>
              <a:gd name="T59" fmla="*/ 56 h 114"/>
              <a:gd name="T60" fmla="*/ 101 w 141"/>
              <a:gd name="T61" fmla="*/ 65 h 114"/>
              <a:gd name="T62" fmla="*/ 88 w 141"/>
              <a:gd name="T63" fmla="*/ 74 h 114"/>
              <a:gd name="T64" fmla="*/ 72 w 141"/>
              <a:gd name="T65" fmla="*/ 86 h 114"/>
              <a:gd name="T66" fmla="*/ 57 w 141"/>
              <a:gd name="T67" fmla="*/ 93 h 114"/>
              <a:gd name="T68" fmla="*/ 42 w 141"/>
              <a:gd name="T69" fmla="*/ 102 h 114"/>
              <a:gd name="T70" fmla="*/ 31 w 141"/>
              <a:gd name="T71" fmla="*/ 105 h 114"/>
              <a:gd name="T72" fmla="*/ 24 w 141"/>
              <a:gd name="T73" fmla="*/ 108 h 114"/>
              <a:gd name="T74" fmla="*/ 17 w 141"/>
              <a:gd name="T75" fmla="*/ 111 h 114"/>
              <a:gd name="T76" fmla="*/ 11 w 141"/>
              <a:gd name="T77" fmla="*/ 111 h 114"/>
              <a:gd name="T78" fmla="*/ 6 w 141"/>
              <a:gd name="T79" fmla="*/ 114 h 114"/>
              <a:gd name="T80" fmla="*/ 4 w 141"/>
              <a:gd name="T81" fmla="*/ 114 h 114"/>
              <a:gd name="T82" fmla="*/ 2 w 141"/>
              <a:gd name="T83" fmla="*/ 114 h 114"/>
              <a:gd name="T84" fmla="*/ 0 w 141"/>
              <a:gd name="T85" fmla="*/ 114 h 114"/>
              <a:gd name="T86" fmla="*/ 0 w 141"/>
              <a:gd name="T87" fmla="*/ 111 h 114"/>
              <a:gd name="T88" fmla="*/ 2 w 141"/>
              <a:gd name="T89" fmla="*/ 111 h 114"/>
              <a:gd name="T90" fmla="*/ 2 w 141"/>
              <a:gd name="T91" fmla="*/ 108 h 114"/>
              <a:gd name="T92" fmla="*/ 6 w 141"/>
              <a:gd name="T93" fmla="*/ 105 h 114"/>
              <a:gd name="T94" fmla="*/ 8 w 141"/>
              <a:gd name="T95" fmla="*/ 102 h 114"/>
              <a:gd name="T96" fmla="*/ 13 w 141"/>
              <a:gd name="T97" fmla="*/ 99 h 114"/>
              <a:gd name="T98" fmla="*/ 19 w 141"/>
              <a:gd name="T99" fmla="*/ 96 h 114"/>
              <a:gd name="T100" fmla="*/ 26 w 141"/>
              <a:gd name="T101" fmla="*/ 93 h 114"/>
              <a:gd name="T102" fmla="*/ 39 w 141"/>
              <a:gd name="T103" fmla="*/ 83 h 114"/>
              <a:gd name="T104" fmla="*/ 50 w 141"/>
              <a:gd name="T105" fmla="*/ 74 h 114"/>
              <a:gd name="T106" fmla="*/ 59 w 141"/>
              <a:gd name="T107" fmla="*/ 65 h 114"/>
              <a:gd name="T108" fmla="*/ 68 w 141"/>
              <a:gd name="T109" fmla="*/ 59 h 114"/>
              <a:gd name="T110" fmla="*/ 68 w 141"/>
              <a:gd name="T111" fmla="*/ 59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1" h="114">
                <a:moveTo>
                  <a:pt x="68" y="59"/>
                </a:moveTo>
                <a:lnTo>
                  <a:pt x="77" y="49"/>
                </a:lnTo>
                <a:lnTo>
                  <a:pt x="83" y="40"/>
                </a:lnTo>
                <a:lnTo>
                  <a:pt x="90" y="34"/>
                </a:lnTo>
                <a:lnTo>
                  <a:pt x="95" y="28"/>
                </a:lnTo>
                <a:lnTo>
                  <a:pt x="97" y="22"/>
                </a:lnTo>
                <a:lnTo>
                  <a:pt x="99" y="16"/>
                </a:lnTo>
                <a:lnTo>
                  <a:pt x="99" y="12"/>
                </a:lnTo>
                <a:lnTo>
                  <a:pt x="99" y="9"/>
                </a:lnTo>
                <a:lnTo>
                  <a:pt x="99" y="6"/>
                </a:lnTo>
                <a:lnTo>
                  <a:pt x="99" y="3"/>
                </a:lnTo>
                <a:lnTo>
                  <a:pt x="101" y="3"/>
                </a:lnTo>
                <a:lnTo>
                  <a:pt x="106" y="0"/>
                </a:lnTo>
                <a:lnTo>
                  <a:pt x="110" y="0"/>
                </a:lnTo>
                <a:lnTo>
                  <a:pt x="117" y="0"/>
                </a:lnTo>
                <a:lnTo>
                  <a:pt x="121" y="3"/>
                </a:lnTo>
                <a:lnTo>
                  <a:pt x="128" y="6"/>
                </a:lnTo>
                <a:lnTo>
                  <a:pt x="134" y="9"/>
                </a:lnTo>
                <a:lnTo>
                  <a:pt x="139" y="12"/>
                </a:lnTo>
                <a:lnTo>
                  <a:pt x="141" y="16"/>
                </a:lnTo>
                <a:lnTo>
                  <a:pt x="141" y="16"/>
                </a:lnTo>
                <a:lnTo>
                  <a:pt x="141" y="19"/>
                </a:lnTo>
                <a:lnTo>
                  <a:pt x="139" y="22"/>
                </a:lnTo>
                <a:lnTo>
                  <a:pt x="136" y="28"/>
                </a:lnTo>
                <a:lnTo>
                  <a:pt x="132" y="31"/>
                </a:lnTo>
                <a:lnTo>
                  <a:pt x="130" y="34"/>
                </a:lnTo>
                <a:lnTo>
                  <a:pt x="128" y="37"/>
                </a:lnTo>
                <a:lnTo>
                  <a:pt x="125" y="40"/>
                </a:lnTo>
                <a:lnTo>
                  <a:pt x="121" y="46"/>
                </a:lnTo>
                <a:lnTo>
                  <a:pt x="112" y="56"/>
                </a:lnTo>
                <a:lnTo>
                  <a:pt x="101" y="65"/>
                </a:lnTo>
                <a:lnTo>
                  <a:pt x="88" y="74"/>
                </a:lnTo>
                <a:lnTo>
                  <a:pt x="72" y="86"/>
                </a:lnTo>
                <a:lnTo>
                  <a:pt x="57" y="93"/>
                </a:lnTo>
                <a:lnTo>
                  <a:pt x="42" y="102"/>
                </a:lnTo>
                <a:lnTo>
                  <a:pt x="31" y="105"/>
                </a:lnTo>
                <a:lnTo>
                  <a:pt x="24" y="108"/>
                </a:lnTo>
                <a:lnTo>
                  <a:pt x="17" y="111"/>
                </a:lnTo>
                <a:lnTo>
                  <a:pt x="11" y="111"/>
                </a:lnTo>
                <a:lnTo>
                  <a:pt x="6" y="114"/>
                </a:lnTo>
                <a:lnTo>
                  <a:pt x="4" y="114"/>
                </a:lnTo>
                <a:lnTo>
                  <a:pt x="2" y="114"/>
                </a:lnTo>
                <a:lnTo>
                  <a:pt x="0" y="114"/>
                </a:lnTo>
                <a:lnTo>
                  <a:pt x="0" y="111"/>
                </a:lnTo>
                <a:lnTo>
                  <a:pt x="2" y="111"/>
                </a:lnTo>
                <a:lnTo>
                  <a:pt x="2" y="108"/>
                </a:lnTo>
                <a:lnTo>
                  <a:pt x="6" y="105"/>
                </a:lnTo>
                <a:lnTo>
                  <a:pt x="8" y="102"/>
                </a:lnTo>
                <a:lnTo>
                  <a:pt x="13" y="99"/>
                </a:lnTo>
                <a:lnTo>
                  <a:pt x="19" y="96"/>
                </a:lnTo>
                <a:lnTo>
                  <a:pt x="26" y="93"/>
                </a:lnTo>
                <a:lnTo>
                  <a:pt x="39" y="83"/>
                </a:lnTo>
                <a:lnTo>
                  <a:pt x="50" y="74"/>
                </a:lnTo>
                <a:lnTo>
                  <a:pt x="59" y="65"/>
                </a:lnTo>
                <a:lnTo>
                  <a:pt x="68" y="59"/>
                </a:lnTo>
                <a:lnTo>
                  <a:pt x="68" y="5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91" name="Freeform 317">
            <a:extLst>
              <a:ext uri="{FF2B5EF4-FFF2-40B4-BE49-F238E27FC236}">
                <a16:creationId xmlns:a16="http://schemas.microsoft.com/office/drawing/2014/main" xmlns="" id="{B1609EB9-5C42-4125-91D1-DC8C1FE40A7A}"/>
              </a:ext>
            </a:extLst>
          </p:cNvPr>
          <p:cNvSpPr>
            <a:spLocks/>
          </p:cNvSpPr>
          <p:nvPr/>
        </p:nvSpPr>
        <p:spPr bwMode="auto">
          <a:xfrm>
            <a:off x="9098502" y="5526480"/>
            <a:ext cx="1814769" cy="843117"/>
          </a:xfrm>
          <a:custGeom>
            <a:avLst/>
            <a:gdLst>
              <a:gd name="T0" fmla="*/ 302 w 302"/>
              <a:gd name="T1" fmla="*/ 77 h 95"/>
              <a:gd name="T2" fmla="*/ 300 w 302"/>
              <a:gd name="T3" fmla="*/ 80 h 95"/>
              <a:gd name="T4" fmla="*/ 298 w 302"/>
              <a:gd name="T5" fmla="*/ 80 h 95"/>
              <a:gd name="T6" fmla="*/ 295 w 302"/>
              <a:gd name="T7" fmla="*/ 83 h 95"/>
              <a:gd name="T8" fmla="*/ 291 w 302"/>
              <a:gd name="T9" fmla="*/ 83 h 95"/>
              <a:gd name="T10" fmla="*/ 284 w 302"/>
              <a:gd name="T11" fmla="*/ 86 h 95"/>
              <a:gd name="T12" fmla="*/ 278 w 302"/>
              <a:gd name="T13" fmla="*/ 86 h 95"/>
              <a:gd name="T14" fmla="*/ 269 w 302"/>
              <a:gd name="T15" fmla="*/ 89 h 95"/>
              <a:gd name="T16" fmla="*/ 258 w 302"/>
              <a:gd name="T17" fmla="*/ 89 h 95"/>
              <a:gd name="T18" fmla="*/ 247 w 302"/>
              <a:gd name="T19" fmla="*/ 89 h 95"/>
              <a:gd name="T20" fmla="*/ 238 w 302"/>
              <a:gd name="T21" fmla="*/ 92 h 95"/>
              <a:gd name="T22" fmla="*/ 229 w 302"/>
              <a:gd name="T23" fmla="*/ 92 h 95"/>
              <a:gd name="T24" fmla="*/ 220 w 302"/>
              <a:gd name="T25" fmla="*/ 92 h 95"/>
              <a:gd name="T26" fmla="*/ 211 w 302"/>
              <a:gd name="T27" fmla="*/ 95 h 95"/>
              <a:gd name="T28" fmla="*/ 205 w 302"/>
              <a:gd name="T29" fmla="*/ 95 h 95"/>
              <a:gd name="T30" fmla="*/ 198 w 302"/>
              <a:gd name="T31" fmla="*/ 95 h 95"/>
              <a:gd name="T32" fmla="*/ 194 w 302"/>
              <a:gd name="T33" fmla="*/ 95 h 95"/>
              <a:gd name="T34" fmla="*/ 187 w 302"/>
              <a:gd name="T35" fmla="*/ 95 h 95"/>
              <a:gd name="T36" fmla="*/ 181 w 302"/>
              <a:gd name="T37" fmla="*/ 92 h 95"/>
              <a:gd name="T38" fmla="*/ 174 w 302"/>
              <a:gd name="T39" fmla="*/ 92 h 95"/>
              <a:gd name="T40" fmla="*/ 165 w 302"/>
              <a:gd name="T41" fmla="*/ 89 h 95"/>
              <a:gd name="T42" fmla="*/ 154 w 302"/>
              <a:gd name="T43" fmla="*/ 86 h 95"/>
              <a:gd name="T44" fmla="*/ 145 w 302"/>
              <a:gd name="T45" fmla="*/ 80 h 95"/>
              <a:gd name="T46" fmla="*/ 134 w 302"/>
              <a:gd name="T47" fmla="*/ 77 h 95"/>
              <a:gd name="T48" fmla="*/ 121 w 302"/>
              <a:gd name="T49" fmla="*/ 68 h 95"/>
              <a:gd name="T50" fmla="*/ 94 w 302"/>
              <a:gd name="T51" fmla="*/ 55 h 95"/>
              <a:gd name="T52" fmla="*/ 79 w 302"/>
              <a:gd name="T53" fmla="*/ 49 h 95"/>
              <a:gd name="T54" fmla="*/ 64 w 302"/>
              <a:gd name="T55" fmla="*/ 43 h 95"/>
              <a:gd name="T56" fmla="*/ 48 w 302"/>
              <a:gd name="T57" fmla="*/ 34 h 95"/>
              <a:gd name="T58" fmla="*/ 33 w 302"/>
              <a:gd name="T59" fmla="*/ 27 h 95"/>
              <a:gd name="T60" fmla="*/ 15 w 302"/>
              <a:gd name="T61" fmla="*/ 18 h 95"/>
              <a:gd name="T62" fmla="*/ 0 w 302"/>
              <a:gd name="T63" fmla="*/ 9 h 95"/>
              <a:gd name="T64" fmla="*/ 13 w 302"/>
              <a:gd name="T65" fmla="*/ 0 h 95"/>
              <a:gd name="T66" fmla="*/ 68 w 302"/>
              <a:gd name="T67" fmla="*/ 21 h 95"/>
              <a:gd name="T68" fmla="*/ 94 w 302"/>
              <a:gd name="T69" fmla="*/ 34 h 95"/>
              <a:gd name="T70" fmla="*/ 121 w 302"/>
              <a:gd name="T71" fmla="*/ 43 h 95"/>
              <a:gd name="T72" fmla="*/ 150 w 302"/>
              <a:gd name="T73" fmla="*/ 52 h 95"/>
              <a:gd name="T74" fmla="*/ 178 w 302"/>
              <a:gd name="T75" fmla="*/ 58 h 95"/>
              <a:gd name="T76" fmla="*/ 207 w 302"/>
              <a:gd name="T77" fmla="*/ 64 h 95"/>
              <a:gd name="T78" fmla="*/ 240 w 302"/>
              <a:gd name="T79" fmla="*/ 68 h 95"/>
              <a:gd name="T80" fmla="*/ 253 w 302"/>
              <a:gd name="T81" fmla="*/ 71 h 95"/>
              <a:gd name="T82" fmla="*/ 267 w 302"/>
              <a:gd name="T83" fmla="*/ 71 h 95"/>
              <a:gd name="T84" fmla="*/ 278 w 302"/>
              <a:gd name="T85" fmla="*/ 71 h 95"/>
              <a:gd name="T86" fmla="*/ 286 w 302"/>
              <a:gd name="T87" fmla="*/ 74 h 95"/>
              <a:gd name="T88" fmla="*/ 293 w 302"/>
              <a:gd name="T89" fmla="*/ 74 h 95"/>
              <a:gd name="T90" fmla="*/ 298 w 302"/>
              <a:gd name="T91" fmla="*/ 77 h 95"/>
              <a:gd name="T92" fmla="*/ 300 w 302"/>
              <a:gd name="T93" fmla="*/ 77 h 95"/>
              <a:gd name="T94" fmla="*/ 302 w 302"/>
              <a:gd name="T95" fmla="*/ 77 h 95"/>
              <a:gd name="T96" fmla="*/ 302 w 302"/>
              <a:gd name="T97" fmla="*/ 77 h 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02" h="95">
                <a:moveTo>
                  <a:pt x="302" y="77"/>
                </a:moveTo>
                <a:lnTo>
                  <a:pt x="300" y="80"/>
                </a:lnTo>
                <a:lnTo>
                  <a:pt x="298" y="80"/>
                </a:lnTo>
                <a:lnTo>
                  <a:pt x="295" y="83"/>
                </a:lnTo>
                <a:lnTo>
                  <a:pt x="291" y="83"/>
                </a:lnTo>
                <a:lnTo>
                  <a:pt x="284" y="86"/>
                </a:lnTo>
                <a:lnTo>
                  <a:pt x="278" y="86"/>
                </a:lnTo>
                <a:lnTo>
                  <a:pt x="269" y="89"/>
                </a:lnTo>
                <a:lnTo>
                  <a:pt x="258" y="89"/>
                </a:lnTo>
                <a:lnTo>
                  <a:pt x="247" y="89"/>
                </a:lnTo>
                <a:lnTo>
                  <a:pt x="238" y="92"/>
                </a:lnTo>
                <a:lnTo>
                  <a:pt x="229" y="92"/>
                </a:lnTo>
                <a:lnTo>
                  <a:pt x="220" y="92"/>
                </a:lnTo>
                <a:lnTo>
                  <a:pt x="211" y="95"/>
                </a:lnTo>
                <a:lnTo>
                  <a:pt x="205" y="95"/>
                </a:lnTo>
                <a:lnTo>
                  <a:pt x="198" y="95"/>
                </a:lnTo>
                <a:lnTo>
                  <a:pt x="194" y="95"/>
                </a:lnTo>
                <a:lnTo>
                  <a:pt x="187" y="95"/>
                </a:lnTo>
                <a:lnTo>
                  <a:pt x="181" y="92"/>
                </a:lnTo>
                <a:lnTo>
                  <a:pt x="174" y="92"/>
                </a:lnTo>
                <a:lnTo>
                  <a:pt x="165" y="89"/>
                </a:lnTo>
                <a:lnTo>
                  <a:pt x="154" y="86"/>
                </a:lnTo>
                <a:lnTo>
                  <a:pt x="145" y="80"/>
                </a:lnTo>
                <a:lnTo>
                  <a:pt x="134" y="77"/>
                </a:lnTo>
                <a:lnTo>
                  <a:pt x="121" y="68"/>
                </a:lnTo>
                <a:lnTo>
                  <a:pt x="94" y="55"/>
                </a:lnTo>
                <a:lnTo>
                  <a:pt x="79" y="49"/>
                </a:lnTo>
                <a:lnTo>
                  <a:pt x="64" y="43"/>
                </a:lnTo>
                <a:lnTo>
                  <a:pt x="48" y="34"/>
                </a:lnTo>
                <a:lnTo>
                  <a:pt x="33" y="27"/>
                </a:lnTo>
                <a:lnTo>
                  <a:pt x="15" y="18"/>
                </a:lnTo>
                <a:lnTo>
                  <a:pt x="0" y="9"/>
                </a:lnTo>
                <a:lnTo>
                  <a:pt x="13" y="0"/>
                </a:lnTo>
                <a:lnTo>
                  <a:pt x="68" y="21"/>
                </a:lnTo>
                <a:lnTo>
                  <a:pt x="94" y="34"/>
                </a:lnTo>
                <a:lnTo>
                  <a:pt x="121" y="43"/>
                </a:lnTo>
                <a:lnTo>
                  <a:pt x="150" y="52"/>
                </a:lnTo>
                <a:lnTo>
                  <a:pt x="178" y="58"/>
                </a:lnTo>
                <a:lnTo>
                  <a:pt x="207" y="64"/>
                </a:lnTo>
                <a:lnTo>
                  <a:pt x="240" y="68"/>
                </a:lnTo>
                <a:lnTo>
                  <a:pt x="253" y="71"/>
                </a:lnTo>
                <a:lnTo>
                  <a:pt x="267" y="71"/>
                </a:lnTo>
                <a:lnTo>
                  <a:pt x="278" y="71"/>
                </a:lnTo>
                <a:lnTo>
                  <a:pt x="286" y="74"/>
                </a:lnTo>
                <a:lnTo>
                  <a:pt x="293" y="74"/>
                </a:lnTo>
                <a:lnTo>
                  <a:pt x="298" y="77"/>
                </a:lnTo>
                <a:lnTo>
                  <a:pt x="300" y="77"/>
                </a:lnTo>
                <a:lnTo>
                  <a:pt x="302" y="77"/>
                </a:lnTo>
                <a:lnTo>
                  <a:pt x="302" y="7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062119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000"/>
                            </p:stCondLst>
                            <p:childTnLst>
                              <p:par>
                                <p:cTn id="2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1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13100"/>
                            </p:stCondLst>
                            <p:childTnLst>
                              <p:par>
                                <p:cTn id="4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5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14600"/>
                            </p:stCondLst>
                            <p:childTnLst>
                              <p:par>
                                <p:cTn id="4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9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6100"/>
                            </p:stCondLst>
                            <p:childTnLst>
                              <p:par>
                                <p:cTn id="5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3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000"/>
                            </p:stCondLst>
                            <p:childTnLst>
                              <p:par>
                                <p:cTn id="6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2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>
                            <p:stCondLst>
                              <p:cond delay="2500"/>
                            </p:stCondLst>
                            <p:childTnLst>
                              <p:par>
                                <p:cTn id="6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6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4000"/>
                            </p:stCondLst>
                            <p:childTnLst>
                              <p:par>
                                <p:cTn id="6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0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63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7800"/>
                            </p:stCondLst>
                            <p:childTnLst>
                              <p:par>
                                <p:cTn id="7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1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9300"/>
                            </p:stCondLst>
                            <p:childTnLst>
                              <p:par>
                                <p:cTn id="8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>
                            <p:stCondLst>
                              <p:cond delay="10800"/>
                            </p:stCondLst>
                            <p:childTnLst>
                              <p:par>
                                <p:cTn id="8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10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2300"/>
                            </p:stCondLst>
                            <p:childTnLst>
                              <p:par>
                                <p:cTn id="9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3" dur="10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13800"/>
                            </p:stCondLst>
                            <p:childTnLst>
                              <p:par>
                                <p:cTn id="9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7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000"/>
                            </p:stCondLst>
                            <p:childTnLst>
                              <p:par>
                                <p:cTn id="10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6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2500"/>
                            </p:stCondLst>
                            <p:childTnLst>
                              <p:par>
                                <p:cTn id="10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0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4000"/>
                            </p:stCondLst>
                            <p:childTnLst>
                              <p:par>
                                <p:cTn id="11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4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5500"/>
                            </p:stCondLst>
                            <p:childTnLst>
                              <p:par>
                                <p:cTn id="1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8" dur="10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3" dur="10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4" fill="hold">
                            <p:stCondLst>
                              <p:cond delay="1000"/>
                            </p:stCondLst>
                            <p:childTnLst>
                              <p:par>
                                <p:cTn id="12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7" dur="100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>
                            <p:stCondLst>
                              <p:cond delay="2500"/>
                            </p:stCondLst>
                            <p:childTnLst>
                              <p:par>
                                <p:cTn id="12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1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2" fill="hold">
                            <p:stCondLst>
                              <p:cond delay="4000"/>
                            </p:stCondLst>
                            <p:childTnLst>
                              <p:par>
                                <p:cTn id="13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5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6" fill="hold">
                            <p:stCondLst>
                              <p:cond delay="5500"/>
                            </p:stCondLst>
                            <p:childTnLst>
                              <p:par>
                                <p:cTn id="13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9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7000"/>
                            </p:stCondLst>
                            <p:childTnLst>
                              <p:par>
                                <p:cTn id="14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3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4" fill="hold">
                            <p:stCondLst>
                              <p:cond delay="8500"/>
                            </p:stCondLst>
                            <p:childTnLst>
                              <p:par>
                                <p:cTn id="14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7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0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10800"/>
                            </p:stCondLst>
                            <p:childTnLst>
                              <p:par>
                                <p:cTn id="15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9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1000"/>
                            </p:stCondLst>
                            <p:childTnLst>
                              <p:par>
                                <p:cTn id="16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3" dur="10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2500"/>
                            </p:stCondLst>
                            <p:childTnLst>
                              <p:par>
                                <p:cTn id="16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7" dur="10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8" fill="hold">
                            <p:stCondLst>
                              <p:cond delay="4000"/>
                            </p:stCondLst>
                            <p:childTnLst>
                              <p:par>
                                <p:cTn id="16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1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2" fill="hold">
                            <p:stCondLst>
                              <p:cond delay="5500"/>
                            </p:stCondLst>
                            <p:childTnLst>
                              <p:par>
                                <p:cTn id="17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5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7000"/>
                            </p:stCondLst>
                            <p:childTnLst>
                              <p:par>
                                <p:cTn id="17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9" dur="10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2" dur="1000"/>
                                        <p:tgtEl>
                                          <p:spTgt spid="1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3" fill="hold">
                            <p:stCondLst>
                              <p:cond delay="9300"/>
                            </p:stCondLst>
                            <p:childTnLst>
                              <p:par>
                                <p:cTn id="18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6" dur="10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7" fill="hold">
                            <p:stCondLst>
                              <p:cond delay="10800"/>
                            </p:stCondLst>
                            <p:childTnLst>
                              <p:par>
                                <p:cTn id="18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0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12300"/>
                            </p:stCondLst>
                            <p:childTnLst>
                              <p:par>
                                <p:cTn id="19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4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5" fill="hold">
                            <p:stCondLst>
                              <p:cond delay="13800"/>
                            </p:stCondLst>
                            <p:childTnLst>
                              <p:par>
                                <p:cTn id="19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8" dur="10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>
                            <p:stCondLst>
                              <p:cond delay="15300"/>
                            </p:stCondLst>
                            <p:childTnLst>
                              <p:par>
                                <p:cTn id="20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2" dur="100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5" dur="2000"/>
                                        <p:tgtEl>
                                          <p:spTgt spid="1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18600"/>
                            </p:stCondLst>
                            <p:childTnLst>
                              <p:par>
                                <p:cTn id="20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9" dur="10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0" fill="hold">
                      <p:stCondLst>
                        <p:cond delay="indefinite"/>
                      </p:stCondLst>
                      <p:childTnLst>
                        <p:par>
                          <p:cTn id="211" fill="hold">
                            <p:stCondLst>
                              <p:cond delay="0"/>
                            </p:stCondLst>
                            <p:childTnLst>
                              <p:par>
                                <p:cTn id="2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4" dur="1000"/>
                                        <p:tgtEl>
                                          <p:spTgt spid="1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5" fill="hold">
                            <p:stCondLst>
                              <p:cond delay="1000"/>
                            </p:stCondLst>
                            <p:childTnLst>
                              <p:par>
                                <p:cTn id="21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18" dur="1000"/>
                                        <p:tgtEl>
                                          <p:spTgt spid="1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9" fill="hold">
                            <p:stCondLst>
                              <p:cond delay="2500"/>
                            </p:stCondLst>
                            <p:childTnLst>
                              <p:par>
                                <p:cTn id="22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2" dur="1000"/>
                                        <p:tgtEl>
                                          <p:spTgt spid="1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3" fill="hold">
                            <p:stCondLst>
                              <p:cond delay="4000"/>
                            </p:stCondLst>
                            <p:childTnLst>
                              <p:par>
                                <p:cTn id="22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6" dur="10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" fill="hold">
                            <p:stCondLst>
                              <p:cond delay="5500"/>
                            </p:stCondLst>
                            <p:childTnLst>
                              <p:par>
                                <p:cTn id="22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0" dur="10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1" fill="hold">
                            <p:stCondLst>
                              <p:cond delay="7000"/>
                            </p:stCondLst>
                            <p:childTnLst>
                              <p:par>
                                <p:cTn id="23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4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5" fill="hold">
                            <p:stCondLst>
                              <p:cond delay="8500"/>
                            </p:stCondLst>
                            <p:childTnLst>
                              <p:par>
                                <p:cTn id="23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8" dur="10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 animBg="1"/>
      <p:bldP spid="6" grpId="0" animBg="1"/>
      <p:bldP spid="7" grpId="0" animBg="1"/>
      <p:bldP spid="13" grpId="0" animBg="1"/>
      <p:bldP spid="8" grpId="0" animBg="1"/>
      <p:bldP spid="119" grpId="0" animBg="1"/>
      <p:bldP spid="126" grpId="0" animBg="1"/>
      <p:bldP spid="124" grpId="0" animBg="1"/>
      <p:bldP spid="10" grpId="0" animBg="1"/>
      <p:bldP spid="11" grpId="0" animBg="1"/>
      <p:bldP spid="12" grpId="0" animBg="1"/>
      <p:bldP spid="99" grpId="0" animBg="1"/>
      <p:bldP spid="98" grpId="0" animBg="1"/>
      <p:bldP spid="100" grpId="0" animBg="1"/>
      <p:bldP spid="116" grpId="0" animBg="1"/>
      <p:bldP spid="114" grpId="0" animBg="1"/>
      <p:bldP spid="102" grpId="0" animBg="1"/>
      <p:bldP spid="103" grpId="0" animBg="1"/>
      <p:bldP spid="104" grpId="0" animBg="1"/>
      <p:bldP spid="105" grpId="0" animBg="1"/>
      <p:bldP spid="106" grpId="0" animBg="1"/>
      <p:bldP spid="107" grpId="0" animBg="1"/>
      <p:bldP spid="128" grpId="0" animBg="1"/>
      <p:bldP spid="129" grpId="0" animBg="1"/>
      <p:bldP spid="131" grpId="0" animBg="1"/>
      <p:bldP spid="130" grpId="0" animBg="1"/>
      <p:bldP spid="132" grpId="0" animBg="1"/>
      <p:bldP spid="134" grpId="0" animBg="1"/>
      <p:bldP spid="135" grpId="0" animBg="1"/>
      <p:bldP spid="136" grpId="0" animBg="1"/>
      <p:bldP spid="137" grpId="0" animBg="1"/>
      <p:bldP spid="138" grpId="0" animBg="1"/>
      <p:bldP spid="139" grpId="0" animBg="1"/>
      <p:bldP spid="145" grpId="0" animBg="1"/>
      <p:bldP spid="147" grpId="0" animBg="1"/>
      <p:bldP spid="141" grpId="0" animBg="1"/>
      <p:bldP spid="149" grpId="0" animBg="1"/>
      <p:bldP spid="150" grpId="0" animBg="1"/>
      <p:bldP spid="151" grpId="0" animBg="1"/>
      <p:bldP spid="152" grpId="0" animBg="1"/>
      <p:bldP spid="153" grpId="0" animBg="1"/>
      <p:bldP spid="176" grpId="0" animBg="1"/>
      <p:bldP spid="178" grpId="0" animBg="1"/>
      <p:bldP spid="155" grpId="0" animBg="1"/>
      <p:bldP spid="156" grpId="0" animBg="1"/>
      <p:bldP spid="157" grpId="0" animBg="1"/>
      <p:bldP spid="158" grpId="0" animBg="1"/>
      <p:bldP spid="181" grpId="0" animBg="1"/>
      <p:bldP spid="183" grpId="0" animBg="1"/>
      <p:bldP spid="160" grpId="0" animBg="1"/>
      <p:bldP spid="185" grpId="0" animBg="1"/>
      <p:bldP spid="186" grpId="0" animBg="1"/>
      <p:bldP spid="187" grpId="0" animBg="1"/>
      <p:bldP spid="188" grpId="0" animBg="1"/>
      <p:bldP spid="189" grpId="0" animBg="1"/>
      <p:bldP spid="190" grpId="0" animBg="1"/>
      <p:bldP spid="191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" name="Freeform 319"/>
          <p:cNvSpPr>
            <a:spLocks/>
          </p:cNvSpPr>
          <p:nvPr/>
        </p:nvSpPr>
        <p:spPr bwMode="auto">
          <a:xfrm>
            <a:off x="3666470" y="523617"/>
            <a:ext cx="835311" cy="1207725"/>
          </a:xfrm>
          <a:custGeom>
            <a:avLst/>
            <a:gdLst>
              <a:gd name="T0" fmla="*/ 15 w 132"/>
              <a:gd name="T1" fmla="*/ 102 h 124"/>
              <a:gd name="T2" fmla="*/ 26 w 132"/>
              <a:gd name="T3" fmla="*/ 93 h 124"/>
              <a:gd name="T4" fmla="*/ 37 w 132"/>
              <a:gd name="T5" fmla="*/ 83 h 124"/>
              <a:gd name="T6" fmla="*/ 48 w 132"/>
              <a:gd name="T7" fmla="*/ 71 h 124"/>
              <a:gd name="T8" fmla="*/ 57 w 132"/>
              <a:gd name="T9" fmla="*/ 59 h 124"/>
              <a:gd name="T10" fmla="*/ 68 w 132"/>
              <a:gd name="T11" fmla="*/ 50 h 124"/>
              <a:gd name="T12" fmla="*/ 75 w 132"/>
              <a:gd name="T13" fmla="*/ 40 h 124"/>
              <a:gd name="T14" fmla="*/ 81 w 132"/>
              <a:gd name="T15" fmla="*/ 31 h 124"/>
              <a:gd name="T16" fmla="*/ 86 w 132"/>
              <a:gd name="T17" fmla="*/ 25 h 124"/>
              <a:gd name="T18" fmla="*/ 90 w 132"/>
              <a:gd name="T19" fmla="*/ 19 h 124"/>
              <a:gd name="T20" fmla="*/ 90 w 132"/>
              <a:gd name="T21" fmla="*/ 16 h 124"/>
              <a:gd name="T22" fmla="*/ 90 w 132"/>
              <a:gd name="T23" fmla="*/ 10 h 124"/>
              <a:gd name="T24" fmla="*/ 90 w 132"/>
              <a:gd name="T25" fmla="*/ 6 h 124"/>
              <a:gd name="T26" fmla="*/ 88 w 132"/>
              <a:gd name="T27" fmla="*/ 6 h 124"/>
              <a:gd name="T28" fmla="*/ 88 w 132"/>
              <a:gd name="T29" fmla="*/ 3 h 124"/>
              <a:gd name="T30" fmla="*/ 90 w 132"/>
              <a:gd name="T31" fmla="*/ 3 h 124"/>
              <a:gd name="T32" fmla="*/ 92 w 132"/>
              <a:gd name="T33" fmla="*/ 0 h 124"/>
              <a:gd name="T34" fmla="*/ 97 w 132"/>
              <a:gd name="T35" fmla="*/ 0 h 124"/>
              <a:gd name="T36" fmla="*/ 103 w 132"/>
              <a:gd name="T37" fmla="*/ 0 h 124"/>
              <a:gd name="T38" fmla="*/ 110 w 132"/>
              <a:gd name="T39" fmla="*/ 3 h 124"/>
              <a:gd name="T40" fmla="*/ 117 w 132"/>
              <a:gd name="T41" fmla="*/ 6 h 124"/>
              <a:gd name="T42" fmla="*/ 123 w 132"/>
              <a:gd name="T43" fmla="*/ 10 h 124"/>
              <a:gd name="T44" fmla="*/ 128 w 132"/>
              <a:gd name="T45" fmla="*/ 13 h 124"/>
              <a:gd name="T46" fmla="*/ 132 w 132"/>
              <a:gd name="T47" fmla="*/ 16 h 124"/>
              <a:gd name="T48" fmla="*/ 132 w 132"/>
              <a:gd name="T49" fmla="*/ 19 h 124"/>
              <a:gd name="T50" fmla="*/ 132 w 132"/>
              <a:gd name="T51" fmla="*/ 22 h 124"/>
              <a:gd name="T52" fmla="*/ 128 w 132"/>
              <a:gd name="T53" fmla="*/ 28 h 124"/>
              <a:gd name="T54" fmla="*/ 123 w 132"/>
              <a:gd name="T55" fmla="*/ 34 h 124"/>
              <a:gd name="T56" fmla="*/ 119 w 132"/>
              <a:gd name="T57" fmla="*/ 40 h 124"/>
              <a:gd name="T58" fmla="*/ 110 w 132"/>
              <a:gd name="T59" fmla="*/ 50 h 124"/>
              <a:gd name="T60" fmla="*/ 101 w 132"/>
              <a:gd name="T61" fmla="*/ 56 h 124"/>
              <a:gd name="T62" fmla="*/ 92 w 132"/>
              <a:gd name="T63" fmla="*/ 65 h 124"/>
              <a:gd name="T64" fmla="*/ 81 w 132"/>
              <a:gd name="T65" fmla="*/ 77 h 124"/>
              <a:gd name="T66" fmla="*/ 70 w 132"/>
              <a:gd name="T67" fmla="*/ 87 h 124"/>
              <a:gd name="T68" fmla="*/ 57 w 132"/>
              <a:gd name="T69" fmla="*/ 96 h 124"/>
              <a:gd name="T70" fmla="*/ 46 w 132"/>
              <a:gd name="T71" fmla="*/ 102 h 124"/>
              <a:gd name="T72" fmla="*/ 33 w 132"/>
              <a:gd name="T73" fmla="*/ 111 h 124"/>
              <a:gd name="T74" fmla="*/ 26 w 132"/>
              <a:gd name="T75" fmla="*/ 114 h 124"/>
              <a:gd name="T76" fmla="*/ 19 w 132"/>
              <a:gd name="T77" fmla="*/ 117 h 124"/>
              <a:gd name="T78" fmla="*/ 15 w 132"/>
              <a:gd name="T79" fmla="*/ 120 h 124"/>
              <a:gd name="T80" fmla="*/ 11 w 132"/>
              <a:gd name="T81" fmla="*/ 120 h 124"/>
              <a:gd name="T82" fmla="*/ 8 w 132"/>
              <a:gd name="T83" fmla="*/ 124 h 124"/>
              <a:gd name="T84" fmla="*/ 4 w 132"/>
              <a:gd name="T85" fmla="*/ 124 h 124"/>
              <a:gd name="T86" fmla="*/ 2 w 132"/>
              <a:gd name="T87" fmla="*/ 124 h 124"/>
              <a:gd name="T88" fmla="*/ 0 w 132"/>
              <a:gd name="T89" fmla="*/ 120 h 124"/>
              <a:gd name="T90" fmla="*/ 0 w 132"/>
              <a:gd name="T91" fmla="*/ 120 h 124"/>
              <a:gd name="T92" fmla="*/ 0 w 132"/>
              <a:gd name="T93" fmla="*/ 120 h 124"/>
              <a:gd name="T94" fmla="*/ 0 w 132"/>
              <a:gd name="T95" fmla="*/ 117 h 124"/>
              <a:gd name="T96" fmla="*/ 0 w 132"/>
              <a:gd name="T97" fmla="*/ 114 h 124"/>
              <a:gd name="T98" fmla="*/ 4 w 132"/>
              <a:gd name="T99" fmla="*/ 111 h 124"/>
              <a:gd name="T100" fmla="*/ 6 w 132"/>
              <a:gd name="T101" fmla="*/ 108 h 124"/>
              <a:gd name="T102" fmla="*/ 11 w 132"/>
              <a:gd name="T103" fmla="*/ 105 h 124"/>
              <a:gd name="T104" fmla="*/ 15 w 132"/>
              <a:gd name="T105" fmla="*/ 102 h 124"/>
              <a:gd name="T106" fmla="*/ 15 w 132"/>
              <a:gd name="T107" fmla="*/ 102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2" h="124">
                <a:moveTo>
                  <a:pt x="15" y="102"/>
                </a:moveTo>
                <a:lnTo>
                  <a:pt x="26" y="93"/>
                </a:lnTo>
                <a:lnTo>
                  <a:pt x="37" y="83"/>
                </a:lnTo>
                <a:lnTo>
                  <a:pt x="48" y="71"/>
                </a:lnTo>
                <a:lnTo>
                  <a:pt x="57" y="59"/>
                </a:lnTo>
                <a:lnTo>
                  <a:pt x="68" y="50"/>
                </a:lnTo>
                <a:lnTo>
                  <a:pt x="75" y="40"/>
                </a:lnTo>
                <a:lnTo>
                  <a:pt x="81" y="31"/>
                </a:lnTo>
                <a:lnTo>
                  <a:pt x="86" y="25"/>
                </a:lnTo>
                <a:lnTo>
                  <a:pt x="90" y="19"/>
                </a:lnTo>
                <a:lnTo>
                  <a:pt x="90" y="16"/>
                </a:lnTo>
                <a:lnTo>
                  <a:pt x="90" y="10"/>
                </a:lnTo>
                <a:lnTo>
                  <a:pt x="90" y="6"/>
                </a:lnTo>
                <a:lnTo>
                  <a:pt x="88" y="6"/>
                </a:lnTo>
                <a:lnTo>
                  <a:pt x="88" y="3"/>
                </a:lnTo>
                <a:lnTo>
                  <a:pt x="90" y="3"/>
                </a:lnTo>
                <a:lnTo>
                  <a:pt x="92" y="0"/>
                </a:lnTo>
                <a:lnTo>
                  <a:pt x="97" y="0"/>
                </a:lnTo>
                <a:lnTo>
                  <a:pt x="103" y="0"/>
                </a:lnTo>
                <a:lnTo>
                  <a:pt x="110" y="3"/>
                </a:lnTo>
                <a:lnTo>
                  <a:pt x="117" y="6"/>
                </a:lnTo>
                <a:lnTo>
                  <a:pt x="123" y="10"/>
                </a:lnTo>
                <a:lnTo>
                  <a:pt x="128" y="13"/>
                </a:lnTo>
                <a:lnTo>
                  <a:pt x="132" y="16"/>
                </a:lnTo>
                <a:lnTo>
                  <a:pt x="132" y="19"/>
                </a:lnTo>
                <a:lnTo>
                  <a:pt x="132" y="22"/>
                </a:lnTo>
                <a:lnTo>
                  <a:pt x="128" y="28"/>
                </a:lnTo>
                <a:lnTo>
                  <a:pt x="123" y="34"/>
                </a:lnTo>
                <a:lnTo>
                  <a:pt x="119" y="40"/>
                </a:lnTo>
                <a:lnTo>
                  <a:pt x="110" y="50"/>
                </a:lnTo>
                <a:lnTo>
                  <a:pt x="101" y="56"/>
                </a:lnTo>
                <a:lnTo>
                  <a:pt x="92" y="65"/>
                </a:lnTo>
                <a:lnTo>
                  <a:pt x="81" y="77"/>
                </a:lnTo>
                <a:lnTo>
                  <a:pt x="70" y="87"/>
                </a:lnTo>
                <a:lnTo>
                  <a:pt x="57" y="96"/>
                </a:lnTo>
                <a:lnTo>
                  <a:pt x="46" y="102"/>
                </a:lnTo>
                <a:lnTo>
                  <a:pt x="33" y="111"/>
                </a:lnTo>
                <a:lnTo>
                  <a:pt x="26" y="114"/>
                </a:lnTo>
                <a:lnTo>
                  <a:pt x="19" y="117"/>
                </a:lnTo>
                <a:lnTo>
                  <a:pt x="15" y="120"/>
                </a:lnTo>
                <a:lnTo>
                  <a:pt x="11" y="120"/>
                </a:lnTo>
                <a:lnTo>
                  <a:pt x="8" y="124"/>
                </a:lnTo>
                <a:lnTo>
                  <a:pt x="4" y="124"/>
                </a:lnTo>
                <a:lnTo>
                  <a:pt x="2" y="124"/>
                </a:lnTo>
                <a:lnTo>
                  <a:pt x="0" y="120"/>
                </a:lnTo>
                <a:lnTo>
                  <a:pt x="0" y="120"/>
                </a:lnTo>
                <a:lnTo>
                  <a:pt x="0" y="120"/>
                </a:lnTo>
                <a:lnTo>
                  <a:pt x="0" y="117"/>
                </a:lnTo>
                <a:lnTo>
                  <a:pt x="0" y="114"/>
                </a:lnTo>
                <a:lnTo>
                  <a:pt x="4" y="111"/>
                </a:lnTo>
                <a:lnTo>
                  <a:pt x="6" y="108"/>
                </a:lnTo>
                <a:lnTo>
                  <a:pt x="11" y="105"/>
                </a:lnTo>
                <a:lnTo>
                  <a:pt x="15" y="102"/>
                </a:lnTo>
                <a:lnTo>
                  <a:pt x="15" y="10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0" name="Freeform 320"/>
          <p:cNvSpPr>
            <a:spLocks/>
          </p:cNvSpPr>
          <p:nvPr/>
        </p:nvSpPr>
        <p:spPr bwMode="auto">
          <a:xfrm>
            <a:off x="4558732" y="796329"/>
            <a:ext cx="360704" cy="331150"/>
          </a:xfrm>
          <a:custGeom>
            <a:avLst/>
            <a:gdLst>
              <a:gd name="T0" fmla="*/ 55 w 57"/>
              <a:gd name="T1" fmla="*/ 28 h 34"/>
              <a:gd name="T2" fmla="*/ 53 w 57"/>
              <a:gd name="T3" fmla="*/ 31 h 34"/>
              <a:gd name="T4" fmla="*/ 48 w 57"/>
              <a:gd name="T5" fmla="*/ 34 h 34"/>
              <a:gd name="T6" fmla="*/ 46 w 57"/>
              <a:gd name="T7" fmla="*/ 34 h 34"/>
              <a:gd name="T8" fmla="*/ 42 w 57"/>
              <a:gd name="T9" fmla="*/ 34 h 34"/>
              <a:gd name="T10" fmla="*/ 35 w 57"/>
              <a:gd name="T11" fmla="*/ 34 h 34"/>
              <a:gd name="T12" fmla="*/ 31 w 57"/>
              <a:gd name="T13" fmla="*/ 31 h 34"/>
              <a:gd name="T14" fmla="*/ 22 w 57"/>
              <a:gd name="T15" fmla="*/ 25 h 34"/>
              <a:gd name="T16" fmla="*/ 15 w 57"/>
              <a:gd name="T17" fmla="*/ 19 h 34"/>
              <a:gd name="T18" fmla="*/ 11 w 57"/>
              <a:gd name="T19" fmla="*/ 15 h 34"/>
              <a:gd name="T20" fmla="*/ 6 w 57"/>
              <a:gd name="T21" fmla="*/ 12 h 34"/>
              <a:gd name="T22" fmla="*/ 4 w 57"/>
              <a:gd name="T23" fmla="*/ 9 h 34"/>
              <a:gd name="T24" fmla="*/ 2 w 57"/>
              <a:gd name="T25" fmla="*/ 6 h 34"/>
              <a:gd name="T26" fmla="*/ 0 w 57"/>
              <a:gd name="T27" fmla="*/ 6 h 34"/>
              <a:gd name="T28" fmla="*/ 0 w 57"/>
              <a:gd name="T29" fmla="*/ 3 h 34"/>
              <a:gd name="T30" fmla="*/ 0 w 57"/>
              <a:gd name="T31" fmla="*/ 3 h 34"/>
              <a:gd name="T32" fmla="*/ 0 w 57"/>
              <a:gd name="T33" fmla="*/ 0 h 34"/>
              <a:gd name="T34" fmla="*/ 2 w 57"/>
              <a:gd name="T35" fmla="*/ 0 h 34"/>
              <a:gd name="T36" fmla="*/ 4 w 57"/>
              <a:gd name="T37" fmla="*/ 0 h 34"/>
              <a:gd name="T38" fmla="*/ 11 w 57"/>
              <a:gd name="T39" fmla="*/ 0 h 34"/>
              <a:gd name="T40" fmla="*/ 15 w 57"/>
              <a:gd name="T41" fmla="*/ 0 h 34"/>
              <a:gd name="T42" fmla="*/ 29 w 57"/>
              <a:gd name="T43" fmla="*/ 3 h 34"/>
              <a:gd name="T44" fmla="*/ 35 w 57"/>
              <a:gd name="T45" fmla="*/ 3 h 34"/>
              <a:gd name="T46" fmla="*/ 40 w 57"/>
              <a:gd name="T47" fmla="*/ 6 h 34"/>
              <a:gd name="T48" fmla="*/ 44 w 57"/>
              <a:gd name="T49" fmla="*/ 6 h 34"/>
              <a:gd name="T50" fmla="*/ 48 w 57"/>
              <a:gd name="T51" fmla="*/ 9 h 34"/>
              <a:gd name="T52" fmla="*/ 53 w 57"/>
              <a:gd name="T53" fmla="*/ 12 h 34"/>
              <a:gd name="T54" fmla="*/ 55 w 57"/>
              <a:gd name="T55" fmla="*/ 15 h 34"/>
              <a:gd name="T56" fmla="*/ 57 w 57"/>
              <a:gd name="T57" fmla="*/ 19 h 34"/>
              <a:gd name="T58" fmla="*/ 57 w 57"/>
              <a:gd name="T59" fmla="*/ 22 h 34"/>
              <a:gd name="T60" fmla="*/ 57 w 57"/>
              <a:gd name="T61" fmla="*/ 25 h 34"/>
              <a:gd name="T62" fmla="*/ 55 w 57"/>
              <a:gd name="T63" fmla="*/ 28 h 34"/>
              <a:gd name="T64" fmla="*/ 55 w 57"/>
              <a:gd name="T65" fmla="*/ 28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7" h="34">
                <a:moveTo>
                  <a:pt x="55" y="28"/>
                </a:moveTo>
                <a:lnTo>
                  <a:pt x="53" y="31"/>
                </a:lnTo>
                <a:lnTo>
                  <a:pt x="48" y="34"/>
                </a:lnTo>
                <a:lnTo>
                  <a:pt x="46" y="34"/>
                </a:lnTo>
                <a:lnTo>
                  <a:pt x="42" y="34"/>
                </a:lnTo>
                <a:lnTo>
                  <a:pt x="35" y="34"/>
                </a:lnTo>
                <a:lnTo>
                  <a:pt x="31" y="31"/>
                </a:lnTo>
                <a:lnTo>
                  <a:pt x="22" y="25"/>
                </a:lnTo>
                <a:lnTo>
                  <a:pt x="15" y="19"/>
                </a:lnTo>
                <a:lnTo>
                  <a:pt x="11" y="15"/>
                </a:lnTo>
                <a:lnTo>
                  <a:pt x="6" y="12"/>
                </a:lnTo>
                <a:lnTo>
                  <a:pt x="4" y="9"/>
                </a:lnTo>
                <a:lnTo>
                  <a:pt x="2" y="6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11" y="0"/>
                </a:lnTo>
                <a:lnTo>
                  <a:pt x="15" y="0"/>
                </a:lnTo>
                <a:lnTo>
                  <a:pt x="29" y="3"/>
                </a:lnTo>
                <a:lnTo>
                  <a:pt x="35" y="3"/>
                </a:lnTo>
                <a:lnTo>
                  <a:pt x="40" y="6"/>
                </a:lnTo>
                <a:lnTo>
                  <a:pt x="44" y="6"/>
                </a:lnTo>
                <a:lnTo>
                  <a:pt x="48" y="9"/>
                </a:lnTo>
                <a:lnTo>
                  <a:pt x="53" y="12"/>
                </a:lnTo>
                <a:lnTo>
                  <a:pt x="55" y="15"/>
                </a:lnTo>
                <a:lnTo>
                  <a:pt x="57" y="19"/>
                </a:lnTo>
                <a:lnTo>
                  <a:pt x="57" y="22"/>
                </a:lnTo>
                <a:lnTo>
                  <a:pt x="57" y="25"/>
                </a:lnTo>
                <a:lnTo>
                  <a:pt x="55" y="28"/>
                </a:lnTo>
                <a:lnTo>
                  <a:pt x="55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1" name="Freeform 321"/>
          <p:cNvSpPr>
            <a:spLocks/>
          </p:cNvSpPr>
          <p:nvPr/>
        </p:nvSpPr>
        <p:spPr bwMode="auto">
          <a:xfrm>
            <a:off x="3970219" y="1215140"/>
            <a:ext cx="253125" cy="1947943"/>
          </a:xfrm>
          <a:custGeom>
            <a:avLst/>
            <a:gdLst>
              <a:gd name="T0" fmla="*/ 5 w 40"/>
              <a:gd name="T1" fmla="*/ 136 h 200"/>
              <a:gd name="T2" fmla="*/ 7 w 40"/>
              <a:gd name="T3" fmla="*/ 123 h 200"/>
              <a:gd name="T4" fmla="*/ 7 w 40"/>
              <a:gd name="T5" fmla="*/ 114 h 200"/>
              <a:gd name="T6" fmla="*/ 7 w 40"/>
              <a:gd name="T7" fmla="*/ 99 h 200"/>
              <a:gd name="T8" fmla="*/ 9 w 40"/>
              <a:gd name="T9" fmla="*/ 83 h 200"/>
              <a:gd name="T10" fmla="*/ 9 w 40"/>
              <a:gd name="T11" fmla="*/ 65 h 200"/>
              <a:gd name="T12" fmla="*/ 9 w 40"/>
              <a:gd name="T13" fmla="*/ 46 h 200"/>
              <a:gd name="T14" fmla="*/ 9 w 40"/>
              <a:gd name="T15" fmla="*/ 22 h 200"/>
              <a:gd name="T16" fmla="*/ 9 w 40"/>
              <a:gd name="T17" fmla="*/ 0 h 200"/>
              <a:gd name="T18" fmla="*/ 18 w 40"/>
              <a:gd name="T19" fmla="*/ 6 h 200"/>
              <a:gd name="T20" fmla="*/ 22 w 40"/>
              <a:gd name="T21" fmla="*/ 12 h 200"/>
              <a:gd name="T22" fmla="*/ 29 w 40"/>
              <a:gd name="T23" fmla="*/ 22 h 200"/>
              <a:gd name="T24" fmla="*/ 33 w 40"/>
              <a:gd name="T25" fmla="*/ 28 h 200"/>
              <a:gd name="T26" fmla="*/ 35 w 40"/>
              <a:gd name="T27" fmla="*/ 34 h 200"/>
              <a:gd name="T28" fmla="*/ 38 w 40"/>
              <a:gd name="T29" fmla="*/ 40 h 200"/>
              <a:gd name="T30" fmla="*/ 40 w 40"/>
              <a:gd name="T31" fmla="*/ 46 h 200"/>
              <a:gd name="T32" fmla="*/ 40 w 40"/>
              <a:gd name="T33" fmla="*/ 49 h 200"/>
              <a:gd name="T34" fmla="*/ 40 w 40"/>
              <a:gd name="T35" fmla="*/ 56 h 200"/>
              <a:gd name="T36" fmla="*/ 40 w 40"/>
              <a:gd name="T37" fmla="*/ 65 h 200"/>
              <a:gd name="T38" fmla="*/ 38 w 40"/>
              <a:gd name="T39" fmla="*/ 74 h 200"/>
              <a:gd name="T40" fmla="*/ 38 w 40"/>
              <a:gd name="T41" fmla="*/ 83 h 200"/>
              <a:gd name="T42" fmla="*/ 38 w 40"/>
              <a:gd name="T43" fmla="*/ 96 h 200"/>
              <a:gd name="T44" fmla="*/ 35 w 40"/>
              <a:gd name="T45" fmla="*/ 108 h 200"/>
              <a:gd name="T46" fmla="*/ 35 w 40"/>
              <a:gd name="T47" fmla="*/ 120 h 200"/>
              <a:gd name="T48" fmla="*/ 35 w 40"/>
              <a:gd name="T49" fmla="*/ 136 h 200"/>
              <a:gd name="T50" fmla="*/ 35 w 40"/>
              <a:gd name="T51" fmla="*/ 151 h 200"/>
              <a:gd name="T52" fmla="*/ 33 w 40"/>
              <a:gd name="T53" fmla="*/ 163 h 200"/>
              <a:gd name="T54" fmla="*/ 33 w 40"/>
              <a:gd name="T55" fmla="*/ 176 h 200"/>
              <a:gd name="T56" fmla="*/ 31 w 40"/>
              <a:gd name="T57" fmla="*/ 185 h 200"/>
              <a:gd name="T58" fmla="*/ 31 w 40"/>
              <a:gd name="T59" fmla="*/ 191 h 200"/>
              <a:gd name="T60" fmla="*/ 29 w 40"/>
              <a:gd name="T61" fmla="*/ 194 h 200"/>
              <a:gd name="T62" fmla="*/ 27 w 40"/>
              <a:gd name="T63" fmla="*/ 197 h 200"/>
              <a:gd name="T64" fmla="*/ 24 w 40"/>
              <a:gd name="T65" fmla="*/ 200 h 200"/>
              <a:gd name="T66" fmla="*/ 22 w 40"/>
              <a:gd name="T67" fmla="*/ 200 h 200"/>
              <a:gd name="T68" fmla="*/ 18 w 40"/>
              <a:gd name="T69" fmla="*/ 197 h 200"/>
              <a:gd name="T70" fmla="*/ 16 w 40"/>
              <a:gd name="T71" fmla="*/ 194 h 200"/>
              <a:gd name="T72" fmla="*/ 11 w 40"/>
              <a:gd name="T73" fmla="*/ 191 h 200"/>
              <a:gd name="T74" fmla="*/ 9 w 40"/>
              <a:gd name="T75" fmla="*/ 188 h 200"/>
              <a:gd name="T76" fmla="*/ 5 w 40"/>
              <a:gd name="T77" fmla="*/ 182 h 200"/>
              <a:gd name="T78" fmla="*/ 2 w 40"/>
              <a:gd name="T79" fmla="*/ 179 h 200"/>
              <a:gd name="T80" fmla="*/ 2 w 40"/>
              <a:gd name="T81" fmla="*/ 176 h 200"/>
              <a:gd name="T82" fmla="*/ 0 w 40"/>
              <a:gd name="T83" fmla="*/ 173 h 200"/>
              <a:gd name="T84" fmla="*/ 0 w 40"/>
              <a:gd name="T85" fmla="*/ 170 h 200"/>
              <a:gd name="T86" fmla="*/ 0 w 40"/>
              <a:gd name="T87" fmla="*/ 167 h 200"/>
              <a:gd name="T88" fmla="*/ 2 w 40"/>
              <a:gd name="T89" fmla="*/ 163 h 200"/>
              <a:gd name="T90" fmla="*/ 2 w 40"/>
              <a:gd name="T91" fmla="*/ 157 h 200"/>
              <a:gd name="T92" fmla="*/ 2 w 40"/>
              <a:gd name="T93" fmla="*/ 151 h 200"/>
              <a:gd name="T94" fmla="*/ 5 w 40"/>
              <a:gd name="T95" fmla="*/ 142 h 200"/>
              <a:gd name="T96" fmla="*/ 5 w 40"/>
              <a:gd name="T97" fmla="*/ 136 h 200"/>
              <a:gd name="T98" fmla="*/ 5 w 40"/>
              <a:gd name="T99" fmla="*/ 136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0" h="200">
                <a:moveTo>
                  <a:pt x="5" y="136"/>
                </a:moveTo>
                <a:lnTo>
                  <a:pt x="7" y="123"/>
                </a:lnTo>
                <a:lnTo>
                  <a:pt x="7" y="114"/>
                </a:lnTo>
                <a:lnTo>
                  <a:pt x="7" y="99"/>
                </a:lnTo>
                <a:lnTo>
                  <a:pt x="9" y="83"/>
                </a:lnTo>
                <a:lnTo>
                  <a:pt x="9" y="65"/>
                </a:lnTo>
                <a:lnTo>
                  <a:pt x="9" y="46"/>
                </a:lnTo>
                <a:lnTo>
                  <a:pt x="9" y="22"/>
                </a:lnTo>
                <a:lnTo>
                  <a:pt x="9" y="0"/>
                </a:lnTo>
                <a:lnTo>
                  <a:pt x="18" y="6"/>
                </a:lnTo>
                <a:lnTo>
                  <a:pt x="22" y="12"/>
                </a:lnTo>
                <a:lnTo>
                  <a:pt x="29" y="22"/>
                </a:lnTo>
                <a:lnTo>
                  <a:pt x="33" y="28"/>
                </a:lnTo>
                <a:lnTo>
                  <a:pt x="35" y="34"/>
                </a:lnTo>
                <a:lnTo>
                  <a:pt x="38" y="40"/>
                </a:lnTo>
                <a:lnTo>
                  <a:pt x="40" y="46"/>
                </a:lnTo>
                <a:lnTo>
                  <a:pt x="40" y="49"/>
                </a:lnTo>
                <a:lnTo>
                  <a:pt x="40" y="56"/>
                </a:lnTo>
                <a:lnTo>
                  <a:pt x="40" y="65"/>
                </a:lnTo>
                <a:lnTo>
                  <a:pt x="38" y="74"/>
                </a:lnTo>
                <a:lnTo>
                  <a:pt x="38" y="83"/>
                </a:lnTo>
                <a:lnTo>
                  <a:pt x="38" y="96"/>
                </a:lnTo>
                <a:lnTo>
                  <a:pt x="35" y="108"/>
                </a:lnTo>
                <a:lnTo>
                  <a:pt x="35" y="120"/>
                </a:lnTo>
                <a:lnTo>
                  <a:pt x="35" y="136"/>
                </a:lnTo>
                <a:lnTo>
                  <a:pt x="35" y="151"/>
                </a:lnTo>
                <a:lnTo>
                  <a:pt x="33" y="163"/>
                </a:lnTo>
                <a:lnTo>
                  <a:pt x="33" y="176"/>
                </a:lnTo>
                <a:lnTo>
                  <a:pt x="31" y="185"/>
                </a:lnTo>
                <a:lnTo>
                  <a:pt x="31" y="191"/>
                </a:lnTo>
                <a:lnTo>
                  <a:pt x="29" y="194"/>
                </a:lnTo>
                <a:lnTo>
                  <a:pt x="27" y="197"/>
                </a:lnTo>
                <a:lnTo>
                  <a:pt x="24" y="200"/>
                </a:lnTo>
                <a:lnTo>
                  <a:pt x="22" y="200"/>
                </a:lnTo>
                <a:lnTo>
                  <a:pt x="18" y="197"/>
                </a:lnTo>
                <a:lnTo>
                  <a:pt x="16" y="194"/>
                </a:lnTo>
                <a:lnTo>
                  <a:pt x="11" y="191"/>
                </a:lnTo>
                <a:lnTo>
                  <a:pt x="9" y="188"/>
                </a:lnTo>
                <a:lnTo>
                  <a:pt x="5" y="182"/>
                </a:lnTo>
                <a:lnTo>
                  <a:pt x="2" y="179"/>
                </a:lnTo>
                <a:lnTo>
                  <a:pt x="2" y="176"/>
                </a:lnTo>
                <a:lnTo>
                  <a:pt x="0" y="173"/>
                </a:lnTo>
                <a:lnTo>
                  <a:pt x="0" y="170"/>
                </a:lnTo>
                <a:lnTo>
                  <a:pt x="0" y="167"/>
                </a:lnTo>
                <a:lnTo>
                  <a:pt x="2" y="163"/>
                </a:lnTo>
                <a:lnTo>
                  <a:pt x="2" y="157"/>
                </a:lnTo>
                <a:lnTo>
                  <a:pt x="2" y="151"/>
                </a:lnTo>
                <a:lnTo>
                  <a:pt x="5" y="142"/>
                </a:lnTo>
                <a:lnTo>
                  <a:pt x="5" y="136"/>
                </a:lnTo>
                <a:lnTo>
                  <a:pt x="5" y="1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2" name="Freeform 322"/>
          <p:cNvSpPr>
            <a:spLocks/>
          </p:cNvSpPr>
          <p:nvPr/>
        </p:nvSpPr>
        <p:spPr bwMode="auto">
          <a:xfrm>
            <a:off x="4261312" y="1127479"/>
            <a:ext cx="980859" cy="331150"/>
          </a:xfrm>
          <a:custGeom>
            <a:avLst/>
            <a:gdLst>
              <a:gd name="T0" fmla="*/ 0 w 155"/>
              <a:gd name="T1" fmla="*/ 25 h 34"/>
              <a:gd name="T2" fmla="*/ 14 w 155"/>
              <a:gd name="T3" fmla="*/ 21 h 34"/>
              <a:gd name="T4" fmla="*/ 27 w 155"/>
              <a:gd name="T5" fmla="*/ 18 h 34"/>
              <a:gd name="T6" fmla="*/ 40 w 155"/>
              <a:gd name="T7" fmla="*/ 15 h 34"/>
              <a:gd name="T8" fmla="*/ 51 w 155"/>
              <a:gd name="T9" fmla="*/ 12 h 34"/>
              <a:gd name="T10" fmla="*/ 62 w 155"/>
              <a:gd name="T11" fmla="*/ 12 h 34"/>
              <a:gd name="T12" fmla="*/ 71 w 155"/>
              <a:gd name="T13" fmla="*/ 9 h 34"/>
              <a:gd name="T14" fmla="*/ 80 w 155"/>
              <a:gd name="T15" fmla="*/ 9 h 34"/>
              <a:gd name="T16" fmla="*/ 89 w 155"/>
              <a:gd name="T17" fmla="*/ 6 h 34"/>
              <a:gd name="T18" fmla="*/ 98 w 155"/>
              <a:gd name="T19" fmla="*/ 6 h 34"/>
              <a:gd name="T20" fmla="*/ 104 w 155"/>
              <a:gd name="T21" fmla="*/ 3 h 34"/>
              <a:gd name="T22" fmla="*/ 109 w 155"/>
              <a:gd name="T23" fmla="*/ 3 h 34"/>
              <a:gd name="T24" fmla="*/ 115 w 155"/>
              <a:gd name="T25" fmla="*/ 3 h 34"/>
              <a:gd name="T26" fmla="*/ 120 w 155"/>
              <a:gd name="T27" fmla="*/ 0 h 34"/>
              <a:gd name="T28" fmla="*/ 122 w 155"/>
              <a:gd name="T29" fmla="*/ 0 h 34"/>
              <a:gd name="T30" fmla="*/ 124 w 155"/>
              <a:gd name="T31" fmla="*/ 0 h 34"/>
              <a:gd name="T32" fmla="*/ 126 w 155"/>
              <a:gd name="T33" fmla="*/ 0 h 34"/>
              <a:gd name="T34" fmla="*/ 133 w 155"/>
              <a:gd name="T35" fmla="*/ 0 h 34"/>
              <a:gd name="T36" fmla="*/ 140 w 155"/>
              <a:gd name="T37" fmla="*/ 0 h 34"/>
              <a:gd name="T38" fmla="*/ 144 w 155"/>
              <a:gd name="T39" fmla="*/ 3 h 34"/>
              <a:gd name="T40" fmla="*/ 148 w 155"/>
              <a:gd name="T41" fmla="*/ 3 h 34"/>
              <a:gd name="T42" fmla="*/ 151 w 155"/>
              <a:gd name="T43" fmla="*/ 3 h 34"/>
              <a:gd name="T44" fmla="*/ 153 w 155"/>
              <a:gd name="T45" fmla="*/ 6 h 34"/>
              <a:gd name="T46" fmla="*/ 155 w 155"/>
              <a:gd name="T47" fmla="*/ 6 h 34"/>
              <a:gd name="T48" fmla="*/ 155 w 155"/>
              <a:gd name="T49" fmla="*/ 9 h 34"/>
              <a:gd name="T50" fmla="*/ 155 w 155"/>
              <a:gd name="T51" fmla="*/ 12 h 34"/>
              <a:gd name="T52" fmla="*/ 153 w 155"/>
              <a:gd name="T53" fmla="*/ 12 h 34"/>
              <a:gd name="T54" fmla="*/ 146 w 155"/>
              <a:gd name="T55" fmla="*/ 15 h 34"/>
              <a:gd name="T56" fmla="*/ 140 w 155"/>
              <a:gd name="T57" fmla="*/ 15 h 34"/>
              <a:gd name="T58" fmla="*/ 133 w 155"/>
              <a:gd name="T59" fmla="*/ 18 h 34"/>
              <a:gd name="T60" fmla="*/ 122 w 155"/>
              <a:gd name="T61" fmla="*/ 18 h 34"/>
              <a:gd name="T62" fmla="*/ 109 w 155"/>
              <a:gd name="T63" fmla="*/ 21 h 34"/>
              <a:gd name="T64" fmla="*/ 95 w 155"/>
              <a:gd name="T65" fmla="*/ 25 h 34"/>
              <a:gd name="T66" fmla="*/ 80 w 155"/>
              <a:gd name="T67" fmla="*/ 25 h 34"/>
              <a:gd name="T68" fmla="*/ 67 w 155"/>
              <a:gd name="T69" fmla="*/ 28 h 34"/>
              <a:gd name="T70" fmla="*/ 56 w 155"/>
              <a:gd name="T71" fmla="*/ 31 h 34"/>
              <a:gd name="T72" fmla="*/ 47 w 155"/>
              <a:gd name="T73" fmla="*/ 31 h 34"/>
              <a:gd name="T74" fmla="*/ 38 w 155"/>
              <a:gd name="T75" fmla="*/ 31 h 34"/>
              <a:gd name="T76" fmla="*/ 34 w 155"/>
              <a:gd name="T77" fmla="*/ 34 h 34"/>
              <a:gd name="T78" fmla="*/ 29 w 155"/>
              <a:gd name="T79" fmla="*/ 34 h 34"/>
              <a:gd name="T80" fmla="*/ 27 w 155"/>
              <a:gd name="T81" fmla="*/ 34 h 34"/>
              <a:gd name="T82" fmla="*/ 23 w 155"/>
              <a:gd name="T83" fmla="*/ 34 h 34"/>
              <a:gd name="T84" fmla="*/ 16 w 155"/>
              <a:gd name="T85" fmla="*/ 31 h 34"/>
              <a:gd name="T86" fmla="*/ 9 w 155"/>
              <a:gd name="T87" fmla="*/ 28 h 34"/>
              <a:gd name="T88" fmla="*/ 0 w 155"/>
              <a:gd name="T89" fmla="*/ 25 h 34"/>
              <a:gd name="T90" fmla="*/ 0 w 155"/>
              <a:gd name="T91" fmla="*/ 25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5" h="34">
                <a:moveTo>
                  <a:pt x="0" y="25"/>
                </a:moveTo>
                <a:lnTo>
                  <a:pt x="14" y="21"/>
                </a:lnTo>
                <a:lnTo>
                  <a:pt x="27" y="18"/>
                </a:lnTo>
                <a:lnTo>
                  <a:pt x="40" y="15"/>
                </a:lnTo>
                <a:lnTo>
                  <a:pt x="51" y="12"/>
                </a:lnTo>
                <a:lnTo>
                  <a:pt x="62" y="12"/>
                </a:lnTo>
                <a:lnTo>
                  <a:pt x="71" y="9"/>
                </a:lnTo>
                <a:lnTo>
                  <a:pt x="80" y="9"/>
                </a:lnTo>
                <a:lnTo>
                  <a:pt x="89" y="6"/>
                </a:lnTo>
                <a:lnTo>
                  <a:pt x="98" y="6"/>
                </a:lnTo>
                <a:lnTo>
                  <a:pt x="104" y="3"/>
                </a:lnTo>
                <a:lnTo>
                  <a:pt x="109" y="3"/>
                </a:lnTo>
                <a:lnTo>
                  <a:pt x="115" y="3"/>
                </a:lnTo>
                <a:lnTo>
                  <a:pt x="120" y="0"/>
                </a:lnTo>
                <a:lnTo>
                  <a:pt x="122" y="0"/>
                </a:lnTo>
                <a:lnTo>
                  <a:pt x="124" y="0"/>
                </a:lnTo>
                <a:lnTo>
                  <a:pt x="126" y="0"/>
                </a:lnTo>
                <a:lnTo>
                  <a:pt x="133" y="0"/>
                </a:lnTo>
                <a:lnTo>
                  <a:pt x="140" y="0"/>
                </a:lnTo>
                <a:lnTo>
                  <a:pt x="144" y="3"/>
                </a:lnTo>
                <a:lnTo>
                  <a:pt x="148" y="3"/>
                </a:lnTo>
                <a:lnTo>
                  <a:pt x="151" y="3"/>
                </a:lnTo>
                <a:lnTo>
                  <a:pt x="153" y="6"/>
                </a:lnTo>
                <a:lnTo>
                  <a:pt x="155" y="6"/>
                </a:lnTo>
                <a:lnTo>
                  <a:pt x="155" y="9"/>
                </a:lnTo>
                <a:lnTo>
                  <a:pt x="155" y="12"/>
                </a:lnTo>
                <a:lnTo>
                  <a:pt x="153" y="12"/>
                </a:lnTo>
                <a:lnTo>
                  <a:pt x="146" y="15"/>
                </a:lnTo>
                <a:lnTo>
                  <a:pt x="140" y="15"/>
                </a:lnTo>
                <a:lnTo>
                  <a:pt x="133" y="18"/>
                </a:lnTo>
                <a:lnTo>
                  <a:pt x="122" y="18"/>
                </a:lnTo>
                <a:lnTo>
                  <a:pt x="109" y="21"/>
                </a:lnTo>
                <a:lnTo>
                  <a:pt x="95" y="25"/>
                </a:lnTo>
                <a:lnTo>
                  <a:pt x="80" y="25"/>
                </a:lnTo>
                <a:lnTo>
                  <a:pt x="67" y="28"/>
                </a:lnTo>
                <a:lnTo>
                  <a:pt x="56" y="31"/>
                </a:lnTo>
                <a:lnTo>
                  <a:pt x="47" y="31"/>
                </a:lnTo>
                <a:lnTo>
                  <a:pt x="38" y="31"/>
                </a:lnTo>
                <a:lnTo>
                  <a:pt x="34" y="34"/>
                </a:lnTo>
                <a:lnTo>
                  <a:pt x="29" y="34"/>
                </a:lnTo>
                <a:lnTo>
                  <a:pt x="27" y="34"/>
                </a:lnTo>
                <a:lnTo>
                  <a:pt x="23" y="34"/>
                </a:lnTo>
                <a:lnTo>
                  <a:pt x="16" y="31"/>
                </a:lnTo>
                <a:lnTo>
                  <a:pt x="9" y="28"/>
                </a:lnTo>
                <a:lnTo>
                  <a:pt x="0" y="25"/>
                </a:lnTo>
                <a:lnTo>
                  <a:pt x="0" y="2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3" name="Freeform 323"/>
          <p:cNvSpPr>
            <a:spLocks/>
          </p:cNvSpPr>
          <p:nvPr/>
        </p:nvSpPr>
        <p:spPr bwMode="auto">
          <a:xfrm>
            <a:off x="4666312" y="1332016"/>
            <a:ext cx="88594" cy="1178508"/>
          </a:xfrm>
          <a:custGeom>
            <a:avLst/>
            <a:gdLst>
              <a:gd name="T0" fmla="*/ 5 w 14"/>
              <a:gd name="T1" fmla="*/ 121 h 121"/>
              <a:gd name="T2" fmla="*/ 5 w 14"/>
              <a:gd name="T3" fmla="*/ 121 h 121"/>
              <a:gd name="T4" fmla="*/ 5 w 14"/>
              <a:gd name="T5" fmla="*/ 118 h 121"/>
              <a:gd name="T6" fmla="*/ 5 w 14"/>
              <a:gd name="T7" fmla="*/ 114 h 121"/>
              <a:gd name="T8" fmla="*/ 5 w 14"/>
              <a:gd name="T9" fmla="*/ 111 h 121"/>
              <a:gd name="T10" fmla="*/ 5 w 14"/>
              <a:gd name="T11" fmla="*/ 108 h 121"/>
              <a:gd name="T12" fmla="*/ 5 w 14"/>
              <a:gd name="T13" fmla="*/ 102 h 121"/>
              <a:gd name="T14" fmla="*/ 5 w 14"/>
              <a:gd name="T15" fmla="*/ 96 h 121"/>
              <a:gd name="T16" fmla="*/ 5 w 14"/>
              <a:gd name="T17" fmla="*/ 90 h 121"/>
              <a:gd name="T18" fmla="*/ 5 w 14"/>
              <a:gd name="T19" fmla="*/ 81 h 121"/>
              <a:gd name="T20" fmla="*/ 5 w 14"/>
              <a:gd name="T21" fmla="*/ 71 h 121"/>
              <a:gd name="T22" fmla="*/ 3 w 14"/>
              <a:gd name="T23" fmla="*/ 62 h 121"/>
              <a:gd name="T24" fmla="*/ 3 w 14"/>
              <a:gd name="T25" fmla="*/ 53 h 121"/>
              <a:gd name="T26" fmla="*/ 3 w 14"/>
              <a:gd name="T27" fmla="*/ 41 h 121"/>
              <a:gd name="T28" fmla="*/ 3 w 14"/>
              <a:gd name="T29" fmla="*/ 28 h 121"/>
              <a:gd name="T30" fmla="*/ 0 w 14"/>
              <a:gd name="T31" fmla="*/ 13 h 121"/>
              <a:gd name="T32" fmla="*/ 0 w 14"/>
              <a:gd name="T33" fmla="*/ 0 h 121"/>
              <a:gd name="T34" fmla="*/ 14 w 14"/>
              <a:gd name="T35" fmla="*/ 0 h 121"/>
              <a:gd name="T36" fmla="*/ 14 w 14"/>
              <a:gd name="T37" fmla="*/ 121 h 121"/>
              <a:gd name="T38" fmla="*/ 5 w 14"/>
              <a:gd name="T39" fmla="*/ 121 h 121"/>
              <a:gd name="T40" fmla="*/ 5 w 14"/>
              <a:gd name="T41" fmla="*/ 12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" h="121">
                <a:moveTo>
                  <a:pt x="5" y="121"/>
                </a:moveTo>
                <a:lnTo>
                  <a:pt x="5" y="121"/>
                </a:lnTo>
                <a:lnTo>
                  <a:pt x="5" y="118"/>
                </a:lnTo>
                <a:lnTo>
                  <a:pt x="5" y="114"/>
                </a:lnTo>
                <a:lnTo>
                  <a:pt x="5" y="111"/>
                </a:lnTo>
                <a:lnTo>
                  <a:pt x="5" y="108"/>
                </a:lnTo>
                <a:lnTo>
                  <a:pt x="5" y="102"/>
                </a:lnTo>
                <a:lnTo>
                  <a:pt x="5" y="96"/>
                </a:lnTo>
                <a:lnTo>
                  <a:pt x="5" y="90"/>
                </a:lnTo>
                <a:lnTo>
                  <a:pt x="5" y="81"/>
                </a:lnTo>
                <a:lnTo>
                  <a:pt x="5" y="71"/>
                </a:lnTo>
                <a:lnTo>
                  <a:pt x="3" y="62"/>
                </a:lnTo>
                <a:lnTo>
                  <a:pt x="3" y="53"/>
                </a:lnTo>
                <a:lnTo>
                  <a:pt x="3" y="41"/>
                </a:lnTo>
                <a:lnTo>
                  <a:pt x="3" y="28"/>
                </a:lnTo>
                <a:lnTo>
                  <a:pt x="0" y="13"/>
                </a:lnTo>
                <a:lnTo>
                  <a:pt x="0" y="0"/>
                </a:lnTo>
                <a:lnTo>
                  <a:pt x="14" y="0"/>
                </a:lnTo>
                <a:lnTo>
                  <a:pt x="14" y="121"/>
                </a:lnTo>
                <a:lnTo>
                  <a:pt x="5" y="121"/>
                </a:lnTo>
                <a:lnTo>
                  <a:pt x="5" y="12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4" name="Freeform 324"/>
          <p:cNvSpPr>
            <a:spLocks/>
          </p:cNvSpPr>
          <p:nvPr/>
        </p:nvSpPr>
        <p:spPr bwMode="auto">
          <a:xfrm>
            <a:off x="4292951" y="1575506"/>
            <a:ext cx="835311" cy="243496"/>
          </a:xfrm>
          <a:custGeom>
            <a:avLst/>
            <a:gdLst>
              <a:gd name="T0" fmla="*/ 132 w 132"/>
              <a:gd name="T1" fmla="*/ 9 h 25"/>
              <a:gd name="T2" fmla="*/ 130 w 132"/>
              <a:gd name="T3" fmla="*/ 9 h 25"/>
              <a:gd name="T4" fmla="*/ 128 w 132"/>
              <a:gd name="T5" fmla="*/ 12 h 25"/>
              <a:gd name="T6" fmla="*/ 126 w 132"/>
              <a:gd name="T7" fmla="*/ 12 h 25"/>
              <a:gd name="T8" fmla="*/ 123 w 132"/>
              <a:gd name="T9" fmla="*/ 12 h 25"/>
              <a:gd name="T10" fmla="*/ 119 w 132"/>
              <a:gd name="T11" fmla="*/ 16 h 25"/>
              <a:gd name="T12" fmla="*/ 115 w 132"/>
              <a:gd name="T13" fmla="*/ 16 h 25"/>
              <a:gd name="T14" fmla="*/ 110 w 132"/>
              <a:gd name="T15" fmla="*/ 16 h 25"/>
              <a:gd name="T16" fmla="*/ 106 w 132"/>
              <a:gd name="T17" fmla="*/ 16 h 25"/>
              <a:gd name="T18" fmla="*/ 99 w 132"/>
              <a:gd name="T19" fmla="*/ 19 h 25"/>
              <a:gd name="T20" fmla="*/ 93 w 132"/>
              <a:gd name="T21" fmla="*/ 19 h 25"/>
              <a:gd name="T22" fmla="*/ 86 w 132"/>
              <a:gd name="T23" fmla="*/ 19 h 25"/>
              <a:gd name="T24" fmla="*/ 77 w 132"/>
              <a:gd name="T25" fmla="*/ 22 h 25"/>
              <a:gd name="T26" fmla="*/ 68 w 132"/>
              <a:gd name="T27" fmla="*/ 22 h 25"/>
              <a:gd name="T28" fmla="*/ 59 w 132"/>
              <a:gd name="T29" fmla="*/ 22 h 25"/>
              <a:gd name="T30" fmla="*/ 51 w 132"/>
              <a:gd name="T31" fmla="*/ 25 h 25"/>
              <a:gd name="T32" fmla="*/ 42 w 132"/>
              <a:gd name="T33" fmla="*/ 25 h 25"/>
              <a:gd name="T34" fmla="*/ 35 w 132"/>
              <a:gd name="T35" fmla="*/ 25 h 25"/>
              <a:gd name="T36" fmla="*/ 29 w 132"/>
              <a:gd name="T37" fmla="*/ 25 h 25"/>
              <a:gd name="T38" fmla="*/ 22 w 132"/>
              <a:gd name="T39" fmla="*/ 25 h 25"/>
              <a:gd name="T40" fmla="*/ 18 w 132"/>
              <a:gd name="T41" fmla="*/ 25 h 25"/>
              <a:gd name="T42" fmla="*/ 13 w 132"/>
              <a:gd name="T43" fmla="*/ 25 h 25"/>
              <a:gd name="T44" fmla="*/ 11 w 132"/>
              <a:gd name="T45" fmla="*/ 25 h 25"/>
              <a:gd name="T46" fmla="*/ 7 w 132"/>
              <a:gd name="T47" fmla="*/ 22 h 25"/>
              <a:gd name="T48" fmla="*/ 2 w 132"/>
              <a:gd name="T49" fmla="*/ 19 h 25"/>
              <a:gd name="T50" fmla="*/ 0 w 132"/>
              <a:gd name="T51" fmla="*/ 16 h 25"/>
              <a:gd name="T52" fmla="*/ 0 w 132"/>
              <a:gd name="T53" fmla="*/ 12 h 25"/>
              <a:gd name="T54" fmla="*/ 13 w 132"/>
              <a:gd name="T55" fmla="*/ 12 h 25"/>
              <a:gd name="T56" fmla="*/ 24 w 132"/>
              <a:gd name="T57" fmla="*/ 9 h 25"/>
              <a:gd name="T58" fmla="*/ 35 w 132"/>
              <a:gd name="T59" fmla="*/ 9 h 25"/>
              <a:gd name="T60" fmla="*/ 46 w 132"/>
              <a:gd name="T61" fmla="*/ 6 h 25"/>
              <a:gd name="T62" fmla="*/ 57 w 132"/>
              <a:gd name="T63" fmla="*/ 6 h 25"/>
              <a:gd name="T64" fmla="*/ 66 w 132"/>
              <a:gd name="T65" fmla="*/ 6 h 25"/>
              <a:gd name="T66" fmla="*/ 75 w 132"/>
              <a:gd name="T67" fmla="*/ 3 h 25"/>
              <a:gd name="T68" fmla="*/ 82 w 132"/>
              <a:gd name="T69" fmla="*/ 3 h 25"/>
              <a:gd name="T70" fmla="*/ 90 w 132"/>
              <a:gd name="T71" fmla="*/ 3 h 25"/>
              <a:gd name="T72" fmla="*/ 95 w 132"/>
              <a:gd name="T73" fmla="*/ 0 h 25"/>
              <a:gd name="T74" fmla="*/ 101 w 132"/>
              <a:gd name="T75" fmla="*/ 0 h 25"/>
              <a:gd name="T76" fmla="*/ 106 w 132"/>
              <a:gd name="T77" fmla="*/ 0 h 25"/>
              <a:gd name="T78" fmla="*/ 110 w 132"/>
              <a:gd name="T79" fmla="*/ 0 h 25"/>
              <a:gd name="T80" fmla="*/ 115 w 132"/>
              <a:gd name="T81" fmla="*/ 0 h 25"/>
              <a:gd name="T82" fmla="*/ 117 w 132"/>
              <a:gd name="T83" fmla="*/ 0 h 25"/>
              <a:gd name="T84" fmla="*/ 119 w 132"/>
              <a:gd name="T85" fmla="*/ 0 h 25"/>
              <a:gd name="T86" fmla="*/ 123 w 132"/>
              <a:gd name="T87" fmla="*/ 3 h 25"/>
              <a:gd name="T88" fmla="*/ 128 w 132"/>
              <a:gd name="T89" fmla="*/ 3 h 25"/>
              <a:gd name="T90" fmla="*/ 130 w 132"/>
              <a:gd name="T91" fmla="*/ 6 h 25"/>
              <a:gd name="T92" fmla="*/ 132 w 132"/>
              <a:gd name="T93" fmla="*/ 9 h 25"/>
              <a:gd name="T94" fmla="*/ 132 w 132"/>
              <a:gd name="T95" fmla="*/ 9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2" h="25">
                <a:moveTo>
                  <a:pt x="132" y="9"/>
                </a:moveTo>
                <a:lnTo>
                  <a:pt x="130" y="9"/>
                </a:lnTo>
                <a:lnTo>
                  <a:pt x="128" y="12"/>
                </a:lnTo>
                <a:lnTo>
                  <a:pt x="126" y="12"/>
                </a:lnTo>
                <a:lnTo>
                  <a:pt x="123" y="12"/>
                </a:lnTo>
                <a:lnTo>
                  <a:pt x="119" y="16"/>
                </a:lnTo>
                <a:lnTo>
                  <a:pt x="115" y="16"/>
                </a:lnTo>
                <a:lnTo>
                  <a:pt x="110" y="16"/>
                </a:lnTo>
                <a:lnTo>
                  <a:pt x="106" y="16"/>
                </a:lnTo>
                <a:lnTo>
                  <a:pt x="99" y="19"/>
                </a:lnTo>
                <a:lnTo>
                  <a:pt x="93" y="19"/>
                </a:lnTo>
                <a:lnTo>
                  <a:pt x="86" y="19"/>
                </a:lnTo>
                <a:lnTo>
                  <a:pt x="77" y="22"/>
                </a:lnTo>
                <a:lnTo>
                  <a:pt x="68" y="22"/>
                </a:lnTo>
                <a:lnTo>
                  <a:pt x="59" y="22"/>
                </a:lnTo>
                <a:lnTo>
                  <a:pt x="51" y="25"/>
                </a:lnTo>
                <a:lnTo>
                  <a:pt x="42" y="25"/>
                </a:lnTo>
                <a:lnTo>
                  <a:pt x="35" y="25"/>
                </a:lnTo>
                <a:lnTo>
                  <a:pt x="29" y="25"/>
                </a:lnTo>
                <a:lnTo>
                  <a:pt x="22" y="25"/>
                </a:lnTo>
                <a:lnTo>
                  <a:pt x="18" y="25"/>
                </a:lnTo>
                <a:lnTo>
                  <a:pt x="13" y="25"/>
                </a:lnTo>
                <a:lnTo>
                  <a:pt x="11" y="25"/>
                </a:lnTo>
                <a:lnTo>
                  <a:pt x="7" y="22"/>
                </a:lnTo>
                <a:lnTo>
                  <a:pt x="2" y="19"/>
                </a:lnTo>
                <a:lnTo>
                  <a:pt x="0" y="16"/>
                </a:lnTo>
                <a:lnTo>
                  <a:pt x="0" y="12"/>
                </a:lnTo>
                <a:lnTo>
                  <a:pt x="13" y="12"/>
                </a:lnTo>
                <a:lnTo>
                  <a:pt x="24" y="9"/>
                </a:lnTo>
                <a:lnTo>
                  <a:pt x="35" y="9"/>
                </a:lnTo>
                <a:lnTo>
                  <a:pt x="46" y="6"/>
                </a:lnTo>
                <a:lnTo>
                  <a:pt x="57" y="6"/>
                </a:lnTo>
                <a:lnTo>
                  <a:pt x="66" y="6"/>
                </a:lnTo>
                <a:lnTo>
                  <a:pt x="75" y="3"/>
                </a:lnTo>
                <a:lnTo>
                  <a:pt x="82" y="3"/>
                </a:lnTo>
                <a:lnTo>
                  <a:pt x="90" y="3"/>
                </a:lnTo>
                <a:lnTo>
                  <a:pt x="95" y="0"/>
                </a:lnTo>
                <a:lnTo>
                  <a:pt x="101" y="0"/>
                </a:lnTo>
                <a:lnTo>
                  <a:pt x="106" y="0"/>
                </a:lnTo>
                <a:lnTo>
                  <a:pt x="110" y="0"/>
                </a:lnTo>
                <a:lnTo>
                  <a:pt x="115" y="0"/>
                </a:lnTo>
                <a:lnTo>
                  <a:pt x="117" y="0"/>
                </a:lnTo>
                <a:lnTo>
                  <a:pt x="119" y="0"/>
                </a:lnTo>
                <a:lnTo>
                  <a:pt x="123" y="3"/>
                </a:lnTo>
                <a:lnTo>
                  <a:pt x="128" y="3"/>
                </a:lnTo>
                <a:lnTo>
                  <a:pt x="130" y="6"/>
                </a:lnTo>
                <a:lnTo>
                  <a:pt x="132" y="9"/>
                </a:lnTo>
                <a:lnTo>
                  <a:pt x="132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5" name="Freeform 325"/>
          <p:cNvSpPr>
            <a:spLocks/>
          </p:cNvSpPr>
          <p:nvPr/>
        </p:nvSpPr>
        <p:spPr bwMode="auto">
          <a:xfrm>
            <a:off x="4292951" y="1965095"/>
            <a:ext cx="854297" cy="243496"/>
          </a:xfrm>
          <a:custGeom>
            <a:avLst/>
            <a:gdLst>
              <a:gd name="T0" fmla="*/ 0 w 135"/>
              <a:gd name="T1" fmla="*/ 16 h 25"/>
              <a:gd name="T2" fmla="*/ 4 w 135"/>
              <a:gd name="T3" fmla="*/ 16 h 25"/>
              <a:gd name="T4" fmla="*/ 9 w 135"/>
              <a:gd name="T5" fmla="*/ 12 h 25"/>
              <a:gd name="T6" fmla="*/ 13 w 135"/>
              <a:gd name="T7" fmla="*/ 12 h 25"/>
              <a:gd name="T8" fmla="*/ 20 w 135"/>
              <a:gd name="T9" fmla="*/ 12 h 25"/>
              <a:gd name="T10" fmla="*/ 29 w 135"/>
              <a:gd name="T11" fmla="*/ 9 h 25"/>
              <a:gd name="T12" fmla="*/ 35 w 135"/>
              <a:gd name="T13" fmla="*/ 9 h 25"/>
              <a:gd name="T14" fmla="*/ 44 w 135"/>
              <a:gd name="T15" fmla="*/ 6 h 25"/>
              <a:gd name="T16" fmla="*/ 55 w 135"/>
              <a:gd name="T17" fmla="*/ 6 h 25"/>
              <a:gd name="T18" fmla="*/ 64 w 135"/>
              <a:gd name="T19" fmla="*/ 3 h 25"/>
              <a:gd name="T20" fmla="*/ 73 w 135"/>
              <a:gd name="T21" fmla="*/ 3 h 25"/>
              <a:gd name="T22" fmla="*/ 82 w 135"/>
              <a:gd name="T23" fmla="*/ 3 h 25"/>
              <a:gd name="T24" fmla="*/ 88 w 135"/>
              <a:gd name="T25" fmla="*/ 0 h 25"/>
              <a:gd name="T26" fmla="*/ 95 w 135"/>
              <a:gd name="T27" fmla="*/ 0 h 25"/>
              <a:gd name="T28" fmla="*/ 99 w 135"/>
              <a:gd name="T29" fmla="*/ 0 h 25"/>
              <a:gd name="T30" fmla="*/ 104 w 135"/>
              <a:gd name="T31" fmla="*/ 0 h 25"/>
              <a:gd name="T32" fmla="*/ 108 w 135"/>
              <a:gd name="T33" fmla="*/ 0 h 25"/>
              <a:gd name="T34" fmla="*/ 112 w 135"/>
              <a:gd name="T35" fmla="*/ 0 h 25"/>
              <a:gd name="T36" fmla="*/ 119 w 135"/>
              <a:gd name="T37" fmla="*/ 0 h 25"/>
              <a:gd name="T38" fmla="*/ 123 w 135"/>
              <a:gd name="T39" fmla="*/ 0 h 25"/>
              <a:gd name="T40" fmla="*/ 128 w 135"/>
              <a:gd name="T41" fmla="*/ 3 h 25"/>
              <a:gd name="T42" fmla="*/ 130 w 135"/>
              <a:gd name="T43" fmla="*/ 3 h 25"/>
              <a:gd name="T44" fmla="*/ 132 w 135"/>
              <a:gd name="T45" fmla="*/ 3 h 25"/>
              <a:gd name="T46" fmla="*/ 135 w 135"/>
              <a:gd name="T47" fmla="*/ 6 h 25"/>
              <a:gd name="T48" fmla="*/ 135 w 135"/>
              <a:gd name="T49" fmla="*/ 6 h 25"/>
              <a:gd name="T50" fmla="*/ 135 w 135"/>
              <a:gd name="T51" fmla="*/ 9 h 25"/>
              <a:gd name="T52" fmla="*/ 135 w 135"/>
              <a:gd name="T53" fmla="*/ 9 h 25"/>
              <a:gd name="T54" fmla="*/ 132 w 135"/>
              <a:gd name="T55" fmla="*/ 12 h 25"/>
              <a:gd name="T56" fmla="*/ 128 w 135"/>
              <a:gd name="T57" fmla="*/ 16 h 25"/>
              <a:gd name="T58" fmla="*/ 123 w 135"/>
              <a:gd name="T59" fmla="*/ 16 h 25"/>
              <a:gd name="T60" fmla="*/ 117 w 135"/>
              <a:gd name="T61" fmla="*/ 16 h 25"/>
              <a:gd name="T62" fmla="*/ 108 w 135"/>
              <a:gd name="T63" fmla="*/ 19 h 25"/>
              <a:gd name="T64" fmla="*/ 99 w 135"/>
              <a:gd name="T65" fmla="*/ 19 h 25"/>
              <a:gd name="T66" fmla="*/ 86 w 135"/>
              <a:gd name="T67" fmla="*/ 19 h 25"/>
              <a:gd name="T68" fmla="*/ 75 w 135"/>
              <a:gd name="T69" fmla="*/ 22 h 25"/>
              <a:gd name="T70" fmla="*/ 62 w 135"/>
              <a:gd name="T71" fmla="*/ 22 h 25"/>
              <a:gd name="T72" fmla="*/ 48 w 135"/>
              <a:gd name="T73" fmla="*/ 22 h 25"/>
              <a:gd name="T74" fmla="*/ 42 w 135"/>
              <a:gd name="T75" fmla="*/ 25 h 25"/>
              <a:gd name="T76" fmla="*/ 35 w 135"/>
              <a:gd name="T77" fmla="*/ 25 h 25"/>
              <a:gd name="T78" fmla="*/ 31 w 135"/>
              <a:gd name="T79" fmla="*/ 25 h 25"/>
              <a:gd name="T80" fmla="*/ 26 w 135"/>
              <a:gd name="T81" fmla="*/ 25 h 25"/>
              <a:gd name="T82" fmla="*/ 22 w 135"/>
              <a:gd name="T83" fmla="*/ 25 h 25"/>
              <a:gd name="T84" fmla="*/ 20 w 135"/>
              <a:gd name="T85" fmla="*/ 25 h 25"/>
              <a:gd name="T86" fmla="*/ 15 w 135"/>
              <a:gd name="T87" fmla="*/ 25 h 25"/>
              <a:gd name="T88" fmla="*/ 11 w 135"/>
              <a:gd name="T89" fmla="*/ 22 h 25"/>
              <a:gd name="T90" fmla="*/ 7 w 135"/>
              <a:gd name="T91" fmla="*/ 22 h 25"/>
              <a:gd name="T92" fmla="*/ 2 w 135"/>
              <a:gd name="T93" fmla="*/ 19 h 25"/>
              <a:gd name="T94" fmla="*/ 0 w 135"/>
              <a:gd name="T95" fmla="*/ 16 h 25"/>
              <a:gd name="T96" fmla="*/ 0 w 135"/>
              <a:gd name="T97" fmla="*/ 16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5" h="25">
                <a:moveTo>
                  <a:pt x="0" y="16"/>
                </a:moveTo>
                <a:lnTo>
                  <a:pt x="4" y="16"/>
                </a:lnTo>
                <a:lnTo>
                  <a:pt x="9" y="12"/>
                </a:lnTo>
                <a:lnTo>
                  <a:pt x="13" y="12"/>
                </a:lnTo>
                <a:lnTo>
                  <a:pt x="20" y="12"/>
                </a:lnTo>
                <a:lnTo>
                  <a:pt x="29" y="9"/>
                </a:lnTo>
                <a:lnTo>
                  <a:pt x="35" y="9"/>
                </a:lnTo>
                <a:lnTo>
                  <a:pt x="44" y="6"/>
                </a:lnTo>
                <a:lnTo>
                  <a:pt x="55" y="6"/>
                </a:lnTo>
                <a:lnTo>
                  <a:pt x="64" y="3"/>
                </a:lnTo>
                <a:lnTo>
                  <a:pt x="73" y="3"/>
                </a:lnTo>
                <a:lnTo>
                  <a:pt x="82" y="3"/>
                </a:lnTo>
                <a:lnTo>
                  <a:pt x="88" y="0"/>
                </a:lnTo>
                <a:lnTo>
                  <a:pt x="95" y="0"/>
                </a:lnTo>
                <a:lnTo>
                  <a:pt x="99" y="0"/>
                </a:lnTo>
                <a:lnTo>
                  <a:pt x="104" y="0"/>
                </a:lnTo>
                <a:lnTo>
                  <a:pt x="108" y="0"/>
                </a:lnTo>
                <a:lnTo>
                  <a:pt x="112" y="0"/>
                </a:lnTo>
                <a:lnTo>
                  <a:pt x="119" y="0"/>
                </a:lnTo>
                <a:lnTo>
                  <a:pt x="123" y="0"/>
                </a:lnTo>
                <a:lnTo>
                  <a:pt x="128" y="3"/>
                </a:lnTo>
                <a:lnTo>
                  <a:pt x="130" y="3"/>
                </a:lnTo>
                <a:lnTo>
                  <a:pt x="132" y="3"/>
                </a:lnTo>
                <a:lnTo>
                  <a:pt x="135" y="6"/>
                </a:lnTo>
                <a:lnTo>
                  <a:pt x="135" y="6"/>
                </a:lnTo>
                <a:lnTo>
                  <a:pt x="135" y="9"/>
                </a:lnTo>
                <a:lnTo>
                  <a:pt x="135" y="9"/>
                </a:lnTo>
                <a:lnTo>
                  <a:pt x="132" y="12"/>
                </a:lnTo>
                <a:lnTo>
                  <a:pt x="128" y="16"/>
                </a:lnTo>
                <a:lnTo>
                  <a:pt x="123" y="16"/>
                </a:lnTo>
                <a:lnTo>
                  <a:pt x="117" y="16"/>
                </a:lnTo>
                <a:lnTo>
                  <a:pt x="108" y="19"/>
                </a:lnTo>
                <a:lnTo>
                  <a:pt x="99" y="19"/>
                </a:lnTo>
                <a:lnTo>
                  <a:pt x="86" y="19"/>
                </a:lnTo>
                <a:lnTo>
                  <a:pt x="75" y="22"/>
                </a:lnTo>
                <a:lnTo>
                  <a:pt x="62" y="22"/>
                </a:lnTo>
                <a:lnTo>
                  <a:pt x="48" y="22"/>
                </a:lnTo>
                <a:lnTo>
                  <a:pt x="42" y="25"/>
                </a:lnTo>
                <a:lnTo>
                  <a:pt x="35" y="25"/>
                </a:lnTo>
                <a:lnTo>
                  <a:pt x="31" y="25"/>
                </a:lnTo>
                <a:lnTo>
                  <a:pt x="26" y="25"/>
                </a:lnTo>
                <a:lnTo>
                  <a:pt x="22" y="25"/>
                </a:lnTo>
                <a:lnTo>
                  <a:pt x="20" y="25"/>
                </a:lnTo>
                <a:lnTo>
                  <a:pt x="15" y="25"/>
                </a:lnTo>
                <a:lnTo>
                  <a:pt x="11" y="22"/>
                </a:lnTo>
                <a:lnTo>
                  <a:pt x="7" y="22"/>
                </a:lnTo>
                <a:lnTo>
                  <a:pt x="2" y="19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6" name="Freeform 326"/>
          <p:cNvSpPr>
            <a:spLocks/>
          </p:cNvSpPr>
          <p:nvPr/>
        </p:nvSpPr>
        <p:spPr bwMode="auto">
          <a:xfrm>
            <a:off x="4071469" y="2354683"/>
            <a:ext cx="1392185" cy="301934"/>
          </a:xfrm>
          <a:custGeom>
            <a:avLst/>
            <a:gdLst>
              <a:gd name="T0" fmla="*/ 103 w 220"/>
              <a:gd name="T1" fmla="*/ 9 h 31"/>
              <a:gd name="T2" fmla="*/ 121 w 220"/>
              <a:gd name="T3" fmla="*/ 6 h 31"/>
              <a:gd name="T4" fmla="*/ 136 w 220"/>
              <a:gd name="T5" fmla="*/ 6 h 31"/>
              <a:gd name="T6" fmla="*/ 150 w 220"/>
              <a:gd name="T7" fmla="*/ 3 h 31"/>
              <a:gd name="T8" fmla="*/ 161 w 220"/>
              <a:gd name="T9" fmla="*/ 3 h 31"/>
              <a:gd name="T10" fmla="*/ 172 w 220"/>
              <a:gd name="T11" fmla="*/ 3 h 31"/>
              <a:gd name="T12" fmla="*/ 178 w 220"/>
              <a:gd name="T13" fmla="*/ 0 h 31"/>
              <a:gd name="T14" fmla="*/ 183 w 220"/>
              <a:gd name="T15" fmla="*/ 0 h 31"/>
              <a:gd name="T16" fmla="*/ 187 w 220"/>
              <a:gd name="T17" fmla="*/ 0 h 31"/>
              <a:gd name="T18" fmla="*/ 198 w 220"/>
              <a:gd name="T19" fmla="*/ 3 h 31"/>
              <a:gd name="T20" fmla="*/ 203 w 220"/>
              <a:gd name="T21" fmla="*/ 3 h 31"/>
              <a:gd name="T22" fmla="*/ 207 w 220"/>
              <a:gd name="T23" fmla="*/ 6 h 31"/>
              <a:gd name="T24" fmla="*/ 211 w 220"/>
              <a:gd name="T25" fmla="*/ 6 h 31"/>
              <a:gd name="T26" fmla="*/ 216 w 220"/>
              <a:gd name="T27" fmla="*/ 9 h 31"/>
              <a:gd name="T28" fmla="*/ 218 w 220"/>
              <a:gd name="T29" fmla="*/ 13 h 31"/>
              <a:gd name="T30" fmla="*/ 220 w 220"/>
              <a:gd name="T31" fmla="*/ 13 h 31"/>
              <a:gd name="T32" fmla="*/ 220 w 220"/>
              <a:gd name="T33" fmla="*/ 16 h 31"/>
              <a:gd name="T34" fmla="*/ 220 w 220"/>
              <a:gd name="T35" fmla="*/ 19 h 31"/>
              <a:gd name="T36" fmla="*/ 218 w 220"/>
              <a:gd name="T37" fmla="*/ 19 h 31"/>
              <a:gd name="T38" fmla="*/ 218 w 220"/>
              <a:gd name="T39" fmla="*/ 19 h 31"/>
              <a:gd name="T40" fmla="*/ 216 w 220"/>
              <a:gd name="T41" fmla="*/ 22 h 31"/>
              <a:gd name="T42" fmla="*/ 214 w 220"/>
              <a:gd name="T43" fmla="*/ 22 h 31"/>
              <a:gd name="T44" fmla="*/ 209 w 220"/>
              <a:gd name="T45" fmla="*/ 22 h 31"/>
              <a:gd name="T46" fmla="*/ 207 w 220"/>
              <a:gd name="T47" fmla="*/ 22 h 31"/>
              <a:gd name="T48" fmla="*/ 200 w 220"/>
              <a:gd name="T49" fmla="*/ 22 h 31"/>
              <a:gd name="T50" fmla="*/ 196 w 220"/>
              <a:gd name="T51" fmla="*/ 22 h 31"/>
              <a:gd name="T52" fmla="*/ 189 w 220"/>
              <a:gd name="T53" fmla="*/ 22 h 31"/>
              <a:gd name="T54" fmla="*/ 183 w 220"/>
              <a:gd name="T55" fmla="*/ 22 h 31"/>
              <a:gd name="T56" fmla="*/ 174 w 220"/>
              <a:gd name="T57" fmla="*/ 22 h 31"/>
              <a:gd name="T58" fmla="*/ 165 w 220"/>
              <a:gd name="T59" fmla="*/ 25 h 31"/>
              <a:gd name="T60" fmla="*/ 154 w 220"/>
              <a:gd name="T61" fmla="*/ 25 h 31"/>
              <a:gd name="T62" fmla="*/ 143 w 220"/>
              <a:gd name="T63" fmla="*/ 25 h 31"/>
              <a:gd name="T64" fmla="*/ 132 w 220"/>
              <a:gd name="T65" fmla="*/ 25 h 31"/>
              <a:gd name="T66" fmla="*/ 119 w 220"/>
              <a:gd name="T67" fmla="*/ 25 h 31"/>
              <a:gd name="T68" fmla="*/ 106 w 220"/>
              <a:gd name="T69" fmla="*/ 28 h 31"/>
              <a:gd name="T70" fmla="*/ 92 w 220"/>
              <a:gd name="T71" fmla="*/ 28 h 31"/>
              <a:gd name="T72" fmla="*/ 77 w 220"/>
              <a:gd name="T73" fmla="*/ 28 h 31"/>
              <a:gd name="T74" fmla="*/ 64 w 220"/>
              <a:gd name="T75" fmla="*/ 31 h 31"/>
              <a:gd name="T76" fmla="*/ 50 w 220"/>
              <a:gd name="T77" fmla="*/ 31 h 31"/>
              <a:gd name="T78" fmla="*/ 37 w 220"/>
              <a:gd name="T79" fmla="*/ 31 h 31"/>
              <a:gd name="T80" fmla="*/ 26 w 220"/>
              <a:gd name="T81" fmla="*/ 31 h 31"/>
              <a:gd name="T82" fmla="*/ 17 w 220"/>
              <a:gd name="T83" fmla="*/ 31 h 31"/>
              <a:gd name="T84" fmla="*/ 8 w 220"/>
              <a:gd name="T85" fmla="*/ 31 h 31"/>
              <a:gd name="T86" fmla="*/ 0 w 220"/>
              <a:gd name="T87" fmla="*/ 31 h 31"/>
              <a:gd name="T88" fmla="*/ 0 w 220"/>
              <a:gd name="T89" fmla="*/ 16 h 31"/>
              <a:gd name="T90" fmla="*/ 8 w 220"/>
              <a:gd name="T91" fmla="*/ 16 h 31"/>
              <a:gd name="T92" fmla="*/ 17 w 220"/>
              <a:gd name="T93" fmla="*/ 16 h 31"/>
              <a:gd name="T94" fmla="*/ 28 w 220"/>
              <a:gd name="T95" fmla="*/ 16 h 31"/>
              <a:gd name="T96" fmla="*/ 42 w 220"/>
              <a:gd name="T97" fmla="*/ 16 h 31"/>
              <a:gd name="T98" fmla="*/ 55 w 220"/>
              <a:gd name="T99" fmla="*/ 13 h 31"/>
              <a:gd name="T100" fmla="*/ 70 w 220"/>
              <a:gd name="T101" fmla="*/ 13 h 31"/>
              <a:gd name="T102" fmla="*/ 86 w 220"/>
              <a:gd name="T103" fmla="*/ 9 h 31"/>
              <a:gd name="T104" fmla="*/ 103 w 220"/>
              <a:gd name="T105" fmla="*/ 9 h 31"/>
              <a:gd name="T106" fmla="*/ 103 w 220"/>
              <a:gd name="T107" fmla="*/ 9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20" h="31">
                <a:moveTo>
                  <a:pt x="103" y="9"/>
                </a:moveTo>
                <a:lnTo>
                  <a:pt x="121" y="6"/>
                </a:lnTo>
                <a:lnTo>
                  <a:pt x="136" y="6"/>
                </a:lnTo>
                <a:lnTo>
                  <a:pt x="150" y="3"/>
                </a:lnTo>
                <a:lnTo>
                  <a:pt x="161" y="3"/>
                </a:lnTo>
                <a:lnTo>
                  <a:pt x="172" y="3"/>
                </a:lnTo>
                <a:lnTo>
                  <a:pt x="178" y="0"/>
                </a:lnTo>
                <a:lnTo>
                  <a:pt x="183" y="0"/>
                </a:lnTo>
                <a:lnTo>
                  <a:pt x="187" y="0"/>
                </a:lnTo>
                <a:lnTo>
                  <a:pt x="198" y="3"/>
                </a:lnTo>
                <a:lnTo>
                  <a:pt x="203" y="3"/>
                </a:lnTo>
                <a:lnTo>
                  <a:pt x="207" y="6"/>
                </a:lnTo>
                <a:lnTo>
                  <a:pt x="211" y="6"/>
                </a:lnTo>
                <a:lnTo>
                  <a:pt x="216" y="9"/>
                </a:lnTo>
                <a:lnTo>
                  <a:pt x="218" y="13"/>
                </a:lnTo>
                <a:lnTo>
                  <a:pt x="220" y="13"/>
                </a:lnTo>
                <a:lnTo>
                  <a:pt x="220" y="16"/>
                </a:lnTo>
                <a:lnTo>
                  <a:pt x="220" y="19"/>
                </a:lnTo>
                <a:lnTo>
                  <a:pt x="218" y="19"/>
                </a:lnTo>
                <a:lnTo>
                  <a:pt x="218" y="19"/>
                </a:lnTo>
                <a:lnTo>
                  <a:pt x="216" y="22"/>
                </a:lnTo>
                <a:lnTo>
                  <a:pt x="214" y="22"/>
                </a:lnTo>
                <a:lnTo>
                  <a:pt x="209" y="22"/>
                </a:lnTo>
                <a:lnTo>
                  <a:pt x="207" y="22"/>
                </a:lnTo>
                <a:lnTo>
                  <a:pt x="200" y="22"/>
                </a:lnTo>
                <a:lnTo>
                  <a:pt x="196" y="22"/>
                </a:lnTo>
                <a:lnTo>
                  <a:pt x="189" y="22"/>
                </a:lnTo>
                <a:lnTo>
                  <a:pt x="183" y="22"/>
                </a:lnTo>
                <a:lnTo>
                  <a:pt x="174" y="22"/>
                </a:lnTo>
                <a:lnTo>
                  <a:pt x="165" y="25"/>
                </a:lnTo>
                <a:lnTo>
                  <a:pt x="154" y="25"/>
                </a:lnTo>
                <a:lnTo>
                  <a:pt x="143" y="25"/>
                </a:lnTo>
                <a:lnTo>
                  <a:pt x="132" y="25"/>
                </a:lnTo>
                <a:lnTo>
                  <a:pt x="119" y="25"/>
                </a:lnTo>
                <a:lnTo>
                  <a:pt x="106" y="28"/>
                </a:lnTo>
                <a:lnTo>
                  <a:pt x="92" y="28"/>
                </a:lnTo>
                <a:lnTo>
                  <a:pt x="77" y="28"/>
                </a:lnTo>
                <a:lnTo>
                  <a:pt x="64" y="31"/>
                </a:lnTo>
                <a:lnTo>
                  <a:pt x="50" y="31"/>
                </a:lnTo>
                <a:lnTo>
                  <a:pt x="37" y="31"/>
                </a:lnTo>
                <a:lnTo>
                  <a:pt x="26" y="31"/>
                </a:lnTo>
                <a:lnTo>
                  <a:pt x="17" y="31"/>
                </a:lnTo>
                <a:lnTo>
                  <a:pt x="8" y="31"/>
                </a:lnTo>
                <a:lnTo>
                  <a:pt x="0" y="31"/>
                </a:lnTo>
                <a:lnTo>
                  <a:pt x="0" y="16"/>
                </a:lnTo>
                <a:lnTo>
                  <a:pt x="8" y="16"/>
                </a:lnTo>
                <a:lnTo>
                  <a:pt x="17" y="16"/>
                </a:lnTo>
                <a:lnTo>
                  <a:pt x="28" y="16"/>
                </a:lnTo>
                <a:lnTo>
                  <a:pt x="42" y="16"/>
                </a:lnTo>
                <a:lnTo>
                  <a:pt x="55" y="13"/>
                </a:lnTo>
                <a:lnTo>
                  <a:pt x="70" y="13"/>
                </a:lnTo>
                <a:lnTo>
                  <a:pt x="86" y="9"/>
                </a:lnTo>
                <a:lnTo>
                  <a:pt x="103" y="9"/>
                </a:lnTo>
                <a:lnTo>
                  <a:pt x="103" y="9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7" name="Freeform 327"/>
          <p:cNvSpPr>
            <a:spLocks/>
          </p:cNvSpPr>
          <p:nvPr/>
        </p:nvSpPr>
        <p:spPr bwMode="auto">
          <a:xfrm>
            <a:off x="3115922" y="1789780"/>
            <a:ext cx="702423" cy="896054"/>
          </a:xfrm>
          <a:custGeom>
            <a:avLst/>
            <a:gdLst>
              <a:gd name="T0" fmla="*/ 25 w 111"/>
              <a:gd name="T1" fmla="*/ 92 h 92"/>
              <a:gd name="T2" fmla="*/ 20 w 111"/>
              <a:gd name="T3" fmla="*/ 89 h 92"/>
              <a:gd name="T4" fmla="*/ 16 w 111"/>
              <a:gd name="T5" fmla="*/ 86 h 92"/>
              <a:gd name="T6" fmla="*/ 12 w 111"/>
              <a:gd name="T7" fmla="*/ 83 h 92"/>
              <a:gd name="T8" fmla="*/ 7 w 111"/>
              <a:gd name="T9" fmla="*/ 77 h 92"/>
              <a:gd name="T10" fmla="*/ 3 w 111"/>
              <a:gd name="T11" fmla="*/ 74 h 92"/>
              <a:gd name="T12" fmla="*/ 0 w 111"/>
              <a:gd name="T13" fmla="*/ 67 h 92"/>
              <a:gd name="T14" fmla="*/ 0 w 111"/>
              <a:gd name="T15" fmla="*/ 64 h 92"/>
              <a:gd name="T16" fmla="*/ 0 w 111"/>
              <a:gd name="T17" fmla="*/ 61 h 92"/>
              <a:gd name="T18" fmla="*/ 0 w 111"/>
              <a:gd name="T19" fmla="*/ 58 h 92"/>
              <a:gd name="T20" fmla="*/ 5 w 111"/>
              <a:gd name="T21" fmla="*/ 55 h 92"/>
              <a:gd name="T22" fmla="*/ 7 w 111"/>
              <a:gd name="T23" fmla="*/ 55 h 92"/>
              <a:gd name="T24" fmla="*/ 9 w 111"/>
              <a:gd name="T25" fmla="*/ 55 h 92"/>
              <a:gd name="T26" fmla="*/ 14 w 111"/>
              <a:gd name="T27" fmla="*/ 55 h 92"/>
              <a:gd name="T28" fmla="*/ 16 w 111"/>
              <a:gd name="T29" fmla="*/ 58 h 92"/>
              <a:gd name="T30" fmla="*/ 18 w 111"/>
              <a:gd name="T31" fmla="*/ 58 h 92"/>
              <a:gd name="T32" fmla="*/ 20 w 111"/>
              <a:gd name="T33" fmla="*/ 58 h 92"/>
              <a:gd name="T34" fmla="*/ 23 w 111"/>
              <a:gd name="T35" fmla="*/ 58 h 92"/>
              <a:gd name="T36" fmla="*/ 25 w 111"/>
              <a:gd name="T37" fmla="*/ 55 h 92"/>
              <a:gd name="T38" fmla="*/ 27 w 111"/>
              <a:gd name="T39" fmla="*/ 52 h 92"/>
              <a:gd name="T40" fmla="*/ 31 w 111"/>
              <a:gd name="T41" fmla="*/ 49 h 92"/>
              <a:gd name="T42" fmla="*/ 38 w 111"/>
              <a:gd name="T43" fmla="*/ 46 h 92"/>
              <a:gd name="T44" fmla="*/ 45 w 111"/>
              <a:gd name="T45" fmla="*/ 40 h 92"/>
              <a:gd name="T46" fmla="*/ 53 w 111"/>
              <a:gd name="T47" fmla="*/ 34 h 92"/>
              <a:gd name="T48" fmla="*/ 62 w 111"/>
              <a:gd name="T49" fmla="*/ 27 h 92"/>
              <a:gd name="T50" fmla="*/ 71 w 111"/>
              <a:gd name="T51" fmla="*/ 18 h 92"/>
              <a:gd name="T52" fmla="*/ 80 w 111"/>
              <a:gd name="T53" fmla="*/ 12 h 92"/>
              <a:gd name="T54" fmla="*/ 89 w 111"/>
              <a:gd name="T55" fmla="*/ 9 h 92"/>
              <a:gd name="T56" fmla="*/ 93 w 111"/>
              <a:gd name="T57" fmla="*/ 3 h 92"/>
              <a:gd name="T58" fmla="*/ 100 w 111"/>
              <a:gd name="T59" fmla="*/ 0 h 92"/>
              <a:gd name="T60" fmla="*/ 104 w 111"/>
              <a:gd name="T61" fmla="*/ 0 h 92"/>
              <a:gd name="T62" fmla="*/ 106 w 111"/>
              <a:gd name="T63" fmla="*/ 0 h 92"/>
              <a:gd name="T64" fmla="*/ 109 w 111"/>
              <a:gd name="T65" fmla="*/ 0 h 92"/>
              <a:gd name="T66" fmla="*/ 111 w 111"/>
              <a:gd name="T67" fmla="*/ 3 h 92"/>
              <a:gd name="T68" fmla="*/ 109 w 111"/>
              <a:gd name="T69" fmla="*/ 6 h 92"/>
              <a:gd name="T70" fmla="*/ 106 w 111"/>
              <a:gd name="T71" fmla="*/ 9 h 92"/>
              <a:gd name="T72" fmla="*/ 104 w 111"/>
              <a:gd name="T73" fmla="*/ 15 h 92"/>
              <a:gd name="T74" fmla="*/ 98 w 111"/>
              <a:gd name="T75" fmla="*/ 21 h 92"/>
              <a:gd name="T76" fmla="*/ 93 w 111"/>
              <a:gd name="T77" fmla="*/ 27 h 92"/>
              <a:gd name="T78" fmla="*/ 84 w 111"/>
              <a:gd name="T79" fmla="*/ 37 h 92"/>
              <a:gd name="T80" fmla="*/ 76 w 111"/>
              <a:gd name="T81" fmla="*/ 49 h 92"/>
              <a:gd name="T82" fmla="*/ 67 w 111"/>
              <a:gd name="T83" fmla="*/ 58 h 92"/>
              <a:gd name="T84" fmla="*/ 58 w 111"/>
              <a:gd name="T85" fmla="*/ 67 h 92"/>
              <a:gd name="T86" fmla="*/ 49 w 111"/>
              <a:gd name="T87" fmla="*/ 77 h 92"/>
              <a:gd name="T88" fmla="*/ 42 w 111"/>
              <a:gd name="T89" fmla="*/ 83 h 92"/>
              <a:gd name="T90" fmla="*/ 38 w 111"/>
              <a:gd name="T91" fmla="*/ 86 h 92"/>
              <a:gd name="T92" fmla="*/ 31 w 111"/>
              <a:gd name="T93" fmla="*/ 89 h 92"/>
              <a:gd name="T94" fmla="*/ 29 w 111"/>
              <a:gd name="T95" fmla="*/ 92 h 92"/>
              <a:gd name="T96" fmla="*/ 25 w 111"/>
              <a:gd name="T97" fmla="*/ 92 h 92"/>
              <a:gd name="T98" fmla="*/ 25 w 111"/>
              <a:gd name="T99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1" h="92">
                <a:moveTo>
                  <a:pt x="25" y="92"/>
                </a:moveTo>
                <a:lnTo>
                  <a:pt x="20" y="89"/>
                </a:lnTo>
                <a:lnTo>
                  <a:pt x="16" y="86"/>
                </a:lnTo>
                <a:lnTo>
                  <a:pt x="12" y="83"/>
                </a:lnTo>
                <a:lnTo>
                  <a:pt x="7" y="77"/>
                </a:lnTo>
                <a:lnTo>
                  <a:pt x="3" y="74"/>
                </a:lnTo>
                <a:lnTo>
                  <a:pt x="0" y="67"/>
                </a:lnTo>
                <a:lnTo>
                  <a:pt x="0" y="64"/>
                </a:lnTo>
                <a:lnTo>
                  <a:pt x="0" y="61"/>
                </a:lnTo>
                <a:lnTo>
                  <a:pt x="0" y="58"/>
                </a:lnTo>
                <a:lnTo>
                  <a:pt x="5" y="55"/>
                </a:lnTo>
                <a:lnTo>
                  <a:pt x="7" y="55"/>
                </a:lnTo>
                <a:lnTo>
                  <a:pt x="9" y="55"/>
                </a:lnTo>
                <a:lnTo>
                  <a:pt x="14" y="55"/>
                </a:lnTo>
                <a:lnTo>
                  <a:pt x="16" y="58"/>
                </a:lnTo>
                <a:lnTo>
                  <a:pt x="18" y="58"/>
                </a:lnTo>
                <a:lnTo>
                  <a:pt x="20" y="58"/>
                </a:lnTo>
                <a:lnTo>
                  <a:pt x="23" y="58"/>
                </a:lnTo>
                <a:lnTo>
                  <a:pt x="25" y="55"/>
                </a:lnTo>
                <a:lnTo>
                  <a:pt x="27" y="52"/>
                </a:lnTo>
                <a:lnTo>
                  <a:pt x="31" y="49"/>
                </a:lnTo>
                <a:lnTo>
                  <a:pt x="38" y="46"/>
                </a:lnTo>
                <a:lnTo>
                  <a:pt x="45" y="40"/>
                </a:lnTo>
                <a:lnTo>
                  <a:pt x="53" y="34"/>
                </a:lnTo>
                <a:lnTo>
                  <a:pt x="62" y="27"/>
                </a:lnTo>
                <a:lnTo>
                  <a:pt x="71" y="18"/>
                </a:lnTo>
                <a:lnTo>
                  <a:pt x="80" y="12"/>
                </a:lnTo>
                <a:lnTo>
                  <a:pt x="89" y="9"/>
                </a:lnTo>
                <a:lnTo>
                  <a:pt x="93" y="3"/>
                </a:lnTo>
                <a:lnTo>
                  <a:pt x="100" y="0"/>
                </a:lnTo>
                <a:lnTo>
                  <a:pt x="104" y="0"/>
                </a:lnTo>
                <a:lnTo>
                  <a:pt x="106" y="0"/>
                </a:lnTo>
                <a:lnTo>
                  <a:pt x="109" y="0"/>
                </a:lnTo>
                <a:lnTo>
                  <a:pt x="111" y="3"/>
                </a:lnTo>
                <a:lnTo>
                  <a:pt x="109" y="6"/>
                </a:lnTo>
                <a:lnTo>
                  <a:pt x="106" y="9"/>
                </a:lnTo>
                <a:lnTo>
                  <a:pt x="104" y="15"/>
                </a:lnTo>
                <a:lnTo>
                  <a:pt x="98" y="21"/>
                </a:lnTo>
                <a:lnTo>
                  <a:pt x="93" y="27"/>
                </a:lnTo>
                <a:lnTo>
                  <a:pt x="84" y="37"/>
                </a:lnTo>
                <a:lnTo>
                  <a:pt x="76" y="49"/>
                </a:lnTo>
                <a:lnTo>
                  <a:pt x="67" y="58"/>
                </a:lnTo>
                <a:lnTo>
                  <a:pt x="58" y="67"/>
                </a:lnTo>
                <a:lnTo>
                  <a:pt x="49" y="77"/>
                </a:lnTo>
                <a:lnTo>
                  <a:pt x="42" y="83"/>
                </a:lnTo>
                <a:lnTo>
                  <a:pt x="38" y="86"/>
                </a:lnTo>
                <a:lnTo>
                  <a:pt x="31" y="89"/>
                </a:lnTo>
                <a:lnTo>
                  <a:pt x="29" y="92"/>
                </a:lnTo>
                <a:lnTo>
                  <a:pt x="25" y="92"/>
                </a:lnTo>
                <a:lnTo>
                  <a:pt x="25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28" name="Freeform 328"/>
          <p:cNvSpPr>
            <a:spLocks/>
          </p:cNvSpPr>
          <p:nvPr/>
        </p:nvSpPr>
        <p:spPr bwMode="auto">
          <a:xfrm>
            <a:off x="3172877" y="1010603"/>
            <a:ext cx="449298" cy="418811"/>
          </a:xfrm>
          <a:custGeom>
            <a:avLst/>
            <a:gdLst>
              <a:gd name="T0" fmla="*/ 0 w 71"/>
              <a:gd name="T1" fmla="*/ 3 h 43"/>
              <a:gd name="T2" fmla="*/ 3 w 71"/>
              <a:gd name="T3" fmla="*/ 0 h 43"/>
              <a:gd name="T4" fmla="*/ 3 w 71"/>
              <a:gd name="T5" fmla="*/ 0 h 43"/>
              <a:gd name="T6" fmla="*/ 5 w 71"/>
              <a:gd name="T7" fmla="*/ 0 h 43"/>
              <a:gd name="T8" fmla="*/ 7 w 71"/>
              <a:gd name="T9" fmla="*/ 0 h 43"/>
              <a:gd name="T10" fmla="*/ 11 w 71"/>
              <a:gd name="T11" fmla="*/ 0 h 43"/>
              <a:gd name="T12" fmla="*/ 14 w 71"/>
              <a:gd name="T13" fmla="*/ 0 h 43"/>
              <a:gd name="T14" fmla="*/ 20 w 71"/>
              <a:gd name="T15" fmla="*/ 0 h 43"/>
              <a:gd name="T16" fmla="*/ 25 w 71"/>
              <a:gd name="T17" fmla="*/ 0 h 43"/>
              <a:gd name="T18" fmla="*/ 36 w 71"/>
              <a:gd name="T19" fmla="*/ 3 h 43"/>
              <a:gd name="T20" fmla="*/ 44 w 71"/>
              <a:gd name="T21" fmla="*/ 6 h 43"/>
              <a:gd name="T22" fmla="*/ 53 w 71"/>
              <a:gd name="T23" fmla="*/ 6 h 43"/>
              <a:gd name="T24" fmla="*/ 60 w 71"/>
              <a:gd name="T25" fmla="*/ 9 h 43"/>
              <a:gd name="T26" fmla="*/ 67 w 71"/>
              <a:gd name="T27" fmla="*/ 15 h 43"/>
              <a:gd name="T28" fmla="*/ 69 w 71"/>
              <a:gd name="T29" fmla="*/ 18 h 43"/>
              <a:gd name="T30" fmla="*/ 71 w 71"/>
              <a:gd name="T31" fmla="*/ 21 h 43"/>
              <a:gd name="T32" fmla="*/ 71 w 71"/>
              <a:gd name="T33" fmla="*/ 27 h 43"/>
              <a:gd name="T34" fmla="*/ 71 w 71"/>
              <a:gd name="T35" fmla="*/ 30 h 43"/>
              <a:gd name="T36" fmla="*/ 71 w 71"/>
              <a:gd name="T37" fmla="*/ 33 h 43"/>
              <a:gd name="T38" fmla="*/ 71 w 71"/>
              <a:gd name="T39" fmla="*/ 37 h 43"/>
              <a:gd name="T40" fmla="*/ 71 w 71"/>
              <a:gd name="T41" fmla="*/ 40 h 43"/>
              <a:gd name="T42" fmla="*/ 69 w 71"/>
              <a:gd name="T43" fmla="*/ 40 h 43"/>
              <a:gd name="T44" fmla="*/ 64 w 71"/>
              <a:gd name="T45" fmla="*/ 40 h 43"/>
              <a:gd name="T46" fmla="*/ 60 w 71"/>
              <a:gd name="T47" fmla="*/ 43 h 43"/>
              <a:gd name="T48" fmla="*/ 55 w 71"/>
              <a:gd name="T49" fmla="*/ 43 h 43"/>
              <a:gd name="T50" fmla="*/ 49 w 71"/>
              <a:gd name="T51" fmla="*/ 40 h 43"/>
              <a:gd name="T52" fmla="*/ 40 w 71"/>
              <a:gd name="T53" fmla="*/ 37 h 43"/>
              <a:gd name="T54" fmla="*/ 33 w 71"/>
              <a:gd name="T55" fmla="*/ 30 h 43"/>
              <a:gd name="T56" fmla="*/ 22 w 71"/>
              <a:gd name="T57" fmla="*/ 24 h 43"/>
              <a:gd name="T58" fmla="*/ 18 w 71"/>
              <a:gd name="T59" fmla="*/ 21 h 43"/>
              <a:gd name="T60" fmla="*/ 14 w 71"/>
              <a:gd name="T61" fmla="*/ 15 h 43"/>
              <a:gd name="T62" fmla="*/ 9 w 71"/>
              <a:gd name="T63" fmla="*/ 12 h 43"/>
              <a:gd name="T64" fmla="*/ 7 w 71"/>
              <a:gd name="T65" fmla="*/ 9 h 43"/>
              <a:gd name="T66" fmla="*/ 5 w 71"/>
              <a:gd name="T67" fmla="*/ 6 h 43"/>
              <a:gd name="T68" fmla="*/ 3 w 71"/>
              <a:gd name="T69" fmla="*/ 6 h 43"/>
              <a:gd name="T70" fmla="*/ 3 w 71"/>
              <a:gd name="T71" fmla="*/ 3 h 43"/>
              <a:gd name="T72" fmla="*/ 0 w 71"/>
              <a:gd name="T73" fmla="*/ 3 h 43"/>
              <a:gd name="T74" fmla="*/ 0 w 71"/>
              <a:gd name="T75" fmla="*/ 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1" h="43">
                <a:moveTo>
                  <a:pt x="0" y="3"/>
                </a:moveTo>
                <a:lnTo>
                  <a:pt x="3" y="0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11" y="0"/>
                </a:lnTo>
                <a:lnTo>
                  <a:pt x="14" y="0"/>
                </a:lnTo>
                <a:lnTo>
                  <a:pt x="20" y="0"/>
                </a:lnTo>
                <a:lnTo>
                  <a:pt x="25" y="0"/>
                </a:lnTo>
                <a:lnTo>
                  <a:pt x="36" y="3"/>
                </a:lnTo>
                <a:lnTo>
                  <a:pt x="44" y="6"/>
                </a:lnTo>
                <a:lnTo>
                  <a:pt x="53" y="6"/>
                </a:lnTo>
                <a:lnTo>
                  <a:pt x="60" y="9"/>
                </a:lnTo>
                <a:lnTo>
                  <a:pt x="67" y="15"/>
                </a:lnTo>
                <a:lnTo>
                  <a:pt x="69" y="18"/>
                </a:lnTo>
                <a:lnTo>
                  <a:pt x="71" y="21"/>
                </a:lnTo>
                <a:lnTo>
                  <a:pt x="71" y="27"/>
                </a:lnTo>
                <a:lnTo>
                  <a:pt x="71" y="30"/>
                </a:lnTo>
                <a:lnTo>
                  <a:pt x="71" y="33"/>
                </a:lnTo>
                <a:lnTo>
                  <a:pt x="71" y="37"/>
                </a:lnTo>
                <a:lnTo>
                  <a:pt x="71" y="40"/>
                </a:lnTo>
                <a:lnTo>
                  <a:pt x="69" y="40"/>
                </a:lnTo>
                <a:lnTo>
                  <a:pt x="64" y="40"/>
                </a:lnTo>
                <a:lnTo>
                  <a:pt x="60" y="43"/>
                </a:lnTo>
                <a:lnTo>
                  <a:pt x="55" y="43"/>
                </a:lnTo>
                <a:lnTo>
                  <a:pt x="49" y="40"/>
                </a:lnTo>
                <a:lnTo>
                  <a:pt x="40" y="37"/>
                </a:lnTo>
                <a:lnTo>
                  <a:pt x="33" y="30"/>
                </a:lnTo>
                <a:lnTo>
                  <a:pt x="22" y="24"/>
                </a:lnTo>
                <a:lnTo>
                  <a:pt x="18" y="21"/>
                </a:lnTo>
                <a:lnTo>
                  <a:pt x="14" y="15"/>
                </a:lnTo>
                <a:lnTo>
                  <a:pt x="9" y="12"/>
                </a:lnTo>
                <a:lnTo>
                  <a:pt x="7" y="9"/>
                </a:lnTo>
                <a:lnTo>
                  <a:pt x="5" y="6"/>
                </a:lnTo>
                <a:lnTo>
                  <a:pt x="3" y="6"/>
                </a:lnTo>
                <a:lnTo>
                  <a:pt x="3" y="3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0" name="Freeform 330"/>
          <p:cNvSpPr>
            <a:spLocks/>
          </p:cNvSpPr>
          <p:nvPr/>
        </p:nvSpPr>
        <p:spPr bwMode="auto">
          <a:xfrm>
            <a:off x="6947023" y="575766"/>
            <a:ext cx="835311" cy="1110327"/>
          </a:xfrm>
          <a:custGeom>
            <a:avLst/>
            <a:gdLst>
              <a:gd name="T0" fmla="*/ 77 w 132"/>
              <a:gd name="T1" fmla="*/ 74 h 114"/>
              <a:gd name="T2" fmla="*/ 64 w 132"/>
              <a:gd name="T3" fmla="*/ 83 h 114"/>
              <a:gd name="T4" fmla="*/ 53 w 132"/>
              <a:gd name="T5" fmla="*/ 90 h 114"/>
              <a:gd name="T6" fmla="*/ 42 w 132"/>
              <a:gd name="T7" fmla="*/ 99 h 114"/>
              <a:gd name="T8" fmla="*/ 29 w 132"/>
              <a:gd name="T9" fmla="*/ 105 h 114"/>
              <a:gd name="T10" fmla="*/ 24 w 132"/>
              <a:gd name="T11" fmla="*/ 108 h 114"/>
              <a:gd name="T12" fmla="*/ 18 w 132"/>
              <a:gd name="T13" fmla="*/ 111 h 114"/>
              <a:gd name="T14" fmla="*/ 13 w 132"/>
              <a:gd name="T15" fmla="*/ 111 h 114"/>
              <a:gd name="T16" fmla="*/ 9 w 132"/>
              <a:gd name="T17" fmla="*/ 114 h 114"/>
              <a:gd name="T18" fmla="*/ 7 w 132"/>
              <a:gd name="T19" fmla="*/ 114 h 114"/>
              <a:gd name="T20" fmla="*/ 4 w 132"/>
              <a:gd name="T21" fmla="*/ 114 h 114"/>
              <a:gd name="T22" fmla="*/ 2 w 132"/>
              <a:gd name="T23" fmla="*/ 114 h 114"/>
              <a:gd name="T24" fmla="*/ 0 w 132"/>
              <a:gd name="T25" fmla="*/ 111 h 114"/>
              <a:gd name="T26" fmla="*/ 0 w 132"/>
              <a:gd name="T27" fmla="*/ 111 h 114"/>
              <a:gd name="T28" fmla="*/ 0 w 132"/>
              <a:gd name="T29" fmla="*/ 111 h 114"/>
              <a:gd name="T30" fmla="*/ 0 w 132"/>
              <a:gd name="T31" fmla="*/ 108 h 114"/>
              <a:gd name="T32" fmla="*/ 0 w 132"/>
              <a:gd name="T33" fmla="*/ 108 h 114"/>
              <a:gd name="T34" fmla="*/ 2 w 132"/>
              <a:gd name="T35" fmla="*/ 105 h 114"/>
              <a:gd name="T36" fmla="*/ 4 w 132"/>
              <a:gd name="T37" fmla="*/ 105 h 114"/>
              <a:gd name="T38" fmla="*/ 7 w 132"/>
              <a:gd name="T39" fmla="*/ 102 h 114"/>
              <a:gd name="T40" fmla="*/ 11 w 132"/>
              <a:gd name="T41" fmla="*/ 99 h 114"/>
              <a:gd name="T42" fmla="*/ 18 w 132"/>
              <a:gd name="T43" fmla="*/ 93 h 114"/>
              <a:gd name="T44" fmla="*/ 26 w 132"/>
              <a:gd name="T45" fmla="*/ 86 h 114"/>
              <a:gd name="T46" fmla="*/ 37 w 132"/>
              <a:gd name="T47" fmla="*/ 77 h 114"/>
              <a:gd name="T48" fmla="*/ 49 w 132"/>
              <a:gd name="T49" fmla="*/ 68 h 114"/>
              <a:gd name="T50" fmla="*/ 57 w 132"/>
              <a:gd name="T51" fmla="*/ 56 h 114"/>
              <a:gd name="T52" fmla="*/ 66 w 132"/>
              <a:gd name="T53" fmla="*/ 46 h 114"/>
              <a:gd name="T54" fmla="*/ 75 w 132"/>
              <a:gd name="T55" fmla="*/ 37 h 114"/>
              <a:gd name="T56" fmla="*/ 79 w 132"/>
              <a:gd name="T57" fmla="*/ 28 h 114"/>
              <a:gd name="T58" fmla="*/ 84 w 132"/>
              <a:gd name="T59" fmla="*/ 22 h 114"/>
              <a:gd name="T60" fmla="*/ 86 w 132"/>
              <a:gd name="T61" fmla="*/ 16 h 114"/>
              <a:gd name="T62" fmla="*/ 86 w 132"/>
              <a:gd name="T63" fmla="*/ 9 h 114"/>
              <a:gd name="T64" fmla="*/ 86 w 132"/>
              <a:gd name="T65" fmla="*/ 6 h 114"/>
              <a:gd name="T66" fmla="*/ 84 w 132"/>
              <a:gd name="T67" fmla="*/ 6 h 114"/>
              <a:gd name="T68" fmla="*/ 86 w 132"/>
              <a:gd name="T69" fmla="*/ 3 h 114"/>
              <a:gd name="T70" fmla="*/ 86 w 132"/>
              <a:gd name="T71" fmla="*/ 0 h 114"/>
              <a:gd name="T72" fmla="*/ 90 w 132"/>
              <a:gd name="T73" fmla="*/ 0 h 114"/>
              <a:gd name="T74" fmla="*/ 95 w 132"/>
              <a:gd name="T75" fmla="*/ 0 h 114"/>
              <a:gd name="T76" fmla="*/ 99 w 132"/>
              <a:gd name="T77" fmla="*/ 0 h 114"/>
              <a:gd name="T78" fmla="*/ 106 w 132"/>
              <a:gd name="T79" fmla="*/ 0 h 114"/>
              <a:gd name="T80" fmla="*/ 115 w 132"/>
              <a:gd name="T81" fmla="*/ 3 h 114"/>
              <a:gd name="T82" fmla="*/ 119 w 132"/>
              <a:gd name="T83" fmla="*/ 6 h 114"/>
              <a:gd name="T84" fmla="*/ 124 w 132"/>
              <a:gd name="T85" fmla="*/ 9 h 114"/>
              <a:gd name="T86" fmla="*/ 126 w 132"/>
              <a:gd name="T87" fmla="*/ 9 h 114"/>
              <a:gd name="T88" fmla="*/ 128 w 132"/>
              <a:gd name="T89" fmla="*/ 9 h 114"/>
              <a:gd name="T90" fmla="*/ 130 w 132"/>
              <a:gd name="T91" fmla="*/ 13 h 114"/>
              <a:gd name="T92" fmla="*/ 132 w 132"/>
              <a:gd name="T93" fmla="*/ 16 h 114"/>
              <a:gd name="T94" fmla="*/ 132 w 132"/>
              <a:gd name="T95" fmla="*/ 16 h 114"/>
              <a:gd name="T96" fmla="*/ 130 w 132"/>
              <a:gd name="T97" fmla="*/ 19 h 114"/>
              <a:gd name="T98" fmla="*/ 128 w 132"/>
              <a:gd name="T99" fmla="*/ 22 h 114"/>
              <a:gd name="T100" fmla="*/ 126 w 132"/>
              <a:gd name="T101" fmla="*/ 22 h 114"/>
              <a:gd name="T102" fmla="*/ 124 w 132"/>
              <a:gd name="T103" fmla="*/ 25 h 114"/>
              <a:gd name="T104" fmla="*/ 121 w 132"/>
              <a:gd name="T105" fmla="*/ 31 h 114"/>
              <a:gd name="T106" fmla="*/ 117 w 132"/>
              <a:gd name="T107" fmla="*/ 34 h 114"/>
              <a:gd name="T108" fmla="*/ 113 w 132"/>
              <a:gd name="T109" fmla="*/ 40 h 114"/>
              <a:gd name="T110" fmla="*/ 104 w 132"/>
              <a:gd name="T111" fmla="*/ 50 h 114"/>
              <a:gd name="T112" fmla="*/ 97 w 132"/>
              <a:gd name="T113" fmla="*/ 56 h 114"/>
              <a:gd name="T114" fmla="*/ 86 w 132"/>
              <a:gd name="T115" fmla="*/ 65 h 114"/>
              <a:gd name="T116" fmla="*/ 77 w 132"/>
              <a:gd name="T117" fmla="*/ 74 h 114"/>
              <a:gd name="T118" fmla="*/ 77 w 132"/>
              <a:gd name="T119" fmla="*/ 7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2" h="114">
                <a:moveTo>
                  <a:pt x="77" y="74"/>
                </a:moveTo>
                <a:lnTo>
                  <a:pt x="64" y="83"/>
                </a:lnTo>
                <a:lnTo>
                  <a:pt x="53" y="90"/>
                </a:lnTo>
                <a:lnTo>
                  <a:pt x="42" y="99"/>
                </a:lnTo>
                <a:lnTo>
                  <a:pt x="29" y="105"/>
                </a:lnTo>
                <a:lnTo>
                  <a:pt x="24" y="108"/>
                </a:lnTo>
                <a:lnTo>
                  <a:pt x="18" y="111"/>
                </a:lnTo>
                <a:lnTo>
                  <a:pt x="13" y="111"/>
                </a:lnTo>
                <a:lnTo>
                  <a:pt x="9" y="114"/>
                </a:lnTo>
                <a:lnTo>
                  <a:pt x="7" y="114"/>
                </a:lnTo>
                <a:lnTo>
                  <a:pt x="4" y="114"/>
                </a:lnTo>
                <a:lnTo>
                  <a:pt x="2" y="114"/>
                </a:lnTo>
                <a:lnTo>
                  <a:pt x="0" y="111"/>
                </a:lnTo>
                <a:lnTo>
                  <a:pt x="0" y="111"/>
                </a:lnTo>
                <a:lnTo>
                  <a:pt x="0" y="111"/>
                </a:lnTo>
                <a:lnTo>
                  <a:pt x="0" y="108"/>
                </a:lnTo>
                <a:lnTo>
                  <a:pt x="0" y="108"/>
                </a:lnTo>
                <a:lnTo>
                  <a:pt x="2" y="105"/>
                </a:lnTo>
                <a:lnTo>
                  <a:pt x="4" y="105"/>
                </a:lnTo>
                <a:lnTo>
                  <a:pt x="7" y="102"/>
                </a:lnTo>
                <a:lnTo>
                  <a:pt x="11" y="99"/>
                </a:lnTo>
                <a:lnTo>
                  <a:pt x="18" y="93"/>
                </a:lnTo>
                <a:lnTo>
                  <a:pt x="26" y="86"/>
                </a:lnTo>
                <a:lnTo>
                  <a:pt x="37" y="77"/>
                </a:lnTo>
                <a:lnTo>
                  <a:pt x="49" y="68"/>
                </a:lnTo>
                <a:lnTo>
                  <a:pt x="57" y="56"/>
                </a:lnTo>
                <a:lnTo>
                  <a:pt x="66" y="46"/>
                </a:lnTo>
                <a:lnTo>
                  <a:pt x="75" y="37"/>
                </a:lnTo>
                <a:lnTo>
                  <a:pt x="79" y="28"/>
                </a:lnTo>
                <a:lnTo>
                  <a:pt x="84" y="22"/>
                </a:lnTo>
                <a:lnTo>
                  <a:pt x="86" y="16"/>
                </a:lnTo>
                <a:lnTo>
                  <a:pt x="86" y="9"/>
                </a:lnTo>
                <a:lnTo>
                  <a:pt x="86" y="6"/>
                </a:lnTo>
                <a:lnTo>
                  <a:pt x="84" y="6"/>
                </a:lnTo>
                <a:lnTo>
                  <a:pt x="86" y="3"/>
                </a:lnTo>
                <a:lnTo>
                  <a:pt x="86" y="0"/>
                </a:lnTo>
                <a:lnTo>
                  <a:pt x="90" y="0"/>
                </a:lnTo>
                <a:lnTo>
                  <a:pt x="95" y="0"/>
                </a:lnTo>
                <a:lnTo>
                  <a:pt x="99" y="0"/>
                </a:lnTo>
                <a:lnTo>
                  <a:pt x="106" y="0"/>
                </a:lnTo>
                <a:lnTo>
                  <a:pt x="115" y="3"/>
                </a:lnTo>
                <a:lnTo>
                  <a:pt x="119" y="6"/>
                </a:lnTo>
                <a:lnTo>
                  <a:pt x="124" y="9"/>
                </a:lnTo>
                <a:lnTo>
                  <a:pt x="126" y="9"/>
                </a:lnTo>
                <a:lnTo>
                  <a:pt x="128" y="9"/>
                </a:lnTo>
                <a:lnTo>
                  <a:pt x="130" y="13"/>
                </a:lnTo>
                <a:lnTo>
                  <a:pt x="132" y="16"/>
                </a:lnTo>
                <a:lnTo>
                  <a:pt x="132" y="16"/>
                </a:lnTo>
                <a:lnTo>
                  <a:pt x="130" y="19"/>
                </a:lnTo>
                <a:lnTo>
                  <a:pt x="128" y="22"/>
                </a:lnTo>
                <a:lnTo>
                  <a:pt x="126" y="22"/>
                </a:lnTo>
                <a:lnTo>
                  <a:pt x="124" y="25"/>
                </a:lnTo>
                <a:lnTo>
                  <a:pt x="121" y="31"/>
                </a:lnTo>
                <a:lnTo>
                  <a:pt x="117" y="34"/>
                </a:lnTo>
                <a:lnTo>
                  <a:pt x="113" y="40"/>
                </a:lnTo>
                <a:lnTo>
                  <a:pt x="104" y="50"/>
                </a:lnTo>
                <a:lnTo>
                  <a:pt x="97" y="56"/>
                </a:lnTo>
                <a:lnTo>
                  <a:pt x="86" y="65"/>
                </a:lnTo>
                <a:lnTo>
                  <a:pt x="77" y="74"/>
                </a:lnTo>
                <a:lnTo>
                  <a:pt x="77" y="7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1" name="Freeform 331"/>
          <p:cNvSpPr>
            <a:spLocks/>
          </p:cNvSpPr>
          <p:nvPr/>
        </p:nvSpPr>
        <p:spPr bwMode="auto">
          <a:xfrm>
            <a:off x="6542024" y="848478"/>
            <a:ext cx="1828827" cy="1499916"/>
          </a:xfrm>
          <a:custGeom>
            <a:avLst/>
            <a:gdLst>
              <a:gd name="T0" fmla="*/ 146 w 289"/>
              <a:gd name="T1" fmla="*/ 15 h 154"/>
              <a:gd name="T2" fmla="*/ 177 w 289"/>
              <a:gd name="T3" fmla="*/ 12 h 154"/>
              <a:gd name="T4" fmla="*/ 205 w 289"/>
              <a:gd name="T5" fmla="*/ 9 h 154"/>
              <a:gd name="T6" fmla="*/ 225 w 289"/>
              <a:gd name="T7" fmla="*/ 6 h 154"/>
              <a:gd name="T8" fmla="*/ 234 w 289"/>
              <a:gd name="T9" fmla="*/ 3 h 154"/>
              <a:gd name="T10" fmla="*/ 245 w 289"/>
              <a:gd name="T11" fmla="*/ 0 h 154"/>
              <a:gd name="T12" fmla="*/ 254 w 289"/>
              <a:gd name="T13" fmla="*/ 0 h 154"/>
              <a:gd name="T14" fmla="*/ 265 w 289"/>
              <a:gd name="T15" fmla="*/ 3 h 154"/>
              <a:gd name="T16" fmla="*/ 278 w 289"/>
              <a:gd name="T17" fmla="*/ 9 h 154"/>
              <a:gd name="T18" fmla="*/ 285 w 289"/>
              <a:gd name="T19" fmla="*/ 12 h 154"/>
              <a:gd name="T20" fmla="*/ 289 w 289"/>
              <a:gd name="T21" fmla="*/ 15 h 154"/>
              <a:gd name="T22" fmla="*/ 289 w 289"/>
              <a:gd name="T23" fmla="*/ 18 h 154"/>
              <a:gd name="T24" fmla="*/ 282 w 289"/>
              <a:gd name="T25" fmla="*/ 22 h 154"/>
              <a:gd name="T26" fmla="*/ 276 w 289"/>
              <a:gd name="T27" fmla="*/ 25 h 154"/>
              <a:gd name="T28" fmla="*/ 263 w 289"/>
              <a:gd name="T29" fmla="*/ 34 h 154"/>
              <a:gd name="T30" fmla="*/ 243 w 289"/>
              <a:gd name="T31" fmla="*/ 52 h 154"/>
              <a:gd name="T32" fmla="*/ 221 w 289"/>
              <a:gd name="T33" fmla="*/ 71 h 154"/>
              <a:gd name="T34" fmla="*/ 194 w 289"/>
              <a:gd name="T35" fmla="*/ 89 h 154"/>
              <a:gd name="T36" fmla="*/ 161 w 289"/>
              <a:gd name="T37" fmla="*/ 108 h 154"/>
              <a:gd name="T38" fmla="*/ 126 w 289"/>
              <a:gd name="T39" fmla="*/ 123 h 154"/>
              <a:gd name="T40" fmla="*/ 93 w 289"/>
              <a:gd name="T41" fmla="*/ 135 h 154"/>
              <a:gd name="T42" fmla="*/ 62 w 289"/>
              <a:gd name="T43" fmla="*/ 142 h 154"/>
              <a:gd name="T44" fmla="*/ 35 w 289"/>
              <a:gd name="T45" fmla="*/ 148 h 154"/>
              <a:gd name="T46" fmla="*/ 20 w 289"/>
              <a:gd name="T47" fmla="*/ 151 h 154"/>
              <a:gd name="T48" fmla="*/ 11 w 289"/>
              <a:gd name="T49" fmla="*/ 154 h 154"/>
              <a:gd name="T50" fmla="*/ 4 w 289"/>
              <a:gd name="T51" fmla="*/ 151 h 154"/>
              <a:gd name="T52" fmla="*/ 2 w 289"/>
              <a:gd name="T53" fmla="*/ 151 h 154"/>
              <a:gd name="T54" fmla="*/ 0 w 289"/>
              <a:gd name="T55" fmla="*/ 148 h 154"/>
              <a:gd name="T56" fmla="*/ 4 w 289"/>
              <a:gd name="T57" fmla="*/ 145 h 154"/>
              <a:gd name="T58" fmla="*/ 9 w 289"/>
              <a:gd name="T59" fmla="*/ 142 h 154"/>
              <a:gd name="T60" fmla="*/ 15 w 289"/>
              <a:gd name="T61" fmla="*/ 142 h 154"/>
              <a:gd name="T62" fmla="*/ 31 w 289"/>
              <a:gd name="T63" fmla="*/ 135 h 154"/>
              <a:gd name="T64" fmla="*/ 60 w 289"/>
              <a:gd name="T65" fmla="*/ 129 h 154"/>
              <a:gd name="T66" fmla="*/ 90 w 289"/>
              <a:gd name="T67" fmla="*/ 117 h 154"/>
              <a:gd name="T68" fmla="*/ 139 w 289"/>
              <a:gd name="T69" fmla="*/ 95 h 154"/>
              <a:gd name="T70" fmla="*/ 170 w 289"/>
              <a:gd name="T71" fmla="*/ 77 h 154"/>
              <a:gd name="T72" fmla="*/ 201 w 289"/>
              <a:gd name="T73" fmla="*/ 52 h 154"/>
              <a:gd name="T74" fmla="*/ 214 w 289"/>
              <a:gd name="T75" fmla="*/ 40 h 154"/>
              <a:gd name="T76" fmla="*/ 223 w 289"/>
              <a:gd name="T77" fmla="*/ 31 h 154"/>
              <a:gd name="T78" fmla="*/ 230 w 289"/>
              <a:gd name="T79" fmla="*/ 25 h 154"/>
              <a:gd name="T80" fmla="*/ 232 w 289"/>
              <a:gd name="T81" fmla="*/ 22 h 154"/>
              <a:gd name="T82" fmla="*/ 230 w 289"/>
              <a:gd name="T83" fmla="*/ 22 h 154"/>
              <a:gd name="T84" fmla="*/ 225 w 289"/>
              <a:gd name="T85" fmla="*/ 22 h 154"/>
              <a:gd name="T86" fmla="*/ 218 w 289"/>
              <a:gd name="T87" fmla="*/ 25 h 154"/>
              <a:gd name="T88" fmla="*/ 207 w 289"/>
              <a:gd name="T89" fmla="*/ 25 h 154"/>
              <a:gd name="T90" fmla="*/ 188 w 289"/>
              <a:gd name="T91" fmla="*/ 28 h 154"/>
              <a:gd name="T92" fmla="*/ 172 w 289"/>
              <a:gd name="T93" fmla="*/ 28 h 154"/>
              <a:gd name="T94" fmla="*/ 157 w 289"/>
              <a:gd name="T95" fmla="*/ 31 h 154"/>
              <a:gd name="T96" fmla="*/ 135 w 289"/>
              <a:gd name="T97" fmla="*/ 31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289" h="154">
                <a:moveTo>
                  <a:pt x="135" y="31"/>
                </a:moveTo>
                <a:lnTo>
                  <a:pt x="146" y="15"/>
                </a:lnTo>
                <a:lnTo>
                  <a:pt x="161" y="15"/>
                </a:lnTo>
                <a:lnTo>
                  <a:pt x="177" y="12"/>
                </a:lnTo>
                <a:lnTo>
                  <a:pt x="192" y="12"/>
                </a:lnTo>
                <a:lnTo>
                  <a:pt x="205" y="9"/>
                </a:lnTo>
                <a:lnTo>
                  <a:pt x="214" y="6"/>
                </a:lnTo>
                <a:lnTo>
                  <a:pt x="225" y="6"/>
                </a:lnTo>
                <a:lnTo>
                  <a:pt x="232" y="3"/>
                </a:lnTo>
                <a:lnTo>
                  <a:pt x="234" y="3"/>
                </a:lnTo>
                <a:lnTo>
                  <a:pt x="236" y="3"/>
                </a:lnTo>
                <a:lnTo>
                  <a:pt x="245" y="0"/>
                </a:lnTo>
                <a:lnTo>
                  <a:pt x="252" y="0"/>
                </a:lnTo>
                <a:lnTo>
                  <a:pt x="254" y="0"/>
                </a:lnTo>
                <a:lnTo>
                  <a:pt x="258" y="0"/>
                </a:lnTo>
                <a:lnTo>
                  <a:pt x="265" y="3"/>
                </a:lnTo>
                <a:lnTo>
                  <a:pt x="274" y="6"/>
                </a:lnTo>
                <a:lnTo>
                  <a:pt x="278" y="9"/>
                </a:lnTo>
                <a:lnTo>
                  <a:pt x="280" y="9"/>
                </a:lnTo>
                <a:lnTo>
                  <a:pt x="285" y="12"/>
                </a:lnTo>
                <a:lnTo>
                  <a:pt x="287" y="12"/>
                </a:lnTo>
                <a:lnTo>
                  <a:pt x="289" y="15"/>
                </a:lnTo>
                <a:lnTo>
                  <a:pt x="289" y="18"/>
                </a:lnTo>
                <a:lnTo>
                  <a:pt x="289" y="18"/>
                </a:lnTo>
                <a:lnTo>
                  <a:pt x="287" y="22"/>
                </a:lnTo>
                <a:lnTo>
                  <a:pt x="282" y="22"/>
                </a:lnTo>
                <a:lnTo>
                  <a:pt x="280" y="22"/>
                </a:lnTo>
                <a:lnTo>
                  <a:pt x="276" y="25"/>
                </a:lnTo>
                <a:lnTo>
                  <a:pt x="269" y="28"/>
                </a:lnTo>
                <a:lnTo>
                  <a:pt x="263" y="34"/>
                </a:lnTo>
                <a:lnTo>
                  <a:pt x="254" y="43"/>
                </a:lnTo>
                <a:lnTo>
                  <a:pt x="243" y="52"/>
                </a:lnTo>
                <a:lnTo>
                  <a:pt x="232" y="62"/>
                </a:lnTo>
                <a:lnTo>
                  <a:pt x="221" y="71"/>
                </a:lnTo>
                <a:lnTo>
                  <a:pt x="207" y="80"/>
                </a:lnTo>
                <a:lnTo>
                  <a:pt x="194" y="89"/>
                </a:lnTo>
                <a:lnTo>
                  <a:pt x="179" y="99"/>
                </a:lnTo>
                <a:lnTo>
                  <a:pt x="161" y="108"/>
                </a:lnTo>
                <a:lnTo>
                  <a:pt x="143" y="117"/>
                </a:lnTo>
                <a:lnTo>
                  <a:pt x="126" y="123"/>
                </a:lnTo>
                <a:lnTo>
                  <a:pt x="108" y="129"/>
                </a:lnTo>
                <a:lnTo>
                  <a:pt x="93" y="135"/>
                </a:lnTo>
                <a:lnTo>
                  <a:pt x="77" y="139"/>
                </a:lnTo>
                <a:lnTo>
                  <a:pt x="62" y="142"/>
                </a:lnTo>
                <a:lnTo>
                  <a:pt x="49" y="145"/>
                </a:lnTo>
                <a:lnTo>
                  <a:pt x="35" y="148"/>
                </a:lnTo>
                <a:lnTo>
                  <a:pt x="24" y="151"/>
                </a:lnTo>
                <a:lnTo>
                  <a:pt x="20" y="151"/>
                </a:lnTo>
                <a:lnTo>
                  <a:pt x="13" y="151"/>
                </a:lnTo>
                <a:lnTo>
                  <a:pt x="11" y="154"/>
                </a:lnTo>
                <a:lnTo>
                  <a:pt x="7" y="154"/>
                </a:lnTo>
                <a:lnTo>
                  <a:pt x="4" y="151"/>
                </a:lnTo>
                <a:lnTo>
                  <a:pt x="2" y="151"/>
                </a:lnTo>
                <a:lnTo>
                  <a:pt x="2" y="151"/>
                </a:lnTo>
                <a:lnTo>
                  <a:pt x="0" y="151"/>
                </a:lnTo>
                <a:lnTo>
                  <a:pt x="0" y="148"/>
                </a:lnTo>
                <a:lnTo>
                  <a:pt x="2" y="148"/>
                </a:lnTo>
                <a:lnTo>
                  <a:pt x="4" y="145"/>
                </a:lnTo>
                <a:lnTo>
                  <a:pt x="7" y="145"/>
                </a:lnTo>
                <a:lnTo>
                  <a:pt x="9" y="142"/>
                </a:lnTo>
                <a:lnTo>
                  <a:pt x="11" y="142"/>
                </a:lnTo>
                <a:lnTo>
                  <a:pt x="15" y="142"/>
                </a:lnTo>
                <a:lnTo>
                  <a:pt x="20" y="139"/>
                </a:lnTo>
                <a:lnTo>
                  <a:pt x="31" y="135"/>
                </a:lnTo>
                <a:lnTo>
                  <a:pt x="44" y="132"/>
                </a:lnTo>
                <a:lnTo>
                  <a:pt x="60" y="129"/>
                </a:lnTo>
                <a:lnTo>
                  <a:pt x="75" y="123"/>
                </a:lnTo>
                <a:lnTo>
                  <a:pt x="90" y="117"/>
                </a:lnTo>
                <a:lnTo>
                  <a:pt x="106" y="111"/>
                </a:lnTo>
                <a:lnTo>
                  <a:pt x="139" y="95"/>
                </a:lnTo>
                <a:lnTo>
                  <a:pt x="154" y="86"/>
                </a:lnTo>
                <a:lnTo>
                  <a:pt x="170" y="77"/>
                </a:lnTo>
                <a:lnTo>
                  <a:pt x="185" y="65"/>
                </a:lnTo>
                <a:lnTo>
                  <a:pt x="201" y="52"/>
                </a:lnTo>
                <a:lnTo>
                  <a:pt x="207" y="46"/>
                </a:lnTo>
                <a:lnTo>
                  <a:pt x="214" y="40"/>
                </a:lnTo>
                <a:lnTo>
                  <a:pt x="218" y="34"/>
                </a:lnTo>
                <a:lnTo>
                  <a:pt x="223" y="31"/>
                </a:lnTo>
                <a:lnTo>
                  <a:pt x="227" y="28"/>
                </a:lnTo>
                <a:lnTo>
                  <a:pt x="230" y="25"/>
                </a:lnTo>
                <a:lnTo>
                  <a:pt x="232" y="25"/>
                </a:lnTo>
                <a:lnTo>
                  <a:pt x="232" y="22"/>
                </a:lnTo>
                <a:lnTo>
                  <a:pt x="230" y="22"/>
                </a:lnTo>
                <a:lnTo>
                  <a:pt x="230" y="22"/>
                </a:lnTo>
                <a:lnTo>
                  <a:pt x="227" y="22"/>
                </a:lnTo>
                <a:lnTo>
                  <a:pt x="225" y="22"/>
                </a:lnTo>
                <a:lnTo>
                  <a:pt x="221" y="25"/>
                </a:lnTo>
                <a:lnTo>
                  <a:pt x="218" y="25"/>
                </a:lnTo>
                <a:lnTo>
                  <a:pt x="214" y="25"/>
                </a:lnTo>
                <a:lnTo>
                  <a:pt x="207" y="25"/>
                </a:lnTo>
                <a:lnTo>
                  <a:pt x="196" y="28"/>
                </a:lnTo>
                <a:lnTo>
                  <a:pt x="188" y="28"/>
                </a:lnTo>
                <a:lnTo>
                  <a:pt x="179" y="28"/>
                </a:lnTo>
                <a:lnTo>
                  <a:pt x="172" y="28"/>
                </a:lnTo>
                <a:lnTo>
                  <a:pt x="165" y="28"/>
                </a:lnTo>
                <a:lnTo>
                  <a:pt x="157" y="31"/>
                </a:lnTo>
                <a:lnTo>
                  <a:pt x="148" y="31"/>
                </a:lnTo>
                <a:lnTo>
                  <a:pt x="135" y="31"/>
                </a:lnTo>
                <a:lnTo>
                  <a:pt x="135" y="3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2" name="Freeform 332"/>
          <p:cNvSpPr>
            <a:spLocks/>
          </p:cNvSpPr>
          <p:nvPr/>
        </p:nvSpPr>
        <p:spPr bwMode="auto">
          <a:xfrm>
            <a:off x="7225460" y="1267283"/>
            <a:ext cx="2024996" cy="935013"/>
          </a:xfrm>
          <a:custGeom>
            <a:avLst/>
            <a:gdLst>
              <a:gd name="T0" fmla="*/ 181 w 320"/>
              <a:gd name="T1" fmla="*/ 77 h 96"/>
              <a:gd name="T2" fmla="*/ 139 w 320"/>
              <a:gd name="T3" fmla="*/ 59 h 96"/>
              <a:gd name="T4" fmla="*/ 97 w 320"/>
              <a:gd name="T5" fmla="*/ 43 h 96"/>
              <a:gd name="T6" fmla="*/ 75 w 320"/>
              <a:gd name="T7" fmla="*/ 34 h 96"/>
              <a:gd name="T8" fmla="*/ 53 w 320"/>
              <a:gd name="T9" fmla="*/ 25 h 96"/>
              <a:gd name="T10" fmla="*/ 27 w 320"/>
              <a:gd name="T11" fmla="*/ 19 h 96"/>
              <a:gd name="T12" fmla="*/ 0 w 320"/>
              <a:gd name="T13" fmla="*/ 9 h 96"/>
              <a:gd name="T14" fmla="*/ 9 w 320"/>
              <a:gd name="T15" fmla="*/ 0 h 96"/>
              <a:gd name="T16" fmla="*/ 20 w 320"/>
              <a:gd name="T17" fmla="*/ 0 h 96"/>
              <a:gd name="T18" fmla="*/ 31 w 320"/>
              <a:gd name="T19" fmla="*/ 0 h 96"/>
              <a:gd name="T20" fmla="*/ 42 w 320"/>
              <a:gd name="T21" fmla="*/ 3 h 96"/>
              <a:gd name="T22" fmla="*/ 49 w 320"/>
              <a:gd name="T23" fmla="*/ 6 h 96"/>
              <a:gd name="T24" fmla="*/ 53 w 320"/>
              <a:gd name="T25" fmla="*/ 6 h 96"/>
              <a:gd name="T26" fmla="*/ 57 w 320"/>
              <a:gd name="T27" fmla="*/ 9 h 96"/>
              <a:gd name="T28" fmla="*/ 62 w 320"/>
              <a:gd name="T29" fmla="*/ 9 h 96"/>
              <a:gd name="T30" fmla="*/ 66 w 320"/>
              <a:gd name="T31" fmla="*/ 12 h 96"/>
              <a:gd name="T32" fmla="*/ 77 w 320"/>
              <a:gd name="T33" fmla="*/ 15 h 96"/>
              <a:gd name="T34" fmla="*/ 91 w 320"/>
              <a:gd name="T35" fmla="*/ 19 h 96"/>
              <a:gd name="T36" fmla="*/ 106 w 320"/>
              <a:gd name="T37" fmla="*/ 25 h 96"/>
              <a:gd name="T38" fmla="*/ 122 w 320"/>
              <a:gd name="T39" fmla="*/ 31 h 96"/>
              <a:gd name="T40" fmla="*/ 139 w 320"/>
              <a:gd name="T41" fmla="*/ 37 h 96"/>
              <a:gd name="T42" fmla="*/ 159 w 320"/>
              <a:gd name="T43" fmla="*/ 40 h 96"/>
              <a:gd name="T44" fmla="*/ 177 w 320"/>
              <a:gd name="T45" fmla="*/ 49 h 96"/>
              <a:gd name="T46" fmla="*/ 194 w 320"/>
              <a:gd name="T47" fmla="*/ 52 h 96"/>
              <a:gd name="T48" fmla="*/ 212 w 320"/>
              <a:gd name="T49" fmla="*/ 59 h 96"/>
              <a:gd name="T50" fmla="*/ 230 w 320"/>
              <a:gd name="T51" fmla="*/ 62 h 96"/>
              <a:gd name="T52" fmla="*/ 245 w 320"/>
              <a:gd name="T53" fmla="*/ 65 h 96"/>
              <a:gd name="T54" fmla="*/ 261 w 320"/>
              <a:gd name="T55" fmla="*/ 68 h 96"/>
              <a:gd name="T56" fmla="*/ 291 w 320"/>
              <a:gd name="T57" fmla="*/ 74 h 96"/>
              <a:gd name="T58" fmla="*/ 298 w 320"/>
              <a:gd name="T59" fmla="*/ 74 h 96"/>
              <a:gd name="T60" fmla="*/ 305 w 320"/>
              <a:gd name="T61" fmla="*/ 74 h 96"/>
              <a:gd name="T62" fmla="*/ 309 w 320"/>
              <a:gd name="T63" fmla="*/ 77 h 96"/>
              <a:gd name="T64" fmla="*/ 314 w 320"/>
              <a:gd name="T65" fmla="*/ 77 h 96"/>
              <a:gd name="T66" fmla="*/ 316 w 320"/>
              <a:gd name="T67" fmla="*/ 77 h 96"/>
              <a:gd name="T68" fmla="*/ 318 w 320"/>
              <a:gd name="T69" fmla="*/ 80 h 96"/>
              <a:gd name="T70" fmla="*/ 320 w 320"/>
              <a:gd name="T71" fmla="*/ 80 h 96"/>
              <a:gd name="T72" fmla="*/ 320 w 320"/>
              <a:gd name="T73" fmla="*/ 83 h 96"/>
              <a:gd name="T74" fmla="*/ 320 w 320"/>
              <a:gd name="T75" fmla="*/ 83 h 96"/>
              <a:gd name="T76" fmla="*/ 318 w 320"/>
              <a:gd name="T77" fmla="*/ 83 h 96"/>
              <a:gd name="T78" fmla="*/ 316 w 320"/>
              <a:gd name="T79" fmla="*/ 86 h 96"/>
              <a:gd name="T80" fmla="*/ 311 w 320"/>
              <a:gd name="T81" fmla="*/ 86 h 96"/>
              <a:gd name="T82" fmla="*/ 307 w 320"/>
              <a:gd name="T83" fmla="*/ 86 h 96"/>
              <a:gd name="T84" fmla="*/ 300 w 320"/>
              <a:gd name="T85" fmla="*/ 89 h 96"/>
              <a:gd name="T86" fmla="*/ 294 w 320"/>
              <a:gd name="T87" fmla="*/ 89 h 96"/>
              <a:gd name="T88" fmla="*/ 285 w 320"/>
              <a:gd name="T89" fmla="*/ 89 h 96"/>
              <a:gd name="T90" fmla="*/ 276 w 320"/>
              <a:gd name="T91" fmla="*/ 92 h 96"/>
              <a:gd name="T92" fmla="*/ 267 w 320"/>
              <a:gd name="T93" fmla="*/ 92 h 96"/>
              <a:gd name="T94" fmla="*/ 261 w 320"/>
              <a:gd name="T95" fmla="*/ 92 h 96"/>
              <a:gd name="T96" fmla="*/ 254 w 320"/>
              <a:gd name="T97" fmla="*/ 96 h 96"/>
              <a:gd name="T98" fmla="*/ 247 w 320"/>
              <a:gd name="T99" fmla="*/ 96 h 96"/>
              <a:gd name="T100" fmla="*/ 243 w 320"/>
              <a:gd name="T101" fmla="*/ 96 h 96"/>
              <a:gd name="T102" fmla="*/ 238 w 320"/>
              <a:gd name="T103" fmla="*/ 96 h 96"/>
              <a:gd name="T104" fmla="*/ 234 w 320"/>
              <a:gd name="T105" fmla="*/ 96 h 96"/>
              <a:gd name="T106" fmla="*/ 230 w 320"/>
              <a:gd name="T107" fmla="*/ 92 h 96"/>
              <a:gd name="T108" fmla="*/ 225 w 320"/>
              <a:gd name="T109" fmla="*/ 92 h 96"/>
              <a:gd name="T110" fmla="*/ 221 w 320"/>
              <a:gd name="T111" fmla="*/ 92 h 96"/>
              <a:gd name="T112" fmla="*/ 214 w 320"/>
              <a:gd name="T113" fmla="*/ 89 h 96"/>
              <a:gd name="T114" fmla="*/ 208 w 320"/>
              <a:gd name="T115" fmla="*/ 86 h 96"/>
              <a:gd name="T116" fmla="*/ 199 w 320"/>
              <a:gd name="T117" fmla="*/ 83 h 96"/>
              <a:gd name="T118" fmla="*/ 190 w 320"/>
              <a:gd name="T119" fmla="*/ 80 h 96"/>
              <a:gd name="T120" fmla="*/ 181 w 320"/>
              <a:gd name="T121" fmla="*/ 77 h 96"/>
              <a:gd name="T122" fmla="*/ 181 w 320"/>
              <a:gd name="T123" fmla="*/ 77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0" h="96">
                <a:moveTo>
                  <a:pt x="181" y="77"/>
                </a:moveTo>
                <a:lnTo>
                  <a:pt x="139" y="59"/>
                </a:lnTo>
                <a:lnTo>
                  <a:pt x="97" y="43"/>
                </a:lnTo>
                <a:lnTo>
                  <a:pt x="75" y="34"/>
                </a:lnTo>
                <a:lnTo>
                  <a:pt x="53" y="25"/>
                </a:lnTo>
                <a:lnTo>
                  <a:pt x="27" y="19"/>
                </a:lnTo>
                <a:lnTo>
                  <a:pt x="0" y="9"/>
                </a:lnTo>
                <a:lnTo>
                  <a:pt x="9" y="0"/>
                </a:lnTo>
                <a:lnTo>
                  <a:pt x="20" y="0"/>
                </a:lnTo>
                <a:lnTo>
                  <a:pt x="31" y="0"/>
                </a:lnTo>
                <a:lnTo>
                  <a:pt x="42" y="3"/>
                </a:lnTo>
                <a:lnTo>
                  <a:pt x="49" y="6"/>
                </a:lnTo>
                <a:lnTo>
                  <a:pt x="53" y="6"/>
                </a:lnTo>
                <a:lnTo>
                  <a:pt x="57" y="9"/>
                </a:lnTo>
                <a:lnTo>
                  <a:pt x="62" y="9"/>
                </a:lnTo>
                <a:lnTo>
                  <a:pt x="66" y="12"/>
                </a:lnTo>
                <a:lnTo>
                  <a:pt x="77" y="15"/>
                </a:lnTo>
                <a:lnTo>
                  <a:pt x="91" y="19"/>
                </a:lnTo>
                <a:lnTo>
                  <a:pt x="106" y="25"/>
                </a:lnTo>
                <a:lnTo>
                  <a:pt x="122" y="31"/>
                </a:lnTo>
                <a:lnTo>
                  <a:pt x="139" y="37"/>
                </a:lnTo>
                <a:lnTo>
                  <a:pt x="159" y="40"/>
                </a:lnTo>
                <a:lnTo>
                  <a:pt x="177" y="49"/>
                </a:lnTo>
                <a:lnTo>
                  <a:pt x="194" y="52"/>
                </a:lnTo>
                <a:lnTo>
                  <a:pt x="212" y="59"/>
                </a:lnTo>
                <a:lnTo>
                  <a:pt x="230" y="62"/>
                </a:lnTo>
                <a:lnTo>
                  <a:pt x="245" y="65"/>
                </a:lnTo>
                <a:lnTo>
                  <a:pt x="261" y="68"/>
                </a:lnTo>
                <a:lnTo>
                  <a:pt x="291" y="74"/>
                </a:lnTo>
                <a:lnTo>
                  <a:pt x="298" y="74"/>
                </a:lnTo>
                <a:lnTo>
                  <a:pt x="305" y="74"/>
                </a:lnTo>
                <a:lnTo>
                  <a:pt x="309" y="77"/>
                </a:lnTo>
                <a:lnTo>
                  <a:pt x="314" y="77"/>
                </a:lnTo>
                <a:lnTo>
                  <a:pt x="316" y="77"/>
                </a:lnTo>
                <a:lnTo>
                  <a:pt x="318" y="80"/>
                </a:lnTo>
                <a:lnTo>
                  <a:pt x="320" y="80"/>
                </a:lnTo>
                <a:lnTo>
                  <a:pt x="320" y="83"/>
                </a:lnTo>
                <a:lnTo>
                  <a:pt x="320" y="83"/>
                </a:lnTo>
                <a:lnTo>
                  <a:pt x="318" y="83"/>
                </a:lnTo>
                <a:lnTo>
                  <a:pt x="316" y="86"/>
                </a:lnTo>
                <a:lnTo>
                  <a:pt x="311" y="86"/>
                </a:lnTo>
                <a:lnTo>
                  <a:pt x="307" y="86"/>
                </a:lnTo>
                <a:lnTo>
                  <a:pt x="300" y="89"/>
                </a:lnTo>
                <a:lnTo>
                  <a:pt x="294" y="89"/>
                </a:lnTo>
                <a:lnTo>
                  <a:pt x="285" y="89"/>
                </a:lnTo>
                <a:lnTo>
                  <a:pt x="276" y="92"/>
                </a:lnTo>
                <a:lnTo>
                  <a:pt x="267" y="92"/>
                </a:lnTo>
                <a:lnTo>
                  <a:pt x="261" y="92"/>
                </a:lnTo>
                <a:lnTo>
                  <a:pt x="254" y="96"/>
                </a:lnTo>
                <a:lnTo>
                  <a:pt x="247" y="96"/>
                </a:lnTo>
                <a:lnTo>
                  <a:pt x="243" y="96"/>
                </a:lnTo>
                <a:lnTo>
                  <a:pt x="238" y="96"/>
                </a:lnTo>
                <a:lnTo>
                  <a:pt x="234" y="96"/>
                </a:lnTo>
                <a:lnTo>
                  <a:pt x="230" y="92"/>
                </a:lnTo>
                <a:lnTo>
                  <a:pt x="225" y="92"/>
                </a:lnTo>
                <a:lnTo>
                  <a:pt x="221" y="92"/>
                </a:lnTo>
                <a:lnTo>
                  <a:pt x="214" y="89"/>
                </a:lnTo>
                <a:lnTo>
                  <a:pt x="208" y="86"/>
                </a:lnTo>
                <a:lnTo>
                  <a:pt x="199" y="83"/>
                </a:lnTo>
                <a:lnTo>
                  <a:pt x="190" y="80"/>
                </a:lnTo>
                <a:lnTo>
                  <a:pt x="181" y="77"/>
                </a:lnTo>
                <a:lnTo>
                  <a:pt x="181" y="77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3" name="Freeform 333"/>
          <p:cNvSpPr>
            <a:spLocks/>
          </p:cNvSpPr>
          <p:nvPr/>
        </p:nvSpPr>
        <p:spPr bwMode="auto">
          <a:xfrm>
            <a:off x="7086242" y="2134120"/>
            <a:ext cx="240468" cy="847358"/>
          </a:xfrm>
          <a:custGeom>
            <a:avLst/>
            <a:gdLst>
              <a:gd name="T0" fmla="*/ 29 w 38"/>
              <a:gd name="T1" fmla="*/ 65 h 87"/>
              <a:gd name="T2" fmla="*/ 27 w 38"/>
              <a:gd name="T3" fmla="*/ 53 h 87"/>
              <a:gd name="T4" fmla="*/ 22 w 38"/>
              <a:gd name="T5" fmla="*/ 40 h 87"/>
              <a:gd name="T6" fmla="*/ 18 w 38"/>
              <a:gd name="T7" fmla="*/ 31 h 87"/>
              <a:gd name="T8" fmla="*/ 13 w 38"/>
              <a:gd name="T9" fmla="*/ 19 h 87"/>
              <a:gd name="T10" fmla="*/ 9 w 38"/>
              <a:gd name="T11" fmla="*/ 16 h 87"/>
              <a:gd name="T12" fmla="*/ 7 w 38"/>
              <a:gd name="T13" fmla="*/ 10 h 87"/>
              <a:gd name="T14" fmla="*/ 4 w 38"/>
              <a:gd name="T15" fmla="*/ 7 h 87"/>
              <a:gd name="T16" fmla="*/ 2 w 38"/>
              <a:gd name="T17" fmla="*/ 3 h 87"/>
              <a:gd name="T18" fmla="*/ 2 w 38"/>
              <a:gd name="T19" fmla="*/ 3 h 87"/>
              <a:gd name="T20" fmla="*/ 0 w 38"/>
              <a:gd name="T21" fmla="*/ 0 h 87"/>
              <a:gd name="T22" fmla="*/ 0 w 38"/>
              <a:gd name="T23" fmla="*/ 0 h 87"/>
              <a:gd name="T24" fmla="*/ 0 w 38"/>
              <a:gd name="T25" fmla="*/ 0 h 87"/>
              <a:gd name="T26" fmla="*/ 0 w 38"/>
              <a:gd name="T27" fmla="*/ 3 h 87"/>
              <a:gd name="T28" fmla="*/ 2 w 38"/>
              <a:gd name="T29" fmla="*/ 3 h 87"/>
              <a:gd name="T30" fmla="*/ 4 w 38"/>
              <a:gd name="T31" fmla="*/ 3 h 87"/>
              <a:gd name="T32" fmla="*/ 7 w 38"/>
              <a:gd name="T33" fmla="*/ 0 h 87"/>
              <a:gd name="T34" fmla="*/ 11 w 38"/>
              <a:gd name="T35" fmla="*/ 0 h 87"/>
              <a:gd name="T36" fmla="*/ 15 w 38"/>
              <a:gd name="T37" fmla="*/ 0 h 87"/>
              <a:gd name="T38" fmla="*/ 20 w 38"/>
              <a:gd name="T39" fmla="*/ 0 h 87"/>
              <a:gd name="T40" fmla="*/ 22 w 38"/>
              <a:gd name="T41" fmla="*/ 0 h 87"/>
              <a:gd name="T42" fmla="*/ 27 w 38"/>
              <a:gd name="T43" fmla="*/ 3 h 87"/>
              <a:gd name="T44" fmla="*/ 29 w 38"/>
              <a:gd name="T45" fmla="*/ 3 h 87"/>
              <a:gd name="T46" fmla="*/ 29 w 38"/>
              <a:gd name="T47" fmla="*/ 7 h 87"/>
              <a:gd name="T48" fmla="*/ 31 w 38"/>
              <a:gd name="T49" fmla="*/ 10 h 87"/>
              <a:gd name="T50" fmla="*/ 31 w 38"/>
              <a:gd name="T51" fmla="*/ 13 h 87"/>
              <a:gd name="T52" fmla="*/ 31 w 38"/>
              <a:gd name="T53" fmla="*/ 19 h 87"/>
              <a:gd name="T54" fmla="*/ 33 w 38"/>
              <a:gd name="T55" fmla="*/ 22 h 87"/>
              <a:gd name="T56" fmla="*/ 33 w 38"/>
              <a:gd name="T57" fmla="*/ 31 h 87"/>
              <a:gd name="T58" fmla="*/ 35 w 38"/>
              <a:gd name="T59" fmla="*/ 37 h 87"/>
              <a:gd name="T60" fmla="*/ 35 w 38"/>
              <a:gd name="T61" fmla="*/ 47 h 87"/>
              <a:gd name="T62" fmla="*/ 35 w 38"/>
              <a:gd name="T63" fmla="*/ 56 h 87"/>
              <a:gd name="T64" fmla="*/ 38 w 38"/>
              <a:gd name="T65" fmla="*/ 65 h 87"/>
              <a:gd name="T66" fmla="*/ 38 w 38"/>
              <a:gd name="T67" fmla="*/ 71 h 87"/>
              <a:gd name="T68" fmla="*/ 38 w 38"/>
              <a:gd name="T69" fmla="*/ 77 h 87"/>
              <a:gd name="T70" fmla="*/ 38 w 38"/>
              <a:gd name="T71" fmla="*/ 81 h 87"/>
              <a:gd name="T72" fmla="*/ 38 w 38"/>
              <a:gd name="T73" fmla="*/ 84 h 87"/>
              <a:gd name="T74" fmla="*/ 35 w 38"/>
              <a:gd name="T75" fmla="*/ 87 h 87"/>
              <a:gd name="T76" fmla="*/ 35 w 38"/>
              <a:gd name="T77" fmla="*/ 87 h 87"/>
              <a:gd name="T78" fmla="*/ 35 w 38"/>
              <a:gd name="T79" fmla="*/ 87 h 87"/>
              <a:gd name="T80" fmla="*/ 33 w 38"/>
              <a:gd name="T81" fmla="*/ 81 h 87"/>
              <a:gd name="T82" fmla="*/ 31 w 38"/>
              <a:gd name="T83" fmla="*/ 74 h 87"/>
              <a:gd name="T84" fmla="*/ 29 w 38"/>
              <a:gd name="T85" fmla="*/ 65 h 87"/>
              <a:gd name="T86" fmla="*/ 29 w 38"/>
              <a:gd name="T87" fmla="*/ 65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8" h="87">
                <a:moveTo>
                  <a:pt x="29" y="65"/>
                </a:moveTo>
                <a:lnTo>
                  <a:pt x="27" y="53"/>
                </a:lnTo>
                <a:lnTo>
                  <a:pt x="22" y="40"/>
                </a:lnTo>
                <a:lnTo>
                  <a:pt x="18" y="31"/>
                </a:lnTo>
                <a:lnTo>
                  <a:pt x="13" y="19"/>
                </a:lnTo>
                <a:lnTo>
                  <a:pt x="9" y="16"/>
                </a:lnTo>
                <a:lnTo>
                  <a:pt x="7" y="10"/>
                </a:lnTo>
                <a:lnTo>
                  <a:pt x="4" y="7"/>
                </a:lnTo>
                <a:lnTo>
                  <a:pt x="2" y="3"/>
                </a:lnTo>
                <a:lnTo>
                  <a:pt x="2" y="3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7" y="0"/>
                </a:lnTo>
                <a:lnTo>
                  <a:pt x="11" y="0"/>
                </a:lnTo>
                <a:lnTo>
                  <a:pt x="15" y="0"/>
                </a:lnTo>
                <a:lnTo>
                  <a:pt x="20" y="0"/>
                </a:lnTo>
                <a:lnTo>
                  <a:pt x="22" y="0"/>
                </a:lnTo>
                <a:lnTo>
                  <a:pt x="27" y="3"/>
                </a:lnTo>
                <a:lnTo>
                  <a:pt x="29" y="3"/>
                </a:lnTo>
                <a:lnTo>
                  <a:pt x="29" y="7"/>
                </a:lnTo>
                <a:lnTo>
                  <a:pt x="31" y="10"/>
                </a:lnTo>
                <a:lnTo>
                  <a:pt x="31" y="13"/>
                </a:lnTo>
                <a:lnTo>
                  <a:pt x="31" y="19"/>
                </a:lnTo>
                <a:lnTo>
                  <a:pt x="33" y="22"/>
                </a:lnTo>
                <a:lnTo>
                  <a:pt x="33" y="31"/>
                </a:lnTo>
                <a:lnTo>
                  <a:pt x="35" y="37"/>
                </a:lnTo>
                <a:lnTo>
                  <a:pt x="35" y="47"/>
                </a:lnTo>
                <a:lnTo>
                  <a:pt x="35" y="56"/>
                </a:lnTo>
                <a:lnTo>
                  <a:pt x="38" y="65"/>
                </a:lnTo>
                <a:lnTo>
                  <a:pt x="38" y="71"/>
                </a:lnTo>
                <a:lnTo>
                  <a:pt x="38" y="77"/>
                </a:lnTo>
                <a:lnTo>
                  <a:pt x="38" y="81"/>
                </a:lnTo>
                <a:lnTo>
                  <a:pt x="38" y="84"/>
                </a:lnTo>
                <a:lnTo>
                  <a:pt x="35" y="87"/>
                </a:lnTo>
                <a:lnTo>
                  <a:pt x="35" y="87"/>
                </a:lnTo>
                <a:lnTo>
                  <a:pt x="35" y="87"/>
                </a:lnTo>
                <a:lnTo>
                  <a:pt x="33" y="81"/>
                </a:lnTo>
                <a:lnTo>
                  <a:pt x="31" y="74"/>
                </a:lnTo>
                <a:lnTo>
                  <a:pt x="29" y="65"/>
                </a:lnTo>
                <a:lnTo>
                  <a:pt x="29" y="6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4" name="Freeform 334"/>
          <p:cNvSpPr>
            <a:spLocks/>
          </p:cNvSpPr>
          <p:nvPr/>
        </p:nvSpPr>
        <p:spPr bwMode="auto">
          <a:xfrm>
            <a:off x="7168509" y="1958805"/>
            <a:ext cx="1354216" cy="1168766"/>
          </a:xfrm>
          <a:custGeom>
            <a:avLst/>
            <a:gdLst>
              <a:gd name="T0" fmla="*/ 144 w 214"/>
              <a:gd name="T1" fmla="*/ 108 h 120"/>
              <a:gd name="T2" fmla="*/ 137 w 214"/>
              <a:gd name="T3" fmla="*/ 99 h 120"/>
              <a:gd name="T4" fmla="*/ 131 w 214"/>
              <a:gd name="T5" fmla="*/ 95 h 120"/>
              <a:gd name="T6" fmla="*/ 124 w 214"/>
              <a:gd name="T7" fmla="*/ 86 h 120"/>
              <a:gd name="T8" fmla="*/ 131 w 214"/>
              <a:gd name="T9" fmla="*/ 83 h 120"/>
              <a:gd name="T10" fmla="*/ 139 w 214"/>
              <a:gd name="T11" fmla="*/ 83 h 120"/>
              <a:gd name="T12" fmla="*/ 148 w 214"/>
              <a:gd name="T13" fmla="*/ 83 h 120"/>
              <a:gd name="T14" fmla="*/ 153 w 214"/>
              <a:gd name="T15" fmla="*/ 80 h 120"/>
              <a:gd name="T16" fmla="*/ 155 w 214"/>
              <a:gd name="T17" fmla="*/ 74 h 120"/>
              <a:gd name="T18" fmla="*/ 159 w 214"/>
              <a:gd name="T19" fmla="*/ 62 h 120"/>
              <a:gd name="T20" fmla="*/ 161 w 214"/>
              <a:gd name="T21" fmla="*/ 40 h 120"/>
              <a:gd name="T22" fmla="*/ 161 w 214"/>
              <a:gd name="T23" fmla="*/ 25 h 120"/>
              <a:gd name="T24" fmla="*/ 157 w 214"/>
              <a:gd name="T25" fmla="*/ 21 h 120"/>
              <a:gd name="T26" fmla="*/ 146 w 214"/>
              <a:gd name="T27" fmla="*/ 21 h 120"/>
              <a:gd name="T28" fmla="*/ 135 w 214"/>
              <a:gd name="T29" fmla="*/ 21 h 120"/>
              <a:gd name="T30" fmla="*/ 128 w 214"/>
              <a:gd name="T31" fmla="*/ 21 h 120"/>
              <a:gd name="T32" fmla="*/ 117 w 214"/>
              <a:gd name="T33" fmla="*/ 21 h 120"/>
              <a:gd name="T34" fmla="*/ 104 w 214"/>
              <a:gd name="T35" fmla="*/ 25 h 120"/>
              <a:gd name="T36" fmla="*/ 86 w 214"/>
              <a:gd name="T37" fmla="*/ 25 h 120"/>
              <a:gd name="T38" fmla="*/ 69 w 214"/>
              <a:gd name="T39" fmla="*/ 28 h 120"/>
              <a:gd name="T40" fmla="*/ 47 w 214"/>
              <a:gd name="T41" fmla="*/ 28 h 120"/>
              <a:gd name="T42" fmla="*/ 20 w 214"/>
              <a:gd name="T43" fmla="*/ 31 h 120"/>
              <a:gd name="T44" fmla="*/ 0 w 214"/>
              <a:gd name="T45" fmla="*/ 15 h 120"/>
              <a:gd name="T46" fmla="*/ 22 w 214"/>
              <a:gd name="T47" fmla="*/ 15 h 120"/>
              <a:gd name="T48" fmla="*/ 42 w 214"/>
              <a:gd name="T49" fmla="*/ 12 h 120"/>
              <a:gd name="T50" fmla="*/ 58 w 214"/>
              <a:gd name="T51" fmla="*/ 12 h 120"/>
              <a:gd name="T52" fmla="*/ 71 w 214"/>
              <a:gd name="T53" fmla="*/ 12 h 120"/>
              <a:gd name="T54" fmla="*/ 93 w 214"/>
              <a:gd name="T55" fmla="*/ 9 h 120"/>
              <a:gd name="T56" fmla="*/ 119 w 214"/>
              <a:gd name="T57" fmla="*/ 6 h 120"/>
              <a:gd name="T58" fmla="*/ 139 w 214"/>
              <a:gd name="T59" fmla="*/ 3 h 120"/>
              <a:gd name="T60" fmla="*/ 148 w 214"/>
              <a:gd name="T61" fmla="*/ 3 h 120"/>
              <a:gd name="T62" fmla="*/ 153 w 214"/>
              <a:gd name="T63" fmla="*/ 3 h 120"/>
              <a:gd name="T64" fmla="*/ 159 w 214"/>
              <a:gd name="T65" fmla="*/ 0 h 120"/>
              <a:gd name="T66" fmla="*/ 166 w 214"/>
              <a:gd name="T67" fmla="*/ 0 h 120"/>
              <a:gd name="T68" fmla="*/ 170 w 214"/>
              <a:gd name="T69" fmla="*/ 0 h 120"/>
              <a:gd name="T70" fmla="*/ 183 w 214"/>
              <a:gd name="T71" fmla="*/ 6 h 120"/>
              <a:gd name="T72" fmla="*/ 199 w 214"/>
              <a:gd name="T73" fmla="*/ 12 h 120"/>
              <a:gd name="T74" fmla="*/ 206 w 214"/>
              <a:gd name="T75" fmla="*/ 15 h 120"/>
              <a:gd name="T76" fmla="*/ 212 w 214"/>
              <a:gd name="T77" fmla="*/ 18 h 120"/>
              <a:gd name="T78" fmla="*/ 214 w 214"/>
              <a:gd name="T79" fmla="*/ 21 h 120"/>
              <a:gd name="T80" fmla="*/ 214 w 214"/>
              <a:gd name="T81" fmla="*/ 28 h 120"/>
              <a:gd name="T82" fmla="*/ 212 w 214"/>
              <a:gd name="T83" fmla="*/ 31 h 120"/>
              <a:gd name="T84" fmla="*/ 206 w 214"/>
              <a:gd name="T85" fmla="*/ 34 h 120"/>
              <a:gd name="T86" fmla="*/ 201 w 214"/>
              <a:gd name="T87" fmla="*/ 40 h 120"/>
              <a:gd name="T88" fmla="*/ 197 w 214"/>
              <a:gd name="T89" fmla="*/ 58 h 120"/>
              <a:gd name="T90" fmla="*/ 192 w 214"/>
              <a:gd name="T91" fmla="*/ 77 h 120"/>
              <a:gd name="T92" fmla="*/ 186 w 214"/>
              <a:gd name="T93" fmla="*/ 92 h 120"/>
              <a:gd name="T94" fmla="*/ 177 w 214"/>
              <a:gd name="T95" fmla="*/ 108 h 120"/>
              <a:gd name="T96" fmla="*/ 166 w 214"/>
              <a:gd name="T97" fmla="*/ 117 h 120"/>
              <a:gd name="T98" fmla="*/ 157 w 214"/>
              <a:gd name="T99" fmla="*/ 120 h 120"/>
              <a:gd name="T100" fmla="*/ 150 w 214"/>
              <a:gd name="T101" fmla="*/ 117 h 120"/>
              <a:gd name="T102" fmla="*/ 146 w 214"/>
              <a:gd name="T103" fmla="*/ 111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14" h="120">
                <a:moveTo>
                  <a:pt x="146" y="111"/>
                </a:moveTo>
                <a:lnTo>
                  <a:pt x="144" y="108"/>
                </a:lnTo>
                <a:lnTo>
                  <a:pt x="142" y="105"/>
                </a:lnTo>
                <a:lnTo>
                  <a:pt x="137" y="99"/>
                </a:lnTo>
                <a:lnTo>
                  <a:pt x="135" y="95"/>
                </a:lnTo>
                <a:lnTo>
                  <a:pt x="131" y="95"/>
                </a:lnTo>
                <a:lnTo>
                  <a:pt x="126" y="89"/>
                </a:lnTo>
                <a:lnTo>
                  <a:pt x="124" y="86"/>
                </a:lnTo>
                <a:lnTo>
                  <a:pt x="124" y="83"/>
                </a:lnTo>
                <a:lnTo>
                  <a:pt x="131" y="83"/>
                </a:lnTo>
                <a:lnTo>
                  <a:pt x="135" y="83"/>
                </a:lnTo>
                <a:lnTo>
                  <a:pt x="139" y="83"/>
                </a:lnTo>
                <a:lnTo>
                  <a:pt x="144" y="83"/>
                </a:lnTo>
                <a:lnTo>
                  <a:pt x="148" y="83"/>
                </a:lnTo>
                <a:lnTo>
                  <a:pt x="150" y="83"/>
                </a:lnTo>
                <a:lnTo>
                  <a:pt x="153" y="80"/>
                </a:lnTo>
                <a:lnTo>
                  <a:pt x="155" y="80"/>
                </a:lnTo>
                <a:lnTo>
                  <a:pt x="155" y="74"/>
                </a:lnTo>
                <a:lnTo>
                  <a:pt x="157" y="71"/>
                </a:lnTo>
                <a:lnTo>
                  <a:pt x="159" y="62"/>
                </a:lnTo>
                <a:lnTo>
                  <a:pt x="161" y="49"/>
                </a:lnTo>
                <a:lnTo>
                  <a:pt x="161" y="40"/>
                </a:lnTo>
                <a:lnTo>
                  <a:pt x="161" y="31"/>
                </a:lnTo>
                <a:lnTo>
                  <a:pt x="161" y="25"/>
                </a:lnTo>
                <a:lnTo>
                  <a:pt x="161" y="25"/>
                </a:lnTo>
                <a:lnTo>
                  <a:pt x="157" y="21"/>
                </a:lnTo>
                <a:lnTo>
                  <a:pt x="153" y="21"/>
                </a:lnTo>
                <a:lnTo>
                  <a:pt x="146" y="21"/>
                </a:lnTo>
                <a:lnTo>
                  <a:pt x="137" y="21"/>
                </a:lnTo>
                <a:lnTo>
                  <a:pt x="135" y="21"/>
                </a:lnTo>
                <a:lnTo>
                  <a:pt x="131" y="21"/>
                </a:lnTo>
                <a:lnTo>
                  <a:pt x="128" y="21"/>
                </a:lnTo>
                <a:lnTo>
                  <a:pt x="122" y="21"/>
                </a:lnTo>
                <a:lnTo>
                  <a:pt x="117" y="21"/>
                </a:lnTo>
                <a:lnTo>
                  <a:pt x="111" y="21"/>
                </a:lnTo>
                <a:lnTo>
                  <a:pt x="104" y="25"/>
                </a:lnTo>
                <a:lnTo>
                  <a:pt x="95" y="25"/>
                </a:lnTo>
                <a:lnTo>
                  <a:pt x="86" y="25"/>
                </a:lnTo>
                <a:lnTo>
                  <a:pt x="78" y="25"/>
                </a:lnTo>
                <a:lnTo>
                  <a:pt x="69" y="28"/>
                </a:lnTo>
                <a:lnTo>
                  <a:pt x="58" y="28"/>
                </a:lnTo>
                <a:lnTo>
                  <a:pt x="47" y="28"/>
                </a:lnTo>
                <a:lnTo>
                  <a:pt x="33" y="31"/>
                </a:lnTo>
                <a:lnTo>
                  <a:pt x="20" y="31"/>
                </a:lnTo>
                <a:lnTo>
                  <a:pt x="7" y="31"/>
                </a:lnTo>
                <a:lnTo>
                  <a:pt x="0" y="15"/>
                </a:lnTo>
                <a:lnTo>
                  <a:pt x="11" y="15"/>
                </a:lnTo>
                <a:lnTo>
                  <a:pt x="22" y="15"/>
                </a:lnTo>
                <a:lnTo>
                  <a:pt x="33" y="12"/>
                </a:lnTo>
                <a:lnTo>
                  <a:pt x="42" y="12"/>
                </a:lnTo>
                <a:lnTo>
                  <a:pt x="51" y="12"/>
                </a:lnTo>
                <a:lnTo>
                  <a:pt x="58" y="12"/>
                </a:lnTo>
                <a:lnTo>
                  <a:pt x="66" y="12"/>
                </a:lnTo>
                <a:lnTo>
                  <a:pt x="71" y="12"/>
                </a:lnTo>
                <a:lnTo>
                  <a:pt x="82" y="9"/>
                </a:lnTo>
                <a:lnTo>
                  <a:pt x="93" y="9"/>
                </a:lnTo>
                <a:lnTo>
                  <a:pt x="106" y="6"/>
                </a:lnTo>
                <a:lnTo>
                  <a:pt x="119" y="6"/>
                </a:lnTo>
                <a:lnTo>
                  <a:pt x="131" y="6"/>
                </a:lnTo>
                <a:lnTo>
                  <a:pt x="139" y="3"/>
                </a:lnTo>
                <a:lnTo>
                  <a:pt x="144" y="3"/>
                </a:lnTo>
                <a:lnTo>
                  <a:pt x="148" y="3"/>
                </a:lnTo>
                <a:lnTo>
                  <a:pt x="150" y="3"/>
                </a:lnTo>
                <a:lnTo>
                  <a:pt x="153" y="3"/>
                </a:lnTo>
                <a:lnTo>
                  <a:pt x="157" y="0"/>
                </a:lnTo>
                <a:lnTo>
                  <a:pt x="159" y="0"/>
                </a:lnTo>
                <a:lnTo>
                  <a:pt x="164" y="0"/>
                </a:lnTo>
                <a:lnTo>
                  <a:pt x="166" y="0"/>
                </a:lnTo>
                <a:lnTo>
                  <a:pt x="168" y="0"/>
                </a:lnTo>
                <a:lnTo>
                  <a:pt x="170" y="0"/>
                </a:lnTo>
                <a:lnTo>
                  <a:pt x="175" y="3"/>
                </a:lnTo>
                <a:lnTo>
                  <a:pt x="183" y="6"/>
                </a:lnTo>
                <a:lnTo>
                  <a:pt x="192" y="9"/>
                </a:lnTo>
                <a:lnTo>
                  <a:pt x="199" y="12"/>
                </a:lnTo>
                <a:lnTo>
                  <a:pt x="203" y="15"/>
                </a:lnTo>
                <a:lnTo>
                  <a:pt x="206" y="15"/>
                </a:lnTo>
                <a:lnTo>
                  <a:pt x="210" y="18"/>
                </a:lnTo>
                <a:lnTo>
                  <a:pt x="212" y="18"/>
                </a:lnTo>
                <a:lnTo>
                  <a:pt x="214" y="21"/>
                </a:lnTo>
                <a:lnTo>
                  <a:pt x="214" y="21"/>
                </a:lnTo>
                <a:lnTo>
                  <a:pt x="214" y="25"/>
                </a:lnTo>
                <a:lnTo>
                  <a:pt x="214" y="28"/>
                </a:lnTo>
                <a:lnTo>
                  <a:pt x="212" y="28"/>
                </a:lnTo>
                <a:lnTo>
                  <a:pt x="212" y="31"/>
                </a:lnTo>
                <a:lnTo>
                  <a:pt x="208" y="31"/>
                </a:lnTo>
                <a:lnTo>
                  <a:pt x="206" y="34"/>
                </a:lnTo>
                <a:lnTo>
                  <a:pt x="203" y="37"/>
                </a:lnTo>
                <a:lnTo>
                  <a:pt x="201" y="40"/>
                </a:lnTo>
                <a:lnTo>
                  <a:pt x="199" y="46"/>
                </a:lnTo>
                <a:lnTo>
                  <a:pt x="197" y="58"/>
                </a:lnTo>
                <a:lnTo>
                  <a:pt x="195" y="68"/>
                </a:lnTo>
                <a:lnTo>
                  <a:pt x="192" y="77"/>
                </a:lnTo>
                <a:lnTo>
                  <a:pt x="190" y="86"/>
                </a:lnTo>
                <a:lnTo>
                  <a:pt x="186" y="92"/>
                </a:lnTo>
                <a:lnTo>
                  <a:pt x="181" y="102"/>
                </a:lnTo>
                <a:lnTo>
                  <a:pt x="177" y="108"/>
                </a:lnTo>
                <a:lnTo>
                  <a:pt x="170" y="111"/>
                </a:lnTo>
                <a:lnTo>
                  <a:pt x="166" y="117"/>
                </a:lnTo>
                <a:lnTo>
                  <a:pt x="161" y="117"/>
                </a:lnTo>
                <a:lnTo>
                  <a:pt x="157" y="120"/>
                </a:lnTo>
                <a:lnTo>
                  <a:pt x="153" y="120"/>
                </a:lnTo>
                <a:lnTo>
                  <a:pt x="150" y="117"/>
                </a:lnTo>
                <a:lnTo>
                  <a:pt x="148" y="114"/>
                </a:lnTo>
                <a:lnTo>
                  <a:pt x="146" y="111"/>
                </a:lnTo>
                <a:lnTo>
                  <a:pt x="146" y="111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5" name="Freeform 335"/>
          <p:cNvSpPr>
            <a:spLocks/>
          </p:cNvSpPr>
          <p:nvPr/>
        </p:nvSpPr>
        <p:spPr bwMode="auto">
          <a:xfrm>
            <a:off x="7364679" y="2319172"/>
            <a:ext cx="772030" cy="243496"/>
          </a:xfrm>
          <a:custGeom>
            <a:avLst/>
            <a:gdLst>
              <a:gd name="T0" fmla="*/ 0 w 122"/>
              <a:gd name="T1" fmla="*/ 15 h 25"/>
              <a:gd name="T2" fmla="*/ 20 w 122"/>
              <a:gd name="T3" fmla="*/ 12 h 25"/>
              <a:gd name="T4" fmla="*/ 29 w 122"/>
              <a:gd name="T5" fmla="*/ 9 h 25"/>
              <a:gd name="T6" fmla="*/ 38 w 122"/>
              <a:gd name="T7" fmla="*/ 9 h 25"/>
              <a:gd name="T8" fmla="*/ 44 w 122"/>
              <a:gd name="T9" fmla="*/ 6 h 25"/>
              <a:gd name="T10" fmla="*/ 53 w 122"/>
              <a:gd name="T11" fmla="*/ 6 h 25"/>
              <a:gd name="T12" fmla="*/ 60 w 122"/>
              <a:gd name="T13" fmla="*/ 6 h 25"/>
              <a:gd name="T14" fmla="*/ 66 w 122"/>
              <a:gd name="T15" fmla="*/ 3 h 25"/>
              <a:gd name="T16" fmla="*/ 71 w 122"/>
              <a:gd name="T17" fmla="*/ 3 h 25"/>
              <a:gd name="T18" fmla="*/ 77 w 122"/>
              <a:gd name="T19" fmla="*/ 3 h 25"/>
              <a:gd name="T20" fmla="*/ 82 w 122"/>
              <a:gd name="T21" fmla="*/ 3 h 25"/>
              <a:gd name="T22" fmla="*/ 84 w 122"/>
              <a:gd name="T23" fmla="*/ 0 h 25"/>
              <a:gd name="T24" fmla="*/ 88 w 122"/>
              <a:gd name="T25" fmla="*/ 0 h 25"/>
              <a:gd name="T26" fmla="*/ 91 w 122"/>
              <a:gd name="T27" fmla="*/ 0 h 25"/>
              <a:gd name="T28" fmla="*/ 93 w 122"/>
              <a:gd name="T29" fmla="*/ 0 h 25"/>
              <a:gd name="T30" fmla="*/ 95 w 122"/>
              <a:gd name="T31" fmla="*/ 0 h 25"/>
              <a:gd name="T32" fmla="*/ 100 w 122"/>
              <a:gd name="T33" fmla="*/ 0 h 25"/>
              <a:gd name="T34" fmla="*/ 104 w 122"/>
              <a:gd name="T35" fmla="*/ 0 h 25"/>
              <a:gd name="T36" fmla="*/ 113 w 122"/>
              <a:gd name="T37" fmla="*/ 3 h 25"/>
              <a:gd name="T38" fmla="*/ 117 w 122"/>
              <a:gd name="T39" fmla="*/ 3 h 25"/>
              <a:gd name="T40" fmla="*/ 119 w 122"/>
              <a:gd name="T41" fmla="*/ 6 h 25"/>
              <a:gd name="T42" fmla="*/ 122 w 122"/>
              <a:gd name="T43" fmla="*/ 6 h 25"/>
              <a:gd name="T44" fmla="*/ 122 w 122"/>
              <a:gd name="T45" fmla="*/ 9 h 25"/>
              <a:gd name="T46" fmla="*/ 122 w 122"/>
              <a:gd name="T47" fmla="*/ 12 h 25"/>
              <a:gd name="T48" fmla="*/ 119 w 122"/>
              <a:gd name="T49" fmla="*/ 12 h 25"/>
              <a:gd name="T50" fmla="*/ 117 w 122"/>
              <a:gd name="T51" fmla="*/ 15 h 25"/>
              <a:gd name="T52" fmla="*/ 113 w 122"/>
              <a:gd name="T53" fmla="*/ 15 h 25"/>
              <a:gd name="T54" fmla="*/ 104 w 122"/>
              <a:gd name="T55" fmla="*/ 18 h 25"/>
              <a:gd name="T56" fmla="*/ 93 w 122"/>
              <a:gd name="T57" fmla="*/ 18 h 25"/>
              <a:gd name="T58" fmla="*/ 86 w 122"/>
              <a:gd name="T59" fmla="*/ 18 h 25"/>
              <a:gd name="T60" fmla="*/ 77 w 122"/>
              <a:gd name="T61" fmla="*/ 18 h 25"/>
              <a:gd name="T62" fmla="*/ 69 w 122"/>
              <a:gd name="T63" fmla="*/ 18 h 25"/>
              <a:gd name="T64" fmla="*/ 58 w 122"/>
              <a:gd name="T65" fmla="*/ 21 h 25"/>
              <a:gd name="T66" fmla="*/ 51 w 122"/>
              <a:gd name="T67" fmla="*/ 21 h 25"/>
              <a:gd name="T68" fmla="*/ 47 w 122"/>
              <a:gd name="T69" fmla="*/ 21 h 25"/>
              <a:gd name="T70" fmla="*/ 42 w 122"/>
              <a:gd name="T71" fmla="*/ 21 h 25"/>
              <a:gd name="T72" fmla="*/ 38 w 122"/>
              <a:gd name="T73" fmla="*/ 25 h 25"/>
              <a:gd name="T74" fmla="*/ 31 w 122"/>
              <a:gd name="T75" fmla="*/ 25 h 25"/>
              <a:gd name="T76" fmla="*/ 24 w 122"/>
              <a:gd name="T77" fmla="*/ 25 h 25"/>
              <a:gd name="T78" fmla="*/ 20 w 122"/>
              <a:gd name="T79" fmla="*/ 25 h 25"/>
              <a:gd name="T80" fmla="*/ 16 w 122"/>
              <a:gd name="T81" fmla="*/ 21 h 25"/>
              <a:gd name="T82" fmla="*/ 9 w 122"/>
              <a:gd name="T83" fmla="*/ 18 h 25"/>
              <a:gd name="T84" fmla="*/ 0 w 122"/>
              <a:gd name="T85" fmla="*/ 15 h 25"/>
              <a:gd name="T86" fmla="*/ 0 w 122"/>
              <a:gd name="T87" fmla="*/ 15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2" h="25">
                <a:moveTo>
                  <a:pt x="0" y="15"/>
                </a:moveTo>
                <a:lnTo>
                  <a:pt x="20" y="12"/>
                </a:lnTo>
                <a:lnTo>
                  <a:pt x="29" y="9"/>
                </a:lnTo>
                <a:lnTo>
                  <a:pt x="38" y="9"/>
                </a:lnTo>
                <a:lnTo>
                  <a:pt x="44" y="6"/>
                </a:lnTo>
                <a:lnTo>
                  <a:pt x="53" y="6"/>
                </a:lnTo>
                <a:lnTo>
                  <a:pt x="60" y="6"/>
                </a:lnTo>
                <a:lnTo>
                  <a:pt x="66" y="3"/>
                </a:lnTo>
                <a:lnTo>
                  <a:pt x="71" y="3"/>
                </a:lnTo>
                <a:lnTo>
                  <a:pt x="77" y="3"/>
                </a:lnTo>
                <a:lnTo>
                  <a:pt x="82" y="3"/>
                </a:lnTo>
                <a:lnTo>
                  <a:pt x="84" y="0"/>
                </a:lnTo>
                <a:lnTo>
                  <a:pt x="88" y="0"/>
                </a:lnTo>
                <a:lnTo>
                  <a:pt x="91" y="0"/>
                </a:lnTo>
                <a:lnTo>
                  <a:pt x="93" y="0"/>
                </a:lnTo>
                <a:lnTo>
                  <a:pt x="95" y="0"/>
                </a:lnTo>
                <a:lnTo>
                  <a:pt x="100" y="0"/>
                </a:lnTo>
                <a:lnTo>
                  <a:pt x="104" y="0"/>
                </a:lnTo>
                <a:lnTo>
                  <a:pt x="113" y="3"/>
                </a:lnTo>
                <a:lnTo>
                  <a:pt x="117" y="3"/>
                </a:lnTo>
                <a:lnTo>
                  <a:pt x="119" y="6"/>
                </a:lnTo>
                <a:lnTo>
                  <a:pt x="122" y="6"/>
                </a:lnTo>
                <a:lnTo>
                  <a:pt x="122" y="9"/>
                </a:lnTo>
                <a:lnTo>
                  <a:pt x="122" y="12"/>
                </a:lnTo>
                <a:lnTo>
                  <a:pt x="119" y="12"/>
                </a:lnTo>
                <a:lnTo>
                  <a:pt x="117" y="15"/>
                </a:lnTo>
                <a:lnTo>
                  <a:pt x="113" y="15"/>
                </a:lnTo>
                <a:lnTo>
                  <a:pt x="104" y="18"/>
                </a:lnTo>
                <a:lnTo>
                  <a:pt x="93" y="18"/>
                </a:lnTo>
                <a:lnTo>
                  <a:pt x="86" y="18"/>
                </a:lnTo>
                <a:lnTo>
                  <a:pt x="77" y="18"/>
                </a:lnTo>
                <a:lnTo>
                  <a:pt x="69" y="18"/>
                </a:lnTo>
                <a:lnTo>
                  <a:pt x="58" y="21"/>
                </a:lnTo>
                <a:lnTo>
                  <a:pt x="51" y="21"/>
                </a:lnTo>
                <a:lnTo>
                  <a:pt x="47" y="21"/>
                </a:lnTo>
                <a:lnTo>
                  <a:pt x="42" y="21"/>
                </a:lnTo>
                <a:lnTo>
                  <a:pt x="38" y="25"/>
                </a:lnTo>
                <a:lnTo>
                  <a:pt x="31" y="25"/>
                </a:lnTo>
                <a:lnTo>
                  <a:pt x="24" y="25"/>
                </a:lnTo>
                <a:lnTo>
                  <a:pt x="20" y="25"/>
                </a:lnTo>
                <a:lnTo>
                  <a:pt x="16" y="21"/>
                </a:lnTo>
                <a:lnTo>
                  <a:pt x="9" y="18"/>
                </a:lnTo>
                <a:lnTo>
                  <a:pt x="0" y="15"/>
                </a:lnTo>
                <a:lnTo>
                  <a:pt x="0" y="15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6" name="Freeform 336"/>
          <p:cNvSpPr>
            <a:spLocks/>
          </p:cNvSpPr>
          <p:nvPr/>
        </p:nvSpPr>
        <p:spPr bwMode="auto">
          <a:xfrm>
            <a:off x="7700071" y="2134120"/>
            <a:ext cx="82267" cy="662301"/>
          </a:xfrm>
          <a:custGeom>
            <a:avLst/>
            <a:gdLst>
              <a:gd name="T0" fmla="*/ 13 w 13"/>
              <a:gd name="T1" fmla="*/ 0 h 68"/>
              <a:gd name="T2" fmla="*/ 11 w 13"/>
              <a:gd name="T3" fmla="*/ 3 h 68"/>
              <a:gd name="T4" fmla="*/ 11 w 13"/>
              <a:gd name="T5" fmla="*/ 10 h 68"/>
              <a:gd name="T6" fmla="*/ 9 w 13"/>
              <a:gd name="T7" fmla="*/ 16 h 68"/>
              <a:gd name="T8" fmla="*/ 9 w 13"/>
              <a:gd name="T9" fmla="*/ 25 h 68"/>
              <a:gd name="T10" fmla="*/ 9 w 13"/>
              <a:gd name="T11" fmla="*/ 34 h 68"/>
              <a:gd name="T12" fmla="*/ 9 w 13"/>
              <a:gd name="T13" fmla="*/ 44 h 68"/>
              <a:gd name="T14" fmla="*/ 9 w 13"/>
              <a:gd name="T15" fmla="*/ 56 h 68"/>
              <a:gd name="T16" fmla="*/ 7 w 13"/>
              <a:gd name="T17" fmla="*/ 68 h 68"/>
              <a:gd name="T18" fmla="*/ 0 w 13"/>
              <a:gd name="T19" fmla="*/ 68 h 68"/>
              <a:gd name="T20" fmla="*/ 0 w 13"/>
              <a:gd name="T21" fmla="*/ 0 h 68"/>
              <a:gd name="T22" fmla="*/ 13 w 13"/>
              <a:gd name="T23" fmla="*/ 0 h 68"/>
              <a:gd name="T24" fmla="*/ 13 w 13"/>
              <a:gd name="T25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" h="68">
                <a:moveTo>
                  <a:pt x="13" y="0"/>
                </a:moveTo>
                <a:lnTo>
                  <a:pt x="11" y="3"/>
                </a:lnTo>
                <a:lnTo>
                  <a:pt x="11" y="10"/>
                </a:lnTo>
                <a:lnTo>
                  <a:pt x="9" y="16"/>
                </a:lnTo>
                <a:lnTo>
                  <a:pt x="9" y="25"/>
                </a:lnTo>
                <a:lnTo>
                  <a:pt x="9" y="34"/>
                </a:lnTo>
                <a:lnTo>
                  <a:pt x="9" y="44"/>
                </a:lnTo>
                <a:lnTo>
                  <a:pt x="9" y="56"/>
                </a:lnTo>
                <a:lnTo>
                  <a:pt x="7" y="68"/>
                </a:lnTo>
                <a:lnTo>
                  <a:pt x="0" y="68"/>
                </a:lnTo>
                <a:lnTo>
                  <a:pt x="0" y="0"/>
                </a:lnTo>
                <a:lnTo>
                  <a:pt x="13" y="0"/>
                </a:lnTo>
                <a:lnTo>
                  <a:pt x="13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137" name="Freeform 337"/>
          <p:cNvSpPr>
            <a:spLocks/>
          </p:cNvSpPr>
          <p:nvPr/>
        </p:nvSpPr>
        <p:spPr bwMode="auto">
          <a:xfrm>
            <a:off x="7307728" y="2767199"/>
            <a:ext cx="759374" cy="116877"/>
          </a:xfrm>
          <a:custGeom>
            <a:avLst/>
            <a:gdLst>
              <a:gd name="T0" fmla="*/ 0 w 120"/>
              <a:gd name="T1" fmla="*/ 6 h 12"/>
              <a:gd name="T2" fmla="*/ 14 w 120"/>
              <a:gd name="T3" fmla="*/ 6 h 12"/>
              <a:gd name="T4" fmla="*/ 25 w 120"/>
              <a:gd name="T5" fmla="*/ 6 h 12"/>
              <a:gd name="T6" fmla="*/ 36 w 120"/>
              <a:gd name="T7" fmla="*/ 3 h 12"/>
              <a:gd name="T8" fmla="*/ 47 w 120"/>
              <a:gd name="T9" fmla="*/ 3 h 12"/>
              <a:gd name="T10" fmla="*/ 56 w 120"/>
              <a:gd name="T11" fmla="*/ 3 h 12"/>
              <a:gd name="T12" fmla="*/ 64 w 120"/>
              <a:gd name="T13" fmla="*/ 3 h 12"/>
              <a:gd name="T14" fmla="*/ 73 w 120"/>
              <a:gd name="T15" fmla="*/ 3 h 12"/>
              <a:gd name="T16" fmla="*/ 80 w 120"/>
              <a:gd name="T17" fmla="*/ 3 h 12"/>
              <a:gd name="T18" fmla="*/ 86 w 120"/>
              <a:gd name="T19" fmla="*/ 0 h 12"/>
              <a:gd name="T20" fmla="*/ 93 w 120"/>
              <a:gd name="T21" fmla="*/ 0 h 12"/>
              <a:gd name="T22" fmla="*/ 97 w 120"/>
              <a:gd name="T23" fmla="*/ 0 h 12"/>
              <a:gd name="T24" fmla="*/ 102 w 120"/>
              <a:gd name="T25" fmla="*/ 0 h 12"/>
              <a:gd name="T26" fmla="*/ 106 w 120"/>
              <a:gd name="T27" fmla="*/ 0 h 12"/>
              <a:gd name="T28" fmla="*/ 109 w 120"/>
              <a:gd name="T29" fmla="*/ 0 h 12"/>
              <a:gd name="T30" fmla="*/ 111 w 120"/>
              <a:gd name="T31" fmla="*/ 0 h 12"/>
              <a:gd name="T32" fmla="*/ 113 w 120"/>
              <a:gd name="T33" fmla="*/ 0 h 12"/>
              <a:gd name="T34" fmla="*/ 115 w 120"/>
              <a:gd name="T35" fmla="*/ 3 h 12"/>
              <a:gd name="T36" fmla="*/ 117 w 120"/>
              <a:gd name="T37" fmla="*/ 3 h 12"/>
              <a:gd name="T38" fmla="*/ 117 w 120"/>
              <a:gd name="T39" fmla="*/ 6 h 12"/>
              <a:gd name="T40" fmla="*/ 120 w 120"/>
              <a:gd name="T41" fmla="*/ 6 h 12"/>
              <a:gd name="T42" fmla="*/ 106 w 120"/>
              <a:gd name="T43" fmla="*/ 6 h 12"/>
              <a:gd name="T44" fmla="*/ 95 w 120"/>
              <a:gd name="T45" fmla="*/ 6 h 12"/>
              <a:gd name="T46" fmla="*/ 84 w 120"/>
              <a:gd name="T47" fmla="*/ 6 h 12"/>
              <a:gd name="T48" fmla="*/ 69 w 120"/>
              <a:gd name="T49" fmla="*/ 9 h 12"/>
              <a:gd name="T50" fmla="*/ 56 w 120"/>
              <a:gd name="T51" fmla="*/ 9 h 12"/>
              <a:gd name="T52" fmla="*/ 40 w 120"/>
              <a:gd name="T53" fmla="*/ 9 h 12"/>
              <a:gd name="T54" fmla="*/ 22 w 120"/>
              <a:gd name="T55" fmla="*/ 9 h 12"/>
              <a:gd name="T56" fmla="*/ 5 w 120"/>
              <a:gd name="T57" fmla="*/ 12 h 12"/>
              <a:gd name="T58" fmla="*/ 0 w 120"/>
              <a:gd name="T59" fmla="*/ 6 h 12"/>
              <a:gd name="T60" fmla="*/ 0 w 120"/>
              <a:gd name="T61" fmla="*/ 6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" h="12">
                <a:moveTo>
                  <a:pt x="0" y="6"/>
                </a:moveTo>
                <a:lnTo>
                  <a:pt x="14" y="6"/>
                </a:lnTo>
                <a:lnTo>
                  <a:pt x="25" y="6"/>
                </a:lnTo>
                <a:lnTo>
                  <a:pt x="36" y="3"/>
                </a:lnTo>
                <a:lnTo>
                  <a:pt x="47" y="3"/>
                </a:lnTo>
                <a:lnTo>
                  <a:pt x="56" y="3"/>
                </a:lnTo>
                <a:lnTo>
                  <a:pt x="64" y="3"/>
                </a:lnTo>
                <a:lnTo>
                  <a:pt x="73" y="3"/>
                </a:lnTo>
                <a:lnTo>
                  <a:pt x="80" y="3"/>
                </a:lnTo>
                <a:lnTo>
                  <a:pt x="86" y="0"/>
                </a:lnTo>
                <a:lnTo>
                  <a:pt x="93" y="0"/>
                </a:lnTo>
                <a:lnTo>
                  <a:pt x="97" y="0"/>
                </a:lnTo>
                <a:lnTo>
                  <a:pt x="102" y="0"/>
                </a:lnTo>
                <a:lnTo>
                  <a:pt x="106" y="0"/>
                </a:lnTo>
                <a:lnTo>
                  <a:pt x="109" y="0"/>
                </a:lnTo>
                <a:lnTo>
                  <a:pt x="111" y="0"/>
                </a:lnTo>
                <a:lnTo>
                  <a:pt x="113" y="0"/>
                </a:lnTo>
                <a:lnTo>
                  <a:pt x="115" y="3"/>
                </a:lnTo>
                <a:lnTo>
                  <a:pt x="117" y="3"/>
                </a:lnTo>
                <a:lnTo>
                  <a:pt x="117" y="6"/>
                </a:lnTo>
                <a:lnTo>
                  <a:pt x="120" y="6"/>
                </a:lnTo>
                <a:lnTo>
                  <a:pt x="106" y="6"/>
                </a:lnTo>
                <a:lnTo>
                  <a:pt x="95" y="6"/>
                </a:lnTo>
                <a:lnTo>
                  <a:pt x="84" y="6"/>
                </a:lnTo>
                <a:lnTo>
                  <a:pt x="69" y="9"/>
                </a:lnTo>
                <a:lnTo>
                  <a:pt x="56" y="9"/>
                </a:lnTo>
                <a:lnTo>
                  <a:pt x="40" y="9"/>
                </a:lnTo>
                <a:lnTo>
                  <a:pt x="22" y="9"/>
                </a:lnTo>
                <a:lnTo>
                  <a:pt x="5" y="12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1" name="Freeform 319">
            <a:extLst>
              <a:ext uri="{FF2B5EF4-FFF2-40B4-BE49-F238E27FC236}">
                <a16:creationId xmlns:a16="http://schemas.microsoft.com/office/drawing/2014/main" xmlns="" id="{347224A9-84EA-4B48-B651-AB9002C8193C}"/>
              </a:ext>
            </a:extLst>
          </p:cNvPr>
          <p:cNvSpPr>
            <a:spLocks/>
          </p:cNvSpPr>
          <p:nvPr/>
        </p:nvSpPr>
        <p:spPr bwMode="auto">
          <a:xfrm>
            <a:off x="3666470" y="523617"/>
            <a:ext cx="835311" cy="1207725"/>
          </a:xfrm>
          <a:custGeom>
            <a:avLst/>
            <a:gdLst>
              <a:gd name="T0" fmla="*/ 15 w 132"/>
              <a:gd name="T1" fmla="*/ 102 h 124"/>
              <a:gd name="T2" fmla="*/ 26 w 132"/>
              <a:gd name="T3" fmla="*/ 93 h 124"/>
              <a:gd name="T4" fmla="*/ 37 w 132"/>
              <a:gd name="T5" fmla="*/ 83 h 124"/>
              <a:gd name="T6" fmla="*/ 48 w 132"/>
              <a:gd name="T7" fmla="*/ 71 h 124"/>
              <a:gd name="T8" fmla="*/ 57 w 132"/>
              <a:gd name="T9" fmla="*/ 59 h 124"/>
              <a:gd name="T10" fmla="*/ 68 w 132"/>
              <a:gd name="T11" fmla="*/ 50 h 124"/>
              <a:gd name="T12" fmla="*/ 75 w 132"/>
              <a:gd name="T13" fmla="*/ 40 h 124"/>
              <a:gd name="T14" fmla="*/ 81 w 132"/>
              <a:gd name="T15" fmla="*/ 31 h 124"/>
              <a:gd name="T16" fmla="*/ 86 w 132"/>
              <a:gd name="T17" fmla="*/ 25 h 124"/>
              <a:gd name="T18" fmla="*/ 90 w 132"/>
              <a:gd name="T19" fmla="*/ 19 h 124"/>
              <a:gd name="T20" fmla="*/ 90 w 132"/>
              <a:gd name="T21" fmla="*/ 16 h 124"/>
              <a:gd name="T22" fmla="*/ 90 w 132"/>
              <a:gd name="T23" fmla="*/ 10 h 124"/>
              <a:gd name="T24" fmla="*/ 90 w 132"/>
              <a:gd name="T25" fmla="*/ 6 h 124"/>
              <a:gd name="T26" fmla="*/ 88 w 132"/>
              <a:gd name="T27" fmla="*/ 6 h 124"/>
              <a:gd name="T28" fmla="*/ 88 w 132"/>
              <a:gd name="T29" fmla="*/ 3 h 124"/>
              <a:gd name="T30" fmla="*/ 90 w 132"/>
              <a:gd name="T31" fmla="*/ 3 h 124"/>
              <a:gd name="T32" fmla="*/ 92 w 132"/>
              <a:gd name="T33" fmla="*/ 0 h 124"/>
              <a:gd name="T34" fmla="*/ 97 w 132"/>
              <a:gd name="T35" fmla="*/ 0 h 124"/>
              <a:gd name="T36" fmla="*/ 103 w 132"/>
              <a:gd name="T37" fmla="*/ 0 h 124"/>
              <a:gd name="T38" fmla="*/ 110 w 132"/>
              <a:gd name="T39" fmla="*/ 3 h 124"/>
              <a:gd name="T40" fmla="*/ 117 w 132"/>
              <a:gd name="T41" fmla="*/ 6 h 124"/>
              <a:gd name="T42" fmla="*/ 123 w 132"/>
              <a:gd name="T43" fmla="*/ 10 h 124"/>
              <a:gd name="T44" fmla="*/ 128 w 132"/>
              <a:gd name="T45" fmla="*/ 13 h 124"/>
              <a:gd name="T46" fmla="*/ 132 w 132"/>
              <a:gd name="T47" fmla="*/ 16 h 124"/>
              <a:gd name="T48" fmla="*/ 132 w 132"/>
              <a:gd name="T49" fmla="*/ 19 h 124"/>
              <a:gd name="T50" fmla="*/ 132 w 132"/>
              <a:gd name="T51" fmla="*/ 22 h 124"/>
              <a:gd name="T52" fmla="*/ 128 w 132"/>
              <a:gd name="T53" fmla="*/ 28 h 124"/>
              <a:gd name="T54" fmla="*/ 123 w 132"/>
              <a:gd name="T55" fmla="*/ 34 h 124"/>
              <a:gd name="T56" fmla="*/ 119 w 132"/>
              <a:gd name="T57" fmla="*/ 40 h 124"/>
              <a:gd name="T58" fmla="*/ 110 w 132"/>
              <a:gd name="T59" fmla="*/ 50 h 124"/>
              <a:gd name="T60" fmla="*/ 101 w 132"/>
              <a:gd name="T61" fmla="*/ 56 h 124"/>
              <a:gd name="T62" fmla="*/ 92 w 132"/>
              <a:gd name="T63" fmla="*/ 65 h 124"/>
              <a:gd name="T64" fmla="*/ 81 w 132"/>
              <a:gd name="T65" fmla="*/ 77 h 124"/>
              <a:gd name="T66" fmla="*/ 70 w 132"/>
              <a:gd name="T67" fmla="*/ 87 h 124"/>
              <a:gd name="T68" fmla="*/ 57 w 132"/>
              <a:gd name="T69" fmla="*/ 96 h 124"/>
              <a:gd name="T70" fmla="*/ 46 w 132"/>
              <a:gd name="T71" fmla="*/ 102 h 124"/>
              <a:gd name="T72" fmla="*/ 33 w 132"/>
              <a:gd name="T73" fmla="*/ 111 h 124"/>
              <a:gd name="T74" fmla="*/ 26 w 132"/>
              <a:gd name="T75" fmla="*/ 114 h 124"/>
              <a:gd name="T76" fmla="*/ 19 w 132"/>
              <a:gd name="T77" fmla="*/ 117 h 124"/>
              <a:gd name="T78" fmla="*/ 15 w 132"/>
              <a:gd name="T79" fmla="*/ 120 h 124"/>
              <a:gd name="T80" fmla="*/ 11 w 132"/>
              <a:gd name="T81" fmla="*/ 120 h 124"/>
              <a:gd name="T82" fmla="*/ 8 w 132"/>
              <a:gd name="T83" fmla="*/ 124 h 124"/>
              <a:gd name="T84" fmla="*/ 4 w 132"/>
              <a:gd name="T85" fmla="*/ 124 h 124"/>
              <a:gd name="T86" fmla="*/ 2 w 132"/>
              <a:gd name="T87" fmla="*/ 124 h 124"/>
              <a:gd name="T88" fmla="*/ 0 w 132"/>
              <a:gd name="T89" fmla="*/ 120 h 124"/>
              <a:gd name="T90" fmla="*/ 0 w 132"/>
              <a:gd name="T91" fmla="*/ 120 h 124"/>
              <a:gd name="T92" fmla="*/ 0 w 132"/>
              <a:gd name="T93" fmla="*/ 120 h 124"/>
              <a:gd name="T94" fmla="*/ 0 w 132"/>
              <a:gd name="T95" fmla="*/ 117 h 124"/>
              <a:gd name="T96" fmla="*/ 0 w 132"/>
              <a:gd name="T97" fmla="*/ 114 h 124"/>
              <a:gd name="T98" fmla="*/ 4 w 132"/>
              <a:gd name="T99" fmla="*/ 111 h 124"/>
              <a:gd name="T100" fmla="*/ 6 w 132"/>
              <a:gd name="T101" fmla="*/ 108 h 124"/>
              <a:gd name="T102" fmla="*/ 11 w 132"/>
              <a:gd name="T103" fmla="*/ 105 h 124"/>
              <a:gd name="T104" fmla="*/ 15 w 132"/>
              <a:gd name="T105" fmla="*/ 102 h 124"/>
              <a:gd name="T106" fmla="*/ 15 w 132"/>
              <a:gd name="T107" fmla="*/ 102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32" h="124">
                <a:moveTo>
                  <a:pt x="15" y="102"/>
                </a:moveTo>
                <a:lnTo>
                  <a:pt x="26" y="93"/>
                </a:lnTo>
                <a:lnTo>
                  <a:pt x="37" y="83"/>
                </a:lnTo>
                <a:lnTo>
                  <a:pt x="48" y="71"/>
                </a:lnTo>
                <a:lnTo>
                  <a:pt x="57" y="59"/>
                </a:lnTo>
                <a:lnTo>
                  <a:pt x="68" y="50"/>
                </a:lnTo>
                <a:lnTo>
                  <a:pt x="75" y="40"/>
                </a:lnTo>
                <a:lnTo>
                  <a:pt x="81" y="31"/>
                </a:lnTo>
                <a:lnTo>
                  <a:pt x="86" y="25"/>
                </a:lnTo>
                <a:lnTo>
                  <a:pt x="90" y="19"/>
                </a:lnTo>
                <a:lnTo>
                  <a:pt x="90" y="16"/>
                </a:lnTo>
                <a:lnTo>
                  <a:pt x="90" y="10"/>
                </a:lnTo>
                <a:lnTo>
                  <a:pt x="90" y="6"/>
                </a:lnTo>
                <a:lnTo>
                  <a:pt x="88" y="6"/>
                </a:lnTo>
                <a:lnTo>
                  <a:pt x="88" y="3"/>
                </a:lnTo>
                <a:lnTo>
                  <a:pt x="90" y="3"/>
                </a:lnTo>
                <a:lnTo>
                  <a:pt x="92" y="0"/>
                </a:lnTo>
                <a:lnTo>
                  <a:pt x="97" y="0"/>
                </a:lnTo>
                <a:lnTo>
                  <a:pt x="103" y="0"/>
                </a:lnTo>
                <a:lnTo>
                  <a:pt x="110" y="3"/>
                </a:lnTo>
                <a:lnTo>
                  <a:pt x="117" y="6"/>
                </a:lnTo>
                <a:lnTo>
                  <a:pt x="123" y="10"/>
                </a:lnTo>
                <a:lnTo>
                  <a:pt x="128" y="13"/>
                </a:lnTo>
                <a:lnTo>
                  <a:pt x="132" y="16"/>
                </a:lnTo>
                <a:lnTo>
                  <a:pt x="132" y="19"/>
                </a:lnTo>
                <a:lnTo>
                  <a:pt x="132" y="22"/>
                </a:lnTo>
                <a:lnTo>
                  <a:pt x="128" y="28"/>
                </a:lnTo>
                <a:lnTo>
                  <a:pt x="123" y="34"/>
                </a:lnTo>
                <a:lnTo>
                  <a:pt x="119" y="40"/>
                </a:lnTo>
                <a:lnTo>
                  <a:pt x="110" y="50"/>
                </a:lnTo>
                <a:lnTo>
                  <a:pt x="101" y="56"/>
                </a:lnTo>
                <a:lnTo>
                  <a:pt x="92" y="65"/>
                </a:lnTo>
                <a:lnTo>
                  <a:pt x="81" y="77"/>
                </a:lnTo>
                <a:lnTo>
                  <a:pt x="70" y="87"/>
                </a:lnTo>
                <a:lnTo>
                  <a:pt x="57" y="96"/>
                </a:lnTo>
                <a:lnTo>
                  <a:pt x="46" y="102"/>
                </a:lnTo>
                <a:lnTo>
                  <a:pt x="33" y="111"/>
                </a:lnTo>
                <a:lnTo>
                  <a:pt x="26" y="114"/>
                </a:lnTo>
                <a:lnTo>
                  <a:pt x="19" y="117"/>
                </a:lnTo>
                <a:lnTo>
                  <a:pt x="15" y="120"/>
                </a:lnTo>
                <a:lnTo>
                  <a:pt x="11" y="120"/>
                </a:lnTo>
                <a:lnTo>
                  <a:pt x="8" y="124"/>
                </a:lnTo>
                <a:lnTo>
                  <a:pt x="4" y="124"/>
                </a:lnTo>
                <a:lnTo>
                  <a:pt x="2" y="124"/>
                </a:lnTo>
                <a:lnTo>
                  <a:pt x="0" y="120"/>
                </a:lnTo>
                <a:lnTo>
                  <a:pt x="0" y="120"/>
                </a:lnTo>
                <a:lnTo>
                  <a:pt x="0" y="120"/>
                </a:lnTo>
                <a:lnTo>
                  <a:pt x="0" y="117"/>
                </a:lnTo>
                <a:lnTo>
                  <a:pt x="0" y="114"/>
                </a:lnTo>
                <a:lnTo>
                  <a:pt x="4" y="111"/>
                </a:lnTo>
                <a:lnTo>
                  <a:pt x="6" y="108"/>
                </a:lnTo>
                <a:lnTo>
                  <a:pt x="11" y="105"/>
                </a:lnTo>
                <a:lnTo>
                  <a:pt x="15" y="102"/>
                </a:lnTo>
                <a:lnTo>
                  <a:pt x="15" y="10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2" name="Freeform 320">
            <a:extLst>
              <a:ext uri="{FF2B5EF4-FFF2-40B4-BE49-F238E27FC236}">
                <a16:creationId xmlns:a16="http://schemas.microsoft.com/office/drawing/2014/main" xmlns="" id="{F9CB8800-8634-4D97-BAC8-7A242824FD7D}"/>
              </a:ext>
            </a:extLst>
          </p:cNvPr>
          <p:cNvSpPr>
            <a:spLocks/>
          </p:cNvSpPr>
          <p:nvPr/>
        </p:nvSpPr>
        <p:spPr bwMode="auto">
          <a:xfrm>
            <a:off x="4558732" y="796329"/>
            <a:ext cx="360704" cy="331150"/>
          </a:xfrm>
          <a:custGeom>
            <a:avLst/>
            <a:gdLst>
              <a:gd name="T0" fmla="*/ 55 w 57"/>
              <a:gd name="T1" fmla="*/ 28 h 34"/>
              <a:gd name="T2" fmla="*/ 53 w 57"/>
              <a:gd name="T3" fmla="*/ 31 h 34"/>
              <a:gd name="T4" fmla="*/ 48 w 57"/>
              <a:gd name="T5" fmla="*/ 34 h 34"/>
              <a:gd name="T6" fmla="*/ 46 w 57"/>
              <a:gd name="T7" fmla="*/ 34 h 34"/>
              <a:gd name="T8" fmla="*/ 42 w 57"/>
              <a:gd name="T9" fmla="*/ 34 h 34"/>
              <a:gd name="T10" fmla="*/ 35 w 57"/>
              <a:gd name="T11" fmla="*/ 34 h 34"/>
              <a:gd name="T12" fmla="*/ 31 w 57"/>
              <a:gd name="T13" fmla="*/ 31 h 34"/>
              <a:gd name="T14" fmla="*/ 22 w 57"/>
              <a:gd name="T15" fmla="*/ 25 h 34"/>
              <a:gd name="T16" fmla="*/ 15 w 57"/>
              <a:gd name="T17" fmla="*/ 19 h 34"/>
              <a:gd name="T18" fmla="*/ 11 w 57"/>
              <a:gd name="T19" fmla="*/ 15 h 34"/>
              <a:gd name="T20" fmla="*/ 6 w 57"/>
              <a:gd name="T21" fmla="*/ 12 h 34"/>
              <a:gd name="T22" fmla="*/ 4 w 57"/>
              <a:gd name="T23" fmla="*/ 9 h 34"/>
              <a:gd name="T24" fmla="*/ 2 w 57"/>
              <a:gd name="T25" fmla="*/ 6 h 34"/>
              <a:gd name="T26" fmla="*/ 0 w 57"/>
              <a:gd name="T27" fmla="*/ 6 h 34"/>
              <a:gd name="T28" fmla="*/ 0 w 57"/>
              <a:gd name="T29" fmla="*/ 3 h 34"/>
              <a:gd name="T30" fmla="*/ 0 w 57"/>
              <a:gd name="T31" fmla="*/ 3 h 34"/>
              <a:gd name="T32" fmla="*/ 0 w 57"/>
              <a:gd name="T33" fmla="*/ 0 h 34"/>
              <a:gd name="T34" fmla="*/ 2 w 57"/>
              <a:gd name="T35" fmla="*/ 0 h 34"/>
              <a:gd name="T36" fmla="*/ 4 w 57"/>
              <a:gd name="T37" fmla="*/ 0 h 34"/>
              <a:gd name="T38" fmla="*/ 11 w 57"/>
              <a:gd name="T39" fmla="*/ 0 h 34"/>
              <a:gd name="T40" fmla="*/ 15 w 57"/>
              <a:gd name="T41" fmla="*/ 0 h 34"/>
              <a:gd name="T42" fmla="*/ 29 w 57"/>
              <a:gd name="T43" fmla="*/ 3 h 34"/>
              <a:gd name="T44" fmla="*/ 35 w 57"/>
              <a:gd name="T45" fmla="*/ 3 h 34"/>
              <a:gd name="T46" fmla="*/ 40 w 57"/>
              <a:gd name="T47" fmla="*/ 6 h 34"/>
              <a:gd name="T48" fmla="*/ 44 w 57"/>
              <a:gd name="T49" fmla="*/ 6 h 34"/>
              <a:gd name="T50" fmla="*/ 48 w 57"/>
              <a:gd name="T51" fmla="*/ 9 h 34"/>
              <a:gd name="T52" fmla="*/ 53 w 57"/>
              <a:gd name="T53" fmla="*/ 12 h 34"/>
              <a:gd name="T54" fmla="*/ 55 w 57"/>
              <a:gd name="T55" fmla="*/ 15 h 34"/>
              <a:gd name="T56" fmla="*/ 57 w 57"/>
              <a:gd name="T57" fmla="*/ 19 h 34"/>
              <a:gd name="T58" fmla="*/ 57 w 57"/>
              <a:gd name="T59" fmla="*/ 22 h 34"/>
              <a:gd name="T60" fmla="*/ 57 w 57"/>
              <a:gd name="T61" fmla="*/ 25 h 34"/>
              <a:gd name="T62" fmla="*/ 55 w 57"/>
              <a:gd name="T63" fmla="*/ 28 h 34"/>
              <a:gd name="T64" fmla="*/ 55 w 57"/>
              <a:gd name="T65" fmla="*/ 28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7" h="34">
                <a:moveTo>
                  <a:pt x="55" y="28"/>
                </a:moveTo>
                <a:lnTo>
                  <a:pt x="53" y="31"/>
                </a:lnTo>
                <a:lnTo>
                  <a:pt x="48" y="34"/>
                </a:lnTo>
                <a:lnTo>
                  <a:pt x="46" y="34"/>
                </a:lnTo>
                <a:lnTo>
                  <a:pt x="42" y="34"/>
                </a:lnTo>
                <a:lnTo>
                  <a:pt x="35" y="34"/>
                </a:lnTo>
                <a:lnTo>
                  <a:pt x="31" y="31"/>
                </a:lnTo>
                <a:lnTo>
                  <a:pt x="22" y="25"/>
                </a:lnTo>
                <a:lnTo>
                  <a:pt x="15" y="19"/>
                </a:lnTo>
                <a:lnTo>
                  <a:pt x="11" y="15"/>
                </a:lnTo>
                <a:lnTo>
                  <a:pt x="6" y="12"/>
                </a:lnTo>
                <a:lnTo>
                  <a:pt x="4" y="9"/>
                </a:lnTo>
                <a:lnTo>
                  <a:pt x="2" y="6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11" y="0"/>
                </a:lnTo>
                <a:lnTo>
                  <a:pt x="15" y="0"/>
                </a:lnTo>
                <a:lnTo>
                  <a:pt x="29" y="3"/>
                </a:lnTo>
                <a:lnTo>
                  <a:pt x="35" y="3"/>
                </a:lnTo>
                <a:lnTo>
                  <a:pt x="40" y="6"/>
                </a:lnTo>
                <a:lnTo>
                  <a:pt x="44" y="6"/>
                </a:lnTo>
                <a:lnTo>
                  <a:pt x="48" y="9"/>
                </a:lnTo>
                <a:lnTo>
                  <a:pt x="53" y="12"/>
                </a:lnTo>
                <a:lnTo>
                  <a:pt x="55" y="15"/>
                </a:lnTo>
                <a:lnTo>
                  <a:pt x="57" y="19"/>
                </a:lnTo>
                <a:lnTo>
                  <a:pt x="57" y="22"/>
                </a:lnTo>
                <a:lnTo>
                  <a:pt x="57" y="25"/>
                </a:lnTo>
                <a:lnTo>
                  <a:pt x="55" y="28"/>
                </a:lnTo>
                <a:lnTo>
                  <a:pt x="55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3" name="Freeform 321">
            <a:extLst>
              <a:ext uri="{FF2B5EF4-FFF2-40B4-BE49-F238E27FC236}">
                <a16:creationId xmlns:a16="http://schemas.microsoft.com/office/drawing/2014/main" xmlns="" id="{0A7CBECF-6EE6-47F3-879D-2731D1DFDE23}"/>
              </a:ext>
            </a:extLst>
          </p:cNvPr>
          <p:cNvSpPr>
            <a:spLocks/>
          </p:cNvSpPr>
          <p:nvPr/>
        </p:nvSpPr>
        <p:spPr bwMode="auto">
          <a:xfrm>
            <a:off x="3970219" y="1215140"/>
            <a:ext cx="253125" cy="1947943"/>
          </a:xfrm>
          <a:custGeom>
            <a:avLst/>
            <a:gdLst>
              <a:gd name="T0" fmla="*/ 5 w 40"/>
              <a:gd name="T1" fmla="*/ 136 h 200"/>
              <a:gd name="T2" fmla="*/ 7 w 40"/>
              <a:gd name="T3" fmla="*/ 123 h 200"/>
              <a:gd name="T4" fmla="*/ 7 w 40"/>
              <a:gd name="T5" fmla="*/ 114 h 200"/>
              <a:gd name="T6" fmla="*/ 7 w 40"/>
              <a:gd name="T7" fmla="*/ 99 h 200"/>
              <a:gd name="T8" fmla="*/ 9 w 40"/>
              <a:gd name="T9" fmla="*/ 83 h 200"/>
              <a:gd name="T10" fmla="*/ 9 w 40"/>
              <a:gd name="T11" fmla="*/ 65 h 200"/>
              <a:gd name="T12" fmla="*/ 9 w 40"/>
              <a:gd name="T13" fmla="*/ 46 h 200"/>
              <a:gd name="T14" fmla="*/ 9 w 40"/>
              <a:gd name="T15" fmla="*/ 22 h 200"/>
              <a:gd name="T16" fmla="*/ 9 w 40"/>
              <a:gd name="T17" fmla="*/ 0 h 200"/>
              <a:gd name="T18" fmla="*/ 18 w 40"/>
              <a:gd name="T19" fmla="*/ 6 h 200"/>
              <a:gd name="T20" fmla="*/ 22 w 40"/>
              <a:gd name="T21" fmla="*/ 12 h 200"/>
              <a:gd name="T22" fmla="*/ 29 w 40"/>
              <a:gd name="T23" fmla="*/ 22 h 200"/>
              <a:gd name="T24" fmla="*/ 33 w 40"/>
              <a:gd name="T25" fmla="*/ 28 h 200"/>
              <a:gd name="T26" fmla="*/ 35 w 40"/>
              <a:gd name="T27" fmla="*/ 34 h 200"/>
              <a:gd name="T28" fmla="*/ 38 w 40"/>
              <a:gd name="T29" fmla="*/ 40 h 200"/>
              <a:gd name="T30" fmla="*/ 40 w 40"/>
              <a:gd name="T31" fmla="*/ 46 h 200"/>
              <a:gd name="T32" fmla="*/ 40 w 40"/>
              <a:gd name="T33" fmla="*/ 49 h 200"/>
              <a:gd name="T34" fmla="*/ 40 w 40"/>
              <a:gd name="T35" fmla="*/ 56 h 200"/>
              <a:gd name="T36" fmla="*/ 40 w 40"/>
              <a:gd name="T37" fmla="*/ 65 h 200"/>
              <a:gd name="T38" fmla="*/ 38 w 40"/>
              <a:gd name="T39" fmla="*/ 74 h 200"/>
              <a:gd name="T40" fmla="*/ 38 w 40"/>
              <a:gd name="T41" fmla="*/ 83 h 200"/>
              <a:gd name="T42" fmla="*/ 38 w 40"/>
              <a:gd name="T43" fmla="*/ 96 h 200"/>
              <a:gd name="T44" fmla="*/ 35 w 40"/>
              <a:gd name="T45" fmla="*/ 108 h 200"/>
              <a:gd name="T46" fmla="*/ 35 w 40"/>
              <a:gd name="T47" fmla="*/ 120 h 200"/>
              <a:gd name="T48" fmla="*/ 35 w 40"/>
              <a:gd name="T49" fmla="*/ 136 h 200"/>
              <a:gd name="T50" fmla="*/ 35 w 40"/>
              <a:gd name="T51" fmla="*/ 151 h 200"/>
              <a:gd name="T52" fmla="*/ 33 w 40"/>
              <a:gd name="T53" fmla="*/ 163 h 200"/>
              <a:gd name="T54" fmla="*/ 33 w 40"/>
              <a:gd name="T55" fmla="*/ 176 h 200"/>
              <a:gd name="T56" fmla="*/ 31 w 40"/>
              <a:gd name="T57" fmla="*/ 185 h 200"/>
              <a:gd name="T58" fmla="*/ 31 w 40"/>
              <a:gd name="T59" fmla="*/ 191 h 200"/>
              <a:gd name="T60" fmla="*/ 29 w 40"/>
              <a:gd name="T61" fmla="*/ 194 h 200"/>
              <a:gd name="T62" fmla="*/ 27 w 40"/>
              <a:gd name="T63" fmla="*/ 197 h 200"/>
              <a:gd name="T64" fmla="*/ 24 w 40"/>
              <a:gd name="T65" fmla="*/ 200 h 200"/>
              <a:gd name="T66" fmla="*/ 22 w 40"/>
              <a:gd name="T67" fmla="*/ 200 h 200"/>
              <a:gd name="T68" fmla="*/ 18 w 40"/>
              <a:gd name="T69" fmla="*/ 197 h 200"/>
              <a:gd name="T70" fmla="*/ 16 w 40"/>
              <a:gd name="T71" fmla="*/ 194 h 200"/>
              <a:gd name="T72" fmla="*/ 11 w 40"/>
              <a:gd name="T73" fmla="*/ 191 h 200"/>
              <a:gd name="T74" fmla="*/ 9 w 40"/>
              <a:gd name="T75" fmla="*/ 188 h 200"/>
              <a:gd name="T76" fmla="*/ 5 w 40"/>
              <a:gd name="T77" fmla="*/ 182 h 200"/>
              <a:gd name="T78" fmla="*/ 2 w 40"/>
              <a:gd name="T79" fmla="*/ 179 h 200"/>
              <a:gd name="T80" fmla="*/ 2 w 40"/>
              <a:gd name="T81" fmla="*/ 176 h 200"/>
              <a:gd name="T82" fmla="*/ 0 w 40"/>
              <a:gd name="T83" fmla="*/ 173 h 200"/>
              <a:gd name="T84" fmla="*/ 0 w 40"/>
              <a:gd name="T85" fmla="*/ 170 h 200"/>
              <a:gd name="T86" fmla="*/ 0 w 40"/>
              <a:gd name="T87" fmla="*/ 167 h 200"/>
              <a:gd name="T88" fmla="*/ 2 w 40"/>
              <a:gd name="T89" fmla="*/ 163 h 200"/>
              <a:gd name="T90" fmla="*/ 2 w 40"/>
              <a:gd name="T91" fmla="*/ 157 h 200"/>
              <a:gd name="T92" fmla="*/ 2 w 40"/>
              <a:gd name="T93" fmla="*/ 151 h 200"/>
              <a:gd name="T94" fmla="*/ 5 w 40"/>
              <a:gd name="T95" fmla="*/ 142 h 200"/>
              <a:gd name="T96" fmla="*/ 5 w 40"/>
              <a:gd name="T97" fmla="*/ 136 h 200"/>
              <a:gd name="T98" fmla="*/ 5 w 40"/>
              <a:gd name="T99" fmla="*/ 136 h 2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0" h="200">
                <a:moveTo>
                  <a:pt x="5" y="136"/>
                </a:moveTo>
                <a:lnTo>
                  <a:pt x="7" y="123"/>
                </a:lnTo>
                <a:lnTo>
                  <a:pt x="7" y="114"/>
                </a:lnTo>
                <a:lnTo>
                  <a:pt x="7" y="99"/>
                </a:lnTo>
                <a:lnTo>
                  <a:pt x="9" y="83"/>
                </a:lnTo>
                <a:lnTo>
                  <a:pt x="9" y="65"/>
                </a:lnTo>
                <a:lnTo>
                  <a:pt x="9" y="46"/>
                </a:lnTo>
                <a:lnTo>
                  <a:pt x="9" y="22"/>
                </a:lnTo>
                <a:lnTo>
                  <a:pt x="9" y="0"/>
                </a:lnTo>
                <a:lnTo>
                  <a:pt x="18" y="6"/>
                </a:lnTo>
                <a:lnTo>
                  <a:pt x="22" y="12"/>
                </a:lnTo>
                <a:lnTo>
                  <a:pt x="29" y="22"/>
                </a:lnTo>
                <a:lnTo>
                  <a:pt x="33" y="28"/>
                </a:lnTo>
                <a:lnTo>
                  <a:pt x="35" y="34"/>
                </a:lnTo>
                <a:lnTo>
                  <a:pt x="38" y="40"/>
                </a:lnTo>
                <a:lnTo>
                  <a:pt x="40" y="46"/>
                </a:lnTo>
                <a:lnTo>
                  <a:pt x="40" y="49"/>
                </a:lnTo>
                <a:lnTo>
                  <a:pt x="40" y="56"/>
                </a:lnTo>
                <a:lnTo>
                  <a:pt x="40" y="65"/>
                </a:lnTo>
                <a:lnTo>
                  <a:pt x="38" y="74"/>
                </a:lnTo>
                <a:lnTo>
                  <a:pt x="38" y="83"/>
                </a:lnTo>
                <a:lnTo>
                  <a:pt x="38" y="96"/>
                </a:lnTo>
                <a:lnTo>
                  <a:pt x="35" y="108"/>
                </a:lnTo>
                <a:lnTo>
                  <a:pt x="35" y="120"/>
                </a:lnTo>
                <a:lnTo>
                  <a:pt x="35" y="136"/>
                </a:lnTo>
                <a:lnTo>
                  <a:pt x="35" y="151"/>
                </a:lnTo>
                <a:lnTo>
                  <a:pt x="33" y="163"/>
                </a:lnTo>
                <a:lnTo>
                  <a:pt x="33" y="176"/>
                </a:lnTo>
                <a:lnTo>
                  <a:pt x="31" y="185"/>
                </a:lnTo>
                <a:lnTo>
                  <a:pt x="31" y="191"/>
                </a:lnTo>
                <a:lnTo>
                  <a:pt x="29" y="194"/>
                </a:lnTo>
                <a:lnTo>
                  <a:pt x="27" y="197"/>
                </a:lnTo>
                <a:lnTo>
                  <a:pt x="24" y="200"/>
                </a:lnTo>
                <a:lnTo>
                  <a:pt x="22" y="200"/>
                </a:lnTo>
                <a:lnTo>
                  <a:pt x="18" y="197"/>
                </a:lnTo>
                <a:lnTo>
                  <a:pt x="16" y="194"/>
                </a:lnTo>
                <a:lnTo>
                  <a:pt x="11" y="191"/>
                </a:lnTo>
                <a:lnTo>
                  <a:pt x="9" y="188"/>
                </a:lnTo>
                <a:lnTo>
                  <a:pt x="5" y="182"/>
                </a:lnTo>
                <a:lnTo>
                  <a:pt x="2" y="179"/>
                </a:lnTo>
                <a:lnTo>
                  <a:pt x="2" y="176"/>
                </a:lnTo>
                <a:lnTo>
                  <a:pt x="0" y="173"/>
                </a:lnTo>
                <a:lnTo>
                  <a:pt x="0" y="170"/>
                </a:lnTo>
                <a:lnTo>
                  <a:pt x="0" y="167"/>
                </a:lnTo>
                <a:lnTo>
                  <a:pt x="2" y="163"/>
                </a:lnTo>
                <a:lnTo>
                  <a:pt x="2" y="157"/>
                </a:lnTo>
                <a:lnTo>
                  <a:pt x="2" y="151"/>
                </a:lnTo>
                <a:lnTo>
                  <a:pt x="5" y="142"/>
                </a:lnTo>
                <a:lnTo>
                  <a:pt x="5" y="136"/>
                </a:lnTo>
                <a:lnTo>
                  <a:pt x="5" y="1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4" name="Freeform 322">
            <a:extLst>
              <a:ext uri="{FF2B5EF4-FFF2-40B4-BE49-F238E27FC236}">
                <a16:creationId xmlns:a16="http://schemas.microsoft.com/office/drawing/2014/main" xmlns="" id="{77AC6890-2080-4AE6-B832-A93A6BBF02BC}"/>
              </a:ext>
            </a:extLst>
          </p:cNvPr>
          <p:cNvSpPr>
            <a:spLocks/>
          </p:cNvSpPr>
          <p:nvPr/>
        </p:nvSpPr>
        <p:spPr bwMode="auto">
          <a:xfrm>
            <a:off x="4261312" y="1127479"/>
            <a:ext cx="980859" cy="331150"/>
          </a:xfrm>
          <a:custGeom>
            <a:avLst/>
            <a:gdLst>
              <a:gd name="T0" fmla="*/ 0 w 155"/>
              <a:gd name="T1" fmla="*/ 25 h 34"/>
              <a:gd name="T2" fmla="*/ 14 w 155"/>
              <a:gd name="T3" fmla="*/ 21 h 34"/>
              <a:gd name="T4" fmla="*/ 27 w 155"/>
              <a:gd name="T5" fmla="*/ 18 h 34"/>
              <a:gd name="T6" fmla="*/ 40 w 155"/>
              <a:gd name="T7" fmla="*/ 15 h 34"/>
              <a:gd name="T8" fmla="*/ 51 w 155"/>
              <a:gd name="T9" fmla="*/ 12 h 34"/>
              <a:gd name="T10" fmla="*/ 62 w 155"/>
              <a:gd name="T11" fmla="*/ 12 h 34"/>
              <a:gd name="T12" fmla="*/ 71 w 155"/>
              <a:gd name="T13" fmla="*/ 9 h 34"/>
              <a:gd name="T14" fmla="*/ 80 w 155"/>
              <a:gd name="T15" fmla="*/ 9 h 34"/>
              <a:gd name="T16" fmla="*/ 89 w 155"/>
              <a:gd name="T17" fmla="*/ 6 h 34"/>
              <a:gd name="T18" fmla="*/ 98 w 155"/>
              <a:gd name="T19" fmla="*/ 6 h 34"/>
              <a:gd name="T20" fmla="*/ 104 w 155"/>
              <a:gd name="T21" fmla="*/ 3 h 34"/>
              <a:gd name="T22" fmla="*/ 109 w 155"/>
              <a:gd name="T23" fmla="*/ 3 h 34"/>
              <a:gd name="T24" fmla="*/ 115 w 155"/>
              <a:gd name="T25" fmla="*/ 3 h 34"/>
              <a:gd name="T26" fmla="*/ 120 w 155"/>
              <a:gd name="T27" fmla="*/ 0 h 34"/>
              <a:gd name="T28" fmla="*/ 122 w 155"/>
              <a:gd name="T29" fmla="*/ 0 h 34"/>
              <a:gd name="T30" fmla="*/ 124 w 155"/>
              <a:gd name="T31" fmla="*/ 0 h 34"/>
              <a:gd name="T32" fmla="*/ 126 w 155"/>
              <a:gd name="T33" fmla="*/ 0 h 34"/>
              <a:gd name="T34" fmla="*/ 133 w 155"/>
              <a:gd name="T35" fmla="*/ 0 h 34"/>
              <a:gd name="T36" fmla="*/ 140 w 155"/>
              <a:gd name="T37" fmla="*/ 0 h 34"/>
              <a:gd name="T38" fmla="*/ 144 w 155"/>
              <a:gd name="T39" fmla="*/ 3 h 34"/>
              <a:gd name="T40" fmla="*/ 148 w 155"/>
              <a:gd name="T41" fmla="*/ 3 h 34"/>
              <a:gd name="T42" fmla="*/ 151 w 155"/>
              <a:gd name="T43" fmla="*/ 3 h 34"/>
              <a:gd name="T44" fmla="*/ 153 w 155"/>
              <a:gd name="T45" fmla="*/ 6 h 34"/>
              <a:gd name="T46" fmla="*/ 155 w 155"/>
              <a:gd name="T47" fmla="*/ 6 h 34"/>
              <a:gd name="T48" fmla="*/ 155 w 155"/>
              <a:gd name="T49" fmla="*/ 9 h 34"/>
              <a:gd name="T50" fmla="*/ 155 w 155"/>
              <a:gd name="T51" fmla="*/ 12 h 34"/>
              <a:gd name="T52" fmla="*/ 153 w 155"/>
              <a:gd name="T53" fmla="*/ 12 h 34"/>
              <a:gd name="T54" fmla="*/ 146 w 155"/>
              <a:gd name="T55" fmla="*/ 15 h 34"/>
              <a:gd name="T56" fmla="*/ 140 w 155"/>
              <a:gd name="T57" fmla="*/ 15 h 34"/>
              <a:gd name="T58" fmla="*/ 133 w 155"/>
              <a:gd name="T59" fmla="*/ 18 h 34"/>
              <a:gd name="T60" fmla="*/ 122 w 155"/>
              <a:gd name="T61" fmla="*/ 18 h 34"/>
              <a:gd name="T62" fmla="*/ 109 w 155"/>
              <a:gd name="T63" fmla="*/ 21 h 34"/>
              <a:gd name="T64" fmla="*/ 95 w 155"/>
              <a:gd name="T65" fmla="*/ 25 h 34"/>
              <a:gd name="T66" fmla="*/ 80 w 155"/>
              <a:gd name="T67" fmla="*/ 25 h 34"/>
              <a:gd name="T68" fmla="*/ 67 w 155"/>
              <a:gd name="T69" fmla="*/ 28 h 34"/>
              <a:gd name="T70" fmla="*/ 56 w 155"/>
              <a:gd name="T71" fmla="*/ 31 h 34"/>
              <a:gd name="T72" fmla="*/ 47 w 155"/>
              <a:gd name="T73" fmla="*/ 31 h 34"/>
              <a:gd name="T74" fmla="*/ 38 w 155"/>
              <a:gd name="T75" fmla="*/ 31 h 34"/>
              <a:gd name="T76" fmla="*/ 34 w 155"/>
              <a:gd name="T77" fmla="*/ 34 h 34"/>
              <a:gd name="T78" fmla="*/ 29 w 155"/>
              <a:gd name="T79" fmla="*/ 34 h 34"/>
              <a:gd name="T80" fmla="*/ 27 w 155"/>
              <a:gd name="T81" fmla="*/ 34 h 34"/>
              <a:gd name="T82" fmla="*/ 23 w 155"/>
              <a:gd name="T83" fmla="*/ 34 h 34"/>
              <a:gd name="T84" fmla="*/ 16 w 155"/>
              <a:gd name="T85" fmla="*/ 31 h 34"/>
              <a:gd name="T86" fmla="*/ 9 w 155"/>
              <a:gd name="T87" fmla="*/ 28 h 34"/>
              <a:gd name="T88" fmla="*/ 0 w 155"/>
              <a:gd name="T89" fmla="*/ 25 h 34"/>
              <a:gd name="T90" fmla="*/ 0 w 155"/>
              <a:gd name="T91" fmla="*/ 25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55" h="34">
                <a:moveTo>
                  <a:pt x="0" y="25"/>
                </a:moveTo>
                <a:lnTo>
                  <a:pt x="14" y="21"/>
                </a:lnTo>
                <a:lnTo>
                  <a:pt x="27" y="18"/>
                </a:lnTo>
                <a:lnTo>
                  <a:pt x="40" y="15"/>
                </a:lnTo>
                <a:lnTo>
                  <a:pt x="51" y="12"/>
                </a:lnTo>
                <a:lnTo>
                  <a:pt x="62" y="12"/>
                </a:lnTo>
                <a:lnTo>
                  <a:pt x="71" y="9"/>
                </a:lnTo>
                <a:lnTo>
                  <a:pt x="80" y="9"/>
                </a:lnTo>
                <a:lnTo>
                  <a:pt x="89" y="6"/>
                </a:lnTo>
                <a:lnTo>
                  <a:pt x="98" y="6"/>
                </a:lnTo>
                <a:lnTo>
                  <a:pt x="104" y="3"/>
                </a:lnTo>
                <a:lnTo>
                  <a:pt x="109" y="3"/>
                </a:lnTo>
                <a:lnTo>
                  <a:pt x="115" y="3"/>
                </a:lnTo>
                <a:lnTo>
                  <a:pt x="120" y="0"/>
                </a:lnTo>
                <a:lnTo>
                  <a:pt x="122" y="0"/>
                </a:lnTo>
                <a:lnTo>
                  <a:pt x="124" y="0"/>
                </a:lnTo>
                <a:lnTo>
                  <a:pt x="126" y="0"/>
                </a:lnTo>
                <a:lnTo>
                  <a:pt x="133" y="0"/>
                </a:lnTo>
                <a:lnTo>
                  <a:pt x="140" y="0"/>
                </a:lnTo>
                <a:lnTo>
                  <a:pt x="144" y="3"/>
                </a:lnTo>
                <a:lnTo>
                  <a:pt x="148" y="3"/>
                </a:lnTo>
                <a:lnTo>
                  <a:pt x="151" y="3"/>
                </a:lnTo>
                <a:lnTo>
                  <a:pt x="153" y="6"/>
                </a:lnTo>
                <a:lnTo>
                  <a:pt x="155" y="6"/>
                </a:lnTo>
                <a:lnTo>
                  <a:pt x="155" y="9"/>
                </a:lnTo>
                <a:lnTo>
                  <a:pt x="155" y="12"/>
                </a:lnTo>
                <a:lnTo>
                  <a:pt x="153" y="12"/>
                </a:lnTo>
                <a:lnTo>
                  <a:pt x="146" y="15"/>
                </a:lnTo>
                <a:lnTo>
                  <a:pt x="140" y="15"/>
                </a:lnTo>
                <a:lnTo>
                  <a:pt x="133" y="18"/>
                </a:lnTo>
                <a:lnTo>
                  <a:pt x="122" y="18"/>
                </a:lnTo>
                <a:lnTo>
                  <a:pt x="109" y="21"/>
                </a:lnTo>
                <a:lnTo>
                  <a:pt x="95" y="25"/>
                </a:lnTo>
                <a:lnTo>
                  <a:pt x="80" y="25"/>
                </a:lnTo>
                <a:lnTo>
                  <a:pt x="67" y="28"/>
                </a:lnTo>
                <a:lnTo>
                  <a:pt x="56" y="31"/>
                </a:lnTo>
                <a:lnTo>
                  <a:pt x="47" y="31"/>
                </a:lnTo>
                <a:lnTo>
                  <a:pt x="38" y="31"/>
                </a:lnTo>
                <a:lnTo>
                  <a:pt x="34" y="34"/>
                </a:lnTo>
                <a:lnTo>
                  <a:pt x="29" y="34"/>
                </a:lnTo>
                <a:lnTo>
                  <a:pt x="27" y="34"/>
                </a:lnTo>
                <a:lnTo>
                  <a:pt x="23" y="34"/>
                </a:lnTo>
                <a:lnTo>
                  <a:pt x="16" y="31"/>
                </a:lnTo>
                <a:lnTo>
                  <a:pt x="9" y="28"/>
                </a:lnTo>
                <a:lnTo>
                  <a:pt x="0" y="25"/>
                </a:lnTo>
                <a:lnTo>
                  <a:pt x="0" y="2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5" name="Freeform 323">
            <a:extLst>
              <a:ext uri="{FF2B5EF4-FFF2-40B4-BE49-F238E27FC236}">
                <a16:creationId xmlns:a16="http://schemas.microsoft.com/office/drawing/2014/main" xmlns="" id="{CECBE630-B6C0-470F-A8A0-3FD4BBFDEF98}"/>
              </a:ext>
            </a:extLst>
          </p:cNvPr>
          <p:cNvSpPr>
            <a:spLocks/>
          </p:cNvSpPr>
          <p:nvPr/>
        </p:nvSpPr>
        <p:spPr bwMode="auto">
          <a:xfrm>
            <a:off x="4666312" y="1332016"/>
            <a:ext cx="88594" cy="1178508"/>
          </a:xfrm>
          <a:custGeom>
            <a:avLst/>
            <a:gdLst>
              <a:gd name="T0" fmla="*/ 5 w 14"/>
              <a:gd name="T1" fmla="*/ 121 h 121"/>
              <a:gd name="T2" fmla="*/ 5 w 14"/>
              <a:gd name="T3" fmla="*/ 121 h 121"/>
              <a:gd name="T4" fmla="*/ 5 w 14"/>
              <a:gd name="T5" fmla="*/ 118 h 121"/>
              <a:gd name="T6" fmla="*/ 5 w 14"/>
              <a:gd name="T7" fmla="*/ 114 h 121"/>
              <a:gd name="T8" fmla="*/ 5 w 14"/>
              <a:gd name="T9" fmla="*/ 111 h 121"/>
              <a:gd name="T10" fmla="*/ 5 w 14"/>
              <a:gd name="T11" fmla="*/ 108 h 121"/>
              <a:gd name="T12" fmla="*/ 5 w 14"/>
              <a:gd name="T13" fmla="*/ 102 h 121"/>
              <a:gd name="T14" fmla="*/ 5 w 14"/>
              <a:gd name="T15" fmla="*/ 96 h 121"/>
              <a:gd name="T16" fmla="*/ 5 w 14"/>
              <a:gd name="T17" fmla="*/ 90 h 121"/>
              <a:gd name="T18" fmla="*/ 5 w 14"/>
              <a:gd name="T19" fmla="*/ 81 h 121"/>
              <a:gd name="T20" fmla="*/ 5 w 14"/>
              <a:gd name="T21" fmla="*/ 71 h 121"/>
              <a:gd name="T22" fmla="*/ 3 w 14"/>
              <a:gd name="T23" fmla="*/ 62 h 121"/>
              <a:gd name="T24" fmla="*/ 3 w 14"/>
              <a:gd name="T25" fmla="*/ 53 h 121"/>
              <a:gd name="T26" fmla="*/ 3 w 14"/>
              <a:gd name="T27" fmla="*/ 41 h 121"/>
              <a:gd name="T28" fmla="*/ 3 w 14"/>
              <a:gd name="T29" fmla="*/ 28 h 121"/>
              <a:gd name="T30" fmla="*/ 0 w 14"/>
              <a:gd name="T31" fmla="*/ 13 h 121"/>
              <a:gd name="T32" fmla="*/ 0 w 14"/>
              <a:gd name="T33" fmla="*/ 0 h 121"/>
              <a:gd name="T34" fmla="*/ 14 w 14"/>
              <a:gd name="T35" fmla="*/ 0 h 121"/>
              <a:gd name="T36" fmla="*/ 14 w 14"/>
              <a:gd name="T37" fmla="*/ 121 h 121"/>
              <a:gd name="T38" fmla="*/ 5 w 14"/>
              <a:gd name="T39" fmla="*/ 121 h 121"/>
              <a:gd name="T40" fmla="*/ 5 w 14"/>
              <a:gd name="T41" fmla="*/ 121 h 1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4" h="121">
                <a:moveTo>
                  <a:pt x="5" y="121"/>
                </a:moveTo>
                <a:lnTo>
                  <a:pt x="5" y="121"/>
                </a:lnTo>
                <a:lnTo>
                  <a:pt x="5" y="118"/>
                </a:lnTo>
                <a:lnTo>
                  <a:pt x="5" y="114"/>
                </a:lnTo>
                <a:lnTo>
                  <a:pt x="5" y="111"/>
                </a:lnTo>
                <a:lnTo>
                  <a:pt x="5" y="108"/>
                </a:lnTo>
                <a:lnTo>
                  <a:pt x="5" y="102"/>
                </a:lnTo>
                <a:lnTo>
                  <a:pt x="5" y="96"/>
                </a:lnTo>
                <a:lnTo>
                  <a:pt x="5" y="90"/>
                </a:lnTo>
                <a:lnTo>
                  <a:pt x="5" y="81"/>
                </a:lnTo>
                <a:lnTo>
                  <a:pt x="5" y="71"/>
                </a:lnTo>
                <a:lnTo>
                  <a:pt x="3" y="62"/>
                </a:lnTo>
                <a:lnTo>
                  <a:pt x="3" y="53"/>
                </a:lnTo>
                <a:lnTo>
                  <a:pt x="3" y="41"/>
                </a:lnTo>
                <a:lnTo>
                  <a:pt x="3" y="28"/>
                </a:lnTo>
                <a:lnTo>
                  <a:pt x="0" y="13"/>
                </a:lnTo>
                <a:lnTo>
                  <a:pt x="0" y="0"/>
                </a:lnTo>
                <a:lnTo>
                  <a:pt x="14" y="0"/>
                </a:lnTo>
                <a:lnTo>
                  <a:pt x="14" y="121"/>
                </a:lnTo>
                <a:lnTo>
                  <a:pt x="5" y="121"/>
                </a:lnTo>
                <a:lnTo>
                  <a:pt x="5" y="121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6" name="Freeform 324">
            <a:extLst>
              <a:ext uri="{FF2B5EF4-FFF2-40B4-BE49-F238E27FC236}">
                <a16:creationId xmlns:a16="http://schemas.microsoft.com/office/drawing/2014/main" xmlns="" id="{B4504269-202D-4A33-B7CC-ACA680CFBD36}"/>
              </a:ext>
            </a:extLst>
          </p:cNvPr>
          <p:cNvSpPr>
            <a:spLocks/>
          </p:cNvSpPr>
          <p:nvPr/>
        </p:nvSpPr>
        <p:spPr bwMode="auto">
          <a:xfrm>
            <a:off x="4292951" y="1575506"/>
            <a:ext cx="835311" cy="243496"/>
          </a:xfrm>
          <a:custGeom>
            <a:avLst/>
            <a:gdLst>
              <a:gd name="T0" fmla="*/ 132 w 132"/>
              <a:gd name="T1" fmla="*/ 9 h 25"/>
              <a:gd name="T2" fmla="*/ 130 w 132"/>
              <a:gd name="T3" fmla="*/ 9 h 25"/>
              <a:gd name="T4" fmla="*/ 128 w 132"/>
              <a:gd name="T5" fmla="*/ 12 h 25"/>
              <a:gd name="T6" fmla="*/ 126 w 132"/>
              <a:gd name="T7" fmla="*/ 12 h 25"/>
              <a:gd name="T8" fmla="*/ 123 w 132"/>
              <a:gd name="T9" fmla="*/ 12 h 25"/>
              <a:gd name="T10" fmla="*/ 119 w 132"/>
              <a:gd name="T11" fmla="*/ 16 h 25"/>
              <a:gd name="T12" fmla="*/ 115 w 132"/>
              <a:gd name="T13" fmla="*/ 16 h 25"/>
              <a:gd name="T14" fmla="*/ 110 w 132"/>
              <a:gd name="T15" fmla="*/ 16 h 25"/>
              <a:gd name="T16" fmla="*/ 106 w 132"/>
              <a:gd name="T17" fmla="*/ 16 h 25"/>
              <a:gd name="T18" fmla="*/ 99 w 132"/>
              <a:gd name="T19" fmla="*/ 19 h 25"/>
              <a:gd name="T20" fmla="*/ 93 w 132"/>
              <a:gd name="T21" fmla="*/ 19 h 25"/>
              <a:gd name="T22" fmla="*/ 86 w 132"/>
              <a:gd name="T23" fmla="*/ 19 h 25"/>
              <a:gd name="T24" fmla="*/ 77 w 132"/>
              <a:gd name="T25" fmla="*/ 22 h 25"/>
              <a:gd name="T26" fmla="*/ 68 w 132"/>
              <a:gd name="T27" fmla="*/ 22 h 25"/>
              <a:gd name="T28" fmla="*/ 59 w 132"/>
              <a:gd name="T29" fmla="*/ 22 h 25"/>
              <a:gd name="T30" fmla="*/ 51 w 132"/>
              <a:gd name="T31" fmla="*/ 25 h 25"/>
              <a:gd name="T32" fmla="*/ 42 w 132"/>
              <a:gd name="T33" fmla="*/ 25 h 25"/>
              <a:gd name="T34" fmla="*/ 35 w 132"/>
              <a:gd name="T35" fmla="*/ 25 h 25"/>
              <a:gd name="T36" fmla="*/ 29 w 132"/>
              <a:gd name="T37" fmla="*/ 25 h 25"/>
              <a:gd name="T38" fmla="*/ 22 w 132"/>
              <a:gd name="T39" fmla="*/ 25 h 25"/>
              <a:gd name="T40" fmla="*/ 18 w 132"/>
              <a:gd name="T41" fmla="*/ 25 h 25"/>
              <a:gd name="T42" fmla="*/ 13 w 132"/>
              <a:gd name="T43" fmla="*/ 25 h 25"/>
              <a:gd name="T44" fmla="*/ 11 w 132"/>
              <a:gd name="T45" fmla="*/ 25 h 25"/>
              <a:gd name="T46" fmla="*/ 7 w 132"/>
              <a:gd name="T47" fmla="*/ 22 h 25"/>
              <a:gd name="T48" fmla="*/ 2 w 132"/>
              <a:gd name="T49" fmla="*/ 19 h 25"/>
              <a:gd name="T50" fmla="*/ 0 w 132"/>
              <a:gd name="T51" fmla="*/ 16 h 25"/>
              <a:gd name="T52" fmla="*/ 0 w 132"/>
              <a:gd name="T53" fmla="*/ 12 h 25"/>
              <a:gd name="T54" fmla="*/ 13 w 132"/>
              <a:gd name="T55" fmla="*/ 12 h 25"/>
              <a:gd name="T56" fmla="*/ 24 w 132"/>
              <a:gd name="T57" fmla="*/ 9 h 25"/>
              <a:gd name="T58" fmla="*/ 35 w 132"/>
              <a:gd name="T59" fmla="*/ 9 h 25"/>
              <a:gd name="T60" fmla="*/ 46 w 132"/>
              <a:gd name="T61" fmla="*/ 6 h 25"/>
              <a:gd name="T62" fmla="*/ 57 w 132"/>
              <a:gd name="T63" fmla="*/ 6 h 25"/>
              <a:gd name="T64" fmla="*/ 66 w 132"/>
              <a:gd name="T65" fmla="*/ 6 h 25"/>
              <a:gd name="T66" fmla="*/ 75 w 132"/>
              <a:gd name="T67" fmla="*/ 3 h 25"/>
              <a:gd name="T68" fmla="*/ 82 w 132"/>
              <a:gd name="T69" fmla="*/ 3 h 25"/>
              <a:gd name="T70" fmla="*/ 90 w 132"/>
              <a:gd name="T71" fmla="*/ 3 h 25"/>
              <a:gd name="T72" fmla="*/ 95 w 132"/>
              <a:gd name="T73" fmla="*/ 0 h 25"/>
              <a:gd name="T74" fmla="*/ 101 w 132"/>
              <a:gd name="T75" fmla="*/ 0 h 25"/>
              <a:gd name="T76" fmla="*/ 106 w 132"/>
              <a:gd name="T77" fmla="*/ 0 h 25"/>
              <a:gd name="T78" fmla="*/ 110 w 132"/>
              <a:gd name="T79" fmla="*/ 0 h 25"/>
              <a:gd name="T80" fmla="*/ 115 w 132"/>
              <a:gd name="T81" fmla="*/ 0 h 25"/>
              <a:gd name="T82" fmla="*/ 117 w 132"/>
              <a:gd name="T83" fmla="*/ 0 h 25"/>
              <a:gd name="T84" fmla="*/ 119 w 132"/>
              <a:gd name="T85" fmla="*/ 0 h 25"/>
              <a:gd name="T86" fmla="*/ 123 w 132"/>
              <a:gd name="T87" fmla="*/ 3 h 25"/>
              <a:gd name="T88" fmla="*/ 128 w 132"/>
              <a:gd name="T89" fmla="*/ 3 h 25"/>
              <a:gd name="T90" fmla="*/ 130 w 132"/>
              <a:gd name="T91" fmla="*/ 6 h 25"/>
              <a:gd name="T92" fmla="*/ 132 w 132"/>
              <a:gd name="T93" fmla="*/ 9 h 25"/>
              <a:gd name="T94" fmla="*/ 132 w 132"/>
              <a:gd name="T95" fmla="*/ 9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32" h="25">
                <a:moveTo>
                  <a:pt x="132" y="9"/>
                </a:moveTo>
                <a:lnTo>
                  <a:pt x="130" y="9"/>
                </a:lnTo>
                <a:lnTo>
                  <a:pt x="128" y="12"/>
                </a:lnTo>
                <a:lnTo>
                  <a:pt x="126" y="12"/>
                </a:lnTo>
                <a:lnTo>
                  <a:pt x="123" y="12"/>
                </a:lnTo>
                <a:lnTo>
                  <a:pt x="119" y="16"/>
                </a:lnTo>
                <a:lnTo>
                  <a:pt x="115" y="16"/>
                </a:lnTo>
                <a:lnTo>
                  <a:pt x="110" y="16"/>
                </a:lnTo>
                <a:lnTo>
                  <a:pt x="106" y="16"/>
                </a:lnTo>
                <a:lnTo>
                  <a:pt x="99" y="19"/>
                </a:lnTo>
                <a:lnTo>
                  <a:pt x="93" y="19"/>
                </a:lnTo>
                <a:lnTo>
                  <a:pt x="86" y="19"/>
                </a:lnTo>
                <a:lnTo>
                  <a:pt x="77" y="22"/>
                </a:lnTo>
                <a:lnTo>
                  <a:pt x="68" y="22"/>
                </a:lnTo>
                <a:lnTo>
                  <a:pt x="59" y="22"/>
                </a:lnTo>
                <a:lnTo>
                  <a:pt x="51" y="25"/>
                </a:lnTo>
                <a:lnTo>
                  <a:pt x="42" y="25"/>
                </a:lnTo>
                <a:lnTo>
                  <a:pt x="35" y="25"/>
                </a:lnTo>
                <a:lnTo>
                  <a:pt x="29" y="25"/>
                </a:lnTo>
                <a:lnTo>
                  <a:pt x="22" y="25"/>
                </a:lnTo>
                <a:lnTo>
                  <a:pt x="18" y="25"/>
                </a:lnTo>
                <a:lnTo>
                  <a:pt x="13" y="25"/>
                </a:lnTo>
                <a:lnTo>
                  <a:pt x="11" y="25"/>
                </a:lnTo>
                <a:lnTo>
                  <a:pt x="7" y="22"/>
                </a:lnTo>
                <a:lnTo>
                  <a:pt x="2" y="19"/>
                </a:lnTo>
                <a:lnTo>
                  <a:pt x="0" y="16"/>
                </a:lnTo>
                <a:lnTo>
                  <a:pt x="0" y="12"/>
                </a:lnTo>
                <a:lnTo>
                  <a:pt x="13" y="12"/>
                </a:lnTo>
                <a:lnTo>
                  <a:pt x="24" y="9"/>
                </a:lnTo>
                <a:lnTo>
                  <a:pt x="35" y="9"/>
                </a:lnTo>
                <a:lnTo>
                  <a:pt x="46" y="6"/>
                </a:lnTo>
                <a:lnTo>
                  <a:pt x="57" y="6"/>
                </a:lnTo>
                <a:lnTo>
                  <a:pt x="66" y="6"/>
                </a:lnTo>
                <a:lnTo>
                  <a:pt x="75" y="3"/>
                </a:lnTo>
                <a:lnTo>
                  <a:pt x="82" y="3"/>
                </a:lnTo>
                <a:lnTo>
                  <a:pt x="90" y="3"/>
                </a:lnTo>
                <a:lnTo>
                  <a:pt x="95" y="0"/>
                </a:lnTo>
                <a:lnTo>
                  <a:pt x="101" y="0"/>
                </a:lnTo>
                <a:lnTo>
                  <a:pt x="106" y="0"/>
                </a:lnTo>
                <a:lnTo>
                  <a:pt x="110" y="0"/>
                </a:lnTo>
                <a:lnTo>
                  <a:pt x="115" y="0"/>
                </a:lnTo>
                <a:lnTo>
                  <a:pt x="117" y="0"/>
                </a:lnTo>
                <a:lnTo>
                  <a:pt x="119" y="0"/>
                </a:lnTo>
                <a:lnTo>
                  <a:pt x="123" y="3"/>
                </a:lnTo>
                <a:lnTo>
                  <a:pt x="128" y="3"/>
                </a:lnTo>
                <a:lnTo>
                  <a:pt x="130" y="6"/>
                </a:lnTo>
                <a:lnTo>
                  <a:pt x="132" y="9"/>
                </a:lnTo>
                <a:lnTo>
                  <a:pt x="132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7" name="Freeform 325">
            <a:extLst>
              <a:ext uri="{FF2B5EF4-FFF2-40B4-BE49-F238E27FC236}">
                <a16:creationId xmlns:a16="http://schemas.microsoft.com/office/drawing/2014/main" xmlns="" id="{5C4F3FCF-30E4-46A4-B23F-EEE21203FCD0}"/>
              </a:ext>
            </a:extLst>
          </p:cNvPr>
          <p:cNvSpPr>
            <a:spLocks/>
          </p:cNvSpPr>
          <p:nvPr/>
        </p:nvSpPr>
        <p:spPr bwMode="auto">
          <a:xfrm>
            <a:off x="4292951" y="1965095"/>
            <a:ext cx="854297" cy="243496"/>
          </a:xfrm>
          <a:custGeom>
            <a:avLst/>
            <a:gdLst>
              <a:gd name="T0" fmla="*/ 0 w 135"/>
              <a:gd name="T1" fmla="*/ 16 h 25"/>
              <a:gd name="T2" fmla="*/ 4 w 135"/>
              <a:gd name="T3" fmla="*/ 16 h 25"/>
              <a:gd name="T4" fmla="*/ 9 w 135"/>
              <a:gd name="T5" fmla="*/ 12 h 25"/>
              <a:gd name="T6" fmla="*/ 13 w 135"/>
              <a:gd name="T7" fmla="*/ 12 h 25"/>
              <a:gd name="T8" fmla="*/ 20 w 135"/>
              <a:gd name="T9" fmla="*/ 12 h 25"/>
              <a:gd name="T10" fmla="*/ 29 w 135"/>
              <a:gd name="T11" fmla="*/ 9 h 25"/>
              <a:gd name="T12" fmla="*/ 35 w 135"/>
              <a:gd name="T13" fmla="*/ 9 h 25"/>
              <a:gd name="T14" fmla="*/ 44 w 135"/>
              <a:gd name="T15" fmla="*/ 6 h 25"/>
              <a:gd name="T16" fmla="*/ 55 w 135"/>
              <a:gd name="T17" fmla="*/ 6 h 25"/>
              <a:gd name="T18" fmla="*/ 64 w 135"/>
              <a:gd name="T19" fmla="*/ 3 h 25"/>
              <a:gd name="T20" fmla="*/ 73 w 135"/>
              <a:gd name="T21" fmla="*/ 3 h 25"/>
              <a:gd name="T22" fmla="*/ 82 w 135"/>
              <a:gd name="T23" fmla="*/ 3 h 25"/>
              <a:gd name="T24" fmla="*/ 88 w 135"/>
              <a:gd name="T25" fmla="*/ 0 h 25"/>
              <a:gd name="T26" fmla="*/ 95 w 135"/>
              <a:gd name="T27" fmla="*/ 0 h 25"/>
              <a:gd name="T28" fmla="*/ 99 w 135"/>
              <a:gd name="T29" fmla="*/ 0 h 25"/>
              <a:gd name="T30" fmla="*/ 104 w 135"/>
              <a:gd name="T31" fmla="*/ 0 h 25"/>
              <a:gd name="T32" fmla="*/ 108 w 135"/>
              <a:gd name="T33" fmla="*/ 0 h 25"/>
              <a:gd name="T34" fmla="*/ 112 w 135"/>
              <a:gd name="T35" fmla="*/ 0 h 25"/>
              <a:gd name="T36" fmla="*/ 119 w 135"/>
              <a:gd name="T37" fmla="*/ 0 h 25"/>
              <a:gd name="T38" fmla="*/ 123 w 135"/>
              <a:gd name="T39" fmla="*/ 0 h 25"/>
              <a:gd name="T40" fmla="*/ 128 w 135"/>
              <a:gd name="T41" fmla="*/ 3 h 25"/>
              <a:gd name="T42" fmla="*/ 130 w 135"/>
              <a:gd name="T43" fmla="*/ 3 h 25"/>
              <a:gd name="T44" fmla="*/ 132 w 135"/>
              <a:gd name="T45" fmla="*/ 3 h 25"/>
              <a:gd name="T46" fmla="*/ 135 w 135"/>
              <a:gd name="T47" fmla="*/ 6 h 25"/>
              <a:gd name="T48" fmla="*/ 135 w 135"/>
              <a:gd name="T49" fmla="*/ 6 h 25"/>
              <a:gd name="T50" fmla="*/ 135 w 135"/>
              <a:gd name="T51" fmla="*/ 9 h 25"/>
              <a:gd name="T52" fmla="*/ 135 w 135"/>
              <a:gd name="T53" fmla="*/ 9 h 25"/>
              <a:gd name="T54" fmla="*/ 132 w 135"/>
              <a:gd name="T55" fmla="*/ 12 h 25"/>
              <a:gd name="T56" fmla="*/ 128 w 135"/>
              <a:gd name="T57" fmla="*/ 16 h 25"/>
              <a:gd name="T58" fmla="*/ 123 w 135"/>
              <a:gd name="T59" fmla="*/ 16 h 25"/>
              <a:gd name="T60" fmla="*/ 117 w 135"/>
              <a:gd name="T61" fmla="*/ 16 h 25"/>
              <a:gd name="T62" fmla="*/ 108 w 135"/>
              <a:gd name="T63" fmla="*/ 19 h 25"/>
              <a:gd name="T64" fmla="*/ 99 w 135"/>
              <a:gd name="T65" fmla="*/ 19 h 25"/>
              <a:gd name="T66" fmla="*/ 86 w 135"/>
              <a:gd name="T67" fmla="*/ 19 h 25"/>
              <a:gd name="T68" fmla="*/ 75 w 135"/>
              <a:gd name="T69" fmla="*/ 22 h 25"/>
              <a:gd name="T70" fmla="*/ 62 w 135"/>
              <a:gd name="T71" fmla="*/ 22 h 25"/>
              <a:gd name="T72" fmla="*/ 48 w 135"/>
              <a:gd name="T73" fmla="*/ 22 h 25"/>
              <a:gd name="T74" fmla="*/ 42 w 135"/>
              <a:gd name="T75" fmla="*/ 25 h 25"/>
              <a:gd name="T76" fmla="*/ 35 w 135"/>
              <a:gd name="T77" fmla="*/ 25 h 25"/>
              <a:gd name="T78" fmla="*/ 31 w 135"/>
              <a:gd name="T79" fmla="*/ 25 h 25"/>
              <a:gd name="T80" fmla="*/ 26 w 135"/>
              <a:gd name="T81" fmla="*/ 25 h 25"/>
              <a:gd name="T82" fmla="*/ 22 w 135"/>
              <a:gd name="T83" fmla="*/ 25 h 25"/>
              <a:gd name="T84" fmla="*/ 20 w 135"/>
              <a:gd name="T85" fmla="*/ 25 h 25"/>
              <a:gd name="T86" fmla="*/ 15 w 135"/>
              <a:gd name="T87" fmla="*/ 25 h 25"/>
              <a:gd name="T88" fmla="*/ 11 w 135"/>
              <a:gd name="T89" fmla="*/ 22 h 25"/>
              <a:gd name="T90" fmla="*/ 7 w 135"/>
              <a:gd name="T91" fmla="*/ 22 h 25"/>
              <a:gd name="T92" fmla="*/ 2 w 135"/>
              <a:gd name="T93" fmla="*/ 19 h 25"/>
              <a:gd name="T94" fmla="*/ 0 w 135"/>
              <a:gd name="T95" fmla="*/ 16 h 25"/>
              <a:gd name="T96" fmla="*/ 0 w 135"/>
              <a:gd name="T97" fmla="*/ 16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5" h="25">
                <a:moveTo>
                  <a:pt x="0" y="16"/>
                </a:moveTo>
                <a:lnTo>
                  <a:pt x="4" y="16"/>
                </a:lnTo>
                <a:lnTo>
                  <a:pt x="9" y="12"/>
                </a:lnTo>
                <a:lnTo>
                  <a:pt x="13" y="12"/>
                </a:lnTo>
                <a:lnTo>
                  <a:pt x="20" y="12"/>
                </a:lnTo>
                <a:lnTo>
                  <a:pt x="29" y="9"/>
                </a:lnTo>
                <a:lnTo>
                  <a:pt x="35" y="9"/>
                </a:lnTo>
                <a:lnTo>
                  <a:pt x="44" y="6"/>
                </a:lnTo>
                <a:lnTo>
                  <a:pt x="55" y="6"/>
                </a:lnTo>
                <a:lnTo>
                  <a:pt x="64" y="3"/>
                </a:lnTo>
                <a:lnTo>
                  <a:pt x="73" y="3"/>
                </a:lnTo>
                <a:lnTo>
                  <a:pt x="82" y="3"/>
                </a:lnTo>
                <a:lnTo>
                  <a:pt x="88" y="0"/>
                </a:lnTo>
                <a:lnTo>
                  <a:pt x="95" y="0"/>
                </a:lnTo>
                <a:lnTo>
                  <a:pt x="99" y="0"/>
                </a:lnTo>
                <a:lnTo>
                  <a:pt x="104" y="0"/>
                </a:lnTo>
                <a:lnTo>
                  <a:pt x="108" y="0"/>
                </a:lnTo>
                <a:lnTo>
                  <a:pt x="112" y="0"/>
                </a:lnTo>
                <a:lnTo>
                  <a:pt x="119" y="0"/>
                </a:lnTo>
                <a:lnTo>
                  <a:pt x="123" y="0"/>
                </a:lnTo>
                <a:lnTo>
                  <a:pt x="128" y="3"/>
                </a:lnTo>
                <a:lnTo>
                  <a:pt x="130" y="3"/>
                </a:lnTo>
                <a:lnTo>
                  <a:pt x="132" y="3"/>
                </a:lnTo>
                <a:lnTo>
                  <a:pt x="135" y="6"/>
                </a:lnTo>
                <a:lnTo>
                  <a:pt x="135" y="6"/>
                </a:lnTo>
                <a:lnTo>
                  <a:pt x="135" y="9"/>
                </a:lnTo>
                <a:lnTo>
                  <a:pt x="135" y="9"/>
                </a:lnTo>
                <a:lnTo>
                  <a:pt x="132" y="12"/>
                </a:lnTo>
                <a:lnTo>
                  <a:pt x="128" y="16"/>
                </a:lnTo>
                <a:lnTo>
                  <a:pt x="123" y="16"/>
                </a:lnTo>
                <a:lnTo>
                  <a:pt x="117" y="16"/>
                </a:lnTo>
                <a:lnTo>
                  <a:pt x="108" y="19"/>
                </a:lnTo>
                <a:lnTo>
                  <a:pt x="99" y="19"/>
                </a:lnTo>
                <a:lnTo>
                  <a:pt x="86" y="19"/>
                </a:lnTo>
                <a:lnTo>
                  <a:pt x="75" y="22"/>
                </a:lnTo>
                <a:lnTo>
                  <a:pt x="62" y="22"/>
                </a:lnTo>
                <a:lnTo>
                  <a:pt x="48" y="22"/>
                </a:lnTo>
                <a:lnTo>
                  <a:pt x="42" y="25"/>
                </a:lnTo>
                <a:lnTo>
                  <a:pt x="35" y="25"/>
                </a:lnTo>
                <a:lnTo>
                  <a:pt x="31" y="25"/>
                </a:lnTo>
                <a:lnTo>
                  <a:pt x="26" y="25"/>
                </a:lnTo>
                <a:lnTo>
                  <a:pt x="22" y="25"/>
                </a:lnTo>
                <a:lnTo>
                  <a:pt x="20" y="25"/>
                </a:lnTo>
                <a:lnTo>
                  <a:pt x="15" y="25"/>
                </a:lnTo>
                <a:lnTo>
                  <a:pt x="11" y="22"/>
                </a:lnTo>
                <a:lnTo>
                  <a:pt x="7" y="22"/>
                </a:lnTo>
                <a:lnTo>
                  <a:pt x="2" y="19"/>
                </a:lnTo>
                <a:lnTo>
                  <a:pt x="0" y="16"/>
                </a:lnTo>
                <a:lnTo>
                  <a:pt x="0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8" name="Freeform 326">
            <a:extLst>
              <a:ext uri="{FF2B5EF4-FFF2-40B4-BE49-F238E27FC236}">
                <a16:creationId xmlns:a16="http://schemas.microsoft.com/office/drawing/2014/main" xmlns="" id="{19945F63-E98A-4D2D-A655-C9F43FC9CB7F}"/>
              </a:ext>
            </a:extLst>
          </p:cNvPr>
          <p:cNvSpPr>
            <a:spLocks/>
          </p:cNvSpPr>
          <p:nvPr/>
        </p:nvSpPr>
        <p:spPr bwMode="auto">
          <a:xfrm>
            <a:off x="4071469" y="2354683"/>
            <a:ext cx="1392185" cy="301934"/>
          </a:xfrm>
          <a:custGeom>
            <a:avLst/>
            <a:gdLst>
              <a:gd name="T0" fmla="*/ 103 w 220"/>
              <a:gd name="T1" fmla="*/ 9 h 31"/>
              <a:gd name="T2" fmla="*/ 121 w 220"/>
              <a:gd name="T3" fmla="*/ 6 h 31"/>
              <a:gd name="T4" fmla="*/ 136 w 220"/>
              <a:gd name="T5" fmla="*/ 6 h 31"/>
              <a:gd name="T6" fmla="*/ 150 w 220"/>
              <a:gd name="T7" fmla="*/ 3 h 31"/>
              <a:gd name="T8" fmla="*/ 161 w 220"/>
              <a:gd name="T9" fmla="*/ 3 h 31"/>
              <a:gd name="T10" fmla="*/ 172 w 220"/>
              <a:gd name="T11" fmla="*/ 3 h 31"/>
              <a:gd name="T12" fmla="*/ 178 w 220"/>
              <a:gd name="T13" fmla="*/ 0 h 31"/>
              <a:gd name="T14" fmla="*/ 183 w 220"/>
              <a:gd name="T15" fmla="*/ 0 h 31"/>
              <a:gd name="T16" fmla="*/ 187 w 220"/>
              <a:gd name="T17" fmla="*/ 0 h 31"/>
              <a:gd name="T18" fmla="*/ 198 w 220"/>
              <a:gd name="T19" fmla="*/ 3 h 31"/>
              <a:gd name="T20" fmla="*/ 203 w 220"/>
              <a:gd name="T21" fmla="*/ 3 h 31"/>
              <a:gd name="T22" fmla="*/ 207 w 220"/>
              <a:gd name="T23" fmla="*/ 6 h 31"/>
              <a:gd name="T24" fmla="*/ 211 w 220"/>
              <a:gd name="T25" fmla="*/ 6 h 31"/>
              <a:gd name="T26" fmla="*/ 216 w 220"/>
              <a:gd name="T27" fmla="*/ 9 h 31"/>
              <a:gd name="T28" fmla="*/ 218 w 220"/>
              <a:gd name="T29" fmla="*/ 13 h 31"/>
              <a:gd name="T30" fmla="*/ 220 w 220"/>
              <a:gd name="T31" fmla="*/ 13 h 31"/>
              <a:gd name="T32" fmla="*/ 220 w 220"/>
              <a:gd name="T33" fmla="*/ 16 h 31"/>
              <a:gd name="T34" fmla="*/ 220 w 220"/>
              <a:gd name="T35" fmla="*/ 19 h 31"/>
              <a:gd name="T36" fmla="*/ 218 w 220"/>
              <a:gd name="T37" fmla="*/ 19 h 31"/>
              <a:gd name="T38" fmla="*/ 218 w 220"/>
              <a:gd name="T39" fmla="*/ 19 h 31"/>
              <a:gd name="T40" fmla="*/ 216 w 220"/>
              <a:gd name="T41" fmla="*/ 22 h 31"/>
              <a:gd name="T42" fmla="*/ 214 w 220"/>
              <a:gd name="T43" fmla="*/ 22 h 31"/>
              <a:gd name="T44" fmla="*/ 209 w 220"/>
              <a:gd name="T45" fmla="*/ 22 h 31"/>
              <a:gd name="T46" fmla="*/ 207 w 220"/>
              <a:gd name="T47" fmla="*/ 22 h 31"/>
              <a:gd name="T48" fmla="*/ 200 w 220"/>
              <a:gd name="T49" fmla="*/ 22 h 31"/>
              <a:gd name="T50" fmla="*/ 196 w 220"/>
              <a:gd name="T51" fmla="*/ 22 h 31"/>
              <a:gd name="T52" fmla="*/ 189 w 220"/>
              <a:gd name="T53" fmla="*/ 22 h 31"/>
              <a:gd name="T54" fmla="*/ 183 w 220"/>
              <a:gd name="T55" fmla="*/ 22 h 31"/>
              <a:gd name="T56" fmla="*/ 174 w 220"/>
              <a:gd name="T57" fmla="*/ 22 h 31"/>
              <a:gd name="T58" fmla="*/ 165 w 220"/>
              <a:gd name="T59" fmla="*/ 25 h 31"/>
              <a:gd name="T60" fmla="*/ 154 w 220"/>
              <a:gd name="T61" fmla="*/ 25 h 31"/>
              <a:gd name="T62" fmla="*/ 143 w 220"/>
              <a:gd name="T63" fmla="*/ 25 h 31"/>
              <a:gd name="T64" fmla="*/ 132 w 220"/>
              <a:gd name="T65" fmla="*/ 25 h 31"/>
              <a:gd name="T66" fmla="*/ 119 w 220"/>
              <a:gd name="T67" fmla="*/ 25 h 31"/>
              <a:gd name="T68" fmla="*/ 106 w 220"/>
              <a:gd name="T69" fmla="*/ 28 h 31"/>
              <a:gd name="T70" fmla="*/ 92 w 220"/>
              <a:gd name="T71" fmla="*/ 28 h 31"/>
              <a:gd name="T72" fmla="*/ 77 w 220"/>
              <a:gd name="T73" fmla="*/ 28 h 31"/>
              <a:gd name="T74" fmla="*/ 64 w 220"/>
              <a:gd name="T75" fmla="*/ 31 h 31"/>
              <a:gd name="T76" fmla="*/ 50 w 220"/>
              <a:gd name="T77" fmla="*/ 31 h 31"/>
              <a:gd name="T78" fmla="*/ 37 w 220"/>
              <a:gd name="T79" fmla="*/ 31 h 31"/>
              <a:gd name="T80" fmla="*/ 26 w 220"/>
              <a:gd name="T81" fmla="*/ 31 h 31"/>
              <a:gd name="T82" fmla="*/ 17 w 220"/>
              <a:gd name="T83" fmla="*/ 31 h 31"/>
              <a:gd name="T84" fmla="*/ 8 w 220"/>
              <a:gd name="T85" fmla="*/ 31 h 31"/>
              <a:gd name="T86" fmla="*/ 0 w 220"/>
              <a:gd name="T87" fmla="*/ 31 h 31"/>
              <a:gd name="T88" fmla="*/ 0 w 220"/>
              <a:gd name="T89" fmla="*/ 16 h 31"/>
              <a:gd name="T90" fmla="*/ 8 w 220"/>
              <a:gd name="T91" fmla="*/ 16 h 31"/>
              <a:gd name="T92" fmla="*/ 17 w 220"/>
              <a:gd name="T93" fmla="*/ 16 h 31"/>
              <a:gd name="T94" fmla="*/ 28 w 220"/>
              <a:gd name="T95" fmla="*/ 16 h 31"/>
              <a:gd name="T96" fmla="*/ 42 w 220"/>
              <a:gd name="T97" fmla="*/ 16 h 31"/>
              <a:gd name="T98" fmla="*/ 55 w 220"/>
              <a:gd name="T99" fmla="*/ 13 h 31"/>
              <a:gd name="T100" fmla="*/ 70 w 220"/>
              <a:gd name="T101" fmla="*/ 13 h 31"/>
              <a:gd name="T102" fmla="*/ 86 w 220"/>
              <a:gd name="T103" fmla="*/ 9 h 31"/>
              <a:gd name="T104" fmla="*/ 103 w 220"/>
              <a:gd name="T105" fmla="*/ 9 h 31"/>
              <a:gd name="T106" fmla="*/ 103 w 220"/>
              <a:gd name="T107" fmla="*/ 9 h 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20" h="31">
                <a:moveTo>
                  <a:pt x="103" y="9"/>
                </a:moveTo>
                <a:lnTo>
                  <a:pt x="121" y="6"/>
                </a:lnTo>
                <a:lnTo>
                  <a:pt x="136" y="6"/>
                </a:lnTo>
                <a:lnTo>
                  <a:pt x="150" y="3"/>
                </a:lnTo>
                <a:lnTo>
                  <a:pt x="161" y="3"/>
                </a:lnTo>
                <a:lnTo>
                  <a:pt x="172" y="3"/>
                </a:lnTo>
                <a:lnTo>
                  <a:pt x="178" y="0"/>
                </a:lnTo>
                <a:lnTo>
                  <a:pt x="183" y="0"/>
                </a:lnTo>
                <a:lnTo>
                  <a:pt x="187" y="0"/>
                </a:lnTo>
                <a:lnTo>
                  <a:pt x="198" y="3"/>
                </a:lnTo>
                <a:lnTo>
                  <a:pt x="203" y="3"/>
                </a:lnTo>
                <a:lnTo>
                  <a:pt x="207" y="6"/>
                </a:lnTo>
                <a:lnTo>
                  <a:pt x="211" y="6"/>
                </a:lnTo>
                <a:lnTo>
                  <a:pt x="216" y="9"/>
                </a:lnTo>
                <a:lnTo>
                  <a:pt x="218" y="13"/>
                </a:lnTo>
                <a:lnTo>
                  <a:pt x="220" y="13"/>
                </a:lnTo>
                <a:lnTo>
                  <a:pt x="220" y="16"/>
                </a:lnTo>
                <a:lnTo>
                  <a:pt x="220" y="19"/>
                </a:lnTo>
                <a:lnTo>
                  <a:pt x="218" y="19"/>
                </a:lnTo>
                <a:lnTo>
                  <a:pt x="218" y="19"/>
                </a:lnTo>
                <a:lnTo>
                  <a:pt x="216" y="22"/>
                </a:lnTo>
                <a:lnTo>
                  <a:pt x="214" y="22"/>
                </a:lnTo>
                <a:lnTo>
                  <a:pt x="209" y="22"/>
                </a:lnTo>
                <a:lnTo>
                  <a:pt x="207" y="22"/>
                </a:lnTo>
                <a:lnTo>
                  <a:pt x="200" y="22"/>
                </a:lnTo>
                <a:lnTo>
                  <a:pt x="196" y="22"/>
                </a:lnTo>
                <a:lnTo>
                  <a:pt x="189" y="22"/>
                </a:lnTo>
                <a:lnTo>
                  <a:pt x="183" y="22"/>
                </a:lnTo>
                <a:lnTo>
                  <a:pt x="174" y="22"/>
                </a:lnTo>
                <a:lnTo>
                  <a:pt x="165" y="25"/>
                </a:lnTo>
                <a:lnTo>
                  <a:pt x="154" y="25"/>
                </a:lnTo>
                <a:lnTo>
                  <a:pt x="143" y="25"/>
                </a:lnTo>
                <a:lnTo>
                  <a:pt x="132" y="25"/>
                </a:lnTo>
                <a:lnTo>
                  <a:pt x="119" y="25"/>
                </a:lnTo>
                <a:lnTo>
                  <a:pt x="106" y="28"/>
                </a:lnTo>
                <a:lnTo>
                  <a:pt x="92" y="28"/>
                </a:lnTo>
                <a:lnTo>
                  <a:pt x="77" y="28"/>
                </a:lnTo>
                <a:lnTo>
                  <a:pt x="64" y="31"/>
                </a:lnTo>
                <a:lnTo>
                  <a:pt x="50" y="31"/>
                </a:lnTo>
                <a:lnTo>
                  <a:pt x="37" y="31"/>
                </a:lnTo>
                <a:lnTo>
                  <a:pt x="26" y="31"/>
                </a:lnTo>
                <a:lnTo>
                  <a:pt x="17" y="31"/>
                </a:lnTo>
                <a:lnTo>
                  <a:pt x="8" y="31"/>
                </a:lnTo>
                <a:lnTo>
                  <a:pt x="0" y="31"/>
                </a:lnTo>
                <a:lnTo>
                  <a:pt x="0" y="16"/>
                </a:lnTo>
                <a:lnTo>
                  <a:pt x="8" y="16"/>
                </a:lnTo>
                <a:lnTo>
                  <a:pt x="17" y="16"/>
                </a:lnTo>
                <a:lnTo>
                  <a:pt x="28" y="16"/>
                </a:lnTo>
                <a:lnTo>
                  <a:pt x="42" y="16"/>
                </a:lnTo>
                <a:lnTo>
                  <a:pt x="55" y="13"/>
                </a:lnTo>
                <a:lnTo>
                  <a:pt x="70" y="13"/>
                </a:lnTo>
                <a:lnTo>
                  <a:pt x="86" y="9"/>
                </a:lnTo>
                <a:lnTo>
                  <a:pt x="103" y="9"/>
                </a:lnTo>
                <a:lnTo>
                  <a:pt x="103" y="9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29" name="Freeform 327">
            <a:extLst>
              <a:ext uri="{FF2B5EF4-FFF2-40B4-BE49-F238E27FC236}">
                <a16:creationId xmlns:a16="http://schemas.microsoft.com/office/drawing/2014/main" xmlns="" id="{107E65C3-E7D2-4541-9DB9-FDB304D3B6EB}"/>
              </a:ext>
            </a:extLst>
          </p:cNvPr>
          <p:cNvSpPr>
            <a:spLocks/>
          </p:cNvSpPr>
          <p:nvPr/>
        </p:nvSpPr>
        <p:spPr bwMode="auto">
          <a:xfrm>
            <a:off x="3115922" y="1789780"/>
            <a:ext cx="702423" cy="896054"/>
          </a:xfrm>
          <a:custGeom>
            <a:avLst/>
            <a:gdLst>
              <a:gd name="T0" fmla="*/ 25 w 111"/>
              <a:gd name="T1" fmla="*/ 92 h 92"/>
              <a:gd name="T2" fmla="*/ 20 w 111"/>
              <a:gd name="T3" fmla="*/ 89 h 92"/>
              <a:gd name="T4" fmla="*/ 16 w 111"/>
              <a:gd name="T5" fmla="*/ 86 h 92"/>
              <a:gd name="T6" fmla="*/ 12 w 111"/>
              <a:gd name="T7" fmla="*/ 83 h 92"/>
              <a:gd name="T8" fmla="*/ 7 w 111"/>
              <a:gd name="T9" fmla="*/ 77 h 92"/>
              <a:gd name="T10" fmla="*/ 3 w 111"/>
              <a:gd name="T11" fmla="*/ 74 h 92"/>
              <a:gd name="T12" fmla="*/ 0 w 111"/>
              <a:gd name="T13" fmla="*/ 67 h 92"/>
              <a:gd name="T14" fmla="*/ 0 w 111"/>
              <a:gd name="T15" fmla="*/ 64 h 92"/>
              <a:gd name="T16" fmla="*/ 0 w 111"/>
              <a:gd name="T17" fmla="*/ 61 h 92"/>
              <a:gd name="T18" fmla="*/ 0 w 111"/>
              <a:gd name="T19" fmla="*/ 58 h 92"/>
              <a:gd name="T20" fmla="*/ 5 w 111"/>
              <a:gd name="T21" fmla="*/ 55 h 92"/>
              <a:gd name="T22" fmla="*/ 7 w 111"/>
              <a:gd name="T23" fmla="*/ 55 h 92"/>
              <a:gd name="T24" fmla="*/ 9 w 111"/>
              <a:gd name="T25" fmla="*/ 55 h 92"/>
              <a:gd name="T26" fmla="*/ 14 w 111"/>
              <a:gd name="T27" fmla="*/ 55 h 92"/>
              <a:gd name="T28" fmla="*/ 16 w 111"/>
              <a:gd name="T29" fmla="*/ 58 h 92"/>
              <a:gd name="T30" fmla="*/ 18 w 111"/>
              <a:gd name="T31" fmla="*/ 58 h 92"/>
              <a:gd name="T32" fmla="*/ 20 w 111"/>
              <a:gd name="T33" fmla="*/ 58 h 92"/>
              <a:gd name="T34" fmla="*/ 23 w 111"/>
              <a:gd name="T35" fmla="*/ 58 h 92"/>
              <a:gd name="T36" fmla="*/ 25 w 111"/>
              <a:gd name="T37" fmla="*/ 55 h 92"/>
              <a:gd name="T38" fmla="*/ 27 w 111"/>
              <a:gd name="T39" fmla="*/ 52 h 92"/>
              <a:gd name="T40" fmla="*/ 31 w 111"/>
              <a:gd name="T41" fmla="*/ 49 h 92"/>
              <a:gd name="T42" fmla="*/ 38 w 111"/>
              <a:gd name="T43" fmla="*/ 46 h 92"/>
              <a:gd name="T44" fmla="*/ 45 w 111"/>
              <a:gd name="T45" fmla="*/ 40 h 92"/>
              <a:gd name="T46" fmla="*/ 53 w 111"/>
              <a:gd name="T47" fmla="*/ 34 h 92"/>
              <a:gd name="T48" fmla="*/ 62 w 111"/>
              <a:gd name="T49" fmla="*/ 27 h 92"/>
              <a:gd name="T50" fmla="*/ 71 w 111"/>
              <a:gd name="T51" fmla="*/ 18 h 92"/>
              <a:gd name="T52" fmla="*/ 80 w 111"/>
              <a:gd name="T53" fmla="*/ 12 h 92"/>
              <a:gd name="T54" fmla="*/ 89 w 111"/>
              <a:gd name="T55" fmla="*/ 9 h 92"/>
              <a:gd name="T56" fmla="*/ 93 w 111"/>
              <a:gd name="T57" fmla="*/ 3 h 92"/>
              <a:gd name="T58" fmla="*/ 100 w 111"/>
              <a:gd name="T59" fmla="*/ 0 h 92"/>
              <a:gd name="T60" fmla="*/ 104 w 111"/>
              <a:gd name="T61" fmla="*/ 0 h 92"/>
              <a:gd name="T62" fmla="*/ 106 w 111"/>
              <a:gd name="T63" fmla="*/ 0 h 92"/>
              <a:gd name="T64" fmla="*/ 109 w 111"/>
              <a:gd name="T65" fmla="*/ 0 h 92"/>
              <a:gd name="T66" fmla="*/ 111 w 111"/>
              <a:gd name="T67" fmla="*/ 3 h 92"/>
              <a:gd name="T68" fmla="*/ 109 w 111"/>
              <a:gd name="T69" fmla="*/ 6 h 92"/>
              <a:gd name="T70" fmla="*/ 106 w 111"/>
              <a:gd name="T71" fmla="*/ 9 h 92"/>
              <a:gd name="T72" fmla="*/ 104 w 111"/>
              <a:gd name="T73" fmla="*/ 15 h 92"/>
              <a:gd name="T74" fmla="*/ 98 w 111"/>
              <a:gd name="T75" fmla="*/ 21 h 92"/>
              <a:gd name="T76" fmla="*/ 93 w 111"/>
              <a:gd name="T77" fmla="*/ 27 h 92"/>
              <a:gd name="T78" fmla="*/ 84 w 111"/>
              <a:gd name="T79" fmla="*/ 37 h 92"/>
              <a:gd name="T80" fmla="*/ 76 w 111"/>
              <a:gd name="T81" fmla="*/ 49 h 92"/>
              <a:gd name="T82" fmla="*/ 67 w 111"/>
              <a:gd name="T83" fmla="*/ 58 h 92"/>
              <a:gd name="T84" fmla="*/ 58 w 111"/>
              <a:gd name="T85" fmla="*/ 67 h 92"/>
              <a:gd name="T86" fmla="*/ 49 w 111"/>
              <a:gd name="T87" fmla="*/ 77 h 92"/>
              <a:gd name="T88" fmla="*/ 42 w 111"/>
              <a:gd name="T89" fmla="*/ 83 h 92"/>
              <a:gd name="T90" fmla="*/ 38 w 111"/>
              <a:gd name="T91" fmla="*/ 86 h 92"/>
              <a:gd name="T92" fmla="*/ 31 w 111"/>
              <a:gd name="T93" fmla="*/ 89 h 92"/>
              <a:gd name="T94" fmla="*/ 29 w 111"/>
              <a:gd name="T95" fmla="*/ 92 h 92"/>
              <a:gd name="T96" fmla="*/ 25 w 111"/>
              <a:gd name="T97" fmla="*/ 92 h 92"/>
              <a:gd name="T98" fmla="*/ 25 w 111"/>
              <a:gd name="T99" fmla="*/ 92 h 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11" h="92">
                <a:moveTo>
                  <a:pt x="25" y="92"/>
                </a:moveTo>
                <a:lnTo>
                  <a:pt x="20" y="89"/>
                </a:lnTo>
                <a:lnTo>
                  <a:pt x="16" y="86"/>
                </a:lnTo>
                <a:lnTo>
                  <a:pt x="12" y="83"/>
                </a:lnTo>
                <a:lnTo>
                  <a:pt x="7" y="77"/>
                </a:lnTo>
                <a:lnTo>
                  <a:pt x="3" y="74"/>
                </a:lnTo>
                <a:lnTo>
                  <a:pt x="0" y="67"/>
                </a:lnTo>
                <a:lnTo>
                  <a:pt x="0" y="64"/>
                </a:lnTo>
                <a:lnTo>
                  <a:pt x="0" y="61"/>
                </a:lnTo>
                <a:lnTo>
                  <a:pt x="0" y="58"/>
                </a:lnTo>
                <a:lnTo>
                  <a:pt x="5" y="55"/>
                </a:lnTo>
                <a:lnTo>
                  <a:pt x="7" y="55"/>
                </a:lnTo>
                <a:lnTo>
                  <a:pt x="9" y="55"/>
                </a:lnTo>
                <a:lnTo>
                  <a:pt x="14" y="55"/>
                </a:lnTo>
                <a:lnTo>
                  <a:pt x="16" y="58"/>
                </a:lnTo>
                <a:lnTo>
                  <a:pt x="18" y="58"/>
                </a:lnTo>
                <a:lnTo>
                  <a:pt x="20" y="58"/>
                </a:lnTo>
                <a:lnTo>
                  <a:pt x="23" y="58"/>
                </a:lnTo>
                <a:lnTo>
                  <a:pt x="25" y="55"/>
                </a:lnTo>
                <a:lnTo>
                  <a:pt x="27" y="52"/>
                </a:lnTo>
                <a:lnTo>
                  <a:pt x="31" y="49"/>
                </a:lnTo>
                <a:lnTo>
                  <a:pt x="38" y="46"/>
                </a:lnTo>
                <a:lnTo>
                  <a:pt x="45" y="40"/>
                </a:lnTo>
                <a:lnTo>
                  <a:pt x="53" y="34"/>
                </a:lnTo>
                <a:lnTo>
                  <a:pt x="62" y="27"/>
                </a:lnTo>
                <a:lnTo>
                  <a:pt x="71" y="18"/>
                </a:lnTo>
                <a:lnTo>
                  <a:pt x="80" y="12"/>
                </a:lnTo>
                <a:lnTo>
                  <a:pt x="89" y="9"/>
                </a:lnTo>
                <a:lnTo>
                  <a:pt x="93" y="3"/>
                </a:lnTo>
                <a:lnTo>
                  <a:pt x="100" y="0"/>
                </a:lnTo>
                <a:lnTo>
                  <a:pt x="104" y="0"/>
                </a:lnTo>
                <a:lnTo>
                  <a:pt x="106" y="0"/>
                </a:lnTo>
                <a:lnTo>
                  <a:pt x="109" y="0"/>
                </a:lnTo>
                <a:lnTo>
                  <a:pt x="111" y="3"/>
                </a:lnTo>
                <a:lnTo>
                  <a:pt x="109" y="6"/>
                </a:lnTo>
                <a:lnTo>
                  <a:pt x="106" y="9"/>
                </a:lnTo>
                <a:lnTo>
                  <a:pt x="104" y="15"/>
                </a:lnTo>
                <a:lnTo>
                  <a:pt x="98" y="21"/>
                </a:lnTo>
                <a:lnTo>
                  <a:pt x="93" y="27"/>
                </a:lnTo>
                <a:lnTo>
                  <a:pt x="84" y="37"/>
                </a:lnTo>
                <a:lnTo>
                  <a:pt x="76" y="49"/>
                </a:lnTo>
                <a:lnTo>
                  <a:pt x="67" y="58"/>
                </a:lnTo>
                <a:lnTo>
                  <a:pt x="58" y="67"/>
                </a:lnTo>
                <a:lnTo>
                  <a:pt x="49" y="77"/>
                </a:lnTo>
                <a:lnTo>
                  <a:pt x="42" y="83"/>
                </a:lnTo>
                <a:lnTo>
                  <a:pt x="38" y="86"/>
                </a:lnTo>
                <a:lnTo>
                  <a:pt x="31" y="89"/>
                </a:lnTo>
                <a:lnTo>
                  <a:pt x="29" y="92"/>
                </a:lnTo>
                <a:lnTo>
                  <a:pt x="25" y="92"/>
                </a:lnTo>
                <a:lnTo>
                  <a:pt x="25" y="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0" name="Freeform 328">
            <a:extLst>
              <a:ext uri="{FF2B5EF4-FFF2-40B4-BE49-F238E27FC236}">
                <a16:creationId xmlns:a16="http://schemas.microsoft.com/office/drawing/2014/main" xmlns="" id="{9DB48997-96D2-40B6-A320-420F0989166A}"/>
              </a:ext>
            </a:extLst>
          </p:cNvPr>
          <p:cNvSpPr>
            <a:spLocks/>
          </p:cNvSpPr>
          <p:nvPr/>
        </p:nvSpPr>
        <p:spPr bwMode="auto">
          <a:xfrm>
            <a:off x="3172877" y="1010603"/>
            <a:ext cx="449298" cy="418811"/>
          </a:xfrm>
          <a:custGeom>
            <a:avLst/>
            <a:gdLst>
              <a:gd name="T0" fmla="*/ 0 w 71"/>
              <a:gd name="T1" fmla="*/ 3 h 43"/>
              <a:gd name="T2" fmla="*/ 3 w 71"/>
              <a:gd name="T3" fmla="*/ 0 h 43"/>
              <a:gd name="T4" fmla="*/ 3 w 71"/>
              <a:gd name="T5" fmla="*/ 0 h 43"/>
              <a:gd name="T6" fmla="*/ 5 w 71"/>
              <a:gd name="T7" fmla="*/ 0 h 43"/>
              <a:gd name="T8" fmla="*/ 7 w 71"/>
              <a:gd name="T9" fmla="*/ 0 h 43"/>
              <a:gd name="T10" fmla="*/ 11 w 71"/>
              <a:gd name="T11" fmla="*/ 0 h 43"/>
              <a:gd name="T12" fmla="*/ 14 w 71"/>
              <a:gd name="T13" fmla="*/ 0 h 43"/>
              <a:gd name="T14" fmla="*/ 20 w 71"/>
              <a:gd name="T15" fmla="*/ 0 h 43"/>
              <a:gd name="T16" fmla="*/ 25 w 71"/>
              <a:gd name="T17" fmla="*/ 0 h 43"/>
              <a:gd name="T18" fmla="*/ 36 w 71"/>
              <a:gd name="T19" fmla="*/ 3 h 43"/>
              <a:gd name="T20" fmla="*/ 44 w 71"/>
              <a:gd name="T21" fmla="*/ 6 h 43"/>
              <a:gd name="T22" fmla="*/ 53 w 71"/>
              <a:gd name="T23" fmla="*/ 6 h 43"/>
              <a:gd name="T24" fmla="*/ 60 w 71"/>
              <a:gd name="T25" fmla="*/ 9 h 43"/>
              <a:gd name="T26" fmla="*/ 67 w 71"/>
              <a:gd name="T27" fmla="*/ 15 h 43"/>
              <a:gd name="T28" fmla="*/ 69 w 71"/>
              <a:gd name="T29" fmla="*/ 18 h 43"/>
              <a:gd name="T30" fmla="*/ 71 w 71"/>
              <a:gd name="T31" fmla="*/ 21 h 43"/>
              <a:gd name="T32" fmla="*/ 71 w 71"/>
              <a:gd name="T33" fmla="*/ 27 h 43"/>
              <a:gd name="T34" fmla="*/ 71 w 71"/>
              <a:gd name="T35" fmla="*/ 30 h 43"/>
              <a:gd name="T36" fmla="*/ 71 w 71"/>
              <a:gd name="T37" fmla="*/ 33 h 43"/>
              <a:gd name="T38" fmla="*/ 71 w 71"/>
              <a:gd name="T39" fmla="*/ 37 h 43"/>
              <a:gd name="T40" fmla="*/ 71 w 71"/>
              <a:gd name="T41" fmla="*/ 40 h 43"/>
              <a:gd name="T42" fmla="*/ 69 w 71"/>
              <a:gd name="T43" fmla="*/ 40 h 43"/>
              <a:gd name="T44" fmla="*/ 64 w 71"/>
              <a:gd name="T45" fmla="*/ 40 h 43"/>
              <a:gd name="T46" fmla="*/ 60 w 71"/>
              <a:gd name="T47" fmla="*/ 43 h 43"/>
              <a:gd name="T48" fmla="*/ 55 w 71"/>
              <a:gd name="T49" fmla="*/ 43 h 43"/>
              <a:gd name="T50" fmla="*/ 49 w 71"/>
              <a:gd name="T51" fmla="*/ 40 h 43"/>
              <a:gd name="T52" fmla="*/ 40 w 71"/>
              <a:gd name="T53" fmla="*/ 37 h 43"/>
              <a:gd name="T54" fmla="*/ 33 w 71"/>
              <a:gd name="T55" fmla="*/ 30 h 43"/>
              <a:gd name="T56" fmla="*/ 22 w 71"/>
              <a:gd name="T57" fmla="*/ 24 h 43"/>
              <a:gd name="T58" fmla="*/ 18 w 71"/>
              <a:gd name="T59" fmla="*/ 21 h 43"/>
              <a:gd name="T60" fmla="*/ 14 w 71"/>
              <a:gd name="T61" fmla="*/ 15 h 43"/>
              <a:gd name="T62" fmla="*/ 9 w 71"/>
              <a:gd name="T63" fmla="*/ 12 h 43"/>
              <a:gd name="T64" fmla="*/ 7 w 71"/>
              <a:gd name="T65" fmla="*/ 9 h 43"/>
              <a:gd name="T66" fmla="*/ 5 w 71"/>
              <a:gd name="T67" fmla="*/ 6 h 43"/>
              <a:gd name="T68" fmla="*/ 3 w 71"/>
              <a:gd name="T69" fmla="*/ 6 h 43"/>
              <a:gd name="T70" fmla="*/ 3 w 71"/>
              <a:gd name="T71" fmla="*/ 3 h 43"/>
              <a:gd name="T72" fmla="*/ 0 w 71"/>
              <a:gd name="T73" fmla="*/ 3 h 43"/>
              <a:gd name="T74" fmla="*/ 0 w 71"/>
              <a:gd name="T75" fmla="*/ 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1" h="43">
                <a:moveTo>
                  <a:pt x="0" y="3"/>
                </a:moveTo>
                <a:lnTo>
                  <a:pt x="3" y="0"/>
                </a:lnTo>
                <a:lnTo>
                  <a:pt x="3" y="0"/>
                </a:lnTo>
                <a:lnTo>
                  <a:pt x="5" y="0"/>
                </a:lnTo>
                <a:lnTo>
                  <a:pt x="7" y="0"/>
                </a:lnTo>
                <a:lnTo>
                  <a:pt x="11" y="0"/>
                </a:lnTo>
                <a:lnTo>
                  <a:pt x="14" y="0"/>
                </a:lnTo>
                <a:lnTo>
                  <a:pt x="20" y="0"/>
                </a:lnTo>
                <a:lnTo>
                  <a:pt x="25" y="0"/>
                </a:lnTo>
                <a:lnTo>
                  <a:pt x="36" y="3"/>
                </a:lnTo>
                <a:lnTo>
                  <a:pt x="44" y="6"/>
                </a:lnTo>
                <a:lnTo>
                  <a:pt x="53" y="6"/>
                </a:lnTo>
                <a:lnTo>
                  <a:pt x="60" y="9"/>
                </a:lnTo>
                <a:lnTo>
                  <a:pt x="67" y="15"/>
                </a:lnTo>
                <a:lnTo>
                  <a:pt x="69" y="18"/>
                </a:lnTo>
                <a:lnTo>
                  <a:pt x="71" y="21"/>
                </a:lnTo>
                <a:lnTo>
                  <a:pt x="71" y="27"/>
                </a:lnTo>
                <a:lnTo>
                  <a:pt x="71" y="30"/>
                </a:lnTo>
                <a:lnTo>
                  <a:pt x="71" y="33"/>
                </a:lnTo>
                <a:lnTo>
                  <a:pt x="71" y="37"/>
                </a:lnTo>
                <a:lnTo>
                  <a:pt x="71" y="40"/>
                </a:lnTo>
                <a:lnTo>
                  <a:pt x="69" y="40"/>
                </a:lnTo>
                <a:lnTo>
                  <a:pt x="64" y="40"/>
                </a:lnTo>
                <a:lnTo>
                  <a:pt x="60" y="43"/>
                </a:lnTo>
                <a:lnTo>
                  <a:pt x="55" y="43"/>
                </a:lnTo>
                <a:lnTo>
                  <a:pt x="49" y="40"/>
                </a:lnTo>
                <a:lnTo>
                  <a:pt x="40" y="37"/>
                </a:lnTo>
                <a:lnTo>
                  <a:pt x="33" y="30"/>
                </a:lnTo>
                <a:lnTo>
                  <a:pt x="22" y="24"/>
                </a:lnTo>
                <a:lnTo>
                  <a:pt x="18" y="21"/>
                </a:lnTo>
                <a:lnTo>
                  <a:pt x="14" y="15"/>
                </a:lnTo>
                <a:lnTo>
                  <a:pt x="9" y="12"/>
                </a:lnTo>
                <a:lnTo>
                  <a:pt x="7" y="9"/>
                </a:lnTo>
                <a:lnTo>
                  <a:pt x="5" y="6"/>
                </a:lnTo>
                <a:lnTo>
                  <a:pt x="3" y="6"/>
                </a:lnTo>
                <a:lnTo>
                  <a:pt x="3" y="3"/>
                </a:lnTo>
                <a:lnTo>
                  <a:pt x="0" y="3"/>
                </a:lnTo>
                <a:lnTo>
                  <a:pt x="0" y="3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1" name="Freeform 330">
            <a:extLst>
              <a:ext uri="{FF2B5EF4-FFF2-40B4-BE49-F238E27FC236}">
                <a16:creationId xmlns:a16="http://schemas.microsoft.com/office/drawing/2014/main" xmlns="" id="{4197BA05-BD49-433A-9A45-AC827F0F29E4}"/>
              </a:ext>
            </a:extLst>
          </p:cNvPr>
          <p:cNvSpPr>
            <a:spLocks/>
          </p:cNvSpPr>
          <p:nvPr/>
        </p:nvSpPr>
        <p:spPr bwMode="auto">
          <a:xfrm>
            <a:off x="6947023" y="575766"/>
            <a:ext cx="835311" cy="1110327"/>
          </a:xfrm>
          <a:custGeom>
            <a:avLst/>
            <a:gdLst>
              <a:gd name="T0" fmla="*/ 77 w 132"/>
              <a:gd name="T1" fmla="*/ 74 h 114"/>
              <a:gd name="T2" fmla="*/ 64 w 132"/>
              <a:gd name="T3" fmla="*/ 83 h 114"/>
              <a:gd name="T4" fmla="*/ 53 w 132"/>
              <a:gd name="T5" fmla="*/ 90 h 114"/>
              <a:gd name="T6" fmla="*/ 42 w 132"/>
              <a:gd name="T7" fmla="*/ 99 h 114"/>
              <a:gd name="T8" fmla="*/ 29 w 132"/>
              <a:gd name="T9" fmla="*/ 105 h 114"/>
              <a:gd name="T10" fmla="*/ 24 w 132"/>
              <a:gd name="T11" fmla="*/ 108 h 114"/>
              <a:gd name="T12" fmla="*/ 18 w 132"/>
              <a:gd name="T13" fmla="*/ 111 h 114"/>
              <a:gd name="T14" fmla="*/ 13 w 132"/>
              <a:gd name="T15" fmla="*/ 111 h 114"/>
              <a:gd name="T16" fmla="*/ 9 w 132"/>
              <a:gd name="T17" fmla="*/ 114 h 114"/>
              <a:gd name="T18" fmla="*/ 7 w 132"/>
              <a:gd name="T19" fmla="*/ 114 h 114"/>
              <a:gd name="T20" fmla="*/ 4 w 132"/>
              <a:gd name="T21" fmla="*/ 114 h 114"/>
              <a:gd name="T22" fmla="*/ 2 w 132"/>
              <a:gd name="T23" fmla="*/ 114 h 114"/>
              <a:gd name="T24" fmla="*/ 0 w 132"/>
              <a:gd name="T25" fmla="*/ 111 h 114"/>
              <a:gd name="T26" fmla="*/ 0 w 132"/>
              <a:gd name="T27" fmla="*/ 111 h 114"/>
              <a:gd name="T28" fmla="*/ 0 w 132"/>
              <a:gd name="T29" fmla="*/ 111 h 114"/>
              <a:gd name="T30" fmla="*/ 0 w 132"/>
              <a:gd name="T31" fmla="*/ 108 h 114"/>
              <a:gd name="T32" fmla="*/ 0 w 132"/>
              <a:gd name="T33" fmla="*/ 108 h 114"/>
              <a:gd name="T34" fmla="*/ 2 w 132"/>
              <a:gd name="T35" fmla="*/ 105 h 114"/>
              <a:gd name="T36" fmla="*/ 4 w 132"/>
              <a:gd name="T37" fmla="*/ 105 h 114"/>
              <a:gd name="T38" fmla="*/ 7 w 132"/>
              <a:gd name="T39" fmla="*/ 102 h 114"/>
              <a:gd name="T40" fmla="*/ 11 w 132"/>
              <a:gd name="T41" fmla="*/ 99 h 114"/>
              <a:gd name="T42" fmla="*/ 18 w 132"/>
              <a:gd name="T43" fmla="*/ 93 h 114"/>
              <a:gd name="T44" fmla="*/ 26 w 132"/>
              <a:gd name="T45" fmla="*/ 86 h 114"/>
              <a:gd name="T46" fmla="*/ 37 w 132"/>
              <a:gd name="T47" fmla="*/ 77 h 114"/>
              <a:gd name="T48" fmla="*/ 49 w 132"/>
              <a:gd name="T49" fmla="*/ 68 h 114"/>
              <a:gd name="T50" fmla="*/ 57 w 132"/>
              <a:gd name="T51" fmla="*/ 56 h 114"/>
              <a:gd name="T52" fmla="*/ 66 w 132"/>
              <a:gd name="T53" fmla="*/ 46 h 114"/>
              <a:gd name="T54" fmla="*/ 75 w 132"/>
              <a:gd name="T55" fmla="*/ 37 h 114"/>
              <a:gd name="T56" fmla="*/ 79 w 132"/>
              <a:gd name="T57" fmla="*/ 28 h 114"/>
              <a:gd name="T58" fmla="*/ 84 w 132"/>
              <a:gd name="T59" fmla="*/ 22 h 114"/>
              <a:gd name="T60" fmla="*/ 86 w 132"/>
              <a:gd name="T61" fmla="*/ 16 h 114"/>
              <a:gd name="T62" fmla="*/ 86 w 132"/>
              <a:gd name="T63" fmla="*/ 9 h 114"/>
              <a:gd name="T64" fmla="*/ 86 w 132"/>
              <a:gd name="T65" fmla="*/ 6 h 114"/>
              <a:gd name="T66" fmla="*/ 84 w 132"/>
              <a:gd name="T67" fmla="*/ 6 h 114"/>
              <a:gd name="T68" fmla="*/ 86 w 132"/>
              <a:gd name="T69" fmla="*/ 3 h 114"/>
              <a:gd name="T70" fmla="*/ 86 w 132"/>
              <a:gd name="T71" fmla="*/ 0 h 114"/>
              <a:gd name="T72" fmla="*/ 90 w 132"/>
              <a:gd name="T73" fmla="*/ 0 h 114"/>
              <a:gd name="T74" fmla="*/ 95 w 132"/>
              <a:gd name="T75" fmla="*/ 0 h 114"/>
              <a:gd name="T76" fmla="*/ 99 w 132"/>
              <a:gd name="T77" fmla="*/ 0 h 114"/>
              <a:gd name="T78" fmla="*/ 106 w 132"/>
              <a:gd name="T79" fmla="*/ 0 h 114"/>
              <a:gd name="T80" fmla="*/ 115 w 132"/>
              <a:gd name="T81" fmla="*/ 3 h 114"/>
              <a:gd name="T82" fmla="*/ 119 w 132"/>
              <a:gd name="T83" fmla="*/ 6 h 114"/>
              <a:gd name="T84" fmla="*/ 124 w 132"/>
              <a:gd name="T85" fmla="*/ 9 h 114"/>
              <a:gd name="T86" fmla="*/ 126 w 132"/>
              <a:gd name="T87" fmla="*/ 9 h 114"/>
              <a:gd name="T88" fmla="*/ 128 w 132"/>
              <a:gd name="T89" fmla="*/ 9 h 114"/>
              <a:gd name="T90" fmla="*/ 130 w 132"/>
              <a:gd name="T91" fmla="*/ 13 h 114"/>
              <a:gd name="T92" fmla="*/ 132 w 132"/>
              <a:gd name="T93" fmla="*/ 16 h 114"/>
              <a:gd name="T94" fmla="*/ 132 w 132"/>
              <a:gd name="T95" fmla="*/ 16 h 114"/>
              <a:gd name="T96" fmla="*/ 130 w 132"/>
              <a:gd name="T97" fmla="*/ 19 h 114"/>
              <a:gd name="T98" fmla="*/ 128 w 132"/>
              <a:gd name="T99" fmla="*/ 22 h 114"/>
              <a:gd name="T100" fmla="*/ 126 w 132"/>
              <a:gd name="T101" fmla="*/ 22 h 114"/>
              <a:gd name="T102" fmla="*/ 124 w 132"/>
              <a:gd name="T103" fmla="*/ 25 h 114"/>
              <a:gd name="T104" fmla="*/ 121 w 132"/>
              <a:gd name="T105" fmla="*/ 31 h 114"/>
              <a:gd name="T106" fmla="*/ 117 w 132"/>
              <a:gd name="T107" fmla="*/ 34 h 114"/>
              <a:gd name="T108" fmla="*/ 113 w 132"/>
              <a:gd name="T109" fmla="*/ 40 h 114"/>
              <a:gd name="T110" fmla="*/ 104 w 132"/>
              <a:gd name="T111" fmla="*/ 50 h 114"/>
              <a:gd name="T112" fmla="*/ 97 w 132"/>
              <a:gd name="T113" fmla="*/ 56 h 114"/>
              <a:gd name="T114" fmla="*/ 86 w 132"/>
              <a:gd name="T115" fmla="*/ 65 h 114"/>
              <a:gd name="T116" fmla="*/ 77 w 132"/>
              <a:gd name="T117" fmla="*/ 74 h 114"/>
              <a:gd name="T118" fmla="*/ 77 w 132"/>
              <a:gd name="T119" fmla="*/ 74 h 1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2" h="114">
                <a:moveTo>
                  <a:pt x="77" y="74"/>
                </a:moveTo>
                <a:lnTo>
                  <a:pt x="64" y="83"/>
                </a:lnTo>
                <a:lnTo>
                  <a:pt x="53" y="90"/>
                </a:lnTo>
                <a:lnTo>
                  <a:pt x="42" y="99"/>
                </a:lnTo>
                <a:lnTo>
                  <a:pt x="29" y="105"/>
                </a:lnTo>
                <a:lnTo>
                  <a:pt x="24" y="108"/>
                </a:lnTo>
                <a:lnTo>
                  <a:pt x="18" y="111"/>
                </a:lnTo>
                <a:lnTo>
                  <a:pt x="13" y="111"/>
                </a:lnTo>
                <a:lnTo>
                  <a:pt x="9" y="114"/>
                </a:lnTo>
                <a:lnTo>
                  <a:pt x="7" y="114"/>
                </a:lnTo>
                <a:lnTo>
                  <a:pt x="4" y="114"/>
                </a:lnTo>
                <a:lnTo>
                  <a:pt x="2" y="114"/>
                </a:lnTo>
                <a:lnTo>
                  <a:pt x="0" y="111"/>
                </a:lnTo>
                <a:lnTo>
                  <a:pt x="0" y="111"/>
                </a:lnTo>
                <a:lnTo>
                  <a:pt x="0" y="111"/>
                </a:lnTo>
                <a:lnTo>
                  <a:pt x="0" y="108"/>
                </a:lnTo>
                <a:lnTo>
                  <a:pt x="0" y="108"/>
                </a:lnTo>
                <a:lnTo>
                  <a:pt x="2" y="105"/>
                </a:lnTo>
                <a:lnTo>
                  <a:pt x="4" y="105"/>
                </a:lnTo>
                <a:lnTo>
                  <a:pt x="7" y="102"/>
                </a:lnTo>
                <a:lnTo>
                  <a:pt x="11" y="99"/>
                </a:lnTo>
                <a:lnTo>
                  <a:pt x="18" y="93"/>
                </a:lnTo>
                <a:lnTo>
                  <a:pt x="26" y="86"/>
                </a:lnTo>
                <a:lnTo>
                  <a:pt x="37" y="77"/>
                </a:lnTo>
                <a:lnTo>
                  <a:pt x="49" y="68"/>
                </a:lnTo>
                <a:lnTo>
                  <a:pt x="57" y="56"/>
                </a:lnTo>
                <a:lnTo>
                  <a:pt x="66" y="46"/>
                </a:lnTo>
                <a:lnTo>
                  <a:pt x="75" y="37"/>
                </a:lnTo>
                <a:lnTo>
                  <a:pt x="79" y="28"/>
                </a:lnTo>
                <a:lnTo>
                  <a:pt x="84" y="22"/>
                </a:lnTo>
                <a:lnTo>
                  <a:pt x="86" y="16"/>
                </a:lnTo>
                <a:lnTo>
                  <a:pt x="86" y="9"/>
                </a:lnTo>
                <a:lnTo>
                  <a:pt x="86" y="6"/>
                </a:lnTo>
                <a:lnTo>
                  <a:pt x="84" y="6"/>
                </a:lnTo>
                <a:lnTo>
                  <a:pt x="86" y="3"/>
                </a:lnTo>
                <a:lnTo>
                  <a:pt x="86" y="0"/>
                </a:lnTo>
                <a:lnTo>
                  <a:pt x="90" y="0"/>
                </a:lnTo>
                <a:lnTo>
                  <a:pt x="95" y="0"/>
                </a:lnTo>
                <a:lnTo>
                  <a:pt x="99" y="0"/>
                </a:lnTo>
                <a:lnTo>
                  <a:pt x="106" y="0"/>
                </a:lnTo>
                <a:lnTo>
                  <a:pt x="115" y="3"/>
                </a:lnTo>
                <a:lnTo>
                  <a:pt x="119" y="6"/>
                </a:lnTo>
                <a:lnTo>
                  <a:pt x="124" y="9"/>
                </a:lnTo>
                <a:lnTo>
                  <a:pt x="126" y="9"/>
                </a:lnTo>
                <a:lnTo>
                  <a:pt x="128" y="9"/>
                </a:lnTo>
                <a:lnTo>
                  <a:pt x="130" y="13"/>
                </a:lnTo>
                <a:lnTo>
                  <a:pt x="132" y="16"/>
                </a:lnTo>
                <a:lnTo>
                  <a:pt x="132" y="16"/>
                </a:lnTo>
                <a:lnTo>
                  <a:pt x="130" y="19"/>
                </a:lnTo>
                <a:lnTo>
                  <a:pt x="128" y="22"/>
                </a:lnTo>
                <a:lnTo>
                  <a:pt x="126" y="22"/>
                </a:lnTo>
                <a:lnTo>
                  <a:pt x="124" y="25"/>
                </a:lnTo>
                <a:lnTo>
                  <a:pt x="121" y="31"/>
                </a:lnTo>
                <a:lnTo>
                  <a:pt x="117" y="34"/>
                </a:lnTo>
                <a:lnTo>
                  <a:pt x="113" y="40"/>
                </a:lnTo>
                <a:lnTo>
                  <a:pt x="104" y="50"/>
                </a:lnTo>
                <a:lnTo>
                  <a:pt x="97" y="56"/>
                </a:lnTo>
                <a:lnTo>
                  <a:pt x="86" y="65"/>
                </a:lnTo>
                <a:lnTo>
                  <a:pt x="77" y="74"/>
                </a:lnTo>
                <a:lnTo>
                  <a:pt x="77" y="7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2" name="Freeform 332">
            <a:extLst>
              <a:ext uri="{FF2B5EF4-FFF2-40B4-BE49-F238E27FC236}">
                <a16:creationId xmlns:a16="http://schemas.microsoft.com/office/drawing/2014/main" xmlns="" id="{F6C8D6DA-0BBA-45F9-A6C4-3D8E9C0C6825}"/>
              </a:ext>
            </a:extLst>
          </p:cNvPr>
          <p:cNvSpPr>
            <a:spLocks/>
          </p:cNvSpPr>
          <p:nvPr/>
        </p:nvSpPr>
        <p:spPr bwMode="auto">
          <a:xfrm>
            <a:off x="7225460" y="1267283"/>
            <a:ext cx="2024996" cy="935013"/>
          </a:xfrm>
          <a:custGeom>
            <a:avLst/>
            <a:gdLst>
              <a:gd name="T0" fmla="*/ 181 w 320"/>
              <a:gd name="T1" fmla="*/ 77 h 96"/>
              <a:gd name="T2" fmla="*/ 139 w 320"/>
              <a:gd name="T3" fmla="*/ 59 h 96"/>
              <a:gd name="T4" fmla="*/ 97 w 320"/>
              <a:gd name="T5" fmla="*/ 43 h 96"/>
              <a:gd name="T6" fmla="*/ 75 w 320"/>
              <a:gd name="T7" fmla="*/ 34 h 96"/>
              <a:gd name="T8" fmla="*/ 53 w 320"/>
              <a:gd name="T9" fmla="*/ 25 h 96"/>
              <a:gd name="T10" fmla="*/ 27 w 320"/>
              <a:gd name="T11" fmla="*/ 19 h 96"/>
              <a:gd name="T12" fmla="*/ 0 w 320"/>
              <a:gd name="T13" fmla="*/ 9 h 96"/>
              <a:gd name="T14" fmla="*/ 9 w 320"/>
              <a:gd name="T15" fmla="*/ 0 h 96"/>
              <a:gd name="T16" fmla="*/ 20 w 320"/>
              <a:gd name="T17" fmla="*/ 0 h 96"/>
              <a:gd name="T18" fmla="*/ 31 w 320"/>
              <a:gd name="T19" fmla="*/ 0 h 96"/>
              <a:gd name="T20" fmla="*/ 42 w 320"/>
              <a:gd name="T21" fmla="*/ 3 h 96"/>
              <a:gd name="T22" fmla="*/ 49 w 320"/>
              <a:gd name="T23" fmla="*/ 6 h 96"/>
              <a:gd name="T24" fmla="*/ 53 w 320"/>
              <a:gd name="T25" fmla="*/ 6 h 96"/>
              <a:gd name="T26" fmla="*/ 57 w 320"/>
              <a:gd name="T27" fmla="*/ 9 h 96"/>
              <a:gd name="T28" fmla="*/ 62 w 320"/>
              <a:gd name="T29" fmla="*/ 9 h 96"/>
              <a:gd name="T30" fmla="*/ 66 w 320"/>
              <a:gd name="T31" fmla="*/ 12 h 96"/>
              <a:gd name="T32" fmla="*/ 77 w 320"/>
              <a:gd name="T33" fmla="*/ 15 h 96"/>
              <a:gd name="T34" fmla="*/ 91 w 320"/>
              <a:gd name="T35" fmla="*/ 19 h 96"/>
              <a:gd name="T36" fmla="*/ 106 w 320"/>
              <a:gd name="T37" fmla="*/ 25 h 96"/>
              <a:gd name="T38" fmla="*/ 122 w 320"/>
              <a:gd name="T39" fmla="*/ 31 h 96"/>
              <a:gd name="T40" fmla="*/ 139 w 320"/>
              <a:gd name="T41" fmla="*/ 37 h 96"/>
              <a:gd name="T42" fmla="*/ 159 w 320"/>
              <a:gd name="T43" fmla="*/ 40 h 96"/>
              <a:gd name="T44" fmla="*/ 177 w 320"/>
              <a:gd name="T45" fmla="*/ 49 h 96"/>
              <a:gd name="T46" fmla="*/ 194 w 320"/>
              <a:gd name="T47" fmla="*/ 52 h 96"/>
              <a:gd name="T48" fmla="*/ 212 w 320"/>
              <a:gd name="T49" fmla="*/ 59 h 96"/>
              <a:gd name="T50" fmla="*/ 230 w 320"/>
              <a:gd name="T51" fmla="*/ 62 h 96"/>
              <a:gd name="T52" fmla="*/ 245 w 320"/>
              <a:gd name="T53" fmla="*/ 65 h 96"/>
              <a:gd name="T54" fmla="*/ 261 w 320"/>
              <a:gd name="T55" fmla="*/ 68 h 96"/>
              <a:gd name="T56" fmla="*/ 291 w 320"/>
              <a:gd name="T57" fmla="*/ 74 h 96"/>
              <a:gd name="T58" fmla="*/ 298 w 320"/>
              <a:gd name="T59" fmla="*/ 74 h 96"/>
              <a:gd name="T60" fmla="*/ 305 w 320"/>
              <a:gd name="T61" fmla="*/ 74 h 96"/>
              <a:gd name="T62" fmla="*/ 309 w 320"/>
              <a:gd name="T63" fmla="*/ 77 h 96"/>
              <a:gd name="T64" fmla="*/ 314 w 320"/>
              <a:gd name="T65" fmla="*/ 77 h 96"/>
              <a:gd name="T66" fmla="*/ 316 w 320"/>
              <a:gd name="T67" fmla="*/ 77 h 96"/>
              <a:gd name="T68" fmla="*/ 318 w 320"/>
              <a:gd name="T69" fmla="*/ 80 h 96"/>
              <a:gd name="T70" fmla="*/ 320 w 320"/>
              <a:gd name="T71" fmla="*/ 80 h 96"/>
              <a:gd name="T72" fmla="*/ 320 w 320"/>
              <a:gd name="T73" fmla="*/ 83 h 96"/>
              <a:gd name="T74" fmla="*/ 320 w 320"/>
              <a:gd name="T75" fmla="*/ 83 h 96"/>
              <a:gd name="T76" fmla="*/ 318 w 320"/>
              <a:gd name="T77" fmla="*/ 83 h 96"/>
              <a:gd name="T78" fmla="*/ 316 w 320"/>
              <a:gd name="T79" fmla="*/ 86 h 96"/>
              <a:gd name="T80" fmla="*/ 311 w 320"/>
              <a:gd name="T81" fmla="*/ 86 h 96"/>
              <a:gd name="T82" fmla="*/ 307 w 320"/>
              <a:gd name="T83" fmla="*/ 86 h 96"/>
              <a:gd name="T84" fmla="*/ 300 w 320"/>
              <a:gd name="T85" fmla="*/ 89 h 96"/>
              <a:gd name="T86" fmla="*/ 294 w 320"/>
              <a:gd name="T87" fmla="*/ 89 h 96"/>
              <a:gd name="T88" fmla="*/ 285 w 320"/>
              <a:gd name="T89" fmla="*/ 89 h 96"/>
              <a:gd name="T90" fmla="*/ 276 w 320"/>
              <a:gd name="T91" fmla="*/ 92 h 96"/>
              <a:gd name="T92" fmla="*/ 267 w 320"/>
              <a:gd name="T93" fmla="*/ 92 h 96"/>
              <a:gd name="T94" fmla="*/ 261 w 320"/>
              <a:gd name="T95" fmla="*/ 92 h 96"/>
              <a:gd name="T96" fmla="*/ 254 w 320"/>
              <a:gd name="T97" fmla="*/ 96 h 96"/>
              <a:gd name="T98" fmla="*/ 247 w 320"/>
              <a:gd name="T99" fmla="*/ 96 h 96"/>
              <a:gd name="T100" fmla="*/ 243 w 320"/>
              <a:gd name="T101" fmla="*/ 96 h 96"/>
              <a:gd name="T102" fmla="*/ 238 w 320"/>
              <a:gd name="T103" fmla="*/ 96 h 96"/>
              <a:gd name="T104" fmla="*/ 234 w 320"/>
              <a:gd name="T105" fmla="*/ 96 h 96"/>
              <a:gd name="T106" fmla="*/ 230 w 320"/>
              <a:gd name="T107" fmla="*/ 92 h 96"/>
              <a:gd name="T108" fmla="*/ 225 w 320"/>
              <a:gd name="T109" fmla="*/ 92 h 96"/>
              <a:gd name="T110" fmla="*/ 221 w 320"/>
              <a:gd name="T111" fmla="*/ 92 h 96"/>
              <a:gd name="T112" fmla="*/ 214 w 320"/>
              <a:gd name="T113" fmla="*/ 89 h 96"/>
              <a:gd name="T114" fmla="*/ 208 w 320"/>
              <a:gd name="T115" fmla="*/ 86 h 96"/>
              <a:gd name="T116" fmla="*/ 199 w 320"/>
              <a:gd name="T117" fmla="*/ 83 h 96"/>
              <a:gd name="T118" fmla="*/ 190 w 320"/>
              <a:gd name="T119" fmla="*/ 80 h 96"/>
              <a:gd name="T120" fmla="*/ 181 w 320"/>
              <a:gd name="T121" fmla="*/ 77 h 96"/>
              <a:gd name="T122" fmla="*/ 181 w 320"/>
              <a:gd name="T123" fmla="*/ 77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0" h="96">
                <a:moveTo>
                  <a:pt x="181" y="77"/>
                </a:moveTo>
                <a:lnTo>
                  <a:pt x="139" y="59"/>
                </a:lnTo>
                <a:lnTo>
                  <a:pt x="97" y="43"/>
                </a:lnTo>
                <a:lnTo>
                  <a:pt x="75" y="34"/>
                </a:lnTo>
                <a:lnTo>
                  <a:pt x="53" y="25"/>
                </a:lnTo>
                <a:lnTo>
                  <a:pt x="27" y="19"/>
                </a:lnTo>
                <a:lnTo>
                  <a:pt x="0" y="9"/>
                </a:lnTo>
                <a:lnTo>
                  <a:pt x="9" y="0"/>
                </a:lnTo>
                <a:lnTo>
                  <a:pt x="20" y="0"/>
                </a:lnTo>
                <a:lnTo>
                  <a:pt x="31" y="0"/>
                </a:lnTo>
                <a:lnTo>
                  <a:pt x="42" y="3"/>
                </a:lnTo>
                <a:lnTo>
                  <a:pt x="49" y="6"/>
                </a:lnTo>
                <a:lnTo>
                  <a:pt x="53" y="6"/>
                </a:lnTo>
                <a:lnTo>
                  <a:pt x="57" y="9"/>
                </a:lnTo>
                <a:lnTo>
                  <a:pt x="62" y="9"/>
                </a:lnTo>
                <a:lnTo>
                  <a:pt x="66" y="12"/>
                </a:lnTo>
                <a:lnTo>
                  <a:pt x="77" y="15"/>
                </a:lnTo>
                <a:lnTo>
                  <a:pt x="91" y="19"/>
                </a:lnTo>
                <a:lnTo>
                  <a:pt x="106" y="25"/>
                </a:lnTo>
                <a:lnTo>
                  <a:pt x="122" y="31"/>
                </a:lnTo>
                <a:lnTo>
                  <a:pt x="139" y="37"/>
                </a:lnTo>
                <a:lnTo>
                  <a:pt x="159" y="40"/>
                </a:lnTo>
                <a:lnTo>
                  <a:pt x="177" y="49"/>
                </a:lnTo>
                <a:lnTo>
                  <a:pt x="194" y="52"/>
                </a:lnTo>
                <a:lnTo>
                  <a:pt x="212" y="59"/>
                </a:lnTo>
                <a:lnTo>
                  <a:pt x="230" y="62"/>
                </a:lnTo>
                <a:lnTo>
                  <a:pt x="245" y="65"/>
                </a:lnTo>
                <a:lnTo>
                  <a:pt x="261" y="68"/>
                </a:lnTo>
                <a:lnTo>
                  <a:pt x="291" y="74"/>
                </a:lnTo>
                <a:lnTo>
                  <a:pt x="298" y="74"/>
                </a:lnTo>
                <a:lnTo>
                  <a:pt x="305" y="74"/>
                </a:lnTo>
                <a:lnTo>
                  <a:pt x="309" y="77"/>
                </a:lnTo>
                <a:lnTo>
                  <a:pt x="314" y="77"/>
                </a:lnTo>
                <a:lnTo>
                  <a:pt x="316" y="77"/>
                </a:lnTo>
                <a:lnTo>
                  <a:pt x="318" y="80"/>
                </a:lnTo>
                <a:lnTo>
                  <a:pt x="320" y="80"/>
                </a:lnTo>
                <a:lnTo>
                  <a:pt x="320" y="83"/>
                </a:lnTo>
                <a:lnTo>
                  <a:pt x="320" y="83"/>
                </a:lnTo>
                <a:lnTo>
                  <a:pt x="318" y="83"/>
                </a:lnTo>
                <a:lnTo>
                  <a:pt x="316" y="86"/>
                </a:lnTo>
                <a:lnTo>
                  <a:pt x="311" y="86"/>
                </a:lnTo>
                <a:lnTo>
                  <a:pt x="307" y="86"/>
                </a:lnTo>
                <a:lnTo>
                  <a:pt x="300" y="89"/>
                </a:lnTo>
                <a:lnTo>
                  <a:pt x="294" y="89"/>
                </a:lnTo>
                <a:lnTo>
                  <a:pt x="285" y="89"/>
                </a:lnTo>
                <a:lnTo>
                  <a:pt x="276" y="92"/>
                </a:lnTo>
                <a:lnTo>
                  <a:pt x="267" y="92"/>
                </a:lnTo>
                <a:lnTo>
                  <a:pt x="261" y="92"/>
                </a:lnTo>
                <a:lnTo>
                  <a:pt x="254" y="96"/>
                </a:lnTo>
                <a:lnTo>
                  <a:pt x="247" y="96"/>
                </a:lnTo>
                <a:lnTo>
                  <a:pt x="243" y="96"/>
                </a:lnTo>
                <a:lnTo>
                  <a:pt x="238" y="96"/>
                </a:lnTo>
                <a:lnTo>
                  <a:pt x="234" y="96"/>
                </a:lnTo>
                <a:lnTo>
                  <a:pt x="230" y="92"/>
                </a:lnTo>
                <a:lnTo>
                  <a:pt x="225" y="92"/>
                </a:lnTo>
                <a:lnTo>
                  <a:pt x="221" y="92"/>
                </a:lnTo>
                <a:lnTo>
                  <a:pt x="214" y="89"/>
                </a:lnTo>
                <a:lnTo>
                  <a:pt x="208" y="86"/>
                </a:lnTo>
                <a:lnTo>
                  <a:pt x="199" y="83"/>
                </a:lnTo>
                <a:lnTo>
                  <a:pt x="190" y="80"/>
                </a:lnTo>
                <a:lnTo>
                  <a:pt x="181" y="77"/>
                </a:lnTo>
                <a:lnTo>
                  <a:pt x="181" y="77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3" name="Freeform 333">
            <a:extLst>
              <a:ext uri="{FF2B5EF4-FFF2-40B4-BE49-F238E27FC236}">
                <a16:creationId xmlns:a16="http://schemas.microsoft.com/office/drawing/2014/main" xmlns="" id="{6427D97F-BADC-4DC9-A9F0-B45A9D811D6B}"/>
              </a:ext>
            </a:extLst>
          </p:cNvPr>
          <p:cNvSpPr>
            <a:spLocks/>
          </p:cNvSpPr>
          <p:nvPr/>
        </p:nvSpPr>
        <p:spPr bwMode="auto">
          <a:xfrm>
            <a:off x="7086242" y="2134120"/>
            <a:ext cx="240468" cy="847358"/>
          </a:xfrm>
          <a:custGeom>
            <a:avLst/>
            <a:gdLst>
              <a:gd name="T0" fmla="*/ 29 w 38"/>
              <a:gd name="T1" fmla="*/ 65 h 87"/>
              <a:gd name="T2" fmla="*/ 27 w 38"/>
              <a:gd name="T3" fmla="*/ 53 h 87"/>
              <a:gd name="T4" fmla="*/ 22 w 38"/>
              <a:gd name="T5" fmla="*/ 40 h 87"/>
              <a:gd name="T6" fmla="*/ 18 w 38"/>
              <a:gd name="T7" fmla="*/ 31 h 87"/>
              <a:gd name="T8" fmla="*/ 13 w 38"/>
              <a:gd name="T9" fmla="*/ 19 h 87"/>
              <a:gd name="T10" fmla="*/ 9 w 38"/>
              <a:gd name="T11" fmla="*/ 16 h 87"/>
              <a:gd name="T12" fmla="*/ 7 w 38"/>
              <a:gd name="T13" fmla="*/ 10 h 87"/>
              <a:gd name="T14" fmla="*/ 4 w 38"/>
              <a:gd name="T15" fmla="*/ 7 h 87"/>
              <a:gd name="T16" fmla="*/ 2 w 38"/>
              <a:gd name="T17" fmla="*/ 3 h 87"/>
              <a:gd name="T18" fmla="*/ 2 w 38"/>
              <a:gd name="T19" fmla="*/ 3 h 87"/>
              <a:gd name="T20" fmla="*/ 0 w 38"/>
              <a:gd name="T21" fmla="*/ 0 h 87"/>
              <a:gd name="T22" fmla="*/ 0 w 38"/>
              <a:gd name="T23" fmla="*/ 0 h 87"/>
              <a:gd name="T24" fmla="*/ 0 w 38"/>
              <a:gd name="T25" fmla="*/ 0 h 87"/>
              <a:gd name="T26" fmla="*/ 0 w 38"/>
              <a:gd name="T27" fmla="*/ 3 h 87"/>
              <a:gd name="T28" fmla="*/ 2 w 38"/>
              <a:gd name="T29" fmla="*/ 3 h 87"/>
              <a:gd name="T30" fmla="*/ 4 w 38"/>
              <a:gd name="T31" fmla="*/ 3 h 87"/>
              <a:gd name="T32" fmla="*/ 7 w 38"/>
              <a:gd name="T33" fmla="*/ 0 h 87"/>
              <a:gd name="T34" fmla="*/ 11 w 38"/>
              <a:gd name="T35" fmla="*/ 0 h 87"/>
              <a:gd name="T36" fmla="*/ 15 w 38"/>
              <a:gd name="T37" fmla="*/ 0 h 87"/>
              <a:gd name="T38" fmla="*/ 20 w 38"/>
              <a:gd name="T39" fmla="*/ 0 h 87"/>
              <a:gd name="T40" fmla="*/ 22 w 38"/>
              <a:gd name="T41" fmla="*/ 0 h 87"/>
              <a:gd name="T42" fmla="*/ 27 w 38"/>
              <a:gd name="T43" fmla="*/ 3 h 87"/>
              <a:gd name="T44" fmla="*/ 29 w 38"/>
              <a:gd name="T45" fmla="*/ 3 h 87"/>
              <a:gd name="T46" fmla="*/ 29 w 38"/>
              <a:gd name="T47" fmla="*/ 7 h 87"/>
              <a:gd name="T48" fmla="*/ 31 w 38"/>
              <a:gd name="T49" fmla="*/ 10 h 87"/>
              <a:gd name="T50" fmla="*/ 31 w 38"/>
              <a:gd name="T51" fmla="*/ 13 h 87"/>
              <a:gd name="T52" fmla="*/ 31 w 38"/>
              <a:gd name="T53" fmla="*/ 19 h 87"/>
              <a:gd name="T54" fmla="*/ 33 w 38"/>
              <a:gd name="T55" fmla="*/ 22 h 87"/>
              <a:gd name="T56" fmla="*/ 33 w 38"/>
              <a:gd name="T57" fmla="*/ 31 h 87"/>
              <a:gd name="T58" fmla="*/ 35 w 38"/>
              <a:gd name="T59" fmla="*/ 37 h 87"/>
              <a:gd name="T60" fmla="*/ 35 w 38"/>
              <a:gd name="T61" fmla="*/ 47 h 87"/>
              <a:gd name="T62" fmla="*/ 35 w 38"/>
              <a:gd name="T63" fmla="*/ 56 h 87"/>
              <a:gd name="T64" fmla="*/ 38 w 38"/>
              <a:gd name="T65" fmla="*/ 65 h 87"/>
              <a:gd name="T66" fmla="*/ 38 w 38"/>
              <a:gd name="T67" fmla="*/ 71 h 87"/>
              <a:gd name="T68" fmla="*/ 38 w 38"/>
              <a:gd name="T69" fmla="*/ 77 h 87"/>
              <a:gd name="T70" fmla="*/ 38 w 38"/>
              <a:gd name="T71" fmla="*/ 81 h 87"/>
              <a:gd name="T72" fmla="*/ 38 w 38"/>
              <a:gd name="T73" fmla="*/ 84 h 87"/>
              <a:gd name="T74" fmla="*/ 35 w 38"/>
              <a:gd name="T75" fmla="*/ 87 h 87"/>
              <a:gd name="T76" fmla="*/ 35 w 38"/>
              <a:gd name="T77" fmla="*/ 87 h 87"/>
              <a:gd name="T78" fmla="*/ 35 w 38"/>
              <a:gd name="T79" fmla="*/ 87 h 87"/>
              <a:gd name="T80" fmla="*/ 33 w 38"/>
              <a:gd name="T81" fmla="*/ 81 h 87"/>
              <a:gd name="T82" fmla="*/ 31 w 38"/>
              <a:gd name="T83" fmla="*/ 74 h 87"/>
              <a:gd name="T84" fmla="*/ 29 w 38"/>
              <a:gd name="T85" fmla="*/ 65 h 87"/>
              <a:gd name="T86" fmla="*/ 29 w 38"/>
              <a:gd name="T87" fmla="*/ 65 h 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8" h="87">
                <a:moveTo>
                  <a:pt x="29" y="65"/>
                </a:moveTo>
                <a:lnTo>
                  <a:pt x="27" y="53"/>
                </a:lnTo>
                <a:lnTo>
                  <a:pt x="22" y="40"/>
                </a:lnTo>
                <a:lnTo>
                  <a:pt x="18" y="31"/>
                </a:lnTo>
                <a:lnTo>
                  <a:pt x="13" y="19"/>
                </a:lnTo>
                <a:lnTo>
                  <a:pt x="9" y="16"/>
                </a:lnTo>
                <a:lnTo>
                  <a:pt x="7" y="10"/>
                </a:lnTo>
                <a:lnTo>
                  <a:pt x="4" y="7"/>
                </a:lnTo>
                <a:lnTo>
                  <a:pt x="2" y="3"/>
                </a:lnTo>
                <a:lnTo>
                  <a:pt x="2" y="3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3"/>
                </a:lnTo>
                <a:lnTo>
                  <a:pt x="2" y="3"/>
                </a:lnTo>
                <a:lnTo>
                  <a:pt x="4" y="3"/>
                </a:lnTo>
                <a:lnTo>
                  <a:pt x="7" y="0"/>
                </a:lnTo>
                <a:lnTo>
                  <a:pt x="11" y="0"/>
                </a:lnTo>
                <a:lnTo>
                  <a:pt x="15" y="0"/>
                </a:lnTo>
                <a:lnTo>
                  <a:pt x="20" y="0"/>
                </a:lnTo>
                <a:lnTo>
                  <a:pt x="22" y="0"/>
                </a:lnTo>
                <a:lnTo>
                  <a:pt x="27" y="3"/>
                </a:lnTo>
                <a:lnTo>
                  <a:pt x="29" y="3"/>
                </a:lnTo>
                <a:lnTo>
                  <a:pt x="29" y="7"/>
                </a:lnTo>
                <a:lnTo>
                  <a:pt x="31" y="10"/>
                </a:lnTo>
                <a:lnTo>
                  <a:pt x="31" y="13"/>
                </a:lnTo>
                <a:lnTo>
                  <a:pt x="31" y="19"/>
                </a:lnTo>
                <a:lnTo>
                  <a:pt x="33" y="22"/>
                </a:lnTo>
                <a:lnTo>
                  <a:pt x="33" y="31"/>
                </a:lnTo>
                <a:lnTo>
                  <a:pt x="35" y="37"/>
                </a:lnTo>
                <a:lnTo>
                  <a:pt x="35" y="47"/>
                </a:lnTo>
                <a:lnTo>
                  <a:pt x="35" y="56"/>
                </a:lnTo>
                <a:lnTo>
                  <a:pt x="38" y="65"/>
                </a:lnTo>
                <a:lnTo>
                  <a:pt x="38" y="71"/>
                </a:lnTo>
                <a:lnTo>
                  <a:pt x="38" y="77"/>
                </a:lnTo>
                <a:lnTo>
                  <a:pt x="38" y="81"/>
                </a:lnTo>
                <a:lnTo>
                  <a:pt x="38" y="84"/>
                </a:lnTo>
                <a:lnTo>
                  <a:pt x="35" y="87"/>
                </a:lnTo>
                <a:lnTo>
                  <a:pt x="35" y="87"/>
                </a:lnTo>
                <a:lnTo>
                  <a:pt x="35" y="87"/>
                </a:lnTo>
                <a:lnTo>
                  <a:pt x="33" y="81"/>
                </a:lnTo>
                <a:lnTo>
                  <a:pt x="31" y="74"/>
                </a:lnTo>
                <a:lnTo>
                  <a:pt x="29" y="65"/>
                </a:lnTo>
                <a:lnTo>
                  <a:pt x="29" y="6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4" name="Freeform 335">
            <a:extLst>
              <a:ext uri="{FF2B5EF4-FFF2-40B4-BE49-F238E27FC236}">
                <a16:creationId xmlns:a16="http://schemas.microsoft.com/office/drawing/2014/main" xmlns="" id="{8917E8B7-3E6E-415F-A4B8-57C17F4F7EB7}"/>
              </a:ext>
            </a:extLst>
          </p:cNvPr>
          <p:cNvSpPr>
            <a:spLocks/>
          </p:cNvSpPr>
          <p:nvPr/>
        </p:nvSpPr>
        <p:spPr bwMode="auto">
          <a:xfrm>
            <a:off x="7364679" y="2319172"/>
            <a:ext cx="772030" cy="243496"/>
          </a:xfrm>
          <a:custGeom>
            <a:avLst/>
            <a:gdLst>
              <a:gd name="T0" fmla="*/ 0 w 122"/>
              <a:gd name="T1" fmla="*/ 15 h 25"/>
              <a:gd name="T2" fmla="*/ 20 w 122"/>
              <a:gd name="T3" fmla="*/ 12 h 25"/>
              <a:gd name="T4" fmla="*/ 29 w 122"/>
              <a:gd name="T5" fmla="*/ 9 h 25"/>
              <a:gd name="T6" fmla="*/ 38 w 122"/>
              <a:gd name="T7" fmla="*/ 9 h 25"/>
              <a:gd name="T8" fmla="*/ 44 w 122"/>
              <a:gd name="T9" fmla="*/ 6 h 25"/>
              <a:gd name="T10" fmla="*/ 53 w 122"/>
              <a:gd name="T11" fmla="*/ 6 h 25"/>
              <a:gd name="T12" fmla="*/ 60 w 122"/>
              <a:gd name="T13" fmla="*/ 6 h 25"/>
              <a:gd name="T14" fmla="*/ 66 w 122"/>
              <a:gd name="T15" fmla="*/ 3 h 25"/>
              <a:gd name="T16" fmla="*/ 71 w 122"/>
              <a:gd name="T17" fmla="*/ 3 h 25"/>
              <a:gd name="T18" fmla="*/ 77 w 122"/>
              <a:gd name="T19" fmla="*/ 3 h 25"/>
              <a:gd name="T20" fmla="*/ 82 w 122"/>
              <a:gd name="T21" fmla="*/ 3 h 25"/>
              <a:gd name="T22" fmla="*/ 84 w 122"/>
              <a:gd name="T23" fmla="*/ 0 h 25"/>
              <a:gd name="T24" fmla="*/ 88 w 122"/>
              <a:gd name="T25" fmla="*/ 0 h 25"/>
              <a:gd name="T26" fmla="*/ 91 w 122"/>
              <a:gd name="T27" fmla="*/ 0 h 25"/>
              <a:gd name="T28" fmla="*/ 93 w 122"/>
              <a:gd name="T29" fmla="*/ 0 h 25"/>
              <a:gd name="T30" fmla="*/ 95 w 122"/>
              <a:gd name="T31" fmla="*/ 0 h 25"/>
              <a:gd name="T32" fmla="*/ 100 w 122"/>
              <a:gd name="T33" fmla="*/ 0 h 25"/>
              <a:gd name="T34" fmla="*/ 104 w 122"/>
              <a:gd name="T35" fmla="*/ 0 h 25"/>
              <a:gd name="T36" fmla="*/ 113 w 122"/>
              <a:gd name="T37" fmla="*/ 3 h 25"/>
              <a:gd name="T38" fmla="*/ 117 w 122"/>
              <a:gd name="T39" fmla="*/ 3 h 25"/>
              <a:gd name="T40" fmla="*/ 119 w 122"/>
              <a:gd name="T41" fmla="*/ 6 h 25"/>
              <a:gd name="T42" fmla="*/ 122 w 122"/>
              <a:gd name="T43" fmla="*/ 6 h 25"/>
              <a:gd name="T44" fmla="*/ 122 w 122"/>
              <a:gd name="T45" fmla="*/ 9 h 25"/>
              <a:gd name="T46" fmla="*/ 122 w 122"/>
              <a:gd name="T47" fmla="*/ 12 h 25"/>
              <a:gd name="T48" fmla="*/ 119 w 122"/>
              <a:gd name="T49" fmla="*/ 12 h 25"/>
              <a:gd name="T50" fmla="*/ 117 w 122"/>
              <a:gd name="T51" fmla="*/ 15 h 25"/>
              <a:gd name="T52" fmla="*/ 113 w 122"/>
              <a:gd name="T53" fmla="*/ 15 h 25"/>
              <a:gd name="T54" fmla="*/ 104 w 122"/>
              <a:gd name="T55" fmla="*/ 18 h 25"/>
              <a:gd name="T56" fmla="*/ 93 w 122"/>
              <a:gd name="T57" fmla="*/ 18 h 25"/>
              <a:gd name="T58" fmla="*/ 86 w 122"/>
              <a:gd name="T59" fmla="*/ 18 h 25"/>
              <a:gd name="T60" fmla="*/ 77 w 122"/>
              <a:gd name="T61" fmla="*/ 18 h 25"/>
              <a:gd name="T62" fmla="*/ 69 w 122"/>
              <a:gd name="T63" fmla="*/ 18 h 25"/>
              <a:gd name="T64" fmla="*/ 58 w 122"/>
              <a:gd name="T65" fmla="*/ 21 h 25"/>
              <a:gd name="T66" fmla="*/ 51 w 122"/>
              <a:gd name="T67" fmla="*/ 21 h 25"/>
              <a:gd name="T68" fmla="*/ 47 w 122"/>
              <a:gd name="T69" fmla="*/ 21 h 25"/>
              <a:gd name="T70" fmla="*/ 42 w 122"/>
              <a:gd name="T71" fmla="*/ 21 h 25"/>
              <a:gd name="T72" fmla="*/ 38 w 122"/>
              <a:gd name="T73" fmla="*/ 25 h 25"/>
              <a:gd name="T74" fmla="*/ 31 w 122"/>
              <a:gd name="T75" fmla="*/ 25 h 25"/>
              <a:gd name="T76" fmla="*/ 24 w 122"/>
              <a:gd name="T77" fmla="*/ 25 h 25"/>
              <a:gd name="T78" fmla="*/ 20 w 122"/>
              <a:gd name="T79" fmla="*/ 25 h 25"/>
              <a:gd name="T80" fmla="*/ 16 w 122"/>
              <a:gd name="T81" fmla="*/ 21 h 25"/>
              <a:gd name="T82" fmla="*/ 9 w 122"/>
              <a:gd name="T83" fmla="*/ 18 h 25"/>
              <a:gd name="T84" fmla="*/ 0 w 122"/>
              <a:gd name="T85" fmla="*/ 15 h 25"/>
              <a:gd name="T86" fmla="*/ 0 w 122"/>
              <a:gd name="T87" fmla="*/ 15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22" h="25">
                <a:moveTo>
                  <a:pt x="0" y="15"/>
                </a:moveTo>
                <a:lnTo>
                  <a:pt x="20" y="12"/>
                </a:lnTo>
                <a:lnTo>
                  <a:pt x="29" y="9"/>
                </a:lnTo>
                <a:lnTo>
                  <a:pt x="38" y="9"/>
                </a:lnTo>
                <a:lnTo>
                  <a:pt x="44" y="6"/>
                </a:lnTo>
                <a:lnTo>
                  <a:pt x="53" y="6"/>
                </a:lnTo>
                <a:lnTo>
                  <a:pt x="60" y="6"/>
                </a:lnTo>
                <a:lnTo>
                  <a:pt x="66" y="3"/>
                </a:lnTo>
                <a:lnTo>
                  <a:pt x="71" y="3"/>
                </a:lnTo>
                <a:lnTo>
                  <a:pt x="77" y="3"/>
                </a:lnTo>
                <a:lnTo>
                  <a:pt x="82" y="3"/>
                </a:lnTo>
                <a:lnTo>
                  <a:pt x="84" y="0"/>
                </a:lnTo>
                <a:lnTo>
                  <a:pt x="88" y="0"/>
                </a:lnTo>
                <a:lnTo>
                  <a:pt x="91" y="0"/>
                </a:lnTo>
                <a:lnTo>
                  <a:pt x="93" y="0"/>
                </a:lnTo>
                <a:lnTo>
                  <a:pt x="95" y="0"/>
                </a:lnTo>
                <a:lnTo>
                  <a:pt x="100" y="0"/>
                </a:lnTo>
                <a:lnTo>
                  <a:pt x="104" y="0"/>
                </a:lnTo>
                <a:lnTo>
                  <a:pt x="113" y="3"/>
                </a:lnTo>
                <a:lnTo>
                  <a:pt x="117" y="3"/>
                </a:lnTo>
                <a:lnTo>
                  <a:pt x="119" y="6"/>
                </a:lnTo>
                <a:lnTo>
                  <a:pt x="122" y="6"/>
                </a:lnTo>
                <a:lnTo>
                  <a:pt x="122" y="9"/>
                </a:lnTo>
                <a:lnTo>
                  <a:pt x="122" y="12"/>
                </a:lnTo>
                <a:lnTo>
                  <a:pt x="119" y="12"/>
                </a:lnTo>
                <a:lnTo>
                  <a:pt x="117" y="15"/>
                </a:lnTo>
                <a:lnTo>
                  <a:pt x="113" y="15"/>
                </a:lnTo>
                <a:lnTo>
                  <a:pt x="104" y="18"/>
                </a:lnTo>
                <a:lnTo>
                  <a:pt x="93" y="18"/>
                </a:lnTo>
                <a:lnTo>
                  <a:pt x="86" y="18"/>
                </a:lnTo>
                <a:lnTo>
                  <a:pt x="77" y="18"/>
                </a:lnTo>
                <a:lnTo>
                  <a:pt x="69" y="18"/>
                </a:lnTo>
                <a:lnTo>
                  <a:pt x="58" y="21"/>
                </a:lnTo>
                <a:lnTo>
                  <a:pt x="51" y="21"/>
                </a:lnTo>
                <a:lnTo>
                  <a:pt x="47" y="21"/>
                </a:lnTo>
                <a:lnTo>
                  <a:pt x="42" y="21"/>
                </a:lnTo>
                <a:lnTo>
                  <a:pt x="38" y="25"/>
                </a:lnTo>
                <a:lnTo>
                  <a:pt x="31" y="25"/>
                </a:lnTo>
                <a:lnTo>
                  <a:pt x="24" y="25"/>
                </a:lnTo>
                <a:lnTo>
                  <a:pt x="20" y="25"/>
                </a:lnTo>
                <a:lnTo>
                  <a:pt x="16" y="21"/>
                </a:lnTo>
                <a:lnTo>
                  <a:pt x="9" y="18"/>
                </a:lnTo>
                <a:lnTo>
                  <a:pt x="0" y="15"/>
                </a:lnTo>
                <a:lnTo>
                  <a:pt x="0" y="15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5" name="Freeform 336">
            <a:extLst>
              <a:ext uri="{FF2B5EF4-FFF2-40B4-BE49-F238E27FC236}">
                <a16:creationId xmlns:a16="http://schemas.microsoft.com/office/drawing/2014/main" xmlns="" id="{AD994BD0-16B1-4BA0-97D6-220DB115AA2F}"/>
              </a:ext>
            </a:extLst>
          </p:cNvPr>
          <p:cNvSpPr>
            <a:spLocks/>
          </p:cNvSpPr>
          <p:nvPr/>
        </p:nvSpPr>
        <p:spPr bwMode="auto">
          <a:xfrm>
            <a:off x="7700071" y="2134120"/>
            <a:ext cx="82267" cy="662301"/>
          </a:xfrm>
          <a:custGeom>
            <a:avLst/>
            <a:gdLst>
              <a:gd name="T0" fmla="*/ 13 w 13"/>
              <a:gd name="T1" fmla="*/ 0 h 68"/>
              <a:gd name="T2" fmla="*/ 11 w 13"/>
              <a:gd name="T3" fmla="*/ 3 h 68"/>
              <a:gd name="T4" fmla="*/ 11 w 13"/>
              <a:gd name="T5" fmla="*/ 10 h 68"/>
              <a:gd name="T6" fmla="*/ 9 w 13"/>
              <a:gd name="T7" fmla="*/ 16 h 68"/>
              <a:gd name="T8" fmla="*/ 9 w 13"/>
              <a:gd name="T9" fmla="*/ 25 h 68"/>
              <a:gd name="T10" fmla="*/ 9 w 13"/>
              <a:gd name="T11" fmla="*/ 34 h 68"/>
              <a:gd name="T12" fmla="*/ 9 w 13"/>
              <a:gd name="T13" fmla="*/ 44 h 68"/>
              <a:gd name="T14" fmla="*/ 9 w 13"/>
              <a:gd name="T15" fmla="*/ 56 h 68"/>
              <a:gd name="T16" fmla="*/ 7 w 13"/>
              <a:gd name="T17" fmla="*/ 68 h 68"/>
              <a:gd name="T18" fmla="*/ 0 w 13"/>
              <a:gd name="T19" fmla="*/ 68 h 68"/>
              <a:gd name="T20" fmla="*/ 0 w 13"/>
              <a:gd name="T21" fmla="*/ 0 h 68"/>
              <a:gd name="T22" fmla="*/ 13 w 13"/>
              <a:gd name="T23" fmla="*/ 0 h 68"/>
              <a:gd name="T24" fmla="*/ 13 w 13"/>
              <a:gd name="T25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3" h="68">
                <a:moveTo>
                  <a:pt x="13" y="0"/>
                </a:moveTo>
                <a:lnTo>
                  <a:pt x="11" y="3"/>
                </a:lnTo>
                <a:lnTo>
                  <a:pt x="11" y="10"/>
                </a:lnTo>
                <a:lnTo>
                  <a:pt x="9" y="16"/>
                </a:lnTo>
                <a:lnTo>
                  <a:pt x="9" y="25"/>
                </a:lnTo>
                <a:lnTo>
                  <a:pt x="9" y="34"/>
                </a:lnTo>
                <a:lnTo>
                  <a:pt x="9" y="44"/>
                </a:lnTo>
                <a:lnTo>
                  <a:pt x="9" y="56"/>
                </a:lnTo>
                <a:lnTo>
                  <a:pt x="7" y="68"/>
                </a:lnTo>
                <a:lnTo>
                  <a:pt x="0" y="68"/>
                </a:lnTo>
                <a:lnTo>
                  <a:pt x="0" y="0"/>
                </a:lnTo>
                <a:lnTo>
                  <a:pt x="13" y="0"/>
                </a:lnTo>
                <a:lnTo>
                  <a:pt x="13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6" name="Freeform 337">
            <a:extLst>
              <a:ext uri="{FF2B5EF4-FFF2-40B4-BE49-F238E27FC236}">
                <a16:creationId xmlns:a16="http://schemas.microsoft.com/office/drawing/2014/main" xmlns="" id="{704FA109-5394-40C9-9588-755157DF4DCE}"/>
              </a:ext>
            </a:extLst>
          </p:cNvPr>
          <p:cNvSpPr>
            <a:spLocks/>
          </p:cNvSpPr>
          <p:nvPr/>
        </p:nvSpPr>
        <p:spPr bwMode="auto">
          <a:xfrm>
            <a:off x="7307728" y="2767199"/>
            <a:ext cx="759374" cy="116877"/>
          </a:xfrm>
          <a:custGeom>
            <a:avLst/>
            <a:gdLst>
              <a:gd name="T0" fmla="*/ 0 w 120"/>
              <a:gd name="T1" fmla="*/ 6 h 12"/>
              <a:gd name="T2" fmla="*/ 14 w 120"/>
              <a:gd name="T3" fmla="*/ 6 h 12"/>
              <a:gd name="T4" fmla="*/ 25 w 120"/>
              <a:gd name="T5" fmla="*/ 6 h 12"/>
              <a:gd name="T6" fmla="*/ 36 w 120"/>
              <a:gd name="T7" fmla="*/ 3 h 12"/>
              <a:gd name="T8" fmla="*/ 47 w 120"/>
              <a:gd name="T9" fmla="*/ 3 h 12"/>
              <a:gd name="T10" fmla="*/ 56 w 120"/>
              <a:gd name="T11" fmla="*/ 3 h 12"/>
              <a:gd name="T12" fmla="*/ 64 w 120"/>
              <a:gd name="T13" fmla="*/ 3 h 12"/>
              <a:gd name="T14" fmla="*/ 73 w 120"/>
              <a:gd name="T15" fmla="*/ 3 h 12"/>
              <a:gd name="T16" fmla="*/ 80 w 120"/>
              <a:gd name="T17" fmla="*/ 3 h 12"/>
              <a:gd name="T18" fmla="*/ 86 w 120"/>
              <a:gd name="T19" fmla="*/ 0 h 12"/>
              <a:gd name="T20" fmla="*/ 93 w 120"/>
              <a:gd name="T21" fmla="*/ 0 h 12"/>
              <a:gd name="T22" fmla="*/ 97 w 120"/>
              <a:gd name="T23" fmla="*/ 0 h 12"/>
              <a:gd name="T24" fmla="*/ 102 w 120"/>
              <a:gd name="T25" fmla="*/ 0 h 12"/>
              <a:gd name="T26" fmla="*/ 106 w 120"/>
              <a:gd name="T27" fmla="*/ 0 h 12"/>
              <a:gd name="T28" fmla="*/ 109 w 120"/>
              <a:gd name="T29" fmla="*/ 0 h 12"/>
              <a:gd name="T30" fmla="*/ 111 w 120"/>
              <a:gd name="T31" fmla="*/ 0 h 12"/>
              <a:gd name="T32" fmla="*/ 113 w 120"/>
              <a:gd name="T33" fmla="*/ 0 h 12"/>
              <a:gd name="T34" fmla="*/ 115 w 120"/>
              <a:gd name="T35" fmla="*/ 3 h 12"/>
              <a:gd name="T36" fmla="*/ 117 w 120"/>
              <a:gd name="T37" fmla="*/ 3 h 12"/>
              <a:gd name="T38" fmla="*/ 117 w 120"/>
              <a:gd name="T39" fmla="*/ 6 h 12"/>
              <a:gd name="T40" fmla="*/ 120 w 120"/>
              <a:gd name="T41" fmla="*/ 6 h 12"/>
              <a:gd name="T42" fmla="*/ 106 w 120"/>
              <a:gd name="T43" fmla="*/ 6 h 12"/>
              <a:gd name="T44" fmla="*/ 95 w 120"/>
              <a:gd name="T45" fmla="*/ 6 h 12"/>
              <a:gd name="T46" fmla="*/ 84 w 120"/>
              <a:gd name="T47" fmla="*/ 6 h 12"/>
              <a:gd name="T48" fmla="*/ 69 w 120"/>
              <a:gd name="T49" fmla="*/ 9 h 12"/>
              <a:gd name="T50" fmla="*/ 56 w 120"/>
              <a:gd name="T51" fmla="*/ 9 h 12"/>
              <a:gd name="T52" fmla="*/ 40 w 120"/>
              <a:gd name="T53" fmla="*/ 9 h 12"/>
              <a:gd name="T54" fmla="*/ 22 w 120"/>
              <a:gd name="T55" fmla="*/ 9 h 12"/>
              <a:gd name="T56" fmla="*/ 5 w 120"/>
              <a:gd name="T57" fmla="*/ 12 h 12"/>
              <a:gd name="T58" fmla="*/ 0 w 120"/>
              <a:gd name="T59" fmla="*/ 6 h 12"/>
              <a:gd name="T60" fmla="*/ 0 w 120"/>
              <a:gd name="T61" fmla="*/ 6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20" h="12">
                <a:moveTo>
                  <a:pt x="0" y="6"/>
                </a:moveTo>
                <a:lnTo>
                  <a:pt x="14" y="6"/>
                </a:lnTo>
                <a:lnTo>
                  <a:pt x="25" y="6"/>
                </a:lnTo>
                <a:lnTo>
                  <a:pt x="36" y="3"/>
                </a:lnTo>
                <a:lnTo>
                  <a:pt x="47" y="3"/>
                </a:lnTo>
                <a:lnTo>
                  <a:pt x="56" y="3"/>
                </a:lnTo>
                <a:lnTo>
                  <a:pt x="64" y="3"/>
                </a:lnTo>
                <a:lnTo>
                  <a:pt x="73" y="3"/>
                </a:lnTo>
                <a:lnTo>
                  <a:pt x="80" y="3"/>
                </a:lnTo>
                <a:lnTo>
                  <a:pt x="86" y="0"/>
                </a:lnTo>
                <a:lnTo>
                  <a:pt x="93" y="0"/>
                </a:lnTo>
                <a:lnTo>
                  <a:pt x="97" y="0"/>
                </a:lnTo>
                <a:lnTo>
                  <a:pt x="102" y="0"/>
                </a:lnTo>
                <a:lnTo>
                  <a:pt x="106" y="0"/>
                </a:lnTo>
                <a:lnTo>
                  <a:pt x="109" y="0"/>
                </a:lnTo>
                <a:lnTo>
                  <a:pt x="111" y="0"/>
                </a:lnTo>
                <a:lnTo>
                  <a:pt x="113" y="0"/>
                </a:lnTo>
                <a:lnTo>
                  <a:pt x="115" y="3"/>
                </a:lnTo>
                <a:lnTo>
                  <a:pt x="117" y="3"/>
                </a:lnTo>
                <a:lnTo>
                  <a:pt x="117" y="6"/>
                </a:lnTo>
                <a:lnTo>
                  <a:pt x="120" y="6"/>
                </a:lnTo>
                <a:lnTo>
                  <a:pt x="106" y="6"/>
                </a:lnTo>
                <a:lnTo>
                  <a:pt x="95" y="6"/>
                </a:lnTo>
                <a:lnTo>
                  <a:pt x="84" y="6"/>
                </a:lnTo>
                <a:lnTo>
                  <a:pt x="69" y="9"/>
                </a:lnTo>
                <a:lnTo>
                  <a:pt x="56" y="9"/>
                </a:lnTo>
                <a:lnTo>
                  <a:pt x="40" y="9"/>
                </a:lnTo>
                <a:lnTo>
                  <a:pt x="22" y="9"/>
                </a:lnTo>
                <a:lnTo>
                  <a:pt x="5" y="12"/>
                </a:lnTo>
                <a:lnTo>
                  <a:pt x="0" y="6"/>
                </a:lnTo>
                <a:lnTo>
                  <a:pt x="0" y="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宋体" panose="02010600030101010101" pitchFamily="2" charset="-122"/>
              <a:cs typeface="+mn-cs"/>
            </a:endParaRPr>
          </a:p>
        </p:txBody>
      </p:sp>
      <p:sp>
        <p:nvSpPr>
          <p:cNvPr id="37" name="任意多边形: 形状 36">
            <a:extLst>
              <a:ext uri="{FF2B5EF4-FFF2-40B4-BE49-F238E27FC236}">
                <a16:creationId xmlns:a16="http://schemas.microsoft.com/office/drawing/2014/main" xmlns="" id="{287EC698-819F-465C-B372-4BAF1147FE18}"/>
              </a:ext>
            </a:extLst>
          </p:cNvPr>
          <p:cNvSpPr/>
          <p:nvPr/>
        </p:nvSpPr>
        <p:spPr>
          <a:xfrm rot="20525738">
            <a:off x="6386896" y="1285204"/>
            <a:ext cx="2147479" cy="769322"/>
          </a:xfrm>
          <a:custGeom>
            <a:avLst/>
            <a:gdLst>
              <a:gd name="connsiteX0" fmla="*/ 2145365 w 2147479"/>
              <a:gd name="connsiteY0" fmla="*/ 0 h 769322"/>
              <a:gd name="connsiteX1" fmla="*/ 2147479 w 2147479"/>
              <a:gd name="connsiteY1" fmla="*/ 21901 h 769322"/>
              <a:gd name="connsiteX2" fmla="*/ 2138497 w 2147479"/>
              <a:gd name="connsiteY2" fmla="*/ 49705 h 769322"/>
              <a:gd name="connsiteX3" fmla="*/ 2114477 w 2147479"/>
              <a:gd name="connsiteY3" fmla="*/ 82886 h 769322"/>
              <a:gd name="connsiteX4" fmla="*/ 2084368 w 2147479"/>
              <a:gd name="connsiteY4" fmla="*/ 73159 h 769322"/>
              <a:gd name="connsiteX5" fmla="*/ 2072325 w 2147479"/>
              <a:gd name="connsiteY5" fmla="*/ 69268 h 769322"/>
              <a:gd name="connsiteX6" fmla="*/ 2039256 w 2147479"/>
              <a:gd name="connsiteY6" fmla="*/ 89290 h 769322"/>
              <a:gd name="connsiteX7" fmla="*/ 1988121 w 2147479"/>
              <a:gd name="connsiteY7" fmla="*/ 103476 h 769322"/>
              <a:gd name="connsiteX8" fmla="*/ 1934026 w 2147479"/>
              <a:gd name="connsiteY8" fmla="*/ 147411 h 769322"/>
              <a:gd name="connsiteX9" fmla="*/ 1852882 w 2147479"/>
              <a:gd name="connsiteY9" fmla="*/ 213315 h 769322"/>
              <a:gd name="connsiteX10" fmla="*/ 1759696 w 2147479"/>
              <a:gd name="connsiteY10" fmla="*/ 275327 h 769322"/>
              <a:gd name="connsiteX11" fmla="*/ 1663514 w 2147479"/>
              <a:gd name="connsiteY11" fmla="*/ 346607 h 769322"/>
              <a:gd name="connsiteX12" fmla="*/ 1570328 w 2147479"/>
              <a:gd name="connsiteY12" fmla="*/ 408620 h 769322"/>
              <a:gd name="connsiteX13" fmla="*/ 1459076 w 2147479"/>
              <a:gd name="connsiteY13" fmla="*/ 464795 h 769322"/>
              <a:gd name="connsiteX14" fmla="*/ 1353846 w 2147479"/>
              <a:gd name="connsiteY14" fmla="*/ 522918 h 769322"/>
              <a:gd name="connsiteX15" fmla="*/ 1233579 w 2147479"/>
              <a:gd name="connsiteY15" fmla="*/ 586416 h 769322"/>
              <a:gd name="connsiteX16" fmla="*/ 1098241 w 2147479"/>
              <a:gd name="connsiteY16" fmla="*/ 634810 h 769322"/>
              <a:gd name="connsiteX17" fmla="*/ 962903 w 2147479"/>
              <a:gd name="connsiteY17" fmla="*/ 683205 h 769322"/>
              <a:gd name="connsiteX18" fmla="*/ 842568 w 2147479"/>
              <a:gd name="connsiteY18" fmla="*/ 705740 h 769322"/>
              <a:gd name="connsiteX19" fmla="*/ 716213 w 2147479"/>
              <a:gd name="connsiteY19" fmla="*/ 726329 h 769322"/>
              <a:gd name="connsiteX20" fmla="*/ 607922 w 2147479"/>
              <a:gd name="connsiteY20" fmla="*/ 752757 h 769322"/>
              <a:gd name="connsiteX21" fmla="*/ 499599 w 2147479"/>
              <a:gd name="connsiteY21" fmla="*/ 758701 h 769322"/>
              <a:gd name="connsiteX22" fmla="*/ 400291 w 2147479"/>
              <a:gd name="connsiteY22" fmla="*/ 757324 h 769322"/>
              <a:gd name="connsiteX23" fmla="*/ 313027 w 2147479"/>
              <a:gd name="connsiteY23" fmla="*/ 759837 h 769322"/>
              <a:gd name="connsiteX24" fmla="*/ 219740 w 2147479"/>
              <a:gd name="connsiteY24" fmla="*/ 760405 h 769322"/>
              <a:gd name="connsiteX25" fmla="*/ 144520 w 2147479"/>
              <a:gd name="connsiteY25" fmla="*/ 766809 h 769322"/>
              <a:gd name="connsiteX26" fmla="*/ 120434 w 2147479"/>
              <a:gd name="connsiteY26" fmla="*/ 759027 h 769322"/>
              <a:gd name="connsiteX27" fmla="*/ 78282 w 2147479"/>
              <a:gd name="connsiteY27" fmla="*/ 745409 h 769322"/>
              <a:gd name="connsiteX28" fmla="*/ 57256 w 2147479"/>
              <a:gd name="connsiteY28" fmla="*/ 769322 h 769322"/>
              <a:gd name="connsiteX29" fmla="*/ 33169 w 2147479"/>
              <a:gd name="connsiteY29" fmla="*/ 761540 h 769322"/>
              <a:gd name="connsiteX30" fmla="*/ 24087 w 2147479"/>
              <a:gd name="connsiteY30" fmla="*/ 727900 h 769322"/>
              <a:gd name="connsiteX31" fmla="*/ 12043 w 2147479"/>
              <a:gd name="connsiteY31" fmla="*/ 724009 h 769322"/>
              <a:gd name="connsiteX32" fmla="*/ 0 w 2147479"/>
              <a:gd name="connsiteY32" fmla="*/ 720118 h 769322"/>
              <a:gd name="connsiteX33" fmla="*/ 8983 w 2147479"/>
              <a:gd name="connsiteY33" fmla="*/ 692314 h 769322"/>
              <a:gd name="connsiteX34" fmla="*/ 21026 w 2147479"/>
              <a:gd name="connsiteY34" fmla="*/ 696205 h 769322"/>
              <a:gd name="connsiteX35" fmla="*/ 42053 w 2147479"/>
              <a:gd name="connsiteY35" fmla="*/ 672292 h 769322"/>
              <a:gd name="connsiteX36" fmla="*/ 60117 w 2147479"/>
              <a:gd name="connsiteY36" fmla="*/ 678128 h 769322"/>
              <a:gd name="connsiteX37" fmla="*/ 81143 w 2147479"/>
              <a:gd name="connsiteY37" fmla="*/ 654215 h 769322"/>
              <a:gd name="connsiteX38" fmla="*/ 93187 w 2147479"/>
              <a:gd name="connsiteY38" fmla="*/ 658106 h 769322"/>
              <a:gd name="connsiteX39" fmla="*/ 117273 w 2147479"/>
              <a:gd name="connsiteY39" fmla="*/ 665888 h 769322"/>
              <a:gd name="connsiteX40" fmla="*/ 156365 w 2147479"/>
              <a:gd name="connsiteY40" fmla="*/ 647810 h 769322"/>
              <a:gd name="connsiteX41" fmla="*/ 234580 w 2147479"/>
              <a:gd name="connsiteY41" fmla="*/ 632139 h 769322"/>
              <a:gd name="connsiteX42" fmla="*/ 321845 w 2147479"/>
              <a:gd name="connsiteY42" fmla="*/ 629625 h 769322"/>
              <a:gd name="connsiteX43" fmla="*/ 427174 w 2147479"/>
              <a:gd name="connsiteY43" fmla="*/ 632948 h 769322"/>
              <a:gd name="connsiteX44" fmla="*/ 535464 w 2147479"/>
              <a:gd name="connsiteY44" fmla="*/ 606522 h 769322"/>
              <a:gd name="connsiteX45" fmla="*/ 643754 w 2147479"/>
              <a:gd name="connsiteY45" fmla="*/ 580096 h 769322"/>
              <a:gd name="connsiteX46" fmla="*/ 758067 w 2147479"/>
              <a:gd name="connsiteY46" fmla="*/ 555614 h 769322"/>
              <a:gd name="connsiteX47" fmla="*/ 1004689 w 2147479"/>
              <a:gd name="connsiteY47" fmla="*/ 471526 h 769322"/>
              <a:gd name="connsiteX48" fmla="*/ 1121963 w 2147479"/>
              <a:gd name="connsiteY48" fmla="*/ 417296 h 769322"/>
              <a:gd name="connsiteX49" fmla="*/ 1245258 w 2147479"/>
              <a:gd name="connsiteY49" fmla="*/ 365010 h 769322"/>
              <a:gd name="connsiteX50" fmla="*/ 1371514 w 2147479"/>
              <a:gd name="connsiteY50" fmla="*/ 282976 h 769322"/>
              <a:gd name="connsiteX51" fmla="*/ 1506786 w 2147479"/>
              <a:gd name="connsiteY51" fmla="*/ 193618 h 769322"/>
              <a:gd name="connsiteX52" fmla="*/ 1560881 w 2147479"/>
              <a:gd name="connsiteY52" fmla="*/ 149683 h 769322"/>
              <a:gd name="connsiteX53" fmla="*/ 1620998 w 2147479"/>
              <a:gd name="connsiteY53" fmla="*/ 107693 h 769322"/>
              <a:gd name="connsiteX54" fmla="*/ 1663051 w 2147479"/>
              <a:gd name="connsiteY54" fmla="*/ 59866 h 769322"/>
              <a:gd name="connsiteX55" fmla="*/ 1702142 w 2147479"/>
              <a:gd name="connsiteY55" fmla="*/ 41789 h 769322"/>
              <a:gd name="connsiteX56" fmla="*/ 1735212 w 2147479"/>
              <a:gd name="connsiteY56" fmla="*/ 21767 h 769322"/>
              <a:gd name="connsiteX57" fmla="*/ 1762013 w 2147479"/>
              <a:gd name="connsiteY57" fmla="*/ 0 h 769322"/>
              <a:gd name="connsiteX58" fmla="*/ 1762879 w 2147479"/>
              <a:gd name="connsiteY58" fmla="*/ 0 h 769322"/>
              <a:gd name="connsiteX59" fmla="*/ 1774302 w 2147479"/>
              <a:gd name="connsiteY59" fmla="*/ 3690 h 769322"/>
              <a:gd name="connsiteX60" fmla="*/ 1775495 w 2147479"/>
              <a:gd name="connsiteY60" fmla="*/ 0 h 769322"/>
              <a:gd name="connsiteX61" fmla="*/ 2145365 w 2147479"/>
              <a:gd name="connsiteY61" fmla="*/ 0 h 769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2147479" h="769322">
                <a:moveTo>
                  <a:pt x="2145365" y="0"/>
                </a:moveTo>
                <a:lnTo>
                  <a:pt x="2147479" y="21901"/>
                </a:lnTo>
                <a:lnTo>
                  <a:pt x="2138497" y="49705"/>
                </a:lnTo>
                <a:lnTo>
                  <a:pt x="2114477" y="82886"/>
                </a:lnTo>
                <a:lnTo>
                  <a:pt x="2084368" y="73159"/>
                </a:lnTo>
                <a:lnTo>
                  <a:pt x="2072325" y="69268"/>
                </a:lnTo>
                <a:lnTo>
                  <a:pt x="2039256" y="89290"/>
                </a:lnTo>
                <a:lnTo>
                  <a:pt x="1988121" y="103476"/>
                </a:lnTo>
                <a:lnTo>
                  <a:pt x="1934026" y="147411"/>
                </a:lnTo>
                <a:lnTo>
                  <a:pt x="1852882" y="213315"/>
                </a:lnTo>
                <a:lnTo>
                  <a:pt x="1759696" y="275327"/>
                </a:lnTo>
                <a:lnTo>
                  <a:pt x="1663514" y="346607"/>
                </a:lnTo>
                <a:lnTo>
                  <a:pt x="1570328" y="408620"/>
                </a:lnTo>
                <a:lnTo>
                  <a:pt x="1459076" y="464795"/>
                </a:lnTo>
                <a:lnTo>
                  <a:pt x="1353846" y="522918"/>
                </a:lnTo>
                <a:lnTo>
                  <a:pt x="1233579" y="586416"/>
                </a:lnTo>
                <a:lnTo>
                  <a:pt x="1098241" y="634810"/>
                </a:lnTo>
                <a:lnTo>
                  <a:pt x="962903" y="683205"/>
                </a:lnTo>
                <a:lnTo>
                  <a:pt x="842568" y="705740"/>
                </a:lnTo>
                <a:lnTo>
                  <a:pt x="716213" y="726329"/>
                </a:lnTo>
                <a:lnTo>
                  <a:pt x="607922" y="752757"/>
                </a:lnTo>
                <a:lnTo>
                  <a:pt x="499599" y="758701"/>
                </a:lnTo>
                <a:lnTo>
                  <a:pt x="400291" y="757324"/>
                </a:lnTo>
                <a:lnTo>
                  <a:pt x="313027" y="759837"/>
                </a:lnTo>
                <a:lnTo>
                  <a:pt x="219740" y="760405"/>
                </a:lnTo>
                <a:lnTo>
                  <a:pt x="144520" y="766809"/>
                </a:lnTo>
                <a:lnTo>
                  <a:pt x="120434" y="759027"/>
                </a:lnTo>
                <a:lnTo>
                  <a:pt x="78282" y="745409"/>
                </a:lnTo>
                <a:lnTo>
                  <a:pt x="57256" y="769322"/>
                </a:lnTo>
                <a:lnTo>
                  <a:pt x="33169" y="761540"/>
                </a:lnTo>
                <a:lnTo>
                  <a:pt x="24087" y="727900"/>
                </a:lnTo>
                <a:lnTo>
                  <a:pt x="12043" y="724009"/>
                </a:lnTo>
                <a:lnTo>
                  <a:pt x="0" y="720118"/>
                </a:lnTo>
                <a:lnTo>
                  <a:pt x="8983" y="692314"/>
                </a:lnTo>
                <a:lnTo>
                  <a:pt x="21026" y="696205"/>
                </a:lnTo>
                <a:lnTo>
                  <a:pt x="42053" y="672292"/>
                </a:lnTo>
                <a:lnTo>
                  <a:pt x="60117" y="678128"/>
                </a:lnTo>
                <a:lnTo>
                  <a:pt x="81143" y="654215"/>
                </a:lnTo>
                <a:lnTo>
                  <a:pt x="93187" y="658106"/>
                </a:lnTo>
                <a:lnTo>
                  <a:pt x="117273" y="665888"/>
                </a:lnTo>
                <a:lnTo>
                  <a:pt x="156365" y="647810"/>
                </a:lnTo>
                <a:lnTo>
                  <a:pt x="234580" y="632139"/>
                </a:lnTo>
                <a:lnTo>
                  <a:pt x="321845" y="629625"/>
                </a:lnTo>
                <a:lnTo>
                  <a:pt x="427174" y="632948"/>
                </a:lnTo>
                <a:lnTo>
                  <a:pt x="535464" y="606522"/>
                </a:lnTo>
                <a:lnTo>
                  <a:pt x="643754" y="580096"/>
                </a:lnTo>
                <a:lnTo>
                  <a:pt x="758067" y="555614"/>
                </a:lnTo>
                <a:lnTo>
                  <a:pt x="1004689" y="471526"/>
                </a:lnTo>
                <a:lnTo>
                  <a:pt x="1121963" y="417296"/>
                </a:lnTo>
                <a:lnTo>
                  <a:pt x="1245258" y="365010"/>
                </a:lnTo>
                <a:lnTo>
                  <a:pt x="1371514" y="282976"/>
                </a:lnTo>
                <a:lnTo>
                  <a:pt x="1506786" y="193618"/>
                </a:lnTo>
                <a:lnTo>
                  <a:pt x="1560881" y="149683"/>
                </a:lnTo>
                <a:lnTo>
                  <a:pt x="1620998" y="107693"/>
                </a:lnTo>
                <a:lnTo>
                  <a:pt x="1663051" y="59866"/>
                </a:lnTo>
                <a:lnTo>
                  <a:pt x="1702142" y="41789"/>
                </a:lnTo>
                <a:lnTo>
                  <a:pt x="1735212" y="21767"/>
                </a:lnTo>
                <a:lnTo>
                  <a:pt x="1762013" y="0"/>
                </a:lnTo>
                <a:lnTo>
                  <a:pt x="1762879" y="0"/>
                </a:lnTo>
                <a:lnTo>
                  <a:pt x="1774302" y="3690"/>
                </a:lnTo>
                <a:lnTo>
                  <a:pt x="1775495" y="0"/>
                </a:lnTo>
                <a:lnTo>
                  <a:pt x="214536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8" name="任意多边形: 形状 37">
            <a:extLst>
              <a:ext uri="{FF2B5EF4-FFF2-40B4-BE49-F238E27FC236}">
                <a16:creationId xmlns:a16="http://schemas.microsoft.com/office/drawing/2014/main" xmlns="" id="{7431E976-7B6E-45A0-B2E3-3341B3F6E173}"/>
              </a:ext>
            </a:extLst>
          </p:cNvPr>
          <p:cNvSpPr/>
          <p:nvPr/>
        </p:nvSpPr>
        <p:spPr>
          <a:xfrm rot="20525738">
            <a:off x="7373145" y="873876"/>
            <a:ext cx="973128" cy="256298"/>
          </a:xfrm>
          <a:custGeom>
            <a:avLst/>
            <a:gdLst>
              <a:gd name="connsiteX0" fmla="*/ 755204 w 973128"/>
              <a:gd name="connsiteY0" fmla="*/ 53578 h 256298"/>
              <a:gd name="connsiteX1" fmla="*/ 797356 w 973128"/>
              <a:gd name="connsiteY1" fmla="*/ 67197 h 256298"/>
              <a:gd name="connsiteX2" fmla="*/ 809399 w 973128"/>
              <a:gd name="connsiteY2" fmla="*/ 71087 h 256298"/>
              <a:gd name="connsiteX3" fmla="*/ 833485 w 973128"/>
              <a:gd name="connsiteY3" fmla="*/ 78869 h 256298"/>
              <a:gd name="connsiteX4" fmla="*/ 866654 w 973128"/>
              <a:gd name="connsiteY4" fmla="*/ 120291 h 256298"/>
              <a:gd name="connsiteX5" fmla="*/ 911866 w 973128"/>
              <a:gd name="connsiteY5" fmla="*/ 165604 h 256298"/>
              <a:gd name="connsiteX6" fmla="*/ 926970 w 973128"/>
              <a:gd name="connsiteY6" fmla="*/ 201190 h 256298"/>
              <a:gd name="connsiteX7" fmla="*/ 939014 w 973128"/>
              <a:gd name="connsiteY7" fmla="*/ 205081 h 256298"/>
              <a:gd name="connsiteX8" fmla="*/ 960139 w 973128"/>
              <a:gd name="connsiteY8" fmla="*/ 242613 h 256298"/>
              <a:gd name="connsiteX9" fmla="*/ 972182 w 973128"/>
              <a:gd name="connsiteY9" fmla="*/ 246504 h 256298"/>
              <a:gd name="connsiteX10" fmla="*/ 973128 w 973128"/>
              <a:gd name="connsiteY10" fmla="*/ 256298 h 256298"/>
              <a:gd name="connsiteX11" fmla="*/ 603258 w 973128"/>
              <a:gd name="connsiteY11" fmla="*/ 256298 h 256298"/>
              <a:gd name="connsiteX12" fmla="*/ 611048 w 973128"/>
              <a:gd name="connsiteY12" fmla="*/ 232184 h 256298"/>
              <a:gd name="connsiteX13" fmla="*/ 599005 w 973128"/>
              <a:gd name="connsiteY13" fmla="*/ 228294 h 256298"/>
              <a:gd name="connsiteX14" fmla="*/ 580940 w 973128"/>
              <a:gd name="connsiteY14" fmla="*/ 222457 h 256298"/>
              <a:gd name="connsiteX15" fmla="*/ 568896 w 973128"/>
              <a:gd name="connsiteY15" fmla="*/ 218566 h 256298"/>
              <a:gd name="connsiteX16" fmla="*/ 535827 w 973128"/>
              <a:gd name="connsiteY16" fmla="*/ 238588 h 256298"/>
              <a:gd name="connsiteX17" fmla="*/ 517763 w 973128"/>
              <a:gd name="connsiteY17" fmla="*/ 232752 h 256298"/>
              <a:gd name="connsiteX18" fmla="*/ 493676 w 973128"/>
              <a:gd name="connsiteY18" fmla="*/ 224970 h 256298"/>
              <a:gd name="connsiteX19" fmla="*/ 451524 w 973128"/>
              <a:gd name="connsiteY19" fmla="*/ 211352 h 256298"/>
              <a:gd name="connsiteX20" fmla="*/ 376303 w 973128"/>
              <a:gd name="connsiteY20" fmla="*/ 217756 h 256298"/>
              <a:gd name="connsiteX21" fmla="*/ 328130 w 973128"/>
              <a:gd name="connsiteY21" fmla="*/ 202193 h 256298"/>
              <a:gd name="connsiteX22" fmla="*/ 273935 w 973128"/>
              <a:gd name="connsiteY22" fmla="*/ 184684 h 256298"/>
              <a:gd name="connsiteX23" fmla="*/ 231783 w 973128"/>
              <a:gd name="connsiteY23" fmla="*/ 171065 h 256298"/>
              <a:gd name="connsiteX24" fmla="*/ 189632 w 973128"/>
              <a:gd name="connsiteY24" fmla="*/ 157447 h 256298"/>
              <a:gd name="connsiteX25" fmla="*/ 132476 w 973128"/>
              <a:gd name="connsiteY25" fmla="*/ 169688 h 256298"/>
              <a:gd name="connsiteX26" fmla="*/ 78281 w 973128"/>
              <a:gd name="connsiteY26" fmla="*/ 152179 h 256298"/>
              <a:gd name="connsiteX27" fmla="*/ 0 w 973128"/>
              <a:gd name="connsiteY27" fmla="*/ 126888 h 256298"/>
              <a:gd name="connsiteX28" fmla="*/ 114146 w 973128"/>
              <a:gd name="connsiteY28" fmla="*/ 0 h 256298"/>
              <a:gd name="connsiteX29" fmla="*/ 204471 w 973128"/>
              <a:gd name="connsiteY29" fmla="*/ 29181 h 256298"/>
              <a:gd name="connsiteX30" fmla="*/ 309800 w 973128"/>
              <a:gd name="connsiteY30" fmla="*/ 32505 h 256298"/>
              <a:gd name="connsiteX31" fmla="*/ 400124 w 973128"/>
              <a:gd name="connsiteY31" fmla="*/ 61686 h 256298"/>
              <a:gd name="connsiteX32" fmla="*/ 487389 w 973128"/>
              <a:gd name="connsiteY32" fmla="*/ 59172 h 256298"/>
              <a:gd name="connsiteX33" fmla="*/ 550567 w 973128"/>
              <a:gd name="connsiteY33" fmla="*/ 48877 h 256298"/>
              <a:gd name="connsiteX34" fmla="*/ 616805 w 973128"/>
              <a:gd name="connsiteY34" fmla="*/ 70277 h 256298"/>
              <a:gd name="connsiteX35" fmla="*/ 667939 w 973128"/>
              <a:gd name="connsiteY35" fmla="*/ 56091 h 256298"/>
              <a:gd name="connsiteX36" fmla="*/ 679983 w 973128"/>
              <a:gd name="connsiteY36" fmla="*/ 59983 h 256298"/>
              <a:gd name="connsiteX37" fmla="*/ 692026 w 973128"/>
              <a:gd name="connsiteY37" fmla="*/ 63873 h 256298"/>
              <a:gd name="connsiteX38" fmla="*/ 755204 w 973128"/>
              <a:gd name="connsiteY38" fmla="*/ 53578 h 256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973128" h="256298">
                <a:moveTo>
                  <a:pt x="755204" y="53578"/>
                </a:moveTo>
                <a:lnTo>
                  <a:pt x="797356" y="67197"/>
                </a:lnTo>
                <a:lnTo>
                  <a:pt x="809399" y="71087"/>
                </a:lnTo>
                <a:lnTo>
                  <a:pt x="833485" y="78869"/>
                </a:lnTo>
                <a:lnTo>
                  <a:pt x="866654" y="120291"/>
                </a:lnTo>
                <a:lnTo>
                  <a:pt x="911866" y="165604"/>
                </a:lnTo>
                <a:lnTo>
                  <a:pt x="926970" y="201190"/>
                </a:lnTo>
                <a:lnTo>
                  <a:pt x="939014" y="205081"/>
                </a:lnTo>
                <a:lnTo>
                  <a:pt x="960139" y="242613"/>
                </a:lnTo>
                <a:lnTo>
                  <a:pt x="972182" y="246504"/>
                </a:lnTo>
                <a:lnTo>
                  <a:pt x="973128" y="256298"/>
                </a:lnTo>
                <a:lnTo>
                  <a:pt x="603258" y="256298"/>
                </a:lnTo>
                <a:lnTo>
                  <a:pt x="611048" y="232184"/>
                </a:lnTo>
                <a:lnTo>
                  <a:pt x="599005" y="228294"/>
                </a:lnTo>
                <a:lnTo>
                  <a:pt x="580940" y="222457"/>
                </a:lnTo>
                <a:lnTo>
                  <a:pt x="568896" y="218566"/>
                </a:lnTo>
                <a:lnTo>
                  <a:pt x="535827" y="238588"/>
                </a:lnTo>
                <a:lnTo>
                  <a:pt x="517763" y="232752"/>
                </a:lnTo>
                <a:lnTo>
                  <a:pt x="493676" y="224970"/>
                </a:lnTo>
                <a:lnTo>
                  <a:pt x="451524" y="211352"/>
                </a:lnTo>
                <a:lnTo>
                  <a:pt x="376303" y="217756"/>
                </a:lnTo>
                <a:lnTo>
                  <a:pt x="328130" y="202193"/>
                </a:lnTo>
                <a:lnTo>
                  <a:pt x="273935" y="184684"/>
                </a:lnTo>
                <a:lnTo>
                  <a:pt x="231783" y="171065"/>
                </a:lnTo>
                <a:lnTo>
                  <a:pt x="189632" y="157447"/>
                </a:lnTo>
                <a:lnTo>
                  <a:pt x="132476" y="169688"/>
                </a:lnTo>
                <a:lnTo>
                  <a:pt x="78281" y="152179"/>
                </a:lnTo>
                <a:lnTo>
                  <a:pt x="0" y="126888"/>
                </a:lnTo>
                <a:lnTo>
                  <a:pt x="114146" y="0"/>
                </a:lnTo>
                <a:lnTo>
                  <a:pt x="204471" y="29181"/>
                </a:lnTo>
                <a:lnTo>
                  <a:pt x="309800" y="32505"/>
                </a:lnTo>
                <a:lnTo>
                  <a:pt x="400124" y="61686"/>
                </a:lnTo>
                <a:lnTo>
                  <a:pt x="487389" y="59172"/>
                </a:lnTo>
                <a:lnTo>
                  <a:pt x="550567" y="48877"/>
                </a:lnTo>
                <a:lnTo>
                  <a:pt x="616805" y="70277"/>
                </a:lnTo>
                <a:lnTo>
                  <a:pt x="667939" y="56091"/>
                </a:lnTo>
                <a:lnTo>
                  <a:pt x="679983" y="59983"/>
                </a:lnTo>
                <a:lnTo>
                  <a:pt x="692026" y="63873"/>
                </a:lnTo>
                <a:lnTo>
                  <a:pt x="755204" y="53578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9" name="任意多边形: 形状 38">
            <a:extLst>
              <a:ext uri="{FF2B5EF4-FFF2-40B4-BE49-F238E27FC236}">
                <a16:creationId xmlns:a16="http://schemas.microsoft.com/office/drawing/2014/main" xmlns="" id="{304CE99D-1829-491A-98A4-15D11757E402}"/>
              </a:ext>
            </a:extLst>
          </p:cNvPr>
          <p:cNvSpPr/>
          <p:nvPr/>
        </p:nvSpPr>
        <p:spPr>
          <a:xfrm rot="20525738">
            <a:off x="7998405" y="1089942"/>
            <a:ext cx="12616" cy="3690"/>
          </a:xfrm>
          <a:custGeom>
            <a:avLst/>
            <a:gdLst>
              <a:gd name="connsiteX0" fmla="*/ 12616 w 12616"/>
              <a:gd name="connsiteY0" fmla="*/ 0 h 3690"/>
              <a:gd name="connsiteX1" fmla="*/ 11423 w 12616"/>
              <a:gd name="connsiteY1" fmla="*/ 3690 h 3690"/>
              <a:gd name="connsiteX2" fmla="*/ 0 w 12616"/>
              <a:gd name="connsiteY2" fmla="*/ 0 h 3690"/>
              <a:gd name="connsiteX3" fmla="*/ 12616 w 12616"/>
              <a:gd name="connsiteY3" fmla="*/ 0 h 3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616" h="3690">
                <a:moveTo>
                  <a:pt x="12616" y="0"/>
                </a:moveTo>
                <a:lnTo>
                  <a:pt x="11423" y="3690"/>
                </a:lnTo>
                <a:lnTo>
                  <a:pt x="0" y="0"/>
                </a:lnTo>
                <a:lnTo>
                  <a:pt x="1261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0" name="任意多边形: 形状 39">
            <a:extLst>
              <a:ext uri="{FF2B5EF4-FFF2-40B4-BE49-F238E27FC236}">
                <a16:creationId xmlns:a16="http://schemas.microsoft.com/office/drawing/2014/main" xmlns="" id="{1B83DEF7-23A2-4EE8-8916-1EB1467E75D4}"/>
              </a:ext>
            </a:extLst>
          </p:cNvPr>
          <p:cNvSpPr/>
          <p:nvPr/>
        </p:nvSpPr>
        <p:spPr>
          <a:xfrm rot="20525738">
            <a:off x="7997267" y="1091909"/>
            <a:ext cx="866" cy="201"/>
          </a:xfrm>
          <a:custGeom>
            <a:avLst/>
            <a:gdLst>
              <a:gd name="connsiteX0" fmla="*/ 246 w 866"/>
              <a:gd name="connsiteY0" fmla="*/ 0 h 201"/>
              <a:gd name="connsiteX1" fmla="*/ 866 w 866"/>
              <a:gd name="connsiteY1" fmla="*/ 201 h 201"/>
              <a:gd name="connsiteX2" fmla="*/ 0 w 866"/>
              <a:gd name="connsiteY2" fmla="*/ 201 h 201"/>
              <a:gd name="connsiteX3" fmla="*/ 246 w 866"/>
              <a:gd name="connsiteY3" fmla="*/ 0 h 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6" h="201">
                <a:moveTo>
                  <a:pt x="246" y="0"/>
                </a:moveTo>
                <a:lnTo>
                  <a:pt x="866" y="201"/>
                </a:lnTo>
                <a:lnTo>
                  <a:pt x="0" y="201"/>
                </a:lnTo>
                <a:lnTo>
                  <a:pt x="24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2" name="任意多边形: 形状 41">
            <a:extLst>
              <a:ext uri="{FF2B5EF4-FFF2-40B4-BE49-F238E27FC236}">
                <a16:creationId xmlns:a16="http://schemas.microsoft.com/office/drawing/2014/main" xmlns="" id="{B5DDDEA1-640C-4FFC-9A82-EA19332312E1}"/>
              </a:ext>
            </a:extLst>
          </p:cNvPr>
          <p:cNvSpPr/>
          <p:nvPr/>
        </p:nvSpPr>
        <p:spPr>
          <a:xfrm rot="21306223">
            <a:off x="8134032" y="2177359"/>
            <a:ext cx="428503" cy="919704"/>
          </a:xfrm>
          <a:custGeom>
            <a:avLst/>
            <a:gdLst>
              <a:gd name="connsiteX0" fmla="*/ 427632 w 428503"/>
              <a:gd name="connsiteY0" fmla="*/ 0 h 919704"/>
              <a:gd name="connsiteX1" fmla="*/ 428503 w 428503"/>
              <a:gd name="connsiteY1" fmla="*/ 2598 h 919704"/>
              <a:gd name="connsiteX2" fmla="*/ 425178 w 428503"/>
              <a:gd name="connsiteY2" fmla="*/ 41415 h 919704"/>
              <a:gd name="connsiteX3" fmla="*/ 422684 w 428503"/>
              <a:gd name="connsiteY3" fmla="*/ 70527 h 919704"/>
              <a:gd name="connsiteX4" fmla="*/ 410074 w 428503"/>
              <a:gd name="connsiteY4" fmla="*/ 69447 h 919704"/>
              <a:gd name="connsiteX5" fmla="*/ 407580 w 428503"/>
              <a:gd name="connsiteY5" fmla="*/ 98559 h 919704"/>
              <a:gd name="connsiteX6" fmla="*/ 382359 w 428503"/>
              <a:gd name="connsiteY6" fmla="*/ 96399 h 919704"/>
              <a:gd name="connsiteX7" fmla="*/ 367256 w 428503"/>
              <a:gd name="connsiteY7" fmla="*/ 124432 h 919704"/>
              <a:gd name="connsiteX8" fmla="*/ 345847 w 428503"/>
              <a:gd name="connsiteY8" fmla="*/ 151924 h 919704"/>
              <a:gd name="connsiteX9" fmla="*/ 330743 w 428503"/>
              <a:gd name="connsiteY9" fmla="*/ 179956 h 919704"/>
              <a:gd name="connsiteX10" fmla="*/ 313145 w 428503"/>
              <a:gd name="connsiteY10" fmla="*/ 237101 h 919704"/>
              <a:gd name="connsiteX11" fmla="*/ 290559 w 428503"/>
              <a:gd name="connsiteY11" fmla="*/ 352471 h 919704"/>
              <a:gd name="connsiteX12" fmla="*/ 269636 w 428503"/>
              <a:gd name="connsiteY12" fmla="*/ 448432 h 919704"/>
              <a:gd name="connsiteX13" fmla="*/ 243240 w 428503"/>
              <a:gd name="connsiteY13" fmla="*/ 534149 h 919704"/>
              <a:gd name="connsiteX14" fmla="*/ 223147 w 428503"/>
              <a:gd name="connsiteY14" fmla="*/ 620407 h 919704"/>
              <a:gd name="connsiteX15" fmla="*/ 192940 w 428503"/>
              <a:gd name="connsiteY15" fmla="*/ 676471 h 919704"/>
              <a:gd name="connsiteX16" fmla="*/ 153101 w 428503"/>
              <a:gd name="connsiteY16" fmla="*/ 770812 h 919704"/>
              <a:gd name="connsiteX17" fmla="*/ 122894 w 428503"/>
              <a:gd name="connsiteY17" fmla="*/ 826877 h 919704"/>
              <a:gd name="connsiteX18" fmla="*/ 76264 w 428503"/>
              <a:gd name="connsiteY18" fmla="*/ 852209 h 919704"/>
              <a:gd name="connsiteX19" fmla="*/ 46057 w 428503"/>
              <a:gd name="connsiteY19" fmla="*/ 908273 h 919704"/>
              <a:gd name="connsiteX20" fmla="*/ 14531 w 428503"/>
              <a:gd name="connsiteY20" fmla="*/ 905573 h 919704"/>
              <a:gd name="connsiteX21" fmla="*/ 0 w 428503"/>
              <a:gd name="connsiteY21" fmla="*/ 919704 h 919704"/>
              <a:gd name="connsiteX22" fmla="*/ 0 w 428503"/>
              <a:gd name="connsiteY22" fmla="*/ 542638 h 919704"/>
              <a:gd name="connsiteX23" fmla="*/ 7460 w 428503"/>
              <a:gd name="connsiteY23" fmla="*/ 543277 h 919704"/>
              <a:gd name="connsiteX24" fmla="*/ 12448 w 428503"/>
              <a:gd name="connsiteY24" fmla="*/ 485052 h 919704"/>
              <a:gd name="connsiteX25" fmla="*/ 27552 w 428503"/>
              <a:gd name="connsiteY25" fmla="*/ 457020 h 919704"/>
              <a:gd name="connsiteX26" fmla="*/ 47643 w 428503"/>
              <a:gd name="connsiteY26" fmla="*/ 370763 h 919704"/>
              <a:gd name="connsiteX27" fmla="*/ 71060 w 428503"/>
              <a:gd name="connsiteY27" fmla="*/ 245688 h 919704"/>
              <a:gd name="connsiteX28" fmla="*/ 78542 w 428503"/>
              <a:gd name="connsiteY28" fmla="*/ 158351 h 919704"/>
              <a:gd name="connsiteX29" fmla="*/ 86024 w 428503"/>
              <a:gd name="connsiteY29" fmla="*/ 71013 h 919704"/>
              <a:gd name="connsiteX30" fmla="*/ 91012 w 428503"/>
              <a:gd name="connsiteY30" fmla="*/ 12788 h 919704"/>
              <a:gd name="connsiteX31" fmla="*/ 84179 w 428503"/>
              <a:gd name="connsiteY31" fmla="*/ 0 h 919704"/>
              <a:gd name="connsiteX32" fmla="*/ 427632 w 428503"/>
              <a:gd name="connsiteY32" fmla="*/ 0 h 9197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428503" h="919704">
                <a:moveTo>
                  <a:pt x="427632" y="0"/>
                </a:moveTo>
                <a:lnTo>
                  <a:pt x="428503" y="2598"/>
                </a:lnTo>
                <a:lnTo>
                  <a:pt x="425178" y="41415"/>
                </a:lnTo>
                <a:lnTo>
                  <a:pt x="422684" y="70527"/>
                </a:lnTo>
                <a:lnTo>
                  <a:pt x="410074" y="69447"/>
                </a:lnTo>
                <a:lnTo>
                  <a:pt x="407580" y="98559"/>
                </a:lnTo>
                <a:lnTo>
                  <a:pt x="382359" y="96399"/>
                </a:lnTo>
                <a:lnTo>
                  <a:pt x="367256" y="124432"/>
                </a:lnTo>
                <a:lnTo>
                  <a:pt x="345847" y="151924"/>
                </a:lnTo>
                <a:lnTo>
                  <a:pt x="330743" y="179956"/>
                </a:lnTo>
                <a:lnTo>
                  <a:pt x="313145" y="237101"/>
                </a:lnTo>
                <a:lnTo>
                  <a:pt x="290559" y="352471"/>
                </a:lnTo>
                <a:lnTo>
                  <a:pt x="269636" y="448432"/>
                </a:lnTo>
                <a:lnTo>
                  <a:pt x="243240" y="534149"/>
                </a:lnTo>
                <a:lnTo>
                  <a:pt x="223147" y="620407"/>
                </a:lnTo>
                <a:lnTo>
                  <a:pt x="192940" y="676471"/>
                </a:lnTo>
                <a:lnTo>
                  <a:pt x="153101" y="770812"/>
                </a:lnTo>
                <a:lnTo>
                  <a:pt x="122894" y="826877"/>
                </a:lnTo>
                <a:lnTo>
                  <a:pt x="76264" y="852209"/>
                </a:lnTo>
                <a:lnTo>
                  <a:pt x="46057" y="908273"/>
                </a:lnTo>
                <a:lnTo>
                  <a:pt x="14531" y="905573"/>
                </a:lnTo>
                <a:lnTo>
                  <a:pt x="0" y="919704"/>
                </a:lnTo>
                <a:lnTo>
                  <a:pt x="0" y="542638"/>
                </a:lnTo>
                <a:lnTo>
                  <a:pt x="7460" y="543277"/>
                </a:lnTo>
                <a:lnTo>
                  <a:pt x="12448" y="485052"/>
                </a:lnTo>
                <a:lnTo>
                  <a:pt x="27552" y="457020"/>
                </a:lnTo>
                <a:lnTo>
                  <a:pt x="47643" y="370763"/>
                </a:lnTo>
                <a:lnTo>
                  <a:pt x="71060" y="245688"/>
                </a:lnTo>
                <a:lnTo>
                  <a:pt x="78542" y="158351"/>
                </a:lnTo>
                <a:lnTo>
                  <a:pt x="86024" y="71013"/>
                </a:lnTo>
                <a:lnTo>
                  <a:pt x="91012" y="12788"/>
                </a:lnTo>
                <a:lnTo>
                  <a:pt x="84179" y="0"/>
                </a:lnTo>
                <a:lnTo>
                  <a:pt x="42763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3" name="任意多边形: 形状 42">
            <a:extLst>
              <a:ext uri="{FF2B5EF4-FFF2-40B4-BE49-F238E27FC236}">
                <a16:creationId xmlns:a16="http://schemas.microsoft.com/office/drawing/2014/main" xmlns="" id="{413AFA03-CE43-4AE4-9939-9A13691EF427}"/>
              </a:ext>
            </a:extLst>
          </p:cNvPr>
          <p:cNvSpPr/>
          <p:nvPr/>
        </p:nvSpPr>
        <p:spPr>
          <a:xfrm rot="21306223">
            <a:off x="7170850" y="1986601"/>
            <a:ext cx="1343416" cy="233854"/>
          </a:xfrm>
          <a:custGeom>
            <a:avLst/>
            <a:gdLst>
              <a:gd name="connsiteX0" fmla="*/ 1002359 w 1343416"/>
              <a:gd name="connsiteY0" fmla="*/ 0 h 233854"/>
              <a:gd name="connsiteX1" fmla="*/ 1014968 w 1343416"/>
              <a:gd name="connsiteY1" fmla="*/ 1080 h 233854"/>
              <a:gd name="connsiteX2" fmla="*/ 1046494 w 1343416"/>
              <a:gd name="connsiteY2" fmla="*/ 3780 h 233854"/>
              <a:gd name="connsiteX3" fmla="*/ 1059104 w 1343416"/>
              <a:gd name="connsiteY3" fmla="*/ 4861 h 233854"/>
              <a:gd name="connsiteX4" fmla="*/ 1071714 w 1343416"/>
              <a:gd name="connsiteY4" fmla="*/ 5941 h 233854"/>
              <a:gd name="connsiteX5" fmla="*/ 1084323 w 1343416"/>
              <a:gd name="connsiteY5" fmla="*/ 7021 h 233854"/>
              <a:gd name="connsiteX6" fmla="*/ 1113355 w 1343416"/>
              <a:gd name="connsiteY6" fmla="*/ 38834 h 233854"/>
              <a:gd name="connsiteX7" fmla="*/ 1161301 w 1343416"/>
              <a:gd name="connsiteY7" fmla="*/ 72267 h 233854"/>
              <a:gd name="connsiteX8" fmla="*/ 1215553 w 1343416"/>
              <a:gd name="connsiteY8" fmla="*/ 106242 h 233854"/>
              <a:gd name="connsiteX9" fmla="*/ 1257193 w 1343416"/>
              <a:gd name="connsiteY9" fmla="*/ 139135 h 233854"/>
              <a:gd name="connsiteX10" fmla="*/ 1279920 w 1343416"/>
              <a:gd name="connsiteY10" fmla="*/ 170408 h 233854"/>
              <a:gd name="connsiteX11" fmla="*/ 1298834 w 1343416"/>
              <a:gd name="connsiteY11" fmla="*/ 172028 h 233854"/>
              <a:gd name="connsiteX12" fmla="*/ 1321560 w 1343416"/>
              <a:gd name="connsiteY12" fmla="*/ 203301 h 233854"/>
              <a:gd name="connsiteX13" fmla="*/ 1334171 w 1343416"/>
              <a:gd name="connsiteY13" fmla="*/ 204381 h 233854"/>
              <a:gd name="connsiteX14" fmla="*/ 1343416 w 1343416"/>
              <a:gd name="connsiteY14" fmla="*/ 231976 h 233854"/>
              <a:gd name="connsiteX15" fmla="*/ 999963 w 1343416"/>
              <a:gd name="connsiteY15" fmla="*/ 231976 h 233854"/>
              <a:gd name="connsiteX16" fmla="*/ 984901 w 1343416"/>
              <a:gd name="connsiteY16" fmla="*/ 203787 h 233854"/>
              <a:gd name="connsiteX17" fmla="*/ 959681 w 1343416"/>
              <a:gd name="connsiteY17" fmla="*/ 201627 h 233854"/>
              <a:gd name="connsiteX18" fmla="*/ 915546 w 1343416"/>
              <a:gd name="connsiteY18" fmla="*/ 197846 h 233854"/>
              <a:gd name="connsiteX19" fmla="*/ 858801 w 1343416"/>
              <a:gd name="connsiteY19" fmla="*/ 192985 h 233854"/>
              <a:gd name="connsiteX20" fmla="*/ 846190 w 1343416"/>
              <a:gd name="connsiteY20" fmla="*/ 191905 h 233854"/>
              <a:gd name="connsiteX21" fmla="*/ 820971 w 1343416"/>
              <a:gd name="connsiteY21" fmla="*/ 189744 h 233854"/>
              <a:gd name="connsiteX22" fmla="*/ 802056 w 1343416"/>
              <a:gd name="connsiteY22" fmla="*/ 188124 h 233854"/>
              <a:gd name="connsiteX23" fmla="*/ 764225 w 1343416"/>
              <a:gd name="connsiteY23" fmla="*/ 184883 h 233854"/>
              <a:gd name="connsiteX24" fmla="*/ 732700 w 1343416"/>
              <a:gd name="connsiteY24" fmla="*/ 182182 h 233854"/>
              <a:gd name="connsiteX25" fmla="*/ 694870 w 1343416"/>
              <a:gd name="connsiteY25" fmla="*/ 178942 h 233854"/>
              <a:gd name="connsiteX26" fmla="*/ 647410 w 1343416"/>
              <a:gd name="connsiteY26" fmla="*/ 213978 h 233854"/>
              <a:gd name="connsiteX27" fmla="*/ 590665 w 1343416"/>
              <a:gd name="connsiteY27" fmla="*/ 209117 h 233854"/>
              <a:gd name="connsiteX28" fmla="*/ 533919 w 1343416"/>
              <a:gd name="connsiteY28" fmla="*/ 204256 h 233854"/>
              <a:gd name="connsiteX29" fmla="*/ 483479 w 1343416"/>
              <a:gd name="connsiteY29" fmla="*/ 199935 h 233854"/>
              <a:gd name="connsiteX30" fmla="*/ 424240 w 1343416"/>
              <a:gd name="connsiteY30" fmla="*/ 224186 h 233854"/>
              <a:gd name="connsiteX31" fmla="*/ 354885 w 1343416"/>
              <a:gd name="connsiteY31" fmla="*/ 218245 h 233854"/>
              <a:gd name="connsiteX32" fmla="*/ 285530 w 1343416"/>
              <a:gd name="connsiteY32" fmla="*/ 212303 h 233854"/>
              <a:gd name="connsiteX33" fmla="*/ 194766 w 1343416"/>
              <a:gd name="connsiteY33" fmla="*/ 233854 h 233854"/>
              <a:gd name="connsiteX34" fmla="*/ 112800 w 1343416"/>
              <a:gd name="connsiteY34" fmla="*/ 226832 h 233854"/>
              <a:gd name="connsiteX35" fmla="*/ 30835 w 1343416"/>
              <a:gd name="connsiteY35" fmla="*/ 219811 h 233854"/>
              <a:gd name="connsiteX36" fmla="*/ 0 w 1343416"/>
              <a:gd name="connsiteY36" fmla="*/ 60764 h 233854"/>
              <a:gd name="connsiteX37" fmla="*/ 69355 w 1343416"/>
              <a:gd name="connsiteY37" fmla="*/ 66705 h 233854"/>
              <a:gd name="connsiteX38" fmla="*/ 138711 w 1343416"/>
              <a:gd name="connsiteY38" fmla="*/ 72646 h 233854"/>
              <a:gd name="connsiteX39" fmla="*/ 210560 w 1343416"/>
              <a:gd name="connsiteY39" fmla="*/ 49475 h 233854"/>
              <a:gd name="connsiteX40" fmla="*/ 267306 w 1343416"/>
              <a:gd name="connsiteY40" fmla="*/ 54336 h 233854"/>
              <a:gd name="connsiteX41" fmla="*/ 324051 w 1343416"/>
              <a:gd name="connsiteY41" fmla="*/ 59197 h 233854"/>
              <a:gd name="connsiteX42" fmla="*/ 368186 w 1343416"/>
              <a:gd name="connsiteY42" fmla="*/ 62978 h 233854"/>
              <a:gd name="connsiteX43" fmla="*/ 418626 w 1343416"/>
              <a:gd name="connsiteY43" fmla="*/ 67299 h 233854"/>
              <a:gd name="connsiteX44" fmla="*/ 450151 w 1343416"/>
              <a:gd name="connsiteY44" fmla="*/ 70000 h 233854"/>
              <a:gd name="connsiteX45" fmla="*/ 522000 w 1343416"/>
              <a:gd name="connsiteY45" fmla="*/ 46829 h 233854"/>
              <a:gd name="connsiteX46" fmla="*/ 591356 w 1343416"/>
              <a:gd name="connsiteY46" fmla="*/ 52770 h 233854"/>
              <a:gd name="connsiteX47" fmla="*/ 675815 w 1343416"/>
              <a:gd name="connsiteY47" fmla="*/ 30678 h 233854"/>
              <a:gd name="connsiteX48" fmla="*/ 757780 w 1343416"/>
              <a:gd name="connsiteY48" fmla="*/ 37700 h 233854"/>
              <a:gd name="connsiteX49" fmla="*/ 833440 w 1343416"/>
              <a:gd name="connsiteY49" fmla="*/ 44181 h 233854"/>
              <a:gd name="connsiteX50" fmla="*/ 886374 w 1343416"/>
              <a:gd name="connsiteY50" fmla="*/ 19390 h 233854"/>
              <a:gd name="connsiteX51" fmla="*/ 917899 w 1343416"/>
              <a:gd name="connsiteY51" fmla="*/ 22090 h 233854"/>
              <a:gd name="connsiteX52" fmla="*/ 943120 w 1343416"/>
              <a:gd name="connsiteY52" fmla="*/ 24251 h 233854"/>
              <a:gd name="connsiteX53" fmla="*/ 955729 w 1343416"/>
              <a:gd name="connsiteY53" fmla="*/ 25331 h 233854"/>
              <a:gd name="connsiteX54" fmla="*/ 974644 w 1343416"/>
              <a:gd name="connsiteY54" fmla="*/ 26951 h 233854"/>
              <a:gd name="connsiteX55" fmla="*/ 1002359 w 1343416"/>
              <a:gd name="connsiteY55" fmla="*/ 0 h 233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1343416" h="233854">
                <a:moveTo>
                  <a:pt x="1002359" y="0"/>
                </a:moveTo>
                <a:lnTo>
                  <a:pt x="1014968" y="1080"/>
                </a:lnTo>
                <a:lnTo>
                  <a:pt x="1046494" y="3780"/>
                </a:lnTo>
                <a:lnTo>
                  <a:pt x="1059104" y="4861"/>
                </a:lnTo>
                <a:lnTo>
                  <a:pt x="1071714" y="5941"/>
                </a:lnTo>
                <a:lnTo>
                  <a:pt x="1084323" y="7021"/>
                </a:lnTo>
                <a:lnTo>
                  <a:pt x="1113355" y="38834"/>
                </a:lnTo>
                <a:lnTo>
                  <a:pt x="1161301" y="72267"/>
                </a:lnTo>
                <a:lnTo>
                  <a:pt x="1215553" y="106242"/>
                </a:lnTo>
                <a:lnTo>
                  <a:pt x="1257193" y="139135"/>
                </a:lnTo>
                <a:lnTo>
                  <a:pt x="1279920" y="170408"/>
                </a:lnTo>
                <a:lnTo>
                  <a:pt x="1298834" y="172028"/>
                </a:lnTo>
                <a:lnTo>
                  <a:pt x="1321560" y="203301"/>
                </a:lnTo>
                <a:lnTo>
                  <a:pt x="1334171" y="204381"/>
                </a:lnTo>
                <a:lnTo>
                  <a:pt x="1343416" y="231976"/>
                </a:lnTo>
                <a:lnTo>
                  <a:pt x="999963" y="231976"/>
                </a:lnTo>
                <a:lnTo>
                  <a:pt x="984901" y="203787"/>
                </a:lnTo>
                <a:lnTo>
                  <a:pt x="959681" y="201627"/>
                </a:lnTo>
                <a:lnTo>
                  <a:pt x="915546" y="197846"/>
                </a:lnTo>
                <a:lnTo>
                  <a:pt x="858801" y="192985"/>
                </a:lnTo>
                <a:lnTo>
                  <a:pt x="846190" y="191905"/>
                </a:lnTo>
                <a:lnTo>
                  <a:pt x="820971" y="189744"/>
                </a:lnTo>
                <a:lnTo>
                  <a:pt x="802056" y="188124"/>
                </a:lnTo>
                <a:lnTo>
                  <a:pt x="764225" y="184883"/>
                </a:lnTo>
                <a:lnTo>
                  <a:pt x="732700" y="182182"/>
                </a:lnTo>
                <a:lnTo>
                  <a:pt x="694870" y="178942"/>
                </a:lnTo>
                <a:lnTo>
                  <a:pt x="647410" y="213978"/>
                </a:lnTo>
                <a:lnTo>
                  <a:pt x="590665" y="209117"/>
                </a:lnTo>
                <a:lnTo>
                  <a:pt x="533919" y="204256"/>
                </a:lnTo>
                <a:lnTo>
                  <a:pt x="483479" y="199935"/>
                </a:lnTo>
                <a:lnTo>
                  <a:pt x="424240" y="224186"/>
                </a:lnTo>
                <a:lnTo>
                  <a:pt x="354885" y="218245"/>
                </a:lnTo>
                <a:lnTo>
                  <a:pt x="285530" y="212303"/>
                </a:lnTo>
                <a:lnTo>
                  <a:pt x="194766" y="233854"/>
                </a:lnTo>
                <a:lnTo>
                  <a:pt x="112800" y="226832"/>
                </a:lnTo>
                <a:lnTo>
                  <a:pt x="30835" y="219811"/>
                </a:lnTo>
                <a:lnTo>
                  <a:pt x="0" y="60764"/>
                </a:lnTo>
                <a:lnTo>
                  <a:pt x="69355" y="66705"/>
                </a:lnTo>
                <a:lnTo>
                  <a:pt x="138711" y="72646"/>
                </a:lnTo>
                <a:lnTo>
                  <a:pt x="210560" y="49475"/>
                </a:lnTo>
                <a:lnTo>
                  <a:pt x="267306" y="54336"/>
                </a:lnTo>
                <a:lnTo>
                  <a:pt x="324051" y="59197"/>
                </a:lnTo>
                <a:lnTo>
                  <a:pt x="368186" y="62978"/>
                </a:lnTo>
                <a:lnTo>
                  <a:pt x="418626" y="67299"/>
                </a:lnTo>
                <a:lnTo>
                  <a:pt x="450151" y="70000"/>
                </a:lnTo>
                <a:lnTo>
                  <a:pt x="522000" y="46829"/>
                </a:lnTo>
                <a:lnTo>
                  <a:pt x="591356" y="52770"/>
                </a:lnTo>
                <a:lnTo>
                  <a:pt x="675815" y="30678"/>
                </a:lnTo>
                <a:lnTo>
                  <a:pt x="757780" y="37700"/>
                </a:lnTo>
                <a:lnTo>
                  <a:pt x="833440" y="44181"/>
                </a:lnTo>
                <a:lnTo>
                  <a:pt x="886374" y="19390"/>
                </a:lnTo>
                <a:lnTo>
                  <a:pt x="917899" y="22090"/>
                </a:lnTo>
                <a:lnTo>
                  <a:pt x="943120" y="24251"/>
                </a:lnTo>
                <a:lnTo>
                  <a:pt x="955729" y="25331"/>
                </a:lnTo>
                <a:lnTo>
                  <a:pt x="974644" y="26951"/>
                </a:lnTo>
                <a:lnTo>
                  <a:pt x="100235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4" name="任意多边形: 形状 43">
            <a:extLst>
              <a:ext uri="{FF2B5EF4-FFF2-40B4-BE49-F238E27FC236}">
                <a16:creationId xmlns:a16="http://schemas.microsoft.com/office/drawing/2014/main" xmlns="" id="{2F414FB5-C4F5-4C04-A714-46EDFD769878}"/>
              </a:ext>
            </a:extLst>
          </p:cNvPr>
          <p:cNvSpPr/>
          <p:nvPr/>
        </p:nvSpPr>
        <p:spPr>
          <a:xfrm rot="21306223">
            <a:off x="7975393" y="2745066"/>
            <a:ext cx="192984" cy="390328"/>
          </a:xfrm>
          <a:custGeom>
            <a:avLst/>
            <a:gdLst>
              <a:gd name="connsiteX0" fmla="*/ 187833 w 192984"/>
              <a:gd name="connsiteY0" fmla="*/ 0 h 390328"/>
              <a:gd name="connsiteX1" fmla="*/ 192984 w 192984"/>
              <a:gd name="connsiteY1" fmla="*/ 441 h 390328"/>
              <a:gd name="connsiteX2" fmla="*/ 192984 w 192984"/>
              <a:gd name="connsiteY2" fmla="*/ 377507 h 390328"/>
              <a:gd name="connsiteX3" fmla="*/ 179802 w 192984"/>
              <a:gd name="connsiteY3" fmla="*/ 390328 h 390328"/>
              <a:gd name="connsiteX4" fmla="*/ 154581 w 192984"/>
              <a:gd name="connsiteY4" fmla="*/ 388167 h 390328"/>
              <a:gd name="connsiteX5" fmla="*/ 138160 w 192984"/>
              <a:gd name="connsiteY5" fmla="*/ 357434 h 390328"/>
              <a:gd name="connsiteX6" fmla="*/ 128044 w 192984"/>
              <a:gd name="connsiteY6" fmla="*/ 327242 h 390328"/>
              <a:gd name="connsiteX7" fmla="*/ 117929 w 192984"/>
              <a:gd name="connsiteY7" fmla="*/ 297049 h 390328"/>
              <a:gd name="connsiteX8" fmla="*/ 107812 w 192984"/>
              <a:gd name="connsiteY8" fmla="*/ 266856 h 390328"/>
              <a:gd name="connsiteX9" fmla="*/ 97696 w 192984"/>
              <a:gd name="connsiteY9" fmla="*/ 236663 h 390328"/>
              <a:gd name="connsiteX10" fmla="*/ 71159 w 192984"/>
              <a:gd name="connsiteY10" fmla="*/ 175738 h 390328"/>
              <a:gd name="connsiteX11" fmla="*/ 61873 w 192984"/>
              <a:gd name="connsiteY11" fmla="*/ 135840 h 390328"/>
              <a:gd name="connsiteX12" fmla="*/ 36654 w 192984"/>
              <a:gd name="connsiteY12" fmla="*/ 133680 h 390328"/>
              <a:gd name="connsiteX13" fmla="*/ 10116 w 192984"/>
              <a:gd name="connsiteY13" fmla="*/ 72755 h 390328"/>
              <a:gd name="connsiteX14" fmla="*/ 0 w 192984"/>
              <a:gd name="connsiteY14" fmla="*/ 42562 h 390328"/>
              <a:gd name="connsiteX15" fmla="*/ 2494 w 192984"/>
              <a:gd name="connsiteY15" fmla="*/ 13450 h 390328"/>
              <a:gd name="connsiteX16" fmla="*/ 46629 w 192984"/>
              <a:gd name="connsiteY16" fmla="*/ 17231 h 390328"/>
              <a:gd name="connsiteX17" fmla="*/ 71849 w 192984"/>
              <a:gd name="connsiteY17" fmla="*/ 19391 h 390328"/>
              <a:gd name="connsiteX18" fmla="*/ 97070 w 192984"/>
              <a:gd name="connsiteY18" fmla="*/ 21551 h 390328"/>
              <a:gd name="connsiteX19" fmla="*/ 128594 w 192984"/>
              <a:gd name="connsiteY19" fmla="*/ 24252 h 390328"/>
              <a:gd name="connsiteX20" fmla="*/ 153815 w 192984"/>
              <a:gd name="connsiteY20" fmla="*/ 26413 h 390328"/>
              <a:gd name="connsiteX21" fmla="*/ 166425 w 192984"/>
              <a:gd name="connsiteY21" fmla="*/ 27493 h 390328"/>
              <a:gd name="connsiteX22" fmla="*/ 187833 w 192984"/>
              <a:gd name="connsiteY22" fmla="*/ 0 h 390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192984" h="390328">
                <a:moveTo>
                  <a:pt x="187833" y="0"/>
                </a:moveTo>
                <a:lnTo>
                  <a:pt x="192984" y="441"/>
                </a:lnTo>
                <a:lnTo>
                  <a:pt x="192984" y="377507"/>
                </a:lnTo>
                <a:lnTo>
                  <a:pt x="179802" y="390328"/>
                </a:lnTo>
                <a:lnTo>
                  <a:pt x="154581" y="388167"/>
                </a:lnTo>
                <a:lnTo>
                  <a:pt x="138160" y="357434"/>
                </a:lnTo>
                <a:lnTo>
                  <a:pt x="128044" y="327242"/>
                </a:lnTo>
                <a:lnTo>
                  <a:pt x="117929" y="297049"/>
                </a:lnTo>
                <a:lnTo>
                  <a:pt x="107812" y="266856"/>
                </a:lnTo>
                <a:lnTo>
                  <a:pt x="97696" y="236663"/>
                </a:lnTo>
                <a:lnTo>
                  <a:pt x="71159" y="175738"/>
                </a:lnTo>
                <a:lnTo>
                  <a:pt x="61873" y="135840"/>
                </a:lnTo>
                <a:lnTo>
                  <a:pt x="36654" y="133680"/>
                </a:lnTo>
                <a:lnTo>
                  <a:pt x="10116" y="72755"/>
                </a:lnTo>
                <a:lnTo>
                  <a:pt x="0" y="42562"/>
                </a:lnTo>
                <a:lnTo>
                  <a:pt x="2494" y="13450"/>
                </a:lnTo>
                <a:lnTo>
                  <a:pt x="46629" y="17231"/>
                </a:lnTo>
                <a:lnTo>
                  <a:pt x="71849" y="19391"/>
                </a:lnTo>
                <a:lnTo>
                  <a:pt x="97070" y="21551"/>
                </a:lnTo>
                <a:lnTo>
                  <a:pt x="128594" y="24252"/>
                </a:lnTo>
                <a:lnTo>
                  <a:pt x="153815" y="26413"/>
                </a:lnTo>
                <a:lnTo>
                  <a:pt x="166425" y="27493"/>
                </a:lnTo>
                <a:lnTo>
                  <a:pt x="18783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439564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4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10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3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10000"/>
                            </p:stCondLst>
                            <p:childTnLst>
                              <p:par>
                                <p:cTn id="3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5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11500"/>
                            </p:stCondLst>
                            <p:childTnLst>
                              <p:par>
                                <p:cTn id="3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9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3000"/>
                            </p:stCondLst>
                            <p:childTnLst>
                              <p:par>
                                <p:cTn id="4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3" dur="10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8" dur="10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0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33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4800"/>
                            </p:stCondLst>
                            <p:childTnLst>
                              <p:par>
                                <p:cTn id="6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3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6300"/>
                            </p:stCondLst>
                            <p:childTnLst>
                              <p:par>
                                <p:cTn id="6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7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3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>
                            <p:stCondLst>
                              <p:cond delay="9400"/>
                            </p:stCondLst>
                            <p:childTnLst>
                              <p:par>
                                <p:cTn id="7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7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8" fill="hold">
                            <p:stCondLst>
                              <p:cond delay="10900"/>
                            </p:stCondLst>
                            <p:childTnLst>
                              <p:par>
                                <p:cTn id="7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1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12400"/>
                            </p:stCondLst>
                            <p:childTnLst>
                              <p:par>
                                <p:cTn id="8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5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22" grpId="0" animBg="1"/>
      <p:bldP spid="23" grpId="0" animBg="1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42" grpId="0" animBg="1"/>
      <p:bldP spid="43" grpId="0" animBg="1"/>
      <p:bldP spid="44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:a16="http://schemas.microsoft.com/office/drawing/2014/main" xmlns="" id="{3C104384-C287-4CBE-8F14-BB77A174182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74756" y="2484153"/>
            <a:ext cx="2846527" cy="2868256"/>
          </a:xfrm>
          <a:prstGeom prst="rect">
            <a:avLst/>
          </a:prstGeom>
        </p:spPr>
      </p:pic>
      <p:pic>
        <p:nvPicPr>
          <p:cNvPr id="4" name="图片 3">
            <a:extLst>
              <a:ext uri="{FF2B5EF4-FFF2-40B4-BE49-F238E27FC236}">
                <a16:creationId xmlns:a16="http://schemas.microsoft.com/office/drawing/2014/main" xmlns="" id="{FBD8466E-E8AE-44CE-8BD0-2BDBA45A4F9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70717" y="2484153"/>
            <a:ext cx="2846527" cy="2868256"/>
          </a:xfrm>
          <a:prstGeom prst="rect">
            <a:avLst/>
          </a:prstGeom>
        </p:spPr>
      </p:pic>
      <p:sp>
        <p:nvSpPr>
          <p:cNvPr id="5" name="文本框 4">
            <a:extLst>
              <a:ext uri="{FF2B5EF4-FFF2-40B4-BE49-F238E27FC236}">
                <a16:creationId xmlns:a16="http://schemas.microsoft.com/office/drawing/2014/main" xmlns="" id="{D0F639D1-1C7B-4EDE-AED6-5681F301D0EF}"/>
              </a:ext>
            </a:extLst>
          </p:cNvPr>
          <p:cNvSpPr txBox="1"/>
          <p:nvPr/>
        </p:nvSpPr>
        <p:spPr>
          <a:xfrm>
            <a:off x="2898127" y="1190687"/>
            <a:ext cx="640080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zh-CN" altLang="en-US" sz="3200" dirty="0">
                <a:latin typeface="字魂70号-灵悦黑体" panose="00000500000000000000" pitchFamily="2" charset="-122"/>
                <a:ea typeface="字魂70号-灵悦黑体" panose="00000500000000000000" pitchFamily="2" charset="-122"/>
              </a:rPr>
              <a:t>田字格素材</a:t>
            </a:r>
          </a:p>
        </p:txBody>
      </p:sp>
    </p:spTree>
    <p:extLst>
      <p:ext uri="{BB962C8B-B14F-4D97-AF65-F5344CB8AC3E}">
        <p14:creationId xmlns:p14="http://schemas.microsoft.com/office/powerpoint/2010/main" val="304571288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Freeform 246">
            <a:extLst>
              <a:ext uri="{FF2B5EF4-FFF2-40B4-BE49-F238E27FC236}">
                <a16:creationId xmlns:a16="http://schemas.microsoft.com/office/drawing/2014/main" xmlns="" id="{414B212D-DAE2-4AEE-9FA0-E1085301CE9F}"/>
              </a:ext>
            </a:extLst>
          </p:cNvPr>
          <p:cNvSpPr>
            <a:spLocks/>
          </p:cNvSpPr>
          <p:nvPr/>
        </p:nvSpPr>
        <p:spPr bwMode="auto">
          <a:xfrm>
            <a:off x="1328517" y="1052245"/>
            <a:ext cx="1032686" cy="1692100"/>
          </a:xfrm>
          <a:custGeom>
            <a:avLst/>
            <a:gdLst>
              <a:gd name="T0" fmla="*/ 256 w 296"/>
              <a:gd name="T1" fmla="*/ 104 h 336"/>
              <a:gd name="T2" fmla="*/ 244 w 296"/>
              <a:gd name="T3" fmla="*/ 136 h 336"/>
              <a:gd name="T4" fmla="*/ 220 w 296"/>
              <a:gd name="T5" fmla="*/ 172 h 336"/>
              <a:gd name="T6" fmla="*/ 188 w 296"/>
              <a:gd name="T7" fmla="*/ 208 h 336"/>
              <a:gd name="T8" fmla="*/ 144 w 296"/>
              <a:gd name="T9" fmla="*/ 252 h 336"/>
              <a:gd name="T10" fmla="*/ 92 w 296"/>
              <a:gd name="T11" fmla="*/ 292 h 336"/>
              <a:gd name="T12" fmla="*/ 52 w 296"/>
              <a:gd name="T13" fmla="*/ 316 h 336"/>
              <a:gd name="T14" fmla="*/ 32 w 296"/>
              <a:gd name="T15" fmla="*/ 328 h 336"/>
              <a:gd name="T16" fmla="*/ 16 w 296"/>
              <a:gd name="T17" fmla="*/ 332 h 336"/>
              <a:gd name="T18" fmla="*/ 4 w 296"/>
              <a:gd name="T19" fmla="*/ 336 h 336"/>
              <a:gd name="T20" fmla="*/ 0 w 296"/>
              <a:gd name="T21" fmla="*/ 332 h 336"/>
              <a:gd name="T22" fmla="*/ 0 w 296"/>
              <a:gd name="T23" fmla="*/ 324 h 336"/>
              <a:gd name="T24" fmla="*/ 8 w 296"/>
              <a:gd name="T25" fmla="*/ 312 h 336"/>
              <a:gd name="T26" fmla="*/ 24 w 296"/>
              <a:gd name="T27" fmla="*/ 300 h 336"/>
              <a:gd name="T28" fmla="*/ 56 w 296"/>
              <a:gd name="T29" fmla="*/ 272 h 336"/>
              <a:gd name="T30" fmla="*/ 100 w 296"/>
              <a:gd name="T31" fmla="*/ 228 h 336"/>
              <a:gd name="T32" fmla="*/ 148 w 296"/>
              <a:gd name="T33" fmla="*/ 176 h 336"/>
              <a:gd name="T34" fmla="*/ 176 w 296"/>
              <a:gd name="T35" fmla="*/ 136 h 336"/>
              <a:gd name="T36" fmla="*/ 188 w 296"/>
              <a:gd name="T37" fmla="*/ 112 h 336"/>
              <a:gd name="T38" fmla="*/ 196 w 296"/>
              <a:gd name="T39" fmla="*/ 88 h 336"/>
              <a:gd name="T40" fmla="*/ 204 w 296"/>
              <a:gd name="T41" fmla="*/ 68 h 336"/>
              <a:gd name="T42" fmla="*/ 208 w 296"/>
              <a:gd name="T43" fmla="*/ 52 h 336"/>
              <a:gd name="T44" fmla="*/ 208 w 296"/>
              <a:gd name="T45" fmla="*/ 48 h 336"/>
              <a:gd name="T46" fmla="*/ 208 w 296"/>
              <a:gd name="T47" fmla="*/ 44 h 336"/>
              <a:gd name="T48" fmla="*/ 204 w 296"/>
              <a:gd name="T49" fmla="*/ 48 h 336"/>
              <a:gd name="T50" fmla="*/ 188 w 296"/>
              <a:gd name="T51" fmla="*/ 48 h 336"/>
              <a:gd name="T52" fmla="*/ 168 w 296"/>
              <a:gd name="T53" fmla="*/ 52 h 336"/>
              <a:gd name="T54" fmla="*/ 144 w 296"/>
              <a:gd name="T55" fmla="*/ 60 h 336"/>
              <a:gd name="T56" fmla="*/ 120 w 296"/>
              <a:gd name="T57" fmla="*/ 64 h 336"/>
              <a:gd name="T58" fmla="*/ 104 w 296"/>
              <a:gd name="T59" fmla="*/ 68 h 336"/>
              <a:gd name="T60" fmla="*/ 96 w 296"/>
              <a:gd name="T61" fmla="*/ 68 h 336"/>
              <a:gd name="T62" fmla="*/ 84 w 296"/>
              <a:gd name="T63" fmla="*/ 68 h 336"/>
              <a:gd name="T64" fmla="*/ 72 w 296"/>
              <a:gd name="T65" fmla="*/ 64 h 336"/>
              <a:gd name="T66" fmla="*/ 56 w 296"/>
              <a:gd name="T67" fmla="*/ 56 h 336"/>
              <a:gd name="T68" fmla="*/ 48 w 296"/>
              <a:gd name="T69" fmla="*/ 52 h 336"/>
              <a:gd name="T70" fmla="*/ 48 w 296"/>
              <a:gd name="T71" fmla="*/ 44 h 336"/>
              <a:gd name="T72" fmla="*/ 56 w 296"/>
              <a:gd name="T73" fmla="*/ 44 h 336"/>
              <a:gd name="T74" fmla="*/ 64 w 296"/>
              <a:gd name="T75" fmla="*/ 40 h 336"/>
              <a:gd name="T76" fmla="*/ 80 w 296"/>
              <a:gd name="T77" fmla="*/ 36 h 336"/>
              <a:gd name="T78" fmla="*/ 116 w 296"/>
              <a:gd name="T79" fmla="*/ 32 h 336"/>
              <a:gd name="T80" fmla="*/ 152 w 296"/>
              <a:gd name="T81" fmla="*/ 28 h 336"/>
              <a:gd name="T82" fmla="*/ 176 w 296"/>
              <a:gd name="T83" fmla="*/ 20 h 336"/>
              <a:gd name="T84" fmla="*/ 196 w 296"/>
              <a:gd name="T85" fmla="*/ 12 h 336"/>
              <a:gd name="T86" fmla="*/ 204 w 296"/>
              <a:gd name="T87" fmla="*/ 8 h 336"/>
              <a:gd name="T88" fmla="*/ 212 w 296"/>
              <a:gd name="T89" fmla="*/ 0 h 336"/>
              <a:gd name="T90" fmla="*/ 224 w 296"/>
              <a:gd name="T91" fmla="*/ 0 h 336"/>
              <a:gd name="T92" fmla="*/ 240 w 296"/>
              <a:gd name="T93" fmla="*/ 4 h 336"/>
              <a:gd name="T94" fmla="*/ 268 w 296"/>
              <a:gd name="T95" fmla="*/ 16 h 336"/>
              <a:gd name="T96" fmla="*/ 280 w 296"/>
              <a:gd name="T97" fmla="*/ 24 h 336"/>
              <a:gd name="T98" fmla="*/ 292 w 296"/>
              <a:gd name="T99" fmla="*/ 28 h 336"/>
              <a:gd name="T100" fmla="*/ 296 w 296"/>
              <a:gd name="T101" fmla="*/ 40 h 336"/>
              <a:gd name="T102" fmla="*/ 288 w 296"/>
              <a:gd name="T103" fmla="*/ 48 h 336"/>
              <a:gd name="T104" fmla="*/ 284 w 296"/>
              <a:gd name="T105" fmla="*/ 52 h 336"/>
              <a:gd name="T106" fmla="*/ 272 w 296"/>
              <a:gd name="T107" fmla="*/ 64 h 336"/>
              <a:gd name="T108" fmla="*/ 264 w 296"/>
              <a:gd name="T109" fmla="*/ 88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96" h="336">
                <a:moveTo>
                  <a:pt x="264" y="88"/>
                </a:moveTo>
                <a:lnTo>
                  <a:pt x="256" y="104"/>
                </a:lnTo>
                <a:lnTo>
                  <a:pt x="252" y="120"/>
                </a:lnTo>
                <a:lnTo>
                  <a:pt x="244" y="136"/>
                </a:lnTo>
                <a:lnTo>
                  <a:pt x="232" y="152"/>
                </a:lnTo>
                <a:lnTo>
                  <a:pt x="220" y="172"/>
                </a:lnTo>
                <a:lnTo>
                  <a:pt x="208" y="188"/>
                </a:lnTo>
                <a:lnTo>
                  <a:pt x="188" y="208"/>
                </a:lnTo>
                <a:lnTo>
                  <a:pt x="168" y="232"/>
                </a:lnTo>
                <a:lnTo>
                  <a:pt x="144" y="252"/>
                </a:lnTo>
                <a:lnTo>
                  <a:pt x="120" y="272"/>
                </a:lnTo>
                <a:lnTo>
                  <a:pt x="92" y="292"/>
                </a:lnTo>
                <a:lnTo>
                  <a:pt x="64" y="308"/>
                </a:lnTo>
                <a:lnTo>
                  <a:pt x="52" y="316"/>
                </a:lnTo>
                <a:lnTo>
                  <a:pt x="40" y="320"/>
                </a:lnTo>
                <a:lnTo>
                  <a:pt x="32" y="328"/>
                </a:lnTo>
                <a:lnTo>
                  <a:pt x="20" y="332"/>
                </a:lnTo>
                <a:lnTo>
                  <a:pt x="16" y="332"/>
                </a:lnTo>
                <a:lnTo>
                  <a:pt x="8" y="336"/>
                </a:lnTo>
                <a:lnTo>
                  <a:pt x="4" y="336"/>
                </a:lnTo>
                <a:lnTo>
                  <a:pt x="0" y="332"/>
                </a:lnTo>
                <a:lnTo>
                  <a:pt x="0" y="332"/>
                </a:lnTo>
                <a:lnTo>
                  <a:pt x="0" y="328"/>
                </a:lnTo>
                <a:lnTo>
                  <a:pt x="0" y="324"/>
                </a:lnTo>
                <a:lnTo>
                  <a:pt x="4" y="320"/>
                </a:lnTo>
                <a:lnTo>
                  <a:pt x="8" y="312"/>
                </a:lnTo>
                <a:lnTo>
                  <a:pt x="16" y="308"/>
                </a:lnTo>
                <a:lnTo>
                  <a:pt x="24" y="300"/>
                </a:lnTo>
                <a:lnTo>
                  <a:pt x="32" y="292"/>
                </a:lnTo>
                <a:lnTo>
                  <a:pt x="56" y="272"/>
                </a:lnTo>
                <a:lnTo>
                  <a:pt x="76" y="252"/>
                </a:lnTo>
                <a:lnTo>
                  <a:pt x="100" y="228"/>
                </a:lnTo>
                <a:lnTo>
                  <a:pt x="124" y="204"/>
                </a:lnTo>
                <a:lnTo>
                  <a:pt x="148" y="176"/>
                </a:lnTo>
                <a:lnTo>
                  <a:pt x="168" y="152"/>
                </a:lnTo>
                <a:lnTo>
                  <a:pt x="176" y="136"/>
                </a:lnTo>
                <a:lnTo>
                  <a:pt x="180" y="124"/>
                </a:lnTo>
                <a:lnTo>
                  <a:pt x="188" y="112"/>
                </a:lnTo>
                <a:lnTo>
                  <a:pt x="192" y="100"/>
                </a:lnTo>
                <a:lnTo>
                  <a:pt x="196" y="88"/>
                </a:lnTo>
                <a:lnTo>
                  <a:pt x="200" y="76"/>
                </a:lnTo>
                <a:lnTo>
                  <a:pt x="204" y="68"/>
                </a:lnTo>
                <a:lnTo>
                  <a:pt x="204" y="60"/>
                </a:lnTo>
                <a:lnTo>
                  <a:pt x="208" y="52"/>
                </a:lnTo>
                <a:lnTo>
                  <a:pt x="208" y="48"/>
                </a:lnTo>
                <a:lnTo>
                  <a:pt x="208" y="48"/>
                </a:lnTo>
                <a:lnTo>
                  <a:pt x="208" y="44"/>
                </a:lnTo>
                <a:lnTo>
                  <a:pt x="208" y="44"/>
                </a:lnTo>
                <a:lnTo>
                  <a:pt x="208" y="44"/>
                </a:lnTo>
                <a:lnTo>
                  <a:pt x="204" y="48"/>
                </a:lnTo>
                <a:lnTo>
                  <a:pt x="196" y="48"/>
                </a:lnTo>
                <a:lnTo>
                  <a:pt x="188" y="48"/>
                </a:lnTo>
                <a:lnTo>
                  <a:pt x="180" y="52"/>
                </a:lnTo>
                <a:lnTo>
                  <a:pt x="168" y="52"/>
                </a:lnTo>
                <a:lnTo>
                  <a:pt x="156" y="56"/>
                </a:lnTo>
                <a:lnTo>
                  <a:pt x="144" y="60"/>
                </a:lnTo>
                <a:lnTo>
                  <a:pt x="132" y="60"/>
                </a:lnTo>
                <a:lnTo>
                  <a:pt x="120" y="64"/>
                </a:lnTo>
                <a:lnTo>
                  <a:pt x="112" y="68"/>
                </a:lnTo>
                <a:lnTo>
                  <a:pt x="104" y="68"/>
                </a:lnTo>
                <a:lnTo>
                  <a:pt x="100" y="68"/>
                </a:lnTo>
                <a:lnTo>
                  <a:pt x="96" y="68"/>
                </a:lnTo>
                <a:lnTo>
                  <a:pt x="92" y="68"/>
                </a:lnTo>
                <a:lnTo>
                  <a:pt x="84" y="68"/>
                </a:lnTo>
                <a:lnTo>
                  <a:pt x="80" y="68"/>
                </a:lnTo>
                <a:lnTo>
                  <a:pt x="72" y="64"/>
                </a:lnTo>
                <a:lnTo>
                  <a:pt x="64" y="60"/>
                </a:lnTo>
                <a:lnTo>
                  <a:pt x="56" y="56"/>
                </a:lnTo>
                <a:lnTo>
                  <a:pt x="48" y="52"/>
                </a:lnTo>
                <a:lnTo>
                  <a:pt x="48" y="52"/>
                </a:lnTo>
                <a:lnTo>
                  <a:pt x="44" y="48"/>
                </a:lnTo>
                <a:lnTo>
                  <a:pt x="48" y="44"/>
                </a:lnTo>
                <a:lnTo>
                  <a:pt x="48" y="44"/>
                </a:lnTo>
                <a:lnTo>
                  <a:pt x="56" y="44"/>
                </a:lnTo>
                <a:lnTo>
                  <a:pt x="60" y="40"/>
                </a:lnTo>
                <a:lnTo>
                  <a:pt x="64" y="40"/>
                </a:lnTo>
                <a:lnTo>
                  <a:pt x="68" y="40"/>
                </a:lnTo>
                <a:lnTo>
                  <a:pt x="80" y="36"/>
                </a:lnTo>
                <a:lnTo>
                  <a:pt x="96" y="36"/>
                </a:lnTo>
                <a:lnTo>
                  <a:pt x="116" y="32"/>
                </a:lnTo>
                <a:lnTo>
                  <a:pt x="136" y="28"/>
                </a:lnTo>
                <a:lnTo>
                  <a:pt x="152" y="28"/>
                </a:lnTo>
                <a:lnTo>
                  <a:pt x="164" y="24"/>
                </a:lnTo>
                <a:lnTo>
                  <a:pt x="176" y="20"/>
                </a:lnTo>
                <a:lnTo>
                  <a:pt x="188" y="16"/>
                </a:lnTo>
                <a:lnTo>
                  <a:pt x="196" y="12"/>
                </a:lnTo>
                <a:lnTo>
                  <a:pt x="200" y="12"/>
                </a:lnTo>
                <a:lnTo>
                  <a:pt x="204" y="8"/>
                </a:lnTo>
                <a:lnTo>
                  <a:pt x="208" y="4"/>
                </a:lnTo>
                <a:lnTo>
                  <a:pt x="212" y="0"/>
                </a:lnTo>
                <a:lnTo>
                  <a:pt x="216" y="0"/>
                </a:lnTo>
                <a:lnTo>
                  <a:pt x="224" y="0"/>
                </a:lnTo>
                <a:lnTo>
                  <a:pt x="232" y="0"/>
                </a:lnTo>
                <a:lnTo>
                  <a:pt x="240" y="4"/>
                </a:lnTo>
                <a:lnTo>
                  <a:pt x="252" y="8"/>
                </a:lnTo>
                <a:lnTo>
                  <a:pt x="268" y="16"/>
                </a:lnTo>
                <a:lnTo>
                  <a:pt x="276" y="20"/>
                </a:lnTo>
                <a:lnTo>
                  <a:pt x="280" y="24"/>
                </a:lnTo>
                <a:lnTo>
                  <a:pt x="288" y="28"/>
                </a:lnTo>
                <a:lnTo>
                  <a:pt x="292" y="28"/>
                </a:lnTo>
                <a:lnTo>
                  <a:pt x="296" y="36"/>
                </a:lnTo>
                <a:lnTo>
                  <a:pt x="296" y="40"/>
                </a:lnTo>
                <a:lnTo>
                  <a:pt x="292" y="48"/>
                </a:lnTo>
                <a:lnTo>
                  <a:pt x="288" y="48"/>
                </a:lnTo>
                <a:lnTo>
                  <a:pt x="284" y="52"/>
                </a:lnTo>
                <a:lnTo>
                  <a:pt x="284" y="52"/>
                </a:lnTo>
                <a:lnTo>
                  <a:pt x="280" y="56"/>
                </a:lnTo>
                <a:lnTo>
                  <a:pt x="272" y="64"/>
                </a:lnTo>
                <a:lnTo>
                  <a:pt x="268" y="72"/>
                </a:lnTo>
                <a:lnTo>
                  <a:pt x="264" y="88"/>
                </a:lnTo>
                <a:lnTo>
                  <a:pt x="264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247">
            <a:extLst>
              <a:ext uri="{FF2B5EF4-FFF2-40B4-BE49-F238E27FC236}">
                <a16:creationId xmlns:a16="http://schemas.microsoft.com/office/drawing/2014/main" xmlns="" id="{D442CFC0-52AB-481E-A774-BF859E966B48}"/>
              </a:ext>
            </a:extLst>
          </p:cNvPr>
          <p:cNvSpPr>
            <a:spLocks/>
          </p:cNvSpPr>
          <p:nvPr/>
        </p:nvSpPr>
        <p:spPr bwMode="auto">
          <a:xfrm>
            <a:off x="1482024" y="1455126"/>
            <a:ext cx="837313" cy="1067634"/>
          </a:xfrm>
          <a:custGeom>
            <a:avLst/>
            <a:gdLst>
              <a:gd name="T0" fmla="*/ 236 w 240"/>
              <a:gd name="T1" fmla="*/ 176 h 212"/>
              <a:gd name="T2" fmla="*/ 236 w 240"/>
              <a:gd name="T3" fmla="*/ 184 h 212"/>
              <a:gd name="T4" fmla="*/ 240 w 240"/>
              <a:gd name="T5" fmla="*/ 192 h 212"/>
              <a:gd name="T6" fmla="*/ 236 w 240"/>
              <a:gd name="T7" fmla="*/ 196 h 212"/>
              <a:gd name="T8" fmla="*/ 236 w 240"/>
              <a:gd name="T9" fmla="*/ 200 h 212"/>
              <a:gd name="T10" fmla="*/ 232 w 240"/>
              <a:gd name="T11" fmla="*/ 208 h 212"/>
              <a:gd name="T12" fmla="*/ 228 w 240"/>
              <a:gd name="T13" fmla="*/ 208 h 212"/>
              <a:gd name="T14" fmla="*/ 220 w 240"/>
              <a:gd name="T15" fmla="*/ 212 h 212"/>
              <a:gd name="T16" fmla="*/ 216 w 240"/>
              <a:gd name="T17" fmla="*/ 212 h 212"/>
              <a:gd name="T18" fmla="*/ 212 w 240"/>
              <a:gd name="T19" fmla="*/ 212 h 212"/>
              <a:gd name="T20" fmla="*/ 208 w 240"/>
              <a:gd name="T21" fmla="*/ 208 h 212"/>
              <a:gd name="T22" fmla="*/ 200 w 240"/>
              <a:gd name="T23" fmla="*/ 204 h 212"/>
              <a:gd name="T24" fmla="*/ 196 w 240"/>
              <a:gd name="T25" fmla="*/ 200 h 212"/>
              <a:gd name="T26" fmla="*/ 188 w 240"/>
              <a:gd name="T27" fmla="*/ 196 h 212"/>
              <a:gd name="T28" fmla="*/ 180 w 240"/>
              <a:gd name="T29" fmla="*/ 188 h 212"/>
              <a:gd name="T30" fmla="*/ 172 w 240"/>
              <a:gd name="T31" fmla="*/ 180 h 212"/>
              <a:gd name="T32" fmla="*/ 164 w 240"/>
              <a:gd name="T33" fmla="*/ 172 h 212"/>
              <a:gd name="T34" fmla="*/ 144 w 240"/>
              <a:gd name="T35" fmla="*/ 148 h 212"/>
              <a:gd name="T36" fmla="*/ 120 w 240"/>
              <a:gd name="T37" fmla="*/ 124 h 212"/>
              <a:gd name="T38" fmla="*/ 92 w 240"/>
              <a:gd name="T39" fmla="*/ 100 h 212"/>
              <a:gd name="T40" fmla="*/ 64 w 240"/>
              <a:gd name="T41" fmla="*/ 72 h 212"/>
              <a:gd name="T42" fmla="*/ 48 w 240"/>
              <a:gd name="T43" fmla="*/ 60 h 212"/>
              <a:gd name="T44" fmla="*/ 36 w 240"/>
              <a:gd name="T45" fmla="*/ 48 h 212"/>
              <a:gd name="T46" fmla="*/ 24 w 240"/>
              <a:gd name="T47" fmla="*/ 36 h 212"/>
              <a:gd name="T48" fmla="*/ 16 w 240"/>
              <a:gd name="T49" fmla="*/ 28 h 212"/>
              <a:gd name="T50" fmla="*/ 8 w 240"/>
              <a:gd name="T51" fmla="*/ 20 h 212"/>
              <a:gd name="T52" fmla="*/ 4 w 240"/>
              <a:gd name="T53" fmla="*/ 12 h 212"/>
              <a:gd name="T54" fmla="*/ 0 w 240"/>
              <a:gd name="T55" fmla="*/ 8 h 212"/>
              <a:gd name="T56" fmla="*/ 0 w 240"/>
              <a:gd name="T57" fmla="*/ 4 h 212"/>
              <a:gd name="T58" fmla="*/ 0 w 240"/>
              <a:gd name="T59" fmla="*/ 4 h 212"/>
              <a:gd name="T60" fmla="*/ 4 w 240"/>
              <a:gd name="T61" fmla="*/ 0 h 212"/>
              <a:gd name="T62" fmla="*/ 8 w 240"/>
              <a:gd name="T63" fmla="*/ 0 h 212"/>
              <a:gd name="T64" fmla="*/ 16 w 240"/>
              <a:gd name="T65" fmla="*/ 4 h 212"/>
              <a:gd name="T66" fmla="*/ 20 w 240"/>
              <a:gd name="T67" fmla="*/ 4 h 212"/>
              <a:gd name="T68" fmla="*/ 28 w 240"/>
              <a:gd name="T69" fmla="*/ 4 h 212"/>
              <a:gd name="T70" fmla="*/ 44 w 240"/>
              <a:gd name="T71" fmla="*/ 12 h 212"/>
              <a:gd name="T72" fmla="*/ 64 w 240"/>
              <a:gd name="T73" fmla="*/ 20 h 212"/>
              <a:gd name="T74" fmla="*/ 92 w 240"/>
              <a:gd name="T75" fmla="*/ 36 h 212"/>
              <a:gd name="T76" fmla="*/ 104 w 240"/>
              <a:gd name="T77" fmla="*/ 44 h 212"/>
              <a:gd name="T78" fmla="*/ 120 w 240"/>
              <a:gd name="T79" fmla="*/ 52 h 212"/>
              <a:gd name="T80" fmla="*/ 144 w 240"/>
              <a:gd name="T81" fmla="*/ 72 h 212"/>
              <a:gd name="T82" fmla="*/ 168 w 240"/>
              <a:gd name="T83" fmla="*/ 92 h 212"/>
              <a:gd name="T84" fmla="*/ 180 w 240"/>
              <a:gd name="T85" fmla="*/ 100 h 212"/>
              <a:gd name="T86" fmla="*/ 188 w 240"/>
              <a:gd name="T87" fmla="*/ 108 h 212"/>
              <a:gd name="T88" fmla="*/ 196 w 240"/>
              <a:gd name="T89" fmla="*/ 116 h 212"/>
              <a:gd name="T90" fmla="*/ 204 w 240"/>
              <a:gd name="T91" fmla="*/ 124 h 212"/>
              <a:gd name="T92" fmla="*/ 216 w 240"/>
              <a:gd name="T93" fmla="*/ 140 h 212"/>
              <a:gd name="T94" fmla="*/ 224 w 240"/>
              <a:gd name="T95" fmla="*/ 152 h 212"/>
              <a:gd name="T96" fmla="*/ 232 w 240"/>
              <a:gd name="T97" fmla="*/ 164 h 212"/>
              <a:gd name="T98" fmla="*/ 236 w 240"/>
              <a:gd name="T99" fmla="*/ 176 h 212"/>
              <a:gd name="T100" fmla="*/ 236 w 240"/>
              <a:gd name="T101" fmla="*/ 176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40" h="212">
                <a:moveTo>
                  <a:pt x="236" y="176"/>
                </a:moveTo>
                <a:lnTo>
                  <a:pt x="236" y="184"/>
                </a:lnTo>
                <a:lnTo>
                  <a:pt x="240" y="192"/>
                </a:lnTo>
                <a:lnTo>
                  <a:pt x="236" y="196"/>
                </a:lnTo>
                <a:lnTo>
                  <a:pt x="236" y="200"/>
                </a:lnTo>
                <a:lnTo>
                  <a:pt x="232" y="208"/>
                </a:lnTo>
                <a:lnTo>
                  <a:pt x="228" y="208"/>
                </a:lnTo>
                <a:lnTo>
                  <a:pt x="220" y="212"/>
                </a:lnTo>
                <a:lnTo>
                  <a:pt x="216" y="212"/>
                </a:lnTo>
                <a:lnTo>
                  <a:pt x="212" y="212"/>
                </a:lnTo>
                <a:lnTo>
                  <a:pt x="208" y="208"/>
                </a:lnTo>
                <a:lnTo>
                  <a:pt x="200" y="204"/>
                </a:lnTo>
                <a:lnTo>
                  <a:pt x="196" y="200"/>
                </a:lnTo>
                <a:lnTo>
                  <a:pt x="188" y="196"/>
                </a:lnTo>
                <a:lnTo>
                  <a:pt x="180" y="188"/>
                </a:lnTo>
                <a:lnTo>
                  <a:pt x="172" y="180"/>
                </a:lnTo>
                <a:lnTo>
                  <a:pt x="164" y="172"/>
                </a:lnTo>
                <a:lnTo>
                  <a:pt x="144" y="148"/>
                </a:lnTo>
                <a:lnTo>
                  <a:pt x="120" y="124"/>
                </a:lnTo>
                <a:lnTo>
                  <a:pt x="92" y="100"/>
                </a:lnTo>
                <a:lnTo>
                  <a:pt x="64" y="72"/>
                </a:lnTo>
                <a:lnTo>
                  <a:pt x="48" y="60"/>
                </a:lnTo>
                <a:lnTo>
                  <a:pt x="36" y="48"/>
                </a:lnTo>
                <a:lnTo>
                  <a:pt x="24" y="36"/>
                </a:lnTo>
                <a:lnTo>
                  <a:pt x="16" y="28"/>
                </a:lnTo>
                <a:lnTo>
                  <a:pt x="8" y="20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4"/>
                </a:lnTo>
                <a:lnTo>
                  <a:pt x="20" y="4"/>
                </a:lnTo>
                <a:lnTo>
                  <a:pt x="28" y="4"/>
                </a:lnTo>
                <a:lnTo>
                  <a:pt x="44" y="12"/>
                </a:lnTo>
                <a:lnTo>
                  <a:pt x="64" y="20"/>
                </a:lnTo>
                <a:lnTo>
                  <a:pt x="92" y="36"/>
                </a:lnTo>
                <a:lnTo>
                  <a:pt x="104" y="44"/>
                </a:lnTo>
                <a:lnTo>
                  <a:pt x="120" y="52"/>
                </a:lnTo>
                <a:lnTo>
                  <a:pt x="144" y="72"/>
                </a:lnTo>
                <a:lnTo>
                  <a:pt x="168" y="92"/>
                </a:lnTo>
                <a:lnTo>
                  <a:pt x="180" y="100"/>
                </a:lnTo>
                <a:lnTo>
                  <a:pt x="188" y="108"/>
                </a:lnTo>
                <a:lnTo>
                  <a:pt x="196" y="116"/>
                </a:lnTo>
                <a:lnTo>
                  <a:pt x="204" y="124"/>
                </a:lnTo>
                <a:lnTo>
                  <a:pt x="216" y="140"/>
                </a:lnTo>
                <a:lnTo>
                  <a:pt x="224" y="152"/>
                </a:lnTo>
                <a:lnTo>
                  <a:pt x="232" y="164"/>
                </a:lnTo>
                <a:lnTo>
                  <a:pt x="236" y="176"/>
                </a:lnTo>
                <a:lnTo>
                  <a:pt x="236" y="1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248">
            <a:extLst>
              <a:ext uri="{FF2B5EF4-FFF2-40B4-BE49-F238E27FC236}">
                <a16:creationId xmlns:a16="http://schemas.microsoft.com/office/drawing/2014/main" xmlns="" id="{82088C4E-2B33-4005-A7EA-1EA1EC0B501D}"/>
              </a:ext>
            </a:extLst>
          </p:cNvPr>
          <p:cNvSpPr>
            <a:spLocks/>
          </p:cNvSpPr>
          <p:nvPr/>
        </p:nvSpPr>
        <p:spPr bwMode="auto">
          <a:xfrm>
            <a:off x="2361203" y="1797575"/>
            <a:ext cx="362836" cy="423025"/>
          </a:xfrm>
          <a:custGeom>
            <a:avLst/>
            <a:gdLst>
              <a:gd name="T0" fmla="*/ 0 w 104"/>
              <a:gd name="T1" fmla="*/ 12 h 84"/>
              <a:gd name="T2" fmla="*/ 0 w 104"/>
              <a:gd name="T3" fmla="*/ 8 h 84"/>
              <a:gd name="T4" fmla="*/ 4 w 104"/>
              <a:gd name="T5" fmla="*/ 4 h 84"/>
              <a:gd name="T6" fmla="*/ 12 w 104"/>
              <a:gd name="T7" fmla="*/ 4 h 84"/>
              <a:gd name="T8" fmla="*/ 20 w 104"/>
              <a:gd name="T9" fmla="*/ 0 h 84"/>
              <a:gd name="T10" fmla="*/ 44 w 104"/>
              <a:gd name="T11" fmla="*/ 4 h 84"/>
              <a:gd name="T12" fmla="*/ 64 w 104"/>
              <a:gd name="T13" fmla="*/ 8 h 84"/>
              <a:gd name="T14" fmla="*/ 76 w 104"/>
              <a:gd name="T15" fmla="*/ 12 h 84"/>
              <a:gd name="T16" fmla="*/ 84 w 104"/>
              <a:gd name="T17" fmla="*/ 20 h 84"/>
              <a:gd name="T18" fmla="*/ 92 w 104"/>
              <a:gd name="T19" fmla="*/ 24 h 84"/>
              <a:gd name="T20" fmla="*/ 100 w 104"/>
              <a:gd name="T21" fmla="*/ 32 h 84"/>
              <a:gd name="T22" fmla="*/ 104 w 104"/>
              <a:gd name="T23" fmla="*/ 40 h 84"/>
              <a:gd name="T24" fmla="*/ 104 w 104"/>
              <a:gd name="T25" fmla="*/ 48 h 84"/>
              <a:gd name="T26" fmla="*/ 104 w 104"/>
              <a:gd name="T27" fmla="*/ 60 h 84"/>
              <a:gd name="T28" fmla="*/ 100 w 104"/>
              <a:gd name="T29" fmla="*/ 68 h 84"/>
              <a:gd name="T30" fmla="*/ 96 w 104"/>
              <a:gd name="T31" fmla="*/ 76 h 84"/>
              <a:gd name="T32" fmla="*/ 92 w 104"/>
              <a:gd name="T33" fmla="*/ 80 h 84"/>
              <a:gd name="T34" fmla="*/ 84 w 104"/>
              <a:gd name="T35" fmla="*/ 84 h 84"/>
              <a:gd name="T36" fmla="*/ 76 w 104"/>
              <a:gd name="T37" fmla="*/ 84 h 84"/>
              <a:gd name="T38" fmla="*/ 72 w 104"/>
              <a:gd name="T39" fmla="*/ 84 h 84"/>
              <a:gd name="T40" fmla="*/ 68 w 104"/>
              <a:gd name="T41" fmla="*/ 84 h 84"/>
              <a:gd name="T42" fmla="*/ 64 w 104"/>
              <a:gd name="T43" fmla="*/ 80 h 84"/>
              <a:gd name="T44" fmla="*/ 60 w 104"/>
              <a:gd name="T45" fmla="*/ 76 h 84"/>
              <a:gd name="T46" fmla="*/ 52 w 104"/>
              <a:gd name="T47" fmla="*/ 72 h 84"/>
              <a:gd name="T48" fmla="*/ 44 w 104"/>
              <a:gd name="T49" fmla="*/ 64 h 84"/>
              <a:gd name="T50" fmla="*/ 40 w 104"/>
              <a:gd name="T51" fmla="*/ 60 h 84"/>
              <a:gd name="T52" fmla="*/ 32 w 104"/>
              <a:gd name="T53" fmla="*/ 52 h 84"/>
              <a:gd name="T54" fmla="*/ 24 w 104"/>
              <a:gd name="T55" fmla="*/ 44 h 84"/>
              <a:gd name="T56" fmla="*/ 16 w 104"/>
              <a:gd name="T57" fmla="*/ 36 h 84"/>
              <a:gd name="T58" fmla="*/ 8 w 104"/>
              <a:gd name="T59" fmla="*/ 28 h 84"/>
              <a:gd name="T60" fmla="*/ 4 w 104"/>
              <a:gd name="T61" fmla="*/ 24 h 84"/>
              <a:gd name="T62" fmla="*/ 0 w 104"/>
              <a:gd name="T63" fmla="*/ 20 h 84"/>
              <a:gd name="T64" fmla="*/ 0 w 104"/>
              <a:gd name="T65" fmla="*/ 16 h 84"/>
              <a:gd name="T66" fmla="*/ 0 w 104"/>
              <a:gd name="T67" fmla="*/ 12 h 84"/>
              <a:gd name="T68" fmla="*/ 0 w 104"/>
              <a:gd name="T69" fmla="*/ 12 h 84"/>
              <a:gd name="T70" fmla="*/ 0 w 104"/>
              <a:gd name="T71" fmla="*/ 1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4" h="84">
                <a:moveTo>
                  <a:pt x="0" y="12"/>
                </a:moveTo>
                <a:lnTo>
                  <a:pt x="0" y="8"/>
                </a:lnTo>
                <a:lnTo>
                  <a:pt x="4" y="4"/>
                </a:lnTo>
                <a:lnTo>
                  <a:pt x="12" y="4"/>
                </a:lnTo>
                <a:lnTo>
                  <a:pt x="20" y="0"/>
                </a:lnTo>
                <a:lnTo>
                  <a:pt x="44" y="4"/>
                </a:lnTo>
                <a:lnTo>
                  <a:pt x="64" y="8"/>
                </a:lnTo>
                <a:lnTo>
                  <a:pt x="76" y="12"/>
                </a:lnTo>
                <a:lnTo>
                  <a:pt x="84" y="20"/>
                </a:lnTo>
                <a:lnTo>
                  <a:pt x="92" y="24"/>
                </a:lnTo>
                <a:lnTo>
                  <a:pt x="100" y="32"/>
                </a:lnTo>
                <a:lnTo>
                  <a:pt x="104" y="40"/>
                </a:lnTo>
                <a:lnTo>
                  <a:pt x="104" y="48"/>
                </a:lnTo>
                <a:lnTo>
                  <a:pt x="104" y="60"/>
                </a:lnTo>
                <a:lnTo>
                  <a:pt x="100" y="68"/>
                </a:lnTo>
                <a:lnTo>
                  <a:pt x="96" y="76"/>
                </a:lnTo>
                <a:lnTo>
                  <a:pt x="92" y="80"/>
                </a:lnTo>
                <a:lnTo>
                  <a:pt x="84" y="84"/>
                </a:lnTo>
                <a:lnTo>
                  <a:pt x="76" y="84"/>
                </a:lnTo>
                <a:lnTo>
                  <a:pt x="72" y="84"/>
                </a:lnTo>
                <a:lnTo>
                  <a:pt x="68" y="84"/>
                </a:lnTo>
                <a:lnTo>
                  <a:pt x="64" y="80"/>
                </a:lnTo>
                <a:lnTo>
                  <a:pt x="60" y="76"/>
                </a:lnTo>
                <a:lnTo>
                  <a:pt x="52" y="72"/>
                </a:lnTo>
                <a:lnTo>
                  <a:pt x="44" y="64"/>
                </a:lnTo>
                <a:lnTo>
                  <a:pt x="40" y="60"/>
                </a:lnTo>
                <a:lnTo>
                  <a:pt x="32" y="52"/>
                </a:lnTo>
                <a:lnTo>
                  <a:pt x="24" y="44"/>
                </a:lnTo>
                <a:lnTo>
                  <a:pt x="16" y="36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249">
            <a:extLst>
              <a:ext uri="{FF2B5EF4-FFF2-40B4-BE49-F238E27FC236}">
                <a16:creationId xmlns:a16="http://schemas.microsoft.com/office/drawing/2014/main" xmlns="" id="{4EF3785A-E0C0-40F4-8B40-665027B023AE}"/>
              </a:ext>
            </a:extLst>
          </p:cNvPr>
          <p:cNvSpPr>
            <a:spLocks/>
          </p:cNvSpPr>
          <p:nvPr/>
        </p:nvSpPr>
        <p:spPr bwMode="auto">
          <a:xfrm>
            <a:off x="2640308" y="588932"/>
            <a:ext cx="558209" cy="2578438"/>
          </a:xfrm>
          <a:custGeom>
            <a:avLst/>
            <a:gdLst>
              <a:gd name="T0" fmla="*/ 148 w 160"/>
              <a:gd name="T1" fmla="*/ 96 h 512"/>
              <a:gd name="T2" fmla="*/ 148 w 160"/>
              <a:gd name="T3" fmla="*/ 128 h 512"/>
              <a:gd name="T4" fmla="*/ 148 w 160"/>
              <a:gd name="T5" fmla="*/ 160 h 512"/>
              <a:gd name="T6" fmla="*/ 148 w 160"/>
              <a:gd name="T7" fmla="*/ 192 h 512"/>
              <a:gd name="T8" fmla="*/ 148 w 160"/>
              <a:gd name="T9" fmla="*/ 228 h 512"/>
              <a:gd name="T10" fmla="*/ 148 w 160"/>
              <a:gd name="T11" fmla="*/ 268 h 512"/>
              <a:gd name="T12" fmla="*/ 148 w 160"/>
              <a:gd name="T13" fmla="*/ 316 h 512"/>
              <a:gd name="T14" fmla="*/ 148 w 160"/>
              <a:gd name="T15" fmla="*/ 360 h 512"/>
              <a:gd name="T16" fmla="*/ 148 w 160"/>
              <a:gd name="T17" fmla="*/ 392 h 512"/>
              <a:gd name="T18" fmla="*/ 148 w 160"/>
              <a:gd name="T19" fmla="*/ 412 h 512"/>
              <a:gd name="T20" fmla="*/ 148 w 160"/>
              <a:gd name="T21" fmla="*/ 432 h 512"/>
              <a:gd name="T22" fmla="*/ 140 w 160"/>
              <a:gd name="T23" fmla="*/ 468 h 512"/>
              <a:gd name="T24" fmla="*/ 132 w 160"/>
              <a:gd name="T25" fmla="*/ 488 h 512"/>
              <a:gd name="T26" fmla="*/ 116 w 160"/>
              <a:gd name="T27" fmla="*/ 500 h 512"/>
              <a:gd name="T28" fmla="*/ 100 w 160"/>
              <a:gd name="T29" fmla="*/ 508 h 512"/>
              <a:gd name="T30" fmla="*/ 84 w 160"/>
              <a:gd name="T31" fmla="*/ 512 h 512"/>
              <a:gd name="T32" fmla="*/ 76 w 160"/>
              <a:gd name="T33" fmla="*/ 508 h 512"/>
              <a:gd name="T34" fmla="*/ 68 w 160"/>
              <a:gd name="T35" fmla="*/ 492 h 512"/>
              <a:gd name="T36" fmla="*/ 56 w 160"/>
              <a:gd name="T37" fmla="*/ 472 h 512"/>
              <a:gd name="T38" fmla="*/ 28 w 160"/>
              <a:gd name="T39" fmla="*/ 452 h 512"/>
              <a:gd name="T40" fmla="*/ 12 w 160"/>
              <a:gd name="T41" fmla="*/ 440 h 512"/>
              <a:gd name="T42" fmla="*/ 4 w 160"/>
              <a:gd name="T43" fmla="*/ 432 h 512"/>
              <a:gd name="T44" fmla="*/ 0 w 160"/>
              <a:gd name="T45" fmla="*/ 428 h 512"/>
              <a:gd name="T46" fmla="*/ 4 w 160"/>
              <a:gd name="T47" fmla="*/ 420 h 512"/>
              <a:gd name="T48" fmla="*/ 12 w 160"/>
              <a:gd name="T49" fmla="*/ 420 h 512"/>
              <a:gd name="T50" fmla="*/ 24 w 160"/>
              <a:gd name="T51" fmla="*/ 420 h 512"/>
              <a:gd name="T52" fmla="*/ 40 w 160"/>
              <a:gd name="T53" fmla="*/ 424 h 512"/>
              <a:gd name="T54" fmla="*/ 68 w 160"/>
              <a:gd name="T55" fmla="*/ 432 h 512"/>
              <a:gd name="T56" fmla="*/ 80 w 160"/>
              <a:gd name="T57" fmla="*/ 432 h 512"/>
              <a:gd name="T58" fmla="*/ 84 w 160"/>
              <a:gd name="T59" fmla="*/ 428 h 512"/>
              <a:gd name="T60" fmla="*/ 84 w 160"/>
              <a:gd name="T61" fmla="*/ 424 h 512"/>
              <a:gd name="T62" fmla="*/ 88 w 160"/>
              <a:gd name="T63" fmla="*/ 412 h 512"/>
              <a:gd name="T64" fmla="*/ 88 w 160"/>
              <a:gd name="T65" fmla="*/ 392 h 512"/>
              <a:gd name="T66" fmla="*/ 92 w 160"/>
              <a:gd name="T67" fmla="*/ 368 h 512"/>
              <a:gd name="T68" fmla="*/ 92 w 160"/>
              <a:gd name="T69" fmla="*/ 312 h 512"/>
              <a:gd name="T70" fmla="*/ 96 w 160"/>
              <a:gd name="T71" fmla="*/ 264 h 512"/>
              <a:gd name="T72" fmla="*/ 92 w 160"/>
              <a:gd name="T73" fmla="*/ 212 h 512"/>
              <a:gd name="T74" fmla="*/ 92 w 160"/>
              <a:gd name="T75" fmla="*/ 180 h 512"/>
              <a:gd name="T76" fmla="*/ 92 w 160"/>
              <a:gd name="T77" fmla="*/ 144 h 512"/>
              <a:gd name="T78" fmla="*/ 88 w 160"/>
              <a:gd name="T79" fmla="*/ 112 h 512"/>
              <a:gd name="T80" fmla="*/ 88 w 160"/>
              <a:gd name="T81" fmla="*/ 88 h 512"/>
              <a:gd name="T82" fmla="*/ 88 w 160"/>
              <a:gd name="T83" fmla="*/ 68 h 512"/>
              <a:gd name="T84" fmla="*/ 84 w 160"/>
              <a:gd name="T85" fmla="*/ 52 h 512"/>
              <a:gd name="T86" fmla="*/ 80 w 160"/>
              <a:gd name="T87" fmla="*/ 36 h 512"/>
              <a:gd name="T88" fmla="*/ 72 w 160"/>
              <a:gd name="T89" fmla="*/ 24 h 512"/>
              <a:gd name="T90" fmla="*/ 64 w 160"/>
              <a:gd name="T91" fmla="*/ 16 h 512"/>
              <a:gd name="T92" fmla="*/ 64 w 160"/>
              <a:gd name="T93" fmla="*/ 4 h 512"/>
              <a:gd name="T94" fmla="*/ 76 w 160"/>
              <a:gd name="T95" fmla="*/ 0 h 512"/>
              <a:gd name="T96" fmla="*/ 92 w 160"/>
              <a:gd name="T97" fmla="*/ 0 h 512"/>
              <a:gd name="T98" fmla="*/ 112 w 160"/>
              <a:gd name="T99" fmla="*/ 4 h 512"/>
              <a:gd name="T100" fmla="*/ 132 w 160"/>
              <a:gd name="T101" fmla="*/ 8 h 512"/>
              <a:gd name="T102" fmla="*/ 148 w 160"/>
              <a:gd name="T103" fmla="*/ 20 h 512"/>
              <a:gd name="T104" fmla="*/ 156 w 160"/>
              <a:gd name="T105" fmla="*/ 28 h 512"/>
              <a:gd name="T106" fmla="*/ 160 w 160"/>
              <a:gd name="T107" fmla="*/ 32 h 512"/>
              <a:gd name="T108" fmla="*/ 156 w 160"/>
              <a:gd name="T109" fmla="*/ 44 h 512"/>
              <a:gd name="T110" fmla="*/ 152 w 160"/>
              <a:gd name="T111" fmla="*/ 60 h 512"/>
              <a:gd name="T112" fmla="*/ 148 w 160"/>
              <a:gd name="T113" fmla="*/ 80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160" h="512">
                <a:moveTo>
                  <a:pt x="148" y="80"/>
                </a:moveTo>
                <a:lnTo>
                  <a:pt x="148" y="96"/>
                </a:lnTo>
                <a:lnTo>
                  <a:pt x="148" y="108"/>
                </a:lnTo>
                <a:lnTo>
                  <a:pt x="148" y="128"/>
                </a:lnTo>
                <a:lnTo>
                  <a:pt x="148" y="148"/>
                </a:lnTo>
                <a:lnTo>
                  <a:pt x="148" y="160"/>
                </a:lnTo>
                <a:lnTo>
                  <a:pt x="148" y="176"/>
                </a:lnTo>
                <a:lnTo>
                  <a:pt x="148" y="192"/>
                </a:lnTo>
                <a:lnTo>
                  <a:pt x="148" y="208"/>
                </a:lnTo>
                <a:lnTo>
                  <a:pt x="148" y="228"/>
                </a:lnTo>
                <a:lnTo>
                  <a:pt x="148" y="248"/>
                </a:lnTo>
                <a:lnTo>
                  <a:pt x="148" y="268"/>
                </a:lnTo>
                <a:lnTo>
                  <a:pt x="148" y="292"/>
                </a:lnTo>
                <a:lnTo>
                  <a:pt x="148" y="316"/>
                </a:lnTo>
                <a:lnTo>
                  <a:pt x="148" y="340"/>
                </a:lnTo>
                <a:lnTo>
                  <a:pt x="148" y="360"/>
                </a:lnTo>
                <a:lnTo>
                  <a:pt x="148" y="376"/>
                </a:lnTo>
                <a:lnTo>
                  <a:pt x="148" y="392"/>
                </a:lnTo>
                <a:lnTo>
                  <a:pt x="148" y="404"/>
                </a:lnTo>
                <a:lnTo>
                  <a:pt x="148" y="412"/>
                </a:lnTo>
                <a:lnTo>
                  <a:pt x="148" y="420"/>
                </a:lnTo>
                <a:lnTo>
                  <a:pt x="148" y="432"/>
                </a:lnTo>
                <a:lnTo>
                  <a:pt x="144" y="444"/>
                </a:lnTo>
                <a:lnTo>
                  <a:pt x="140" y="468"/>
                </a:lnTo>
                <a:lnTo>
                  <a:pt x="140" y="476"/>
                </a:lnTo>
                <a:lnTo>
                  <a:pt x="132" y="488"/>
                </a:lnTo>
                <a:lnTo>
                  <a:pt x="128" y="492"/>
                </a:lnTo>
                <a:lnTo>
                  <a:pt x="116" y="500"/>
                </a:lnTo>
                <a:lnTo>
                  <a:pt x="108" y="504"/>
                </a:lnTo>
                <a:lnTo>
                  <a:pt x="100" y="508"/>
                </a:lnTo>
                <a:lnTo>
                  <a:pt x="92" y="512"/>
                </a:lnTo>
                <a:lnTo>
                  <a:pt x="84" y="512"/>
                </a:lnTo>
                <a:lnTo>
                  <a:pt x="80" y="512"/>
                </a:lnTo>
                <a:lnTo>
                  <a:pt x="76" y="508"/>
                </a:lnTo>
                <a:lnTo>
                  <a:pt x="72" y="500"/>
                </a:lnTo>
                <a:lnTo>
                  <a:pt x="68" y="492"/>
                </a:lnTo>
                <a:lnTo>
                  <a:pt x="64" y="484"/>
                </a:lnTo>
                <a:lnTo>
                  <a:pt x="56" y="472"/>
                </a:lnTo>
                <a:lnTo>
                  <a:pt x="44" y="464"/>
                </a:lnTo>
                <a:lnTo>
                  <a:pt x="28" y="452"/>
                </a:lnTo>
                <a:lnTo>
                  <a:pt x="16" y="444"/>
                </a:lnTo>
                <a:lnTo>
                  <a:pt x="12" y="440"/>
                </a:lnTo>
                <a:lnTo>
                  <a:pt x="8" y="436"/>
                </a:lnTo>
                <a:lnTo>
                  <a:pt x="4" y="432"/>
                </a:lnTo>
                <a:lnTo>
                  <a:pt x="0" y="432"/>
                </a:lnTo>
                <a:lnTo>
                  <a:pt x="0" y="428"/>
                </a:lnTo>
                <a:lnTo>
                  <a:pt x="0" y="424"/>
                </a:lnTo>
                <a:lnTo>
                  <a:pt x="4" y="420"/>
                </a:lnTo>
                <a:lnTo>
                  <a:pt x="8" y="420"/>
                </a:lnTo>
                <a:lnTo>
                  <a:pt x="12" y="420"/>
                </a:lnTo>
                <a:lnTo>
                  <a:pt x="16" y="420"/>
                </a:lnTo>
                <a:lnTo>
                  <a:pt x="24" y="420"/>
                </a:lnTo>
                <a:lnTo>
                  <a:pt x="32" y="424"/>
                </a:lnTo>
                <a:lnTo>
                  <a:pt x="40" y="424"/>
                </a:lnTo>
                <a:lnTo>
                  <a:pt x="56" y="428"/>
                </a:lnTo>
                <a:lnTo>
                  <a:pt x="68" y="432"/>
                </a:lnTo>
                <a:lnTo>
                  <a:pt x="76" y="432"/>
                </a:lnTo>
                <a:lnTo>
                  <a:pt x="80" y="432"/>
                </a:lnTo>
                <a:lnTo>
                  <a:pt x="80" y="432"/>
                </a:lnTo>
                <a:lnTo>
                  <a:pt x="84" y="428"/>
                </a:lnTo>
                <a:lnTo>
                  <a:pt x="84" y="428"/>
                </a:lnTo>
                <a:lnTo>
                  <a:pt x="84" y="424"/>
                </a:lnTo>
                <a:lnTo>
                  <a:pt x="84" y="420"/>
                </a:lnTo>
                <a:lnTo>
                  <a:pt x="88" y="412"/>
                </a:lnTo>
                <a:lnTo>
                  <a:pt x="88" y="404"/>
                </a:lnTo>
                <a:lnTo>
                  <a:pt x="88" y="392"/>
                </a:lnTo>
                <a:lnTo>
                  <a:pt x="92" y="380"/>
                </a:lnTo>
                <a:lnTo>
                  <a:pt x="92" y="368"/>
                </a:lnTo>
                <a:lnTo>
                  <a:pt x="92" y="336"/>
                </a:lnTo>
                <a:lnTo>
                  <a:pt x="92" y="312"/>
                </a:lnTo>
                <a:lnTo>
                  <a:pt x="96" y="284"/>
                </a:lnTo>
                <a:lnTo>
                  <a:pt x="96" y="264"/>
                </a:lnTo>
                <a:lnTo>
                  <a:pt x="96" y="240"/>
                </a:lnTo>
                <a:lnTo>
                  <a:pt x="92" y="212"/>
                </a:lnTo>
                <a:lnTo>
                  <a:pt x="92" y="196"/>
                </a:lnTo>
                <a:lnTo>
                  <a:pt x="92" y="180"/>
                </a:lnTo>
                <a:lnTo>
                  <a:pt x="92" y="164"/>
                </a:lnTo>
                <a:lnTo>
                  <a:pt x="92" y="144"/>
                </a:lnTo>
                <a:lnTo>
                  <a:pt x="92" y="128"/>
                </a:lnTo>
                <a:lnTo>
                  <a:pt x="88" y="112"/>
                </a:lnTo>
                <a:lnTo>
                  <a:pt x="88" y="100"/>
                </a:lnTo>
                <a:lnTo>
                  <a:pt x="88" y="88"/>
                </a:lnTo>
                <a:lnTo>
                  <a:pt x="88" y="76"/>
                </a:lnTo>
                <a:lnTo>
                  <a:pt x="88" y="68"/>
                </a:lnTo>
                <a:lnTo>
                  <a:pt x="88" y="60"/>
                </a:lnTo>
                <a:lnTo>
                  <a:pt x="84" y="52"/>
                </a:lnTo>
                <a:lnTo>
                  <a:pt x="84" y="44"/>
                </a:lnTo>
                <a:lnTo>
                  <a:pt x="80" y="36"/>
                </a:lnTo>
                <a:lnTo>
                  <a:pt x="76" y="28"/>
                </a:lnTo>
                <a:lnTo>
                  <a:pt x="72" y="24"/>
                </a:lnTo>
                <a:lnTo>
                  <a:pt x="68" y="20"/>
                </a:lnTo>
                <a:lnTo>
                  <a:pt x="64" y="16"/>
                </a:lnTo>
                <a:lnTo>
                  <a:pt x="64" y="8"/>
                </a:lnTo>
                <a:lnTo>
                  <a:pt x="64" y="4"/>
                </a:lnTo>
                <a:lnTo>
                  <a:pt x="68" y="0"/>
                </a:lnTo>
                <a:lnTo>
                  <a:pt x="76" y="0"/>
                </a:lnTo>
                <a:lnTo>
                  <a:pt x="84" y="0"/>
                </a:lnTo>
                <a:lnTo>
                  <a:pt x="92" y="0"/>
                </a:lnTo>
                <a:lnTo>
                  <a:pt x="96" y="0"/>
                </a:lnTo>
                <a:lnTo>
                  <a:pt x="112" y="4"/>
                </a:lnTo>
                <a:lnTo>
                  <a:pt x="124" y="4"/>
                </a:lnTo>
                <a:lnTo>
                  <a:pt x="132" y="8"/>
                </a:lnTo>
                <a:lnTo>
                  <a:pt x="140" y="12"/>
                </a:lnTo>
                <a:lnTo>
                  <a:pt x="148" y="20"/>
                </a:lnTo>
                <a:lnTo>
                  <a:pt x="152" y="24"/>
                </a:lnTo>
                <a:lnTo>
                  <a:pt x="156" y="28"/>
                </a:lnTo>
                <a:lnTo>
                  <a:pt x="160" y="28"/>
                </a:lnTo>
                <a:lnTo>
                  <a:pt x="160" y="32"/>
                </a:lnTo>
                <a:lnTo>
                  <a:pt x="160" y="36"/>
                </a:lnTo>
                <a:lnTo>
                  <a:pt x="156" y="44"/>
                </a:lnTo>
                <a:lnTo>
                  <a:pt x="152" y="52"/>
                </a:lnTo>
                <a:lnTo>
                  <a:pt x="152" y="60"/>
                </a:lnTo>
                <a:lnTo>
                  <a:pt x="148" y="72"/>
                </a:lnTo>
                <a:lnTo>
                  <a:pt x="148" y="80"/>
                </a:lnTo>
                <a:lnTo>
                  <a:pt x="148" y="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250">
            <a:extLst>
              <a:ext uri="{FF2B5EF4-FFF2-40B4-BE49-F238E27FC236}">
                <a16:creationId xmlns:a16="http://schemas.microsoft.com/office/drawing/2014/main" xmlns="" id="{6C945FF6-0D30-46D5-BDC7-4E63321477CB}"/>
              </a:ext>
            </a:extLst>
          </p:cNvPr>
          <p:cNvSpPr>
            <a:spLocks/>
          </p:cNvSpPr>
          <p:nvPr/>
        </p:nvSpPr>
        <p:spPr bwMode="auto">
          <a:xfrm>
            <a:off x="2249561" y="1273830"/>
            <a:ext cx="1493208" cy="382737"/>
          </a:xfrm>
          <a:custGeom>
            <a:avLst/>
            <a:gdLst>
              <a:gd name="T0" fmla="*/ 20 w 428"/>
              <a:gd name="T1" fmla="*/ 72 h 76"/>
              <a:gd name="T2" fmla="*/ 12 w 428"/>
              <a:gd name="T3" fmla="*/ 64 h 76"/>
              <a:gd name="T4" fmla="*/ 4 w 428"/>
              <a:gd name="T5" fmla="*/ 52 h 76"/>
              <a:gd name="T6" fmla="*/ 0 w 428"/>
              <a:gd name="T7" fmla="*/ 44 h 76"/>
              <a:gd name="T8" fmla="*/ 4 w 428"/>
              <a:gd name="T9" fmla="*/ 44 h 76"/>
              <a:gd name="T10" fmla="*/ 12 w 428"/>
              <a:gd name="T11" fmla="*/ 40 h 76"/>
              <a:gd name="T12" fmla="*/ 24 w 428"/>
              <a:gd name="T13" fmla="*/ 40 h 76"/>
              <a:gd name="T14" fmla="*/ 44 w 428"/>
              <a:gd name="T15" fmla="*/ 36 h 76"/>
              <a:gd name="T16" fmla="*/ 68 w 428"/>
              <a:gd name="T17" fmla="*/ 36 h 76"/>
              <a:gd name="T18" fmla="*/ 96 w 428"/>
              <a:gd name="T19" fmla="*/ 32 h 76"/>
              <a:gd name="T20" fmla="*/ 128 w 428"/>
              <a:gd name="T21" fmla="*/ 28 h 76"/>
              <a:gd name="T22" fmla="*/ 164 w 428"/>
              <a:gd name="T23" fmla="*/ 24 h 76"/>
              <a:gd name="T24" fmla="*/ 208 w 428"/>
              <a:gd name="T25" fmla="*/ 20 h 76"/>
              <a:gd name="T26" fmla="*/ 244 w 428"/>
              <a:gd name="T27" fmla="*/ 16 h 76"/>
              <a:gd name="T28" fmla="*/ 276 w 428"/>
              <a:gd name="T29" fmla="*/ 12 h 76"/>
              <a:gd name="T30" fmla="*/ 304 w 428"/>
              <a:gd name="T31" fmla="*/ 8 h 76"/>
              <a:gd name="T32" fmla="*/ 328 w 428"/>
              <a:gd name="T33" fmla="*/ 4 h 76"/>
              <a:gd name="T34" fmla="*/ 348 w 428"/>
              <a:gd name="T35" fmla="*/ 4 h 76"/>
              <a:gd name="T36" fmla="*/ 360 w 428"/>
              <a:gd name="T37" fmla="*/ 0 h 76"/>
              <a:gd name="T38" fmla="*/ 372 w 428"/>
              <a:gd name="T39" fmla="*/ 0 h 76"/>
              <a:gd name="T40" fmla="*/ 380 w 428"/>
              <a:gd name="T41" fmla="*/ 0 h 76"/>
              <a:gd name="T42" fmla="*/ 396 w 428"/>
              <a:gd name="T43" fmla="*/ 4 h 76"/>
              <a:gd name="T44" fmla="*/ 416 w 428"/>
              <a:gd name="T45" fmla="*/ 16 h 76"/>
              <a:gd name="T46" fmla="*/ 428 w 428"/>
              <a:gd name="T47" fmla="*/ 24 h 76"/>
              <a:gd name="T48" fmla="*/ 428 w 428"/>
              <a:gd name="T49" fmla="*/ 36 h 76"/>
              <a:gd name="T50" fmla="*/ 424 w 428"/>
              <a:gd name="T51" fmla="*/ 40 h 76"/>
              <a:gd name="T52" fmla="*/ 412 w 428"/>
              <a:gd name="T53" fmla="*/ 44 h 76"/>
              <a:gd name="T54" fmla="*/ 392 w 428"/>
              <a:gd name="T55" fmla="*/ 48 h 76"/>
              <a:gd name="T56" fmla="*/ 360 w 428"/>
              <a:gd name="T57" fmla="*/ 48 h 76"/>
              <a:gd name="T58" fmla="*/ 316 w 428"/>
              <a:gd name="T59" fmla="*/ 48 h 76"/>
              <a:gd name="T60" fmla="*/ 224 w 428"/>
              <a:gd name="T61" fmla="*/ 52 h 76"/>
              <a:gd name="T62" fmla="*/ 132 w 428"/>
              <a:gd name="T63" fmla="*/ 60 h 76"/>
              <a:gd name="T64" fmla="*/ 88 w 428"/>
              <a:gd name="T65" fmla="*/ 68 h 76"/>
              <a:gd name="T66" fmla="*/ 56 w 428"/>
              <a:gd name="T67" fmla="*/ 72 h 76"/>
              <a:gd name="T68" fmla="*/ 36 w 428"/>
              <a:gd name="T69" fmla="*/ 76 h 76"/>
              <a:gd name="T70" fmla="*/ 24 w 428"/>
              <a:gd name="T71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28" h="76">
                <a:moveTo>
                  <a:pt x="24" y="76"/>
                </a:moveTo>
                <a:lnTo>
                  <a:pt x="20" y="72"/>
                </a:lnTo>
                <a:lnTo>
                  <a:pt x="16" y="68"/>
                </a:lnTo>
                <a:lnTo>
                  <a:pt x="12" y="64"/>
                </a:lnTo>
                <a:lnTo>
                  <a:pt x="8" y="56"/>
                </a:lnTo>
                <a:lnTo>
                  <a:pt x="4" y="52"/>
                </a:lnTo>
                <a:lnTo>
                  <a:pt x="0" y="48"/>
                </a:lnTo>
                <a:lnTo>
                  <a:pt x="0" y="44"/>
                </a:lnTo>
                <a:lnTo>
                  <a:pt x="4" y="44"/>
                </a:lnTo>
                <a:lnTo>
                  <a:pt x="4" y="44"/>
                </a:lnTo>
                <a:lnTo>
                  <a:pt x="8" y="44"/>
                </a:lnTo>
                <a:lnTo>
                  <a:pt x="12" y="40"/>
                </a:lnTo>
                <a:lnTo>
                  <a:pt x="20" y="40"/>
                </a:lnTo>
                <a:lnTo>
                  <a:pt x="24" y="40"/>
                </a:lnTo>
                <a:lnTo>
                  <a:pt x="36" y="40"/>
                </a:lnTo>
                <a:lnTo>
                  <a:pt x="44" y="36"/>
                </a:lnTo>
                <a:lnTo>
                  <a:pt x="56" y="36"/>
                </a:lnTo>
                <a:lnTo>
                  <a:pt x="68" y="36"/>
                </a:lnTo>
                <a:lnTo>
                  <a:pt x="80" y="32"/>
                </a:lnTo>
                <a:lnTo>
                  <a:pt x="96" y="32"/>
                </a:lnTo>
                <a:lnTo>
                  <a:pt x="112" y="28"/>
                </a:lnTo>
                <a:lnTo>
                  <a:pt x="128" y="28"/>
                </a:lnTo>
                <a:lnTo>
                  <a:pt x="144" y="24"/>
                </a:lnTo>
                <a:lnTo>
                  <a:pt x="164" y="24"/>
                </a:lnTo>
                <a:lnTo>
                  <a:pt x="184" y="20"/>
                </a:lnTo>
                <a:lnTo>
                  <a:pt x="208" y="20"/>
                </a:lnTo>
                <a:lnTo>
                  <a:pt x="228" y="16"/>
                </a:lnTo>
                <a:lnTo>
                  <a:pt x="244" y="16"/>
                </a:lnTo>
                <a:lnTo>
                  <a:pt x="260" y="12"/>
                </a:lnTo>
                <a:lnTo>
                  <a:pt x="276" y="12"/>
                </a:lnTo>
                <a:lnTo>
                  <a:pt x="292" y="8"/>
                </a:lnTo>
                <a:lnTo>
                  <a:pt x="304" y="8"/>
                </a:lnTo>
                <a:lnTo>
                  <a:pt x="320" y="4"/>
                </a:lnTo>
                <a:lnTo>
                  <a:pt x="328" y="4"/>
                </a:lnTo>
                <a:lnTo>
                  <a:pt x="340" y="4"/>
                </a:lnTo>
                <a:lnTo>
                  <a:pt x="348" y="4"/>
                </a:lnTo>
                <a:lnTo>
                  <a:pt x="356" y="4"/>
                </a:lnTo>
                <a:lnTo>
                  <a:pt x="360" y="0"/>
                </a:lnTo>
                <a:lnTo>
                  <a:pt x="368" y="0"/>
                </a:lnTo>
                <a:lnTo>
                  <a:pt x="372" y="0"/>
                </a:lnTo>
                <a:lnTo>
                  <a:pt x="372" y="0"/>
                </a:lnTo>
                <a:lnTo>
                  <a:pt x="380" y="0"/>
                </a:lnTo>
                <a:lnTo>
                  <a:pt x="388" y="4"/>
                </a:lnTo>
                <a:lnTo>
                  <a:pt x="396" y="4"/>
                </a:lnTo>
                <a:lnTo>
                  <a:pt x="404" y="8"/>
                </a:lnTo>
                <a:lnTo>
                  <a:pt x="416" y="16"/>
                </a:lnTo>
                <a:lnTo>
                  <a:pt x="420" y="20"/>
                </a:lnTo>
                <a:lnTo>
                  <a:pt x="428" y="24"/>
                </a:lnTo>
                <a:lnTo>
                  <a:pt x="428" y="32"/>
                </a:lnTo>
                <a:lnTo>
                  <a:pt x="428" y="36"/>
                </a:lnTo>
                <a:lnTo>
                  <a:pt x="428" y="40"/>
                </a:lnTo>
                <a:lnTo>
                  <a:pt x="424" y="40"/>
                </a:lnTo>
                <a:lnTo>
                  <a:pt x="420" y="44"/>
                </a:lnTo>
                <a:lnTo>
                  <a:pt x="412" y="44"/>
                </a:lnTo>
                <a:lnTo>
                  <a:pt x="404" y="44"/>
                </a:lnTo>
                <a:lnTo>
                  <a:pt x="392" y="48"/>
                </a:lnTo>
                <a:lnTo>
                  <a:pt x="376" y="48"/>
                </a:lnTo>
                <a:lnTo>
                  <a:pt x="360" y="48"/>
                </a:lnTo>
                <a:lnTo>
                  <a:pt x="340" y="48"/>
                </a:lnTo>
                <a:lnTo>
                  <a:pt x="316" y="48"/>
                </a:lnTo>
                <a:lnTo>
                  <a:pt x="272" y="48"/>
                </a:lnTo>
                <a:lnTo>
                  <a:pt x="224" y="52"/>
                </a:lnTo>
                <a:lnTo>
                  <a:pt x="176" y="56"/>
                </a:lnTo>
                <a:lnTo>
                  <a:pt x="132" y="60"/>
                </a:lnTo>
                <a:lnTo>
                  <a:pt x="108" y="64"/>
                </a:lnTo>
                <a:lnTo>
                  <a:pt x="88" y="68"/>
                </a:lnTo>
                <a:lnTo>
                  <a:pt x="72" y="72"/>
                </a:lnTo>
                <a:lnTo>
                  <a:pt x="56" y="72"/>
                </a:lnTo>
                <a:lnTo>
                  <a:pt x="44" y="76"/>
                </a:lnTo>
                <a:lnTo>
                  <a:pt x="36" y="76"/>
                </a:lnTo>
                <a:lnTo>
                  <a:pt x="28" y="76"/>
                </a:lnTo>
                <a:lnTo>
                  <a:pt x="24" y="76"/>
                </a:lnTo>
                <a:lnTo>
                  <a:pt x="24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3" name="Freeform 257">
            <a:extLst>
              <a:ext uri="{FF2B5EF4-FFF2-40B4-BE49-F238E27FC236}">
                <a16:creationId xmlns:a16="http://schemas.microsoft.com/office/drawing/2014/main" xmlns="" id="{8B309823-ED1D-4B76-8FEC-08679C79F685}"/>
              </a:ext>
            </a:extLst>
          </p:cNvPr>
          <p:cNvSpPr>
            <a:spLocks/>
          </p:cNvSpPr>
          <p:nvPr/>
        </p:nvSpPr>
        <p:spPr bwMode="auto">
          <a:xfrm>
            <a:off x="5546801" y="607010"/>
            <a:ext cx="293060" cy="1168355"/>
          </a:xfrm>
          <a:custGeom>
            <a:avLst/>
            <a:gdLst>
              <a:gd name="T0" fmla="*/ 80 w 84"/>
              <a:gd name="T1" fmla="*/ 36 h 232"/>
              <a:gd name="T2" fmla="*/ 80 w 84"/>
              <a:gd name="T3" fmla="*/ 40 h 232"/>
              <a:gd name="T4" fmla="*/ 80 w 84"/>
              <a:gd name="T5" fmla="*/ 44 h 232"/>
              <a:gd name="T6" fmla="*/ 76 w 84"/>
              <a:gd name="T7" fmla="*/ 48 h 232"/>
              <a:gd name="T8" fmla="*/ 76 w 84"/>
              <a:gd name="T9" fmla="*/ 56 h 232"/>
              <a:gd name="T10" fmla="*/ 76 w 84"/>
              <a:gd name="T11" fmla="*/ 64 h 232"/>
              <a:gd name="T12" fmla="*/ 76 w 84"/>
              <a:gd name="T13" fmla="*/ 72 h 232"/>
              <a:gd name="T14" fmla="*/ 76 w 84"/>
              <a:gd name="T15" fmla="*/ 84 h 232"/>
              <a:gd name="T16" fmla="*/ 76 w 84"/>
              <a:gd name="T17" fmla="*/ 96 h 232"/>
              <a:gd name="T18" fmla="*/ 72 w 84"/>
              <a:gd name="T19" fmla="*/ 108 h 232"/>
              <a:gd name="T20" fmla="*/ 72 w 84"/>
              <a:gd name="T21" fmla="*/ 124 h 232"/>
              <a:gd name="T22" fmla="*/ 72 w 84"/>
              <a:gd name="T23" fmla="*/ 140 h 232"/>
              <a:gd name="T24" fmla="*/ 72 w 84"/>
              <a:gd name="T25" fmla="*/ 156 h 232"/>
              <a:gd name="T26" fmla="*/ 68 w 84"/>
              <a:gd name="T27" fmla="*/ 176 h 232"/>
              <a:gd name="T28" fmla="*/ 68 w 84"/>
              <a:gd name="T29" fmla="*/ 192 h 232"/>
              <a:gd name="T30" fmla="*/ 68 w 84"/>
              <a:gd name="T31" fmla="*/ 232 h 232"/>
              <a:gd name="T32" fmla="*/ 20 w 84"/>
              <a:gd name="T33" fmla="*/ 232 h 232"/>
              <a:gd name="T34" fmla="*/ 20 w 84"/>
              <a:gd name="T35" fmla="*/ 208 h 232"/>
              <a:gd name="T36" fmla="*/ 20 w 84"/>
              <a:gd name="T37" fmla="*/ 184 h 232"/>
              <a:gd name="T38" fmla="*/ 20 w 84"/>
              <a:gd name="T39" fmla="*/ 164 h 232"/>
              <a:gd name="T40" fmla="*/ 20 w 84"/>
              <a:gd name="T41" fmla="*/ 144 h 232"/>
              <a:gd name="T42" fmla="*/ 20 w 84"/>
              <a:gd name="T43" fmla="*/ 124 h 232"/>
              <a:gd name="T44" fmla="*/ 20 w 84"/>
              <a:gd name="T45" fmla="*/ 108 h 232"/>
              <a:gd name="T46" fmla="*/ 20 w 84"/>
              <a:gd name="T47" fmla="*/ 92 h 232"/>
              <a:gd name="T48" fmla="*/ 16 w 84"/>
              <a:gd name="T49" fmla="*/ 76 h 232"/>
              <a:gd name="T50" fmla="*/ 16 w 84"/>
              <a:gd name="T51" fmla="*/ 64 h 232"/>
              <a:gd name="T52" fmla="*/ 16 w 84"/>
              <a:gd name="T53" fmla="*/ 52 h 232"/>
              <a:gd name="T54" fmla="*/ 16 w 84"/>
              <a:gd name="T55" fmla="*/ 44 h 232"/>
              <a:gd name="T56" fmla="*/ 12 w 84"/>
              <a:gd name="T57" fmla="*/ 36 h 232"/>
              <a:gd name="T58" fmla="*/ 12 w 84"/>
              <a:gd name="T59" fmla="*/ 32 h 232"/>
              <a:gd name="T60" fmla="*/ 12 w 84"/>
              <a:gd name="T61" fmla="*/ 24 h 232"/>
              <a:gd name="T62" fmla="*/ 8 w 84"/>
              <a:gd name="T63" fmla="*/ 24 h 232"/>
              <a:gd name="T64" fmla="*/ 8 w 84"/>
              <a:gd name="T65" fmla="*/ 20 h 232"/>
              <a:gd name="T66" fmla="*/ 0 w 84"/>
              <a:gd name="T67" fmla="*/ 20 h 232"/>
              <a:gd name="T68" fmla="*/ 0 w 84"/>
              <a:gd name="T69" fmla="*/ 16 h 232"/>
              <a:gd name="T70" fmla="*/ 0 w 84"/>
              <a:gd name="T71" fmla="*/ 8 h 232"/>
              <a:gd name="T72" fmla="*/ 0 w 84"/>
              <a:gd name="T73" fmla="*/ 4 h 232"/>
              <a:gd name="T74" fmla="*/ 8 w 84"/>
              <a:gd name="T75" fmla="*/ 0 h 232"/>
              <a:gd name="T76" fmla="*/ 16 w 84"/>
              <a:gd name="T77" fmla="*/ 0 h 232"/>
              <a:gd name="T78" fmla="*/ 28 w 84"/>
              <a:gd name="T79" fmla="*/ 0 h 232"/>
              <a:gd name="T80" fmla="*/ 44 w 84"/>
              <a:gd name="T81" fmla="*/ 0 h 232"/>
              <a:gd name="T82" fmla="*/ 60 w 84"/>
              <a:gd name="T83" fmla="*/ 4 h 232"/>
              <a:gd name="T84" fmla="*/ 68 w 84"/>
              <a:gd name="T85" fmla="*/ 8 h 232"/>
              <a:gd name="T86" fmla="*/ 76 w 84"/>
              <a:gd name="T87" fmla="*/ 12 h 232"/>
              <a:gd name="T88" fmla="*/ 80 w 84"/>
              <a:gd name="T89" fmla="*/ 16 h 232"/>
              <a:gd name="T90" fmla="*/ 80 w 84"/>
              <a:gd name="T91" fmla="*/ 20 h 232"/>
              <a:gd name="T92" fmla="*/ 84 w 84"/>
              <a:gd name="T93" fmla="*/ 28 h 232"/>
              <a:gd name="T94" fmla="*/ 80 w 84"/>
              <a:gd name="T95" fmla="*/ 32 h 232"/>
              <a:gd name="T96" fmla="*/ 80 w 84"/>
              <a:gd name="T97" fmla="*/ 36 h 232"/>
              <a:gd name="T98" fmla="*/ 80 w 84"/>
              <a:gd name="T99" fmla="*/ 36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4" h="232">
                <a:moveTo>
                  <a:pt x="80" y="36"/>
                </a:moveTo>
                <a:lnTo>
                  <a:pt x="80" y="40"/>
                </a:lnTo>
                <a:lnTo>
                  <a:pt x="80" y="44"/>
                </a:lnTo>
                <a:lnTo>
                  <a:pt x="76" y="48"/>
                </a:lnTo>
                <a:lnTo>
                  <a:pt x="76" y="56"/>
                </a:lnTo>
                <a:lnTo>
                  <a:pt x="76" y="64"/>
                </a:lnTo>
                <a:lnTo>
                  <a:pt x="76" y="72"/>
                </a:lnTo>
                <a:lnTo>
                  <a:pt x="76" y="84"/>
                </a:lnTo>
                <a:lnTo>
                  <a:pt x="76" y="96"/>
                </a:lnTo>
                <a:lnTo>
                  <a:pt x="72" y="108"/>
                </a:lnTo>
                <a:lnTo>
                  <a:pt x="72" y="124"/>
                </a:lnTo>
                <a:lnTo>
                  <a:pt x="72" y="140"/>
                </a:lnTo>
                <a:lnTo>
                  <a:pt x="72" y="156"/>
                </a:lnTo>
                <a:lnTo>
                  <a:pt x="68" y="176"/>
                </a:lnTo>
                <a:lnTo>
                  <a:pt x="68" y="192"/>
                </a:lnTo>
                <a:lnTo>
                  <a:pt x="68" y="232"/>
                </a:lnTo>
                <a:lnTo>
                  <a:pt x="20" y="232"/>
                </a:lnTo>
                <a:lnTo>
                  <a:pt x="20" y="208"/>
                </a:lnTo>
                <a:lnTo>
                  <a:pt x="20" y="184"/>
                </a:lnTo>
                <a:lnTo>
                  <a:pt x="20" y="164"/>
                </a:lnTo>
                <a:lnTo>
                  <a:pt x="20" y="144"/>
                </a:lnTo>
                <a:lnTo>
                  <a:pt x="20" y="124"/>
                </a:lnTo>
                <a:lnTo>
                  <a:pt x="20" y="108"/>
                </a:lnTo>
                <a:lnTo>
                  <a:pt x="20" y="92"/>
                </a:lnTo>
                <a:lnTo>
                  <a:pt x="16" y="76"/>
                </a:lnTo>
                <a:lnTo>
                  <a:pt x="16" y="64"/>
                </a:lnTo>
                <a:lnTo>
                  <a:pt x="16" y="52"/>
                </a:lnTo>
                <a:lnTo>
                  <a:pt x="16" y="44"/>
                </a:lnTo>
                <a:lnTo>
                  <a:pt x="12" y="36"/>
                </a:lnTo>
                <a:lnTo>
                  <a:pt x="12" y="32"/>
                </a:lnTo>
                <a:lnTo>
                  <a:pt x="12" y="24"/>
                </a:lnTo>
                <a:lnTo>
                  <a:pt x="8" y="24"/>
                </a:lnTo>
                <a:lnTo>
                  <a:pt x="8" y="20"/>
                </a:lnTo>
                <a:lnTo>
                  <a:pt x="0" y="20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4" y="0"/>
                </a:lnTo>
                <a:lnTo>
                  <a:pt x="60" y="4"/>
                </a:lnTo>
                <a:lnTo>
                  <a:pt x="68" y="8"/>
                </a:lnTo>
                <a:lnTo>
                  <a:pt x="76" y="12"/>
                </a:lnTo>
                <a:lnTo>
                  <a:pt x="80" y="16"/>
                </a:lnTo>
                <a:lnTo>
                  <a:pt x="80" y="20"/>
                </a:lnTo>
                <a:lnTo>
                  <a:pt x="84" y="28"/>
                </a:lnTo>
                <a:lnTo>
                  <a:pt x="80" y="32"/>
                </a:lnTo>
                <a:lnTo>
                  <a:pt x="80" y="36"/>
                </a:lnTo>
                <a:lnTo>
                  <a:pt x="80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4" name="Freeform 258">
            <a:extLst>
              <a:ext uri="{FF2B5EF4-FFF2-40B4-BE49-F238E27FC236}">
                <a16:creationId xmlns:a16="http://schemas.microsoft.com/office/drawing/2014/main" xmlns="" id="{2551FDF3-8EF6-4C50-9FD2-57FB7502BB5D}"/>
              </a:ext>
            </a:extLst>
          </p:cNvPr>
          <p:cNvSpPr>
            <a:spLocks/>
          </p:cNvSpPr>
          <p:nvPr/>
        </p:nvSpPr>
        <p:spPr bwMode="auto">
          <a:xfrm>
            <a:off x="5239786" y="1171043"/>
            <a:ext cx="893134" cy="322305"/>
          </a:xfrm>
          <a:custGeom>
            <a:avLst/>
            <a:gdLst>
              <a:gd name="T0" fmla="*/ 164 w 256"/>
              <a:gd name="T1" fmla="*/ 44 h 64"/>
              <a:gd name="T2" fmla="*/ 140 w 256"/>
              <a:gd name="T3" fmla="*/ 48 h 64"/>
              <a:gd name="T4" fmla="*/ 120 w 256"/>
              <a:gd name="T5" fmla="*/ 52 h 64"/>
              <a:gd name="T6" fmla="*/ 104 w 256"/>
              <a:gd name="T7" fmla="*/ 56 h 64"/>
              <a:gd name="T8" fmla="*/ 88 w 256"/>
              <a:gd name="T9" fmla="*/ 60 h 64"/>
              <a:gd name="T10" fmla="*/ 76 w 256"/>
              <a:gd name="T11" fmla="*/ 60 h 64"/>
              <a:gd name="T12" fmla="*/ 64 w 256"/>
              <a:gd name="T13" fmla="*/ 60 h 64"/>
              <a:gd name="T14" fmla="*/ 56 w 256"/>
              <a:gd name="T15" fmla="*/ 64 h 64"/>
              <a:gd name="T16" fmla="*/ 48 w 256"/>
              <a:gd name="T17" fmla="*/ 64 h 64"/>
              <a:gd name="T18" fmla="*/ 36 w 256"/>
              <a:gd name="T19" fmla="*/ 64 h 64"/>
              <a:gd name="T20" fmla="*/ 28 w 256"/>
              <a:gd name="T21" fmla="*/ 60 h 64"/>
              <a:gd name="T22" fmla="*/ 20 w 256"/>
              <a:gd name="T23" fmla="*/ 60 h 64"/>
              <a:gd name="T24" fmla="*/ 12 w 256"/>
              <a:gd name="T25" fmla="*/ 56 h 64"/>
              <a:gd name="T26" fmla="*/ 8 w 256"/>
              <a:gd name="T27" fmla="*/ 52 h 64"/>
              <a:gd name="T28" fmla="*/ 4 w 256"/>
              <a:gd name="T29" fmla="*/ 48 h 64"/>
              <a:gd name="T30" fmla="*/ 0 w 256"/>
              <a:gd name="T31" fmla="*/ 44 h 64"/>
              <a:gd name="T32" fmla="*/ 0 w 256"/>
              <a:gd name="T33" fmla="*/ 40 h 64"/>
              <a:gd name="T34" fmla="*/ 28 w 256"/>
              <a:gd name="T35" fmla="*/ 36 h 64"/>
              <a:gd name="T36" fmla="*/ 48 w 256"/>
              <a:gd name="T37" fmla="*/ 32 h 64"/>
              <a:gd name="T38" fmla="*/ 72 w 256"/>
              <a:gd name="T39" fmla="*/ 24 h 64"/>
              <a:gd name="T40" fmla="*/ 92 w 256"/>
              <a:gd name="T41" fmla="*/ 20 h 64"/>
              <a:gd name="T42" fmla="*/ 112 w 256"/>
              <a:gd name="T43" fmla="*/ 16 h 64"/>
              <a:gd name="T44" fmla="*/ 132 w 256"/>
              <a:gd name="T45" fmla="*/ 16 h 64"/>
              <a:gd name="T46" fmla="*/ 148 w 256"/>
              <a:gd name="T47" fmla="*/ 12 h 64"/>
              <a:gd name="T48" fmla="*/ 160 w 256"/>
              <a:gd name="T49" fmla="*/ 8 h 64"/>
              <a:gd name="T50" fmla="*/ 176 w 256"/>
              <a:gd name="T51" fmla="*/ 8 h 64"/>
              <a:gd name="T52" fmla="*/ 188 w 256"/>
              <a:gd name="T53" fmla="*/ 4 h 64"/>
              <a:gd name="T54" fmla="*/ 200 w 256"/>
              <a:gd name="T55" fmla="*/ 4 h 64"/>
              <a:gd name="T56" fmla="*/ 208 w 256"/>
              <a:gd name="T57" fmla="*/ 4 h 64"/>
              <a:gd name="T58" fmla="*/ 216 w 256"/>
              <a:gd name="T59" fmla="*/ 0 h 64"/>
              <a:gd name="T60" fmla="*/ 224 w 256"/>
              <a:gd name="T61" fmla="*/ 0 h 64"/>
              <a:gd name="T62" fmla="*/ 228 w 256"/>
              <a:gd name="T63" fmla="*/ 0 h 64"/>
              <a:gd name="T64" fmla="*/ 232 w 256"/>
              <a:gd name="T65" fmla="*/ 4 h 64"/>
              <a:gd name="T66" fmla="*/ 244 w 256"/>
              <a:gd name="T67" fmla="*/ 4 h 64"/>
              <a:gd name="T68" fmla="*/ 248 w 256"/>
              <a:gd name="T69" fmla="*/ 8 h 64"/>
              <a:gd name="T70" fmla="*/ 256 w 256"/>
              <a:gd name="T71" fmla="*/ 12 h 64"/>
              <a:gd name="T72" fmla="*/ 256 w 256"/>
              <a:gd name="T73" fmla="*/ 20 h 64"/>
              <a:gd name="T74" fmla="*/ 256 w 256"/>
              <a:gd name="T75" fmla="*/ 20 h 64"/>
              <a:gd name="T76" fmla="*/ 252 w 256"/>
              <a:gd name="T77" fmla="*/ 24 h 64"/>
              <a:gd name="T78" fmla="*/ 244 w 256"/>
              <a:gd name="T79" fmla="*/ 28 h 64"/>
              <a:gd name="T80" fmla="*/ 232 w 256"/>
              <a:gd name="T81" fmla="*/ 28 h 64"/>
              <a:gd name="T82" fmla="*/ 220 w 256"/>
              <a:gd name="T83" fmla="*/ 32 h 64"/>
              <a:gd name="T84" fmla="*/ 204 w 256"/>
              <a:gd name="T85" fmla="*/ 36 h 64"/>
              <a:gd name="T86" fmla="*/ 184 w 256"/>
              <a:gd name="T87" fmla="*/ 40 h 64"/>
              <a:gd name="T88" fmla="*/ 164 w 256"/>
              <a:gd name="T89" fmla="*/ 44 h 64"/>
              <a:gd name="T90" fmla="*/ 164 w 256"/>
              <a:gd name="T91" fmla="*/ 4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64">
                <a:moveTo>
                  <a:pt x="164" y="44"/>
                </a:moveTo>
                <a:lnTo>
                  <a:pt x="140" y="48"/>
                </a:lnTo>
                <a:lnTo>
                  <a:pt x="120" y="52"/>
                </a:lnTo>
                <a:lnTo>
                  <a:pt x="104" y="56"/>
                </a:lnTo>
                <a:lnTo>
                  <a:pt x="88" y="60"/>
                </a:lnTo>
                <a:lnTo>
                  <a:pt x="76" y="60"/>
                </a:lnTo>
                <a:lnTo>
                  <a:pt x="64" y="60"/>
                </a:lnTo>
                <a:lnTo>
                  <a:pt x="56" y="64"/>
                </a:lnTo>
                <a:lnTo>
                  <a:pt x="48" y="64"/>
                </a:lnTo>
                <a:lnTo>
                  <a:pt x="36" y="64"/>
                </a:lnTo>
                <a:lnTo>
                  <a:pt x="28" y="60"/>
                </a:lnTo>
                <a:lnTo>
                  <a:pt x="20" y="60"/>
                </a:lnTo>
                <a:lnTo>
                  <a:pt x="12" y="56"/>
                </a:lnTo>
                <a:lnTo>
                  <a:pt x="8" y="52"/>
                </a:lnTo>
                <a:lnTo>
                  <a:pt x="4" y="48"/>
                </a:lnTo>
                <a:lnTo>
                  <a:pt x="0" y="44"/>
                </a:lnTo>
                <a:lnTo>
                  <a:pt x="0" y="40"/>
                </a:lnTo>
                <a:lnTo>
                  <a:pt x="28" y="36"/>
                </a:lnTo>
                <a:lnTo>
                  <a:pt x="48" y="32"/>
                </a:lnTo>
                <a:lnTo>
                  <a:pt x="72" y="24"/>
                </a:lnTo>
                <a:lnTo>
                  <a:pt x="92" y="20"/>
                </a:lnTo>
                <a:lnTo>
                  <a:pt x="112" y="16"/>
                </a:lnTo>
                <a:lnTo>
                  <a:pt x="132" y="16"/>
                </a:lnTo>
                <a:lnTo>
                  <a:pt x="148" y="12"/>
                </a:lnTo>
                <a:lnTo>
                  <a:pt x="160" y="8"/>
                </a:lnTo>
                <a:lnTo>
                  <a:pt x="176" y="8"/>
                </a:lnTo>
                <a:lnTo>
                  <a:pt x="188" y="4"/>
                </a:lnTo>
                <a:lnTo>
                  <a:pt x="200" y="4"/>
                </a:lnTo>
                <a:lnTo>
                  <a:pt x="208" y="4"/>
                </a:lnTo>
                <a:lnTo>
                  <a:pt x="216" y="0"/>
                </a:lnTo>
                <a:lnTo>
                  <a:pt x="224" y="0"/>
                </a:lnTo>
                <a:lnTo>
                  <a:pt x="228" y="0"/>
                </a:lnTo>
                <a:lnTo>
                  <a:pt x="232" y="4"/>
                </a:lnTo>
                <a:lnTo>
                  <a:pt x="244" y="4"/>
                </a:lnTo>
                <a:lnTo>
                  <a:pt x="248" y="8"/>
                </a:lnTo>
                <a:lnTo>
                  <a:pt x="256" y="12"/>
                </a:lnTo>
                <a:lnTo>
                  <a:pt x="256" y="20"/>
                </a:lnTo>
                <a:lnTo>
                  <a:pt x="256" y="20"/>
                </a:lnTo>
                <a:lnTo>
                  <a:pt x="252" y="24"/>
                </a:lnTo>
                <a:lnTo>
                  <a:pt x="244" y="28"/>
                </a:lnTo>
                <a:lnTo>
                  <a:pt x="232" y="28"/>
                </a:lnTo>
                <a:lnTo>
                  <a:pt x="220" y="32"/>
                </a:lnTo>
                <a:lnTo>
                  <a:pt x="204" y="36"/>
                </a:lnTo>
                <a:lnTo>
                  <a:pt x="184" y="40"/>
                </a:lnTo>
                <a:lnTo>
                  <a:pt x="164" y="44"/>
                </a:lnTo>
                <a:lnTo>
                  <a:pt x="164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5" name="Freeform 259">
            <a:extLst>
              <a:ext uri="{FF2B5EF4-FFF2-40B4-BE49-F238E27FC236}">
                <a16:creationId xmlns:a16="http://schemas.microsoft.com/office/drawing/2014/main" xmlns="" id="{6BC82F08-6EAB-4B2B-9E85-1AD977730339}"/>
              </a:ext>
            </a:extLst>
          </p:cNvPr>
          <p:cNvSpPr>
            <a:spLocks/>
          </p:cNvSpPr>
          <p:nvPr/>
        </p:nvSpPr>
        <p:spPr bwMode="auto">
          <a:xfrm>
            <a:off x="6230606" y="1030035"/>
            <a:ext cx="753582" cy="624465"/>
          </a:xfrm>
          <a:custGeom>
            <a:avLst/>
            <a:gdLst>
              <a:gd name="T0" fmla="*/ 100 w 216"/>
              <a:gd name="T1" fmla="*/ 124 h 124"/>
              <a:gd name="T2" fmla="*/ 108 w 216"/>
              <a:gd name="T3" fmla="*/ 92 h 124"/>
              <a:gd name="T4" fmla="*/ 116 w 216"/>
              <a:gd name="T5" fmla="*/ 68 h 124"/>
              <a:gd name="T6" fmla="*/ 120 w 216"/>
              <a:gd name="T7" fmla="*/ 52 h 124"/>
              <a:gd name="T8" fmla="*/ 120 w 216"/>
              <a:gd name="T9" fmla="*/ 48 h 124"/>
              <a:gd name="T10" fmla="*/ 112 w 216"/>
              <a:gd name="T11" fmla="*/ 48 h 124"/>
              <a:gd name="T12" fmla="*/ 100 w 216"/>
              <a:gd name="T13" fmla="*/ 48 h 124"/>
              <a:gd name="T14" fmla="*/ 84 w 216"/>
              <a:gd name="T15" fmla="*/ 52 h 124"/>
              <a:gd name="T16" fmla="*/ 64 w 216"/>
              <a:gd name="T17" fmla="*/ 56 h 124"/>
              <a:gd name="T18" fmla="*/ 52 w 216"/>
              <a:gd name="T19" fmla="*/ 56 h 124"/>
              <a:gd name="T20" fmla="*/ 36 w 216"/>
              <a:gd name="T21" fmla="*/ 60 h 124"/>
              <a:gd name="T22" fmla="*/ 12 w 216"/>
              <a:gd name="T23" fmla="*/ 52 h 124"/>
              <a:gd name="T24" fmla="*/ 4 w 216"/>
              <a:gd name="T25" fmla="*/ 44 h 124"/>
              <a:gd name="T26" fmla="*/ 0 w 216"/>
              <a:gd name="T27" fmla="*/ 36 h 124"/>
              <a:gd name="T28" fmla="*/ 4 w 216"/>
              <a:gd name="T29" fmla="*/ 32 h 124"/>
              <a:gd name="T30" fmla="*/ 20 w 216"/>
              <a:gd name="T31" fmla="*/ 28 h 124"/>
              <a:gd name="T32" fmla="*/ 48 w 216"/>
              <a:gd name="T33" fmla="*/ 28 h 124"/>
              <a:gd name="T34" fmla="*/ 80 w 216"/>
              <a:gd name="T35" fmla="*/ 20 h 124"/>
              <a:gd name="T36" fmla="*/ 108 w 216"/>
              <a:gd name="T37" fmla="*/ 16 h 124"/>
              <a:gd name="T38" fmla="*/ 116 w 216"/>
              <a:gd name="T39" fmla="*/ 12 h 124"/>
              <a:gd name="T40" fmla="*/ 120 w 216"/>
              <a:gd name="T41" fmla="*/ 4 h 124"/>
              <a:gd name="T42" fmla="*/ 128 w 216"/>
              <a:gd name="T43" fmla="*/ 0 h 124"/>
              <a:gd name="T44" fmla="*/ 140 w 216"/>
              <a:gd name="T45" fmla="*/ 0 h 124"/>
              <a:gd name="T46" fmla="*/ 160 w 216"/>
              <a:gd name="T47" fmla="*/ 4 h 124"/>
              <a:gd name="T48" fmla="*/ 184 w 216"/>
              <a:gd name="T49" fmla="*/ 16 h 124"/>
              <a:gd name="T50" fmla="*/ 200 w 216"/>
              <a:gd name="T51" fmla="*/ 24 h 124"/>
              <a:gd name="T52" fmla="*/ 208 w 216"/>
              <a:gd name="T53" fmla="*/ 32 h 124"/>
              <a:gd name="T54" fmla="*/ 216 w 216"/>
              <a:gd name="T55" fmla="*/ 40 h 124"/>
              <a:gd name="T56" fmla="*/ 208 w 216"/>
              <a:gd name="T57" fmla="*/ 48 h 124"/>
              <a:gd name="T58" fmla="*/ 196 w 216"/>
              <a:gd name="T59" fmla="*/ 52 h 124"/>
              <a:gd name="T60" fmla="*/ 184 w 216"/>
              <a:gd name="T61" fmla="*/ 56 h 124"/>
              <a:gd name="T62" fmla="*/ 168 w 216"/>
              <a:gd name="T63" fmla="*/ 72 h 124"/>
              <a:gd name="T64" fmla="*/ 156 w 216"/>
              <a:gd name="T65" fmla="*/ 92 h 124"/>
              <a:gd name="T66" fmla="*/ 136 w 216"/>
              <a:gd name="T67" fmla="*/ 124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16" h="124">
                <a:moveTo>
                  <a:pt x="136" y="124"/>
                </a:moveTo>
                <a:lnTo>
                  <a:pt x="100" y="124"/>
                </a:lnTo>
                <a:lnTo>
                  <a:pt x="104" y="108"/>
                </a:lnTo>
                <a:lnTo>
                  <a:pt x="108" y="92"/>
                </a:lnTo>
                <a:lnTo>
                  <a:pt x="112" y="76"/>
                </a:lnTo>
                <a:lnTo>
                  <a:pt x="116" y="68"/>
                </a:lnTo>
                <a:lnTo>
                  <a:pt x="116" y="60"/>
                </a:lnTo>
                <a:lnTo>
                  <a:pt x="120" y="52"/>
                </a:lnTo>
                <a:lnTo>
                  <a:pt x="120" y="48"/>
                </a:lnTo>
                <a:lnTo>
                  <a:pt x="120" y="48"/>
                </a:lnTo>
                <a:lnTo>
                  <a:pt x="116" y="48"/>
                </a:lnTo>
                <a:lnTo>
                  <a:pt x="112" y="48"/>
                </a:lnTo>
                <a:lnTo>
                  <a:pt x="104" y="48"/>
                </a:lnTo>
                <a:lnTo>
                  <a:pt x="100" y="48"/>
                </a:lnTo>
                <a:lnTo>
                  <a:pt x="92" y="52"/>
                </a:lnTo>
                <a:lnTo>
                  <a:pt x="84" y="52"/>
                </a:lnTo>
                <a:lnTo>
                  <a:pt x="76" y="56"/>
                </a:lnTo>
                <a:lnTo>
                  <a:pt x="64" y="56"/>
                </a:lnTo>
                <a:lnTo>
                  <a:pt x="60" y="56"/>
                </a:lnTo>
                <a:lnTo>
                  <a:pt x="52" y="56"/>
                </a:lnTo>
                <a:lnTo>
                  <a:pt x="44" y="60"/>
                </a:lnTo>
                <a:lnTo>
                  <a:pt x="36" y="60"/>
                </a:lnTo>
                <a:lnTo>
                  <a:pt x="24" y="56"/>
                </a:lnTo>
                <a:lnTo>
                  <a:pt x="12" y="52"/>
                </a:lnTo>
                <a:lnTo>
                  <a:pt x="8" y="48"/>
                </a:lnTo>
                <a:lnTo>
                  <a:pt x="4" y="44"/>
                </a:lnTo>
                <a:lnTo>
                  <a:pt x="0" y="40"/>
                </a:lnTo>
                <a:lnTo>
                  <a:pt x="0" y="36"/>
                </a:lnTo>
                <a:lnTo>
                  <a:pt x="0" y="32"/>
                </a:lnTo>
                <a:lnTo>
                  <a:pt x="4" y="32"/>
                </a:lnTo>
                <a:lnTo>
                  <a:pt x="12" y="28"/>
                </a:lnTo>
                <a:lnTo>
                  <a:pt x="20" y="28"/>
                </a:lnTo>
                <a:lnTo>
                  <a:pt x="32" y="28"/>
                </a:lnTo>
                <a:lnTo>
                  <a:pt x="48" y="28"/>
                </a:lnTo>
                <a:lnTo>
                  <a:pt x="64" y="24"/>
                </a:lnTo>
                <a:lnTo>
                  <a:pt x="80" y="20"/>
                </a:lnTo>
                <a:lnTo>
                  <a:pt x="96" y="20"/>
                </a:lnTo>
                <a:lnTo>
                  <a:pt x="108" y="16"/>
                </a:lnTo>
                <a:lnTo>
                  <a:pt x="112" y="12"/>
                </a:lnTo>
                <a:lnTo>
                  <a:pt x="116" y="12"/>
                </a:lnTo>
                <a:lnTo>
                  <a:pt x="120" y="8"/>
                </a:lnTo>
                <a:lnTo>
                  <a:pt x="120" y="4"/>
                </a:lnTo>
                <a:lnTo>
                  <a:pt x="124" y="0"/>
                </a:lnTo>
                <a:lnTo>
                  <a:pt x="128" y="0"/>
                </a:lnTo>
                <a:lnTo>
                  <a:pt x="136" y="0"/>
                </a:lnTo>
                <a:lnTo>
                  <a:pt x="140" y="0"/>
                </a:lnTo>
                <a:lnTo>
                  <a:pt x="148" y="0"/>
                </a:lnTo>
                <a:lnTo>
                  <a:pt x="160" y="4"/>
                </a:lnTo>
                <a:lnTo>
                  <a:pt x="172" y="8"/>
                </a:lnTo>
                <a:lnTo>
                  <a:pt x="184" y="16"/>
                </a:lnTo>
                <a:lnTo>
                  <a:pt x="192" y="20"/>
                </a:lnTo>
                <a:lnTo>
                  <a:pt x="200" y="24"/>
                </a:lnTo>
                <a:lnTo>
                  <a:pt x="204" y="28"/>
                </a:lnTo>
                <a:lnTo>
                  <a:pt x="208" y="32"/>
                </a:lnTo>
                <a:lnTo>
                  <a:pt x="212" y="36"/>
                </a:lnTo>
                <a:lnTo>
                  <a:pt x="216" y="40"/>
                </a:lnTo>
                <a:lnTo>
                  <a:pt x="212" y="44"/>
                </a:lnTo>
                <a:lnTo>
                  <a:pt x="208" y="48"/>
                </a:lnTo>
                <a:lnTo>
                  <a:pt x="204" y="48"/>
                </a:lnTo>
                <a:lnTo>
                  <a:pt x="196" y="52"/>
                </a:lnTo>
                <a:lnTo>
                  <a:pt x="188" y="52"/>
                </a:lnTo>
                <a:lnTo>
                  <a:pt x="184" y="56"/>
                </a:lnTo>
                <a:lnTo>
                  <a:pt x="176" y="64"/>
                </a:lnTo>
                <a:lnTo>
                  <a:pt x="168" y="72"/>
                </a:lnTo>
                <a:lnTo>
                  <a:pt x="164" y="80"/>
                </a:lnTo>
                <a:lnTo>
                  <a:pt x="156" y="92"/>
                </a:lnTo>
                <a:lnTo>
                  <a:pt x="144" y="108"/>
                </a:lnTo>
                <a:lnTo>
                  <a:pt x="136" y="124"/>
                </a:lnTo>
                <a:lnTo>
                  <a:pt x="136" y="1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6" name="Freeform 260">
            <a:extLst>
              <a:ext uri="{FF2B5EF4-FFF2-40B4-BE49-F238E27FC236}">
                <a16:creationId xmlns:a16="http://schemas.microsoft.com/office/drawing/2014/main" xmlns="" id="{7149C894-CF0A-454C-9437-921B6E1834FC}"/>
              </a:ext>
            </a:extLst>
          </p:cNvPr>
          <p:cNvSpPr>
            <a:spLocks/>
          </p:cNvSpPr>
          <p:nvPr/>
        </p:nvSpPr>
        <p:spPr bwMode="auto">
          <a:xfrm>
            <a:off x="6300383" y="1513492"/>
            <a:ext cx="544254" cy="261873"/>
          </a:xfrm>
          <a:custGeom>
            <a:avLst/>
            <a:gdLst>
              <a:gd name="T0" fmla="*/ 80 w 156"/>
              <a:gd name="T1" fmla="*/ 12 h 52"/>
              <a:gd name="T2" fmla="*/ 100 w 156"/>
              <a:gd name="T3" fmla="*/ 4 h 52"/>
              <a:gd name="T4" fmla="*/ 120 w 156"/>
              <a:gd name="T5" fmla="*/ 0 h 52"/>
              <a:gd name="T6" fmla="*/ 132 w 156"/>
              <a:gd name="T7" fmla="*/ 0 h 52"/>
              <a:gd name="T8" fmla="*/ 144 w 156"/>
              <a:gd name="T9" fmla="*/ 4 h 52"/>
              <a:gd name="T10" fmla="*/ 148 w 156"/>
              <a:gd name="T11" fmla="*/ 8 h 52"/>
              <a:gd name="T12" fmla="*/ 152 w 156"/>
              <a:gd name="T13" fmla="*/ 12 h 52"/>
              <a:gd name="T14" fmla="*/ 156 w 156"/>
              <a:gd name="T15" fmla="*/ 16 h 52"/>
              <a:gd name="T16" fmla="*/ 156 w 156"/>
              <a:gd name="T17" fmla="*/ 20 h 52"/>
              <a:gd name="T18" fmla="*/ 156 w 156"/>
              <a:gd name="T19" fmla="*/ 24 h 52"/>
              <a:gd name="T20" fmla="*/ 152 w 156"/>
              <a:gd name="T21" fmla="*/ 28 h 52"/>
              <a:gd name="T22" fmla="*/ 148 w 156"/>
              <a:gd name="T23" fmla="*/ 28 h 52"/>
              <a:gd name="T24" fmla="*/ 140 w 156"/>
              <a:gd name="T25" fmla="*/ 32 h 52"/>
              <a:gd name="T26" fmla="*/ 132 w 156"/>
              <a:gd name="T27" fmla="*/ 36 h 52"/>
              <a:gd name="T28" fmla="*/ 124 w 156"/>
              <a:gd name="T29" fmla="*/ 36 h 52"/>
              <a:gd name="T30" fmla="*/ 108 w 156"/>
              <a:gd name="T31" fmla="*/ 40 h 52"/>
              <a:gd name="T32" fmla="*/ 96 w 156"/>
              <a:gd name="T33" fmla="*/ 40 h 52"/>
              <a:gd name="T34" fmla="*/ 68 w 156"/>
              <a:gd name="T35" fmla="*/ 48 h 52"/>
              <a:gd name="T36" fmla="*/ 40 w 156"/>
              <a:gd name="T37" fmla="*/ 48 h 52"/>
              <a:gd name="T38" fmla="*/ 28 w 156"/>
              <a:gd name="T39" fmla="*/ 52 h 52"/>
              <a:gd name="T40" fmla="*/ 20 w 156"/>
              <a:gd name="T41" fmla="*/ 52 h 52"/>
              <a:gd name="T42" fmla="*/ 12 w 156"/>
              <a:gd name="T43" fmla="*/ 52 h 52"/>
              <a:gd name="T44" fmla="*/ 0 w 156"/>
              <a:gd name="T45" fmla="*/ 52 h 52"/>
              <a:gd name="T46" fmla="*/ 0 w 156"/>
              <a:gd name="T47" fmla="*/ 24 h 52"/>
              <a:gd name="T48" fmla="*/ 20 w 156"/>
              <a:gd name="T49" fmla="*/ 24 h 52"/>
              <a:gd name="T50" fmla="*/ 40 w 156"/>
              <a:gd name="T51" fmla="*/ 20 h 52"/>
              <a:gd name="T52" fmla="*/ 60 w 156"/>
              <a:gd name="T53" fmla="*/ 16 h 52"/>
              <a:gd name="T54" fmla="*/ 80 w 156"/>
              <a:gd name="T55" fmla="*/ 12 h 52"/>
              <a:gd name="T56" fmla="*/ 80 w 156"/>
              <a:gd name="T57" fmla="*/ 1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56" h="52">
                <a:moveTo>
                  <a:pt x="80" y="12"/>
                </a:moveTo>
                <a:lnTo>
                  <a:pt x="100" y="4"/>
                </a:lnTo>
                <a:lnTo>
                  <a:pt x="120" y="0"/>
                </a:lnTo>
                <a:lnTo>
                  <a:pt x="132" y="0"/>
                </a:lnTo>
                <a:lnTo>
                  <a:pt x="144" y="4"/>
                </a:lnTo>
                <a:lnTo>
                  <a:pt x="148" y="8"/>
                </a:lnTo>
                <a:lnTo>
                  <a:pt x="152" y="12"/>
                </a:lnTo>
                <a:lnTo>
                  <a:pt x="156" y="16"/>
                </a:lnTo>
                <a:lnTo>
                  <a:pt x="156" y="20"/>
                </a:lnTo>
                <a:lnTo>
                  <a:pt x="156" y="24"/>
                </a:lnTo>
                <a:lnTo>
                  <a:pt x="152" y="28"/>
                </a:lnTo>
                <a:lnTo>
                  <a:pt x="148" y="28"/>
                </a:lnTo>
                <a:lnTo>
                  <a:pt x="140" y="32"/>
                </a:lnTo>
                <a:lnTo>
                  <a:pt x="132" y="36"/>
                </a:lnTo>
                <a:lnTo>
                  <a:pt x="124" y="36"/>
                </a:lnTo>
                <a:lnTo>
                  <a:pt x="108" y="40"/>
                </a:lnTo>
                <a:lnTo>
                  <a:pt x="96" y="40"/>
                </a:lnTo>
                <a:lnTo>
                  <a:pt x="68" y="48"/>
                </a:lnTo>
                <a:lnTo>
                  <a:pt x="40" y="48"/>
                </a:lnTo>
                <a:lnTo>
                  <a:pt x="28" y="52"/>
                </a:lnTo>
                <a:lnTo>
                  <a:pt x="20" y="52"/>
                </a:lnTo>
                <a:lnTo>
                  <a:pt x="12" y="52"/>
                </a:lnTo>
                <a:lnTo>
                  <a:pt x="0" y="52"/>
                </a:lnTo>
                <a:lnTo>
                  <a:pt x="0" y="24"/>
                </a:lnTo>
                <a:lnTo>
                  <a:pt x="20" y="24"/>
                </a:lnTo>
                <a:lnTo>
                  <a:pt x="40" y="20"/>
                </a:lnTo>
                <a:lnTo>
                  <a:pt x="60" y="16"/>
                </a:lnTo>
                <a:lnTo>
                  <a:pt x="80" y="12"/>
                </a:lnTo>
                <a:lnTo>
                  <a:pt x="80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7" name="Freeform 261">
            <a:extLst>
              <a:ext uri="{FF2B5EF4-FFF2-40B4-BE49-F238E27FC236}">
                <a16:creationId xmlns:a16="http://schemas.microsoft.com/office/drawing/2014/main" xmlns="" id="{55CC9899-AFBC-4686-B968-EE6EDC65032A}"/>
              </a:ext>
            </a:extLst>
          </p:cNvPr>
          <p:cNvSpPr>
            <a:spLocks/>
          </p:cNvSpPr>
          <p:nvPr/>
        </p:nvSpPr>
        <p:spPr bwMode="auto">
          <a:xfrm>
            <a:off x="6202696" y="1594068"/>
            <a:ext cx="962910" cy="886338"/>
          </a:xfrm>
          <a:custGeom>
            <a:avLst/>
            <a:gdLst>
              <a:gd name="T0" fmla="*/ 240 w 276"/>
              <a:gd name="T1" fmla="*/ 56 h 176"/>
              <a:gd name="T2" fmla="*/ 252 w 276"/>
              <a:gd name="T3" fmla="*/ 72 h 176"/>
              <a:gd name="T4" fmla="*/ 260 w 276"/>
              <a:gd name="T5" fmla="*/ 96 h 176"/>
              <a:gd name="T6" fmla="*/ 268 w 276"/>
              <a:gd name="T7" fmla="*/ 120 h 176"/>
              <a:gd name="T8" fmla="*/ 276 w 276"/>
              <a:gd name="T9" fmla="*/ 132 h 176"/>
              <a:gd name="T10" fmla="*/ 276 w 276"/>
              <a:gd name="T11" fmla="*/ 140 h 176"/>
              <a:gd name="T12" fmla="*/ 272 w 276"/>
              <a:gd name="T13" fmla="*/ 144 h 176"/>
              <a:gd name="T14" fmla="*/ 260 w 276"/>
              <a:gd name="T15" fmla="*/ 152 h 176"/>
              <a:gd name="T16" fmla="*/ 240 w 276"/>
              <a:gd name="T17" fmla="*/ 160 h 176"/>
              <a:gd name="T18" fmla="*/ 216 w 276"/>
              <a:gd name="T19" fmla="*/ 168 h 176"/>
              <a:gd name="T20" fmla="*/ 188 w 276"/>
              <a:gd name="T21" fmla="*/ 172 h 176"/>
              <a:gd name="T22" fmla="*/ 152 w 276"/>
              <a:gd name="T23" fmla="*/ 176 h 176"/>
              <a:gd name="T24" fmla="*/ 108 w 276"/>
              <a:gd name="T25" fmla="*/ 176 h 176"/>
              <a:gd name="T26" fmla="*/ 72 w 276"/>
              <a:gd name="T27" fmla="*/ 172 h 176"/>
              <a:gd name="T28" fmla="*/ 48 w 276"/>
              <a:gd name="T29" fmla="*/ 164 h 176"/>
              <a:gd name="T30" fmla="*/ 28 w 276"/>
              <a:gd name="T31" fmla="*/ 148 h 176"/>
              <a:gd name="T32" fmla="*/ 16 w 276"/>
              <a:gd name="T33" fmla="*/ 132 h 176"/>
              <a:gd name="T34" fmla="*/ 12 w 276"/>
              <a:gd name="T35" fmla="*/ 104 h 176"/>
              <a:gd name="T36" fmla="*/ 12 w 276"/>
              <a:gd name="T37" fmla="*/ 72 h 176"/>
              <a:gd name="T38" fmla="*/ 12 w 276"/>
              <a:gd name="T39" fmla="*/ 44 h 176"/>
              <a:gd name="T40" fmla="*/ 4 w 276"/>
              <a:gd name="T41" fmla="*/ 28 h 176"/>
              <a:gd name="T42" fmla="*/ 0 w 276"/>
              <a:gd name="T43" fmla="*/ 12 h 176"/>
              <a:gd name="T44" fmla="*/ 0 w 276"/>
              <a:gd name="T45" fmla="*/ 4 h 176"/>
              <a:gd name="T46" fmla="*/ 8 w 276"/>
              <a:gd name="T47" fmla="*/ 0 h 176"/>
              <a:gd name="T48" fmla="*/ 24 w 276"/>
              <a:gd name="T49" fmla="*/ 0 h 176"/>
              <a:gd name="T50" fmla="*/ 48 w 276"/>
              <a:gd name="T51" fmla="*/ 8 h 176"/>
              <a:gd name="T52" fmla="*/ 64 w 276"/>
              <a:gd name="T53" fmla="*/ 16 h 176"/>
              <a:gd name="T54" fmla="*/ 64 w 276"/>
              <a:gd name="T55" fmla="*/ 24 h 176"/>
              <a:gd name="T56" fmla="*/ 64 w 276"/>
              <a:gd name="T57" fmla="*/ 36 h 176"/>
              <a:gd name="T58" fmla="*/ 64 w 276"/>
              <a:gd name="T59" fmla="*/ 52 h 176"/>
              <a:gd name="T60" fmla="*/ 60 w 276"/>
              <a:gd name="T61" fmla="*/ 72 h 176"/>
              <a:gd name="T62" fmla="*/ 60 w 276"/>
              <a:gd name="T63" fmla="*/ 88 h 176"/>
              <a:gd name="T64" fmla="*/ 60 w 276"/>
              <a:gd name="T65" fmla="*/ 100 h 176"/>
              <a:gd name="T66" fmla="*/ 64 w 276"/>
              <a:gd name="T67" fmla="*/ 112 h 176"/>
              <a:gd name="T68" fmla="*/ 72 w 276"/>
              <a:gd name="T69" fmla="*/ 124 h 176"/>
              <a:gd name="T70" fmla="*/ 92 w 276"/>
              <a:gd name="T71" fmla="*/ 128 h 176"/>
              <a:gd name="T72" fmla="*/ 112 w 276"/>
              <a:gd name="T73" fmla="*/ 132 h 176"/>
              <a:gd name="T74" fmla="*/ 140 w 276"/>
              <a:gd name="T75" fmla="*/ 132 h 176"/>
              <a:gd name="T76" fmla="*/ 164 w 276"/>
              <a:gd name="T77" fmla="*/ 128 h 176"/>
              <a:gd name="T78" fmla="*/ 188 w 276"/>
              <a:gd name="T79" fmla="*/ 124 h 176"/>
              <a:gd name="T80" fmla="*/ 208 w 276"/>
              <a:gd name="T81" fmla="*/ 112 h 176"/>
              <a:gd name="T82" fmla="*/ 216 w 276"/>
              <a:gd name="T83" fmla="*/ 84 h 176"/>
              <a:gd name="T84" fmla="*/ 220 w 276"/>
              <a:gd name="T85" fmla="*/ 68 h 176"/>
              <a:gd name="T86" fmla="*/ 224 w 276"/>
              <a:gd name="T87" fmla="*/ 60 h 176"/>
              <a:gd name="T88" fmla="*/ 228 w 276"/>
              <a:gd name="T89" fmla="*/ 56 h 176"/>
              <a:gd name="T90" fmla="*/ 236 w 276"/>
              <a:gd name="T91" fmla="*/ 5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76" h="176">
                <a:moveTo>
                  <a:pt x="236" y="56"/>
                </a:moveTo>
                <a:lnTo>
                  <a:pt x="240" y="56"/>
                </a:lnTo>
                <a:lnTo>
                  <a:pt x="248" y="64"/>
                </a:lnTo>
                <a:lnTo>
                  <a:pt x="252" y="72"/>
                </a:lnTo>
                <a:lnTo>
                  <a:pt x="256" y="84"/>
                </a:lnTo>
                <a:lnTo>
                  <a:pt x="260" y="96"/>
                </a:lnTo>
                <a:lnTo>
                  <a:pt x="264" y="108"/>
                </a:lnTo>
                <a:lnTo>
                  <a:pt x="268" y="120"/>
                </a:lnTo>
                <a:lnTo>
                  <a:pt x="272" y="128"/>
                </a:lnTo>
                <a:lnTo>
                  <a:pt x="276" y="132"/>
                </a:lnTo>
                <a:lnTo>
                  <a:pt x="276" y="136"/>
                </a:lnTo>
                <a:lnTo>
                  <a:pt x="276" y="140"/>
                </a:lnTo>
                <a:lnTo>
                  <a:pt x="272" y="140"/>
                </a:lnTo>
                <a:lnTo>
                  <a:pt x="272" y="144"/>
                </a:lnTo>
                <a:lnTo>
                  <a:pt x="268" y="148"/>
                </a:lnTo>
                <a:lnTo>
                  <a:pt x="260" y="152"/>
                </a:lnTo>
                <a:lnTo>
                  <a:pt x="256" y="152"/>
                </a:lnTo>
                <a:lnTo>
                  <a:pt x="240" y="160"/>
                </a:lnTo>
                <a:lnTo>
                  <a:pt x="228" y="164"/>
                </a:lnTo>
                <a:lnTo>
                  <a:pt x="216" y="168"/>
                </a:lnTo>
                <a:lnTo>
                  <a:pt x="204" y="168"/>
                </a:lnTo>
                <a:lnTo>
                  <a:pt x="188" y="172"/>
                </a:lnTo>
                <a:lnTo>
                  <a:pt x="172" y="172"/>
                </a:lnTo>
                <a:lnTo>
                  <a:pt x="152" y="176"/>
                </a:lnTo>
                <a:lnTo>
                  <a:pt x="128" y="176"/>
                </a:lnTo>
                <a:lnTo>
                  <a:pt x="108" y="176"/>
                </a:lnTo>
                <a:lnTo>
                  <a:pt x="88" y="172"/>
                </a:lnTo>
                <a:lnTo>
                  <a:pt x="72" y="172"/>
                </a:lnTo>
                <a:lnTo>
                  <a:pt x="60" y="168"/>
                </a:lnTo>
                <a:lnTo>
                  <a:pt x="48" y="164"/>
                </a:lnTo>
                <a:lnTo>
                  <a:pt x="36" y="156"/>
                </a:lnTo>
                <a:lnTo>
                  <a:pt x="28" y="148"/>
                </a:lnTo>
                <a:lnTo>
                  <a:pt x="20" y="140"/>
                </a:lnTo>
                <a:lnTo>
                  <a:pt x="16" y="132"/>
                </a:lnTo>
                <a:lnTo>
                  <a:pt x="12" y="120"/>
                </a:lnTo>
                <a:lnTo>
                  <a:pt x="12" y="104"/>
                </a:lnTo>
                <a:lnTo>
                  <a:pt x="12" y="88"/>
                </a:lnTo>
                <a:lnTo>
                  <a:pt x="12" y="72"/>
                </a:lnTo>
                <a:lnTo>
                  <a:pt x="12" y="56"/>
                </a:lnTo>
                <a:lnTo>
                  <a:pt x="12" y="44"/>
                </a:lnTo>
                <a:lnTo>
                  <a:pt x="8" y="36"/>
                </a:lnTo>
                <a:lnTo>
                  <a:pt x="4" y="28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8" y="8"/>
                </a:lnTo>
                <a:lnTo>
                  <a:pt x="64" y="16"/>
                </a:lnTo>
                <a:lnTo>
                  <a:pt x="64" y="16"/>
                </a:lnTo>
                <a:lnTo>
                  <a:pt x="64" y="20"/>
                </a:lnTo>
                <a:lnTo>
                  <a:pt x="64" y="24"/>
                </a:lnTo>
                <a:lnTo>
                  <a:pt x="64" y="28"/>
                </a:lnTo>
                <a:lnTo>
                  <a:pt x="64" y="36"/>
                </a:lnTo>
                <a:lnTo>
                  <a:pt x="64" y="44"/>
                </a:lnTo>
                <a:lnTo>
                  <a:pt x="64" y="52"/>
                </a:lnTo>
                <a:lnTo>
                  <a:pt x="64" y="60"/>
                </a:lnTo>
                <a:lnTo>
                  <a:pt x="60" y="72"/>
                </a:lnTo>
                <a:lnTo>
                  <a:pt x="60" y="80"/>
                </a:lnTo>
                <a:lnTo>
                  <a:pt x="60" y="88"/>
                </a:lnTo>
                <a:lnTo>
                  <a:pt x="60" y="96"/>
                </a:lnTo>
                <a:lnTo>
                  <a:pt x="60" y="100"/>
                </a:lnTo>
                <a:lnTo>
                  <a:pt x="64" y="108"/>
                </a:lnTo>
                <a:lnTo>
                  <a:pt x="64" y="112"/>
                </a:lnTo>
                <a:lnTo>
                  <a:pt x="68" y="116"/>
                </a:lnTo>
                <a:lnTo>
                  <a:pt x="72" y="124"/>
                </a:lnTo>
                <a:lnTo>
                  <a:pt x="80" y="128"/>
                </a:lnTo>
                <a:lnTo>
                  <a:pt x="92" y="128"/>
                </a:lnTo>
                <a:lnTo>
                  <a:pt x="100" y="132"/>
                </a:lnTo>
                <a:lnTo>
                  <a:pt x="112" y="132"/>
                </a:lnTo>
                <a:lnTo>
                  <a:pt x="124" y="132"/>
                </a:lnTo>
                <a:lnTo>
                  <a:pt x="140" y="132"/>
                </a:lnTo>
                <a:lnTo>
                  <a:pt x="152" y="132"/>
                </a:lnTo>
                <a:lnTo>
                  <a:pt x="164" y="128"/>
                </a:lnTo>
                <a:lnTo>
                  <a:pt x="176" y="128"/>
                </a:lnTo>
                <a:lnTo>
                  <a:pt x="188" y="124"/>
                </a:lnTo>
                <a:lnTo>
                  <a:pt x="196" y="120"/>
                </a:lnTo>
                <a:lnTo>
                  <a:pt x="208" y="112"/>
                </a:lnTo>
                <a:lnTo>
                  <a:pt x="212" y="100"/>
                </a:lnTo>
                <a:lnTo>
                  <a:pt x="216" y="84"/>
                </a:lnTo>
                <a:lnTo>
                  <a:pt x="220" y="76"/>
                </a:lnTo>
                <a:lnTo>
                  <a:pt x="220" y="68"/>
                </a:lnTo>
                <a:lnTo>
                  <a:pt x="220" y="64"/>
                </a:lnTo>
                <a:lnTo>
                  <a:pt x="224" y="60"/>
                </a:lnTo>
                <a:lnTo>
                  <a:pt x="228" y="56"/>
                </a:lnTo>
                <a:lnTo>
                  <a:pt x="228" y="56"/>
                </a:lnTo>
                <a:lnTo>
                  <a:pt x="232" y="56"/>
                </a:lnTo>
                <a:lnTo>
                  <a:pt x="236" y="56"/>
                </a:lnTo>
                <a:lnTo>
                  <a:pt x="236" y="5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8" name="Freeform 262">
            <a:extLst>
              <a:ext uri="{FF2B5EF4-FFF2-40B4-BE49-F238E27FC236}">
                <a16:creationId xmlns:a16="http://schemas.microsoft.com/office/drawing/2014/main" xmlns="" id="{7B0B42F4-195E-4BCD-931E-9CE55D02D455}"/>
              </a:ext>
            </a:extLst>
          </p:cNvPr>
          <p:cNvSpPr>
            <a:spLocks/>
          </p:cNvSpPr>
          <p:nvPr/>
        </p:nvSpPr>
        <p:spPr bwMode="auto">
          <a:xfrm>
            <a:off x="5700308" y="1996949"/>
            <a:ext cx="446567" cy="201440"/>
          </a:xfrm>
          <a:custGeom>
            <a:avLst/>
            <a:gdLst>
              <a:gd name="T0" fmla="*/ 76 w 128"/>
              <a:gd name="T1" fmla="*/ 36 h 40"/>
              <a:gd name="T2" fmla="*/ 56 w 128"/>
              <a:gd name="T3" fmla="*/ 40 h 40"/>
              <a:gd name="T4" fmla="*/ 32 w 128"/>
              <a:gd name="T5" fmla="*/ 40 h 40"/>
              <a:gd name="T6" fmla="*/ 16 w 128"/>
              <a:gd name="T7" fmla="*/ 40 h 40"/>
              <a:gd name="T8" fmla="*/ 0 w 128"/>
              <a:gd name="T9" fmla="*/ 40 h 40"/>
              <a:gd name="T10" fmla="*/ 0 w 128"/>
              <a:gd name="T11" fmla="*/ 8 h 40"/>
              <a:gd name="T12" fmla="*/ 8 w 128"/>
              <a:gd name="T13" fmla="*/ 8 h 40"/>
              <a:gd name="T14" fmla="*/ 16 w 128"/>
              <a:gd name="T15" fmla="*/ 8 h 40"/>
              <a:gd name="T16" fmla="*/ 28 w 128"/>
              <a:gd name="T17" fmla="*/ 8 h 40"/>
              <a:gd name="T18" fmla="*/ 40 w 128"/>
              <a:gd name="T19" fmla="*/ 4 h 40"/>
              <a:gd name="T20" fmla="*/ 48 w 128"/>
              <a:gd name="T21" fmla="*/ 4 h 40"/>
              <a:gd name="T22" fmla="*/ 56 w 128"/>
              <a:gd name="T23" fmla="*/ 4 h 40"/>
              <a:gd name="T24" fmla="*/ 60 w 128"/>
              <a:gd name="T25" fmla="*/ 0 h 40"/>
              <a:gd name="T26" fmla="*/ 72 w 128"/>
              <a:gd name="T27" fmla="*/ 0 h 40"/>
              <a:gd name="T28" fmla="*/ 80 w 128"/>
              <a:gd name="T29" fmla="*/ 0 h 40"/>
              <a:gd name="T30" fmla="*/ 92 w 128"/>
              <a:gd name="T31" fmla="*/ 0 h 40"/>
              <a:gd name="T32" fmla="*/ 100 w 128"/>
              <a:gd name="T33" fmla="*/ 4 h 40"/>
              <a:gd name="T34" fmla="*/ 108 w 128"/>
              <a:gd name="T35" fmla="*/ 4 h 40"/>
              <a:gd name="T36" fmla="*/ 116 w 128"/>
              <a:gd name="T37" fmla="*/ 8 h 40"/>
              <a:gd name="T38" fmla="*/ 120 w 128"/>
              <a:gd name="T39" fmla="*/ 8 h 40"/>
              <a:gd name="T40" fmla="*/ 124 w 128"/>
              <a:gd name="T41" fmla="*/ 12 h 40"/>
              <a:gd name="T42" fmla="*/ 128 w 128"/>
              <a:gd name="T43" fmla="*/ 16 h 40"/>
              <a:gd name="T44" fmla="*/ 128 w 128"/>
              <a:gd name="T45" fmla="*/ 16 h 40"/>
              <a:gd name="T46" fmla="*/ 124 w 128"/>
              <a:gd name="T47" fmla="*/ 20 h 40"/>
              <a:gd name="T48" fmla="*/ 124 w 128"/>
              <a:gd name="T49" fmla="*/ 24 h 40"/>
              <a:gd name="T50" fmla="*/ 120 w 128"/>
              <a:gd name="T51" fmla="*/ 24 h 40"/>
              <a:gd name="T52" fmla="*/ 112 w 128"/>
              <a:gd name="T53" fmla="*/ 28 h 40"/>
              <a:gd name="T54" fmla="*/ 108 w 128"/>
              <a:gd name="T55" fmla="*/ 28 h 40"/>
              <a:gd name="T56" fmla="*/ 100 w 128"/>
              <a:gd name="T57" fmla="*/ 32 h 40"/>
              <a:gd name="T58" fmla="*/ 88 w 128"/>
              <a:gd name="T59" fmla="*/ 32 h 40"/>
              <a:gd name="T60" fmla="*/ 76 w 128"/>
              <a:gd name="T61" fmla="*/ 36 h 40"/>
              <a:gd name="T62" fmla="*/ 76 w 128"/>
              <a:gd name="T63" fmla="*/ 36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8" h="40">
                <a:moveTo>
                  <a:pt x="76" y="36"/>
                </a:moveTo>
                <a:lnTo>
                  <a:pt x="56" y="40"/>
                </a:lnTo>
                <a:lnTo>
                  <a:pt x="32" y="40"/>
                </a:lnTo>
                <a:lnTo>
                  <a:pt x="16" y="40"/>
                </a:lnTo>
                <a:lnTo>
                  <a:pt x="0" y="40"/>
                </a:lnTo>
                <a:lnTo>
                  <a:pt x="0" y="8"/>
                </a:lnTo>
                <a:lnTo>
                  <a:pt x="8" y="8"/>
                </a:lnTo>
                <a:lnTo>
                  <a:pt x="16" y="8"/>
                </a:lnTo>
                <a:lnTo>
                  <a:pt x="28" y="8"/>
                </a:lnTo>
                <a:lnTo>
                  <a:pt x="40" y="4"/>
                </a:lnTo>
                <a:lnTo>
                  <a:pt x="48" y="4"/>
                </a:lnTo>
                <a:lnTo>
                  <a:pt x="56" y="4"/>
                </a:lnTo>
                <a:lnTo>
                  <a:pt x="60" y="0"/>
                </a:lnTo>
                <a:lnTo>
                  <a:pt x="72" y="0"/>
                </a:lnTo>
                <a:lnTo>
                  <a:pt x="80" y="0"/>
                </a:lnTo>
                <a:lnTo>
                  <a:pt x="92" y="0"/>
                </a:lnTo>
                <a:lnTo>
                  <a:pt x="100" y="4"/>
                </a:lnTo>
                <a:lnTo>
                  <a:pt x="108" y="4"/>
                </a:lnTo>
                <a:lnTo>
                  <a:pt x="116" y="8"/>
                </a:lnTo>
                <a:lnTo>
                  <a:pt x="120" y="8"/>
                </a:lnTo>
                <a:lnTo>
                  <a:pt x="124" y="12"/>
                </a:lnTo>
                <a:lnTo>
                  <a:pt x="128" y="16"/>
                </a:lnTo>
                <a:lnTo>
                  <a:pt x="128" y="16"/>
                </a:lnTo>
                <a:lnTo>
                  <a:pt x="124" y="20"/>
                </a:lnTo>
                <a:lnTo>
                  <a:pt x="124" y="24"/>
                </a:lnTo>
                <a:lnTo>
                  <a:pt x="120" y="24"/>
                </a:lnTo>
                <a:lnTo>
                  <a:pt x="112" y="28"/>
                </a:lnTo>
                <a:lnTo>
                  <a:pt x="108" y="28"/>
                </a:lnTo>
                <a:lnTo>
                  <a:pt x="100" y="32"/>
                </a:lnTo>
                <a:lnTo>
                  <a:pt x="88" y="32"/>
                </a:lnTo>
                <a:lnTo>
                  <a:pt x="76" y="36"/>
                </a:lnTo>
                <a:lnTo>
                  <a:pt x="76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1" name="Freeform 263">
            <a:extLst>
              <a:ext uri="{FF2B5EF4-FFF2-40B4-BE49-F238E27FC236}">
                <a16:creationId xmlns:a16="http://schemas.microsoft.com/office/drawing/2014/main" xmlns="" id="{D4CAA819-3080-49C3-B041-C46B31DF886A}"/>
              </a:ext>
            </a:extLst>
          </p:cNvPr>
          <p:cNvSpPr>
            <a:spLocks/>
          </p:cNvSpPr>
          <p:nvPr/>
        </p:nvSpPr>
        <p:spPr bwMode="auto">
          <a:xfrm>
            <a:off x="4835085" y="1996949"/>
            <a:ext cx="669850" cy="966914"/>
          </a:xfrm>
          <a:custGeom>
            <a:avLst/>
            <a:gdLst>
              <a:gd name="T0" fmla="*/ 56 w 192"/>
              <a:gd name="T1" fmla="*/ 172 h 192"/>
              <a:gd name="T2" fmla="*/ 44 w 192"/>
              <a:gd name="T3" fmla="*/ 180 h 192"/>
              <a:gd name="T4" fmla="*/ 36 w 192"/>
              <a:gd name="T5" fmla="*/ 184 h 192"/>
              <a:gd name="T6" fmla="*/ 28 w 192"/>
              <a:gd name="T7" fmla="*/ 188 h 192"/>
              <a:gd name="T8" fmla="*/ 20 w 192"/>
              <a:gd name="T9" fmla="*/ 192 h 192"/>
              <a:gd name="T10" fmla="*/ 16 w 192"/>
              <a:gd name="T11" fmla="*/ 192 h 192"/>
              <a:gd name="T12" fmla="*/ 8 w 192"/>
              <a:gd name="T13" fmla="*/ 192 h 192"/>
              <a:gd name="T14" fmla="*/ 4 w 192"/>
              <a:gd name="T15" fmla="*/ 192 h 192"/>
              <a:gd name="T16" fmla="*/ 4 w 192"/>
              <a:gd name="T17" fmla="*/ 192 h 192"/>
              <a:gd name="T18" fmla="*/ 0 w 192"/>
              <a:gd name="T19" fmla="*/ 188 h 192"/>
              <a:gd name="T20" fmla="*/ 0 w 192"/>
              <a:gd name="T21" fmla="*/ 188 h 192"/>
              <a:gd name="T22" fmla="*/ 0 w 192"/>
              <a:gd name="T23" fmla="*/ 184 h 192"/>
              <a:gd name="T24" fmla="*/ 4 w 192"/>
              <a:gd name="T25" fmla="*/ 180 h 192"/>
              <a:gd name="T26" fmla="*/ 4 w 192"/>
              <a:gd name="T27" fmla="*/ 176 h 192"/>
              <a:gd name="T28" fmla="*/ 8 w 192"/>
              <a:gd name="T29" fmla="*/ 172 h 192"/>
              <a:gd name="T30" fmla="*/ 16 w 192"/>
              <a:gd name="T31" fmla="*/ 168 h 192"/>
              <a:gd name="T32" fmla="*/ 20 w 192"/>
              <a:gd name="T33" fmla="*/ 164 h 192"/>
              <a:gd name="T34" fmla="*/ 36 w 192"/>
              <a:gd name="T35" fmla="*/ 152 h 192"/>
              <a:gd name="T36" fmla="*/ 48 w 192"/>
              <a:gd name="T37" fmla="*/ 136 h 192"/>
              <a:gd name="T38" fmla="*/ 64 w 192"/>
              <a:gd name="T39" fmla="*/ 120 h 192"/>
              <a:gd name="T40" fmla="*/ 80 w 192"/>
              <a:gd name="T41" fmla="*/ 100 h 192"/>
              <a:gd name="T42" fmla="*/ 92 w 192"/>
              <a:gd name="T43" fmla="*/ 80 h 192"/>
              <a:gd name="T44" fmla="*/ 104 w 192"/>
              <a:gd name="T45" fmla="*/ 64 h 192"/>
              <a:gd name="T46" fmla="*/ 112 w 192"/>
              <a:gd name="T47" fmla="*/ 52 h 192"/>
              <a:gd name="T48" fmla="*/ 120 w 192"/>
              <a:gd name="T49" fmla="*/ 40 h 192"/>
              <a:gd name="T50" fmla="*/ 120 w 192"/>
              <a:gd name="T51" fmla="*/ 36 h 192"/>
              <a:gd name="T52" fmla="*/ 120 w 192"/>
              <a:gd name="T53" fmla="*/ 28 h 192"/>
              <a:gd name="T54" fmla="*/ 120 w 192"/>
              <a:gd name="T55" fmla="*/ 20 h 192"/>
              <a:gd name="T56" fmla="*/ 116 w 192"/>
              <a:gd name="T57" fmla="*/ 16 h 192"/>
              <a:gd name="T58" fmla="*/ 112 w 192"/>
              <a:gd name="T59" fmla="*/ 16 h 192"/>
              <a:gd name="T60" fmla="*/ 112 w 192"/>
              <a:gd name="T61" fmla="*/ 12 h 192"/>
              <a:gd name="T62" fmla="*/ 116 w 192"/>
              <a:gd name="T63" fmla="*/ 8 h 192"/>
              <a:gd name="T64" fmla="*/ 120 w 192"/>
              <a:gd name="T65" fmla="*/ 0 h 192"/>
              <a:gd name="T66" fmla="*/ 124 w 192"/>
              <a:gd name="T67" fmla="*/ 0 h 192"/>
              <a:gd name="T68" fmla="*/ 132 w 192"/>
              <a:gd name="T69" fmla="*/ 0 h 192"/>
              <a:gd name="T70" fmla="*/ 144 w 192"/>
              <a:gd name="T71" fmla="*/ 0 h 192"/>
              <a:gd name="T72" fmla="*/ 160 w 192"/>
              <a:gd name="T73" fmla="*/ 4 h 192"/>
              <a:gd name="T74" fmla="*/ 164 w 192"/>
              <a:gd name="T75" fmla="*/ 8 h 192"/>
              <a:gd name="T76" fmla="*/ 172 w 192"/>
              <a:gd name="T77" fmla="*/ 8 h 192"/>
              <a:gd name="T78" fmla="*/ 180 w 192"/>
              <a:gd name="T79" fmla="*/ 12 h 192"/>
              <a:gd name="T80" fmla="*/ 188 w 192"/>
              <a:gd name="T81" fmla="*/ 16 h 192"/>
              <a:gd name="T82" fmla="*/ 192 w 192"/>
              <a:gd name="T83" fmla="*/ 20 h 192"/>
              <a:gd name="T84" fmla="*/ 192 w 192"/>
              <a:gd name="T85" fmla="*/ 28 h 192"/>
              <a:gd name="T86" fmla="*/ 188 w 192"/>
              <a:gd name="T87" fmla="*/ 36 h 192"/>
              <a:gd name="T88" fmla="*/ 184 w 192"/>
              <a:gd name="T89" fmla="*/ 48 h 192"/>
              <a:gd name="T90" fmla="*/ 176 w 192"/>
              <a:gd name="T91" fmla="*/ 60 h 192"/>
              <a:gd name="T92" fmla="*/ 152 w 192"/>
              <a:gd name="T93" fmla="*/ 88 h 192"/>
              <a:gd name="T94" fmla="*/ 128 w 192"/>
              <a:gd name="T95" fmla="*/ 116 h 192"/>
              <a:gd name="T96" fmla="*/ 112 w 192"/>
              <a:gd name="T97" fmla="*/ 132 h 192"/>
              <a:gd name="T98" fmla="*/ 96 w 192"/>
              <a:gd name="T99" fmla="*/ 148 h 192"/>
              <a:gd name="T100" fmla="*/ 76 w 192"/>
              <a:gd name="T101" fmla="*/ 160 h 192"/>
              <a:gd name="T102" fmla="*/ 56 w 192"/>
              <a:gd name="T103" fmla="*/ 172 h 192"/>
              <a:gd name="T104" fmla="*/ 56 w 192"/>
              <a:gd name="T105" fmla="*/ 17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92" h="192">
                <a:moveTo>
                  <a:pt x="56" y="172"/>
                </a:moveTo>
                <a:lnTo>
                  <a:pt x="44" y="180"/>
                </a:lnTo>
                <a:lnTo>
                  <a:pt x="36" y="184"/>
                </a:lnTo>
                <a:lnTo>
                  <a:pt x="28" y="188"/>
                </a:lnTo>
                <a:lnTo>
                  <a:pt x="20" y="192"/>
                </a:lnTo>
                <a:lnTo>
                  <a:pt x="16" y="192"/>
                </a:lnTo>
                <a:lnTo>
                  <a:pt x="8" y="192"/>
                </a:lnTo>
                <a:lnTo>
                  <a:pt x="4" y="192"/>
                </a:lnTo>
                <a:lnTo>
                  <a:pt x="4" y="192"/>
                </a:lnTo>
                <a:lnTo>
                  <a:pt x="0" y="188"/>
                </a:lnTo>
                <a:lnTo>
                  <a:pt x="0" y="188"/>
                </a:lnTo>
                <a:lnTo>
                  <a:pt x="0" y="184"/>
                </a:lnTo>
                <a:lnTo>
                  <a:pt x="4" y="180"/>
                </a:lnTo>
                <a:lnTo>
                  <a:pt x="4" y="176"/>
                </a:lnTo>
                <a:lnTo>
                  <a:pt x="8" y="172"/>
                </a:lnTo>
                <a:lnTo>
                  <a:pt x="16" y="168"/>
                </a:lnTo>
                <a:lnTo>
                  <a:pt x="20" y="164"/>
                </a:lnTo>
                <a:lnTo>
                  <a:pt x="36" y="152"/>
                </a:lnTo>
                <a:lnTo>
                  <a:pt x="48" y="136"/>
                </a:lnTo>
                <a:lnTo>
                  <a:pt x="64" y="120"/>
                </a:lnTo>
                <a:lnTo>
                  <a:pt x="80" y="100"/>
                </a:lnTo>
                <a:lnTo>
                  <a:pt x="92" y="80"/>
                </a:lnTo>
                <a:lnTo>
                  <a:pt x="104" y="64"/>
                </a:lnTo>
                <a:lnTo>
                  <a:pt x="112" y="52"/>
                </a:lnTo>
                <a:lnTo>
                  <a:pt x="120" y="40"/>
                </a:lnTo>
                <a:lnTo>
                  <a:pt x="120" y="36"/>
                </a:lnTo>
                <a:lnTo>
                  <a:pt x="120" y="28"/>
                </a:lnTo>
                <a:lnTo>
                  <a:pt x="120" y="20"/>
                </a:lnTo>
                <a:lnTo>
                  <a:pt x="116" y="16"/>
                </a:lnTo>
                <a:lnTo>
                  <a:pt x="112" y="16"/>
                </a:lnTo>
                <a:lnTo>
                  <a:pt x="112" y="12"/>
                </a:lnTo>
                <a:lnTo>
                  <a:pt x="116" y="8"/>
                </a:lnTo>
                <a:lnTo>
                  <a:pt x="120" y="0"/>
                </a:lnTo>
                <a:lnTo>
                  <a:pt x="124" y="0"/>
                </a:lnTo>
                <a:lnTo>
                  <a:pt x="132" y="0"/>
                </a:lnTo>
                <a:lnTo>
                  <a:pt x="144" y="0"/>
                </a:lnTo>
                <a:lnTo>
                  <a:pt x="160" y="4"/>
                </a:lnTo>
                <a:lnTo>
                  <a:pt x="164" y="8"/>
                </a:lnTo>
                <a:lnTo>
                  <a:pt x="172" y="8"/>
                </a:lnTo>
                <a:lnTo>
                  <a:pt x="180" y="12"/>
                </a:lnTo>
                <a:lnTo>
                  <a:pt x="188" y="16"/>
                </a:lnTo>
                <a:lnTo>
                  <a:pt x="192" y="20"/>
                </a:lnTo>
                <a:lnTo>
                  <a:pt x="192" y="28"/>
                </a:lnTo>
                <a:lnTo>
                  <a:pt x="188" y="36"/>
                </a:lnTo>
                <a:lnTo>
                  <a:pt x="184" y="48"/>
                </a:lnTo>
                <a:lnTo>
                  <a:pt x="176" y="60"/>
                </a:lnTo>
                <a:lnTo>
                  <a:pt x="152" y="88"/>
                </a:lnTo>
                <a:lnTo>
                  <a:pt x="128" y="116"/>
                </a:lnTo>
                <a:lnTo>
                  <a:pt x="112" y="132"/>
                </a:lnTo>
                <a:lnTo>
                  <a:pt x="96" y="148"/>
                </a:lnTo>
                <a:lnTo>
                  <a:pt x="76" y="160"/>
                </a:lnTo>
                <a:lnTo>
                  <a:pt x="56" y="172"/>
                </a:lnTo>
                <a:lnTo>
                  <a:pt x="56" y="1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2" name="Freeform 264">
            <a:extLst>
              <a:ext uri="{FF2B5EF4-FFF2-40B4-BE49-F238E27FC236}">
                <a16:creationId xmlns:a16="http://schemas.microsoft.com/office/drawing/2014/main" xmlns="" id="{CEE08591-8142-420C-94BC-6CCB6F6D96B2}"/>
              </a:ext>
            </a:extLst>
          </p:cNvPr>
          <p:cNvSpPr>
            <a:spLocks/>
          </p:cNvSpPr>
          <p:nvPr/>
        </p:nvSpPr>
        <p:spPr bwMode="auto">
          <a:xfrm>
            <a:off x="5672398" y="1795509"/>
            <a:ext cx="97687" cy="684898"/>
          </a:xfrm>
          <a:custGeom>
            <a:avLst/>
            <a:gdLst>
              <a:gd name="T0" fmla="*/ 28 w 28"/>
              <a:gd name="T1" fmla="*/ 12 h 136"/>
              <a:gd name="T2" fmla="*/ 28 w 28"/>
              <a:gd name="T3" fmla="*/ 16 h 136"/>
              <a:gd name="T4" fmla="*/ 28 w 28"/>
              <a:gd name="T5" fmla="*/ 20 h 136"/>
              <a:gd name="T6" fmla="*/ 28 w 28"/>
              <a:gd name="T7" fmla="*/ 24 h 136"/>
              <a:gd name="T8" fmla="*/ 24 w 28"/>
              <a:gd name="T9" fmla="*/ 28 h 136"/>
              <a:gd name="T10" fmla="*/ 24 w 28"/>
              <a:gd name="T11" fmla="*/ 40 h 136"/>
              <a:gd name="T12" fmla="*/ 20 w 28"/>
              <a:gd name="T13" fmla="*/ 52 h 136"/>
              <a:gd name="T14" fmla="*/ 20 w 28"/>
              <a:gd name="T15" fmla="*/ 64 h 136"/>
              <a:gd name="T16" fmla="*/ 20 w 28"/>
              <a:gd name="T17" fmla="*/ 80 h 136"/>
              <a:gd name="T18" fmla="*/ 20 w 28"/>
              <a:gd name="T19" fmla="*/ 96 h 136"/>
              <a:gd name="T20" fmla="*/ 20 w 28"/>
              <a:gd name="T21" fmla="*/ 116 h 136"/>
              <a:gd name="T22" fmla="*/ 16 w 28"/>
              <a:gd name="T23" fmla="*/ 136 h 136"/>
              <a:gd name="T24" fmla="*/ 8 w 28"/>
              <a:gd name="T25" fmla="*/ 136 h 136"/>
              <a:gd name="T26" fmla="*/ 4 w 28"/>
              <a:gd name="T27" fmla="*/ 100 h 136"/>
              <a:gd name="T28" fmla="*/ 4 w 28"/>
              <a:gd name="T29" fmla="*/ 64 h 136"/>
              <a:gd name="T30" fmla="*/ 4 w 28"/>
              <a:gd name="T31" fmla="*/ 32 h 136"/>
              <a:gd name="T32" fmla="*/ 0 w 28"/>
              <a:gd name="T33" fmla="*/ 0 h 136"/>
              <a:gd name="T34" fmla="*/ 8 w 28"/>
              <a:gd name="T35" fmla="*/ 4 h 136"/>
              <a:gd name="T36" fmla="*/ 12 w 28"/>
              <a:gd name="T37" fmla="*/ 4 h 136"/>
              <a:gd name="T38" fmla="*/ 20 w 28"/>
              <a:gd name="T39" fmla="*/ 8 h 136"/>
              <a:gd name="T40" fmla="*/ 24 w 28"/>
              <a:gd name="T41" fmla="*/ 8 h 136"/>
              <a:gd name="T42" fmla="*/ 28 w 28"/>
              <a:gd name="T43" fmla="*/ 12 h 136"/>
              <a:gd name="T44" fmla="*/ 28 w 28"/>
              <a:gd name="T45" fmla="*/ 12 h 136"/>
              <a:gd name="T46" fmla="*/ 28 w 28"/>
              <a:gd name="T47" fmla="*/ 12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8" h="136">
                <a:moveTo>
                  <a:pt x="28" y="12"/>
                </a:moveTo>
                <a:lnTo>
                  <a:pt x="28" y="16"/>
                </a:lnTo>
                <a:lnTo>
                  <a:pt x="28" y="20"/>
                </a:lnTo>
                <a:lnTo>
                  <a:pt x="28" y="24"/>
                </a:lnTo>
                <a:lnTo>
                  <a:pt x="24" y="28"/>
                </a:lnTo>
                <a:lnTo>
                  <a:pt x="24" y="40"/>
                </a:lnTo>
                <a:lnTo>
                  <a:pt x="20" y="52"/>
                </a:lnTo>
                <a:lnTo>
                  <a:pt x="20" y="64"/>
                </a:lnTo>
                <a:lnTo>
                  <a:pt x="20" y="80"/>
                </a:lnTo>
                <a:lnTo>
                  <a:pt x="20" y="96"/>
                </a:lnTo>
                <a:lnTo>
                  <a:pt x="20" y="116"/>
                </a:lnTo>
                <a:lnTo>
                  <a:pt x="16" y="136"/>
                </a:lnTo>
                <a:lnTo>
                  <a:pt x="8" y="136"/>
                </a:lnTo>
                <a:lnTo>
                  <a:pt x="4" y="100"/>
                </a:lnTo>
                <a:lnTo>
                  <a:pt x="4" y="64"/>
                </a:lnTo>
                <a:lnTo>
                  <a:pt x="4" y="32"/>
                </a:lnTo>
                <a:lnTo>
                  <a:pt x="0" y="0"/>
                </a:lnTo>
                <a:lnTo>
                  <a:pt x="8" y="4"/>
                </a:lnTo>
                <a:lnTo>
                  <a:pt x="12" y="4"/>
                </a:lnTo>
                <a:lnTo>
                  <a:pt x="20" y="8"/>
                </a:lnTo>
                <a:lnTo>
                  <a:pt x="24" y="8"/>
                </a:lnTo>
                <a:lnTo>
                  <a:pt x="28" y="12"/>
                </a:lnTo>
                <a:lnTo>
                  <a:pt x="28" y="12"/>
                </a:lnTo>
                <a:lnTo>
                  <a:pt x="28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3" name="Freeform 265">
            <a:extLst>
              <a:ext uri="{FF2B5EF4-FFF2-40B4-BE49-F238E27FC236}">
                <a16:creationId xmlns:a16="http://schemas.microsoft.com/office/drawing/2014/main" xmlns="" id="{75E0A8FC-53B2-4A6B-A34E-C9A944442E7D}"/>
              </a:ext>
            </a:extLst>
          </p:cNvPr>
          <p:cNvSpPr>
            <a:spLocks/>
          </p:cNvSpPr>
          <p:nvPr/>
        </p:nvSpPr>
        <p:spPr bwMode="auto">
          <a:xfrm>
            <a:off x="5281652" y="2238678"/>
            <a:ext cx="2135148" cy="866194"/>
          </a:xfrm>
          <a:custGeom>
            <a:avLst/>
            <a:gdLst>
              <a:gd name="T0" fmla="*/ 540 w 612"/>
              <a:gd name="T1" fmla="*/ 108 h 172"/>
              <a:gd name="T2" fmla="*/ 572 w 612"/>
              <a:gd name="T3" fmla="*/ 108 h 172"/>
              <a:gd name="T4" fmla="*/ 596 w 612"/>
              <a:gd name="T5" fmla="*/ 112 h 172"/>
              <a:gd name="T6" fmla="*/ 608 w 612"/>
              <a:gd name="T7" fmla="*/ 116 h 172"/>
              <a:gd name="T8" fmla="*/ 608 w 612"/>
              <a:gd name="T9" fmla="*/ 120 h 172"/>
              <a:gd name="T10" fmla="*/ 600 w 612"/>
              <a:gd name="T11" fmla="*/ 128 h 172"/>
              <a:gd name="T12" fmla="*/ 588 w 612"/>
              <a:gd name="T13" fmla="*/ 132 h 172"/>
              <a:gd name="T14" fmla="*/ 564 w 612"/>
              <a:gd name="T15" fmla="*/ 144 h 172"/>
              <a:gd name="T16" fmla="*/ 536 w 612"/>
              <a:gd name="T17" fmla="*/ 152 h 172"/>
              <a:gd name="T18" fmla="*/ 508 w 612"/>
              <a:gd name="T19" fmla="*/ 160 h 172"/>
              <a:gd name="T20" fmla="*/ 488 w 612"/>
              <a:gd name="T21" fmla="*/ 164 h 172"/>
              <a:gd name="T22" fmla="*/ 472 w 612"/>
              <a:gd name="T23" fmla="*/ 168 h 172"/>
              <a:gd name="T24" fmla="*/ 440 w 612"/>
              <a:gd name="T25" fmla="*/ 172 h 172"/>
              <a:gd name="T26" fmla="*/ 420 w 612"/>
              <a:gd name="T27" fmla="*/ 172 h 172"/>
              <a:gd name="T28" fmla="*/ 408 w 612"/>
              <a:gd name="T29" fmla="*/ 168 h 172"/>
              <a:gd name="T30" fmla="*/ 384 w 612"/>
              <a:gd name="T31" fmla="*/ 164 h 172"/>
              <a:gd name="T32" fmla="*/ 352 w 612"/>
              <a:gd name="T33" fmla="*/ 152 h 172"/>
              <a:gd name="T34" fmla="*/ 304 w 612"/>
              <a:gd name="T35" fmla="*/ 136 h 172"/>
              <a:gd name="T36" fmla="*/ 248 w 612"/>
              <a:gd name="T37" fmla="*/ 116 h 172"/>
              <a:gd name="T38" fmla="*/ 176 w 612"/>
              <a:gd name="T39" fmla="*/ 92 h 172"/>
              <a:gd name="T40" fmla="*/ 96 w 612"/>
              <a:gd name="T41" fmla="*/ 60 h 172"/>
              <a:gd name="T42" fmla="*/ 0 w 612"/>
              <a:gd name="T43" fmla="*/ 28 h 172"/>
              <a:gd name="T44" fmla="*/ 44 w 612"/>
              <a:gd name="T45" fmla="*/ 12 h 172"/>
              <a:gd name="T46" fmla="*/ 100 w 612"/>
              <a:gd name="T47" fmla="*/ 28 h 172"/>
              <a:gd name="T48" fmla="*/ 152 w 612"/>
              <a:gd name="T49" fmla="*/ 48 h 172"/>
              <a:gd name="T50" fmla="*/ 196 w 612"/>
              <a:gd name="T51" fmla="*/ 60 h 172"/>
              <a:gd name="T52" fmla="*/ 240 w 612"/>
              <a:gd name="T53" fmla="*/ 72 h 172"/>
              <a:gd name="T54" fmla="*/ 276 w 612"/>
              <a:gd name="T55" fmla="*/ 80 h 172"/>
              <a:gd name="T56" fmla="*/ 308 w 612"/>
              <a:gd name="T57" fmla="*/ 88 h 172"/>
              <a:gd name="T58" fmla="*/ 332 w 612"/>
              <a:gd name="T59" fmla="*/ 96 h 172"/>
              <a:gd name="T60" fmla="*/ 384 w 612"/>
              <a:gd name="T61" fmla="*/ 104 h 172"/>
              <a:gd name="T62" fmla="*/ 472 w 612"/>
              <a:gd name="T63" fmla="*/ 108 h 172"/>
              <a:gd name="T64" fmla="*/ 516 w 612"/>
              <a:gd name="T65" fmla="*/ 108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12" h="172">
                <a:moveTo>
                  <a:pt x="516" y="108"/>
                </a:moveTo>
                <a:lnTo>
                  <a:pt x="540" y="108"/>
                </a:lnTo>
                <a:lnTo>
                  <a:pt x="556" y="108"/>
                </a:lnTo>
                <a:lnTo>
                  <a:pt x="572" y="108"/>
                </a:lnTo>
                <a:lnTo>
                  <a:pt x="588" y="108"/>
                </a:lnTo>
                <a:lnTo>
                  <a:pt x="596" y="112"/>
                </a:lnTo>
                <a:lnTo>
                  <a:pt x="604" y="112"/>
                </a:lnTo>
                <a:lnTo>
                  <a:pt x="608" y="116"/>
                </a:lnTo>
                <a:lnTo>
                  <a:pt x="612" y="116"/>
                </a:lnTo>
                <a:lnTo>
                  <a:pt x="608" y="120"/>
                </a:lnTo>
                <a:lnTo>
                  <a:pt x="608" y="124"/>
                </a:lnTo>
                <a:lnTo>
                  <a:pt x="600" y="128"/>
                </a:lnTo>
                <a:lnTo>
                  <a:pt x="596" y="128"/>
                </a:lnTo>
                <a:lnTo>
                  <a:pt x="588" y="132"/>
                </a:lnTo>
                <a:lnTo>
                  <a:pt x="576" y="140"/>
                </a:lnTo>
                <a:lnTo>
                  <a:pt x="564" y="144"/>
                </a:lnTo>
                <a:lnTo>
                  <a:pt x="548" y="148"/>
                </a:lnTo>
                <a:lnTo>
                  <a:pt x="536" y="152"/>
                </a:lnTo>
                <a:lnTo>
                  <a:pt x="520" y="156"/>
                </a:lnTo>
                <a:lnTo>
                  <a:pt x="508" y="160"/>
                </a:lnTo>
                <a:lnTo>
                  <a:pt x="496" y="164"/>
                </a:lnTo>
                <a:lnTo>
                  <a:pt x="488" y="164"/>
                </a:lnTo>
                <a:lnTo>
                  <a:pt x="476" y="168"/>
                </a:lnTo>
                <a:lnTo>
                  <a:pt x="472" y="168"/>
                </a:lnTo>
                <a:lnTo>
                  <a:pt x="464" y="172"/>
                </a:lnTo>
                <a:lnTo>
                  <a:pt x="440" y="172"/>
                </a:lnTo>
                <a:lnTo>
                  <a:pt x="432" y="172"/>
                </a:lnTo>
                <a:lnTo>
                  <a:pt x="420" y="172"/>
                </a:lnTo>
                <a:lnTo>
                  <a:pt x="416" y="172"/>
                </a:lnTo>
                <a:lnTo>
                  <a:pt x="408" y="168"/>
                </a:lnTo>
                <a:lnTo>
                  <a:pt x="400" y="168"/>
                </a:lnTo>
                <a:lnTo>
                  <a:pt x="384" y="164"/>
                </a:lnTo>
                <a:lnTo>
                  <a:pt x="368" y="156"/>
                </a:lnTo>
                <a:lnTo>
                  <a:pt x="352" y="152"/>
                </a:lnTo>
                <a:lnTo>
                  <a:pt x="328" y="144"/>
                </a:lnTo>
                <a:lnTo>
                  <a:pt x="304" y="136"/>
                </a:lnTo>
                <a:lnTo>
                  <a:pt x="276" y="128"/>
                </a:lnTo>
                <a:lnTo>
                  <a:pt x="248" y="116"/>
                </a:lnTo>
                <a:lnTo>
                  <a:pt x="212" y="104"/>
                </a:lnTo>
                <a:lnTo>
                  <a:pt x="176" y="92"/>
                </a:lnTo>
                <a:lnTo>
                  <a:pt x="136" y="76"/>
                </a:lnTo>
                <a:lnTo>
                  <a:pt x="96" y="60"/>
                </a:lnTo>
                <a:lnTo>
                  <a:pt x="48" y="44"/>
                </a:lnTo>
                <a:lnTo>
                  <a:pt x="0" y="28"/>
                </a:lnTo>
                <a:lnTo>
                  <a:pt x="16" y="0"/>
                </a:lnTo>
                <a:lnTo>
                  <a:pt x="44" y="12"/>
                </a:lnTo>
                <a:lnTo>
                  <a:pt x="72" y="20"/>
                </a:lnTo>
                <a:lnTo>
                  <a:pt x="100" y="28"/>
                </a:lnTo>
                <a:lnTo>
                  <a:pt x="128" y="40"/>
                </a:lnTo>
                <a:lnTo>
                  <a:pt x="152" y="48"/>
                </a:lnTo>
                <a:lnTo>
                  <a:pt x="176" y="52"/>
                </a:lnTo>
                <a:lnTo>
                  <a:pt x="196" y="60"/>
                </a:lnTo>
                <a:lnTo>
                  <a:pt x="220" y="68"/>
                </a:lnTo>
                <a:lnTo>
                  <a:pt x="240" y="72"/>
                </a:lnTo>
                <a:lnTo>
                  <a:pt x="256" y="76"/>
                </a:lnTo>
                <a:lnTo>
                  <a:pt x="276" y="80"/>
                </a:lnTo>
                <a:lnTo>
                  <a:pt x="292" y="84"/>
                </a:lnTo>
                <a:lnTo>
                  <a:pt x="308" y="88"/>
                </a:lnTo>
                <a:lnTo>
                  <a:pt x="320" y="92"/>
                </a:lnTo>
                <a:lnTo>
                  <a:pt x="332" y="96"/>
                </a:lnTo>
                <a:lnTo>
                  <a:pt x="344" y="96"/>
                </a:lnTo>
                <a:lnTo>
                  <a:pt x="384" y="104"/>
                </a:lnTo>
                <a:lnTo>
                  <a:pt x="428" y="108"/>
                </a:lnTo>
                <a:lnTo>
                  <a:pt x="472" y="108"/>
                </a:lnTo>
                <a:lnTo>
                  <a:pt x="516" y="108"/>
                </a:lnTo>
                <a:lnTo>
                  <a:pt x="516" y="1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4" name="Freeform 266">
            <a:extLst>
              <a:ext uri="{FF2B5EF4-FFF2-40B4-BE49-F238E27FC236}">
                <a16:creationId xmlns:a16="http://schemas.microsoft.com/office/drawing/2014/main" xmlns="" id="{B998808E-A921-4978-998B-BDF8FE6E0410}"/>
              </a:ext>
            </a:extLst>
          </p:cNvPr>
          <p:cNvSpPr>
            <a:spLocks/>
          </p:cNvSpPr>
          <p:nvPr/>
        </p:nvSpPr>
        <p:spPr bwMode="auto">
          <a:xfrm>
            <a:off x="4835085" y="1573924"/>
            <a:ext cx="1381567" cy="443169"/>
          </a:xfrm>
          <a:custGeom>
            <a:avLst/>
            <a:gdLst>
              <a:gd name="T0" fmla="*/ 260 w 396"/>
              <a:gd name="T1" fmla="*/ 12 h 88"/>
              <a:gd name="T2" fmla="*/ 284 w 396"/>
              <a:gd name="T3" fmla="*/ 8 h 88"/>
              <a:gd name="T4" fmla="*/ 316 w 396"/>
              <a:gd name="T5" fmla="*/ 4 h 88"/>
              <a:gd name="T6" fmla="*/ 344 w 396"/>
              <a:gd name="T7" fmla="*/ 0 h 88"/>
              <a:gd name="T8" fmla="*/ 364 w 396"/>
              <a:gd name="T9" fmla="*/ 0 h 88"/>
              <a:gd name="T10" fmla="*/ 384 w 396"/>
              <a:gd name="T11" fmla="*/ 12 h 88"/>
              <a:gd name="T12" fmla="*/ 372 w 396"/>
              <a:gd name="T13" fmla="*/ 28 h 88"/>
              <a:gd name="T14" fmla="*/ 324 w 396"/>
              <a:gd name="T15" fmla="*/ 40 h 88"/>
              <a:gd name="T16" fmla="*/ 280 w 396"/>
              <a:gd name="T17" fmla="*/ 48 h 88"/>
              <a:gd name="T18" fmla="*/ 244 w 396"/>
              <a:gd name="T19" fmla="*/ 52 h 88"/>
              <a:gd name="T20" fmla="*/ 208 w 396"/>
              <a:gd name="T21" fmla="*/ 60 h 88"/>
              <a:gd name="T22" fmla="*/ 180 w 396"/>
              <a:gd name="T23" fmla="*/ 64 h 88"/>
              <a:gd name="T24" fmla="*/ 156 w 396"/>
              <a:gd name="T25" fmla="*/ 68 h 88"/>
              <a:gd name="T26" fmla="*/ 136 w 396"/>
              <a:gd name="T27" fmla="*/ 72 h 88"/>
              <a:gd name="T28" fmla="*/ 116 w 396"/>
              <a:gd name="T29" fmla="*/ 76 h 88"/>
              <a:gd name="T30" fmla="*/ 92 w 396"/>
              <a:gd name="T31" fmla="*/ 84 h 88"/>
              <a:gd name="T32" fmla="*/ 72 w 396"/>
              <a:gd name="T33" fmla="*/ 88 h 88"/>
              <a:gd name="T34" fmla="*/ 60 w 396"/>
              <a:gd name="T35" fmla="*/ 88 h 88"/>
              <a:gd name="T36" fmla="*/ 48 w 396"/>
              <a:gd name="T37" fmla="*/ 88 h 88"/>
              <a:gd name="T38" fmla="*/ 32 w 396"/>
              <a:gd name="T39" fmla="*/ 84 h 88"/>
              <a:gd name="T40" fmla="*/ 12 w 396"/>
              <a:gd name="T41" fmla="*/ 72 h 88"/>
              <a:gd name="T42" fmla="*/ 0 w 396"/>
              <a:gd name="T43" fmla="*/ 64 h 88"/>
              <a:gd name="T44" fmla="*/ 0 w 396"/>
              <a:gd name="T45" fmla="*/ 56 h 88"/>
              <a:gd name="T46" fmla="*/ 12 w 396"/>
              <a:gd name="T47" fmla="*/ 52 h 88"/>
              <a:gd name="T48" fmla="*/ 44 w 396"/>
              <a:gd name="T49" fmla="*/ 48 h 88"/>
              <a:gd name="T50" fmla="*/ 72 w 396"/>
              <a:gd name="T51" fmla="*/ 48 h 88"/>
              <a:gd name="T52" fmla="*/ 92 w 396"/>
              <a:gd name="T53" fmla="*/ 44 h 88"/>
              <a:gd name="T54" fmla="*/ 116 w 396"/>
              <a:gd name="T55" fmla="*/ 40 h 88"/>
              <a:gd name="T56" fmla="*/ 148 w 396"/>
              <a:gd name="T57" fmla="*/ 32 h 88"/>
              <a:gd name="T58" fmla="*/ 184 w 396"/>
              <a:gd name="T59" fmla="*/ 28 h 88"/>
              <a:gd name="T60" fmla="*/ 216 w 396"/>
              <a:gd name="T61" fmla="*/ 20 h 88"/>
              <a:gd name="T62" fmla="*/ 236 w 396"/>
              <a:gd name="T63" fmla="*/ 16 h 88"/>
              <a:gd name="T64" fmla="*/ 248 w 396"/>
              <a:gd name="T65" fmla="*/ 16 h 88"/>
              <a:gd name="T66" fmla="*/ 252 w 396"/>
              <a:gd name="T67" fmla="*/ 16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6" h="88">
                <a:moveTo>
                  <a:pt x="252" y="16"/>
                </a:moveTo>
                <a:lnTo>
                  <a:pt x="260" y="12"/>
                </a:lnTo>
                <a:lnTo>
                  <a:pt x="268" y="12"/>
                </a:lnTo>
                <a:lnTo>
                  <a:pt x="284" y="8"/>
                </a:lnTo>
                <a:lnTo>
                  <a:pt x="300" y="4"/>
                </a:lnTo>
                <a:lnTo>
                  <a:pt x="316" y="4"/>
                </a:lnTo>
                <a:lnTo>
                  <a:pt x="328" y="0"/>
                </a:lnTo>
                <a:lnTo>
                  <a:pt x="344" y="0"/>
                </a:lnTo>
                <a:lnTo>
                  <a:pt x="356" y="0"/>
                </a:lnTo>
                <a:lnTo>
                  <a:pt x="364" y="0"/>
                </a:lnTo>
                <a:lnTo>
                  <a:pt x="376" y="4"/>
                </a:lnTo>
                <a:lnTo>
                  <a:pt x="384" y="12"/>
                </a:lnTo>
                <a:lnTo>
                  <a:pt x="396" y="24"/>
                </a:lnTo>
                <a:lnTo>
                  <a:pt x="372" y="28"/>
                </a:lnTo>
                <a:lnTo>
                  <a:pt x="348" y="36"/>
                </a:lnTo>
                <a:lnTo>
                  <a:pt x="324" y="40"/>
                </a:lnTo>
                <a:lnTo>
                  <a:pt x="300" y="44"/>
                </a:lnTo>
                <a:lnTo>
                  <a:pt x="280" y="48"/>
                </a:lnTo>
                <a:lnTo>
                  <a:pt x="260" y="48"/>
                </a:lnTo>
                <a:lnTo>
                  <a:pt x="244" y="52"/>
                </a:lnTo>
                <a:lnTo>
                  <a:pt x="224" y="56"/>
                </a:lnTo>
                <a:lnTo>
                  <a:pt x="208" y="60"/>
                </a:lnTo>
                <a:lnTo>
                  <a:pt x="192" y="60"/>
                </a:lnTo>
                <a:lnTo>
                  <a:pt x="180" y="64"/>
                </a:lnTo>
                <a:lnTo>
                  <a:pt x="168" y="68"/>
                </a:lnTo>
                <a:lnTo>
                  <a:pt x="156" y="68"/>
                </a:lnTo>
                <a:lnTo>
                  <a:pt x="144" y="72"/>
                </a:lnTo>
                <a:lnTo>
                  <a:pt x="136" y="72"/>
                </a:lnTo>
                <a:lnTo>
                  <a:pt x="128" y="76"/>
                </a:lnTo>
                <a:lnTo>
                  <a:pt x="116" y="76"/>
                </a:lnTo>
                <a:lnTo>
                  <a:pt x="100" y="80"/>
                </a:lnTo>
                <a:lnTo>
                  <a:pt x="92" y="84"/>
                </a:lnTo>
                <a:lnTo>
                  <a:pt x="80" y="84"/>
                </a:lnTo>
                <a:lnTo>
                  <a:pt x="72" y="88"/>
                </a:lnTo>
                <a:lnTo>
                  <a:pt x="64" y="88"/>
                </a:lnTo>
                <a:lnTo>
                  <a:pt x="60" y="88"/>
                </a:lnTo>
                <a:lnTo>
                  <a:pt x="56" y="88"/>
                </a:lnTo>
                <a:lnTo>
                  <a:pt x="48" y="88"/>
                </a:lnTo>
                <a:lnTo>
                  <a:pt x="40" y="88"/>
                </a:lnTo>
                <a:lnTo>
                  <a:pt x="32" y="84"/>
                </a:lnTo>
                <a:lnTo>
                  <a:pt x="24" y="80"/>
                </a:lnTo>
                <a:lnTo>
                  <a:pt x="12" y="72"/>
                </a:lnTo>
                <a:lnTo>
                  <a:pt x="8" y="68"/>
                </a:lnTo>
                <a:lnTo>
                  <a:pt x="0" y="64"/>
                </a:lnTo>
                <a:lnTo>
                  <a:pt x="0" y="60"/>
                </a:lnTo>
                <a:lnTo>
                  <a:pt x="0" y="56"/>
                </a:lnTo>
                <a:lnTo>
                  <a:pt x="4" y="52"/>
                </a:lnTo>
                <a:lnTo>
                  <a:pt x="12" y="52"/>
                </a:lnTo>
                <a:lnTo>
                  <a:pt x="20" y="48"/>
                </a:lnTo>
                <a:lnTo>
                  <a:pt x="44" y="48"/>
                </a:lnTo>
                <a:lnTo>
                  <a:pt x="68" y="48"/>
                </a:lnTo>
                <a:lnTo>
                  <a:pt x="72" y="48"/>
                </a:lnTo>
                <a:lnTo>
                  <a:pt x="84" y="44"/>
                </a:lnTo>
                <a:lnTo>
                  <a:pt x="92" y="44"/>
                </a:lnTo>
                <a:lnTo>
                  <a:pt x="104" y="44"/>
                </a:lnTo>
                <a:lnTo>
                  <a:pt x="116" y="40"/>
                </a:lnTo>
                <a:lnTo>
                  <a:pt x="132" y="36"/>
                </a:lnTo>
                <a:lnTo>
                  <a:pt x="148" y="32"/>
                </a:lnTo>
                <a:lnTo>
                  <a:pt x="168" y="28"/>
                </a:lnTo>
                <a:lnTo>
                  <a:pt x="184" y="28"/>
                </a:lnTo>
                <a:lnTo>
                  <a:pt x="200" y="24"/>
                </a:lnTo>
                <a:lnTo>
                  <a:pt x="216" y="20"/>
                </a:lnTo>
                <a:lnTo>
                  <a:pt x="224" y="20"/>
                </a:lnTo>
                <a:lnTo>
                  <a:pt x="236" y="16"/>
                </a:lnTo>
                <a:lnTo>
                  <a:pt x="244" y="16"/>
                </a:lnTo>
                <a:lnTo>
                  <a:pt x="248" y="16"/>
                </a:lnTo>
                <a:lnTo>
                  <a:pt x="252" y="16"/>
                </a:lnTo>
                <a:lnTo>
                  <a:pt x="252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6" name="Freeform 275">
            <a:extLst>
              <a:ext uri="{FF2B5EF4-FFF2-40B4-BE49-F238E27FC236}">
                <a16:creationId xmlns:a16="http://schemas.microsoft.com/office/drawing/2014/main" xmlns="" id="{D50C2DB9-4944-441D-85B1-4E44B00A02E6}"/>
              </a:ext>
            </a:extLst>
          </p:cNvPr>
          <p:cNvSpPr>
            <a:spLocks/>
          </p:cNvSpPr>
          <p:nvPr/>
        </p:nvSpPr>
        <p:spPr bwMode="auto">
          <a:xfrm>
            <a:off x="1803260" y="3975553"/>
            <a:ext cx="1028017" cy="713206"/>
          </a:xfrm>
          <a:custGeom>
            <a:avLst/>
            <a:gdLst>
              <a:gd name="T0" fmla="*/ 124 w 240"/>
              <a:gd name="T1" fmla="*/ 68 h 156"/>
              <a:gd name="T2" fmla="*/ 140 w 240"/>
              <a:gd name="T3" fmla="*/ 60 h 156"/>
              <a:gd name="T4" fmla="*/ 148 w 240"/>
              <a:gd name="T5" fmla="*/ 52 h 156"/>
              <a:gd name="T6" fmla="*/ 156 w 240"/>
              <a:gd name="T7" fmla="*/ 44 h 156"/>
              <a:gd name="T8" fmla="*/ 160 w 240"/>
              <a:gd name="T9" fmla="*/ 40 h 156"/>
              <a:gd name="T10" fmla="*/ 160 w 240"/>
              <a:gd name="T11" fmla="*/ 32 h 156"/>
              <a:gd name="T12" fmla="*/ 164 w 240"/>
              <a:gd name="T13" fmla="*/ 28 h 156"/>
              <a:gd name="T14" fmla="*/ 164 w 240"/>
              <a:gd name="T15" fmla="*/ 24 h 156"/>
              <a:gd name="T16" fmla="*/ 164 w 240"/>
              <a:gd name="T17" fmla="*/ 20 h 156"/>
              <a:gd name="T18" fmla="*/ 160 w 240"/>
              <a:gd name="T19" fmla="*/ 16 h 156"/>
              <a:gd name="T20" fmla="*/ 164 w 240"/>
              <a:gd name="T21" fmla="*/ 12 h 156"/>
              <a:gd name="T22" fmla="*/ 164 w 240"/>
              <a:gd name="T23" fmla="*/ 12 h 156"/>
              <a:gd name="T24" fmla="*/ 168 w 240"/>
              <a:gd name="T25" fmla="*/ 8 h 156"/>
              <a:gd name="T26" fmla="*/ 172 w 240"/>
              <a:gd name="T27" fmla="*/ 4 h 156"/>
              <a:gd name="T28" fmla="*/ 180 w 240"/>
              <a:gd name="T29" fmla="*/ 4 h 156"/>
              <a:gd name="T30" fmla="*/ 188 w 240"/>
              <a:gd name="T31" fmla="*/ 0 h 156"/>
              <a:gd name="T32" fmla="*/ 196 w 240"/>
              <a:gd name="T33" fmla="*/ 4 h 156"/>
              <a:gd name="T34" fmla="*/ 212 w 240"/>
              <a:gd name="T35" fmla="*/ 8 h 156"/>
              <a:gd name="T36" fmla="*/ 228 w 240"/>
              <a:gd name="T37" fmla="*/ 16 h 156"/>
              <a:gd name="T38" fmla="*/ 232 w 240"/>
              <a:gd name="T39" fmla="*/ 20 h 156"/>
              <a:gd name="T40" fmla="*/ 236 w 240"/>
              <a:gd name="T41" fmla="*/ 24 h 156"/>
              <a:gd name="T42" fmla="*/ 240 w 240"/>
              <a:gd name="T43" fmla="*/ 32 h 156"/>
              <a:gd name="T44" fmla="*/ 240 w 240"/>
              <a:gd name="T45" fmla="*/ 32 h 156"/>
              <a:gd name="T46" fmla="*/ 240 w 240"/>
              <a:gd name="T47" fmla="*/ 36 h 156"/>
              <a:gd name="T48" fmla="*/ 240 w 240"/>
              <a:gd name="T49" fmla="*/ 40 h 156"/>
              <a:gd name="T50" fmla="*/ 236 w 240"/>
              <a:gd name="T51" fmla="*/ 44 h 156"/>
              <a:gd name="T52" fmla="*/ 232 w 240"/>
              <a:gd name="T53" fmla="*/ 48 h 156"/>
              <a:gd name="T54" fmla="*/ 224 w 240"/>
              <a:gd name="T55" fmla="*/ 56 h 156"/>
              <a:gd name="T56" fmla="*/ 216 w 240"/>
              <a:gd name="T57" fmla="*/ 60 h 156"/>
              <a:gd name="T58" fmla="*/ 208 w 240"/>
              <a:gd name="T59" fmla="*/ 68 h 156"/>
              <a:gd name="T60" fmla="*/ 196 w 240"/>
              <a:gd name="T61" fmla="*/ 76 h 156"/>
              <a:gd name="T62" fmla="*/ 168 w 240"/>
              <a:gd name="T63" fmla="*/ 92 h 156"/>
              <a:gd name="T64" fmla="*/ 140 w 240"/>
              <a:gd name="T65" fmla="*/ 108 h 156"/>
              <a:gd name="T66" fmla="*/ 108 w 240"/>
              <a:gd name="T67" fmla="*/ 124 h 156"/>
              <a:gd name="T68" fmla="*/ 76 w 240"/>
              <a:gd name="T69" fmla="*/ 136 h 156"/>
              <a:gd name="T70" fmla="*/ 60 w 240"/>
              <a:gd name="T71" fmla="*/ 140 h 156"/>
              <a:gd name="T72" fmla="*/ 48 w 240"/>
              <a:gd name="T73" fmla="*/ 148 h 156"/>
              <a:gd name="T74" fmla="*/ 36 w 240"/>
              <a:gd name="T75" fmla="*/ 152 h 156"/>
              <a:gd name="T76" fmla="*/ 24 w 240"/>
              <a:gd name="T77" fmla="*/ 152 h 156"/>
              <a:gd name="T78" fmla="*/ 16 w 240"/>
              <a:gd name="T79" fmla="*/ 156 h 156"/>
              <a:gd name="T80" fmla="*/ 8 w 240"/>
              <a:gd name="T81" fmla="*/ 156 h 156"/>
              <a:gd name="T82" fmla="*/ 4 w 240"/>
              <a:gd name="T83" fmla="*/ 156 h 156"/>
              <a:gd name="T84" fmla="*/ 0 w 240"/>
              <a:gd name="T85" fmla="*/ 152 h 156"/>
              <a:gd name="T86" fmla="*/ 0 w 240"/>
              <a:gd name="T87" fmla="*/ 152 h 156"/>
              <a:gd name="T88" fmla="*/ 0 w 240"/>
              <a:gd name="T89" fmla="*/ 148 h 156"/>
              <a:gd name="T90" fmla="*/ 0 w 240"/>
              <a:gd name="T91" fmla="*/ 144 h 156"/>
              <a:gd name="T92" fmla="*/ 4 w 240"/>
              <a:gd name="T93" fmla="*/ 140 h 156"/>
              <a:gd name="T94" fmla="*/ 12 w 240"/>
              <a:gd name="T95" fmla="*/ 136 h 156"/>
              <a:gd name="T96" fmla="*/ 20 w 240"/>
              <a:gd name="T97" fmla="*/ 132 h 156"/>
              <a:gd name="T98" fmla="*/ 32 w 240"/>
              <a:gd name="T99" fmla="*/ 124 h 156"/>
              <a:gd name="T100" fmla="*/ 44 w 240"/>
              <a:gd name="T101" fmla="*/ 120 h 156"/>
              <a:gd name="T102" fmla="*/ 72 w 240"/>
              <a:gd name="T103" fmla="*/ 108 h 156"/>
              <a:gd name="T104" fmla="*/ 92 w 240"/>
              <a:gd name="T105" fmla="*/ 96 h 156"/>
              <a:gd name="T106" fmla="*/ 108 w 240"/>
              <a:gd name="T107" fmla="*/ 80 h 156"/>
              <a:gd name="T108" fmla="*/ 124 w 240"/>
              <a:gd name="T109" fmla="*/ 68 h 156"/>
              <a:gd name="T110" fmla="*/ 124 w 240"/>
              <a:gd name="T111" fmla="*/ 68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40" h="156">
                <a:moveTo>
                  <a:pt x="124" y="68"/>
                </a:moveTo>
                <a:lnTo>
                  <a:pt x="140" y="60"/>
                </a:lnTo>
                <a:lnTo>
                  <a:pt x="148" y="52"/>
                </a:lnTo>
                <a:lnTo>
                  <a:pt x="156" y="44"/>
                </a:lnTo>
                <a:lnTo>
                  <a:pt x="160" y="40"/>
                </a:lnTo>
                <a:lnTo>
                  <a:pt x="160" y="32"/>
                </a:lnTo>
                <a:lnTo>
                  <a:pt x="164" y="28"/>
                </a:lnTo>
                <a:lnTo>
                  <a:pt x="164" y="24"/>
                </a:lnTo>
                <a:lnTo>
                  <a:pt x="164" y="20"/>
                </a:lnTo>
                <a:lnTo>
                  <a:pt x="160" y="16"/>
                </a:lnTo>
                <a:lnTo>
                  <a:pt x="164" y="12"/>
                </a:lnTo>
                <a:lnTo>
                  <a:pt x="164" y="12"/>
                </a:lnTo>
                <a:lnTo>
                  <a:pt x="168" y="8"/>
                </a:lnTo>
                <a:lnTo>
                  <a:pt x="172" y="4"/>
                </a:lnTo>
                <a:lnTo>
                  <a:pt x="180" y="4"/>
                </a:lnTo>
                <a:lnTo>
                  <a:pt x="188" y="0"/>
                </a:lnTo>
                <a:lnTo>
                  <a:pt x="196" y="4"/>
                </a:lnTo>
                <a:lnTo>
                  <a:pt x="212" y="8"/>
                </a:lnTo>
                <a:lnTo>
                  <a:pt x="228" y="16"/>
                </a:lnTo>
                <a:lnTo>
                  <a:pt x="232" y="20"/>
                </a:lnTo>
                <a:lnTo>
                  <a:pt x="236" y="24"/>
                </a:lnTo>
                <a:lnTo>
                  <a:pt x="240" y="32"/>
                </a:lnTo>
                <a:lnTo>
                  <a:pt x="240" y="32"/>
                </a:lnTo>
                <a:lnTo>
                  <a:pt x="240" y="36"/>
                </a:lnTo>
                <a:lnTo>
                  <a:pt x="240" y="40"/>
                </a:lnTo>
                <a:lnTo>
                  <a:pt x="236" y="44"/>
                </a:lnTo>
                <a:lnTo>
                  <a:pt x="232" y="48"/>
                </a:lnTo>
                <a:lnTo>
                  <a:pt x="224" y="56"/>
                </a:lnTo>
                <a:lnTo>
                  <a:pt x="216" y="60"/>
                </a:lnTo>
                <a:lnTo>
                  <a:pt x="208" y="68"/>
                </a:lnTo>
                <a:lnTo>
                  <a:pt x="196" y="76"/>
                </a:lnTo>
                <a:lnTo>
                  <a:pt x="168" y="92"/>
                </a:lnTo>
                <a:lnTo>
                  <a:pt x="140" y="108"/>
                </a:lnTo>
                <a:lnTo>
                  <a:pt x="108" y="124"/>
                </a:lnTo>
                <a:lnTo>
                  <a:pt x="76" y="136"/>
                </a:lnTo>
                <a:lnTo>
                  <a:pt x="60" y="140"/>
                </a:lnTo>
                <a:lnTo>
                  <a:pt x="48" y="148"/>
                </a:lnTo>
                <a:lnTo>
                  <a:pt x="36" y="152"/>
                </a:lnTo>
                <a:lnTo>
                  <a:pt x="24" y="152"/>
                </a:lnTo>
                <a:lnTo>
                  <a:pt x="16" y="156"/>
                </a:lnTo>
                <a:lnTo>
                  <a:pt x="8" y="156"/>
                </a:lnTo>
                <a:lnTo>
                  <a:pt x="4" y="156"/>
                </a:lnTo>
                <a:lnTo>
                  <a:pt x="0" y="152"/>
                </a:lnTo>
                <a:lnTo>
                  <a:pt x="0" y="152"/>
                </a:lnTo>
                <a:lnTo>
                  <a:pt x="0" y="148"/>
                </a:lnTo>
                <a:lnTo>
                  <a:pt x="0" y="144"/>
                </a:lnTo>
                <a:lnTo>
                  <a:pt x="4" y="140"/>
                </a:lnTo>
                <a:lnTo>
                  <a:pt x="12" y="136"/>
                </a:lnTo>
                <a:lnTo>
                  <a:pt x="20" y="132"/>
                </a:lnTo>
                <a:lnTo>
                  <a:pt x="32" y="124"/>
                </a:lnTo>
                <a:lnTo>
                  <a:pt x="44" y="120"/>
                </a:lnTo>
                <a:lnTo>
                  <a:pt x="72" y="108"/>
                </a:lnTo>
                <a:lnTo>
                  <a:pt x="92" y="96"/>
                </a:lnTo>
                <a:lnTo>
                  <a:pt x="108" y="80"/>
                </a:lnTo>
                <a:lnTo>
                  <a:pt x="124" y="68"/>
                </a:lnTo>
                <a:lnTo>
                  <a:pt x="124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7" name="Freeform 276">
            <a:extLst>
              <a:ext uri="{FF2B5EF4-FFF2-40B4-BE49-F238E27FC236}">
                <a16:creationId xmlns:a16="http://schemas.microsoft.com/office/drawing/2014/main" xmlns="" id="{BDABCB16-E99D-4B24-AB85-FA88B061CCA2}"/>
              </a:ext>
            </a:extLst>
          </p:cNvPr>
          <p:cNvSpPr>
            <a:spLocks/>
          </p:cNvSpPr>
          <p:nvPr/>
        </p:nvSpPr>
        <p:spPr bwMode="auto">
          <a:xfrm>
            <a:off x="1751859" y="4158426"/>
            <a:ext cx="1679096" cy="1115527"/>
          </a:xfrm>
          <a:custGeom>
            <a:avLst/>
            <a:gdLst>
              <a:gd name="T0" fmla="*/ 324 w 392"/>
              <a:gd name="T1" fmla="*/ 100 h 244"/>
              <a:gd name="T2" fmla="*/ 296 w 392"/>
              <a:gd name="T3" fmla="*/ 124 h 244"/>
              <a:gd name="T4" fmla="*/ 276 w 392"/>
              <a:gd name="T5" fmla="*/ 140 h 244"/>
              <a:gd name="T6" fmla="*/ 236 w 392"/>
              <a:gd name="T7" fmla="*/ 168 h 244"/>
              <a:gd name="T8" fmla="*/ 184 w 392"/>
              <a:gd name="T9" fmla="*/ 196 h 244"/>
              <a:gd name="T10" fmla="*/ 136 w 392"/>
              <a:gd name="T11" fmla="*/ 212 h 244"/>
              <a:gd name="T12" fmla="*/ 84 w 392"/>
              <a:gd name="T13" fmla="*/ 228 h 244"/>
              <a:gd name="T14" fmla="*/ 44 w 392"/>
              <a:gd name="T15" fmla="*/ 240 h 244"/>
              <a:gd name="T16" fmla="*/ 24 w 392"/>
              <a:gd name="T17" fmla="*/ 240 h 244"/>
              <a:gd name="T18" fmla="*/ 8 w 392"/>
              <a:gd name="T19" fmla="*/ 240 h 244"/>
              <a:gd name="T20" fmla="*/ 0 w 392"/>
              <a:gd name="T21" fmla="*/ 240 h 244"/>
              <a:gd name="T22" fmla="*/ 0 w 392"/>
              <a:gd name="T23" fmla="*/ 236 h 244"/>
              <a:gd name="T24" fmla="*/ 4 w 392"/>
              <a:gd name="T25" fmla="*/ 228 h 244"/>
              <a:gd name="T26" fmla="*/ 20 w 392"/>
              <a:gd name="T27" fmla="*/ 220 h 244"/>
              <a:gd name="T28" fmla="*/ 48 w 392"/>
              <a:gd name="T29" fmla="*/ 212 h 244"/>
              <a:gd name="T30" fmla="*/ 96 w 392"/>
              <a:gd name="T31" fmla="*/ 192 h 244"/>
              <a:gd name="T32" fmla="*/ 160 w 392"/>
              <a:gd name="T33" fmla="*/ 164 h 244"/>
              <a:gd name="T34" fmla="*/ 204 w 392"/>
              <a:gd name="T35" fmla="*/ 136 h 244"/>
              <a:gd name="T36" fmla="*/ 228 w 392"/>
              <a:gd name="T37" fmla="*/ 116 h 244"/>
              <a:gd name="T38" fmla="*/ 256 w 392"/>
              <a:gd name="T39" fmla="*/ 92 h 244"/>
              <a:gd name="T40" fmla="*/ 284 w 392"/>
              <a:gd name="T41" fmla="*/ 64 h 244"/>
              <a:gd name="T42" fmla="*/ 292 w 392"/>
              <a:gd name="T43" fmla="*/ 52 h 244"/>
              <a:gd name="T44" fmla="*/ 296 w 392"/>
              <a:gd name="T45" fmla="*/ 48 h 244"/>
              <a:gd name="T46" fmla="*/ 292 w 392"/>
              <a:gd name="T47" fmla="*/ 48 h 244"/>
              <a:gd name="T48" fmla="*/ 276 w 392"/>
              <a:gd name="T49" fmla="*/ 48 h 244"/>
              <a:gd name="T50" fmla="*/ 240 w 392"/>
              <a:gd name="T51" fmla="*/ 48 h 244"/>
              <a:gd name="T52" fmla="*/ 196 w 392"/>
              <a:gd name="T53" fmla="*/ 52 h 244"/>
              <a:gd name="T54" fmla="*/ 164 w 392"/>
              <a:gd name="T55" fmla="*/ 24 h 244"/>
              <a:gd name="T56" fmla="*/ 208 w 392"/>
              <a:gd name="T57" fmla="*/ 20 h 244"/>
              <a:gd name="T58" fmla="*/ 244 w 392"/>
              <a:gd name="T59" fmla="*/ 16 h 244"/>
              <a:gd name="T60" fmla="*/ 268 w 392"/>
              <a:gd name="T61" fmla="*/ 16 h 244"/>
              <a:gd name="T62" fmla="*/ 280 w 392"/>
              <a:gd name="T63" fmla="*/ 12 h 244"/>
              <a:gd name="T64" fmla="*/ 308 w 392"/>
              <a:gd name="T65" fmla="*/ 4 h 244"/>
              <a:gd name="T66" fmla="*/ 324 w 392"/>
              <a:gd name="T67" fmla="*/ 0 h 244"/>
              <a:gd name="T68" fmla="*/ 336 w 392"/>
              <a:gd name="T69" fmla="*/ 0 h 244"/>
              <a:gd name="T70" fmla="*/ 356 w 392"/>
              <a:gd name="T71" fmla="*/ 8 h 244"/>
              <a:gd name="T72" fmla="*/ 376 w 392"/>
              <a:gd name="T73" fmla="*/ 24 h 244"/>
              <a:gd name="T74" fmla="*/ 388 w 392"/>
              <a:gd name="T75" fmla="*/ 36 h 244"/>
              <a:gd name="T76" fmla="*/ 392 w 392"/>
              <a:gd name="T77" fmla="*/ 44 h 244"/>
              <a:gd name="T78" fmla="*/ 384 w 392"/>
              <a:gd name="T79" fmla="*/ 52 h 244"/>
              <a:gd name="T80" fmla="*/ 368 w 392"/>
              <a:gd name="T81" fmla="*/ 56 h 244"/>
              <a:gd name="T82" fmla="*/ 348 w 392"/>
              <a:gd name="T83" fmla="*/ 76 h 244"/>
              <a:gd name="T84" fmla="*/ 336 w 392"/>
              <a:gd name="T85" fmla="*/ 8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392" h="244">
                <a:moveTo>
                  <a:pt x="336" y="88"/>
                </a:moveTo>
                <a:lnTo>
                  <a:pt x="324" y="100"/>
                </a:lnTo>
                <a:lnTo>
                  <a:pt x="308" y="116"/>
                </a:lnTo>
                <a:lnTo>
                  <a:pt x="296" y="124"/>
                </a:lnTo>
                <a:lnTo>
                  <a:pt x="288" y="132"/>
                </a:lnTo>
                <a:lnTo>
                  <a:pt x="276" y="140"/>
                </a:lnTo>
                <a:lnTo>
                  <a:pt x="264" y="152"/>
                </a:lnTo>
                <a:lnTo>
                  <a:pt x="236" y="168"/>
                </a:lnTo>
                <a:lnTo>
                  <a:pt x="208" y="184"/>
                </a:lnTo>
                <a:lnTo>
                  <a:pt x="184" y="196"/>
                </a:lnTo>
                <a:lnTo>
                  <a:pt x="160" y="204"/>
                </a:lnTo>
                <a:lnTo>
                  <a:pt x="136" y="212"/>
                </a:lnTo>
                <a:lnTo>
                  <a:pt x="108" y="224"/>
                </a:lnTo>
                <a:lnTo>
                  <a:pt x="84" y="228"/>
                </a:lnTo>
                <a:lnTo>
                  <a:pt x="56" y="236"/>
                </a:lnTo>
                <a:lnTo>
                  <a:pt x="44" y="240"/>
                </a:lnTo>
                <a:lnTo>
                  <a:pt x="32" y="240"/>
                </a:lnTo>
                <a:lnTo>
                  <a:pt x="24" y="240"/>
                </a:lnTo>
                <a:lnTo>
                  <a:pt x="16" y="244"/>
                </a:lnTo>
                <a:lnTo>
                  <a:pt x="8" y="240"/>
                </a:lnTo>
                <a:lnTo>
                  <a:pt x="4" y="240"/>
                </a:lnTo>
                <a:lnTo>
                  <a:pt x="0" y="240"/>
                </a:lnTo>
                <a:lnTo>
                  <a:pt x="0" y="236"/>
                </a:lnTo>
                <a:lnTo>
                  <a:pt x="0" y="236"/>
                </a:lnTo>
                <a:lnTo>
                  <a:pt x="0" y="232"/>
                </a:lnTo>
                <a:lnTo>
                  <a:pt x="4" y="228"/>
                </a:lnTo>
                <a:lnTo>
                  <a:pt x="12" y="224"/>
                </a:lnTo>
                <a:lnTo>
                  <a:pt x="20" y="220"/>
                </a:lnTo>
                <a:lnTo>
                  <a:pt x="32" y="216"/>
                </a:lnTo>
                <a:lnTo>
                  <a:pt x="48" y="212"/>
                </a:lnTo>
                <a:lnTo>
                  <a:pt x="64" y="208"/>
                </a:lnTo>
                <a:lnTo>
                  <a:pt x="96" y="192"/>
                </a:lnTo>
                <a:lnTo>
                  <a:pt x="128" y="180"/>
                </a:lnTo>
                <a:lnTo>
                  <a:pt x="160" y="164"/>
                </a:lnTo>
                <a:lnTo>
                  <a:pt x="188" y="144"/>
                </a:lnTo>
                <a:lnTo>
                  <a:pt x="204" y="136"/>
                </a:lnTo>
                <a:lnTo>
                  <a:pt x="216" y="124"/>
                </a:lnTo>
                <a:lnTo>
                  <a:pt x="228" y="116"/>
                </a:lnTo>
                <a:lnTo>
                  <a:pt x="236" y="108"/>
                </a:lnTo>
                <a:lnTo>
                  <a:pt x="256" y="92"/>
                </a:lnTo>
                <a:lnTo>
                  <a:pt x="272" y="76"/>
                </a:lnTo>
                <a:lnTo>
                  <a:pt x="284" y="64"/>
                </a:lnTo>
                <a:lnTo>
                  <a:pt x="292" y="56"/>
                </a:lnTo>
                <a:lnTo>
                  <a:pt x="292" y="52"/>
                </a:lnTo>
                <a:lnTo>
                  <a:pt x="296" y="52"/>
                </a:lnTo>
                <a:lnTo>
                  <a:pt x="296" y="48"/>
                </a:lnTo>
                <a:lnTo>
                  <a:pt x="296" y="48"/>
                </a:lnTo>
                <a:lnTo>
                  <a:pt x="292" y="48"/>
                </a:lnTo>
                <a:lnTo>
                  <a:pt x="284" y="48"/>
                </a:lnTo>
                <a:lnTo>
                  <a:pt x="276" y="48"/>
                </a:lnTo>
                <a:lnTo>
                  <a:pt x="260" y="48"/>
                </a:lnTo>
                <a:lnTo>
                  <a:pt x="240" y="48"/>
                </a:lnTo>
                <a:lnTo>
                  <a:pt x="220" y="52"/>
                </a:lnTo>
                <a:lnTo>
                  <a:pt x="196" y="52"/>
                </a:lnTo>
                <a:lnTo>
                  <a:pt x="164" y="52"/>
                </a:lnTo>
                <a:lnTo>
                  <a:pt x="164" y="24"/>
                </a:lnTo>
                <a:lnTo>
                  <a:pt x="188" y="20"/>
                </a:lnTo>
                <a:lnTo>
                  <a:pt x="208" y="20"/>
                </a:lnTo>
                <a:lnTo>
                  <a:pt x="228" y="20"/>
                </a:lnTo>
                <a:lnTo>
                  <a:pt x="244" y="16"/>
                </a:lnTo>
                <a:lnTo>
                  <a:pt x="256" y="16"/>
                </a:lnTo>
                <a:lnTo>
                  <a:pt x="268" y="16"/>
                </a:lnTo>
                <a:lnTo>
                  <a:pt x="276" y="16"/>
                </a:lnTo>
                <a:lnTo>
                  <a:pt x="280" y="12"/>
                </a:lnTo>
                <a:lnTo>
                  <a:pt x="296" y="12"/>
                </a:lnTo>
                <a:lnTo>
                  <a:pt x="308" y="4"/>
                </a:lnTo>
                <a:lnTo>
                  <a:pt x="320" y="0"/>
                </a:lnTo>
                <a:lnTo>
                  <a:pt x="324" y="0"/>
                </a:lnTo>
                <a:lnTo>
                  <a:pt x="328" y="0"/>
                </a:lnTo>
                <a:lnTo>
                  <a:pt x="336" y="0"/>
                </a:lnTo>
                <a:lnTo>
                  <a:pt x="344" y="4"/>
                </a:lnTo>
                <a:lnTo>
                  <a:pt x="356" y="8"/>
                </a:lnTo>
                <a:lnTo>
                  <a:pt x="368" y="16"/>
                </a:lnTo>
                <a:lnTo>
                  <a:pt x="376" y="24"/>
                </a:lnTo>
                <a:lnTo>
                  <a:pt x="384" y="32"/>
                </a:lnTo>
                <a:lnTo>
                  <a:pt x="388" y="36"/>
                </a:lnTo>
                <a:lnTo>
                  <a:pt x="392" y="40"/>
                </a:lnTo>
                <a:lnTo>
                  <a:pt x="392" y="44"/>
                </a:lnTo>
                <a:lnTo>
                  <a:pt x="388" y="48"/>
                </a:lnTo>
                <a:lnTo>
                  <a:pt x="384" y="52"/>
                </a:lnTo>
                <a:lnTo>
                  <a:pt x="376" y="56"/>
                </a:lnTo>
                <a:lnTo>
                  <a:pt x="368" y="56"/>
                </a:lnTo>
                <a:lnTo>
                  <a:pt x="356" y="64"/>
                </a:lnTo>
                <a:lnTo>
                  <a:pt x="348" y="76"/>
                </a:lnTo>
                <a:lnTo>
                  <a:pt x="336" y="88"/>
                </a:lnTo>
                <a:lnTo>
                  <a:pt x="336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8" name="Freeform 277">
            <a:extLst>
              <a:ext uri="{FF2B5EF4-FFF2-40B4-BE49-F238E27FC236}">
                <a16:creationId xmlns:a16="http://schemas.microsoft.com/office/drawing/2014/main" xmlns="" id="{A0FEAF7F-96D4-4C6D-BA33-6378FBD8DC60}"/>
              </a:ext>
            </a:extLst>
          </p:cNvPr>
          <p:cNvSpPr>
            <a:spLocks/>
          </p:cNvSpPr>
          <p:nvPr/>
        </p:nvSpPr>
        <p:spPr bwMode="auto">
          <a:xfrm>
            <a:off x="2128799" y="4560748"/>
            <a:ext cx="376940" cy="292597"/>
          </a:xfrm>
          <a:custGeom>
            <a:avLst/>
            <a:gdLst>
              <a:gd name="T0" fmla="*/ 0 w 88"/>
              <a:gd name="T1" fmla="*/ 8 h 64"/>
              <a:gd name="T2" fmla="*/ 4 w 88"/>
              <a:gd name="T3" fmla="*/ 4 h 64"/>
              <a:gd name="T4" fmla="*/ 8 w 88"/>
              <a:gd name="T5" fmla="*/ 4 h 64"/>
              <a:gd name="T6" fmla="*/ 16 w 88"/>
              <a:gd name="T7" fmla="*/ 4 h 64"/>
              <a:gd name="T8" fmla="*/ 28 w 88"/>
              <a:gd name="T9" fmla="*/ 0 h 64"/>
              <a:gd name="T10" fmla="*/ 40 w 88"/>
              <a:gd name="T11" fmla="*/ 4 h 64"/>
              <a:gd name="T12" fmla="*/ 48 w 88"/>
              <a:gd name="T13" fmla="*/ 4 h 64"/>
              <a:gd name="T14" fmla="*/ 60 w 88"/>
              <a:gd name="T15" fmla="*/ 8 h 64"/>
              <a:gd name="T16" fmla="*/ 68 w 88"/>
              <a:gd name="T17" fmla="*/ 12 h 64"/>
              <a:gd name="T18" fmla="*/ 76 w 88"/>
              <a:gd name="T19" fmla="*/ 16 h 64"/>
              <a:gd name="T20" fmla="*/ 84 w 88"/>
              <a:gd name="T21" fmla="*/ 24 h 64"/>
              <a:gd name="T22" fmla="*/ 84 w 88"/>
              <a:gd name="T23" fmla="*/ 28 h 64"/>
              <a:gd name="T24" fmla="*/ 88 w 88"/>
              <a:gd name="T25" fmla="*/ 36 h 64"/>
              <a:gd name="T26" fmla="*/ 88 w 88"/>
              <a:gd name="T27" fmla="*/ 44 h 64"/>
              <a:gd name="T28" fmla="*/ 84 w 88"/>
              <a:gd name="T29" fmla="*/ 52 h 64"/>
              <a:gd name="T30" fmla="*/ 84 w 88"/>
              <a:gd name="T31" fmla="*/ 56 h 64"/>
              <a:gd name="T32" fmla="*/ 80 w 88"/>
              <a:gd name="T33" fmla="*/ 56 h 64"/>
              <a:gd name="T34" fmla="*/ 80 w 88"/>
              <a:gd name="T35" fmla="*/ 60 h 64"/>
              <a:gd name="T36" fmla="*/ 76 w 88"/>
              <a:gd name="T37" fmla="*/ 64 h 64"/>
              <a:gd name="T38" fmla="*/ 72 w 88"/>
              <a:gd name="T39" fmla="*/ 64 h 64"/>
              <a:gd name="T40" fmla="*/ 68 w 88"/>
              <a:gd name="T41" fmla="*/ 64 h 64"/>
              <a:gd name="T42" fmla="*/ 64 w 88"/>
              <a:gd name="T43" fmla="*/ 64 h 64"/>
              <a:gd name="T44" fmla="*/ 60 w 88"/>
              <a:gd name="T45" fmla="*/ 60 h 64"/>
              <a:gd name="T46" fmla="*/ 52 w 88"/>
              <a:gd name="T47" fmla="*/ 56 h 64"/>
              <a:gd name="T48" fmla="*/ 44 w 88"/>
              <a:gd name="T49" fmla="*/ 52 h 64"/>
              <a:gd name="T50" fmla="*/ 32 w 88"/>
              <a:gd name="T51" fmla="*/ 48 h 64"/>
              <a:gd name="T52" fmla="*/ 24 w 88"/>
              <a:gd name="T53" fmla="*/ 44 h 64"/>
              <a:gd name="T54" fmla="*/ 16 w 88"/>
              <a:gd name="T55" fmla="*/ 36 h 64"/>
              <a:gd name="T56" fmla="*/ 12 w 88"/>
              <a:gd name="T57" fmla="*/ 28 h 64"/>
              <a:gd name="T58" fmla="*/ 8 w 88"/>
              <a:gd name="T59" fmla="*/ 20 h 64"/>
              <a:gd name="T60" fmla="*/ 4 w 88"/>
              <a:gd name="T61" fmla="*/ 16 h 64"/>
              <a:gd name="T62" fmla="*/ 4 w 88"/>
              <a:gd name="T63" fmla="*/ 12 h 64"/>
              <a:gd name="T64" fmla="*/ 0 w 88"/>
              <a:gd name="T65" fmla="*/ 8 h 64"/>
              <a:gd name="T66" fmla="*/ 0 w 88"/>
              <a:gd name="T67" fmla="*/ 8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" h="64">
                <a:moveTo>
                  <a:pt x="0" y="8"/>
                </a:moveTo>
                <a:lnTo>
                  <a:pt x="4" y="4"/>
                </a:lnTo>
                <a:lnTo>
                  <a:pt x="8" y="4"/>
                </a:lnTo>
                <a:lnTo>
                  <a:pt x="16" y="4"/>
                </a:lnTo>
                <a:lnTo>
                  <a:pt x="28" y="0"/>
                </a:lnTo>
                <a:lnTo>
                  <a:pt x="40" y="4"/>
                </a:lnTo>
                <a:lnTo>
                  <a:pt x="48" y="4"/>
                </a:lnTo>
                <a:lnTo>
                  <a:pt x="60" y="8"/>
                </a:lnTo>
                <a:lnTo>
                  <a:pt x="68" y="12"/>
                </a:lnTo>
                <a:lnTo>
                  <a:pt x="76" y="16"/>
                </a:lnTo>
                <a:lnTo>
                  <a:pt x="84" y="24"/>
                </a:lnTo>
                <a:lnTo>
                  <a:pt x="84" y="28"/>
                </a:lnTo>
                <a:lnTo>
                  <a:pt x="88" y="36"/>
                </a:lnTo>
                <a:lnTo>
                  <a:pt x="88" y="44"/>
                </a:lnTo>
                <a:lnTo>
                  <a:pt x="84" y="52"/>
                </a:lnTo>
                <a:lnTo>
                  <a:pt x="84" y="56"/>
                </a:lnTo>
                <a:lnTo>
                  <a:pt x="80" y="56"/>
                </a:lnTo>
                <a:lnTo>
                  <a:pt x="80" y="60"/>
                </a:lnTo>
                <a:lnTo>
                  <a:pt x="76" y="64"/>
                </a:lnTo>
                <a:lnTo>
                  <a:pt x="72" y="64"/>
                </a:lnTo>
                <a:lnTo>
                  <a:pt x="68" y="64"/>
                </a:lnTo>
                <a:lnTo>
                  <a:pt x="64" y="64"/>
                </a:lnTo>
                <a:lnTo>
                  <a:pt x="60" y="60"/>
                </a:lnTo>
                <a:lnTo>
                  <a:pt x="52" y="56"/>
                </a:lnTo>
                <a:lnTo>
                  <a:pt x="44" y="52"/>
                </a:lnTo>
                <a:lnTo>
                  <a:pt x="32" y="48"/>
                </a:lnTo>
                <a:lnTo>
                  <a:pt x="24" y="44"/>
                </a:lnTo>
                <a:lnTo>
                  <a:pt x="16" y="36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9" name="Freeform 278">
            <a:extLst>
              <a:ext uri="{FF2B5EF4-FFF2-40B4-BE49-F238E27FC236}">
                <a16:creationId xmlns:a16="http://schemas.microsoft.com/office/drawing/2014/main" xmlns="" id="{B939B45C-2872-482F-A3EC-870A71F9A58B}"/>
              </a:ext>
            </a:extLst>
          </p:cNvPr>
          <p:cNvSpPr>
            <a:spLocks/>
          </p:cNvSpPr>
          <p:nvPr/>
        </p:nvSpPr>
        <p:spPr bwMode="auto">
          <a:xfrm>
            <a:off x="2180199" y="5493402"/>
            <a:ext cx="445475" cy="365747"/>
          </a:xfrm>
          <a:custGeom>
            <a:avLst/>
            <a:gdLst>
              <a:gd name="T0" fmla="*/ 72 w 104"/>
              <a:gd name="T1" fmla="*/ 16 h 80"/>
              <a:gd name="T2" fmla="*/ 84 w 104"/>
              <a:gd name="T3" fmla="*/ 24 h 80"/>
              <a:gd name="T4" fmla="*/ 92 w 104"/>
              <a:gd name="T5" fmla="*/ 32 h 80"/>
              <a:gd name="T6" fmla="*/ 100 w 104"/>
              <a:gd name="T7" fmla="*/ 40 h 80"/>
              <a:gd name="T8" fmla="*/ 104 w 104"/>
              <a:gd name="T9" fmla="*/ 52 h 80"/>
              <a:gd name="T10" fmla="*/ 104 w 104"/>
              <a:gd name="T11" fmla="*/ 60 h 80"/>
              <a:gd name="T12" fmla="*/ 104 w 104"/>
              <a:gd name="T13" fmla="*/ 68 h 80"/>
              <a:gd name="T14" fmla="*/ 104 w 104"/>
              <a:gd name="T15" fmla="*/ 72 h 80"/>
              <a:gd name="T16" fmla="*/ 100 w 104"/>
              <a:gd name="T17" fmla="*/ 76 h 80"/>
              <a:gd name="T18" fmla="*/ 92 w 104"/>
              <a:gd name="T19" fmla="*/ 80 h 80"/>
              <a:gd name="T20" fmla="*/ 84 w 104"/>
              <a:gd name="T21" fmla="*/ 80 h 80"/>
              <a:gd name="T22" fmla="*/ 76 w 104"/>
              <a:gd name="T23" fmla="*/ 80 h 80"/>
              <a:gd name="T24" fmla="*/ 68 w 104"/>
              <a:gd name="T25" fmla="*/ 76 h 80"/>
              <a:gd name="T26" fmla="*/ 60 w 104"/>
              <a:gd name="T27" fmla="*/ 72 h 80"/>
              <a:gd name="T28" fmla="*/ 48 w 104"/>
              <a:gd name="T29" fmla="*/ 64 h 80"/>
              <a:gd name="T30" fmla="*/ 40 w 104"/>
              <a:gd name="T31" fmla="*/ 60 h 80"/>
              <a:gd name="T32" fmla="*/ 36 w 104"/>
              <a:gd name="T33" fmla="*/ 52 h 80"/>
              <a:gd name="T34" fmla="*/ 24 w 104"/>
              <a:gd name="T35" fmla="*/ 40 h 80"/>
              <a:gd name="T36" fmla="*/ 8 w 104"/>
              <a:gd name="T37" fmla="*/ 20 h 80"/>
              <a:gd name="T38" fmla="*/ 0 w 104"/>
              <a:gd name="T39" fmla="*/ 0 h 80"/>
              <a:gd name="T40" fmla="*/ 20 w 104"/>
              <a:gd name="T41" fmla="*/ 0 h 80"/>
              <a:gd name="T42" fmla="*/ 40 w 104"/>
              <a:gd name="T43" fmla="*/ 4 h 80"/>
              <a:gd name="T44" fmla="*/ 56 w 104"/>
              <a:gd name="T45" fmla="*/ 8 h 80"/>
              <a:gd name="T46" fmla="*/ 72 w 104"/>
              <a:gd name="T47" fmla="*/ 16 h 80"/>
              <a:gd name="T48" fmla="*/ 72 w 104"/>
              <a:gd name="T49" fmla="*/ 1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4" h="80">
                <a:moveTo>
                  <a:pt x="72" y="16"/>
                </a:moveTo>
                <a:lnTo>
                  <a:pt x="84" y="24"/>
                </a:lnTo>
                <a:lnTo>
                  <a:pt x="92" y="32"/>
                </a:lnTo>
                <a:lnTo>
                  <a:pt x="100" y="40"/>
                </a:lnTo>
                <a:lnTo>
                  <a:pt x="104" y="52"/>
                </a:lnTo>
                <a:lnTo>
                  <a:pt x="104" y="60"/>
                </a:lnTo>
                <a:lnTo>
                  <a:pt x="104" y="68"/>
                </a:lnTo>
                <a:lnTo>
                  <a:pt x="104" y="72"/>
                </a:lnTo>
                <a:lnTo>
                  <a:pt x="100" y="76"/>
                </a:lnTo>
                <a:lnTo>
                  <a:pt x="92" y="80"/>
                </a:lnTo>
                <a:lnTo>
                  <a:pt x="84" y="80"/>
                </a:lnTo>
                <a:lnTo>
                  <a:pt x="76" y="80"/>
                </a:lnTo>
                <a:lnTo>
                  <a:pt x="68" y="76"/>
                </a:lnTo>
                <a:lnTo>
                  <a:pt x="60" y="72"/>
                </a:lnTo>
                <a:lnTo>
                  <a:pt x="48" y="64"/>
                </a:lnTo>
                <a:lnTo>
                  <a:pt x="40" y="60"/>
                </a:lnTo>
                <a:lnTo>
                  <a:pt x="36" y="52"/>
                </a:lnTo>
                <a:lnTo>
                  <a:pt x="24" y="40"/>
                </a:lnTo>
                <a:lnTo>
                  <a:pt x="8" y="20"/>
                </a:lnTo>
                <a:lnTo>
                  <a:pt x="0" y="0"/>
                </a:lnTo>
                <a:lnTo>
                  <a:pt x="20" y="0"/>
                </a:lnTo>
                <a:lnTo>
                  <a:pt x="40" y="4"/>
                </a:lnTo>
                <a:lnTo>
                  <a:pt x="56" y="8"/>
                </a:lnTo>
                <a:lnTo>
                  <a:pt x="72" y="16"/>
                </a:lnTo>
                <a:lnTo>
                  <a:pt x="72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0" name="Freeform 279">
            <a:extLst>
              <a:ext uri="{FF2B5EF4-FFF2-40B4-BE49-F238E27FC236}">
                <a16:creationId xmlns:a16="http://schemas.microsoft.com/office/drawing/2014/main" xmlns="" id="{C87A8617-0239-46BA-BD50-C3B8A5125AC9}"/>
              </a:ext>
            </a:extLst>
          </p:cNvPr>
          <p:cNvSpPr>
            <a:spLocks/>
          </p:cNvSpPr>
          <p:nvPr/>
        </p:nvSpPr>
        <p:spPr bwMode="auto">
          <a:xfrm>
            <a:off x="1374919" y="5109368"/>
            <a:ext cx="2244505" cy="1316688"/>
          </a:xfrm>
          <a:custGeom>
            <a:avLst/>
            <a:gdLst>
              <a:gd name="T0" fmla="*/ 436 w 524"/>
              <a:gd name="T1" fmla="*/ 120 h 288"/>
              <a:gd name="T2" fmla="*/ 388 w 524"/>
              <a:gd name="T3" fmla="*/ 156 h 288"/>
              <a:gd name="T4" fmla="*/ 332 w 524"/>
              <a:gd name="T5" fmla="*/ 192 h 288"/>
              <a:gd name="T6" fmla="*/ 272 w 524"/>
              <a:gd name="T7" fmla="*/ 224 h 288"/>
              <a:gd name="T8" fmla="*/ 208 w 524"/>
              <a:gd name="T9" fmla="*/ 248 h 288"/>
              <a:gd name="T10" fmla="*/ 148 w 524"/>
              <a:gd name="T11" fmla="*/ 264 h 288"/>
              <a:gd name="T12" fmla="*/ 96 w 524"/>
              <a:gd name="T13" fmla="*/ 280 h 288"/>
              <a:gd name="T14" fmla="*/ 52 w 524"/>
              <a:gd name="T15" fmla="*/ 288 h 288"/>
              <a:gd name="T16" fmla="*/ 20 w 524"/>
              <a:gd name="T17" fmla="*/ 288 h 288"/>
              <a:gd name="T18" fmla="*/ 8 w 524"/>
              <a:gd name="T19" fmla="*/ 288 h 288"/>
              <a:gd name="T20" fmla="*/ 4 w 524"/>
              <a:gd name="T21" fmla="*/ 288 h 288"/>
              <a:gd name="T22" fmla="*/ 4 w 524"/>
              <a:gd name="T23" fmla="*/ 280 h 288"/>
              <a:gd name="T24" fmla="*/ 12 w 524"/>
              <a:gd name="T25" fmla="*/ 276 h 288"/>
              <a:gd name="T26" fmla="*/ 32 w 524"/>
              <a:gd name="T27" fmla="*/ 268 h 288"/>
              <a:gd name="T28" fmla="*/ 64 w 524"/>
              <a:gd name="T29" fmla="*/ 256 h 288"/>
              <a:gd name="T30" fmla="*/ 120 w 524"/>
              <a:gd name="T31" fmla="*/ 240 h 288"/>
              <a:gd name="T32" fmla="*/ 188 w 524"/>
              <a:gd name="T33" fmla="*/ 212 h 288"/>
              <a:gd name="T34" fmla="*/ 248 w 524"/>
              <a:gd name="T35" fmla="*/ 188 h 288"/>
              <a:gd name="T36" fmla="*/ 296 w 524"/>
              <a:gd name="T37" fmla="*/ 160 h 288"/>
              <a:gd name="T38" fmla="*/ 344 w 524"/>
              <a:gd name="T39" fmla="*/ 128 h 288"/>
              <a:gd name="T40" fmla="*/ 380 w 524"/>
              <a:gd name="T41" fmla="*/ 100 h 288"/>
              <a:gd name="T42" fmla="*/ 404 w 524"/>
              <a:gd name="T43" fmla="*/ 68 h 288"/>
              <a:gd name="T44" fmla="*/ 420 w 524"/>
              <a:gd name="T45" fmla="*/ 52 h 288"/>
              <a:gd name="T46" fmla="*/ 420 w 524"/>
              <a:gd name="T47" fmla="*/ 44 h 288"/>
              <a:gd name="T48" fmla="*/ 412 w 524"/>
              <a:gd name="T49" fmla="*/ 44 h 288"/>
              <a:gd name="T50" fmla="*/ 400 w 524"/>
              <a:gd name="T51" fmla="*/ 44 h 288"/>
              <a:gd name="T52" fmla="*/ 376 w 524"/>
              <a:gd name="T53" fmla="*/ 44 h 288"/>
              <a:gd name="T54" fmla="*/ 356 w 524"/>
              <a:gd name="T55" fmla="*/ 44 h 288"/>
              <a:gd name="T56" fmla="*/ 332 w 524"/>
              <a:gd name="T57" fmla="*/ 44 h 288"/>
              <a:gd name="T58" fmla="*/ 300 w 524"/>
              <a:gd name="T59" fmla="*/ 44 h 288"/>
              <a:gd name="T60" fmla="*/ 328 w 524"/>
              <a:gd name="T61" fmla="*/ 16 h 288"/>
              <a:gd name="T62" fmla="*/ 376 w 524"/>
              <a:gd name="T63" fmla="*/ 12 h 288"/>
              <a:gd name="T64" fmla="*/ 412 w 524"/>
              <a:gd name="T65" fmla="*/ 8 h 288"/>
              <a:gd name="T66" fmla="*/ 432 w 524"/>
              <a:gd name="T67" fmla="*/ 4 h 288"/>
              <a:gd name="T68" fmla="*/ 444 w 524"/>
              <a:gd name="T69" fmla="*/ 0 h 288"/>
              <a:gd name="T70" fmla="*/ 456 w 524"/>
              <a:gd name="T71" fmla="*/ 0 h 288"/>
              <a:gd name="T72" fmla="*/ 468 w 524"/>
              <a:gd name="T73" fmla="*/ 0 h 288"/>
              <a:gd name="T74" fmla="*/ 488 w 524"/>
              <a:gd name="T75" fmla="*/ 8 h 288"/>
              <a:gd name="T76" fmla="*/ 512 w 524"/>
              <a:gd name="T77" fmla="*/ 24 h 288"/>
              <a:gd name="T78" fmla="*/ 520 w 524"/>
              <a:gd name="T79" fmla="*/ 32 h 288"/>
              <a:gd name="T80" fmla="*/ 524 w 524"/>
              <a:gd name="T81" fmla="*/ 40 h 288"/>
              <a:gd name="T82" fmla="*/ 520 w 524"/>
              <a:gd name="T83" fmla="*/ 44 h 288"/>
              <a:gd name="T84" fmla="*/ 512 w 524"/>
              <a:gd name="T85" fmla="*/ 52 h 288"/>
              <a:gd name="T86" fmla="*/ 496 w 524"/>
              <a:gd name="T87" fmla="*/ 60 h 288"/>
              <a:gd name="T88" fmla="*/ 472 w 524"/>
              <a:gd name="T89" fmla="*/ 80 h 288"/>
              <a:gd name="T90" fmla="*/ 452 w 524"/>
              <a:gd name="T91" fmla="*/ 100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24" h="288">
                <a:moveTo>
                  <a:pt x="452" y="100"/>
                </a:moveTo>
                <a:lnTo>
                  <a:pt x="436" y="120"/>
                </a:lnTo>
                <a:lnTo>
                  <a:pt x="412" y="136"/>
                </a:lnTo>
                <a:lnTo>
                  <a:pt x="388" y="156"/>
                </a:lnTo>
                <a:lnTo>
                  <a:pt x="364" y="176"/>
                </a:lnTo>
                <a:lnTo>
                  <a:pt x="332" y="192"/>
                </a:lnTo>
                <a:lnTo>
                  <a:pt x="304" y="208"/>
                </a:lnTo>
                <a:lnTo>
                  <a:pt x="272" y="224"/>
                </a:lnTo>
                <a:lnTo>
                  <a:pt x="240" y="236"/>
                </a:lnTo>
                <a:lnTo>
                  <a:pt x="208" y="248"/>
                </a:lnTo>
                <a:lnTo>
                  <a:pt x="180" y="256"/>
                </a:lnTo>
                <a:lnTo>
                  <a:pt x="148" y="264"/>
                </a:lnTo>
                <a:lnTo>
                  <a:pt x="120" y="272"/>
                </a:lnTo>
                <a:lnTo>
                  <a:pt x="96" y="280"/>
                </a:lnTo>
                <a:lnTo>
                  <a:pt x="72" y="284"/>
                </a:lnTo>
                <a:lnTo>
                  <a:pt x="52" y="288"/>
                </a:lnTo>
                <a:lnTo>
                  <a:pt x="32" y="288"/>
                </a:lnTo>
                <a:lnTo>
                  <a:pt x="20" y="288"/>
                </a:lnTo>
                <a:lnTo>
                  <a:pt x="12" y="288"/>
                </a:lnTo>
                <a:lnTo>
                  <a:pt x="8" y="288"/>
                </a:lnTo>
                <a:lnTo>
                  <a:pt x="4" y="288"/>
                </a:lnTo>
                <a:lnTo>
                  <a:pt x="4" y="288"/>
                </a:lnTo>
                <a:lnTo>
                  <a:pt x="0" y="284"/>
                </a:lnTo>
                <a:lnTo>
                  <a:pt x="4" y="280"/>
                </a:lnTo>
                <a:lnTo>
                  <a:pt x="8" y="280"/>
                </a:lnTo>
                <a:lnTo>
                  <a:pt x="12" y="276"/>
                </a:lnTo>
                <a:lnTo>
                  <a:pt x="20" y="272"/>
                </a:lnTo>
                <a:lnTo>
                  <a:pt x="32" y="268"/>
                </a:lnTo>
                <a:lnTo>
                  <a:pt x="48" y="260"/>
                </a:lnTo>
                <a:lnTo>
                  <a:pt x="64" y="256"/>
                </a:lnTo>
                <a:lnTo>
                  <a:pt x="84" y="252"/>
                </a:lnTo>
                <a:lnTo>
                  <a:pt x="120" y="240"/>
                </a:lnTo>
                <a:lnTo>
                  <a:pt x="156" y="228"/>
                </a:lnTo>
                <a:lnTo>
                  <a:pt x="188" y="212"/>
                </a:lnTo>
                <a:lnTo>
                  <a:pt x="220" y="200"/>
                </a:lnTo>
                <a:lnTo>
                  <a:pt x="248" y="188"/>
                </a:lnTo>
                <a:lnTo>
                  <a:pt x="272" y="176"/>
                </a:lnTo>
                <a:lnTo>
                  <a:pt x="296" y="160"/>
                </a:lnTo>
                <a:lnTo>
                  <a:pt x="320" y="144"/>
                </a:lnTo>
                <a:lnTo>
                  <a:pt x="344" y="128"/>
                </a:lnTo>
                <a:lnTo>
                  <a:pt x="364" y="112"/>
                </a:lnTo>
                <a:lnTo>
                  <a:pt x="380" y="100"/>
                </a:lnTo>
                <a:lnTo>
                  <a:pt x="396" y="84"/>
                </a:lnTo>
                <a:lnTo>
                  <a:pt x="404" y="68"/>
                </a:lnTo>
                <a:lnTo>
                  <a:pt x="416" y="60"/>
                </a:lnTo>
                <a:lnTo>
                  <a:pt x="420" y="52"/>
                </a:lnTo>
                <a:lnTo>
                  <a:pt x="424" y="48"/>
                </a:lnTo>
                <a:lnTo>
                  <a:pt x="420" y="44"/>
                </a:lnTo>
                <a:lnTo>
                  <a:pt x="416" y="44"/>
                </a:lnTo>
                <a:lnTo>
                  <a:pt x="412" y="44"/>
                </a:lnTo>
                <a:lnTo>
                  <a:pt x="408" y="44"/>
                </a:lnTo>
                <a:lnTo>
                  <a:pt x="400" y="44"/>
                </a:lnTo>
                <a:lnTo>
                  <a:pt x="396" y="44"/>
                </a:lnTo>
                <a:lnTo>
                  <a:pt x="376" y="44"/>
                </a:lnTo>
                <a:lnTo>
                  <a:pt x="368" y="44"/>
                </a:lnTo>
                <a:lnTo>
                  <a:pt x="356" y="44"/>
                </a:lnTo>
                <a:lnTo>
                  <a:pt x="344" y="44"/>
                </a:lnTo>
                <a:lnTo>
                  <a:pt x="332" y="44"/>
                </a:lnTo>
                <a:lnTo>
                  <a:pt x="316" y="44"/>
                </a:lnTo>
                <a:lnTo>
                  <a:pt x="300" y="44"/>
                </a:lnTo>
                <a:lnTo>
                  <a:pt x="300" y="16"/>
                </a:lnTo>
                <a:lnTo>
                  <a:pt x="328" y="16"/>
                </a:lnTo>
                <a:lnTo>
                  <a:pt x="356" y="12"/>
                </a:lnTo>
                <a:lnTo>
                  <a:pt x="376" y="12"/>
                </a:lnTo>
                <a:lnTo>
                  <a:pt x="396" y="8"/>
                </a:lnTo>
                <a:lnTo>
                  <a:pt x="412" y="8"/>
                </a:lnTo>
                <a:lnTo>
                  <a:pt x="424" y="4"/>
                </a:lnTo>
                <a:lnTo>
                  <a:pt x="432" y="4"/>
                </a:lnTo>
                <a:lnTo>
                  <a:pt x="440" y="4"/>
                </a:lnTo>
                <a:lnTo>
                  <a:pt x="444" y="0"/>
                </a:lnTo>
                <a:lnTo>
                  <a:pt x="452" y="0"/>
                </a:lnTo>
                <a:lnTo>
                  <a:pt x="456" y="0"/>
                </a:lnTo>
                <a:lnTo>
                  <a:pt x="460" y="0"/>
                </a:lnTo>
                <a:lnTo>
                  <a:pt x="468" y="0"/>
                </a:lnTo>
                <a:lnTo>
                  <a:pt x="476" y="4"/>
                </a:lnTo>
                <a:lnTo>
                  <a:pt x="488" y="8"/>
                </a:lnTo>
                <a:lnTo>
                  <a:pt x="500" y="16"/>
                </a:lnTo>
                <a:lnTo>
                  <a:pt x="512" y="24"/>
                </a:lnTo>
                <a:lnTo>
                  <a:pt x="520" y="32"/>
                </a:lnTo>
                <a:lnTo>
                  <a:pt x="520" y="32"/>
                </a:lnTo>
                <a:lnTo>
                  <a:pt x="524" y="36"/>
                </a:lnTo>
                <a:lnTo>
                  <a:pt x="524" y="40"/>
                </a:lnTo>
                <a:lnTo>
                  <a:pt x="524" y="40"/>
                </a:lnTo>
                <a:lnTo>
                  <a:pt x="520" y="44"/>
                </a:lnTo>
                <a:lnTo>
                  <a:pt x="516" y="48"/>
                </a:lnTo>
                <a:lnTo>
                  <a:pt x="512" y="52"/>
                </a:lnTo>
                <a:lnTo>
                  <a:pt x="504" y="52"/>
                </a:lnTo>
                <a:lnTo>
                  <a:pt x="496" y="60"/>
                </a:lnTo>
                <a:lnTo>
                  <a:pt x="484" y="68"/>
                </a:lnTo>
                <a:lnTo>
                  <a:pt x="472" y="80"/>
                </a:lnTo>
                <a:lnTo>
                  <a:pt x="452" y="100"/>
                </a:lnTo>
                <a:lnTo>
                  <a:pt x="452" y="1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6" name="Freeform 280">
            <a:extLst>
              <a:ext uri="{FF2B5EF4-FFF2-40B4-BE49-F238E27FC236}">
                <a16:creationId xmlns:a16="http://schemas.microsoft.com/office/drawing/2014/main" xmlns="" id="{546A4221-3035-4EE6-80B0-B06B6A646B84}"/>
              </a:ext>
            </a:extLst>
          </p:cNvPr>
          <p:cNvSpPr>
            <a:spLocks/>
          </p:cNvSpPr>
          <p:nvPr/>
        </p:nvSpPr>
        <p:spPr bwMode="auto">
          <a:xfrm>
            <a:off x="1803260" y="4926494"/>
            <a:ext cx="1216488" cy="731493"/>
          </a:xfrm>
          <a:custGeom>
            <a:avLst/>
            <a:gdLst>
              <a:gd name="T0" fmla="*/ 120 w 284"/>
              <a:gd name="T1" fmla="*/ 92 h 160"/>
              <a:gd name="T2" fmla="*/ 136 w 284"/>
              <a:gd name="T3" fmla="*/ 80 h 160"/>
              <a:gd name="T4" fmla="*/ 156 w 284"/>
              <a:gd name="T5" fmla="*/ 72 h 160"/>
              <a:gd name="T6" fmla="*/ 168 w 284"/>
              <a:gd name="T7" fmla="*/ 60 h 160"/>
              <a:gd name="T8" fmla="*/ 184 w 284"/>
              <a:gd name="T9" fmla="*/ 48 h 160"/>
              <a:gd name="T10" fmla="*/ 192 w 284"/>
              <a:gd name="T11" fmla="*/ 40 h 160"/>
              <a:gd name="T12" fmla="*/ 200 w 284"/>
              <a:gd name="T13" fmla="*/ 32 h 160"/>
              <a:gd name="T14" fmla="*/ 208 w 284"/>
              <a:gd name="T15" fmla="*/ 24 h 160"/>
              <a:gd name="T16" fmla="*/ 208 w 284"/>
              <a:gd name="T17" fmla="*/ 16 h 160"/>
              <a:gd name="T18" fmla="*/ 212 w 284"/>
              <a:gd name="T19" fmla="*/ 12 h 160"/>
              <a:gd name="T20" fmla="*/ 212 w 284"/>
              <a:gd name="T21" fmla="*/ 8 h 160"/>
              <a:gd name="T22" fmla="*/ 216 w 284"/>
              <a:gd name="T23" fmla="*/ 4 h 160"/>
              <a:gd name="T24" fmla="*/ 220 w 284"/>
              <a:gd name="T25" fmla="*/ 0 h 160"/>
              <a:gd name="T26" fmla="*/ 228 w 284"/>
              <a:gd name="T27" fmla="*/ 0 h 160"/>
              <a:gd name="T28" fmla="*/ 236 w 284"/>
              <a:gd name="T29" fmla="*/ 0 h 160"/>
              <a:gd name="T30" fmla="*/ 244 w 284"/>
              <a:gd name="T31" fmla="*/ 4 h 160"/>
              <a:gd name="T32" fmla="*/ 256 w 284"/>
              <a:gd name="T33" fmla="*/ 8 h 160"/>
              <a:gd name="T34" fmla="*/ 268 w 284"/>
              <a:gd name="T35" fmla="*/ 16 h 160"/>
              <a:gd name="T36" fmla="*/ 272 w 284"/>
              <a:gd name="T37" fmla="*/ 24 h 160"/>
              <a:gd name="T38" fmla="*/ 280 w 284"/>
              <a:gd name="T39" fmla="*/ 28 h 160"/>
              <a:gd name="T40" fmla="*/ 284 w 284"/>
              <a:gd name="T41" fmla="*/ 32 h 160"/>
              <a:gd name="T42" fmla="*/ 284 w 284"/>
              <a:gd name="T43" fmla="*/ 40 h 160"/>
              <a:gd name="T44" fmla="*/ 280 w 284"/>
              <a:gd name="T45" fmla="*/ 44 h 160"/>
              <a:gd name="T46" fmla="*/ 276 w 284"/>
              <a:gd name="T47" fmla="*/ 52 h 160"/>
              <a:gd name="T48" fmla="*/ 268 w 284"/>
              <a:gd name="T49" fmla="*/ 56 h 160"/>
              <a:gd name="T50" fmla="*/ 256 w 284"/>
              <a:gd name="T51" fmla="*/ 64 h 160"/>
              <a:gd name="T52" fmla="*/ 240 w 284"/>
              <a:gd name="T53" fmla="*/ 72 h 160"/>
              <a:gd name="T54" fmla="*/ 220 w 284"/>
              <a:gd name="T55" fmla="*/ 84 h 160"/>
              <a:gd name="T56" fmla="*/ 196 w 284"/>
              <a:gd name="T57" fmla="*/ 96 h 160"/>
              <a:gd name="T58" fmla="*/ 172 w 284"/>
              <a:gd name="T59" fmla="*/ 112 h 160"/>
              <a:gd name="T60" fmla="*/ 144 w 284"/>
              <a:gd name="T61" fmla="*/ 124 h 160"/>
              <a:gd name="T62" fmla="*/ 112 w 284"/>
              <a:gd name="T63" fmla="*/ 136 h 160"/>
              <a:gd name="T64" fmla="*/ 76 w 284"/>
              <a:gd name="T65" fmla="*/ 144 h 160"/>
              <a:gd name="T66" fmla="*/ 60 w 284"/>
              <a:gd name="T67" fmla="*/ 152 h 160"/>
              <a:gd name="T68" fmla="*/ 48 w 284"/>
              <a:gd name="T69" fmla="*/ 152 h 160"/>
              <a:gd name="T70" fmla="*/ 32 w 284"/>
              <a:gd name="T71" fmla="*/ 156 h 160"/>
              <a:gd name="T72" fmla="*/ 24 w 284"/>
              <a:gd name="T73" fmla="*/ 160 h 160"/>
              <a:gd name="T74" fmla="*/ 16 w 284"/>
              <a:gd name="T75" fmla="*/ 160 h 160"/>
              <a:gd name="T76" fmla="*/ 8 w 284"/>
              <a:gd name="T77" fmla="*/ 160 h 160"/>
              <a:gd name="T78" fmla="*/ 4 w 284"/>
              <a:gd name="T79" fmla="*/ 160 h 160"/>
              <a:gd name="T80" fmla="*/ 0 w 284"/>
              <a:gd name="T81" fmla="*/ 156 h 160"/>
              <a:gd name="T82" fmla="*/ 0 w 284"/>
              <a:gd name="T83" fmla="*/ 152 h 160"/>
              <a:gd name="T84" fmla="*/ 4 w 284"/>
              <a:gd name="T85" fmla="*/ 152 h 160"/>
              <a:gd name="T86" fmla="*/ 4 w 284"/>
              <a:gd name="T87" fmla="*/ 148 h 160"/>
              <a:gd name="T88" fmla="*/ 8 w 284"/>
              <a:gd name="T89" fmla="*/ 144 h 160"/>
              <a:gd name="T90" fmla="*/ 12 w 284"/>
              <a:gd name="T91" fmla="*/ 140 h 160"/>
              <a:gd name="T92" fmla="*/ 20 w 284"/>
              <a:gd name="T93" fmla="*/ 136 h 160"/>
              <a:gd name="T94" fmla="*/ 28 w 284"/>
              <a:gd name="T95" fmla="*/ 132 h 160"/>
              <a:gd name="T96" fmla="*/ 40 w 284"/>
              <a:gd name="T97" fmla="*/ 128 h 160"/>
              <a:gd name="T98" fmla="*/ 60 w 284"/>
              <a:gd name="T99" fmla="*/ 120 h 160"/>
              <a:gd name="T100" fmla="*/ 80 w 284"/>
              <a:gd name="T101" fmla="*/ 112 h 160"/>
              <a:gd name="T102" fmla="*/ 100 w 284"/>
              <a:gd name="T103" fmla="*/ 100 h 160"/>
              <a:gd name="T104" fmla="*/ 120 w 284"/>
              <a:gd name="T105" fmla="*/ 92 h 160"/>
              <a:gd name="T106" fmla="*/ 120 w 284"/>
              <a:gd name="T107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84" h="160">
                <a:moveTo>
                  <a:pt x="120" y="92"/>
                </a:moveTo>
                <a:lnTo>
                  <a:pt x="136" y="80"/>
                </a:lnTo>
                <a:lnTo>
                  <a:pt x="156" y="72"/>
                </a:lnTo>
                <a:lnTo>
                  <a:pt x="168" y="60"/>
                </a:lnTo>
                <a:lnTo>
                  <a:pt x="184" y="48"/>
                </a:lnTo>
                <a:lnTo>
                  <a:pt x="192" y="40"/>
                </a:lnTo>
                <a:lnTo>
                  <a:pt x="200" y="32"/>
                </a:lnTo>
                <a:lnTo>
                  <a:pt x="208" y="24"/>
                </a:lnTo>
                <a:lnTo>
                  <a:pt x="208" y="16"/>
                </a:lnTo>
                <a:lnTo>
                  <a:pt x="212" y="12"/>
                </a:lnTo>
                <a:lnTo>
                  <a:pt x="212" y="8"/>
                </a:lnTo>
                <a:lnTo>
                  <a:pt x="216" y="4"/>
                </a:lnTo>
                <a:lnTo>
                  <a:pt x="220" y="0"/>
                </a:lnTo>
                <a:lnTo>
                  <a:pt x="228" y="0"/>
                </a:lnTo>
                <a:lnTo>
                  <a:pt x="236" y="0"/>
                </a:lnTo>
                <a:lnTo>
                  <a:pt x="244" y="4"/>
                </a:lnTo>
                <a:lnTo>
                  <a:pt x="256" y="8"/>
                </a:lnTo>
                <a:lnTo>
                  <a:pt x="268" y="16"/>
                </a:lnTo>
                <a:lnTo>
                  <a:pt x="272" y="24"/>
                </a:lnTo>
                <a:lnTo>
                  <a:pt x="280" y="28"/>
                </a:lnTo>
                <a:lnTo>
                  <a:pt x="284" y="32"/>
                </a:lnTo>
                <a:lnTo>
                  <a:pt x="284" y="40"/>
                </a:lnTo>
                <a:lnTo>
                  <a:pt x="280" y="44"/>
                </a:lnTo>
                <a:lnTo>
                  <a:pt x="276" y="52"/>
                </a:lnTo>
                <a:lnTo>
                  <a:pt x="268" y="56"/>
                </a:lnTo>
                <a:lnTo>
                  <a:pt x="256" y="64"/>
                </a:lnTo>
                <a:lnTo>
                  <a:pt x="240" y="72"/>
                </a:lnTo>
                <a:lnTo>
                  <a:pt x="220" y="84"/>
                </a:lnTo>
                <a:lnTo>
                  <a:pt x="196" y="96"/>
                </a:lnTo>
                <a:lnTo>
                  <a:pt x="172" y="112"/>
                </a:lnTo>
                <a:lnTo>
                  <a:pt x="144" y="124"/>
                </a:lnTo>
                <a:lnTo>
                  <a:pt x="112" y="136"/>
                </a:lnTo>
                <a:lnTo>
                  <a:pt x="76" y="144"/>
                </a:lnTo>
                <a:lnTo>
                  <a:pt x="60" y="152"/>
                </a:lnTo>
                <a:lnTo>
                  <a:pt x="48" y="152"/>
                </a:lnTo>
                <a:lnTo>
                  <a:pt x="32" y="156"/>
                </a:lnTo>
                <a:lnTo>
                  <a:pt x="24" y="160"/>
                </a:lnTo>
                <a:lnTo>
                  <a:pt x="16" y="160"/>
                </a:lnTo>
                <a:lnTo>
                  <a:pt x="8" y="160"/>
                </a:lnTo>
                <a:lnTo>
                  <a:pt x="4" y="160"/>
                </a:lnTo>
                <a:lnTo>
                  <a:pt x="0" y="156"/>
                </a:lnTo>
                <a:lnTo>
                  <a:pt x="0" y="152"/>
                </a:lnTo>
                <a:lnTo>
                  <a:pt x="4" y="152"/>
                </a:lnTo>
                <a:lnTo>
                  <a:pt x="4" y="148"/>
                </a:lnTo>
                <a:lnTo>
                  <a:pt x="8" y="144"/>
                </a:lnTo>
                <a:lnTo>
                  <a:pt x="12" y="140"/>
                </a:lnTo>
                <a:lnTo>
                  <a:pt x="20" y="136"/>
                </a:lnTo>
                <a:lnTo>
                  <a:pt x="28" y="132"/>
                </a:lnTo>
                <a:lnTo>
                  <a:pt x="40" y="128"/>
                </a:lnTo>
                <a:lnTo>
                  <a:pt x="60" y="120"/>
                </a:lnTo>
                <a:lnTo>
                  <a:pt x="80" y="112"/>
                </a:lnTo>
                <a:lnTo>
                  <a:pt x="100" y="100"/>
                </a:lnTo>
                <a:lnTo>
                  <a:pt x="120" y="92"/>
                </a:lnTo>
                <a:lnTo>
                  <a:pt x="120" y="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8" name="Freeform 282">
            <a:extLst>
              <a:ext uri="{FF2B5EF4-FFF2-40B4-BE49-F238E27FC236}">
                <a16:creationId xmlns:a16="http://schemas.microsoft.com/office/drawing/2014/main" xmlns="" id="{E86953B5-A3B9-494C-9AC9-7C6E42D2405F}"/>
              </a:ext>
            </a:extLst>
          </p:cNvPr>
          <p:cNvSpPr>
            <a:spLocks/>
          </p:cNvSpPr>
          <p:nvPr/>
        </p:nvSpPr>
        <p:spPr bwMode="auto">
          <a:xfrm>
            <a:off x="4842779" y="4897466"/>
            <a:ext cx="1987501" cy="1517849"/>
          </a:xfrm>
          <a:custGeom>
            <a:avLst/>
            <a:gdLst>
              <a:gd name="T0" fmla="*/ 68 w 464"/>
              <a:gd name="T1" fmla="*/ 320 h 332"/>
              <a:gd name="T2" fmla="*/ 36 w 464"/>
              <a:gd name="T3" fmla="*/ 328 h 332"/>
              <a:gd name="T4" fmla="*/ 16 w 464"/>
              <a:gd name="T5" fmla="*/ 332 h 332"/>
              <a:gd name="T6" fmla="*/ 4 w 464"/>
              <a:gd name="T7" fmla="*/ 332 h 332"/>
              <a:gd name="T8" fmla="*/ 0 w 464"/>
              <a:gd name="T9" fmla="*/ 328 h 332"/>
              <a:gd name="T10" fmla="*/ 4 w 464"/>
              <a:gd name="T11" fmla="*/ 324 h 332"/>
              <a:gd name="T12" fmla="*/ 12 w 464"/>
              <a:gd name="T13" fmla="*/ 316 h 332"/>
              <a:gd name="T14" fmla="*/ 28 w 464"/>
              <a:gd name="T15" fmla="*/ 308 h 332"/>
              <a:gd name="T16" fmla="*/ 68 w 464"/>
              <a:gd name="T17" fmla="*/ 292 h 332"/>
              <a:gd name="T18" fmla="*/ 96 w 464"/>
              <a:gd name="T19" fmla="*/ 280 h 332"/>
              <a:gd name="T20" fmla="*/ 132 w 464"/>
              <a:gd name="T21" fmla="*/ 264 h 332"/>
              <a:gd name="T22" fmla="*/ 168 w 464"/>
              <a:gd name="T23" fmla="*/ 240 h 332"/>
              <a:gd name="T24" fmla="*/ 208 w 464"/>
              <a:gd name="T25" fmla="*/ 220 h 332"/>
              <a:gd name="T26" fmla="*/ 272 w 464"/>
              <a:gd name="T27" fmla="*/ 180 h 332"/>
              <a:gd name="T28" fmla="*/ 316 w 464"/>
              <a:gd name="T29" fmla="*/ 136 h 332"/>
              <a:gd name="T30" fmla="*/ 352 w 464"/>
              <a:gd name="T31" fmla="*/ 92 h 332"/>
              <a:gd name="T32" fmla="*/ 376 w 464"/>
              <a:gd name="T33" fmla="*/ 60 h 332"/>
              <a:gd name="T34" fmla="*/ 384 w 464"/>
              <a:gd name="T35" fmla="*/ 44 h 332"/>
              <a:gd name="T36" fmla="*/ 392 w 464"/>
              <a:gd name="T37" fmla="*/ 28 h 332"/>
              <a:gd name="T38" fmla="*/ 388 w 464"/>
              <a:gd name="T39" fmla="*/ 20 h 332"/>
              <a:gd name="T40" fmla="*/ 388 w 464"/>
              <a:gd name="T41" fmla="*/ 12 h 332"/>
              <a:gd name="T42" fmla="*/ 400 w 464"/>
              <a:gd name="T43" fmla="*/ 4 h 332"/>
              <a:gd name="T44" fmla="*/ 416 w 464"/>
              <a:gd name="T45" fmla="*/ 0 h 332"/>
              <a:gd name="T46" fmla="*/ 440 w 464"/>
              <a:gd name="T47" fmla="*/ 12 h 332"/>
              <a:gd name="T48" fmla="*/ 460 w 464"/>
              <a:gd name="T49" fmla="*/ 28 h 332"/>
              <a:gd name="T50" fmla="*/ 464 w 464"/>
              <a:gd name="T51" fmla="*/ 40 h 332"/>
              <a:gd name="T52" fmla="*/ 464 w 464"/>
              <a:gd name="T53" fmla="*/ 48 h 332"/>
              <a:gd name="T54" fmla="*/ 452 w 464"/>
              <a:gd name="T55" fmla="*/ 60 h 332"/>
              <a:gd name="T56" fmla="*/ 436 w 464"/>
              <a:gd name="T57" fmla="*/ 80 h 332"/>
              <a:gd name="T58" fmla="*/ 416 w 464"/>
              <a:gd name="T59" fmla="*/ 104 h 332"/>
              <a:gd name="T60" fmla="*/ 372 w 464"/>
              <a:gd name="T61" fmla="*/ 156 h 332"/>
              <a:gd name="T62" fmla="*/ 332 w 464"/>
              <a:gd name="T63" fmla="*/ 192 h 332"/>
              <a:gd name="T64" fmla="*/ 292 w 464"/>
              <a:gd name="T65" fmla="*/ 220 h 332"/>
              <a:gd name="T66" fmla="*/ 252 w 464"/>
              <a:gd name="T67" fmla="*/ 244 h 332"/>
              <a:gd name="T68" fmla="*/ 200 w 464"/>
              <a:gd name="T69" fmla="*/ 272 h 332"/>
              <a:gd name="T70" fmla="*/ 128 w 464"/>
              <a:gd name="T71" fmla="*/ 304 h 332"/>
              <a:gd name="T72" fmla="*/ 88 w 464"/>
              <a:gd name="T73" fmla="*/ 316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64" h="332">
                <a:moveTo>
                  <a:pt x="88" y="316"/>
                </a:moveTo>
                <a:lnTo>
                  <a:pt x="68" y="320"/>
                </a:lnTo>
                <a:lnTo>
                  <a:pt x="52" y="324"/>
                </a:lnTo>
                <a:lnTo>
                  <a:pt x="36" y="328"/>
                </a:lnTo>
                <a:lnTo>
                  <a:pt x="24" y="332"/>
                </a:lnTo>
                <a:lnTo>
                  <a:pt x="16" y="332"/>
                </a:lnTo>
                <a:lnTo>
                  <a:pt x="8" y="332"/>
                </a:lnTo>
                <a:lnTo>
                  <a:pt x="4" y="332"/>
                </a:lnTo>
                <a:lnTo>
                  <a:pt x="0" y="332"/>
                </a:lnTo>
                <a:lnTo>
                  <a:pt x="0" y="328"/>
                </a:lnTo>
                <a:lnTo>
                  <a:pt x="0" y="324"/>
                </a:lnTo>
                <a:lnTo>
                  <a:pt x="4" y="324"/>
                </a:lnTo>
                <a:lnTo>
                  <a:pt x="8" y="320"/>
                </a:lnTo>
                <a:lnTo>
                  <a:pt x="12" y="316"/>
                </a:lnTo>
                <a:lnTo>
                  <a:pt x="20" y="312"/>
                </a:lnTo>
                <a:lnTo>
                  <a:pt x="28" y="308"/>
                </a:lnTo>
                <a:lnTo>
                  <a:pt x="40" y="304"/>
                </a:lnTo>
                <a:lnTo>
                  <a:pt x="68" y="292"/>
                </a:lnTo>
                <a:lnTo>
                  <a:pt x="80" y="288"/>
                </a:lnTo>
                <a:lnTo>
                  <a:pt x="96" y="280"/>
                </a:lnTo>
                <a:lnTo>
                  <a:pt x="112" y="272"/>
                </a:lnTo>
                <a:lnTo>
                  <a:pt x="132" y="264"/>
                </a:lnTo>
                <a:lnTo>
                  <a:pt x="148" y="252"/>
                </a:lnTo>
                <a:lnTo>
                  <a:pt x="168" y="240"/>
                </a:lnTo>
                <a:lnTo>
                  <a:pt x="188" y="232"/>
                </a:lnTo>
                <a:lnTo>
                  <a:pt x="208" y="220"/>
                </a:lnTo>
                <a:lnTo>
                  <a:pt x="240" y="200"/>
                </a:lnTo>
                <a:lnTo>
                  <a:pt x="272" y="180"/>
                </a:lnTo>
                <a:lnTo>
                  <a:pt x="296" y="156"/>
                </a:lnTo>
                <a:lnTo>
                  <a:pt x="316" y="136"/>
                </a:lnTo>
                <a:lnTo>
                  <a:pt x="336" y="116"/>
                </a:lnTo>
                <a:lnTo>
                  <a:pt x="352" y="92"/>
                </a:lnTo>
                <a:lnTo>
                  <a:pt x="368" y="72"/>
                </a:lnTo>
                <a:lnTo>
                  <a:pt x="376" y="60"/>
                </a:lnTo>
                <a:lnTo>
                  <a:pt x="380" y="52"/>
                </a:lnTo>
                <a:lnTo>
                  <a:pt x="384" y="44"/>
                </a:lnTo>
                <a:lnTo>
                  <a:pt x="388" y="40"/>
                </a:lnTo>
                <a:lnTo>
                  <a:pt x="392" y="28"/>
                </a:lnTo>
                <a:lnTo>
                  <a:pt x="392" y="24"/>
                </a:lnTo>
                <a:lnTo>
                  <a:pt x="388" y="20"/>
                </a:lnTo>
                <a:lnTo>
                  <a:pt x="388" y="16"/>
                </a:lnTo>
                <a:lnTo>
                  <a:pt x="388" y="12"/>
                </a:lnTo>
                <a:lnTo>
                  <a:pt x="392" y="8"/>
                </a:lnTo>
                <a:lnTo>
                  <a:pt x="400" y="4"/>
                </a:lnTo>
                <a:lnTo>
                  <a:pt x="408" y="0"/>
                </a:lnTo>
                <a:lnTo>
                  <a:pt x="416" y="0"/>
                </a:lnTo>
                <a:lnTo>
                  <a:pt x="428" y="4"/>
                </a:lnTo>
                <a:lnTo>
                  <a:pt x="440" y="12"/>
                </a:lnTo>
                <a:lnTo>
                  <a:pt x="452" y="20"/>
                </a:lnTo>
                <a:lnTo>
                  <a:pt x="460" y="28"/>
                </a:lnTo>
                <a:lnTo>
                  <a:pt x="464" y="32"/>
                </a:lnTo>
                <a:lnTo>
                  <a:pt x="464" y="40"/>
                </a:lnTo>
                <a:lnTo>
                  <a:pt x="464" y="40"/>
                </a:lnTo>
                <a:lnTo>
                  <a:pt x="464" y="48"/>
                </a:lnTo>
                <a:lnTo>
                  <a:pt x="460" y="52"/>
                </a:lnTo>
                <a:lnTo>
                  <a:pt x="452" y="60"/>
                </a:lnTo>
                <a:lnTo>
                  <a:pt x="444" y="68"/>
                </a:lnTo>
                <a:lnTo>
                  <a:pt x="436" y="80"/>
                </a:lnTo>
                <a:lnTo>
                  <a:pt x="428" y="92"/>
                </a:lnTo>
                <a:lnTo>
                  <a:pt x="416" y="104"/>
                </a:lnTo>
                <a:lnTo>
                  <a:pt x="392" y="132"/>
                </a:lnTo>
                <a:lnTo>
                  <a:pt x="372" y="156"/>
                </a:lnTo>
                <a:lnTo>
                  <a:pt x="352" y="176"/>
                </a:lnTo>
                <a:lnTo>
                  <a:pt x="332" y="192"/>
                </a:lnTo>
                <a:lnTo>
                  <a:pt x="316" y="204"/>
                </a:lnTo>
                <a:lnTo>
                  <a:pt x="292" y="220"/>
                </a:lnTo>
                <a:lnTo>
                  <a:pt x="264" y="236"/>
                </a:lnTo>
                <a:lnTo>
                  <a:pt x="252" y="244"/>
                </a:lnTo>
                <a:lnTo>
                  <a:pt x="236" y="256"/>
                </a:lnTo>
                <a:lnTo>
                  <a:pt x="200" y="272"/>
                </a:lnTo>
                <a:lnTo>
                  <a:pt x="164" y="288"/>
                </a:lnTo>
                <a:lnTo>
                  <a:pt x="128" y="304"/>
                </a:lnTo>
                <a:lnTo>
                  <a:pt x="88" y="316"/>
                </a:lnTo>
                <a:lnTo>
                  <a:pt x="88" y="3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9" name="Freeform 283">
            <a:extLst>
              <a:ext uri="{FF2B5EF4-FFF2-40B4-BE49-F238E27FC236}">
                <a16:creationId xmlns:a16="http://schemas.microsoft.com/office/drawing/2014/main" xmlns="" id="{D174F0AB-A2C3-4AAD-8458-10EC185C6941}"/>
              </a:ext>
            </a:extLst>
          </p:cNvPr>
          <p:cNvSpPr>
            <a:spLocks/>
          </p:cNvSpPr>
          <p:nvPr/>
        </p:nvSpPr>
        <p:spPr bwMode="auto">
          <a:xfrm>
            <a:off x="6624676" y="4531720"/>
            <a:ext cx="719612" cy="384034"/>
          </a:xfrm>
          <a:custGeom>
            <a:avLst/>
            <a:gdLst>
              <a:gd name="T0" fmla="*/ 40 w 168"/>
              <a:gd name="T1" fmla="*/ 36 h 84"/>
              <a:gd name="T2" fmla="*/ 28 w 168"/>
              <a:gd name="T3" fmla="*/ 32 h 84"/>
              <a:gd name="T4" fmla="*/ 20 w 168"/>
              <a:gd name="T5" fmla="*/ 28 h 84"/>
              <a:gd name="T6" fmla="*/ 16 w 168"/>
              <a:gd name="T7" fmla="*/ 20 h 84"/>
              <a:gd name="T8" fmla="*/ 8 w 168"/>
              <a:gd name="T9" fmla="*/ 16 h 84"/>
              <a:gd name="T10" fmla="*/ 4 w 168"/>
              <a:gd name="T11" fmla="*/ 12 h 84"/>
              <a:gd name="T12" fmla="*/ 4 w 168"/>
              <a:gd name="T13" fmla="*/ 8 h 84"/>
              <a:gd name="T14" fmla="*/ 0 w 168"/>
              <a:gd name="T15" fmla="*/ 4 h 84"/>
              <a:gd name="T16" fmla="*/ 0 w 168"/>
              <a:gd name="T17" fmla="*/ 0 h 84"/>
              <a:gd name="T18" fmla="*/ 28 w 168"/>
              <a:gd name="T19" fmla="*/ 0 h 84"/>
              <a:gd name="T20" fmla="*/ 52 w 168"/>
              <a:gd name="T21" fmla="*/ 0 h 84"/>
              <a:gd name="T22" fmla="*/ 72 w 168"/>
              <a:gd name="T23" fmla="*/ 0 h 84"/>
              <a:gd name="T24" fmla="*/ 92 w 168"/>
              <a:gd name="T25" fmla="*/ 4 h 84"/>
              <a:gd name="T26" fmla="*/ 112 w 168"/>
              <a:gd name="T27" fmla="*/ 8 h 84"/>
              <a:gd name="T28" fmla="*/ 128 w 168"/>
              <a:gd name="T29" fmla="*/ 12 h 84"/>
              <a:gd name="T30" fmla="*/ 140 w 168"/>
              <a:gd name="T31" fmla="*/ 16 h 84"/>
              <a:gd name="T32" fmla="*/ 148 w 168"/>
              <a:gd name="T33" fmla="*/ 20 h 84"/>
              <a:gd name="T34" fmla="*/ 156 w 168"/>
              <a:gd name="T35" fmla="*/ 28 h 84"/>
              <a:gd name="T36" fmla="*/ 160 w 168"/>
              <a:gd name="T37" fmla="*/ 36 h 84"/>
              <a:gd name="T38" fmla="*/ 164 w 168"/>
              <a:gd name="T39" fmla="*/ 48 h 84"/>
              <a:gd name="T40" fmla="*/ 168 w 168"/>
              <a:gd name="T41" fmla="*/ 56 h 84"/>
              <a:gd name="T42" fmla="*/ 168 w 168"/>
              <a:gd name="T43" fmla="*/ 68 h 84"/>
              <a:gd name="T44" fmla="*/ 168 w 168"/>
              <a:gd name="T45" fmla="*/ 76 h 84"/>
              <a:gd name="T46" fmla="*/ 164 w 168"/>
              <a:gd name="T47" fmla="*/ 80 h 84"/>
              <a:gd name="T48" fmla="*/ 160 w 168"/>
              <a:gd name="T49" fmla="*/ 84 h 84"/>
              <a:gd name="T50" fmla="*/ 152 w 168"/>
              <a:gd name="T51" fmla="*/ 80 h 84"/>
              <a:gd name="T52" fmla="*/ 140 w 168"/>
              <a:gd name="T53" fmla="*/ 80 h 84"/>
              <a:gd name="T54" fmla="*/ 128 w 168"/>
              <a:gd name="T55" fmla="*/ 76 h 84"/>
              <a:gd name="T56" fmla="*/ 112 w 168"/>
              <a:gd name="T57" fmla="*/ 72 h 84"/>
              <a:gd name="T58" fmla="*/ 92 w 168"/>
              <a:gd name="T59" fmla="*/ 64 h 84"/>
              <a:gd name="T60" fmla="*/ 76 w 168"/>
              <a:gd name="T61" fmla="*/ 56 h 84"/>
              <a:gd name="T62" fmla="*/ 56 w 168"/>
              <a:gd name="T63" fmla="*/ 48 h 84"/>
              <a:gd name="T64" fmla="*/ 40 w 168"/>
              <a:gd name="T65" fmla="*/ 36 h 84"/>
              <a:gd name="T66" fmla="*/ 40 w 168"/>
              <a:gd name="T67" fmla="*/ 36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8" h="84">
                <a:moveTo>
                  <a:pt x="40" y="36"/>
                </a:moveTo>
                <a:lnTo>
                  <a:pt x="28" y="32"/>
                </a:lnTo>
                <a:lnTo>
                  <a:pt x="20" y="28"/>
                </a:lnTo>
                <a:lnTo>
                  <a:pt x="16" y="20"/>
                </a:lnTo>
                <a:lnTo>
                  <a:pt x="8" y="16"/>
                </a:lnTo>
                <a:lnTo>
                  <a:pt x="4" y="12"/>
                </a:lnTo>
                <a:lnTo>
                  <a:pt x="4" y="8"/>
                </a:lnTo>
                <a:lnTo>
                  <a:pt x="0" y="4"/>
                </a:lnTo>
                <a:lnTo>
                  <a:pt x="0" y="0"/>
                </a:lnTo>
                <a:lnTo>
                  <a:pt x="28" y="0"/>
                </a:lnTo>
                <a:lnTo>
                  <a:pt x="52" y="0"/>
                </a:lnTo>
                <a:lnTo>
                  <a:pt x="72" y="0"/>
                </a:lnTo>
                <a:lnTo>
                  <a:pt x="92" y="4"/>
                </a:lnTo>
                <a:lnTo>
                  <a:pt x="112" y="8"/>
                </a:lnTo>
                <a:lnTo>
                  <a:pt x="128" y="12"/>
                </a:lnTo>
                <a:lnTo>
                  <a:pt x="140" y="16"/>
                </a:lnTo>
                <a:lnTo>
                  <a:pt x="148" y="20"/>
                </a:lnTo>
                <a:lnTo>
                  <a:pt x="156" y="28"/>
                </a:lnTo>
                <a:lnTo>
                  <a:pt x="160" y="36"/>
                </a:lnTo>
                <a:lnTo>
                  <a:pt x="164" y="48"/>
                </a:lnTo>
                <a:lnTo>
                  <a:pt x="168" y="56"/>
                </a:lnTo>
                <a:lnTo>
                  <a:pt x="168" y="68"/>
                </a:lnTo>
                <a:lnTo>
                  <a:pt x="168" y="76"/>
                </a:lnTo>
                <a:lnTo>
                  <a:pt x="164" y="80"/>
                </a:lnTo>
                <a:lnTo>
                  <a:pt x="160" y="84"/>
                </a:lnTo>
                <a:lnTo>
                  <a:pt x="152" y="80"/>
                </a:lnTo>
                <a:lnTo>
                  <a:pt x="140" y="80"/>
                </a:lnTo>
                <a:lnTo>
                  <a:pt x="128" y="76"/>
                </a:lnTo>
                <a:lnTo>
                  <a:pt x="112" y="72"/>
                </a:lnTo>
                <a:lnTo>
                  <a:pt x="92" y="64"/>
                </a:lnTo>
                <a:lnTo>
                  <a:pt x="76" y="56"/>
                </a:lnTo>
                <a:lnTo>
                  <a:pt x="56" y="48"/>
                </a:lnTo>
                <a:lnTo>
                  <a:pt x="40" y="36"/>
                </a:lnTo>
                <a:lnTo>
                  <a:pt x="40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0" name="Freeform 284">
            <a:extLst>
              <a:ext uri="{FF2B5EF4-FFF2-40B4-BE49-F238E27FC236}">
                <a16:creationId xmlns:a16="http://schemas.microsoft.com/office/drawing/2014/main" xmlns="" id="{B00E95C7-71B4-4024-9578-B397CC4A5279}"/>
              </a:ext>
            </a:extLst>
          </p:cNvPr>
          <p:cNvSpPr>
            <a:spLocks/>
          </p:cNvSpPr>
          <p:nvPr/>
        </p:nvSpPr>
        <p:spPr bwMode="auto">
          <a:xfrm>
            <a:off x="5836529" y="4092824"/>
            <a:ext cx="376940" cy="1280113"/>
          </a:xfrm>
          <a:custGeom>
            <a:avLst/>
            <a:gdLst>
              <a:gd name="T0" fmla="*/ 4 w 88"/>
              <a:gd name="T1" fmla="*/ 20 h 280"/>
              <a:gd name="T2" fmla="*/ 0 w 88"/>
              <a:gd name="T3" fmla="*/ 8 h 280"/>
              <a:gd name="T4" fmla="*/ 8 w 88"/>
              <a:gd name="T5" fmla="*/ 0 h 280"/>
              <a:gd name="T6" fmla="*/ 12 w 88"/>
              <a:gd name="T7" fmla="*/ 0 h 280"/>
              <a:gd name="T8" fmla="*/ 32 w 88"/>
              <a:gd name="T9" fmla="*/ 0 h 280"/>
              <a:gd name="T10" fmla="*/ 60 w 88"/>
              <a:gd name="T11" fmla="*/ 8 h 280"/>
              <a:gd name="T12" fmla="*/ 80 w 88"/>
              <a:gd name="T13" fmla="*/ 20 h 280"/>
              <a:gd name="T14" fmla="*/ 84 w 88"/>
              <a:gd name="T15" fmla="*/ 20 h 280"/>
              <a:gd name="T16" fmla="*/ 88 w 88"/>
              <a:gd name="T17" fmla="*/ 36 h 280"/>
              <a:gd name="T18" fmla="*/ 88 w 88"/>
              <a:gd name="T19" fmla="*/ 44 h 280"/>
              <a:gd name="T20" fmla="*/ 84 w 88"/>
              <a:gd name="T21" fmla="*/ 52 h 280"/>
              <a:gd name="T22" fmla="*/ 84 w 88"/>
              <a:gd name="T23" fmla="*/ 64 h 280"/>
              <a:gd name="T24" fmla="*/ 80 w 88"/>
              <a:gd name="T25" fmla="*/ 84 h 280"/>
              <a:gd name="T26" fmla="*/ 80 w 88"/>
              <a:gd name="T27" fmla="*/ 116 h 280"/>
              <a:gd name="T28" fmla="*/ 80 w 88"/>
              <a:gd name="T29" fmla="*/ 152 h 280"/>
              <a:gd name="T30" fmla="*/ 80 w 88"/>
              <a:gd name="T31" fmla="*/ 184 h 280"/>
              <a:gd name="T32" fmla="*/ 80 w 88"/>
              <a:gd name="T33" fmla="*/ 220 h 280"/>
              <a:gd name="T34" fmla="*/ 76 w 88"/>
              <a:gd name="T35" fmla="*/ 248 h 280"/>
              <a:gd name="T36" fmla="*/ 72 w 88"/>
              <a:gd name="T37" fmla="*/ 264 h 280"/>
              <a:gd name="T38" fmla="*/ 68 w 88"/>
              <a:gd name="T39" fmla="*/ 272 h 280"/>
              <a:gd name="T40" fmla="*/ 64 w 88"/>
              <a:gd name="T41" fmla="*/ 280 h 280"/>
              <a:gd name="T42" fmla="*/ 52 w 88"/>
              <a:gd name="T43" fmla="*/ 276 h 280"/>
              <a:gd name="T44" fmla="*/ 40 w 88"/>
              <a:gd name="T45" fmla="*/ 268 h 280"/>
              <a:gd name="T46" fmla="*/ 24 w 88"/>
              <a:gd name="T47" fmla="*/ 248 h 280"/>
              <a:gd name="T48" fmla="*/ 16 w 88"/>
              <a:gd name="T49" fmla="*/ 236 h 280"/>
              <a:gd name="T50" fmla="*/ 16 w 88"/>
              <a:gd name="T51" fmla="*/ 228 h 280"/>
              <a:gd name="T52" fmla="*/ 20 w 88"/>
              <a:gd name="T53" fmla="*/ 224 h 280"/>
              <a:gd name="T54" fmla="*/ 20 w 88"/>
              <a:gd name="T55" fmla="*/ 212 h 280"/>
              <a:gd name="T56" fmla="*/ 20 w 88"/>
              <a:gd name="T57" fmla="*/ 192 h 280"/>
              <a:gd name="T58" fmla="*/ 24 w 88"/>
              <a:gd name="T59" fmla="*/ 160 h 280"/>
              <a:gd name="T60" fmla="*/ 24 w 88"/>
              <a:gd name="T61" fmla="*/ 112 h 280"/>
              <a:gd name="T62" fmla="*/ 20 w 88"/>
              <a:gd name="T63" fmla="*/ 72 h 280"/>
              <a:gd name="T64" fmla="*/ 20 w 88"/>
              <a:gd name="T65" fmla="*/ 52 h 280"/>
              <a:gd name="T66" fmla="*/ 16 w 88"/>
              <a:gd name="T67" fmla="*/ 36 h 280"/>
              <a:gd name="T68" fmla="*/ 12 w 88"/>
              <a:gd name="T69" fmla="*/ 28 h 280"/>
              <a:gd name="T70" fmla="*/ 8 w 88"/>
              <a:gd name="T71" fmla="*/ 24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8" h="280">
                <a:moveTo>
                  <a:pt x="8" y="24"/>
                </a:move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8" y="4"/>
                </a:lnTo>
                <a:lnTo>
                  <a:pt x="60" y="8"/>
                </a:lnTo>
                <a:lnTo>
                  <a:pt x="72" y="12"/>
                </a:lnTo>
                <a:lnTo>
                  <a:pt x="80" y="20"/>
                </a:lnTo>
                <a:lnTo>
                  <a:pt x="84" y="20"/>
                </a:lnTo>
                <a:lnTo>
                  <a:pt x="84" y="20"/>
                </a:lnTo>
                <a:lnTo>
                  <a:pt x="88" y="32"/>
                </a:lnTo>
                <a:lnTo>
                  <a:pt x="88" y="36"/>
                </a:lnTo>
                <a:lnTo>
                  <a:pt x="88" y="40"/>
                </a:lnTo>
                <a:lnTo>
                  <a:pt x="88" y="44"/>
                </a:lnTo>
                <a:lnTo>
                  <a:pt x="84" y="48"/>
                </a:lnTo>
                <a:lnTo>
                  <a:pt x="84" y="52"/>
                </a:lnTo>
                <a:lnTo>
                  <a:pt x="84" y="60"/>
                </a:lnTo>
                <a:lnTo>
                  <a:pt x="84" y="64"/>
                </a:lnTo>
                <a:lnTo>
                  <a:pt x="80" y="72"/>
                </a:lnTo>
                <a:lnTo>
                  <a:pt x="80" y="84"/>
                </a:lnTo>
                <a:lnTo>
                  <a:pt x="80" y="92"/>
                </a:lnTo>
                <a:lnTo>
                  <a:pt x="80" y="116"/>
                </a:lnTo>
                <a:lnTo>
                  <a:pt x="80" y="132"/>
                </a:lnTo>
                <a:lnTo>
                  <a:pt x="80" y="152"/>
                </a:lnTo>
                <a:lnTo>
                  <a:pt x="80" y="168"/>
                </a:lnTo>
                <a:lnTo>
                  <a:pt x="80" y="184"/>
                </a:lnTo>
                <a:lnTo>
                  <a:pt x="80" y="200"/>
                </a:lnTo>
                <a:lnTo>
                  <a:pt x="80" y="220"/>
                </a:lnTo>
                <a:lnTo>
                  <a:pt x="80" y="240"/>
                </a:lnTo>
                <a:lnTo>
                  <a:pt x="76" y="248"/>
                </a:lnTo>
                <a:lnTo>
                  <a:pt x="76" y="256"/>
                </a:lnTo>
                <a:lnTo>
                  <a:pt x="72" y="264"/>
                </a:lnTo>
                <a:lnTo>
                  <a:pt x="72" y="268"/>
                </a:lnTo>
                <a:lnTo>
                  <a:pt x="68" y="272"/>
                </a:lnTo>
                <a:lnTo>
                  <a:pt x="68" y="276"/>
                </a:lnTo>
                <a:lnTo>
                  <a:pt x="64" y="280"/>
                </a:lnTo>
                <a:lnTo>
                  <a:pt x="60" y="280"/>
                </a:lnTo>
                <a:lnTo>
                  <a:pt x="52" y="276"/>
                </a:lnTo>
                <a:lnTo>
                  <a:pt x="48" y="272"/>
                </a:lnTo>
                <a:lnTo>
                  <a:pt x="40" y="268"/>
                </a:lnTo>
                <a:lnTo>
                  <a:pt x="32" y="260"/>
                </a:lnTo>
                <a:lnTo>
                  <a:pt x="24" y="248"/>
                </a:lnTo>
                <a:lnTo>
                  <a:pt x="20" y="244"/>
                </a:lnTo>
                <a:lnTo>
                  <a:pt x="16" y="236"/>
                </a:lnTo>
                <a:lnTo>
                  <a:pt x="16" y="232"/>
                </a:lnTo>
                <a:lnTo>
                  <a:pt x="16" y="228"/>
                </a:lnTo>
                <a:lnTo>
                  <a:pt x="16" y="228"/>
                </a:lnTo>
                <a:lnTo>
                  <a:pt x="20" y="224"/>
                </a:lnTo>
                <a:lnTo>
                  <a:pt x="20" y="216"/>
                </a:lnTo>
                <a:lnTo>
                  <a:pt x="20" y="212"/>
                </a:lnTo>
                <a:lnTo>
                  <a:pt x="20" y="204"/>
                </a:lnTo>
                <a:lnTo>
                  <a:pt x="20" y="192"/>
                </a:lnTo>
                <a:lnTo>
                  <a:pt x="24" y="184"/>
                </a:lnTo>
                <a:lnTo>
                  <a:pt x="24" y="160"/>
                </a:lnTo>
                <a:lnTo>
                  <a:pt x="24" y="140"/>
                </a:lnTo>
                <a:lnTo>
                  <a:pt x="24" y="112"/>
                </a:lnTo>
                <a:lnTo>
                  <a:pt x="24" y="88"/>
                </a:lnTo>
                <a:lnTo>
                  <a:pt x="20" y="72"/>
                </a:lnTo>
                <a:lnTo>
                  <a:pt x="20" y="64"/>
                </a:lnTo>
                <a:lnTo>
                  <a:pt x="20" y="52"/>
                </a:lnTo>
                <a:lnTo>
                  <a:pt x="16" y="44"/>
                </a:lnTo>
                <a:lnTo>
                  <a:pt x="16" y="36"/>
                </a:lnTo>
                <a:lnTo>
                  <a:pt x="12" y="32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1" name="Freeform 285">
            <a:extLst>
              <a:ext uri="{FF2B5EF4-FFF2-40B4-BE49-F238E27FC236}">
                <a16:creationId xmlns:a16="http://schemas.microsoft.com/office/drawing/2014/main" xmlns="" id="{EF636A7E-E99E-43D3-90C3-985547F9F896}"/>
              </a:ext>
            </a:extLst>
          </p:cNvPr>
          <p:cNvSpPr>
            <a:spLocks/>
          </p:cNvSpPr>
          <p:nvPr/>
        </p:nvSpPr>
        <p:spPr bwMode="auto">
          <a:xfrm>
            <a:off x="5048382" y="4641444"/>
            <a:ext cx="394073" cy="749781"/>
          </a:xfrm>
          <a:custGeom>
            <a:avLst/>
            <a:gdLst>
              <a:gd name="T0" fmla="*/ 68 w 92"/>
              <a:gd name="T1" fmla="*/ 140 h 164"/>
              <a:gd name="T2" fmla="*/ 60 w 92"/>
              <a:gd name="T3" fmla="*/ 152 h 164"/>
              <a:gd name="T4" fmla="*/ 52 w 92"/>
              <a:gd name="T5" fmla="*/ 160 h 164"/>
              <a:gd name="T6" fmla="*/ 44 w 92"/>
              <a:gd name="T7" fmla="*/ 164 h 164"/>
              <a:gd name="T8" fmla="*/ 40 w 92"/>
              <a:gd name="T9" fmla="*/ 164 h 164"/>
              <a:gd name="T10" fmla="*/ 32 w 92"/>
              <a:gd name="T11" fmla="*/ 164 h 164"/>
              <a:gd name="T12" fmla="*/ 28 w 92"/>
              <a:gd name="T13" fmla="*/ 160 h 164"/>
              <a:gd name="T14" fmla="*/ 24 w 92"/>
              <a:gd name="T15" fmla="*/ 152 h 164"/>
              <a:gd name="T16" fmla="*/ 16 w 92"/>
              <a:gd name="T17" fmla="*/ 144 h 164"/>
              <a:gd name="T18" fmla="*/ 12 w 92"/>
              <a:gd name="T19" fmla="*/ 136 h 164"/>
              <a:gd name="T20" fmla="*/ 4 w 92"/>
              <a:gd name="T21" fmla="*/ 132 h 164"/>
              <a:gd name="T22" fmla="*/ 4 w 92"/>
              <a:gd name="T23" fmla="*/ 124 h 164"/>
              <a:gd name="T24" fmla="*/ 0 w 92"/>
              <a:gd name="T25" fmla="*/ 120 h 164"/>
              <a:gd name="T26" fmla="*/ 4 w 92"/>
              <a:gd name="T27" fmla="*/ 120 h 164"/>
              <a:gd name="T28" fmla="*/ 4 w 92"/>
              <a:gd name="T29" fmla="*/ 116 h 164"/>
              <a:gd name="T30" fmla="*/ 8 w 92"/>
              <a:gd name="T31" fmla="*/ 108 h 164"/>
              <a:gd name="T32" fmla="*/ 12 w 92"/>
              <a:gd name="T33" fmla="*/ 104 h 164"/>
              <a:gd name="T34" fmla="*/ 16 w 92"/>
              <a:gd name="T35" fmla="*/ 96 h 164"/>
              <a:gd name="T36" fmla="*/ 20 w 92"/>
              <a:gd name="T37" fmla="*/ 84 h 164"/>
              <a:gd name="T38" fmla="*/ 24 w 92"/>
              <a:gd name="T39" fmla="*/ 72 h 164"/>
              <a:gd name="T40" fmla="*/ 28 w 92"/>
              <a:gd name="T41" fmla="*/ 56 h 164"/>
              <a:gd name="T42" fmla="*/ 32 w 92"/>
              <a:gd name="T43" fmla="*/ 40 h 164"/>
              <a:gd name="T44" fmla="*/ 36 w 92"/>
              <a:gd name="T45" fmla="*/ 24 h 164"/>
              <a:gd name="T46" fmla="*/ 36 w 92"/>
              <a:gd name="T47" fmla="*/ 12 h 164"/>
              <a:gd name="T48" fmla="*/ 36 w 92"/>
              <a:gd name="T49" fmla="*/ 0 h 164"/>
              <a:gd name="T50" fmla="*/ 48 w 92"/>
              <a:gd name="T51" fmla="*/ 0 h 164"/>
              <a:gd name="T52" fmla="*/ 56 w 92"/>
              <a:gd name="T53" fmla="*/ 4 h 164"/>
              <a:gd name="T54" fmla="*/ 64 w 92"/>
              <a:gd name="T55" fmla="*/ 4 h 164"/>
              <a:gd name="T56" fmla="*/ 68 w 92"/>
              <a:gd name="T57" fmla="*/ 8 h 164"/>
              <a:gd name="T58" fmla="*/ 76 w 92"/>
              <a:gd name="T59" fmla="*/ 20 h 164"/>
              <a:gd name="T60" fmla="*/ 84 w 92"/>
              <a:gd name="T61" fmla="*/ 28 h 164"/>
              <a:gd name="T62" fmla="*/ 88 w 92"/>
              <a:gd name="T63" fmla="*/ 32 h 164"/>
              <a:gd name="T64" fmla="*/ 92 w 92"/>
              <a:gd name="T65" fmla="*/ 44 h 164"/>
              <a:gd name="T66" fmla="*/ 92 w 92"/>
              <a:gd name="T67" fmla="*/ 56 h 164"/>
              <a:gd name="T68" fmla="*/ 92 w 92"/>
              <a:gd name="T69" fmla="*/ 68 h 164"/>
              <a:gd name="T70" fmla="*/ 92 w 92"/>
              <a:gd name="T71" fmla="*/ 84 h 164"/>
              <a:gd name="T72" fmla="*/ 88 w 92"/>
              <a:gd name="T73" fmla="*/ 100 h 164"/>
              <a:gd name="T74" fmla="*/ 84 w 92"/>
              <a:gd name="T75" fmla="*/ 116 h 164"/>
              <a:gd name="T76" fmla="*/ 76 w 92"/>
              <a:gd name="T77" fmla="*/ 128 h 164"/>
              <a:gd name="T78" fmla="*/ 68 w 92"/>
              <a:gd name="T79" fmla="*/ 140 h 164"/>
              <a:gd name="T80" fmla="*/ 68 w 92"/>
              <a:gd name="T81" fmla="*/ 14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2" h="164">
                <a:moveTo>
                  <a:pt x="68" y="140"/>
                </a:moveTo>
                <a:lnTo>
                  <a:pt x="60" y="152"/>
                </a:lnTo>
                <a:lnTo>
                  <a:pt x="52" y="160"/>
                </a:lnTo>
                <a:lnTo>
                  <a:pt x="44" y="164"/>
                </a:lnTo>
                <a:lnTo>
                  <a:pt x="40" y="164"/>
                </a:lnTo>
                <a:lnTo>
                  <a:pt x="32" y="164"/>
                </a:lnTo>
                <a:lnTo>
                  <a:pt x="28" y="160"/>
                </a:lnTo>
                <a:lnTo>
                  <a:pt x="24" y="152"/>
                </a:lnTo>
                <a:lnTo>
                  <a:pt x="16" y="144"/>
                </a:lnTo>
                <a:lnTo>
                  <a:pt x="12" y="136"/>
                </a:lnTo>
                <a:lnTo>
                  <a:pt x="4" y="132"/>
                </a:lnTo>
                <a:lnTo>
                  <a:pt x="4" y="124"/>
                </a:lnTo>
                <a:lnTo>
                  <a:pt x="0" y="120"/>
                </a:lnTo>
                <a:lnTo>
                  <a:pt x="4" y="120"/>
                </a:lnTo>
                <a:lnTo>
                  <a:pt x="4" y="116"/>
                </a:lnTo>
                <a:lnTo>
                  <a:pt x="8" y="108"/>
                </a:lnTo>
                <a:lnTo>
                  <a:pt x="12" y="104"/>
                </a:lnTo>
                <a:lnTo>
                  <a:pt x="16" y="96"/>
                </a:lnTo>
                <a:lnTo>
                  <a:pt x="20" y="84"/>
                </a:lnTo>
                <a:lnTo>
                  <a:pt x="24" y="72"/>
                </a:lnTo>
                <a:lnTo>
                  <a:pt x="28" y="56"/>
                </a:lnTo>
                <a:lnTo>
                  <a:pt x="32" y="40"/>
                </a:lnTo>
                <a:lnTo>
                  <a:pt x="36" y="24"/>
                </a:lnTo>
                <a:lnTo>
                  <a:pt x="36" y="12"/>
                </a:lnTo>
                <a:lnTo>
                  <a:pt x="36" y="0"/>
                </a:lnTo>
                <a:lnTo>
                  <a:pt x="48" y="0"/>
                </a:lnTo>
                <a:lnTo>
                  <a:pt x="56" y="4"/>
                </a:lnTo>
                <a:lnTo>
                  <a:pt x="64" y="4"/>
                </a:lnTo>
                <a:lnTo>
                  <a:pt x="68" y="8"/>
                </a:lnTo>
                <a:lnTo>
                  <a:pt x="76" y="20"/>
                </a:lnTo>
                <a:lnTo>
                  <a:pt x="84" y="28"/>
                </a:lnTo>
                <a:lnTo>
                  <a:pt x="88" y="32"/>
                </a:lnTo>
                <a:lnTo>
                  <a:pt x="92" y="44"/>
                </a:lnTo>
                <a:lnTo>
                  <a:pt x="92" y="56"/>
                </a:lnTo>
                <a:lnTo>
                  <a:pt x="92" y="68"/>
                </a:lnTo>
                <a:lnTo>
                  <a:pt x="92" y="84"/>
                </a:lnTo>
                <a:lnTo>
                  <a:pt x="88" y="100"/>
                </a:lnTo>
                <a:lnTo>
                  <a:pt x="84" y="116"/>
                </a:lnTo>
                <a:lnTo>
                  <a:pt x="76" y="128"/>
                </a:lnTo>
                <a:lnTo>
                  <a:pt x="68" y="140"/>
                </a:lnTo>
                <a:lnTo>
                  <a:pt x="68" y="1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3" name="Freeform 287">
            <a:extLst>
              <a:ext uri="{FF2B5EF4-FFF2-40B4-BE49-F238E27FC236}">
                <a16:creationId xmlns:a16="http://schemas.microsoft.com/office/drawing/2014/main" xmlns="" id="{14C442E9-AE71-4A31-98AA-446ADC5AEB15}"/>
              </a:ext>
            </a:extLst>
          </p:cNvPr>
          <p:cNvSpPr>
            <a:spLocks/>
          </p:cNvSpPr>
          <p:nvPr/>
        </p:nvSpPr>
        <p:spPr bwMode="auto">
          <a:xfrm>
            <a:off x="8216055" y="1177433"/>
            <a:ext cx="1028017" cy="1737297"/>
          </a:xfrm>
          <a:custGeom>
            <a:avLst/>
            <a:gdLst>
              <a:gd name="T0" fmla="*/ 156 w 240"/>
              <a:gd name="T1" fmla="*/ 16 h 380"/>
              <a:gd name="T2" fmla="*/ 160 w 240"/>
              <a:gd name="T3" fmla="*/ 8 h 380"/>
              <a:gd name="T4" fmla="*/ 172 w 240"/>
              <a:gd name="T5" fmla="*/ 0 h 380"/>
              <a:gd name="T6" fmla="*/ 192 w 240"/>
              <a:gd name="T7" fmla="*/ 0 h 380"/>
              <a:gd name="T8" fmla="*/ 216 w 240"/>
              <a:gd name="T9" fmla="*/ 8 h 380"/>
              <a:gd name="T10" fmla="*/ 232 w 240"/>
              <a:gd name="T11" fmla="*/ 16 h 380"/>
              <a:gd name="T12" fmla="*/ 236 w 240"/>
              <a:gd name="T13" fmla="*/ 24 h 380"/>
              <a:gd name="T14" fmla="*/ 240 w 240"/>
              <a:gd name="T15" fmla="*/ 36 h 380"/>
              <a:gd name="T16" fmla="*/ 240 w 240"/>
              <a:gd name="T17" fmla="*/ 52 h 380"/>
              <a:gd name="T18" fmla="*/ 240 w 240"/>
              <a:gd name="T19" fmla="*/ 76 h 380"/>
              <a:gd name="T20" fmla="*/ 236 w 240"/>
              <a:gd name="T21" fmla="*/ 120 h 380"/>
              <a:gd name="T22" fmla="*/ 228 w 240"/>
              <a:gd name="T23" fmla="*/ 172 h 380"/>
              <a:gd name="T24" fmla="*/ 216 w 240"/>
              <a:gd name="T25" fmla="*/ 220 h 380"/>
              <a:gd name="T26" fmla="*/ 192 w 240"/>
              <a:gd name="T27" fmla="*/ 264 h 380"/>
              <a:gd name="T28" fmla="*/ 168 w 240"/>
              <a:gd name="T29" fmla="*/ 296 h 380"/>
              <a:gd name="T30" fmla="*/ 144 w 240"/>
              <a:gd name="T31" fmla="*/ 316 h 380"/>
              <a:gd name="T32" fmla="*/ 104 w 240"/>
              <a:gd name="T33" fmla="*/ 340 h 380"/>
              <a:gd name="T34" fmla="*/ 60 w 240"/>
              <a:gd name="T35" fmla="*/ 364 h 380"/>
              <a:gd name="T36" fmla="*/ 32 w 240"/>
              <a:gd name="T37" fmla="*/ 372 h 380"/>
              <a:gd name="T38" fmla="*/ 16 w 240"/>
              <a:gd name="T39" fmla="*/ 380 h 380"/>
              <a:gd name="T40" fmla="*/ 4 w 240"/>
              <a:gd name="T41" fmla="*/ 380 h 380"/>
              <a:gd name="T42" fmla="*/ 0 w 240"/>
              <a:gd name="T43" fmla="*/ 376 h 380"/>
              <a:gd name="T44" fmla="*/ 4 w 240"/>
              <a:gd name="T45" fmla="*/ 368 h 380"/>
              <a:gd name="T46" fmla="*/ 16 w 240"/>
              <a:gd name="T47" fmla="*/ 356 h 380"/>
              <a:gd name="T48" fmla="*/ 36 w 240"/>
              <a:gd name="T49" fmla="*/ 340 h 380"/>
              <a:gd name="T50" fmla="*/ 64 w 240"/>
              <a:gd name="T51" fmla="*/ 324 h 380"/>
              <a:gd name="T52" fmla="*/ 100 w 240"/>
              <a:gd name="T53" fmla="*/ 296 h 380"/>
              <a:gd name="T54" fmla="*/ 132 w 240"/>
              <a:gd name="T55" fmla="*/ 260 h 380"/>
              <a:gd name="T56" fmla="*/ 156 w 240"/>
              <a:gd name="T57" fmla="*/ 220 h 380"/>
              <a:gd name="T58" fmla="*/ 168 w 240"/>
              <a:gd name="T59" fmla="*/ 180 h 380"/>
              <a:gd name="T60" fmla="*/ 176 w 240"/>
              <a:gd name="T61" fmla="*/ 140 h 380"/>
              <a:gd name="T62" fmla="*/ 176 w 240"/>
              <a:gd name="T63" fmla="*/ 100 h 380"/>
              <a:gd name="T64" fmla="*/ 176 w 240"/>
              <a:gd name="T65" fmla="*/ 64 h 380"/>
              <a:gd name="T66" fmla="*/ 172 w 240"/>
              <a:gd name="T67" fmla="*/ 44 h 380"/>
              <a:gd name="T68" fmla="*/ 160 w 240"/>
              <a:gd name="T69" fmla="*/ 24 h 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0" h="380">
                <a:moveTo>
                  <a:pt x="160" y="24"/>
                </a:moveTo>
                <a:lnTo>
                  <a:pt x="156" y="16"/>
                </a:lnTo>
                <a:lnTo>
                  <a:pt x="156" y="12"/>
                </a:lnTo>
                <a:lnTo>
                  <a:pt x="160" y="8"/>
                </a:lnTo>
                <a:lnTo>
                  <a:pt x="164" y="4"/>
                </a:lnTo>
                <a:lnTo>
                  <a:pt x="172" y="0"/>
                </a:lnTo>
                <a:lnTo>
                  <a:pt x="184" y="0"/>
                </a:lnTo>
                <a:lnTo>
                  <a:pt x="192" y="0"/>
                </a:lnTo>
                <a:lnTo>
                  <a:pt x="208" y="4"/>
                </a:lnTo>
                <a:lnTo>
                  <a:pt x="216" y="8"/>
                </a:lnTo>
                <a:lnTo>
                  <a:pt x="224" y="12"/>
                </a:lnTo>
                <a:lnTo>
                  <a:pt x="232" y="16"/>
                </a:lnTo>
                <a:lnTo>
                  <a:pt x="236" y="20"/>
                </a:lnTo>
                <a:lnTo>
                  <a:pt x="236" y="24"/>
                </a:lnTo>
                <a:lnTo>
                  <a:pt x="236" y="28"/>
                </a:lnTo>
                <a:lnTo>
                  <a:pt x="240" y="36"/>
                </a:lnTo>
                <a:lnTo>
                  <a:pt x="240" y="44"/>
                </a:lnTo>
                <a:lnTo>
                  <a:pt x="240" y="52"/>
                </a:lnTo>
                <a:lnTo>
                  <a:pt x="240" y="64"/>
                </a:lnTo>
                <a:lnTo>
                  <a:pt x="240" y="76"/>
                </a:lnTo>
                <a:lnTo>
                  <a:pt x="240" y="88"/>
                </a:lnTo>
                <a:lnTo>
                  <a:pt x="236" y="120"/>
                </a:lnTo>
                <a:lnTo>
                  <a:pt x="232" y="148"/>
                </a:lnTo>
                <a:lnTo>
                  <a:pt x="228" y="172"/>
                </a:lnTo>
                <a:lnTo>
                  <a:pt x="224" y="196"/>
                </a:lnTo>
                <a:lnTo>
                  <a:pt x="216" y="220"/>
                </a:lnTo>
                <a:lnTo>
                  <a:pt x="204" y="244"/>
                </a:lnTo>
                <a:lnTo>
                  <a:pt x="192" y="264"/>
                </a:lnTo>
                <a:lnTo>
                  <a:pt x="176" y="284"/>
                </a:lnTo>
                <a:lnTo>
                  <a:pt x="168" y="296"/>
                </a:lnTo>
                <a:lnTo>
                  <a:pt x="156" y="304"/>
                </a:lnTo>
                <a:lnTo>
                  <a:pt x="144" y="316"/>
                </a:lnTo>
                <a:lnTo>
                  <a:pt x="132" y="324"/>
                </a:lnTo>
                <a:lnTo>
                  <a:pt x="104" y="340"/>
                </a:lnTo>
                <a:lnTo>
                  <a:pt x="76" y="356"/>
                </a:lnTo>
                <a:lnTo>
                  <a:pt x="60" y="364"/>
                </a:lnTo>
                <a:lnTo>
                  <a:pt x="44" y="368"/>
                </a:lnTo>
                <a:lnTo>
                  <a:pt x="32" y="372"/>
                </a:lnTo>
                <a:lnTo>
                  <a:pt x="24" y="376"/>
                </a:lnTo>
                <a:lnTo>
                  <a:pt x="16" y="380"/>
                </a:lnTo>
                <a:lnTo>
                  <a:pt x="8" y="380"/>
                </a:lnTo>
                <a:lnTo>
                  <a:pt x="4" y="380"/>
                </a:lnTo>
                <a:lnTo>
                  <a:pt x="0" y="376"/>
                </a:lnTo>
                <a:lnTo>
                  <a:pt x="0" y="376"/>
                </a:lnTo>
                <a:lnTo>
                  <a:pt x="4" y="372"/>
                </a:lnTo>
                <a:lnTo>
                  <a:pt x="4" y="368"/>
                </a:lnTo>
                <a:lnTo>
                  <a:pt x="12" y="364"/>
                </a:lnTo>
                <a:lnTo>
                  <a:pt x="16" y="356"/>
                </a:lnTo>
                <a:lnTo>
                  <a:pt x="28" y="348"/>
                </a:lnTo>
                <a:lnTo>
                  <a:pt x="36" y="340"/>
                </a:lnTo>
                <a:lnTo>
                  <a:pt x="52" y="332"/>
                </a:lnTo>
                <a:lnTo>
                  <a:pt x="64" y="324"/>
                </a:lnTo>
                <a:lnTo>
                  <a:pt x="76" y="316"/>
                </a:lnTo>
                <a:lnTo>
                  <a:pt x="100" y="296"/>
                </a:lnTo>
                <a:lnTo>
                  <a:pt x="120" y="280"/>
                </a:lnTo>
                <a:lnTo>
                  <a:pt x="132" y="260"/>
                </a:lnTo>
                <a:lnTo>
                  <a:pt x="144" y="240"/>
                </a:lnTo>
                <a:lnTo>
                  <a:pt x="156" y="220"/>
                </a:lnTo>
                <a:lnTo>
                  <a:pt x="164" y="200"/>
                </a:lnTo>
                <a:lnTo>
                  <a:pt x="168" y="180"/>
                </a:lnTo>
                <a:lnTo>
                  <a:pt x="172" y="160"/>
                </a:lnTo>
                <a:lnTo>
                  <a:pt x="176" y="140"/>
                </a:lnTo>
                <a:lnTo>
                  <a:pt x="176" y="120"/>
                </a:lnTo>
                <a:lnTo>
                  <a:pt x="176" y="100"/>
                </a:lnTo>
                <a:lnTo>
                  <a:pt x="176" y="80"/>
                </a:lnTo>
                <a:lnTo>
                  <a:pt x="176" y="64"/>
                </a:lnTo>
                <a:lnTo>
                  <a:pt x="172" y="52"/>
                </a:lnTo>
                <a:lnTo>
                  <a:pt x="172" y="44"/>
                </a:lnTo>
                <a:lnTo>
                  <a:pt x="164" y="32"/>
                </a:lnTo>
                <a:lnTo>
                  <a:pt x="160" y="24"/>
                </a:lnTo>
                <a:lnTo>
                  <a:pt x="16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4" name="Freeform 288">
            <a:extLst>
              <a:ext uri="{FF2B5EF4-FFF2-40B4-BE49-F238E27FC236}">
                <a16:creationId xmlns:a16="http://schemas.microsoft.com/office/drawing/2014/main" xmlns="" id="{9BB3C914-5A5F-4EE8-B3D8-5B4AA3861D38}"/>
              </a:ext>
            </a:extLst>
          </p:cNvPr>
          <p:cNvSpPr>
            <a:spLocks/>
          </p:cNvSpPr>
          <p:nvPr/>
        </p:nvSpPr>
        <p:spPr bwMode="auto">
          <a:xfrm>
            <a:off x="9586745" y="957985"/>
            <a:ext cx="1473492" cy="1920170"/>
          </a:xfrm>
          <a:custGeom>
            <a:avLst/>
            <a:gdLst>
              <a:gd name="T0" fmla="*/ 64 w 344"/>
              <a:gd name="T1" fmla="*/ 148 h 420"/>
              <a:gd name="T2" fmla="*/ 60 w 344"/>
              <a:gd name="T3" fmla="*/ 188 h 420"/>
              <a:gd name="T4" fmla="*/ 60 w 344"/>
              <a:gd name="T5" fmla="*/ 228 h 420"/>
              <a:gd name="T6" fmla="*/ 60 w 344"/>
              <a:gd name="T7" fmla="*/ 268 h 420"/>
              <a:gd name="T8" fmla="*/ 64 w 344"/>
              <a:gd name="T9" fmla="*/ 312 h 420"/>
              <a:gd name="T10" fmla="*/ 72 w 344"/>
              <a:gd name="T11" fmla="*/ 340 h 420"/>
              <a:gd name="T12" fmla="*/ 80 w 344"/>
              <a:gd name="T13" fmla="*/ 348 h 420"/>
              <a:gd name="T14" fmla="*/ 88 w 344"/>
              <a:gd name="T15" fmla="*/ 356 h 420"/>
              <a:gd name="T16" fmla="*/ 116 w 344"/>
              <a:gd name="T17" fmla="*/ 364 h 420"/>
              <a:gd name="T18" fmla="*/ 156 w 344"/>
              <a:gd name="T19" fmla="*/ 368 h 420"/>
              <a:gd name="T20" fmla="*/ 192 w 344"/>
              <a:gd name="T21" fmla="*/ 368 h 420"/>
              <a:gd name="T22" fmla="*/ 220 w 344"/>
              <a:gd name="T23" fmla="*/ 364 h 420"/>
              <a:gd name="T24" fmla="*/ 244 w 344"/>
              <a:gd name="T25" fmla="*/ 356 h 420"/>
              <a:gd name="T26" fmla="*/ 260 w 344"/>
              <a:gd name="T27" fmla="*/ 340 h 420"/>
              <a:gd name="T28" fmla="*/ 268 w 344"/>
              <a:gd name="T29" fmla="*/ 320 h 420"/>
              <a:gd name="T30" fmla="*/ 276 w 344"/>
              <a:gd name="T31" fmla="*/ 288 h 420"/>
              <a:gd name="T32" fmla="*/ 280 w 344"/>
              <a:gd name="T33" fmla="*/ 272 h 420"/>
              <a:gd name="T34" fmla="*/ 284 w 344"/>
              <a:gd name="T35" fmla="*/ 260 h 420"/>
              <a:gd name="T36" fmla="*/ 288 w 344"/>
              <a:gd name="T37" fmla="*/ 256 h 420"/>
              <a:gd name="T38" fmla="*/ 296 w 344"/>
              <a:gd name="T39" fmla="*/ 252 h 420"/>
              <a:gd name="T40" fmla="*/ 304 w 344"/>
              <a:gd name="T41" fmla="*/ 256 h 420"/>
              <a:gd name="T42" fmla="*/ 308 w 344"/>
              <a:gd name="T43" fmla="*/ 264 h 420"/>
              <a:gd name="T44" fmla="*/ 316 w 344"/>
              <a:gd name="T45" fmla="*/ 280 h 420"/>
              <a:gd name="T46" fmla="*/ 320 w 344"/>
              <a:gd name="T47" fmla="*/ 300 h 420"/>
              <a:gd name="T48" fmla="*/ 328 w 344"/>
              <a:gd name="T49" fmla="*/ 340 h 420"/>
              <a:gd name="T50" fmla="*/ 340 w 344"/>
              <a:gd name="T51" fmla="*/ 364 h 420"/>
              <a:gd name="T52" fmla="*/ 344 w 344"/>
              <a:gd name="T53" fmla="*/ 376 h 420"/>
              <a:gd name="T54" fmla="*/ 336 w 344"/>
              <a:gd name="T55" fmla="*/ 384 h 420"/>
              <a:gd name="T56" fmla="*/ 320 w 344"/>
              <a:gd name="T57" fmla="*/ 396 h 420"/>
              <a:gd name="T58" fmla="*/ 292 w 344"/>
              <a:gd name="T59" fmla="*/ 404 h 420"/>
              <a:gd name="T60" fmla="*/ 232 w 344"/>
              <a:gd name="T61" fmla="*/ 416 h 420"/>
              <a:gd name="T62" fmla="*/ 184 w 344"/>
              <a:gd name="T63" fmla="*/ 420 h 420"/>
              <a:gd name="T64" fmla="*/ 144 w 344"/>
              <a:gd name="T65" fmla="*/ 420 h 420"/>
              <a:gd name="T66" fmla="*/ 112 w 344"/>
              <a:gd name="T67" fmla="*/ 416 h 420"/>
              <a:gd name="T68" fmla="*/ 84 w 344"/>
              <a:gd name="T69" fmla="*/ 412 h 420"/>
              <a:gd name="T70" fmla="*/ 60 w 344"/>
              <a:gd name="T71" fmla="*/ 400 h 420"/>
              <a:gd name="T72" fmla="*/ 36 w 344"/>
              <a:gd name="T73" fmla="*/ 380 h 420"/>
              <a:gd name="T74" fmla="*/ 20 w 344"/>
              <a:gd name="T75" fmla="*/ 356 h 420"/>
              <a:gd name="T76" fmla="*/ 16 w 344"/>
              <a:gd name="T77" fmla="*/ 340 h 420"/>
              <a:gd name="T78" fmla="*/ 12 w 344"/>
              <a:gd name="T79" fmla="*/ 316 h 420"/>
              <a:gd name="T80" fmla="*/ 8 w 344"/>
              <a:gd name="T81" fmla="*/ 288 h 420"/>
              <a:gd name="T82" fmla="*/ 8 w 344"/>
              <a:gd name="T83" fmla="*/ 256 h 420"/>
              <a:gd name="T84" fmla="*/ 8 w 344"/>
              <a:gd name="T85" fmla="*/ 184 h 420"/>
              <a:gd name="T86" fmla="*/ 12 w 344"/>
              <a:gd name="T87" fmla="*/ 100 h 420"/>
              <a:gd name="T88" fmla="*/ 12 w 344"/>
              <a:gd name="T89" fmla="*/ 72 h 420"/>
              <a:gd name="T90" fmla="*/ 12 w 344"/>
              <a:gd name="T91" fmla="*/ 48 h 420"/>
              <a:gd name="T92" fmla="*/ 8 w 344"/>
              <a:gd name="T93" fmla="*/ 32 h 420"/>
              <a:gd name="T94" fmla="*/ 0 w 344"/>
              <a:gd name="T95" fmla="*/ 24 h 420"/>
              <a:gd name="T96" fmla="*/ 0 w 344"/>
              <a:gd name="T97" fmla="*/ 12 h 420"/>
              <a:gd name="T98" fmla="*/ 8 w 344"/>
              <a:gd name="T99" fmla="*/ 0 h 420"/>
              <a:gd name="T100" fmla="*/ 24 w 344"/>
              <a:gd name="T101" fmla="*/ 0 h 420"/>
              <a:gd name="T102" fmla="*/ 52 w 344"/>
              <a:gd name="T103" fmla="*/ 4 h 420"/>
              <a:gd name="T104" fmla="*/ 76 w 344"/>
              <a:gd name="T105" fmla="*/ 20 h 420"/>
              <a:gd name="T106" fmla="*/ 84 w 344"/>
              <a:gd name="T107" fmla="*/ 24 h 420"/>
              <a:gd name="T108" fmla="*/ 84 w 344"/>
              <a:gd name="T109" fmla="*/ 28 h 420"/>
              <a:gd name="T110" fmla="*/ 84 w 344"/>
              <a:gd name="T111" fmla="*/ 40 h 420"/>
              <a:gd name="T112" fmla="*/ 76 w 344"/>
              <a:gd name="T113" fmla="*/ 60 h 420"/>
              <a:gd name="T114" fmla="*/ 72 w 344"/>
              <a:gd name="T115" fmla="*/ 76 h 420"/>
              <a:gd name="T116" fmla="*/ 68 w 344"/>
              <a:gd name="T117" fmla="*/ 92 h 420"/>
              <a:gd name="T118" fmla="*/ 68 w 344"/>
              <a:gd name="T119" fmla="*/ 112 h 420"/>
              <a:gd name="T120" fmla="*/ 64 w 344"/>
              <a:gd name="T121" fmla="*/ 124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44" h="420">
                <a:moveTo>
                  <a:pt x="64" y="124"/>
                </a:moveTo>
                <a:lnTo>
                  <a:pt x="64" y="148"/>
                </a:lnTo>
                <a:lnTo>
                  <a:pt x="64" y="168"/>
                </a:lnTo>
                <a:lnTo>
                  <a:pt x="60" y="188"/>
                </a:lnTo>
                <a:lnTo>
                  <a:pt x="60" y="208"/>
                </a:lnTo>
                <a:lnTo>
                  <a:pt x="60" y="228"/>
                </a:lnTo>
                <a:lnTo>
                  <a:pt x="60" y="248"/>
                </a:lnTo>
                <a:lnTo>
                  <a:pt x="60" y="268"/>
                </a:lnTo>
                <a:lnTo>
                  <a:pt x="64" y="292"/>
                </a:lnTo>
                <a:lnTo>
                  <a:pt x="64" y="312"/>
                </a:lnTo>
                <a:lnTo>
                  <a:pt x="68" y="328"/>
                </a:lnTo>
                <a:lnTo>
                  <a:pt x="72" y="340"/>
                </a:lnTo>
                <a:lnTo>
                  <a:pt x="76" y="344"/>
                </a:lnTo>
                <a:lnTo>
                  <a:pt x="80" y="348"/>
                </a:lnTo>
                <a:lnTo>
                  <a:pt x="84" y="352"/>
                </a:lnTo>
                <a:lnTo>
                  <a:pt x="88" y="356"/>
                </a:lnTo>
                <a:lnTo>
                  <a:pt x="100" y="360"/>
                </a:lnTo>
                <a:lnTo>
                  <a:pt x="116" y="364"/>
                </a:lnTo>
                <a:lnTo>
                  <a:pt x="136" y="364"/>
                </a:lnTo>
                <a:lnTo>
                  <a:pt x="156" y="368"/>
                </a:lnTo>
                <a:lnTo>
                  <a:pt x="172" y="368"/>
                </a:lnTo>
                <a:lnTo>
                  <a:pt x="192" y="368"/>
                </a:lnTo>
                <a:lnTo>
                  <a:pt x="212" y="364"/>
                </a:lnTo>
                <a:lnTo>
                  <a:pt x="220" y="364"/>
                </a:lnTo>
                <a:lnTo>
                  <a:pt x="228" y="364"/>
                </a:lnTo>
                <a:lnTo>
                  <a:pt x="244" y="356"/>
                </a:lnTo>
                <a:lnTo>
                  <a:pt x="252" y="348"/>
                </a:lnTo>
                <a:lnTo>
                  <a:pt x="260" y="340"/>
                </a:lnTo>
                <a:lnTo>
                  <a:pt x="264" y="332"/>
                </a:lnTo>
                <a:lnTo>
                  <a:pt x="268" y="320"/>
                </a:lnTo>
                <a:lnTo>
                  <a:pt x="272" y="304"/>
                </a:lnTo>
                <a:lnTo>
                  <a:pt x="276" y="288"/>
                </a:lnTo>
                <a:lnTo>
                  <a:pt x="276" y="280"/>
                </a:lnTo>
                <a:lnTo>
                  <a:pt x="280" y="272"/>
                </a:lnTo>
                <a:lnTo>
                  <a:pt x="280" y="268"/>
                </a:lnTo>
                <a:lnTo>
                  <a:pt x="284" y="260"/>
                </a:lnTo>
                <a:lnTo>
                  <a:pt x="284" y="260"/>
                </a:lnTo>
                <a:lnTo>
                  <a:pt x="288" y="256"/>
                </a:lnTo>
                <a:lnTo>
                  <a:pt x="292" y="256"/>
                </a:lnTo>
                <a:lnTo>
                  <a:pt x="296" y="252"/>
                </a:lnTo>
                <a:lnTo>
                  <a:pt x="300" y="256"/>
                </a:lnTo>
                <a:lnTo>
                  <a:pt x="304" y="256"/>
                </a:lnTo>
                <a:lnTo>
                  <a:pt x="308" y="260"/>
                </a:lnTo>
                <a:lnTo>
                  <a:pt x="308" y="264"/>
                </a:lnTo>
                <a:lnTo>
                  <a:pt x="312" y="272"/>
                </a:lnTo>
                <a:lnTo>
                  <a:pt x="316" y="280"/>
                </a:lnTo>
                <a:lnTo>
                  <a:pt x="316" y="288"/>
                </a:lnTo>
                <a:lnTo>
                  <a:pt x="320" y="300"/>
                </a:lnTo>
                <a:lnTo>
                  <a:pt x="324" y="320"/>
                </a:lnTo>
                <a:lnTo>
                  <a:pt x="328" y="340"/>
                </a:lnTo>
                <a:lnTo>
                  <a:pt x="336" y="352"/>
                </a:lnTo>
                <a:lnTo>
                  <a:pt x="340" y="364"/>
                </a:lnTo>
                <a:lnTo>
                  <a:pt x="344" y="372"/>
                </a:lnTo>
                <a:lnTo>
                  <a:pt x="344" y="376"/>
                </a:lnTo>
                <a:lnTo>
                  <a:pt x="340" y="380"/>
                </a:lnTo>
                <a:lnTo>
                  <a:pt x="336" y="384"/>
                </a:lnTo>
                <a:lnTo>
                  <a:pt x="328" y="392"/>
                </a:lnTo>
                <a:lnTo>
                  <a:pt x="320" y="396"/>
                </a:lnTo>
                <a:lnTo>
                  <a:pt x="304" y="400"/>
                </a:lnTo>
                <a:lnTo>
                  <a:pt x="292" y="404"/>
                </a:lnTo>
                <a:lnTo>
                  <a:pt x="260" y="412"/>
                </a:lnTo>
                <a:lnTo>
                  <a:pt x="232" y="416"/>
                </a:lnTo>
                <a:lnTo>
                  <a:pt x="208" y="420"/>
                </a:lnTo>
                <a:lnTo>
                  <a:pt x="184" y="420"/>
                </a:lnTo>
                <a:lnTo>
                  <a:pt x="164" y="420"/>
                </a:lnTo>
                <a:lnTo>
                  <a:pt x="144" y="420"/>
                </a:lnTo>
                <a:lnTo>
                  <a:pt x="128" y="420"/>
                </a:lnTo>
                <a:lnTo>
                  <a:pt x="112" y="416"/>
                </a:lnTo>
                <a:lnTo>
                  <a:pt x="96" y="416"/>
                </a:lnTo>
                <a:lnTo>
                  <a:pt x="84" y="412"/>
                </a:lnTo>
                <a:lnTo>
                  <a:pt x="72" y="408"/>
                </a:lnTo>
                <a:lnTo>
                  <a:pt x="60" y="400"/>
                </a:lnTo>
                <a:lnTo>
                  <a:pt x="48" y="388"/>
                </a:lnTo>
                <a:lnTo>
                  <a:pt x="36" y="380"/>
                </a:lnTo>
                <a:lnTo>
                  <a:pt x="28" y="368"/>
                </a:lnTo>
                <a:lnTo>
                  <a:pt x="20" y="356"/>
                </a:lnTo>
                <a:lnTo>
                  <a:pt x="20" y="348"/>
                </a:lnTo>
                <a:lnTo>
                  <a:pt x="16" y="340"/>
                </a:lnTo>
                <a:lnTo>
                  <a:pt x="12" y="328"/>
                </a:lnTo>
                <a:lnTo>
                  <a:pt x="12" y="316"/>
                </a:lnTo>
                <a:lnTo>
                  <a:pt x="8" y="304"/>
                </a:lnTo>
                <a:lnTo>
                  <a:pt x="8" y="288"/>
                </a:lnTo>
                <a:lnTo>
                  <a:pt x="8" y="272"/>
                </a:lnTo>
                <a:lnTo>
                  <a:pt x="8" y="256"/>
                </a:lnTo>
                <a:lnTo>
                  <a:pt x="8" y="220"/>
                </a:lnTo>
                <a:lnTo>
                  <a:pt x="8" y="184"/>
                </a:lnTo>
                <a:lnTo>
                  <a:pt x="12" y="116"/>
                </a:lnTo>
                <a:lnTo>
                  <a:pt x="12" y="100"/>
                </a:lnTo>
                <a:lnTo>
                  <a:pt x="12" y="84"/>
                </a:lnTo>
                <a:lnTo>
                  <a:pt x="12" y="72"/>
                </a:lnTo>
                <a:lnTo>
                  <a:pt x="12" y="60"/>
                </a:lnTo>
                <a:lnTo>
                  <a:pt x="12" y="48"/>
                </a:lnTo>
                <a:lnTo>
                  <a:pt x="8" y="40"/>
                </a:lnTo>
                <a:lnTo>
                  <a:pt x="8" y="32"/>
                </a:lnTo>
                <a:lnTo>
                  <a:pt x="4" y="28"/>
                </a:lnTo>
                <a:lnTo>
                  <a:pt x="0" y="24"/>
                </a:lnTo>
                <a:lnTo>
                  <a:pt x="0" y="20"/>
                </a:lnTo>
                <a:lnTo>
                  <a:pt x="0" y="12"/>
                </a:lnTo>
                <a:lnTo>
                  <a:pt x="0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52" y="4"/>
                </a:lnTo>
                <a:lnTo>
                  <a:pt x="68" y="12"/>
                </a:lnTo>
                <a:lnTo>
                  <a:pt x="76" y="20"/>
                </a:lnTo>
                <a:lnTo>
                  <a:pt x="80" y="20"/>
                </a:lnTo>
                <a:lnTo>
                  <a:pt x="84" y="24"/>
                </a:lnTo>
                <a:lnTo>
                  <a:pt x="84" y="28"/>
                </a:lnTo>
                <a:lnTo>
                  <a:pt x="84" y="28"/>
                </a:lnTo>
                <a:lnTo>
                  <a:pt x="84" y="36"/>
                </a:lnTo>
                <a:lnTo>
                  <a:pt x="84" y="40"/>
                </a:lnTo>
                <a:lnTo>
                  <a:pt x="80" y="56"/>
                </a:lnTo>
                <a:lnTo>
                  <a:pt x="76" y="60"/>
                </a:lnTo>
                <a:lnTo>
                  <a:pt x="76" y="68"/>
                </a:lnTo>
                <a:lnTo>
                  <a:pt x="72" y="76"/>
                </a:lnTo>
                <a:lnTo>
                  <a:pt x="72" y="84"/>
                </a:lnTo>
                <a:lnTo>
                  <a:pt x="68" y="92"/>
                </a:lnTo>
                <a:lnTo>
                  <a:pt x="68" y="100"/>
                </a:lnTo>
                <a:lnTo>
                  <a:pt x="68" y="112"/>
                </a:lnTo>
                <a:lnTo>
                  <a:pt x="64" y="124"/>
                </a:lnTo>
                <a:lnTo>
                  <a:pt x="64" y="1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7" name="Freeform 358">
            <a:extLst>
              <a:ext uri="{FF2B5EF4-FFF2-40B4-BE49-F238E27FC236}">
                <a16:creationId xmlns:a16="http://schemas.microsoft.com/office/drawing/2014/main" xmlns="" id="{408B7EDE-61B0-49F8-8EF6-9D1C2109F745}"/>
              </a:ext>
            </a:extLst>
          </p:cNvPr>
          <p:cNvSpPr>
            <a:spLocks/>
          </p:cNvSpPr>
          <p:nvPr/>
        </p:nvSpPr>
        <p:spPr bwMode="auto">
          <a:xfrm>
            <a:off x="8290369" y="3914911"/>
            <a:ext cx="1401421" cy="1702984"/>
          </a:xfrm>
          <a:custGeom>
            <a:avLst/>
            <a:gdLst>
              <a:gd name="T0" fmla="*/ 256 w 340"/>
              <a:gd name="T1" fmla="*/ 12 h 332"/>
              <a:gd name="T2" fmla="*/ 260 w 340"/>
              <a:gd name="T3" fmla="*/ 4 h 332"/>
              <a:gd name="T4" fmla="*/ 280 w 340"/>
              <a:gd name="T5" fmla="*/ 0 h 332"/>
              <a:gd name="T6" fmla="*/ 300 w 340"/>
              <a:gd name="T7" fmla="*/ 8 h 332"/>
              <a:gd name="T8" fmla="*/ 324 w 340"/>
              <a:gd name="T9" fmla="*/ 20 h 332"/>
              <a:gd name="T10" fmla="*/ 336 w 340"/>
              <a:gd name="T11" fmla="*/ 32 h 332"/>
              <a:gd name="T12" fmla="*/ 340 w 340"/>
              <a:gd name="T13" fmla="*/ 40 h 332"/>
              <a:gd name="T14" fmla="*/ 332 w 340"/>
              <a:gd name="T15" fmla="*/ 52 h 332"/>
              <a:gd name="T16" fmla="*/ 324 w 340"/>
              <a:gd name="T17" fmla="*/ 68 h 332"/>
              <a:gd name="T18" fmla="*/ 308 w 340"/>
              <a:gd name="T19" fmla="*/ 88 h 332"/>
              <a:gd name="T20" fmla="*/ 288 w 340"/>
              <a:gd name="T21" fmla="*/ 116 h 332"/>
              <a:gd name="T22" fmla="*/ 252 w 340"/>
              <a:gd name="T23" fmla="*/ 156 h 332"/>
              <a:gd name="T24" fmla="*/ 188 w 340"/>
              <a:gd name="T25" fmla="*/ 220 h 332"/>
              <a:gd name="T26" fmla="*/ 156 w 340"/>
              <a:gd name="T27" fmla="*/ 248 h 332"/>
              <a:gd name="T28" fmla="*/ 128 w 340"/>
              <a:gd name="T29" fmla="*/ 272 h 332"/>
              <a:gd name="T30" fmla="*/ 96 w 340"/>
              <a:gd name="T31" fmla="*/ 296 h 332"/>
              <a:gd name="T32" fmla="*/ 68 w 340"/>
              <a:gd name="T33" fmla="*/ 312 h 332"/>
              <a:gd name="T34" fmla="*/ 44 w 340"/>
              <a:gd name="T35" fmla="*/ 320 h 332"/>
              <a:gd name="T36" fmla="*/ 24 w 340"/>
              <a:gd name="T37" fmla="*/ 328 h 332"/>
              <a:gd name="T38" fmla="*/ 12 w 340"/>
              <a:gd name="T39" fmla="*/ 332 h 332"/>
              <a:gd name="T40" fmla="*/ 4 w 340"/>
              <a:gd name="T41" fmla="*/ 332 h 332"/>
              <a:gd name="T42" fmla="*/ 0 w 340"/>
              <a:gd name="T43" fmla="*/ 328 h 332"/>
              <a:gd name="T44" fmla="*/ 4 w 340"/>
              <a:gd name="T45" fmla="*/ 324 h 332"/>
              <a:gd name="T46" fmla="*/ 12 w 340"/>
              <a:gd name="T47" fmla="*/ 316 h 332"/>
              <a:gd name="T48" fmla="*/ 24 w 340"/>
              <a:gd name="T49" fmla="*/ 304 h 332"/>
              <a:gd name="T50" fmla="*/ 68 w 340"/>
              <a:gd name="T51" fmla="*/ 268 h 332"/>
              <a:gd name="T52" fmla="*/ 120 w 340"/>
              <a:gd name="T53" fmla="*/ 224 h 332"/>
              <a:gd name="T54" fmla="*/ 172 w 340"/>
              <a:gd name="T55" fmla="*/ 172 h 332"/>
              <a:gd name="T56" fmla="*/ 212 w 340"/>
              <a:gd name="T57" fmla="*/ 116 h 332"/>
              <a:gd name="T58" fmla="*/ 232 w 340"/>
              <a:gd name="T59" fmla="*/ 96 h 332"/>
              <a:gd name="T60" fmla="*/ 244 w 340"/>
              <a:gd name="T61" fmla="*/ 76 h 332"/>
              <a:gd name="T62" fmla="*/ 256 w 340"/>
              <a:gd name="T63" fmla="*/ 60 h 332"/>
              <a:gd name="T64" fmla="*/ 260 w 340"/>
              <a:gd name="T65" fmla="*/ 48 h 332"/>
              <a:gd name="T66" fmla="*/ 264 w 340"/>
              <a:gd name="T67" fmla="*/ 32 h 332"/>
              <a:gd name="T68" fmla="*/ 260 w 340"/>
              <a:gd name="T69" fmla="*/ 20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0" h="332">
                <a:moveTo>
                  <a:pt x="260" y="20"/>
                </a:moveTo>
                <a:lnTo>
                  <a:pt x="256" y="12"/>
                </a:lnTo>
                <a:lnTo>
                  <a:pt x="256" y="8"/>
                </a:lnTo>
                <a:lnTo>
                  <a:pt x="260" y="4"/>
                </a:lnTo>
                <a:lnTo>
                  <a:pt x="268" y="0"/>
                </a:lnTo>
                <a:lnTo>
                  <a:pt x="280" y="0"/>
                </a:lnTo>
                <a:lnTo>
                  <a:pt x="288" y="4"/>
                </a:lnTo>
                <a:lnTo>
                  <a:pt x="300" y="8"/>
                </a:lnTo>
                <a:lnTo>
                  <a:pt x="312" y="12"/>
                </a:lnTo>
                <a:lnTo>
                  <a:pt x="324" y="20"/>
                </a:lnTo>
                <a:lnTo>
                  <a:pt x="332" y="28"/>
                </a:lnTo>
                <a:lnTo>
                  <a:pt x="336" y="32"/>
                </a:lnTo>
                <a:lnTo>
                  <a:pt x="340" y="36"/>
                </a:lnTo>
                <a:lnTo>
                  <a:pt x="340" y="40"/>
                </a:lnTo>
                <a:lnTo>
                  <a:pt x="336" y="44"/>
                </a:lnTo>
                <a:lnTo>
                  <a:pt x="332" y="52"/>
                </a:lnTo>
                <a:lnTo>
                  <a:pt x="328" y="56"/>
                </a:lnTo>
                <a:lnTo>
                  <a:pt x="324" y="68"/>
                </a:lnTo>
                <a:lnTo>
                  <a:pt x="316" y="76"/>
                </a:lnTo>
                <a:lnTo>
                  <a:pt x="308" y="88"/>
                </a:lnTo>
                <a:lnTo>
                  <a:pt x="300" y="100"/>
                </a:lnTo>
                <a:lnTo>
                  <a:pt x="288" y="116"/>
                </a:lnTo>
                <a:lnTo>
                  <a:pt x="276" y="128"/>
                </a:lnTo>
                <a:lnTo>
                  <a:pt x="252" y="156"/>
                </a:lnTo>
                <a:lnTo>
                  <a:pt x="220" y="188"/>
                </a:lnTo>
                <a:lnTo>
                  <a:pt x="188" y="220"/>
                </a:lnTo>
                <a:lnTo>
                  <a:pt x="172" y="232"/>
                </a:lnTo>
                <a:lnTo>
                  <a:pt x="156" y="248"/>
                </a:lnTo>
                <a:lnTo>
                  <a:pt x="140" y="260"/>
                </a:lnTo>
                <a:lnTo>
                  <a:pt x="128" y="272"/>
                </a:lnTo>
                <a:lnTo>
                  <a:pt x="112" y="284"/>
                </a:lnTo>
                <a:lnTo>
                  <a:pt x="96" y="296"/>
                </a:lnTo>
                <a:lnTo>
                  <a:pt x="84" y="304"/>
                </a:lnTo>
                <a:lnTo>
                  <a:pt x="68" y="312"/>
                </a:lnTo>
                <a:lnTo>
                  <a:pt x="56" y="316"/>
                </a:lnTo>
                <a:lnTo>
                  <a:pt x="44" y="320"/>
                </a:lnTo>
                <a:lnTo>
                  <a:pt x="32" y="324"/>
                </a:lnTo>
                <a:lnTo>
                  <a:pt x="24" y="328"/>
                </a:lnTo>
                <a:lnTo>
                  <a:pt x="16" y="332"/>
                </a:lnTo>
                <a:lnTo>
                  <a:pt x="12" y="332"/>
                </a:lnTo>
                <a:lnTo>
                  <a:pt x="8" y="332"/>
                </a:lnTo>
                <a:lnTo>
                  <a:pt x="4" y="332"/>
                </a:lnTo>
                <a:lnTo>
                  <a:pt x="0" y="332"/>
                </a:lnTo>
                <a:lnTo>
                  <a:pt x="0" y="328"/>
                </a:lnTo>
                <a:lnTo>
                  <a:pt x="0" y="328"/>
                </a:lnTo>
                <a:lnTo>
                  <a:pt x="4" y="324"/>
                </a:lnTo>
                <a:lnTo>
                  <a:pt x="4" y="320"/>
                </a:lnTo>
                <a:lnTo>
                  <a:pt x="12" y="316"/>
                </a:lnTo>
                <a:lnTo>
                  <a:pt x="16" y="308"/>
                </a:lnTo>
                <a:lnTo>
                  <a:pt x="24" y="304"/>
                </a:lnTo>
                <a:lnTo>
                  <a:pt x="44" y="288"/>
                </a:lnTo>
                <a:lnTo>
                  <a:pt x="68" y="268"/>
                </a:lnTo>
                <a:lnTo>
                  <a:pt x="92" y="248"/>
                </a:lnTo>
                <a:lnTo>
                  <a:pt x="120" y="224"/>
                </a:lnTo>
                <a:lnTo>
                  <a:pt x="148" y="196"/>
                </a:lnTo>
                <a:lnTo>
                  <a:pt x="172" y="172"/>
                </a:lnTo>
                <a:lnTo>
                  <a:pt x="192" y="144"/>
                </a:lnTo>
                <a:lnTo>
                  <a:pt x="212" y="116"/>
                </a:lnTo>
                <a:lnTo>
                  <a:pt x="224" y="104"/>
                </a:lnTo>
                <a:lnTo>
                  <a:pt x="232" y="96"/>
                </a:lnTo>
                <a:lnTo>
                  <a:pt x="240" y="84"/>
                </a:lnTo>
                <a:lnTo>
                  <a:pt x="244" y="76"/>
                </a:lnTo>
                <a:lnTo>
                  <a:pt x="248" y="68"/>
                </a:lnTo>
                <a:lnTo>
                  <a:pt x="256" y="60"/>
                </a:lnTo>
                <a:lnTo>
                  <a:pt x="256" y="52"/>
                </a:lnTo>
                <a:lnTo>
                  <a:pt x="260" y="48"/>
                </a:lnTo>
                <a:lnTo>
                  <a:pt x="260" y="40"/>
                </a:lnTo>
                <a:lnTo>
                  <a:pt x="264" y="32"/>
                </a:lnTo>
                <a:lnTo>
                  <a:pt x="260" y="24"/>
                </a:lnTo>
                <a:lnTo>
                  <a:pt x="260" y="20"/>
                </a:lnTo>
                <a:lnTo>
                  <a:pt x="26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8" name="Freeform 359">
            <a:extLst>
              <a:ext uri="{FF2B5EF4-FFF2-40B4-BE49-F238E27FC236}">
                <a16:creationId xmlns:a16="http://schemas.microsoft.com/office/drawing/2014/main" xmlns="" id="{55E1B8EF-2BE0-42F4-8E1F-23836E355794}"/>
              </a:ext>
            </a:extLst>
          </p:cNvPr>
          <p:cNvSpPr>
            <a:spLocks/>
          </p:cNvSpPr>
          <p:nvPr/>
        </p:nvSpPr>
        <p:spPr bwMode="auto">
          <a:xfrm>
            <a:off x="9427993" y="4202161"/>
            <a:ext cx="1632244" cy="1128484"/>
          </a:xfrm>
          <a:custGeom>
            <a:avLst/>
            <a:gdLst>
              <a:gd name="T0" fmla="*/ 316 w 396"/>
              <a:gd name="T1" fmla="*/ 176 h 220"/>
              <a:gd name="T2" fmla="*/ 332 w 396"/>
              <a:gd name="T3" fmla="*/ 180 h 220"/>
              <a:gd name="T4" fmla="*/ 348 w 396"/>
              <a:gd name="T5" fmla="*/ 188 h 220"/>
              <a:gd name="T6" fmla="*/ 364 w 396"/>
              <a:gd name="T7" fmla="*/ 192 h 220"/>
              <a:gd name="T8" fmla="*/ 376 w 396"/>
              <a:gd name="T9" fmla="*/ 196 h 220"/>
              <a:gd name="T10" fmla="*/ 384 w 396"/>
              <a:gd name="T11" fmla="*/ 196 h 220"/>
              <a:gd name="T12" fmla="*/ 388 w 396"/>
              <a:gd name="T13" fmla="*/ 200 h 220"/>
              <a:gd name="T14" fmla="*/ 392 w 396"/>
              <a:gd name="T15" fmla="*/ 204 h 220"/>
              <a:gd name="T16" fmla="*/ 396 w 396"/>
              <a:gd name="T17" fmla="*/ 204 h 220"/>
              <a:gd name="T18" fmla="*/ 392 w 396"/>
              <a:gd name="T19" fmla="*/ 208 h 220"/>
              <a:gd name="T20" fmla="*/ 392 w 396"/>
              <a:gd name="T21" fmla="*/ 212 h 220"/>
              <a:gd name="T22" fmla="*/ 384 w 396"/>
              <a:gd name="T23" fmla="*/ 216 h 220"/>
              <a:gd name="T24" fmla="*/ 380 w 396"/>
              <a:gd name="T25" fmla="*/ 216 h 220"/>
              <a:gd name="T26" fmla="*/ 376 w 396"/>
              <a:gd name="T27" fmla="*/ 216 h 220"/>
              <a:gd name="T28" fmla="*/ 368 w 396"/>
              <a:gd name="T29" fmla="*/ 216 h 220"/>
              <a:gd name="T30" fmla="*/ 360 w 396"/>
              <a:gd name="T31" fmla="*/ 216 h 220"/>
              <a:gd name="T32" fmla="*/ 348 w 396"/>
              <a:gd name="T33" fmla="*/ 220 h 220"/>
              <a:gd name="T34" fmla="*/ 340 w 396"/>
              <a:gd name="T35" fmla="*/ 220 h 220"/>
              <a:gd name="T36" fmla="*/ 324 w 396"/>
              <a:gd name="T37" fmla="*/ 220 h 220"/>
              <a:gd name="T38" fmla="*/ 312 w 396"/>
              <a:gd name="T39" fmla="*/ 220 h 220"/>
              <a:gd name="T40" fmla="*/ 296 w 396"/>
              <a:gd name="T41" fmla="*/ 220 h 220"/>
              <a:gd name="T42" fmla="*/ 280 w 396"/>
              <a:gd name="T43" fmla="*/ 220 h 220"/>
              <a:gd name="T44" fmla="*/ 264 w 396"/>
              <a:gd name="T45" fmla="*/ 216 h 220"/>
              <a:gd name="T46" fmla="*/ 252 w 396"/>
              <a:gd name="T47" fmla="*/ 216 h 220"/>
              <a:gd name="T48" fmla="*/ 240 w 396"/>
              <a:gd name="T49" fmla="*/ 216 h 220"/>
              <a:gd name="T50" fmla="*/ 228 w 396"/>
              <a:gd name="T51" fmla="*/ 212 h 220"/>
              <a:gd name="T52" fmla="*/ 220 w 396"/>
              <a:gd name="T53" fmla="*/ 212 h 220"/>
              <a:gd name="T54" fmla="*/ 212 w 396"/>
              <a:gd name="T55" fmla="*/ 208 h 220"/>
              <a:gd name="T56" fmla="*/ 208 w 396"/>
              <a:gd name="T57" fmla="*/ 208 h 220"/>
              <a:gd name="T58" fmla="*/ 204 w 396"/>
              <a:gd name="T59" fmla="*/ 204 h 220"/>
              <a:gd name="T60" fmla="*/ 200 w 396"/>
              <a:gd name="T61" fmla="*/ 204 h 220"/>
              <a:gd name="T62" fmla="*/ 192 w 396"/>
              <a:gd name="T63" fmla="*/ 196 h 220"/>
              <a:gd name="T64" fmla="*/ 184 w 396"/>
              <a:gd name="T65" fmla="*/ 192 h 220"/>
              <a:gd name="T66" fmla="*/ 176 w 396"/>
              <a:gd name="T67" fmla="*/ 184 h 220"/>
              <a:gd name="T68" fmla="*/ 168 w 396"/>
              <a:gd name="T69" fmla="*/ 176 h 220"/>
              <a:gd name="T70" fmla="*/ 156 w 396"/>
              <a:gd name="T71" fmla="*/ 168 h 220"/>
              <a:gd name="T72" fmla="*/ 144 w 396"/>
              <a:gd name="T73" fmla="*/ 156 h 220"/>
              <a:gd name="T74" fmla="*/ 132 w 396"/>
              <a:gd name="T75" fmla="*/ 144 h 220"/>
              <a:gd name="T76" fmla="*/ 116 w 396"/>
              <a:gd name="T77" fmla="*/ 128 h 220"/>
              <a:gd name="T78" fmla="*/ 100 w 396"/>
              <a:gd name="T79" fmla="*/ 116 h 220"/>
              <a:gd name="T80" fmla="*/ 80 w 396"/>
              <a:gd name="T81" fmla="*/ 100 h 220"/>
              <a:gd name="T82" fmla="*/ 64 w 396"/>
              <a:gd name="T83" fmla="*/ 80 h 220"/>
              <a:gd name="T84" fmla="*/ 44 w 396"/>
              <a:gd name="T85" fmla="*/ 60 h 220"/>
              <a:gd name="T86" fmla="*/ 20 w 396"/>
              <a:gd name="T87" fmla="*/ 40 h 220"/>
              <a:gd name="T88" fmla="*/ 0 w 396"/>
              <a:gd name="T89" fmla="*/ 20 h 220"/>
              <a:gd name="T90" fmla="*/ 16 w 396"/>
              <a:gd name="T91" fmla="*/ 0 h 220"/>
              <a:gd name="T92" fmla="*/ 44 w 396"/>
              <a:gd name="T93" fmla="*/ 24 h 220"/>
              <a:gd name="T94" fmla="*/ 72 w 396"/>
              <a:gd name="T95" fmla="*/ 44 h 220"/>
              <a:gd name="T96" fmla="*/ 100 w 396"/>
              <a:gd name="T97" fmla="*/ 60 h 220"/>
              <a:gd name="T98" fmla="*/ 120 w 396"/>
              <a:gd name="T99" fmla="*/ 76 h 220"/>
              <a:gd name="T100" fmla="*/ 140 w 396"/>
              <a:gd name="T101" fmla="*/ 92 h 220"/>
              <a:gd name="T102" fmla="*/ 160 w 396"/>
              <a:gd name="T103" fmla="*/ 104 h 220"/>
              <a:gd name="T104" fmla="*/ 176 w 396"/>
              <a:gd name="T105" fmla="*/ 112 h 220"/>
              <a:gd name="T106" fmla="*/ 188 w 396"/>
              <a:gd name="T107" fmla="*/ 124 h 220"/>
              <a:gd name="T108" fmla="*/ 200 w 396"/>
              <a:gd name="T109" fmla="*/ 128 h 220"/>
              <a:gd name="T110" fmla="*/ 216 w 396"/>
              <a:gd name="T111" fmla="*/ 136 h 220"/>
              <a:gd name="T112" fmla="*/ 244 w 396"/>
              <a:gd name="T113" fmla="*/ 152 h 220"/>
              <a:gd name="T114" fmla="*/ 280 w 396"/>
              <a:gd name="T115" fmla="*/ 164 h 220"/>
              <a:gd name="T116" fmla="*/ 316 w 396"/>
              <a:gd name="T117" fmla="*/ 176 h 220"/>
              <a:gd name="T118" fmla="*/ 316 w 396"/>
              <a:gd name="T119" fmla="*/ 176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6" h="220">
                <a:moveTo>
                  <a:pt x="316" y="176"/>
                </a:moveTo>
                <a:lnTo>
                  <a:pt x="332" y="180"/>
                </a:lnTo>
                <a:lnTo>
                  <a:pt x="348" y="188"/>
                </a:lnTo>
                <a:lnTo>
                  <a:pt x="364" y="192"/>
                </a:lnTo>
                <a:lnTo>
                  <a:pt x="376" y="196"/>
                </a:lnTo>
                <a:lnTo>
                  <a:pt x="384" y="196"/>
                </a:lnTo>
                <a:lnTo>
                  <a:pt x="388" y="200"/>
                </a:lnTo>
                <a:lnTo>
                  <a:pt x="392" y="204"/>
                </a:lnTo>
                <a:lnTo>
                  <a:pt x="396" y="204"/>
                </a:lnTo>
                <a:lnTo>
                  <a:pt x="392" y="208"/>
                </a:lnTo>
                <a:lnTo>
                  <a:pt x="392" y="212"/>
                </a:lnTo>
                <a:lnTo>
                  <a:pt x="384" y="216"/>
                </a:lnTo>
                <a:lnTo>
                  <a:pt x="380" y="216"/>
                </a:lnTo>
                <a:lnTo>
                  <a:pt x="376" y="216"/>
                </a:lnTo>
                <a:lnTo>
                  <a:pt x="368" y="216"/>
                </a:lnTo>
                <a:lnTo>
                  <a:pt x="360" y="216"/>
                </a:lnTo>
                <a:lnTo>
                  <a:pt x="348" y="220"/>
                </a:lnTo>
                <a:lnTo>
                  <a:pt x="340" y="220"/>
                </a:lnTo>
                <a:lnTo>
                  <a:pt x="324" y="220"/>
                </a:lnTo>
                <a:lnTo>
                  <a:pt x="312" y="220"/>
                </a:lnTo>
                <a:lnTo>
                  <a:pt x="296" y="220"/>
                </a:lnTo>
                <a:lnTo>
                  <a:pt x="280" y="220"/>
                </a:lnTo>
                <a:lnTo>
                  <a:pt x="264" y="216"/>
                </a:lnTo>
                <a:lnTo>
                  <a:pt x="252" y="216"/>
                </a:lnTo>
                <a:lnTo>
                  <a:pt x="240" y="216"/>
                </a:lnTo>
                <a:lnTo>
                  <a:pt x="228" y="212"/>
                </a:lnTo>
                <a:lnTo>
                  <a:pt x="220" y="212"/>
                </a:lnTo>
                <a:lnTo>
                  <a:pt x="212" y="208"/>
                </a:lnTo>
                <a:lnTo>
                  <a:pt x="208" y="208"/>
                </a:lnTo>
                <a:lnTo>
                  <a:pt x="204" y="204"/>
                </a:lnTo>
                <a:lnTo>
                  <a:pt x="200" y="204"/>
                </a:lnTo>
                <a:lnTo>
                  <a:pt x="192" y="196"/>
                </a:lnTo>
                <a:lnTo>
                  <a:pt x="184" y="192"/>
                </a:lnTo>
                <a:lnTo>
                  <a:pt x="176" y="184"/>
                </a:lnTo>
                <a:lnTo>
                  <a:pt x="168" y="176"/>
                </a:lnTo>
                <a:lnTo>
                  <a:pt x="156" y="168"/>
                </a:lnTo>
                <a:lnTo>
                  <a:pt x="144" y="156"/>
                </a:lnTo>
                <a:lnTo>
                  <a:pt x="132" y="144"/>
                </a:lnTo>
                <a:lnTo>
                  <a:pt x="116" y="128"/>
                </a:lnTo>
                <a:lnTo>
                  <a:pt x="100" y="116"/>
                </a:lnTo>
                <a:lnTo>
                  <a:pt x="80" y="100"/>
                </a:lnTo>
                <a:lnTo>
                  <a:pt x="64" y="80"/>
                </a:lnTo>
                <a:lnTo>
                  <a:pt x="44" y="60"/>
                </a:lnTo>
                <a:lnTo>
                  <a:pt x="20" y="40"/>
                </a:lnTo>
                <a:lnTo>
                  <a:pt x="0" y="20"/>
                </a:lnTo>
                <a:lnTo>
                  <a:pt x="16" y="0"/>
                </a:lnTo>
                <a:lnTo>
                  <a:pt x="44" y="24"/>
                </a:lnTo>
                <a:lnTo>
                  <a:pt x="72" y="44"/>
                </a:lnTo>
                <a:lnTo>
                  <a:pt x="100" y="60"/>
                </a:lnTo>
                <a:lnTo>
                  <a:pt x="120" y="76"/>
                </a:lnTo>
                <a:lnTo>
                  <a:pt x="140" y="92"/>
                </a:lnTo>
                <a:lnTo>
                  <a:pt x="160" y="104"/>
                </a:lnTo>
                <a:lnTo>
                  <a:pt x="176" y="112"/>
                </a:lnTo>
                <a:lnTo>
                  <a:pt x="188" y="124"/>
                </a:lnTo>
                <a:lnTo>
                  <a:pt x="200" y="128"/>
                </a:lnTo>
                <a:lnTo>
                  <a:pt x="216" y="136"/>
                </a:lnTo>
                <a:lnTo>
                  <a:pt x="244" y="152"/>
                </a:lnTo>
                <a:lnTo>
                  <a:pt x="280" y="164"/>
                </a:lnTo>
                <a:lnTo>
                  <a:pt x="316" y="176"/>
                </a:lnTo>
                <a:lnTo>
                  <a:pt x="316" y="1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9" name="Freeform 360">
            <a:extLst>
              <a:ext uri="{FF2B5EF4-FFF2-40B4-BE49-F238E27FC236}">
                <a16:creationId xmlns:a16="http://schemas.microsoft.com/office/drawing/2014/main" xmlns="" id="{88960544-8BCC-4506-9328-77D5BD6372D8}"/>
              </a:ext>
            </a:extLst>
          </p:cNvPr>
          <p:cNvSpPr>
            <a:spLocks/>
          </p:cNvSpPr>
          <p:nvPr/>
        </p:nvSpPr>
        <p:spPr bwMode="auto">
          <a:xfrm>
            <a:off x="9362044" y="4858734"/>
            <a:ext cx="329746" cy="1723502"/>
          </a:xfrm>
          <a:custGeom>
            <a:avLst/>
            <a:gdLst>
              <a:gd name="T0" fmla="*/ 80 w 80"/>
              <a:gd name="T1" fmla="*/ 40 h 336"/>
              <a:gd name="T2" fmla="*/ 76 w 80"/>
              <a:gd name="T3" fmla="*/ 56 h 336"/>
              <a:gd name="T4" fmla="*/ 76 w 80"/>
              <a:gd name="T5" fmla="*/ 84 h 336"/>
              <a:gd name="T6" fmla="*/ 72 w 80"/>
              <a:gd name="T7" fmla="*/ 120 h 336"/>
              <a:gd name="T8" fmla="*/ 72 w 80"/>
              <a:gd name="T9" fmla="*/ 168 h 336"/>
              <a:gd name="T10" fmla="*/ 72 w 80"/>
              <a:gd name="T11" fmla="*/ 204 h 336"/>
              <a:gd name="T12" fmla="*/ 76 w 80"/>
              <a:gd name="T13" fmla="*/ 236 h 336"/>
              <a:gd name="T14" fmla="*/ 76 w 80"/>
              <a:gd name="T15" fmla="*/ 252 h 336"/>
              <a:gd name="T16" fmla="*/ 76 w 80"/>
              <a:gd name="T17" fmla="*/ 268 h 336"/>
              <a:gd name="T18" fmla="*/ 76 w 80"/>
              <a:gd name="T19" fmla="*/ 292 h 336"/>
              <a:gd name="T20" fmla="*/ 68 w 80"/>
              <a:gd name="T21" fmla="*/ 320 h 336"/>
              <a:gd name="T22" fmla="*/ 60 w 80"/>
              <a:gd name="T23" fmla="*/ 336 h 336"/>
              <a:gd name="T24" fmla="*/ 52 w 80"/>
              <a:gd name="T25" fmla="*/ 336 h 336"/>
              <a:gd name="T26" fmla="*/ 40 w 80"/>
              <a:gd name="T27" fmla="*/ 332 h 336"/>
              <a:gd name="T28" fmla="*/ 28 w 80"/>
              <a:gd name="T29" fmla="*/ 320 h 336"/>
              <a:gd name="T30" fmla="*/ 20 w 80"/>
              <a:gd name="T31" fmla="*/ 304 h 336"/>
              <a:gd name="T32" fmla="*/ 16 w 80"/>
              <a:gd name="T33" fmla="*/ 288 h 336"/>
              <a:gd name="T34" fmla="*/ 12 w 80"/>
              <a:gd name="T35" fmla="*/ 272 h 336"/>
              <a:gd name="T36" fmla="*/ 16 w 80"/>
              <a:gd name="T37" fmla="*/ 244 h 336"/>
              <a:gd name="T38" fmla="*/ 20 w 80"/>
              <a:gd name="T39" fmla="*/ 200 h 336"/>
              <a:gd name="T40" fmla="*/ 20 w 80"/>
              <a:gd name="T41" fmla="*/ 140 h 336"/>
              <a:gd name="T42" fmla="*/ 20 w 80"/>
              <a:gd name="T43" fmla="*/ 112 h 336"/>
              <a:gd name="T44" fmla="*/ 16 w 80"/>
              <a:gd name="T45" fmla="*/ 88 h 336"/>
              <a:gd name="T46" fmla="*/ 12 w 80"/>
              <a:gd name="T47" fmla="*/ 68 h 336"/>
              <a:gd name="T48" fmla="*/ 12 w 80"/>
              <a:gd name="T49" fmla="*/ 56 h 336"/>
              <a:gd name="T50" fmla="*/ 8 w 80"/>
              <a:gd name="T51" fmla="*/ 36 h 336"/>
              <a:gd name="T52" fmla="*/ 4 w 80"/>
              <a:gd name="T53" fmla="*/ 24 h 336"/>
              <a:gd name="T54" fmla="*/ 0 w 80"/>
              <a:gd name="T55" fmla="*/ 16 h 336"/>
              <a:gd name="T56" fmla="*/ 0 w 80"/>
              <a:gd name="T57" fmla="*/ 4 h 336"/>
              <a:gd name="T58" fmla="*/ 8 w 80"/>
              <a:gd name="T59" fmla="*/ 0 h 336"/>
              <a:gd name="T60" fmla="*/ 24 w 80"/>
              <a:gd name="T61" fmla="*/ 0 h 336"/>
              <a:gd name="T62" fmla="*/ 48 w 80"/>
              <a:gd name="T63" fmla="*/ 4 h 336"/>
              <a:gd name="T64" fmla="*/ 68 w 80"/>
              <a:gd name="T65" fmla="*/ 8 h 336"/>
              <a:gd name="T66" fmla="*/ 76 w 80"/>
              <a:gd name="T67" fmla="*/ 16 h 336"/>
              <a:gd name="T68" fmla="*/ 80 w 80"/>
              <a:gd name="T69" fmla="*/ 28 h 336"/>
              <a:gd name="T70" fmla="*/ 80 w 80"/>
              <a:gd name="T71" fmla="*/ 36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0" h="336">
                <a:moveTo>
                  <a:pt x="80" y="36"/>
                </a:moveTo>
                <a:lnTo>
                  <a:pt x="80" y="40"/>
                </a:lnTo>
                <a:lnTo>
                  <a:pt x="76" y="44"/>
                </a:lnTo>
                <a:lnTo>
                  <a:pt x="76" y="56"/>
                </a:lnTo>
                <a:lnTo>
                  <a:pt x="76" y="68"/>
                </a:lnTo>
                <a:lnTo>
                  <a:pt x="76" y="84"/>
                </a:lnTo>
                <a:lnTo>
                  <a:pt x="72" y="100"/>
                </a:lnTo>
                <a:lnTo>
                  <a:pt x="72" y="120"/>
                </a:lnTo>
                <a:lnTo>
                  <a:pt x="72" y="144"/>
                </a:lnTo>
                <a:lnTo>
                  <a:pt x="72" y="168"/>
                </a:lnTo>
                <a:lnTo>
                  <a:pt x="72" y="188"/>
                </a:lnTo>
                <a:lnTo>
                  <a:pt x="72" y="204"/>
                </a:lnTo>
                <a:lnTo>
                  <a:pt x="72" y="220"/>
                </a:lnTo>
                <a:lnTo>
                  <a:pt x="76" y="236"/>
                </a:lnTo>
                <a:lnTo>
                  <a:pt x="76" y="244"/>
                </a:lnTo>
                <a:lnTo>
                  <a:pt x="76" y="252"/>
                </a:lnTo>
                <a:lnTo>
                  <a:pt x="76" y="256"/>
                </a:lnTo>
                <a:lnTo>
                  <a:pt x="76" y="268"/>
                </a:lnTo>
                <a:lnTo>
                  <a:pt x="76" y="280"/>
                </a:lnTo>
                <a:lnTo>
                  <a:pt x="76" y="292"/>
                </a:lnTo>
                <a:lnTo>
                  <a:pt x="72" y="304"/>
                </a:lnTo>
                <a:lnTo>
                  <a:pt x="68" y="320"/>
                </a:lnTo>
                <a:lnTo>
                  <a:pt x="64" y="328"/>
                </a:lnTo>
                <a:lnTo>
                  <a:pt x="60" y="336"/>
                </a:lnTo>
                <a:lnTo>
                  <a:pt x="56" y="336"/>
                </a:lnTo>
                <a:lnTo>
                  <a:pt x="52" y="336"/>
                </a:lnTo>
                <a:lnTo>
                  <a:pt x="48" y="336"/>
                </a:lnTo>
                <a:lnTo>
                  <a:pt x="40" y="332"/>
                </a:lnTo>
                <a:lnTo>
                  <a:pt x="36" y="324"/>
                </a:lnTo>
                <a:lnTo>
                  <a:pt x="28" y="320"/>
                </a:lnTo>
                <a:lnTo>
                  <a:pt x="24" y="308"/>
                </a:lnTo>
                <a:lnTo>
                  <a:pt x="20" y="304"/>
                </a:lnTo>
                <a:lnTo>
                  <a:pt x="16" y="296"/>
                </a:lnTo>
                <a:lnTo>
                  <a:pt x="16" y="288"/>
                </a:lnTo>
                <a:lnTo>
                  <a:pt x="12" y="284"/>
                </a:lnTo>
                <a:lnTo>
                  <a:pt x="12" y="272"/>
                </a:lnTo>
                <a:lnTo>
                  <a:pt x="16" y="260"/>
                </a:lnTo>
                <a:lnTo>
                  <a:pt x="16" y="244"/>
                </a:lnTo>
                <a:lnTo>
                  <a:pt x="20" y="224"/>
                </a:lnTo>
                <a:lnTo>
                  <a:pt x="20" y="200"/>
                </a:lnTo>
                <a:lnTo>
                  <a:pt x="20" y="172"/>
                </a:lnTo>
                <a:lnTo>
                  <a:pt x="20" y="140"/>
                </a:lnTo>
                <a:lnTo>
                  <a:pt x="20" y="128"/>
                </a:lnTo>
                <a:lnTo>
                  <a:pt x="20" y="112"/>
                </a:lnTo>
                <a:lnTo>
                  <a:pt x="16" y="100"/>
                </a:lnTo>
                <a:lnTo>
                  <a:pt x="16" y="88"/>
                </a:lnTo>
                <a:lnTo>
                  <a:pt x="16" y="76"/>
                </a:lnTo>
                <a:lnTo>
                  <a:pt x="12" y="68"/>
                </a:lnTo>
                <a:lnTo>
                  <a:pt x="12" y="60"/>
                </a:lnTo>
                <a:lnTo>
                  <a:pt x="12" y="56"/>
                </a:lnTo>
                <a:lnTo>
                  <a:pt x="8" y="44"/>
                </a:lnTo>
                <a:lnTo>
                  <a:pt x="8" y="36"/>
                </a:lnTo>
                <a:lnTo>
                  <a:pt x="4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8" y="4"/>
                </a:lnTo>
                <a:lnTo>
                  <a:pt x="56" y="4"/>
                </a:lnTo>
                <a:lnTo>
                  <a:pt x="68" y="8"/>
                </a:lnTo>
                <a:lnTo>
                  <a:pt x="72" y="12"/>
                </a:lnTo>
                <a:lnTo>
                  <a:pt x="76" y="16"/>
                </a:lnTo>
                <a:lnTo>
                  <a:pt x="80" y="24"/>
                </a:lnTo>
                <a:lnTo>
                  <a:pt x="80" y="28"/>
                </a:lnTo>
                <a:lnTo>
                  <a:pt x="80" y="36"/>
                </a:lnTo>
                <a:lnTo>
                  <a:pt x="80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247">
            <a:extLst>
              <a:ext uri="{FF2B5EF4-FFF2-40B4-BE49-F238E27FC236}">
                <a16:creationId xmlns:a16="http://schemas.microsoft.com/office/drawing/2014/main" xmlns="" id="{18A82AF5-5FA7-45C9-ACB6-E7D370A054A0}"/>
              </a:ext>
            </a:extLst>
          </p:cNvPr>
          <p:cNvSpPr>
            <a:spLocks/>
          </p:cNvSpPr>
          <p:nvPr/>
        </p:nvSpPr>
        <p:spPr bwMode="auto">
          <a:xfrm>
            <a:off x="1482024" y="1455126"/>
            <a:ext cx="837313" cy="1067634"/>
          </a:xfrm>
          <a:custGeom>
            <a:avLst/>
            <a:gdLst>
              <a:gd name="T0" fmla="*/ 236 w 240"/>
              <a:gd name="T1" fmla="*/ 176 h 212"/>
              <a:gd name="T2" fmla="*/ 236 w 240"/>
              <a:gd name="T3" fmla="*/ 184 h 212"/>
              <a:gd name="T4" fmla="*/ 240 w 240"/>
              <a:gd name="T5" fmla="*/ 192 h 212"/>
              <a:gd name="T6" fmla="*/ 236 w 240"/>
              <a:gd name="T7" fmla="*/ 196 h 212"/>
              <a:gd name="T8" fmla="*/ 236 w 240"/>
              <a:gd name="T9" fmla="*/ 200 h 212"/>
              <a:gd name="T10" fmla="*/ 232 w 240"/>
              <a:gd name="T11" fmla="*/ 208 h 212"/>
              <a:gd name="T12" fmla="*/ 228 w 240"/>
              <a:gd name="T13" fmla="*/ 208 h 212"/>
              <a:gd name="T14" fmla="*/ 220 w 240"/>
              <a:gd name="T15" fmla="*/ 212 h 212"/>
              <a:gd name="T16" fmla="*/ 216 w 240"/>
              <a:gd name="T17" fmla="*/ 212 h 212"/>
              <a:gd name="T18" fmla="*/ 212 w 240"/>
              <a:gd name="T19" fmla="*/ 212 h 212"/>
              <a:gd name="T20" fmla="*/ 208 w 240"/>
              <a:gd name="T21" fmla="*/ 208 h 212"/>
              <a:gd name="T22" fmla="*/ 200 w 240"/>
              <a:gd name="T23" fmla="*/ 204 h 212"/>
              <a:gd name="T24" fmla="*/ 196 w 240"/>
              <a:gd name="T25" fmla="*/ 200 h 212"/>
              <a:gd name="T26" fmla="*/ 188 w 240"/>
              <a:gd name="T27" fmla="*/ 196 h 212"/>
              <a:gd name="T28" fmla="*/ 180 w 240"/>
              <a:gd name="T29" fmla="*/ 188 h 212"/>
              <a:gd name="T30" fmla="*/ 172 w 240"/>
              <a:gd name="T31" fmla="*/ 180 h 212"/>
              <a:gd name="T32" fmla="*/ 164 w 240"/>
              <a:gd name="T33" fmla="*/ 172 h 212"/>
              <a:gd name="T34" fmla="*/ 144 w 240"/>
              <a:gd name="T35" fmla="*/ 148 h 212"/>
              <a:gd name="T36" fmla="*/ 120 w 240"/>
              <a:gd name="T37" fmla="*/ 124 h 212"/>
              <a:gd name="T38" fmla="*/ 92 w 240"/>
              <a:gd name="T39" fmla="*/ 100 h 212"/>
              <a:gd name="T40" fmla="*/ 64 w 240"/>
              <a:gd name="T41" fmla="*/ 72 h 212"/>
              <a:gd name="T42" fmla="*/ 48 w 240"/>
              <a:gd name="T43" fmla="*/ 60 h 212"/>
              <a:gd name="T44" fmla="*/ 36 w 240"/>
              <a:gd name="T45" fmla="*/ 48 h 212"/>
              <a:gd name="T46" fmla="*/ 24 w 240"/>
              <a:gd name="T47" fmla="*/ 36 h 212"/>
              <a:gd name="T48" fmla="*/ 16 w 240"/>
              <a:gd name="T49" fmla="*/ 28 h 212"/>
              <a:gd name="T50" fmla="*/ 8 w 240"/>
              <a:gd name="T51" fmla="*/ 20 h 212"/>
              <a:gd name="T52" fmla="*/ 4 w 240"/>
              <a:gd name="T53" fmla="*/ 12 h 212"/>
              <a:gd name="T54" fmla="*/ 0 w 240"/>
              <a:gd name="T55" fmla="*/ 8 h 212"/>
              <a:gd name="T56" fmla="*/ 0 w 240"/>
              <a:gd name="T57" fmla="*/ 4 h 212"/>
              <a:gd name="T58" fmla="*/ 0 w 240"/>
              <a:gd name="T59" fmla="*/ 4 h 212"/>
              <a:gd name="T60" fmla="*/ 4 w 240"/>
              <a:gd name="T61" fmla="*/ 0 h 212"/>
              <a:gd name="T62" fmla="*/ 8 w 240"/>
              <a:gd name="T63" fmla="*/ 0 h 212"/>
              <a:gd name="T64" fmla="*/ 16 w 240"/>
              <a:gd name="T65" fmla="*/ 4 h 212"/>
              <a:gd name="T66" fmla="*/ 20 w 240"/>
              <a:gd name="T67" fmla="*/ 4 h 212"/>
              <a:gd name="T68" fmla="*/ 28 w 240"/>
              <a:gd name="T69" fmla="*/ 4 h 212"/>
              <a:gd name="T70" fmla="*/ 44 w 240"/>
              <a:gd name="T71" fmla="*/ 12 h 212"/>
              <a:gd name="T72" fmla="*/ 64 w 240"/>
              <a:gd name="T73" fmla="*/ 20 h 212"/>
              <a:gd name="T74" fmla="*/ 92 w 240"/>
              <a:gd name="T75" fmla="*/ 36 h 212"/>
              <a:gd name="T76" fmla="*/ 104 w 240"/>
              <a:gd name="T77" fmla="*/ 44 h 212"/>
              <a:gd name="T78" fmla="*/ 120 w 240"/>
              <a:gd name="T79" fmla="*/ 52 h 212"/>
              <a:gd name="T80" fmla="*/ 144 w 240"/>
              <a:gd name="T81" fmla="*/ 72 h 212"/>
              <a:gd name="T82" fmla="*/ 168 w 240"/>
              <a:gd name="T83" fmla="*/ 92 h 212"/>
              <a:gd name="T84" fmla="*/ 180 w 240"/>
              <a:gd name="T85" fmla="*/ 100 h 212"/>
              <a:gd name="T86" fmla="*/ 188 w 240"/>
              <a:gd name="T87" fmla="*/ 108 h 212"/>
              <a:gd name="T88" fmla="*/ 196 w 240"/>
              <a:gd name="T89" fmla="*/ 116 h 212"/>
              <a:gd name="T90" fmla="*/ 204 w 240"/>
              <a:gd name="T91" fmla="*/ 124 h 212"/>
              <a:gd name="T92" fmla="*/ 216 w 240"/>
              <a:gd name="T93" fmla="*/ 140 h 212"/>
              <a:gd name="T94" fmla="*/ 224 w 240"/>
              <a:gd name="T95" fmla="*/ 152 h 212"/>
              <a:gd name="T96" fmla="*/ 232 w 240"/>
              <a:gd name="T97" fmla="*/ 164 h 212"/>
              <a:gd name="T98" fmla="*/ 236 w 240"/>
              <a:gd name="T99" fmla="*/ 176 h 212"/>
              <a:gd name="T100" fmla="*/ 236 w 240"/>
              <a:gd name="T101" fmla="*/ 176 h 2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240" h="212">
                <a:moveTo>
                  <a:pt x="236" y="176"/>
                </a:moveTo>
                <a:lnTo>
                  <a:pt x="236" y="184"/>
                </a:lnTo>
                <a:lnTo>
                  <a:pt x="240" y="192"/>
                </a:lnTo>
                <a:lnTo>
                  <a:pt x="236" y="196"/>
                </a:lnTo>
                <a:lnTo>
                  <a:pt x="236" y="200"/>
                </a:lnTo>
                <a:lnTo>
                  <a:pt x="232" y="208"/>
                </a:lnTo>
                <a:lnTo>
                  <a:pt x="228" y="208"/>
                </a:lnTo>
                <a:lnTo>
                  <a:pt x="220" y="212"/>
                </a:lnTo>
                <a:lnTo>
                  <a:pt x="216" y="212"/>
                </a:lnTo>
                <a:lnTo>
                  <a:pt x="212" y="212"/>
                </a:lnTo>
                <a:lnTo>
                  <a:pt x="208" y="208"/>
                </a:lnTo>
                <a:lnTo>
                  <a:pt x="200" y="204"/>
                </a:lnTo>
                <a:lnTo>
                  <a:pt x="196" y="200"/>
                </a:lnTo>
                <a:lnTo>
                  <a:pt x="188" y="196"/>
                </a:lnTo>
                <a:lnTo>
                  <a:pt x="180" y="188"/>
                </a:lnTo>
                <a:lnTo>
                  <a:pt x="172" y="180"/>
                </a:lnTo>
                <a:lnTo>
                  <a:pt x="164" y="172"/>
                </a:lnTo>
                <a:lnTo>
                  <a:pt x="144" y="148"/>
                </a:lnTo>
                <a:lnTo>
                  <a:pt x="120" y="124"/>
                </a:lnTo>
                <a:lnTo>
                  <a:pt x="92" y="100"/>
                </a:lnTo>
                <a:lnTo>
                  <a:pt x="64" y="72"/>
                </a:lnTo>
                <a:lnTo>
                  <a:pt x="48" y="60"/>
                </a:lnTo>
                <a:lnTo>
                  <a:pt x="36" y="48"/>
                </a:lnTo>
                <a:lnTo>
                  <a:pt x="24" y="36"/>
                </a:lnTo>
                <a:lnTo>
                  <a:pt x="16" y="28"/>
                </a:lnTo>
                <a:lnTo>
                  <a:pt x="8" y="20"/>
                </a:lnTo>
                <a:lnTo>
                  <a:pt x="4" y="12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6" y="4"/>
                </a:lnTo>
                <a:lnTo>
                  <a:pt x="20" y="4"/>
                </a:lnTo>
                <a:lnTo>
                  <a:pt x="28" y="4"/>
                </a:lnTo>
                <a:lnTo>
                  <a:pt x="44" y="12"/>
                </a:lnTo>
                <a:lnTo>
                  <a:pt x="64" y="20"/>
                </a:lnTo>
                <a:lnTo>
                  <a:pt x="92" y="36"/>
                </a:lnTo>
                <a:lnTo>
                  <a:pt x="104" y="44"/>
                </a:lnTo>
                <a:lnTo>
                  <a:pt x="120" y="52"/>
                </a:lnTo>
                <a:lnTo>
                  <a:pt x="144" y="72"/>
                </a:lnTo>
                <a:lnTo>
                  <a:pt x="168" y="92"/>
                </a:lnTo>
                <a:lnTo>
                  <a:pt x="180" y="100"/>
                </a:lnTo>
                <a:lnTo>
                  <a:pt x="188" y="108"/>
                </a:lnTo>
                <a:lnTo>
                  <a:pt x="196" y="116"/>
                </a:lnTo>
                <a:lnTo>
                  <a:pt x="204" y="124"/>
                </a:lnTo>
                <a:lnTo>
                  <a:pt x="216" y="140"/>
                </a:lnTo>
                <a:lnTo>
                  <a:pt x="224" y="152"/>
                </a:lnTo>
                <a:lnTo>
                  <a:pt x="232" y="164"/>
                </a:lnTo>
                <a:lnTo>
                  <a:pt x="236" y="176"/>
                </a:lnTo>
                <a:lnTo>
                  <a:pt x="236" y="1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248">
            <a:extLst>
              <a:ext uri="{FF2B5EF4-FFF2-40B4-BE49-F238E27FC236}">
                <a16:creationId xmlns:a16="http://schemas.microsoft.com/office/drawing/2014/main" xmlns="" id="{92330AAB-C2DA-4BE0-97B5-FF4A90128DBA}"/>
              </a:ext>
            </a:extLst>
          </p:cNvPr>
          <p:cNvSpPr>
            <a:spLocks/>
          </p:cNvSpPr>
          <p:nvPr/>
        </p:nvSpPr>
        <p:spPr bwMode="auto">
          <a:xfrm>
            <a:off x="2361203" y="1797575"/>
            <a:ext cx="362836" cy="423025"/>
          </a:xfrm>
          <a:custGeom>
            <a:avLst/>
            <a:gdLst>
              <a:gd name="T0" fmla="*/ 0 w 104"/>
              <a:gd name="T1" fmla="*/ 12 h 84"/>
              <a:gd name="T2" fmla="*/ 0 w 104"/>
              <a:gd name="T3" fmla="*/ 8 h 84"/>
              <a:gd name="T4" fmla="*/ 4 w 104"/>
              <a:gd name="T5" fmla="*/ 4 h 84"/>
              <a:gd name="T6" fmla="*/ 12 w 104"/>
              <a:gd name="T7" fmla="*/ 4 h 84"/>
              <a:gd name="T8" fmla="*/ 20 w 104"/>
              <a:gd name="T9" fmla="*/ 0 h 84"/>
              <a:gd name="T10" fmla="*/ 44 w 104"/>
              <a:gd name="T11" fmla="*/ 4 h 84"/>
              <a:gd name="T12" fmla="*/ 64 w 104"/>
              <a:gd name="T13" fmla="*/ 8 h 84"/>
              <a:gd name="T14" fmla="*/ 76 w 104"/>
              <a:gd name="T15" fmla="*/ 12 h 84"/>
              <a:gd name="T16" fmla="*/ 84 w 104"/>
              <a:gd name="T17" fmla="*/ 20 h 84"/>
              <a:gd name="T18" fmla="*/ 92 w 104"/>
              <a:gd name="T19" fmla="*/ 24 h 84"/>
              <a:gd name="T20" fmla="*/ 100 w 104"/>
              <a:gd name="T21" fmla="*/ 32 h 84"/>
              <a:gd name="T22" fmla="*/ 104 w 104"/>
              <a:gd name="T23" fmla="*/ 40 h 84"/>
              <a:gd name="T24" fmla="*/ 104 w 104"/>
              <a:gd name="T25" fmla="*/ 48 h 84"/>
              <a:gd name="T26" fmla="*/ 104 w 104"/>
              <a:gd name="T27" fmla="*/ 60 h 84"/>
              <a:gd name="T28" fmla="*/ 100 w 104"/>
              <a:gd name="T29" fmla="*/ 68 h 84"/>
              <a:gd name="T30" fmla="*/ 96 w 104"/>
              <a:gd name="T31" fmla="*/ 76 h 84"/>
              <a:gd name="T32" fmla="*/ 92 w 104"/>
              <a:gd name="T33" fmla="*/ 80 h 84"/>
              <a:gd name="T34" fmla="*/ 84 w 104"/>
              <a:gd name="T35" fmla="*/ 84 h 84"/>
              <a:gd name="T36" fmla="*/ 76 w 104"/>
              <a:gd name="T37" fmla="*/ 84 h 84"/>
              <a:gd name="T38" fmla="*/ 72 w 104"/>
              <a:gd name="T39" fmla="*/ 84 h 84"/>
              <a:gd name="T40" fmla="*/ 68 w 104"/>
              <a:gd name="T41" fmla="*/ 84 h 84"/>
              <a:gd name="T42" fmla="*/ 64 w 104"/>
              <a:gd name="T43" fmla="*/ 80 h 84"/>
              <a:gd name="T44" fmla="*/ 60 w 104"/>
              <a:gd name="T45" fmla="*/ 76 h 84"/>
              <a:gd name="T46" fmla="*/ 52 w 104"/>
              <a:gd name="T47" fmla="*/ 72 h 84"/>
              <a:gd name="T48" fmla="*/ 44 w 104"/>
              <a:gd name="T49" fmla="*/ 64 h 84"/>
              <a:gd name="T50" fmla="*/ 40 w 104"/>
              <a:gd name="T51" fmla="*/ 60 h 84"/>
              <a:gd name="T52" fmla="*/ 32 w 104"/>
              <a:gd name="T53" fmla="*/ 52 h 84"/>
              <a:gd name="T54" fmla="*/ 24 w 104"/>
              <a:gd name="T55" fmla="*/ 44 h 84"/>
              <a:gd name="T56" fmla="*/ 16 w 104"/>
              <a:gd name="T57" fmla="*/ 36 h 84"/>
              <a:gd name="T58" fmla="*/ 8 w 104"/>
              <a:gd name="T59" fmla="*/ 28 h 84"/>
              <a:gd name="T60" fmla="*/ 4 w 104"/>
              <a:gd name="T61" fmla="*/ 24 h 84"/>
              <a:gd name="T62" fmla="*/ 0 w 104"/>
              <a:gd name="T63" fmla="*/ 20 h 84"/>
              <a:gd name="T64" fmla="*/ 0 w 104"/>
              <a:gd name="T65" fmla="*/ 16 h 84"/>
              <a:gd name="T66" fmla="*/ 0 w 104"/>
              <a:gd name="T67" fmla="*/ 12 h 84"/>
              <a:gd name="T68" fmla="*/ 0 w 104"/>
              <a:gd name="T69" fmla="*/ 12 h 84"/>
              <a:gd name="T70" fmla="*/ 0 w 104"/>
              <a:gd name="T71" fmla="*/ 12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4" h="84">
                <a:moveTo>
                  <a:pt x="0" y="12"/>
                </a:moveTo>
                <a:lnTo>
                  <a:pt x="0" y="8"/>
                </a:lnTo>
                <a:lnTo>
                  <a:pt x="4" y="4"/>
                </a:lnTo>
                <a:lnTo>
                  <a:pt x="12" y="4"/>
                </a:lnTo>
                <a:lnTo>
                  <a:pt x="20" y="0"/>
                </a:lnTo>
                <a:lnTo>
                  <a:pt x="44" y="4"/>
                </a:lnTo>
                <a:lnTo>
                  <a:pt x="64" y="8"/>
                </a:lnTo>
                <a:lnTo>
                  <a:pt x="76" y="12"/>
                </a:lnTo>
                <a:lnTo>
                  <a:pt x="84" y="20"/>
                </a:lnTo>
                <a:lnTo>
                  <a:pt x="92" y="24"/>
                </a:lnTo>
                <a:lnTo>
                  <a:pt x="100" y="32"/>
                </a:lnTo>
                <a:lnTo>
                  <a:pt x="104" y="40"/>
                </a:lnTo>
                <a:lnTo>
                  <a:pt x="104" y="48"/>
                </a:lnTo>
                <a:lnTo>
                  <a:pt x="104" y="60"/>
                </a:lnTo>
                <a:lnTo>
                  <a:pt x="100" y="68"/>
                </a:lnTo>
                <a:lnTo>
                  <a:pt x="96" y="76"/>
                </a:lnTo>
                <a:lnTo>
                  <a:pt x="92" y="80"/>
                </a:lnTo>
                <a:lnTo>
                  <a:pt x="84" y="84"/>
                </a:lnTo>
                <a:lnTo>
                  <a:pt x="76" y="84"/>
                </a:lnTo>
                <a:lnTo>
                  <a:pt x="72" y="84"/>
                </a:lnTo>
                <a:lnTo>
                  <a:pt x="68" y="84"/>
                </a:lnTo>
                <a:lnTo>
                  <a:pt x="64" y="80"/>
                </a:lnTo>
                <a:lnTo>
                  <a:pt x="60" y="76"/>
                </a:lnTo>
                <a:lnTo>
                  <a:pt x="52" y="72"/>
                </a:lnTo>
                <a:lnTo>
                  <a:pt x="44" y="64"/>
                </a:lnTo>
                <a:lnTo>
                  <a:pt x="40" y="60"/>
                </a:lnTo>
                <a:lnTo>
                  <a:pt x="32" y="52"/>
                </a:lnTo>
                <a:lnTo>
                  <a:pt x="24" y="44"/>
                </a:lnTo>
                <a:lnTo>
                  <a:pt x="16" y="36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12"/>
                </a:lnTo>
                <a:lnTo>
                  <a:pt x="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Freeform 250">
            <a:extLst>
              <a:ext uri="{FF2B5EF4-FFF2-40B4-BE49-F238E27FC236}">
                <a16:creationId xmlns:a16="http://schemas.microsoft.com/office/drawing/2014/main" xmlns="" id="{434F9B7C-2CDA-40CA-BAFB-E4F668987B3A}"/>
              </a:ext>
            </a:extLst>
          </p:cNvPr>
          <p:cNvSpPr>
            <a:spLocks/>
          </p:cNvSpPr>
          <p:nvPr/>
        </p:nvSpPr>
        <p:spPr bwMode="auto">
          <a:xfrm>
            <a:off x="2249561" y="1273830"/>
            <a:ext cx="1493208" cy="382737"/>
          </a:xfrm>
          <a:custGeom>
            <a:avLst/>
            <a:gdLst>
              <a:gd name="T0" fmla="*/ 20 w 428"/>
              <a:gd name="T1" fmla="*/ 72 h 76"/>
              <a:gd name="T2" fmla="*/ 12 w 428"/>
              <a:gd name="T3" fmla="*/ 64 h 76"/>
              <a:gd name="T4" fmla="*/ 4 w 428"/>
              <a:gd name="T5" fmla="*/ 52 h 76"/>
              <a:gd name="T6" fmla="*/ 0 w 428"/>
              <a:gd name="T7" fmla="*/ 44 h 76"/>
              <a:gd name="T8" fmla="*/ 4 w 428"/>
              <a:gd name="T9" fmla="*/ 44 h 76"/>
              <a:gd name="T10" fmla="*/ 12 w 428"/>
              <a:gd name="T11" fmla="*/ 40 h 76"/>
              <a:gd name="T12" fmla="*/ 24 w 428"/>
              <a:gd name="T13" fmla="*/ 40 h 76"/>
              <a:gd name="T14" fmla="*/ 44 w 428"/>
              <a:gd name="T15" fmla="*/ 36 h 76"/>
              <a:gd name="T16" fmla="*/ 68 w 428"/>
              <a:gd name="T17" fmla="*/ 36 h 76"/>
              <a:gd name="T18" fmla="*/ 96 w 428"/>
              <a:gd name="T19" fmla="*/ 32 h 76"/>
              <a:gd name="T20" fmla="*/ 128 w 428"/>
              <a:gd name="T21" fmla="*/ 28 h 76"/>
              <a:gd name="T22" fmla="*/ 164 w 428"/>
              <a:gd name="T23" fmla="*/ 24 h 76"/>
              <a:gd name="T24" fmla="*/ 208 w 428"/>
              <a:gd name="T25" fmla="*/ 20 h 76"/>
              <a:gd name="T26" fmla="*/ 244 w 428"/>
              <a:gd name="T27" fmla="*/ 16 h 76"/>
              <a:gd name="T28" fmla="*/ 276 w 428"/>
              <a:gd name="T29" fmla="*/ 12 h 76"/>
              <a:gd name="T30" fmla="*/ 304 w 428"/>
              <a:gd name="T31" fmla="*/ 8 h 76"/>
              <a:gd name="T32" fmla="*/ 328 w 428"/>
              <a:gd name="T33" fmla="*/ 4 h 76"/>
              <a:gd name="T34" fmla="*/ 348 w 428"/>
              <a:gd name="T35" fmla="*/ 4 h 76"/>
              <a:gd name="T36" fmla="*/ 360 w 428"/>
              <a:gd name="T37" fmla="*/ 0 h 76"/>
              <a:gd name="T38" fmla="*/ 372 w 428"/>
              <a:gd name="T39" fmla="*/ 0 h 76"/>
              <a:gd name="T40" fmla="*/ 380 w 428"/>
              <a:gd name="T41" fmla="*/ 0 h 76"/>
              <a:gd name="T42" fmla="*/ 396 w 428"/>
              <a:gd name="T43" fmla="*/ 4 h 76"/>
              <a:gd name="T44" fmla="*/ 416 w 428"/>
              <a:gd name="T45" fmla="*/ 16 h 76"/>
              <a:gd name="T46" fmla="*/ 428 w 428"/>
              <a:gd name="T47" fmla="*/ 24 h 76"/>
              <a:gd name="T48" fmla="*/ 428 w 428"/>
              <a:gd name="T49" fmla="*/ 36 h 76"/>
              <a:gd name="T50" fmla="*/ 424 w 428"/>
              <a:gd name="T51" fmla="*/ 40 h 76"/>
              <a:gd name="T52" fmla="*/ 412 w 428"/>
              <a:gd name="T53" fmla="*/ 44 h 76"/>
              <a:gd name="T54" fmla="*/ 392 w 428"/>
              <a:gd name="T55" fmla="*/ 48 h 76"/>
              <a:gd name="T56" fmla="*/ 360 w 428"/>
              <a:gd name="T57" fmla="*/ 48 h 76"/>
              <a:gd name="T58" fmla="*/ 316 w 428"/>
              <a:gd name="T59" fmla="*/ 48 h 76"/>
              <a:gd name="T60" fmla="*/ 224 w 428"/>
              <a:gd name="T61" fmla="*/ 52 h 76"/>
              <a:gd name="T62" fmla="*/ 132 w 428"/>
              <a:gd name="T63" fmla="*/ 60 h 76"/>
              <a:gd name="T64" fmla="*/ 88 w 428"/>
              <a:gd name="T65" fmla="*/ 68 h 76"/>
              <a:gd name="T66" fmla="*/ 56 w 428"/>
              <a:gd name="T67" fmla="*/ 72 h 76"/>
              <a:gd name="T68" fmla="*/ 36 w 428"/>
              <a:gd name="T69" fmla="*/ 76 h 76"/>
              <a:gd name="T70" fmla="*/ 24 w 428"/>
              <a:gd name="T71" fmla="*/ 76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28" h="76">
                <a:moveTo>
                  <a:pt x="24" y="76"/>
                </a:moveTo>
                <a:lnTo>
                  <a:pt x="20" y="72"/>
                </a:lnTo>
                <a:lnTo>
                  <a:pt x="16" y="68"/>
                </a:lnTo>
                <a:lnTo>
                  <a:pt x="12" y="64"/>
                </a:lnTo>
                <a:lnTo>
                  <a:pt x="8" y="56"/>
                </a:lnTo>
                <a:lnTo>
                  <a:pt x="4" y="52"/>
                </a:lnTo>
                <a:lnTo>
                  <a:pt x="0" y="48"/>
                </a:lnTo>
                <a:lnTo>
                  <a:pt x="0" y="44"/>
                </a:lnTo>
                <a:lnTo>
                  <a:pt x="4" y="44"/>
                </a:lnTo>
                <a:lnTo>
                  <a:pt x="4" y="44"/>
                </a:lnTo>
                <a:lnTo>
                  <a:pt x="8" y="44"/>
                </a:lnTo>
                <a:lnTo>
                  <a:pt x="12" y="40"/>
                </a:lnTo>
                <a:lnTo>
                  <a:pt x="20" y="40"/>
                </a:lnTo>
                <a:lnTo>
                  <a:pt x="24" y="40"/>
                </a:lnTo>
                <a:lnTo>
                  <a:pt x="36" y="40"/>
                </a:lnTo>
                <a:lnTo>
                  <a:pt x="44" y="36"/>
                </a:lnTo>
                <a:lnTo>
                  <a:pt x="56" y="36"/>
                </a:lnTo>
                <a:lnTo>
                  <a:pt x="68" y="36"/>
                </a:lnTo>
                <a:lnTo>
                  <a:pt x="80" y="32"/>
                </a:lnTo>
                <a:lnTo>
                  <a:pt x="96" y="32"/>
                </a:lnTo>
                <a:lnTo>
                  <a:pt x="112" y="28"/>
                </a:lnTo>
                <a:lnTo>
                  <a:pt x="128" y="28"/>
                </a:lnTo>
                <a:lnTo>
                  <a:pt x="144" y="24"/>
                </a:lnTo>
                <a:lnTo>
                  <a:pt x="164" y="24"/>
                </a:lnTo>
                <a:lnTo>
                  <a:pt x="184" y="20"/>
                </a:lnTo>
                <a:lnTo>
                  <a:pt x="208" y="20"/>
                </a:lnTo>
                <a:lnTo>
                  <a:pt x="228" y="16"/>
                </a:lnTo>
                <a:lnTo>
                  <a:pt x="244" y="16"/>
                </a:lnTo>
                <a:lnTo>
                  <a:pt x="260" y="12"/>
                </a:lnTo>
                <a:lnTo>
                  <a:pt x="276" y="12"/>
                </a:lnTo>
                <a:lnTo>
                  <a:pt x="292" y="8"/>
                </a:lnTo>
                <a:lnTo>
                  <a:pt x="304" y="8"/>
                </a:lnTo>
                <a:lnTo>
                  <a:pt x="320" y="4"/>
                </a:lnTo>
                <a:lnTo>
                  <a:pt x="328" y="4"/>
                </a:lnTo>
                <a:lnTo>
                  <a:pt x="340" y="4"/>
                </a:lnTo>
                <a:lnTo>
                  <a:pt x="348" y="4"/>
                </a:lnTo>
                <a:lnTo>
                  <a:pt x="356" y="4"/>
                </a:lnTo>
                <a:lnTo>
                  <a:pt x="360" y="0"/>
                </a:lnTo>
                <a:lnTo>
                  <a:pt x="368" y="0"/>
                </a:lnTo>
                <a:lnTo>
                  <a:pt x="372" y="0"/>
                </a:lnTo>
                <a:lnTo>
                  <a:pt x="372" y="0"/>
                </a:lnTo>
                <a:lnTo>
                  <a:pt x="380" y="0"/>
                </a:lnTo>
                <a:lnTo>
                  <a:pt x="388" y="4"/>
                </a:lnTo>
                <a:lnTo>
                  <a:pt x="396" y="4"/>
                </a:lnTo>
                <a:lnTo>
                  <a:pt x="404" y="8"/>
                </a:lnTo>
                <a:lnTo>
                  <a:pt x="416" y="16"/>
                </a:lnTo>
                <a:lnTo>
                  <a:pt x="420" y="20"/>
                </a:lnTo>
                <a:lnTo>
                  <a:pt x="428" y="24"/>
                </a:lnTo>
                <a:lnTo>
                  <a:pt x="428" y="32"/>
                </a:lnTo>
                <a:lnTo>
                  <a:pt x="428" y="36"/>
                </a:lnTo>
                <a:lnTo>
                  <a:pt x="428" y="40"/>
                </a:lnTo>
                <a:lnTo>
                  <a:pt x="424" y="40"/>
                </a:lnTo>
                <a:lnTo>
                  <a:pt x="420" y="44"/>
                </a:lnTo>
                <a:lnTo>
                  <a:pt x="412" y="44"/>
                </a:lnTo>
                <a:lnTo>
                  <a:pt x="404" y="44"/>
                </a:lnTo>
                <a:lnTo>
                  <a:pt x="392" y="48"/>
                </a:lnTo>
                <a:lnTo>
                  <a:pt x="376" y="48"/>
                </a:lnTo>
                <a:lnTo>
                  <a:pt x="360" y="48"/>
                </a:lnTo>
                <a:lnTo>
                  <a:pt x="340" y="48"/>
                </a:lnTo>
                <a:lnTo>
                  <a:pt x="316" y="48"/>
                </a:lnTo>
                <a:lnTo>
                  <a:pt x="272" y="48"/>
                </a:lnTo>
                <a:lnTo>
                  <a:pt x="224" y="52"/>
                </a:lnTo>
                <a:lnTo>
                  <a:pt x="176" y="56"/>
                </a:lnTo>
                <a:lnTo>
                  <a:pt x="132" y="60"/>
                </a:lnTo>
                <a:lnTo>
                  <a:pt x="108" y="64"/>
                </a:lnTo>
                <a:lnTo>
                  <a:pt x="88" y="68"/>
                </a:lnTo>
                <a:lnTo>
                  <a:pt x="72" y="72"/>
                </a:lnTo>
                <a:lnTo>
                  <a:pt x="56" y="72"/>
                </a:lnTo>
                <a:lnTo>
                  <a:pt x="44" y="76"/>
                </a:lnTo>
                <a:lnTo>
                  <a:pt x="36" y="76"/>
                </a:lnTo>
                <a:lnTo>
                  <a:pt x="28" y="76"/>
                </a:lnTo>
                <a:lnTo>
                  <a:pt x="24" y="76"/>
                </a:lnTo>
                <a:lnTo>
                  <a:pt x="24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257">
            <a:extLst>
              <a:ext uri="{FF2B5EF4-FFF2-40B4-BE49-F238E27FC236}">
                <a16:creationId xmlns:a16="http://schemas.microsoft.com/office/drawing/2014/main" xmlns="" id="{F202F915-604C-4900-A1F5-813D20ABB95E}"/>
              </a:ext>
            </a:extLst>
          </p:cNvPr>
          <p:cNvSpPr>
            <a:spLocks/>
          </p:cNvSpPr>
          <p:nvPr/>
        </p:nvSpPr>
        <p:spPr bwMode="auto">
          <a:xfrm>
            <a:off x="5546801" y="607010"/>
            <a:ext cx="293060" cy="1168355"/>
          </a:xfrm>
          <a:custGeom>
            <a:avLst/>
            <a:gdLst>
              <a:gd name="T0" fmla="*/ 80 w 84"/>
              <a:gd name="T1" fmla="*/ 36 h 232"/>
              <a:gd name="T2" fmla="*/ 80 w 84"/>
              <a:gd name="T3" fmla="*/ 40 h 232"/>
              <a:gd name="T4" fmla="*/ 80 w 84"/>
              <a:gd name="T5" fmla="*/ 44 h 232"/>
              <a:gd name="T6" fmla="*/ 76 w 84"/>
              <a:gd name="T7" fmla="*/ 48 h 232"/>
              <a:gd name="T8" fmla="*/ 76 w 84"/>
              <a:gd name="T9" fmla="*/ 56 h 232"/>
              <a:gd name="T10" fmla="*/ 76 w 84"/>
              <a:gd name="T11" fmla="*/ 64 h 232"/>
              <a:gd name="T12" fmla="*/ 76 w 84"/>
              <a:gd name="T13" fmla="*/ 72 h 232"/>
              <a:gd name="T14" fmla="*/ 76 w 84"/>
              <a:gd name="T15" fmla="*/ 84 h 232"/>
              <a:gd name="T16" fmla="*/ 76 w 84"/>
              <a:gd name="T17" fmla="*/ 96 h 232"/>
              <a:gd name="T18" fmla="*/ 72 w 84"/>
              <a:gd name="T19" fmla="*/ 108 h 232"/>
              <a:gd name="T20" fmla="*/ 72 w 84"/>
              <a:gd name="T21" fmla="*/ 124 h 232"/>
              <a:gd name="T22" fmla="*/ 72 w 84"/>
              <a:gd name="T23" fmla="*/ 140 h 232"/>
              <a:gd name="T24" fmla="*/ 72 w 84"/>
              <a:gd name="T25" fmla="*/ 156 h 232"/>
              <a:gd name="T26" fmla="*/ 68 w 84"/>
              <a:gd name="T27" fmla="*/ 176 h 232"/>
              <a:gd name="T28" fmla="*/ 68 w 84"/>
              <a:gd name="T29" fmla="*/ 192 h 232"/>
              <a:gd name="T30" fmla="*/ 68 w 84"/>
              <a:gd name="T31" fmla="*/ 232 h 232"/>
              <a:gd name="T32" fmla="*/ 20 w 84"/>
              <a:gd name="T33" fmla="*/ 232 h 232"/>
              <a:gd name="T34" fmla="*/ 20 w 84"/>
              <a:gd name="T35" fmla="*/ 208 h 232"/>
              <a:gd name="T36" fmla="*/ 20 w 84"/>
              <a:gd name="T37" fmla="*/ 184 h 232"/>
              <a:gd name="T38" fmla="*/ 20 w 84"/>
              <a:gd name="T39" fmla="*/ 164 h 232"/>
              <a:gd name="T40" fmla="*/ 20 w 84"/>
              <a:gd name="T41" fmla="*/ 144 h 232"/>
              <a:gd name="T42" fmla="*/ 20 w 84"/>
              <a:gd name="T43" fmla="*/ 124 h 232"/>
              <a:gd name="T44" fmla="*/ 20 w 84"/>
              <a:gd name="T45" fmla="*/ 108 h 232"/>
              <a:gd name="T46" fmla="*/ 20 w 84"/>
              <a:gd name="T47" fmla="*/ 92 h 232"/>
              <a:gd name="T48" fmla="*/ 16 w 84"/>
              <a:gd name="T49" fmla="*/ 76 h 232"/>
              <a:gd name="T50" fmla="*/ 16 w 84"/>
              <a:gd name="T51" fmla="*/ 64 h 232"/>
              <a:gd name="T52" fmla="*/ 16 w 84"/>
              <a:gd name="T53" fmla="*/ 52 h 232"/>
              <a:gd name="T54" fmla="*/ 16 w 84"/>
              <a:gd name="T55" fmla="*/ 44 h 232"/>
              <a:gd name="T56" fmla="*/ 12 w 84"/>
              <a:gd name="T57" fmla="*/ 36 h 232"/>
              <a:gd name="T58" fmla="*/ 12 w 84"/>
              <a:gd name="T59" fmla="*/ 32 h 232"/>
              <a:gd name="T60" fmla="*/ 12 w 84"/>
              <a:gd name="T61" fmla="*/ 24 h 232"/>
              <a:gd name="T62" fmla="*/ 8 w 84"/>
              <a:gd name="T63" fmla="*/ 24 h 232"/>
              <a:gd name="T64" fmla="*/ 8 w 84"/>
              <a:gd name="T65" fmla="*/ 20 h 232"/>
              <a:gd name="T66" fmla="*/ 0 w 84"/>
              <a:gd name="T67" fmla="*/ 20 h 232"/>
              <a:gd name="T68" fmla="*/ 0 w 84"/>
              <a:gd name="T69" fmla="*/ 16 h 232"/>
              <a:gd name="T70" fmla="*/ 0 w 84"/>
              <a:gd name="T71" fmla="*/ 8 h 232"/>
              <a:gd name="T72" fmla="*/ 0 w 84"/>
              <a:gd name="T73" fmla="*/ 4 h 232"/>
              <a:gd name="T74" fmla="*/ 8 w 84"/>
              <a:gd name="T75" fmla="*/ 0 h 232"/>
              <a:gd name="T76" fmla="*/ 16 w 84"/>
              <a:gd name="T77" fmla="*/ 0 h 232"/>
              <a:gd name="T78" fmla="*/ 28 w 84"/>
              <a:gd name="T79" fmla="*/ 0 h 232"/>
              <a:gd name="T80" fmla="*/ 44 w 84"/>
              <a:gd name="T81" fmla="*/ 0 h 232"/>
              <a:gd name="T82" fmla="*/ 60 w 84"/>
              <a:gd name="T83" fmla="*/ 4 h 232"/>
              <a:gd name="T84" fmla="*/ 68 w 84"/>
              <a:gd name="T85" fmla="*/ 8 h 232"/>
              <a:gd name="T86" fmla="*/ 76 w 84"/>
              <a:gd name="T87" fmla="*/ 12 h 232"/>
              <a:gd name="T88" fmla="*/ 80 w 84"/>
              <a:gd name="T89" fmla="*/ 16 h 232"/>
              <a:gd name="T90" fmla="*/ 80 w 84"/>
              <a:gd name="T91" fmla="*/ 20 h 232"/>
              <a:gd name="T92" fmla="*/ 84 w 84"/>
              <a:gd name="T93" fmla="*/ 28 h 232"/>
              <a:gd name="T94" fmla="*/ 80 w 84"/>
              <a:gd name="T95" fmla="*/ 32 h 232"/>
              <a:gd name="T96" fmla="*/ 80 w 84"/>
              <a:gd name="T97" fmla="*/ 36 h 232"/>
              <a:gd name="T98" fmla="*/ 80 w 84"/>
              <a:gd name="T99" fmla="*/ 36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84" h="232">
                <a:moveTo>
                  <a:pt x="80" y="36"/>
                </a:moveTo>
                <a:lnTo>
                  <a:pt x="80" y="40"/>
                </a:lnTo>
                <a:lnTo>
                  <a:pt x="80" y="44"/>
                </a:lnTo>
                <a:lnTo>
                  <a:pt x="76" y="48"/>
                </a:lnTo>
                <a:lnTo>
                  <a:pt x="76" y="56"/>
                </a:lnTo>
                <a:lnTo>
                  <a:pt x="76" y="64"/>
                </a:lnTo>
                <a:lnTo>
                  <a:pt x="76" y="72"/>
                </a:lnTo>
                <a:lnTo>
                  <a:pt x="76" y="84"/>
                </a:lnTo>
                <a:lnTo>
                  <a:pt x="76" y="96"/>
                </a:lnTo>
                <a:lnTo>
                  <a:pt x="72" y="108"/>
                </a:lnTo>
                <a:lnTo>
                  <a:pt x="72" y="124"/>
                </a:lnTo>
                <a:lnTo>
                  <a:pt x="72" y="140"/>
                </a:lnTo>
                <a:lnTo>
                  <a:pt x="72" y="156"/>
                </a:lnTo>
                <a:lnTo>
                  <a:pt x="68" y="176"/>
                </a:lnTo>
                <a:lnTo>
                  <a:pt x="68" y="192"/>
                </a:lnTo>
                <a:lnTo>
                  <a:pt x="68" y="232"/>
                </a:lnTo>
                <a:lnTo>
                  <a:pt x="20" y="232"/>
                </a:lnTo>
                <a:lnTo>
                  <a:pt x="20" y="208"/>
                </a:lnTo>
                <a:lnTo>
                  <a:pt x="20" y="184"/>
                </a:lnTo>
                <a:lnTo>
                  <a:pt x="20" y="164"/>
                </a:lnTo>
                <a:lnTo>
                  <a:pt x="20" y="144"/>
                </a:lnTo>
                <a:lnTo>
                  <a:pt x="20" y="124"/>
                </a:lnTo>
                <a:lnTo>
                  <a:pt x="20" y="108"/>
                </a:lnTo>
                <a:lnTo>
                  <a:pt x="20" y="92"/>
                </a:lnTo>
                <a:lnTo>
                  <a:pt x="16" y="76"/>
                </a:lnTo>
                <a:lnTo>
                  <a:pt x="16" y="64"/>
                </a:lnTo>
                <a:lnTo>
                  <a:pt x="16" y="52"/>
                </a:lnTo>
                <a:lnTo>
                  <a:pt x="16" y="44"/>
                </a:lnTo>
                <a:lnTo>
                  <a:pt x="12" y="36"/>
                </a:lnTo>
                <a:lnTo>
                  <a:pt x="12" y="32"/>
                </a:lnTo>
                <a:lnTo>
                  <a:pt x="12" y="24"/>
                </a:lnTo>
                <a:lnTo>
                  <a:pt x="8" y="24"/>
                </a:lnTo>
                <a:lnTo>
                  <a:pt x="8" y="20"/>
                </a:lnTo>
                <a:lnTo>
                  <a:pt x="0" y="20"/>
                </a:ln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8" y="0"/>
                </a:lnTo>
                <a:lnTo>
                  <a:pt x="16" y="0"/>
                </a:lnTo>
                <a:lnTo>
                  <a:pt x="28" y="0"/>
                </a:lnTo>
                <a:lnTo>
                  <a:pt x="44" y="0"/>
                </a:lnTo>
                <a:lnTo>
                  <a:pt x="60" y="4"/>
                </a:lnTo>
                <a:lnTo>
                  <a:pt x="68" y="8"/>
                </a:lnTo>
                <a:lnTo>
                  <a:pt x="76" y="12"/>
                </a:lnTo>
                <a:lnTo>
                  <a:pt x="80" y="16"/>
                </a:lnTo>
                <a:lnTo>
                  <a:pt x="80" y="20"/>
                </a:lnTo>
                <a:lnTo>
                  <a:pt x="84" y="28"/>
                </a:lnTo>
                <a:lnTo>
                  <a:pt x="80" y="32"/>
                </a:lnTo>
                <a:lnTo>
                  <a:pt x="80" y="36"/>
                </a:lnTo>
                <a:lnTo>
                  <a:pt x="80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258">
            <a:extLst>
              <a:ext uri="{FF2B5EF4-FFF2-40B4-BE49-F238E27FC236}">
                <a16:creationId xmlns:a16="http://schemas.microsoft.com/office/drawing/2014/main" xmlns="" id="{818D1A8A-D083-4917-9F9E-718005EB9709}"/>
              </a:ext>
            </a:extLst>
          </p:cNvPr>
          <p:cNvSpPr>
            <a:spLocks/>
          </p:cNvSpPr>
          <p:nvPr/>
        </p:nvSpPr>
        <p:spPr bwMode="auto">
          <a:xfrm>
            <a:off x="5239786" y="1171043"/>
            <a:ext cx="893134" cy="322305"/>
          </a:xfrm>
          <a:custGeom>
            <a:avLst/>
            <a:gdLst>
              <a:gd name="T0" fmla="*/ 164 w 256"/>
              <a:gd name="T1" fmla="*/ 44 h 64"/>
              <a:gd name="T2" fmla="*/ 140 w 256"/>
              <a:gd name="T3" fmla="*/ 48 h 64"/>
              <a:gd name="T4" fmla="*/ 120 w 256"/>
              <a:gd name="T5" fmla="*/ 52 h 64"/>
              <a:gd name="T6" fmla="*/ 104 w 256"/>
              <a:gd name="T7" fmla="*/ 56 h 64"/>
              <a:gd name="T8" fmla="*/ 88 w 256"/>
              <a:gd name="T9" fmla="*/ 60 h 64"/>
              <a:gd name="T10" fmla="*/ 76 w 256"/>
              <a:gd name="T11" fmla="*/ 60 h 64"/>
              <a:gd name="T12" fmla="*/ 64 w 256"/>
              <a:gd name="T13" fmla="*/ 60 h 64"/>
              <a:gd name="T14" fmla="*/ 56 w 256"/>
              <a:gd name="T15" fmla="*/ 64 h 64"/>
              <a:gd name="T16" fmla="*/ 48 w 256"/>
              <a:gd name="T17" fmla="*/ 64 h 64"/>
              <a:gd name="T18" fmla="*/ 36 w 256"/>
              <a:gd name="T19" fmla="*/ 64 h 64"/>
              <a:gd name="T20" fmla="*/ 28 w 256"/>
              <a:gd name="T21" fmla="*/ 60 h 64"/>
              <a:gd name="T22" fmla="*/ 20 w 256"/>
              <a:gd name="T23" fmla="*/ 60 h 64"/>
              <a:gd name="T24" fmla="*/ 12 w 256"/>
              <a:gd name="T25" fmla="*/ 56 h 64"/>
              <a:gd name="T26" fmla="*/ 8 w 256"/>
              <a:gd name="T27" fmla="*/ 52 h 64"/>
              <a:gd name="T28" fmla="*/ 4 w 256"/>
              <a:gd name="T29" fmla="*/ 48 h 64"/>
              <a:gd name="T30" fmla="*/ 0 w 256"/>
              <a:gd name="T31" fmla="*/ 44 h 64"/>
              <a:gd name="T32" fmla="*/ 0 w 256"/>
              <a:gd name="T33" fmla="*/ 40 h 64"/>
              <a:gd name="T34" fmla="*/ 28 w 256"/>
              <a:gd name="T35" fmla="*/ 36 h 64"/>
              <a:gd name="T36" fmla="*/ 48 w 256"/>
              <a:gd name="T37" fmla="*/ 32 h 64"/>
              <a:gd name="T38" fmla="*/ 72 w 256"/>
              <a:gd name="T39" fmla="*/ 24 h 64"/>
              <a:gd name="T40" fmla="*/ 92 w 256"/>
              <a:gd name="T41" fmla="*/ 20 h 64"/>
              <a:gd name="T42" fmla="*/ 112 w 256"/>
              <a:gd name="T43" fmla="*/ 16 h 64"/>
              <a:gd name="T44" fmla="*/ 132 w 256"/>
              <a:gd name="T45" fmla="*/ 16 h 64"/>
              <a:gd name="T46" fmla="*/ 148 w 256"/>
              <a:gd name="T47" fmla="*/ 12 h 64"/>
              <a:gd name="T48" fmla="*/ 160 w 256"/>
              <a:gd name="T49" fmla="*/ 8 h 64"/>
              <a:gd name="T50" fmla="*/ 176 w 256"/>
              <a:gd name="T51" fmla="*/ 8 h 64"/>
              <a:gd name="T52" fmla="*/ 188 w 256"/>
              <a:gd name="T53" fmla="*/ 4 h 64"/>
              <a:gd name="T54" fmla="*/ 200 w 256"/>
              <a:gd name="T55" fmla="*/ 4 h 64"/>
              <a:gd name="T56" fmla="*/ 208 w 256"/>
              <a:gd name="T57" fmla="*/ 4 h 64"/>
              <a:gd name="T58" fmla="*/ 216 w 256"/>
              <a:gd name="T59" fmla="*/ 0 h 64"/>
              <a:gd name="T60" fmla="*/ 224 w 256"/>
              <a:gd name="T61" fmla="*/ 0 h 64"/>
              <a:gd name="T62" fmla="*/ 228 w 256"/>
              <a:gd name="T63" fmla="*/ 0 h 64"/>
              <a:gd name="T64" fmla="*/ 232 w 256"/>
              <a:gd name="T65" fmla="*/ 4 h 64"/>
              <a:gd name="T66" fmla="*/ 244 w 256"/>
              <a:gd name="T67" fmla="*/ 4 h 64"/>
              <a:gd name="T68" fmla="*/ 248 w 256"/>
              <a:gd name="T69" fmla="*/ 8 h 64"/>
              <a:gd name="T70" fmla="*/ 256 w 256"/>
              <a:gd name="T71" fmla="*/ 12 h 64"/>
              <a:gd name="T72" fmla="*/ 256 w 256"/>
              <a:gd name="T73" fmla="*/ 20 h 64"/>
              <a:gd name="T74" fmla="*/ 256 w 256"/>
              <a:gd name="T75" fmla="*/ 20 h 64"/>
              <a:gd name="T76" fmla="*/ 252 w 256"/>
              <a:gd name="T77" fmla="*/ 24 h 64"/>
              <a:gd name="T78" fmla="*/ 244 w 256"/>
              <a:gd name="T79" fmla="*/ 28 h 64"/>
              <a:gd name="T80" fmla="*/ 232 w 256"/>
              <a:gd name="T81" fmla="*/ 28 h 64"/>
              <a:gd name="T82" fmla="*/ 220 w 256"/>
              <a:gd name="T83" fmla="*/ 32 h 64"/>
              <a:gd name="T84" fmla="*/ 204 w 256"/>
              <a:gd name="T85" fmla="*/ 36 h 64"/>
              <a:gd name="T86" fmla="*/ 184 w 256"/>
              <a:gd name="T87" fmla="*/ 40 h 64"/>
              <a:gd name="T88" fmla="*/ 164 w 256"/>
              <a:gd name="T89" fmla="*/ 44 h 64"/>
              <a:gd name="T90" fmla="*/ 164 w 256"/>
              <a:gd name="T91" fmla="*/ 44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56" h="64">
                <a:moveTo>
                  <a:pt x="164" y="44"/>
                </a:moveTo>
                <a:lnTo>
                  <a:pt x="140" y="48"/>
                </a:lnTo>
                <a:lnTo>
                  <a:pt x="120" y="52"/>
                </a:lnTo>
                <a:lnTo>
                  <a:pt x="104" y="56"/>
                </a:lnTo>
                <a:lnTo>
                  <a:pt x="88" y="60"/>
                </a:lnTo>
                <a:lnTo>
                  <a:pt x="76" y="60"/>
                </a:lnTo>
                <a:lnTo>
                  <a:pt x="64" y="60"/>
                </a:lnTo>
                <a:lnTo>
                  <a:pt x="56" y="64"/>
                </a:lnTo>
                <a:lnTo>
                  <a:pt x="48" y="64"/>
                </a:lnTo>
                <a:lnTo>
                  <a:pt x="36" y="64"/>
                </a:lnTo>
                <a:lnTo>
                  <a:pt x="28" y="60"/>
                </a:lnTo>
                <a:lnTo>
                  <a:pt x="20" y="60"/>
                </a:lnTo>
                <a:lnTo>
                  <a:pt x="12" y="56"/>
                </a:lnTo>
                <a:lnTo>
                  <a:pt x="8" y="52"/>
                </a:lnTo>
                <a:lnTo>
                  <a:pt x="4" y="48"/>
                </a:lnTo>
                <a:lnTo>
                  <a:pt x="0" y="44"/>
                </a:lnTo>
                <a:lnTo>
                  <a:pt x="0" y="40"/>
                </a:lnTo>
                <a:lnTo>
                  <a:pt x="28" y="36"/>
                </a:lnTo>
                <a:lnTo>
                  <a:pt x="48" y="32"/>
                </a:lnTo>
                <a:lnTo>
                  <a:pt x="72" y="24"/>
                </a:lnTo>
                <a:lnTo>
                  <a:pt x="92" y="20"/>
                </a:lnTo>
                <a:lnTo>
                  <a:pt x="112" y="16"/>
                </a:lnTo>
                <a:lnTo>
                  <a:pt x="132" y="16"/>
                </a:lnTo>
                <a:lnTo>
                  <a:pt x="148" y="12"/>
                </a:lnTo>
                <a:lnTo>
                  <a:pt x="160" y="8"/>
                </a:lnTo>
                <a:lnTo>
                  <a:pt x="176" y="8"/>
                </a:lnTo>
                <a:lnTo>
                  <a:pt x="188" y="4"/>
                </a:lnTo>
                <a:lnTo>
                  <a:pt x="200" y="4"/>
                </a:lnTo>
                <a:lnTo>
                  <a:pt x="208" y="4"/>
                </a:lnTo>
                <a:lnTo>
                  <a:pt x="216" y="0"/>
                </a:lnTo>
                <a:lnTo>
                  <a:pt x="224" y="0"/>
                </a:lnTo>
                <a:lnTo>
                  <a:pt x="228" y="0"/>
                </a:lnTo>
                <a:lnTo>
                  <a:pt x="232" y="4"/>
                </a:lnTo>
                <a:lnTo>
                  <a:pt x="244" y="4"/>
                </a:lnTo>
                <a:lnTo>
                  <a:pt x="248" y="8"/>
                </a:lnTo>
                <a:lnTo>
                  <a:pt x="256" y="12"/>
                </a:lnTo>
                <a:lnTo>
                  <a:pt x="256" y="20"/>
                </a:lnTo>
                <a:lnTo>
                  <a:pt x="256" y="20"/>
                </a:lnTo>
                <a:lnTo>
                  <a:pt x="252" y="24"/>
                </a:lnTo>
                <a:lnTo>
                  <a:pt x="244" y="28"/>
                </a:lnTo>
                <a:lnTo>
                  <a:pt x="232" y="28"/>
                </a:lnTo>
                <a:lnTo>
                  <a:pt x="220" y="32"/>
                </a:lnTo>
                <a:lnTo>
                  <a:pt x="204" y="36"/>
                </a:lnTo>
                <a:lnTo>
                  <a:pt x="184" y="40"/>
                </a:lnTo>
                <a:lnTo>
                  <a:pt x="164" y="44"/>
                </a:lnTo>
                <a:lnTo>
                  <a:pt x="164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260">
            <a:extLst>
              <a:ext uri="{FF2B5EF4-FFF2-40B4-BE49-F238E27FC236}">
                <a16:creationId xmlns:a16="http://schemas.microsoft.com/office/drawing/2014/main" xmlns="" id="{42E69C47-2EF4-43E0-AD2F-20BE95FB198A}"/>
              </a:ext>
            </a:extLst>
          </p:cNvPr>
          <p:cNvSpPr>
            <a:spLocks/>
          </p:cNvSpPr>
          <p:nvPr/>
        </p:nvSpPr>
        <p:spPr bwMode="auto">
          <a:xfrm>
            <a:off x="6300383" y="1513492"/>
            <a:ext cx="544254" cy="261873"/>
          </a:xfrm>
          <a:custGeom>
            <a:avLst/>
            <a:gdLst>
              <a:gd name="T0" fmla="*/ 80 w 156"/>
              <a:gd name="T1" fmla="*/ 12 h 52"/>
              <a:gd name="T2" fmla="*/ 100 w 156"/>
              <a:gd name="T3" fmla="*/ 4 h 52"/>
              <a:gd name="T4" fmla="*/ 120 w 156"/>
              <a:gd name="T5" fmla="*/ 0 h 52"/>
              <a:gd name="T6" fmla="*/ 132 w 156"/>
              <a:gd name="T7" fmla="*/ 0 h 52"/>
              <a:gd name="T8" fmla="*/ 144 w 156"/>
              <a:gd name="T9" fmla="*/ 4 h 52"/>
              <a:gd name="T10" fmla="*/ 148 w 156"/>
              <a:gd name="T11" fmla="*/ 8 h 52"/>
              <a:gd name="T12" fmla="*/ 152 w 156"/>
              <a:gd name="T13" fmla="*/ 12 h 52"/>
              <a:gd name="T14" fmla="*/ 156 w 156"/>
              <a:gd name="T15" fmla="*/ 16 h 52"/>
              <a:gd name="T16" fmla="*/ 156 w 156"/>
              <a:gd name="T17" fmla="*/ 20 h 52"/>
              <a:gd name="T18" fmla="*/ 156 w 156"/>
              <a:gd name="T19" fmla="*/ 24 h 52"/>
              <a:gd name="T20" fmla="*/ 152 w 156"/>
              <a:gd name="T21" fmla="*/ 28 h 52"/>
              <a:gd name="T22" fmla="*/ 148 w 156"/>
              <a:gd name="T23" fmla="*/ 28 h 52"/>
              <a:gd name="T24" fmla="*/ 140 w 156"/>
              <a:gd name="T25" fmla="*/ 32 h 52"/>
              <a:gd name="T26" fmla="*/ 132 w 156"/>
              <a:gd name="T27" fmla="*/ 36 h 52"/>
              <a:gd name="T28" fmla="*/ 124 w 156"/>
              <a:gd name="T29" fmla="*/ 36 h 52"/>
              <a:gd name="T30" fmla="*/ 108 w 156"/>
              <a:gd name="T31" fmla="*/ 40 h 52"/>
              <a:gd name="T32" fmla="*/ 96 w 156"/>
              <a:gd name="T33" fmla="*/ 40 h 52"/>
              <a:gd name="T34" fmla="*/ 68 w 156"/>
              <a:gd name="T35" fmla="*/ 48 h 52"/>
              <a:gd name="T36" fmla="*/ 40 w 156"/>
              <a:gd name="T37" fmla="*/ 48 h 52"/>
              <a:gd name="T38" fmla="*/ 28 w 156"/>
              <a:gd name="T39" fmla="*/ 52 h 52"/>
              <a:gd name="T40" fmla="*/ 20 w 156"/>
              <a:gd name="T41" fmla="*/ 52 h 52"/>
              <a:gd name="T42" fmla="*/ 12 w 156"/>
              <a:gd name="T43" fmla="*/ 52 h 52"/>
              <a:gd name="T44" fmla="*/ 0 w 156"/>
              <a:gd name="T45" fmla="*/ 52 h 52"/>
              <a:gd name="T46" fmla="*/ 0 w 156"/>
              <a:gd name="T47" fmla="*/ 24 h 52"/>
              <a:gd name="T48" fmla="*/ 20 w 156"/>
              <a:gd name="T49" fmla="*/ 24 h 52"/>
              <a:gd name="T50" fmla="*/ 40 w 156"/>
              <a:gd name="T51" fmla="*/ 20 h 52"/>
              <a:gd name="T52" fmla="*/ 60 w 156"/>
              <a:gd name="T53" fmla="*/ 16 h 52"/>
              <a:gd name="T54" fmla="*/ 80 w 156"/>
              <a:gd name="T55" fmla="*/ 12 h 52"/>
              <a:gd name="T56" fmla="*/ 80 w 156"/>
              <a:gd name="T57" fmla="*/ 1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156" h="52">
                <a:moveTo>
                  <a:pt x="80" y="12"/>
                </a:moveTo>
                <a:lnTo>
                  <a:pt x="100" y="4"/>
                </a:lnTo>
                <a:lnTo>
                  <a:pt x="120" y="0"/>
                </a:lnTo>
                <a:lnTo>
                  <a:pt x="132" y="0"/>
                </a:lnTo>
                <a:lnTo>
                  <a:pt x="144" y="4"/>
                </a:lnTo>
                <a:lnTo>
                  <a:pt x="148" y="8"/>
                </a:lnTo>
                <a:lnTo>
                  <a:pt x="152" y="12"/>
                </a:lnTo>
                <a:lnTo>
                  <a:pt x="156" y="16"/>
                </a:lnTo>
                <a:lnTo>
                  <a:pt x="156" y="20"/>
                </a:lnTo>
                <a:lnTo>
                  <a:pt x="156" y="24"/>
                </a:lnTo>
                <a:lnTo>
                  <a:pt x="152" y="28"/>
                </a:lnTo>
                <a:lnTo>
                  <a:pt x="148" y="28"/>
                </a:lnTo>
                <a:lnTo>
                  <a:pt x="140" y="32"/>
                </a:lnTo>
                <a:lnTo>
                  <a:pt x="132" y="36"/>
                </a:lnTo>
                <a:lnTo>
                  <a:pt x="124" y="36"/>
                </a:lnTo>
                <a:lnTo>
                  <a:pt x="108" y="40"/>
                </a:lnTo>
                <a:lnTo>
                  <a:pt x="96" y="40"/>
                </a:lnTo>
                <a:lnTo>
                  <a:pt x="68" y="48"/>
                </a:lnTo>
                <a:lnTo>
                  <a:pt x="40" y="48"/>
                </a:lnTo>
                <a:lnTo>
                  <a:pt x="28" y="52"/>
                </a:lnTo>
                <a:lnTo>
                  <a:pt x="20" y="52"/>
                </a:lnTo>
                <a:lnTo>
                  <a:pt x="12" y="52"/>
                </a:lnTo>
                <a:lnTo>
                  <a:pt x="0" y="52"/>
                </a:lnTo>
                <a:lnTo>
                  <a:pt x="0" y="24"/>
                </a:lnTo>
                <a:lnTo>
                  <a:pt x="20" y="24"/>
                </a:lnTo>
                <a:lnTo>
                  <a:pt x="40" y="20"/>
                </a:lnTo>
                <a:lnTo>
                  <a:pt x="60" y="16"/>
                </a:lnTo>
                <a:lnTo>
                  <a:pt x="80" y="12"/>
                </a:lnTo>
                <a:lnTo>
                  <a:pt x="80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262">
            <a:extLst>
              <a:ext uri="{FF2B5EF4-FFF2-40B4-BE49-F238E27FC236}">
                <a16:creationId xmlns:a16="http://schemas.microsoft.com/office/drawing/2014/main" xmlns="" id="{B1504BCB-1E78-4E30-8375-6EB8965DE771}"/>
              </a:ext>
            </a:extLst>
          </p:cNvPr>
          <p:cNvSpPr>
            <a:spLocks/>
          </p:cNvSpPr>
          <p:nvPr/>
        </p:nvSpPr>
        <p:spPr bwMode="auto">
          <a:xfrm>
            <a:off x="5700308" y="1996949"/>
            <a:ext cx="446567" cy="201440"/>
          </a:xfrm>
          <a:custGeom>
            <a:avLst/>
            <a:gdLst>
              <a:gd name="T0" fmla="*/ 76 w 128"/>
              <a:gd name="T1" fmla="*/ 36 h 40"/>
              <a:gd name="T2" fmla="*/ 56 w 128"/>
              <a:gd name="T3" fmla="*/ 40 h 40"/>
              <a:gd name="T4" fmla="*/ 32 w 128"/>
              <a:gd name="T5" fmla="*/ 40 h 40"/>
              <a:gd name="T6" fmla="*/ 16 w 128"/>
              <a:gd name="T7" fmla="*/ 40 h 40"/>
              <a:gd name="T8" fmla="*/ 0 w 128"/>
              <a:gd name="T9" fmla="*/ 40 h 40"/>
              <a:gd name="T10" fmla="*/ 0 w 128"/>
              <a:gd name="T11" fmla="*/ 8 h 40"/>
              <a:gd name="T12" fmla="*/ 8 w 128"/>
              <a:gd name="T13" fmla="*/ 8 h 40"/>
              <a:gd name="T14" fmla="*/ 16 w 128"/>
              <a:gd name="T15" fmla="*/ 8 h 40"/>
              <a:gd name="T16" fmla="*/ 28 w 128"/>
              <a:gd name="T17" fmla="*/ 8 h 40"/>
              <a:gd name="T18" fmla="*/ 40 w 128"/>
              <a:gd name="T19" fmla="*/ 4 h 40"/>
              <a:gd name="T20" fmla="*/ 48 w 128"/>
              <a:gd name="T21" fmla="*/ 4 h 40"/>
              <a:gd name="T22" fmla="*/ 56 w 128"/>
              <a:gd name="T23" fmla="*/ 4 h 40"/>
              <a:gd name="T24" fmla="*/ 60 w 128"/>
              <a:gd name="T25" fmla="*/ 0 h 40"/>
              <a:gd name="T26" fmla="*/ 72 w 128"/>
              <a:gd name="T27" fmla="*/ 0 h 40"/>
              <a:gd name="T28" fmla="*/ 80 w 128"/>
              <a:gd name="T29" fmla="*/ 0 h 40"/>
              <a:gd name="T30" fmla="*/ 92 w 128"/>
              <a:gd name="T31" fmla="*/ 0 h 40"/>
              <a:gd name="T32" fmla="*/ 100 w 128"/>
              <a:gd name="T33" fmla="*/ 4 h 40"/>
              <a:gd name="T34" fmla="*/ 108 w 128"/>
              <a:gd name="T35" fmla="*/ 4 h 40"/>
              <a:gd name="T36" fmla="*/ 116 w 128"/>
              <a:gd name="T37" fmla="*/ 8 h 40"/>
              <a:gd name="T38" fmla="*/ 120 w 128"/>
              <a:gd name="T39" fmla="*/ 8 h 40"/>
              <a:gd name="T40" fmla="*/ 124 w 128"/>
              <a:gd name="T41" fmla="*/ 12 h 40"/>
              <a:gd name="T42" fmla="*/ 128 w 128"/>
              <a:gd name="T43" fmla="*/ 16 h 40"/>
              <a:gd name="T44" fmla="*/ 128 w 128"/>
              <a:gd name="T45" fmla="*/ 16 h 40"/>
              <a:gd name="T46" fmla="*/ 124 w 128"/>
              <a:gd name="T47" fmla="*/ 20 h 40"/>
              <a:gd name="T48" fmla="*/ 124 w 128"/>
              <a:gd name="T49" fmla="*/ 24 h 40"/>
              <a:gd name="T50" fmla="*/ 120 w 128"/>
              <a:gd name="T51" fmla="*/ 24 h 40"/>
              <a:gd name="T52" fmla="*/ 112 w 128"/>
              <a:gd name="T53" fmla="*/ 28 h 40"/>
              <a:gd name="T54" fmla="*/ 108 w 128"/>
              <a:gd name="T55" fmla="*/ 28 h 40"/>
              <a:gd name="T56" fmla="*/ 100 w 128"/>
              <a:gd name="T57" fmla="*/ 32 h 40"/>
              <a:gd name="T58" fmla="*/ 88 w 128"/>
              <a:gd name="T59" fmla="*/ 32 h 40"/>
              <a:gd name="T60" fmla="*/ 76 w 128"/>
              <a:gd name="T61" fmla="*/ 36 h 40"/>
              <a:gd name="T62" fmla="*/ 76 w 128"/>
              <a:gd name="T63" fmla="*/ 36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28" h="40">
                <a:moveTo>
                  <a:pt x="76" y="36"/>
                </a:moveTo>
                <a:lnTo>
                  <a:pt x="56" y="40"/>
                </a:lnTo>
                <a:lnTo>
                  <a:pt x="32" y="40"/>
                </a:lnTo>
                <a:lnTo>
                  <a:pt x="16" y="40"/>
                </a:lnTo>
                <a:lnTo>
                  <a:pt x="0" y="40"/>
                </a:lnTo>
                <a:lnTo>
                  <a:pt x="0" y="8"/>
                </a:lnTo>
                <a:lnTo>
                  <a:pt x="8" y="8"/>
                </a:lnTo>
                <a:lnTo>
                  <a:pt x="16" y="8"/>
                </a:lnTo>
                <a:lnTo>
                  <a:pt x="28" y="8"/>
                </a:lnTo>
                <a:lnTo>
                  <a:pt x="40" y="4"/>
                </a:lnTo>
                <a:lnTo>
                  <a:pt x="48" y="4"/>
                </a:lnTo>
                <a:lnTo>
                  <a:pt x="56" y="4"/>
                </a:lnTo>
                <a:lnTo>
                  <a:pt x="60" y="0"/>
                </a:lnTo>
                <a:lnTo>
                  <a:pt x="72" y="0"/>
                </a:lnTo>
                <a:lnTo>
                  <a:pt x="80" y="0"/>
                </a:lnTo>
                <a:lnTo>
                  <a:pt x="92" y="0"/>
                </a:lnTo>
                <a:lnTo>
                  <a:pt x="100" y="4"/>
                </a:lnTo>
                <a:lnTo>
                  <a:pt x="108" y="4"/>
                </a:lnTo>
                <a:lnTo>
                  <a:pt x="116" y="8"/>
                </a:lnTo>
                <a:lnTo>
                  <a:pt x="120" y="8"/>
                </a:lnTo>
                <a:lnTo>
                  <a:pt x="124" y="12"/>
                </a:lnTo>
                <a:lnTo>
                  <a:pt x="128" y="16"/>
                </a:lnTo>
                <a:lnTo>
                  <a:pt x="128" y="16"/>
                </a:lnTo>
                <a:lnTo>
                  <a:pt x="124" y="20"/>
                </a:lnTo>
                <a:lnTo>
                  <a:pt x="124" y="24"/>
                </a:lnTo>
                <a:lnTo>
                  <a:pt x="120" y="24"/>
                </a:lnTo>
                <a:lnTo>
                  <a:pt x="112" y="28"/>
                </a:lnTo>
                <a:lnTo>
                  <a:pt x="108" y="28"/>
                </a:lnTo>
                <a:lnTo>
                  <a:pt x="100" y="32"/>
                </a:lnTo>
                <a:lnTo>
                  <a:pt x="88" y="32"/>
                </a:lnTo>
                <a:lnTo>
                  <a:pt x="76" y="36"/>
                </a:lnTo>
                <a:lnTo>
                  <a:pt x="76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263">
            <a:extLst>
              <a:ext uri="{FF2B5EF4-FFF2-40B4-BE49-F238E27FC236}">
                <a16:creationId xmlns:a16="http://schemas.microsoft.com/office/drawing/2014/main" xmlns="" id="{7C8D5646-8FCA-4BD6-9304-8A49CF660DA3}"/>
              </a:ext>
            </a:extLst>
          </p:cNvPr>
          <p:cNvSpPr>
            <a:spLocks/>
          </p:cNvSpPr>
          <p:nvPr/>
        </p:nvSpPr>
        <p:spPr bwMode="auto">
          <a:xfrm>
            <a:off x="4835085" y="1996949"/>
            <a:ext cx="669850" cy="966914"/>
          </a:xfrm>
          <a:custGeom>
            <a:avLst/>
            <a:gdLst>
              <a:gd name="T0" fmla="*/ 56 w 192"/>
              <a:gd name="T1" fmla="*/ 172 h 192"/>
              <a:gd name="T2" fmla="*/ 44 w 192"/>
              <a:gd name="T3" fmla="*/ 180 h 192"/>
              <a:gd name="T4" fmla="*/ 36 w 192"/>
              <a:gd name="T5" fmla="*/ 184 h 192"/>
              <a:gd name="T6" fmla="*/ 28 w 192"/>
              <a:gd name="T7" fmla="*/ 188 h 192"/>
              <a:gd name="T8" fmla="*/ 20 w 192"/>
              <a:gd name="T9" fmla="*/ 192 h 192"/>
              <a:gd name="T10" fmla="*/ 16 w 192"/>
              <a:gd name="T11" fmla="*/ 192 h 192"/>
              <a:gd name="T12" fmla="*/ 8 w 192"/>
              <a:gd name="T13" fmla="*/ 192 h 192"/>
              <a:gd name="T14" fmla="*/ 4 w 192"/>
              <a:gd name="T15" fmla="*/ 192 h 192"/>
              <a:gd name="T16" fmla="*/ 4 w 192"/>
              <a:gd name="T17" fmla="*/ 192 h 192"/>
              <a:gd name="T18" fmla="*/ 0 w 192"/>
              <a:gd name="T19" fmla="*/ 188 h 192"/>
              <a:gd name="T20" fmla="*/ 0 w 192"/>
              <a:gd name="T21" fmla="*/ 188 h 192"/>
              <a:gd name="T22" fmla="*/ 0 w 192"/>
              <a:gd name="T23" fmla="*/ 184 h 192"/>
              <a:gd name="T24" fmla="*/ 4 w 192"/>
              <a:gd name="T25" fmla="*/ 180 h 192"/>
              <a:gd name="T26" fmla="*/ 4 w 192"/>
              <a:gd name="T27" fmla="*/ 176 h 192"/>
              <a:gd name="T28" fmla="*/ 8 w 192"/>
              <a:gd name="T29" fmla="*/ 172 h 192"/>
              <a:gd name="T30" fmla="*/ 16 w 192"/>
              <a:gd name="T31" fmla="*/ 168 h 192"/>
              <a:gd name="T32" fmla="*/ 20 w 192"/>
              <a:gd name="T33" fmla="*/ 164 h 192"/>
              <a:gd name="T34" fmla="*/ 36 w 192"/>
              <a:gd name="T35" fmla="*/ 152 h 192"/>
              <a:gd name="T36" fmla="*/ 48 w 192"/>
              <a:gd name="T37" fmla="*/ 136 h 192"/>
              <a:gd name="T38" fmla="*/ 64 w 192"/>
              <a:gd name="T39" fmla="*/ 120 h 192"/>
              <a:gd name="T40" fmla="*/ 80 w 192"/>
              <a:gd name="T41" fmla="*/ 100 h 192"/>
              <a:gd name="T42" fmla="*/ 92 w 192"/>
              <a:gd name="T43" fmla="*/ 80 h 192"/>
              <a:gd name="T44" fmla="*/ 104 w 192"/>
              <a:gd name="T45" fmla="*/ 64 h 192"/>
              <a:gd name="T46" fmla="*/ 112 w 192"/>
              <a:gd name="T47" fmla="*/ 52 h 192"/>
              <a:gd name="T48" fmla="*/ 120 w 192"/>
              <a:gd name="T49" fmla="*/ 40 h 192"/>
              <a:gd name="T50" fmla="*/ 120 w 192"/>
              <a:gd name="T51" fmla="*/ 36 h 192"/>
              <a:gd name="T52" fmla="*/ 120 w 192"/>
              <a:gd name="T53" fmla="*/ 28 h 192"/>
              <a:gd name="T54" fmla="*/ 120 w 192"/>
              <a:gd name="T55" fmla="*/ 20 h 192"/>
              <a:gd name="T56" fmla="*/ 116 w 192"/>
              <a:gd name="T57" fmla="*/ 16 h 192"/>
              <a:gd name="T58" fmla="*/ 112 w 192"/>
              <a:gd name="T59" fmla="*/ 16 h 192"/>
              <a:gd name="T60" fmla="*/ 112 w 192"/>
              <a:gd name="T61" fmla="*/ 12 h 192"/>
              <a:gd name="T62" fmla="*/ 116 w 192"/>
              <a:gd name="T63" fmla="*/ 8 h 192"/>
              <a:gd name="T64" fmla="*/ 120 w 192"/>
              <a:gd name="T65" fmla="*/ 0 h 192"/>
              <a:gd name="T66" fmla="*/ 124 w 192"/>
              <a:gd name="T67" fmla="*/ 0 h 192"/>
              <a:gd name="T68" fmla="*/ 132 w 192"/>
              <a:gd name="T69" fmla="*/ 0 h 192"/>
              <a:gd name="T70" fmla="*/ 144 w 192"/>
              <a:gd name="T71" fmla="*/ 0 h 192"/>
              <a:gd name="T72" fmla="*/ 160 w 192"/>
              <a:gd name="T73" fmla="*/ 4 h 192"/>
              <a:gd name="T74" fmla="*/ 164 w 192"/>
              <a:gd name="T75" fmla="*/ 8 h 192"/>
              <a:gd name="T76" fmla="*/ 172 w 192"/>
              <a:gd name="T77" fmla="*/ 8 h 192"/>
              <a:gd name="T78" fmla="*/ 180 w 192"/>
              <a:gd name="T79" fmla="*/ 12 h 192"/>
              <a:gd name="T80" fmla="*/ 188 w 192"/>
              <a:gd name="T81" fmla="*/ 16 h 192"/>
              <a:gd name="T82" fmla="*/ 192 w 192"/>
              <a:gd name="T83" fmla="*/ 20 h 192"/>
              <a:gd name="T84" fmla="*/ 192 w 192"/>
              <a:gd name="T85" fmla="*/ 28 h 192"/>
              <a:gd name="T86" fmla="*/ 188 w 192"/>
              <a:gd name="T87" fmla="*/ 36 h 192"/>
              <a:gd name="T88" fmla="*/ 184 w 192"/>
              <a:gd name="T89" fmla="*/ 48 h 192"/>
              <a:gd name="T90" fmla="*/ 176 w 192"/>
              <a:gd name="T91" fmla="*/ 60 h 192"/>
              <a:gd name="T92" fmla="*/ 152 w 192"/>
              <a:gd name="T93" fmla="*/ 88 h 192"/>
              <a:gd name="T94" fmla="*/ 128 w 192"/>
              <a:gd name="T95" fmla="*/ 116 h 192"/>
              <a:gd name="T96" fmla="*/ 112 w 192"/>
              <a:gd name="T97" fmla="*/ 132 h 192"/>
              <a:gd name="T98" fmla="*/ 96 w 192"/>
              <a:gd name="T99" fmla="*/ 148 h 192"/>
              <a:gd name="T100" fmla="*/ 76 w 192"/>
              <a:gd name="T101" fmla="*/ 160 h 192"/>
              <a:gd name="T102" fmla="*/ 56 w 192"/>
              <a:gd name="T103" fmla="*/ 172 h 192"/>
              <a:gd name="T104" fmla="*/ 56 w 192"/>
              <a:gd name="T105" fmla="*/ 172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92" h="192">
                <a:moveTo>
                  <a:pt x="56" y="172"/>
                </a:moveTo>
                <a:lnTo>
                  <a:pt x="44" y="180"/>
                </a:lnTo>
                <a:lnTo>
                  <a:pt x="36" y="184"/>
                </a:lnTo>
                <a:lnTo>
                  <a:pt x="28" y="188"/>
                </a:lnTo>
                <a:lnTo>
                  <a:pt x="20" y="192"/>
                </a:lnTo>
                <a:lnTo>
                  <a:pt x="16" y="192"/>
                </a:lnTo>
                <a:lnTo>
                  <a:pt x="8" y="192"/>
                </a:lnTo>
                <a:lnTo>
                  <a:pt x="4" y="192"/>
                </a:lnTo>
                <a:lnTo>
                  <a:pt x="4" y="192"/>
                </a:lnTo>
                <a:lnTo>
                  <a:pt x="0" y="188"/>
                </a:lnTo>
                <a:lnTo>
                  <a:pt x="0" y="188"/>
                </a:lnTo>
                <a:lnTo>
                  <a:pt x="0" y="184"/>
                </a:lnTo>
                <a:lnTo>
                  <a:pt x="4" y="180"/>
                </a:lnTo>
                <a:lnTo>
                  <a:pt x="4" y="176"/>
                </a:lnTo>
                <a:lnTo>
                  <a:pt x="8" y="172"/>
                </a:lnTo>
                <a:lnTo>
                  <a:pt x="16" y="168"/>
                </a:lnTo>
                <a:lnTo>
                  <a:pt x="20" y="164"/>
                </a:lnTo>
                <a:lnTo>
                  <a:pt x="36" y="152"/>
                </a:lnTo>
                <a:lnTo>
                  <a:pt x="48" y="136"/>
                </a:lnTo>
                <a:lnTo>
                  <a:pt x="64" y="120"/>
                </a:lnTo>
                <a:lnTo>
                  <a:pt x="80" y="100"/>
                </a:lnTo>
                <a:lnTo>
                  <a:pt x="92" y="80"/>
                </a:lnTo>
                <a:lnTo>
                  <a:pt x="104" y="64"/>
                </a:lnTo>
                <a:lnTo>
                  <a:pt x="112" y="52"/>
                </a:lnTo>
                <a:lnTo>
                  <a:pt x="120" y="40"/>
                </a:lnTo>
                <a:lnTo>
                  <a:pt x="120" y="36"/>
                </a:lnTo>
                <a:lnTo>
                  <a:pt x="120" y="28"/>
                </a:lnTo>
                <a:lnTo>
                  <a:pt x="120" y="20"/>
                </a:lnTo>
                <a:lnTo>
                  <a:pt x="116" y="16"/>
                </a:lnTo>
                <a:lnTo>
                  <a:pt x="112" y="16"/>
                </a:lnTo>
                <a:lnTo>
                  <a:pt x="112" y="12"/>
                </a:lnTo>
                <a:lnTo>
                  <a:pt x="116" y="8"/>
                </a:lnTo>
                <a:lnTo>
                  <a:pt x="120" y="0"/>
                </a:lnTo>
                <a:lnTo>
                  <a:pt x="124" y="0"/>
                </a:lnTo>
                <a:lnTo>
                  <a:pt x="132" y="0"/>
                </a:lnTo>
                <a:lnTo>
                  <a:pt x="144" y="0"/>
                </a:lnTo>
                <a:lnTo>
                  <a:pt x="160" y="4"/>
                </a:lnTo>
                <a:lnTo>
                  <a:pt x="164" y="8"/>
                </a:lnTo>
                <a:lnTo>
                  <a:pt x="172" y="8"/>
                </a:lnTo>
                <a:lnTo>
                  <a:pt x="180" y="12"/>
                </a:lnTo>
                <a:lnTo>
                  <a:pt x="188" y="16"/>
                </a:lnTo>
                <a:lnTo>
                  <a:pt x="192" y="20"/>
                </a:lnTo>
                <a:lnTo>
                  <a:pt x="192" y="28"/>
                </a:lnTo>
                <a:lnTo>
                  <a:pt x="188" y="36"/>
                </a:lnTo>
                <a:lnTo>
                  <a:pt x="184" y="48"/>
                </a:lnTo>
                <a:lnTo>
                  <a:pt x="176" y="60"/>
                </a:lnTo>
                <a:lnTo>
                  <a:pt x="152" y="88"/>
                </a:lnTo>
                <a:lnTo>
                  <a:pt x="128" y="116"/>
                </a:lnTo>
                <a:lnTo>
                  <a:pt x="112" y="132"/>
                </a:lnTo>
                <a:lnTo>
                  <a:pt x="96" y="148"/>
                </a:lnTo>
                <a:lnTo>
                  <a:pt x="76" y="160"/>
                </a:lnTo>
                <a:lnTo>
                  <a:pt x="56" y="172"/>
                </a:lnTo>
                <a:lnTo>
                  <a:pt x="56" y="1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0" name="Freeform 264">
            <a:extLst>
              <a:ext uri="{FF2B5EF4-FFF2-40B4-BE49-F238E27FC236}">
                <a16:creationId xmlns:a16="http://schemas.microsoft.com/office/drawing/2014/main" xmlns="" id="{6C0038B6-1AF4-478C-8181-AADA4A005F0E}"/>
              </a:ext>
            </a:extLst>
          </p:cNvPr>
          <p:cNvSpPr>
            <a:spLocks/>
          </p:cNvSpPr>
          <p:nvPr/>
        </p:nvSpPr>
        <p:spPr bwMode="auto">
          <a:xfrm>
            <a:off x="5672398" y="1795509"/>
            <a:ext cx="97687" cy="684898"/>
          </a:xfrm>
          <a:custGeom>
            <a:avLst/>
            <a:gdLst>
              <a:gd name="T0" fmla="*/ 28 w 28"/>
              <a:gd name="T1" fmla="*/ 12 h 136"/>
              <a:gd name="T2" fmla="*/ 28 w 28"/>
              <a:gd name="T3" fmla="*/ 16 h 136"/>
              <a:gd name="T4" fmla="*/ 28 w 28"/>
              <a:gd name="T5" fmla="*/ 20 h 136"/>
              <a:gd name="T6" fmla="*/ 28 w 28"/>
              <a:gd name="T7" fmla="*/ 24 h 136"/>
              <a:gd name="T8" fmla="*/ 24 w 28"/>
              <a:gd name="T9" fmla="*/ 28 h 136"/>
              <a:gd name="T10" fmla="*/ 24 w 28"/>
              <a:gd name="T11" fmla="*/ 40 h 136"/>
              <a:gd name="T12" fmla="*/ 20 w 28"/>
              <a:gd name="T13" fmla="*/ 52 h 136"/>
              <a:gd name="T14" fmla="*/ 20 w 28"/>
              <a:gd name="T15" fmla="*/ 64 h 136"/>
              <a:gd name="T16" fmla="*/ 20 w 28"/>
              <a:gd name="T17" fmla="*/ 80 h 136"/>
              <a:gd name="T18" fmla="*/ 20 w 28"/>
              <a:gd name="T19" fmla="*/ 96 h 136"/>
              <a:gd name="T20" fmla="*/ 20 w 28"/>
              <a:gd name="T21" fmla="*/ 116 h 136"/>
              <a:gd name="T22" fmla="*/ 16 w 28"/>
              <a:gd name="T23" fmla="*/ 136 h 136"/>
              <a:gd name="T24" fmla="*/ 8 w 28"/>
              <a:gd name="T25" fmla="*/ 136 h 136"/>
              <a:gd name="T26" fmla="*/ 4 w 28"/>
              <a:gd name="T27" fmla="*/ 100 h 136"/>
              <a:gd name="T28" fmla="*/ 4 w 28"/>
              <a:gd name="T29" fmla="*/ 64 h 136"/>
              <a:gd name="T30" fmla="*/ 4 w 28"/>
              <a:gd name="T31" fmla="*/ 32 h 136"/>
              <a:gd name="T32" fmla="*/ 0 w 28"/>
              <a:gd name="T33" fmla="*/ 0 h 136"/>
              <a:gd name="T34" fmla="*/ 8 w 28"/>
              <a:gd name="T35" fmla="*/ 4 h 136"/>
              <a:gd name="T36" fmla="*/ 12 w 28"/>
              <a:gd name="T37" fmla="*/ 4 h 136"/>
              <a:gd name="T38" fmla="*/ 20 w 28"/>
              <a:gd name="T39" fmla="*/ 8 h 136"/>
              <a:gd name="T40" fmla="*/ 24 w 28"/>
              <a:gd name="T41" fmla="*/ 8 h 136"/>
              <a:gd name="T42" fmla="*/ 28 w 28"/>
              <a:gd name="T43" fmla="*/ 12 h 136"/>
              <a:gd name="T44" fmla="*/ 28 w 28"/>
              <a:gd name="T45" fmla="*/ 12 h 136"/>
              <a:gd name="T46" fmla="*/ 28 w 28"/>
              <a:gd name="T47" fmla="*/ 12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28" h="136">
                <a:moveTo>
                  <a:pt x="28" y="12"/>
                </a:moveTo>
                <a:lnTo>
                  <a:pt x="28" y="16"/>
                </a:lnTo>
                <a:lnTo>
                  <a:pt x="28" y="20"/>
                </a:lnTo>
                <a:lnTo>
                  <a:pt x="28" y="24"/>
                </a:lnTo>
                <a:lnTo>
                  <a:pt x="24" y="28"/>
                </a:lnTo>
                <a:lnTo>
                  <a:pt x="24" y="40"/>
                </a:lnTo>
                <a:lnTo>
                  <a:pt x="20" y="52"/>
                </a:lnTo>
                <a:lnTo>
                  <a:pt x="20" y="64"/>
                </a:lnTo>
                <a:lnTo>
                  <a:pt x="20" y="80"/>
                </a:lnTo>
                <a:lnTo>
                  <a:pt x="20" y="96"/>
                </a:lnTo>
                <a:lnTo>
                  <a:pt x="20" y="116"/>
                </a:lnTo>
                <a:lnTo>
                  <a:pt x="16" y="136"/>
                </a:lnTo>
                <a:lnTo>
                  <a:pt x="8" y="136"/>
                </a:lnTo>
                <a:lnTo>
                  <a:pt x="4" y="100"/>
                </a:lnTo>
                <a:lnTo>
                  <a:pt x="4" y="64"/>
                </a:lnTo>
                <a:lnTo>
                  <a:pt x="4" y="32"/>
                </a:lnTo>
                <a:lnTo>
                  <a:pt x="0" y="0"/>
                </a:lnTo>
                <a:lnTo>
                  <a:pt x="8" y="4"/>
                </a:lnTo>
                <a:lnTo>
                  <a:pt x="12" y="4"/>
                </a:lnTo>
                <a:lnTo>
                  <a:pt x="20" y="8"/>
                </a:lnTo>
                <a:lnTo>
                  <a:pt x="24" y="8"/>
                </a:lnTo>
                <a:lnTo>
                  <a:pt x="28" y="12"/>
                </a:lnTo>
                <a:lnTo>
                  <a:pt x="28" y="12"/>
                </a:lnTo>
                <a:lnTo>
                  <a:pt x="28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265">
            <a:extLst>
              <a:ext uri="{FF2B5EF4-FFF2-40B4-BE49-F238E27FC236}">
                <a16:creationId xmlns:a16="http://schemas.microsoft.com/office/drawing/2014/main" xmlns="" id="{ABB7A1C3-6183-4EF3-92FB-EFEC84170B50}"/>
              </a:ext>
            </a:extLst>
          </p:cNvPr>
          <p:cNvSpPr>
            <a:spLocks/>
          </p:cNvSpPr>
          <p:nvPr/>
        </p:nvSpPr>
        <p:spPr bwMode="auto">
          <a:xfrm>
            <a:off x="5281652" y="2238678"/>
            <a:ext cx="2135148" cy="866194"/>
          </a:xfrm>
          <a:custGeom>
            <a:avLst/>
            <a:gdLst>
              <a:gd name="T0" fmla="*/ 540 w 612"/>
              <a:gd name="T1" fmla="*/ 108 h 172"/>
              <a:gd name="T2" fmla="*/ 572 w 612"/>
              <a:gd name="T3" fmla="*/ 108 h 172"/>
              <a:gd name="T4" fmla="*/ 596 w 612"/>
              <a:gd name="T5" fmla="*/ 112 h 172"/>
              <a:gd name="T6" fmla="*/ 608 w 612"/>
              <a:gd name="T7" fmla="*/ 116 h 172"/>
              <a:gd name="T8" fmla="*/ 608 w 612"/>
              <a:gd name="T9" fmla="*/ 120 h 172"/>
              <a:gd name="T10" fmla="*/ 600 w 612"/>
              <a:gd name="T11" fmla="*/ 128 h 172"/>
              <a:gd name="T12" fmla="*/ 588 w 612"/>
              <a:gd name="T13" fmla="*/ 132 h 172"/>
              <a:gd name="T14" fmla="*/ 564 w 612"/>
              <a:gd name="T15" fmla="*/ 144 h 172"/>
              <a:gd name="T16" fmla="*/ 536 w 612"/>
              <a:gd name="T17" fmla="*/ 152 h 172"/>
              <a:gd name="T18" fmla="*/ 508 w 612"/>
              <a:gd name="T19" fmla="*/ 160 h 172"/>
              <a:gd name="T20" fmla="*/ 488 w 612"/>
              <a:gd name="T21" fmla="*/ 164 h 172"/>
              <a:gd name="T22" fmla="*/ 472 w 612"/>
              <a:gd name="T23" fmla="*/ 168 h 172"/>
              <a:gd name="T24" fmla="*/ 440 w 612"/>
              <a:gd name="T25" fmla="*/ 172 h 172"/>
              <a:gd name="T26" fmla="*/ 420 w 612"/>
              <a:gd name="T27" fmla="*/ 172 h 172"/>
              <a:gd name="T28" fmla="*/ 408 w 612"/>
              <a:gd name="T29" fmla="*/ 168 h 172"/>
              <a:gd name="T30" fmla="*/ 384 w 612"/>
              <a:gd name="T31" fmla="*/ 164 h 172"/>
              <a:gd name="T32" fmla="*/ 352 w 612"/>
              <a:gd name="T33" fmla="*/ 152 h 172"/>
              <a:gd name="T34" fmla="*/ 304 w 612"/>
              <a:gd name="T35" fmla="*/ 136 h 172"/>
              <a:gd name="T36" fmla="*/ 248 w 612"/>
              <a:gd name="T37" fmla="*/ 116 h 172"/>
              <a:gd name="T38" fmla="*/ 176 w 612"/>
              <a:gd name="T39" fmla="*/ 92 h 172"/>
              <a:gd name="T40" fmla="*/ 96 w 612"/>
              <a:gd name="T41" fmla="*/ 60 h 172"/>
              <a:gd name="T42" fmla="*/ 0 w 612"/>
              <a:gd name="T43" fmla="*/ 28 h 172"/>
              <a:gd name="T44" fmla="*/ 44 w 612"/>
              <a:gd name="T45" fmla="*/ 12 h 172"/>
              <a:gd name="T46" fmla="*/ 100 w 612"/>
              <a:gd name="T47" fmla="*/ 28 h 172"/>
              <a:gd name="T48" fmla="*/ 152 w 612"/>
              <a:gd name="T49" fmla="*/ 48 h 172"/>
              <a:gd name="T50" fmla="*/ 196 w 612"/>
              <a:gd name="T51" fmla="*/ 60 h 172"/>
              <a:gd name="T52" fmla="*/ 240 w 612"/>
              <a:gd name="T53" fmla="*/ 72 h 172"/>
              <a:gd name="T54" fmla="*/ 276 w 612"/>
              <a:gd name="T55" fmla="*/ 80 h 172"/>
              <a:gd name="T56" fmla="*/ 308 w 612"/>
              <a:gd name="T57" fmla="*/ 88 h 172"/>
              <a:gd name="T58" fmla="*/ 332 w 612"/>
              <a:gd name="T59" fmla="*/ 96 h 172"/>
              <a:gd name="T60" fmla="*/ 384 w 612"/>
              <a:gd name="T61" fmla="*/ 104 h 172"/>
              <a:gd name="T62" fmla="*/ 472 w 612"/>
              <a:gd name="T63" fmla="*/ 108 h 172"/>
              <a:gd name="T64" fmla="*/ 516 w 612"/>
              <a:gd name="T65" fmla="*/ 108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12" h="172">
                <a:moveTo>
                  <a:pt x="516" y="108"/>
                </a:moveTo>
                <a:lnTo>
                  <a:pt x="540" y="108"/>
                </a:lnTo>
                <a:lnTo>
                  <a:pt x="556" y="108"/>
                </a:lnTo>
                <a:lnTo>
                  <a:pt x="572" y="108"/>
                </a:lnTo>
                <a:lnTo>
                  <a:pt x="588" y="108"/>
                </a:lnTo>
                <a:lnTo>
                  <a:pt x="596" y="112"/>
                </a:lnTo>
                <a:lnTo>
                  <a:pt x="604" y="112"/>
                </a:lnTo>
                <a:lnTo>
                  <a:pt x="608" y="116"/>
                </a:lnTo>
                <a:lnTo>
                  <a:pt x="612" y="116"/>
                </a:lnTo>
                <a:lnTo>
                  <a:pt x="608" y="120"/>
                </a:lnTo>
                <a:lnTo>
                  <a:pt x="608" y="124"/>
                </a:lnTo>
                <a:lnTo>
                  <a:pt x="600" y="128"/>
                </a:lnTo>
                <a:lnTo>
                  <a:pt x="596" y="128"/>
                </a:lnTo>
                <a:lnTo>
                  <a:pt x="588" y="132"/>
                </a:lnTo>
                <a:lnTo>
                  <a:pt x="576" y="140"/>
                </a:lnTo>
                <a:lnTo>
                  <a:pt x="564" y="144"/>
                </a:lnTo>
                <a:lnTo>
                  <a:pt x="548" y="148"/>
                </a:lnTo>
                <a:lnTo>
                  <a:pt x="536" y="152"/>
                </a:lnTo>
                <a:lnTo>
                  <a:pt x="520" y="156"/>
                </a:lnTo>
                <a:lnTo>
                  <a:pt x="508" y="160"/>
                </a:lnTo>
                <a:lnTo>
                  <a:pt x="496" y="164"/>
                </a:lnTo>
                <a:lnTo>
                  <a:pt x="488" y="164"/>
                </a:lnTo>
                <a:lnTo>
                  <a:pt x="476" y="168"/>
                </a:lnTo>
                <a:lnTo>
                  <a:pt x="472" y="168"/>
                </a:lnTo>
                <a:lnTo>
                  <a:pt x="464" y="172"/>
                </a:lnTo>
                <a:lnTo>
                  <a:pt x="440" y="172"/>
                </a:lnTo>
                <a:lnTo>
                  <a:pt x="432" y="172"/>
                </a:lnTo>
                <a:lnTo>
                  <a:pt x="420" y="172"/>
                </a:lnTo>
                <a:lnTo>
                  <a:pt x="416" y="172"/>
                </a:lnTo>
                <a:lnTo>
                  <a:pt x="408" y="168"/>
                </a:lnTo>
                <a:lnTo>
                  <a:pt x="400" y="168"/>
                </a:lnTo>
                <a:lnTo>
                  <a:pt x="384" y="164"/>
                </a:lnTo>
                <a:lnTo>
                  <a:pt x="368" y="156"/>
                </a:lnTo>
                <a:lnTo>
                  <a:pt x="352" y="152"/>
                </a:lnTo>
                <a:lnTo>
                  <a:pt x="328" y="144"/>
                </a:lnTo>
                <a:lnTo>
                  <a:pt x="304" y="136"/>
                </a:lnTo>
                <a:lnTo>
                  <a:pt x="276" y="128"/>
                </a:lnTo>
                <a:lnTo>
                  <a:pt x="248" y="116"/>
                </a:lnTo>
                <a:lnTo>
                  <a:pt x="212" y="104"/>
                </a:lnTo>
                <a:lnTo>
                  <a:pt x="176" y="92"/>
                </a:lnTo>
                <a:lnTo>
                  <a:pt x="136" y="76"/>
                </a:lnTo>
                <a:lnTo>
                  <a:pt x="96" y="60"/>
                </a:lnTo>
                <a:lnTo>
                  <a:pt x="48" y="44"/>
                </a:lnTo>
                <a:lnTo>
                  <a:pt x="0" y="28"/>
                </a:lnTo>
                <a:lnTo>
                  <a:pt x="16" y="0"/>
                </a:lnTo>
                <a:lnTo>
                  <a:pt x="44" y="12"/>
                </a:lnTo>
                <a:lnTo>
                  <a:pt x="72" y="20"/>
                </a:lnTo>
                <a:lnTo>
                  <a:pt x="100" y="28"/>
                </a:lnTo>
                <a:lnTo>
                  <a:pt x="128" y="40"/>
                </a:lnTo>
                <a:lnTo>
                  <a:pt x="152" y="48"/>
                </a:lnTo>
                <a:lnTo>
                  <a:pt x="176" y="52"/>
                </a:lnTo>
                <a:lnTo>
                  <a:pt x="196" y="60"/>
                </a:lnTo>
                <a:lnTo>
                  <a:pt x="220" y="68"/>
                </a:lnTo>
                <a:lnTo>
                  <a:pt x="240" y="72"/>
                </a:lnTo>
                <a:lnTo>
                  <a:pt x="256" y="76"/>
                </a:lnTo>
                <a:lnTo>
                  <a:pt x="276" y="80"/>
                </a:lnTo>
                <a:lnTo>
                  <a:pt x="292" y="84"/>
                </a:lnTo>
                <a:lnTo>
                  <a:pt x="308" y="88"/>
                </a:lnTo>
                <a:lnTo>
                  <a:pt x="320" y="92"/>
                </a:lnTo>
                <a:lnTo>
                  <a:pt x="332" y="96"/>
                </a:lnTo>
                <a:lnTo>
                  <a:pt x="344" y="96"/>
                </a:lnTo>
                <a:lnTo>
                  <a:pt x="384" y="104"/>
                </a:lnTo>
                <a:lnTo>
                  <a:pt x="428" y="108"/>
                </a:lnTo>
                <a:lnTo>
                  <a:pt x="472" y="108"/>
                </a:lnTo>
                <a:lnTo>
                  <a:pt x="516" y="108"/>
                </a:lnTo>
                <a:lnTo>
                  <a:pt x="516" y="10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42" name="Freeform 266">
            <a:extLst>
              <a:ext uri="{FF2B5EF4-FFF2-40B4-BE49-F238E27FC236}">
                <a16:creationId xmlns:a16="http://schemas.microsoft.com/office/drawing/2014/main" xmlns="" id="{4CDA6AFC-B407-4F95-BCB0-43B9A6D30E09}"/>
              </a:ext>
            </a:extLst>
          </p:cNvPr>
          <p:cNvSpPr>
            <a:spLocks/>
          </p:cNvSpPr>
          <p:nvPr/>
        </p:nvSpPr>
        <p:spPr bwMode="auto">
          <a:xfrm>
            <a:off x="4835085" y="1573924"/>
            <a:ext cx="1381567" cy="443169"/>
          </a:xfrm>
          <a:custGeom>
            <a:avLst/>
            <a:gdLst>
              <a:gd name="T0" fmla="*/ 260 w 396"/>
              <a:gd name="T1" fmla="*/ 12 h 88"/>
              <a:gd name="T2" fmla="*/ 284 w 396"/>
              <a:gd name="T3" fmla="*/ 8 h 88"/>
              <a:gd name="T4" fmla="*/ 316 w 396"/>
              <a:gd name="T5" fmla="*/ 4 h 88"/>
              <a:gd name="T6" fmla="*/ 344 w 396"/>
              <a:gd name="T7" fmla="*/ 0 h 88"/>
              <a:gd name="T8" fmla="*/ 364 w 396"/>
              <a:gd name="T9" fmla="*/ 0 h 88"/>
              <a:gd name="T10" fmla="*/ 384 w 396"/>
              <a:gd name="T11" fmla="*/ 12 h 88"/>
              <a:gd name="T12" fmla="*/ 372 w 396"/>
              <a:gd name="T13" fmla="*/ 28 h 88"/>
              <a:gd name="T14" fmla="*/ 324 w 396"/>
              <a:gd name="T15" fmla="*/ 40 h 88"/>
              <a:gd name="T16" fmla="*/ 280 w 396"/>
              <a:gd name="T17" fmla="*/ 48 h 88"/>
              <a:gd name="T18" fmla="*/ 244 w 396"/>
              <a:gd name="T19" fmla="*/ 52 h 88"/>
              <a:gd name="T20" fmla="*/ 208 w 396"/>
              <a:gd name="T21" fmla="*/ 60 h 88"/>
              <a:gd name="T22" fmla="*/ 180 w 396"/>
              <a:gd name="T23" fmla="*/ 64 h 88"/>
              <a:gd name="T24" fmla="*/ 156 w 396"/>
              <a:gd name="T25" fmla="*/ 68 h 88"/>
              <a:gd name="T26" fmla="*/ 136 w 396"/>
              <a:gd name="T27" fmla="*/ 72 h 88"/>
              <a:gd name="T28" fmla="*/ 116 w 396"/>
              <a:gd name="T29" fmla="*/ 76 h 88"/>
              <a:gd name="T30" fmla="*/ 92 w 396"/>
              <a:gd name="T31" fmla="*/ 84 h 88"/>
              <a:gd name="T32" fmla="*/ 72 w 396"/>
              <a:gd name="T33" fmla="*/ 88 h 88"/>
              <a:gd name="T34" fmla="*/ 60 w 396"/>
              <a:gd name="T35" fmla="*/ 88 h 88"/>
              <a:gd name="T36" fmla="*/ 48 w 396"/>
              <a:gd name="T37" fmla="*/ 88 h 88"/>
              <a:gd name="T38" fmla="*/ 32 w 396"/>
              <a:gd name="T39" fmla="*/ 84 h 88"/>
              <a:gd name="T40" fmla="*/ 12 w 396"/>
              <a:gd name="T41" fmla="*/ 72 h 88"/>
              <a:gd name="T42" fmla="*/ 0 w 396"/>
              <a:gd name="T43" fmla="*/ 64 h 88"/>
              <a:gd name="T44" fmla="*/ 0 w 396"/>
              <a:gd name="T45" fmla="*/ 56 h 88"/>
              <a:gd name="T46" fmla="*/ 12 w 396"/>
              <a:gd name="T47" fmla="*/ 52 h 88"/>
              <a:gd name="T48" fmla="*/ 44 w 396"/>
              <a:gd name="T49" fmla="*/ 48 h 88"/>
              <a:gd name="T50" fmla="*/ 72 w 396"/>
              <a:gd name="T51" fmla="*/ 48 h 88"/>
              <a:gd name="T52" fmla="*/ 92 w 396"/>
              <a:gd name="T53" fmla="*/ 44 h 88"/>
              <a:gd name="T54" fmla="*/ 116 w 396"/>
              <a:gd name="T55" fmla="*/ 40 h 88"/>
              <a:gd name="T56" fmla="*/ 148 w 396"/>
              <a:gd name="T57" fmla="*/ 32 h 88"/>
              <a:gd name="T58" fmla="*/ 184 w 396"/>
              <a:gd name="T59" fmla="*/ 28 h 88"/>
              <a:gd name="T60" fmla="*/ 216 w 396"/>
              <a:gd name="T61" fmla="*/ 20 h 88"/>
              <a:gd name="T62" fmla="*/ 236 w 396"/>
              <a:gd name="T63" fmla="*/ 16 h 88"/>
              <a:gd name="T64" fmla="*/ 248 w 396"/>
              <a:gd name="T65" fmla="*/ 16 h 88"/>
              <a:gd name="T66" fmla="*/ 252 w 396"/>
              <a:gd name="T67" fmla="*/ 16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96" h="88">
                <a:moveTo>
                  <a:pt x="252" y="16"/>
                </a:moveTo>
                <a:lnTo>
                  <a:pt x="260" y="12"/>
                </a:lnTo>
                <a:lnTo>
                  <a:pt x="268" y="12"/>
                </a:lnTo>
                <a:lnTo>
                  <a:pt x="284" y="8"/>
                </a:lnTo>
                <a:lnTo>
                  <a:pt x="300" y="4"/>
                </a:lnTo>
                <a:lnTo>
                  <a:pt x="316" y="4"/>
                </a:lnTo>
                <a:lnTo>
                  <a:pt x="328" y="0"/>
                </a:lnTo>
                <a:lnTo>
                  <a:pt x="344" y="0"/>
                </a:lnTo>
                <a:lnTo>
                  <a:pt x="356" y="0"/>
                </a:lnTo>
                <a:lnTo>
                  <a:pt x="364" y="0"/>
                </a:lnTo>
                <a:lnTo>
                  <a:pt x="376" y="4"/>
                </a:lnTo>
                <a:lnTo>
                  <a:pt x="384" y="12"/>
                </a:lnTo>
                <a:lnTo>
                  <a:pt x="396" y="24"/>
                </a:lnTo>
                <a:lnTo>
                  <a:pt x="372" y="28"/>
                </a:lnTo>
                <a:lnTo>
                  <a:pt x="348" y="36"/>
                </a:lnTo>
                <a:lnTo>
                  <a:pt x="324" y="40"/>
                </a:lnTo>
                <a:lnTo>
                  <a:pt x="300" y="44"/>
                </a:lnTo>
                <a:lnTo>
                  <a:pt x="280" y="48"/>
                </a:lnTo>
                <a:lnTo>
                  <a:pt x="260" y="48"/>
                </a:lnTo>
                <a:lnTo>
                  <a:pt x="244" y="52"/>
                </a:lnTo>
                <a:lnTo>
                  <a:pt x="224" y="56"/>
                </a:lnTo>
                <a:lnTo>
                  <a:pt x="208" y="60"/>
                </a:lnTo>
                <a:lnTo>
                  <a:pt x="192" y="60"/>
                </a:lnTo>
                <a:lnTo>
                  <a:pt x="180" y="64"/>
                </a:lnTo>
                <a:lnTo>
                  <a:pt x="168" y="68"/>
                </a:lnTo>
                <a:lnTo>
                  <a:pt x="156" y="68"/>
                </a:lnTo>
                <a:lnTo>
                  <a:pt x="144" y="72"/>
                </a:lnTo>
                <a:lnTo>
                  <a:pt x="136" y="72"/>
                </a:lnTo>
                <a:lnTo>
                  <a:pt x="128" y="76"/>
                </a:lnTo>
                <a:lnTo>
                  <a:pt x="116" y="76"/>
                </a:lnTo>
                <a:lnTo>
                  <a:pt x="100" y="80"/>
                </a:lnTo>
                <a:lnTo>
                  <a:pt x="92" y="84"/>
                </a:lnTo>
                <a:lnTo>
                  <a:pt x="80" y="84"/>
                </a:lnTo>
                <a:lnTo>
                  <a:pt x="72" y="88"/>
                </a:lnTo>
                <a:lnTo>
                  <a:pt x="64" y="88"/>
                </a:lnTo>
                <a:lnTo>
                  <a:pt x="60" y="88"/>
                </a:lnTo>
                <a:lnTo>
                  <a:pt x="56" y="88"/>
                </a:lnTo>
                <a:lnTo>
                  <a:pt x="48" y="88"/>
                </a:lnTo>
                <a:lnTo>
                  <a:pt x="40" y="88"/>
                </a:lnTo>
                <a:lnTo>
                  <a:pt x="32" y="84"/>
                </a:lnTo>
                <a:lnTo>
                  <a:pt x="24" y="80"/>
                </a:lnTo>
                <a:lnTo>
                  <a:pt x="12" y="72"/>
                </a:lnTo>
                <a:lnTo>
                  <a:pt x="8" y="68"/>
                </a:lnTo>
                <a:lnTo>
                  <a:pt x="0" y="64"/>
                </a:lnTo>
                <a:lnTo>
                  <a:pt x="0" y="60"/>
                </a:lnTo>
                <a:lnTo>
                  <a:pt x="0" y="56"/>
                </a:lnTo>
                <a:lnTo>
                  <a:pt x="4" y="52"/>
                </a:lnTo>
                <a:lnTo>
                  <a:pt x="12" y="52"/>
                </a:lnTo>
                <a:lnTo>
                  <a:pt x="20" y="48"/>
                </a:lnTo>
                <a:lnTo>
                  <a:pt x="44" y="48"/>
                </a:lnTo>
                <a:lnTo>
                  <a:pt x="68" y="48"/>
                </a:lnTo>
                <a:lnTo>
                  <a:pt x="72" y="48"/>
                </a:lnTo>
                <a:lnTo>
                  <a:pt x="84" y="44"/>
                </a:lnTo>
                <a:lnTo>
                  <a:pt x="92" y="44"/>
                </a:lnTo>
                <a:lnTo>
                  <a:pt x="104" y="44"/>
                </a:lnTo>
                <a:lnTo>
                  <a:pt x="116" y="40"/>
                </a:lnTo>
                <a:lnTo>
                  <a:pt x="132" y="36"/>
                </a:lnTo>
                <a:lnTo>
                  <a:pt x="148" y="32"/>
                </a:lnTo>
                <a:lnTo>
                  <a:pt x="168" y="28"/>
                </a:lnTo>
                <a:lnTo>
                  <a:pt x="184" y="28"/>
                </a:lnTo>
                <a:lnTo>
                  <a:pt x="200" y="24"/>
                </a:lnTo>
                <a:lnTo>
                  <a:pt x="216" y="20"/>
                </a:lnTo>
                <a:lnTo>
                  <a:pt x="224" y="20"/>
                </a:lnTo>
                <a:lnTo>
                  <a:pt x="236" y="16"/>
                </a:lnTo>
                <a:lnTo>
                  <a:pt x="244" y="16"/>
                </a:lnTo>
                <a:lnTo>
                  <a:pt x="248" y="16"/>
                </a:lnTo>
                <a:lnTo>
                  <a:pt x="252" y="16"/>
                </a:lnTo>
                <a:lnTo>
                  <a:pt x="252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275">
            <a:extLst>
              <a:ext uri="{FF2B5EF4-FFF2-40B4-BE49-F238E27FC236}">
                <a16:creationId xmlns:a16="http://schemas.microsoft.com/office/drawing/2014/main" xmlns="" id="{35667C3B-0E87-4FD9-9F2C-922FF037241B}"/>
              </a:ext>
            </a:extLst>
          </p:cNvPr>
          <p:cNvSpPr>
            <a:spLocks/>
          </p:cNvSpPr>
          <p:nvPr/>
        </p:nvSpPr>
        <p:spPr bwMode="auto">
          <a:xfrm>
            <a:off x="1803260" y="3975553"/>
            <a:ext cx="1028017" cy="713206"/>
          </a:xfrm>
          <a:custGeom>
            <a:avLst/>
            <a:gdLst>
              <a:gd name="T0" fmla="*/ 124 w 240"/>
              <a:gd name="T1" fmla="*/ 68 h 156"/>
              <a:gd name="T2" fmla="*/ 140 w 240"/>
              <a:gd name="T3" fmla="*/ 60 h 156"/>
              <a:gd name="T4" fmla="*/ 148 w 240"/>
              <a:gd name="T5" fmla="*/ 52 h 156"/>
              <a:gd name="T6" fmla="*/ 156 w 240"/>
              <a:gd name="T7" fmla="*/ 44 h 156"/>
              <a:gd name="T8" fmla="*/ 160 w 240"/>
              <a:gd name="T9" fmla="*/ 40 h 156"/>
              <a:gd name="T10" fmla="*/ 160 w 240"/>
              <a:gd name="T11" fmla="*/ 32 h 156"/>
              <a:gd name="T12" fmla="*/ 164 w 240"/>
              <a:gd name="T13" fmla="*/ 28 h 156"/>
              <a:gd name="T14" fmla="*/ 164 w 240"/>
              <a:gd name="T15" fmla="*/ 24 h 156"/>
              <a:gd name="T16" fmla="*/ 164 w 240"/>
              <a:gd name="T17" fmla="*/ 20 h 156"/>
              <a:gd name="T18" fmla="*/ 160 w 240"/>
              <a:gd name="T19" fmla="*/ 16 h 156"/>
              <a:gd name="T20" fmla="*/ 164 w 240"/>
              <a:gd name="T21" fmla="*/ 12 h 156"/>
              <a:gd name="T22" fmla="*/ 164 w 240"/>
              <a:gd name="T23" fmla="*/ 12 h 156"/>
              <a:gd name="T24" fmla="*/ 168 w 240"/>
              <a:gd name="T25" fmla="*/ 8 h 156"/>
              <a:gd name="T26" fmla="*/ 172 w 240"/>
              <a:gd name="T27" fmla="*/ 4 h 156"/>
              <a:gd name="T28" fmla="*/ 180 w 240"/>
              <a:gd name="T29" fmla="*/ 4 h 156"/>
              <a:gd name="T30" fmla="*/ 188 w 240"/>
              <a:gd name="T31" fmla="*/ 0 h 156"/>
              <a:gd name="T32" fmla="*/ 196 w 240"/>
              <a:gd name="T33" fmla="*/ 4 h 156"/>
              <a:gd name="T34" fmla="*/ 212 w 240"/>
              <a:gd name="T35" fmla="*/ 8 h 156"/>
              <a:gd name="T36" fmla="*/ 228 w 240"/>
              <a:gd name="T37" fmla="*/ 16 h 156"/>
              <a:gd name="T38" fmla="*/ 232 w 240"/>
              <a:gd name="T39" fmla="*/ 20 h 156"/>
              <a:gd name="T40" fmla="*/ 236 w 240"/>
              <a:gd name="T41" fmla="*/ 24 h 156"/>
              <a:gd name="T42" fmla="*/ 240 w 240"/>
              <a:gd name="T43" fmla="*/ 32 h 156"/>
              <a:gd name="T44" fmla="*/ 240 w 240"/>
              <a:gd name="T45" fmla="*/ 32 h 156"/>
              <a:gd name="T46" fmla="*/ 240 w 240"/>
              <a:gd name="T47" fmla="*/ 36 h 156"/>
              <a:gd name="T48" fmla="*/ 240 w 240"/>
              <a:gd name="T49" fmla="*/ 40 h 156"/>
              <a:gd name="T50" fmla="*/ 236 w 240"/>
              <a:gd name="T51" fmla="*/ 44 h 156"/>
              <a:gd name="T52" fmla="*/ 232 w 240"/>
              <a:gd name="T53" fmla="*/ 48 h 156"/>
              <a:gd name="T54" fmla="*/ 224 w 240"/>
              <a:gd name="T55" fmla="*/ 56 h 156"/>
              <a:gd name="T56" fmla="*/ 216 w 240"/>
              <a:gd name="T57" fmla="*/ 60 h 156"/>
              <a:gd name="T58" fmla="*/ 208 w 240"/>
              <a:gd name="T59" fmla="*/ 68 h 156"/>
              <a:gd name="T60" fmla="*/ 196 w 240"/>
              <a:gd name="T61" fmla="*/ 76 h 156"/>
              <a:gd name="T62" fmla="*/ 168 w 240"/>
              <a:gd name="T63" fmla="*/ 92 h 156"/>
              <a:gd name="T64" fmla="*/ 140 w 240"/>
              <a:gd name="T65" fmla="*/ 108 h 156"/>
              <a:gd name="T66" fmla="*/ 108 w 240"/>
              <a:gd name="T67" fmla="*/ 124 h 156"/>
              <a:gd name="T68" fmla="*/ 76 w 240"/>
              <a:gd name="T69" fmla="*/ 136 h 156"/>
              <a:gd name="T70" fmla="*/ 60 w 240"/>
              <a:gd name="T71" fmla="*/ 140 h 156"/>
              <a:gd name="T72" fmla="*/ 48 w 240"/>
              <a:gd name="T73" fmla="*/ 148 h 156"/>
              <a:gd name="T74" fmla="*/ 36 w 240"/>
              <a:gd name="T75" fmla="*/ 152 h 156"/>
              <a:gd name="T76" fmla="*/ 24 w 240"/>
              <a:gd name="T77" fmla="*/ 152 h 156"/>
              <a:gd name="T78" fmla="*/ 16 w 240"/>
              <a:gd name="T79" fmla="*/ 156 h 156"/>
              <a:gd name="T80" fmla="*/ 8 w 240"/>
              <a:gd name="T81" fmla="*/ 156 h 156"/>
              <a:gd name="T82" fmla="*/ 4 w 240"/>
              <a:gd name="T83" fmla="*/ 156 h 156"/>
              <a:gd name="T84" fmla="*/ 0 w 240"/>
              <a:gd name="T85" fmla="*/ 152 h 156"/>
              <a:gd name="T86" fmla="*/ 0 w 240"/>
              <a:gd name="T87" fmla="*/ 152 h 156"/>
              <a:gd name="T88" fmla="*/ 0 w 240"/>
              <a:gd name="T89" fmla="*/ 148 h 156"/>
              <a:gd name="T90" fmla="*/ 0 w 240"/>
              <a:gd name="T91" fmla="*/ 144 h 156"/>
              <a:gd name="T92" fmla="*/ 4 w 240"/>
              <a:gd name="T93" fmla="*/ 140 h 156"/>
              <a:gd name="T94" fmla="*/ 12 w 240"/>
              <a:gd name="T95" fmla="*/ 136 h 156"/>
              <a:gd name="T96" fmla="*/ 20 w 240"/>
              <a:gd name="T97" fmla="*/ 132 h 156"/>
              <a:gd name="T98" fmla="*/ 32 w 240"/>
              <a:gd name="T99" fmla="*/ 124 h 156"/>
              <a:gd name="T100" fmla="*/ 44 w 240"/>
              <a:gd name="T101" fmla="*/ 120 h 156"/>
              <a:gd name="T102" fmla="*/ 72 w 240"/>
              <a:gd name="T103" fmla="*/ 108 h 156"/>
              <a:gd name="T104" fmla="*/ 92 w 240"/>
              <a:gd name="T105" fmla="*/ 96 h 156"/>
              <a:gd name="T106" fmla="*/ 108 w 240"/>
              <a:gd name="T107" fmla="*/ 80 h 156"/>
              <a:gd name="T108" fmla="*/ 124 w 240"/>
              <a:gd name="T109" fmla="*/ 68 h 156"/>
              <a:gd name="T110" fmla="*/ 124 w 240"/>
              <a:gd name="T111" fmla="*/ 68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40" h="156">
                <a:moveTo>
                  <a:pt x="124" y="68"/>
                </a:moveTo>
                <a:lnTo>
                  <a:pt x="140" y="60"/>
                </a:lnTo>
                <a:lnTo>
                  <a:pt x="148" y="52"/>
                </a:lnTo>
                <a:lnTo>
                  <a:pt x="156" y="44"/>
                </a:lnTo>
                <a:lnTo>
                  <a:pt x="160" y="40"/>
                </a:lnTo>
                <a:lnTo>
                  <a:pt x="160" y="32"/>
                </a:lnTo>
                <a:lnTo>
                  <a:pt x="164" y="28"/>
                </a:lnTo>
                <a:lnTo>
                  <a:pt x="164" y="24"/>
                </a:lnTo>
                <a:lnTo>
                  <a:pt x="164" y="20"/>
                </a:lnTo>
                <a:lnTo>
                  <a:pt x="160" y="16"/>
                </a:lnTo>
                <a:lnTo>
                  <a:pt x="164" y="12"/>
                </a:lnTo>
                <a:lnTo>
                  <a:pt x="164" y="12"/>
                </a:lnTo>
                <a:lnTo>
                  <a:pt x="168" y="8"/>
                </a:lnTo>
                <a:lnTo>
                  <a:pt x="172" y="4"/>
                </a:lnTo>
                <a:lnTo>
                  <a:pt x="180" y="4"/>
                </a:lnTo>
                <a:lnTo>
                  <a:pt x="188" y="0"/>
                </a:lnTo>
                <a:lnTo>
                  <a:pt x="196" y="4"/>
                </a:lnTo>
                <a:lnTo>
                  <a:pt x="212" y="8"/>
                </a:lnTo>
                <a:lnTo>
                  <a:pt x="228" y="16"/>
                </a:lnTo>
                <a:lnTo>
                  <a:pt x="232" y="20"/>
                </a:lnTo>
                <a:lnTo>
                  <a:pt x="236" y="24"/>
                </a:lnTo>
                <a:lnTo>
                  <a:pt x="240" y="32"/>
                </a:lnTo>
                <a:lnTo>
                  <a:pt x="240" y="32"/>
                </a:lnTo>
                <a:lnTo>
                  <a:pt x="240" y="36"/>
                </a:lnTo>
                <a:lnTo>
                  <a:pt x="240" y="40"/>
                </a:lnTo>
                <a:lnTo>
                  <a:pt x="236" y="44"/>
                </a:lnTo>
                <a:lnTo>
                  <a:pt x="232" y="48"/>
                </a:lnTo>
                <a:lnTo>
                  <a:pt x="224" y="56"/>
                </a:lnTo>
                <a:lnTo>
                  <a:pt x="216" y="60"/>
                </a:lnTo>
                <a:lnTo>
                  <a:pt x="208" y="68"/>
                </a:lnTo>
                <a:lnTo>
                  <a:pt x="196" y="76"/>
                </a:lnTo>
                <a:lnTo>
                  <a:pt x="168" y="92"/>
                </a:lnTo>
                <a:lnTo>
                  <a:pt x="140" y="108"/>
                </a:lnTo>
                <a:lnTo>
                  <a:pt x="108" y="124"/>
                </a:lnTo>
                <a:lnTo>
                  <a:pt x="76" y="136"/>
                </a:lnTo>
                <a:lnTo>
                  <a:pt x="60" y="140"/>
                </a:lnTo>
                <a:lnTo>
                  <a:pt x="48" y="148"/>
                </a:lnTo>
                <a:lnTo>
                  <a:pt x="36" y="152"/>
                </a:lnTo>
                <a:lnTo>
                  <a:pt x="24" y="152"/>
                </a:lnTo>
                <a:lnTo>
                  <a:pt x="16" y="156"/>
                </a:lnTo>
                <a:lnTo>
                  <a:pt x="8" y="156"/>
                </a:lnTo>
                <a:lnTo>
                  <a:pt x="4" y="156"/>
                </a:lnTo>
                <a:lnTo>
                  <a:pt x="0" y="152"/>
                </a:lnTo>
                <a:lnTo>
                  <a:pt x="0" y="152"/>
                </a:lnTo>
                <a:lnTo>
                  <a:pt x="0" y="148"/>
                </a:lnTo>
                <a:lnTo>
                  <a:pt x="0" y="144"/>
                </a:lnTo>
                <a:lnTo>
                  <a:pt x="4" y="140"/>
                </a:lnTo>
                <a:lnTo>
                  <a:pt x="12" y="136"/>
                </a:lnTo>
                <a:lnTo>
                  <a:pt x="20" y="132"/>
                </a:lnTo>
                <a:lnTo>
                  <a:pt x="32" y="124"/>
                </a:lnTo>
                <a:lnTo>
                  <a:pt x="44" y="120"/>
                </a:lnTo>
                <a:lnTo>
                  <a:pt x="72" y="108"/>
                </a:lnTo>
                <a:lnTo>
                  <a:pt x="92" y="96"/>
                </a:lnTo>
                <a:lnTo>
                  <a:pt x="108" y="80"/>
                </a:lnTo>
                <a:lnTo>
                  <a:pt x="124" y="68"/>
                </a:lnTo>
                <a:lnTo>
                  <a:pt x="124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277">
            <a:extLst>
              <a:ext uri="{FF2B5EF4-FFF2-40B4-BE49-F238E27FC236}">
                <a16:creationId xmlns:a16="http://schemas.microsoft.com/office/drawing/2014/main" xmlns="" id="{AD57655D-5511-46AE-9504-394A4481D976}"/>
              </a:ext>
            </a:extLst>
          </p:cNvPr>
          <p:cNvSpPr>
            <a:spLocks/>
          </p:cNvSpPr>
          <p:nvPr/>
        </p:nvSpPr>
        <p:spPr bwMode="auto">
          <a:xfrm>
            <a:off x="2128799" y="4560748"/>
            <a:ext cx="376940" cy="292597"/>
          </a:xfrm>
          <a:custGeom>
            <a:avLst/>
            <a:gdLst>
              <a:gd name="T0" fmla="*/ 0 w 88"/>
              <a:gd name="T1" fmla="*/ 8 h 64"/>
              <a:gd name="T2" fmla="*/ 4 w 88"/>
              <a:gd name="T3" fmla="*/ 4 h 64"/>
              <a:gd name="T4" fmla="*/ 8 w 88"/>
              <a:gd name="T5" fmla="*/ 4 h 64"/>
              <a:gd name="T6" fmla="*/ 16 w 88"/>
              <a:gd name="T7" fmla="*/ 4 h 64"/>
              <a:gd name="T8" fmla="*/ 28 w 88"/>
              <a:gd name="T9" fmla="*/ 0 h 64"/>
              <a:gd name="T10" fmla="*/ 40 w 88"/>
              <a:gd name="T11" fmla="*/ 4 h 64"/>
              <a:gd name="T12" fmla="*/ 48 w 88"/>
              <a:gd name="T13" fmla="*/ 4 h 64"/>
              <a:gd name="T14" fmla="*/ 60 w 88"/>
              <a:gd name="T15" fmla="*/ 8 h 64"/>
              <a:gd name="T16" fmla="*/ 68 w 88"/>
              <a:gd name="T17" fmla="*/ 12 h 64"/>
              <a:gd name="T18" fmla="*/ 76 w 88"/>
              <a:gd name="T19" fmla="*/ 16 h 64"/>
              <a:gd name="T20" fmla="*/ 84 w 88"/>
              <a:gd name="T21" fmla="*/ 24 h 64"/>
              <a:gd name="T22" fmla="*/ 84 w 88"/>
              <a:gd name="T23" fmla="*/ 28 h 64"/>
              <a:gd name="T24" fmla="*/ 88 w 88"/>
              <a:gd name="T25" fmla="*/ 36 h 64"/>
              <a:gd name="T26" fmla="*/ 88 w 88"/>
              <a:gd name="T27" fmla="*/ 44 h 64"/>
              <a:gd name="T28" fmla="*/ 84 w 88"/>
              <a:gd name="T29" fmla="*/ 52 h 64"/>
              <a:gd name="T30" fmla="*/ 84 w 88"/>
              <a:gd name="T31" fmla="*/ 56 h 64"/>
              <a:gd name="T32" fmla="*/ 80 w 88"/>
              <a:gd name="T33" fmla="*/ 56 h 64"/>
              <a:gd name="T34" fmla="*/ 80 w 88"/>
              <a:gd name="T35" fmla="*/ 60 h 64"/>
              <a:gd name="T36" fmla="*/ 76 w 88"/>
              <a:gd name="T37" fmla="*/ 64 h 64"/>
              <a:gd name="T38" fmla="*/ 72 w 88"/>
              <a:gd name="T39" fmla="*/ 64 h 64"/>
              <a:gd name="T40" fmla="*/ 68 w 88"/>
              <a:gd name="T41" fmla="*/ 64 h 64"/>
              <a:gd name="T42" fmla="*/ 64 w 88"/>
              <a:gd name="T43" fmla="*/ 64 h 64"/>
              <a:gd name="T44" fmla="*/ 60 w 88"/>
              <a:gd name="T45" fmla="*/ 60 h 64"/>
              <a:gd name="T46" fmla="*/ 52 w 88"/>
              <a:gd name="T47" fmla="*/ 56 h 64"/>
              <a:gd name="T48" fmla="*/ 44 w 88"/>
              <a:gd name="T49" fmla="*/ 52 h 64"/>
              <a:gd name="T50" fmla="*/ 32 w 88"/>
              <a:gd name="T51" fmla="*/ 48 h 64"/>
              <a:gd name="T52" fmla="*/ 24 w 88"/>
              <a:gd name="T53" fmla="*/ 44 h 64"/>
              <a:gd name="T54" fmla="*/ 16 w 88"/>
              <a:gd name="T55" fmla="*/ 36 h 64"/>
              <a:gd name="T56" fmla="*/ 12 w 88"/>
              <a:gd name="T57" fmla="*/ 28 h 64"/>
              <a:gd name="T58" fmla="*/ 8 w 88"/>
              <a:gd name="T59" fmla="*/ 20 h 64"/>
              <a:gd name="T60" fmla="*/ 4 w 88"/>
              <a:gd name="T61" fmla="*/ 16 h 64"/>
              <a:gd name="T62" fmla="*/ 4 w 88"/>
              <a:gd name="T63" fmla="*/ 12 h 64"/>
              <a:gd name="T64" fmla="*/ 0 w 88"/>
              <a:gd name="T65" fmla="*/ 8 h 64"/>
              <a:gd name="T66" fmla="*/ 0 w 88"/>
              <a:gd name="T67" fmla="*/ 8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8" h="64">
                <a:moveTo>
                  <a:pt x="0" y="8"/>
                </a:moveTo>
                <a:lnTo>
                  <a:pt x="4" y="4"/>
                </a:lnTo>
                <a:lnTo>
                  <a:pt x="8" y="4"/>
                </a:lnTo>
                <a:lnTo>
                  <a:pt x="16" y="4"/>
                </a:lnTo>
                <a:lnTo>
                  <a:pt x="28" y="0"/>
                </a:lnTo>
                <a:lnTo>
                  <a:pt x="40" y="4"/>
                </a:lnTo>
                <a:lnTo>
                  <a:pt x="48" y="4"/>
                </a:lnTo>
                <a:lnTo>
                  <a:pt x="60" y="8"/>
                </a:lnTo>
                <a:lnTo>
                  <a:pt x="68" y="12"/>
                </a:lnTo>
                <a:lnTo>
                  <a:pt x="76" y="16"/>
                </a:lnTo>
                <a:lnTo>
                  <a:pt x="84" y="24"/>
                </a:lnTo>
                <a:lnTo>
                  <a:pt x="84" y="28"/>
                </a:lnTo>
                <a:lnTo>
                  <a:pt x="88" y="36"/>
                </a:lnTo>
                <a:lnTo>
                  <a:pt x="88" y="44"/>
                </a:lnTo>
                <a:lnTo>
                  <a:pt x="84" y="52"/>
                </a:lnTo>
                <a:lnTo>
                  <a:pt x="84" y="56"/>
                </a:lnTo>
                <a:lnTo>
                  <a:pt x="80" y="56"/>
                </a:lnTo>
                <a:lnTo>
                  <a:pt x="80" y="60"/>
                </a:lnTo>
                <a:lnTo>
                  <a:pt x="76" y="64"/>
                </a:lnTo>
                <a:lnTo>
                  <a:pt x="72" y="64"/>
                </a:lnTo>
                <a:lnTo>
                  <a:pt x="68" y="64"/>
                </a:lnTo>
                <a:lnTo>
                  <a:pt x="64" y="64"/>
                </a:lnTo>
                <a:lnTo>
                  <a:pt x="60" y="60"/>
                </a:lnTo>
                <a:lnTo>
                  <a:pt x="52" y="56"/>
                </a:lnTo>
                <a:lnTo>
                  <a:pt x="44" y="52"/>
                </a:lnTo>
                <a:lnTo>
                  <a:pt x="32" y="48"/>
                </a:lnTo>
                <a:lnTo>
                  <a:pt x="24" y="44"/>
                </a:lnTo>
                <a:lnTo>
                  <a:pt x="16" y="36"/>
                </a:lnTo>
                <a:lnTo>
                  <a:pt x="12" y="28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278">
            <a:extLst>
              <a:ext uri="{FF2B5EF4-FFF2-40B4-BE49-F238E27FC236}">
                <a16:creationId xmlns:a16="http://schemas.microsoft.com/office/drawing/2014/main" xmlns="" id="{E6886D08-E26A-4B4B-8CA6-C4B6D2A12985}"/>
              </a:ext>
            </a:extLst>
          </p:cNvPr>
          <p:cNvSpPr>
            <a:spLocks/>
          </p:cNvSpPr>
          <p:nvPr/>
        </p:nvSpPr>
        <p:spPr bwMode="auto">
          <a:xfrm>
            <a:off x="2180199" y="5493402"/>
            <a:ext cx="445475" cy="365747"/>
          </a:xfrm>
          <a:custGeom>
            <a:avLst/>
            <a:gdLst>
              <a:gd name="T0" fmla="*/ 72 w 104"/>
              <a:gd name="T1" fmla="*/ 16 h 80"/>
              <a:gd name="T2" fmla="*/ 84 w 104"/>
              <a:gd name="T3" fmla="*/ 24 h 80"/>
              <a:gd name="T4" fmla="*/ 92 w 104"/>
              <a:gd name="T5" fmla="*/ 32 h 80"/>
              <a:gd name="T6" fmla="*/ 100 w 104"/>
              <a:gd name="T7" fmla="*/ 40 h 80"/>
              <a:gd name="T8" fmla="*/ 104 w 104"/>
              <a:gd name="T9" fmla="*/ 52 h 80"/>
              <a:gd name="T10" fmla="*/ 104 w 104"/>
              <a:gd name="T11" fmla="*/ 60 h 80"/>
              <a:gd name="T12" fmla="*/ 104 w 104"/>
              <a:gd name="T13" fmla="*/ 68 h 80"/>
              <a:gd name="T14" fmla="*/ 104 w 104"/>
              <a:gd name="T15" fmla="*/ 72 h 80"/>
              <a:gd name="T16" fmla="*/ 100 w 104"/>
              <a:gd name="T17" fmla="*/ 76 h 80"/>
              <a:gd name="T18" fmla="*/ 92 w 104"/>
              <a:gd name="T19" fmla="*/ 80 h 80"/>
              <a:gd name="T20" fmla="*/ 84 w 104"/>
              <a:gd name="T21" fmla="*/ 80 h 80"/>
              <a:gd name="T22" fmla="*/ 76 w 104"/>
              <a:gd name="T23" fmla="*/ 80 h 80"/>
              <a:gd name="T24" fmla="*/ 68 w 104"/>
              <a:gd name="T25" fmla="*/ 76 h 80"/>
              <a:gd name="T26" fmla="*/ 60 w 104"/>
              <a:gd name="T27" fmla="*/ 72 h 80"/>
              <a:gd name="T28" fmla="*/ 48 w 104"/>
              <a:gd name="T29" fmla="*/ 64 h 80"/>
              <a:gd name="T30" fmla="*/ 40 w 104"/>
              <a:gd name="T31" fmla="*/ 60 h 80"/>
              <a:gd name="T32" fmla="*/ 36 w 104"/>
              <a:gd name="T33" fmla="*/ 52 h 80"/>
              <a:gd name="T34" fmla="*/ 24 w 104"/>
              <a:gd name="T35" fmla="*/ 40 h 80"/>
              <a:gd name="T36" fmla="*/ 8 w 104"/>
              <a:gd name="T37" fmla="*/ 20 h 80"/>
              <a:gd name="T38" fmla="*/ 0 w 104"/>
              <a:gd name="T39" fmla="*/ 0 h 80"/>
              <a:gd name="T40" fmla="*/ 20 w 104"/>
              <a:gd name="T41" fmla="*/ 0 h 80"/>
              <a:gd name="T42" fmla="*/ 40 w 104"/>
              <a:gd name="T43" fmla="*/ 4 h 80"/>
              <a:gd name="T44" fmla="*/ 56 w 104"/>
              <a:gd name="T45" fmla="*/ 8 h 80"/>
              <a:gd name="T46" fmla="*/ 72 w 104"/>
              <a:gd name="T47" fmla="*/ 16 h 80"/>
              <a:gd name="T48" fmla="*/ 72 w 104"/>
              <a:gd name="T49" fmla="*/ 16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104" h="80">
                <a:moveTo>
                  <a:pt x="72" y="16"/>
                </a:moveTo>
                <a:lnTo>
                  <a:pt x="84" y="24"/>
                </a:lnTo>
                <a:lnTo>
                  <a:pt x="92" y="32"/>
                </a:lnTo>
                <a:lnTo>
                  <a:pt x="100" y="40"/>
                </a:lnTo>
                <a:lnTo>
                  <a:pt x="104" y="52"/>
                </a:lnTo>
                <a:lnTo>
                  <a:pt x="104" y="60"/>
                </a:lnTo>
                <a:lnTo>
                  <a:pt x="104" y="68"/>
                </a:lnTo>
                <a:lnTo>
                  <a:pt x="104" y="72"/>
                </a:lnTo>
                <a:lnTo>
                  <a:pt x="100" y="76"/>
                </a:lnTo>
                <a:lnTo>
                  <a:pt x="92" y="80"/>
                </a:lnTo>
                <a:lnTo>
                  <a:pt x="84" y="80"/>
                </a:lnTo>
                <a:lnTo>
                  <a:pt x="76" y="80"/>
                </a:lnTo>
                <a:lnTo>
                  <a:pt x="68" y="76"/>
                </a:lnTo>
                <a:lnTo>
                  <a:pt x="60" y="72"/>
                </a:lnTo>
                <a:lnTo>
                  <a:pt x="48" y="64"/>
                </a:lnTo>
                <a:lnTo>
                  <a:pt x="40" y="60"/>
                </a:lnTo>
                <a:lnTo>
                  <a:pt x="36" y="52"/>
                </a:lnTo>
                <a:lnTo>
                  <a:pt x="24" y="40"/>
                </a:lnTo>
                <a:lnTo>
                  <a:pt x="8" y="20"/>
                </a:lnTo>
                <a:lnTo>
                  <a:pt x="0" y="0"/>
                </a:lnTo>
                <a:lnTo>
                  <a:pt x="20" y="0"/>
                </a:lnTo>
                <a:lnTo>
                  <a:pt x="40" y="4"/>
                </a:lnTo>
                <a:lnTo>
                  <a:pt x="56" y="8"/>
                </a:lnTo>
                <a:lnTo>
                  <a:pt x="72" y="16"/>
                </a:lnTo>
                <a:lnTo>
                  <a:pt x="72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280">
            <a:extLst>
              <a:ext uri="{FF2B5EF4-FFF2-40B4-BE49-F238E27FC236}">
                <a16:creationId xmlns:a16="http://schemas.microsoft.com/office/drawing/2014/main" xmlns="" id="{F3088FEF-72E5-4F99-AEB6-B2CD730C2B01}"/>
              </a:ext>
            </a:extLst>
          </p:cNvPr>
          <p:cNvSpPr>
            <a:spLocks/>
          </p:cNvSpPr>
          <p:nvPr/>
        </p:nvSpPr>
        <p:spPr bwMode="auto">
          <a:xfrm>
            <a:off x="1803260" y="4926494"/>
            <a:ext cx="1216488" cy="731493"/>
          </a:xfrm>
          <a:custGeom>
            <a:avLst/>
            <a:gdLst>
              <a:gd name="T0" fmla="*/ 120 w 284"/>
              <a:gd name="T1" fmla="*/ 92 h 160"/>
              <a:gd name="T2" fmla="*/ 136 w 284"/>
              <a:gd name="T3" fmla="*/ 80 h 160"/>
              <a:gd name="T4" fmla="*/ 156 w 284"/>
              <a:gd name="T5" fmla="*/ 72 h 160"/>
              <a:gd name="T6" fmla="*/ 168 w 284"/>
              <a:gd name="T7" fmla="*/ 60 h 160"/>
              <a:gd name="T8" fmla="*/ 184 w 284"/>
              <a:gd name="T9" fmla="*/ 48 h 160"/>
              <a:gd name="T10" fmla="*/ 192 w 284"/>
              <a:gd name="T11" fmla="*/ 40 h 160"/>
              <a:gd name="T12" fmla="*/ 200 w 284"/>
              <a:gd name="T13" fmla="*/ 32 h 160"/>
              <a:gd name="T14" fmla="*/ 208 w 284"/>
              <a:gd name="T15" fmla="*/ 24 h 160"/>
              <a:gd name="T16" fmla="*/ 208 w 284"/>
              <a:gd name="T17" fmla="*/ 16 h 160"/>
              <a:gd name="T18" fmla="*/ 212 w 284"/>
              <a:gd name="T19" fmla="*/ 12 h 160"/>
              <a:gd name="T20" fmla="*/ 212 w 284"/>
              <a:gd name="T21" fmla="*/ 8 h 160"/>
              <a:gd name="T22" fmla="*/ 216 w 284"/>
              <a:gd name="T23" fmla="*/ 4 h 160"/>
              <a:gd name="T24" fmla="*/ 220 w 284"/>
              <a:gd name="T25" fmla="*/ 0 h 160"/>
              <a:gd name="T26" fmla="*/ 228 w 284"/>
              <a:gd name="T27" fmla="*/ 0 h 160"/>
              <a:gd name="T28" fmla="*/ 236 w 284"/>
              <a:gd name="T29" fmla="*/ 0 h 160"/>
              <a:gd name="T30" fmla="*/ 244 w 284"/>
              <a:gd name="T31" fmla="*/ 4 h 160"/>
              <a:gd name="T32" fmla="*/ 256 w 284"/>
              <a:gd name="T33" fmla="*/ 8 h 160"/>
              <a:gd name="T34" fmla="*/ 268 w 284"/>
              <a:gd name="T35" fmla="*/ 16 h 160"/>
              <a:gd name="T36" fmla="*/ 272 w 284"/>
              <a:gd name="T37" fmla="*/ 24 h 160"/>
              <a:gd name="T38" fmla="*/ 280 w 284"/>
              <a:gd name="T39" fmla="*/ 28 h 160"/>
              <a:gd name="T40" fmla="*/ 284 w 284"/>
              <a:gd name="T41" fmla="*/ 32 h 160"/>
              <a:gd name="T42" fmla="*/ 284 w 284"/>
              <a:gd name="T43" fmla="*/ 40 h 160"/>
              <a:gd name="T44" fmla="*/ 280 w 284"/>
              <a:gd name="T45" fmla="*/ 44 h 160"/>
              <a:gd name="T46" fmla="*/ 276 w 284"/>
              <a:gd name="T47" fmla="*/ 52 h 160"/>
              <a:gd name="T48" fmla="*/ 268 w 284"/>
              <a:gd name="T49" fmla="*/ 56 h 160"/>
              <a:gd name="T50" fmla="*/ 256 w 284"/>
              <a:gd name="T51" fmla="*/ 64 h 160"/>
              <a:gd name="T52" fmla="*/ 240 w 284"/>
              <a:gd name="T53" fmla="*/ 72 h 160"/>
              <a:gd name="T54" fmla="*/ 220 w 284"/>
              <a:gd name="T55" fmla="*/ 84 h 160"/>
              <a:gd name="T56" fmla="*/ 196 w 284"/>
              <a:gd name="T57" fmla="*/ 96 h 160"/>
              <a:gd name="T58" fmla="*/ 172 w 284"/>
              <a:gd name="T59" fmla="*/ 112 h 160"/>
              <a:gd name="T60" fmla="*/ 144 w 284"/>
              <a:gd name="T61" fmla="*/ 124 h 160"/>
              <a:gd name="T62" fmla="*/ 112 w 284"/>
              <a:gd name="T63" fmla="*/ 136 h 160"/>
              <a:gd name="T64" fmla="*/ 76 w 284"/>
              <a:gd name="T65" fmla="*/ 144 h 160"/>
              <a:gd name="T66" fmla="*/ 60 w 284"/>
              <a:gd name="T67" fmla="*/ 152 h 160"/>
              <a:gd name="T68" fmla="*/ 48 w 284"/>
              <a:gd name="T69" fmla="*/ 152 h 160"/>
              <a:gd name="T70" fmla="*/ 32 w 284"/>
              <a:gd name="T71" fmla="*/ 156 h 160"/>
              <a:gd name="T72" fmla="*/ 24 w 284"/>
              <a:gd name="T73" fmla="*/ 160 h 160"/>
              <a:gd name="T74" fmla="*/ 16 w 284"/>
              <a:gd name="T75" fmla="*/ 160 h 160"/>
              <a:gd name="T76" fmla="*/ 8 w 284"/>
              <a:gd name="T77" fmla="*/ 160 h 160"/>
              <a:gd name="T78" fmla="*/ 4 w 284"/>
              <a:gd name="T79" fmla="*/ 160 h 160"/>
              <a:gd name="T80" fmla="*/ 0 w 284"/>
              <a:gd name="T81" fmla="*/ 156 h 160"/>
              <a:gd name="T82" fmla="*/ 0 w 284"/>
              <a:gd name="T83" fmla="*/ 152 h 160"/>
              <a:gd name="T84" fmla="*/ 4 w 284"/>
              <a:gd name="T85" fmla="*/ 152 h 160"/>
              <a:gd name="T86" fmla="*/ 4 w 284"/>
              <a:gd name="T87" fmla="*/ 148 h 160"/>
              <a:gd name="T88" fmla="*/ 8 w 284"/>
              <a:gd name="T89" fmla="*/ 144 h 160"/>
              <a:gd name="T90" fmla="*/ 12 w 284"/>
              <a:gd name="T91" fmla="*/ 140 h 160"/>
              <a:gd name="T92" fmla="*/ 20 w 284"/>
              <a:gd name="T93" fmla="*/ 136 h 160"/>
              <a:gd name="T94" fmla="*/ 28 w 284"/>
              <a:gd name="T95" fmla="*/ 132 h 160"/>
              <a:gd name="T96" fmla="*/ 40 w 284"/>
              <a:gd name="T97" fmla="*/ 128 h 160"/>
              <a:gd name="T98" fmla="*/ 60 w 284"/>
              <a:gd name="T99" fmla="*/ 120 h 160"/>
              <a:gd name="T100" fmla="*/ 80 w 284"/>
              <a:gd name="T101" fmla="*/ 112 h 160"/>
              <a:gd name="T102" fmla="*/ 100 w 284"/>
              <a:gd name="T103" fmla="*/ 100 h 160"/>
              <a:gd name="T104" fmla="*/ 120 w 284"/>
              <a:gd name="T105" fmla="*/ 92 h 160"/>
              <a:gd name="T106" fmla="*/ 120 w 284"/>
              <a:gd name="T107" fmla="*/ 92 h 1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284" h="160">
                <a:moveTo>
                  <a:pt x="120" y="92"/>
                </a:moveTo>
                <a:lnTo>
                  <a:pt x="136" y="80"/>
                </a:lnTo>
                <a:lnTo>
                  <a:pt x="156" y="72"/>
                </a:lnTo>
                <a:lnTo>
                  <a:pt x="168" y="60"/>
                </a:lnTo>
                <a:lnTo>
                  <a:pt x="184" y="48"/>
                </a:lnTo>
                <a:lnTo>
                  <a:pt x="192" y="40"/>
                </a:lnTo>
                <a:lnTo>
                  <a:pt x="200" y="32"/>
                </a:lnTo>
                <a:lnTo>
                  <a:pt x="208" y="24"/>
                </a:lnTo>
                <a:lnTo>
                  <a:pt x="208" y="16"/>
                </a:lnTo>
                <a:lnTo>
                  <a:pt x="212" y="12"/>
                </a:lnTo>
                <a:lnTo>
                  <a:pt x="212" y="8"/>
                </a:lnTo>
                <a:lnTo>
                  <a:pt x="216" y="4"/>
                </a:lnTo>
                <a:lnTo>
                  <a:pt x="220" y="0"/>
                </a:lnTo>
                <a:lnTo>
                  <a:pt x="228" y="0"/>
                </a:lnTo>
                <a:lnTo>
                  <a:pt x="236" y="0"/>
                </a:lnTo>
                <a:lnTo>
                  <a:pt x="244" y="4"/>
                </a:lnTo>
                <a:lnTo>
                  <a:pt x="256" y="8"/>
                </a:lnTo>
                <a:lnTo>
                  <a:pt x="268" y="16"/>
                </a:lnTo>
                <a:lnTo>
                  <a:pt x="272" y="24"/>
                </a:lnTo>
                <a:lnTo>
                  <a:pt x="280" y="28"/>
                </a:lnTo>
                <a:lnTo>
                  <a:pt x="284" y="32"/>
                </a:lnTo>
                <a:lnTo>
                  <a:pt x="284" y="40"/>
                </a:lnTo>
                <a:lnTo>
                  <a:pt x="280" y="44"/>
                </a:lnTo>
                <a:lnTo>
                  <a:pt x="276" y="52"/>
                </a:lnTo>
                <a:lnTo>
                  <a:pt x="268" y="56"/>
                </a:lnTo>
                <a:lnTo>
                  <a:pt x="256" y="64"/>
                </a:lnTo>
                <a:lnTo>
                  <a:pt x="240" y="72"/>
                </a:lnTo>
                <a:lnTo>
                  <a:pt x="220" y="84"/>
                </a:lnTo>
                <a:lnTo>
                  <a:pt x="196" y="96"/>
                </a:lnTo>
                <a:lnTo>
                  <a:pt x="172" y="112"/>
                </a:lnTo>
                <a:lnTo>
                  <a:pt x="144" y="124"/>
                </a:lnTo>
                <a:lnTo>
                  <a:pt x="112" y="136"/>
                </a:lnTo>
                <a:lnTo>
                  <a:pt x="76" y="144"/>
                </a:lnTo>
                <a:lnTo>
                  <a:pt x="60" y="152"/>
                </a:lnTo>
                <a:lnTo>
                  <a:pt x="48" y="152"/>
                </a:lnTo>
                <a:lnTo>
                  <a:pt x="32" y="156"/>
                </a:lnTo>
                <a:lnTo>
                  <a:pt x="24" y="160"/>
                </a:lnTo>
                <a:lnTo>
                  <a:pt x="16" y="160"/>
                </a:lnTo>
                <a:lnTo>
                  <a:pt x="8" y="160"/>
                </a:lnTo>
                <a:lnTo>
                  <a:pt x="4" y="160"/>
                </a:lnTo>
                <a:lnTo>
                  <a:pt x="0" y="156"/>
                </a:lnTo>
                <a:lnTo>
                  <a:pt x="0" y="152"/>
                </a:lnTo>
                <a:lnTo>
                  <a:pt x="4" y="152"/>
                </a:lnTo>
                <a:lnTo>
                  <a:pt x="4" y="148"/>
                </a:lnTo>
                <a:lnTo>
                  <a:pt x="8" y="144"/>
                </a:lnTo>
                <a:lnTo>
                  <a:pt x="12" y="140"/>
                </a:lnTo>
                <a:lnTo>
                  <a:pt x="20" y="136"/>
                </a:lnTo>
                <a:lnTo>
                  <a:pt x="28" y="132"/>
                </a:lnTo>
                <a:lnTo>
                  <a:pt x="40" y="128"/>
                </a:lnTo>
                <a:lnTo>
                  <a:pt x="60" y="120"/>
                </a:lnTo>
                <a:lnTo>
                  <a:pt x="80" y="112"/>
                </a:lnTo>
                <a:lnTo>
                  <a:pt x="100" y="100"/>
                </a:lnTo>
                <a:lnTo>
                  <a:pt x="120" y="92"/>
                </a:lnTo>
                <a:lnTo>
                  <a:pt x="120" y="9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282">
            <a:extLst>
              <a:ext uri="{FF2B5EF4-FFF2-40B4-BE49-F238E27FC236}">
                <a16:creationId xmlns:a16="http://schemas.microsoft.com/office/drawing/2014/main" xmlns="" id="{B8B7032F-8CB4-4D42-80F7-EE14BEDA18D3}"/>
              </a:ext>
            </a:extLst>
          </p:cNvPr>
          <p:cNvSpPr>
            <a:spLocks/>
          </p:cNvSpPr>
          <p:nvPr/>
        </p:nvSpPr>
        <p:spPr bwMode="auto">
          <a:xfrm>
            <a:off x="4842779" y="4897466"/>
            <a:ext cx="1987501" cy="1517849"/>
          </a:xfrm>
          <a:custGeom>
            <a:avLst/>
            <a:gdLst>
              <a:gd name="T0" fmla="*/ 68 w 464"/>
              <a:gd name="T1" fmla="*/ 320 h 332"/>
              <a:gd name="T2" fmla="*/ 36 w 464"/>
              <a:gd name="T3" fmla="*/ 328 h 332"/>
              <a:gd name="T4" fmla="*/ 16 w 464"/>
              <a:gd name="T5" fmla="*/ 332 h 332"/>
              <a:gd name="T6" fmla="*/ 4 w 464"/>
              <a:gd name="T7" fmla="*/ 332 h 332"/>
              <a:gd name="T8" fmla="*/ 0 w 464"/>
              <a:gd name="T9" fmla="*/ 328 h 332"/>
              <a:gd name="T10" fmla="*/ 4 w 464"/>
              <a:gd name="T11" fmla="*/ 324 h 332"/>
              <a:gd name="T12" fmla="*/ 12 w 464"/>
              <a:gd name="T13" fmla="*/ 316 h 332"/>
              <a:gd name="T14" fmla="*/ 28 w 464"/>
              <a:gd name="T15" fmla="*/ 308 h 332"/>
              <a:gd name="T16" fmla="*/ 68 w 464"/>
              <a:gd name="T17" fmla="*/ 292 h 332"/>
              <a:gd name="T18" fmla="*/ 96 w 464"/>
              <a:gd name="T19" fmla="*/ 280 h 332"/>
              <a:gd name="T20" fmla="*/ 132 w 464"/>
              <a:gd name="T21" fmla="*/ 264 h 332"/>
              <a:gd name="T22" fmla="*/ 168 w 464"/>
              <a:gd name="T23" fmla="*/ 240 h 332"/>
              <a:gd name="T24" fmla="*/ 208 w 464"/>
              <a:gd name="T25" fmla="*/ 220 h 332"/>
              <a:gd name="T26" fmla="*/ 272 w 464"/>
              <a:gd name="T27" fmla="*/ 180 h 332"/>
              <a:gd name="T28" fmla="*/ 316 w 464"/>
              <a:gd name="T29" fmla="*/ 136 h 332"/>
              <a:gd name="T30" fmla="*/ 352 w 464"/>
              <a:gd name="T31" fmla="*/ 92 h 332"/>
              <a:gd name="T32" fmla="*/ 376 w 464"/>
              <a:gd name="T33" fmla="*/ 60 h 332"/>
              <a:gd name="T34" fmla="*/ 384 w 464"/>
              <a:gd name="T35" fmla="*/ 44 h 332"/>
              <a:gd name="T36" fmla="*/ 392 w 464"/>
              <a:gd name="T37" fmla="*/ 28 h 332"/>
              <a:gd name="T38" fmla="*/ 388 w 464"/>
              <a:gd name="T39" fmla="*/ 20 h 332"/>
              <a:gd name="T40" fmla="*/ 388 w 464"/>
              <a:gd name="T41" fmla="*/ 12 h 332"/>
              <a:gd name="T42" fmla="*/ 400 w 464"/>
              <a:gd name="T43" fmla="*/ 4 h 332"/>
              <a:gd name="T44" fmla="*/ 416 w 464"/>
              <a:gd name="T45" fmla="*/ 0 h 332"/>
              <a:gd name="T46" fmla="*/ 440 w 464"/>
              <a:gd name="T47" fmla="*/ 12 h 332"/>
              <a:gd name="T48" fmla="*/ 460 w 464"/>
              <a:gd name="T49" fmla="*/ 28 h 332"/>
              <a:gd name="T50" fmla="*/ 464 w 464"/>
              <a:gd name="T51" fmla="*/ 40 h 332"/>
              <a:gd name="T52" fmla="*/ 464 w 464"/>
              <a:gd name="T53" fmla="*/ 48 h 332"/>
              <a:gd name="T54" fmla="*/ 452 w 464"/>
              <a:gd name="T55" fmla="*/ 60 h 332"/>
              <a:gd name="T56" fmla="*/ 436 w 464"/>
              <a:gd name="T57" fmla="*/ 80 h 332"/>
              <a:gd name="T58" fmla="*/ 416 w 464"/>
              <a:gd name="T59" fmla="*/ 104 h 332"/>
              <a:gd name="T60" fmla="*/ 372 w 464"/>
              <a:gd name="T61" fmla="*/ 156 h 332"/>
              <a:gd name="T62" fmla="*/ 332 w 464"/>
              <a:gd name="T63" fmla="*/ 192 h 332"/>
              <a:gd name="T64" fmla="*/ 292 w 464"/>
              <a:gd name="T65" fmla="*/ 220 h 332"/>
              <a:gd name="T66" fmla="*/ 252 w 464"/>
              <a:gd name="T67" fmla="*/ 244 h 332"/>
              <a:gd name="T68" fmla="*/ 200 w 464"/>
              <a:gd name="T69" fmla="*/ 272 h 332"/>
              <a:gd name="T70" fmla="*/ 128 w 464"/>
              <a:gd name="T71" fmla="*/ 304 h 332"/>
              <a:gd name="T72" fmla="*/ 88 w 464"/>
              <a:gd name="T73" fmla="*/ 316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64" h="332">
                <a:moveTo>
                  <a:pt x="88" y="316"/>
                </a:moveTo>
                <a:lnTo>
                  <a:pt x="68" y="320"/>
                </a:lnTo>
                <a:lnTo>
                  <a:pt x="52" y="324"/>
                </a:lnTo>
                <a:lnTo>
                  <a:pt x="36" y="328"/>
                </a:lnTo>
                <a:lnTo>
                  <a:pt x="24" y="332"/>
                </a:lnTo>
                <a:lnTo>
                  <a:pt x="16" y="332"/>
                </a:lnTo>
                <a:lnTo>
                  <a:pt x="8" y="332"/>
                </a:lnTo>
                <a:lnTo>
                  <a:pt x="4" y="332"/>
                </a:lnTo>
                <a:lnTo>
                  <a:pt x="0" y="332"/>
                </a:lnTo>
                <a:lnTo>
                  <a:pt x="0" y="328"/>
                </a:lnTo>
                <a:lnTo>
                  <a:pt x="0" y="324"/>
                </a:lnTo>
                <a:lnTo>
                  <a:pt x="4" y="324"/>
                </a:lnTo>
                <a:lnTo>
                  <a:pt x="8" y="320"/>
                </a:lnTo>
                <a:lnTo>
                  <a:pt x="12" y="316"/>
                </a:lnTo>
                <a:lnTo>
                  <a:pt x="20" y="312"/>
                </a:lnTo>
                <a:lnTo>
                  <a:pt x="28" y="308"/>
                </a:lnTo>
                <a:lnTo>
                  <a:pt x="40" y="304"/>
                </a:lnTo>
                <a:lnTo>
                  <a:pt x="68" y="292"/>
                </a:lnTo>
                <a:lnTo>
                  <a:pt x="80" y="288"/>
                </a:lnTo>
                <a:lnTo>
                  <a:pt x="96" y="280"/>
                </a:lnTo>
                <a:lnTo>
                  <a:pt x="112" y="272"/>
                </a:lnTo>
                <a:lnTo>
                  <a:pt x="132" y="264"/>
                </a:lnTo>
                <a:lnTo>
                  <a:pt x="148" y="252"/>
                </a:lnTo>
                <a:lnTo>
                  <a:pt x="168" y="240"/>
                </a:lnTo>
                <a:lnTo>
                  <a:pt x="188" y="232"/>
                </a:lnTo>
                <a:lnTo>
                  <a:pt x="208" y="220"/>
                </a:lnTo>
                <a:lnTo>
                  <a:pt x="240" y="200"/>
                </a:lnTo>
                <a:lnTo>
                  <a:pt x="272" y="180"/>
                </a:lnTo>
                <a:lnTo>
                  <a:pt x="296" y="156"/>
                </a:lnTo>
                <a:lnTo>
                  <a:pt x="316" y="136"/>
                </a:lnTo>
                <a:lnTo>
                  <a:pt x="336" y="116"/>
                </a:lnTo>
                <a:lnTo>
                  <a:pt x="352" y="92"/>
                </a:lnTo>
                <a:lnTo>
                  <a:pt x="368" y="72"/>
                </a:lnTo>
                <a:lnTo>
                  <a:pt x="376" y="60"/>
                </a:lnTo>
                <a:lnTo>
                  <a:pt x="380" y="52"/>
                </a:lnTo>
                <a:lnTo>
                  <a:pt x="384" y="44"/>
                </a:lnTo>
                <a:lnTo>
                  <a:pt x="388" y="40"/>
                </a:lnTo>
                <a:lnTo>
                  <a:pt x="392" y="28"/>
                </a:lnTo>
                <a:lnTo>
                  <a:pt x="392" y="24"/>
                </a:lnTo>
                <a:lnTo>
                  <a:pt x="388" y="20"/>
                </a:lnTo>
                <a:lnTo>
                  <a:pt x="388" y="16"/>
                </a:lnTo>
                <a:lnTo>
                  <a:pt x="388" y="12"/>
                </a:lnTo>
                <a:lnTo>
                  <a:pt x="392" y="8"/>
                </a:lnTo>
                <a:lnTo>
                  <a:pt x="400" y="4"/>
                </a:lnTo>
                <a:lnTo>
                  <a:pt x="408" y="0"/>
                </a:lnTo>
                <a:lnTo>
                  <a:pt x="416" y="0"/>
                </a:lnTo>
                <a:lnTo>
                  <a:pt x="428" y="4"/>
                </a:lnTo>
                <a:lnTo>
                  <a:pt x="440" y="12"/>
                </a:lnTo>
                <a:lnTo>
                  <a:pt x="452" y="20"/>
                </a:lnTo>
                <a:lnTo>
                  <a:pt x="460" y="28"/>
                </a:lnTo>
                <a:lnTo>
                  <a:pt x="464" y="32"/>
                </a:lnTo>
                <a:lnTo>
                  <a:pt x="464" y="40"/>
                </a:lnTo>
                <a:lnTo>
                  <a:pt x="464" y="40"/>
                </a:lnTo>
                <a:lnTo>
                  <a:pt x="464" y="48"/>
                </a:lnTo>
                <a:lnTo>
                  <a:pt x="460" y="52"/>
                </a:lnTo>
                <a:lnTo>
                  <a:pt x="452" y="60"/>
                </a:lnTo>
                <a:lnTo>
                  <a:pt x="444" y="68"/>
                </a:lnTo>
                <a:lnTo>
                  <a:pt x="436" y="80"/>
                </a:lnTo>
                <a:lnTo>
                  <a:pt x="428" y="92"/>
                </a:lnTo>
                <a:lnTo>
                  <a:pt x="416" y="104"/>
                </a:lnTo>
                <a:lnTo>
                  <a:pt x="392" y="132"/>
                </a:lnTo>
                <a:lnTo>
                  <a:pt x="372" y="156"/>
                </a:lnTo>
                <a:lnTo>
                  <a:pt x="352" y="176"/>
                </a:lnTo>
                <a:lnTo>
                  <a:pt x="332" y="192"/>
                </a:lnTo>
                <a:lnTo>
                  <a:pt x="316" y="204"/>
                </a:lnTo>
                <a:lnTo>
                  <a:pt x="292" y="220"/>
                </a:lnTo>
                <a:lnTo>
                  <a:pt x="264" y="236"/>
                </a:lnTo>
                <a:lnTo>
                  <a:pt x="252" y="244"/>
                </a:lnTo>
                <a:lnTo>
                  <a:pt x="236" y="256"/>
                </a:lnTo>
                <a:lnTo>
                  <a:pt x="200" y="272"/>
                </a:lnTo>
                <a:lnTo>
                  <a:pt x="164" y="288"/>
                </a:lnTo>
                <a:lnTo>
                  <a:pt x="128" y="304"/>
                </a:lnTo>
                <a:lnTo>
                  <a:pt x="88" y="316"/>
                </a:lnTo>
                <a:lnTo>
                  <a:pt x="88" y="3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283">
            <a:extLst>
              <a:ext uri="{FF2B5EF4-FFF2-40B4-BE49-F238E27FC236}">
                <a16:creationId xmlns:a16="http://schemas.microsoft.com/office/drawing/2014/main" xmlns="" id="{97E329BD-DA75-4DFE-A76F-3AB4A3AD9DB4}"/>
              </a:ext>
            </a:extLst>
          </p:cNvPr>
          <p:cNvSpPr>
            <a:spLocks/>
          </p:cNvSpPr>
          <p:nvPr/>
        </p:nvSpPr>
        <p:spPr bwMode="auto">
          <a:xfrm>
            <a:off x="6624676" y="4531720"/>
            <a:ext cx="719612" cy="384034"/>
          </a:xfrm>
          <a:custGeom>
            <a:avLst/>
            <a:gdLst>
              <a:gd name="T0" fmla="*/ 40 w 168"/>
              <a:gd name="T1" fmla="*/ 36 h 84"/>
              <a:gd name="T2" fmla="*/ 28 w 168"/>
              <a:gd name="T3" fmla="*/ 32 h 84"/>
              <a:gd name="T4" fmla="*/ 20 w 168"/>
              <a:gd name="T5" fmla="*/ 28 h 84"/>
              <a:gd name="T6" fmla="*/ 16 w 168"/>
              <a:gd name="T7" fmla="*/ 20 h 84"/>
              <a:gd name="T8" fmla="*/ 8 w 168"/>
              <a:gd name="T9" fmla="*/ 16 h 84"/>
              <a:gd name="T10" fmla="*/ 4 w 168"/>
              <a:gd name="T11" fmla="*/ 12 h 84"/>
              <a:gd name="T12" fmla="*/ 4 w 168"/>
              <a:gd name="T13" fmla="*/ 8 h 84"/>
              <a:gd name="T14" fmla="*/ 0 w 168"/>
              <a:gd name="T15" fmla="*/ 4 h 84"/>
              <a:gd name="T16" fmla="*/ 0 w 168"/>
              <a:gd name="T17" fmla="*/ 0 h 84"/>
              <a:gd name="T18" fmla="*/ 28 w 168"/>
              <a:gd name="T19" fmla="*/ 0 h 84"/>
              <a:gd name="T20" fmla="*/ 52 w 168"/>
              <a:gd name="T21" fmla="*/ 0 h 84"/>
              <a:gd name="T22" fmla="*/ 72 w 168"/>
              <a:gd name="T23" fmla="*/ 0 h 84"/>
              <a:gd name="T24" fmla="*/ 92 w 168"/>
              <a:gd name="T25" fmla="*/ 4 h 84"/>
              <a:gd name="T26" fmla="*/ 112 w 168"/>
              <a:gd name="T27" fmla="*/ 8 h 84"/>
              <a:gd name="T28" fmla="*/ 128 w 168"/>
              <a:gd name="T29" fmla="*/ 12 h 84"/>
              <a:gd name="T30" fmla="*/ 140 w 168"/>
              <a:gd name="T31" fmla="*/ 16 h 84"/>
              <a:gd name="T32" fmla="*/ 148 w 168"/>
              <a:gd name="T33" fmla="*/ 20 h 84"/>
              <a:gd name="T34" fmla="*/ 156 w 168"/>
              <a:gd name="T35" fmla="*/ 28 h 84"/>
              <a:gd name="T36" fmla="*/ 160 w 168"/>
              <a:gd name="T37" fmla="*/ 36 h 84"/>
              <a:gd name="T38" fmla="*/ 164 w 168"/>
              <a:gd name="T39" fmla="*/ 48 h 84"/>
              <a:gd name="T40" fmla="*/ 168 w 168"/>
              <a:gd name="T41" fmla="*/ 56 h 84"/>
              <a:gd name="T42" fmla="*/ 168 w 168"/>
              <a:gd name="T43" fmla="*/ 68 h 84"/>
              <a:gd name="T44" fmla="*/ 168 w 168"/>
              <a:gd name="T45" fmla="*/ 76 h 84"/>
              <a:gd name="T46" fmla="*/ 164 w 168"/>
              <a:gd name="T47" fmla="*/ 80 h 84"/>
              <a:gd name="T48" fmla="*/ 160 w 168"/>
              <a:gd name="T49" fmla="*/ 84 h 84"/>
              <a:gd name="T50" fmla="*/ 152 w 168"/>
              <a:gd name="T51" fmla="*/ 80 h 84"/>
              <a:gd name="T52" fmla="*/ 140 w 168"/>
              <a:gd name="T53" fmla="*/ 80 h 84"/>
              <a:gd name="T54" fmla="*/ 128 w 168"/>
              <a:gd name="T55" fmla="*/ 76 h 84"/>
              <a:gd name="T56" fmla="*/ 112 w 168"/>
              <a:gd name="T57" fmla="*/ 72 h 84"/>
              <a:gd name="T58" fmla="*/ 92 w 168"/>
              <a:gd name="T59" fmla="*/ 64 h 84"/>
              <a:gd name="T60" fmla="*/ 76 w 168"/>
              <a:gd name="T61" fmla="*/ 56 h 84"/>
              <a:gd name="T62" fmla="*/ 56 w 168"/>
              <a:gd name="T63" fmla="*/ 48 h 84"/>
              <a:gd name="T64" fmla="*/ 40 w 168"/>
              <a:gd name="T65" fmla="*/ 36 h 84"/>
              <a:gd name="T66" fmla="*/ 40 w 168"/>
              <a:gd name="T67" fmla="*/ 36 h 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68" h="84">
                <a:moveTo>
                  <a:pt x="40" y="36"/>
                </a:moveTo>
                <a:lnTo>
                  <a:pt x="28" y="32"/>
                </a:lnTo>
                <a:lnTo>
                  <a:pt x="20" y="28"/>
                </a:lnTo>
                <a:lnTo>
                  <a:pt x="16" y="20"/>
                </a:lnTo>
                <a:lnTo>
                  <a:pt x="8" y="16"/>
                </a:lnTo>
                <a:lnTo>
                  <a:pt x="4" y="12"/>
                </a:lnTo>
                <a:lnTo>
                  <a:pt x="4" y="8"/>
                </a:lnTo>
                <a:lnTo>
                  <a:pt x="0" y="4"/>
                </a:lnTo>
                <a:lnTo>
                  <a:pt x="0" y="0"/>
                </a:lnTo>
                <a:lnTo>
                  <a:pt x="28" y="0"/>
                </a:lnTo>
                <a:lnTo>
                  <a:pt x="52" y="0"/>
                </a:lnTo>
                <a:lnTo>
                  <a:pt x="72" y="0"/>
                </a:lnTo>
                <a:lnTo>
                  <a:pt x="92" y="4"/>
                </a:lnTo>
                <a:lnTo>
                  <a:pt x="112" y="8"/>
                </a:lnTo>
                <a:lnTo>
                  <a:pt x="128" y="12"/>
                </a:lnTo>
                <a:lnTo>
                  <a:pt x="140" y="16"/>
                </a:lnTo>
                <a:lnTo>
                  <a:pt x="148" y="20"/>
                </a:lnTo>
                <a:lnTo>
                  <a:pt x="156" y="28"/>
                </a:lnTo>
                <a:lnTo>
                  <a:pt x="160" y="36"/>
                </a:lnTo>
                <a:lnTo>
                  <a:pt x="164" y="48"/>
                </a:lnTo>
                <a:lnTo>
                  <a:pt x="168" y="56"/>
                </a:lnTo>
                <a:lnTo>
                  <a:pt x="168" y="68"/>
                </a:lnTo>
                <a:lnTo>
                  <a:pt x="168" y="76"/>
                </a:lnTo>
                <a:lnTo>
                  <a:pt x="164" y="80"/>
                </a:lnTo>
                <a:lnTo>
                  <a:pt x="160" y="84"/>
                </a:lnTo>
                <a:lnTo>
                  <a:pt x="152" y="80"/>
                </a:lnTo>
                <a:lnTo>
                  <a:pt x="140" y="80"/>
                </a:lnTo>
                <a:lnTo>
                  <a:pt x="128" y="76"/>
                </a:lnTo>
                <a:lnTo>
                  <a:pt x="112" y="72"/>
                </a:lnTo>
                <a:lnTo>
                  <a:pt x="92" y="64"/>
                </a:lnTo>
                <a:lnTo>
                  <a:pt x="76" y="56"/>
                </a:lnTo>
                <a:lnTo>
                  <a:pt x="56" y="48"/>
                </a:lnTo>
                <a:lnTo>
                  <a:pt x="40" y="36"/>
                </a:lnTo>
                <a:lnTo>
                  <a:pt x="40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49" name="Freeform 284">
            <a:extLst>
              <a:ext uri="{FF2B5EF4-FFF2-40B4-BE49-F238E27FC236}">
                <a16:creationId xmlns:a16="http://schemas.microsoft.com/office/drawing/2014/main" xmlns="" id="{48389F01-8668-490F-9E2C-5021E639E91E}"/>
              </a:ext>
            </a:extLst>
          </p:cNvPr>
          <p:cNvSpPr>
            <a:spLocks/>
          </p:cNvSpPr>
          <p:nvPr/>
        </p:nvSpPr>
        <p:spPr bwMode="auto">
          <a:xfrm>
            <a:off x="5836529" y="4092824"/>
            <a:ext cx="376940" cy="1280113"/>
          </a:xfrm>
          <a:custGeom>
            <a:avLst/>
            <a:gdLst>
              <a:gd name="T0" fmla="*/ 4 w 88"/>
              <a:gd name="T1" fmla="*/ 20 h 280"/>
              <a:gd name="T2" fmla="*/ 0 w 88"/>
              <a:gd name="T3" fmla="*/ 8 h 280"/>
              <a:gd name="T4" fmla="*/ 8 w 88"/>
              <a:gd name="T5" fmla="*/ 0 h 280"/>
              <a:gd name="T6" fmla="*/ 12 w 88"/>
              <a:gd name="T7" fmla="*/ 0 h 280"/>
              <a:gd name="T8" fmla="*/ 32 w 88"/>
              <a:gd name="T9" fmla="*/ 0 h 280"/>
              <a:gd name="T10" fmla="*/ 60 w 88"/>
              <a:gd name="T11" fmla="*/ 8 h 280"/>
              <a:gd name="T12" fmla="*/ 80 w 88"/>
              <a:gd name="T13" fmla="*/ 20 h 280"/>
              <a:gd name="T14" fmla="*/ 84 w 88"/>
              <a:gd name="T15" fmla="*/ 20 h 280"/>
              <a:gd name="T16" fmla="*/ 88 w 88"/>
              <a:gd name="T17" fmla="*/ 36 h 280"/>
              <a:gd name="T18" fmla="*/ 88 w 88"/>
              <a:gd name="T19" fmla="*/ 44 h 280"/>
              <a:gd name="T20" fmla="*/ 84 w 88"/>
              <a:gd name="T21" fmla="*/ 52 h 280"/>
              <a:gd name="T22" fmla="*/ 84 w 88"/>
              <a:gd name="T23" fmla="*/ 64 h 280"/>
              <a:gd name="T24" fmla="*/ 80 w 88"/>
              <a:gd name="T25" fmla="*/ 84 h 280"/>
              <a:gd name="T26" fmla="*/ 80 w 88"/>
              <a:gd name="T27" fmla="*/ 116 h 280"/>
              <a:gd name="T28" fmla="*/ 80 w 88"/>
              <a:gd name="T29" fmla="*/ 152 h 280"/>
              <a:gd name="T30" fmla="*/ 80 w 88"/>
              <a:gd name="T31" fmla="*/ 184 h 280"/>
              <a:gd name="T32" fmla="*/ 80 w 88"/>
              <a:gd name="T33" fmla="*/ 220 h 280"/>
              <a:gd name="T34" fmla="*/ 76 w 88"/>
              <a:gd name="T35" fmla="*/ 248 h 280"/>
              <a:gd name="T36" fmla="*/ 72 w 88"/>
              <a:gd name="T37" fmla="*/ 264 h 280"/>
              <a:gd name="T38" fmla="*/ 68 w 88"/>
              <a:gd name="T39" fmla="*/ 272 h 280"/>
              <a:gd name="T40" fmla="*/ 64 w 88"/>
              <a:gd name="T41" fmla="*/ 280 h 280"/>
              <a:gd name="T42" fmla="*/ 52 w 88"/>
              <a:gd name="T43" fmla="*/ 276 h 280"/>
              <a:gd name="T44" fmla="*/ 40 w 88"/>
              <a:gd name="T45" fmla="*/ 268 h 280"/>
              <a:gd name="T46" fmla="*/ 24 w 88"/>
              <a:gd name="T47" fmla="*/ 248 h 280"/>
              <a:gd name="T48" fmla="*/ 16 w 88"/>
              <a:gd name="T49" fmla="*/ 236 h 280"/>
              <a:gd name="T50" fmla="*/ 16 w 88"/>
              <a:gd name="T51" fmla="*/ 228 h 280"/>
              <a:gd name="T52" fmla="*/ 20 w 88"/>
              <a:gd name="T53" fmla="*/ 224 h 280"/>
              <a:gd name="T54" fmla="*/ 20 w 88"/>
              <a:gd name="T55" fmla="*/ 212 h 280"/>
              <a:gd name="T56" fmla="*/ 20 w 88"/>
              <a:gd name="T57" fmla="*/ 192 h 280"/>
              <a:gd name="T58" fmla="*/ 24 w 88"/>
              <a:gd name="T59" fmla="*/ 160 h 280"/>
              <a:gd name="T60" fmla="*/ 24 w 88"/>
              <a:gd name="T61" fmla="*/ 112 h 280"/>
              <a:gd name="T62" fmla="*/ 20 w 88"/>
              <a:gd name="T63" fmla="*/ 72 h 280"/>
              <a:gd name="T64" fmla="*/ 20 w 88"/>
              <a:gd name="T65" fmla="*/ 52 h 280"/>
              <a:gd name="T66" fmla="*/ 16 w 88"/>
              <a:gd name="T67" fmla="*/ 36 h 280"/>
              <a:gd name="T68" fmla="*/ 12 w 88"/>
              <a:gd name="T69" fmla="*/ 28 h 280"/>
              <a:gd name="T70" fmla="*/ 8 w 88"/>
              <a:gd name="T71" fmla="*/ 24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8" h="280">
                <a:moveTo>
                  <a:pt x="8" y="24"/>
                </a:move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8" y="4"/>
                </a:lnTo>
                <a:lnTo>
                  <a:pt x="60" y="8"/>
                </a:lnTo>
                <a:lnTo>
                  <a:pt x="72" y="12"/>
                </a:lnTo>
                <a:lnTo>
                  <a:pt x="80" y="20"/>
                </a:lnTo>
                <a:lnTo>
                  <a:pt x="84" y="20"/>
                </a:lnTo>
                <a:lnTo>
                  <a:pt x="84" y="20"/>
                </a:lnTo>
                <a:lnTo>
                  <a:pt x="88" y="32"/>
                </a:lnTo>
                <a:lnTo>
                  <a:pt x="88" y="36"/>
                </a:lnTo>
                <a:lnTo>
                  <a:pt x="88" y="40"/>
                </a:lnTo>
                <a:lnTo>
                  <a:pt x="88" y="44"/>
                </a:lnTo>
                <a:lnTo>
                  <a:pt x="84" y="48"/>
                </a:lnTo>
                <a:lnTo>
                  <a:pt x="84" y="52"/>
                </a:lnTo>
                <a:lnTo>
                  <a:pt x="84" y="60"/>
                </a:lnTo>
                <a:lnTo>
                  <a:pt x="84" y="64"/>
                </a:lnTo>
                <a:lnTo>
                  <a:pt x="80" y="72"/>
                </a:lnTo>
                <a:lnTo>
                  <a:pt x="80" y="84"/>
                </a:lnTo>
                <a:lnTo>
                  <a:pt x="80" y="92"/>
                </a:lnTo>
                <a:lnTo>
                  <a:pt x="80" y="116"/>
                </a:lnTo>
                <a:lnTo>
                  <a:pt x="80" y="132"/>
                </a:lnTo>
                <a:lnTo>
                  <a:pt x="80" y="152"/>
                </a:lnTo>
                <a:lnTo>
                  <a:pt x="80" y="168"/>
                </a:lnTo>
                <a:lnTo>
                  <a:pt x="80" y="184"/>
                </a:lnTo>
                <a:lnTo>
                  <a:pt x="80" y="200"/>
                </a:lnTo>
                <a:lnTo>
                  <a:pt x="80" y="220"/>
                </a:lnTo>
                <a:lnTo>
                  <a:pt x="80" y="240"/>
                </a:lnTo>
                <a:lnTo>
                  <a:pt x="76" y="248"/>
                </a:lnTo>
                <a:lnTo>
                  <a:pt x="76" y="256"/>
                </a:lnTo>
                <a:lnTo>
                  <a:pt x="72" y="264"/>
                </a:lnTo>
                <a:lnTo>
                  <a:pt x="72" y="268"/>
                </a:lnTo>
                <a:lnTo>
                  <a:pt x="68" y="272"/>
                </a:lnTo>
                <a:lnTo>
                  <a:pt x="68" y="276"/>
                </a:lnTo>
                <a:lnTo>
                  <a:pt x="64" y="280"/>
                </a:lnTo>
                <a:lnTo>
                  <a:pt x="60" y="280"/>
                </a:lnTo>
                <a:lnTo>
                  <a:pt x="52" y="276"/>
                </a:lnTo>
                <a:lnTo>
                  <a:pt x="48" y="272"/>
                </a:lnTo>
                <a:lnTo>
                  <a:pt x="40" y="268"/>
                </a:lnTo>
                <a:lnTo>
                  <a:pt x="32" y="260"/>
                </a:lnTo>
                <a:lnTo>
                  <a:pt x="24" y="248"/>
                </a:lnTo>
                <a:lnTo>
                  <a:pt x="20" y="244"/>
                </a:lnTo>
                <a:lnTo>
                  <a:pt x="16" y="236"/>
                </a:lnTo>
                <a:lnTo>
                  <a:pt x="16" y="232"/>
                </a:lnTo>
                <a:lnTo>
                  <a:pt x="16" y="228"/>
                </a:lnTo>
                <a:lnTo>
                  <a:pt x="16" y="228"/>
                </a:lnTo>
                <a:lnTo>
                  <a:pt x="20" y="224"/>
                </a:lnTo>
                <a:lnTo>
                  <a:pt x="20" y="216"/>
                </a:lnTo>
                <a:lnTo>
                  <a:pt x="20" y="212"/>
                </a:lnTo>
                <a:lnTo>
                  <a:pt x="20" y="204"/>
                </a:lnTo>
                <a:lnTo>
                  <a:pt x="20" y="192"/>
                </a:lnTo>
                <a:lnTo>
                  <a:pt x="24" y="184"/>
                </a:lnTo>
                <a:lnTo>
                  <a:pt x="24" y="160"/>
                </a:lnTo>
                <a:lnTo>
                  <a:pt x="24" y="140"/>
                </a:lnTo>
                <a:lnTo>
                  <a:pt x="24" y="112"/>
                </a:lnTo>
                <a:lnTo>
                  <a:pt x="24" y="88"/>
                </a:lnTo>
                <a:lnTo>
                  <a:pt x="20" y="72"/>
                </a:lnTo>
                <a:lnTo>
                  <a:pt x="20" y="64"/>
                </a:lnTo>
                <a:lnTo>
                  <a:pt x="20" y="52"/>
                </a:lnTo>
                <a:lnTo>
                  <a:pt x="16" y="44"/>
                </a:lnTo>
                <a:lnTo>
                  <a:pt x="16" y="36"/>
                </a:lnTo>
                <a:lnTo>
                  <a:pt x="12" y="32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285">
            <a:extLst>
              <a:ext uri="{FF2B5EF4-FFF2-40B4-BE49-F238E27FC236}">
                <a16:creationId xmlns:a16="http://schemas.microsoft.com/office/drawing/2014/main" xmlns="" id="{F8650621-BFBF-40CA-A4E8-36F958A68D4F}"/>
              </a:ext>
            </a:extLst>
          </p:cNvPr>
          <p:cNvSpPr>
            <a:spLocks/>
          </p:cNvSpPr>
          <p:nvPr/>
        </p:nvSpPr>
        <p:spPr bwMode="auto">
          <a:xfrm>
            <a:off x="5048382" y="4641444"/>
            <a:ext cx="394073" cy="749781"/>
          </a:xfrm>
          <a:custGeom>
            <a:avLst/>
            <a:gdLst>
              <a:gd name="T0" fmla="*/ 68 w 92"/>
              <a:gd name="T1" fmla="*/ 140 h 164"/>
              <a:gd name="T2" fmla="*/ 60 w 92"/>
              <a:gd name="T3" fmla="*/ 152 h 164"/>
              <a:gd name="T4" fmla="*/ 52 w 92"/>
              <a:gd name="T5" fmla="*/ 160 h 164"/>
              <a:gd name="T6" fmla="*/ 44 w 92"/>
              <a:gd name="T7" fmla="*/ 164 h 164"/>
              <a:gd name="T8" fmla="*/ 40 w 92"/>
              <a:gd name="T9" fmla="*/ 164 h 164"/>
              <a:gd name="T10" fmla="*/ 32 w 92"/>
              <a:gd name="T11" fmla="*/ 164 h 164"/>
              <a:gd name="T12" fmla="*/ 28 w 92"/>
              <a:gd name="T13" fmla="*/ 160 h 164"/>
              <a:gd name="T14" fmla="*/ 24 w 92"/>
              <a:gd name="T15" fmla="*/ 152 h 164"/>
              <a:gd name="T16" fmla="*/ 16 w 92"/>
              <a:gd name="T17" fmla="*/ 144 h 164"/>
              <a:gd name="T18" fmla="*/ 12 w 92"/>
              <a:gd name="T19" fmla="*/ 136 h 164"/>
              <a:gd name="T20" fmla="*/ 4 w 92"/>
              <a:gd name="T21" fmla="*/ 132 h 164"/>
              <a:gd name="T22" fmla="*/ 4 w 92"/>
              <a:gd name="T23" fmla="*/ 124 h 164"/>
              <a:gd name="T24" fmla="*/ 0 w 92"/>
              <a:gd name="T25" fmla="*/ 120 h 164"/>
              <a:gd name="T26" fmla="*/ 4 w 92"/>
              <a:gd name="T27" fmla="*/ 120 h 164"/>
              <a:gd name="T28" fmla="*/ 4 w 92"/>
              <a:gd name="T29" fmla="*/ 116 h 164"/>
              <a:gd name="T30" fmla="*/ 8 w 92"/>
              <a:gd name="T31" fmla="*/ 108 h 164"/>
              <a:gd name="T32" fmla="*/ 12 w 92"/>
              <a:gd name="T33" fmla="*/ 104 h 164"/>
              <a:gd name="T34" fmla="*/ 16 w 92"/>
              <a:gd name="T35" fmla="*/ 96 h 164"/>
              <a:gd name="T36" fmla="*/ 20 w 92"/>
              <a:gd name="T37" fmla="*/ 84 h 164"/>
              <a:gd name="T38" fmla="*/ 24 w 92"/>
              <a:gd name="T39" fmla="*/ 72 h 164"/>
              <a:gd name="T40" fmla="*/ 28 w 92"/>
              <a:gd name="T41" fmla="*/ 56 h 164"/>
              <a:gd name="T42" fmla="*/ 32 w 92"/>
              <a:gd name="T43" fmla="*/ 40 h 164"/>
              <a:gd name="T44" fmla="*/ 36 w 92"/>
              <a:gd name="T45" fmla="*/ 24 h 164"/>
              <a:gd name="T46" fmla="*/ 36 w 92"/>
              <a:gd name="T47" fmla="*/ 12 h 164"/>
              <a:gd name="T48" fmla="*/ 36 w 92"/>
              <a:gd name="T49" fmla="*/ 0 h 164"/>
              <a:gd name="T50" fmla="*/ 48 w 92"/>
              <a:gd name="T51" fmla="*/ 0 h 164"/>
              <a:gd name="T52" fmla="*/ 56 w 92"/>
              <a:gd name="T53" fmla="*/ 4 h 164"/>
              <a:gd name="T54" fmla="*/ 64 w 92"/>
              <a:gd name="T55" fmla="*/ 4 h 164"/>
              <a:gd name="T56" fmla="*/ 68 w 92"/>
              <a:gd name="T57" fmla="*/ 8 h 164"/>
              <a:gd name="T58" fmla="*/ 76 w 92"/>
              <a:gd name="T59" fmla="*/ 20 h 164"/>
              <a:gd name="T60" fmla="*/ 84 w 92"/>
              <a:gd name="T61" fmla="*/ 28 h 164"/>
              <a:gd name="T62" fmla="*/ 88 w 92"/>
              <a:gd name="T63" fmla="*/ 32 h 164"/>
              <a:gd name="T64" fmla="*/ 92 w 92"/>
              <a:gd name="T65" fmla="*/ 44 h 164"/>
              <a:gd name="T66" fmla="*/ 92 w 92"/>
              <a:gd name="T67" fmla="*/ 56 h 164"/>
              <a:gd name="T68" fmla="*/ 92 w 92"/>
              <a:gd name="T69" fmla="*/ 68 h 164"/>
              <a:gd name="T70" fmla="*/ 92 w 92"/>
              <a:gd name="T71" fmla="*/ 84 h 164"/>
              <a:gd name="T72" fmla="*/ 88 w 92"/>
              <a:gd name="T73" fmla="*/ 100 h 164"/>
              <a:gd name="T74" fmla="*/ 84 w 92"/>
              <a:gd name="T75" fmla="*/ 116 h 164"/>
              <a:gd name="T76" fmla="*/ 76 w 92"/>
              <a:gd name="T77" fmla="*/ 128 h 164"/>
              <a:gd name="T78" fmla="*/ 68 w 92"/>
              <a:gd name="T79" fmla="*/ 140 h 164"/>
              <a:gd name="T80" fmla="*/ 68 w 92"/>
              <a:gd name="T81" fmla="*/ 140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92" h="164">
                <a:moveTo>
                  <a:pt x="68" y="140"/>
                </a:moveTo>
                <a:lnTo>
                  <a:pt x="60" y="152"/>
                </a:lnTo>
                <a:lnTo>
                  <a:pt x="52" y="160"/>
                </a:lnTo>
                <a:lnTo>
                  <a:pt x="44" y="164"/>
                </a:lnTo>
                <a:lnTo>
                  <a:pt x="40" y="164"/>
                </a:lnTo>
                <a:lnTo>
                  <a:pt x="32" y="164"/>
                </a:lnTo>
                <a:lnTo>
                  <a:pt x="28" y="160"/>
                </a:lnTo>
                <a:lnTo>
                  <a:pt x="24" y="152"/>
                </a:lnTo>
                <a:lnTo>
                  <a:pt x="16" y="144"/>
                </a:lnTo>
                <a:lnTo>
                  <a:pt x="12" y="136"/>
                </a:lnTo>
                <a:lnTo>
                  <a:pt x="4" y="132"/>
                </a:lnTo>
                <a:lnTo>
                  <a:pt x="4" y="124"/>
                </a:lnTo>
                <a:lnTo>
                  <a:pt x="0" y="120"/>
                </a:lnTo>
                <a:lnTo>
                  <a:pt x="4" y="120"/>
                </a:lnTo>
                <a:lnTo>
                  <a:pt x="4" y="116"/>
                </a:lnTo>
                <a:lnTo>
                  <a:pt x="8" y="108"/>
                </a:lnTo>
                <a:lnTo>
                  <a:pt x="12" y="104"/>
                </a:lnTo>
                <a:lnTo>
                  <a:pt x="16" y="96"/>
                </a:lnTo>
                <a:lnTo>
                  <a:pt x="20" y="84"/>
                </a:lnTo>
                <a:lnTo>
                  <a:pt x="24" y="72"/>
                </a:lnTo>
                <a:lnTo>
                  <a:pt x="28" y="56"/>
                </a:lnTo>
                <a:lnTo>
                  <a:pt x="32" y="40"/>
                </a:lnTo>
                <a:lnTo>
                  <a:pt x="36" y="24"/>
                </a:lnTo>
                <a:lnTo>
                  <a:pt x="36" y="12"/>
                </a:lnTo>
                <a:lnTo>
                  <a:pt x="36" y="0"/>
                </a:lnTo>
                <a:lnTo>
                  <a:pt x="48" y="0"/>
                </a:lnTo>
                <a:lnTo>
                  <a:pt x="56" y="4"/>
                </a:lnTo>
                <a:lnTo>
                  <a:pt x="64" y="4"/>
                </a:lnTo>
                <a:lnTo>
                  <a:pt x="68" y="8"/>
                </a:lnTo>
                <a:lnTo>
                  <a:pt x="76" y="20"/>
                </a:lnTo>
                <a:lnTo>
                  <a:pt x="84" y="28"/>
                </a:lnTo>
                <a:lnTo>
                  <a:pt x="88" y="32"/>
                </a:lnTo>
                <a:lnTo>
                  <a:pt x="92" y="44"/>
                </a:lnTo>
                <a:lnTo>
                  <a:pt x="92" y="56"/>
                </a:lnTo>
                <a:lnTo>
                  <a:pt x="92" y="68"/>
                </a:lnTo>
                <a:lnTo>
                  <a:pt x="92" y="84"/>
                </a:lnTo>
                <a:lnTo>
                  <a:pt x="88" y="100"/>
                </a:lnTo>
                <a:lnTo>
                  <a:pt x="84" y="116"/>
                </a:lnTo>
                <a:lnTo>
                  <a:pt x="76" y="128"/>
                </a:lnTo>
                <a:lnTo>
                  <a:pt x="68" y="140"/>
                </a:lnTo>
                <a:lnTo>
                  <a:pt x="68" y="1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287">
            <a:extLst>
              <a:ext uri="{FF2B5EF4-FFF2-40B4-BE49-F238E27FC236}">
                <a16:creationId xmlns:a16="http://schemas.microsoft.com/office/drawing/2014/main" xmlns="" id="{51FBA98E-1296-42FF-BD5B-C6599EBE0FC7}"/>
              </a:ext>
            </a:extLst>
          </p:cNvPr>
          <p:cNvSpPr>
            <a:spLocks/>
          </p:cNvSpPr>
          <p:nvPr/>
        </p:nvSpPr>
        <p:spPr bwMode="auto">
          <a:xfrm>
            <a:off x="8216055" y="1177433"/>
            <a:ext cx="1028017" cy="1737297"/>
          </a:xfrm>
          <a:custGeom>
            <a:avLst/>
            <a:gdLst>
              <a:gd name="T0" fmla="*/ 156 w 240"/>
              <a:gd name="T1" fmla="*/ 16 h 380"/>
              <a:gd name="T2" fmla="*/ 160 w 240"/>
              <a:gd name="T3" fmla="*/ 8 h 380"/>
              <a:gd name="T4" fmla="*/ 172 w 240"/>
              <a:gd name="T5" fmla="*/ 0 h 380"/>
              <a:gd name="T6" fmla="*/ 192 w 240"/>
              <a:gd name="T7" fmla="*/ 0 h 380"/>
              <a:gd name="T8" fmla="*/ 216 w 240"/>
              <a:gd name="T9" fmla="*/ 8 h 380"/>
              <a:gd name="T10" fmla="*/ 232 w 240"/>
              <a:gd name="T11" fmla="*/ 16 h 380"/>
              <a:gd name="T12" fmla="*/ 236 w 240"/>
              <a:gd name="T13" fmla="*/ 24 h 380"/>
              <a:gd name="T14" fmla="*/ 240 w 240"/>
              <a:gd name="T15" fmla="*/ 36 h 380"/>
              <a:gd name="T16" fmla="*/ 240 w 240"/>
              <a:gd name="T17" fmla="*/ 52 h 380"/>
              <a:gd name="T18" fmla="*/ 240 w 240"/>
              <a:gd name="T19" fmla="*/ 76 h 380"/>
              <a:gd name="T20" fmla="*/ 236 w 240"/>
              <a:gd name="T21" fmla="*/ 120 h 380"/>
              <a:gd name="T22" fmla="*/ 228 w 240"/>
              <a:gd name="T23" fmla="*/ 172 h 380"/>
              <a:gd name="T24" fmla="*/ 216 w 240"/>
              <a:gd name="T25" fmla="*/ 220 h 380"/>
              <a:gd name="T26" fmla="*/ 192 w 240"/>
              <a:gd name="T27" fmla="*/ 264 h 380"/>
              <a:gd name="T28" fmla="*/ 168 w 240"/>
              <a:gd name="T29" fmla="*/ 296 h 380"/>
              <a:gd name="T30" fmla="*/ 144 w 240"/>
              <a:gd name="T31" fmla="*/ 316 h 380"/>
              <a:gd name="T32" fmla="*/ 104 w 240"/>
              <a:gd name="T33" fmla="*/ 340 h 380"/>
              <a:gd name="T34" fmla="*/ 60 w 240"/>
              <a:gd name="T35" fmla="*/ 364 h 380"/>
              <a:gd name="T36" fmla="*/ 32 w 240"/>
              <a:gd name="T37" fmla="*/ 372 h 380"/>
              <a:gd name="T38" fmla="*/ 16 w 240"/>
              <a:gd name="T39" fmla="*/ 380 h 380"/>
              <a:gd name="T40" fmla="*/ 4 w 240"/>
              <a:gd name="T41" fmla="*/ 380 h 380"/>
              <a:gd name="T42" fmla="*/ 0 w 240"/>
              <a:gd name="T43" fmla="*/ 376 h 380"/>
              <a:gd name="T44" fmla="*/ 4 w 240"/>
              <a:gd name="T45" fmla="*/ 368 h 380"/>
              <a:gd name="T46" fmla="*/ 16 w 240"/>
              <a:gd name="T47" fmla="*/ 356 h 380"/>
              <a:gd name="T48" fmla="*/ 36 w 240"/>
              <a:gd name="T49" fmla="*/ 340 h 380"/>
              <a:gd name="T50" fmla="*/ 64 w 240"/>
              <a:gd name="T51" fmla="*/ 324 h 380"/>
              <a:gd name="T52" fmla="*/ 100 w 240"/>
              <a:gd name="T53" fmla="*/ 296 h 380"/>
              <a:gd name="T54" fmla="*/ 132 w 240"/>
              <a:gd name="T55" fmla="*/ 260 h 380"/>
              <a:gd name="T56" fmla="*/ 156 w 240"/>
              <a:gd name="T57" fmla="*/ 220 h 380"/>
              <a:gd name="T58" fmla="*/ 168 w 240"/>
              <a:gd name="T59" fmla="*/ 180 h 380"/>
              <a:gd name="T60" fmla="*/ 176 w 240"/>
              <a:gd name="T61" fmla="*/ 140 h 380"/>
              <a:gd name="T62" fmla="*/ 176 w 240"/>
              <a:gd name="T63" fmla="*/ 100 h 380"/>
              <a:gd name="T64" fmla="*/ 176 w 240"/>
              <a:gd name="T65" fmla="*/ 64 h 380"/>
              <a:gd name="T66" fmla="*/ 172 w 240"/>
              <a:gd name="T67" fmla="*/ 44 h 380"/>
              <a:gd name="T68" fmla="*/ 160 w 240"/>
              <a:gd name="T69" fmla="*/ 24 h 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0" h="380">
                <a:moveTo>
                  <a:pt x="160" y="24"/>
                </a:moveTo>
                <a:lnTo>
                  <a:pt x="156" y="16"/>
                </a:lnTo>
                <a:lnTo>
                  <a:pt x="156" y="12"/>
                </a:lnTo>
                <a:lnTo>
                  <a:pt x="160" y="8"/>
                </a:lnTo>
                <a:lnTo>
                  <a:pt x="164" y="4"/>
                </a:lnTo>
                <a:lnTo>
                  <a:pt x="172" y="0"/>
                </a:lnTo>
                <a:lnTo>
                  <a:pt x="184" y="0"/>
                </a:lnTo>
                <a:lnTo>
                  <a:pt x="192" y="0"/>
                </a:lnTo>
                <a:lnTo>
                  <a:pt x="208" y="4"/>
                </a:lnTo>
                <a:lnTo>
                  <a:pt x="216" y="8"/>
                </a:lnTo>
                <a:lnTo>
                  <a:pt x="224" y="12"/>
                </a:lnTo>
                <a:lnTo>
                  <a:pt x="232" y="16"/>
                </a:lnTo>
                <a:lnTo>
                  <a:pt x="236" y="20"/>
                </a:lnTo>
                <a:lnTo>
                  <a:pt x="236" y="24"/>
                </a:lnTo>
                <a:lnTo>
                  <a:pt x="236" y="28"/>
                </a:lnTo>
                <a:lnTo>
                  <a:pt x="240" y="36"/>
                </a:lnTo>
                <a:lnTo>
                  <a:pt x="240" y="44"/>
                </a:lnTo>
                <a:lnTo>
                  <a:pt x="240" y="52"/>
                </a:lnTo>
                <a:lnTo>
                  <a:pt x="240" y="64"/>
                </a:lnTo>
                <a:lnTo>
                  <a:pt x="240" y="76"/>
                </a:lnTo>
                <a:lnTo>
                  <a:pt x="240" y="88"/>
                </a:lnTo>
                <a:lnTo>
                  <a:pt x="236" y="120"/>
                </a:lnTo>
                <a:lnTo>
                  <a:pt x="232" y="148"/>
                </a:lnTo>
                <a:lnTo>
                  <a:pt x="228" y="172"/>
                </a:lnTo>
                <a:lnTo>
                  <a:pt x="224" y="196"/>
                </a:lnTo>
                <a:lnTo>
                  <a:pt x="216" y="220"/>
                </a:lnTo>
                <a:lnTo>
                  <a:pt x="204" y="244"/>
                </a:lnTo>
                <a:lnTo>
                  <a:pt x="192" y="264"/>
                </a:lnTo>
                <a:lnTo>
                  <a:pt x="176" y="284"/>
                </a:lnTo>
                <a:lnTo>
                  <a:pt x="168" y="296"/>
                </a:lnTo>
                <a:lnTo>
                  <a:pt x="156" y="304"/>
                </a:lnTo>
                <a:lnTo>
                  <a:pt x="144" y="316"/>
                </a:lnTo>
                <a:lnTo>
                  <a:pt x="132" y="324"/>
                </a:lnTo>
                <a:lnTo>
                  <a:pt x="104" y="340"/>
                </a:lnTo>
                <a:lnTo>
                  <a:pt x="76" y="356"/>
                </a:lnTo>
                <a:lnTo>
                  <a:pt x="60" y="364"/>
                </a:lnTo>
                <a:lnTo>
                  <a:pt x="44" y="368"/>
                </a:lnTo>
                <a:lnTo>
                  <a:pt x="32" y="372"/>
                </a:lnTo>
                <a:lnTo>
                  <a:pt x="24" y="376"/>
                </a:lnTo>
                <a:lnTo>
                  <a:pt x="16" y="380"/>
                </a:lnTo>
                <a:lnTo>
                  <a:pt x="8" y="380"/>
                </a:lnTo>
                <a:lnTo>
                  <a:pt x="4" y="380"/>
                </a:lnTo>
                <a:lnTo>
                  <a:pt x="0" y="376"/>
                </a:lnTo>
                <a:lnTo>
                  <a:pt x="0" y="376"/>
                </a:lnTo>
                <a:lnTo>
                  <a:pt x="4" y="372"/>
                </a:lnTo>
                <a:lnTo>
                  <a:pt x="4" y="368"/>
                </a:lnTo>
                <a:lnTo>
                  <a:pt x="12" y="364"/>
                </a:lnTo>
                <a:lnTo>
                  <a:pt x="16" y="356"/>
                </a:lnTo>
                <a:lnTo>
                  <a:pt x="28" y="348"/>
                </a:lnTo>
                <a:lnTo>
                  <a:pt x="36" y="340"/>
                </a:lnTo>
                <a:lnTo>
                  <a:pt x="52" y="332"/>
                </a:lnTo>
                <a:lnTo>
                  <a:pt x="64" y="324"/>
                </a:lnTo>
                <a:lnTo>
                  <a:pt x="76" y="316"/>
                </a:lnTo>
                <a:lnTo>
                  <a:pt x="100" y="296"/>
                </a:lnTo>
                <a:lnTo>
                  <a:pt x="120" y="280"/>
                </a:lnTo>
                <a:lnTo>
                  <a:pt x="132" y="260"/>
                </a:lnTo>
                <a:lnTo>
                  <a:pt x="144" y="240"/>
                </a:lnTo>
                <a:lnTo>
                  <a:pt x="156" y="220"/>
                </a:lnTo>
                <a:lnTo>
                  <a:pt x="164" y="200"/>
                </a:lnTo>
                <a:lnTo>
                  <a:pt x="168" y="180"/>
                </a:lnTo>
                <a:lnTo>
                  <a:pt x="172" y="160"/>
                </a:lnTo>
                <a:lnTo>
                  <a:pt x="176" y="140"/>
                </a:lnTo>
                <a:lnTo>
                  <a:pt x="176" y="120"/>
                </a:lnTo>
                <a:lnTo>
                  <a:pt x="176" y="100"/>
                </a:lnTo>
                <a:lnTo>
                  <a:pt x="176" y="80"/>
                </a:lnTo>
                <a:lnTo>
                  <a:pt x="176" y="64"/>
                </a:lnTo>
                <a:lnTo>
                  <a:pt x="172" y="52"/>
                </a:lnTo>
                <a:lnTo>
                  <a:pt x="172" y="44"/>
                </a:lnTo>
                <a:lnTo>
                  <a:pt x="164" y="32"/>
                </a:lnTo>
                <a:lnTo>
                  <a:pt x="160" y="24"/>
                </a:lnTo>
                <a:lnTo>
                  <a:pt x="16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358">
            <a:extLst>
              <a:ext uri="{FF2B5EF4-FFF2-40B4-BE49-F238E27FC236}">
                <a16:creationId xmlns:a16="http://schemas.microsoft.com/office/drawing/2014/main" xmlns="" id="{D723299C-7A02-459B-8229-91DE0AA56BB8}"/>
              </a:ext>
            </a:extLst>
          </p:cNvPr>
          <p:cNvSpPr>
            <a:spLocks/>
          </p:cNvSpPr>
          <p:nvPr/>
        </p:nvSpPr>
        <p:spPr bwMode="auto">
          <a:xfrm>
            <a:off x="8290369" y="3914911"/>
            <a:ext cx="1401421" cy="1702984"/>
          </a:xfrm>
          <a:custGeom>
            <a:avLst/>
            <a:gdLst>
              <a:gd name="T0" fmla="*/ 256 w 340"/>
              <a:gd name="T1" fmla="*/ 12 h 332"/>
              <a:gd name="T2" fmla="*/ 260 w 340"/>
              <a:gd name="T3" fmla="*/ 4 h 332"/>
              <a:gd name="T4" fmla="*/ 280 w 340"/>
              <a:gd name="T5" fmla="*/ 0 h 332"/>
              <a:gd name="T6" fmla="*/ 300 w 340"/>
              <a:gd name="T7" fmla="*/ 8 h 332"/>
              <a:gd name="T8" fmla="*/ 324 w 340"/>
              <a:gd name="T9" fmla="*/ 20 h 332"/>
              <a:gd name="T10" fmla="*/ 336 w 340"/>
              <a:gd name="T11" fmla="*/ 32 h 332"/>
              <a:gd name="T12" fmla="*/ 340 w 340"/>
              <a:gd name="T13" fmla="*/ 40 h 332"/>
              <a:gd name="T14" fmla="*/ 332 w 340"/>
              <a:gd name="T15" fmla="*/ 52 h 332"/>
              <a:gd name="T16" fmla="*/ 324 w 340"/>
              <a:gd name="T17" fmla="*/ 68 h 332"/>
              <a:gd name="T18" fmla="*/ 308 w 340"/>
              <a:gd name="T19" fmla="*/ 88 h 332"/>
              <a:gd name="T20" fmla="*/ 288 w 340"/>
              <a:gd name="T21" fmla="*/ 116 h 332"/>
              <a:gd name="T22" fmla="*/ 252 w 340"/>
              <a:gd name="T23" fmla="*/ 156 h 332"/>
              <a:gd name="T24" fmla="*/ 188 w 340"/>
              <a:gd name="T25" fmla="*/ 220 h 332"/>
              <a:gd name="T26" fmla="*/ 156 w 340"/>
              <a:gd name="T27" fmla="*/ 248 h 332"/>
              <a:gd name="T28" fmla="*/ 128 w 340"/>
              <a:gd name="T29" fmla="*/ 272 h 332"/>
              <a:gd name="T30" fmla="*/ 96 w 340"/>
              <a:gd name="T31" fmla="*/ 296 h 332"/>
              <a:gd name="T32" fmla="*/ 68 w 340"/>
              <a:gd name="T33" fmla="*/ 312 h 332"/>
              <a:gd name="T34" fmla="*/ 44 w 340"/>
              <a:gd name="T35" fmla="*/ 320 h 332"/>
              <a:gd name="T36" fmla="*/ 24 w 340"/>
              <a:gd name="T37" fmla="*/ 328 h 332"/>
              <a:gd name="T38" fmla="*/ 12 w 340"/>
              <a:gd name="T39" fmla="*/ 332 h 332"/>
              <a:gd name="T40" fmla="*/ 4 w 340"/>
              <a:gd name="T41" fmla="*/ 332 h 332"/>
              <a:gd name="T42" fmla="*/ 0 w 340"/>
              <a:gd name="T43" fmla="*/ 328 h 332"/>
              <a:gd name="T44" fmla="*/ 4 w 340"/>
              <a:gd name="T45" fmla="*/ 324 h 332"/>
              <a:gd name="T46" fmla="*/ 12 w 340"/>
              <a:gd name="T47" fmla="*/ 316 h 332"/>
              <a:gd name="T48" fmla="*/ 24 w 340"/>
              <a:gd name="T49" fmla="*/ 304 h 332"/>
              <a:gd name="T50" fmla="*/ 68 w 340"/>
              <a:gd name="T51" fmla="*/ 268 h 332"/>
              <a:gd name="T52" fmla="*/ 120 w 340"/>
              <a:gd name="T53" fmla="*/ 224 h 332"/>
              <a:gd name="T54" fmla="*/ 172 w 340"/>
              <a:gd name="T55" fmla="*/ 172 h 332"/>
              <a:gd name="T56" fmla="*/ 212 w 340"/>
              <a:gd name="T57" fmla="*/ 116 h 332"/>
              <a:gd name="T58" fmla="*/ 232 w 340"/>
              <a:gd name="T59" fmla="*/ 96 h 332"/>
              <a:gd name="T60" fmla="*/ 244 w 340"/>
              <a:gd name="T61" fmla="*/ 76 h 332"/>
              <a:gd name="T62" fmla="*/ 256 w 340"/>
              <a:gd name="T63" fmla="*/ 60 h 332"/>
              <a:gd name="T64" fmla="*/ 260 w 340"/>
              <a:gd name="T65" fmla="*/ 48 h 332"/>
              <a:gd name="T66" fmla="*/ 264 w 340"/>
              <a:gd name="T67" fmla="*/ 32 h 332"/>
              <a:gd name="T68" fmla="*/ 260 w 340"/>
              <a:gd name="T69" fmla="*/ 20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40" h="332">
                <a:moveTo>
                  <a:pt x="260" y="20"/>
                </a:moveTo>
                <a:lnTo>
                  <a:pt x="256" y="12"/>
                </a:lnTo>
                <a:lnTo>
                  <a:pt x="256" y="8"/>
                </a:lnTo>
                <a:lnTo>
                  <a:pt x="260" y="4"/>
                </a:lnTo>
                <a:lnTo>
                  <a:pt x="268" y="0"/>
                </a:lnTo>
                <a:lnTo>
                  <a:pt x="280" y="0"/>
                </a:lnTo>
                <a:lnTo>
                  <a:pt x="288" y="4"/>
                </a:lnTo>
                <a:lnTo>
                  <a:pt x="300" y="8"/>
                </a:lnTo>
                <a:lnTo>
                  <a:pt x="312" y="12"/>
                </a:lnTo>
                <a:lnTo>
                  <a:pt x="324" y="20"/>
                </a:lnTo>
                <a:lnTo>
                  <a:pt x="332" y="28"/>
                </a:lnTo>
                <a:lnTo>
                  <a:pt x="336" y="32"/>
                </a:lnTo>
                <a:lnTo>
                  <a:pt x="340" y="36"/>
                </a:lnTo>
                <a:lnTo>
                  <a:pt x="340" y="40"/>
                </a:lnTo>
                <a:lnTo>
                  <a:pt x="336" y="44"/>
                </a:lnTo>
                <a:lnTo>
                  <a:pt x="332" y="52"/>
                </a:lnTo>
                <a:lnTo>
                  <a:pt x="328" y="56"/>
                </a:lnTo>
                <a:lnTo>
                  <a:pt x="324" y="68"/>
                </a:lnTo>
                <a:lnTo>
                  <a:pt x="316" y="76"/>
                </a:lnTo>
                <a:lnTo>
                  <a:pt x="308" y="88"/>
                </a:lnTo>
                <a:lnTo>
                  <a:pt x="300" y="100"/>
                </a:lnTo>
                <a:lnTo>
                  <a:pt x="288" y="116"/>
                </a:lnTo>
                <a:lnTo>
                  <a:pt x="276" y="128"/>
                </a:lnTo>
                <a:lnTo>
                  <a:pt x="252" y="156"/>
                </a:lnTo>
                <a:lnTo>
                  <a:pt x="220" y="188"/>
                </a:lnTo>
                <a:lnTo>
                  <a:pt x="188" y="220"/>
                </a:lnTo>
                <a:lnTo>
                  <a:pt x="172" y="232"/>
                </a:lnTo>
                <a:lnTo>
                  <a:pt x="156" y="248"/>
                </a:lnTo>
                <a:lnTo>
                  <a:pt x="140" y="260"/>
                </a:lnTo>
                <a:lnTo>
                  <a:pt x="128" y="272"/>
                </a:lnTo>
                <a:lnTo>
                  <a:pt x="112" y="284"/>
                </a:lnTo>
                <a:lnTo>
                  <a:pt x="96" y="296"/>
                </a:lnTo>
                <a:lnTo>
                  <a:pt x="84" y="304"/>
                </a:lnTo>
                <a:lnTo>
                  <a:pt x="68" y="312"/>
                </a:lnTo>
                <a:lnTo>
                  <a:pt x="56" y="316"/>
                </a:lnTo>
                <a:lnTo>
                  <a:pt x="44" y="320"/>
                </a:lnTo>
                <a:lnTo>
                  <a:pt x="32" y="324"/>
                </a:lnTo>
                <a:lnTo>
                  <a:pt x="24" y="328"/>
                </a:lnTo>
                <a:lnTo>
                  <a:pt x="16" y="332"/>
                </a:lnTo>
                <a:lnTo>
                  <a:pt x="12" y="332"/>
                </a:lnTo>
                <a:lnTo>
                  <a:pt x="8" y="332"/>
                </a:lnTo>
                <a:lnTo>
                  <a:pt x="4" y="332"/>
                </a:lnTo>
                <a:lnTo>
                  <a:pt x="0" y="332"/>
                </a:lnTo>
                <a:lnTo>
                  <a:pt x="0" y="328"/>
                </a:lnTo>
                <a:lnTo>
                  <a:pt x="0" y="328"/>
                </a:lnTo>
                <a:lnTo>
                  <a:pt x="4" y="324"/>
                </a:lnTo>
                <a:lnTo>
                  <a:pt x="4" y="320"/>
                </a:lnTo>
                <a:lnTo>
                  <a:pt x="12" y="316"/>
                </a:lnTo>
                <a:lnTo>
                  <a:pt x="16" y="308"/>
                </a:lnTo>
                <a:lnTo>
                  <a:pt x="24" y="304"/>
                </a:lnTo>
                <a:lnTo>
                  <a:pt x="44" y="288"/>
                </a:lnTo>
                <a:lnTo>
                  <a:pt x="68" y="268"/>
                </a:lnTo>
                <a:lnTo>
                  <a:pt x="92" y="248"/>
                </a:lnTo>
                <a:lnTo>
                  <a:pt x="120" y="224"/>
                </a:lnTo>
                <a:lnTo>
                  <a:pt x="148" y="196"/>
                </a:lnTo>
                <a:lnTo>
                  <a:pt x="172" y="172"/>
                </a:lnTo>
                <a:lnTo>
                  <a:pt x="192" y="144"/>
                </a:lnTo>
                <a:lnTo>
                  <a:pt x="212" y="116"/>
                </a:lnTo>
                <a:lnTo>
                  <a:pt x="224" y="104"/>
                </a:lnTo>
                <a:lnTo>
                  <a:pt x="232" y="96"/>
                </a:lnTo>
                <a:lnTo>
                  <a:pt x="240" y="84"/>
                </a:lnTo>
                <a:lnTo>
                  <a:pt x="244" y="76"/>
                </a:lnTo>
                <a:lnTo>
                  <a:pt x="248" y="68"/>
                </a:lnTo>
                <a:lnTo>
                  <a:pt x="256" y="60"/>
                </a:lnTo>
                <a:lnTo>
                  <a:pt x="256" y="52"/>
                </a:lnTo>
                <a:lnTo>
                  <a:pt x="260" y="48"/>
                </a:lnTo>
                <a:lnTo>
                  <a:pt x="260" y="40"/>
                </a:lnTo>
                <a:lnTo>
                  <a:pt x="264" y="32"/>
                </a:lnTo>
                <a:lnTo>
                  <a:pt x="260" y="24"/>
                </a:lnTo>
                <a:lnTo>
                  <a:pt x="260" y="20"/>
                </a:lnTo>
                <a:lnTo>
                  <a:pt x="26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359">
            <a:extLst>
              <a:ext uri="{FF2B5EF4-FFF2-40B4-BE49-F238E27FC236}">
                <a16:creationId xmlns:a16="http://schemas.microsoft.com/office/drawing/2014/main" xmlns="" id="{ECD6B0E3-328A-47A5-A870-0CE3E7061896}"/>
              </a:ext>
            </a:extLst>
          </p:cNvPr>
          <p:cNvSpPr>
            <a:spLocks/>
          </p:cNvSpPr>
          <p:nvPr/>
        </p:nvSpPr>
        <p:spPr bwMode="auto">
          <a:xfrm>
            <a:off x="9427993" y="4202161"/>
            <a:ext cx="1632244" cy="1128484"/>
          </a:xfrm>
          <a:custGeom>
            <a:avLst/>
            <a:gdLst>
              <a:gd name="T0" fmla="*/ 316 w 396"/>
              <a:gd name="T1" fmla="*/ 176 h 220"/>
              <a:gd name="T2" fmla="*/ 332 w 396"/>
              <a:gd name="T3" fmla="*/ 180 h 220"/>
              <a:gd name="T4" fmla="*/ 348 w 396"/>
              <a:gd name="T5" fmla="*/ 188 h 220"/>
              <a:gd name="T6" fmla="*/ 364 w 396"/>
              <a:gd name="T7" fmla="*/ 192 h 220"/>
              <a:gd name="T8" fmla="*/ 376 w 396"/>
              <a:gd name="T9" fmla="*/ 196 h 220"/>
              <a:gd name="T10" fmla="*/ 384 w 396"/>
              <a:gd name="T11" fmla="*/ 196 h 220"/>
              <a:gd name="T12" fmla="*/ 388 w 396"/>
              <a:gd name="T13" fmla="*/ 200 h 220"/>
              <a:gd name="T14" fmla="*/ 392 w 396"/>
              <a:gd name="T15" fmla="*/ 204 h 220"/>
              <a:gd name="T16" fmla="*/ 396 w 396"/>
              <a:gd name="T17" fmla="*/ 204 h 220"/>
              <a:gd name="T18" fmla="*/ 392 w 396"/>
              <a:gd name="T19" fmla="*/ 208 h 220"/>
              <a:gd name="T20" fmla="*/ 392 w 396"/>
              <a:gd name="T21" fmla="*/ 212 h 220"/>
              <a:gd name="T22" fmla="*/ 384 w 396"/>
              <a:gd name="T23" fmla="*/ 216 h 220"/>
              <a:gd name="T24" fmla="*/ 380 w 396"/>
              <a:gd name="T25" fmla="*/ 216 h 220"/>
              <a:gd name="T26" fmla="*/ 376 w 396"/>
              <a:gd name="T27" fmla="*/ 216 h 220"/>
              <a:gd name="T28" fmla="*/ 368 w 396"/>
              <a:gd name="T29" fmla="*/ 216 h 220"/>
              <a:gd name="T30" fmla="*/ 360 w 396"/>
              <a:gd name="T31" fmla="*/ 216 h 220"/>
              <a:gd name="T32" fmla="*/ 348 w 396"/>
              <a:gd name="T33" fmla="*/ 220 h 220"/>
              <a:gd name="T34" fmla="*/ 340 w 396"/>
              <a:gd name="T35" fmla="*/ 220 h 220"/>
              <a:gd name="T36" fmla="*/ 324 w 396"/>
              <a:gd name="T37" fmla="*/ 220 h 220"/>
              <a:gd name="T38" fmla="*/ 312 w 396"/>
              <a:gd name="T39" fmla="*/ 220 h 220"/>
              <a:gd name="T40" fmla="*/ 296 w 396"/>
              <a:gd name="T41" fmla="*/ 220 h 220"/>
              <a:gd name="T42" fmla="*/ 280 w 396"/>
              <a:gd name="T43" fmla="*/ 220 h 220"/>
              <a:gd name="T44" fmla="*/ 264 w 396"/>
              <a:gd name="T45" fmla="*/ 216 h 220"/>
              <a:gd name="T46" fmla="*/ 252 w 396"/>
              <a:gd name="T47" fmla="*/ 216 h 220"/>
              <a:gd name="T48" fmla="*/ 240 w 396"/>
              <a:gd name="T49" fmla="*/ 216 h 220"/>
              <a:gd name="T50" fmla="*/ 228 w 396"/>
              <a:gd name="T51" fmla="*/ 212 h 220"/>
              <a:gd name="T52" fmla="*/ 220 w 396"/>
              <a:gd name="T53" fmla="*/ 212 h 220"/>
              <a:gd name="T54" fmla="*/ 212 w 396"/>
              <a:gd name="T55" fmla="*/ 208 h 220"/>
              <a:gd name="T56" fmla="*/ 208 w 396"/>
              <a:gd name="T57" fmla="*/ 208 h 220"/>
              <a:gd name="T58" fmla="*/ 204 w 396"/>
              <a:gd name="T59" fmla="*/ 204 h 220"/>
              <a:gd name="T60" fmla="*/ 200 w 396"/>
              <a:gd name="T61" fmla="*/ 204 h 220"/>
              <a:gd name="T62" fmla="*/ 192 w 396"/>
              <a:gd name="T63" fmla="*/ 196 h 220"/>
              <a:gd name="T64" fmla="*/ 184 w 396"/>
              <a:gd name="T65" fmla="*/ 192 h 220"/>
              <a:gd name="T66" fmla="*/ 176 w 396"/>
              <a:gd name="T67" fmla="*/ 184 h 220"/>
              <a:gd name="T68" fmla="*/ 168 w 396"/>
              <a:gd name="T69" fmla="*/ 176 h 220"/>
              <a:gd name="T70" fmla="*/ 156 w 396"/>
              <a:gd name="T71" fmla="*/ 168 h 220"/>
              <a:gd name="T72" fmla="*/ 144 w 396"/>
              <a:gd name="T73" fmla="*/ 156 h 220"/>
              <a:gd name="T74" fmla="*/ 132 w 396"/>
              <a:gd name="T75" fmla="*/ 144 h 220"/>
              <a:gd name="T76" fmla="*/ 116 w 396"/>
              <a:gd name="T77" fmla="*/ 128 h 220"/>
              <a:gd name="T78" fmla="*/ 100 w 396"/>
              <a:gd name="T79" fmla="*/ 116 h 220"/>
              <a:gd name="T80" fmla="*/ 80 w 396"/>
              <a:gd name="T81" fmla="*/ 100 h 220"/>
              <a:gd name="T82" fmla="*/ 64 w 396"/>
              <a:gd name="T83" fmla="*/ 80 h 220"/>
              <a:gd name="T84" fmla="*/ 44 w 396"/>
              <a:gd name="T85" fmla="*/ 60 h 220"/>
              <a:gd name="T86" fmla="*/ 20 w 396"/>
              <a:gd name="T87" fmla="*/ 40 h 220"/>
              <a:gd name="T88" fmla="*/ 0 w 396"/>
              <a:gd name="T89" fmla="*/ 20 h 220"/>
              <a:gd name="T90" fmla="*/ 16 w 396"/>
              <a:gd name="T91" fmla="*/ 0 h 220"/>
              <a:gd name="T92" fmla="*/ 44 w 396"/>
              <a:gd name="T93" fmla="*/ 24 h 220"/>
              <a:gd name="T94" fmla="*/ 72 w 396"/>
              <a:gd name="T95" fmla="*/ 44 h 220"/>
              <a:gd name="T96" fmla="*/ 100 w 396"/>
              <a:gd name="T97" fmla="*/ 60 h 220"/>
              <a:gd name="T98" fmla="*/ 120 w 396"/>
              <a:gd name="T99" fmla="*/ 76 h 220"/>
              <a:gd name="T100" fmla="*/ 140 w 396"/>
              <a:gd name="T101" fmla="*/ 92 h 220"/>
              <a:gd name="T102" fmla="*/ 160 w 396"/>
              <a:gd name="T103" fmla="*/ 104 h 220"/>
              <a:gd name="T104" fmla="*/ 176 w 396"/>
              <a:gd name="T105" fmla="*/ 112 h 220"/>
              <a:gd name="T106" fmla="*/ 188 w 396"/>
              <a:gd name="T107" fmla="*/ 124 h 220"/>
              <a:gd name="T108" fmla="*/ 200 w 396"/>
              <a:gd name="T109" fmla="*/ 128 h 220"/>
              <a:gd name="T110" fmla="*/ 216 w 396"/>
              <a:gd name="T111" fmla="*/ 136 h 220"/>
              <a:gd name="T112" fmla="*/ 244 w 396"/>
              <a:gd name="T113" fmla="*/ 152 h 220"/>
              <a:gd name="T114" fmla="*/ 280 w 396"/>
              <a:gd name="T115" fmla="*/ 164 h 220"/>
              <a:gd name="T116" fmla="*/ 316 w 396"/>
              <a:gd name="T117" fmla="*/ 176 h 220"/>
              <a:gd name="T118" fmla="*/ 316 w 396"/>
              <a:gd name="T119" fmla="*/ 176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96" h="220">
                <a:moveTo>
                  <a:pt x="316" y="176"/>
                </a:moveTo>
                <a:lnTo>
                  <a:pt x="332" y="180"/>
                </a:lnTo>
                <a:lnTo>
                  <a:pt x="348" y="188"/>
                </a:lnTo>
                <a:lnTo>
                  <a:pt x="364" y="192"/>
                </a:lnTo>
                <a:lnTo>
                  <a:pt x="376" y="196"/>
                </a:lnTo>
                <a:lnTo>
                  <a:pt x="384" y="196"/>
                </a:lnTo>
                <a:lnTo>
                  <a:pt x="388" y="200"/>
                </a:lnTo>
                <a:lnTo>
                  <a:pt x="392" y="204"/>
                </a:lnTo>
                <a:lnTo>
                  <a:pt x="396" y="204"/>
                </a:lnTo>
                <a:lnTo>
                  <a:pt x="392" y="208"/>
                </a:lnTo>
                <a:lnTo>
                  <a:pt x="392" y="212"/>
                </a:lnTo>
                <a:lnTo>
                  <a:pt x="384" y="216"/>
                </a:lnTo>
                <a:lnTo>
                  <a:pt x="380" y="216"/>
                </a:lnTo>
                <a:lnTo>
                  <a:pt x="376" y="216"/>
                </a:lnTo>
                <a:lnTo>
                  <a:pt x="368" y="216"/>
                </a:lnTo>
                <a:lnTo>
                  <a:pt x="360" y="216"/>
                </a:lnTo>
                <a:lnTo>
                  <a:pt x="348" y="220"/>
                </a:lnTo>
                <a:lnTo>
                  <a:pt x="340" y="220"/>
                </a:lnTo>
                <a:lnTo>
                  <a:pt x="324" y="220"/>
                </a:lnTo>
                <a:lnTo>
                  <a:pt x="312" y="220"/>
                </a:lnTo>
                <a:lnTo>
                  <a:pt x="296" y="220"/>
                </a:lnTo>
                <a:lnTo>
                  <a:pt x="280" y="220"/>
                </a:lnTo>
                <a:lnTo>
                  <a:pt x="264" y="216"/>
                </a:lnTo>
                <a:lnTo>
                  <a:pt x="252" y="216"/>
                </a:lnTo>
                <a:lnTo>
                  <a:pt x="240" y="216"/>
                </a:lnTo>
                <a:lnTo>
                  <a:pt x="228" y="212"/>
                </a:lnTo>
                <a:lnTo>
                  <a:pt x="220" y="212"/>
                </a:lnTo>
                <a:lnTo>
                  <a:pt x="212" y="208"/>
                </a:lnTo>
                <a:lnTo>
                  <a:pt x="208" y="208"/>
                </a:lnTo>
                <a:lnTo>
                  <a:pt x="204" y="204"/>
                </a:lnTo>
                <a:lnTo>
                  <a:pt x="200" y="204"/>
                </a:lnTo>
                <a:lnTo>
                  <a:pt x="192" y="196"/>
                </a:lnTo>
                <a:lnTo>
                  <a:pt x="184" y="192"/>
                </a:lnTo>
                <a:lnTo>
                  <a:pt x="176" y="184"/>
                </a:lnTo>
                <a:lnTo>
                  <a:pt x="168" y="176"/>
                </a:lnTo>
                <a:lnTo>
                  <a:pt x="156" y="168"/>
                </a:lnTo>
                <a:lnTo>
                  <a:pt x="144" y="156"/>
                </a:lnTo>
                <a:lnTo>
                  <a:pt x="132" y="144"/>
                </a:lnTo>
                <a:lnTo>
                  <a:pt x="116" y="128"/>
                </a:lnTo>
                <a:lnTo>
                  <a:pt x="100" y="116"/>
                </a:lnTo>
                <a:lnTo>
                  <a:pt x="80" y="100"/>
                </a:lnTo>
                <a:lnTo>
                  <a:pt x="64" y="80"/>
                </a:lnTo>
                <a:lnTo>
                  <a:pt x="44" y="60"/>
                </a:lnTo>
                <a:lnTo>
                  <a:pt x="20" y="40"/>
                </a:lnTo>
                <a:lnTo>
                  <a:pt x="0" y="20"/>
                </a:lnTo>
                <a:lnTo>
                  <a:pt x="16" y="0"/>
                </a:lnTo>
                <a:lnTo>
                  <a:pt x="44" y="24"/>
                </a:lnTo>
                <a:lnTo>
                  <a:pt x="72" y="44"/>
                </a:lnTo>
                <a:lnTo>
                  <a:pt x="100" y="60"/>
                </a:lnTo>
                <a:lnTo>
                  <a:pt x="120" y="76"/>
                </a:lnTo>
                <a:lnTo>
                  <a:pt x="140" y="92"/>
                </a:lnTo>
                <a:lnTo>
                  <a:pt x="160" y="104"/>
                </a:lnTo>
                <a:lnTo>
                  <a:pt x="176" y="112"/>
                </a:lnTo>
                <a:lnTo>
                  <a:pt x="188" y="124"/>
                </a:lnTo>
                <a:lnTo>
                  <a:pt x="200" y="128"/>
                </a:lnTo>
                <a:lnTo>
                  <a:pt x="216" y="136"/>
                </a:lnTo>
                <a:lnTo>
                  <a:pt x="244" y="152"/>
                </a:lnTo>
                <a:lnTo>
                  <a:pt x="280" y="164"/>
                </a:lnTo>
                <a:lnTo>
                  <a:pt x="316" y="176"/>
                </a:lnTo>
                <a:lnTo>
                  <a:pt x="316" y="1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360">
            <a:extLst>
              <a:ext uri="{FF2B5EF4-FFF2-40B4-BE49-F238E27FC236}">
                <a16:creationId xmlns:a16="http://schemas.microsoft.com/office/drawing/2014/main" xmlns="" id="{79325905-F3A5-47D1-90DB-D39EBAB8FA29}"/>
              </a:ext>
            </a:extLst>
          </p:cNvPr>
          <p:cNvSpPr>
            <a:spLocks/>
          </p:cNvSpPr>
          <p:nvPr/>
        </p:nvSpPr>
        <p:spPr bwMode="auto">
          <a:xfrm>
            <a:off x="9362044" y="4858734"/>
            <a:ext cx="329746" cy="1723502"/>
          </a:xfrm>
          <a:custGeom>
            <a:avLst/>
            <a:gdLst>
              <a:gd name="T0" fmla="*/ 80 w 80"/>
              <a:gd name="T1" fmla="*/ 40 h 336"/>
              <a:gd name="T2" fmla="*/ 76 w 80"/>
              <a:gd name="T3" fmla="*/ 56 h 336"/>
              <a:gd name="T4" fmla="*/ 76 w 80"/>
              <a:gd name="T5" fmla="*/ 84 h 336"/>
              <a:gd name="T6" fmla="*/ 72 w 80"/>
              <a:gd name="T7" fmla="*/ 120 h 336"/>
              <a:gd name="T8" fmla="*/ 72 w 80"/>
              <a:gd name="T9" fmla="*/ 168 h 336"/>
              <a:gd name="T10" fmla="*/ 72 w 80"/>
              <a:gd name="T11" fmla="*/ 204 h 336"/>
              <a:gd name="T12" fmla="*/ 76 w 80"/>
              <a:gd name="T13" fmla="*/ 236 h 336"/>
              <a:gd name="T14" fmla="*/ 76 w 80"/>
              <a:gd name="T15" fmla="*/ 252 h 336"/>
              <a:gd name="T16" fmla="*/ 76 w 80"/>
              <a:gd name="T17" fmla="*/ 268 h 336"/>
              <a:gd name="T18" fmla="*/ 76 w 80"/>
              <a:gd name="T19" fmla="*/ 292 h 336"/>
              <a:gd name="T20" fmla="*/ 68 w 80"/>
              <a:gd name="T21" fmla="*/ 320 h 336"/>
              <a:gd name="T22" fmla="*/ 60 w 80"/>
              <a:gd name="T23" fmla="*/ 336 h 336"/>
              <a:gd name="T24" fmla="*/ 52 w 80"/>
              <a:gd name="T25" fmla="*/ 336 h 336"/>
              <a:gd name="T26" fmla="*/ 40 w 80"/>
              <a:gd name="T27" fmla="*/ 332 h 336"/>
              <a:gd name="T28" fmla="*/ 28 w 80"/>
              <a:gd name="T29" fmla="*/ 320 h 336"/>
              <a:gd name="T30" fmla="*/ 20 w 80"/>
              <a:gd name="T31" fmla="*/ 304 h 336"/>
              <a:gd name="T32" fmla="*/ 16 w 80"/>
              <a:gd name="T33" fmla="*/ 288 h 336"/>
              <a:gd name="T34" fmla="*/ 12 w 80"/>
              <a:gd name="T35" fmla="*/ 272 h 336"/>
              <a:gd name="T36" fmla="*/ 16 w 80"/>
              <a:gd name="T37" fmla="*/ 244 h 336"/>
              <a:gd name="T38" fmla="*/ 20 w 80"/>
              <a:gd name="T39" fmla="*/ 200 h 336"/>
              <a:gd name="T40" fmla="*/ 20 w 80"/>
              <a:gd name="T41" fmla="*/ 140 h 336"/>
              <a:gd name="T42" fmla="*/ 20 w 80"/>
              <a:gd name="T43" fmla="*/ 112 h 336"/>
              <a:gd name="T44" fmla="*/ 16 w 80"/>
              <a:gd name="T45" fmla="*/ 88 h 336"/>
              <a:gd name="T46" fmla="*/ 12 w 80"/>
              <a:gd name="T47" fmla="*/ 68 h 336"/>
              <a:gd name="T48" fmla="*/ 12 w 80"/>
              <a:gd name="T49" fmla="*/ 56 h 336"/>
              <a:gd name="T50" fmla="*/ 8 w 80"/>
              <a:gd name="T51" fmla="*/ 36 h 336"/>
              <a:gd name="T52" fmla="*/ 4 w 80"/>
              <a:gd name="T53" fmla="*/ 24 h 336"/>
              <a:gd name="T54" fmla="*/ 0 w 80"/>
              <a:gd name="T55" fmla="*/ 16 h 336"/>
              <a:gd name="T56" fmla="*/ 0 w 80"/>
              <a:gd name="T57" fmla="*/ 4 h 336"/>
              <a:gd name="T58" fmla="*/ 8 w 80"/>
              <a:gd name="T59" fmla="*/ 0 h 336"/>
              <a:gd name="T60" fmla="*/ 24 w 80"/>
              <a:gd name="T61" fmla="*/ 0 h 336"/>
              <a:gd name="T62" fmla="*/ 48 w 80"/>
              <a:gd name="T63" fmla="*/ 4 h 336"/>
              <a:gd name="T64" fmla="*/ 68 w 80"/>
              <a:gd name="T65" fmla="*/ 8 h 336"/>
              <a:gd name="T66" fmla="*/ 76 w 80"/>
              <a:gd name="T67" fmla="*/ 16 h 336"/>
              <a:gd name="T68" fmla="*/ 80 w 80"/>
              <a:gd name="T69" fmla="*/ 28 h 336"/>
              <a:gd name="T70" fmla="*/ 80 w 80"/>
              <a:gd name="T71" fmla="*/ 36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0" h="336">
                <a:moveTo>
                  <a:pt x="80" y="36"/>
                </a:moveTo>
                <a:lnTo>
                  <a:pt x="80" y="40"/>
                </a:lnTo>
                <a:lnTo>
                  <a:pt x="76" y="44"/>
                </a:lnTo>
                <a:lnTo>
                  <a:pt x="76" y="56"/>
                </a:lnTo>
                <a:lnTo>
                  <a:pt x="76" y="68"/>
                </a:lnTo>
                <a:lnTo>
                  <a:pt x="76" y="84"/>
                </a:lnTo>
                <a:lnTo>
                  <a:pt x="72" y="100"/>
                </a:lnTo>
                <a:lnTo>
                  <a:pt x="72" y="120"/>
                </a:lnTo>
                <a:lnTo>
                  <a:pt x="72" y="144"/>
                </a:lnTo>
                <a:lnTo>
                  <a:pt x="72" y="168"/>
                </a:lnTo>
                <a:lnTo>
                  <a:pt x="72" y="188"/>
                </a:lnTo>
                <a:lnTo>
                  <a:pt x="72" y="204"/>
                </a:lnTo>
                <a:lnTo>
                  <a:pt x="72" y="220"/>
                </a:lnTo>
                <a:lnTo>
                  <a:pt x="76" y="236"/>
                </a:lnTo>
                <a:lnTo>
                  <a:pt x="76" y="244"/>
                </a:lnTo>
                <a:lnTo>
                  <a:pt x="76" y="252"/>
                </a:lnTo>
                <a:lnTo>
                  <a:pt x="76" y="256"/>
                </a:lnTo>
                <a:lnTo>
                  <a:pt x="76" y="268"/>
                </a:lnTo>
                <a:lnTo>
                  <a:pt x="76" y="280"/>
                </a:lnTo>
                <a:lnTo>
                  <a:pt x="76" y="292"/>
                </a:lnTo>
                <a:lnTo>
                  <a:pt x="72" y="304"/>
                </a:lnTo>
                <a:lnTo>
                  <a:pt x="68" y="320"/>
                </a:lnTo>
                <a:lnTo>
                  <a:pt x="64" y="328"/>
                </a:lnTo>
                <a:lnTo>
                  <a:pt x="60" y="336"/>
                </a:lnTo>
                <a:lnTo>
                  <a:pt x="56" y="336"/>
                </a:lnTo>
                <a:lnTo>
                  <a:pt x="52" y="336"/>
                </a:lnTo>
                <a:lnTo>
                  <a:pt x="48" y="336"/>
                </a:lnTo>
                <a:lnTo>
                  <a:pt x="40" y="332"/>
                </a:lnTo>
                <a:lnTo>
                  <a:pt x="36" y="324"/>
                </a:lnTo>
                <a:lnTo>
                  <a:pt x="28" y="320"/>
                </a:lnTo>
                <a:lnTo>
                  <a:pt x="24" y="308"/>
                </a:lnTo>
                <a:lnTo>
                  <a:pt x="20" y="304"/>
                </a:lnTo>
                <a:lnTo>
                  <a:pt x="16" y="296"/>
                </a:lnTo>
                <a:lnTo>
                  <a:pt x="16" y="288"/>
                </a:lnTo>
                <a:lnTo>
                  <a:pt x="12" y="284"/>
                </a:lnTo>
                <a:lnTo>
                  <a:pt x="12" y="272"/>
                </a:lnTo>
                <a:lnTo>
                  <a:pt x="16" y="260"/>
                </a:lnTo>
                <a:lnTo>
                  <a:pt x="16" y="244"/>
                </a:lnTo>
                <a:lnTo>
                  <a:pt x="20" y="224"/>
                </a:lnTo>
                <a:lnTo>
                  <a:pt x="20" y="200"/>
                </a:lnTo>
                <a:lnTo>
                  <a:pt x="20" y="172"/>
                </a:lnTo>
                <a:lnTo>
                  <a:pt x="20" y="140"/>
                </a:lnTo>
                <a:lnTo>
                  <a:pt x="20" y="128"/>
                </a:lnTo>
                <a:lnTo>
                  <a:pt x="20" y="112"/>
                </a:lnTo>
                <a:lnTo>
                  <a:pt x="16" y="100"/>
                </a:lnTo>
                <a:lnTo>
                  <a:pt x="16" y="88"/>
                </a:lnTo>
                <a:lnTo>
                  <a:pt x="16" y="76"/>
                </a:lnTo>
                <a:lnTo>
                  <a:pt x="12" y="68"/>
                </a:lnTo>
                <a:lnTo>
                  <a:pt x="12" y="60"/>
                </a:lnTo>
                <a:lnTo>
                  <a:pt x="12" y="56"/>
                </a:lnTo>
                <a:lnTo>
                  <a:pt x="8" y="44"/>
                </a:lnTo>
                <a:lnTo>
                  <a:pt x="8" y="36"/>
                </a:lnTo>
                <a:lnTo>
                  <a:pt x="4" y="28"/>
                </a:lnTo>
                <a:lnTo>
                  <a:pt x="4" y="24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20" y="0"/>
                </a:lnTo>
                <a:lnTo>
                  <a:pt x="24" y="0"/>
                </a:lnTo>
                <a:lnTo>
                  <a:pt x="32" y="0"/>
                </a:lnTo>
                <a:lnTo>
                  <a:pt x="48" y="4"/>
                </a:lnTo>
                <a:lnTo>
                  <a:pt x="56" y="4"/>
                </a:lnTo>
                <a:lnTo>
                  <a:pt x="68" y="8"/>
                </a:lnTo>
                <a:lnTo>
                  <a:pt x="72" y="12"/>
                </a:lnTo>
                <a:lnTo>
                  <a:pt x="76" y="16"/>
                </a:lnTo>
                <a:lnTo>
                  <a:pt x="80" y="24"/>
                </a:lnTo>
                <a:lnTo>
                  <a:pt x="80" y="28"/>
                </a:lnTo>
                <a:lnTo>
                  <a:pt x="80" y="36"/>
                </a:lnTo>
                <a:lnTo>
                  <a:pt x="80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任意多边形: 形状 54">
            <a:extLst>
              <a:ext uri="{FF2B5EF4-FFF2-40B4-BE49-F238E27FC236}">
                <a16:creationId xmlns:a16="http://schemas.microsoft.com/office/drawing/2014/main" xmlns="" id="{8D91431D-BAFA-494C-A293-25373F86F5F8}"/>
              </a:ext>
            </a:extLst>
          </p:cNvPr>
          <p:cNvSpPr/>
          <p:nvPr/>
        </p:nvSpPr>
        <p:spPr>
          <a:xfrm rot="20767422">
            <a:off x="1491449" y="1095859"/>
            <a:ext cx="867843" cy="244423"/>
          </a:xfrm>
          <a:custGeom>
            <a:avLst/>
            <a:gdLst>
              <a:gd name="connsiteX0" fmla="*/ 626987 w 867843"/>
              <a:gd name="connsiteY0" fmla="*/ 0 h 244423"/>
              <a:gd name="connsiteX1" fmla="*/ 640535 w 867843"/>
              <a:gd name="connsiteY1" fmla="*/ 3347 h 244423"/>
              <a:gd name="connsiteX2" fmla="*/ 667631 w 867843"/>
              <a:gd name="connsiteY2" fmla="*/ 10040 h 244423"/>
              <a:gd name="connsiteX3" fmla="*/ 694727 w 867843"/>
              <a:gd name="connsiteY3" fmla="*/ 16734 h 244423"/>
              <a:gd name="connsiteX4" fmla="*/ 716991 w 867843"/>
              <a:gd name="connsiteY4" fmla="*/ 42984 h 244423"/>
              <a:gd name="connsiteX5" fmla="*/ 752805 w 867843"/>
              <a:gd name="connsiteY5" fmla="*/ 72580 h 244423"/>
              <a:gd name="connsiteX6" fmla="*/ 797334 w 867843"/>
              <a:gd name="connsiteY6" fmla="*/ 125080 h 244423"/>
              <a:gd name="connsiteX7" fmla="*/ 819599 w 867843"/>
              <a:gd name="connsiteY7" fmla="*/ 151329 h 244423"/>
              <a:gd name="connsiteX8" fmla="*/ 828315 w 867843"/>
              <a:gd name="connsiteY8" fmla="*/ 174232 h 244423"/>
              <a:gd name="connsiteX9" fmla="*/ 850581 w 867843"/>
              <a:gd name="connsiteY9" fmla="*/ 200482 h 244423"/>
              <a:gd name="connsiteX10" fmla="*/ 864129 w 867843"/>
              <a:gd name="connsiteY10" fmla="*/ 203829 h 244423"/>
              <a:gd name="connsiteX11" fmla="*/ 867843 w 867843"/>
              <a:gd name="connsiteY11" fmla="*/ 244423 h 244423"/>
              <a:gd name="connsiteX12" fmla="*/ 552231 w 867843"/>
              <a:gd name="connsiteY12" fmla="*/ 244423 h 244423"/>
              <a:gd name="connsiteX13" fmla="*/ 555466 w 867843"/>
              <a:gd name="connsiteY13" fmla="*/ 231327 h 244423"/>
              <a:gd name="connsiteX14" fmla="*/ 560297 w 867843"/>
              <a:gd name="connsiteY14" fmla="*/ 211771 h 244423"/>
              <a:gd name="connsiteX15" fmla="*/ 541918 w 867843"/>
              <a:gd name="connsiteY15" fmla="*/ 227980 h 244423"/>
              <a:gd name="connsiteX16" fmla="*/ 514822 w 867843"/>
              <a:gd name="connsiteY16" fmla="*/ 221287 h 244423"/>
              <a:gd name="connsiteX17" fmla="*/ 487726 w 867843"/>
              <a:gd name="connsiteY17" fmla="*/ 214593 h 244423"/>
              <a:gd name="connsiteX18" fmla="*/ 455800 w 867843"/>
              <a:gd name="connsiteY18" fmla="*/ 227455 h 244423"/>
              <a:gd name="connsiteX19" fmla="*/ 415155 w 867843"/>
              <a:gd name="connsiteY19" fmla="*/ 217415 h 244423"/>
              <a:gd name="connsiteX20" fmla="*/ 369681 w 867843"/>
              <a:gd name="connsiteY20" fmla="*/ 226931 h 244423"/>
              <a:gd name="connsiteX21" fmla="*/ 324206 w 867843"/>
              <a:gd name="connsiteY21" fmla="*/ 236446 h 244423"/>
              <a:gd name="connsiteX22" fmla="*/ 283562 w 867843"/>
              <a:gd name="connsiteY22" fmla="*/ 226406 h 244423"/>
              <a:gd name="connsiteX23" fmla="*/ 238087 w 867843"/>
              <a:gd name="connsiteY23" fmla="*/ 235921 h 244423"/>
              <a:gd name="connsiteX24" fmla="*/ 216984 w 867843"/>
              <a:gd name="connsiteY24" fmla="*/ 244423 h 244423"/>
              <a:gd name="connsiteX25" fmla="*/ 188508 w 867843"/>
              <a:gd name="connsiteY25" fmla="*/ 244423 h 244423"/>
              <a:gd name="connsiteX26" fmla="*/ 179064 w 867843"/>
              <a:gd name="connsiteY26" fmla="*/ 242090 h 244423"/>
              <a:gd name="connsiteX27" fmla="*/ 165516 w 867843"/>
              <a:gd name="connsiteY27" fmla="*/ 238743 h 244423"/>
              <a:gd name="connsiteX28" fmla="*/ 151968 w 867843"/>
              <a:gd name="connsiteY28" fmla="*/ 235396 h 244423"/>
              <a:gd name="connsiteX29" fmla="*/ 138420 w 867843"/>
              <a:gd name="connsiteY29" fmla="*/ 232050 h 244423"/>
              <a:gd name="connsiteX30" fmla="*/ 111325 w 867843"/>
              <a:gd name="connsiteY30" fmla="*/ 225356 h 244423"/>
              <a:gd name="connsiteX31" fmla="*/ 97776 w 867843"/>
              <a:gd name="connsiteY31" fmla="*/ 222009 h 244423"/>
              <a:gd name="connsiteX32" fmla="*/ 75512 w 867843"/>
              <a:gd name="connsiteY32" fmla="*/ 195759 h 244423"/>
              <a:gd name="connsiteX33" fmla="*/ 53247 w 867843"/>
              <a:gd name="connsiteY33" fmla="*/ 169510 h 244423"/>
              <a:gd name="connsiteX34" fmla="*/ 30982 w 867843"/>
              <a:gd name="connsiteY34" fmla="*/ 143260 h 244423"/>
              <a:gd name="connsiteX35" fmla="*/ 8717 w 867843"/>
              <a:gd name="connsiteY35" fmla="*/ 117010 h 244423"/>
              <a:gd name="connsiteX36" fmla="*/ 0 w 867843"/>
              <a:gd name="connsiteY36" fmla="*/ 94107 h 244423"/>
              <a:gd name="connsiteX37" fmla="*/ 18380 w 867843"/>
              <a:gd name="connsiteY37" fmla="*/ 77898 h 244423"/>
              <a:gd name="connsiteX38" fmla="*/ 45475 w 867843"/>
              <a:gd name="connsiteY38" fmla="*/ 84591 h 244423"/>
              <a:gd name="connsiteX39" fmla="*/ 63854 w 867843"/>
              <a:gd name="connsiteY39" fmla="*/ 68382 h 244423"/>
              <a:gd name="connsiteX40" fmla="*/ 77403 w 867843"/>
              <a:gd name="connsiteY40" fmla="*/ 71729 h 244423"/>
              <a:gd name="connsiteX41" fmla="*/ 90950 w 867843"/>
              <a:gd name="connsiteY41" fmla="*/ 75076 h 244423"/>
              <a:gd name="connsiteX42" fmla="*/ 136425 w 867843"/>
              <a:gd name="connsiteY42" fmla="*/ 65559 h 244423"/>
              <a:gd name="connsiteX43" fmla="*/ 190617 w 867843"/>
              <a:gd name="connsiteY43" fmla="*/ 78946 h 244423"/>
              <a:gd name="connsiteX44" fmla="*/ 263187 w 867843"/>
              <a:gd name="connsiteY44" fmla="*/ 76125 h 244423"/>
              <a:gd name="connsiteX45" fmla="*/ 335758 w 867843"/>
              <a:gd name="connsiteY45" fmla="*/ 73303 h 244423"/>
              <a:gd name="connsiteX46" fmla="*/ 389950 w 867843"/>
              <a:gd name="connsiteY46" fmla="*/ 86690 h 244423"/>
              <a:gd name="connsiteX47" fmla="*/ 435425 w 867843"/>
              <a:gd name="connsiteY47" fmla="*/ 77174 h 244423"/>
              <a:gd name="connsiteX48" fmla="*/ 480901 w 867843"/>
              <a:gd name="connsiteY48" fmla="*/ 67659 h 244423"/>
              <a:gd name="connsiteX49" fmla="*/ 526375 w 867843"/>
              <a:gd name="connsiteY49" fmla="*/ 58143 h 244423"/>
              <a:gd name="connsiteX50" fmla="*/ 558302 w 867843"/>
              <a:gd name="connsiteY50" fmla="*/ 45281 h 244423"/>
              <a:gd name="connsiteX51" fmla="*/ 571850 w 867843"/>
              <a:gd name="connsiteY51" fmla="*/ 48628 h 244423"/>
              <a:gd name="connsiteX52" fmla="*/ 590229 w 867843"/>
              <a:gd name="connsiteY52" fmla="*/ 32418 h 244423"/>
              <a:gd name="connsiteX53" fmla="*/ 608608 w 867843"/>
              <a:gd name="connsiteY53" fmla="*/ 16209 h 244423"/>
              <a:gd name="connsiteX54" fmla="*/ 626987 w 867843"/>
              <a:gd name="connsiteY54" fmla="*/ 0 h 2444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867843" h="244423">
                <a:moveTo>
                  <a:pt x="626987" y="0"/>
                </a:moveTo>
                <a:lnTo>
                  <a:pt x="640535" y="3347"/>
                </a:lnTo>
                <a:lnTo>
                  <a:pt x="667631" y="10040"/>
                </a:lnTo>
                <a:lnTo>
                  <a:pt x="694727" y="16734"/>
                </a:lnTo>
                <a:lnTo>
                  <a:pt x="716991" y="42984"/>
                </a:lnTo>
                <a:lnTo>
                  <a:pt x="752805" y="72580"/>
                </a:lnTo>
                <a:lnTo>
                  <a:pt x="797334" y="125080"/>
                </a:lnTo>
                <a:lnTo>
                  <a:pt x="819599" y="151329"/>
                </a:lnTo>
                <a:lnTo>
                  <a:pt x="828315" y="174232"/>
                </a:lnTo>
                <a:lnTo>
                  <a:pt x="850581" y="200482"/>
                </a:lnTo>
                <a:lnTo>
                  <a:pt x="864129" y="203829"/>
                </a:lnTo>
                <a:lnTo>
                  <a:pt x="867843" y="244423"/>
                </a:lnTo>
                <a:lnTo>
                  <a:pt x="552231" y="244423"/>
                </a:lnTo>
                <a:lnTo>
                  <a:pt x="555466" y="231327"/>
                </a:lnTo>
                <a:lnTo>
                  <a:pt x="560297" y="211771"/>
                </a:lnTo>
                <a:lnTo>
                  <a:pt x="541918" y="227980"/>
                </a:lnTo>
                <a:lnTo>
                  <a:pt x="514822" y="221287"/>
                </a:lnTo>
                <a:lnTo>
                  <a:pt x="487726" y="214593"/>
                </a:lnTo>
                <a:lnTo>
                  <a:pt x="455800" y="227455"/>
                </a:lnTo>
                <a:lnTo>
                  <a:pt x="415155" y="217415"/>
                </a:lnTo>
                <a:lnTo>
                  <a:pt x="369681" y="226931"/>
                </a:lnTo>
                <a:lnTo>
                  <a:pt x="324206" y="236446"/>
                </a:lnTo>
                <a:lnTo>
                  <a:pt x="283562" y="226406"/>
                </a:lnTo>
                <a:lnTo>
                  <a:pt x="238087" y="235921"/>
                </a:lnTo>
                <a:lnTo>
                  <a:pt x="216984" y="244423"/>
                </a:lnTo>
                <a:lnTo>
                  <a:pt x="188508" y="244423"/>
                </a:lnTo>
                <a:lnTo>
                  <a:pt x="179064" y="242090"/>
                </a:lnTo>
                <a:lnTo>
                  <a:pt x="165516" y="238743"/>
                </a:lnTo>
                <a:lnTo>
                  <a:pt x="151968" y="235396"/>
                </a:lnTo>
                <a:lnTo>
                  <a:pt x="138420" y="232050"/>
                </a:lnTo>
                <a:lnTo>
                  <a:pt x="111325" y="225356"/>
                </a:lnTo>
                <a:lnTo>
                  <a:pt x="97776" y="222009"/>
                </a:lnTo>
                <a:lnTo>
                  <a:pt x="75512" y="195759"/>
                </a:lnTo>
                <a:lnTo>
                  <a:pt x="53247" y="169510"/>
                </a:lnTo>
                <a:lnTo>
                  <a:pt x="30982" y="143260"/>
                </a:lnTo>
                <a:lnTo>
                  <a:pt x="8717" y="117010"/>
                </a:lnTo>
                <a:lnTo>
                  <a:pt x="0" y="94107"/>
                </a:lnTo>
                <a:lnTo>
                  <a:pt x="18380" y="77898"/>
                </a:lnTo>
                <a:lnTo>
                  <a:pt x="45475" y="84591"/>
                </a:lnTo>
                <a:lnTo>
                  <a:pt x="63854" y="68382"/>
                </a:lnTo>
                <a:lnTo>
                  <a:pt x="77403" y="71729"/>
                </a:lnTo>
                <a:lnTo>
                  <a:pt x="90950" y="75076"/>
                </a:lnTo>
                <a:lnTo>
                  <a:pt x="136425" y="65559"/>
                </a:lnTo>
                <a:lnTo>
                  <a:pt x="190617" y="78946"/>
                </a:lnTo>
                <a:lnTo>
                  <a:pt x="263187" y="76125"/>
                </a:lnTo>
                <a:lnTo>
                  <a:pt x="335758" y="73303"/>
                </a:lnTo>
                <a:lnTo>
                  <a:pt x="389950" y="86690"/>
                </a:lnTo>
                <a:lnTo>
                  <a:pt x="435425" y="77174"/>
                </a:lnTo>
                <a:lnTo>
                  <a:pt x="480901" y="67659"/>
                </a:lnTo>
                <a:lnTo>
                  <a:pt x="526375" y="58143"/>
                </a:lnTo>
                <a:lnTo>
                  <a:pt x="558302" y="45281"/>
                </a:lnTo>
                <a:lnTo>
                  <a:pt x="571850" y="48628"/>
                </a:lnTo>
                <a:lnTo>
                  <a:pt x="590229" y="32418"/>
                </a:lnTo>
                <a:lnTo>
                  <a:pt x="608608" y="16209"/>
                </a:lnTo>
                <a:lnTo>
                  <a:pt x="62698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6" name="任意多边形: 形状 55">
            <a:extLst>
              <a:ext uri="{FF2B5EF4-FFF2-40B4-BE49-F238E27FC236}">
                <a16:creationId xmlns:a16="http://schemas.microsoft.com/office/drawing/2014/main" xmlns="" id="{BF8D16C5-1B99-45E6-B358-260955163F2C}"/>
              </a:ext>
            </a:extLst>
          </p:cNvPr>
          <p:cNvSpPr/>
          <p:nvPr/>
        </p:nvSpPr>
        <p:spPr>
          <a:xfrm rot="20767422">
            <a:off x="1167761" y="1376904"/>
            <a:ext cx="1360047" cy="1227606"/>
          </a:xfrm>
          <a:custGeom>
            <a:avLst/>
            <a:gdLst>
              <a:gd name="connsiteX0" fmla="*/ 1359876 w 1360047"/>
              <a:gd name="connsiteY0" fmla="*/ 0 h 1227606"/>
              <a:gd name="connsiteX1" fmla="*/ 1360047 w 1360047"/>
              <a:gd name="connsiteY1" fmla="*/ 1865 h 1227606"/>
              <a:gd name="connsiteX2" fmla="*/ 1355216 w 1360047"/>
              <a:gd name="connsiteY2" fmla="*/ 21422 h 1227606"/>
              <a:gd name="connsiteX3" fmla="*/ 1332006 w 1360047"/>
              <a:gd name="connsiteY3" fmla="*/ 57188 h 1227606"/>
              <a:gd name="connsiteX4" fmla="*/ 1318458 w 1360047"/>
              <a:gd name="connsiteY4" fmla="*/ 53841 h 1227606"/>
              <a:gd name="connsiteX5" fmla="*/ 1300079 w 1360047"/>
              <a:gd name="connsiteY5" fmla="*/ 70050 h 1227606"/>
              <a:gd name="connsiteX6" fmla="*/ 1281700 w 1360047"/>
              <a:gd name="connsiteY6" fmla="*/ 86259 h 1227606"/>
              <a:gd name="connsiteX7" fmla="*/ 1244942 w 1360047"/>
              <a:gd name="connsiteY7" fmla="*/ 118678 h 1227606"/>
              <a:gd name="connsiteX8" fmla="*/ 1221732 w 1360047"/>
              <a:gd name="connsiteY8" fmla="*/ 154443 h 1227606"/>
              <a:gd name="connsiteX9" fmla="*/ 1188859 w 1360047"/>
              <a:gd name="connsiteY9" fmla="*/ 229321 h 1227606"/>
              <a:gd name="connsiteX10" fmla="*/ 1142439 w 1360047"/>
              <a:gd name="connsiteY10" fmla="*/ 300852 h 1227606"/>
              <a:gd name="connsiteX11" fmla="*/ 1109567 w 1360047"/>
              <a:gd name="connsiteY11" fmla="*/ 375730 h 1227606"/>
              <a:gd name="connsiteX12" fmla="*/ 1063147 w 1360047"/>
              <a:gd name="connsiteY12" fmla="*/ 447261 h 1227606"/>
              <a:gd name="connsiteX13" fmla="*/ 1003179 w 1360047"/>
              <a:gd name="connsiteY13" fmla="*/ 515445 h 1227606"/>
              <a:gd name="connsiteX14" fmla="*/ 938380 w 1360047"/>
              <a:gd name="connsiteY14" fmla="*/ 603185 h 1227606"/>
              <a:gd name="connsiteX15" fmla="*/ 878411 w 1360047"/>
              <a:gd name="connsiteY15" fmla="*/ 671369 h 1227606"/>
              <a:gd name="connsiteX16" fmla="*/ 786516 w 1360047"/>
              <a:gd name="connsiteY16" fmla="*/ 752416 h 1227606"/>
              <a:gd name="connsiteX17" fmla="*/ 689790 w 1360047"/>
              <a:gd name="connsiteY17" fmla="*/ 853019 h 1227606"/>
              <a:gd name="connsiteX18" fmla="*/ 584347 w 1360047"/>
              <a:gd name="connsiteY18" fmla="*/ 930719 h 1227606"/>
              <a:gd name="connsiteX19" fmla="*/ 478905 w 1360047"/>
              <a:gd name="connsiteY19" fmla="*/ 1008418 h 1227606"/>
              <a:gd name="connsiteX20" fmla="*/ 359913 w 1360047"/>
              <a:gd name="connsiteY20" fmla="*/ 1082772 h 1227606"/>
              <a:gd name="connsiteX21" fmla="*/ 245754 w 1360047"/>
              <a:gd name="connsiteY21" fmla="*/ 1137569 h 1227606"/>
              <a:gd name="connsiteX22" fmla="*/ 195447 w 1360047"/>
              <a:gd name="connsiteY22" fmla="*/ 1166640 h 1227606"/>
              <a:gd name="connsiteX23" fmla="*/ 149972 w 1360047"/>
              <a:gd name="connsiteY23" fmla="*/ 1176156 h 1227606"/>
              <a:gd name="connsiteX24" fmla="*/ 113214 w 1360047"/>
              <a:gd name="connsiteY24" fmla="*/ 1208574 h 1227606"/>
              <a:gd name="connsiteX25" fmla="*/ 67739 w 1360047"/>
              <a:gd name="connsiteY25" fmla="*/ 1218090 h 1227606"/>
              <a:gd name="connsiteX26" fmla="*/ 54191 w 1360047"/>
              <a:gd name="connsiteY26" fmla="*/ 1214743 h 1227606"/>
              <a:gd name="connsiteX27" fmla="*/ 22264 w 1360047"/>
              <a:gd name="connsiteY27" fmla="*/ 1227606 h 1227606"/>
              <a:gd name="connsiteX28" fmla="*/ 8716 w 1360047"/>
              <a:gd name="connsiteY28" fmla="*/ 1224259 h 1227606"/>
              <a:gd name="connsiteX29" fmla="*/ 0 w 1360047"/>
              <a:gd name="connsiteY29" fmla="*/ 1201356 h 1227606"/>
              <a:gd name="connsiteX30" fmla="*/ 4831 w 1360047"/>
              <a:gd name="connsiteY30" fmla="*/ 1181800 h 1227606"/>
              <a:gd name="connsiteX31" fmla="*/ 9662 w 1360047"/>
              <a:gd name="connsiteY31" fmla="*/ 1162244 h 1227606"/>
              <a:gd name="connsiteX32" fmla="*/ 28040 w 1360047"/>
              <a:gd name="connsiteY32" fmla="*/ 1146034 h 1227606"/>
              <a:gd name="connsiteX33" fmla="*/ 51250 w 1360047"/>
              <a:gd name="connsiteY33" fmla="*/ 1110269 h 1227606"/>
              <a:gd name="connsiteX34" fmla="*/ 83178 w 1360047"/>
              <a:gd name="connsiteY34" fmla="*/ 1097407 h 1227606"/>
              <a:gd name="connsiteX35" fmla="*/ 119935 w 1360047"/>
              <a:gd name="connsiteY35" fmla="*/ 1064988 h 1227606"/>
              <a:gd name="connsiteX36" fmla="*/ 156694 w 1360047"/>
              <a:gd name="connsiteY36" fmla="*/ 1032569 h 1227606"/>
              <a:gd name="connsiteX37" fmla="*/ 262137 w 1360047"/>
              <a:gd name="connsiteY37" fmla="*/ 954869 h 1227606"/>
              <a:gd name="connsiteX38" fmla="*/ 354032 w 1360047"/>
              <a:gd name="connsiteY38" fmla="*/ 873822 h 1227606"/>
              <a:gd name="connsiteX39" fmla="*/ 464306 w 1360047"/>
              <a:gd name="connsiteY39" fmla="*/ 776567 h 1227606"/>
              <a:gd name="connsiteX40" fmla="*/ 574580 w 1360047"/>
              <a:gd name="connsiteY40" fmla="*/ 679311 h 1227606"/>
              <a:gd name="connsiteX41" fmla="*/ 689685 w 1360047"/>
              <a:gd name="connsiteY41" fmla="*/ 562498 h 1227606"/>
              <a:gd name="connsiteX42" fmla="*/ 786411 w 1360047"/>
              <a:gd name="connsiteY42" fmla="*/ 461896 h 1227606"/>
              <a:gd name="connsiteX43" fmla="*/ 832832 w 1360047"/>
              <a:gd name="connsiteY43" fmla="*/ 390365 h 1227606"/>
              <a:gd name="connsiteX44" fmla="*/ 860873 w 1360047"/>
              <a:gd name="connsiteY44" fmla="*/ 335043 h 1227606"/>
              <a:gd name="connsiteX45" fmla="*/ 902462 w 1360047"/>
              <a:gd name="connsiteY45" fmla="*/ 283068 h 1227606"/>
              <a:gd name="connsiteX46" fmla="*/ 930503 w 1360047"/>
              <a:gd name="connsiteY46" fmla="*/ 227746 h 1227606"/>
              <a:gd name="connsiteX47" fmla="*/ 958545 w 1360047"/>
              <a:gd name="connsiteY47" fmla="*/ 172425 h 1227606"/>
              <a:gd name="connsiteX48" fmla="*/ 986586 w 1360047"/>
              <a:gd name="connsiteY48" fmla="*/ 117103 h 1227606"/>
              <a:gd name="connsiteX49" fmla="*/ 1009796 w 1360047"/>
              <a:gd name="connsiteY49" fmla="*/ 81338 h 1227606"/>
              <a:gd name="connsiteX50" fmla="*/ 1019458 w 1360047"/>
              <a:gd name="connsiteY50" fmla="*/ 42226 h 1227606"/>
              <a:gd name="connsiteX51" fmla="*/ 1042668 w 1360047"/>
              <a:gd name="connsiteY51" fmla="*/ 6460 h 1227606"/>
              <a:gd name="connsiteX52" fmla="*/ 1044264 w 1360047"/>
              <a:gd name="connsiteY52" fmla="*/ 0 h 1227606"/>
              <a:gd name="connsiteX53" fmla="*/ 1359876 w 1360047"/>
              <a:gd name="connsiteY53" fmla="*/ 0 h 12276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360047" h="1227606">
                <a:moveTo>
                  <a:pt x="1359876" y="0"/>
                </a:moveTo>
                <a:lnTo>
                  <a:pt x="1360047" y="1865"/>
                </a:lnTo>
                <a:lnTo>
                  <a:pt x="1355216" y="21422"/>
                </a:lnTo>
                <a:lnTo>
                  <a:pt x="1332006" y="57188"/>
                </a:lnTo>
                <a:lnTo>
                  <a:pt x="1318458" y="53841"/>
                </a:lnTo>
                <a:lnTo>
                  <a:pt x="1300079" y="70050"/>
                </a:lnTo>
                <a:lnTo>
                  <a:pt x="1281700" y="86259"/>
                </a:lnTo>
                <a:lnTo>
                  <a:pt x="1244942" y="118678"/>
                </a:lnTo>
                <a:lnTo>
                  <a:pt x="1221732" y="154443"/>
                </a:lnTo>
                <a:lnTo>
                  <a:pt x="1188859" y="229321"/>
                </a:lnTo>
                <a:lnTo>
                  <a:pt x="1142439" y="300852"/>
                </a:lnTo>
                <a:lnTo>
                  <a:pt x="1109567" y="375730"/>
                </a:lnTo>
                <a:lnTo>
                  <a:pt x="1063147" y="447261"/>
                </a:lnTo>
                <a:lnTo>
                  <a:pt x="1003179" y="515445"/>
                </a:lnTo>
                <a:lnTo>
                  <a:pt x="938380" y="603185"/>
                </a:lnTo>
                <a:lnTo>
                  <a:pt x="878411" y="671369"/>
                </a:lnTo>
                <a:lnTo>
                  <a:pt x="786516" y="752416"/>
                </a:lnTo>
                <a:lnTo>
                  <a:pt x="689790" y="853019"/>
                </a:lnTo>
                <a:lnTo>
                  <a:pt x="584347" y="930719"/>
                </a:lnTo>
                <a:lnTo>
                  <a:pt x="478905" y="1008418"/>
                </a:lnTo>
                <a:lnTo>
                  <a:pt x="359913" y="1082772"/>
                </a:lnTo>
                <a:lnTo>
                  <a:pt x="245754" y="1137569"/>
                </a:lnTo>
                <a:lnTo>
                  <a:pt x="195447" y="1166640"/>
                </a:lnTo>
                <a:lnTo>
                  <a:pt x="149972" y="1176156"/>
                </a:lnTo>
                <a:lnTo>
                  <a:pt x="113214" y="1208574"/>
                </a:lnTo>
                <a:lnTo>
                  <a:pt x="67739" y="1218090"/>
                </a:lnTo>
                <a:lnTo>
                  <a:pt x="54191" y="1214743"/>
                </a:lnTo>
                <a:lnTo>
                  <a:pt x="22264" y="1227606"/>
                </a:lnTo>
                <a:lnTo>
                  <a:pt x="8716" y="1224259"/>
                </a:lnTo>
                <a:lnTo>
                  <a:pt x="0" y="1201356"/>
                </a:lnTo>
                <a:lnTo>
                  <a:pt x="4831" y="1181800"/>
                </a:lnTo>
                <a:lnTo>
                  <a:pt x="9662" y="1162244"/>
                </a:lnTo>
                <a:lnTo>
                  <a:pt x="28040" y="1146034"/>
                </a:lnTo>
                <a:lnTo>
                  <a:pt x="51250" y="1110269"/>
                </a:lnTo>
                <a:lnTo>
                  <a:pt x="83178" y="1097407"/>
                </a:lnTo>
                <a:lnTo>
                  <a:pt x="119935" y="1064988"/>
                </a:lnTo>
                <a:lnTo>
                  <a:pt x="156694" y="1032569"/>
                </a:lnTo>
                <a:lnTo>
                  <a:pt x="262137" y="954869"/>
                </a:lnTo>
                <a:lnTo>
                  <a:pt x="354032" y="873822"/>
                </a:lnTo>
                <a:lnTo>
                  <a:pt x="464306" y="776567"/>
                </a:lnTo>
                <a:lnTo>
                  <a:pt x="574580" y="679311"/>
                </a:lnTo>
                <a:lnTo>
                  <a:pt x="689685" y="562498"/>
                </a:lnTo>
                <a:lnTo>
                  <a:pt x="786411" y="461896"/>
                </a:lnTo>
                <a:lnTo>
                  <a:pt x="832832" y="390365"/>
                </a:lnTo>
                <a:lnTo>
                  <a:pt x="860873" y="335043"/>
                </a:lnTo>
                <a:lnTo>
                  <a:pt x="902462" y="283068"/>
                </a:lnTo>
                <a:lnTo>
                  <a:pt x="930503" y="227746"/>
                </a:lnTo>
                <a:lnTo>
                  <a:pt x="958545" y="172425"/>
                </a:lnTo>
                <a:lnTo>
                  <a:pt x="986586" y="117103"/>
                </a:lnTo>
                <a:lnTo>
                  <a:pt x="1009796" y="81338"/>
                </a:lnTo>
                <a:lnTo>
                  <a:pt x="1019458" y="42226"/>
                </a:lnTo>
                <a:lnTo>
                  <a:pt x="1042668" y="6460"/>
                </a:lnTo>
                <a:lnTo>
                  <a:pt x="1044264" y="0"/>
                </a:lnTo>
                <a:lnTo>
                  <a:pt x="135987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59" name="任意多边形: 形状 58">
            <a:extLst>
              <a:ext uri="{FF2B5EF4-FFF2-40B4-BE49-F238E27FC236}">
                <a16:creationId xmlns:a16="http://schemas.microsoft.com/office/drawing/2014/main" xmlns="" id="{EA9BC1D2-E40E-4DFB-8AD1-E60442ADC723}"/>
              </a:ext>
            </a:extLst>
          </p:cNvPr>
          <p:cNvSpPr/>
          <p:nvPr/>
        </p:nvSpPr>
        <p:spPr>
          <a:xfrm rot="20113295">
            <a:off x="2723505" y="2642918"/>
            <a:ext cx="247081" cy="549332"/>
          </a:xfrm>
          <a:custGeom>
            <a:avLst/>
            <a:gdLst>
              <a:gd name="connsiteX0" fmla="*/ 37997 w 247081"/>
              <a:gd name="connsiteY0" fmla="*/ 0 h 549332"/>
              <a:gd name="connsiteX1" fmla="*/ 50669 w 247081"/>
              <a:gd name="connsiteY1" fmla="*/ 5849 h 549332"/>
              <a:gd name="connsiteX2" fmla="*/ 63339 w 247081"/>
              <a:gd name="connsiteY2" fmla="*/ 11698 h 549332"/>
              <a:gd name="connsiteX3" fmla="*/ 76009 w 247081"/>
              <a:gd name="connsiteY3" fmla="*/ 17547 h 549332"/>
              <a:gd name="connsiteX4" fmla="*/ 101350 w 247081"/>
              <a:gd name="connsiteY4" fmla="*/ 29244 h 549332"/>
              <a:gd name="connsiteX5" fmla="*/ 118248 w 247081"/>
              <a:gd name="connsiteY5" fmla="*/ 59231 h 549332"/>
              <a:gd name="connsiteX6" fmla="*/ 143589 w 247081"/>
              <a:gd name="connsiteY6" fmla="*/ 70929 h 549332"/>
              <a:gd name="connsiteX7" fmla="*/ 185828 w 247081"/>
              <a:gd name="connsiteY7" fmla="*/ 112613 h 549332"/>
              <a:gd name="connsiteX8" fmla="*/ 215397 w 247081"/>
              <a:gd name="connsiteY8" fmla="*/ 148449 h 549332"/>
              <a:gd name="connsiteX9" fmla="*/ 240738 w 247081"/>
              <a:gd name="connsiteY9" fmla="*/ 160147 h 549332"/>
              <a:gd name="connsiteX10" fmla="*/ 247081 w 247081"/>
              <a:gd name="connsiteY10" fmla="*/ 163075 h 549332"/>
              <a:gd name="connsiteX11" fmla="*/ 247081 w 247081"/>
              <a:gd name="connsiteY11" fmla="*/ 521526 h 549332"/>
              <a:gd name="connsiteX12" fmla="*/ 223919 w 247081"/>
              <a:gd name="connsiteY12" fmla="*/ 529556 h 549332"/>
              <a:gd name="connsiteX13" fmla="*/ 190135 w 247081"/>
              <a:gd name="connsiteY13" fmla="*/ 536148 h 549332"/>
              <a:gd name="connsiteX14" fmla="*/ 156352 w 247081"/>
              <a:gd name="connsiteY14" fmla="*/ 542740 h 549332"/>
              <a:gd name="connsiteX15" fmla="*/ 122568 w 247081"/>
              <a:gd name="connsiteY15" fmla="*/ 549332 h 549332"/>
              <a:gd name="connsiteX16" fmla="*/ 97228 w 247081"/>
              <a:gd name="connsiteY16" fmla="*/ 537634 h 549332"/>
              <a:gd name="connsiteX17" fmla="*/ 84557 w 247081"/>
              <a:gd name="connsiteY17" fmla="*/ 531786 h 549332"/>
              <a:gd name="connsiteX18" fmla="*/ 80329 w 247081"/>
              <a:gd name="connsiteY18" fmla="*/ 507647 h 549332"/>
              <a:gd name="connsiteX19" fmla="*/ 84544 w 247081"/>
              <a:gd name="connsiteY19" fmla="*/ 465220 h 549332"/>
              <a:gd name="connsiteX20" fmla="*/ 88758 w 247081"/>
              <a:gd name="connsiteY20" fmla="*/ 422792 h 549332"/>
              <a:gd name="connsiteX21" fmla="*/ 92973 w 247081"/>
              <a:gd name="connsiteY21" fmla="*/ 380364 h 549332"/>
              <a:gd name="connsiteX22" fmla="*/ 92960 w 247081"/>
              <a:gd name="connsiteY22" fmla="*/ 313798 h 549332"/>
              <a:gd name="connsiteX23" fmla="*/ 71834 w 247081"/>
              <a:gd name="connsiteY23" fmla="*/ 259673 h 549332"/>
              <a:gd name="connsiteX24" fmla="*/ 46480 w 247081"/>
              <a:gd name="connsiteY24" fmla="*/ 181409 h 549332"/>
              <a:gd name="connsiteX25" fmla="*/ 25354 w 247081"/>
              <a:gd name="connsiteY25" fmla="*/ 127284 h 549332"/>
              <a:gd name="connsiteX26" fmla="*/ 21126 w 247081"/>
              <a:gd name="connsiteY26" fmla="*/ 103145 h 549332"/>
              <a:gd name="connsiteX27" fmla="*/ 16898 w 247081"/>
              <a:gd name="connsiteY27" fmla="*/ 79007 h 549332"/>
              <a:gd name="connsiteX28" fmla="*/ 12670 w 247081"/>
              <a:gd name="connsiteY28" fmla="*/ 54869 h 549332"/>
              <a:gd name="connsiteX29" fmla="*/ 0 w 247081"/>
              <a:gd name="connsiteY29" fmla="*/ 49020 h 549332"/>
              <a:gd name="connsiteX30" fmla="*/ 8442 w 247081"/>
              <a:gd name="connsiteY30" fmla="*/ 30731 h 549332"/>
              <a:gd name="connsiteX31" fmla="*/ 16885 w 247081"/>
              <a:gd name="connsiteY31" fmla="*/ 12441 h 549332"/>
              <a:gd name="connsiteX32" fmla="*/ 37997 w 247081"/>
              <a:gd name="connsiteY32" fmla="*/ 0 h 549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47081" h="549332">
                <a:moveTo>
                  <a:pt x="37997" y="0"/>
                </a:moveTo>
                <a:lnTo>
                  <a:pt x="50669" y="5849"/>
                </a:lnTo>
                <a:lnTo>
                  <a:pt x="63339" y="11698"/>
                </a:lnTo>
                <a:lnTo>
                  <a:pt x="76009" y="17547"/>
                </a:lnTo>
                <a:lnTo>
                  <a:pt x="101350" y="29244"/>
                </a:lnTo>
                <a:lnTo>
                  <a:pt x="118248" y="59231"/>
                </a:lnTo>
                <a:lnTo>
                  <a:pt x="143589" y="70929"/>
                </a:lnTo>
                <a:lnTo>
                  <a:pt x="185828" y="112613"/>
                </a:lnTo>
                <a:lnTo>
                  <a:pt x="215397" y="148449"/>
                </a:lnTo>
                <a:lnTo>
                  <a:pt x="240738" y="160147"/>
                </a:lnTo>
                <a:lnTo>
                  <a:pt x="247081" y="163075"/>
                </a:lnTo>
                <a:lnTo>
                  <a:pt x="247081" y="521526"/>
                </a:lnTo>
                <a:lnTo>
                  <a:pt x="223919" y="529556"/>
                </a:lnTo>
                <a:lnTo>
                  <a:pt x="190135" y="536148"/>
                </a:lnTo>
                <a:lnTo>
                  <a:pt x="156352" y="542740"/>
                </a:lnTo>
                <a:lnTo>
                  <a:pt x="122568" y="549332"/>
                </a:lnTo>
                <a:lnTo>
                  <a:pt x="97228" y="537634"/>
                </a:lnTo>
                <a:lnTo>
                  <a:pt x="84557" y="531786"/>
                </a:lnTo>
                <a:lnTo>
                  <a:pt x="80329" y="507647"/>
                </a:lnTo>
                <a:lnTo>
                  <a:pt x="84544" y="465220"/>
                </a:lnTo>
                <a:lnTo>
                  <a:pt x="88758" y="422792"/>
                </a:lnTo>
                <a:lnTo>
                  <a:pt x="92973" y="380364"/>
                </a:lnTo>
                <a:lnTo>
                  <a:pt x="92960" y="313798"/>
                </a:lnTo>
                <a:lnTo>
                  <a:pt x="71834" y="259673"/>
                </a:lnTo>
                <a:lnTo>
                  <a:pt x="46480" y="181409"/>
                </a:lnTo>
                <a:lnTo>
                  <a:pt x="25354" y="127284"/>
                </a:lnTo>
                <a:lnTo>
                  <a:pt x="21126" y="103145"/>
                </a:lnTo>
                <a:lnTo>
                  <a:pt x="16898" y="79007"/>
                </a:lnTo>
                <a:lnTo>
                  <a:pt x="12670" y="54869"/>
                </a:lnTo>
                <a:lnTo>
                  <a:pt x="0" y="49020"/>
                </a:lnTo>
                <a:lnTo>
                  <a:pt x="8442" y="30731"/>
                </a:lnTo>
                <a:lnTo>
                  <a:pt x="16885" y="12441"/>
                </a:lnTo>
                <a:lnTo>
                  <a:pt x="3799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1" name="任意多边形: 形状 60">
            <a:extLst>
              <a:ext uri="{FF2B5EF4-FFF2-40B4-BE49-F238E27FC236}">
                <a16:creationId xmlns:a16="http://schemas.microsoft.com/office/drawing/2014/main" xmlns="" id="{C1437075-926F-4595-A44C-F971BDAAF14E}"/>
              </a:ext>
            </a:extLst>
          </p:cNvPr>
          <p:cNvSpPr/>
          <p:nvPr/>
        </p:nvSpPr>
        <p:spPr>
          <a:xfrm rot="20113295">
            <a:off x="2519358" y="616581"/>
            <a:ext cx="1112436" cy="2348342"/>
          </a:xfrm>
          <a:custGeom>
            <a:avLst/>
            <a:gdLst>
              <a:gd name="connsiteX0" fmla="*/ 880114 w 1112436"/>
              <a:gd name="connsiteY0" fmla="*/ 0 h 2348342"/>
              <a:gd name="connsiteX1" fmla="*/ 905455 w 1112436"/>
              <a:gd name="connsiteY1" fmla="*/ 11697 h 2348342"/>
              <a:gd name="connsiteX2" fmla="*/ 930796 w 1112436"/>
              <a:gd name="connsiteY2" fmla="*/ 23395 h 2348342"/>
              <a:gd name="connsiteX3" fmla="*/ 956136 w 1112436"/>
              <a:gd name="connsiteY3" fmla="*/ 35093 h 2348342"/>
              <a:gd name="connsiteX4" fmla="*/ 968808 w 1112436"/>
              <a:gd name="connsiteY4" fmla="*/ 40942 h 2348342"/>
              <a:gd name="connsiteX5" fmla="*/ 1011046 w 1112436"/>
              <a:gd name="connsiteY5" fmla="*/ 82626 h 2348342"/>
              <a:gd name="connsiteX6" fmla="*/ 1049058 w 1112436"/>
              <a:gd name="connsiteY6" fmla="*/ 100172 h 2348342"/>
              <a:gd name="connsiteX7" fmla="*/ 1065956 w 1112436"/>
              <a:gd name="connsiteY7" fmla="*/ 130160 h 2348342"/>
              <a:gd name="connsiteX8" fmla="*/ 1082854 w 1112436"/>
              <a:gd name="connsiteY8" fmla="*/ 160146 h 2348342"/>
              <a:gd name="connsiteX9" fmla="*/ 1091310 w 1112436"/>
              <a:gd name="connsiteY9" fmla="*/ 208423 h 2348342"/>
              <a:gd name="connsiteX10" fmla="*/ 1095538 w 1112436"/>
              <a:gd name="connsiteY10" fmla="*/ 232561 h 2348342"/>
              <a:gd name="connsiteX11" fmla="*/ 1099766 w 1112436"/>
              <a:gd name="connsiteY11" fmla="*/ 256699 h 2348342"/>
              <a:gd name="connsiteX12" fmla="*/ 1112436 w 1112436"/>
              <a:gd name="connsiteY12" fmla="*/ 262548 h 2348342"/>
              <a:gd name="connsiteX13" fmla="*/ 1103994 w 1112436"/>
              <a:gd name="connsiteY13" fmla="*/ 280837 h 2348342"/>
              <a:gd name="connsiteX14" fmla="*/ 1095551 w 1112436"/>
              <a:gd name="connsiteY14" fmla="*/ 299127 h 2348342"/>
              <a:gd name="connsiteX15" fmla="*/ 1065995 w 1112436"/>
              <a:gd name="connsiteY15" fmla="*/ 329858 h 2348342"/>
              <a:gd name="connsiteX16" fmla="*/ 1036440 w 1112436"/>
              <a:gd name="connsiteY16" fmla="*/ 360588 h 2348342"/>
              <a:gd name="connsiteX17" fmla="*/ 1019555 w 1112436"/>
              <a:gd name="connsiteY17" fmla="*/ 397167 h 2348342"/>
              <a:gd name="connsiteX18" fmla="*/ 981556 w 1112436"/>
              <a:gd name="connsiteY18" fmla="*/ 446186 h 2348342"/>
              <a:gd name="connsiteX19" fmla="*/ 964671 w 1112436"/>
              <a:gd name="connsiteY19" fmla="*/ 482765 h 2348342"/>
              <a:gd name="connsiteX20" fmla="*/ 930901 w 1112436"/>
              <a:gd name="connsiteY20" fmla="*/ 555923 h 2348342"/>
              <a:gd name="connsiteX21" fmla="*/ 905573 w 1112436"/>
              <a:gd name="connsiteY21" fmla="*/ 610791 h 2348342"/>
              <a:gd name="connsiteX22" fmla="*/ 863360 w 1112436"/>
              <a:gd name="connsiteY22" fmla="*/ 702240 h 2348342"/>
              <a:gd name="connsiteX23" fmla="*/ 821147 w 1112436"/>
              <a:gd name="connsiteY23" fmla="*/ 793687 h 2348342"/>
              <a:gd name="connsiteX24" fmla="*/ 795820 w 1112436"/>
              <a:gd name="connsiteY24" fmla="*/ 848555 h 2348342"/>
              <a:gd name="connsiteX25" fmla="*/ 762049 w 1112436"/>
              <a:gd name="connsiteY25" fmla="*/ 921713 h 2348342"/>
              <a:gd name="connsiteX26" fmla="*/ 728279 w 1112436"/>
              <a:gd name="connsiteY26" fmla="*/ 994871 h 2348342"/>
              <a:gd name="connsiteX27" fmla="*/ 694508 w 1112436"/>
              <a:gd name="connsiteY27" fmla="*/ 1068030 h 2348342"/>
              <a:gd name="connsiteX28" fmla="*/ 652296 w 1112436"/>
              <a:gd name="connsiteY28" fmla="*/ 1159477 h 2348342"/>
              <a:gd name="connsiteX29" fmla="*/ 610083 w 1112436"/>
              <a:gd name="connsiteY29" fmla="*/ 1250924 h 2348342"/>
              <a:gd name="connsiteX30" fmla="*/ 567870 w 1112436"/>
              <a:gd name="connsiteY30" fmla="*/ 1342371 h 2348342"/>
              <a:gd name="connsiteX31" fmla="*/ 517215 w 1112436"/>
              <a:gd name="connsiteY31" fmla="*/ 1452108 h 2348342"/>
              <a:gd name="connsiteX32" fmla="*/ 466559 w 1112436"/>
              <a:gd name="connsiteY32" fmla="*/ 1561846 h 2348342"/>
              <a:gd name="connsiteX33" fmla="*/ 415904 w 1112436"/>
              <a:gd name="connsiteY33" fmla="*/ 1671582 h 2348342"/>
              <a:gd name="connsiteX34" fmla="*/ 373691 w 1112436"/>
              <a:gd name="connsiteY34" fmla="*/ 1763030 h 2348342"/>
              <a:gd name="connsiteX35" fmla="*/ 339920 w 1112436"/>
              <a:gd name="connsiteY35" fmla="*/ 1836188 h 2348342"/>
              <a:gd name="connsiteX36" fmla="*/ 306150 w 1112436"/>
              <a:gd name="connsiteY36" fmla="*/ 1909346 h 2348342"/>
              <a:gd name="connsiteX37" fmla="*/ 280823 w 1112436"/>
              <a:gd name="connsiteY37" fmla="*/ 1964214 h 2348342"/>
              <a:gd name="connsiteX38" fmla="*/ 263937 w 1112436"/>
              <a:gd name="connsiteY38" fmla="*/ 2000793 h 2348342"/>
              <a:gd name="connsiteX39" fmla="*/ 247052 w 1112436"/>
              <a:gd name="connsiteY39" fmla="*/ 2037372 h 2348342"/>
              <a:gd name="connsiteX40" fmla="*/ 221725 w 1112436"/>
              <a:gd name="connsiteY40" fmla="*/ 2092241 h 2348342"/>
              <a:gd name="connsiteX41" fmla="*/ 183727 w 1112436"/>
              <a:gd name="connsiteY41" fmla="*/ 2141260 h 2348342"/>
              <a:gd name="connsiteX42" fmla="*/ 120401 w 1112436"/>
              <a:gd name="connsiteY42" fmla="*/ 2245149 h 2348342"/>
              <a:gd name="connsiteX43" fmla="*/ 103516 w 1112436"/>
              <a:gd name="connsiteY43" fmla="*/ 2281728 h 2348342"/>
              <a:gd name="connsiteX44" fmla="*/ 52848 w 1112436"/>
              <a:gd name="connsiteY44" fmla="*/ 2324899 h 2348342"/>
              <a:gd name="connsiteX45" fmla="*/ 31734 w 1112436"/>
              <a:gd name="connsiteY45" fmla="*/ 2337339 h 2348342"/>
              <a:gd name="connsiteX46" fmla="*/ 0 w 1112436"/>
              <a:gd name="connsiteY46" fmla="*/ 2348342 h 2348342"/>
              <a:gd name="connsiteX47" fmla="*/ 0 w 1112436"/>
              <a:gd name="connsiteY47" fmla="*/ 1989891 h 2348342"/>
              <a:gd name="connsiteX48" fmla="*/ 6328 w 1112436"/>
              <a:gd name="connsiteY48" fmla="*/ 1992812 h 2348342"/>
              <a:gd name="connsiteX49" fmla="*/ 27441 w 1112436"/>
              <a:gd name="connsiteY49" fmla="*/ 1980371 h 2348342"/>
              <a:gd name="connsiteX50" fmla="*/ 35883 w 1112436"/>
              <a:gd name="connsiteY50" fmla="*/ 1962082 h 2348342"/>
              <a:gd name="connsiteX51" fmla="*/ 44326 w 1112436"/>
              <a:gd name="connsiteY51" fmla="*/ 1943792 h 2348342"/>
              <a:gd name="connsiteX52" fmla="*/ 73881 w 1112436"/>
              <a:gd name="connsiteY52" fmla="*/ 1913062 h 2348342"/>
              <a:gd name="connsiteX53" fmla="*/ 90766 w 1112436"/>
              <a:gd name="connsiteY53" fmla="*/ 1876483 h 2348342"/>
              <a:gd name="connsiteX54" fmla="*/ 116094 w 1112436"/>
              <a:gd name="connsiteY54" fmla="*/ 1821615 h 2348342"/>
              <a:gd name="connsiteX55" fmla="*/ 154092 w 1112436"/>
              <a:gd name="connsiteY55" fmla="*/ 1772595 h 2348342"/>
              <a:gd name="connsiteX56" fmla="*/ 179420 w 1112436"/>
              <a:gd name="connsiteY56" fmla="*/ 1717726 h 2348342"/>
              <a:gd name="connsiteX57" fmla="*/ 246960 w 1112436"/>
              <a:gd name="connsiteY57" fmla="*/ 1571410 h 2348342"/>
              <a:gd name="connsiteX58" fmla="*/ 297616 w 1112436"/>
              <a:gd name="connsiteY58" fmla="*/ 1461673 h 2348342"/>
              <a:gd name="connsiteX59" fmla="*/ 369385 w 1112436"/>
              <a:gd name="connsiteY59" fmla="*/ 1339495 h 2348342"/>
              <a:gd name="connsiteX60" fmla="*/ 411598 w 1112436"/>
              <a:gd name="connsiteY60" fmla="*/ 1248048 h 2348342"/>
              <a:gd name="connsiteX61" fmla="*/ 462253 w 1112436"/>
              <a:gd name="connsiteY61" fmla="*/ 1138311 h 2348342"/>
              <a:gd name="connsiteX62" fmla="*/ 508680 w 1112436"/>
              <a:gd name="connsiteY62" fmla="*/ 1004436 h 2348342"/>
              <a:gd name="connsiteX63" fmla="*/ 542450 w 1112436"/>
              <a:gd name="connsiteY63" fmla="*/ 931277 h 2348342"/>
              <a:gd name="connsiteX64" fmla="*/ 576221 w 1112436"/>
              <a:gd name="connsiteY64" fmla="*/ 858120 h 2348342"/>
              <a:gd name="connsiteX65" fmla="*/ 609991 w 1112436"/>
              <a:gd name="connsiteY65" fmla="*/ 784962 h 2348342"/>
              <a:gd name="connsiteX66" fmla="*/ 652204 w 1112436"/>
              <a:gd name="connsiteY66" fmla="*/ 693515 h 2348342"/>
              <a:gd name="connsiteX67" fmla="*/ 685974 w 1112436"/>
              <a:gd name="connsiteY67" fmla="*/ 620357 h 2348342"/>
              <a:gd name="connsiteX68" fmla="*/ 707074 w 1112436"/>
              <a:gd name="connsiteY68" fmla="*/ 541349 h 2348342"/>
              <a:gd name="connsiteX69" fmla="*/ 732402 w 1112436"/>
              <a:gd name="connsiteY69" fmla="*/ 486481 h 2348342"/>
              <a:gd name="connsiteX70" fmla="*/ 757730 w 1112436"/>
              <a:gd name="connsiteY70" fmla="*/ 431613 h 2348342"/>
              <a:gd name="connsiteX71" fmla="*/ 783057 w 1112436"/>
              <a:gd name="connsiteY71" fmla="*/ 376744 h 2348342"/>
              <a:gd name="connsiteX72" fmla="*/ 799942 w 1112436"/>
              <a:gd name="connsiteY72" fmla="*/ 340165 h 2348342"/>
              <a:gd name="connsiteX73" fmla="*/ 816827 w 1112436"/>
              <a:gd name="connsiteY73" fmla="*/ 303587 h 2348342"/>
              <a:gd name="connsiteX74" fmla="*/ 821042 w 1112436"/>
              <a:gd name="connsiteY74" fmla="*/ 261159 h 2348342"/>
              <a:gd name="connsiteX75" fmla="*/ 837927 w 1112436"/>
              <a:gd name="connsiteY75" fmla="*/ 224580 h 2348342"/>
              <a:gd name="connsiteX76" fmla="*/ 842143 w 1112436"/>
              <a:gd name="connsiteY76" fmla="*/ 182152 h 2348342"/>
              <a:gd name="connsiteX77" fmla="*/ 846357 w 1112436"/>
              <a:gd name="connsiteY77" fmla="*/ 139724 h 2348342"/>
              <a:gd name="connsiteX78" fmla="*/ 842129 w 1112436"/>
              <a:gd name="connsiteY78" fmla="*/ 115585 h 2348342"/>
              <a:gd name="connsiteX79" fmla="*/ 837901 w 1112436"/>
              <a:gd name="connsiteY79" fmla="*/ 91447 h 2348342"/>
              <a:gd name="connsiteX80" fmla="*/ 833674 w 1112436"/>
              <a:gd name="connsiteY80" fmla="*/ 67309 h 2348342"/>
              <a:gd name="connsiteX81" fmla="*/ 850559 w 1112436"/>
              <a:gd name="connsiteY81" fmla="*/ 30730 h 2348342"/>
              <a:gd name="connsiteX82" fmla="*/ 859001 w 1112436"/>
              <a:gd name="connsiteY82" fmla="*/ 12441 h 2348342"/>
              <a:gd name="connsiteX83" fmla="*/ 880114 w 1112436"/>
              <a:gd name="connsiteY83" fmla="*/ 0 h 2348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1112436" h="2348342">
                <a:moveTo>
                  <a:pt x="880114" y="0"/>
                </a:moveTo>
                <a:lnTo>
                  <a:pt x="905455" y="11697"/>
                </a:lnTo>
                <a:lnTo>
                  <a:pt x="930796" y="23395"/>
                </a:lnTo>
                <a:lnTo>
                  <a:pt x="956136" y="35093"/>
                </a:lnTo>
                <a:lnTo>
                  <a:pt x="968808" y="40942"/>
                </a:lnTo>
                <a:lnTo>
                  <a:pt x="1011046" y="82626"/>
                </a:lnTo>
                <a:lnTo>
                  <a:pt x="1049058" y="100172"/>
                </a:lnTo>
                <a:lnTo>
                  <a:pt x="1065956" y="130160"/>
                </a:lnTo>
                <a:lnTo>
                  <a:pt x="1082854" y="160146"/>
                </a:lnTo>
                <a:lnTo>
                  <a:pt x="1091310" y="208423"/>
                </a:lnTo>
                <a:lnTo>
                  <a:pt x="1095538" y="232561"/>
                </a:lnTo>
                <a:lnTo>
                  <a:pt x="1099766" y="256699"/>
                </a:lnTo>
                <a:lnTo>
                  <a:pt x="1112436" y="262548"/>
                </a:lnTo>
                <a:lnTo>
                  <a:pt x="1103994" y="280837"/>
                </a:lnTo>
                <a:lnTo>
                  <a:pt x="1095551" y="299127"/>
                </a:lnTo>
                <a:lnTo>
                  <a:pt x="1065995" y="329858"/>
                </a:lnTo>
                <a:lnTo>
                  <a:pt x="1036440" y="360588"/>
                </a:lnTo>
                <a:lnTo>
                  <a:pt x="1019555" y="397167"/>
                </a:lnTo>
                <a:lnTo>
                  <a:pt x="981556" y="446186"/>
                </a:lnTo>
                <a:lnTo>
                  <a:pt x="964671" y="482765"/>
                </a:lnTo>
                <a:lnTo>
                  <a:pt x="930901" y="555923"/>
                </a:lnTo>
                <a:lnTo>
                  <a:pt x="905573" y="610791"/>
                </a:lnTo>
                <a:lnTo>
                  <a:pt x="863360" y="702240"/>
                </a:lnTo>
                <a:lnTo>
                  <a:pt x="821147" y="793687"/>
                </a:lnTo>
                <a:lnTo>
                  <a:pt x="795820" y="848555"/>
                </a:lnTo>
                <a:lnTo>
                  <a:pt x="762049" y="921713"/>
                </a:lnTo>
                <a:lnTo>
                  <a:pt x="728279" y="994871"/>
                </a:lnTo>
                <a:lnTo>
                  <a:pt x="694508" y="1068030"/>
                </a:lnTo>
                <a:lnTo>
                  <a:pt x="652296" y="1159477"/>
                </a:lnTo>
                <a:lnTo>
                  <a:pt x="610083" y="1250924"/>
                </a:lnTo>
                <a:lnTo>
                  <a:pt x="567870" y="1342371"/>
                </a:lnTo>
                <a:lnTo>
                  <a:pt x="517215" y="1452108"/>
                </a:lnTo>
                <a:lnTo>
                  <a:pt x="466559" y="1561846"/>
                </a:lnTo>
                <a:lnTo>
                  <a:pt x="415904" y="1671582"/>
                </a:lnTo>
                <a:lnTo>
                  <a:pt x="373691" y="1763030"/>
                </a:lnTo>
                <a:lnTo>
                  <a:pt x="339920" y="1836188"/>
                </a:lnTo>
                <a:lnTo>
                  <a:pt x="306150" y="1909346"/>
                </a:lnTo>
                <a:lnTo>
                  <a:pt x="280823" y="1964214"/>
                </a:lnTo>
                <a:lnTo>
                  <a:pt x="263937" y="2000793"/>
                </a:lnTo>
                <a:lnTo>
                  <a:pt x="247052" y="2037372"/>
                </a:lnTo>
                <a:lnTo>
                  <a:pt x="221725" y="2092241"/>
                </a:lnTo>
                <a:lnTo>
                  <a:pt x="183727" y="2141260"/>
                </a:lnTo>
                <a:lnTo>
                  <a:pt x="120401" y="2245149"/>
                </a:lnTo>
                <a:lnTo>
                  <a:pt x="103516" y="2281728"/>
                </a:lnTo>
                <a:lnTo>
                  <a:pt x="52848" y="2324899"/>
                </a:lnTo>
                <a:lnTo>
                  <a:pt x="31734" y="2337339"/>
                </a:lnTo>
                <a:lnTo>
                  <a:pt x="0" y="2348342"/>
                </a:lnTo>
                <a:lnTo>
                  <a:pt x="0" y="1989891"/>
                </a:lnTo>
                <a:lnTo>
                  <a:pt x="6328" y="1992812"/>
                </a:lnTo>
                <a:lnTo>
                  <a:pt x="27441" y="1980371"/>
                </a:lnTo>
                <a:lnTo>
                  <a:pt x="35883" y="1962082"/>
                </a:lnTo>
                <a:lnTo>
                  <a:pt x="44326" y="1943792"/>
                </a:lnTo>
                <a:lnTo>
                  <a:pt x="73881" y="1913062"/>
                </a:lnTo>
                <a:lnTo>
                  <a:pt x="90766" y="1876483"/>
                </a:lnTo>
                <a:lnTo>
                  <a:pt x="116094" y="1821615"/>
                </a:lnTo>
                <a:lnTo>
                  <a:pt x="154092" y="1772595"/>
                </a:lnTo>
                <a:lnTo>
                  <a:pt x="179420" y="1717726"/>
                </a:lnTo>
                <a:lnTo>
                  <a:pt x="246960" y="1571410"/>
                </a:lnTo>
                <a:lnTo>
                  <a:pt x="297616" y="1461673"/>
                </a:lnTo>
                <a:lnTo>
                  <a:pt x="369385" y="1339495"/>
                </a:lnTo>
                <a:lnTo>
                  <a:pt x="411598" y="1248048"/>
                </a:lnTo>
                <a:lnTo>
                  <a:pt x="462253" y="1138311"/>
                </a:lnTo>
                <a:lnTo>
                  <a:pt x="508680" y="1004436"/>
                </a:lnTo>
                <a:lnTo>
                  <a:pt x="542450" y="931277"/>
                </a:lnTo>
                <a:lnTo>
                  <a:pt x="576221" y="858120"/>
                </a:lnTo>
                <a:lnTo>
                  <a:pt x="609991" y="784962"/>
                </a:lnTo>
                <a:lnTo>
                  <a:pt x="652204" y="693515"/>
                </a:lnTo>
                <a:lnTo>
                  <a:pt x="685974" y="620357"/>
                </a:lnTo>
                <a:lnTo>
                  <a:pt x="707074" y="541349"/>
                </a:lnTo>
                <a:lnTo>
                  <a:pt x="732402" y="486481"/>
                </a:lnTo>
                <a:lnTo>
                  <a:pt x="757730" y="431613"/>
                </a:lnTo>
                <a:lnTo>
                  <a:pt x="783057" y="376744"/>
                </a:lnTo>
                <a:lnTo>
                  <a:pt x="799942" y="340165"/>
                </a:lnTo>
                <a:lnTo>
                  <a:pt x="816827" y="303587"/>
                </a:lnTo>
                <a:lnTo>
                  <a:pt x="821042" y="261159"/>
                </a:lnTo>
                <a:lnTo>
                  <a:pt x="837927" y="224580"/>
                </a:lnTo>
                <a:lnTo>
                  <a:pt x="842143" y="182152"/>
                </a:lnTo>
                <a:lnTo>
                  <a:pt x="846357" y="139724"/>
                </a:lnTo>
                <a:lnTo>
                  <a:pt x="842129" y="115585"/>
                </a:lnTo>
                <a:lnTo>
                  <a:pt x="837901" y="91447"/>
                </a:lnTo>
                <a:lnTo>
                  <a:pt x="833674" y="67309"/>
                </a:lnTo>
                <a:lnTo>
                  <a:pt x="850559" y="30730"/>
                </a:lnTo>
                <a:lnTo>
                  <a:pt x="859001" y="12441"/>
                </a:lnTo>
                <a:lnTo>
                  <a:pt x="880114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2" name="任意多边形: 形状 61">
            <a:extLst>
              <a:ext uri="{FF2B5EF4-FFF2-40B4-BE49-F238E27FC236}">
                <a16:creationId xmlns:a16="http://schemas.microsoft.com/office/drawing/2014/main" xmlns="" id="{BF357CF5-1836-4B79-8BA9-13529F3520C9}"/>
              </a:ext>
            </a:extLst>
          </p:cNvPr>
          <p:cNvSpPr/>
          <p:nvPr/>
        </p:nvSpPr>
        <p:spPr>
          <a:xfrm rot="21132134">
            <a:off x="6221534" y="1040049"/>
            <a:ext cx="746614" cy="252737"/>
          </a:xfrm>
          <a:custGeom>
            <a:avLst/>
            <a:gdLst>
              <a:gd name="connsiteX0" fmla="*/ 455943 w 746614"/>
              <a:gd name="connsiteY0" fmla="*/ 0 h 252737"/>
              <a:gd name="connsiteX1" fmla="*/ 469769 w 746614"/>
              <a:gd name="connsiteY1" fmla="*/ 1893 h 252737"/>
              <a:gd name="connsiteX2" fmla="*/ 497422 w 746614"/>
              <a:gd name="connsiteY2" fmla="*/ 5680 h 252737"/>
              <a:gd name="connsiteX3" fmla="*/ 511248 w 746614"/>
              <a:gd name="connsiteY3" fmla="*/ 7574 h 252737"/>
              <a:gd name="connsiteX4" fmla="*/ 538899 w 746614"/>
              <a:gd name="connsiteY4" fmla="*/ 11360 h 252737"/>
              <a:gd name="connsiteX5" fmla="*/ 577645 w 746614"/>
              <a:gd name="connsiteY5" fmla="*/ 36998 h 252737"/>
              <a:gd name="connsiteX6" fmla="*/ 616391 w 746614"/>
              <a:gd name="connsiteY6" fmla="*/ 62636 h 252737"/>
              <a:gd name="connsiteX7" fmla="*/ 652403 w 746614"/>
              <a:gd name="connsiteY7" fmla="*/ 108232 h 252737"/>
              <a:gd name="connsiteX8" fmla="*/ 677323 w 746614"/>
              <a:gd name="connsiteY8" fmla="*/ 131976 h 252737"/>
              <a:gd name="connsiteX9" fmla="*/ 702241 w 746614"/>
              <a:gd name="connsiteY9" fmla="*/ 155721 h 252737"/>
              <a:gd name="connsiteX10" fmla="*/ 713335 w 746614"/>
              <a:gd name="connsiteY10" fmla="*/ 177572 h 252737"/>
              <a:gd name="connsiteX11" fmla="*/ 724428 w 746614"/>
              <a:gd name="connsiteY11" fmla="*/ 199423 h 252737"/>
              <a:gd name="connsiteX12" fmla="*/ 735521 w 746614"/>
              <a:gd name="connsiteY12" fmla="*/ 221274 h 252737"/>
              <a:gd name="connsiteX13" fmla="*/ 746614 w 746614"/>
              <a:gd name="connsiteY13" fmla="*/ 243125 h 252737"/>
              <a:gd name="connsiteX14" fmla="*/ 737803 w 746614"/>
              <a:gd name="connsiteY14" fmla="*/ 252737 h 252737"/>
              <a:gd name="connsiteX15" fmla="*/ 407247 w 746614"/>
              <a:gd name="connsiteY15" fmla="*/ 252737 h 252737"/>
              <a:gd name="connsiteX16" fmla="*/ 409320 w 746614"/>
              <a:gd name="connsiteY16" fmla="*/ 237599 h 252737"/>
              <a:gd name="connsiteX17" fmla="*/ 395494 w 746614"/>
              <a:gd name="connsiteY17" fmla="*/ 235706 h 252737"/>
              <a:gd name="connsiteX18" fmla="*/ 381667 w 746614"/>
              <a:gd name="connsiteY18" fmla="*/ 233812 h 252737"/>
              <a:gd name="connsiteX19" fmla="*/ 354015 w 746614"/>
              <a:gd name="connsiteY19" fmla="*/ 230026 h 252737"/>
              <a:gd name="connsiteX20" fmla="*/ 340189 w 746614"/>
              <a:gd name="connsiteY20" fmla="*/ 228132 h 252737"/>
              <a:gd name="connsiteX21" fmla="*/ 309803 w 746614"/>
              <a:gd name="connsiteY21" fmla="*/ 244303 h 252737"/>
              <a:gd name="connsiteX22" fmla="*/ 282151 w 746614"/>
              <a:gd name="connsiteY22" fmla="*/ 240516 h 252737"/>
              <a:gd name="connsiteX23" fmla="*/ 259189 w 746614"/>
              <a:gd name="connsiteY23" fmla="*/ 252737 h 252737"/>
              <a:gd name="connsiteX24" fmla="*/ 222913 w 746614"/>
              <a:gd name="connsiteY24" fmla="*/ 252737 h 252737"/>
              <a:gd name="connsiteX25" fmla="*/ 210287 w 746614"/>
              <a:gd name="connsiteY25" fmla="*/ 251008 h 252737"/>
              <a:gd name="connsiteX26" fmla="*/ 196461 w 746614"/>
              <a:gd name="connsiteY26" fmla="*/ 249115 h 252737"/>
              <a:gd name="connsiteX27" fmla="*/ 168808 w 746614"/>
              <a:gd name="connsiteY27" fmla="*/ 245328 h 252737"/>
              <a:gd name="connsiteX28" fmla="*/ 154886 w 746614"/>
              <a:gd name="connsiteY28" fmla="*/ 252737 h 252737"/>
              <a:gd name="connsiteX29" fmla="*/ 103252 w 746614"/>
              <a:gd name="connsiteY29" fmla="*/ 252737 h 252737"/>
              <a:gd name="connsiteX30" fmla="*/ 72026 w 746614"/>
              <a:gd name="connsiteY30" fmla="*/ 232074 h 252737"/>
              <a:gd name="connsiteX31" fmla="*/ 33280 w 746614"/>
              <a:gd name="connsiteY31" fmla="*/ 206435 h 252737"/>
              <a:gd name="connsiteX32" fmla="*/ 22187 w 746614"/>
              <a:gd name="connsiteY32" fmla="*/ 184584 h 252737"/>
              <a:gd name="connsiteX33" fmla="*/ 11093 w 746614"/>
              <a:gd name="connsiteY33" fmla="*/ 162733 h 252737"/>
              <a:gd name="connsiteX34" fmla="*/ 0 w 746614"/>
              <a:gd name="connsiteY34" fmla="*/ 140882 h 252737"/>
              <a:gd name="connsiteX35" fmla="*/ 2733 w 746614"/>
              <a:gd name="connsiteY35" fmla="*/ 120924 h 252737"/>
              <a:gd name="connsiteX36" fmla="*/ 5466 w 746614"/>
              <a:gd name="connsiteY36" fmla="*/ 100966 h 252737"/>
              <a:gd name="connsiteX37" fmla="*/ 19292 w 746614"/>
              <a:gd name="connsiteY37" fmla="*/ 102860 h 252737"/>
              <a:gd name="connsiteX38" fmla="*/ 49678 w 746614"/>
              <a:gd name="connsiteY38" fmla="*/ 86689 h 252737"/>
              <a:gd name="connsiteX39" fmla="*/ 77330 w 746614"/>
              <a:gd name="connsiteY39" fmla="*/ 90476 h 252737"/>
              <a:gd name="connsiteX40" fmla="*/ 118809 w 746614"/>
              <a:gd name="connsiteY40" fmla="*/ 96156 h 252737"/>
              <a:gd name="connsiteX41" fmla="*/ 174114 w 746614"/>
              <a:gd name="connsiteY41" fmla="*/ 103729 h 252737"/>
              <a:gd name="connsiteX42" fmla="*/ 232152 w 746614"/>
              <a:gd name="connsiteY42" fmla="*/ 91345 h 252737"/>
              <a:gd name="connsiteX43" fmla="*/ 290190 w 746614"/>
              <a:gd name="connsiteY43" fmla="*/ 78961 h 252737"/>
              <a:gd name="connsiteX44" fmla="*/ 345495 w 746614"/>
              <a:gd name="connsiteY44" fmla="*/ 86535 h 252737"/>
              <a:gd name="connsiteX45" fmla="*/ 389706 w 746614"/>
              <a:gd name="connsiteY45" fmla="*/ 72257 h 252737"/>
              <a:gd name="connsiteX46" fmla="*/ 406265 w 746614"/>
              <a:gd name="connsiteY46" fmla="*/ 54193 h 252737"/>
              <a:gd name="connsiteX47" fmla="*/ 420092 w 746614"/>
              <a:gd name="connsiteY47" fmla="*/ 56086 h 252737"/>
              <a:gd name="connsiteX48" fmla="*/ 436651 w 746614"/>
              <a:gd name="connsiteY48" fmla="*/ 38022 h 252737"/>
              <a:gd name="connsiteX49" fmla="*/ 439384 w 746614"/>
              <a:gd name="connsiteY49" fmla="*/ 18064 h 252737"/>
              <a:gd name="connsiteX50" fmla="*/ 455943 w 746614"/>
              <a:gd name="connsiteY50" fmla="*/ 0 h 2527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746614" h="252737">
                <a:moveTo>
                  <a:pt x="455943" y="0"/>
                </a:moveTo>
                <a:lnTo>
                  <a:pt x="469769" y="1893"/>
                </a:lnTo>
                <a:lnTo>
                  <a:pt x="497422" y="5680"/>
                </a:lnTo>
                <a:lnTo>
                  <a:pt x="511248" y="7574"/>
                </a:lnTo>
                <a:lnTo>
                  <a:pt x="538899" y="11360"/>
                </a:lnTo>
                <a:lnTo>
                  <a:pt x="577645" y="36998"/>
                </a:lnTo>
                <a:lnTo>
                  <a:pt x="616391" y="62636"/>
                </a:lnTo>
                <a:lnTo>
                  <a:pt x="652403" y="108232"/>
                </a:lnTo>
                <a:lnTo>
                  <a:pt x="677323" y="131976"/>
                </a:lnTo>
                <a:lnTo>
                  <a:pt x="702241" y="155721"/>
                </a:lnTo>
                <a:lnTo>
                  <a:pt x="713335" y="177572"/>
                </a:lnTo>
                <a:lnTo>
                  <a:pt x="724428" y="199423"/>
                </a:lnTo>
                <a:lnTo>
                  <a:pt x="735521" y="221274"/>
                </a:lnTo>
                <a:lnTo>
                  <a:pt x="746614" y="243125"/>
                </a:lnTo>
                <a:lnTo>
                  <a:pt x="737803" y="252737"/>
                </a:lnTo>
                <a:lnTo>
                  <a:pt x="407247" y="252737"/>
                </a:lnTo>
                <a:lnTo>
                  <a:pt x="409320" y="237599"/>
                </a:lnTo>
                <a:lnTo>
                  <a:pt x="395494" y="235706"/>
                </a:lnTo>
                <a:lnTo>
                  <a:pt x="381667" y="233812"/>
                </a:lnTo>
                <a:lnTo>
                  <a:pt x="354015" y="230026"/>
                </a:lnTo>
                <a:lnTo>
                  <a:pt x="340189" y="228132"/>
                </a:lnTo>
                <a:lnTo>
                  <a:pt x="309803" y="244303"/>
                </a:lnTo>
                <a:lnTo>
                  <a:pt x="282151" y="240516"/>
                </a:lnTo>
                <a:lnTo>
                  <a:pt x="259189" y="252737"/>
                </a:lnTo>
                <a:lnTo>
                  <a:pt x="222913" y="252737"/>
                </a:lnTo>
                <a:lnTo>
                  <a:pt x="210287" y="251008"/>
                </a:lnTo>
                <a:lnTo>
                  <a:pt x="196461" y="249115"/>
                </a:lnTo>
                <a:lnTo>
                  <a:pt x="168808" y="245328"/>
                </a:lnTo>
                <a:lnTo>
                  <a:pt x="154886" y="252737"/>
                </a:lnTo>
                <a:lnTo>
                  <a:pt x="103252" y="252737"/>
                </a:lnTo>
                <a:lnTo>
                  <a:pt x="72026" y="232074"/>
                </a:lnTo>
                <a:lnTo>
                  <a:pt x="33280" y="206435"/>
                </a:lnTo>
                <a:lnTo>
                  <a:pt x="22187" y="184584"/>
                </a:lnTo>
                <a:lnTo>
                  <a:pt x="11093" y="162733"/>
                </a:lnTo>
                <a:lnTo>
                  <a:pt x="0" y="140882"/>
                </a:lnTo>
                <a:lnTo>
                  <a:pt x="2733" y="120924"/>
                </a:lnTo>
                <a:lnTo>
                  <a:pt x="5466" y="100966"/>
                </a:lnTo>
                <a:lnTo>
                  <a:pt x="19292" y="102860"/>
                </a:lnTo>
                <a:lnTo>
                  <a:pt x="49678" y="86689"/>
                </a:lnTo>
                <a:lnTo>
                  <a:pt x="77330" y="90476"/>
                </a:lnTo>
                <a:lnTo>
                  <a:pt x="118809" y="96156"/>
                </a:lnTo>
                <a:lnTo>
                  <a:pt x="174114" y="103729"/>
                </a:lnTo>
                <a:lnTo>
                  <a:pt x="232152" y="91345"/>
                </a:lnTo>
                <a:lnTo>
                  <a:pt x="290190" y="78961"/>
                </a:lnTo>
                <a:lnTo>
                  <a:pt x="345495" y="86535"/>
                </a:lnTo>
                <a:lnTo>
                  <a:pt x="389706" y="72257"/>
                </a:lnTo>
                <a:lnTo>
                  <a:pt x="406265" y="54193"/>
                </a:lnTo>
                <a:lnTo>
                  <a:pt x="420092" y="56086"/>
                </a:lnTo>
                <a:lnTo>
                  <a:pt x="436651" y="38022"/>
                </a:lnTo>
                <a:lnTo>
                  <a:pt x="439384" y="18064"/>
                </a:lnTo>
                <a:lnTo>
                  <a:pt x="45594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任意多边形: 形状 62">
            <a:extLst>
              <a:ext uri="{FF2B5EF4-FFF2-40B4-BE49-F238E27FC236}">
                <a16:creationId xmlns:a16="http://schemas.microsoft.com/office/drawing/2014/main" xmlns="" id="{6D749780-54D4-4AEA-A91C-D1E6B83AB689}"/>
              </a:ext>
            </a:extLst>
          </p:cNvPr>
          <p:cNvSpPr/>
          <p:nvPr/>
        </p:nvSpPr>
        <p:spPr>
          <a:xfrm rot="21132134">
            <a:off x="6565221" y="1242064"/>
            <a:ext cx="449543" cy="371634"/>
          </a:xfrm>
          <a:custGeom>
            <a:avLst/>
            <a:gdLst>
              <a:gd name="connsiteX0" fmla="*/ 449543 w 449543"/>
              <a:gd name="connsiteY0" fmla="*/ 0 h 371634"/>
              <a:gd name="connsiteX1" fmla="*/ 441795 w 449543"/>
              <a:gd name="connsiteY1" fmla="*/ 8453 h 371634"/>
              <a:gd name="connsiteX2" fmla="*/ 425236 w 449543"/>
              <a:gd name="connsiteY2" fmla="*/ 26517 h 371634"/>
              <a:gd name="connsiteX3" fmla="*/ 411410 w 449543"/>
              <a:gd name="connsiteY3" fmla="*/ 24624 h 371634"/>
              <a:gd name="connsiteX4" fmla="*/ 381024 w 449543"/>
              <a:gd name="connsiteY4" fmla="*/ 40795 h 371634"/>
              <a:gd name="connsiteX5" fmla="*/ 353372 w 449543"/>
              <a:gd name="connsiteY5" fmla="*/ 37008 h 371634"/>
              <a:gd name="connsiteX6" fmla="*/ 336812 w 449543"/>
              <a:gd name="connsiteY6" fmla="*/ 55073 h 371634"/>
              <a:gd name="connsiteX7" fmla="*/ 303694 w 449543"/>
              <a:gd name="connsiteY7" fmla="*/ 91202 h 371634"/>
              <a:gd name="connsiteX8" fmla="*/ 270576 w 449543"/>
              <a:gd name="connsiteY8" fmla="*/ 127331 h 371634"/>
              <a:gd name="connsiteX9" fmla="*/ 251283 w 449543"/>
              <a:gd name="connsiteY9" fmla="*/ 165353 h 371634"/>
              <a:gd name="connsiteX10" fmla="*/ 215431 w 449543"/>
              <a:gd name="connsiteY10" fmla="*/ 221439 h 371634"/>
              <a:gd name="connsiteX11" fmla="*/ 163020 w 449543"/>
              <a:gd name="connsiteY11" fmla="*/ 295590 h 371634"/>
              <a:gd name="connsiteX12" fmla="*/ 124436 w 449543"/>
              <a:gd name="connsiteY12" fmla="*/ 371634 h 371634"/>
              <a:gd name="connsiteX13" fmla="*/ 0 w 449543"/>
              <a:gd name="connsiteY13" fmla="*/ 354593 h 371634"/>
              <a:gd name="connsiteX14" fmla="*/ 24759 w 449543"/>
              <a:gd name="connsiteY14" fmla="*/ 276656 h 371634"/>
              <a:gd name="connsiteX15" fmla="*/ 49517 w 449543"/>
              <a:gd name="connsiteY15" fmla="*/ 198718 h 371634"/>
              <a:gd name="connsiteX16" fmla="*/ 74275 w 449543"/>
              <a:gd name="connsiteY16" fmla="*/ 120781 h 371634"/>
              <a:gd name="connsiteX17" fmla="*/ 93568 w 449543"/>
              <a:gd name="connsiteY17" fmla="*/ 82759 h 371634"/>
              <a:gd name="connsiteX18" fmla="*/ 99035 w 449543"/>
              <a:gd name="connsiteY18" fmla="*/ 42843 h 371634"/>
              <a:gd name="connsiteX19" fmla="*/ 118327 w 449543"/>
              <a:gd name="connsiteY19" fmla="*/ 4820 h 371634"/>
              <a:gd name="connsiteX20" fmla="*/ 118987 w 449543"/>
              <a:gd name="connsiteY20" fmla="*/ 0 h 371634"/>
              <a:gd name="connsiteX21" fmla="*/ 449543 w 449543"/>
              <a:gd name="connsiteY21" fmla="*/ 0 h 3716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49543" h="371634">
                <a:moveTo>
                  <a:pt x="449543" y="0"/>
                </a:moveTo>
                <a:lnTo>
                  <a:pt x="441795" y="8453"/>
                </a:lnTo>
                <a:lnTo>
                  <a:pt x="425236" y="26517"/>
                </a:lnTo>
                <a:lnTo>
                  <a:pt x="411410" y="24624"/>
                </a:lnTo>
                <a:lnTo>
                  <a:pt x="381024" y="40795"/>
                </a:lnTo>
                <a:lnTo>
                  <a:pt x="353372" y="37008"/>
                </a:lnTo>
                <a:lnTo>
                  <a:pt x="336812" y="55073"/>
                </a:lnTo>
                <a:lnTo>
                  <a:pt x="303694" y="91202"/>
                </a:lnTo>
                <a:lnTo>
                  <a:pt x="270576" y="127331"/>
                </a:lnTo>
                <a:lnTo>
                  <a:pt x="251283" y="165353"/>
                </a:lnTo>
                <a:lnTo>
                  <a:pt x="215431" y="221439"/>
                </a:lnTo>
                <a:lnTo>
                  <a:pt x="163020" y="295590"/>
                </a:lnTo>
                <a:lnTo>
                  <a:pt x="124436" y="371634"/>
                </a:lnTo>
                <a:lnTo>
                  <a:pt x="0" y="354593"/>
                </a:lnTo>
                <a:lnTo>
                  <a:pt x="24759" y="276656"/>
                </a:lnTo>
                <a:lnTo>
                  <a:pt x="49517" y="198718"/>
                </a:lnTo>
                <a:lnTo>
                  <a:pt x="74275" y="120781"/>
                </a:lnTo>
                <a:lnTo>
                  <a:pt x="93568" y="82759"/>
                </a:lnTo>
                <a:lnTo>
                  <a:pt x="99035" y="42843"/>
                </a:lnTo>
                <a:lnTo>
                  <a:pt x="118327" y="4820"/>
                </a:lnTo>
                <a:lnTo>
                  <a:pt x="118987" y="0"/>
                </a:lnTo>
                <a:lnTo>
                  <a:pt x="44954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65" name="任意多边形: 形状 64">
            <a:extLst>
              <a:ext uri="{FF2B5EF4-FFF2-40B4-BE49-F238E27FC236}">
                <a16:creationId xmlns:a16="http://schemas.microsoft.com/office/drawing/2014/main" xmlns="" id="{921C239E-5070-41A3-B92C-4325E48A05B1}"/>
              </a:ext>
            </a:extLst>
          </p:cNvPr>
          <p:cNvSpPr/>
          <p:nvPr/>
        </p:nvSpPr>
        <p:spPr>
          <a:xfrm rot="21132134">
            <a:off x="6466734" y="1309574"/>
            <a:ext cx="36276" cy="3951"/>
          </a:xfrm>
          <a:custGeom>
            <a:avLst/>
            <a:gdLst>
              <a:gd name="connsiteX0" fmla="*/ 36276 w 36276"/>
              <a:gd name="connsiteY0" fmla="*/ 0 h 3951"/>
              <a:gd name="connsiteX1" fmla="*/ 28852 w 36276"/>
              <a:gd name="connsiteY1" fmla="*/ 3951 h 3951"/>
              <a:gd name="connsiteX2" fmla="*/ 0 w 36276"/>
              <a:gd name="connsiteY2" fmla="*/ 0 h 3951"/>
              <a:gd name="connsiteX3" fmla="*/ 36276 w 36276"/>
              <a:gd name="connsiteY3" fmla="*/ 0 h 39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276" h="3951">
                <a:moveTo>
                  <a:pt x="36276" y="0"/>
                </a:moveTo>
                <a:lnTo>
                  <a:pt x="28852" y="3951"/>
                </a:lnTo>
                <a:lnTo>
                  <a:pt x="0" y="0"/>
                </a:lnTo>
                <a:lnTo>
                  <a:pt x="3627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6" name="任意多边形: 形状 75">
            <a:extLst>
              <a:ext uri="{FF2B5EF4-FFF2-40B4-BE49-F238E27FC236}">
                <a16:creationId xmlns:a16="http://schemas.microsoft.com/office/drawing/2014/main" xmlns="" id="{33C41F93-12E9-4147-A217-B9A64063F4FF}"/>
              </a:ext>
            </a:extLst>
          </p:cNvPr>
          <p:cNvSpPr/>
          <p:nvPr/>
        </p:nvSpPr>
        <p:spPr>
          <a:xfrm rot="21375089">
            <a:off x="2447495" y="4171347"/>
            <a:ext cx="962527" cy="209224"/>
          </a:xfrm>
          <a:custGeom>
            <a:avLst/>
            <a:gdLst>
              <a:gd name="connsiteX0" fmla="*/ 682325 w 962527"/>
              <a:gd name="connsiteY0" fmla="*/ 0 h 209224"/>
              <a:gd name="connsiteX1" fmla="*/ 699422 w 962527"/>
              <a:gd name="connsiteY1" fmla="*/ 1120 h 209224"/>
              <a:gd name="connsiteX2" fmla="*/ 716519 w 962527"/>
              <a:gd name="connsiteY2" fmla="*/ 2240 h 209224"/>
              <a:gd name="connsiteX3" fmla="*/ 750713 w 962527"/>
              <a:gd name="connsiteY3" fmla="*/ 4481 h 209224"/>
              <a:gd name="connsiteX4" fmla="*/ 783712 w 962527"/>
              <a:gd name="connsiteY4" fmla="*/ 24969 h 209224"/>
              <a:gd name="connsiteX5" fmla="*/ 833806 w 962527"/>
              <a:gd name="connsiteY5" fmla="*/ 46578 h 209224"/>
              <a:gd name="connsiteX6" fmla="*/ 882706 w 962527"/>
              <a:gd name="connsiteY6" fmla="*/ 86435 h 209224"/>
              <a:gd name="connsiteX7" fmla="*/ 914510 w 962527"/>
              <a:gd name="connsiteY7" fmla="*/ 125171 h 209224"/>
              <a:gd name="connsiteX8" fmla="*/ 946312 w 962527"/>
              <a:gd name="connsiteY8" fmla="*/ 163908 h 209224"/>
              <a:gd name="connsiteX9" fmla="*/ 962214 w 962527"/>
              <a:gd name="connsiteY9" fmla="*/ 183276 h 209224"/>
              <a:gd name="connsiteX10" fmla="*/ 962527 w 962527"/>
              <a:gd name="connsiteY10" fmla="*/ 183658 h 209224"/>
              <a:gd name="connsiteX11" fmla="*/ 424226 w 962527"/>
              <a:gd name="connsiteY11" fmla="*/ 203008 h 209224"/>
              <a:gd name="connsiteX12" fmla="*/ 411523 w 962527"/>
              <a:gd name="connsiteY12" fmla="*/ 202176 h 209224"/>
              <a:gd name="connsiteX13" fmla="*/ 326038 w 962527"/>
              <a:gd name="connsiteY13" fmla="*/ 196575 h 209224"/>
              <a:gd name="connsiteX14" fmla="*/ 239358 w 962527"/>
              <a:gd name="connsiteY14" fmla="*/ 209224 h 209224"/>
              <a:gd name="connsiteX15" fmla="*/ 136776 w 962527"/>
              <a:gd name="connsiteY15" fmla="*/ 202503 h 209224"/>
              <a:gd name="connsiteX16" fmla="*/ 0 w 962527"/>
              <a:gd name="connsiteY16" fmla="*/ 193542 h 209224"/>
              <a:gd name="connsiteX17" fmla="*/ 8369 w 962527"/>
              <a:gd name="connsiteY17" fmla="*/ 65803 h 209224"/>
              <a:gd name="connsiteX18" fmla="*/ 112147 w 962527"/>
              <a:gd name="connsiteY18" fmla="*/ 54276 h 209224"/>
              <a:gd name="connsiteX19" fmla="*/ 197632 w 962527"/>
              <a:gd name="connsiteY19" fmla="*/ 59877 h 209224"/>
              <a:gd name="connsiteX20" fmla="*/ 283116 w 962527"/>
              <a:gd name="connsiteY20" fmla="*/ 65478 h 209224"/>
              <a:gd name="connsiteX21" fmla="*/ 352700 w 962527"/>
              <a:gd name="connsiteY21" fmla="*/ 51711 h 209224"/>
              <a:gd name="connsiteX22" fmla="*/ 403991 w 962527"/>
              <a:gd name="connsiteY22" fmla="*/ 55071 h 209224"/>
              <a:gd name="connsiteX23" fmla="*/ 455282 w 962527"/>
              <a:gd name="connsiteY23" fmla="*/ 58432 h 209224"/>
              <a:gd name="connsiteX24" fmla="*/ 489476 w 962527"/>
              <a:gd name="connsiteY24" fmla="*/ 60672 h 209224"/>
              <a:gd name="connsiteX25" fmla="*/ 507768 w 962527"/>
              <a:gd name="connsiteY25" fmla="*/ 43543 h 209224"/>
              <a:gd name="connsiteX26" fmla="*/ 576156 w 962527"/>
              <a:gd name="connsiteY26" fmla="*/ 48024 h 209224"/>
              <a:gd name="connsiteX27" fmla="*/ 629839 w 962527"/>
              <a:gd name="connsiteY27" fmla="*/ 14887 h 209224"/>
              <a:gd name="connsiteX28" fmla="*/ 682325 w 962527"/>
              <a:gd name="connsiteY28" fmla="*/ 0 h 209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962527" h="209224">
                <a:moveTo>
                  <a:pt x="682325" y="0"/>
                </a:moveTo>
                <a:lnTo>
                  <a:pt x="699422" y="1120"/>
                </a:lnTo>
                <a:lnTo>
                  <a:pt x="716519" y="2240"/>
                </a:lnTo>
                <a:lnTo>
                  <a:pt x="750713" y="4481"/>
                </a:lnTo>
                <a:lnTo>
                  <a:pt x="783712" y="24969"/>
                </a:lnTo>
                <a:lnTo>
                  <a:pt x="833806" y="46578"/>
                </a:lnTo>
                <a:lnTo>
                  <a:pt x="882706" y="86435"/>
                </a:lnTo>
                <a:lnTo>
                  <a:pt x="914510" y="125171"/>
                </a:lnTo>
                <a:lnTo>
                  <a:pt x="946312" y="163908"/>
                </a:lnTo>
                <a:lnTo>
                  <a:pt x="962214" y="183276"/>
                </a:lnTo>
                <a:lnTo>
                  <a:pt x="962527" y="183658"/>
                </a:lnTo>
                <a:lnTo>
                  <a:pt x="424226" y="203008"/>
                </a:lnTo>
                <a:lnTo>
                  <a:pt x="411523" y="202176"/>
                </a:lnTo>
                <a:lnTo>
                  <a:pt x="326038" y="196575"/>
                </a:lnTo>
                <a:lnTo>
                  <a:pt x="239358" y="209224"/>
                </a:lnTo>
                <a:lnTo>
                  <a:pt x="136776" y="202503"/>
                </a:lnTo>
                <a:lnTo>
                  <a:pt x="0" y="193542"/>
                </a:lnTo>
                <a:lnTo>
                  <a:pt x="8369" y="65803"/>
                </a:lnTo>
                <a:lnTo>
                  <a:pt x="112147" y="54276"/>
                </a:lnTo>
                <a:lnTo>
                  <a:pt x="197632" y="59877"/>
                </a:lnTo>
                <a:lnTo>
                  <a:pt x="283116" y="65478"/>
                </a:lnTo>
                <a:lnTo>
                  <a:pt x="352700" y="51711"/>
                </a:lnTo>
                <a:lnTo>
                  <a:pt x="403991" y="55071"/>
                </a:lnTo>
                <a:lnTo>
                  <a:pt x="455282" y="58432"/>
                </a:lnTo>
                <a:lnTo>
                  <a:pt x="489476" y="60672"/>
                </a:lnTo>
                <a:lnTo>
                  <a:pt x="507768" y="43543"/>
                </a:lnTo>
                <a:lnTo>
                  <a:pt x="576156" y="48024"/>
                </a:lnTo>
                <a:lnTo>
                  <a:pt x="629839" y="14887"/>
                </a:lnTo>
                <a:lnTo>
                  <a:pt x="68232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7" name="任意多边形: 形状 76">
            <a:extLst>
              <a:ext uri="{FF2B5EF4-FFF2-40B4-BE49-F238E27FC236}">
                <a16:creationId xmlns:a16="http://schemas.microsoft.com/office/drawing/2014/main" xmlns="" id="{3E8A199A-D23D-4AFD-9E0B-7D7B12D26ECF}"/>
              </a:ext>
            </a:extLst>
          </p:cNvPr>
          <p:cNvSpPr/>
          <p:nvPr/>
        </p:nvSpPr>
        <p:spPr>
          <a:xfrm rot="21375089">
            <a:off x="2654827" y="5118882"/>
            <a:ext cx="959822" cy="195810"/>
          </a:xfrm>
          <a:custGeom>
            <a:avLst/>
            <a:gdLst>
              <a:gd name="connsiteX0" fmla="*/ 628643 w 959822"/>
              <a:gd name="connsiteY0" fmla="*/ 0 h 195810"/>
              <a:gd name="connsiteX1" fmla="*/ 662837 w 959822"/>
              <a:gd name="connsiteY1" fmla="*/ 2240 h 195810"/>
              <a:gd name="connsiteX2" fmla="*/ 679934 w 959822"/>
              <a:gd name="connsiteY2" fmla="*/ 3360 h 195810"/>
              <a:gd name="connsiteX3" fmla="*/ 697031 w 959822"/>
              <a:gd name="connsiteY3" fmla="*/ 4480 h 195810"/>
              <a:gd name="connsiteX4" fmla="*/ 731224 w 959822"/>
              <a:gd name="connsiteY4" fmla="*/ 6721 h 195810"/>
              <a:gd name="connsiteX5" fmla="*/ 764223 w 959822"/>
              <a:gd name="connsiteY5" fmla="*/ 27210 h 195810"/>
              <a:gd name="connsiteX6" fmla="*/ 814319 w 959822"/>
              <a:gd name="connsiteY6" fmla="*/ 48818 h 195810"/>
              <a:gd name="connsiteX7" fmla="*/ 863218 w 959822"/>
              <a:gd name="connsiteY7" fmla="*/ 88675 h 195810"/>
              <a:gd name="connsiteX8" fmla="*/ 912118 w 959822"/>
              <a:gd name="connsiteY8" fmla="*/ 128532 h 195810"/>
              <a:gd name="connsiteX9" fmla="*/ 943920 w 959822"/>
              <a:gd name="connsiteY9" fmla="*/ 167269 h 195810"/>
              <a:gd name="connsiteX10" fmla="*/ 959822 w 959822"/>
              <a:gd name="connsiteY10" fmla="*/ 186637 h 195810"/>
              <a:gd name="connsiteX11" fmla="*/ 959221 w 959822"/>
              <a:gd name="connsiteY11" fmla="*/ 195810 h 195810"/>
              <a:gd name="connsiteX12" fmla="*/ 514388 w 959822"/>
              <a:gd name="connsiteY12" fmla="*/ 195810 h 195810"/>
              <a:gd name="connsiteX13" fmla="*/ 512910 w 959822"/>
              <a:gd name="connsiteY13" fmla="*/ 194010 h 195810"/>
              <a:gd name="connsiteX14" fmla="*/ 495812 w 959822"/>
              <a:gd name="connsiteY14" fmla="*/ 192889 h 195810"/>
              <a:gd name="connsiteX15" fmla="*/ 478716 w 959822"/>
              <a:gd name="connsiteY15" fmla="*/ 191769 h 195810"/>
              <a:gd name="connsiteX16" fmla="*/ 461619 w 959822"/>
              <a:gd name="connsiteY16" fmla="*/ 190649 h 195810"/>
              <a:gd name="connsiteX17" fmla="*/ 427425 w 959822"/>
              <a:gd name="connsiteY17" fmla="*/ 188409 h 195810"/>
              <a:gd name="connsiteX18" fmla="*/ 410328 w 959822"/>
              <a:gd name="connsiteY18" fmla="*/ 187289 h 195810"/>
              <a:gd name="connsiteX19" fmla="*/ 324843 w 959822"/>
              <a:gd name="connsiteY19" fmla="*/ 181688 h 195810"/>
              <a:gd name="connsiteX20" fmla="*/ 290649 w 959822"/>
              <a:gd name="connsiteY20" fmla="*/ 179448 h 195810"/>
              <a:gd name="connsiteX21" fmla="*/ 239358 w 959822"/>
              <a:gd name="connsiteY21" fmla="*/ 176087 h 195810"/>
              <a:gd name="connsiteX22" fmla="*/ 188067 w 959822"/>
              <a:gd name="connsiteY22" fmla="*/ 172727 h 195810"/>
              <a:gd name="connsiteX23" fmla="*/ 136776 w 959822"/>
              <a:gd name="connsiteY23" fmla="*/ 169366 h 195810"/>
              <a:gd name="connsiteX24" fmla="*/ 68389 w 959822"/>
              <a:gd name="connsiteY24" fmla="*/ 164886 h 195810"/>
              <a:gd name="connsiteX25" fmla="*/ 0 w 959822"/>
              <a:gd name="connsiteY25" fmla="*/ 160405 h 195810"/>
              <a:gd name="connsiteX26" fmla="*/ 8370 w 959822"/>
              <a:gd name="connsiteY26" fmla="*/ 32668 h 195810"/>
              <a:gd name="connsiteX27" fmla="*/ 128049 w 959822"/>
              <a:gd name="connsiteY27" fmla="*/ 40509 h 195810"/>
              <a:gd name="connsiteX28" fmla="*/ 248923 w 959822"/>
              <a:gd name="connsiteY28" fmla="*/ 30101 h 195810"/>
              <a:gd name="connsiteX29" fmla="*/ 334408 w 959822"/>
              <a:gd name="connsiteY29" fmla="*/ 35702 h 195810"/>
              <a:gd name="connsiteX30" fmla="*/ 421088 w 959822"/>
              <a:gd name="connsiteY30" fmla="*/ 23055 h 195810"/>
              <a:gd name="connsiteX31" fmla="*/ 489476 w 959822"/>
              <a:gd name="connsiteY31" fmla="*/ 27535 h 195810"/>
              <a:gd name="connsiteX32" fmla="*/ 541963 w 959822"/>
              <a:gd name="connsiteY32" fmla="*/ 12648 h 195810"/>
              <a:gd name="connsiteX33" fmla="*/ 576157 w 959822"/>
              <a:gd name="connsiteY33" fmla="*/ 14888 h 195810"/>
              <a:gd name="connsiteX34" fmla="*/ 610350 w 959822"/>
              <a:gd name="connsiteY34" fmla="*/ 17129 h 195810"/>
              <a:gd name="connsiteX35" fmla="*/ 628643 w 959822"/>
              <a:gd name="connsiteY35" fmla="*/ 0 h 1958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959822" h="195810">
                <a:moveTo>
                  <a:pt x="628643" y="0"/>
                </a:moveTo>
                <a:lnTo>
                  <a:pt x="662837" y="2240"/>
                </a:lnTo>
                <a:lnTo>
                  <a:pt x="679934" y="3360"/>
                </a:lnTo>
                <a:lnTo>
                  <a:pt x="697031" y="4480"/>
                </a:lnTo>
                <a:lnTo>
                  <a:pt x="731224" y="6721"/>
                </a:lnTo>
                <a:lnTo>
                  <a:pt x="764223" y="27210"/>
                </a:lnTo>
                <a:lnTo>
                  <a:pt x="814319" y="48818"/>
                </a:lnTo>
                <a:lnTo>
                  <a:pt x="863218" y="88675"/>
                </a:lnTo>
                <a:lnTo>
                  <a:pt x="912118" y="128532"/>
                </a:lnTo>
                <a:lnTo>
                  <a:pt x="943920" y="167269"/>
                </a:lnTo>
                <a:lnTo>
                  <a:pt x="959822" y="186637"/>
                </a:lnTo>
                <a:lnTo>
                  <a:pt x="959221" y="195810"/>
                </a:lnTo>
                <a:lnTo>
                  <a:pt x="514388" y="195810"/>
                </a:lnTo>
                <a:lnTo>
                  <a:pt x="512910" y="194010"/>
                </a:lnTo>
                <a:lnTo>
                  <a:pt x="495812" y="192889"/>
                </a:lnTo>
                <a:lnTo>
                  <a:pt x="478716" y="191769"/>
                </a:lnTo>
                <a:lnTo>
                  <a:pt x="461619" y="190649"/>
                </a:lnTo>
                <a:lnTo>
                  <a:pt x="427425" y="188409"/>
                </a:lnTo>
                <a:lnTo>
                  <a:pt x="410328" y="187289"/>
                </a:lnTo>
                <a:lnTo>
                  <a:pt x="324843" y="181688"/>
                </a:lnTo>
                <a:lnTo>
                  <a:pt x="290649" y="179448"/>
                </a:lnTo>
                <a:lnTo>
                  <a:pt x="239358" y="176087"/>
                </a:lnTo>
                <a:lnTo>
                  <a:pt x="188067" y="172727"/>
                </a:lnTo>
                <a:lnTo>
                  <a:pt x="136776" y="169366"/>
                </a:lnTo>
                <a:lnTo>
                  <a:pt x="68389" y="164886"/>
                </a:lnTo>
                <a:lnTo>
                  <a:pt x="0" y="160405"/>
                </a:lnTo>
                <a:lnTo>
                  <a:pt x="8370" y="32668"/>
                </a:lnTo>
                <a:lnTo>
                  <a:pt x="128049" y="40509"/>
                </a:lnTo>
                <a:lnTo>
                  <a:pt x="248923" y="30101"/>
                </a:lnTo>
                <a:lnTo>
                  <a:pt x="334408" y="35702"/>
                </a:lnTo>
                <a:lnTo>
                  <a:pt x="421088" y="23055"/>
                </a:lnTo>
                <a:lnTo>
                  <a:pt x="489476" y="27535"/>
                </a:lnTo>
                <a:lnTo>
                  <a:pt x="541963" y="12648"/>
                </a:lnTo>
                <a:lnTo>
                  <a:pt x="576157" y="14888"/>
                </a:lnTo>
                <a:lnTo>
                  <a:pt x="610350" y="17129"/>
                </a:lnTo>
                <a:lnTo>
                  <a:pt x="62864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8" name="任意多边形: 形状 77">
            <a:extLst>
              <a:ext uri="{FF2B5EF4-FFF2-40B4-BE49-F238E27FC236}">
                <a16:creationId xmlns:a16="http://schemas.microsoft.com/office/drawing/2014/main" xmlns="" id="{D8CCBC54-91D1-49E2-BEDE-F1A4FCC29BBC}"/>
              </a:ext>
            </a:extLst>
          </p:cNvPr>
          <p:cNvSpPr/>
          <p:nvPr/>
        </p:nvSpPr>
        <p:spPr>
          <a:xfrm rot="21375089">
            <a:off x="1723888" y="4378174"/>
            <a:ext cx="1735283" cy="844351"/>
          </a:xfrm>
          <a:custGeom>
            <a:avLst/>
            <a:gdLst>
              <a:gd name="connsiteX0" fmla="*/ 1719695 w 1735283"/>
              <a:gd name="connsiteY0" fmla="*/ 0 h 844351"/>
              <a:gd name="connsiteX1" fmla="*/ 1735283 w 1735283"/>
              <a:gd name="connsiteY1" fmla="*/ 18987 h 844351"/>
              <a:gd name="connsiteX2" fmla="*/ 1734087 w 1735283"/>
              <a:gd name="connsiteY2" fmla="*/ 37235 h 844351"/>
              <a:gd name="connsiteX3" fmla="*/ 1715795 w 1735283"/>
              <a:gd name="connsiteY3" fmla="*/ 54363 h 844351"/>
              <a:gd name="connsiteX4" fmla="*/ 1697502 w 1735283"/>
              <a:gd name="connsiteY4" fmla="*/ 71492 h 844351"/>
              <a:gd name="connsiteX5" fmla="*/ 1662113 w 1735283"/>
              <a:gd name="connsiteY5" fmla="*/ 87499 h 844351"/>
              <a:gd name="connsiteX6" fmla="*/ 1627918 w 1735283"/>
              <a:gd name="connsiteY6" fmla="*/ 85259 h 844351"/>
              <a:gd name="connsiteX7" fmla="*/ 1574236 w 1735283"/>
              <a:gd name="connsiteY7" fmla="*/ 118394 h 844351"/>
              <a:gd name="connsiteX8" fmla="*/ 1536456 w 1735283"/>
              <a:gd name="connsiteY8" fmla="*/ 170899 h 844351"/>
              <a:gd name="connsiteX9" fmla="*/ 1481578 w 1735283"/>
              <a:gd name="connsiteY9" fmla="*/ 222283 h 844351"/>
              <a:gd name="connsiteX10" fmla="*/ 1426700 w 1735283"/>
              <a:gd name="connsiteY10" fmla="*/ 273667 h 844351"/>
              <a:gd name="connsiteX11" fmla="*/ 1353530 w 1735283"/>
              <a:gd name="connsiteY11" fmla="*/ 342180 h 844351"/>
              <a:gd name="connsiteX12" fmla="*/ 1299848 w 1735283"/>
              <a:gd name="connsiteY12" fmla="*/ 375315 h 844351"/>
              <a:gd name="connsiteX13" fmla="*/ 1263263 w 1735283"/>
              <a:gd name="connsiteY13" fmla="*/ 409572 h 844351"/>
              <a:gd name="connsiteX14" fmla="*/ 1209581 w 1735283"/>
              <a:gd name="connsiteY14" fmla="*/ 442708 h 844351"/>
              <a:gd name="connsiteX15" fmla="*/ 1154703 w 1735283"/>
              <a:gd name="connsiteY15" fmla="*/ 494092 h 844351"/>
              <a:gd name="connsiteX16" fmla="*/ 1030242 w 1735283"/>
              <a:gd name="connsiteY16" fmla="*/ 559244 h 844351"/>
              <a:gd name="connsiteX17" fmla="*/ 905781 w 1735283"/>
              <a:gd name="connsiteY17" fmla="*/ 624395 h 844351"/>
              <a:gd name="connsiteX18" fmla="*/ 799612 w 1735283"/>
              <a:gd name="connsiteY18" fmla="*/ 672419 h 844351"/>
              <a:gd name="connsiteX19" fmla="*/ 694639 w 1735283"/>
              <a:gd name="connsiteY19" fmla="*/ 702195 h 844351"/>
              <a:gd name="connsiteX20" fmla="*/ 589667 w 1735283"/>
              <a:gd name="connsiteY20" fmla="*/ 731971 h 844351"/>
              <a:gd name="connsiteX21" fmla="*/ 466401 w 1735283"/>
              <a:gd name="connsiteY21" fmla="*/ 778874 h 844351"/>
              <a:gd name="connsiteX22" fmla="*/ 362623 w 1735283"/>
              <a:gd name="connsiteY22" fmla="*/ 790401 h 844351"/>
              <a:gd name="connsiteX23" fmla="*/ 240553 w 1735283"/>
              <a:gd name="connsiteY23" fmla="*/ 819057 h 844351"/>
              <a:gd name="connsiteX24" fmla="*/ 188067 w 1735283"/>
              <a:gd name="connsiteY24" fmla="*/ 833944 h 844351"/>
              <a:gd name="connsiteX25" fmla="*/ 136776 w 1735283"/>
              <a:gd name="connsiteY25" fmla="*/ 830584 h 844351"/>
              <a:gd name="connsiteX26" fmla="*/ 102582 w 1735283"/>
              <a:gd name="connsiteY26" fmla="*/ 828343 h 844351"/>
              <a:gd name="connsiteX27" fmla="*/ 67193 w 1735283"/>
              <a:gd name="connsiteY27" fmla="*/ 844351 h 844351"/>
              <a:gd name="connsiteX28" fmla="*/ 34194 w 1735283"/>
              <a:gd name="connsiteY28" fmla="*/ 823863 h 844351"/>
              <a:gd name="connsiteX29" fmla="*/ 17097 w 1735283"/>
              <a:gd name="connsiteY29" fmla="*/ 822743 h 844351"/>
              <a:gd name="connsiteX30" fmla="*/ 0 w 1735283"/>
              <a:gd name="connsiteY30" fmla="*/ 821623 h 844351"/>
              <a:gd name="connsiteX31" fmla="*/ 1196 w 1735283"/>
              <a:gd name="connsiteY31" fmla="*/ 803375 h 844351"/>
              <a:gd name="connsiteX32" fmla="*/ 2391 w 1735283"/>
              <a:gd name="connsiteY32" fmla="*/ 785126 h 844351"/>
              <a:gd name="connsiteX33" fmla="*/ 20684 w 1735283"/>
              <a:gd name="connsiteY33" fmla="*/ 767998 h 844351"/>
              <a:gd name="connsiteX34" fmla="*/ 56073 w 1735283"/>
              <a:gd name="connsiteY34" fmla="*/ 751990 h 844351"/>
              <a:gd name="connsiteX35" fmla="*/ 91463 w 1735283"/>
              <a:gd name="connsiteY35" fmla="*/ 735982 h 844351"/>
              <a:gd name="connsiteX36" fmla="*/ 143949 w 1735283"/>
              <a:gd name="connsiteY36" fmla="*/ 721094 h 844351"/>
              <a:gd name="connsiteX37" fmla="*/ 213533 w 1735283"/>
              <a:gd name="connsiteY37" fmla="*/ 707327 h 844351"/>
              <a:gd name="connsiteX38" fmla="*/ 283116 w 1735283"/>
              <a:gd name="connsiteY38" fmla="*/ 693559 h 844351"/>
              <a:gd name="connsiteX39" fmla="*/ 424674 w 1735283"/>
              <a:gd name="connsiteY39" fmla="*/ 629528 h 844351"/>
              <a:gd name="connsiteX40" fmla="*/ 565037 w 1735283"/>
              <a:gd name="connsiteY40" fmla="*/ 583744 h 844351"/>
              <a:gd name="connsiteX41" fmla="*/ 706595 w 1735283"/>
              <a:gd name="connsiteY41" fmla="*/ 519713 h 844351"/>
              <a:gd name="connsiteX42" fmla="*/ 832252 w 1735283"/>
              <a:gd name="connsiteY42" fmla="*/ 436313 h 844351"/>
              <a:gd name="connsiteX43" fmla="*/ 903031 w 1735283"/>
              <a:gd name="connsiteY43" fmla="*/ 404296 h 844351"/>
              <a:gd name="connsiteX44" fmla="*/ 957908 w 1735283"/>
              <a:gd name="connsiteY44" fmla="*/ 352912 h 844351"/>
              <a:gd name="connsiteX45" fmla="*/ 1011591 w 1735283"/>
              <a:gd name="connsiteY45" fmla="*/ 319777 h 844351"/>
              <a:gd name="connsiteX46" fmla="*/ 1048175 w 1735283"/>
              <a:gd name="connsiteY46" fmla="*/ 285520 h 844351"/>
              <a:gd name="connsiteX47" fmla="*/ 1138443 w 1735283"/>
              <a:gd name="connsiteY47" fmla="*/ 218129 h 844351"/>
              <a:gd name="connsiteX48" fmla="*/ 1211613 w 1735283"/>
              <a:gd name="connsiteY48" fmla="*/ 149616 h 844351"/>
              <a:gd name="connsiteX49" fmla="*/ 1266491 w 1735283"/>
              <a:gd name="connsiteY49" fmla="*/ 98232 h 844351"/>
              <a:gd name="connsiteX50" fmla="*/ 1303076 w 1735283"/>
              <a:gd name="connsiteY50" fmla="*/ 63976 h 844351"/>
              <a:gd name="connsiteX51" fmla="*/ 1304271 w 1735283"/>
              <a:gd name="connsiteY51" fmla="*/ 45728 h 844351"/>
              <a:gd name="connsiteX52" fmla="*/ 1321369 w 1735283"/>
              <a:gd name="connsiteY52" fmla="*/ 46848 h 844351"/>
              <a:gd name="connsiteX53" fmla="*/ 1322564 w 1735283"/>
              <a:gd name="connsiteY53" fmla="*/ 28600 h 844351"/>
              <a:gd name="connsiteX54" fmla="*/ 1305467 w 1735283"/>
              <a:gd name="connsiteY54" fmla="*/ 27479 h 844351"/>
              <a:gd name="connsiteX55" fmla="*/ 1271273 w 1735283"/>
              <a:gd name="connsiteY55" fmla="*/ 25239 h 844351"/>
              <a:gd name="connsiteX56" fmla="*/ 1237079 w 1735283"/>
              <a:gd name="connsiteY56" fmla="*/ 22999 h 844351"/>
              <a:gd name="connsiteX57" fmla="*/ 1181394 w 1735283"/>
              <a:gd name="connsiteY57" fmla="*/ 19350 h 844351"/>
              <a:gd name="connsiteX58" fmla="*/ 1719695 w 1735283"/>
              <a:gd name="connsiteY58" fmla="*/ 0 h 844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</a:cxnLst>
            <a:rect l="l" t="t" r="r" b="b"/>
            <a:pathLst>
              <a:path w="1735283" h="844351">
                <a:moveTo>
                  <a:pt x="1719695" y="0"/>
                </a:moveTo>
                <a:lnTo>
                  <a:pt x="1735283" y="18987"/>
                </a:lnTo>
                <a:lnTo>
                  <a:pt x="1734087" y="37235"/>
                </a:lnTo>
                <a:lnTo>
                  <a:pt x="1715795" y="54363"/>
                </a:lnTo>
                <a:lnTo>
                  <a:pt x="1697502" y="71492"/>
                </a:lnTo>
                <a:lnTo>
                  <a:pt x="1662113" y="87499"/>
                </a:lnTo>
                <a:lnTo>
                  <a:pt x="1627918" y="85259"/>
                </a:lnTo>
                <a:lnTo>
                  <a:pt x="1574236" y="118394"/>
                </a:lnTo>
                <a:lnTo>
                  <a:pt x="1536456" y="170899"/>
                </a:lnTo>
                <a:lnTo>
                  <a:pt x="1481578" y="222283"/>
                </a:lnTo>
                <a:lnTo>
                  <a:pt x="1426700" y="273667"/>
                </a:lnTo>
                <a:lnTo>
                  <a:pt x="1353530" y="342180"/>
                </a:lnTo>
                <a:lnTo>
                  <a:pt x="1299848" y="375315"/>
                </a:lnTo>
                <a:lnTo>
                  <a:pt x="1263263" y="409572"/>
                </a:lnTo>
                <a:lnTo>
                  <a:pt x="1209581" y="442708"/>
                </a:lnTo>
                <a:lnTo>
                  <a:pt x="1154703" y="494092"/>
                </a:lnTo>
                <a:lnTo>
                  <a:pt x="1030242" y="559244"/>
                </a:lnTo>
                <a:lnTo>
                  <a:pt x="905781" y="624395"/>
                </a:lnTo>
                <a:lnTo>
                  <a:pt x="799612" y="672419"/>
                </a:lnTo>
                <a:lnTo>
                  <a:pt x="694639" y="702195"/>
                </a:lnTo>
                <a:lnTo>
                  <a:pt x="589667" y="731971"/>
                </a:lnTo>
                <a:lnTo>
                  <a:pt x="466401" y="778874"/>
                </a:lnTo>
                <a:lnTo>
                  <a:pt x="362623" y="790401"/>
                </a:lnTo>
                <a:lnTo>
                  <a:pt x="240553" y="819057"/>
                </a:lnTo>
                <a:lnTo>
                  <a:pt x="188067" y="833944"/>
                </a:lnTo>
                <a:lnTo>
                  <a:pt x="136776" y="830584"/>
                </a:lnTo>
                <a:lnTo>
                  <a:pt x="102582" y="828343"/>
                </a:lnTo>
                <a:lnTo>
                  <a:pt x="67193" y="844351"/>
                </a:lnTo>
                <a:lnTo>
                  <a:pt x="34194" y="823863"/>
                </a:lnTo>
                <a:lnTo>
                  <a:pt x="17097" y="822743"/>
                </a:lnTo>
                <a:lnTo>
                  <a:pt x="0" y="821623"/>
                </a:lnTo>
                <a:lnTo>
                  <a:pt x="1196" y="803375"/>
                </a:lnTo>
                <a:lnTo>
                  <a:pt x="2391" y="785126"/>
                </a:lnTo>
                <a:lnTo>
                  <a:pt x="20684" y="767998"/>
                </a:lnTo>
                <a:lnTo>
                  <a:pt x="56073" y="751990"/>
                </a:lnTo>
                <a:lnTo>
                  <a:pt x="91463" y="735982"/>
                </a:lnTo>
                <a:lnTo>
                  <a:pt x="143949" y="721094"/>
                </a:lnTo>
                <a:lnTo>
                  <a:pt x="213533" y="707327"/>
                </a:lnTo>
                <a:lnTo>
                  <a:pt x="283116" y="693559"/>
                </a:lnTo>
                <a:lnTo>
                  <a:pt x="424674" y="629528"/>
                </a:lnTo>
                <a:lnTo>
                  <a:pt x="565037" y="583744"/>
                </a:lnTo>
                <a:lnTo>
                  <a:pt x="706595" y="519713"/>
                </a:lnTo>
                <a:lnTo>
                  <a:pt x="832252" y="436313"/>
                </a:lnTo>
                <a:lnTo>
                  <a:pt x="903031" y="404296"/>
                </a:lnTo>
                <a:lnTo>
                  <a:pt x="957908" y="352912"/>
                </a:lnTo>
                <a:lnTo>
                  <a:pt x="1011591" y="319777"/>
                </a:lnTo>
                <a:lnTo>
                  <a:pt x="1048175" y="285520"/>
                </a:lnTo>
                <a:lnTo>
                  <a:pt x="1138443" y="218129"/>
                </a:lnTo>
                <a:lnTo>
                  <a:pt x="1211613" y="149616"/>
                </a:lnTo>
                <a:lnTo>
                  <a:pt x="1266491" y="98232"/>
                </a:lnTo>
                <a:lnTo>
                  <a:pt x="1303076" y="63976"/>
                </a:lnTo>
                <a:lnTo>
                  <a:pt x="1304271" y="45728"/>
                </a:lnTo>
                <a:lnTo>
                  <a:pt x="1321369" y="46848"/>
                </a:lnTo>
                <a:lnTo>
                  <a:pt x="1322564" y="28600"/>
                </a:lnTo>
                <a:lnTo>
                  <a:pt x="1305467" y="27479"/>
                </a:lnTo>
                <a:lnTo>
                  <a:pt x="1271273" y="25239"/>
                </a:lnTo>
                <a:lnTo>
                  <a:pt x="1237079" y="22999"/>
                </a:lnTo>
                <a:lnTo>
                  <a:pt x="1181394" y="19350"/>
                </a:lnTo>
                <a:lnTo>
                  <a:pt x="1719695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79" name="任意多边形: 形状 78">
            <a:extLst>
              <a:ext uri="{FF2B5EF4-FFF2-40B4-BE49-F238E27FC236}">
                <a16:creationId xmlns:a16="http://schemas.microsoft.com/office/drawing/2014/main" xmlns="" id="{7729BE29-C090-4988-B979-6A87892F2EA0}"/>
              </a:ext>
            </a:extLst>
          </p:cNvPr>
          <p:cNvSpPr/>
          <p:nvPr/>
        </p:nvSpPr>
        <p:spPr>
          <a:xfrm rot="21375089">
            <a:off x="1341630" y="5357684"/>
            <a:ext cx="2313228" cy="1008286"/>
          </a:xfrm>
          <a:custGeom>
            <a:avLst/>
            <a:gdLst>
              <a:gd name="connsiteX0" fmla="*/ 2313228 w 2313228"/>
              <a:gd name="connsiteY0" fmla="*/ 0 h 1008286"/>
              <a:gd name="connsiteX1" fmla="*/ 2312633 w 2313228"/>
              <a:gd name="connsiteY1" fmla="*/ 9076 h 1008286"/>
              <a:gd name="connsiteX2" fmla="*/ 2294340 w 2313228"/>
              <a:gd name="connsiteY2" fmla="*/ 26203 h 1008286"/>
              <a:gd name="connsiteX3" fmla="*/ 2276049 w 2313228"/>
              <a:gd name="connsiteY3" fmla="*/ 43331 h 1008286"/>
              <a:gd name="connsiteX4" fmla="*/ 2257756 w 2313228"/>
              <a:gd name="connsiteY4" fmla="*/ 60460 h 1008286"/>
              <a:gd name="connsiteX5" fmla="*/ 2223562 w 2313228"/>
              <a:gd name="connsiteY5" fmla="*/ 58220 h 1008286"/>
              <a:gd name="connsiteX6" fmla="*/ 2186977 w 2313228"/>
              <a:gd name="connsiteY6" fmla="*/ 92475 h 1008286"/>
              <a:gd name="connsiteX7" fmla="*/ 2133295 w 2313228"/>
              <a:gd name="connsiteY7" fmla="*/ 125611 h 1008286"/>
              <a:gd name="connsiteX8" fmla="*/ 2078417 w 2313228"/>
              <a:gd name="connsiteY8" fmla="*/ 176995 h 1008286"/>
              <a:gd name="connsiteX9" fmla="*/ 1986954 w 2313228"/>
              <a:gd name="connsiteY9" fmla="*/ 262636 h 1008286"/>
              <a:gd name="connsiteX10" fmla="*/ 1912588 w 2313228"/>
              <a:gd name="connsiteY10" fmla="*/ 349396 h 1008286"/>
              <a:gd name="connsiteX11" fmla="*/ 1805225 w 2313228"/>
              <a:gd name="connsiteY11" fmla="*/ 415668 h 1008286"/>
              <a:gd name="connsiteX12" fmla="*/ 1696665 w 2313228"/>
              <a:gd name="connsiteY12" fmla="*/ 500188 h 1008286"/>
              <a:gd name="connsiteX13" fmla="*/ 1588105 w 2313228"/>
              <a:gd name="connsiteY13" fmla="*/ 584708 h 1008286"/>
              <a:gd name="connsiteX14" fmla="*/ 1446547 w 2313228"/>
              <a:gd name="connsiteY14" fmla="*/ 648740 h 1008286"/>
              <a:gd name="connsiteX15" fmla="*/ 1322086 w 2313228"/>
              <a:gd name="connsiteY15" fmla="*/ 713892 h 1008286"/>
              <a:gd name="connsiteX16" fmla="*/ 1180528 w 2313228"/>
              <a:gd name="connsiteY16" fmla="*/ 777924 h 1008286"/>
              <a:gd name="connsiteX17" fmla="*/ 1040166 w 2313228"/>
              <a:gd name="connsiteY17" fmla="*/ 823707 h 1008286"/>
              <a:gd name="connsiteX18" fmla="*/ 899803 w 2313228"/>
              <a:gd name="connsiteY18" fmla="*/ 869490 h 1008286"/>
              <a:gd name="connsiteX19" fmla="*/ 777733 w 2313228"/>
              <a:gd name="connsiteY19" fmla="*/ 898146 h 1008286"/>
              <a:gd name="connsiteX20" fmla="*/ 638566 w 2313228"/>
              <a:gd name="connsiteY20" fmla="*/ 925681 h 1008286"/>
              <a:gd name="connsiteX21" fmla="*/ 516496 w 2313228"/>
              <a:gd name="connsiteY21" fmla="*/ 954336 h 1008286"/>
              <a:gd name="connsiteX22" fmla="*/ 411523 w 2313228"/>
              <a:gd name="connsiteY22" fmla="*/ 984112 h 1008286"/>
              <a:gd name="connsiteX23" fmla="*/ 307745 w 2313228"/>
              <a:gd name="connsiteY23" fmla="*/ 995639 h 1008286"/>
              <a:gd name="connsiteX24" fmla="*/ 221065 w 2313228"/>
              <a:gd name="connsiteY24" fmla="*/ 1008286 h 1008286"/>
              <a:gd name="connsiteX25" fmla="*/ 135580 w 2313228"/>
              <a:gd name="connsiteY25" fmla="*/ 1002685 h 1008286"/>
              <a:gd name="connsiteX26" fmla="*/ 84289 w 2313228"/>
              <a:gd name="connsiteY26" fmla="*/ 999325 h 1008286"/>
              <a:gd name="connsiteX27" fmla="*/ 50096 w 2313228"/>
              <a:gd name="connsiteY27" fmla="*/ 997085 h 1008286"/>
              <a:gd name="connsiteX28" fmla="*/ 32998 w 2313228"/>
              <a:gd name="connsiteY28" fmla="*/ 995965 h 1008286"/>
              <a:gd name="connsiteX29" fmla="*/ 15902 w 2313228"/>
              <a:gd name="connsiteY29" fmla="*/ 994844 h 1008286"/>
              <a:gd name="connsiteX30" fmla="*/ 0 w 2313228"/>
              <a:gd name="connsiteY30" fmla="*/ 975476 h 1008286"/>
              <a:gd name="connsiteX31" fmla="*/ 18293 w 2313228"/>
              <a:gd name="connsiteY31" fmla="*/ 958349 h 1008286"/>
              <a:gd name="connsiteX32" fmla="*/ 35389 w 2313228"/>
              <a:gd name="connsiteY32" fmla="*/ 959469 h 1008286"/>
              <a:gd name="connsiteX33" fmla="*/ 53682 w 2313228"/>
              <a:gd name="connsiteY33" fmla="*/ 942340 h 1008286"/>
              <a:gd name="connsiteX34" fmla="*/ 89072 w 2313228"/>
              <a:gd name="connsiteY34" fmla="*/ 926333 h 1008286"/>
              <a:gd name="connsiteX35" fmla="*/ 141558 w 2313228"/>
              <a:gd name="connsiteY35" fmla="*/ 911445 h 1008286"/>
              <a:gd name="connsiteX36" fmla="*/ 212338 w 2313228"/>
              <a:gd name="connsiteY36" fmla="*/ 879429 h 1008286"/>
              <a:gd name="connsiteX37" fmla="*/ 281921 w 2313228"/>
              <a:gd name="connsiteY37" fmla="*/ 865662 h 1008286"/>
              <a:gd name="connsiteX38" fmla="*/ 368601 w 2313228"/>
              <a:gd name="connsiteY38" fmla="*/ 853014 h 1008286"/>
              <a:gd name="connsiteX39" fmla="*/ 526061 w 2313228"/>
              <a:gd name="connsiteY39" fmla="*/ 808350 h 1008286"/>
              <a:gd name="connsiteX40" fmla="*/ 683521 w 2313228"/>
              <a:gd name="connsiteY40" fmla="*/ 763687 h 1008286"/>
              <a:gd name="connsiteX41" fmla="*/ 825079 w 2313228"/>
              <a:gd name="connsiteY41" fmla="*/ 699656 h 1008286"/>
              <a:gd name="connsiteX42" fmla="*/ 965441 w 2313228"/>
              <a:gd name="connsiteY42" fmla="*/ 653872 h 1008286"/>
              <a:gd name="connsiteX43" fmla="*/ 1088706 w 2313228"/>
              <a:gd name="connsiteY43" fmla="*/ 606969 h 1008286"/>
              <a:gd name="connsiteX44" fmla="*/ 1194875 w 2313228"/>
              <a:gd name="connsiteY44" fmla="*/ 558945 h 1008286"/>
              <a:gd name="connsiteX45" fmla="*/ 1302239 w 2313228"/>
              <a:gd name="connsiteY45" fmla="*/ 492673 h 1008286"/>
              <a:gd name="connsiteX46" fmla="*/ 1409603 w 2313228"/>
              <a:gd name="connsiteY46" fmla="*/ 426401 h 1008286"/>
              <a:gd name="connsiteX47" fmla="*/ 1516967 w 2313228"/>
              <a:gd name="connsiteY47" fmla="*/ 360129 h 1008286"/>
              <a:gd name="connsiteX48" fmla="*/ 1607234 w 2313228"/>
              <a:gd name="connsiteY48" fmla="*/ 292737 h 1008286"/>
              <a:gd name="connsiteX49" fmla="*/ 1679209 w 2313228"/>
              <a:gd name="connsiteY49" fmla="*/ 242473 h 1008286"/>
              <a:gd name="connsiteX50" fmla="*/ 1752379 w 2313228"/>
              <a:gd name="connsiteY50" fmla="*/ 173960 h 1008286"/>
              <a:gd name="connsiteX51" fmla="*/ 1791355 w 2313228"/>
              <a:gd name="connsiteY51" fmla="*/ 103208 h 1008286"/>
              <a:gd name="connsiteX52" fmla="*/ 1845037 w 2313228"/>
              <a:gd name="connsiteY52" fmla="*/ 70072 h 1008286"/>
              <a:gd name="connsiteX53" fmla="*/ 1864526 w 2313228"/>
              <a:gd name="connsiteY53" fmla="*/ 34696 h 1008286"/>
              <a:gd name="connsiteX54" fmla="*/ 1882819 w 2313228"/>
              <a:gd name="connsiteY54" fmla="*/ 17568 h 1008286"/>
              <a:gd name="connsiteX55" fmla="*/ 1868395 w 2313228"/>
              <a:gd name="connsiteY55" fmla="*/ 0 h 1008286"/>
              <a:gd name="connsiteX56" fmla="*/ 2313228 w 2313228"/>
              <a:gd name="connsiteY56" fmla="*/ 0 h 10082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</a:cxnLst>
            <a:rect l="l" t="t" r="r" b="b"/>
            <a:pathLst>
              <a:path w="2313228" h="1008286">
                <a:moveTo>
                  <a:pt x="2313228" y="0"/>
                </a:moveTo>
                <a:lnTo>
                  <a:pt x="2312633" y="9076"/>
                </a:lnTo>
                <a:lnTo>
                  <a:pt x="2294340" y="26203"/>
                </a:lnTo>
                <a:lnTo>
                  <a:pt x="2276049" y="43331"/>
                </a:lnTo>
                <a:lnTo>
                  <a:pt x="2257756" y="60460"/>
                </a:lnTo>
                <a:lnTo>
                  <a:pt x="2223562" y="58220"/>
                </a:lnTo>
                <a:lnTo>
                  <a:pt x="2186977" y="92475"/>
                </a:lnTo>
                <a:lnTo>
                  <a:pt x="2133295" y="125611"/>
                </a:lnTo>
                <a:lnTo>
                  <a:pt x="2078417" y="176995"/>
                </a:lnTo>
                <a:lnTo>
                  <a:pt x="1986954" y="262636"/>
                </a:lnTo>
                <a:lnTo>
                  <a:pt x="1912588" y="349396"/>
                </a:lnTo>
                <a:lnTo>
                  <a:pt x="1805225" y="415668"/>
                </a:lnTo>
                <a:lnTo>
                  <a:pt x="1696665" y="500188"/>
                </a:lnTo>
                <a:lnTo>
                  <a:pt x="1588105" y="584708"/>
                </a:lnTo>
                <a:lnTo>
                  <a:pt x="1446547" y="648740"/>
                </a:lnTo>
                <a:lnTo>
                  <a:pt x="1322086" y="713892"/>
                </a:lnTo>
                <a:lnTo>
                  <a:pt x="1180528" y="777924"/>
                </a:lnTo>
                <a:lnTo>
                  <a:pt x="1040166" y="823707"/>
                </a:lnTo>
                <a:lnTo>
                  <a:pt x="899803" y="869490"/>
                </a:lnTo>
                <a:lnTo>
                  <a:pt x="777733" y="898146"/>
                </a:lnTo>
                <a:lnTo>
                  <a:pt x="638566" y="925681"/>
                </a:lnTo>
                <a:lnTo>
                  <a:pt x="516496" y="954336"/>
                </a:lnTo>
                <a:lnTo>
                  <a:pt x="411523" y="984112"/>
                </a:lnTo>
                <a:lnTo>
                  <a:pt x="307745" y="995639"/>
                </a:lnTo>
                <a:lnTo>
                  <a:pt x="221065" y="1008286"/>
                </a:lnTo>
                <a:lnTo>
                  <a:pt x="135580" y="1002685"/>
                </a:lnTo>
                <a:lnTo>
                  <a:pt x="84289" y="999325"/>
                </a:lnTo>
                <a:lnTo>
                  <a:pt x="50096" y="997085"/>
                </a:lnTo>
                <a:lnTo>
                  <a:pt x="32998" y="995965"/>
                </a:lnTo>
                <a:lnTo>
                  <a:pt x="15902" y="994844"/>
                </a:lnTo>
                <a:lnTo>
                  <a:pt x="0" y="975476"/>
                </a:lnTo>
                <a:lnTo>
                  <a:pt x="18293" y="958349"/>
                </a:lnTo>
                <a:lnTo>
                  <a:pt x="35389" y="959469"/>
                </a:lnTo>
                <a:lnTo>
                  <a:pt x="53682" y="942340"/>
                </a:lnTo>
                <a:lnTo>
                  <a:pt x="89072" y="926333"/>
                </a:lnTo>
                <a:lnTo>
                  <a:pt x="141558" y="911445"/>
                </a:lnTo>
                <a:lnTo>
                  <a:pt x="212338" y="879429"/>
                </a:lnTo>
                <a:lnTo>
                  <a:pt x="281921" y="865662"/>
                </a:lnTo>
                <a:lnTo>
                  <a:pt x="368601" y="853014"/>
                </a:lnTo>
                <a:lnTo>
                  <a:pt x="526061" y="808350"/>
                </a:lnTo>
                <a:lnTo>
                  <a:pt x="683521" y="763687"/>
                </a:lnTo>
                <a:lnTo>
                  <a:pt x="825079" y="699656"/>
                </a:lnTo>
                <a:lnTo>
                  <a:pt x="965441" y="653872"/>
                </a:lnTo>
                <a:lnTo>
                  <a:pt x="1088706" y="606969"/>
                </a:lnTo>
                <a:lnTo>
                  <a:pt x="1194875" y="558945"/>
                </a:lnTo>
                <a:lnTo>
                  <a:pt x="1302239" y="492673"/>
                </a:lnTo>
                <a:lnTo>
                  <a:pt x="1409603" y="426401"/>
                </a:lnTo>
                <a:lnTo>
                  <a:pt x="1516967" y="360129"/>
                </a:lnTo>
                <a:lnTo>
                  <a:pt x="1607234" y="292737"/>
                </a:lnTo>
                <a:lnTo>
                  <a:pt x="1679209" y="242473"/>
                </a:lnTo>
                <a:lnTo>
                  <a:pt x="1752379" y="173960"/>
                </a:lnTo>
                <a:lnTo>
                  <a:pt x="1791355" y="103208"/>
                </a:lnTo>
                <a:lnTo>
                  <a:pt x="1845037" y="70072"/>
                </a:lnTo>
                <a:lnTo>
                  <a:pt x="1864526" y="34696"/>
                </a:lnTo>
                <a:lnTo>
                  <a:pt x="1882819" y="17568"/>
                </a:lnTo>
                <a:lnTo>
                  <a:pt x="1868395" y="0"/>
                </a:lnTo>
                <a:lnTo>
                  <a:pt x="231322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xmlns="" id="{CB6F3F8F-ECDD-4FAC-AC81-97302A31971D}"/>
              </a:ext>
            </a:extLst>
          </p:cNvPr>
          <p:cNvSpPr/>
          <p:nvPr/>
        </p:nvSpPr>
        <p:spPr>
          <a:xfrm>
            <a:off x="6479854" y="2186810"/>
            <a:ext cx="685752" cy="293597"/>
          </a:xfrm>
          <a:custGeom>
            <a:avLst/>
            <a:gdLst>
              <a:gd name="connsiteX0" fmla="*/ 655168 w 685752"/>
              <a:gd name="connsiteY0" fmla="*/ 0 h 293597"/>
              <a:gd name="connsiteX1" fmla="*/ 657842 w 685752"/>
              <a:gd name="connsiteY1" fmla="*/ 11581 h 293597"/>
              <a:gd name="connsiteX2" fmla="*/ 671797 w 685752"/>
              <a:gd name="connsiteY2" fmla="*/ 51869 h 293597"/>
              <a:gd name="connsiteX3" fmla="*/ 685752 w 685752"/>
              <a:gd name="connsiteY3" fmla="*/ 72013 h 293597"/>
              <a:gd name="connsiteX4" fmla="*/ 685752 w 685752"/>
              <a:gd name="connsiteY4" fmla="*/ 92157 h 293597"/>
              <a:gd name="connsiteX5" fmla="*/ 685752 w 685752"/>
              <a:gd name="connsiteY5" fmla="*/ 112301 h 293597"/>
              <a:gd name="connsiteX6" fmla="*/ 671797 w 685752"/>
              <a:gd name="connsiteY6" fmla="*/ 112301 h 293597"/>
              <a:gd name="connsiteX7" fmla="*/ 671797 w 685752"/>
              <a:gd name="connsiteY7" fmla="*/ 132445 h 293597"/>
              <a:gd name="connsiteX8" fmla="*/ 657842 w 685752"/>
              <a:gd name="connsiteY8" fmla="*/ 152589 h 293597"/>
              <a:gd name="connsiteX9" fmla="*/ 629931 w 685752"/>
              <a:gd name="connsiteY9" fmla="*/ 172733 h 293597"/>
              <a:gd name="connsiteX10" fmla="*/ 615976 w 685752"/>
              <a:gd name="connsiteY10" fmla="*/ 172733 h 293597"/>
              <a:gd name="connsiteX11" fmla="*/ 560155 w 685752"/>
              <a:gd name="connsiteY11" fmla="*/ 213021 h 293597"/>
              <a:gd name="connsiteX12" fmla="*/ 518290 w 685752"/>
              <a:gd name="connsiteY12" fmla="*/ 233165 h 293597"/>
              <a:gd name="connsiteX13" fmla="*/ 476424 w 685752"/>
              <a:gd name="connsiteY13" fmla="*/ 253309 h 293597"/>
              <a:gd name="connsiteX14" fmla="*/ 434558 w 685752"/>
              <a:gd name="connsiteY14" fmla="*/ 253309 h 293597"/>
              <a:gd name="connsiteX15" fmla="*/ 378737 w 685752"/>
              <a:gd name="connsiteY15" fmla="*/ 273453 h 293597"/>
              <a:gd name="connsiteX16" fmla="*/ 322917 w 685752"/>
              <a:gd name="connsiteY16" fmla="*/ 273453 h 293597"/>
              <a:gd name="connsiteX17" fmla="*/ 253140 w 685752"/>
              <a:gd name="connsiteY17" fmla="*/ 293597 h 293597"/>
              <a:gd name="connsiteX18" fmla="*/ 169409 w 685752"/>
              <a:gd name="connsiteY18" fmla="*/ 293597 h 293597"/>
              <a:gd name="connsiteX19" fmla="*/ 99633 w 685752"/>
              <a:gd name="connsiteY19" fmla="*/ 293597 h 293597"/>
              <a:gd name="connsiteX20" fmla="*/ 29857 w 685752"/>
              <a:gd name="connsiteY20" fmla="*/ 273453 h 293597"/>
              <a:gd name="connsiteX21" fmla="*/ 12633 w 685752"/>
              <a:gd name="connsiteY21" fmla="*/ 273453 h 293597"/>
              <a:gd name="connsiteX22" fmla="*/ 0 w 685752"/>
              <a:gd name="connsiteY22" fmla="*/ 50464 h 293597"/>
              <a:gd name="connsiteX23" fmla="*/ 1947 w 685752"/>
              <a:gd name="connsiteY23" fmla="*/ 51869 h 293597"/>
              <a:gd name="connsiteX24" fmla="*/ 43812 w 685752"/>
              <a:gd name="connsiteY24" fmla="*/ 51869 h 293597"/>
              <a:gd name="connsiteX25" fmla="*/ 71723 w 685752"/>
              <a:gd name="connsiteY25" fmla="*/ 72013 h 293597"/>
              <a:gd name="connsiteX26" fmla="*/ 113588 w 685752"/>
              <a:gd name="connsiteY26" fmla="*/ 72013 h 293597"/>
              <a:gd name="connsiteX27" fmla="*/ 155454 w 685752"/>
              <a:gd name="connsiteY27" fmla="*/ 72013 h 293597"/>
              <a:gd name="connsiteX28" fmla="*/ 211275 w 685752"/>
              <a:gd name="connsiteY28" fmla="*/ 72013 h 293597"/>
              <a:gd name="connsiteX29" fmla="*/ 253140 w 685752"/>
              <a:gd name="connsiteY29" fmla="*/ 72013 h 293597"/>
              <a:gd name="connsiteX30" fmla="*/ 295006 w 685752"/>
              <a:gd name="connsiteY30" fmla="*/ 51869 h 293597"/>
              <a:gd name="connsiteX31" fmla="*/ 336872 w 685752"/>
              <a:gd name="connsiteY31" fmla="*/ 51869 h 293597"/>
              <a:gd name="connsiteX32" fmla="*/ 378737 w 685752"/>
              <a:gd name="connsiteY32" fmla="*/ 31725 h 293597"/>
              <a:gd name="connsiteX33" fmla="*/ 402890 w 685752"/>
              <a:gd name="connsiteY33" fmla="*/ 14293 h 293597"/>
              <a:gd name="connsiteX34" fmla="*/ 655168 w 685752"/>
              <a:gd name="connsiteY34" fmla="*/ 0 h 2935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685752" h="293597">
                <a:moveTo>
                  <a:pt x="655168" y="0"/>
                </a:moveTo>
                <a:lnTo>
                  <a:pt x="657842" y="11581"/>
                </a:lnTo>
                <a:lnTo>
                  <a:pt x="671797" y="51869"/>
                </a:lnTo>
                <a:lnTo>
                  <a:pt x="685752" y="72013"/>
                </a:lnTo>
                <a:lnTo>
                  <a:pt x="685752" y="92157"/>
                </a:lnTo>
                <a:lnTo>
                  <a:pt x="685752" y="112301"/>
                </a:lnTo>
                <a:lnTo>
                  <a:pt x="671797" y="112301"/>
                </a:lnTo>
                <a:lnTo>
                  <a:pt x="671797" y="132445"/>
                </a:lnTo>
                <a:lnTo>
                  <a:pt x="657842" y="152589"/>
                </a:lnTo>
                <a:lnTo>
                  <a:pt x="629931" y="172733"/>
                </a:lnTo>
                <a:lnTo>
                  <a:pt x="615976" y="172733"/>
                </a:lnTo>
                <a:lnTo>
                  <a:pt x="560155" y="213021"/>
                </a:lnTo>
                <a:lnTo>
                  <a:pt x="518290" y="233165"/>
                </a:lnTo>
                <a:lnTo>
                  <a:pt x="476424" y="253309"/>
                </a:lnTo>
                <a:lnTo>
                  <a:pt x="434558" y="253309"/>
                </a:lnTo>
                <a:lnTo>
                  <a:pt x="378737" y="273453"/>
                </a:lnTo>
                <a:lnTo>
                  <a:pt x="322917" y="273453"/>
                </a:lnTo>
                <a:lnTo>
                  <a:pt x="253140" y="293597"/>
                </a:lnTo>
                <a:lnTo>
                  <a:pt x="169409" y="293597"/>
                </a:lnTo>
                <a:lnTo>
                  <a:pt x="99633" y="293597"/>
                </a:lnTo>
                <a:lnTo>
                  <a:pt x="29857" y="273453"/>
                </a:lnTo>
                <a:lnTo>
                  <a:pt x="12633" y="273453"/>
                </a:lnTo>
                <a:lnTo>
                  <a:pt x="0" y="50464"/>
                </a:lnTo>
                <a:lnTo>
                  <a:pt x="1947" y="51869"/>
                </a:lnTo>
                <a:lnTo>
                  <a:pt x="43812" y="51869"/>
                </a:lnTo>
                <a:lnTo>
                  <a:pt x="71723" y="72013"/>
                </a:lnTo>
                <a:lnTo>
                  <a:pt x="113588" y="72013"/>
                </a:lnTo>
                <a:lnTo>
                  <a:pt x="155454" y="72013"/>
                </a:lnTo>
                <a:lnTo>
                  <a:pt x="211275" y="72013"/>
                </a:lnTo>
                <a:lnTo>
                  <a:pt x="253140" y="72013"/>
                </a:lnTo>
                <a:lnTo>
                  <a:pt x="295006" y="51869"/>
                </a:lnTo>
                <a:lnTo>
                  <a:pt x="336872" y="51869"/>
                </a:lnTo>
                <a:lnTo>
                  <a:pt x="378737" y="31725"/>
                </a:lnTo>
                <a:lnTo>
                  <a:pt x="402890" y="14293"/>
                </a:lnTo>
                <a:lnTo>
                  <a:pt x="65516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xmlns="" id="{4BC1EC3D-FD50-4ABA-86A9-27D911BEB7E9}"/>
              </a:ext>
            </a:extLst>
          </p:cNvPr>
          <p:cNvSpPr/>
          <p:nvPr/>
        </p:nvSpPr>
        <p:spPr>
          <a:xfrm>
            <a:off x="9957917" y="2572379"/>
            <a:ext cx="1102321" cy="305777"/>
          </a:xfrm>
          <a:custGeom>
            <a:avLst/>
            <a:gdLst>
              <a:gd name="connsiteX0" fmla="*/ 686329 w 1102321"/>
              <a:gd name="connsiteY0" fmla="*/ 0 h 305777"/>
              <a:gd name="connsiteX1" fmla="*/ 1069649 w 1102321"/>
              <a:gd name="connsiteY1" fmla="*/ 0 h 305777"/>
              <a:gd name="connsiteX2" fmla="*/ 1085187 w 1102321"/>
              <a:gd name="connsiteY2" fmla="*/ 49755 h 305777"/>
              <a:gd name="connsiteX3" fmla="*/ 1102321 w 1102321"/>
              <a:gd name="connsiteY3" fmla="*/ 86329 h 305777"/>
              <a:gd name="connsiteX4" fmla="*/ 1102321 w 1102321"/>
              <a:gd name="connsiteY4" fmla="*/ 104617 h 305777"/>
              <a:gd name="connsiteX5" fmla="*/ 1085187 w 1102321"/>
              <a:gd name="connsiteY5" fmla="*/ 122904 h 305777"/>
              <a:gd name="connsiteX6" fmla="*/ 1068054 w 1102321"/>
              <a:gd name="connsiteY6" fmla="*/ 141191 h 305777"/>
              <a:gd name="connsiteX7" fmla="*/ 1033786 w 1102321"/>
              <a:gd name="connsiteY7" fmla="*/ 177766 h 305777"/>
              <a:gd name="connsiteX8" fmla="*/ 999519 w 1102321"/>
              <a:gd name="connsiteY8" fmla="*/ 196053 h 305777"/>
              <a:gd name="connsiteX9" fmla="*/ 930985 w 1102321"/>
              <a:gd name="connsiteY9" fmla="*/ 214341 h 305777"/>
              <a:gd name="connsiteX10" fmla="*/ 879584 w 1102321"/>
              <a:gd name="connsiteY10" fmla="*/ 232628 h 305777"/>
              <a:gd name="connsiteX11" fmla="*/ 742515 w 1102321"/>
              <a:gd name="connsiteY11" fmla="*/ 269203 h 305777"/>
              <a:gd name="connsiteX12" fmla="*/ 622579 w 1102321"/>
              <a:gd name="connsiteY12" fmla="*/ 287490 h 305777"/>
              <a:gd name="connsiteX13" fmla="*/ 519778 w 1102321"/>
              <a:gd name="connsiteY13" fmla="*/ 305777 h 305777"/>
              <a:gd name="connsiteX14" fmla="*/ 416976 w 1102321"/>
              <a:gd name="connsiteY14" fmla="*/ 305777 h 305777"/>
              <a:gd name="connsiteX15" fmla="*/ 331308 w 1102321"/>
              <a:gd name="connsiteY15" fmla="*/ 305777 h 305777"/>
              <a:gd name="connsiteX16" fmla="*/ 245640 w 1102321"/>
              <a:gd name="connsiteY16" fmla="*/ 305777 h 305777"/>
              <a:gd name="connsiteX17" fmla="*/ 177105 w 1102321"/>
              <a:gd name="connsiteY17" fmla="*/ 305777 h 305777"/>
              <a:gd name="connsiteX18" fmla="*/ 108571 w 1102321"/>
              <a:gd name="connsiteY18" fmla="*/ 287490 h 305777"/>
              <a:gd name="connsiteX19" fmla="*/ 40036 w 1102321"/>
              <a:gd name="connsiteY19" fmla="*/ 287490 h 305777"/>
              <a:gd name="connsiteX20" fmla="*/ 0 w 1102321"/>
              <a:gd name="connsiteY20" fmla="*/ 273246 h 305777"/>
              <a:gd name="connsiteX21" fmla="*/ 0 w 1102321"/>
              <a:gd name="connsiteY21" fmla="*/ 7023 h 305777"/>
              <a:gd name="connsiteX22" fmla="*/ 5769 w 1102321"/>
              <a:gd name="connsiteY22" fmla="*/ 13180 h 305777"/>
              <a:gd name="connsiteX23" fmla="*/ 57170 w 1102321"/>
              <a:gd name="connsiteY23" fmla="*/ 31467 h 305777"/>
              <a:gd name="connsiteX24" fmla="*/ 125704 w 1102321"/>
              <a:gd name="connsiteY24" fmla="*/ 49755 h 305777"/>
              <a:gd name="connsiteX25" fmla="*/ 211372 w 1102321"/>
              <a:gd name="connsiteY25" fmla="*/ 49755 h 305777"/>
              <a:gd name="connsiteX26" fmla="*/ 297040 w 1102321"/>
              <a:gd name="connsiteY26" fmla="*/ 68042 h 305777"/>
              <a:gd name="connsiteX27" fmla="*/ 365575 w 1102321"/>
              <a:gd name="connsiteY27" fmla="*/ 68042 h 305777"/>
              <a:gd name="connsiteX28" fmla="*/ 451243 w 1102321"/>
              <a:gd name="connsiteY28" fmla="*/ 68042 h 305777"/>
              <a:gd name="connsiteX29" fmla="*/ 536911 w 1102321"/>
              <a:gd name="connsiteY29" fmla="*/ 49755 h 305777"/>
              <a:gd name="connsiteX30" fmla="*/ 571179 w 1102321"/>
              <a:gd name="connsiteY30" fmla="*/ 49755 h 305777"/>
              <a:gd name="connsiteX31" fmla="*/ 605446 w 1102321"/>
              <a:gd name="connsiteY31" fmla="*/ 49755 h 305777"/>
              <a:gd name="connsiteX32" fmla="*/ 673980 w 1102321"/>
              <a:gd name="connsiteY32" fmla="*/ 13180 h 305777"/>
              <a:gd name="connsiteX33" fmla="*/ 686329 w 1102321"/>
              <a:gd name="connsiteY33" fmla="*/ 0 h 305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1102321" h="305777">
                <a:moveTo>
                  <a:pt x="686329" y="0"/>
                </a:moveTo>
                <a:lnTo>
                  <a:pt x="1069649" y="0"/>
                </a:lnTo>
                <a:lnTo>
                  <a:pt x="1085187" y="49755"/>
                </a:lnTo>
                <a:lnTo>
                  <a:pt x="1102321" y="86329"/>
                </a:lnTo>
                <a:lnTo>
                  <a:pt x="1102321" y="104617"/>
                </a:lnTo>
                <a:lnTo>
                  <a:pt x="1085187" y="122904"/>
                </a:lnTo>
                <a:lnTo>
                  <a:pt x="1068054" y="141191"/>
                </a:lnTo>
                <a:lnTo>
                  <a:pt x="1033786" y="177766"/>
                </a:lnTo>
                <a:lnTo>
                  <a:pt x="999519" y="196053"/>
                </a:lnTo>
                <a:lnTo>
                  <a:pt x="930985" y="214341"/>
                </a:lnTo>
                <a:lnTo>
                  <a:pt x="879584" y="232628"/>
                </a:lnTo>
                <a:lnTo>
                  <a:pt x="742515" y="269203"/>
                </a:lnTo>
                <a:lnTo>
                  <a:pt x="622579" y="287490"/>
                </a:lnTo>
                <a:lnTo>
                  <a:pt x="519778" y="305777"/>
                </a:lnTo>
                <a:lnTo>
                  <a:pt x="416976" y="305777"/>
                </a:lnTo>
                <a:lnTo>
                  <a:pt x="331308" y="305777"/>
                </a:lnTo>
                <a:lnTo>
                  <a:pt x="245640" y="305777"/>
                </a:lnTo>
                <a:lnTo>
                  <a:pt x="177105" y="305777"/>
                </a:lnTo>
                <a:lnTo>
                  <a:pt x="108571" y="287490"/>
                </a:lnTo>
                <a:lnTo>
                  <a:pt x="40036" y="287490"/>
                </a:lnTo>
                <a:lnTo>
                  <a:pt x="0" y="273246"/>
                </a:lnTo>
                <a:lnTo>
                  <a:pt x="0" y="7023"/>
                </a:lnTo>
                <a:lnTo>
                  <a:pt x="5769" y="13180"/>
                </a:lnTo>
                <a:lnTo>
                  <a:pt x="57170" y="31467"/>
                </a:lnTo>
                <a:lnTo>
                  <a:pt x="125704" y="49755"/>
                </a:lnTo>
                <a:lnTo>
                  <a:pt x="211372" y="49755"/>
                </a:lnTo>
                <a:lnTo>
                  <a:pt x="297040" y="68042"/>
                </a:lnTo>
                <a:lnTo>
                  <a:pt x="365575" y="68042"/>
                </a:lnTo>
                <a:lnTo>
                  <a:pt x="451243" y="68042"/>
                </a:lnTo>
                <a:lnTo>
                  <a:pt x="536911" y="49755"/>
                </a:lnTo>
                <a:lnTo>
                  <a:pt x="571179" y="49755"/>
                </a:lnTo>
                <a:lnTo>
                  <a:pt x="605446" y="49755"/>
                </a:lnTo>
                <a:lnTo>
                  <a:pt x="673980" y="13180"/>
                </a:lnTo>
                <a:lnTo>
                  <a:pt x="68632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xmlns="" id="{2F51BCE9-3DCA-4C55-8780-9F84035A6314}"/>
              </a:ext>
            </a:extLst>
          </p:cNvPr>
          <p:cNvSpPr/>
          <p:nvPr/>
        </p:nvSpPr>
        <p:spPr>
          <a:xfrm>
            <a:off x="9586746" y="957985"/>
            <a:ext cx="371171" cy="1887639"/>
          </a:xfrm>
          <a:custGeom>
            <a:avLst/>
            <a:gdLst>
              <a:gd name="connsiteX0" fmla="*/ 34267 w 371171"/>
              <a:gd name="connsiteY0" fmla="*/ 0 h 1887639"/>
              <a:gd name="connsiteX1" fmla="*/ 68535 w 371171"/>
              <a:gd name="connsiteY1" fmla="*/ 0 h 1887639"/>
              <a:gd name="connsiteX2" fmla="*/ 102802 w 371171"/>
              <a:gd name="connsiteY2" fmla="*/ 0 h 1887639"/>
              <a:gd name="connsiteX3" fmla="*/ 154203 w 371171"/>
              <a:gd name="connsiteY3" fmla="*/ 0 h 1887639"/>
              <a:gd name="connsiteX4" fmla="*/ 222737 w 371171"/>
              <a:gd name="connsiteY4" fmla="*/ 18287 h 1887639"/>
              <a:gd name="connsiteX5" fmla="*/ 291272 w 371171"/>
              <a:gd name="connsiteY5" fmla="*/ 54862 h 1887639"/>
              <a:gd name="connsiteX6" fmla="*/ 325539 w 371171"/>
              <a:gd name="connsiteY6" fmla="*/ 91437 h 1887639"/>
              <a:gd name="connsiteX7" fmla="*/ 342673 w 371171"/>
              <a:gd name="connsiteY7" fmla="*/ 91437 h 1887639"/>
              <a:gd name="connsiteX8" fmla="*/ 359806 w 371171"/>
              <a:gd name="connsiteY8" fmla="*/ 109724 h 1887639"/>
              <a:gd name="connsiteX9" fmla="*/ 359806 w 371171"/>
              <a:gd name="connsiteY9" fmla="*/ 128011 h 1887639"/>
              <a:gd name="connsiteX10" fmla="*/ 359806 w 371171"/>
              <a:gd name="connsiteY10" fmla="*/ 164586 h 1887639"/>
              <a:gd name="connsiteX11" fmla="*/ 359806 w 371171"/>
              <a:gd name="connsiteY11" fmla="*/ 182873 h 1887639"/>
              <a:gd name="connsiteX12" fmla="*/ 342673 w 371171"/>
              <a:gd name="connsiteY12" fmla="*/ 256023 h 1887639"/>
              <a:gd name="connsiteX13" fmla="*/ 325539 w 371171"/>
              <a:gd name="connsiteY13" fmla="*/ 274310 h 1887639"/>
              <a:gd name="connsiteX14" fmla="*/ 325539 w 371171"/>
              <a:gd name="connsiteY14" fmla="*/ 310885 h 1887639"/>
              <a:gd name="connsiteX15" fmla="*/ 308405 w 371171"/>
              <a:gd name="connsiteY15" fmla="*/ 347459 h 1887639"/>
              <a:gd name="connsiteX16" fmla="*/ 308405 w 371171"/>
              <a:gd name="connsiteY16" fmla="*/ 384034 h 1887639"/>
              <a:gd name="connsiteX17" fmla="*/ 291272 w 371171"/>
              <a:gd name="connsiteY17" fmla="*/ 420609 h 1887639"/>
              <a:gd name="connsiteX18" fmla="*/ 291272 w 371171"/>
              <a:gd name="connsiteY18" fmla="*/ 457183 h 1887639"/>
              <a:gd name="connsiteX19" fmla="*/ 291272 w 371171"/>
              <a:gd name="connsiteY19" fmla="*/ 512045 h 1887639"/>
              <a:gd name="connsiteX20" fmla="*/ 274138 w 371171"/>
              <a:gd name="connsiteY20" fmla="*/ 566907 h 1887639"/>
              <a:gd name="connsiteX21" fmla="*/ 274138 w 371171"/>
              <a:gd name="connsiteY21" fmla="*/ 676631 h 1887639"/>
              <a:gd name="connsiteX22" fmla="*/ 274138 w 371171"/>
              <a:gd name="connsiteY22" fmla="*/ 768068 h 1887639"/>
              <a:gd name="connsiteX23" fmla="*/ 257004 w 371171"/>
              <a:gd name="connsiteY23" fmla="*/ 859505 h 1887639"/>
              <a:gd name="connsiteX24" fmla="*/ 257004 w 371171"/>
              <a:gd name="connsiteY24" fmla="*/ 950941 h 1887639"/>
              <a:gd name="connsiteX25" fmla="*/ 257004 w 371171"/>
              <a:gd name="connsiteY25" fmla="*/ 1042378 h 1887639"/>
              <a:gd name="connsiteX26" fmla="*/ 257004 w 371171"/>
              <a:gd name="connsiteY26" fmla="*/ 1133815 h 1887639"/>
              <a:gd name="connsiteX27" fmla="*/ 257004 w 371171"/>
              <a:gd name="connsiteY27" fmla="*/ 1225252 h 1887639"/>
              <a:gd name="connsiteX28" fmla="*/ 274138 w 371171"/>
              <a:gd name="connsiteY28" fmla="*/ 1334976 h 1887639"/>
              <a:gd name="connsiteX29" fmla="*/ 274138 w 371171"/>
              <a:gd name="connsiteY29" fmla="*/ 1426412 h 1887639"/>
              <a:gd name="connsiteX30" fmla="*/ 291272 w 371171"/>
              <a:gd name="connsiteY30" fmla="*/ 1499562 h 1887639"/>
              <a:gd name="connsiteX31" fmla="*/ 308405 w 371171"/>
              <a:gd name="connsiteY31" fmla="*/ 1554424 h 1887639"/>
              <a:gd name="connsiteX32" fmla="*/ 325539 w 371171"/>
              <a:gd name="connsiteY32" fmla="*/ 1572711 h 1887639"/>
              <a:gd name="connsiteX33" fmla="*/ 342673 w 371171"/>
              <a:gd name="connsiteY33" fmla="*/ 1590998 h 1887639"/>
              <a:gd name="connsiteX34" fmla="*/ 359806 w 371171"/>
              <a:gd name="connsiteY34" fmla="*/ 1609286 h 1887639"/>
              <a:gd name="connsiteX35" fmla="*/ 371171 w 371171"/>
              <a:gd name="connsiteY35" fmla="*/ 1621416 h 1887639"/>
              <a:gd name="connsiteX36" fmla="*/ 371171 w 371171"/>
              <a:gd name="connsiteY36" fmla="*/ 1887639 h 1887639"/>
              <a:gd name="connsiteX37" fmla="*/ 359806 w 371171"/>
              <a:gd name="connsiteY37" fmla="*/ 1883596 h 1887639"/>
              <a:gd name="connsiteX38" fmla="*/ 308405 w 371171"/>
              <a:gd name="connsiteY38" fmla="*/ 1865308 h 1887639"/>
              <a:gd name="connsiteX39" fmla="*/ 257004 w 371171"/>
              <a:gd name="connsiteY39" fmla="*/ 1828734 h 1887639"/>
              <a:gd name="connsiteX40" fmla="*/ 205604 w 371171"/>
              <a:gd name="connsiteY40" fmla="*/ 1773872 h 1887639"/>
              <a:gd name="connsiteX41" fmla="*/ 154203 w 371171"/>
              <a:gd name="connsiteY41" fmla="*/ 1737297 h 1887639"/>
              <a:gd name="connsiteX42" fmla="*/ 119935 w 371171"/>
              <a:gd name="connsiteY42" fmla="*/ 1682435 h 1887639"/>
              <a:gd name="connsiteX43" fmla="*/ 85668 w 371171"/>
              <a:gd name="connsiteY43" fmla="*/ 1627573 h 1887639"/>
              <a:gd name="connsiteX44" fmla="*/ 85668 w 371171"/>
              <a:gd name="connsiteY44" fmla="*/ 1590998 h 1887639"/>
              <a:gd name="connsiteX45" fmla="*/ 68535 w 371171"/>
              <a:gd name="connsiteY45" fmla="*/ 1554424 h 1887639"/>
              <a:gd name="connsiteX46" fmla="*/ 51401 w 371171"/>
              <a:gd name="connsiteY46" fmla="*/ 1499562 h 1887639"/>
              <a:gd name="connsiteX47" fmla="*/ 51401 w 371171"/>
              <a:gd name="connsiteY47" fmla="*/ 1444700 h 1887639"/>
              <a:gd name="connsiteX48" fmla="*/ 34267 w 371171"/>
              <a:gd name="connsiteY48" fmla="*/ 1389838 h 1887639"/>
              <a:gd name="connsiteX49" fmla="*/ 34267 w 371171"/>
              <a:gd name="connsiteY49" fmla="*/ 1316688 h 1887639"/>
              <a:gd name="connsiteX50" fmla="*/ 34267 w 371171"/>
              <a:gd name="connsiteY50" fmla="*/ 1243539 h 1887639"/>
              <a:gd name="connsiteX51" fmla="*/ 34267 w 371171"/>
              <a:gd name="connsiteY51" fmla="*/ 1170390 h 1887639"/>
              <a:gd name="connsiteX52" fmla="*/ 34267 w 371171"/>
              <a:gd name="connsiteY52" fmla="*/ 1005803 h 1887639"/>
              <a:gd name="connsiteX53" fmla="*/ 34267 w 371171"/>
              <a:gd name="connsiteY53" fmla="*/ 841217 h 1887639"/>
              <a:gd name="connsiteX54" fmla="*/ 51401 w 371171"/>
              <a:gd name="connsiteY54" fmla="*/ 530333 h 1887639"/>
              <a:gd name="connsiteX55" fmla="*/ 51401 w 371171"/>
              <a:gd name="connsiteY55" fmla="*/ 457183 h 1887639"/>
              <a:gd name="connsiteX56" fmla="*/ 51401 w 371171"/>
              <a:gd name="connsiteY56" fmla="*/ 384034 h 1887639"/>
              <a:gd name="connsiteX57" fmla="*/ 51401 w 371171"/>
              <a:gd name="connsiteY57" fmla="*/ 329172 h 1887639"/>
              <a:gd name="connsiteX58" fmla="*/ 51401 w 371171"/>
              <a:gd name="connsiteY58" fmla="*/ 274310 h 1887639"/>
              <a:gd name="connsiteX59" fmla="*/ 51401 w 371171"/>
              <a:gd name="connsiteY59" fmla="*/ 219448 h 1887639"/>
              <a:gd name="connsiteX60" fmla="*/ 34267 w 371171"/>
              <a:gd name="connsiteY60" fmla="*/ 182873 h 1887639"/>
              <a:gd name="connsiteX61" fmla="*/ 34267 w 371171"/>
              <a:gd name="connsiteY61" fmla="*/ 146299 h 1887639"/>
              <a:gd name="connsiteX62" fmla="*/ 17134 w 371171"/>
              <a:gd name="connsiteY62" fmla="*/ 128011 h 1887639"/>
              <a:gd name="connsiteX63" fmla="*/ 0 w 371171"/>
              <a:gd name="connsiteY63" fmla="*/ 109724 h 1887639"/>
              <a:gd name="connsiteX64" fmla="*/ 0 w 371171"/>
              <a:gd name="connsiteY64" fmla="*/ 91437 h 1887639"/>
              <a:gd name="connsiteX65" fmla="*/ 0 w 371171"/>
              <a:gd name="connsiteY65" fmla="*/ 54862 h 1887639"/>
              <a:gd name="connsiteX66" fmla="*/ 0 w 371171"/>
              <a:gd name="connsiteY66" fmla="*/ 18287 h 1887639"/>
              <a:gd name="connsiteX67" fmla="*/ 34267 w 371171"/>
              <a:gd name="connsiteY67" fmla="*/ 0 h 18876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371171" h="1887639">
                <a:moveTo>
                  <a:pt x="34267" y="0"/>
                </a:moveTo>
                <a:lnTo>
                  <a:pt x="68535" y="0"/>
                </a:lnTo>
                <a:lnTo>
                  <a:pt x="102802" y="0"/>
                </a:lnTo>
                <a:lnTo>
                  <a:pt x="154203" y="0"/>
                </a:lnTo>
                <a:lnTo>
                  <a:pt x="222737" y="18287"/>
                </a:lnTo>
                <a:lnTo>
                  <a:pt x="291272" y="54862"/>
                </a:lnTo>
                <a:lnTo>
                  <a:pt x="325539" y="91437"/>
                </a:lnTo>
                <a:lnTo>
                  <a:pt x="342673" y="91437"/>
                </a:lnTo>
                <a:lnTo>
                  <a:pt x="359806" y="109724"/>
                </a:lnTo>
                <a:lnTo>
                  <a:pt x="359806" y="128011"/>
                </a:lnTo>
                <a:lnTo>
                  <a:pt x="359806" y="164586"/>
                </a:lnTo>
                <a:lnTo>
                  <a:pt x="359806" y="182873"/>
                </a:lnTo>
                <a:lnTo>
                  <a:pt x="342673" y="256023"/>
                </a:lnTo>
                <a:lnTo>
                  <a:pt x="325539" y="274310"/>
                </a:lnTo>
                <a:lnTo>
                  <a:pt x="325539" y="310885"/>
                </a:lnTo>
                <a:lnTo>
                  <a:pt x="308405" y="347459"/>
                </a:lnTo>
                <a:lnTo>
                  <a:pt x="308405" y="384034"/>
                </a:lnTo>
                <a:lnTo>
                  <a:pt x="291272" y="420609"/>
                </a:lnTo>
                <a:lnTo>
                  <a:pt x="291272" y="457183"/>
                </a:lnTo>
                <a:lnTo>
                  <a:pt x="291272" y="512045"/>
                </a:lnTo>
                <a:lnTo>
                  <a:pt x="274138" y="566907"/>
                </a:lnTo>
                <a:lnTo>
                  <a:pt x="274138" y="676631"/>
                </a:lnTo>
                <a:lnTo>
                  <a:pt x="274138" y="768068"/>
                </a:lnTo>
                <a:lnTo>
                  <a:pt x="257004" y="859505"/>
                </a:lnTo>
                <a:lnTo>
                  <a:pt x="257004" y="950941"/>
                </a:lnTo>
                <a:lnTo>
                  <a:pt x="257004" y="1042378"/>
                </a:lnTo>
                <a:lnTo>
                  <a:pt x="257004" y="1133815"/>
                </a:lnTo>
                <a:lnTo>
                  <a:pt x="257004" y="1225252"/>
                </a:lnTo>
                <a:lnTo>
                  <a:pt x="274138" y="1334976"/>
                </a:lnTo>
                <a:lnTo>
                  <a:pt x="274138" y="1426412"/>
                </a:lnTo>
                <a:lnTo>
                  <a:pt x="291272" y="1499562"/>
                </a:lnTo>
                <a:lnTo>
                  <a:pt x="308405" y="1554424"/>
                </a:lnTo>
                <a:lnTo>
                  <a:pt x="325539" y="1572711"/>
                </a:lnTo>
                <a:lnTo>
                  <a:pt x="342673" y="1590998"/>
                </a:lnTo>
                <a:lnTo>
                  <a:pt x="359806" y="1609286"/>
                </a:lnTo>
                <a:lnTo>
                  <a:pt x="371171" y="1621416"/>
                </a:lnTo>
                <a:lnTo>
                  <a:pt x="371171" y="1887639"/>
                </a:lnTo>
                <a:lnTo>
                  <a:pt x="359806" y="1883596"/>
                </a:lnTo>
                <a:lnTo>
                  <a:pt x="308405" y="1865308"/>
                </a:lnTo>
                <a:lnTo>
                  <a:pt x="257004" y="1828734"/>
                </a:lnTo>
                <a:lnTo>
                  <a:pt x="205604" y="1773872"/>
                </a:lnTo>
                <a:lnTo>
                  <a:pt x="154203" y="1737297"/>
                </a:lnTo>
                <a:lnTo>
                  <a:pt x="119935" y="1682435"/>
                </a:lnTo>
                <a:lnTo>
                  <a:pt x="85668" y="1627573"/>
                </a:lnTo>
                <a:lnTo>
                  <a:pt x="85668" y="1590998"/>
                </a:lnTo>
                <a:lnTo>
                  <a:pt x="68535" y="1554424"/>
                </a:lnTo>
                <a:lnTo>
                  <a:pt x="51401" y="1499562"/>
                </a:lnTo>
                <a:lnTo>
                  <a:pt x="51401" y="1444700"/>
                </a:lnTo>
                <a:lnTo>
                  <a:pt x="34267" y="1389838"/>
                </a:lnTo>
                <a:lnTo>
                  <a:pt x="34267" y="1316688"/>
                </a:lnTo>
                <a:lnTo>
                  <a:pt x="34267" y="1243539"/>
                </a:lnTo>
                <a:lnTo>
                  <a:pt x="34267" y="1170390"/>
                </a:lnTo>
                <a:lnTo>
                  <a:pt x="34267" y="1005803"/>
                </a:lnTo>
                <a:lnTo>
                  <a:pt x="34267" y="841217"/>
                </a:lnTo>
                <a:lnTo>
                  <a:pt x="51401" y="530333"/>
                </a:lnTo>
                <a:lnTo>
                  <a:pt x="51401" y="457183"/>
                </a:lnTo>
                <a:lnTo>
                  <a:pt x="51401" y="384034"/>
                </a:lnTo>
                <a:lnTo>
                  <a:pt x="51401" y="329172"/>
                </a:lnTo>
                <a:lnTo>
                  <a:pt x="51401" y="274310"/>
                </a:lnTo>
                <a:lnTo>
                  <a:pt x="51401" y="219448"/>
                </a:lnTo>
                <a:lnTo>
                  <a:pt x="34267" y="182873"/>
                </a:lnTo>
                <a:lnTo>
                  <a:pt x="34267" y="146299"/>
                </a:lnTo>
                <a:lnTo>
                  <a:pt x="17134" y="128011"/>
                </a:lnTo>
                <a:lnTo>
                  <a:pt x="0" y="109724"/>
                </a:lnTo>
                <a:lnTo>
                  <a:pt x="0" y="91437"/>
                </a:lnTo>
                <a:lnTo>
                  <a:pt x="0" y="54862"/>
                </a:lnTo>
                <a:lnTo>
                  <a:pt x="0" y="18287"/>
                </a:lnTo>
                <a:lnTo>
                  <a:pt x="3426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5" name="任意多边形: 形状 84">
            <a:extLst>
              <a:ext uri="{FF2B5EF4-FFF2-40B4-BE49-F238E27FC236}">
                <a16:creationId xmlns:a16="http://schemas.microsoft.com/office/drawing/2014/main" xmlns="" id="{4D1B7364-662A-4798-B5A6-FBC169F1EE26}"/>
              </a:ext>
            </a:extLst>
          </p:cNvPr>
          <p:cNvSpPr/>
          <p:nvPr/>
        </p:nvSpPr>
        <p:spPr>
          <a:xfrm>
            <a:off x="6202697" y="1594068"/>
            <a:ext cx="289791" cy="866194"/>
          </a:xfrm>
          <a:custGeom>
            <a:avLst/>
            <a:gdLst>
              <a:gd name="connsiteX0" fmla="*/ 27911 w 289791"/>
              <a:gd name="connsiteY0" fmla="*/ 0 h 866194"/>
              <a:gd name="connsiteX1" fmla="*/ 55821 w 289791"/>
              <a:gd name="connsiteY1" fmla="*/ 0 h 866194"/>
              <a:gd name="connsiteX2" fmla="*/ 83732 w 289791"/>
              <a:gd name="connsiteY2" fmla="*/ 0 h 866194"/>
              <a:gd name="connsiteX3" fmla="*/ 111642 w 289791"/>
              <a:gd name="connsiteY3" fmla="*/ 20144 h 866194"/>
              <a:gd name="connsiteX4" fmla="*/ 167463 w 289791"/>
              <a:gd name="connsiteY4" fmla="*/ 40288 h 866194"/>
              <a:gd name="connsiteX5" fmla="*/ 223284 w 289791"/>
              <a:gd name="connsiteY5" fmla="*/ 80576 h 866194"/>
              <a:gd name="connsiteX6" fmla="*/ 223284 w 289791"/>
              <a:gd name="connsiteY6" fmla="*/ 100720 h 866194"/>
              <a:gd name="connsiteX7" fmla="*/ 223284 w 289791"/>
              <a:gd name="connsiteY7" fmla="*/ 120864 h 866194"/>
              <a:gd name="connsiteX8" fmla="*/ 223284 w 289791"/>
              <a:gd name="connsiteY8" fmla="*/ 141008 h 866194"/>
              <a:gd name="connsiteX9" fmla="*/ 223284 w 289791"/>
              <a:gd name="connsiteY9" fmla="*/ 181296 h 866194"/>
              <a:gd name="connsiteX10" fmla="*/ 223284 w 289791"/>
              <a:gd name="connsiteY10" fmla="*/ 221585 h 866194"/>
              <a:gd name="connsiteX11" fmla="*/ 223284 w 289791"/>
              <a:gd name="connsiteY11" fmla="*/ 261873 h 866194"/>
              <a:gd name="connsiteX12" fmla="*/ 223284 w 289791"/>
              <a:gd name="connsiteY12" fmla="*/ 302161 h 866194"/>
              <a:gd name="connsiteX13" fmla="*/ 209329 w 289791"/>
              <a:gd name="connsiteY13" fmla="*/ 362593 h 866194"/>
              <a:gd name="connsiteX14" fmla="*/ 209329 w 289791"/>
              <a:gd name="connsiteY14" fmla="*/ 402881 h 866194"/>
              <a:gd name="connsiteX15" fmla="*/ 209329 w 289791"/>
              <a:gd name="connsiteY15" fmla="*/ 443169 h 866194"/>
              <a:gd name="connsiteX16" fmla="*/ 209329 w 289791"/>
              <a:gd name="connsiteY16" fmla="*/ 483457 h 866194"/>
              <a:gd name="connsiteX17" fmla="*/ 209329 w 289791"/>
              <a:gd name="connsiteY17" fmla="*/ 503601 h 866194"/>
              <a:gd name="connsiteX18" fmla="*/ 223284 w 289791"/>
              <a:gd name="connsiteY18" fmla="*/ 543889 h 866194"/>
              <a:gd name="connsiteX19" fmla="*/ 223284 w 289791"/>
              <a:gd name="connsiteY19" fmla="*/ 564033 h 866194"/>
              <a:gd name="connsiteX20" fmla="*/ 237239 w 289791"/>
              <a:gd name="connsiteY20" fmla="*/ 584177 h 866194"/>
              <a:gd name="connsiteX21" fmla="*/ 251194 w 289791"/>
              <a:gd name="connsiteY21" fmla="*/ 624466 h 866194"/>
              <a:gd name="connsiteX22" fmla="*/ 277158 w 289791"/>
              <a:gd name="connsiteY22" fmla="*/ 643205 h 866194"/>
              <a:gd name="connsiteX23" fmla="*/ 289791 w 289791"/>
              <a:gd name="connsiteY23" fmla="*/ 866194 h 866194"/>
              <a:gd name="connsiteX24" fmla="*/ 251194 w 289791"/>
              <a:gd name="connsiteY24" fmla="*/ 866194 h 866194"/>
              <a:gd name="connsiteX25" fmla="*/ 209329 w 289791"/>
              <a:gd name="connsiteY25" fmla="*/ 846050 h 866194"/>
              <a:gd name="connsiteX26" fmla="*/ 167463 w 289791"/>
              <a:gd name="connsiteY26" fmla="*/ 825906 h 866194"/>
              <a:gd name="connsiteX27" fmla="*/ 125597 w 289791"/>
              <a:gd name="connsiteY27" fmla="*/ 785618 h 866194"/>
              <a:gd name="connsiteX28" fmla="*/ 97687 w 289791"/>
              <a:gd name="connsiteY28" fmla="*/ 745330 h 866194"/>
              <a:gd name="connsiteX29" fmla="*/ 69776 w 289791"/>
              <a:gd name="connsiteY29" fmla="*/ 705042 h 866194"/>
              <a:gd name="connsiteX30" fmla="*/ 55821 w 289791"/>
              <a:gd name="connsiteY30" fmla="*/ 664754 h 866194"/>
              <a:gd name="connsiteX31" fmla="*/ 41866 w 289791"/>
              <a:gd name="connsiteY31" fmla="*/ 604322 h 866194"/>
              <a:gd name="connsiteX32" fmla="*/ 41866 w 289791"/>
              <a:gd name="connsiteY32" fmla="*/ 523745 h 866194"/>
              <a:gd name="connsiteX33" fmla="*/ 41866 w 289791"/>
              <a:gd name="connsiteY33" fmla="*/ 443169 h 866194"/>
              <a:gd name="connsiteX34" fmla="*/ 41866 w 289791"/>
              <a:gd name="connsiteY34" fmla="*/ 362593 h 866194"/>
              <a:gd name="connsiteX35" fmla="*/ 41866 w 289791"/>
              <a:gd name="connsiteY35" fmla="*/ 282017 h 866194"/>
              <a:gd name="connsiteX36" fmla="*/ 41866 w 289791"/>
              <a:gd name="connsiteY36" fmla="*/ 221585 h 866194"/>
              <a:gd name="connsiteX37" fmla="*/ 27911 w 289791"/>
              <a:gd name="connsiteY37" fmla="*/ 181296 h 866194"/>
              <a:gd name="connsiteX38" fmla="*/ 13955 w 289791"/>
              <a:gd name="connsiteY38" fmla="*/ 141008 h 866194"/>
              <a:gd name="connsiteX39" fmla="*/ 13955 w 289791"/>
              <a:gd name="connsiteY39" fmla="*/ 100720 h 866194"/>
              <a:gd name="connsiteX40" fmla="*/ 0 w 289791"/>
              <a:gd name="connsiteY40" fmla="*/ 60432 h 866194"/>
              <a:gd name="connsiteX41" fmla="*/ 0 w 289791"/>
              <a:gd name="connsiteY41" fmla="*/ 40288 h 866194"/>
              <a:gd name="connsiteX42" fmla="*/ 0 w 289791"/>
              <a:gd name="connsiteY42" fmla="*/ 20144 h 866194"/>
              <a:gd name="connsiteX43" fmla="*/ 13955 w 289791"/>
              <a:gd name="connsiteY43" fmla="*/ 20144 h 866194"/>
              <a:gd name="connsiteX44" fmla="*/ 27911 w 289791"/>
              <a:gd name="connsiteY44" fmla="*/ 0 h 8661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</a:cxnLst>
            <a:rect l="l" t="t" r="r" b="b"/>
            <a:pathLst>
              <a:path w="289791" h="866194">
                <a:moveTo>
                  <a:pt x="27911" y="0"/>
                </a:moveTo>
                <a:lnTo>
                  <a:pt x="55821" y="0"/>
                </a:lnTo>
                <a:lnTo>
                  <a:pt x="83732" y="0"/>
                </a:lnTo>
                <a:lnTo>
                  <a:pt x="111642" y="20144"/>
                </a:lnTo>
                <a:lnTo>
                  <a:pt x="167463" y="40288"/>
                </a:lnTo>
                <a:lnTo>
                  <a:pt x="223284" y="80576"/>
                </a:lnTo>
                <a:lnTo>
                  <a:pt x="223284" y="100720"/>
                </a:lnTo>
                <a:lnTo>
                  <a:pt x="223284" y="120864"/>
                </a:lnTo>
                <a:lnTo>
                  <a:pt x="223284" y="141008"/>
                </a:lnTo>
                <a:lnTo>
                  <a:pt x="223284" y="181296"/>
                </a:lnTo>
                <a:lnTo>
                  <a:pt x="223284" y="221585"/>
                </a:lnTo>
                <a:lnTo>
                  <a:pt x="223284" y="261873"/>
                </a:lnTo>
                <a:lnTo>
                  <a:pt x="223284" y="302161"/>
                </a:lnTo>
                <a:lnTo>
                  <a:pt x="209329" y="362593"/>
                </a:lnTo>
                <a:lnTo>
                  <a:pt x="209329" y="402881"/>
                </a:lnTo>
                <a:lnTo>
                  <a:pt x="209329" y="443169"/>
                </a:lnTo>
                <a:lnTo>
                  <a:pt x="209329" y="483457"/>
                </a:lnTo>
                <a:lnTo>
                  <a:pt x="209329" y="503601"/>
                </a:lnTo>
                <a:lnTo>
                  <a:pt x="223284" y="543889"/>
                </a:lnTo>
                <a:lnTo>
                  <a:pt x="223284" y="564033"/>
                </a:lnTo>
                <a:lnTo>
                  <a:pt x="237239" y="584177"/>
                </a:lnTo>
                <a:lnTo>
                  <a:pt x="251194" y="624466"/>
                </a:lnTo>
                <a:lnTo>
                  <a:pt x="277158" y="643205"/>
                </a:lnTo>
                <a:lnTo>
                  <a:pt x="289791" y="866194"/>
                </a:lnTo>
                <a:lnTo>
                  <a:pt x="251194" y="866194"/>
                </a:lnTo>
                <a:lnTo>
                  <a:pt x="209329" y="846050"/>
                </a:lnTo>
                <a:lnTo>
                  <a:pt x="167463" y="825906"/>
                </a:lnTo>
                <a:lnTo>
                  <a:pt x="125597" y="785618"/>
                </a:lnTo>
                <a:lnTo>
                  <a:pt x="97687" y="745330"/>
                </a:lnTo>
                <a:lnTo>
                  <a:pt x="69776" y="705042"/>
                </a:lnTo>
                <a:lnTo>
                  <a:pt x="55821" y="664754"/>
                </a:lnTo>
                <a:lnTo>
                  <a:pt x="41866" y="604322"/>
                </a:lnTo>
                <a:lnTo>
                  <a:pt x="41866" y="523745"/>
                </a:lnTo>
                <a:lnTo>
                  <a:pt x="41866" y="443169"/>
                </a:lnTo>
                <a:lnTo>
                  <a:pt x="41866" y="362593"/>
                </a:lnTo>
                <a:lnTo>
                  <a:pt x="41866" y="282017"/>
                </a:lnTo>
                <a:lnTo>
                  <a:pt x="41866" y="221585"/>
                </a:lnTo>
                <a:lnTo>
                  <a:pt x="27911" y="181296"/>
                </a:lnTo>
                <a:lnTo>
                  <a:pt x="13955" y="141008"/>
                </a:lnTo>
                <a:lnTo>
                  <a:pt x="13955" y="100720"/>
                </a:lnTo>
                <a:lnTo>
                  <a:pt x="0" y="60432"/>
                </a:lnTo>
                <a:lnTo>
                  <a:pt x="0" y="40288"/>
                </a:lnTo>
                <a:lnTo>
                  <a:pt x="0" y="20144"/>
                </a:lnTo>
                <a:lnTo>
                  <a:pt x="13955" y="20144"/>
                </a:lnTo>
                <a:lnTo>
                  <a:pt x="2791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xmlns="" id="{462CF084-1EE3-4B1B-AAC4-AEECF8BA6A8C}"/>
              </a:ext>
            </a:extLst>
          </p:cNvPr>
          <p:cNvSpPr/>
          <p:nvPr/>
        </p:nvSpPr>
        <p:spPr>
          <a:xfrm>
            <a:off x="6882744" y="1876086"/>
            <a:ext cx="252278" cy="325017"/>
          </a:xfrm>
          <a:custGeom>
            <a:avLst/>
            <a:gdLst>
              <a:gd name="connsiteX0" fmla="*/ 115400 w 252278"/>
              <a:gd name="connsiteY0" fmla="*/ 0 h 325017"/>
              <a:gd name="connsiteX1" fmla="*/ 129355 w 252278"/>
              <a:gd name="connsiteY1" fmla="*/ 0 h 325017"/>
              <a:gd name="connsiteX2" fmla="*/ 143310 w 252278"/>
              <a:gd name="connsiteY2" fmla="*/ 0 h 325017"/>
              <a:gd name="connsiteX3" fmla="*/ 157265 w 252278"/>
              <a:gd name="connsiteY3" fmla="*/ 0 h 325017"/>
              <a:gd name="connsiteX4" fmla="*/ 185176 w 252278"/>
              <a:gd name="connsiteY4" fmla="*/ 40288 h 325017"/>
              <a:gd name="connsiteX5" fmla="*/ 199131 w 252278"/>
              <a:gd name="connsiteY5" fmla="*/ 80576 h 325017"/>
              <a:gd name="connsiteX6" fmla="*/ 213086 w 252278"/>
              <a:gd name="connsiteY6" fmla="*/ 141008 h 325017"/>
              <a:gd name="connsiteX7" fmla="*/ 227041 w 252278"/>
              <a:gd name="connsiteY7" fmla="*/ 201440 h 325017"/>
              <a:gd name="connsiteX8" fmla="*/ 240997 w 252278"/>
              <a:gd name="connsiteY8" fmla="*/ 261872 h 325017"/>
              <a:gd name="connsiteX9" fmla="*/ 252278 w 252278"/>
              <a:gd name="connsiteY9" fmla="*/ 310724 h 325017"/>
              <a:gd name="connsiteX10" fmla="*/ 0 w 252278"/>
              <a:gd name="connsiteY10" fmla="*/ 325017 h 325017"/>
              <a:gd name="connsiteX11" fmla="*/ 3758 w 252278"/>
              <a:gd name="connsiteY11" fmla="*/ 322305 h 325017"/>
              <a:gd name="connsiteX12" fmla="*/ 45624 w 252278"/>
              <a:gd name="connsiteY12" fmla="*/ 282016 h 325017"/>
              <a:gd name="connsiteX13" fmla="*/ 59579 w 252278"/>
              <a:gd name="connsiteY13" fmla="*/ 221584 h 325017"/>
              <a:gd name="connsiteX14" fmla="*/ 73534 w 252278"/>
              <a:gd name="connsiteY14" fmla="*/ 141008 h 325017"/>
              <a:gd name="connsiteX15" fmla="*/ 87489 w 252278"/>
              <a:gd name="connsiteY15" fmla="*/ 100720 h 325017"/>
              <a:gd name="connsiteX16" fmla="*/ 87489 w 252278"/>
              <a:gd name="connsiteY16" fmla="*/ 60432 h 325017"/>
              <a:gd name="connsiteX17" fmla="*/ 87489 w 252278"/>
              <a:gd name="connsiteY17" fmla="*/ 40288 h 325017"/>
              <a:gd name="connsiteX18" fmla="*/ 101444 w 252278"/>
              <a:gd name="connsiteY18" fmla="*/ 20144 h 325017"/>
              <a:gd name="connsiteX19" fmla="*/ 115400 w 252278"/>
              <a:gd name="connsiteY19" fmla="*/ 0 h 325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52278" h="325017">
                <a:moveTo>
                  <a:pt x="115400" y="0"/>
                </a:moveTo>
                <a:lnTo>
                  <a:pt x="129355" y="0"/>
                </a:lnTo>
                <a:lnTo>
                  <a:pt x="143310" y="0"/>
                </a:lnTo>
                <a:lnTo>
                  <a:pt x="157265" y="0"/>
                </a:lnTo>
                <a:lnTo>
                  <a:pt x="185176" y="40288"/>
                </a:lnTo>
                <a:lnTo>
                  <a:pt x="199131" y="80576"/>
                </a:lnTo>
                <a:lnTo>
                  <a:pt x="213086" y="141008"/>
                </a:lnTo>
                <a:lnTo>
                  <a:pt x="227041" y="201440"/>
                </a:lnTo>
                <a:lnTo>
                  <a:pt x="240997" y="261872"/>
                </a:lnTo>
                <a:lnTo>
                  <a:pt x="252278" y="310724"/>
                </a:lnTo>
                <a:lnTo>
                  <a:pt x="0" y="325017"/>
                </a:lnTo>
                <a:lnTo>
                  <a:pt x="3758" y="322305"/>
                </a:lnTo>
                <a:lnTo>
                  <a:pt x="45624" y="282016"/>
                </a:lnTo>
                <a:lnTo>
                  <a:pt x="59579" y="221584"/>
                </a:lnTo>
                <a:lnTo>
                  <a:pt x="73534" y="141008"/>
                </a:lnTo>
                <a:lnTo>
                  <a:pt x="87489" y="100720"/>
                </a:lnTo>
                <a:lnTo>
                  <a:pt x="87489" y="60432"/>
                </a:lnTo>
                <a:lnTo>
                  <a:pt x="87489" y="40288"/>
                </a:lnTo>
                <a:lnTo>
                  <a:pt x="101444" y="20144"/>
                </a:lnTo>
                <a:lnTo>
                  <a:pt x="11540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xmlns="" id="{EAE497FC-EC20-4582-AAA3-921C5130A566}"/>
              </a:ext>
            </a:extLst>
          </p:cNvPr>
          <p:cNvSpPr/>
          <p:nvPr/>
        </p:nvSpPr>
        <p:spPr>
          <a:xfrm>
            <a:off x="10644245" y="2110088"/>
            <a:ext cx="383320" cy="462291"/>
          </a:xfrm>
          <a:custGeom>
            <a:avLst/>
            <a:gdLst>
              <a:gd name="connsiteX0" fmla="*/ 210389 w 383320"/>
              <a:gd name="connsiteY0" fmla="*/ 0 h 462291"/>
              <a:gd name="connsiteX1" fmla="*/ 227522 w 383320"/>
              <a:gd name="connsiteY1" fmla="*/ 18288 h 462291"/>
              <a:gd name="connsiteX2" fmla="*/ 244656 w 383320"/>
              <a:gd name="connsiteY2" fmla="*/ 18288 h 462291"/>
              <a:gd name="connsiteX3" fmla="*/ 261789 w 383320"/>
              <a:gd name="connsiteY3" fmla="*/ 36575 h 462291"/>
              <a:gd name="connsiteX4" fmla="*/ 261789 w 383320"/>
              <a:gd name="connsiteY4" fmla="*/ 54862 h 462291"/>
              <a:gd name="connsiteX5" fmla="*/ 278923 w 383320"/>
              <a:gd name="connsiteY5" fmla="*/ 91437 h 462291"/>
              <a:gd name="connsiteX6" fmla="*/ 296057 w 383320"/>
              <a:gd name="connsiteY6" fmla="*/ 128012 h 462291"/>
              <a:gd name="connsiteX7" fmla="*/ 296057 w 383320"/>
              <a:gd name="connsiteY7" fmla="*/ 164586 h 462291"/>
              <a:gd name="connsiteX8" fmla="*/ 313190 w 383320"/>
              <a:gd name="connsiteY8" fmla="*/ 219448 h 462291"/>
              <a:gd name="connsiteX9" fmla="*/ 330324 w 383320"/>
              <a:gd name="connsiteY9" fmla="*/ 310885 h 462291"/>
              <a:gd name="connsiteX10" fmla="*/ 347457 w 383320"/>
              <a:gd name="connsiteY10" fmla="*/ 402322 h 462291"/>
              <a:gd name="connsiteX11" fmla="*/ 381725 w 383320"/>
              <a:gd name="connsiteY11" fmla="*/ 457184 h 462291"/>
              <a:gd name="connsiteX12" fmla="*/ 383320 w 383320"/>
              <a:gd name="connsiteY12" fmla="*/ 462291 h 462291"/>
              <a:gd name="connsiteX13" fmla="*/ 0 w 383320"/>
              <a:gd name="connsiteY13" fmla="*/ 462291 h 462291"/>
              <a:gd name="connsiteX14" fmla="*/ 21919 w 383320"/>
              <a:gd name="connsiteY14" fmla="*/ 438896 h 462291"/>
              <a:gd name="connsiteX15" fmla="*/ 56186 w 383320"/>
              <a:gd name="connsiteY15" fmla="*/ 402322 h 462291"/>
              <a:gd name="connsiteX16" fmla="*/ 73319 w 383320"/>
              <a:gd name="connsiteY16" fmla="*/ 365747 h 462291"/>
              <a:gd name="connsiteX17" fmla="*/ 90453 w 383320"/>
              <a:gd name="connsiteY17" fmla="*/ 310885 h 462291"/>
              <a:gd name="connsiteX18" fmla="*/ 107587 w 383320"/>
              <a:gd name="connsiteY18" fmla="*/ 237736 h 462291"/>
              <a:gd name="connsiteX19" fmla="*/ 124720 w 383320"/>
              <a:gd name="connsiteY19" fmla="*/ 164586 h 462291"/>
              <a:gd name="connsiteX20" fmla="*/ 124720 w 383320"/>
              <a:gd name="connsiteY20" fmla="*/ 128012 h 462291"/>
              <a:gd name="connsiteX21" fmla="*/ 141854 w 383320"/>
              <a:gd name="connsiteY21" fmla="*/ 91437 h 462291"/>
              <a:gd name="connsiteX22" fmla="*/ 141854 w 383320"/>
              <a:gd name="connsiteY22" fmla="*/ 73150 h 462291"/>
              <a:gd name="connsiteX23" fmla="*/ 158988 w 383320"/>
              <a:gd name="connsiteY23" fmla="*/ 36575 h 462291"/>
              <a:gd name="connsiteX24" fmla="*/ 176121 w 383320"/>
              <a:gd name="connsiteY24" fmla="*/ 18288 h 462291"/>
              <a:gd name="connsiteX25" fmla="*/ 193255 w 383320"/>
              <a:gd name="connsiteY25" fmla="*/ 18288 h 462291"/>
              <a:gd name="connsiteX26" fmla="*/ 210389 w 383320"/>
              <a:gd name="connsiteY26" fmla="*/ 0 h 462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383320" h="462291">
                <a:moveTo>
                  <a:pt x="210389" y="0"/>
                </a:moveTo>
                <a:lnTo>
                  <a:pt x="227522" y="18288"/>
                </a:lnTo>
                <a:lnTo>
                  <a:pt x="244656" y="18288"/>
                </a:lnTo>
                <a:lnTo>
                  <a:pt x="261789" y="36575"/>
                </a:lnTo>
                <a:lnTo>
                  <a:pt x="261789" y="54862"/>
                </a:lnTo>
                <a:lnTo>
                  <a:pt x="278923" y="91437"/>
                </a:lnTo>
                <a:lnTo>
                  <a:pt x="296057" y="128012"/>
                </a:lnTo>
                <a:lnTo>
                  <a:pt x="296057" y="164586"/>
                </a:lnTo>
                <a:lnTo>
                  <a:pt x="313190" y="219448"/>
                </a:lnTo>
                <a:lnTo>
                  <a:pt x="330324" y="310885"/>
                </a:lnTo>
                <a:lnTo>
                  <a:pt x="347457" y="402322"/>
                </a:lnTo>
                <a:lnTo>
                  <a:pt x="381725" y="457184"/>
                </a:lnTo>
                <a:lnTo>
                  <a:pt x="383320" y="462291"/>
                </a:lnTo>
                <a:lnTo>
                  <a:pt x="0" y="462291"/>
                </a:lnTo>
                <a:lnTo>
                  <a:pt x="21919" y="438896"/>
                </a:lnTo>
                <a:lnTo>
                  <a:pt x="56186" y="402322"/>
                </a:lnTo>
                <a:lnTo>
                  <a:pt x="73319" y="365747"/>
                </a:lnTo>
                <a:lnTo>
                  <a:pt x="90453" y="310885"/>
                </a:lnTo>
                <a:lnTo>
                  <a:pt x="107587" y="237736"/>
                </a:lnTo>
                <a:lnTo>
                  <a:pt x="124720" y="164586"/>
                </a:lnTo>
                <a:lnTo>
                  <a:pt x="124720" y="128012"/>
                </a:lnTo>
                <a:lnTo>
                  <a:pt x="141854" y="91437"/>
                </a:lnTo>
                <a:lnTo>
                  <a:pt x="141854" y="73150"/>
                </a:lnTo>
                <a:lnTo>
                  <a:pt x="158988" y="36575"/>
                </a:lnTo>
                <a:lnTo>
                  <a:pt x="176121" y="18288"/>
                </a:lnTo>
                <a:lnTo>
                  <a:pt x="193255" y="18288"/>
                </a:lnTo>
                <a:lnTo>
                  <a:pt x="21038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7218500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2300"/>
                            </p:stCondLst>
                            <p:childTnLst>
                              <p:par>
                                <p:cTn id="1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" dur="10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3800"/>
                            </p:stCondLst>
                            <p:childTnLst>
                              <p:par>
                                <p:cTn id="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5300"/>
                            </p:stCondLst>
                            <p:childTnLst>
                              <p:par>
                                <p:cTn id="2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2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7600"/>
                            </p:stCondLst>
                            <p:childTnLst>
                              <p:par>
                                <p:cTn id="2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9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0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25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>
                            <p:stCondLst>
                              <p:cond delay="4000"/>
                            </p:stCondLst>
                            <p:childTnLst>
                              <p:par>
                                <p:cTn id="4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6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>
                            <p:stCondLst>
                              <p:cond delay="5500"/>
                            </p:stCondLst>
                            <p:childTnLst>
                              <p:par>
                                <p:cTn id="4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0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7000"/>
                            </p:stCondLst>
                            <p:childTnLst>
                              <p:par>
                                <p:cTn id="5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4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>
                            <p:stCondLst>
                              <p:cond delay="8500"/>
                            </p:stCondLst>
                            <p:childTnLst>
                              <p:par>
                                <p:cTn id="5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8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0000"/>
                            </p:stCondLst>
                            <p:childTnLst>
                              <p:par>
                                <p:cTn id="6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2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5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6" fill="hold">
                            <p:stCondLst>
                              <p:cond delay="12300"/>
                            </p:stCondLst>
                            <p:childTnLst>
                              <p:par>
                                <p:cTn id="6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13300"/>
                            </p:stCondLst>
                            <p:childTnLst>
                              <p:par>
                                <p:cTn id="71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3" dur="10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22" presetClass="entr" presetSubtype="4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9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0" fill="hold">
                      <p:stCondLst>
                        <p:cond delay="indefinite"/>
                      </p:stCondLst>
                      <p:childTnLst>
                        <p:par>
                          <p:cTn id="81" fill="hold">
                            <p:stCondLst>
                              <p:cond delay="0"/>
                            </p:stCondLst>
                            <p:childTnLst>
                              <p:par>
                                <p:cTn id="8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4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5" fill="hold">
                            <p:stCondLst>
                              <p:cond delay="1000"/>
                            </p:stCondLst>
                            <p:childTnLst>
                              <p:par>
                                <p:cTn id="8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8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1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22" presetClass="entr" presetSubtype="4" fill="hold" grpId="0" nodeType="withEffect">
                                  <p:stCondLst>
                                    <p:cond delay="180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94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9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0" fill="hold">
                            <p:stCondLst>
                              <p:cond delay="1000"/>
                            </p:stCondLst>
                            <p:childTnLst>
                              <p:par>
                                <p:cTn id="10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3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6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3300"/>
                            </p:stCondLst>
                            <p:childTnLst>
                              <p:par>
                                <p:cTn id="10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0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4800"/>
                            </p:stCondLst>
                            <p:childTnLst>
                              <p:par>
                                <p:cTn id="11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4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5" fill="hold">
                            <p:stCondLst>
                              <p:cond delay="6300"/>
                            </p:stCondLst>
                            <p:childTnLst>
                              <p:par>
                                <p:cTn id="11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8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1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8600"/>
                            </p:stCondLst>
                            <p:childTnLst>
                              <p:par>
                                <p:cTn id="12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5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6" fill="hold">
                      <p:stCondLst>
                        <p:cond delay="indefinite"/>
                      </p:stCondLst>
                      <p:childTnLst>
                        <p:par>
                          <p:cTn id="127" fill="hold">
                            <p:stCondLst>
                              <p:cond delay="0"/>
                            </p:stCondLst>
                            <p:childTnLst>
                              <p:par>
                                <p:cTn id="12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0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1000"/>
                            </p:stCondLst>
                            <p:childTnLst>
                              <p:par>
                                <p:cTn id="13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4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2500"/>
                            </p:stCondLst>
                            <p:childTnLst>
                              <p:par>
                                <p:cTn id="13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8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4000"/>
                            </p:stCondLst>
                            <p:childTnLst>
                              <p:par>
                                <p:cTn id="14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2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7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8" fill="hold">
                            <p:stCondLst>
                              <p:cond delay="1000"/>
                            </p:stCondLst>
                            <p:childTnLst>
                              <p:par>
                                <p:cTn id="14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1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2500"/>
                            </p:stCondLst>
                            <p:childTnLst>
                              <p:par>
                                <p:cTn id="15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5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  <p:bldP spid="39" grpId="0" animBg="1"/>
      <p:bldP spid="40" grpId="0" animBg="1"/>
      <p:bldP spid="41" grpId="0" animBg="1"/>
      <p:bldP spid="42" grpId="0" animBg="1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9" grpId="0" animBg="1"/>
      <p:bldP spid="61" grpId="0" animBg="1"/>
      <p:bldP spid="62" grpId="0" animBg="1"/>
      <p:bldP spid="63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3" grpId="0" animBg="1"/>
      <p:bldP spid="84" grpId="0" animBg="1"/>
      <p:bldP spid="85" grpId="0" animBg="1"/>
      <p:bldP spid="86" grpId="0" animBg="1"/>
      <p:bldP spid="87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Freeform 314">
            <a:extLst>
              <a:ext uri="{FF2B5EF4-FFF2-40B4-BE49-F238E27FC236}">
                <a16:creationId xmlns:a16="http://schemas.microsoft.com/office/drawing/2014/main" xmlns="" id="{CA32F81F-A79D-4C10-AF09-58A50E752213}"/>
              </a:ext>
            </a:extLst>
          </p:cNvPr>
          <p:cNvSpPr>
            <a:spLocks/>
          </p:cNvSpPr>
          <p:nvPr/>
        </p:nvSpPr>
        <p:spPr bwMode="auto">
          <a:xfrm>
            <a:off x="2600198" y="4550919"/>
            <a:ext cx="756944" cy="575466"/>
          </a:xfrm>
          <a:custGeom>
            <a:avLst/>
            <a:gdLst>
              <a:gd name="T0" fmla="*/ 148 w 200"/>
              <a:gd name="T1" fmla="*/ 72 h 116"/>
              <a:gd name="T2" fmla="*/ 124 w 200"/>
              <a:gd name="T3" fmla="*/ 80 h 116"/>
              <a:gd name="T4" fmla="*/ 100 w 200"/>
              <a:gd name="T5" fmla="*/ 92 h 116"/>
              <a:gd name="T6" fmla="*/ 52 w 200"/>
              <a:gd name="T7" fmla="*/ 104 h 116"/>
              <a:gd name="T8" fmla="*/ 40 w 200"/>
              <a:gd name="T9" fmla="*/ 108 h 116"/>
              <a:gd name="T10" fmla="*/ 32 w 200"/>
              <a:gd name="T11" fmla="*/ 112 h 116"/>
              <a:gd name="T12" fmla="*/ 24 w 200"/>
              <a:gd name="T13" fmla="*/ 116 h 116"/>
              <a:gd name="T14" fmla="*/ 16 w 200"/>
              <a:gd name="T15" fmla="*/ 116 h 116"/>
              <a:gd name="T16" fmla="*/ 8 w 200"/>
              <a:gd name="T17" fmla="*/ 116 h 116"/>
              <a:gd name="T18" fmla="*/ 4 w 200"/>
              <a:gd name="T19" fmla="*/ 116 h 116"/>
              <a:gd name="T20" fmla="*/ 4 w 200"/>
              <a:gd name="T21" fmla="*/ 116 h 116"/>
              <a:gd name="T22" fmla="*/ 0 w 200"/>
              <a:gd name="T23" fmla="*/ 112 h 116"/>
              <a:gd name="T24" fmla="*/ 0 w 200"/>
              <a:gd name="T25" fmla="*/ 108 h 116"/>
              <a:gd name="T26" fmla="*/ 0 w 200"/>
              <a:gd name="T27" fmla="*/ 108 h 116"/>
              <a:gd name="T28" fmla="*/ 4 w 200"/>
              <a:gd name="T29" fmla="*/ 104 h 116"/>
              <a:gd name="T30" fmla="*/ 8 w 200"/>
              <a:gd name="T31" fmla="*/ 100 h 116"/>
              <a:gd name="T32" fmla="*/ 12 w 200"/>
              <a:gd name="T33" fmla="*/ 96 h 116"/>
              <a:gd name="T34" fmla="*/ 20 w 200"/>
              <a:gd name="T35" fmla="*/ 88 h 116"/>
              <a:gd name="T36" fmla="*/ 32 w 200"/>
              <a:gd name="T37" fmla="*/ 84 h 116"/>
              <a:gd name="T38" fmla="*/ 40 w 200"/>
              <a:gd name="T39" fmla="*/ 80 h 116"/>
              <a:gd name="T40" fmla="*/ 52 w 200"/>
              <a:gd name="T41" fmla="*/ 72 h 116"/>
              <a:gd name="T42" fmla="*/ 64 w 200"/>
              <a:gd name="T43" fmla="*/ 68 h 116"/>
              <a:gd name="T44" fmla="*/ 80 w 200"/>
              <a:gd name="T45" fmla="*/ 56 h 116"/>
              <a:gd name="T46" fmla="*/ 96 w 200"/>
              <a:gd name="T47" fmla="*/ 48 h 116"/>
              <a:gd name="T48" fmla="*/ 108 w 200"/>
              <a:gd name="T49" fmla="*/ 40 h 116"/>
              <a:gd name="T50" fmla="*/ 116 w 200"/>
              <a:gd name="T51" fmla="*/ 32 h 116"/>
              <a:gd name="T52" fmla="*/ 120 w 200"/>
              <a:gd name="T53" fmla="*/ 24 h 116"/>
              <a:gd name="T54" fmla="*/ 124 w 200"/>
              <a:gd name="T55" fmla="*/ 20 h 116"/>
              <a:gd name="T56" fmla="*/ 124 w 200"/>
              <a:gd name="T57" fmla="*/ 12 h 116"/>
              <a:gd name="T58" fmla="*/ 124 w 200"/>
              <a:gd name="T59" fmla="*/ 4 h 116"/>
              <a:gd name="T60" fmla="*/ 124 w 200"/>
              <a:gd name="T61" fmla="*/ 0 h 116"/>
              <a:gd name="T62" fmla="*/ 128 w 200"/>
              <a:gd name="T63" fmla="*/ 0 h 116"/>
              <a:gd name="T64" fmla="*/ 136 w 200"/>
              <a:gd name="T65" fmla="*/ 0 h 116"/>
              <a:gd name="T66" fmla="*/ 144 w 200"/>
              <a:gd name="T67" fmla="*/ 0 h 116"/>
              <a:gd name="T68" fmla="*/ 156 w 200"/>
              <a:gd name="T69" fmla="*/ 0 h 116"/>
              <a:gd name="T70" fmla="*/ 164 w 200"/>
              <a:gd name="T71" fmla="*/ 4 h 116"/>
              <a:gd name="T72" fmla="*/ 176 w 200"/>
              <a:gd name="T73" fmla="*/ 12 h 116"/>
              <a:gd name="T74" fmla="*/ 188 w 200"/>
              <a:gd name="T75" fmla="*/ 20 h 116"/>
              <a:gd name="T76" fmla="*/ 192 w 200"/>
              <a:gd name="T77" fmla="*/ 28 h 116"/>
              <a:gd name="T78" fmla="*/ 200 w 200"/>
              <a:gd name="T79" fmla="*/ 32 h 116"/>
              <a:gd name="T80" fmla="*/ 200 w 200"/>
              <a:gd name="T81" fmla="*/ 40 h 116"/>
              <a:gd name="T82" fmla="*/ 200 w 200"/>
              <a:gd name="T83" fmla="*/ 40 h 116"/>
              <a:gd name="T84" fmla="*/ 196 w 200"/>
              <a:gd name="T85" fmla="*/ 44 h 116"/>
              <a:gd name="T86" fmla="*/ 192 w 200"/>
              <a:gd name="T87" fmla="*/ 48 h 116"/>
              <a:gd name="T88" fmla="*/ 188 w 200"/>
              <a:gd name="T89" fmla="*/ 52 h 116"/>
              <a:gd name="T90" fmla="*/ 180 w 200"/>
              <a:gd name="T91" fmla="*/ 56 h 116"/>
              <a:gd name="T92" fmla="*/ 172 w 200"/>
              <a:gd name="T93" fmla="*/ 60 h 116"/>
              <a:gd name="T94" fmla="*/ 160 w 200"/>
              <a:gd name="T95" fmla="*/ 68 h 116"/>
              <a:gd name="T96" fmla="*/ 148 w 200"/>
              <a:gd name="T97" fmla="*/ 72 h 116"/>
              <a:gd name="T98" fmla="*/ 148 w 200"/>
              <a:gd name="T99" fmla="*/ 72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00" h="116">
                <a:moveTo>
                  <a:pt x="148" y="72"/>
                </a:moveTo>
                <a:lnTo>
                  <a:pt x="124" y="80"/>
                </a:lnTo>
                <a:lnTo>
                  <a:pt x="100" y="92"/>
                </a:lnTo>
                <a:lnTo>
                  <a:pt x="52" y="104"/>
                </a:lnTo>
                <a:lnTo>
                  <a:pt x="40" y="108"/>
                </a:lnTo>
                <a:lnTo>
                  <a:pt x="32" y="112"/>
                </a:lnTo>
                <a:lnTo>
                  <a:pt x="24" y="116"/>
                </a:lnTo>
                <a:lnTo>
                  <a:pt x="16" y="116"/>
                </a:lnTo>
                <a:lnTo>
                  <a:pt x="8" y="116"/>
                </a:lnTo>
                <a:lnTo>
                  <a:pt x="4" y="116"/>
                </a:lnTo>
                <a:lnTo>
                  <a:pt x="4" y="116"/>
                </a:lnTo>
                <a:lnTo>
                  <a:pt x="0" y="112"/>
                </a:lnTo>
                <a:lnTo>
                  <a:pt x="0" y="108"/>
                </a:lnTo>
                <a:lnTo>
                  <a:pt x="0" y="108"/>
                </a:lnTo>
                <a:lnTo>
                  <a:pt x="4" y="104"/>
                </a:lnTo>
                <a:lnTo>
                  <a:pt x="8" y="100"/>
                </a:lnTo>
                <a:lnTo>
                  <a:pt x="12" y="96"/>
                </a:lnTo>
                <a:lnTo>
                  <a:pt x="20" y="88"/>
                </a:lnTo>
                <a:lnTo>
                  <a:pt x="32" y="84"/>
                </a:lnTo>
                <a:lnTo>
                  <a:pt x="40" y="80"/>
                </a:lnTo>
                <a:lnTo>
                  <a:pt x="52" y="72"/>
                </a:lnTo>
                <a:lnTo>
                  <a:pt x="64" y="68"/>
                </a:lnTo>
                <a:lnTo>
                  <a:pt x="80" y="56"/>
                </a:lnTo>
                <a:lnTo>
                  <a:pt x="96" y="48"/>
                </a:lnTo>
                <a:lnTo>
                  <a:pt x="108" y="40"/>
                </a:lnTo>
                <a:lnTo>
                  <a:pt x="116" y="32"/>
                </a:lnTo>
                <a:lnTo>
                  <a:pt x="120" y="24"/>
                </a:lnTo>
                <a:lnTo>
                  <a:pt x="124" y="20"/>
                </a:lnTo>
                <a:lnTo>
                  <a:pt x="124" y="12"/>
                </a:lnTo>
                <a:lnTo>
                  <a:pt x="124" y="4"/>
                </a:lnTo>
                <a:lnTo>
                  <a:pt x="124" y="0"/>
                </a:lnTo>
                <a:lnTo>
                  <a:pt x="128" y="0"/>
                </a:lnTo>
                <a:lnTo>
                  <a:pt x="136" y="0"/>
                </a:lnTo>
                <a:lnTo>
                  <a:pt x="144" y="0"/>
                </a:lnTo>
                <a:lnTo>
                  <a:pt x="156" y="0"/>
                </a:lnTo>
                <a:lnTo>
                  <a:pt x="164" y="4"/>
                </a:lnTo>
                <a:lnTo>
                  <a:pt x="176" y="12"/>
                </a:lnTo>
                <a:lnTo>
                  <a:pt x="188" y="20"/>
                </a:lnTo>
                <a:lnTo>
                  <a:pt x="192" y="28"/>
                </a:lnTo>
                <a:lnTo>
                  <a:pt x="200" y="32"/>
                </a:lnTo>
                <a:lnTo>
                  <a:pt x="200" y="40"/>
                </a:lnTo>
                <a:lnTo>
                  <a:pt x="200" y="40"/>
                </a:lnTo>
                <a:lnTo>
                  <a:pt x="196" y="44"/>
                </a:lnTo>
                <a:lnTo>
                  <a:pt x="192" y="48"/>
                </a:lnTo>
                <a:lnTo>
                  <a:pt x="188" y="52"/>
                </a:lnTo>
                <a:lnTo>
                  <a:pt x="180" y="56"/>
                </a:lnTo>
                <a:lnTo>
                  <a:pt x="172" y="60"/>
                </a:lnTo>
                <a:lnTo>
                  <a:pt x="160" y="68"/>
                </a:lnTo>
                <a:lnTo>
                  <a:pt x="148" y="72"/>
                </a:lnTo>
                <a:lnTo>
                  <a:pt x="148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4" name="Freeform 315">
            <a:extLst>
              <a:ext uri="{FF2B5EF4-FFF2-40B4-BE49-F238E27FC236}">
                <a16:creationId xmlns:a16="http://schemas.microsoft.com/office/drawing/2014/main" xmlns="" id="{F28BB9FD-EDE8-47F3-9978-B57A078FCC83}"/>
              </a:ext>
            </a:extLst>
          </p:cNvPr>
          <p:cNvSpPr>
            <a:spLocks/>
          </p:cNvSpPr>
          <p:nvPr/>
        </p:nvSpPr>
        <p:spPr bwMode="auto">
          <a:xfrm>
            <a:off x="2478803" y="5027167"/>
            <a:ext cx="817500" cy="535779"/>
          </a:xfrm>
          <a:custGeom>
            <a:avLst/>
            <a:gdLst>
              <a:gd name="T0" fmla="*/ 0 w 216"/>
              <a:gd name="T1" fmla="*/ 0 h 108"/>
              <a:gd name="T2" fmla="*/ 20 w 216"/>
              <a:gd name="T3" fmla="*/ 4 h 108"/>
              <a:gd name="T4" fmla="*/ 36 w 216"/>
              <a:gd name="T5" fmla="*/ 8 h 108"/>
              <a:gd name="T6" fmla="*/ 52 w 216"/>
              <a:gd name="T7" fmla="*/ 12 h 108"/>
              <a:gd name="T8" fmla="*/ 68 w 216"/>
              <a:gd name="T9" fmla="*/ 12 h 108"/>
              <a:gd name="T10" fmla="*/ 92 w 216"/>
              <a:gd name="T11" fmla="*/ 20 h 108"/>
              <a:gd name="T12" fmla="*/ 116 w 216"/>
              <a:gd name="T13" fmla="*/ 24 h 108"/>
              <a:gd name="T14" fmla="*/ 140 w 216"/>
              <a:gd name="T15" fmla="*/ 32 h 108"/>
              <a:gd name="T16" fmla="*/ 156 w 216"/>
              <a:gd name="T17" fmla="*/ 40 h 108"/>
              <a:gd name="T18" fmla="*/ 172 w 216"/>
              <a:gd name="T19" fmla="*/ 44 h 108"/>
              <a:gd name="T20" fmla="*/ 188 w 216"/>
              <a:gd name="T21" fmla="*/ 52 h 108"/>
              <a:gd name="T22" fmla="*/ 196 w 216"/>
              <a:gd name="T23" fmla="*/ 60 h 108"/>
              <a:gd name="T24" fmla="*/ 204 w 216"/>
              <a:gd name="T25" fmla="*/ 68 h 108"/>
              <a:gd name="T26" fmla="*/ 212 w 216"/>
              <a:gd name="T27" fmla="*/ 76 h 108"/>
              <a:gd name="T28" fmla="*/ 216 w 216"/>
              <a:gd name="T29" fmla="*/ 84 h 108"/>
              <a:gd name="T30" fmla="*/ 216 w 216"/>
              <a:gd name="T31" fmla="*/ 92 h 108"/>
              <a:gd name="T32" fmla="*/ 216 w 216"/>
              <a:gd name="T33" fmla="*/ 100 h 108"/>
              <a:gd name="T34" fmla="*/ 212 w 216"/>
              <a:gd name="T35" fmla="*/ 104 h 108"/>
              <a:gd name="T36" fmla="*/ 204 w 216"/>
              <a:gd name="T37" fmla="*/ 108 h 108"/>
              <a:gd name="T38" fmla="*/ 204 w 216"/>
              <a:gd name="T39" fmla="*/ 108 h 108"/>
              <a:gd name="T40" fmla="*/ 200 w 216"/>
              <a:gd name="T41" fmla="*/ 108 h 108"/>
              <a:gd name="T42" fmla="*/ 196 w 216"/>
              <a:gd name="T43" fmla="*/ 108 h 108"/>
              <a:gd name="T44" fmla="*/ 188 w 216"/>
              <a:gd name="T45" fmla="*/ 104 h 108"/>
              <a:gd name="T46" fmla="*/ 180 w 216"/>
              <a:gd name="T47" fmla="*/ 100 h 108"/>
              <a:gd name="T48" fmla="*/ 172 w 216"/>
              <a:gd name="T49" fmla="*/ 96 h 108"/>
              <a:gd name="T50" fmla="*/ 160 w 216"/>
              <a:gd name="T51" fmla="*/ 92 h 108"/>
              <a:gd name="T52" fmla="*/ 148 w 216"/>
              <a:gd name="T53" fmla="*/ 88 h 108"/>
              <a:gd name="T54" fmla="*/ 136 w 216"/>
              <a:gd name="T55" fmla="*/ 84 h 108"/>
              <a:gd name="T56" fmla="*/ 120 w 216"/>
              <a:gd name="T57" fmla="*/ 76 h 108"/>
              <a:gd name="T58" fmla="*/ 104 w 216"/>
              <a:gd name="T59" fmla="*/ 68 h 108"/>
              <a:gd name="T60" fmla="*/ 84 w 216"/>
              <a:gd name="T61" fmla="*/ 60 h 108"/>
              <a:gd name="T62" fmla="*/ 64 w 216"/>
              <a:gd name="T63" fmla="*/ 48 h 108"/>
              <a:gd name="T64" fmla="*/ 44 w 216"/>
              <a:gd name="T65" fmla="*/ 40 h 108"/>
              <a:gd name="T66" fmla="*/ 24 w 216"/>
              <a:gd name="T67" fmla="*/ 28 h 108"/>
              <a:gd name="T68" fmla="*/ 0 w 216"/>
              <a:gd name="T69" fmla="*/ 16 h 108"/>
              <a:gd name="T70" fmla="*/ 0 w 216"/>
              <a:gd name="T71" fmla="*/ 0 h 108"/>
              <a:gd name="T72" fmla="*/ 0 w 216"/>
              <a:gd name="T73" fmla="*/ 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16" h="108">
                <a:moveTo>
                  <a:pt x="0" y="0"/>
                </a:moveTo>
                <a:lnTo>
                  <a:pt x="20" y="4"/>
                </a:lnTo>
                <a:lnTo>
                  <a:pt x="36" y="8"/>
                </a:lnTo>
                <a:lnTo>
                  <a:pt x="52" y="12"/>
                </a:lnTo>
                <a:lnTo>
                  <a:pt x="68" y="12"/>
                </a:lnTo>
                <a:lnTo>
                  <a:pt x="92" y="20"/>
                </a:lnTo>
                <a:lnTo>
                  <a:pt x="116" y="24"/>
                </a:lnTo>
                <a:lnTo>
                  <a:pt x="140" y="32"/>
                </a:lnTo>
                <a:lnTo>
                  <a:pt x="156" y="40"/>
                </a:lnTo>
                <a:lnTo>
                  <a:pt x="172" y="44"/>
                </a:lnTo>
                <a:lnTo>
                  <a:pt x="188" y="52"/>
                </a:lnTo>
                <a:lnTo>
                  <a:pt x="196" y="60"/>
                </a:lnTo>
                <a:lnTo>
                  <a:pt x="204" y="68"/>
                </a:lnTo>
                <a:lnTo>
                  <a:pt x="212" y="76"/>
                </a:lnTo>
                <a:lnTo>
                  <a:pt x="216" y="84"/>
                </a:lnTo>
                <a:lnTo>
                  <a:pt x="216" y="92"/>
                </a:lnTo>
                <a:lnTo>
                  <a:pt x="216" y="100"/>
                </a:lnTo>
                <a:lnTo>
                  <a:pt x="212" y="104"/>
                </a:lnTo>
                <a:lnTo>
                  <a:pt x="204" y="108"/>
                </a:lnTo>
                <a:lnTo>
                  <a:pt x="204" y="108"/>
                </a:lnTo>
                <a:lnTo>
                  <a:pt x="200" y="108"/>
                </a:lnTo>
                <a:lnTo>
                  <a:pt x="196" y="108"/>
                </a:lnTo>
                <a:lnTo>
                  <a:pt x="188" y="104"/>
                </a:lnTo>
                <a:lnTo>
                  <a:pt x="180" y="100"/>
                </a:lnTo>
                <a:lnTo>
                  <a:pt x="172" y="96"/>
                </a:lnTo>
                <a:lnTo>
                  <a:pt x="160" y="92"/>
                </a:lnTo>
                <a:lnTo>
                  <a:pt x="148" y="88"/>
                </a:lnTo>
                <a:lnTo>
                  <a:pt x="136" y="84"/>
                </a:lnTo>
                <a:lnTo>
                  <a:pt x="120" y="76"/>
                </a:lnTo>
                <a:lnTo>
                  <a:pt x="104" y="68"/>
                </a:lnTo>
                <a:lnTo>
                  <a:pt x="84" y="60"/>
                </a:lnTo>
                <a:lnTo>
                  <a:pt x="64" y="48"/>
                </a:lnTo>
                <a:lnTo>
                  <a:pt x="44" y="40"/>
                </a:lnTo>
                <a:lnTo>
                  <a:pt x="24" y="28"/>
                </a:lnTo>
                <a:lnTo>
                  <a:pt x="0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5" name="Freeform 316">
            <a:extLst>
              <a:ext uri="{FF2B5EF4-FFF2-40B4-BE49-F238E27FC236}">
                <a16:creationId xmlns:a16="http://schemas.microsoft.com/office/drawing/2014/main" xmlns="" id="{0EFDF92F-8963-4674-A027-36F62E1B4090}"/>
              </a:ext>
            </a:extLst>
          </p:cNvPr>
          <p:cNvSpPr>
            <a:spLocks/>
          </p:cNvSpPr>
          <p:nvPr/>
        </p:nvSpPr>
        <p:spPr bwMode="auto">
          <a:xfrm>
            <a:off x="1344876" y="4193733"/>
            <a:ext cx="2270831" cy="2182803"/>
          </a:xfrm>
          <a:custGeom>
            <a:avLst/>
            <a:gdLst>
              <a:gd name="T0" fmla="*/ 348 w 600"/>
              <a:gd name="T1" fmla="*/ 4 h 440"/>
              <a:gd name="T2" fmla="*/ 384 w 600"/>
              <a:gd name="T3" fmla="*/ 20 h 440"/>
              <a:gd name="T4" fmla="*/ 396 w 600"/>
              <a:gd name="T5" fmla="*/ 32 h 440"/>
              <a:gd name="T6" fmla="*/ 392 w 600"/>
              <a:gd name="T7" fmla="*/ 40 h 440"/>
              <a:gd name="T8" fmla="*/ 376 w 600"/>
              <a:gd name="T9" fmla="*/ 48 h 440"/>
              <a:gd name="T10" fmla="*/ 368 w 600"/>
              <a:gd name="T11" fmla="*/ 60 h 440"/>
              <a:gd name="T12" fmla="*/ 356 w 600"/>
              <a:gd name="T13" fmla="*/ 88 h 440"/>
              <a:gd name="T14" fmla="*/ 348 w 600"/>
              <a:gd name="T15" fmla="*/ 124 h 440"/>
              <a:gd name="T16" fmla="*/ 340 w 600"/>
              <a:gd name="T17" fmla="*/ 156 h 440"/>
              <a:gd name="T18" fmla="*/ 340 w 600"/>
              <a:gd name="T19" fmla="*/ 188 h 440"/>
              <a:gd name="T20" fmla="*/ 344 w 600"/>
              <a:gd name="T21" fmla="*/ 240 h 440"/>
              <a:gd name="T22" fmla="*/ 360 w 600"/>
              <a:gd name="T23" fmla="*/ 280 h 440"/>
              <a:gd name="T24" fmla="*/ 388 w 600"/>
              <a:gd name="T25" fmla="*/ 324 h 440"/>
              <a:gd name="T26" fmla="*/ 428 w 600"/>
              <a:gd name="T27" fmla="*/ 352 h 440"/>
              <a:gd name="T28" fmla="*/ 480 w 600"/>
              <a:gd name="T29" fmla="*/ 376 h 440"/>
              <a:gd name="T30" fmla="*/ 516 w 600"/>
              <a:gd name="T31" fmla="*/ 384 h 440"/>
              <a:gd name="T32" fmla="*/ 524 w 600"/>
              <a:gd name="T33" fmla="*/ 384 h 440"/>
              <a:gd name="T34" fmla="*/ 528 w 600"/>
              <a:gd name="T35" fmla="*/ 376 h 440"/>
              <a:gd name="T36" fmla="*/ 536 w 600"/>
              <a:gd name="T37" fmla="*/ 360 h 440"/>
              <a:gd name="T38" fmla="*/ 548 w 600"/>
              <a:gd name="T39" fmla="*/ 332 h 440"/>
              <a:gd name="T40" fmla="*/ 560 w 600"/>
              <a:gd name="T41" fmla="*/ 308 h 440"/>
              <a:gd name="T42" fmla="*/ 568 w 600"/>
              <a:gd name="T43" fmla="*/ 300 h 440"/>
              <a:gd name="T44" fmla="*/ 580 w 600"/>
              <a:gd name="T45" fmla="*/ 300 h 440"/>
              <a:gd name="T46" fmla="*/ 584 w 600"/>
              <a:gd name="T47" fmla="*/ 316 h 440"/>
              <a:gd name="T48" fmla="*/ 584 w 600"/>
              <a:gd name="T49" fmla="*/ 344 h 440"/>
              <a:gd name="T50" fmla="*/ 592 w 600"/>
              <a:gd name="T51" fmla="*/ 400 h 440"/>
              <a:gd name="T52" fmla="*/ 600 w 600"/>
              <a:gd name="T53" fmla="*/ 432 h 440"/>
              <a:gd name="T54" fmla="*/ 584 w 600"/>
              <a:gd name="T55" fmla="*/ 440 h 440"/>
              <a:gd name="T56" fmla="*/ 556 w 600"/>
              <a:gd name="T57" fmla="*/ 440 h 440"/>
              <a:gd name="T58" fmla="*/ 512 w 600"/>
              <a:gd name="T59" fmla="*/ 436 h 440"/>
              <a:gd name="T60" fmla="*/ 456 w 600"/>
              <a:gd name="T61" fmla="*/ 420 h 440"/>
              <a:gd name="T62" fmla="*/ 384 w 600"/>
              <a:gd name="T63" fmla="*/ 384 h 440"/>
              <a:gd name="T64" fmla="*/ 328 w 600"/>
              <a:gd name="T65" fmla="*/ 336 h 440"/>
              <a:gd name="T66" fmla="*/ 300 w 600"/>
              <a:gd name="T67" fmla="*/ 284 h 440"/>
              <a:gd name="T68" fmla="*/ 288 w 600"/>
              <a:gd name="T69" fmla="*/ 228 h 440"/>
              <a:gd name="T70" fmla="*/ 288 w 600"/>
              <a:gd name="T71" fmla="*/ 164 h 440"/>
              <a:gd name="T72" fmla="*/ 296 w 600"/>
              <a:gd name="T73" fmla="*/ 100 h 440"/>
              <a:gd name="T74" fmla="*/ 296 w 600"/>
              <a:gd name="T75" fmla="*/ 72 h 440"/>
              <a:gd name="T76" fmla="*/ 300 w 600"/>
              <a:gd name="T77" fmla="*/ 56 h 440"/>
              <a:gd name="T78" fmla="*/ 300 w 600"/>
              <a:gd name="T79" fmla="*/ 56 h 440"/>
              <a:gd name="T80" fmla="*/ 288 w 600"/>
              <a:gd name="T81" fmla="*/ 56 h 440"/>
              <a:gd name="T82" fmla="*/ 256 w 600"/>
              <a:gd name="T83" fmla="*/ 64 h 440"/>
              <a:gd name="T84" fmla="*/ 188 w 600"/>
              <a:gd name="T85" fmla="*/ 80 h 440"/>
              <a:gd name="T86" fmla="*/ 104 w 600"/>
              <a:gd name="T87" fmla="*/ 96 h 440"/>
              <a:gd name="T88" fmla="*/ 76 w 600"/>
              <a:gd name="T89" fmla="*/ 100 h 440"/>
              <a:gd name="T90" fmla="*/ 56 w 600"/>
              <a:gd name="T91" fmla="*/ 100 h 440"/>
              <a:gd name="T92" fmla="*/ 32 w 600"/>
              <a:gd name="T93" fmla="*/ 92 h 440"/>
              <a:gd name="T94" fmla="*/ 8 w 600"/>
              <a:gd name="T95" fmla="*/ 80 h 440"/>
              <a:gd name="T96" fmla="*/ 4 w 600"/>
              <a:gd name="T97" fmla="*/ 72 h 440"/>
              <a:gd name="T98" fmla="*/ 12 w 600"/>
              <a:gd name="T99" fmla="*/ 64 h 440"/>
              <a:gd name="T100" fmla="*/ 36 w 600"/>
              <a:gd name="T101" fmla="*/ 64 h 440"/>
              <a:gd name="T102" fmla="*/ 92 w 600"/>
              <a:gd name="T103" fmla="*/ 56 h 440"/>
              <a:gd name="T104" fmla="*/ 176 w 600"/>
              <a:gd name="T105" fmla="*/ 48 h 440"/>
              <a:gd name="T106" fmla="*/ 252 w 600"/>
              <a:gd name="T107" fmla="*/ 28 h 440"/>
              <a:gd name="T108" fmla="*/ 280 w 600"/>
              <a:gd name="T109" fmla="*/ 20 h 440"/>
              <a:gd name="T110" fmla="*/ 300 w 600"/>
              <a:gd name="T111" fmla="*/ 12 h 440"/>
              <a:gd name="T112" fmla="*/ 312 w 600"/>
              <a:gd name="T113" fmla="*/ 4 h 440"/>
              <a:gd name="T114" fmla="*/ 328 w 600"/>
              <a:gd name="T115" fmla="*/ 0 h 4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00" h="440">
                <a:moveTo>
                  <a:pt x="328" y="0"/>
                </a:moveTo>
                <a:lnTo>
                  <a:pt x="336" y="4"/>
                </a:lnTo>
                <a:lnTo>
                  <a:pt x="348" y="4"/>
                </a:lnTo>
                <a:lnTo>
                  <a:pt x="360" y="8"/>
                </a:lnTo>
                <a:lnTo>
                  <a:pt x="372" y="16"/>
                </a:lnTo>
                <a:lnTo>
                  <a:pt x="384" y="20"/>
                </a:lnTo>
                <a:lnTo>
                  <a:pt x="388" y="28"/>
                </a:lnTo>
                <a:lnTo>
                  <a:pt x="392" y="28"/>
                </a:lnTo>
                <a:lnTo>
                  <a:pt x="396" y="32"/>
                </a:lnTo>
                <a:lnTo>
                  <a:pt x="396" y="32"/>
                </a:lnTo>
                <a:lnTo>
                  <a:pt x="396" y="36"/>
                </a:lnTo>
                <a:lnTo>
                  <a:pt x="392" y="40"/>
                </a:lnTo>
                <a:lnTo>
                  <a:pt x="388" y="44"/>
                </a:lnTo>
                <a:lnTo>
                  <a:pt x="384" y="48"/>
                </a:lnTo>
                <a:lnTo>
                  <a:pt x="376" y="48"/>
                </a:lnTo>
                <a:lnTo>
                  <a:pt x="372" y="52"/>
                </a:lnTo>
                <a:lnTo>
                  <a:pt x="368" y="56"/>
                </a:lnTo>
                <a:lnTo>
                  <a:pt x="368" y="60"/>
                </a:lnTo>
                <a:lnTo>
                  <a:pt x="364" y="68"/>
                </a:lnTo>
                <a:lnTo>
                  <a:pt x="360" y="76"/>
                </a:lnTo>
                <a:lnTo>
                  <a:pt x="356" y="88"/>
                </a:lnTo>
                <a:lnTo>
                  <a:pt x="352" y="96"/>
                </a:lnTo>
                <a:lnTo>
                  <a:pt x="352" y="112"/>
                </a:lnTo>
                <a:lnTo>
                  <a:pt x="348" y="124"/>
                </a:lnTo>
                <a:lnTo>
                  <a:pt x="344" y="136"/>
                </a:lnTo>
                <a:lnTo>
                  <a:pt x="344" y="148"/>
                </a:lnTo>
                <a:lnTo>
                  <a:pt x="340" y="156"/>
                </a:lnTo>
                <a:lnTo>
                  <a:pt x="340" y="168"/>
                </a:lnTo>
                <a:lnTo>
                  <a:pt x="340" y="176"/>
                </a:lnTo>
                <a:lnTo>
                  <a:pt x="340" y="188"/>
                </a:lnTo>
                <a:lnTo>
                  <a:pt x="340" y="200"/>
                </a:lnTo>
                <a:lnTo>
                  <a:pt x="340" y="212"/>
                </a:lnTo>
                <a:lnTo>
                  <a:pt x="344" y="240"/>
                </a:lnTo>
                <a:lnTo>
                  <a:pt x="348" y="252"/>
                </a:lnTo>
                <a:lnTo>
                  <a:pt x="352" y="268"/>
                </a:lnTo>
                <a:lnTo>
                  <a:pt x="360" y="280"/>
                </a:lnTo>
                <a:lnTo>
                  <a:pt x="368" y="296"/>
                </a:lnTo>
                <a:lnTo>
                  <a:pt x="376" y="312"/>
                </a:lnTo>
                <a:lnTo>
                  <a:pt x="388" y="324"/>
                </a:lnTo>
                <a:lnTo>
                  <a:pt x="400" y="336"/>
                </a:lnTo>
                <a:lnTo>
                  <a:pt x="416" y="344"/>
                </a:lnTo>
                <a:lnTo>
                  <a:pt x="428" y="352"/>
                </a:lnTo>
                <a:lnTo>
                  <a:pt x="444" y="360"/>
                </a:lnTo>
                <a:lnTo>
                  <a:pt x="464" y="368"/>
                </a:lnTo>
                <a:lnTo>
                  <a:pt x="480" y="376"/>
                </a:lnTo>
                <a:lnTo>
                  <a:pt x="496" y="380"/>
                </a:lnTo>
                <a:lnTo>
                  <a:pt x="512" y="380"/>
                </a:lnTo>
                <a:lnTo>
                  <a:pt x="516" y="384"/>
                </a:lnTo>
                <a:lnTo>
                  <a:pt x="520" y="384"/>
                </a:lnTo>
                <a:lnTo>
                  <a:pt x="520" y="384"/>
                </a:lnTo>
                <a:lnTo>
                  <a:pt x="524" y="384"/>
                </a:lnTo>
                <a:lnTo>
                  <a:pt x="524" y="384"/>
                </a:lnTo>
                <a:lnTo>
                  <a:pt x="528" y="380"/>
                </a:lnTo>
                <a:lnTo>
                  <a:pt x="528" y="376"/>
                </a:lnTo>
                <a:lnTo>
                  <a:pt x="532" y="372"/>
                </a:lnTo>
                <a:lnTo>
                  <a:pt x="532" y="368"/>
                </a:lnTo>
                <a:lnTo>
                  <a:pt x="536" y="360"/>
                </a:lnTo>
                <a:lnTo>
                  <a:pt x="540" y="352"/>
                </a:lnTo>
                <a:lnTo>
                  <a:pt x="544" y="340"/>
                </a:lnTo>
                <a:lnTo>
                  <a:pt x="548" y="332"/>
                </a:lnTo>
                <a:lnTo>
                  <a:pt x="552" y="320"/>
                </a:lnTo>
                <a:lnTo>
                  <a:pt x="556" y="316"/>
                </a:lnTo>
                <a:lnTo>
                  <a:pt x="560" y="308"/>
                </a:lnTo>
                <a:lnTo>
                  <a:pt x="560" y="304"/>
                </a:lnTo>
                <a:lnTo>
                  <a:pt x="564" y="300"/>
                </a:lnTo>
                <a:lnTo>
                  <a:pt x="568" y="300"/>
                </a:lnTo>
                <a:lnTo>
                  <a:pt x="572" y="300"/>
                </a:lnTo>
                <a:lnTo>
                  <a:pt x="576" y="300"/>
                </a:lnTo>
                <a:lnTo>
                  <a:pt x="580" y="300"/>
                </a:lnTo>
                <a:lnTo>
                  <a:pt x="580" y="304"/>
                </a:lnTo>
                <a:lnTo>
                  <a:pt x="580" y="308"/>
                </a:lnTo>
                <a:lnTo>
                  <a:pt x="584" y="316"/>
                </a:lnTo>
                <a:lnTo>
                  <a:pt x="584" y="324"/>
                </a:lnTo>
                <a:lnTo>
                  <a:pt x="584" y="332"/>
                </a:lnTo>
                <a:lnTo>
                  <a:pt x="584" y="344"/>
                </a:lnTo>
                <a:lnTo>
                  <a:pt x="584" y="368"/>
                </a:lnTo>
                <a:lnTo>
                  <a:pt x="588" y="384"/>
                </a:lnTo>
                <a:lnTo>
                  <a:pt x="592" y="400"/>
                </a:lnTo>
                <a:lnTo>
                  <a:pt x="596" y="412"/>
                </a:lnTo>
                <a:lnTo>
                  <a:pt x="600" y="424"/>
                </a:lnTo>
                <a:lnTo>
                  <a:pt x="600" y="432"/>
                </a:lnTo>
                <a:lnTo>
                  <a:pt x="600" y="436"/>
                </a:lnTo>
                <a:lnTo>
                  <a:pt x="592" y="440"/>
                </a:lnTo>
                <a:lnTo>
                  <a:pt x="584" y="440"/>
                </a:lnTo>
                <a:lnTo>
                  <a:pt x="576" y="440"/>
                </a:lnTo>
                <a:lnTo>
                  <a:pt x="568" y="440"/>
                </a:lnTo>
                <a:lnTo>
                  <a:pt x="556" y="440"/>
                </a:lnTo>
                <a:lnTo>
                  <a:pt x="540" y="440"/>
                </a:lnTo>
                <a:lnTo>
                  <a:pt x="528" y="436"/>
                </a:lnTo>
                <a:lnTo>
                  <a:pt x="512" y="436"/>
                </a:lnTo>
                <a:lnTo>
                  <a:pt x="492" y="432"/>
                </a:lnTo>
                <a:lnTo>
                  <a:pt x="476" y="428"/>
                </a:lnTo>
                <a:lnTo>
                  <a:pt x="456" y="420"/>
                </a:lnTo>
                <a:lnTo>
                  <a:pt x="432" y="412"/>
                </a:lnTo>
                <a:lnTo>
                  <a:pt x="408" y="400"/>
                </a:lnTo>
                <a:lnTo>
                  <a:pt x="384" y="384"/>
                </a:lnTo>
                <a:lnTo>
                  <a:pt x="364" y="368"/>
                </a:lnTo>
                <a:lnTo>
                  <a:pt x="344" y="352"/>
                </a:lnTo>
                <a:lnTo>
                  <a:pt x="328" y="336"/>
                </a:lnTo>
                <a:lnTo>
                  <a:pt x="316" y="316"/>
                </a:lnTo>
                <a:lnTo>
                  <a:pt x="304" y="300"/>
                </a:lnTo>
                <a:lnTo>
                  <a:pt x="300" y="284"/>
                </a:lnTo>
                <a:lnTo>
                  <a:pt x="296" y="264"/>
                </a:lnTo>
                <a:lnTo>
                  <a:pt x="292" y="244"/>
                </a:lnTo>
                <a:lnTo>
                  <a:pt x="288" y="228"/>
                </a:lnTo>
                <a:lnTo>
                  <a:pt x="288" y="208"/>
                </a:lnTo>
                <a:lnTo>
                  <a:pt x="284" y="188"/>
                </a:lnTo>
                <a:lnTo>
                  <a:pt x="288" y="164"/>
                </a:lnTo>
                <a:lnTo>
                  <a:pt x="288" y="144"/>
                </a:lnTo>
                <a:lnTo>
                  <a:pt x="292" y="124"/>
                </a:lnTo>
                <a:lnTo>
                  <a:pt x="296" y="100"/>
                </a:lnTo>
                <a:lnTo>
                  <a:pt x="296" y="88"/>
                </a:lnTo>
                <a:lnTo>
                  <a:pt x="296" y="80"/>
                </a:lnTo>
                <a:lnTo>
                  <a:pt x="296" y="72"/>
                </a:lnTo>
                <a:lnTo>
                  <a:pt x="300" y="64"/>
                </a:lnTo>
                <a:lnTo>
                  <a:pt x="300" y="60"/>
                </a:lnTo>
                <a:lnTo>
                  <a:pt x="300" y="56"/>
                </a:lnTo>
                <a:lnTo>
                  <a:pt x="300" y="56"/>
                </a:lnTo>
                <a:lnTo>
                  <a:pt x="300" y="56"/>
                </a:lnTo>
                <a:lnTo>
                  <a:pt x="300" y="56"/>
                </a:lnTo>
                <a:lnTo>
                  <a:pt x="296" y="56"/>
                </a:lnTo>
                <a:lnTo>
                  <a:pt x="292" y="56"/>
                </a:lnTo>
                <a:lnTo>
                  <a:pt x="288" y="56"/>
                </a:lnTo>
                <a:lnTo>
                  <a:pt x="280" y="60"/>
                </a:lnTo>
                <a:lnTo>
                  <a:pt x="268" y="60"/>
                </a:lnTo>
                <a:lnTo>
                  <a:pt x="256" y="64"/>
                </a:lnTo>
                <a:lnTo>
                  <a:pt x="244" y="68"/>
                </a:lnTo>
                <a:lnTo>
                  <a:pt x="216" y="76"/>
                </a:lnTo>
                <a:lnTo>
                  <a:pt x="188" y="80"/>
                </a:lnTo>
                <a:lnTo>
                  <a:pt x="132" y="92"/>
                </a:lnTo>
                <a:lnTo>
                  <a:pt x="116" y="92"/>
                </a:lnTo>
                <a:lnTo>
                  <a:pt x="104" y="96"/>
                </a:lnTo>
                <a:lnTo>
                  <a:pt x="92" y="96"/>
                </a:lnTo>
                <a:lnTo>
                  <a:pt x="84" y="96"/>
                </a:lnTo>
                <a:lnTo>
                  <a:pt x="76" y="100"/>
                </a:lnTo>
                <a:lnTo>
                  <a:pt x="68" y="100"/>
                </a:lnTo>
                <a:lnTo>
                  <a:pt x="60" y="100"/>
                </a:lnTo>
                <a:lnTo>
                  <a:pt x="56" y="100"/>
                </a:lnTo>
                <a:lnTo>
                  <a:pt x="48" y="100"/>
                </a:lnTo>
                <a:lnTo>
                  <a:pt x="40" y="96"/>
                </a:lnTo>
                <a:lnTo>
                  <a:pt x="32" y="92"/>
                </a:lnTo>
                <a:lnTo>
                  <a:pt x="20" y="88"/>
                </a:lnTo>
                <a:lnTo>
                  <a:pt x="12" y="84"/>
                </a:lnTo>
                <a:lnTo>
                  <a:pt x="8" y="80"/>
                </a:lnTo>
                <a:lnTo>
                  <a:pt x="4" y="76"/>
                </a:lnTo>
                <a:lnTo>
                  <a:pt x="0" y="72"/>
                </a:lnTo>
                <a:lnTo>
                  <a:pt x="4" y="72"/>
                </a:lnTo>
                <a:lnTo>
                  <a:pt x="4" y="68"/>
                </a:lnTo>
                <a:lnTo>
                  <a:pt x="8" y="68"/>
                </a:lnTo>
                <a:lnTo>
                  <a:pt x="12" y="64"/>
                </a:lnTo>
                <a:lnTo>
                  <a:pt x="20" y="64"/>
                </a:lnTo>
                <a:lnTo>
                  <a:pt x="28" y="64"/>
                </a:lnTo>
                <a:lnTo>
                  <a:pt x="36" y="64"/>
                </a:lnTo>
                <a:lnTo>
                  <a:pt x="44" y="60"/>
                </a:lnTo>
                <a:lnTo>
                  <a:pt x="68" y="60"/>
                </a:lnTo>
                <a:lnTo>
                  <a:pt x="92" y="56"/>
                </a:lnTo>
                <a:lnTo>
                  <a:pt x="120" y="56"/>
                </a:lnTo>
                <a:lnTo>
                  <a:pt x="148" y="48"/>
                </a:lnTo>
                <a:lnTo>
                  <a:pt x="176" y="48"/>
                </a:lnTo>
                <a:lnTo>
                  <a:pt x="204" y="40"/>
                </a:lnTo>
                <a:lnTo>
                  <a:pt x="228" y="36"/>
                </a:lnTo>
                <a:lnTo>
                  <a:pt x="252" y="28"/>
                </a:lnTo>
                <a:lnTo>
                  <a:pt x="264" y="28"/>
                </a:lnTo>
                <a:lnTo>
                  <a:pt x="272" y="24"/>
                </a:lnTo>
                <a:lnTo>
                  <a:pt x="280" y="20"/>
                </a:lnTo>
                <a:lnTo>
                  <a:pt x="288" y="20"/>
                </a:lnTo>
                <a:lnTo>
                  <a:pt x="296" y="16"/>
                </a:lnTo>
                <a:lnTo>
                  <a:pt x="300" y="12"/>
                </a:lnTo>
                <a:lnTo>
                  <a:pt x="304" y="12"/>
                </a:lnTo>
                <a:lnTo>
                  <a:pt x="308" y="8"/>
                </a:lnTo>
                <a:lnTo>
                  <a:pt x="312" y="4"/>
                </a:lnTo>
                <a:lnTo>
                  <a:pt x="316" y="0"/>
                </a:lnTo>
                <a:lnTo>
                  <a:pt x="324" y="0"/>
                </a:lnTo>
                <a:lnTo>
                  <a:pt x="328" y="0"/>
                </a:lnTo>
                <a:lnTo>
                  <a:pt x="328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7" name="Freeform 318">
            <a:extLst>
              <a:ext uri="{FF2B5EF4-FFF2-40B4-BE49-F238E27FC236}">
                <a16:creationId xmlns:a16="http://schemas.microsoft.com/office/drawing/2014/main" xmlns="" id="{43EB8721-F378-4047-8475-B11C0E035C4C}"/>
              </a:ext>
            </a:extLst>
          </p:cNvPr>
          <p:cNvSpPr>
            <a:spLocks/>
          </p:cNvSpPr>
          <p:nvPr/>
        </p:nvSpPr>
        <p:spPr bwMode="auto">
          <a:xfrm>
            <a:off x="5349531" y="3973978"/>
            <a:ext cx="317916" cy="2539989"/>
          </a:xfrm>
          <a:custGeom>
            <a:avLst/>
            <a:gdLst>
              <a:gd name="T0" fmla="*/ 64 w 84"/>
              <a:gd name="T1" fmla="*/ 252 h 512"/>
              <a:gd name="T2" fmla="*/ 64 w 84"/>
              <a:gd name="T3" fmla="*/ 304 h 512"/>
              <a:gd name="T4" fmla="*/ 60 w 84"/>
              <a:gd name="T5" fmla="*/ 356 h 512"/>
              <a:gd name="T6" fmla="*/ 60 w 84"/>
              <a:gd name="T7" fmla="*/ 400 h 512"/>
              <a:gd name="T8" fmla="*/ 60 w 84"/>
              <a:gd name="T9" fmla="*/ 436 h 512"/>
              <a:gd name="T10" fmla="*/ 60 w 84"/>
              <a:gd name="T11" fmla="*/ 468 h 512"/>
              <a:gd name="T12" fmla="*/ 56 w 84"/>
              <a:gd name="T13" fmla="*/ 488 h 512"/>
              <a:gd name="T14" fmla="*/ 52 w 84"/>
              <a:gd name="T15" fmla="*/ 500 h 512"/>
              <a:gd name="T16" fmla="*/ 44 w 84"/>
              <a:gd name="T17" fmla="*/ 508 h 512"/>
              <a:gd name="T18" fmla="*/ 32 w 84"/>
              <a:gd name="T19" fmla="*/ 512 h 512"/>
              <a:gd name="T20" fmla="*/ 20 w 84"/>
              <a:gd name="T21" fmla="*/ 504 h 512"/>
              <a:gd name="T22" fmla="*/ 12 w 84"/>
              <a:gd name="T23" fmla="*/ 484 h 512"/>
              <a:gd name="T24" fmla="*/ 4 w 84"/>
              <a:gd name="T25" fmla="*/ 460 h 512"/>
              <a:gd name="T26" fmla="*/ 0 w 84"/>
              <a:gd name="T27" fmla="*/ 444 h 512"/>
              <a:gd name="T28" fmla="*/ 0 w 84"/>
              <a:gd name="T29" fmla="*/ 440 h 512"/>
              <a:gd name="T30" fmla="*/ 4 w 84"/>
              <a:gd name="T31" fmla="*/ 424 h 512"/>
              <a:gd name="T32" fmla="*/ 4 w 84"/>
              <a:gd name="T33" fmla="*/ 404 h 512"/>
              <a:gd name="T34" fmla="*/ 8 w 84"/>
              <a:gd name="T35" fmla="*/ 376 h 512"/>
              <a:gd name="T36" fmla="*/ 12 w 84"/>
              <a:gd name="T37" fmla="*/ 336 h 512"/>
              <a:gd name="T38" fmla="*/ 16 w 84"/>
              <a:gd name="T39" fmla="*/ 292 h 512"/>
              <a:gd name="T40" fmla="*/ 16 w 84"/>
              <a:gd name="T41" fmla="*/ 236 h 512"/>
              <a:gd name="T42" fmla="*/ 16 w 84"/>
              <a:gd name="T43" fmla="*/ 172 h 512"/>
              <a:gd name="T44" fmla="*/ 16 w 84"/>
              <a:gd name="T45" fmla="*/ 112 h 512"/>
              <a:gd name="T46" fmla="*/ 16 w 84"/>
              <a:gd name="T47" fmla="*/ 68 h 512"/>
              <a:gd name="T48" fmla="*/ 12 w 84"/>
              <a:gd name="T49" fmla="*/ 36 h 512"/>
              <a:gd name="T50" fmla="*/ 8 w 84"/>
              <a:gd name="T51" fmla="*/ 24 h 512"/>
              <a:gd name="T52" fmla="*/ 0 w 84"/>
              <a:gd name="T53" fmla="*/ 16 h 512"/>
              <a:gd name="T54" fmla="*/ 4 w 84"/>
              <a:gd name="T55" fmla="*/ 8 h 512"/>
              <a:gd name="T56" fmla="*/ 16 w 84"/>
              <a:gd name="T57" fmla="*/ 0 h 512"/>
              <a:gd name="T58" fmla="*/ 36 w 84"/>
              <a:gd name="T59" fmla="*/ 4 h 512"/>
              <a:gd name="T60" fmla="*/ 56 w 84"/>
              <a:gd name="T61" fmla="*/ 12 h 512"/>
              <a:gd name="T62" fmla="*/ 72 w 84"/>
              <a:gd name="T63" fmla="*/ 20 h 512"/>
              <a:gd name="T64" fmla="*/ 84 w 84"/>
              <a:gd name="T65" fmla="*/ 28 h 512"/>
              <a:gd name="T66" fmla="*/ 80 w 84"/>
              <a:gd name="T67" fmla="*/ 44 h 512"/>
              <a:gd name="T68" fmla="*/ 76 w 84"/>
              <a:gd name="T69" fmla="*/ 64 h 512"/>
              <a:gd name="T70" fmla="*/ 72 w 84"/>
              <a:gd name="T71" fmla="*/ 88 h 512"/>
              <a:gd name="T72" fmla="*/ 68 w 84"/>
              <a:gd name="T73" fmla="*/ 120 h 512"/>
              <a:gd name="T74" fmla="*/ 68 w 84"/>
              <a:gd name="T75" fmla="*/ 168 h 512"/>
              <a:gd name="T76" fmla="*/ 64 w 84"/>
              <a:gd name="T77" fmla="*/ 196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4" h="512">
                <a:moveTo>
                  <a:pt x="64" y="196"/>
                </a:moveTo>
                <a:lnTo>
                  <a:pt x="64" y="252"/>
                </a:lnTo>
                <a:lnTo>
                  <a:pt x="64" y="280"/>
                </a:lnTo>
                <a:lnTo>
                  <a:pt x="64" y="304"/>
                </a:lnTo>
                <a:lnTo>
                  <a:pt x="64" y="332"/>
                </a:lnTo>
                <a:lnTo>
                  <a:pt x="60" y="356"/>
                </a:lnTo>
                <a:lnTo>
                  <a:pt x="60" y="376"/>
                </a:lnTo>
                <a:lnTo>
                  <a:pt x="60" y="400"/>
                </a:lnTo>
                <a:lnTo>
                  <a:pt x="60" y="420"/>
                </a:lnTo>
                <a:lnTo>
                  <a:pt x="60" y="436"/>
                </a:lnTo>
                <a:lnTo>
                  <a:pt x="60" y="452"/>
                </a:lnTo>
                <a:lnTo>
                  <a:pt x="60" y="468"/>
                </a:lnTo>
                <a:lnTo>
                  <a:pt x="60" y="480"/>
                </a:lnTo>
                <a:lnTo>
                  <a:pt x="56" y="488"/>
                </a:lnTo>
                <a:lnTo>
                  <a:pt x="56" y="496"/>
                </a:lnTo>
                <a:lnTo>
                  <a:pt x="52" y="500"/>
                </a:lnTo>
                <a:lnTo>
                  <a:pt x="48" y="504"/>
                </a:lnTo>
                <a:lnTo>
                  <a:pt x="44" y="508"/>
                </a:lnTo>
                <a:lnTo>
                  <a:pt x="40" y="512"/>
                </a:lnTo>
                <a:lnTo>
                  <a:pt x="32" y="512"/>
                </a:lnTo>
                <a:lnTo>
                  <a:pt x="28" y="508"/>
                </a:lnTo>
                <a:lnTo>
                  <a:pt x="20" y="504"/>
                </a:lnTo>
                <a:lnTo>
                  <a:pt x="16" y="496"/>
                </a:lnTo>
                <a:lnTo>
                  <a:pt x="12" y="484"/>
                </a:lnTo>
                <a:lnTo>
                  <a:pt x="8" y="472"/>
                </a:lnTo>
                <a:lnTo>
                  <a:pt x="4" y="460"/>
                </a:lnTo>
                <a:lnTo>
                  <a:pt x="0" y="452"/>
                </a:lnTo>
                <a:lnTo>
                  <a:pt x="0" y="444"/>
                </a:lnTo>
                <a:lnTo>
                  <a:pt x="0" y="444"/>
                </a:lnTo>
                <a:lnTo>
                  <a:pt x="0" y="440"/>
                </a:lnTo>
                <a:lnTo>
                  <a:pt x="0" y="432"/>
                </a:lnTo>
                <a:lnTo>
                  <a:pt x="4" y="424"/>
                </a:lnTo>
                <a:lnTo>
                  <a:pt x="4" y="416"/>
                </a:lnTo>
                <a:lnTo>
                  <a:pt x="4" y="404"/>
                </a:lnTo>
                <a:lnTo>
                  <a:pt x="8" y="388"/>
                </a:lnTo>
                <a:lnTo>
                  <a:pt x="8" y="376"/>
                </a:lnTo>
                <a:lnTo>
                  <a:pt x="12" y="356"/>
                </a:lnTo>
                <a:lnTo>
                  <a:pt x="12" y="336"/>
                </a:lnTo>
                <a:lnTo>
                  <a:pt x="16" y="316"/>
                </a:lnTo>
                <a:lnTo>
                  <a:pt x="16" y="292"/>
                </a:lnTo>
                <a:lnTo>
                  <a:pt x="16" y="264"/>
                </a:lnTo>
                <a:lnTo>
                  <a:pt x="16" y="236"/>
                </a:lnTo>
                <a:lnTo>
                  <a:pt x="16" y="208"/>
                </a:lnTo>
                <a:lnTo>
                  <a:pt x="16" y="172"/>
                </a:lnTo>
                <a:lnTo>
                  <a:pt x="16" y="140"/>
                </a:lnTo>
                <a:lnTo>
                  <a:pt x="16" y="112"/>
                </a:lnTo>
                <a:lnTo>
                  <a:pt x="16" y="88"/>
                </a:lnTo>
                <a:lnTo>
                  <a:pt x="16" y="68"/>
                </a:lnTo>
                <a:lnTo>
                  <a:pt x="12" y="52"/>
                </a:lnTo>
                <a:lnTo>
                  <a:pt x="12" y="36"/>
                </a:lnTo>
                <a:lnTo>
                  <a:pt x="8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6" y="4"/>
                </a:lnTo>
                <a:lnTo>
                  <a:pt x="52" y="8"/>
                </a:lnTo>
                <a:lnTo>
                  <a:pt x="56" y="12"/>
                </a:lnTo>
                <a:lnTo>
                  <a:pt x="64" y="12"/>
                </a:lnTo>
                <a:lnTo>
                  <a:pt x="72" y="20"/>
                </a:lnTo>
                <a:lnTo>
                  <a:pt x="80" y="24"/>
                </a:lnTo>
                <a:lnTo>
                  <a:pt x="84" y="28"/>
                </a:lnTo>
                <a:lnTo>
                  <a:pt x="84" y="36"/>
                </a:lnTo>
                <a:lnTo>
                  <a:pt x="80" y="44"/>
                </a:lnTo>
                <a:lnTo>
                  <a:pt x="76" y="60"/>
                </a:lnTo>
                <a:lnTo>
                  <a:pt x="76" y="64"/>
                </a:lnTo>
                <a:lnTo>
                  <a:pt x="72" y="76"/>
                </a:lnTo>
                <a:lnTo>
                  <a:pt x="72" y="88"/>
                </a:lnTo>
                <a:lnTo>
                  <a:pt x="68" y="104"/>
                </a:lnTo>
                <a:lnTo>
                  <a:pt x="68" y="120"/>
                </a:lnTo>
                <a:lnTo>
                  <a:pt x="68" y="144"/>
                </a:lnTo>
                <a:lnTo>
                  <a:pt x="68" y="168"/>
                </a:lnTo>
                <a:lnTo>
                  <a:pt x="64" y="196"/>
                </a:lnTo>
                <a:lnTo>
                  <a:pt x="64" y="1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8" name="Freeform 319">
            <a:extLst>
              <a:ext uri="{FF2B5EF4-FFF2-40B4-BE49-F238E27FC236}">
                <a16:creationId xmlns:a16="http://schemas.microsoft.com/office/drawing/2014/main" xmlns="" id="{086A2026-C262-4AF9-A4AC-4B3F71F08D2F}"/>
              </a:ext>
            </a:extLst>
          </p:cNvPr>
          <p:cNvSpPr>
            <a:spLocks/>
          </p:cNvSpPr>
          <p:nvPr/>
        </p:nvSpPr>
        <p:spPr bwMode="auto">
          <a:xfrm>
            <a:off x="4805952" y="4708193"/>
            <a:ext cx="1165693" cy="337342"/>
          </a:xfrm>
          <a:custGeom>
            <a:avLst/>
            <a:gdLst>
              <a:gd name="T0" fmla="*/ 192 w 308"/>
              <a:gd name="T1" fmla="*/ 8 h 68"/>
              <a:gd name="T2" fmla="*/ 224 w 308"/>
              <a:gd name="T3" fmla="*/ 4 h 68"/>
              <a:gd name="T4" fmla="*/ 248 w 308"/>
              <a:gd name="T5" fmla="*/ 0 h 68"/>
              <a:gd name="T6" fmla="*/ 264 w 308"/>
              <a:gd name="T7" fmla="*/ 0 h 68"/>
              <a:gd name="T8" fmla="*/ 280 w 308"/>
              <a:gd name="T9" fmla="*/ 0 h 68"/>
              <a:gd name="T10" fmla="*/ 296 w 308"/>
              <a:gd name="T11" fmla="*/ 0 h 68"/>
              <a:gd name="T12" fmla="*/ 304 w 308"/>
              <a:gd name="T13" fmla="*/ 8 h 68"/>
              <a:gd name="T14" fmla="*/ 308 w 308"/>
              <a:gd name="T15" fmla="*/ 20 h 68"/>
              <a:gd name="T16" fmla="*/ 304 w 308"/>
              <a:gd name="T17" fmla="*/ 24 h 68"/>
              <a:gd name="T18" fmla="*/ 296 w 308"/>
              <a:gd name="T19" fmla="*/ 32 h 68"/>
              <a:gd name="T20" fmla="*/ 288 w 308"/>
              <a:gd name="T21" fmla="*/ 36 h 68"/>
              <a:gd name="T22" fmla="*/ 272 w 308"/>
              <a:gd name="T23" fmla="*/ 40 h 68"/>
              <a:gd name="T24" fmla="*/ 244 w 308"/>
              <a:gd name="T25" fmla="*/ 48 h 68"/>
              <a:gd name="T26" fmla="*/ 216 w 308"/>
              <a:gd name="T27" fmla="*/ 52 h 68"/>
              <a:gd name="T28" fmla="*/ 204 w 308"/>
              <a:gd name="T29" fmla="*/ 52 h 68"/>
              <a:gd name="T30" fmla="*/ 196 w 308"/>
              <a:gd name="T31" fmla="*/ 52 h 68"/>
              <a:gd name="T32" fmla="*/ 180 w 308"/>
              <a:gd name="T33" fmla="*/ 52 h 68"/>
              <a:gd name="T34" fmla="*/ 140 w 308"/>
              <a:gd name="T35" fmla="*/ 60 h 68"/>
              <a:gd name="T36" fmla="*/ 96 w 308"/>
              <a:gd name="T37" fmla="*/ 68 h 68"/>
              <a:gd name="T38" fmla="*/ 64 w 308"/>
              <a:gd name="T39" fmla="*/ 68 h 68"/>
              <a:gd name="T40" fmla="*/ 36 w 308"/>
              <a:gd name="T41" fmla="*/ 68 h 68"/>
              <a:gd name="T42" fmla="*/ 16 w 308"/>
              <a:gd name="T43" fmla="*/ 60 h 68"/>
              <a:gd name="T44" fmla="*/ 8 w 308"/>
              <a:gd name="T45" fmla="*/ 52 h 68"/>
              <a:gd name="T46" fmla="*/ 4 w 308"/>
              <a:gd name="T47" fmla="*/ 52 h 68"/>
              <a:gd name="T48" fmla="*/ 4 w 308"/>
              <a:gd name="T49" fmla="*/ 48 h 68"/>
              <a:gd name="T50" fmla="*/ 8 w 308"/>
              <a:gd name="T51" fmla="*/ 44 h 68"/>
              <a:gd name="T52" fmla="*/ 12 w 308"/>
              <a:gd name="T53" fmla="*/ 44 h 68"/>
              <a:gd name="T54" fmla="*/ 24 w 308"/>
              <a:gd name="T55" fmla="*/ 40 h 68"/>
              <a:gd name="T56" fmla="*/ 40 w 308"/>
              <a:gd name="T57" fmla="*/ 40 h 68"/>
              <a:gd name="T58" fmla="*/ 60 w 308"/>
              <a:gd name="T59" fmla="*/ 32 h 68"/>
              <a:gd name="T60" fmla="*/ 112 w 308"/>
              <a:gd name="T61" fmla="*/ 24 h 68"/>
              <a:gd name="T62" fmla="*/ 140 w 308"/>
              <a:gd name="T63" fmla="*/ 16 h 68"/>
              <a:gd name="T64" fmla="*/ 176 w 308"/>
              <a:gd name="T65" fmla="*/ 1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08" h="68">
                <a:moveTo>
                  <a:pt x="176" y="12"/>
                </a:moveTo>
                <a:lnTo>
                  <a:pt x="192" y="8"/>
                </a:lnTo>
                <a:lnTo>
                  <a:pt x="208" y="4"/>
                </a:lnTo>
                <a:lnTo>
                  <a:pt x="224" y="4"/>
                </a:lnTo>
                <a:lnTo>
                  <a:pt x="236" y="0"/>
                </a:lnTo>
                <a:lnTo>
                  <a:pt x="248" y="0"/>
                </a:lnTo>
                <a:lnTo>
                  <a:pt x="256" y="0"/>
                </a:lnTo>
                <a:lnTo>
                  <a:pt x="264" y="0"/>
                </a:lnTo>
                <a:lnTo>
                  <a:pt x="272" y="0"/>
                </a:lnTo>
                <a:lnTo>
                  <a:pt x="280" y="0"/>
                </a:lnTo>
                <a:lnTo>
                  <a:pt x="288" y="0"/>
                </a:lnTo>
                <a:lnTo>
                  <a:pt x="296" y="0"/>
                </a:lnTo>
                <a:lnTo>
                  <a:pt x="304" y="4"/>
                </a:lnTo>
                <a:lnTo>
                  <a:pt x="304" y="8"/>
                </a:lnTo>
                <a:lnTo>
                  <a:pt x="308" y="12"/>
                </a:lnTo>
                <a:lnTo>
                  <a:pt x="308" y="20"/>
                </a:lnTo>
                <a:lnTo>
                  <a:pt x="304" y="24"/>
                </a:lnTo>
                <a:lnTo>
                  <a:pt x="304" y="24"/>
                </a:lnTo>
                <a:lnTo>
                  <a:pt x="300" y="28"/>
                </a:lnTo>
                <a:lnTo>
                  <a:pt x="296" y="32"/>
                </a:lnTo>
                <a:lnTo>
                  <a:pt x="292" y="32"/>
                </a:lnTo>
                <a:lnTo>
                  <a:pt x="288" y="36"/>
                </a:lnTo>
                <a:lnTo>
                  <a:pt x="280" y="36"/>
                </a:lnTo>
                <a:lnTo>
                  <a:pt x="272" y="40"/>
                </a:lnTo>
                <a:lnTo>
                  <a:pt x="260" y="44"/>
                </a:lnTo>
                <a:lnTo>
                  <a:pt x="244" y="48"/>
                </a:lnTo>
                <a:lnTo>
                  <a:pt x="228" y="48"/>
                </a:lnTo>
                <a:lnTo>
                  <a:pt x="216" y="52"/>
                </a:lnTo>
                <a:lnTo>
                  <a:pt x="208" y="52"/>
                </a:lnTo>
                <a:lnTo>
                  <a:pt x="204" y="52"/>
                </a:lnTo>
                <a:lnTo>
                  <a:pt x="200" y="52"/>
                </a:lnTo>
                <a:lnTo>
                  <a:pt x="196" y="52"/>
                </a:lnTo>
                <a:lnTo>
                  <a:pt x="188" y="52"/>
                </a:lnTo>
                <a:lnTo>
                  <a:pt x="180" y="52"/>
                </a:lnTo>
                <a:lnTo>
                  <a:pt x="160" y="56"/>
                </a:lnTo>
                <a:lnTo>
                  <a:pt x="140" y="60"/>
                </a:lnTo>
                <a:lnTo>
                  <a:pt x="116" y="64"/>
                </a:lnTo>
                <a:lnTo>
                  <a:pt x="96" y="68"/>
                </a:lnTo>
                <a:lnTo>
                  <a:pt x="76" y="68"/>
                </a:lnTo>
                <a:lnTo>
                  <a:pt x="64" y="68"/>
                </a:lnTo>
                <a:lnTo>
                  <a:pt x="48" y="68"/>
                </a:lnTo>
                <a:lnTo>
                  <a:pt x="36" y="68"/>
                </a:lnTo>
                <a:lnTo>
                  <a:pt x="24" y="64"/>
                </a:lnTo>
                <a:lnTo>
                  <a:pt x="16" y="60"/>
                </a:lnTo>
                <a:lnTo>
                  <a:pt x="12" y="56"/>
                </a:lnTo>
                <a:lnTo>
                  <a:pt x="8" y="52"/>
                </a:lnTo>
                <a:lnTo>
                  <a:pt x="4" y="52"/>
                </a:lnTo>
                <a:lnTo>
                  <a:pt x="4" y="52"/>
                </a:lnTo>
                <a:lnTo>
                  <a:pt x="0" y="48"/>
                </a:lnTo>
                <a:lnTo>
                  <a:pt x="4" y="48"/>
                </a:lnTo>
                <a:lnTo>
                  <a:pt x="4" y="48"/>
                </a:lnTo>
                <a:lnTo>
                  <a:pt x="8" y="44"/>
                </a:lnTo>
                <a:lnTo>
                  <a:pt x="8" y="44"/>
                </a:lnTo>
                <a:lnTo>
                  <a:pt x="12" y="44"/>
                </a:lnTo>
                <a:lnTo>
                  <a:pt x="20" y="44"/>
                </a:lnTo>
                <a:lnTo>
                  <a:pt x="24" y="40"/>
                </a:lnTo>
                <a:lnTo>
                  <a:pt x="32" y="40"/>
                </a:lnTo>
                <a:lnTo>
                  <a:pt x="40" y="40"/>
                </a:lnTo>
                <a:lnTo>
                  <a:pt x="48" y="36"/>
                </a:lnTo>
                <a:lnTo>
                  <a:pt x="60" y="32"/>
                </a:lnTo>
                <a:lnTo>
                  <a:pt x="84" y="28"/>
                </a:lnTo>
                <a:lnTo>
                  <a:pt x="112" y="24"/>
                </a:lnTo>
                <a:lnTo>
                  <a:pt x="124" y="20"/>
                </a:lnTo>
                <a:lnTo>
                  <a:pt x="140" y="16"/>
                </a:lnTo>
                <a:lnTo>
                  <a:pt x="160" y="16"/>
                </a:lnTo>
                <a:lnTo>
                  <a:pt x="176" y="12"/>
                </a:lnTo>
                <a:lnTo>
                  <a:pt x="17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9" name="Freeform 320">
            <a:extLst>
              <a:ext uri="{FF2B5EF4-FFF2-40B4-BE49-F238E27FC236}">
                <a16:creationId xmlns:a16="http://schemas.microsoft.com/office/drawing/2014/main" xmlns="" id="{1E9A9651-7581-4279-8731-0945AFA94046}"/>
              </a:ext>
            </a:extLst>
          </p:cNvPr>
          <p:cNvSpPr>
            <a:spLocks/>
          </p:cNvSpPr>
          <p:nvPr/>
        </p:nvSpPr>
        <p:spPr bwMode="auto">
          <a:xfrm>
            <a:off x="4697994" y="4827255"/>
            <a:ext cx="847779" cy="1190620"/>
          </a:xfrm>
          <a:custGeom>
            <a:avLst/>
            <a:gdLst>
              <a:gd name="T0" fmla="*/ 4 w 224"/>
              <a:gd name="T1" fmla="*/ 236 h 240"/>
              <a:gd name="T2" fmla="*/ 0 w 224"/>
              <a:gd name="T3" fmla="*/ 236 h 240"/>
              <a:gd name="T4" fmla="*/ 4 w 224"/>
              <a:gd name="T5" fmla="*/ 232 h 240"/>
              <a:gd name="T6" fmla="*/ 4 w 224"/>
              <a:gd name="T7" fmla="*/ 228 h 240"/>
              <a:gd name="T8" fmla="*/ 8 w 224"/>
              <a:gd name="T9" fmla="*/ 228 h 240"/>
              <a:gd name="T10" fmla="*/ 16 w 224"/>
              <a:gd name="T11" fmla="*/ 220 h 240"/>
              <a:gd name="T12" fmla="*/ 24 w 224"/>
              <a:gd name="T13" fmla="*/ 212 h 240"/>
              <a:gd name="T14" fmla="*/ 40 w 224"/>
              <a:gd name="T15" fmla="*/ 200 h 240"/>
              <a:gd name="T16" fmla="*/ 56 w 224"/>
              <a:gd name="T17" fmla="*/ 188 h 240"/>
              <a:gd name="T18" fmla="*/ 72 w 224"/>
              <a:gd name="T19" fmla="*/ 168 h 240"/>
              <a:gd name="T20" fmla="*/ 96 w 224"/>
              <a:gd name="T21" fmla="*/ 148 h 240"/>
              <a:gd name="T22" fmla="*/ 108 w 224"/>
              <a:gd name="T23" fmla="*/ 136 h 240"/>
              <a:gd name="T24" fmla="*/ 120 w 224"/>
              <a:gd name="T25" fmla="*/ 120 h 240"/>
              <a:gd name="T26" fmla="*/ 132 w 224"/>
              <a:gd name="T27" fmla="*/ 104 h 240"/>
              <a:gd name="T28" fmla="*/ 148 w 224"/>
              <a:gd name="T29" fmla="*/ 88 h 240"/>
              <a:gd name="T30" fmla="*/ 164 w 224"/>
              <a:gd name="T31" fmla="*/ 68 h 240"/>
              <a:gd name="T32" fmla="*/ 180 w 224"/>
              <a:gd name="T33" fmla="*/ 48 h 240"/>
              <a:gd name="T34" fmla="*/ 196 w 224"/>
              <a:gd name="T35" fmla="*/ 24 h 240"/>
              <a:gd name="T36" fmla="*/ 212 w 224"/>
              <a:gd name="T37" fmla="*/ 0 h 240"/>
              <a:gd name="T38" fmla="*/ 224 w 224"/>
              <a:gd name="T39" fmla="*/ 68 h 240"/>
              <a:gd name="T40" fmla="*/ 212 w 224"/>
              <a:gd name="T41" fmla="*/ 84 h 240"/>
              <a:gd name="T42" fmla="*/ 200 w 224"/>
              <a:gd name="T43" fmla="*/ 100 h 240"/>
              <a:gd name="T44" fmla="*/ 188 w 224"/>
              <a:gd name="T45" fmla="*/ 116 h 240"/>
              <a:gd name="T46" fmla="*/ 176 w 224"/>
              <a:gd name="T47" fmla="*/ 128 h 240"/>
              <a:gd name="T48" fmla="*/ 164 w 224"/>
              <a:gd name="T49" fmla="*/ 140 h 240"/>
              <a:gd name="T50" fmla="*/ 152 w 224"/>
              <a:gd name="T51" fmla="*/ 152 h 240"/>
              <a:gd name="T52" fmla="*/ 140 w 224"/>
              <a:gd name="T53" fmla="*/ 160 h 240"/>
              <a:gd name="T54" fmla="*/ 132 w 224"/>
              <a:gd name="T55" fmla="*/ 172 h 240"/>
              <a:gd name="T56" fmla="*/ 112 w 224"/>
              <a:gd name="T57" fmla="*/ 188 h 240"/>
              <a:gd name="T58" fmla="*/ 92 w 224"/>
              <a:gd name="T59" fmla="*/ 204 h 240"/>
              <a:gd name="T60" fmla="*/ 68 w 224"/>
              <a:gd name="T61" fmla="*/ 216 h 240"/>
              <a:gd name="T62" fmla="*/ 48 w 224"/>
              <a:gd name="T63" fmla="*/ 228 h 240"/>
              <a:gd name="T64" fmla="*/ 40 w 224"/>
              <a:gd name="T65" fmla="*/ 232 h 240"/>
              <a:gd name="T66" fmla="*/ 32 w 224"/>
              <a:gd name="T67" fmla="*/ 236 h 240"/>
              <a:gd name="T68" fmla="*/ 24 w 224"/>
              <a:gd name="T69" fmla="*/ 240 h 240"/>
              <a:gd name="T70" fmla="*/ 16 w 224"/>
              <a:gd name="T71" fmla="*/ 240 h 240"/>
              <a:gd name="T72" fmla="*/ 12 w 224"/>
              <a:gd name="T73" fmla="*/ 240 h 240"/>
              <a:gd name="T74" fmla="*/ 8 w 224"/>
              <a:gd name="T75" fmla="*/ 240 h 240"/>
              <a:gd name="T76" fmla="*/ 4 w 224"/>
              <a:gd name="T77" fmla="*/ 240 h 240"/>
              <a:gd name="T78" fmla="*/ 4 w 224"/>
              <a:gd name="T79" fmla="*/ 236 h 240"/>
              <a:gd name="T80" fmla="*/ 4 w 224"/>
              <a:gd name="T81" fmla="*/ 23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24" h="240">
                <a:moveTo>
                  <a:pt x="4" y="236"/>
                </a:moveTo>
                <a:lnTo>
                  <a:pt x="0" y="236"/>
                </a:lnTo>
                <a:lnTo>
                  <a:pt x="4" y="232"/>
                </a:lnTo>
                <a:lnTo>
                  <a:pt x="4" y="228"/>
                </a:lnTo>
                <a:lnTo>
                  <a:pt x="8" y="228"/>
                </a:lnTo>
                <a:lnTo>
                  <a:pt x="16" y="220"/>
                </a:lnTo>
                <a:lnTo>
                  <a:pt x="24" y="212"/>
                </a:lnTo>
                <a:lnTo>
                  <a:pt x="40" y="200"/>
                </a:lnTo>
                <a:lnTo>
                  <a:pt x="56" y="188"/>
                </a:lnTo>
                <a:lnTo>
                  <a:pt x="72" y="168"/>
                </a:lnTo>
                <a:lnTo>
                  <a:pt x="96" y="148"/>
                </a:lnTo>
                <a:lnTo>
                  <a:pt x="108" y="136"/>
                </a:lnTo>
                <a:lnTo>
                  <a:pt x="120" y="120"/>
                </a:lnTo>
                <a:lnTo>
                  <a:pt x="132" y="104"/>
                </a:lnTo>
                <a:lnTo>
                  <a:pt x="148" y="88"/>
                </a:lnTo>
                <a:lnTo>
                  <a:pt x="164" y="68"/>
                </a:lnTo>
                <a:lnTo>
                  <a:pt x="180" y="48"/>
                </a:lnTo>
                <a:lnTo>
                  <a:pt x="196" y="24"/>
                </a:lnTo>
                <a:lnTo>
                  <a:pt x="212" y="0"/>
                </a:lnTo>
                <a:lnTo>
                  <a:pt x="224" y="68"/>
                </a:lnTo>
                <a:lnTo>
                  <a:pt x="212" y="84"/>
                </a:lnTo>
                <a:lnTo>
                  <a:pt x="200" y="100"/>
                </a:lnTo>
                <a:lnTo>
                  <a:pt x="188" y="116"/>
                </a:lnTo>
                <a:lnTo>
                  <a:pt x="176" y="128"/>
                </a:lnTo>
                <a:lnTo>
                  <a:pt x="164" y="140"/>
                </a:lnTo>
                <a:lnTo>
                  <a:pt x="152" y="152"/>
                </a:lnTo>
                <a:lnTo>
                  <a:pt x="140" y="160"/>
                </a:lnTo>
                <a:lnTo>
                  <a:pt x="132" y="172"/>
                </a:lnTo>
                <a:lnTo>
                  <a:pt x="112" y="188"/>
                </a:lnTo>
                <a:lnTo>
                  <a:pt x="92" y="204"/>
                </a:lnTo>
                <a:lnTo>
                  <a:pt x="68" y="216"/>
                </a:lnTo>
                <a:lnTo>
                  <a:pt x="48" y="228"/>
                </a:lnTo>
                <a:lnTo>
                  <a:pt x="40" y="232"/>
                </a:lnTo>
                <a:lnTo>
                  <a:pt x="32" y="236"/>
                </a:lnTo>
                <a:lnTo>
                  <a:pt x="24" y="240"/>
                </a:lnTo>
                <a:lnTo>
                  <a:pt x="16" y="240"/>
                </a:lnTo>
                <a:lnTo>
                  <a:pt x="12" y="240"/>
                </a:lnTo>
                <a:lnTo>
                  <a:pt x="8" y="240"/>
                </a:lnTo>
                <a:lnTo>
                  <a:pt x="4" y="240"/>
                </a:lnTo>
                <a:lnTo>
                  <a:pt x="4" y="236"/>
                </a:lnTo>
                <a:lnTo>
                  <a:pt x="4" y="2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0" name="Freeform 321">
            <a:extLst>
              <a:ext uri="{FF2B5EF4-FFF2-40B4-BE49-F238E27FC236}">
                <a16:creationId xmlns:a16="http://schemas.microsoft.com/office/drawing/2014/main" xmlns="" id="{39117CD0-AFBE-4516-A4DF-C4A250B3AE19}"/>
              </a:ext>
            </a:extLst>
          </p:cNvPr>
          <p:cNvSpPr>
            <a:spLocks/>
          </p:cNvSpPr>
          <p:nvPr/>
        </p:nvSpPr>
        <p:spPr bwMode="auto">
          <a:xfrm>
            <a:off x="5456569" y="5184441"/>
            <a:ext cx="439027" cy="337342"/>
          </a:xfrm>
          <a:custGeom>
            <a:avLst/>
            <a:gdLst>
              <a:gd name="T0" fmla="*/ 0 w 116"/>
              <a:gd name="T1" fmla="*/ 0 h 68"/>
              <a:gd name="T2" fmla="*/ 16 w 116"/>
              <a:gd name="T3" fmla="*/ 0 h 68"/>
              <a:gd name="T4" fmla="*/ 36 w 116"/>
              <a:gd name="T5" fmla="*/ 0 h 68"/>
              <a:gd name="T6" fmla="*/ 52 w 116"/>
              <a:gd name="T7" fmla="*/ 4 h 68"/>
              <a:gd name="T8" fmla="*/ 68 w 116"/>
              <a:gd name="T9" fmla="*/ 4 h 68"/>
              <a:gd name="T10" fmla="*/ 76 w 116"/>
              <a:gd name="T11" fmla="*/ 8 h 68"/>
              <a:gd name="T12" fmla="*/ 88 w 116"/>
              <a:gd name="T13" fmla="*/ 8 h 68"/>
              <a:gd name="T14" fmla="*/ 96 w 116"/>
              <a:gd name="T15" fmla="*/ 12 h 68"/>
              <a:gd name="T16" fmla="*/ 104 w 116"/>
              <a:gd name="T17" fmla="*/ 20 h 68"/>
              <a:gd name="T18" fmla="*/ 108 w 116"/>
              <a:gd name="T19" fmla="*/ 24 h 68"/>
              <a:gd name="T20" fmla="*/ 112 w 116"/>
              <a:gd name="T21" fmla="*/ 32 h 68"/>
              <a:gd name="T22" fmla="*/ 116 w 116"/>
              <a:gd name="T23" fmla="*/ 36 h 68"/>
              <a:gd name="T24" fmla="*/ 116 w 116"/>
              <a:gd name="T25" fmla="*/ 44 h 68"/>
              <a:gd name="T26" fmla="*/ 116 w 116"/>
              <a:gd name="T27" fmla="*/ 52 h 68"/>
              <a:gd name="T28" fmla="*/ 116 w 116"/>
              <a:gd name="T29" fmla="*/ 60 h 68"/>
              <a:gd name="T30" fmla="*/ 112 w 116"/>
              <a:gd name="T31" fmla="*/ 64 h 68"/>
              <a:gd name="T32" fmla="*/ 112 w 116"/>
              <a:gd name="T33" fmla="*/ 64 h 68"/>
              <a:gd name="T34" fmla="*/ 104 w 116"/>
              <a:gd name="T35" fmla="*/ 68 h 68"/>
              <a:gd name="T36" fmla="*/ 96 w 116"/>
              <a:gd name="T37" fmla="*/ 68 h 68"/>
              <a:gd name="T38" fmla="*/ 84 w 116"/>
              <a:gd name="T39" fmla="*/ 64 h 68"/>
              <a:gd name="T40" fmla="*/ 68 w 116"/>
              <a:gd name="T41" fmla="*/ 56 h 68"/>
              <a:gd name="T42" fmla="*/ 52 w 116"/>
              <a:gd name="T43" fmla="*/ 48 h 68"/>
              <a:gd name="T44" fmla="*/ 36 w 116"/>
              <a:gd name="T45" fmla="*/ 36 h 68"/>
              <a:gd name="T46" fmla="*/ 16 w 116"/>
              <a:gd name="T47" fmla="*/ 20 h 68"/>
              <a:gd name="T48" fmla="*/ 0 w 116"/>
              <a:gd name="T49" fmla="*/ 0 h 68"/>
              <a:gd name="T50" fmla="*/ 0 w 116"/>
              <a:gd name="T51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16" h="68">
                <a:moveTo>
                  <a:pt x="0" y="0"/>
                </a:moveTo>
                <a:lnTo>
                  <a:pt x="16" y="0"/>
                </a:lnTo>
                <a:lnTo>
                  <a:pt x="36" y="0"/>
                </a:lnTo>
                <a:lnTo>
                  <a:pt x="52" y="4"/>
                </a:lnTo>
                <a:lnTo>
                  <a:pt x="68" y="4"/>
                </a:lnTo>
                <a:lnTo>
                  <a:pt x="76" y="8"/>
                </a:lnTo>
                <a:lnTo>
                  <a:pt x="88" y="8"/>
                </a:lnTo>
                <a:lnTo>
                  <a:pt x="96" y="12"/>
                </a:lnTo>
                <a:lnTo>
                  <a:pt x="104" y="20"/>
                </a:lnTo>
                <a:lnTo>
                  <a:pt x="108" y="24"/>
                </a:lnTo>
                <a:lnTo>
                  <a:pt x="112" y="32"/>
                </a:lnTo>
                <a:lnTo>
                  <a:pt x="116" y="36"/>
                </a:lnTo>
                <a:lnTo>
                  <a:pt x="116" y="44"/>
                </a:lnTo>
                <a:lnTo>
                  <a:pt x="116" y="52"/>
                </a:lnTo>
                <a:lnTo>
                  <a:pt x="116" y="60"/>
                </a:lnTo>
                <a:lnTo>
                  <a:pt x="112" y="64"/>
                </a:lnTo>
                <a:lnTo>
                  <a:pt x="112" y="64"/>
                </a:lnTo>
                <a:lnTo>
                  <a:pt x="104" y="68"/>
                </a:lnTo>
                <a:lnTo>
                  <a:pt x="96" y="68"/>
                </a:lnTo>
                <a:lnTo>
                  <a:pt x="84" y="64"/>
                </a:lnTo>
                <a:lnTo>
                  <a:pt x="68" y="56"/>
                </a:lnTo>
                <a:lnTo>
                  <a:pt x="52" y="48"/>
                </a:lnTo>
                <a:lnTo>
                  <a:pt x="36" y="36"/>
                </a:lnTo>
                <a:lnTo>
                  <a:pt x="16" y="2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1" name="Freeform 322">
            <a:extLst>
              <a:ext uri="{FF2B5EF4-FFF2-40B4-BE49-F238E27FC236}">
                <a16:creationId xmlns:a16="http://schemas.microsoft.com/office/drawing/2014/main" xmlns="" id="{BBD6C6BD-9554-4B7D-BF3D-98FC80D84875}"/>
              </a:ext>
            </a:extLst>
          </p:cNvPr>
          <p:cNvSpPr>
            <a:spLocks/>
          </p:cNvSpPr>
          <p:nvPr/>
        </p:nvSpPr>
        <p:spPr bwMode="auto">
          <a:xfrm>
            <a:off x="5655287" y="4569288"/>
            <a:ext cx="650971" cy="1706555"/>
          </a:xfrm>
          <a:custGeom>
            <a:avLst/>
            <a:gdLst>
              <a:gd name="T0" fmla="*/ 36 w 172"/>
              <a:gd name="T1" fmla="*/ 332 h 344"/>
              <a:gd name="T2" fmla="*/ 24 w 172"/>
              <a:gd name="T3" fmla="*/ 336 h 344"/>
              <a:gd name="T4" fmla="*/ 12 w 172"/>
              <a:gd name="T5" fmla="*/ 340 h 344"/>
              <a:gd name="T6" fmla="*/ 4 w 172"/>
              <a:gd name="T7" fmla="*/ 344 h 344"/>
              <a:gd name="T8" fmla="*/ 0 w 172"/>
              <a:gd name="T9" fmla="*/ 340 h 344"/>
              <a:gd name="T10" fmla="*/ 0 w 172"/>
              <a:gd name="T11" fmla="*/ 340 h 344"/>
              <a:gd name="T12" fmla="*/ 0 w 172"/>
              <a:gd name="T13" fmla="*/ 336 h 344"/>
              <a:gd name="T14" fmla="*/ 0 w 172"/>
              <a:gd name="T15" fmla="*/ 332 h 344"/>
              <a:gd name="T16" fmla="*/ 4 w 172"/>
              <a:gd name="T17" fmla="*/ 328 h 344"/>
              <a:gd name="T18" fmla="*/ 4 w 172"/>
              <a:gd name="T19" fmla="*/ 324 h 344"/>
              <a:gd name="T20" fmla="*/ 12 w 172"/>
              <a:gd name="T21" fmla="*/ 320 h 344"/>
              <a:gd name="T22" fmla="*/ 16 w 172"/>
              <a:gd name="T23" fmla="*/ 312 h 344"/>
              <a:gd name="T24" fmla="*/ 24 w 172"/>
              <a:gd name="T25" fmla="*/ 308 h 344"/>
              <a:gd name="T26" fmla="*/ 36 w 172"/>
              <a:gd name="T27" fmla="*/ 296 h 344"/>
              <a:gd name="T28" fmla="*/ 48 w 172"/>
              <a:gd name="T29" fmla="*/ 280 h 344"/>
              <a:gd name="T30" fmla="*/ 64 w 172"/>
              <a:gd name="T31" fmla="*/ 260 h 344"/>
              <a:gd name="T32" fmla="*/ 80 w 172"/>
              <a:gd name="T33" fmla="*/ 240 h 344"/>
              <a:gd name="T34" fmla="*/ 92 w 172"/>
              <a:gd name="T35" fmla="*/ 216 h 344"/>
              <a:gd name="T36" fmla="*/ 104 w 172"/>
              <a:gd name="T37" fmla="*/ 192 h 344"/>
              <a:gd name="T38" fmla="*/ 108 w 172"/>
              <a:gd name="T39" fmla="*/ 168 h 344"/>
              <a:gd name="T40" fmla="*/ 112 w 172"/>
              <a:gd name="T41" fmla="*/ 144 h 344"/>
              <a:gd name="T42" fmla="*/ 116 w 172"/>
              <a:gd name="T43" fmla="*/ 124 h 344"/>
              <a:gd name="T44" fmla="*/ 116 w 172"/>
              <a:gd name="T45" fmla="*/ 104 h 344"/>
              <a:gd name="T46" fmla="*/ 120 w 172"/>
              <a:gd name="T47" fmla="*/ 84 h 344"/>
              <a:gd name="T48" fmla="*/ 120 w 172"/>
              <a:gd name="T49" fmla="*/ 68 h 344"/>
              <a:gd name="T50" fmla="*/ 116 w 172"/>
              <a:gd name="T51" fmla="*/ 56 h 344"/>
              <a:gd name="T52" fmla="*/ 116 w 172"/>
              <a:gd name="T53" fmla="*/ 40 h 344"/>
              <a:gd name="T54" fmla="*/ 112 w 172"/>
              <a:gd name="T55" fmla="*/ 32 h 344"/>
              <a:gd name="T56" fmla="*/ 108 w 172"/>
              <a:gd name="T57" fmla="*/ 20 h 344"/>
              <a:gd name="T58" fmla="*/ 104 w 172"/>
              <a:gd name="T59" fmla="*/ 12 h 344"/>
              <a:gd name="T60" fmla="*/ 104 w 172"/>
              <a:gd name="T61" fmla="*/ 8 h 344"/>
              <a:gd name="T62" fmla="*/ 104 w 172"/>
              <a:gd name="T63" fmla="*/ 4 h 344"/>
              <a:gd name="T64" fmla="*/ 112 w 172"/>
              <a:gd name="T65" fmla="*/ 0 h 344"/>
              <a:gd name="T66" fmla="*/ 112 w 172"/>
              <a:gd name="T67" fmla="*/ 0 h 344"/>
              <a:gd name="T68" fmla="*/ 116 w 172"/>
              <a:gd name="T69" fmla="*/ 0 h 344"/>
              <a:gd name="T70" fmla="*/ 124 w 172"/>
              <a:gd name="T71" fmla="*/ 0 h 344"/>
              <a:gd name="T72" fmla="*/ 132 w 172"/>
              <a:gd name="T73" fmla="*/ 0 h 344"/>
              <a:gd name="T74" fmla="*/ 140 w 172"/>
              <a:gd name="T75" fmla="*/ 0 h 344"/>
              <a:gd name="T76" fmla="*/ 148 w 172"/>
              <a:gd name="T77" fmla="*/ 4 h 344"/>
              <a:gd name="T78" fmla="*/ 160 w 172"/>
              <a:gd name="T79" fmla="*/ 4 h 344"/>
              <a:gd name="T80" fmla="*/ 172 w 172"/>
              <a:gd name="T81" fmla="*/ 8 h 344"/>
              <a:gd name="T82" fmla="*/ 172 w 172"/>
              <a:gd name="T83" fmla="*/ 16 h 344"/>
              <a:gd name="T84" fmla="*/ 172 w 172"/>
              <a:gd name="T85" fmla="*/ 24 h 344"/>
              <a:gd name="T86" fmla="*/ 172 w 172"/>
              <a:gd name="T87" fmla="*/ 36 h 344"/>
              <a:gd name="T88" fmla="*/ 172 w 172"/>
              <a:gd name="T89" fmla="*/ 48 h 344"/>
              <a:gd name="T90" fmla="*/ 172 w 172"/>
              <a:gd name="T91" fmla="*/ 60 h 344"/>
              <a:gd name="T92" fmla="*/ 172 w 172"/>
              <a:gd name="T93" fmla="*/ 72 h 344"/>
              <a:gd name="T94" fmla="*/ 172 w 172"/>
              <a:gd name="T95" fmla="*/ 88 h 344"/>
              <a:gd name="T96" fmla="*/ 172 w 172"/>
              <a:gd name="T97" fmla="*/ 104 h 344"/>
              <a:gd name="T98" fmla="*/ 168 w 172"/>
              <a:gd name="T99" fmla="*/ 132 h 344"/>
              <a:gd name="T100" fmla="*/ 164 w 172"/>
              <a:gd name="T101" fmla="*/ 160 h 344"/>
              <a:gd name="T102" fmla="*/ 160 w 172"/>
              <a:gd name="T103" fmla="*/ 184 h 344"/>
              <a:gd name="T104" fmla="*/ 152 w 172"/>
              <a:gd name="T105" fmla="*/ 208 h 344"/>
              <a:gd name="T106" fmla="*/ 140 w 172"/>
              <a:gd name="T107" fmla="*/ 228 h 344"/>
              <a:gd name="T108" fmla="*/ 128 w 172"/>
              <a:gd name="T109" fmla="*/ 248 h 344"/>
              <a:gd name="T110" fmla="*/ 116 w 172"/>
              <a:gd name="T111" fmla="*/ 264 h 344"/>
              <a:gd name="T112" fmla="*/ 104 w 172"/>
              <a:gd name="T113" fmla="*/ 280 h 344"/>
              <a:gd name="T114" fmla="*/ 88 w 172"/>
              <a:gd name="T115" fmla="*/ 296 h 344"/>
              <a:gd name="T116" fmla="*/ 72 w 172"/>
              <a:gd name="T117" fmla="*/ 308 h 344"/>
              <a:gd name="T118" fmla="*/ 56 w 172"/>
              <a:gd name="T119" fmla="*/ 320 h 344"/>
              <a:gd name="T120" fmla="*/ 36 w 172"/>
              <a:gd name="T121" fmla="*/ 332 h 344"/>
              <a:gd name="T122" fmla="*/ 36 w 172"/>
              <a:gd name="T123" fmla="*/ 332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2" h="344">
                <a:moveTo>
                  <a:pt x="36" y="332"/>
                </a:moveTo>
                <a:lnTo>
                  <a:pt x="24" y="336"/>
                </a:lnTo>
                <a:lnTo>
                  <a:pt x="12" y="340"/>
                </a:lnTo>
                <a:lnTo>
                  <a:pt x="4" y="344"/>
                </a:lnTo>
                <a:lnTo>
                  <a:pt x="0" y="340"/>
                </a:lnTo>
                <a:lnTo>
                  <a:pt x="0" y="340"/>
                </a:lnTo>
                <a:lnTo>
                  <a:pt x="0" y="336"/>
                </a:lnTo>
                <a:lnTo>
                  <a:pt x="0" y="332"/>
                </a:lnTo>
                <a:lnTo>
                  <a:pt x="4" y="328"/>
                </a:lnTo>
                <a:lnTo>
                  <a:pt x="4" y="324"/>
                </a:lnTo>
                <a:lnTo>
                  <a:pt x="12" y="320"/>
                </a:lnTo>
                <a:lnTo>
                  <a:pt x="16" y="312"/>
                </a:lnTo>
                <a:lnTo>
                  <a:pt x="24" y="308"/>
                </a:lnTo>
                <a:lnTo>
                  <a:pt x="36" y="296"/>
                </a:lnTo>
                <a:lnTo>
                  <a:pt x="48" y="280"/>
                </a:lnTo>
                <a:lnTo>
                  <a:pt x="64" y="260"/>
                </a:lnTo>
                <a:lnTo>
                  <a:pt x="80" y="240"/>
                </a:lnTo>
                <a:lnTo>
                  <a:pt x="92" y="216"/>
                </a:lnTo>
                <a:lnTo>
                  <a:pt x="104" y="192"/>
                </a:lnTo>
                <a:lnTo>
                  <a:pt x="108" y="168"/>
                </a:lnTo>
                <a:lnTo>
                  <a:pt x="112" y="144"/>
                </a:lnTo>
                <a:lnTo>
                  <a:pt x="116" y="124"/>
                </a:lnTo>
                <a:lnTo>
                  <a:pt x="116" y="104"/>
                </a:lnTo>
                <a:lnTo>
                  <a:pt x="120" y="84"/>
                </a:lnTo>
                <a:lnTo>
                  <a:pt x="120" y="68"/>
                </a:lnTo>
                <a:lnTo>
                  <a:pt x="116" y="56"/>
                </a:lnTo>
                <a:lnTo>
                  <a:pt x="116" y="40"/>
                </a:lnTo>
                <a:lnTo>
                  <a:pt x="112" y="32"/>
                </a:lnTo>
                <a:lnTo>
                  <a:pt x="108" y="20"/>
                </a:lnTo>
                <a:lnTo>
                  <a:pt x="104" y="12"/>
                </a:lnTo>
                <a:lnTo>
                  <a:pt x="104" y="8"/>
                </a:lnTo>
                <a:lnTo>
                  <a:pt x="104" y="4"/>
                </a:lnTo>
                <a:lnTo>
                  <a:pt x="112" y="0"/>
                </a:lnTo>
                <a:lnTo>
                  <a:pt x="112" y="0"/>
                </a:lnTo>
                <a:lnTo>
                  <a:pt x="116" y="0"/>
                </a:lnTo>
                <a:lnTo>
                  <a:pt x="124" y="0"/>
                </a:lnTo>
                <a:lnTo>
                  <a:pt x="132" y="0"/>
                </a:lnTo>
                <a:lnTo>
                  <a:pt x="140" y="0"/>
                </a:lnTo>
                <a:lnTo>
                  <a:pt x="148" y="4"/>
                </a:lnTo>
                <a:lnTo>
                  <a:pt x="160" y="4"/>
                </a:lnTo>
                <a:lnTo>
                  <a:pt x="172" y="8"/>
                </a:lnTo>
                <a:lnTo>
                  <a:pt x="172" y="16"/>
                </a:lnTo>
                <a:lnTo>
                  <a:pt x="172" y="24"/>
                </a:lnTo>
                <a:lnTo>
                  <a:pt x="172" y="36"/>
                </a:lnTo>
                <a:lnTo>
                  <a:pt x="172" y="48"/>
                </a:lnTo>
                <a:lnTo>
                  <a:pt x="172" y="60"/>
                </a:lnTo>
                <a:lnTo>
                  <a:pt x="172" y="72"/>
                </a:lnTo>
                <a:lnTo>
                  <a:pt x="172" y="88"/>
                </a:lnTo>
                <a:lnTo>
                  <a:pt x="172" y="104"/>
                </a:lnTo>
                <a:lnTo>
                  <a:pt x="168" y="132"/>
                </a:lnTo>
                <a:lnTo>
                  <a:pt x="164" y="160"/>
                </a:lnTo>
                <a:lnTo>
                  <a:pt x="160" y="184"/>
                </a:lnTo>
                <a:lnTo>
                  <a:pt x="152" y="208"/>
                </a:lnTo>
                <a:lnTo>
                  <a:pt x="140" y="228"/>
                </a:lnTo>
                <a:lnTo>
                  <a:pt x="128" y="248"/>
                </a:lnTo>
                <a:lnTo>
                  <a:pt x="116" y="264"/>
                </a:lnTo>
                <a:lnTo>
                  <a:pt x="104" y="280"/>
                </a:lnTo>
                <a:lnTo>
                  <a:pt x="88" y="296"/>
                </a:lnTo>
                <a:lnTo>
                  <a:pt x="72" y="308"/>
                </a:lnTo>
                <a:lnTo>
                  <a:pt x="56" y="320"/>
                </a:lnTo>
                <a:lnTo>
                  <a:pt x="36" y="332"/>
                </a:lnTo>
                <a:lnTo>
                  <a:pt x="36" y="3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2" name="Freeform 323">
            <a:extLst>
              <a:ext uri="{FF2B5EF4-FFF2-40B4-BE49-F238E27FC236}">
                <a16:creationId xmlns:a16="http://schemas.microsoft.com/office/drawing/2014/main" xmlns="" id="{08C704F8-3AA2-48B5-AD26-AA45B7511764}"/>
              </a:ext>
            </a:extLst>
          </p:cNvPr>
          <p:cNvSpPr>
            <a:spLocks/>
          </p:cNvSpPr>
          <p:nvPr/>
        </p:nvSpPr>
        <p:spPr bwMode="auto">
          <a:xfrm>
            <a:off x="6160322" y="4489913"/>
            <a:ext cx="1317083" cy="1666868"/>
          </a:xfrm>
          <a:custGeom>
            <a:avLst/>
            <a:gdLst>
              <a:gd name="T0" fmla="*/ 116 w 348"/>
              <a:gd name="T1" fmla="*/ 0 h 336"/>
              <a:gd name="T2" fmla="*/ 140 w 348"/>
              <a:gd name="T3" fmla="*/ 0 h 336"/>
              <a:gd name="T4" fmla="*/ 176 w 348"/>
              <a:gd name="T5" fmla="*/ 16 h 336"/>
              <a:gd name="T6" fmla="*/ 188 w 348"/>
              <a:gd name="T7" fmla="*/ 24 h 336"/>
              <a:gd name="T8" fmla="*/ 184 w 348"/>
              <a:gd name="T9" fmla="*/ 32 h 336"/>
              <a:gd name="T10" fmla="*/ 172 w 348"/>
              <a:gd name="T11" fmla="*/ 44 h 336"/>
              <a:gd name="T12" fmla="*/ 164 w 348"/>
              <a:gd name="T13" fmla="*/ 52 h 336"/>
              <a:gd name="T14" fmla="*/ 156 w 348"/>
              <a:gd name="T15" fmla="*/ 68 h 336"/>
              <a:gd name="T16" fmla="*/ 148 w 348"/>
              <a:gd name="T17" fmla="*/ 108 h 336"/>
              <a:gd name="T18" fmla="*/ 136 w 348"/>
              <a:gd name="T19" fmla="*/ 160 h 336"/>
              <a:gd name="T20" fmla="*/ 136 w 348"/>
              <a:gd name="T21" fmla="*/ 200 h 336"/>
              <a:gd name="T22" fmla="*/ 144 w 348"/>
              <a:gd name="T23" fmla="*/ 232 h 336"/>
              <a:gd name="T24" fmla="*/ 156 w 348"/>
              <a:gd name="T25" fmla="*/ 256 h 336"/>
              <a:gd name="T26" fmla="*/ 180 w 348"/>
              <a:gd name="T27" fmla="*/ 276 h 336"/>
              <a:gd name="T28" fmla="*/ 208 w 348"/>
              <a:gd name="T29" fmla="*/ 284 h 336"/>
              <a:gd name="T30" fmla="*/ 240 w 348"/>
              <a:gd name="T31" fmla="*/ 284 h 336"/>
              <a:gd name="T32" fmla="*/ 264 w 348"/>
              <a:gd name="T33" fmla="*/ 280 h 336"/>
              <a:gd name="T34" fmla="*/ 272 w 348"/>
              <a:gd name="T35" fmla="*/ 272 h 336"/>
              <a:gd name="T36" fmla="*/ 276 w 348"/>
              <a:gd name="T37" fmla="*/ 256 h 336"/>
              <a:gd name="T38" fmla="*/ 276 w 348"/>
              <a:gd name="T39" fmla="*/ 220 h 336"/>
              <a:gd name="T40" fmla="*/ 284 w 348"/>
              <a:gd name="T41" fmla="*/ 196 h 336"/>
              <a:gd name="T42" fmla="*/ 292 w 348"/>
              <a:gd name="T43" fmla="*/ 184 h 336"/>
              <a:gd name="T44" fmla="*/ 300 w 348"/>
              <a:gd name="T45" fmla="*/ 184 h 336"/>
              <a:gd name="T46" fmla="*/ 312 w 348"/>
              <a:gd name="T47" fmla="*/ 196 h 336"/>
              <a:gd name="T48" fmla="*/ 320 w 348"/>
              <a:gd name="T49" fmla="*/ 220 h 336"/>
              <a:gd name="T50" fmla="*/ 328 w 348"/>
              <a:gd name="T51" fmla="*/ 252 h 336"/>
              <a:gd name="T52" fmla="*/ 336 w 348"/>
              <a:gd name="T53" fmla="*/ 276 h 336"/>
              <a:gd name="T54" fmla="*/ 344 w 348"/>
              <a:gd name="T55" fmla="*/ 292 h 336"/>
              <a:gd name="T56" fmla="*/ 348 w 348"/>
              <a:gd name="T57" fmla="*/ 304 h 336"/>
              <a:gd name="T58" fmla="*/ 344 w 348"/>
              <a:gd name="T59" fmla="*/ 316 h 336"/>
              <a:gd name="T60" fmla="*/ 312 w 348"/>
              <a:gd name="T61" fmla="*/ 328 h 336"/>
              <a:gd name="T62" fmla="*/ 260 w 348"/>
              <a:gd name="T63" fmla="*/ 336 h 336"/>
              <a:gd name="T64" fmla="*/ 196 w 348"/>
              <a:gd name="T65" fmla="*/ 328 h 336"/>
              <a:gd name="T66" fmla="*/ 144 w 348"/>
              <a:gd name="T67" fmla="*/ 312 h 336"/>
              <a:gd name="T68" fmla="*/ 112 w 348"/>
              <a:gd name="T69" fmla="*/ 284 h 336"/>
              <a:gd name="T70" fmla="*/ 92 w 348"/>
              <a:gd name="T71" fmla="*/ 244 h 336"/>
              <a:gd name="T72" fmla="*/ 88 w 348"/>
              <a:gd name="T73" fmla="*/ 204 h 336"/>
              <a:gd name="T74" fmla="*/ 84 w 348"/>
              <a:gd name="T75" fmla="*/ 172 h 336"/>
              <a:gd name="T76" fmla="*/ 92 w 348"/>
              <a:gd name="T77" fmla="*/ 132 h 336"/>
              <a:gd name="T78" fmla="*/ 100 w 348"/>
              <a:gd name="T79" fmla="*/ 84 h 336"/>
              <a:gd name="T80" fmla="*/ 104 w 348"/>
              <a:gd name="T81" fmla="*/ 52 h 336"/>
              <a:gd name="T82" fmla="*/ 104 w 348"/>
              <a:gd name="T83" fmla="*/ 44 h 336"/>
              <a:gd name="T84" fmla="*/ 92 w 348"/>
              <a:gd name="T85" fmla="*/ 44 h 336"/>
              <a:gd name="T86" fmla="*/ 72 w 348"/>
              <a:gd name="T87" fmla="*/ 44 h 336"/>
              <a:gd name="T88" fmla="*/ 28 w 348"/>
              <a:gd name="T89" fmla="*/ 48 h 336"/>
              <a:gd name="T90" fmla="*/ 0 w 348"/>
              <a:gd name="T91" fmla="*/ 24 h 336"/>
              <a:gd name="T92" fmla="*/ 56 w 348"/>
              <a:gd name="T93" fmla="*/ 16 h 336"/>
              <a:gd name="T94" fmla="*/ 92 w 348"/>
              <a:gd name="T95" fmla="*/ 12 h 336"/>
              <a:gd name="T96" fmla="*/ 100 w 348"/>
              <a:gd name="T97" fmla="*/ 8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48" h="336">
                <a:moveTo>
                  <a:pt x="100" y="8"/>
                </a:moveTo>
                <a:lnTo>
                  <a:pt x="112" y="4"/>
                </a:lnTo>
                <a:lnTo>
                  <a:pt x="116" y="0"/>
                </a:lnTo>
                <a:lnTo>
                  <a:pt x="124" y="0"/>
                </a:lnTo>
                <a:lnTo>
                  <a:pt x="128" y="0"/>
                </a:lnTo>
                <a:lnTo>
                  <a:pt x="140" y="0"/>
                </a:lnTo>
                <a:lnTo>
                  <a:pt x="148" y="4"/>
                </a:lnTo>
                <a:lnTo>
                  <a:pt x="164" y="8"/>
                </a:lnTo>
                <a:lnTo>
                  <a:pt x="176" y="16"/>
                </a:lnTo>
                <a:lnTo>
                  <a:pt x="184" y="20"/>
                </a:lnTo>
                <a:lnTo>
                  <a:pt x="184" y="24"/>
                </a:lnTo>
                <a:lnTo>
                  <a:pt x="188" y="24"/>
                </a:lnTo>
                <a:lnTo>
                  <a:pt x="188" y="28"/>
                </a:lnTo>
                <a:lnTo>
                  <a:pt x="188" y="28"/>
                </a:lnTo>
                <a:lnTo>
                  <a:pt x="184" y="32"/>
                </a:lnTo>
                <a:lnTo>
                  <a:pt x="180" y="36"/>
                </a:lnTo>
                <a:lnTo>
                  <a:pt x="176" y="40"/>
                </a:lnTo>
                <a:lnTo>
                  <a:pt x="172" y="44"/>
                </a:lnTo>
                <a:lnTo>
                  <a:pt x="168" y="44"/>
                </a:lnTo>
                <a:lnTo>
                  <a:pt x="168" y="48"/>
                </a:lnTo>
                <a:lnTo>
                  <a:pt x="164" y="52"/>
                </a:lnTo>
                <a:lnTo>
                  <a:pt x="160" y="56"/>
                </a:lnTo>
                <a:lnTo>
                  <a:pt x="160" y="60"/>
                </a:lnTo>
                <a:lnTo>
                  <a:pt x="156" y="68"/>
                </a:lnTo>
                <a:lnTo>
                  <a:pt x="152" y="76"/>
                </a:lnTo>
                <a:lnTo>
                  <a:pt x="152" y="88"/>
                </a:lnTo>
                <a:lnTo>
                  <a:pt x="148" y="108"/>
                </a:lnTo>
                <a:lnTo>
                  <a:pt x="144" y="124"/>
                </a:lnTo>
                <a:lnTo>
                  <a:pt x="140" y="144"/>
                </a:lnTo>
                <a:lnTo>
                  <a:pt x="136" y="160"/>
                </a:lnTo>
                <a:lnTo>
                  <a:pt x="136" y="172"/>
                </a:lnTo>
                <a:lnTo>
                  <a:pt x="136" y="188"/>
                </a:lnTo>
                <a:lnTo>
                  <a:pt x="136" y="200"/>
                </a:lnTo>
                <a:lnTo>
                  <a:pt x="136" y="212"/>
                </a:lnTo>
                <a:lnTo>
                  <a:pt x="140" y="224"/>
                </a:lnTo>
                <a:lnTo>
                  <a:pt x="144" y="232"/>
                </a:lnTo>
                <a:lnTo>
                  <a:pt x="148" y="244"/>
                </a:lnTo>
                <a:lnTo>
                  <a:pt x="152" y="252"/>
                </a:lnTo>
                <a:lnTo>
                  <a:pt x="156" y="256"/>
                </a:lnTo>
                <a:lnTo>
                  <a:pt x="164" y="264"/>
                </a:lnTo>
                <a:lnTo>
                  <a:pt x="168" y="268"/>
                </a:lnTo>
                <a:lnTo>
                  <a:pt x="180" y="276"/>
                </a:lnTo>
                <a:lnTo>
                  <a:pt x="188" y="280"/>
                </a:lnTo>
                <a:lnTo>
                  <a:pt x="196" y="280"/>
                </a:lnTo>
                <a:lnTo>
                  <a:pt x="208" y="284"/>
                </a:lnTo>
                <a:lnTo>
                  <a:pt x="224" y="284"/>
                </a:lnTo>
                <a:lnTo>
                  <a:pt x="232" y="284"/>
                </a:lnTo>
                <a:lnTo>
                  <a:pt x="240" y="284"/>
                </a:lnTo>
                <a:lnTo>
                  <a:pt x="252" y="284"/>
                </a:lnTo>
                <a:lnTo>
                  <a:pt x="256" y="284"/>
                </a:lnTo>
                <a:lnTo>
                  <a:pt x="264" y="280"/>
                </a:lnTo>
                <a:lnTo>
                  <a:pt x="268" y="280"/>
                </a:lnTo>
                <a:lnTo>
                  <a:pt x="268" y="276"/>
                </a:lnTo>
                <a:lnTo>
                  <a:pt x="272" y="272"/>
                </a:lnTo>
                <a:lnTo>
                  <a:pt x="272" y="268"/>
                </a:lnTo>
                <a:lnTo>
                  <a:pt x="272" y="264"/>
                </a:lnTo>
                <a:lnTo>
                  <a:pt x="276" y="256"/>
                </a:lnTo>
                <a:lnTo>
                  <a:pt x="276" y="252"/>
                </a:lnTo>
                <a:lnTo>
                  <a:pt x="276" y="236"/>
                </a:lnTo>
                <a:lnTo>
                  <a:pt x="276" y="220"/>
                </a:lnTo>
                <a:lnTo>
                  <a:pt x="280" y="208"/>
                </a:lnTo>
                <a:lnTo>
                  <a:pt x="280" y="204"/>
                </a:lnTo>
                <a:lnTo>
                  <a:pt x="284" y="196"/>
                </a:lnTo>
                <a:lnTo>
                  <a:pt x="284" y="192"/>
                </a:lnTo>
                <a:lnTo>
                  <a:pt x="288" y="188"/>
                </a:lnTo>
                <a:lnTo>
                  <a:pt x="292" y="184"/>
                </a:lnTo>
                <a:lnTo>
                  <a:pt x="296" y="184"/>
                </a:lnTo>
                <a:lnTo>
                  <a:pt x="300" y="184"/>
                </a:lnTo>
                <a:lnTo>
                  <a:pt x="300" y="184"/>
                </a:lnTo>
                <a:lnTo>
                  <a:pt x="304" y="188"/>
                </a:lnTo>
                <a:lnTo>
                  <a:pt x="308" y="192"/>
                </a:lnTo>
                <a:lnTo>
                  <a:pt x="312" y="196"/>
                </a:lnTo>
                <a:lnTo>
                  <a:pt x="316" y="204"/>
                </a:lnTo>
                <a:lnTo>
                  <a:pt x="316" y="212"/>
                </a:lnTo>
                <a:lnTo>
                  <a:pt x="320" y="220"/>
                </a:lnTo>
                <a:lnTo>
                  <a:pt x="320" y="232"/>
                </a:lnTo>
                <a:lnTo>
                  <a:pt x="324" y="244"/>
                </a:lnTo>
                <a:lnTo>
                  <a:pt x="328" y="252"/>
                </a:lnTo>
                <a:lnTo>
                  <a:pt x="328" y="264"/>
                </a:lnTo>
                <a:lnTo>
                  <a:pt x="332" y="272"/>
                </a:lnTo>
                <a:lnTo>
                  <a:pt x="336" y="276"/>
                </a:lnTo>
                <a:lnTo>
                  <a:pt x="340" y="284"/>
                </a:lnTo>
                <a:lnTo>
                  <a:pt x="340" y="288"/>
                </a:lnTo>
                <a:lnTo>
                  <a:pt x="344" y="292"/>
                </a:lnTo>
                <a:lnTo>
                  <a:pt x="348" y="296"/>
                </a:lnTo>
                <a:lnTo>
                  <a:pt x="348" y="300"/>
                </a:lnTo>
                <a:lnTo>
                  <a:pt x="348" y="304"/>
                </a:lnTo>
                <a:lnTo>
                  <a:pt x="348" y="308"/>
                </a:lnTo>
                <a:lnTo>
                  <a:pt x="348" y="312"/>
                </a:lnTo>
                <a:lnTo>
                  <a:pt x="344" y="316"/>
                </a:lnTo>
                <a:lnTo>
                  <a:pt x="336" y="320"/>
                </a:lnTo>
                <a:lnTo>
                  <a:pt x="332" y="320"/>
                </a:lnTo>
                <a:lnTo>
                  <a:pt x="312" y="328"/>
                </a:lnTo>
                <a:lnTo>
                  <a:pt x="296" y="332"/>
                </a:lnTo>
                <a:lnTo>
                  <a:pt x="272" y="336"/>
                </a:lnTo>
                <a:lnTo>
                  <a:pt x="260" y="336"/>
                </a:lnTo>
                <a:lnTo>
                  <a:pt x="244" y="336"/>
                </a:lnTo>
                <a:lnTo>
                  <a:pt x="220" y="332"/>
                </a:lnTo>
                <a:lnTo>
                  <a:pt x="196" y="328"/>
                </a:lnTo>
                <a:lnTo>
                  <a:pt x="172" y="324"/>
                </a:lnTo>
                <a:lnTo>
                  <a:pt x="156" y="316"/>
                </a:lnTo>
                <a:lnTo>
                  <a:pt x="144" y="312"/>
                </a:lnTo>
                <a:lnTo>
                  <a:pt x="136" y="304"/>
                </a:lnTo>
                <a:lnTo>
                  <a:pt x="124" y="296"/>
                </a:lnTo>
                <a:lnTo>
                  <a:pt x="112" y="284"/>
                </a:lnTo>
                <a:lnTo>
                  <a:pt x="104" y="272"/>
                </a:lnTo>
                <a:lnTo>
                  <a:pt x="100" y="256"/>
                </a:lnTo>
                <a:lnTo>
                  <a:pt x="92" y="244"/>
                </a:lnTo>
                <a:lnTo>
                  <a:pt x="88" y="228"/>
                </a:lnTo>
                <a:lnTo>
                  <a:pt x="88" y="216"/>
                </a:lnTo>
                <a:lnTo>
                  <a:pt x="88" y="204"/>
                </a:lnTo>
                <a:lnTo>
                  <a:pt x="84" y="196"/>
                </a:lnTo>
                <a:lnTo>
                  <a:pt x="84" y="184"/>
                </a:lnTo>
                <a:lnTo>
                  <a:pt x="84" y="172"/>
                </a:lnTo>
                <a:lnTo>
                  <a:pt x="88" y="160"/>
                </a:lnTo>
                <a:lnTo>
                  <a:pt x="88" y="148"/>
                </a:lnTo>
                <a:lnTo>
                  <a:pt x="92" y="132"/>
                </a:lnTo>
                <a:lnTo>
                  <a:pt x="92" y="112"/>
                </a:lnTo>
                <a:lnTo>
                  <a:pt x="96" y="96"/>
                </a:lnTo>
                <a:lnTo>
                  <a:pt x="100" y="84"/>
                </a:lnTo>
                <a:lnTo>
                  <a:pt x="100" y="72"/>
                </a:lnTo>
                <a:lnTo>
                  <a:pt x="104" y="60"/>
                </a:lnTo>
                <a:lnTo>
                  <a:pt x="104" y="52"/>
                </a:lnTo>
                <a:lnTo>
                  <a:pt x="104" y="48"/>
                </a:lnTo>
                <a:lnTo>
                  <a:pt x="104" y="44"/>
                </a:lnTo>
                <a:lnTo>
                  <a:pt x="104" y="44"/>
                </a:lnTo>
                <a:lnTo>
                  <a:pt x="100" y="44"/>
                </a:lnTo>
                <a:lnTo>
                  <a:pt x="96" y="44"/>
                </a:lnTo>
                <a:lnTo>
                  <a:pt x="92" y="44"/>
                </a:lnTo>
                <a:lnTo>
                  <a:pt x="88" y="44"/>
                </a:lnTo>
                <a:lnTo>
                  <a:pt x="80" y="44"/>
                </a:lnTo>
                <a:lnTo>
                  <a:pt x="72" y="44"/>
                </a:lnTo>
                <a:lnTo>
                  <a:pt x="64" y="44"/>
                </a:lnTo>
                <a:lnTo>
                  <a:pt x="44" y="48"/>
                </a:lnTo>
                <a:lnTo>
                  <a:pt x="28" y="48"/>
                </a:lnTo>
                <a:lnTo>
                  <a:pt x="12" y="48"/>
                </a:lnTo>
                <a:lnTo>
                  <a:pt x="0" y="52"/>
                </a:lnTo>
                <a:lnTo>
                  <a:pt x="0" y="24"/>
                </a:lnTo>
                <a:lnTo>
                  <a:pt x="20" y="20"/>
                </a:lnTo>
                <a:lnTo>
                  <a:pt x="40" y="20"/>
                </a:lnTo>
                <a:lnTo>
                  <a:pt x="56" y="16"/>
                </a:lnTo>
                <a:lnTo>
                  <a:pt x="72" y="16"/>
                </a:lnTo>
                <a:lnTo>
                  <a:pt x="84" y="12"/>
                </a:lnTo>
                <a:lnTo>
                  <a:pt x="92" y="12"/>
                </a:lnTo>
                <a:lnTo>
                  <a:pt x="100" y="12"/>
                </a:lnTo>
                <a:lnTo>
                  <a:pt x="100" y="8"/>
                </a:lnTo>
                <a:lnTo>
                  <a:pt x="10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0" name="Freeform 325">
            <a:extLst>
              <a:ext uri="{FF2B5EF4-FFF2-40B4-BE49-F238E27FC236}">
                <a16:creationId xmlns:a16="http://schemas.microsoft.com/office/drawing/2014/main" xmlns="" id="{D3C4FA9C-6100-4361-8FC8-ABF9B174016D}"/>
              </a:ext>
            </a:extLst>
          </p:cNvPr>
          <p:cNvSpPr>
            <a:spLocks/>
          </p:cNvSpPr>
          <p:nvPr/>
        </p:nvSpPr>
        <p:spPr bwMode="auto">
          <a:xfrm>
            <a:off x="8853054" y="1757565"/>
            <a:ext cx="1362499" cy="1369213"/>
          </a:xfrm>
          <a:custGeom>
            <a:avLst/>
            <a:gdLst>
              <a:gd name="T0" fmla="*/ 156 w 360"/>
              <a:gd name="T1" fmla="*/ 188 h 276"/>
              <a:gd name="T2" fmla="*/ 200 w 360"/>
              <a:gd name="T3" fmla="*/ 200 h 276"/>
              <a:gd name="T4" fmla="*/ 220 w 360"/>
              <a:gd name="T5" fmla="*/ 204 h 276"/>
              <a:gd name="T6" fmla="*/ 232 w 360"/>
              <a:gd name="T7" fmla="*/ 196 h 276"/>
              <a:gd name="T8" fmla="*/ 244 w 360"/>
              <a:gd name="T9" fmla="*/ 180 h 276"/>
              <a:gd name="T10" fmla="*/ 252 w 360"/>
              <a:gd name="T11" fmla="*/ 156 h 276"/>
              <a:gd name="T12" fmla="*/ 264 w 360"/>
              <a:gd name="T13" fmla="*/ 120 h 276"/>
              <a:gd name="T14" fmla="*/ 272 w 360"/>
              <a:gd name="T15" fmla="*/ 88 h 276"/>
              <a:gd name="T16" fmla="*/ 276 w 360"/>
              <a:gd name="T17" fmla="*/ 64 h 276"/>
              <a:gd name="T18" fmla="*/ 276 w 360"/>
              <a:gd name="T19" fmla="*/ 48 h 276"/>
              <a:gd name="T20" fmla="*/ 272 w 360"/>
              <a:gd name="T21" fmla="*/ 44 h 276"/>
              <a:gd name="T22" fmla="*/ 260 w 360"/>
              <a:gd name="T23" fmla="*/ 44 h 276"/>
              <a:gd name="T24" fmla="*/ 236 w 360"/>
              <a:gd name="T25" fmla="*/ 44 h 276"/>
              <a:gd name="T26" fmla="*/ 196 w 360"/>
              <a:gd name="T27" fmla="*/ 52 h 276"/>
              <a:gd name="T28" fmla="*/ 148 w 360"/>
              <a:gd name="T29" fmla="*/ 64 h 276"/>
              <a:gd name="T30" fmla="*/ 108 w 360"/>
              <a:gd name="T31" fmla="*/ 72 h 276"/>
              <a:gd name="T32" fmla="*/ 80 w 360"/>
              <a:gd name="T33" fmla="*/ 76 h 276"/>
              <a:gd name="T34" fmla="*/ 52 w 360"/>
              <a:gd name="T35" fmla="*/ 80 h 276"/>
              <a:gd name="T36" fmla="*/ 36 w 360"/>
              <a:gd name="T37" fmla="*/ 80 h 276"/>
              <a:gd name="T38" fmla="*/ 12 w 360"/>
              <a:gd name="T39" fmla="*/ 68 h 276"/>
              <a:gd name="T40" fmla="*/ 0 w 360"/>
              <a:gd name="T41" fmla="*/ 60 h 276"/>
              <a:gd name="T42" fmla="*/ 16 w 360"/>
              <a:gd name="T43" fmla="*/ 48 h 276"/>
              <a:gd name="T44" fmla="*/ 56 w 360"/>
              <a:gd name="T45" fmla="*/ 44 h 276"/>
              <a:gd name="T46" fmla="*/ 84 w 360"/>
              <a:gd name="T47" fmla="*/ 36 h 276"/>
              <a:gd name="T48" fmla="*/ 148 w 360"/>
              <a:gd name="T49" fmla="*/ 32 h 276"/>
              <a:gd name="T50" fmla="*/ 208 w 360"/>
              <a:gd name="T51" fmla="*/ 20 h 276"/>
              <a:gd name="T52" fmla="*/ 236 w 360"/>
              <a:gd name="T53" fmla="*/ 12 h 276"/>
              <a:gd name="T54" fmla="*/ 252 w 360"/>
              <a:gd name="T55" fmla="*/ 8 h 276"/>
              <a:gd name="T56" fmla="*/ 264 w 360"/>
              <a:gd name="T57" fmla="*/ 0 h 276"/>
              <a:gd name="T58" fmla="*/ 284 w 360"/>
              <a:gd name="T59" fmla="*/ 4 h 276"/>
              <a:gd name="T60" fmla="*/ 324 w 360"/>
              <a:gd name="T61" fmla="*/ 16 h 276"/>
              <a:gd name="T62" fmla="*/ 356 w 360"/>
              <a:gd name="T63" fmla="*/ 32 h 276"/>
              <a:gd name="T64" fmla="*/ 360 w 360"/>
              <a:gd name="T65" fmla="*/ 44 h 276"/>
              <a:gd name="T66" fmla="*/ 352 w 360"/>
              <a:gd name="T67" fmla="*/ 56 h 276"/>
              <a:gd name="T68" fmla="*/ 340 w 360"/>
              <a:gd name="T69" fmla="*/ 92 h 276"/>
              <a:gd name="T70" fmla="*/ 320 w 360"/>
              <a:gd name="T71" fmla="*/ 152 h 276"/>
              <a:gd name="T72" fmla="*/ 292 w 360"/>
              <a:gd name="T73" fmla="*/ 220 h 276"/>
              <a:gd name="T74" fmla="*/ 252 w 360"/>
              <a:gd name="T75" fmla="*/ 264 h 276"/>
              <a:gd name="T76" fmla="*/ 220 w 360"/>
              <a:gd name="T77" fmla="*/ 276 h 276"/>
              <a:gd name="T78" fmla="*/ 204 w 360"/>
              <a:gd name="T79" fmla="*/ 268 h 276"/>
              <a:gd name="T80" fmla="*/ 184 w 360"/>
              <a:gd name="T81" fmla="*/ 236 h 276"/>
              <a:gd name="T82" fmla="*/ 156 w 360"/>
              <a:gd name="T83" fmla="*/ 208 h 276"/>
              <a:gd name="T84" fmla="*/ 144 w 360"/>
              <a:gd name="T85" fmla="*/ 196 h 276"/>
              <a:gd name="T86" fmla="*/ 140 w 360"/>
              <a:gd name="T87" fmla="*/ 192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60" h="276">
                <a:moveTo>
                  <a:pt x="144" y="192"/>
                </a:moveTo>
                <a:lnTo>
                  <a:pt x="148" y="188"/>
                </a:lnTo>
                <a:lnTo>
                  <a:pt x="156" y="188"/>
                </a:lnTo>
                <a:lnTo>
                  <a:pt x="172" y="192"/>
                </a:lnTo>
                <a:lnTo>
                  <a:pt x="188" y="196"/>
                </a:lnTo>
                <a:lnTo>
                  <a:pt x="200" y="200"/>
                </a:lnTo>
                <a:lnTo>
                  <a:pt x="212" y="204"/>
                </a:lnTo>
                <a:lnTo>
                  <a:pt x="216" y="204"/>
                </a:lnTo>
                <a:lnTo>
                  <a:pt x="220" y="204"/>
                </a:lnTo>
                <a:lnTo>
                  <a:pt x="224" y="204"/>
                </a:lnTo>
                <a:lnTo>
                  <a:pt x="228" y="200"/>
                </a:lnTo>
                <a:lnTo>
                  <a:pt x="232" y="196"/>
                </a:lnTo>
                <a:lnTo>
                  <a:pt x="236" y="192"/>
                </a:lnTo>
                <a:lnTo>
                  <a:pt x="240" y="188"/>
                </a:lnTo>
                <a:lnTo>
                  <a:pt x="244" y="180"/>
                </a:lnTo>
                <a:lnTo>
                  <a:pt x="248" y="176"/>
                </a:lnTo>
                <a:lnTo>
                  <a:pt x="248" y="168"/>
                </a:lnTo>
                <a:lnTo>
                  <a:pt x="252" y="156"/>
                </a:lnTo>
                <a:lnTo>
                  <a:pt x="256" y="148"/>
                </a:lnTo>
                <a:lnTo>
                  <a:pt x="260" y="136"/>
                </a:lnTo>
                <a:lnTo>
                  <a:pt x="264" y="120"/>
                </a:lnTo>
                <a:lnTo>
                  <a:pt x="264" y="108"/>
                </a:lnTo>
                <a:lnTo>
                  <a:pt x="268" y="96"/>
                </a:lnTo>
                <a:lnTo>
                  <a:pt x="272" y="88"/>
                </a:lnTo>
                <a:lnTo>
                  <a:pt x="272" y="76"/>
                </a:lnTo>
                <a:lnTo>
                  <a:pt x="276" y="68"/>
                </a:lnTo>
                <a:lnTo>
                  <a:pt x="276" y="64"/>
                </a:lnTo>
                <a:lnTo>
                  <a:pt x="276" y="60"/>
                </a:lnTo>
                <a:lnTo>
                  <a:pt x="276" y="56"/>
                </a:lnTo>
                <a:lnTo>
                  <a:pt x="276" y="48"/>
                </a:lnTo>
                <a:lnTo>
                  <a:pt x="276" y="44"/>
                </a:lnTo>
                <a:lnTo>
                  <a:pt x="276" y="44"/>
                </a:lnTo>
                <a:lnTo>
                  <a:pt x="272" y="44"/>
                </a:lnTo>
                <a:lnTo>
                  <a:pt x="268" y="44"/>
                </a:lnTo>
                <a:lnTo>
                  <a:pt x="264" y="44"/>
                </a:lnTo>
                <a:lnTo>
                  <a:pt x="260" y="44"/>
                </a:lnTo>
                <a:lnTo>
                  <a:pt x="252" y="44"/>
                </a:lnTo>
                <a:lnTo>
                  <a:pt x="244" y="44"/>
                </a:lnTo>
                <a:lnTo>
                  <a:pt x="236" y="44"/>
                </a:lnTo>
                <a:lnTo>
                  <a:pt x="224" y="48"/>
                </a:lnTo>
                <a:lnTo>
                  <a:pt x="212" y="48"/>
                </a:lnTo>
                <a:lnTo>
                  <a:pt x="196" y="52"/>
                </a:lnTo>
                <a:lnTo>
                  <a:pt x="180" y="56"/>
                </a:lnTo>
                <a:lnTo>
                  <a:pt x="164" y="60"/>
                </a:lnTo>
                <a:lnTo>
                  <a:pt x="148" y="64"/>
                </a:lnTo>
                <a:lnTo>
                  <a:pt x="132" y="68"/>
                </a:lnTo>
                <a:lnTo>
                  <a:pt x="120" y="68"/>
                </a:lnTo>
                <a:lnTo>
                  <a:pt x="108" y="72"/>
                </a:lnTo>
                <a:lnTo>
                  <a:pt x="96" y="72"/>
                </a:lnTo>
                <a:lnTo>
                  <a:pt x="88" y="76"/>
                </a:lnTo>
                <a:lnTo>
                  <a:pt x="80" y="76"/>
                </a:lnTo>
                <a:lnTo>
                  <a:pt x="68" y="76"/>
                </a:lnTo>
                <a:lnTo>
                  <a:pt x="60" y="80"/>
                </a:lnTo>
                <a:lnTo>
                  <a:pt x="52" y="80"/>
                </a:lnTo>
                <a:lnTo>
                  <a:pt x="44" y="80"/>
                </a:lnTo>
                <a:lnTo>
                  <a:pt x="40" y="80"/>
                </a:lnTo>
                <a:lnTo>
                  <a:pt x="36" y="80"/>
                </a:lnTo>
                <a:lnTo>
                  <a:pt x="28" y="76"/>
                </a:lnTo>
                <a:lnTo>
                  <a:pt x="20" y="72"/>
                </a:lnTo>
                <a:lnTo>
                  <a:pt x="12" y="68"/>
                </a:lnTo>
                <a:lnTo>
                  <a:pt x="8" y="64"/>
                </a:lnTo>
                <a:lnTo>
                  <a:pt x="4" y="60"/>
                </a:lnTo>
                <a:lnTo>
                  <a:pt x="0" y="60"/>
                </a:lnTo>
                <a:lnTo>
                  <a:pt x="4" y="56"/>
                </a:lnTo>
                <a:lnTo>
                  <a:pt x="8" y="52"/>
                </a:lnTo>
                <a:lnTo>
                  <a:pt x="16" y="48"/>
                </a:lnTo>
                <a:lnTo>
                  <a:pt x="24" y="48"/>
                </a:lnTo>
                <a:lnTo>
                  <a:pt x="36" y="44"/>
                </a:lnTo>
                <a:lnTo>
                  <a:pt x="56" y="44"/>
                </a:lnTo>
                <a:lnTo>
                  <a:pt x="64" y="40"/>
                </a:lnTo>
                <a:lnTo>
                  <a:pt x="76" y="40"/>
                </a:lnTo>
                <a:lnTo>
                  <a:pt x="84" y="36"/>
                </a:lnTo>
                <a:lnTo>
                  <a:pt x="100" y="36"/>
                </a:lnTo>
                <a:lnTo>
                  <a:pt x="124" y="32"/>
                </a:lnTo>
                <a:lnTo>
                  <a:pt x="148" y="32"/>
                </a:lnTo>
                <a:lnTo>
                  <a:pt x="172" y="28"/>
                </a:lnTo>
                <a:lnTo>
                  <a:pt x="200" y="24"/>
                </a:lnTo>
                <a:lnTo>
                  <a:pt x="208" y="20"/>
                </a:lnTo>
                <a:lnTo>
                  <a:pt x="220" y="16"/>
                </a:lnTo>
                <a:lnTo>
                  <a:pt x="228" y="16"/>
                </a:lnTo>
                <a:lnTo>
                  <a:pt x="236" y="12"/>
                </a:lnTo>
                <a:lnTo>
                  <a:pt x="244" y="12"/>
                </a:lnTo>
                <a:lnTo>
                  <a:pt x="248" y="8"/>
                </a:lnTo>
                <a:lnTo>
                  <a:pt x="252" y="8"/>
                </a:lnTo>
                <a:lnTo>
                  <a:pt x="256" y="4"/>
                </a:lnTo>
                <a:lnTo>
                  <a:pt x="260" y="0"/>
                </a:lnTo>
                <a:lnTo>
                  <a:pt x="264" y="0"/>
                </a:lnTo>
                <a:lnTo>
                  <a:pt x="272" y="0"/>
                </a:lnTo>
                <a:lnTo>
                  <a:pt x="276" y="0"/>
                </a:lnTo>
                <a:lnTo>
                  <a:pt x="284" y="4"/>
                </a:lnTo>
                <a:lnTo>
                  <a:pt x="296" y="8"/>
                </a:lnTo>
                <a:lnTo>
                  <a:pt x="308" y="12"/>
                </a:lnTo>
                <a:lnTo>
                  <a:pt x="324" y="16"/>
                </a:lnTo>
                <a:lnTo>
                  <a:pt x="336" y="20"/>
                </a:lnTo>
                <a:lnTo>
                  <a:pt x="348" y="28"/>
                </a:lnTo>
                <a:lnTo>
                  <a:pt x="356" y="32"/>
                </a:lnTo>
                <a:lnTo>
                  <a:pt x="360" y="36"/>
                </a:lnTo>
                <a:lnTo>
                  <a:pt x="360" y="40"/>
                </a:lnTo>
                <a:lnTo>
                  <a:pt x="360" y="44"/>
                </a:lnTo>
                <a:lnTo>
                  <a:pt x="360" y="48"/>
                </a:lnTo>
                <a:lnTo>
                  <a:pt x="356" y="52"/>
                </a:lnTo>
                <a:lnTo>
                  <a:pt x="352" y="56"/>
                </a:lnTo>
                <a:lnTo>
                  <a:pt x="348" y="68"/>
                </a:lnTo>
                <a:lnTo>
                  <a:pt x="344" y="76"/>
                </a:lnTo>
                <a:lnTo>
                  <a:pt x="340" y="92"/>
                </a:lnTo>
                <a:lnTo>
                  <a:pt x="332" y="108"/>
                </a:lnTo>
                <a:lnTo>
                  <a:pt x="328" y="128"/>
                </a:lnTo>
                <a:lnTo>
                  <a:pt x="320" y="152"/>
                </a:lnTo>
                <a:lnTo>
                  <a:pt x="312" y="176"/>
                </a:lnTo>
                <a:lnTo>
                  <a:pt x="304" y="200"/>
                </a:lnTo>
                <a:lnTo>
                  <a:pt x="292" y="220"/>
                </a:lnTo>
                <a:lnTo>
                  <a:pt x="280" y="240"/>
                </a:lnTo>
                <a:lnTo>
                  <a:pt x="264" y="252"/>
                </a:lnTo>
                <a:lnTo>
                  <a:pt x="252" y="264"/>
                </a:lnTo>
                <a:lnTo>
                  <a:pt x="240" y="272"/>
                </a:lnTo>
                <a:lnTo>
                  <a:pt x="228" y="276"/>
                </a:lnTo>
                <a:lnTo>
                  <a:pt x="220" y="276"/>
                </a:lnTo>
                <a:lnTo>
                  <a:pt x="216" y="276"/>
                </a:lnTo>
                <a:lnTo>
                  <a:pt x="208" y="272"/>
                </a:lnTo>
                <a:lnTo>
                  <a:pt x="204" y="268"/>
                </a:lnTo>
                <a:lnTo>
                  <a:pt x="200" y="260"/>
                </a:lnTo>
                <a:lnTo>
                  <a:pt x="192" y="248"/>
                </a:lnTo>
                <a:lnTo>
                  <a:pt x="184" y="236"/>
                </a:lnTo>
                <a:lnTo>
                  <a:pt x="176" y="228"/>
                </a:lnTo>
                <a:lnTo>
                  <a:pt x="164" y="216"/>
                </a:lnTo>
                <a:lnTo>
                  <a:pt x="156" y="208"/>
                </a:lnTo>
                <a:lnTo>
                  <a:pt x="152" y="204"/>
                </a:lnTo>
                <a:lnTo>
                  <a:pt x="144" y="200"/>
                </a:lnTo>
                <a:lnTo>
                  <a:pt x="144" y="196"/>
                </a:lnTo>
                <a:lnTo>
                  <a:pt x="140" y="196"/>
                </a:lnTo>
                <a:lnTo>
                  <a:pt x="140" y="192"/>
                </a:lnTo>
                <a:lnTo>
                  <a:pt x="140" y="192"/>
                </a:lnTo>
                <a:lnTo>
                  <a:pt x="144" y="192"/>
                </a:lnTo>
                <a:lnTo>
                  <a:pt x="144" y="19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5" name="Freeform 326">
            <a:extLst>
              <a:ext uri="{FF2B5EF4-FFF2-40B4-BE49-F238E27FC236}">
                <a16:creationId xmlns:a16="http://schemas.microsoft.com/office/drawing/2014/main" xmlns="" id="{12277D8D-2A68-4242-9CCE-4A2A2466F7AC}"/>
              </a:ext>
            </a:extLst>
          </p:cNvPr>
          <p:cNvSpPr>
            <a:spLocks/>
          </p:cNvSpPr>
          <p:nvPr/>
        </p:nvSpPr>
        <p:spPr bwMode="auto">
          <a:xfrm>
            <a:off x="8471537" y="1936158"/>
            <a:ext cx="1089998" cy="1071558"/>
          </a:xfrm>
          <a:custGeom>
            <a:avLst/>
            <a:gdLst>
              <a:gd name="T0" fmla="*/ 188 w 288"/>
              <a:gd name="T1" fmla="*/ 68 h 216"/>
              <a:gd name="T2" fmla="*/ 196 w 288"/>
              <a:gd name="T3" fmla="*/ 52 h 216"/>
              <a:gd name="T4" fmla="*/ 208 w 288"/>
              <a:gd name="T5" fmla="*/ 36 h 216"/>
              <a:gd name="T6" fmla="*/ 212 w 288"/>
              <a:gd name="T7" fmla="*/ 16 h 216"/>
              <a:gd name="T8" fmla="*/ 220 w 288"/>
              <a:gd name="T9" fmla="*/ 0 h 216"/>
              <a:gd name="T10" fmla="*/ 236 w 288"/>
              <a:gd name="T11" fmla="*/ 8 h 216"/>
              <a:gd name="T12" fmla="*/ 248 w 288"/>
              <a:gd name="T13" fmla="*/ 12 h 216"/>
              <a:gd name="T14" fmla="*/ 260 w 288"/>
              <a:gd name="T15" fmla="*/ 20 h 216"/>
              <a:gd name="T16" fmla="*/ 268 w 288"/>
              <a:gd name="T17" fmla="*/ 24 h 216"/>
              <a:gd name="T18" fmla="*/ 276 w 288"/>
              <a:gd name="T19" fmla="*/ 28 h 216"/>
              <a:gd name="T20" fmla="*/ 284 w 288"/>
              <a:gd name="T21" fmla="*/ 32 h 216"/>
              <a:gd name="T22" fmla="*/ 284 w 288"/>
              <a:gd name="T23" fmla="*/ 36 h 216"/>
              <a:gd name="T24" fmla="*/ 288 w 288"/>
              <a:gd name="T25" fmla="*/ 36 h 216"/>
              <a:gd name="T26" fmla="*/ 284 w 288"/>
              <a:gd name="T27" fmla="*/ 40 h 216"/>
              <a:gd name="T28" fmla="*/ 284 w 288"/>
              <a:gd name="T29" fmla="*/ 44 h 216"/>
              <a:gd name="T30" fmla="*/ 276 w 288"/>
              <a:gd name="T31" fmla="*/ 56 h 216"/>
              <a:gd name="T32" fmla="*/ 264 w 288"/>
              <a:gd name="T33" fmla="*/ 72 h 216"/>
              <a:gd name="T34" fmla="*/ 256 w 288"/>
              <a:gd name="T35" fmla="*/ 80 h 216"/>
              <a:gd name="T36" fmla="*/ 248 w 288"/>
              <a:gd name="T37" fmla="*/ 88 h 216"/>
              <a:gd name="T38" fmla="*/ 228 w 288"/>
              <a:gd name="T39" fmla="*/ 108 h 216"/>
              <a:gd name="T40" fmla="*/ 208 w 288"/>
              <a:gd name="T41" fmla="*/ 128 h 216"/>
              <a:gd name="T42" fmla="*/ 188 w 288"/>
              <a:gd name="T43" fmla="*/ 144 h 216"/>
              <a:gd name="T44" fmla="*/ 164 w 288"/>
              <a:gd name="T45" fmla="*/ 160 h 216"/>
              <a:gd name="T46" fmla="*/ 136 w 288"/>
              <a:gd name="T47" fmla="*/ 172 h 216"/>
              <a:gd name="T48" fmla="*/ 112 w 288"/>
              <a:gd name="T49" fmla="*/ 184 h 216"/>
              <a:gd name="T50" fmla="*/ 84 w 288"/>
              <a:gd name="T51" fmla="*/ 196 h 216"/>
              <a:gd name="T52" fmla="*/ 56 w 288"/>
              <a:gd name="T53" fmla="*/ 204 h 216"/>
              <a:gd name="T54" fmla="*/ 44 w 288"/>
              <a:gd name="T55" fmla="*/ 208 h 216"/>
              <a:gd name="T56" fmla="*/ 36 w 288"/>
              <a:gd name="T57" fmla="*/ 208 h 216"/>
              <a:gd name="T58" fmla="*/ 24 w 288"/>
              <a:gd name="T59" fmla="*/ 212 h 216"/>
              <a:gd name="T60" fmla="*/ 16 w 288"/>
              <a:gd name="T61" fmla="*/ 212 h 216"/>
              <a:gd name="T62" fmla="*/ 8 w 288"/>
              <a:gd name="T63" fmla="*/ 216 h 216"/>
              <a:gd name="T64" fmla="*/ 4 w 288"/>
              <a:gd name="T65" fmla="*/ 216 h 216"/>
              <a:gd name="T66" fmla="*/ 0 w 288"/>
              <a:gd name="T67" fmla="*/ 212 h 216"/>
              <a:gd name="T68" fmla="*/ 0 w 288"/>
              <a:gd name="T69" fmla="*/ 212 h 216"/>
              <a:gd name="T70" fmla="*/ 0 w 288"/>
              <a:gd name="T71" fmla="*/ 208 h 216"/>
              <a:gd name="T72" fmla="*/ 0 w 288"/>
              <a:gd name="T73" fmla="*/ 208 h 216"/>
              <a:gd name="T74" fmla="*/ 0 w 288"/>
              <a:gd name="T75" fmla="*/ 204 h 216"/>
              <a:gd name="T76" fmla="*/ 4 w 288"/>
              <a:gd name="T77" fmla="*/ 200 h 216"/>
              <a:gd name="T78" fmla="*/ 8 w 288"/>
              <a:gd name="T79" fmla="*/ 200 h 216"/>
              <a:gd name="T80" fmla="*/ 16 w 288"/>
              <a:gd name="T81" fmla="*/ 196 h 216"/>
              <a:gd name="T82" fmla="*/ 24 w 288"/>
              <a:gd name="T83" fmla="*/ 192 h 216"/>
              <a:gd name="T84" fmla="*/ 32 w 288"/>
              <a:gd name="T85" fmla="*/ 188 h 216"/>
              <a:gd name="T86" fmla="*/ 52 w 288"/>
              <a:gd name="T87" fmla="*/ 180 h 216"/>
              <a:gd name="T88" fmla="*/ 72 w 288"/>
              <a:gd name="T89" fmla="*/ 168 h 216"/>
              <a:gd name="T90" fmla="*/ 92 w 288"/>
              <a:gd name="T91" fmla="*/ 152 h 216"/>
              <a:gd name="T92" fmla="*/ 116 w 288"/>
              <a:gd name="T93" fmla="*/ 136 h 216"/>
              <a:gd name="T94" fmla="*/ 140 w 288"/>
              <a:gd name="T95" fmla="*/ 116 h 216"/>
              <a:gd name="T96" fmla="*/ 160 w 288"/>
              <a:gd name="T97" fmla="*/ 100 h 216"/>
              <a:gd name="T98" fmla="*/ 176 w 288"/>
              <a:gd name="T99" fmla="*/ 84 h 216"/>
              <a:gd name="T100" fmla="*/ 188 w 288"/>
              <a:gd name="T101" fmla="*/ 68 h 216"/>
              <a:gd name="T102" fmla="*/ 188 w 288"/>
              <a:gd name="T103" fmla="*/ 68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88" h="216">
                <a:moveTo>
                  <a:pt x="188" y="68"/>
                </a:moveTo>
                <a:lnTo>
                  <a:pt x="196" y="52"/>
                </a:lnTo>
                <a:lnTo>
                  <a:pt x="208" y="36"/>
                </a:lnTo>
                <a:lnTo>
                  <a:pt x="212" y="16"/>
                </a:lnTo>
                <a:lnTo>
                  <a:pt x="220" y="0"/>
                </a:lnTo>
                <a:lnTo>
                  <a:pt x="236" y="8"/>
                </a:lnTo>
                <a:lnTo>
                  <a:pt x="248" y="12"/>
                </a:lnTo>
                <a:lnTo>
                  <a:pt x="260" y="20"/>
                </a:lnTo>
                <a:lnTo>
                  <a:pt x="268" y="24"/>
                </a:lnTo>
                <a:lnTo>
                  <a:pt x="276" y="28"/>
                </a:lnTo>
                <a:lnTo>
                  <a:pt x="284" y="32"/>
                </a:lnTo>
                <a:lnTo>
                  <a:pt x="284" y="36"/>
                </a:lnTo>
                <a:lnTo>
                  <a:pt x="288" y="36"/>
                </a:lnTo>
                <a:lnTo>
                  <a:pt x="284" y="40"/>
                </a:lnTo>
                <a:lnTo>
                  <a:pt x="284" y="44"/>
                </a:lnTo>
                <a:lnTo>
                  <a:pt x="276" y="56"/>
                </a:lnTo>
                <a:lnTo>
                  <a:pt x="264" y="72"/>
                </a:lnTo>
                <a:lnTo>
                  <a:pt x="256" y="80"/>
                </a:lnTo>
                <a:lnTo>
                  <a:pt x="248" y="88"/>
                </a:lnTo>
                <a:lnTo>
                  <a:pt x="228" y="108"/>
                </a:lnTo>
                <a:lnTo>
                  <a:pt x="208" y="128"/>
                </a:lnTo>
                <a:lnTo>
                  <a:pt x="188" y="144"/>
                </a:lnTo>
                <a:lnTo>
                  <a:pt x="164" y="160"/>
                </a:lnTo>
                <a:lnTo>
                  <a:pt x="136" y="172"/>
                </a:lnTo>
                <a:lnTo>
                  <a:pt x="112" y="184"/>
                </a:lnTo>
                <a:lnTo>
                  <a:pt x="84" y="196"/>
                </a:lnTo>
                <a:lnTo>
                  <a:pt x="56" y="204"/>
                </a:lnTo>
                <a:lnTo>
                  <a:pt x="44" y="208"/>
                </a:lnTo>
                <a:lnTo>
                  <a:pt x="36" y="208"/>
                </a:lnTo>
                <a:lnTo>
                  <a:pt x="24" y="212"/>
                </a:lnTo>
                <a:lnTo>
                  <a:pt x="16" y="212"/>
                </a:lnTo>
                <a:lnTo>
                  <a:pt x="8" y="216"/>
                </a:lnTo>
                <a:lnTo>
                  <a:pt x="4" y="216"/>
                </a:lnTo>
                <a:lnTo>
                  <a:pt x="0" y="212"/>
                </a:lnTo>
                <a:lnTo>
                  <a:pt x="0" y="212"/>
                </a:lnTo>
                <a:lnTo>
                  <a:pt x="0" y="208"/>
                </a:lnTo>
                <a:lnTo>
                  <a:pt x="0" y="208"/>
                </a:lnTo>
                <a:lnTo>
                  <a:pt x="0" y="204"/>
                </a:lnTo>
                <a:lnTo>
                  <a:pt x="4" y="200"/>
                </a:lnTo>
                <a:lnTo>
                  <a:pt x="8" y="200"/>
                </a:lnTo>
                <a:lnTo>
                  <a:pt x="16" y="196"/>
                </a:lnTo>
                <a:lnTo>
                  <a:pt x="24" y="192"/>
                </a:lnTo>
                <a:lnTo>
                  <a:pt x="32" y="188"/>
                </a:lnTo>
                <a:lnTo>
                  <a:pt x="52" y="180"/>
                </a:lnTo>
                <a:lnTo>
                  <a:pt x="72" y="168"/>
                </a:lnTo>
                <a:lnTo>
                  <a:pt x="92" y="152"/>
                </a:lnTo>
                <a:lnTo>
                  <a:pt x="116" y="136"/>
                </a:lnTo>
                <a:lnTo>
                  <a:pt x="140" y="116"/>
                </a:lnTo>
                <a:lnTo>
                  <a:pt x="160" y="100"/>
                </a:lnTo>
                <a:lnTo>
                  <a:pt x="176" y="84"/>
                </a:lnTo>
                <a:lnTo>
                  <a:pt x="188" y="68"/>
                </a:lnTo>
                <a:lnTo>
                  <a:pt x="188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0" name="Freeform 327">
            <a:extLst>
              <a:ext uri="{FF2B5EF4-FFF2-40B4-BE49-F238E27FC236}">
                <a16:creationId xmlns:a16="http://schemas.microsoft.com/office/drawing/2014/main" xmlns="" id="{C03B8636-6286-4837-8AAC-95F10C21EF18}"/>
              </a:ext>
            </a:extLst>
          </p:cNvPr>
          <p:cNvSpPr>
            <a:spLocks/>
          </p:cNvSpPr>
          <p:nvPr/>
        </p:nvSpPr>
        <p:spPr bwMode="auto">
          <a:xfrm>
            <a:off x="8334717" y="1063036"/>
            <a:ext cx="1105138" cy="1091402"/>
          </a:xfrm>
          <a:custGeom>
            <a:avLst/>
            <a:gdLst>
              <a:gd name="T0" fmla="*/ 4 w 292"/>
              <a:gd name="T1" fmla="*/ 220 h 220"/>
              <a:gd name="T2" fmla="*/ 0 w 292"/>
              <a:gd name="T3" fmla="*/ 216 h 220"/>
              <a:gd name="T4" fmla="*/ 0 w 292"/>
              <a:gd name="T5" fmla="*/ 216 h 220"/>
              <a:gd name="T6" fmla="*/ 0 w 292"/>
              <a:gd name="T7" fmla="*/ 212 h 220"/>
              <a:gd name="T8" fmla="*/ 4 w 292"/>
              <a:gd name="T9" fmla="*/ 208 h 220"/>
              <a:gd name="T10" fmla="*/ 8 w 292"/>
              <a:gd name="T11" fmla="*/ 208 h 220"/>
              <a:gd name="T12" fmla="*/ 12 w 292"/>
              <a:gd name="T13" fmla="*/ 204 h 220"/>
              <a:gd name="T14" fmla="*/ 16 w 292"/>
              <a:gd name="T15" fmla="*/ 200 h 220"/>
              <a:gd name="T16" fmla="*/ 24 w 292"/>
              <a:gd name="T17" fmla="*/ 196 h 220"/>
              <a:gd name="T18" fmla="*/ 40 w 292"/>
              <a:gd name="T19" fmla="*/ 188 h 220"/>
              <a:gd name="T20" fmla="*/ 56 w 292"/>
              <a:gd name="T21" fmla="*/ 180 h 220"/>
              <a:gd name="T22" fmla="*/ 76 w 292"/>
              <a:gd name="T23" fmla="*/ 168 h 220"/>
              <a:gd name="T24" fmla="*/ 92 w 292"/>
              <a:gd name="T25" fmla="*/ 156 h 220"/>
              <a:gd name="T26" fmla="*/ 112 w 292"/>
              <a:gd name="T27" fmla="*/ 140 h 220"/>
              <a:gd name="T28" fmla="*/ 132 w 292"/>
              <a:gd name="T29" fmla="*/ 128 h 220"/>
              <a:gd name="T30" fmla="*/ 148 w 292"/>
              <a:gd name="T31" fmla="*/ 112 h 220"/>
              <a:gd name="T32" fmla="*/ 168 w 292"/>
              <a:gd name="T33" fmla="*/ 92 h 220"/>
              <a:gd name="T34" fmla="*/ 180 w 292"/>
              <a:gd name="T35" fmla="*/ 76 h 220"/>
              <a:gd name="T36" fmla="*/ 192 w 292"/>
              <a:gd name="T37" fmla="*/ 64 h 220"/>
              <a:gd name="T38" fmla="*/ 204 w 292"/>
              <a:gd name="T39" fmla="*/ 52 h 220"/>
              <a:gd name="T40" fmla="*/ 212 w 292"/>
              <a:gd name="T41" fmla="*/ 40 h 220"/>
              <a:gd name="T42" fmla="*/ 216 w 292"/>
              <a:gd name="T43" fmla="*/ 32 h 220"/>
              <a:gd name="T44" fmla="*/ 220 w 292"/>
              <a:gd name="T45" fmla="*/ 28 h 220"/>
              <a:gd name="T46" fmla="*/ 220 w 292"/>
              <a:gd name="T47" fmla="*/ 24 h 220"/>
              <a:gd name="T48" fmla="*/ 216 w 292"/>
              <a:gd name="T49" fmla="*/ 16 h 220"/>
              <a:gd name="T50" fmla="*/ 216 w 292"/>
              <a:gd name="T51" fmla="*/ 12 h 220"/>
              <a:gd name="T52" fmla="*/ 216 w 292"/>
              <a:gd name="T53" fmla="*/ 12 h 220"/>
              <a:gd name="T54" fmla="*/ 216 w 292"/>
              <a:gd name="T55" fmla="*/ 8 h 220"/>
              <a:gd name="T56" fmla="*/ 220 w 292"/>
              <a:gd name="T57" fmla="*/ 0 h 220"/>
              <a:gd name="T58" fmla="*/ 224 w 292"/>
              <a:gd name="T59" fmla="*/ 0 h 220"/>
              <a:gd name="T60" fmla="*/ 232 w 292"/>
              <a:gd name="T61" fmla="*/ 0 h 220"/>
              <a:gd name="T62" fmla="*/ 240 w 292"/>
              <a:gd name="T63" fmla="*/ 0 h 220"/>
              <a:gd name="T64" fmla="*/ 248 w 292"/>
              <a:gd name="T65" fmla="*/ 0 h 220"/>
              <a:gd name="T66" fmla="*/ 260 w 292"/>
              <a:gd name="T67" fmla="*/ 4 h 220"/>
              <a:gd name="T68" fmla="*/ 268 w 292"/>
              <a:gd name="T69" fmla="*/ 8 h 220"/>
              <a:gd name="T70" fmla="*/ 276 w 292"/>
              <a:gd name="T71" fmla="*/ 12 h 220"/>
              <a:gd name="T72" fmla="*/ 280 w 292"/>
              <a:gd name="T73" fmla="*/ 16 h 220"/>
              <a:gd name="T74" fmla="*/ 288 w 292"/>
              <a:gd name="T75" fmla="*/ 24 h 220"/>
              <a:gd name="T76" fmla="*/ 292 w 292"/>
              <a:gd name="T77" fmla="*/ 28 h 220"/>
              <a:gd name="T78" fmla="*/ 292 w 292"/>
              <a:gd name="T79" fmla="*/ 32 h 220"/>
              <a:gd name="T80" fmla="*/ 292 w 292"/>
              <a:gd name="T81" fmla="*/ 36 h 220"/>
              <a:gd name="T82" fmla="*/ 292 w 292"/>
              <a:gd name="T83" fmla="*/ 40 h 220"/>
              <a:gd name="T84" fmla="*/ 288 w 292"/>
              <a:gd name="T85" fmla="*/ 48 h 220"/>
              <a:gd name="T86" fmla="*/ 280 w 292"/>
              <a:gd name="T87" fmla="*/ 56 h 220"/>
              <a:gd name="T88" fmla="*/ 268 w 292"/>
              <a:gd name="T89" fmla="*/ 68 h 220"/>
              <a:gd name="T90" fmla="*/ 256 w 292"/>
              <a:gd name="T91" fmla="*/ 80 h 220"/>
              <a:gd name="T92" fmla="*/ 236 w 292"/>
              <a:gd name="T93" fmla="*/ 96 h 220"/>
              <a:gd name="T94" fmla="*/ 216 w 292"/>
              <a:gd name="T95" fmla="*/ 112 h 220"/>
              <a:gd name="T96" fmla="*/ 192 w 292"/>
              <a:gd name="T97" fmla="*/ 132 h 220"/>
              <a:gd name="T98" fmla="*/ 168 w 292"/>
              <a:gd name="T99" fmla="*/ 152 h 220"/>
              <a:gd name="T100" fmla="*/ 140 w 292"/>
              <a:gd name="T101" fmla="*/ 172 h 220"/>
              <a:gd name="T102" fmla="*/ 108 w 292"/>
              <a:gd name="T103" fmla="*/ 188 h 220"/>
              <a:gd name="T104" fmla="*/ 76 w 292"/>
              <a:gd name="T105" fmla="*/ 200 h 220"/>
              <a:gd name="T106" fmla="*/ 60 w 292"/>
              <a:gd name="T107" fmla="*/ 208 h 220"/>
              <a:gd name="T108" fmla="*/ 48 w 292"/>
              <a:gd name="T109" fmla="*/ 212 h 220"/>
              <a:gd name="T110" fmla="*/ 36 w 292"/>
              <a:gd name="T111" fmla="*/ 216 h 220"/>
              <a:gd name="T112" fmla="*/ 24 w 292"/>
              <a:gd name="T113" fmla="*/ 220 h 220"/>
              <a:gd name="T114" fmla="*/ 16 w 292"/>
              <a:gd name="T115" fmla="*/ 220 h 220"/>
              <a:gd name="T116" fmla="*/ 8 w 292"/>
              <a:gd name="T117" fmla="*/ 220 h 220"/>
              <a:gd name="T118" fmla="*/ 4 w 292"/>
              <a:gd name="T119" fmla="*/ 220 h 220"/>
              <a:gd name="T120" fmla="*/ 4 w 292"/>
              <a:gd name="T121" fmla="*/ 220 h 220"/>
              <a:gd name="T122" fmla="*/ 4 w 292"/>
              <a:gd name="T123" fmla="*/ 22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92" h="220">
                <a:moveTo>
                  <a:pt x="4" y="220"/>
                </a:moveTo>
                <a:lnTo>
                  <a:pt x="0" y="216"/>
                </a:lnTo>
                <a:lnTo>
                  <a:pt x="0" y="216"/>
                </a:lnTo>
                <a:lnTo>
                  <a:pt x="0" y="212"/>
                </a:lnTo>
                <a:lnTo>
                  <a:pt x="4" y="208"/>
                </a:lnTo>
                <a:lnTo>
                  <a:pt x="8" y="208"/>
                </a:lnTo>
                <a:lnTo>
                  <a:pt x="12" y="204"/>
                </a:lnTo>
                <a:lnTo>
                  <a:pt x="16" y="200"/>
                </a:lnTo>
                <a:lnTo>
                  <a:pt x="24" y="196"/>
                </a:lnTo>
                <a:lnTo>
                  <a:pt x="40" y="188"/>
                </a:lnTo>
                <a:lnTo>
                  <a:pt x="56" y="180"/>
                </a:lnTo>
                <a:lnTo>
                  <a:pt x="76" y="168"/>
                </a:lnTo>
                <a:lnTo>
                  <a:pt x="92" y="156"/>
                </a:lnTo>
                <a:lnTo>
                  <a:pt x="112" y="140"/>
                </a:lnTo>
                <a:lnTo>
                  <a:pt x="132" y="128"/>
                </a:lnTo>
                <a:lnTo>
                  <a:pt x="148" y="112"/>
                </a:lnTo>
                <a:lnTo>
                  <a:pt x="168" y="92"/>
                </a:lnTo>
                <a:lnTo>
                  <a:pt x="180" y="76"/>
                </a:lnTo>
                <a:lnTo>
                  <a:pt x="192" y="64"/>
                </a:lnTo>
                <a:lnTo>
                  <a:pt x="204" y="52"/>
                </a:lnTo>
                <a:lnTo>
                  <a:pt x="212" y="40"/>
                </a:lnTo>
                <a:lnTo>
                  <a:pt x="216" y="32"/>
                </a:lnTo>
                <a:lnTo>
                  <a:pt x="220" y="28"/>
                </a:lnTo>
                <a:lnTo>
                  <a:pt x="220" y="24"/>
                </a:lnTo>
                <a:lnTo>
                  <a:pt x="216" y="16"/>
                </a:lnTo>
                <a:lnTo>
                  <a:pt x="216" y="12"/>
                </a:lnTo>
                <a:lnTo>
                  <a:pt x="216" y="12"/>
                </a:lnTo>
                <a:lnTo>
                  <a:pt x="216" y="8"/>
                </a:lnTo>
                <a:lnTo>
                  <a:pt x="220" y="0"/>
                </a:lnTo>
                <a:lnTo>
                  <a:pt x="224" y="0"/>
                </a:lnTo>
                <a:lnTo>
                  <a:pt x="232" y="0"/>
                </a:lnTo>
                <a:lnTo>
                  <a:pt x="240" y="0"/>
                </a:lnTo>
                <a:lnTo>
                  <a:pt x="248" y="0"/>
                </a:lnTo>
                <a:lnTo>
                  <a:pt x="260" y="4"/>
                </a:lnTo>
                <a:lnTo>
                  <a:pt x="268" y="8"/>
                </a:lnTo>
                <a:lnTo>
                  <a:pt x="276" y="12"/>
                </a:lnTo>
                <a:lnTo>
                  <a:pt x="280" y="16"/>
                </a:lnTo>
                <a:lnTo>
                  <a:pt x="288" y="24"/>
                </a:lnTo>
                <a:lnTo>
                  <a:pt x="292" y="28"/>
                </a:lnTo>
                <a:lnTo>
                  <a:pt x="292" y="32"/>
                </a:lnTo>
                <a:lnTo>
                  <a:pt x="292" y="36"/>
                </a:lnTo>
                <a:lnTo>
                  <a:pt x="292" y="40"/>
                </a:lnTo>
                <a:lnTo>
                  <a:pt x="288" y="48"/>
                </a:lnTo>
                <a:lnTo>
                  <a:pt x="280" y="56"/>
                </a:lnTo>
                <a:lnTo>
                  <a:pt x="268" y="68"/>
                </a:lnTo>
                <a:lnTo>
                  <a:pt x="256" y="80"/>
                </a:lnTo>
                <a:lnTo>
                  <a:pt x="236" y="96"/>
                </a:lnTo>
                <a:lnTo>
                  <a:pt x="216" y="112"/>
                </a:lnTo>
                <a:lnTo>
                  <a:pt x="192" y="132"/>
                </a:lnTo>
                <a:lnTo>
                  <a:pt x="168" y="152"/>
                </a:lnTo>
                <a:lnTo>
                  <a:pt x="140" y="172"/>
                </a:lnTo>
                <a:lnTo>
                  <a:pt x="108" y="188"/>
                </a:lnTo>
                <a:lnTo>
                  <a:pt x="76" y="200"/>
                </a:lnTo>
                <a:lnTo>
                  <a:pt x="60" y="208"/>
                </a:lnTo>
                <a:lnTo>
                  <a:pt x="48" y="212"/>
                </a:lnTo>
                <a:lnTo>
                  <a:pt x="36" y="216"/>
                </a:lnTo>
                <a:lnTo>
                  <a:pt x="24" y="220"/>
                </a:lnTo>
                <a:lnTo>
                  <a:pt x="16" y="220"/>
                </a:lnTo>
                <a:lnTo>
                  <a:pt x="8" y="220"/>
                </a:lnTo>
                <a:lnTo>
                  <a:pt x="4" y="220"/>
                </a:lnTo>
                <a:lnTo>
                  <a:pt x="4" y="220"/>
                </a:lnTo>
                <a:lnTo>
                  <a:pt x="4" y="2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1" name="Freeform 328">
            <a:extLst>
              <a:ext uri="{FF2B5EF4-FFF2-40B4-BE49-F238E27FC236}">
                <a16:creationId xmlns:a16="http://schemas.microsoft.com/office/drawing/2014/main" xmlns="" id="{F6C1390C-D32A-4E30-B7B5-EC14D2E11592}"/>
              </a:ext>
            </a:extLst>
          </p:cNvPr>
          <p:cNvSpPr>
            <a:spLocks/>
          </p:cNvSpPr>
          <p:nvPr/>
        </p:nvSpPr>
        <p:spPr bwMode="auto">
          <a:xfrm>
            <a:off x="9265557" y="686007"/>
            <a:ext cx="1756111" cy="1210464"/>
          </a:xfrm>
          <a:custGeom>
            <a:avLst/>
            <a:gdLst>
              <a:gd name="T0" fmla="*/ 112 w 464"/>
              <a:gd name="T1" fmla="*/ 36 h 244"/>
              <a:gd name="T2" fmla="*/ 172 w 464"/>
              <a:gd name="T3" fmla="*/ 76 h 244"/>
              <a:gd name="T4" fmla="*/ 216 w 464"/>
              <a:gd name="T5" fmla="*/ 108 h 244"/>
              <a:gd name="T6" fmla="*/ 260 w 464"/>
              <a:gd name="T7" fmla="*/ 132 h 244"/>
              <a:gd name="T8" fmla="*/ 304 w 464"/>
              <a:gd name="T9" fmla="*/ 160 h 244"/>
              <a:gd name="T10" fmla="*/ 368 w 464"/>
              <a:gd name="T11" fmla="*/ 184 h 244"/>
              <a:gd name="T12" fmla="*/ 416 w 464"/>
              <a:gd name="T13" fmla="*/ 196 h 244"/>
              <a:gd name="T14" fmla="*/ 440 w 464"/>
              <a:gd name="T15" fmla="*/ 204 h 244"/>
              <a:gd name="T16" fmla="*/ 456 w 464"/>
              <a:gd name="T17" fmla="*/ 212 h 244"/>
              <a:gd name="T18" fmla="*/ 464 w 464"/>
              <a:gd name="T19" fmla="*/ 216 h 244"/>
              <a:gd name="T20" fmla="*/ 464 w 464"/>
              <a:gd name="T21" fmla="*/ 224 h 244"/>
              <a:gd name="T22" fmla="*/ 452 w 464"/>
              <a:gd name="T23" fmla="*/ 232 h 244"/>
              <a:gd name="T24" fmla="*/ 428 w 464"/>
              <a:gd name="T25" fmla="*/ 236 h 244"/>
              <a:gd name="T26" fmla="*/ 396 w 464"/>
              <a:gd name="T27" fmla="*/ 240 h 244"/>
              <a:gd name="T28" fmla="*/ 360 w 464"/>
              <a:gd name="T29" fmla="*/ 244 h 244"/>
              <a:gd name="T30" fmla="*/ 332 w 464"/>
              <a:gd name="T31" fmla="*/ 244 h 244"/>
              <a:gd name="T32" fmla="*/ 308 w 464"/>
              <a:gd name="T33" fmla="*/ 240 h 244"/>
              <a:gd name="T34" fmla="*/ 288 w 464"/>
              <a:gd name="T35" fmla="*/ 232 h 244"/>
              <a:gd name="T36" fmla="*/ 272 w 464"/>
              <a:gd name="T37" fmla="*/ 224 h 244"/>
              <a:gd name="T38" fmla="*/ 256 w 464"/>
              <a:gd name="T39" fmla="*/ 212 h 244"/>
              <a:gd name="T40" fmla="*/ 232 w 464"/>
              <a:gd name="T41" fmla="*/ 192 h 244"/>
              <a:gd name="T42" fmla="*/ 200 w 464"/>
              <a:gd name="T43" fmla="*/ 164 h 244"/>
              <a:gd name="T44" fmla="*/ 164 w 464"/>
              <a:gd name="T45" fmla="*/ 132 h 244"/>
              <a:gd name="T46" fmla="*/ 136 w 464"/>
              <a:gd name="T47" fmla="*/ 104 h 244"/>
              <a:gd name="T48" fmla="*/ 108 w 464"/>
              <a:gd name="T49" fmla="*/ 80 h 244"/>
              <a:gd name="T50" fmla="*/ 88 w 464"/>
              <a:gd name="T51" fmla="*/ 64 h 244"/>
              <a:gd name="T52" fmla="*/ 64 w 464"/>
              <a:gd name="T53" fmla="*/ 48 h 244"/>
              <a:gd name="T54" fmla="*/ 36 w 464"/>
              <a:gd name="T55" fmla="*/ 32 h 244"/>
              <a:gd name="T56" fmla="*/ 12 w 464"/>
              <a:gd name="T57" fmla="*/ 24 h 244"/>
              <a:gd name="T58" fmla="*/ 4 w 464"/>
              <a:gd name="T59" fmla="*/ 16 h 244"/>
              <a:gd name="T60" fmla="*/ 4 w 464"/>
              <a:gd name="T61" fmla="*/ 12 h 244"/>
              <a:gd name="T62" fmla="*/ 4 w 464"/>
              <a:gd name="T63" fmla="*/ 8 h 244"/>
              <a:gd name="T64" fmla="*/ 12 w 464"/>
              <a:gd name="T65" fmla="*/ 4 h 244"/>
              <a:gd name="T66" fmla="*/ 36 w 464"/>
              <a:gd name="T67" fmla="*/ 0 h 244"/>
              <a:gd name="T68" fmla="*/ 48 w 464"/>
              <a:gd name="T69" fmla="*/ 0 h 244"/>
              <a:gd name="T70" fmla="*/ 80 w 464"/>
              <a:gd name="T71" fmla="*/ 12 h 244"/>
              <a:gd name="T72" fmla="*/ 96 w 464"/>
              <a:gd name="T73" fmla="*/ 2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64" h="244">
                <a:moveTo>
                  <a:pt x="96" y="20"/>
                </a:moveTo>
                <a:lnTo>
                  <a:pt x="112" y="36"/>
                </a:lnTo>
                <a:lnTo>
                  <a:pt x="132" y="48"/>
                </a:lnTo>
                <a:lnTo>
                  <a:pt x="172" y="76"/>
                </a:lnTo>
                <a:lnTo>
                  <a:pt x="192" y="92"/>
                </a:lnTo>
                <a:lnTo>
                  <a:pt x="216" y="108"/>
                </a:lnTo>
                <a:lnTo>
                  <a:pt x="244" y="124"/>
                </a:lnTo>
                <a:lnTo>
                  <a:pt x="260" y="132"/>
                </a:lnTo>
                <a:lnTo>
                  <a:pt x="276" y="144"/>
                </a:lnTo>
                <a:lnTo>
                  <a:pt x="304" y="160"/>
                </a:lnTo>
                <a:lnTo>
                  <a:pt x="336" y="172"/>
                </a:lnTo>
                <a:lnTo>
                  <a:pt x="368" y="184"/>
                </a:lnTo>
                <a:lnTo>
                  <a:pt x="400" y="192"/>
                </a:lnTo>
                <a:lnTo>
                  <a:pt x="416" y="196"/>
                </a:lnTo>
                <a:lnTo>
                  <a:pt x="428" y="200"/>
                </a:lnTo>
                <a:lnTo>
                  <a:pt x="440" y="204"/>
                </a:lnTo>
                <a:lnTo>
                  <a:pt x="448" y="208"/>
                </a:lnTo>
                <a:lnTo>
                  <a:pt x="456" y="212"/>
                </a:lnTo>
                <a:lnTo>
                  <a:pt x="460" y="216"/>
                </a:lnTo>
                <a:lnTo>
                  <a:pt x="464" y="216"/>
                </a:lnTo>
                <a:lnTo>
                  <a:pt x="464" y="220"/>
                </a:lnTo>
                <a:lnTo>
                  <a:pt x="464" y="224"/>
                </a:lnTo>
                <a:lnTo>
                  <a:pt x="460" y="228"/>
                </a:lnTo>
                <a:lnTo>
                  <a:pt x="452" y="232"/>
                </a:lnTo>
                <a:lnTo>
                  <a:pt x="440" y="232"/>
                </a:lnTo>
                <a:lnTo>
                  <a:pt x="428" y="236"/>
                </a:lnTo>
                <a:lnTo>
                  <a:pt x="412" y="236"/>
                </a:lnTo>
                <a:lnTo>
                  <a:pt x="396" y="240"/>
                </a:lnTo>
                <a:lnTo>
                  <a:pt x="380" y="240"/>
                </a:lnTo>
                <a:lnTo>
                  <a:pt x="360" y="244"/>
                </a:lnTo>
                <a:lnTo>
                  <a:pt x="344" y="244"/>
                </a:lnTo>
                <a:lnTo>
                  <a:pt x="332" y="244"/>
                </a:lnTo>
                <a:lnTo>
                  <a:pt x="320" y="244"/>
                </a:lnTo>
                <a:lnTo>
                  <a:pt x="308" y="240"/>
                </a:lnTo>
                <a:lnTo>
                  <a:pt x="296" y="236"/>
                </a:lnTo>
                <a:lnTo>
                  <a:pt x="288" y="232"/>
                </a:lnTo>
                <a:lnTo>
                  <a:pt x="276" y="228"/>
                </a:lnTo>
                <a:lnTo>
                  <a:pt x="272" y="224"/>
                </a:lnTo>
                <a:lnTo>
                  <a:pt x="264" y="220"/>
                </a:lnTo>
                <a:lnTo>
                  <a:pt x="256" y="212"/>
                </a:lnTo>
                <a:lnTo>
                  <a:pt x="244" y="204"/>
                </a:lnTo>
                <a:lnTo>
                  <a:pt x="232" y="192"/>
                </a:lnTo>
                <a:lnTo>
                  <a:pt x="216" y="180"/>
                </a:lnTo>
                <a:lnTo>
                  <a:pt x="200" y="164"/>
                </a:lnTo>
                <a:lnTo>
                  <a:pt x="184" y="148"/>
                </a:lnTo>
                <a:lnTo>
                  <a:pt x="164" y="132"/>
                </a:lnTo>
                <a:lnTo>
                  <a:pt x="148" y="116"/>
                </a:lnTo>
                <a:lnTo>
                  <a:pt x="136" y="104"/>
                </a:lnTo>
                <a:lnTo>
                  <a:pt x="120" y="92"/>
                </a:lnTo>
                <a:lnTo>
                  <a:pt x="108" y="80"/>
                </a:lnTo>
                <a:lnTo>
                  <a:pt x="96" y="72"/>
                </a:lnTo>
                <a:lnTo>
                  <a:pt x="88" y="64"/>
                </a:lnTo>
                <a:lnTo>
                  <a:pt x="80" y="56"/>
                </a:lnTo>
                <a:lnTo>
                  <a:pt x="64" y="48"/>
                </a:lnTo>
                <a:lnTo>
                  <a:pt x="48" y="36"/>
                </a:lnTo>
                <a:lnTo>
                  <a:pt x="36" y="32"/>
                </a:lnTo>
                <a:lnTo>
                  <a:pt x="24" y="28"/>
                </a:lnTo>
                <a:lnTo>
                  <a:pt x="12" y="24"/>
                </a:lnTo>
                <a:lnTo>
                  <a:pt x="4" y="20"/>
                </a:lnTo>
                <a:lnTo>
                  <a:pt x="4" y="16"/>
                </a:lnTo>
                <a:lnTo>
                  <a:pt x="0" y="16"/>
                </a:lnTo>
                <a:lnTo>
                  <a:pt x="4" y="12"/>
                </a:lnTo>
                <a:lnTo>
                  <a:pt x="4" y="12"/>
                </a:lnTo>
                <a:lnTo>
                  <a:pt x="4" y="8"/>
                </a:lnTo>
                <a:lnTo>
                  <a:pt x="8" y="4"/>
                </a:lnTo>
                <a:lnTo>
                  <a:pt x="12" y="4"/>
                </a:lnTo>
                <a:lnTo>
                  <a:pt x="20" y="0"/>
                </a:lnTo>
                <a:lnTo>
                  <a:pt x="36" y="0"/>
                </a:lnTo>
                <a:lnTo>
                  <a:pt x="44" y="0"/>
                </a:lnTo>
                <a:lnTo>
                  <a:pt x="48" y="0"/>
                </a:lnTo>
                <a:lnTo>
                  <a:pt x="64" y="4"/>
                </a:lnTo>
                <a:lnTo>
                  <a:pt x="80" y="12"/>
                </a:lnTo>
                <a:lnTo>
                  <a:pt x="96" y="20"/>
                </a:lnTo>
                <a:lnTo>
                  <a:pt x="96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3" name="Freeform 330">
            <a:extLst>
              <a:ext uri="{FF2B5EF4-FFF2-40B4-BE49-F238E27FC236}">
                <a16:creationId xmlns:a16="http://schemas.microsoft.com/office/drawing/2014/main" xmlns="" id="{B119F965-4636-4FEE-929C-03ADC22CE7A5}"/>
              </a:ext>
            </a:extLst>
          </p:cNvPr>
          <p:cNvSpPr>
            <a:spLocks/>
          </p:cNvSpPr>
          <p:nvPr/>
        </p:nvSpPr>
        <p:spPr bwMode="auto">
          <a:xfrm>
            <a:off x="8334717" y="3935207"/>
            <a:ext cx="968889" cy="1428744"/>
          </a:xfrm>
          <a:custGeom>
            <a:avLst/>
            <a:gdLst>
              <a:gd name="T0" fmla="*/ 120 w 256"/>
              <a:gd name="T1" fmla="*/ 220 h 288"/>
              <a:gd name="T2" fmla="*/ 96 w 256"/>
              <a:gd name="T3" fmla="*/ 240 h 288"/>
              <a:gd name="T4" fmla="*/ 76 w 256"/>
              <a:gd name="T5" fmla="*/ 256 h 288"/>
              <a:gd name="T6" fmla="*/ 56 w 256"/>
              <a:gd name="T7" fmla="*/ 268 h 288"/>
              <a:gd name="T8" fmla="*/ 44 w 256"/>
              <a:gd name="T9" fmla="*/ 276 h 288"/>
              <a:gd name="T10" fmla="*/ 28 w 256"/>
              <a:gd name="T11" fmla="*/ 284 h 288"/>
              <a:gd name="T12" fmla="*/ 16 w 256"/>
              <a:gd name="T13" fmla="*/ 288 h 288"/>
              <a:gd name="T14" fmla="*/ 8 w 256"/>
              <a:gd name="T15" fmla="*/ 288 h 288"/>
              <a:gd name="T16" fmla="*/ 0 w 256"/>
              <a:gd name="T17" fmla="*/ 288 h 288"/>
              <a:gd name="T18" fmla="*/ 0 w 256"/>
              <a:gd name="T19" fmla="*/ 288 h 288"/>
              <a:gd name="T20" fmla="*/ 0 w 256"/>
              <a:gd name="T21" fmla="*/ 284 h 288"/>
              <a:gd name="T22" fmla="*/ 0 w 256"/>
              <a:gd name="T23" fmla="*/ 280 h 288"/>
              <a:gd name="T24" fmla="*/ 4 w 256"/>
              <a:gd name="T25" fmla="*/ 276 h 288"/>
              <a:gd name="T26" fmla="*/ 8 w 256"/>
              <a:gd name="T27" fmla="*/ 268 h 288"/>
              <a:gd name="T28" fmla="*/ 16 w 256"/>
              <a:gd name="T29" fmla="*/ 260 h 288"/>
              <a:gd name="T30" fmla="*/ 24 w 256"/>
              <a:gd name="T31" fmla="*/ 252 h 288"/>
              <a:gd name="T32" fmla="*/ 36 w 256"/>
              <a:gd name="T33" fmla="*/ 244 h 288"/>
              <a:gd name="T34" fmla="*/ 56 w 256"/>
              <a:gd name="T35" fmla="*/ 224 h 288"/>
              <a:gd name="T36" fmla="*/ 80 w 256"/>
              <a:gd name="T37" fmla="*/ 200 h 288"/>
              <a:gd name="T38" fmla="*/ 96 w 256"/>
              <a:gd name="T39" fmla="*/ 180 h 288"/>
              <a:gd name="T40" fmla="*/ 116 w 256"/>
              <a:gd name="T41" fmla="*/ 156 h 288"/>
              <a:gd name="T42" fmla="*/ 132 w 256"/>
              <a:gd name="T43" fmla="*/ 132 h 288"/>
              <a:gd name="T44" fmla="*/ 144 w 256"/>
              <a:gd name="T45" fmla="*/ 112 h 288"/>
              <a:gd name="T46" fmla="*/ 160 w 256"/>
              <a:gd name="T47" fmla="*/ 88 h 288"/>
              <a:gd name="T48" fmla="*/ 172 w 256"/>
              <a:gd name="T49" fmla="*/ 68 h 288"/>
              <a:gd name="T50" fmla="*/ 176 w 256"/>
              <a:gd name="T51" fmla="*/ 56 h 288"/>
              <a:gd name="T52" fmla="*/ 180 w 256"/>
              <a:gd name="T53" fmla="*/ 48 h 288"/>
              <a:gd name="T54" fmla="*/ 184 w 256"/>
              <a:gd name="T55" fmla="*/ 40 h 288"/>
              <a:gd name="T56" fmla="*/ 184 w 256"/>
              <a:gd name="T57" fmla="*/ 32 h 288"/>
              <a:gd name="T58" fmla="*/ 184 w 256"/>
              <a:gd name="T59" fmla="*/ 24 h 288"/>
              <a:gd name="T60" fmla="*/ 184 w 256"/>
              <a:gd name="T61" fmla="*/ 20 h 288"/>
              <a:gd name="T62" fmla="*/ 184 w 256"/>
              <a:gd name="T63" fmla="*/ 16 h 288"/>
              <a:gd name="T64" fmla="*/ 180 w 256"/>
              <a:gd name="T65" fmla="*/ 16 h 288"/>
              <a:gd name="T66" fmla="*/ 176 w 256"/>
              <a:gd name="T67" fmla="*/ 16 h 288"/>
              <a:gd name="T68" fmla="*/ 176 w 256"/>
              <a:gd name="T69" fmla="*/ 12 h 288"/>
              <a:gd name="T70" fmla="*/ 176 w 256"/>
              <a:gd name="T71" fmla="*/ 12 h 288"/>
              <a:gd name="T72" fmla="*/ 176 w 256"/>
              <a:gd name="T73" fmla="*/ 8 h 288"/>
              <a:gd name="T74" fmla="*/ 184 w 256"/>
              <a:gd name="T75" fmla="*/ 0 h 288"/>
              <a:gd name="T76" fmla="*/ 192 w 256"/>
              <a:gd name="T77" fmla="*/ 0 h 288"/>
              <a:gd name="T78" fmla="*/ 200 w 256"/>
              <a:gd name="T79" fmla="*/ 0 h 288"/>
              <a:gd name="T80" fmla="*/ 212 w 256"/>
              <a:gd name="T81" fmla="*/ 0 h 288"/>
              <a:gd name="T82" fmla="*/ 228 w 256"/>
              <a:gd name="T83" fmla="*/ 4 h 288"/>
              <a:gd name="T84" fmla="*/ 240 w 256"/>
              <a:gd name="T85" fmla="*/ 8 h 288"/>
              <a:gd name="T86" fmla="*/ 248 w 256"/>
              <a:gd name="T87" fmla="*/ 16 h 288"/>
              <a:gd name="T88" fmla="*/ 252 w 256"/>
              <a:gd name="T89" fmla="*/ 20 h 288"/>
              <a:gd name="T90" fmla="*/ 256 w 256"/>
              <a:gd name="T91" fmla="*/ 24 h 288"/>
              <a:gd name="T92" fmla="*/ 256 w 256"/>
              <a:gd name="T93" fmla="*/ 28 h 288"/>
              <a:gd name="T94" fmla="*/ 252 w 256"/>
              <a:gd name="T95" fmla="*/ 32 h 288"/>
              <a:gd name="T96" fmla="*/ 252 w 256"/>
              <a:gd name="T97" fmla="*/ 40 h 288"/>
              <a:gd name="T98" fmla="*/ 244 w 256"/>
              <a:gd name="T99" fmla="*/ 52 h 288"/>
              <a:gd name="T100" fmla="*/ 240 w 256"/>
              <a:gd name="T101" fmla="*/ 60 h 288"/>
              <a:gd name="T102" fmla="*/ 232 w 256"/>
              <a:gd name="T103" fmla="*/ 76 h 288"/>
              <a:gd name="T104" fmla="*/ 224 w 256"/>
              <a:gd name="T105" fmla="*/ 92 h 288"/>
              <a:gd name="T106" fmla="*/ 216 w 256"/>
              <a:gd name="T107" fmla="*/ 108 h 288"/>
              <a:gd name="T108" fmla="*/ 204 w 256"/>
              <a:gd name="T109" fmla="*/ 124 h 288"/>
              <a:gd name="T110" fmla="*/ 192 w 256"/>
              <a:gd name="T111" fmla="*/ 140 h 288"/>
              <a:gd name="T112" fmla="*/ 180 w 256"/>
              <a:gd name="T113" fmla="*/ 156 h 288"/>
              <a:gd name="T114" fmla="*/ 168 w 256"/>
              <a:gd name="T115" fmla="*/ 172 h 288"/>
              <a:gd name="T116" fmla="*/ 156 w 256"/>
              <a:gd name="T117" fmla="*/ 184 h 288"/>
              <a:gd name="T118" fmla="*/ 144 w 256"/>
              <a:gd name="T119" fmla="*/ 200 h 288"/>
              <a:gd name="T120" fmla="*/ 120 w 256"/>
              <a:gd name="T121" fmla="*/ 220 h 288"/>
              <a:gd name="T122" fmla="*/ 120 w 256"/>
              <a:gd name="T123" fmla="*/ 220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56" h="288">
                <a:moveTo>
                  <a:pt x="120" y="220"/>
                </a:moveTo>
                <a:lnTo>
                  <a:pt x="96" y="240"/>
                </a:lnTo>
                <a:lnTo>
                  <a:pt x="76" y="256"/>
                </a:lnTo>
                <a:lnTo>
                  <a:pt x="56" y="268"/>
                </a:lnTo>
                <a:lnTo>
                  <a:pt x="44" y="276"/>
                </a:lnTo>
                <a:lnTo>
                  <a:pt x="28" y="284"/>
                </a:lnTo>
                <a:lnTo>
                  <a:pt x="16" y="288"/>
                </a:lnTo>
                <a:lnTo>
                  <a:pt x="8" y="288"/>
                </a:lnTo>
                <a:lnTo>
                  <a:pt x="0" y="288"/>
                </a:lnTo>
                <a:lnTo>
                  <a:pt x="0" y="288"/>
                </a:lnTo>
                <a:lnTo>
                  <a:pt x="0" y="284"/>
                </a:lnTo>
                <a:lnTo>
                  <a:pt x="0" y="280"/>
                </a:lnTo>
                <a:lnTo>
                  <a:pt x="4" y="276"/>
                </a:lnTo>
                <a:lnTo>
                  <a:pt x="8" y="268"/>
                </a:lnTo>
                <a:lnTo>
                  <a:pt x="16" y="260"/>
                </a:lnTo>
                <a:lnTo>
                  <a:pt x="24" y="252"/>
                </a:lnTo>
                <a:lnTo>
                  <a:pt x="36" y="244"/>
                </a:lnTo>
                <a:lnTo>
                  <a:pt x="56" y="224"/>
                </a:lnTo>
                <a:lnTo>
                  <a:pt x="80" y="200"/>
                </a:lnTo>
                <a:lnTo>
                  <a:pt x="96" y="180"/>
                </a:lnTo>
                <a:lnTo>
                  <a:pt x="116" y="156"/>
                </a:lnTo>
                <a:lnTo>
                  <a:pt x="132" y="132"/>
                </a:lnTo>
                <a:lnTo>
                  <a:pt x="144" y="112"/>
                </a:lnTo>
                <a:lnTo>
                  <a:pt x="160" y="88"/>
                </a:lnTo>
                <a:lnTo>
                  <a:pt x="172" y="68"/>
                </a:lnTo>
                <a:lnTo>
                  <a:pt x="176" y="56"/>
                </a:lnTo>
                <a:lnTo>
                  <a:pt x="180" y="48"/>
                </a:lnTo>
                <a:lnTo>
                  <a:pt x="184" y="40"/>
                </a:lnTo>
                <a:lnTo>
                  <a:pt x="184" y="32"/>
                </a:lnTo>
                <a:lnTo>
                  <a:pt x="184" y="24"/>
                </a:lnTo>
                <a:lnTo>
                  <a:pt x="184" y="20"/>
                </a:lnTo>
                <a:lnTo>
                  <a:pt x="184" y="16"/>
                </a:lnTo>
                <a:lnTo>
                  <a:pt x="180" y="16"/>
                </a:lnTo>
                <a:lnTo>
                  <a:pt x="176" y="16"/>
                </a:lnTo>
                <a:lnTo>
                  <a:pt x="176" y="12"/>
                </a:lnTo>
                <a:lnTo>
                  <a:pt x="176" y="12"/>
                </a:lnTo>
                <a:lnTo>
                  <a:pt x="176" y="8"/>
                </a:lnTo>
                <a:lnTo>
                  <a:pt x="184" y="0"/>
                </a:lnTo>
                <a:lnTo>
                  <a:pt x="192" y="0"/>
                </a:lnTo>
                <a:lnTo>
                  <a:pt x="200" y="0"/>
                </a:lnTo>
                <a:lnTo>
                  <a:pt x="212" y="0"/>
                </a:lnTo>
                <a:lnTo>
                  <a:pt x="228" y="4"/>
                </a:lnTo>
                <a:lnTo>
                  <a:pt x="240" y="8"/>
                </a:lnTo>
                <a:lnTo>
                  <a:pt x="248" y="16"/>
                </a:lnTo>
                <a:lnTo>
                  <a:pt x="252" y="20"/>
                </a:lnTo>
                <a:lnTo>
                  <a:pt x="256" y="24"/>
                </a:lnTo>
                <a:lnTo>
                  <a:pt x="256" y="28"/>
                </a:lnTo>
                <a:lnTo>
                  <a:pt x="252" y="32"/>
                </a:lnTo>
                <a:lnTo>
                  <a:pt x="252" y="40"/>
                </a:lnTo>
                <a:lnTo>
                  <a:pt x="244" y="52"/>
                </a:lnTo>
                <a:lnTo>
                  <a:pt x="240" y="60"/>
                </a:lnTo>
                <a:lnTo>
                  <a:pt x="232" y="76"/>
                </a:lnTo>
                <a:lnTo>
                  <a:pt x="224" y="92"/>
                </a:lnTo>
                <a:lnTo>
                  <a:pt x="216" y="108"/>
                </a:lnTo>
                <a:lnTo>
                  <a:pt x="204" y="124"/>
                </a:lnTo>
                <a:lnTo>
                  <a:pt x="192" y="140"/>
                </a:lnTo>
                <a:lnTo>
                  <a:pt x="180" y="156"/>
                </a:lnTo>
                <a:lnTo>
                  <a:pt x="168" y="172"/>
                </a:lnTo>
                <a:lnTo>
                  <a:pt x="156" y="184"/>
                </a:lnTo>
                <a:lnTo>
                  <a:pt x="144" y="200"/>
                </a:lnTo>
                <a:lnTo>
                  <a:pt x="120" y="220"/>
                </a:lnTo>
                <a:lnTo>
                  <a:pt x="120" y="2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Freeform 331">
            <a:extLst>
              <a:ext uri="{FF2B5EF4-FFF2-40B4-BE49-F238E27FC236}">
                <a16:creationId xmlns:a16="http://schemas.microsoft.com/office/drawing/2014/main" xmlns="" id="{C6AB0BD7-FC76-4788-AD41-9FFB5017B86C}"/>
              </a:ext>
            </a:extLst>
          </p:cNvPr>
          <p:cNvSpPr>
            <a:spLocks/>
          </p:cNvSpPr>
          <p:nvPr/>
        </p:nvSpPr>
        <p:spPr bwMode="auto">
          <a:xfrm>
            <a:off x="8956969" y="4371768"/>
            <a:ext cx="681250" cy="257968"/>
          </a:xfrm>
          <a:custGeom>
            <a:avLst/>
            <a:gdLst>
              <a:gd name="T0" fmla="*/ 84 w 180"/>
              <a:gd name="T1" fmla="*/ 12 h 52"/>
              <a:gd name="T2" fmla="*/ 104 w 180"/>
              <a:gd name="T3" fmla="*/ 8 h 52"/>
              <a:gd name="T4" fmla="*/ 120 w 180"/>
              <a:gd name="T5" fmla="*/ 4 h 52"/>
              <a:gd name="T6" fmla="*/ 136 w 180"/>
              <a:gd name="T7" fmla="*/ 0 h 52"/>
              <a:gd name="T8" fmla="*/ 148 w 180"/>
              <a:gd name="T9" fmla="*/ 0 h 52"/>
              <a:gd name="T10" fmla="*/ 156 w 180"/>
              <a:gd name="T11" fmla="*/ 0 h 52"/>
              <a:gd name="T12" fmla="*/ 164 w 180"/>
              <a:gd name="T13" fmla="*/ 4 h 52"/>
              <a:gd name="T14" fmla="*/ 172 w 180"/>
              <a:gd name="T15" fmla="*/ 4 h 52"/>
              <a:gd name="T16" fmla="*/ 176 w 180"/>
              <a:gd name="T17" fmla="*/ 4 h 52"/>
              <a:gd name="T18" fmla="*/ 180 w 180"/>
              <a:gd name="T19" fmla="*/ 8 h 52"/>
              <a:gd name="T20" fmla="*/ 180 w 180"/>
              <a:gd name="T21" fmla="*/ 12 h 52"/>
              <a:gd name="T22" fmla="*/ 180 w 180"/>
              <a:gd name="T23" fmla="*/ 16 h 52"/>
              <a:gd name="T24" fmla="*/ 180 w 180"/>
              <a:gd name="T25" fmla="*/ 16 h 52"/>
              <a:gd name="T26" fmla="*/ 176 w 180"/>
              <a:gd name="T27" fmla="*/ 20 h 52"/>
              <a:gd name="T28" fmla="*/ 176 w 180"/>
              <a:gd name="T29" fmla="*/ 24 h 52"/>
              <a:gd name="T30" fmla="*/ 172 w 180"/>
              <a:gd name="T31" fmla="*/ 24 h 52"/>
              <a:gd name="T32" fmla="*/ 168 w 180"/>
              <a:gd name="T33" fmla="*/ 28 h 52"/>
              <a:gd name="T34" fmla="*/ 164 w 180"/>
              <a:gd name="T35" fmla="*/ 32 h 52"/>
              <a:gd name="T36" fmla="*/ 160 w 180"/>
              <a:gd name="T37" fmla="*/ 32 h 52"/>
              <a:gd name="T38" fmla="*/ 152 w 180"/>
              <a:gd name="T39" fmla="*/ 36 h 52"/>
              <a:gd name="T40" fmla="*/ 144 w 180"/>
              <a:gd name="T41" fmla="*/ 36 h 52"/>
              <a:gd name="T42" fmla="*/ 132 w 180"/>
              <a:gd name="T43" fmla="*/ 40 h 52"/>
              <a:gd name="T44" fmla="*/ 120 w 180"/>
              <a:gd name="T45" fmla="*/ 40 h 52"/>
              <a:gd name="T46" fmla="*/ 108 w 180"/>
              <a:gd name="T47" fmla="*/ 44 h 52"/>
              <a:gd name="T48" fmla="*/ 80 w 180"/>
              <a:gd name="T49" fmla="*/ 48 h 52"/>
              <a:gd name="T50" fmla="*/ 52 w 180"/>
              <a:gd name="T51" fmla="*/ 52 h 52"/>
              <a:gd name="T52" fmla="*/ 28 w 180"/>
              <a:gd name="T53" fmla="*/ 52 h 52"/>
              <a:gd name="T54" fmla="*/ 0 w 180"/>
              <a:gd name="T55" fmla="*/ 52 h 52"/>
              <a:gd name="T56" fmla="*/ 0 w 180"/>
              <a:gd name="T57" fmla="*/ 24 h 52"/>
              <a:gd name="T58" fmla="*/ 20 w 180"/>
              <a:gd name="T59" fmla="*/ 24 h 52"/>
              <a:gd name="T60" fmla="*/ 40 w 180"/>
              <a:gd name="T61" fmla="*/ 24 h 52"/>
              <a:gd name="T62" fmla="*/ 64 w 180"/>
              <a:gd name="T63" fmla="*/ 20 h 52"/>
              <a:gd name="T64" fmla="*/ 84 w 180"/>
              <a:gd name="T65" fmla="*/ 12 h 52"/>
              <a:gd name="T66" fmla="*/ 84 w 180"/>
              <a:gd name="T67" fmla="*/ 1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0" h="52">
                <a:moveTo>
                  <a:pt x="84" y="12"/>
                </a:moveTo>
                <a:lnTo>
                  <a:pt x="104" y="8"/>
                </a:lnTo>
                <a:lnTo>
                  <a:pt x="120" y="4"/>
                </a:lnTo>
                <a:lnTo>
                  <a:pt x="136" y="0"/>
                </a:lnTo>
                <a:lnTo>
                  <a:pt x="148" y="0"/>
                </a:lnTo>
                <a:lnTo>
                  <a:pt x="156" y="0"/>
                </a:lnTo>
                <a:lnTo>
                  <a:pt x="164" y="4"/>
                </a:lnTo>
                <a:lnTo>
                  <a:pt x="172" y="4"/>
                </a:lnTo>
                <a:lnTo>
                  <a:pt x="176" y="4"/>
                </a:lnTo>
                <a:lnTo>
                  <a:pt x="180" y="8"/>
                </a:lnTo>
                <a:lnTo>
                  <a:pt x="180" y="12"/>
                </a:lnTo>
                <a:lnTo>
                  <a:pt x="180" y="16"/>
                </a:lnTo>
                <a:lnTo>
                  <a:pt x="180" y="16"/>
                </a:lnTo>
                <a:lnTo>
                  <a:pt x="176" y="20"/>
                </a:lnTo>
                <a:lnTo>
                  <a:pt x="176" y="24"/>
                </a:lnTo>
                <a:lnTo>
                  <a:pt x="172" y="24"/>
                </a:lnTo>
                <a:lnTo>
                  <a:pt x="168" y="28"/>
                </a:lnTo>
                <a:lnTo>
                  <a:pt x="164" y="32"/>
                </a:lnTo>
                <a:lnTo>
                  <a:pt x="160" y="32"/>
                </a:lnTo>
                <a:lnTo>
                  <a:pt x="152" y="36"/>
                </a:lnTo>
                <a:lnTo>
                  <a:pt x="144" y="36"/>
                </a:lnTo>
                <a:lnTo>
                  <a:pt x="132" y="40"/>
                </a:lnTo>
                <a:lnTo>
                  <a:pt x="120" y="40"/>
                </a:lnTo>
                <a:lnTo>
                  <a:pt x="108" y="44"/>
                </a:lnTo>
                <a:lnTo>
                  <a:pt x="80" y="48"/>
                </a:lnTo>
                <a:lnTo>
                  <a:pt x="52" y="52"/>
                </a:lnTo>
                <a:lnTo>
                  <a:pt x="28" y="52"/>
                </a:lnTo>
                <a:lnTo>
                  <a:pt x="0" y="52"/>
                </a:lnTo>
                <a:lnTo>
                  <a:pt x="0" y="24"/>
                </a:lnTo>
                <a:lnTo>
                  <a:pt x="20" y="24"/>
                </a:lnTo>
                <a:lnTo>
                  <a:pt x="40" y="24"/>
                </a:lnTo>
                <a:lnTo>
                  <a:pt x="64" y="20"/>
                </a:lnTo>
                <a:lnTo>
                  <a:pt x="84" y="12"/>
                </a:lnTo>
                <a:lnTo>
                  <a:pt x="84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5" name="Freeform 332">
            <a:extLst>
              <a:ext uri="{FF2B5EF4-FFF2-40B4-BE49-F238E27FC236}">
                <a16:creationId xmlns:a16="http://schemas.microsoft.com/office/drawing/2014/main" xmlns="" id="{8666B259-BD14-4AE2-BA1F-A765157AB97A}"/>
              </a:ext>
            </a:extLst>
          </p:cNvPr>
          <p:cNvSpPr>
            <a:spLocks/>
          </p:cNvSpPr>
          <p:nvPr/>
        </p:nvSpPr>
        <p:spPr bwMode="auto">
          <a:xfrm>
            <a:off x="9989674" y="3915363"/>
            <a:ext cx="348195" cy="2639208"/>
          </a:xfrm>
          <a:custGeom>
            <a:avLst/>
            <a:gdLst>
              <a:gd name="T0" fmla="*/ 80 w 92"/>
              <a:gd name="T1" fmla="*/ 80 h 532"/>
              <a:gd name="T2" fmla="*/ 80 w 92"/>
              <a:gd name="T3" fmla="*/ 88 h 532"/>
              <a:gd name="T4" fmla="*/ 80 w 92"/>
              <a:gd name="T5" fmla="*/ 104 h 532"/>
              <a:gd name="T6" fmla="*/ 80 w 92"/>
              <a:gd name="T7" fmla="*/ 124 h 532"/>
              <a:gd name="T8" fmla="*/ 80 w 92"/>
              <a:gd name="T9" fmla="*/ 148 h 532"/>
              <a:gd name="T10" fmla="*/ 80 w 92"/>
              <a:gd name="T11" fmla="*/ 172 h 532"/>
              <a:gd name="T12" fmla="*/ 80 w 92"/>
              <a:gd name="T13" fmla="*/ 208 h 532"/>
              <a:gd name="T14" fmla="*/ 80 w 92"/>
              <a:gd name="T15" fmla="*/ 244 h 532"/>
              <a:gd name="T16" fmla="*/ 80 w 92"/>
              <a:gd name="T17" fmla="*/ 284 h 532"/>
              <a:gd name="T18" fmla="*/ 80 w 92"/>
              <a:gd name="T19" fmla="*/ 320 h 532"/>
              <a:gd name="T20" fmla="*/ 76 w 92"/>
              <a:gd name="T21" fmla="*/ 352 h 532"/>
              <a:gd name="T22" fmla="*/ 76 w 92"/>
              <a:gd name="T23" fmla="*/ 380 h 532"/>
              <a:gd name="T24" fmla="*/ 76 w 92"/>
              <a:gd name="T25" fmla="*/ 404 h 532"/>
              <a:gd name="T26" fmla="*/ 76 w 92"/>
              <a:gd name="T27" fmla="*/ 424 h 532"/>
              <a:gd name="T28" fmla="*/ 76 w 92"/>
              <a:gd name="T29" fmla="*/ 440 h 532"/>
              <a:gd name="T30" fmla="*/ 76 w 92"/>
              <a:gd name="T31" fmla="*/ 452 h 532"/>
              <a:gd name="T32" fmla="*/ 72 w 92"/>
              <a:gd name="T33" fmla="*/ 484 h 532"/>
              <a:gd name="T34" fmla="*/ 68 w 92"/>
              <a:gd name="T35" fmla="*/ 520 h 532"/>
              <a:gd name="T36" fmla="*/ 56 w 92"/>
              <a:gd name="T37" fmla="*/ 532 h 532"/>
              <a:gd name="T38" fmla="*/ 44 w 92"/>
              <a:gd name="T39" fmla="*/ 528 h 532"/>
              <a:gd name="T40" fmla="*/ 40 w 92"/>
              <a:gd name="T41" fmla="*/ 524 h 532"/>
              <a:gd name="T42" fmla="*/ 32 w 92"/>
              <a:gd name="T43" fmla="*/ 512 h 532"/>
              <a:gd name="T44" fmla="*/ 28 w 92"/>
              <a:gd name="T45" fmla="*/ 500 h 532"/>
              <a:gd name="T46" fmla="*/ 28 w 92"/>
              <a:gd name="T47" fmla="*/ 476 h 532"/>
              <a:gd name="T48" fmla="*/ 24 w 92"/>
              <a:gd name="T49" fmla="*/ 444 h 532"/>
              <a:gd name="T50" fmla="*/ 20 w 92"/>
              <a:gd name="T51" fmla="*/ 400 h 532"/>
              <a:gd name="T52" fmla="*/ 20 w 92"/>
              <a:gd name="T53" fmla="*/ 348 h 532"/>
              <a:gd name="T54" fmla="*/ 24 w 92"/>
              <a:gd name="T55" fmla="*/ 280 h 532"/>
              <a:gd name="T56" fmla="*/ 24 w 92"/>
              <a:gd name="T57" fmla="*/ 224 h 532"/>
              <a:gd name="T58" fmla="*/ 20 w 92"/>
              <a:gd name="T59" fmla="*/ 168 h 532"/>
              <a:gd name="T60" fmla="*/ 20 w 92"/>
              <a:gd name="T61" fmla="*/ 124 h 532"/>
              <a:gd name="T62" fmla="*/ 20 w 92"/>
              <a:gd name="T63" fmla="*/ 84 h 532"/>
              <a:gd name="T64" fmla="*/ 16 w 92"/>
              <a:gd name="T65" fmla="*/ 56 h 532"/>
              <a:gd name="T66" fmla="*/ 12 w 92"/>
              <a:gd name="T67" fmla="*/ 36 h 532"/>
              <a:gd name="T68" fmla="*/ 8 w 92"/>
              <a:gd name="T69" fmla="*/ 24 h 532"/>
              <a:gd name="T70" fmla="*/ 4 w 92"/>
              <a:gd name="T71" fmla="*/ 20 h 532"/>
              <a:gd name="T72" fmla="*/ 0 w 92"/>
              <a:gd name="T73" fmla="*/ 12 h 532"/>
              <a:gd name="T74" fmla="*/ 4 w 92"/>
              <a:gd name="T75" fmla="*/ 4 h 532"/>
              <a:gd name="T76" fmla="*/ 12 w 92"/>
              <a:gd name="T77" fmla="*/ 0 h 532"/>
              <a:gd name="T78" fmla="*/ 24 w 92"/>
              <a:gd name="T79" fmla="*/ 0 h 532"/>
              <a:gd name="T80" fmla="*/ 44 w 92"/>
              <a:gd name="T81" fmla="*/ 4 h 532"/>
              <a:gd name="T82" fmla="*/ 72 w 92"/>
              <a:gd name="T83" fmla="*/ 12 h 532"/>
              <a:gd name="T84" fmla="*/ 88 w 92"/>
              <a:gd name="T85" fmla="*/ 20 h 532"/>
              <a:gd name="T86" fmla="*/ 92 w 92"/>
              <a:gd name="T87" fmla="*/ 32 h 532"/>
              <a:gd name="T88" fmla="*/ 88 w 92"/>
              <a:gd name="T89" fmla="*/ 40 h 532"/>
              <a:gd name="T90" fmla="*/ 84 w 92"/>
              <a:gd name="T91" fmla="*/ 56 h 532"/>
              <a:gd name="T92" fmla="*/ 80 w 92"/>
              <a:gd name="T93" fmla="*/ 76 h 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2" h="532">
                <a:moveTo>
                  <a:pt x="80" y="76"/>
                </a:moveTo>
                <a:lnTo>
                  <a:pt x="80" y="80"/>
                </a:lnTo>
                <a:lnTo>
                  <a:pt x="80" y="84"/>
                </a:lnTo>
                <a:lnTo>
                  <a:pt x="80" y="88"/>
                </a:lnTo>
                <a:lnTo>
                  <a:pt x="80" y="96"/>
                </a:lnTo>
                <a:lnTo>
                  <a:pt x="80" y="104"/>
                </a:lnTo>
                <a:lnTo>
                  <a:pt x="80" y="112"/>
                </a:lnTo>
                <a:lnTo>
                  <a:pt x="80" y="124"/>
                </a:lnTo>
                <a:lnTo>
                  <a:pt x="80" y="132"/>
                </a:lnTo>
                <a:lnTo>
                  <a:pt x="80" y="148"/>
                </a:lnTo>
                <a:lnTo>
                  <a:pt x="80" y="160"/>
                </a:lnTo>
                <a:lnTo>
                  <a:pt x="80" y="172"/>
                </a:lnTo>
                <a:lnTo>
                  <a:pt x="80" y="188"/>
                </a:lnTo>
                <a:lnTo>
                  <a:pt x="80" y="208"/>
                </a:lnTo>
                <a:lnTo>
                  <a:pt x="80" y="224"/>
                </a:lnTo>
                <a:lnTo>
                  <a:pt x="80" y="244"/>
                </a:lnTo>
                <a:lnTo>
                  <a:pt x="80" y="264"/>
                </a:lnTo>
                <a:lnTo>
                  <a:pt x="80" y="284"/>
                </a:lnTo>
                <a:lnTo>
                  <a:pt x="80" y="300"/>
                </a:lnTo>
                <a:lnTo>
                  <a:pt x="80" y="320"/>
                </a:lnTo>
                <a:lnTo>
                  <a:pt x="80" y="336"/>
                </a:lnTo>
                <a:lnTo>
                  <a:pt x="76" y="352"/>
                </a:lnTo>
                <a:lnTo>
                  <a:pt x="76" y="368"/>
                </a:lnTo>
                <a:lnTo>
                  <a:pt x="76" y="380"/>
                </a:lnTo>
                <a:lnTo>
                  <a:pt x="76" y="392"/>
                </a:lnTo>
                <a:lnTo>
                  <a:pt x="76" y="404"/>
                </a:lnTo>
                <a:lnTo>
                  <a:pt x="76" y="416"/>
                </a:lnTo>
                <a:lnTo>
                  <a:pt x="76" y="424"/>
                </a:lnTo>
                <a:lnTo>
                  <a:pt x="76" y="432"/>
                </a:lnTo>
                <a:lnTo>
                  <a:pt x="76" y="440"/>
                </a:lnTo>
                <a:lnTo>
                  <a:pt x="76" y="448"/>
                </a:lnTo>
                <a:lnTo>
                  <a:pt x="76" y="452"/>
                </a:lnTo>
                <a:lnTo>
                  <a:pt x="76" y="456"/>
                </a:lnTo>
                <a:lnTo>
                  <a:pt x="72" y="484"/>
                </a:lnTo>
                <a:lnTo>
                  <a:pt x="68" y="512"/>
                </a:lnTo>
                <a:lnTo>
                  <a:pt x="68" y="520"/>
                </a:lnTo>
                <a:lnTo>
                  <a:pt x="60" y="528"/>
                </a:lnTo>
                <a:lnTo>
                  <a:pt x="56" y="532"/>
                </a:lnTo>
                <a:lnTo>
                  <a:pt x="48" y="532"/>
                </a:lnTo>
                <a:lnTo>
                  <a:pt x="44" y="528"/>
                </a:lnTo>
                <a:lnTo>
                  <a:pt x="44" y="528"/>
                </a:lnTo>
                <a:lnTo>
                  <a:pt x="40" y="524"/>
                </a:lnTo>
                <a:lnTo>
                  <a:pt x="36" y="520"/>
                </a:lnTo>
                <a:lnTo>
                  <a:pt x="32" y="512"/>
                </a:lnTo>
                <a:lnTo>
                  <a:pt x="32" y="508"/>
                </a:lnTo>
                <a:lnTo>
                  <a:pt x="28" y="500"/>
                </a:lnTo>
                <a:lnTo>
                  <a:pt x="28" y="488"/>
                </a:lnTo>
                <a:lnTo>
                  <a:pt x="28" y="476"/>
                </a:lnTo>
                <a:lnTo>
                  <a:pt x="24" y="464"/>
                </a:lnTo>
                <a:lnTo>
                  <a:pt x="24" y="444"/>
                </a:lnTo>
                <a:lnTo>
                  <a:pt x="24" y="424"/>
                </a:lnTo>
                <a:lnTo>
                  <a:pt x="20" y="400"/>
                </a:lnTo>
                <a:lnTo>
                  <a:pt x="20" y="376"/>
                </a:lnTo>
                <a:lnTo>
                  <a:pt x="20" y="348"/>
                </a:lnTo>
                <a:lnTo>
                  <a:pt x="24" y="316"/>
                </a:lnTo>
                <a:lnTo>
                  <a:pt x="24" y="280"/>
                </a:lnTo>
                <a:lnTo>
                  <a:pt x="24" y="252"/>
                </a:lnTo>
                <a:lnTo>
                  <a:pt x="24" y="224"/>
                </a:lnTo>
                <a:lnTo>
                  <a:pt x="24" y="196"/>
                </a:lnTo>
                <a:lnTo>
                  <a:pt x="20" y="168"/>
                </a:lnTo>
                <a:lnTo>
                  <a:pt x="20" y="148"/>
                </a:lnTo>
                <a:lnTo>
                  <a:pt x="20" y="124"/>
                </a:lnTo>
                <a:lnTo>
                  <a:pt x="20" y="104"/>
                </a:lnTo>
                <a:lnTo>
                  <a:pt x="20" y="84"/>
                </a:lnTo>
                <a:lnTo>
                  <a:pt x="16" y="72"/>
                </a:lnTo>
                <a:lnTo>
                  <a:pt x="16" y="56"/>
                </a:lnTo>
                <a:lnTo>
                  <a:pt x="16" y="44"/>
                </a:lnTo>
                <a:lnTo>
                  <a:pt x="12" y="36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24" y="0"/>
                </a:lnTo>
                <a:lnTo>
                  <a:pt x="32" y="4"/>
                </a:lnTo>
                <a:lnTo>
                  <a:pt x="44" y="4"/>
                </a:lnTo>
                <a:lnTo>
                  <a:pt x="60" y="8"/>
                </a:lnTo>
                <a:lnTo>
                  <a:pt x="72" y="12"/>
                </a:lnTo>
                <a:lnTo>
                  <a:pt x="80" y="16"/>
                </a:lnTo>
                <a:lnTo>
                  <a:pt x="88" y="20"/>
                </a:lnTo>
                <a:lnTo>
                  <a:pt x="88" y="28"/>
                </a:lnTo>
                <a:lnTo>
                  <a:pt x="92" y="32"/>
                </a:lnTo>
                <a:lnTo>
                  <a:pt x="92" y="36"/>
                </a:lnTo>
                <a:lnTo>
                  <a:pt x="88" y="40"/>
                </a:lnTo>
                <a:lnTo>
                  <a:pt x="88" y="48"/>
                </a:lnTo>
                <a:lnTo>
                  <a:pt x="84" y="56"/>
                </a:lnTo>
                <a:lnTo>
                  <a:pt x="84" y="64"/>
                </a:lnTo>
                <a:lnTo>
                  <a:pt x="80" y="76"/>
                </a:lnTo>
                <a:lnTo>
                  <a:pt x="80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6" name="Freeform 333">
            <a:extLst>
              <a:ext uri="{FF2B5EF4-FFF2-40B4-BE49-F238E27FC236}">
                <a16:creationId xmlns:a16="http://schemas.microsoft.com/office/drawing/2014/main" xmlns="" id="{66FB6EF8-244F-403B-B729-E9E67F9F8602}"/>
              </a:ext>
            </a:extLst>
          </p:cNvPr>
          <p:cNvSpPr>
            <a:spLocks/>
          </p:cNvSpPr>
          <p:nvPr/>
        </p:nvSpPr>
        <p:spPr bwMode="auto">
          <a:xfrm>
            <a:off x="9578729" y="4629735"/>
            <a:ext cx="287639" cy="773903"/>
          </a:xfrm>
          <a:custGeom>
            <a:avLst/>
            <a:gdLst>
              <a:gd name="T0" fmla="*/ 4 w 76"/>
              <a:gd name="T1" fmla="*/ 24 h 156"/>
              <a:gd name="T2" fmla="*/ 0 w 76"/>
              <a:gd name="T3" fmla="*/ 16 h 156"/>
              <a:gd name="T4" fmla="*/ 0 w 76"/>
              <a:gd name="T5" fmla="*/ 8 h 156"/>
              <a:gd name="T6" fmla="*/ 0 w 76"/>
              <a:gd name="T7" fmla="*/ 4 h 156"/>
              <a:gd name="T8" fmla="*/ 0 w 76"/>
              <a:gd name="T9" fmla="*/ 4 h 156"/>
              <a:gd name="T10" fmla="*/ 4 w 76"/>
              <a:gd name="T11" fmla="*/ 0 h 156"/>
              <a:gd name="T12" fmla="*/ 8 w 76"/>
              <a:gd name="T13" fmla="*/ 0 h 156"/>
              <a:gd name="T14" fmla="*/ 12 w 76"/>
              <a:gd name="T15" fmla="*/ 0 h 156"/>
              <a:gd name="T16" fmla="*/ 16 w 76"/>
              <a:gd name="T17" fmla="*/ 0 h 156"/>
              <a:gd name="T18" fmla="*/ 28 w 76"/>
              <a:gd name="T19" fmla="*/ 4 h 156"/>
              <a:gd name="T20" fmla="*/ 44 w 76"/>
              <a:gd name="T21" fmla="*/ 4 h 156"/>
              <a:gd name="T22" fmla="*/ 64 w 76"/>
              <a:gd name="T23" fmla="*/ 8 h 156"/>
              <a:gd name="T24" fmla="*/ 68 w 76"/>
              <a:gd name="T25" fmla="*/ 36 h 156"/>
              <a:gd name="T26" fmla="*/ 68 w 76"/>
              <a:gd name="T27" fmla="*/ 64 h 156"/>
              <a:gd name="T28" fmla="*/ 72 w 76"/>
              <a:gd name="T29" fmla="*/ 84 h 156"/>
              <a:gd name="T30" fmla="*/ 72 w 76"/>
              <a:gd name="T31" fmla="*/ 100 h 156"/>
              <a:gd name="T32" fmla="*/ 76 w 76"/>
              <a:gd name="T33" fmla="*/ 116 h 156"/>
              <a:gd name="T34" fmla="*/ 76 w 76"/>
              <a:gd name="T35" fmla="*/ 128 h 156"/>
              <a:gd name="T36" fmla="*/ 76 w 76"/>
              <a:gd name="T37" fmla="*/ 136 h 156"/>
              <a:gd name="T38" fmla="*/ 76 w 76"/>
              <a:gd name="T39" fmla="*/ 140 h 156"/>
              <a:gd name="T40" fmla="*/ 76 w 76"/>
              <a:gd name="T41" fmla="*/ 144 h 156"/>
              <a:gd name="T42" fmla="*/ 72 w 76"/>
              <a:gd name="T43" fmla="*/ 148 h 156"/>
              <a:gd name="T44" fmla="*/ 68 w 76"/>
              <a:gd name="T45" fmla="*/ 152 h 156"/>
              <a:gd name="T46" fmla="*/ 64 w 76"/>
              <a:gd name="T47" fmla="*/ 156 h 156"/>
              <a:gd name="T48" fmla="*/ 56 w 76"/>
              <a:gd name="T49" fmla="*/ 156 h 156"/>
              <a:gd name="T50" fmla="*/ 52 w 76"/>
              <a:gd name="T51" fmla="*/ 152 h 156"/>
              <a:gd name="T52" fmla="*/ 44 w 76"/>
              <a:gd name="T53" fmla="*/ 144 h 156"/>
              <a:gd name="T54" fmla="*/ 40 w 76"/>
              <a:gd name="T55" fmla="*/ 136 h 156"/>
              <a:gd name="T56" fmla="*/ 32 w 76"/>
              <a:gd name="T57" fmla="*/ 124 h 156"/>
              <a:gd name="T58" fmla="*/ 28 w 76"/>
              <a:gd name="T59" fmla="*/ 108 h 156"/>
              <a:gd name="T60" fmla="*/ 24 w 76"/>
              <a:gd name="T61" fmla="*/ 96 h 156"/>
              <a:gd name="T62" fmla="*/ 24 w 76"/>
              <a:gd name="T63" fmla="*/ 80 h 156"/>
              <a:gd name="T64" fmla="*/ 20 w 76"/>
              <a:gd name="T65" fmla="*/ 64 h 156"/>
              <a:gd name="T66" fmla="*/ 16 w 76"/>
              <a:gd name="T67" fmla="*/ 52 h 156"/>
              <a:gd name="T68" fmla="*/ 12 w 76"/>
              <a:gd name="T69" fmla="*/ 36 h 156"/>
              <a:gd name="T70" fmla="*/ 4 w 76"/>
              <a:gd name="T71" fmla="*/ 24 h 156"/>
              <a:gd name="T72" fmla="*/ 4 w 76"/>
              <a:gd name="T73" fmla="*/ 24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" h="156">
                <a:moveTo>
                  <a:pt x="4" y="24"/>
                </a:move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8" y="4"/>
                </a:lnTo>
                <a:lnTo>
                  <a:pt x="44" y="4"/>
                </a:lnTo>
                <a:lnTo>
                  <a:pt x="64" y="8"/>
                </a:lnTo>
                <a:lnTo>
                  <a:pt x="68" y="36"/>
                </a:lnTo>
                <a:lnTo>
                  <a:pt x="68" y="64"/>
                </a:lnTo>
                <a:lnTo>
                  <a:pt x="72" y="84"/>
                </a:lnTo>
                <a:lnTo>
                  <a:pt x="72" y="100"/>
                </a:lnTo>
                <a:lnTo>
                  <a:pt x="76" y="116"/>
                </a:lnTo>
                <a:lnTo>
                  <a:pt x="76" y="128"/>
                </a:lnTo>
                <a:lnTo>
                  <a:pt x="76" y="136"/>
                </a:lnTo>
                <a:lnTo>
                  <a:pt x="76" y="140"/>
                </a:lnTo>
                <a:lnTo>
                  <a:pt x="76" y="144"/>
                </a:lnTo>
                <a:lnTo>
                  <a:pt x="72" y="148"/>
                </a:lnTo>
                <a:lnTo>
                  <a:pt x="68" y="152"/>
                </a:lnTo>
                <a:lnTo>
                  <a:pt x="64" y="156"/>
                </a:lnTo>
                <a:lnTo>
                  <a:pt x="56" y="156"/>
                </a:lnTo>
                <a:lnTo>
                  <a:pt x="52" y="152"/>
                </a:lnTo>
                <a:lnTo>
                  <a:pt x="44" y="144"/>
                </a:lnTo>
                <a:lnTo>
                  <a:pt x="40" y="136"/>
                </a:lnTo>
                <a:lnTo>
                  <a:pt x="32" y="124"/>
                </a:lnTo>
                <a:lnTo>
                  <a:pt x="28" y="108"/>
                </a:lnTo>
                <a:lnTo>
                  <a:pt x="24" y="96"/>
                </a:lnTo>
                <a:lnTo>
                  <a:pt x="24" y="80"/>
                </a:lnTo>
                <a:lnTo>
                  <a:pt x="20" y="64"/>
                </a:lnTo>
                <a:lnTo>
                  <a:pt x="16" y="52"/>
                </a:lnTo>
                <a:lnTo>
                  <a:pt x="12" y="36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7" name="Freeform 334">
            <a:extLst>
              <a:ext uri="{FF2B5EF4-FFF2-40B4-BE49-F238E27FC236}">
                <a16:creationId xmlns:a16="http://schemas.microsoft.com/office/drawing/2014/main" xmlns="" id="{7A8FA5D4-D909-41FA-8DD6-4E10A1C4AE32}"/>
              </a:ext>
            </a:extLst>
          </p:cNvPr>
          <p:cNvSpPr>
            <a:spLocks/>
          </p:cNvSpPr>
          <p:nvPr/>
        </p:nvSpPr>
        <p:spPr bwMode="auto">
          <a:xfrm>
            <a:off x="9629459" y="4490830"/>
            <a:ext cx="1377638" cy="694528"/>
          </a:xfrm>
          <a:custGeom>
            <a:avLst/>
            <a:gdLst>
              <a:gd name="T0" fmla="*/ 328 w 364"/>
              <a:gd name="T1" fmla="*/ 16 h 140"/>
              <a:gd name="T2" fmla="*/ 344 w 364"/>
              <a:gd name="T3" fmla="*/ 24 h 140"/>
              <a:gd name="T4" fmla="*/ 360 w 364"/>
              <a:gd name="T5" fmla="*/ 32 h 140"/>
              <a:gd name="T6" fmla="*/ 364 w 364"/>
              <a:gd name="T7" fmla="*/ 44 h 140"/>
              <a:gd name="T8" fmla="*/ 364 w 364"/>
              <a:gd name="T9" fmla="*/ 52 h 140"/>
              <a:gd name="T10" fmla="*/ 356 w 364"/>
              <a:gd name="T11" fmla="*/ 56 h 140"/>
              <a:gd name="T12" fmla="*/ 348 w 364"/>
              <a:gd name="T13" fmla="*/ 60 h 140"/>
              <a:gd name="T14" fmla="*/ 336 w 364"/>
              <a:gd name="T15" fmla="*/ 72 h 140"/>
              <a:gd name="T16" fmla="*/ 316 w 364"/>
              <a:gd name="T17" fmla="*/ 92 h 140"/>
              <a:gd name="T18" fmla="*/ 296 w 364"/>
              <a:gd name="T19" fmla="*/ 120 h 140"/>
              <a:gd name="T20" fmla="*/ 240 w 364"/>
              <a:gd name="T21" fmla="*/ 140 h 140"/>
              <a:gd name="T22" fmla="*/ 256 w 364"/>
              <a:gd name="T23" fmla="*/ 100 h 140"/>
              <a:gd name="T24" fmla="*/ 268 w 364"/>
              <a:gd name="T25" fmla="*/ 72 h 140"/>
              <a:gd name="T26" fmla="*/ 272 w 364"/>
              <a:gd name="T27" fmla="*/ 52 h 140"/>
              <a:gd name="T28" fmla="*/ 272 w 364"/>
              <a:gd name="T29" fmla="*/ 44 h 140"/>
              <a:gd name="T30" fmla="*/ 264 w 364"/>
              <a:gd name="T31" fmla="*/ 40 h 140"/>
              <a:gd name="T32" fmla="*/ 244 w 364"/>
              <a:gd name="T33" fmla="*/ 40 h 140"/>
              <a:gd name="T34" fmla="*/ 236 w 364"/>
              <a:gd name="T35" fmla="*/ 44 h 140"/>
              <a:gd name="T36" fmla="*/ 220 w 364"/>
              <a:gd name="T37" fmla="*/ 44 h 140"/>
              <a:gd name="T38" fmla="*/ 196 w 364"/>
              <a:gd name="T39" fmla="*/ 48 h 140"/>
              <a:gd name="T40" fmla="*/ 172 w 364"/>
              <a:gd name="T41" fmla="*/ 52 h 140"/>
              <a:gd name="T42" fmla="*/ 136 w 364"/>
              <a:gd name="T43" fmla="*/ 56 h 140"/>
              <a:gd name="T44" fmla="*/ 96 w 364"/>
              <a:gd name="T45" fmla="*/ 60 h 140"/>
              <a:gd name="T46" fmla="*/ 52 w 364"/>
              <a:gd name="T47" fmla="*/ 64 h 140"/>
              <a:gd name="T48" fmla="*/ 0 w 364"/>
              <a:gd name="T49" fmla="*/ 72 h 140"/>
              <a:gd name="T50" fmla="*/ 28 w 364"/>
              <a:gd name="T51" fmla="*/ 36 h 140"/>
              <a:gd name="T52" fmla="*/ 88 w 364"/>
              <a:gd name="T53" fmla="*/ 32 h 140"/>
              <a:gd name="T54" fmla="*/ 120 w 364"/>
              <a:gd name="T55" fmla="*/ 28 h 140"/>
              <a:gd name="T56" fmla="*/ 156 w 364"/>
              <a:gd name="T57" fmla="*/ 20 h 140"/>
              <a:gd name="T58" fmla="*/ 184 w 364"/>
              <a:gd name="T59" fmla="*/ 16 h 140"/>
              <a:gd name="T60" fmla="*/ 208 w 364"/>
              <a:gd name="T61" fmla="*/ 16 h 140"/>
              <a:gd name="T62" fmla="*/ 228 w 364"/>
              <a:gd name="T63" fmla="*/ 12 h 140"/>
              <a:gd name="T64" fmla="*/ 252 w 364"/>
              <a:gd name="T65" fmla="*/ 8 h 140"/>
              <a:gd name="T66" fmla="*/ 268 w 364"/>
              <a:gd name="T67" fmla="*/ 8 h 140"/>
              <a:gd name="T68" fmla="*/ 276 w 364"/>
              <a:gd name="T69" fmla="*/ 4 h 140"/>
              <a:gd name="T70" fmla="*/ 284 w 364"/>
              <a:gd name="T71" fmla="*/ 0 h 140"/>
              <a:gd name="T72" fmla="*/ 300 w 364"/>
              <a:gd name="T73" fmla="*/ 4 h 140"/>
              <a:gd name="T74" fmla="*/ 316 w 364"/>
              <a:gd name="T75" fmla="*/ 12 h 1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64" h="140">
                <a:moveTo>
                  <a:pt x="316" y="12"/>
                </a:moveTo>
                <a:lnTo>
                  <a:pt x="328" y="16"/>
                </a:lnTo>
                <a:lnTo>
                  <a:pt x="336" y="20"/>
                </a:lnTo>
                <a:lnTo>
                  <a:pt x="344" y="24"/>
                </a:lnTo>
                <a:lnTo>
                  <a:pt x="352" y="28"/>
                </a:lnTo>
                <a:lnTo>
                  <a:pt x="360" y="32"/>
                </a:lnTo>
                <a:lnTo>
                  <a:pt x="364" y="40"/>
                </a:lnTo>
                <a:lnTo>
                  <a:pt x="364" y="44"/>
                </a:lnTo>
                <a:lnTo>
                  <a:pt x="364" y="48"/>
                </a:lnTo>
                <a:lnTo>
                  <a:pt x="364" y="52"/>
                </a:lnTo>
                <a:lnTo>
                  <a:pt x="360" y="56"/>
                </a:lnTo>
                <a:lnTo>
                  <a:pt x="356" y="56"/>
                </a:lnTo>
                <a:lnTo>
                  <a:pt x="348" y="60"/>
                </a:lnTo>
                <a:lnTo>
                  <a:pt x="348" y="60"/>
                </a:lnTo>
                <a:lnTo>
                  <a:pt x="340" y="64"/>
                </a:lnTo>
                <a:lnTo>
                  <a:pt x="336" y="72"/>
                </a:lnTo>
                <a:lnTo>
                  <a:pt x="328" y="80"/>
                </a:lnTo>
                <a:lnTo>
                  <a:pt x="316" y="92"/>
                </a:lnTo>
                <a:lnTo>
                  <a:pt x="308" y="108"/>
                </a:lnTo>
                <a:lnTo>
                  <a:pt x="296" y="120"/>
                </a:lnTo>
                <a:lnTo>
                  <a:pt x="284" y="140"/>
                </a:lnTo>
                <a:lnTo>
                  <a:pt x="240" y="140"/>
                </a:lnTo>
                <a:lnTo>
                  <a:pt x="248" y="120"/>
                </a:lnTo>
                <a:lnTo>
                  <a:pt x="256" y="100"/>
                </a:lnTo>
                <a:lnTo>
                  <a:pt x="260" y="84"/>
                </a:lnTo>
                <a:lnTo>
                  <a:pt x="268" y="72"/>
                </a:lnTo>
                <a:lnTo>
                  <a:pt x="272" y="60"/>
                </a:lnTo>
                <a:lnTo>
                  <a:pt x="272" y="52"/>
                </a:lnTo>
                <a:lnTo>
                  <a:pt x="276" y="48"/>
                </a:lnTo>
                <a:lnTo>
                  <a:pt x="272" y="44"/>
                </a:lnTo>
                <a:lnTo>
                  <a:pt x="272" y="44"/>
                </a:lnTo>
                <a:lnTo>
                  <a:pt x="264" y="40"/>
                </a:lnTo>
                <a:lnTo>
                  <a:pt x="256" y="40"/>
                </a:lnTo>
                <a:lnTo>
                  <a:pt x="244" y="40"/>
                </a:lnTo>
                <a:lnTo>
                  <a:pt x="240" y="44"/>
                </a:lnTo>
                <a:lnTo>
                  <a:pt x="236" y="44"/>
                </a:lnTo>
                <a:lnTo>
                  <a:pt x="228" y="44"/>
                </a:lnTo>
                <a:lnTo>
                  <a:pt x="220" y="44"/>
                </a:lnTo>
                <a:lnTo>
                  <a:pt x="208" y="48"/>
                </a:lnTo>
                <a:lnTo>
                  <a:pt x="196" y="48"/>
                </a:lnTo>
                <a:lnTo>
                  <a:pt x="184" y="48"/>
                </a:lnTo>
                <a:lnTo>
                  <a:pt x="172" y="52"/>
                </a:lnTo>
                <a:lnTo>
                  <a:pt x="156" y="52"/>
                </a:lnTo>
                <a:lnTo>
                  <a:pt x="136" y="56"/>
                </a:lnTo>
                <a:lnTo>
                  <a:pt x="116" y="56"/>
                </a:lnTo>
                <a:lnTo>
                  <a:pt x="96" y="60"/>
                </a:lnTo>
                <a:lnTo>
                  <a:pt x="76" y="64"/>
                </a:lnTo>
                <a:lnTo>
                  <a:pt x="52" y="64"/>
                </a:lnTo>
                <a:lnTo>
                  <a:pt x="28" y="68"/>
                </a:lnTo>
                <a:lnTo>
                  <a:pt x="0" y="72"/>
                </a:lnTo>
                <a:lnTo>
                  <a:pt x="0" y="36"/>
                </a:lnTo>
                <a:lnTo>
                  <a:pt x="28" y="36"/>
                </a:lnTo>
                <a:lnTo>
                  <a:pt x="56" y="32"/>
                </a:lnTo>
                <a:lnTo>
                  <a:pt x="88" y="32"/>
                </a:lnTo>
                <a:lnTo>
                  <a:pt x="104" y="28"/>
                </a:lnTo>
                <a:lnTo>
                  <a:pt x="120" y="28"/>
                </a:lnTo>
                <a:lnTo>
                  <a:pt x="140" y="24"/>
                </a:lnTo>
                <a:lnTo>
                  <a:pt x="156" y="20"/>
                </a:lnTo>
                <a:lnTo>
                  <a:pt x="168" y="20"/>
                </a:lnTo>
                <a:lnTo>
                  <a:pt x="184" y="16"/>
                </a:lnTo>
                <a:lnTo>
                  <a:pt x="196" y="16"/>
                </a:lnTo>
                <a:lnTo>
                  <a:pt x="208" y="16"/>
                </a:lnTo>
                <a:lnTo>
                  <a:pt x="216" y="12"/>
                </a:lnTo>
                <a:lnTo>
                  <a:pt x="228" y="12"/>
                </a:lnTo>
                <a:lnTo>
                  <a:pt x="240" y="12"/>
                </a:lnTo>
                <a:lnTo>
                  <a:pt x="252" y="8"/>
                </a:lnTo>
                <a:lnTo>
                  <a:pt x="260" y="8"/>
                </a:lnTo>
                <a:lnTo>
                  <a:pt x="268" y="8"/>
                </a:lnTo>
                <a:lnTo>
                  <a:pt x="272" y="4"/>
                </a:lnTo>
                <a:lnTo>
                  <a:pt x="276" y="4"/>
                </a:lnTo>
                <a:lnTo>
                  <a:pt x="280" y="0"/>
                </a:lnTo>
                <a:lnTo>
                  <a:pt x="284" y="0"/>
                </a:lnTo>
                <a:lnTo>
                  <a:pt x="292" y="4"/>
                </a:lnTo>
                <a:lnTo>
                  <a:pt x="300" y="4"/>
                </a:lnTo>
                <a:lnTo>
                  <a:pt x="308" y="8"/>
                </a:lnTo>
                <a:lnTo>
                  <a:pt x="316" y="12"/>
                </a:lnTo>
                <a:lnTo>
                  <a:pt x="31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118" name="Freeform 335">
            <a:extLst>
              <a:ext uri="{FF2B5EF4-FFF2-40B4-BE49-F238E27FC236}">
                <a16:creationId xmlns:a16="http://schemas.microsoft.com/office/drawing/2014/main" xmlns="" id="{CC7AF4D2-8562-4E7D-B351-E798D14C1595}"/>
              </a:ext>
            </a:extLst>
          </p:cNvPr>
          <p:cNvSpPr>
            <a:spLocks/>
          </p:cNvSpPr>
          <p:nvPr/>
        </p:nvSpPr>
        <p:spPr bwMode="auto">
          <a:xfrm>
            <a:off x="9825059" y="5125827"/>
            <a:ext cx="923473" cy="138906"/>
          </a:xfrm>
          <a:custGeom>
            <a:avLst/>
            <a:gdLst>
              <a:gd name="T0" fmla="*/ 244 w 244"/>
              <a:gd name="T1" fmla="*/ 4 h 28"/>
              <a:gd name="T2" fmla="*/ 240 w 244"/>
              <a:gd name="T3" fmla="*/ 8 h 28"/>
              <a:gd name="T4" fmla="*/ 236 w 244"/>
              <a:gd name="T5" fmla="*/ 8 h 28"/>
              <a:gd name="T6" fmla="*/ 228 w 244"/>
              <a:gd name="T7" fmla="*/ 8 h 28"/>
              <a:gd name="T8" fmla="*/ 220 w 244"/>
              <a:gd name="T9" fmla="*/ 8 h 28"/>
              <a:gd name="T10" fmla="*/ 196 w 244"/>
              <a:gd name="T11" fmla="*/ 12 h 28"/>
              <a:gd name="T12" fmla="*/ 188 w 244"/>
              <a:gd name="T13" fmla="*/ 12 h 28"/>
              <a:gd name="T14" fmla="*/ 176 w 244"/>
              <a:gd name="T15" fmla="*/ 12 h 28"/>
              <a:gd name="T16" fmla="*/ 176 w 244"/>
              <a:gd name="T17" fmla="*/ 12 h 28"/>
              <a:gd name="T18" fmla="*/ 172 w 244"/>
              <a:gd name="T19" fmla="*/ 12 h 28"/>
              <a:gd name="T20" fmla="*/ 168 w 244"/>
              <a:gd name="T21" fmla="*/ 12 h 28"/>
              <a:gd name="T22" fmla="*/ 160 w 244"/>
              <a:gd name="T23" fmla="*/ 12 h 28"/>
              <a:gd name="T24" fmla="*/ 152 w 244"/>
              <a:gd name="T25" fmla="*/ 12 h 28"/>
              <a:gd name="T26" fmla="*/ 144 w 244"/>
              <a:gd name="T27" fmla="*/ 16 h 28"/>
              <a:gd name="T28" fmla="*/ 136 w 244"/>
              <a:gd name="T29" fmla="*/ 16 h 28"/>
              <a:gd name="T30" fmla="*/ 124 w 244"/>
              <a:gd name="T31" fmla="*/ 16 h 28"/>
              <a:gd name="T32" fmla="*/ 112 w 244"/>
              <a:gd name="T33" fmla="*/ 16 h 28"/>
              <a:gd name="T34" fmla="*/ 100 w 244"/>
              <a:gd name="T35" fmla="*/ 16 h 28"/>
              <a:gd name="T36" fmla="*/ 88 w 244"/>
              <a:gd name="T37" fmla="*/ 20 h 28"/>
              <a:gd name="T38" fmla="*/ 72 w 244"/>
              <a:gd name="T39" fmla="*/ 20 h 28"/>
              <a:gd name="T40" fmla="*/ 56 w 244"/>
              <a:gd name="T41" fmla="*/ 24 h 28"/>
              <a:gd name="T42" fmla="*/ 36 w 244"/>
              <a:gd name="T43" fmla="*/ 24 h 28"/>
              <a:gd name="T44" fmla="*/ 20 w 244"/>
              <a:gd name="T45" fmla="*/ 24 h 28"/>
              <a:gd name="T46" fmla="*/ 0 w 244"/>
              <a:gd name="T47" fmla="*/ 28 h 28"/>
              <a:gd name="T48" fmla="*/ 0 w 244"/>
              <a:gd name="T49" fmla="*/ 20 h 28"/>
              <a:gd name="T50" fmla="*/ 24 w 244"/>
              <a:gd name="T51" fmla="*/ 20 h 28"/>
              <a:gd name="T52" fmla="*/ 48 w 244"/>
              <a:gd name="T53" fmla="*/ 16 h 28"/>
              <a:gd name="T54" fmla="*/ 72 w 244"/>
              <a:gd name="T55" fmla="*/ 12 h 28"/>
              <a:gd name="T56" fmla="*/ 92 w 244"/>
              <a:gd name="T57" fmla="*/ 12 h 28"/>
              <a:gd name="T58" fmla="*/ 112 w 244"/>
              <a:gd name="T59" fmla="*/ 8 h 28"/>
              <a:gd name="T60" fmla="*/ 132 w 244"/>
              <a:gd name="T61" fmla="*/ 8 h 28"/>
              <a:gd name="T62" fmla="*/ 148 w 244"/>
              <a:gd name="T63" fmla="*/ 4 h 28"/>
              <a:gd name="T64" fmla="*/ 164 w 244"/>
              <a:gd name="T65" fmla="*/ 4 h 28"/>
              <a:gd name="T66" fmla="*/ 176 w 244"/>
              <a:gd name="T67" fmla="*/ 4 h 28"/>
              <a:gd name="T68" fmla="*/ 188 w 244"/>
              <a:gd name="T69" fmla="*/ 0 h 28"/>
              <a:gd name="T70" fmla="*/ 196 w 244"/>
              <a:gd name="T71" fmla="*/ 0 h 28"/>
              <a:gd name="T72" fmla="*/ 204 w 244"/>
              <a:gd name="T73" fmla="*/ 0 h 28"/>
              <a:gd name="T74" fmla="*/ 212 w 244"/>
              <a:gd name="T75" fmla="*/ 0 h 28"/>
              <a:gd name="T76" fmla="*/ 216 w 244"/>
              <a:gd name="T77" fmla="*/ 0 h 28"/>
              <a:gd name="T78" fmla="*/ 220 w 244"/>
              <a:gd name="T79" fmla="*/ 0 h 28"/>
              <a:gd name="T80" fmla="*/ 220 w 244"/>
              <a:gd name="T81" fmla="*/ 0 h 28"/>
              <a:gd name="T82" fmla="*/ 224 w 244"/>
              <a:gd name="T83" fmla="*/ 0 h 28"/>
              <a:gd name="T84" fmla="*/ 228 w 244"/>
              <a:gd name="T85" fmla="*/ 0 h 28"/>
              <a:gd name="T86" fmla="*/ 236 w 244"/>
              <a:gd name="T87" fmla="*/ 0 h 28"/>
              <a:gd name="T88" fmla="*/ 240 w 244"/>
              <a:gd name="T89" fmla="*/ 4 h 28"/>
              <a:gd name="T90" fmla="*/ 240 w 244"/>
              <a:gd name="T91" fmla="*/ 4 h 28"/>
              <a:gd name="T92" fmla="*/ 244 w 244"/>
              <a:gd name="T93" fmla="*/ 4 h 28"/>
              <a:gd name="T94" fmla="*/ 244 w 244"/>
              <a:gd name="T95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44" h="28">
                <a:moveTo>
                  <a:pt x="244" y="4"/>
                </a:moveTo>
                <a:lnTo>
                  <a:pt x="240" y="8"/>
                </a:lnTo>
                <a:lnTo>
                  <a:pt x="236" y="8"/>
                </a:lnTo>
                <a:lnTo>
                  <a:pt x="228" y="8"/>
                </a:lnTo>
                <a:lnTo>
                  <a:pt x="220" y="8"/>
                </a:lnTo>
                <a:lnTo>
                  <a:pt x="196" y="12"/>
                </a:lnTo>
                <a:lnTo>
                  <a:pt x="188" y="12"/>
                </a:lnTo>
                <a:lnTo>
                  <a:pt x="176" y="12"/>
                </a:lnTo>
                <a:lnTo>
                  <a:pt x="176" y="12"/>
                </a:lnTo>
                <a:lnTo>
                  <a:pt x="172" y="12"/>
                </a:lnTo>
                <a:lnTo>
                  <a:pt x="168" y="12"/>
                </a:lnTo>
                <a:lnTo>
                  <a:pt x="160" y="12"/>
                </a:lnTo>
                <a:lnTo>
                  <a:pt x="152" y="12"/>
                </a:lnTo>
                <a:lnTo>
                  <a:pt x="144" y="16"/>
                </a:lnTo>
                <a:lnTo>
                  <a:pt x="136" y="16"/>
                </a:lnTo>
                <a:lnTo>
                  <a:pt x="124" y="16"/>
                </a:lnTo>
                <a:lnTo>
                  <a:pt x="112" y="16"/>
                </a:lnTo>
                <a:lnTo>
                  <a:pt x="100" y="16"/>
                </a:lnTo>
                <a:lnTo>
                  <a:pt x="88" y="20"/>
                </a:lnTo>
                <a:lnTo>
                  <a:pt x="72" y="20"/>
                </a:lnTo>
                <a:lnTo>
                  <a:pt x="56" y="24"/>
                </a:lnTo>
                <a:lnTo>
                  <a:pt x="36" y="24"/>
                </a:lnTo>
                <a:lnTo>
                  <a:pt x="20" y="24"/>
                </a:lnTo>
                <a:lnTo>
                  <a:pt x="0" y="28"/>
                </a:lnTo>
                <a:lnTo>
                  <a:pt x="0" y="20"/>
                </a:lnTo>
                <a:lnTo>
                  <a:pt x="24" y="20"/>
                </a:lnTo>
                <a:lnTo>
                  <a:pt x="48" y="16"/>
                </a:lnTo>
                <a:lnTo>
                  <a:pt x="72" y="12"/>
                </a:lnTo>
                <a:lnTo>
                  <a:pt x="92" y="12"/>
                </a:lnTo>
                <a:lnTo>
                  <a:pt x="112" y="8"/>
                </a:lnTo>
                <a:lnTo>
                  <a:pt x="132" y="8"/>
                </a:lnTo>
                <a:lnTo>
                  <a:pt x="148" y="4"/>
                </a:lnTo>
                <a:lnTo>
                  <a:pt x="164" y="4"/>
                </a:lnTo>
                <a:lnTo>
                  <a:pt x="176" y="4"/>
                </a:lnTo>
                <a:lnTo>
                  <a:pt x="188" y="0"/>
                </a:lnTo>
                <a:lnTo>
                  <a:pt x="196" y="0"/>
                </a:lnTo>
                <a:lnTo>
                  <a:pt x="204" y="0"/>
                </a:lnTo>
                <a:lnTo>
                  <a:pt x="212" y="0"/>
                </a:lnTo>
                <a:lnTo>
                  <a:pt x="216" y="0"/>
                </a:lnTo>
                <a:lnTo>
                  <a:pt x="220" y="0"/>
                </a:lnTo>
                <a:lnTo>
                  <a:pt x="220" y="0"/>
                </a:lnTo>
                <a:lnTo>
                  <a:pt x="224" y="0"/>
                </a:lnTo>
                <a:lnTo>
                  <a:pt x="228" y="0"/>
                </a:lnTo>
                <a:lnTo>
                  <a:pt x="236" y="0"/>
                </a:lnTo>
                <a:lnTo>
                  <a:pt x="240" y="4"/>
                </a:lnTo>
                <a:lnTo>
                  <a:pt x="240" y="4"/>
                </a:lnTo>
                <a:lnTo>
                  <a:pt x="244" y="4"/>
                </a:lnTo>
                <a:lnTo>
                  <a:pt x="244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9" name="Freeform 336">
            <a:extLst>
              <a:ext uri="{FF2B5EF4-FFF2-40B4-BE49-F238E27FC236}">
                <a16:creationId xmlns:a16="http://schemas.microsoft.com/office/drawing/2014/main" xmlns="" id="{D5E8036D-88A3-4278-9320-0AEF0D2A3367}"/>
              </a:ext>
            </a:extLst>
          </p:cNvPr>
          <p:cNvSpPr>
            <a:spLocks/>
          </p:cNvSpPr>
          <p:nvPr/>
        </p:nvSpPr>
        <p:spPr bwMode="auto">
          <a:xfrm>
            <a:off x="8911695" y="4907547"/>
            <a:ext cx="756944" cy="1250151"/>
          </a:xfrm>
          <a:custGeom>
            <a:avLst/>
            <a:gdLst>
              <a:gd name="T0" fmla="*/ 88 w 200"/>
              <a:gd name="T1" fmla="*/ 84 h 252"/>
              <a:gd name="T2" fmla="*/ 84 w 200"/>
              <a:gd name="T3" fmla="*/ 120 h 252"/>
              <a:gd name="T4" fmla="*/ 84 w 200"/>
              <a:gd name="T5" fmla="*/ 140 h 252"/>
              <a:gd name="T6" fmla="*/ 80 w 200"/>
              <a:gd name="T7" fmla="*/ 156 h 252"/>
              <a:gd name="T8" fmla="*/ 76 w 200"/>
              <a:gd name="T9" fmla="*/ 164 h 252"/>
              <a:gd name="T10" fmla="*/ 80 w 200"/>
              <a:gd name="T11" fmla="*/ 164 h 252"/>
              <a:gd name="T12" fmla="*/ 88 w 200"/>
              <a:gd name="T13" fmla="*/ 160 h 252"/>
              <a:gd name="T14" fmla="*/ 100 w 200"/>
              <a:gd name="T15" fmla="*/ 156 h 252"/>
              <a:gd name="T16" fmla="*/ 124 w 200"/>
              <a:gd name="T17" fmla="*/ 148 h 252"/>
              <a:gd name="T18" fmla="*/ 152 w 200"/>
              <a:gd name="T19" fmla="*/ 136 h 252"/>
              <a:gd name="T20" fmla="*/ 172 w 200"/>
              <a:gd name="T21" fmla="*/ 128 h 252"/>
              <a:gd name="T22" fmla="*/ 188 w 200"/>
              <a:gd name="T23" fmla="*/ 128 h 252"/>
              <a:gd name="T24" fmla="*/ 200 w 200"/>
              <a:gd name="T25" fmla="*/ 128 h 252"/>
              <a:gd name="T26" fmla="*/ 200 w 200"/>
              <a:gd name="T27" fmla="*/ 132 h 252"/>
              <a:gd name="T28" fmla="*/ 200 w 200"/>
              <a:gd name="T29" fmla="*/ 136 h 252"/>
              <a:gd name="T30" fmla="*/ 188 w 200"/>
              <a:gd name="T31" fmla="*/ 144 h 252"/>
              <a:gd name="T32" fmla="*/ 164 w 200"/>
              <a:gd name="T33" fmla="*/ 160 h 252"/>
              <a:gd name="T34" fmla="*/ 128 w 200"/>
              <a:gd name="T35" fmla="*/ 184 h 252"/>
              <a:gd name="T36" fmla="*/ 100 w 200"/>
              <a:gd name="T37" fmla="*/ 204 h 252"/>
              <a:gd name="T38" fmla="*/ 84 w 200"/>
              <a:gd name="T39" fmla="*/ 216 h 252"/>
              <a:gd name="T40" fmla="*/ 68 w 200"/>
              <a:gd name="T41" fmla="*/ 228 h 252"/>
              <a:gd name="T42" fmla="*/ 60 w 200"/>
              <a:gd name="T43" fmla="*/ 236 h 252"/>
              <a:gd name="T44" fmla="*/ 52 w 200"/>
              <a:gd name="T45" fmla="*/ 244 h 252"/>
              <a:gd name="T46" fmla="*/ 40 w 200"/>
              <a:gd name="T47" fmla="*/ 252 h 252"/>
              <a:gd name="T48" fmla="*/ 28 w 200"/>
              <a:gd name="T49" fmla="*/ 252 h 252"/>
              <a:gd name="T50" fmla="*/ 16 w 200"/>
              <a:gd name="T51" fmla="*/ 244 h 252"/>
              <a:gd name="T52" fmla="*/ 4 w 200"/>
              <a:gd name="T53" fmla="*/ 228 h 252"/>
              <a:gd name="T54" fmla="*/ 0 w 200"/>
              <a:gd name="T55" fmla="*/ 216 h 252"/>
              <a:gd name="T56" fmla="*/ 0 w 200"/>
              <a:gd name="T57" fmla="*/ 204 h 252"/>
              <a:gd name="T58" fmla="*/ 8 w 200"/>
              <a:gd name="T59" fmla="*/ 192 h 252"/>
              <a:gd name="T60" fmla="*/ 20 w 200"/>
              <a:gd name="T61" fmla="*/ 184 h 252"/>
              <a:gd name="T62" fmla="*/ 24 w 200"/>
              <a:gd name="T63" fmla="*/ 172 h 252"/>
              <a:gd name="T64" fmla="*/ 28 w 200"/>
              <a:gd name="T65" fmla="*/ 156 h 252"/>
              <a:gd name="T66" fmla="*/ 32 w 200"/>
              <a:gd name="T67" fmla="*/ 136 h 252"/>
              <a:gd name="T68" fmla="*/ 32 w 200"/>
              <a:gd name="T69" fmla="*/ 92 h 252"/>
              <a:gd name="T70" fmla="*/ 32 w 200"/>
              <a:gd name="T71" fmla="*/ 32 h 252"/>
              <a:gd name="T72" fmla="*/ 44 w 200"/>
              <a:gd name="T73" fmla="*/ 4 h 252"/>
              <a:gd name="T74" fmla="*/ 68 w 200"/>
              <a:gd name="T75" fmla="*/ 12 h 252"/>
              <a:gd name="T76" fmla="*/ 84 w 200"/>
              <a:gd name="T77" fmla="*/ 20 h 252"/>
              <a:gd name="T78" fmla="*/ 92 w 200"/>
              <a:gd name="T79" fmla="*/ 24 h 252"/>
              <a:gd name="T80" fmla="*/ 96 w 200"/>
              <a:gd name="T81" fmla="*/ 36 h 252"/>
              <a:gd name="T82" fmla="*/ 92 w 200"/>
              <a:gd name="T83" fmla="*/ 44 h 252"/>
              <a:gd name="T84" fmla="*/ 88 w 200"/>
              <a:gd name="T85" fmla="*/ 52 h 252"/>
              <a:gd name="T86" fmla="*/ 88 w 200"/>
              <a:gd name="T87" fmla="*/ 68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00" h="252">
                <a:moveTo>
                  <a:pt x="88" y="68"/>
                </a:moveTo>
                <a:lnTo>
                  <a:pt x="88" y="84"/>
                </a:lnTo>
                <a:lnTo>
                  <a:pt x="88" y="108"/>
                </a:lnTo>
                <a:lnTo>
                  <a:pt x="84" y="120"/>
                </a:lnTo>
                <a:lnTo>
                  <a:pt x="84" y="132"/>
                </a:lnTo>
                <a:lnTo>
                  <a:pt x="84" y="140"/>
                </a:lnTo>
                <a:lnTo>
                  <a:pt x="80" y="152"/>
                </a:lnTo>
                <a:lnTo>
                  <a:pt x="80" y="156"/>
                </a:lnTo>
                <a:lnTo>
                  <a:pt x="80" y="160"/>
                </a:lnTo>
                <a:lnTo>
                  <a:pt x="76" y="164"/>
                </a:lnTo>
                <a:lnTo>
                  <a:pt x="76" y="164"/>
                </a:lnTo>
                <a:lnTo>
                  <a:pt x="80" y="164"/>
                </a:lnTo>
                <a:lnTo>
                  <a:pt x="80" y="164"/>
                </a:lnTo>
                <a:lnTo>
                  <a:pt x="88" y="160"/>
                </a:lnTo>
                <a:lnTo>
                  <a:pt x="92" y="160"/>
                </a:lnTo>
                <a:lnTo>
                  <a:pt x="100" y="156"/>
                </a:lnTo>
                <a:lnTo>
                  <a:pt x="112" y="152"/>
                </a:lnTo>
                <a:lnTo>
                  <a:pt x="124" y="148"/>
                </a:lnTo>
                <a:lnTo>
                  <a:pt x="136" y="140"/>
                </a:lnTo>
                <a:lnTo>
                  <a:pt x="152" y="136"/>
                </a:lnTo>
                <a:lnTo>
                  <a:pt x="164" y="132"/>
                </a:lnTo>
                <a:lnTo>
                  <a:pt x="172" y="128"/>
                </a:lnTo>
                <a:lnTo>
                  <a:pt x="180" y="128"/>
                </a:lnTo>
                <a:lnTo>
                  <a:pt x="188" y="128"/>
                </a:lnTo>
                <a:lnTo>
                  <a:pt x="196" y="128"/>
                </a:lnTo>
                <a:lnTo>
                  <a:pt x="200" y="128"/>
                </a:lnTo>
                <a:lnTo>
                  <a:pt x="200" y="128"/>
                </a:lnTo>
                <a:lnTo>
                  <a:pt x="200" y="132"/>
                </a:lnTo>
                <a:lnTo>
                  <a:pt x="200" y="136"/>
                </a:lnTo>
                <a:lnTo>
                  <a:pt x="200" y="136"/>
                </a:lnTo>
                <a:lnTo>
                  <a:pt x="196" y="140"/>
                </a:lnTo>
                <a:lnTo>
                  <a:pt x="188" y="144"/>
                </a:lnTo>
                <a:lnTo>
                  <a:pt x="176" y="152"/>
                </a:lnTo>
                <a:lnTo>
                  <a:pt x="164" y="160"/>
                </a:lnTo>
                <a:lnTo>
                  <a:pt x="148" y="172"/>
                </a:lnTo>
                <a:lnTo>
                  <a:pt x="128" y="184"/>
                </a:lnTo>
                <a:lnTo>
                  <a:pt x="112" y="196"/>
                </a:lnTo>
                <a:lnTo>
                  <a:pt x="100" y="204"/>
                </a:lnTo>
                <a:lnTo>
                  <a:pt x="92" y="212"/>
                </a:lnTo>
                <a:lnTo>
                  <a:pt x="84" y="216"/>
                </a:lnTo>
                <a:lnTo>
                  <a:pt x="76" y="224"/>
                </a:lnTo>
                <a:lnTo>
                  <a:pt x="68" y="228"/>
                </a:lnTo>
                <a:lnTo>
                  <a:pt x="64" y="232"/>
                </a:lnTo>
                <a:lnTo>
                  <a:pt x="60" y="236"/>
                </a:lnTo>
                <a:lnTo>
                  <a:pt x="56" y="236"/>
                </a:lnTo>
                <a:lnTo>
                  <a:pt x="52" y="244"/>
                </a:lnTo>
                <a:lnTo>
                  <a:pt x="48" y="248"/>
                </a:lnTo>
                <a:lnTo>
                  <a:pt x="40" y="252"/>
                </a:lnTo>
                <a:lnTo>
                  <a:pt x="32" y="252"/>
                </a:lnTo>
                <a:lnTo>
                  <a:pt x="28" y="252"/>
                </a:lnTo>
                <a:lnTo>
                  <a:pt x="20" y="252"/>
                </a:lnTo>
                <a:lnTo>
                  <a:pt x="16" y="244"/>
                </a:lnTo>
                <a:lnTo>
                  <a:pt x="12" y="236"/>
                </a:lnTo>
                <a:lnTo>
                  <a:pt x="4" y="228"/>
                </a:lnTo>
                <a:lnTo>
                  <a:pt x="0" y="224"/>
                </a:lnTo>
                <a:lnTo>
                  <a:pt x="0" y="216"/>
                </a:lnTo>
                <a:lnTo>
                  <a:pt x="0" y="212"/>
                </a:lnTo>
                <a:lnTo>
                  <a:pt x="0" y="204"/>
                </a:lnTo>
                <a:lnTo>
                  <a:pt x="4" y="200"/>
                </a:lnTo>
                <a:lnTo>
                  <a:pt x="8" y="192"/>
                </a:lnTo>
                <a:lnTo>
                  <a:pt x="16" y="188"/>
                </a:lnTo>
                <a:lnTo>
                  <a:pt x="20" y="184"/>
                </a:lnTo>
                <a:lnTo>
                  <a:pt x="24" y="180"/>
                </a:lnTo>
                <a:lnTo>
                  <a:pt x="24" y="172"/>
                </a:lnTo>
                <a:lnTo>
                  <a:pt x="28" y="168"/>
                </a:lnTo>
                <a:lnTo>
                  <a:pt x="28" y="156"/>
                </a:lnTo>
                <a:lnTo>
                  <a:pt x="32" y="148"/>
                </a:lnTo>
                <a:lnTo>
                  <a:pt x="32" y="136"/>
                </a:lnTo>
                <a:lnTo>
                  <a:pt x="32" y="120"/>
                </a:lnTo>
                <a:lnTo>
                  <a:pt x="32" y="92"/>
                </a:lnTo>
                <a:lnTo>
                  <a:pt x="32" y="60"/>
                </a:lnTo>
                <a:lnTo>
                  <a:pt x="32" y="32"/>
                </a:lnTo>
                <a:lnTo>
                  <a:pt x="28" y="0"/>
                </a:lnTo>
                <a:lnTo>
                  <a:pt x="44" y="4"/>
                </a:lnTo>
                <a:lnTo>
                  <a:pt x="56" y="8"/>
                </a:lnTo>
                <a:lnTo>
                  <a:pt x="68" y="12"/>
                </a:lnTo>
                <a:lnTo>
                  <a:pt x="76" y="16"/>
                </a:lnTo>
                <a:lnTo>
                  <a:pt x="84" y="20"/>
                </a:lnTo>
                <a:lnTo>
                  <a:pt x="88" y="20"/>
                </a:lnTo>
                <a:lnTo>
                  <a:pt x="92" y="24"/>
                </a:lnTo>
                <a:lnTo>
                  <a:pt x="96" y="28"/>
                </a:lnTo>
                <a:lnTo>
                  <a:pt x="96" y="36"/>
                </a:lnTo>
                <a:lnTo>
                  <a:pt x="96" y="40"/>
                </a:lnTo>
                <a:lnTo>
                  <a:pt x="92" y="44"/>
                </a:lnTo>
                <a:lnTo>
                  <a:pt x="92" y="48"/>
                </a:lnTo>
                <a:lnTo>
                  <a:pt x="88" y="52"/>
                </a:lnTo>
                <a:lnTo>
                  <a:pt x="88" y="60"/>
                </a:lnTo>
                <a:lnTo>
                  <a:pt x="88" y="68"/>
                </a:lnTo>
                <a:lnTo>
                  <a:pt x="88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1" name="Freeform 337">
            <a:extLst>
              <a:ext uri="{FF2B5EF4-FFF2-40B4-BE49-F238E27FC236}">
                <a16:creationId xmlns:a16="http://schemas.microsoft.com/office/drawing/2014/main" xmlns="" id="{166C6685-B7B4-4DA3-9425-FD15B68489F7}"/>
              </a:ext>
            </a:extLst>
          </p:cNvPr>
          <p:cNvSpPr>
            <a:spLocks/>
          </p:cNvSpPr>
          <p:nvPr/>
        </p:nvSpPr>
        <p:spPr bwMode="auto">
          <a:xfrm>
            <a:off x="8714183" y="4788485"/>
            <a:ext cx="802359" cy="257968"/>
          </a:xfrm>
          <a:custGeom>
            <a:avLst/>
            <a:gdLst>
              <a:gd name="T0" fmla="*/ 92 w 212"/>
              <a:gd name="T1" fmla="*/ 12 h 52"/>
              <a:gd name="T2" fmla="*/ 108 w 212"/>
              <a:gd name="T3" fmla="*/ 8 h 52"/>
              <a:gd name="T4" fmla="*/ 124 w 212"/>
              <a:gd name="T5" fmla="*/ 8 h 52"/>
              <a:gd name="T6" fmla="*/ 136 w 212"/>
              <a:gd name="T7" fmla="*/ 4 h 52"/>
              <a:gd name="T8" fmla="*/ 148 w 212"/>
              <a:gd name="T9" fmla="*/ 4 h 52"/>
              <a:gd name="T10" fmla="*/ 160 w 212"/>
              <a:gd name="T11" fmla="*/ 0 h 52"/>
              <a:gd name="T12" fmla="*/ 168 w 212"/>
              <a:gd name="T13" fmla="*/ 0 h 52"/>
              <a:gd name="T14" fmla="*/ 184 w 212"/>
              <a:gd name="T15" fmla="*/ 0 h 52"/>
              <a:gd name="T16" fmla="*/ 196 w 212"/>
              <a:gd name="T17" fmla="*/ 0 h 52"/>
              <a:gd name="T18" fmla="*/ 204 w 212"/>
              <a:gd name="T19" fmla="*/ 0 h 52"/>
              <a:gd name="T20" fmla="*/ 212 w 212"/>
              <a:gd name="T21" fmla="*/ 4 h 52"/>
              <a:gd name="T22" fmla="*/ 212 w 212"/>
              <a:gd name="T23" fmla="*/ 8 h 52"/>
              <a:gd name="T24" fmla="*/ 212 w 212"/>
              <a:gd name="T25" fmla="*/ 12 h 52"/>
              <a:gd name="T26" fmla="*/ 208 w 212"/>
              <a:gd name="T27" fmla="*/ 16 h 52"/>
              <a:gd name="T28" fmla="*/ 204 w 212"/>
              <a:gd name="T29" fmla="*/ 16 h 52"/>
              <a:gd name="T30" fmla="*/ 196 w 212"/>
              <a:gd name="T31" fmla="*/ 20 h 52"/>
              <a:gd name="T32" fmla="*/ 188 w 212"/>
              <a:gd name="T33" fmla="*/ 24 h 52"/>
              <a:gd name="T34" fmla="*/ 180 w 212"/>
              <a:gd name="T35" fmla="*/ 28 h 52"/>
              <a:gd name="T36" fmla="*/ 168 w 212"/>
              <a:gd name="T37" fmla="*/ 32 h 52"/>
              <a:gd name="T38" fmla="*/ 152 w 212"/>
              <a:gd name="T39" fmla="*/ 36 h 52"/>
              <a:gd name="T40" fmla="*/ 136 w 212"/>
              <a:gd name="T41" fmla="*/ 40 h 52"/>
              <a:gd name="T42" fmla="*/ 120 w 212"/>
              <a:gd name="T43" fmla="*/ 44 h 52"/>
              <a:gd name="T44" fmla="*/ 104 w 212"/>
              <a:gd name="T45" fmla="*/ 48 h 52"/>
              <a:gd name="T46" fmla="*/ 84 w 212"/>
              <a:gd name="T47" fmla="*/ 48 h 52"/>
              <a:gd name="T48" fmla="*/ 44 w 212"/>
              <a:gd name="T49" fmla="*/ 52 h 52"/>
              <a:gd name="T50" fmla="*/ 0 w 212"/>
              <a:gd name="T51" fmla="*/ 52 h 52"/>
              <a:gd name="T52" fmla="*/ 0 w 212"/>
              <a:gd name="T53" fmla="*/ 28 h 52"/>
              <a:gd name="T54" fmla="*/ 16 w 212"/>
              <a:gd name="T55" fmla="*/ 28 h 52"/>
              <a:gd name="T56" fmla="*/ 24 w 212"/>
              <a:gd name="T57" fmla="*/ 28 h 52"/>
              <a:gd name="T58" fmla="*/ 36 w 212"/>
              <a:gd name="T59" fmla="*/ 24 h 52"/>
              <a:gd name="T60" fmla="*/ 48 w 212"/>
              <a:gd name="T61" fmla="*/ 24 h 52"/>
              <a:gd name="T62" fmla="*/ 60 w 212"/>
              <a:gd name="T63" fmla="*/ 20 h 52"/>
              <a:gd name="T64" fmla="*/ 76 w 212"/>
              <a:gd name="T65" fmla="*/ 16 h 52"/>
              <a:gd name="T66" fmla="*/ 92 w 212"/>
              <a:gd name="T67" fmla="*/ 12 h 52"/>
              <a:gd name="T68" fmla="*/ 92 w 212"/>
              <a:gd name="T69" fmla="*/ 1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12" h="52">
                <a:moveTo>
                  <a:pt x="92" y="12"/>
                </a:moveTo>
                <a:lnTo>
                  <a:pt x="108" y="8"/>
                </a:lnTo>
                <a:lnTo>
                  <a:pt x="124" y="8"/>
                </a:lnTo>
                <a:lnTo>
                  <a:pt x="136" y="4"/>
                </a:lnTo>
                <a:lnTo>
                  <a:pt x="148" y="4"/>
                </a:lnTo>
                <a:lnTo>
                  <a:pt x="160" y="0"/>
                </a:lnTo>
                <a:lnTo>
                  <a:pt x="168" y="0"/>
                </a:lnTo>
                <a:lnTo>
                  <a:pt x="184" y="0"/>
                </a:lnTo>
                <a:lnTo>
                  <a:pt x="196" y="0"/>
                </a:lnTo>
                <a:lnTo>
                  <a:pt x="204" y="0"/>
                </a:lnTo>
                <a:lnTo>
                  <a:pt x="212" y="4"/>
                </a:lnTo>
                <a:lnTo>
                  <a:pt x="212" y="8"/>
                </a:lnTo>
                <a:lnTo>
                  <a:pt x="212" y="12"/>
                </a:lnTo>
                <a:lnTo>
                  <a:pt x="208" y="16"/>
                </a:lnTo>
                <a:lnTo>
                  <a:pt x="204" y="16"/>
                </a:lnTo>
                <a:lnTo>
                  <a:pt x="196" y="20"/>
                </a:lnTo>
                <a:lnTo>
                  <a:pt x="188" y="24"/>
                </a:lnTo>
                <a:lnTo>
                  <a:pt x="180" y="28"/>
                </a:lnTo>
                <a:lnTo>
                  <a:pt x="168" y="32"/>
                </a:lnTo>
                <a:lnTo>
                  <a:pt x="152" y="36"/>
                </a:lnTo>
                <a:lnTo>
                  <a:pt x="136" y="40"/>
                </a:lnTo>
                <a:lnTo>
                  <a:pt x="120" y="44"/>
                </a:lnTo>
                <a:lnTo>
                  <a:pt x="104" y="48"/>
                </a:lnTo>
                <a:lnTo>
                  <a:pt x="84" y="48"/>
                </a:lnTo>
                <a:lnTo>
                  <a:pt x="44" y="52"/>
                </a:lnTo>
                <a:lnTo>
                  <a:pt x="0" y="52"/>
                </a:lnTo>
                <a:lnTo>
                  <a:pt x="0" y="28"/>
                </a:lnTo>
                <a:lnTo>
                  <a:pt x="16" y="28"/>
                </a:lnTo>
                <a:lnTo>
                  <a:pt x="24" y="28"/>
                </a:lnTo>
                <a:lnTo>
                  <a:pt x="36" y="24"/>
                </a:lnTo>
                <a:lnTo>
                  <a:pt x="48" y="24"/>
                </a:lnTo>
                <a:lnTo>
                  <a:pt x="60" y="20"/>
                </a:lnTo>
                <a:lnTo>
                  <a:pt x="76" y="16"/>
                </a:lnTo>
                <a:lnTo>
                  <a:pt x="92" y="12"/>
                </a:lnTo>
                <a:lnTo>
                  <a:pt x="92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2" name="Freeform 338">
            <a:extLst>
              <a:ext uri="{FF2B5EF4-FFF2-40B4-BE49-F238E27FC236}">
                <a16:creationId xmlns:a16="http://schemas.microsoft.com/office/drawing/2014/main" xmlns="" id="{F5EA11AD-FA0A-4BA2-81F8-0F5A398346C0}"/>
              </a:ext>
            </a:extLst>
          </p:cNvPr>
          <p:cNvSpPr>
            <a:spLocks/>
          </p:cNvSpPr>
          <p:nvPr/>
        </p:nvSpPr>
        <p:spPr bwMode="auto">
          <a:xfrm>
            <a:off x="8653911" y="5125827"/>
            <a:ext cx="923473" cy="337342"/>
          </a:xfrm>
          <a:custGeom>
            <a:avLst/>
            <a:gdLst>
              <a:gd name="T0" fmla="*/ 244 w 244"/>
              <a:gd name="T1" fmla="*/ 24 h 68"/>
              <a:gd name="T2" fmla="*/ 244 w 244"/>
              <a:gd name="T3" fmla="*/ 24 h 68"/>
              <a:gd name="T4" fmla="*/ 240 w 244"/>
              <a:gd name="T5" fmla="*/ 28 h 68"/>
              <a:gd name="T6" fmla="*/ 236 w 244"/>
              <a:gd name="T7" fmla="*/ 28 h 68"/>
              <a:gd name="T8" fmla="*/ 224 w 244"/>
              <a:gd name="T9" fmla="*/ 32 h 68"/>
              <a:gd name="T10" fmla="*/ 212 w 244"/>
              <a:gd name="T11" fmla="*/ 36 h 68"/>
              <a:gd name="T12" fmla="*/ 200 w 244"/>
              <a:gd name="T13" fmla="*/ 40 h 68"/>
              <a:gd name="T14" fmla="*/ 184 w 244"/>
              <a:gd name="T15" fmla="*/ 44 h 68"/>
              <a:gd name="T16" fmla="*/ 164 w 244"/>
              <a:gd name="T17" fmla="*/ 48 h 68"/>
              <a:gd name="T18" fmla="*/ 144 w 244"/>
              <a:gd name="T19" fmla="*/ 52 h 68"/>
              <a:gd name="T20" fmla="*/ 124 w 244"/>
              <a:gd name="T21" fmla="*/ 56 h 68"/>
              <a:gd name="T22" fmla="*/ 108 w 244"/>
              <a:gd name="T23" fmla="*/ 60 h 68"/>
              <a:gd name="T24" fmla="*/ 96 w 244"/>
              <a:gd name="T25" fmla="*/ 64 h 68"/>
              <a:gd name="T26" fmla="*/ 80 w 244"/>
              <a:gd name="T27" fmla="*/ 64 h 68"/>
              <a:gd name="T28" fmla="*/ 72 w 244"/>
              <a:gd name="T29" fmla="*/ 68 h 68"/>
              <a:gd name="T30" fmla="*/ 60 w 244"/>
              <a:gd name="T31" fmla="*/ 68 h 68"/>
              <a:gd name="T32" fmla="*/ 56 w 244"/>
              <a:gd name="T33" fmla="*/ 68 h 68"/>
              <a:gd name="T34" fmla="*/ 40 w 244"/>
              <a:gd name="T35" fmla="*/ 68 h 68"/>
              <a:gd name="T36" fmla="*/ 28 w 244"/>
              <a:gd name="T37" fmla="*/ 64 h 68"/>
              <a:gd name="T38" fmla="*/ 16 w 244"/>
              <a:gd name="T39" fmla="*/ 56 h 68"/>
              <a:gd name="T40" fmla="*/ 0 w 244"/>
              <a:gd name="T41" fmla="*/ 52 h 68"/>
              <a:gd name="T42" fmla="*/ 36 w 244"/>
              <a:gd name="T43" fmla="*/ 40 h 68"/>
              <a:gd name="T44" fmla="*/ 68 w 244"/>
              <a:gd name="T45" fmla="*/ 36 h 68"/>
              <a:gd name="T46" fmla="*/ 96 w 244"/>
              <a:gd name="T47" fmla="*/ 28 h 68"/>
              <a:gd name="T48" fmla="*/ 124 w 244"/>
              <a:gd name="T49" fmla="*/ 20 h 68"/>
              <a:gd name="T50" fmla="*/ 144 w 244"/>
              <a:gd name="T51" fmla="*/ 16 h 68"/>
              <a:gd name="T52" fmla="*/ 160 w 244"/>
              <a:gd name="T53" fmla="*/ 12 h 68"/>
              <a:gd name="T54" fmla="*/ 176 w 244"/>
              <a:gd name="T55" fmla="*/ 8 h 68"/>
              <a:gd name="T56" fmla="*/ 184 w 244"/>
              <a:gd name="T57" fmla="*/ 4 h 68"/>
              <a:gd name="T58" fmla="*/ 200 w 244"/>
              <a:gd name="T59" fmla="*/ 0 h 68"/>
              <a:gd name="T60" fmla="*/ 212 w 244"/>
              <a:gd name="T61" fmla="*/ 0 h 68"/>
              <a:gd name="T62" fmla="*/ 224 w 244"/>
              <a:gd name="T63" fmla="*/ 0 h 68"/>
              <a:gd name="T64" fmla="*/ 232 w 244"/>
              <a:gd name="T65" fmla="*/ 4 h 68"/>
              <a:gd name="T66" fmla="*/ 236 w 244"/>
              <a:gd name="T67" fmla="*/ 12 h 68"/>
              <a:gd name="T68" fmla="*/ 240 w 244"/>
              <a:gd name="T69" fmla="*/ 16 h 68"/>
              <a:gd name="T70" fmla="*/ 244 w 244"/>
              <a:gd name="T71" fmla="*/ 20 h 68"/>
              <a:gd name="T72" fmla="*/ 244 w 244"/>
              <a:gd name="T73" fmla="*/ 24 h 68"/>
              <a:gd name="T74" fmla="*/ 244 w 244"/>
              <a:gd name="T75" fmla="*/ 2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44" h="68">
                <a:moveTo>
                  <a:pt x="244" y="24"/>
                </a:moveTo>
                <a:lnTo>
                  <a:pt x="244" y="24"/>
                </a:lnTo>
                <a:lnTo>
                  <a:pt x="240" y="28"/>
                </a:lnTo>
                <a:lnTo>
                  <a:pt x="236" y="28"/>
                </a:lnTo>
                <a:lnTo>
                  <a:pt x="224" y="32"/>
                </a:lnTo>
                <a:lnTo>
                  <a:pt x="212" y="36"/>
                </a:lnTo>
                <a:lnTo>
                  <a:pt x="200" y="40"/>
                </a:lnTo>
                <a:lnTo>
                  <a:pt x="184" y="44"/>
                </a:lnTo>
                <a:lnTo>
                  <a:pt x="164" y="48"/>
                </a:lnTo>
                <a:lnTo>
                  <a:pt x="144" y="52"/>
                </a:lnTo>
                <a:lnTo>
                  <a:pt x="124" y="56"/>
                </a:lnTo>
                <a:lnTo>
                  <a:pt x="108" y="60"/>
                </a:lnTo>
                <a:lnTo>
                  <a:pt x="96" y="64"/>
                </a:lnTo>
                <a:lnTo>
                  <a:pt x="80" y="64"/>
                </a:lnTo>
                <a:lnTo>
                  <a:pt x="72" y="68"/>
                </a:lnTo>
                <a:lnTo>
                  <a:pt x="60" y="68"/>
                </a:lnTo>
                <a:lnTo>
                  <a:pt x="56" y="68"/>
                </a:lnTo>
                <a:lnTo>
                  <a:pt x="40" y="68"/>
                </a:lnTo>
                <a:lnTo>
                  <a:pt x="28" y="64"/>
                </a:lnTo>
                <a:lnTo>
                  <a:pt x="16" y="56"/>
                </a:lnTo>
                <a:lnTo>
                  <a:pt x="0" y="52"/>
                </a:lnTo>
                <a:lnTo>
                  <a:pt x="36" y="40"/>
                </a:lnTo>
                <a:lnTo>
                  <a:pt x="68" y="36"/>
                </a:lnTo>
                <a:lnTo>
                  <a:pt x="96" y="28"/>
                </a:lnTo>
                <a:lnTo>
                  <a:pt x="124" y="20"/>
                </a:lnTo>
                <a:lnTo>
                  <a:pt x="144" y="16"/>
                </a:lnTo>
                <a:lnTo>
                  <a:pt x="160" y="12"/>
                </a:lnTo>
                <a:lnTo>
                  <a:pt x="176" y="8"/>
                </a:lnTo>
                <a:lnTo>
                  <a:pt x="184" y="4"/>
                </a:lnTo>
                <a:lnTo>
                  <a:pt x="200" y="0"/>
                </a:lnTo>
                <a:lnTo>
                  <a:pt x="212" y="0"/>
                </a:lnTo>
                <a:lnTo>
                  <a:pt x="224" y="0"/>
                </a:lnTo>
                <a:lnTo>
                  <a:pt x="232" y="4"/>
                </a:lnTo>
                <a:lnTo>
                  <a:pt x="236" y="12"/>
                </a:lnTo>
                <a:lnTo>
                  <a:pt x="240" y="16"/>
                </a:lnTo>
                <a:lnTo>
                  <a:pt x="244" y="20"/>
                </a:lnTo>
                <a:lnTo>
                  <a:pt x="244" y="24"/>
                </a:lnTo>
                <a:lnTo>
                  <a:pt x="24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2" name="Freeform 73">
            <a:extLst>
              <a:ext uri="{FF2B5EF4-FFF2-40B4-BE49-F238E27FC236}">
                <a16:creationId xmlns:a16="http://schemas.microsoft.com/office/drawing/2014/main" xmlns="" id="{CBD32A8C-D601-46F7-B196-48FE0C15AA5C}"/>
              </a:ext>
            </a:extLst>
          </p:cNvPr>
          <p:cNvSpPr>
            <a:spLocks/>
          </p:cNvSpPr>
          <p:nvPr/>
        </p:nvSpPr>
        <p:spPr bwMode="auto">
          <a:xfrm>
            <a:off x="1899356" y="2115499"/>
            <a:ext cx="1124324" cy="271745"/>
          </a:xfrm>
          <a:custGeom>
            <a:avLst/>
            <a:gdLst>
              <a:gd name="T0" fmla="*/ 296 w 316"/>
              <a:gd name="T1" fmla="*/ 28 h 56"/>
              <a:gd name="T2" fmla="*/ 292 w 316"/>
              <a:gd name="T3" fmla="*/ 32 h 56"/>
              <a:gd name="T4" fmla="*/ 284 w 316"/>
              <a:gd name="T5" fmla="*/ 32 h 56"/>
              <a:gd name="T6" fmla="*/ 272 w 316"/>
              <a:gd name="T7" fmla="*/ 36 h 56"/>
              <a:gd name="T8" fmla="*/ 264 w 316"/>
              <a:gd name="T9" fmla="*/ 36 h 56"/>
              <a:gd name="T10" fmla="*/ 248 w 316"/>
              <a:gd name="T11" fmla="*/ 36 h 56"/>
              <a:gd name="T12" fmla="*/ 236 w 316"/>
              <a:gd name="T13" fmla="*/ 40 h 56"/>
              <a:gd name="T14" fmla="*/ 220 w 316"/>
              <a:gd name="T15" fmla="*/ 40 h 56"/>
              <a:gd name="T16" fmla="*/ 200 w 316"/>
              <a:gd name="T17" fmla="*/ 44 h 56"/>
              <a:gd name="T18" fmla="*/ 184 w 316"/>
              <a:gd name="T19" fmla="*/ 44 h 56"/>
              <a:gd name="T20" fmla="*/ 164 w 316"/>
              <a:gd name="T21" fmla="*/ 48 h 56"/>
              <a:gd name="T22" fmla="*/ 152 w 316"/>
              <a:gd name="T23" fmla="*/ 48 h 56"/>
              <a:gd name="T24" fmla="*/ 136 w 316"/>
              <a:gd name="T25" fmla="*/ 52 h 56"/>
              <a:gd name="T26" fmla="*/ 124 w 316"/>
              <a:gd name="T27" fmla="*/ 52 h 56"/>
              <a:gd name="T28" fmla="*/ 112 w 316"/>
              <a:gd name="T29" fmla="*/ 52 h 56"/>
              <a:gd name="T30" fmla="*/ 104 w 316"/>
              <a:gd name="T31" fmla="*/ 52 h 56"/>
              <a:gd name="T32" fmla="*/ 96 w 316"/>
              <a:gd name="T33" fmla="*/ 52 h 56"/>
              <a:gd name="T34" fmla="*/ 80 w 316"/>
              <a:gd name="T35" fmla="*/ 56 h 56"/>
              <a:gd name="T36" fmla="*/ 68 w 316"/>
              <a:gd name="T37" fmla="*/ 56 h 56"/>
              <a:gd name="T38" fmla="*/ 56 w 316"/>
              <a:gd name="T39" fmla="*/ 56 h 56"/>
              <a:gd name="T40" fmla="*/ 48 w 316"/>
              <a:gd name="T41" fmla="*/ 52 h 56"/>
              <a:gd name="T42" fmla="*/ 32 w 316"/>
              <a:gd name="T43" fmla="*/ 52 h 56"/>
              <a:gd name="T44" fmla="*/ 24 w 316"/>
              <a:gd name="T45" fmla="*/ 48 h 56"/>
              <a:gd name="T46" fmla="*/ 16 w 316"/>
              <a:gd name="T47" fmla="*/ 44 h 56"/>
              <a:gd name="T48" fmla="*/ 8 w 316"/>
              <a:gd name="T49" fmla="*/ 40 h 56"/>
              <a:gd name="T50" fmla="*/ 4 w 316"/>
              <a:gd name="T51" fmla="*/ 40 h 56"/>
              <a:gd name="T52" fmla="*/ 4 w 316"/>
              <a:gd name="T53" fmla="*/ 36 h 56"/>
              <a:gd name="T54" fmla="*/ 0 w 316"/>
              <a:gd name="T55" fmla="*/ 32 h 56"/>
              <a:gd name="T56" fmla="*/ 4 w 316"/>
              <a:gd name="T57" fmla="*/ 32 h 56"/>
              <a:gd name="T58" fmla="*/ 4 w 316"/>
              <a:gd name="T59" fmla="*/ 28 h 56"/>
              <a:gd name="T60" fmla="*/ 8 w 316"/>
              <a:gd name="T61" fmla="*/ 28 h 56"/>
              <a:gd name="T62" fmla="*/ 16 w 316"/>
              <a:gd name="T63" fmla="*/ 28 h 56"/>
              <a:gd name="T64" fmla="*/ 24 w 316"/>
              <a:gd name="T65" fmla="*/ 24 h 56"/>
              <a:gd name="T66" fmla="*/ 32 w 316"/>
              <a:gd name="T67" fmla="*/ 24 h 56"/>
              <a:gd name="T68" fmla="*/ 44 w 316"/>
              <a:gd name="T69" fmla="*/ 24 h 56"/>
              <a:gd name="T70" fmla="*/ 56 w 316"/>
              <a:gd name="T71" fmla="*/ 24 h 56"/>
              <a:gd name="T72" fmla="*/ 72 w 316"/>
              <a:gd name="T73" fmla="*/ 20 h 56"/>
              <a:gd name="T74" fmla="*/ 84 w 316"/>
              <a:gd name="T75" fmla="*/ 20 h 56"/>
              <a:gd name="T76" fmla="*/ 100 w 316"/>
              <a:gd name="T77" fmla="*/ 20 h 56"/>
              <a:gd name="T78" fmla="*/ 120 w 316"/>
              <a:gd name="T79" fmla="*/ 16 h 56"/>
              <a:gd name="T80" fmla="*/ 156 w 316"/>
              <a:gd name="T81" fmla="*/ 12 h 56"/>
              <a:gd name="T82" fmla="*/ 196 w 316"/>
              <a:gd name="T83" fmla="*/ 8 h 56"/>
              <a:gd name="T84" fmla="*/ 216 w 316"/>
              <a:gd name="T85" fmla="*/ 4 h 56"/>
              <a:gd name="T86" fmla="*/ 232 w 316"/>
              <a:gd name="T87" fmla="*/ 0 h 56"/>
              <a:gd name="T88" fmla="*/ 248 w 316"/>
              <a:gd name="T89" fmla="*/ 0 h 56"/>
              <a:gd name="T90" fmla="*/ 264 w 316"/>
              <a:gd name="T91" fmla="*/ 0 h 56"/>
              <a:gd name="T92" fmla="*/ 276 w 316"/>
              <a:gd name="T93" fmla="*/ 0 h 56"/>
              <a:gd name="T94" fmla="*/ 284 w 316"/>
              <a:gd name="T95" fmla="*/ 0 h 56"/>
              <a:gd name="T96" fmla="*/ 292 w 316"/>
              <a:gd name="T97" fmla="*/ 0 h 56"/>
              <a:gd name="T98" fmla="*/ 300 w 316"/>
              <a:gd name="T99" fmla="*/ 0 h 56"/>
              <a:gd name="T100" fmla="*/ 308 w 316"/>
              <a:gd name="T101" fmla="*/ 4 h 56"/>
              <a:gd name="T102" fmla="*/ 312 w 316"/>
              <a:gd name="T103" fmla="*/ 8 h 56"/>
              <a:gd name="T104" fmla="*/ 316 w 316"/>
              <a:gd name="T105" fmla="*/ 12 h 56"/>
              <a:gd name="T106" fmla="*/ 316 w 316"/>
              <a:gd name="T107" fmla="*/ 16 h 56"/>
              <a:gd name="T108" fmla="*/ 316 w 316"/>
              <a:gd name="T109" fmla="*/ 20 h 56"/>
              <a:gd name="T110" fmla="*/ 312 w 316"/>
              <a:gd name="T111" fmla="*/ 24 h 56"/>
              <a:gd name="T112" fmla="*/ 308 w 316"/>
              <a:gd name="T113" fmla="*/ 28 h 56"/>
              <a:gd name="T114" fmla="*/ 296 w 316"/>
              <a:gd name="T115" fmla="*/ 28 h 56"/>
              <a:gd name="T116" fmla="*/ 296 w 316"/>
              <a:gd name="T117" fmla="*/ 28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" h="56">
                <a:moveTo>
                  <a:pt x="296" y="28"/>
                </a:moveTo>
                <a:lnTo>
                  <a:pt x="292" y="32"/>
                </a:lnTo>
                <a:lnTo>
                  <a:pt x="284" y="32"/>
                </a:lnTo>
                <a:lnTo>
                  <a:pt x="272" y="36"/>
                </a:lnTo>
                <a:lnTo>
                  <a:pt x="264" y="36"/>
                </a:lnTo>
                <a:lnTo>
                  <a:pt x="248" y="36"/>
                </a:lnTo>
                <a:lnTo>
                  <a:pt x="236" y="40"/>
                </a:lnTo>
                <a:lnTo>
                  <a:pt x="220" y="40"/>
                </a:lnTo>
                <a:lnTo>
                  <a:pt x="200" y="44"/>
                </a:lnTo>
                <a:lnTo>
                  <a:pt x="184" y="44"/>
                </a:lnTo>
                <a:lnTo>
                  <a:pt x="164" y="48"/>
                </a:lnTo>
                <a:lnTo>
                  <a:pt x="152" y="48"/>
                </a:lnTo>
                <a:lnTo>
                  <a:pt x="136" y="52"/>
                </a:lnTo>
                <a:lnTo>
                  <a:pt x="124" y="52"/>
                </a:lnTo>
                <a:lnTo>
                  <a:pt x="112" y="52"/>
                </a:lnTo>
                <a:lnTo>
                  <a:pt x="104" y="52"/>
                </a:lnTo>
                <a:lnTo>
                  <a:pt x="96" y="52"/>
                </a:lnTo>
                <a:lnTo>
                  <a:pt x="80" y="56"/>
                </a:lnTo>
                <a:lnTo>
                  <a:pt x="68" y="56"/>
                </a:lnTo>
                <a:lnTo>
                  <a:pt x="56" y="56"/>
                </a:lnTo>
                <a:lnTo>
                  <a:pt x="48" y="52"/>
                </a:lnTo>
                <a:lnTo>
                  <a:pt x="32" y="52"/>
                </a:lnTo>
                <a:lnTo>
                  <a:pt x="24" y="48"/>
                </a:lnTo>
                <a:lnTo>
                  <a:pt x="16" y="44"/>
                </a:lnTo>
                <a:lnTo>
                  <a:pt x="8" y="40"/>
                </a:lnTo>
                <a:lnTo>
                  <a:pt x="4" y="40"/>
                </a:lnTo>
                <a:lnTo>
                  <a:pt x="4" y="36"/>
                </a:lnTo>
                <a:lnTo>
                  <a:pt x="0" y="32"/>
                </a:lnTo>
                <a:lnTo>
                  <a:pt x="4" y="32"/>
                </a:lnTo>
                <a:lnTo>
                  <a:pt x="4" y="28"/>
                </a:lnTo>
                <a:lnTo>
                  <a:pt x="8" y="28"/>
                </a:lnTo>
                <a:lnTo>
                  <a:pt x="16" y="28"/>
                </a:lnTo>
                <a:lnTo>
                  <a:pt x="24" y="24"/>
                </a:lnTo>
                <a:lnTo>
                  <a:pt x="32" y="24"/>
                </a:lnTo>
                <a:lnTo>
                  <a:pt x="44" y="24"/>
                </a:lnTo>
                <a:lnTo>
                  <a:pt x="56" y="24"/>
                </a:lnTo>
                <a:lnTo>
                  <a:pt x="72" y="20"/>
                </a:lnTo>
                <a:lnTo>
                  <a:pt x="84" y="20"/>
                </a:lnTo>
                <a:lnTo>
                  <a:pt x="100" y="20"/>
                </a:lnTo>
                <a:lnTo>
                  <a:pt x="120" y="16"/>
                </a:lnTo>
                <a:lnTo>
                  <a:pt x="156" y="12"/>
                </a:lnTo>
                <a:lnTo>
                  <a:pt x="196" y="8"/>
                </a:lnTo>
                <a:lnTo>
                  <a:pt x="216" y="4"/>
                </a:lnTo>
                <a:lnTo>
                  <a:pt x="232" y="0"/>
                </a:lnTo>
                <a:lnTo>
                  <a:pt x="248" y="0"/>
                </a:lnTo>
                <a:lnTo>
                  <a:pt x="264" y="0"/>
                </a:lnTo>
                <a:lnTo>
                  <a:pt x="276" y="0"/>
                </a:lnTo>
                <a:lnTo>
                  <a:pt x="284" y="0"/>
                </a:lnTo>
                <a:lnTo>
                  <a:pt x="292" y="0"/>
                </a:lnTo>
                <a:lnTo>
                  <a:pt x="300" y="0"/>
                </a:lnTo>
                <a:lnTo>
                  <a:pt x="308" y="4"/>
                </a:lnTo>
                <a:lnTo>
                  <a:pt x="312" y="8"/>
                </a:lnTo>
                <a:lnTo>
                  <a:pt x="316" y="12"/>
                </a:lnTo>
                <a:lnTo>
                  <a:pt x="316" y="16"/>
                </a:lnTo>
                <a:lnTo>
                  <a:pt x="316" y="20"/>
                </a:lnTo>
                <a:lnTo>
                  <a:pt x="312" y="24"/>
                </a:lnTo>
                <a:lnTo>
                  <a:pt x="308" y="28"/>
                </a:lnTo>
                <a:lnTo>
                  <a:pt x="296" y="28"/>
                </a:lnTo>
                <a:lnTo>
                  <a:pt x="296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3" name="Freeform 74">
            <a:extLst>
              <a:ext uri="{FF2B5EF4-FFF2-40B4-BE49-F238E27FC236}">
                <a16:creationId xmlns:a16="http://schemas.microsoft.com/office/drawing/2014/main" xmlns="" id="{0F0B0B35-AB58-4175-A680-FB170CA6D5E2}"/>
              </a:ext>
            </a:extLst>
          </p:cNvPr>
          <p:cNvSpPr>
            <a:spLocks/>
          </p:cNvSpPr>
          <p:nvPr/>
        </p:nvSpPr>
        <p:spPr bwMode="auto">
          <a:xfrm>
            <a:off x="2696345" y="2445475"/>
            <a:ext cx="540814" cy="485260"/>
          </a:xfrm>
          <a:custGeom>
            <a:avLst/>
            <a:gdLst>
              <a:gd name="T0" fmla="*/ 40 w 152"/>
              <a:gd name="T1" fmla="*/ 48 h 100"/>
              <a:gd name="T2" fmla="*/ 28 w 152"/>
              <a:gd name="T3" fmla="*/ 40 h 100"/>
              <a:gd name="T4" fmla="*/ 20 w 152"/>
              <a:gd name="T5" fmla="*/ 32 h 100"/>
              <a:gd name="T6" fmla="*/ 16 w 152"/>
              <a:gd name="T7" fmla="*/ 28 h 100"/>
              <a:gd name="T8" fmla="*/ 8 w 152"/>
              <a:gd name="T9" fmla="*/ 24 h 100"/>
              <a:gd name="T10" fmla="*/ 4 w 152"/>
              <a:gd name="T11" fmla="*/ 20 h 100"/>
              <a:gd name="T12" fmla="*/ 4 w 152"/>
              <a:gd name="T13" fmla="*/ 16 h 100"/>
              <a:gd name="T14" fmla="*/ 0 w 152"/>
              <a:gd name="T15" fmla="*/ 12 h 100"/>
              <a:gd name="T16" fmla="*/ 0 w 152"/>
              <a:gd name="T17" fmla="*/ 8 h 100"/>
              <a:gd name="T18" fmla="*/ 0 w 152"/>
              <a:gd name="T19" fmla="*/ 4 h 100"/>
              <a:gd name="T20" fmla="*/ 4 w 152"/>
              <a:gd name="T21" fmla="*/ 0 h 100"/>
              <a:gd name="T22" fmla="*/ 12 w 152"/>
              <a:gd name="T23" fmla="*/ 0 h 100"/>
              <a:gd name="T24" fmla="*/ 20 w 152"/>
              <a:gd name="T25" fmla="*/ 0 h 100"/>
              <a:gd name="T26" fmla="*/ 44 w 152"/>
              <a:gd name="T27" fmla="*/ 4 h 100"/>
              <a:gd name="T28" fmla="*/ 68 w 152"/>
              <a:gd name="T29" fmla="*/ 12 h 100"/>
              <a:gd name="T30" fmla="*/ 92 w 152"/>
              <a:gd name="T31" fmla="*/ 20 h 100"/>
              <a:gd name="T32" fmla="*/ 120 w 152"/>
              <a:gd name="T33" fmla="*/ 32 h 100"/>
              <a:gd name="T34" fmla="*/ 132 w 152"/>
              <a:gd name="T35" fmla="*/ 40 h 100"/>
              <a:gd name="T36" fmla="*/ 140 w 152"/>
              <a:gd name="T37" fmla="*/ 48 h 100"/>
              <a:gd name="T38" fmla="*/ 144 w 152"/>
              <a:gd name="T39" fmla="*/ 56 h 100"/>
              <a:gd name="T40" fmla="*/ 148 w 152"/>
              <a:gd name="T41" fmla="*/ 60 h 100"/>
              <a:gd name="T42" fmla="*/ 152 w 152"/>
              <a:gd name="T43" fmla="*/ 68 h 100"/>
              <a:gd name="T44" fmla="*/ 152 w 152"/>
              <a:gd name="T45" fmla="*/ 76 h 100"/>
              <a:gd name="T46" fmla="*/ 152 w 152"/>
              <a:gd name="T47" fmla="*/ 84 h 100"/>
              <a:gd name="T48" fmla="*/ 148 w 152"/>
              <a:gd name="T49" fmla="*/ 88 h 100"/>
              <a:gd name="T50" fmla="*/ 148 w 152"/>
              <a:gd name="T51" fmla="*/ 92 h 100"/>
              <a:gd name="T52" fmla="*/ 140 w 152"/>
              <a:gd name="T53" fmla="*/ 96 h 100"/>
              <a:gd name="T54" fmla="*/ 136 w 152"/>
              <a:gd name="T55" fmla="*/ 100 h 100"/>
              <a:gd name="T56" fmla="*/ 128 w 152"/>
              <a:gd name="T57" fmla="*/ 100 h 100"/>
              <a:gd name="T58" fmla="*/ 120 w 152"/>
              <a:gd name="T59" fmla="*/ 100 h 100"/>
              <a:gd name="T60" fmla="*/ 112 w 152"/>
              <a:gd name="T61" fmla="*/ 96 h 100"/>
              <a:gd name="T62" fmla="*/ 104 w 152"/>
              <a:gd name="T63" fmla="*/ 92 h 100"/>
              <a:gd name="T64" fmla="*/ 92 w 152"/>
              <a:gd name="T65" fmla="*/ 88 h 100"/>
              <a:gd name="T66" fmla="*/ 84 w 152"/>
              <a:gd name="T67" fmla="*/ 80 h 100"/>
              <a:gd name="T68" fmla="*/ 72 w 152"/>
              <a:gd name="T69" fmla="*/ 68 h 100"/>
              <a:gd name="T70" fmla="*/ 56 w 152"/>
              <a:gd name="T71" fmla="*/ 60 h 100"/>
              <a:gd name="T72" fmla="*/ 40 w 152"/>
              <a:gd name="T73" fmla="*/ 48 h 100"/>
              <a:gd name="T74" fmla="*/ 40 w 152"/>
              <a:gd name="T75" fmla="*/ 48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2" h="100">
                <a:moveTo>
                  <a:pt x="40" y="48"/>
                </a:moveTo>
                <a:lnTo>
                  <a:pt x="28" y="40"/>
                </a:lnTo>
                <a:lnTo>
                  <a:pt x="20" y="32"/>
                </a:lnTo>
                <a:lnTo>
                  <a:pt x="16" y="28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44" y="4"/>
                </a:lnTo>
                <a:lnTo>
                  <a:pt x="68" y="12"/>
                </a:lnTo>
                <a:lnTo>
                  <a:pt x="92" y="20"/>
                </a:lnTo>
                <a:lnTo>
                  <a:pt x="120" y="32"/>
                </a:lnTo>
                <a:lnTo>
                  <a:pt x="132" y="40"/>
                </a:lnTo>
                <a:lnTo>
                  <a:pt x="140" y="48"/>
                </a:lnTo>
                <a:lnTo>
                  <a:pt x="144" y="56"/>
                </a:lnTo>
                <a:lnTo>
                  <a:pt x="148" y="60"/>
                </a:lnTo>
                <a:lnTo>
                  <a:pt x="152" y="68"/>
                </a:lnTo>
                <a:lnTo>
                  <a:pt x="152" y="76"/>
                </a:lnTo>
                <a:lnTo>
                  <a:pt x="152" y="84"/>
                </a:lnTo>
                <a:lnTo>
                  <a:pt x="148" y="88"/>
                </a:lnTo>
                <a:lnTo>
                  <a:pt x="148" y="92"/>
                </a:lnTo>
                <a:lnTo>
                  <a:pt x="140" y="96"/>
                </a:lnTo>
                <a:lnTo>
                  <a:pt x="136" y="100"/>
                </a:lnTo>
                <a:lnTo>
                  <a:pt x="128" y="100"/>
                </a:lnTo>
                <a:lnTo>
                  <a:pt x="120" y="100"/>
                </a:lnTo>
                <a:lnTo>
                  <a:pt x="112" y="96"/>
                </a:lnTo>
                <a:lnTo>
                  <a:pt x="104" y="92"/>
                </a:lnTo>
                <a:lnTo>
                  <a:pt x="92" y="88"/>
                </a:lnTo>
                <a:lnTo>
                  <a:pt x="84" y="80"/>
                </a:lnTo>
                <a:lnTo>
                  <a:pt x="72" y="68"/>
                </a:lnTo>
                <a:lnTo>
                  <a:pt x="56" y="60"/>
                </a:lnTo>
                <a:lnTo>
                  <a:pt x="40" y="48"/>
                </a:lnTo>
                <a:lnTo>
                  <a:pt x="40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4" name="Freeform 75">
            <a:extLst>
              <a:ext uri="{FF2B5EF4-FFF2-40B4-BE49-F238E27FC236}">
                <a16:creationId xmlns:a16="http://schemas.microsoft.com/office/drawing/2014/main" xmlns="" id="{FC7C170E-8B69-4DC1-851B-DFF9EB58A923}"/>
              </a:ext>
            </a:extLst>
          </p:cNvPr>
          <p:cNvSpPr>
            <a:spLocks/>
          </p:cNvSpPr>
          <p:nvPr/>
        </p:nvSpPr>
        <p:spPr bwMode="auto">
          <a:xfrm>
            <a:off x="2326314" y="1319673"/>
            <a:ext cx="1522819" cy="912288"/>
          </a:xfrm>
          <a:custGeom>
            <a:avLst/>
            <a:gdLst>
              <a:gd name="T0" fmla="*/ 0 w 428"/>
              <a:gd name="T1" fmla="*/ 20 h 188"/>
              <a:gd name="T2" fmla="*/ 28 w 428"/>
              <a:gd name="T3" fmla="*/ 0 h 188"/>
              <a:gd name="T4" fmla="*/ 64 w 428"/>
              <a:gd name="T5" fmla="*/ 24 h 188"/>
              <a:gd name="T6" fmla="*/ 104 w 428"/>
              <a:gd name="T7" fmla="*/ 44 h 188"/>
              <a:gd name="T8" fmla="*/ 144 w 428"/>
              <a:gd name="T9" fmla="*/ 64 h 188"/>
              <a:gd name="T10" fmla="*/ 188 w 428"/>
              <a:gd name="T11" fmla="*/ 88 h 188"/>
              <a:gd name="T12" fmla="*/ 212 w 428"/>
              <a:gd name="T13" fmla="*/ 96 h 188"/>
              <a:gd name="T14" fmla="*/ 232 w 428"/>
              <a:gd name="T15" fmla="*/ 108 h 188"/>
              <a:gd name="T16" fmla="*/ 276 w 428"/>
              <a:gd name="T17" fmla="*/ 124 h 188"/>
              <a:gd name="T18" fmla="*/ 316 w 428"/>
              <a:gd name="T19" fmla="*/ 136 h 188"/>
              <a:gd name="T20" fmla="*/ 352 w 428"/>
              <a:gd name="T21" fmla="*/ 144 h 188"/>
              <a:gd name="T22" fmla="*/ 372 w 428"/>
              <a:gd name="T23" fmla="*/ 148 h 188"/>
              <a:gd name="T24" fmla="*/ 384 w 428"/>
              <a:gd name="T25" fmla="*/ 152 h 188"/>
              <a:gd name="T26" fmla="*/ 400 w 428"/>
              <a:gd name="T27" fmla="*/ 156 h 188"/>
              <a:gd name="T28" fmla="*/ 408 w 428"/>
              <a:gd name="T29" fmla="*/ 160 h 188"/>
              <a:gd name="T30" fmla="*/ 420 w 428"/>
              <a:gd name="T31" fmla="*/ 164 h 188"/>
              <a:gd name="T32" fmla="*/ 424 w 428"/>
              <a:gd name="T33" fmla="*/ 164 h 188"/>
              <a:gd name="T34" fmla="*/ 428 w 428"/>
              <a:gd name="T35" fmla="*/ 168 h 188"/>
              <a:gd name="T36" fmla="*/ 428 w 428"/>
              <a:gd name="T37" fmla="*/ 168 h 188"/>
              <a:gd name="T38" fmla="*/ 428 w 428"/>
              <a:gd name="T39" fmla="*/ 172 h 188"/>
              <a:gd name="T40" fmla="*/ 424 w 428"/>
              <a:gd name="T41" fmla="*/ 172 h 188"/>
              <a:gd name="T42" fmla="*/ 420 w 428"/>
              <a:gd name="T43" fmla="*/ 176 h 188"/>
              <a:gd name="T44" fmla="*/ 416 w 428"/>
              <a:gd name="T45" fmla="*/ 176 h 188"/>
              <a:gd name="T46" fmla="*/ 408 w 428"/>
              <a:gd name="T47" fmla="*/ 180 h 188"/>
              <a:gd name="T48" fmla="*/ 400 w 428"/>
              <a:gd name="T49" fmla="*/ 180 h 188"/>
              <a:gd name="T50" fmla="*/ 388 w 428"/>
              <a:gd name="T51" fmla="*/ 184 h 188"/>
              <a:gd name="T52" fmla="*/ 372 w 428"/>
              <a:gd name="T53" fmla="*/ 184 h 188"/>
              <a:gd name="T54" fmla="*/ 360 w 428"/>
              <a:gd name="T55" fmla="*/ 188 h 188"/>
              <a:gd name="T56" fmla="*/ 348 w 428"/>
              <a:gd name="T57" fmla="*/ 188 h 188"/>
              <a:gd name="T58" fmla="*/ 336 w 428"/>
              <a:gd name="T59" fmla="*/ 188 h 188"/>
              <a:gd name="T60" fmla="*/ 324 w 428"/>
              <a:gd name="T61" fmla="*/ 188 h 188"/>
              <a:gd name="T62" fmla="*/ 308 w 428"/>
              <a:gd name="T63" fmla="*/ 188 h 188"/>
              <a:gd name="T64" fmla="*/ 292 w 428"/>
              <a:gd name="T65" fmla="*/ 188 h 188"/>
              <a:gd name="T66" fmla="*/ 276 w 428"/>
              <a:gd name="T67" fmla="*/ 188 h 188"/>
              <a:gd name="T68" fmla="*/ 264 w 428"/>
              <a:gd name="T69" fmla="*/ 188 h 188"/>
              <a:gd name="T70" fmla="*/ 256 w 428"/>
              <a:gd name="T71" fmla="*/ 184 h 188"/>
              <a:gd name="T72" fmla="*/ 248 w 428"/>
              <a:gd name="T73" fmla="*/ 180 h 188"/>
              <a:gd name="T74" fmla="*/ 240 w 428"/>
              <a:gd name="T75" fmla="*/ 176 h 188"/>
              <a:gd name="T76" fmla="*/ 228 w 428"/>
              <a:gd name="T77" fmla="*/ 168 h 188"/>
              <a:gd name="T78" fmla="*/ 216 w 428"/>
              <a:gd name="T79" fmla="*/ 164 h 188"/>
              <a:gd name="T80" fmla="*/ 204 w 428"/>
              <a:gd name="T81" fmla="*/ 152 h 188"/>
              <a:gd name="T82" fmla="*/ 188 w 428"/>
              <a:gd name="T83" fmla="*/ 144 h 188"/>
              <a:gd name="T84" fmla="*/ 168 w 428"/>
              <a:gd name="T85" fmla="*/ 128 h 188"/>
              <a:gd name="T86" fmla="*/ 148 w 428"/>
              <a:gd name="T87" fmla="*/ 116 h 188"/>
              <a:gd name="T88" fmla="*/ 120 w 428"/>
              <a:gd name="T89" fmla="*/ 96 h 188"/>
              <a:gd name="T90" fmla="*/ 92 w 428"/>
              <a:gd name="T91" fmla="*/ 80 h 188"/>
              <a:gd name="T92" fmla="*/ 64 w 428"/>
              <a:gd name="T93" fmla="*/ 60 h 188"/>
              <a:gd name="T94" fmla="*/ 32 w 428"/>
              <a:gd name="T95" fmla="*/ 40 h 188"/>
              <a:gd name="T96" fmla="*/ 0 w 428"/>
              <a:gd name="T97" fmla="*/ 20 h 188"/>
              <a:gd name="T98" fmla="*/ 0 w 428"/>
              <a:gd name="T99" fmla="*/ 20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28" h="188">
                <a:moveTo>
                  <a:pt x="0" y="20"/>
                </a:moveTo>
                <a:lnTo>
                  <a:pt x="28" y="0"/>
                </a:lnTo>
                <a:lnTo>
                  <a:pt x="64" y="24"/>
                </a:lnTo>
                <a:lnTo>
                  <a:pt x="104" y="44"/>
                </a:lnTo>
                <a:lnTo>
                  <a:pt x="144" y="64"/>
                </a:lnTo>
                <a:lnTo>
                  <a:pt x="188" y="88"/>
                </a:lnTo>
                <a:lnTo>
                  <a:pt x="212" y="96"/>
                </a:lnTo>
                <a:lnTo>
                  <a:pt x="232" y="108"/>
                </a:lnTo>
                <a:lnTo>
                  <a:pt x="276" y="124"/>
                </a:lnTo>
                <a:lnTo>
                  <a:pt x="316" y="136"/>
                </a:lnTo>
                <a:lnTo>
                  <a:pt x="352" y="144"/>
                </a:lnTo>
                <a:lnTo>
                  <a:pt x="372" y="148"/>
                </a:lnTo>
                <a:lnTo>
                  <a:pt x="384" y="152"/>
                </a:lnTo>
                <a:lnTo>
                  <a:pt x="400" y="156"/>
                </a:lnTo>
                <a:lnTo>
                  <a:pt x="408" y="160"/>
                </a:lnTo>
                <a:lnTo>
                  <a:pt x="420" y="164"/>
                </a:lnTo>
                <a:lnTo>
                  <a:pt x="424" y="164"/>
                </a:lnTo>
                <a:lnTo>
                  <a:pt x="428" y="168"/>
                </a:lnTo>
                <a:lnTo>
                  <a:pt x="428" y="168"/>
                </a:lnTo>
                <a:lnTo>
                  <a:pt x="428" y="172"/>
                </a:lnTo>
                <a:lnTo>
                  <a:pt x="424" y="172"/>
                </a:lnTo>
                <a:lnTo>
                  <a:pt x="420" y="176"/>
                </a:lnTo>
                <a:lnTo>
                  <a:pt x="416" y="176"/>
                </a:lnTo>
                <a:lnTo>
                  <a:pt x="408" y="180"/>
                </a:lnTo>
                <a:lnTo>
                  <a:pt x="400" y="180"/>
                </a:lnTo>
                <a:lnTo>
                  <a:pt x="388" y="184"/>
                </a:lnTo>
                <a:lnTo>
                  <a:pt x="372" y="184"/>
                </a:lnTo>
                <a:lnTo>
                  <a:pt x="360" y="188"/>
                </a:lnTo>
                <a:lnTo>
                  <a:pt x="348" y="188"/>
                </a:lnTo>
                <a:lnTo>
                  <a:pt x="336" y="188"/>
                </a:lnTo>
                <a:lnTo>
                  <a:pt x="324" y="188"/>
                </a:lnTo>
                <a:lnTo>
                  <a:pt x="308" y="188"/>
                </a:lnTo>
                <a:lnTo>
                  <a:pt x="292" y="188"/>
                </a:lnTo>
                <a:lnTo>
                  <a:pt x="276" y="188"/>
                </a:lnTo>
                <a:lnTo>
                  <a:pt x="264" y="188"/>
                </a:lnTo>
                <a:lnTo>
                  <a:pt x="256" y="184"/>
                </a:lnTo>
                <a:lnTo>
                  <a:pt x="248" y="180"/>
                </a:lnTo>
                <a:lnTo>
                  <a:pt x="240" y="176"/>
                </a:lnTo>
                <a:lnTo>
                  <a:pt x="228" y="168"/>
                </a:lnTo>
                <a:lnTo>
                  <a:pt x="216" y="164"/>
                </a:lnTo>
                <a:lnTo>
                  <a:pt x="204" y="152"/>
                </a:lnTo>
                <a:lnTo>
                  <a:pt x="188" y="144"/>
                </a:lnTo>
                <a:lnTo>
                  <a:pt x="168" y="128"/>
                </a:lnTo>
                <a:lnTo>
                  <a:pt x="148" y="116"/>
                </a:lnTo>
                <a:lnTo>
                  <a:pt x="120" y="96"/>
                </a:lnTo>
                <a:lnTo>
                  <a:pt x="92" y="80"/>
                </a:lnTo>
                <a:lnTo>
                  <a:pt x="64" y="60"/>
                </a:lnTo>
                <a:lnTo>
                  <a:pt x="32" y="40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5" name="Freeform 76">
            <a:extLst>
              <a:ext uri="{FF2B5EF4-FFF2-40B4-BE49-F238E27FC236}">
                <a16:creationId xmlns:a16="http://schemas.microsoft.com/office/drawing/2014/main" xmlns="" id="{994CF7E0-85F0-4CEC-AA3A-F9537F631A70}"/>
              </a:ext>
            </a:extLst>
          </p:cNvPr>
          <p:cNvSpPr>
            <a:spLocks/>
          </p:cNvSpPr>
          <p:nvPr/>
        </p:nvSpPr>
        <p:spPr bwMode="auto">
          <a:xfrm>
            <a:off x="2141299" y="1824343"/>
            <a:ext cx="455422" cy="1358727"/>
          </a:xfrm>
          <a:custGeom>
            <a:avLst/>
            <a:gdLst>
              <a:gd name="T0" fmla="*/ 124 w 128"/>
              <a:gd name="T1" fmla="*/ 208 h 280"/>
              <a:gd name="T2" fmla="*/ 124 w 128"/>
              <a:gd name="T3" fmla="*/ 228 h 280"/>
              <a:gd name="T4" fmla="*/ 120 w 128"/>
              <a:gd name="T5" fmla="*/ 244 h 280"/>
              <a:gd name="T6" fmla="*/ 108 w 128"/>
              <a:gd name="T7" fmla="*/ 260 h 280"/>
              <a:gd name="T8" fmla="*/ 96 w 128"/>
              <a:gd name="T9" fmla="*/ 276 h 280"/>
              <a:gd name="T10" fmla="*/ 84 w 128"/>
              <a:gd name="T11" fmla="*/ 280 h 280"/>
              <a:gd name="T12" fmla="*/ 72 w 128"/>
              <a:gd name="T13" fmla="*/ 280 h 280"/>
              <a:gd name="T14" fmla="*/ 64 w 128"/>
              <a:gd name="T15" fmla="*/ 272 h 280"/>
              <a:gd name="T16" fmla="*/ 60 w 128"/>
              <a:gd name="T17" fmla="*/ 256 h 280"/>
              <a:gd name="T18" fmla="*/ 40 w 128"/>
              <a:gd name="T19" fmla="*/ 240 h 280"/>
              <a:gd name="T20" fmla="*/ 20 w 128"/>
              <a:gd name="T21" fmla="*/ 224 h 280"/>
              <a:gd name="T22" fmla="*/ 8 w 128"/>
              <a:gd name="T23" fmla="*/ 216 h 280"/>
              <a:gd name="T24" fmla="*/ 4 w 128"/>
              <a:gd name="T25" fmla="*/ 212 h 280"/>
              <a:gd name="T26" fmla="*/ 0 w 128"/>
              <a:gd name="T27" fmla="*/ 204 h 280"/>
              <a:gd name="T28" fmla="*/ 4 w 128"/>
              <a:gd name="T29" fmla="*/ 200 h 280"/>
              <a:gd name="T30" fmla="*/ 24 w 128"/>
              <a:gd name="T31" fmla="*/ 200 h 280"/>
              <a:gd name="T32" fmla="*/ 44 w 128"/>
              <a:gd name="T33" fmla="*/ 204 h 280"/>
              <a:gd name="T34" fmla="*/ 60 w 128"/>
              <a:gd name="T35" fmla="*/ 204 h 280"/>
              <a:gd name="T36" fmla="*/ 68 w 128"/>
              <a:gd name="T37" fmla="*/ 200 h 280"/>
              <a:gd name="T38" fmla="*/ 68 w 128"/>
              <a:gd name="T39" fmla="*/ 196 h 280"/>
              <a:gd name="T40" fmla="*/ 72 w 128"/>
              <a:gd name="T41" fmla="*/ 188 h 280"/>
              <a:gd name="T42" fmla="*/ 72 w 128"/>
              <a:gd name="T43" fmla="*/ 176 h 280"/>
              <a:gd name="T44" fmla="*/ 72 w 128"/>
              <a:gd name="T45" fmla="*/ 124 h 280"/>
              <a:gd name="T46" fmla="*/ 68 w 128"/>
              <a:gd name="T47" fmla="*/ 76 h 280"/>
              <a:gd name="T48" fmla="*/ 68 w 128"/>
              <a:gd name="T49" fmla="*/ 52 h 280"/>
              <a:gd name="T50" fmla="*/ 60 w 128"/>
              <a:gd name="T51" fmla="*/ 32 h 280"/>
              <a:gd name="T52" fmla="*/ 52 w 128"/>
              <a:gd name="T53" fmla="*/ 24 h 280"/>
              <a:gd name="T54" fmla="*/ 48 w 128"/>
              <a:gd name="T55" fmla="*/ 16 h 280"/>
              <a:gd name="T56" fmla="*/ 52 w 128"/>
              <a:gd name="T57" fmla="*/ 4 h 280"/>
              <a:gd name="T58" fmla="*/ 64 w 128"/>
              <a:gd name="T59" fmla="*/ 0 h 280"/>
              <a:gd name="T60" fmla="*/ 96 w 128"/>
              <a:gd name="T61" fmla="*/ 4 h 280"/>
              <a:gd name="T62" fmla="*/ 120 w 128"/>
              <a:gd name="T63" fmla="*/ 16 h 280"/>
              <a:gd name="T64" fmla="*/ 124 w 128"/>
              <a:gd name="T65" fmla="*/ 20 h 280"/>
              <a:gd name="T66" fmla="*/ 128 w 128"/>
              <a:gd name="T67" fmla="*/ 24 h 280"/>
              <a:gd name="T68" fmla="*/ 128 w 128"/>
              <a:gd name="T69" fmla="*/ 36 h 280"/>
              <a:gd name="T70" fmla="*/ 124 w 128"/>
              <a:gd name="T71" fmla="*/ 56 h 280"/>
              <a:gd name="T72" fmla="*/ 120 w 128"/>
              <a:gd name="T73" fmla="*/ 84 h 280"/>
              <a:gd name="T74" fmla="*/ 120 w 128"/>
              <a:gd name="T75" fmla="*/ 116 h 280"/>
              <a:gd name="T76" fmla="*/ 120 w 128"/>
              <a:gd name="T77" fmla="*/ 140 h 280"/>
              <a:gd name="T78" fmla="*/ 124 w 128"/>
              <a:gd name="T79" fmla="*/ 168 h 280"/>
              <a:gd name="T80" fmla="*/ 124 w 128"/>
              <a:gd name="T81" fmla="*/ 196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28" h="280">
                <a:moveTo>
                  <a:pt x="124" y="196"/>
                </a:moveTo>
                <a:lnTo>
                  <a:pt x="124" y="208"/>
                </a:lnTo>
                <a:lnTo>
                  <a:pt x="124" y="220"/>
                </a:lnTo>
                <a:lnTo>
                  <a:pt x="124" y="228"/>
                </a:lnTo>
                <a:lnTo>
                  <a:pt x="124" y="236"/>
                </a:lnTo>
                <a:lnTo>
                  <a:pt x="120" y="244"/>
                </a:lnTo>
                <a:lnTo>
                  <a:pt x="116" y="252"/>
                </a:lnTo>
                <a:lnTo>
                  <a:pt x="108" y="260"/>
                </a:lnTo>
                <a:lnTo>
                  <a:pt x="104" y="268"/>
                </a:lnTo>
                <a:lnTo>
                  <a:pt x="96" y="276"/>
                </a:lnTo>
                <a:lnTo>
                  <a:pt x="92" y="280"/>
                </a:lnTo>
                <a:lnTo>
                  <a:pt x="84" y="280"/>
                </a:lnTo>
                <a:lnTo>
                  <a:pt x="76" y="280"/>
                </a:lnTo>
                <a:lnTo>
                  <a:pt x="72" y="280"/>
                </a:lnTo>
                <a:lnTo>
                  <a:pt x="68" y="276"/>
                </a:lnTo>
                <a:lnTo>
                  <a:pt x="64" y="272"/>
                </a:lnTo>
                <a:lnTo>
                  <a:pt x="64" y="264"/>
                </a:lnTo>
                <a:lnTo>
                  <a:pt x="60" y="256"/>
                </a:lnTo>
                <a:lnTo>
                  <a:pt x="52" y="248"/>
                </a:lnTo>
                <a:lnTo>
                  <a:pt x="40" y="240"/>
                </a:lnTo>
                <a:lnTo>
                  <a:pt x="28" y="232"/>
                </a:lnTo>
                <a:lnTo>
                  <a:pt x="20" y="224"/>
                </a:lnTo>
                <a:lnTo>
                  <a:pt x="12" y="220"/>
                </a:lnTo>
                <a:lnTo>
                  <a:pt x="8" y="216"/>
                </a:lnTo>
                <a:lnTo>
                  <a:pt x="4" y="212"/>
                </a:lnTo>
                <a:lnTo>
                  <a:pt x="4" y="212"/>
                </a:lnTo>
                <a:lnTo>
                  <a:pt x="0" y="208"/>
                </a:lnTo>
                <a:lnTo>
                  <a:pt x="0" y="204"/>
                </a:lnTo>
                <a:lnTo>
                  <a:pt x="0" y="204"/>
                </a:lnTo>
                <a:lnTo>
                  <a:pt x="4" y="200"/>
                </a:lnTo>
                <a:lnTo>
                  <a:pt x="12" y="200"/>
                </a:lnTo>
                <a:lnTo>
                  <a:pt x="24" y="200"/>
                </a:lnTo>
                <a:lnTo>
                  <a:pt x="36" y="200"/>
                </a:lnTo>
                <a:lnTo>
                  <a:pt x="44" y="204"/>
                </a:lnTo>
                <a:lnTo>
                  <a:pt x="48" y="204"/>
                </a:lnTo>
                <a:lnTo>
                  <a:pt x="60" y="204"/>
                </a:lnTo>
                <a:lnTo>
                  <a:pt x="64" y="204"/>
                </a:lnTo>
                <a:lnTo>
                  <a:pt x="68" y="200"/>
                </a:lnTo>
                <a:lnTo>
                  <a:pt x="68" y="200"/>
                </a:lnTo>
                <a:lnTo>
                  <a:pt x="68" y="196"/>
                </a:lnTo>
                <a:lnTo>
                  <a:pt x="72" y="192"/>
                </a:lnTo>
                <a:lnTo>
                  <a:pt x="72" y="188"/>
                </a:lnTo>
                <a:lnTo>
                  <a:pt x="72" y="184"/>
                </a:lnTo>
                <a:lnTo>
                  <a:pt x="72" y="176"/>
                </a:lnTo>
                <a:lnTo>
                  <a:pt x="72" y="160"/>
                </a:lnTo>
                <a:lnTo>
                  <a:pt x="72" y="124"/>
                </a:lnTo>
                <a:lnTo>
                  <a:pt x="72" y="92"/>
                </a:lnTo>
                <a:lnTo>
                  <a:pt x="68" y="76"/>
                </a:lnTo>
                <a:lnTo>
                  <a:pt x="68" y="64"/>
                </a:lnTo>
                <a:lnTo>
                  <a:pt x="68" y="52"/>
                </a:lnTo>
                <a:lnTo>
                  <a:pt x="64" y="44"/>
                </a:lnTo>
                <a:lnTo>
                  <a:pt x="60" y="32"/>
                </a:lnTo>
                <a:lnTo>
                  <a:pt x="56" y="28"/>
                </a:lnTo>
                <a:lnTo>
                  <a:pt x="52" y="24"/>
                </a:lnTo>
                <a:lnTo>
                  <a:pt x="48" y="20"/>
                </a:lnTo>
                <a:lnTo>
                  <a:pt x="48" y="16"/>
                </a:lnTo>
                <a:lnTo>
                  <a:pt x="48" y="12"/>
                </a:lnTo>
                <a:lnTo>
                  <a:pt x="52" y="4"/>
                </a:lnTo>
                <a:lnTo>
                  <a:pt x="56" y="0"/>
                </a:lnTo>
                <a:lnTo>
                  <a:pt x="64" y="0"/>
                </a:lnTo>
                <a:lnTo>
                  <a:pt x="80" y="0"/>
                </a:lnTo>
                <a:lnTo>
                  <a:pt x="96" y="4"/>
                </a:lnTo>
                <a:lnTo>
                  <a:pt x="108" y="8"/>
                </a:lnTo>
                <a:lnTo>
                  <a:pt x="120" y="16"/>
                </a:lnTo>
                <a:lnTo>
                  <a:pt x="120" y="16"/>
                </a:lnTo>
                <a:lnTo>
                  <a:pt x="124" y="20"/>
                </a:lnTo>
                <a:lnTo>
                  <a:pt x="128" y="24"/>
                </a:lnTo>
                <a:lnTo>
                  <a:pt x="128" y="24"/>
                </a:lnTo>
                <a:lnTo>
                  <a:pt x="128" y="32"/>
                </a:lnTo>
                <a:lnTo>
                  <a:pt x="128" y="36"/>
                </a:lnTo>
                <a:lnTo>
                  <a:pt x="124" y="48"/>
                </a:lnTo>
                <a:lnTo>
                  <a:pt x="124" y="56"/>
                </a:lnTo>
                <a:lnTo>
                  <a:pt x="120" y="68"/>
                </a:lnTo>
                <a:lnTo>
                  <a:pt x="120" y="84"/>
                </a:lnTo>
                <a:lnTo>
                  <a:pt x="120" y="104"/>
                </a:lnTo>
                <a:lnTo>
                  <a:pt x="120" y="116"/>
                </a:lnTo>
                <a:lnTo>
                  <a:pt x="120" y="128"/>
                </a:lnTo>
                <a:lnTo>
                  <a:pt x="120" y="140"/>
                </a:lnTo>
                <a:lnTo>
                  <a:pt x="124" y="152"/>
                </a:lnTo>
                <a:lnTo>
                  <a:pt x="124" y="168"/>
                </a:lnTo>
                <a:lnTo>
                  <a:pt x="124" y="184"/>
                </a:lnTo>
                <a:lnTo>
                  <a:pt x="124" y="196"/>
                </a:lnTo>
                <a:lnTo>
                  <a:pt x="124" y="19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6" name="Freeform 77">
            <a:extLst>
              <a:ext uri="{FF2B5EF4-FFF2-40B4-BE49-F238E27FC236}">
                <a16:creationId xmlns:a16="http://schemas.microsoft.com/office/drawing/2014/main" xmlns="" id="{1BF9DA5B-AC88-4878-8D1D-8969FB852EDC}"/>
              </a:ext>
            </a:extLst>
          </p:cNvPr>
          <p:cNvSpPr>
            <a:spLocks/>
          </p:cNvSpPr>
          <p:nvPr/>
        </p:nvSpPr>
        <p:spPr bwMode="auto">
          <a:xfrm>
            <a:off x="1742804" y="2445475"/>
            <a:ext cx="313103" cy="504670"/>
          </a:xfrm>
          <a:custGeom>
            <a:avLst/>
            <a:gdLst>
              <a:gd name="T0" fmla="*/ 44 w 88"/>
              <a:gd name="T1" fmla="*/ 24 h 104"/>
              <a:gd name="T2" fmla="*/ 52 w 88"/>
              <a:gd name="T3" fmla="*/ 16 h 104"/>
              <a:gd name="T4" fmla="*/ 56 w 88"/>
              <a:gd name="T5" fmla="*/ 12 h 104"/>
              <a:gd name="T6" fmla="*/ 60 w 88"/>
              <a:gd name="T7" fmla="*/ 8 h 104"/>
              <a:gd name="T8" fmla="*/ 64 w 88"/>
              <a:gd name="T9" fmla="*/ 4 h 104"/>
              <a:gd name="T10" fmla="*/ 68 w 88"/>
              <a:gd name="T11" fmla="*/ 0 h 104"/>
              <a:gd name="T12" fmla="*/ 72 w 88"/>
              <a:gd name="T13" fmla="*/ 0 h 104"/>
              <a:gd name="T14" fmla="*/ 76 w 88"/>
              <a:gd name="T15" fmla="*/ 0 h 104"/>
              <a:gd name="T16" fmla="*/ 76 w 88"/>
              <a:gd name="T17" fmla="*/ 0 h 104"/>
              <a:gd name="T18" fmla="*/ 80 w 88"/>
              <a:gd name="T19" fmla="*/ 4 h 104"/>
              <a:gd name="T20" fmla="*/ 84 w 88"/>
              <a:gd name="T21" fmla="*/ 12 h 104"/>
              <a:gd name="T22" fmla="*/ 84 w 88"/>
              <a:gd name="T23" fmla="*/ 20 h 104"/>
              <a:gd name="T24" fmla="*/ 88 w 88"/>
              <a:gd name="T25" fmla="*/ 28 h 104"/>
              <a:gd name="T26" fmla="*/ 84 w 88"/>
              <a:gd name="T27" fmla="*/ 40 h 104"/>
              <a:gd name="T28" fmla="*/ 84 w 88"/>
              <a:gd name="T29" fmla="*/ 48 h 104"/>
              <a:gd name="T30" fmla="*/ 80 w 88"/>
              <a:gd name="T31" fmla="*/ 60 h 104"/>
              <a:gd name="T32" fmla="*/ 76 w 88"/>
              <a:gd name="T33" fmla="*/ 72 h 104"/>
              <a:gd name="T34" fmla="*/ 68 w 88"/>
              <a:gd name="T35" fmla="*/ 80 h 104"/>
              <a:gd name="T36" fmla="*/ 60 w 88"/>
              <a:gd name="T37" fmla="*/ 92 h 104"/>
              <a:gd name="T38" fmla="*/ 56 w 88"/>
              <a:gd name="T39" fmla="*/ 96 h 104"/>
              <a:gd name="T40" fmla="*/ 48 w 88"/>
              <a:gd name="T41" fmla="*/ 104 h 104"/>
              <a:gd name="T42" fmla="*/ 40 w 88"/>
              <a:gd name="T43" fmla="*/ 104 h 104"/>
              <a:gd name="T44" fmla="*/ 32 w 88"/>
              <a:gd name="T45" fmla="*/ 104 h 104"/>
              <a:gd name="T46" fmla="*/ 24 w 88"/>
              <a:gd name="T47" fmla="*/ 104 h 104"/>
              <a:gd name="T48" fmla="*/ 20 w 88"/>
              <a:gd name="T49" fmla="*/ 104 h 104"/>
              <a:gd name="T50" fmla="*/ 12 w 88"/>
              <a:gd name="T51" fmla="*/ 100 h 104"/>
              <a:gd name="T52" fmla="*/ 4 w 88"/>
              <a:gd name="T53" fmla="*/ 96 h 104"/>
              <a:gd name="T54" fmla="*/ 4 w 88"/>
              <a:gd name="T55" fmla="*/ 92 h 104"/>
              <a:gd name="T56" fmla="*/ 0 w 88"/>
              <a:gd name="T57" fmla="*/ 84 h 104"/>
              <a:gd name="T58" fmla="*/ 4 w 88"/>
              <a:gd name="T59" fmla="*/ 76 h 104"/>
              <a:gd name="T60" fmla="*/ 4 w 88"/>
              <a:gd name="T61" fmla="*/ 68 h 104"/>
              <a:gd name="T62" fmla="*/ 8 w 88"/>
              <a:gd name="T63" fmla="*/ 60 h 104"/>
              <a:gd name="T64" fmla="*/ 12 w 88"/>
              <a:gd name="T65" fmla="*/ 56 h 104"/>
              <a:gd name="T66" fmla="*/ 20 w 88"/>
              <a:gd name="T67" fmla="*/ 52 h 104"/>
              <a:gd name="T68" fmla="*/ 28 w 88"/>
              <a:gd name="T69" fmla="*/ 44 h 104"/>
              <a:gd name="T70" fmla="*/ 36 w 88"/>
              <a:gd name="T71" fmla="*/ 36 h 104"/>
              <a:gd name="T72" fmla="*/ 44 w 88"/>
              <a:gd name="T73" fmla="*/ 24 h 104"/>
              <a:gd name="T74" fmla="*/ 44 w 88"/>
              <a:gd name="T75" fmla="*/ 2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8" h="104">
                <a:moveTo>
                  <a:pt x="44" y="24"/>
                </a:moveTo>
                <a:lnTo>
                  <a:pt x="52" y="16"/>
                </a:lnTo>
                <a:lnTo>
                  <a:pt x="56" y="12"/>
                </a:lnTo>
                <a:lnTo>
                  <a:pt x="60" y="8"/>
                </a:lnTo>
                <a:lnTo>
                  <a:pt x="64" y="4"/>
                </a:lnTo>
                <a:lnTo>
                  <a:pt x="68" y="0"/>
                </a:lnTo>
                <a:lnTo>
                  <a:pt x="72" y="0"/>
                </a:lnTo>
                <a:lnTo>
                  <a:pt x="76" y="0"/>
                </a:lnTo>
                <a:lnTo>
                  <a:pt x="76" y="0"/>
                </a:lnTo>
                <a:lnTo>
                  <a:pt x="80" y="4"/>
                </a:lnTo>
                <a:lnTo>
                  <a:pt x="84" y="12"/>
                </a:lnTo>
                <a:lnTo>
                  <a:pt x="84" y="20"/>
                </a:lnTo>
                <a:lnTo>
                  <a:pt x="88" y="28"/>
                </a:lnTo>
                <a:lnTo>
                  <a:pt x="84" y="40"/>
                </a:lnTo>
                <a:lnTo>
                  <a:pt x="84" y="48"/>
                </a:lnTo>
                <a:lnTo>
                  <a:pt x="80" y="60"/>
                </a:lnTo>
                <a:lnTo>
                  <a:pt x="76" y="72"/>
                </a:lnTo>
                <a:lnTo>
                  <a:pt x="68" y="80"/>
                </a:lnTo>
                <a:lnTo>
                  <a:pt x="60" y="92"/>
                </a:lnTo>
                <a:lnTo>
                  <a:pt x="56" y="96"/>
                </a:lnTo>
                <a:lnTo>
                  <a:pt x="48" y="104"/>
                </a:lnTo>
                <a:lnTo>
                  <a:pt x="40" y="104"/>
                </a:lnTo>
                <a:lnTo>
                  <a:pt x="32" y="104"/>
                </a:lnTo>
                <a:lnTo>
                  <a:pt x="24" y="104"/>
                </a:lnTo>
                <a:lnTo>
                  <a:pt x="20" y="104"/>
                </a:lnTo>
                <a:lnTo>
                  <a:pt x="12" y="100"/>
                </a:lnTo>
                <a:lnTo>
                  <a:pt x="4" y="96"/>
                </a:lnTo>
                <a:lnTo>
                  <a:pt x="4" y="92"/>
                </a:lnTo>
                <a:lnTo>
                  <a:pt x="0" y="84"/>
                </a:lnTo>
                <a:lnTo>
                  <a:pt x="4" y="76"/>
                </a:lnTo>
                <a:lnTo>
                  <a:pt x="4" y="68"/>
                </a:lnTo>
                <a:lnTo>
                  <a:pt x="8" y="60"/>
                </a:lnTo>
                <a:lnTo>
                  <a:pt x="12" y="56"/>
                </a:lnTo>
                <a:lnTo>
                  <a:pt x="20" y="52"/>
                </a:lnTo>
                <a:lnTo>
                  <a:pt x="28" y="44"/>
                </a:lnTo>
                <a:lnTo>
                  <a:pt x="36" y="36"/>
                </a:lnTo>
                <a:lnTo>
                  <a:pt x="44" y="24"/>
                </a:lnTo>
                <a:lnTo>
                  <a:pt x="44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7" name="Freeform 78">
            <a:extLst>
              <a:ext uri="{FF2B5EF4-FFF2-40B4-BE49-F238E27FC236}">
                <a16:creationId xmlns:a16="http://schemas.microsoft.com/office/drawing/2014/main" xmlns="" id="{A79BA106-04C8-41D2-9450-1DA6CF053EA5}"/>
              </a:ext>
            </a:extLst>
          </p:cNvPr>
          <p:cNvSpPr>
            <a:spLocks/>
          </p:cNvSpPr>
          <p:nvPr/>
        </p:nvSpPr>
        <p:spPr bwMode="auto">
          <a:xfrm>
            <a:off x="1301614" y="1242031"/>
            <a:ext cx="1266643" cy="1145213"/>
          </a:xfrm>
          <a:custGeom>
            <a:avLst/>
            <a:gdLst>
              <a:gd name="T0" fmla="*/ 296 w 356"/>
              <a:gd name="T1" fmla="*/ 0 h 236"/>
              <a:gd name="T2" fmla="*/ 316 w 356"/>
              <a:gd name="T3" fmla="*/ 4 h 236"/>
              <a:gd name="T4" fmla="*/ 340 w 356"/>
              <a:gd name="T5" fmla="*/ 16 h 236"/>
              <a:gd name="T6" fmla="*/ 352 w 356"/>
              <a:gd name="T7" fmla="*/ 24 h 236"/>
              <a:gd name="T8" fmla="*/ 356 w 356"/>
              <a:gd name="T9" fmla="*/ 36 h 236"/>
              <a:gd name="T10" fmla="*/ 352 w 356"/>
              <a:gd name="T11" fmla="*/ 44 h 236"/>
              <a:gd name="T12" fmla="*/ 340 w 356"/>
              <a:gd name="T13" fmla="*/ 56 h 236"/>
              <a:gd name="T14" fmla="*/ 320 w 356"/>
              <a:gd name="T15" fmla="*/ 72 h 236"/>
              <a:gd name="T16" fmla="*/ 308 w 356"/>
              <a:gd name="T17" fmla="*/ 88 h 236"/>
              <a:gd name="T18" fmla="*/ 296 w 356"/>
              <a:gd name="T19" fmla="*/ 100 h 236"/>
              <a:gd name="T20" fmla="*/ 268 w 356"/>
              <a:gd name="T21" fmla="*/ 120 h 236"/>
              <a:gd name="T22" fmla="*/ 220 w 356"/>
              <a:gd name="T23" fmla="*/ 152 h 236"/>
              <a:gd name="T24" fmla="*/ 172 w 356"/>
              <a:gd name="T25" fmla="*/ 180 h 236"/>
              <a:gd name="T26" fmla="*/ 120 w 356"/>
              <a:gd name="T27" fmla="*/ 204 h 236"/>
              <a:gd name="T28" fmla="*/ 72 w 356"/>
              <a:gd name="T29" fmla="*/ 224 h 236"/>
              <a:gd name="T30" fmla="*/ 36 w 356"/>
              <a:gd name="T31" fmla="*/ 232 h 236"/>
              <a:gd name="T32" fmla="*/ 20 w 356"/>
              <a:gd name="T33" fmla="*/ 236 h 236"/>
              <a:gd name="T34" fmla="*/ 8 w 356"/>
              <a:gd name="T35" fmla="*/ 236 h 236"/>
              <a:gd name="T36" fmla="*/ 0 w 356"/>
              <a:gd name="T37" fmla="*/ 236 h 236"/>
              <a:gd name="T38" fmla="*/ 0 w 356"/>
              <a:gd name="T39" fmla="*/ 232 h 236"/>
              <a:gd name="T40" fmla="*/ 8 w 356"/>
              <a:gd name="T41" fmla="*/ 224 h 236"/>
              <a:gd name="T42" fmla="*/ 28 w 356"/>
              <a:gd name="T43" fmla="*/ 212 h 236"/>
              <a:gd name="T44" fmla="*/ 56 w 356"/>
              <a:gd name="T45" fmla="*/ 200 h 236"/>
              <a:gd name="T46" fmla="*/ 112 w 356"/>
              <a:gd name="T47" fmla="*/ 172 h 236"/>
              <a:gd name="T48" fmla="*/ 176 w 356"/>
              <a:gd name="T49" fmla="*/ 132 h 236"/>
              <a:gd name="T50" fmla="*/ 200 w 356"/>
              <a:gd name="T51" fmla="*/ 112 h 236"/>
              <a:gd name="T52" fmla="*/ 224 w 356"/>
              <a:gd name="T53" fmla="*/ 92 h 236"/>
              <a:gd name="T54" fmla="*/ 256 w 356"/>
              <a:gd name="T55" fmla="*/ 64 h 236"/>
              <a:gd name="T56" fmla="*/ 272 w 356"/>
              <a:gd name="T57" fmla="*/ 40 h 236"/>
              <a:gd name="T58" fmla="*/ 280 w 356"/>
              <a:gd name="T59" fmla="*/ 24 h 236"/>
              <a:gd name="T60" fmla="*/ 276 w 356"/>
              <a:gd name="T61" fmla="*/ 12 h 236"/>
              <a:gd name="T62" fmla="*/ 280 w 356"/>
              <a:gd name="T63" fmla="*/ 4 h 236"/>
              <a:gd name="T64" fmla="*/ 288 w 356"/>
              <a:gd name="T65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6" h="236">
                <a:moveTo>
                  <a:pt x="288" y="0"/>
                </a:moveTo>
                <a:lnTo>
                  <a:pt x="296" y="0"/>
                </a:lnTo>
                <a:lnTo>
                  <a:pt x="304" y="0"/>
                </a:lnTo>
                <a:lnTo>
                  <a:pt x="316" y="4"/>
                </a:lnTo>
                <a:lnTo>
                  <a:pt x="328" y="8"/>
                </a:lnTo>
                <a:lnTo>
                  <a:pt x="340" y="16"/>
                </a:lnTo>
                <a:lnTo>
                  <a:pt x="348" y="20"/>
                </a:lnTo>
                <a:lnTo>
                  <a:pt x="352" y="24"/>
                </a:lnTo>
                <a:lnTo>
                  <a:pt x="356" y="32"/>
                </a:lnTo>
                <a:lnTo>
                  <a:pt x="356" y="36"/>
                </a:lnTo>
                <a:lnTo>
                  <a:pt x="356" y="40"/>
                </a:lnTo>
                <a:lnTo>
                  <a:pt x="352" y="44"/>
                </a:lnTo>
                <a:lnTo>
                  <a:pt x="344" y="52"/>
                </a:lnTo>
                <a:lnTo>
                  <a:pt x="340" y="56"/>
                </a:lnTo>
                <a:lnTo>
                  <a:pt x="332" y="64"/>
                </a:lnTo>
                <a:lnTo>
                  <a:pt x="320" y="72"/>
                </a:lnTo>
                <a:lnTo>
                  <a:pt x="312" y="80"/>
                </a:lnTo>
                <a:lnTo>
                  <a:pt x="308" y="88"/>
                </a:lnTo>
                <a:lnTo>
                  <a:pt x="304" y="92"/>
                </a:lnTo>
                <a:lnTo>
                  <a:pt x="296" y="100"/>
                </a:lnTo>
                <a:lnTo>
                  <a:pt x="288" y="104"/>
                </a:lnTo>
                <a:lnTo>
                  <a:pt x="268" y="120"/>
                </a:lnTo>
                <a:lnTo>
                  <a:pt x="244" y="136"/>
                </a:lnTo>
                <a:lnTo>
                  <a:pt x="220" y="152"/>
                </a:lnTo>
                <a:lnTo>
                  <a:pt x="196" y="168"/>
                </a:lnTo>
                <a:lnTo>
                  <a:pt x="172" y="180"/>
                </a:lnTo>
                <a:lnTo>
                  <a:pt x="144" y="192"/>
                </a:lnTo>
                <a:lnTo>
                  <a:pt x="120" y="204"/>
                </a:lnTo>
                <a:lnTo>
                  <a:pt x="96" y="216"/>
                </a:lnTo>
                <a:lnTo>
                  <a:pt x="72" y="224"/>
                </a:lnTo>
                <a:lnTo>
                  <a:pt x="48" y="228"/>
                </a:lnTo>
                <a:lnTo>
                  <a:pt x="36" y="232"/>
                </a:lnTo>
                <a:lnTo>
                  <a:pt x="28" y="236"/>
                </a:lnTo>
                <a:lnTo>
                  <a:pt x="20" y="236"/>
                </a:lnTo>
                <a:lnTo>
                  <a:pt x="12" y="236"/>
                </a:lnTo>
                <a:lnTo>
                  <a:pt x="8" y="236"/>
                </a:lnTo>
                <a:lnTo>
                  <a:pt x="4" y="236"/>
                </a:lnTo>
                <a:lnTo>
                  <a:pt x="0" y="236"/>
                </a:lnTo>
                <a:lnTo>
                  <a:pt x="0" y="232"/>
                </a:lnTo>
                <a:lnTo>
                  <a:pt x="0" y="232"/>
                </a:lnTo>
                <a:lnTo>
                  <a:pt x="4" y="228"/>
                </a:lnTo>
                <a:lnTo>
                  <a:pt x="8" y="224"/>
                </a:lnTo>
                <a:lnTo>
                  <a:pt x="16" y="220"/>
                </a:lnTo>
                <a:lnTo>
                  <a:pt x="28" y="212"/>
                </a:lnTo>
                <a:lnTo>
                  <a:pt x="40" y="208"/>
                </a:lnTo>
                <a:lnTo>
                  <a:pt x="56" y="200"/>
                </a:lnTo>
                <a:lnTo>
                  <a:pt x="76" y="188"/>
                </a:lnTo>
                <a:lnTo>
                  <a:pt x="112" y="172"/>
                </a:lnTo>
                <a:lnTo>
                  <a:pt x="144" y="152"/>
                </a:lnTo>
                <a:lnTo>
                  <a:pt x="176" y="132"/>
                </a:lnTo>
                <a:lnTo>
                  <a:pt x="188" y="120"/>
                </a:lnTo>
                <a:lnTo>
                  <a:pt x="200" y="112"/>
                </a:lnTo>
                <a:lnTo>
                  <a:pt x="212" y="100"/>
                </a:lnTo>
                <a:lnTo>
                  <a:pt x="224" y="92"/>
                </a:lnTo>
                <a:lnTo>
                  <a:pt x="240" y="76"/>
                </a:lnTo>
                <a:lnTo>
                  <a:pt x="256" y="64"/>
                </a:lnTo>
                <a:lnTo>
                  <a:pt x="268" y="52"/>
                </a:lnTo>
                <a:lnTo>
                  <a:pt x="272" y="40"/>
                </a:lnTo>
                <a:lnTo>
                  <a:pt x="276" y="32"/>
                </a:lnTo>
                <a:lnTo>
                  <a:pt x="280" y="24"/>
                </a:lnTo>
                <a:lnTo>
                  <a:pt x="276" y="16"/>
                </a:lnTo>
                <a:lnTo>
                  <a:pt x="276" y="12"/>
                </a:lnTo>
                <a:lnTo>
                  <a:pt x="276" y="8"/>
                </a:lnTo>
                <a:lnTo>
                  <a:pt x="280" y="4"/>
                </a:lnTo>
                <a:lnTo>
                  <a:pt x="288" y="0"/>
                </a:lnTo>
                <a:lnTo>
                  <a:pt x="288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8" name="Freeform 79">
            <a:extLst>
              <a:ext uri="{FF2B5EF4-FFF2-40B4-BE49-F238E27FC236}">
                <a16:creationId xmlns:a16="http://schemas.microsoft.com/office/drawing/2014/main" xmlns="" id="{552FEB50-5298-45D8-BD63-02FC30AB75E7}"/>
              </a:ext>
            </a:extLst>
          </p:cNvPr>
          <p:cNvSpPr>
            <a:spLocks/>
          </p:cNvSpPr>
          <p:nvPr/>
        </p:nvSpPr>
        <p:spPr bwMode="auto">
          <a:xfrm>
            <a:off x="1927820" y="717951"/>
            <a:ext cx="327335" cy="718184"/>
          </a:xfrm>
          <a:custGeom>
            <a:avLst/>
            <a:gdLst>
              <a:gd name="T0" fmla="*/ 32 w 92"/>
              <a:gd name="T1" fmla="*/ 108 h 148"/>
              <a:gd name="T2" fmla="*/ 32 w 92"/>
              <a:gd name="T3" fmla="*/ 92 h 148"/>
              <a:gd name="T4" fmla="*/ 32 w 92"/>
              <a:gd name="T5" fmla="*/ 76 h 148"/>
              <a:gd name="T6" fmla="*/ 32 w 92"/>
              <a:gd name="T7" fmla="*/ 64 h 148"/>
              <a:gd name="T8" fmla="*/ 28 w 92"/>
              <a:gd name="T9" fmla="*/ 52 h 148"/>
              <a:gd name="T10" fmla="*/ 24 w 92"/>
              <a:gd name="T11" fmla="*/ 44 h 148"/>
              <a:gd name="T12" fmla="*/ 20 w 92"/>
              <a:gd name="T13" fmla="*/ 40 h 148"/>
              <a:gd name="T14" fmla="*/ 16 w 92"/>
              <a:gd name="T15" fmla="*/ 32 h 148"/>
              <a:gd name="T16" fmla="*/ 12 w 92"/>
              <a:gd name="T17" fmla="*/ 28 h 148"/>
              <a:gd name="T18" fmla="*/ 4 w 92"/>
              <a:gd name="T19" fmla="*/ 24 h 148"/>
              <a:gd name="T20" fmla="*/ 4 w 92"/>
              <a:gd name="T21" fmla="*/ 20 h 148"/>
              <a:gd name="T22" fmla="*/ 0 w 92"/>
              <a:gd name="T23" fmla="*/ 16 h 148"/>
              <a:gd name="T24" fmla="*/ 4 w 92"/>
              <a:gd name="T25" fmla="*/ 12 h 148"/>
              <a:gd name="T26" fmla="*/ 4 w 92"/>
              <a:gd name="T27" fmla="*/ 8 h 148"/>
              <a:gd name="T28" fmla="*/ 12 w 92"/>
              <a:gd name="T29" fmla="*/ 4 h 148"/>
              <a:gd name="T30" fmla="*/ 20 w 92"/>
              <a:gd name="T31" fmla="*/ 0 h 148"/>
              <a:gd name="T32" fmla="*/ 32 w 92"/>
              <a:gd name="T33" fmla="*/ 4 h 148"/>
              <a:gd name="T34" fmla="*/ 44 w 92"/>
              <a:gd name="T35" fmla="*/ 4 h 148"/>
              <a:gd name="T36" fmla="*/ 56 w 92"/>
              <a:gd name="T37" fmla="*/ 8 h 148"/>
              <a:gd name="T38" fmla="*/ 80 w 92"/>
              <a:gd name="T39" fmla="*/ 12 h 148"/>
              <a:gd name="T40" fmla="*/ 88 w 92"/>
              <a:gd name="T41" fmla="*/ 16 h 148"/>
              <a:gd name="T42" fmla="*/ 92 w 92"/>
              <a:gd name="T43" fmla="*/ 20 h 148"/>
              <a:gd name="T44" fmla="*/ 92 w 92"/>
              <a:gd name="T45" fmla="*/ 24 h 148"/>
              <a:gd name="T46" fmla="*/ 92 w 92"/>
              <a:gd name="T47" fmla="*/ 32 h 148"/>
              <a:gd name="T48" fmla="*/ 92 w 92"/>
              <a:gd name="T49" fmla="*/ 44 h 148"/>
              <a:gd name="T50" fmla="*/ 88 w 92"/>
              <a:gd name="T51" fmla="*/ 52 h 148"/>
              <a:gd name="T52" fmla="*/ 88 w 92"/>
              <a:gd name="T53" fmla="*/ 56 h 148"/>
              <a:gd name="T54" fmla="*/ 88 w 92"/>
              <a:gd name="T55" fmla="*/ 68 h 148"/>
              <a:gd name="T56" fmla="*/ 84 w 92"/>
              <a:gd name="T57" fmla="*/ 76 h 148"/>
              <a:gd name="T58" fmla="*/ 84 w 92"/>
              <a:gd name="T59" fmla="*/ 88 h 148"/>
              <a:gd name="T60" fmla="*/ 80 w 92"/>
              <a:gd name="T61" fmla="*/ 100 h 148"/>
              <a:gd name="T62" fmla="*/ 76 w 92"/>
              <a:gd name="T63" fmla="*/ 112 h 148"/>
              <a:gd name="T64" fmla="*/ 76 w 92"/>
              <a:gd name="T65" fmla="*/ 120 h 148"/>
              <a:gd name="T66" fmla="*/ 72 w 92"/>
              <a:gd name="T67" fmla="*/ 128 h 148"/>
              <a:gd name="T68" fmla="*/ 68 w 92"/>
              <a:gd name="T69" fmla="*/ 136 h 148"/>
              <a:gd name="T70" fmla="*/ 64 w 92"/>
              <a:gd name="T71" fmla="*/ 140 h 148"/>
              <a:gd name="T72" fmla="*/ 60 w 92"/>
              <a:gd name="T73" fmla="*/ 144 h 148"/>
              <a:gd name="T74" fmla="*/ 56 w 92"/>
              <a:gd name="T75" fmla="*/ 148 h 148"/>
              <a:gd name="T76" fmla="*/ 52 w 92"/>
              <a:gd name="T77" fmla="*/ 148 h 148"/>
              <a:gd name="T78" fmla="*/ 48 w 92"/>
              <a:gd name="T79" fmla="*/ 148 h 148"/>
              <a:gd name="T80" fmla="*/ 44 w 92"/>
              <a:gd name="T81" fmla="*/ 144 h 148"/>
              <a:gd name="T82" fmla="*/ 40 w 92"/>
              <a:gd name="T83" fmla="*/ 144 h 148"/>
              <a:gd name="T84" fmla="*/ 40 w 92"/>
              <a:gd name="T85" fmla="*/ 136 h 148"/>
              <a:gd name="T86" fmla="*/ 36 w 92"/>
              <a:gd name="T87" fmla="*/ 132 h 148"/>
              <a:gd name="T88" fmla="*/ 36 w 92"/>
              <a:gd name="T89" fmla="*/ 124 h 148"/>
              <a:gd name="T90" fmla="*/ 32 w 92"/>
              <a:gd name="T91" fmla="*/ 120 h 148"/>
              <a:gd name="T92" fmla="*/ 32 w 92"/>
              <a:gd name="T93" fmla="*/ 108 h 148"/>
              <a:gd name="T94" fmla="*/ 32 w 92"/>
              <a:gd name="T95" fmla="*/ 10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2" h="148">
                <a:moveTo>
                  <a:pt x="32" y="108"/>
                </a:moveTo>
                <a:lnTo>
                  <a:pt x="32" y="92"/>
                </a:lnTo>
                <a:lnTo>
                  <a:pt x="32" y="76"/>
                </a:lnTo>
                <a:lnTo>
                  <a:pt x="32" y="64"/>
                </a:lnTo>
                <a:lnTo>
                  <a:pt x="28" y="52"/>
                </a:lnTo>
                <a:lnTo>
                  <a:pt x="24" y="44"/>
                </a:lnTo>
                <a:lnTo>
                  <a:pt x="20" y="40"/>
                </a:lnTo>
                <a:lnTo>
                  <a:pt x="16" y="32"/>
                </a:lnTo>
                <a:lnTo>
                  <a:pt x="12" y="28"/>
                </a:lnTo>
                <a:lnTo>
                  <a:pt x="4" y="24"/>
                </a:lnTo>
                <a:lnTo>
                  <a:pt x="4" y="20"/>
                </a:lnTo>
                <a:lnTo>
                  <a:pt x="0" y="16"/>
                </a:lnTo>
                <a:lnTo>
                  <a:pt x="4" y="12"/>
                </a:lnTo>
                <a:lnTo>
                  <a:pt x="4" y="8"/>
                </a:lnTo>
                <a:lnTo>
                  <a:pt x="12" y="4"/>
                </a:lnTo>
                <a:lnTo>
                  <a:pt x="20" y="0"/>
                </a:lnTo>
                <a:lnTo>
                  <a:pt x="32" y="4"/>
                </a:lnTo>
                <a:lnTo>
                  <a:pt x="44" y="4"/>
                </a:lnTo>
                <a:lnTo>
                  <a:pt x="56" y="8"/>
                </a:lnTo>
                <a:lnTo>
                  <a:pt x="80" y="12"/>
                </a:lnTo>
                <a:lnTo>
                  <a:pt x="88" y="16"/>
                </a:lnTo>
                <a:lnTo>
                  <a:pt x="92" y="20"/>
                </a:lnTo>
                <a:lnTo>
                  <a:pt x="92" y="24"/>
                </a:lnTo>
                <a:lnTo>
                  <a:pt x="92" y="32"/>
                </a:lnTo>
                <a:lnTo>
                  <a:pt x="92" y="44"/>
                </a:lnTo>
                <a:lnTo>
                  <a:pt x="88" y="52"/>
                </a:lnTo>
                <a:lnTo>
                  <a:pt x="88" y="56"/>
                </a:lnTo>
                <a:lnTo>
                  <a:pt x="88" y="68"/>
                </a:lnTo>
                <a:lnTo>
                  <a:pt x="84" y="76"/>
                </a:lnTo>
                <a:lnTo>
                  <a:pt x="84" y="88"/>
                </a:lnTo>
                <a:lnTo>
                  <a:pt x="80" y="100"/>
                </a:lnTo>
                <a:lnTo>
                  <a:pt x="76" y="112"/>
                </a:lnTo>
                <a:lnTo>
                  <a:pt x="76" y="120"/>
                </a:lnTo>
                <a:lnTo>
                  <a:pt x="72" y="128"/>
                </a:lnTo>
                <a:lnTo>
                  <a:pt x="68" y="136"/>
                </a:lnTo>
                <a:lnTo>
                  <a:pt x="64" y="140"/>
                </a:lnTo>
                <a:lnTo>
                  <a:pt x="60" y="144"/>
                </a:lnTo>
                <a:lnTo>
                  <a:pt x="56" y="148"/>
                </a:lnTo>
                <a:lnTo>
                  <a:pt x="52" y="148"/>
                </a:lnTo>
                <a:lnTo>
                  <a:pt x="48" y="148"/>
                </a:lnTo>
                <a:lnTo>
                  <a:pt x="44" y="144"/>
                </a:lnTo>
                <a:lnTo>
                  <a:pt x="40" y="144"/>
                </a:lnTo>
                <a:lnTo>
                  <a:pt x="40" y="136"/>
                </a:lnTo>
                <a:lnTo>
                  <a:pt x="36" y="132"/>
                </a:lnTo>
                <a:lnTo>
                  <a:pt x="36" y="124"/>
                </a:lnTo>
                <a:lnTo>
                  <a:pt x="32" y="120"/>
                </a:lnTo>
                <a:lnTo>
                  <a:pt x="32" y="108"/>
                </a:lnTo>
                <a:lnTo>
                  <a:pt x="32" y="10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9" name="Freeform 80">
            <a:extLst>
              <a:ext uri="{FF2B5EF4-FFF2-40B4-BE49-F238E27FC236}">
                <a16:creationId xmlns:a16="http://schemas.microsoft.com/office/drawing/2014/main" xmlns="" id="{6216FE5C-B191-42B0-A19B-05CCFF0F4DA0}"/>
              </a:ext>
            </a:extLst>
          </p:cNvPr>
          <p:cNvSpPr>
            <a:spLocks/>
          </p:cNvSpPr>
          <p:nvPr/>
        </p:nvSpPr>
        <p:spPr bwMode="auto">
          <a:xfrm>
            <a:off x="1557789" y="873234"/>
            <a:ext cx="1878617" cy="388208"/>
          </a:xfrm>
          <a:custGeom>
            <a:avLst/>
            <a:gdLst>
              <a:gd name="T0" fmla="*/ 124 w 528"/>
              <a:gd name="T1" fmla="*/ 68 h 80"/>
              <a:gd name="T2" fmla="*/ 96 w 528"/>
              <a:gd name="T3" fmla="*/ 72 h 80"/>
              <a:gd name="T4" fmla="*/ 72 w 528"/>
              <a:gd name="T5" fmla="*/ 76 h 80"/>
              <a:gd name="T6" fmla="*/ 60 w 528"/>
              <a:gd name="T7" fmla="*/ 76 h 80"/>
              <a:gd name="T8" fmla="*/ 48 w 528"/>
              <a:gd name="T9" fmla="*/ 80 h 80"/>
              <a:gd name="T10" fmla="*/ 32 w 528"/>
              <a:gd name="T11" fmla="*/ 72 h 80"/>
              <a:gd name="T12" fmla="*/ 12 w 528"/>
              <a:gd name="T13" fmla="*/ 60 h 80"/>
              <a:gd name="T14" fmla="*/ 4 w 528"/>
              <a:gd name="T15" fmla="*/ 52 h 80"/>
              <a:gd name="T16" fmla="*/ 0 w 528"/>
              <a:gd name="T17" fmla="*/ 48 h 80"/>
              <a:gd name="T18" fmla="*/ 0 w 528"/>
              <a:gd name="T19" fmla="*/ 44 h 80"/>
              <a:gd name="T20" fmla="*/ 12 w 528"/>
              <a:gd name="T21" fmla="*/ 44 h 80"/>
              <a:gd name="T22" fmla="*/ 28 w 528"/>
              <a:gd name="T23" fmla="*/ 40 h 80"/>
              <a:gd name="T24" fmla="*/ 44 w 528"/>
              <a:gd name="T25" fmla="*/ 40 h 80"/>
              <a:gd name="T26" fmla="*/ 56 w 528"/>
              <a:gd name="T27" fmla="*/ 40 h 80"/>
              <a:gd name="T28" fmla="*/ 76 w 528"/>
              <a:gd name="T29" fmla="*/ 40 h 80"/>
              <a:gd name="T30" fmla="*/ 100 w 528"/>
              <a:gd name="T31" fmla="*/ 36 h 80"/>
              <a:gd name="T32" fmla="*/ 132 w 528"/>
              <a:gd name="T33" fmla="*/ 32 h 80"/>
              <a:gd name="T34" fmla="*/ 168 w 528"/>
              <a:gd name="T35" fmla="*/ 28 h 80"/>
              <a:gd name="T36" fmla="*/ 216 w 528"/>
              <a:gd name="T37" fmla="*/ 24 h 80"/>
              <a:gd name="T38" fmla="*/ 276 w 528"/>
              <a:gd name="T39" fmla="*/ 16 h 80"/>
              <a:gd name="T40" fmla="*/ 344 w 528"/>
              <a:gd name="T41" fmla="*/ 8 h 80"/>
              <a:gd name="T42" fmla="*/ 396 w 528"/>
              <a:gd name="T43" fmla="*/ 4 h 80"/>
              <a:gd name="T44" fmla="*/ 424 w 528"/>
              <a:gd name="T45" fmla="*/ 0 h 80"/>
              <a:gd name="T46" fmla="*/ 440 w 528"/>
              <a:gd name="T47" fmla="*/ 0 h 80"/>
              <a:gd name="T48" fmla="*/ 448 w 528"/>
              <a:gd name="T49" fmla="*/ 0 h 80"/>
              <a:gd name="T50" fmla="*/ 456 w 528"/>
              <a:gd name="T51" fmla="*/ 0 h 80"/>
              <a:gd name="T52" fmla="*/ 464 w 528"/>
              <a:gd name="T53" fmla="*/ 0 h 80"/>
              <a:gd name="T54" fmla="*/ 476 w 528"/>
              <a:gd name="T55" fmla="*/ 4 h 80"/>
              <a:gd name="T56" fmla="*/ 496 w 528"/>
              <a:gd name="T57" fmla="*/ 8 h 80"/>
              <a:gd name="T58" fmla="*/ 516 w 528"/>
              <a:gd name="T59" fmla="*/ 16 h 80"/>
              <a:gd name="T60" fmla="*/ 528 w 528"/>
              <a:gd name="T61" fmla="*/ 24 h 80"/>
              <a:gd name="T62" fmla="*/ 528 w 528"/>
              <a:gd name="T63" fmla="*/ 32 h 80"/>
              <a:gd name="T64" fmla="*/ 524 w 528"/>
              <a:gd name="T65" fmla="*/ 40 h 80"/>
              <a:gd name="T66" fmla="*/ 512 w 528"/>
              <a:gd name="T67" fmla="*/ 44 h 80"/>
              <a:gd name="T68" fmla="*/ 488 w 528"/>
              <a:gd name="T69" fmla="*/ 44 h 80"/>
              <a:gd name="T70" fmla="*/ 452 w 528"/>
              <a:gd name="T71" fmla="*/ 44 h 80"/>
              <a:gd name="T72" fmla="*/ 404 w 528"/>
              <a:gd name="T73" fmla="*/ 48 h 80"/>
              <a:gd name="T74" fmla="*/ 364 w 528"/>
              <a:gd name="T75" fmla="*/ 48 h 80"/>
              <a:gd name="T76" fmla="*/ 324 w 528"/>
              <a:gd name="T77" fmla="*/ 48 h 80"/>
              <a:gd name="T78" fmla="*/ 292 w 528"/>
              <a:gd name="T79" fmla="*/ 48 h 80"/>
              <a:gd name="T80" fmla="*/ 248 w 528"/>
              <a:gd name="T81" fmla="*/ 52 h 80"/>
              <a:gd name="T82" fmla="*/ 184 w 528"/>
              <a:gd name="T83" fmla="*/ 60 h 80"/>
              <a:gd name="T84" fmla="*/ 144 w 528"/>
              <a:gd name="T85" fmla="*/ 6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28" h="80">
                <a:moveTo>
                  <a:pt x="144" y="68"/>
                </a:moveTo>
                <a:lnTo>
                  <a:pt x="124" y="68"/>
                </a:lnTo>
                <a:lnTo>
                  <a:pt x="108" y="72"/>
                </a:lnTo>
                <a:lnTo>
                  <a:pt x="96" y="72"/>
                </a:lnTo>
                <a:lnTo>
                  <a:pt x="84" y="76"/>
                </a:lnTo>
                <a:lnTo>
                  <a:pt x="72" y="76"/>
                </a:lnTo>
                <a:lnTo>
                  <a:pt x="64" y="76"/>
                </a:lnTo>
                <a:lnTo>
                  <a:pt x="60" y="76"/>
                </a:lnTo>
                <a:lnTo>
                  <a:pt x="56" y="76"/>
                </a:lnTo>
                <a:lnTo>
                  <a:pt x="48" y="80"/>
                </a:lnTo>
                <a:lnTo>
                  <a:pt x="40" y="76"/>
                </a:lnTo>
                <a:lnTo>
                  <a:pt x="32" y="72"/>
                </a:lnTo>
                <a:lnTo>
                  <a:pt x="20" y="64"/>
                </a:lnTo>
                <a:lnTo>
                  <a:pt x="12" y="60"/>
                </a:lnTo>
                <a:lnTo>
                  <a:pt x="4" y="56"/>
                </a:lnTo>
                <a:lnTo>
                  <a:pt x="4" y="52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  <a:lnTo>
                  <a:pt x="0" y="44"/>
                </a:lnTo>
                <a:lnTo>
                  <a:pt x="4" y="44"/>
                </a:lnTo>
                <a:lnTo>
                  <a:pt x="12" y="44"/>
                </a:lnTo>
                <a:lnTo>
                  <a:pt x="20" y="44"/>
                </a:lnTo>
                <a:lnTo>
                  <a:pt x="28" y="40"/>
                </a:lnTo>
                <a:lnTo>
                  <a:pt x="40" y="40"/>
                </a:lnTo>
                <a:lnTo>
                  <a:pt x="44" y="40"/>
                </a:lnTo>
                <a:lnTo>
                  <a:pt x="52" y="40"/>
                </a:lnTo>
                <a:lnTo>
                  <a:pt x="56" y="40"/>
                </a:lnTo>
                <a:lnTo>
                  <a:pt x="68" y="40"/>
                </a:lnTo>
                <a:lnTo>
                  <a:pt x="76" y="40"/>
                </a:lnTo>
                <a:lnTo>
                  <a:pt x="88" y="40"/>
                </a:lnTo>
                <a:lnTo>
                  <a:pt x="100" y="36"/>
                </a:lnTo>
                <a:lnTo>
                  <a:pt x="116" y="36"/>
                </a:lnTo>
                <a:lnTo>
                  <a:pt x="132" y="32"/>
                </a:lnTo>
                <a:lnTo>
                  <a:pt x="148" y="32"/>
                </a:lnTo>
                <a:lnTo>
                  <a:pt x="168" y="28"/>
                </a:lnTo>
                <a:lnTo>
                  <a:pt x="192" y="28"/>
                </a:lnTo>
                <a:lnTo>
                  <a:pt x="216" y="24"/>
                </a:lnTo>
                <a:lnTo>
                  <a:pt x="248" y="20"/>
                </a:lnTo>
                <a:lnTo>
                  <a:pt x="276" y="16"/>
                </a:lnTo>
                <a:lnTo>
                  <a:pt x="312" y="12"/>
                </a:lnTo>
                <a:lnTo>
                  <a:pt x="344" y="8"/>
                </a:lnTo>
                <a:lnTo>
                  <a:pt x="372" y="8"/>
                </a:lnTo>
                <a:lnTo>
                  <a:pt x="396" y="4"/>
                </a:lnTo>
                <a:lnTo>
                  <a:pt x="416" y="4"/>
                </a:lnTo>
                <a:lnTo>
                  <a:pt x="424" y="0"/>
                </a:lnTo>
                <a:lnTo>
                  <a:pt x="432" y="0"/>
                </a:lnTo>
                <a:lnTo>
                  <a:pt x="440" y="0"/>
                </a:lnTo>
                <a:lnTo>
                  <a:pt x="444" y="0"/>
                </a:lnTo>
                <a:lnTo>
                  <a:pt x="448" y="0"/>
                </a:lnTo>
                <a:lnTo>
                  <a:pt x="452" y="0"/>
                </a:lnTo>
                <a:lnTo>
                  <a:pt x="456" y="0"/>
                </a:lnTo>
                <a:lnTo>
                  <a:pt x="456" y="0"/>
                </a:lnTo>
                <a:lnTo>
                  <a:pt x="464" y="0"/>
                </a:lnTo>
                <a:lnTo>
                  <a:pt x="468" y="0"/>
                </a:lnTo>
                <a:lnTo>
                  <a:pt x="476" y="4"/>
                </a:lnTo>
                <a:lnTo>
                  <a:pt x="488" y="4"/>
                </a:lnTo>
                <a:lnTo>
                  <a:pt x="496" y="8"/>
                </a:lnTo>
                <a:lnTo>
                  <a:pt x="508" y="12"/>
                </a:lnTo>
                <a:lnTo>
                  <a:pt x="516" y="16"/>
                </a:lnTo>
                <a:lnTo>
                  <a:pt x="524" y="20"/>
                </a:lnTo>
                <a:lnTo>
                  <a:pt x="528" y="24"/>
                </a:lnTo>
                <a:lnTo>
                  <a:pt x="528" y="28"/>
                </a:lnTo>
                <a:lnTo>
                  <a:pt x="528" y="32"/>
                </a:lnTo>
                <a:lnTo>
                  <a:pt x="528" y="36"/>
                </a:lnTo>
                <a:lnTo>
                  <a:pt x="524" y="40"/>
                </a:lnTo>
                <a:lnTo>
                  <a:pt x="520" y="40"/>
                </a:lnTo>
                <a:lnTo>
                  <a:pt x="512" y="44"/>
                </a:lnTo>
                <a:lnTo>
                  <a:pt x="500" y="44"/>
                </a:lnTo>
                <a:lnTo>
                  <a:pt x="488" y="44"/>
                </a:lnTo>
                <a:lnTo>
                  <a:pt x="468" y="44"/>
                </a:lnTo>
                <a:lnTo>
                  <a:pt x="452" y="44"/>
                </a:lnTo>
                <a:lnTo>
                  <a:pt x="428" y="48"/>
                </a:lnTo>
                <a:lnTo>
                  <a:pt x="404" y="48"/>
                </a:lnTo>
                <a:lnTo>
                  <a:pt x="384" y="48"/>
                </a:lnTo>
                <a:lnTo>
                  <a:pt x="364" y="48"/>
                </a:lnTo>
                <a:lnTo>
                  <a:pt x="344" y="48"/>
                </a:lnTo>
                <a:lnTo>
                  <a:pt x="324" y="48"/>
                </a:lnTo>
                <a:lnTo>
                  <a:pt x="308" y="48"/>
                </a:lnTo>
                <a:lnTo>
                  <a:pt x="292" y="48"/>
                </a:lnTo>
                <a:lnTo>
                  <a:pt x="280" y="52"/>
                </a:lnTo>
                <a:lnTo>
                  <a:pt x="248" y="52"/>
                </a:lnTo>
                <a:lnTo>
                  <a:pt x="216" y="56"/>
                </a:lnTo>
                <a:lnTo>
                  <a:pt x="184" y="60"/>
                </a:lnTo>
                <a:lnTo>
                  <a:pt x="144" y="68"/>
                </a:lnTo>
                <a:lnTo>
                  <a:pt x="144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0" name="Freeform 81">
            <a:extLst>
              <a:ext uri="{FF2B5EF4-FFF2-40B4-BE49-F238E27FC236}">
                <a16:creationId xmlns:a16="http://schemas.microsoft.com/office/drawing/2014/main" xmlns="" id="{205D5801-D69A-408A-BF08-AF2166FDB062}"/>
              </a:ext>
            </a:extLst>
          </p:cNvPr>
          <p:cNvSpPr>
            <a:spLocks/>
          </p:cNvSpPr>
          <p:nvPr/>
        </p:nvSpPr>
        <p:spPr bwMode="auto">
          <a:xfrm>
            <a:off x="2625185" y="582078"/>
            <a:ext cx="412727" cy="834647"/>
          </a:xfrm>
          <a:custGeom>
            <a:avLst/>
            <a:gdLst>
              <a:gd name="T0" fmla="*/ 80 w 116"/>
              <a:gd name="T1" fmla="*/ 88 h 172"/>
              <a:gd name="T2" fmla="*/ 72 w 116"/>
              <a:gd name="T3" fmla="*/ 100 h 172"/>
              <a:gd name="T4" fmla="*/ 60 w 116"/>
              <a:gd name="T5" fmla="*/ 116 h 172"/>
              <a:gd name="T6" fmla="*/ 52 w 116"/>
              <a:gd name="T7" fmla="*/ 128 h 172"/>
              <a:gd name="T8" fmla="*/ 40 w 116"/>
              <a:gd name="T9" fmla="*/ 144 h 172"/>
              <a:gd name="T10" fmla="*/ 32 w 116"/>
              <a:gd name="T11" fmla="*/ 156 h 172"/>
              <a:gd name="T12" fmla="*/ 24 w 116"/>
              <a:gd name="T13" fmla="*/ 164 h 172"/>
              <a:gd name="T14" fmla="*/ 20 w 116"/>
              <a:gd name="T15" fmla="*/ 168 h 172"/>
              <a:gd name="T16" fmla="*/ 16 w 116"/>
              <a:gd name="T17" fmla="*/ 172 h 172"/>
              <a:gd name="T18" fmla="*/ 12 w 116"/>
              <a:gd name="T19" fmla="*/ 172 h 172"/>
              <a:gd name="T20" fmla="*/ 8 w 116"/>
              <a:gd name="T21" fmla="*/ 172 h 172"/>
              <a:gd name="T22" fmla="*/ 4 w 116"/>
              <a:gd name="T23" fmla="*/ 172 h 172"/>
              <a:gd name="T24" fmla="*/ 4 w 116"/>
              <a:gd name="T25" fmla="*/ 172 h 172"/>
              <a:gd name="T26" fmla="*/ 0 w 116"/>
              <a:gd name="T27" fmla="*/ 172 h 172"/>
              <a:gd name="T28" fmla="*/ 0 w 116"/>
              <a:gd name="T29" fmla="*/ 168 h 172"/>
              <a:gd name="T30" fmla="*/ 0 w 116"/>
              <a:gd name="T31" fmla="*/ 164 h 172"/>
              <a:gd name="T32" fmla="*/ 0 w 116"/>
              <a:gd name="T33" fmla="*/ 160 h 172"/>
              <a:gd name="T34" fmla="*/ 0 w 116"/>
              <a:gd name="T35" fmla="*/ 152 h 172"/>
              <a:gd name="T36" fmla="*/ 4 w 116"/>
              <a:gd name="T37" fmla="*/ 148 h 172"/>
              <a:gd name="T38" fmla="*/ 4 w 116"/>
              <a:gd name="T39" fmla="*/ 136 h 172"/>
              <a:gd name="T40" fmla="*/ 20 w 116"/>
              <a:gd name="T41" fmla="*/ 104 h 172"/>
              <a:gd name="T42" fmla="*/ 32 w 116"/>
              <a:gd name="T43" fmla="*/ 68 h 172"/>
              <a:gd name="T44" fmla="*/ 36 w 116"/>
              <a:gd name="T45" fmla="*/ 52 h 172"/>
              <a:gd name="T46" fmla="*/ 36 w 116"/>
              <a:gd name="T47" fmla="*/ 40 h 172"/>
              <a:gd name="T48" fmla="*/ 36 w 116"/>
              <a:gd name="T49" fmla="*/ 28 h 172"/>
              <a:gd name="T50" fmla="*/ 32 w 116"/>
              <a:gd name="T51" fmla="*/ 20 h 172"/>
              <a:gd name="T52" fmla="*/ 28 w 116"/>
              <a:gd name="T53" fmla="*/ 16 h 172"/>
              <a:gd name="T54" fmla="*/ 24 w 116"/>
              <a:gd name="T55" fmla="*/ 12 h 172"/>
              <a:gd name="T56" fmla="*/ 28 w 116"/>
              <a:gd name="T57" fmla="*/ 8 h 172"/>
              <a:gd name="T58" fmla="*/ 32 w 116"/>
              <a:gd name="T59" fmla="*/ 4 h 172"/>
              <a:gd name="T60" fmla="*/ 40 w 116"/>
              <a:gd name="T61" fmla="*/ 0 h 172"/>
              <a:gd name="T62" fmla="*/ 48 w 116"/>
              <a:gd name="T63" fmla="*/ 0 h 172"/>
              <a:gd name="T64" fmla="*/ 64 w 116"/>
              <a:gd name="T65" fmla="*/ 4 h 172"/>
              <a:gd name="T66" fmla="*/ 80 w 116"/>
              <a:gd name="T67" fmla="*/ 8 h 172"/>
              <a:gd name="T68" fmla="*/ 88 w 116"/>
              <a:gd name="T69" fmla="*/ 12 h 172"/>
              <a:gd name="T70" fmla="*/ 96 w 116"/>
              <a:gd name="T71" fmla="*/ 16 h 172"/>
              <a:gd name="T72" fmla="*/ 100 w 116"/>
              <a:gd name="T73" fmla="*/ 16 h 172"/>
              <a:gd name="T74" fmla="*/ 104 w 116"/>
              <a:gd name="T75" fmla="*/ 20 h 172"/>
              <a:gd name="T76" fmla="*/ 112 w 116"/>
              <a:gd name="T77" fmla="*/ 28 h 172"/>
              <a:gd name="T78" fmla="*/ 116 w 116"/>
              <a:gd name="T79" fmla="*/ 32 h 172"/>
              <a:gd name="T80" fmla="*/ 116 w 116"/>
              <a:gd name="T81" fmla="*/ 36 h 172"/>
              <a:gd name="T82" fmla="*/ 116 w 116"/>
              <a:gd name="T83" fmla="*/ 44 h 172"/>
              <a:gd name="T84" fmla="*/ 112 w 116"/>
              <a:gd name="T85" fmla="*/ 48 h 172"/>
              <a:gd name="T86" fmla="*/ 104 w 116"/>
              <a:gd name="T87" fmla="*/ 52 h 172"/>
              <a:gd name="T88" fmla="*/ 100 w 116"/>
              <a:gd name="T89" fmla="*/ 60 h 172"/>
              <a:gd name="T90" fmla="*/ 92 w 116"/>
              <a:gd name="T91" fmla="*/ 68 h 172"/>
              <a:gd name="T92" fmla="*/ 84 w 116"/>
              <a:gd name="T93" fmla="*/ 76 h 172"/>
              <a:gd name="T94" fmla="*/ 80 w 116"/>
              <a:gd name="T95" fmla="*/ 88 h 172"/>
              <a:gd name="T96" fmla="*/ 80 w 116"/>
              <a:gd name="T97" fmla="*/ 88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6" h="172">
                <a:moveTo>
                  <a:pt x="80" y="88"/>
                </a:moveTo>
                <a:lnTo>
                  <a:pt x="72" y="100"/>
                </a:lnTo>
                <a:lnTo>
                  <a:pt x="60" y="116"/>
                </a:lnTo>
                <a:lnTo>
                  <a:pt x="52" y="128"/>
                </a:lnTo>
                <a:lnTo>
                  <a:pt x="40" y="144"/>
                </a:lnTo>
                <a:lnTo>
                  <a:pt x="32" y="156"/>
                </a:lnTo>
                <a:lnTo>
                  <a:pt x="24" y="164"/>
                </a:lnTo>
                <a:lnTo>
                  <a:pt x="20" y="168"/>
                </a:lnTo>
                <a:lnTo>
                  <a:pt x="16" y="172"/>
                </a:lnTo>
                <a:lnTo>
                  <a:pt x="12" y="172"/>
                </a:lnTo>
                <a:lnTo>
                  <a:pt x="8" y="172"/>
                </a:lnTo>
                <a:lnTo>
                  <a:pt x="4" y="172"/>
                </a:lnTo>
                <a:lnTo>
                  <a:pt x="4" y="172"/>
                </a:lnTo>
                <a:lnTo>
                  <a:pt x="0" y="172"/>
                </a:lnTo>
                <a:lnTo>
                  <a:pt x="0" y="168"/>
                </a:lnTo>
                <a:lnTo>
                  <a:pt x="0" y="164"/>
                </a:lnTo>
                <a:lnTo>
                  <a:pt x="0" y="160"/>
                </a:lnTo>
                <a:lnTo>
                  <a:pt x="0" y="152"/>
                </a:lnTo>
                <a:lnTo>
                  <a:pt x="4" y="148"/>
                </a:lnTo>
                <a:lnTo>
                  <a:pt x="4" y="136"/>
                </a:lnTo>
                <a:lnTo>
                  <a:pt x="20" y="104"/>
                </a:lnTo>
                <a:lnTo>
                  <a:pt x="32" y="68"/>
                </a:lnTo>
                <a:lnTo>
                  <a:pt x="36" y="52"/>
                </a:lnTo>
                <a:lnTo>
                  <a:pt x="36" y="40"/>
                </a:lnTo>
                <a:lnTo>
                  <a:pt x="36" y="28"/>
                </a:lnTo>
                <a:lnTo>
                  <a:pt x="32" y="20"/>
                </a:lnTo>
                <a:lnTo>
                  <a:pt x="28" y="16"/>
                </a:lnTo>
                <a:lnTo>
                  <a:pt x="24" y="12"/>
                </a:lnTo>
                <a:lnTo>
                  <a:pt x="28" y="8"/>
                </a:lnTo>
                <a:lnTo>
                  <a:pt x="32" y="4"/>
                </a:lnTo>
                <a:lnTo>
                  <a:pt x="40" y="0"/>
                </a:lnTo>
                <a:lnTo>
                  <a:pt x="48" y="0"/>
                </a:lnTo>
                <a:lnTo>
                  <a:pt x="64" y="4"/>
                </a:lnTo>
                <a:lnTo>
                  <a:pt x="80" y="8"/>
                </a:lnTo>
                <a:lnTo>
                  <a:pt x="88" y="12"/>
                </a:lnTo>
                <a:lnTo>
                  <a:pt x="96" y="16"/>
                </a:lnTo>
                <a:lnTo>
                  <a:pt x="100" y="16"/>
                </a:lnTo>
                <a:lnTo>
                  <a:pt x="104" y="20"/>
                </a:lnTo>
                <a:lnTo>
                  <a:pt x="112" y="28"/>
                </a:lnTo>
                <a:lnTo>
                  <a:pt x="116" y="32"/>
                </a:lnTo>
                <a:lnTo>
                  <a:pt x="116" y="36"/>
                </a:lnTo>
                <a:lnTo>
                  <a:pt x="116" y="44"/>
                </a:lnTo>
                <a:lnTo>
                  <a:pt x="112" y="48"/>
                </a:lnTo>
                <a:lnTo>
                  <a:pt x="104" y="52"/>
                </a:lnTo>
                <a:lnTo>
                  <a:pt x="100" y="60"/>
                </a:lnTo>
                <a:lnTo>
                  <a:pt x="92" y="68"/>
                </a:lnTo>
                <a:lnTo>
                  <a:pt x="84" y="76"/>
                </a:lnTo>
                <a:lnTo>
                  <a:pt x="80" y="88"/>
                </a:lnTo>
                <a:lnTo>
                  <a:pt x="80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1" name="Freeform 61">
            <a:extLst>
              <a:ext uri="{FF2B5EF4-FFF2-40B4-BE49-F238E27FC236}">
                <a16:creationId xmlns:a16="http://schemas.microsoft.com/office/drawing/2014/main" xmlns="" id="{DB8731A0-538C-48E9-B4C9-C63C80D7F2B1}"/>
              </a:ext>
            </a:extLst>
          </p:cNvPr>
          <p:cNvSpPr>
            <a:spLocks/>
          </p:cNvSpPr>
          <p:nvPr/>
        </p:nvSpPr>
        <p:spPr bwMode="auto">
          <a:xfrm>
            <a:off x="5240165" y="1596990"/>
            <a:ext cx="375132" cy="321149"/>
          </a:xfrm>
          <a:custGeom>
            <a:avLst/>
            <a:gdLst>
              <a:gd name="T0" fmla="*/ 64 w 100"/>
              <a:gd name="T1" fmla="*/ 8 h 64"/>
              <a:gd name="T2" fmla="*/ 72 w 100"/>
              <a:gd name="T3" fmla="*/ 12 h 64"/>
              <a:gd name="T4" fmla="*/ 80 w 100"/>
              <a:gd name="T5" fmla="*/ 16 h 64"/>
              <a:gd name="T6" fmla="*/ 84 w 100"/>
              <a:gd name="T7" fmla="*/ 20 h 64"/>
              <a:gd name="T8" fmla="*/ 92 w 100"/>
              <a:gd name="T9" fmla="*/ 20 h 64"/>
              <a:gd name="T10" fmla="*/ 96 w 100"/>
              <a:gd name="T11" fmla="*/ 24 h 64"/>
              <a:gd name="T12" fmla="*/ 96 w 100"/>
              <a:gd name="T13" fmla="*/ 28 h 64"/>
              <a:gd name="T14" fmla="*/ 100 w 100"/>
              <a:gd name="T15" fmla="*/ 32 h 64"/>
              <a:gd name="T16" fmla="*/ 100 w 100"/>
              <a:gd name="T17" fmla="*/ 36 h 64"/>
              <a:gd name="T18" fmla="*/ 100 w 100"/>
              <a:gd name="T19" fmla="*/ 44 h 64"/>
              <a:gd name="T20" fmla="*/ 96 w 100"/>
              <a:gd name="T21" fmla="*/ 52 h 64"/>
              <a:gd name="T22" fmla="*/ 96 w 100"/>
              <a:gd name="T23" fmla="*/ 56 h 64"/>
              <a:gd name="T24" fmla="*/ 92 w 100"/>
              <a:gd name="T25" fmla="*/ 60 h 64"/>
              <a:gd name="T26" fmla="*/ 84 w 100"/>
              <a:gd name="T27" fmla="*/ 64 h 64"/>
              <a:gd name="T28" fmla="*/ 80 w 100"/>
              <a:gd name="T29" fmla="*/ 64 h 64"/>
              <a:gd name="T30" fmla="*/ 80 w 100"/>
              <a:gd name="T31" fmla="*/ 64 h 64"/>
              <a:gd name="T32" fmla="*/ 72 w 100"/>
              <a:gd name="T33" fmla="*/ 64 h 64"/>
              <a:gd name="T34" fmla="*/ 64 w 100"/>
              <a:gd name="T35" fmla="*/ 60 h 64"/>
              <a:gd name="T36" fmla="*/ 56 w 100"/>
              <a:gd name="T37" fmla="*/ 56 h 64"/>
              <a:gd name="T38" fmla="*/ 48 w 100"/>
              <a:gd name="T39" fmla="*/ 52 h 64"/>
              <a:gd name="T40" fmla="*/ 36 w 100"/>
              <a:gd name="T41" fmla="*/ 44 h 64"/>
              <a:gd name="T42" fmla="*/ 28 w 100"/>
              <a:gd name="T43" fmla="*/ 36 h 64"/>
              <a:gd name="T44" fmla="*/ 20 w 100"/>
              <a:gd name="T45" fmla="*/ 28 h 64"/>
              <a:gd name="T46" fmla="*/ 12 w 100"/>
              <a:gd name="T47" fmla="*/ 24 h 64"/>
              <a:gd name="T48" fmla="*/ 4 w 100"/>
              <a:gd name="T49" fmla="*/ 20 h 64"/>
              <a:gd name="T50" fmla="*/ 4 w 100"/>
              <a:gd name="T51" fmla="*/ 12 h 64"/>
              <a:gd name="T52" fmla="*/ 0 w 100"/>
              <a:gd name="T53" fmla="*/ 8 h 64"/>
              <a:gd name="T54" fmla="*/ 4 w 100"/>
              <a:gd name="T55" fmla="*/ 4 h 64"/>
              <a:gd name="T56" fmla="*/ 4 w 100"/>
              <a:gd name="T57" fmla="*/ 4 h 64"/>
              <a:gd name="T58" fmla="*/ 8 w 100"/>
              <a:gd name="T59" fmla="*/ 4 h 64"/>
              <a:gd name="T60" fmla="*/ 12 w 100"/>
              <a:gd name="T61" fmla="*/ 0 h 64"/>
              <a:gd name="T62" fmla="*/ 20 w 100"/>
              <a:gd name="T63" fmla="*/ 0 h 64"/>
              <a:gd name="T64" fmla="*/ 28 w 100"/>
              <a:gd name="T65" fmla="*/ 0 h 64"/>
              <a:gd name="T66" fmla="*/ 36 w 100"/>
              <a:gd name="T67" fmla="*/ 4 h 64"/>
              <a:gd name="T68" fmla="*/ 48 w 100"/>
              <a:gd name="T69" fmla="*/ 4 h 64"/>
              <a:gd name="T70" fmla="*/ 64 w 100"/>
              <a:gd name="T71" fmla="*/ 8 h 64"/>
              <a:gd name="T72" fmla="*/ 64 w 100"/>
              <a:gd name="T73" fmla="*/ 8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0" h="64">
                <a:moveTo>
                  <a:pt x="64" y="8"/>
                </a:moveTo>
                <a:lnTo>
                  <a:pt x="72" y="12"/>
                </a:lnTo>
                <a:lnTo>
                  <a:pt x="80" y="16"/>
                </a:lnTo>
                <a:lnTo>
                  <a:pt x="84" y="20"/>
                </a:lnTo>
                <a:lnTo>
                  <a:pt x="92" y="20"/>
                </a:lnTo>
                <a:lnTo>
                  <a:pt x="96" y="24"/>
                </a:lnTo>
                <a:lnTo>
                  <a:pt x="96" y="28"/>
                </a:lnTo>
                <a:lnTo>
                  <a:pt x="100" y="32"/>
                </a:lnTo>
                <a:lnTo>
                  <a:pt x="100" y="36"/>
                </a:lnTo>
                <a:lnTo>
                  <a:pt x="100" y="44"/>
                </a:lnTo>
                <a:lnTo>
                  <a:pt x="96" y="52"/>
                </a:lnTo>
                <a:lnTo>
                  <a:pt x="96" y="56"/>
                </a:lnTo>
                <a:lnTo>
                  <a:pt x="92" y="60"/>
                </a:lnTo>
                <a:lnTo>
                  <a:pt x="84" y="64"/>
                </a:lnTo>
                <a:lnTo>
                  <a:pt x="80" y="64"/>
                </a:lnTo>
                <a:lnTo>
                  <a:pt x="80" y="64"/>
                </a:lnTo>
                <a:lnTo>
                  <a:pt x="72" y="64"/>
                </a:lnTo>
                <a:lnTo>
                  <a:pt x="64" y="60"/>
                </a:lnTo>
                <a:lnTo>
                  <a:pt x="56" y="56"/>
                </a:lnTo>
                <a:lnTo>
                  <a:pt x="48" y="52"/>
                </a:lnTo>
                <a:lnTo>
                  <a:pt x="36" y="44"/>
                </a:lnTo>
                <a:lnTo>
                  <a:pt x="28" y="36"/>
                </a:lnTo>
                <a:lnTo>
                  <a:pt x="20" y="28"/>
                </a:lnTo>
                <a:lnTo>
                  <a:pt x="12" y="24"/>
                </a:lnTo>
                <a:lnTo>
                  <a:pt x="4" y="20"/>
                </a:lnTo>
                <a:lnTo>
                  <a:pt x="4" y="12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48" y="4"/>
                </a:lnTo>
                <a:lnTo>
                  <a:pt x="64" y="8"/>
                </a:lnTo>
                <a:lnTo>
                  <a:pt x="64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2" name="Freeform 62">
            <a:extLst>
              <a:ext uri="{FF2B5EF4-FFF2-40B4-BE49-F238E27FC236}">
                <a16:creationId xmlns:a16="http://schemas.microsoft.com/office/drawing/2014/main" xmlns="" id="{6D0C5819-61FC-44BD-801D-CB981735C893}"/>
              </a:ext>
            </a:extLst>
          </p:cNvPr>
          <p:cNvSpPr>
            <a:spLocks/>
          </p:cNvSpPr>
          <p:nvPr/>
        </p:nvSpPr>
        <p:spPr bwMode="auto">
          <a:xfrm>
            <a:off x="5735339" y="1516703"/>
            <a:ext cx="300105" cy="240862"/>
          </a:xfrm>
          <a:custGeom>
            <a:avLst/>
            <a:gdLst>
              <a:gd name="T0" fmla="*/ 48 w 80"/>
              <a:gd name="T1" fmla="*/ 48 h 48"/>
              <a:gd name="T2" fmla="*/ 40 w 80"/>
              <a:gd name="T3" fmla="*/ 44 h 48"/>
              <a:gd name="T4" fmla="*/ 28 w 80"/>
              <a:gd name="T5" fmla="*/ 40 h 48"/>
              <a:gd name="T6" fmla="*/ 20 w 80"/>
              <a:gd name="T7" fmla="*/ 36 h 48"/>
              <a:gd name="T8" fmla="*/ 12 w 80"/>
              <a:gd name="T9" fmla="*/ 28 h 48"/>
              <a:gd name="T10" fmla="*/ 8 w 80"/>
              <a:gd name="T11" fmla="*/ 20 h 48"/>
              <a:gd name="T12" fmla="*/ 4 w 80"/>
              <a:gd name="T13" fmla="*/ 12 h 48"/>
              <a:gd name="T14" fmla="*/ 0 w 80"/>
              <a:gd name="T15" fmla="*/ 4 h 48"/>
              <a:gd name="T16" fmla="*/ 0 w 80"/>
              <a:gd name="T17" fmla="*/ 0 h 48"/>
              <a:gd name="T18" fmla="*/ 16 w 80"/>
              <a:gd name="T19" fmla="*/ 0 h 48"/>
              <a:gd name="T20" fmla="*/ 32 w 80"/>
              <a:gd name="T21" fmla="*/ 0 h 48"/>
              <a:gd name="T22" fmla="*/ 44 w 80"/>
              <a:gd name="T23" fmla="*/ 4 h 48"/>
              <a:gd name="T24" fmla="*/ 56 w 80"/>
              <a:gd name="T25" fmla="*/ 4 h 48"/>
              <a:gd name="T26" fmla="*/ 64 w 80"/>
              <a:gd name="T27" fmla="*/ 8 h 48"/>
              <a:gd name="T28" fmla="*/ 72 w 80"/>
              <a:gd name="T29" fmla="*/ 12 h 48"/>
              <a:gd name="T30" fmla="*/ 76 w 80"/>
              <a:gd name="T31" fmla="*/ 16 h 48"/>
              <a:gd name="T32" fmla="*/ 80 w 80"/>
              <a:gd name="T33" fmla="*/ 20 h 48"/>
              <a:gd name="T34" fmla="*/ 80 w 80"/>
              <a:gd name="T35" fmla="*/ 28 h 48"/>
              <a:gd name="T36" fmla="*/ 80 w 80"/>
              <a:gd name="T37" fmla="*/ 32 h 48"/>
              <a:gd name="T38" fmla="*/ 76 w 80"/>
              <a:gd name="T39" fmla="*/ 36 h 48"/>
              <a:gd name="T40" fmla="*/ 76 w 80"/>
              <a:gd name="T41" fmla="*/ 40 h 48"/>
              <a:gd name="T42" fmla="*/ 72 w 80"/>
              <a:gd name="T43" fmla="*/ 44 h 48"/>
              <a:gd name="T44" fmla="*/ 68 w 80"/>
              <a:gd name="T45" fmla="*/ 48 h 48"/>
              <a:gd name="T46" fmla="*/ 60 w 80"/>
              <a:gd name="T47" fmla="*/ 48 h 48"/>
              <a:gd name="T48" fmla="*/ 48 w 80"/>
              <a:gd name="T49" fmla="*/ 48 h 48"/>
              <a:gd name="T50" fmla="*/ 48 w 80"/>
              <a:gd name="T51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0" h="48">
                <a:moveTo>
                  <a:pt x="48" y="48"/>
                </a:moveTo>
                <a:lnTo>
                  <a:pt x="40" y="44"/>
                </a:lnTo>
                <a:lnTo>
                  <a:pt x="28" y="40"/>
                </a:lnTo>
                <a:lnTo>
                  <a:pt x="20" y="36"/>
                </a:lnTo>
                <a:lnTo>
                  <a:pt x="12" y="28"/>
                </a:lnTo>
                <a:lnTo>
                  <a:pt x="8" y="20"/>
                </a:lnTo>
                <a:lnTo>
                  <a:pt x="4" y="12"/>
                </a:lnTo>
                <a:lnTo>
                  <a:pt x="0" y="4"/>
                </a:lnTo>
                <a:lnTo>
                  <a:pt x="0" y="0"/>
                </a:lnTo>
                <a:lnTo>
                  <a:pt x="16" y="0"/>
                </a:lnTo>
                <a:lnTo>
                  <a:pt x="32" y="0"/>
                </a:lnTo>
                <a:lnTo>
                  <a:pt x="44" y="4"/>
                </a:lnTo>
                <a:lnTo>
                  <a:pt x="56" y="4"/>
                </a:lnTo>
                <a:lnTo>
                  <a:pt x="64" y="8"/>
                </a:lnTo>
                <a:lnTo>
                  <a:pt x="72" y="12"/>
                </a:lnTo>
                <a:lnTo>
                  <a:pt x="76" y="16"/>
                </a:lnTo>
                <a:lnTo>
                  <a:pt x="80" y="20"/>
                </a:lnTo>
                <a:lnTo>
                  <a:pt x="80" y="28"/>
                </a:lnTo>
                <a:lnTo>
                  <a:pt x="80" y="32"/>
                </a:lnTo>
                <a:lnTo>
                  <a:pt x="76" y="36"/>
                </a:lnTo>
                <a:lnTo>
                  <a:pt x="76" y="40"/>
                </a:lnTo>
                <a:lnTo>
                  <a:pt x="72" y="44"/>
                </a:lnTo>
                <a:lnTo>
                  <a:pt x="68" y="48"/>
                </a:lnTo>
                <a:lnTo>
                  <a:pt x="60" y="48"/>
                </a:lnTo>
                <a:lnTo>
                  <a:pt x="48" y="48"/>
                </a:lnTo>
                <a:lnTo>
                  <a:pt x="48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3" name="Freeform 63">
            <a:extLst>
              <a:ext uri="{FF2B5EF4-FFF2-40B4-BE49-F238E27FC236}">
                <a16:creationId xmlns:a16="http://schemas.microsoft.com/office/drawing/2014/main" xmlns="" id="{63DA07EC-DEC9-4E4E-B956-217EDAE5B7C3}"/>
              </a:ext>
            </a:extLst>
          </p:cNvPr>
          <p:cNvSpPr>
            <a:spLocks/>
          </p:cNvSpPr>
          <p:nvPr/>
        </p:nvSpPr>
        <p:spPr bwMode="auto">
          <a:xfrm>
            <a:off x="6065455" y="1356128"/>
            <a:ext cx="600211" cy="441580"/>
          </a:xfrm>
          <a:custGeom>
            <a:avLst/>
            <a:gdLst>
              <a:gd name="T0" fmla="*/ 76 w 160"/>
              <a:gd name="T1" fmla="*/ 32 h 88"/>
              <a:gd name="T2" fmla="*/ 80 w 160"/>
              <a:gd name="T3" fmla="*/ 24 h 88"/>
              <a:gd name="T4" fmla="*/ 88 w 160"/>
              <a:gd name="T5" fmla="*/ 20 h 88"/>
              <a:gd name="T6" fmla="*/ 88 w 160"/>
              <a:gd name="T7" fmla="*/ 12 h 88"/>
              <a:gd name="T8" fmla="*/ 92 w 160"/>
              <a:gd name="T9" fmla="*/ 8 h 88"/>
              <a:gd name="T10" fmla="*/ 88 w 160"/>
              <a:gd name="T11" fmla="*/ 4 h 88"/>
              <a:gd name="T12" fmla="*/ 92 w 160"/>
              <a:gd name="T13" fmla="*/ 0 h 88"/>
              <a:gd name="T14" fmla="*/ 100 w 160"/>
              <a:gd name="T15" fmla="*/ 0 h 88"/>
              <a:gd name="T16" fmla="*/ 108 w 160"/>
              <a:gd name="T17" fmla="*/ 0 h 88"/>
              <a:gd name="T18" fmla="*/ 116 w 160"/>
              <a:gd name="T19" fmla="*/ 0 h 88"/>
              <a:gd name="T20" fmla="*/ 124 w 160"/>
              <a:gd name="T21" fmla="*/ 4 h 88"/>
              <a:gd name="T22" fmla="*/ 136 w 160"/>
              <a:gd name="T23" fmla="*/ 8 h 88"/>
              <a:gd name="T24" fmla="*/ 144 w 160"/>
              <a:gd name="T25" fmla="*/ 12 h 88"/>
              <a:gd name="T26" fmla="*/ 152 w 160"/>
              <a:gd name="T27" fmla="*/ 20 h 88"/>
              <a:gd name="T28" fmla="*/ 156 w 160"/>
              <a:gd name="T29" fmla="*/ 28 h 88"/>
              <a:gd name="T30" fmla="*/ 160 w 160"/>
              <a:gd name="T31" fmla="*/ 32 h 88"/>
              <a:gd name="T32" fmla="*/ 156 w 160"/>
              <a:gd name="T33" fmla="*/ 36 h 88"/>
              <a:gd name="T34" fmla="*/ 152 w 160"/>
              <a:gd name="T35" fmla="*/ 44 h 88"/>
              <a:gd name="T36" fmla="*/ 148 w 160"/>
              <a:gd name="T37" fmla="*/ 48 h 88"/>
              <a:gd name="T38" fmla="*/ 136 w 160"/>
              <a:gd name="T39" fmla="*/ 52 h 88"/>
              <a:gd name="T40" fmla="*/ 124 w 160"/>
              <a:gd name="T41" fmla="*/ 56 h 88"/>
              <a:gd name="T42" fmla="*/ 108 w 160"/>
              <a:gd name="T43" fmla="*/ 60 h 88"/>
              <a:gd name="T44" fmla="*/ 92 w 160"/>
              <a:gd name="T45" fmla="*/ 68 h 88"/>
              <a:gd name="T46" fmla="*/ 72 w 160"/>
              <a:gd name="T47" fmla="*/ 72 h 88"/>
              <a:gd name="T48" fmla="*/ 48 w 160"/>
              <a:gd name="T49" fmla="*/ 76 h 88"/>
              <a:gd name="T50" fmla="*/ 36 w 160"/>
              <a:gd name="T51" fmla="*/ 80 h 88"/>
              <a:gd name="T52" fmla="*/ 28 w 160"/>
              <a:gd name="T53" fmla="*/ 84 h 88"/>
              <a:gd name="T54" fmla="*/ 20 w 160"/>
              <a:gd name="T55" fmla="*/ 84 h 88"/>
              <a:gd name="T56" fmla="*/ 12 w 160"/>
              <a:gd name="T57" fmla="*/ 88 h 88"/>
              <a:gd name="T58" fmla="*/ 8 w 160"/>
              <a:gd name="T59" fmla="*/ 88 h 88"/>
              <a:gd name="T60" fmla="*/ 4 w 160"/>
              <a:gd name="T61" fmla="*/ 84 h 88"/>
              <a:gd name="T62" fmla="*/ 0 w 160"/>
              <a:gd name="T63" fmla="*/ 84 h 88"/>
              <a:gd name="T64" fmla="*/ 0 w 160"/>
              <a:gd name="T65" fmla="*/ 84 h 88"/>
              <a:gd name="T66" fmla="*/ 0 w 160"/>
              <a:gd name="T67" fmla="*/ 80 h 88"/>
              <a:gd name="T68" fmla="*/ 0 w 160"/>
              <a:gd name="T69" fmla="*/ 76 h 88"/>
              <a:gd name="T70" fmla="*/ 0 w 160"/>
              <a:gd name="T71" fmla="*/ 76 h 88"/>
              <a:gd name="T72" fmla="*/ 4 w 160"/>
              <a:gd name="T73" fmla="*/ 72 h 88"/>
              <a:gd name="T74" fmla="*/ 8 w 160"/>
              <a:gd name="T75" fmla="*/ 68 h 88"/>
              <a:gd name="T76" fmla="*/ 16 w 160"/>
              <a:gd name="T77" fmla="*/ 64 h 88"/>
              <a:gd name="T78" fmla="*/ 28 w 160"/>
              <a:gd name="T79" fmla="*/ 56 h 88"/>
              <a:gd name="T80" fmla="*/ 44 w 160"/>
              <a:gd name="T81" fmla="*/ 48 h 88"/>
              <a:gd name="T82" fmla="*/ 56 w 160"/>
              <a:gd name="T83" fmla="*/ 44 h 88"/>
              <a:gd name="T84" fmla="*/ 68 w 160"/>
              <a:gd name="T85" fmla="*/ 36 h 88"/>
              <a:gd name="T86" fmla="*/ 76 w 160"/>
              <a:gd name="T87" fmla="*/ 32 h 88"/>
              <a:gd name="T88" fmla="*/ 76 w 160"/>
              <a:gd name="T89" fmla="*/ 32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88">
                <a:moveTo>
                  <a:pt x="76" y="32"/>
                </a:moveTo>
                <a:lnTo>
                  <a:pt x="80" y="24"/>
                </a:lnTo>
                <a:lnTo>
                  <a:pt x="88" y="20"/>
                </a:lnTo>
                <a:lnTo>
                  <a:pt x="88" y="12"/>
                </a:lnTo>
                <a:lnTo>
                  <a:pt x="92" y="8"/>
                </a:lnTo>
                <a:lnTo>
                  <a:pt x="88" y="4"/>
                </a:lnTo>
                <a:lnTo>
                  <a:pt x="92" y="0"/>
                </a:lnTo>
                <a:lnTo>
                  <a:pt x="100" y="0"/>
                </a:lnTo>
                <a:lnTo>
                  <a:pt x="108" y="0"/>
                </a:lnTo>
                <a:lnTo>
                  <a:pt x="116" y="0"/>
                </a:lnTo>
                <a:lnTo>
                  <a:pt x="124" y="4"/>
                </a:lnTo>
                <a:lnTo>
                  <a:pt x="136" y="8"/>
                </a:lnTo>
                <a:lnTo>
                  <a:pt x="144" y="12"/>
                </a:lnTo>
                <a:lnTo>
                  <a:pt x="152" y="20"/>
                </a:lnTo>
                <a:lnTo>
                  <a:pt x="156" y="28"/>
                </a:lnTo>
                <a:lnTo>
                  <a:pt x="160" y="32"/>
                </a:lnTo>
                <a:lnTo>
                  <a:pt x="156" y="36"/>
                </a:lnTo>
                <a:lnTo>
                  <a:pt x="152" y="44"/>
                </a:lnTo>
                <a:lnTo>
                  <a:pt x="148" y="48"/>
                </a:lnTo>
                <a:lnTo>
                  <a:pt x="136" y="52"/>
                </a:lnTo>
                <a:lnTo>
                  <a:pt x="124" y="56"/>
                </a:lnTo>
                <a:lnTo>
                  <a:pt x="108" y="60"/>
                </a:lnTo>
                <a:lnTo>
                  <a:pt x="92" y="68"/>
                </a:lnTo>
                <a:lnTo>
                  <a:pt x="72" y="72"/>
                </a:lnTo>
                <a:lnTo>
                  <a:pt x="48" y="76"/>
                </a:lnTo>
                <a:lnTo>
                  <a:pt x="36" y="80"/>
                </a:lnTo>
                <a:lnTo>
                  <a:pt x="28" y="84"/>
                </a:lnTo>
                <a:lnTo>
                  <a:pt x="20" y="84"/>
                </a:lnTo>
                <a:lnTo>
                  <a:pt x="12" y="88"/>
                </a:lnTo>
                <a:lnTo>
                  <a:pt x="8" y="88"/>
                </a:lnTo>
                <a:lnTo>
                  <a:pt x="4" y="84"/>
                </a:lnTo>
                <a:lnTo>
                  <a:pt x="0" y="84"/>
                </a:lnTo>
                <a:lnTo>
                  <a:pt x="0" y="84"/>
                </a:lnTo>
                <a:lnTo>
                  <a:pt x="0" y="80"/>
                </a:lnTo>
                <a:lnTo>
                  <a:pt x="0" y="76"/>
                </a:lnTo>
                <a:lnTo>
                  <a:pt x="0" y="76"/>
                </a:lnTo>
                <a:lnTo>
                  <a:pt x="4" y="72"/>
                </a:lnTo>
                <a:lnTo>
                  <a:pt x="8" y="68"/>
                </a:lnTo>
                <a:lnTo>
                  <a:pt x="16" y="64"/>
                </a:lnTo>
                <a:lnTo>
                  <a:pt x="28" y="56"/>
                </a:lnTo>
                <a:lnTo>
                  <a:pt x="44" y="48"/>
                </a:lnTo>
                <a:lnTo>
                  <a:pt x="56" y="44"/>
                </a:lnTo>
                <a:lnTo>
                  <a:pt x="68" y="36"/>
                </a:lnTo>
                <a:lnTo>
                  <a:pt x="76" y="32"/>
                </a:lnTo>
                <a:lnTo>
                  <a:pt x="76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4" name="Freeform 64">
            <a:extLst>
              <a:ext uri="{FF2B5EF4-FFF2-40B4-BE49-F238E27FC236}">
                <a16:creationId xmlns:a16="http://schemas.microsoft.com/office/drawing/2014/main" xmlns="" id="{BA568C00-C798-4DE2-9870-800302EFF14F}"/>
              </a:ext>
            </a:extLst>
          </p:cNvPr>
          <p:cNvSpPr>
            <a:spLocks/>
          </p:cNvSpPr>
          <p:nvPr/>
        </p:nvSpPr>
        <p:spPr bwMode="auto">
          <a:xfrm>
            <a:off x="5450239" y="1135338"/>
            <a:ext cx="855300" cy="361293"/>
          </a:xfrm>
          <a:custGeom>
            <a:avLst/>
            <a:gdLst>
              <a:gd name="T0" fmla="*/ 156 w 228"/>
              <a:gd name="T1" fmla="*/ 60 h 72"/>
              <a:gd name="T2" fmla="*/ 128 w 228"/>
              <a:gd name="T3" fmla="*/ 64 h 72"/>
              <a:gd name="T4" fmla="*/ 100 w 228"/>
              <a:gd name="T5" fmla="*/ 68 h 72"/>
              <a:gd name="T6" fmla="*/ 76 w 228"/>
              <a:gd name="T7" fmla="*/ 68 h 72"/>
              <a:gd name="T8" fmla="*/ 56 w 228"/>
              <a:gd name="T9" fmla="*/ 72 h 72"/>
              <a:gd name="T10" fmla="*/ 36 w 228"/>
              <a:gd name="T11" fmla="*/ 72 h 72"/>
              <a:gd name="T12" fmla="*/ 20 w 228"/>
              <a:gd name="T13" fmla="*/ 68 h 72"/>
              <a:gd name="T14" fmla="*/ 8 w 228"/>
              <a:gd name="T15" fmla="*/ 64 h 72"/>
              <a:gd name="T16" fmla="*/ 4 w 228"/>
              <a:gd name="T17" fmla="*/ 60 h 72"/>
              <a:gd name="T18" fmla="*/ 0 w 228"/>
              <a:gd name="T19" fmla="*/ 56 h 72"/>
              <a:gd name="T20" fmla="*/ 28 w 228"/>
              <a:gd name="T21" fmla="*/ 52 h 72"/>
              <a:gd name="T22" fmla="*/ 52 w 228"/>
              <a:gd name="T23" fmla="*/ 48 h 72"/>
              <a:gd name="T24" fmla="*/ 76 w 228"/>
              <a:gd name="T25" fmla="*/ 40 h 72"/>
              <a:gd name="T26" fmla="*/ 92 w 228"/>
              <a:gd name="T27" fmla="*/ 40 h 72"/>
              <a:gd name="T28" fmla="*/ 108 w 228"/>
              <a:gd name="T29" fmla="*/ 36 h 72"/>
              <a:gd name="T30" fmla="*/ 124 w 228"/>
              <a:gd name="T31" fmla="*/ 32 h 72"/>
              <a:gd name="T32" fmla="*/ 132 w 228"/>
              <a:gd name="T33" fmla="*/ 28 h 72"/>
              <a:gd name="T34" fmla="*/ 140 w 228"/>
              <a:gd name="T35" fmla="*/ 24 h 72"/>
              <a:gd name="T36" fmla="*/ 148 w 228"/>
              <a:gd name="T37" fmla="*/ 20 h 72"/>
              <a:gd name="T38" fmla="*/ 156 w 228"/>
              <a:gd name="T39" fmla="*/ 16 h 72"/>
              <a:gd name="T40" fmla="*/ 160 w 228"/>
              <a:gd name="T41" fmla="*/ 12 h 72"/>
              <a:gd name="T42" fmla="*/ 164 w 228"/>
              <a:gd name="T43" fmla="*/ 8 h 72"/>
              <a:gd name="T44" fmla="*/ 164 w 228"/>
              <a:gd name="T45" fmla="*/ 4 h 72"/>
              <a:gd name="T46" fmla="*/ 164 w 228"/>
              <a:gd name="T47" fmla="*/ 4 h 72"/>
              <a:gd name="T48" fmla="*/ 168 w 228"/>
              <a:gd name="T49" fmla="*/ 0 h 72"/>
              <a:gd name="T50" fmla="*/ 176 w 228"/>
              <a:gd name="T51" fmla="*/ 0 h 72"/>
              <a:gd name="T52" fmla="*/ 184 w 228"/>
              <a:gd name="T53" fmla="*/ 0 h 72"/>
              <a:gd name="T54" fmla="*/ 192 w 228"/>
              <a:gd name="T55" fmla="*/ 0 h 72"/>
              <a:gd name="T56" fmla="*/ 200 w 228"/>
              <a:gd name="T57" fmla="*/ 4 h 72"/>
              <a:gd name="T58" fmla="*/ 212 w 228"/>
              <a:gd name="T59" fmla="*/ 12 h 72"/>
              <a:gd name="T60" fmla="*/ 220 w 228"/>
              <a:gd name="T61" fmla="*/ 20 h 72"/>
              <a:gd name="T62" fmla="*/ 224 w 228"/>
              <a:gd name="T63" fmla="*/ 28 h 72"/>
              <a:gd name="T64" fmla="*/ 228 w 228"/>
              <a:gd name="T65" fmla="*/ 32 h 72"/>
              <a:gd name="T66" fmla="*/ 228 w 228"/>
              <a:gd name="T67" fmla="*/ 40 h 72"/>
              <a:gd name="T68" fmla="*/ 224 w 228"/>
              <a:gd name="T69" fmla="*/ 40 h 72"/>
              <a:gd name="T70" fmla="*/ 220 w 228"/>
              <a:gd name="T71" fmla="*/ 44 h 72"/>
              <a:gd name="T72" fmla="*/ 216 w 228"/>
              <a:gd name="T73" fmla="*/ 48 h 72"/>
              <a:gd name="T74" fmla="*/ 208 w 228"/>
              <a:gd name="T75" fmla="*/ 48 h 72"/>
              <a:gd name="T76" fmla="*/ 200 w 228"/>
              <a:gd name="T77" fmla="*/ 52 h 72"/>
              <a:gd name="T78" fmla="*/ 188 w 228"/>
              <a:gd name="T79" fmla="*/ 56 h 72"/>
              <a:gd name="T80" fmla="*/ 172 w 228"/>
              <a:gd name="T81" fmla="*/ 56 h 72"/>
              <a:gd name="T82" fmla="*/ 156 w 228"/>
              <a:gd name="T83" fmla="*/ 60 h 72"/>
              <a:gd name="T84" fmla="*/ 156 w 228"/>
              <a:gd name="T85" fmla="*/ 6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28" h="72">
                <a:moveTo>
                  <a:pt x="156" y="60"/>
                </a:moveTo>
                <a:lnTo>
                  <a:pt x="128" y="64"/>
                </a:lnTo>
                <a:lnTo>
                  <a:pt x="100" y="68"/>
                </a:lnTo>
                <a:lnTo>
                  <a:pt x="76" y="68"/>
                </a:lnTo>
                <a:lnTo>
                  <a:pt x="56" y="72"/>
                </a:lnTo>
                <a:lnTo>
                  <a:pt x="36" y="72"/>
                </a:lnTo>
                <a:lnTo>
                  <a:pt x="20" y="68"/>
                </a:lnTo>
                <a:lnTo>
                  <a:pt x="8" y="64"/>
                </a:lnTo>
                <a:lnTo>
                  <a:pt x="4" y="60"/>
                </a:lnTo>
                <a:lnTo>
                  <a:pt x="0" y="56"/>
                </a:lnTo>
                <a:lnTo>
                  <a:pt x="28" y="52"/>
                </a:lnTo>
                <a:lnTo>
                  <a:pt x="52" y="48"/>
                </a:lnTo>
                <a:lnTo>
                  <a:pt x="76" y="40"/>
                </a:lnTo>
                <a:lnTo>
                  <a:pt x="92" y="40"/>
                </a:lnTo>
                <a:lnTo>
                  <a:pt x="108" y="36"/>
                </a:lnTo>
                <a:lnTo>
                  <a:pt x="124" y="32"/>
                </a:lnTo>
                <a:lnTo>
                  <a:pt x="132" y="28"/>
                </a:lnTo>
                <a:lnTo>
                  <a:pt x="140" y="24"/>
                </a:lnTo>
                <a:lnTo>
                  <a:pt x="148" y="20"/>
                </a:lnTo>
                <a:lnTo>
                  <a:pt x="156" y="16"/>
                </a:lnTo>
                <a:lnTo>
                  <a:pt x="160" y="12"/>
                </a:lnTo>
                <a:lnTo>
                  <a:pt x="164" y="8"/>
                </a:lnTo>
                <a:lnTo>
                  <a:pt x="164" y="4"/>
                </a:lnTo>
                <a:lnTo>
                  <a:pt x="164" y="4"/>
                </a:lnTo>
                <a:lnTo>
                  <a:pt x="168" y="0"/>
                </a:lnTo>
                <a:lnTo>
                  <a:pt x="176" y="0"/>
                </a:lnTo>
                <a:lnTo>
                  <a:pt x="184" y="0"/>
                </a:lnTo>
                <a:lnTo>
                  <a:pt x="192" y="0"/>
                </a:lnTo>
                <a:lnTo>
                  <a:pt x="200" y="4"/>
                </a:lnTo>
                <a:lnTo>
                  <a:pt x="212" y="12"/>
                </a:lnTo>
                <a:lnTo>
                  <a:pt x="220" y="20"/>
                </a:lnTo>
                <a:lnTo>
                  <a:pt x="224" y="28"/>
                </a:lnTo>
                <a:lnTo>
                  <a:pt x="228" y="32"/>
                </a:lnTo>
                <a:lnTo>
                  <a:pt x="228" y="40"/>
                </a:lnTo>
                <a:lnTo>
                  <a:pt x="224" y="40"/>
                </a:lnTo>
                <a:lnTo>
                  <a:pt x="220" y="44"/>
                </a:lnTo>
                <a:lnTo>
                  <a:pt x="216" y="48"/>
                </a:lnTo>
                <a:lnTo>
                  <a:pt x="208" y="48"/>
                </a:lnTo>
                <a:lnTo>
                  <a:pt x="200" y="52"/>
                </a:lnTo>
                <a:lnTo>
                  <a:pt x="188" y="56"/>
                </a:lnTo>
                <a:lnTo>
                  <a:pt x="172" y="56"/>
                </a:lnTo>
                <a:lnTo>
                  <a:pt x="156" y="60"/>
                </a:lnTo>
                <a:lnTo>
                  <a:pt x="156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5" name="Freeform 65">
            <a:extLst>
              <a:ext uri="{FF2B5EF4-FFF2-40B4-BE49-F238E27FC236}">
                <a16:creationId xmlns:a16="http://schemas.microsoft.com/office/drawing/2014/main" xmlns="" id="{E7F63223-233E-4736-899C-ED8860767FCE}"/>
              </a:ext>
            </a:extLst>
          </p:cNvPr>
          <p:cNvSpPr>
            <a:spLocks/>
          </p:cNvSpPr>
          <p:nvPr/>
        </p:nvSpPr>
        <p:spPr bwMode="auto">
          <a:xfrm>
            <a:off x="5015086" y="753973"/>
            <a:ext cx="1995700" cy="361293"/>
          </a:xfrm>
          <a:custGeom>
            <a:avLst/>
            <a:gdLst>
              <a:gd name="T0" fmla="*/ 292 w 532"/>
              <a:gd name="T1" fmla="*/ 48 h 72"/>
              <a:gd name="T2" fmla="*/ 264 w 532"/>
              <a:gd name="T3" fmla="*/ 48 h 72"/>
              <a:gd name="T4" fmla="*/ 228 w 532"/>
              <a:gd name="T5" fmla="*/ 52 h 72"/>
              <a:gd name="T6" fmla="*/ 184 w 532"/>
              <a:gd name="T7" fmla="*/ 56 h 72"/>
              <a:gd name="T8" fmla="*/ 140 w 532"/>
              <a:gd name="T9" fmla="*/ 64 h 72"/>
              <a:gd name="T10" fmla="*/ 100 w 532"/>
              <a:gd name="T11" fmla="*/ 68 h 72"/>
              <a:gd name="T12" fmla="*/ 72 w 532"/>
              <a:gd name="T13" fmla="*/ 72 h 72"/>
              <a:gd name="T14" fmla="*/ 56 w 532"/>
              <a:gd name="T15" fmla="*/ 72 h 72"/>
              <a:gd name="T16" fmla="*/ 44 w 532"/>
              <a:gd name="T17" fmla="*/ 72 h 72"/>
              <a:gd name="T18" fmla="*/ 24 w 532"/>
              <a:gd name="T19" fmla="*/ 64 h 72"/>
              <a:gd name="T20" fmla="*/ 12 w 532"/>
              <a:gd name="T21" fmla="*/ 52 h 72"/>
              <a:gd name="T22" fmla="*/ 4 w 532"/>
              <a:gd name="T23" fmla="*/ 48 h 72"/>
              <a:gd name="T24" fmla="*/ 0 w 532"/>
              <a:gd name="T25" fmla="*/ 40 h 72"/>
              <a:gd name="T26" fmla="*/ 4 w 532"/>
              <a:gd name="T27" fmla="*/ 36 h 72"/>
              <a:gd name="T28" fmla="*/ 12 w 532"/>
              <a:gd name="T29" fmla="*/ 36 h 72"/>
              <a:gd name="T30" fmla="*/ 28 w 532"/>
              <a:gd name="T31" fmla="*/ 32 h 72"/>
              <a:gd name="T32" fmla="*/ 44 w 532"/>
              <a:gd name="T33" fmla="*/ 32 h 72"/>
              <a:gd name="T34" fmla="*/ 100 w 532"/>
              <a:gd name="T35" fmla="*/ 32 h 72"/>
              <a:gd name="T36" fmla="*/ 156 w 532"/>
              <a:gd name="T37" fmla="*/ 28 h 72"/>
              <a:gd name="T38" fmla="*/ 184 w 532"/>
              <a:gd name="T39" fmla="*/ 24 h 72"/>
              <a:gd name="T40" fmla="*/ 220 w 532"/>
              <a:gd name="T41" fmla="*/ 20 h 72"/>
              <a:gd name="T42" fmla="*/ 268 w 532"/>
              <a:gd name="T43" fmla="*/ 20 h 72"/>
              <a:gd name="T44" fmla="*/ 320 w 532"/>
              <a:gd name="T45" fmla="*/ 16 h 72"/>
              <a:gd name="T46" fmla="*/ 364 w 532"/>
              <a:gd name="T47" fmla="*/ 12 h 72"/>
              <a:gd name="T48" fmla="*/ 396 w 532"/>
              <a:gd name="T49" fmla="*/ 8 h 72"/>
              <a:gd name="T50" fmla="*/ 420 w 532"/>
              <a:gd name="T51" fmla="*/ 4 h 72"/>
              <a:gd name="T52" fmla="*/ 436 w 532"/>
              <a:gd name="T53" fmla="*/ 0 h 72"/>
              <a:gd name="T54" fmla="*/ 460 w 532"/>
              <a:gd name="T55" fmla="*/ 0 h 72"/>
              <a:gd name="T56" fmla="*/ 496 w 532"/>
              <a:gd name="T57" fmla="*/ 4 h 72"/>
              <a:gd name="T58" fmla="*/ 512 w 532"/>
              <a:gd name="T59" fmla="*/ 12 h 72"/>
              <a:gd name="T60" fmla="*/ 528 w 532"/>
              <a:gd name="T61" fmla="*/ 20 h 72"/>
              <a:gd name="T62" fmla="*/ 532 w 532"/>
              <a:gd name="T63" fmla="*/ 28 h 72"/>
              <a:gd name="T64" fmla="*/ 528 w 532"/>
              <a:gd name="T65" fmla="*/ 36 h 72"/>
              <a:gd name="T66" fmla="*/ 524 w 532"/>
              <a:gd name="T67" fmla="*/ 40 h 72"/>
              <a:gd name="T68" fmla="*/ 512 w 532"/>
              <a:gd name="T69" fmla="*/ 40 h 72"/>
              <a:gd name="T70" fmla="*/ 488 w 532"/>
              <a:gd name="T71" fmla="*/ 44 h 72"/>
              <a:gd name="T72" fmla="*/ 456 w 532"/>
              <a:gd name="T73" fmla="*/ 44 h 72"/>
              <a:gd name="T74" fmla="*/ 412 w 532"/>
              <a:gd name="T75" fmla="*/ 48 h 72"/>
              <a:gd name="T76" fmla="*/ 376 w 532"/>
              <a:gd name="T77" fmla="*/ 48 h 72"/>
              <a:gd name="T78" fmla="*/ 340 w 532"/>
              <a:gd name="T79" fmla="*/ 48 h 72"/>
              <a:gd name="T80" fmla="*/ 316 w 532"/>
              <a:gd name="T81" fmla="*/ 48 h 72"/>
              <a:gd name="T82" fmla="*/ 304 w 532"/>
              <a:gd name="T83" fmla="*/ 4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32" h="72">
                <a:moveTo>
                  <a:pt x="304" y="48"/>
                </a:moveTo>
                <a:lnTo>
                  <a:pt x="292" y="48"/>
                </a:lnTo>
                <a:lnTo>
                  <a:pt x="276" y="48"/>
                </a:lnTo>
                <a:lnTo>
                  <a:pt x="264" y="48"/>
                </a:lnTo>
                <a:lnTo>
                  <a:pt x="244" y="52"/>
                </a:lnTo>
                <a:lnTo>
                  <a:pt x="228" y="52"/>
                </a:lnTo>
                <a:lnTo>
                  <a:pt x="208" y="56"/>
                </a:lnTo>
                <a:lnTo>
                  <a:pt x="184" y="56"/>
                </a:lnTo>
                <a:lnTo>
                  <a:pt x="164" y="60"/>
                </a:lnTo>
                <a:lnTo>
                  <a:pt x="140" y="64"/>
                </a:lnTo>
                <a:lnTo>
                  <a:pt x="120" y="64"/>
                </a:lnTo>
                <a:lnTo>
                  <a:pt x="100" y="68"/>
                </a:lnTo>
                <a:lnTo>
                  <a:pt x="84" y="68"/>
                </a:lnTo>
                <a:lnTo>
                  <a:pt x="72" y="72"/>
                </a:lnTo>
                <a:lnTo>
                  <a:pt x="64" y="72"/>
                </a:lnTo>
                <a:lnTo>
                  <a:pt x="56" y="72"/>
                </a:lnTo>
                <a:lnTo>
                  <a:pt x="52" y="72"/>
                </a:lnTo>
                <a:lnTo>
                  <a:pt x="44" y="72"/>
                </a:lnTo>
                <a:lnTo>
                  <a:pt x="36" y="68"/>
                </a:lnTo>
                <a:lnTo>
                  <a:pt x="24" y="64"/>
                </a:lnTo>
                <a:lnTo>
                  <a:pt x="16" y="56"/>
                </a:lnTo>
                <a:lnTo>
                  <a:pt x="12" y="52"/>
                </a:lnTo>
                <a:lnTo>
                  <a:pt x="8" y="48"/>
                </a:lnTo>
                <a:lnTo>
                  <a:pt x="4" y="48"/>
                </a:lnTo>
                <a:lnTo>
                  <a:pt x="0" y="44"/>
                </a:lnTo>
                <a:lnTo>
                  <a:pt x="0" y="40"/>
                </a:lnTo>
                <a:lnTo>
                  <a:pt x="4" y="36"/>
                </a:lnTo>
                <a:lnTo>
                  <a:pt x="4" y="36"/>
                </a:lnTo>
                <a:lnTo>
                  <a:pt x="8" y="36"/>
                </a:lnTo>
                <a:lnTo>
                  <a:pt x="12" y="36"/>
                </a:lnTo>
                <a:lnTo>
                  <a:pt x="20" y="32"/>
                </a:lnTo>
                <a:lnTo>
                  <a:pt x="28" y="32"/>
                </a:lnTo>
                <a:lnTo>
                  <a:pt x="36" y="32"/>
                </a:lnTo>
                <a:lnTo>
                  <a:pt x="44" y="32"/>
                </a:lnTo>
                <a:lnTo>
                  <a:pt x="56" y="32"/>
                </a:lnTo>
                <a:lnTo>
                  <a:pt x="100" y="32"/>
                </a:lnTo>
                <a:lnTo>
                  <a:pt x="144" y="28"/>
                </a:lnTo>
                <a:lnTo>
                  <a:pt x="156" y="28"/>
                </a:lnTo>
                <a:lnTo>
                  <a:pt x="168" y="28"/>
                </a:lnTo>
                <a:lnTo>
                  <a:pt x="184" y="24"/>
                </a:lnTo>
                <a:lnTo>
                  <a:pt x="200" y="24"/>
                </a:lnTo>
                <a:lnTo>
                  <a:pt x="220" y="20"/>
                </a:lnTo>
                <a:lnTo>
                  <a:pt x="244" y="20"/>
                </a:lnTo>
                <a:lnTo>
                  <a:pt x="268" y="20"/>
                </a:lnTo>
                <a:lnTo>
                  <a:pt x="292" y="16"/>
                </a:lnTo>
                <a:lnTo>
                  <a:pt x="320" y="16"/>
                </a:lnTo>
                <a:lnTo>
                  <a:pt x="344" y="12"/>
                </a:lnTo>
                <a:lnTo>
                  <a:pt x="364" y="12"/>
                </a:lnTo>
                <a:lnTo>
                  <a:pt x="380" y="12"/>
                </a:lnTo>
                <a:lnTo>
                  <a:pt x="396" y="8"/>
                </a:lnTo>
                <a:lnTo>
                  <a:pt x="408" y="8"/>
                </a:lnTo>
                <a:lnTo>
                  <a:pt x="420" y="4"/>
                </a:lnTo>
                <a:lnTo>
                  <a:pt x="424" y="4"/>
                </a:lnTo>
                <a:lnTo>
                  <a:pt x="436" y="0"/>
                </a:lnTo>
                <a:lnTo>
                  <a:pt x="448" y="0"/>
                </a:lnTo>
                <a:lnTo>
                  <a:pt x="460" y="0"/>
                </a:lnTo>
                <a:lnTo>
                  <a:pt x="472" y="0"/>
                </a:lnTo>
                <a:lnTo>
                  <a:pt x="496" y="4"/>
                </a:lnTo>
                <a:lnTo>
                  <a:pt x="504" y="8"/>
                </a:lnTo>
                <a:lnTo>
                  <a:pt x="512" y="12"/>
                </a:lnTo>
                <a:lnTo>
                  <a:pt x="520" y="16"/>
                </a:lnTo>
                <a:lnTo>
                  <a:pt x="528" y="20"/>
                </a:lnTo>
                <a:lnTo>
                  <a:pt x="532" y="24"/>
                </a:lnTo>
                <a:lnTo>
                  <a:pt x="532" y="28"/>
                </a:lnTo>
                <a:lnTo>
                  <a:pt x="532" y="32"/>
                </a:lnTo>
                <a:lnTo>
                  <a:pt x="528" y="36"/>
                </a:lnTo>
                <a:lnTo>
                  <a:pt x="528" y="36"/>
                </a:lnTo>
                <a:lnTo>
                  <a:pt x="524" y="40"/>
                </a:lnTo>
                <a:lnTo>
                  <a:pt x="520" y="40"/>
                </a:lnTo>
                <a:lnTo>
                  <a:pt x="512" y="40"/>
                </a:lnTo>
                <a:lnTo>
                  <a:pt x="504" y="44"/>
                </a:lnTo>
                <a:lnTo>
                  <a:pt x="488" y="44"/>
                </a:lnTo>
                <a:lnTo>
                  <a:pt x="472" y="44"/>
                </a:lnTo>
                <a:lnTo>
                  <a:pt x="456" y="44"/>
                </a:lnTo>
                <a:lnTo>
                  <a:pt x="436" y="44"/>
                </a:lnTo>
                <a:lnTo>
                  <a:pt x="412" y="48"/>
                </a:lnTo>
                <a:lnTo>
                  <a:pt x="392" y="48"/>
                </a:lnTo>
                <a:lnTo>
                  <a:pt x="376" y="48"/>
                </a:lnTo>
                <a:lnTo>
                  <a:pt x="356" y="48"/>
                </a:lnTo>
                <a:lnTo>
                  <a:pt x="340" y="48"/>
                </a:lnTo>
                <a:lnTo>
                  <a:pt x="328" y="48"/>
                </a:lnTo>
                <a:lnTo>
                  <a:pt x="316" y="48"/>
                </a:lnTo>
                <a:lnTo>
                  <a:pt x="304" y="48"/>
                </a:lnTo>
                <a:lnTo>
                  <a:pt x="304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6" name="Freeform 66">
            <a:extLst>
              <a:ext uri="{FF2B5EF4-FFF2-40B4-BE49-F238E27FC236}">
                <a16:creationId xmlns:a16="http://schemas.microsoft.com/office/drawing/2014/main" xmlns="" id="{F4689BB2-468C-49AA-9E0A-B1BC0CA56EFC}"/>
              </a:ext>
            </a:extLst>
          </p:cNvPr>
          <p:cNvSpPr>
            <a:spLocks/>
          </p:cNvSpPr>
          <p:nvPr/>
        </p:nvSpPr>
        <p:spPr bwMode="auto">
          <a:xfrm>
            <a:off x="5435234" y="613470"/>
            <a:ext cx="330116" cy="642299"/>
          </a:xfrm>
          <a:custGeom>
            <a:avLst/>
            <a:gdLst>
              <a:gd name="T0" fmla="*/ 12 w 88"/>
              <a:gd name="T1" fmla="*/ 28 h 128"/>
              <a:gd name="T2" fmla="*/ 8 w 88"/>
              <a:gd name="T3" fmla="*/ 24 h 128"/>
              <a:gd name="T4" fmla="*/ 4 w 88"/>
              <a:gd name="T5" fmla="*/ 20 h 128"/>
              <a:gd name="T6" fmla="*/ 0 w 88"/>
              <a:gd name="T7" fmla="*/ 16 h 128"/>
              <a:gd name="T8" fmla="*/ 4 w 88"/>
              <a:gd name="T9" fmla="*/ 12 h 128"/>
              <a:gd name="T10" fmla="*/ 4 w 88"/>
              <a:gd name="T11" fmla="*/ 8 h 128"/>
              <a:gd name="T12" fmla="*/ 12 w 88"/>
              <a:gd name="T13" fmla="*/ 4 h 128"/>
              <a:gd name="T14" fmla="*/ 16 w 88"/>
              <a:gd name="T15" fmla="*/ 4 h 128"/>
              <a:gd name="T16" fmla="*/ 20 w 88"/>
              <a:gd name="T17" fmla="*/ 0 h 128"/>
              <a:gd name="T18" fmla="*/ 24 w 88"/>
              <a:gd name="T19" fmla="*/ 0 h 128"/>
              <a:gd name="T20" fmla="*/ 32 w 88"/>
              <a:gd name="T21" fmla="*/ 4 h 128"/>
              <a:gd name="T22" fmla="*/ 48 w 88"/>
              <a:gd name="T23" fmla="*/ 4 h 128"/>
              <a:gd name="T24" fmla="*/ 60 w 88"/>
              <a:gd name="T25" fmla="*/ 8 h 128"/>
              <a:gd name="T26" fmla="*/ 68 w 88"/>
              <a:gd name="T27" fmla="*/ 8 h 128"/>
              <a:gd name="T28" fmla="*/ 76 w 88"/>
              <a:gd name="T29" fmla="*/ 12 h 128"/>
              <a:gd name="T30" fmla="*/ 84 w 88"/>
              <a:gd name="T31" fmla="*/ 16 h 128"/>
              <a:gd name="T32" fmla="*/ 88 w 88"/>
              <a:gd name="T33" fmla="*/ 20 h 128"/>
              <a:gd name="T34" fmla="*/ 88 w 88"/>
              <a:gd name="T35" fmla="*/ 24 h 128"/>
              <a:gd name="T36" fmla="*/ 88 w 88"/>
              <a:gd name="T37" fmla="*/ 28 h 128"/>
              <a:gd name="T38" fmla="*/ 88 w 88"/>
              <a:gd name="T39" fmla="*/ 32 h 128"/>
              <a:gd name="T40" fmla="*/ 88 w 88"/>
              <a:gd name="T41" fmla="*/ 36 h 128"/>
              <a:gd name="T42" fmla="*/ 84 w 88"/>
              <a:gd name="T43" fmla="*/ 44 h 128"/>
              <a:gd name="T44" fmla="*/ 84 w 88"/>
              <a:gd name="T45" fmla="*/ 48 h 128"/>
              <a:gd name="T46" fmla="*/ 84 w 88"/>
              <a:gd name="T47" fmla="*/ 56 h 128"/>
              <a:gd name="T48" fmla="*/ 84 w 88"/>
              <a:gd name="T49" fmla="*/ 64 h 128"/>
              <a:gd name="T50" fmla="*/ 84 w 88"/>
              <a:gd name="T51" fmla="*/ 84 h 128"/>
              <a:gd name="T52" fmla="*/ 80 w 88"/>
              <a:gd name="T53" fmla="*/ 96 h 128"/>
              <a:gd name="T54" fmla="*/ 80 w 88"/>
              <a:gd name="T55" fmla="*/ 104 h 128"/>
              <a:gd name="T56" fmla="*/ 76 w 88"/>
              <a:gd name="T57" fmla="*/ 112 h 128"/>
              <a:gd name="T58" fmla="*/ 76 w 88"/>
              <a:gd name="T59" fmla="*/ 120 h 128"/>
              <a:gd name="T60" fmla="*/ 72 w 88"/>
              <a:gd name="T61" fmla="*/ 124 h 128"/>
              <a:gd name="T62" fmla="*/ 68 w 88"/>
              <a:gd name="T63" fmla="*/ 128 h 128"/>
              <a:gd name="T64" fmla="*/ 64 w 88"/>
              <a:gd name="T65" fmla="*/ 128 h 128"/>
              <a:gd name="T66" fmla="*/ 60 w 88"/>
              <a:gd name="T67" fmla="*/ 128 h 128"/>
              <a:gd name="T68" fmla="*/ 56 w 88"/>
              <a:gd name="T69" fmla="*/ 128 h 128"/>
              <a:gd name="T70" fmla="*/ 52 w 88"/>
              <a:gd name="T71" fmla="*/ 128 h 128"/>
              <a:gd name="T72" fmla="*/ 48 w 88"/>
              <a:gd name="T73" fmla="*/ 124 h 128"/>
              <a:gd name="T74" fmla="*/ 48 w 88"/>
              <a:gd name="T75" fmla="*/ 120 h 128"/>
              <a:gd name="T76" fmla="*/ 40 w 88"/>
              <a:gd name="T77" fmla="*/ 112 h 128"/>
              <a:gd name="T78" fmla="*/ 40 w 88"/>
              <a:gd name="T79" fmla="*/ 100 h 128"/>
              <a:gd name="T80" fmla="*/ 36 w 88"/>
              <a:gd name="T81" fmla="*/ 84 h 128"/>
              <a:gd name="T82" fmla="*/ 32 w 88"/>
              <a:gd name="T83" fmla="*/ 72 h 128"/>
              <a:gd name="T84" fmla="*/ 28 w 88"/>
              <a:gd name="T85" fmla="*/ 60 h 128"/>
              <a:gd name="T86" fmla="*/ 28 w 88"/>
              <a:gd name="T87" fmla="*/ 48 h 128"/>
              <a:gd name="T88" fmla="*/ 24 w 88"/>
              <a:gd name="T89" fmla="*/ 40 h 128"/>
              <a:gd name="T90" fmla="*/ 20 w 88"/>
              <a:gd name="T91" fmla="*/ 36 h 128"/>
              <a:gd name="T92" fmla="*/ 16 w 88"/>
              <a:gd name="T93" fmla="*/ 32 h 128"/>
              <a:gd name="T94" fmla="*/ 12 w 88"/>
              <a:gd name="T95" fmla="*/ 28 h 128"/>
              <a:gd name="T96" fmla="*/ 12 w 88"/>
              <a:gd name="T97" fmla="*/ 2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8" h="128">
                <a:moveTo>
                  <a:pt x="12" y="28"/>
                </a:move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4" y="12"/>
                </a:lnTo>
                <a:lnTo>
                  <a:pt x="4" y="8"/>
                </a:lnTo>
                <a:lnTo>
                  <a:pt x="12" y="4"/>
                </a:lnTo>
                <a:lnTo>
                  <a:pt x="16" y="4"/>
                </a:lnTo>
                <a:lnTo>
                  <a:pt x="20" y="0"/>
                </a:lnTo>
                <a:lnTo>
                  <a:pt x="24" y="0"/>
                </a:lnTo>
                <a:lnTo>
                  <a:pt x="32" y="4"/>
                </a:lnTo>
                <a:lnTo>
                  <a:pt x="48" y="4"/>
                </a:lnTo>
                <a:lnTo>
                  <a:pt x="60" y="8"/>
                </a:lnTo>
                <a:lnTo>
                  <a:pt x="68" y="8"/>
                </a:lnTo>
                <a:lnTo>
                  <a:pt x="76" y="12"/>
                </a:lnTo>
                <a:lnTo>
                  <a:pt x="84" y="16"/>
                </a:lnTo>
                <a:lnTo>
                  <a:pt x="88" y="20"/>
                </a:lnTo>
                <a:lnTo>
                  <a:pt x="88" y="24"/>
                </a:lnTo>
                <a:lnTo>
                  <a:pt x="88" y="28"/>
                </a:lnTo>
                <a:lnTo>
                  <a:pt x="88" y="32"/>
                </a:lnTo>
                <a:lnTo>
                  <a:pt x="88" y="36"/>
                </a:lnTo>
                <a:lnTo>
                  <a:pt x="84" y="44"/>
                </a:lnTo>
                <a:lnTo>
                  <a:pt x="84" y="48"/>
                </a:lnTo>
                <a:lnTo>
                  <a:pt x="84" y="56"/>
                </a:lnTo>
                <a:lnTo>
                  <a:pt x="84" y="64"/>
                </a:lnTo>
                <a:lnTo>
                  <a:pt x="84" y="84"/>
                </a:lnTo>
                <a:lnTo>
                  <a:pt x="80" y="96"/>
                </a:lnTo>
                <a:lnTo>
                  <a:pt x="80" y="104"/>
                </a:lnTo>
                <a:lnTo>
                  <a:pt x="76" y="112"/>
                </a:lnTo>
                <a:lnTo>
                  <a:pt x="76" y="120"/>
                </a:lnTo>
                <a:lnTo>
                  <a:pt x="72" y="124"/>
                </a:lnTo>
                <a:lnTo>
                  <a:pt x="68" y="128"/>
                </a:lnTo>
                <a:lnTo>
                  <a:pt x="64" y="128"/>
                </a:lnTo>
                <a:lnTo>
                  <a:pt x="60" y="128"/>
                </a:lnTo>
                <a:lnTo>
                  <a:pt x="56" y="128"/>
                </a:lnTo>
                <a:lnTo>
                  <a:pt x="52" y="128"/>
                </a:lnTo>
                <a:lnTo>
                  <a:pt x="48" y="124"/>
                </a:lnTo>
                <a:lnTo>
                  <a:pt x="48" y="120"/>
                </a:lnTo>
                <a:lnTo>
                  <a:pt x="40" y="112"/>
                </a:lnTo>
                <a:lnTo>
                  <a:pt x="40" y="100"/>
                </a:lnTo>
                <a:lnTo>
                  <a:pt x="36" y="84"/>
                </a:lnTo>
                <a:lnTo>
                  <a:pt x="32" y="72"/>
                </a:lnTo>
                <a:lnTo>
                  <a:pt x="28" y="60"/>
                </a:lnTo>
                <a:lnTo>
                  <a:pt x="28" y="48"/>
                </a:lnTo>
                <a:lnTo>
                  <a:pt x="24" y="40"/>
                </a:lnTo>
                <a:lnTo>
                  <a:pt x="20" y="36"/>
                </a:lnTo>
                <a:lnTo>
                  <a:pt x="16" y="32"/>
                </a:lnTo>
                <a:lnTo>
                  <a:pt x="12" y="28"/>
                </a:lnTo>
                <a:lnTo>
                  <a:pt x="12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7" name="Freeform 67">
            <a:extLst>
              <a:ext uri="{FF2B5EF4-FFF2-40B4-BE49-F238E27FC236}">
                <a16:creationId xmlns:a16="http://schemas.microsoft.com/office/drawing/2014/main" xmlns="" id="{775DEF17-D0D4-4F7D-AEAA-31E3E82F37F4}"/>
              </a:ext>
            </a:extLst>
          </p:cNvPr>
          <p:cNvSpPr>
            <a:spLocks/>
          </p:cNvSpPr>
          <p:nvPr/>
        </p:nvSpPr>
        <p:spPr bwMode="auto">
          <a:xfrm>
            <a:off x="6230513" y="493039"/>
            <a:ext cx="375132" cy="722586"/>
          </a:xfrm>
          <a:custGeom>
            <a:avLst/>
            <a:gdLst>
              <a:gd name="T0" fmla="*/ 12 w 100"/>
              <a:gd name="T1" fmla="*/ 20 h 144"/>
              <a:gd name="T2" fmla="*/ 12 w 100"/>
              <a:gd name="T3" fmla="*/ 16 h 144"/>
              <a:gd name="T4" fmla="*/ 12 w 100"/>
              <a:gd name="T5" fmla="*/ 8 h 144"/>
              <a:gd name="T6" fmla="*/ 16 w 100"/>
              <a:gd name="T7" fmla="*/ 4 h 144"/>
              <a:gd name="T8" fmla="*/ 20 w 100"/>
              <a:gd name="T9" fmla="*/ 0 h 144"/>
              <a:gd name="T10" fmla="*/ 28 w 100"/>
              <a:gd name="T11" fmla="*/ 0 h 144"/>
              <a:gd name="T12" fmla="*/ 36 w 100"/>
              <a:gd name="T13" fmla="*/ 0 h 144"/>
              <a:gd name="T14" fmla="*/ 52 w 100"/>
              <a:gd name="T15" fmla="*/ 4 h 144"/>
              <a:gd name="T16" fmla="*/ 68 w 100"/>
              <a:gd name="T17" fmla="*/ 8 h 144"/>
              <a:gd name="T18" fmla="*/ 80 w 100"/>
              <a:gd name="T19" fmla="*/ 12 h 144"/>
              <a:gd name="T20" fmla="*/ 92 w 100"/>
              <a:gd name="T21" fmla="*/ 16 h 144"/>
              <a:gd name="T22" fmla="*/ 100 w 100"/>
              <a:gd name="T23" fmla="*/ 20 h 144"/>
              <a:gd name="T24" fmla="*/ 100 w 100"/>
              <a:gd name="T25" fmla="*/ 24 h 144"/>
              <a:gd name="T26" fmla="*/ 100 w 100"/>
              <a:gd name="T27" fmla="*/ 28 h 144"/>
              <a:gd name="T28" fmla="*/ 100 w 100"/>
              <a:gd name="T29" fmla="*/ 36 h 144"/>
              <a:gd name="T30" fmla="*/ 96 w 100"/>
              <a:gd name="T31" fmla="*/ 40 h 144"/>
              <a:gd name="T32" fmla="*/ 92 w 100"/>
              <a:gd name="T33" fmla="*/ 44 h 144"/>
              <a:gd name="T34" fmla="*/ 92 w 100"/>
              <a:gd name="T35" fmla="*/ 48 h 144"/>
              <a:gd name="T36" fmla="*/ 88 w 100"/>
              <a:gd name="T37" fmla="*/ 52 h 144"/>
              <a:gd name="T38" fmla="*/ 84 w 100"/>
              <a:gd name="T39" fmla="*/ 56 h 144"/>
              <a:gd name="T40" fmla="*/ 80 w 100"/>
              <a:gd name="T41" fmla="*/ 64 h 144"/>
              <a:gd name="T42" fmla="*/ 76 w 100"/>
              <a:gd name="T43" fmla="*/ 72 h 144"/>
              <a:gd name="T44" fmla="*/ 68 w 100"/>
              <a:gd name="T45" fmla="*/ 80 h 144"/>
              <a:gd name="T46" fmla="*/ 64 w 100"/>
              <a:gd name="T47" fmla="*/ 88 h 144"/>
              <a:gd name="T48" fmla="*/ 56 w 100"/>
              <a:gd name="T49" fmla="*/ 96 h 144"/>
              <a:gd name="T50" fmla="*/ 52 w 100"/>
              <a:gd name="T51" fmla="*/ 108 h 144"/>
              <a:gd name="T52" fmla="*/ 44 w 100"/>
              <a:gd name="T53" fmla="*/ 120 h 144"/>
              <a:gd name="T54" fmla="*/ 36 w 100"/>
              <a:gd name="T55" fmla="*/ 128 h 144"/>
              <a:gd name="T56" fmla="*/ 32 w 100"/>
              <a:gd name="T57" fmla="*/ 132 h 144"/>
              <a:gd name="T58" fmla="*/ 24 w 100"/>
              <a:gd name="T59" fmla="*/ 140 h 144"/>
              <a:gd name="T60" fmla="*/ 20 w 100"/>
              <a:gd name="T61" fmla="*/ 144 h 144"/>
              <a:gd name="T62" fmla="*/ 16 w 100"/>
              <a:gd name="T63" fmla="*/ 144 h 144"/>
              <a:gd name="T64" fmla="*/ 12 w 100"/>
              <a:gd name="T65" fmla="*/ 144 h 144"/>
              <a:gd name="T66" fmla="*/ 8 w 100"/>
              <a:gd name="T67" fmla="*/ 144 h 144"/>
              <a:gd name="T68" fmla="*/ 4 w 100"/>
              <a:gd name="T69" fmla="*/ 144 h 144"/>
              <a:gd name="T70" fmla="*/ 0 w 100"/>
              <a:gd name="T71" fmla="*/ 140 h 144"/>
              <a:gd name="T72" fmla="*/ 0 w 100"/>
              <a:gd name="T73" fmla="*/ 136 h 144"/>
              <a:gd name="T74" fmla="*/ 0 w 100"/>
              <a:gd name="T75" fmla="*/ 132 h 144"/>
              <a:gd name="T76" fmla="*/ 0 w 100"/>
              <a:gd name="T77" fmla="*/ 124 h 144"/>
              <a:gd name="T78" fmla="*/ 4 w 100"/>
              <a:gd name="T79" fmla="*/ 116 h 144"/>
              <a:gd name="T80" fmla="*/ 4 w 100"/>
              <a:gd name="T81" fmla="*/ 108 h 144"/>
              <a:gd name="T82" fmla="*/ 12 w 100"/>
              <a:gd name="T83" fmla="*/ 92 h 144"/>
              <a:gd name="T84" fmla="*/ 16 w 100"/>
              <a:gd name="T85" fmla="*/ 76 h 144"/>
              <a:gd name="T86" fmla="*/ 20 w 100"/>
              <a:gd name="T87" fmla="*/ 64 h 144"/>
              <a:gd name="T88" fmla="*/ 24 w 100"/>
              <a:gd name="T89" fmla="*/ 52 h 144"/>
              <a:gd name="T90" fmla="*/ 24 w 100"/>
              <a:gd name="T91" fmla="*/ 40 h 144"/>
              <a:gd name="T92" fmla="*/ 24 w 100"/>
              <a:gd name="T93" fmla="*/ 32 h 144"/>
              <a:gd name="T94" fmla="*/ 20 w 100"/>
              <a:gd name="T95" fmla="*/ 24 h 144"/>
              <a:gd name="T96" fmla="*/ 12 w 100"/>
              <a:gd name="T97" fmla="*/ 20 h 144"/>
              <a:gd name="T98" fmla="*/ 12 w 100"/>
              <a:gd name="T99" fmla="*/ 2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0" h="144">
                <a:moveTo>
                  <a:pt x="12" y="20"/>
                </a:moveTo>
                <a:lnTo>
                  <a:pt x="12" y="16"/>
                </a:lnTo>
                <a:lnTo>
                  <a:pt x="12" y="8"/>
                </a:lnTo>
                <a:lnTo>
                  <a:pt x="16" y="4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52" y="4"/>
                </a:lnTo>
                <a:lnTo>
                  <a:pt x="68" y="8"/>
                </a:lnTo>
                <a:lnTo>
                  <a:pt x="80" y="12"/>
                </a:lnTo>
                <a:lnTo>
                  <a:pt x="92" y="16"/>
                </a:lnTo>
                <a:lnTo>
                  <a:pt x="100" y="20"/>
                </a:lnTo>
                <a:lnTo>
                  <a:pt x="100" y="24"/>
                </a:lnTo>
                <a:lnTo>
                  <a:pt x="100" y="28"/>
                </a:lnTo>
                <a:lnTo>
                  <a:pt x="100" y="36"/>
                </a:lnTo>
                <a:lnTo>
                  <a:pt x="96" y="40"/>
                </a:lnTo>
                <a:lnTo>
                  <a:pt x="92" y="44"/>
                </a:lnTo>
                <a:lnTo>
                  <a:pt x="92" y="48"/>
                </a:lnTo>
                <a:lnTo>
                  <a:pt x="88" y="52"/>
                </a:lnTo>
                <a:lnTo>
                  <a:pt x="84" y="56"/>
                </a:lnTo>
                <a:lnTo>
                  <a:pt x="80" y="64"/>
                </a:lnTo>
                <a:lnTo>
                  <a:pt x="76" y="72"/>
                </a:lnTo>
                <a:lnTo>
                  <a:pt x="68" y="80"/>
                </a:lnTo>
                <a:lnTo>
                  <a:pt x="64" y="88"/>
                </a:lnTo>
                <a:lnTo>
                  <a:pt x="56" y="96"/>
                </a:lnTo>
                <a:lnTo>
                  <a:pt x="52" y="108"/>
                </a:lnTo>
                <a:lnTo>
                  <a:pt x="44" y="120"/>
                </a:lnTo>
                <a:lnTo>
                  <a:pt x="36" y="128"/>
                </a:lnTo>
                <a:lnTo>
                  <a:pt x="32" y="132"/>
                </a:lnTo>
                <a:lnTo>
                  <a:pt x="24" y="140"/>
                </a:lnTo>
                <a:lnTo>
                  <a:pt x="20" y="144"/>
                </a:lnTo>
                <a:lnTo>
                  <a:pt x="16" y="144"/>
                </a:lnTo>
                <a:lnTo>
                  <a:pt x="12" y="144"/>
                </a:lnTo>
                <a:lnTo>
                  <a:pt x="8" y="144"/>
                </a:lnTo>
                <a:lnTo>
                  <a:pt x="4" y="144"/>
                </a:lnTo>
                <a:lnTo>
                  <a:pt x="0" y="140"/>
                </a:lnTo>
                <a:lnTo>
                  <a:pt x="0" y="136"/>
                </a:lnTo>
                <a:lnTo>
                  <a:pt x="0" y="132"/>
                </a:lnTo>
                <a:lnTo>
                  <a:pt x="0" y="124"/>
                </a:lnTo>
                <a:lnTo>
                  <a:pt x="4" y="116"/>
                </a:lnTo>
                <a:lnTo>
                  <a:pt x="4" y="108"/>
                </a:lnTo>
                <a:lnTo>
                  <a:pt x="12" y="92"/>
                </a:lnTo>
                <a:lnTo>
                  <a:pt x="16" y="76"/>
                </a:lnTo>
                <a:lnTo>
                  <a:pt x="20" y="64"/>
                </a:lnTo>
                <a:lnTo>
                  <a:pt x="24" y="52"/>
                </a:lnTo>
                <a:lnTo>
                  <a:pt x="24" y="40"/>
                </a:lnTo>
                <a:lnTo>
                  <a:pt x="24" y="32"/>
                </a:lnTo>
                <a:lnTo>
                  <a:pt x="20" y="24"/>
                </a:lnTo>
                <a:lnTo>
                  <a:pt x="12" y="20"/>
                </a:lnTo>
                <a:lnTo>
                  <a:pt x="12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8" name="Freeform 68">
            <a:extLst>
              <a:ext uri="{FF2B5EF4-FFF2-40B4-BE49-F238E27FC236}">
                <a16:creationId xmlns:a16="http://schemas.microsoft.com/office/drawing/2014/main" xmlns="" id="{8FBE18D2-0186-4497-9A89-0562FB6F855D}"/>
              </a:ext>
            </a:extLst>
          </p:cNvPr>
          <p:cNvSpPr>
            <a:spLocks/>
          </p:cNvSpPr>
          <p:nvPr/>
        </p:nvSpPr>
        <p:spPr bwMode="auto">
          <a:xfrm>
            <a:off x="5030091" y="1877996"/>
            <a:ext cx="1800632" cy="341221"/>
          </a:xfrm>
          <a:custGeom>
            <a:avLst/>
            <a:gdLst>
              <a:gd name="T0" fmla="*/ 264 w 480"/>
              <a:gd name="T1" fmla="*/ 12 h 68"/>
              <a:gd name="T2" fmla="*/ 300 w 480"/>
              <a:gd name="T3" fmla="*/ 8 h 68"/>
              <a:gd name="T4" fmla="*/ 332 w 480"/>
              <a:gd name="T5" fmla="*/ 4 h 68"/>
              <a:gd name="T6" fmla="*/ 360 w 480"/>
              <a:gd name="T7" fmla="*/ 0 h 68"/>
              <a:gd name="T8" fmla="*/ 396 w 480"/>
              <a:gd name="T9" fmla="*/ 0 h 68"/>
              <a:gd name="T10" fmla="*/ 428 w 480"/>
              <a:gd name="T11" fmla="*/ 0 h 68"/>
              <a:gd name="T12" fmla="*/ 452 w 480"/>
              <a:gd name="T13" fmla="*/ 4 h 68"/>
              <a:gd name="T14" fmla="*/ 472 w 480"/>
              <a:gd name="T15" fmla="*/ 12 h 68"/>
              <a:gd name="T16" fmla="*/ 476 w 480"/>
              <a:gd name="T17" fmla="*/ 20 h 68"/>
              <a:gd name="T18" fmla="*/ 476 w 480"/>
              <a:gd name="T19" fmla="*/ 28 h 68"/>
              <a:gd name="T20" fmla="*/ 468 w 480"/>
              <a:gd name="T21" fmla="*/ 36 h 68"/>
              <a:gd name="T22" fmla="*/ 460 w 480"/>
              <a:gd name="T23" fmla="*/ 40 h 68"/>
              <a:gd name="T24" fmla="*/ 432 w 480"/>
              <a:gd name="T25" fmla="*/ 40 h 68"/>
              <a:gd name="T26" fmla="*/ 372 w 480"/>
              <a:gd name="T27" fmla="*/ 40 h 68"/>
              <a:gd name="T28" fmla="*/ 336 w 480"/>
              <a:gd name="T29" fmla="*/ 40 h 68"/>
              <a:gd name="T30" fmla="*/ 312 w 480"/>
              <a:gd name="T31" fmla="*/ 44 h 68"/>
              <a:gd name="T32" fmla="*/ 280 w 480"/>
              <a:gd name="T33" fmla="*/ 48 h 68"/>
              <a:gd name="T34" fmla="*/ 232 w 480"/>
              <a:gd name="T35" fmla="*/ 52 h 68"/>
              <a:gd name="T36" fmla="*/ 176 w 480"/>
              <a:gd name="T37" fmla="*/ 60 h 68"/>
              <a:gd name="T38" fmla="*/ 120 w 480"/>
              <a:gd name="T39" fmla="*/ 64 h 68"/>
              <a:gd name="T40" fmla="*/ 76 w 480"/>
              <a:gd name="T41" fmla="*/ 68 h 68"/>
              <a:gd name="T42" fmla="*/ 48 w 480"/>
              <a:gd name="T43" fmla="*/ 68 h 68"/>
              <a:gd name="T44" fmla="*/ 32 w 480"/>
              <a:gd name="T45" fmla="*/ 68 h 68"/>
              <a:gd name="T46" fmla="*/ 16 w 480"/>
              <a:gd name="T47" fmla="*/ 64 h 68"/>
              <a:gd name="T48" fmla="*/ 4 w 480"/>
              <a:gd name="T49" fmla="*/ 56 h 68"/>
              <a:gd name="T50" fmla="*/ 0 w 480"/>
              <a:gd name="T51" fmla="*/ 48 h 68"/>
              <a:gd name="T52" fmla="*/ 8 w 480"/>
              <a:gd name="T53" fmla="*/ 44 h 68"/>
              <a:gd name="T54" fmla="*/ 28 w 480"/>
              <a:gd name="T55" fmla="*/ 40 h 68"/>
              <a:gd name="T56" fmla="*/ 44 w 480"/>
              <a:gd name="T57" fmla="*/ 40 h 68"/>
              <a:gd name="T58" fmla="*/ 60 w 480"/>
              <a:gd name="T59" fmla="*/ 40 h 68"/>
              <a:gd name="T60" fmla="*/ 68 w 480"/>
              <a:gd name="T61" fmla="*/ 40 h 68"/>
              <a:gd name="T62" fmla="*/ 80 w 480"/>
              <a:gd name="T63" fmla="*/ 36 h 68"/>
              <a:gd name="T64" fmla="*/ 96 w 480"/>
              <a:gd name="T65" fmla="*/ 36 h 68"/>
              <a:gd name="T66" fmla="*/ 116 w 480"/>
              <a:gd name="T67" fmla="*/ 32 h 68"/>
              <a:gd name="T68" fmla="*/ 140 w 480"/>
              <a:gd name="T69" fmla="*/ 32 h 68"/>
              <a:gd name="T70" fmla="*/ 172 w 480"/>
              <a:gd name="T71" fmla="*/ 28 h 68"/>
              <a:gd name="T72" fmla="*/ 204 w 480"/>
              <a:gd name="T73" fmla="*/ 20 h 68"/>
              <a:gd name="T74" fmla="*/ 244 w 480"/>
              <a:gd name="T75" fmla="*/ 1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0" h="68">
                <a:moveTo>
                  <a:pt x="244" y="16"/>
                </a:moveTo>
                <a:lnTo>
                  <a:pt x="264" y="12"/>
                </a:lnTo>
                <a:lnTo>
                  <a:pt x="280" y="12"/>
                </a:lnTo>
                <a:lnTo>
                  <a:pt x="300" y="8"/>
                </a:lnTo>
                <a:lnTo>
                  <a:pt x="316" y="8"/>
                </a:lnTo>
                <a:lnTo>
                  <a:pt x="332" y="4"/>
                </a:lnTo>
                <a:lnTo>
                  <a:pt x="348" y="4"/>
                </a:lnTo>
                <a:lnTo>
                  <a:pt x="360" y="0"/>
                </a:lnTo>
                <a:lnTo>
                  <a:pt x="372" y="0"/>
                </a:lnTo>
                <a:lnTo>
                  <a:pt x="396" y="0"/>
                </a:lnTo>
                <a:lnTo>
                  <a:pt x="416" y="0"/>
                </a:lnTo>
                <a:lnTo>
                  <a:pt x="428" y="0"/>
                </a:lnTo>
                <a:lnTo>
                  <a:pt x="440" y="0"/>
                </a:lnTo>
                <a:lnTo>
                  <a:pt x="452" y="4"/>
                </a:lnTo>
                <a:lnTo>
                  <a:pt x="464" y="8"/>
                </a:lnTo>
                <a:lnTo>
                  <a:pt x="472" y="12"/>
                </a:lnTo>
                <a:lnTo>
                  <a:pt x="476" y="16"/>
                </a:lnTo>
                <a:lnTo>
                  <a:pt x="476" y="20"/>
                </a:lnTo>
                <a:lnTo>
                  <a:pt x="480" y="24"/>
                </a:lnTo>
                <a:lnTo>
                  <a:pt x="476" y="28"/>
                </a:lnTo>
                <a:lnTo>
                  <a:pt x="476" y="32"/>
                </a:lnTo>
                <a:lnTo>
                  <a:pt x="468" y="36"/>
                </a:lnTo>
                <a:lnTo>
                  <a:pt x="464" y="36"/>
                </a:lnTo>
                <a:lnTo>
                  <a:pt x="460" y="40"/>
                </a:lnTo>
                <a:lnTo>
                  <a:pt x="448" y="40"/>
                </a:lnTo>
                <a:lnTo>
                  <a:pt x="432" y="40"/>
                </a:lnTo>
                <a:lnTo>
                  <a:pt x="412" y="40"/>
                </a:lnTo>
                <a:lnTo>
                  <a:pt x="372" y="40"/>
                </a:lnTo>
                <a:lnTo>
                  <a:pt x="356" y="40"/>
                </a:lnTo>
                <a:lnTo>
                  <a:pt x="336" y="40"/>
                </a:lnTo>
                <a:lnTo>
                  <a:pt x="328" y="40"/>
                </a:lnTo>
                <a:lnTo>
                  <a:pt x="312" y="44"/>
                </a:lnTo>
                <a:lnTo>
                  <a:pt x="296" y="44"/>
                </a:lnTo>
                <a:lnTo>
                  <a:pt x="280" y="48"/>
                </a:lnTo>
                <a:lnTo>
                  <a:pt x="256" y="48"/>
                </a:lnTo>
                <a:lnTo>
                  <a:pt x="232" y="52"/>
                </a:lnTo>
                <a:lnTo>
                  <a:pt x="204" y="56"/>
                </a:lnTo>
                <a:lnTo>
                  <a:pt x="176" y="60"/>
                </a:lnTo>
                <a:lnTo>
                  <a:pt x="144" y="60"/>
                </a:lnTo>
                <a:lnTo>
                  <a:pt x="120" y="64"/>
                </a:lnTo>
                <a:lnTo>
                  <a:pt x="96" y="68"/>
                </a:lnTo>
                <a:lnTo>
                  <a:pt x="76" y="68"/>
                </a:lnTo>
                <a:lnTo>
                  <a:pt x="60" y="68"/>
                </a:lnTo>
                <a:lnTo>
                  <a:pt x="48" y="68"/>
                </a:lnTo>
                <a:lnTo>
                  <a:pt x="40" y="68"/>
                </a:lnTo>
                <a:lnTo>
                  <a:pt x="32" y="68"/>
                </a:lnTo>
                <a:lnTo>
                  <a:pt x="24" y="64"/>
                </a:lnTo>
                <a:lnTo>
                  <a:pt x="16" y="64"/>
                </a:lnTo>
                <a:lnTo>
                  <a:pt x="12" y="60"/>
                </a:lnTo>
                <a:lnTo>
                  <a:pt x="4" y="56"/>
                </a:lnTo>
                <a:lnTo>
                  <a:pt x="4" y="52"/>
                </a:lnTo>
                <a:lnTo>
                  <a:pt x="0" y="48"/>
                </a:lnTo>
                <a:lnTo>
                  <a:pt x="4" y="44"/>
                </a:lnTo>
                <a:lnTo>
                  <a:pt x="8" y="44"/>
                </a:lnTo>
                <a:lnTo>
                  <a:pt x="16" y="40"/>
                </a:lnTo>
                <a:lnTo>
                  <a:pt x="28" y="40"/>
                </a:lnTo>
                <a:lnTo>
                  <a:pt x="36" y="40"/>
                </a:lnTo>
                <a:lnTo>
                  <a:pt x="44" y="40"/>
                </a:lnTo>
                <a:lnTo>
                  <a:pt x="52" y="40"/>
                </a:lnTo>
                <a:lnTo>
                  <a:pt x="60" y="40"/>
                </a:lnTo>
                <a:lnTo>
                  <a:pt x="64" y="40"/>
                </a:lnTo>
                <a:lnTo>
                  <a:pt x="68" y="40"/>
                </a:lnTo>
                <a:lnTo>
                  <a:pt x="76" y="40"/>
                </a:lnTo>
                <a:lnTo>
                  <a:pt x="80" y="36"/>
                </a:lnTo>
                <a:lnTo>
                  <a:pt x="88" y="36"/>
                </a:lnTo>
                <a:lnTo>
                  <a:pt x="96" y="36"/>
                </a:lnTo>
                <a:lnTo>
                  <a:pt x="108" y="36"/>
                </a:lnTo>
                <a:lnTo>
                  <a:pt x="116" y="32"/>
                </a:lnTo>
                <a:lnTo>
                  <a:pt x="128" y="32"/>
                </a:lnTo>
                <a:lnTo>
                  <a:pt x="140" y="32"/>
                </a:lnTo>
                <a:lnTo>
                  <a:pt x="156" y="28"/>
                </a:lnTo>
                <a:lnTo>
                  <a:pt x="172" y="28"/>
                </a:lnTo>
                <a:lnTo>
                  <a:pt x="188" y="24"/>
                </a:lnTo>
                <a:lnTo>
                  <a:pt x="204" y="20"/>
                </a:lnTo>
                <a:lnTo>
                  <a:pt x="224" y="20"/>
                </a:lnTo>
                <a:lnTo>
                  <a:pt x="244" y="16"/>
                </a:lnTo>
                <a:lnTo>
                  <a:pt x="244" y="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59" name="Freeform 69">
            <a:extLst>
              <a:ext uri="{FF2B5EF4-FFF2-40B4-BE49-F238E27FC236}">
                <a16:creationId xmlns:a16="http://schemas.microsoft.com/office/drawing/2014/main" xmlns="" id="{316BBB73-F603-4678-909F-BBBCD136B7BD}"/>
              </a:ext>
            </a:extLst>
          </p:cNvPr>
          <p:cNvSpPr>
            <a:spLocks/>
          </p:cNvSpPr>
          <p:nvPr/>
        </p:nvSpPr>
        <p:spPr bwMode="auto">
          <a:xfrm>
            <a:off x="5765349" y="1757565"/>
            <a:ext cx="300105" cy="1445172"/>
          </a:xfrm>
          <a:custGeom>
            <a:avLst/>
            <a:gdLst>
              <a:gd name="T0" fmla="*/ 4 w 80"/>
              <a:gd name="T1" fmla="*/ 16 h 288"/>
              <a:gd name="T2" fmla="*/ 0 w 80"/>
              <a:gd name="T3" fmla="*/ 12 h 288"/>
              <a:gd name="T4" fmla="*/ 4 w 80"/>
              <a:gd name="T5" fmla="*/ 4 h 288"/>
              <a:gd name="T6" fmla="*/ 20 w 80"/>
              <a:gd name="T7" fmla="*/ 0 h 288"/>
              <a:gd name="T8" fmla="*/ 40 w 80"/>
              <a:gd name="T9" fmla="*/ 0 h 288"/>
              <a:gd name="T10" fmla="*/ 64 w 80"/>
              <a:gd name="T11" fmla="*/ 8 h 288"/>
              <a:gd name="T12" fmla="*/ 76 w 80"/>
              <a:gd name="T13" fmla="*/ 16 h 288"/>
              <a:gd name="T14" fmla="*/ 80 w 80"/>
              <a:gd name="T15" fmla="*/ 24 h 288"/>
              <a:gd name="T16" fmla="*/ 80 w 80"/>
              <a:gd name="T17" fmla="*/ 36 h 288"/>
              <a:gd name="T18" fmla="*/ 76 w 80"/>
              <a:gd name="T19" fmla="*/ 52 h 288"/>
              <a:gd name="T20" fmla="*/ 72 w 80"/>
              <a:gd name="T21" fmla="*/ 72 h 288"/>
              <a:gd name="T22" fmla="*/ 72 w 80"/>
              <a:gd name="T23" fmla="*/ 100 h 288"/>
              <a:gd name="T24" fmla="*/ 68 w 80"/>
              <a:gd name="T25" fmla="*/ 136 h 288"/>
              <a:gd name="T26" fmla="*/ 68 w 80"/>
              <a:gd name="T27" fmla="*/ 180 h 288"/>
              <a:gd name="T28" fmla="*/ 64 w 80"/>
              <a:gd name="T29" fmla="*/ 216 h 288"/>
              <a:gd name="T30" fmla="*/ 60 w 80"/>
              <a:gd name="T31" fmla="*/ 244 h 288"/>
              <a:gd name="T32" fmla="*/ 56 w 80"/>
              <a:gd name="T33" fmla="*/ 264 h 288"/>
              <a:gd name="T34" fmla="*/ 52 w 80"/>
              <a:gd name="T35" fmla="*/ 276 h 288"/>
              <a:gd name="T36" fmla="*/ 44 w 80"/>
              <a:gd name="T37" fmla="*/ 288 h 288"/>
              <a:gd name="T38" fmla="*/ 32 w 80"/>
              <a:gd name="T39" fmla="*/ 288 h 288"/>
              <a:gd name="T40" fmla="*/ 24 w 80"/>
              <a:gd name="T41" fmla="*/ 280 h 288"/>
              <a:gd name="T42" fmla="*/ 12 w 80"/>
              <a:gd name="T43" fmla="*/ 260 h 288"/>
              <a:gd name="T44" fmla="*/ 8 w 80"/>
              <a:gd name="T45" fmla="*/ 248 h 288"/>
              <a:gd name="T46" fmla="*/ 8 w 80"/>
              <a:gd name="T47" fmla="*/ 236 h 288"/>
              <a:gd name="T48" fmla="*/ 8 w 80"/>
              <a:gd name="T49" fmla="*/ 216 h 288"/>
              <a:gd name="T50" fmla="*/ 16 w 80"/>
              <a:gd name="T51" fmla="*/ 184 h 288"/>
              <a:gd name="T52" fmla="*/ 20 w 80"/>
              <a:gd name="T53" fmla="*/ 132 h 288"/>
              <a:gd name="T54" fmla="*/ 20 w 80"/>
              <a:gd name="T55" fmla="*/ 100 h 288"/>
              <a:gd name="T56" fmla="*/ 20 w 80"/>
              <a:gd name="T57" fmla="*/ 80 h 288"/>
              <a:gd name="T58" fmla="*/ 20 w 80"/>
              <a:gd name="T59" fmla="*/ 44 h 288"/>
              <a:gd name="T60" fmla="*/ 16 w 80"/>
              <a:gd name="T61" fmla="*/ 28 h 288"/>
              <a:gd name="T62" fmla="*/ 4 w 80"/>
              <a:gd name="T63" fmla="*/ 20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0" h="288">
                <a:moveTo>
                  <a:pt x="4" y="20"/>
                </a:move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4"/>
                </a:lnTo>
                <a:lnTo>
                  <a:pt x="20" y="0"/>
                </a:lnTo>
                <a:lnTo>
                  <a:pt x="32" y="0"/>
                </a:lnTo>
                <a:lnTo>
                  <a:pt x="40" y="0"/>
                </a:lnTo>
                <a:lnTo>
                  <a:pt x="52" y="4"/>
                </a:lnTo>
                <a:lnTo>
                  <a:pt x="64" y="8"/>
                </a:lnTo>
                <a:lnTo>
                  <a:pt x="72" y="12"/>
                </a:lnTo>
                <a:lnTo>
                  <a:pt x="76" y="16"/>
                </a:lnTo>
                <a:lnTo>
                  <a:pt x="80" y="20"/>
                </a:lnTo>
                <a:lnTo>
                  <a:pt x="80" y="24"/>
                </a:lnTo>
                <a:lnTo>
                  <a:pt x="80" y="28"/>
                </a:lnTo>
                <a:lnTo>
                  <a:pt x="80" y="36"/>
                </a:lnTo>
                <a:lnTo>
                  <a:pt x="76" y="44"/>
                </a:lnTo>
                <a:lnTo>
                  <a:pt x="76" y="52"/>
                </a:lnTo>
                <a:lnTo>
                  <a:pt x="76" y="60"/>
                </a:lnTo>
                <a:lnTo>
                  <a:pt x="72" y="72"/>
                </a:lnTo>
                <a:lnTo>
                  <a:pt x="72" y="84"/>
                </a:lnTo>
                <a:lnTo>
                  <a:pt x="72" y="100"/>
                </a:lnTo>
                <a:lnTo>
                  <a:pt x="68" y="116"/>
                </a:lnTo>
                <a:lnTo>
                  <a:pt x="68" y="136"/>
                </a:lnTo>
                <a:lnTo>
                  <a:pt x="68" y="156"/>
                </a:lnTo>
                <a:lnTo>
                  <a:pt x="68" y="180"/>
                </a:lnTo>
                <a:lnTo>
                  <a:pt x="64" y="196"/>
                </a:lnTo>
                <a:lnTo>
                  <a:pt x="64" y="216"/>
                </a:lnTo>
                <a:lnTo>
                  <a:pt x="64" y="232"/>
                </a:lnTo>
                <a:lnTo>
                  <a:pt x="60" y="244"/>
                </a:lnTo>
                <a:lnTo>
                  <a:pt x="60" y="252"/>
                </a:lnTo>
                <a:lnTo>
                  <a:pt x="56" y="264"/>
                </a:lnTo>
                <a:lnTo>
                  <a:pt x="56" y="268"/>
                </a:lnTo>
                <a:lnTo>
                  <a:pt x="52" y="276"/>
                </a:lnTo>
                <a:lnTo>
                  <a:pt x="48" y="284"/>
                </a:lnTo>
                <a:lnTo>
                  <a:pt x="44" y="288"/>
                </a:lnTo>
                <a:lnTo>
                  <a:pt x="40" y="288"/>
                </a:lnTo>
                <a:lnTo>
                  <a:pt x="32" y="288"/>
                </a:lnTo>
                <a:lnTo>
                  <a:pt x="28" y="284"/>
                </a:lnTo>
                <a:lnTo>
                  <a:pt x="24" y="280"/>
                </a:lnTo>
                <a:lnTo>
                  <a:pt x="16" y="272"/>
                </a:lnTo>
                <a:lnTo>
                  <a:pt x="12" y="260"/>
                </a:lnTo>
                <a:lnTo>
                  <a:pt x="8" y="252"/>
                </a:lnTo>
                <a:lnTo>
                  <a:pt x="8" y="248"/>
                </a:lnTo>
                <a:lnTo>
                  <a:pt x="4" y="244"/>
                </a:lnTo>
                <a:lnTo>
                  <a:pt x="8" y="236"/>
                </a:lnTo>
                <a:lnTo>
                  <a:pt x="8" y="228"/>
                </a:lnTo>
                <a:lnTo>
                  <a:pt x="8" y="216"/>
                </a:lnTo>
                <a:lnTo>
                  <a:pt x="12" y="200"/>
                </a:lnTo>
                <a:lnTo>
                  <a:pt x="16" y="184"/>
                </a:lnTo>
                <a:lnTo>
                  <a:pt x="16" y="168"/>
                </a:lnTo>
                <a:lnTo>
                  <a:pt x="20" y="132"/>
                </a:lnTo>
                <a:lnTo>
                  <a:pt x="20" y="116"/>
                </a:lnTo>
                <a:lnTo>
                  <a:pt x="20" y="100"/>
                </a:lnTo>
                <a:lnTo>
                  <a:pt x="20" y="88"/>
                </a:lnTo>
                <a:lnTo>
                  <a:pt x="20" y="80"/>
                </a:lnTo>
                <a:lnTo>
                  <a:pt x="20" y="60"/>
                </a:lnTo>
                <a:lnTo>
                  <a:pt x="20" y="44"/>
                </a:lnTo>
                <a:lnTo>
                  <a:pt x="20" y="36"/>
                </a:lnTo>
                <a:lnTo>
                  <a:pt x="16" y="28"/>
                </a:lnTo>
                <a:lnTo>
                  <a:pt x="12" y="24"/>
                </a:lnTo>
                <a:lnTo>
                  <a:pt x="4" y="20"/>
                </a:lnTo>
                <a:lnTo>
                  <a:pt x="4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0" name="Freeform 70">
            <a:extLst>
              <a:ext uri="{FF2B5EF4-FFF2-40B4-BE49-F238E27FC236}">
                <a16:creationId xmlns:a16="http://schemas.microsoft.com/office/drawing/2014/main" xmlns="" id="{917653A3-E77F-4A17-8319-758CFCBCD26F}"/>
              </a:ext>
            </a:extLst>
          </p:cNvPr>
          <p:cNvSpPr>
            <a:spLocks/>
          </p:cNvSpPr>
          <p:nvPr/>
        </p:nvSpPr>
        <p:spPr bwMode="auto">
          <a:xfrm>
            <a:off x="4835023" y="2018499"/>
            <a:ext cx="1110390" cy="903233"/>
          </a:xfrm>
          <a:custGeom>
            <a:avLst/>
            <a:gdLst>
              <a:gd name="T0" fmla="*/ 232 w 296"/>
              <a:gd name="T1" fmla="*/ 88 h 180"/>
              <a:gd name="T2" fmla="*/ 216 w 296"/>
              <a:gd name="T3" fmla="*/ 100 h 180"/>
              <a:gd name="T4" fmla="*/ 196 w 296"/>
              <a:gd name="T5" fmla="*/ 112 h 180"/>
              <a:gd name="T6" fmla="*/ 176 w 296"/>
              <a:gd name="T7" fmla="*/ 124 h 180"/>
              <a:gd name="T8" fmla="*/ 156 w 296"/>
              <a:gd name="T9" fmla="*/ 132 h 180"/>
              <a:gd name="T10" fmla="*/ 132 w 296"/>
              <a:gd name="T11" fmla="*/ 144 h 180"/>
              <a:gd name="T12" fmla="*/ 108 w 296"/>
              <a:gd name="T13" fmla="*/ 156 h 180"/>
              <a:gd name="T14" fmla="*/ 80 w 296"/>
              <a:gd name="T15" fmla="*/ 164 h 180"/>
              <a:gd name="T16" fmla="*/ 56 w 296"/>
              <a:gd name="T17" fmla="*/ 168 h 180"/>
              <a:gd name="T18" fmla="*/ 48 w 296"/>
              <a:gd name="T19" fmla="*/ 172 h 180"/>
              <a:gd name="T20" fmla="*/ 36 w 296"/>
              <a:gd name="T21" fmla="*/ 176 h 180"/>
              <a:gd name="T22" fmla="*/ 28 w 296"/>
              <a:gd name="T23" fmla="*/ 176 h 180"/>
              <a:gd name="T24" fmla="*/ 20 w 296"/>
              <a:gd name="T25" fmla="*/ 176 h 180"/>
              <a:gd name="T26" fmla="*/ 12 w 296"/>
              <a:gd name="T27" fmla="*/ 180 h 180"/>
              <a:gd name="T28" fmla="*/ 8 w 296"/>
              <a:gd name="T29" fmla="*/ 180 h 180"/>
              <a:gd name="T30" fmla="*/ 4 w 296"/>
              <a:gd name="T31" fmla="*/ 176 h 180"/>
              <a:gd name="T32" fmla="*/ 4 w 296"/>
              <a:gd name="T33" fmla="*/ 176 h 180"/>
              <a:gd name="T34" fmla="*/ 0 w 296"/>
              <a:gd name="T35" fmla="*/ 172 h 180"/>
              <a:gd name="T36" fmla="*/ 4 w 296"/>
              <a:gd name="T37" fmla="*/ 172 h 180"/>
              <a:gd name="T38" fmla="*/ 8 w 296"/>
              <a:gd name="T39" fmla="*/ 168 h 180"/>
              <a:gd name="T40" fmla="*/ 12 w 296"/>
              <a:gd name="T41" fmla="*/ 164 h 180"/>
              <a:gd name="T42" fmla="*/ 20 w 296"/>
              <a:gd name="T43" fmla="*/ 160 h 180"/>
              <a:gd name="T44" fmla="*/ 32 w 296"/>
              <a:gd name="T45" fmla="*/ 152 h 180"/>
              <a:gd name="T46" fmla="*/ 40 w 296"/>
              <a:gd name="T47" fmla="*/ 148 h 180"/>
              <a:gd name="T48" fmla="*/ 56 w 296"/>
              <a:gd name="T49" fmla="*/ 144 h 180"/>
              <a:gd name="T50" fmla="*/ 84 w 296"/>
              <a:gd name="T51" fmla="*/ 128 h 180"/>
              <a:gd name="T52" fmla="*/ 108 w 296"/>
              <a:gd name="T53" fmla="*/ 116 h 180"/>
              <a:gd name="T54" fmla="*/ 132 w 296"/>
              <a:gd name="T55" fmla="*/ 100 h 180"/>
              <a:gd name="T56" fmla="*/ 156 w 296"/>
              <a:gd name="T57" fmla="*/ 88 h 180"/>
              <a:gd name="T58" fmla="*/ 180 w 296"/>
              <a:gd name="T59" fmla="*/ 72 h 180"/>
              <a:gd name="T60" fmla="*/ 204 w 296"/>
              <a:gd name="T61" fmla="*/ 52 h 180"/>
              <a:gd name="T62" fmla="*/ 224 w 296"/>
              <a:gd name="T63" fmla="*/ 28 h 180"/>
              <a:gd name="T64" fmla="*/ 244 w 296"/>
              <a:gd name="T65" fmla="*/ 0 h 180"/>
              <a:gd name="T66" fmla="*/ 296 w 296"/>
              <a:gd name="T67" fmla="*/ 12 h 180"/>
              <a:gd name="T68" fmla="*/ 280 w 296"/>
              <a:gd name="T69" fmla="*/ 32 h 180"/>
              <a:gd name="T70" fmla="*/ 268 w 296"/>
              <a:gd name="T71" fmla="*/ 52 h 180"/>
              <a:gd name="T72" fmla="*/ 252 w 296"/>
              <a:gd name="T73" fmla="*/ 72 h 180"/>
              <a:gd name="T74" fmla="*/ 232 w 296"/>
              <a:gd name="T75" fmla="*/ 88 h 180"/>
              <a:gd name="T76" fmla="*/ 232 w 296"/>
              <a:gd name="T77" fmla="*/ 88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96" h="180">
                <a:moveTo>
                  <a:pt x="232" y="88"/>
                </a:moveTo>
                <a:lnTo>
                  <a:pt x="216" y="100"/>
                </a:lnTo>
                <a:lnTo>
                  <a:pt x="196" y="112"/>
                </a:lnTo>
                <a:lnTo>
                  <a:pt x="176" y="124"/>
                </a:lnTo>
                <a:lnTo>
                  <a:pt x="156" y="132"/>
                </a:lnTo>
                <a:lnTo>
                  <a:pt x="132" y="144"/>
                </a:lnTo>
                <a:lnTo>
                  <a:pt x="108" y="156"/>
                </a:lnTo>
                <a:lnTo>
                  <a:pt x="80" y="164"/>
                </a:lnTo>
                <a:lnTo>
                  <a:pt x="56" y="168"/>
                </a:lnTo>
                <a:lnTo>
                  <a:pt x="48" y="172"/>
                </a:lnTo>
                <a:lnTo>
                  <a:pt x="36" y="176"/>
                </a:lnTo>
                <a:lnTo>
                  <a:pt x="28" y="176"/>
                </a:lnTo>
                <a:lnTo>
                  <a:pt x="20" y="176"/>
                </a:lnTo>
                <a:lnTo>
                  <a:pt x="12" y="180"/>
                </a:lnTo>
                <a:lnTo>
                  <a:pt x="8" y="180"/>
                </a:lnTo>
                <a:lnTo>
                  <a:pt x="4" y="176"/>
                </a:lnTo>
                <a:lnTo>
                  <a:pt x="4" y="176"/>
                </a:lnTo>
                <a:lnTo>
                  <a:pt x="0" y="172"/>
                </a:lnTo>
                <a:lnTo>
                  <a:pt x="4" y="172"/>
                </a:lnTo>
                <a:lnTo>
                  <a:pt x="8" y="168"/>
                </a:lnTo>
                <a:lnTo>
                  <a:pt x="12" y="164"/>
                </a:lnTo>
                <a:lnTo>
                  <a:pt x="20" y="160"/>
                </a:lnTo>
                <a:lnTo>
                  <a:pt x="32" y="152"/>
                </a:lnTo>
                <a:lnTo>
                  <a:pt x="40" y="148"/>
                </a:lnTo>
                <a:lnTo>
                  <a:pt x="56" y="144"/>
                </a:lnTo>
                <a:lnTo>
                  <a:pt x="84" y="128"/>
                </a:lnTo>
                <a:lnTo>
                  <a:pt x="108" y="116"/>
                </a:lnTo>
                <a:lnTo>
                  <a:pt x="132" y="100"/>
                </a:lnTo>
                <a:lnTo>
                  <a:pt x="156" y="88"/>
                </a:lnTo>
                <a:lnTo>
                  <a:pt x="180" y="72"/>
                </a:lnTo>
                <a:lnTo>
                  <a:pt x="204" y="52"/>
                </a:lnTo>
                <a:lnTo>
                  <a:pt x="224" y="28"/>
                </a:lnTo>
                <a:lnTo>
                  <a:pt x="244" y="0"/>
                </a:lnTo>
                <a:lnTo>
                  <a:pt x="296" y="12"/>
                </a:lnTo>
                <a:lnTo>
                  <a:pt x="280" y="32"/>
                </a:lnTo>
                <a:lnTo>
                  <a:pt x="268" y="52"/>
                </a:lnTo>
                <a:lnTo>
                  <a:pt x="252" y="72"/>
                </a:lnTo>
                <a:lnTo>
                  <a:pt x="232" y="88"/>
                </a:lnTo>
                <a:lnTo>
                  <a:pt x="232" y="8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1" name="Freeform 71">
            <a:extLst>
              <a:ext uri="{FF2B5EF4-FFF2-40B4-BE49-F238E27FC236}">
                <a16:creationId xmlns:a16="http://schemas.microsoft.com/office/drawing/2014/main" xmlns="" id="{FC4C9142-A41B-4927-A164-0C330F4EFD53}"/>
              </a:ext>
            </a:extLst>
          </p:cNvPr>
          <p:cNvSpPr>
            <a:spLocks/>
          </p:cNvSpPr>
          <p:nvPr/>
        </p:nvSpPr>
        <p:spPr bwMode="auto">
          <a:xfrm>
            <a:off x="5900397" y="2038570"/>
            <a:ext cx="1425500" cy="843017"/>
          </a:xfrm>
          <a:custGeom>
            <a:avLst/>
            <a:gdLst>
              <a:gd name="T0" fmla="*/ 320 w 380"/>
              <a:gd name="T1" fmla="*/ 128 h 168"/>
              <a:gd name="T2" fmla="*/ 336 w 380"/>
              <a:gd name="T3" fmla="*/ 128 h 168"/>
              <a:gd name="T4" fmla="*/ 348 w 380"/>
              <a:gd name="T5" fmla="*/ 132 h 168"/>
              <a:gd name="T6" fmla="*/ 356 w 380"/>
              <a:gd name="T7" fmla="*/ 136 h 168"/>
              <a:gd name="T8" fmla="*/ 364 w 380"/>
              <a:gd name="T9" fmla="*/ 136 h 168"/>
              <a:gd name="T10" fmla="*/ 372 w 380"/>
              <a:gd name="T11" fmla="*/ 140 h 168"/>
              <a:gd name="T12" fmla="*/ 376 w 380"/>
              <a:gd name="T13" fmla="*/ 144 h 168"/>
              <a:gd name="T14" fmla="*/ 380 w 380"/>
              <a:gd name="T15" fmla="*/ 144 h 168"/>
              <a:gd name="T16" fmla="*/ 380 w 380"/>
              <a:gd name="T17" fmla="*/ 148 h 168"/>
              <a:gd name="T18" fmla="*/ 380 w 380"/>
              <a:gd name="T19" fmla="*/ 148 h 168"/>
              <a:gd name="T20" fmla="*/ 376 w 380"/>
              <a:gd name="T21" fmla="*/ 152 h 168"/>
              <a:gd name="T22" fmla="*/ 372 w 380"/>
              <a:gd name="T23" fmla="*/ 156 h 168"/>
              <a:gd name="T24" fmla="*/ 368 w 380"/>
              <a:gd name="T25" fmla="*/ 156 h 168"/>
              <a:gd name="T26" fmla="*/ 360 w 380"/>
              <a:gd name="T27" fmla="*/ 156 h 168"/>
              <a:gd name="T28" fmla="*/ 348 w 380"/>
              <a:gd name="T29" fmla="*/ 160 h 168"/>
              <a:gd name="T30" fmla="*/ 336 w 380"/>
              <a:gd name="T31" fmla="*/ 160 h 168"/>
              <a:gd name="T32" fmla="*/ 324 w 380"/>
              <a:gd name="T33" fmla="*/ 160 h 168"/>
              <a:gd name="T34" fmla="*/ 312 w 380"/>
              <a:gd name="T35" fmla="*/ 164 h 168"/>
              <a:gd name="T36" fmla="*/ 300 w 380"/>
              <a:gd name="T37" fmla="*/ 164 h 168"/>
              <a:gd name="T38" fmla="*/ 288 w 380"/>
              <a:gd name="T39" fmla="*/ 164 h 168"/>
              <a:gd name="T40" fmla="*/ 276 w 380"/>
              <a:gd name="T41" fmla="*/ 168 h 168"/>
              <a:gd name="T42" fmla="*/ 268 w 380"/>
              <a:gd name="T43" fmla="*/ 168 h 168"/>
              <a:gd name="T44" fmla="*/ 260 w 380"/>
              <a:gd name="T45" fmla="*/ 168 h 168"/>
              <a:gd name="T46" fmla="*/ 252 w 380"/>
              <a:gd name="T47" fmla="*/ 168 h 168"/>
              <a:gd name="T48" fmla="*/ 248 w 380"/>
              <a:gd name="T49" fmla="*/ 168 h 168"/>
              <a:gd name="T50" fmla="*/ 240 w 380"/>
              <a:gd name="T51" fmla="*/ 168 h 168"/>
              <a:gd name="T52" fmla="*/ 232 w 380"/>
              <a:gd name="T53" fmla="*/ 168 h 168"/>
              <a:gd name="T54" fmla="*/ 220 w 380"/>
              <a:gd name="T55" fmla="*/ 168 h 168"/>
              <a:gd name="T56" fmla="*/ 212 w 380"/>
              <a:gd name="T57" fmla="*/ 164 h 168"/>
              <a:gd name="T58" fmla="*/ 196 w 380"/>
              <a:gd name="T59" fmla="*/ 164 h 168"/>
              <a:gd name="T60" fmla="*/ 192 w 380"/>
              <a:gd name="T61" fmla="*/ 160 h 168"/>
              <a:gd name="T62" fmla="*/ 184 w 380"/>
              <a:gd name="T63" fmla="*/ 156 h 168"/>
              <a:gd name="T64" fmla="*/ 176 w 380"/>
              <a:gd name="T65" fmla="*/ 148 h 168"/>
              <a:gd name="T66" fmla="*/ 164 w 380"/>
              <a:gd name="T67" fmla="*/ 144 h 168"/>
              <a:gd name="T68" fmla="*/ 156 w 380"/>
              <a:gd name="T69" fmla="*/ 136 h 168"/>
              <a:gd name="T70" fmla="*/ 144 w 380"/>
              <a:gd name="T71" fmla="*/ 128 h 168"/>
              <a:gd name="T72" fmla="*/ 132 w 380"/>
              <a:gd name="T73" fmla="*/ 120 h 168"/>
              <a:gd name="T74" fmla="*/ 116 w 380"/>
              <a:gd name="T75" fmla="*/ 108 h 168"/>
              <a:gd name="T76" fmla="*/ 100 w 380"/>
              <a:gd name="T77" fmla="*/ 96 h 168"/>
              <a:gd name="T78" fmla="*/ 84 w 380"/>
              <a:gd name="T79" fmla="*/ 84 h 168"/>
              <a:gd name="T80" fmla="*/ 64 w 380"/>
              <a:gd name="T81" fmla="*/ 68 h 168"/>
              <a:gd name="T82" fmla="*/ 44 w 380"/>
              <a:gd name="T83" fmla="*/ 52 h 168"/>
              <a:gd name="T84" fmla="*/ 24 w 380"/>
              <a:gd name="T85" fmla="*/ 32 h 168"/>
              <a:gd name="T86" fmla="*/ 0 w 380"/>
              <a:gd name="T87" fmla="*/ 12 h 168"/>
              <a:gd name="T88" fmla="*/ 16 w 380"/>
              <a:gd name="T89" fmla="*/ 0 h 168"/>
              <a:gd name="T90" fmla="*/ 40 w 380"/>
              <a:gd name="T91" fmla="*/ 16 h 168"/>
              <a:gd name="T92" fmla="*/ 64 w 380"/>
              <a:gd name="T93" fmla="*/ 28 h 168"/>
              <a:gd name="T94" fmla="*/ 84 w 380"/>
              <a:gd name="T95" fmla="*/ 40 h 168"/>
              <a:gd name="T96" fmla="*/ 100 w 380"/>
              <a:gd name="T97" fmla="*/ 48 h 168"/>
              <a:gd name="T98" fmla="*/ 116 w 380"/>
              <a:gd name="T99" fmla="*/ 56 h 168"/>
              <a:gd name="T100" fmla="*/ 132 w 380"/>
              <a:gd name="T101" fmla="*/ 64 h 168"/>
              <a:gd name="T102" fmla="*/ 144 w 380"/>
              <a:gd name="T103" fmla="*/ 68 h 168"/>
              <a:gd name="T104" fmla="*/ 152 w 380"/>
              <a:gd name="T105" fmla="*/ 72 h 168"/>
              <a:gd name="T106" fmla="*/ 168 w 380"/>
              <a:gd name="T107" fmla="*/ 80 h 168"/>
              <a:gd name="T108" fmla="*/ 188 w 380"/>
              <a:gd name="T109" fmla="*/ 88 h 168"/>
              <a:gd name="T110" fmla="*/ 204 w 380"/>
              <a:gd name="T111" fmla="*/ 96 h 168"/>
              <a:gd name="T112" fmla="*/ 224 w 380"/>
              <a:gd name="T113" fmla="*/ 104 h 168"/>
              <a:gd name="T114" fmla="*/ 244 w 380"/>
              <a:gd name="T115" fmla="*/ 108 h 168"/>
              <a:gd name="T116" fmla="*/ 268 w 380"/>
              <a:gd name="T117" fmla="*/ 116 h 168"/>
              <a:gd name="T118" fmla="*/ 296 w 380"/>
              <a:gd name="T119" fmla="*/ 120 h 168"/>
              <a:gd name="T120" fmla="*/ 320 w 380"/>
              <a:gd name="T121" fmla="*/ 128 h 168"/>
              <a:gd name="T122" fmla="*/ 320 w 380"/>
              <a:gd name="T123" fmla="*/ 12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80" h="168">
                <a:moveTo>
                  <a:pt x="320" y="128"/>
                </a:moveTo>
                <a:lnTo>
                  <a:pt x="336" y="128"/>
                </a:lnTo>
                <a:lnTo>
                  <a:pt x="348" y="132"/>
                </a:lnTo>
                <a:lnTo>
                  <a:pt x="356" y="136"/>
                </a:lnTo>
                <a:lnTo>
                  <a:pt x="364" y="136"/>
                </a:lnTo>
                <a:lnTo>
                  <a:pt x="372" y="140"/>
                </a:lnTo>
                <a:lnTo>
                  <a:pt x="376" y="144"/>
                </a:lnTo>
                <a:lnTo>
                  <a:pt x="380" y="144"/>
                </a:lnTo>
                <a:lnTo>
                  <a:pt x="380" y="148"/>
                </a:lnTo>
                <a:lnTo>
                  <a:pt x="380" y="148"/>
                </a:lnTo>
                <a:lnTo>
                  <a:pt x="376" y="152"/>
                </a:lnTo>
                <a:lnTo>
                  <a:pt x="372" y="156"/>
                </a:lnTo>
                <a:lnTo>
                  <a:pt x="368" y="156"/>
                </a:lnTo>
                <a:lnTo>
                  <a:pt x="360" y="156"/>
                </a:lnTo>
                <a:lnTo>
                  <a:pt x="348" y="160"/>
                </a:lnTo>
                <a:lnTo>
                  <a:pt x="336" y="160"/>
                </a:lnTo>
                <a:lnTo>
                  <a:pt x="324" y="160"/>
                </a:lnTo>
                <a:lnTo>
                  <a:pt x="312" y="164"/>
                </a:lnTo>
                <a:lnTo>
                  <a:pt x="300" y="164"/>
                </a:lnTo>
                <a:lnTo>
                  <a:pt x="288" y="164"/>
                </a:lnTo>
                <a:lnTo>
                  <a:pt x="276" y="168"/>
                </a:lnTo>
                <a:lnTo>
                  <a:pt x="268" y="168"/>
                </a:lnTo>
                <a:lnTo>
                  <a:pt x="260" y="168"/>
                </a:lnTo>
                <a:lnTo>
                  <a:pt x="252" y="168"/>
                </a:lnTo>
                <a:lnTo>
                  <a:pt x="248" y="168"/>
                </a:lnTo>
                <a:lnTo>
                  <a:pt x="240" y="168"/>
                </a:lnTo>
                <a:lnTo>
                  <a:pt x="232" y="168"/>
                </a:lnTo>
                <a:lnTo>
                  <a:pt x="220" y="168"/>
                </a:lnTo>
                <a:lnTo>
                  <a:pt x="212" y="164"/>
                </a:lnTo>
                <a:lnTo>
                  <a:pt x="196" y="164"/>
                </a:lnTo>
                <a:lnTo>
                  <a:pt x="192" y="160"/>
                </a:lnTo>
                <a:lnTo>
                  <a:pt x="184" y="156"/>
                </a:lnTo>
                <a:lnTo>
                  <a:pt x="176" y="148"/>
                </a:lnTo>
                <a:lnTo>
                  <a:pt x="164" y="144"/>
                </a:lnTo>
                <a:lnTo>
                  <a:pt x="156" y="136"/>
                </a:lnTo>
                <a:lnTo>
                  <a:pt x="144" y="128"/>
                </a:lnTo>
                <a:lnTo>
                  <a:pt x="132" y="120"/>
                </a:lnTo>
                <a:lnTo>
                  <a:pt x="116" y="108"/>
                </a:lnTo>
                <a:lnTo>
                  <a:pt x="100" y="96"/>
                </a:lnTo>
                <a:lnTo>
                  <a:pt x="84" y="84"/>
                </a:lnTo>
                <a:lnTo>
                  <a:pt x="64" y="68"/>
                </a:lnTo>
                <a:lnTo>
                  <a:pt x="44" y="52"/>
                </a:lnTo>
                <a:lnTo>
                  <a:pt x="24" y="32"/>
                </a:lnTo>
                <a:lnTo>
                  <a:pt x="0" y="12"/>
                </a:lnTo>
                <a:lnTo>
                  <a:pt x="16" y="0"/>
                </a:lnTo>
                <a:lnTo>
                  <a:pt x="40" y="16"/>
                </a:lnTo>
                <a:lnTo>
                  <a:pt x="64" y="28"/>
                </a:lnTo>
                <a:lnTo>
                  <a:pt x="84" y="40"/>
                </a:lnTo>
                <a:lnTo>
                  <a:pt x="100" y="48"/>
                </a:lnTo>
                <a:lnTo>
                  <a:pt x="116" y="56"/>
                </a:lnTo>
                <a:lnTo>
                  <a:pt x="132" y="64"/>
                </a:lnTo>
                <a:lnTo>
                  <a:pt x="144" y="68"/>
                </a:lnTo>
                <a:lnTo>
                  <a:pt x="152" y="72"/>
                </a:lnTo>
                <a:lnTo>
                  <a:pt x="168" y="80"/>
                </a:lnTo>
                <a:lnTo>
                  <a:pt x="188" y="88"/>
                </a:lnTo>
                <a:lnTo>
                  <a:pt x="204" y="96"/>
                </a:lnTo>
                <a:lnTo>
                  <a:pt x="224" y="104"/>
                </a:lnTo>
                <a:lnTo>
                  <a:pt x="244" y="108"/>
                </a:lnTo>
                <a:lnTo>
                  <a:pt x="268" y="116"/>
                </a:lnTo>
                <a:lnTo>
                  <a:pt x="296" y="120"/>
                </a:lnTo>
                <a:lnTo>
                  <a:pt x="320" y="128"/>
                </a:lnTo>
                <a:lnTo>
                  <a:pt x="320" y="1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314">
            <a:extLst>
              <a:ext uri="{FF2B5EF4-FFF2-40B4-BE49-F238E27FC236}">
                <a16:creationId xmlns:a16="http://schemas.microsoft.com/office/drawing/2014/main" xmlns="" id="{6A104412-63D1-4F79-9E76-1E72B715EC5E}"/>
              </a:ext>
            </a:extLst>
          </p:cNvPr>
          <p:cNvSpPr>
            <a:spLocks/>
          </p:cNvSpPr>
          <p:nvPr/>
        </p:nvSpPr>
        <p:spPr bwMode="auto">
          <a:xfrm>
            <a:off x="2600198" y="4550919"/>
            <a:ext cx="756944" cy="575466"/>
          </a:xfrm>
          <a:custGeom>
            <a:avLst/>
            <a:gdLst>
              <a:gd name="T0" fmla="*/ 148 w 200"/>
              <a:gd name="T1" fmla="*/ 72 h 116"/>
              <a:gd name="T2" fmla="*/ 124 w 200"/>
              <a:gd name="T3" fmla="*/ 80 h 116"/>
              <a:gd name="T4" fmla="*/ 100 w 200"/>
              <a:gd name="T5" fmla="*/ 92 h 116"/>
              <a:gd name="T6" fmla="*/ 52 w 200"/>
              <a:gd name="T7" fmla="*/ 104 h 116"/>
              <a:gd name="T8" fmla="*/ 40 w 200"/>
              <a:gd name="T9" fmla="*/ 108 h 116"/>
              <a:gd name="T10" fmla="*/ 32 w 200"/>
              <a:gd name="T11" fmla="*/ 112 h 116"/>
              <a:gd name="T12" fmla="*/ 24 w 200"/>
              <a:gd name="T13" fmla="*/ 116 h 116"/>
              <a:gd name="T14" fmla="*/ 16 w 200"/>
              <a:gd name="T15" fmla="*/ 116 h 116"/>
              <a:gd name="T16" fmla="*/ 8 w 200"/>
              <a:gd name="T17" fmla="*/ 116 h 116"/>
              <a:gd name="T18" fmla="*/ 4 w 200"/>
              <a:gd name="T19" fmla="*/ 116 h 116"/>
              <a:gd name="T20" fmla="*/ 4 w 200"/>
              <a:gd name="T21" fmla="*/ 116 h 116"/>
              <a:gd name="T22" fmla="*/ 0 w 200"/>
              <a:gd name="T23" fmla="*/ 112 h 116"/>
              <a:gd name="T24" fmla="*/ 0 w 200"/>
              <a:gd name="T25" fmla="*/ 108 h 116"/>
              <a:gd name="T26" fmla="*/ 0 w 200"/>
              <a:gd name="T27" fmla="*/ 108 h 116"/>
              <a:gd name="T28" fmla="*/ 4 w 200"/>
              <a:gd name="T29" fmla="*/ 104 h 116"/>
              <a:gd name="T30" fmla="*/ 8 w 200"/>
              <a:gd name="T31" fmla="*/ 100 h 116"/>
              <a:gd name="T32" fmla="*/ 12 w 200"/>
              <a:gd name="T33" fmla="*/ 96 h 116"/>
              <a:gd name="T34" fmla="*/ 20 w 200"/>
              <a:gd name="T35" fmla="*/ 88 h 116"/>
              <a:gd name="T36" fmla="*/ 32 w 200"/>
              <a:gd name="T37" fmla="*/ 84 h 116"/>
              <a:gd name="T38" fmla="*/ 40 w 200"/>
              <a:gd name="T39" fmla="*/ 80 h 116"/>
              <a:gd name="T40" fmla="*/ 52 w 200"/>
              <a:gd name="T41" fmla="*/ 72 h 116"/>
              <a:gd name="T42" fmla="*/ 64 w 200"/>
              <a:gd name="T43" fmla="*/ 68 h 116"/>
              <a:gd name="T44" fmla="*/ 80 w 200"/>
              <a:gd name="T45" fmla="*/ 56 h 116"/>
              <a:gd name="T46" fmla="*/ 96 w 200"/>
              <a:gd name="T47" fmla="*/ 48 h 116"/>
              <a:gd name="T48" fmla="*/ 108 w 200"/>
              <a:gd name="T49" fmla="*/ 40 h 116"/>
              <a:gd name="T50" fmla="*/ 116 w 200"/>
              <a:gd name="T51" fmla="*/ 32 h 116"/>
              <a:gd name="T52" fmla="*/ 120 w 200"/>
              <a:gd name="T53" fmla="*/ 24 h 116"/>
              <a:gd name="T54" fmla="*/ 124 w 200"/>
              <a:gd name="T55" fmla="*/ 20 h 116"/>
              <a:gd name="T56" fmla="*/ 124 w 200"/>
              <a:gd name="T57" fmla="*/ 12 h 116"/>
              <a:gd name="T58" fmla="*/ 124 w 200"/>
              <a:gd name="T59" fmla="*/ 4 h 116"/>
              <a:gd name="T60" fmla="*/ 124 w 200"/>
              <a:gd name="T61" fmla="*/ 0 h 116"/>
              <a:gd name="T62" fmla="*/ 128 w 200"/>
              <a:gd name="T63" fmla="*/ 0 h 116"/>
              <a:gd name="T64" fmla="*/ 136 w 200"/>
              <a:gd name="T65" fmla="*/ 0 h 116"/>
              <a:gd name="T66" fmla="*/ 144 w 200"/>
              <a:gd name="T67" fmla="*/ 0 h 116"/>
              <a:gd name="T68" fmla="*/ 156 w 200"/>
              <a:gd name="T69" fmla="*/ 0 h 116"/>
              <a:gd name="T70" fmla="*/ 164 w 200"/>
              <a:gd name="T71" fmla="*/ 4 h 116"/>
              <a:gd name="T72" fmla="*/ 176 w 200"/>
              <a:gd name="T73" fmla="*/ 12 h 116"/>
              <a:gd name="T74" fmla="*/ 188 w 200"/>
              <a:gd name="T75" fmla="*/ 20 h 116"/>
              <a:gd name="T76" fmla="*/ 192 w 200"/>
              <a:gd name="T77" fmla="*/ 28 h 116"/>
              <a:gd name="T78" fmla="*/ 200 w 200"/>
              <a:gd name="T79" fmla="*/ 32 h 116"/>
              <a:gd name="T80" fmla="*/ 200 w 200"/>
              <a:gd name="T81" fmla="*/ 40 h 116"/>
              <a:gd name="T82" fmla="*/ 200 w 200"/>
              <a:gd name="T83" fmla="*/ 40 h 116"/>
              <a:gd name="T84" fmla="*/ 196 w 200"/>
              <a:gd name="T85" fmla="*/ 44 h 116"/>
              <a:gd name="T86" fmla="*/ 192 w 200"/>
              <a:gd name="T87" fmla="*/ 48 h 116"/>
              <a:gd name="T88" fmla="*/ 188 w 200"/>
              <a:gd name="T89" fmla="*/ 52 h 116"/>
              <a:gd name="T90" fmla="*/ 180 w 200"/>
              <a:gd name="T91" fmla="*/ 56 h 116"/>
              <a:gd name="T92" fmla="*/ 172 w 200"/>
              <a:gd name="T93" fmla="*/ 60 h 116"/>
              <a:gd name="T94" fmla="*/ 160 w 200"/>
              <a:gd name="T95" fmla="*/ 68 h 116"/>
              <a:gd name="T96" fmla="*/ 148 w 200"/>
              <a:gd name="T97" fmla="*/ 72 h 116"/>
              <a:gd name="T98" fmla="*/ 148 w 200"/>
              <a:gd name="T99" fmla="*/ 72 h 1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200" h="116">
                <a:moveTo>
                  <a:pt x="148" y="72"/>
                </a:moveTo>
                <a:lnTo>
                  <a:pt x="124" y="80"/>
                </a:lnTo>
                <a:lnTo>
                  <a:pt x="100" y="92"/>
                </a:lnTo>
                <a:lnTo>
                  <a:pt x="52" y="104"/>
                </a:lnTo>
                <a:lnTo>
                  <a:pt x="40" y="108"/>
                </a:lnTo>
                <a:lnTo>
                  <a:pt x="32" y="112"/>
                </a:lnTo>
                <a:lnTo>
                  <a:pt x="24" y="116"/>
                </a:lnTo>
                <a:lnTo>
                  <a:pt x="16" y="116"/>
                </a:lnTo>
                <a:lnTo>
                  <a:pt x="8" y="116"/>
                </a:lnTo>
                <a:lnTo>
                  <a:pt x="4" y="116"/>
                </a:lnTo>
                <a:lnTo>
                  <a:pt x="4" y="116"/>
                </a:lnTo>
                <a:lnTo>
                  <a:pt x="0" y="112"/>
                </a:lnTo>
                <a:lnTo>
                  <a:pt x="0" y="108"/>
                </a:lnTo>
                <a:lnTo>
                  <a:pt x="0" y="108"/>
                </a:lnTo>
                <a:lnTo>
                  <a:pt x="4" y="104"/>
                </a:lnTo>
                <a:lnTo>
                  <a:pt x="8" y="100"/>
                </a:lnTo>
                <a:lnTo>
                  <a:pt x="12" y="96"/>
                </a:lnTo>
                <a:lnTo>
                  <a:pt x="20" y="88"/>
                </a:lnTo>
                <a:lnTo>
                  <a:pt x="32" y="84"/>
                </a:lnTo>
                <a:lnTo>
                  <a:pt x="40" y="80"/>
                </a:lnTo>
                <a:lnTo>
                  <a:pt x="52" y="72"/>
                </a:lnTo>
                <a:lnTo>
                  <a:pt x="64" y="68"/>
                </a:lnTo>
                <a:lnTo>
                  <a:pt x="80" y="56"/>
                </a:lnTo>
                <a:lnTo>
                  <a:pt x="96" y="48"/>
                </a:lnTo>
                <a:lnTo>
                  <a:pt x="108" y="40"/>
                </a:lnTo>
                <a:lnTo>
                  <a:pt x="116" y="32"/>
                </a:lnTo>
                <a:lnTo>
                  <a:pt x="120" y="24"/>
                </a:lnTo>
                <a:lnTo>
                  <a:pt x="124" y="20"/>
                </a:lnTo>
                <a:lnTo>
                  <a:pt x="124" y="12"/>
                </a:lnTo>
                <a:lnTo>
                  <a:pt x="124" y="4"/>
                </a:lnTo>
                <a:lnTo>
                  <a:pt x="124" y="0"/>
                </a:lnTo>
                <a:lnTo>
                  <a:pt x="128" y="0"/>
                </a:lnTo>
                <a:lnTo>
                  <a:pt x="136" y="0"/>
                </a:lnTo>
                <a:lnTo>
                  <a:pt x="144" y="0"/>
                </a:lnTo>
                <a:lnTo>
                  <a:pt x="156" y="0"/>
                </a:lnTo>
                <a:lnTo>
                  <a:pt x="164" y="4"/>
                </a:lnTo>
                <a:lnTo>
                  <a:pt x="176" y="12"/>
                </a:lnTo>
                <a:lnTo>
                  <a:pt x="188" y="20"/>
                </a:lnTo>
                <a:lnTo>
                  <a:pt x="192" y="28"/>
                </a:lnTo>
                <a:lnTo>
                  <a:pt x="200" y="32"/>
                </a:lnTo>
                <a:lnTo>
                  <a:pt x="200" y="40"/>
                </a:lnTo>
                <a:lnTo>
                  <a:pt x="200" y="40"/>
                </a:lnTo>
                <a:lnTo>
                  <a:pt x="196" y="44"/>
                </a:lnTo>
                <a:lnTo>
                  <a:pt x="192" y="48"/>
                </a:lnTo>
                <a:lnTo>
                  <a:pt x="188" y="52"/>
                </a:lnTo>
                <a:lnTo>
                  <a:pt x="180" y="56"/>
                </a:lnTo>
                <a:lnTo>
                  <a:pt x="172" y="60"/>
                </a:lnTo>
                <a:lnTo>
                  <a:pt x="160" y="68"/>
                </a:lnTo>
                <a:lnTo>
                  <a:pt x="148" y="72"/>
                </a:lnTo>
                <a:lnTo>
                  <a:pt x="148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315">
            <a:extLst>
              <a:ext uri="{FF2B5EF4-FFF2-40B4-BE49-F238E27FC236}">
                <a16:creationId xmlns:a16="http://schemas.microsoft.com/office/drawing/2014/main" xmlns="" id="{C41766FF-A9FB-42F3-ADB4-97CBEA8076AE}"/>
              </a:ext>
            </a:extLst>
          </p:cNvPr>
          <p:cNvSpPr>
            <a:spLocks/>
          </p:cNvSpPr>
          <p:nvPr/>
        </p:nvSpPr>
        <p:spPr bwMode="auto">
          <a:xfrm>
            <a:off x="2478803" y="5027167"/>
            <a:ext cx="817500" cy="535779"/>
          </a:xfrm>
          <a:custGeom>
            <a:avLst/>
            <a:gdLst>
              <a:gd name="T0" fmla="*/ 0 w 216"/>
              <a:gd name="T1" fmla="*/ 0 h 108"/>
              <a:gd name="T2" fmla="*/ 20 w 216"/>
              <a:gd name="T3" fmla="*/ 4 h 108"/>
              <a:gd name="T4" fmla="*/ 36 w 216"/>
              <a:gd name="T5" fmla="*/ 8 h 108"/>
              <a:gd name="T6" fmla="*/ 52 w 216"/>
              <a:gd name="T7" fmla="*/ 12 h 108"/>
              <a:gd name="T8" fmla="*/ 68 w 216"/>
              <a:gd name="T9" fmla="*/ 12 h 108"/>
              <a:gd name="T10" fmla="*/ 92 w 216"/>
              <a:gd name="T11" fmla="*/ 20 h 108"/>
              <a:gd name="T12" fmla="*/ 116 w 216"/>
              <a:gd name="T13" fmla="*/ 24 h 108"/>
              <a:gd name="T14" fmla="*/ 140 w 216"/>
              <a:gd name="T15" fmla="*/ 32 h 108"/>
              <a:gd name="T16" fmla="*/ 156 w 216"/>
              <a:gd name="T17" fmla="*/ 40 h 108"/>
              <a:gd name="T18" fmla="*/ 172 w 216"/>
              <a:gd name="T19" fmla="*/ 44 h 108"/>
              <a:gd name="T20" fmla="*/ 188 w 216"/>
              <a:gd name="T21" fmla="*/ 52 h 108"/>
              <a:gd name="T22" fmla="*/ 196 w 216"/>
              <a:gd name="T23" fmla="*/ 60 h 108"/>
              <a:gd name="T24" fmla="*/ 204 w 216"/>
              <a:gd name="T25" fmla="*/ 68 h 108"/>
              <a:gd name="T26" fmla="*/ 212 w 216"/>
              <a:gd name="T27" fmla="*/ 76 h 108"/>
              <a:gd name="T28" fmla="*/ 216 w 216"/>
              <a:gd name="T29" fmla="*/ 84 h 108"/>
              <a:gd name="T30" fmla="*/ 216 w 216"/>
              <a:gd name="T31" fmla="*/ 92 h 108"/>
              <a:gd name="T32" fmla="*/ 216 w 216"/>
              <a:gd name="T33" fmla="*/ 100 h 108"/>
              <a:gd name="T34" fmla="*/ 212 w 216"/>
              <a:gd name="T35" fmla="*/ 104 h 108"/>
              <a:gd name="T36" fmla="*/ 204 w 216"/>
              <a:gd name="T37" fmla="*/ 108 h 108"/>
              <a:gd name="T38" fmla="*/ 204 w 216"/>
              <a:gd name="T39" fmla="*/ 108 h 108"/>
              <a:gd name="T40" fmla="*/ 200 w 216"/>
              <a:gd name="T41" fmla="*/ 108 h 108"/>
              <a:gd name="T42" fmla="*/ 196 w 216"/>
              <a:gd name="T43" fmla="*/ 108 h 108"/>
              <a:gd name="T44" fmla="*/ 188 w 216"/>
              <a:gd name="T45" fmla="*/ 104 h 108"/>
              <a:gd name="T46" fmla="*/ 180 w 216"/>
              <a:gd name="T47" fmla="*/ 100 h 108"/>
              <a:gd name="T48" fmla="*/ 172 w 216"/>
              <a:gd name="T49" fmla="*/ 96 h 108"/>
              <a:gd name="T50" fmla="*/ 160 w 216"/>
              <a:gd name="T51" fmla="*/ 92 h 108"/>
              <a:gd name="T52" fmla="*/ 148 w 216"/>
              <a:gd name="T53" fmla="*/ 88 h 108"/>
              <a:gd name="T54" fmla="*/ 136 w 216"/>
              <a:gd name="T55" fmla="*/ 84 h 108"/>
              <a:gd name="T56" fmla="*/ 120 w 216"/>
              <a:gd name="T57" fmla="*/ 76 h 108"/>
              <a:gd name="T58" fmla="*/ 104 w 216"/>
              <a:gd name="T59" fmla="*/ 68 h 108"/>
              <a:gd name="T60" fmla="*/ 84 w 216"/>
              <a:gd name="T61" fmla="*/ 60 h 108"/>
              <a:gd name="T62" fmla="*/ 64 w 216"/>
              <a:gd name="T63" fmla="*/ 48 h 108"/>
              <a:gd name="T64" fmla="*/ 44 w 216"/>
              <a:gd name="T65" fmla="*/ 40 h 108"/>
              <a:gd name="T66" fmla="*/ 24 w 216"/>
              <a:gd name="T67" fmla="*/ 28 h 108"/>
              <a:gd name="T68" fmla="*/ 0 w 216"/>
              <a:gd name="T69" fmla="*/ 16 h 108"/>
              <a:gd name="T70" fmla="*/ 0 w 216"/>
              <a:gd name="T71" fmla="*/ 0 h 108"/>
              <a:gd name="T72" fmla="*/ 0 w 216"/>
              <a:gd name="T73" fmla="*/ 0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16" h="108">
                <a:moveTo>
                  <a:pt x="0" y="0"/>
                </a:moveTo>
                <a:lnTo>
                  <a:pt x="20" y="4"/>
                </a:lnTo>
                <a:lnTo>
                  <a:pt x="36" y="8"/>
                </a:lnTo>
                <a:lnTo>
                  <a:pt x="52" y="12"/>
                </a:lnTo>
                <a:lnTo>
                  <a:pt x="68" y="12"/>
                </a:lnTo>
                <a:lnTo>
                  <a:pt x="92" y="20"/>
                </a:lnTo>
                <a:lnTo>
                  <a:pt x="116" y="24"/>
                </a:lnTo>
                <a:lnTo>
                  <a:pt x="140" y="32"/>
                </a:lnTo>
                <a:lnTo>
                  <a:pt x="156" y="40"/>
                </a:lnTo>
                <a:lnTo>
                  <a:pt x="172" y="44"/>
                </a:lnTo>
                <a:lnTo>
                  <a:pt x="188" y="52"/>
                </a:lnTo>
                <a:lnTo>
                  <a:pt x="196" y="60"/>
                </a:lnTo>
                <a:lnTo>
                  <a:pt x="204" y="68"/>
                </a:lnTo>
                <a:lnTo>
                  <a:pt x="212" y="76"/>
                </a:lnTo>
                <a:lnTo>
                  <a:pt x="216" y="84"/>
                </a:lnTo>
                <a:lnTo>
                  <a:pt x="216" y="92"/>
                </a:lnTo>
                <a:lnTo>
                  <a:pt x="216" y="100"/>
                </a:lnTo>
                <a:lnTo>
                  <a:pt x="212" y="104"/>
                </a:lnTo>
                <a:lnTo>
                  <a:pt x="204" y="108"/>
                </a:lnTo>
                <a:lnTo>
                  <a:pt x="204" y="108"/>
                </a:lnTo>
                <a:lnTo>
                  <a:pt x="200" y="108"/>
                </a:lnTo>
                <a:lnTo>
                  <a:pt x="196" y="108"/>
                </a:lnTo>
                <a:lnTo>
                  <a:pt x="188" y="104"/>
                </a:lnTo>
                <a:lnTo>
                  <a:pt x="180" y="100"/>
                </a:lnTo>
                <a:lnTo>
                  <a:pt x="172" y="96"/>
                </a:lnTo>
                <a:lnTo>
                  <a:pt x="160" y="92"/>
                </a:lnTo>
                <a:lnTo>
                  <a:pt x="148" y="88"/>
                </a:lnTo>
                <a:lnTo>
                  <a:pt x="136" y="84"/>
                </a:lnTo>
                <a:lnTo>
                  <a:pt x="120" y="76"/>
                </a:lnTo>
                <a:lnTo>
                  <a:pt x="104" y="68"/>
                </a:lnTo>
                <a:lnTo>
                  <a:pt x="84" y="60"/>
                </a:lnTo>
                <a:lnTo>
                  <a:pt x="64" y="48"/>
                </a:lnTo>
                <a:lnTo>
                  <a:pt x="44" y="40"/>
                </a:lnTo>
                <a:lnTo>
                  <a:pt x="24" y="28"/>
                </a:lnTo>
                <a:lnTo>
                  <a:pt x="0" y="16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46" name="Freeform 318">
            <a:extLst>
              <a:ext uri="{FF2B5EF4-FFF2-40B4-BE49-F238E27FC236}">
                <a16:creationId xmlns:a16="http://schemas.microsoft.com/office/drawing/2014/main" xmlns="" id="{598C019F-CE2B-4923-817F-7558C8E26E4E}"/>
              </a:ext>
            </a:extLst>
          </p:cNvPr>
          <p:cNvSpPr>
            <a:spLocks/>
          </p:cNvSpPr>
          <p:nvPr/>
        </p:nvSpPr>
        <p:spPr bwMode="auto">
          <a:xfrm>
            <a:off x="5349531" y="3973978"/>
            <a:ext cx="317916" cy="2539989"/>
          </a:xfrm>
          <a:custGeom>
            <a:avLst/>
            <a:gdLst>
              <a:gd name="T0" fmla="*/ 64 w 84"/>
              <a:gd name="T1" fmla="*/ 252 h 512"/>
              <a:gd name="T2" fmla="*/ 64 w 84"/>
              <a:gd name="T3" fmla="*/ 304 h 512"/>
              <a:gd name="T4" fmla="*/ 60 w 84"/>
              <a:gd name="T5" fmla="*/ 356 h 512"/>
              <a:gd name="T6" fmla="*/ 60 w 84"/>
              <a:gd name="T7" fmla="*/ 400 h 512"/>
              <a:gd name="T8" fmla="*/ 60 w 84"/>
              <a:gd name="T9" fmla="*/ 436 h 512"/>
              <a:gd name="T10" fmla="*/ 60 w 84"/>
              <a:gd name="T11" fmla="*/ 468 h 512"/>
              <a:gd name="T12" fmla="*/ 56 w 84"/>
              <a:gd name="T13" fmla="*/ 488 h 512"/>
              <a:gd name="T14" fmla="*/ 52 w 84"/>
              <a:gd name="T15" fmla="*/ 500 h 512"/>
              <a:gd name="T16" fmla="*/ 44 w 84"/>
              <a:gd name="T17" fmla="*/ 508 h 512"/>
              <a:gd name="T18" fmla="*/ 32 w 84"/>
              <a:gd name="T19" fmla="*/ 512 h 512"/>
              <a:gd name="T20" fmla="*/ 20 w 84"/>
              <a:gd name="T21" fmla="*/ 504 h 512"/>
              <a:gd name="T22" fmla="*/ 12 w 84"/>
              <a:gd name="T23" fmla="*/ 484 h 512"/>
              <a:gd name="T24" fmla="*/ 4 w 84"/>
              <a:gd name="T25" fmla="*/ 460 h 512"/>
              <a:gd name="T26" fmla="*/ 0 w 84"/>
              <a:gd name="T27" fmla="*/ 444 h 512"/>
              <a:gd name="T28" fmla="*/ 0 w 84"/>
              <a:gd name="T29" fmla="*/ 440 h 512"/>
              <a:gd name="T30" fmla="*/ 4 w 84"/>
              <a:gd name="T31" fmla="*/ 424 h 512"/>
              <a:gd name="T32" fmla="*/ 4 w 84"/>
              <a:gd name="T33" fmla="*/ 404 h 512"/>
              <a:gd name="T34" fmla="*/ 8 w 84"/>
              <a:gd name="T35" fmla="*/ 376 h 512"/>
              <a:gd name="T36" fmla="*/ 12 w 84"/>
              <a:gd name="T37" fmla="*/ 336 h 512"/>
              <a:gd name="T38" fmla="*/ 16 w 84"/>
              <a:gd name="T39" fmla="*/ 292 h 512"/>
              <a:gd name="T40" fmla="*/ 16 w 84"/>
              <a:gd name="T41" fmla="*/ 236 h 512"/>
              <a:gd name="T42" fmla="*/ 16 w 84"/>
              <a:gd name="T43" fmla="*/ 172 h 512"/>
              <a:gd name="T44" fmla="*/ 16 w 84"/>
              <a:gd name="T45" fmla="*/ 112 h 512"/>
              <a:gd name="T46" fmla="*/ 16 w 84"/>
              <a:gd name="T47" fmla="*/ 68 h 512"/>
              <a:gd name="T48" fmla="*/ 12 w 84"/>
              <a:gd name="T49" fmla="*/ 36 h 512"/>
              <a:gd name="T50" fmla="*/ 8 w 84"/>
              <a:gd name="T51" fmla="*/ 24 h 512"/>
              <a:gd name="T52" fmla="*/ 0 w 84"/>
              <a:gd name="T53" fmla="*/ 16 h 512"/>
              <a:gd name="T54" fmla="*/ 4 w 84"/>
              <a:gd name="T55" fmla="*/ 8 h 512"/>
              <a:gd name="T56" fmla="*/ 16 w 84"/>
              <a:gd name="T57" fmla="*/ 0 h 512"/>
              <a:gd name="T58" fmla="*/ 36 w 84"/>
              <a:gd name="T59" fmla="*/ 4 h 512"/>
              <a:gd name="T60" fmla="*/ 56 w 84"/>
              <a:gd name="T61" fmla="*/ 12 h 512"/>
              <a:gd name="T62" fmla="*/ 72 w 84"/>
              <a:gd name="T63" fmla="*/ 20 h 512"/>
              <a:gd name="T64" fmla="*/ 84 w 84"/>
              <a:gd name="T65" fmla="*/ 28 h 512"/>
              <a:gd name="T66" fmla="*/ 80 w 84"/>
              <a:gd name="T67" fmla="*/ 44 h 512"/>
              <a:gd name="T68" fmla="*/ 76 w 84"/>
              <a:gd name="T69" fmla="*/ 64 h 512"/>
              <a:gd name="T70" fmla="*/ 72 w 84"/>
              <a:gd name="T71" fmla="*/ 88 h 512"/>
              <a:gd name="T72" fmla="*/ 68 w 84"/>
              <a:gd name="T73" fmla="*/ 120 h 512"/>
              <a:gd name="T74" fmla="*/ 68 w 84"/>
              <a:gd name="T75" fmla="*/ 168 h 512"/>
              <a:gd name="T76" fmla="*/ 64 w 84"/>
              <a:gd name="T77" fmla="*/ 196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84" h="512">
                <a:moveTo>
                  <a:pt x="64" y="196"/>
                </a:moveTo>
                <a:lnTo>
                  <a:pt x="64" y="252"/>
                </a:lnTo>
                <a:lnTo>
                  <a:pt x="64" y="280"/>
                </a:lnTo>
                <a:lnTo>
                  <a:pt x="64" y="304"/>
                </a:lnTo>
                <a:lnTo>
                  <a:pt x="64" y="332"/>
                </a:lnTo>
                <a:lnTo>
                  <a:pt x="60" y="356"/>
                </a:lnTo>
                <a:lnTo>
                  <a:pt x="60" y="376"/>
                </a:lnTo>
                <a:lnTo>
                  <a:pt x="60" y="400"/>
                </a:lnTo>
                <a:lnTo>
                  <a:pt x="60" y="420"/>
                </a:lnTo>
                <a:lnTo>
                  <a:pt x="60" y="436"/>
                </a:lnTo>
                <a:lnTo>
                  <a:pt x="60" y="452"/>
                </a:lnTo>
                <a:lnTo>
                  <a:pt x="60" y="468"/>
                </a:lnTo>
                <a:lnTo>
                  <a:pt x="60" y="480"/>
                </a:lnTo>
                <a:lnTo>
                  <a:pt x="56" y="488"/>
                </a:lnTo>
                <a:lnTo>
                  <a:pt x="56" y="496"/>
                </a:lnTo>
                <a:lnTo>
                  <a:pt x="52" y="500"/>
                </a:lnTo>
                <a:lnTo>
                  <a:pt x="48" y="504"/>
                </a:lnTo>
                <a:lnTo>
                  <a:pt x="44" y="508"/>
                </a:lnTo>
                <a:lnTo>
                  <a:pt x="40" y="512"/>
                </a:lnTo>
                <a:lnTo>
                  <a:pt x="32" y="512"/>
                </a:lnTo>
                <a:lnTo>
                  <a:pt x="28" y="508"/>
                </a:lnTo>
                <a:lnTo>
                  <a:pt x="20" y="504"/>
                </a:lnTo>
                <a:lnTo>
                  <a:pt x="16" y="496"/>
                </a:lnTo>
                <a:lnTo>
                  <a:pt x="12" y="484"/>
                </a:lnTo>
                <a:lnTo>
                  <a:pt x="8" y="472"/>
                </a:lnTo>
                <a:lnTo>
                  <a:pt x="4" y="460"/>
                </a:lnTo>
                <a:lnTo>
                  <a:pt x="0" y="452"/>
                </a:lnTo>
                <a:lnTo>
                  <a:pt x="0" y="444"/>
                </a:lnTo>
                <a:lnTo>
                  <a:pt x="0" y="444"/>
                </a:lnTo>
                <a:lnTo>
                  <a:pt x="0" y="440"/>
                </a:lnTo>
                <a:lnTo>
                  <a:pt x="0" y="432"/>
                </a:lnTo>
                <a:lnTo>
                  <a:pt x="4" y="424"/>
                </a:lnTo>
                <a:lnTo>
                  <a:pt x="4" y="416"/>
                </a:lnTo>
                <a:lnTo>
                  <a:pt x="4" y="404"/>
                </a:lnTo>
                <a:lnTo>
                  <a:pt x="8" y="388"/>
                </a:lnTo>
                <a:lnTo>
                  <a:pt x="8" y="376"/>
                </a:lnTo>
                <a:lnTo>
                  <a:pt x="12" y="356"/>
                </a:lnTo>
                <a:lnTo>
                  <a:pt x="12" y="336"/>
                </a:lnTo>
                <a:lnTo>
                  <a:pt x="16" y="316"/>
                </a:lnTo>
                <a:lnTo>
                  <a:pt x="16" y="292"/>
                </a:lnTo>
                <a:lnTo>
                  <a:pt x="16" y="264"/>
                </a:lnTo>
                <a:lnTo>
                  <a:pt x="16" y="236"/>
                </a:lnTo>
                <a:lnTo>
                  <a:pt x="16" y="208"/>
                </a:lnTo>
                <a:lnTo>
                  <a:pt x="16" y="172"/>
                </a:lnTo>
                <a:lnTo>
                  <a:pt x="16" y="140"/>
                </a:lnTo>
                <a:lnTo>
                  <a:pt x="16" y="112"/>
                </a:lnTo>
                <a:lnTo>
                  <a:pt x="16" y="88"/>
                </a:lnTo>
                <a:lnTo>
                  <a:pt x="16" y="68"/>
                </a:lnTo>
                <a:lnTo>
                  <a:pt x="12" y="52"/>
                </a:lnTo>
                <a:lnTo>
                  <a:pt x="12" y="36"/>
                </a:lnTo>
                <a:lnTo>
                  <a:pt x="8" y="28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6" y="4"/>
                </a:lnTo>
                <a:lnTo>
                  <a:pt x="52" y="8"/>
                </a:lnTo>
                <a:lnTo>
                  <a:pt x="56" y="12"/>
                </a:lnTo>
                <a:lnTo>
                  <a:pt x="64" y="12"/>
                </a:lnTo>
                <a:lnTo>
                  <a:pt x="72" y="20"/>
                </a:lnTo>
                <a:lnTo>
                  <a:pt x="80" y="24"/>
                </a:lnTo>
                <a:lnTo>
                  <a:pt x="84" y="28"/>
                </a:lnTo>
                <a:lnTo>
                  <a:pt x="84" y="36"/>
                </a:lnTo>
                <a:lnTo>
                  <a:pt x="80" y="44"/>
                </a:lnTo>
                <a:lnTo>
                  <a:pt x="76" y="60"/>
                </a:lnTo>
                <a:lnTo>
                  <a:pt x="76" y="64"/>
                </a:lnTo>
                <a:lnTo>
                  <a:pt x="72" y="76"/>
                </a:lnTo>
                <a:lnTo>
                  <a:pt x="72" y="88"/>
                </a:lnTo>
                <a:lnTo>
                  <a:pt x="68" y="104"/>
                </a:lnTo>
                <a:lnTo>
                  <a:pt x="68" y="120"/>
                </a:lnTo>
                <a:lnTo>
                  <a:pt x="68" y="144"/>
                </a:lnTo>
                <a:lnTo>
                  <a:pt x="68" y="168"/>
                </a:lnTo>
                <a:lnTo>
                  <a:pt x="64" y="196"/>
                </a:lnTo>
                <a:lnTo>
                  <a:pt x="64" y="19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319">
            <a:extLst>
              <a:ext uri="{FF2B5EF4-FFF2-40B4-BE49-F238E27FC236}">
                <a16:creationId xmlns:a16="http://schemas.microsoft.com/office/drawing/2014/main" xmlns="" id="{90555E19-E6FD-4F31-9BCF-B0524980AAAA}"/>
              </a:ext>
            </a:extLst>
          </p:cNvPr>
          <p:cNvSpPr>
            <a:spLocks/>
          </p:cNvSpPr>
          <p:nvPr/>
        </p:nvSpPr>
        <p:spPr bwMode="auto">
          <a:xfrm>
            <a:off x="4805952" y="4708193"/>
            <a:ext cx="1165693" cy="337342"/>
          </a:xfrm>
          <a:custGeom>
            <a:avLst/>
            <a:gdLst>
              <a:gd name="T0" fmla="*/ 192 w 308"/>
              <a:gd name="T1" fmla="*/ 8 h 68"/>
              <a:gd name="T2" fmla="*/ 224 w 308"/>
              <a:gd name="T3" fmla="*/ 4 h 68"/>
              <a:gd name="T4" fmla="*/ 248 w 308"/>
              <a:gd name="T5" fmla="*/ 0 h 68"/>
              <a:gd name="T6" fmla="*/ 264 w 308"/>
              <a:gd name="T7" fmla="*/ 0 h 68"/>
              <a:gd name="T8" fmla="*/ 280 w 308"/>
              <a:gd name="T9" fmla="*/ 0 h 68"/>
              <a:gd name="T10" fmla="*/ 296 w 308"/>
              <a:gd name="T11" fmla="*/ 0 h 68"/>
              <a:gd name="T12" fmla="*/ 304 w 308"/>
              <a:gd name="T13" fmla="*/ 8 h 68"/>
              <a:gd name="T14" fmla="*/ 308 w 308"/>
              <a:gd name="T15" fmla="*/ 20 h 68"/>
              <a:gd name="T16" fmla="*/ 304 w 308"/>
              <a:gd name="T17" fmla="*/ 24 h 68"/>
              <a:gd name="T18" fmla="*/ 296 w 308"/>
              <a:gd name="T19" fmla="*/ 32 h 68"/>
              <a:gd name="T20" fmla="*/ 288 w 308"/>
              <a:gd name="T21" fmla="*/ 36 h 68"/>
              <a:gd name="T22" fmla="*/ 272 w 308"/>
              <a:gd name="T23" fmla="*/ 40 h 68"/>
              <a:gd name="T24" fmla="*/ 244 w 308"/>
              <a:gd name="T25" fmla="*/ 48 h 68"/>
              <a:gd name="T26" fmla="*/ 216 w 308"/>
              <a:gd name="T27" fmla="*/ 52 h 68"/>
              <a:gd name="T28" fmla="*/ 204 w 308"/>
              <a:gd name="T29" fmla="*/ 52 h 68"/>
              <a:gd name="T30" fmla="*/ 196 w 308"/>
              <a:gd name="T31" fmla="*/ 52 h 68"/>
              <a:gd name="T32" fmla="*/ 180 w 308"/>
              <a:gd name="T33" fmla="*/ 52 h 68"/>
              <a:gd name="T34" fmla="*/ 140 w 308"/>
              <a:gd name="T35" fmla="*/ 60 h 68"/>
              <a:gd name="T36" fmla="*/ 96 w 308"/>
              <a:gd name="T37" fmla="*/ 68 h 68"/>
              <a:gd name="T38" fmla="*/ 64 w 308"/>
              <a:gd name="T39" fmla="*/ 68 h 68"/>
              <a:gd name="T40" fmla="*/ 36 w 308"/>
              <a:gd name="T41" fmla="*/ 68 h 68"/>
              <a:gd name="T42" fmla="*/ 16 w 308"/>
              <a:gd name="T43" fmla="*/ 60 h 68"/>
              <a:gd name="T44" fmla="*/ 8 w 308"/>
              <a:gd name="T45" fmla="*/ 52 h 68"/>
              <a:gd name="T46" fmla="*/ 4 w 308"/>
              <a:gd name="T47" fmla="*/ 52 h 68"/>
              <a:gd name="T48" fmla="*/ 4 w 308"/>
              <a:gd name="T49" fmla="*/ 48 h 68"/>
              <a:gd name="T50" fmla="*/ 8 w 308"/>
              <a:gd name="T51" fmla="*/ 44 h 68"/>
              <a:gd name="T52" fmla="*/ 12 w 308"/>
              <a:gd name="T53" fmla="*/ 44 h 68"/>
              <a:gd name="T54" fmla="*/ 24 w 308"/>
              <a:gd name="T55" fmla="*/ 40 h 68"/>
              <a:gd name="T56" fmla="*/ 40 w 308"/>
              <a:gd name="T57" fmla="*/ 40 h 68"/>
              <a:gd name="T58" fmla="*/ 60 w 308"/>
              <a:gd name="T59" fmla="*/ 32 h 68"/>
              <a:gd name="T60" fmla="*/ 112 w 308"/>
              <a:gd name="T61" fmla="*/ 24 h 68"/>
              <a:gd name="T62" fmla="*/ 140 w 308"/>
              <a:gd name="T63" fmla="*/ 16 h 68"/>
              <a:gd name="T64" fmla="*/ 176 w 308"/>
              <a:gd name="T65" fmla="*/ 12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08" h="68">
                <a:moveTo>
                  <a:pt x="176" y="12"/>
                </a:moveTo>
                <a:lnTo>
                  <a:pt x="192" y="8"/>
                </a:lnTo>
                <a:lnTo>
                  <a:pt x="208" y="4"/>
                </a:lnTo>
                <a:lnTo>
                  <a:pt x="224" y="4"/>
                </a:lnTo>
                <a:lnTo>
                  <a:pt x="236" y="0"/>
                </a:lnTo>
                <a:lnTo>
                  <a:pt x="248" y="0"/>
                </a:lnTo>
                <a:lnTo>
                  <a:pt x="256" y="0"/>
                </a:lnTo>
                <a:lnTo>
                  <a:pt x="264" y="0"/>
                </a:lnTo>
                <a:lnTo>
                  <a:pt x="272" y="0"/>
                </a:lnTo>
                <a:lnTo>
                  <a:pt x="280" y="0"/>
                </a:lnTo>
                <a:lnTo>
                  <a:pt x="288" y="0"/>
                </a:lnTo>
                <a:lnTo>
                  <a:pt x="296" y="0"/>
                </a:lnTo>
                <a:lnTo>
                  <a:pt x="304" y="4"/>
                </a:lnTo>
                <a:lnTo>
                  <a:pt x="304" y="8"/>
                </a:lnTo>
                <a:lnTo>
                  <a:pt x="308" y="12"/>
                </a:lnTo>
                <a:lnTo>
                  <a:pt x="308" y="20"/>
                </a:lnTo>
                <a:lnTo>
                  <a:pt x="304" y="24"/>
                </a:lnTo>
                <a:lnTo>
                  <a:pt x="304" y="24"/>
                </a:lnTo>
                <a:lnTo>
                  <a:pt x="300" y="28"/>
                </a:lnTo>
                <a:lnTo>
                  <a:pt x="296" y="32"/>
                </a:lnTo>
                <a:lnTo>
                  <a:pt x="292" y="32"/>
                </a:lnTo>
                <a:lnTo>
                  <a:pt x="288" y="36"/>
                </a:lnTo>
                <a:lnTo>
                  <a:pt x="280" y="36"/>
                </a:lnTo>
                <a:lnTo>
                  <a:pt x="272" y="40"/>
                </a:lnTo>
                <a:lnTo>
                  <a:pt x="260" y="44"/>
                </a:lnTo>
                <a:lnTo>
                  <a:pt x="244" y="48"/>
                </a:lnTo>
                <a:lnTo>
                  <a:pt x="228" y="48"/>
                </a:lnTo>
                <a:lnTo>
                  <a:pt x="216" y="52"/>
                </a:lnTo>
                <a:lnTo>
                  <a:pt x="208" y="52"/>
                </a:lnTo>
                <a:lnTo>
                  <a:pt x="204" y="52"/>
                </a:lnTo>
                <a:lnTo>
                  <a:pt x="200" y="52"/>
                </a:lnTo>
                <a:lnTo>
                  <a:pt x="196" y="52"/>
                </a:lnTo>
                <a:lnTo>
                  <a:pt x="188" y="52"/>
                </a:lnTo>
                <a:lnTo>
                  <a:pt x="180" y="52"/>
                </a:lnTo>
                <a:lnTo>
                  <a:pt x="160" y="56"/>
                </a:lnTo>
                <a:lnTo>
                  <a:pt x="140" y="60"/>
                </a:lnTo>
                <a:lnTo>
                  <a:pt x="116" y="64"/>
                </a:lnTo>
                <a:lnTo>
                  <a:pt x="96" y="68"/>
                </a:lnTo>
                <a:lnTo>
                  <a:pt x="76" y="68"/>
                </a:lnTo>
                <a:lnTo>
                  <a:pt x="64" y="68"/>
                </a:lnTo>
                <a:lnTo>
                  <a:pt x="48" y="68"/>
                </a:lnTo>
                <a:lnTo>
                  <a:pt x="36" y="68"/>
                </a:lnTo>
                <a:lnTo>
                  <a:pt x="24" y="64"/>
                </a:lnTo>
                <a:lnTo>
                  <a:pt x="16" y="60"/>
                </a:lnTo>
                <a:lnTo>
                  <a:pt x="12" y="56"/>
                </a:lnTo>
                <a:lnTo>
                  <a:pt x="8" y="52"/>
                </a:lnTo>
                <a:lnTo>
                  <a:pt x="4" y="52"/>
                </a:lnTo>
                <a:lnTo>
                  <a:pt x="4" y="52"/>
                </a:lnTo>
                <a:lnTo>
                  <a:pt x="0" y="48"/>
                </a:lnTo>
                <a:lnTo>
                  <a:pt x="4" y="48"/>
                </a:lnTo>
                <a:lnTo>
                  <a:pt x="4" y="48"/>
                </a:lnTo>
                <a:lnTo>
                  <a:pt x="8" y="44"/>
                </a:lnTo>
                <a:lnTo>
                  <a:pt x="8" y="44"/>
                </a:lnTo>
                <a:lnTo>
                  <a:pt x="12" y="44"/>
                </a:lnTo>
                <a:lnTo>
                  <a:pt x="20" y="44"/>
                </a:lnTo>
                <a:lnTo>
                  <a:pt x="24" y="40"/>
                </a:lnTo>
                <a:lnTo>
                  <a:pt x="32" y="40"/>
                </a:lnTo>
                <a:lnTo>
                  <a:pt x="40" y="40"/>
                </a:lnTo>
                <a:lnTo>
                  <a:pt x="48" y="36"/>
                </a:lnTo>
                <a:lnTo>
                  <a:pt x="60" y="32"/>
                </a:lnTo>
                <a:lnTo>
                  <a:pt x="84" y="28"/>
                </a:lnTo>
                <a:lnTo>
                  <a:pt x="112" y="24"/>
                </a:lnTo>
                <a:lnTo>
                  <a:pt x="124" y="20"/>
                </a:lnTo>
                <a:lnTo>
                  <a:pt x="140" y="16"/>
                </a:lnTo>
                <a:lnTo>
                  <a:pt x="160" y="16"/>
                </a:lnTo>
                <a:lnTo>
                  <a:pt x="176" y="12"/>
                </a:lnTo>
                <a:lnTo>
                  <a:pt x="176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320">
            <a:extLst>
              <a:ext uri="{FF2B5EF4-FFF2-40B4-BE49-F238E27FC236}">
                <a16:creationId xmlns:a16="http://schemas.microsoft.com/office/drawing/2014/main" xmlns="" id="{A3DBBD8B-0784-480C-B6D4-C109EF761792}"/>
              </a:ext>
            </a:extLst>
          </p:cNvPr>
          <p:cNvSpPr>
            <a:spLocks/>
          </p:cNvSpPr>
          <p:nvPr/>
        </p:nvSpPr>
        <p:spPr bwMode="auto">
          <a:xfrm>
            <a:off x="4697994" y="4827255"/>
            <a:ext cx="847779" cy="1190620"/>
          </a:xfrm>
          <a:custGeom>
            <a:avLst/>
            <a:gdLst>
              <a:gd name="T0" fmla="*/ 4 w 224"/>
              <a:gd name="T1" fmla="*/ 236 h 240"/>
              <a:gd name="T2" fmla="*/ 0 w 224"/>
              <a:gd name="T3" fmla="*/ 236 h 240"/>
              <a:gd name="T4" fmla="*/ 4 w 224"/>
              <a:gd name="T5" fmla="*/ 232 h 240"/>
              <a:gd name="T6" fmla="*/ 4 w 224"/>
              <a:gd name="T7" fmla="*/ 228 h 240"/>
              <a:gd name="T8" fmla="*/ 8 w 224"/>
              <a:gd name="T9" fmla="*/ 228 h 240"/>
              <a:gd name="T10" fmla="*/ 16 w 224"/>
              <a:gd name="T11" fmla="*/ 220 h 240"/>
              <a:gd name="T12" fmla="*/ 24 w 224"/>
              <a:gd name="T13" fmla="*/ 212 h 240"/>
              <a:gd name="T14" fmla="*/ 40 w 224"/>
              <a:gd name="T15" fmla="*/ 200 h 240"/>
              <a:gd name="T16" fmla="*/ 56 w 224"/>
              <a:gd name="T17" fmla="*/ 188 h 240"/>
              <a:gd name="T18" fmla="*/ 72 w 224"/>
              <a:gd name="T19" fmla="*/ 168 h 240"/>
              <a:gd name="T20" fmla="*/ 96 w 224"/>
              <a:gd name="T21" fmla="*/ 148 h 240"/>
              <a:gd name="T22" fmla="*/ 108 w 224"/>
              <a:gd name="T23" fmla="*/ 136 h 240"/>
              <a:gd name="T24" fmla="*/ 120 w 224"/>
              <a:gd name="T25" fmla="*/ 120 h 240"/>
              <a:gd name="T26" fmla="*/ 132 w 224"/>
              <a:gd name="T27" fmla="*/ 104 h 240"/>
              <a:gd name="T28" fmla="*/ 148 w 224"/>
              <a:gd name="T29" fmla="*/ 88 h 240"/>
              <a:gd name="T30" fmla="*/ 164 w 224"/>
              <a:gd name="T31" fmla="*/ 68 h 240"/>
              <a:gd name="T32" fmla="*/ 180 w 224"/>
              <a:gd name="T33" fmla="*/ 48 h 240"/>
              <a:gd name="T34" fmla="*/ 196 w 224"/>
              <a:gd name="T35" fmla="*/ 24 h 240"/>
              <a:gd name="T36" fmla="*/ 212 w 224"/>
              <a:gd name="T37" fmla="*/ 0 h 240"/>
              <a:gd name="T38" fmla="*/ 224 w 224"/>
              <a:gd name="T39" fmla="*/ 68 h 240"/>
              <a:gd name="T40" fmla="*/ 212 w 224"/>
              <a:gd name="T41" fmla="*/ 84 h 240"/>
              <a:gd name="T42" fmla="*/ 200 w 224"/>
              <a:gd name="T43" fmla="*/ 100 h 240"/>
              <a:gd name="T44" fmla="*/ 188 w 224"/>
              <a:gd name="T45" fmla="*/ 116 h 240"/>
              <a:gd name="T46" fmla="*/ 176 w 224"/>
              <a:gd name="T47" fmla="*/ 128 h 240"/>
              <a:gd name="T48" fmla="*/ 164 w 224"/>
              <a:gd name="T49" fmla="*/ 140 h 240"/>
              <a:gd name="T50" fmla="*/ 152 w 224"/>
              <a:gd name="T51" fmla="*/ 152 h 240"/>
              <a:gd name="T52" fmla="*/ 140 w 224"/>
              <a:gd name="T53" fmla="*/ 160 h 240"/>
              <a:gd name="T54" fmla="*/ 132 w 224"/>
              <a:gd name="T55" fmla="*/ 172 h 240"/>
              <a:gd name="T56" fmla="*/ 112 w 224"/>
              <a:gd name="T57" fmla="*/ 188 h 240"/>
              <a:gd name="T58" fmla="*/ 92 w 224"/>
              <a:gd name="T59" fmla="*/ 204 h 240"/>
              <a:gd name="T60" fmla="*/ 68 w 224"/>
              <a:gd name="T61" fmla="*/ 216 h 240"/>
              <a:gd name="T62" fmla="*/ 48 w 224"/>
              <a:gd name="T63" fmla="*/ 228 h 240"/>
              <a:gd name="T64" fmla="*/ 40 w 224"/>
              <a:gd name="T65" fmla="*/ 232 h 240"/>
              <a:gd name="T66" fmla="*/ 32 w 224"/>
              <a:gd name="T67" fmla="*/ 236 h 240"/>
              <a:gd name="T68" fmla="*/ 24 w 224"/>
              <a:gd name="T69" fmla="*/ 240 h 240"/>
              <a:gd name="T70" fmla="*/ 16 w 224"/>
              <a:gd name="T71" fmla="*/ 240 h 240"/>
              <a:gd name="T72" fmla="*/ 12 w 224"/>
              <a:gd name="T73" fmla="*/ 240 h 240"/>
              <a:gd name="T74" fmla="*/ 8 w 224"/>
              <a:gd name="T75" fmla="*/ 240 h 240"/>
              <a:gd name="T76" fmla="*/ 4 w 224"/>
              <a:gd name="T77" fmla="*/ 240 h 240"/>
              <a:gd name="T78" fmla="*/ 4 w 224"/>
              <a:gd name="T79" fmla="*/ 236 h 240"/>
              <a:gd name="T80" fmla="*/ 4 w 224"/>
              <a:gd name="T81" fmla="*/ 236 h 2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24" h="240">
                <a:moveTo>
                  <a:pt x="4" y="236"/>
                </a:moveTo>
                <a:lnTo>
                  <a:pt x="0" y="236"/>
                </a:lnTo>
                <a:lnTo>
                  <a:pt x="4" y="232"/>
                </a:lnTo>
                <a:lnTo>
                  <a:pt x="4" y="228"/>
                </a:lnTo>
                <a:lnTo>
                  <a:pt x="8" y="228"/>
                </a:lnTo>
                <a:lnTo>
                  <a:pt x="16" y="220"/>
                </a:lnTo>
                <a:lnTo>
                  <a:pt x="24" y="212"/>
                </a:lnTo>
                <a:lnTo>
                  <a:pt x="40" y="200"/>
                </a:lnTo>
                <a:lnTo>
                  <a:pt x="56" y="188"/>
                </a:lnTo>
                <a:lnTo>
                  <a:pt x="72" y="168"/>
                </a:lnTo>
                <a:lnTo>
                  <a:pt x="96" y="148"/>
                </a:lnTo>
                <a:lnTo>
                  <a:pt x="108" y="136"/>
                </a:lnTo>
                <a:lnTo>
                  <a:pt x="120" y="120"/>
                </a:lnTo>
                <a:lnTo>
                  <a:pt x="132" y="104"/>
                </a:lnTo>
                <a:lnTo>
                  <a:pt x="148" y="88"/>
                </a:lnTo>
                <a:lnTo>
                  <a:pt x="164" y="68"/>
                </a:lnTo>
                <a:lnTo>
                  <a:pt x="180" y="48"/>
                </a:lnTo>
                <a:lnTo>
                  <a:pt x="196" y="24"/>
                </a:lnTo>
                <a:lnTo>
                  <a:pt x="212" y="0"/>
                </a:lnTo>
                <a:lnTo>
                  <a:pt x="224" y="68"/>
                </a:lnTo>
                <a:lnTo>
                  <a:pt x="212" y="84"/>
                </a:lnTo>
                <a:lnTo>
                  <a:pt x="200" y="100"/>
                </a:lnTo>
                <a:lnTo>
                  <a:pt x="188" y="116"/>
                </a:lnTo>
                <a:lnTo>
                  <a:pt x="176" y="128"/>
                </a:lnTo>
                <a:lnTo>
                  <a:pt x="164" y="140"/>
                </a:lnTo>
                <a:lnTo>
                  <a:pt x="152" y="152"/>
                </a:lnTo>
                <a:lnTo>
                  <a:pt x="140" y="160"/>
                </a:lnTo>
                <a:lnTo>
                  <a:pt x="132" y="172"/>
                </a:lnTo>
                <a:lnTo>
                  <a:pt x="112" y="188"/>
                </a:lnTo>
                <a:lnTo>
                  <a:pt x="92" y="204"/>
                </a:lnTo>
                <a:lnTo>
                  <a:pt x="68" y="216"/>
                </a:lnTo>
                <a:lnTo>
                  <a:pt x="48" y="228"/>
                </a:lnTo>
                <a:lnTo>
                  <a:pt x="40" y="232"/>
                </a:lnTo>
                <a:lnTo>
                  <a:pt x="32" y="236"/>
                </a:lnTo>
                <a:lnTo>
                  <a:pt x="24" y="240"/>
                </a:lnTo>
                <a:lnTo>
                  <a:pt x="16" y="240"/>
                </a:lnTo>
                <a:lnTo>
                  <a:pt x="12" y="240"/>
                </a:lnTo>
                <a:lnTo>
                  <a:pt x="8" y="240"/>
                </a:lnTo>
                <a:lnTo>
                  <a:pt x="4" y="240"/>
                </a:lnTo>
                <a:lnTo>
                  <a:pt x="4" y="236"/>
                </a:lnTo>
                <a:lnTo>
                  <a:pt x="4" y="2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321">
            <a:extLst>
              <a:ext uri="{FF2B5EF4-FFF2-40B4-BE49-F238E27FC236}">
                <a16:creationId xmlns:a16="http://schemas.microsoft.com/office/drawing/2014/main" xmlns="" id="{98C196DE-74EF-4D3B-B233-338391F4ECC9}"/>
              </a:ext>
            </a:extLst>
          </p:cNvPr>
          <p:cNvSpPr>
            <a:spLocks/>
          </p:cNvSpPr>
          <p:nvPr/>
        </p:nvSpPr>
        <p:spPr bwMode="auto">
          <a:xfrm>
            <a:off x="5456569" y="5184441"/>
            <a:ext cx="439027" cy="337342"/>
          </a:xfrm>
          <a:custGeom>
            <a:avLst/>
            <a:gdLst>
              <a:gd name="T0" fmla="*/ 0 w 116"/>
              <a:gd name="T1" fmla="*/ 0 h 68"/>
              <a:gd name="T2" fmla="*/ 16 w 116"/>
              <a:gd name="T3" fmla="*/ 0 h 68"/>
              <a:gd name="T4" fmla="*/ 36 w 116"/>
              <a:gd name="T5" fmla="*/ 0 h 68"/>
              <a:gd name="T6" fmla="*/ 52 w 116"/>
              <a:gd name="T7" fmla="*/ 4 h 68"/>
              <a:gd name="T8" fmla="*/ 68 w 116"/>
              <a:gd name="T9" fmla="*/ 4 h 68"/>
              <a:gd name="T10" fmla="*/ 76 w 116"/>
              <a:gd name="T11" fmla="*/ 8 h 68"/>
              <a:gd name="T12" fmla="*/ 88 w 116"/>
              <a:gd name="T13" fmla="*/ 8 h 68"/>
              <a:gd name="T14" fmla="*/ 96 w 116"/>
              <a:gd name="T15" fmla="*/ 12 h 68"/>
              <a:gd name="T16" fmla="*/ 104 w 116"/>
              <a:gd name="T17" fmla="*/ 20 h 68"/>
              <a:gd name="T18" fmla="*/ 108 w 116"/>
              <a:gd name="T19" fmla="*/ 24 h 68"/>
              <a:gd name="T20" fmla="*/ 112 w 116"/>
              <a:gd name="T21" fmla="*/ 32 h 68"/>
              <a:gd name="T22" fmla="*/ 116 w 116"/>
              <a:gd name="T23" fmla="*/ 36 h 68"/>
              <a:gd name="T24" fmla="*/ 116 w 116"/>
              <a:gd name="T25" fmla="*/ 44 h 68"/>
              <a:gd name="T26" fmla="*/ 116 w 116"/>
              <a:gd name="T27" fmla="*/ 52 h 68"/>
              <a:gd name="T28" fmla="*/ 116 w 116"/>
              <a:gd name="T29" fmla="*/ 60 h 68"/>
              <a:gd name="T30" fmla="*/ 112 w 116"/>
              <a:gd name="T31" fmla="*/ 64 h 68"/>
              <a:gd name="T32" fmla="*/ 112 w 116"/>
              <a:gd name="T33" fmla="*/ 64 h 68"/>
              <a:gd name="T34" fmla="*/ 104 w 116"/>
              <a:gd name="T35" fmla="*/ 68 h 68"/>
              <a:gd name="T36" fmla="*/ 96 w 116"/>
              <a:gd name="T37" fmla="*/ 68 h 68"/>
              <a:gd name="T38" fmla="*/ 84 w 116"/>
              <a:gd name="T39" fmla="*/ 64 h 68"/>
              <a:gd name="T40" fmla="*/ 68 w 116"/>
              <a:gd name="T41" fmla="*/ 56 h 68"/>
              <a:gd name="T42" fmla="*/ 52 w 116"/>
              <a:gd name="T43" fmla="*/ 48 h 68"/>
              <a:gd name="T44" fmla="*/ 36 w 116"/>
              <a:gd name="T45" fmla="*/ 36 h 68"/>
              <a:gd name="T46" fmla="*/ 16 w 116"/>
              <a:gd name="T47" fmla="*/ 20 h 68"/>
              <a:gd name="T48" fmla="*/ 0 w 116"/>
              <a:gd name="T49" fmla="*/ 0 h 68"/>
              <a:gd name="T50" fmla="*/ 0 w 116"/>
              <a:gd name="T51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16" h="68">
                <a:moveTo>
                  <a:pt x="0" y="0"/>
                </a:moveTo>
                <a:lnTo>
                  <a:pt x="16" y="0"/>
                </a:lnTo>
                <a:lnTo>
                  <a:pt x="36" y="0"/>
                </a:lnTo>
                <a:lnTo>
                  <a:pt x="52" y="4"/>
                </a:lnTo>
                <a:lnTo>
                  <a:pt x="68" y="4"/>
                </a:lnTo>
                <a:lnTo>
                  <a:pt x="76" y="8"/>
                </a:lnTo>
                <a:lnTo>
                  <a:pt x="88" y="8"/>
                </a:lnTo>
                <a:lnTo>
                  <a:pt x="96" y="12"/>
                </a:lnTo>
                <a:lnTo>
                  <a:pt x="104" y="20"/>
                </a:lnTo>
                <a:lnTo>
                  <a:pt x="108" y="24"/>
                </a:lnTo>
                <a:lnTo>
                  <a:pt x="112" y="32"/>
                </a:lnTo>
                <a:lnTo>
                  <a:pt x="116" y="36"/>
                </a:lnTo>
                <a:lnTo>
                  <a:pt x="116" y="44"/>
                </a:lnTo>
                <a:lnTo>
                  <a:pt x="116" y="52"/>
                </a:lnTo>
                <a:lnTo>
                  <a:pt x="116" y="60"/>
                </a:lnTo>
                <a:lnTo>
                  <a:pt x="112" y="64"/>
                </a:lnTo>
                <a:lnTo>
                  <a:pt x="112" y="64"/>
                </a:lnTo>
                <a:lnTo>
                  <a:pt x="104" y="68"/>
                </a:lnTo>
                <a:lnTo>
                  <a:pt x="96" y="68"/>
                </a:lnTo>
                <a:lnTo>
                  <a:pt x="84" y="64"/>
                </a:lnTo>
                <a:lnTo>
                  <a:pt x="68" y="56"/>
                </a:lnTo>
                <a:lnTo>
                  <a:pt x="52" y="48"/>
                </a:lnTo>
                <a:lnTo>
                  <a:pt x="36" y="36"/>
                </a:lnTo>
                <a:lnTo>
                  <a:pt x="16" y="20"/>
                </a:lnTo>
                <a:lnTo>
                  <a:pt x="0" y="0"/>
                </a:lnTo>
                <a:lnTo>
                  <a:pt x="0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322">
            <a:extLst>
              <a:ext uri="{FF2B5EF4-FFF2-40B4-BE49-F238E27FC236}">
                <a16:creationId xmlns:a16="http://schemas.microsoft.com/office/drawing/2014/main" xmlns="" id="{C61911C7-57F8-4E29-B7C0-C172B265F9E9}"/>
              </a:ext>
            </a:extLst>
          </p:cNvPr>
          <p:cNvSpPr>
            <a:spLocks/>
          </p:cNvSpPr>
          <p:nvPr/>
        </p:nvSpPr>
        <p:spPr bwMode="auto">
          <a:xfrm>
            <a:off x="5655287" y="4569288"/>
            <a:ext cx="650971" cy="1706555"/>
          </a:xfrm>
          <a:custGeom>
            <a:avLst/>
            <a:gdLst>
              <a:gd name="T0" fmla="*/ 36 w 172"/>
              <a:gd name="T1" fmla="*/ 332 h 344"/>
              <a:gd name="T2" fmla="*/ 24 w 172"/>
              <a:gd name="T3" fmla="*/ 336 h 344"/>
              <a:gd name="T4" fmla="*/ 12 w 172"/>
              <a:gd name="T5" fmla="*/ 340 h 344"/>
              <a:gd name="T6" fmla="*/ 4 w 172"/>
              <a:gd name="T7" fmla="*/ 344 h 344"/>
              <a:gd name="T8" fmla="*/ 0 w 172"/>
              <a:gd name="T9" fmla="*/ 340 h 344"/>
              <a:gd name="T10" fmla="*/ 0 w 172"/>
              <a:gd name="T11" fmla="*/ 340 h 344"/>
              <a:gd name="T12" fmla="*/ 0 w 172"/>
              <a:gd name="T13" fmla="*/ 336 h 344"/>
              <a:gd name="T14" fmla="*/ 0 w 172"/>
              <a:gd name="T15" fmla="*/ 332 h 344"/>
              <a:gd name="T16" fmla="*/ 4 w 172"/>
              <a:gd name="T17" fmla="*/ 328 h 344"/>
              <a:gd name="T18" fmla="*/ 4 w 172"/>
              <a:gd name="T19" fmla="*/ 324 h 344"/>
              <a:gd name="T20" fmla="*/ 12 w 172"/>
              <a:gd name="T21" fmla="*/ 320 h 344"/>
              <a:gd name="T22" fmla="*/ 16 w 172"/>
              <a:gd name="T23" fmla="*/ 312 h 344"/>
              <a:gd name="T24" fmla="*/ 24 w 172"/>
              <a:gd name="T25" fmla="*/ 308 h 344"/>
              <a:gd name="T26" fmla="*/ 36 w 172"/>
              <a:gd name="T27" fmla="*/ 296 h 344"/>
              <a:gd name="T28" fmla="*/ 48 w 172"/>
              <a:gd name="T29" fmla="*/ 280 h 344"/>
              <a:gd name="T30" fmla="*/ 64 w 172"/>
              <a:gd name="T31" fmla="*/ 260 h 344"/>
              <a:gd name="T32" fmla="*/ 80 w 172"/>
              <a:gd name="T33" fmla="*/ 240 h 344"/>
              <a:gd name="T34" fmla="*/ 92 w 172"/>
              <a:gd name="T35" fmla="*/ 216 h 344"/>
              <a:gd name="T36" fmla="*/ 104 w 172"/>
              <a:gd name="T37" fmla="*/ 192 h 344"/>
              <a:gd name="T38" fmla="*/ 108 w 172"/>
              <a:gd name="T39" fmla="*/ 168 h 344"/>
              <a:gd name="T40" fmla="*/ 112 w 172"/>
              <a:gd name="T41" fmla="*/ 144 h 344"/>
              <a:gd name="T42" fmla="*/ 116 w 172"/>
              <a:gd name="T43" fmla="*/ 124 h 344"/>
              <a:gd name="T44" fmla="*/ 116 w 172"/>
              <a:gd name="T45" fmla="*/ 104 h 344"/>
              <a:gd name="T46" fmla="*/ 120 w 172"/>
              <a:gd name="T47" fmla="*/ 84 h 344"/>
              <a:gd name="T48" fmla="*/ 120 w 172"/>
              <a:gd name="T49" fmla="*/ 68 h 344"/>
              <a:gd name="T50" fmla="*/ 116 w 172"/>
              <a:gd name="T51" fmla="*/ 56 h 344"/>
              <a:gd name="T52" fmla="*/ 116 w 172"/>
              <a:gd name="T53" fmla="*/ 40 h 344"/>
              <a:gd name="T54" fmla="*/ 112 w 172"/>
              <a:gd name="T55" fmla="*/ 32 h 344"/>
              <a:gd name="T56" fmla="*/ 108 w 172"/>
              <a:gd name="T57" fmla="*/ 20 h 344"/>
              <a:gd name="T58" fmla="*/ 104 w 172"/>
              <a:gd name="T59" fmla="*/ 12 h 344"/>
              <a:gd name="T60" fmla="*/ 104 w 172"/>
              <a:gd name="T61" fmla="*/ 8 h 344"/>
              <a:gd name="T62" fmla="*/ 104 w 172"/>
              <a:gd name="T63" fmla="*/ 4 h 344"/>
              <a:gd name="T64" fmla="*/ 112 w 172"/>
              <a:gd name="T65" fmla="*/ 0 h 344"/>
              <a:gd name="T66" fmla="*/ 112 w 172"/>
              <a:gd name="T67" fmla="*/ 0 h 344"/>
              <a:gd name="T68" fmla="*/ 116 w 172"/>
              <a:gd name="T69" fmla="*/ 0 h 344"/>
              <a:gd name="T70" fmla="*/ 124 w 172"/>
              <a:gd name="T71" fmla="*/ 0 h 344"/>
              <a:gd name="T72" fmla="*/ 132 w 172"/>
              <a:gd name="T73" fmla="*/ 0 h 344"/>
              <a:gd name="T74" fmla="*/ 140 w 172"/>
              <a:gd name="T75" fmla="*/ 0 h 344"/>
              <a:gd name="T76" fmla="*/ 148 w 172"/>
              <a:gd name="T77" fmla="*/ 4 h 344"/>
              <a:gd name="T78" fmla="*/ 160 w 172"/>
              <a:gd name="T79" fmla="*/ 4 h 344"/>
              <a:gd name="T80" fmla="*/ 172 w 172"/>
              <a:gd name="T81" fmla="*/ 8 h 344"/>
              <a:gd name="T82" fmla="*/ 172 w 172"/>
              <a:gd name="T83" fmla="*/ 16 h 344"/>
              <a:gd name="T84" fmla="*/ 172 w 172"/>
              <a:gd name="T85" fmla="*/ 24 h 344"/>
              <a:gd name="T86" fmla="*/ 172 w 172"/>
              <a:gd name="T87" fmla="*/ 36 h 344"/>
              <a:gd name="T88" fmla="*/ 172 w 172"/>
              <a:gd name="T89" fmla="*/ 48 h 344"/>
              <a:gd name="T90" fmla="*/ 172 w 172"/>
              <a:gd name="T91" fmla="*/ 60 h 344"/>
              <a:gd name="T92" fmla="*/ 172 w 172"/>
              <a:gd name="T93" fmla="*/ 72 h 344"/>
              <a:gd name="T94" fmla="*/ 172 w 172"/>
              <a:gd name="T95" fmla="*/ 88 h 344"/>
              <a:gd name="T96" fmla="*/ 172 w 172"/>
              <a:gd name="T97" fmla="*/ 104 h 344"/>
              <a:gd name="T98" fmla="*/ 168 w 172"/>
              <a:gd name="T99" fmla="*/ 132 h 344"/>
              <a:gd name="T100" fmla="*/ 164 w 172"/>
              <a:gd name="T101" fmla="*/ 160 h 344"/>
              <a:gd name="T102" fmla="*/ 160 w 172"/>
              <a:gd name="T103" fmla="*/ 184 h 344"/>
              <a:gd name="T104" fmla="*/ 152 w 172"/>
              <a:gd name="T105" fmla="*/ 208 h 344"/>
              <a:gd name="T106" fmla="*/ 140 w 172"/>
              <a:gd name="T107" fmla="*/ 228 h 344"/>
              <a:gd name="T108" fmla="*/ 128 w 172"/>
              <a:gd name="T109" fmla="*/ 248 h 344"/>
              <a:gd name="T110" fmla="*/ 116 w 172"/>
              <a:gd name="T111" fmla="*/ 264 h 344"/>
              <a:gd name="T112" fmla="*/ 104 w 172"/>
              <a:gd name="T113" fmla="*/ 280 h 344"/>
              <a:gd name="T114" fmla="*/ 88 w 172"/>
              <a:gd name="T115" fmla="*/ 296 h 344"/>
              <a:gd name="T116" fmla="*/ 72 w 172"/>
              <a:gd name="T117" fmla="*/ 308 h 344"/>
              <a:gd name="T118" fmla="*/ 56 w 172"/>
              <a:gd name="T119" fmla="*/ 320 h 344"/>
              <a:gd name="T120" fmla="*/ 36 w 172"/>
              <a:gd name="T121" fmla="*/ 332 h 344"/>
              <a:gd name="T122" fmla="*/ 36 w 172"/>
              <a:gd name="T123" fmla="*/ 332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2" h="344">
                <a:moveTo>
                  <a:pt x="36" y="332"/>
                </a:moveTo>
                <a:lnTo>
                  <a:pt x="24" y="336"/>
                </a:lnTo>
                <a:lnTo>
                  <a:pt x="12" y="340"/>
                </a:lnTo>
                <a:lnTo>
                  <a:pt x="4" y="344"/>
                </a:lnTo>
                <a:lnTo>
                  <a:pt x="0" y="340"/>
                </a:lnTo>
                <a:lnTo>
                  <a:pt x="0" y="340"/>
                </a:lnTo>
                <a:lnTo>
                  <a:pt x="0" y="336"/>
                </a:lnTo>
                <a:lnTo>
                  <a:pt x="0" y="332"/>
                </a:lnTo>
                <a:lnTo>
                  <a:pt x="4" y="328"/>
                </a:lnTo>
                <a:lnTo>
                  <a:pt x="4" y="324"/>
                </a:lnTo>
                <a:lnTo>
                  <a:pt x="12" y="320"/>
                </a:lnTo>
                <a:lnTo>
                  <a:pt x="16" y="312"/>
                </a:lnTo>
                <a:lnTo>
                  <a:pt x="24" y="308"/>
                </a:lnTo>
                <a:lnTo>
                  <a:pt x="36" y="296"/>
                </a:lnTo>
                <a:lnTo>
                  <a:pt x="48" y="280"/>
                </a:lnTo>
                <a:lnTo>
                  <a:pt x="64" y="260"/>
                </a:lnTo>
                <a:lnTo>
                  <a:pt x="80" y="240"/>
                </a:lnTo>
                <a:lnTo>
                  <a:pt x="92" y="216"/>
                </a:lnTo>
                <a:lnTo>
                  <a:pt x="104" y="192"/>
                </a:lnTo>
                <a:lnTo>
                  <a:pt x="108" y="168"/>
                </a:lnTo>
                <a:lnTo>
                  <a:pt x="112" y="144"/>
                </a:lnTo>
                <a:lnTo>
                  <a:pt x="116" y="124"/>
                </a:lnTo>
                <a:lnTo>
                  <a:pt x="116" y="104"/>
                </a:lnTo>
                <a:lnTo>
                  <a:pt x="120" y="84"/>
                </a:lnTo>
                <a:lnTo>
                  <a:pt x="120" y="68"/>
                </a:lnTo>
                <a:lnTo>
                  <a:pt x="116" y="56"/>
                </a:lnTo>
                <a:lnTo>
                  <a:pt x="116" y="40"/>
                </a:lnTo>
                <a:lnTo>
                  <a:pt x="112" y="32"/>
                </a:lnTo>
                <a:lnTo>
                  <a:pt x="108" y="20"/>
                </a:lnTo>
                <a:lnTo>
                  <a:pt x="104" y="12"/>
                </a:lnTo>
                <a:lnTo>
                  <a:pt x="104" y="8"/>
                </a:lnTo>
                <a:lnTo>
                  <a:pt x="104" y="4"/>
                </a:lnTo>
                <a:lnTo>
                  <a:pt x="112" y="0"/>
                </a:lnTo>
                <a:lnTo>
                  <a:pt x="112" y="0"/>
                </a:lnTo>
                <a:lnTo>
                  <a:pt x="116" y="0"/>
                </a:lnTo>
                <a:lnTo>
                  <a:pt x="124" y="0"/>
                </a:lnTo>
                <a:lnTo>
                  <a:pt x="132" y="0"/>
                </a:lnTo>
                <a:lnTo>
                  <a:pt x="140" y="0"/>
                </a:lnTo>
                <a:lnTo>
                  <a:pt x="148" y="4"/>
                </a:lnTo>
                <a:lnTo>
                  <a:pt x="160" y="4"/>
                </a:lnTo>
                <a:lnTo>
                  <a:pt x="172" y="8"/>
                </a:lnTo>
                <a:lnTo>
                  <a:pt x="172" y="16"/>
                </a:lnTo>
                <a:lnTo>
                  <a:pt x="172" y="24"/>
                </a:lnTo>
                <a:lnTo>
                  <a:pt x="172" y="36"/>
                </a:lnTo>
                <a:lnTo>
                  <a:pt x="172" y="48"/>
                </a:lnTo>
                <a:lnTo>
                  <a:pt x="172" y="60"/>
                </a:lnTo>
                <a:lnTo>
                  <a:pt x="172" y="72"/>
                </a:lnTo>
                <a:lnTo>
                  <a:pt x="172" y="88"/>
                </a:lnTo>
                <a:lnTo>
                  <a:pt x="172" y="104"/>
                </a:lnTo>
                <a:lnTo>
                  <a:pt x="168" y="132"/>
                </a:lnTo>
                <a:lnTo>
                  <a:pt x="164" y="160"/>
                </a:lnTo>
                <a:lnTo>
                  <a:pt x="160" y="184"/>
                </a:lnTo>
                <a:lnTo>
                  <a:pt x="152" y="208"/>
                </a:lnTo>
                <a:lnTo>
                  <a:pt x="140" y="228"/>
                </a:lnTo>
                <a:lnTo>
                  <a:pt x="128" y="248"/>
                </a:lnTo>
                <a:lnTo>
                  <a:pt x="116" y="264"/>
                </a:lnTo>
                <a:lnTo>
                  <a:pt x="104" y="280"/>
                </a:lnTo>
                <a:lnTo>
                  <a:pt x="88" y="296"/>
                </a:lnTo>
                <a:lnTo>
                  <a:pt x="72" y="308"/>
                </a:lnTo>
                <a:lnTo>
                  <a:pt x="56" y="320"/>
                </a:lnTo>
                <a:lnTo>
                  <a:pt x="36" y="332"/>
                </a:lnTo>
                <a:lnTo>
                  <a:pt x="36" y="3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326">
            <a:extLst>
              <a:ext uri="{FF2B5EF4-FFF2-40B4-BE49-F238E27FC236}">
                <a16:creationId xmlns:a16="http://schemas.microsoft.com/office/drawing/2014/main" xmlns="" id="{C1B56D4E-E01A-46D4-A124-B1C0C030A9AD}"/>
              </a:ext>
            </a:extLst>
          </p:cNvPr>
          <p:cNvSpPr>
            <a:spLocks/>
          </p:cNvSpPr>
          <p:nvPr/>
        </p:nvSpPr>
        <p:spPr bwMode="auto">
          <a:xfrm>
            <a:off x="8471537" y="1936158"/>
            <a:ext cx="1089998" cy="1071558"/>
          </a:xfrm>
          <a:custGeom>
            <a:avLst/>
            <a:gdLst>
              <a:gd name="T0" fmla="*/ 188 w 288"/>
              <a:gd name="T1" fmla="*/ 68 h 216"/>
              <a:gd name="T2" fmla="*/ 196 w 288"/>
              <a:gd name="T3" fmla="*/ 52 h 216"/>
              <a:gd name="T4" fmla="*/ 208 w 288"/>
              <a:gd name="T5" fmla="*/ 36 h 216"/>
              <a:gd name="T6" fmla="*/ 212 w 288"/>
              <a:gd name="T7" fmla="*/ 16 h 216"/>
              <a:gd name="T8" fmla="*/ 220 w 288"/>
              <a:gd name="T9" fmla="*/ 0 h 216"/>
              <a:gd name="T10" fmla="*/ 236 w 288"/>
              <a:gd name="T11" fmla="*/ 8 h 216"/>
              <a:gd name="T12" fmla="*/ 248 w 288"/>
              <a:gd name="T13" fmla="*/ 12 h 216"/>
              <a:gd name="T14" fmla="*/ 260 w 288"/>
              <a:gd name="T15" fmla="*/ 20 h 216"/>
              <a:gd name="T16" fmla="*/ 268 w 288"/>
              <a:gd name="T17" fmla="*/ 24 h 216"/>
              <a:gd name="T18" fmla="*/ 276 w 288"/>
              <a:gd name="T19" fmla="*/ 28 h 216"/>
              <a:gd name="T20" fmla="*/ 284 w 288"/>
              <a:gd name="T21" fmla="*/ 32 h 216"/>
              <a:gd name="T22" fmla="*/ 284 w 288"/>
              <a:gd name="T23" fmla="*/ 36 h 216"/>
              <a:gd name="T24" fmla="*/ 288 w 288"/>
              <a:gd name="T25" fmla="*/ 36 h 216"/>
              <a:gd name="T26" fmla="*/ 284 w 288"/>
              <a:gd name="T27" fmla="*/ 40 h 216"/>
              <a:gd name="T28" fmla="*/ 284 w 288"/>
              <a:gd name="T29" fmla="*/ 44 h 216"/>
              <a:gd name="T30" fmla="*/ 276 w 288"/>
              <a:gd name="T31" fmla="*/ 56 h 216"/>
              <a:gd name="T32" fmla="*/ 264 w 288"/>
              <a:gd name="T33" fmla="*/ 72 h 216"/>
              <a:gd name="T34" fmla="*/ 256 w 288"/>
              <a:gd name="T35" fmla="*/ 80 h 216"/>
              <a:gd name="T36" fmla="*/ 248 w 288"/>
              <a:gd name="T37" fmla="*/ 88 h 216"/>
              <a:gd name="T38" fmla="*/ 228 w 288"/>
              <a:gd name="T39" fmla="*/ 108 h 216"/>
              <a:gd name="T40" fmla="*/ 208 w 288"/>
              <a:gd name="T41" fmla="*/ 128 h 216"/>
              <a:gd name="T42" fmla="*/ 188 w 288"/>
              <a:gd name="T43" fmla="*/ 144 h 216"/>
              <a:gd name="T44" fmla="*/ 164 w 288"/>
              <a:gd name="T45" fmla="*/ 160 h 216"/>
              <a:gd name="T46" fmla="*/ 136 w 288"/>
              <a:gd name="T47" fmla="*/ 172 h 216"/>
              <a:gd name="T48" fmla="*/ 112 w 288"/>
              <a:gd name="T49" fmla="*/ 184 h 216"/>
              <a:gd name="T50" fmla="*/ 84 w 288"/>
              <a:gd name="T51" fmla="*/ 196 h 216"/>
              <a:gd name="T52" fmla="*/ 56 w 288"/>
              <a:gd name="T53" fmla="*/ 204 h 216"/>
              <a:gd name="T54" fmla="*/ 44 w 288"/>
              <a:gd name="T55" fmla="*/ 208 h 216"/>
              <a:gd name="T56" fmla="*/ 36 w 288"/>
              <a:gd name="T57" fmla="*/ 208 h 216"/>
              <a:gd name="T58" fmla="*/ 24 w 288"/>
              <a:gd name="T59" fmla="*/ 212 h 216"/>
              <a:gd name="T60" fmla="*/ 16 w 288"/>
              <a:gd name="T61" fmla="*/ 212 h 216"/>
              <a:gd name="T62" fmla="*/ 8 w 288"/>
              <a:gd name="T63" fmla="*/ 216 h 216"/>
              <a:gd name="T64" fmla="*/ 4 w 288"/>
              <a:gd name="T65" fmla="*/ 216 h 216"/>
              <a:gd name="T66" fmla="*/ 0 w 288"/>
              <a:gd name="T67" fmla="*/ 212 h 216"/>
              <a:gd name="T68" fmla="*/ 0 w 288"/>
              <a:gd name="T69" fmla="*/ 212 h 216"/>
              <a:gd name="T70" fmla="*/ 0 w 288"/>
              <a:gd name="T71" fmla="*/ 208 h 216"/>
              <a:gd name="T72" fmla="*/ 0 w 288"/>
              <a:gd name="T73" fmla="*/ 208 h 216"/>
              <a:gd name="T74" fmla="*/ 0 w 288"/>
              <a:gd name="T75" fmla="*/ 204 h 216"/>
              <a:gd name="T76" fmla="*/ 4 w 288"/>
              <a:gd name="T77" fmla="*/ 200 h 216"/>
              <a:gd name="T78" fmla="*/ 8 w 288"/>
              <a:gd name="T79" fmla="*/ 200 h 216"/>
              <a:gd name="T80" fmla="*/ 16 w 288"/>
              <a:gd name="T81" fmla="*/ 196 h 216"/>
              <a:gd name="T82" fmla="*/ 24 w 288"/>
              <a:gd name="T83" fmla="*/ 192 h 216"/>
              <a:gd name="T84" fmla="*/ 32 w 288"/>
              <a:gd name="T85" fmla="*/ 188 h 216"/>
              <a:gd name="T86" fmla="*/ 52 w 288"/>
              <a:gd name="T87" fmla="*/ 180 h 216"/>
              <a:gd name="T88" fmla="*/ 72 w 288"/>
              <a:gd name="T89" fmla="*/ 168 h 216"/>
              <a:gd name="T90" fmla="*/ 92 w 288"/>
              <a:gd name="T91" fmla="*/ 152 h 216"/>
              <a:gd name="T92" fmla="*/ 116 w 288"/>
              <a:gd name="T93" fmla="*/ 136 h 216"/>
              <a:gd name="T94" fmla="*/ 140 w 288"/>
              <a:gd name="T95" fmla="*/ 116 h 216"/>
              <a:gd name="T96" fmla="*/ 160 w 288"/>
              <a:gd name="T97" fmla="*/ 100 h 216"/>
              <a:gd name="T98" fmla="*/ 176 w 288"/>
              <a:gd name="T99" fmla="*/ 84 h 216"/>
              <a:gd name="T100" fmla="*/ 188 w 288"/>
              <a:gd name="T101" fmla="*/ 68 h 216"/>
              <a:gd name="T102" fmla="*/ 188 w 288"/>
              <a:gd name="T103" fmla="*/ 68 h 2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88" h="216">
                <a:moveTo>
                  <a:pt x="188" y="68"/>
                </a:moveTo>
                <a:lnTo>
                  <a:pt x="196" y="52"/>
                </a:lnTo>
                <a:lnTo>
                  <a:pt x="208" y="36"/>
                </a:lnTo>
                <a:lnTo>
                  <a:pt x="212" y="16"/>
                </a:lnTo>
                <a:lnTo>
                  <a:pt x="220" y="0"/>
                </a:lnTo>
                <a:lnTo>
                  <a:pt x="236" y="8"/>
                </a:lnTo>
                <a:lnTo>
                  <a:pt x="248" y="12"/>
                </a:lnTo>
                <a:lnTo>
                  <a:pt x="260" y="20"/>
                </a:lnTo>
                <a:lnTo>
                  <a:pt x="268" y="24"/>
                </a:lnTo>
                <a:lnTo>
                  <a:pt x="276" y="28"/>
                </a:lnTo>
                <a:lnTo>
                  <a:pt x="284" y="32"/>
                </a:lnTo>
                <a:lnTo>
                  <a:pt x="284" y="36"/>
                </a:lnTo>
                <a:lnTo>
                  <a:pt x="288" y="36"/>
                </a:lnTo>
                <a:lnTo>
                  <a:pt x="284" y="40"/>
                </a:lnTo>
                <a:lnTo>
                  <a:pt x="284" y="44"/>
                </a:lnTo>
                <a:lnTo>
                  <a:pt x="276" y="56"/>
                </a:lnTo>
                <a:lnTo>
                  <a:pt x="264" y="72"/>
                </a:lnTo>
                <a:lnTo>
                  <a:pt x="256" y="80"/>
                </a:lnTo>
                <a:lnTo>
                  <a:pt x="248" y="88"/>
                </a:lnTo>
                <a:lnTo>
                  <a:pt x="228" y="108"/>
                </a:lnTo>
                <a:lnTo>
                  <a:pt x="208" y="128"/>
                </a:lnTo>
                <a:lnTo>
                  <a:pt x="188" y="144"/>
                </a:lnTo>
                <a:lnTo>
                  <a:pt x="164" y="160"/>
                </a:lnTo>
                <a:lnTo>
                  <a:pt x="136" y="172"/>
                </a:lnTo>
                <a:lnTo>
                  <a:pt x="112" y="184"/>
                </a:lnTo>
                <a:lnTo>
                  <a:pt x="84" y="196"/>
                </a:lnTo>
                <a:lnTo>
                  <a:pt x="56" y="204"/>
                </a:lnTo>
                <a:lnTo>
                  <a:pt x="44" y="208"/>
                </a:lnTo>
                <a:lnTo>
                  <a:pt x="36" y="208"/>
                </a:lnTo>
                <a:lnTo>
                  <a:pt x="24" y="212"/>
                </a:lnTo>
                <a:lnTo>
                  <a:pt x="16" y="212"/>
                </a:lnTo>
                <a:lnTo>
                  <a:pt x="8" y="216"/>
                </a:lnTo>
                <a:lnTo>
                  <a:pt x="4" y="216"/>
                </a:lnTo>
                <a:lnTo>
                  <a:pt x="0" y="212"/>
                </a:lnTo>
                <a:lnTo>
                  <a:pt x="0" y="212"/>
                </a:lnTo>
                <a:lnTo>
                  <a:pt x="0" y="208"/>
                </a:lnTo>
                <a:lnTo>
                  <a:pt x="0" y="208"/>
                </a:lnTo>
                <a:lnTo>
                  <a:pt x="0" y="204"/>
                </a:lnTo>
                <a:lnTo>
                  <a:pt x="4" y="200"/>
                </a:lnTo>
                <a:lnTo>
                  <a:pt x="8" y="200"/>
                </a:lnTo>
                <a:lnTo>
                  <a:pt x="16" y="196"/>
                </a:lnTo>
                <a:lnTo>
                  <a:pt x="24" y="192"/>
                </a:lnTo>
                <a:lnTo>
                  <a:pt x="32" y="188"/>
                </a:lnTo>
                <a:lnTo>
                  <a:pt x="52" y="180"/>
                </a:lnTo>
                <a:lnTo>
                  <a:pt x="72" y="168"/>
                </a:lnTo>
                <a:lnTo>
                  <a:pt x="92" y="152"/>
                </a:lnTo>
                <a:lnTo>
                  <a:pt x="116" y="136"/>
                </a:lnTo>
                <a:lnTo>
                  <a:pt x="140" y="116"/>
                </a:lnTo>
                <a:lnTo>
                  <a:pt x="160" y="100"/>
                </a:lnTo>
                <a:lnTo>
                  <a:pt x="176" y="84"/>
                </a:lnTo>
                <a:lnTo>
                  <a:pt x="188" y="68"/>
                </a:lnTo>
                <a:lnTo>
                  <a:pt x="188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327">
            <a:extLst>
              <a:ext uri="{FF2B5EF4-FFF2-40B4-BE49-F238E27FC236}">
                <a16:creationId xmlns:a16="http://schemas.microsoft.com/office/drawing/2014/main" xmlns="" id="{F2932506-D016-4008-AF87-6515B1BE5FE8}"/>
              </a:ext>
            </a:extLst>
          </p:cNvPr>
          <p:cNvSpPr>
            <a:spLocks/>
          </p:cNvSpPr>
          <p:nvPr/>
        </p:nvSpPr>
        <p:spPr bwMode="auto">
          <a:xfrm>
            <a:off x="8334717" y="1063036"/>
            <a:ext cx="1105138" cy="1091402"/>
          </a:xfrm>
          <a:custGeom>
            <a:avLst/>
            <a:gdLst>
              <a:gd name="T0" fmla="*/ 4 w 292"/>
              <a:gd name="T1" fmla="*/ 220 h 220"/>
              <a:gd name="T2" fmla="*/ 0 w 292"/>
              <a:gd name="T3" fmla="*/ 216 h 220"/>
              <a:gd name="T4" fmla="*/ 0 w 292"/>
              <a:gd name="T5" fmla="*/ 216 h 220"/>
              <a:gd name="T6" fmla="*/ 0 w 292"/>
              <a:gd name="T7" fmla="*/ 212 h 220"/>
              <a:gd name="T8" fmla="*/ 4 w 292"/>
              <a:gd name="T9" fmla="*/ 208 h 220"/>
              <a:gd name="T10" fmla="*/ 8 w 292"/>
              <a:gd name="T11" fmla="*/ 208 h 220"/>
              <a:gd name="T12" fmla="*/ 12 w 292"/>
              <a:gd name="T13" fmla="*/ 204 h 220"/>
              <a:gd name="T14" fmla="*/ 16 w 292"/>
              <a:gd name="T15" fmla="*/ 200 h 220"/>
              <a:gd name="T16" fmla="*/ 24 w 292"/>
              <a:gd name="T17" fmla="*/ 196 h 220"/>
              <a:gd name="T18" fmla="*/ 40 w 292"/>
              <a:gd name="T19" fmla="*/ 188 h 220"/>
              <a:gd name="T20" fmla="*/ 56 w 292"/>
              <a:gd name="T21" fmla="*/ 180 h 220"/>
              <a:gd name="T22" fmla="*/ 76 w 292"/>
              <a:gd name="T23" fmla="*/ 168 h 220"/>
              <a:gd name="T24" fmla="*/ 92 w 292"/>
              <a:gd name="T25" fmla="*/ 156 h 220"/>
              <a:gd name="T26" fmla="*/ 112 w 292"/>
              <a:gd name="T27" fmla="*/ 140 h 220"/>
              <a:gd name="T28" fmla="*/ 132 w 292"/>
              <a:gd name="T29" fmla="*/ 128 h 220"/>
              <a:gd name="T30" fmla="*/ 148 w 292"/>
              <a:gd name="T31" fmla="*/ 112 h 220"/>
              <a:gd name="T32" fmla="*/ 168 w 292"/>
              <a:gd name="T33" fmla="*/ 92 h 220"/>
              <a:gd name="T34" fmla="*/ 180 w 292"/>
              <a:gd name="T35" fmla="*/ 76 h 220"/>
              <a:gd name="T36" fmla="*/ 192 w 292"/>
              <a:gd name="T37" fmla="*/ 64 h 220"/>
              <a:gd name="T38" fmla="*/ 204 w 292"/>
              <a:gd name="T39" fmla="*/ 52 h 220"/>
              <a:gd name="T40" fmla="*/ 212 w 292"/>
              <a:gd name="T41" fmla="*/ 40 h 220"/>
              <a:gd name="T42" fmla="*/ 216 w 292"/>
              <a:gd name="T43" fmla="*/ 32 h 220"/>
              <a:gd name="T44" fmla="*/ 220 w 292"/>
              <a:gd name="T45" fmla="*/ 28 h 220"/>
              <a:gd name="T46" fmla="*/ 220 w 292"/>
              <a:gd name="T47" fmla="*/ 24 h 220"/>
              <a:gd name="T48" fmla="*/ 216 w 292"/>
              <a:gd name="T49" fmla="*/ 16 h 220"/>
              <a:gd name="T50" fmla="*/ 216 w 292"/>
              <a:gd name="T51" fmla="*/ 12 h 220"/>
              <a:gd name="T52" fmla="*/ 216 w 292"/>
              <a:gd name="T53" fmla="*/ 12 h 220"/>
              <a:gd name="T54" fmla="*/ 216 w 292"/>
              <a:gd name="T55" fmla="*/ 8 h 220"/>
              <a:gd name="T56" fmla="*/ 220 w 292"/>
              <a:gd name="T57" fmla="*/ 0 h 220"/>
              <a:gd name="T58" fmla="*/ 224 w 292"/>
              <a:gd name="T59" fmla="*/ 0 h 220"/>
              <a:gd name="T60" fmla="*/ 232 w 292"/>
              <a:gd name="T61" fmla="*/ 0 h 220"/>
              <a:gd name="T62" fmla="*/ 240 w 292"/>
              <a:gd name="T63" fmla="*/ 0 h 220"/>
              <a:gd name="T64" fmla="*/ 248 w 292"/>
              <a:gd name="T65" fmla="*/ 0 h 220"/>
              <a:gd name="T66" fmla="*/ 260 w 292"/>
              <a:gd name="T67" fmla="*/ 4 h 220"/>
              <a:gd name="T68" fmla="*/ 268 w 292"/>
              <a:gd name="T69" fmla="*/ 8 h 220"/>
              <a:gd name="T70" fmla="*/ 276 w 292"/>
              <a:gd name="T71" fmla="*/ 12 h 220"/>
              <a:gd name="T72" fmla="*/ 280 w 292"/>
              <a:gd name="T73" fmla="*/ 16 h 220"/>
              <a:gd name="T74" fmla="*/ 288 w 292"/>
              <a:gd name="T75" fmla="*/ 24 h 220"/>
              <a:gd name="T76" fmla="*/ 292 w 292"/>
              <a:gd name="T77" fmla="*/ 28 h 220"/>
              <a:gd name="T78" fmla="*/ 292 w 292"/>
              <a:gd name="T79" fmla="*/ 32 h 220"/>
              <a:gd name="T80" fmla="*/ 292 w 292"/>
              <a:gd name="T81" fmla="*/ 36 h 220"/>
              <a:gd name="T82" fmla="*/ 292 w 292"/>
              <a:gd name="T83" fmla="*/ 40 h 220"/>
              <a:gd name="T84" fmla="*/ 288 w 292"/>
              <a:gd name="T85" fmla="*/ 48 h 220"/>
              <a:gd name="T86" fmla="*/ 280 w 292"/>
              <a:gd name="T87" fmla="*/ 56 h 220"/>
              <a:gd name="T88" fmla="*/ 268 w 292"/>
              <a:gd name="T89" fmla="*/ 68 h 220"/>
              <a:gd name="T90" fmla="*/ 256 w 292"/>
              <a:gd name="T91" fmla="*/ 80 h 220"/>
              <a:gd name="T92" fmla="*/ 236 w 292"/>
              <a:gd name="T93" fmla="*/ 96 h 220"/>
              <a:gd name="T94" fmla="*/ 216 w 292"/>
              <a:gd name="T95" fmla="*/ 112 h 220"/>
              <a:gd name="T96" fmla="*/ 192 w 292"/>
              <a:gd name="T97" fmla="*/ 132 h 220"/>
              <a:gd name="T98" fmla="*/ 168 w 292"/>
              <a:gd name="T99" fmla="*/ 152 h 220"/>
              <a:gd name="T100" fmla="*/ 140 w 292"/>
              <a:gd name="T101" fmla="*/ 172 h 220"/>
              <a:gd name="T102" fmla="*/ 108 w 292"/>
              <a:gd name="T103" fmla="*/ 188 h 220"/>
              <a:gd name="T104" fmla="*/ 76 w 292"/>
              <a:gd name="T105" fmla="*/ 200 h 220"/>
              <a:gd name="T106" fmla="*/ 60 w 292"/>
              <a:gd name="T107" fmla="*/ 208 h 220"/>
              <a:gd name="T108" fmla="*/ 48 w 292"/>
              <a:gd name="T109" fmla="*/ 212 h 220"/>
              <a:gd name="T110" fmla="*/ 36 w 292"/>
              <a:gd name="T111" fmla="*/ 216 h 220"/>
              <a:gd name="T112" fmla="*/ 24 w 292"/>
              <a:gd name="T113" fmla="*/ 220 h 220"/>
              <a:gd name="T114" fmla="*/ 16 w 292"/>
              <a:gd name="T115" fmla="*/ 220 h 220"/>
              <a:gd name="T116" fmla="*/ 8 w 292"/>
              <a:gd name="T117" fmla="*/ 220 h 220"/>
              <a:gd name="T118" fmla="*/ 4 w 292"/>
              <a:gd name="T119" fmla="*/ 220 h 220"/>
              <a:gd name="T120" fmla="*/ 4 w 292"/>
              <a:gd name="T121" fmla="*/ 220 h 220"/>
              <a:gd name="T122" fmla="*/ 4 w 292"/>
              <a:gd name="T123" fmla="*/ 22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92" h="220">
                <a:moveTo>
                  <a:pt x="4" y="220"/>
                </a:moveTo>
                <a:lnTo>
                  <a:pt x="0" y="216"/>
                </a:lnTo>
                <a:lnTo>
                  <a:pt x="0" y="216"/>
                </a:lnTo>
                <a:lnTo>
                  <a:pt x="0" y="212"/>
                </a:lnTo>
                <a:lnTo>
                  <a:pt x="4" y="208"/>
                </a:lnTo>
                <a:lnTo>
                  <a:pt x="8" y="208"/>
                </a:lnTo>
                <a:lnTo>
                  <a:pt x="12" y="204"/>
                </a:lnTo>
                <a:lnTo>
                  <a:pt x="16" y="200"/>
                </a:lnTo>
                <a:lnTo>
                  <a:pt x="24" y="196"/>
                </a:lnTo>
                <a:lnTo>
                  <a:pt x="40" y="188"/>
                </a:lnTo>
                <a:lnTo>
                  <a:pt x="56" y="180"/>
                </a:lnTo>
                <a:lnTo>
                  <a:pt x="76" y="168"/>
                </a:lnTo>
                <a:lnTo>
                  <a:pt x="92" y="156"/>
                </a:lnTo>
                <a:lnTo>
                  <a:pt x="112" y="140"/>
                </a:lnTo>
                <a:lnTo>
                  <a:pt x="132" y="128"/>
                </a:lnTo>
                <a:lnTo>
                  <a:pt x="148" y="112"/>
                </a:lnTo>
                <a:lnTo>
                  <a:pt x="168" y="92"/>
                </a:lnTo>
                <a:lnTo>
                  <a:pt x="180" y="76"/>
                </a:lnTo>
                <a:lnTo>
                  <a:pt x="192" y="64"/>
                </a:lnTo>
                <a:lnTo>
                  <a:pt x="204" y="52"/>
                </a:lnTo>
                <a:lnTo>
                  <a:pt x="212" y="40"/>
                </a:lnTo>
                <a:lnTo>
                  <a:pt x="216" y="32"/>
                </a:lnTo>
                <a:lnTo>
                  <a:pt x="220" y="28"/>
                </a:lnTo>
                <a:lnTo>
                  <a:pt x="220" y="24"/>
                </a:lnTo>
                <a:lnTo>
                  <a:pt x="216" y="16"/>
                </a:lnTo>
                <a:lnTo>
                  <a:pt x="216" y="12"/>
                </a:lnTo>
                <a:lnTo>
                  <a:pt x="216" y="12"/>
                </a:lnTo>
                <a:lnTo>
                  <a:pt x="216" y="8"/>
                </a:lnTo>
                <a:lnTo>
                  <a:pt x="220" y="0"/>
                </a:lnTo>
                <a:lnTo>
                  <a:pt x="224" y="0"/>
                </a:lnTo>
                <a:lnTo>
                  <a:pt x="232" y="0"/>
                </a:lnTo>
                <a:lnTo>
                  <a:pt x="240" y="0"/>
                </a:lnTo>
                <a:lnTo>
                  <a:pt x="248" y="0"/>
                </a:lnTo>
                <a:lnTo>
                  <a:pt x="260" y="4"/>
                </a:lnTo>
                <a:lnTo>
                  <a:pt x="268" y="8"/>
                </a:lnTo>
                <a:lnTo>
                  <a:pt x="276" y="12"/>
                </a:lnTo>
                <a:lnTo>
                  <a:pt x="280" y="16"/>
                </a:lnTo>
                <a:lnTo>
                  <a:pt x="288" y="24"/>
                </a:lnTo>
                <a:lnTo>
                  <a:pt x="292" y="28"/>
                </a:lnTo>
                <a:lnTo>
                  <a:pt x="292" y="32"/>
                </a:lnTo>
                <a:lnTo>
                  <a:pt x="292" y="36"/>
                </a:lnTo>
                <a:lnTo>
                  <a:pt x="292" y="40"/>
                </a:lnTo>
                <a:lnTo>
                  <a:pt x="288" y="48"/>
                </a:lnTo>
                <a:lnTo>
                  <a:pt x="280" y="56"/>
                </a:lnTo>
                <a:lnTo>
                  <a:pt x="268" y="68"/>
                </a:lnTo>
                <a:lnTo>
                  <a:pt x="256" y="80"/>
                </a:lnTo>
                <a:lnTo>
                  <a:pt x="236" y="96"/>
                </a:lnTo>
                <a:lnTo>
                  <a:pt x="216" y="112"/>
                </a:lnTo>
                <a:lnTo>
                  <a:pt x="192" y="132"/>
                </a:lnTo>
                <a:lnTo>
                  <a:pt x="168" y="152"/>
                </a:lnTo>
                <a:lnTo>
                  <a:pt x="140" y="172"/>
                </a:lnTo>
                <a:lnTo>
                  <a:pt x="108" y="188"/>
                </a:lnTo>
                <a:lnTo>
                  <a:pt x="76" y="200"/>
                </a:lnTo>
                <a:lnTo>
                  <a:pt x="60" y="208"/>
                </a:lnTo>
                <a:lnTo>
                  <a:pt x="48" y="212"/>
                </a:lnTo>
                <a:lnTo>
                  <a:pt x="36" y="216"/>
                </a:lnTo>
                <a:lnTo>
                  <a:pt x="24" y="220"/>
                </a:lnTo>
                <a:lnTo>
                  <a:pt x="16" y="220"/>
                </a:lnTo>
                <a:lnTo>
                  <a:pt x="8" y="220"/>
                </a:lnTo>
                <a:lnTo>
                  <a:pt x="4" y="220"/>
                </a:lnTo>
                <a:lnTo>
                  <a:pt x="4" y="220"/>
                </a:lnTo>
                <a:lnTo>
                  <a:pt x="4" y="2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328">
            <a:extLst>
              <a:ext uri="{FF2B5EF4-FFF2-40B4-BE49-F238E27FC236}">
                <a16:creationId xmlns:a16="http://schemas.microsoft.com/office/drawing/2014/main" xmlns="" id="{A425B45A-EB57-476A-AD09-43B46A4FE123}"/>
              </a:ext>
            </a:extLst>
          </p:cNvPr>
          <p:cNvSpPr>
            <a:spLocks/>
          </p:cNvSpPr>
          <p:nvPr/>
        </p:nvSpPr>
        <p:spPr bwMode="auto">
          <a:xfrm>
            <a:off x="9265557" y="686007"/>
            <a:ext cx="1756111" cy="1210464"/>
          </a:xfrm>
          <a:custGeom>
            <a:avLst/>
            <a:gdLst>
              <a:gd name="T0" fmla="*/ 112 w 464"/>
              <a:gd name="T1" fmla="*/ 36 h 244"/>
              <a:gd name="T2" fmla="*/ 172 w 464"/>
              <a:gd name="T3" fmla="*/ 76 h 244"/>
              <a:gd name="T4" fmla="*/ 216 w 464"/>
              <a:gd name="T5" fmla="*/ 108 h 244"/>
              <a:gd name="T6" fmla="*/ 260 w 464"/>
              <a:gd name="T7" fmla="*/ 132 h 244"/>
              <a:gd name="T8" fmla="*/ 304 w 464"/>
              <a:gd name="T9" fmla="*/ 160 h 244"/>
              <a:gd name="T10" fmla="*/ 368 w 464"/>
              <a:gd name="T11" fmla="*/ 184 h 244"/>
              <a:gd name="T12" fmla="*/ 416 w 464"/>
              <a:gd name="T13" fmla="*/ 196 h 244"/>
              <a:gd name="T14" fmla="*/ 440 w 464"/>
              <a:gd name="T15" fmla="*/ 204 h 244"/>
              <a:gd name="T16" fmla="*/ 456 w 464"/>
              <a:gd name="T17" fmla="*/ 212 h 244"/>
              <a:gd name="T18" fmla="*/ 464 w 464"/>
              <a:gd name="T19" fmla="*/ 216 h 244"/>
              <a:gd name="T20" fmla="*/ 464 w 464"/>
              <a:gd name="T21" fmla="*/ 224 h 244"/>
              <a:gd name="T22" fmla="*/ 452 w 464"/>
              <a:gd name="T23" fmla="*/ 232 h 244"/>
              <a:gd name="T24" fmla="*/ 428 w 464"/>
              <a:gd name="T25" fmla="*/ 236 h 244"/>
              <a:gd name="T26" fmla="*/ 396 w 464"/>
              <a:gd name="T27" fmla="*/ 240 h 244"/>
              <a:gd name="T28" fmla="*/ 360 w 464"/>
              <a:gd name="T29" fmla="*/ 244 h 244"/>
              <a:gd name="T30" fmla="*/ 332 w 464"/>
              <a:gd name="T31" fmla="*/ 244 h 244"/>
              <a:gd name="T32" fmla="*/ 308 w 464"/>
              <a:gd name="T33" fmla="*/ 240 h 244"/>
              <a:gd name="T34" fmla="*/ 288 w 464"/>
              <a:gd name="T35" fmla="*/ 232 h 244"/>
              <a:gd name="T36" fmla="*/ 272 w 464"/>
              <a:gd name="T37" fmla="*/ 224 h 244"/>
              <a:gd name="T38" fmla="*/ 256 w 464"/>
              <a:gd name="T39" fmla="*/ 212 h 244"/>
              <a:gd name="T40" fmla="*/ 232 w 464"/>
              <a:gd name="T41" fmla="*/ 192 h 244"/>
              <a:gd name="T42" fmla="*/ 200 w 464"/>
              <a:gd name="T43" fmla="*/ 164 h 244"/>
              <a:gd name="T44" fmla="*/ 164 w 464"/>
              <a:gd name="T45" fmla="*/ 132 h 244"/>
              <a:gd name="T46" fmla="*/ 136 w 464"/>
              <a:gd name="T47" fmla="*/ 104 h 244"/>
              <a:gd name="T48" fmla="*/ 108 w 464"/>
              <a:gd name="T49" fmla="*/ 80 h 244"/>
              <a:gd name="T50" fmla="*/ 88 w 464"/>
              <a:gd name="T51" fmla="*/ 64 h 244"/>
              <a:gd name="T52" fmla="*/ 64 w 464"/>
              <a:gd name="T53" fmla="*/ 48 h 244"/>
              <a:gd name="T54" fmla="*/ 36 w 464"/>
              <a:gd name="T55" fmla="*/ 32 h 244"/>
              <a:gd name="T56" fmla="*/ 12 w 464"/>
              <a:gd name="T57" fmla="*/ 24 h 244"/>
              <a:gd name="T58" fmla="*/ 4 w 464"/>
              <a:gd name="T59" fmla="*/ 16 h 244"/>
              <a:gd name="T60" fmla="*/ 4 w 464"/>
              <a:gd name="T61" fmla="*/ 12 h 244"/>
              <a:gd name="T62" fmla="*/ 4 w 464"/>
              <a:gd name="T63" fmla="*/ 8 h 244"/>
              <a:gd name="T64" fmla="*/ 12 w 464"/>
              <a:gd name="T65" fmla="*/ 4 h 244"/>
              <a:gd name="T66" fmla="*/ 36 w 464"/>
              <a:gd name="T67" fmla="*/ 0 h 244"/>
              <a:gd name="T68" fmla="*/ 48 w 464"/>
              <a:gd name="T69" fmla="*/ 0 h 244"/>
              <a:gd name="T70" fmla="*/ 80 w 464"/>
              <a:gd name="T71" fmla="*/ 12 h 244"/>
              <a:gd name="T72" fmla="*/ 96 w 464"/>
              <a:gd name="T73" fmla="*/ 20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464" h="244">
                <a:moveTo>
                  <a:pt x="96" y="20"/>
                </a:moveTo>
                <a:lnTo>
                  <a:pt x="112" y="36"/>
                </a:lnTo>
                <a:lnTo>
                  <a:pt x="132" y="48"/>
                </a:lnTo>
                <a:lnTo>
                  <a:pt x="172" y="76"/>
                </a:lnTo>
                <a:lnTo>
                  <a:pt x="192" y="92"/>
                </a:lnTo>
                <a:lnTo>
                  <a:pt x="216" y="108"/>
                </a:lnTo>
                <a:lnTo>
                  <a:pt x="244" y="124"/>
                </a:lnTo>
                <a:lnTo>
                  <a:pt x="260" y="132"/>
                </a:lnTo>
                <a:lnTo>
                  <a:pt x="276" y="144"/>
                </a:lnTo>
                <a:lnTo>
                  <a:pt x="304" y="160"/>
                </a:lnTo>
                <a:lnTo>
                  <a:pt x="336" y="172"/>
                </a:lnTo>
                <a:lnTo>
                  <a:pt x="368" y="184"/>
                </a:lnTo>
                <a:lnTo>
                  <a:pt x="400" y="192"/>
                </a:lnTo>
                <a:lnTo>
                  <a:pt x="416" y="196"/>
                </a:lnTo>
                <a:lnTo>
                  <a:pt x="428" y="200"/>
                </a:lnTo>
                <a:lnTo>
                  <a:pt x="440" y="204"/>
                </a:lnTo>
                <a:lnTo>
                  <a:pt x="448" y="208"/>
                </a:lnTo>
                <a:lnTo>
                  <a:pt x="456" y="212"/>
                </a:lnTo>
                <a:lnTo>
                  <a:pt x="460" y="216"/>
                </a:lnTo>
                <a:lnTo>
                  <a:pt x="464" y="216"/>
                </a:lnTo>
                <a:lnTo>
                  <a:pt x="464" y="220"/>
                </a:lnTo>
                <a:lnTo>
                  <a:pt x="464" y="224"/>
                </a:lnTo>
                <a:lnTo>
                  <a:pt x="460" y="228"/>
                </a:lnTo>
                <a:lnTo>
                  <a:pt x="452" y="232"/>
                </a:lnTo>
                <a:lnTo>
                  <a:pt x="440" y="232"/>
                </a:lnTo>
                <a:lnTo>
                  <a:pt x="428" y="236"/>
                </a:lnTo>
                <a:lnTo>
                  <a:pt x="412" y="236"/>
                </a:lnTo>
                <a:lnTo>
                  <a:pt x="396" y="240"/>
                </a:lnTo>
                <a:lnTo>
                  <a:pt x="380" y="240"/>
                </a:lnTo>
                <a:lnTo>
                  <a:pt x="360" y="244"/>
                </a:lnTo>
                <a:lnTo>
                  <a:pt x="344" y="244"/>
                </a:lnTo>
                <a:lnTo>
                  <a:pt x="332" y="244"/>
                </a:lnTo>
                <a:lnTo>
                  <a:pt x="320" y="244"/>
                </a:lnTo>
                <a:lnTo>
                  <a:pt x="308" y="240"/>
                </a:lnTo>
                <a:lnTo>
                  <a:pt x="296" y="236"/>
                </a:lnTo>
                <a:lnTo>
                  <a:pt x="288" y="232"/>
                </a:lnTo>
                <a:lnTo>
                  <a:pt x="276" y="228"/>
                </a:lnTo>
                <a:lnTo>
                  <a:pt x="272" y="224"/>
                </a:lnTo>
                <a:lnTo>
                  <a:pt x="264" y="220"/>
                </a:lnTo>
                <a:lnTo>
                  <a:pt x="256" y="212"/>
                </a:lnTo>
                <a:lnTo>
                  <a:pt x="244" y="204"/>
                </a:lnTo>
                <a:lnTo>
                  <a:pt x="232" y="192"/>
                </a:lnTo>
                <a:lnTo>
                  <a:pt x="216" y="180"/>
                </a:lnTo>
                <a:lnTo>
                  <a:pt x="200" y="164"/>
                </a:lnTo>
                <a:lnTo>
                  <a:pt x="184" y="148"/>
                </a:lnTo>
                <a:lnTo>
                  <a:pt x="164" y="132"/>
                </a:lnTo>
                <a:lnTo>
                  <a:pt x="148" y="116"/>
                </a:lnTo>
                <a:lnTo>
                  <a:pt x="136" y="104"/>
                </a:lnTo>
                <a:lnTo>
                  <a:pt x="120" y="92"/>
                </a:lnTo>
                <a:lnTo>
                  <a:pt x="108" y="80"/>
                </a:lnTo>
                <a:lnTo>
                  <a:pt x="96" y="72"/>
                </a:lnTo>
                <a:lnTo>
                  <a:pt x="88" y="64"/>
                </a:lnTo>
                <a:lnTo>
                  <a:pt x="80" y="56"/>
                </a:lnTo>
                <a:lnTo>
                  <a:pt x="64" y="48"/>
                </a:lnTo>
                <a:lnTo>
                  <a:pt x="48" y="36"/>
                </a:lnTo>
                <a:lnTo>
                  <a:pt x="36" y="32"/>
                </a:lnTo>
                <a:lnTo>
                  <a:pt x="24" y="28"/>
                </a:lnTo>
                <a:lnTo>
                  <a:pt x="12" y="24"/>
                </a:lnTo>
                <a:lnTo>
                  <a:pt x="4" y="20"/>
                </a:lnTo>
                <a:lnTo>
                  <a:pt x="4" y="16"/>
                </a:lnTo>
                <a:lnTo>
                  <a:pt x="0" y="16"/>
                </a:lnTo>
                <a:lnTo>
                  <a:pt x="4" y="12"/>
                </a:lnTo>
                <a:lnTo>
                  <a:pt x="4" y="12"/>
                </a:lnTo>
                <a:lnTo>
                  <a:pt x="4" y="8"/>
                </a:lnTo>
                <a:lnTo>
                  <a:pt x="8" y="4"/>
                </a:lnTo>
                <a:lnTo>
                  <a:pt x="12" y="4"/>
                </a:lnTo>
                <a:lnTo>
                  <a:pt x="20" y="0"/>
                </a:lnTo>
                <a:lnTo>
                  <a:pt x="36" y="0"/>
                </a:lnTo>
                <a:lnTo>
                  <a:pt x="44" y="0"/>
                </a:lnTo>
                <a:lnTo>
                  <a:pt x="48" y="0"/>
                </a:lnTo>
                <a:lnTo>
                  <a:pt x="64" y="4"/>
                </a:lnTo>
                <a:lnTo>
                  <a:pt x="80" y="12"/>
                </a:lnTo>
                <a:lnTo>
                  <a:pt x="96" y="20"/>
                </a:lnTo>
                <a:lnTo>
                  <a:pt x="96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4" name="Freeform 330">
            <a:extLst>
              <a:ext uri="{FF2B5EF4-FFF2-40B4-BE49-F238E27FC236}">
                <a16:creationId xmlns:a16="http://schemas.microsoft.com/office/drawing/2014/main" xmlns="" id="{88C56B1C-74A8-43C3-8D93-D135A38B3B27}"/>
              </a:ext>
            </a:extLst>
          </p:cNvPr>
          <p:cNvSpPr>
            <a:spLocks/>
          </p:cNvSpPr>
          <p:nvPr/>
        </p:nvSpPr>
        <p:spPr bwMode="auto">
          <a:xfrm>
            <a:off x="8334717" y="3935207"/>
            <a:ext cx="968889" cy="1428744"/>
          </a:xfrm>
          <a:custGeom>
            <a:avLst/>
            <a:gdLst>
              <a:gd name="T0" fmla="*/ 120 w 256"/>
              <a:gd name="T1" fmla="*/ 220 h 288"/>
              <a:gd name="T2" fmla="*/ 96 w 256"/>
              <a:gd name="T3" fmla="*/ 240 h 288"/>
              <a:gd name="T4" fmla="*/ 76 w 256"/>
              <a:gd name="T5" fmla="*/ 256 h 288"/>
              <a:gd name="T6" fmla="*/ 56 w 256"/>
              <a:gd name="T7" fmla="*/ 268 h 288"/>
              <a:gd name="T8" fmla="*/ 44 w 256"/>
              <a:gd name="T9" fmla="*/ 276 h 288"/>
              <a:gd name="T10" fmla="*/ 28 w 256"/>
              <a:gd name="T11" fmla="*/ 284 h 288"/>
              <a:gd name="T12" fmla="*/ 16 w 256"/>
              <a:gd name="T13" fmla="*/ 288 h 288"/>
              <a:gd name="T14" fmla="*/ 8 w 256"/>
              <a:gd name="T15" fmla="*/ 288 h 288"/>
              <a:gd name="T16" fmla="*/ 0 w 256"/>
              <a:gd name="T17" fmla="*/ 288 h 288"/>
              <a:gd name="T18" fmla="*/ 0 w 256"/>
              <a:gd name="T19" fmla="*/ 288 h 288"/>
              <a:gd name="T20" fmla="*/ 0 w 256"/>
              <a:gd name="T21" fmla="*/ 284 h 288"/>
              <a:gd name="T22" fmla="*/ 0 w 256"/>
              <a:gd name="T23" fmla="*/ 280 h 288"/>
              <a:gd name="T24" fmla="*/ 4 w 256"/>
              <a:gd name="T25" fmla="*/ 276 h 288"/>
              <a:gd name="T26" fmla="*/ 8 w 256"/>
              <a:gd name="T27" fmla="*/ 268 h 288"/>
              <a:gd name="T28" fmla="*/ 16 w 256"/>
              <a:gd name="T29" fmla="*/ 260 h 288"/>
              <a:gd name="T30" fmla="*/ 24 w 256"/>
              <a:gd name="T31" fmla="*/ 252 h 288"/>
              <a:gd name="T32" fmla="*/ 36 w 256"/>
              <a:gd name="T33" fmla="*/ 244 h 288"/>
              <a:gd name="T34" fmla="*/ 56 w 256"/>
              <a:gd name="T35" fmla="*/ 224 h 288"/>
              <a:gd name="T36" fmla="*/ 80 w 256"/>
              <a:gd name="T37" fmla="*/ 200 h 288"/>
              <a:gd name="T38" fmla="*/ 96 w 256"/>
              <a:gd name="T39" fmla="*/ 180 h 288"/>
              <a:gd name="T40" fmla="*/ 116 w 256"/>
              <a:gd name="T41" fmla="*/ 156 h 288"/>
              <a:gd name="T42" fmla="*/ 132 w 256"/>
              <a:gd name="T43" fmla="*/ 132 h 288"/>
              <a:gd name="T44" fmla="*/ 144 w 256"/>
              <a:gd name="T45" fmla="*/ 112 h 288"/>
              <a:gd name="T46" fmla="*/ 160 w 256"/>
              <a:gd name="T47" fmla="*/ 88 h 288"/>
              <a:gd name="T48" fmla="*/ 172 w 256"/>
              <a:gd name="T49" fmla="*/ 68 h 288"/>
              <a:gd name="T50" fmla="*/ 176 w 256"/>
              <a:gd name="T51" fmla="*/ 56 h 288"/>
              <a:gd name="T52" fmla="*/ 180 w 256"/>
              <a:gd name="T53" fmla="*/ 48 h 288"/>
              <a:gd name="T54" fmla="*/ 184 w 256"/>
              <a:gd name="T55" fmla="*/ 40 h 288"/>
              <a:gd name="T56" fmla="*/ 184 w 256"/>
              <a:gd name="T57" fmla="*/ 32 h 288"/>
              <a:gd name="T58" fmla="*/ 184 w 256"/>
              <a:gd name="T59" fmla="*/ 24 h 288"/>
              <a:gd name="T60" fmla="*/ 184 w 256"/>
              <a:gd name="T61" fmla="*/ 20 h 288"/>
              <a:gd name="T62" fmla="*/ 184 w 256"/>
              <a:gd name="T63" fmla="*/ 16 h 288"/>
              <a:gd name="T64" fmla="*/ 180 w 256"/>
              <a:gd name="T65" fmla="*/ 16 h 288"/>
              <a:gd name="T66" fmla="*/ 176 w 256"/>
              <a:gd name="T67" fmla="*/ 16 h 288"/>
              <a:gd name="T68" fmla="*/ 176 w 256"/>
              <a:gd name="T69" fmla="*/ 12 h 288"/>
              <a:gd name="T70" fmla="*/ 176 w 256"/>
              <a:gd name="T71" fmla="*/ 12 h 288"/>
              <a:gd name="T72" fmla="*/ 176 w 256"/>
              <a:gd name="T73" fmla="*/ 8 h 288"/>
              <a:gd name="T74" fmla="*/ 184 w 256"/>
              <a:gd name="T75" fmla="*/ 0 h 288"/>
              <a:gd name="T76" fmla="*/ 192 w 256"/>
              <a:gd name="T77" fmla="*/ 0 h 288"/>
              <a:gd name="T78" fmla="*/ 200 w 256"/>
              <a:gd name="T79" fmla="*/ 0 h 288"/>
              <a:gd name="T80" fmla="*/ 212 w 256"/>
              <a:gd name="T81" fmla="*/ 0 h 288"/>
              <a:gd name="T82" fmla="*/ 228 w 256"/>
              <a:gd name="T83" fmla="*/ 4 h 288"/>
              <a:gd name="T84" fmla="*/ 240 w 256"/>
              <a:gd name="T85" fmla="*/ 8 h 288"/>
              <a:gd name="T86" fmla="*/ 248 w 256"/>
              <a:gd name="T87" fmla="*/ 16 h 288"/>
              <a:gd name="T88" fmla="*/ 252 w 256"/>
              <a:gd name="T89" fmla="*/ 20 h 288"/>
              <a:gd name="T90" fmla="*/ 256 w 256"/>
              <a:gd name="T91" fmla="*/ 24 h 288"/>
              <a:gd name="T92" fmla="*/ 256 w 256"/>
              <a:gd name="T93" fmla="*/ 28 h 288"/>
              <a:gd name="T94" fmla="*/ 252 w 256"/>
              <a:gd name="T95" fmla="*/ 32 h 288"/>
              <a:gd name="T96" fmla="*/ 252 w 256"/>
              <a:gd name="T97" fmla="*/ 40 h 288"/>
              <a:gd name="T98" fmla="*/ 244 w 256"/>
              <a:gd name="T99" fmla="*/ 52 h 288"/>
              <a:gd name="T100" fmla="*/ 240 w 256"/>
              <a:gd name="T101" fmla="*/ 60 h 288"/>
              <a:gd name="T102" fmla="*/ 232 w 256"/>
              <a:gd name="T103" fmla="*/ 76 h 288"/>
              <a:gd name="T104" fmla="*/ 224 w 256"/>
              <a:gd name="T105" fmla="*/ 92 h 288"/>
              <a:gd name="T106" fmla="*/ 216 w 256"/>
              <a:gd name="T107" fmla="*/ 108 h 288"/>
              <a:gd name="T108" fmla="*/ 204 w 256"/>
              <a:gd name="T109" fmla="*/ 124 h 288"/>
              <a:gd name="T110" fmla="*/ 192 w 256"/>
              <a:gd name="T111" fmla="*/ 140 h 288"/>
              <a:gd name="T112" fmla="*/ 180 w 256"/>
              <a:gd name="T113" fmla="*/ 156 h 288"/>
              <a:gd name="T114" fmla="*/ 168 w 256"/>
              <a:gd name="T115" fmla="*/ 172 h 288"/>
              <a:gd name="T116" fmla="*/ 156 w 256"/>
              <a:gd name="T117" fmla="*/ 184 h 288"/>
              <a:gd name="T118" fmla="*/ 144 w 256"/>
              <a:gd name="T119" fmla="*/ 200 h 288"/>
              <a:gd name="T120" fmla="*/ 120 w 256"/>
              <a:gd name="T121" fmla="*/ 220 h 288"/>
              <a:gd name="T122" fmla="*/ 120 w 256"/>
              <a:gd name="T123" fmla="*/ 220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56" h="288">
                <a:moveTo>
                  <a:pt x="120" y="220"/>
                </a:moveTo>
                <a:lnTo>
                  <a:pt x="96" y="240"/>
                </a:lnTo>
                <a:lnTo>
                  <a:pt x="76" y="256"/>
                </a:lnTo>
                <a:lnTo>
                  <a:pt x="56" y="268"/>
                </a:lnTo>
                <a:lnTo>
                  <a:pt x="44" y="276"/>
                </a:lnTo>
                <a:lnTo>
                  <a:pt x="28" y="284"/>
                </a:lnTo>
                <a:lnTo>
                  <a:pt x="16" y="288"/>
                </a:lnTo>
                <a:lnTo>
                  <a:pt x="8" y="288"/>
                </a:lnTo>
                <a:lnTo>
                  <a:pt x="0" y="288"/>
                </a:lnTo>
                <a:lnTo>
                  <a:pt x="0" y="288"/>
                </a:lnTo>
                <a:lnTo>
                  <a:pt x="0" y="284"/>
                </a:lnTo>
                <a:lnTo>
                  <a:pt x="0" y="280"/>
                </a:lnTo>
                <a:lnTo>
                  <a:pt x="4" y="276"/>
                </a:lnTo>
                <a:lnTo>
                  <a:pt x="8" y="268"/>
                </a:lnTo>
                <a:lnTo>
                  <a:pt x="16" y="260"/>
                </a:lnTo>
                <a:lnTo>
                  <a:pt x="24" y="252"/>
                </a:lnTo>
                <a:lnTo>
                  <a:pt x="36" y="244"/>
                </a:lnTo>
                <a:lnTo>
                  <a:pt x="56" y="224"/>
                </a:lnTo>
                <a:lnTo>
                  <a:pt x="80" y="200"/>
                </a:lnTo>
                <a:lnTo>
                  <a:pt x="96" y="180"/>
                </a:lnTo>
                <a:lnTo>
                  <a:pt x="116" y="156"/>
                </a:lnTo>
                <a:lnTo>
                  <a:pt x="132" y="132"/>
                </a:lnTo>
                <a:lnTo>
                  <a:pt x="144" y="112"/>
                </a:lnTo>
                <a:lnTo>
                  <a:pt x="160" y="88"/>
                </a:lnTo>
                <a:lnTo>
                  <a:pt x="172" y="68"/>
                </a:lnTo>
                <a:lnTo>
                  <a:pt x="176" y="56"/>
                </a:lnTo>
                <a:lnTo>
                  <a:pt x="180" y="48"/>
                </a:lnTo>
                <a:lnTo>
                  <a:pt x="184" y="40"/>
                </a:lnTo>
                <a:lnTo>
                  <a:pt x="184" y="32"/>
                </a:lnTo>
                <a:lnTo>
                  <a:pt x="184" y="24"/>
                </a:lnTo>
                <a:lnTo>
                  <a:pt x="184" y="20"/>
                </a:lnTo>
                <a:lnTo>
                  <a:pt x="184" y="16"/>
                </a:lnTo>
                <a:lnTo>
                  <a:pt x="180" y="16"/>
                </a:lnTo>
                <a:lnTo>
                  <a:pt x="176" y="16"/>
                </a:lnTo>
                <a:lnTo>
                  <a:pt x="176" y="12"/>
                </a:lnTo>
                <a:lnTo>
                  <a:pt x="176" y="12"/>
                </a:lnTo>
                <a:lnTo>
                  <a:pt x="176" y="8"/>
                </a:lnTo>
                <a:lnTo>
                  <a:pt x="184" y="0"/>
                </a:lnTo>
                <a:lnTo>
                  <a:pt x="192" y="0"/>
                </a:lnTo>
                <a:lnTo>
                  <a:pt x="200" y="0"/>
                </a:lnTo>
                <a:lnTo>
                  <a:pt x="212" y="0"/>
                </a:lnTo>
                <a:lnTo>
                  <a:pt x="228" y="4"/>
                </a:lnTo>
                <a:lnTo>
                  <a:pt x="240" y="8"/>
                </a:lnTo>
                <a:lnTo>
                  <a:pt x="248" y="16"/>
                </a:lnTo>
                <a:lnTo>
                  <a:pt x="252" y="20"/>
                </a:lnTo>
                <a:lnTo>
                  <a:pt x="256" y="24"/>
                </a:lnTo>
                <a:lnTo>
                  <a:pt x="256" y="28"/>
                </a:lnTo>
                <a:lnTo>
                  <a:pt x="252" y="32"/>
                </a:lnTo>
                <a:lnTo>
                  <a:pt x="252" y="40"/>
                </a:lnTo>
                <a:lnTo>
                  <a:pt x="244" y="52"/>
                </a:lnTo>
                <a:lnTo>
                  <a:pt x="240" y="60"/>
                </a:lnTo>
                <a:lnTo>
                  <a:pt x="232" y="76"/>
                </a:lnTo>
                <a:lnTo>
                  <a:pt x="224" y="92"/>
                </a:lnTo>
                <a:lnTo>
                  <a:pt x="216" y="108"/>
                </a:lnTo>
                <a:lnTo>
                  <a:pt x="204" y="124"/>
                </a:lnTo>
                <a:lnTo>
                  <a:pt x="192" y="140"/>
                </a:lnTo>
                <a:lnTo>
                  <a:pt x="180" y="156"/>
                </a:lnTo>
                <a:lnTo>
                  <a:pt x="168" y="172"/>
                </a:lnTo>
                <a:lnTo>
                  <a:pt x="156" y="184"/>
                </a:lnTo>
                <a:lnTo>
                  <a:pt x="144" y="200"/>
                </a:lnTo>
                <a:lnTo>
                  <a:pt x="120" y="220"/>
                </a:lnTo>
                <a:lnTo>
                  <a:pt x="120" y="2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331">
            <a:extLst>
              <a:ext uri="{FF2B5EF4-FFF2-40B4-BE49-F238E27FC236}">
                <a16:creationId xmlns:a16="http://schemas.microsoft.com/office/drawing/2014/main" xmlns="" id="{447B9C1D-8429-4B04-90EB-5D8BB4E2E7B5}"/>
              </a:ext>
            </a:extLst>
          </p:cNvPr>
          <p:cNvSpPr>
            <a:spLocks/>
          </p:cNvSpPr>
          <p:nvPr/>
        </p:nvSpPr>
        <p:spPr bwMode="auto">
          <a:xfrm>
            <a:off x="8956969" y="4371768"/>
            <a:ext cx="681250" cy="257968"/>
          </a:xfrm>
          <a:custGeom>
            <a:avLst/>
            <a:gdLst>
              <a:gd name="T0" fmla="*/ 84 w 180"/>
              <a:gd name="T1" fmla="*/ 12 h 52"/>
              <a:gd name="T2" fmla="*/ 104 w 180"/>
              <a:gd name="T3" fmla="*/ 8 h 52"/>
              <a:gd name="T4" fmla="*/ 120 w 180"/>
              <a:gd name="T5" fmla="*/ 4 h 52"/>
              <a:gd name="T6" fmla="*/ 136 w 180"/>
              <a:gd name="T7" fmla="*/ 0 h 52"/>
              <a:gd name="T8" fmla="*/ 148 w 180"/>
              <a:gd name="T9" fmla="*/ 0 h 52"/>
              <a:gd name="T10" fmla="*/ 156 w 180"/>
              <a:gd name="T11" fmla="*/ 0 h 52"/>
              <a:gd name="T12" fmla="*/ 164 w 180"/>
              <a:gd name="T13" fmla="*/ 4 h 52"/>
              <a:gd name="T14" fmla="*/ 172 w 180"/>
              <a:gd name="T15" fmla="*/ 4 h 52"/>
              <a:gd name="T16" fmla="*/ 176 w 180"/>
              <a:gd name="T17" fmla="*/ 4 h 52"/>
              <a:gd name="T18" fmla="*/ 180 w 180"/>
              <a:gd name="T19" fmla="*/ 8 h 52"/>
              <a:gd name="T20" fmla="*/ 180 w 180"/>
              <a:gd name="T21" fmla="*/ 12 h 52"/>
              <a:gd name="T22" fmla="*/ 180 w 180"/>
              <a:gd name="T23" fmla="*/ 16 h 52"/>
              <a:gd name="T24" fmla="*/ 180 w 180"/>
              <a:gd name="T25" fmla="*/ 16 h 52"/>
              <a:gd name="T26" fmla="*/ 176 w 180"/>
              <a:gd name="T27" fmla="*/ 20 h 52"/>
              <a:gd name="T28" fmla="*/ 176 w 180"/>
              <a:gd name="T29" fmla="*/ 24 h 52"/>
              <a:gd name="T30" fmla="*/ 172 w 180"/>
              <a:gd name="T31" fmla="*/ 24 h 52"/>
              <a:gd name="T32" fmla="*/ 168 w 180"/>
              <a:gd name="T33" fmla="*/ 28 h 52"/>
              <a:gd name="T34" fmla="*/ 164 w 180"/>
              <a:gd name="T35" fmla="*/ 32 h 52"/>
              <a:gd name="T36" fmla="*/ 160 w 180"/>
              <a:gd name="T37" fmla="*/ 32 h 52"/>
              <a:gd name="T38" fmla="*/ 152 w 180"/>
              <a:gd name="T39" fmla="*/ 36 h 52"/>
              <a:gd name="T40" fmla="*/ 144 w 180"/>
              <a:gd name="T41" fmla="*/ 36 h 52"/>
              <a:gd name="T42" fmla="*/ 132 w 180"/>
              <a:gd name="T43" fmla="*/ 40 h 52"/>
              <a:gd name="T44" fmla="*/ 120 w 180"/>
              <a:gd name="T45" fmla="*/ 40 h 52"/>
              <a:gd name="T46" fmla="*/ 108 w 180"/>
              <a:gd name="T47" fmla="*/ 44 h 52"/>
              <a:gd name="T48" fmla="*/ 80 w 180"/>
              <a:gd name="T49" fmla="*/ 48 h 52"/>
              <a:gd name="T50" fmla="*/ 52 w 180"/>
              <a:gd name="T51" fmla="*/ 52 h 52"/>
              <a:gd name="T52" fmla="*/ 28 w 180"/>
              <a:gd name="T53" fmla="*/ 52 h 52"/>
              <a:gd name="T54" fmla="*/ 0 w 180"/>
              <a:gd name="T55" fmla="*/ 52 h 52"/>
              <a:gd name="T56" fmla="*/ 0 w 180"/>
              <a:gd name="T57" fmla="*/ 24 h 52"/>
              <a:gd name="T58" fmla="*/ 20 w 180"/>
              <a:gd name="T59" fmla="*/ 24 h 52"/>
              <a:gd name="T60" fmla="*/ 40 w 180"/>
              <a:gd name="T61" fmla="*/ 24 h 52"/>
              <a:gd name="T62" fmla="*/ 64 w 180"/>
              <a:gd name="T63" fmla="*/ 20 h 52"/>
              <a:gd name="T64" fmla="*/ 84 w 180"/>
              <a:gd name="T65" fmla="*/ 12 h 52"/>
              <a:gd name="T66" fmla="*/ 84 w 180"/>
              <a:gd name="T67" fmla="*/ 1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0" h="52">
                <a:moveTo>
                  <a:pt x="84" y="12"/>
                </a:moveTo>
                <a:lnTo>
                  <a:pt x="104" y="8"/>
                </a:lnTo>
                <a:lnTo>
                  <a:pt x="120" y="4"/>
                </a:lnTo>
                <a:lnTo>
                  <a:pt x="136" y="0"/>
                </a:lnTo>
                <a:lnTo>
                  <a:pt x="148" y="0"/>
                </a:lnTo>
                <a:lnTo>
                  <a:pt x="156" y="0"/>
                </a:lnTo>
                <a:lnTo>
                  <a:pt x="164" y="4"/>
                </a:lnTo>
                <a:lnTo>
                  <a:pt x="172" y="4"/>
                </a:lnTo>
                <a:lnTo>
                  <a:pt x="176" y="4"/>
                </a:lnTo>
                <a:lnTo>
                  <a:pt x="180" y="8"/>
                </a:lnTo>
                <a:lnTo>
                  <a:pt x="180" y="12"/>
                </a:lnTo>
                <a:lnTo>
                  <a:pt x="180" y="16"/>
                </a:lnTo>
                <a:lnTo>
                  <a:pt x="180" y="16"/>
                </a:lnTo>
                <a:lnTo>
                  <a:pt x="176" y="20"/>
                </a:lnTo>
                <a:lnTo>
                  <a:pt x="176" y="24"/>
                </a:lnTo>
                <a:lnTo>
                  <a:pt x="172" y="24"/>
                </a:lnTo>
                <a:lnTo>
                  <a:pt x="168" y="28"/>
                </a:lnTo>
                <a:lnTo>
                  <a:pt x="164" y="32"/>
                </a:lnTo>
                <a:lnTo>
                  <a:pt x="160" y="32"/>
                </a:lnTo>
                <a:lnTo>
                  <a:pt x="152" y="36"/>
                </a:lnTo>
                <a:lnTo>
                  <a:pt x="144" y="36"/>
                </a:lnTo>
                <a:lnTo>
                  <a:pt x="132" y="40"/>
                </a:lnTo>
                <a:lnTo>
                  <a:pt x="120" y="40"/>
                </a:lnTo>
                <a:lnTo>
                  <a:pt x="108" y="44"/>
                </a:lnTo>
                <a:lnTo>
                  <a:pt x="80" y="48"/>
                </a:lnTo>
                <a:lnTo>
                  <a:pt x="52" y="52"/>
                </a:lnTo>
                <a:lnTo>
                  <a:pt x="28" y="52"/>
                </a:lnTo>
                <a:lnTo>
                  <a:pt x="0" y="52"/>
                </a:lnTo>
                <a:lnTo>
                  <a:pt x="0" y="24"/>
                </a:lnTo>
                <a:lnTo>
                  <a:pt x="20" y="24"/>
                </a:lnTo>
                <a:lnTo>
                  <a:pt x="40" y="24"/>
                </a:lnTo>
                <a:lnTo>
                  <a:pt x="64" y="20"/>
                </a:lnTo>
                <a:lnTo>
                  <a:pt x="84" y="12"/>
                </a:lnTo>
                <a:lnTo>
                  <a:pt x="84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6" name="Freeform 332">
            <a:extLst>
              <a:ext uri="{FF2B5EF4-FFF2-40B4-BE49-F238E27FC236}">
                <a16:creationId xmlns:a16="http://schemas.microsoft.com/office/drawing/2014/main" xmlns="" id="{392B7822-1A04-4311-B05F-270F685DA517}"/>
              </a:ext>
            </a:extLst>
          </p:cNvPr>
          <p:cNvSpPr>
            <a:spLocks/>
          </p:cNvSpPr>
          <p:nvPr/>
        </p:nvSpPr>
        <p:spPr bwMode="auto">
          <a:xfrm>
            <a:off x="9989674" y="3915363"/>
            <a:ext cx="348195" cy="2639208"/>
          </a:xfrm>
          <a:custGeom>
            <a:avLst/>
            <a:gdLst>
              <a:gd name="T0" fmla="*/ 80 w 92"/>
              <a:gd name="T1" fmla="*/ 80 h 532"/>
              <a:gd name="T2" fmla="*/ 80 w 92"/>
              <a:gd name="T3" fmla="*/ 88 h 532"/>
              <a:gd name="T4" fmla="*/ 80 w 92"/>
              <a:gd name="T5" fmla="*/ 104 h 532"/>
              <a:gd name="T6" fmla="*/ 80 w 92"/>
              <a:gd name="T7" fmla="*/ 124 h 532"/>
              <a:gd name="T8" fmla="*/ 80 w 92"/>
              <a:gd name="T9" fmla="*/ 148 h 532"/>
              <a:gd name="T10" fmla="*/ 80 w 92"/>
              <a:gd name="T11" fmla="*/ 172 h 532"/>
              <a:gd name="T12" fmla="*/ 80 w 92"/>
              <a:gd name="T13" fmla="*/ 208 h 532"/>
              <a:gd name="T14" fmla="*/ 80 w 92"/>
              <a:gd name="T15" fmla="*/ 244 h 532"/>
              <a:gd name="T16" fmla="*/ 80 w 92"/>
              <a:gd name="T17" fmla="*/ 284 h 532"/>
              <a:gd name="T18" fmla="*/ 80 w 92"/>
              <a:gd name="T19" fmla="*/ 320 h 532"/>
              <a:gd name="T20" fmla="*/ 76 w 92"/>
              <a:gd name="T21" fmla="*/ 352 h 532"/>
              <a:gd name="T22" fmla="*/ 76 w 92"/>
              <a:gd name="T23" fmla="*/ 380 h 532"/>
              <a:gd name="T24" fmla="*/ 76 w 92"/>
              <a:gd name="T25" fmla="*/ 404 h 532"/>
              <a:gd name="T26" fmla="*/ 76 w 92"/>
              <a:gd name="T27" fmla="*/ 424 h 532"/>
              <a:gd name="T28" fmla="*/ 76 w 92"/>
              <a:gd name="T29" fmla="*/ 440 h 532"/>
              <a:gd name="T30" fmla="*/ 76 w 92"/>
              <a:gd name="T31" fmla="*/ 452 h 532"/>
              <a:gd name="T32" fmla="*/ 72 w 92"/>
              <a:gd name="T33" fmla="*/ 484 h 532"/>
              <a:gd name="T34" fmla="*/ 68 w 92"/>
              <a:gd name="T35" fmla="*/ 520 h 532"/>
              <a:gd name="T36" fmla="*/ 56 w 92"/>
              <a:gd name="T37" fmla="*/ 532 h 532"/>
              <a:gd name="T38" fmla="*/ 44 w 92"/>
              <a:gd name="T39" fmla="*/ 528 h 532"/>
              <a:gd name="T40" fmla="*/ 40 w 92"/>
              <a:gd name="T41" fmla="*/ 524 h 532"/>
              <a:gd name="T42" fmla="*/ 32 w 92"/>
              <a:gd name="T43" fmla="*/ 512 h 532"/>
              <a:gd name="T44" fmla="*/ 28 w 92"/>
              <a:gd name="T45" fmla="*/ 500 h 532"/>
              <a:gd name="T46" fmla="*/ 28 w 92"/>
              <a:gd name="T47" fmla="*/ 476 h 532"/>
              <a:gd name="T48" fmla="*/ 24 w 92"/>
              <a:gd name="T49" fmla="*/ 444 h 532"/>
              <a:gd name="T50" fmla="*/ 20 w 92"/>
              <a:gd name="T51" fmla="*/ 400 h 532"/>
              <a:gd name="T52" fmla="*/ 20 w 92"/>
              <a:gd name="T53" fmla="*/ 348 h 532"/>
              <a:gd name="T54" fmla="*/ 24 w 92"/>
              <a:gd name="T55" fmla="*/ 280 h 532"/>
              <a:gd name="T56" fmla="*/ 24 w 92"/>
              <a:gd name="T57" fmla="*/ 224 h 532"/>
              <a:gd name="T58" fmla="*/ 20 w 92"/>
              <a:gd name="T59" fmla="*/ 168 h 532"/>
              <a:gd name="T60" fmla="*/ 20 w 92"/>
              <a:gd name="T61" fmla="*/ 124 h 532"/>
              <a:gd name="T62" fmla="*/ 20 w 92"/>
              <a:gd name="T63" fmla="*/ 84 h 532"/>
              <a:gd name="T64" fmla="*/ 16 w 92"/>
              <a:gd name="T65" fmla="*/ 56 h 532"/>
              <a:gd name="T66" fmla="*/ 12 w 92"/>
              <a:gd name="T67" fmla="*/ 36 h 532"/>
              <a:gd name="T68" fmla="*/ 8 w 92"/>
              <a:gd name="T69" fmla="*/ 24 h 532"/>
              <a:gd name="T70" fmla="*/ 4 w 92"/>
              <a:gd name="T71" fmla="*/ 20 h 532"/>
              <a:gd name="T72" fmla="*/ 0 w 92"/>
              <a:gd name="T73" fmla="*/ 12 h 532"/>
              <a:gd name="T74" fmla="*/ 4 w 92"/>
              <a:gd name="T75" fmla="*/ 4 h 532"/>
              <a:gd name="T76" fmla="*/ 12 w 92"/>
              <a:gd name="T77" fmla="*/ 0 h 532"/>
              <a:gd name="T78" fmla="*/ 24 w 92"/>
              <a:gd name="T79" fmla="*/ 0 h 532"/>
              <a:gd name="T80" fmla="*/ 44 w 92"/>
              <a:gd name="T81" fmla="*/ 4 h 532"/>
              <a:gd name="T82" fmla="*/ 72 w 92"/>
              <a:gd name="T83" fmla="*/ 12 h 532"/>
              <a:gd name="T84" fmla="*/ 88 w 92"/>
              <a:gd name="T85" fmla="*/ 20 h 532"/>
              <a:gd name="T86" fmla="*/ 92 w 92"/>
              <a:gd name="T87" fmla="*/ 32 h 532"/>
              <a:gd name="T88" fmla="*/ 88 w 92"/>
              <a:gd name="T89" fmla="*/ 40 h 532"/>
              <a:gd name="T90" fmla="*/ 84 w 92"/>
              <a:gd name="T91" fmla="*/ 56 h 532"/>
              <a:gd name="T92" fmla="*/ 80 w 92"/>
              <a:gd name="T93" fmla="*/ 76 h 5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2" h="532">
                <a:moveTo>
                  <a:pt x="80" y="76"/>
                </a:moveTo>
                <a:lnTo>
                  <a:pt x="80" y="80"/>
                </a:lnTo>
                <a:lnTo>
                  <a:pt x="80" y="84"/>
                </a:lnTo>
                <a:lnTo>
                  <a:pt x="80" y="88"/>
                </a:lnTo>
                <a:lnTo>
                  <a:pt x="80" y="96"/>
                </a:lnTo>
                <a:lnTo>
                  <a:pt x="80" y="104"/>
                </a:lnTo>
                <a:lnTo>
                  <a:pt x="80" y="112"/>
                </a:lnTo>
                <a:lnTo>
                  <a:pt x="80" y="124"/>
                </a:lnTo>
                <a:lnTo>
                  <a:pt x="80" y="132"/>
                </a:lnTo>
                <a:lnTo>
                  <a:pt x="80" y="148"/>
                </a:lnTo>
                <a:lnTo>
                  <a:pt x="80" y="160"/>
                </a:lnTo>
                <a:lnTo>
                  <a:pt x="80" y="172"/>
                </a:lnTo>
                <a:lnTo>
                  <a:pt x="80" y="188"/>
                </a:lnTo>
                <a:lnTo>
                  <a:pt x="80" y="208"/>
                </a:lnTo>
                <a:lnTo>
                  <a:pt x="80" y="224"/>
                </a:lnTo>
                <a:lnTo>
                  <a:pt x="80" y="244"/>
                </a:lnTo>
                <a:lnTo>
                  <a:pt x="80" y="264"/>
                </a:lnTo>
                <a:lnTo>
                  <a:pt x="80" y="284"/>
                </a:lnTo>
                <a:lnTo>
                  <a:pt x="80" y="300"/>
                </a:lnTo>
                <a:lnTo>
                  <a:pt x="80" y="320"/>
                </a:lnTo>
                <a:lnTo>
                  <a:pt x="80" y="336"/>
                </a:lnTo>
                <a:lnTo>
                  <a:pt x="76" y="352"/>
                </a:lnTo>
                <a:lnTo>
                  <a:pt x="76" y="368"/>
                </a:lnTo>
                <a:lnTo>
                  <a:pt x="76" y="380"/>
                </a:lnTo>
                <a:lnTo>
                  <a:pt x="76" y="392"/>
                </a:lnTo>
                <a:lnTo>
                  <a:pt x="76" y="404"/>
                </a:lnTo>
                <a:lnTo>
                  <a:pt x="76" y="416"/>
                </a:lnTo>
                <a:lnTo>
                  <a:pt x="76" y="424"/>
                </a:lnTo>
                <a:lnTo>
                  <a:pt x="76" y="432"/>
                </a:lnTo>
                <a:lnTo>
                  <a:pt x="76" y="440"/>
                </a:lnTo>
                <a:lnTo>
                  <a:pt x="76" y="448"/>
                </a:lnTo>
                <a:lnTo>
                  <a:pt x="76" y="452"/>
                </a:lnTo>
                <a:lnTo>
                  <a:pt x="76" y="456"/>
                </a:lnTo>
                <a:lnTo>
                  <a:pt x="72" y="484"/>
                </a:lnTo>
                <a:lnTo>
                  <a:pt x="68" y="512"/>
                </a:lnTo>
                <a:lnTo>
                  <a:pt x="68" y="520"/>
                </a:lnTo>
                <a:lnTo>
                  <a:pt x="60" y="528"/>
                </a:lnTo>
                <a:lnTo>
                  <a:pt x="56" y="532"/>
                </a:lnTo>
                <a:lnTo>
                  <a:pt x="48" y="532"/>
                </a:lnTo>
                <a:lnTo>
                  <a:pt x="44" y="528"/>
                </a:lnTo>
                <a:lnTo>
                  <a:pt x="44" y="528"/>
                </a:lnTo>
                <a:lnTo>
                  <a:pt x="40" y="524"/>
                </a:lnTo>
                <a:lnTo>
                  <a:pt x="36" y="520"/>
                </a:lnTo>
                <a:lnTo>
                  <a:pt x="32" y="512"/>
                </a:lnTo>
                <a:lnTo>
                  <a:pt x="32" y="508"/>
                </a:lnTo>
                <a:lnTo>
                  <a:pt x="28" y="500"/>
                </a:lnTo>
                <a:lnTo>
                  <a:pt x="28" y="488"/>
                </a:lnTo>
                <a:lnTo>
                  <a:pt x="28" y="476"/>
                </a:lnTo>
                <a:lnTo>
                  <a:pt x="24" y="464"/>
                </a:lnTo>
                <a:lnTo>
                  <a:pt x="24" y="444"/>
                </a:lnTo>
                <a:lnTo>
                  <a:pt x="24" y="424"/>
                </a:lnTo>
                <a:lnTo>
                  <a:pt x="20" y="400"/>
                </a:lnTo>
                <a:lnTo>
                  <a:pt x="20" y="376"/>
                </a:lnTo>
                <a:lnTo>
                  <a:pt x="20" y="348"/>
                </a:lnTo>
                <a:lnTo>
                  <a:pt x="24" y="316"/>
                </a:lnTo>
                <a:lnTo>
                  <a:pt x="24" y="280"/>
                </a:lnTo>
                <a:lnTo>
                  <a:pt x="24" y="252"/>
                </a:lnTo>
                <a:lnTo>
                  <a:pt x="24" y="224"/>
                </a:lnTo>
                <a:lnTo>
                  <a:pt x="24" y="196"/>
                </a:lnTo>
                <a:lnTo>
                  <a:pt x="20" y="168"/>
                </a:lnTo>
                <a:lnTo>
                  <a:pt x="20" y="148"/>
                </a:lnTo>
                <a:lnTo>
                  <a:pt x="20" y="124"/>
                </a:lnTo>
                <a:lnTo>
                  <a:pt x="20" y="104"/>
                </a:lnTo>
                <a:lnTo>
                  <a:pt x="20" y="84"/>
                </a:lnTo>
                <a:lnTo>
                  <a:pt x="16" y="72"/>
                </a:lnTo>
                <a:lnTo>
                  <a:pt x="16" y="56"/>
                </a:lnTo>
                <a:lnTo>
                  <a:pt x="16" y="44"/>
                </a:lnTo>
                <a:lnTo>
                  <a:pt x="12" y="36"/>
                </a:lnTo>
                <a:lnTo>
                  <a:pt x="12" y="28"/>
                </a:lnTo>
                <a:lnTo>
                  <a:pt x="8" y="24"/>
                </a:ln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24" y="0"/>
                </a:lnTo>
                <a:lnTo>
                  <a:pt x="32" y="4"/>
                </a:lnTo>
                <a:lnTo>
                  <a:pt x="44" y="4"/>
                </a:lnTo>
                <a:lnTo>
                  <a:pt x="60" y="8"/>
                </a:lnTo>
                <a:lnTo>
                  <a:pt x="72" y="12"/>
                </a:lnTo>
                <a:lnTo>
                  <a:pt x="80" y="16"/>
                </a:lnTo>
                <a:lnTo>
                  <a:pt x="88" y="20"/>
                </a:lnTo>
                <a:lnTo>
                  <a:pt x="88" y="28"/>
                </a:lnTo>
                <a:lnTo>
                  <a:pt x="92" y="32"/>
                </a:lnTo>
                <a:lnTo>
                  <a:pt x="92" y="36"/>
                </a:lnTo>
                <a:lnTo>
                  <a:pt x="88" y="40"/>
                </a:lnTo>
                <a:lnTo>
                  <a:pt x="88" y="48"/>
                </a:lnTo>
                <a:lnTo>
                  <a:pt x="84" y="56"/>
                </a:lnTo>
                <a:lnTo>
                  <a:pt x="84" y="64"/>
                </a:lnTo>
                <a:lnTo>
                  <a:pt x="80" y="76"/>
                </a:lnTo>
                <a:lnTo>
                  <a:pt x="80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333">
            <a:extLst>
              <a:ext uri="{FF2B5EF4-FFF2-40B4-BE49-F238E27FC236}">
                <a16:creationId xmlns:a16="http://schemas.microsoft.com/office/drawing/2014/main" xmlns="" id="{F5BA731A-624A-4AA4-AB52-DD079FEC111F}"/>
              </a:ext>
            </a:extLst>
          </p:cNvPr>
          <p:cNvSpPr>
            <a:spLocks/>
          </p:cNvSpPr>
          <p:nvPr/>
        </p:nvSpPr>
        <p:spPr bwMode="auto">
          <a:xfrm>
            <a:off x="9578729" y="4629735"/>
            <a:ext cx="287639" cy="773903"/>
          </a:xfrm>
          <a:custGeom>
            <a:avLst/>
            <a:gdLst>
              <a:gd name="T0" fmla="*/ 4 w 76"/>
              <a:gd name="T1" fmla="*/ 24 h 156"/>
              <a:gd name="T2" fmla="*/ 0 w 76"/>
              <a:gd name="T3" fmla="*/ 16 h 156"/>
              <a:gd name="T4" fmla="*/ 0 w 76"/>
              <a:gd name="T5" fmla="*/ 8 h 156"/>
              <a:gd name="T6" fmla="*/ 0 w 76"/>
              <a:gd name="T7" fmla="*/ 4 h 156"/>
              <a:gd name="T8" fmla="*/ 0 w 76"/>
              <a:gd name="T9" fmla="*/ 4 h 156"/>
              <a:gd name="T10" fmla="*/ 4 w 76"/>
              <a:gd name="T11" fmla="*/ 0 h 156"/>
              <a:gd name="T12" fmla="*/ 8 w 76"/>
              <a:gd name="T13" fmla="*/ 0 h 156"/>
              <a:gd name="T14" fmla="*/ 12 w 76"/>
              <a:gd name="T15" fmla="*/ 0 h 156"/>
              <a:gd name="T16" fmla="*/ 16 w 76"/>
              <a:gd name="T17" fmla="*/ 0 h 156"/>
              <a:gd name="T18" fmla="*/ 28 w 76"/>
              <a:gd name="T19" fmla="*/ 4 h 156"/>
              <a:gd name="T20" fmla="*/ 44 w 76"/>
              <a:gd name="T21" fmla="*/ 4 h 156"/>
              <a:gd name="T22" fmla="*/ 64 w 76"/>
              <a:gd name="T23" fmla="*/ 8 h 156"/>
              <a:gd name="T24" fmla="*/ 68 w 76"/>
              <a:gd name="T25" fmla="*/ 36 h 156"/>
              <a:gd name="T26" fmla="*/ 68 w 76"/>
              <a:gd name="T27" fmla="*/ 64 h 156"/>
              <a:gd name="T28" fmla="*/ 72 w 76"/>
              <a:gd name="T29" fmla="*/ 84 h 156"/>
              <a:gd name="T30" fmla="*/ 72 w 76"/>
              <a:gd name="T31" fmla="*/ 100 h 156"/>
              <a:gd name="T32" fmla="*/ 76 w 76"/>
              <a:gd name="T33" fmla="*/ 116 h 156"/>
              <a:gd name="T34" fmla="*/ 76 w 76"/>
              <a:gd name="T35" fmla="*/ 128 h 156"/>
              <a:gd name="T36" fmla="*/ 76 w 76"/>
              <a:gd name="T37" fmla="*/ 136 h 156"/>
              <a:gd name="T38" fmla="*/ 76 w 76"/>
              <a:gd name="T39" fmla="*/ 140 h 156"/>
              <a:gd name="T40" fmla="*/ 76 w 76"/>
              <a:gd name="T41" fmla="*/ 144 h 156"/>
              <a:gd name="T42" fmla="*/ 72 w 76"/>
              <a:gd name="T43" fmla="*/ 148 h 156"/>
              <a:gd name="T44" fmla="*/ 68 w 76"/>
              <a:gd name="T45" fmla="*/ 152 h 156"/>
              <a:gd name="T46" fmla="*/ 64 w 76"/>
              <a:gd name="T47" fmla="*/ 156 h 156"/>
              <a:gd name="T48" fmla="*/ 56 w 76"/>
              <a:gd name="T49" fmla="*/ 156 h 156"/>
              <a:gd name="T50" fmla="*/ 52 w 76"/>
              <a:gd name="T51" fmla="*/ 152 h 156"/>
              <a:gd name="T52" fmla="*/ 44 w 76"/>
              <a:gd name="T53" fmla="*/ 144 h 156"/>
              <a:gd name="T54" fmla="*/ 40 w 76"/>
              <a:gd name="T55" fmla="*/ 136 h 156"/>
              <a:gd name="T56" fmla="*/ 32 w 76"/>
              <a:gd name="T57" fmla="*/ 124 h 156"/>
              <a:gd name="T58" fmla="*/ 28 w 76"/>
              <a:gd name="T59" fmla="*/ 108 h 156"/>
              <a:gd name="T60" fmla="*/ 24 w 76"/>
              <a:gd name="T61" fmla="*/ 96 h 156"/>
              <a:gd name="T62" fmla="*/ 24 w 76"/>
              <a:gd name="T63" fmla="*/ 80 h 156"/>
              <a:gd name="T64" fmla="*/ 20 w 76"/>
              <a:gd name="T65" fmla="*/ 64 h 156"/>
              <a:gd name="T66" fmla="*/ 16 w 76"/>
              <a:gd name="T67" fmla="*/ 52 h 156"/>
              <a:gd name="T68" fmla="*/ 12 w 76"/>
              <a:gd name="T69" fmla="*/ 36 h 156"/>
              <a:gd name="T70" fmla="*/ 4 w 76"/>
              <a:gd name="T71" fmla="*/ 24 h 156"/>
              <a:gd name="T72" fmla="*/ 4 w 76"/>
              <a:gd name="T73" fmla="*/ 24 h 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" h="156">
                <a:moveTo>
                  <a:pt x="4" y="24"/>
                </a:moveTo>
                <a:lnTo>
                  <a:pt x="0" y="16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8" y="4"/>
                </a:lnTo>
                <a:lnTo>
                  <a:pt x="44" y="4"/>
                </a:lnTo>
                <a:lnTo>
                  <a:pt x="64" y="8"/>
                </a:lnTo>
                <a:lnTo>
                  <a:pt x="68" y="36"/>
                </a:lnTo>
                <a:lnTo>
                  <a:pt x="68" y="64"/>
                </a:lnTo>
                <a:lnTo>
                  <a:pt x="72" y="84"/>
                </a:lnTo>
                <a:lnTo>
                  <a:pt x="72" y="100"/>
                </a:lnTo>
                <a:lnTo>
                  <a:pt x="76" y="116"/>
                </a:lnTo>
                <a:lnTo>
                  <a:pt x="76" y="128"/>
                </a:lnTo>
                <a:lnTo>
                  <a:pt x="76" y="136"/>
                </a:lnTo>
                <a:lnTo>
                  <a:pt x="76" y="140"/>
                </a:lnTo>
                <a:lnTo>
                  <a:pt x="76" y="144"/>
                </a:lnTo>
                <a:lnTo>
                  <a:pt x="72" y="148"/>
                </a:lnTo>
                <a:lnTo>
                  <a:pt x="68" y="152"/>
                </a:lnTo>
                <a:lnTo>
                  <a:pt x="64" y="156"/>
                </a:lnTo>
                <a:lnTo>
                  <a:pt x="56" y="156"/>
                </a:lnTo>
                <a:lnTo>
                  <a:pt x="52" y="152"/>
                </a:lnTo>
                <a:lnTo>
                  <a:pt x="44" y="144"/>
                </a:lnTo>
                <a:lnTo>
                  <a:pt x="40" y="136"/>
                </a:lnTo>
                <a:lnTo>
                  <a:pt x="32" y="124"/>
                </a:lnTo>
                <a:lnTo>
                  <a:pt x="28" y="108"/>
                </a:lnTo>
                <a:lnTo>
                  <a:pt x="24" y="96"/>
                </a:lnTo>
                <a:lnTo>
                  <a:pt x="24" y="80"/>
                </a:lnTo>
                <a:lnTo>
                  <a:pt x="20" y="64"/>
                </a:lnTo>
                <a:lnTo>
                  <a:pt x="16" y="52"/>
                </a:lnTo>
                <a:lnTo>
                  <a:pt x="12" y="36"/>
                </a:lnTo>
                <a:lnTo>
                  <a:pt x="4" y="24"/>
                </a:lnTo>
                <a:lnTo>
                  <a:pt x="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335">
            <a:extLst>
              <a:ext uri="{FF2B5EF4-FFF2-40B4-BE49-F238E27FC236}">
                <a16:creationId xmlns:a16="http://schemas.microsoft.com/office/drawing/2014/main" xmlns="" id="{44310B13-6849-4B6F-A39D-44D8D8E7226E}"/>
              </a:ext>
            </a:extLst>
          </p:cNvPr>
          <p:cNvSpPr>
            <a:spLocks/>
          </p:cNvSpPr>
          <p:nvPr/>
        </p:nvSpPr>
        <p:spPr bwMode="auto">
          <a:xfrm>
            <a:off x="9825059" y="5125827"/>
            <a:ext cx="923473" cy="138906"/>
          </a:xfrm>
          <a:custGeom>
            <a:avLst/>
            <a:gdLst>
              <a:gd name="T0" fmla="*/ 244 w 244"/>
              <a:gd name="T1" fmla="*/ 4 h 28"/>
              <a:gd name="T2" fmla="*/ 240 w 244"/>
              <a:gd name="T3" fmla="*/ 8 h 28"/>
              <a:gd name="T4" fmla="*/ 236 w 244"/>
              <a:gd name="T5" fmla="*/ 8 h 28"/>
              <a:gd name="T6" fmla="*/ 228 w 244"/>
              <a:gd name="T7" fmla="*/ 8 h 28"/>
              <a:gd name="T8" fmla="*/ 220 w 244"/>
              <a:gd name="T9" fmla="*/ 8 h 28"/>
              <a:gd name="T10" fmla="*/ 196 w 244"/>
              <a:gd name="T11" fmla="*/ 12 h 28"/>
              <a:gd name="T12" fmla="*/ 188 w 244"/>
              <a:gd name="T13" fmla="*/ 12 h 28"/>
              <a:gd name="T14" fmla="*/ 176 w 244"/>
              <a:gd name="T15" fmla="*/ 12 h 28"/>
              <a:gd name="T16" fmla="*/ 176 w 244"/>
              <a:gd name="T17" fmla="*/ 12 h 28"/>
              <a:gd name="T18" fmla="*/ 172 w 244"/>
              <a:gd name="T19" fmla="*/ 12 h 28"/>
              <a:gd name="T20" fmla="*/ 168 w 244"/>
              <a:gd name="T21" fmla="*/ 12 h 28"/>
              <a:gd name="T22" fmla="*/ 160 w 244"/>
              <a:gd name="T23" fmla="*/ 12 h 28"/>
              <a:gd name="T24" fmla="*/ 152 w 244"/>
              <a:gd name="T25" fmla="*/ 12 h 28"/>
              <a:gd name="T26" fmla="*/ 144 w 244"/>
              <a:gd name="T27" fmla="*/ 16 h 28"/>
              <a:gd name="T28" fmla="*/ 136 w 244"/>
              <a:gd name="T29" fmla="*/ 16 h 28"/>
              <a:gd name="T30" fmla="*/ 124 w 244"/>
              <a:gd name="T31" fmla="*/ 16 h 28"/>
              <a:gd name="T32" fmla="*/ 112 w 244"/>
              <a:gd name="T33" fmla="*/ 16 h 28"/>
              <a:gd name="T34" fmla="*/ 100 w 244"/>
              <a:gd name="T35" fmla="*/ 16 h 28"/>
              <a:gd name="T36" fmla="*/ 88 w 244"/>
              <a:gd name="T37" fmla="*/ 20 h 28"/>
              <a:gd name="T38" fmla="*/ 72 w 244"/>
              <a:gd name="T39" fmla="*/ 20 h 28"/>
              <a:gd name="T40" fmla="*/ 56 w 244"/>
              <a:gd name="T41" fmla="*/ 24 h 28"/>
              <a:gd name="T42" fmla="*/ 36 w 244"/>
              <a:gd name="T43" fmla="*/ 24 h 28"/>
              <a:gd name="T44" fmla="*/ 20 w 244"/>
              <a:gd name="T45" fmla="*/ 24 h 28"/>
              <a:gd name="T46" fmla="*/ 0 w 244"/>
              <a:gd name="T47" fmla="*/ 28 h 28"/>
              <a:gd name="T48" fmla="*/ 0 w 244"/>
              <a:gd name="T49" fmla="*/ 20 h 28"/>
              <a:gd name="T50" fmla="*/ 24 w 244"/>
              <a:gd name="T51" fmla="*/ 20 h 28"/>
              <a:gd name="T52" fmla="*/ 48 w 244"/>
              <a:gd name="T53" fmla="*/ 16 h 28"/>
              <a:gd name="T54" fmla="*/ 72 w 244"/>
              <a:gd name="T55" fmla="*/ 12 h 28"/>
              <a:gd name="T56" fmla="*/ 92 w 244"/>
              <a:gd name="T57" fmla="*/ 12 h 28"/>
              <a:gd name="T58" fmla="*/ 112 w 244"/>
              <a:gd name="T59" fmla="*/ 8 h 28"/>
              <a:gd name="T60" fmla="*/ 132 w 244"/>
              <a:gd name="T61" fmla="*/ 8 h 28"/>
              <a:gd name="T62" fmla="*/ 148 w 244"/>
              <a:gd name="T63" fmla="*/ 4 h 28"/>
              <a:gd name="T64" fmla="*/ 164 w 244"/>
              <a:gd name="T65" fmla="*/ 4 h 28"/>
              <a:gd name="T66" fmla="*/ 176 w 244"/>
              <a:gd name="T67" fmla="*/ 4 h 28"/>
              <a:gd name="T68" fmla="*/ 188 w 244"/>
              <a:gd name="T69" fmla="*/ 0 h 28"/>
              <a:gd name="T70" fmla="*/ 196 w 244"/>
              <a:gd name="T71" fmla="*/ 0 h 28"/>
              <a:gd name="T72" fmla="*/ 204 w 244"/>
              <a:gd name="T73" fmla="*/ 0 h 28"/>
              <a:gd name="T74" fmla="*/ 212 w 244"/>
              <a:gd name="T75" fmla="*/ 0 h 28"/>
              <a:gd name="T76" fmla="*/ 216 w 244"/>
              <a:gd name="T77" fmla="*/ 0 h 28"/>
              <a:gd name="T78" fmla="*/ 220 w 244"/>
              <a:gd name="T79" fmla="*/ 0 h 28"/>
              <a:gd name="T80" fmla="*/ 220 w 244"/>
              <a:gd name="T81" fmla="*/ 0 h 28"/>
              <a:gd name="T82" fmla="*/ 224 w 244"/>
              <a:gd name="T83" fmla="*/ 0 h 28"/>
              <a:gd name="T84" fmla="*/ 228 w 244"/>
              <a:gd name="T85" fmla="*/ 0 h 28"/>
              <a:gd name="T86" fmla="*/ 236 w 244"/>
              <a:gd name="T87" fmla="*/ 0 h 28"/>
              <a:gd name="T88" fmla="*/ 240 w 244"/>
              <a:gd name="T89" fmla="*/ 4 h 28"/>
              <a:gd name="T90" fmla="*/ 240 w 244"/>
              <a:gd name="T91" fmla="*/ 4 h 28"/>
              <a:gd name="T92" fmla="*/ 244 w 244"/>
              <a:gd name="T93" fmla="*/ 4 h 28"/>
              <a:gd name="T94" fmla="*/ 244 w 244"/>
              <a:gd name="T95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44" h="28">
                <a:moveTo>
                  <a:pt x="244" y="4"/>
                </a:moveTo>
                <a:lnTo>
                  <a:pt x="240" y="8"/>
                </a:lnTo>
                <a:lnTo>
                  <a:pt x="236" y="8"/>
                </a:lnTo>
                <a:lnTo>
                  <a:pt x="228" y="8"/>
                </a:lnTo>
                <a:lnTo>
                  <a:pt x="220" y="8"/>
                </a:lnTo>
                <a:lnTo>
                  <a:pt x="196" y="12"/>
                </a:lnTo>
                <a:lnTo>
                  <a:pt x="188" y="12"/>
                </a:lnTo>
                <a:lnTo>
                  <a:pt x="176" y="12"/>
                </a:lnTo>
                <a:lnTo>
                  <a:pt x="176" y="12"/>
                </a:lnTo>
                <a:lnTo>
                  <a:pt x="172" y="12"/>
                </a:lnTo>
                <a:lnTo>
                  <a:pt x="168" y="12"/>
                </a:lnTo>
                <a:lnTo>
                  <a:pt x="160" y="12"/>
                </a:lnTo>
                <a:lnTo>
                  <a:pt x="152" y="12"/>
                </a:lnTo>
                <a:lnTo>
                  <a:pt x="144" y="16"/>
                </a:lnTo>
                <a:lnTo>
                  <a:pt x="136" y="16"/>
                </a:lnTo>
                <a:lnTo>
                  <a:pt x="124" y="16"/>
                </a:lnTo>
                <a:lnTo>
                  <a:pt x="112" y="16"/>
                </a:lnTo>
                <a:lnTo>
                  <a:pt x="100" y="16"/>
                </a:lnTo>
                <a:lnTo>
                  <a:pt x="88" y="20"/>
                </a:lnTo>
                <a:lnTo>
                  <a:pt x="72" y="20"/>
                </a:lnTo>
                <a:lnTo>
                  <a:pt x="56" y="24"/>
                </a:lnTo>
                <a:lnTo>
                  <a:pt x="36" y="24"/>
                </a:lnTo>
                <a:lnTo>
                  <a:pt x="20" y="24"/>
                </a:lnTo>
                <a:lnTo>
                  <a:pt x="0" y="28"/>
                </a:lnTo>
                <a:lnTo>
                  <a:pt x="0" y="20"/>
                </a:lnTo>
                <a:lnTo>
                  <a:pt x="24" y="20"/>
                </a:lnTo>
                <a:lnTo>
                  <a:pt x="48" y="16"/>
                </a:lnTo>
                <a:lnTo>
                  <a:pt x="72" y="12"/>
                </a:lnTo>
                <a:lnTo>
                  <a:pt x="92" y="12"/>
                </a:lnTo>
                <a:lnTo>
                  <a:pt x="112" y="8"/>
                </a:lnTo>
                <a:lnTo>
                  <a:pt x="132" y="8"/>
                </a:lnTo>
                <a:lnTo>
                  <a:pt x="148" y="4"/>
                </a:lnTo>
                <a:lnTo>
                  <a:pt x="164" y="4"/>
                </a:lnTo>
                <a:lnTo>
                  <a:pt x="176" y="4"/>
                </a:lnTo>
                <a:lnTo>
                  <a:pt x="188" y="0"/>
                </a:lnTo>
                <a:lnTo>
                  <a:pt x="196" y="0"/>
                </a:lnTo>
                <a:lnTo>
                  <a:pt x="204" y="0"/>
                </a:lnTo>
                <a:lnTo>
                  <a:pt x="212" y="0"/>
                </a:lnTo>
                <a:lnTo>
                  <a:pt x="216" y="0"/>
                </a:lnTo>
                <a:lnTo>
                  <a:pt x="220" y="0"/>
                </a:lnTo>
                <a:lnTo>
                  <a:pt x="220" y="0"/>
                </a:lnTo>
                <a:lnTo>
                  <a:pt x="224" y="0"/>
                </a:lnTo>
                <a:lnTo>
                  <a:pt x="228" y="0"/>
                </a:lnTo>
                <a:lnTo>
                  <a:pt x="236" y="0"/>
                </a:lnTo>
                <a:lnTo>
                  <a:pt x="240" y="4"/>
                </a:lnTo>
                <a:lnTo>
                  <a:pt x="240" y="4"/>
                </a:lnTo>
                <a:lnTo>
                  <a:pt x="244" y="4"/>
                </a:lnTo>
                <a:lnTo>
                  <a:pt x="244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337">
            <a:extLst>
              <a:ext uri="{FF2B5EF4-FFF2-40B4-BE49-F238E27FC236}">
                <a16:creationId xmlns:a16="http://schemas.microsoft.com/office/drawing/2014/main" xmlns="" id="{7AAB5CE3-C723-488D-A57C-C2E6245229BE}"/>
              </a:ext>
            </a:extLst>
          </p:cNvPr>
          <p:cNvSpPr>
            <a:spLocks/>
          </p:cNvSpPr>
          <p:nvPr/>
        </p:nvSpPr>
        <p:spPr bwMode="auto">
          <a:xfrm>
            <a:off x="8714183" y="4788485"/>
            <a:ext cx="802359" cy="257968"/>
          </a:xfrm>
          <a:custGeom>
            <a:avLst/>
            <a:gdLst>
              <a:gd name="T0" fmla="*/ 92 w 212"/>
              <a:gd name="T1" fmla="*/ 12 h 52"/>
              <a:gd name="T2" fmla="*/ 108 w 212"/>
              <a:gd name="T3" fmla="*/ 8 h 52"/>
              <a:gd name="T4" fmla="*/ 124 w 212"/>
              <a:gd name="T5" fmla="*/ 8 h 52"/>
              <a:gd name="T6" fmla="*/ 136 w 212"/>
              <a:gd name="T7" fmla="*/ 4 h 52"/>
              <a:gd name="T8" fmla="*/ 148 w 212"/>
              <a:gd name="T9" fmla="*/ 4 h 52"/>
              <a:gd name="T10" fmla="*/ 160 w 212"/>
              <a:gd name="T11" fmla="*/ 0 h 52"/>
              <a:gd name="T12" fmla="*/ 168 w 212"/>
              <a:gd name="T13" fmla="*/ 0 h 52"/>
              <a:gd name="T14" fmla="*/ 184 w 212"/>
              <a:gd name="T15" fmla="*/ 0 h 52"/>
              <a:gd name="T16" fmla="*/ 196 w 212"/>
              <a:gd name="T17" fmla="*/ 0 h 52"/>
              <a:gd name="T18" fmla="*/ 204 w 212"/>
              <a:gd name="T19" fmla="*/ 0 h 52"/>
              <a:gd name="T20" fmla="*/ 212 w 212"/>
              <a:gd name="T21" fmla="*/ 4 h 52"/>
              <a:gd name="T22" fmla="*/ 212 w 212"/>
              <a:gd name="T23" fmla="*/ 8 h 52"/>
              <a:gd name="T24" fmla="*/ 212 w 212"/>
              <a:gd name="T25" fmla="*/ 12 h 52"/>
              <a:gd name="T26" fmla="*/ 208 w 212"/>
              <a:gd name="T27" fmla="*/ 16 h 52"/>
              <a:gd name="T28" fmla="*/ 204 w 212"/>
              <a:gd name="T29" fmla="*/ 16 h 52"/>
              <a:gd name="T30" fmla="*/ 196 w 212"/>
              <a:gd name="T31" fmla="*/ 20 h 52"/>
              <a:gd name="T32" fmla="*/ 188 w 212"/>
              <a:gd name="T33" fmla="*/ 24 h 52"/>
              <a:gd name="T34" fmla="*/ 180 w 212"/>
              <a:gd name="T35" fmla="*/ 28 h 52"/>
              <a:gd name="T36" fmla="*/ 168 w 212"/>
              <a:gd name="T37" fmla="*/ 32 h 52"/>
              <a:gd name="T38" fmla="*/ 152 w 212"/>
              <a:gd name="T39" fmla="*/ 36 h 52"/>
              <a:gd name="T40" fmla="*/ 136 w 212"/>
              <a:gd name="T41" fmla="*/ 40 h 52"/>
              <a:gd name="T42" fmla="*/ 120 w 212"/>
              <a:gd name="T43" fmla="*/ 44 h 52"/>
              <a:gd name="T44" fmla="*/ 104 w 212"/>
              <a:gd name="T45" fmla="*/ 48 h 52"/>
              <a:gd name="T46" fmla="*/ 84 w 212"/>
              <a:gd name="T47" fmla="*/ 48 h 52"/>
              <a:gd name="T48" fmla="*/ 44 w 212"/>
              <a:gd name="T49" fmla="*/ 52 h 52"/>
              <a:gd name="T50" fmla="*/ 0 w 212"/>
              <a:gd name="T51" fmla="*/ 52 h 52"/>
              <a:gd name="T52" fmla="*/ 0 w 212"/>
              <a:gd name="T53" fmla="*/ 28 h 52"/>
              <a:gd name="T54" fmla="*/ 16 w 212"/>
              <a:gd name="T55" fmla="*/ 28 h 52"/>
              <a:gd name="T56" fmla="*/ 24 w 212"/>
              <a:gd name="T57" fmla="*/ 28 h 52"/>
              <a:gd name="T58" fmla="*/ 36 w 212"/>
              <a:gd name="T59" fmla="*/ 24 h 52"/>
              <a:gd name="T60" fmla="*/ 48 w 212"/>
              <a:gd name="T61" fmla="*/ 24 h 52"/>
              <a:gd name="T62" fmla="*/ 60 w 212"/>
              <a:gd name="T63" fmla="*/ 20 h 52"/>
              <a:gd name="T64" fmla="*/ 76 w 212"/>
              <a:gd name="T65" fmla="*/ 16 h 52"/>
              <a:gd name="T66" fmla="*/ 92 w 212"/>
              <a:gd name="T67" fmla="*/ 12 h 52"/>
              <a:gd name="T68" fmla="*/ 92 w 212"/>
              <a:gd name="T69" fmla="*/ 1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12" h="52">
                <a:moveTo>
                  <a:pt x="92" y="12"/>
                </a:moveTo>
                <a:lnTo>
                  <a:pt x="108" y="8"/>
                </a:lnTo>
                <a:lnTo>
                  <a:pt x="124" y="8"/>
                </a:lnTo>
                <a:lnTo>
                  <a:pt x="136" y="4"/>
                </a:lnTo>
                <a:lnTo>
                  <a:pt x="148" y="4"/>
                </a:lnTo>
                <a:lnTo>
                  <a:pt x="160" y="0"/>
                </a:lnTo>
                <a:lnTo>
                  <a:pt x="168" y="0"/>
                </a:lnTo>
                <a:lnTo>
                  <a:pt x="184" y="0"/>
                </a:lnTo>
                <a:lnTo>
                  <a:pt x="196" y="0"/>
                </a:lnTo>
                <a:lnTo>
                  <a:pt x="204" y="0"/>
                </a:lnTo>
                <a:lnTo>
                  <a:pt x="212" y="4"/>
                </a:lnTo>
                <a:lnTo>
                  <a:pt x="212" y="8"/>
                </a:lnTo>
                <a:lnTo>
                  <a:pt x="212" y="12"/>
                </a:lnTo>
                <a:lnTo>
                  <a:pt x="208" y="16"/>
                </a:lnTo>
                <a:lnTo>
                  <a:pt x="204" y="16"/>
                </a:lnTo>
                <a:lnTo>
                  <a:pt x="196" y="20"/>
                </a:lnTo>
                <a:lnTo>
                  <a:pt x="188" y="24"/>
                </a:lnTo>
                <a:lnTo>
                  <a:pt x="180" y="28"/>
                </a:lnTo>
                <a:lnTo>
                  <a:pt x="168" y="32"/>
                </a:lnTo>
                <a:lnTo>
                  <a:pt x="152" y="36"/>
                </a:lnTo>
                <a:lnTo>
                  <a:pt x="136" y="40"/>
                </a:lnTo>
                <a:lnTo>
                  <a:pt x="120" y="44"/>
                </a:lnTo>
                <a:lnTo>
                  <a:pt x="104" y="48"/>
                </a:lnTo>
                <a:lnTo>
                  <a:pt x="84" y="48"/>
                </a:lnTo>
                <a:lnTo>
                  <a:pt x="44" y="52"/>
                </a:lnTo>
                <a:lnTo>
                  <a:pt x="0" y="52"/>
                </a:lnTo>
                <a:lnTo>
                  <a:pt x="0" y="28"/>
                </a:lnTo>
                <a:lnTo>
                  <a:pt x="16" y="28"/>
                </a:lnTo>
                <a:lnTo>
                  <a:pt x="24" y="28"/>
                </a:lnTo>
                <a:lnTo>
                  <a:pt x="36" y="24"/>
                </a:lnTo>
                <a:lnTo>
                  <a:pt x="48" y="24"/>
                </a:lnTo>
                <a:lnTo>
                  <a:pt x="60" y="20"/>
                </a:lnTo>
                <a:lnTo>
                  <a:pt x="76" y="16"/>
                </a:lnTo>
                <a:lnTo>
                  <a:pt x="92" y="12"/>
                </a:lnTo>
                <a:lnTo>
                  <a:pt x="92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338">
            <a:extLst>
              <a:ext uri="{FF2B5EF4-FFF2-40B4-BE49-F238E27FC236}">
                <a16:creationId xmlns:a16="http://schemas.microsoft.com/office/drawing/2014/main" xmlns="" id="{EC29A48A-3D18-4F9C-ABA2-42602564ADC8}"/>
              </a:ext>
            </a:extLst>
          </p:cNvPr>
          <p:cNvSpPr>
            <a:spLocks/>
          </p:cNvSpPr>
          <p:nvPr/>
        </p:nvSpPr>
        <p:spPr bwMode="auto">
          <a:xfrm>
            <a:off x="8653911" y="5125827"/>
            <a:ext cx="923473" cy="337342"/>
          </a:xfrm>
          <a:custGeom>
            <a:avLst/>
            <a:gdLst>
              <a:gd name="T0" fmla="*/ 244 w 244"/>
              <a:gd name="T1" fmla="*/ 24 h 68"/>
              <a:gd name="T2" fmla="*/ 244 w 244"/>
              <a:gd name="T3" fmla="*/ 24 h 68"/>
              <a:gd name="T4" fmla="*/ 240 w 244"/>
              <a:gd name="T5" fmla="*/ 28 h 68"/>
              <a:gd name="T6" fmla="*/ 236 w 244"/>
              <a:gd name="T7" fmla="*/ 28 h 68"/>
              <a:gd name="T8" fmla="*/ 224 w 244"/>
              <a:gd name="T9" fmla="*/ 32 h 68"/>
              <a:gd name="T10" fmla="*/ 212 w 244"/>
              <a:gd name="T11" fmla="*/ 36 h 68"/>
              <a:gd name="T12" fmla="*/ 200 w 244"/>
              <a:gd name="T13" fmla="*/ 40 h 68"/>
              <a:gd name="T14" fmla="*/ 184 w 244"/>
              <a:gd name="T15" fmla="*/ 44 h 68"/>
              <a:gd name="T16" fmla="*/ 164 w 244"/>
              <a:gd name="T17" fmla="*/ 48 h 68"/>
              <a:gd name="T18" fmla="*/ 144 w 244"/>
              <a:gd name="T19" fmla="*/ 52 h 68"/>
              <a:gd name="T20" fmla="*/ 124 w 244"/>
              <a:gd name="T21" fmla="*/ 56 h 68"/>
              <a:gd name="T22" fmla="*/ 108 w 244"/>
              <a:gd name="T23" fmla="*/ 60 h 68"/>
              <a:gd name="T24" fmla="*/ 96 w 244"/>
              <a:gd name="T25" fmla="*/ 64 h 68"/>
              <a:gd name="T26" fmla="*/ 80 w 244"/>
              <a:gd name="T27" fmla="*/ 64 h 68"/>
              <a:gd name="T28" fmla="*/ 72 w 244"/>
              <a:gd name="T29" fmla="*/ 68 h 68"/>
              <a:gd name="T30" fmla="*/ 60 w 244"/>
              <a:gd name="T31" fmla="*/ 68 h 68"/>
              <a:gd name="T32" fmla="*/ 56 w 244"/>
              <a:gd name="T33" fmla="*/ 68 h 68"/>
              <a:gd name="T34" fmla="*/ 40 w 244"/>
              <a:gd name="T35" fmla="*/ 68 h 68"/>
              <a:gd name="T36" fmla="*/ 28 w 244"/>
              <a:gd name="T37" fmla="*/ 64 h 68"/>
              <a:gd name="T38" fmla="*/ 16 w 244"/>
              <a:gd name="T39" fmla="*/ 56 h 68"/>
              <a:gd name="T40" fmla="*/ 0 w 244"/>
              <a:gd name="T41" fmla="*/ 52 h 68"/>
              <a:gd name="T42" fmla="*/ 36 w 244"/>
              <a:gd name="T43" fmla="*/ 40 h 68"/>
              <a:gd name="T44" fmla="*/ 68 w 244"/>
              <a:gd name="T45" fmla="*/ 36 h 68"/>
              <a:gd name="T46" fmla="*/ 96 w 244"/>
              <a:gd name="T47" fmla="*/ 28 h 68"/>
              <a:gd name="T48" fmla="*/ 124 w 244"/>
              <a:gd name="T49" fmla="*/ 20 h 68"/>
              <a:gd name="T50" fmla="*/ 144 w 244"/>
              <a:gd name="T51" fmla="*/ 16 h 68"/>
              <a:gd name="T52" fmla="*/ 160 w 244"/>
              <a:gd name="T53" fmla="*/ 12 h 68"/>
              <a:gd name="T54" fmla="*/ 176 w 244"/>
              <a:gd name="T55" fmla="*/ 8 h 68"/>
              <a:gd name="T56" fmla="*/ 184 w 244"/>
              <a:gd name="T57" fmla="*/ 4 h 68"/>
              <a:gd name="T58" fmla="*/ 200 w 244"/>
              <a:gd name="T59" fmla="*/ 0 h 68"/>
              <a:gd name="T60" fmla="*/ 212 w 244"/>
              <a:gd name="T61" fmla="*/ 0 h 68"/>
              <a:gd name="T62" fmla="*/ 224 w 244"/>
              <a:gd name="T63" fmla="*/ 0 h 68"/>
              <a:gd name="T64" fmla="*/ 232 w 244"/>
              <a:gd name="T65" fmla="*/ 4 h 68"/>
              <a:gd name="T66" fmla="*/ 236 w 244"/>
              <a:gd name="T67" fmla="*/ 12 h 68"/>
              <a:gd name="T68" fmla="*/ 240 w 244"/>
              <a:gd name="T69" fmla="*/ 16 h 68"/>
              <a:gd name="T70" fmla="*/ 244 w 244"/>
              <a:gd name="T71" fmla="*/ 20 h 68"/>
              <a:gd name="T72" fmla="*/ 244 w 244"/>
              <a:gd name="T73" fmla="*/ 24 h 68"/>
              <a:gd name="T74" fmla="*/ 244 w 244"/>
              <a:gd name="T75" fmla="*/ 24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44" h="68">
                <a:moveTo>
                  <a:pt x="244" y="24"/>
                </a:moveTo>
                <a:lnTo>
                  <a:pt x="244" y="24"/>
                </a:lnTo>
                <a:lnTo>
                  <a:pt x="240" y="28"/>
                </a:lnTo>
                <a:lnTo>
                  <a:pt x="236" y="28"/>
                </a:lnTo>
                <a:lnTo>
                  <a:pt x="224" y="32"/>
                </a:lnTo>
                <a:lnTo>
                  <a:pt x="212" y="36"/>
                </a:lnTo>
                <a:lnTo>
                  <a:pt x="200" y="40"/>
                </a:lnTo>
                <a:lnTo>
                  <a:pt x="184" y="44"/>
                </a:lnTo>
                <a:lnTo>
                  <a:pt x="164" y="48"/>
                </a:lnTo>
                <a:lnTo>
                  <a:pt x="144" y="52"/>
                </a:lnTo>
                <a:lnTo>
                  <a:pt x="124" y="56"/>
                </a:lnTo>
                <a:lnTo>
                  <a:pt x="108" y="60"/>
                </a:lnTo>
                <a:lnTo>
                  <a:pt x="96" y="64"/>
                </a:lnTo>
                <a:lnTo>
                  <a:pt x="80" y="64"/>
                </a:lnTo>
                <a:lnTo>
                  <a:pt x="72" y="68"/>
                </a:lnTo>
                <a:lnTo>
                  <a:pt x="60" y="68"/>
                </a:lnTo>
                <a:lnTo>
                  <a:pt x="56" y="68"/>
                </a:lnTo>
                <a:lnTo>
                  <a:pt x="40" y="68"/>
                </a:lnTo>
                <a:lnTo>
                  <a:pt x="28" y="64"/>
                </a:lnTo>
                <a:lnTo>
                  <a:pt x="16" y="56"/>
                </a:lnTo>
                <a:lnTo>
                  <a:pt x="0" y="52"/>
                </a:lnTo>
                <a:lnTo>
                  <a:pt x="36" y="40"/>
                </a:lnTo>
                <a:lnTo>
                  <a:pt x="68" y="36"/>
                </a:lnTo>
                <a:lnTo>
                  <a:pt x="96" y="28"/>
                </a:lnTo>
                <a:lnTo>
                  <a:pt x="124" y="20"/>
                </a:lnTo>
                <a:lnTo>
                  <a:pt x="144" y="16"/>
                </a:lnTo>
                <a:lnTo>
                  <a:pt x="160" y="12"/>
                </a:lnTo>
                <a:lnTo>
                  <a:pt x="176" y="8"/>
                </a:lnTo>
                <a:lnTo>
                  <a:pt x="184" y="4"/>
                </a:lnTo>
                <a:lnTo>
                  <a:pt x="200" y="0"/>
                </a:lnTo>
                <a:lnTo>
                  <a:pt x="212" y="0"/>
                </a:lnTo>
                <a:lnTo>
                  <a:pt x="224" y="0"/>
                </a:lnTo>
                <a:lnTo>
                  <a:pt x="232" y="4"/>
                </a:lnTo>
                <a:lnTo>
                  <a:pt x="236" y="12"/>
                </a:lnTo>
                <a:lnTo>
                  <a:pt x="240" y="16"/>
                </a:lnTo>
                <a:lnTo>
                  <a:pt x="244" y="20"/>
                </a:lnTo>
                <a:lnTo>
                  <a:pt x="244" y="24"/>
                </a:lnTo>
                <a:lnTo>
                  <a:pt x="24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73">
            <a:extLst>
              <a:ext uri="{FF2B5EF4-FFF2-40B4-BE49-F238E27FC236}">
                <a16:creationId xmlns:a16="http://schemas.microsoft.com/office/drawing/2014/main" xmlns="" id="{1B4F676E-C3D7-4B2E-BE60-AC41B781D0BE}"/>
              </a:ext>
            </a:extLst>
          </p:cNvPr>
          <p:cNvSpPr>
            <a:spLocks/>
          </p:cNvSpPr>
          <p:nvPr/>
        </p:nvSpPr>
        <p:spPr bwMode="auto">
          <a:xfrm>
            <a:off x="1899356" y="2115499"/>
            <a:ext cx="1124324" cy="271745"/>
          </a:xfrm>
          <a:custGeom>
            <a:avLst/>
            <a:gdLst>
              <a:gd name="T0" fmla="*/ 296 w 316"/>
              <a:gd name="T1" fmla="*/ 28 h 56"/>
              <a:gd name="T2" fmla="*/ 292 w 316"/>
              <a:gd name="T3" fmla="*/ 32 h 56"/>
              <a:gd name="T4" fmla="*/ 284 w 316"/>
              <a:gd name="T5" fmla="*/ 32 h 56"/>
              <a:gd name="T6" fmla="*/ 272 w 316"/>
              <a:gd name="T7" fmla="*/ 36 h 56"/>
              <a:gd name="T8" fmla="*/ 264 w 316"/>
              <a:gd name="T9" fmla="*/ 36 h 56"/>
              <a:gd name="T10" fmla="*/ 248 w 316"/>
              <a:gd name="T11" fmla="*/ 36 h 56"/>
              <a:gd name="T12" fmla="*/ 236 w 316"/>
              <a:gd name="T13" fmla="*/ 40 h 56"/>
              <a:gd name="T14" fmla="*/ 220 w 316"/>
              <a:gd name="T15" fmla="*/ 40 h 56"/>
              <a:gd name="T16" fmla="*/ 200 w 316"/>
              <a:gd name="T17" fmla="*/ 44 h 56"/>
              <a:gd name="T18" fmla="*/ 184 w 316"/>
              <a:gd name="T19" fmla="*/ 44 h 56"/>
              <a:gd name="T20" fmla="*/ 164 w 316"/>
              <a:gd name="T21" fmla="*/ 48 h 56"/>
              <a:gd name="T22" fmla="*/ 152 w 316"/>
              <a:gd name="T23" fmla="*/ 48 h 56"/>
              <a:gd name="T24" fmla="*/ 136 w 316"/>
              <a:gd name="T25" fmla="*/ 52 h 56"/>
              <a:gd name="T26" fmla="*/ 124 w 316"/>
              <a:gd name="T27" fmla="*/ 52 h 56"/>
              <a:gd name="T28" fmla="*/ 112 w 316"/>
              <a:gd name="T29" fmla="*/ 52 h 56"/>
              <a:gd name="T30" fmla="*/ 104 w 316"/>
              <a:gd name="T31" fmla="*/ 52 h 56"/>
              <a:gd name="T32" fmla="*/ 96 w 316"/>
              <a:gd name="T33" fmla="*/ 52 h 56"/>
              <a:gd name="T34" fmla="*/ 80 w 316"/>
              <a:gd name="T35" fmla="*/ 56 h 56"/>
              <a:gd name="T36" fmla="*/ 68 w 316"/>
              <a:gd name="T37" fmla="*/ 56 h 56"/>
              <a:gd name="T38" fmla="*/ 56 w 316"/>
              <a:gd name="T39" fmla="*/ 56 h 56"/>
              <a:gd name="T40" fmla="*/ 48 w 316"/>
              <a:gd name="T41" fmla="*/ 52 h 56"/>
              <a:gd name="T42" fmla="*/ 32 w 316"/>
              <a:gd name="T43" fmla="*/ 52 h 56"/>
              <a:gd name="T44" fmla="*/ 24 w 316"/>
              <a:gd name="T45" fmla="*/ 48 h 56"/>
              <a:gd name="T46" fmla="*/ 16 w 316"/>
              <a:gd name="T47" fmla="*/ 44 h 56"/>
              <a:gd name="T48" fmla="*/ 8 w 316"/>
              <a:gd name="T49" fmla="*/ 40 h 56"/>
              <a:gd name="T50" fmla="*/ 4 w 316"/>
              <a:gd name="T51" fmla="*/ 40 h 56"/>
              <a:gd name="T52" fmla="*/ 4 w 316"/>
              <a:gd name="T53" fmla="*/ 36 h 56"/>
              <a:gd name="T54" fmla="*/ 0 w 316"/>
              <a:gd name="T55" fmla="*/ 32 h 56"/>
              <a:gd name="T56" fmla="*/ 4 w 316"/>
              <a:gd name="T57" fmla="*/ 32 h 56"/>
              <a:gd name="T58" fmla="*/ 4 w 316"/>
              <a:gd name="T59" fmla="*/ 28 h 56"/>
              <a:gd name="T60" fmla="*/ 8 w 316"/>
              <a:gd name="T61" fmla="*/ 28 h 56"/>
              <a:gd name="T62" fmla="*/ 16 w 316"/>
              <a:gd name="T63" fmla="*/ 28 h 56"/>
              <a:gd name="T64" fmla="*/ 24 w 316"/>
              <a:gd name="T65" fmla="*/ 24 h 56"/>
              <a:gd name="T66" fmla="*/ 32 w 316"/>
              <a:gd name="T67" fmla="*/ 24 h 56"/>
              <a:gd name="T68" fmla="*/ 44 w 316"/>
              <a:gd name="T69" fmla="*/ 24 h 56"/>
              <a:gd name="T70" fmla="*/ 56 w 316"/>
              <a:gd name="T71" fmla="*/ 24 h 56"/>
              <a:gd name="T72" fmla="*/ 72 w 316"/>
              <a:gd name="T73" fmla="*/ 20 h 56"/>
              <a:gd name="T74" fmla="*/ 84 w 316"/>
              <a:gd name="T75" fmla="*/ 20 h 56"/>
              <a:gd name="T76" fmla="*/ 100 w 316"/>
              <a:gd name="T77" fmla="*/ 20 h 56"/>
              <a:gd name="T78" fmla="*/ 120 w 316"/>
              <a:gd name="T79" fmla="*/ 16 h 56"/>
              <a:gd name="T80" fmla="*/ 156 w 316"/>
              <a:gd name="T81" fmla="*/ 12 h 56"/>
              <a:gd name="T82" fmla="*/ 196 w 316"/>
              <a:gd name="T83" fmla="*/ 8 h 56"/>
              <a:gd name="T84" fmla="*/ 216 w 316"/>
              <a:gd name="T85" fmla="*/ 4 h 56"/>
              <a:gd name="T86" fmla="*/ 232 w 316"/>
              <a:gd name="T87" fmla="*/ 0 h 56"/>
              <a:gd name="T88" fmla="*/ 248 w 316"/>
              <a:gd name="T89" fmla="*/ 0 h 56"/>
              <a:gd name="T90" fmla="*/ 264 w 316"/>
              <a:gd name="T91" fmla="*/ 0 h 56"/>
              <a:gd name="T92" fmla="*/ 276 w 316"/>
              <a:gd name="T93" fmla="*/ 0 h 56"/>
              <a:gd name="T94" fmla="*/ 284 w 316"/>
              <a:gd name="T95" fmla="*/ 0 h 56"/>
              <a:gd name="T96" fmla="*/ 292 w 316"/>
              <a:gd name="T97" fmla="*/ 0 h 56"/>
              <a:gd name="T98" fmla="*/ 300 w 316"/>
              <a:gd name="T99" fmla="*/ 0 h 56"/>
              <a:gd name="T100" fmla="*/ 308 w 316"/>
              <a:gd name="T101" fmla="*/ 4 h 56"/>
              <a:gd name="T102" fmla="*/ 312 w 316"/>
              <a:gd name="T103" fmla="*/ 8 h 56"/>
              <a:gd name="T104" fmla="*/ 316 w 316"/>
              <a:gd name="T105" fmla="*/ 12 h 56"/>
              <a:gd name="T106" fmla="*/ 316 w 316"/>
              <a:gd name="T107" fmla="*/ 16 h 56"/>
              <a:gd name="T108" fmla="*/ 316 w 316"/>
              <a:gd name="T109" fmla="*/ 20 h 56"/>
              <a:gd name="T110" fmla="*/ 312 w 316"/>
              <a:gd name="T111" fmla="*/ 24 h 56"/>
              <a:gd name="T112" fmla="*/ 308 w 316"/>
              <a:gd name="T113" fmla="*/ 28 h 56"/>
              <a:gd name="T114" fmla="*/ 296 w 316"/>
              <a:gd name="T115" fmla="*/ 28 h 56"/>
              <a:gd name="T116" fmla="*/ 296 w 316"/>
              <a:gd name="T117" fmla="*/ 28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16" h="56">
                <a:moveTo>
                  <a:pt x="296" y="28"/>
                </a:moveTo>
                <a:lnTo>
                  <a:pt x="292" y="32"/>
                </a:lnTo>
                <a:lnTo>
                  <a:pt x="284" y="32"/>
                </a:lnTo>
                <a:lnTo>
                  <a:pt x="272" y="36"/>
                </a:lnTo>
                <a:lnTo>
                  <a:pt x="264" y="36"/>
                </a:lnTo>
                <a:lnTo>
                  <a:pt x="248" y="36"/>
                </a:lnTo>
                <a:lnTo>
                  <a:pt x="236" y="40"/>
                </a:lnTo>
                <a:lnTo>
                  <a:pt x="220" y="40"/>
                </a:lnTo>
                <a:lnTo>
                  <a:pt x="200" y="44"/>
                </a:lnTo>
                <a:lnTo>
                  <a:pt x="184" y="44"/>
                </a:lnTo>
                <a:lnTo>
                  <a:pt x="164" y="48"/>
                </a:lnTo>
                <a:lnTo>
                  <a:pt x="152" y="48"/>
                </a:lnTo>
                <a:lnTo>
                  <a:pt x="136" y="52"/>
                </a:lnTo>
                <a:lnTo>
                  <a:pt x="124" y="52"/>
                </a:lnTo>
                <a:lnTo>
                  <a:pt x="112" y="52"/>
                </a:lnTo>
                <a:lnTo>
                  <a:pt x="104" y="52"/>
                </a:lnTo>
                <a:lnTo>
                  <a:pt x="96" y="52"/>
                </a:lnTo>
                <a:lnTo>
                  <a:pt x="80" y="56"/>
                </a:lnTo>
                <a:lnTo>
                  <a:pt x="68" y="56"/>
                </a:lnTo>
                <a:lnTo>
                  <a:pt x="56" y="56"/>
                </a:lnTo>
                <a:lnTo>
                  <a:pt x="48" y="52"/>
                </a:lnTo>
                <a:lnTo>
                  <a:pt x="32" y="52"/>
                </a:lnTo>
                <a:lnTo>
                  <a:pt x="24" y="48"/>
                </a:lnTo>
                <a:lnTo>
                  <a:pt x="16" y="44"/>
                </a:lnTo>
                <a:lnTo>
                  <a:pt x="8" y="40"/>
                </a:lnTo>
                <a:lnTo>
                  <a:pt x="4" y="40"/>
                </a:lnTo>
                <a:lnTo>
                  <a:pt x="4" y="36"/>
                </a:lnTo>
                <a:lnTo>
                  <a:pt x="0" y="32"/>
                </a:lnTo>
                <a:lnTo>
                  <a:pt x="4" y="32"/>
                </a:lnTo>
                <a:lnTo>
                  <a:pt x="4" y="28"/>
                </a:lnTo>
                <a:lnTo>
                  <a:pt x="8" y="28"/>
                </a:lnTo>
                <a:lnTo>
                  <a:pt x="16" y="28"/>
                </a:lnTo>
                <a:lnTo>
                  <a:pt x="24" y="24"/>
                </a:lnTo>
                <a:lnTo>
                  <a:pt x="32" y="24"/>
                </a:lnTo>
                <a:lnTo>
                  <a:pt x="44" y="24"/>
                </a:lnTo>
                <a:lnTo>
                  <a:pt x="56" y="24"/>
                </a:lnTo>
                <a:lnTo>
                  <a:pt x="72" y="20"/>
                </a:lnTo>
                <a:lnTo>
                  <a:pt x="84" y="20"/>
                </a:lnTo>
                <a:lnTo>
                  <a:pt x="100" y="20"/>
                </a:lnTo>
                <a:lnTo>
                  <a:pt x="120" y="16"/>
                </a:lnTo>
                <a:lnTo>
                  <a:pt x="156" y="12"/>
                </a:lnTo>
                <a:lnTo>
                  <a:pt x="196" y="8"/>
                </a:lnTo>
                <a:lnTo>
                  <a:pt x="216" y="4"/>
                </a:lnTo>
                <a:lnTo>
                  <a:pt x="232" y="0"/>
                </a:lnTo>
                <a:lnTo>
                  <a:pt x="248" y="0"/>
                </a:lnTo>
                <a:lnTo>
                  <a:pt x="264" y="0"/>
                </a:lnTo>
                <a:lnTo>
                  <a:pt x="276" y="0"/>
                </a:lnTo>
                <a:lnTo>
                  <a:pt x="284" y="0"/>
                </a:lnTo>
                <a:lnTo>
                  <a:pt x="292" y="0"/>
                </a:lnTo>
                <a:lnTo>
                  <a:pt x="300" y="0"/>
                </a:lnTo>
                <a:lnTo>
                  <a:pt x="308" y="4"/>
                </a:lnTo>
                <a:lnTo>
                  <a:pt x="312" y="8"/>
                </a:lnTo>
                <a:lnTo>
                  <a:pt x="316" y="12"/>
                </a:lnTo>
                <a:lnTo>
                  <a:pt x="316" y="16"/>
                </a:lnTo>
                <a:lnTo>
                  <a:pt x="316" y="20"/>
                </a:lnTo>
                <a:lnTo>
                  <a:pt x="312" y="24"/>
                </a:lnTo>
                <a:lnTo>
                  <a:pt x="308" y="28"/>
                </a:lnTo>
                <a:lnTo>
                  <a:pt x="296" y="28"/>
                </a:lnTo>
                <a:lnTo>
                  <a:pt x="296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74">
            <a:extLst>
              <a:ext uri="{FF2B5EF4-FFF2-40B4-BE49-F238E27FC236}">
                <a16:creationId xmlns:a16="http://schemas.microsoft.com/office/drawing/2014/main" xmlns="" id="{3736349C-4675-4D45-9721-420B59B54DD7}"/>
              </a:ext>
            </a:extLst>
          </p:cNvPr>
          <p:cNvSpPr>
            <a:spLocks/>
          </p:cNvSpPr>
          <p:nvPr/>
        </p:nvSpPr>
        <p:spPr bwMode="auto">
          <a:xfrm>
            <a:off x="2696345" y="2445475"/>
            <a:ext cx="540814" cy="485260"/>
          </a:xfrm>
          <a:custGeom>
            <a:avLst/>
            <a:gdLst>
              <a:gd name="T0" fmla="*/ 40 w 152"/>
              <a:gd name="T1" fmla="*/ 48 h 100"/>
              <a:gd name="T2" fmla="*/ 28 w 152"/>
              <a:gd name="T3" fmla="*/ 40 h 100"/>
              <a:gd name="T4" fmla="*/ 20 w 152"/>
              <a:gd name="T5" fmla="*/ 32 h 100"/>
              <a:gd name="T6" fmla="*/ 16 w 152"/>
              <a:gd name="T7" fmla="*/ 28 h 100"/>
              <a:gd name="T8" fmla="*/ 8 w 152"/>
              <a:gd name="T9" fmla="*/ 24 h 100"/>
              <a:gd name="T10" fmla="*/ 4 w 152"/>
              <a:gd name="T11" fmla="*/ 20 h 100"/>
              <a:gd name="T12" fmla="*/ 4 w 152"/>
              <a:gd name="T13" fmla="*/ 16 h 100"/>
              <a:gd name="T14" fmla="*/ 0 w 152"/>
              <a:gd name="T15" fmla="*/ 12 h 100"/>
              <a:gd name="T16" fmla="*/ 0 w 152"/>
              <a:gd name="T17" fmla="*/ 8 h 100"/>
              <a:gd name="T18" fmla="*/ 0 w 152"/>
              <a:gd name="T19" fmla="*/ 4 h 100"/>
              <a:gd name="T20" fmla="*/ 4 w 152"/>
              <a:gd name="T21" fmla="*/ 0 h 100"/>
              <a:gd name="T22" fmla="*/ 12 w 152"/>
              <a:gd name="T23" fmla="*/ 0 h 100"/>
              <a:gd name="T24" fmla="*/ 20 w 152"/>
              <a:gd name="T25" fmla="*/ 0 h 100"/>
              <a:gd name="T26" fmla="*/ 44 w 152"/>
              <a:gd name="T27" fmla="*/ 4 h 100"/>
              <a:gd name="T28" fmla="*/ 68 w 152"/>
              <a:gd name="T29" fmla="*/ 12 h 100"/>
              <a:gd name="T30" fmla="*/ 92 w 152"/>
              <a:gd name="T31" fmla="*/ 20 h 100"/>
              <a:gd name="T32" fmla="*/ 120 w 152"/>
              <a:gd name="T33" fmla="*/ 32 h 100"/>
              <a:gd name="T34" fmla="*/ 132 w 152"/>
              <a:gd name="T35" fmla="*/ 40 h 100"/>
              <a:gd name="T36" fmla="*/ 140 w 152"/>
              <a:gd name="T37" fmla="*/ 48 h 100"/>
              <a:gd name="T38" fmla="*/ 144 w 152"/>
              <a:gd name="T39" fmla="*/ 56 h 100"/>
              <a:gd name="T40" fmla="*/ 148 w 152"/>
              <a:gd name="T41" fmla="*/ 60 h 100"/>
              <a:gd name="T42" fmla="*/ 152 w 152"/>
              <a:gd name="T43" fmla="*/ 68 h 100"/>
              <a:gd name="T44" fmla="*/ 152 w 152"/>
              <a:gd name="T45" fmla="*/ 76 h 100"/>
              <a:gd name="T46" fmla="*/ 152 w 152"/>
              <a:gd name="T47" fmla="*/ 84 h 100"/>
              <a:gd name="T48" fmla="*/ 148 w 152"/>
              <a:gd name="T49" fmla="*/ 88 h 100"/>
              <a:gd name="T50" fmla="*/ 148 w 152"/>
              <a:gd name="T51" fmla="*/ 92 h 100"/>
              <a:gd name="T52" fmla="*/ 140 w 152"/>
              <a:gd name="T53" fmla="*/ 96 h 100"/>
              <a:gd name="T54" fmla="*/ 136 w 152"/>
              <a:gd name="T55" fmla="*/ 100 h 100"/>
              <a:gd name="T56" fmla="*/ 128 w 152"/>
              <a:gd name="T57" fmla="*/ 100 h 100"/>
              <a:gd name="T58" fmla="*/ 120 w 152"/>
              <a:gd name="T59" fmla="*/ 100 h 100"/>
              <a:gd name="T60" fmla="*/ 112 w 152"/>
              <a:gd name="T61" fmla="*/ 96 h 100"/>
              <a:gd name="T62" fmla="*/ 104 w 152"/>
              <a:gd name="T63" fmla="*/ 92 h 100"/>
              <a:gd name="T64" fmla="*/ 92 w 152"/>
              <a:gd name="T65" fmla="*/ 88 h 100"/>
              <a:gd name="T66" fmla="*/ 84 w 152"/>
              <a:gd name="T67" fmla="*/ 80 h 100"/>
              <a:gd name="T68" fmla="*/ 72 w 152"/>
              <a:gd name="T69" fmla="*/ 68 h 100"/>
              <a:gd name="T70" fmla="*/ 56 w 152"/>
              <a:gd name="T71" fmla="*/ 60 h 100"/>
              <a:gd name="T72" fmla="*/ 40 w 152"/>
              <a:gd name="T73" fmla="*/ 48 h 100"/>
              <a:gd name="T74" fmla="*/ 40 w 152"/>
              <a:gd name="T75" fmla="*/ 48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52" h="100">
                <a:moveTo>
                  <a:pt x="40" y="48"/>
                </a:moveTo>
                <a:lnTo>
                  <a:pt x="28" y="40"/>
                </a:lnTo>
                <a:lnTo>
                  <a:pt x="20" y="32"/>
                </a:lnTo>
                <a:lnTo>
                  <a:pt x="16" y="28"/>
                </a:lnTo>
                <a:lnTo>
                  <a:pt x="8" y="24"/>
                </a:lnTo>
                <a:lnTo>
                  <a:pt x="4" y="20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4"/>
                </a:lnTo>
                <a:lnTo>
                  <a:pt x="4" y="0"/>
                </a:lnTo>
                <a:lnTo>
                  <a:pt x="12" y="0"/>
                </a:lnTo>
                <a:lnTo>
                  <a:pt x="20" y="0"/>
                </a:lnTo>
                <a:lnTo>
                  <a:pt x="44" y="4"/>
                </a:lnTo>
                <a:lnTo>
                  <a:pt x="68" y="12"/>
                </a:lnTo>
                <a:lnTo>
                  <a:pt x="92" y="20"/>
                </a:lnTo>
                <a:lnTo>
                  <a:pt x="120" y="32"/>
                </a:lnTo>
                <a:lnTo>
                  <a:pt x="132" y="40"/>
                </a:lnTo>
                <a:lnTo>
                  <a:pt x="140" y="48"/>
                </a:lnTo>
                <a:lnTo>
                  <a:pt x="144" y="56"/>
                </a:lnTo>
                <a:lnTo>
                  <a:pt x="148" y="60"/>
                </a:lnTo>
                <a:lnTo>
                  <a:pt x="152" y="68"/>
                </a:lnTo>
                <a:lnTo>
                  <a:pt x="152" y="76"/>
                </a:lnTo>
                <a:lnTo>
                  <a:pt x="152" y="84"/>
                </a:lnTo>
                <a:lnTo>
                  <a:pt x="148" y="88"/>
                </a:lnTo>
                <a:lnTo>
                  <a:pt x="148" y="92"/>
                </a:lnTo>
                <a:lnTo>
                  <a:pt x="140" y="96"/>
                </a:lnTo>
                <a:lnTo>
                  <a:pt x="136" y="100"/>
                </a:lnTo>
                <a:lnTo>
                  <a:pt x="128" y="100"/>
                </a:lnTo>
                <a:lnTo>
                  <a:pt x="120" y="100"/>
                </a:lnTo>
                <a:lnTo>
                  <a:pt x="112" y="96"/>
                </a:lnTo>
                <a:lnTo>
                  <a:pt x="104" y="92"/>
                </a:lnTo>
                <a:lnTo>
                  <a:pt x="92" y="88"/>
                </a:lnTo>
                <a:lnTo>
                  <a:pt x="84" y="80"/>
                </a:lnTo>
                <a:lnTo>
                  <a:pt x="72" y="68"/>
                </a:lnTo>
                <a:lnTo>
                  <a:pt x="56" y="60"/>
                </a:lnTo>
                <a:lnTo>
                  <a:pt x="40" y="48"/>
                </a:lnTo>
                <a:lnTo>
                  <a:pt x="40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63" name="Freeform 75">
            <a:extLst>
              <a:ext uri="{FF2B5EF4-FFF2-40B4-BE49-F238E27FC236}">
                <a16:creationId xmlns:a16="http://schemas.microsoft.com/office/drawing/2014/main" xmlns="" id="{941E99F3-94C6-45D7-9E16-DDE1A3A355EE}"/>
              </a:ext>
            </a:extLst>
          </p:cNvPr>
          <p:cNvSpPr>
            <a:spLocks/>
          </p:cNvSpPr>
          <p:nvPr/>
        </p:nvSpPr>
        <p:spPr bwMode="auto">
          <a:xfrm>
            <a:off x="2326314" y="1319673"/>
            <a:ext cx="1522819" cy="912288"/>
          </a:xfrm>
          <a:custGeom>
            <a:avLst/>
            <a:gdLst>
              <a:gd name="T0" fmla="*/ 0 w 428"/>
              <a:gd name="T1" fmla="*/ 20 h 188"/>
              <a:gd name="T2" fmla="*/ 28 w 428"/>
              <a:gd name="T3" fmla="*/ 0 h 188"/>
              <a:gd name="T4" fmla="*/ 64 w 428"/>
              <a:gd name="T5" fmla="*/ 24 h 188"/>
              <a:gd name="T6" fmla="*/ 104 w 428"/>
              <a:gd name="T7" fmla="*/ 44 h 188"/>
              <a:gd name="T8" fmla="*/ 144 w 428"/>
              <a:gd name="T9" fmla="*/ 64 h 188"/>
              <a:gd name="T10" fmla="*/ 188 w 428"/>
              <a:gd name="T11" fmla="*/ 88 h 188"/>
              <a:gd name="T12" fmla="*/ 212 w 428"/>
              <a:gd name="T13" fmla="*/ 96 h 188"/>
              <a:gd name="T14" fmla="*/ 232 w 428"/>
              <a:gd name="T15" fmla="*/ 108 h 188"/>
              <a:gd name="T16" fmla="*/ 276 w 428"/>
              <a:gd name="T17" fmla="*/ 124 h 188"/>
              <a:gd name="T18" fmla="*/ 316 w 428"/>
              <a:gd name="T19" fmla="*/ 136 h 188"/>
              <a:gd name="T20" fmla="*/ 352 w 428"/>
              <a:gd name="T21" fmla="*/ 144 h 188"/>
              <a:gd name="T22" fmla="*/ 372 w 428"/>
              <a:gd name="T23" fmla="*/ 148 h 188"/>
              <a:gd name="T24" fmla="*/ 384 w 428"/>
              <a:gd name="T25" fmla="*/ 152 h 188"/>
              <a:gd name="T26" fmla="*/ 400 w 428"/>
              <a:gd name="T27" fmla="*/ 156 h 188"/>
              <a:gd name="T28" fmla="*/ 408 w 428"/>
              <a:gd name="T29" fmla="*/ 160 h 188"/>
              <a:gd name="T30" fmla="*/ 420 w 428"/>
              <a:gd name="T31" fmla="*/ 164 h 188"/>
              <a:gd name="T32" fmla="*/ 424 w 428"/>
              <a:gd name="T33" fmla="*/ 164 h 188"/>
              <a:gd name="T34" fmla="*/ 428 w 428"/>
              <a:gd name="T35" fmla="*/ 168 h 188"/>
              <a:gd name="T36" fmla="*/ 428 w 428"/>
              <a:gd name="T37" fmla="*/ 168 h 188"/>
              <a:gd name="T38" fmla="*/ 428 w 428"/>
              <a:gd name="T39" fmla="*/ 172 h 188"/>
              <a:gd name="T40" fmla="*/ 424 w 428"/>
              <a:gd name="T41" fmla="*/ 172 h 188"/>
              <a:gd name="T42" fmla="*/ 420 w 428"/>
              <a:gd name="T43" fmla="*/ 176 h 188"/>
              <a:gd name="T44" fmla="*/ 416 w 428"/>
              <a:gd name="T45" fmla="*/ 176 h 188"/>
              <a:gd name="T46" fmla="*/ 408 w 428"/>
              <a:gd name="T47" fmla="*/ 180 h 188"/>
              <a:gd name="T48" fmla="*/ 400 w 428"/>
              <a:gd name="T49" fmla="*/ 180 h 188"/>
              <a:gd name="T50" fmla="*/ 388 w 428"/>
              <a:gd name="T51" fmla="*/ 184 h 188"/>
              <a:gd name="T52" fmla="*/ 372 w 428"/>
              <a:gd name="T53" fmla="*/ 184 h 188"/>
              <a:gd name="T54" fmla="*/ 360 w 428"/>
              <a:gd name="T55" fmla="*/ 188 h 188"/>
              <a:gd name="T56" fmla="*/ 348 w 428"/>
              <a:gd name="T57" fmla="*/ 188 h 188"/>
              <a:gd name="T58" fmla="*/ 336 w 428"/>
              <a:gd name="T59" fmla="*/ 188 h 188"/>
              <a:gd name="T60" fmla="*/ 324 w 428"/>
              <a:gd name="T61" fmla="*/ 188 h 188"/>
              <a:gd name="T62" fmla="*/ 308 w 428"/>
              <a:gd name="T63" fmla="*/ 188 h 188"/>
              <a:gd name="T64" fmla="*/ 292 w 428"/>
              <a:gd name="T65" fmla="*/ 188 h 188"/>
              <a:gd name="T66" fmla="*/ 276 w 428"/>
              <a:gd name="T67" fmla="*/ 188 h 188"/>
              <a:gd name="T68" fmla="*/ 264 w 428"/>
              <a:gd name="T69" fmla="*/ 188 h 188"/>
              <a:gd name="T70" fmla="*/ 256 w 428"/>
              <a:gd name="T71" fmla="*/ 184 h 188"/>
              <a:gd name="T72" fmla="*/ 248 w 428"/>
              <a:gd name="T73" fmla="*/ 180 h 188"/>
              <a:gd name="T74" fmla="*/ 240 w 428"/>
              <a:gd name="T75" fmla="*/ 176 h 188"/>
              <a:gd name="T76" fmla="*/ 228 w 428"/>
              <a:gd name="T77" fmla="*/ 168 h 188"/>
              <a:gd name="T78" fmla="*/ 216 w 428"/>
              <a:gd name="T79" fmla="*/ 164 h 188"/>
              <a:gd name="T80" fmla="*/ 204 w 428"/>
              <a:gd name="T81" fmla="*/ 152 h 188"/>
              <a:gd name="T82" fmla="*/ 188 w 428"/>
              <a:gd name="T83" fmla="*/ 144 h 188"/>
              <a:gd name="T84" fmla="*/ 168 w 428"/>
              <a:gd name="T85" fmla="*/ 128 h 188"/>
              <a:gd name="T86" fmla="*/ 148 w 428"/>
              <a:gd name="T87" fmla="*/ 116 h 188"/>
              <a:gd name="T88" fmla="*/ 120 w 428"/>
              <a:gd name="T89" fmla="*/ 96 h 188"/>
              <a:gd name="T90" fmla="*/ 92 w 428"/>
              <a:gd name="T91" fmla="*/ 80 h 188"/>
              <a:gd name="T92" fmla="*/ 64 w 428"/>
              <a:gd name="T93" fmla="*/ 60 h 188"/>
              <a:gd name="T94" fmla="*/ 32 w 428"/>
              <a:gd name="T95" fmla="*/ 40 h 188"/>
              <a:gd name="T96" fmla="*/ 0 w 428"/>
              <a:gd name="T97" fmla="*/ 20 h 188"/>
              <a:gd name="T98" fmla="*/ 0 w 428"/>
              <a:gd name="T99" fmla="*/ 20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28" h="188">
                <a:moveTo>
                  <a:pt x="0" y="20"/>
                </a:moveTo>
                <a:lnTo>
                  <a:pt x="28" y="0"/>
                </a:lnTo>
                <a:lnTo>
                  <a:pt x="64" y="24"/>
                </a:lnTo>
                <a:lnTo>
                  <a:pt x="104" y="44"/>
                </a:lnTo>
                <a:lnTo>
                  <a:pt x="144" y="64"/>
                </a:lnTo>
                <a:lnTo>
                  <a:pt x="188" y="88"/>
                </a:lnTo>
                <a:lnTo>
                  <a:pt x="212" y="96"/>
                </a:lnTo>
                <a:lnTo>
                  <a:pt x="232" y="108"/>
                </a:lnTo>
                <a:lnTo>
                  <a:pt x="276" y="124"/>
                </a:lnTo>
                <a:lnTo>
                  <a:pt x="316" y="136"/>
                </a:lnTo>
                <a:lnTo>
                  <a:pt x="352" y="144"/>
                </a:lnTo>
                <a:lnTo>
                  <a:pt x="372" y="148"/>
                </a:lnTo>
                <a:lnTo>
                  <a:pt x="384" y="152"/>
                </a:lnTo>
                <a:lnTo>
                  <a:pt x="400" y="156"/>
                </a:lnTo>
                <a:lnTo>
                  <a:pt x="408" y="160"/>
                </a:lnTo>
                <a:lnTo>
                  <a:pt x="420" y="164"/>
                </a:lnTo>
                <a:lnTo>
                  <a:pt x="424" y="164"/>
                </a:lnTo>
                <a:lnTo>
                  <a:pt x="428" y="168"/>
                </a:lnTo>
                <a:lnTo>
                  <a:pt x="428" y="168"/>
                </a:lnTo>
                <a:lnTo>
                  <a:pt x="428" y="172"/>
                </a:lnTo>
                <a:lnTo>
                  <a:pt x="424" y="172"/>
                </a:lnTo>
                <a:lnTo>
                  <a:pt x="420" y="176"/>
                </a:lnTo>
                <a:lnTo>
                  <a:pt x="416" y="176"/>
                </a:lnTo>
                <a:lnTo>
                  <a:pt x="408" y="180"/>
                </a:lnTo>
                <a:lnTo>
                  <a:pt x="400" y="180"/>
                </a:lnTo>
                <a:lnTo>
                  <a:pt x="388" y="184"/>
                </a:lnTo>
                <a:lnTo>
                  <a:pt x="372" y="184"/>
                </a:lnTo>
                <a:lnTo>
                  <a:pt x="360" y="188"/>
                </a:lnTo>
                <a:lnTo>
                  <a:pt x="348" y="188"/>
                </a:lnTo>
                <a:lnTo>
                  <a:pt x="336" y="188"/>
                </a:lnTo>
                <a:lnTo>
                  <a:pt x="324" y="188"/>
                </a:lnTo>
                <a:lnTo>
                  <a:pt x="308" y="188"/>
                </a:lnTo>
                <a:lnTo>
                  <a:pt x="292" y="188"/>
                </a:lnTo>
                <a:lnTo>
                  <a:pt x="276" y="188"/>
                </a:lnTo>
                <a:lnTo>
                  <a:pt x="264" y="188"/>
                </a:lnTo>
                <a:lnTo>
                  <a:pt x="256" y="184"/>
                </a:lnTo>
                <a:lnTo>
                  <a:pt x="248" y="180"/>
                </a:lnTo>
                <a:lnTo>
                  <a:pt x="240" y="176"/>
                </a:lnTo>
                <a:lnTo>
                  <a:pt x="228" y="168"/>
                </a:lnTo>
                <a:lnTo>
                  <a:pt x="216" y="164"/>
                </a:lnTo>
                <a:lnTo>
                  <a:pt x="204" y="152"/>
                </a:lnTo>
                <a:lnTo>
                  <a:pt x="188" y="144"/>
                </a:lnTo>
                <a:lnTo>
                  <a:pt x="168" y="128"/>
                </a:lnTo>
                <a:lnTo>
                  <a:pt x="148" y="116"/>
                </a:lnTo>
                <a:lnTo>
                  <a:pt x="120" y="96"/>
                </a:lnTo>
                <a:lnTo>
                  <a:pt x="92" y="80"/>
                </a:lnTo>
                <a:lnTo>
                  <a:pt x="64" y="60"/>
                </a:lnTo>
                <a:lnTo>
                  <a:pt x="32" y="40"/>
                </a:lnTo>
                <a:lnTo>
                  <a:pt x="0" y="20"/>
                </a:lnTo>
                <a:lnTo>
                  <a:pt x="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77">
            <a:extLst>
              <a:ext uri="{FF2B5EF4-FFF2-40B4-BE49-F238E27FC236}">
                <a16:creationId xmlns:a16="http://schemas.microsoft.com/office/drawing/2014/main" xmlns="" id="{854167AD-5429-4905-A3D2-6CEE397FB311}"/>
              </a:ext>
            </a:extLst>
          </p:cNvPr>
          <p:cNvSpPr>
            <a:spLocks/>
          </p:cNvSpPr>
          <p:nvPr/>
        </p:nvSpPr>
        <p:spPr bwMode="auto">
          <a:xfrm>
            <a:off x="1742804" y="2445475"/>
            <a:ext cx="313103" cy="504670"/>
          </a:xfrm>
          <a:custGeom>
            <a:avLst/>
            <a:gdLst>
              <a:gd name="T0" fmla="*/ 44 w 88"/>
              <a:gd name="T1" fmla="*/ 24 h 104"/>
              <a:gd name="T2" fmla="*/ 52 w 88"/>
              <a:gd name="T3" fmla="*/ 16 h 104"/>
              <a:gd name="T4" fmla="*/ 56 w 88"/>
              <a:gd name="T5" fmla="*/ 12 h 104"/>
              <a:gd name="T6" fmla="*/ 60 w 88"/>
              <a:gd name="T7" fmla="*/ 8 h 104"/>
              <a:gd name="T8" fmla="*/ 64 w 88"/>
              <a:gd name="T9" fmla="*/ 4 h 104"/>
              <a:gd name="T10" fmla="*/ 68 w 88"/>
              <a:gd name="T11" fmla="*/ 0 h 104"/>
              <a:gd name="T12" fmla="*/ 72 w 88"/>
              <a:gd name="T13" fmla="*/ 0 h 104"/>
              <a:gd name="T14" fmla="*/ 76 w 88"/>
              <a:gd name="T15" fmla="*/ 0 h 104"/>
              <a:gd name="T16" fmla="*/ 76 w 88"/>
              <a:gd name="T17" fmla="*/ 0 h 104"/>
              <a:gd name="T18" fmla="*/ 80 w 88"/>
              <a:gd name="T19" fmla="*/ 4 h 104"/>
              <a:gd name="T20" fmla="*/ 84 w 88"/>
              <a:gd name="T21" fmla="*/ 12 h 104"/>
              <a:gd name="T22" fmla="*/ 84 w 88"/>
              <a:gd name="T23" fmla="*/ 20 h 104"/>
              <a:gd name="T24" fmla="*/ 88 w 88"/>
              <a:gd name="T25" fmla="*/ 28 h 104"/>
              <a:gd name="T26" fmla="*/ 84 w 88"/>
              <a:gd name="T27" fmla="*/ 40 h 104"/>
              <a:gd name="T28" fmla="*/ 84 w 88"/>
              <a:gd name="T29" fmla="*/ 48 h 104"/>
              <a:gd name="T30" fmla="*/ 80 w 88"/>
              <a:gd name="T31" fmla="*/ 60 h 104"/>
              <a:gd name="T32" fmla="*/ 76 w 88"/>
              <a:gd name="T33" fmla="*/ 72 h 104"/>
              <a:gd name="T34" fmla="*/ 68 w 88"/>
              <a:gd name="T35" fmla="*/ 80 h 104"/>
              <a:gd name="T36" fmla="*/ 60 w 88"/>
              <a:gd name="T37" fmla="*/ 92 h 104"/>
              <a:gd name="T38" fmla="*/ 56 w 88"/>
              <a:gd name="T39" fmla="*/ 96 h 104"/>
              <a:gd name="T40" fmla="*/ 48 w 88"/>
              <a:gd name="T41" fmla="*/ 104 h 104"/>
              <a:gd name="T42" fmla="*/ 40 w 88"/>
              <a:gd name="T43" fmla="*/ 104 h 104"/>
              <a:gd name="T44" fmla="*/ 32 w 88"/>
              <a:gd name="T45" fmla="*/ 104 h 104"/>
              <a:gd name="T46" fmla="*/ 24 w 88"/>
              <a:gd name="T47" fmla="*/ 104 h 104"/>
              <a:gd name="T48" fmla="*/ 20 w 88"/>
              <a:gd name="T49" fmla="*/ 104 h 104"/>
              <a:gd name="T50" fmla="*/ 12 w 88"/>
              <a:gd name="T51" fmla="*/ 100 h 104"/>
              <a:gd name="T52" fmla="*/ 4 w 88"/>
              <a:gd name="T53" fmla="*/ 96 h 104"/>
              <a:gd name="T54" fmla="*/ 4 w 88"/>
              <a:gd name="T55" fmla="*/ 92 h 104"/>
              <a:gd name="T56" fmla="*/ 0 w 88"/>
              <a:gd name="T57" fmla="*/ 84 h 104"/>
              <a:gd name="T58" fmla="*/ 4 w 88"/>
              <a:gd name="T59" fmla="*/ 76 h 104"/>
              <a:gd name="T60" fmla="*/ 4 w 88"/>
              <a:gd name="T61" fmla="*/ 68 h 104"/>
              <a:gd name="T62" fmla="*/ 8 w 88"/>
              <a:gd name="T63" fmla="*/ 60 h 104"/>
              <a:gd name="T64" fmla="*/ 12 w 88"/>
              <a:gd name="T65" fmla="*/ 56 h 104"/>
              <a:gd name="T66" fmla="*/ 20 w 88"/>
              <a:gd name="T67" fmla="*/ 52 h 104"/>
              <a:gd name="T68" fmla="*/ 28 w 88"/>
              <a:gd name="T69" fmla="*/ 44 h 104"/>
              <a:gd name="T70" fmla="*/ 36 w 88"/>
              <a:gd name="T71" fmla="*/ 36 h 104"/>
              <a:gd name="T72" fmla="*/ 44 w 88"/>
              <a:gd name="T73" fmla="*/ 24 h 104"/>
              <a:gd name="T74" fmla="*/ 44 w 88"/>
              <a:gd name="T75" fmla="*/ 24 h 1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8" h="104">
                <a:moveTo>
                  <a:pt x="44" y="24"/>
                </a:moveTo>
                <a:lnTo>
                  <a:pt x="52" y="16"/>
                </a:lnTo>
                <a:lnTo>
                  <a:pt x="56" y="12"/>
                </a:lnTo>
                <a:lnTo>
                  <a:pt x="60" y="8"/>
                </a:lnTo>
                <a:lnTo>
                  <a:pt x="64" y="4"/>
                </a:lnTo>
                <a:lnTo>
                  <a:pt x="68" y="0"/>
                </a:lnTo>
                <a:lnTo>
                  <a:pt x="72" y="0"/>
                </a:lnTo>
                <a:lnTo>
                  <a:pt x="76" y="0"/>
                </a:lnTo>
                <a:lnTo>
                  <a:pt x="76" y="0"/>
                </a:lnTo>
                <a:lnTo>
                  <a:pt x="80" y="4"/>
                </a:lnTo>
                <a:lnTo>
                  <a:pt x="84" y="12"/>
                </a:lnTo>
                <a:lnTo>
                  <a:pt x="84" y="20"/>
                </a:lnTo>
                <a:lnTo>
                  <a:pt x="88" y="28"/>
                </a:lnTo>
                <a:lnTo>
                  <a:pt x="84" y="40"/>
                </a:lnTo>
                <a:lnTo>
                  <a:pt x="84" y="48"/>
                </a:lnTo>
                <a:lnTo>
                  <a:pt x="80" y="60"/>
                </a:lnTo>
                <a:lnTo>
                  <a:pt x="76" y="72"/>
                </a:lnTo>
                <a:lnTo>
                  <a:pt x="68" y="80"/>
                </a:lnTo>
                <a:lnTo>
                  <a:pt x="60" y="92"/>
                </a:lnTo>
                <a:lnTo>
                  <a:pt x="56" y="96"/>
                </a:lnTo>
                <a:lnTo>
                  <a:pt x="48" y="104"/>
                </a:lnTo>
                <a:lnTo>
                  <a:pt x="40" y="104"/>
                </a:lnTo>
                <a:lnTo>
                  <a:pt x="32" y="104"/>
                </a:lnTo>
                <a:lnTo>
                  <a:pt x="24" y="104"/>
                </a:lnTo>
                <a:lnTo>
                  <a:pt x="20" y="104"/>
                </a:lnTo>
                <a:lnTo>
                  <a:pt x="12" y="100"/>
                </a:lnTo>
                <a:lnTo>
                  <a:pt x="4" y="96"/>
                </a:lnTo>
                <a:lnTo>
                  <a:pt x="4" y="92"/>
                </a:lnTo>
                <a:lnTo>
                  <a:pt x="0" y="84"/>
                </a:lnTo>
                <a:lnTo>
                  <a:pt x="4" y="76"/>
                </a:lnTo>
                <a:lnTo>
                  <a:pt x="4" y="68"/>
                </a:lnTo>
                <a:lnTo>
                  <a:pt x="8" y="60"/>
                </a:lnTo>
                <a:lnTo>
                  <a:pt x="12" y="56"/>
                </a:lnTo>
                <a:lnTo>
                  <a:pt x="20" y="52"/>
                </a:lnTo>
                <a:lnTo>
                  <a:pt x="28" y="44"/>
                </a:lnTo>
                <a:lnTo>
                  <a:pt x="36" y="36"/>
                </a:lnTo>
                <a:lnTo>
                  <a:pt x="44" y="24"/>
                </a:lnTo>
                <a:lnTo>
                  <a:pt x="44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78">
            <a:extLst>
              <a:ext uri="{FF2B5EF4-FFF2-40B4-BE49-F238E27FC236}">
                <a16:creationId xmlns:a16="http://schemas.microsoft.com/office/drawing/2014/main" xmlns="" id="{09C91693-643E-4FBE-BAD6-38F3BE792292}"/>
              </a:ext>
            </a:extLst>
          </p:cNvPr>
          <p:cNvSpPr>
            <a:spLocks/>
          </p:cNvSpPr>
          <p:nvPr/>
        </p:nvSpPr>
        <p:spPr bwMode="auto">
          <a:xfrm>
            <a:off x="1301614" y="1242031"/>
            <a:ext cx="1266643" cy="1145213"/>
          </a:xfrm>
          <a:custGeom>
            <a:avLst/>
            <a:gdLst>
              <a:gd name="T0" fmla="*/ 296 w 356"/>
              <a:gd name="T1" fmla="*/ 0 h 236"/>
              <a:gd name="T2" fmla="*/ 316 w 356"/>
              <a:gd name="T3" fmla="*/ 4 h 236"/>
              <a:gd name="T4" fmla="*/ 340 w 356"/>
              <a:gd name="T5" fmla="*/ 16 h 236"/>
              <a:gd name="T6" fmla="*/ 352 w 356"/>
              <a:gd name="T7" fmla="*/ 24 h 236"/>
              <a:gd name="T8" fmla="*/ 356 w 356"/>
              <a:gd name="T9" fmla="*/ 36 h 236"/>
              <a:gd name="T10" fmla="*/ 352 w 356"/>
              <a:gd name="T11" fmla="*/ 44 h 236"/>
              <a:gd name="T12" fmla="*/ 340 w 356"/>
              <a:gd name="T13" fmla="*/ 56 h 236"/>
              <a:gd name="T14" fmla="*/ 320 w 356"/>
              <a:gd name="T15" fmla="*/ 72 h 236"/>
              <a:gd name="T16" fmla="*/ 308 w 356"/>
              <a:gd name="T17" fmla="*/ 88 h 236"/>
              <a:gd name="T18" fmla="*/ 296 w 356"/>
              <a:gd name="T19" fmla="*/ 100 h 236"/>
              <a:gd name="T20" fmla="*/ 268 w 356"/>
              <a:gd name="T21" fmla="*/ 120 h 236"/>
              <a:gd name="T22" fmla="*/ 220 w 356"/>
              <a:gd name="T23" fmla="*/ 152 h 236"/>
              <a:gd name="T24" fmla="*/ 172 w 356"/>
              <a:gd name="T25" fmla="*/ 180 h 236"/>
              <a:gd name="T26" fmla="*/ 120 w 356"/>
              <a:gd name="T27" fmla="*/ 204 h 236"/>
              <a:gd name="T28" fmla="*/ 72 w 356"/>
              <a:gd name="T29" fmla="*/ 224 h 236"/>
              <a:gd name="T30" fmla="*/ 36 w 356"/>
              <a:gd name="T31" fmla="*/ 232 h 236"/>
              <a:gd name="T32" fmla="*/ 20 w 356"/>
              <a:gd name="T33" fmla="*/ 236 h 236"/>
              <a:gd name="T34" fmla="*/ 8 w 356"/>
              <a:gd name="T35" fmla="*/ 236 h 236"/>
              <a:gd name="T36" fmla="*/ 0 w 356"/>
              <a:gd name="T37" fmla="*/ 236 h 236"/>
              <a:gd name="T38" fmla="*/ 0 w 356"/>
              <a:gd name="T39" fmla="*/ 232 h 236"/>
              <a:gd name="T40" fmla="*/ 8 w 356"/>
              <a:gd name="T41" fmla="*/ 224 h 236"/>
              <a:gd name="T42" fmla="*/ 28 w 356"/>
              <a:gd name="T43" fmla="*/ 212 h 236"/>
              <a:gd name="T44" fmla="*/ 56 w 356"/>
              <a:gd name="T45" fmla="*/ 200 h 236"/>
              <a:gd name="T46" fmla="*/ 112 w 356"/>
              <a:gd name="T47" fmla="*/ 172 h 236"/>
              <a:gd name="T48" fmla="*/ 176 w 356"/>
              <a:gd name="T49" fmla="*/ 132 h 236"/>
              <a:gd name="T50" fmla="*/ 200 w 356"/>
              <a:gd name="T51" fmla="*/ 112 h 236"/>
              <a:gd name="T52" fmla="*/ 224 w 356"/>
              <a:gd name="T53" fmla="*/ 92 h 236"/>
              <a:gd name="T54" fmla="*/ 256 w 356"/>
              <a:gd name="T55" fmla="*/ 64 h 236"/>
              <a:gd name="T56" fmla="*/ 272 w 356"/>
              <a:gd name="T57" fmla="*/ 40 h 236"/>
              <a:gd name="T58" fmla="*/ 280 w 356"/>
              <a:gd name="T59" fmla="*/ 24 h 236"/>
              <a:gd name="T60" fmla="*/ 276 w 356"/>
              <a:gd name="T61" fmla="*/ 12 h 236"/>
              <a:gd name="T62" fmla="*/ 280 w 356"/>
              <a:gd name="T63" fmla="*/ 4 h 236"/>
              <a:gd name="T64" fmla="*/ 288 w 356"/>
              <a:gd name="T65" fmla="*/ 0 h 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56" h="236">
                <a:moveTo>
                  <a:pt x="288" y="0"/>
                </a:moveTo>
                <a:lnTo>
                  <a:pt x="296" y="0"/>
                </a:lnTo>
                <a:lnTo>
                  <a:pt x="304" y="0"/>
                </a:lnTo>
                <a:lnTo>
                  <a:pt x="316" y="4"/>
                </a:lnTo>
                <a:lnTo>
                  <a:pt x="328" y="8"/>
                </a:lnTo>
                <a:lnTo>
                  <a:pt x="340" y="16"/>
                </a:lnTo>
                <a:lnTo>
                  <a:pt x="348" y="20"/>
                </a:lnTo>
                <a:lnTo>
                  <a:pt x="352" y="24"/>
                </a:lnTo>
                <a:lnTo>
                  <a:pt x="356" y="32"/>
                </a:lnTo>
                <a:lnTo>
                  <a:pt x="356" y="36"/>
                </a:lnTo>
                <a:lnTo>
                  <a:pt x="356" y="40"/>
                </a:lnTo>
                <a:lnTo>
                  <a:pt x="352" y="44"/>
                </a:lnTo>
                <a:lnTo>
                  <a:pt x="344" y="52"/>
                </a:lnTo>
                <a:lnTo>
                  <a:pt x="340" y="56"/>
                </a:lnTo>
                <a:lnTo>
                  <a:pt x="332" y="64"/>
                </a:lnTo>
                <a:lnTo>
                  <a:pt x="320" y="72"/>
                </a:lnTo>
                <a:lnTo>
                  <a:pt x="312" y="80"/>
                </a:lnTo>
                <a:lnTo>
                  <a:pt x="308" y="88"/>
                </a:lnTo>
                <a:lnTo>
                  <a:pt x="304" y="92"/>
                </a:lnTo>
                <a:lnTo>
                  <a:pt x="296" y="100"/>
                </a:lnTo>
                <a:lnTo>
                  <a:pt x="288" y="104"/>
                </a:lnTo>
                <a:lnTo>
                  <a:pt x="268" y="120"/>
                </a:lnTo>
                <a:lnTo>
                  <a:pt x="244" y="136"/>
                </a:lnTo>
                <a:lnTo>
                  <a:pt x="220" y="152"/>
                </a:lnTo>
                <a:lnTo>
                  <a:pt x="196" y="168"/>
                </a:lnTo>
                <a:lnTo>
                  <a:pt x="172" y="180"/>
                </a:lnTo>
                <a:lnTo>
                  <a:pt x="144" y="192"/>
                </a:lnTo>
                <a:lnTo>
                  <a:pt x="120" y="204"/>
                </a:lnTo>
                <a:lnTo>
                  <a:pt x="96" y="216"/>
                </a:lnTo>
                <a:lnTo>
                  <a:pt x="72" y="224"/>
                </a:lnTo>
                <a:lnTo>
                  <a:pt x="48" y="228"/>
                </a:lnTo>
                <a:lnTo>
                  <a:pt x="36" y="232"/>
                </a:lnTo>
                <a:lnTo>
                  <a:pt x="28" y="236"/>
                </a:lnTo>
                <a:lnTo>
                  <a:pt x="20" y="236"/>
                </a:lnTo>
                <a:lnTo>
                  <a:pt x="12" y="236"/>
                </a:lnTo>
                <a:lnTo>
                  <a:pt x="8" y="236"/>
                </a:lnTo>
                <a:lnTo>
                  <a:pt x="4" y="236"/>
                </a:lnTo>
                <a:lnTo>
                  <a:pt x="0" y="236"/>
                </a:lnTo>
                <a:lnTo>
                  <a:pt x="0" y="232"/>
                </a:lnTo>
                <a:lnTo>
                  <a:pt x="0" y="232"/>
                </a:lnTo>
                <a:lnTo>
                  <a:pt x="4" y="228"/>
                </a:lnTo>
                <a:lnTo>
                  <a:pt x="8" y="224"/>
                </a:lnTo>
                <a:lnTo>
                  <a:pt x="16" y="220"/>
                </a:lnTo>
                <a:lnTo>
                  <a:pt x="28" y="212"/>
                </a:lnTo>
                <a:lnTo>
                  <a:pt x="40" y="208"/>
                </a:lnTo>
                <a:lnTo>
                  <a:pt x="56" y="200"/>
                </a:lnTo>
                <a:lnTo>
                  <a:pt x="76" y="188"/>
                </a:lnTo>
                <a:lnTo>
                  <a:pt x="112" y="172"/>
                </a:lnTo>
                <a:lnTo>
                  <a:pt x="144" y="152"/>
                </a:lnTo>
                <a:lnTo>
                  <a:pt x="176" y="132"/>
                </a:lnTo>
                <a:lnTo>
                  <a:pt x="188" y="120"/>
                </a:lnTo>
                <a:lnTo>
                  <a:pt x="200" y="112"/>
                </a:lnTo>
                <a:lnTo>
                  <a:pt x="212" y="100"/>
                </a:lnTo>
                <a:lnTo>
                  <a:pt x="224" y="92"/>
                </a:lnTo>
                <a:lnTo>
                  <a:pt x="240" y="76"/>
                </a:lnTo>
                <a:lnTo>
                  <a:pt x="256" y="64"/>
                </a:lnTo>
                <a:lnTo>
                  <a:pt x="268" y="52"/>
                </a:lnTo>
                <a:lnTo>
                  <a:pt x="272" y="40"/>
                </a:lnTo>
                <a:lnTo>
                  <a:pt x="276" y="32"/>
                </a:lnTo>
                <a:lnTo>
                  <a:pt x="280" y="24"/>
                </a:lnTo>
                <a:lnTo>
                  <a:pt x="276" y="16"/>
                </a:lnTo>
                <a:lnTo>
                  <a:pt x="276" y="12"/>
                </a:lnTo>
                <a:lnTo>
                  <a:pt x="276" y="8"/>
                </a:lnTo>
                <a:lnTo>
                  <a:pt x="280" y="4"/>
                </a:lnTo>
                <a:lnTo>
                  <a:pt x="288" y="0"/>
                </a:lnTo>
                <a:lnTo>
                  <a:pt x="288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79">
            <a:extLst>
              <a:ext uri="{FF2B5EF4-FFF2-40B4-BE49-F238E27FC236}">
                <a16:creationId xmlns:a16="http://schemas.microsoft.com/office/drawing/2014/main" xmlns="" id="{4E23FFF8-1048-4C2F-9A01-FF22C6D0014F}"/>
              </a:ext>
            </a:extLst>
          </p:cNvPr>
          <p:cNvSpPr>
            <a:spLocks/>
          </p:cNvSpPr>
          <p:nvPr/>
        </p:nvSpPr>
        <p:spPr bwMode="auto">
          <a:xfrm>
            <a:off x="1927820" y="717951"/>
            <a:ext cx="327335" cy="718184"/>
          </a:xfrm>
          <a:custGeom>
            <a:avLst/>
            <a:gdLst>
              <a:gd name="T0" fmla="*/ 32 w 92"/>
              <a:gd name="T1" fmla="*/ 108 h 148"/>
              <a:gd name="T2" fmla="*/ 32 w 92"/>
              <a:gd name="T3" fmla="*/ 92 h 148"/>
              <a:gd name="T4" fmla="*/ 32 w 92"/>
              <a:gd name="T5" fmla="*/ 76 h 148"/>
              <a:gd name="T6" fmla="*/ 32 w 92"/>
              <a:gd name="T7" fmla="*/ 64 h 148"/>
              <a:gd name="T8" fmla="*/ 28 w 92"/>
              <a:gd name="T9" fmla="*/ 52 h 148"/>
              <a:gd name="T10" fmla="*/ 24 w 92"/>
              <a:gd name="T11" fmla="*/ 44 h 148"/>
              <a:gd name="T12" fmla="*/ 20 w 92"/>
              <a:gd name="T13" fmla="*/ 40 h 148"/>
              <a:gd name="T14" fmla="*/ 16 w 92"/>
              <a:gd name="T15" fmla="*/ 32 h 148"/>
              <a:gd name="T16" fmla="*/ 12 w 92"/>
              <a:gd name="T17" fmla="*/ 28 h 148"/>
              <a:gd name="T18" fmla="*/ 4 w 92"/>
              <a:gd name="T19" fmla="*/ 24 h 148"/>
              <a:gd name="T20" fmla="*/ 4 w 92"/>
              <a:gd name="T21" fmla="*/ 20 h 148"/>
              <a:gd name="T22" fmla="*/ 0 w 92"/>
              <a:gd name="T23" fmla="*/ 16 h 148"/>
              <a:gd name="T24" fmla="*/ 4 w 92"/>
              <a:gd name="T25" fmla="*/ 12 h 148"/>
              <a:gd name="T26" fmla="*/ 4 w 92"/>
              <a:gd name="T27" fmla="*/ 8 h 148"/>
              <a:gd name="T28" fmla="*/ 12 w 92"/>
              <a:gd name="T29" fmla="*/ 4 h 148"/>
              <a:gd name="T30" fmla="*/ 20 w 92"/>
              <a:gd name="T31" fmla="*/ 0 h 148"/>
              <a:gd name="T32" fmla="*/ 32 w 92"/>
              <a:gd name="T33" fmla="*/ 4 h 148"/>
              <a:gd name="T34" fmla="*/ 44 w 92"/>
              <a:gd name="T35" fmla="*/ 4 h 148"/>
              <a:gd name="T36" fmla="*/ 56 w 92"/>
              <a:gd name="T37" fmla="*/ 8 h 148"/>
              <a:gd name="T38" fmla="*/ 80 w 92"/>
              <a:gd name="T39" fmla="*/ 12 h 148"/>
              <a:gd name="T40" fmla="*/ 88 w 92"/>
              <a:gd name="T41" fmla="*/ 16 h 148"/>
              <a:gd name="T42" fmla="*/ 92 w 92"/>
              <a:gd name="T43" fmla="*/ 20 h 148"/>
              <a:gd name="T44" fmla="*/ 92 w 92"/>
              <a:gd name="T45" fmla="*/ 24 h 148"/>
              <a:gd name="T46" fmla="*/ 92 w 92"/>
              <a:gd name="T47" fmla="*/ 32 h 148"/>
              <a:gd name="T48" fmla="*/ 92 w 92"/>
              <a:gd name="T49" fmla="*/ 44 h 148"/>
              <a:gd name="T50" fmla="*/ 88 w 92"/>
              <a:gd name="T51" fmla="*/ 52 h 148"/>
              <a:gd name="T52" fmla="*/ 88 w 92"/>
              <a:gd name="T53" fmla="*/ 56 h 148"/>
              <a:gd name="T54" fmla="*/ 88 w 92"/>
              <a:gd name="T55" fmla="*/ 68 h 148"/>
              <a:gd name="T56" fmla="*/ 84 w 92"/>
              <a:gd name="T57" fmla="*/ 76 h 148"/>
              <a:gd name="T58" fmla="*/ 84 w 92"/>
              <a:gd name="T59" fmla="*/ 88 h 148"/>
              <a:gd name="T60" fmla="*/ 80 w 92"/>
              <a:gd name="T61" fmla="*/ 100 h 148"/>
              <a:gd name="T62" fmla="*/ 76 w 92"/>
              <a:gd name="T63" fmla="*/ 112 h 148"/>
              <a:gd name="T64" fmla="*/ 76 w 92"/>
              <a:gd name="T65" fmla="*/ 120 h 148"/>
              <a:gd name="T66" fmla="*/ 72 w 92"/>
              <a:gd name="T67" fmla="*/ 128 h 148"/>
              <a:gd name="T68" fmla="*/ 68 w 92"/>
              <a:gd name="T69" fmla="*/ 136 h 148"/>
              <a:gd name="T70" fmla="*/ 64 w 92"/>
              <a:gd name="T71" fmla="*/ 140 h 148"/>
              <a:gd name="T72" fmla="*/ 60 w 92"/>
              <a:gd name="T73" fmla="*/ 144 h 148"/>
              <a:gd name="T74" fmla="*/ 56 w 92"/>
              <a:gd name="T75" fmla="*/ 148 h 148"/>
              <a:gd name="T76" fmla="*/ 52 w 92"/>
              <a:gd name="T77" fmla="*/ 148 h 148"/>
              <a:gd name="T78" fmla="*/ 48 w 92"/>
              <a:gd name="T79" fmla="*/ 148 h 148"/>
              <a:gd name="T80" fmla="*/ 44 w 92"/>
              <a:gd name="T81" fmla="*/ 144 h 148"/>
              <a:gd name="T82" fmla="*/ 40 w 92"/>
              <a:gd name="T83" fmla="*/ 144 h 148"/>
              <a:gd name="T84" fmla="*/ 40 w 92"/>
              <a:gd name="T85" fmla="*/ 136 h 148"/>
              <a:gd name="T86" fmla="*/ 36 w 92"/>
              <a:gd name="T87" fmla="*/ 132 h 148"/>
              <a:gd name="T88" fmla="*/ 36 w 92"/>
              <a:gd name="T89" fmla="*/ 124 h 148"/>
              <a:gd name="T90" fmla="*/ 32 w 92"/>
              <a:gd name="T91" fmla="*/ 120 h 148"/>
              <a:gd name="T92" fmla="*/ 32 w 92"/>
              <a:gd name="T93" fmla="*/ 108 h 148"/>
              <a:gd name="T94" fmla="*/ 32 w 92"/>
              <a:gd name="T95" fmla="*/ 108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92" h="148">
                <a:moveTo>
                  <a:pt x="32" y="108"/>
                </a:moveTo>
                <a:lnTo>
                  <a:pt x="32" y="92"/>
                </a:lnTo>
                <a:lnTo>
                  <a:pt x="32" y="76"/>
                </a:lnTo>
                <a:lnTo>
                  <a:pt x="32" y="64"/>
                </a:lnTo>
                <a:lnTo>
                  <a:pt x="28" y="52"/>
                </a:lnTo>
                <a:lnTo>
                  <a:pt x="24" y="44"/>
                </a:lnTo>
                <a:lnTo>
                  <a:pt x="20" y="40"/>
                </a:lnTo>
                <a:lnTo>
                  <a:pt x="16" y="32"/>
                </a:lnTo>
                <a:lnTo>
                  <a:pt x="12" y="28"/>
                </a:lnTo>
                <a:lnTo>
                  <a:pt x="4" y="24"/>
                </a:lnTo>
                <a:lnTo>
                  <a:pt x="4" y="20"/>
                </a:lnTo>
                <a:lnTo>
                  <a:pt x="0" y="16"/>
                </a:lnTo>
                <a:lnTo>
                  <a:pt x="4" y="12"/>
                </a:lnTo>
                <a:lnTo>
                  <a:pt x="4" y="8"/>
                </a:lnTo>
                <a:lnTo>
                  <a:pt x="12" y="4"/>
                </a:lnTo>
                <a:lnTo>
                  <a:pt x="20" y="0"/>
                </a:lnTo>
                <a:lnTo>
                  <a:pt x="32" y="4"/>
                </a:lnTo>
                <a:lnTo>
                  <a:pt x="44" y="4"/>
                </a:lnTo>
                <a:lnTo>
                  <a:pt x="56" y="8"/>
                </a:lnTo>
                <a:lnTo>
                  <a:pt x="80" y="12"/>
                </a:lnTo>
                <a:lnTo>
                  <a:pt x="88" y="16"/>
                </a:lnTo>
                <a:lnTo>
                  <a:pt x="92" y="20"/>
                </a:lnTo>
                <a:lnTo>
                  <a:pt x="92" y="24"/>
                </a:lnTo>
                <a:lnTo>
                  <a:pt x="92" y="32"/>
                </a:lnTo>
                <a:lnTo>
                  <a:pt x="92" y="44"/>
                </a:lnTo>
                <a:lnTo>
                  <a:pt x="88" y="52"/>
                </a:lnTo>
                <a:lnTo>
                  <a:pt x="88" y="56"/>
                </a:lnTo>
                <a:lnTo>
                  <a:pt x="88" y="68"/>
                </a:lnTo>
                <a:lnTo>
                  <a:pt x="84" y="76"/>
                </a:lnTo>
                <a:lnTo>
                  <a:pt x="84" y="88"/>
                </a:lnTo>
                <a:lnTo>
                  <a:pt x="80" y="100"/>
                </a:lnTo>
                <a:lnTo>
                  <a:pt x="76" y="112"/>
                </a:lnTo>
                <a:lnTo>
                  <a:pt x="76" y="120"/>
                </a:lnTo>
                <a:lnTo>
                  <a:pt x="72" y="128"/>
                </a:lnTo>
                <a:lnTo>
                  <a:pt x="68" y="136"/>
                </a:lnTo>
                <a:lnTo>
                  <a:pt x="64" y="140"/>
                </a:lnTo>
                <a:lnTo>
                  <a:pt x="60" y="144"/>
                </a:lnTo>
                <a:lnTo>
                  <a:pt x="56" y="148"/>
                </a:lnTo>
                <a:lnTo>
                  <a:pt x="52" y="148"/>
                </a:lnTo>
                <a:lnTo>
                  <a:pt x="48" y="148"/>
                </a:lnTo>
                <a:lnTo>
                  <a:pt x="44" y="144"/>
                </a:lnTo>
                <a:lnTo>
                  <a:pt x="40" y="144"/>
                </a:lnTo>
                <a:lnTo>
                  <a:pt x="40" y="136"/>
                </a:lnTo>
                <a:lnTo>
                  <a:pt x="36" y="132"/>
                </a:lnTo>
                <a:lnTo>
                  <a:pt x="36" y="124"/>
                </a:lnTo>
                <a:lnTo>
                  <a:pt x="32" y="120"/>
                </a:lnTo>
                <a:lnTo>
                  <a:pt x="32" y="108"/>
                </a:lnTo>
                <a:lnTo>
                  <a:pt x="32" y="10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80">
            <a:extLst>
              <a:ext uri="{FF2B5EF4-FFF2-40B4-BE49-F238E27FC236}">
                <a16:creationId xmlns:a16="http://schemas.microsoft.com/office/drawing/2014/main" xmlns="" id="{5B67428C-066E-456F-AA74-CD4B66B13566}"/>
              </a:ext>
            </a:extLst>
          </p:cNvPr>
          <p:cNvSpPr>
            <a:spLocks/>
          </p:cNvSpPr>
          <p:nvPr/>
        </p:nvSpPr>
        <p:spPr bwMode="auto">
          <a:xfrm>
            <a:off x="1557789" y="873234"/>
            <a:ext cx="1878617" cy="388208"/>
          </a:xfrm>
          <a:custGeom>
            <a:avLst/>
            <a:gdLst>
              <a:gd name="T0" fmla="*/ 124 w 528"/>
              <a:gd name="T1" fmla="*/ 68 h 80"/>
              <a:gd name="T2" fmla="*/ 96 w 528"/>
              <a:gd name="T3" fmla="*/ 72 h 80"/>
              <a:gd name="T4" fmla="*/ 72 w 528"/>
              <a:gd name="T5" fmla="*/ 76 h 80"/>
              <a:gd name="T6" fmla="*/ 60 w 528"/>
              <a:gd name="T7" fmla="*/ 76 h 80"/>
              <a:gd name="T8" fmla="*/ 48 w 528"/>
              <a:gd name="T9" fmla="*/ 80 h 80"/>
              <a:gd name="T10" fmla="*/ 32 w 528"/>
              <a:gd name="T11" fmla="*/ 72 h 80"/>
              <a:gd name="T12" fmla="*/ 12 w 528"/>
              <a:gd name="T13" fmla="*/ 60 h 80"/>
              <a:gd name="T14" fmla="*/ 4 w 528"/>
              <a:gd name="T15" fmla="*/ 52 h 80"/>
              <a:gd name="T16" fmla="*/ 0 w 528"/>
              <a:gd name="T17" fmla="*/ 48 h 80"/>
              <a:gd name="T18" fmla="*/ 0 w 528"/>
              <a:gd name="T19" fmla="*/ 44 h 80"/>
              <a:gd name="T20" fmla="*/ 12 w 528"/>
              <a:gd name="T21" fmla="*/ 44 h 80"/>
              <a:gd name="T22" fmla="*/ 28 w 528"/>
              <a:gd name="T23" fmla="*/ 40 h 80"/>
              <a:gd name="T24" fmla="*/ 44 w 528"/>
              <a:gd name="T25" fmla="*/ 40 h 80"/>
              <a:gd name="T26" fmla="*/ 56 w 528"/>
              <a:gd name="T27" fmla="*/ 40 h 80"/>
              <a:gd name="T28" fmla="*/ 76 w 528"/>
              <a:gd name="T29" fmla="*/ 40 h 80"/>
              <a:gd name="T30" fmla="*/ 100 w 528"/>
              <a:gd name="T31" fmla="*/ 36 h 80"/>
              <a:gd name="T32" fmla="*/ 132 w 528"/>
              <a:gd name="T33" fmla="*/ 32 h 80"/>
              <a:gd name="T34" fmla="*/ 168 w 528"/>
              <a:gd name="T35" fmla="*/ 28 h 80"/>
              <a:gd name="T36" fmla="*/ 216 w 528"/>
              <a:gd name="T37" fmla="*/ 24 h 80"/>
              <a:gd name="T38" fmla="*/ 276 w 528"/>
              <a:gd name="T39" fmla="*/ 16 h 80"/>
              <a:gd name="T40" fmla="*/ 344 w 528"/>
              <a:gd name="T41" fmla="*/ 8 h 80"/>
              <a:gd name="T42" fmla="*/ 396 w 528"/>
              <a:gd name="T43" fmla="*/ 4 h 80"/>
              <a:gd name="T44" fmla="*/ 424 w 528"/>
              <a:gd name="T45" fmla="*/ 0 h 80"/>
              <a:gd name="T46" fmla="*/ 440 w 528"/>
              <a:gd name="T47" fmla="*/ 0 h 80"/>
              <a:gd name="T48" fmla="*/ 448 w 528"/>
              <a:gd name="T49" fmla="*/ 0 h 80"/>
              <a:gd name="T50" fmla="*/ 456 w 528"/>
              <a:gd name="T51" fmla="*/ 0 h 80"/>
              <a:gd name="T52" fmla="*/ 464 w 528"/>
              <a:gd name="T53" fmla="*/ 0 h 80"/>
              <a:gd name="T54" fmla="*/ 476 w 528"/>
              <a:gd name="T55" fmla="*/ 4 h 80"/>
              <a:gd name="T56" fmla="*/ 496 w 528"/>
              <a:gd name="T57" fmla="*/ 8 h 80"/>
              <a:gd name="T58" fmla="*/ 516 w 528"/>
              <a:gd name="T59" fmla="*/ 16 h 80"/>
              <a:gd name="T60" fmla="*/ 528 w 528"/>
              <a:gd name="T61" fmla="*/ 24 h 80"/>
              <a:gd name="T62" fmla="*/ 528 w 528"/>
              <a:gd name="T63" fmla="*/ 32 h 80"/>
              <a:gd name="T64" fmla="*/ 524 w 528"/>
              <a:gd name="T65" fmla="*/ 40 h 80"/>
              <a:gd name="T66" fmla="*/ 512 w 528"/>
              <a:gd name="T67" fmla="*/ 44 h 80"/>
              <a:gd name="T68" fmla="*/ 488 w 528"/>
              <a:gd name="T69" fmla="*/ 44 h 80"/>
              <a:gd name="T70" fmla="*/ 452 w 528"/>
              <a:gd name="T71" fmla="*/ 44 h 80"/>
              <a:gd name="T72" fmla="*/ 404 w 528"/>
              <a:gd name="T73" fmla="*/ 48 h 80"/>
              <a:gd name="T74" fmla="*/ 364 w 528"/>
              <a:gd name="T75" fmla="*/ 48 h 80"/>
              <a:gd name="T76" fmla="*/ 324 w 528"/>
              <a:gd name="T77" fmla="*/ 48 h 80"/>
              <a:gd name="T78" fmla="*/ 292 w 528"/>
              <a:gd name="T79" fmla="*/ 48 h 80"/>
              <a:gd name="T80" fmla="*/ 248 w 528"/>
              <a:gd name="T81" fmla="*/ 52 h 80"/>
              <a:gd name="T82" fmla="*/ 184 w 528"/>
              <a:gd name="T83" fmla="*/ 60 h 80"/>
              <a:gd name="T84" fmla="*/ 144 w 528"/>
              <a:gd name="T85" fmla="*/ 68 h 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28" h="80">
                <a:moveTo>
                  <a:pt x="144" y="68"/>
                </a:moveTo>
                <a:lnTo>
                  <a:pt x="124" y="68"/>
                </a:lnTo>
                <a:lnTo>
                  <a:pt x="108" y="72"/>
                </a:lnTo>
                <a:lnTo>
                  <a:pt x="96" y="72"/>
                </a:lnTo>
                <a:lnTo>
                  <a:pt x="84" y="76"/>
                </a:lnTo>
                <a:lnTo>
                  <a:pt x="72" y="76"/>
                </a:lnTo>
                <a:lnTo>
                  <a:pt x="64" y="76"/>
                </a:lnTo>
                <a:lnTo>
                  <a:pt x="60" y="76"/>
                </a:lnTo>
                <a:lnTo>
                  <a:pt x="56" y="76"/>
                </a:lnTo>
                <a:lnTo>
                  <a:pt x="48" y="80"/>
                </a:lnTo>
                <a:lnTo>
                  <a:pt x="40" y="76"/>
                </a:lnTo>
                <a:lnTo>
                  <a:pt x="32" y="72"/>
                </a:lnTo>
                <a:lnTo>
                  <a:pt x="20" y="64"/>
                </a:lnTo>
                <a:lnTo>
                  <a:pt x="12" y="60"/>
                </a:lnTo>
                <a:lnTo>
                  <a:pt x="4" y="56"/>
                </a:lnTo>
                <a:lnTo>
                  <a:pt x="4" y="52"/>
                </a:lnTo>
                <a:lnTo>
                  <a:pt x="0" y="52"/>
                </a:lnTo>
                <a:lnTo>
                  <a:pt x="0" y="48"/>
                </a:lnTo>
                <a:lnTo>
                  <a:pt x="0" y="48"/>
                </a:lnTo>
                <a:lnTo>
                  <a:pt x="0" y="44"/>
                </a:lnTo>
                <a:lnTo>
                  <a:pt x="4" y="44"/>
                </a:lnTo>
                <a:lnTo>
                  <a:pt x="12" y="44"/>
                </a:lnTo>
                <a:lnTo>
                  <a:pt x="20" y="44"/>
                </a:lnTo>
                <a:lnTo>
                  <a:pt x="28" y="40"/>
                </a:lnTo>
                <a:lnTo>
                  <a:pt x="40" y="40"/>
                </a:lnTo>
                <a:lnTo>
                  <a:pt x="44" y="40"/>
                </a:lnTo>
                <a:lnTo>
                  <a:pt x="52" y="40"/>
                </a:lnTo>
                <a:lnTo>
                  <a:pt x="56" y="40"/>
                </a:lnTo>
                <a:lnTo>
                  <a:pt x="68" y="40"/>
                </a:lnTo>
                <a:lnTo>
                  <a:pt x="76" y="40"/>
                </a:lnTo>
                <a:lnTo>
                  <a:pt x="88" y="40"/>
                </a:lnTo>
                <a:lnTo>
                  <a:pt x="100" y="36"/>
                </a:lnTo>
                <a:lnTo>
                  <a:pt x="116" y="36"/>
                </a:lnTo>
                <a:lnTo>
                  <a:pt x="132" y="32"/>
                </a:lnTo>
                <a:lnTo>
                  <a:pt x="148" y="32"/>
                </a:lnTo>
                <a:lnTo>
                  <a:pt x="168" y="28"/>
                </a:lnTo>
                <a:lnTo>
                  <a:pt x="192" y="28"/>
                </a:lnTo>
                <a:lnTo>
                  <a:pt x="216" y="24"/>
                </a:lnTo>
                <a:lnTo>
                  <a:pt x="248" y="20"/>
                </a:lnTo>
                <a:lnTo>
                  <a:pt x="276" y="16"/>
                </a:lnTo>
                <a:lnTo>
                  <a:pt x="312" y="12"/>
                </a:lnTo>
                <a:lnTo>
                  <a:pt x="344" y="8"/>
                </a:lnTo>
                <a:lnTo>
                  <a:pt x="372" y="8"/>
                </a:lnTo>
                <a:lnTo>
                  <a:pt x="396" y="4"/>
                </a:lnTo>
                <a:lnTo>
                  <a:pt x="416" y="4"/>
                </a:lnTo>
                <a:lnTo>
                  <a:pt x="424" y="0"/>
                </a:lnTo>
                <a:lnTo>
                  <a:pt x="432" y="0"/>
                </a:lnTo>
                <a:lnTo>
                  <a:pt x="440" y="0"/>
                </a:lnTo>
                <a:lnTo>
                  <a:pt x="444" y="0"/>
                </a:lnTo>
                <a:lnTo>
                  <a:pt x="448" y="0"/>
                </a:lnTo>
                <a:lnTo>
                  <a:pt x="452" y="0"/>
                </a:lnTo>
                <a:lnTo>
                  <a:pt x="456" y="0"/>
                </a:lnTo>
                <a:lnTo>
                  <a:pt x="456" y="0"/>
                </a:lnTo>
                <a:lnTo>
                  <a:pt x="464" y="0"/>
                </a:lnTo>
                <a:lnTo>
                  <a:pt x="468" y="0"/>
                </a:lnTo>
                <a:lnTo>
                  <a:pt x="476" y="4"/>
                </a:lnTo>
                <a:lnTo>
                  <a:pt x="488" y="4"/>
                </a:lnTo>
                <a:lnTo>
                  <a:pt x="496" y="8"/>
                </a:lnTo>
                <a:lnTo>
                  <a:pt x="508" y="12"/>
                </a:lnTo>
                <a:lnTo>
                  <a:pt x="516" y="16"/>
                </a:lnTo>
                <a:lnTo>
                  <a:pt x="524" y="20"/>
                </a:lnTo>
                <a:lnTo>
                  <a:pt x="528" y="24"/>
                </a:lnTo>
                <a:lnTo>
                  <a:pt x="528" y="28"/>
                </a:lnTo>
                <a:lnTo>
                  <a:pt x="528" y="32"/>
                </a:lnTo>
                <a:lnTo>
                  <a:pt x="528" y="36"/>
                </a:lnTo>
                <a:lnTo>
                  <a:pt x="524" y="40"/>
                </a:lnTo>
                <a:lnTo>
                  <a:pt x="520" y="40"/>
                </a:lnTo>
                <a:lnTo>
                  <a:pt x="512" y="44"/>
                </a:lnTo>
                <a:lnTo>
                  <a:pt x="500" y="44"/>
                </a:lnTo>
                <a:lnTo>
                  <a:pt x="488" y="44"/>
                </a:lnTo>
                <a:lnTo>
                  <a:pt x="468" y="44"/>
                </a:lnTo>
                <a:lnTo>
                  <a:pt x="452" y="44"/>
                </a:lnTo>
                <a:lnTo>
                  <a:pt x="428" y="48"/>
                </a:lnTo>
                <a:lnTo>
                  <a:pt x="404" y="48"/>
                </a:lnTo>
                <a:lnTo>
                  <a:pt x="384" y="48"/>
                </a:lnTo>
                <a:lnTo>
                  <a:pt x="364" y="48"/>
                </a:lnTo>
                <a:lnTo>
                  <a:pt x="344" y="48"/>
                </a:lnTo>
                <a:lnTo>
                  <a:pt x="324" y="48"/>
                </a:lnTo>
                <a:lnTo>
                  <a:pt x="308" y="48"/>
                </a:lnTo>
                <a:lnTo>
                  <a:pt x="292" y="48"/>
                </a:lnTo>
                <a:lnTo>
                  <a:pt x="280" y="52"/>
                </a:lnTo>
                <a:lnTo>
                  <a:pt x="248" y="52"/>
                </a:lnTo>
                <a:lnTo>
                  <a:pt x="216" y="56"/>
                </a:lnTo>
                <a:lnTo>
                  <a:pt x="184" y="60"/>
                </a:lnTo>
                <a:lnTo>
                  <a:pt x="144" y="68"/>
                </a:lnTo>
                <a:lnTo>
                  <a:pt x="144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81">
            <a:extLst>
              <a:ext uri="{FF2B5EF4-FFF2-40B4-BE49-F238E27FC236}">
                <a16:creationId xmlns:a16="http://schemas.microsoft.com/office/drawing/2014/main" xmlns="" id="{454B066F-48D2-4122-80D3-473E9B6CD894}"/>
              </a:ext>
            </a:extLst>
          </p:cNvPr>
          <p:cNvSpPr>
            <a:spLocks/>
          </p:cNvSpPr>
          <p:nvPr/>
        </p:nvSpPr>
        <p:spPr bwMode="auto">
          <a:xfrm>
            <a:off x="2625185" y="582078"/>
            <a:ext cx="412727" cy="834647"/>
          </a:xfrm>
          <a:custGeom>
            <a:avLst/>
            <a:gdLst>
              <a:gd name="T0" fmla="*/ 80 w 116"/>
              <a:gd name="T1" fmla="*/ 88 h 172"/>
              <a:gd name="T2" fmla="*/ 72 w 116"/>
              <a:gd name="T3" fmla="*/ 100 h 172"/>
              <a:gd name="T4" fmla="*/ 60 w 116"/>
              <a:gd name="T5" fmla="*/ 116 h 172"/>
              <a:gd name="T6" fmla="*/ 52 w 116"/>
              <a:gd name="T7" fmla="*/ 128 h 172"/>
              <a:gd name="T8" fmla="*/ 40 w 116"/>
              <a:gd name="T9" fmla="*/ 144 h 172"/>
              <a:gd name="T10" fmla="*/ 32 w 116"/>
              <a:gd name="T11" fmla="*/ 156 h 172"/>
              <a:gd name="T12" fmla="*/ 24 w 116"/>
              <a:gd name="T13" fmla="*/ 164 h 172"/>
              <a:gd name="T14" fmla="*/ 20 w 116"/>
              <a:gd name="T15" fmla="*/ 168 h 172"/>
              <a:gd name="T16" fmla="*/ 16 w 116"/>
              <a:gd name="T17" fmla="*/ 172 h 172"/>
              <a:gd name="T18" fmla="*/ 12 w 116"/>
              <a:gd name="T19" fmla="*/ 172 h 172"/>
              <a:gd name="T20" fmla="*/ 8 w 116"/>
              <a:gd name="T21" fmla="*/ 172 h 172"/>
              <a:gd name="T22" fmla="*/ 4 w 116"/>
              <a:gd name="T23" fmla="*/ 172 h 172"/>
              <a:gd name="T24" fmla="*/ 4 w 116"/>
              <a:gd name="T25" fmla="*/ 172 h 172"/>
              <a:gd name="T26" fmla="*/ 0 w 116"/>
              <a:gd name="T27" fmla="*/ 172 h 172"/>
              <a:gd name="T28" fmla="*/ 0 w 116"/>
              <a:gd name="T29" fmla="*/ 168 h 172"/>
              <a:gd name="T30" fmla="*/ 0 w 116"/>
              <a:gd name="T31" fmla="*/ 164 h 172"/>
              <a:gd name="T32" fmla="*/ 0 w 116"/>
              <a:gd name="T33" fmla="*/ 160 h 172"/>
              <a:gd name="T34" fmla="*/ 0 w 116"/>
              <a:gd name="T35" fmla="*/ 152 h 172"/>
              <a:gd name="T36" fmla="*/ 4 w 116"/>
              <a:gd name="T37" fmla="*/ 148 h 172"/>
              <a:gd name="T38" fmla="*/ 4 w 116"/>
              <a:gd name="T39" fmla="*/ 136 h 172"/>
              <a:gd name="T40" fmla="*/ 20 w 116"/>
              <a:gd name="T41" fmla="*/ 104 h 172"/>
              <a:gd name="T42" fmla="*/ 32 w 116"/>
              <a:gd name="T43" fmla="*/ 68 h 172"/>
              <a:gd name="T44" fmla="*/ 36 w 116"/>
              <a:gd name="T45" fmla="*/ 52 h 172"/>
              <a:gd name="T46" fmla="*/ 36 w 116"/>
              <a:gd name="T47" fmla="*/ 40 h 172"/>
              <a:gd name="T48" fmla="*/ 36 w 116"/>
              <a:gd name="T49" fmla="*/ 28 h 172"/>
              <a:gd name="T50" fmla="*/ 32 w 116"/>
              <a:gd name="T51" fmla="*/ 20 h 172"/>
              <a:gd name="T52" fmla="*/ 28 w 116"/>
              <a:gd name="T53" fmla="*/ 16 h 172"/>
              <a:gd name="T54" fmla="*/ 24 w 116"/>
              <a:gd name="T55" fmla="*/ 12 h 172"/>
              <a:gd name="T56" fmla="*/ 28 w 116"/>
              <a:gd name="T57" fmla="*/ 8 h 172"/>
              <a:gd name="T58" fmla="*/ 32 w 116"/>
              <a:gd name="T59" fmla="*/ 4 h 172"/>
              <a:gd name="T60" fmla="*/ 40 w 116"/>
              <a:gd name="T61" fmla="*/ 0 h 172"/>
              <a:gd name="T62" fmla="*/ 48 w 116"/>
              <a:gd name="T63" fmla="*/ 0 h 172"/>
              <a:gd name="T64" fmla="*/ 64 w 116"/>
              <a:gd name="T65" fmla="*/ 4 h 172"/>
              <a:gd name="T66" fmla="*/ 80 w 116"/>
              <a:gd name="T67" fmla="*/ 8 h 172"/>
              <a:gd name="T68" fmla="*/ 88 w 116"/>
              <a:gd name="T69" fmla="*/ 12 h 172"/>
              <a:gd name="T70" fmla="*/ 96 w 116"/>
              <a:gd name="T71" fmla="*/ 16 h 172"/>
              <a:gd name="T72" fmla="*/ 100 w 116"/>
              <a:gd name="T73" fmla="*/ 16 h 172"/>
              <a:gd name="T74" fmla="*/ 104 w 116"/>
              <a:gd name="T75" fmla="*/ 20 h 172"/>
              <a:gd name="T76" fmla="*/ 112 w 116"/>
              <a:gd name="T77" fmla="*/ 28 h 172"/>
              <a:gd name="T78" fmla="*/ 116 w 116"/>
              <a:gd name="T79" fmla="*/ 32 h 172"/>
              <a:gd name="T80" fmla="*/ 116 w 116"/>
              <a:gd name="T81" fmla="*/ 36 h 172"/>
              <a:gd name="T82" fmla="*/ 116 w 116"/>
              <a:gd name="T83" fmla="*/ 44 h 172"/>
              <a:gd name="T84" fmla="*/ 112 w 116"/>
              <a:gd name="T85" fmla="*/ 48 h 172"/>
              <a:gd name="T86" fmla="*/ 104 w 116"/>
              <a:gd name="T87" fmla="*/ 52 h 172"/>
              <a:gd name="T88" fmla="*/ 100 w 116"/>
              <a:gd name="T89" fmla="*/ 60 h 172"/>
              <a:gd name="T90" fmla="*/ 92 w 116"/>
              <a:gd name="T91" fmla="*/ 68 h 172"/>
              <a:gd name="T92" fmla="*/ 84 w 116"/>
              <a:gd name="T93" fmla="*/ 76 h 172"/>
              <a:gd name="T94" fmla="*/ 80 w 116"/>
              <a:gd name="T95" fmla="*/ 88 h 172"/>
              <a:gd name="T96" fmla="*/ 80 w 116"/>
              <a:gd name="T97" fmla="*/ 88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16" h="172">
                <a:moveTo>
                  <a:pt x="80" y="88"/>
                </a:moveTo>
                <a:lnTo>
                  <a:pt x="72" y="100"/>
                </a:lnTo>
                <a:lnTo>
                  <a:pt x="60" y="116"/>
                </a:lnTo>
                <a:lnTo>
                  <a:pt x="52" y="128"/>
                </a:lnTo>
                <a:lnTo>
                  <a:pt x="40" y="144"/>
                </a:lnTo>
                <a:lnTo>
                  <a:pt x="32" y="156"/>
                </a:lnTo>
                <a:lnTo>
                  <a:pt x="24" y="164"/>
                </a:lnTo>
                <a:lnTo>
                  <a:pt x="20" y="168"/>
                </a:lnTo>
                <a:lnTo>
                  <a:pt x="16" y="172"/>
                </a:lnTo>
                <a:lnTo>
                  <a:pt x="12" y="172"/>
                </a:lnTo>
                <a:lnTo>
                  <a:pt x="8" y="172"/>
                </a:lnTo>
                <a:lnTo>
                  <a:pt x="4" y="172"/>
                </a:lnTo>
                <a:lnTo>
                  <a:pt x="4" y="172"/>
                </a:lnTo>
                <a:lnTo>
                  <a:pt x="0" y="172"/>
                </a:lnTo>
                <a:lnTo>
                  <a:pt x="0" y="168"/>
                </a:lnTo>
                <a:lnTo>
                  <a:pt x="0" y="164"/>
                </a:lnTo>
                <a:lnTo>
                  <a:pt x="0" y="160"/>
                </a:lnTo>
                <a:lnTo>
                  <a:pt x="0" y="152"/>
                </a:lnTo>
                <a:lnTo>
                  <a:pt x="4" y="148"/>
                </a:lnTo>
                <a:lnTo>
                  <a:pt x="4" y="136"/>
                </a:lnTo>
                <a:lnTo>
                  <a:pt x="20" y="104"/>
                </a:lnTo>
                <a:lnTo>
                  <a:pt x="32" y="68"/>
                </a:lnTo>
                <a:lnTo>
                  <a:pt x="36" y="52"/>
                </a:lnTo>
                <a:lnTo>
                  <a:pt x="36" y="40"/>
                </a:lnTo>
                <a:lnTo>
                  <a:pt x="36" y="28"/>
                </a:lnTo>
                <a:lnTo>
                  <a:pt x="32" y="20"/>
                </a:lnTo>
                <a:lnTo>
                  <a:pt x="28" y="16"/>
                </a:lnTo>
                <a:lnTo>
                  <a:pt x="24" y="12"/>
                </a:lnTo>
                <a:lnTo>
                  <a:pt x="28" y="8"/>
                </a:lnTo>
                <a:lnTo>
                  <a:pt x="32" y="4"/>
                </a:lnTo>
                <a:lnTo>
                  <a:pt x="40" y="0"/>
                </a:lnTo>
                <a:lnTo>
                  <a:pt x="48" y="0"/>
                </a:lnTo>
                <a:lnTo>
                  <a:pt x="64" y="4"/>
                </a:lnTo>
                <a:lnTo>
                  <a:pt x="80" y="8"/>
                </a:lnTo>
                <a:lnTo>
                  <a:pt x="88" y="12"/>
                </a:lnTo>
                <a:lnTo>
                  <a:pt x="96" y="16"/>
                </a:lnTo>
                <a:lnTo>
                  <a:pt x="100" y="16"/>
                </a:lnTo>
                <a:lnTo>
                  <a:pt x="104" y="20"/>
                </a:lnTo>
                <a:lnTo>
                  <a:pt x="112" y="28"/>
                </a:lnTo>
                <a:lnTo>
                  <a:pt x="116" y="32"/>
                </a:lnTo>
                <a:lnTo>
                  <a:pt x="116" y="36"/>
                </a:lnTo>
                <a:lnTo>
                  <a:pt x="116" y="44"/>
                </a:lnTo>
                <a:lnTo>
                  <a:pt x="112" y="48"/>
                </a:lnTo>
                <a:lnTo>
                  <a:pt x="104" y="52"/>
                </a:lnTo>
                <a:lnTo>
                  <a:pt x="100" y="60"/>
                </a:lnTo>
                <a:lnTo>
                  <a:pt x="92" y="68"/>
                </a:lnTo>
                <a:lnTo>
                  <a:pt x="84" y="76"/>
                </a:lnTo>
                <a:lnTo>
                  <a:pt x="80" y="88"/>
                </a:lnTo>
                <a:lnTo>
                  <a:pt x="80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61">
            <a:extLst>
              <a:ext uri="{FF2B5EF4-FFF2-40B4-BE49-F238E27FC236}">
                <a16:creationId xmlns:a16="http://schemas.microsoft.com/office/drawing/2014/main" xmlns="" id="{C6EB7D09-E02A-46FE-ADEB-C8C04EDF27E2}"/>
              </a:ext>
            </a:extLst>
          </p:cNvPr>
          <p:cNvSpPr>
            <a:spLocks/>
          </p:cNvSpPr>
          <p:nvPr/>
        </p:nvSpPr>
        <p:spPr bwMode="auto">
          <a:xfrm>
            <a:off x="5240165" y="1596990"/>
            <a:ext cx="375132" cy="321149"/>
          </a:xfrm>
          <a:custGeom>
            <a:avLst/>
            <a:gdLst>
              <a:gd name="T0" fmla="*/ 64 w 100"/>
              <a:gd name="T1" fmla="*/ 8 h 64"/>
              <a:gd name="T2" fmla="*/ 72 w 100"/>
              <a:gd name="T3" fmla="*/ 12 h 64"/>
              <a:gd name="T4" fmla="*/ 80 w 100"/>
              <a:gd name="T5" fmla="*/ 16 h 64"/>
              <a:gd name="T6" fmla="*/ 84 w 100"/>
              <a:gd name="T7" fmla="*/ 20 h 64"/>
              <a:gd name="T8" fmla="*/ 92 w 100"/>
              <a:gd name="T9" fmla="*/ 20 h 64"/>
              <a:gd name="T10" fmla="*/ 96 w 100"/>
              <a:gd name="T11" fmla="*/ 24 h 64"/>
              <a:gd name="T12" fmla="*/ 96 w 100"/>
              <a:gd name="T13" fmla="*/ 28 h 64"/>
              <a:gd name="T14" fmla="*/ 100 w 100"/>
              <a:gd name="T15" fmla="*/ 32 h 64"/>
              <a:gd name="T16" fmla="*/ 100 w 100"/>
              <a:gd name="T17" fmla="*/ 36 h 64"/>
              <a:gd name="T18" fmla="*/ 100 w 100"/>
              <a:gd name="T19" fmla="*/ 44 h 64"/>
              <a:gd name="T20" fmla="*/ 96 w 100"/>
              <a:gd name="T21" fmla="*/ 52 h 64"/>
              <a:gd name="T22" fmla="*/ 96 w 100"/>
              <a:gd name="T23" fmla="*/ 56 h 64"/>
              <a:gd name="T24" fmla="*/ 92 w 100"/>
              <a:gd name="T25" fmla="*/ 60 h 64"/>
              <a:gd name="T26" fmla="*/ 84 w 100"/>
              <a:gd name="T27" fmla="*/ 64 h 64"/>
              <a:gd name="T28" fmla="*/ 80 w 100"/>
              <a:gd name="T29" fmla="*/ 64 h 64"/>
              <a:gd name="T30" fmla="*/ 80 w 100"/>
              <a:gd name="T31" fmla="*/ 64 h 64"/>
              <a:gd name="T32" fmla="*/ 72 w 100"/>
              <a:gd name="T33" fmla="*/ 64 h 64"/>
              <a:gd name="T34" fmla="*/ 64 w 100"/>
              <a:gd name="T35" fmla="*/ 60 h 64"/>
              <a:gd name="T36" fmla="*/ 56 w 100"/>
              <a:gd name="T37" fmla="*/ 56 h 64"/>
              <a:gd name="T38" fmla="*/ 48 w 100"/>
              <a:gd name="T39" fmla="*/ 52 h 64"/>
              <a:gd name="T40" fmla="*/ 36 w 100"/>
              <a:gd name="T41" fmla="*/ 44 h 64"/>
              <a:gd name="T42" fmla="*/ 28 w 100"/>
              <a:gd name="T43" fmla="*/ 36 h 64"/>
              <a:gd name="T44" fmla="*/ 20 w 100"/>
              <a:gd name="T45" fmla="*/ 28 h 64"/>
              <a:gd name="T46" fmla="*/ 12 w 100"/>
              <a:gd name="T47" fmla="*/ 24 h 64"/>
              <a:gd name="T48" fmla="*/ 4 w 100"/>
              <a:gd name="T49" fmla="*/ 20 h 64"/>
              <a:gd name="T50" fmla="*/ 4 w 100"/>
              <a:gd name="T51" fmla="*/ 12 h 64"/>
              <a:gd name="T52" fmla="*/ 0 w 100"/>
              <a:gd name="T53" fmla="*/ 8 h 64"/>
              <a:gd name="T54" fmla="*/ 4 w 100"/>
              <a:gd name="T55" fmla="*/ 4 h 64"/>
              <a:gd name="T56" fmla="*/ 4 w 100"/>
              <a:gd name="T57" fmla="*/ 4 h 64"/>
              <a:gd name="T58" fmla="*/ 8 w 100"/>
              <a:gd name="T59" fmla="*/ 4 h 64"/>
              <a:gd name="T60" fmla="*/ 12 w 100"/>
              <a:gd name="T61" fmla="*/ 0 h 64"/>
              <a:gd name="T62" fmla="*/ 20 w 100"/>
              <a:gd name="T63" fmla="*/ 0 h 64"/>
              <a:gd name="T64" fmla="*/ 28 w 100"/>
              <a:gd name="T65" fmla="*/ 0 h 64"/>
              <a:gd name="T66" fmla="*/ 36 w 100"/>
              <a:gd name="T67" fmla="*/ 4 h 64"/>
              <a:gd name="T68" fmla="*/ 48 w 100"/>
              <a:gd name="T69" fmla="*/ 4 h 64"/>
              <a:gd name="T70" fmla="*/ 64 w 100"/>
              <a:gd name="T71" fmla="*/ 8 h 64"/>
              <a:gd name="T72" fmla="*/ 64 w 100"/>
              <a:gd name="T73" fmla="*/ 8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100" h="64">
                <a:moveTo>
                  <a:pt x="64" y="8"/>
                </a:moveTo>
                <a:lnTo>
                  <a:pt x="72" y="12"/>
                </a:lnTo>
                <a:lnTo>
                  <a:pt x="80" y="16"/>
                </a:lnTo>
                <a:lnTo>
                  <a:pt x="84" y="20"/>
                </a:lnTo>
                <a:lnTo>
                  <a:pt x="92" y="20"/>
                </a:lnTo>
                <a:lnTo>
                  <a:pt x="96" y="24"/>
                </a:lnTo>
                <a:lnTo>
                  <a:pt x="96" y="28"/>
                </a:lnTo>
                <a:lnTo>
                  <a:pt x="100" y="32"/>
                </a:lnTo>
                <a:lnTo>
                  <a:pt x="100" y="36"/>
                </a:lnTo>
                <a:lnTo>
                  <a:pt x="100" y="44"/>
                </a:lnTo>
                <a:lnTo>
                  <a:pt x="96" y="52"/>
                </a:lnTo>
                <a:lnTo>
                  <a:pt x="96" y="56"/>
                </a:lnTo>
                <a:lnTo>
                  <a:pt x="92" y="60"/>
                </a:lnTo>
                <a:lnTo>
                  <a:pt x="84" y="64"/>
                </a:lnTo>
                <a:lnTo>
                  <a:pt x="80" y="64"/>
                </a:lnTo>
                <a:lnTo>
                  <a:pt x="80" y="64"/>
                </a:lnTo>
                <a:lnTo>
                  <a:pt x="72" y="64"/>
                </a:lnTo>
                <a:lnTo>
                  <a:pt x="64" y="60"/>
                </a:lnTo>
                <a:lnTo>
                  <a:pt x="56" y="56"/>
                </a:lnTo>
                <a:lnTo>
                  <a:pt x="48" y="52"/>
                </a:lnTo>
                <a:lnTo>
                  <a:pt x="36" y="44"/>
                </a:lnTo>
                <a:lnTo>
                  <a:pt x="28" y="36"/>
                </a:lnTo>
                <a:lnTo>
                  <a:pt x="20" y="28"/>
                </a:lnTo>
                <a:lnTo>
                  <a:pt x="12" y="24"/>
                </a:lnTo>
                <a:lnTo>
                  <a:pt x="4" y="20"/>
                </a:lnTo>
                <a:lnTo>
                  <a:pt x="4" y="12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4"/>
                </a:lnTo>
                <a:lnTo>
                  <a:pt x="48" y="4"/>
                </a:lnTo>
                <a:lnTo>
                  <a:pt x="64" y="8"/>
                </a:lnTo>
                <a:lnTo>
                  <a:pt x="64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0" name="Freeform 62">
            <a:extLst>
              <a:ext uri="{FF2B5EF4-FFF2-40B4-BE49-F238E27FC236}">
                <a16:creationId xmlns:a16="http://schemas.microsoft.com/office/drawing/2014/main" xmlns="" id="{CE41E77E-B568-4CD5-95B8-A920A351A624}"/>
              </a:ext>
            </a:extLst>
          </p:cNvPr>
          <p:cNvSpPr>
            <a:spLocks/>
          </p:cNvSpPr>
          <p:nvPr/>
        </p:nvSpPr>
        <p:spPr bwMode="auto">
          <a:xfrm>
            <a:off x="5735339" y="1516703"/>
            <a:ext cx="300105" cy="240862"/>
          </a:xfrm>
          <a:custGeom>
            <a:avLst/>
            <a:gdLst>
              <a:gd name="T0" fmla="*/ 48 w 80"/>
              <a:gd name="T1" fmla="*/ 48 h 48"/>
              <a:gd name="T2" fmla="*/ 40 w 80"/>
              <a:gd name="T3" fmla="*/ 44 h 48"/>
              <a:gd name="T4" fmla="*/ 28 w 80"/>
              <a:gd name="T5" fmla="*/ 40 h 48"/>
              <a:gd name="T6" fmla="*/ 20 w 80"/>
              <a:gd name="T7" fmla="*/ 36 h 48"/>
              <a:gd name="T8" fmla="*/ 12 w 80"/>
              <a:gd name="T9" fmla="*/ 28 h 48"/>
              <a:gd name="T10" fmla="*/ 8 w 80"/>
              <a:gd name="T11" fmla="*/ 20 h 48"/>
              <a:gd name="T12" fmla="*/ 4 w 80"/>
              <a:gd name="T13" fmla="*/ 12 h 48"/>
              <a:gd name="T14" fmla="*/ 0 w 80"/>
              <a:gd name="T15" fmla="*/ 4 h 48"/>
              <a:gd name="T16" fmla="*/ 0 w 80"/>
              <a:gd name="T17" fmla="*/ 0 h 48"/>
              <a:gd name="T18" fmla="*/ 16 w 80"/>
              <a:gd name="T19" fmla="*/ 0 h 48"/>
              <a:gd name="T20" fmla="*/ 32 w 80"/>
              <a:gd name="T21" fmla="*/ 0 h 48"/>
              <a:gd name="T22" fmla="*/ 44 w 80"/>
              <a:gd name="T23" fmla="*/ 4 h 48"/>
              <a:gd name="T24" fmla="*/ 56 w 80"/>
              <a:gd name="T25" fmla="*/ 4 h 48"/>
              <a:gd name="T26" fmla="*/ 64 w 80"/>
              <a:gd name="T27" fmla="*/ 8 h 48"/>
              <a:gd name="T28" fmla="*/ 72 w 80"/>
              <a:gd name="T29" fmla="*/ 12 h 48"/>
              <a:gd name="T30" fmla="*/ 76 w 80"/>
              <a:gd name="T31" fmla="*/ 16 h 48"/>
              <a:gd name="T32" fmla="*/ 80 w 80"/>
              <a:gd name="T33" fmla="*/ 20 h 48"/>
              <a:gd name="T34" fmla="*/ 80 w 80"/>
              <a:gd name="T35" fmla="*/ 28 h 48"/>
              <a:gd name="T36" fmla="*/ 80 w 80"/>
              <a:gd name="T37" fmla="*/ 32 h 48"/>
              <a:gd name="T38" fmla="*/ 76 w 80"/>
              <a:gd name="T39" fmla="*/ 36 h 48"/>
              <a:gd name="T40" fmla="*/ 76 w 80"/>
              <a:gd name="T41" fmla="*/ 40 h 48"/>
              <a:gd name="T42" fmla="*/ 72 w 80"/>
              <a:gd name="T43" fmla="*/ 44 h 48"/>
              <a:gd name="T44" fmla="*/ 68 w 80"/>
              <a:gd name="T45" fmla="*/ 48 h 48"/>
              <a:gd name="T46" fmla="*/ 60 w 80"/>
              <a:gd name="T47" fmla="*/ 48 h 48"/>
              <a:gd name="T48" fmla="*/ 48 w 80"/>
              <a:gd name="T49" fmla="*/ 48 h 48"/>
              <a:gd name="T50" fmla="*/ 48 w 80"/>
              <a:gd name="T51" fmla="*/ 4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0" h="48">
                <a:moveTo>
                  <a:pt x="48" y="48"/>
                </a:moveTo>
                <a:lnTo>
                  <a:pt x="40" y="44"/>
                </a:lnTo>
                <a:lnTo>
                  <a:pt x="28" y="40"/>
                </a:lnTo>
                <a:lnTo>
                  <a:pt x="20" y="36"/>
                </a:lnTo>
                <a:lnTo>
                  <a:pt x="12" y="28"/>
                </a:lnTo>
                <a:lnTo>
                  <a:pt x="8" y="20"/>
                </a:lnTo>
                <a:lnTo>
                  <a:pt x="4" y="12"/>
                </a:lnTo>
                <a:lnTo>
                  <a:pt x="0" y="4"/>
                </a:lnTo>
                <a:lnTo>
                  <a:pt x="0" y="0"/>
                </a:lnTo>
                <a:lnTo>
                  <a:pt x="16" y="0"/>
                </a:lnTo>
                <a:lnTo>
                  <a:pt x="32" y="0"/>
                </a:lnTo>
                <a:lnTo>
                  <a:pt x="44" y="4"/>
                </a:lnTo>
                <a:lnTo>
                  <a:pt x="56" y="4"/>
                </a:lnTo>
                <a:lnTo>
                  <a:pt x="64" y="8"/>
                </a:lnTo>
                <a:lnTo>
                  <a:pt x="72" y="12"/>
                </a:lnTo>
                <a:lnTo>
                  <a:pt x="76" y="16"/>
                </a:lnTo>
                <a:lnTo>
                  <a:pt x="80" y="20"/>
                </a:lnTo>
                <a:lnTo>
                  <a:pt x="80" y="28"/>
                </a:lnTo>
                <a:lnTo>
                  <a:pt x="80" y="32"/>
                </a:lnTo>
                <a:lnTo>
                  <a:pt x="76" y="36"/>
                </a:lnTo>
                <a:lnTo>
                  <a:pt x="76" y="40"/>
                </a:lnTo>
                <a:lnTo>
                  <a:pt x="72" y="44"/>
                </a:lnTo>
                <a:lnTo>
                  <a:pt x="68" y="48"/>
                </a:lnTo>
                <a:lnTo>
                  <a:pt x="60" y="48"/>
                </a:lnTo>
                <a:lnTo>
                  <a:pt x="48" y="48"/>
                </a:lnTo>
                <a:lnTo>
                  <a:pt x="48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63">
            <a:extLst>
              <a:ext uri="{FF2B5EF4-FFF2-40B4-BE49-F238E27FC236}">
                <a16:creationId xmlns:a16="http://schemas.microsoft.com/office/drawing/2014/main" xmlns="" id="{1052800C-BFE1-470F-AC81-C415410BD4F8}"/>
              </a:ext>
            </a:extLst>
          </p:cNvPr>
          <p:cNvSpPr>
            <a:spLocks/>
          </p:cNvSpPr>
          <p:nvPr/>
        </p:nvSpPr>
        <p:spPr bwMode="auto">
          <a:xfrm>
            <a:off x="6065455" y="1356128"/>
            <a:ext cx="600211" cy="441580"/>
          </a:xfrm>
          <a:custGeom>
            <a:avLst/>
            <a:gdLst>
              <a:gd name="T0" fmla="*/ 76 w 160"/>
              <a:gd name="T1" fmla="*/ 32 h 88"/>
              <a:gd name="T2" fmla="*/ 80 w 160"/>
              <a:gd name="T3" fmla="*/ 24 h 88"/>
              <a:gd name="T4" fmla="*/ 88 w 160"/>
              <a:gd name="T5" fmla="*/ 20 h 88"/>
              <a:gd name="T6" fmla="*/ 88 w 160"/>
              <a:gd name="T7" fmla="*/ 12 h 88"/>
              <a:gd name="T8" fmla="*/ 92 w 160"/>
              <a:gd name="T9" fmla="*/ 8 h 88"/>
              <a:gd name="T10" fmla="*/ 88 w 160"/>
              <a:gd name="T11" fmla="*/ 4 h 88"/>
              <a:gd name="T12" fmla="*/ 92 w 160"/>
              <a:gd name="T13" fmla="*/ 0 h 88"/>
              <a:gd name="T14" fmla="*/ 100 w 160"/>
              <a:gd name="T15" fmla="*/ 0 h 88"/>
              <a:gd name="T16" fmla="*/ 108 w 160"/>
              <a:gd name="T17" fmla="*/ 0 h 88"/>
              <a:gd name="T18" fmla="*/ 116 w 160"/>
              <a:gd name="T19" fmla="*/ 0 h 88"/>
              <a:gd name="T20" fmla="*/ 124 w 160"/>
              <a:gd name="T21" fmla="*/ 4 h 88"/>
              <a:gd name="T22" fmla="*/ 136 w 160"/>
              <a:gd name="T23" fmla="*/ 8 h 88"/>
              <a:gd name="T24" fmla="*/ 144 w 160"/>
              <a:gd name="T25" fmla="*/ 12 h 88"/>
              <a:gd name="T26" fmla="*/ 152 w 160"/>
              <a:gd name="T27" fmla="*/ 20 h 88"/>
              <a:gd name="T28" fmla="*/ 156 w 160"/>
              <a:gd name="T29" fmla="*/ 28 h 88"/>
              <a:gd name="T30" fmla="*/ 160 w 160"/>
              <a:gd name="T31" fmla="*/ 32 h 88"/>
              <a:gd name="T32" fmla="*/ 156 w 160"/>
              <a:gd name="T33" fmla="*/ 36 h 88"/>
              <a:gd name="T34" fmla="*/ 152 w 160"/>
              <a:gd name="T35" fmla="*/ 44 h 88"/>
              <a:gd name="T36" fmla="*/ 148 w 160"/>
              <a:gd name="T37" fmla="*/ 48 h 88"/>
              <a:gd name="T38" fmla="*/ 136 w 160"/>
              <a:gd name="T39" fmla="*/ 52 h 88"/>
              <a:gd name="T40" fmla="*/ 124 w 160"/>
              <a:gd name="T41" fmla="*/ 56 h 88"/>
              <a:gd name="T42" fmla="*/ 108 w 160"/>
              <a:gd name="T43" fmla="*/ 60 h 88"/>
              <a:gd name="T44" fmla="*/ 92 w 160"/>
              <a:gd name="T45" fmla="*/ 68 h 88"/>
              <a:gd name="T46" fmla="*/ 72 w 160"/>
              <a:gd name="T47" fmla="*/ 72 h 88"/>
              <a:gd name="T48" fmla="*/ 48 w 160"/>
              <a:gd name="T49" fmla="*/ 76 h 88"/>
              <a:gd name="T50" fmla="*/ 36 w 160"/>
              <a:gd name="T51" fmla="*/ 80 h 88"/>
              <a:gd name="T52" fmla="*/ 28 w 160"/>
              <a:gd name="T53" fmla="*/ 84 h 88"/>
              <a:gd name="T54" fmla="*/ 20 w 160"/>
              <a:gd name="T55" fmla="*/ 84 h 88"/>
              <a:gd name="T56" fmla="*/ 12 w 160"/>
              <a:gd name="T57" fmla="*/ 88 h 88"/>
              <a:gd name="T58" fmla="*/ 8 w 160"/>
              <a:gd name="T59" fmla="*/ 88 h 88"/>
              <a:gd name="T60" fmla="*/ 4 w 160"/>
              <a:gd name="T61" fmla="*/ 84 h 88"/>
              <a:gd name="T62" fmla="*/ 0 w 160"/>
              <a:gd name="T63" fmla="*/ 84 h 88"/>
              <a:gd name="T64" fmla="*/ 0 w 160"/>
              <a:gd name="T65" fmla="*/ 84 h 88"/>
              <a:gd name="T66" fmla="*/ 0 w 160"/>
              <a:gd name="T67" fmla="*/ 80 h 88"/>
              <a:gd name="T68" fmla="*/ 0 w 160"/>
              <a:gd name="T69" fmla="*/ 76 h 88"/>
              <a:gd name="T70" fmla="*/ 0 w 160"/>
              <a:gd name="T71" fmla="*/ 76 h 88"/>
              <a:gd name="T72" fmla="*/ 4 w 160"/>
              <a:gd name="T73" fmla="*/ 72 h 88"/>
              <a:gd name="T74" fmla="*/ 8 w 160"/>
              <a:gd name="T75" fmla="*/ 68 h 88"/>
              <a:gd name="T76" fmla="*/ 16 w 160"/>
              <a:gd name="T77" fmla="*/ 64 h 88"/>
              <a:gd name="T78" fmla="*/ 28 w 160"/>
              <a:gd name="T79" fmla="*/ 56 h 88"/>
              <a:gd name="T80" fmla="*/ 44 w 160"/>
              <a:gd name="T81" fmla="*/ 48 h 88"/>
              <a:gd name="T82" fmla="*/ 56 w 160"/>
              <a:gd name="T83" fmla="*/ 44 h 88"/>
              <a:gd name="T84" fmla="*/ 68 w 160"/>
              <a:gd name="T85" fmla="*/ 36 h 88"/>
              <a:gd name="T86" fmla="*/ 76 w 160"/>
              <a:gd name="T87" fmla="*/ 32 h 88"/>
              <a:gd name="T88" fmla="*/ 76 w 160"/>
              <a:gd name="T89" fmla="*/ 32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0" h="88">
                <a:moveTo>
                  <a:pt x="76" y="32"/>
                </a:moveTo>
                <a:lnTo>
                  <a:pt x="80" y="24"/>
                </a:lnTo>
                <a:lnTo>
                  <a:pt x="88" y="20"/>
                </a:lnTo>
                <a:lnTo>
                  <a:pt x="88" y="12"/>
                </a:lnTo>
                <a:lnTo>
                  <a:pt x="92" y="8"/>
                </a:lnTo>
                <a:lnTo>
                  <a:pt x="88" y="4"/>
                </a:lnTo>
                <a:lnTo>
                  <a:pt x="92" y="0"/>
                </a:lnTo>
                <a:lnTo>
                  <a:pt x="100" y="0"/>
                </a:lnTo>
                <a:lnTo>
                  <a:pt x="108" y="0"/>
                </a:lnTo>
                <a:lnTo>
                  <a:pt x="116" y="0"/>
                </a:lnTo>
                <a:lnTo>
                  <a:pt x="124" y="4"/>
                </a:lnTo>
                <a:lnTo>
                  <a:pt x="136" y="8"/>
                </a:lnTo>
                <a:lnTo>
                  <a:pt x="144" y="12"/>
                </a:lnTo>
                <a:lnTo>
                  <a:pt x="152" y="20"/>
                </a:lnTo>
                <a:lnTo>
                  <a:pt x="156" y="28"/>
                </a:lnTo>
                <a:lnTo>
                  <a:pt x="160" y="32"/>
                </a:lnTo>
                <a:lnTo>
                  <a:pt x="156" y="36"/>
                </a:lnTo>
                <a:lnTo>
                  <a:pt x="152" y="44"/>
                </a:lnTo>
                <a:lnTo>
                  <a:pt x="148" y="48"/>
                </a:lnTo>
                <a:lnTo>
                  <a:pt x="136" y="52"/>
                </a:lnTo>
                <a:lnTo>
                  <a:pt x="124" y="56"/>
                </a:lnTo>
                <a:lnTo>
                  <a:pt x="108" y="60"/>
                </a:lnTo>
                <a:lnTo>
                  <a:pt x="92" y="68"/>
                </a:lnTo>
                <a:lnTo>
                  <a:pt x="72" y="72"/>
                </a:lnTo>
                <a:lnTo>
                  <a:pt x="48" y="76"/>
                </a:lnTo>
                <a:lnTo>
                  <a:pt x="36" y="80"/>
                </a:lnTo>
                <a:lnTo>
                  <a:pt x="28" y="84"/>
                </a:lnTo>
                <a:lnTo>
                  <a:pt x="20" y="84"/>
                </a:lnTo>
                <a:lnTo>
                  <a:pt x="12" y="88"/>
                </a:lnTo>
                <a:lnTo>
                  <a:pt x="8" y="88"/>
                </a:lnTo>
                <a:lnTo>
                  <a:pt x="4" y="84"/>
                </a:lnTo>
                <a:lnTo>
                  <a:pt x="0" y="84"/>
                </a:lnTo>
                <a:lnTo>
                  <a:pt x="0" y="84"/>
                </a:lnTo>
                <a:lnTo>
                  <a:pt x="0" y="80"/>
                </a:lnTo>
                <a:lnTo>
                  <a:pt x="0" y="76"/>
                </a:lnTo>
                <a:lnTo>
                  <a:pt x="0" y="76"/>
                </a:lnTo>
                <a:lnTo>
                  <a:pt x="4" y="72"/>
                </a:lnTo>
                <a:lnTo>
                  <a:pt x="8" y="68"/>
                </a:lnTo>
                <a:lnTo>
                  <a:pt x="16" y="64"/>
                </a:lnTo>
                <a:lnTo>
                  <a:pt x="28" y="56"/>
                </a:lnTo>
                <a:lnTo>
                  <a:pt x="44" y="48"/>
                </a:lnTo>
                <a:lnTo>
                  <a:pt x="56" y="44"/>
                </a:lnTo>
                <a:lnTo>
                  <a:pt x="68" y="36"/>
                </a:lnTo>
                <a:lnTo>
                  <a:pt x="76" y="32"/>
                </a:lnTo>
                <a:lnTo>
                  <a:pt x="76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72" name="Freeform 64">
            <a:extLst>
              <a:ext uri="{FF2B5EF4-FFF2-40B4-BE49-F238E27FC236}">
                <a16:creationId xmlns:a16="http://schemas.microsoft.com/office/drawing/2014/main" xmlns="" id="{AEB16626-63EC-4F59-866D-391DB0FF999A}"/>
              </a:ext>
            </a:extLst>
          </p:cNvPr>
          <p:cNvSpPr>
            <a:spLocks/>
          </p:cNvSpPr>
          <p:nvPr/>
        </p:nvSpPr>
        <p:spPr bwMode="auto">
          <a:xfrm>
            <a:off x="5450239" y="1135338"/>
            <a:ext cx="855300" cy="361293"/>
          </a:xfrm>
          <a:custGeom>
            <a:avLst/>
            <a:gdLst>
              <a:gd name="T0" fmla="*/ 156 w 228"/>
              <a:gd name="T1" fmla="*/ 60 h 72"/>
              <a:gd name="T2" fmla="*/ 128 w 228"/>
              <a:gd name="T3" fmla="*/ 64 h 72"/>
              <a:gd name="T4" fmla="*/ 100 w 228"/>
              <a:gd name="T5" fmla="*/ 68 h 72"/>
              <a:gd name="T6" fmla="*/ 76 w 228"/>
              <a:gd name="T7" fmla="*/ 68 h 72"/>
              <a:gd name="T8" fmla="*/ 56 w 228"/>
              <a:gd name="T9" fmla="*/ 72 h 72"/>
              <a:gd name="T10" fmla="*/ 36 w 228"/>
              <a:gd name="T11" fmla="*/ 72 h 72"/>
              <a:gd name="T12" fmla="*/ 20 w 228"/>
              <a:gd name="T13" fmla="*/ 68 h 72"/>
              <a:gd name="T14" fmla="*/ 8 w 228"/>
              <a:gd name="T15" fmla="*/ 64 h 72"/>
              <a:gd name="T16" fmla="*/ 4 w 228"/>
              <a:gd name="T17" fmla="*/ 60 h 72"/>
              <a:gd name="T18" fmla="*/ 0 w 228"/>
              <a:gd name="T19" fmla="*/ 56 h 72"/>
              <a:gd name="T20" fmla="*/ 28 w 228"/>
              <a:gd name="T21" fmla="*/ 52 h 72"/>
              <a:gd name="T22" fmla="*/ 52 w 228"/>
              <a:gd name="T23" fmla="*/ 48 h 72"/>
              <a:gd name="T24" fmla="*/ 76 w 228"/>
              <a:gd name="T25" fmla="*/ 40 h 72"/>
              <a:gd name="T26" fmla="*/ 92 w 228"/>
              <a:gd name="T27" fmla="*/ 40 h 72"/>
              <a:gd name="T28" fmla="*/ 108 w 228"/>
              <a:gd name="T29" fmla="*/ 36 h 72"/>
              <a:gd name="T30" fmla="*/ 124 w 228"/>
              <a:gd name="T31" fmla="*/ 32 h 72"/>
              <a:gd name="T32" fmla="*/ 132 w 228"/>
              <a:gd name="T33" fmla="*/ 28 h 72"/>
              <a:gd name="T34" fmla="*/ 140 w 228"/>
              <a:gd name="T35" fmla="*/ 24 h 72"/>
              <a:gd name="T36" fmla="*/ 148 w 228"/>
              <a:gd name="T37" fmla="*/ 20 h 72"/>
              <a:gd name="T38" fmla="*/ 156 w 228"/>
              <a:gd name="T39" fmla="*/ 16 h 72"/>
              <a:gd name="T40" fmla="*/ 160 w 228"/>
              <a:gd name="T41" fmla="*/ 12 h 72"/>
              <a:gd name="T42" fmla="*/ 164 w 228"/>
              <a:gd name="T43" fmla="*/ 8 h 72"/>
              <a:gd name="T44" fmla="*/ 164 w 228"/>
              <a:gd name="T45" fmla="*/ 4 h 72"/>
              <a:gd name="T46" fmla="*/ 164 w 228"/>
              <a:gd name="T47" fmla="*/ 4 h 72"/>
              <a:gd name="T48" fmla="*/ 168 w 228"/>
              <a:gd name="T49" fmla="*/ 0 h 72"/>
              <a:gd name="T50" fmla="*/ 176 w 228"/>
              <a:gd name="T51" fmla="*/ 0 h 72"/>
              <a:gd name="T52" fmla="*/ 184 w 228"/>
              <a:gd name="T53" fmla="*/ 0 h 72"/>
              <a:gd name="T54" fmla="*/ 192 w 228"/>
              <a:gd name="T55" fmla="*/ 0 h 72"/>
              <a:gd name="T56" fmla="*/ 200 w 228"/>
              <a:gd name="T57" fmla="*/ 4 h 72"/>
              <a:gd name="T58" fmla="*/ 212 w 228"/>
              <a:gd name="T59" fmla="*/ 12 h 72"/>
              <a:gd name="T60" fmla="*/ 220 w 228"/>
              <a:gd name="T61" fmla="*/ 20 h 72"/>
              <a:gd name="T62" fmla="*/ 224 w 228"/>
              <a:gd name="T63" fmla="*/ 28 h 72"/>
              <a:gd name="T64" fmla="*/ 228 w 228"/>
              <a:gd name="T65" fmla="*/ 32 h 72"/>
              <a:gd name="T66" fmla="*/ 228 w 228"/>
              <a:gd name="T67" fmla="*/ 40 h 72"/>
              <a:gd name="T68" fmla="*/ 224 w 228"/>
              <a:gd name="T69" fmla="*/ 40 h 72"/>
              <a:gd name="T70" fmla="*/ 220 w 228"/>
              <a:gd name="T71" fmla="*/ 44 h 72"/>
              <a:gd name="T72" fmla="*/ 216 w 228"/>
              <a:gd name="T73" fmla="*/ 48 h 72"/>
              <a:gd name="T74" fmla="*/ 208 w 228"/>
              <a:gd name="T75" fmla="*/ 48 h 72"/>
              <a:gd name="T76" fmla="*/ 200 w 228"/>
              <a:gd name="T77" fmla="*/ 52 h 72"/>
              <a:gd name="T78" fmla="*/ 188 w 228"/>
              <a:gd name="T79" fmla="*/ 56 h 72"/>
              <a:gd name="T80" fmla="*/ 172 w 228"/>
              <a:gd name="T81" fmla="*/ 56 h 72"/>
              <a:gd name="T82" fmla="*/ 156 w 228"/>
              <a:gd name="T83" fmla="*/ 60 h 72"/>
              <a:gd name="T84" fmla="*/ 156 w 228"/>
              <a:gd name="T85" fmla="*/ 6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28" h="72">
                <a:moveTo>
                  <a:pt x="156" y="60"/>
                </a:moveTo>
                <a:lnTo>
                  <a:pt x="128" y="64"/>
                </a:lnTo>
                <a:lnTo>
                  <a:pt x="100" y="68"/>
                </a:lnTo>
                <a:lnTo>
                  <a:pt x="76" y="68"/>
                </a:lnTo>
                <a:lnTo>
                  <a:pt x="56" y="72"/>
                </a:lnTo>
                <a:lnTo>
                  <a:pt x="36" y="72"/>
                </a:lnTo>
                <a:lnTo>
                  <a:pt x="20" y="68"/>
                </a:lnTo>
                <a:lnTo>
                  <a:pt x="8" y="64"/>
                </a:lnTo>
                <a:lnTo>
                  <a:pt x="4" y="60"/>
                </a:lnTo>
                <a:lnTo>
                  <a:pt x="0" y="56"/>
                </a:lnTo>
                <a:lnTo>
                  <a:pt x="28" y="52"/>
                </a:lnTo>
                <a:lnTo>
                  <a:pt x="52" y="48"/>
                </a:lnTo>
                <a:lnTo>
                  <a:pt x="76" y="40"/>
                </a:lnTo>
                <a:lnTo>
                  <a:pt x="92" y="40"/>
                </a:lnTo>
                <a:lnTo>
                  <a:pt x="108" y="36"/>
                </a:lnTo>
                <a:lnTo>
                  <a:pt x="124" y="32"/>
                </a:lnTo>
                <a:lnTo>
                  <a:pt x="132" y="28"/>
                </a:lnTo>
                <a:lnTo>
                  <a:pt x="140" y="24"/>
                </a:lnTo>
                <a:lnTo>
                  <a:pt x="148" y="20"/>
                </a:lnTo>
                <a:lnTo>
                  <a:pt x="156" y="16"/>
                </a:lnTo>
                <a:lnTo>
                  <a:pt x="160" y="12"/>
                </a:lnTo>
                <a:lnTo>
                  <a:pt x="164" y="8"/>
                </a:lnTo>
                <a:lnTo>
                  <a:pt x="164" y="4"/>
                </a:lnTo>
                <a:lnTo>
                  <a:pt x="164" y="4"/>
                </a:lnTo>
                <a:lnTo>
                  <a:pt x="168" y="0"/>
                </a:lnTo>
                <a:lnTo>
                  <a:pt x="176" y="0"/>
                </a:lnTo>
                <a:lnTo>
                  <a:pt x="184" y="0"/>
                </a:lnTo>
                <a:lnTo>
                  <a:pt x="192" y="0"/>
                </a:lnTo>
                <a:lnTo>
                  <a:pt x="200" y="4"/>
                </a:lnTo>
                <a:lnTo>
                  <a:pt x="212" y="12"/>
                </a:lnTo>
                <a:lnTo>
                  <a:pt x="220" y="20"/>
                </a:lnTo>
                <a:lnTo>
                  <a:pt x="224" y="28"/>
                </a:lnTo>
                <a:lnTo>
                  <a:pt x="228" y="32"/>
                </a:lnTo>
                <a:lnTo>
                  <a:pt x="228" y="40"/>
                </a:lnTo>
                <a:lnTo>
                  <a:pt x="224" y="40"/>
                </a:lnTo>
                <a:lnTo>
                  <a:pt x="220" y="44"/>
                </a:lnTo>
                <a:lnTo>
                  <a:pt x="216" y="48"/>
                </a:lnTo>
                <a:lnTo>
                  <a:pt x="208" y="48"/>
                </a:lnTo>
                <a:lnTo>
                  <a:pt x="200" y="52"/>
                </a:lnTo>
                <a:lnTo>
                  <a:pt x="188" y="56"/>
                </a:lnTo>
                <a:lnTo>
                  <a:pt x="172" y="56"/>
                </a:lnTo>
                <a:lnTo>
                  <a:pt x="156" y="60"/>
                </a:lnTo>
                <a:lnTo>
                  <a:pt x="156" y="6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65">
            <a:extLst>
              <a:ext uri="{FF2B5EF4-FFF2-40B4-BE49-F238E27FC236}">
                <a16:creationId xmlns:a16="http://schemas.microsoft.com/office/drawing/2014/main" xmlns="" id="{6370E2AE-8747-4F9A-8F5C-722A88ECF478}"/>
              </a:ext>
            </a:extLst>
          </p:cNvPr>
          <p:cNvSpPr>
            <a:spLocks/>
          </p:cNvSpPr>
          <p:nvPr/>
        </p:nvSpPr>
        <p:spPr bwMode="auto">
          <a:xfrm>
            <a:off x="5015086" y="753973"/>
            <a:ext cx="1995700" cy="361293"/>
          </a:xfrm>
          <a:custGeom>
            <a:avLst/>
            <a:gdLst>
              <a:gd name="T0" fmla="*/ 292 w 532"/>
              <a:gd name="T1" fmla="*/ 48 h 72"/>
              <a:gd name="T2" fmla="*/ 264 w 532"/>
              <a:gd name="T3" fmla="*/ 48 h 72"/>
              <a:gd name="T4" fmla="*/ 228 w 532"/>
              <a:gd name="T5" fmla="*/ 52 h 72"/>
              <a:gd name="T6" fmla="*/ 184 w 532"/>
              <a:gd name="T7" fmla="*/ 56 h 72"/>
              <a:gd name="T8" fmla="*/ 140 w 532"/>
              <a:gd name="T9" fmla="*/ 64 h 72"/>
              <a:gd name="T10" fmla="*/ 100 w 532"/>
              <a:gd name="T11" fmla="*/ 68 h 72"/>
              <a:gd name="T12" fmla="*/ 72 w 532"/>
              <a:gd name="T13" fmla="*/ 72 h 72"/>
              <a:gd name="T14" fmla="*/ 56 w 532"/>
              <a:gd name="T15" fmla="*/ 72 h 72"/>
              <a:gd name="T16" fmla="*/ 44 w 532"/>
              <a:gd name="T17" fmla="*/ 72 h 72"/>
              <a:gd name="T18" fmla="*/ 24 w 532"/>
              <a:gd name="T19" fmla="*/ 64 h 72"/>
              <a:gd name="T20" fmla="*/ 12 w 532"/>
              <a:gd name="T21" fmla="*/ 52 h 72"/>
              <a:gd name="T22" fmla="*/ 4 w 532"/>
              <a:gd name="T23" fmla="*/ 48 h 72"/>
              <a:gd name="T24" fmla="*/ 0 w 532"/>
              <a:gd name="T25" fmla="*/ 40 h 72"/>
              <a:gd name="T26" fmla="*/ 4 w 532"/>
              <a:gd name="T27" fmla="*/ 36 h 72"/>
              <a:gd name="T28" fmla="*/ 12 w 532"/>
              <a:gd name="T29" fmla="*/ 36 h 72"/>
              <a:gd name="T30" fmla="*/ 28 w 532"/>
              <a:gd name="T31" fmla="*/ 32 h 72"/>
              <a:gd name="T32" fmla="*/ 44 w 532"/>
              <a:gd name="T33" fmla="*/ 32 h 72"/>
              <a:gd name="T34" fmla="*/ 100 w 532"/>
              <a:gd name="T35" fmla="*/ 32 h 72"/>
              <a:gd name="T36" fmla="*/ 156 w 532"/>
              <a:gd name="T37" fmla="*/ 28 h 72"/>
              <a:gd name="T38" fmla="*/ 184 w 532"/>
              <a:gd name="T39" fmla="*/ 24 h 72"/>
              <a:gd name="T40" fmla="*/ 220 w 532"/>
              <a:gd name="T41" fmla="*/ 20 h 72"/>
              <a:gd name="T42" fmla="*/ 268 w 532"/>
              <a:gd name="T43" fmla="*/ 20 h 72"/>
              <a:gd name="T44" fmla="*/ 320 w 532"/>
              <a:gd name="T45" fmla="*/ 16 h 72"/>
              <a:gd name="T46" fmla="*/ 364 w 532"/>
              <a:gd name="T47" fmla="*/ 12 h 72"/>
              <a:gd name="T48" fmla="*/ 396 w 532"/>
              <a:gd name="T49" fmla="*/ 8 h 72"/>
              <a:gd name="T50" fmla="*/ 420 w 532"/>
              <a:gd name="T51" fmla="*/ 4 h 72"/>
              <a:gd name="T52" fmla="*/ 436 w 532"/>
              <a:gd name="T53" fmla="*/ 0 h 72"/>
              <a:gd name="T54" fmla="*/ 460 w 532"/>
              <a:gd name="T55" fmla="*/ 0 h 72"/>
              <a:gd name="T56" fmla="*/ 496 w 532"/>
              <a:gd name="T57" fmla="*/ 4 h 72"/>
              <a:gd name="T58" fmla="*/ 512 w 532"/>
              <a:gd name="T59" fmla="*/ 12 h 72"/>
              <a:gd name="T60" fmla="*/ 528 w 532"/>
              <a:gd name="T61" fmla="*/ 20 h 72"/>
              <a:gd name="T62" fmla="*/ 532 w 532"/>
              <a:gd name="T63" fmla="*/ 28 h 72"/>
              <a:gd name="T64" fmla="*/ 528 w 532"/>
              <a:gd name="T65" fmla="*/ 36 h 72"/>
              <a:gd name="T66" fmla="*/ 524 w 532"/>
              <a:gd name="T67" fmla="*/ 40 h 72"/>
              <a:gd name="T68" fmla="*/ 512 w 532"/>
              <a:gd name="T69" fmla="*/ 40 h 72"/>
              <a:gd name="T70" fmla="*/ 488 w 532"/>
              <a:gd name="T71" fmla="*/ 44 h 72"/>
              <a:gd name="T72" fmla="*/ 456 w 532"/>
              <a:gd name="T73" fmla="*/ 44 h 72"/>
              <a:gd name="T74" fmla="*/ 412 w 532"/>
              <a:gd name="T75" fmla="*/ 48 h 72"/>
              <a:gd name="T76" fmla="*/ 376 w 532"/>
              <a:gd name="T77" fmla="*/ 48 h 72"/>
              <a:gd name="T78" fmla="*/ 340 w 532"/>
              <a:gd name="T79" fmla="*/ 48 h 72"/>
              <a:gd name="T80" fmla="*/ 316 w 532"/>
              <a:gd name="T81" fmla="*/ 48 h 72"/>
              <a:gd name="T82" fmla="*/ 304 w 532"/>
              <a:gd name="T83" fmla="*/ 48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32" h="72">
                <a:moveTo>
                  <a:pt x="304" y="48"/>
                </a:moveTo>
                <a:lnTo>
                  <a:pt x="292" y="48"/>
                </a:lnTo>
                <a:lnTo>
                  <a:pt x="276" y="48"/>
                </a:lnTo>
                <a:lnTo>
                  <a:pt x="264" y="48"/>
                </a:lnTo>
                <a:lnTo>
                  <a:pt x="244" y="52"/>
                </a:lnTo>
                <a:lnTo>
                  <a:pt x="228" y="52"/>
                </a:lnTo>
                <a:lnTo>
                  <a:pt x="208" y="56"/>
                </a:lnTo>
                <a:lnTo>
                  <a:pt x="184" y="56"/>
                </a:lnTo>
                <a:lnTo>
                  <a:pt x="164" y="60"/>
                </a:lnTo>
                <a:lnTo>
                  <a:pt x="140" y="64"/>
                </a:lnTo>
                <a:lnTo>
                  <a:pt x="120" y="64"/>
                </a:lnTo>
                <a:lnTo>
                  <a:pt x="100" y="68"/>
                </a:lnTo>
                <a:lnTo>
                  <a:pt x="84" y="68"/>
                </a:lnTo>
                <a:lnTo>
                  <a:pt x="72" y="72"/>
                </a:lnTo>
                <a:lnTo>
                  <a:pt x="64" y="72"/>
                </a:lnTo>
                <a:lnTo>
                  <a:pt x="56" y="72"/>
                </a:lnTo>
                <a:lnTo>
                  <a:pt x="52" y="72"/>
                </a:lnTo>
                <a:lnTo>
                  <a:pt x="44" y="72"/>
                </a:lnTo>
                <a:lnTo>
                  <a:pt x="36" y="68"/>
                </a:lnTo>
                <a:lnTo>
                  <a:pt x="24" y="64"/>
                </a:lnTo>
                <a:lnTo>
                  <a:pt x="16" y="56"/>
                </a:lnTo>
                <a:lnTo>
                  <a:pt x="12" y="52"/>
                </a:lnTo>
                <a:lnTo>
                  <a:pt x="8" y="48"/>
                </a:lnTo>
                <a:lnTo>
                  <a:pt x="4" y="48"/>
                </a:lnTo>
                <a:lnTo>
                  <a:pt x="0" y="44"/>
                </a:lnTo>
                <a:lnTo>
                  <a:pt x="0" y="40"/>
                </a:lnTo>
                <a:lnTo>
                  <a:pt x="4" y="36"/>
                </a:lnTo>
                <a:lnTo>
                  <a:pt x="4" y="36"/>
                </a:lnTo>
                <a:lnTo>
                  <a:pt x="8" y="36"/>
                </a:lnTo>
                <a:lnTo>
                  <a:pt x="12" y="36"/>
                </a:lnTo>
                <a:lnTo>
                  <a:pt x="20" y="32"/>
                </a:lnTo>
                <a:lnTo>
                  <a:pt x="28" y="32"/>
                </a:lnTo>
                <a:lnTo>
                  <a:pt x="36" y="32"/>
                </a:lnTo>
                <a:lnTo>
                  <a:pt x="44" y="32"/>
                </a:lnTo>
                <a:lnTo>
                  <a:pt x="56" y="32"/>
                </a:lnTo>
                <a:lnTo>
                  <a:pt x="100" y="32"/>
                </a:lnTo>
                <a:lnTo>
                  <a:pt x="144" y="28"/>
                </a:lnTo>
                <a:lnTo>
                  <a:pt x="156" y="28"/>
                </a:lnTo>
                <a:lnTo>
                  <a:pt x="168" y="28"/>
                </a:lnTo>
                <a:lnTo>
                  <a:pt x="184" y="24"/>
                </a:lnTo>
                <a:lnTo>
                  <a:pt x="200" y="24"/>
                </a:lnTo>
                <a:lnTo>
                  <a:pt x="220" y="20"/>
                </a:lnTo>
                <a:lnTo>
                  <a:pt x="244" y="20"/>
                </a:lnTo>
                <a:lnTo>
                  <a:pt x="268" y="20"/>
                </a:lnTo>
                <a:lnTo>
                  <a:pt x="292" y="16"/>
                </a:lnTo>
                <a:lnTo>
                  <a:pt x="320" y="16"/>
                </a:lnTo>
                <a:lnTo>
                  <a:pt x="344" y="12"/>
                </a:lnTo>
                <a:lnTo>
                  <a:pt x="364" y="12"/>
                </a:lnTo>
                <a:lnTo>
                  <a:pt x="380" y="12"/>
                </a:lnTo>
                <a:lnTo>
                  <a:pt x="396" y="8"/>
                </a:lnTo>
                <a:lnTo>
                  <a:pt x="408" y="8"/>
                </a:lnTo>
                <a:lnTo>
                  <a:pt x="420" y="4"/>
                </a:lnTo>
                <a:lnTo>
                  <a:pt x="424" y="4"/>
                </a:lnTo>
                <a:lnTo>
                  <a:pt x="436" y="0"/>
                </a:lnTo>
                <a:lnTo>
                  <a:pt x="448" y="0"/>
                </a:lnTo>
                <a:lnTo>
                  <a:pt x="460" y="0"/>
                </a:lnTo>
                <a:lnTo>
                  <a:pt x="472" y="0"/>
                </a:lnTo>
                <a:lnTo>
                  <a:pt x="496" y="4"/>
                </a:lnTo>
                <a:lnTo>
                  <a:pt x="504" y="8"/>
                </a:lnTo>
                <a:lnTo>
                  <a:pt x="512" y="12"/>
                </a:lnTo>
                <a:lnTo>
                  <a:pt x="520" y="16"/>
                </a:lnTo>
                <a:lnTo>
                  <a:pt x="528" y="20"/>
                </a:lnTo>
                <a:lnTo>
                  <a:pt x="532" y="24"/>
                </a:lnTo>
                <a:lnTo>
                  <a:pt x="532" y="28"/>
                </a:lnTo>
                <a:lnTo>
                  <a:pt x="532" y="32"/>
                </a:lnTo>
                <a:lnTo>
                  <a:pt x="528" y="36"/>
                </a:lnTo>
                <a:lnTo>
                  <a:pt x="528" y="36"/>
                </a:lnTo>
                <a:lnTo>
                  <a:pt x="524" y="40"/>
                </a:lnTo>
                <a:lnTo>
                  <a:pt x="520" y="40"/>
                </a:lnTo>
                <a:lnTo>
                  <a:pt x="512" y="40"/>
                </a:lnTo>
                <a:lnTo>
                  <a:pt x="504" y="44"/>
                </a:lnTo>
                <a:lnTo>
                  <a:pt x="488" y="44"/>
                </a:lnTo>
                <a:lnTo>
                  <a:pt x="472" y="44"/>
                </a:lnTo>
                <a:lnTo>
                  <a:pt x="456" y="44"/>
                </a:lnTo>
                <a:lnTo>
                  <a:pt x="436" y="44"/>
                </a:lnTo>
                <a:lnTo>
                  <a:pt x="412" y="48"/>
                </a:lnTo>
                <a:lnTo>
                  <a:pt x="392" y="48"/>
                </a:lnTo>
                <a:lnTo>
                  <a:pt x="376" y="48"/>
                </a:lnTo>
                <a:lnTo>
                  <a:pt x="356" y="48"/>
                </a:lnTo>
                <a:lnTo>
                  <a:pt x="340" y="48"/>
                </a:lnTo>
                <a:lnTo>
                  <a:pt x="328" y="48"/>
                </a:lnTo>
                <a:lnTo>
                  <a:pt x="316" y="48"/>
                </a:lnTo>
                <a:lnTo>
                  <a:pt x="304" y="48"/>
                </a:lnTo>
                <a:lnTo>
                  <a:pt x="304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66">
            <a:extLst>
              <a:ext uri="{FF2B5EF4-FFF2-40B4-BE49-F238E27FC236}">
                <a16:creationId xmlns:a16="http://schemas.microsoft.com/office/drawing/2014/main" xmlns="" id="{778E37A0-8E53-41FE-804F-308895C4745F}"/>
              </a:ext>
            </a:extLst>
          </p:cNvPr>
          <p:cNvSpPr>
            <a:spLocks/>
          </p:cNvSpPr>
          <p:nvPr/>
        </p:nvSpPr>
        <p:spPr bwMode="auto">
          <a:xfrm>
            <a:off x="5435234" y="613470"/>
            <a:ext cx="330116" cy="642299"/>
          </a:xfrm>
          <a:custGeom>
            <a:avLst/>
            <a:gdLst>
              <a:gd name="T0" fmla="*/ 12 w 88"/>
              <a:gd name="T1" fmla="*/ 28 h 128"/>
              <a:gd name="T2" fmla="*/ 8 w 88"/>
              <a:gd name="T3" fmla="*/ 24 h 128"/>
              <a:gd name="T4" fmla="*/ 4 w 88"/>
              <a:gd name="T5" fmla="*/ 20 h 128"/>
              <a:gd name="T6" fmla="*/ 0 w 88"/>
              <a:gd name="T7" fmla="*/ 16 h 128"/>
              <a:gd name="T8" fmla="*/ 4 w 88"/>
              <a:gd name="T9" fmla="*/ 12 h 128"/>
              <a:gd name="T10" fmla="*/ 4 w 88"/>
              <a:gd name="T11" fmla="*/ 8 h 128"/>
              <a:gd name="T12" fmla="*/ 12 w 88"/>
              <a:gd name="T13" fmla="*/ 4 h 128"/>
              <a:gd name="T14" fmla="*/ 16 w 88"/>
              <a:gd name="T15" fmla="*/ 4 h 128"/>
              <a:gd name="T16" fmla="*/ 20 w 88"/>
              <a:gd name="T17" fmla="*/ 0 h 128"/>
              <a:gd name="T18" fmla="*/ 24 w 88"/>
              <a:gd name="T19" fmla="*/ 0 h 128"/>
              <a:gd name="T20" fmla="*/ 32 w 88"/>
              <a:gd name="T21" fmla="*/ 4 h 128"/>
              <a:gd name="T22" fmla="*/ 48 w 88"/>
              <a:gd name="T23" fmla="*/ 4 h 128"/>
              <a:gd name="T24" fmla="*/ 60 w 88"/>
              <a:gd name="T25" fmla="*/ 8 h 128"/>
              <a:gd name="T26" fmla="*/ 68 w 88"/>
              <a:gd name="T27" fmla="*/ 8 h 128"/>
              <a:gd name="T28" fmla="*/ 76 w 88"/>
              <a:gd name="T29" fmla="*/ 12 h 128"/>
              <a:gd name="T30" fmla="*/ 84 w 88"/>
              <a:gd name="T31" fmla="*/ 16 h 128"/>
              <a:gd name="T32" fmla="*/ 88 w 88"/>
              <a:gd name="T33" fmla="*/ 20 h 128"/>
              <a:gd name="T34" fmla="*/ 88 w 88"/>
              <a:gd name="T35" fmla="*/ 24 h 128"/>
              <a:gd name="T36" fmla="*/ 88 w 88"/>
              <a:gd name="T37" fmla="*/ 28 h 128"/>
              <a:gd name="T38" fmla="*/ 88 w 88"/>
              <a:gd name="T39" fmla="*/ 32 h 128"/>
              <a:gd name="T40" fmla="*/ 88 w 88"/>
              <a:gd name="T41" fmla="*/ 36 h 128"/>
              <a:gd name="T42" fmla="*/ 84 w 88"/>
              <a:gd name="T43" fmla="*/ 44 h 128"/>
              <a:gd name="T44" fmla="*/ 84 w 88"/>
              <a:gd name="T45" fmla="*/ 48 h 128"/>
              <a:gd name="T46" fmla="*/ 84 w 88"/>
              <a:gd name="T47" fmla="*/ 56 h 128"/>
              <a:gd name="T48" fmla="*/ 84 w 88"/>
              <a:gd name="T49" fmla="*/ 64 h 128"/>
              <a:gd name="T50" fmla="*/ 84 w 88"/>
              <a:gd name="T51" fmla="*/ 84 h 128"/>
              <a:gd name="T52" fmla="*/ 80 w 88"/>
              <a:gd name="T53" fmla="*/ 96 h 128"/>
              <a:gd name="T54" fmla="*/ 80 w 88"/>
              <a:gd name="T55" fmla="*/ 104 h 128"/>
              <a:gd name="T56" fmla="*/ 76 w 88"/>
              <a:gd name="T57" fmla="*/ 112 h 128"/>
              <a:gd name="T58" fmla="*/ 76 w 88"/>
              <a:gd name="T59" fmla="*/ 120 h 128"/>
              <a:gd name="T60" fmla="*/ 72 w 88"/>
              <a:gd name="T61" fmla="*/ 124 h 128"/>
              <a:gd name="T62" fmla="*/ 68 w 88"/>
              <a:gd name="T63" fmla="*/ 128 h 128"/>
              <a:gd name="T64" fmla="*/ 64 w 88"/>
              <a:gd name="T65" fmla="*/ 128 h 128"/>
              <a:gd name="T66" fmla="*/ 60 w 88"/>
              <a:gd name="T67" fmla="*/ 128 h 128"/>
              <a:gd name="T68" fmla="*/ 56 w 88"/>
              <a:gd name="T69" fmla="*/ 128 h 128"/>
              <a:gd name="T70" fmla="*/ 52 w 88"/>
              <a:gd name="T71" fmla="*/ 128 h 128"/>
              <a:gd name="T72" fmla="*/ 48 w 88"/>
              <a:gd name="T73" fmla="*/ 124 h 128"/>
              <a:gd name="T74" fmla="*/ 48 w 88"/>
              <a:gd name="T75" fmla="*/ 120 h 128"/>
              <a:gd name="T76" fmla="*/ 40 w 88"/>
              <a:gd name="T77" fmla="*/ 112 h 128"/>
              <a:gd name="T78" fmla="*/ 40 w 88"/>
              <a:gd name="T79" fmla="*/ 100 h 128"/>
              <a:gd name="T80" fmla="*/ 36 w 88"/>
              <a:gd name="T81" fmla="*/ 84 h 128"/>
              <a:gd name="T82" fmla="*/ 32 w 88"/>
              <a:gd name="T83" fmla="*/ 72 h 128"/>
              <a:gd name="T84" fmla="*/ 28 w 88"/>
              <a:gd name="T85" fmla="*/ 60 h 128"/>
              <a:gd name="T86" fmla="*/ 28 w 88"/>
              <a:gd name="T87" fmla="*/ 48 h 128"/>
              <a:gd name="T88" fmla="*/ 24 w 88"/>
              <a:gd name="T89" fmla="*/ 40 h 128"/>
              <a:gd name="T90" fmla="*/ 20 w 88"/>
              <a:gd name="T91" fmla="*/ 36 h 128"/>
              <a:gd name="T92" fmla="*/ 16 w 88"/>
              <a:gd name="T93" fmla="*/ 32 h 128"/>
              <a:gd name="T94" fmla="*/ 12 w 88"/>
              <a:gd name="T95" fmla="*/ 28 h 128"/>
              <a:gd name="T96" fmla="*/ 12 w 88"/>
              <a:gd name="T97" fmla="*/ 2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8" h="128">
                <a:moveTo>
                  <a:pt x="12" y="28"/>
                </a:moveTo>
                <a:lnTo>
                  <a:pt x="8" y="24"/>
                </a:lnTo>
                <a:lnTo>
                  <a:pt x="4" y="20"/>
                </a:lnTo>
                <a:lnTo>
                  <a:pt x="0" y="16"/>
                </a:lnTo>
                <a:lnTo>
                  <a:pt x="4" y="12"/>
                </a:lnTo>
                <a:lnTo>
                  <a:pt x="4" y="8"/>
                </a:lnTo>
                <a:lnTo>
                  <a:pt x="12" y="4"/>
                </a:lnTo>
                <a:lnTo>
                  <a:pt x="16" y="4"/>
                </a:lnTo>
                <a:lnTo>
                  <a:pt x="20" y="0"/>
                </a:lnTo>
                <a:lnTo>
                  <a:pt x="24" y="0"/>
                </a:lnTo>
                <a:lnTo>
                  <a:pt x="32" y="4"/>
                </a:lnTo>
                <a:lnTo>
                  <a:pt x="48" y="4"/>
                </a:lnTo>
                <a:lnTo>
                  <a:pt x="60" y="8"/>
                </a:lnTo>
                <a:lnTo>
                  <a:pt x="68" y="8"/>
                </a:lnTo>
                <a:lnTo>
                  <a:pt x="76" y="12"/>
                </a:lnTo>
                <a:lnTo>
                  <a:pt x="84" y="16"/>
                </a:lnTo>
                <a:lnTo>
                  <a:pt x="88" y="20"/>
                </a:lnTo>
                <a:lnTo>
                  <a:pt x="88" y="24"/>
                </a:lnTo>
                <a:lnTo>
                  <a:pt x="88" y="28"/>
                </a:lnTo>
                <a:lnTo>
                  <a:pt x="88" y="32"/>
                </a:lnTo>
                <a:lnTo>
                  <a:pt x="88" y="36"/>
                </a:lnTo>
                <a:lnTo>
                  <a:pt x="84" y="44"/>
                </a:lnTo>
                <a:lnTo>
                  <a:pt x="84" y="48"/>
                </a:lnTo>
                <a:lnTo>
                  <a:pt x="84" y="56"/>
                </a:lnTo>
                <a:lnTo>
                  <a:pt x="84" y="64"/>
                </a:lnTo>
                <a:lnTo>
                  <a:pt x="84" y="84"/>
                </a:lnTo>
                <a:lnTo>
                  <a:pt x="80" y="96"/>
                </a:lnTo>
                <a:lnTo>
                  <a:pt x="80" y="104"/>
                </a:lnTo>
                <a:lnTo>
                  <a:pt x="76" y="112"/>
                </a:lnTo>
                <a:lnTo>
                  <a:pt x="76" y="120"/>
                </a:lnTo>
                <a:lnTo>
                  <a:pt x="72" y="124"/>
                </a:lnTo>
                <a:lnTo>
                  <a:pt x="68" y="128"/>
                </a:lnTo>
                <a:lnTo>
                  <a:pt x="64" y="128"/>
                </a:lnTo>
                <a:lnTo>
                  <a:pt x="60" y="128"/>
                </a:lnTo>
                <a:lnTo>
                  <a:pt x="56" y="128"/>
                </a:lnTo>
                <a:lnTo>
                  <a:pt x="52" y="128"/>
                </a:lnTo>
                <a:lnTo>
                  <a:pt x="48" y="124"/>
                </a:lnTo>
                <a:lnTo>
                  <a:pt x="48" y="120"/>
                </a:lnTo>
                <a:lnTo>
                  <a:pt x="40" y="112"/>
                </a:lnTo>
                <a:lnTo>
                  <a:pt x="40" y="100"/>
                </a:lnTo>
                <a:lnTo>
                  <a:pt x="36" y="84"/>
                </a:lnTo>
                <a:lnTo>
                  <a:pt x="32" y="72"/>
                </a:lnTo>
                <a:lnTo>
                  <a:pt x="28" y="60"/>
                </a:lnTo>
                <a:lnTo>
                  <a:pt x="28" y="48"/>
                </a:lnTo>
                <a:lnTo>
                  <a:pt x="24" y="40"/>
                </a:lnTo>
                <a:lnTo>
                  <a:pt x="20" y="36"/>
                </a:lnTo>
                <a:lnTo>
                  <a:pt x="16" y="32"/>
                </a:lnTo>
                <a:lnTo>
                  <a:pt x="12" y="28"/>
                </a:lnTo>
                <a:lnTo>
                  <a:pt x="12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67">
            <a:extLst>
              <a:ext uri="{FF2B5EF4-FFF2-40B4-BE49-F238E27FC236}">
                <a16:creationId xmlns:a16="http://schemas.microsoft.com/office/drawing/2014/main" xmlns="" id="{4226442E-037B-4FEA-A9FE-BFC60EAF1671}"/>
              </a:ext>
            </a:extLst>
          </p:cNvPr>
          <p:cNvSpPr>
            <a:spLocks/>
          </p:cNvSpPr>
          <p:nvPr/>
        </p:nvSpPr>
        <p:spPr bwMode="auto">
          <a:xfrm>
            <a:off x="6230513" y="493039"/>
            <a:ext cx="375132" cy="722586"/>
          </a:xfrm>
          <a:custGeom>
            <a:avLst/>
            <a:gdLst>
              <a:gd name="T0" fmla="*/ 12 w 100"/>
              <a:gd name="T1" fmla="*/ 20 h 144"/>
              <a:gd name="T2" fmla="*/ 12 w 100"/>
              <a:gd name="T3" fmla="*/ 16 h 144"/>
              <a:gd name="T4" fmla="*/ 12 w 100"/>
              <a:gd name="T5" fmla="*/ 8 h 144"/>
              <a:gd name="T6" fmla="*/ 16 w 100"/>
              <a:gd name="T7" fmla="*/ 4 h 144"/>
              <a:gd name="T8" fmla="*/ 20 w 100"/>
              <a:gd name="T9" fmla="*/ 0 h 144"/>
              <a:gd name="T10" fmla="*/ 28 w 100"/>
              <a:gd name="T11" fmla="*/ 0 h 144"/>
              <a:gd name="T12" fmla="*/ 36 w 100"/>
              <a:gd name="T13" fmla="*/ 0 h 144"/>
              <a:gd name="T14" fmla="*/ 52 w 100"/>
              <a:gd name="T15" fmla="*/ 4 h 144"/>
              <a:gd name="T16" fmla="*/ 68 w 100"/>
              <a:gd name="T17" fmla="*/ 8 h 144"/>
              <a:gd name="T18" fmla="*/ 80 w 100"/>
              <a:gd name="T19" fmla="*/ 12 h 144"/>
              <a:gd name="T20" fmla="*/ 92 w 100"/>
              <a:gd name="T21" fmla="*/ 16 h 144"/>
              <a:gd name="T22" fmla="*/ 100 w 100"/>
              <a:gd name="T23" fmla="*/ 20 h 144"/>
              <a:gd name="T24" fmla="*/ 100 w 100"/>
              <a:gd name="T25" fmla="*/ 24 h 144"/>
              <a:gd name="T26" fmla="*/ 100 w 100"/>
              <a:gd name="T27" fmla="*/ 28 h 144"/>
              <a:gd name="T28" fmla="*/ 100 w 100"/>
              <a:gd name="T29" fmla="*/ 36 h 144"/>
              <a:gd name="T30" fmla="*/ 96 w 100"/>
              <a:gd name="T31" fmla="*/ 40 h 144"/>
              <a:gd name="T32" fmla="*/ 92 w 100"/>
              <a:gd name="T33" fmla="*/ 44 h 144"/>
              <a:gd name="T34" fmla="*/ 92 w 100"/>
              <a:gd name="T35" fmla="*/ 48 h 144"/>
              <a:gd name="T36" fmla="*/ 88 w 100"/>
              <a:gd name="T37" fmla="*/ 52 h 144"/>
              <a:gd name="T38" fmla="*/ 84 w 100"/>
              <a:gd name="T39" fmla="*/ 56 h 144"/>
              <a:gd name="T40" fmla="*/ 80 w 100"/>
              <a:gd name="T41" fmla="*/ 64 h 144"/>
              <a:gd name="T42" fmla="*/ 76 w 100"/>
              <a:gd name="T43" fmla="*/ 72 h 144"/>
              <a:gd name="T44" fmla="*/ 68 w 100"/>
              <a:gd name="T45" fmla="*/ 80 h 144"/>
              <a:gd name="T46" fmla="*/ 64 w 100"/>
              <a:gd name="T47" fmla="*/ 88 h 144"/>
              <a:gd name="T48" fmla="*/ 56 w 100"/>
              <a:gd name="T49" fmla="*/ 96 h 144"/>
              <a:gd name="T50" fmla="*/ 52 w 100"/>
              <a:gd name="T51" fmla="*/ 108 h 144"/>
              <a:gd name="T52" fmla="*/ 44 w 100"/>
              <a:gd name="T53" fmla="*/ 120 h 144"/>
              <a:gd name="T54" fmla="*/ 36 w 100"/>
              <a:gd name="T55" fmla="*/ 128 h 144"/>
              <a:gd name="T56" fmla="*/ 32 w 100"/>
              <a:gd name="T57" fmla="*/ 132 h 144"/>
              <a:gd name="T58" fmla="*/ 24 w 100"/>
              <a:gd name="T59" fmla="*/ 140 h 144"/>
              <a:gd name="T60" fmla="*/ 20 w 100"/>
              <a:gd name="T61" fmla="*/ 144 h 144"/>
              <a:gd name="T62" fmla="*/ 16 w 100"/>
              <a:gd name="T63" fmla="*/ 144 h 144"/>
              <a:gd name="T64" fmla="*/ 12 w 100"/>
              <a:gd name="T65" fmla="*/ 144 h 144"/>
              <a:gd name="T66" fmla="*/ 8 w 100"/>
              <a:gd name="T67" fmla="*/ 144 h 144"/>
              <a:gd name="T68" fmla="*/ 4 w 100"/>
              <a:gd name="T69" fmla="*/ 144 h 144"/>
              <a:gd name="T70" fmla="*/ 0 w 100"/>
              <a:gd name="T71" fmla="*/ 140 h 144"/>
              <a:gd name="T72" fmla="*/ 0 w 100"/>
              <a:gd name="T73" fmla="*/ 136 h 144"/>
              <a:gd name="T74" fmla="*/ 0 w 100"/>
              <a:gd name="T75" fmla="*/ 132 h 144"/>
              <a:gd name="T76" fmla="*/ 0 w 100"/>
              <a:gd name="T77" fmla="*/ 124 h 144"/>
              <a:gd name="T78" fmla="*/ 4 w 100"/>
              <a:gd name="T79" fmla="*/ 116 h 144"/>
              <a:gd name="T80" fmla="*/ 4 w 100"/>
              <a:gd name="T81" fmla="*/ 108 h 144"/>
              <a:gd name="T82" fmla="*/ 12 w 100"/>
              <a:gd name="T83" fmla="*/ 92 h 144"/>
              <a:gd name="T84" fmla="*/ 16 w 100"/>
              <a:gd name="T85" fmla="*/ 76 h 144"/>
              <a:gd name="T86" fmla="*/ 20 w 100"/>
              <a:gd name="T87" fmla="*/ 64 h 144"/>
              <a:gd name="T88" fmla="*/ 24 w 100"/>
              <a:gd name="T89" fmla="*/ 52 h 144"/>
              <a:gd name="T90" fmla="*/ 24 w 100"/>
              <a:gd name="T91" fmla="*/ 40 h 144"/>
              <a:gd name="T92" fmla="*/ 24 w 100"/>
              <a:gd name="T93" fmla="*/ 32 h 144"/>
              <a:gd name="T94" fmla="*/ 20 w 100"/>
              <a:gd name="T95" fmla="*/ 24 h 144"/>
              <a:gd name="T96" fmla="*/ 12 w 100"/>
              <a:gd name="T97" fmla="*/ 20 h 144"/>
              <a:gd name="T98" fmla="*/ 12 w 100"/>
              <a:gd name="T99" fmla="*/ 20 h 1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00" h="144">
                <a:moveTo>
                  <a:pt x="12" y="20"/>
                </a:moveTo>
                <a:lnTo>
                  <a:pt x="12" y="16"/>
                </a:lnTo>
                <a:lnTo>
                  <a:pt x="12" y="8"/>
                </a:lnTo>
                <a:lnTo>
                  <a:pt x="16" y="4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52" y="4"/>
                </a:lnTo>
                <a:lnTo>
                  <a:pt x="68" y="8"/>
                </a:lnTo>
                <a:lnTo>
                  <a:pt x="80" y="12"/>
                </a:lnTo>
                <a:lnTo>
                  <a:pt x="92" y="16"/>
                </a:lnTo>
                <a:lnTo>
                  <a:pt x="100" y="20"/>
                </a:lnTo>
                <a:lnTo>
                  <a:pt x="100" y="24"/>
                </a:lnTo>
                <a:lnTo>
                  <a:pt x="100" y="28"/>
                </a:lnTo>
                <a:lnTo>
                  <a:pt x="100" y="36"/>
                </a:lnTo>
                <a:lnTo>
                  <a:pt x="96" y="40"/>
                </a:lnTo>
                <a:lnTo>
                  <a:pt x="92" y="44"/>
                </a:lnTo>
                <a:lnTo>
                  <a:pt x="92" y="48"/>
                </a:lnTo>
                <a:lnTo>
                  <a:pt x="88" y="52"/>
                </a:lnTo>
                <a:lnTo>
                  <a:pt x="84" y="56"/>
                </a:lnTo>
                <a:lnTo>
                  <a:pt x="80" y="64"/>
                </a:lnTo>
                <a:lnTo>
                  <a:pt x="76" y="72"/>
                </a:lnTo>
                <a:lnTo>
                  <a:pt x="68" y="80"/>
                </a:lnTo>
                <a:lnTo>
                  <a:pt x="64" y="88"/>
                </a:lnTo>
                <a:lnTo>
                  <a:pt x="56" y="96"/>
                </a:lnTo>
                <a:lnTo>
                  <a:pt x="52" y="108"/>
                </a:lnTo>
                <a:lnTo>
                  <a:pt x="44" y="120"/>
                </a:lnTo>
                <a:lnTo>
                  <a:pt x="36" y="128"/>
                </a:lnTo>
                <a:lnTo>
                  <a:pt x="32" y="132"/>
                </a:lnTo>
                <a:lnTo>
                  <a:pt x="24" y="140"/>
                </a:lnTo>
                <a:lnTo>
                  <a:pt x="20" y="144"/>
                </a:lnTo>
                <a:lnTo>
                  <a:pt x="16" y="144"/>
                </a:lnTo>
                <a:lnTo>
                  <a:pt x="12" y="144"/>
                </a:lnTo>
                <a:lnTo>
                  <a:pt x="8" y="144"/>
                </a:lnTo>
                <a:lnTo>
                  <a:pt x="4" y="144"/>
                </a:lnTo>
                <a:lnTo>
                  <a:pt x="0" y="140"/>
                </a:lnTo>
                <a:lnTo>
                  <a:pt x="0" y="136"/>
                </a:lnTo>
                <a:lnTo>
                  <a:pt x="0" y="132"/>
                </a:lnTo>
                <a:lnTo>
                  <a:pt x="0" y="124"/>
                </a:lnTo>
                <a:lnTo>
                  <a:pt x="4" y="116"/>
                </a:lnTo>
                <a:lnTo>
                  <a:pt x="4" y="108"/>
                </a:lnTo>
                <a:lnTo>
                  <a:pt x="12" y="92"/>
                </a:lnTo>
                <a:lnTo>
                  <a:pt x="16" y="76"/>
                </a:lnTo>
                <a:lnTo>
                  <a:pt x="20" y="64"/>
                </a:lnTo>
                <a:lnTo>
                  <a:pt x="24" y="52"/>
                </a:lnTo>
                <a:lnTo>
                  <a:pt x="24" y="40"/>
                </a:lnTo>
                <a:lnTo>
                  <a:pt x="24" y="32"/>
                </a:lnTo>
                <a:lnTo>
                  <a:pt x="20" y="24"/>
                </a:lnTo>
                <a:lnTo>
                  <a:pt x="12" y="20"/>
                </a:lnTo>
                <a:lnTo>
                  <a:pt x="12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68">
            <a:extLst>
              <a:ext uri="{FF2B5EF4-FFF2-40B4-BE49-F238E27FC236}">
                <a16:creationId xmlns:a16="http://schemas.microsoft.com/office/drawing/2014/main" xmlns="" id="{C5ADB2E8-61F1-4F5F-BC50-3B10B44FB632}"/>
              </a:ext>
            </a:extLst>
          </p:cNvPr>
          <p:cNvSpPr>
            <a:spLocks/>
          </p:cNvSpPr>
          <p:nvPr/>
        </p:nvSpPr>
        <p:spPr bwMode="auto">
          <a:xfrm>
            <a:off x="5030091" y="1877996"/>
            <a:ext cx="1800632" cy="341221"/>
          </a:xfrm>
          <a:custGeom>
            <a:avLst/>
            <a:gdLst>
              <a:gd name="T0" fmla="*/ 264 w 480"/>
              <a:gd name="T1" fmla="*/ 12 h 68"/>
              <a:gd name="T2" fmla="*/ 300 w 480"/>
              <a:gd name="T3" fmla="*/ 8 h 68"/>
              <a:gd name="T4" fmla="*/ 332 w 480"/>
              <a:gd name="T5" fmla="*/ 4 h 68"/>
              <a:gd name="T6" fmla="*/ 360 w 480"/>
              <a:gd name="T7" fmla="*/ 0 h 68"/>
              <a:gd name="T8" fmla="*/ 396 w 480"/>
              <a:gd name="T9" fmla="*/ 0 h 68"/>
              <a:gd name="T10" fmla="*/ 428 w 480"/>
              <a:gd name="T11" fmla="*/ 0 h 68"/>
              <a:gd name="T12" fmla="*/ 452 w 480"/>
              <a:gd name="T13" fmla="*/ 4 h 68"/>
              <a:gd name="T14" fmla="*/ 472 w 480"/>
              <a:gd name="T15" fmla="*/ 12 h 68"/>
              <a:gd name="T16" fmla="*/ 476 w 480"/>
              <a:gd name="T17" fmla="*/ 20 h 68"/>
              <a:gd name="T18" fmla="*/ 476 w 480"/>
              <a:gd name="T19" fmla="*/ 28 h 68"/>
              <a:gd name="T20" fmla="*/ 468 w 480"/>
              <a:gd name="T21" fmla="*/ 36 h 68"/>
              <a:gd name="T22" fmla="*/ 460 w 480"/>
              <a:gd name="T23" fmla="*/ 40 h 68"/>
              <a:gd name="T24" fmla="*/ 432 w 480"/>
              <a:gd name="T25" fmla="*/ 40 h 68"/>
              <a:gd name="T26" fmla="*/ 372 w 480"/>
              <a:gd name="T27" fmla="*/ 40 h 68"/>
              <a:gd name="T28" fmla="*/ 336 w 480"/>
              <a:gd name="T29" fmla="*/ 40 h 68"/>
              <a:gd name="T30" fmla="*/ 312 w 480"/>
              <a:gd name="T31" fmla="*/ 44 h 68"/>
              <a:gd name="T32" fmla="*/ 280 w 480"/>
              <a:gd name="T33" fmla="*/ 48 h 68"/>
              <a:gd name="T34" fmla="*/ 232 w 480"/>
              <a:gd name="T35" fmla="*/ 52 h 68"/>
              <a:gd name="T36" fmla="*/ 176 w 480"/>
              <a:gd name="T37" fmla="*/ 60 h 68"/>
              <a:gd name="T38" fmla="*/ 120 w 480"/>
              <a:gd name="T39" fmla="*/ 64 h 68"/>
              <a:gd name="T40" fmla="*/ 76 w 480"/>
              <a:gd name="T41" fmla="*/ 68 h 68"/>
              <a:gd name="T42" fmla="*/ 48 w 480"/>
              <a:gd name="T43" fmla="*/ 68 h 68"/>
              <a:gd name="T44" fmla="*/ 32 w 480"/>
              <a:gd name="T45" fmla="*/ 68 h 68"/>
              <a:gd name="T46" fmla="*/ 16 w 480"/>
              <a:gd name="T47" fmla="*/ 64 h 68"/>
              <a:gd name="T48" fmla="*/ 4 w 480"/>
              <a:gd name="T49" fmla="*/ 56 h 68"/>
              <a:gd name="T50" fmla="*/ 0 w 480"/>
              <a:gd name="T51" fmla="*/ 48 h 68"/>
              <a:gd name="T52" fmla="*/ 8 w 480"/>
              <a:gd name="T53" fmla="*/ 44 h 68"/>
              <a:gd name="T54" fmla="*/ 28 w 480"/>
              <a:gd name="T55" fmla="*/ 40 h 68"/>
              <a:gd name="T56" fmla="*/ 44 w 480"/>
              <a:gd name="T57" fmla="*/ 40 h 68"/>
              <a:gd name="T58" fmla="*/ 60 w 480"/>
              <a:gd name="T59" fmla="*/ 40 h 68"/>
              <a:gd name="T60" fmla="*/ 68 w 480"/>
              <a:gd name="T61" fmla="*/ 40 h 68"/>
              <a:gd name="T62" fmla="*/ 80 w 480"/>
              <a:gd name="T63" fmla="*/ 36 h 68"/>
              <a:gd name="T64" fmla="*/ 96 w 480"/>
              <a:gd name="T65" fmla="*/ 36 h 68"/>
              <a:gd name="T66" fmla="*/ 116 w 480"/>
              <a:gd name="T67" fmla="*/ 32 h 68"/>
              <a:gd name="T68" fmla="*/ 140 w 480"/>
              <a:gd name="T69" fmla="*/ 32 h 68"/>
              <a:gd name="T70" fmla="*/ 172 w 480"/>
              <a:gd name="T71" fmla="*/ 28 h 68"/>
              <a:gd name="T72" fmla="*/ 204 w 480"/>
              <a:gd name="T73" fmla="*/ 20 h 68"/>
              <a:gd name="T74" fmla="*/ 244 w 480"/>
              <a:gd name="T75" fmla="*/ 16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0" h="68">
                <a:moveTo>
                  <a:pt x="244" y="16"/>
                </a:moveTo>
                <a:lnTo>
                  <a:pt x="264" y="12"/>
                </a:lnTo>
                <a:lnTo>
                  <a:pt x="280" y="12"/>
                </a:lnTo>
                <a:lnTo>
                  <a:pt x="300" y="8"/>
                </a:lnTo>
                <a:lnTo>
                  <a:pt x="316" y="8"/>
                </a:lnTo>
                <a:lnTo>
                  <a:pt x="332" y="4"/>
                </a:lnTo>
                <a:lnTo>
                  <a:pt x="348" y="4"/>
                </a:lnTo>
                <a:lnTo>
                  <a:pt x="360" y="0"/>
                </a:lnTo>
                <a:lnTo>
                  <a:pt x="372" y="0"/>
                </a:lnTo>
                <a:lnTo>
                  <a:pt x="396" y="0"/>
                </a:lnTo>
                <a:lnTo>
                  <a:pt x="416" y="0"/>
                </a:lnTo>
                <a:lnTo>
                  <a:pt x="428" y="0"/>
                </a:lnTo>
                <a:lnTo>
                  <a:pt x="440" y="0"/>
                </a:lnTo>
                <a:lnTo>
                  <a:pt x="452" y="4"/>
                </a:lnTo>
                <a:lnTo>
                  <a:pt x="464" y="8"/>
                </a:lnTo>
                <a:lnTo>
                  <a:pt x="472" y="12"/>
                </a:lnTo>
                <a:lnTo>
                  <a:pt x="476" y="16"/>
                </a:lnTo>
                <a:lnTo>
                  <a:pt x="476" y="20"/>
                </a:lnTo>
                <a:lnTo>
                  <a:pt x="480" y="24"/>
                </a:lnTo>
                <a:lnTo>
                  <a:pt x="476" y="28"/>
                </a:lnTo>
                <a:lnTo>
                  <a:pt x="476" y="32"/>
                </a:lnTo>
                <a:lnTo>
                  <a:pt x="468" y="36"/>
                </a:lnTo>
                <a:lnTo>
                  <a:pt x="464" y="36"/>
                </a:lnTo>
                <a:lnTo>
                  <a:pt x="460" y="40"/>
                </a:lnTo>
                <a:lnTo>
                  <a:pt x="448" y="40"/>
                </a:lnTo>
                <a:lnTo>
                  <a:pt x="432" y="40"/>
                </a:lnTo>
                <a:lnTo>
                  <a:pt x="412" y="40"/>
                </a:lnTo>
                <a:lnTo>
                  <a:pt x="372" y="40"/>
                </a:lnTo>
                <a:lnTo>
                  <a:pt x="356" y="40"/>
                </a:lnTo>
                <a:lnTo>
                  <a:pt x="336" y="40"/>
                </a:lnTo>
                <a:lnTo>
                  <a:pt x="328" y="40"/>
                </a:lnTo>
                <a:lnTo>
                  <a:pt x="312" y="44"/>
                </a:lnTo>
                <a:lnTo>
                  <a:pt x="296" y="44"/>
                </a:lnTo>
                <a:lnTo>
                  <a:pt x="280" y="48"/>
                </a:lnTo>
                <a:lnTo>
                  <a:pt x="256" y="48"/>
                </a:lnTo>
                <a:lnTo>
                  <a:pt x="232" y="52"/>
                </a:lnTo>
                <a:lnTo>
                  <a:pt x="204" y="56"/>
                </a:lnTo>
                <a:lnTo>
                  <a:pt x="176" y="60"/>
                </a:lnTo>
                <a:lnTo>
                  <a:pt x="144" y="60"/>
                </a:lnTo>
                <a:lnTo>
                  <a:pt x="120" y="64"/>
                </a:lnTo>
                <a:lnTo>
                  <a:pt x="96" y="68"/>
                </a:lnTo>
                <a:lnTo>
                  <a:pt x="76" y="68"/>
                </a:lnTo>
                <a:lnTo>
                  <a:pt x="60" y="68"/>
                </a:lnTo>
                <a:lnTo>
                  <a:pt x="48" y="68"/>
                </a:lnTo>
                <a:lnTo>
                  <a:pt x="40" y="68"/>
                </a:lnTo>
                <a:lnTo>
                  <a:pt x="32" y="68"/>
                </a:lnTo>
                <a:lnTo>
                  <a:pt x="24" y="64"/>
                </a:lnTo>
                <a:lnTo>
                  <a:pt x="16" y="64"/>
                </a:lnTo>
                <a:lnTo>
                  <a:pt x="12" y="60"/>
                </a:lnTo>
                <a:lnTo>
                  <a:pt x="4" y="56"/>
                </a:lnTo>
                <a:lnTo>
                  <a:pt x="4" y="52"/>
                </a:lnTo>
                <a:lnTo>
                  <a:pt x="0" y="48"/>
                </a:lnTo>
                <a:lnTo>
                  <a:pt x="4" y="44"/>
                </a:lnTo>
                <a:lnTo>
                  <a:pt x="8" y="44"/>
                </a:lnTo>
                <a:lnTo>
                  <a:pt x="16" y="40"/>
                </a:lnTo>
                <a:lnTo>
                  <a:pt x="28" y="40"/>
                </a:lnTo>
                <a:lnTo>
                  <a:pt x="36" y="40"/>
                </a:lnTo>
                <a:lnTo>
                  <a:pt x="44" y="40"/>
                </a:lnTo>
                <a:lnTo>
                  <a:pt x="52" y="40"/>
                </a:lnTo>
                <a:lnTo>
                  <a:pt x="60" y="40"/>
                </a:lnTo>
                <a:lnTo>
                  <a:pt x="64" y="40"/>
                </a:lnTo>
                <a:lnTo>
                  <a:pt x="68" y="40"/>
                </a:lnTo>
                <a:lnTo>
                  <a:pt x="76" y="40"/>
                </a:lnTo>
                <a:lnTo>
                  <a:pt x="80" y="36"/>
                </a:lnTo>
                <a:lnTo>
                  <a:pt x="88" y="36"/>
                </a:lnTo>
                <a:lnTo>
                  <a:pt x="96" y="36"/>
                </a:lnTo>
                <a:lnTo>
                  <a:pt x="108" y="36"/>
                </a:lnTo>
                <a:lnTo>
                  <a:pt x="116" y="32"/>
                </a:lnTo>
                <a:lnTo>
                  <a:pt x="128" y="32"/>
                </a:lnTo>
                <a:lnTo>
                  <a:pt x="140" y="32"/>
                </a:lnTo>
                <a:lnTo>
                  <a:pt x="156" y="28"/>
                </a:lnTo>
                <a:lnTo>
                  <a:pt x="172" y="28"/>
                </a:lnTo>
                <a:lnTo>
                  <a:pt x="188" y="24"/>
                </a:lnTo>
                <a:lnTo>
                  <a:pt x="204" y="20"/>
                </a:lnTo>
                <a:lnTo>
                  <a:pt x="224" y="20"/>
                </a:lnTo>
                <a:lnTo>
                  <a:pt x="244" y="16"/>
                </a:lnTo>
                <a:lnTo>
                  <a:pt x="244" y="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69">
            <a:extLst>
              <a:ext uri="{FF2B5EF4-FFF2-40B4-BE49-F238E27FC236}">
                <a16:creationId xmlns:a16="http://schemas.microsoft.com/office/drawing/2014/main" xmlns="" id="{42048B66-F4B7-49D8-BA5D-9CDDBFA9854C}"/>
              </a:ext>
            </a:extLst>
          </p:cNvPr>
          <p:cNvSpPr>
            <a:spLocks/>
          </p:cNvSpPr>
          <p:nvPr/>
        </p:nvSpPr>
        <p:spPr bwMode="auto">
          <a:xfrm>
            <a:off x="5765349" y="1757565"/>
            <a:ext cx="300105" cy="1445172"/>
          </a:xfrm>
          <a:custGeom>
            <a:avLst/>
            <a:gdLst>
              <a:gd name="T0" fmla="*/ 4 w 80"/>
              <a:gd name="T1" fmla="*/ 16 h 288"/>
              <a:gd name="T2" fmla="*/ 0 w 80"/>
              <a:gd name="T3" fmla="*/ 12 h 288"/>
              <a:gd name="T4" fmla="*/ 4 w 80"/>
              <a:gd name="T5" fmla="*/ 4 h 288"/>
              <a:gd name="T6" fmla="*/ 20 w 80"/>
              <a:gd name="T7" fmla="*/ 0 h 288"/>
              <a:gd name="T8" fmla="*/ 40 w 80"/>
              <a:gd name="T9" fmla="*/ 0 h 288"/>
              <a:gd name="T10" fmla="*/ 64 w 80"/>
              <a:gd name="T11" fmla="*/ 8 h 288"/>
              <a:gd name="T12" fmla="*/ 76 w 80"/>
              <a:gd name="T13" fmla="*/ 16 h 288"/>
              <a:gd name="T14" fmla="*/ 80 w 80"/>
              <a:gd name="T15" fmla="*/ 24 h 288"/>
              <a:gd name="T16" fmla="*/ 80 w 80"/>
              <a:gd name="T17" fmla="*/ 36 h 288"/>
              <a:gd name="T18" fmla="*/ 76 w 80"/>
              <a:gd name="T19" fmla="*/ 52 h 288"/>
              <a:gd name="T20" fmla="*/ 72 w 80"/>
              <a:gd name="T21" fmla="*/ 72 h 288"/>
              <a:gd name="T22" fmla="*/ 72 w 80"/>
              <a:gd name="T23" fmla="*/ 100 h 288"/>
              <a:gd name="T24" fmla="*/ 68 w 80"/>
              <a:gd name="T25" fmla="*/ 136 h 288"/>
              <a:gd name="T26" fmla="*/ 68 w 80"/>
              <a:gd name="T27" fmla="*/ 180 h 288"/>
              <a:gd name="T28" fmla="*/ 64 w 80"/>
              <a:gd name="T29" fmla="*/ 216 h 288"/>
              <a:gd name="T30" fmla="*/ 60 w 80"/>
              <a:gd name="T31" fmla="*/ 244 h 288"/>
              <a:gd name="T32" fmla="*/ 56 w 80"/>
              <a:gd name="T33" fmla="*/ 264 h 288"/>
              <a:gd name="T34" fmla="*/ 52 w 80"/>
              <a:gd name="T35" fmla="*/ 276 h 288"/>
              <a:gd name="T36" fmla="*/ 44 w 80"/>
              <a:gd name="T37" fmla="*/ 288 h 288"/>
              <a:gd name="T38" fmla="*/ 32 w 80"/>
              <a:gd name="T39" fmla="*/ 288 h 288"/>
              <a:gd name="T40" fmla="*/ 24 w 80"/>
              <a:gd name="T41" fmla="*/ 280 h 288"/>
              <a:gd name="T42" fmla="*/ 12 w 80"/>
              <a:gd name="T43" fmla="*/ 260 h 288"/>
              <a:gd name="T44" fmla="*/ 8 w 80"/>
              <a:gd name="T45" fmla="*/ 248 h 288"/>
              <a:gd name="T46" fmla="*/ 8 w 80"/>
              <a:gd name="T47" fmla="*/ 236 h 288"/>
              <a:gd name="T48" fmla="*/ 8 w 80"/>
              <a:gd name="T49" fmla="*/ 216 h 288"/>
              <a:gd name="T50" fmla="*/ 16 w 80"/>
              <a:gd name="T51" fmla="*/ 184 h 288"/>
              <a:gd name="T52" fmla="*/ 20 w 80"/>
              <a:gd name="T53" fmla="*/ 132 h 288"/>
              <a:gd name="T54" fmla="*/ 20 w 80"/>
              <a:gd name="T55" fmla="*/ 100 h 288"/>
              <a:gd name="T56" fmla="*/ 20 w 80"/>
              <a:gd name="T57" fmla="*/ 80 h 288"/>
              <a:gd name="T58" fmla="*/ 20 w 80"/>
              <a:gd name="T59" fmla="*/ 44 h 288"/>
              <a:gd name="T60" fmla="*/ 16 w 80"/>
              <a:gd name="T61" fmla="*/ 28 h 288"/>
              <a:gd name="T62" fmla="*/ 4 w 80"/>
              <a:gd name="T63" fmla="*/ 20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80" h="288">
                <a:moveTo>
                  <a:pt x="4" y="20"/>
                </a:moveTo>
                <a:lnTo>
                  <a:pt x="4" y="16"/>
                </a:lnTo>
                <a:lnTo>
                  <a:pt x="0" y="12"/>
                </a:lnTo>
                <a:lnTo>
                  <a:pt x="0" y="12"/>
                </a:lnTo>
                <a:lnTo>
                  <a:pt x="0" y="8"/>
                </a:lnTo>
                <a:lnTo>
                  <a:pt x="4" y="4"/>
                </a:lnTo>
                <a:lnTo>
                  <a:pt x="12" y="4"/>
                </a:lnTo>
                <a:lnTo>
                  <a:pt x="20" y="0"/>
                </a:lnTo>
                <a:lnTo>
                  <a:pt x="32" y="0"/>
                </a:lnTo>
                <a:lnTo>
                  <a:pt x="40" y="0"/>
                </a:lnTo>
                <a:lnTo>
                  <a:pt x="52" y="4"/>
                </a:lnTo>
                <a:lnTo>
                  <a:pt x="64" y="8"/>
                </a:lnTo>
                <a:lnTo>
                  <a:pt x="72" y="12"/>
                </a:lnTo>
                <a:lnTo>
                  <a:pt x="76" y="16"/>
                </a:lnTo>
                <a:lnTo>
                  <a:pt x="80" y="20"/>
                </a:lnTo>
                <a:lnTo>
                  <a:pt x="80" y="24"/>
                </a:lnTo>
                <a:lnTo>
                  <a:pt x="80" y="28"/>
                </a:lnTo>
                <a:lnTo>
                  <a:pt x="80" y="36"/>
                </a:lnTo>
                <a:lnTo>
                  <a:pt x="76" y="44"/>
                </a:lnTo>
                <a:lnTo>
                  <a:pt x="76" y="52"/>
                </a:lnTo>
                <a:lnTo>
                  <a:pt x="76" y="60"/>
                </a:lnTo>
                <a:lnTo>
                  <a:pt x="72" y="72"/>
                </a:lnTo>
                <a:lnTo>
                  <a:pt x="72" y="84"/>
                </a:lnTo>
                <a:lnTo>
                  <a:pt x="72" y="100"/>
                </a:lnTo>
                <a:lnTo>
                  <a:pt x="68" y="116"/>
                </a:lnTo>
                <a:lnTo>
                  <a:pt x="68" y="136"/>
                </a:lnTo>
                <a:lnTo>
                  <a:pt x="68" y="156"/>
                </a:lnTo>
                <a:lnTo>
                  <a:pt x="68" y="180"/>
                </a:lnTo>
                <a:lnTo>
                  <a:pt x="64" y="196"/>
                </a:lnTo>
                <a:lnTo>
                  <a:pt x="64" y="216"/>
                </a:lnTo>
                <a:lnTo>
                  <a:pt x="64" y="232"/>
                </a:lnTo>
                <a:lnTo>
                  <a:pt x="60" y="244"/>
                </a:lnTo>
                <a:lnTo>
                  <a:pt x="60" y="252"/>
                </a:lnTo>
                <a:lnTo>
                  <a:pt x="56" y="264"/>
                </a:lnTo>
                <a:lnTo>
                  <a:pt x="56" y="268"/>
                </a:lnTo>
                <a:lnTo>
                  <a:pt x="52" y="276"/>
                </a:lnTo>
                <a:lnTo>
                  <a:pt x="48" y="284"/>
                </a:lnTo>
                <a:lnTo>
                  <a:pt x="44" y="288"/>
                </a:lnTo>
                <a:lnTo>
                  <a:pt x="40" y="288"/>
                </a:lnTo>
                <a:lnTo>
                  <a:pt x="32" y="288"/>
                </a:lnTo>
                <a:lnTo>
                  <a:pt x="28" y="284"/>
                </a:lnTo>
                <a:lnTo>
                  <a:pt x="24" y="280"/>
                </a:lnTo>
                <a:lnTo>
                  <a:pt x="16" y="272"/>
                </a:lnTo>
                <a:lnTo>
                  <a:pt x="12" y="260"/>
                </a:lnTo>
                <a:lnTo>
                  <a:pt x="8" y="252"/>
                </a:lnTo>
                <a:lnTo>
                  <a:pt x="8" y="248"/>
                </a:lnTo>
                <a:lnTo>
                  <a:pt x="4" y="244"/>
                </a:lnTo>
                <a:lnTo>
                  <a:pt x="8" y="236"/>
                </a:lnTo>
                <a:lnTo>
                  <a:pt x="8" y="228"/>
                </a:lnTo>
                <a:lnTo>
                  <a:pt x="8" y="216"/>
                </a:lnTo>
                <a:lnTo>
                  <a:pt x="12" y="200"/>
                </a:lnTo>
                <a:lnTo>
                  <a:pt x="16" y="184"/>
                </a:lnTo>
                <a:lnTo>
                  <a:pt x="16" y="168"/>
                </a:lnTo>
                <a:lnTo>
                  <a:pt x="20" y="132"/>
                </a:lnTo>
                <a:lnTo>
                  <a:pt x="20" y="116"/>
                </a:lnTo>
                <a:lnTo>
                  <a:pt x="20" y="100"/>
                </a:lnTo>
                <a:lnTo>
                  <a:pt x="20" y="88"/>
                </a:lnTo>
                <a:lnTo>
                  <a:pt x="20" y="80"/>
                </a:lnTo>
                <a:lnTo>
                  <a:pt x="20" y="60"/>
                </a:lnTo>
                <a:lnTo>
                  <a:pt x="20" y="44"/>
                </a:lnTo>
                <a:lnTo>
                  <a:pt x="20" y="36"/>
                </a:lnTo>
                <a:lnTo>
                  <a:pt x="16" y="28"/>
                </a:lnTo>
                <a:lnTo>
                  <a:pt x="12" y="24"/>
                </a:lnTo>
                <a:lnTo>
                  <a:pt x="4" y="20"/>
                </a:lnTo>
                <a:lnTo>
                  <a:pt x="4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70">
            <a:extLst>
              <a:ext uri="{FF2B5EF4-FFF2-40B4-BE49-F238E27FC236}">
                <a16:creationId xmlns:a16="http://schemas.microsoft.com/office/drawing/2014/main" xmlns="" id="{6544EE06-B6AB-4AD0-8CD7-430F0000648B}"/>
              </a:ext>
            </a:extLst>
          </p:cNvPr>
          <p:cNvSpPr>
            <a:spLocks/>
          </p:cNvSpPr>
          <p:nvPr/>
        </p:nvSpPr>
        <p:spPr bwMode="auto">
          <a:xfrm>
            <a:off x="4835023" y="2018499"/>
            <a:ext cx="1110390" cy="903233"/>
          </a:xfrm>
          <a:custGeom>
            <a:avLst/>
            <a:gdLst>
              <a:gd name="T0" fmla="*/ 232 w 296"/>
              <a:gd name="T1" fmla="*/ 88 h 180"/>
              <a:gd name="T2" fmla="*/ 216 w 296"/>
              <a:gd name="T3" fmla="*/ 100 h 180"/>
              <a:gd name="T4" fmla="*/ 196 w 296"/>
              <a:gd name="T5" fmla="*/ 112 h 180"/>
              <a:gd name="T6" fmla="*/ 176 w 296"/>
              <a:gd name="T7" fmla="*/ 124 h 180"/>
              <a:gd name="T8" fmla="*/ 156 w 296"/>
              <a:gd name="T9" fmla="*/ 132 h 180"/>
              <a:gd name="T10" fmla="*/ 132 w 296"/>
              <a:gd name="T11" fmla="*/ 144 h 180"/>
              <a:gd name="T12" fmla="*/ 108 w 296"/>
              <a:gd name="T13" fmla="*/ 156 h 180"/>
              <a:gd name="T14" fmla="*/ 80 w 296"/>
              <a:gd name="T15" fmla="*/ 164 h 180"/>
              <a:gd name="T16" fmla="*/ 56 w 296"/>
              <a:gd name="T17" fmla="*/ 168 h 180"/>
              <a:gd name="T18" fmla="*/ 48 w 296"/>
              <a:gd name="T19" fmla="*/ 172 h 180"/>
              <a:gd name="T20" fmla="*/ 36 w 296"/>
              <a:gd name="T21" fmla="*/ 176 h 180"/>
              <a:gd name="T22" fmla="*/ 28 w 296"/>
              <a:gd name="T23" fmla="*/ 176 h 180"/>
              <a:gd name="T24" fmla="*/ 20 w 296"/>
              <a:gd name="T25" fmla="*/ 176 h 180"/>
              <a:gd name="T26" fmla="*/ 12 w 296"/>
              <a:gd name="T27" fmla="*/ 180 h 180"/>
              <a:gd name="T28" fmla="*/ 8 w 296"/>
              <a:gd name="T29" fmla="*/ 180 h 180"/>
              <a:gd name="T30" fmla="*/ 4 w 296"/>
              <a:gd name="T31" fmla="*/ 176 h 180"/>
              <a:gd name="T32" fmla="*/ 4 w 296"/>
              <a:gd name="T33" fmla="*/ 176 h 180"/>
              <a:gd name="T34" fmla="*/ 0 w 296"/>
              <a:gd name="T35" fmla="*/ 172 h 180"/>
              <a:gd name="T36" fmla="*/ 4 w 296"/>
              <a:gd name="T37" fmla="*/ 172 h 180"/>
              <a:gd name="T38" fmla="*/ 8 w 296"/>
              <a:gd name="T39" fmla="*/ 168 h 180"/>
              <a:gd name="T40" fmla="*/ 12 w 296"/>
              <a:gd name="T41" fmla="*/ 164 h 180"/>
              <a:gd name="T42" fmla="*/ 20 w 296"/>
              <a:gd name="T43" fmla="*/ 160 h 180"/>
              <a:gd name="T44" fmla="*/ 32 w 296"/>
              <a:gd name="T45" fmla="*/ 152 h 180"/>
              <a:gd name="T46" fmla="*/ 40 w 296"/>
              <a:gd name="T47" fmla="*/ 148 h 180"/>
              <a:gd name="T48" fmla="*/ 56 w 296"/>
              <a:gd name="T49" fmla="*/ 144 h 180"/>
              <a:gd name="T50" fmla="*/ 84 w 296"/>
              <a:gd name="T51" fmla="*/ 128 h 180"/>
              <a:gd name="T52" fmla="*/ 108 w 296"/>
              <a:gd name="T53" fmla="*/ 116 h 180"/>
              <a:gd name="T54" fmla="*/ 132 w 296"/>
              <a:gd name="T55" fmla="*/ 100 h 180"/>
              <a:gd name="T56" fmla="*/ 156 w 296"/>
              <a:gd name="T57" fmla="*/ 88 h 180"/>
              <a:gd name="T58" fmla="*/ 180 w 296"/>
              <a:gd name="T59" fmla="*/ 72 h 180"/>
              <a:gd name="T60" fmla="*/ 204 w 296"/>
              <a:gd name="T61" fmla="*/ 52 h 180"/>
              <a:gd name="T62" fmla="*/ 224 w 296"/>
              <a:gd name="T63" fmla="*/ 28 h 180"/>
              <a:gd name="T64" fmla="*/ 244 w 296"/>
              <a:gd name="T65" fmla="*/ 0 h 180"/>
              <a:gd name="T66" fmla="*/ 296 w 296"/>
              <a:gd name="T67" fmla="*/ 12 h 180"/>
              <a:gd name="T68" fmla="*/ 280 w 296"/>
              <a:gd name="T69" fmla="*/ 32 h 180"/>
              <a:gd name="T70" fmla="*/ 268 w 296"/>
              <a:gd name="T71" fmla="*/ 52 h 180"/>
              <a:gd name="T72" fmla="*/ 252 w 296"/>
              <a:gd name="T73" fmla="*/ 72 h 180"/>
              <a:gd name="T74" fmla="*/ 232 w 296"/>
              <a:gd name="T75" fmla="*/ 88 h 180"/>
              <a:gd name="T76" fmla="*/ 232 w 296"/>
              <a:gd name="T77" fmla="*/ 88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96" h="180">
                <a:moveTo>
                  <a:pt x="232" y="88"/>
                </a:moveTo>
                <a:lnTo>
                  <a:pt x="216" y="100"/>
                </a:lnTo>
                <a:lnTo>
                  <a:pt x="196" y="112"/>
                </a:lnTo>
                <a:lnTo>
                  <a:pt x="176" y="124"/>
                </a:lnTo>
                <a:lnTo>
                  <a:pt x="156" y="132"/>
                </a:lnTo>
                <a:lnTo>
                  <a:pt x="132" y="144"/>
                </a:lnTo>
                <a:lnTo>
                  <a:pt x="108" y="156"/>
                </a:lnTo>
                <a:lnTo>
                  <a:pt x="80" y="164"/>
                </a:lnTo>
                <a:lnTo>
                  <a:pt x="56" y="168"/>
                </a:lnTo>
                <a:lnTo>
                  <a:pt x="48" y="172"/>
                </a:lnTo>
                <a:lnTo>
                  <a:pt x="36" y="176"/>
                </a:lnTo>
                <a:lnTo>
                  <a:pt x="28" y="176"/>
                </a:lnTo>
                <a:lnTo>
                  <a:pt x="20" y="176"/>
                </a:lnTo>
                <a:lnTo>
                  <a:pt x="12" y="180"/>
                </a:lnTo>
                <a:lnTo>
                  <a:pt x="8" y="180"/>
                </a:lnTo>
                <a:lnTo>
                  <a:pt x="4" y="176"/>
                </a:lnTo>
                <a:lnTo>
                  <a:pt x="4" y="176"/>
                </a:lnTo>
                <a:lnTo>
                  <a:pt x="0" y="172"/>
                </a:lnTo>
                <a:lnTo>
                  <a:pt x="4" y="172"/>
                </a:lnTo>
                <a:lnTo>
                  <a:pt x="8" y="168"/>
                </a:lnTo>
                <a:lnTo>
                  <a:pt x="12" y="164"/>
                </a:lnTo>
                <a:lnTo>
                  <a:pt x="20" y="160"/>
                </a:lnTo>
                <a:lnTo>
                  <a:pt x="32" y="152"/>
                </a:lnTo>
                <a:lnTo>
                  <a:pt x="40" y="148"/>
                </a:lnTo>
                <a:lnTo>
                  <a:pt x="56" y="144"/>
                </a:lnTo>
                <a:lnTo>
                  <a:pt x="84" y="128"/>
                </a:lnTo>
                <a:lnTo>
                  <a:pt x="108" y="116"/>
                </a:lnTo>
                <a:lnTo>
                  <a:pt x="132" y="100"/>
                </a:lnTo>
                <a:lnTo>
                  <a:pt x="156" y="88"/>
                </a:lnTo>
                <a:lnTo>
                  <a:pt x="180" y="72"/>
                </a:lnTo>
                <a:lnTo>
                  <a:pt x="204" y="52"/>
                </a:lnTo>
                <a:lnTo>
                  <a:pt x="224" y="28"/>
                </a:lnTo>
                <a:lnTo>
                  <a:pt x="244" y="0"/>
                </a:lnTo>
                <a:lnTo>
                  <a:pt x="296" y="12"/>
                </a:lnTo>
                <a:lnTo>
                  <a:pt x="280" y="32"/>
                </a:lnTo>
                <a:lnTo>
                  <a:pt x="268" y="52"/>
                </a:lnTo>
                <a:lnTo>
                  <a:pt x="252" y="72"/>
                </a:lnTo>
                <a:lnTo>
                  <a:pt x="232" y="88"/>
                </a:lnTo>
                <a:lnTo>
                  <a:pt x="232" y="8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71">
            <a:extLst>
              <a:ext uri="{FF2B5EF4-FFF2-40B4-BE49-F238E27FC236}">
                <a16:creationId xmlns:a16="http://schemas.microsoft.com/office/drawing/2014/main" xmlns="" id="{AD0B56D2-3CCD-4336-8ED5-0F0F7F15AA31}"/>
              </a:ext>
            </a:extLst>
          </p:cNvPr>
          <p:cNvSpPr>
            <a:spLocks/>
          </p:cNvSpPr>
          <p:nvPr/>
        </p:nvSpPr>
        <p:spPr bwMode="auto">
          <a:xfrm>
            <a:off x="5900397" y="2038570"/>
            <a:ext cx="1425500" cy="843017"/>
          </a:xfrm>
          <a:custGeom>
            <a:avLst/>
            <a:gdLst>
              <a:gd name="T0" fmla="*/ 320 w 380"/>
              <a:gd name="T1" fmla="*/ 128 h 168"/>
              <a:gd name="T2" fmla="*/ 336 w 380"/>
              <a:gd name="T3" fmla="*/ 128 h 168"/>
              <a:gd name="T4" fmla="*/ 348 w 380"/>
              <a:gd name="T5" fmla="*/ 132 h 168"/>
              <a:gd name="T6" fmla="*/ 356 w 380"/>
              <a:gd name="T7" fmla="*/ 136 h 168"/>
              <a:gd name="T8" fmla="*/ 364 w 380"/>
              <a:gd name="T9" fmla="*/ 136 h 168"/>
              <a:gd name="T10" fmla="*/ 372 w 380"/>
              <a:gd name="T11" fmla="*/ 140 h 168"/>
              <a:gd name="T12" fmla="*/ 376 w 380"/>
              <a:gd name="T13" fmla="*/ 144 h 168"/>
              <a:gd name="T14" fmla="*/ 380 w 380"/>
              <a:gd name="T15" fmla="*/ 144 h 168"/>
              <a:gd name="T16" fmla="*/ 380 w 380"/>
              <a:gd name="T17" fmla="*/ 148 h 168"/>
              <a:gd name="T18" fmla="*/ 380 w 380"/>
              <a:gd name="T19" fmla="*/ 148 h 168"/>
              <a:gd name="T20" fmla="*/ 376 w 380"/>
              <a:gd name="T21" fmla="*/ 152 h 168"/>
              <a:gd name="T22" fmla="*/ 372 w 380"/>
              <a:gd name="T23" fmla="*/ 156 h 168"/>
              <a:gd name="T24" fmla="*/ 368 w 380"/>
              <a:gd name="T25" fmla="*/ 156 h 168"/>
              <a:gd name="T26" fmla="*/ 360 w 380"/>
              <a:gd name="T27" fmla="*/ 156 h 168"/>
              <a:gd name="T28" fmla="*/ 348 w 380"/>
              <a:gd name="T29" fmla="*/ 160 h 168"/>
              <a:gd name="T30" fmla="*/ 336 w 380"/>
              <a:gd name="T31" fmla="*/ 160 h 168"/>
              <a:gd name="T32" fmla="*/ 324 w 380"/>
              <a:gd name="T33" fmla="*/ 160 h 168"/>
              <a:gd name="T34" fmla="*/ 312 w 380"/>
              <a:gd name="T35" fmla="*/ 164 h 168"/>
              <a:gd name="T36" fmla="*/ 300 w 380"/>
              <a:gd name="T37" fmla="*/ 164 h 168"/>
              <a:gd name="T38" fmla="*/ 288 w 380"/>
              <a:gd name="T39" fmla="*/ 164 h 168"/>
              <a:gd name="T40" fmla="*/ 276 w 380"/>
              <a:gd name="T41" fmla="*/ 168 h 168"/>
              <a:gd name="T42" fmla="*/ 268 w 380"/>
              <a:gd name="T43" fmla="*/ 168 h 168"/>
              <a:gd name="T44" fmla="*/ 260 w 380"/>
              <a:gd name="T45" fmla="*/ 168 h 168"/>
              <a:gd name="T46" fmla="*/ 252 w 380"/>
              <a:gd name="T47" fmla="*/ 168 h 168"/>
              <a:gd name="T48" fmla="*/ 248 w 380"/>
              <a:gd name="T49" fmla="*/ 168 h 168"/>
              <a:gd name="T50" fmla="*/ 240 w 380"/>
              <a:gd name="T51" fmla="*/ 168 h 168"/>
              <a:gd name="T52" fmla="*/ 232 w 380"/>
              <a:gd name="T53" fmla="*/ 168 h 168"/>
              <a:gd name="T54" fmla="*/ 220 w 380"/>
              <a:gd name="T55" fmla="*/ 168 h 168"/>
              <a:gd name="T56" fmla="*/ 212 w 380"/>
              <a:gd name="T57" fmla="*/ 164 h 168"/>
              <a:gd name="T58" fmla="*/ 196 w 380"/>
              <a:gd name="T59" fmla="*/ 164 h 168"/>
              <a:gd name="T60" fmla="*/ 192 w 380"/>
              <a:gd name="T61" fmla="*/ 160 h 168"/>
              <a:gd name="T62" fmla="*/ 184 w 380"/>
              <a:gd name="T63" fmla="*/ 156 h 168"/>
              <a:gd name="T64" fmla="*/ 176 w 380"/>
              <a:gd name="T65" fmla="*/ 148 h 168"/>
              <a:gd name="T66" fmla="*/ 164 w 380"/>
              <a:gd name="T67" fmla="*/ 144 h 168"/>
              <a:gd name="T68" fmla="*/ 156 w 380"/>
              <a:gd name="T69" fmla="*/ 136 h 168"/>
              <a:gd name="T70" fmla="*/ 144 w 380"/>
              <a:gd name="T71" fmla="*/ 128 h 168"/>
              <a:gd name="T72" fmla="*/ 132 w 380"/>
              <a:gd name="T73" fmla="*/ 120 h 168"/>
              <a:gd name="T74" fmla="*/ 116 w 380"/>
              <a:gd name="T75" fmla="*/ 108 h 168"/>
              <a:gd name="T76" fmla="*/ 100 w 380"/>
              <a:gd name="T77" fmla="*/ 96 h 168"/>
              <a:gd name="T78" fmla="*/ 84 w 380"/>
              <a:gd name="T79" fmla="*/ 84 h 168"/>
              <a:gd name="T80" fmla="*/ 64 w 380"/>
              <a:gd name="T81" fmla="*/ 68 h 168"/>
              <a:gd name="T82" fmla="*/ 44 w 380"/>
              <a:gd name="T83" fmla="*/ 52 h 168"/>
              <a:gd name="T84" fmla="*/ 24 w 380"/>
              <a:gd name="T85" fmla="*/ 32 h 168"/>
              <a:gd name="T86" fmla="*/ 0 w 380"/>
              <a:gd name="T87" fmla="*/ 12 h 168"/>
              <a:gd name="T88" fmla="*/ 16 w 380"/>
              <a:gd name="T89" fmla="*/ 0 h 168"/>
              <a:gd name="T90" fmla="*/ 40 w 380"/>
              <a:gd name="T91" fmla="*/ 16 h 168"/>
              <a:gd name="T92" fmla="*/ 64 w 380"/>
              <a:gd name="T93" fmla="*/ 28 h 168"/>
              <a:gd name="T94" fmla="*/ 84 w 380"/>
              <a:gd name="T95" fmla="*/ 40 h 168"/>
              <a:gd name="T96" fmla="*/ 100 w 380"/>
              <a:gd name="T97" fmla="*/ 48 h 168"/>
              <a:gd name="T98" fmla="*/ 116 w 380"/>
              <a:gd name="T99" fmla="*/ 56 h 168"/>
              <a:gd name="T100" fmla="*/ 132 w 380"/>
              <a:gd name="T101" fmla="*/ 64 h 168"/>
              <a:gd name="T102" fmla="*/ 144 w 380"/>
              <a:gd name="T103" fmla="*/ 68 h 168"/>
              <a:gd name="T104" fmla="*/ 152 w 380"/>
              <a:gd name="T105" fmla="*/ 72 h 168"/>
              <a:gd name="T106" fmla="*/ 168 w 380"/>
              <a:gd name="T107" fmla="*/ 80 h 168"/>
              <a:gd name="T108" fmla="*/ 188 w 380"/>
              <a:gd name="T109" fmla="*/ 88 h 168"/>
              <a:gd name="T110" fmla="*/ 204 w 380"/>
              <a:gd name="T111" fmla="*/ 96 h 168"/>
              <a:gd name="T112" fmla="*/ 224 w 380"/>
              <a:gd name="T113" fmla="*/ 104 h 168"/>
              <a:gd name="T114" fmla="*/ 244 w 380"/>
              <a:gd name="T115" fmla="*/ 108 h 168"/>
              <a:gd name="T116" fmla="*/ 268 w 380"/>
              <a:gd name="T117" fmla="*/ 116 h 168"/>
              <a:gd name="T118" fmla="*/ 296 w 380"/>
              <a:gd name="T119" fmla="*/ 120 h 168"/>
              <a:gd name="T120" fmla="*/ 320 w 380"/>
              <a:gd name="T121" fmla="*/ 128 h 168"/>
              <a:gd name="T122" fmla="*/ 320 w 380"/>
              <a:gd name="T123" fmla="*/ 128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80" h="168">
                <a:moveTo>
                  <a:pt x="320" y="128"/>
                </a:moveTo>
                <a:lnTo>
                  <a:pt x="336" y="128"/>
                </a:lnTo>
                <a:lnTo>
                  <a:pt x="348" y="132"/>
                </a:lnTo>
                <a:lnTo>
                  <a:pt x="356" y="136"/>
                </a:lnTo>
                <a:lnTo>
                  <a:pt x="364" y="136"/>
                </a:lnTo>
                <a:lnTo>
                  <a:pt x="372" y="140"/>
                </a:lnTo>
                <a:lnTo>
                  <a:pt x="376" y="144"/>
                </a:lnTo>
                <a:lnTo>
                  <a:pt x="380" y="144"/>
                </a:lnTo>
                <a:lnTo>
                  <a:pt x="380" y="148"/>
                </a:lnTo>
                <a:lnTo>
                  <a:pt x="380" y="148"/>
                </a:lnTo>
                <a:lnTo>
                  <a:pt x="376" y="152"/>
                </a:lnTo>
                <a:lnTo>
                  <a:pt x="372" y="156"/>
                </a:lnTo>
                <a:lnTo>
                  <a:pt x="368" y="156"/>
                </a:lnTo>
                <a:lnTo>
                  <a:pt x="360" y="156"/>
                </a:lnTo>
                <a:lnTo>
                  <a:pt x="348" y="160"/>
                </a:lnTo>
                <a:lnTo>
                  <a:pt x="336" y="160"/>
                </a:lnTo>
                <a:lnTo>
                  <a:pt x="324" y="160"/>
                </a:lnTo>
                <a:lnTo>
                  <a:pt x="312" y="164"/>
                </a:lnTo>
                <a:lnTo>
                  <a:pt x="300" y="164"/>
                </a:lnTo>
                <a:lnTo>
                  <a:pt x="288" y="164"/>
                </a:lnTo>
                <a:lnTo>
                  <a:pt x="276" y="168"/>
                </a:lnTo>
                <a:lnTo>
                  <a:pt x="268" y="168"/>
                </a:lnTo>
                <a:lnTo>
                  <a:pt x="260" y="168"/>
                </a:lnTo>
                <a:lnTo>
                  <a:pt x="252" y="168"/>
                </a:lnTo>
                <a:lnTo>
                  <a:pt x="248" y="168"/>
                </a:lnTo>
                <a:lnTo>
                  <a:pt x="240" y="168"/>
                </a:lnTo>
                <a:lnTo>
                  <a:pt x="232" y="168"/>
                </a:lnTo>
                <a:lnTo>
                  <a:pt x="220" y="168"/>
                </a:lnTo>
                <a:lnTo>
                  <a:pt x="212" y="164"/>
                </a:lnTo>
                <a:lnTo>
                  <a:pt x="196" y="164"/>
                </a:lnTo>
                <a:lnTo>
                  <a:pt x="192" y="160"/>
                </a:lnTo>
                <a:lnTo>
                  <a:pt x="184" y="156"/>
                </a:lnTo>
                <a:lnTo>
                  <a:pt x="176" y="148"/>
                </a:lnTo>
                <a:lnTo>
                  <a:pt x="164" y="144"/>
                </a:lnTo>
                <a:lnTo>
                  <a:pt x="156" y="136"/>
                </a:lnTo>
                <a:lnTo>
                  <a:pt x="144" y="128"/>
                </a:lnTo>
                <a:lnTo>
                  <a:pt x="132" y="120"/>
                </a:lnTo>
                <a:lnTo>
                  <a:pt x="116" y="108"/>
                </a:lnTo>
                <a:lnTo>
                  <a:pt x="100" y="96"/>
                </a:lnTo>
                <a:lnTo>
                  <a:pt x="84" y="84"/>
                </a:lnTo>
                <a:lnTo>
                  <a:pt x="64" y="68"/>
                </a:lnTo>
                <a:lnTo>
                  <a:pt x="44" y="52"/>
                </a:lnTo>
                <a:lnTo>
                  <a:pt x="24" y="32"/>
                </a:lnTo>
                <a:lnTo>
                  <a:pt x="0" y="12"/>
                </a:lnTo>
                <a:lnTo>
                  <a:pt x="16" y="0"/>
                </a:lnTo>
                <a:lnTo>
                  <a:pt x="40" y="16"/>
                </a:lnTo>
                <a:lnTo>
                  <a:pt x="64" y="28"/>
                </a:lnTo>
                <a:lnTo>
                  <a:pt x="84" y="40"/>
                </a:lnTo>
                <a:lnTo>
                  <a:pt x="100" y="48"/>
                </a:lnTo>
                <a:lnTo>
                  <a:pt x="116" y="56"/>
                </a:lnTo>
                <a:lnTo>
                  <a:pt x="132" y="64"/>
                </a:lnTo>
                <a:lnTo>
                  <a:pt x="144" y="68"/>
                </a:lnTo>
                <a:lnTo>
                  <a:pt x="152" y="72"/>
                </a:lnTo>
                <a:lnTo>
                  <a:pt x="168" y="80"/>
                </a:lnTo>
                <a:lnTo>
                  <a:pt x="188" y="88"/>
                </a:lnTo>
                <a:lnTo>
                  <a:pt x="204" y="96"/>
                </a:lnTo>
                <a:lnTo>
                  <a:pt x="224" y="104"/>
                </a:lnTo>
                <a:lnTo>
                  <a:pt x="244" y="108"/>
                </a:lnTo>
                <a:lnTo>
                  <a:pt x="268" y="116"/>
                </a:lnTo>
                <a:lnTo>
                  <a:pt x="296" y="120"/>
                </a:lnTo>
                <a:lnTo>
                  <a:pt x="320" y="128"/>
                </a:lnTo>
                <a:lnTo>
                  <a:pt x="320" y="1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80" name="任意多边形: 形状 79">
            <a:extLst>
              <a:ext uri="{FF2B5EF4-FFF2-40B4-BE49-F238E27FC236}">
                <a16:creationId xmlns:a16="http://schemas.microsoft.com/office/drawing/2014/main" xmlns="" id="{3D7A9D2D-FDBC-41D5-8EF4-D1F7A4E9B1B8}"/>
              </a:ext>
            </a:extLst>
          </p:cNvPr>
          <p:cNvSpPr/>
          <p:nvPr/>
        </p:nvSpPr>
        <p:spPr>
          <a:xfrm rot="20831078">
            <a:off x="9641651" y="1992518"/>
            <a:ext cx="696777" cy="1045857"/>
          </a:xfrm>
          <a:custGeom>
            <a:avLst/>
            <a:gdLst>
              <a:gd name="connsiteX0" fmla="*/ 693765 w 696777"/>
              <a:gd name="connsiteY0" fmla="*/ 1489 h 1045857"/>
              <a:gd name="connsiteX1" fmla="*/ 696777 w 696777"/>
              <a:gd name="connsiteY1" fmla="*/ 8091 h 1045857"/>
              <a:gd name="connsiteX2" fmla="*/ 692376 w 696777"/>
              <a:gd name="connsiteY2" fmla="*/ 27441 h 1045857"/>
              <a:gd name="connsiteX3" fmla="*/ 687974 w 696777"/>
              <a:gd name="connsiteY3" fmla="*/ 46789 h 1045857"/>
              <a:gd name="connsiteX4" fmla="*/ 683573 w 696777"/>
              <a:gd name="connsiteY4" fmla="*/ 66139 h 1045857"/>
              <a:gd name="connsiteX5" fmla="*/ 664409 w 696777"/>
              <a:gd name="connsiteY5" fmla="*/ 82131 h 1045857"/>
              <a:gd name="connsiteX6" fmla="*/ 645246 w 696777"/>
              <a:gd name="connsiteY6" fmla="*/ 98122 h 1045857"/>
              <a:gd name="connsiteX7" fmla="*/ 617279 w 696777"/>
              <a:gd name="connsiteY7" fmla="*/ 152812 h 1045857"/>
              <a:gd name="connsiteX8" fmla="*/ 593715 w 696777"/>
              <a:gd name="connsiteY8" fmla="*/ 188153 h 1045857"/>
              <a:gd name="connsiteX9" fmla="*/ 561348 w 696777"/>
              <a:gd name="connsiteY9" fmla="*/ 262192 h 1045857"/>
              <a:gd name="connsiteX10" fmla="*/ 514218 w 696777"/>
              <a:gd name="connsiteY10" fmla="*/ 332874 h 1045857"/>
              <a:gd name="connsiteX11" fmla="*/ 477448 w 696777"/>
              <a:gd name="connsiteY11" fmla="*/ 426262 h 1045857"/>
              <a:gd name="connsiteX12" fmla="*/ 421515 w 696777"/>
              <a:gd name="connsiteY12" fmla="*/ 535643 h 1045857"/>
              <a:gd name="connsiteX13" fmla="*/ 365582 w 696777"/>
              <a:gd name="connsiteY13" fmla="*/ 645023 h 1045857"/>
              <a:gd name="connsiteX14" fmla="*/ 309650 w 696777"/>
              <a:gd name="connsiteY14" fmla="*/ 754403 h 1045857"/>
              <a:gd name="connsiteX15" fmla="*/ 243357 w 696777"/>
              <a:gd name="connsiteY15" fmla="*/ 841077 h 1045857"/>
              <a:gd name="connsiteX16" fmla="*/ 177065 w 696777"/>
              <a:gd name="connsiteY16" fmla="*/ 927749 h 1045857"/>
              <a:gd name="connsiteX17" fmla="*/ 104813 w 696777"/>
              <a:gd name="connsiteY17" fmla="*/ 972366 h 1045857"/>
              <a:gd name="connsiteX18" fmla="*/ 47322 w 696777"/>
              <a:gd name="connsiteY18" fmla="*/ 1020340 h 1045857"/>
              <a:gd name="connsiteX19" fmla="*/ 0 w 696777"/>
              <a:gd name="connsiteY19" fmla="*/ 1045857 h 1045857"/>
              <a:gd name="connsiteX20" fmla="*/ 1581 w 696777"/>
              <a:gd name="connsiteY20" fmla="*/ 704676 h 1045857"/>
              <a:gd name="connsiteX21" fmla="*/ 10013 w 696777"/>
              <a:gd name="connsiteY21" fmla="*/ 706594 h 1045857"/>
              <a:gd name="connsiteX22" fmla="*/ 29176 w 696777"/>
              <a:gd name="connsiteY22" fmla="*/ 690602 h 1045857"/>
              <a:gd name="connsiteX23" fmla="*/ 48340 w 696777"/>
              <a:gd name="connsiteY23" fmla="*/ 674611 h 1045857"/>
              <a:gd name="connsiteX24" fmla="*/ 67503 w 696777"/>
              <a:gd name="connsiteY24" fmla="*/ 658620 h 1045857"/>
              <a:gd name="connsiteX25" fmla="*/ 86667 w 696777"/>
              <a:gd name="connsiteY25" fmla="*/ 642628 h 1045857"/>
              <a:gd name="connsiteX26" fmla="*/ 110232 w 696777"/>
              <a:gd name="connsiteY26" fmla="*/ 607287 h 1045857"/>
              <a:gd name="connsiteX27" fmla="*/ 129394 w 696777"/>
              <a:gd name="connsiteY27" fmla="*/ 591296 h 1045857"/>
              <a:gd name="connsiteX28" fmla="*/ 138197 w 696777"/>
              <a:gd name="connsiteY28" fmla="*/ 552597 h 1045857"/>
              <a:gd name="connsiteX29" fmla="*/ 166164 w 696777"/>
              <a:gd name="connsiteY29" fmla="*/ 497907 h 1045857"/>
              <a:gd name="connsiteX30" fmla="*/ 189728 w 696777"/>
              <a:gd name="connsiteY30" fmla="*/ 462567 h 1045857"/>
              <a:gd name="connsiteX31" fmla="*/ 217695 w 696777"/>
              <a:gd name="connsiteY31" fmla="*/ 407877 h 1045857"/>
              <a:gd name="connsiteX32" fmla="*/ 250063 w 696777"/>
              <a:gd name="connsiteY32" fmla="*/ 333837 h 1045857"/>
              <a:gd name="connsiteX33" fmla="*/ 263267 w 696777"/>
              <a:gd name="connsiteY33" fmla="*/ 275789 h 1045857"/>
              <a:gd name="connsiteX34" fmla="*/ 291234 w 696777"/>
              <a:gd name="connsiteY34" fmla="*/ 221099 h 1045857"/>
              <a:gd name="connsiteX35" fmla="*/ 314799 w 696777"/>
              <a:gd name="connsiteY35" fmla="*/ 185758 h 1045857"/>
              <a:gd name="connsiteX36" fmla="*/ 328003 w 696777"/>
              <a:gd name="connsiteY36" fmla="*/ 127710 h 1045857"/>
              <a:gd name="connsiteX37" fmla="*/ 351568 w 696777"/>
              <a:gd name="connsiteY37" fmla="*/ 92369 h 1045857"/>
              <a:gd name="connsiteX38" fmla="*/ 355970 w 696777"/>
              <a:gd name="connsiteY38" fmla="*/ 73020 h 1045857"/>
              <a:gd name="connsiteX39" fmla="*/ 360371 w 696777"/>
              <a:gd name="connsiteY39" fmla="*/ 53670 h 1045857"/>
              <a:gd name="connsiteX40" fmla="*/ 364773 w 696777"/>
              <a:gd name="connsiteY40" fmla="*/ 34321 h 1045857"/>
              <a:gd name="connsiteX41" fmla="*/ 372580 w 696777"/>
              <a:gd name="connsiteY41" fmla="*/ 0 h 1045857"/>
              <a:gd name="connsiteX42" fmla="*/ 693765 w 696777"/>
              <a:gd name="connsiteY42" fmla="*/ 1489 h 1045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696777" h="1045857">
                <a:moveTo>
                  <a:pt x="693765" y="1489"/>
                </a:moveTo>
                <a:lnTo>
                  <a:pt x="696777" y="8091"/>
                </a:lnTo>
                <a:lnTo>
                  <a:pt x="692376" y="27441"/>
                </a:lnTo>
                <a:lnTo>
                  <a:pt x="687974" y="46789"/>
                </a:lnTo>
                <a:lnTo>
                  <a:pt x="683573" y="66139"/>
                </a:lnTo>
                <a:lnTo>
                  <a:pt x="664409" y="82131"/>
                </a:lnTo>
                <a:lnTo>
                  <a:pt x="645246" y="98122"/>
                </a:lnTo>
                <a:lnTo>
                  <a:pt x="617279" y="152812"/>
                </a:lnTo>
                <a:lnTo>
                  <a:pt x="593715" y="188153"/>
                </a:lnTo>
                <a:lnTo>
                  <a:pt x="561348" y="262192"/>
                </a:lnTo>
                <a:lnTo>
                  <a:pt x="514218" y="332874"/>
                </a:lnTo>
                <a:lnTo>
                  <a:pt x="477448" y="426262"/>
                </a:lnTo>
                <a:lnTo>
                  <a:pt x="421515" y="535643"/>
                </a:lnTo>
                <a:lnTo>
                  <a:pt x="365582" y="645023"/>
                </a:lnTo>
                <a:lnTo>
                  <a:pt x="309650" y="754403"/>
                </a:lnTo>
                <a:lnTo>
                  <a:pt x="243357" y="841077"/>
                </a:lnTo>
                <a:lnTo>
                  <a:pt x="177065" y="927749"/>
                </a:lnTo>
                <a:lnTo>
                  <a:pt x="104813" y="972366"/>
                </a:lnTo>
                <a:lnTo>
                  <a:pt x="47322" y="1020340"/>
                </a:lnTo>
                <a:lnTo>
                  <a:pt x="0" y="1045857"/>
                </a:lnTo>
                <a:lnTo>
                  <a:pt x="1581" y="704676"/>
                </a:lnTo>
                <a:lnTo>
                  <a:pt x="10013" y="706594"/>
                </a:lnTo>
                <a:lnTo>
                  <a:pt x="29176" y="690602"/>
                </a:lnTo>
                <a:lnTo>
                  <a:pt x="48340" y="674611"/>
                </a:lnTo>
                <a:lnTo>
                  <a:pt x="67503" y="658620"/>
                </a:lnTo>
                <a:lnTo>
                  <a:pt x="86667" y="642628"/>
                </a:lnTo>
                <a:lnTo>
                  <a:pt x="110232" y="607287"/>
                </a:lnTo>
                <a:lnTo>
                  <a:pt x="129394" y="591296"/>
                </a:lnTo>
                <a:lnTo>
                  <a:pt x="138197" y="552597"/>
                </a:lnTo>
                <a:lnTo>
                  <a:pt x="166164" y="497907"/>
                </a:lnTo>
                <a:lnTo>
                  <a:pt x="189728" y="462567"/>
                </a:lnTo>
                <a:lnTo>
                  <a:pt x="217695" y="407877"/>
                </a:lnTo>
                <a:lnTo>
                  <a:pt x="250063" y="333837"/>
                </a:lnTo>
                <a:lnTo>
                  <a:pt x="263267" y="275789"/>
                </a:lnTo>
                <a:lnTo>
                  <a:pt x="291234" y="221099"/>
                </a:lnTo>
                <a:lnTo>
                  <a:pt x="314799" y="185758"/>
                </a:lnTo>
                <a:lnTo>
                  <a:pt x="328003" y="127710"/>
                </a:lnTo>
                <a:lnTo>
                  <a:pt x="351568" y="92369"/>
                </a:lnTo>
                <a:lnTo>
                  <a:pt x="355970" y="73020"/>
                </a:lnTo>
                <a:lnTo>
                  <a:pt x="360371" y="53670"/>
                </a:lnTo>
                <a:lnTo>
                  <a:pt x="364773" y="34321"/>
                </a:lnTo>
                <a:lnTo>
                  <a:pt x="372580" y="0"/>
                </a:lnTo>
                <a:lnTo>
                  <a:pt x="693765" y="148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1" name="任意多边形: 形状 80">
            <a:extLst>
              <a:ext uri="{FF2B5EF4-FFF2-40B4-BE49-F238E27FC236}">
                <a16:creationId xmlns:a16="http://schemas.microsoft.com/office/drawing/2014/main" xmlns="" id="{70CA2F14-7C9C-4FC8-9185-CF8E59BFEB0F}"/>
              </a:ext>
            </a:extLst>
          </p:cNvPr>
          <p:cNvSpPr/>
          <p:nvPr/>
        </p:nvSpPr>
        <p:spPr>
          <a:xfrm rot="20831078">
            <a:off x="2177629" y="2765594"/>
            <a:ext cx="261009" cy="426282"/>
          </a:xfrm>
          <a:custGeom>
            <a:avLst/>
            <a:gdLst>
              <a:gd name="connsiteX0" fmla="*/ 22488 w 261009"/>
              <a:gd name="connsiteY0" fmla="*/ 0 h 426282"/>
              <a:gd name="connsiteX1" fmla="*/ 50243 w 261009"/>
              <a:gd name="connsiteY1" fmla="*/ 6314 h 426282"/>
              <a:gd name="connsiteX2" fmla="*/ 91875 w 261009"/>
              <a:gd name="connsiteY2" fmla="*/ 15784 h 426282"/>
              <a:gd name="connsiteX3" fmla="*/ 133508 w 261009"/>
              <a:gd name="connsiteY3" fmla="*/ 25254 h 426282"/>
              <a:gd name="connsiteX4" fmla="*/ 156956 w 261009"/>
              <a:gd name="connsiteY4" fmla="*/ 50495 h 426282"/>
              <a:gd name="connsiteX5" fmla="*/ 170834 w 261009"/>
              <a:gd name="connsiteY5" fmla="*/ 53652 h 426282"/>
              <a:gd name="connsiteX6" fmla="*/ 212466 w 261009"/>
              <a:gd name="connsiteY6" fmla="*/ 63122 h 426282"/>
              <a:gd name="connsiteX7" fmla="*/ 219899 w 261009"/>
              <a:gd name="connsiteY7" fmla="*/ 64813 h 426282"/>
              <a:gd name="connsiteX8" fmla="*/ 261009 w 261009"/>
              <a:gd name="connsiteY8" fmla="*/ 415585 h 426282"/>
              <a:gd name="connsiteX9" fmla="*/ 169729 w 261009"/>
              <a:gd name="connsiteY9" fmla="*/ 426282 h 426282"/>
              <a:gd name="connsiteX10" fmla="*/ 162724 w 261009"/>
              <a:gd name="connsiteY10" fmla="*/ 410120 h 426282"/>
              <a:gd name="connsiteX11" fmla="*/ 153152 w 261009"/>
              <a:gd name="connsiteY11" fmla="*/ 388036 h 426282"/>
              <a:gd name="connsiteX12" fmla="*/ 161762 w 261009"/>
              <a:gd name="connsiteY12" fmla="*/ 350183 h 426282"/>
              <a:gd name="connsiteX13" fmla="*/ 156496 w 261009"/>
              <a:gd name="connsiteY13" fmla="*/ 309172 h 426282"/>
              <a:gd name="connsiteX14" fmla="*/ 137352 w 261009"/>
              <a:gd name="connsiteY14" fmla="*/ 265004 h 426282"/>
              <a:gd name="connsiteX15" fmla="*/ 104331 w 261009"/>
              <a:gd name="connsiteY15" fmla="*/ 217680 h 426282"/>
              <a:gd name="connsiteX16" fmla="*/ 71309 w 261009"/>
              <a:gd name="connsiteY16" fmla="*/ 170357 h 426282"/>
              <a:gd name="connsiteX17" fmla="*/ 52165 w 261009"/>
              <a:gd name="connsiteY17" fmla="*/ 126189 h 426282"/>
              <a:gd name="connsiteX18" fmla="*/ 28716 w 261009"/>
              <a:gd name="connsiteY18" fmla="*/ 100948 h 426282"/>
              <a:gd name="connsiteX19" fmla="*/ 19144 w 261009"/>
              <a:gd name="connsiteY19" fmla="*/ 78865 h 426282"/>
              <a:gd name="connsiteX20" fmla="*/ 9572 w 261009"/>
              <a:gd name="connsiteY20" fmla="*/ 56781 h 426282"/>
              <a:gd name="connsiteX21" fmla="*/ 0 w 261009"/>
              <a:gd name="connsiteY21" fmla="*/ 34697 h 426282"/>
              <a:gd name="connsiteX22" fmla="*/ 4305 w 261009"/>
              <a:gd name="connsiteY22" fmla="*/ 15771 h 426282"/>
              <a:gd name="connsiteX23" fmla="*/ 22488 w 261009"/>
              <a:gd name="connsiteY23" fmla="*/ 0 h 4262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61009" h="426282">
                <a:moveTo>
                  <a:pt x="22488" y="0"/>
                </a:moveTo>
                <a:lnTo>
                  <a:pt x="50243" y="6314"/>
                </a:lnTo>
                <a:lnTo>
                  <a:pt x="91875" y="15784"/>
                </a:lnTo>
                <a:lnTo>
                  <a:pt x="133508" y="25254"/>
                </a:lnTo>
                <a:lnTo>
                  <a:pt x="156956" y="50495"/>
                </a:lnTo>
                <a:lnTo>
                  <a:pt x="170834" y="53652"/>
                </a:lnTo>
                <a:lnTo>
                  <a:pt x="212466" y="63122"/>
                </a:lnTo>
                <a:lnTo>
                  <a:pt x="219899" y="64813"/>
                </a:lnTo>
                <a:lnTo>
                  <a:pt x="261009" y="415585"/>
                </a:lnTo>
                <a:lnTo>
                  <a:pt x="169729" y="426282"/>
                </a:lnTo>
                <a:lnTo>
                  <a:pt x="162724" y="410120"/>
                </a:lnTo>
                <a:lnTo>
                  <a:pt x="153152" y="388036"/>
                </a:lnTo>
                <a:lnTo>
                  <a:pt x="161762" y="350183"/>
                </a:lnTo>
                <a:lnTo>
                  <a:pt x="156496" y="309172"/>
                </a:lnTo>
                <a:lnTo>
                  <a:pt x="137352" y="265004"/>
                </a:lnTo>
                <a:lnTo>
                  <a:pt x="104331" y="217680"/>
                </a:lnTo>
                <a:lnTo>
                  <a:pt x="71309" y="170357"/>
                </a:lnTo>
                <a:lnTo>
                  <a:pt x="52165" y="126189"/>
                </a:lnTo>
                <a:lnTo>
                  <a:pt x="28716" y="100948"/>
                </a:lnTo>
                <a:lnTo>
                  <a:pt x="19144" y="78865"/>
                </a:lnTo>
                <a:lnTo>
                  <a:pt x="9572" y="56781"/>
                </a:lnTo>
                <a:lnTo>
                  <a:pt x="0" y="34697"/>
                </a:lnTo>
                <a:lnTo>
                  <a:pt x="4305" y="15771"/>
                </a:lnTo>
                <a:lnTo>
                  <a:pt x="2248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xmlns="" id="{88E52B0E-221F-4A1C-B43A-C6B211E59F4E}"/>
              </a:ext>
            </a:extLst>
          </p:cNvPr>
          <p:cNvSpPr/>
          <p:nvPr/>
        </p:nvSpPr>
        <p:spPr>
          <a:xfrm rot="20831078">
            <a:off x="10487405" y="4697466"/>
            <a:ext cx="567396" cy="466738"/>
          </a:xfrm>
          <a:custGeom>
            <a:avLst/>
            <a:gdLst>
              <a:gd name="connsiteX0" fmla="*/ 553623 w 567396"/>
              <a:gd name="connsiteY0" fmla="*/ 0 h 466738"/>
              <a:gd name="connsiteX1" fmla="*/ 561437 w 567396"/>
              <a:gd name="connsiteY1" fmla="*/ 8107 h 466738"/>
              <a:gd name="connsiteX2" fmla="*/ 567396 w 567396"/>
              <a:gd name="connsiteY2" fmla="*/ 50164 h 466738"/>
              <a:gd name="connsiteX3" fmla="*/ 562994 w 567396"/>
              <a:gd name="connsiteY3" fmla="*/ 69513 h 466738"/>
              <a:gd name="connsiteX4" fmla="*/ 558593 w 567396"/>
              <a:gd name="connsiteY4" fmla="*/ 88863 h 466738"/>
              <a:gd name="connsiteX5" fmla="*/ 554191 w 567396"/>
              <a:gd name="connsiteY5" fmla="*/ 108212 h 466738"/>
              <a:gd name="connsiteX6" fmla="*/ 535028 w 567396"/>
              <a:gd name="connsiteY6" fmla="*/ 124203 h 466738"/>
              <a:gd name="connsiteX7" fmla="*/ 520266 w 567396"/>
              <a:gd name="connsiteY7" fmla="*/ 120845 h 466738"/>
              <a:gd name="connsiteX8" fmla="*/ 486342 w 567396"/>
              <a:gd name="connsiteY8" fmla="*/ 133479 h 466738"/>
              <a:gd name="connsiteX9" fmla="*/ 452416 w 567396"/>
              <a:gd name="connsiteY9" fmla="*/ 146113 h 466738"/>
              <a:gd name="connsiteX10" fmla="*/ 428851 w 567396"/>
              <a:gd name="connsiteY10" fmla="*/ 181453 h 466738"/>
              <a:gd name="connsiteX11" fmla="*/ 390525 w 567396"/>
              <a:gd name="connsiteY11" fmla="*/ 213436 h 466738"/>
              <a:gd name="connsiteX12" fmla="*/ 333034 w 567396"/>
              <a:gd name="connsiteY12" fmla="*/ 261410 h 466738"/>
              <a:gd name="connsiteX13" fmla="*/ 285905 w 567396"/>
              <a:gd name="connsiteY13" fmla="*/ 332092 h 466738"/>
              <a:gd name="connsiteX14" fmla="*/ 228415 w 567396"/>
              <a:gd name="connsiteY14" fmla="*/ 380066 h 466738"/>
              <a:gd name="connsiteX15" fmla="*/ 162122 w 567396"/>
              <a:gd name="connsiteY15" fmla="*/ 466738 h 466738"/>
              <a:gd name="connsiteX16" fmla="*/ 0 w 567396"/>
              <a:gd name="connsiteY16" fmla="*/ 429859 h 466738"/>
              <a:gd name="connsiteX17" fmla="*/ 0 w 567396"/>
              <a:gd name="connsiteY17" fmla="*/ 429353 h 466738"/>
              <a:gd name="connsiteX18" fmla="*/ 51274 w 567396"/>
              <a:gd name="connsiteY18" fmla="*/ 339771 h 466738"/>
              <a:gd name="connsiteX19" fmla="*/ 102805 w 567396"/>
              <a:gd name="connsiteY19" fmla="*/ 249740 h 466738"/>
              <a:gd name="connsiteX20" fmla="*/ 135173 w 567396"/>
              <a:gd name="connsiteY20" fmla="*/ 175700 h 466738"/>
              <a:gd name="connsiteX21" fmla="*/ 177901 w 567396"/>
              <a:gd name="connsiteY21" fmla="*/ 124368 h 466738"/>
              <a:gd name="connsiteX22" fmla="*/ 205868 w 567396"/>
              <a:gd name="connsiteY22" fmla="*/ 69678 h 466738"/>
              <a:gd name="connsiteX23" fmla="*/ 214671 w 567396"/>
              <a:gd name="connsiteY23" fmla="*/ 30979 h 466738"/>
              <a:gd name="connsiteX24" fmla="*/ 233834 w 567396"/>
              <a:gd name="connsiteY24" fmla="*/ 14988 h 466738"/>
              <a:gd name="connsiteX25" fmla="*/ 226996 w 567396"/>
              <a:gd name="connsiteY25" fmla="*/ 1 h 466738"/>
              <a:gd name="connsiteX26" fmla="*/ 553623 w 567396"/>
              <a:gd name="connsiteY26" fmla="*/ 0 h 466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567396" h="466738">
                <a:moveTo>
                  <a:pt x="553623" y="0"/>
                </a:moveTo>
                <a:lnTo>
                  <a:pt x="561437" y="8107"/>
                </a:lnTo>
                <a:lnTo>
                  <a:pt x="567396" y="50164"/>
                </a:lnTo>
                <a:lnTo>
                  <a:pt x="562994" y="69513"/>
                </a:lnTo>
                <a:lnTo>
                  <a:pt x="558593" y="88863"/>
                </a:lnTo>
                <a:lnTo>
                  <a:pt x="554191" y="108212"/>
                </a:lnTo>
                <a:lnTo>
                  <a:pt x="535028" y="124203"/>
                </a:lnTo>
                <a:lnTo>
                  <a:pt x="520266" y="120845"/>
                </a:lnTo>
                <a:lnTo>
                  <a:pt x="486342" y="133479"/>
                </a:lnTo>
                <a:lnTo>
                  <a:pt x="452416" y="146113"/>
                </a:lnTo>
                <a:lnTo>
                  <a:pt x="428851" y="181453"/>
                </a:lnTo>
                <a:lnTo>
                  <a:pt x="390525" y="213436"/>
                </a:lnTo>
                <a:lnTo>
                  <a:pt x="333034" y="261410"/>
                </a:lnTo>
                <a:lnTo>
                  <a:pt x="285905" y="332092"/>
                </a:lnTo>
                <a:lnTo>
                  <a:pt x="228415" y="380066"/>
                </a:lnTo>
                <a:lnTo>
                  <a:pt x="162122" y="466738"/>
                </a:lnTo>
                <a:lnTo>
                  <a:pt x="0" y="429859"/>
                </a:lnTo>
                <a:lnTo>
                  <a:pt x="0" y="429353"/>
                </a:lnTo>
                <a:lnTo>
                  <a:pt x="51274" y="339771"/>
                </a:lnTo>
                <a:lnTo>
                  <a:pt x="102805" y="249740"/>
                </a:lnTo>
                <a:lnTo>
                  <a:pt x="135173" y="175700"/>
                </a:lnTo>
                <a:lnTo>
                  <a:pt x="177901" y="124368"/>
                </a:lnTo>
                <a:lnTo>
                  <a:pt x="205868" y="69678"/>
                </a:lnTo>
                <a:lnTo>
                  <a:pt x="214671" y="30979"/>
                </a:lnTo>
                <a:lnTo>
                  <a:pt x="233834" y="14988"/>
                </a:lnTo>
                <a:lnTo>
                  <a:pt x="226996" y="1"/>
                </a:lnTo>
                <a:lnTo>
                  <a:pt x="55362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xmlns="" id="{5DF4D44E-F45B-4A69-BE45-DC7E0C69BAB8}"/>
              </a:ext>
            </a:extLst>
          </p:cNvPr>
          <p:cNvSpPr/>
          <p:nvPr/>
        </p:nvSpPr>
        <p:spPr>
          <a:xfrm rot="20831078">
            <a:off x="8848141" y="1831969"/>
            <a:ext cx="1351956" cy="251491"/>
          </a:xfrm>
          <a:custGeom>
            <a:avLst/>
            <a:gdLst>
              <a:gd name="connsiteX0" fmla="*/ 1025538 w 1351956"/>
              <a:gd name="connsiteY0" fmla="*/ 0 h 251491"/>
              <a:gd name="connsiteX1" fmla="*/ 1040300 w 1351956"/>
              <a:gd name="connsiteY1" fmla="*/ 3358 h 251491"/>
              <a:gd name="connsiteX2" fmla="*/ 1069823 w 1351956"/>
              <a:gd name="connsiteY2" fmla="*/ 10074 h 251491"/>
              <a:gd name="connsiteX3" fmla="*/ 1084585 w 1351956"/>
              <a:gd name="connsiteY3" fmla="*/ 13432 h 251491"/>
              <a:gd name="connsiteX4" fmla="*/ 1109706 w 1351956"/>
              <a:gd name="connsiteY4" fmla="*/ 39497 h 251491"/>
              <a:gd name="connsiteX5" fmla="*/ 1149591 w 1351956"/>
              <a:gd name="connsiteY5" fmla="*/ 68920 h 251491"/>
              <a:gd name="connsiteX6" fmla="*/ 1189475 w 1351956"/>
              <a:gd name="connsiteY6" fmla="*/ 98344 h 251491"/>
              <a:gd name="connsiteX7" fmla="*/ 1244120 w 1351956"/>
              <a:gd name="connsiteY7" fmla="*/ 131125 h 251491"/>
              <a:gd name="connsiteX8" fmla="*/ 1284004 w 1351956"/>
              <a:gd name="connsiteY8" fmla="*/ 160548 h 251491"/>
              <a:gd name="connsiteX9" fmla="*/ 1319486 w 1351956"/>
              <a:gd name="connsiteY9" fmla="*/ 209321 h 251491"/>
              <a:gd name="connsiteX10" fmla="*/ 1344608 w 1351956"/>
              <a:gd name="connsiteY10" fmla="*/ 235385 h 251491"/>
              <a:gd name="connsiteX11" fmla="*/ 1351956 w 1351956"/>
              <a:gd name="connsiteY11" fmla="*/ 251491 h 251491"/>
              <a:gd name="connsiteX12" fmla="*/ 1030771 w 1351956"/>
              <a:gd name="connsiteY12" fmla="*/ 250002 h 251491"/>
              <a:gd name="connsiteX13" fmla="*/ 1031767 w 1351956"/>
              <a:gd name="connsiteY13" fmla="*/ 245624 h 251491"/>
              <a:gd name="connsiteX14" fmla="*/ 1036169 w 1351956"/>
              <a:gd name="connsiteY14" fmla="*/ 226275 h 251491"/>
              <a:gd name="connsiteX15" fmla="*/ 1021407 w 1351956"/>
              <a:gd name="connsiteY15" fmla="*/ 222917 h 251491"/>
              <a:gd name="connsiteX16" fmla="*/ 1006645 w 1351956"/>
              <a:gd name="connsiteY16" fmla="*/ 219559 h 251491"/>
              <a:gd name="connsiteX17" fmla="*/ 991883 w 1351956"/>
              <a:gd name="connsiteY17" fmla="*/ 216201 h 251491"/>
              <a:gd name="connsiteX18" fmla="*/ 977121 w 1351956"/>
              <a:gd name="connsiteY18" fmla="*/ 212843 h 251491"/>
              <a:gd name="connsiteX19" fmla="*/ 947597 w 1351956"/>
              <a:gd name="connsiteY19" fmla="*/ 206127 h 251491"/>
              <a:gd name="connsiteX20" fmla="*/ 918074 w 1351956"/>
              <a:gd name="connsiteY20" fmla="*/ 199411 h 251491"/>
              <a:gd name="connsiteX21" fmla="*/ 888551 w 1351956"/>
              <a:gd name="connsiteY21" fmla="*/ 192695 h 251491"/>
              <a:gd name="connsiteX22" fmla="*/ 839863 w 1351956"/>
              <a:gd name="connsiteY22" fmla="*/ 201971 h 251491"/>
              <a:gd name="connsiteX23" fmla="*/ 795578 w 1351956"/>
              <a:gd name="connsiteY23" fmla="*/ 191897 h 251491"/>
              <a:gd name="connsiteX24" fmla="*/ 732130 w 1351956"/>
              <a:gd name="connsiteY24" fmla="*/ 197815 h 251491"/>
              <a:gd name="connsiteX25" fmla="*/ 668682 w 1351956"/>
              <a:gd name="connsiteY25" fmla="*/ 203732 h 251491"/>
              <a:gd name="connsiteX26" fmla="*/ 605233 w 1351956"/>
              <a:gd name="connsiteY26" fmla="*/ 209649 h 251491"/>
              <a:gd name="connsiteX27" fmla="*/ 541783 w 1351956"/>
              <a:gd name="connsiteY27" fmla="*/ 215567 h 251491"/>
              <a:gd name="connsiteX28" fmla="*/ 478335 w 1351956"/>
              <a:gd name="connsiteY28" fmla="*/ 221484 h 251491"/>
              <a:gd name="connsiteX29" fmla="*/ 434050 w 1351956"/>
              <a:gd name="connsiteY29" fmla="*/ 211410 h 251491"/>
              <a:gd name="connsiteX30" fmla="*/ 385363 w 1351956"/>
              <a:gd name="connsiteY30" fmla="*/ 220686 h 251491"/>
              <a:gd name="connsiteX31" fmla="*/ 341078 w 1351956"/>
              <a:gd name="connsiteY31" fmla="*/ 210612 h 251491"/>
              <a:gd name="connsiteX32" fmla="*/ 307152 w 1351956"/>
              <a:gd name="connsiteY32" fmla="*/ 223246 h 251491"/>
              <a:gd name="connsiteX33" fmla="*/ 277630 w 1351956"/>
              <a:gd name="connsiteY33" fmla="*/ 216530 h 251491"/>
              <a:gd name="connsiteX34" fmla="*/ 233344 w 1351956"/>
              <a:gd name="connsiteY34" fmla="*/ 206456 h 251491"/>
              <a:gd name="connsiteX35" fmla="*/ 199419 w 1351956"/>
              <a:gd name="connsiteY35" fmla="*/ 219089 h 251491"/>
              <a:gd name="connsiteX36" fmla="*/ 169895 w 1351956"/>
              <a:gd name="connsiteY36" fmla="*/ 212373 h 251491"/>
              <a:gd name="connsiteX37" fmla="*/ 140372 w 1351956"/>
              <a:gd name="connsiteY37" fmla="*/ 205657 h 251491"/>
              <a:gd name="connsiteX38" fmla="*/ 125610 w 1351956"/>
              <a:gd name="connsiteY38" fmla="*/ 202299 h 251491"/>
              <a:gd name="connsiteX39" fmla="*/ 110849 w 1351956"/>
              <a:gd name="connsiteY39" fmla="*/ 198941 h 251491"/>
              <a:gd name="connsiteX40" fmla="*/ 85726 w 1351956"/>
              <a:gd name="connsiteY40" fmla="*/ 172877 h 251491"/>
              <a:gd name="connsiteX41" fmla="*/ 60604 w 1351956"/>
              <a:gd name="connsiteY41" fmla="*/ 146811 h 251491"/>
              <a:gd name="connsiteX42" fmla="*/ 35483 w 1351956"/>
              <a:gd name="connsiteY42" fmla="*/ 120746 h 251491"/>
              <a:gd name="connsiteX43" fmla="*/ 25122 w 1351956"/>
              <a:gd name="connsiteY43" fmla="*/ 98039 h 251491"/>
              <a:gd name="connsiteX44" fmla="*/ 14762 w 1351956"/>
              <a:gd name="connsiteY44" fmla="*/ 75331 h 251491"/>
              <a:gd name="connsiteX45" fmla="*/ 0 w 1351956"/>
              <a:gd name="connsiteY45" fmla="*/ 71973 h 251491"/>
              <a:gd name="connsiteX46" fmla="*/ 19164 w 1351956"/>
              <a:gd name="connsiteY46" fmla="*/ 55982 h 251491"/>
              <a:gd name="connsiteX47" fmla="*/ 38327 w 1351956"/>
              <a:gd name="connsiteY47" fmla="*/ 39991 h 251491"/>
              <a:gd name="connsiteX48" fmla="*/ 72252 w 1351956"/>
              <a:gd name="connsiteY48" fmla="*/ 27357 h 251491"/>
              <a:gd name="connsiteX49" fmla="*/ 101775 w 1351956"/>
              <a:gd name="connsiteY49" fmla="*/ 34073 h 251491"/>
              <a:gd name="connsiteX50" fmla="*/ 150462 w 1351956"/>
              <a:gd name="connsiteY50" fmla="*/ 24797 h 251491"/>
              <a:gd name="connsiteX51" fmla="*/ 224271 w 1351956"/>
              <a:gd name="connsiteY51" fmla="*/ 41587 h 251491"/>
              <a:gd name="connsiteX52" fmla="*/ 258196 w 1351956"/>
              <a:gd name="connsiteY52" fmla="*/ 28954 h 251491"/>
              <a:gd name="connsiteX53" fmla="*/ 302482 w 1351956"/>
              <a:gd name="connsiteY53" fmla="*/ 39028 h 251491"/>
              <a:gd name="connsiteX54" fmla="*/ 336406 w 1351956"/>
              <a:gd name="connsiteY54" fmla="*/ 26394 h 251491"/>
              <a:gd name="connsiteX55" fmla="*/ 395453 w 1351956"/>
              <a:gd name="connsiteY55" fmla="*/ 39826 h 251491"/>
              <a:gd name="connsiteX56" fmla="*/ 488425 w 1351956"/>
              <a:gd name="connsiteY56" fmla="*/ 40624 h 251491"/>
              <a:gd name="connsiteX57" fmla="*/ 576996 w 1351956"/>
              <a:gd name="connsiteY57" fmla="*/ 60772 h 251491"/>
              <a:gd name="connsiteX58" fmla="*/ 669968 w 1351956"/>
              <a:gd name="connsiteY58" fmla="*/ 61571 h 251491"/>
              <a:gd name="connsiteX59" fmla="*/ 777702 w 1351956"/>
              <a:gd name="connsiteY59" fmla="*/ 65727 h 251491"/>
              <a:gd name="connsiteX60" fmla="*/ 811628 w 1351956"/>
              <a:gd name="connsiteY60" fmla="*/ 53093 h 251491"/>
              <a:gd name="connsiteX61" fmla="*/ 860314 w 1351956"/>
              <a:gd name="connsiteY61" fmla="*/ 43818 h 251491"/>
              <a:gd name="connsiteX62" fmla="*/ 889837 w 1351956"/>
              <a:gd name="connsiteY62" fmla="*/ 50534 h 251491"/>
              <a:gd name="connsiteX63" fmla="*/ 923763 w 1351956"/>
              <a:gd name="connsiteY63" fmla="*/ 37900 h 251491"/>
              <a:gd name="connsiteX64" fmla="*/ 953287 w 1351956"/>
              <a:gd name="connsiteY64" fmla="*/ 44616 h 251491"/>
              <a:gd name="connsiteX65" fmla="*/ 972449 w 1351956"/>
              <a:gd name="connsiteY65" fmla="*/ 28624 h 251491"/>
              <a:gd name="connsiteX66" fmla="*/ 987211 w 1351956"/>
              <a:gd name="connsiteY66" fmla="*/ 31982 h 251491"/>
              <a:gd name="connsiteX67" fmla="*/ 1006374 w 1351956"/>
              <a:gd name="connsiteY67" fmla="*/ 15992 h 251491"/>
              <a:gd name="connsiteX68" fmla="*/ 1025538 w 1351956"/>
              <a:gd name="connsiteY68" fmla="*/ 0 h 251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1351956" h="251491">
                <a:moveTo>
                  <a:pt x="1025538" y="0"/>
                </a:moveTo>
                <a:lnTo>
                  <a:pt x="1040300" y="3358"/>
                </a:lnTo>
                <a:lnTo>
                  <a:pt x="1069823" y="10074"/>
                </a:lnTo>
                <a:lnTo>
                  <a:pt x="1084585" y="13432"/>
                </a:lnTo>
                <a:lnTo>
                  <a:pt x="1109706" y="39497"/>
                </a:lnTo>
                <a:lnTo>
                  <a:pt x="1149591" y="68920"/>
                </a:lnTo>
                <a:lnTo>
                  <a:pt x="1189475" y="98344"/>
                </a:lnTo>
                <a:lnTo>
                  <a:pt x="1244120" y="131125"/>
                </a:lnTo>
                <a:lnTo>
                  <a:pt x="1284004" y="160548"/>
                </a:lnTo>
                <a:lnTo>
                  <a:pt x="1319486" y="209321"/>
                </a:lnTo>
                <a:lnTo>
                  <a:pt x="1344608" y="235385"/>
                </a:lnTo>
                <a:lnTo>
                  <a:pt x="1351956" y="251491"/>
                </a:lnTo>
                <a:lnTo>
                  <a:pt x="1030771" y="250002"/>
                </a:lnTo>
                <a:lnTo>
                  <a:pt x="1031767" y="245624"/>
                </a:lnTo>
                <a:lnTo>
                  <a:pt x="1036169" y="226275"/>
                </a:lnTo>
                <a:lnTo>
                  <a:pt x="1021407" y="222917"/>
                </a:lnTo>
                <a:lnTo>
                  <a:pt x="1006645" y="219559"/>
                </a:lnTo>
                <a:lnTo>
                  <a:pt x="991883" y="216201"/>
                </a:lnTo>
                <a:lnTo>
                  <a:pt x="977121" y="212843"/>
                </a:lnTo>
                <a:lnTo>
                  <a:pt x="947597" y="206127"/>
                </a:lnTo>
                <a:lnTo>
                  <a:pt x="918074" y="199411"/>
                </a:lnTo>
                <a:lnTo>
                  <a:pt x="888551" y="192695"/>
                </a:lnTo>
                <a:lnTo>
                  <a:pt x="839863" y="201971"/>
                </a:lnTo>
                <a:lnTo>
                  <a:pt x="795578" y="191897"/>
                </a:lnTo>
                <a:lnTo>
                  <a:pt x="732130" y="197815"/>
                </a:lnTo>
                <a:lnTo>
                  <a:pt x="668682" y="203732"/>
                </a:lnTo>
                <a:lnTo>
                  <a:pt x="605233" y="209649"/>
                </a:lnTo>
                <a:lnTo>
                  <a:pt x="541783" y="215567"/>
                </a:lnTo>
                <a:lnTo>
                  <a:pt x="478335" y="221484"/>
                </a:lnTo>
                <a:lnTo>
                  <a:pt x="434050" y="211410"/>
                </a:lnTo>
                <a:lnTo>
                  <a:pt x="385363" y="220686"/>
                </a:lnTo>
                <a:lnTo>
                  <a:pt x="341078" y="210612"/>
                </a:lnTo>
                <a:lnTo>
                  <a:pt x="307152" y="223246"/>
                </a:lnTo>
                <a:lnTo>
                  <a:pt x="277630" y="216530"/>
                </a:lnTo>
                <a:lnTo>
                  <a:pt x="233344" y="206456"/>
                </a:lnTo>
                <a:lnTo>
                  <a:pt x="199419" y="219089"/>
                </a:lnTo>
                <a:lnTo>
                  <a:pt x="169895" y="212373"/>
                </a:lnTo>
                <a:lnTo>
                  <a:pt x="140372" y="205657"/>
                </a:lnTo>
                <a:lnTo>
                  <a:pt x="125610" y="202299"/>
                </a:lnTo>
                <a:lnTo>
                  <a:pt x="110849" y="198941"/>
                </a:lnTo>
                <a:lnTo>
                  <a:pt x="85726" y="172877"/>
                </a:lnTo>
                <a:lnTo>
                  <a:pt x="60604" y="146811"/>
                </a:lnTo>
                <a:lnTo>
                  <a:pt x="35483" y="120746"/>
                </a:lnTo>
                <a:lnTo>
                  <a:pt x="25122" y="98039"/>
                </a:lnTo>
                <a:lnTo>
                  <a:pt x="14762" y="75331"/>
                </a:lnTo>
                <a:lnTo>
                  <a:pt x="0" y="71973"/>
                </a:lnTo>
                <a:lnTo>
                  <a:pt x="19164" y="55982"/>
                </a:lnTo>
                <a:lnTo>
                  <a:pt x="38327" y="39991"/>
                </a:lnTo>
                <a:lnTo>
                  <a:pt x="72252" y="27357"/>
                </a:lnTo>
                <a:lnTo>
                  <a:pt x="101775" y="34073"/>
                </a:lnTo>
                <a:lnTo>
                  <a:pt x="150462" y="24797"/>
                </a:lnTo>
                <a:lnTo>
                  <a:pt x="224271" y="41587"/>
                </a:lnTo>
                <a:lnTo>
                  <a:pt x="258196" y="28954"/>
                </a:lnTo>
                <a:lnTo>
                  <a:pt x="302482" y="39028"/>
                </a:lnTo>
                <a:lnTo>
                  <a:pt x="336406" y="26394"/>
                </a:lnTo>
                <a:lnTo>
                  <a:pt x="395453" y="39826"/>
                </a:lnTo>
                <a:lnTo>
                  <a:pt x="488425" y="40624"/>
                </a:lnTo>
                <a:lnTo>
                  <a:pt x="576996" y="60772"/>
                </a:lnTo>
                <a:lnTo>
                  <a:pt x="669968" y="61571"/>
                </a:lnTo>
                <a:lnTo>
                  <a:pt x="777702" y="65727"/>
                </a:lnTo>
                <a:lnTo>
                  <a:pt x="811628" y="53093"/>
                </a:lnTo>
                <a:lnTo>
                  <a:pt x="860314" y="43818"/>
                </a:lnTo>
                <a:lnTo>
                  <a:pt x="889837" y="50534"/>
                </a:lnTo>
                <a:lnTo>
                  <a:pt x="923763" y="37900"/>
                </a:lnTo>
                <a:lnTo>
                  <a:pt x="953287" y="44616"/>
                </a:lnTo>
                <a:lnTo>
                  <a:pt x="972449" y="28624"/>
                </a:lnTo>
                <a:lnTo>
                  <a:pt x="987211" y="31982"/>
                </a:lnTo>
                <a:lnTo>
                  <a:pt x="1006374" y="15992"/>
                </a:lnTo>
                <a:lnTo>
                  <a:pt x="102553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xmlns="" id="{BFE48AE0-5CED-49F1-9670-E3D52EDA2F48}"/>
              </a:ext>
            </a:extLst>
          </p:cNvPr>
          <p:cNvSpPr/>
          <p:nvPr/>
        </p:nvSpPr>
        <p:spPr>
          <a:xfrm rot="20831078">
            <a:off x="2242501" y="1810202"/>
            <a:ext cx="472397" cy="1353292"/>
          </a:xfrm>
          <a:custGeom>
            <a:avLst/>
            <a:gdLst>
              <a:gd name="connsiteX0" fmla="*/ 248436 w 472397"/>
              <a:gd name="connsiteY0" fmla="*/ 0 h 1353292"/>
              <a:gd name="connsiteX1" fmla="*/ 276191 w 472397"/>
              <a:gd name="connsiteY1" fmla="*/ 6314 h 1353292"/>
              <a:gd name="connsiteX2" fmla="*/ 331701 w 472397"/>
              <a:gd name="connsiteY2" fmla="*/ 18941 h 1353292"/>
              <a:gd name="connsiteX3" fmla="*/ 382906 w 472397"/>
              <a:gd name="connsiteY3" fmla="*/ 50494 h 1353292"/>
              <a:gd name="connsiteX4" fmla="*/ 420231 w 472397"/>
              <a:gd name="connsiteY4" fmla="*/ 78892 h 1353292"/>
              <a:gd name="connsiteX5" fmla="*/ 453253 w 472397"/>
              <a:gd name="connsiteY5" fmla="*/ 126216 h 1353292"/>
              <a:gd name="connsiteX6" fmla="*/ 462825 w 472397"/>
              <a:gd name="connsiteY6" fmla="*/ 148300 h 1353292"/>
              <a:gd name="connsiteX7" fmla="*/ 472397 w 472397"/>
              <a:gd name="connsiteY7" fmla="*/ 170383 h 1353292"/>
              <a:gd name="connsiteX8" fmla="*/ 463786 w 472397"/>
              <a:gd name="connsiteY8" fmla="*/ 208237 h 1353292"/>
              <a:gd name="connsiteX9" fmla="*/ 459481 w 472397"/>
              <a:gd name="connsiteY9" fmla="*/ 227164 h 1353292"/>
              <a:gd name="connsiteX10" fmla="*/ 432687 w 472397"/>
              <a:gd name="connsiteY10" fmla="*/ 280788 h 1353292"/>
              <a:gd name="connsiteX11" fmla="*/ 424077 w 472397"/>
              <a:gd name="connsiteY11" fmla="*/ 318641 h 1353292"/>
              <a:gd name="connsiteX12" fmla="*/ 397283 w 472397"/>
              <a:gd name="connsiteY12" fmla="*/ 372266 h 1353292"/>
              <a:gd name="connsiteX13" fmla="*/ 380061 w 472397"/>
              <a:gd name="connsiteY13" fmla="*/ 447973 h 1353292"/>
              <a:gd name="connsiteX14" fmla="*/ 358534 w 472397"/>
              <a:gd name="connsiteY14" fmla="*/ 542607 h 1353292"/>
              <a:gd name="connsiteX15" fmla="*/ 345618 w 472397"/>
              <a:gd name="connsiteY15" fmla="*/ 599388 h 1353292"/>
              <a:gd name="connsiteX16" fmla="*/ 332702 w 472397"/>
              <a:gd name="connsiteY16" fmla="*/ 656168 h 1353292"/>
              <a:gd name="connsiteX17" fmla="*/ 319785 w 472397"/>
              <a:gd name="connsiteY17" fmla="*/ 712949 h 1353292"/>
              <a:gd name="connsiteX18" fmla="*/ 320746 w 472397"/>
              <a:gd name="connsiteY18" fmla="*/ 772887 h 1353292"/>
              <a:gd name="connsiteX19" fmla="*/ 303525 w 472397"/>
              <a:gd name="connsiteY19" fmla="*/ 848594 h 1353292"/>
              <a:gd name="connsiteX20" fmla="*/ 286303 w 472397"/>
              <a:gd name="connsiteY20" fmla="*/ 924302 h 1353292"/>
              <a:gd name="connsiteX21" fmla="*/ 273387 w 472397"/>
              <a:gd name="connsiteY21" fmla="*/ 981082 h 1353292"/>
              <a:gd name="connsiteX22" fmla="*/ 260471 w 472397"/>
              <a:gd name="connsiteY22" fmla="*/ 1037863 h 1353292"/>
              <a:gd name="connsiteX23" fmla="*/ 247554 w 472397"/>
              <a:gd name="connsiteY23" fmla="*/ 1094643 h 1353292"/>
              <a:gd name="connsiteX24" fmla="*/ 238943 w 472397"/>
              <a:gd name="connsiteY24" fmla="*/ 1132497 h 1353292"/>
              <a:gd name="connsiteX25" fmla="*/ 230333 w 472397"/>
              <a:gd name="connsiteY25" fmla="*/ 1170351 h 1353292"/>
              <a:gd name="connsiteX26" fmla="*/ 207844 w 472397"/>
              <a:gd name="connsiteY26" fmla="*/ 1205048 h 1353292"/>
              <a:gd name="connsiteX27" fmla="*/ 185356 w 472397"/>
              <a:gd name="connsiteY27" fmla="*/ 1239744 h 1353292"/>
              <a:gd name="connsiteX28" fmla="*/ 148990 w 472397"/>
              <a:gd name="connsiteY28" fmla="*/ 1271285 h 1353292"/>
              <a:gd name="connsiteX29" fmla="*/ 126503 w 472397"/>
              <a:gd name="connsiteY29" fmla="*/ 1305982 h 1353292"/>
              <a:gd name="connsiteX30" fmla="*/ 90137 w 472397"/>
              <a:gd name="connsiteY30" fmla="*/ 1337522 h 1353292"/>
              <a:gd name="connsiteX31" fmla="*/ 71954 w 472397"/>
              <a:gd name="connsiteY31" fmla="*/ 1353292 h 1353292"/>
              <a:gd name="connsiteX32" fmla="*/ 44199 w 472397"/>
              <a:gd name="connsiteY32" fmla="*/ 1346979 h 1353292"/>
              <a:gd name="connsiteX33" fmla="*/ 16444 w 472397"/>
              <a:gd name="connsiteY33" fmla="*/ 1340665 h 1353292"/>
              <a:gd name="connsiteX34" fmla="*/ 2567 w 472397"/>
              <a:gd name="connsiteY34" fmla="*/ 1337508 h 1353292"/>
              <a:gd name="connsiteX35" fmla="*/ 0 w 472397"/>
              <a:gd name="connsiteY35" fmla="*/ 1331587 h 1353292"/>
              <a:gd name="connsiteX36" fmla="*/ 91280 w 472397"/>
              <a:gd name="connsiteY36" fmla="*/ 1320890 h 1353292"/>
              <a:gd name="connsiteX37" fmla="*/ 50170 w 472397"/>
              <a:gd name="connsiteY37" fmla="*/ 970118 h 1353292"/>
              <a:gd name="connsiteX38" fmla="*/ 56615 w 472397"/>
              <a:gd name="connsiteY38" fmla="*/ 971584 h 1353292"/>
              <a:gd name="connsiteX39" fmla="*/ 74798 w 472397"/>
              <a:gd name="connsiteY39" fmla="*/ 955814 h 1353292"/>
              <a:gd name="connsiteX40" fmla="*/ 79103 w 472397"/>
              <a:gd name="connsiteY40" fmla="*/ 936887 h 1353292"/>
              <a:gd name="connsiteX41" fmla="*/ 97286 w 472397"/>
              <a:gd name="connsiteY41" fmla="*/ 921117 h 1353292"/>
              <a:gd name="connsiteX42" fmla="*/ 101591 w 472397"/>
              <a:gd name="connsiteY42" fmla="*/ 902190 h 1353292"/>
              <a:gd name="connsiteX43" fmla="*/ 105897 w 472397"/>
              <a:gd name="connsiteY43" fmla="*/ 883263 h 1353292"/>
              <a:gd name="connsiteX44" fmla="*/ 114508 w 472397"/>
              <a:gd name="connsiteY44" fmla="*/ 845409 h 1353292"/>
              <a:gd name="connsiteX45" fmla="*/ 131729 w 472397"/>
              <a:gd name="connsiteY45" fmla="*/ 769703 h 1353292"/>
              <a:gd name="connsiteX46" fmla="*/ 170478 w 472397"/>
              <a:gd name="connsiteY46" fmla="*/ 599360 h 1353292"/>
              <a:gd name="connsiteX47" fmla="*/ 204921 w 472397"/>
              <a:gd name="connsiteY47" fmla="*/ 447945 h 1353292"/>
              <a:gd name="connsiteX48" fmla="*/ 208266 w 472397"/>
              <a:gd name="connsiteY48" fmla="*/ 369081 h 1353292"/>
              <a:gd name="connsiteX49" fmla="*/ 221182 w 472397"/>
              <a:gd name="connsiteY49" fmla="*/ 312300 h 1353292"/>
              <a:gd name="connsiteX50" fmla="*/ 234098 w 472397"/>
              <a:gd name="connsiteY50" fmla="*/ 255520 h 1353292"/>
              <a:gd name="connsiteX51" fmla="*/ 228832 w 472397"/>
              <a:gd name="connsiteY51" fmla="*/ 214509 h 1353292"/>
              <a:gd name="connsiteX52" fmla="*/ 227870 w 472397"/>
              <a:gd name="connsiteY52" fmla="*/ 154572 h 1353292"/>
              <a:gd name="connsiteX53" fmla="*/ 218298 w 472397"/>
              <a:gd name="connsiteY53" fmla="*/ 132488 h 1353292"/>
              <a:gd name="connsiteX54" fmla="*/ 208726 w 472397"/>
              <a:gd name="connsiteY54" fmla="*/ 110404 h 1353292"/>
              <a:gd name="connsiteX55" fmla="*/ 199154 w 472397"/>
              <a:gd name="connsiteY55" fmla="*/ 88321 h 1353292"/>
              <a:gd name="connsiteX56" fmla="*/ 203459 w 472397"/>
              <a:gd name="connsiteY56" fmla="*/ 69394 h 1353292"/>
              <a:gd name="connsiteX57" fmla="*/ 207765 w 472397"/>
              <a:gd name="connsiteY57" fmla="*/ 50467 h 1353292"/>
              <a:gd name="connsiteX58" fmla="*/ 230253 w 472397"/>
              <a:gd name="connsiteY58" fmla="*/ 15770 h 1353292"/>
              <a:gd name="connsiteX59" fmla="*/ 248436 w 472397"/>
              <a:gd name="connsiteY59" fmla="*/ 0 h 13532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472397" h="1353292">
                <a:moveTo>
                  <a:pt x="248436" y="0"/>
                </a:moveTo>
                <a:lnTo>
                  <a:pt x="276191" y="6314"/>
                </a:lnTo>
                <a:lnTo>
                  <a:pt x="331701" y="18941"/>
                </a:lnTo>
                <a:lnTo>
                  <a:pt x="382906" y="50494"/>
                </a:lnTo>
                <a:lnTo>
                  <a:pt x="420231" y="78892"/>
                </a:lnTo>
                <a:lnTo>
                  <a:pt x="453253" y="126216"/>
                </a:lnTo>
                <a:lnTo>
                  <a:pt x="462825" y="148300"/>
                </a:lnTo>
                <a:lnTo>
                  <a:pt x="472397" y="170383"/>
                </a:lnTo>
                <a:lnTo>
                  <a:pt x="463786" y="208237"/>
                </a:lnTo>
                <a:lnTo>
                  <a:pt x="459481" y="227164"/>
                </a:lnTo>
                <a:lnTo>
                  <a:pt x="432687" y="280788"/>
                </a:lnTo>
                <a:lnTo>
                  <a:pt x="424077" y="318641"/>
                </a:lnTo>
                <a:lnTo>
                  <a:pt x="397283" y="372266"/>
                </a:lnTo>
                <a:lnTo>
                  <a:pt x="380061" y="447973"/>
                </a:lnTo>
                <a:lnTo>
                  <a:pt x="358534" y="542607"/>
                </a:lnTo>
                <a:lnTo>
                  <a:pt x="345618" y="599388"/>
                </a:lnTo>
                <a:lnTo>
                  <a:pt x="332702" y="656168"/>
                </a:lnTo>
                <a:lnTo>
                  <a:pt x="319785" y="712949"/>
                </a:lnTo>
                <a:lnTo>
                  <a:pt x="320746" y="772887"/>
                </a:lnTo>
                <a:lnTo>
                  <a:pt x="303525" y="848594"/>
                </a:lnTo>
                <a:lnTo>
                  <a:pt x="286303" y="924302"/>
                </a:lnTo>
                <a:lnTo>
                  <a:pt x="273387" y="981082"/>
                </a:lnTo>
                <a:lnTo>
                  <a:pt x="260471" y="1037863"/>
                </a:lnTo>
                <a:lnTo>
                  <a:pt x="247554" y="1094643"/>
                </a:lnTo>
                <a:lnTo>
                  <a:pt x="238943" y="1132497"/>
                </a:lnTo>
                <a:lnTo>
                  <a:pt x="230333" y="1170351"/>
                </a:lnTo>
                <a:lnTo>
                  <a:pt x="207844" y="1205048"/>
                </a:lnTo>
                <a:lnTo>
                  <a:pt x="185356" y="1239744"/>
                </a:lnTo>
                <a:lnTo>
                  <a:pt x="148990" y="1271285"/>
                </a:lnTo>
                <a:lnTo>
                  <a:pt x="126503" y="1305982"/>
                </a:lnTo>
                <a:lnTo>
                  <a:pt x="90137" y="1337522"/>
                </a:lnTo>
                <a:lnTo>
                  <a:pt x="71954" y="1353292"/>
                </a:lnTo>
                <a:lnTo>
                  <a:pt x="44199" y="1346979"/>
                </a:lnTo>
                <a:lnTo>
                  <a:pt x="16444" y="1340665"/>
                </a:lnTo>
                <a:lnTo>
                  <a:pt x="2567" y="1337508"/>
                </a:lnTo>
                <a:lnTo>
                  <a:pt x="0" y="1331587"/>
                </a:lnTo>
                <a:lnTo>
                  <a:pt x="91280" y="1320890"/>
                </a:lnTo>
                <a:lnTo>
                  <a:pt x="50170" y="970118"/>
                </a:lnTo>
                <a:lnTo>
                  <a:pt x="56615" y="971584"/>
                </a:lnTo>
                <a:lnTo>
                  <a:pt x="74798" y="955814"/>
                </a:lnTo>
                <a:lnTo>
                  <a:pt x="79103" y="936887"/>
                </a:lnTo>
                <a:lnTo>
                  <a:pt x="97286" y="921117"/>
                </a:lnTo>
                <a:lnTo>
                  <a:pt x="101591" y="902190"/>
                </a:lnTo>
                <a:lnTo>
                  <a:pt x="105897" y="883263"/>
                </a:lnTo>
                <a:lnTo>
                  <a:pt x="114508" y="845409"/>
                </a:lnTo>
                <a:lnTo>
                  <a:pt x="131729" y="769703"/>
                </a:lnTo>
                <a:lnTo>
                  <a:pt x="170478" y="599360"/>
                </a:lnTo>
                <a:lnTo>
                  <a:pt x="204921" y="447945"/>
                </a:lnTo>
                <a:lnTo>
                  <a:pt x="208266" y="369081"/>
                </a:lnTo>
                <a:lnTo>
                  <a:pt x="221182" y="312300"/>
                </a:lnTo>
                <a:lnTo>
                  <a:pt x="234098" y="255520"/>
                </a:lnTo>
                <a:lnTo>
                  <a:pt x="228832" y="214509"/>
                </a:lnTo>
                <a:lnTo>
                  <a:pt x="227870" y="154572"/>
                </a:lnTo>
                <a:lnTo>
                  <a:pt x="218298" y="132488"/>
                </a:lnTo>
                <a:lnTo>
                  <a:pt x="208726" y="110404"/>
                </a:lnTo>
                <a:lnTo>
                  <a:pt x="199154" y="88321"/>
                </a:lnTo>
                <a:lnTo>
                  <a:pt x="203459" y="69394"/>
                </a:lnTo>
                <a:lnTo>
                  <a:pt x="207765" y="50467"/>
                </a:lnTo>
                <a:lnTo>
                  <a:pt x="230253" y="15770"/>
                </a:lnTo>
                <a:lnTo>
                  <a:pt x="24843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xmlns="" id="{8C1FECD8-F175-4A25-ABB3-9C354BD2DDBE}"/>
              </a:ext>
            </a:extLst>
          </p:cNvPr>
          <p:cNvSpPr/>
          <p:nvPr/>
        </p:nvSpPr>
        <p:spPr>
          <a:xfrm rot="20831078">
            <a:off x="9426833" y="2660112"/>
            <a:ext cx="292762" cy="492845"/>
          </a:xfrm>
          <a:custGeom>
            <a:avLst/>
            <a:gdLst>
              <a:gd name="connsiteX0" fmla="*/ 38326 w 292762"/>
              <a:gd name="connsiteY0" fmla="*/ 0 h 492845"/>
              <a:gd name="connsiteX1" fmla="*/ 67850 w 292762"/>
              <a:gd name="connsiteY1" fmla="*/ 6716 h 492845"/>
              <a:gd name="connsiteX2" fmla="*/ 122496 w 292762"/>
              <a:gd name="connsiteY2" fmla="*/ 39497 h 492845"/>
              <a:gd name="connsiteX3" fmla="*/ 177141 w 292762"/>
              <a:gd name="connsiteY3" fmla="*/ 72279 h 492845"/>
              <a:gd name="connsiteX4" fmla="*/ 217025 w 292762"/>
              <a:gd name="connsiteY4" fmla="*/ 101701 h 492845"/>
              <a:gd name="connsiteX5" fmla="*/ 256908 w 292762"/>
              <a:gd name="connsiteY5" fmla="*/ 131125 h 492845"/>
              <a:gd name="connsiteX6" fmla="*/ 271670 w 292762"/>
              <a:gd name="connsiteY6" fmla="*/ 134483 h 492845"/>
              <a:gd name="connsiteX7" fmla="*/ 286432 w 292762"/>
              <a:gd name="connsiteY7" fmla="*/ 137841 h 492845"/>
              <a:gd name="connsiteX8" fmla="*/ 292762 w 292762"/>
              <a:gd name="connsiteY8" fmla="*/ 139281 h 492845"/>
              <a:gd name="connsiteX9" fmla="*/ 291181 w 292762"/>
              <a:gd name="connsiteY9" fmla="*/ 480462 h 492845"/>
              <a:gd name="connsiteX10" fmla="*/ 285415 w 292762"/>
              <a:gd name="connsiteY10" fmla="*/ 483570 h 492845"/>
              <a:gd name="connsiteX11" fmla="*/ 236728 w 292762"/>
              <a:gd name="connsiteY11" fmla="*/ 492845 h 492845"/>
              <a:gd name="connsiteX12" fmla="*/ 207205 w 292762"/>
              <a:gd name="connsiteY12" fmla="*/ 486129 h 492845"/>
              <a:gd name="connsiteX13" fmla="*/ 192443 w 292762"/>
              <a:gd name="connsiteY13" fmla="*/ 482771 h 492845"/>
              <a:gd name="connsiteX14" fmla="*/ 167321 w 292762"/>
              <a:gd name="connsiteY14" fmla="*/ 456707 h 492845"/>
              <a:gd name="connsiteX15" fmla="*/ 156961 w 292762"/>
              <a:gd name="connsiteY15" fmla="*/ 433999 h 492845"/>
              <a:gd name="connsiteX16" fmla="*/ 151002 w 292762"/>
              <a:gd name="connsiteY16" fmla="*/ 391943 h 492845"/>
              <a:gd name="connsiteX17" fmla="*/ 134683 w 292762"/>
              <a:gd name="connsiteY17" fmla="*/ 327179 h 492845"/>
              <a:gd name="connsiteX18" fmla="*/ 118364 w 292762"/>
              <a:gd name="connsiteY18" fmla="*/ 262415 h 492845"/>
              <a:gd name="connsiteX19" fmla="*/ 97644 w 292762"/>
              <a:gd name="connsiteY19" fmla="*/ 216999 h 492845"/>
              <a:gd name="connsiteX20" fmla="*/ 66563 w 292762"/>
              <a:gd name="connsiteY20" fmla="*/ 148877 h 492845"/>
              <a:gd name="connsiteX21" fmla="*/ 45842 w 292762"/>
              <a:gd name="connsiteY21" fmla="*/ 103463 h 492845"/>
              <a:gd name="connsiteX22" fmla="*/ 35482 w 292762"/>
              <a:gd name="connsiteY22" fmla="*/ 80755 h 492845"/>
              <a:gd name="connsiteX23" fmla="*/ 10361 w 292762"/>
              <a:gd name="connsiteY23" fmla="*/ 54690 h 492845"/>
              <a:gd name="connsiteX24" fmla="*/ 14762 w 292762"/>
              <a:gd name="connsiteY24" fmla="*/ 35341 h 492845"/>
              <a:gd name="connsiteX25" fmla="*/ 0 w 292762"/>
              <a:gd name="connsiteY25" fmla="*/ 31983 h 492845"/>
              <a:gd name="connsiteX26" fmla="*/ 4402 w 292762"/>
              <a:gd name="connsiteY26" fmla="*/ 12634 h 492845"/>
              <a:gd name="connsiteX27" fmla="*/ 19164 w 292762"/>
              <a:gd name="connsiteY27" fmla="*/ 15992 h 492845"/>
              <a:gd name="connsiteX28" fmla="*/ 38326 w 292762"/>
              <a:gd name="connsiteY28" fmla="*/ 0 h 492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92762" h="492845">
                <a:moveTo>
                  <a:pt x="38326" y="0"/>
                </a:moveTo>
                <a:lnTo>
                  <a:pt x="67850" y="6716"/>
                </a:lnTo>
                <a:lnTo>
                  <a:pt x="122496" y="39497"/>
                </a:lnTo>
                <a:lnTo>
                  <a:pt x="177141" y="72279"/>
                </a:lnTo>
                <a:lnTo>
                  <a:pt x="217025" y="101701"/>
                </a:lnTo>
                <a:lnTo>
                  <a:pt x="256908" y="131125"/>
                </a:lnTo>
                <a:lnTo>
                  <a:pt x="271670" y="134483"/>
                </a:lnTo>
                <a:lnTo>
                  <a:pt x="286432" y="137841"/>
                </a:lnTo>
                <a:lnTo>
                  <a:pt x="292762" y="139281"/>
                </a:lnTo>
                <a:lnTo>
                  <a:pt x="291181" y="480462"/>
                </a:lnTo>
                <a:lnTo>
                  <a:pt x="285415" y="483570"/>
                </a:lnTo>
                <a:lnTo>
                  <a:pt x="236728" y="492845"/>
                </a:lnTo>
                <a:lnTo>
                  <a:pt x="207205" y="486129"/>
                </a:lnTo>
                <a:lnTo>
                  <a:pt x="192443" y="482771"/>
                </a:lnTo>
                <a:lnTo>
                  <a:pt x="167321" y="456707"/>
                </a:lnTo>
                <a:lnTo>
                  <a:pt x="156961" y="433999"/>
                </a:lnTo>
                <a:lnTo>
                  <a:pt x="151002" y="391943"/>
                </a:lnTo>
                <a:lnTo>
                  <a:pt x="134683" y="327179"/>
                </a:lnTo>
                <a:lnTo>
                  <a:pt x="118364" y="262415"/>
                </a:lnTo>
                <a:lnTo>
                  <a:pt x="97644" y="216999"/>
                </a:lnTo>
                <a:lnTo>
                  <a:pt x="66563" y="148877"/>
                </a:lnTo>
                <a:lnTo>
                  <a:pt x="45842" y="103463"/>
                </a:lnTo>
                <a:lnTo>
                  <a:pt x="35482" y="80755"/>
                </a:lnTo>
                <a:lnTo>
                  <a:pt x="10361" y="54690"/>
                </a:lnTo>
                <a:lnTo>
                  <a:pt x="14762" y="35341"/>
                </a:lnTo>
                <a:lnTo>
                  <a:pt x="0" y="31983"/>
                </a:lnTo>
                <a:lnTo>
                  <a:pt x="4402" y="12634"/>
                </a:lnTo>
                <a:lnTo>
                  <a:pt x="19164" y="15992"/>
                </a:lnTo>
                <a:lnTo>
                  <a:pt x="3832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xmlns="" id="{63049BAA-099D-4910-9515-47B97A2C1C91}"/>
              </a:ext>
            </a:extLst>
          </p:cNvPr>
          <p:cNvSpPr/>
          <p:nvPr/>
        </p:nvSpPr>
        <p:spPr>
          <a:xfrm rot="20831078">
            <a:off x="9604305" y="4523430"/>
            <a:ext cx="1364760" cy="274760"/>
          </a:xfrm>
          <a:custGeom>
            <a:avLst/>
            <a:gdLst>
              <a:gd name="connsiteX0" fmla="*/ 1112550 w 1364760"/>
              <a:gd name="connsiteY0" fmla="*/ 60912 h 274760"/>
              <a:gd name="connsiteX1" fmla="*/ 1127312 w 1364760"/>
              <a:gd name="connsiteY1" fmla="*/ 64270 h 274760"/>
              <a:gd name="connsiteX2" fmla="*/ 1152434 w 1364760"/>
              <a:gd name="connsiteY2" fmla="*/ 90336 h 274760"/>
              <a:gd name="connsiteX3" fmla="*/ 1181958 w 1364760"/>
              <a:gd name="connsiteY3" fmla="*/ 97052 h 274760"/>
              <a:gd name="connsiteX4" fmla="*/ 1207080 w 1364760"/>
              <a:gd name="connsiteY4" fmla="*/ 123117 h 274760"/>
              <a:gd name="connsiteX5" fmla="*/ 1232202 w 1364760"/>
              <a:gd name="connsiteY5" fmla="*/ 149182 h 274760"/>
              <a:gd name="connsiteX6" fmla="*/ 1272086 w 1364760"/>
              <a:gd name="connsiteY6" fmla="*/ 178605 h 274760"/>
              <a:gd name="connsiteX7" fmla="*/ 1297208 w 1364760"/>
              <a:gd name="connsiteY7" fmla="*/ 204671 h 274760"/>
              <a:gd name="connsiteX8" fmla="*/ 1322330 w 1364760"/>
              <a:gd name="connsiteY8" fmla="*/ 230736 h 274760"/>
              <a:gd name="connsiteX9" fmla="*/ 1347452 w 1364760"/>
              <a:gd name="connsiteY9" fmla="*/ 256801 h 274760"/>
              <a:gd name="connsiteX10" fmla="*/ 1364760 w 1364760"/>
              <a:gd name="connsiteY10" fmla="*/ 274759 h 274760"/>
              <a:gd name="connsiteX11" fmla="*/ 1038133 w 1364760"/>
              <a:gd name="connsiteY11" fmla="*/ 274760 h 274760"/>
              <a:gd name="connsiteX12" fmla="*/ 1034611 w 1364760"/>
              <a:gd name="connsiteY12" fmla="*/ 267039 h 274760"/>
              <a:gd name="connsiteX13" fmla="*/ 1009488 w 1364760"/>
              <a:gd name="connsiteY13" fmla="*/ 240974 h 274760"/>
              <a:gd name="connsiteX14" fmla="*/ 979965 w 1364760"/>
              <a:gd name="connsiteY14" fmla="*/ 234258 h 274760"/>
              <a:gd name="connsiteX15" fmla="*/ 935680 w 1364760"/>
              <a:gd name="connsiteY15" fmla="*/ 224185 h 274760"/>
              <a:gd name="connsiteX16" fmla="*/ 916517 w 1364760"/>
              <a:gd name="connsiteY16" fmla="*/ 240175 h 274760"/>
              <a:gd name="connsiteX17" fmla="*/ 901755 w 1364760"/>
              <a:gd name="connsiteY17" fmla="*/ 236817 h 274760"/>
              <a:gd name="connsiteX18" fmla="*/ 872231 w 1364760"/>
              <a:gd name="connsiteY18" fmla="*/ 230101 h 274760"/>
              <a:gd name="connsiteX19" fmla="*/ 842707 w 1364760"/>
              <a:gd name="connsiteY19" fmla="*/ 223386 h 274760"/>
              <a:gd name="connsiteX20" fmla="*/ 794021 w 1364760"/>
              <a:gd name="connsiteY20" fmla="*/ 232661 h 274760"/>
              <a:gd name="connsiteX21" fmla="*/ 749735 w 1364760"/>
              <a:gd name="connsiteY21" fmla="*/ 222588 h 274760"/>
              <a:gd name="connsiteX22" fmla="*/ 705450 w 1364760"/>
              <a:gd name="connsiteY22" fmla="*/ 212514 h 274760"/>
              <a:gd name="connsiteX23" fmla="*/ 656763 w 1364760"/>
              <a:gd name="connsiteY23" fmla="*/ 221790 h 274760"/>
              <a:gd name="connsiteX24" fmla="*/ 597716 w 1364760"/>
              <a:gd name="connsiteY24" fmla="*/ 208358 h 274760"/>
              <a:gd name="connsiteX25" fmla="*/ 519506 w 1364760"/>
              <a:gd name="connsiteY25" fmla="*/ 210917 h 274760"/>
              <a:gd name="connsiteX26" fmla="*/ 445697 w 1364760"/>
              <a:gd name="connsiteY26" fmla="*/ 194127 h 274760"/>
              <a:gd name="connsiteX27" fmla="*/ 367487 w 1364760"/>
              <a:gd name="connsiteY27" fmla="*/ 196687 h 274760"/>
              <a:gd name="connsiteX28" fmla="*/ 289276 w 1364760"/>
              <a:gd name="connsiteY28" fmla="*/ 199247 h 274760"/>
              <a:gd name="connsiteX29" fmla="*/ 200705 w 1364760"/>
              <a:gd name="connsiteY29" fmla="*/ 179099 h 274760"/>
              <a:gd name="connsiteX30" fmla="*/ 107733 w 1364760"/>
              <a:gd name="connsiteY30" fmla="*/ 178300 h 274760"/>
              <a:gd name="connsiteX31" fmla="*/ 0 w 1364760"/>
              <a:gd name="connsiteY31" fmla="*/ 174144 h 274760"/>
              <a:gd name="connsiteX32" fmla="*/ 39613 w 1364760"/>
              <a:gd name="connsiteY32" fmla="*/ 0 h 274760"/>
              <a:gd name="connsiteX33" fmla="*/ 142946 w 1364760"/>
              <a:gd name="connsiteY33" fmla="*/ 23505 h 274760"/>
              <a:gd name="connsiteX34" fmla="*/ 250679 w 1364760"/>
              <a:gd name="connsiteY34" fmla="*/ 27661 h 274760"/>
              <a:gd name="connsiteX35" fmla="*/ 368773 w 1364760"/>
              <a:gd name="connsiteY35" fmla="*/ 54525 h 274760"/>
              <a:gd name="connsiteX36" fmla="*/ 432222 w 1364760"/>
              <a:gd name="connsiteY36" fmla="*/ 48608 h 274760"/>
              <a:gd name="connsiteX37" fmla="*/ 491269 w 1364760"/>
              <a:gd name="connsiteY37" fmla="*/ 62040 h 274760"/>
              <a:gd name="connsiteX38" fmla="*/ 569480 w 1364760"/>
              <a:gd name="connsiteY38" fmla="*/ 59480 h 274760"/>
              <a:gd name="connsiteX39" fmla="*/ 632928 w 1364760"/>
              <a:gd name="connsiteY39" fmla="*/ 53563 h 274760"/>
              <a:gd name="connsiteX40" fmla="*/ 677214 w 1364760"/>
              <a:gd name="connsiteY40" fmla="*/ 63637 h 274760"/>
              <a:gd name="connsiteX41" fmla="*/ 740662 w 1364760"/>
              <a:gd name="connsiteY41" fmla="*/ 57719 h 274760"/>
              <a:gd name="connsiteX42" fmla="*/ 784947 w 1364760"/>
              <a:gd name="connsiteY42" fmla="*/ 67793 h 274760"/>
              <a:gd name="connsiteX43" fmla="*/ 829233 w 1364760"/>
              <a:gd name="connsiteY43" fmla="*/ 77867 h 274760"/>
              <a:gd name="connsiteX44" fmla="*/ 863157 w 1364760"/>
              <a:gd name="connsiteY44" fmla="*/ 65233 h 274760"/>
              <a:gd name="connsiteX45" fmla="*/ 907443 w 1364760"/>
              <a:gd name="connsiteY45" fmla="*/ 75307 h 274760"/>
              <a:gd name="connsiteX46" fmla="*/ 951729 w 1364760"/>
              <a:gd name="connsiteY46" fmla="*/ 85381 h 274760"/>
              <a:gd name="connsiteX47" fmla="*/ 1000415 w 1364760"/>
              <a:gd name="connsiteY47" fmla="*/ 76106 h 274760"/>
              <a:gd name="connsiteX48" fmla="*/ 1029939 w 1364760"/>
              <a:gd name="connsiteY48" fmla="*/ 82822 h 274760"/>
              <a:gd name="connsiteX49" fmla="*/ 1059462 w 1364760"/>
              <a:gd name="connsiteY49" fmla="*/ 89538 h 274760"/>
              <a:gd name="connsiteX50" fmla="*/ 1078626 w 1364760"/>
              <a:gd name="connsiteY50" fmla="*/ 73546 h 274760"/>
              <a:gd name="connsiteX51" fmla="*/ 1093388 w 1364760"/>
              <a:gd name="connsiteY51" fmla="*/ 76904 h 274760"/>
              <a:gd name="connsiteX52" fmla="*/ 1112550 w 1364760"/>
              <a:gd name="connsiteY52" fmla="*/ 60912 h 2747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1364760" h="274760">
                <a:moveTo>
                  <a:pt x="1112550" y="60912"/>
                </a:moveTo>
                <a:lnTo>
                  <a:pt x="1127312" y="64270"/>
                </a:lnTo>
                <a:lnTo>
                  <a:pt x="1152434" y="90336"/>
                </a:lnTo>
                <a:lnTo>
                  <a:pt x="1181958" y="97052"/>
                </a:lnTo>
                <a:lnTo>
                  <a:pt x="1207080" y="123117"/>
                </a:lnTo>
                <a:lnTo>
                  <a:pt x="1232202" y="149182"/>
                </a:lnTo>
                <a:lnTo>
                  <a:pt x="1272086" y="178605"/>
                </a:lnTo>
                <a:lnTo>
                  <a:pt x="1297208" y="204671"/>
                </a:lnTo>
                <a:lnTo>
                  <a:pt x="1322330" y="230736"/>
                </a:lnTo>
                <a:lnTo>
                  <a:pt x="1347452" y="256801"/>
                </a:lnTo>
                <a:lnTo>
                  <a:pt x="1364760" y="274759"/>
                </a:lnTo>
                <a:lnTo>
                  <a:pt x="1038133" y="274760"/>
                </a:lnTo>
                <a:lnTo>
                  <a:pt x="1034611" y="267039"/>
                </a:lnTo>
                <a:lnTo>
                  <a:pt x="1009488" y="240974"/>
                </a:lnTo>
                <a:lnTo>
                  <a:pt x="979965" y="234258"/>
                </a:lnTo>
                <a:lnTo>
                  <a:pt x="935680" y="224185"/>
                </a:lnTo>
                <a:lnTo>
                  <a:pt x="916517" y="240175"/>
                </a:lnTo>
                <a:lnTo>
                  <a:pt x="901755" y="236817"/>
                </a:lnTo>
                <a:lnTo>
                  <a:pt x="872231" y="230101"/>
                </a:lnTo>
                <a:lnTo>
                  <a:pt x="842707" y="223386"/>
                </a:lnTo>
                <a:lnTo>
                  <a:pt x="794021" y="232661"/>
                </a:lnTo>
                <a:lnTo>
                  <a:pt x="749735" y="222588"/>
                </a:lnTo>
                <a:lnTo>
                  <a:pt x="705450" y="212514"/>
                </a:lnTo>
                <a:lnTo>
                  <a:pt x="656763" y="221790"/>
                </a:lnTo>
                <a:lnTo>
                  <a:pt x="597716" y="208358"/>
                </a:lnTo>
                <a:lnTo>
                  <a:pt x="519506" y="210917"/>
                </a:lnTo>
                <a:lnTo>
                  <a:pt x="445697" y="194127"/>
                </a:lnTo>
                <a:lnTo>
                  <a:pt x="367487" y="196687"/>
                </a:lnTo>
                <a:lnTo>
                  <a:pt x="289276" y="199247"/>
                </a:lnTo>
                <a:lnTo>
                  <a:pt x="200705" y="179099"/>
                </a:lnTo>
                <a:lnTo>
                  <a:pt x="107733" y="178300"/>
                </a:lnTo>
                <a:lnTo>
                  <a:pt x="0" y="174144"/>
                </a:lnTo>
                <a:lnTo>
                  <a:pt x="39613" y="0"/>
                </a:lnTo>
                <a:lnTo>
                  <a:pt x="142946" y="23505"/>
                </a:lnTo>
                <a:lnTo>
                  <a:pt x="250679" y="27661"/>
                </a:lnTo>
                <a:lnTo>
                  <a:pt x="368773" y="54525"/>
                </a:lnTo>
                <a:lnTo>
                  <a:pt x="432222" y="48608"/>
                </a:lnTo>
                <a:lnTo>
                  <a:pt x="491269" y="62040"/>
                </a:lnTo>
                <a:lnTo>
                  <a:pt x="569480" y="59480"/>
                </a:lnTo>
                <a:lnTo>
                  <a:pt x="632928" y="53563"/>
                </a:lnTo>
                <a:lnTo>
                  <a:pt x="677214" y="63637"/>
                </a:lnTo>
                <a:lnTo>
                  <a:pt x="740662" y="57719"/>
                </a:lnTo>
                <a:lnTo>
                  <a:pt x="784947" y="67793"/>
                </a:lnTo>
                <a:lnTo>
                  <a:pt x="829233" y="77867"/>
                </a:lnTo>
                <a:lnTo>
                  <a:pt x="863157" y="65233"/>
                </a:lnTo>
                <a:lnTo>
                  <a:pt x="907443" y="75307"/>
                </a:lnTo>
                <a:lnTo>
                  <a:pt x="951729" y="85381"/>
                </a:lnTo>
                <a:lnTo>
                  <a:pt x="1000415" y="76106"/>
                </a:lnTo>
                <a:lnTo>
                  <a:pt x="1029939" y="82822"/>
                </a:lnTo>
                <a:lnTo>
                  <a:pt x="1059462" y="89538"/>
                </a:lnTo>
                <a:lnTo>
                  <a:pt x="1078626" y="73546"/>
                </a:lnTo>
                <a:lnTo>
                  <a:pt x="1093388" y="76904"/>
                </a:lnTo>
                <a:lnTo>
                  <a:pt x="1112550" y="60912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xmlns="" id="{0A004880-5FF4-4DB0-B3EF-041E7B29914A}"/>
              </a:ext>
            </a:extLst>
          </p:cNvPr>
          <p:cNvSpPr/>
          <p:nvPr/>
        </p:nvSpPr>
        <p:spPr>
          <a:xfrm rot="20831078">
            <a:off x="10537745" y="5184887"/>
            <a:ext cx="257" cy="506"/>
          </a:xfrm>
          <a:custGeom>
            <a:avLst/>
            <a:gdLst>
              <a:gd name="connsiteX0" fmla="*/ 257 w 257"/>
              <a:gd name="connsiteY0" fmla="*/ 0 h 506"/>
              <a:gd name="connsiteX1" fmla="*/ 257 w 257"/>
              <a:gd name="connsiteY1" fmla="*/ 506 h 506"/>
              <a:gd name="connsiteX2" fmla="*/ 0 w 257"/>
              <a:gd name="connsiteY2" fmla="*/ 448 h 506"/>
              <a:gd name="connsiteX3" fmla="*/ 257 w 257"/>
              <a:gd name="connsiteY3" fmla="*/ 0 h 5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7" h="506">
                <a:moveTo>
                  <a:pt x="257" y="0"/>
                </a:moveTo>
                <a:lnTo>
                  <a:pt x="257" y="506"/>
                </a:lnTo>
                <a:lnTo>
                  <a:pt x="0" y="448"/>
                </a:lnTo>
                <a:lnTo>
                  <a:pt x="25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3" name="任意多边形: 形状 102">
            <a:extLst>
              <a:ext uri="{FF2B5EF4-FFF2-40B4-BE49-F238E27FC236}">
                <a16:creationId xmlns:a16="http://schemas.microsoft.com/office/drawing/2014/main" xmlns="" id="{17E70463-0A18-4A0B-B440-2B54D1F758AD}"/>
              </a:ext>
            </a:extLst>
          </p:cNvPr>
          <p:cNvSpPr/>
          <p:nvPr/>
        </p:nvSpPr>
        <p:spPr>
          <a:xfrm>
            <a:off x="1344876" y="4203781"/>
            <a:ext cx="1498749" cy="496092"/>
          </a:xfrm>
          <a:custGeom>
            <a:avLst/>
            <a:gdLst>
              <a:gd name="connsiteX0" fmla="*/ 1195971 w 1498749"/>
              <a:gd name="connsiteY0" fmla="*/ 0 h 496092"/>
              <a:gd name="connsiteX1" fmla="*/ 1226249 w 1498749"/>
              <a:gd name="connsiteY1" fmla="*/ 0 h 496092"/>
              <a:gd name="connsiteX2" fmla="*/ 1241388 w 1498749"/>
              <a:gd name="connsiteY2" fmla="*/ 0 h 496092"/>
              <a:gd name="connsiteX3" fmla="*/ 1271666 w 1498749"/>
              <a:gd name="connsiteY3" fmla="*/ 19844 h 496092"/>
              <a:gd name="connsiteX4" fmla="*/ 1317082 w 1498749"/>
              <a:gd name="connsiteY4" fmla="*/ 19844 h 496092"/>
              <a:gd name="connsiteX5" fmla="*/ 1362499 w 1498749"/>
              <a:gd name="connsiteY5" fmla="*/ 39688 h 496092"/>
              <a:gd name="connsiteX6" fmla="*/ 1407915 w 1498749"/>
              <a:gd name="connsiteY6" fmla="*/ 79375 h 496092"/>
              <a:gd name="connsiteX7" fmla="*/ 1453332 w 1498749"/>
              <a:gd name="connsiteY7" fmla="*/ 99219 h 496092"/>
              <a:gd name="connsiteX8" fmla="*/ 1468471 w 1498749"/>
              <a:gd name="connsiteY8" fmla="*/ 138906 h 496092"/>
              <a:gd name="connsiteX9" fmla="*/ 1483610 w 1498749"/>
              <a:gd name="connsiteY9" fmla="*/ 138906 h 496092"/>
              <a:gd name="connsiteX10" fmla="*/ 1498749 w 1498749"/>
              <a:gd name="connsiteY10" fmla="*/ 158750 h 496092"/>
              <a:gd name="connsiteX11" fmla="*/ 1498749 w 1498749"/>
              <a:gd name="connsiteY11" fmla="*/ 178593 h 496092"/>
              <a:gd name="connsiteX12" fmla="*/ 1483610 w 1498749"/>
              <a:gd name="connsiteY12" fmla="*/ 198437 h 496092"/>
              <a:gd name="connsiteX13" fmla="*/ 1472582 w 1498749"/>
              <a:gd name="connsiteY13" fmla="*/ 212891 h 496092"/>
              <a:gd name="connsiteX14" fmla="*/ 1135416 w 1498749"/>
              <a:gd name="connsiteY14" fmla="*/ 302527 h 496092"/>
              <a:gd name="connsiteX15" fmla="*/ 1135416 w 1498749"/>
              <a:gd name="connsiteY15" fmla="*/ 297655 h 496092"/>
              <a:gd name="connsiteX16" fmla="*/ 1135416 w 1498749"/>
              <a:gd name="connsiteY16" fmla="*/ 277812 h 496092"/>
              <a:gd name="connsiteX17" fmla="*/ 1120277 w 1498749"/>
              <a:gd name="connsiteY17" fmla="*/ 277812 h 496092"/>
              <a:gd name="connsiteX18" fmla="*/ 1105138 w 1498749"/>
              <a:gd name="connsiteY18" fmla="*/ 277812 h 496092"/>
              <a:gd name="connsiteX19" fmla="*/ 1089999 w 1498749"/>
              <a:gd name="connsiteY19" fmla="*/ 277812 h 496092"/>
              <a:gd name="connsiteX20" fmla="*/ 1059721 w 1498749"/>
              <a:gd name="connsiteY20" fmla="*/ 297655 h 496092"/>
              <a:gd name="connsiteX21" fmla="*/ 1014305 w 1498749"/>
              <a:gd name="connsiteY21" fmla="*/ 297655 h 496092"/>
              <a:gd name="connsiteX22" fmla="*/ 968888 w 1498749"/>
              <a:gd name="connsiteY22" fmla="*/ 317499 h 496092"/>
              <a:gd name="connsiteX23" fmla="*/ 923471 w 1498749"/>
              <a:gd name="connsiteY23" fmla="*/ 337343 h 496092"/>
              <a:gd name="connsiteX24" fmla="*/ 817499 w 1498749"/>
              <a:gd name="connsiteY24" fmla="*/ 377030 h 496092"/>
              <a:gd name="connsiteX25" fmla="*/ 711527 w 1498749"/>
              <a:gd name="connsiteY25" fmla="*/ 396874 h 496092"/>
              <a:gd name="connsiteX26" fmla="*/ 499583 w 1498749"/>
              <a:gd name="connsiteY26" fmla="*/ 456404 h 496092"/>
              <a:gd name="connsiteX27" fmla="*/ 439027 w 1498749"/>
              <a:gd name="connsiteY27" fmla="*/ 456404 h 496092"/>
              <a:gd name="connsiteX28" fmla="*/ 393611 w 1498749"/>
              <a:gd name="connsiteY28" fmla="*/ 476248 h 496092"/>
              <a:gd name="connsiteX29" fmla="*/ 348194 w 1498749"/>
              <a:gd name="connsiteY29" fmla="*/ 476248 h 496092"/>
              <a:gd name="connsiteX30" fmla="*/ 317916 w 1498749"/>
              <a:gd name="connsiteY30" fmla="*/ 476248 h 496092"/>
              <a:gd name="connsiteX31" fmla="*/ 287639 w 1498749"/>
              <a:gd name="connsiteY31" fmla="*/ 496092 h 496092"/>
              <a:gd name="connsiteX32" fmla="*/ 257361 w 1498749"/>
              <a:gd name="connsiteY32" fmla="*/ 496092 h 496092"/>
              <a:gd name="connsiteX33" fmla="*/ 227083 w 1498749"/>
              <a:gd name="connsiteY33" fmla="*/ 496092 h 496092"/>
              <a:gd name="connsiteX34" fmla="*/ 211944 w 1498749"/>
              <a:gd name="connsiteY34" fmla="*/ 496092 h 496092"/>
              <a:gd name="connsiteX35" fmla="*/ 181667 w 1498749"/>
              <a:gd name="connsiteY35" fmla="*/ 496092 h 496092"/>
              <a:gd name="connsiteX36" fmla="*/ 151389 w 1498749"/>
              <a:gd name="connsiteY36" fmla="*/ 476248 h 496092"/>
              <a:gd name="connsiteX37" fmla="*/ 121111 w 1498749"/>
              <a:gd name="connsiteY37" fmla="*/ 456404 h 496092"/>
              <a:gd name="connsiteX38" fmla="*/ 75694 w 1498749"/>
              <a:gd name="connsiteY38" fmla="*/ 436561 h 496092"/>
              <a:gd name="connsiteX39" fmla="*/ 45417 w 1498749"/>
              <a:gd name="connsiteY39" fmla="*/ 416717 h 496092"/>
              <a:gd name="connsiteX40" fmla="*/ 30278 w 1498749"/>
              <a:gd name="connsiteY40" fmla="*/ 396874 h 496092"/>
              <a:gd name="connsiteX41" fmla="*/ 15139 w 1498749"/>
              <a:gd name="connsiteY41" fmla="*/ 377030 h 496092"/>
              <a:gd name="connsiteX42" fmla="*/ 0 w 1498749"/>
              <a:gd name="connsiteY42" fmla="*/ 357186 h 496092"/>
              <a:gd name="connsiteX43" fmla="*/ 15139 w 1498749"/>
              <a:gd name="connsiteY43" fmla="*/ 357186 h 496092"/>
              <a:gd name="connsiteX44" fmla="*/ 15139 w 1498749"/>
              <a:gd name="connsiteY44" fmla="*/ 337343 h 496092"/>
              <a:gd name="connsiteX45" fmla="*/ 30278 w 1498749"/>
              <a:gd name="connsiteY45" fmla="*/ 337343 h 496092"/>
              <a:gd name="connsiteX46" fmla="*/ 45417 w 1498749"/>
              <a:gd name="connsiteY46" fmla="*/ 317499 h 496092"/>
              <a:gd name="connsiteX47" fmla="*/ 75694 w 1498749"/>
              <a:gd name="connsiteY47" fmla="*/ 317499 h 496092"/>
              <a:gd name="connsiteX48" fmla="*/ 105972 w 1498749"/>
              <a:gd name="connsiteY48" fmla="*/ 317499 h 496092"/>
              <a:gd name="connsiteX49" fmla="*/ 136250 w 1498749"/>
              <a:gd name="connsiteY49" fmla="*/ 317499 h 496092"/>
              <a:gd name="connsiteX50" fmla="*/ 166528 w 1498749"/>
              <a:gd name="connsiteY50" fmla="*/ 297655 h 496092"/>
              <a:gd name="connsiteX51" fmla="*/ 257361 w 1498749"/>
              <a:gd name="connsiteY51" fmla="*/ 297655 h 496092"/>
              <a:gd name="connsiteX52" fmla="*/ 348194 w 1498749"/>
              <a:gd name="connsiteY52" fmla="*/ 277812 h 496092"/>
              <a:gd name="connsiteX53" fmla="*/ 454166 w 1498749"/>
              <a:gd name="connsiteY53" fmla="*/ 277812 h 496092"/>
              <a:gd name="connsiteX54" fmla="*/ 560138 w 1498749"/>
              <a:gd name="connsiteY54" fmla="*/ 238124 h 496092"/>
              <a:gd name="connsiteX55" fmla="*/ 666111 w 1498749"/>
              <a:gd name="connsiteY55" fmla="*/ 238124 h 496092"/>
              <a:gd name="connsiteX56" fmla="*/ 772083 w 1498749"/>
              <a:gd name="connsiteY56" fmla="*/ 198437 h 496092"/>
              <a:gd name="connsiteX57" fmla="*/ 862916 w 1498749"/>
              <a:gd name="connsiteY57" fmla="*/ 178593 h 496092"/>
              <a:gd name="connsiteX58" fmla="*/ 953749 w 1498749"/>
              <a:gd name="connsiteY58" fmla="*/ 138906 h 496092"/>
              <a:gd name="connsiteX59" fmla="*/ 999166 w 1498749"/>
              <a:gd name="connsiteY59" fmla="*/ 138906 h 496092"/>
              <a:gd name="connsiteX60" fmla="*/ 1029444 w 1498749"/>
              <a:gd name="connsiteY60" fmla="*/ 119062 h 496092"/>
              <a:gd name="connsiteX61" fmla="*/ 1059721 w 1498749"/>
              <a:gd name="connsiteY61" fmla="*/ 99219 h 496092"/>
              <a:gd name="connsiteX62" fmla="*/ 1089999 w 1498749"/>
              <a:gd name="connsiteY62" fmla="*/ 99219 h 496092"/>
              <a:gd name="connsiteX63" fmla="*/ 1120277 w 1498749"/>
              <a:gd name="connsiteY63" fmla="*/ 79375 h 496092"/>
              <a:gd name="connsiteX64" fmla="*/ 1135416 w 1498749"/>
              <a:gd name="connsiteY64" fmla="*/ 59531 h 496092"/>
              <a:gd name="connsiteX65" fmla="*/ 1150555 w 1498749"/>
              <a:gd name="connsiteY65" fmla="*/ 59531 h 496092"/>
              <a:gd name="connsiteX66" fmla="*/ 1165693 w 1498749"/>
              <a:gd name="connsiteY66" fmla="*/ 39688 h 496092"/>
              <a:gd name="connsiteX67" fmla="*/ 1180832 w 1498749"/>
              <a:gd name="connsiteY67" fmla="*/ 19844 h 496092"/>
              <a:gd name="connsiteX68" fmla="*/ 1195971 w 1498749"/>
              <a:gd name="connsiteY68" fmla="*/ 0 h 4960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1498749" h="496092">
                <a:moveTo>
                  <a:pt x="1195971" y="0"/>
                </a:moveTo>
                <a:lnTo>
                  <a:pt x="1226249" y="0"/>
                </a:lnTo>
                <a:lnTo>
                  <a:pt x="1241388" y="0"/>
                </a:lnTo>
                <a:lnTo>
                  <a:pt x="1271666" y="19844"/>
                </a:lnTo>
                <a:lnTo>
                  <a:pt x="1317082" y="19844"/>
                </a:lnTo>
                <a:lnTo>
                  <a:pt x="1362499" y="39688"/>
                </a:lnTo>
                <a:lnTo>
                  <a:pt x="1407915" y="79375"/>
                </a:lnTo>
                <a:lnTo>
                  <a:pt x="1453332" y="99219"/>
                </a:lnTo>
                <a:lnTo>
                  <a:pt x="1468471" y="138906"/>
                </a:lnTo>
                <a:lnTo>
                  <a:pt x="1483610" y="138906"/>
                </a:lnTo>
                <a:lnTo>
                  <a:pt x="1498749" y="158750"/>
                </a:lnTo>
                <a:lnTo>
                  <a:pt x="1498749" y="178593"/>
                </a:lnTo>
                <a:lnTo>
                  <a:pt x="1483610" y="198437"/>
                </a:lnTo>
                <a:lnTo>
                  <a:pt x="1472582" y="212891"/>
                </a:lnTo>
                <a:lnTo>
                  <a:pt x="1135416" y="302527"/>
                </a:lnTo>
                <a:lnTo>
                  <a:pt x="1135416" y="297655"/>
                </a:lnTo>
                <a:lnTo>
                  <a:pt x="1135416" y="277812"/>
                </a:lnTo>
                <a:lnTo>
                  <a:pt x="1120277" y="277812"/>
                </a:lnTo>
                <a:lnTo>
                  <a:pt x="1105138" y="277812"/>
                </a:lnTo>
                <a:lnTo>
                  <a:pt x="1089999" y="277812"/>
                </a:lnTo>
                <a:lnTo>
                  <a:pt x="1059721" y="297655"/>
                </a:lnTo>
                <a:lnTo>
                  <a:pt x="1014305" y="297655"/>
                </a:lnTo>
                <a:lnTo>
                  <a:pt x="968888" y="317499"/>
                </a:lnTo>
                <a:lnTo>
                  <a:pt x="923471" y="337343"/>
                </a:lnTo>
                <a:lnTo>
                  <a:pt x="817499" y="377030"/>
                </a:lnTo>
                <a:lnTo>
                  <a:pt x="711527" y="396874"/>
                </a:lnTo>
                <a:lnTo>
                  <a:pt x="499583" y="456404"/>
                </a:lnTo>
                <a:lnTo>
                  <a:pt x="439027" y="456404"/>
                </a:lnTo>
                <a:lnTo>
                  <a:pt x="393611" y="476248"/>
                </a:lnTo>
                <a:lnTo>
                  <a:pt x="348194" y="476248"/>
                </a:lnTo>
                <a:lnTo>
                  <a:pt x="317916" y="476248"/>
                </a:lnTo>
                <a:lnTo>
                  <a:pt x="287639" y="496092"/>
                </a:lnTo>
                <a:lnTo>
                  <a:pt x="257361" y="496092"/>
                </a:lnTo>
                <a:lnTo>
                  <a:pt x="227083" y="496092"/>
                </a:lnTo>
                <a:lnTo>
                  <a:pt x="211944" y="496092"/>
                </a:lnTo>
                <a:lnTo>
                  <a:pt x="181667" y="496092"/>
                </a:lnTo>
                <a:lnTo>
                  <a:pt x="151389" y="476248"/>
                </a:lnTo>
                <a:lnTo>
                  <a:pt x="121111" y="456404"/>
                </a:lnTo>
                <a:lnTo>
                  <a:pt x="75694" y="436561"/>
                </a:lnTo>
                <a:lnTo>
                  <a:pt x="45417" y="416717"/>
                </a:lnTo>
                <a:lnTo>
                  <a:pt x="30278" y="396874"/>
                </a:lnTo>
                <a:lnTo>
                  <a:pt x="15139" y="377030"/>
                </a:lnTo>
                <a:lnTo>
                  <a:pt x="0" y="357186"/>
                </a:lnTo>
                <a:lnTo>
                  <a:pt x="15139" y="357186"/>
                </a:lnTo>
                <a:lnTo>
                  <a:pt x="15139" y="337343"/>
                </a:lnTo>
                <a:lnTo>
                  <a:pt x="30278" y="337343"/>
                </a:lnTo>
                <a:lnTo>
                  <a:pt x="45417" y="317499"/>
                </a:lnTo>
                <a:lnTo>
                  <a:pt x="75694" y="317499"/>
                </a:lnTo>
                <a:lnTo>
                  <a:pt x="105972" y="317499"/>
                </a:lnTo>
                <a:lnTo>
                  <a:pt x="136250" y="317499"/>
                </a:lnTo>
                <a:lnTo>
                  <a:pt x="166528" y="297655"/>
                </a:lnTo>
                <a:lnTo>
                  <a:pt x="257361" y="297655"/>
                </a:lnTo>
                <a:lnTo>
                  <a:pt x="348194" y="277812"/>
                </a:lnTo>
                <a:lnTo>
                  <a:pt x="454166" y="277812"/>
                </a:lnTo>
                <a:lnTo>
                  <a:pt x="560138" y="238124"/>
                </a:lnTo>
                <a:lnTo>
                  <a:pt x="666111" y="238124"/>
                </a:lnTo>
                <a:lnTo>
                  <a:pt x="772083" y="198437"/>
                </a:lnTo>
                <a:lnTo>
                  <a:pt x="862916" y="178593"/>
                </a:lnTo>
                <a:lnTo>
                  <a:pt x="953749" y="138906"/>
                </a:lnTo>
                <a:lnTo>
                  <a:pt x="999166" y="138906"/>
                </a:lnTo>
                <a:lnTo>
                  <a:pt x="1029444" y="119062"/>
                </a:lnTo>
                <a:lnTo>
                  <a:pt x="1059721" y="99219"/>
                </a:lnTo>
                <a:lnTo>
                  <a:pt x="1089999" y="99219"/>
                </a:lnTo>
                <a:lnTo>
                  <a:pt x="1120277" y="79375"/>
                </a:lnTo>
                <a:lnTo>
                  <a:pt x="1135416" y="59531"/>
                </a:lnTo>
                <a:lnTo>
                  <a:pt x="1150555" y="59531"/>
                </a:lnTo>
                <a:lnTo>
                  <a:pt x="1165693" y="39688"/>
                </a:lnTo>
                <a:lnTo>
                  <a:pt x="1180832" y="19844"/>
                </a:lnTo>
                <a:lnTo>
                  <a:pt x="119597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9" name="任意多边形: 形状 108">
            <a:extLst>
              <a:ext uri="{FF2B5EF4-FFF2-40B4-BE49-F238E27FC236}">
                <a16:creationId xmlns:a16="http://schemas.microsoft.com/office/drawing/2014/main" xmlns="" id="{268F9726-1B5B-4064-8281-95729CE5968A}"/>
              </a:ext>
            </a:extLst>
          </p:cNvPr>
          <p:cNvSpPr/>
          <p:nvPr/>
        </p:nvSpPr>
        <p:spPr>
          <a:xfrm>
            <a:off x="6478238" y="4713106"/>
            <a:ext cx="493884" cy="1419280"/>
          </a:xfrm>
          <a:custGeom>
            <a:avLst/>
            <a:gdLst>
              <a:gd name="connsiteX0" fmla="*/ 317916 w 493884"/>
              <a:gd name="connsiteY0" fmla="*/ 0 h 1419280"/>
              <a:gd name="connsiteX1" fmla="*/ 317916 w 493884"/>
              <a:gd name="connsiteY1" fmla="*/ 14931 h 1419280"/>
              <a:gd name="connsiteX2" fmla="*/ 302778 w 493884"/>
              <a:gd name="connsiteY2" fmla="*/ 34775 h 1419280"/>
              <a:gd name="connsiteX3" fmla="*/ 287639 w 493884"/>
              <a:gd name="connsiteY3" fmla="*/ 54619 h 1419280"/>
              <a:gd name="connsiteX4" fmla="*/ 287639 w 493884"/>
              <a:gd name="connsiteY4" fmla="*/ 74462 h 1419280"/>
              <a:gd name="connsiteX5" fmla="*/ 272500 w 493884"/>
              <a:gd name="connsiteY5" fmla="*/ 114150 h 1419280"/>
              <a:gd name="connsiteX6" fmla="*/ 257361 w 493884"/>
              <a:gd name="connsiteY6" fmla="*/ 153837 h 1419280"/>
              <a:gd name="connsiteX7" fmla="*/ 257361 w 493884"/>
              <a:gd name="connsiteY7" fmla="*/ 213368 h 1419280"/>
              <a:gd name="connsiteX8" fmla="*/ 242222 w 493884"/>
              <a:gd name="connsiteY8" fmla="*/ 312586 h 1419280"/>
              <a:gd name="connsiteX9" fmla="*/ 227083 w 493884"/>
              <a:gd name="connsiteY9" fmla="*/ 391961 h 1419280"/>
              <a:gd name="connsiteX10" fmla="*/ 211944 w 493884"/>
              <a:gd name="connsiteY10" fmla="*/ 491179 h 1419280"/>
              <a:gd name="connsiteX11" fmla="*/ 196805 w 493884"/>
              <a:gd name="connsiteY11" fmla="*/ 570554 h 1419280"/>
              <a:gd name="connsiteX12" fmla="*/ 196805 w 493884"/>
              <a:gd name="connsiteY12" fmla="*/ 630085 h 1419280"/>
              <a:gd name="connsiteX13" fmla="*/ 196805 w 493884"/>
              <a:gd name="connsiteY13" fmla="*/ 709460 h 1419280"/>
              <a:gd name="connsiteX14" fmla="*/ 196805 w 493884"/>
              <a:gd name="connsiteY14" fmla="*/ 768991 h 1419280"/>
              <a:gd name="connsiteX15" fmla="*/ 196805 w 493884"/>
              <a:gd name="connsiteY15" fmla="*/ 828522 h 1419280"/>
              <a:gd name="connsiteX16" fmla="*/ 211944 w 493884"/>
              <a:gd name="connsiteY16" fmla="*/ 888053 h 1419280"/>
              <a:gd name="connsiteX17" fmla="*/ 227083 w 493884"/>
              <a:gd name="connsiteY17" fmla="*/ 927740 h 1419280"/>
              <a:gd name="connsiteX18" fmla="*/ 242222 w 493884"/>
              <a:gd name="connsiteY18" fmla="*/ 987271 h 1419280"/>
              <a:gd name="connsiteX19" fmla="*/ 257361 w 493884"/>
              <a:gd name="connsiteY19" fmla="*/ 1026958 h 1419280"/>
              <a:gd name="connsiteX20" fmla="*/ 272500 w 493884"/>
              <a:gd name="connsiteY20" fmla="*/ 1046802 h 1419280"/>
              <a:gd name="connsiteX21" fmla="*/ 302778 w 493884"/>
              <a:gd name="connsiteY21" fmla="*/ 1086489 h 1419280"/>
              <a:gd name="connsiteX22" fmla="*/ 317916 w 493884"/>
              <a:gd name="connsiteY22" fmla="*/ 1106333 h 1419280"/>
              <a:gd name="connsiteX23" fmla="*/ 363333 w 493884"/>
              <a:gd name="connsiteY23" fmla="*/ 1146020 h 1419280"/>
              <a:gd name="connsiteX24" fmla="*/ 393611 w 493884"/>
              <a:gd name="connsiteY24" fmla="*/ 1165864 h 1419280"/>
              <a:gd name="connsiteX25" fmla="*/ 423889 w 493884"/>
              <a:gd name="connsiteY25" fmla="*/ 1165864 h 1419280"/>
              <a:gd name="connsiteX26" fmla="*/ 469305 w 493884"/>
              <a:gd name="connsiteY26" fmla="*/ 1185708 h 1419280"/>
              <a:gd name="connsiteX27" fmla="*/ 474420 w 493884"/>
              <a:gd name="connsiteY27" fmla="*/ 1185708 h 1419280"/>
              <a:gd name="connsiteX28" fmla="*/ 493884 w 493884"/>
              <a:gd name="connsiteY28" fmla="*/ 1419280 h 1419280"/>
              <a:gd name="connsiteX29" fmla="*/ 423889 w 493884"/>
              <a:gd name="connsiteY29" fmla="*/ 1403988 h 1419280"/>
              <a:gd name="connsiteX30" fmla="*/ 333055 w 493884"/>
              <a:gd name="connsiteY30" fmla="*/ 1384144 h 1419280"/>
              <a:gd name="connsiteX31" fmla="*/ 272500 w 493884"/>
              <a:gd name="connsiteY31" fmla="*/ 1344457 h 1419280"/>
              <a:gd name="connsiteX32" fmla="*/ 227083 w 493884"/>
              <a:gd name="connsiteY32" fmla="*/ 1324613 h 1419280"/>
              <a:gd name="connsiteX33" fmla="*/ 196805 w 493884"/>
              <a:gd name="connsiteY33" fmla="*/ 1284926 h 1419280"/>
              <a:gd name="connsiteX34" fmla="*/ 151389 w 493884"/>
              <a:gd name="connsiteY34" fmla="*/ 1245239 h 1419280"/>
              <a:gd name="connsiteX35" fmla="*/ 105972 w 493884"/>
              <a:gd name="connsiteY35" fmla="*/ 1185708 h 1419280"/>
              <a:gd name="connsiteX36" fmla="*/ 75694 w 493884"/>
              <a:gd name="connsiteY36" fmla="*/ 1126177 h 1419280"/>
              <a:gd name="connsiteX37" fmla="*/ 60555 w 493884"/>
              <a:gd name="connsiteY37" fmla="*/ 1046802 h 1419280"/>
              <a:gd name="connsiteX38" fmla="*/ 30278 w 493884"/>
              <a:gd name="connsiteY38" fmla="*/ 987271 h 1419280"/>
              <a:gd name="connsiteX39" fmla="*/ 15139 w 493884"/>
              <a:gd name="connsiteY39" fmla="*/ 907896 h 1419280"/>
              <a:gd name="connsiteX40" fmla="*/ 15139 w 493884"/>
              <a:gd name="connsiteY40" fmla="*/ 848365 h 1419280"/>
              <a:gd name="connsiteX41" fmla="*/ 15139 w 493884"/>
              <a:gd name="connsiteY41" fmla="*/ 788834 h 1419280"/>
              <a:gd name="connsiteX42" fmla="*/ 0 w 493884"/>
              <a:gd name="connsiteY42" fmla="*/ 749147 h 1419280"/>
              <a:gd name="connsiteX43" fmla="*/ 0 w 493884"/>
              <a:gd name="connsiteY43" fmla="*/ 689616 h 1419280"/>
              <a:gd name="connsiteX44" fmla="*/ 0 w 493884"/>
              <a:gd name="connsiteY44" fmla="*/ 630085 h 1419280"/>
              <a:gd name="connsiteX45" fmla="*/ 15139 w 493884"/>
              <a:gd name="connsiteY45" fmla="*/ 570554 h 1419280"/>
              <a:gd name="connsiteX46" fmla="*/ 15139 w 493884"/>
              <a:gd name="connsiteY46" fmla="*/ 511023 h 1419280"/>
              <a:gd name="connsiteX47" fmla="*/ 30278 w 493884"/>
              <a:gd name="connsiteY47" fmla="*/ 431648 h 1419280"/>
              <a:gd name="connsiteX48" fmla="*/ 30278 w 493884"/>
              <a:gd name="connsiteY48" fmla="*/ 332430 h 1419280"/>
              <a:gd name="connsiteX49" fmla="*/ 45416 w 493884"/>
              <a:gd name="connsiteY49" fmla="*/ 253055 h 1419280"/>
              <a:gd name="connsiteX50" fmla="*/ 60555 w 493884"/>
              <a:gd name="connsiteY50" fmla="*/ 193524 h 1419280"/>
              <a:gd name="connsiteX51" fmla="*/ 60555 w 493884"/>
              <a:gd name="connsiteY51" fmla="*/ 133993 h 1419280"/>
              <a:gd name="connsiteX52" fmla="*/ 75694 w 493884"/>
              <a:gd name="connsiteY52" fmla="*/ 74462 h 1419280"/>
              <a:gd name="connsiteX53" fmla="*/ 75694 w 493884"/>
              <a:gd name="connsiteY53" fmla="*/ 34775 h 1419280"/>
              <a:gd name="connsiteX54" fmla="*/ 75694 w 493884"/>
              <a:gd name="connsiteY54" fmla="*/ 20185 h 1419280"/>
              <a:gd name="connsiteX55" fmla="*/ 317916 w 493884"/>
              <a:gd name="connsiteY55" fmla="*/ 0 h 1419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</a:cxnLst>
            <a:rect l="l" t="t" r="r" b="b"/>
            <a:pathLst>
              <a:path w="493884" h="1419280">
                <a:moveTo>
                  <a:pt x="317916" y="0"/>
                </a:moveTo>
                <a:lnTo>
                  <a:pt x="317916" y="14931"/>
                </a:lnTo>
                <a:lnTo>
                  <a:pt x="302778" y="34775"/>
                </a:lnTo>
                <a:lnTo>
                  <a:pt x="287639" y="54619"/>
                </a:lnTo>
                <a:lnTo>
                  <a:pt x="287639" y="74462"/>
                </a:lnTo>
                <a:lnTo>
                  <a:pt x="272500" y="114150"/>
                </a:lnTo>
                <a:lnTo>
                  <a:pt x="257361" y="153837"/>
                </a:lnTo>
                <a:lnTo>
                  <a:pt x="257361" y="213368"/>
                </a:lnTo>
                <a:lnTo>
                  <a:pt x="242222" y="312586"/>
                </a:lnTo>
                <a:lnTo>
                  <a:pt x="227083" y="391961"/>
                </a:lnTo>
                <a:lnTo>
                  <a:pt x="211944" y="491179"/>
                </a:lnTo>
                <a:lnTo>
                  <a:pt x="196805" y="570554"/>
                </a:lnTo>
                <a:lnTo>
                  <a:pt x="196805" y="630085"/>
                </a:lnTo>
                <a:lnTo>
                  <a:pt x="196805" y="709460"/>
                </a:lnTo>
                <a:lnTo>
                  <a:pt x="196805" y="768991"/>
                </a:lnTo>
                <a:lnTo>
                  <a:pt x="196805" y="828522"/>
                </a:lnTo>
                <a:lnTo>
                  <a:pt x="211944" y="888053"/>
                </a:lnTo>
                <a:lnTo>
                  <a:pt x="227083" y="927740"/>
                </a:lnTo>
                <a:lnTo>
                  <a:pt x="242222" y="987271"/>
                </a:lnTo>
                <a:lnTo>
                  <a:pt x="257361" y="1026958"/>
                </a:lnTo>
                <a:lnTo>
                  <a:pt x="272500" y="1046802"/>
                </a:lnTo>
                <a:lnTo>
                  <a:pt x="302778" y="1086489"/>
                </a:lnTo>
                <a:lnTo>
                  <a:pt x="317916" y="1106333"/>
                </a:lnTo>
                <a:lnTo>
                  <a:pt x="363333" y="1146020"/>
                </a:lnTo>
                <a:lnTo>
                  <a:pt x="393611" y="1165864"/>
                </a:lnTo>
                <a:lnTo>
                  <a:pt x="423889" y="1165864"/>
                </a:lnTo>
                <a:lnTo>
                  <a:pt x="469305" y="1185708"/>
                </a:lnTo>
                <a:lnTo>
                  <a:pt x="474420" y="1185708"/>
                </a:lnTo>
                <a:lnTo>
                  <a:pt x="493884" y="1419280"/>
                </a:lnTo>
                <a:lnTo>
                  <a:pt x="423889" y="1403988"/>
                </a:lnTo>
                <a:lnTo>
                  <a:pt x="333055" y="1384144"/>
                </a:lnTo>
                <a:lnTo>
                  <a:pt x="272500" y="1344457"/>
                </a:lnTo>
                <a:lnTo>
                  <a:pt x="227083" y="1324613"/>
                </a:lnTo>
                <a:lnTo>
                  <a:pt x="196805" y="1284926"/>
                </a:lnTo>
                <a:lnTo>
                  <a:pt x="151389" y="1245239"/>
                </a:lnTo>
                <a:lnTo>
                  <a:pt x="105972" y="1185708"/>
                </a:lnTo>
                <a:lnTo>
                  <a:pt x="75694" y="1126177"/>
                </a:lnTo>
                <a:lnTo>
                  <a:pt x="60555" y="1046802"/>
                </a:lnTo>
                <a:lnTo>
                  <a:pt x="30278" y="987271"/>
                </a:lnTo>
                <a:lnTo>
                  <a:pt x="15139" y="907896"/>
                </a:lnTo>
                <a:lnTo>
                  <a:pt x="15139" y="848365"/>
                </a:lnTo>
                <a:lnTo>
                  <a:pt x="15139" y="788834"/>
                </a:lnTo>
                <a:lnTo>
                  <a:pt x="0" y="749147"/>
                </a:lnTo>
                <a:lnTo>
                  <a:pt x="0" y="689616"/>
                </a:lnTo>
                <a:lnTo>
                  <a:pt x="0" y="630085"/>
                </a:lnTo>
                <a:lnTo>
                  <a:pt x="15139" y="570554"/>
                </a:lnTo>
                <a:lnTo>
                  <a:pt x="15139" y="511023"/>
                </a:lnTo>
                <a:lnTo>
                  <a:pt x="30278" y="431648"/>
                </a:lnTo>
                <a:lnTo>
                  <a:pt x="30278" y="332430"/>
                </a:lnTo>
                <a:lnTo>
                  <a:pt x="45416" y="253055"/>
                </a:lnTo>
                <a:lnTo>
                  <a:pt x="60555" y="193524"/>
                </a:lnTo>
                <a:lnTo>
                  <a:pt x="60555" y="133993"/>
                </a:lnTo>
                <a:lnTo>
                  <a:pt x="75694" y="74462"/>
                </a:lnTo>
                <a:lnTo>
                  <a:pt x="75694" y="34775"/>
                </a:lnTo>
                <a:lnTo>
                  <a:pt x="75694" y="20185"/>
                </a:lnTo>
                <a:lnTo>
                  <a:pt x="31791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12" name="任意多边形: 形状 111">
            <a:extLst>
              <a:ext uri="{FF2B5EF4-FFF2-40B4-BE49-F238E27FC236}">
                <a16:creationId xmlns:a16="http://schemas.microsoft.com/office/drawing/2014/main" xmlns="" id="{9E506E40-0345-443B-8C24-8D3B3F984A13}"/>
              </a:ext>
            </a:extLst>
          </p:cNvPr>
          <p:cNvSpPr/>
          <p:nvPr/>
        </p:nvSpPr>
        <p:spPr>
          <a:xfrm>
            <a:off x="7145200" y="5402723"/>
            <a:ext cx="297930" cy="485613"/>
          </a:xfrm>
          <a:custGeom>
            <a:avLst/>
            <a:gdLst>
              <a:gd name="connsiteX0" fmla="*/ 120261 w 297930"/>
              <a:gd name="connsiteY0" fmla="*/ 0 h 485613"/>
              <a:gd name="connsiteX1" fmla="*/ 135400 w 297930"/>
              <a:gd name="connsiteY1" fmla="*/ 0 h 485613"/>
              <a:gd name="connsiteX2" fmla="*/ 150539 w 297930"/>
              <a:gd name="connsiteY2" fmla="*/ 0 h 485613"/>
              <a:gd name="connsiteX3" fmla="*/ 165677 w 297930"/>
              <a:gd name="connsiteY3" fmla="*/ 19844 h 485613"/>
              <a:gd name="connsiteX4" fmla="*/ 180816 w 297930"/>
              <a:gd name="connsiteY4" fmla="*/ 39687 h 485613"/>
              <a:gd name="connsiteX5" fmla="*/ 195955 w 297930"/>
              <a:gd name="connsiteY5" fmla="*/ 59531 h 485613"/>
              <a:gd name="connsiteX6" fmla="*/ 211094 w 297930"/>
              <a:gd name="connsiteY6" fmla="*/ 99218 h 485613"/>
              <a:gd name="connsiteX7" fmla="*/ 211094 w 297930"/>
              <a:gd name="connsiteY7" fmla="*/ 138906 h 485613"/>
              <a:gd name="connsiteX8" fmla="*/ 226233 w 297930"/>
              <a:gd name="connsiteY8" fmla="*/ 178593 h 485613"/>
              <a:gd name="connsiteX9" fmla="*/ 226233 w 297930"/>
              <a:gd name="connsiteY9" fmla="*/ 238124 h 485613"/>
              <a:gd name="connsiteX10" fmla="*/ 241372 w 297930"/>
              <a:gd name="connsiteY10" fmla="*/ 297655 h 485613"/>
              <a:gd name="connsiteX11" fmla="*/ 256511 w 297930"/>
              <a:gd name="connsiteY11" fmla="*/ 337342 h 485613"/>
              <a:gd name="connsiteX12" fmla="*/ 256511 w 297930"/>
              <a:gd name="connsiteY12" fmla="*/ 396873 h 485613"/>
              <a:gd name="connsiteX13" fmla="*/ 271650 w 297930"/>
              <a:gd name="connsiteY13" fmla="*/ 436561 h 485613"/>
              <a:gd name="connsiteX14" fmla="*/ 286789 w 297930"/>
              <a:gd name="connsiteY14" fmla="*/ 456404 h 485613"/>
              <a:gd name="connsiteX15" fmla="*/ 297930 w 297930"/>
              <a:gd name="connsiteY15" fmla="*/ 485613 h 485613"/>
              <a:gd name="connsiteX16" fmla="*/ 0 w 297930"/>
              <a:gd name="connsiteY16" fmla="*/ 485613 h 485613"/>
              <a:gd name="connsiteX17" fmla="*/ 14289 w 297930"/>
              <a:gd name="connsiteY17" fmla="*/ 476248 h 485613"/>
              <a:gd name="connsiteX18" fmla="*/ 29428 w 297930"/>
              <a:gd name="connsiteY18" fmla="*/ 476248 h 485613"/>
              <a:gd name="connsiteX19" fmla="*/ 29428 w 297930"/>
              <a:gd name="connsiteY19" fmla="*/ 456404 h 485613"/>
              <a:gd name="connsiteX20" fmla="*/ 44566 w 297930"/>
              <a:gd name="connsiteY20" fmla="*/ 436561 h 485613"/>
              <a:gd name="connsiteX21" fmla="*/ 44566 w 297930"/>
              <a:gd name="connsiteY21" fmla="*/ 416717 h 485613"/>
              <a:gd name="connsiteX22" fmla="*/ 44566 w 297930"/>
              <a:gd name="connsiteY22" fmla="*/ 396873 h 485613"/>
              <a:gd name="connsiteX23" fmla="*/ 59705 w 297930"/>
              <a:gd name="connsiteY23" fmla="*/ 357186 h 485613"/>
              <a:gd name="connsiteX24" fmla="*/ 59705 w 297930"/>
              <a:gd name="connsiteY24" fmla="*/ 337342 h 485613"/>
              <a:gd name="connsiteX25" fmla="*/ 59705 w 297930"/>
              <a:gd name="connsiteY25" fmla="*/ 257968 h 485613"/>
              <a:gd name="connsiteX26" fmla="*/ 59705 w 297930"/>
              <a:gd name="connsiteY26" fmla="*/ 178593 h 485613"/>
              <a:gd name="connsiteX27" fmla="*/ 74844 w 297930"/>
              <a:gd name="connsiteY27" fmla="*/ 119062 h 485613"/>
              <a:gd name="connsiteX28" fmla="*/ 74844 w 297930"/>
              <a:gd name="connsiteY28" fmla="*/ 99218 h 485613"/>
              <a:gd name="connsiteX29" fmla="*/ 89983 w 297930"/>
              <a:gd name="connsiteY29" fmla="*/ 59531 h 485613"/>
              <a:gd name="connsiteX30" fmla="*/ 89983 w 297930"/>
              <a:gd name="connsiteY30" fmla="*/ 39687 h 485613"/>
              <a:gd name="connsiteX31" fmla="*/ 105122 w 297930"/>
              <a:gd name="connsiteY31" fmla="*/ 19844 h 485613"/>
              <a:gd name="connsiteX32" fmla="*/ 120261 w 297930"/>
              <a:gd name="connsiteY32" fmla="*/ 0 h 485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</a:cxnLst>
            <a:rect l="l" t="t" r="r" b="b"/>
            <a:pathLst>
              <a:path w="297930" h="485613">
                <a:moveTo>
                  <a:pt x="120261" y="0"/>
                </a:moveTo>
                <a:lnTo>
                  <a:pt x="135400" y="0"/>
                </a:lnTo>
                <a:lnTo>
                  <a:pt x="150539" y="0"/>
                </a:lnTo>
                <a:lnTo>
                  <a:pt x="165677" y="19844"/>
                </a:lnTo>
                <a:lnTo>
                  <a:pt x="180816" y="39687"/>
                </a:lnTo>
                <a:lnTo>
                  <a:pt x="195955" y="59531"/>
                </a:lnTo>
                <a:lnTo>
                  <a:pt x="211094" y="99218"/>
                </a:lnTo>
                <a:lnTo>
                  <a:pt x="211094" y="138906"/>
                </a:lnTo>
                <a:lnTo>
                  <a:pt x="226233" y="178593"/>
                </a:lnTo>
                <a:lnTo>
                  <a:pt x="226233" y="238124"/>
                </a:lnTo>
                <a:lnTo>
                  <a:pt x="241372" y="297655"/>
                </a:lnTo>
                <a:lnTo>
                  <a:pt x="256511" y="337342"/>
                </a:lnTo>
                <a:lnTo>
                  <a:pt x="256511" y="396873"/>
                </a:lnTo>
                <a:lnTo>
                  <a:pt x="271650" y="436561"/>
                </a:lnTo>
                <a:lnTo>
                  <a:pt x="286789" y="456404"/>
                </a:lnTo>
                <a:lnTo>
                  <a:pt x="297930" y="485613"/>
                </a:lnTo>
                <a:lnTo>
                  <a:pt x="0" y="485613"/>
                </a:lnTo>
                <a:lnTo>
                  <a:pt x="14289" y="476248"/>
                </a:lnTo>
                <a:lnTo>
                  <a:pt x="29428" y="476248"/>
                </a:lnTo>
                <a:lnTo>
                  <a:pt x="29428" y="456404"/>
                </a:lnTo>
                <a:lnTo>
                  <a:pt x="44566" y="436561"/>
                </a:lnTo>
                <a:lnTo>
                  <a:pt x="44566" y="416717"/>
                </a:lnTo>
                <a:lnTo>
                  <a:pt x="44566" y="396873"/>
                </a:lnTo>
                <a:lnTo>
                  <a:pt x="59705" y="357186"/>
                </a:lnTo>
                <a:lnTo>
                  <a:pt x="59705" y="337342"/>
                </a:lnTo>
                <a:lnTo>
                  <a:pt x="59705" y="257968"/>
                </a:lnTo>
                <a:lnTo>
                  <a:pt x="59705" y="178593"/>
                </a:lnTo>
                <a:lnTo>
                  <a:pt x="74844" y="119062"/>
                </a:lnTo>
                <a:lnTo>
                  <a:pt x="74844" y="99218"/>
                </a:lnTo>
                <a:lnTo>
                  <a:pt x="89983" y="59531"/>
                </a:lnTo>
                <a:lnTo>
                  <a:pt x="89983" y="39687"/>
                </a:lnTo>
                <a:lnTo>
                  <a:pt x="105122" y="19844"/>
                </a:lnTo>
                <a:lnTo>
                  <a:pt x="12026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0" name="任意多边形: 形状 119">
            <a:extLst>
              <a:ext uri="{FF2B5EF4-FFF2-40B4-BE49-F238E27FC236}">
                <a16:creationId xmlns:a16="http://schemas.microsoft.com/office/drawing/2014/main" xmlns="" id="{ABEB9FB5-BCE2-417B-AEA6-FEC05FD350FA}"/>
              </a:ext>
            </a:extLst>
          </p:cNvPr>
          <p:cNvSpPr/>
          <p:nvPr/>
        </p:nvSpPr>
        <p:spPr>
          <a:xfrm>
            <a:off x="9166035" y="5542546"/>
            <a:ext cx="494652" cy="492859"/>
          </a:xfrm>
          <a:custGeom>
            <a:avLst/>
            <a:gdLst>
              <a:gd name="connsiteX0" fmla="*/ 388680 w 494652"/>
              <a:gd name="connsiteY0" fmla="*/ 0 h 492859"/>
              <a:gd name="connsiteX1" fmla="*/ 418958 w 494652"/>
              <a:gd name="connsiteY1" fmla="*/ 0 h 492859"/>
              <a:gd name="connsiteX2" fmla="*/ 449235 w 494652"/>
              <a:gd name="connsiteY2" fmla="*/ 0 h 492859"/>
              <a:gd name="connsiteX3" fmla="*/ 479513 w 494652"/>
              <a:gd name="connsiteY3" fmla="*/ 0 h 492859"/>
              <a:gd name="connsiteX4" fmla="*/ 494652 w 494652"/>
              <a:gd name="connsiteY4" fmla="*/ 0 h 492859"/>
              <a:gd name="connsiteX5" fmla="*/ 494652 w 494652"/>
              <a:gd name="connsiteY5" fmla="*/ 19843 h 492859"/>
              <a:gd name="connsiteX6" fmla="*/ 494652 w 494652"/>
              <a:gd name="connsiteY6" fmla="*/ 39687 h 492859"/>
              <a:gd name="connsiteX7" fmla="*/ 479513 w 494652"/>
              <a:gd name="connsiteY7" fmla="*/ 59531 h 492859"/>
              <a:gd name="connsiteX8" fmla="*/ 449235 w 494652"/>
              <a:gd name="connsiteY8" fmla="*/ 79374 h 492859"/>
              <a:gd name="connsiteX9" fmla="*/ 403819 w 494652"/>
              <a:gd name="connsiteY9" fmla="*/ 119062 h 492859"/>
              <a:gd name="connsiteX10" fmla="*/ 358402 w 494652"/>
              <a:gd name="connsiteY10" fmla="*/ 158749 h 492859"/>
              <a:gd name="connsiteX11" fmla="*/ 297847 w 494652"/>
              <a:gd name="connsiteY11" fmla="*/ 218280 h 492859"/>
              <a:gd name="connsiteX12" fmla="*/ 222152 w 494652"/>
              <a:gd name="connsiteY12" fmla="*/ 277811 h 492859"/>
              <a:gd name="connsiteX13" fmla="*/ 161597 w 494652"/>
              <a:gd name="connsiteY13" fmla="*/ 337342 h 492859"/>
              <a:gd name="connsiteX14" fmla="*/ 116180 w 494652"/>
              <a:gd name="connsiteY14" fmla="*/ 377029 h 492859"/>
              <a:gd name="connsiteX15" fmla="*/ 85902 w 494652"/>
              <a:gd name="connsiteY15" fmla="*/ 416717 h 492859"/>
              <a:gd name="connsiteX16" fmla="*/ 55624 w 494652"/>
              <a:gd name="connsiteY16" fmla="*/ 436560 h 492859"/>
              <a:gd name="connsiteX17" fmla="*/ 25347 w 494652"/>
              <a:gd name="connsiteY17" fmla="*/ 476248 h 492859"/>
              <a:gd name="connsiteX18" fmla="*/ 0 w 494652"/>
              <a:gd name="connsiteY18" fmla="*/ 492859 h 492859"/>
              <a:gd name="connsiteX19" fmla="*/ 59247 w 494652"/>
              <a:gd name="connsiteY19" fmla="*/ 166297 h 492859"/>
              <a:gd name="connsiteX20" fmla="*/ 70763 w 494652"/>
              <a:gd name="connsiteY20" fmla="*/ 158749 h 492859"/>
              <a:gd name="connsiteX21" fmla="*/ 85902 w 494652"/>
              <a:gd name="connsiteY21" fmla="*/ 158749 h 492859"/>
              <a:gd name="connsiteX22" fmla="*/ 116180 w 494652"/>
              <a:gd name="connsiteY22" fmla="*/ 138905 h 492859"/>
              <a:gd name="connsiteX23" fmla="*/ 161597 w 494652"/>
              <a:gd name="connsiteY23" fmla="*/ 119062 h 492859"/>
              <a:gd name="connsiteX24" fmla="*/ 207013 w 494652"/>
              <a:gd name="connsiteY24" fmla="*/ 99218 h 492859"/>
              <a:gd name="connsiteX25" fmla="*/ 252430 w 494652"/>
              <a:gd name="connsiteY25" fmla="*/ 59531 h 492859"/>
              <a:gd name="connsiteX26" fmla="*/ 312985 w 494652"/>
              <a:gd name="connsiteY26" fmla="*/ 39687 h 492859"/>
              <a:gd name="connsiteX27" fmla="*/ 358402 w 494652"/>
              <a:gd name="connsiteY27" fmla="*/ 19843 h 492859"/>
              <a:gd name="connsiteX28" fmla="*/ 388680 w 494652"/>
              <a:gd name="connsiteY28" fmla="*/ 0 h 4928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494652" h="492859">
                <a:moveTo>
                  <a:pt x="388680" y="0"/>
                </a:moveTo>
                <a:lnTo>
                  <a:pt x="418958" y="0"/>
                </a:lnTo>
                <a:lnTo>
                  <a:pt x="449235" y="0"/>
                </a:lnTo>
                <a:lnTo>
                  <a:pt x="479513" y="0"/>
                </a:lnTo>
                <a:lnTo>
                  <a:pt x="494652" y="0"/>
                </a:lnTo>
                <a:lnTo>
                  <a:pt x="494652" y="19843"/>
                </a:lnTo>
                <a:lnTo>
                  <a:pt x="494652" y="39687"/>
                </a:lnTo>
                <a:lnTo>
                  <a:pt x="479513" y="59531"/>
                </a:lnTo>
                <a:lnTo>
                  <a:pt x="449235" y="79374"/>
                </a:lnTo>
                <a:lnTo>
                  <a:pt x="403819" y="119062"/>
                </a:lnTo>
                <a:lnTo>
                  <a:pt x="358402" y="158749"/>
                </a:lnTo>
                <a:lnTo>
                  <a:pt x="297847" y="218280"/>
                </a:lnTo>
                <a:lnTo>
                  <a:pt x="222152" y="277811"/>
                </a:lnTo>
                <a:lnTo>
                  <a:pt x="161597" y="337342"/>
                </a:lnTo>
                <a:lnTo>
                  <a:pt x="116180" y="377029"/>
                </a:lnTo>
                <a:lnTo>
                  <a:pt x="85902" y="416717"/>
                </a:lnTo>
                <a:lnTo>
                  <a:pt x="55624" y="436560"/>
                </a:lnTo>
                <a:lnTo>
                  <a:pt x="25347" y="476248"/>
                </a:lnTo>
                <a:lnTo>
                  <a:pt x="0" y="492859"/>
                </a:lnTo>
                <a:lnTo>
                  <a:pt x="59247" y="166297"/>
                </a:lnTo>
                <a:lnTo>
                  <a:pt x="70763" y="158749"/>
                </a:lnTo>
                <a:lnTo>
                  <a:pt x="85902" y="158749"/>
                </a:lnTo>
                <a:lnTo>
                  <a:pt x="116180" y="138905"/>
                </a:lnTo>
                <a:lnTo>
                  <a:pt x="161597" y="119062"/>
                </a:lnTo>
                <a:lnTo>
                  <a:pt x="207013" y="99218"/>
                </a:lnTo>
                <a:lnTo>
                  <a:pt x="252430" y="59531"/>
                </a:lnTo>
                <a:lnTo>
                  <a:pt x="312985" y="39687"/>
                </a:lnTo>
                <a:lnTo>
                  <a:pt x="358402" y="19843"/>
                </a:lnTo>
                <a:lnTo>
                  <a:pt x="38868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3" name="任意多边形: 形状 122">
            <a:extLst>
              <a:ext uri="{FF2B5EF4-FFF2-40B4-BE49-F238E27FC236}">
                <a16:creationId xmlns:a16="http://schemas.microsoft.com/office/drawing/2014/main" xmlns="" id="{78BCBD4B-6577-4605-AD90-A60E2B4D5678}"/>
              </a:ext>
            </a:extLst>
          </p:cNvPr>
          <p:cNvSpPr/>
          <p:nvPr/>
        </p:nvSpPr>
        <p:spPr>
          <a:xfrm>
            <a:off x="3333240" y="5692057"/>
            <a:ext cx="253274" cy="500359"/>
          </a:xfrm>
          <a:custGeom>
            <a:avLst/>
            <a:gdLst>
              <a:gd name="connsiteX0" fmla="*/ 146217 w 253274"/>
              <a:gd name="connsiteY0" fmla="*/ 0 h 500359"/>
              <a:gd name="connsiteX1" fmla="*/ 161356 w 253274"/>
              <a:gd name="connsiteY1" fmla="*/ 0 h 500359"/>
              <a:gd name="connsiteX2" fmla="*/ 176495 w 253274"/>
              <a:gd name="connsiteY2" fmla="*/ 0 h 500359"/>
              <a:gd name="connsiteX3" fmla="*/ 191634 w 253274"/>
              <a:gd name="connsiteY3" fmla="*/ 0 h 500359"/>
              <a:gd name="connsiteX4" fmla="*/ 206773 w 253274"/>
              <a:gd name="connsiteY4" fmla="*/ 0 h 500359"/>
              <a:gd name="connsiteX5" fmla="*/ 206773 w 253274"/>
              <a:gd name="connsiteY5" fmla="*/ 19844 h 500359"/>
              <a:gd name="connsiteX6" fmla="*/ 206773 w 253274"/>
              <a:gd name="connsiteY6" fmla="*/ 39687 h 500359"/>
              <a:gd name="connsiteX7" fmla="*/ 221912 w 253274"/>
              <a:gd name="connsiteY7" fmla="*/ 79375 h 500359"/>
              <a:gd name="connsiteX8" fmla="*/ 221912 w 253274"/>
              <a:gd name="connsiteY8" fmla="*/ 119062 h 500359"/>
              <a:gd name="connsiteX9" fmla="*/ 221912 w 253274"/>
              <a:gd name="connsiteY9" fmla="*/ 158749 h 500359"/>
              <a:gd name="connsiteX10" fmla="*/ 221912 w 253274"/>
              <a:gd name="connsiteY10" fmla="*/ 218280 h 500359"/>
              <a:gd name="connsiteX11" fmla="*/ 221912 w 253274"/>
              <a:gd name="connsiteY11" fmla="*/ 337342 h 500359"/>
              <a:gd name="connsiteX12" fmla="*/ 237051 w 253274"/>
              <a:gd name="connsiteY12" fmla="*/ 416717 h 500359"/>
              <a:gd name="connsiteX13" fmla="*/ 252189 w 253274"/>
              <a:gd name="connsiteY13" fmla="*/ 496092 h 500359"/>
              <a:gd name="connsiteX14" fmla="*/ 253274 w 253274"/>
              <a:gd name="connsiteY14" fmla="*/ 500359 h 500359"/>
              <a:gd name="connsiteX15" fmla="*/ 0 w 253274"/>
              <a:gd name="connsiteY15" fmla="*/ 409939 h 500359"/>
              <a:gd name="connsiteX16" fmla="*/ 9967 w 253274"/>
              <a:gd name="connsiteY16" fmla="*/ 396873 h 500359"/>
              <a:gd name="connsiteX17" fmla="*/ 9967 w 253274"/>
              <a:gd name="connsiteY17" fmla="*/ 377030 h 500359"/>
              <a:gd name="connsiteX18" fmla="*/ 25106 w 253274"/>
              <a:gd name="connsiteY18" fmla="*/ 357186 h 500359"/>
              <a:gd name="connsiteX19" fmla="*/ 25106 w 253274"/>
              <a:gd name="connsiteY19" fmla="*/ 337342 h 500359"/>
              <a:gd name="connsiteX20" fmla="*/ 40245 w 253274"/>
              <a:gd name="connsiteY20" fmla="*/ 297655 h 500359"/>
              <a:gd name="connsiteX21" fmla="*/ 55384 w 253274"/>
              <a:gd name="connsiteY21" fmla="*/ 257968 h 500359"/>
              <a:gd name="connsiteX22" fmla="*/ 70523 w 253274"/>
              <a:gd name="connsiteY22" fmla="*/ 198437 h 500359"/>
              <a:gd name="connsiteX23" fmla="*/ 85662 w 253274"/>
              <a:gd name="connsiteY23" fmla="*/ 158749 h 500359"/>
              <a:gd name="connsiteX24" fmla="*/ 100801 w 253274"/>
              <a:gd name="connsiteY24" fmla="*/ 99218 h 500359"/>
              <a:gd name="connsiteX25" fmla="*/ 115940 w 253274"/>
              <a:gd name="connsiteY25" fmla="*/ 79375 h 500359"/>
              <a:gd name="connsiteX26" fmla="*/ 131078 w 253274"/>
              <a:gd name="connsiteY26" fmla="*/ 39687 h 500359"/>
              <a:gd name="connsiteX27" fmla="*/ 131078 w 253274"/>
              <a:gd name="connsiteY27" fmla="*/ 19844 h 500359"/>
              <a:gd name="connsiteX28" fmla="*/ 146217 w 253274"/>
              <a:gd name="connsiteY28" fmla="*/ 0 h 500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253274" h="500359">
                <a:moveTo>
                  <a:pt x="146217" y="0"/>
                </a:moveTo>
                <a:lnTo>
                  <a:pt x="161356" y="0"/>
                </a:lnTo>
                <a:lnTo>
                  <a:pt x="176495" y="0"/>
                </a:lnTo>
                <a:lnTo>
                  <a:pt x="191634" y="0"/>
                </a:lnTo>
                <a:lnTo>
                  <a:pt x="206773" y="0"/>
                </a:lnTo>
                <a:lnTo>
                  <a:pt x="206773" y="19844"/>
                </a:lnTo>
                <a:lnTo>
                  <a:pt x="206773" y="39687"/>
                </a:lnTo>
                <a:lnTo>
                  <a:pt x="221912" y="79375"/>
                </a:lnTo>
                <a:lnTo>
                  <a:pt x="221912" y="119062"/>
                </a:lnTo>
                <a:lnTo>
                  <a:pt x="221912" y="158749"/>
                </a:lnTo>
                <a:lnTo>
                  <a:pt x="221912" y="218280"/>
                </a:lnTo>
                <a:lnTo>
                  <a:pt x="221912" y="337342"/>
                </a:lnTo>
                <a:lnTo>
                  <a:pt x="237051" y="416717"/>
                </a:lnTo>
                <a:lnTo>
                  <a:pt x="252189" y="496092"/>
                </a:lnTo>
                <a:lnTo>
                  <a:pt x="253274" y="500359"/>
                </a:lnTo>
                <a:lnTo>
                  <a:pt x="0" y="409939"/>
                </a:lnTo>
                <a:lnTo>
                  <a:pt x="9967" y="396873"/>
                </a:lnTo>
                <a:lnTo>
                  <a:pt x="9967" y="377030"/>
                </a:lnTo>
                <a:lnTo>
                  <a:pt x="25106" y="357186"/>
                </a:lnTo>
                <a:lnTo>
                  <a:pt x="25106" y="337342"/>
                </a:lnTo>
                <a:lnTo>
                  <a:pt x="40245" y="297655"/>
                </a:lnTo>
                <a:lnTo>
                  <a:pt x="55384" y="257968"/>
                </a:lnTo>
                <a:lnTo>
                  <a:pt x="70523" y="198437"/>
                </a:lnTo>
                <a:lnTo>
                  <a:pt x="85662" y="158749"/>
                </a:lnTo>
                <a:lnTo>
                  <a:pt x="100801" y="99218"/>
                </a:lnTo>
                <a:lnTo>
                  <a:pt x="115940" y="79375"/>
                </a:lnTo>
                <a:lnTo>
                  <a:pt x="131078" y="39687"/>
                </a:lnTo>
                <a:lnTo>
                  <a:pt x="131078" y="19844"/>
                </a:lnTo>
                <a:lnTo>
                  <a:pt x="14621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4" name="任意多边形: 形状 123">
            <a:extLst>
              <a:ext uri="{FF2B5EF4-FFF2-40B4-BE49-F238E27FC236}">
                <a16:creationId xmlns:a16="http://schemas.microsoft.com/office/drawing/2014/main" xmlns="" id="{EC4FF02B-3F0C-421A-AFCB-1F28E9D9BB5D}"/>
              </a:ext>
            </a:extLst>
          </p:cNvPr>
          <p:cNvSpPr/>
          <p:nvPr/>
        </p:nvSpPr>
        <p:spPr>
          <a:xfrm>
            <a:off x="2419736" y="4406624"/>
            <a:ext cx="1195971" cy="1969912"/>
          </a:xfrm>
          <a:custGeom>
            <a:avLst/>
            <a:gdLst>
              <a:gd name="connsiteX0" fmla="*/ 397722 w 1195971"/>
              <a:gd name="connsiteY0" fmla="*/ 0 h 1969912"/>
              <a:gd name="connsiteX1" fmla="*/ 393611 w 1195971"/>
              <a:gd name="connsiteY1" fmla="*/ 5390 h 1969912"/>
              <a:gd name="connsiteX2" fmla="*/ 378472 w 1195971"/>
              <a:gd name="connsiteY2" fmla="*/ 25233 h 1969912"/>
              <a:gd name="connsiteX3" fmla="*/ 348194 w 1195971"/>
              <a:gd name="connsiteY3" fmla="*/ 25233 h 1969912"/>
              <a:gd name="connsiteX4" fmla="*/ 333055 w 1195971"/>
              <a:gd name="connsiteY4" fmla="*/ 45077 h 1969912"/>
              <a:gd name="connsiteX5" fmla="*/ 317917 w 1195971"/>
              <a:gd name="connsiteY5" fmla="*/ 64921 h 1969912"/>
              <a:gd name="connsiteX6" fmla="*/ 317917 w 1195971"/>
              <a:gd name="connsiteY6" fmla="*/ 84764 h 1969912"/>
              <a:gd name="connsiteX7" fmla="*/ 302778 w 1195971"/>
              <a:gd name="connsiteY7" fmla="*/ 124452 h 1969912"/>
              <a:gd name="connsiteX8" fmla="*/ 287639 w 1195971"/>
              <a:gd name="connsiteY8" fmla="*/ 164139 h 1969912"/>
              <a:gd name="connsiteX9" fmla="*/ 272500 w 1195971"/>
              <a:gd name="connsiteY9" fmla="*/ 223670 h 1969912"/>
              <a:gd name="connsiteX10" fmla="*/ 257361 w 1195971"/>
              <a:gd name="connsiteY10" fmla="*/ 263357 h 1969912"/>
              <a:gd name="connsiteX11" fmla="*/ 257361 w 1195971"/>
              <a:gd name="connsiteY11" fmla="*/ 342732 h 1969912"/>
              <a:gd name="connsiteX12" fmla="*/ 242222 w 1195971"/>
              <a:gd name="connsiteY12" fmla="*/ 402263 h 1969912"/>
              <a:gd name="connsiteX13" fmla="*/ 227083 w 1195971"/>
              <a:gd name="connsiteY13" fmla="*/ 461794 h 1969912"/>
              <a:gd name="connsiteX14" fmla="*/ 227083 w 1195971"/>
              <a:gd name="connsiteY14" fmla="*/ 521325 h 1969912"/>
              <a:gd name="connsiteX15" fmla="*/ 211944 w 1195971"/>
              <a:gd name="connsiteY15" fmla="*/ 561012 h 1969912"/>
              <a:gd name="connsiteX16" fmla="*/ 211944 w 1195971"/>
              <a:gd name="connsiteY16" fmla="*/ 620543 h 1969912"/>
              <a:gd name="connsiteX17" fmla="*/ 211944 w 1195971"/>
              <a:gd name="connsiteY17" fmla="*/ 660230 h 1969912"/>
              <a:gd name="connsiteX18" fmla="*/ 211944 w 1195971"/>
              <a:gd name="connsiteY18" fmla="*/ 719761 h 1969912"/>
              <a:gd name="connsiteX19" fmla="*/ 211944 w 1195971"/>
              <a:gd name="connsiteY19" fmla="*/ 779292 h 1969912"/>
              <a:gd name="connsiteX20" fmla="*/ 211944 w 1195971"/>
              <a:gd name="connsiteY20" fmla="*/ 838823 h 1969912"/>
              <a:gd name="connsiteX21" fmla="*/ 227083 w 1195971"/>
              <a:gd name="connsiteY21" fmla="*/ 977729 h 1969912"/>
              <a:gd name="connsiteX22" fmla="*/ 242222 w 1195971"/>
              <a:gd name="connsiteY22" fmla="*/ 1037260 h 1969912"/>
              <a:gd name="connsiteX23" fmla="*/ 257361 w 1195971"/>
              <a:gd name="connsiteY23" fmla="*/ 1116635 h 1969912"/>
              <a:gd name="connsiteX24" fmla="*/ 287639 w 1195971"/>
              <a:gd name="connsiteY24" fmla="*/ 1176166 h 1969912"/>
              <a:gd name="connsiteX25" fmla="*/ 317917 w 1195971"/>
              <a:gd name="connsiteY25" fmla="*/ 1255540 h 1969912"/>
              <a:gd name="connsiteX26" fmla="*/ 348194 w 1195971"/>
              <a:gd name="connsiteY26" fmla="*/ 1334915 h 1969912"/>
              <a:gd name="connsiteX27" fmla="*/ 393611 w 1195971"/>
              <a:gd name="connsiteY27" fmla="*/ 1394446 h 1969912"/>
              <a:gd name="connsiteX28" fmla="*/ 439028 w 1195971"/>
              <a:gd name="connsiteY28" fmla="*/ 1453977 h 1969912"/>
              <a:gd name="connsiteX29" fmla="*/ 499583 w 1195971"/>
              <a:gd name="connsiteY29" fmla="*/ 1493664 h 1969912"/>
              <a:gd name="connsiteX30" fmla="*/ 545000 w 1195971"/>
              <a:gd name="connsiteY30" fmla="*/ 1533352 h 1969912"/>
              <a:gd name="connsiteX31" fmla="*/ 605555 w 1195971"/>
              <a:gd name="connsiteY31" fmla="*/ 1573039 h 1969912"/>
              <a:gd name="connsiteX32" fmla="*/ 681249 w 1195971"/>
              <a:gd name="connsiteY32" fmla="*/ 1612726 h 1969912"/>
              <a:gd name="connsiteX33" fmla="*/ 741805 w 1195971"/>
              <a:gd name="connsiteY33" fmla="*/ 1652414 h 1969912"/>
              <a:gd name="connsiteX34" fmla="*/ 802360 w 1195971"/>
              <a:gd name="connsiteY34" fmla="*/ 1672257 h 1969912"/>
              <a:gd name="connsiteX35" fmla="*/ 862916 w 1195971"/>
              <a:gd name="connsiteY35" fmla="*/ 1672257 h 1969912"/>
              <a:gd name="connsiteX36" fmla="*/ 878055 w 1195971"/>
              <a:gd name="connsiteY36" fmla="*/ 1692101 h 1969912"/>
              <a:gd name="connsiteX37" fmla="*/ 893194 w 1195971"/>
              <a:gd name="connsiteY37" fmla="*/ 1692101 h 1969912"/>
              <a:gd name="connsiteX38" fmla="*/ 908333 w 1195971"/>
              <a:gd name="connsiteY38" fmla="*/ 1692101 h 1969912"/>
              <a:gd name="connsiteX39" fmla="*/ 913504 w 1195971"/>
              <a:gd name="connsiteY39" fmla="*/ 1685323 h 1969912"/>
              <a:gd name="connsiteX40" fmla="*/ 1166778 w 1195971"/>
              <a:gd name="connsiteY40" fmla="*/ 1775743 h 1969912"/>
              <a:gd name="connsiteX41" fmla="*/ 1180832 w 1195971"/>
              <a:gd name="connsiteY41" fmla="*/ 1831007 h 1969912"/>
              <a:gd name="connsiteX42" fmla="*/ 1195971 w 1195971"/>
              <a:gd name="connsiteY42" fmla="*/ 1890537 h 1969912"/>
              <a:gd name="connsiteX43" fmla="*/ 1195971 w 1195971"/>
              <a:gd name="connsiteY43" fmla="*/ 1930225 h 1969912"/>
              <a:gd name="connsiteX44" fmla="*/ 1195971 w 1195971"/>
              <a:gd name="connsiteY44" fmla="*/ 1950068 h 1969912"/>
              <a:gd name="connsiteX45" fmla="*/ 1165693 w 1195971"/>
              <a:gd name="connsiteY45" fmla="*/ 1969912 h 1969912"/>
              <a:gd name="connsiteX46" fmla="*/ 1135416 w 1195971"/>
              <a:gd name="connsiteY46" fmla="*/ 1969912 h 1969912"/>
              <a:gd name="connsiteX47" fmla="*/ 1105138 w 1195971"/>
              <a:gd name="connsiteY47" fmla="*/ 1969912 h 1969912"/>
              <a:gd name="connsiteX48" fmla="*/ 1074860 w 1195971"/>
              <a:gd name="connsiteY48" fmla="*/ 1969912 h 1969912"/>
              <a:gd name="connsiteX49" fmla="*/ 1029444 w 1195971"/>
              <a:gd name="connsiteY49" fmla="*/ 1969912 h 1969912"/>
              <a:gd name="connsiteX50" fmla="*/ 968888 w 1195971"/>
              <a:gd name="connsiteY50" fmla="*/ 1969912 h 1969912"/>
              <a:gd name="connsiteX51" fmla="*/ 923471 w 1195971"/>
              <a:gd name="connsiteY51" fmla="*/ 1950068 h 1969912"/>
              <a:gd name="connsiteX52" fmla="*/ 862916 w 1195971"/>
              <a:gd name="connsiteY52" fmla="*/ 1950068 h 1969912"/>
              <a:gd name="connsiteX53" fmla="*/ 787222 w 1195971"/>
              <a:gd name="connsiteY53" fmla="*/ 1930225 h 1969912"/>
              <a:gd name="connsiteX54" fmla="*/ 726666 w 1195971"/>
              <a:gd name="connsiteY54" fmla="*/ 1910381 h 1969912"/>
              <a:gd name="connsiteX55" fmla="*/ 650972 w 1195971"/>
              <a:gd name="connsiteY55" fmla="*/ 1870694 h 1969912"/>
              <a:gd name="connsiteX56" fmla="*/ 560139 w 1195971"/>
              <a:gd name="connsiteY56" fmla="*/ 1831007 h 1969912"/>
              <a:gd name="connsiteX57" fmla="*/ 469305 w 1195971"/>
              <a:gd name="connsiteY57" fmla="*/ 1771476 h 1969912"/>
              <a:gd name="connsiteX58" fmla="*/ 378472 w 1195971"/>
              <a:gd name="connsiteY58" fmla="*/ 1692101 h 1969912"/>
              <a:gd name="connsiteX59" fmla="*/ 302778 w 1195971"/>
              <a:gd name="connsiteY59" fmla="*/ 1612726 h 1969912"/>
              <a:gd name="connsiteX60" fmla="*/ 227083 w 1195971"/>
              <a:gd name="connsiteY60" fmla="*/ 1533352 h 1969912"/>
              <a:gd name="connsiteX61" fmla="*/ 166528 w 1195971"/>
              <a:gd name="connsiteY61" fmla="*/ 1453977 h 1969912"/>
              <a:gd name="connsiteX62" fmla="*/ 121111 w 1195971"/>
              <a:gd name="connsiteY62" fmla="*/ 1354759 h 1969912"/>
              <a:gd name="connsiteX63" fmla="*/ 75695 w 1195971"/>
              <a:gd name="connsiteY63" fmla="*/ 1275384 h 1969912"/>
              <a:gd name="connsiteX64" fmla="*/ 60556 w 1195971"/>
              <a:gd name="connsiteY64" fmla="*/ 1196009 h 1969912"/>
              <a:gd name="connsiteX65" fmla="*/ 45417 w 1195971"/>
              <a:gd name="connsiteY65" fmla="*/ 1096791 h 1969912"/>
              <a:gd name="connsiteX66" fmla="*/ 30278 w 1195971"/>
              <a:gd name="connsiteY66" fmla="*/ 997573 h 1969912"/>
              <a:gd name="connsiteX67" fmla="*/ 15139 w 1195971"/>
              <a:gd name="connsiteY67" fmla="*/ 918198 h 1969912"/>
              <a:gd name="connsiteX68" fmla="*/ 15139 w 1195971"/>
              <a:gd name="connsiteY68" fmla="*/ 818980 h 1969912"/>
              <a:gd name="connsiteX69" fmla="*/ 0 w 1195971"/>
              <a:gd name="connsiteY69" fmla="*/ 719761 h 1969912"/>
              <a:gd name="connsiteX70" fmla="*/ 15139 w 1195971"/>
              <a:gd name="connsiteY70" fmla="*/ 600699 h 1969912"/>
              <a:gd name="connsiteX71" fmla="*/ 15139 w 1195971"/>
              <a:gd name="connsiteY71" fmla="*/ 501481 h 1969912"/>
              <a:gd name="connsiteX72" fmla="*/ 30278 w 1195971"/>
              <a:gd name="connsiteY72" fmla="*/ 402263 h 1969912"/>
              <a:gd name="connsiteX73" fmla="*/ 45417 w 1195971"/>
              <a:gd name="connsiteY73" fmla="*/ 283201 h 1969912"/>
              <a:gd name="connsiteX74" fmla="*/ 45417 w 1195971"/>
              <a:gd name="connsiteY74" fmla="*/ 223670 h 1969912"/>
              <a:gd name="connsiteX75" fmla="*/ 45417 w 1195971"/>
              <a:gd name="connsiteY75" fmla="*/ 183983 h 1969912"/>
              <a:gd name="connsiteX76" fmla="*/ 45417 w 1195971"/>
              <a:gd name="connsiteY76" fmla="*/ 144295 h 1969912"/>
              <a:gd name="connsiteX77" fmla="*/ 60556 w 1195971"/>
              <a:gd name="connsiteY77" fmla="*/ 104608 h 1969912"/>
              <a:gd name="connsiteX78" fmla="*/ 60556 w 1195971"/>
              <a:gd name="connsiteY78" fmla="*/ 89636 h 1969912"/>
              <a:gd name="connsiteX79" fmla="*/ 397722 w 1195971"/>
              <a:gd name="connsiteY79" fmla="*/ 0 h 19699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1195971" h="1969912">
                <a:moveTo>
                  <a:pt x="397722" y="0"/>
                </a:moveTo>
                <a:lnTo>
                  <a:pt x="393611" y="5390"/>
                </a:lnTo>
                <a:lnTo>
                  <a:pt x="378472" y="25233"/>
                </a:lnTo>
                <a:lnTo>
                  <a:pt x="348194" y="25233"/>
                </a:lnTo>
                <a:lnTo>
                  <a:pt x="333055" y="45077"/>
                </a:lnTo>
                <a:lnTo>
                  <a:pt x="317917" y="64921"/>
                </a:lnTo>
                <a:lnTo>
                  <a:pt x="317917" y="84764"/>
                </a:lnTo>
                <a:lnTo>
                  <a:pt x="302778" y="124452"/>
                </a:lnTo>
                <a:lnTo>
                  <a:pt x="287639" y="164139"/>
                </a:lnTo>
                <a:lnTo>
                  <a:pt x="272500" y="223670"/>
                </a:lnTo>
                <a:lnTo>
                  <a:pt x="257361" y="263357"/>
                </a:lnTo>
                <a:lnTo>
                  <a:pt x="257361" y="342732"/>
                </a:lnTo>
                <a:lnTo>
                  <a:pt x="242222" y="402263"/>
                </a:lnTo>
                <a:lnTo>
                  <a:pt x="227083" y="461794"/>
                </a:lnTo>
                <a:lnTo>
                  <a:pt x="227083" y="521325"/>
                </a:lnTo>
                <a:lnTo>
                  <a:pt x="211944" y="561012"/>
                </a:lnTo>
                <a:lnTo>
                  <a:pt x="211944" y="620543"/>
                </a:lnTo>
                <a:lnTo>
                  <a:pt x="211944" y="660230"/>
                </a:lnTo>
                <a:lnTo>
                  <a:pt x="211944" y="719761"/>
                </a:lnTo>
                <a:lnTo>
                  <a:pt x="211944" y="779292"/>
                </a:lnTo>
                <a:lnTo>
                  <a:pt x="211944" y="838823"/>
                </a:lnTo>
                <a:lnTo>
                  <a:pt x="227083" y="977729"/>
                </a:lnTo>
                <a:lnTo>
                  <a:pt x="242222" y="1037260"/>
                </a:lnTo>
                <a:lnTo>
                  <a:pt x="257361" y="1116635"/>
                </a:lnTo>
                <a:lnTo>
                  <a:pt x="287639" y="1176166"/>
                </a:lnTo>
                <a:lnTo>
                  <a:pt x="317917" y="1255540"/>
                </a:lnTo>
                <a:lnTo>
                  <a:pt x="348194" y="1334915"/>
                </a:lnTo>
                <a:lnTo>
                  <a:pt x="393611" y="1394446"/>
                </a:lnTo>
                <a:lnTo>
                  <a:pt x="439028" y="1453977"/>
                </a:lnTo>
                <a:lnTo>
                  <a:pt x="499583" y="1493664"/>
                </a:lnTo>
                <a:lnTo>
                  <a:pt x="545000" y="1533352"/>
                </a:lnTo>
                <a:lnTo>
                  <a:pt x="605555" y="1573039"/>
                </a:lnTo>
                <a:lnTo>
                  <a:pt x="681249" y="1612726"/>
                </a:lnTo>
                <a:lnTo>
                  <a:pt x="741805" y="1652414"/>
                </a:lnTo>
                <a:lnTo>
                  <a:pt x="802360" y="1672257"/>
                </a:lnTo>
                <a:lnTo>
                  <a:pt x="862916" y="1672257"/>
                </a:lnTo>
                <a:lnTo>
                  <a:pt x="878055" y="1692101"/>
                </a:lnTo>
                <a:lnTo>
                  <a:pt x="893194" y="1692101"/>
                </a:lnTo>
                <a:lnTo>
                  <a:pt x="908333" y="1692101"/>
                </a:lnTo>
                <a:lnTo>
                  <a:pt x="913504" y="1685323"/>
                </a:lnTo>
                <a:lnTo>
                  <a:pt x="1166778" y="1775743"/>
                </a:lnTo>
                <a:lnTo>
                  <a:pt x="1180832" y="1831007"/>
                </a:lnTo>
                <a:lnTo>
                  <a:pt x="1195971" y="1890537"/>
                </a:lnTo>
                <a:lnTo>
                  <a:pt x="1195971" y="1930225"/>
                </a:lnTo>
                <a:lnTo>
                  <a:pt x="1195971" y="1950068"/>
                </a:lnTo>
                <a:lnTo>
                  <a:pt x="1165693" y="1969912"/>
                </a:lnTo>
                <a:lnTo>
                  <a:pt x="1135416" y="1969912"/>
                </a:lnTo>
                <a:lnTo>
                  <a:pt x="1105138" y="1969912"/>
                </a:lnTo>
                <a:lnTo>
                  <a:pt x="1074860" y="1969912"/>
                </a:lnTo>
                <a:lnTo>
                  <a:pt x="1029444" y="1969912"/>
                </a:lnTo>
                <a:lnTo>
                  <a:pt x="968888" y="1969912"/>
                </a:lnTo>
                <a:lnTo>
                  <a:pt x="923471" y="1950068"/>
                </a:lnTo>
                <a:lnTo>
                  <a:pt x="862916" y="1950068"/>
                </a:lnTo>
                <a:lnTo>
                  <a:pt x="787222" y="1930225"/>
                </a:lnTo>
                <a:lnTo>
                  <a:pt x="726666" y="1910381"/>
                </a:lnTo>
                <a:lnTo>
                  <a:pt x="650972" y="1870694"/>
                </a:lnTo>
                <a:lnTo>
                  <a:pt x="560139" y="1831007"/>
                </a:lnTo>
                <a:lnTo>
                  <a:pt x="469305" y="1771476"/>
                </a:lnTo>
                <a:lnTo>
                  <a:pt x="378472" y="1692101"/>
                </a:lnTo>
                <a:lnTo>
                  <a:pt x="302778" y="1612726"/>
                </a:lnTo>
                <a:lnTo>
                  <a:pt x="227083" y="1533352"/>
                </a:lnTo>
                <a:lnTo>
                  <a:pt x="166528" y="1453977"/>
                </a:lnTo>
                <a:lnTo>
                  <a:pt x="121111" y="1354759"/>
                </a:lnTo>
                <a:lnTo>
                  <a:pt x="75695" y="1275384"/>
                </a:lnTo>
                <a:lnTo>
                  <a:pt x="60556" y="1196009"/>
                </a:lnTo>
                <a:lnTo>
                  <a:pt x="45417" y="1096791"/>
                </a:lnTo>
                <a:lnTo>
                  <a:pt x="30278" y="997573"/>
                </a:lnTo>
                <a:lnTo>
                  <a:pt x="15139" y="918198"/>
                </a:lnTo>
                <a:lnTo>
                  <a:pt x="15139" y="818980"/>
                </a:lnTo>
                <a:lnTo>
                  <a:pt x="0" y="719761"/>
                </a:lnTo>
                <a:lnTo>
                  <a:pt x="15139" y="600699"/>
                </a:lnTo>
                <a:lnTo>
                  <a:pt x="15139" y="501481"/>
                </a:lnTo>
                <a:lnTo>
                  <a:pt x="30278" y="402263"/>
                </a:lnTo>
                <a:lnTo>
                  <a:pt x="45417" y="283201"/>
                </a:lnTo>
                <a:lnTo>
                  <a:pt x="45417" y="223670"/>
                </a:lnTo>
                <a:lnTo>
                  <a:pt x="45417" y="183983"/>
                </a:lnTo>
                <a:lnTo>
                  <a:pt x="45417" y="144295"/>
                </a:lnTo>
                <a:lnTo>
                  <a:pt x="60556" y="104608"/>
                </a:lnTo>
                <a:lnTo>
                  <a:pt x="60556" y="89636"/>
                </a:lnTo>
                <a:lnTo>
                  <a:pt x="39772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5" name="任意多边形: 形状 124">
            <a:extLst>
              <a:ext uri="{FF2B5EF4-FFF2-40B4-BE49-F238E27FC236}">
                <a16:creationId xmlns:a16="http://schemas.microsoft.com/office/drawing/2014/main" xmlns="" id="{44F7340B-F342-4486-83DB-C840AF12B0F8}"/>
              </a:ext>
            </a:extLst>
          </p:cNvPr>
          <p:cNvSpPr/>
          <p:nvPr/>
        </p:nvSpPr>
        <p:spPr>
          <a:xfrm>
            <a:off x="6160321" y="4489913"/>
            <a:ext cx="711528" cy="257968"/>
          </a:xfrm>
          <a:custGeom>
            <a:avLst/>
            <a:gdLst>
              <a:gd name="connsiteX0" fmla="*/ 439028 w 711528"/>
              <a:gd name="connsiteY0" fmla="*/ 0 h 257968"/>
              <a:gd name="connsiteX1" fmla="*/ 469306 w 711528"/>
              <a:gd name="connsiteY1" fmla="*/ 0 h 257968"/>
              <a:gd name="connsiteX2" fmla="*/ 484445 w 711528"/>
              <a:gd name="connsiteY2" fmla="*/ 0 h 257968"/>
              <a:gd name="connsiteX3" fmla="*/ 529861 w 711528"/>
              <a:gd name="connsiteY3" fmla="*/ 0 h 257968"/>
              <a:gd name="connsiteX4" fmla="*/ 560139 w 711528"/>
              <a:gd name="connsiteY4" fmla="*/ 19844 h 257968"/>
              <a:gd name="connsiteX5" fmla="*/ 620695 w 711528"/>
              <a:gd name="connsiteY5" fmla="*/ 39688 h 257968"/>
              <a:gd name="connsiteX6" fmla="*/ 666111 w 711528"/>
              <a:gd name="connsiteY6" fmla="*/ 79375 h 257968"/>
              <a:gd name="connsiteX7" fmla="*/ 696389 w 711528"/>
              <a:gd name="connsiteY7" fmla="*/ 99219 h 257968"/>
              <a:gd name="connsiteX8" fmla="*/ 696389 w 711528"/>
              <a:gd name="connsiteY8" fmla="*/ 119062 h 257968"/>
              <a:gd name="connsiteX9" fmla="*/ 711528 w 711528"/>
              <a:gd name="connsiteY9" fmla="*/ 119062 h 257968"/>
              <a:gd name="connsiteX10" fmla="*/ 711528 w 711528"/>
              <a:gd name="connsiteY10" fmla="*/ 138906 h 257968"/>
              <a:gd name="connsiteX11" fmla="*/ 696389 w 711528"/>
              <a:gd name="connsiteY11" fmla="*/ 158750 h 257968"/>
              <a:gd name="connsiteX12" fmla="*/ 681250 w 711528"/>
              <a:gd name="connsiteY12" fmla="*/ 178593 h 257968"/>
              <a:gd name="connsiteX13" fmla="*/ 666111 w 711528"/>
              <a:gd name="connsiteY13" fmla="*/ 198437 h 257968"/>
              <a:gd name="connsiteX14" fmla="*/ 650972 w 711528"/>
              <a:gd name="connsiteY14" fmla="*/ 218281 h 257968"/>
              <a:gd name="connsiteX15" fmla="*/ 635833 w 711528"/>
              <a:gd name="connsiteY15" fmla="*/ 218281 h 257968"/>
              <a:gd name="connsiteX16" fmla="*/ 635833 w 711528"/>
              <a:gd name="connsiteY16" fmla="*/ 223193 h 257968"/>
              <a:gd name="connsiteX17" fmla="*/ 393611 w 711528"/>
              <a:gd name="connsiteY17" fmla="*/ 243378 h 257968"/>
              <a:gd name="connsiteX18" fmla="*/ 393611 w 711528"/>
              <a:gd name="connsiteY18" fmla="*/ 238124 h 257968"/>
              <a:gd name="connsiteX19" fmla="*/ 393611 w 711528"/>
              <a:gd name="connsiteY19" fmla="*/ 218281 h 257968"/>
              <a:gd name="connsiteX20" fmla="*/ 378472 w 711528"/>
              <a:gd name="connsiteY20" fmla="*/ 218281 h 257968"/>
              <a:gd name="connsiteX21" fmla="*/ 363333 w 711528"/>
              <a:gd name="connsiteY21" fmla="*/ 218281 h 257968"/>
              <a:gd name="connsiteX22" fmla="*/ 348195 w 711528"/>
              <a:gd name="connsiteY22" fmla="*/ 218281 h 257968"/>
              <a:gd name="connsiteX23" fmla="*/ 333056 w 711528"/>
              <a:gd name="connsiteY23" fmla="*/ 218281 h 257968"/>
              <a:gd name="connsiteX24" fmla="*/ 302778 w 711528"/>
              <a:gd name="connsiteY24" fmla="*/ 218281 h 257968"/>
              <a:gd name="connsiteX25" fmla="*/ 272500 w 711528"/>
              <a:gd name="connsiteY25" fmla="*/ 218281 h 257968"/>
              <a:gd name="connsiteX26" fmla="*/ 242222 w 711528"/>
              <a:gd name="connsiteY26" fmla="*/ 218281 h 257968"/>
              <a:gd name="connsiteX27" fmla="*/ 166528 w 711528"/>
              <a:gd name="connsiteY27" fmla="*/ 238124 h 257968"/>
              <a:gd name="connsiteX28" fmla="*/ 105972 w 711528"/>
              <a:gd name="connsiteY28" fmla="*/ 238124 h 257968"/>
              <a:gd name="connsiteX29" fmla="*/ 45417 w 711528"/>
              <a:gd name="connsiteY29" fmla="*/ 238124 h 257968"/>
              <a:gd name="connsiteX30" fmla="*/ 0 w 711528"/>
              <a:gd name="connsiteY30" fmla="*/ 257968 h 257968"/>
              <a:gd name="connsiteX31" fmla="*/ 0 w 711528"/>
              <a:gd name="connsiteY31" fmla="*/ 119062 h 257968"/>
              <a:gd name="connsiteX32" fmla="*/ 75695 w 711528"/>
              <a:gd name="connsiteY32" fmla="*/ 99219 h 257968"/>
              <a:gd name="connsiteX33" fmla="*/ 151389 w 711528"/>
              <a:gd name="connsiteY33" fmla="*/ 99219 h 257968"/>
              <a:gd name="connsiteX34" fmla="*/ 211945 w 711528"/>
              <a:gd name="connsiteY34" fmla="*/ 79375 h 257968"/>
              <a:gd name="connsiteX35" fmla="*/ 272500 w 711528"/>
              <a:gd name="connsiteY35" fmla="*/ 79375 h 257968"/>
              <a:gd name="connsiteX36" fmla="*/ 317917 w 711528"/>
              <a:gd name="connsiteY36" fmla="*/ 59531 h 257968"/>
              <a:gd name="connsiteX37" fmla="*/ 348195 w 711528"/>
              <a:gd name="connsiteY37" fmla="*/ 59531 h 257968"/>
              <a:gd name="connsiteX38" fmla="*/ 378472 w 711528"/>
              <a:gd name="connsiteY38" fmla="*/ 59531 h 257968"/>
              <a:gd name="connsiteX39" fmla="*/ 378472 w 711528"/>
              <a:gd name="connsiteY39" fmla="*/ 39688 h 257968"/>
              <a:gd name="connsiteX40" fmla="*/ 423889 w 711528"/>
              <a:gd name="connsiteY40" fmla="*/ 19844 h 257968"/>
              <a:gd name="connsiteX41" fmla="*/ 439028 w 711528"/>
              <a:gd name="connsiteY41" fmla="*/ 0 h 257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711528" h="257968">
                <a:moveTo>
                  <a:pt x="439028" y="0"/>
                </a:moveTo>
                <a:lnTo>
                  <a:pt x="469306" y="0"/>
                </a:lnTo>
                <a:lnTo>
                  <a:pt x="484445" y="0"/>
                </a:lnTo>
                <a:lnTo>
                  <a:pt x="529861" y="0"/>
                </a:lnTo>
                <a:lnTo>
                  <a:pt x="560139" y="19844"/>
                </a:lnTo>
                <a:lnTo>
                  <a:pt x="620695" y="39688"/>
                </a:lnTo>
                <a:lnTo>
                  <a:pt x="666111" y="79375"/>
                </a:lnTo>
                <a:lnTo>
                  <a:pt x="696389" y="99219"/>
                </a:lnTo>
                <a:lnTo>
                  <a:pt x="696389" y="119062"/>
                </a:lnTo>
                <a:lnTo>
                  <a:pt x="711528" y="119062"/>
                </a:lnTo>
                <a:lnTo>
                  <a:pt x="711528" y="138906"/>
                </a:lnTo>
                <a:lnTo>
                  <a:pt x="696389" y="158750"/>
                </a:lnTo>
                <a:lnTo>
                  <a:pt x="681250" y="178593"/>
                </a:lnTo>
                <a:lnTo>
                  <a:pt x="666111" y="198437"/>
                </a:lnTo>
                <a:lnTo>
                  <a:pt x="650972" y="218281"/>
                </a:lnTo>
                <a:lnTo>
                  <a:pt x="635833" y="218281"/>
                </a:lnTo>
                <a:lnTo>
                  <a:pt x="635833" y="223193"/>
                </a:lnTo>
                <a:lnTo>
                  <a:pt x="393611" y="243378"/>
                </a:lnTo>
                <a:lnTo>
                  <a:pt x="393611" y="238124"/>
                </a:lnTo>
                <a:lnTo>
                  <a:pt x="393611" y="218281"/>
                </a:lnTo>
                <a:lnTo>
                  <a:pt x="378472" y="218281"/>
                </a:lnTo>
                <a:lnTo>
                  <a:pt x="363333" y="218281"/>
                </a:lnTo>
                <a:lnTo>
                  <a:pt x="348195" y="218281"/>
                </a:lnTo>
                <a:lnTo>
                  <a:pt x="333056" y="218281"/>
                </a:lnTo>
                <a:lnTo>
                  <a:pt x="302778" y="218281"/>
                </a:lnTo>
                <a:lnTo>
                  <a:pt x="272500" y="218281"/>
                </a:lnTo>
                <a:lnTo>
                  <a:pt x="242222" y="218281"/>
                </a:lnTo>
                <a:lnTo>
                  <a:pt x="166528" y="238124"/>
                </a:lnTo>
                <a:lnTo>
                  <a:pt x="105972" y="238124"/>
                </a:lnTo>
                <a:lnTo>
                  <a:pt x="45417" y="238124"/>
                </a:lnTo>
                <a:lnTo>
                  <a:pt x="0" y="257968"/>
                </a:lnTo>
                <a:lnTo>
                  <a:pt x="0" y="119062"/>
                </a:lnTo>
                <a:lnTo>
                  <a:pt x="75695" y="99219"/>
                </a:lnTo>
                <a:lnTo>
                  <a:pt x="151389" y="99219"/>
                </a:lnTo>
                <a:lnTo>
                  <a:pt x="211945" y="79375"/>
                </a:lnTo>
                <a:lnTo>
                  <a:pt x="272500" y="79375"/>
                </a:lnTo>
                <a:lnTo>
                  <a:pt x="317917" y="59531"/>
                </a:lnTo>
                <a:lnTo>
                  <a:pt x="348195" y="59531"/>
                </a:lnTo>
                <a:lnTo>
                  <a:pt x="378472" y="59531"/>
                </a:lnTo>
                <a:lnTo>
                  <a:pt x="378472" y="39688"/>
                </a:lnTo>
                <a:lnTo>
                  <a:pt x="423889" y="19844"/>
                </a:lnTo>
                <a:lnTo>
                  <a:pt x="43902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6" name="任意多边形: 形状 125">
            <a:extLst>
              <a:ext uri="{FF2B5EF4-FFF2-40B4-BE49-F238E27FC236}">
                <a16:creationId xmlns:a16="http://schemas.microsoft.com/office/drawing/2014/main" xmlns="" id="{0F8557CA-6704-4207-88A5-C65BAC759BE2}"/>
              </a:ext>
            </a:extLst>
          </p:cNvPr>
          <p:cNvSpPr/>
          <p:nvPr/>
        </p:nvSpPr>
        <p:spPr>
          <a:xfrm>
            <a:off x="8911695" y="4907547"/>
            <a:ext cx="363333" cy="1250151"/>
          </a:xfrm>
          <a:custGeom>
            <a:avLst/>
            <a:gdLst>
              <a:gd name="connsiteX0" fmla="*/ 105972 w 363333"/>
              <a:gd name="connsiteY0" fmla="*/ 0 h 1250151"/>
              <a:gd name="connsiteX1" fmla="*/ 166528 w 363333"/>
              <a:gd name="connsiteY1" fmla="*/ 19844 h 1250151"/>
              <a:gd name="connsiteX2" fmla="*/ 211944 w 363333"/>
              <a:gd name="connsiteY2" fmla="*/ 39688 h 1250151"/>
              <a:gd name="connsiteX3" fmla="*/ 257361 w 363333"/>
              <a:gd name="connsiteY3" fmla="*/ 59531 h 1250151"/>
              <a:gd name="connsiteX4" fmla="*/ 287639 w 363333"/>
              <a:gd name="connsiteY4" fmla="*/ 79375 h 1250151"/>
              <a:gd name="connsiteX5" fmla="*/ 317916 w 363333"/>
              <a:gd name="connsiteY5" fmla="*/ 99219 h 1250151"/>
              <a:gd name="connsiteX6" fmla="*/ 333055 w 363333"/>
              <a:gd name="connsiteY6" fmla="*/ 99219 h 1250151"/>
              <a:gd name="connsiteX7" fmla="*/ 348194 w 363333"/>
              <a:gd name="connsiteY7" fmla="*/ 119062 h 1250151"/>
              <a:gd name="connsiteX8" fmla="*/ 363333 w 363333"/>
              <a:gd name="connsiteY8" fmla="*/ 138906 h 1250151"/>
              <a:gd name="connsiteX9" fmla="*/ 363333 w 363333"/>
              <a:gd name="connsiteY9" fmla="*/ 178593 h 1250151"/>
              <a:gd name="connsiteX10" fmla="*/ 363333 w 363333"/>
              <a:gd name="connsiteY10" fmla="*/ 198437 h 1250151"/>
              <a:gd name="connsiteX11" fmla="*/ 348194 w 363333"/>
              <a:gd name="connsiteY11" fmla="*/ 218281 h 1250151"/>
              <a:gd name="connsiteX12" fmla="*/ 348194 w 363333"/>
              <a:gd name="connsiteY12" fmla="*/ 238124 h 1250151"/>
              <a:gd name="connsiteX13" fmla="*/ 333055 w 363333"/>
              <a:gd name="connsiteY13" fmla="*/ 257968 h 1250151"/>
              <a:gd name="connsiteX14" fmla="*/ 333055 w 363333"/>
              <a:gd name="connsiteY14" fmla="*/ 297655 h 1250151"/>
              <a:gd name="connsiteX15" fmla="*/ 333055 w 363333"/>
              <a:gd name="connsiteY15" fmla="*/ 337343 h 1250151"/>
              <a:gd name="connsiteX16" fmla="*/ 333055 w 363333"/>
              <a:gd name="connsiteY16" fmla="*/ 416717 h 1250151"/>
              <a:gd name="connsiteX17" fmla="*/ 333055 w 363333"/>
              <a:gd name="connsiteY17" fmla="*/ 535779 h 1250151"/>
              <a:gd name="connsiteX18" fmla="*/ 317916 w 363333"/>
              <a:gd name="connsiteY18" fmla="*/ 595310 h 1250151"/>
              <a:gd name="connsiteX19" fmla="*/ 317916 w 363333"/>
              <a:gd name="connsiteY19" fmla="*/ 654841 h 1250151"/>
              <a:gd name="connsiteX20" fmla="*/ 317916 w 363333"/>
              <a:gd name="connsiteY20" fmla="*/ 694529 h 1250151"/>
              <a:gd name="connsiteX21" fmla="*/ 302778 w 363333"/>
              <a:gd name="connsiteY21" fmla="*/ 754060 h 1250151"/>
              <a:gd name="connsiteX22" fmla="*/ 302778 w 363333"/>
              <a:gd name="connsiteY22" fmla="*/ 773903 h 1250151"/>
              <a:gd name="connsiteX23" fmla="*/ 302778 w 363333"/>
              <a:gd name="connsiteY23" fmla="*/ 793747 h 1250151"/>
              <a:gd name="connsiteX24" fmla="*/ 287639 w 363333"/>
              <a:gd name="connsiteY24" fmla="*/ 813591 h 1250151"/>
              <a:gd name="connsiteX25" fmla="*/ 302778 w 363333"/>
              <a:gd name="connsiteY25" fmla="*/ 813591 h 1250151"/>
              <a:gd name="connsiteX26" fmla="*/ 321539 w 363333"/>
              <a:gd name="connsiteY26" fmla="*/ 801295 h 1250151"/>
              <a:gd name="connsiteX27" fmla="*/ 262292 w 363333"/>
              <a:gd name="connsiteY27" fmla="*/ 1127857 h 1250151"/>
              <a:gd name="connsiteX28" fmla="*/ 257361 w 363333"/>
              <a:gd name="connsiteY28" fmla="*/ 1131089 h 1250151"/>
              <a:gd name="connsiteX29" fmla="*/ 242222 w 363333"/>
              <a:gd name="connsiteY29" fmla="*/ 1150933 h 1250151"/>
              <a:gd name="connsiteX30" fmla="*/ 227083 w 363333"/>
              <a:gd name="connsiteY30" fmla="*/ 1170777 h 1250151"/>
              <a:gd name="connsiteX31" fmla="*/ 211944 w 363333"/>
              <a:gd name="connsiteY31" fmla="*/ 1170777 h 1250151"/>
              <a:gd name="connsiteX32" fmla="*/ 196805 w 363333"/>
              <a:gd name="connsiteY32" fmla="*/ 1210464 h 1250151"/>
              <a:gd name="connsiteX33" fmla="*/ 181667 w 363333"/>
              <a:gd name="connsiteY33" fmla="*/ 1230308 h 1250151"/>
              <a:gd name="connsiteX34" fmla="*/ 151389 w 363333"/>
              <a:gd name="connsiteY34" fmla="*/ 1250151 h 1250151"/>
              <a:gd name="connsiteX35" fmla="*/ 121111 w 363333"/>
              <a:gd name="connsiteY35" fmla="*/ 1250151 h 1250151"/>
              <a:gd name="connsiteX36" fmla="*/ 105972 w 363333"/>
              <a:gd name="connsiteY36" fmla="*/ 1250151 h 1250151"/>
              <a:gd name="connsiteX37" fmla="*/ 75694 w 363333"/>
              <a:gd name="connsiteY37" fmla="*/ 1250151 h 1250151"/>
              <a:gd name="connsiteX38" fmla="*/ 60556 w 363333"/>
              <a:gd name="connsiteY38" fmla="*/ 1210464 h 1250151"/>
              <a:gd name="connsiteX39" fmla="*/ 45417 w 363333"/>
              <a:gd name="connsiteY39" fmla="*/ 1170777 h 1250151"/>
              <a:gd name="connsiteX40" fmla="*/ 15139 w 363333"/>
              <a:gd name="connsiteY40" fmla="*/ 1131089 h 1250151"/>
              <a:gd name="connsiteX41" fmla="*/ 0 w 363333"/>
              <a:gd name="connsiteY41" fmla="*/ 1111246 h 1250151"/>
              <a:gd name="connsiteX42" fmla="*/ 0 w 363333"/>
              <a:gd name="connsiteY42" fmla="*/ 1071558 h 1250151"/>
              <a:gd name="connsiteX43" fmla="*/ 0 w 363333"/>
              <a:gd name="connsiteY43" fmla="*/ 1051715 h 1250151"/>
              <a:gd name="connsiteX44" fmla="*/ 0 w 363333"/>
              <a:gd name="connsiteY44" fmla="*/ 1012027 h 1250151"/>
              <a:gd name="connsiteX45" fmla="*/ 15139 w 363333"/>
              <a:gd name="connsiteY45" fmla="*/ 992184 h 1250151"/>
              <a:gd name="connsiteX46" fmla="*/ 30278 w 363333"/>
              <a:gd name="connsiteY46" fmla="*/ 952496 h 1250151"/>
              <a:gd name="connsiteX47" fmla="*/ 60556 w 363333"/>
              <a:gd name="connsiteY47" fmla="*/ 932653 h 1250151"/>
              <a:gd name="connsiteX48" fmla="*/ 75694 w 363333"/>
              <a:gd name="connsiteY48" fmla="*/ 912809 h 1250151"/>
              <a:gd name="connsiteX49" fmla="*/ 90833 w 363333"/>
              <a:gd name="connsiteY49" fmla="*/ 892965 h 1250151"/>
              <a:gd name="connsiteX50" fmla="*/ 90833 w 363333"/>
              <a:gd name="connsiteY50" fmla="*/ 853278 h 1250151"/>
              <a:gd name="connsiteX51" fmla="*/ 105972 w 363333"/>
              <a:gd name="connsiteY51" fmla="*/ 833434 h 1250151"/>
              <a:gd name="connsiteX52" fmla="*/ 105972 w 363333"/>
              <a:gd name="connsiteY52" fmla="*/ 773903 h 1250151"/>
              <a:gd name="connsiteX53" fmla="*/ 121111 w 363333"/>
              <a:gd name="connsiteY53" fmla="*/ 734216 h 1250151"/>
              <a:gd name="connsiteX54" fmla="*/ 121111 w 363333"/>
              <a:gd name="connsiteY54" fmla="*/ 674685 h 1250151"/>
              <a:gd name="connsiteX55" fmla="*/ 121111 w 363333"/>
              <a:gd name="connsiteY55" fmla="*/ 595310 h 1250151"/>
              <a:gd name="connsiteX56" fmla="*/ 121111 w 363333"/>
              <a:gd name="connsiteY56" fmla="*/ 456405 h 1250151"/>
              <a:gd name="connsiteX57" fmla="*/ 121111 w 363333"/>
              <a:gd name="connsiteY57" fmla="*/ 297655 h 1250151"/>
              <a:gd name="connsiteX58" fmla="*/ 121111 w 363333"/>
              <a:gd name="connsiteY58" fmla="*/ 158750 h 1250151"/>
              <a:gd name="connsiteX59" fmla="*/ 105972 w 363333"/>
              <a:gd name="connsiteY59" fmla="*/ 0 h 1250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363333" h="1250151">
                <a:moveTo>
                  <a:pt x="105972" y="0"/>
                </a:moveTo>
                <a:lnTo>
                  <a:pt x="166528" y="19844"/>
                </a:lnTo>
                <a:lnTo>
                  <a:pt x="211944" y="39688"/>
                </a:lnTo>
                <a:lnTo>
                  <a:pt x="257361" y="59531"/>
                </a:lnTo>
                <a:lnTo>
                  <a:pt x="287639" y="79375"/>
                </a:lnTo>
                <a:lnTo>
                  <a:pt x="317916" y="99219"/>
                </a:lnTo>
                <a:lnTo>
                  <a:pt x="333055" y="99219"/>
                </a:lnTo>
                <a:lnTo>
                  <a:pt x="348194" y="119062"/>
                </a:lnTo>
                <a:lnTo>
                  <a:pt x="363333" y="138906"/>
                </a:lnTo>
                <a:lnTo>
                  <a:pt x="363333" y="178593"/>
                </a:lnTo>
                <a:lnTo>
                  <a:pt x="363333" y="198437"/>
                </a:lnTo>
                <a:lnTo>
                  <a:pt x="348194" y="218281"/>
                </a:lnTo>
                <a:lnTo>
                  <a:pt x="348194" y="238124"/>
                </a:lnTo>
                <a:lnTo>
                  <a:pt x="333055" y="257968"/>
                </a:lnTo>
                <a:lnTo>
                  <a:pt x="333055" y="297655"/>
                </a:lnTo>
                <a:lnTo>
                  <a:pt x="333055" y="337343"/>
                </a:lnTo>
                <a:lnTo>
                  <a:pt x="333055" y="416717"/>
                </a:lnTo>
                <a:lnTo>
                  <a:pt x="333055" y="535779"/>
                </a:lnTo>
                <a:lnTo>
                  <a:pt x="317916" y="595310"/>
                </a:lnTo>
                <a:lnTo>
                  <a:pt x="317916" y="654841"/>
                </a:lnTo>
                <a:lnTo>
                  <a:pt x="317916" y="694529"/>
                </a:lnTo>
                <a:lnTo>
                  <a:pt x="302778" y="754060"/>
                </a:lnTo>
                <a:lnTo>
                  <a:pt x="302778" y="773903"/>
                </a:lnTo>
                <a:lnTo>
                  <a:pt x="302778" y="793747"/>
                </a:lnTo>
                <a:lnTo>
                  <a:pt x="287639" y="813591"/>
                </a:lnTo>
                <a:lnTo>
                  <a:pt x="302778" y="813591"/>
                </a:lnTo>
                <a:lnTo>
                  <a:pt x="321539" y="801295"/>
                </a:lnTo>
                <a:lnTo>
                  <a:pt x="262292" y="1127857"/>
                </a:lnTo>
                <a:lnTo>
                  <a:pt x="257361" y="1131089"/>
                </a:lnTo>
                <a:lnTo>
                  <a:pt x="242222" y="1150933"/>
                </a:lnTo>
                <a:lnTo>
                  <a:pt x="227083" y="1170777"/>
                </a:lnTo>
                <a:lnTo>
                  <a:pt x="211944" y="1170777"/>
                </a:lnTo>
                <a:lnTo>
                  <a:pt x="196805" y="1210464"/>
                </a:lnTo>
                <a:lnTo>
                  <a:pt x="181667" y="1230308"/>
                </a:lnTo>
                <a:lnTo>
                  <a:pt x="151389" y="1250151"/>
                </a:lnTo>
                <a:lnTo>
                  <a:pt x="121111" y="1250151"/>
                </a:lnTo>
                <a:lnTo>
                  <a:pt x="105972" y="1250151"/>
                </a:lnTo>
                <a:lnTo>
                  <a:pt x="75694" y="1250151"/>
                </a:lnTo>
                <a:lnTo>
                  <a:pt x="60556" y="1210464"/>
                </a:lnTo>
                <a:lnTo>
                  <a:pt x="45417" y="1170777"/>
                </a:lnTo>
                <a:lnTo>
                  <a:pt x="15139" y="1131089"/>
                </a:lnTo>
                <a:lnTo>
                  <a:pt x="0" y="1111246"/>
                </a:lnTo>
                <a:lnTo>
                  <a:pt x="0" y="1071558"/>
                </a:lnTo>
                <a:lnTo>
                  <a:pt x="0" y="1051715"/>
                </a:lnTo>
                <a:lnTo>
                  <a:pt x="0" y="1012027"/>
                </a:lnTo>
                <a:lnTo>
                  <a:pt x="15139" y="992184"/>
                </a:lnTo>
                <a:lnTo>
                  <a:pt x="30278" y="952496"/>
                </a:lnTo>
                <a:lnTo>
                  <a:pt x="60556" y="932653"/>
                </a:lnTo>
                <a:lnTo>
                  <a:pt x="75694" y="912809"/>
                </a:lnTo>
                <a:lnTo>
                  <a:pt x="90833" y="892965"/>
                </a:lnTo>
                <a:lnTo>
                  <a:pt x="90833" y="853278"/>
                </a:lnTo>
                <a:lnTo>
                  <a:pt x="105972" y="833434"/>
                </a:lnTo>
                <a:lnTo>
                  <a:pt x="105972" y="773903"/>
                </a:lnTo>
                <a:lnTo>
                  <a:pt x="121111" y="734216"/>
                </a:lnTo>
                <a:lnTo>
                  <a:pt x="121111" y="674685"/>
                </a:lnTo>
                <a:lnTo>
                  <a:pt x="121111" y="595310"/>
                </a:lnTo>
                <a:lnTo>
                  <a:pt x="121111" y="456405"/>
                </a:lnTo>
                <a:lnTo>
                  <a:pt x="121111" y="297655"/>
                </a:lnTo>
                <a:lnTo>
                  <a:pt x="121111" y="158750"/>
                </a:lnTo>
                <a:lnTo>
                  <a:pt x="105972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27" name="任意多边形: 形状 126">
            <a:extLst>
              <a:ext uri="{FF2B5EF4-FFF2-40B4-BE49-F238E27FC236}">
                <a16:creationId xmlns:a16="http://schemas.microsoft.com/office/drawing/2014/main" xmlns="" id="{3463E887-69F8-4FFB-BA63-3FE7D827A4FE}"/>
              </a:ext>
            </a:extLst>
          </p:cNvPr>
          <p:cNvSpPr/>
          <p:nvPr/>
        </p:nvSpPr>
        <p:spPr>
          <a:xfrm>
            <a:off x="6952658" y="5888335"/>
            <a:ext cx="524746" cy="268446"/>
          </a:xfrm>
          <a:custGeom>
            <a:avLst/>
            <a:gdLst>
              <a:gd name="connsiteX0" fmla="*/ 192541 w 524746"/>
              <a:gd name="connsiteY0" fmla="*/ 0 h 268446"/>
              <a:gd name="connsiteX1" fmla="*/ 490471 w 524746"/>
              <a:gd name="connsiteY1" fmla="*/ 0 h 268446"/>
              <a:gd name="connsiteX2" fmla="*/ 494468 w 524746"/>
              <a:gd name="connsiteY2" fmla="*/ 10479 h 268446"/>
              <a:gd name="connsiteX3" fmla="*/ 494468 w 524746"/>
              <a:gd name="connsiteY3" fmla="*/ 30322 h 268446"/>
              <a:gd name="connsiteX4" fmla="*/ 509607 w 524746"/>
              <a:gd name="connsiteY4" fmla="*/ 50166 h 268446"/>
              <a:gd name="connsiteX5" fmla="*/ 524746 w 524746"/>
              <a:gd name="connsiteY5" fmla="*/ 70010 h 268446"/>
              <a:gd name="connsiteX6" fmla="*/ 524746 w 524746"/>
              <a:gd name="connsiteY6" fmla="*/ 89853 h 268446"/>
              <a:gd name="connsiteX7" fmla="*/ 524746 w 524746"/>
              <a:gd name="connsiteY7" fmla="*/ 109697 h 268446"/>
              <a:gd name="connsiteX8" fmla="*/ 524746 w 524746"/>
              <a:gd name="connsiteY8" fmla="*/ 129541 h 268446"/>
              <a:gd name="connsiteX9" fmla="*/ 524746 w 524746"/>
              <a:gd name="connsiteY9" fmla="*/ 149384 h 268446"/>
              <a:gd name="connsiteX10" fmla="*/ 509607 w 524746"/>
              <a:gd name="connsiteY10" fmla="*/ 169228 h 268446"/>
              <a:gd name="connsiteX11" fmla="*/ 479330 w 524746"/>
              <a:gd name="connsiteY11" fmla="*/ 189072 h 268446"/>
              <a:gd name="connsiteX12" fmla="*/ 464191 w 524746"/>
              <a:gd name="connsiteY12" fmla="*/ 189072 h 268446"/>
              <a:gd name="connsiteX13" fmla="*/ 388496 w 524746"/>
              <a:gd name="connsiteY13" fmla="*/ 228759 h 268446"/>
              <a:gd name="connsiteX14" fmla="*/ 327941 w 524746"/>
              <a:gd name="connsiteY14" fmla="*/ 248603 h 268446"/>
              <a:gd name="connsiteX15" fmla="*/ 237107 w 524746"/>
              <a:gd name="connsiteY15" fmla="*/ 268446 h 268446"/>
              <a:gd name="connsiteX16" fmla="*/ 191691 w 524746"/>
              <a:gd name="connsiteY16" fmla="*/ 268446 h 268446"/>
              <a:gd name="connsiteX17" fmla="*/ 131135 w 524746"/>
              <a:gd name="connsiteY17" fmla="*/ 268446 h 268446"/>
              <a:gd name="connsiteX18" fmla="*/ 40302 w 524746"/>
              <a:gd name="connsiteY18" fmla="*/ 248603 h 268446"/>
              <a:gd name="connsiteX19" fmla="*/ 19464 w 524746"/>
              <a:gd name="connsiteY19" fmla="*/ 244051 h 268446"/>
              <a:gd name="connsiteX20" fmla="*/ 0 w 524746"/>
              <a:gd name="connsiteY20" fmla="*/ 10479 h 268446"/>
              <a:gd name="connsiteX21" fmla="*/ 55441 w 524746"/>
              <a:gd name="connsiteY21" fmla="*/ 10479 h 268446"/>
              <a:gd name="connsiteX22" fmla="*/ 85719 w 524746"/>
              <a:gd name="connsiteY22" fmla="*/ 10479 h 268446"/>
              <a:gd name="connsiteX23" fmla="*/ 115996 w 524746"/>
              <a:gd name="connsiteY23" fmla="*/ 10479 h 268446"/>
              <a:gd name="connsiteX24" fmla="*/ 161413 w 524746"/>
              <a:gd name="connsiteY24" fmla="*/ 10479 h 268446"/>
              <a:gd name="connsiteX25" fmla="*/ 176552 w 524746"/>
              <a:gd name="connsiteY25" fmla="*/ 10479 h 268446"/>
              <a:gd name="connsiteX26" fmla="*/ 192541 w 524746"/>
              <a:gd name="connsiteY26" fmla="*/ 0 h 2684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524746" h="268446">
                <a:moveTo>
                  <a:pt x="192541" y="0"/>
                </a:moveTo>
                <a:lnTo>
                  <a:pt x="490471" y="0"/>
                </a:lnTo>
                <a:lnTo>
                  <a:pt x="494468" y="10479"/>
                </a:lnTo>
                <a:lnTo>
                  <a:pt x="494468" y="30322"/>
                </a:lnTo>
                <a:lnTo>
                  <a:pt x="509607" y="50166"/>
                </a:lnTo>
                <a:lnTo>
                  <a:pt x="524746" y="70010"/>
                </a:lnTo>
                <a:lnTo>
                  <a:pt x="524746" y="89853"/>
                </a:lnTo>
                <a:lnTo>
                  <a:pt x="524746" y="109697"/>
                </a:lnTo>
                <a:lnTo>
                  <a:pt x="524746" y="129541"/>
                </a:lnTo>
                <a:lnTo>
                  <a:pt x="524746" y="149384"/>
                </a:lnTo>
                <a:lnTo>
                  <a:pt x="509607" y="169228"/>
                </a:lnTo>
                <a:lnTo>
                  <a:pt x="479330" y="189072"/>
                </a:lnTo>
                <a:lnTo>
                  <a:pt x="464191" y="189072"/>
                </a:lnTo>
                <a:lnTo>
                  <a:pt x="388496" y="228759"/>
                </a:lnTo>
                <a:lnTo>
                  <a:pt x="327941" y="248603"/>
                </a:lnTo>
                <a:lnTo>
                  <a:pt x="237107" y="268446"/>
                </a:lnTo>
                <a:lnTo>
                  <a:pt x="191691" y="268446"/>
                </a:lnTo>
                <a:lnTo>
                  <a:pt x="131135" y="268446"/>
                </a:lnTo>
                <a:lnTo>
                  <a:pt x="40302" y="248603"/>
                </a:lnTo>
                <a:lnTo>
                  <a:pt x="19464" y="244051"/>
                </a:lnTo>
                <a:lnTo>
                  <a:pt x="0" y="10479"/>
                </a:lnTo>
                <a:lnTo>
                  <a:pt x="55441" y="10479"/>
                </a:lnTo>
                <a:lnTo>
                  <a:pt x="85719" y="10479"/>
                </a:lnTo>
                <a:lnTo>
                  <a:pt x="115996" y="10479"/>
                </a:lnTo>
                <a:lnTo>
                  <a:pt x="161413" y="10479"/>
                </a:lnTo>
                <a:lnTo>
                  <a:pt x="176552" y="10479"/>
                </a:lnTo>
                <a:lnTo>
                  <a:pt x="19254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7929794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5500"/>
                            </p:stCondLst>
                            <p:childTnLst>
                              <p:par>
                                <p:cTn id="2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" fill="hold">
                            <p:stCondLst>
                              <p:cond delay="7000"/>
                            </p:stCondLst>
                            <p:childTnLst>
                              <p:par>
                                <p:cTn id="2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7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8500"/>
                            </p:stCondLst>
                            <p:childTnLst>
                              <p:par>
                                <p:cTn id="2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1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>
                            <p:stCondLst>
                              <p:cond delay="10900"/>
                            </p:stCondLst>
                            <p:childTnLst>
                              <p:par>
                                <p:cTn id="3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8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2400"/>
                            </p:stCondLst>
                            <p:childTnLst>
                              <p:par>
                                <p:cTn id="4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1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500"/>
                            </p:stCondLst>
                            <p:childTnLst>
                              <p:par>
                                <p:cTn id="5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4000"/>
                            </p:stCondLst>
                            <p:childTnLst>
                              <p:par>
                                <p:cTn id="57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59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0" fill="hold">
                            <p:stCondLst>
                              <p:cond delay="5500"/>
                            </p:stCondLst>
                            <p:childTnLst>
                              <p:par>
                                <p:cTn id="6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63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7000"/>
                            </p:stCondLst>
                            <p:childTnLst>
                              <p:par>
                                <p:cTn id="65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7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8" fill="hold">
                            <p:stCondLst>
                              <p:cond delay="8500"/>
                            </p:stCondLst>
                            <p:childTnLst>
                              <p:par>
                                <p:cTn id="69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71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>
                            <p:stCondLst>
                              <p:cond delay="10000"/>
                            </p:stCondLst>
                            <p:childTnLst>
                              <p:par>
                                <p:cTn id="7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5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11500"/>
                            </p:stCondLst>
                            <p:childTnLst>
                              <p:par>
                                <p:cTn id="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9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>
                            <p:stCondLst>
                              <p:cond delay="13000"/>
                            </p:stCondLst>
                            <p:childTnLst>
                              <p:par>
                                <p:cTn id="8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3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4" fill="hold">
                            <p:stCondLst>
                              <p:cond delay="14500"/>
                            </p:stCondLst>
                            <p:childTnLst>
                              <p:par>
                                <p:cTn id="8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7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2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3" fill="hold">
                            <p:stCondLst>
                              <p:cond delay="1000"/>
                            </p:stCondLst>
                            <p:childTnLst>
                              <p:par>
                                <p:cTn id="9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6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7" fill="hold">
                            <p:stCondLst>
                              <p:cond delay="2500"/>
                            </p:stCondLst>
                            <p:childTnLst>
                              <p:par>
                                <p:cTn id="9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0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03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22" presetClass="entr" presetSubtype="2" fill="hold" grpId="0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06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5600"/>
                            </p:stCondLst>
                            <p:childTnLst>
                              <p:par>
                                <p:cTn id="10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5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6" presetID="22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8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9" presetID="22" presetClass="entr" presetSubtype="4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1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>
                            <p:stCondLst>
                              <p:cond delay="2700"/>
                            </p:stCondLst>
                            <p:childTnLst>
                              <p:par>
                                <p:cTn id="123" presetID="22" presetClass="entr" presetSubtype="2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125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6" fill="hold">
                            <p:stCondLst>
                              <p:cond delay="4200"/>
                            </p:stCondLst>
                            <p:childTnLst>
                              <p:par>
                                <p:cTn id="12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9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0" fill="hold">
                      <p:stCondLst>
                        <p:cond delay="indefinite"/>
                      </p:stCondLst>
                      <p:childTnLst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4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>
                            <p:stCondLst>
                              <p:cond delay="1000"/>
                            </p:stCondLst>
                            <p:childTnLst>
                              <p:par>
                                <p:cTn id="13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8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9" fill="hold">
                            <p:stCondLst>
                              <p:cond delay="2500"/>
                            </p:stCondLst>
                            <p:childTnLst>
                              <p:par>
                                <p:cTn id="14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2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4000"/>
                            </p:stCondLst>
                            <p:childTnLst>
                              <p:par>
                                <p:cTn id="14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6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7" fill="hold">
                            <p:stCondLst>
                              <p:cond delay="5500"/>
                            </p:stCondLst>
                            <p:childTnLst>
                              <p:par>
                                <p:cTn id="14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0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1" fill="hold">
                            <p:stCondLst>
                              <p:cond delay="7000"/>
                            </p:stCondLst>
                            <p:childTnLst>
                              <p:par>
                                <p:cTn id="152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4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5" presetID="22" presetClass="entr" presetSubtype="1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7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8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0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1" presetID="22" presetClass="entr" presetSubtype="4" fill="hold" grpId="0" nodeType="withEffect">
                                  <p:stCondLst>
                                    <p:cond delay="27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3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4" fill="hold">
                      <p:stCondLst>
                        <p:cond delay="indefinite"/>
                      </p:stCondLst>
                      <p:childTnLst>
                        <p:par>
                          <p:cTn id="165" fill="hold">
                            <p:stCondLst>
                              <p:cond delay="0"/>
                            </p:stCondLst>
                            <p:childTnLst>
                              <p:par>
                                <p:cTn id="166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8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9" fill="hold">
                            <p:stCondLst>
                              <p:cond delay="1000"/>
                            </p:stCondLst>
                            <p:childTnLst>
                              <p:par>
                                <p:cTn id="17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2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" fill="hold">
                            <p:stCondLst>
                              <p:cond delay="2500"/>
                            </p:stCondLst>
                            <p:childTnLst>
                              <p:par>
                                <p:cTn id="17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6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7" fill="hold">
                            <p:stCondLst>
                              <p:cond delay="4000"/>
                            </p:stCondLst>
                            <p:childTnLst>
                              <p:par>
                                <p:cTn id="17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0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1" fill="hold">
                            <p:stCondLst>
                              <p:cond delay="5500"/>
                            </p:stCondLst>
                            <p:childTnLst>
                              <p:par>
                                <p:cTn id="182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4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5" presetID="22" presetClass="entr" presetSubtype="8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7" dur="1000"/>
                                        <p:tgtEl>
                                          <p:spTgt spid="1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7400"/>
                            </p:stCondLst>
                            <p:childTnLst>
                              <p:par>
                                <p:cTn id="18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1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8900"/>
                            </p:stCondLst>
                            <p:childTnLst>
                              <p:par>
                                <p:cTn id="19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5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8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9" fill="hold">
                            <p:stCondLst>
                              <p:cond delay="11200"/>
                            </p:stCondLst>
                            <p:childTnLst>
                              <p:par>
                                <p:cTn id="20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2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12700"/>
                            </p:stCondLst>
                            <p:childTnLst>
                              <p:par>
                                <p:cTn id="204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6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6" grpId="0" animBg="1"/>
      <p:bldP spid="95" grpId="0" animBg="1"/>
      <p:bldP spid="96" grpId="0" animBg="1"/>
      <p:bldP spid="97" grpId="0" animBg="1"/>
      <p:bldP spid="99" grpId="0" animBg="1"/>
      <p:bldP spid="103" grpId="0" animBg="1"/>
      <p:bldP spid="109" grpId="0" animBg="1"/>
      <p:bldP spid="112" grpId="0" animBg="1"/>
      <p:bldP spid="120" grpId="0" animBg="1"/>
      <p:bldP spid="123" grpId="0" animBg="1"/>
      <p:bldP spid="124" grpId="0" animBg="1"/>
      <p:bldP spid="125" grpId="0" animBg="1"/>
      <p:bldP spid="126" grpId="0" animBg="1"/>
      <p:bldP spid="127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340">
            <a:extLst>
              <a:ext uri="{FF2B5EF4-FFF2-40B4-BE49-F238E27FC236}">
                <a16:creationId xmlns:a16="http://schemas.microsoft.com/office/drawing/2014/main" xmlns="" id="{917187BB-FA3C-42E2-9518-882437969179}"/>
              </a:ext>
            </a:extLst>
          </p:cNvPr>
          <p:cNvSpPr>
            <a:spLocks/>
          </p:cNvSpPr>
          <p:nvPr/>
        </p:nvSpPr>
        <p:spPr bwMode="auto">
          <a:xfrm>
            <a:off x="1824444" y="1306265"/>
            <a:ext cx="296996" cy="476796"/>
          </a:xfrm>
          <a:custGeom>
            <a:avLst/>
            <a:gdLst>
              <a:gd name="T0" fmla="*/ 36 w 80"/>
              <a:gd name="T1" fmla="*/ 68 h 96"/>
              <a:gd name="T2" fmla="*/ 32 w 80"/>
              <a:gd name="T3" fmla="*/ 60 h 96"/>
              <a:gd name="T4" fmla="*/ 32 w 80"/>
              <a:gd name="T5" fmla="*/ 52 h 96"/>
              <a:gd name="T6" fmla="*/ 24 w 80"/>
              <a:gd name="T7" fmla="*/ 40 h 96"/>
              <a:gd name="T8" fmla="*/ 20 w 80"/>
              <a:gd name="T9" fmla="*/ 32 h 96"/>
              <a:gd name="T10" fmla="*/ 12 w 80"/>
              <a:gd name="T11" fmla="*/ 24 h 96"/>
              <a:gd name="T12" fmla="*/ 8 w 80"/>
              <a:gd name="T13" fmla="*/ 20 h 96"/>
              <a:gd name="T14" fmla="*/ 4 w 80"/>
              <a:gd name="T15" fmla="*/ 16 h 96"/>
              <a:gd name="T16" fmla="*/ 4 w 80"/>
              <a:gd name="T17" fmla="*/ 12 h 96"/>
              <a:gd name="T18" fmla="*/ 0 w 80"/>
              <a:gd name="T19" fmla="*/ 8 h 96"/>
              <a:gd name="T20" fmla="*/ 4 w 80"/>
              <a:gd name="T21" fmla="*/ 4 h 96"/>
              <a:gd name="T22" fmla="*/ 8 w 80"/>
              <a:gd name="T23" fmla="*/ 0 h 96"/>
              <a:gd name="T24" fmla="*/ 12 w 80"/>
              <a:gd name="T25" fmla="*/ 0 h 96"/>
              <a:gd name="T26" fmla="*/ 20 w 80"/>
              <a:gd name="T27" fmla="*/ 0 h 96"/>
              <a:gd name="T28" fmla="*/ 24 w 80"/>
              <a:gd name="T29" fmla="*/ 0 h 96"/>
              <a:gd name="T30" fmla="*/ 28 w 80"/>
              <a:gd name="T31" fmla="*/ 0 h 96"/>
              <a:gd name="T32" fmla="*/ 40 w 80"/>
              <a:gd name="T33" fmla="*/ 0 h 96"/>
              <a:gd name="T34" fmla="*/ 56 w 80"/>
              <a:gd name="T35" fmla="*/ 4 h 96"/>
              <a:gd name="T36" fmla="*/ 76 w 80"/>
              <a:gd name="T37" fmla="*/ 8 h 96"/>
              <a:gd name="T38" fmla="*/ 76 w 80"/>
              <a:gd name="T39" fmla="*/ 16 h 96"/>
              <a:gd name="T40" fmla="*/ 76 w 80"/>
              <a:gd name="T41" fmla="*/ 28 h 96"/>
              <a:gd name="T42" fmla="*/ 80 w 80"/>
              <a:gd name="T43" fmla="*/ 40 h 96"/>
              <a:gd name="T44" fmla="*/ 80 w 80"/>
              <a:gd name="T45" fmla="*/ 56 h 96"/>
              <a:gd name="T46" fmla="*/ 80 w 80"/>
              <a:gd name="T47" fmla="*/ 68 h 96"/>
              <a:gd name="T48" fmla="*/ 80 w 80"/>
              <a:gd name="T49" fmla="*/ 80 h 96"/>
              <a:gd name="T50" fmla="*/ 76 w 80"/>
              <a:gd name="T51" fmla="*/ 88 h 96"/>
              <a:gd name="T52" fmla="*/ 68 w 80"/>
              <a:gd name="T53" fmla="*/ 96 h 96"/>
              <a:gd name="T54" fmla="*/ 64 w 80"/>
              <a:gd name="T55" fmla="*/ 96 h 96"/>
              <a:gd name="T56" fmla="*/ 60 w 80"/>
              <a:gd name="T57" fmla="*/ 96 h 96"/>
              <a:gd name="T58" fmla="*/ 56 w 80"/>
              <a:gd name="T59" fmla="*/ 96 h 96"/>
              <a:gd name="T60" fmla="*/ 52 w 80"/>
              <a:gd name="T61" fmla="*/ 92 h 96"/>
              <a:gd name="T62" fmla="*/ 48 w 80"/>
              <a:gd name="T63" fmla="*/ 88 h 96"/>
              <a:gd name="T64" fmla="*/ 44 w 80"/>
              <a:gd name="T65" fmla="*/ 84 h 96"/>
              <a:gd name="T66" fmla="*/ 40 w 80"/>
              <a:gd name="T67" fmla="*/ 76 h 96"/>
              <a:gd name="T68" fmla="*/ 36 w 80"/>
              <a:gd name="T69" fmla="*/ 68 h 96"/>
              <a:gd name="T70" fmla="*/ 36 w 80"/>
              <a:gd name="T71" fmla="*/ 6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0" h="96">
                <a:moveTo>
                  <a:pt x="36" y="68"/>
                </a:moveTo>
                <a:lnTo>
                  <a:pt x="32" y="60"/>
                </a:lnTo>
                <a:lnTo>
                  <a:pt x="32" y="52"/>
                </a:lnTo>
                <a:lnTo>
                  <a:pt x="24" y="40"/>
                </a:lnTo>
                <a:lnTo>
                  <a:pt x="20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4" y="0"/>
                </a:lnTo>
                <a:lnTo>
                  <a:pt x="28" y="0"/>
                </a:lnTo>
                <a:lnTo>
                  <a:pt x="40" y="0"/>
                </a:lnTo>
                <a:lnTo>
                  <a:pt x="56" y="4"/>
                </a:lnTo>
                <a:lnTo>
                  <a:pt x="76" y="8"/>
                </a:lnTo>
                <a:lnTo>
                  <a:pt x="76" y="16"/>
                </a:lnTo>
                <a:lnTo>
                  <a:pt x="76" y="28"/>
                </a:lnTo>
                <a:lnTo>
                  <a:pt x="80" y="40"/>
                </a:lnTo>
                <a:lnTo>
                  <a:pt x="80" y="56"/>
                </a:lnTo>
                <a:lnTo>
                  <a:pt x="80" y="68"/>
                </a:lnTo>
                <a:lnTo>
                  <a:pt x="80" y="80"/>
                </a:lnTo>
                <a:lnTo>
                  <a:pt x="76" y="88"/>
                </a:lnTo>
                <a:lnTo>
                  <a:pt x="68" y="96"/>
                </a:lnTo>
                <a:lnTo>
                  <a:pt x="64" y="96"/>
                </a:lnTo>
                <a:lnTo>
                  <a:pt x="60" y="96"/>
                </a:lnTo>
                <a:lnTo>
                  <a:pt x="56" y="96"/>
                </a:lnTo>
                <a:lnTo>
                  <a:pt x="52" y="92"/>
                </a:lnTo>
                <a:lnTo>
                  <a:pt x="48" y="88"/>
                </a:lnTo>
                <a:lnTo>
                  <a:pt x="44" y="84"/>
                </a:lnTo>
                <a:lnTo>
                  <a:pt x="40" y="76"/>
                </a:lnTo>
                <a:lnTo>
                  <a:pt x="36" y="68"/>
                </a:lnTo>
                <a:lnTo>
                  <a:pt x="36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Freeform 341">
            <a:extLst>
              <a:ext uri="{FF2B5EF4-FFF2-40B4-BE49-F238E27FC236}">
                <a16:creationId xmlns:a16="http://schemas.microsoft.com/office/drawing/2014/main" xmlns="" id="{095BBB7B-CA13-4F01-8E74-5DE3BC6AE5DD}"/>
              </a:ext>
            </a:extLst>
          </p:cNvPr>
          <p:cNvSpPr>
            <a:spLocks/>
          </p:cNvSpPr>
          <p:nvPr/>
        </p:nvSpPr>
        <p:spPr bwMode="auto">
          <a:xfrm>
            <a:off x="1376929" y="1961860"/>
            <a:ext cx="311847" cy="1152258"/>
          </a:xfrm>
          <a:custGeom>
            <a:avLst/>
            <a:gdLst>
              <a:gd name="T0" fmla="*/ 24 w 84"/>
              <a:gd name="T1" fmla="*/ 72 h 232"/>
              <a:gd name="T2" fmla="*/ 20 w 84"/>
              <a:gd name="T3" fmla="*/ 60 h 232"/>
              <a:gd name="T4" fmla="*/ 20 w 84"/>
              <a:gd name="T5" fmla="*/ 44 h 232"/>
              <a:gd name="T6" fmla="*/ 12 w 84"/>
              <a:gd name="T7" fmla="*/ 36 h 232"/>
              <a:gd name="T8" fmla="*/ 8 w 84"/>
              <a:gd name="T9" fmla="*/ 28 h 232"/>
              <a:gd name="T10" fmla="*/ 4 w 84"/>
              <a:gd name="T11" fmla="*/ 24 h 232"/>
              <a:gd name="T12" fmla="*/ 0 w 84"/>
              <a:gd name="T13" fmla="*/ 20 h 232"/>
              <a:gd name="T14" fmla="*/ 0 w 84"/>
              <a:gd name="T15" fmla="*/ 12 h 232"/>
              <a:gd name="T16" fmla="*/ 0 w 84"/>
              <a:gd name="T17" fmla="*/ 4 h 232"/>
              <a:gd name="T18" fmla="*/ 4 w 84"/>
              <a:gd name="T19" fmla="*/ 0 h 232"/>
              <a:gd name="T20" fmla="*/ 8 w 84"/>
              <a:gd name="T21" fmla="*/ 0 h 232"/>
              <a:gd name="T22" fmla="*/ 12 w 84"/>
              <a:gd name="T23" fmla="*/ 0 h 232"/>
              <a:gd name="T24" fmla="*/ 20 w 84"/>
              <a:gd name="T25" fmla="*/ 0 h 232"/>
              <a:gd name="T26" fmla="*/ 32 w 84"/>
              <a:gd name="T27" fmla="*/ 0 h 232"/>
              <a:gd name="T28" fmla="*/ 40 w 84"/>
              <a:gd name="T29" fmla="*/ 4 h 232"/>
              <a:gd name="T30" fmla="*/ 56 w 84"/>
              <a:gd name="T31" fmla="*/ 4 h 232"/>
              <a:gd name="T32" fmla="*/ 68 w 84"/>
              <a:gd name="T33" fmla="*/ 8 h 232"/>
              <a:gd name="T34" fmla="*/ 72 w 84"/>
              <a:gd name="T35" fmla="*/ 32 h 232"/>
              <a:gd name="T36" fmla="*/ 72 w 84"/>
              <a:gd name="T37" fmla="*/ 52 h 232"/>
              <a:gd name="T38" fmla="*/ 72 w 84"/>
              <a:gd name="T39" fmla="*/ 72 h 232"/>
              <a:gd name="T40" fmla="*/ 76 w 84"/>
              <a:gd name="T41" fmla="*/ 92 h 232"/>
              <a:gd name="T42" fmla="*/ 76 w 84"/>
              <a:gd name="T43" fmla="*/ 108 h 232"/>
              <a:gd name="T44" fmla="*/ 76 w 84"/>
              <a:gd name="T45" fmla="*/ 124 h 232"/>
              <a:gd name="T46" fmla="*/ 80 w 84"/>
              <a:gd name="T47" fmla="*/ 140 h 232"/>
              <a:gd name="T48" fmla="*/ 80 w 84"/>
              <a:gd name="T49" fmla="*/ 152 h 232"/>
              <a:gd name="T50" fmla="*/ 80 w 84"/>
              <a:gd name="T51" fmla="*/ 164 h 232"/>
              <a:gd name="T52" fmla="*/ 80 w 84"/>
              <a:gd name="T53" fmla="*/ 176 h 232"/>
              <a:gd name="T54" fmla="*/ 80 w 84"/>
              <a:gd name="T55" fmla="*/ 184 h 232"/>
              <a:gd name="T56" fmla="*/ 84 w 84"/>
              <a:gd name="T57" fmla="*/ 192 h 232"/>
              <a:gd name="T58" fmla="*/ 84 w 84"/>
              <a:gd name="T59" fmla="*/ 200 h 232"/>
              <a:gd name="T60" fmla="*/ 84 w 84"/>
              <a:gd name="T61" fmla="*/ 204 h 232"/>
              <a:gd name="T62" fmla="*/ 84 w 84"/>
              <a:gd name="T63" fmla="*/ 208 h 232"/>
              <a:gd name="T64" fmla="*/ 84 w 84"/>
              <a:gd name="T65" fmla="*/ 212 h 232"/>
              <a:gd name="T66" fmla="*/ 84 w 84"/>
              <a:gd name="T67" fmla="*/ 220 h 232"/>
              <a:gd name="T68" fmla="*/ 80 w 84"/>
              <a:gd name="T69" fmla="*/ 224 h 232"/>
              <a:gd name="T70" fmla="*/ 76 w 84"/>
              <a:gd name="T71" fmla="*/ 232 h 232"/>
              <a:gd name="T72" fmla="*/ 72 w 84"/>
              <a:gd name="T73" fmla="*/ 232 h 232"/>
              <a:gd name="T74" fmla="*/ 64 w 84"/>
              <a:gd name="T75" fmla="*/ 232 h 232"/>
              <a:gd name="T76" fmla="*/ 56 w 84"/>
              <a:gd name="T77" fmla="*/ 228 h 232"/>
              <a:gd name="T78" fmla="*/ 48 w 84"/>
              <a:gd name="T79" fmla="*/ 224 h 232"/>
              <a:gd name="T80" fmla="*/ 44 w 84"/>
              <a:gd name="T81" fmla="*/ 216 h 232"/>
              <a:gd name="T82" fmla="*/ 36 w 84"/>
              <a:gd name="T83" fmla="*/ 208 h 232"/>
              <a:gd name="T84" fmla="*/ 32 w 84"/>
              <a:gd name="T85" fmla="*/ 200 h 232"/>
              <a:gd name="T86" fmla="*/ 28 w 84"/>
              <a:gd name="T87" fmla="*/ 196 h 232"/>
              <a:gd name="T88" fmla="*/ 28 w 84"/>
              <a:gd name="T89" fmla="*/ 192 h 232"/>
              <a:gd name="T90" fmla="*/ 28 w 84"/>
              <a:gd name="T91" fmla="*/ 184 h 232"/>
              <a:gd name="T92" fmla="*/ 24 w 84"/>
              <a:gd name="T93" fmla="*/ 172 h 232"/>
              <a:gd name="T94" fmla="*/ 24 w 84"/>
              <a:gd name="T95" fmla="*/ 160 h 232"/>
              <a:gd name="T96" fmla="*/ 24 w 84"/>
              <a:gd name="T97" fmla="*/ 144 h 232"/>
              <a:gd name="T98" fmla="*/ 24 w 84"/>
              <a:gd name="T99" fmla="*/ 108 h 232"/>
              <a:gd name="T100" fmla="*/ 24 w 84"/>
              <a:gd name="T101" fmla="*/ 92 h 232"/>
              <a:gd name="T102" fmla="*/ 24 w 84"/>
              <a:gd name="T103" fmla="*/ 72 h 232"/>
              <a:gd name="T104" fmla="*/ 24 w 84"/>
              <a:gd name="T105" fmla="*/ 72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4" h="232">
                <a:moveTo>
                  <a:pt x="24" y="72"/>
                </a:moveTo>
                <a:lnTo>
                  <a:pt x="20" y="60"/>
                </a:lnTo>
                <a:lnTo>
                  <a:pt x="20" y="44"/>
                </a:lnTo>
                <a:lnTo>
                  <a:pt x="12" y="36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0" y="4"/>
                </a:lnTo>
                <a:lnTo>
                  <a:pt x="56" y="4"/>
                </a:lnTo>
                <a:lnTo>
                  <a:pt x="68" y="8"/>
                </a:lnTo>
                <a:lnTo>
                  <a:pt x="72" y="32"/>
                </a:lnTo>
                <a:lnTo>
                  <a:pt x="72" y="52"/>
                </a:lnTo>
                <a:lnTo>
                  <a:pt x="72" y="72"/>
                </a:lnTo>
                <a:lnTo>
                  <a:pt x="76" y="92"/>
                </a:lnTo>
                <a:lnTo>
                  <a:pt x="76" y="108"/>
                </a:lnTo>
                <a:lnTo>
                  <a:pt x="76" y="124"/>
                </a:lnTo>
                <a:lnTo>
                  <a:pt x="80" y="140"/>
                </a:lnTo>
                <a:lnTo>
                  <a:pt x="80" y="152"/>
                </a:lnTo>
                <a:lnTo>
                  <a:pt x="80" y="164"/>
                </a:lnTo>
                <a:lnTo>
                  <a:pt x="80" y="176"/>
                </a:lnTo>
                <a:lnTo>
                  <a:pt x="80" y="184"/>
                </a:lnTo>
                <a:lnTo>
                  <a:pt x="84" y="192"/>
                </a:lnTo>
                <a:lnTo>
                  <a:pt x="84" y="200"/>
                </a:lnTo>
                <a:lnTo>
                  <a:pt x="84" y="204"/>
                </a:lnTo>
                <a:lnTo>
                  <a:pt x="84" y="208"/>
                </a:lnTo>
                <a:lnTo>
                  <a:pt x="84" y="212"/>
                </a:lnTo>
                <a:lnTo>
                  <a:pt x="84" y="220"/>
                </a:lnTo>
                <a:lnTo>
                  <a:pt x="80" y="224"/>
                </a:lnTo>
                <a:lnTo>
                  <a:pt x="76" y="232"/>
                </a:lnTo>
                <a:lnTo>
                  <a:pt x="72" y="232"/>
                </a:lnTo>
                <a:lnTo>
                  <a:pt x="64" y="232"/>
                </a:lnTo>
                <a:lnTo>
                  <a:pt x="56" y="228"/>
                </a:lnTo>
                <a:lnTo>
                  <a:pt x="48" y="224"/>
                </a:lnTo>
                <a:lnTo>
                  <a:pt x="44" y="216"/>
                </a:lnTo>
                <a:lnTo>
                  <a:pt x="36" y="208"/>
                </a:lnTo>
                <a:lnTo>
                  <a:pt x="32" y="200"/>
                </a:lnTo>
                <a:lnTo>
                  <a:pt x="28" y="196"/>
                </a:lnTo>
                <a:lnTo>
                  <a:pt x="28" y="192"/>
                </a:lnTo>
                <a:lnTo>
                  <a:pt x="28" y="184"/>
                </a:lnTo>
                <a:lnTo>
                  <a:pt x="24" y="172"/>
                </a:lnTo>
                <a:lnTo>
                  <a:pt x="24" y="160"/>
                </a:lnTo>
                <a:lnTo>
                  <a:pt x="24" y="144"/>
                </a:lnTo>
                <a:lnTo>
                  <a:pt x="24" y="108"/>
                </a:lnTo>
                <a:lnTo>
                  <a:pt x="24" y="92"/>
                </a:lnTo>
                <a:lnTo>
                  <a:pt x="24" y="72"/>
                </a:lnTo>
                <a:lnTo>
                  <a:pt x="24" y="7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" name="Freeform 342">
            <a:extLst>
              <a:ext uri="{FF2B5EF4-FFF2-40B4-BE49-F238E27FC236}">
                <a16:creationId xmlns:a16="http://schemas.microsoft.com/office/drawing/2014/main" xmlns="" id="{98F2F8DD-370F-4735-9394-364B4CD4597B}"/>
              </a:ext>
            </a:extLst>
          </p:cNvPr>
          <p:cNvSpPr>
            <a:spLocks/>
          </p:cNvSpPr>
          <p:nvPr/>
        </p:nvSpPr>
        <p:spPr bwMode="auto">
          <a:xfrm>
            <a:off x="1839363" y="2220125"/>
            <a:ext cx="296996" cy="536396"/>
          </a:xfrm>
          <a:custGeom>
            <a:avLst/>
            <a:gdLst>
              <a:gd name="T0" fmla="*/ 8 w 80"/>
              <a:gd name="T1" fmla="*/ 28 h 108"/>
              <a:gd name="T2" fmla="*/ 0 w 80"/>
              <a:gd name="T3" fmla="*/ 24 h 108"/>
              <a:gd name="T4" fmla="*/ 0 w 80"/>
              <a:gd name="T5" fmla="*/ 20 h 108"/>
              <a:gd name="T6" fmla="*/ 0 w 80"/>
              <a:gd name="T7" fmla="*/ 16 h 108"/>
              <a:gd name="T8" fmla="*/ 0 w 80"/>
              <a:gd name="T9" fmla="*/ 8 h 108"/>
              <a:gd name="T10" fmla="*/ 4 w 80"/>
              <a:gd name="T11" fmla="*/ 4 h 108"/>
              <a:gd name="T12" fmla="*/ 8 w 80"/>
              <a:gd name="T13" fmla="*/ 0 h 108"/>
              <a:gd name="T14" fmla="*/ 20 w 80"/>
              <a:gd name="T15" fmla="*/ 0 h 108"/>
              <a:gd name="T16" fmla="*/ 32 w 80"/>
              <a:gd name="T17" fmla="*/ 0 h 108"/>
              <a:gd name="T18" fmla="*/ 76 w 80"/>
              <a:gd name="T19" fmla="*/ 8 h 108"/>
              <a:gd name="T20" fmla="*/ 72 w 80"/>
              <a:gd name="T21" fmla="*/ 16 h 108"/>
              <a:gd name="T22" fmla="*/ 68 w 80"/>
              <a:gd name="T23" fmla="*/ 28 h 108"/>
              <a:gd name="T24" fmla="*/ 72 w 80"/>
              <a:gd name="T25" fmla="*/ 36 h 108"/>
              <a:gd name="T26" fmla="*/ 76 w 80"/>
              <a:gd name="T27" fmla="*/ 48 h 108"/>
              <a:gd name="T28" fmla="*/ 76 w 80"/>
              <a:gd name="T29" fmla="*/ 60 h 108"/>
              <a:gd name="T30" fmla="*/ 80 w 80"/>
              <a:gd name="T31" fmla="*/ 68 h 108"/>
              <a:gd name="T32" fmla="*/ 80 w 80"/>
              <a:gd name="T33" fmla="*/ 76 h 108"/>
              <a:gd name="T34" fmla="*/ 80 w 80"/>
              <a:gd name="T35" fmla="*/ 80 h 108"/>
              <a:gd name="T36" fmla="*/ 80 w 80"/>
              <a:gd name="T37" fmla="*/ 84 h 108"/>
              <a:gd name="T38" fmla="*/ 80 w 80"/>
              <a:gd name="T39" fmla="*/ 92 h 108"/>
              <a:gd name="T40" fmla="*/ 76 w 80"/>
              <a:gd name="T41" fmla="*/ 100 h 108"/>
              <a:gd name="T42" fmla="*/ 72 w 80"/>
              <a:gd name="T43" fmla="*/ 104 h 108"/>
              <a:gd name="T44" fmla="*/ 64 w 80"/>
              <a:gd name="T45" fmla="*/ 108 h 108"/>
              <a:gd name="T46" fmla="*/ 60 w 80"/>
              <a:gd name="T47" fmla="*/ 108 h 108"/>
              <a:gd name="T48" fmla="*/ 52 w 80"/>
              <a:gd name="T49" fmla="*/ 104 h 108"/>
              <a:gd name="T50" fmla="*/ 44 w 80"/>
              <a:gd name="T51" fmla="*/ 100 h 108"/>
              <a:gd name="T52" fmla="*/ 40 w 80"/>
              <a:gd name="T53" fmla="*/ 92 h 108"/>
              <a:gd name="T54" fmla="*/ 32 w 80"/>
              <a:gd name="T55" fmla="*/ 80 h 108"/>
              <a:gd name="T56" fmla="*/ 28 w 80"/>
              <a:gd name="T57" fmla="*/ 64 h 108"/>
              <a:gd name="T58" fmla="*/ 20 w 80"/>
              <a:gd name="T59" fmla="*/ 52 h 108"/>
              <a:gd name="T60" fmla="*/ 16 w 80"/>
              <a:gd name="T61" fmla="*/ 40 h 108"/>
              <a:gd name="T62" fmla="*/ 12 w 80"/>
              <a:gd name="T63" fmla="*/ 32 h 108"/>
              <a:gd name="T64" fmla="*/ 8 w 80"/>
              <a:gd name="T65" fmla="*/ 28 h 108"/>
              <a:gd name="T66" fmla="*/ 8 w 80"/>
              <a:gd name="T67" fmla="*/ 28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0" h="108">
                <a:moveTo>
                  <a:pt x="8" y="28"/>
                </a:moveTo>
                <a:lnTo>
                  <a:pt x="0" y="24"/>
                </a:lnTo>
                <a:lnTo>
                  <a:pt x="0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20" y="0"/>
                </a:lnTo>
                <a:lnTo>
                  <a:pt x="32" y="0"/>
                </a:lnTo>
                <a:lnTo>
                  <a:pt x="76" y="8"/>
                </a:lnTo>
                <a:lnTo>
                  <a:pt x="72" y="16"/>
                </a:lnTo>
                <a:lnTo>
                  <a:pt x="68" y="28"/>
                </a:lnTo>
                <a:lnTo>
                  <a:pt x="72" y="36"/>
                </a:lnTo>
                <a:lnTo>
                  <a:pt x="76" y="48"/>
                </a:lnTo>
                <a:lnTo>
                  <a:pt x="76" y="60"/>
                </a:lnTo>
                <a:lnTo>
                  <a:pt x="80" y="68"/>
                </a:lnTo>
                <a:lnTo>
                  <a:pt x="80" y="76"/>
                </a:lnTo>
                <a:lnTo>
                  <a:pt x="80" y="80"/>
                </a:lnTo>
                <a:lnTo>
                  <a:pt x="80" y="84"/>
                </a:lnTo>
                <a:lnTo>
                  <a:pt x="80" y="92"/>
                </a:lnTo>
                <a:lnTo>
                  <a:pt x="76" y="100"/>
                </a:lnTo>
                <a:lnTo>
                  <a:pt x="72" y="104"/>
                </a:lnTo>
                <a:lnTo>
                  <a:pt x="64" y="108"/>
                </a:lnTo>
                <a:lnTo>
                  <a:pt x="60" y="108"/>
                </a:lnTo>
                <a:lnTo>
                  <a:pt x="52" y="104"/>
                </a:lnTo>
                <a:lnTo>
                  <a:pt x="44" y="100"/>
                </a:lnTo>
                <a:lnTo>
                  <a:pt x="40" y="92"/>
                </a:lnTo>
                <a:lnTo>
                  <a:pt x="32" y="80"/>
                </a:lnTo>
                <a:lnTo>
                  <a:pt x="28" y="64"/>
                </a:lnTo>
                <a:lnTo>
                  <a:pt x="20" y="52"/>
                </a:lnTo>
                <a:lnTo>
                  <a:pt x="16" y="40"/>
                </a:lnTo>
                <a:lnTo>
                  <a:pt x="12" y="32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" name="Freeform 343">
            <a:extLst>
              <a:ext uri="{FF2B5EF4-FFF2-40B4-BE49-F238E27FC236}">
                <a16:creationId xmlns:a16="http://schemas.microsoft.com/office/drawing/2014/main" xmlns="" id="{01A48874-57E2-43CA-A686-9521F07325B4}"/>
              </a:ext>
            </a:extLst>
          </p:cNvPr>
          <p:cNvSpPr>
            <a:spLocks/>
          </p:cNvSpPr>
          <p:nvPr/>
        </p:nvSpPr>
        <p:spPr bwMode="auto">
          <a:xfrm>
            <a:off x="1990639" y="2160525"/>
            <a:ext cx="742493" cy="337731"/>
          </a:xfrm>
          <a:custGeom>
            <a:avLst/>
            <a:gdLst>
              <a:gd name="T0" fmla="*/ 152 w 200"/>
              <a:gd name="T1" fmla="*/ 68 h 68"/>
              <a:gd name="T2" fmla="*/ 136 w 200"/>
              <a:gd name="T3" fmla="*/ 68 h 68"/>
              <a:gd name="T4" fmla="*/ 136 w 200"/>
              <a:gd name="T5" fmla="*/ 68 h 68"/>
              <a:gd name="T6" fmla="*/ 140 w 200"/>
              <a:gd name="T7" fmla="*/ 64 h 68"/>
              <a:gd name="T8" fmla="*/ 140 w 200"/>
              <a:gd name="T9" fmla="*/ 56 h 68"/>
              <a:gd name="T10" fmla="*/ 144 w 200"/>
              <a:gd name="T11" fmla="*/ 48 h 68"/>
              <a:gd name="T12" fmla="*/ 148 w 200"/>
              <a:gd name="T13" fmla="*/ 32 h 68"/>
              <a:gd name="T14" fmla="*/ 148 w 200"/>
              <a:gd name="T15" fmla="*/ 24 h 68"/>
              <a:gd name="T16" fmla="*/ 148 w 200"/>
              <a:gd name="T17" fmla="*/ 20 h 68"/>
              <a:gd name="T18" fmla="*/ 148 w 200"/>
              <a:gd name="T19" fmla="*/ 20 h 68"/>
              <a:gd name="T20" fmla="*/ 144 w 200"/>
              <a:gd name="T21" fmla="*/ 20 h 68"/>
              <a:gd name="T22" fmla="*/ 140 w 200"/>
              <a:gd name="T23" fmla="*/ 20 h 68"/>
              <a:gd name="T24" fmla="*/ 136 w 200"/>
              <a:gd name="T25" fmla="*/ 20 h 68"/>
              <a:gd name="T26" fmla="*/ 132 w 200"/>
              <a:gd name="T27" fmla="*/ 20 h 68"/>
              <a:gd name="T28" fmla="*/ 124 w 200"/>
              <a:gd name="T29" fmla="*/ 20 h 68"/>
              <a:gd name="T30" fmla="*/ 120 w 200"/>
              <a:gd name="T31" fmla="*/ 20 h 68"/>
              <a:gd name="T32" fmla="*/ 108 w 200"/>
              <a:gd name="T33" fmla="*/ 20 h 68"/>
              <a:gd name="T34" fmla="*/ 100 w 200"/>
              <a:gd name="T35" fmla="*/ 20 h 68"/>
              <a:gd name="T36" fmla="*/ 88 w 200"/>
              <a:gd name="T37" fmla="*/ 20 h 68"/>
              <a:gd name="T38" fmla="*/ 76 w 200"/>
              <a:gd name="T39" fmla="*/ 20 h 68"/>
              <a:gd name="T40" fmla="*/ 64 w 200"/>
              <a:gd name="T41" fmla="*/ 24 h 68"/>
              <a:gd name="T42" fmla="*/ 36 w 200"/>
              <a:gd name="T43" fmla="*/ 24 h 68"/>
              <a:gd name="T44" fmla="*/ 4 w 200"/>
              <a:gd name="T45" fmla="*/ 28 h 68"/>
              <a:gd name="T46" fmla="*/ 0 w 200"/>
              <a:gd name="T47" fmla="*/ 24 h 68"/>
              <a:gd name="T48" fmla="*/ 4 w 200"/>
              <a:gd name="T49" fmla="*/ 24 h 68"/>
              <a:gd name="T50" fmla="*/ 12 w 200"/>
              <a:gd name="T51" fmla="*/ 24 h 68"/>
              <a:gd name="T52" fmla="*/ 20 w 200"/>
              <a:gd name="T53" fmla="*/ 24 h 68"/>
              <a:gd name="T54" fmla="*/ 28 w 200"/>
              <a:gd name="T55" fmla="*/ 24 h 68"/>
              <a:gd name="T56" fmla="*/ 40 w 200"/>
              <a:gd name="T57" fmla="*/ 24 h 68"/>
              <a:gd name="T58" fmla="*/ 52 w 200"/>
              <a:gd name="T59" fmla="*/ 20 h 68"/>
              <a:gd name="T60" fmla="*/ 64 w 200"/>
              <a:gd name="T61" fmla="*/ 20 h 68"/>
              <a:gd name="T62" fmla="*/ 80 w 200"/>
              <a:gd name="T63" fmla="*/ 20 h 68"/>
              <a:gd name="T64" fmla="*/ 92 w 200"/>
              <a:gd name="T65" fmla="*/ 16 h 68"/>
              <a:gd name="T66" fmla="*/ 104 w 200"/>
              <a:gd name="T67" fmla="*/ 16 h 68"/>
              <a:gd name="T68" fmla="*/ 112 w 200"/>
              <a:gd name="T69" fmla="*/ 12 h 68"/>
              <a:gd name="T70" fmla="*/ 124 w 200"/>
              <a:gd name="T71" fmla="*/ 12 h 68"/>
              <a:gd name="T72" fmla="*/ 132 w 200"/>
              <a:gd name="T73" fmla="*/ 8 h 68"/>
              <a:gd name="T74" fmla="*/ 136 w 200"/>
              <a:gd name="T75" fmla="*/ 8 h 68"/>
              <a:gd name="T76" fmla="*/ 140 w 200"/>
              <a:gd name="T77" fmla="*/ 8 h 68"/>
              <a:gd name="T78" fmla="*/ 144 w 200"/>
              <a:gd name="T79" fmla="*/ 4 h 68"/>
              <a:gd name="T80" fmla="*/ 152 w 200"/>
              <a:gd name="T81" fmla="*/ 0 h 68"/>
              <a:gd name="T82" fmla="*/ 156 w 200"/>
              <a:gd name="T83" fmla="*/ 0 h 68"/>
              <a:gd name="T84" fmla="*/ 160 w 200"/>
              <a:gd name="T85" fmla="*/ 0 h 68"/>
              <a:gd name="T86" fmla="*/ 164 w 200"/>
              <a:gd name="T87" fmla="*/ 0 h 68"/>
              <a:gd name="T88" fmla="*/ 168 w 200"/>
              <a:gd name="T89" fmla="*/ 0 h 68"/>
              <a:gd name="T90" fmla="*/ 172 w 200"/>
              <a:gd name="T91" fmla="*/ 4 h 68"/>
              <a:gd name="T92" fmla="*/ 180 w 200"/>
              <a:gd name="T93" fmla="*/ 8 h 68"/>
              <a:gd name="T94" fmla="*/ 188 w 200"/>
              <a:gd name="T95" fmla="*/ 12 h 68"/>
              <a:gd name="T96" fmla="*/ 192 w 200"/>
              <a:gd name="T97" fmla="*/ 16 h 68"/>
              <a:gd name="T98" fmla="*/ 196 w 200"/>
              <a:gd name="T99" fmla="*/ 20 h 68"/>
              <a:gd name="T100" fmla="*/ 200 w 200"/>
              <a:gd name="T101" fmla="*/ 24 h 68"/>
              <a:gd name="T102" fmla="*/ 200 w 200"/>
              <a:gd name="T103" fmla="*/ 24 h 68"/>
              <a:gd name="T104" fmla="*/ 200 w 200"/>
              <a:gd name="T105" fmla="*/ 28 h 68"/>
              <a:gd name="T106" fmla="*/ 196 w 200"/>
              <a:gd name="T107" fmla="*/ 28 h 68"/>
              <a:gd name="T108" fmla="*/ 192 w 200"/>
              <a:gd name="T109" fmla="*/ 28 h 68"/>
              <a:gd name="T110" fmla="*/ 184 w 200"/>
              <a:gd name="T111" fmla="*/ 32 h 68"/>
              <a:gd name="T112" fmla="*/ 180 w 200"/>
              <a:gd name="T113" fmla="*/ 32 h 68"/>
              <a:gd name="T114" fmla="*/ 176 w 200"/>
              <a:gd name="T115" fmla="*/ 36 h 68"/>
              <a:gd name="T116" fmla="*/ 168 w 200"/>
              <a:gd name="T117" fmla="*/ 44 h 68"/>
              <a:gd name="T118" fmla="*/ 160 w 200"/>
              <a:gd name="T119" fmla="*/ 56 h 68"/>
              <a:gd name="T120" fmla="*/ 152 w 200"/>
              <a:gd name="T121" fmla="*/ 68 h 68"/>
              <a:gd name="T122" fmla="*/ 152 w 200"/>
              <a:gd name="T123" fmla="*/ 68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00" h="68">
                <a:moveTo>
                  <a:pt x="152" y="68"/>
                </a:moveTo>
                <a:lnTo>
                  <a:pt x="136" y="68"/>
                </a:lnTo>
                <a:lnTo>
                  <a:pt x="136" y="68"/>
                </a:lnTo>
                <a:lnTo>
                  <a:pt x="140" y="64"/>
                </a:lnTo>
                <a:lnTo>
                  <a:pt x="140" y="56"/>
                </a:lnTo>
                <a:lnTo>
                  <a:pt x="144" y="48"/>
                </a:lnTo>
                <a:lnTo>
                  <a:pt x="148" y="32"/>
                </a:lnTo>
                <a:lnTo>
                  <a:pt x="148" y="24"/>
                </a:lnTo>
                <a:lnTo>
                  <a:pt x="148" y="20"/>
                </a:lnTo>
                <a:lnTo>
                  <a:pt x="148" y="20"/>
                </a:lnTo>
                <a:lnTo>
                  <a:pt x="144" y="20"/>
                </a:lnTo>
                <a:lnTo>
                  <a:pt x="140" y="20"/>
                </a:lnTo>
                <a:lnTo>
                  <a:pt x="136" y="20"/>
                </a:lnTo>
                <a:lnTo>
                  <a:pt x="132" y="20"/>
                </a:lnTo>
                <a:lnTo>
                  <a:pt x="124" y="20"/>
                </a:lnTo>
                <a:lnTo>
                  <a:pt x="120" y="20"/>
                </a:lnTo>
                <a:lnTo>
                  <a:pt x="108" y="20"/>
                </a:lnTo>
                <a:lnTo>
                  <a:pt x="100" y="20"/>
                </a:lnTo>
                <a:lnTo>
                  <a:pt x="88" y="20"/>
                </a:lnTo>
                <a:lnTo>
                  <a:pt x="76" y="20"/>
                </a:lnTo>
                <a:lnTo>
                  <a:pt x="64" y="24"/>
                </a:lnTo>
                <a:lnTo>
                  <a:pt x="36" y="24"/>
                </a:lnTo>
                <a:lnTo>
                  <a:pt x="4" y="28"/>
                </a:lnTo>
                <a:lnTo>
                  <a:pt x="0" y="24"/>
                </a:lnTo>
                <a:lnTo>
                  <a:pt x="4" y="24"/>
                </a:lnTo>
                <a:lnTo>
                  <a:pt x="12" y="24"/>
                </a:lnTo>
                <a:lnTo>
                  <a:pt x="20" y="24"/>
                </a:lnTo>
                <a:lnTo>
                  <a:pt x="28" y="24"/>
                </a:lnTo>
                <a:lnTo>
                  <a:pt x="40" y="24"/>
                </a:lnTo>
                <a:lnTo>
                  <a:pt x="52" y="20"/>
                </a:lnTo>
                <a:lnTo>
                  <a:pt x="64" y="20"/>
                </a:lnTo>
                <a:lnTo>
                  <a:pt x="80" y="20"/>
                </a:lnTo>
                <a:lnTo>
                  <a:pt x="92" y="16"/>
                </a:lnTo>
                <a:lnTo>
                  <a:pt x="104" y="16"/>
                </a:lnTo>
                <a:lnTo>
                  <a:pt x="112" y="12"/>
                </a:lnTo>
                <a:lnTo>
                  <a:pt x="124" y="12"/>
                </a:lnTo>
                <a:lnTo>
                  <a:pt x="132" y="8"/>
                </a:lnTo>
                <a:lnTo>
                  <a:pt x="136" y="8"/>
                </a:lnTo>
                <a:lnTo>
                  <a:pt x="140" y="8"/>
                </a:lnTo>
                <a:lnTo>
                  <a:pt x="144" y="4"/>
                </a:lnTo>
                <a:lnTo>
                  <a:pt x="152" y="0"/>
                </a:lnTo>
                <a:lnTo>
                  <a:pt x="156" y="0"/>
                </a:lnTo>
                <a:lnTo>
                  <a:pt x="160" y="0"/>
                </a:lnTo>
                <a:lnTo>
                  <a:pt x="164" y="0"/>
                </a:lnTo>
                <a:lnTo>
                  <a:pt x="168" y="0"/>
                </a:lnTo>
                <a:lnTo>
                  <a:pt x="172" y="4"/>
                </a:lnTo>
                <a:lnTo>
                  <a:pt x="180" y="8"/>
                </a:lnTo>
                <a:lnTo>
                  <a:pt x="188" y="12"/>
                </a:lnTo>
                <a:lnTo>
                  <a:pt x="192" y="16"/>
                </a:lnTo>
                <a:lnTo>
                  <a:pt x="196" y="20"/>
                </a:lnTo>
                <a:lnTo>
                  <a:pt x="200" y="24"/>
                </a:lnTo>
                <a:lnTo>
                  <a:pt x="200" y="24"/>
                </a:lnTo>
                <a:lnTo>
                  <a:pt x="200" y="28"/>
                </a:lnTo>
                <a:lnTo>
                  <a:pt x="196" y="28"/>
                </a:lnTo>
                <a:lnTo>
                  <a:pt x="192" y="28"/>
                </a:lnTo>
                <a:lnTo>
                  <a:pt x="184" y="32"/>
                </a:lnTo>
                <a:lnTo>
                  <a:pt x="180" y="32"/>
                </a:lnTo>
                <a:lnTo>
                  <a:pt x="176" y="36"/>
                </a:lnTo>
                <a:lnTo>
                  <a:pt x="168" y="44"/>
                </a:lnTo>
                <a:lnTo>
                  <a:pt x="160" y="56"/>
                </a:lnTo>
                <a:lnTo>
                  <a:pt x="152" y="68"/>
                </a:lnTo>
                <a:lnTo>
                  <a:pt x="152" y="6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9" name="Freeform 344">
            <a:extLst>
              <a:ext uri="{FF2B5EF4-FFF2-40B4-BE49-F238E27FC236}">
                <a16:creationId xmlns:a16="http://schemas.microsoft.com/office/drawing/2014/main" xmlns="" id="{07D99740-0FA4-4ECB-BF8F-33AA1AC5E0F4}"/>
              </a:ext>
            </a:extLst>
          </p:cNvPr>
          <p:cNvSpPr>
            <a:spLocks/>
          </p:cNvSpPr>
          <p:nvPr/>
        </p:nvSpPr>
        <p:spPr bwMode="auto">
          <a:xfrm>
            <a:off x="1961425" y="1167200"/>
            <a:ext cx="876142" cy="496663"/>
          </a:xfrm>
          <a:custGeom>
            <a:avLst/>
            <a:gdLst>
              <a:gd name="T0" fmla="*/ 132 w 236"/>
              <a:gd name="T1" fmla="*/ 100 h 100"/>
              <a:gd name="T2" fmla="*/ 140 w 236"/>
              <a:gd name="T3" fmla="*/ 84 h 100"/>
              <a:gd name="T4" fmla="*/ 144 w 236"/>
              <a:gd name="T5" fmla="*/ 76 h 100"/>
              <a:gd name="T6" fmla="*/ 144 w 236"/>
              <a:gd name="T7" fmla="*/ 64 h 100"/>
              <a:gd name="T8" fmla="*/ 148 w 236"/>
              <a:gd name="T9" fmla="*/ 56 h 100"/>
              <a:gd name="T10" fmla="*/ 148 w 236"/>
              <a:gd name="T11" fmla="*/ 48 h 100"/>
              <a:gd name="T12" fmla="*/ 152 w 236"/>
              <a:gd name="T13" fmla="*/ 44 h 100"/>
              <a:gd name="T14" fmla="*/ 152 w 236"/>
              <a:gd name="T15" fmla="*/ 40 h 100"/>
              <a:gd name="T16" fmla="*/ 152 w 236"/>
              <a:gd name="T17" fmla="*/ 40 h 100"/>
              <a:gd name="T18" fmla="*/ 148 w 236"/>
              <a:gd name="T19" fmla="*/ 40 h 100"/>
              <a:gd name="T20" fmla="*/ 148 w 236"/>
              <a:gd name="T21" fmla="*/ 40 h 100"/>
              <a:gd name="T22" fmla="*/ 144 w 236"/>
              <a:gd name="T23" fmla="*/ 40 h 100"/>
              <a:gd name="T24" fmla="*/ 136 w 236"/>
              <a:gd name="T25" fmla="*/ 40 h 100"/>
              <a:gd name="T26" fmla="*/ 128 w 236"/>
              <a:gd name="T27" fmla="*/ 44 h 100"/>
              <a:gd name="T28" fmla="*/ 120 w 236"/>
              <a:gd name="T29" fmla="*/ 44 h 100"/>
              <a:gd name="T30" fmla="*/ 108 w 236"/>
              <a:gd name="T31" fmla="*/ 48 h 100"/>
              <a:gd name="T32" fmla="*/ 96 w 236"/>
              <a:gd name="T33" fmla="*/ 48 h 100"/>
              <a:gd name="T34" fmla="*/ 68 w 236"/>
              <a:gd name="T35" fmla="*/ 52 h 100"/>
              <a:gd name="T36" fmla="*/ 40 w 236"/>
              <a:gd name="T37" fmla="*/ 56 h 100"/>
              <a:gd name="T38" fmla="*/ 20 w 236"/>
              <a:gd name="T39" fmla="*/ 56 h 100"/>
              <a:gd name="T40" fmla="*/ 0 w 236"/>
              <a:gd name="T41" fmla="*/ 56 h 100"/>
              <a:gd name="T42" fmla="*/ 0 w 236"/>
              <a:gd name="T43" fmla="*/ 32 h 100"/>
              <a:gd name="T44" fmla="*/ 28 w 236"/>
              <a:gd name="T45" fmla="*/ 28 h 100"/>
              <a:gd name="T46" fmla="*/ 56 w 236"/>
              <a:gd name="T47" fmla="*/ 28 h 100"/>
              <a:gd name="T48" fmla="*/ 68 w 236"/>
              <a:gd name="T49" fmla="*/ 24 h 100"/>
              <a:gd name="T50" fmla="*/ 80 w 236"/>
              <a:gd name="T51" fmla="*/ 24 h 100"/>
              <a:gd name="T52" fmla="*/ 92 w 236"/>
              <a:gd name="T53" fmla="*/ 24 h 100"/>
              <a:gd name="T54" fmla="*/ 100 w 236"/>
              <a:gd name="T55" fmla="*/ 20 h 100"/>
              <a:gd name="T56" fmla="*/ 116 w 236"/>
              <a:gd name="T57" fmla="*/ 20 h 100"/>
              <a:gd name="T58" fmla="*/ 128 w 236"/>
              <a:gd name="T59" fmla="*/ 16 h 100"/>
              <a:gd name="T60" fmla="*/ 140 w 236"/>
              <a:gd name="T61" fmla="*/ 12 h 100"/>
              <a:gd name="T62" fmla="*/ 148 w 236"/>
              <a:gd name="T63" fmla="*/ 8 h 100"/>
              <a:gd name="T64" fmla="*/ 152 w 236"/>
              <a:gd name="T65" fmla="*/ 4 h 100"/>
              <a:gd name="T66" fmla="*/ 160 w 236"/>
              <a:gd name="T67" fmla="*/ 0 h 100"/>
              <a:gd name="T68" fmla="*/ 168 w 236"/>
              <a:gd name="T69" fmla="*/ 0 h 100"/>
              <a:gd name="T70" fmla="*/ 172 w 236"/>
              <a:gd name="T71" fmla="*/ 0 h 100"/>
              <a:gd name="T72" fmla="*/ 180 w 236"/>
              <a:gd name="T73" fmla="*/ 4 h 100"/>
              <a:gd name="T74" fmla="*/ 188 w 236"/>
              <a:gd name="T75" fmla="*/ 4 h 100"/>
              <a:gd name="T76" fmla="*/ 200 w 236"/>
              <a:gd name="T77" fmla="*/ 8 h 100"/>
              <a:gd name="T78" fmla="*/ 212 w 236"/>
              <a:gd name="T79" fmla="*/ 12 h 100"/>
              <a:gd name="T80" fmla="*/ 220 w 236"/>
              <a:gd name="T81" fmla="*/ 16 h 100"/>
              <a:gd name="T82" fmla="*/ 228 w 236"/>
              <a:gd name="T83" fmla="*/ 24 h 100"/>
              <a:gd name="T84" fmla="*/ 232 w 236"/>
              <a:gd name="T85" fmla="*/ 28 h 100"/>
              <a:gd name="T86" fmla="*/ 236 w 236"/>
              <a:gd name="T87" fmla="*/ 32 h 100"/>
              <a:gd name="T88" fmla="*/ 236 w 236"/>
              <a:gd name="T89" fmla="*/ 36 h 100"/>
              <a:gd name="T90" fmla="*/ 232 w 236"/>
              <a:gd name="T91" fmla="*/ 40 h 100"/>
              <a:gd name="T92" fmla="*/ 228 w 236"/>
              <a:gd name="T93" fmla="*/ 44 h 100"/>
              <a:gd name="T94" fmla="*/ 220 w 236"/>
              <a:gd name="T95" fmla="*/ 48 h 100"/>
              <a:gd name="T96" fmla="*/ 216 w 236"/>
              <a:gd name="T97" fmla="*/ 48 h 100"/>
              <a:gd name="T98" fmla="*/ 212 w 236"/>
              <a:gd name="T99" fmla="*/ 52 h 100"/>
              <a:gd name="T100" fmla="*/ 208 w 236"/>
              <a:gd name="T101" fmla="*/ 56 h 100"/>
              <a:gd name="T102" fmla="*/ 204 w 236"/>
              <a:gd name="T103" fmla="*/ 60 h 100"/>
              <a:gd name="T104" fmla="*/ 200 w 236"/>
              <a:gd name="T105" fmla="*/ 68 h 100"/>
              <a:gd name="T106" fmla="*/ 192 w 236"/>
              <a:gd name="T107" fmla="*/ 76 h 100"/>
              <a:gd name="T108" fmla="*/ 188 w 236"/>
              <a:gd name="T109" fmla="*/ 84 h 100"/>
              <a:gd name="T110" fmla="*/ 184 w 236"/>
              <a:gd name="T111" fmla="*/ 96 h 100"/>
              <a:gd name="T112" fmla="*/ 132 w 236"/>
              <a:gd name="T113" fmla="*/ 100 h 100"/>
              <a:gd name="T114" fmla="*/ 132 w 236"/>
              <a:gd name="T115" fmla="*/ 100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236" h="100">
                <a:moveTo>
                  <a:pt x="132" y="100"/>
                </a:moveTo>
                <a:lnTo>
                  <a:pt x="140" y="84"/>
                </a:lnTo>
                <a:lnTo>
                  <a:pt x="144" y="76"/>
                </a:lnTo>
                <a:lnTo>
                  <a:pt x="144" y="64"/>
                </a:lnTo>
                <a:lnTo>
                  <a:pt x="148" y="56"/>
                </a:lnTo>
                <a:lnTo>
                  <a:pt x="148" y="48"/>
                </a:lnTo>
                <a:lnTo>
                  <a:pt x="152" y="44"/>
                </a:lnTo>
                <a:lnTo>
                  <a:pt x="152" y="40"/>
                </a:lnTo>
                <a:lnTo>
                  <a:pt x="152" y="40"/>
                </a:lnTo>
                <a:lnTo>
                  <a:pt x="148" y="40"/>
                </a:lnTo>
                <a:lnTo>
                  <a:pt x="148" y="40"/>
                </a:lnTo>
                <a:lnTo>
                  <a:pt x="144" y="40"/>
                </a:lnTo>
                <a:lnTo>
                  <a:pt x="136" y="40"/>
                </a:lnTo>
                <a:lnTo>
                  <a:pt x="128" y="44"/>
                </a:lnTo>
                <a:lnTo>
                  <a:pt x="120" y="44"/>
                </a:lnTo>
                <a:lnTo>
                  <a:pt x="108" y="48"/>
                </a:lnTo>
                <a:lnTo>
                  <a:pt x="96" y="48"/>
                </a:lnTo>
                <a:lnTo>
                  <a:pt x="68" y="52"/>
                </a:lnTo>
                <a:lnTo>
                  <a:pt x="40" y="56"/>
                </a:lnTo>
                <a:lnTo>
                  <a:pt x="20" y="56"/>
                </a:lnTo>
                <a:lnTo>
                  <a:pt x="0" y="56"/>
                </a:lnTo>
                <a:lnTo>
                  <a:pt x="0" y="32"/>
                </a:lnTo>
                <a:lnTo>
                  <a:pt x="28" y="28"/>
                </a:lnTo>
                <a:lnTo>
                  <a:pt x="56" y="28"/>
                </a:lnTo>
                <a:lnTo>
                  <a:pt x="68" y="24"/>
                </a:lnTo>
                <a:lnTo>
                  <a:pt x="80" y="24"/>
                </a:lnTo>
                <a:lnTo>
                  <a:pt x="92" y="24"/>
                </a:lnTo>
                <a:lnTo>
                  <a:pt x="100" y="20"/>
                </a:lnTo>
                <a:lnTo>
                  <a:pt x="116" y="20"/>
                </a:lnTo>
                <a:lnTo>
                  <a:pt x="128" y="16"/>
                </a:lnTo>
                <a:lnTo>
                  <a:pt x="140" y="12"/>
                </a:lnTo>
                <a:lnTo>
                  <a:pt x="148" y="8"/>
                </a:lnTo>
                <a:lnTo>
                  <a:pt x="152" y="4"/>
                </a:lnTo>
                <a:lnTo>
                  <a:pt x="160" y="0"/>
                </a:lnTo>
                <a:lnTo>
                  <a:pt x="168" y="0"/>
                </a:lnTo>
                <a:lnTo>
                  <a:pt x="172" y="0"/>
                </a:lnTo>
                <a:lnTo>
                  <a:pt x="180" y="4"/>
                </a:lnTo>
                <a:lnTo>
                  <a:pt x="188" y="4"/>
                </a:lnTo>
                <a:lnTo>
                  <a:pt x="200" y="8"/>
                </a:lnTo>
                <a:lnTo>
                  <a:pt x="212" y="12"/>
                </a:lnTo>
                <a:lnTo>
                  <a:pt x="220" y="16"/>
                </a:lnTo>
                <a:lnTo>
                  <a:pt x="228" y="24"/>
                </a:lnTo>
                <a:lnTo>
                  <a:pt x="232" y="28"/>
                </a:lnTo>
                <a:lnTo>
                  <a:pt x="236" y="32"/>
                </a:lnTo>
                <a:lnTo>
                  <a:pt x="236" y="36"/>
                </a:lnTo>
                <a:lnTo>
                  <a:pt x="232" y="40"/>
                </a:lnTo>
                <a:lnTo>
                  <a:pt x="228" y="44"/>
                </a:lnTo>
                <a:lnTo>
                  <a:pt x="220" y="48"/>
                </a:lnTo>
                <a:lnTo>
                  <a:pt x="216" y="48"/>
                </a:lnTo>
                <a:lnTo>
                  <a:pt x="212" y="52"/>
                </a:lnTo>
                <a:lnTo>
                  <a:pt x="208" y="56"/>
                </a:lnTo>
                <a:lnTo>
                  <a:pt x="204" y="60"/>
                </a:lnTo>
                <a:lnTo>
                  <a:pt x="200" y="68"/>
                </a:lnTo>
                <a:lnTo>
                  <a:pt x="192" y="76"/>
                </a:lnTo>
                <a:lnTo>
                  <a:pt x="188" y="84"/>
                </a:lnTo>
                <a:lnTo>
                  <a:pt x="184" y="96"/>
                </a:lnTo>
                <a:lnTo>
                  <a:pt x="132" y="100"/>
                </a:lnTo>
                <a:lnTo>
                  <a:pt x="132" y="10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Freeform 345">
            <a:extLst>
              <a:ext uri="{FF2B5EF4-FFF2-40B4-BE49-F238E27FC236}">
                <a16:creationId xmlns:a16="http://schemas.microsoft.com/office/drawing/2014/main" xmlns="" id="{9D421B5A-E8E6-4EB6-A6B2-B516A452F0FB}"/>
              </a:ext>
            </a:extLst>
          </p:cNvPr>
          <p:cNvSpPr>
            <a:spLocks/>
          </p:cNvSpPr>
          <p:nvPr/>
        </p:nvSpPr>
        <p:spPr bwMode="auto">
          <a:xfrm>
            <a:off x="2108950" y="1604263"/>
            <a:ext cx="519746" cy="99333"/>
          </a:xfrm>
          <a:custGeom>
            <a:avLst/>
            <a:gdLst>
              <a:gd name="T0" fmla="*/ 56 w 140"/>
              <a:gd name="T1" fmla="*/ 8 h 20"/>
              <a:gd name="T2" fmla="*/ 76 w 140"/>
              <a:gd name="T3" fmla="*/ 4 h 20"/>
              <a:gd name="T4" fmla="*/ 96 w 140"/>
              <a:gd name="T5" fmla="*/ 0 h 20"/>
              <a:gd name="T6" fmla="*/ 104 w 140"/>
              <a:gd name="T7" fmla="*/ 0 h 20"/>
              <a:gd name="T8" fmla="*/ 112 w 140"/>
              <a:gd name="T9" fmla="*/ 0 h 20"/>
              <a:gd name="T10" fmla="*/ 116 w 140"/>
              <a:gd name="T11" fmla="*/ 0 h 20"/>
              <a:gd name="T12" fmla="*/ 124 w 140"/>
              <a:gd name="T13" fmla="*/ 0 h 20"/>
              <a:gd name="T14" fmla="*/ 128 w 140"/>
              <a:gd name="T15" fmla="*/ 0 h 20"/>
              <a:gd name="T16" fmla="*/ 136 w 140"/>
              <a:gd name="T17" fmla="*/ 0 h 20"/>
              <a:gd name="T18" fmla="*/ 140 w 140"/>
              <a:gd name="T19" fmla="*/ 0 h 20"/>
              <a:gd name="T20" fmla="*/ 140 w 140"/>
              <a:gd name="T21" fmla="*/ 0 h 20"/>
              <a:gd name="T22" fmla="*/ 140 w 140"/>
              <a:gd name="T23" fmla="*/ 4 h 20"/>
              <a:gd name="T24" fmla="*/ 136 w 140"/>
              <a:gd name="T25" fmla="*/ 4 h 20"/>
              <a:gd name="T26" fmla="*/ 132 w 140"/>
              <a:gd name="T27" fmla="*/ 4 h 20"/>
              <a:gd name="T28" fmla="*/ 128 w 140"/>
              <a:gd name="T29" fmla="*/ 4 h 20"/>
              <a:gd name="T30" fmla="*/ 124 w 140"/>
              <a:gd name="T31" fmla="*/ 4 h 20"/>
              <a:gd name="T32" fmla="*/ 112 w 140"/>
              <a:gd name="T33" fmla="*/ 8 h 20"/>
              <a:gd name="T34" fmla="*/ 96 w 140"/>
              <a:gd name="T35" fmla="*/ 8 h 20"/>
              <a:gd name="T36" fmla="*/ 76 w 140"/>
              <a:gd name="T37" fmla="*/ 12 h 20"/>
              <a:gd name="T38" fmla="*/ 56 w 140"/>
              <a:gd name="T39" fmla="*/ 12 h 20"/>
              <a:gd name="T40" fmla="*/ 28 w 140"/>
              <a:gd name="T41" fmla="*/ 16 h 20"/>
              <a:gd name="T42" fmla="*/ 0 w 140"/>
              <a:gd name="T43" fmla="*/ 20 h 20"/>
              <a:gd name="T44" fmla="*/ 0 w 140"/>
              <a:gd name="T45" fmla="*/ 16 h 20"/>
              <a:gd name="T46" fmla="*/ 0 w 140"/>
              <a:gd name="T47" fmla="*/ 16 h 20"/>
              <a:gd name="T48" fmla="*/ 4 w 140"/>
              <a:gd name="T49" fmla="*/ 16 h 20"/>
              <a:gd name="T50" fmla="*/ 8 w 140"/>
              <a:gd name="T51" fmla="*/ 16 h 20"/>
              <a:gd name="T52" fmla="*/ 16 w 140"/>
              <a:gd name="T53" fmla="*/ 16 h 20"/>
              <a:gd name="T54" fmla="*/ 24 w 140"/>
              <a:gd name="T55" fmla="*/ 12 h 20"/>
              <a:gd name="T56" fmla="*/ 32 w 140"/>
              <a:gd name="T57" fmla="*/ 12 h 20"/>
              <a:gd name="T58" fmla="*/ 44 w 140"/>
              <a:gd name="T59" fmla="*/ 8 h 20"/>
              <a:gd name="T60" fmla="*/ 56 w 140"/>
              <a:gd name="T61" fmla="*/ 8 h 20"/>
              <a:gd name="T62" fmla="*/ 56 w 140"/>
              <a:gd name="T63" fmla="*/ 8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0" h="20">
                <a:moveTo>
                  <a:pt x="56" y="8"/>
                </a:moveTo>
                <a:lnTo>
                  <a:pt x="76" y="4"/>
                </a:lnTo>
                <a:lnTo>
                  <a:pt x="96" y="0"/>
                </a:lnTo>
                <a:lnTo>
                  <a:pt x="104" y="0"/>
                </a:lnTo>
                <a:lnTo>
                  <a:pt x="112" y="0"/>
                </a:lnTo>
                <a:lnTo>
                  <a:pt x="116" y="0"/>
                </a:lnTo>
                <a:lnTo>
                  <a:pt x="124" y="0"/>
                </a:lnTo>
                <a:lnTo>
                  <a:pt x="128" y="0"/>
                </a:lnTo>
                <a:lnTo>
                  <a:pt x="136" y="0"/>
                </a:lnTo>
                <a:lnTo>
                  <a:pt x="140" y="0"/>
                </a:lnTo>
                <a:lnTo>
                  <a:pt x="140" y="0"/>
                </a:lnTo>
                <a:lnTo>
                  <a:pt x="140" y="4"/>
                </a:lnTo>
                <a:lnTo>
                  <a:pt x="136" y="4"/>
                </a:lnTo>
                <a:lnTo>
                  <a:pt x="132" y="4"/>
                </a:lnTo>
                <a:lnTo>
                  <a:pt x="128" y="4"/>
                </a:lnTo>
                <a:lnTo>
                  <a:pt x="124" y="4"/>
                </a:lnTo>
                <a:lnTo>
                  <a:pt x="112" y="8"/>
                </a:lnTo>
                <a:lnTo>
                  <a:pt x="96" y="8"/>
                </a:lnTo>
                <a:lnTo>
                  <a:pt x="76" y="12"/>
                </a:lnTo>
                <a:lnTo>
                  <a:pt x="56" y="12"/>
                </a:lnTo>
                <a:lnTo>
                  <a:pt x="28" y="16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  <a:lnTo>
                  <a:pt x="4" y="16"/>
                </a:lnTo>
                <a:lnTo>
                  <a:pt x="8" y="16"/>
                </a:lnTo>
                <a:lnTo>
                  <a:pt x="16" y="16"/>
                </a:lnTo>
                <a:lnTo>
                  <a:pt x="24" y="12"/>
                </a:lnTo>
                <a:lnTo>
                  <a:pt x="32" y="12"/>
                </a:lnTo>
                <a:lnTo>
                  <a:pt x="44" y="8"/>
                </a:lnTo>
                <a:lnTo>
                  <a:pt x="56" y="8"/>
                </a:lnTo>
                <a:lnTo>
                  <a:pt x="56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Freeform 346">
            <a:extLst>
              <a:ext uri="{FF2B5EF4-FFF2-40B4-BE49-F238E27FC236}">
                <a16:creationId xmlns:a16="http://schemas.microsoft.com/office/drawing/2014/main" xmlns="" id="{E6771072-7D93-43B1-B8A2-70F37010A7A8}"/>
              </a:ext>
            </a:extLst>
          </p:cNvPr>
          <p:cNvSpPr>
            <a:spLocks/>
          </p:cNvSpPr>
          <p:nvPr/>
        </p:nvSpPr>
        <p:spPr bwMode="auto">
          <a:xfrm>
            <a:off x="2079253" y="2478390"/>
            <a:ext cx="549446" cy="158932"/>
          </a:xfrm>
          <a:custGeom>
            <a:avLst/>
            <a:gdLst>
              <a:gd name="T0" fmla="*/ 0 w 148"/>
              <a:gd name="T1" fmla="*/ 24 h 32"/>
              <a:gd name="T2" fmla="*/ 24 w 148"/>
              <a:gd name="T3" fmla="*/ 20 h 32"/>
              <a:gd name="T4" fmla="*/ 48 w 148"/>
              <a:gd name="T5" fmla="*/ 16 h 32"/>
              <a:gd name="T6" fmla="*/ 68 w 148"/>
              <a:gd name="T7" fmla="*/ 12 h 32"/>
              <a:gd name="T8" fmla="*/ 84 w 148"/>
              <a:gd name="T9" fmla="*/ 12 h 32"/>
              <a:gd name="T10" fmla="*/ 96 w 148"/>
              <a:gd name="T11" fmla="*/ 8 h 32"/>
              <a:gd name="T12" fmla="*/ 104 w 148"/>
              <a:gd name="T13" fmla="*/ 8 h 32"/>
              <a:gd name="T14" fmla="*/ 112 w 148"/>
              <a:gd name="T15" fmla="*/ 8 h 32"/>
              <a:gd name="T16" fmla="*/ 112 w 148"/>
              <a:gd name="T17" fmla="*/ 4 h 32"/>
              <a:gd name="T18" fmla="*/ 112 w 148"/>
              <a:gd name="T19" fmla="*/ 4 h 32"/>
              <a:gd name="T20" fmla="*/ 116 w 148"/>
              <a:gd name="T21" fmla="*/ 4 h 32"/>
              <a:gd name="T22" fmla="*/ 120 w 148"/>
              <a:gd name="T23" fmla="*/ 4 h 32"/>
              <a:gd name="T24" fmla="*/ 128 w 148"/>
              <a:gd name="T25" fmla="*/ 4 h 32"/>
              <a:gd name="T26" fmla="*/ 132 w 148"/>
              <a:gd name="T27" fmla="*/ 4 h 32"/>
              <a:gd name="T28" fmla="*/ 140 w 148"/>
              <a:gd name="T29" fmla="*/ 0 h 32"/>
              <a:gd name="T30" fmla="*/ 140 w 148"/>
              <a:gd name="T31" fmla="*/ 4 h 32"/>
              <a:gd name="T32" fmla="*/ 144 w 148"/>
              <a:gd name="T33" fmla="*/ 4 h 32"/>
              <a:gd name="T34" fmla="*/ 148 w 148"/>
              <a:gd name="T35" fmla="*/ 4 h 32"/>
              <a:gd name="T36" fmla="*/ 148 w 148"/>
              <a:gd name="T37" fmla="*/ 8 h 32"/>
              <a:gd name="T38" fmla="*/ 148 w 148"/>
              <a:gd name="T39" fmla="*/ 12 h 32"/>
              <a:gd name="T40" fmla="*/ 148 w 148"/>
              <a:gd name="T41" fmla="*/ 12 h 32"/>
              <a:gd name="T42" fmla="*/ 144 w 148"/>
              <a:gd name="T43" fmla="*/ 12 h 32"/>
              <a:gd name="T44" fmla="*/ 144 w 148"/>
              <a:gd name="T45" fmla="*/ 12 h 32"/>
              <a:gd name="T46" fmla="*/ 140 w 148"/>
              <a:gd name="T47" fmla="*/ 12 h 32"/>
              <a:gd name="T48" fmla="*/ 132 w 148"/>
              <a:gd name="T49" fmla="*/ 12 h 32"/>
              <a:gd name="T50" fmla="*/ 128 w 148"/>
              <a:gd name="T51" fmla="*/ 16 h 32"/>
              <a:gd name="T52" fmla="*/ 120 w 148"/>
              <a:gd name="T53" fmla="*/ 16 h 32"/>
              <a:gd name="T54" fmla="*/ 112 w 148"/>
              <a:gd name="T55" fmla="*/ 16 h 32"/>
              <a:gd name="T56" fmla="*/ 100 w 148"/>
              <a:gd name="T57" fmla="*/ 20 h 32"/>
              <a:gd name="T58" fmla="*/ 88 w 148"/>
              <a:gd name="T59" fmla="*/ 20 h 32"/>
              <a:gd name="T60" fmla="*/ 76 w 148"/>
              <a:gd name="T61" fmla="*/ 20 h 32"/>
              <a:gd name="T62" fmla="*/ 64 w 148"/>
              <a:gd name="T63" fmla="*/ 24 h 32"/>
              <a:gd name="T64" fmla="*/ 48 w 148"/>
              <a:gd name="T65" fmla="*/ 24 h 32"/>
              <a:gd name="T66" fmla="*/ 32 w 148"/>
              <a:gd name="T67" fmla="*/ 28 h 32"/>
              <a:gd name="T68" fmla="*/ 16 w 148"/>
              <a:gd name="T69" fmla="*/ 28 h 32"/>
              <a:gd name="T70" fmla="*/ 0 w 148"/>
              <a:gd name="T71" fmla="*/ 32 h 32"/>
              <a:gd name="T72" fmla="*/ 0 w 148"/>
              <a:gd name="T73" fmla="*/ 24 h 32"/>
              <a:gd name="T74" fmla="*/ 0 w 148"/>
              <a:gd name="T75" fmla="*/ 2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8" h="32">
                <a:moveTo>
                  <a:pt x="0" y="24"/>
                </a:moveTo>
                <a:lnTo>
                  <a:pt x="24" y="20"/>
                </a:lnTo>
                <a:lnTo>
                  <a:pt x="48" y="16"/>
                </a:lnTo>
                <a:lnTo>
                  <a:pt x="68" y="12"/>
                </a:lnTo>
                <a:lnTo>
                  <a:pt x="84" y="12"/>
                </a:lnTo>
                <a:lnTo>
                  <a:pt x="96" y="8"/>
                </a:lnTo>
                <a:lnTo>
                  <a:pt x="104" y="8"/>
                </a:lnTo>
                <a:lnTo>
                  <a:pt x="112" y="8"/>
                </a:lnTo>
                <a:lnTo>
                  <a:pt x="112" y="4"/>
                </a:lnTo>
                <a:lnTo>
                  <a:pt x="112" y="4"/>
                </a:lnTo>
                <a:lnTo>
                  <a:pt x="116" y="4"/>
                </a:lnTo>
                <a:lnTo>
                  <a:pt x="120" y="4"/>
                </a:lnTo>
                <a:lnTo>
                  <a:pt x="128" y="4"/>
                </a:lnTo>
                <a:lnTo>
                  <a:pt x="132" y="4"/>
                </a:lnTo>
                <a:lnTo>
                  <a:pt x="140" y="0"/>
                </a:lnTo>
                <a:lnTo>
                  <a:pt x="140" y="4"/>
                </a:lnTo>
                <a:lnTo>
                  <a:pt x="144" y="4"/>
                </a:lnTo>
                <a:lnTo>
                  <a:pt x="148" y="4"/>
                </a:lnTo>
                <a:lnTo>
                  <a:pt x="148" y="8"/>
                </a:lnTo>
                <a:lnTo>
                  <a:pt x="148" y="12"/>
                </a:lnTo>
                <a:lnTo>
                  <a:pt x="148" y="12"/>
                </a:lnTo>
                <a:lnTo>
                  <a:pt x="144" y="12"/>
                </a:lnTo>
                <a:lnTo>
                  <a:pt x="144" y="12"/>
                </a:lnTo>
                <a:lnTo>
                  <a:pt x="140" y="12"/>
                </a:lnTo>
                <a:lnTo>
                  <a:pt x="132" y="12"/>
                </a:lnTo>
                <a:lnTo>
                  <a:pt x="128" y="16"/>
                </a:lnTo>
                <a:lnTo>
                  <a:pt x="120" y="16"/>
                </a:lnTo>
                <a:lnTo>
                  <a:pt x="112" y="16"/>
                </a:lnTo>
                <a:lnTo>
                  <a:pt x="100" y="20"/>
                </a:lnTo>
                <a:lnTo>
                  <a:pt x="88" y="20"/>
                </a:lnTo>
                <a:lnTo>
                  <a:pt x="76" y="20"/>
                </a:lnTo>
                <a:lnTo>
                  <a:pt x="64" y="24"/>
                </a:lnTo>
                <a:lnTo>
                  <a:pt x="48" y="24"/>
                </a:lnTo>
                <a:lnTo>
                  <a:pt x="32" y="28"/>
                </a:lnTo>
                <a:lnTo>
                  <a:pt x="16" y="28"/>
                </a:lnTo>
                <a:lnTo>
                  <a:pt x="0" y="32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2" name="Freeform 347">
            <a:extLst>
              <a:ext uri="{FF2B5EF4-FFF2-40B4-BE49-F238E27FC236}">
                <a16:creationId xmlns:a16="http://schemas.microsoft.com/office/drawing/2014/main" xmlns="" id="{FC90D8E6-540C-49DB-B48D-5F45FF73BF67}"/>
              </a:ext>
            </a:extLst>
          </p:cNvPr>
          <p:cNvSpPr>
            <a:spLocks/>
          </p:cNvSpPr>
          <p:nvPr/>
        </p:nvSpPr>
        <p:spPr bwMode="auto">
          <a:xfrm>
            <a:off x="2048925" y="551338"/>
            <a:ext cx="445497" cy="317864"/>
          </a:xfrm>
          <a:custGeom>
            <a:avLst/>
            <a:gdLst>
              <a:gd name="T0" fmla="*/ 0 w 120"/>
              <a:gd name="T1" fmla="*/ 8 h 64"/>
              <a:gd name="T2" fmla="*/ 4 w 120"/>
              <a:gd name="T3" fmla="*/ 4 h 64"/>
              <a:gd name="T4" fmla="*/ 4 w 120"/>
              <a:gd name="T5" fmla="*/ 4 h 64"/>
              <a:gd name="T6" fmla="*/ 8 w 120"/>
              <a:gd name="T7" fmla="*/ 0 h 64"/>
              <a:gd name="T8" fmla="*/ 12 w 120"/>
              <a:gd name="T9" fmla="*/ 0 h 64"/>
              <a:gd name="T10" fmla="*/ 20 w 120"/>
              <a:gd name="T11" fmla="*/ 0 h 64"/>
              <a:gd name="T12" fmla="*/ 28 w 120"/>
              <a:gd name="T13" fmla="*/ 0 h 64"/>
              <a:gd name="T14" fmla="*/ 36 w 120"/>
              <a:gd name="T15" fmla="*/ 0 h 64"/>
              <a:gd name="T16" fmla="*/ 44 w 120"/>
              <a:gd name="T17" fmla="*/ 0 h 64"/>
              <a:gd name="T18" fmla="*/ 64 w 120"/>
              <a:gd name="T19" fmla="*/ 0 h 64"/>
              <a:gd name="T20" fmla="*/ 80 w 120"/>
              <a:gd name="T21" fmla="*/ 0 h 64"/>
              <a:gd name="T22" fmla="*/ 92 w 120"/>
              <a:gd name="T23" fmla="*/ 4 h 64"/>
              <a:gd name="T24" fmla="*/ 104 w 120"/>
              <a:gd name="T25" fmla="*/ 8 h 64"/>
              <a:gd name="T26" fmla="*/ 112 w 120"/>
              <a:gd name="T27" fmla="*/ 16 h 64"/>
              <a:gd name="T28" fmla="*/ 116 w 120"/>
              <a:gd name="T29" fmla="*/ 20 h 64"/>
              <a:gd name="T30" fmla="*/ 120 w 120"/>
              <a:gd name="T31" fmla="*/ 28 h 64"/>
              <a:gd name="T32" fmla="*/ 120 w 120"/>
              <a:gd name="T33" fmla="*/ 36 h 64"/>
              <a:gd name="T34" fmla="*/ 120 w 120"/>
              <a:gd name="T35" fmla="*/ 44 h 64"/>
              <a:gd name="T36" fmla="*/ 120 w 120"/>
              <a:gd name="T37" fmla="*/ 48 h 64"/>
              <a:gd name="T38" fmla="*/ 116 w 120"/>
              <a:gd name="T39" fmla="*/ 56 h 64"/>
              <a:gd name="T40" fmla="*/ 108 w 120"/>
              <a:gd name="T41" fmla="*/ 60 h 64"/>
              <a:gd name="T42" fmla="*/ 104 w 120"/>
              <a:gd name="T43" fmla="*/ 64 h 64"/>
              <a:gd name="T44" fmla="*/ 100 w 120"/>
              <a:gd name="T45" fmla="*/ 64 h 64"/>
              <a:gd name="T46" fmla="*/ 96 w 120"/>
              <a:gd name="T47" fmla="*/ 64 h 64"/>
              <a:gd name="T48" fmla="*/ 88 w 120"/>
              <a:gd name="T49" fmla="*/ 60 h 64"/>
              <a:gd name="T50" fmla="*/ 80 w 120"/>
              <a:gd name="T51" fmla="*/ 60 h 64"/>
              <a:gd name="T52" fmla="*/ 68 w 120"/>
              <a:gd name="T53" fmla="*/ 56 h 64"/>
              <a:gd name="T54" fmla="*/ 60 w 120"/>
              <a:gd name="T55" fmla="*/ 48 h 64"/>
              <a:gd name="T56" fmla="*/ 48 w 120"/>
              <a:gd name="T57" fmla="*/ 44 h 64"/>
              <a:gd name="T58" fmla="*/ 36 w 120"/>
              <a:gd name="T59" fmla="*/ 36 h 64"/>
              <a:gd name="T60" fmla="*/ 28 w 120"/>
              <a:gd name="T61" fmla="*/ 32 h 64"/>
              <a:gd name="T62" fmla="*/ 20 w 120"/>
              <a:gd name="T63" fmla="*/ 24 h 64"/>
              <a:gd name="T64" fmla="*/ 12 w 120"/>
              <a:gd name="T65" fmla="*/ 20 h 64"/>
              <a:gd name="T66" fmla="*/ 8 w 120"/>
              <a:gd name="T67" fmla="*/ 16 h 64"/>
              <a:gd name="T68" fmla="*/ 4 w 120"/>
              <a:gd name="T69" fmla="*/ 12 h 64"/>
              <a:gd name="T70" fmla="*/ 0 w 120"/>
              <a:gd name="T71" fmla="*/ 8 h 64"/>
              <a:gd name="T72" fmla="*/ 0 w 120"/>
              <a:gd name="T73" fmla="*/ 8 h 64"/>
              <a:gd name="T74" fmla="*/ 0 w 120"/>
              <a:gd name="T75" fmla="*/ 8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0" h="64">
                <a:moveTo>
                  <a:pt x="0" y="8"/>
                </a:move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0"/>
                </a:lnTo>
                <a:lnTo>
                  <a:pt x="64" y="0"/>
                </a:lnTo>
                <a:lnTo>
                  <a:pt x="80" y="0"/>
                </a:lnTo>
                <a:lnTo>
                  <a:pt x="92" y="4"/>
                </a:lnTo>
                <a:lnTo>
                  <a:pt x="104" y="8"/>
                </a:lnTo>
                <a:lnTo>
                  <a:pt x="112" y="16"/>
                </a:lnTo>
                <a:lnTo>
                  <a:pt x="116" y="20"/>
                </a:lnTo>
                <a:lnTo>
                  <a:pt x="120" y="28"/>
                </a:lnTo>
                <a:lnTo>
                  <a:pt x="120" y="36"/>
                </a:lnTo>
                <a:lnTo>
                  <a:pt x="120" y="44"/>
                </a:lnTo>
                <a:lnTo>
                  <a:pt x="120" y="48"/>
                </a:lnTo>
                <a:lnTo>
                  <a:pt x="116" y="56"/>
                </a:lnTo>
                <a:lnTo>
                  <a:pt x="108" y="60"/>
                </a:lnTo>
                <a:lnTo>
                  <a:pt x="104" y="64"/>
                </a:lnTo>
                <a:lnTo>
                  <a:pt x="100" y="64"/>
                </a:lnTo>
                <a:lnTo>
                  <a:pt x="96" y="64"/>
                </a:lnTo>
                <a:lnTo>
                  <a:pt x="88" y="60"/>
                </a:lnTo>
                <a:lnTo>
                  <a:pt x="80" y="60"/>
                </a:lnTo>
                <a:lnTo>
                  <a:pt x="68" y="56"/>
                </a:lnTo>
                <a:lnTo>
                  <a:pt x="60" y="48"/>
                </a:lnTo>
                <a:lnTo>
                  <a:pt x="48" y="44"/>
                </a:lnTo>
                <a:lnTo>
                  <a:pt x="36" y="36"/>
                </a:lnTo>
                <a:lnTo>
                  <a:pt x="28" y="32"/>
                </a:lnTo>
                <a:lnTo>
                  <a:pt x="20" y="24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3" name="Freeform 348">
            <a:extLst>
              <a:ext uri="{FF2B5EF4-FFF2-40B4-BE49-F238E27FC236}">
                <a16:creationId xmlns:a16="http://schemas.microsoft.com/office/drawing/2014/main" xmlns="" id="{7EE204D2-A58D-4135-A29B-E96716A4B32C}"/>
              </a:ext>
            </a:extLst>
          </p:cNvPr>
          <p:cNvSpPr>
            <a:spLocks/>
          </p:cNvSpPr>
          <p:nvPr/>
        </p:nvSpPr>
        <p:spPr bwMode="auto">
          <a:xfrm>
            <a:off x="1384297" y="769870"/>
            <a:ext cx="1885931" cy="437063"/>
          </a:xfrm>
          <a:custGeom>
            <a:avLst/>
            <a:gdLst>
              <a:gd name="T0" fmla="*/ 440 w 508"/>
              <a:gd name="T1" fmla="*/ 48 h 88"/>
              <a:gd name="T2" fmla="*/ 416 w 508"/>
              <a:gd name="T3" fmla="*/ 48 h 88"/>
              <a:gd name="T4" fmla="*/ 396 w 508"/>
              <a:gd name="T5" fmla="*/ 48 h 88"/>
              <a:gd name="T6" fmla="*/ 380 w 508"/>
              <a:gd name="T7" fmla="*/ 48 h 88"/>
              <a:gd name="T8" fmla="*/ 368 w 508"/>
              <a:gd name="T9" fmla="*/ 52 h 88"/>
              <a:gd name="T10" fmla="*/ 348 w 508"/>
              <a:gd name="T11" fmla="*/ 52 h 88"/>
              <a:gd name="T12" fmla="*/ 324 w 508"/>
              <a:gd name="T13" fmla="*/ 56 h 88"/>
              <a:gd name="T14" fmla="*/ 292 w 508"/>
              <a:gd name="T15" fmla="*/ 60 h 88"/>
              <a:gd name="T16" fmla="*/ 232 w 508"/>
              <a:gd name="T17" fmla="*/ 68 h 88"/>
              <a:gd name="T18" fmla="*/ 164 w 508"/>
              <a:gd name="T19" fmla="*/ 76 h 88"/>
              <a:gd name="T20" fmla="*/ 120 w 508"/>
              <a:gd name="T21" fmla="*/ 80 h 88"/>
              <a:gd name="T22" fmla="*/ 96 w 508"/>
              <a:gd name="T23" fmla="*/ 84 h 88"/>
              <a:gd name="T24" fmla="*/ 76 w 508"/>
              <a:gd name="T25" fmla="*/ 88 h 88"/>
              <a:gd name="T26" fmla="*/ 64 w 508"/>
              <a:gd name="T27" fmla="*/ 88 h 88"/>
              <a:gd name="T28" fmla="*/ 52 w 508"/>
              <a:gd name="T29" fmla="*/ 84 h 88"/>
              <a:gd name="T30" fmla="*/ 32 w 508"/>
              <a:gd name="T31" fmla="*/ 80 h 88"/>
              <a:gd name="T32" fmla="*/ 12 w 508"/>
              <a:gd name="T33" fmla="*/ 72 h 88"/>
              <a:gd name="T34" fmla="*/ 0 w 508"/>
              <a:gd name="T35" fmla="*/ 64 h 88"/>
              <a:gd name="T36" fmla="*/ 0 w 508"/>
              <a:gd name="T37" fmla="*/ 60 h 88"/>
              <a:gd name="T38" fmla="*/ 4 w 508"/>
              <a:gd name="T39" fmla="*/ 56 h 88"/>
              <a:gd name="T40" fmla="*/ 12 w 508"/>
              <a:gd name="T41" fmla="*/ 56 h 88"/>
              <a:gd name="T42" fmla="*/ 24 w 508"/>
              <a:gd name="T43" fmla="*/ 56 h 88"/>
              <a:gd name="T44" fmla="*/ 44 w 508"/>
              <a:gd name="T45" fmla="*/ 56 h 88"/>
              <a:gd name="T46" fmla="*/ 68 w 508"/>
              <a:gd name="T47" fmla="*/ 52 h 88"/>
              <a:gd name="T48" fmla="*/ 100 w 508"/>
              <a:gd name="T49" fmla="*/ 48 h 88"/>
              <a:gd name="T50" fmla="*/ 140 w 508"/>
              <a:gd name="T51" fmla="*/ 44 h 88"/>
              <a:gd name="T52" fmla="*/ 208 w 508"/>
              <a:gd name="T53" fmla="*/ 36 h 88"/>
              <a:gd name="T54" fmla="*/ 296 w 508"/>
              <a:gd name="T55" fmla="*/ 24 h 88"/>
              <a:gd name="T56" fmla="*/ 352 w 508"/>
              <a:gd name="T57" fmla="*/ 12 h 88"/>
              <a:gd name="T58" fmla="*/ 384 w 508"/>
              <a:gd name="T59" fmla="*/ 8 h 88"/>
              <a:gd name="T60" fmla="*/ 412 w 508"/>
              <a:gd name="T61" fmla="*/ 4 h 88"/>
              <a:gd name="T62" fmla="*/ 432 w 508"/>
              <a:gd name="T63" fmla="*/ 0 h 88"/>
              <a:gd name="T64" fmla="*/ 448 w 508"/>
              <a:gd name="T65" fmla="*/ 0 h 88"/>
              <a:gd name="T66" fmla="*/ 472 w 508"/>
              <a:gd name="T67" fmla="*/ 8 h 88"/>
              <a:gd name="T68" fmla="*/ 496 w 508"/>
              <a:gd name="T69" fmla="*/ 16 h 88"/>
              <a:gd name="T70" fmla="*/ 508 w 508"/>
              <a:gd name="T71" fmla="*/ 28 h 88"/>
              <a:gd name="T72" fmla="*/ 508 w 508"/>
              <a:gd name="T73" fmla="*/ 36 h 88"/>
              <a:gd name="T74" fmla="*/ 500 w 508"/>
              <a:gd name="T75" fmla="*/ 44 h 88"/>
              <a:gd name="T76" fmla="*/ 484 w 508"/>
              <a:gd name="T77" fmla="*/ 48 h 88"/>
              <a:gd name="T78" fmla="*/ 464 w 508"/>
              <a:gd name="T79" fmla="*/ 48 h 88"/>
              <a:gd name="T80" fmla="*/ 452 w 508"/>
              <a:gd name="T81" fmla="*/ 4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08" h="88">
                <a:moveTo>
                  <a:pt x="452" y="48"/>
                </a:moveTo>
                <a:lnTo>
                  <a:pt x="440" y="48"/>
                </a:lnTo>
                <a:lnTo>
                  <a:pt x="428" y="48"/>
                </a:lnTo>
                <a:lnTo>
                  <a:pt x="416" y="48"/>
                </a:lnTo>
                <a:lnTo>
                  <a:pt x="404" y="48"/>
                </a:lnTo>
                <a:lnTo>
                  <a:pt x="396" y="48"/>
                </a:lnTo>
                <a:lnTo>
                  <a:pt x="388" y="48"/>
                </a:lnTo>
                <a:lnTo>
                  <a:pt x="380" y="48"/>
                </a:lnTo>
                <a:lnTo>
                  <a:pt x="372" y="52"/>
                </a:lnTo>
                <a:lnTo>
                  <a:pt x="368" y="52"/>
                </a:lnTo>
                <a:lnTo>
                  <a:pt x="360" y="52"/>
                </a:lnTo>
                <a:lnTo>
                  <a:pt x="348" y="52"/>
                </a:lnTo>
                <a:lnTo>
                  <a:pt x="336" y="56"/>
                </a:lnTo>
                <a:lnTo>
                  <a:pt x="324" y="56"/>
                </a:lnTo>
                <a:lnTo>
                  <a:pt x="308" y="60"/>
                </a:lnTo>
                <a:lnTo>
                  <a:pt x="292" y="60"/>
                </a:lnTo>
                <a:lnTo>
                  <a:pt x="272" y="64"/>
                </a:lnTo>
                <a:lnTo>
                  <a:pt x="232" y="68"/>
                </a:lnTo>
                <a:lnTo>
                  <a:pt x="196" y="72"/>
                </a:lnTo>
                <a:lnTo>
                  <a:pt x="164" y="76"/>
                </a:lnTo>
                <a:lnTo>
                  <a:pt x="132" y="80"/>
                </a:lnTo>
                <a:lnTo>
                  <a:pt x="120" y="80"/>
                </a:lnTo>
                <a:lnTo>
                  <a:pt x="108" y="84"/>
                </a:lnTo>
                <a:lnTo>
                  <a:pt x="96" y="84"/>
                </a:lnTo>
                <a:lnTo>
                  <a:pt x="84" y="84"/>
                </a:lnTo>
                <a:lnTo>
                  <a:pt x="76" y="88"/>
                </a:lnTo>
                <a:lnTo>
                  <a:pt x="72" y="88"/>
                </a:lnTo>
                <a:lnTo>
                  <a:pt x="64" y="88"/>
                </a:lnTo>
                <a:lnTo>
                  <a:pt x="60" y="84"/>
                </a:lnTo>
                <a:lnTo>
                  <a:pt x="52" y="84"/>
                </a:lnTo>
                <a:lnTo>
                  <a:pt x="44" y="84"/>
                </a:lnTo>
                <a:lnTo>
                  <a:pt x="32" y="80"/>
                </a:lnTo>
                <a:lnTo>
                  <a:pt x="24" y="76"/>
                </a:lnTo>
                <a:lnTo>
                  <a:pt x="12" y="72"/>
                </a:lnTo>
                <a:lnTo>
                  <a:pt x="4" y="68"/>
                </a:lnTo>
                <a:lnTo>
                  <a:pt x="0" y="64"/>
                </a:lnTo>
                <a:lnTo>
                  <a:pt x="0" y="60"/>
                </a:lnTo>
                <a:lnTo>
                  <a:pt x="0" y="60"/>
                </a:lnTo>
                <a:lnTo>
                  <a:pt x="0" y="60"/>
                </a:lnTo>
                <a:lnTo>
                  <a:pt x="4" y="56"/>
                </a:lnTo>
                <a:lnTo>
                  <a:pt x="8" y="56"/>
                </a:lnTo>
                <a:lnTo>
                  <a:pt x="12" y="56"/>
                </a:lnTo>
                <a:lnTo>
                  <a:pt x="20" y="56"/>
                </a:lnTo>
                <a:lnTo>
                  <a:pt x="24" y="56"/>
                </a:lnTo>
                <a:lnTo>
                  <a:pt x="32" y="56"/>
                </a:lnTo>
                <a:lnTo>
                  <a:pt x="44" y="56"/>
                </a:lnTo>
                <a:lnTo>
                  <a:pt x="52" y="52"/>
                </a:lnTo>
                <a:lnTo>
                  <a:pt x="68" y="52"/>
                </a:lnTo>
                <a:lnTo>
                  <a:pt x="80" y="52"/>
                </a:lnTo>
                <a:lnTo>
                  <a:pt x="100" y="48"/>
                </a:lnTo>
                <a:lnTo>
                  <a:pt x="120" y="48"/>
                </a:lnTo>
                <a:lnTo>
                  <a:pt x="140" y="44"/>
                </a:lnTo>
                <a:lnTo>
                  <a:pt x="164" y="40"/>
                </a:lnTo>
                <a:lnTo>
                  <a:pt x="208" y="36"/>
                </a:lnTo>
                <a:lnTo>
                  <a:pt x="252" y="28"/>
                </a:lnTo>
                <a:lnTo>
                  <a:pt x="296" y="24"/>
                </a:lnTo>
                <a:lnTo>
                  <a:pt x="336" y="16"/>
                </a:lnTo>
                <a:lnTo>
                  <a:pt x="352" y="12"/>
                </a:lnTo>
                <a:lnTo>
                  <a:pt x="372" y="8"/>
                </a:lnTo>
                <a:lnTo>
                  <a:pt x="384" y="8"/>
                </a:lnTo>
                <a:lnTo>
                  <a:pt x="400" y="4"/>
                </a:lnTo>
                <a:lnTo>
                  <a:pt x="412" y="4"/>
                </a:lnTo>
                <a:lnTo>
                  <a:pt x="420" y="0"/>
                </a:lnTo>
                <a:lnTo>
                  <a:pt x="432" y="0"/>
                </a:lnTo>
                <a:lnTo>
                  <a:pt x="440" y="0"/>
                </a:lnTo>
                <a:lnTo>
                  <a:pt x="448" y="0"/>
                </a:lnTo>
                <a:lnTo>
                  <a:pt x="460" y="4"/>
                </a:lnTo>
                <a:lnTo>
                  <a:pt x="472" y="8"/>
                </a:lnTo>
                <a:lnTo>
                  <a:pt x="484" y="12"/>
                </a:lnTo>
                <a:lnTo>
                  <a:pt x="496" y="16"/>
                </a:lnTo>
                <a:lnTo>
                  <a:pt x="504" y="24"/>
                </a:lnTo>
                <a:lnTo>
                  <a:pt x="508" y="28"/>
                </a:lnTo>
                <a:lnTo>
                  <a:pt x="508" y="36"/>
                </a:lnTo>
                <a:lnTo>
                  <a:pt x="508" y="36"/>
                </a:lnTo>
                <a:lnTo>
                  <a:pt x="504" y="40"/>
                </a:lnTo>
                <a:lnTo>
                  <a:pt x="500" y="44"/>
                </a:lnTo>
                <a:lnTo>
                  <a:pt x="492" y="44"/>
                </a:lnTo>
                <a:lnTo>
                  <a:pt x="484" y="48"/>
                </a:lnTo>
                <a:lnTo>
                  <a:pt x="476" y="48"/>
                </a:lnTo>
                <a:lnTo>
                  <a:pt x="464" y="48"/>
                </a:lnTo>
                <a:lnTo>
                  <a:pt x="452" y="48"/>
                </a:lnTo>
                <a:lnTo>
                  <a:pt x="452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Freeform 349">
            <a:extLst>
              <a:ext uri="{FF2B5EF4-FFF2-40B4-BE49-F238E27FC236}">
                <a16:creationId xmlns:a16="http://schemas.microsoft.com/office/drawing/2014/main" xmlns="" id="{7A20D992-53E6-4F11-9738-D78ACEBE14CE}"/>
              </a:ext>
            </a:extLst>
          </p:cNvPr>
          <p:cNvSpPr>
            <a:spLocks/>
          </p:cNvSpPr>
          <p:nvPr/>
        </p:nvSpPr>
        <p:spPr bwMode="auto">
          <a:xfrm>
            <a:off x="1474161" y="1723462"/>
            <a:ext cx="1960180" cy="1470122"/>
          </a:xfrm>
          <a:custGeom>
            <a:avLst/>
            <a:gdLst>
              <a:gd name="T0" fmla="*/ 388 w 528"/>
              <a:gd name="T1" fmla="*/ 260 h 296"/>
              <a:gd name="T2" fmla="*/ 352 w 528"/>
              <a:gd name="T3" fmla="*/ 236 h 296"/>
              <a:gd name="T4" fmla="*/ 336 w 528"/>
              <a:gd name="T5" fmla="*/ 224 h 296"/>
              <a:gd name="T6" fmla="*/ 328 w 528"/>
              <a:gd name="T7" fmla="*/ 216 h 296"/>
              <a:gd name="T8" fmla="*/ 340 w 528"/>
              <a:gd name="T9" fmla="*/ 204 h 296"/>
              <a:gd name="T10" fmla="*/ 360 w 528"/>
              <a:gd name="T11" fmla="*/ 208 h 296"/>
              <a:gd name="T12" fmla="*/ 396 w 528"/>
              <a:gd name="T13" fmla="*/ 216 h 296"/>
              <a:gd name="T14" fmla="*/ 420 w 528"/>
              <a:gd name="T15" fmla="*/ 216 h 296"/>
              <a:gd name="T16" fmla="*/ 432 w 528"/>
              <a:gd name="T17" fmla="*/ 212 h 296"/>
              <a:gd name="T18" fmla="*/ 436 w 528"/>
              <a:gd name="T19" fmla="*/ 204 h 296"/>
              <a:gd name="T20" fmla="*/ 440 w 528"/>
              <a:gd name="T21" fmla="*/ 184 h 296"/>
              <a:gd name="T22" fmla="*/ 444 w 528"/>
              <a:gd name="T23" fmla="*/ 144 h 296"/>
              <a:gd name="T24" fmla="*/ 448 w 528"/>
              <a:gd name="T25" fmla="*/ 92 h 296"/>
              <a:gd name="T26" fmla="*/ 444 w 528"/>
              <a:gd name="T27" fmla="*/ 60 h 296"/>
              <a:gd name="T28" fmla="*/ 436 w 528"/>
              <a:gd name="T29" fmla="*/ 52 h 296"/>
              <a:gd name="T30" fmla="*/ 416 w 528"/>
              <a:gd name="T31" fmla="*/ 44 h 296"/>
              <a:gd name="T32" fmla="*/ 384 w 528"/>
              <a:gd name="T33" fmla="*/ 44 h 296"/>
              <a:gd name="T34" fmla="*/ 352 w 528"/>
              <a:gd name="T35" fmla="*/ 48 h 296"/>
              <a:gd name="T36" fmla="*/ 312 w 528"/>
              <a:gd name="T37" fmla="*/ 56 h 296"/>
              <a:gd name="T38" fmla="*/ 260 w 528"/>
              <a:gd name="T39" fmla="*/ 64 h 296"/>
              <a:gd name="T40" fmla="*/ 176 w 528"/>
              <a:gd name="T41" fmla="*/ 72 h 296"/>
              <a:gd name="T42" fmla="*/ 56 w 528"/>
              <a:gd name="T43" fmla="*/ 84 h 296"/>
              <a:gd name="T44" fmla="*/ 12 w 528"/>
              <a:gd name="T45" fmla="*/ 56 h 296"/>
              <a:gd name="T46" fmla="*/ 60 w 528"/>
              <a:gd name="T47" fmla="*/ 52 h 296"/>
              <a:gd name="T48" fmla="*/ 136 w 528"/>
              <a:gd name="T49" fmla="*/ 44 h 296"/>
              <a:gd name="T50" fmla="*/ 224 w 528"/>
              <a:gd name="T51" fmla="*/ 32 h 296"/>
              <a:gd name="T52" fmla="*/ 296 w 528"/>
              <a:gd name="T53" fmla="*/ 24 h 296"/>
              <a:gd name="T54" fmla="*/ 352 w 528"/>
              <a:gd name="T55" fmla="*/ 20 h 296"/>
              <a:gd name="T56" fmla="*/ 392 w 528"/>
              <a:gd name="T57" fmla="*/ 16 h 296"/>
              <a:gd name="T58" fmla="*/ 416 w 528"/>
              <a:gd name="T59" fmla="*/ 8 h 296"/>
              <a:gd name="T60" fmla="*/ 432 w 528"/>
              <a:gd name="T61" fmla="*/ 4 h 296"/>
              <a:gd name="T62" fmla="*/ 452 w 528"/>
              <a:gd name="T63" fmla="*/ 0 h 296"/>
              <a:gd name="T64" fmla="*/ 484 w 528"/>
              <a:gd name="T65" fmla="*/ 12 h 296"/>
              <a:gd name="T66" fmla="*/ 520 w 528"/>
              <a:gd name="T67" fmla="*/ 32 h 296"/>
              <a:gd name="T68" fmla="*/ 528 w 528"/>
              <a:gd name="T69" fmla="*/ 40 h 296"/>
              <a:gd name="T70" fmla="*/ 528 w 528"/>
              <a:gd name="T71" fmla="*/ 48 h 296"/>
              <a:gd name="T72" fmla="*/ 516 w 528"/>
              <a:gd name="T73" fmla="*/ 60 h 296"/>
              <a:gd name="T74" fmla="*/ 512 w 528"/>
              <a:gd name="T75" fmla="*/ 92 h 296"/>
              <a:gd name="T76" fmla="*/ 508 w 528"/>
              <a:gd name="T77" fmla="*/ 160 h 296"/>
              <a:gd name="T78" fmla="*/ 496 w 528"/>
              <a:gd name="T79" fmla="*/ 212 h 296"/>
              <a:gd name="T80" fmla="*/ 476 w 528"/>
              <a:gd name="T81" fmla="*/ 256 h 296"/>
              <a:gd name="T82" fmla="*/ 456 w 528"/>
              <a:gd name="T83" fmla="*/ 284 h 296"/>
              <a:gd name="T84" fmla="*/ 432 w 528"/>
              <a:gd name="T85" fmla="*/ 296 h 296"/>
              <a:gd name="T86" fmla="*/ 412 w 528"/>
              <a:gd name="T87" fmla="*/ 284 h 2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28" h="296">
                <a:moveTo>
                  <a:pt x="404" y="276"/>
                </a:moveTo>
                <a:lnTo>
                  <a:pt x="396" y="268"/>
                </a:lnTo>
                <a:lnTo>
                  <a:pt x="388" y="260"/>
                </a:lnTo>
                <a:lnTo>
                  <a:pt x="376" y="248"/>
                </a:lnTo>
                <a:lnTo>
                  <a:pt x="360" y="240"/>
                </a:lnTo>
                <a:lnTo>
                  <a:pt x="352" y="236"/>
                </a:lnTo>
                <a:lnTo>
                  <a:pt x="348" y="232"/>
                </a:lnTo>
                <a:lnTo>
                  <a:pt x="340" y="228"/>
                </a:lnTo>
                <a:lnTo>
                  <a:pt x="336" y="224"/>
                </a:lnTo>
                <a:lnTo>
                  <a:pt x="332" y="220"/>
                </a:lnTo>
                <a:lnTo>
                  <a:pt x="328" y="216"/>
                </a:lnTo>
                <a:lnTo>
                  <a:pt x="328" y="216"/>
                </a:lnTo>
                <a:lnTo>
                  <a:pt x="328" y="212"/>
                </a:lnTo>
                <a:lnTo>
                  <a:pt x="332" y="208"/>
                </a:lnTo>
                <a:lnTo>
                  <a:pt x="340" y="204"/>
                </a:lnTo>
                <a:lnTo>
                  <a:pt x="344" y="204"/>
                </a:lnTo>
                <a:lnTo>
                  <a:pt x="352" y="208"/>
                </a:lnTo>
                <a:lnTo>
                  <a:pt x="360" y="208"/>
                </a:lnTo>
                <a:lnTo>
                  <a:pt x="368" y="208"/>
                </a:lnTo>
                <a:lnTo>
                  <a:pt x="384" y="212"/>
                </a:lnTo>
                <a:lnTo>
                  <a:pt x="396" y="216"/>
                </a:lnTo>
                <a:lnTo>
                  <a:pt x="408" y="216"/>
                </a:lnTo>
                <a:lnTo>
                  <a:pt x="416" y="220"/>
                </a:lnTo>
                <a:lnTo>
                  <a:pt x="420" y="216"/>
                </a:lnTo>
                <a:lnTo>
                  <a:pt x="424" y="216"/>
                </a:lnTo>
                <a:lnTo>
                  <a:pt x="428" y="216"/>
                </a:lnTo>
                <a:lnTo>
                  <a:pt x="432" y="212"/>
                </a:lnTo>
                <a:lnTo>
                  <a:pt x="432" y="212"/>
                </a:lnTo>
                <a:lnTo>
                  <a:pt x="436" y="208"/>
                </a:lnTo>
                <a:lnTo>
                  <a:pt x="436" y="204"/>
                </a:lnTo>
                <a:lnTo>
                  <a:pt x="436" y="200"/>
                </a:lnTo>
                <a:lnTo>
                  <a:pt x="440" y="192"/>
                </a:lnTo>
                <a:lnTo>
                  <a:pt x="440" y="184"/>
                </a:lnTo>
                <a:lnTo>
                  <a:pt x="440" y="176"/>
                </a:lnTo>
                <a:lnTo>
                  <a:pt x="444" y="164"/>
                </a:lnTo>
                <a:lnTo>
                  <a:pt x="444" y="144"/>
                </a:lnTo>
                <a:lnTo>
                  <a:pt x="448" y="124"/>
                </a:lnTo>
                <a:lnTo>
                  <a:pt x="448" y="108"/>
                </a:lnTo>
                <a:lnTo>
                  <a:pt x="448" y="92"/>
                </a:lnTo>
                <a:lnTo>
                  <a:pt x="444" y="76"/>
                </a:lnTo>
                <a:lnTo>
                  <a:pt x="444" y="68"/>
                </a:lnTo>
                <a:lnTo>
                  <a:pt x="444" y="60"/>
                </a:lnTo>
                <a:lnTo>
                  <a:pt x="440" y="56"/>
                </a:lnTo>
                <a:lnTo>
                  <a:pt x="436" y="52"/>
                </a:lnTo>
                <a:lnTo>
                  <a:pt x="436" y="52"/>
                </a:lnTo>
                <a:lnTo>
                  <a:pt x="428" y="48"/>
                </a:lnTo>
                <a:lnTo>
                  <a:pt x="424" y="44"/>
                </a:lnTo>
                <a:lnTo>
                  <a:pt x="416" y="44"/>
                </a:lnTo>
                <a:lnTo>
                  <a:pt x="404" y="44"/>
                </a:lnTo>
                <a:lnTo>
                  <a:pt x="396" y="44"/>
                </a:lnTo>
                <a:lnTo>
                  <a:pt x="384" y="44"/>
                </a:lnTo>
                <a:lnTo>
                  <a:pt x="372" y="48"/>
                </a:lnTo>
                <a:lnTo>
                  <a:pt x="364" y="48"/>
                </a:lnTo>
                <a:lnTo>
                  <a:pt x="352" y="48"/>
                </a:lnTo>
                <a:lnTo>
                  <a:pt x="340" y="52"/>
                </a:lnTo>
                <a:lnTo>
                  <a:pt x="328" y="52"/>
                </a:lnTo>
                <a:lnTo>
                  <a:pt x="312" y="56"/>
                </a:lnTo>
                <a:lnTo>
                  <a:pt x="296" y="56"/>
                </a:lnTo>
                <a:lnTo>
                  <a:pt x="280" y="60"/>
                </a:lnTo>
                <a:lnTo>
                  <a:pt x="260" y="64"/>
                </a:lnTo>
                <a:lnTo>
                  <a:pt x="236" y="64"/>
                </a:lnTo>
                <a:lnTo>
                  <a:pt x="208" y="68"/>
                </a:lnTo>
                <a:lnTo>
                  <a:pt x="176" y="72"/>
                </a:lnTo>
                <a:lnTo>
                  <a:pt x="140" y="76"/>
                </a:lnTo>
                <a:lnTo>
                  <a:pt x="100" y="80"/>
                </a:lnTo>
                <a:lnTo>
                  <a:pt x="56" y="84"/>
                </a:lnTo>
                <a:lnTo>
                  <a:pt x="8" y="88"/>
                </a:lnTo>
                <a:lnTo>
                  <a:pt x="0" y="56"/>
                </a:lnTo>
                <a:lnTo>
                  <a:pt x="12" y="56"/>
                </a:lnTo>
                <a:lnTo>
                  <a:pt x="24" y="56"/>
                </a:lnTo>
                <a:lnTo>
                  <a:pt x="44" y="52"/>
                </a:lnTo>
                <a:lnTo>
                  <a:pt x="60" y="52"/>
                </a:lnTo>
                <a:lnTo>
                  <a:pt x="84" y="48"/>
                </a:lnTo>
                <a:lnTo>
                  <a:pt x="108" y="48"/>
                </a:lnTo>
                <a:lnTo>
                  <a:pt x="136" y="44"/>
                </a:lnTo>
                <a:lnTo>
                  <a:pt x="164" y="40"/>
                </a:lnTo>
                <a:lnTo>
                  <a:pt x="196" y="36"/>
                </a:lnTo>
                <a:lnTo>
                  <a:pt x="224" y="32"/>
                </a:lnTo>
                <a:lnTo>
                  <a:pt x="248" y="28"/>
                </a:lnTo>
                <a:lnTo>
                  <a:pt x="272" y="28"/>
                </a:lnTo>
                <a:lnTo>
                  <a:pt x="296" y="24"/>
                </a:lnTo>
                <a:lnTo>
                  <a:pt x="316" y="24"/>
                </a:lnTo>
                <a:lnTo>
                  <a:pt x="336" y="20"/>
                </a:lnTo>
                <a:lnTo>
                  <a:pt x="352" y="20"/>
                </a:lnTo>
                <a:lnTo>
                  <a:pt x="368" y="16"/>
                </a:lnTo>
                <a:lnTo>
                  <a:pt x="380" y="16"/>
                </a:lnTo>
                <a:lnTo>
                  <a:pt x="392" y="16"/>
                </a:lnTo>
                <a:lnTo>
                  <a:pt x="400" y="12"/>
                </a:lnTo>
                <a:lnTo>
                  <a:pt x="408" y="12"/>
                </a:lnTo>
                <a:lnTo>
                  <a:pt x="416" y="8"/>
                </a:lnTo>
                <a:lnTo>
                  <a:pt x="424" y="8"/>
                </a:lnTo>
                <a:lnTo>
                  <a:pt x="428" y="4"/>
                </a:lnTo>
                <a:lnTo>
                  <a:pt x="432" y="4"/>
                </a:lnTo>
                <a:lnTo>
                  <a:pt x="440" y="0"/>
                </a:lnTo>
                <a:lnTo>
                  <a:pt x="444" y="0"/>
                </a:lnTo>
                <a:lnTo>
                  <a:pt x="452" y="0"/>
                </a:lnTo>
                <a:lnTo>
                  <a:pt x="460" y="4"/>
                </a:lnTo>
                <a:lnTo>
                  <a:pt x="468" y="8"/>
                </a:lnTo>
                <a:lnTo>
                  <a:pt x="484" y="12"/>
                </a:lnTo>
                <a:lnTo>
                  <a:pt x="496" y="20"/>
                </a:lnTo>
                <a:lnTo>
                  <a:pt x="512" y="28"/>
                </a:lnTo>
                <a:lnTo>
                  <a:pt x="520" y="32"/>
                </a:lnTo>
                <a:lnTo>
                  <a:pt x="524" y="36"/>
                </a:lnTo>
                <a:lnTo>
                  <a:pt x="528" y="36"/>
                </a:lnTo>
                <a:lnTo>
                  <a:pt x="528" y="40"/>
                </a:lnTo>
                <a:lnTo>
                  <a:pt x="528" y="40"/>
                </a:lnTo>
                <a:lnTo>
                  <a:pt x="528" y="48"/>
                </a:lnTo>
                <a:lnTo>
                  <a:pt x="528" y="48"/>
                </a:lnTo>
                <a:lnTo>
                  <a:pt x="524" y="52"/>
                </a:lnTo>
                <a:lnTo>
                  <a:pt x="520" y="56"/>
                </a:lnTo>
                <a:lnTo>
                  <a:pt x="516" y="60"/>
                </a:lnTo>
                <a:lnTo>
                  <a:pt x="512" y="68"/>
                </a:lnTo>
                <a:lnTo>
                  <a:pt x="512" y="80"/>
                </a:lnTo>
                <a:lnTo>
                  <a:pt x="512" y="92"/>
                </a:lnTo>
                <a:lnTo>
                  <a:pt x="512" y="108"/>
                </a:lnTo>
                <a:lnTo>
                  <a:pt x="512" y="124"/>
                </a:lnTo>
                <a:lnTo>
                  <a:pt x="508" y="160"/>
                </a:lnTo>
                <a:lnTo>
                  <a:pt x="504" y="180"/>
                </a:lnTo>
                <a:lnTo>
                  <a:pt x="500" y="196"/>
                </a:lnTo>
                <a:lnTo>
                  <a:pt x="496" y="212"/>
                </a:lnTo>
                <a:lnTo>
                  <a:pt x="492" y="228"/>
                </a:lnTo>
                <a:lnTo>
                  <a:pt x="484" y="244"/>
                </a:lnTo>
                <a:lnTo>
                  <a:pt x="476" y="256"/>
                </a:lnTo>
                <a:lnTo>
                  <a:pt x="472" y="268"/>
                </a:lnTo>
                <a:lnTo>
                  <a:pt x="464" y="280"/>
                </a:lnTo>
                <a:lnTo>
                  <a:pt x="456" y="284"/>
                </a:lnTo>
                <a:lnTo>
                  <a:pt x="448" y="292"/>
                </a:lnTo>
                <a:lnTo>
                  <a:pt x="440" y="292"/>
                </a:lnTo>
                <a:lnTo>
                  <a:pt x="432" y="296"/>
                </a:lnTo>
                <a:lnTo>
                  <a:pt x="424" y="292"/>
                </a:lnTo>
                <a:lnTo>
                  <a:pt x="416" y="288"/>
                </a:lnTo>
                <a:lnTo>
                  <a:pt x="412" y="284"/>
                </a:lnTo>
                <a:lnTo>
                  <a:pt x="404" y="276"/>
                </a:lnTo>
                <a:lnTo>
                  <a:pt x="404" y="2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6" name="Freeform 351">
            <a:extLst>
              <a:ext uri="{FF2B5EF4-FFF2-40B4-BE49-F238E27FC236}">
                <a16:creationId xmlns:a16="http://schemas.microsoft.com/office/drawing/2014/main" xmlns="" id="{E4B9CB4A-521C-41C4-B072-CB20E36B30FF}"/>
              </a:ext>
            </a:extLst>
          </p:cNvPr>
          <p:cNvSpPr>
            <a:spLocks/>
          </p:cNvSpPr>
          <p:nvPr/>
        </p:nvSpPr>
        <p:spPr bwMode="auto">
          <a:xfrm>
            <a:off x="6229681" y="842283"/>
            <a:ext cx="668244" cy="1092658"/>
          </a:xfrm>
          <a:custGeom>
            <a:avLst/>
            <a:gdLst>
              <a:gd name="T0" fmla="*/ 100 w 180"/>
              <a:gd name="T1" fmla="*/ 44 h 220"/>
              <a:gd name="T2" fmla="*/ 100 w 180"/>
              <a:gd name="T3" fmla="*/ 36 h 220"/>
              <a:gd name="T4" fmla="*/ 100 w 180"/>
              <a:gd name="T5" fmla="*/ 28 h 220"/>
              <a:gd name="T6" fmla="*/ 100 w 180"/>
              <a:gd name="T7" fmla="*/ 20 h 220"/>
              <a:gd name="T8" fmla="*/ 100 w 180"/>
              <a:gd name="T9" fmla="*/ 16 h 220"/>
              <a:gd name="T10" fmla="*/ 100 w 180"/>
              <a:gd name="T11" fmla="*/ 8 h 220"/>
              <a:gd name="T12" fmla="*/ 100 w 180"/>
              <a:gd name="T13" fmla="*/ 4 h 220"/>
              <a:gd name="T14" fmla="*/ 104 w 180"/>
              <a:gd name="T15" fmla="*/ 0 h 220"/>
              <a:gd name="T16" fmla="*/ 112 w 180"/>
              <a:gd name="T17" fmla="*/ 0 h 220"/>
              <a:gd name="T18" fmla="*/ 120 w 180"/>
              <a:gd name="T19" fmla="*/ 0 h 220"/>
              <a:gd name="T20" fmla="*/ 128 w 180"/>
              <a:gd name="T21" fmla="*/ 0 h 220"/>
              <a:gd name="T22" fmla="*/ 140 w 180"/>
              <a:gd name="T23" fmla="*/ 4 h 220"/>
              <a:gd name="T24" fmla="*/ 152 w 180"/>
              <a:gd name="T25" fmla="*/ 12 h 220"/>
              <a:gd name="T26" fmla="*/ 164 w 180"/>
              <a:gd name="T27" fmla="*/ 20 h 220"/>
              <a:gd name="T28" fmla="*/ 172 w 180"/>
              <a:gd name="T29" fmla="*/ 24 h 220"/>
              <a:gd name="T30" fmla="*/ 176 w 180"/>
              <a:gd name="T31" fmla="*/ 32 h 220"/>
              <a:gd name="T32" fmla="*/ 180 w 180"/>
              <a:gd name="T33" fmla="*/ 36 h 220"/>
              <a:gd name="T34" fmla="*/ 180 w 180"/>
              <a:gd name="T35" fmla="*/ 40 h 220"/>
              <a:gd name="T36" fmla="*/ 176 w 180"/>
              <a:gd name="T37" fmla="*/ 44 h 220"/>
              <a:gd name="T38" fmla="*/ 172 w 180"/>
              <a:gd name="T39" fmla="*/ 48 h 220"/>
              <a:gd name="T40" fmla="*/ 168 w 180"/>
              <a:gd name="T41" fmla="*/ 56 h 220"/>
              <a:gd name="T42" fmla="*/ 164 w 180"/>
              <a:gd name="T43" fmla="*/ 64 h 220"/>
              <a:gd name="T44" fmla="*/ 156 w 180"/>
              <a:gd name="T45" fmla="*/ 72 h 220"/>
              <a:gd name="T46" fmla="*/ 148 w 180"/>
              <a:gd name="T47" fmla="*/ 84 h 220"/>
              <a:gd name="T48" fmla="*/ 136 w 180"/>
              <a:gd name="T49" fmla="*/ 96 h 220"/>
              <a:gd name="T50" fmla="*/ 116 w 180"/>
              <a:gd name="T51" fmla="*/ 120 h 220"/>
              <a:gd name="T52" fmla="*/ 88 w 180"/>
              <a:gd name="T53" fmla="*/ 152 h 220"/>
              <a:gd name="T54" fmla="*/ 60 w 180"/>
              <a:gd name="T55" fmla="*/ 184 h 220"/>
              <a:gd name="T56" fmla="*/ 48 w 180"/>
              <a:gd name="T57" fmla="*/ 200 h 220"/>
              <a:gd name="T58" fmla="*/ 32 w 180"/>
              <a:gd name="T59" fmla="*/ 220 h 220"/>
              <a:gd name="T60" fmla="*/ 0 w 180"/>
              <a:gd name="T61" fmla="*/ 220 h 220"/>
              <a:gd name="T62" fmla="*/ 12 w 180"/>
              <a:gd name="T63" fmla="*/ 200 h 220"/>
              <a:gd name="T64" fmla="*/ 20 w 180"/>
              <a:gd name="T65" fmla="*/ 180 h 220"/>
              <a:gd name="T66" fmla="*/ 32 w 180"/>
              <a:gd name="T67" fmla="*/ 164 h 220"/>
              <a:gd name="T68" fmla="*/ 40 w 180"/>
              <a:gd name="T69" fmla="*/ 148 h 220"/>
              <a:gd name="T70" fmla="*/ 48 w 180"/>
              <a:gd name="T71" fmla="*/ 132 h 220"/>
              <a:gd name="T72" fmla="*/ 56 w 180"/>
              <a:gd name="T73" fmla="*/ 120 h 220"/>
              <a:gd name="T74" fmla="*/ 64 w 180"/>
              <a:gd name="T75" fmla="*/ 108 h 220"/>
              <a:gd name="T76" fmla="*/ 72 w 180"/>
              <a:gd name="T77" fmla="*/ 96 h 220"/>
              <a:gd name="T78" fmla="*/ 76 w 180"/>
              <a:gd name="T79" fmla="*/ 84 h 220"/>
              <a:gd name="T80" fmla="*/ 80 w 180"/>
              <a:gd name="T81" fmla="*/ 76 h 220"/>
              <a:gd name="T82" fmla="*/ 88 w 180"/>
              <a:gd name="T83" fmla="*/ 68 h 220"/>
              <a:gd name="T84" fmla="*/ 92 w 180"/>
              <a:gd name="T85" fmla="*/ 60 h 220"/>
              <a:gd name="T86" fmla="*/ 92 w 180"/>
              <a:gd name="T87" fmla="*/ 56 h 220"/>
              <a:gd name="T88" fmla="*/ 96 w 180"/>
              <a:gd name="T89" fmla="*/ 52 h 220"/>
              <a:gd name="T90" fmla="*/ 100 w 180"/>
              <a:gd name="T91" fmla="*/ 48 h 220"/>
              <a:gd name="T92" fmla="*/ 100 w 180"/>
              <a:gd name="T93" fmla="*/ 44 h 220"/>
              <a:gd name="T94" fmla="*/ 100 w 180"/>
              <a:gd name="T95" fmla="*/ 44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80" h="220">
                <a:moveTo>
                  <a:pt x="100" y="44"/>
                </a:moveTo>
                <a:lnTo>
                  <a:pt x="100" y="36"/>
                </a:lnTo>
                <a:lnTo>
                  <a:pt x="100" y="28"/>
                </a:lnTo>
                <a:lnTo>
                  <a:pt x="100" y="20"/>
                </a:lnTo>
                <a:lnTo>
                  <a:pt x="100" y="16"/>
                </a:lnTo>
                <a:lnTo>
                  <a:pt x="100" y="8"/>
                </a:lnTo>
                <a:lnTo>
                  <a:pt x="100" y="4"/>
                </a:lnTo>
                <a:lnTo>
                  <a:pt x="104" y="0"/>
                </a:lnTo>
                <a:lnTo>
                  <a:pt x="112" y="0"/>
                </a:lnTo>
                <a:lnTo>
                  <a:pt x="120" y="0"/>
                </a:lnTo>
                <a:lnTo>
                  <a:pt x="128" y="0"/>
                </a:lnTo>
                <a:lnTo>
                  <a:pt x="140" y="4"/>
                </a:lnTo>
                <a:lnTo>
                  <a:pt x="152" y="12"/>
                </a:lnTo>
                <a:lnTo>
                  <a:pt x="164" y="20"/>
                </a:lnTo>
                <a:lnTo>
                  <a:pt x="172" y="24"/>
                </a:lnTo>
                <a:lnTo>
                  <a:pt x="176" y="32"/>
                </a:lnTo>
                <a:lnTo>
                  <a:pt x="180" y="36"/>
                </a:lnTo>
                <a:lnTo>
                  <a:pt x="180" y="40"/>
                </a:lnTo>
                <a:lnTo>
                  <a:pt x="176" y="44"/>
                </a:lnTo>
                <a:lnTo>
                  <a:pt x="172" y="48"/>
                </a:lnTo>
                <a:lnTo>
                  <a:pt x="168" y="56"/>
                </a:lnTo>
                <a:lnTo>
                  <a:pt x="164" y="64"/>
                </a:lnTo>
                <a:lnTo>
                  <a:pt x="156" y="72"/>
                </a:lnTo>
                <a:lnTo>
                  <a:pt x="148" y="84"/>
                </a:lnTo>
                <a:lnTo>
                  <a:pt x="136" y="96"/>
                </a:lnTo>
                <a:lnTo>
                  <a:pt x="116" y="120"/>
                </a:lnTo>
                <a:lnTo>
                  <a:pt x="88" y="152"/>
                </a:lnTo>
                <a:lnTo>
                  <a:pt x="60" y="184"/>
                </a:lnTo>
                <a:lnTo>
                  <a:pt x="48" y="200"/>
                </a:lnTo>
                <a:lnTo>
                  <a:pt x="32" y="220"/>
                </a:lnTo>
                <a:lnTo>
                  <a:pt x="0" y="220"/>
                </a:lnTo>
                <a:lnTo>
                  <a:pt x="12" y="200"/>
                </a:lnTo>
                <a:lnTo>
                  <a:pt x="20" y="180"/>
                </a:lnTo>
                <a:lnTo>
                  <a:pt x="32" y="164"/>
                </a:lnTo>
                <a:lnTo>
                  <a:pt x="40" y="148"/>
                </a:lnTo>
                <a:lnTo>
                  <a:pt x="48" y="132"/>
                </a:lnTo>
                <a:lnTo>
                  <a:pt x="56" y="120"/>
                </a:lnTo>
                <a:lnTo>
                  <a:pt x="64" y="108"/>
                </a:lnTo>
                <a:lnTo>
                  <a:pt x="72" y="96"/>
                </a:lnTo>
                <a:lnTo>
                  <a:pt x="76" y="84"/>
                </a:lnTo>
                <a:lnTo>
                  <a:pt x="80" y="76"/>
                </a:lnTo>
                <a:lnTo>
                  <a:pt x="88" y="68"/>
                </a:lnTo>
                <a:lnTo>
                  <a:pt x="92" y="60"/>
                </a:lnTo>
                <a:lnTo>
                  <a:pt x="92" y="56"/>
                </a:lnTo>
                <a:lnTo>
                  <a:pt x="96" y="52"/>
                </a:lnTo>
                <a:lnTo>
                  <a:pt x="100" y="48"/>
                </a:lnTo>
                <a:lnTo>
                  <a:pt x="100" y="44"/>
                </a:lnTo>
                <a:lnTo>
                  <a:pt x="100" y="4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7" name="Freeform 352">
            <a:extLst>
              <a:ext uri="{FF2B5EF4-FFF2-40B4-BE49-F238E27FC236}">
                <a16:creationId xmlns:a16="http://schemas.microsoft.com/office/drawing/2014/main" xmlns="" id="{8F1F65DF-F6A4-4F01-80AB-BEB7841A15C6}"/>
              </a:ext>
            </a:extLst>
          </p:cNvPr>
          <p:cNvSpPr>
            <a:spLocks/>
          </p:cNvSpPr>
          <p:nvPr/>
        </p:nvSpPr>
        <p:spPr bwMode="auto">
          <a:xfrm>
            <a:off x="4865583" y="1696543"/>
            <a:ext cx="2479925" cy="496663"/>
          </a:xfrm>
          <a:custGeom>
            <a:avLst/>
            <a:gdLst>
              <a:gd name="T0" fmla="*/ 12 w 668"/>
              <a:gd name="T1" fmla="*/ 80 h 100"/>
              <a:gd name="T2" fmla="*/ 0 w 668"/>
              <a:gd name="T3" fmla="*/ 68 h 100"/>
              <a:gd name="T4" fmla="*/ 36 w 668"/>
              <a:gd name="T5" fmla="*/ 60 h 100"/>
              <a:gd name="T6" fmla="*/ 108 w 668"/>
              <a:gd name="T7" fmla="*/ 56 h 100"/>
              <a:gd name="T8" fmla="*/ 188 w 668"/>
              <a:gd name="T9" fmla="*/ 48 h 100"/>
              <a:gd name="T10" fmla="*/ 268 w 668"/>
              <a:gd name="T11" fmla="*/ 36 h 100"/>
              <a:gd name="T12" fmla="*/ 388 w 668"/>
              <a:gd name="T13" fmla="*/ 24 h 100"/>
              <a:gd name="T14" fmla="*/ 472 w 668"/>
              <a:gd name="T15" fmla="*/ 12 h 100"/>
              <a:gd name="T16" fmla="*/ 508 w 668"/>
              <a:gd name="T17" fmla="*/ 8 h 100"/>
              <a:gd name="T18" fmla="*/ 536 w 668"/>
              <a:gd name="T19" fmla="*/ 4 h 100"/>
              <a:gd name="T20" fmla="*/ 560 w 668"/>
              <a:gd name="T21" fmla="*/ 4 h 100"/>
              <a:gd name="T22" fmla="*/ 576 w 668"/>
              <a:gd name="T23" fmla="*/ 0 h 100"/>
              <a:gd name="T24" fmla="*/ 604 w 668"/>
              <a:gd name="T25" fmla="*/ 4 h 100"/>
              <a:gd name="T26" fmla="*/ 636 w 668"/>
              <a:gd name="T27" fmla="*/ 12 h 100"/>
              <a:gd name="T28" fmla="*/ 652 w 668"/>
              <a:gd name="T29" fmla="*/ 20 h 100"/>
              <a:gd name="T30" fmla="*/ 660 w 668"/>
              <a:gd name="T31" fmla="*/ 24 h 100"/>
              <a:gd name="T32" fmla="*/ 668 w 668"/>
              <a:gd name="T33" fmla="*/ 32 h 100"/>
              <a:gd name="T34" fmla="*/ 668 w 668"/>
              <a:gd name="T35" fmla="*/ 36 h 100"/>
              <a:gd name="T36" fmla="*/ 668 w 668"/>
              <a:gd name="T37" fmla="*/ 48 h 100"/>
              <a:gd name="T38" fmla="*/ 664 w 668"/>
              <a:gd name="T39" fmla="*/ 52 h 100"/>
              <a:gd name="T40" fmla="*/ 648 w 668"/>
              <a:gd name="T41" fmla="*/ 56 h 100"/>
              <a:gd name="T42" fmla="*/ 640 w 668"/>
              <a:gd name="T43" fmla="*/ 56 h 100"/>
              <a:gd name="T44" fmla="*/ 620 w 668"/>
              <a:gd name="T45" fmla="*/ 56 h 100"/>
              <a:gd name="T46" fmla="*/ 608 w 668"/>
              <a:gd name="T47" fmla="*/ 52 h 100"/>
              <a:gd name="T48" fmla="*/ 588 w 668"/>
              <a:gd name="T49" fmla="*/ 52 h 100"/>
              <a:gd name="T50" fmla="*/ 568 w 668"/>
              <a:gd name="T51" fmla="*/ 52 h 100"/>
              <a:gd name="T52" fmla="*/ 540 w 668"/>
              <a:gd name="T53" fmla="*/ 52 h 100"/>
              <a:gd name="T54" fmla="*/ 508 w 668"/>
              <a:gd name="T55" fmla="*/ 52 h 100"/>
              <a:gd name="T56" fmla="*/ 460 w 668"/>
              <a:gd name="T57" fmla="*/ 56 h 100"/>
              <a:gd name="T58" fmla="*/ 404 w 668"/>
              <a:gd name="T59" fmla="*/ 60 h 100"/>
              <a:gd name="T60" fmla="*/ 332 w 668"/>
              <a:gd name="T61" fmla="*/ 68 h 100"/>
              <a:gd name="T62" fmla="*/ 264 w 668"/>
              <a:gd name="T63" fmla="*/ 76 h 100"/>
              <a:gd name="T64" fmla="*/ 204 w 668"/>
              <a:gd name="T65" fmla="*/ 80 h 100"/>
              <a:gd name="T66" fmla="*/ 160 w 668"/>
              <a:gd name="T67" fmla="*/ 84 h 100"/>
              <a:gd name="T68" fmla="*/ 124 w 668"/>
              <a:gd name="T69" fmla="*/ 92 h 100"/>
              <a:gd name="T70" fmla="*/ 100 w 668"/>
              <a:gd name="T71" fmla="*/ 96 h 100"/>
              <a:gd name="T72" fmla="*/ 80 w 668"/>
              <a:gd name="T73" fmla="*/ 96 h 100"/>
              <a:gd name="T74" fmla="*/ 68 w 668"/>
              <a:gd name="T75" fmla="*/ 100 h 100"/>
              <a:gd name="T76" fmla="*/ 60 w 668"/>
              <a:gd name="T77" fmla="*/ 96 h 100"/>
              <a:gd name="T78" fmla="*/ 44 w 668"/>
              <a:gd name="T79" fmla="*/ 96 h 100"/>
              <a:gd name="T80" fmla="*/ 24 w 668"/>
              <a:gd name="T81" fmla="*/ 8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68" h="100">
                <a:moveTo>
                  <a:pt x="24" y="84"/>
                </a:moveTo>
                <a:lnTo>
                  <a:pt x="12" y="80"/>
                </a:lnTo>
                <a:lnTo>
                  <a:pt x="4" y="72"/>
                </a:lnTo>
                <a:lnTo>
                  <a:pt x="0" y="68"/>
                </a:lnTo>
                <a:lnTo>
                  <a:pt x="0" y="60"/>
                </a:lnTo>
                <a:lnTo>
                  <a:pt x="36" y="60"/>
                </a:lnTo>
                <a:lnTo>
                  <a:pt x="72" y="56"/>
                </a:lnTo>
                <a:lnTo>
                  <a:pt x="108" y="56"/>
                </a:lnTo>
                <a:lnTo>
                  <a:pt x="148" y="52"/>
                </a:lnTo>
                <a:lnTo>
                  <a:pt x="188" y="48"/>
                </a:lnTo>
                <a:lnTo>
                  <a:pt x="228" y="40"/>
                </a:lnTo>
                <a:lnTo>
                  <a:pt x="268" y="36"/>
                </a:lnTo>
                <a:lnTo>
                  <a:pt x="308" y="32"/>
                </a:lnTo>
                <a:lnTo>
                  <a:pt x="388" y="24"/>
                </a:lnTo>
                <a:lnTo>
                  <a:pt x="428" y="16"/>
                </a:lnTo>
                <a:lnTo>
                  <a:pt x="472" y="12"/>
                </a:lnTo>
                <a:lnTo>
                  <a:pt x="488" y="12"/>
                </a:lnTo>
                <a:lnTo>
                  <a:pt x="508" y="8"/>
                </a:lnTo>
                <a:lnTo>
                  <a:pt x="524" y="8"/>
                </a:lnTo>
                <a:lnTo>
                  <a:pt x="536" y="4"/>
                </a:lnTo>
                <a:lnTo>
                  <a:pt x="548" y="4"/>
                </a:lnTo>
                <a:lnTo>
                  <a:pt x="560" y="4"/>
                </a:lnTo>
                <a:lnTo>
                  <a:pt x="568" y="0"/>
                </a:lnTo>
                <a:lnTo>
                  <a:pt x="576" y="0"/>
                </a:lnTo>
                <a:lnTo>
                  <a:pt x="588" y="4"/>
                </a:lnTo>
                <a:lnTo>
                  <a:pt x="604" y="4"/>
                </a:lnTo>
                <a:lnTo>
                  <a:pt x="616" y="8"/>
                </a:lnTo>
                <a:lnTo>
                  <a:pt x="636" y="12"/>
                </a:lnTo>
                <a:lnTo>
                  <a:pt x="644" y="16"/>
                </a:lnTo>
                <a:lnTo>
                  <a:pt x="652" y="20"/>
                </a:lnTo>
                <a:lnTo>
                  <a:pt x="656" y="24"/>
                </a:lnTo>
                <a:lnTo>
                  <a:pt x="660" y="24"/>
                </a:lnTo>
                <a:lnTo>
                  <a:pt x="664" y="28"/>
                </a:lnTo>
                <a:lnTo>
                  <a:pt x="668" y="32"/>
                </a:lnTo>
                <a:lnTo>
                  <a:pt x="668" y="36"/>
                </a:lnTo>
                <a:lnTo>
                  <a:pt x="668" y="36"/>
                </a:lnTo>
                <a:lnTo>
                  <a:pt x="668" y="44"/>
                </a:lnTo>
                <a:lnTo>
                  <a:pt x="668" y="48"/>
                </a:lnTo>
                <a:lnTo>
                  <a:pt x="668" y="52"/>
                </a:lnTo>
                <a:lnTo>
                  <a:pt x="664" y="52"/>
                </a:lnTo>
                <a:lnTo>
                  <a:pt x="656" y="56"/>
                </a:lnTo>
                <a:lnTo>
                  <a:pt x="648" y="56"/>
                </a:lnTo>
                <a:lnTo>
                  <a:pt x="644" y="56"/>
                </a:lnTo>
                <a:lnTo>
                  <a:pt x="640" y="56"/>
                </a:lnTo>
                <a:lnTo>
                  <a:pt x="632" y="56"/>
                </a:lnTo>
                <a:lnTo>
                  <a:pt x="620" y="56"/>
                </a:lnTo>
                <a:lnTo>
                  <a:pt x="616" y="56"/>
                </a:lnTo>
                <a:lnTo>
                  <a:pt x="608" y="52"/>
                </a:lnTo>
                <a:lnTo>
                  <a:pt x="600" y="52"/>
                </a:lnTo>
                <a:lnTo>
                  <a:pt x="588" y="52"/>
                </a:lnTo>
                <a:lnTo>
                  <a:pt x="580" y="52"/>
                </a:lnTo>
                <a:lnTo>
                  <a:pt x="568" y="52"/>
                </a:lnTo>
                <a:lnTo>
                  <a:pt x="556" y="52"/>
                </a:lnTo>
                <a:lnTo>
                  <a:pt x="540" y="52"/>
                </a:lnTo>
                <a:lnTo>
                  <a:pt x="524" y="52"/>
                </a:lnTo>
                <a:lnTo>
                  <a:pt x="508" y="52"/>
                </a:lnTo>
                <a:lnTo>
                  <a:pt x="484" y="56"/>
                </a:lnTo>
                <a:lnTo>
                  <a:pt x="460" y="56"/>
                </a:lnTo>
                <a:lnTo>
                  <a:pt x="432" y="60"/>
                </a:lnTo>
                <a:lnTo>
                  <a:pt x="404" y="60"/>
                </a:lnTo>
                <a:lnTo>
                  <a:pt x="368" y="64"/>
                </a:lnTo>
                <a:lnTo>
                  <a:pt x="332" y="68"/>
                </a:lnTo>
                <a:lnTo>
                  <a:pt x="296" y="72"/>
                </a:lnTo>
                <a:lnTo>
                  <a:pt x="264" y="76"/>
                </a:lnTo>
                <a:lnTo>
                  <a:pt x="232" y="76"/>
                </a:lnTo>
                <a:lnTo>
                  <a:pt x="204" y="80"/>
                </a:lnTo>
                <a:lnTo>
                  <a:pt x="180" y="84"/>
                </a:lnTo>
                <a:lnTo>
                  <a:pt x="160" y="84"/>
                </a:lnTo>
                <a:lnTo>
                  <a:pt x="140" y="88"/>
                </a:lnTo>
                <a:lnTo>
                  <a:pt x="124" y="92"/>
                </a:lnTo>
                <a:lnTo>
                  <a:pt x="112" y="92"/>
                </a:lnTo>
                <a:lnTo>
                  <a:pt x="100" y="96"/>
                </a:lnTo>
                <a:lnTo>
                  <a:pt x="88" y="96"/>
                </a:lnTo>
                <a:lnTo>
                  <a:pt x="80" y="96"/>
                </a:lnTo>
                <a:lnTo>
                  <a:pt x="72" y="100"/>
                </a:lnTo>
                <a:lnTo>
                  <a:pt x="68" y="100"/>
                </a:lnTo>
                <a:lnTo>
                  <a:pt x="64" y="100"/>
                </a:lnTo>
                <a:lnTo>
                  <a:pt x="60" y="96"/>
                </a:lnTo>
                <a:lnTo>
                  <a:pt x="52" y="96"/>
                </a:lnTo>
                <a:lnTo>
                  <a:pt x="44" y="96"/>
                </a:lnTo>
                <a:lnTo>
                  <a:pt x="36" y="92"/>
                </a:lnTo>
                <a:lnTo>
                  <a:pt x="24" y="84"/>
                </a:lnTo>
                <a:lnTo>
                  <a:pt x="24" y="8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8" name="Freeform 353">
            <a:extLst>
              <a:ext uri="{FF2B5EF4-FFF2-40B4-BE49-F238E27FC236}">
                <a16:creationId xmlns:a16="http://schemas.microsoft.com/office/drawing/2014/main" xmlns="" id="{FD2B65C1-25C6-4660-AC7F-D3DB34CF92A3}"/>
              </a:ext>
            </a:extLst>
          </p:cNvPr>
          <p:cNvSpPr>
            <a:spLocks/>
          </p:cNvSpPr>
          <p:nvPr/>
        </p:nvSpPr>
        <p:spPr bwMode="auto">
          <a:xfrm>
            <a:off x="5096924" y="2113740"/>
            <a:ext cx="905842" cy="913859"/>
          </a:xfrm>
          <a:custGeom>
            <a:avLst/>
            <a:gdLst>
              <a:gd name="T0" fmla="*/ 156 w 244"/>
              <a:gd name="T1" fmla="*/ 40 h 184"/>
              <a:gd name="T2" fmla="*/ 164 w 244"/>
              <a:gd name="T3" fmla="*/ 32 h 184"/>
              <a:gd name="T4" fmla="*/ 168 w 244"/>
              <a:gd name="T5" fmla="*/ 24 h 184"/>
              <a:gd name="T6" fmla="*/ 168 w 244"/>
              <a:gd name="T7" fmla="*/ 20 h 184"/>
              <a:gd name="T8" fmla="*/ 168 w 244"/>
              <a:gd name="T9" fmla="*/ 16 h 184"/>
              <a:gd name="T10" fmla="*/ 164 w 244"/>
              <a:gd name="T11" fmla="*/ 12 h 184"/>
              <a:gd name="T12" fmla="*/ 164 w 244"/>
              <a:gd name="T13" fmla="*/ 8 h 184"/>
              <a:gd name="T14" fmla="*/ 168 w 244"/>
              <a:gd name="T15" fmla="*/ 4 h 184"/>
              <a:gd name="T16" fmla="*/ 172 w 244"/>
              <a:gd name="T17" fmla="*/ 0 h 184"/>
              <a:gd name="T18" fmla="*/ 180 w 244"/>
              <a:gd name="T19" fmla="*/ 0 h 184"/>
              <a:gd name="T20" fmla="*/ 188 w 244"/>
              <a:gd name="T21" fmla="*/ 0 h 184"/>
              <a:gd name="T22" fmla="*/ 200 w 244"/>
              <a:gd name="T23" fmla="*/ 0 h 184"/>
              <a:gd name="T24" fmla="*/ 212 w 244"/>
              <a:gd name="T25" fmla="*/ 8 h 184"/>
              <a:gd name="T26" fmla="*/ 220 w 244"/>
              <a:gd name="T27" fmla="*/ 12 h 184"/>
              <a:gd name="T28" fmla="*/ 228 w 244"/>
              <a:gd name="T29" fmla="*/ 16 h 184"/>
              <a:gd name="T30" fmla="*/ 232 w 244"/>
              <a:gd name="T31" fmla="*/ 20 h 184"/>
              <a:gd name="T32" fmla="*/ 236 w 244"/>
              <a:gd name="T33" fmla="*/ 24 h 184"/>
              <a:gd name="T34" fmla="*/ 240 w 244"/>
              <a:gd name="T35" fmla="*/ 28 h 184"/>
              <a:gd name="T36" fmla="*/ 244 w 244"/>
              <a:gd name="T37" fmla="*/ 32 h 184"/>
              <a:gd name="T38" fmla="*/ 240 w 244"/>
              <a:gd name="T39" fmla="*/ 36 h 184"/>
              <a:gd name="T40" fmla="*/ 240 w 244"/>
              <a:gd name="T41" fmla="*/ 40 h 184"/>
              <a:gd name="T42" fmla="*/ 236 w 244"/>
              <a:gd name="T43" fmla="*/ 48 h 184"/>
              <a:gd name="T44" fmla="*/ 228 w 244"/>
              <a:gd name="T45" fmla="*/ 52 h 184"/>
              <a:gd name="T46" fmla="*/ 220 w 244"/>
              <a:gd name="T47" fmla="*/ 60 h 184"/>
              <a:gd name="T48" fmla="*/ 212 w 244"/>
              <a:gd name="T49" fmla="*/ 68 h 184"/>
              <a:gd name="T50" fmla="*/ 204 w 244"/>
              <a:gd name="T51" fmla="*/ 80 h 184"/>
              <a:gd name="T52" fmla="*/ 188 w 244"/>
              <a:gd name="T53" fmla="*/ 88 h 184"/>
              <a:gd name="T54" fmla="*/ 164 w 244"/>
              <a:gd name="T55" fmla="*/ 112 h 184"/>
              <a:gd name="T56" fmla="*/ 136 w 244"/>
              <a:gd name="T57" fmla="*/ 128 h 184"/>
              <a:gd name="T58" fmla="*/ 104 w 244"/>
              <a:gd name="T59" fmla="*/ 148 h 184"/>
              <a:gd name="T60" fmla="*/ 72 w 244"/>
              <a:gd name="T61" fmla="*/ 160 h 184"/>
              <a:gd name="T62" fmla="*/ 56 w 244"/>
              <a:gd name="T63" fmla="*/ 168 h 184"/>
              <a:gd name="T64" fmla="*/ 44 w 244"/>
              <a:gd name="T65" fmla="*/ 172 h 184"/>
              <a:gd name="T66" fmla="*/ 32 w 244"/>
              <a:gd name="T67" fmla="*/ 176 h 184"/>
              <a:gd name="T68" fmla="*/ 24 w 244"/>
              <a:gd name="T69" fmla="*/ 180 h 184"/>
              <a:gd name="T70" fmla="*/ 16 w 244"/>
              <a:gd name="T71" fmla="*/ 180 h 184"/>
              <a:gd name="T72" fmla="*/ 8 w 244"/>
              <a:gd name="T73" fmla="*/ 184 h 184"/>
              <a:gd name="T74" fmla="*/ 4 w 244"/>
              <a:gd name="T75" fmla="*/ 184 h 184"/>
              <a:gd name="T76" fmla="*/ 4 w 244"/>
              <a:gd name="T77" fmla="*/ 180 h 184"/>
              <a:gd name="T78" fmla="*/ 0 w 244"/>
              <a:gd name="T79" fmla="*/ 180 h 184"/>
              <a:gd name="T80" fmla="*/ 4 w 244"/>
              <a:gd name="T81" fmla="*/ 176 h 184"/>
              <a:gd name="T82" fmla="*/ 4 w 244"/>
              <a:gd name="T83" fmla="*/ 172 h 184"/>
              <a:gd name="T84" fmla="*/ 8 w 244"/>
              <a:gd name="T85" fmla="*/ 168 h 184"/>
              <a:gd name="T86" fmla="*/ 16 w 244"/>
              <a:gd name="T87" fmla="*/ 164 h 184"/>
              <a:gd name="T88" fmla="*/ 24 w 244"/>
              <a:gd name="T89" fmla="*/ 156 h 184"/>
              <a:gd name="T90" fmla="*/ 32 w 244"/>
              <a:gd name="T91" fmla="*/ 148 h 184"/>
              <a:gd name="T92" fmla="*/ 44 w 244"/>
              <a:gd name="T93" fmla="*/ 140 h 184"/>
              <a:gd name="T94" fmla="*/ 64 w 244"/>
              <a:gd name="T95" fmla="*/ 128 h 184"/>
              <a:gd name="T96" fmla="*/ 84 w 244"/>
              <a:gd name="T97" fmla="*/ 112 h 184"/>
              <a:gd name="T98" fmla="*/ 104 w 244"/>
              <a:gd name="T99" fmla="*/ 100 h 184"/>
              <a:gd name="T100" fmla="*/ 120 w 244"/>
              <a:gd name="T101" fmla="*/ 84 h 184"/>
              <a:gd name="T102" fmla="*/ 132 w 244"/>
              <a:gd name="T103" fmla="*/ 72 h 184"/>
              <a:gd name="T104" fmla="*/ 140 w 244"/>
              <a:gd name="T105" fmla="*/ 64 h 184"/>
              <a:gd name="T106" fmla="*/ 152 w 244"/>
              <a:gd name="T107" fmla="*/ 52 h 184"/>
              <a:gd name="T108" fmla="*/ 156 w 244"/>
              <a:gd name="T109" fmla="*/ 40 h 184"/>
              <a:gd name="T110" fmla="*/ 156 w 244"/>
              <a:gd name="T111" fmla="*/ 4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44" h="184">
                <a:moveTo>
                  <a:pt x="156" y="40"/>
                </a:moveTo>
                <a:lnTo>
                  <a:pt x="164" y="32"/>
                </a:lnTo>
                <a:lnTo>
                  <a:pt x="168" y="24"/>
                </a:lnTo>
                <a:lnTo>
                  <a:pt x="168" y="20"/>
                </a:lnTo>
                <a:lnTo>
                  <a:pt x="168" y="16"/>
                </a:lnTo>
                <a:lnTo>
                  <a:pt x="164" y="12"/>
                </a:lnTo>
                <a:lnTo>
                  <a:pt x="164" y="8"/>
                </a:lnTo>
                <a:lnTo>
                  <a:pt x="168" y="4"/>
                </a:lnTo>
                <a:lnTo>
                  <a:pt x="172" y="0"/>
                </a:lnTo>
                <a:lnTo>
                  <a:pt x="180" y="0"/>
                </a:lnTo>
                <a:lnTo>
                  <a:pt x="188" y="0"/>
                </a:lnTo>
                <a:lnTo>
                  <a:pt x="200" y="0"/>
                </a:lnTo>
                <a:lnTo>
                  <a:pt x="212" y="8"/>
                </a:lnTo>
                <a:lnTo>
                  <a:pt x="220" y="12"/>
                </a:lnTo>
                <a:lnTo>
                  <a:pt x="228" y="16"/>
                </a:lnTo>
                <a:lnTo>
                  <a:pt x="232" y="20"/>
                </a:lnTo>
                <a:lnTo>
                  <a:pt x="236" y="24"/>
                </a:lnTo>
                <a:lnTo>
                  <a:pt x="240" y="28"/>
                </a:lnTo>
                <a:lnTo>
                  <a:pt x="244" y="32"/>
                </a:lnTo>
                <a:lnTo>
                  <a:pt x="240" y="36"/>
                </a:lnTo>
                <a:lnTo>
                  <a:pt x="240" y="40"/>
                </a:lnTo>
                <a:lnTo>
                  <a:pt x="236" y="48"/>
                </a:lnTo>
                <a:lnTo>
                  <a:pt x="228" y="52"/>
                </a:lnTo>
                <a:lnTo>
                  <a:pt x="220" y="60"/>
                </a:lnTo>
                <a:lnTo>
                  <a:pt x="212" y="68"/>
                </a:lnTo>
                <a:lnTo>
                  <a:pt x="204" y="80"/>
                </a:lnTo>
                <a:lnTo>
                  <a:pt x="188" y="88"/>
                </a:lnTo>
                <a:lnTo>
                  <a:pt x="164" y="112"/>
                </a:lnTo>
                <a:lnTo>
                  <a:pt x="136" y="128"/>
                </a:lnTo>
                <a:lnTo>
                  <a:pt x="104" y="148"/>
                </a:lnTo>
                <a:lnTo>
                  <a:pt x="72" y="160"/>
                </a:lnTo>
                <a:lnTo>
                  <a:pt x="56" y="168"/>
                </a:lnTo>
                <a:lnTo>
                  <a:pt x="44" y="172"/>
                </a:lnTo>
                <a:lnTo>
                  <a:pt x="32" y="176"/>
                </a:lnTo>
                <a:lnTo>
                  <a:pt x="24" y="180"/>
                </a:lnTo>
                <a:lnTo>
                  <a:pt x="16" y="180"/>
                </a:lnTo>
                <a:lnTo>
                  <a:pt x="8" y="184"/>
                </a:lnTo>
                <a:lnTo>
                  <a:pt x="4" y="184"/>
                </a:lnTo>
                <a:lnTo>
                  <a:pt x="4" y="180"/>
                </a:lnTo>
                <a:lnTo>
                  <a:pt x="0" y="180"/>
                </a:lnTo>
                <a:lnTo>
                  <a:pt x="4" y="176"/>
                </a:lnTo>
                <a:lnTo>
                  <a:pt x="4" y="172"/>
                </a:lnTo>
                <a:lnTo>
                  <a:pt x="8" y="168"/>
                </a:lnTo>
                <a:lnTo>
                  <a:pt x="16" y="164"/>
                </a:lnTo>
                <a:lnTo>
                  <a:pt x="24" y="156"/>
                </a:lnTo>
                <a:lnTo>
                  <a:pt x="32" y="148"/>
                </a:lnTo>
                <a:lnTo>
                  <a:pt x="44" y="140"/>
                </a:lnTo>
                <a:lnTo>
                  <a:pt x="64" y="128"/>
                </a:lnTo>
                <a:lnTo>
                  <a:pt x="84" y="112"/>
                </a:lnTo>
                <a:lnTo>
                  <a:pt x="104" y="100"/>
                </a:lnTo>
                <a:lnTo>
                  <a:pt x="120" y="84"/>
                </a:lnTo>
                <a:lnTo>
                  <a:pt x="132" y="72"/>
                </a:lnTo>
                <a:lnTo>
                  <a:pt x="140" y="64"/>
                </a:lnTo>
                <a:lnTo>
                  <a:pt x="152" y="52"/>
                </a:lnTo>
                <a:lnTo>
                  <a:pt x="156" y="40"/>
                </a:lnTo>
                <a:lnTo>
                  <a:pt x="156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9" name="Freeform 354">
            <a:extLst>
              <a:ext uri="{FF2B5EF4-FFF2-40B4-BE49-F238E27FC236}">
                <a16:creationId xmlns:a16="http://schemas.microsoft.com/office/drawing/2014/main" xmlns="" id="{2FD29C84-B958-4F63-B78E-62344D85850F}"/>
              </a:ext>
            </a:extLst>
          </p:cNvPr>
          <p:cNvSpPr>
            <a:spLocks/>
          </p:cNvSpPr>
          <p:nvPr/>
        </p:nvSpPr>
        <p:spPr bwMode="auto">
          <a:xfrm>
            <a:off x="6230100" y="2193206"/>
            <a:ext cx="757342" cy="754927"/>
          </a:xfrm>
          <a:custGeom>
            <a:avLst/>
            <a:gdLst>
              <a:gd name="T0" fmla="*/ 0 w 204"/>
              <a:gd name="T1" fmla="*/ 4 h 152"/>
              <a:gd name="T2" fmla="*/ 0 w 204"/>
              <a:gd name="T3" fmla="*/ 0 h 152"/>
              <a:gd name="T4" fmla="*/ 4 w 204"/>
              <a:gd name="T5" fmla="*/ 0 h 152"/>
              <a:gd name="T6" fmla="*/ 8 w 204"/>
              <a:gd name="T7" fmla="*/ 0 h 152"/>
              <a:gd name="T8" fmla="*/ 12 w 204"/>
              <a:gd name="T9" fmla="*/ 0 h 152"/>
              <a:gd name="T10" fmla="*/ 16 w 204"/>
              <a:gd name="T11" fmla="*/ 0 h 152"/>
              <a:gd name="T12" fmla="*/ 24 w 204"/>
              <a:gd name="T13" fmla="*/ 0 h 152"/>
              <a:gd name="T14" fmla="*/ 32 w 204"/>
              <a:gd name="T15" fmla="*/ 4 h 152"/>
              <a:gd name="T16" fmla="*/ 44 w 204"/>
              <a:gd name="T17" fmla="*/ 4 h 152"/>
              <a:gd name="T18" fmla="*/ 64 w 204"/>
              <a:gd name="T19" fmla="*/ 12 h 152"/>
              <a:gd name="T20" fmla="*/ 84 w 204"/>
              <a:gd name="T21" fmla="*/ 16 h 152"/>
              <a:gd name="T22" fmla="*/ 104 w 204"/>
              <a:gd name="T23" fmla="*/ 24 h 152"/>
              <a:gd name="T24" fmla="*/ 124 w 204"/>
              <a:gd name="T25" fmla="*/ 36 h 152"/>
              <a:gd name="T26" fmla="*/ 140 w 204"/>
              <a:gd name="T27" fmla="*/ 48 h 152"/>
              <a:gd name="T28" fmla="*/ 156 w 204"/>
              <a:gd name="T29" fmla="*/ 60 h 152"/>
              <a:gd name="T30" fmla="*/ 168 w 204"/>
              <a:gd name="T31" fmla="*/ 72 h 152"/>
              <a:gd name="T32" fmla="*/ 180 w 204"/>
              <a:gd name="T33" fmla="*/ 84 h 152"/>
              <a:gd name="T34" fmla="*/ 192 w 204"/>
              <a:gd name="T35" fmla="*/ 96 h 152"/>
              <a:gd name="T36" fmla="*/ 196 w 204"/>
              <a:gd name="T37" fmla="*/ 104 h 152"/>
              <a:gd name="T38" fmla="*/ 200 w 204"/>
              <a:gd name="T39" fmla="*/ 112 h 152"/>
              <a:gd name="T40" fmla="*/ 204 w 204"/>
              <a:gd name="T41" fmla="*/ 120 h 152"/>
              <a:gd name="T42" fmla="*/ 200 w 204"/>
              <a:gd name="T43" fmla="*/ 124 h 152"/>
              <a:gd name="T44" fmla="*/ 200 w 204"/>
              <a:gd name="T45" fmla="*/ 128 h 152"/>
              <a:gd name="T46" fmla="*/ 196 w 204"/>
              <a:gd name="T47" fmla="*/ 136 h 152"/>
              <a:gd name="T48" fmla="*/ 192 w 204"/>
              <a:gd name="T49" fmla="*/ 144 h 152"/>
              <a:gd name="T50" fmla="*/ 188 w 204"/>
              <a:gd name="T51" fmla="*/ 148 h 152"/>
              <a:gd name="T52" fmla="*/ 180 w 204"/>
              <a:gd name="T53" fmla="*/ 152 h 152"/>
              <a:gd name="T54" fmla="*/ 172 w 204"/>
              <a:gd name="T55" fmla="*/ 152 h 152"/>
              <a:gd name="T56" fmla="*/ 168 w 204"/>
              <a:gd name="T57" fmla="*/ 152 h 152"/>
              <a:gd name="T58" fmla="*/ 160 w 204"/>
              <a:gd name="T59" fmla="*/ 148 h 152"/>
              <a:gd name="T60" fmla="*/ 156 w 204"/>
              <a:gd name="T61" fmla="*/ 144 h 152"/>
              <a:gd name="T62" fmla="*/ 144 w 204"/>
              <a:gd name="T63" fmla="*/ 140 h 152"/>
              <a:gd name="T64" fmla="*/ 136 w 204"/>
              <a:gd name="T65" fmla="*/ 132 h 152"/>
              <a:gd name="T66" fmla="*/ 120 w 204"/>
              <a:gd name="T67" fmla="*/ 120 h 152"/>
              <a:gd name="T68" fmla="*/ 108 w 204"/>
              <a:gd name="T69" fmla="*/ 108 h 152"/>
              <a:gd name="T70" fmla="*/ 92 w 204"/>
              <a:gd name="T71" fmla="*/ 96 h 152"/>
              <a:gd name="T72" fmla="*/ 72 w 204"/>
              <a:gd name="T73" fmla="*/ 80 h 152"/>
              <a:gd name="T74" fmla="*/ 56 w 204"/>
              <a:gd name="T75" fmla="*/ 64 h 152"/>
              <a:gd name="T76" fmla="*/ 40 w 204"/>
              <a:gd name="T77" fmla="*/ 48 h 152"/>
              <a:gd name="T78" fmla="*/ 28 w 204"/>
              <a:gd name="T79" fmla="*/ 36 h 152"/>
              <a:gd name="T80" fmla="*/ 16 w 204"/>
              <a:gd name="T81" fmla="*/ 28 h 152"/>
              <a:gd name="T82" fmla="*/ 8 w 204"/>
              <a:gd name="T83" fmla="*/ 16 h 152"/>
              <a:gd name="T84" fmla="*/ 4 w 204"/>
              <a:gd name="T85" fmla="*/ 12 h 152"/>
              <a:gd name="T86" fmla="*/ 0 w 204"/>
              <a:gd name="T87" fmla="*/ 4 h 152"/>
              <a:gd name="T88" fmla="*/ 0 w 204"/>
              <a:gd name="T89" fmla="*/ 4 h 152"/>
              <a:gd name="T90" fmla="*/ 0 w 204"/>
              <a:gd name="T91" fmla="*/ 4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04" h="152">
                <a:moveTo>
                  <a:pt x="0" y="4"/>
                </a:move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4" y="4"/>
                </a:lnTo>
                <a:lnTo>
                  <a:pt x="64" y="12"/>
                </a:lnTo>
                <a:lnTo>
                  <a:pt x="84" y="16"/>
                </a:lnTo>
                <a:lnTo>
                  <a:pt x="104" y="24"/>
                </a:lnTo>
                <a:lnTo>
                  <a:pt x="124" y="36"/>
                </a:lnTo>
                <a:lnTo>
                  <a:pt x="140" y="48"/>
                </a:lnTo>
                <a:lnTo>
                  <a:pt x="156" y="60"/>
                </a:lnTo>
                <a:lnTo>
                  <a:pt x="168" y="72"/>
                </a:lnTo>
                <a:lnTo>
                  <a:pt x="180" y="84"/>
                </a:lnTo>
                <a:lnTo>
                  <a:pt x="192" y="96"/>
                </a:lnTo>
                <a:lnTo>
                  <a:pt x="196" y="104"/>
                </a:lnTo>
                <a:lnTo>
                  <a:pt x="200" y="112"/>
                </a:lnTo>
                <a:lnTo>
                  <a:pt x="204" y="120"/>
                </a:lnTo>
                <a:lnTo>
                  <a:pt x="200" y="124"/>
                </a:lnTo>
                <a:lnTo>
                  <a:pt x="200" y="128"/>
                </a:lnTo>
                <a:lnTo>
                  <a:pt x="196" y="136"/>
                </a:lnTo>
                <a:lnTo>
                  <a:pt x="192" y="144"/>
                </a:lnTo>
                <a:lnTo>
                  <a:pt x="188" y="148"/>
                </a:lnTo>
                <a:lnTo>
                  <a:pt x="180" y="152"/>
                </a:lnTo>
                <a:lnTo>
                  <a:pt x="172" y="152"/>
                </a:lnTo>
                <a:lnTo>
                  <a:pt x="168" y="152"/>
                </a:lnTo>
                <a:lnTo>
                  <a:pt x="160" y="148"/>
                </a:lnTo>
                <a:lnTo>
                  <a:pt x="156" y="144"/>
                </a:lnTo>
                <a:lnTo>
                  <a:pt x="144" y="140"/>
                </a:lnTo>
                <a:lnTo>
                  <a:pt x="136" y="132"/>
                </a:lnTo>
                <a:lnTo>
                  <a:pt x="120" y="120"/>
                </a:lnTo>
                <a:lnTo>
                  <a:pt x="108" y="108"/>
                </a:lnTo>
                <a:lnTo>
                  <a:pt x="92" y="96"/>
                </a:lnTo>
                <a:lnTo>
                  <a:pt x="72" y="80"/>
                </a:lnTo>
                <a:lnTo>
                  <a:pt x="56" y="64"/>
                </a:lnTo>
                <a:lnTo>
                  <a:pt x="40" y="48"/>
                </a:lnTo>
                <a:lnTo>
                  <a:pt x="28" y="36"/>
                </a:lnTo>
                <a:lnTo>
                  <a:pt x="16" y="28"/>
                </a:lnTo>
                <a:lnTo>
                  <a:pt x="8" y="16"/>
                </a:lnTo>
                <a:lnTo>
                  <a:pt x="4" y="12"/>
                </a:lnTo>
                <a:lnTo>
                  <a:pt x="0" y="4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Freeform 355">
            <a:extLst>
              <a:ext uri="{FF2B5EF4-FFF2-40B4-BE49-F238E27FC236}">
                <a16:creationId xmlns:a16="http://schemas.microsoft.com/office/drawing/2014/main" xmlns="" id="{4AC56F09-7111-4B39-8CC2-0D9A73D29B5A}"/>
              </a:ext>
            </a:extLst>
          </p:cNvPr>
          <p:cNvSpPr>
            <a:spLocks/>
          </p:cNvSpPr>
          <p:nvPr/>
        </p:nvSpPr>
        <p:spPr bwMode="auto">
          <a:xfrm>
            <a:off x="5840458" y="981349"/>
            <a:ext cx="386096" cy="615862"/>
          </a:xfrm>
          <a:custGeom>
            <a:avLst/>
            <a:gdLst>
              <a:gd name="T0" fmla="*/ 76 w 104"/>
              <a:gd name="T1" fmla="*/ 28 h 124"/>
              <a:gd name="T2" fmla="*/ 84 w 104"/>
              <a:gd name="T3" fmla="*/ 36 h 124"/>
              <a:gd name="T4" fmla="*/ 92 w 104"/>
              <a:gd name="T5" fmla="*/ 48 h 124"/>
              <a:gd name="T6" fmla="*/ 96 w 104"/>
              <a:gd name="T7" fmla="*/ 56 h 124"/>
              <a:gd name="T8" fmla="*/ 100 w 104"/>
              <a:gd name="T9" fmla="*/ 68 h 124"/>
              <a:gd name="T10" fmla="*/ 104 w 104"/>
              <a:gd name="T11" fmla="*/ 80 h 124"/>
              <a:gd name="T12" fmla="*/ 104 w 104"/>
              <a:gd name="T13" fmla="*/ 88 h 124"/>
              <a:gd name="T14" fmla="*/ 100 w 104"/>
              <a:gd name="T15" fmla="*/ 96 h 124"/>
              <a:gd name="T16" fmla="*/ 100 w 104"/>
              <a:gd name="T17" fmla="*/ 104 h 124"/>
              <a:gd name="T18" fmla="*/ 92 w 104"/>
              <a:gd name="T19" fmla="*/ 112 h 124"/>
              <a:gd name="T20" fmla="*/ 88 w 104"/>
              <a:gd name="T21" fmla="*/ 120 h 124"/>
              <a:gd name="T22" fmla="*/ 80 w 104"/>
              <a:gd name="T23" fmla="*/ 120 h 124"/>
              <a:gd name="T24" fmla="*/ 76 w 104"/>
              <a:gd name="T25" fmla="*/ 124 h 124"/>
              <a:gd name="T26" fmla="*/ 72 w 104"/>
              <a:gd name="T27" fmla="*/ 124 h 124"/>
              <a:gd name="T28" fmla="*/ 68 w 104"/>
              <a:gd name="T29" fmla="*/ 120 h 124"/>
              <a:gd name="T30" fmla="*/ 64 w 104"/>
              <a:gd name="T31" fmla="*/ 116 h 124"/>
              <a:gd name="T32" fmla="*/ 60 w 104"/>
              <a:gd name="T33" fmla="*/ 112 h 124"/>
              <a:gd name="T34" fmla="*/ 52 w 104"/>
              <a:gd name="T35" fmla="*/ 104 h 124"/>
              <a:gd name="T36" fmla="*/ 48 w 104"/>
              <a:gd name="T37" fmla="*/ 96 h 124"/>
              <a:gd name="T38" fmla="*/ 40 w 104"/>
              <a:gd name="T39" fmla="*/ 84 h 124"/>
              <a:gd name="T40" fmla="*/ 32 w 104"/>
              <a:gd name="T41" fmla="*/ 76 h 124"/>
              <a:gd name="T42" fmla="*/ 28 w 104"/>
              <a:gd name="T43" fmla="*/ 64 h 124"/>
              <a:gd name="T44" fmla="*/ 20 w 104"/>
              <a:gd name="T45" fmla="*/ 52 h 124"/>
              <a:gd name="T46" fmla="*/ 16 w 104"/>
              <a:gd name="T47" fmla="*/ 44 h 124"/>
              <a:gd name="T48" fmla="*/ 12 w 104"/>
              <a:gd name="T49" fmla="*/ 36 h 124"/>
              <a:gd name="T50" fmla="*/ 8 w 104"/>
              <a:gd name="T51" fmla="*/ 28 h 124"/>
              <a:gd name="T52" fmla="*/ 4 w 104"/>
              <a:gd name="T53" fmla="*/ 24 h 124"/>
              <a:gd name="T54" fmla="*/ 4 w 104"/>
              <a:gd name="T55" fmla="*/ 20 h 124"/>
              <a:gd name="T56" fmla="*/ 0 w 104"/>
              <a:gd name="T57" fmla="*/ 20 h 124"/>
              <a:gd name="T58" fmla="*/ 0 w 104"/>
              <a:gd name="T59" fmla="*/ 16 h 124"/>
              <a:gd name="T60" fmla="*/ 0 w 104"/>
              <a:gd name="T61" fmla="*/ 12 h 124"/>
              <a:gd name="T62" fmla="*/ 4 w 104"/>
              <a:gd name="T63" fmla="*/ 8 h 124"/>
              <a:gd name="T64" fmla="*/ 4 w 104"/>
              <a:gd name="T65" fmla="*/ 4 h 124"/>
              <a:gd name="T66" fmla="*/ 8 w 104"/>
              <a:gd name="T67" fmla="*/ 4 h 124"/>
              <a:gd name="T68" fmla="*/ 12 w 104"/>
              <a:gd name="T69" fmla="*/ 0 h 124"/>
              <a:gd name="T70" fmla="*/ 20 w 104"/>
              <a:gd name="T71" fmla="*/ 4 h 124"/>
              <a:gd name="T72" fmla="*/ 32 w 104"/>
              <a:gd name="T73" fmla="*/ 4 h 124"/>
              <a:gd name="T74" fmla="*/ 40 w 104"/>
              <a:gd name="T75" fmla="*/ 8 h 124"/>
              <a:gd name="T76" fmla="*/ 52 w 104"/>
              <a:gd name="T77" fmla="*/ 16 h 124"/>
              <a:gd name="T78" fmla="*/ 64 w 104"/>
              <a:gd name="T79" fmla="*/ 20 h 124"/>
              <a:gd name="T80" fmla="*/ 76 w 104"/>
              <a:gd name="T81" fmla="*/ 28 h 124"/>
              <a:gd name="T82" fmla="*/ 76 w 104"/>
              <a:gd name="T83" fmla="*/ 28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4" h="124">
                <a:moveTo>
                  <a:pt x="76" y="28"/>
                </a:moveTo>
                <a:lnTo>
                  <a:pt x="84" y="36"/>
                </a:lnTo>
                <a:lnTo>
                  <a:pt x="92" y="48"/>
                </a:lnTo>
                <a:lnTo>
                  <a:pt x="96" y="56"/>
                </a:lnTo>
                <a:lnTo>
                  <a:pt x="100" y="68"/>
                </a:lnTo>
                <a:lnTo>
                  <a:pt x="104" y="80"/>
                </a:lnTo>
                <a:lnTo>
                  <a:pt x="104" y="88"/>
                </a:lnTo>
                <a:lnTo>
                  <a:pt x="100" y="96"/>
                </a:lnTo>
                <a:lnTo>
                  <a:pt x="100" y="104"/>
                </a:lnTo>
                <a:lnTo>
                  <a:pt x="92" y="112"/>
                </a:lnTo>
                <a:lnTo>
                  <a:pt x="88" y="120"/>
                </a:lnTo>
                <a:lnTo>
                  <a:pt x="80" y="120"/>
                </a:lnTo>
                <a:lnTo>
                  <a:pt x="76" y="124"/>
                </a:lnTo>
                <a:lnTo>
                  <a:pt x="72" y="124"/>
                </a:lnTo>
                <a:lnTo>
                  <a:pt x="68" y="120"/>
                </a:lnTo>
                <a:lnTo>
                  <a:pt x="64" y="116"/>
                </a:lnTo>
                <a:lnTo>
                  <a:pt x="60" y="112"/>
                </a:lnTo>
                <a:lnTo>
                  <a:pt x="52" y="104"/>
                </a:lnTo>
                <a:lnTo>
                  <a:pt x="48" y="96"/>
                </a:lnTo>
                <a:lnTo>
                  <a:pt x="40" y="84"/>
                </a:lnTo>
                <a:lnTo>
                  <a:pt x="32" y="76"/>
                </a:lnTo>
                <a:lnTo>
                  <a:pt x="28" y="64"/>
                </a:lnTo>
                <a:lnTo>
                  <a:pt x="20" y="52"/>
                </a:lnTo>
                <a:lnTo>
                  <a:pt x="16" y="44"/>
                </a:lnTo>
                <a:lnTo>
                  <a:pt x="12" y="36"/>
                </a:lnTo>
                <a:lnTo>
                  <a:pt x="8" y="28"/>
                </a:lnTo>
                <a:lnTo>
                  <a:pt x="4" y="24"/>
                </a:lnTo>
                <a:lnTo>
                  <a:pt x="4" y="20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4"/>
                </a:lnTo>
                <a:lnTo>
                  <a:pt x="32" y="4"/>
                </a:lnTo>
                <a:lnTo>
                  <a:pt x="40" y="8"/>
                </a:lnTo>
                <a:lnTo>
                  <a:pt x="52" y="16"/>
                </a:lnTo>
                <a:lnTo>
                  <a:pt x="64" y="20"/>
                </a:lnTo>
                <a:lnTo>
                  <a:pt x="76" y="28"/>
                </a:lnTo>
                <a:lnTo>
                  <a:pt x="76" y="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1" name="Freeform 356">
            <a:extLst>
              <a:ext uri="{FF2B5EF4-FFF2-40B4-BE49-F238E27FC236}">
                <a16:creationId xmlns:a16="http://schemas.microsoft.com/office/drawing/2014/main" xmlns="" id="{AC58A14A-BACE-4AE8-857C-10C24AB6B415}"/>
              </a:ext>
            </a:extLst>
          </p:cNvPr>
          <p:cNvSpPr>
            <a:spLocks/>
          </p:cNvSpPr>
          <p:nvPr/>
        </p:nvSpPr>
        <p:spPr bwMode="auto">
          <a:xfrm>
            <a:off x="5244243" y="1140281"/>
            <a:ext cx="504894" cy="615862"/>
          </a:xfrm>
          <a:custGeom>
            <a:avLst/>
            <a:gdLst>
              <a:gd name="T0" fmla="*/ 0 w 136"/>
              <a:gd name="T1" fmla="*/ 8 h 124"/>
              <a:gd name="T2" fmla="*/ 4 w 136"/>
              <a:gd name="T3" fmla="*/ 4 h 124"/>
              <a:gd name="T4" fmla="*/ 8 w 136"/>
              <a:gd name="T5" fmla="*/ 0 h 124"/>
              <a:gd name="T6" fmla="*/ 16 w 136"/>
              <a:gd name="T7" fmla="*/ 0 h 124"/>
              <a:gd name="T8" fmla="*/ 24 w 136"/>
              <a:gd name="T9" fmla="*/ 0 h 124"/>
              <a:gd name="T10" fmla="*/ 32 w 136"/>
              <a:gd name="T11" fmla="*/ 4 h 124"/>
              <a:gd name="T12" fmla="*/ 44 w 136"/>
              <a:gd name="T13" fmla="*/ 8 h 124"/>
              <a:gd name="T14" fmla="*/ 56 w 136"/>
              <a:gd name="T15" fmla="*/ 12 h 124"/>
              <a:gd name="T16" fmla="*/ 68 w 136"/>
              <a:gd name="T17" fmla="*/ 16 h 124"/>
              <a:gd name="T18" fmla="*/ 80 w 136"/>
              <a:gd name="T19" fmla="*/ 20 h 124"/>
              <a:gd name="T20" fmla="*/ 96 w 136"/>
              <a:gd name="T21" fmla="*/ 28 h 124"/>
              <a:gd name="T22" fmla="*/ 108 w 136"/>
              <a:gd name="T23" fmla="*/ 40 h 124"/>
              <a:gd name="T24" fmla="*/ 120 w 136"/>
              <a:gd name="T25" fmla="*/ 52 h 124"/>
              <a:gd name="T26" fmla="*/ 124 w 136"/>
              <a:gd name="T27" fmla="*/ 60 h 124"/>
              <a:gd name="T28" fmla="*/ 128 w 136"/>
              <a:gd name="T29" fmla="*/ 68 h 124"/>
              <a:gd name="T30" fmla="*/ 132 w 136"/>
              <a:gd name="T31" fmla="*/ 76 h 124"/>
              <a:gd name="T32" fmla="*/ 132 w 136"/>
              <a:gd name="T33" fmla="*/ 80 h 124"/>
              <a:gd name="T34" fmla="*/ 136 w 136"/>
              <a:gd name="T35" fmla="*/ 88 h 124"/>
              <a:gd name="T36" fmla="*/ 132 w 136"/>
              <a:gd name="T37" fmla="*/ 92 h 124"/>
              <a:gd name="T38" fmla="*/ 132 w 136"/>
              <a:gd name="T39" fmla="*/ 96 h 124"/>
              <a:gd name="T40" fmla="*/ 128 w 136"/>
              <a:gd name="T41" fmla="*/ 104 h 124"/>
              <a:gd name="T42" fmla="*/ 124 w 136"/>
              <a:gd name="T43" fmla="*/ 112 h 124"/>
              <a:gd name="T44" fmla="*/ 116 w 136"/>
              <a:gd name="T45" fmla="*/ 116 h 124"/>
              <a:gd name="T46" fmla="*/ 108 w 136"/>
              <a:gd name="T47" fmla="*/ 120 h 124"/>
              <a:gd name="T48" fmla="*/ 104 w 136"/>
              <a:gd name="T49" fmla="*/ 124 h 124"/>
              <a:gd name="T50" fmla="*/ 100 w 136"/>
              <a:gd name="T51" fmla="*/ 120 h 124"/>
              <a:gd name="T52" fmla="*/ 96 w 136"/>
              <a:gd name="T53" fmla="*/ 120 h 124"/>
              <a:gd name="T54" fmla="*/ 88 w 136"/>
              <a:gd name="T55" fmla="*/ 116 h 124"/>
              <a:gd name="T56" fmla="*/ 76 w 136"/>
              <a:gd name="T57" fmla="*/ 104 h 124"/>
              <a:gd name="T58" fmla="*/ 64 w 136"/>
              <a:gd name="T59" fmla="*/ 92 h 124"/>
              <a:gd name="T60" fmla="*/ 52 w 136"/>
              <a:gd name="T61" fmla="*/ 76 h 124"/>
              <a:gd name="T62" fmla="*/ 40 w 136"/>
              <a:gd name="T63" fmla="*/ 64 h 124"/>
              <a:gd name="T64" fmla="*/ 32 w 136"/>
              <a:gd name="T65" fmla="*/ 48 h 124"/>
              <a:gd name="T66" fmla="*/ 20 w 136"/>
              <a:gd name="T67" fmla="*/ 36 h 124"/>
              <a:gd name="T68" fmla="*/ 12 w 136"/>
              <a:gd name="T69" fmla="*/ 28 h 124"/>
              <a:gd name="T70" fmla="*/ 4 w 136"/>
              <a:gd name="T71" fmla="*/ 20 h 124"/>
              <a:gd name="T72" fmla="*/ 0 w 136"/>
              <a:gd name="T73" fmla="*/ 12 h 124"/>
              <a:gd name="T74" fmla="*/ 0 w 136"/>
              <a:gd name="T75" fmla="*/ 8 h 124"/>
              <a:gd name="T76" fmla="*/ 0 w 136"/>
              <a:gd name="T77" fmla="*/ 8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6" h="124">
                <a:moveTo>
                  <a:pt x="0" y="8"/>
                </a:move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4" y="8"/>
                </a:lnTo>
                <a:lnTo>
                  <a:pt x="56" y="12"/>
                </a:lnTo>
                <a:lnTo>
                  <a:pt x="68" y="16"/>
                </a:lnTo>
                <a:lnTo>
                  <a:pt x="80" y="20"/>
                </a:lnTo>
                <a:lnTo>
                  <a:pt x="96" y="28"/>
                </a:lnTo>
                <a:lnTo>
                  <a:pt x="108" y="40"/>
                </a:lnTo>
                <a:lnTo>
                  <a:pt x="120" y="52"/>
                </a:lnTo>
                <a:lnTo>
                  <a:pt x="124" y="60"/>
                </a:lnTo>
                <a:lnTo>
                  <a:pt x="128" y="68"/>
                </a:lnTo>
                <a:lnTo>
                  <a:pt x="132" y="76"/>
                </a:lnTo>
                <a:lnTo>
                  <a:pt x="132" y="80"/>
                </a:lnTo>
                <a:lnTo>
                  <a:pt x="136" y="88"/>
                </a:lnTo>
                <a:lnTo>
                  <a:pt x="132" y="92"/>
                </a:lnTo>
                <a:lnTo>
                  <a:pt x="132" y="96"/>
                </a:lnTo>
                <a:lnTo>
                  <a:pt x="128" y="104"/>
                </a:lnTo>
                <a:lnTo>
                  <a:pt x="124" y="112"/>
                </a:lnTo>
                <a:lnTo>
                  <a:pt x="116" y="116"/>
                </a:lnTo>
                <a:lnTo>
                  <a:pt x="108" y="120"/>
                </a:lnTo>
                <a:lnTo>
                  <a:pt x="104" y="124"/>
                </a:lnTo>
                <a:lnTo>
                  <a:pt x="100" y="120"/>
                </a:lnTo>
                <a:lnTo>
                  <a:pt x="96" y="120"/>
                </a:lnTo>
                <a:lnTo>
                  <a:pt x="88" y="116"/>
                </a:lnTo>
                <a:lnTo>
                  <a:pt x="76" y="104"/>
                </a:lnTo>
                <a:lnTo>
                  <a:pt x="64" y="92"/>
                </a:lnTo>
                <a:lnTo>
                  <a:pt x="52" y="76"/>
                </a:lnTo>
                <a:lnTo>
                  <a:pt x="40" y="64"/>
                </a:lnTo>
                <a:lnTo>
                  <a:pt x="32" y="48"/>
                </a:lnTo>
                <a:lnTo>
                  <a:pt x="20" y="36"/>
                </a:lnTo>
                <a:lnTo>
                  <a:pt x="12" y="28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3" name="Freeform 362">
            <a:extLst>
              <a:ext uri="{FF2B5EF4-FFF2-40B4-BE49-F238E27FC236}">
                <a16:creationId xmlns:a16="http://schemas.microsoft.com/office/drawing/2014/main" xmlns="" id="{B8FF5D07-B24F-4E71-8AAD-42A01320A11D}"/>
              </a:ext>
            </a:extLst>
          </p:cNvPr>
          <p:cNvSpPr>
            <a:spLocks/>
          </p:cNvSpPr>
          <p:nvPr/>
        </p:nvSpPr>
        <p:spPr bwMode="auto">
          <a:xfrm>
            <a:off x="8923792" y="1121119"/>
            <a:ext cx="1425585" cy="357597"/>
          </a:xfrm>
          <a:custGeom>
            <a:avLst/>
            <a:gdLst>
              <a:gd name="T0" fmla="*/ 248 w 384"/>
              <a:gd name="T1" fmla="*/ 8 h 72"/>
              <a:gd name="T2" fmla="*/ 272 w 384"/>
              <a:gd name="T3" fmla="*/ 4 h 72"/>
              <a:gd name="T4" fmla="*/ 292 w 384"/>
              <a:gd name="T5" fmla="*/ 0 h 72"/>
              <a:gd name="T6" fmla="*/ 308 w 384"/>
              <a:gd name="T7" fmla="*/ 0 h 72"/>
              <a:gd name="T8" fmla="*/ 320 w 384"/>
              <a:gd name="T9" fmla="*/ 0 h 72"/>
              <a:gd name="T10" fmla="*/ 344 w 384"/>
              <a:gd name="T11" fmla="*/ 4 h 72"/>
              <a:gd name="T12" fmla="*/ 368 w 384"/>
              <a:gd name="T13" fmla="*/ 8 h 72"/>
              <a:gd name="T14" fmla="*/ 380 w 384"/>
              <a:gd name="T15" fmla="*/ 16 h 72"/>
              <a:gd name="T16" fmla="*/ 384 w 384"/>
              <a:gd name="T17" fmla="*/ 24 h 72"/>
              <a:gd name="T18" fmla="*/ 376 w 384"/>
              <a:gd name="T19" fmla="*/ 32 h 72"/>
              <a:gd name="T20" fmla="*/ 360 w 384"/>
              <a:gd name="T21" fmla="*/ 40 h 72"/>
              <a:gd name="T22" fmla="*/ 344 w 384"/>
              <a:gd name="T23" fmla="*/ 44 h 72"/>
              <a:gd name="T24" fmla="*/ 316 w 384"/>
              <a:gd name="T25" fmla="*/ 48 h 72"/>
              <a:gd name="T26" fmla="*/ 284 w 384"/>
              <a:gd name="T27" fmla="*/ 52 h 72"/>
              <a:gd name="T28" fmla="*/ 232 w 384"/>
              <a:gd name="T29" fmla="*/ 56 h 72"/>
              <a:gd name="T30" fmla="*/ 164 w 384"/>
              <a:gd name="T31" fmla="*/ 64 h 72"/>
              <a:gd name="T32" fmla="*/ 120 w 384"/>
              <a:gd name="T33" fmla="*/ 68 h 72"/>
              <a:gd name="T34" fmla="*/ 96 w 384"/>
              <a:gd name="T35" fmla="*/ 72 h 72"/>
              <a:gd name="T36" fmla="*/ 80 w 384"/>
              <a:gd name="T37" fmla="*/ 72 h 72"/>
              <a:gd name="T38" fmla="*/ 68 w 384"/>
              <a:gd name="T39" fmla="*/ 72 h 72"/>
              <a:gd name="T40" fmla="*/ 56 w 384"/>
              <a:gd name="T41" fmla="*/ 72 h 72"/>
              <a:gd name="T42" fmla="*/ 40 w 384"/>
              <a:gd name="T43" fmla="*/ 68 h 72"/>
              <a:gd name="T44" fmla="*/ 16 w 384"/>
              <a:gd name="T45" fmla="*/ 64 h 72"/>
              <a:gd name="T46" fmla="*/ 4 w 384"/>
              <a:gd name="T47" fmla="*/ 56 h 72"/>
              <a:gd name="T48" fmla="*/ 0 w 384"/>
              <a:gd name="T49" fmla="*/ 48 h 72"/>
              <a:gd name="T50" fmla="*/ 8 w 384"/>
              <a:gd name="T51" fmla="*/ 40 h 72"/>
              <a:gd name="T52" fmla="*/ 16 w 384"/>
              <a:gd name="T53" fmla="*/ 40 h 72"/>
              <a:gd name="T54" fmla="*/ 28 w 384"/>
              <a:gd name="T55" fmla="*/ 40 h 72"/>
              <a:gd name="T56" fmla="*/ 48 w 384"/>
              <a:gd name="T57" fmla="*/ 36 h 72"/>
              <a:gd name="T58" fmla="*/ 76 w 384"/>
              <a:gd name="T59" fmla="*/ 36 h 72"/>
              <a:gd name="T60" fmla="*/ 108 w 384"/>
              <a:gd name="T61" fmla="*/ 32 h 72"/>
              <a:gd name="T62" fmla="*/ 176 w 384"/>
              <a:gd name="T63" fmla="*/ 24 h 72"/>
              <a:gd name="T64" fmla="*/ 236 w 384"/>
              <a:gd name="T65" fmla="*/ 1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84" h="72">
                <a:moveTo>
                  <a:pt x="236" y="12"/>
                </a:moveTo>
                <a:lnTo>
                  <a:pt x="248" y="8"/>
                </a:lnTo>
                <a:lnTo>
                  <a:pt x="264" y="8"/>
                </a:lnTo>
                <a:lnTo>
                  <a:pt x="272" y="4"/>
                </a:lnTo>
                <a:lnTo>
                  <a:pt x="284" y="4"/>
                </a:lnTo>
                <a:lnTo>
                  <a:pt x="292" y="0"/>
                </a:lnTo>
                <a:lnTo>
                  <a:pt x="300" y="0"/>
                </a:lnTo>
                <a:lnTo>
                  <a:pt x="308" y="0"/>
                </a:lnTo>
                <a:lnTo>
                  <a:pt x="312" y="0"/>
                </a:lnTo>
                <a:lnTo>
                  <a:pt x="320" y="0"/>
                </a:lnTo>
                <a:lnTo>
                  <a:pt x="332" y="0"/>
                </a:lnTo>
                <a:lnTo>
                  <a:pt x="344" y="4"/>
                </a:lnTo>
                <a:lnTo>
                  <a:pt x="356" y="4"/>
                </a:lnTo>
                <a:lnTo>
                  <a:pt x="368" y="8"/>
                </a:lnTo>
                <a:lnTo>
                  <a:pt x="376" y="12"/>
                </a:lnTo>
                <a:lnTo>
                  <a:pt x="380" y="16"/>
                </a:lnTo>
                <a:lnTo>
                  <a:pt x="384" y="20"/>
                </a:lnTo>
                <a:lnTo>
                  <a:pt x="384" y="24"/>
                </a:lnTo>
                <a:lnTo>
                  <a:pt x="384" y="28"/>
                </a:lnTo>
                <a:lnTo>
                  <a:pt x="376" y="32"/>
                </a:lnTo>
                <a:lnTo>
                  <a:pt x="368" y="36"/>
                </a:lnTo>
                <a:lnTo>
                  <a:pt x="360" y="40"/>
                </a:lnTo>
                <a:lnTo>
                  <a:pt x="352" y="40"/>
                </a:lnTo>
                <a:lnTo>
                  <a:pt x="344" y="44"/>
                </a:lnTo>
                <a:lnTo>
                  <a:pt x="332" y="44"/>
                </a:lnTo>
                <a:lnTo>
                  <a:pt x="316" y="48"/>
                </a:lnTo>
                <a:lnTo>
                  <a:pt x="304" y="48"/>
                </a:lnTo>
                <a:lnTo>
                  <a:pt x="284" y="52"/>
                </a:lnTo>
                <a:lnTo>
                  <a:pt x="268" y="52"/>
                </a:lnTo>
                <a:lnTo>
                  <a:pt x="232" y="56"/>
                </a:lnTo>
                <a:lnTo>
                  <a:pt x="196" y="60"/>
                </a:lnTo>
                <a:lnTo>
                  <a:pt x="164" y="64"/>
                </a:lnTo>
                <a:lnTo>
                  <a:pt x="132" y="68"/>
                </a:lnTo>
                <a:lnTo>
                  <a:pt x="120" y="68"/>
                </a:lnTo>
                <a:lnTo>
                  <a:pt x="108" y="68"/>
                </a:lnTo>
                <a:lnTo>
                  <a:pt x="96" y="72"/>
                </a:lnTo>
                <a:lnTo>
                  <a:pt x="88" y="72"/>
                </a:lnTo>
                <a:lnTo>
                  <a:pt x="80" y="72"/>
                </a:lnTo>
                <a:lnTo>
                  <a:pt x="72" y="72"/>
                </a:lnTo>
                <a:lnTo>
                  <a:pt x="68" y="72"/>
                </a:lnTo>
                <a:lnTo>
                  <a:pt x="64" y="72"/>
                </a:lnTo>
                <a:lnTo>
                  <a:pt x="56" y="72"/>
                </a:lnTo>
                <a:lnTo>
                  <a:pt x="48" y="72"/>
                </a:lnTo>
                <a:lnTo>
                  <a:pt x="40" y="68"/>
                </a:lnTo>
                <a:lnTo>
                  <a:pt x="28" y="68"/>
                </a:lnTo>
                <a:lnTo>
                  <a:pt x="16" y="64"/>
                </a:lnTo>
                <a:lnTo>
                  <a:pt x="12" y="60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4" y="44"/>
                </a:lnTo>
                <a:lnTo>
                  <a:pt x="8" y="40"/>
                </a:lnTo>
                <a:lnTo>
                  <a:pt x="12" y="40"/>
                </a:lnTo>
                <a:lnTo>
                  <a:pt x="16" y="40"/>
                </a:lnTo>
                <a:lnTo>
                  <a:pt x="24" y="40"/>
                </a:lnTo>
                <a:lnTo>
                  <a:pt x="28" y="40"/>
                </a:lnTo>
                <a:lnTo>
                  <a:pt x="40" y="40"/>
                </a:lnTo>
                <a:lnTo>
                  <a:pt x="48" y="36"/>
                </a:lnTo>
                <a:lnTo>
                  <a:pt x="64" y="36"/>
                </a:lnTo>
                <a:lnTo>
                  <a:pt x="76" y="36"/>
                </a:lnTo>
                <a:lnTo>
                  <a:pt x="92" y="32"/>
                </a:lnTo>
                <a:lnTo>
                  <a:pt x="108" y="32"/>
                </a:lnTo>
                <a:lnTo>
                  <a:pt x="144" y="28"/>
                </a:lnTo>
                <a:lnTo>
                  <a:pt x="176" y="24"/>
                </a:lnTo>
                <a:lnTo>
                  <a:pt x="208" y="16"/>
                </a:lnTo>
                <a:lnTo>
                  <a:pt x="236" y="12"/>
                </a:lnTo>
                <a:lnTo>
                  <a:pt x="236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" name="Freeform 363">
            <a:extLst>
              <a:ext uri="{FF2B5EF4-FFF2-40B4-BE49-F238E27FC236}">
                <a16:creationId xmlns:a16="http://schemas.microsoft.com/office/drawing/2014/main" xmlns="" id="{DAE81002-275E-4475-9ABF-3EBD8199F863}"/>
              </a:ext>
            </a:extLst>
          </p:cNvPr>
          <p:cNvSpPr>
            <a:spLocks/>
          </p:cNvSpPr>
          <p:nvPr/>
        </p:nvSpPr>
        <p:spPr bwMode="auto">
          <a:xfrm>
            <a:off x="8480587" y="2332976"/>
            <a:ext cx="2361127" cy="437063"/>
          </a:xfrm>
          <a:custGeom>
            <a:avLst/>
            <a:gdLst>
              <a:gd name="T0" fmla="*/ 140 w 636"/>
              <a:gd name="T1" fmla="*/ 80 h 88"/>
              <a:gd name="T2" fmla="*/ 116 w 636"/>
              <a:gd name="T3" fmla="*/ 84 h 88"/>
              <a:gd name="T4" fmla="*/ 96 w 636"/>
              <a:gd name="T5" fmla="*/ 88 h 88"/>
              <a:gd name="T6" fmla="*/ 84 w 636"/>
              <a:gd name="T7" fmla="*/ 88 h 88"/>
              <a:gd name="T8" fmla="*/ 72 w 636"/>
              <a:gd name="T9" fmla="*/ 88 h 88"/>
              <a:gd name="T10" fmla="*/ 52 w 636"/>
              <a:gd name="T11" fmla="*/ 80 h 88"/>
              <a:gd name="T12" fmla="*/ 28 w 636"/>
              <a:gd name="T13" fmla="*/ 72 h 88"/>
              <a:gd name="T14" fmla="*/ 16 w 636"/>
              <a:gd name="T15" fmla="*/ 64 h 88"/>
              <a:gd name="T16" fmla="*/ 8 w 636"/>
              <a:gd name="T17" fmla="*/ 60 h 88"/>
              <a:gd name="T18" fmla="*/ 0 w 636"/>
              <a:gd name="T19" fmla="*/ 56 h 88"/>
              <a:gd name="T20" fmla="*/ 4 w 636"/>
              <a:gd name="T21" fmla="*/ 48 h 88"/>
              <a:gd name="T22" fmla="*/ 16 w 636"/>
              <a:gd name="T23" fmla="*/ 48 h 88"/>
              <a:gd name="T24" fmla="*/ 32 w 636"/>
              <a:gd name="T25" fmla="*/ 44 h 88"/>
              <a:gd name="T26" fmla="*/ 48 w 636"/>
              <a:gd name="T27" fmla="*/ 44 h 88"/>
              <a:gd name="T28" fmla="*/ 72 w 636"/>
              <a:gd name="T29" fmla="*/ 44 h 88"/>
              <a:gd name="T30" fmla="*/ 100 w 636"/>
              <a:gd name="T31" fmla="*/ 40 h 88"/>
              <a:gd name="T32" fmla="*/ 184 w 636"/>
              <a:gd name="T33" fmla="*/ 36 h 88"/>
              <a:gd name="T34" fmla="*/ 272 w 636"/>
              <a:gd name="T35" fmla="*/ 28 h 88"/>
              <a:gd name="T36" fmla="*/ 308 w 636"/>
              <a:gd name="T37" fmla="*/ 24 h 88"/>
              <a:gd name="T38" fmla="*/ 348 w 636"/>
              <a:gd name="T39" fmla="*/ 20 h 88"/>
              <a:gd name="T40" fmla="*/ 396 w 636"/>
              <a:gd name="T41" fmla="*/ 12 h 88"/>
              <a:gd name="T42" fmla="*/ 444 w 636"/>
              <a:gd name="T43" fmla="*/ 8 h 88"/>
              <a:gd name="T44" fmla="*/ 484 w 636"/>
              <a:gd name="T45" fmla="*/ 4 h 88"/>
              <a:gd name="T46" fmla="*/ 512 w 636"/>
              <a:gd name="T47" fmla="*/ 0 h 88"/>
              <a:gd name="T48" fmla="*/ 532 w 636"/>
              <a:gd name="T49" fmla="*/ 0 h 88"/>
              <a:gd name="T50" fmla="*/ 552 w 636"/>
              <a:gd name="T51" fmla="*/ 4 h 88"/>
              <a:gd name="T52" fmla="*/ 576 w 636"/>
              <a:gd name="T53" fmla="*/ 12 h 88"/>
              <a:gd name="T54" fmla="*/ 604 w 636"/>
              <a:gd name="T55" fmla="*/ 20 h 88"/>
              <a:gd name="T56" fmla="*/ 616 w 636"/>
              <a:gd name="T57" fmla="*/ 28 h 88"/>
              <a:gd name="T58" fmla="*/ 632 w 636"/>
              <a:gd name="T59" fmla="*/ 36 h 88"/>
              <a:gd name="T60" fmla="*/ 632 w 636"/>
              <a:gd name="T61" fmla="*/ 48 h 88"/>
              <a:gd name="T62" fmla="*/ 628 w 636"/>
              <a:gd name="T63" fmla="*/ 56 h 88"/>
              <a:gd name="T64" fmla="*/ 620 w 636"/>
              <a:gd name="T65" fmla="*/ 56 h 88"/>
              <a:gd name="T66" fmla="*/ 604 w 636"/>
              <a:gd name="T67" fmla="*/ 56 h 88"/>
              <a:gd name="T68" fmla="*/ 584 w 636"/>
              <a:gd name="T69" fmla="*/ 56 h 88"/>
              <a:gd name="T70" fmla="*/ 556 w 636"/>
              <a:gd name="T71" fmla="*/ 52 h 88"/>
              <a:gd name="T72" fmla="*/ 504 w 636"/>
              <a:gd name="T73" fmla="*/ 52 h 88"/>
              <a:gd name="T74" fmla="*/ 444 w 636"/>
              <a:gd name="T75" fmla="*/ 52 h 88"/>
              <a:gd name="T76" fmla="*/ 392 w 636"/>
              <a:gd name="T77" fmla="*/ 56 h 88"/>
              <a:gd name="T78" fmla="*/ 332 w 636"/>
              <a:gd name="T79" fmla="*/ 60 h 88"/>
              <a:gd name="T80" fmla="*/ 260 w 636"/>
              <a:gd name="T81" fmla="*/ 64 h 88"/>
              <a:gd name="T82" fmla="*/ 192 w 636"/>
              <a:gd name="T83" fmla="*/ 72 h 88"/>
              <a:gd name="T84" fmla="*/ 156 w 636"/>
              <a:gd name="T85" fmla="*/ 76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36" h="88">
                <a:moveTo>
                  <a:pt x="156" y="76"/>
                </a:moveTo>
                <a:lnTo>
                  <a:pt x="140" y="80"/>
                </a:lnTo>
                <a:lnTo>
                  <a:pt x="128" y="80"/>
                </a:lnTo>
                <a:lnTo>
                  <a:pt x="116" y="84"/>
                </a:lnTo>
                <a:lnTo>
                  <a:pt x="104" y="84"/>
                </a:lnTo>
                <a:lnTo>
                  <a:pt x="96" y="88"/>
                </a:lnTo>
                <a:lnTo>
                  <a:pt x="88" y="88"/>
                </a:lnTo>
                <a:lnTo>
                  <a:pt x="84" y="88"/>
                </a:lnTo>
                <a:lnTo>
                  <a:pt x="80" y="88"/>
                </a:lnTo>
                <a:lnTo>
                  <a:pt x="72" y="88"/>
                </a:lnTo>
                <a:lnTo>
                  <a:pt x="64" y="84"/>
                </a:lnTo>
                <a:lnTo>
                  <a:pt x="52" y="80"/>
                </a:lnTo>
                <a:lnTo>
                  <a:pt x="36" y="76"/>
                </a:lnTo>
                <a:lnTo>
                  <a:pt x="28" y="72"/>
                </a:lnTo>
                <a:lnTo>
                  <a:pt x="20" y="68"/>
                </a:lnTo>
                <a:lnTo>
                  <a:pt x="16" y="64"/>
                </a:lnTo>
                <a:lnTo>
                  <a:pt x="12" y="64"/>
                </a:lnTo>
                <a:lnTo>
                  <a:pt x="8" y="60"/>
                </a:lnTo>
                <a:lnTo>
                  <a:pt x="4" y="56"/>
                </a:lnTo>
                <a:lnTo>
                  <a:pt x="0" y="56"/>
                </a:lnTo>
                <a:lnTo>
                  <a:pt x="0" y="52"/>
                </a:lnTo>
                <a:lnTo>
                  <a:pt x="4" y="48"/>
                </a:lnTo>
                <a:lnTo>
                  <a:pt x="8" y="48"/>
                </a:lnTo>
                <a:lnTo>
                  <a:pt x="16" y="48"/>
                </a:lnTo>
                <a:lnTo>
                  <a:pt x="24" y="48"/>
                </a:lnTo>
                <a:lnTo>
                  <a:pt x="32" y="44"/>
                </a:lnTo>
                <a:lnTo>
                  <a:pt x="40" y="44"/>
                </a:lnTo>
                <a:lnTo>
                  <a:pt x="48" y="44"/>
                </a:lnTo>
                <a:lnTo>
                  <a:pt x="60" y="44"/>
                </a:lnTo>
                <a:lnTo>
                  <a:pt x="72" y="44"/>
                </a:lnTo>
                <a:lnTo>
                  <a:pt x="88" y="44"/>
                </a:lnTo>
                <a:lnTo>
                  <a:pt x="100" y="40"/>
                </a:lnTo>
                <a:lnTo>
                  <a:pt x="120" y="40"/>
                </a:lnTo>
                <a:lnTo>
                  <a:pt x="184" y="36"/>
                </a:lnTo>
                <a:lnTo>
                  <a:pt x="252" y="28"/>
                </a:lnTo>
                <a:lnTo>
                  <a:pt x="272" y="28"/>
                </a:lnTo>
                <a:lnTo>
                  <a:pt x="288" y="24"/>
                </a:lnTo>
                <a:lnTo>
                  <a:pt x="308" y="24"/>
                </a:lnTo>
                <a:lnTo>
                  <a:pt x="328" y="20"/>
                </a:lnTo>
                <a:lnTo>
                  <a:pt x="348" y="20"/>
                </a:lnTo>
                <a:lnTo>
                  <a:pt x="372" y="16"/>
                </a:lnTo>
                <a:lnTo>
                  <a:pt x="396" y="12"/>
                </a:lnTo>
                <a:lnTo>
                  <a:pt x="420" y="12"/>
                </a:lnTo>
                <a:lnTo>
                  <a:pt x="444" y="8"/>
                </a:lnTo>
                <a:lnTo>
                  <a:pt x="464" y="4"/>
                </a:lnTo>
                <a:lnTo>
                  <a:pt x="484" y="4"/>
                </a:lnTo>
                <a:lnTo>
                  <a:pt x="500" y="4"/>
                </a:lnTo>
                <a:lnTo>
                  <a:pt x="512" y="0"/>
                </a:lnTo>
                <a:lnTo>
                  <a:pt x="524" y="0"/>
                </a:lnTo>
                <a:lnTo>
                  <a:pt x="532" y="0"/>
                </a:lnTo>
                <a:lnTo>
                  <a:pt x="540" y="0"/>
                </a:lnTo>
                <a:lnTo>
                  <a:pt x="552" y="4"/>
                </a:lnTo>
                <a:lnTo>
                  <a:pt x="564" y="8"/>
                </a:lnTo>
                <a:lnTo>
                  <a:pt x="576" y="12"/>
                </a:lnTo>
                <a:lnTo>
                  <a:pt x="596" y="16"/>
                </a:lnTo>
                <a:lnTo>
                  <a:pt x="604" y="20"/>
                </a:lnTo>
                <a:lnTo>
                  <a:pt x="612" y="24"/>
                </a:lnTo>
                <a:lnTo>
                  <a:pt x="616" y="28"/>
                </a:lnTo>
                <a:lnTo>
                  <a:pt x="624" y="32"/>
                </a:lnTo>
                <a:lnTo>
                  <a:pt x="632" y="36"/>
                </a:lnTo>
                <a:lnTo>
                  <a:pt x="636" y="44"/>
                </a:lnTo>
                <a:lnTo>
                  <a:pt x="632" y="48"/>
                </a:lnTo>
                <a:lnTo>
                  <a:pt x="632" y="52"/>
                </a:lnTo>
                <a:lnTo>
                  <a:pt x="628" y="56"/>
                </a:lnTo>
                <a:lnTo>
                  <a:pt x="624" y="56"/>
                </a:lnTo>
                <a:lnTo>
                  <a:pt x="620" y="56"/>
                </a:lnTo>
                <a:lnTo>
                  <a:pt x="612" y="56"/>
                </a:lnTo>
                <a:lnTo>
                  <a:pt x="604" y="56"/>
                </a:lnTo>
                <a:lnTo>
                  <a:pt x="596" y="56"/>
                </a:lnTo>
                <a:lnTo>
                  <a:pt x="584" y="56"/>
                </a:lnTo>
                <a:lnTo>
                  <a:pt x="568" y="56"/>
                </a:lnTo>
                <a:lnTo>
                  <a:pt x="556" y="52"/>
                </a:lnTo>
                <a:lnTo>
                  <a:pt x="536" y="52"/>
                </a:lnTo>
                <a:lnTo>
                  <a:pt x="504" y="52"/>
                </a:lnTo>
                <a:lnTo>
                  <a:pt x="472" y="52"/>
                </a:lnTo>
                <a:lnTo>
                  <a:pt x="444" y="52"/>
                </a:lnTo>
                <a:lnTo>
                  <a:pt x="416" y="52"/>
                </a:lnTo>
                <a:lnTo>
                  <a:pt x="392" y="56"/>
                </a:lnTo>
                <a:lnTo>
                  <a:pt x="364" y="56"/>
                </a:lnTo>
                <a:lnTo>
                  <a:pt x="332" y="60"/>
                </a:lnTo>
                <a:lnTo>
                  <a:pt x="296" y="60"/>
                </a:lnTo>
                <a:lnTo>
                  <a:pt x="260" y="64"/>
                </a:lnTo>
                <a:lnTo>
                  <a:pt x="224" y="68"/>
                </a:lnTo>
                <a:lnTo>
                  <a:pt x="192" y="72"/>
                </a:lnTo>
                <a:lnTo>
                  <a:pt x="156" y="76"/>
                </a:lnTo>
                <a:lnTo>
                  <a:pt x="156" y="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" name="Freeform 364">
            <a:extLst>
              <a:ext uri="{FF2B5EF4-FFF2-40B4-BE49-F238E27FC236}">
                <a16:creationId xmlns:a16="http://schemas.microsoft.com/office/drawing/2014/main" xmlns="" id="{FBE50DF8-2903-4513-B6E1-7B6CBD23B99F}"/>
              </a:ext>
            </a:extLst>
          </p:cNvPr>
          <p:cNvSpPr>
            <a:spLocks/>
          </p:cNvSpPr>
          <p:nvPr/>
        </p:nvSpPr>
        <p:spPr bwMode="auto">
          <a:xfrm>
            <a:off x="9529645" y="1379384"/>
            <a:ext cx="178198" cy="1132391"/>
          </a:xfrm>
          <a:custGeom>
            <a:avLst/>
            <a:gdLst>
              <a:gd name="T0" fmla="*/ 40 w 48"/>
              <a:gd name="T1" fmla="*/ 64 h 228"/>
              <a:gd name="T2" fmla="*/ 40 w 48"/>
              <a:gd name="T3" fmla="*/ 68 h 228"/>
              <a:gd name="T4" fmla="*/ 40 w 48"/>
              <a:gd name="T5" fmla="*/ 72 h 228"/>
              <a:gd name="T6" fmla="*/ 40 w 48"/>
              <a:gd name="T7" fmla="*/ 76 h 228"/>
              <a:gd name="T8" fmla="*/ 40 w 48"/>
              <a:gd name="T9" fmla="*/ 80 h 228"/>
              <a:gd name="T10" fmla="*/ 40 w 48"/>
              <a:gd name="T11" fmla="*/ 88 h 228"/>
              <a:gd name="T12" fmla="*/ 40 w 48"/>
              <a:gd name="T13" fmla="*/ 96 h 228"/>
              <a:gd name="T14" fmla="*/ 40 w 48"/>
              <a:gd name="T15" fmla="*/ 104 h 228"/>
              <a:gd name="T16" fmla="*/ 36 w 48"/>
              <a:gd name="T17" fmla="*/ 112 h 228"/>
              <a:gd name="T18" fmla="*/ 36 w 48"/>
              <a:gd name="T19" fmla="*/ 136 h 228"/>
              <a:gd name="T20" fmla="*/ 36 w 48"/>
              <a:gd name="T21" fmla="*/ 164 h 228"/>
              <a:gd name="T22" fmla="*/ 36 w 48"/>
              <a:gd name="T23" fmla="*/ 192 h 228"/>
              <a:gd name="T24" fmla="*/ 32 w 48"/>
              <a:gd name="T25" fmla="*/ 228 h 228"/>
              <a:gd name="T26" fmla="*/ 12 w 48"/>
              <a:gd name="T27" fmla="*/ 228 h 228"/>
              <a:gd name="T28" fmla="*/ 12 w 48"/>
              <a:gd name="T29" fmla="*/ 188 h 228"/>
              <a:gd name="T30" fmla="*/ 12 w 48"/>
              <a:gd name="T31" fmla="*/ 152 h 228"/>
              <a:gd name="T32" fmla="*/ 12 w 48"/>
              <a:gd name="T33" fmla="*/ 116 h 228"/>
              <a:gd name="T34" fmla="*/ 12 w 48"/>
              <a:gd name="T35" fmla="*/ 88 h 228"/>
              <a:gd name="T36" fmla="*/ 8 w 48"/>
              <a:gd name="T37" fmla="*/ 60 h 228"/>
              <a:gd name="T38" fmla="*/ 8 w 48"/>
              <a:gd name="T39" fmla="*/ 36 h 228"/>
              <a:gd name="T40" fmla="*/ 4 w 48"/>
              <a:gd name="T41" fmla="*/ 16 h 228"/>
              <a:gd name="T42" fmla="*/ 0 w 48"/>
              <a:gd name="T43" fmla="*/ 0 h 228"/>
              <a:gd name="T44" fmla="*/ 16 w 48"/>
              <a:gd name="T45" fmla="*/ 4 h 228"/>
              <a:gd name="T46" fmla="*/ 32 w 48"/>
              <a:gd name="T47" fmla="*/ 4 h 228"/>
              <a:gd name="T48" fmla="*/ 40 w 48"/>
              <a:gd name="T49" fmla="*/ 8 h 228"/>
              <a:gd name="T50" fmla="*/ 44 w 48"/>
              <a:gd name="T51" fmla="*/ 12 h 228"/>
              <a:gd name="T52" fmla="*/ 48 w 48"/>
              <a:gd name="T53" fmla="*/ 12 h 228"/>
              <a:gd name="T54" fmla="*/ 48 w 48"/>
              <a:gd name="T55" fmla="*/ 20 h 228"/>
              <a:gd name="T56" fmla="*/ 48 w 48"/>
              <a:gd name="T57" fmla="*/ 24 h 228"/>
              <a:gd name="T58" fmla="*/ 48 w 48"/>
              <a:gd name="T59" fmla="*/ 32 h 228"/>
              <a:gd name="T60" fmla="*/ 44 w 48"/>
              <a:gd name="T61" fmla="*/ 48 h 228"/>
              <a:gd name="T62" fmla="*/ 40 w 48"/>
              <a:gd name="T63" fmla="*/ 64 h 228"/>
              <a:gd name="T64" fmla="*/ 40 w 48"/>
              <a:gd name="T65" fmla="*/ 6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8" h="228">
                <a:moveTo>
                  <a:pt x="40" y="64"/>
                </a:moveTo>
                <a:lnTo>
                  <a:pt x="40" y="68"/>
                </a:lnTo>
                <a:lnTo>
                  <a:pt x="40" y="72"/>
                </a:lnTo>
                <a:lnTo>
                  <a:pt x="40" y="76"/>
                </a:lnTo>
                <a:lnTo>
                  <a:pt x="40" y="80"/>
                </a:lnTo>
                <a:lnTo>
                  <a:pt x="40" y="88"/>
                </a:lnTo>
                <a:lnTo>
                  <a:pt x="40" y="96"/>
                </a:lnTo>
                <a:lnTo>
                  <a:pt x="40" y="104"/>
                </a:lnTo>
                <a:lnTo>
                  <a:pt x="36" y="112"/>
                </a:lnTo>
                <a:lnTo>
                  <a:pt x="36" y="136"/>
                </a:lnTo>
                <a:lnTo>
                  <a:pt x="36" y="164"/>
                </a:lnTo>
                <a:lnTo>
                  <a:pt x="36" y="192"/>
                </a:lnTo>
                <a:lnTo>
                  <a:pt x="32" y="228"/>
                </a:lnTo>
                <a:lnTo>
                  <a:pt x="12" y="228"/>
                </a:lnTo>
                <a:lnTo>
                  <a:pt x="12" y="188"/>
                </a:lnTo>
                <a:lnTo>
                  <a:pt x="12" y="152"/>
                </a:lnTo>
                <a:lnTo>
                  <a:pt x="12" y="116"/>
                </a:lnTo>
                <a:lnTo>
                  <a:pt x="12" y="88"/>
                </a:lnTo>
                <a:lnTo>
                  <a:pt x="8" y="60"/>
                </a:lnTo>
                <a:lnTo>
                  <a:pt x="8" y="36"/>
                </a:lnTo>
                <a:lnTo>
                  <a:pt x="4" y="16"/>
                </a:lnTo>
                <a:lnTo>
                  <a:pt x="0" y="0"/>
                </a:lnTo>
                <a:lnTo>
                  <a:pt x="16" y="4"/>
                </a:lnTo>
                <a:lnTo>
                  <a:pt x="32" y="4"/>
                </a:lnTo>
                <a:lnTo>
                  <a:pt x="40" y="8"/>
                </a:lnTo>
                <a:lnTo>
                  <a:pt x="44" y="12"/>
                </a:lnTo>
                <a:lnTo>
                  <a:pt x="48" y="12"/>
                </a:lnTo>
                <a:lnTo>
                  <a:pt x="48" y="20"/>
                </a:lnTo>
                <a:lnTo>
                  <a:pt x="48" y="24"/>
                </a:lnTo>
                <a:lnTo>
                  <a:pt x="48" y="32"/>
                </a:lnTo>
                <a:lnTo>
                  <a:pt x="44" y="48"/>
                </a:lnTo>
                <a:lnTo>
                  <a:pt x="40" y="64"/>
                </a:lnTo>
                <a:lnTo>
                  <a:pt x="40" y="6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7" name="Freeform 366">
            <a:extLst>
              <a:ext uri="{FF2B5EF4-FFF2-40B4-BE49-F238E27FC236}">
                <a16:creationId xmlns:a16="http://schemas.microsoft.com/office/drawing/2014/main" xmlns="" id="{A2B044EC-BC11-4A5A-A17A-9315C98AE0F6}"/>
              </a:ext>
            </a:extLst>
          </p:cNvPr>
          <p:cNvSpPr>
            <a:spLocks/>
          </p:cNvSpPr>
          <p:nvPr/>
        </p:nvSpPr>
        <p:spPr bwMode="auto">
          <a:xfrm>
            <a:off x="8383161" y="4027977"/>
            <a:ext cx="1054340" cy="1370789"/>
          </a:xfrm>
          <a:custGeom>
            <a:avLst/>
            <a:gdLst>
              <a:gd name="T0" fmla="*/ 0 w 284"/>
              <a:gd name="T1" fmla="*/ 276 h 276"/>
              <a:gd name="T2" fmla="*/ 0 w 284"/>
              <a:gd name="T3" fmla="*/ 272 h 276"/>
              <a:gd name="T4" fmla="*/ 0 w 284"/>
              <a:gd name="T5" fmla="*/ 268 h 276"/>
              <a:gd name="T6" fmla="*/ 4 w 284"/>
              <a:gd name="T7" fmla="*/ 260 h 276"/>
              <a:gd name="T8" fmla="*/ 12 w 284"/>
              <a:gd name="T9" fmla="*/ 256 h 276"/>
              <a:gd name="T10" fmla="*/ 20 w 284"/>
              <a:gd name="T11" fmla="*/ 248 h 276"/>
              <a:gd name="T12" fmla="*/ 28 w 284"/>
              <a:gd name="T13" fmla="*/ 240 h 276"/>
              <a:gd name="T14" fmla="*/ 40 w 284"/>
              <a:gd name="T15" fmla="*/ 228 h 276"/>
              <a:gd name="T16" fmla="*/ 56 w 284"/>
              <a:gd name="T17" fmla="*/ 216 h 276"/>
              <a:gd name="T18" fmla="*/ 84 w 284"/>
              <a:gd name="T19" fmla="*/ 192 h 276"/>
              <a:gd name="T20" fmla="*/ 108 w 284"/>
              <a:gd name="T21" fmla="*/ 168 h 276"/>
              <a:gd name="T22" fmla="*/ 132 w 284"/>
              <a:gd name="T23" fmla="*/ 144 h 276"/>
              <a:gd name="T24" fmla="*/ 148 w 284"/>
              <a:gd name="T25" fmla="*/ 120 h 276"/>
              <a:gd name="T26" fmla="*/ 164 w 284"/>
              <a:gd name="T27" fmla="*/ 96 h 276"/>
              <a:gd name="T28" fmla="*/ 180 w 284"/>
              <a:gd name="T29" fmla="*/ 80 h 276"/>
              <a:gd name="T30" fmla="*/ 192 w 284"/>
              <a:gd name="T31" fmla="*/ 60 h 276"/>
              <a:gd name="T32" fmla="*/ 200 w 284"/>
              <a:gd name="T33" fmla="*/ 48 h 276"/>
              <a:gd name="T34" fmla="*/ 208 w 284"/>
              <a:gd name="T35" fmla="*/ 36 h 276"/>
              <a:gd name="T36" fmla="*/ 212 w 284"/>
              <a:gd name="T37" fmla="*/ 28 h 276"/>
              <a:gd name="T38" fmla="*/ 212 w 284"/>
              <a:gd name="T39" fmla="*/ 20 h 276"/>
              <a:gd name="T40" fmla="*/ 208 w 284"/>
              <a:gd name="T41" fmla="*/ 16 h 276"/>
              <a:gd name="T42" fmla="*/ 204 w 284"/>
              <a:gd name="T43" fmla="*/ 8 h 276"/>
              <a:gd name="T44" fmla="*/ 208 w 284"/>
              <a:gd name="T45" fmla="*/ 4 h 276"/>
              <a:gd name="T46" fmla="*/ 208 w 284"/>
              <a:gd name="T47" fmla="*/ 4 h 276"/>
              <a:gd name="T48" fmla="*/ 212 w 284"/>
              <a:gd name="T49" fmla="*/ 0 h 276"/>
              <a:gd name="T50" fmla="*/ 216 w 284"/>
              <a:gd name="T51" fmla="*/ 0 h 276"/>
              <a:gd name="T52" fmla="*/ 220 w 284"/>
              <a:gd name="T53" fmla="*/ 0 h 276"/>
              <a:gd name="T54" fmla="*/ 228 w 284"/>
              <a:gd name="T55" fmla="*/ 0 h 276"/>
              <a:gd name="T56" fmla="*/ 240 w 284"/>
              <a:gd name="T57" fmla="*/ 0 h 276"/>
              <a:gd name="T58" fmla="*/ 248 w 284"/>
              <a:gd name="T59" fmla="*/ 4 h 276"/>
              <a:gd name="T60" fmla="*/ 260 w 284"/>
              <a:gd name="T61" fmla="*/ 8 h 276"/>
              <a:gd name="T62" fmla="*/ 268 w 284"/>
              <a:gd name="T63" fmla="*/ 16 h 276"/>
              <a:gd name="T64" fmla="*/ 276 w 284"/>
              <a:gd name="T65" fmla="*/ 24 h 276"/>
              <a:gd name="T66" fmla="*/ 280 w 284"/>
              <a:gd name="T67" fmla="*/ 28 h 276"/>
              <a:gd name="T68" fmla="*/ 284 w 284"/>
              <a:gd name="T69" fmla="*/ 32 h 276"/>
              <a:gd name="T70" fmla="*/ 284 w 284"/>
              <a:gd name="T71" fmla="*/ 36 h 276"/>
              <a:gd name="T72" fmla="*/ 280 w 284"/>
              <a:gd name="T73" fmla="*/ 40 h 276"/>
              <a:gd name="T74" fmla="*/ 280 w 284"/>
              <a:gd name="T75" fmla="*/ 44 h 276"/>
              <a:gd name="T76" fmla="*/ 276 w 284"/>
              <a:gd name="T77" fmla="*/ 52 h 276"/>
              <a:gd name="T78" fmla="*/ 264 w 284"/>
              <a:gd name="T79" fmla="*/ 64 h 276"/>
              <a:gd name="T80" fmla="*/ 252 w 284"/>
              <a:gd name="T81" fmla="*/ 84 h 276"/>
              <a:gd name="T82" fmla="*/ 236 w 284"/>
              <a:gd name="T83" fmla="*/ 104 h 276"/>
              <a:gd name="T84" fmla="*/ 216 w 284"/>
              <a:gd name="T85" fmla="*/ 124 h 276"/>
              <a:gd name="T86" fmla="*/ 200 w 284"/>
              <a:gd name="T87" fmla="*/ 144 h 276"/>
              <a:gd name="T88" fmla="*/ 184 w 284"/>
              <a:gd name="T89" fmla="*/ 160 h 276"/>
              <a:gd name="T90" fmla="*/ 168 w 284"/>
              <a:gd name="T91" fmla="*/ 176 h 276"/>
              <a:gd name="T92" fmla="*/ 152 w 284"/>
              <a:gd name="T93" fmla="*/ 192 h 276"/>
              <a:gd name="T94" fmla="*/ 132 w 284"/>
              <a:gd name="T95" fmla="*/ 208 h 276"/>
              <a:gd name="T96" fmla="*/ 116 w 284"/>
              <a:gd name="T97" fmla="*/ 220 h 276"/>
              <a:gd name="T98" fmla="*/ 96 w 284"/>
              <a:gd name="T99" fmla="*/ 236 h 276"/>
              <a:gd name="T100" fmla="*/ 76 w 284"/>
              <a:gd name="T101" fmla="*/ 248 h 276"/>
              <a:gd name="T102" fmla="*/ 56 w 284"/>
              <a:gd name="T103" fmla="*/ 256 h 276"/>
              <a:gd name="T104" fmla="*/ 40 w 284"/>
              <a:gd name="T105" fmla="*/ 264 h 276"/>
              <a:gd name="T106" fmla="*/ 24 w 284"/>
              <a:gd name="T107" fmla="*/ 272 h 276"/>
              <a:gd name="T108" fmla="*/ 12 w 284"/>
              <a:gd name="T109" fmla="*/ 276 h 276"/>
              <a:gd name="T110" fmla="*/ 8 w 284"/>
              <a:gd name="T111" fmla="*/ 276 h 276"/>
              <a:gd name="T112" fmla="*/ 4 w 284"/>
              <a:gd name="T113" fmla="*/ 276 h 276"/>
              <a:gd name="T114" fmla="*/ 0 w 284"/>
              <a:gd name="T115" fmla="*/ 276 h 276"/>
              <a:gd name="T116" fmla="*/ 0 w 284"/>
              <a:gd name="T117" fmla="*/ 276 h 276"/>
              <a:gd name="T118" fmla="*/ 0 w 284"/>
              <a:gd name="T119" fmla="*/ 276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84" h="276">
                <a:moveTo>
                  <a:pt x="0" y="276"/>
                </a:moveTo>
                <a:lnTo>
                  <a:pt x="0" y="272"/>
                </a:lnTo>
                <a:lnTo>
                  <a:pt x="0" y="268"/>
                </a:lnTo>
                <a:lnTo>
                  <a:pt x="4" y="260"/>
                </a:lnTo>
                <a:lnTo>
                  <a:pt x="12" y="256"/>
                </a:lnTo>
                <a:lnTo>
                  <a:pt x="20" y="248"/>
                </a:lnTo>
                <a:lnTo>
                  <a:pt x="28" y="240"/>
                </a:lnTo>
                <a:lnTo>
                  <a:pt x="40" y="228"/>
                </a:lnTo>
                <a:lnTo>
                  <a:pt x="56" y="216"/>
                </a:lnTo>
                <a:lnTo>
                  <a:pt x="84" y="192"/>
                </a:lnTo>
                <a:lnTo>
                  <a:pt x="108" y="168"/>
                </a:lnTo>
                <a:lnTo>
                  <a:pt x="132" y="144"/>
                </a:lnTo>
                <a:lnTo>
                  <a:pt x="148" y="120"/>
                </a:lnTo>
                <a:lnTo>
                  <a:pt x="164" y="96"/>
                </a:lnTo>
                <a:lnTo>
                  <a:pt x="180" y="80"/>
                </a:lnTo>
                <a:lnTo>
                  <a:pt x="192" y="60"/>
                </a:lnTo>
                <a:lnTo>
                  <a:pt x="200" y="48"/>
                </a:lnTo>
                <a:lnTo>
                  <a:pt x="208" y="36"/>
                </a:lnTo>
                <a:lnTo>
                  <a:pt x="212" y="28"/>
                </a:lnTo>
                <a:lnTo>
                  <a:pt x="212" y="20"/>
                </a:lnTo>
                <a:lnTo>
                  <a:pt x="208" y="16"/>
                </a:lnTo>
                <a:lnTo>
                  <a:pt x="204" y="8"/>
                </a:lnTo>
                <a:lnTo>
                  <a:pt x="208" y="4"/>
                </a:lnTo>
                <a:lnTo>
                  <a:pt x="208" y="4"/>
                </a:lnTo>
                <a:lnTo>
                  <a:pt x="212" y="0"/>
                </a:lnTo>
                <a:lnTo>
                  <a:pt x="216" y="0"/>
                </a:lnTo>
                <a:lnTo>
                  <a:pt x="220" y="0"/>
                </a:lnTo>
                <a:lnTo>
                  <a:pt x="228" y="0"/>
                </a:lnTo>
                <a:lnTo>
                  <a:pt x="240" y="0"/>
                </a:lnTo>
                <a:lnTo>
                  <a:pt x="248" y="4"/>
                </a:lnTo>
                <a:lnTo>
                  <a:pt x="260" y="8"/>
                </a:lnTo>
                <a:lnTo>
                  <a:pt x="268" y="16"/>
                </a:lnTo>
                <a:lnTo>
                  <a:pt x="276" y="24"/>
                </a:lnTo>
                <a:lnTo>
                  <a:pt x="280" y="28"/>
                </a:lnTo>
                <a:lnTo>
                  <a:pt x="284" y="32"/>
                </a:lnTo>
                <a:lnTo>
                  <a:pt x="284" y="36"/>
                </a:lnTo>
                <a:lnTo>
                  <a:pt x="280" y="40"/>
                </a:lnTo>
                <a:lnTo>
                  <a:pt x="280" y="44"/>
                </a:lnTo>
                <a:lnTo>
                  <a:pt x="276" y="52"/>
                </a:lnTo>
                <a:lnTo>
                  <a:pt x="264" y="64"/>
                </a:lnTo>
                <a:lnTo>
                  <a:pt x="252" y="84"/>
                </a:lnTo>
                <a:lnTo>
                  <a:pt x="236" y="104"/>
                </a:lnTo>
                <a:lnTo>
                  <a:pt x="216" y="124"/>
                </a:lnTo>
                <a:lnTo>
                  <a:pt x="200" y="144"/>
                </a:lnTo>
                <a:lnTo>
                  <a:pt x="184" y="160"/>
                </a:lnTo>
                <a:lnTo>
                  <a:pt x="168" y="176"/>
                </a:lnTo>
                <a:lnTo>
                  <a:pt x="152" y="192"/>
                </a:lnTo>
                <a:lnTo>
                  <a:pt x="132" y="208"/>
                </a:lnTo>
                <a:lnTo>
                  <a:pt x="116" y="220"/>
                </a:lnTo>
                <a:lnTo>
                  <a:pt x="96" y="236"/>
                </a:lnTo>
                <a:lnTo>
                  <a:pt x="76" y="248"/>
                </a:lnTo>
                <a:lnTo>
                  <a:pt x="56" y="256"/>
                </a:lnTo>
                <a:lnTo>
                  <a:pt x="40" y="264"/>
                </a:lnTo>
                <a:lnTo>
                  <a:pt x="24" y="272"/>
                </a:lnTo>
                <a:lnTo>
                  <a:pt x="12" y="276"/>
                </a:lnTo>
                <a:lnTo>
                  <a:pt x="8" y="276"/>
                </a:lnTo>
                <a:lnTo>
                  <a:pt x="4" y="276"/>
                </a:lnTo>
                <a:lnTo>
                  <a:pt x="0" y="276"/>
                </a:lnTo>
                <a:lnTo>
                  <a:pt x="0" y="276"/>
                </a:lnTo>
                <a:lnTo>
                  <a:pt x="0" y="27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" name="Freeform 367">
            <a:extLst>
              <a:ext uri="{FF2B5EF4-FFF2-40B4-BE49-F238E27FC236}">
                <a16:creationId xmlns:a16="http://schemas.microsoft.com/office/drawing/2014/main" xmlns="" id="{0B9C5189-0E03-4AC4-9433-934C15F28AB8}"/>
              </a:ext>
            </a:extLst>
          </p:cNvPr>
          <p:cNvSpPr>
            <a:spLocks/>
          </p:cNvSpPr>
          <p:nvPr/>
        </p:nvSpPr>
        <p:spPr bwMode="auto">
          <a:xfrm>
            <a:off x="9247995" y="3908778"/>
            <a:ext cx="950391" cy="1390656"/>
          </a:xfrm>
          <a:custGeom>
            <a:avLst/>
            <a:gdLst>
              <a:gd name="T0" fmla="*/ 0 w 256"/>
              <a:gd name="T1" fmla="*/ 276 h 280"/>
              <a:gd name="T2" fmla="*/ 0 w 256"/>
              <a:gd name="T3" fmla="*/ 268 h 280"/>
              <a:gd name="T4" fmla="*/ 4 w 256"/>
              <a:gd name="T5" fmla="*/ 260 h 280"/>
              <a:gd name="T6" fmla="*/ 12 w 256"/>
              <a:gd name="T7" fmla="*/ 252 h 280"/>
              <a:gd name="T8" fmla="*/ 32 w 256"/>
              <a:gd name="T9" fmla="*/ 236 h 280"/>
              <a:gd name="T10" fmla="*/ 68 w 256"/>
              <a:gd name="T11" fmla="*/ 200 h 280"/>
              <a:gd name="T12" fmla="*/ 108 w 256"/>
              <a:gd name="T13" fmla="*/ 156 h 280"/>
              <a:gd name="T14" fmla="*/ 140 w 256"/>
              <a:gd name="T15" fmla="*/ 112 h 280"/>
              <a:gd name="T16" fmla="*/ 160 w 256"/>
              <a:gd name="T17" fmla="*/ 80 h 280"/>
              <a:gd name="T18" fmla="*/ 168 w 256"/>
              <a:gd name="T19" fmla="*/ 64 h 280"/>
              <a:gd name="T20" fmla="*/ 180 w 256"/>
              <a:gd name="T21" fmla="*/ 44 h 280"/>
              <a:gd name="T22" fmla="*/ 184 w 256"/>
              <a:gd name="T23" fmla="*/ 20 h 280"/>
              <a:gd name="T24" fmla="*/ 184 w 256"/>
              <a:gd name="T25" fmla="*/ 4 h 280"/>
              <a:gd name="T26" fmla="*/ 188 w 256"/>
              <a:gd name="T27" fmla="*/ 0 h 280"/>
              <a:gd name="T28" fmla="*/ 200 w 256"/>
              <a:gd name="T29" fmla="*/ 0 h 280"/>
              <a:gd name="T30" fmla="*/ 216 w 256"/>
              <a:gd name="T31" fmla="*/ 0 h 280"/>
              <a:gd name="T32" fmla="*/ 236 w 256"/>
              <a:gd name="T33" fmla="*/ 8 h 280"/>
              <a:gd name="T34" fmla="*/ 252 w 256"/>
              <a:gd name="T35" fmla="*/ 20 h 280"/>
              <a:gd name="T36" fmla="*/ 256 w 256"/>
              <a:gd name="T37" fmla="*/ 32 h 280"/>
              <a:gd name="T38" fmla="*/ 256 w 256"/>
              <a:gd name="T39" fmla="*/ 40 h 280"/>
              <a:gd name="T40" fmla="*/ 248 w 256"/>
              <a:gd name="T41" fmla="*/ 52 h 280"/>
              <a:gd name="T42" fmla="*/ 236 w 256"/>
              <a:gd name="T43" fmla="*/ 72 h 280"/>
              <a:gd name="T44" fmla="*/ 220 w 256"/>
              <a:gd name="T45" fmla="*/ 96 h 280"/>
              <a:gd name="T46" fmla="*/ 180 w 256"/>
              <a:gd name="T47" fmla="*/ 144 h 280"/>
              <a:gd name="T48" fmla="*/ 136 w 256"/>
              <a:gd name="T49" fmla="*/ 196 h 280"/>
              <a:gd name="T50" fmla="*/ 112 w 256"/>
              <a:gd name="T51" fmla="*/ 220 h 280"/>
              <a:gd name="T52" fmla="*/ 88 w 256"/>
              <a:gd name="T53" fmla="*/ 236 h 280"/>
              <a:gd name="T54" fmla="*/ 48 w 256"/>
              <a:gd name="T55" fmla="*/ 264 h 280"/>
              <a:gd name="T56" fmla="*/ 28 w 256"/>
              <a:gd name="T57" fmla="*/ 272 h 280"/>
              <a:gd name="T58" fmla="*/ 16 w 256"/>
              <a:gd name="T59" fmla="*/ 280 h 280"/>
              <a:gd name="T60" fmla="*/ 8 w 256"/>
              <a:gd name="T61" fmla="*/ 280 h 280"/>
              <a:gd name="T62" fmla="*/ 4 w 256"/>
              <a:gd name="T63" fmla="*/ 280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56" h="280">
                <a:moveTo>
                  <a:pt x="4" y="280"/>
                </a:moveTo>
                <a:lnTo>
                  <a:pt x="0" y="276"/>
                </a:lnTo>
                <a:lnTo>
                  <a:pt x="0" y="272"/>
                </a:lnTo>
                <a:lnTo>
                  <a:pt x="0" y="268"/>
                </a:lnTo>
                <a:lnTo>
                  <a:pt x="4" y="264"/>
                </a:lnTo>
                <a:lnTo>
                  <a:pt x="4" y="260"/>
                </a:lnTo>
                <a:lnTo>
                  <a:pt x="8" y="256"/>
                </a:lnTo>
                <a:lnTo>
                  <a:pt x="12" y="252"/>
                </a:lnTo>
                <a:lnTo>
                  <a:pt x="20" y="248"/>
                </a:lnTo>
                <a:lnTo>
                  <a:pt x="32" y="236"/>
                </a:lnTo>
                <a:lnTo>
                  <a:pt x="52" y="220"/>
                </a:lnTo>
                <a:lnTo>
                  <a:pt x="68" y="200"/>
                </a:lnTo>
                <a:lnTo>
                  <a:pt x="88" y="180"/>
                </a:lnTo>
                <a:lnTo>
                  <a:pt x="108" y="156"/>
                </a:lnTo>
                <a:lnTo>
                  <a:pt x="124" y="136"/>
                </a:lnTo>
                <a:lnTo>
                  <a:pt x="140" y="112"/>
                </a:lnTo>
                <a:lnTo>
                  <a:pt x="156" y="92"/>
                </a:lnTo>
                <a:lnTo>
                  <a:pt x="160" y="80"/>
                </a:lnTo>
                <a:lnTo>
                  <a:pt x="164" y="72"/>
                </a:lnTo>
                <a:lnTo>
                  <a:pt x="168" y="64"/>
                </a:lnTo>
                <a:lnTo>
                  <a:pt x="172" y="56"/>
                </a:lnTo>
                <a:lnTo>
                  <a:pt x="180" y="44"/>
                </a:lnTo>
                <a:lnTo>
                  <a:pt x="184" y="36"/>
                </a:lnTo>
                <a:lnTo>
                  <a:pt x="184" y="20"/>
                </a:lnTo>
                <a:lnTo>
                  <a:pt x="184" y="8"/>
                </a:lnTo>
                <a:lnTo>
                  <a:pt x="184" y="4"/>
                </a:lnTo>
                <a:lnTo>
                  <a:pt x="184" y="0"/>
                </a:lnTo>
                <a:lnTo>
                  <a:pt x="188" y="0"/>
                </a:lnTo>
                <a:lnTo>
                  <a:pt x="192" y="0"/>
                </a:lnTo>
                <a:lnTo>
                  <a:pt x="200" y="0"/>
                </a:lnTo>
                <a:lnTo>
                  <a:pt x="208" y="0"/>
                </a:lnTo>
                <a:lnTo>
                  <a:pt x="216" y="0"/>
                </a:lnTo>
                <a:lnTo>
                  <a:pt x="228" y="4"/>
                </a:lnTo>
                <a:lnTo>
                  <a:pt x="236" y="8"/>
                </a:lnTo>
                <a:lnTo>
                  <a:pt x="244" y="16"/>
                </a:lnTo>
                <a:lnTo>
                  <a:pt x="252" y="20"/>
                </a:lnTo>
                <a:lnTo>
                  <a:pt x="256" y="28"/>
                </a:lnTo>
                <a:lnTo>
                  <a:pt x="256" y="32"/>
                </a:lnTo>
                <a:lnTo>
                  <a:pt x="256" y="36"/>
                </a:lnTo>
                <a:lnTo>
                  <a:pt x="256" y="40"/>
                </a:lnTo>
                <a:lnTo>
                  <a:pt x="252" y="48"/>
                </a:lnTo>
                <a:lnTo>
                  <a:pt x="248" y="52"/>
                </a:lnTo>
                <a:lnTo>
                  <a:pt x="244" y="60"/>
                </a:lnTo>
                <a:lnTo>
                  <a:pt x="236" y="72"/>
                </a:lnTo>
                <a:lnTo>
                  <a:pt x="232" y="84"/>
                </a:lnTo>
                <a:lnTo>
                  <a:pt x="220" y="96"/>
                </a:lnTo>
                <a:lnTo>
                  <a:pt x="200" y="120"/>
                </a:lnTo>
                <a:lnTo>
                  <a:pt x="180" y="144"/>
                </a:lnTo>
                <a:lnTo>
                  <a:pt x="156" y="172"/>
                </a:lnTo>
                <a:lnTo>
                  <a:pt x="136" y="196"/>
                </a:lnTo>
                <a:lnTo>
                  <a:pt x="124" y="208"/>
                </a:lnTo>
                <a:lnTo>
                  <a:pt x="112" y="220"/>
                </a:lnTo>
                <a:lnTo>
                  <a:pt x="100" y="228"/>
                </a:lnTo>
                <a:lnTo>
                  <a:pt x="88" y="236"/>
                </a:lnTo>
                <a:lnTo>
                  <a:pt x="68" y="252"/>
                </a:lnTo>
                <a:lnTo>
                  <a:pt x="48" y="264"/>
                </a:lnTo>
                <a:lnTo>
                  <a:pt x="36" y="268"/>
                </a:lnTo>
                <a:lnTo>
                  <a:pt x="28" y="272"/>
                </a:lnTo>
                <a:lnTo>
                  <a:pt x="20" y="276"/>
                </a:lnTo>
                <a:lnTo>
                  <a:pt x="16" y="280"/>
                </a:lnTo>
                <a:lnTo>
                  <a:pt x="12" y="280"/>
                </a:lnTo>
                <a:lnTo>
                  <a:pt x="8" y="280"/>
                </a:lnTo>
                <a:lnTo>
                  <a:pt x="4" y="280"/>
                </a:lnTo>
                <a:lnTo>
                  <a:pt x="4" y="280"/>
                </a:lnTo>
                <a:lnTo>
                  <a:pt x="4" y="2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9" name="Freeform 368">
            <a:extLst>
              <a:ext uri="{FF2B5EF4-FFF2-40B4-BE49-F238E27FC236}">
                <a16:creationId xmlns:a16="http://schemas.microsoft.com/office/drawing/2014/main" xmlns="" id="{36AB0FC7-3D52-4D6F-8D5A-8DF4F94BFB39}"/>
              </a:ext>
            </a:extLst>
          </p:cNvPr>
          <p:cNvSpPr>
            <a:spLocks/>
          </p:cNvSpPr>
          <p:nvPr/>
        </p:nvSpPr>
        <p:spPr bwMode="auto">
          <a:xfrm>
            <a:off x="9711679" y="4504773"/>
            <a:ext cx="1202838" cy="337731"/>
          </a:xfrm>
          <a:custGeom>
            <a:avLst/>
            <a:gdLst>
              <a:gd name="T0" fmla="*/ 264 w 324"/>
              <a:gd name="T1" fmla="*/ 0 h 68"/>
              <a:gd name="T2" fmla="*/ 276 w 324"/>
              <a:gd name="T3" fmla="*/ 0 h 68"/>
              <a:gd name="T4" fmla="*/ 288 w 324"/>
              <a:gd name="T5" fmla="*/ 0 h 68"/>
              <a:gd name="T6" fmla="*/ 296 w 324"/>
              <a:gd name="T7" fmla="*/ 4 h 68"/>
              <a:gd name="T8" fmla="*/ 304 w 324"/>
              <a:gd name="T9" fmla="*/ 4 h 68"/>
              <a:gd name="T10" fmla="*/ 312 w 324"/>
              <a:gd name="T11" fmla="*/ 8 h 68"/>
              <a:gd name="T12" fmla="*/ 320 w 324"/>
              <a:gd name="T13" fmla="*/ 12 h 68"/>
              <a:gd name="T14" fmla="*/ 324 w 324"/>
              <a:gd name="T15" fmla="*/ 16 h 68"/>
              <a:gd name="T16" fmla="*/ 324 w 324"/>
              <a:gd name="T17" fmla="*/ 20 h 68"/>
              <a:gd name="T18" fmla="*/ 324 w 324"/>
              <a:gd name="T19" fmla="*/ 24 h 68"/>
              <a:gd name="T20" fmla="*/ 320 w 324"/>
              <a:gd name="T21" fmla="*/ 24 h 68"/>
              <a:gd name="T22" fmla="*/ 312 w 324"/>
              <a:gd name="T23" fmla="*/ 28 h 68"/>
              <a:gd name="T24" fmla="*/ 304 w 324"/>
              <a:gd name="T25" fmla="*/ 28 h 68"/>
              <a:gd name="T26" fmla="*/ 296 w 324"/>
              <a:gd name="T27" fmla="*/ 32 h 68"/>
              <a:gd name="T28" fmla="*/ 284 w 324"/>
              <a:gd name="T29" fmla="*/ 36 h 68"/>
              <a:gd name="T30" fmla="*/ 268 w 324"/>
              <a:gd name="T31" fmla="*/ 36 h 68"/>
              <a:gd name="T32" fmla="*/ 252 w 324"/>
              <a:gd name="T33" fmla="*/ 40 h 68"/>
              <a:gd name="T34" fmla="*/ 216 w 324"/>
              <a:gd name="T35" fmla="*/ 44 h 68"/>
              <a:gd name="T36" fmla="*/ 180 w 324"/>
              <a:gd name="T37" fmla="*/ 48 h 68"/>
              <a:gd name="T38" fmla="*/ 144 w 324"/>
              <a:gd name="T39" fmla="*/ 52 h 68"/>
              <a:gd name="T40" fmla="*/ 108 w 324"/>
              <a:gd name="T41" fmla="*/ 56 h 68"/>
              <a:gd name="T42" fmla="*/ 88 w 324"/>
              <a:gd name="T43" fmla="*/ 60 h 68"/>
              <a:gd name="T44" fmla="*/ 72 w 324"/>
              <a:gd name="T45" fmla="*/ 60 h 68"/>
              <a:gd name="T46" fmla="*/ 56 w 324"/>
              <a:gd name="T47" fmla="*/ 64 h 68"/>
              <a:gd name="T48" fmla="*/ 40 w 324"/>
              <a:gd name="T49" fmla="*/ 64 h 68"/>
              <a:gd name="T50" fmla="*/ 28 w 324"/>
              <a:gd name="T51" fmla="*/ 64 h 68"/>
              <a:gd name="T52" fmla="*/ 16 w 324"/>
              <a:gd name="T53" fmla="*/ 68 h 68"/>
              <a:gd name="T54" fmla="*/ 8 w 324"/>
              <a:gd name="T55" fmla="*/ 68 h 68"/>
              <a:gd name="T56" fmla="*/ 0 w 324"/>
              <a:gd name="T57" fmla="*/ 68 h 68"/>
              <a:gd name="T58" fmla="*/ 0 w 324"/>
              <a:gd name="T59" fmla="*/ 36 h 68"/>
              <a:gd name="T60" fmla="*/ 8 w 324"/>
              <a:gd name="T61" fmla="*/ 36 h 68"/>
              <a:gd name="T62" fmla="*/ 20 w 324"/>
              <a:gd name="T63" fmla="*/ 32 h 68"/>
              <a:gd name="T64" fmla="*/ 36 w 324"/>
              <a:gd name="T65" fmla="*/ 32 h 68"/>
              <a:gd name="T66" fmla="*/ 52 w 324"/>
              <a:gd name="T67" fmla="*/ 32 h 68"/>
              <a:gd name="T68" fmla="*/ 72 w 324"/>
              <a:gd name="T69" fmla="*/ 28 h 68"/>
              <a:gd name="T70" fmla="*/ 92 w 324"/>
              <a:gd name="T71" fmla="*/ 24 h 68"/>
              <a:gd name="T72" fmla="*/ 116 w 324"/>
              <a:gd name="T73" fmla="*/ 20 h 68"/>
              <a:gd name="T74" fmla="*/ 140 w 324"/>
              <a:gd name="T75" fmla="*/ 16 h 68"/>
              <a:gd name="T76" fmla="*/ 164 w 324"/>
              <a:gd name="T77" fmla="*/ 12 h 68"/>
              <a:gd name="T78" fmla="*/ 184 w 324"/>
              <a:gd name="T79" fmla="*/ 8 h 68"/>
              <a:gd name="T80" fmla="*/ 204 w 324"/>
              <a:gd name="T81" fmla="*/ 8 h 68"/>
              <a:gd name="T82" fmla="*/ 220 w 324"/>
              <a:gd name="T83" fmla="*/ 4 h 68"/>
              <a:gd name="T84" fmla="*/ 236 w 324"/>
              <a:gd name="T85" fmla="*/ 4 h 68"/>
              <a:gd name="T86" fmla="*/ 248 w 324"/>
              <a:gd name="T87" fmla="*/ 0 h 68"/>
              <a:gd name="T88" fmla="*/ 256 w 324"/>
              <a:gd name="T89" fmla="*/ 0 h 68"/>
              <a:gd name="T90" fmla="*/ 264 w 324"/>
              <a:gd name="T91" fmla="*/ 0 h 68"/>
              <a:gd name="T92" fmla="*/ 264 w 324"/>
              <a:gd name="T93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24" h="68">
                <a:moveTo>
                  <a:pt x="264" y="0"/>
                </a:moveTo>
                <a:lnTo>
                  <a:pt x="276" y="0"/>
                </a:lnTo>
                <a:lnTo>
                  <a:pt x="288" y="0"/>
                </a:lnTo>
                <a:lnTo>
                  <a:pt x="296" y="4"/>
                </a:lnTo>
                <a:lnTo>
                  <a:pt x="304" y="4"/>
                </a:lnTo>
                <a:lnTo>
                  <a:pt x="312" y="8"/>
                </a:lnTo>
                <a:lnTo>
                  <a:pt x="320" y="12"/>
                </a:lnTo>
                <a:lnTo>
                  <a:pt x="324" y="16"/>
                </a:lnTo>
                <a:lnTo>
                  <a:pt x="324" y="20"/>
                </a:lnTo>
                <a:lnTo>
                  <a:pt x="324" y="24"/>
                </a:lnTo>
                <a:lnTo>
                  <a:pt x="320" y="24"/>
                </a:lnTo>
                <a:lnTo>
                  <a:pt x="312" y="28"/>
                </a:lnTo>
                <a:lnTo>
                  <a:pt x="304" y="28"/>
                </a:lnTo>
                <a:lnTo>
                  <a:pt x="296" y="32"/>
                </a:lnTo>
                <a:lnTo>
                  <a:pt x="284" y="36"/>
                </a:lnTo>
                <a:lnTo>
                  <a:pt x="268" y="36"/>
                </a:lnTo>
                <a:lnTo>
                  <a:pt x="252" y="40"/>
                </a:lnTo>
                <a:lnTo>
                  <a:pt x="216" y="44"/>
                </a:lnTo>
                <a:lnTo>
                  <a:pt x="180" y="48"/>
                </a:lnTo>
                <a:lnTo>
                  <a:pt x="144" y="52"/>
                </a:lnTo>
                <a:lnTo>
                  <a:pt x="108" y="56"/>
                </a:lnTo>
                <a:lnTo>
                  <a:pt x="88" y="60"/>
                </a:lnTo>
                <a:lnTo>
                  <a:pt x="72" y="60"/>
                </a:lnTo>
                <a:lnTo>
                  <a:pt x="56" y="64"/>
                </a:lnTo>
                <a:lnTo>
                  <a:pt x="40" y="64"/>
                </a:lnTo>
                <a:lnTo>
                  <a:pt x="28" y="64"/>
                </a:lnTo>
                <a:lnTo>
                  <a:pt x="16" y="68"/>
                </a:lnTo>
                <a:lnTo>
                  <a:pt x="8" y="68"/>
                </a:lnTo>
                <a:lnTo>
                  <a:pt x="0" y="68"/>
                </a:lnTo>
                <a:lnTo>
                  <a:pt x="0" y="36"/>
                </a:lnTo>
                <a:lnTo>
                  <a:pt x="8" y="36"/>
                </a:lnTo>
                <a:lnTo>
                  <a:pt x="20" y="32"/>
                </a:lnTo>
                <a:lnTo>
                  <a:pt x="36" y="32"/>
                </a:lnTo>
                <a:lnTo>
                  <a:pt x="52" y="32"/>
                </a:lnTo>
                <a:lnTo>
                  <a:pt x="72" y="28"/>
                </a:lnTo>
                <a:lnTo>
                  <a:pt x="92" y="24"/>
                </a:lnTo>
                <a:lnTo>
                  <a:pt x="116" y="20"/>
                </a:lnTo>
                <a:lnTo>
                  <a:pt x="140" y="16"/>
                </a:lnTo>
                <a:lnTo>
                  <a:pt x="164" y="12"/>
                </a:lnTo>
                <a:lnTo>
                  <a:pt x="184" y="8"/>
                </a:lnTo>
                <a:lnTo>
                  <a:pt x="204" y="8"/>
                </a:lnTo>
                <a:lnTo>
                  <a:pt x="220" y="4"/>
                </a:lnTo>
                <a:lnTo>
                  <a:pt x="236" y="4"/>
                </a:lnTo>
                <a:lnTo>
                  <a:pt x="248" y="0"/>
                </a:lnTo>
                <a:lnTo>
                  <a:pt x="256" y="0"/>
                </a:lnTo>
                <a:lnTo>
                  <a:pt x="264" y="0"/>
                </a:lnTo>
                <a:lnTo>
                  <a:pt x="264" y="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0" name="Freeform 369">
            <a:extLst>
              <a:ext uri="{FF2B5EF4-FFF2-40B4-BE49-F238E27FC236}">
                <a16:creationId xmlns:a16="http://schemas.microsoft.com/office/drawing/2014/main" xmlns="" id="{3BC026A0-17E6-478B-A7E6-A16C919B86E8}"/>
              </a:ext>
            </a:extLst>
          </p:cNvPr>
          <p:cNvSpPr>
            <a:spLocks/>
          </p:cNvSpPr>
          <p:nvPr/>
        </p:nvSpPr>
        <p:spPr bwMode="auto">
          <a:xfrm>
            <a:off x="10007773" y="5061035"/>
            <a:ext cx="712793" cy="278131"/>
          </a:xfrm>
          <a:custGeom>
            <a:avLst/>
            <a:gdLst>
              <a:gd name="T0" fmla="*/ 0 w 192"/>
              <a:gd name="T1" fmla="*/ 24 h 56"/>
              <a:gd name="T2" fmla="*/ 20 w 192"/>
              <a:gd name="T3" fmla="*/ 20 h 56"/>
              <a:gd name="T4" fmla="*/ 36 w 192"/>
              <a:gd name="T5" fmla="*/ 20 h 56"/>
              <a:gd name="T6" fmla="*/ 60 w 192"/>
              <a:gd name="T7" fmla="*/ 16 h 56"/>
              <a:gd name="T8" fmla="*/ 80 w 192"/>
              <a:gd name="T9" fmla="*/ 12 h 56"/>
              <a:gd name="T10" fmla="*/ 100 w 192"/>
              <a:gd name="T11" fmla="*/ 8 h 56"/>
              <a:gd name="T12" fmla="*/ 116 w 192"/>
              <a:gd name="T13" fmla="*/ 4 h 56"/>
              <a:gd name="T14" fmla="*/ 132 w 192"/>
              <a:gd name="T15" fmla="*/ 0 h 56"/>
              <a:gd name="T16" fmla="*/ 140 w 192"/>
              <a:gd name="T17" fmla="*/ 0 h 56"/>
              <a:gd name="T18" fmla="*/ 160 w 192"/>
              <a:gd name="T19" fmla="*/ 4 h 56"/>
              <a:gd name="T20" fmla="*/ 176 w 192"/>
              <a:gd name="T21" fmla="*/ 4 h 56"/>
              <a:gd name="T22" fmla="*/ 184 w 192"/>
              <a:gd name="T23" fmla="*/ 8 h 56"/>
              <a:gd name="T24" fmla="*/ 188 w 192"/>
              <a:gd name="T25" fmla="*/ 12 h 56"/>
              <a:gd name="T26" fmla="*/ 192 w 192"/>
              <a:gd name="T27" fmla="*/ 16 h 56"/>
              <a:gd name="T28" fmla="*/ 192 w 192"/>
              <a:gd name="T29" fmla="*/ 20 h 56"/>
              <a:gd name="T30" fmla="*/ 192 w 192"/>
              <a:gd name="T31" fmla="*/ 24 h 56"/>
              <a:gd name="T32" fmla="*/ 192 w 192"/>
              <a:gd name="T33" fmla="*/ 24 h 56"/>
              <a:gd name="T34" fmla="*/ 188 w 192"/>
              <a:gd name="T35" fmla="*/ 24 h 56"/>
              <a:gd name="T36" fmla="*/ 180 w 192"/>
              <a:gd name="T37" fmla="*/ 28 h 56"/>
              <a:gd name="T38" fmla="*/ 176 w 192"/>
              <a:gd name="T39" fmla="*/ 28 h 56"/>
              <a:gd name="T40" fmla="*/ 168 w 192"/>
              <a:gd name="T41" fmla="*/ 32 h 56"/>
              <a:gd name="T42" fmla="*/ 156 w 192"/>
              <a:gd name="T43" fmla="*/ 32 h 56"/>
              <a:gd name="T44" fmla="*/ 144 w 192"/>
              <a:gd name="T45" fmla="*/ 36 h 56"/>
              <a:gd name="T46" fmla="*/ 132 w 192"/>
              <a:gd name="T47" fmla="*/ 36 h 56"/>
              <a:gd name="T48" fmla="*/ 120 w 192"/>
              <a:gd name="T49" fmla="*/ 40 h 56"/>
              <a:gd name="T50" fmla="*/ 104 w 192"/>
              <a:gd name="T51" fmla="*/ 40 h 56"/>
              <a:gd name="T52" fmla="*/ 84 w 192"/>
              <a:gd name="T53" fmla="*/ 44 h 56"/>
              <a:gd name="T54" fmla="*/ 68 w 192"/>
              <a:gd name="T55" fmla="*/ 48 h 56"/>
              <a:gd name="T56" fmla="*/ 44 w 192"/>
              <a:gd name="T57" fmla="*/ 48 h 56"/>
              <a:gd name="T58" fmla="*/ 24 w 192"/>
              <a:gd name="T59" fmla="*/ 52 h 56"/>
              <a:gd name="T60" fmla="*/ 0 w 192"/>
              <a:gd name="T61" fmla="*/ 56 h 56"/>
              <a:gd name="T62" fmla="*/ 0 w 192"/>
              <a:gd name="T63" fmla="*/ 24 h 56"/>
              <a:gd name="T64" fmla="*/ 0 w 192"/>
              <a:gd name="T65" fmla="*/ 2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92" h="56">
                <a:moveTo>
                  <a:pt x="0" y="24"/>
                </a:moveTo>
                <a:lnTo>
                  <a:pt x="20" y="20"/>
                </a:lnTo>
                <a:lnTo>
                  <a:pt x="36" y="20"/>
                </a:lnTo>
                <a:lnTo>
                  <a:pt x="60" y="16"/>
                </a:lnTo>
                <a:lnTo>
                  <a:pt x="80" y="12"/>
                </a:lnTo>
                <a:lnTo>
                  <a:pt x="100" y="8"/>
                </a:lnTo>
                <a:lnTo>
                  <a:pt x="116" y="4"/>
                </a:lnTo>
                <a:lnTo>
                  <a:pt x="132" y="0"/>
                </a:lnTo>
                <a:lnTo>
                  <a:pt x="140" y="0"/>
                </a:lnTo>
                <a:lnTo>
                  <a:pt x="160" y="4"/>
                </a:lnTo>
                <a:lnTo>
                  <a:pt x="176" y="4"/>
                </a:lnTo>
                <a:lnTo>
                  <a:pt x="184" y="8"/>
                </a:lnTo>
                <a:lnTo>
                  <a:pt x="188" y="12"/>
                </a:lnTo>
                <a:lnTo>
                  <a:pt x="192" y="16"/>
                </a:lnTo>
                <a:lnTo>
                  <a:pt x="192" y="20"/>
                </a:lnTo>
                <a:lnTo>
                  <a:pt x="192" y="24"/>
                </a:lnTo>
                <a:lnTo>
                  <a:pt x="192" y="24"/>
                </a:lnTo>
                <a:lnTo>
                  <a:pt x="188" y="24"/>
                </a:lnTo>
                <a:lnTo>
                  <a:pt x="180" y="28"/>
                </a:lnTo>
                <a:lnTo>
                  <a:pt x="176" y="28"/>
                </a:lnTo>
                <a:lnTo>
                  <a:pt x="168" y="32"/>
                </a:lnTo>
                <a:lnTo>
                  <a:pt x="156" y="32"/>
                </a:lnTo>
                <a:lnTo>
                  <a:pt x="144" y="36"/>
                </a:lnTo>
                <a:lnTo>
                  <a:pt x="132" y="36"/>
                </a:lnTo>
                <a:lnTo>
                  <a:pt x="120" y="40"/>
                </a:lnTo>
                <a:lnTo>
                  <a:pt x="104" y="40"/>
                </a:lnTo>
                <a:lnTo>
                  <a:pt x="84" y="44"/>
                </a:lnTo>
                <a:lnTo>
                  <a:pt x="68" y="48"/>
                </a:lnTo>
                <a:lnTo>
                  <a:pt x="44" y="48"/>
                </a:lnTo>
                <a:lnTo>
                  <a:pt x="24" y="52"/>
                </a:lnTo>
                <a:lnTo>
                  <a:pt x="0" y="56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1" name="Freeform 370">
            <a:extLst>
              <a:ext uri="{FF2B5EF4-FFF2-40B4-BE49-F238E27FC236}">
                <a16:creationId xmlns:a16="http://schemas.microsoft.com/office/drawing/2014/main" xmlns="" id="{E77657FE-3312-4235-BF75-80A3B5652EA7}"/>
              </a:ext>
            </a:extLst>
          </p:cNvPr>
          <p:cNvSpPr>
            <a:spLocks/>
          </p:cNvSpPr>
          <p:nvPr/>
        </p:nvSpPr>
        <p:spPr bwMode="auto">
          <a:xfrm>
            <a:off x="10008120" y="5537831"/>
            <a:ext cx="787042" cy="258265"/>
          </a:xfrm>
          <a:custGeom>
            <a:avLst/>
            <a:gdLst>
              <a:gd name="T0" fmla="*/ 192 w 212"/>
              <a:gd name="T1" fmla="*/ 12 h 52"/>
              <a:gd name="T2" fmla="*/ 200 w 212"/>
              <a:gd name="T3" fmla="*/ 16 h 52"/>
              <a:gd name="T4" fmla="*/ 208 w 212"/>
              <a:gd name="T5" fmla="*/ 20 h 52"/>
              <a:gd name="T6" fmla="*/ 212 w 212"/>
              <a:gd name="T7" fmla="*/ 24 h 52"/>
              <a:gd name="T8" fmla="*/ 212 w 212"/>
              <a:gd name="T9" fmla="*/ 28 h 52"/>
              <a:gd name="T10" fmla="*/ 212 w 212"/>
              <a:gd name="T11" fmla="*/ 32 h 52"/>
              <a:gd name="T12" fmla="*/ 208 w 212"/>
              <a:gd name="T13" fmla="*/ 32 h 52"/>
              <a:gd name="T14" fmla="*/ 200 w 212"/>
              <a:gd name="T15" fmla="*/ 36 h 52"/>
              <a:gd name="T16" fmla="*/ 192 w 212"/>
              <a:gd name="T17" fmla="*/ 36 h 52"/>
              <a:gd name="T18" fmla="*/ 180 w 212"/>
              <a:gd name="T19" fmla="*/ 40 h 52"/>
              <a:gd name="T20" fmla="*/ 164 w 212"/>
              <a:gd name="T21" fmla="*/ 40 h 52"/>
              <a:gd name="T22" fmla="*/ 148 w 212"/>
              <a:gd name="T23" fmla="*/ 44 h 52"/>
              <a:gd name="T24" fmla="*/ 128 w 212"/>
              <a:gd name="T25" fmla="*/ 44 h 52"/>
              <a:gd name="T26" fmla="*/ 108 w 212"/>
              <a:gd name="T27" fmla="*/ 44 h 52"/>
              <a:gd name="T28" fmla="*/ 92 w 212"/>
              <a:gd name="T29" fmla="*/ 48 h 52"/>
              <a:gd name="T30" fmla="*/ 72 w 212"/>
              <a:gd name="T31" fmla="*/ 48 h 52"/>
              <a:gd name="T32" fmla="*/ 56 w 212"/>
              <a:gd name="T33" fmla="*/ 48 h 52"/>
              <a:gd name="T34" fmla="*/ 40 w 212"/>
              <a:gd name="T35" fmla="*/ 48 h 52"/>
              <a:gd name="T36" fmla="*/ 28 w 212"/>
              <a:gd name="T37" fmla="*/ 52 h 52"/>
              <a:gd name="T38" fmla="*/ 0 w 212"/>
              <a:gd name="T39" fmla="*/ 52 h 52"/>
              <a:gd name="T40" fmla="*/ 0 w 212"/>
              <a:gd name="T41" fmla="*/ 20 h 52"/>
              <a:gd name="T42" fmla="*/ 8 w 212"/>
              <a:gd name="T43" fmla="*/ 20 h 52"/>
              <a:gd name="T44" fmla="*/ 16 w 212"/>
              <a:gd name="T45" fmla="*/ 20 h 52"/>
              <a:gd name="T46" fmla="*/ 40 w 212"/>
              <a:gd name="T47" fmla="*/ 16 h 52"/>
              <a:gd name="T48" fmla="*/ 64 w 212"/>
              <a:gd name="T49" fmla="*/ 16 h 52"/>
              <a:gd name="T50" fmla="*/ 92 w 212"/>
              <a:gd name="T51" fmla="*/ 12 h 52"/>
              <a:gd name="T52" fmla="*/ 104 w 212"/>
              <a:gd name="T53" fmla="*/ 8 h 52"/>
              <a:gd name="T54" fmla="*/ 116 w 212"/>
              <a:gd name="T55" fmla="*/ 8 h 52"/>
              <a:gd name="T56" fmla="*/ 128 w 212"/>
              <a:gd name="T57" fmla="*/ 4 h 52"/>
              <a:gd name="T58" fmla="*/ 136 w 212"/>
              <a:gd name="T59" fmla="*/ 4 h 52"/>
              <a:gd name="T60" fmla="*/ 144 w 212"/>
              <a:gd name="T61" fmla="*/ 4 h 52"/>
              <a:gd name="T62" fmla="*/ 152 w 212"/>
              <a:gd name="T63" fmla="*/ 4 h 52"/>
              <a:gd name="T64" fmla="*/ 156 w 212"/>
              <a:gd name="T65" fmla="*/ 0 h 52"/>
              <a:gd name="T66" fmla="*/ 160 w 212"/>
              <a:gd name="T67" fmla="*/ 0 h 52"/>
              <a:gd name="T68" fmla="*/ 168 w 212"/>
              <a:gd name="T69" fmla="*/ 4 h 52"/>
              <a:gd name="T70" fmla="*/ 172 w 212"/>
              <a:gd name="T71" fmla="*/ 4 h 52"/>
              <a:gd name="T72" fmla="*/ 180 w 212"/>
              <a:gd name="T73" fmla="*/ 8 h 52"/>
              <a:gd name="T74" fmla="*/ 192 w 212"/>
              <a:gd name="T75" fmla="*/ 12 h 52"/>
              <a:gd name="T76" fmla="*/ 192 w 212"/>
              <a:gd name="T77" fmla="*/ 1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12" h="52">
                <a:moveTo>
                  <a:pt x="192" y="12"/>
                </a:moveTo>
                <a:lnTo>
                  <a:pt x="200" y="16"/>
                </a:lnTo>
                <a:lnTo>
                  <a:pt x="208" y="20"/>
                </a:lnTo>
                <a:lnTo>
                  <a:pt x="212" y="24"/>
                </a:lnTo>
                <a:lnTo>
                  <a:pt x="212" y="28"/>
                </a:lnTo>
                <a:lnTo>
                  <a:pt x="212" y="32"/>
                </a:lnTo>
                <a:lnTo>
                  <a:pt x="208" y="32"/>
                </a:lnTo>
                <a:lnTo>
                  <a:pt x="200" y="36"/>
                </a:lnTo>
                <a:lnTo>
                  <a:pt x="192" y="36"/>
                </a:lnTo>
                <a:lnTo>
                  <a:pt x="180" y="40"/>
                </a:lnTo>
                <a:lnTo>
                  <a:pt x="164" y="40"/>
                </a:lnTo>
                <a:lnTo>
                  <a:pt x="148" y="44"/>
                </a:lnTo>
                <a:lnTo>
                  <a:pt x="128" y="44"/>
                </a:lnTo>
                <a:lnTo>
                  <a:pt x="108" y="44"/>
                </a:lnTo>
                <a:lnTo>
                  <a:pt x="92" y="48"/>
                </a:lnTo>
                <a:lnTo>
                  <a:pt x="72" y="48"/>
                </a:lnTo>
                <a:lnTo>
                  <a:pt x="56" y="48"/>
                </a:lnTo>
                <a:lnTo>
                  <a:pt x="40" y="48"/>
                </a:lnTo>
                <a:lnTo>
                  <a:pt x="28" y="52"/>
                </a:lnTo>
                <a:lnTo>
                  <a:pt x="0" y="52"/>
                </a:lnTo>
                <a:lnTo>
                  <a:pt x="0" y="20"/>
                </a:lnTo>
                <a:lnTo>
                  <a:pt x="8" y="20"/>
                </a:lnTo>
                <a:lnTo>
                  <a:pt x="16" y="20"/>
                </a:lnTo>
                <a:lnTo>
                  <a:pt x="40" y="16"/>
                </a:lnTo>
                <a:lnTo>
                  <a:pt x="64" y="16"/>
                </a:lnTo>
                <a:lnTo>
                  <a:pt x="92" y="12"/>
                </a:lnTo>
                <a:lnTo>
                  <a:pt x="104" y="8"/>
                </a:lnTo>
                <a:lnTo>
                  <a:pt x="116" y="8"/>
                </a:lnTo>
                <a:lnTo>
                  <a:pt x="128" y="4"/>
                </a:lnTo>
                <a:lnTo>
                  <a:pt x="136" y="4"/>
                </a:lnTo>
                <a:lnTo>
                  <a:pt x="144" y="4"/>
                </a:lnTo>
                <a:lnTo>
                  <a:pt x="152" y="4"/>
                </a:lnTo>
                <a:lnTo>
                  <a:pt x="156" y="0"/>
                </a:lnTo>
                <a:lnTo>
                  <a:pt x="160" y="0"/>
                </a:lnTo>
                <a:lnTo>
                  <a:pt x="168" y="4"/>
                </a:lnTo>
                <a:lnTo>
                  <a:pt x="172" y="4"/>
                </a:lnTo>
                <a:lnTo>
                  <a:pt x="180" y="8"/>
                </a:lnTo>
                <a:lnTo>
                  <a:pt x="192" y="12"/>
                </a:lnTo>
                <a:lnTo>
                  <a:pt x="192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2" name="Freeform 371">
            <a:extLst>
              <a:ext uri="{FF2B5EF4-FFF2-40B4-BE49-F238E27FC236}">
                <a16:creationId xmlns:a16="http://schemas.microsoft.com/office/drawing/2014/main" xmlns="" id="{E814DC5F-490A-4F21-866F-095C26E66240}"/>
              </a:ext>
            </a:extLst>
          </p:cNvPr>
          <p:cNvSpPr>
            <a:spLocks/>
          </p:cNvSpPr>
          <p:nvPr/>
        </p:nvSpPr>
        <p:spPr bwMode="auto">
          <a:xfrm>
            <a:off x="8991029" y="4623972"/>
            <a:ext cx="237598" cy="1648920"/>
          </a:xfrm>
          <a:custGeom>
            <a:avLst/>
            <a:gdLst>
              <a:gd name="T0" fmla="*/ 16 w 64"/>
              <a:gd name="T1" fmla="*/ 316 h 332"/>
              <a:gd name="T2" fmla="*/ 12 w 64"/>
              <a:gd name="T3" fmla="*/ 308 h 332"/>
              <a:gd name="T4" fmla="*/ 8 w 64"/>
              <a:gd name="T5" fmla="*/ 304 h 332"/>
              <a:gd name="T6" fmla="*/ 4 w 64"/>
              <a:gd name="T7" fmla="*/ 296 h 332"/>
              <a:gd name="T8" fmla="*/ 0 w 64"/>
              <a:gd name="T9" fmla="*/ 292 h 332"/>
              <a:gd name="T10" fmla="*/ 0 w 64"/>
              <a:gd name="T11" fmla="*/ 284 h 332"/>
              <a:gd name="T12" fmla="*/ 0 w 64"/>
              <a:gd name="T13" fmla="*/ 276 h 332"/>
              <a:gd name="T14" fmla="*/ 0 w 64"/>
              <a:gd name="T15" fmla="*/ 268 h 332"/>
              <a:gd name="T16" fmla="*/ 4 w 64"/>
              <a:gd name="T17" fmla="*/ 252 h 332"/>
              <a:gd name="T18" fmla="*/ 4 w 64"/>
              <a:gd name="T19" fmla="*/ 244 h 332"/>
              <a:gd name="T20" fmla="*/ 4 w 64"/>
              <a:gd name="T21" fmla="*/ 236 h 332"/>
              <a:gd name="T22" fmla="*/ 4 w 64"/>
              <a:gd name="T23" fmla="*/ 224 h 332"/>
              <a:gd name="T24" fmla="*/ 8 w 64"/>
              <a:gd name="T25" fmla="*/ 212 h 332"/>
              <a:gd name="T26" fmla="*/ 8 w 64"/>
              <a:gd name="T27" fmla="*/ 196 h 332"/>
              <a:gd name="T28" fmla="*/ 8 w 64"/>
              <a:gd name="T29" fmla="*/ 180 h 332"/>
              <a:gd name="T30" fmla="*/ 12 w 64"/>
              <a:gd name="T31" fmla="*/ 160 h 332"/>
              <a:gd name="T32" fmla="*/ 12 w 64"/>
              <a:gd name="T33" fmla="*/ 140 h 332"/>
              <a:gd name="T34" fmla="*/ 12 w 64"/>
              <a:gd name="T35" fmla="*/ 100 h 332"/>
              <a:gd name="T36" fmla="*/ 8 w 64"/>
              <a:gd name="T37" fmla="*/ 64 h 332"/>
              <a:gd name="T38" fmla="*/ 4 w 64"/>
              <a:gd name="T39" fmla="*/ 32 h 332"/>
              <a:gd name="T40" fmla="*/ 0 w 64"/>
              <a:gd name="T41" fmla="*/ 0 h 332"/>
              <a:gd name="T42" fmla="*/ 12 w 64"/>
              <a:gd name="T43" fmla="*/ 4 h 332"/>
              <a:gd name="T44" fmla="*/ 24 w 64"/>
              <a:gd name="T45" fmla="*/ 12 h 332"/>
              <a:gd name="T46" fmla="*/ 32 w 64"/>
              <a:gd name="T47" fmla="*/ 16 h 332"/>
              <a:gd name="T48" fmla="*/ 40 w 64"/>
              <a:gd name="T49" fmla="*/ 20 h 332"/>
              <a:gd name="T50" fmla="*/ 48 w 64"/>
              <a:gd name="T51" fmla="*/ 24 h 332"/>
              <a:gd name="T52" fmla="*/ 52 w 64"/>
              <a:gd name="T53" fmla="*/ 28 h 332"/>
              <a:gd name="T54" fmla="*/ 56 w 64"/>
              <a:gd name="T55" fmla="*/ 32 h 332"/>
              <a:gd name="T56" fmla="*/ 60 w 64"/>
              <a:gd name="T57" fmla="*/ 32 h 332"/>
              <a:gd name="T58" fmla="*/ 60 w 64"/>
              <a:gd name="T59" fmla="*/ 36 h 332"/>
              <a:gd name="T60" fmla="*/ 60 w 64"/>
              <a:gd name="T61" fmla="*/ 44 h 332"/>
              <a:gd name="T62" fmla="*/ 60 w 64"/>
              <a:gd name="T63" fmla="*/ 52 h 332"/>
              <a:gd name="T64" fmla="*/ 64 w 64"/>
              <a:gd name="T65" fmla="*/ 64 h 332"/>
              <a:gd name="T66" fmla="*/ 64 w 64"/>
              <a:gd name="T67" fmla="*/ 76 h 332"/>
              <a:gd name="T68" fmla="*/ 64 w 64"/>
              <a:gd name="T69" fmla="*/ 92 h 332"/>
              <a:gd name="T70" fmla="*/ 64 w 64"/>
              <a:gd name="T71" fmla="*/ 112 h 332"/>
              <a:gd name="T72" fmla="*/ 64 w 64"/>
              <a:gd name="T73" fmla="*/ 132 h 332"/>
              <a:gd name="T74" fmla="*/ 64 w 64"/>
              <a:gd name="T75" fmla="*/ 152 h 332"/>
              <a:gd name="T76" fmla="*/ 64 w 64"/>
              <a:gd name="T77" fmla="*/ 176 h 332"/>
              <a:gd name="T78" fmla="*/ 60 w 64"/>
              <a:gd name="T79" fmla="*/ 196 h 332"/>
              <a:gd name="T80" fmla="*/ 60 w 64"/>
              <a:gd name="T81" fmla="*/ 212 h 332"/>
              <a:gd name="T82" fmla="*/ 60 w 64"/>
              <a:gd name="T83" fmla="*/ 232 h 332"/>
              <a:gd name="T84" fmla="*/ 60 w 64"/>
              <a:gd name="T85" fmla="*/ 248 h 332"/>
              <a:gd name="T86" fmla="*/ 60 w 64"/>
              <a:gd name="T87" fmla="*/ 276 h 332"/>
              <a:gd name="T88" fmla="*/ 56 w 64"/>
              <a:gd name="T89" fmla="*/ 292 h 332"/>
              <a:gd name="T90" fmla="*/ 56 w 64"/>
              <a:gd name="T91" fmla="*/ 304 h 332"/>
              <a:gd name="T92" fmla="*/ 56 w 64"/>
              <a:gd name="T93" fmla="*/ 312 h 332"/>
              <a:gd name="T94" fmla="*/ 52 w 64"/>
              <a:gd name="T95" fmla="*/ 320 h 332"/>
              <a:gd name="T96" fmla="*/ 52 w 64"/>
              <a:gd name="T97" fmla="*/ 324 h 332"/>
              <a:gd name="T98" fmla="*/ 48 w 64"/>
              <a:gd name="T99" fmla="*/ 328 h 332"/>
              <a:gd name="T100" fmla="*/ 48 w 64"/>
              <a:gd name="T101" fmla="*/ 332 h 332"/>
              <a:gd name="T102" fmla="*/ 44 w 64"/>
              <a:gd name="T103" fmla="*/ 332 h 332"/>
              <a:gd name="T104" fmla="*/ 36 w 64"/>
              <a:gd name="T105" fmla="*/ 332 h 332"/>
              <a:gd name="T106" fmla="*/ 32 w 64"/>
              <a:gd name="T107" fmla="*/ 328 h 332"/>
              <a:gd name="T108" fmla="*/ 24 w 64"/>
              <a:gd name="T109" fmla="*/ 324 h 332"/>
              <a:gd name="T110" fmla="*/ 16 w 64"/>
              <a:gd name="T111" fmla="*/ 316 h 332"/>
              <a:gd name="T112" fmla="*/ 16 w 64"/>
              <a:gd name="T113" fmla="*/ 316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4" h="332">
                <a:moveTo>
                  <a:pt x="16" y="316"/>
                </a:moveTo>
                <a:lnTo>
                  <a:pt x="12" y="308"/>
                </a:lnTo>
                <a:lnTo>
                  <a:pt x="8" y="304"/>
                </a:lnTo>
                <a:lnTo>
                  <a:pt x="4" y="296"/>
                </a:lnTo>
                <a:lnTo>
                  <a:pt x="0" y="292"/>
                </a:lnTo>
                <a:lnTo>
                  <a:pt x="0" y="284"/>
                </a:lnTo>
                <a:lnTo>
                  <a:pt x="0" y="276"/>
                </a:lnTo>
                <a:lnTo>
                  <a:pt x="0" y="268"/>
                </a:lnTo>
                <a:lnTo>
                  <a:pt x="4" y="252"/>
                </a:lnTo>
                <a:lnTo>
                  <a:pt x="4" y="244"/>
                </a:lnTo>
                <a:lnTo>
                  <a:pt x="4" y="236"/>
                </a:lnTo>
                <a:lnTo>
                  <a:pt x="4" y="224"/>
                </a:lnTo>
                <a:lnTo>
                  <a:pt x="8" y="212"/>
                </a:lnTo>
                <a:lnTo>
                  <a:pt x="8" y="196"/>
                </a:lnTo>
                <a:lnTo>
                  <a:pt x="8" y="180"/>
                </a:lnTo>
                <a:lnTo>
                  <a:pt x="12" y="160"/>
                </a:lnTo>
                <a:lnTo>
                  <a:pt x="12" y="140"/>
                </a:lnTo>
                <a:lnTo>
                  <a:pt x="12" y="100"/>
                </a:lnTo>
                <a:lnTo>
                  <a:pt x="8" y="64"/>
                </a:lnTo>
                <a:lnTo>
                  <a:pt x="4" y="32"/>
                </a:lnTo>
                <a:lnTo>
                  <a:pt x="0" y="0"/>
                </a:lnTo>
                <a:lnTo>
                  <a:pt x="12" y="4"/>
                </a:lnTo>
                <a:lnTo>
                  <a:pt x="24" y="12"/>
                </a:lnTo>
                <a:lnTo>
                  <a:pt x="32" y="16"/>
                </a:lnTo>
                <a:lnTo>
                  <a:pt x="40" y="20"/>
                </a:lnTo>
                <a:lnTo>
                  <a:pt x="48" y="24"/>
                </a:lnTo>
                <a:lnTo>
                  <a:pt x="52" y="28"/>
                </a:lnTo>
                <a:lnTo>
                  <a:pt x="56" y="32"/>
                </a:lnTo>
                <a:lnTo>
                  <a:pt x="60" y="32"/>
                </a:lnTo>
                <a:lnTo>
                  <a:pt x="60" y="36"/>
                </a:lnTo>
                <a:lnTo>
                  <a:pt x="60" y="44"/>
                </a:lnTo>
                <a:lnTo>
                  <a:pt x="60" y="52"/>
                </a:lnTo>
                <a:lnTo>
                  <a:pt x="64" y="64"/>
                </a:lnTo>
                <a:lnTo>
                  <a:pt x="64" y="76"/>
                </a:lnTo>
                <a:lnTo>
                  <a:pt x="64" y="92"/>
                </a:lnTo>
                <a:lnTo>
                  <a:pt x="64" y="112"/>
                </a:lnTo>
                <a:lnTo>
                  <a:pt x="64" y="132"/>
                </a:lnTo>
                <a:lnTo>
                  <a:pt x="64" y="152"/>
                </a:lnTo>
                <a:lnTo>
                  <a:pt x="64" y="176"/>
                </a:lnTo>
                <a:lnTo>
                  <a:pt x="60" y="196"/>
                </a:lnTo>
                <a:lnTo>
                  <a:pt x="60" y="212"/>
                </a:lnTo>
                <a:lnTo>
                  <a:pt x="60" y="232"/>
                </a:lnTo>
                <a:lnTo>
                  <a:pt x="60" y="248"/>
                </a:lnTo>
                <a:lnTo>
                  <a:pt x="60" y="276"/>
                </a:lnTo>
                <a:lnTo>
                  <a:pt x="56" y="292"/>
                </a:lnTo>
                <a:lnTo>
                  <a:pt x="56" y="304"/>
                </a:lnTo>
                <a:lnTo>
                  <a:pt x="56" y="312"/>
                </a:lnTo>
                <a:lnTo>
                  <a:pt x="52" y="320"/>
                </a:lnTo>
                <a:lnTo>
                  <a:pt x="52" y="324"/>
                </a:lnTo>
                <a:lnTo>
                  <a:pt x="48" y="328"/>
                </a:lnTo>
                <a:lnTo>
                  <a:pt x="48" y="332"/>
                </a:lnTo>
                <a:lnTo>
                  <a:pt x="44" y="332"/>
                </a:lnTo>
                <a:lnTo>
                  <a:pt x="36" y="332"/>
                </a:lnTo>
                <a:lnTo>
                  <a:pt x="32" y="328"/>
                </a:lnTo>
                <a:lnTo>
                  <a:pt x="24" y="324"/>
                </a:lnTo>
                <a:lnTo>
                  <a:pt x="16" y="316"/>
                </a:lnTo>
                <a:lnTo>
                  <a:pt x="16" y="31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3" name="Freeform 372">
            <a:extLst>
              <a:ext uri="{FF2B5EF4-FFF2-40B4-BE49-F238E27FC236}">
                <a16:creationId xmlns:a16="http://schemas.microsoft.com/office/drawing/2014/main" xmlns="" id="{259484BC-F4E7-4EFB-A875-64D42D75EFB0}"/>
              </a:ext>
            </a:extLst>
          </p:cNvPr>
          <p:cNvSpPr>
            <a:spLocks/>
          </p:cNvSpPr>
          <p:nvPr/>
        </p:nvSpPr>
        <p:spPr bwMode="auto">
          <a:xfrm>
            <a:off x="9886261" y="4703438"/>
            <a:ext cx="252447" cy="1867452"/>
          </a:xfrm>
          <a:custGeom>
            <a:avLst/>
            <a:gdLst>
              <a:gd name="T0" fmla="*/ 48 w 68"/>
              <a:gd name="T1" fmla="*/ 12 h 376"/>
              <a:gd name="T2" fmla="*/ 60 w 68"/>
              <a:gd name="T3" fmla="*/ 24 h 376"/>
              <a:gd name="T4" fmla="*/ 64 w 68"/>
              <a:gd name="T5" fmla="*/ 36 h 376"/>
              <a:gd name="T6" fmla="*/ 68 w 68"/>
              <a:gd name="T7" fmla="*/ 60 h 376"/>
              <a:gd name="T8" fmla="*/ 68 w 68"/>
              <a:gd name="T9" fmla="*/ 96 h 376"/>
              <a:gd name="T10" fmla="*/ 68 w 68"/>
              <a:gd name="T11" fmla="*/ 152 h 376"/>
              <a:gd name="T12" fmla="*/ 68 w 68"/>
              <a:gd name="T13" fmla="*/ 220 h 376"/>
              <a:gd name="T14" fmla="*/ 68 w 68"/>
              <a:gd name="T15" fmla="*/ 276 h 376"/>
              <a:gd name="T16" fmla="*/ 64 w 68"/>
              <a:gd name="T17" fmla="*/ 320 h 376"/>
              <a:gd name="T18" fmla="*/ 64 w 68"/>
              <a:gd name="T19" fmla="*/ 344 h 376"/>
              <a:gd name="T20" fmla="*/ 60 w 68"/>
              <a:gd name="T21" fmla="*/ 364 h 376"/>
              <a:gd name="T22" fmla="*/ 52 w 68"/>
              <a:gd name="T23" fmla="*/ 376 h 376"/>
              <a:gd name="T24" fmla="*/ 36 w 68"/>
              <a:gd name="T25" fmla="*/ 376 h 376"/>
              <a:gd name="T26" fmla="*/ 24 w 68"/>
              <a:gd name="T27" fmla="*/ 364 h 376"/>
              <a:gd name="T28" fmla="*/ 16 w 68"/>
              <a:gd name="T29" fmla="*/ 344 h 376"/>
              <a:gd name="T30" fmla="*/ 8 w 68"/>
              <a:gd name="T31" fmla="*/ 332 h 376"/>
              <a:gd name="T32" fmla="*/ 8 w 68"/>
              <a:gd name="T33" fmla="*/ 320 h 376"/>
              <a:gd name="T34" fmla="*/ 12 w 68"/>
              <a:gd name="T35" fmla="*/ 308 h 376"/>
              <a:gd name="T36" fmla="*/ 16 w 68"/>
              <a:gd name="T37" fmla="*/ 288 h 376"/>
              <a:gd name="T38" fmla="*/ 16 w 68"/>
              <a:gd name="T39" fmla="*/ 268 h 376"/>
              <a:gd name="T40" fmla="*/ 20 w 68"/>
              <a:gd name="T41" fmla="*/ 240 h 376"/>
              <a:gd name="T42" fmla="*/ 20 w 68"/>
              <a:gd name="T43" fmla="*/ 200 h 376"/>
              <a:gd name="T44" fmla="*/ 20 w 68"/>
              <a:gd name="T45" fmla="*/ 152 h 376"/>
              <a:gd name="T46" fmla="*/ 20 w 68"/>
              <a:gd name="T47" fmla="*/ 112 h 376"/>
              <a:gd name="T48" fmla="*/ 16 w 68"/>
              <a:gd name="T49" fmla="*/ 84 h 376"/>
              <a:gd name="T50" fmla="*/ 16 w 68"/>
              <a:gd name="T51" fmla="*/ 64 h 376"/>
              <a:gd name="T52" fmla="*/ 12 w 68"/>
              <a:gd name="T53" fmla="*/ 44 h 376"/>
              <a:gd name="T54" fmla="*/ 4 w 68"/>
              <a:gd name="T55" fmla="*/ 28 h 376"/>
              <a:gd name="T56" fmla="*/ 0 w 68"/>
              <a:gd name="T57" fmla="*/ 16 h 376"/>
              <a:gd name="T58" fmla="*/ 0 w 68"/>
              <a:gd name="T59" fmla="*/ 8 h 376"/>
              <a:gd name="T60" fmla="*/ 8 w 68"/>
              <a:gd name="T61" fmla="*/ 0 h 376"/>
              <a:gd name="T62" fmla="*/ 24 w 68"/>
              <a:gd name="T63" fmla="*/ 4 h 376"/>
              <a:gd name="T64" fmla="*/ 36 w 68"/>
              <a:gd name="T65" fmla="*/ 8 h 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8" h="376">
                <a:moveTo>
                  <a:pt x="36" y="8"/>
                </a:moveTo>
                <a:lnTo>
                  <a:pt x="48" y="12"/>
                </a:lnTo>
                <a:lnTo>
                  <a:pt x="56" y="20"/>
                </a:lnTo>
                <a:lnTo>
                  <a:pt x="60" y="24"/>
                </a:lnTo>
                <a:lnTo>
                  <a:pt x="64" y="32"/>
                </a:lnTo>
                <a:lnTo>
                  <a:pt x="64" y="36"/>
                </a:lnTo>
                <a:lnTo>
                  <a:pt x="68" y="44"/>
                </a:lnTo>
                <a:lnTo>
                  <a:pt x="68" y="60"/>
                </a:lnTo>
                <a:lnTo>
                  <a:pt x="68" y="76"/>
                </a:lnTo>
                <a:lnTo>
                  <a:pt x="68" y="96"/>
                </a:lnTo>
                <a:lnTo>
                  <a:pt x="68" y="124"/>
                </a:lnTo>
                <a:lnTo>
                  <a:pt x="68" y="152"/>
                </a:lnTo>
                <a:lnTo>
                  <a:pt x="68" y="184"/>
                </a:lnTo>
                <a:lnTo>
                  <a:pt x="68" y="220"/>
                </a:lnTo>
                <a:lnTo>
                  <a:pt x="68" y="248"/>
                </a:lnTo>
                <a:lnTo>
                  <a:pt x="68" y="276"/>
                </a:lnTo>
                <a:lnTo>
                  <a:pt x="64" y="300"/>
                </a:lnTo>
                <a:lnTo>
                  <a:pt x="64" y="320"/>
                </a:lnTo>
                <a:lnTo>
                  <a:pt x="64" y="332"/>
                </a:lnTo>
                <a:lnTo>
                  <a:pt x="64" y="344"/>
                </a:lnTo>
                <a:lnTo>
                  <a:pt x="60" y="352"/>
                </a:lnTo>
                <a:lnTo>
                  <a:pt x="60" y="364"/>
                </a:lnTo>
                <a:lnTo>
                  <a:pt x="56" y="372"/>
                </a:lnTo>
                <a:lnTo>
                  <a:pt x="52" y="376"/>
                </a:lnTo>
                <a:lnTo>
                  <a:pt x="44" y="376"/>
                </a:lnTo>
                <a:lnTo>
                  <a:pt x="36" y="376"/>
                </a:lnTo>
                <a:lnTo>
                  <a:pt x="32" y="372"/>
                </a:lnTo>
                <a:lnTo>
                  <a:pt x="24" y="364"/>
                </a:lnTo>
                <a:lnTo>
                  <a:pt x="20" y="356"/>
                </a:lnTo>
                <a:lnTo>
                  <a:pt x="16" y="344"/>
                </a:lnTo>
                <a:lnTo>
                  <a:pt x="12" y="336"/>
                </a:lnTo>
                <a:lnTo>
                  <a:pt x="8" y="332"/>
                </a:lnTo>
                <a:lnTo>
                  <a:pt x="8" y="324"/>
                </a:lnTo>
                <a:lnTo>
                  <a:pt x="8" y="320"/>
                </a:lnTo>
                <a:lnTo>
                  <a:pt x="12" y="316"/>
                </a:lnTo>
                <a:lnTo>
                  <a:pt x="12" y="308"/>
                </a:lnTo>
                <a:lnTo>
                  <a:pt x="16" y="296"/>
                </a:lnTo>
                <a:lnTo>
                  <a:pt x="16" y="288"/>
                </a:lnTo>
                <a:lnTo>
                  <a:pt x="16" y="280"/>
                </a:lnTo>
                <a:lnTo>
                  <a:pt x="16" y="268"/>
                </a:lnTo>
                <a:lnTo>
                  <a:pt x="16" y="252"/>
                </a:lnTo>
                <a:lnTo>
                  <a:pt x="20" y="240"/>
                </a:lnTo>
                <a:lnTo>
                  <a:pt x="20" y="220"/>
                </a:lnTo>
                <a:lnTo>
                  <a:pt x="20" y="200"/>
                </a:lnTo>
                <a:lnTo>
                  <a:pt x="20" y="176"/>
                </a:lnTo>
                <a:lnTo>
                  <a:pt x="20" y="152"/>
                </a:lnTo>
                <a:lnTo>
                  <a:pt x="20" y="132"/>
                </a:lnTo>
                <a:lnTo>
                  <a:pt x="20" y="112"/>
                </a:lnTo>
                <a:lnTo>
                  <a:pt x="20" y="96"/>
                </a:lnTo>
                <a:lnTo>
                  <a:pt x="16" y="84"/>
                </a:lnTo>
                <a:lnTo>
                  <a:pt x="16" y="72"/>
                </a:lnTo>
                <a:lnTo>
                  <a:pt x="16" y="64"/>
                </a:lnTo>
                <a:lnTo>
                  <a:pt x="16" y="56"/>
                </a:lnTo>
                <a:lnTo>
                  <a:pt x="12" y="44"/>
                </a:lnTo>
                <a:lnTo>
                  <a:pt x="8" y="36"/>
                </a:lnTo>
                <a:lnTo>
                  <a:pt x="4" y="28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4" y="4"/>
                </a:lnTo>
                <a:lnTo>
                  <a:pt x="28" y="4"/>
                </a:lnTo>
                <a:lnTo>
                  <a:pt x="36" y="8"/>
                </a:lnTo>
                <a:lnTo>
                  <a:pt x="36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5" name="Freeform 383">
            <a:extLst>
              <a:ext uri="{FF2B5EF4-FFF2-40B4-BE49-F238E27FC236}">
                <a16:creationId xmlns:a16="http://schemas.microsoft.com/office/drawing/2014/main" xmlns="" id="{6FFCDA85-AC8D-4913-A73E-FA4C0E719831}"/>
              </a:ext>
            </a:extLst>
          </p:cNvPr>
          <p:cNvSpPr>
            <a:spLocks/>
          </p:cNvSpPr>
          <p:nvPr/>
        </p:nvSpPr>
        <p:spPr bwMode="auto">
          <a:xfrm>
            <a:off x="1538057" y="4306109"/>
            <a:ext cx="430645" cy="377464"/>
          </a:xfrm>
          <a:custGeom>
            <a:avLst/>
            <a:gdLst>
              <a:gd name="T0" fmla="*/ 0 w 116"/>
              <a:gd name="T1" fmla="*/ 8 h 76"/>
              <a:gd name="T2" fmla="*/ 4 w 116"/>
              <a:gd name="T3" fmla="*/ 4 h 76"/>
              <a:gd name="T4" fmla="*/ 8 w 116"/>
              <a:gd name="T5" fmla="*/ 0 h 76"/>
              <a:gd name="T6" fmla="*/ 16 w 116"/>
              <a:gd name="T7" fmla="*/ 0 h 76"/>
              <a:gd name="T8" fmla="*/ 24 w 116"/>
              <a:gd name="T9" fmla="*/ 0 h 76"/>
              <a:gd name="T10" fmla="*/ 36 w 116"/>
              <a:gd name="T11" fmla="*/ 0 h 76"/>
              <a:gd name="T12" fmla="*/ 48 w 116"/>
              <a:gd name="T13" fmla="*/ 0 h 76"/>
              <a:gd name="T14" fmla="*/ 64 w 116"/>
              <a:gd name="T15" fmla="*/ 4 h 76"/>
              <a:gd name="T16" fmla="*/ 80 w 116"/>
              <a:gd name="T17" fmla="*/ 4 h 76"/>
              <a:gd name="T18" fmla="*/ 92 w 116"/>
              <a:gd name="T19" fmla="*/ 12 h 76"/>
              <a:gd name="T20" fmla="*/ 104 w 116"/>
              <a:gd name="T21" fmla="*/ 16 h 76"/>
              <a:gd name="T22" fmla="*/ 112 w 116"/>
              <a:gd name="T23" fmla="*/ 24 h 76"/>
              <a:gd name="T24" fmla="*/ 116 w 116"/>
              <a:gd name="T25" fmla="*/ 28 h 76"/>
              <a:gd name="T26" fmla="*/ 116 w 116"/>
              <a:gd name="T27" fmla="*/ 32 h 76"/>
              <a:gd name="T28" fmla="*/ 116 w 116"/>
              <a:gd name="T29" fmla="*/ 40 h 76"/>
              <a:gd name="T30" fmla="*/ 116 w 116"/>
              <a:gd name="T31" fmla="*/ 48 h 76"/>
              <a:gd name="T32" fmla="*/ 116 w 116"/>
              <a:gd name="T33" fmla="*/ 56 h 76"/>
              <a:gd name="T34" fmla="*/ 112 w 116"/>
              <a:gd name="T35" fmla="*/ 60 h 76"/>
              <a:gd name="T36" fmla="*/ 108 w 116"/>
              <a:gd name="T37" fmla="*/ 68 h 76"/>
              <a:gd name="T38" fmla="*/ 104 w 116"/>
              <a:gd name="T39" fmla="*/ 72 h 76"/>
              <a:gd name="T40" fmla="*/ 96 w 116"/>
              <a:gd name="T41" fmla="*/ 76 h 76"/>
              <a:gd name="T42" fmla="*/ 88 w 116"/>
              <a:gd name="T43" fmla="*/ 76 h 76"/>
              <a:gd name="T44" fmla="*/ 84 w 116"/>
              <a:gd name="T45" fmla="*/ 76 h 76"/>
              <a:gd name="T46" fmla="*/ 80 w 116"/>
              <a:gd name="T47" fmla="*/ 72 h 76"/>
              <a:gd name="T48" fmla="*/ 68 w 116"/>
              <a:gd name="T49" fmla="*/ 68 h 76"/>
              <a:gd name="T50" fmla="*/ 52 w 116"/>
              <a:gd name="T51" fmla="*/ 56 h 76"/>
              <a:gd name="T52" fmla="*/ 36 w 116"/>
              <a:gd name="T53" fmla="*/ 44 h 76"/>
              <a:gd name="T54" fmla="*/ 28 w 116"/>
              <a:gd name="T55" fmla="*/ 36 h 76"/>
              <a:gd name="T56" fmla="*/ 20 w 116"/>
              <a:gd name="T57" fmla="*/ 32 h 76"/>
              <a:gd name="T58" fmla="*/ 16 w 116"/>
              <a:gd name="T59" fmla="*/ 24 h 76"/>
              <a:gd name="T60" fmla="*/ 12 w 116"/>
              <a:gd name="T61" fmla="*/ 20 h 76"/>
              <a:gd name="T62" fmla="*/ 8 w 116"/>
              <a:gd name="T63" fmla="*/ 16 h 76"/>
              <a:gd name="T64" fmla="*/ 4 w 116"/>
              <a:gd name="T65" fmla="*/ 12 h 76"/>
              <a:gd name="T66" fmla="*/ 4 w 116"/>
              <a:gd name="T67" fmla="*/ 8 h 76"/>
              <a:gd name="T68" fmla="*/ 0 w 116"/>
              <a:gd name="T69" fmla="*/ 8 h 76"/>
              <a:gd name="T70" fmla="*/ 0 w 116"/>
              <a:gd name="T71" fmla="*/ 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6" h="76">
                <a:moveTo>
                  <a:pt x="0" y="8"/>
                </a:move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8" y="0"/>
                </a:lnTo>
                <a:lnTo>
                  <a:pt x="64" y="4"/>
                </a:lnTo>
                <a:lnTo>
                  <a:pt x="80" y="4"/>
                </a:lnTo>
                <a:lnTo>
                  <a:pt x="92" y="12"/>
                </a:lnTo>
                <a:lnTo>
                  <a:pt x="104" y="16"/>
                </a:lnTo>
                <a:lnTo>
                  <a:pt x="112" y="24"/>
                </a:lnTo>
                <a:lnTo>
                  <a:pt x="116" y="28"/>
                </a:lnTo>
                <a:lnTo>
                  <a:pt x="116" y="32"/>
                </a:lnTo>
                <a:lnTo>
                  <a:pt x="116" y="40"/>
                </a:lnTo>
                <a:lnTo>
                  <a:pt x="116" y="48"/>
                </a:lnTo>
                <a:lnTo>
                  <a:pt x="116" y="56"/>
                </a:lnTo>
                <a:lnTo>
                  <a:pt x="112" y="60"/>
                </a:lnTo>
                <a:lnTo>
                  <a:pt x="108" y="68"/>
                </a:lnTo>
                <a:lnTo>
                  <a:pt x="104" y="72"/>
                </a:lnTo>
                <a:lnTo>
                  <a:pt x="96" y="76"/>
                </a:lnTo>
                <a:lnTo>
                  <a:pt x="88" y="76"/>
                </a:lnTo>
                <a:lnTo>
                  <a:pt x="84" y="76"/>
                </a:lnTo>
                <a:lnTo>
                  <a:pt x="80" y="72"/>
                </a:lnTo>
                <a:lnTo>
                  <a:pt x="68" y="68"/>
                </a:lnTo>
                <a:lnTo>
                  <a:pt x="52" y="56"/>
                </a:lnTo>
                <a:lnTo>
                  <a:pt x="36" y="44"/>
                </a:lnTo>
                <a:lnTo>
                  <a:pt x="28" y="36"/>
                </a:lnTo>
                <a:lnTo>
                  <a:pt x="20" y="32"/>
                </a:lnTo>
                <a:lnTo>
                  <a:pt x="16" y="24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4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6" name="Freeform 384">
            <a:extLst>
              <a:ext uri="{FF2B5EF4-FFF2-40B4-BE49-F238E27FC236}">
                <a16:creationId xmlns:a16="http://schemas.microsoft.com/office/drawing/2014/main" xmlns="" id="{2D0A50DE-E63C-41CC-8451-D27E194EF87F}"/>
              </a:ext>
            </a:extLst>
          </p:cNvPr>
          <p:cNvSpPr>
            <a:spLocks/>
          </p:cNvSpPr>
          <p:nvPr/>
        </p:nvSpPr>
        <p:spPr bwMode="auto">
          <a:xfrm>
            <a:off x="1299347" y="4941837"/>
            <a:ext cx="430645" cy="357597"/>
          </a:xfrm>
          <a:custGeom>
            <a:avLst/>
            <a:gdLst>
              <a:gd name="T0" fmla="*/ 100 w 116"/>
              <a:gd name="T1" fmla="*/ 20 h 72"/>
              <a:gd name="T2" fmla="*/ 108 w 116"/>
              <a:gd name="T3" fmla="*/ 28 h 72"/>
              <a:gd name="T4" fmla="*/ 112 w 116"/>
              <a:gd name="T5" fmla="*/ 32 h 72"/>
              <a:gd name="T6" fmla="*/ 116 w 116"/>
              <a:gd name="T7" fmla="*/ 40 h 72"/>
              <a:gd name="T8" fmla="*/ 116 w 116"/>
              <a:gd name="T9" fmla="*/ 48 h 72"/>
              <a:gd name="T10" fmla="*/ 112 w 116"/>
              <a:gd name="T11" fmla="*/ 56 h 72"/>
              <a:gd name="T12" fmla="*/ 108 w 116"/>
              <a:gd name="T13" fmla="*/ 64 h 72"/>
              <a:gd name="T14" fmla="*/ 108 w 116"/>
              <a:gd name="T15" fmla="*/ 68 h 72"/>
              <a:gd name="T16" fmla="*/ 104 w 116"/>
              <a:gd name="T17" fmla="*/ 72 h 72"/>
              <a:gd name="T18" fmla="*/ 100 w 116"/>
              <a:gd name="T19" fmla="*/ 72 h 72"/>
              <a:gd name="T20" fmla="*/ 92 w 116"/>
              <a:gd name="T21" fmla="*/ 72 h 72"/>
              <a:gd name="T22" fmla="*/ 80 w 116"/>
              <a:gd name="T23" fmla="*/ 68 h 72"/>
              <a:gd name="T24" fmla="*/ 68 w 116"/>
              <a:gd name="T25" fmla="*/ 64 h 72"/>
              <a:gd name="T26" fmla="*/ 56 w 116"/>
              <a:gd name="T27" fmla="*/ 56 h 72"/>
              <a:gd name="T28" fmla="*/ 44 w 116"/>
              <a:gd name="T29" fmla="*/ 52 h 72"/>
              <a:gd name="T30" fmla="*/ 32 w 116"/>
              <a:gd name="T31" fmla="*/ 40 h 72"/>
              <a:gd name="T32" fmla="*/ 20 w 116"/>
              <a:gd name="T33" fmla="*/ 32 h 72"/>
              <a:gd name="T34" fmla="*/ 12 w 116"/>
              <a:gd name="T35" fmla="*/ 24 h 72"/>
              <a:gd name="T36" fmla="*/ 4 w 116"/>
              <a:gd name="T37" fmla="*/ 16 h 72"/>
              <a:gd name="T38" fmla="*/ 0 w 116"/>
              <a:gd name="T39" fmla="*/ 12 h 72"/>
              <a:gd name="T40" fmla="*/ 0 w 116"/>
              <a:gd name="T41" fmla="*/ 8 h 72"/>
              <a:gd name="T42" fmla="*/ 0 w 116"/>
              <a:gd name="T43" fmla="*/ 8 h 72"/>
              <a:gd name="T44" fmla="*/ 4 w 116"/>
              <a:gd name="T45" fmla="*/ 4 h 72"/>
              <a:gd name="T46" fmla="*/ 8 w 116"/>
              <a:gd name="T47" fmla="*/ 4 h 72"/>
              <a:gd name="T48" fmla="*/ 16 w 116"/>
              <a:gd name="T49" fmla="*/ 0 h 72"/>
              <a:gd name="T50" fmla="*/ 24 w 116"/>
              <a:gd name="T51" fmla="*/ 0 h 72"/>
              <a:gd name="T52" fmla="*/ 32 w 116"/>
              <a:gd name="T53" fmla="*/ 0 h 72"/>
              <a:gd name="T54" fmla="*/ 44 w 116"/>
              <a:gd name="T55" fmla="*/ 0 h 72"/>
              <a:gd name="T56" fmla="*/ 64 w 116"/>
              <a:gd name="T57" fmla="*/ 4 h 72"/>
              <a:gd name="T58" fmla="*/ 76 w 116"/>
              <a:gd name="T59" fmla="*/ 4 h 72"/>
              <a:gd name="T60" fmla="*/ 84 w 116"/>
              <a:gd name="T61" fmla="*/ 8 h 72"/>
              <a:gd name="T62" fmla="*/ 92 w 116"/>
              <a:gd name="T63" fmla="*/ 16 h 72"/>
              <a:gd name="T64" fmla="*/ 100 w 116"/>
              <a:gd name="T65" fmla="*/ 20 h 72"/>
              <a:gd name="T66" fmla="*/ 100 w 116"/>
              <a:gd name="T67" fmla="*/ 2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6" h="72">
                <a:moveTo>
                  <a:pt x="100" y="20"/>
                </a:moveTo>
                <a:lnTo>
                  <a:pt x="108" y="28"/>
                </a:lnTo>
                <a:lnTo>
                  <a:pt x="112" y="32"/>
                </a:lnTo>
                <a:lnTo>
                  <a:pt x="116" y="40"/>
                </a:lnTo>
                <a:lnTo>
                  <a:pt x="116" y="48"/>
                </a:lnTo>
                <a:lnTo>
                  <a:pt x="112" y="56"/>
                </a:lnTo>
                <a:lnTo>
                  <a:pt x="108" y="64"/>
                </a:lnTo>
                <a:lnTo>
                  <a:pt x="108" y="68"/>
                </a:lnTo>
                <a:lnTo>
                  <a:pt x="104" y="72"/>
                </a:lnTo>
                <a:lnTo>
                  <a:pt x="100" y="72"/>
                </a:lnTo>
                <a:lnTo>
                  <a:pt x="92" y="72"/>
                </a:lnTo>
                <a:lnTo>
                  <a:pt x="80" y="68"/>
                </a:lnTo>
                <a:lnTo>
                  <a:pt x="68" y="64"/>
                </a:lnTo>
                <a:lnTo>
                  <a:pt x="56" y="56"/>
                </a:lnTo>
                <a:lnTo>
                  <a:pt x="44" y="52"/>
                </a:lnTo>
                <a:lnTo>
                  <a:pt x="32" y="40"/>
                </a:lnTo>
                <a:lnTo>
                  <a:pt x="20" y="32"/>
                </a:lnTo>
                <a:lnTo>
                  <a:pt x="12" y="24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64" y="4"/>
                </a:lnTo>
                <a:lnTo>
                  <a:pt x="76" y="4"/>
                </a:lnTo>
                <a:lnTo>
                  <a:pt x="84" y="8"/>
                </a:lnTo>
                <a:lnTo>
                  <a:pt x="92" y="16"/>
                </a:lnTo>
                <a:lnTo>
                  <a:pt x="100" y="20"/>
                </a:lnTo>
                <a:lnTo>
                  <a:pt x="100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7" name="Freeform 385">
            <a:extLst>
              <a:ext uri="{FF2B5EF4-FFF2-40B4-BE49-F238E27FC236}">
                <a16:creationId xmlns:a16="http://schemas.microsoft.com/office/drawing/2014/main" xmlns="" id="{B04AB920-B1D9-4D35-9474-9F32684703B1}"/>
              </a:ext>
            </a:extLst>
          </p:cNvPr>
          <p:cNvSpPr>
            <a:spLocks/>
          </p:cNvSpPr>
          <p:nvPr/>
        </p:nvSpPr>
        <p:spPr bwMode="auto">
          <a:xfrm>
            <a:off x="1345426" y="5080903"/>
            <a:ext cx="712793" cy="1251590"/>
          </a:xfrm>
          <a:custGeom>
            <a:avLst/>
            <a:gdLst>
              <a:gd name="T0" fmla="*/ 84 w 192"/>
              <a:gd name="T1" fmla="*/ 224 h 252"/>
              <a:gd name="T2" fmla="*/ 80 w 192"/>
              <a:gd name="T3" fmla="*/ 236 h 252"/>
              <a:gd name="T4" fmla="*/ 76 w 192"/>
              <a:gd name="T5" fmla="*/ 244 h 252"/>
              <a:gd name="T6" fmla="*/ 68 w 192"/>
              <a:gd name="T7" fmla="*/ 248 h 252"/>
              <a:gd name="T8" fmla="*/ 56 w 192"/>
              <a:gd name="T9" fmla="*/ 248 h 252"/>
              <a:gd name="T10" fmla="*/ 52 w 192"/>
              <a:gd name="T11" fmla="*/ 252 h 252"/>
              <a:gd name="T12" fmla="*/ 48 w 192"/>
              <a:gd name="T13" fmla="*/ 248 h 252"/>
              <a:gd name="T14" fmla="*/ 36 w 192"/>
              <a:gd name="T15" fmla="*/ 244 h 252"/>
              <a:gd name="T16" fmla="*/ 28 w 192"/>
              <a:gd name="T17" fmla="*/ 236 h 252"/>
              <a:gd name="T18" fmla="*/ 20 w 192"/>
              <a:gd name="T19" fmla="*/ 228 h 252"/>
              <a:gd name="T20" fmla="*/ 8 w 192"/>
              <a:gd name="T21" fmla="*/ 216 h 252"/>
              <a:gd name="T22" fmla="*/ 4 w 192"/>
              <a:gd name="T23" fmla="*/ 208 h 252"/>
              <a:gd name="T24" fmla="*/ 0 w 192"/>
              <a:gd name="T25" fmla="*/ 196 h 252"/>
              <a:gd name="T26" fmla="*/ 0 w 192"/>
              <a:gd name="T27" fmla="*/ 192 h 252"/>
              <a:gd name="T28" fmla="*/ 0 w 192"/>
              <a:gd name="T29" fmla="*/ 188 h 252"/>
              <a:gd name="T30" fmla="*/ 4 w 192"/>
              <a:gd name="T31" fmla="*/ 184 h 252"/>
              <a:gd name="T32" fmla="*/ 8 w 192"/>
              <a:gd name="T33" fmla="*/ 180 h 252"/>
              <a:gd name="T34" fmla="*/ 16 w 192"/>
              <a:gd name="T35" fmla="*/ 176 h 252"/>
              <a:gd name="T36" fmla="*/ 24 w 192"/>
              <a:gd name="T37" fmla="*/ 176 h 252"/>
              <a:gd name="T38" fmla="*/ 32 w 192"/>
              <a:gd name="T39" fmla="*/ 172 h 252"/>
              <a:gd name="T40" fmla="*/ 36 w 192"/>
              <a:gd name="T41" fmla="*/ 172 h 252"/>
              <a:gd name="T42" fmla="*/ 40 w 192"/>
              <a:gd name="T43" fmla="*/ 168 h 252"/>
              <a:gd name="T44" fmla="*/ 40 w 192"/>
              <a:gd name="T45" fmla="*/ 168 h 252"/>
              <a:gd name="T46" fmla="*/ 44 w 192"/>
              <a:gd name="T47" fmla="*/ 164 h 252"/>
              <a:gd name="T48" fmla="*/ 52 w 192"/>
              <a:gd name="T49" fmla="*/ 156 h 252"/>
              <a:gd name="T50" fmla="*/ 60 w 192"/>
              <a:gd name="T51" fmla="*/ 144 h 252"/>
              <a:gd name="T52" fmla="*/ 68 w 192"/>
              <a:gd name="T53" fmla="*/ 132 h 252"/>
              <a:gd name="T54" fmla="*/ 80 w 192"/>
              <a:gd name="T55" fmla="*/ 120 h 252"/>
              <a:gd name="T56" fmla="*/ 96 w 192"/>
              <a:gd name="T57" fmla="*/ 100 h 252"/>
              <a:gd name="T58" fmla="*/ 108 w 192"/>
              <a:gd name="T59" fmla="*/ 80 h 252"/>
              <a:gd name="T60" fmla="*/ 124 w 192"/>
              <a:gd name="T61" fmla="*/ 60 h 252"/>
              <a:gd name="T62" fmla="*/ 140 w 192"/>
              <a:gd name="T63" fmla="*/ 44 h 252"/>
              <a:gd name="T64" fmla="*/ 152 w 192"/>
              <a:gd name="T65" fmla="*/ 28 h 252"/>
              <a:gd name="T66" fmla="*/ 164 w 192"/>
              <a:gd name="T67" fmla="*/ 16 h 252"/>
              <a:gd name="T68" fmla="*/ 172 w 192"/>
              <a:gd name="T69" fmla="*/ 8 h 252"/>
              <a:gd name="T70" fmla="*/ 180 w 192"/>
              <a:gd name="T71" fmla="*/ 4 h 252"/>
              <a:gd name="T72" fmla="*/ 184 w 192"/>
              <a:gd name="T73" fmla="*/ 0 h 252"/>
              <a:gd name="T74" fmla="*/ 188 w 192"/>
              <a:gd name="T75" fmla="*/ 0 h 252"/>
              <a:gd name="T76" fmla="*/ 192 w 192"/>
              <a:gd name="T77" fmla="*/ 4 h 252"/>
              <a:gd name="T78" fmla="*/ 192 w 192"/>
              <a:gd name="T79" fmla="*/ 8 h 252"/>
              <a:gd name="T80" fmla="*/ 188 w 192"/>
              <a:gd name="T81" fmla="*/ 16 h 252"/>
              <a:gd name="T82" fmla="*/ 184 w 192"/>
              <a:gd name="T83" fmla="*/ 28 h 252"/>
              <a:gd name="T84" fmla="*/ 180 w 192"/>
              <a:gd name="T85" fmla="*/ 44 h 252"/>
              <a:gd name="T86" fmla="*/ 168 w 192"/>
              <a:gd name="T87" fmla="*/ 60 h 252"/>
              <a:gd name="T88" fmla="*/ 160 w 192"/>
              <a:gd name="T89" fmla="*/ 80 h 252"/>
              <a:gd name="T90" fmla="*/ 148 w 192"/>
              <a:gd name="T91" fmla="*/ 104 h 252"/>
              <a:gd name="T92" fmla="*/ 136 w 192"/>
              <a:gd name="T93" fmla="*/ 124 h 252"/>
              <a:gd name="T94" fmla="*/ 124 w 192"/>
              <a:gd name="T95" fmla="*/ 148 h 252"/>
              <a:gd name="T96" fmla="*/ 116 w 192"/>
              <a:gd name="T97" fmla="*/ 164 h 252"/>
              <a:gd name="T98" fmla="*/ 104 w 192"/>
              <a:gd name="T99" fmla="*/ 180 h 252"/>
              <a:gd name="T100" fmla="*/ 100 w 192"/>
              <a:gd name="T101" fmla="*/ 196 h 252"/>
              <a:gd name="T102" fmla="*/ 92 w 192"/>
              <a:gd name="T103" fmla="*/ 208 h 252"/>
              <a:gd name="T104" fmla="*/ 88 w 192"/>
              <a:gd name="T105" fmla="*/ 216 h 252"/>
              <a:gd name="T106" fmla="*/ 84 w 192"/>
              <a:gd name="T107" fmla="*/ 224 h 252"/>
              <a:gd name="T108" fmla="*/ 84 w 192"/>
              <a:gd name="T109" fmla="*/ 224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92" h="252">
                <a:moveTo>
                  <a:pt x="84" y="224"/>
                </a:moveTo>
                <a:lnTo>
                  <a:pt x="80" y="236"/>
                </a:lnTo>
                <a:lnTo>
                  <a:pt x="76" y="244"/>
                </a:lnTo>
                <a:lnTo>
                  <a:pt x="68" y="248"/>
                </a:lnTo>
                <a:lnTo>
                  <a:pt x="56" y="248"/>
                </a:lnTo>
                <a:lnTo>
                  <a:pt x="52" y="252"/>
                </a:lnTo>
                <a:lnTo>
                  <a:pt x="48" y="248"/>
                </a:lnTo>
                <a:lnTo>
                  <a:pt x="36" y="244"/>
                </a:lnTo>
                <a:lnTo>
                  <a:pt x="28" y="236"/>
                </a:lnTo>
                <a:lnTo>
                  <a:pt x="20" y="228"/>
                </a:lnTo>
                <a:lnTo>
                  <a:pt x="8" y="216"/>
                </a:lnTo>
                <a:lnTo>
                  <a:pt x="4" y="208"/>
                </a:lnTo>
                <a:lnTo>
                  <a:pt x="0" y="196"/>
                </a:lnTo>
                <a:lnTo>
                  <a:pt x="0" y="192"/>
                </a:lnTo>
                <a:lnTo>
                  <a:pt x="0" y="188"/>
                </a:lnTo>
                <a:lnTo>
                  <a:pt x="4" y="184"/>
                </a:lnTo>
                <a:lnTo>
                  <a:pt x="8" y="180"/>
                </a:lnTo>
                <a:lnTo>
                  <a:pt x="16" y="176"/>
                </a:lnTo>
                <a:lnTo>
                  <a:pt x="24" y="176"/>
                </a:lnTo>
                <a:lnTo>
                  <a:pt x="32" y="172"/>
                </a:lnTo>
                <a:lnTo>
                  <a:pt x="36" y="172"/>
                </a:lnTo>
                <a:lnTo>
                  <a:pt x="40" y="168"/>
                </a:lnTo>
                <a:lnTo>
                  <a:pt x="40" y="168"/>
                </a:lnTo>
                <a:lnTo>
                  <a:pt x="44" y="164"/>
                </a:lnTo>
                <a:lnTo>
                  <a:pt x="52" y="156"/>
                </a:lnTo>
                <a:lnTo>
                  <a:pt x="60" y="144"/>
                </a:lnTo>
                <a:lnTo>
                  <a:pt x="68" y="132"/>
                </a:lnTo>
                <a:lnTo>
                  <a:pt x="80" y="120"/>
                </a:lnTo>
                <a:lnTo>
                  <a:pt x="96" y="100"/>
                </a:lnTo>
                <a:lnTo>
                  <a:pt x="108" y="80"/>
                </a:lnTo>
                <a:lnTo>
                  <a:pt x="124" y="60"/>
                </a:lnTo>
                <a:lnTo>
                  <a:pt x="140" y="44"/>
                </a:lnTo>
                <a:lnTo>
                  <a:pt x="152" y="28"/>
                </a:lnTo>
                <a:lnTo>
                  <a:pt x="164" y="16"/>
                </a:lnTo>
                <a:lnTo>
                  <a:pt x="172" y="8"/>
                </a:lnTo>
                <a:lnTo>
                  <a:pt x="180" y="4"/>
                </a:lnTo>
                <a:lnTo>
                  <a:pt x="184" y="0"/>
                </a:lnTo>
                <a:lnTo>
                  <a:pt x="188" y="0"/>
                </a:lnTo>
                <a:lnTo>
                  <a:pt x="192" y="4"/>
                </a:lnTo>
                <a:lnTo>
                  <a:pt x="192" y="8"/>
                </a:lnTo>
                <a:lnTo>
                  <a:pt x="188" y="16"/>
                </a:lnTo>
                <a:lnTo>
                  <a:pt x="184" y="28"/>
                </a:lnTo>
                <a:lnTo>
                  <a:pt x="180" y="44"/>
                </a:lnTo>
                <a:lnTo>
                  <a:pt x="168" y="60"/>
                </a:lnTo>
                <a:lnTo>
                  <a:pt x="160" y="80"/>
                </a:lnTo>
                <a:lnTo>
                  <a:pt x="148" y="104"/>
                </a:lnTo>
                <a:lnTo>
                  <a:pt x="136" y="124"/>
                </a:lnTo>
                <a:lnTo>
                  <a:pt x="124" y="148"/>
                </a:lnTo>
                <a:lnTo>
                  <a:pt x="116" y="164"/>
                </a:lnTo>
                <a:lnTo>
                  <a:pt x="104" y="180"/>
                </a:lnTo>
                <a:lnTo>
                  <a:pt x="100" y="196"/>
                </a:lnTo>
                <a:lnTo>
                  <a:pt x="92" y="208"/>
                </a:lnTo>
                <a:lnTo>
                  <a:pt x="88" y="216"/>
                </a:lnTo>
                <a:lnTo>
                  <a:pt x="84" y="224"/>
                </a:lnTo>
                <a:lnTo>
                  <a:pt x="84" y="224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8" name="Freeform 386">
            <a:extLst>
              <a:ext uri="{FF2B5EF4-FFF2-40B4-BE49-F238E27FC236}">
                <a16:creationId xmlns:a16="http://schemas.microsoft.com/office/drawing/2014/main" xmlns="" id="{447D94AA-F1DA-447E-81CB-D6745FA1A179}"/>
              </a:ext>
            </a:extLst>
          </p:cNvPr>
          <p:cNvSpPr>
            <a:spLocks/>
          </p:cNvSpPr>
          <p:nvPr/>
        </p:nvSpPr>
        <p:spPr bwMode="auto">
          <a:xfrm>
            <a:off x="1737079" y="4365708"/>
            <a:ext cx="1514685" cy="1787986"/>
          </a:xfrm>
          <a:custGeom>
            <a:avLst/>
            <a:gdLst>
              <a:gd name="T0" fmla="*/ 392 w 408"/>
              <a:gd name="T1" fmla="*/ 60 h 360"/>
              <a:gd name="T2" fmla="*/ 384 w 408"/>
              <a:gd name="T3" fmla="*/ 68 h 360"/>
              <a:gd name="T4" fmla="*/ 376 w 408"/>
              <a:gd name="T5" fmla="*/ 76 h 360"/>
              <a:gd name="T6" fmla="*/ 364 w 408"/>
              <a:gd name="T7" fmla="*/ 100 h 360"/>
              <a:gd name="T8" fmla="*/ 348 w 408"/>
              <a:gd name="T9" fmla="*/ 140 h 360"/>
              <a:gd name="T10" fmla="*/ 328 w 408"/>
              <a:gd name="T11" fmla="*/ 180 h 360"/>
              <a:gd name="T12" fmla="*/ 296 w 408"/>
              <a:gd name="T13" fmla="*/ 216 h 360"/>
              <a:gd name="T14" fmla="*/ 256 w 408"/>
              <a:gd name="T15" fmla="*/ 256 h 360"/>
              <a:gd name="T16" fmla="*/ 204 w 408"/>
              <a:gd name="T17" fmla="*/ 296 h 360"/>
              <a:gd name="T18" fmla="*/ 148 w 408"/>
              <a:gd name="T19" fmla="*/ 324 h 360"/>
              <a:gd name="T20" fmla="*/ 88 w 408"/>
              <a:gd name="T21" fmla="*/ 344 h 360"/>
              <a:gd name="T22" fmla="*/ 44 w 408"/>
              <a:gd name="T23" fmla="*/ 356 h 360"/>
              <a:gd name="T24" fmla="*/ 24 w 408"/>
              <a:gd name="T25" fmla="*/ 360 h 360"/>
              <a:gd name="T26" fmla="*/ 12 w 408"/>
              <a:gd name="T27" fmla="*/ 360 h 360"/>
              <a:gd name="T28" fmla="*/ 4 w 408"/>
              <a:gd name="T29" fmla="*/ 360 h 360"/>
              <a:gd name="T30" fmla="*/ 0 w 408"/>
              <a:gd name="T31" fmla="*/ 356 h 360"/>
              <a:gd name="T32" fmla="*/ 4 w 408"/>
              <a:gd name="T33" fmla="*/ 348 h 360"/>
              <a:gd name="T34" fmla="*/ 16 w 408"/>
              <a:gd name="T35" fmla="*/ 344 h 360"/>
              <a:gd name="T36" fmla="*/ 36 w 408"/>
              <a:gd name="T37" fmla="*/ 332 h 360"/>
              <a:gd name="T38" fmla="*/ 68 w 408"/>
              <a:gd name="T39" fmla="*/ 320 h 360"/>
              <a:gd name="T40" fmla="*/ 132 w 408"/>
              <a:gd name="T41" fmla="*/ 288 h 360"/>
              <a:gd name="T42" fmla="*/ 196 w 408"/>
              <a:gd name="T43" fmla="*/ 240 h 360"/>
              <a:gd name="T44" fmla="*/ 224 w 408"/>
              <a:gd name="T45" fmla="*/ 216 h 360"/>
              <a:gd name="T46" fmla="*/ 244 w 408"/>
              <a:gd name="T47" fmla="*/ 192 h 360"/>
              <a:gd name="T48" fmla="*/ 260 w 408"/>
              <a:gd name="T49" fmla="*/ 172 h 360"/>
              <a:gd name="T50" fmla="*/ 276 w 408"/>
              <a:gd name="T51" fmla="*/ 152 h 360"/>
              <a:gd name="T52" fmla="*/ 292 w 408"/>
              <a:gd name="T53" fmla="*/ 120 h 360"/>
              <a:gd name="T54" fmla="*/ 300 w 408"/>
              <a:gd name="T55" fmla="*/ 88 h 360"/>
              <a:gd name="T56" fmla="*/ 304 w 408"/>
              <a:gd name="T57" fmla="*/ 76 h 360"/>
              <a:gd name="T58" fmla="*/ 308 w 408"/>
              <a:gd name="T59" fmla="*/ 60 h 360"/>
              <a:gd name="T60" fmla="*/ 304 w 408"/>
              <a:gd name="T61" fmla="*/ 56 h 360"/>
              <a:gd name="T62" fmla="*/ 304 w 408"/>
              <a:gd name="T63" fmla="*/ 56 h 360"/>
              <a:gd name="T64" fmla="*/ 300 w 408"/>
              <a:gd name="T65" fmla="*/ 56 h 360"/>
              <a:gd name="T66" fmla="*/ 288 w 408"/>
              <a:gd name="T67" fmla="*/ 56 h 360"/>
              <a:gd name="T68" fmla="*/ 268 w 408"/>
              <a:gd name="T69" fmla="*/ 60 h 360"/>
              <a:gd name="T70" fmla="*/ 240 w 408"/>
              <a:gd name="T71" fmla="*/ 64 h 360"/>
              <a:gd name="T72" fmla="*/ 204 w 408"/>
              <a:gd name="T73" fmla="*/ 72 h 360"/>
              <a:gd name="T74" fmla="*/ 176 w 408"/>
              <a:gd name="T75" fmla="*/ 76 h 360"/>
              <a:gd name="T76" fmla="*/ 152 w 408"/>
              <a:gd name="T77" fmla="*/ 80 h 360"/>
              <a:gd name="T78" fmla="*/ 140 w 408"/>
              <a:gd name="T79" fmla="*/ 80 h 360"/>
              <a:gd name="T80" fmla="*/ 128 w 408"/>
              <a:gd name="T81" fmla="*/ 80 h 360"/>
              <a:gd name="T82" fmla="*/ 112 w 408"/>
              <a:gd name="T83" fmla="*/ 76 h 360"/>
              <a:gd name="T84" fmla="*/ 96 w 408"/>
              <a:gd name="T85" fmla="*/ 64 h 360"/>
              <a:gd name="T86" fmla="*/ 84 w 408"/>
              <a:gd name="T87" fmla="*/ 52 h 360"/>
              <a:gd name="T88" fmla="*/ 112 w 408"/>
              <a:gd name="T89" fmla="*/ 44 h 360"/>
              <a:gd name="T90" fmla="*/ 160 w 408"/>
              <a:gd name="T91" fmla="*/ 40 h 360"/>
              <a:gd name="T92" fmla="*/ 200 w 408"/>
              <a:gd name="T93" fmla="*/ 36 h 360"/>
              <a:gd name="T94" fmla="*/ 232 w 408"/>
              <a:gd name="T95" fmla="*/ 32 h 360"/>
              <a:gd name="T96" fmla="*/ 256 w 408"/>
              <a:gd name="T97" fmla="*/ 28 h 360"/>
              <a:gd name="T98" fmla="*/ 276 w 408"/>
              <a:gd name="T99" fmla="*/ 20 h 360"/>
              <a:gd name="T100" fmla="*/ 292 w 408"/>
              <a:gd name="T101" fmla="*/ 16 h 360"/>
              <a:gd name="T102" fmla="*/ 304 w 408"/>
              <a:gd name="T103" fmla="*/ 12 h 360"/>
              <a:gd name="T104" fmla="*/ 312 w 408"/>
              <a:gd name="T105" fmla="*/ 4 h 360"/>
              <a:gd name="T106" fmla="*/ 328 w 408"/>
              <a:gd name="T107" fmla="*/ 0 h 360"/>
              <a:gd name="T108" fmla="*/ 340 w 408"/>
              <a:gd name="T109" fmla="*/ 4 h 360"/>
              <a:gd name="T110" fmla="*/ 364 w 408"/>
              <a:gd name="T111" fmla="*/ 12 h 360"/>
              <a:gd name="T112" fmla="*/ 392 w 408"/>
              <a:gd name="T113" fmla="*/ 24 h 360"/>
              <a:gd name="T114" fmla="*/ 404 w 408"/>
              <a:gd name="T115" fmla="*/ 36 h 360"/>
              <a:gd name="T116" fmla="*/ 408 w 408"/>
              <a:gd name="T117" fmla="*/ 40 h 360"/>
              <a:gd name="T118" fmla="*/ 408 w 408"/>
              <a:gd name="T119" fmla="*/ 48 h 360"/>
              <a:gd name="T120" fmla="*/ 400 w 408"/>
              <a:gd name="T121" fmla="*/ 56 h 360"/>
              <a:gd name="T122" fmla="*/ 396 w 408"/>
              <a:gd name="T123" fmla="*/ 60 h 3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08" h="360">
                <a:moveTo>
                  <a:pt x="396" y="60"/>
                </a:moveTo>
                <a:lnTo>
                  <a:pt x="392" y="60"/>
                </a:lnTo>
                <a:lnTo>
                  <a:pt x="388" y="64"/>
                </a:lnTo>
                <a:lnTo>
                  <a:pt x="384" y="68"/>
                </a:lnTo>
                <a:lnTo>
                  <a:pt x="380" y="72"/>
                </a:lnTo>
                <a:lnTo>
                  <a:pt x="376" y="76"/>
                </a:lnTo>
                <a:lnTo>
                  <a:pt x="372" y="84"/>
                </a:lnTo>
                <a:lnTo>
                  <a:pt x="364" y="100"/>
                </a:lnTo>
                <a:lnTo>
                  <a:pt x="360" y="120"/>
                </a:lnTo>
                <a:lnTo>
                  <a:pt x="348" y="140"/>
                </a:lnTo>
                <a:lnTo>
                  <a:pt x="340" y="160"/>
                </a:lnTo>
                <a:lnTo>
                  <a:pt x="328" y="180"/>
                </a:lnTo>
                <a:lnTo>
                  <a:pt x="312" y="196"/>
                </a:lnTo>
                <a:lnTo>
                  <a:pt x="296" y="216"/>
                </a:lnTo>
                <a:lnTo>
                  <a:pt x="276" y="236"/>
                </a:lnTo>
                <a:lnTo>
                  <a:pt x="256" y="256"/>
                </a:lnTo>
                <a:lnTo>
                  <a:pt x="228" y="280"/>
                </a:lnTo>
                <a:lnTo>
                  <a:pt x="204" y="296"/>
                </a:lnTo>
                <a:lnTo>
                  <a:pt x="176" y="312"/>
                </a:lnTo>
                <a:lnTo>
                  <a:pt x="148" y="324"/>
                </a:lnTo>
                <a:lnTo>
                  <a:pt x="116" y="336"/>
                </a:lnTo>
                <a:lnTo>
                  <a:pt x="88" y="344"/>
                </a:lnTo>
                <a:lnTo>
                  <a:pt x="64" y="352"/>
                </a:lnTo>
                <a:lnTo>
                  <a:pt x="44" y="356"/>
                </a:lnTo>
                <a:lnTo>
                  <a:pt x="32" y="360"/>
                </a:lnTo>
                <a:lnTo>
                  <a:pt x="24" y="360"/>
                </a:lnTo>
                <a:lnTo>
                  <a:pt x="16" y="360"/>
                </a:lnTo>
                <a:lnTo>
                  <a:pt x="12" y="360"/>
                </a:lnTo>
                <a:lnTo>
                  <a:pt x="4" y="360"/>
                </a:lnTo>
                <a:lnTo>
                  <a:pt x="4" y="360"/>
                </a:lnTo>
                <a:lnTo>
                  <a:pt x="0" y="360"/>
                </a:lnTo>
                <a:lnTo>
                  <a:pt x="0" y="356"/>
                </a:lnTo>
                <a:lnTo>
                  <a:pt x="0" y="352"/>
                </a:lnTo>
                <a:lnTo>
                  <a:pt x="4" y="348"/>
                </a:lnTo>
                <a:lnTo>
                  <a:pt x="8" y="348"/>
                </a:lnTo>
                <a:lnTo>
                  <a:pt x="16" y="344"/>
                </a:lnTo>
                <a:lnTo>
                  <a:pt x="24" y="336"/>
                </a:lnTo>
                <a:lnTo>
                  <a:pt x="36" y="332"/>
                </a:lnTo>
                <a:lnTo>
                  <a:pt x="52" y="328"/>
                </a:lnTo>
                <a:lnTo>
                  <a:pt x="68" y="320"/>
                </a:lnTo>
                <a:lnTo>
                  <a:pt x="100" y="304"/>
                </a:lnTo>
                <a:lnTo>
                  <a:pt x="132" y="288"/>
                </a:lnTo>
                <a:lnTo>
                  <a:pt x="164" y="264"/>
                </a:lnTo>
                <a:lnTo>
                  <a:pt x="196" y="240"/>
                </a:lnTo>
                <a:lnTo>
                  <a:pt x="208" y="228"/>
                </a:lnTo>
                <a:lnTo>
                  <a:pt x="224" y="216"/>
                </a:lnTo>
                <a:lnTo>
                  <a:pt x="232" y="204"/>
                </a:lnTo>
                <a:lnTo>
                  <a:pt x="244" y="192"/>
                </a:lnTo>
                <a:lnTo>
                  <a:pt x="252" y="184"/>
                </a:lnTo>
                <a:lnTo>
                  <a:pt x="260" y="172"/>
                </a:lnTo>
                <a:lnTo>
                  <a:pt x="268" y="160"/>
                </a:lnTo>
                <a:lnTo>
                  <a:pt x="276" y="152"/>
                </a:lnTo>
                <a:lnTo>
                  <a:pt x="284" y="136"/>
                </a:lnTo>
                <a:lnTo>
                  <a:pt x="292" y="120"/>
                </a:lnTo>
                <a:lnTo>
                  <a:pt x="296" y="104"/>
                </a:lnTo>
                <a:lnTo>
                  <a:pt x="300" y="88"/>
                </a:lnTo>
                <a:lnTo>
                  <a:pt x="304" y="80"/>
                </a:lnTo>
                <a:lnTo>
                  <a:pt x="304" y="76"/>
                </a:lnTo>
                <a:lnTo>
                  <a:pt x="304" y="64"/>
                </a:lnTo>
                <a:lnTo>
                  <a:pt x="308" y="60"/>
                </a:lnTo>
                <a:lnTo>
                  <a:pt x="308" y="56"/>
                </a:lnTo>
                <a:lnTo>
                  <a:pt x="304" y="56"/>
                </a:lnTo>
                <a:lnTo>
                  <a:pt x="304" y="56"/>
                </a:lnTo>
                <a:lnTo>
                  <a:pt x="304" y="56"/>
                </a:lnTo>
                <a:lnTo>
                  <a:pt x="300" y="56"/>
                </a:lnTo>
                <a:lnTo>
                  <a:pt x="300" y="56"/>
                </a:lnTo>
                <a:lnTo>
                  <a:pt x="296" y="56"/>
                </a:lnTo>
                <a:lnTo>
                  <a:pt x="288" y="56"/>
                </a:lnTo>
                <a:lnTo>
                  <a:pt x="280" y="56"/>
                </a:lnTo>
                <a:lnTo>
                  <a:pt x="268" y="60"/>
                </a:lnTo>
                <a:lnTo>
                  <a:pt x="256" y="60"/>
                </a:lnTo>
                <a:lnTo>
                  <a:pt x="240" y="64"/>
                </a:lnTo>
                <a:lnTo>
                  <a:pt x="224" y="68"/>
                </a:lnTo>
                <a:lnTo>
                  <a:pt x="204" y="72"/>
                </a:lnTo>
                <a:lnTo>
                  <a:pt x="188" y="72"/>
                </a:lnTo>
                <a:lnTo>
                  <a:pt x="176" y="76"/>
                </a:lnTo>
                <a:lnTo>
                  <a:pt x="164" y="76"/>
                </a:lnTo>
                <a:lnTo>
                  <a:pt x="152" y="80"/>
                </a:lnTo>
                <a:lnTo>
                  <a:pt x="144" y="80"/>
                </a:lnTo>
                <a:lnTo>
                  <a:pt x="140" y="80"/>
                </a:lnTo>
                <a:lnTo>
                  <a:pt x="136" y="80"/>
                </a:lnTo>
                <a:lnTo>
                  <a:pt x="128" y="80"/>
                </a:lnTo>
                <a:lnTo>
                  <a:pt x="120" y="76"/>
                </a:lnTo>
                <a:lnTo>
                  <a:pt x="112" y="76"/>
                </a:lnTo>
                <a:lnTo>
                  <a:pt x="104" y="68"/>
                </a:lnTo>
                <a:lnTo>
                  <a:pt x="96" y="64"/>
                </a:lnTo>
                <a:lnTo>
                  <a:pt x="88" y="60"/>
                </a:lnTo>
                <a:lnTo>
                  <a:pt x="84" y="52"/>
                </a:lnTo>
                <a:lnTo>
                  <a:pt x="84" y="48"/>
                </a:lnTo>
                <a:lnTo>
                  <a:pt x="112" y="44"/>
                </a:lnTo>
                <a:lnTo>
                  <a:pt x="136" y="44"/>
                </a:lnTo>
                <a:lnTo>
                  <a:pt x="160" y="40"/>
                </a:lnTo>
                <a:lnTo>
                  <a:pt x="180" y="40"/>
                </a:lnTo>
                <a:lnTo>
                  <a:pt x="200" y="36"/>
                </a:lnTo>
                <a:lnTo>
                  <a:pt x="216" y="36"/>
                </a:lnTo>
                <a:lnTo>
                  <a:pt x="232" y="32"/>
                </a:lnTo>
                <a:lnTo>
                  <a:pt x="244" y="28"/>
                </a:lnTo>
                <a:lnTo>
                  <a:pt x="256" y="28"/>
                </a:lnTo>
                <a:lnTo>
                  <a:pt x="268" y="24"/>
                </a:lnTo>
                <a:lnTo>
                  <a:pt x="276" y="20"/>
                </a:lnTo>
                <a:lnTo>
                  <a:pt x="284" y="20"/>
                </a:lnTo>
                <a:lnTo>
                  <a:pt x="292" y="16"/>
                </a:lnTo>
                <a:lnTo>
                  <a:pt x="300" y="16"/>
                </a:lnTo>
                <a:lnTo>
                  <a:pt x="304" y="12"/>
                </a:lnTo>
                <a:lnTo>
                  <a:pt x="308" y="8"/>
                </a:lnTo>
                <a:lnTo>
                  <a:pt x="312" y="4"/>
                </a:lnTo>
                <a:lnTo>
                  <a:pt x="320" y="0"/>
                </a:lnTo>
                <a:lnTo>
                  <a:pt x="328" y="0"/>
                </a:lnTo>
                <a:lnTo>
                  <a:pt x="332" y="0"/>
                </a:lnTo>
                <a:lnTo>
                  <a:pt x="340" y="4"/>
                </a:lnTo>
                <a:lnTo>
                  <a:pt x="352" y="8"/>
                </a:lnTo>
                <a:lnTo>
                  <a:pt x="364" y="12"/>
                </a:lnTo>
                <a:lnTo>
                  <a:pt x="376" y="20"/>
                </a:lnTo>
                <a:lnTo>
                  <a:pt x="392" y="24"/>
                </a:lnTo>
                <a:lnTo>
                  <a:pt x="400" y="32"/>
                </a:lnTo>
                <a:lnTo>
                  <a:pt x="404" y="36"/>
                </a:lnTo>
                <a:lnTo>
                  <a:pt x="408" y="36"/>
                </a:lnTo>
                <a:lnTo>
                  <a:pt x="408" y="40"/>
                </a:lnTo>
                <a:lnTo>
                  <a:pt x="408" y="44"/>
                </a:lnTo>
                <a:lnTo>
                  <a:pt x="408" y="48"/>
                </a:lnTo>
                <a:lnTo>
                  <a:pt x="404" y="52"/>
                </a:lnTo>
                <a:lnTo>
                  <a:pt x="400" y="56"/>
                </a:lnTo>
                <a:lnTo>
                  <a:pt x="396" y="60"/>
                </a:lnTo>
                <a:lnTo>
                  <a:pt x="396" y="6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9" name="Freeform 387">
            <a:extLst>
              <a:ext uri="{FF2B5EF4-FFF2-40B4-BE49-F238E27FC236}">
                <a16:creationId xmlns:a16="http://schemas.microsoft.com/office/drawing/2014/main" xmlns="" id="{A2CB6DBF-9308-4168-93EC-F68BA2FD95C2}"/>
              </a:ext>
            </a:extLst>
          </p:cNvPr>
          <p:cNvSpPr>
            <a:spLocks/>
          </p:cNvSpPr>
          <p:nvPr/>
        </p:nvSpPr>
        <p:spPr bwMode="auto">
          <a:xfrm>
            <a:off x="2081267" y="4822638"/>
            <a:ext cx="1737432" cy="1390656"/>
          </a:xfrm>
          <a:custGeom>
            <a:avLst/>
            <a:gdLst>
              <a:gd name="T0" fmla="*/ 360 w 468"/>
              <a:gd name="T1" fmla="*/ 280 h 280"/>
              <a:gd name="T2" fmla="*/ 328 w 468"/>
              <a:gd name="T3" fmla="*/ 280 h 280"/>
              <a:gd name="T4" fmla="*/ 304 w 468"/>
              <a:gd name="T5" fmla="*/ 280 h 280"/>
              <a:gd name="T6" fmla="*/ 288 w 468"/>
              <a:gd name="T7" fmla="*/ 276 h 280"/>
              <a:gd name="T8" fmla="*/ 280 w 468"/>
              <a:gd name="T9" fmla="*/ 272 h 280"/>
              <a:gd name="T10" fmla="*/ 268 w 468"/>
              <a:gd name="T11" fmla="*/ 264 h 280"/>
              <a:gd name="T12" fmla="*/ 252 w 468"/>
              <a:gd name="T13" fmla="*/ 252 h 280"/>
              <a:gd name="T14" fmla="*/ 236 w 468"/>
              <a:gd name="T15" fmla="*/ 236 h 280"/>
              <a:gd name="T16" fmla="*/ 200 w 468"/>
              <a:gd name="T17" fmla="*/ 208 h 280"/>
              <a:gd name="T18" fmla="*/ 168 w 468"/>
              <a:gd name="T19" fmla="*/ 176 h 280"/>
              <a:gd name="T20" fmla="*/ 140 w 468"/>
              <a:gd name="T21" fmla="*/ 144 h 280"/>
              <a:gd name="T22" fmla="*/ 104 w 468"/>
              <a:gd name="T23" fmla="*/ 108 h 280"/>
              <a:gd name="T24" fmla="*/ 72 w 468"/>
              <a:gd name="T25" fmla="*/ 76 h 280"/>
              <a:gd name="T26" fmla="*/ 56 w 468"/>
              <a:gd name="T27" fmla="*/ 60 h 280"/>
              <a:gd name="T28" fmla="*/ 32 w 468"/>
              <a:gd name="T29" fmla="*/ 40 h 280"/>
              <a:gd name="T30" fmla="*/ 12 w 468"/>
              <a:gd name="T31" fmla="*/ 24 h 280"/>
              <a:gd name="T32" fmla="*/ 4 w 468"/>
              <a:gd name="T33" fmla="*/ 16 h 280"/>
              <a:gd name="T34" fmla="*/ 4 w 468"/>
              <a:gd name="T35" fmla="*/ 4 h 280"/>
              <a:gd name="T36" fmla="*/ 12 w 468"/>
              <a:gd name="T37" fmla="*/ 0 h 280"/>
              <a:gd name="T38" fmla="*/ 24 w 468"/>
              <a:gd name="T39" fmla="*/ 0 h 280"/>
              <a:gd name="T40" fmla="*/ 44 w 468"/>
              <a:gd name="T41" fmla="*/ 4 h 280"/>
              <a:gd name="T42" fmla="*/ 76 w 468"/>
              <a:gd name="T43" fmla="*/ 20 h 280"/>
              <a:gd name="T44" fmla="*/ 96 w 468"/>
              <a:gd name="T45" fmla="*/ 32 h 280"/>
              <a:gd name="T46" fmla="*/ 104 w 468"/>
              <a:gd name="T47" fmla="*/ 44 h 280"/>
              <a:gd name="T48" fmla="*/ 120 w 468"/>
              <a:gd name="T49" fmla="*/ 60 h 280"/>
              <a:gd name="T50" fmla="*/ 144 w 468"/>
              <a:gd name="T51" fmla="*/ 80 h 280"/>
              <a:gd name="T52" fmla="*/ 168 w 468"/>
              <a:gd name="T53" fmla="*/ 104 h 280"/>
              <a:gd name="T54" fmla="*/ 196 w 468"/>
              <a:gd name="T55" fmla="*/ 132 h 280"/>
              <a:gd name="T56" fmla="*/ 220 w 468"/>
              <a:gd name="T57" fmla="*/ 156 h 280"/>
              <a:gd name="T58" fmla="*/ 272 w 468"/>
              <a:gd name="T59" fmla="*/ 188 h 280"/>
              <a:gd name="T60" fmla="*/ 296 w 468"/>
              <a:gd name="T61" fmla="*/ 204 h 280"/>
              <a:gd name="T62" fmla="*/ 324 w 468"/>
              <a:gd name="T63" fmla="*/ 216 h 280"/>
              <a:gd name="T64" fmla="*/ 356 w 468"/>
              <a:gd name="T65" fmla="*/ 228 h 280"/>
              <a:gd name="T66" fmla="*/ 396 w 468"/>
              <a:gd name="T67" fmla="*/ 240 h 280"/>
              <a:gd name="T68" fmla="*/ 432 w 468"/>
              <a:gd name="T69" fmla="*/ 248 h 280"/>
              <a:gd name="T70" fmla="*/ 456 w 468"/>
              <a:gd name="T71" fmla="*/ 260 h 280"/>
              <a:gd name="T72" fmla="*/ 468 w 468"/>
              <a:gd name="T73" fmla="*/ 264 h 280"/>
              <a:gd name="T74" fmla="*/ 468 w 468"/>
              <a:gd name="T75" fmla="*/ 272 h 280"/>
              <a:gd name="T76" fmla="*/ 456 w 468"/>
              <a:gd name="T77" fmla="*/ 276 h 280"/>
              <a:gd name="T78" fmla="*/ 440 w 468"/>
              <a:gd name="T79" fmla="*/ 276 h 280"/>
              <a:gd name="T80" fmla="*/ 412 w 468"/>
              <a:gd name="T81" fmla="*/ 280 h 280"/>
              <a:gd name="T82" fmla="*/ 380 w 468"/>
              <a:gd name="T83" fmla="*/ 280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68" h="280">
                <a:moveTo>
                  <a:pt x="380" y="280"/>
                </a:moveTo>
                <a:lnTo>
                  <a:pt x="360" y="280"/>
                </a:lnTo>
                <a:lnTo>
                  <a:pt x="344" y="280"/>
                </a:lnTo>
                <a:lnTo>
                  <a:pt x="328" y="280"/>
                </a:lnTo>
                <a:lnTo>
                  <a:pt x="316" y="280"/>
                </a:lnTo>
                <a:lnTo>
                  <a:pt x="304" y="280"/>
                </a:lnTo>
                <a:lnTo>
                  <a:pt x="296" y="276"/>
                </a:lnTo>
                <a:lnTo>
                  <a:pt x="288" y="276"/>
                </a:lnTo>
                <a:lnTo>
                  <a:pt x="284" y="276"/>
                </a:lnTo>
                <a:lnTo>
                  <a:pt x="280" y="272"/>
                </a:lnTo>
                <a:lnTo>
                  <a:pt x="276" y="268"/>
                </a:lnTo>
                <a:lnTo>
                  <a:pt x="268" y="264"/>
                </a:lnTo>
                <a:lnTo>
                  <a:pt x="260" y="260"/>
                </a:lnTo>
                <a:lnTo>
                  <a:pt x="252" y="252"/>
                </a:lnTo>
                <a:lnTo>
                  <a:pt x="244" y="248"/>
                </a:lnTo>
                <a:lnTo>
                  <a:pt x="236" y="236"/>
                </a:lnTo>
                <a:lnTo>
                  <a:pt x="224" y="228"/>
                </a:lnTo>
                <a:lnTo>
                  <a:pt x="200" y="208"/>
                </a:lnTo>
                <a:lnTo>
                  <a:pt x="184" y="192"/>
                </a:lnTo>
                <a:lnTo>
                  <a:pt x="168" y="176"/>
                </a:lnTo>
                <a:lnTo>
                  <a:pt x="152" y="160"/>
                </a:lnTo>
                <a:lnTo>
                  <a:pt x="140" y="144"/>
                </a:lnTo>
                <a:lnTo>
                  <a:pt x="124" y="128"/>
                </a:lnTo>
                <a:lnTo>
                  <a:pt x="104" y="108"/>
                </a:lnTo>
                <a:lnTo>
                  <a:pt x="84" y="88"/>
                </a:lnTo>
                <a:lnTo>
                  <a:pt x="72" y="76"/>
                </a:lnTo>
                <a:lnTo>
                  <a:pt x="64" y="68"/>
                </a:lnTo>
                <a:lnTo>
                  <a:pt x="56" y="60"/>
                </a:lnTo>
                <a:lnTo>
                  <a:pt x="48" y="52"/>
                </a:lnTo>
                <a:lnTo>
                  <a:pt x="32" y="40"/>
                </a:lnTo>
                <a:lnTo>
                  <a:pt x="20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4" y="4"/>
                </a:lnTo>
                <a:lnTo>
                  <a:pt x="56" y="8"/>
                </a:lnTo>
                <a:lnTo>
                  <a:pt x="76" y="20"/>
                </a:lnTo>
                <a:lnTo>
                  <a:pt x="84" y="28"/>
                </a:lnTo>
                <a:lnTo>
                  <a:pt x="96" y="32"/>
                </a:lnTo>
                <a:lnTo>
                  <a:pt x="100" y="40"/>
                </a:lnTo>
                <a:lnTo>
                  <a:pt x="104" y="44"/>
                </a:lnTo>
                <a:lnTo>
                  <a:pt x="112" y="52"/>
                </a:lnTo>
                <a:lnTo>
                  <a:pt x="120" y="60"/>
                </a:lnTo>
                <a:lnTo>
                  <a:pt x="132" y="68"/>
                </a:lnTo>
                <a:lnTo>
                  <a:pt x="144" y="80"/>
                </a:lnTo>
                <a:lnTo>
                  <a:pt x="156" y="92"/>
                </a:lnTo>
                <a:lnTo>
                  <a:pt x="168" y="104"/>
                </a:lnTo>
                <a:lnTo>
                  <a:pt x="184" y="120"/>
                </a:lnTo>
                <a:lnTo>
                  <a:pt x="196" y="132"/>
                </a:lnTo>
                <a:lnTo>
                  <a:pt x="208" y="144"/>
                </a:lnTo>
                <a:lnTo>
                  <a:pt x="220" y="156"/>
                </a:lnTo>
                <a:lnTo>
                  <a:pt x="248" y="172"/>
                </a:lnTo>
                <a:lnTo>
                  <a:pt x="272" y="188"/>
                </a:lnTo>
                <a:lnTo>
                  <a:pt x="284" y="196"/>
                </a:lnTo>
                <a:lnTo>
                  <a:pt x="296" y="204"/>
                </a:lnTo>
                <a:lnTo>
                  <a:pt x="308" y="208"/>
                </a:lnTo>
                <a:lnTo>
                  <a:pt x="324" y="216"/>
                </a:lnTo>
                <a:lnTo>
                  <a:pt x="340" y="220"/>
                </a:lnTo>
                <a:lnTo>
                  <a:pt x="356" y="228"/>
                </a:lnTo>
                <a:lnTo>
                  <a:pt x="376" y="232"/>
                </a:lnTo>
                <a:lnTo>
                  <a:pt x="396" y="240"/>
                </a:lnTo>
                <a:lnTo>
                  <a:pt x="416" y="244"/>
                </a:lnTo>
                <a:lnTo>
                  <a:pt x="432" y="248"/>
                </a:lnTo>
                <a:lnTo>
                  <a:pt x="444" y="256"/>
                </a:lnTo>
                <a:lnTo>
                  <a:pt x="456" y="260"/>
                </a:lnTo>
                <a:lnTo>
                  <a:pt x="464" y="260"/>
                </a:lnTo>
                <a:lnTo>
                  <a:pt x="468" y="264"/>
                </a:lnTo>
                <a:lnTo>
                  <a:pt x="468" y="268"/>
                </a:lnTo>
                <a:lnTo>
                  <a:pt x="468" y="272"/>
                </a:lnTo>
                <a:lnTo>
                  <a:pt x="464" y="272"/>
                </a:lnTo>
                <a:lnTo>
                  <a:pt x="456" y="276"/>
                </a:lnTo>
                <a:lnTo>
                  <a:pt x="448" y="276"/>
                </a:lnTo>
                <a:lnTo>
                  <a:pt x="440" y="276"/>
                </a:lnTo>
                <a:lnTo>
                  <a:pt x="428" y="280"/>
                </a:lnTo>
                <a:lnTo>
                  <a:pt x="412" y="280"/>
                </a:lnTo>
                <a:lnTo>
                  <a:pt x="396" y="280"/>
                </a:lnTo>
                <a:lnTo>
                  <a:pt x="380" y="280"/>
                </a:lnTo>
                <a:lnTo>
                  <a:pt x="380" y="28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1" name="Freeform 389">
            <a:extLst>
              <a:ext uri="{FF2B5EF4-FFF2-40B4-BE49-F238E27FC236}">
                <a16:creationId xmlns:a16="http://schemas.microsoft.com/office/drawing/2014/main" xmlns="" id="{AC49F540-357F-4DF9-9BCF-B1A316B95C9A}"/>
              </a:ext>
            </a:extLst>
          </p:cNvPr>
          <p:cNvSpPr>
            <a:spLocks/>
          </p:cNvSpPr>
          <p:nvPr/>
        </p:nvSpPr>
        <p:spPr bwMode="auto">
          <a:xfrm>
            <a:off x="5933102" y="4157110"/>
            <a:ext cx="1054340" cy="297998"/>
          </a:xfrm>
          <a:custGeom>
            <a:avLst/>
            <a:gdLst>
              <a:gd name="T0" fmla="*/ 264 w 284"/>
              <a:gd name="T1" fmla="*/ 36 h 60"/>
              <a:gd name="T2" fmla="*/ 252 w 284"/>
              <a:gd name="T3" fmla="*/ 40 h 60"/>
              <a:gd name="T4" fmla="*/ 236 w 284"/>
              <a:gd name="T5" fmla="*/ 40 h 60"/>
              <a:gd name="T6" fmla="*/ 216 w 284"/>
              <a:gd name="T7" fmla="*/ 44 h 60"/>
              <a:gd name="T8" fmla="*/ 196 w 284"/>
              <a:gd name="T9" fmla="*/ 44 h 60"/>
              <a:gd name="T10" fmla="*/ 168 w 284"/>
              <a:gd name="T11" fmla="*/ 48 h 60"/>
              <a:gd name="T12" fmla="*/ 148 w 284"/>
              <a:gd name="T13" fmla="*/ 52 h 60"/>
              <a:gd name="T14" fmla="*/ 124 w 284"/>
              <a:gd name="T15" fmla="*/ 56 h 60"/>
              <a:gd name="T16" fmla="*/ 108 w 284"/>
              <a:gd name="T17" fmla="*/ 56 h 60"/>
              <a:gd name="T18" fmla="*/ 88 w 284"/>
              <a:gd name="T19" fmla="*/ 60 h 60"/>
              <a:gd name="T20" fmla="*/ 68 w 284"/>
              <a:gd name="T21" fmla="*/ 60 h 60"/>
              <a:gd name="T22" fmla="*/ 52 w 284"/>
              <a:gd name="T23" fmla="*/ 60 h 60"/>
              <a:gd name="T24" fmla="*/ 32 w 284"/>
              <a:gd name="T25" fmla="*/ 56 h 60"/>
              <a:gd name="T26" fmla="*/ 24 w 284"/>
              <a:gd name="T27" fmla="*/ 56 h 60"/>
              <a:gd name="T28" fmla="*/ 20 w 284"/>
              <a:gd name="T29" fmla="*/ 52 h 60"/>
              <a:gd name="T30" fmla="*/ 12 w 284"/>
              <a:gd name="T31" fmla="*/ 52 h 60"/>
              <a:gd name="T32" fmla="*/ 8 w 284"/>
              <a:gd name="T33" fmla="*/ 48 h 60"/>
              <a:gd name="T34" fmla="*/ 4 w 284"/>
              <a:gd name="T35" fmla="*/ 44 h 60"/>
              <a:gd name="T36" fmla="*/ 0 w 284"/>
              <a:gd name="T37" fmla="*/ 44 h 60"/>
              <a:gd name="T38" fmla="*/ 0 w 284"/>
              <a:gd name="T39" fmla="*/ 40 h 60"/>
              <a:gd name="T40" fmla="*/ 0 w 284"/>
              <a:gd name="T41" fmla="*/ 36 h 60"/>
              <a:gd name="T42" fmla="*/ 28 w 284"/>
              <a:gd name="T43" fmla="*/ 32 h 60"/>
              <a:gd name="T44" fmla="*/ 56 w 284"/>
              <a:gd name="T45" fmla="*/ 28 h 60"/>
              <a:gd name="T46" fmla="*/ 88 w 284"/>
              <a:gd name="T47" fmla="*/ 20 h 60"/>
              <a:gd name="T48" fmla="*/ 120 w 284"/>
              <a:gd name="T49" fmla="*/ 12 h 60"/>
              <a:gd name="T50" fmla="*/ 140 w 284"/>
              <a:gd name="T51" fmla="*/ 8 h 60"/>
              <a:gd name="T52" fmla="*/ 156 w 284"/>
              <a:gd name="T53" fmla="*/ 8 h 60"/>
              <a:gd name="T54" fmla="*/ 168 w 284"/>
              <a:gd name="T55" fmla="*/ 4 h 60"/>
              <a:gd name="T56" fmla="*/ 180 w 284"/>
              <a:gd name="T57" fmla="*/ 4 h 60"/>
              <a:gd name="T58" fmla="*/ 192 w 284"/>
              <a:gd name="T59" fmla="*/ 0 h 60"/>
              <a:gd name="T60" fmla="*/ 200 w 284"/>
              <a:gd name="T61" fmla="*/ 0 h 60"/>
              <a:gd name="T62" fmla="*/ 208 w 284"/>
              <a:gd name="T63" fmla="*/ 0 h 60"/>
              <a:gd name="T64" fmla="*/ 216 w 284"/>
              <a:gd name="T65" fmla="*/ 0 h 60"/>
              <a:gd name="T66" fmla="*/ 228 w 284"/>
              <a:gd name="T67" fmla="*/ 0 h 60"/>
              <a:gd name="T68" fmla="*/ 236 w 284"/>
              <a:gd name="T69" fmla="*/ 0 h 60"/>
              <a:gd name="T70" fmla="*/ 248 w 284"/>
              <a:gd name="T71" fmla="*/ 4 h 60"/>
              <a:gd name="T72" fmla="*/ 260 w 284"/>
              <a:gd name="T73" fmla="*/ 8 h 60"/>
              <a:gd name="T74" fmla="*/ 268 w 284"/>
              <a:gd name="T75" fmla="*/ 12 h 60"/>
              <a:gd name="T76" fmla="*/ 276 w 284"/>
              <a:gd name="T77" fmla="*/ 16 h 60"/>
              <a:gd name="T78" fmla="*/ 280 w 284"/>
              <a:gd name="T79" fmla="*/ 20 h 60"/>
              <a:gd name="T80" fmla="*/ 284 w 284"/>
              <a:gd name="T81" fmla="*/ 24 h 60"/>
              <a:gd name="T82" fmla="*/ 284 w 284"/>
              <a:gd name="T83" fmla="*/ 28 h 60"/>
              <a:gd name="T84" fmla="*/ 280 w 284"/>
              <a:gd name="T85" fmla="*/ 32 h 60"/>
              <a:gd name="T86" fmla="*/ 276 w 284"/>
              <a:gd name="T87" fmla="*/ 36 h 60"/>
              <a:gd name="T88" fmla="*/ 264 w 284"/>
              <a:gd name="T89" fmla="*/ 36 h 60"/>
              <a:gd name="T90" fmla="*/ 264 w 284"/>
              <a:gd name="T91" fmla="*/ 3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4" h="60">
                <a:moveTo>
                  <a:pt x="264" y="36"/>
                </a:moveTo>
                <a:lnTo>
                  <a:pt x="252" y="40"/>
                </a:lnTo>
                <a:lnTo>
                  <a:pt x="236" y="40"/>
                </a:lnTo>
                <a:lnTo>
                  <a:pt x="216" y="44"/>
                </a:lnTo>
                <a:lnTo>
                  <a:pt x="196" y="44"/>
                </a:lnTo>
                <a:lnTo>
                  <a:pt x="168" y="48"/>
                </a:lnTo>
                <a:lnTo>
                  <a:pt x="148" y="52"/>
                </a:lnTo>
                <a:lnTo>
                  <a:pt x="124" y="56"/>
                </a:lnTo>
                <a:lnTo>
                  <a:pt x="108" y="56"/>
                </a:lnTo>
                <a:lnTo>
                  <a:pt x="88" y="60"/>
                </a:lnTo>
                <a:lnTo>
                  <a:pt x="68" y="60"/>
                </a:lnTo>
                <a:lnTo>
                  <a:pt x="52" y="60"/>
                </a:lnTo>
                <a:lnTo>
                  <a:pt x="32" y="56"/>
                </a:lnTo>
                <a:lnTo>
                  <a:pt x="24" y="56"/>
                </a:lnTo>
                <a:lnTo>
                  <a:pt x="20" y="52"/>
                </a:lnTo>
                <a:lnTo>
                  <a:pt x="12" y="52"/>
                </a:lnTo>
                <a:lnTo>
                  <a:pt x="8" y="48"/>
                </a:lnTo>
                <a:lnTo>
                  <a:pt x="4" y="44"/>
                </a:lnTo>
                <a:lnTo>
                  <a:pt x="0" y="44"/>
                </a:lnTo>
                <a:lnTo>
                  <a:pt x="0" y="40"/>
                </a:lnTo>
                <a:lnTo>
                  <a:pt x="0" y="36"/>
                </a:lnTo>
                <a:lnTo>
                  <a:pt x="28" y="32"/>
                </a:lnTo>
                <a:lnTo>
                  <a:pt x="56" y="28"/>
                </a:lnTo>
                <a:lnTo>
                  <a:pt x="88" y="20"/>
                </a:lnTo>
                <a:lnTo>
                  <a:pt x="120" y="12"/>
                </a:lnTo>
                <a:lnTo>
                  <a:pt x="140" y="8"/>
                </a:lnTo>
                <a:lnTo>
                  <a:pt x="156" y="8"/>
                </a:lnTo>
                <a:lnTo>
                  <a:pt x="168" y="4"/>
                </a:lnTo>
                <a:lnTo>
                  <a:pt x="180" y="4"/>
                </a:lnTo>
                <a:lnTo>
                  <a:pt x="192" y="0"/>
                </a:lnTo>
                <a:lnTo>
                  <a:pt x="200" y="0"/>
                </a:lnTo>
                <a:lnTo>
                  <a:pt x="208" y="0"/>
                </a:lnTo>
                <a:lnTo>
                  <a:pt x="216" y="0"/>
                </a:lnTo>
                <a:lnTo>
                  <a:pt x="228" y="0"/>
                </a:lnTo>
                <a:lnTo>
                  <a:pt x="236" y="0"/>
                </a:lnTo>
                <a:lnTo>
                  <a:pt x="248" y="4"/>
                </a:lnTo>
                <a:lnTo>
                  <a:pt x="260" y="8"/>
                </a:lnTo>
                <a:lnTo>
                  <a:pt x="268" y="12"/>
                </a:lnTo>
                <a:lnTo>
                  <a:pt x="276" y="16"/>
                </a:lnTo>
                <a:lnTo>
                  <a:pt x="280" y="20"/>
                </a:lnTo>
                <a:lnTo>
                  <a:pt x="284" y="24"/>
                </a:lnTo>
                <a:lnTo>
                  <a:pt x="284" y="28"/>
                </a:lnTo>
                <a:lnTo>
                  <a:pt x="280" y="32"/>
                </a:lnTo>
                <a:lnTo>
                  <a:pt x="276" y="36"/>
                </a:lnTo>
                <a:lnTo>
                  <a:pt x="264" y="36"/>
                </a:lnTo>
                <a:lnTo>
                  <a:pt x="264" y="36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2" name="Freeform 390">
            <a:extLst>
              <a:ext uri="{FF2B5EF4-FFF2-40B4-BE49-F238E27FC236}">
                <a16:creationId xmlns:a16="http://schemas.microsoft.com/office/drawing/2014/main" xmlns="" id="{5097E36A-2CFB-4B57-AB27-7F73CDA2A346}"/>
              </a:ext>
            </a:extLst>
          </p:cNvPr>
          <p:cNvSpPr>
            <a:spLocks/>
          </p:cNvSpPr>
          <p:nvPr/>
        </p:nvSpPr>
        <p:spPr bwMode="auto">
          <a:xfrm>
            <a:off x="6123369" y="4375641"/>
            <a:ext cx="267298" cy="913859"/>
          </a:xfrm>
          <a:custGeom>
            <a:avLst/>
            <a:gdLst>
              <a:gd name="T0" fmla="*/ 72 w 72"/>
              <a:gd name="T1" fmla="*/ 32 h 184"/>
              <a:gd name="T2" fmla="*/ 72 w 72"/>
              <a:gd name="T3" fmla="*/ 36 h 184"/>
              <a:gd name="T4" fmla="*/ 72 w 72"/>
              <a:gd name="T5" fmla="*/ 40 h 184"/>
              <a:gd name="T6" fmla="*/ 68 w 72"/>
              <a:gd name="T7" fmla="*/ 48 h 184"/>
              <a:gd name="T8" fmla="*/ 68 w 72"/>
              <a:gd name="T9" fmla="*/ 52 h 184"/>
              <a:gd name="T10" fmla="*/ 64 w 72"/>
              <a:gd name="T11" fmla="*/ 60 h 184"/>
              <a:gd name="T12" fmla="*/ 60 w 72"/>
              <a:gd name="T13" fmla="*/ 68 h 184"/>
              <a:gd name="T14" fmla="*/ 56 w 72"/>
              <a:gd name="T15" fmla="*/ 76 h 184"/>
              <a:gd name="T16" fmla="*/ 52 w 72"/>
              <a:gd name="T17" fmla="*/ 84 h 184"/>
              <a:gd name="T18" fmla="*/ 48 w 72"/>
              <a:gd name="T19" fmla="*/ 96 h 184"/>
              <a:gd name="T20" fmla="*/ 44 w 72"/>
              <a:gd name="T21" fmla="*/ 108 h 184"/>
              <a:gd name="T22" fmla="*/ 40 w 72"/>
              <a:gd name="T23" fmla="*/ 120 h 184"/>
              <a:gd name="T24" fmla="*/ 32 w 72"/>
              <a:gd name="T25" fmla="*/ 136 h 184"/>
              <a:gd name="T26" fmla="*/ 28 w 72"/>
              <a:gd name="T27" fmla="*/ 148 h 184"/>
              <a:gd name="T28" fmla="*/ 20 w 72"/>
              <a:gd name="T29" fmla="*/ 164 h 184"/>
              <a:gd name="T30" fmla="*/ 16 w 72"/>
              <a:gd name="T31" fmla="*/ 184 h 184"/>
              <a:gd name="T32" fmla="*/ 0 w 72"/>
              <a:gd name="T33" fmla="*/ 184 h 184"/>
              <a:gd name="T34" fmla="*/ 8 w 72"/>
              <a:gd name="T35" fmla="*/ 156 h 184"/>
              <a:gd name="T36" fmla="*/ 20 w 72"/>
              <a:gd name="T37" fmla="*/ 132 h 184"/>
              <a:gd name="T38" fmla="*/ 28 w 72"/>
              <a:gd name="T39" fmla="*/ 108 h 184"/>
              <a:gd name="T40" fmla="*/ 36 w 72"/>
              <a:gd name="T41" fmla="*/ 84 h 184"/>
              <a:gd name="T42" fmla="*/ 40 w 72"/>
              <a:gd name="T43" fmla="*/ 64 h 184"/>
              <a:gd name="T44" fmla="*/ 40 w 72"/>
              <a:gd name="T45" fmla="*/ 40 h 184"/>
              <a:gd name="T46" fmla="*/ 40 w 72"/>
              <a:gd name="T47" fmla="*/ 20 h 184"/>
              <a:gd name="T48" fmla="*/ 40 w 72"/>
              <a:gd name="T49" fmla="*/ 0 h 184"/>
              <a:gd name="T50" fmla="*/ 48 w 72"/>
              <a:gd name="T51" fmla="*/ 8 h 184"/>
              <a:gd name="T52" fmla="*/ 56 w 72"/>
              <a:gd name="T53" fmla="*/ 12 h 184"/>
              <a:gd name="T54" fmla="*/ 60 w 72"/>
              <a:gd name="T55" fmla="*/ 16 h 184"/>
              <a:gd name="T56" fmla="*/ 68 w 72"/>
              <a:gd name="T57" fmla="*/ 16 h 184"/>
              <a:gd name="T58" fmla="*/ 72 w 72"/>
              <a:gd name="T59" fmla="*/ 24 h 184"/>
              <a:gd name="T60" fmla="*/ 72 w 72"/>
              <a:gd name="T61" fmla="*/ 28 h 184"/>
              <a:gd name="T62" fmla="*/ 72 w 72"/>
              <a:gd name="T63" fmla="*/ 28 h 184"/>
              <a:gd name="T64" fmla="*/ 72 w 72"/>
              <a:gd name="T65" fmla="*/ 32 h 184"/>
              <a:gd name="T66" fmla="*/ 72 w 72"/>
              <a:gd name="T67" fmla="*/ 32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2" h="184">
                <a:moveTo>
                  <a:pt x="72" y="32"/>
                </a:moveTo>
                <a:lnTo>
                  <a:pt x="72" y="36"/>
                </a:lnTo>
                <a:lnTo>
                  <a:pt x="72" y="40"/>
                </a:lnTo>
                <a:lnTo>
                  <a:pt x="68" y="48"/>
                </a:lnTo>
                <a:lnTo>
                  <a:pt x="68" y="52"/>
                </a:lnTo>
                <a:lnTo>
                  <a:pt x="64" y="60"/>
                </a:lnTo>
                <a:lnTo>
                  <a:pt x="60" y="68"/>
                </a:lnTo>
                <a:lnTo>
                  <a:pt x="56" y="76"/>
                </a:lnTo>
                <a:lnTo>
                  <a:pt x="52" y="84"/>
                </a:lnTo>
                <a:lnTo>
                  <a:pt x="48" y="96"/>
                </a:lnTo>
                <a:lnTo>
                  <a:pt x="44" y="108"/>
                </a:lnTo>
                <a:lnTo>
                  <a:pt x="40" y="120"/>
                </a:lnTo>
                <a:lnTo>
                  <a:pt x="32" y="136"/>
                </a:lnTo>
                <a:lnTo>
                  <a:pt x="28" y="148"/>
                </a:lnTo>
                <a:lnTo>
                  <a:pt x="20" y="164"/>
                </a:lnTo>
                <a:lnTo>
                  <a:pt x="16" y="184"/>
                </a:lnTo>
                <a:lnTo>
                  <a:pt x="0" y="184"/>
                </a:lnTo>
                <a:lnTo>
                  <a:pt x="8" y="156"/>
                </a:lnTo>
                <a:lnTo>
                  <a:pt x="20" y="132"/>
                </a:lnTo>
                <a:lnTo>
                  <a:pt x="28" y="108"/>
                </a:lnTo>
                <a:lnTo>
                  <a:pt x="36" y="84"/>
                </a:lnTo>
                <a:lnTo>
                  <a:pt x="40" y="64"/>
                </a:lnTo>
                <a:lnTo>
                  <a:pt x="40" y="40"/>
                </a:lnTo>
                <a:lnTo>
                  <a:pt x="40" y="20"/>
                </a:lnTo>
                <a:lnTo>
                  <a:pt x="40" y="0"/>
                </a:lnTo>
                <a:lnTo>
                  <a:pt x="48" y="8"/>
                </a:lnTo>
                <a:lnTo>
                  <a:pt x="56" y="12"/>
                </a:lnTo>
                <a:lnTo>
                  <a:pt x="60" y="16"/>
                </a:lnTo>
                <a:lnTo>
                  <a:pt x="68" y="16"/>
                </a:lnTo>
                <a:lnTo>
                  <a:pt x="72" y="24"/>
                </a:lnTo>
                <a:lnTo>
                  <a:pt x="72" y="28"/>
                </a:lnTo>
                <a:lnTo>
                  <a:pt x="72" y="28"/>
                </a:lnTo>
                <a:lnTo>
                  <a:pt x="72" y="32"/>
                </a:lnTo>
                <a:lnTo>
                  <a:pt x="72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3" name="Freeform 391">
            <a:extLst>
              <a:ext uri="{FF2B5EF4-FFF2-40B4-BE49-F238E27FC236}">
                <a16:creationId xmlns:a16="http://schemas.microsoft.com/office/drawing/2014/main" xmlns="" id="{8F4F3371-0F37-4BE1-9A49-1A0E926F08FE}"/>
              </a:ext>
            </a:extLst>
          </p:cNvPr>
          <p:cNvSpPr>
            <a:spLocks/>
          </p:cNvSpPr>
          <p:nvPr/>
        </p:nvSpPr>
        <p:spPr bwMode="auto">
          <a:xfrm>
            <a:off x="5843792" y="4653772"/>
            <a:ext cx="1098889" cy="635728"/>
          </a:xfrm>
          <a:custGeom>
            <a:avLst/>
            <a:gdLst>
              <a:gd name="T0" fmla="*/ 184 w 296"/>
              <a:gd name="T1" fmla="*/ 128 h 128"/>
              <a:gd name="T2" fmla="*/ 192 w 296"/>
              <a:gd name="T3" fmla="*/ 104 h 128"/>
              <a:gd name="T4" fmla="*/ 200 w 296"/>
              <a:gd name="T5" fmla="*/ 88 h 128"/>
              <a:gd name="T6" fmla="*/ 204 w 296"/>
              <a:gd name="T7" fmla="*/ 72 h 128"/>
              <a:gd name="T8" fmla="*/ 208 w 296"/>
              <a:gd name="T9" fmla="*/ 56 h 128"/>
              <a:gd name="T10" fmla="*/ 208 w 296"/>
              <a:gd name="T11" fmla="*/ 48 h 128"/>
              <a:gd name="T12" fmla="*/ 204 w 296"/>
              <a:gd name="T13" fmla="*/ 48 h 128"/>
              <a:gd name="T14" fmla="*/ 192 w 296"/>
              <a:gd name="T15" fmla="*/ 48 h 128"/>
              <a:gd name="T16" fmla="*/ 140 w 296"/>
              <a:gd name="T17" fmla="*/ 52 h 128"/>
              <a:gd name="T18" fmla="*/ 112 w 296"/>
              <a:gd name="T19" fmla="*/ 56 h 128"/>
              <a:gd name="T20" fmla="*/ 80 w 296"/>
              <a:gd name="T21" fmla="*/ 64 h 128"/>
              <a:gd name="T22" fmla="*/ 52 w 296"/>
              <a:gd name="T23" fmla="*/ 64 h 128"/>
              <a:gd name="T24" fmla="*/ 28 w 296"/>
              <a:gd name="T25" fmla="*/ 64 h 128"/>
              <a:gd name="T26" fmla="*/ 12 w 296"/>
              <a:gd name="T27" fmla="*/ 52 h 128"/>
              <a:gd name="T28" fmla="*/ 0 w 296"/>
              <a:gd name="T29" fmla="*/ 32 h 128"/>
              <a:gd name="T30" fmla="*/ 60 w 296"/>
              <a:gd name="T31" fmla="*/ 28 h 128"/>
              <a:gd name="T32" fmla="*/ 76 w 296"/>
              <a:gd name="T33" fmla="*/ 28 h 128"/>
              <a:gd name="T34" fmla="*/ 96 w 296"/>
              <a:gd name="T35" fmla="*/ 24 h 128"/>
              <a:gd name="T36" fmla="*/ 144 w 296"/>
              <a:gd name="T37" fmla="*/ 20 h 128"/>
              <a:gd name="T38" fmla="*/ 172 w 296"/>
              <a:gd name="T39" fmla="*/ 16 h 128"/>
              <a:gd name="T40" fmla="*/ 192 w 296"/>
              <a:gd name="T41" fmla="*/ 12 h 128"/>
              <a:gd name="T42" fmla="*/ 204 w 296"/>
              <a:gd name="T43" fmla="*/ 8 h 128"/>
              <a:gd name="T44" fmla="*/ 212 w 296"/>
              <a:gd name="T45" fmla="*/ 8 h 128"/>
              <a:gd name="T46" fmla="*/ 224 w 296"/>
              <a:gd name="T47" fmla="*/ 0 h 128"/>
              <a:gd name="T48" fmla="*/ 236 w 296"/>
              <a:gd name="T49" fmla="*/ 0 h 128"/>
              <a:gd name="T50" fmla="*/ 252 w 296"/>
              <a:gd name="T51" fmla="*/ 8 h 128"/>
              <a:gd name="T52" fmla="*/ 272 w 296"/>
              <a:gd name="T53" fmla="*/ 16 h 128"/>
              <a:gd name="T54" fmla="*/ 288 w 296"/>
              <a:gd name="T55" fmla="*/ 28 h 128"/>
              <a:gd name="T56" fmla="*/ 296 w 296"/>
              <a:gd name="T57" fmla="*/ 40 h 128"/>
              <a:gd name="T58" fmla="*/ 296 w 296"/>
              <a:gd name="T59" fmla="*/ 48 h 128"/>
              <a:gd name="T60" fmla="*/ 288 w 296"/>
              <a:gd name="T61" fmla="*/ 52 h 128"/>
              <a:gd name="T62" fmla="*/ 280 w 296"/>
              <a:gd name="T63" fmla="*/ 60 h 128"/>
              <a:gd name="T64" fmla="*/ 268 w 296"/>
              <a:gd name="T65" fmla="*/ 72 h 128"/>
              <a:gd name="T66" fmla="*/ 252 w 296"/>
              <a:gd name="T67" fmla="*/ 96 h 128"/>
              <a:gd name="T68" fmla="*/ 232 w 296"/>
              <a:gd name="T69" fmla="*/ 128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96" h="128">
                <a:moveTo>
                  <a:pt x="232" y="128"/>
                </a:moveTo>
                <a:lnTo>
                  <a:pt x="184" y="128"/>
                </a:lnTo>
                <a:lnTo>
                  <a:pt x="188" y="116"/>
                </a:lnTo>
                <a:lnTo>
                  <a:pt x="192" y="104"/>
                </a:lnTo>
                <a:lnTo>
                  <a:pt x="196" y="96"/>
                </a:lnTo>
                <a:lnTo>
                  <a:pt x="200" y="88"/>
                </a:lnTo>
                <a:lnTo>
                  <a:pt x="204" y="80"/>
                </a:lnTo>
                <a:lnTo>
                  <a:pt x="204" y="72"/>
                </a:lnTo>
                <a:lnTo>
                  <a:pt x="208" y="64"/>
                </a:lnTo>
                <a:lnTo>
                  <a:pt x="208" y="56"/>
                </a:lnTo>
                <a:lnTo>
                  <a:pt x="208" y="52"/>
                </a:lnTo>
                <a:lnTo>
                  <a:pt x="208" y="48"/>
                </a:lnTo>
                <a:lnTo>
                  <a:pt x="208" y="48"/>
                </a:lnTo>
                <a:lnTo>
                  <a:pt x="204" y="48"/>
                </a:lnTo>
                <a:lnTo>
                  <a:pt x="200" y="48"/>
                </a:lnTo>
                <a:lnTo>
                  <a:pt x="192" y="48"/>
                </a:lnTo>
                <a:lnTo>
                  <a:pt x="184" y="48"/>
                </a:lnTo>
                <a:lnTo>
                  <a:pt x="140" y="52"/>
                </a:lnTo>
                <a:lnTo>
                  <a:pt x="128" y="56"/>
                </a:lnTo>
                <a:lnTo>
                  <a:pt x="112" y="56"/>
                </a:lnTo>
                <a:lnTo>
                  <a:pt x="100" y="60"/>
                </a:lnTo>
                <a:lnTo>
                  <a:pt x="80" y="64"/>
                </a:lnTo>
                <a:lnTo>
                  <a:pt x="64" y="64"/>
                </a:lnTo>
                <a:lnTo>
                  <a:pt x="52" y="64"/>
                </a:lnTo>
                <a:lnTo>
                  <a:pt x="40" y="64"/>
                </a:lnTo>
                <a:lnTo>
                  <a:pt x="28" y="64"/>
                </a:lnTo>
                <a:lnTo>
                  <a:pt x="20" y="56"/>
                </a:lnTo>
                <a:lnTo>
                  <a:pt x="12" y="52"/>
                </a:lnTo>
                <a:lnTo>
                  <a:pt x="4" y="44"/>
                </a:lnTo>
                <a:lnTo>
                  <a:pt x="0" y="32"/>
                </a:lnTo>
                <a:lnTo>
                  <a:pt x="28" y="32"/>
                </a:lnTo>
                <a:lnTo>
                  <a:pt x="60" y="28"/>
                </a:lnTo>
                <a:lnTo>
                  <a:pt x="68" y="28"/>
                </a:lnTo>
                <a:lnTo>
                  <a:pt x="76" y="28"/>
                </a:lnTo>
                <a:lnTo>
                  <a:pt x="84" y="24"/>
                </a:lnTo>
                <a:lnTo>
                  <a:pt x="96" y="24"/>
                </a:lnTo>
                <a:lnTo>
                  <a:pt x="120" y="24"/>
                </a:lnTo>
                <a:lnTo>
                  <a:pt x="144" y="20"/>
                </a:lnTo>
                <a:lnTo>
                  <a:pt x="160" y="16"/>
                </a:lnTo>
                <a:lnTo>
                  <a:pt x="172" y="16"/>
                </a:lnTo>
                <a:lnTo>
                  <a:pt x="184" y="16"/>
                </a:lnTo>
                <a:lnTo>
                  <a:pt x="192" y="12"/>
                </a:lnTo>
                <a:lnTo>
                  <a:pt x="200" y="12"/>
                </a:lnTo>
                <a:lnTo>
                  <a:pt x="204" y="8"/>
                </a:lnTo>
                <a:lnTo>
                  <a:pt x="212" y="8"/>
                </a:lnTo>
                <a:lnTo>
                  <a:pt x="212" y="8"/>
                </a:lnTo>
                <a:lnTo>
                  <a:pt x="216" y="4"/>
                </a:lnTo>
                <a:lnTo>
                  <a:pt x="224" y="0"/>
                </a:lnTo>
                <a:lnTo>
                  <a:pt x="232" y="0"/>
                </a:lnTo>
                <a:lnTo>
                  <a:pt x="236" y="0"/>
                </a:lnTo>
                <a:lnTo>
                  <a:pt x="244" y="4"/>
                </a:lnTo>
                <a:lnTo>
                  <a:pt x="252" y="8"/>
                </a:lnTo>
                <a:lnTo>
                  <a:pt x="260" y="12"/>
                </a:lnTo>
                <a:lnTo>
                  <a:pt x="272" y="16"/>
                </a:lnTo>
                <a:lnTo>
                  <a:pt x="280" y="24"/>
                </a:lnTo>
                <a:lnTo>
                  <a:pt x="288" y="28"/>
                </a:lnTo>
                <a:lnTo>
                  <a:pt x="292" y="36"/>
                </a:lnTo>
                <a:lnTo>
                  <a:pt x="296" y="40"/>
                </a:lnTo>
                <a:lnTo>
                  <a:pt x="296" y="44"/>
                </a:lnTo>
                <a:lnTo>
                  <a:pt x="296" y="48"/>
                </a:lnTo>
                <a:lnTo>
                  <a:pt x="292" y="52"/>
                </a:lnTo>
                <a:lnTo>
                  <a:pt x="288" y="52"/>
                </a:lnTo>
                <a:lnTo>
                  <a:pt x="284" y="56"/>
                </a:lnTo>
                <a:lnTo>
                  <a:pt x="280" y="60"/>
                </a:lnTo>
                <a:lnTo>
                  <a:pt x="272" y="64"/>
                </a:lnTo>
                <a:lnTo>
                  <a:pt x="268" y="72"/>
                </a:lnTo>
                <a:lnTo>
                  <a:pt x="260" y="84"/>
                </a:lnTo>
                <a:lnTo>
                  <a:pt x="252" y="96"/>
                </a:lnTo>
                <a:lnTo>
                  <a:pt x="244" y="112"/>
                </a:lnTo>
                <a:lnTo>
                  <a:pt x="232" y="128"/>
                </a:lnTo>
                <a:lnTo>
                  <a:pt x="232" y="12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4" name="Freeform 392">
            <a:extLst>
              <a:ext uri="{FF2B5EF4-FFF2-40B4-BE49-F238E27FC236}">
                <a16:creationId xmlns:a16="http://schemas.microsoft.com/office/drawing/2014/main" xmlns="" id="{00A5F8D8-A9C1-4927-9E5D-A1F2538BCCA9}"/>
              </a:ext>
            </a:extLst>
          </p:cNvPr>
          <p:cNvSpPr>
            <a:spLocks/>
          </p:cNvSpPr>
          <p:nvPr/>
        </p:nvSpPr>
        <p:spPr bwMode="auto">
          <a:xfrm>
            <a:off x="5593500" y="5110702"/>
            <a:ext cx="1811681" cy="377464"/>
          </a:xfrm>
          <a:custGeom>
            <a:avLst/>
            <a:gdLst>
              <a:gd name="T0" fmla="*/ 480 w 488"/>
              <a:gd name="T1" fmla="*/ 44 h 76"/>
              <a:gd name="T2" fmla="*/ 476 w 488"/>
              <a:gd name="T3" fmla="*/ 44 h 76"/>
              <a:gd name="T4" fmla="*/ 460 w 488"/>
              <a:gd name="T5" fmla="*/ 44 h 76"/>
              <a:gd name="T6" fmla="*/ 424 w 488"/>
              <a:gd name="T7" fmla="*/ 44 h 76"/>
              <a:gd name="T8" fmla="*/ 376 w 488"/>
              <a:gd name="T9" fmla="*/ 40 h 76"/>
              <a:gd name="T10" fmla="*/ 312 w 488"/>
              <a:gd name="T11" fmla="*/ 44 h 76"/>
              <a:gd name="T12" fmla="*/ 288 w 488"/>
              <a:gd name="T13" fmla="*/ 48 h 76"/>
              <a:gd name="T14" fmla="*/ 252 w 488"/>
              <a:gd name="T15" fmla="*/ 52 h 76"/>
              <a:gd name="T16" fmla="*/ 212 w 488"/>
              <a:gd name="T17" fmla="*/ 56 h 76"/>
              <a:gd name="T18" fmla="*/ 160 w 488"/>
              <a:gd name="T19" fmla="*/ 60 h 76"/>
              <a:gd name="T20" fmla="*/ 108 w 488"/>
              <a:gd name="T21" fmla="*/ 68 h 76"/>
              <a:gd name="T22" fmla="*/ 72 w 488"/>
              <a:gd name="T23" fmla="*/ 72 h 76"/>
              <a:gd name="T24" fmla="*/ 44 w 488"/>
              <a:gd name="T25" fmla="*/ 76 h 76"/>
              <a:gd name="T26" fmla="*/ 36 w 488"/>
              <a:gd name="T27" fmla="*/ 76 h 76"/>
              <a:gd name="T28" fmla="*/ 28 w 488"/>
              <a:gd name="T29" fmla="*/ 72 h 76"/>
              <a:gd name="T30" fmla="*/ 20 w 488"/>
              <a:gd name="T31" fmla="*/ 68 h 76"/>
              <a:gd name="T32" fmla="*/ 12 w 488"/>
              <a:gd name="T33" fmla="*/ 56 h 76"/>
              <a:gd name="T34" fmla="*/ 0 w 488"/>
              <a:gd name="T35" fmla="*/ 40 h 76"/>
              <a:gd name="T36" fmla="*/ 16 w 488"/>
              <a:gd name="T37" fmla="*/ 40 h 76"/>
              <a:gd name="T38" fmla="*/ 36 w 488"/>
              <a:gd name="T39" fmla="*/ 40 h 76"/>
              <a:gd name="T40" fmla="*/ 64 w 488"/>
              <a:gd name="T41" fmla="*/ 36 h 76"/>
              <a:gd name="T42" fmla="*/ 100 w 488"/>
              <a:gd name="T43" fmla="*/ 32 h 76"/>
              <a:gd name="T44" fmla="*/ 140 w 488"/>
              <a:gd name="T45" fmla="*/ 28 h 76"/>
              <a:gd name="T46" fmla="*/ 188 w 488"/>
              <a:gd name="T47" fmla="*/ 24 h 76"/>
              <a:gd name="T48" fmla="*/ 240 w 488"/>
              <a:gd name="T49" fmla="*/ 16 h 76"/>
              <a:gd name="T50" fmla="*/ 296 w 488"/>
              <a:gd name="T51" fmla="*/ 8 h 76"/>
              <a:gd name="T52" fmla="*/ 348 w 488"/>
              <a:gd name="T53" fmla="*/ 4 h 76"/>
              <a:gd name="T54" fmla="*/ 392 w 488"/>
              <a:gd name="T55" fmla="*/ 0 h 76"/>
              <a:gd name="T56" fmla="*/ 420 w 488"/>
              <a:gd name="T57" fmla="*/ 0 h 76"/>
              <a:gd name="T58" fmla="*/ 440 w 488"/>
              <a:gd name="T59" fmla="*/ 0 h 76"/>
              <a:gd name="T60" fmla="*/ 464 w 488"/>
              <a:gd name="T61" fmla="*/ 4 h 76"/>
              <a:gd name="T62" fmla="*/ 480 w 488"/>
              <a:gd name="T63" fmla="*/ 20 h 76"/>
              <a:gd name="T64" fmla="*/ 488 w 488"/>
              <a:gd name="T65" fmla="*/ 32 h 76"/>
              <a:gd name="T66" fmla="*/ 484 w 488"/>
              <a:gd name="T67" fmla="*/ 4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88" h="76">
                <a:moveTo>
                  <a:pt x="484" y="40"/>
                </a:moveTo>
                <a:lnTo>
                  <a:pt x="480" y="44"/>
                </a:lnTo>
                <a:lnTo>
                  <a:pt x="480" y="44"/>
                </a:lnTo>
                <a:lnTo>
                  <a:pt x="476" y="44"/>
                </a:lnTo>
                <a:lnTo>
                  <a:pt x="472" y="44"/>
                </a:lnTo>
                <a:lnTo>
                  <a:pt x="460" y="44"/>
                </a:lnTo>
                <a:lnTo>
                  <a:pt x="444" y="44"/>
                </a:lnTo>
                <a:lnTo>
                  <a:pt x="424" y="44"/>
                </a:lnTo>
                <a:lnTo>
                  <a:pt x="408" y="40"/>
                </a:lnTo>
                <a:lnTo>
                  <a:pt x="376" y="40"/>
                </a:lnTo>
                <a:lnTo>
                  <a:pt x="344" y="40"/>
                </a:lnTo>
                <a:lnTo>
                  <a:pt x="312" y="44"/>
                </a:lnTo>
                <a:lnTo>
                  <a:pt x="300" y="44"/>
                </a:lnTo>
                <a:lnTo>
                  <a:pt x="288" y="48"/>
                </a:lnTo>
                <a:lnTo>
                  <a:pt x="272" y="48"/>
                </a:lnTo>
                <a:lnTo>
                  <a:pt x="252" y="52"/>
                </a:lnTo>
                <a:lnTo>
                  <a:pt x="232" y="52"/>
                </a:lnTo>
                <a:lnTo>
                  <a:pt x="212" y="56"/>
                </a:lnTo>
                <a:lnTo>
                  <a:pt x="184" y="60"/>
                </a:lnTo>
                <a:lnTo>
                  <a:pt x="160" y="60"/>
                </a:lnTo>
                <a:lnTo>
                  <a:pt x="132" y="64"/>
                </a:lnTo>
                <a:lnTo>
                  <a:pt x="108" y="68"/>
                </a:lnTo>
                <a:lnTo>
                  <a:pt x="88" y="72"/>
                </a:lnTo>
                <a:lnTo>
                  <a:pt x="72" y="72"/>
                </a:lnTo>
                <a:lnTo>
                  <a:pt x="56" y="76"/>
                </a:lnTo>
                <a:lnTo>
                  <a:pt x="44" y="76"/>
                </a:lnTo>
                <a:lnTo>
                  <a:pt x="40" y="76"/>
                </a:lnTo>
                <a:lnTo>
                  <a:pt x="36" y="76"/>
                </a:lnTo>
                <a:lnTo>
                  <a:pt x="32" y="76"/>
                </a:lnTo>
                <a:lnTo>
                  <a:pt x="28" y="72"/>
                </a:lnTo>
                <a:lnTo>
                  <a:pt x="24" y="72"/>
                </a:lnTo>
                <a:lnTo>
                  <a:pt x="20" y="68"/>
                </a:lnTo>
                <a:lnTo>
                  <a:pt x="16" y="64"/>
                </a:lnTo>
                <a:lnTo>
                  <a:pt x="12" y="56"/>
                </a:lnTo>
                <a:lnTo>
                  <a:pt x="4" y="48"/>
                </a:lnTo>
                <a:lnTo>
                  <a:pt x="0" y="40"/>
                </a:lnTo>
                <a:lnTo>
                  <a:pt x="8" y="40"/>
                </a:lnTo>
                <a:lnTo>
                  <a:pt x="16" y="40"/>
                </a:lnTo>
                <a:lnTo>
                  <a:pt x="24" y="40"/>
                </a:lnTo>
                <a:lnTo>
                  <a:pt x="36" y="40"/>
                </a:lnTo>
                <a:lnTo>
                  <a:pt x="48" y="40"/>
                </a:lnTo>
                <a:lnTo>
                  <a:pt x="64" y="36"/>
                </a:lnTo>
                <a:lnTo>
                  <a:pt x="80" y="36"/>
                </a:lnTo>
                <a:lnTo>
                  <a:pt x="100" y="32"/>
                </a:lnTo>
                <a:lnTo>
                  <a:pt x="120" y="32"/>
                </a:lnTo>
                <a:lnTo>
                  <a:pt x="140" y="28"/>
                </a:lnTo>
                <a:lnTo>
                  <a:pt x="164" y="24"/>
                </a:lnTo>
                <a:lnTo>
                  <a:pt x="188" y="24"/>
                </a:lnTo>
                <a:lnTo>
                  <a:pt x="212" y="20"/>
                </a:lnTo>
                <a:lnTo>
                  <a:pt x="240" y="16"/>
                </a:lnTo>
                <a:lnTo>
                  <a:pt x="268" y="12"/>
                </a:lnTo>
                <a:lnTo>
                  <a:pt x="296" y="8"/>
                </a:lnTo>
                <a:lnTo>
                  <a:pt x="324" y="4"/>
                </a:lnTo>
                <a:lnTo>
                  <a:pt x="348" y="4"/>
                </a:lnTo>
                <a:lnTo>
                  <a:pt x="372" y="0"/>
                </a:lnTo>
                <a:lnTo>
                  <a:pt x="392" y="0"/>
                </a:lnTo>
                <a:lnTo>
                  <a:pt x="408" y="0"/>
                </a:lnTo>
                <a:lnTo>
                  <a:pt x="420" y="0"/>
                </a:lnTo>
                <a:lnTo>
                  <a:pt x="432" y="0"/>
                </a:lnTo>
                <a:lnTo>
                  <a:pt x="440" y="0"/>
                </a:lnTo>
                <a:lnTo>
                  <a:pt x="452" y="0"/>
                </a:lnTo>
                <a:lnTo>
                  <a:pt x="464" y="4"/>
                </a:lnTo>
                <a:lnTo>
                  <a:pt x="472" y="12"/>
                </a:lnTo>
                <a:lnTo>
                  <a:pt x="480" y="20"/>
                </a:lnTo>
                <a:lnTo>
                  <a:pt x="484" y="28"/>
                </a:lnTo>
                <a:lnTo>
                  <a:pt x="488" y="32"/>
                </a:lnTo>
                <a:lnTo>
                  <a:pt x="488" y="36"/>
                </a:lnTo>
                <a:lnTo>
                  <a:pt x="484" y="40"/>
                </a:lnTo>
                <a:lnTo>
                  <a:pt x="484" y="4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5" name="Freeform 393">
            <a:extLst>
              <a:ext uri="{FF2B5EF4-FFF2-40B4-BE49-F238E27FC236}">
                <a16:creationId xmlns:a16="http://schemas.microsoft.com/office/drawing/2014/main" xmlns="" id="{78BB9FC3-538C-4D18-AF0D-7928CA9FD449}"/>
              </a:ext>
            </a:extLst>
          </p:cNvPr>
          <p:cNvSpPr>
            <a:spLocks/>
          </p:cNvSpPr>
          <p:nvPr/>
        </p:nvSpPr>
        <p:spPr bwMode="auto">
          <a:xfrm>
            <a:off x="5899720" y="5567632"/>
            <a:ext cx="296996" cy="834393"/>
          </a:xfrm>
          <a:custGeom>
            <a:avLst/>
            <a:gdLst>
              <a:gd name="T0" fmla="*/ 8 w 80"/>
              <a:gd name="T1" fmla="*/ 32 h 168"/>
              <a:gd name="T2" fmla="*/ 0 w 80"/>
              <a:gd name="T3" fmla="*/ 24 h 168"/>
              <a:gd name="T4" fmla="*/ 0 w 80"/>
              <a:gd name="T5" fmla="*/ 16 h 168"/>
              <a:gd name="T6" fmla="*/ 0 w 80"/>
              <a:gd name="T7" fmla="*/ 12 h 168"/>
              <a:gd name="T8" fmla="*/ 0 w 80"/>
              <a:gd name="T9" fmla="*/ 4 h 168"/>
              <a:gd name="T10" fmla="*/ 4 w 80"/>
              <a:gd name="T11" fmla="*/ 4 h 168"/>
              <a:gd name="T12" fmla="*/ 8 w 80"/>
              <a:gd name="T13" fmla="*/ 4 h 168"/>
              <a:gd name="T14" fmla="*/ 16 w 80"/>
              <a:gd name="T15" fmla="*/ 0 h 168"/>
              <a:gd name="T16" fmla="*/ 24 w 80"/>
              <a:gd name="T17" fmla="*/ 0 h 168"/>
              <a:gd name="T18" fmla="*/ 32 w 80"/>
              <a:gd name="T19" fmla="*/ 4 h 168"/>
              <a:gd name="T20" fmla="*/ 44 w 80"/>
              <a:gd name="T21" fmla="*/ 4 h 168"/>
              <a:gd name="T22" fmla="*/ 56 w 80"/>
              <a:gd name="T23" fmla="*/ 8 h 168"/>
              <a:gd name="T24" fmla="*/ 72 w 80"/>
              <a:gd name="T25" fmla="*/ 8 h 168"/>
              <a:gd name="T26" fmla="*/ 72 w 80"/>
              <a:gd name="T27" fmla="*/ 24 h 168"/>
              <a:gd name="T28" fmla="*/ 72 w 80"/>
              <a:gd name="T29" fmla="*/ 32 h 168"/>
              <a:gd name="T30" fmla="*/ 72 w 80"/>
              <a:gd name="T31" fmla="*/ 40 h 168"/>
              <a:gd name="T32" fmla="*/ 72 w 80"/>
              <a:gd name="T33" fmla="*/ 52 h 168"/>
              <a:gd name="T34" fmla="*/ 76 w 80"/>
              <a:gd name="T35" fmla="*/ 64 h 168"/>
              <a:gd name="T36" fmla="*/ 76 w 80"/>
              <a:gd name="T37" fmla="*/ 76 h 168"/>
              <a:gd name="T38" fmla="*/ 76 w 80"/>
              <a:gd name="T39" fmla="*/ 88 h 168"/>
              <a:gd name="T40" fmla="*/ 76 w 80"/>
              <a:gd name="T41" fmla="*/ 100 h 168"/>
              <a:gd name="T42" fmla="*/ 80 w 80"/>
              <a:gd name="T43" fmla="*/ 112 h 168"/>
              <a:gd name="T44" fmla="*/ 80 w 80"/>
              <a:gd name="T45" fmla="*/ 124 h 168"/>
              <a:gd name="T46" fmla="*/ 76 w 80"/>
              <a:gd name="T47" fmla="*/ 132 h 168"/>
              <a:gd name="T48" fmla="*/ 76 w 80"/>
              <a:gd name="T49" fmla="*/ 140 h 168"/>
              <a:gd name="T50" fmla="*/ 76 w 80"/>
              <a:gd name="T51" fmla="*/ 148 h 168"/>
              <a:gd name="T52" fmla="*/ 76 w 80"/>
              <a:gd name="T53" fmla="*/ 152 h 168"/>
              <a:gd name="T54" fmla="*/ 76 w 80"/>
              <a:gd name="T55" fmla="*/ 156 h 168"/>
              <a:gd name="T56" fmla="*/ 72 w 80"/>
              <a:gd name="T57" fmla="*/ 160 h 168"/>
              <a:gd name="T58" fmla="*/ 68 w 80"/>
              <a:gd name="T59" fmla="*/ 164 h 168"/>
              <a:gd name="T60" fmla="*/ 64 w 80"/>
              <a:gd name="T61" fmla="*/ 164 h 168"/>
              <a:gd name="T62" fmla="*/ 56 w 80"/>
              <a:gd name="T63" fmla="*/ 168 h 168"/>
              <a:gd name="T64" fmla="*/ 52 w 80"/>
              <a:gd name="T65" fmla="*/ 164 h 168"/>
              <a:gd name="T66" fmla="*/ 48 w 80"/>
              <a:gd name="T67" fmla="*/ 160 h 168"/>
              <a:gd name="T68" fmla="*/ 48 w 80"/>
              <a:gd name="T69" fmla="*/ 156 h 168"/>
              <a:gd name="T70" fmla="*/ 44 w 80"/>
              <a:gd name="T71" fmla="*/ 148 h 168"/>
              <a:gd name="T72" fmla="*/ 40 w 80"/>
              <a:gd name="T73" fmla="*/ 140 h 168"/>
              <a:gd name="T74" fmla="*/ 36 w 80"/>
              <a:gd name="T75" fmla="*/ 132 h 168"/>
              <a:gd name="T76" fmla="*/ 32 w 80"/>
              <a:gd name="T77" fmla="*/ 120 h 168"/>
              <a:gd name="T78" fmla="*/ 32 w 80"/>
              <a:gd name="T79" fmla="*/ 108 h 168"/>
              <a:gd name="T80" fmla="*/ 28 w 80"/>
              <a:gd name="T81" fmla="*/ 92 h 168"/>
              <a:gd name="T82" fmla="*/ 24 w 80"/>
              <a:gd name="T83" fmla="*/ 80 h 168"/>
              <a:gd name="T84" fmla="*/ 20 w 80"/>
              <a:gd name="T85" fmla="*/ 68 h 168"/>
              <a:gd name="T86" fmla="*/ 20 w 80"/>
              <a:gd name="T87" fmla="*/ 60 h 168"/>
              <a:gd name="T88" fmla="*/ 16 w 80"/>
              <a:gd name="T89" fmla="*/ 52 h 168"/>
              <a:gd name="T90" fmla="*/ 12 w 80"/>
              <a:gd name="T91" fmla="*/ 44 h 168"/>
              <a:gd name="T92" fmla="*/ 8 w 80"/>
              <a:gd name="T93" fmla="*/ 36 h 168"/>
              <a:gd name="T94" fmla="*/ 8 w 80"/>
              <a:gd name="T95" fmla="*/ 32 h 168"/>
              <a:gd name="T96" fmla="*/ 8 w 80"/>
              <a:gd name="T97" fmla="*/ 32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0" h="168">
                <a:moveTo>
                  <a:pt x="8" y="32"/>
                </a:moveTo>
                <a:lnTo>
                  <a:pt x="0" y="24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4" y="4"/>
                </a:lnTo>
                <a:lnTo>
                  <a:pt x="56" y="8"/>
                </a:lnTo>
                <a:lnTo>
                  <a:pt x="72" y="8"/>
                </a:lnTo>
                <a:lnTo>
                  <a:pt x="72" y="24"/>
                </a:lnTo>
                <a:lnTo>
                  <a:pt x="72" y="32"/>
                </a:lnTo>
                <a:lnTo>
                  <a:pt x="72" y="40"/>
                </a:lnTo>
                <a:lnTo>
                  <a:pt x="72" y="52"/>
                </a:lnTo>
                <a:lnTo>
                  <a:pt x="76" y="64"/>
                </a:lnTo>
                <a:lnTo>
                  <a:pt x="76" y="76"/>
                </a:lnTo>
                <a:lnTo>
                  <a:pt x="76" y="88"/>
                </a:lnTo>
                <a:lnTo>
                  <a:pt x="76" y="100"/>
                </a:lnTo>
                <a:lnTo>
                  <a:pt x="80" y="112"/>
                </a:lnTo>
                <a:lnTo>
                  <a:pt x="80" y="124"/>
                </a:lnTo>
                <a:lnTo>
                  <a:pt x="76" y="132"/>
                </a:lnTo>
                <a:lnTo>
                  <a:pt x="76" y="140"/>
                </a:lnTo>
                <a:lnTo>
                  <a:pt x="76" y="148"/>
                </a:lnTo>
                <a:lnTo>
                  <a:pt x="76" y="152"/>
                </a:lnTo>
                <a:lnTo>
                  <a:pt x="76" y="156"/>
                </a:lnTo>
                <a:lnTo>
                  <a:pt x="72" y="160"/>
                </a:lnTo>
                <a:lnTo>
                  <a:pt x="68" y="164"/>
                </a:lnTo>
                <a:lnTo>
                  <a:pt x="64" y="164"/>
                </a:lnTo>
                <a:lnTo>
                  <a:pt x="56" y="168"/>
                </a:lnTo>
                <a:lnTo>
                  <a:pt x="52" y="164"/>
                </a:lnTo>
                <a:lnTo>
                  <a:pt x="48" y="160"/>
                </a:lnTo>
                <a:lnTo>
                  <a:pt x="48" y="156"/>
                </a:lnTo>
                <a:lnTo>
                  <a:pt x="44" y="148"/>
                </a:lnTo>
                <a:lnTo>
                  <a:pt x="40" y="140"/>
                </a:lnTo>
                <a:lnTo>
                  <a:pt x="36" y="132"/>
                </a:lnTo>
                <a:lnTo>
                  <a:pt x="32" y="120"/>
                </a:lnTo>
                <a:lnTo>
                  <a:pt x="32" y="108"/>
                </a:lnTo>
                <a:lnTo>
                  <a:pt x="28" y="92"/>
                </a:lnTo>
                <a:lnTo>
                  <a:pt x="24" y="80"/>
                </a:lnTo>
                <a:lnTo>
                  <a:pt x="20" y="68"/>
                </a:lnTo>
                <a:lnTo>
                  <a:pt x="20" y="60"/>
                </a:lnTo>
                <a:lnTo>
                  <a:pt x="16" y="52"/>
                </a:lnTo>
                <a:lnTo>
                  <a:pt x="12" y="44"/>
                </a:lnTo>
                <a:lnTo>
                  <a:pt x="8" y="36"/>
                </a:lnTo>
                <a:lnTo>
                  <a:pt x="8" y="32"/>
                </a:lnTo>
                <a:lnTo>
                  <a:pt x="8" y="3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6" name="Freeform 394">
            <a:extLst>
              <a:ext uri="{FF2B5EF4-FFF2-40B4-BE49-F238E27FC236}">
                <a16:creationId xmlns:a16="http://schemas.microsoft.com/office/drawing/2014/main" xmlns="" id="{F185737E-6E9E-42E9-B844-0293AD5E2ED2}"/>
              </a:ext>
            </a:extLst>
          </p:cNvPr>
          <p:cNvSpPr>
            <a:spLocks/>
          </p:cNvSpPr>
          <p:nvPr/>
        </p:nvSpPr>
        <p:spPr bwMode="auto">
          <a:xfrm>
            <a:off x="6111161" y="5547765"/>
            <a:ext cx="846442" cy="556262"/>
          </a:xfrm>
          <a:custGeom>
            <a:avLst/>
            <a:gdLst>
              <a:gd name="T0" fmla="*/ 168 w 228"/>
              <a:gd name="T1" fmla="*/ 20 h 112"/>
              <a:gd name="T2" fmla="*/ 164 w 228"/>
              <a:gd name="T3" fmla="*/ 20 h 112"/>
              <a:gd name="T4" fmla="*/ 160 w 228"/>
              <a:gd name="T5" fmla="*/ 20 h 112"/>
              <a:gd name="T6" fmla="*/ 156 w 228"/>
              <a:gd name="T7" fmla="*/ 20 h 112"/>
              <a:gd name="T8" fmla="*/ 152 w 228"/>
              <a:gd name="T9" fmla="*/ 20 h 112"/>
              <a:gd name="T10" fmla="*/ 144 w 228"/>
              <a:gd name="T11" fmla="*/ 20 h 112"/>
              <a:gd name="T12" fmla="*/ 136 w 228"/>
              <a:gd name="T13" fmla="*/ 20 h 112"/>
              <a:gd name="T14" fmla="*/ 128 w 228"/>
              <a:gd name="T15" fmla="*/ 20 h 112"/>
              <a:gd name="T16" fmla="*/ 120 w 228"/>
              <a:gd name="T17" fmla="*/ 20 h 112"/>
              <a:gd name="T18" fmla="*/ 108 w 228"/>
              <a:gd name="T19" fmla="*/ 20 h 112"/>
              <a:gd name="T20" fmla="*/ 96 w 228"/>
              <a:gd name="T21" fmla="*/ 24 h 112"/>
              <a:gd name="T22" fmla="*/ 84 w 228"/>
              <a:gd name="T23" fmla="*/ 24 h 112"/>
              <a:gd name="T24" fmla="*/ 68 w 228"/>
              <a:gd name="T25" fmla="*/ 24 h 112"/>
              <a:gd name="T26" fmla="*/ 52 w 228"/>
              <a:gd name="T27" fmla="*/ 28 h 112"/>
              <a:gd name="T28" fmla="*/ 36 w 228"/>
              <a:gd name="T29" fmla="*/ 28 h 112"/>
              <a:gd name="T30" fmla="*/ 20 w 228"/>
              <a:gd name="T31" fmla="*/ 28 h 112"/>
              <a:gd name="T32" fmla="*/ 0 w 228"/>
              <a:gd name="T33" fmla="*/ 32 h 112"/>
              <a:gd name="T34" fmla="*/ 0 w 228"/>
              <a:gd name="T35" fmla="*/ 24 h 112"/>
              <a:gd name="T36" fmla="*/ 20 w 228"/>
              <a:gd name="T37" fmla="*/ 20 h 112"/>
              <a:gd name="T38" fmla="*/ 40 w 228"/>
              <a:gd name="T39" fmla="*/ 20 h 112"/>
              <a:gd name="T40" fmla="*/ 56 w 228"/>
              <a:gd name="T41" fmla="*/ 20 h 112"/>
              <a:gd name="T42" fmla="*/ 72 w 228"/>
              <a:gd name="T43" fmla="*/ 20 h 112"/>
              <a:gd name="T44" fmla="*/ 88 w 228"/>
              <a:gd name="T45" fmla="*/ 16 h 112"/>
              <a:gd name="T46" fmla="*/ 100 w 228"/>
              <a:gd name="T47" fmla="*/ 16 h 112"/>
              <a:gd name="T48" fmla="*/ 108 w 228"/>
              <a:gd name="T49" fmla="*/ 16 h 112"/>
              <a:gd name="T50" fmla="*/ 116 w 228"/>
              <a:gd name="T51" fmla="*/ 12 h 112"/>
              <a:gd name="T52" fmla="*/ 132 w 228"/>
              <a:gd name="T53" fmla="*/ 12 h 112"/>
              <a:gd name="T54" fmla="*/ 140 w 228"/>
              <a:gd name="T55" fmla="*/ 8 h 112"/>
              <a:gd name="T56" fmla="*/ 148 w 228"/>
              <a:gd name="T57" fmla="*/ 8 h 112"/>
              <a:gd name="T58" fmla="*/ 152 w 228"/>
              <a:gd name="T59" fmla="*/ 4 h 112"/>
              <a:gd name="T60" fmla="*/ 156 w 228"/>
              <a:gd name="T61" fmla="*/ 0 h 112"/>
              <a:gd name="T62" fmla="*/ 160 w 228"/>
              <a:gd name="T63" fmla="*/ 0 h 112"/>
              <a:gd name="T64" fmla="*/ 168 w 228"/>
              <a:gd name="T65" fmla="*/ 0 h 112"/>
              <a:gd name="T66" fmla="*/ 172 w 228"/>
              <a:gd name="T67" fmla="*/ 0 h 112"/>
              <a:gd name="T68" fmla="*/ 180 w 228"/>
              <a:gd name="T69" fmla="*/ 4 h 112"/>
              <a:gd name="T70" fmla="*/ 192 w 228"/>
              <a:gd name="T71" fmla="*/ 8 h 112"/>
              <a:gd name="T72" fmla="*/ 204 w 228"/>
              <a:gd name="T73" fmla="*/ 12 h 112"/>
              <a:gd name="T74" fmla="*/ 216 w 228"/>
              <a:gd name="T75" fmla="*/ 16 h 112"/>
              <a:gd name="T76" fmla="*/ 224 w 228"/>
              <a:gd name="T77" fmla="*/ 24 h 112"/>
              <a:gd name="T78" fmla="*/ 228 w 228"/>
              <a:gd name="T79" fmla="*/ 24 h 112"/>
              <a:gd name="T80" fmla="*/ 228 w 228"/>
              <a:gd name="T81" fmla="*/ 28 h 112"/>
              <a:gd name="T82" fmla="*/ 228 w 228"/>
              <a:gd name="T83" fmla="*/ 28 h 112"/>
              <a:gd name="T84" fmla="*/ 228 w 228"/>
              <a:gd name="T85" fmla="*/ 28 h 112"/>
              <a:gd name="T86" fmla="*/ 224 w 228"/>
              <a:gd name="T87" fmla="*/ 32 h 112"/>
              <a:gd name="T88" fmla="*/ 216 w 228"/>
              <a:gd name="T89" fmla="*/ 32 h 112"/>
              <a:gd name="T90" fmla="*/ 212 w 228"/>
              <a:gd name="T91" fmla="*/ 36 h 112"/>
              <a:gd name="T92" fmla="*/ 204 w 228"/>
              <a:gd name="T93" fmla="*/ 40 h 112"/>
              <a:gd name="T94" fmla="*/ 200 w 228"/>
              <a:gd name="T95" fmla="*/ 48 h 112"/>
              <a:gd name="T96" fmla="*/ 192 w 228"/>
              <a:gd name="T97" fmla="*/ 60 h 112"/>
              <a:gd name="T98" fmla="*/ 188 w 228"/>
              <a:gd name="T99" fmla="*/ 72 h 112"/>
              <a:gd name="T100" fmla="*/ 184 w 228"/>
              <a:gd name="T101" fmla="*/ 84 h 112"/>
              <a:gd name="T102" fmla="*/ 180 w 228"/>
              <a:gd name="T103" fmla="*/ 96 h 112"/>
              <a:gd name="T104" fmla="*/ 176 w 228"/>
              <a:gd name="T105" fmla="*/ 112 h 112"/>
              <a:gd name="T106" fmla="*/ 152 w 228"/>
              <a:gd name="T107" fmla="*/ 112 h 112"/>
              <a:gd name="T108" fmla="*/ 156 w 228"/>
              <a:gd name="T109" fmla="*/ 92 h 112"/>
              <a:gd name="T110" fmla="*/ 160 w 228"/>
              <a:gd name="T111" fmla="*/ 76 h 112"/>
              <a:gd name="T112" fmla="*/ 164 w 228"/>
              <a:gd name="T113" fmla="*/ 60 h 112"/>
              <a:gd name="T114" fmla="*/ 168 w 228"/>
              <a:gd name="T115" fmla="*/ 48 h 112"/>
              <a:gd name="T116" fmla="*/ 168 w 228"/>
              <a:gd name="T117" fmla="*/ 36 h 112"/>
              <a:gd name="T118" fmla="*/ 168 w 228"/>
              <a:gd name="T119" fmla="*/ 32 h 112"/>
              <a:gd name="T120" fmla="*/ 168 w 228"/>
              <a:gd name="T121" fmla="*/ 24 h 112"/>
              <a:gd name="T122" fmla="*/ 168 w 228"/>
              <a:gd name="T123" fmla="*/ 20 h 112"/>
              <a:gd name="T124" fmla="*/ 168 w 228"/>
              <a:gd name="T125" fmla="*/ 20 h 1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28" h="112">
                <a:moveTo>
                  <a:pt x="168" y="20"/>
                </a:moveTo>
                <a:lnTo>
                  <a:pt x="164" y="20"/>
                </a:lnTo>
                <a:lnTo>
                  <a:pt x="160" y="20"/>
                </a:lnTo>
                <a:lnTo>
                  <a:pt x="156" y="20"/>
                </a:lnTo>
                <a:lnTo>
                  <a:pt x="152" y="20"/>
                </a:lnTo>
                <a:lnTo>
                  <a:pt x="144" y="20"/>
                </a:lnTo>
                <a:lnTo>
                  <a:pt x="136" y="20"/>
                </a:lnTo>
                <a:lnTo>
                  <a:pt x="128" y="20"/>
                </a:lnTo>
                <a:lnTo>
                  <a:pt x="120" y="20"/>
                </a:lnTo>
                <a:lnTo>
                  <a:pt x="108" y="20"/>
                </a:lnTo>
                <a:lnTo>
                  <a:pt x="96" y="24"/>
                </a:lnTo>
                <a:lnTo>
                  <a:pt x="84" y="24"/>
                </a:lnTo>
                <a:lnTo>
                  <a:pt x="68" y="24"/>
                </a:lnTo>
                <a:lnTo>
                  <a:pt x="52" y="28"/>
                </a:lnTo>
                <a:lnTo>
                  <a:pt x="36" y="28"/>
                </a:lnTo>
                <a:lnTo>
                  <a:pt x="20" y="28"/>
                </a:lnTo>
                <a:lnTo>
                  <a:pt x="0" y="32"/>
                </a:lnTo>
                <a:lnTo>
                  <a:pt x="0" y="24"/>
                </a:lnTo>
                <a:lnTo>
                  <a:pt x="20" y="20"/>
                </a:lnTo>
                <a:lnTo>
                  <a:pt x="40" y="20"/>
                </a:lnTo>
                <a:lnTo>
                  <a:pt x="56" y="20"/>
                </a:lnTo>
                <a:lnTo>
                  <a:pt x="72" y="20"/>
                </a:lnTo>
                <a:lnTo>
                  <a:pt x="88" y="16"/>
                </a:lnTo>
                <a:lnTo>
                  <a:pt x="100" y="16"/>
                </a:lnTo>
                <a:lnTo>
                  <a:pt x="108" y="16"/>
                </a:lnTo>
                <a:lnTo>
                  <a:pt x="116" y="12"/>
                </a:lnTo>
                <a:lnTo>
                  <a:pt x="132" y="12"/>
                </a:lnTo>
                <a:lnTo>
                  <a:pt x="140" y="8"/>
                </a:lnTo>
                <a:lnTo>
                  <a:pt x="148" y="8"/>
                </a:lnTo>
                <a:lnTo>
                  <a:pt x="152" y="4"/>
                </a:lnTo>
                <a:lnTo>
                  <a:pt x="156" y="0"/>
                </a:lnTo>
                <a:lnTo>
                  <a:pt x="160" y="0"/>
                </a:lnTo>
                <a:lnTo>
                  <a:pt x="168" y="0"/>
                </a:lnTo>
                <a:lnTo>
                  <a:pt x="172" y="0"/>
                </a:lnTo>
                <a:lnTo>
                  <a:pt x="180" y="4"/>
                </a:lnTo>
                <a:lnTo>
                  <a:pt x="192" y="8"/>
                </a:lnTo>
                <a:lnTo>
                  <a:pt x="204" y="12"/>
                </a:lnTo>
                <a:lnTo>
                  <a:pt x="216" y="16"/>
                </a:lnTo>
                <a:lnTo>
                  <a:pt x="224" y="24"/>
                </a:lnTo>
                <a:lnTo>
                  <a:pt x="228" y="24"/>
                </a:lnTo>
                <a:lnTo>
                  <a:pt x="228" y="28"/>
                </a:lnTo>
                <a:lnTo>
                  <a:pt x="228" y="28"/>
                </a:lnTo>
                <a:lnTo>
                  <a:pt x="228" y="28"/>
                </a:lnTo>
                <a:lnTo>
                  <a:pt x="224" y="32"/>
                </a:lnTo>
                <a:lnTo>
                  <a:pt x="216" y="32"/>
                </a:lnTo>
                <a:lnTo>
                  <a:pt x="212" y="36"/>
                </a:lnTo>
                <a:lnTo>
                  <a:pt x="204" y="40"/>
                </a:lnTo>
                <a:lnTo>
                  <a:pt x="200" y="48"/>
                </a:lnTo>
                <a:lnTo>
                  <a:pt x="192" y="60"/>
                </a:lnTo>
                <a:lnTo>
                  <a:pt x="188" y="72"/>
                </a:lnTo>
                <a:lnTo>
                  <a:pt x="184" y="84"/>
                </a:lnTo>
                <a:lnTo>
                  <a:pt x="180" y="96"/>
                </a:lnTo>
                <a:lnTo>
                  <a:pt x="176" y="112"/>
                </a:lnTo>
                <a:lnTo>
                  <a:pt x="152" y="112"/>
                </a:lnTo>
                <a:lnTo>
                  <a:pt x="156" y="92"/>
                </a:lnTo>
                <a:lnTo>
                  <a:pt x="160" y="76"/>
                </a:lnTo>
                <a:lnTo>
                  <a:pt x="164" y="60"/>
                </a:lnTo>
                <a:lnTo>
                  <a:pt x="168" y="48"/>
                </a:lnTo>
                <a:lnTo>
                  <a:pt x="168" y="36"/>
                </a:lnTo>
                <a:lnTo>
                  <a:pt x="168" y="32"/>
                </a:lnTo>
                <a:lnTo>
                  <a:pt x="168" y="24"/>
                </a:lnTo>
                <a:lnTo>
                  <a:pt x="168" y="20"/>
                </a:lnTo>
                <a:lnTo>
                  <a:pt x="168" y="20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7" name="Freeform 395">
            <a:extLst>
              <a:ext uri="{FF2B5EF4-FFF2-40B4-BE49-F238E27FC236}">
                <a16:creationId xmlns:a16="http://schemas.microsoft.com/office/drawing/2014/main" xmlns="" id="{B5749791-DA82-42A6-8DBF-2C336612F014}"/>
              </a:ext>
            </a:extLst>
          </p:cNvPr>
          <p:cNvSpPr>
            <a:spLocks/>
          </p:cNvSpPr>
          <p:nvPr/>
        </p:nvSpPr>
        <p:spPr bwMode="auto">
          <a:xfrm>
            <a:off x="6140304" y="6104028"/>
            <a:ext cx="697944" cy="119199"/>
          </a:xfrm>
          <a:custGeom>
            <a:avLst/>
            <a:gdLst>
              <a:gd name="T0" fmla="*/ 0 w 188"/>
              <a:gd name="T1" fmla="*/ 8 h 24"/>
              <a:gd name="T2" fmla="*/ 24 w 188"/>
              <a:gd name="T3" fmla="*/ 8 h 24"/>
              <a:gd name="T4" fmla="*/ 48 w 188"/>
              <a:gd name="T5" fmla="*/ 4 h 24"/>
              <a:gd name="T6" fmla="*/ 72 w 188"/>
              <a:gd name="T7" fmla="*/ 4 h 24"/>
              <a:gd name="T8" fmla="*/ 92 w 188"/>
              <a:gd name="T9" fmla="*/ 4 h 24"/>
              <a:gd name="T10" fmla="*/ 108 w 188"/>
              <a:gd name="T11" fmla="*/ 0 h 24"/>
              <a:gd name="T12" fmla="*/ 124 w 188"/>
              <a:gd name="T13" fmla="*/ 0 h 24"/>
              <a:gd name="T14" fmla="*/ 136 w 188"/>
              <a:gd name="T15" fmla="*/ 0 h 24"/>
              <a:gd name="T16" fmla="*/ 148 w 188"/>
              <a:gd name="T17" fmla="*/ 0 h 24"/>
              <a:gd name="T18" fmla="*/ 156 w 188"/>
              <a:gd name="T19" fmla="*/ 0 h 24"/>
              <a:gd name="T20" fmla="*/ 164 w 188"/>
              <a:gd name="T21" fmla="*/ 0 h 24"/>
              <a:gd name="T22" fmla="*/ 172 w 188"/>
              <a:gd name="T23" fmla="*/ 0 h 24"/>
              <a:gd name="T24" fmla="*/ 180 w 188"/>
              <a:gd name="T25" fmla="*/ 0 h 24"/>
              <a:gd name="T26" fmla="*/ 184 w 188"/>
              <a:gd name="T27" fmla="*/ 4 h 24"/>
              <a:gd name="T28" fmla="*/ 188 w 188"/>
              <a:gd name="T29" fmla="*/ 4 h 24"/>
              <a:gd name="T30" fmla="*/ 188 w 188"/>
              <a:gd name="T31" fmla="*/ 4 h 24"/>
              <a:gd name="T32" fmla="*/ 188 w 188"/>
              <a:gd name="T33" fmla="*/ 4 h 24"/>
              <a:gd name="T34" fmla="*/ 188 w 188"/>
              <a:gd name="T35" fmla="*/ 8 h 24"/>
              <a:gd name="T36" fmla="*/ 188 w 188"/>
              <a:gd name="T37" fmla="*/ 8 h 24"/>
              <a:gd name="T38" fmla="*/ 184 w 188"/>
              <a:gd name="T39" fmla="*/ 8 h 24"/>
              <a:gd name="T40" fmla="*/ 180 w 188"/>
              <a:gd name="T41" fmla="*/ 12 h 24"/>
              <a:gd name="T42" fmla="*/ 180 w 188"/>
              <a:gd name="T43" fmla="*/ 12 h 24"/>
              <a:gd name="T44" fmla="*/ 176 w 188"/>
              <a:gd name="T45" fmla="*/ 12 h 24"/>
              <a:gd name="T46" fmla="*/ 172 w 188"/>
              <a:gd name="T47" fmla="*/ 12 h 24"/>
              <a:gd name="T48" fmla="*/ 164 w 188"/>
              <a:gd name="T49" fmla="*/ 12 h 24"/>
              <a:gd name="T50" fmla="*/ 160 w 188"/>
              <a:gd name="T51" fmla="*/ 12 h 24"/>
              <a:gd name="T52" fmla="*/ 152 w 188"/>
              <a:gd name="T53" fmla="*/ 16 h 24"/>
              <a:gd name="T54" fmla="*/ 140 w 188"/>
              <a:gd name="T55" fmla="*/ 16 h 24"/>
              <a:gd name="T56" fmla="*/ 128 w 188"/>
              <a:gd name="T57" fmla="*/ 16 h 24"/>
              <a:gd name="T58" fmla="*/ 116 w 188"/>
              <a:gd name="T59" fmla="*/ 16 h 24"/>
              <a:gd name="T60" fmla="*/ 104 w 188"/>
              <a:gd name="T61" fmla="*/ 16 h 24"/>
              <a:gd name="T62" fmla="*/ 88 w 188"/>
              <a:gd name="T63" fmla="*/ 16 h 24"/>
              <a:gd name="T64" fmla="*/ 72 w 188"/>
              <a:gd name="T65" fmla="*/ 20 h 24"/>
              <a:gd name="T66" fmla="*/ 56 w 188"/>
              <a:gd name="T67" fmla="*/ 20 h 24"/>
              <a:gd name="T68" fmla="*/ 40 w 188"/>
              <a:gd name="T69" fmla="*/ 20 h 24"/>
              <a:gd name="T70" fmla="*/ 20 w 188"/>
              <a:gd name="T71" fmla="*/ 20 h 24"/>
              <a:gd name="T72" fmla="*/ 0 w 188"/>
              <a:gd name="T73" fmla="*/ 24 h 24"/>
              <a:gd name="T74" fmla="*/ 0 w 188"/>
              <a:gd name="T75" fmla="*/ 8 h 24"/>
              <a:gd name="T76" fmla="*/ 0 w 188"/>
              <a:gd name="T77" fmla="*/ 8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8" h="24">
                <a:moveTo>
                  <a:pt x="0" y="8"/>
                </a:moveTo>
                <a:lnTo>
                  <a:pt x="24" y="8"/>
                </a:lnTo>
                <a:lnTo>
                  <a:pt x="48" y="4"/>
                </a:lnTo>
                <a:lnTo>
                  <a:pt x="72" y="4"/>
                </a:lnTo>
                <a:lnTo>
                  <a:pt x="92" y="4"/>
                </a:lnTo>
                <a:lnTo>
                  <a:pt x="108" y="0"/>
                </a:lnTo>
                <a:lnTo>
                  <a:pt x="124" y="0"/>
                </a:lnTo>
                <a:lnTo>
                  <a:pt x="136" y="0"/>
                </a:lnTo>
                <a:lnTo>
                  <a:pt x="148" y="0"/>
                </a:lnTo>
                <a:lnTo>
                  <a:pt x="156" y="0"/>
                </a:lnTo>
                <a:lnTo>
                  <a:pt x="164" y="0"/>
                </a:lnTo>
                <a:lnTo>
                  <a:pt x="172" y="0"/>
                </a:lnTo>
                <a:lnTo>
                  <a:pt x="180" y="0"/>
                </a:lnTo>
                <a:lnTo>
                  <a:pt x="184" y="4"/>
                </a:lnTo>
                <a:lnTo>
                  <a:pt x="188" y="4"/>
                </a:lnTo>
                <a:lnTo>
                  <a:pt x="188" y="4"/>
                </a:lnTo>
                <a:lnTo>
                  <a:pt x="188" y="4"/>
                </a:lnTo>
                <a:lnTo>
                  <a:pt x="188" y="8"/>
                </a:lnTo>
                <a:lnTo>
                  <a:pt x="188" y="8"/>
                </a:lnTo>
                <a:lnTo>
                  <a:pt x="184" y="8"/>
                </a:lnTo>
                <a:lnTo>
                  <a:pt x="180" y="12"/>
                </a:lnTo>
                <a:lnTo>
                  <a:pt x="180" y="12"/>
                </a:lnTo>
                <a:lnTo>
                  <a:pt x="176" y="12"/>
                </a:lnTo>
                <a:lnTo>
                  <a:pt x="172" y="12"/>
                </a:lnTo>
                <a:lnTo>
                  <a:pt x="164" y="12"/>
                </a:lnTo>
                <a:lnTo>
                  <a:pt x="160" y="12"/>
                </a:lnTo>
                <a:lnTo>
                  <a:pt x="152" y="16"/>
                </a:lnTo>
                <a:lnTo>
                  <a:pt x="140" y="16"/>
                </a:lnTo>
                <a:lnTo>
                  <a:pt x="128" y="16"/>
                </a:lnTo>
                <a:lnTo>
                  <a:pt x="116" y="16"/>
                </a:lnTo>
                <a:lnTo>
                  <a:pt x="104" y="16"/>
                </a:lnTo>
                <a:lnTo>
                  <a:pt x="88" y="16"/>
                </a:lnTo>
                <a:lnTo>
                  <a:pt x="72" y="20"/>
                </a:lnTo>
                <a:lnTo>
                  <a:pt x="56" y="20"/>
                </a:lnTo>
                <a:lnTo>
                  <a:pt x="40" y="20"/>
                </a:lnTo>
                <a:lnTo>
                  <a:pt x="20" y="20"/>
                </a:lnTo>
                <a:lnTo>
                  <a:pt x="0" y="24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8" name="Freeform 396">
            <a:extLst>
              <a:ext uri="{FF2B5EF4-FFF2-40B4-BE49-F238E27FC236}">
                <a16:creationId xmlns:a16="http://schemas.microsoft.com/office/drawing/2014/main" xmlns="" id="{841D8775-EE8A-4C2C-9EA3-0052A8A49032}"/>
              </a:ext>
            </a:extLst>
          </p:cNvPr>
          <p:cNvSpPr>
            <a:spLocks/>
          </p:cNvSpPr>
          <p:nvPr/>
        </p:nvSpPr>
        <p:spPr bwMode="auto">
          <a:xfrm>
            <a:off x="4754680" y="4892171"/>
            <a:ext cx="1098889" cy="1410522"/>
          </a:xfrm>
          <a:custGeom>
            <a:avLst/>
            <a:gdLst>
              <a:gd name="T0" fmla="*/ 216 w 296"/>
              <a:gd name="T1" fmla="*/ 56 h 284"/>
              <a:gd name="T2" fmla="*/ 208 w 296"/>
              <a:gd name="T3" fmla="*/ 68 h 284"/>
              <a:gd name="T4" fmla="*/ 200 w 296"/>
              <a:gd name="T5" fmla="*/ 84 h 284"/>
              <a:gd name="T6" fmla="*/ 196 w 296"/>
              <a:gd name="T7" fmla="*/ 112 h 284"/>
              <a:gd name="T8" fmla="*/ 188 w 296"/>
              <a:gd name="T9" fmla="*/ 140 h 284"/>
              <a:gd name="T10" fmla="*/ 184 w 296"/>
              <a:gd name="T11" fmla="*/ 164 h 284"/>
              <a:gd name="T12" fmla="*/ 184 w 296"/>
              <a:gd name="T13" fmla="*/ 180 h 284"/>
              <a:gd name="T14" fmla="*/ 184 w 296"/>
              <a:gd name="T15" fmla="*/ 188 h 284"/>
              <a:gd name="T16" fmla="*/ 184 w 296"/>
              <a:gd name="T17" fmla="*/ 188 h 284"/>
              <a:gd name="T18" fmla="*/ 192 w 296"/>
              <a:gd name="T19" fmla="*/ 184 h 284"/>
              <a:gd name="T20" fmla="*/ 204 w 296"/>
              <a:gd name="T21" fmla="*/ 180 h 284"/>
              <a:gd name="T22" fmla="*/ 224 w 296"/>
              <a:gd name="T23" fmla="*/ 176 h 284"/>
              <a:gd name="T24" fmla="*/ 252 w 296"/>
              <a:gd name="T25" fmla="*/ 168 h 284"/>
              <a:gd name="T26" fmla="*/ 272 w 296"/>
              <a:gd name="T27" fmla="*/ 160 h 284"/>
              <a:gd name="T28" fmla="*/ 288 w 296"/>
              <a:gd name="T29" fmla="*/ 156 h 284"/>
              <a:gd name="T30" fmla="*/ 296 w 296"/>
              <a:gd name="T31" fmla="*/ 160 h 284"/>
              <a:gd name="T32" fmla="*/ 296 w 296"/>
              <a:gd name="T33" fmla="*/ 164 h 284"/>
              <a:gd name="T34" fmla="*/ 292 w 296"/>
              <a:gd name="T35" fmla="*/ 172 h 284"/>
              <a:gd name="T36" fmla="*/ 276 w 296"/>
              <a:gd name="T37" fmla="*/ 184 h 284"/>
              <a:gd name="T38" fmla="*/ 256 w 296"/>
              <a:gd name="T39" fmla="*/ 196 h 284"/>
              <a:gd name="T40" fmla="*/ 228 w 296"/>
              <a:gd name="T41" fmla="*/ 216 h 284"/>
              <a:gd name="T42" fmla="*/ 200 w 296"/>
              <a:gd name="T43" fmla="*/ 232 h 284"/>
              <a:gd name="T44" fmla="*/ 180 w 296"/>
              <a:gd name="T45" fmla="*/ 248 h 284"/>
              <a:gd name="T46" fmla="*/ 168 w 296"/>
              <a:gd name="T47" fmla="*/ 256 h 284"/>
              <a:gd name="T48" fmla="*/ 152 w 296"/>
              <a:gd name="T49" fmla="*/ 272 h 284"/>
              <a:gd name="T50" fmla="*/ 140 w 296"/>
              <a:gd name="T51" fmla="*/ 280 h 284"/>
              <a:gd name="T52" fmla="*/ 128 w 296"/>
              <a:gd name="T53" fmla="*/ 280 h 284"/>
              <a:gd name="T54" fmla="*/ 116 w 296"/>
              <a:gd name="T55" fmla="*/ 272 h 284"/>
              <a:gd name="T56" fmla="*/ 108 w 296"/>
              <a:gd name="T57" fmla="*/ 256 h 284"/>
              <a:gd name="T58" fmla="*/ 100 w 296"/>
              <a:gd name="T59" fmla="*/ 244 h 284"/>
              <a:gd name="T60" fmla="*/ 100 w 296"/>
              <a:gd name="T61" fmla="*/ 236 h 284"/>
              <a:gd name="T62" fmla="*/ 108 w 296"/>
              <a:gd name="T63" fmla="*/ 224 h 284"/>
              <a:gd name="T64" fmla="*/ 120 w 296"/>
              <a:gd name="T65" fmla="*/ 208 h 284"/>
              <a:gd name="T66" fmla="*/ 132 w 296"/>
              <a:gd name="T67" fmla="*/ 184 h 284"/>
              <a:gd name="T68" fmla="*/ 140 w 296"/>
              <a:gd name="T69" fmla="*/ 128 h 284"/>
              <a:gd name="T70" fmla="*/ 140 w 296"/>
              <a:gd name="T71" fmla="*/ 92 h 284"/>
              <a:gd name="T72" fmla="*/ 140 w 296"/>
              <a:gd name="T73" fmla="*/ 76 h 284"/>
              <a:gd name="T74" fmla="*/ 140 w 296"/>
              <a:gd name="T75" fmla="*/ 68 h 284"/>
              <a:gd name="T76" fmla="*/ 140 w 296"/>
              <a:gd name="T77" fmla="*/ 56 h 284"/>
              <a:gd name="T78" fmla="*/ 136 w 296"/>
              <a:gd name="T79" fmla="*/ 60 h 284"/>
              <a:gd name="T80" fmla="*/ 124 w 296"/>
              <a:gd name="T81" fmla="*/ 60 h 284"/>
              <a:gd name="T82" fmla="*/ 112 w 296"/>
              <a:gd name="T83" fmla="*/ 64 h 284"/>
              <a:gd name="T84" fmla="*/ 92 w 296"/>
              <a:gd name="T85" fmla="*/ 72 h 284"/>
              <a:gd name="T86" fmla="*/ 68 w 296"/>
              <a:gd name="T87" fmla="*/ 76 h 284"/>
              <a:gd name="T88" fmla="*/ 52 w 296"/>
              <a:gd name="T89" fmla="*/ 80 h 284"/>
              <a:gd name="T90" fmla="*/ 36 w 296"/>
              <a:gd name="T91" fmla="*/ 76 h 284"/>
              <a:gd name="T92" fmla="*/ 20 w 296"/>
              <a:gd name="T93" fmla="*/ 68 h 284"/>
              <a:gd name="T94" fmla="*/ 4 w 296"/>
              <a:gd name="T95" fmla="*/ 56 h 284"/>
              <a:gd name="T96" fmla="*/ 0 w 296"/>
              <a:gd name="T97" fmla="*/ 44 h 284"/>
              <a:gd name="T98" fmla="*/ 60 w 296"/>
              <a:gd name="T99" fmla="*/ 40 h 284"/>
              <a:gd name="T100" fmla="*/ 84 w 296"/>
              <a:gd name="T101" fmla="*/ 36 h 284"/>
              <a:gd name="T102" fmla="*/ 104 w 296"/>
              <a:gd name="T103" fmla="*/ 28 h 284"/>
              <a:gd name="T104" fmla="*/ 128 w 296"/>
              <a:gd name="T105" fmla="*/ 20 h 284"/>
              <a:gd name="T106" fmla="*/ 144 w 296"/>
              <a:gd name="T107" fmla="*/ 8 h 284"/>
              <a:gd name="T108" fmla="*/ 152 w 296"/>
              <a:gd name="T109" fmla="*/ 0 h 284"/>
              <a:gd name="T110" fmla="*/ 168 w 296"/>
              <a:gd name="T111" fmla="*/ 0 h 284"/>
              <a:gd name="T112" fmla="*/ 184 w 296"/>
              <a:gd name="T113" fmla="*/ 0 h 284"/>
              <a:gd name="T114" fmla="*/ 208 w 296"/>
              <a:gd name="T115" fmla="*/ 8 h 284"/>
              <a:gd name="T116" fmla="*/ 228 w 296"/>
              <a:gd name="T117" fmla="*/ 20 h 284"/>
              <a:gd name="T118" fmla="*/ 236 w 296"/>
              <a:gd name="T119" fmla="*/ 28 h 284"/>
              <a:gd name="T120" fmla="*/ 232 w 296"/>
              <a:gd name="T121" fmla="*/ 36 h 284"/>
              <a:gd name="T122" fmla="*/ 220 w 296"/>
              <a:gd name="T123" fmla="*/ 48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96" h="284">
                <a:moveTo>
                  <a:pt x="220" y="48"/>
                </a:moveTo>
                <a:lnTo>
                  <a:pt x="216" y="56"/>
                </a:lnTo>
                <a:lnTo>
                  <a:pt x="212" y="60"/>
                </a:lnTo>
                <a:lnTo>
                  <a:pt x="208" y="68"/>
                </a:lnTo>
                <a:lnTo>
                  <a:pt x="204" y="76"/>
                </a:lnTo>
                <a:lnTo>
                  <a:pt x="200" y="84"/>
                </a:lnTo>
                <a:lnTo>
                  <a:pt x="200" y="96"/>
                </a:lnTo>
                <a:lnTo>
                  <a:pt x="196" y="112"/>
                </a:lnTo>
                <a:lnTo>
                  <a:pt x="192" y="124"/>
                </a:lnTo>
                <a:lnTo>
                  <a:pt x="188" y="140"/>
                </a:lnTo>
                <a:lnTo>
                  <a:pt x="188" y="152"/>
                </a:lnTo>
                <a:lnTo>
                  <a:pt x="184" y="164"/>
                </a:lnTo>
                <a:lnTo>
                  <a:pt x="184" y="172"/>
                </a:lnTo>
                <a:lnTo>
                  <a:pt x="184" y="180"/>
                </a:lnTo>
                <a:lnTo>
                  <a:pt x="180" y="184"/>
                </a:lnTo>
                <a:lnTo>
                  <a:pt x="184" y="188"/>
                </a:lnTo>
                <a:lnTo>
                  <a:pt x="184" y="188"/>
                </a:lnTo>
                <a:lnTo>
                  <a:pt x="184" y="188"/>
                </a:lnTo>
                <a:lnTo>
                  <a:pt x="188" y="188"/>
                </a:lnTo>
                <a:lnTo>
                  <a:pt x="192" y="184"/>
                </a:lnTo>
                <a:lnTo>
                  <a:pt x="196" y="184"/>
                </a:lnTo>
                <a:lnTo>
                  <a:pt x="204" y="180"/>
                </a:lnTo>
                <a:lnTo>
                  <a:pt x="212" y="180"/>
                </a:lnTo>
                <a:lnTo>
                  <a:pt x="224" y="176"/>
                </a:lnTo>
                <a:lnTo>
                  <a:pt x="240" y="172"/>
                </a:lnTo>
                <a:lnTo>
                  <a:pt x="252" y="168"/>
                </a:lnTo>
                <a:lnTo>
                  <a:pt x="264" y="164"/>
                </a:lnTo>
                <a:lnTo>
                  <a:pt x="272" y="160"/>
                </a:lnTo>
                <a:lnTo>
                  <a:pt x="280" y="160"/>
                </a:lnTo>
                <a:lnTo>
                  <a:pt x="288" y="156"/>
                </a:lnTo>
                <a:lnTo>
                  <a:pt x="292" y="156"/>
                </a:lnTo>
                <a:lnTo>
                  <a:pt x="296" y="160"/>
                </a:lnTo>
                <a:lnTo>
                  <a:pt x="296" y="160"/>
                </a:lnTo>
                <a:lnTo>
                  <a:pt x="296" y="164"/>
                </a:lnTo>
                <a:lnTo>
                  <a:pt x="296" y="168"/>
                </a:lnTo>
                <a:lnTo>
                  <a:pt x="292" y="172"/>
                </a:lnTo>
                <a:lnTo>
                  <a:pt x="284" y="176"/>
                </a:lnTo>
                <a:lnTo>
                  <a:pt x="276" y="184"/>
                </a:lnTo>
                <a:lnTo>
                  <a:pt x="268" y="188"/>
                </a:lnTo>
                <a:lnTo>
                  <a:pt x="256" y="196"/>
                </a:lnTo>
                <a:lnTo>
                  <a:pt x="240" y="208"/>
                </a:lnTo>
                <a:lnTo>
                  <a:pt x="228" y="216"/>
                </a:lnTo>
                <a:lnTo>
                  <a:pt x="212" y="224"/>
                </a:lnTo>
                <a:lnTo>
                  <a:pt x="200" y="232"/>
                </a:lnTo>
                <a:lnTo>
                  <a:pt x="192" y="240"/>
                </a:lnTo>
                <a:lnTo>
                  <a:pt x="180" y="248"/>
                </a:lnTo>
                <a:lnTo>
                  <a:pt x="172" y="252"/>
                </a:lnTo>
                <a:lnTo>
                  <a:pt x="168" y="256"/>
                </a:lnTo>
                <a:lnTo>
                  <a:pt x="164" y="264"/>
                </a:lnTo>
                <a:lnTo>
                  <a:pt x="152" y="272"/>
                </a:lnTo>
                <a:lnTo>
                  <a:pt x="148" y="276"/>
                </a:lnTo>
                <a:lnTo>
                  <a:pt x="140" y="280"/>
                </a:lnTo>
                <a:lnTo>
                  <a:pt x="132" y="284"/>
                </a:lnTo>
                <a:lnTo>
                  <a:pt x="128" y="280"/>
                </a:lnTo>
                <a:lnTo>
                  <a:pt x="120" y="276"/>
                </a:lnTo>
                <a:lnTo>
                  <a:pt x="116" y="272"/>
                </a:lnTo>
                <a:lnTo>
                  <a:pt x="112" y="264"/>
                </a:lnTo>
                <a:lnTo>
                  <a:pt x="108" y="256"/>
                </a:lnTo>
                <a:lnTo>
                  <a:pt x="104" y="252"/>
                </a:lnTo>
                <a:lnTo>
                  <a:pt x="100" y="244"/>
                </a:lnTo>
                <a:lnTo>
                  <a:pt x="100" y="240"/>
                </a:lnTo>
                <a:lnTo>
                  <a:pt x="100" y="236"/>
                </a:lnTo>
                <a:lnTo>
                  <a:pt x="104" y="228"/>
                </a:lnTo>
                <a:lnTo>
                  <a:pt x="108" y="224"/>
                </a:lnTo>
                <a:lnTo>
                  <a:pt x="116" y="216"/>
                </a:lnTo>
                <a:lnTo>
                  <a:pt x="120" y="208"/>
                </a:lnTo>
                <a:lnTo>
                  <a:pt x="128" y="196"/>
                </a:lnTo>
                <a:lnTo>
                  <a:pt x="132" y="184"/>
                </a:lnTo>
                <a:lnTo>
                  <a:pt x="136" y="164"/>
                </a:lnTo>
                <a:lnTo>
                  <a:pt x="140" y="128"/>
                </a:lnTo>
                <a:lnTo>
                  <a:pt x="140" y="108"/>
                </a:lnTo>
                <a:lnTo>
                  <a:pt x="140" y="92"/>
                </a:lnTo>
                <a:lnTo>
                  <a:pt x="140" y="84"/>
                </a:lnTo>
                <a:lnTo>
                  <a:pt x="140" y="76"/>
                </a:lnTo>
                <a:lnTo>
                  <a:pt x="140" y="72"/>
                </a:lnTo>
                <a:lnTo>
                  <a:pt x="140" y="68"/>
                </a:lnTo>
                <a:lnTo>
                  <a:pt x="140" y="60"/>
                </a:lnTo>
                <a:lnTo>
                  <a:pt x="140" y="56"/>
                </a:lnTo>
                <a:lnTo>
                  <a:pt x="136" y="56"/>
                </a:lnTo>
                <a:lnTo>
                  <a:pt x="136" y="60"/>
                </a:lnTo>
                <a:lnTo>
                  <a:pt x="132" y="60"/>
                </a:lnTo>
                <a:lnTo>
                  <a:pt x="124" y="60"/>
                </a:lnTo>
                <a:lnTo>
                  <a:pt x="116" y="64"/>
                </a:lnTo>
                <a:lnTo>
                  <a:pt x="112" y="64"/>
                </a:lnTo>
                <a:lnTo>
                  <a:pt x="100" y="68"/>
                </a:lnTo>
                <a:lnTo>
                  <a:pt x="92" y="72"/>
                </a:lnTo>
                <a:lnTo>
                  <a:pt x="84" y="72"/>
                </a:lnTo>
                <a:lnTo>
                  <a:pt x="68" y="76"/>
                </a:lnTo>
                <a:lnTo>
                  <a:pt x="60" y="80"/>
                </a:lnTo>
                <a:lnTo>
                  <a:pt x="52" y="80"/>
                </a:lnTo>
                <a:lnTo>
                  <a:pt x="44" y="80"/>
                </a:lnTo>
                <a:lnTo>
                  <a:pt x="36" y="76"/>
                </a:lnTo>
                <a:lnTo>
                  <a:pt x="28" y="72"/>
                </a:lnTo>
                <a:lnTo>
                  <a:pt x="20" y="68"/>
                </a:lnTo>
                <a:lnTo>
                  <a:pt x="12" y="64"/>
                </a:lnTo>
                <a:lnTo>
                  <a:pt x="4" y="56"/>
                </a:lnTo>
                <a:lnTo>
                  <a:pt x="4" y="52"/>
                </a:lnTo>
                <a:lnTo>
                  <a:pt x="0" y="44"/>
                </a:lnTo>
                <a:lnTo>
                  <a:pt x="32" y="44"/>
                </a:lnTo>
                <a:lnTo>
                  <a:pt x="60" y="40"/>
                </a:lnTo>
                <a:lnTo>
                  <a:pt x="72" y="36"/>
                </a:lnTo>
                <a:lnTo>
                  <a:pt x="84" y="36"/>
                </a:lnTo>
                <a:lnTo>
                  <a:pt x="96" y="32"/>
                </a:lnTo>
                <a:lnTo>
                  <a:pt x="104" y="28"/>
                </a:lnTo>
                <a:lnTo>
                  <a:pt x="116" y="24"/>
                </a:lnTo>
                <a:lnTo>
                  <a:pt x="128" y="20"/>
                </a:lnTo>
                <a:lnTo>
                  <a:pt x="140" y="16"/>
                </a:lnTo>
                <a:lnTo>
                  <a:pt x="144" y="8"/>
                </a:lnTo>
                <a:lnTo>
                  <a:pt x="148" y="4"/>
                </a:lnTo>
                <a:lnTo>
                  <a:pt x="152" y="0"/>
                </a:lnTo>
                <a:lnTo>
                  <a:pt x="160" y="0"/>
                </a:lnTo>
                <a:lnTo>
                  <a:pt x="168" y="0"/>
                </a:lnTo>
                <a:lnTo>
                  <a:pt x="176" y="0"/>
                </a:lnTo>
                <a:lnTo>
                  <a:pt x="184" y="0"/>
                </a:lnTo>
                <a:lnTo>
                  <a:pt x="196" y="4"/>
                </a:lnTo>
                <a:lnTo>
                  <a:pt x="208" y="8"/>
                </a:lnTo>
                <a:lnTo>
                  <a:pt x="220" y="16"/>
                </a:lnTo>
                <a:lnTo>
                  <a:pt x="228" y="20"/>
                </a:lnTo>
                <a:lnTo>
                  <a:pt x="232" y="24"/>
                </a:lnTo>
                <a:lnTo>
                  <a:pt x="236" y="28"/>
                </a:lnTo>
                <a:lnTo>
                  <a:pt x="236" y="32"/>
                </a:lnTo>
                <a:lnTo>
                  <a:pt x="232" y="36"/>
                </a:lnTo>
                <a:lnTo>
                  <a:pt x="228" y="44"/>
                </a:lnTo>
                <a:lnTo>
                  <a:pt x="220" y="48"/>
                </a:lnTo>
                <a:lnTo>
                  <a:pt x="220" y="48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49" name="Freeform 397">
            <a:extLst>
              <a:ext uri="{FF2B5EF4-FFF2-40B4-BE49-F238E27FC236}">
                <a16:creationId xmlns:a16="http://schemas.microsoft.com/office/drawing/2014/main" xmlns="" id="{306891BC-784C-46CA-B09E-F67BDA06482C}"/>
              </a:ext>
            </a:extLst>
          </p:cNvPr>
          <p:cNvSpPr>
            <a:spLocks/>
          </p:cNvSpPr>
          <p:nvPr/>
        </p:nvSpPr>
        <p:spPr bwMode="auto">
          <a:xfrm>
            <a:off x="5214332" y="4216709"/>
            <a:ext cx="490045" cy="357597"/>
          </a:xfrm>
          <a:custGeom>
            <a:avLst/>
            <a:gdLst>
              <a:gd name="T0" fmla="*/ 88 w 132"/>
              <a:gd name="T1" fmla="*/ 12 h 72"/>
              <a:gd name="T2" fmla="*/ 100 w 132"/>
              <a:gd name="T3" fmla="*/ 16 h 72"/>
              <a:gd name="T4" fmla="*/ 112 w 132"/>
              <a:gd name="T5" fmla="*/ 24 h 72"/>
              <a:gd name="T6" fmla="*/ 120 w 132"/>
              <a:gd name="T7" fmla="*/ 32 h 72"/>
              <a:gd name="T8" fmla="*/ 128 w 132"/>
              <a:gd name="T9" fmla="*/ 40 h 72"/>
              <a:gd name="T10" fmla="*/ 128 w 132"/>
              <a:gd name="T11" fmla="*/ 48 h 72"/>
              <a:gd name="T12" fmla="*/ 132 w 132"/>
              <a:gd name="T13" fmla="*/ 52 h 72"/>
              <a:gd name="T14" fmla="*/ 128 w 132"/>
              <a:gd name="T15" fmla="*/ 60 h 72"/>
              <a:gd name="T16" fmla="*/ 128 w 132"/>
              <a:gd name="T17" fmla="*/ 64 h 72"/>
              <a:gd name="T18" fmla="*/ 120 w 132"/>
              <a:gd name="T19" fmla="*/ 72 h 72"/>
              <a:gd name="T20" fmla="*/ 108 w 132"/>
              <a:gd name="T21" fmla="*/ 72 h 72"/>
              <a:gd name="T22" fmla="*/ 100 w 132"/>
              <a:gd name="T23" fmla="*/ 72 h 72"/>
              <a:gd name="T24" fmla="*/ 96 w 132"/>
              <a:gd name="T25" fmla="*/ 68 h 72"/>
              <a:gd name="T26" fmla="*/ 84 w 132"/>
              <a:gd name="T27" fmla="*/ 68 h 72"/>
              <a:gd name="T28" fmla="*/ 76 w 132"/>
              <a:gd name="T29" fmla="*/ 64 h 72"/>
              <a:gd name="T30" fmla="*/ 56 w 132"/>
              <a:gd name="T31" fmla="*/ 56 h 72"/>
              <a:gd name="T32" fmla="*/ 40 w 132"/>
              <a:gd name="T33" fmla="*/ 48 h 72"/>
              <a:gd name="T34" fmla="*/ 28 w 132"/>
              <a:gd name="T35" fmla="*/ 40 h 72"/>
              <a:gd name="T36" fmla="*/ 16 w 132"/>
              <a:gd name="T37" fmla="*/ 32 h 72"/>
              <a:gd name="T38" fmla="*/ 12 w 132"/>
              <a:gd name="T39" fmla="*/ 28 h 72"/>
              <a:gd name="T40" fmla="*/ 4 w 132"/>
              <a:gd name="T41" fmla="*/ 20 h 72"/>
              <a:gd name="T42" fmla="*/ 0 w 132"/>
              <a:gd name="T43" fmla="*/ 16 h 72"/>
              <a:gd name="T44" fmla="*/ 0 w 132"/>
              <a:gd name="T45" fmla="*/ 8 h 72"/>
              <a:gd name="T46" fmla="*/ 0 w 132"/>
              <a:gd name="T47" fmla="*/ 8 h 72"/>
              <a:gd name="T48" fmla="*/ 4 w 132"/>
              <a:gd name="T49" fmla="*/ 4 h 72"/>
              <a:gd name="T50" fmla="*/ 4 w 132"/>
              <a:gd name="T51" fmla="*/ 4 h 72"/>
              <a:gd name="T52" fmla="*/ 8 w 132"/>
              <a:gd name="T53" fmla="*/ 4 h 72"/>
              <a:gd name="T54" fmla="*/ 20 w 132"/>
              <a:gd name="T55" fmla="*/ 0 h 72"/>
              <a:gd name="T56" fmla="*/ 32 w 132"/>
              <a:gd name="T57" fmla="*/ 0 h 72"/>
              <a:gd name="T58" fmla="*/ 48 w 132"/>
              <a:gd name="T59" fmla="*/ 0 h 72"/>
              <a:gd name="T60" fmla="*/ 60 w 132"/>
              <a:gd name="T61" fmla="*/ 4 h 72"/>
              <a:gd name="T62" fmla="*/ 76 w 132"/>
              <a:gd name="T63" fmla="*/ 8 h 72"/>
              <a:gd name="T64" fmla="*/ 88 w 132"/>
              <a:gd name="T65" fmla="*/ 12 h 72"/>
              <a:gd name="T66" fmla="*/ 88 w 132"/>
              <a:gd name="T67" fmla="*/ 1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2" h="72">
                <a:moveTo>
                  <a:pt x="88" y="12"/>
                </a:moveTo>
                <a:lnTo>
                  <a:pt x="100" y="16"/>
                </a:lnTo>
                <a:lnTo>
                  <a:pt x="112" y="24"/>
                </a:lnTo>
                <a:lnTo>
                  <a:pt x="120" y="32"/>
                </a:lnTo>
                <a:lnTo>
                  <a:pt x="128" y="40"/>
                </a:lnTo>
                <a:lnTo>
                  <a:pt x="128" y="48"/>
                </a:lnTo>
                <a:lnTo>
                  <a:pt x="132" y="52"/>
                </a:lnTo>
                <a:lnTo>
                  <a:pt x="128" y="60"/>
                </a:lnTo>
                <a:lnTo>
                  <a:pt x="128" y="64"/>
                </a:lnTo>
                <a:lnTo>
                  <a:pt x="120" y="72"/>
                </a:lnTo>
                <a:lnTo>
                  <a:pt x="108" y="72"/>
                </a:lnTo>
                <a:lnTo>
                  <a:pt x="100" y="72"/>
                </a:lnTo>
                <a:lnTo>
                  <a:pt x="96" y="68"/>
                </a:lnTo>
                <a:lnTo>
                  <a:pt x="84" y="68"/>
                </a:lnTo>
                <a:lnTo>
                  <a:pt x="76" y="64"/>
                </a:lnTo>
                <a:lnTo>
                  <a:pt x="56" y="56"/>
                </a:lnTo>
                <a:lnTo>
                  <a:pt x="40" y="48"/>
                </a:lnTo>
                <a:lnTo>
                  <a:pt x="28" y="40"/>
                </a:lnTo>
                <a:lnTo>
                  <a:pt x="16" y="32"/>
                </a:lnTo>
                <a:lnTo>
                  <a:pt x="12" y="28"/>
                </a:ln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4"/>
                </a:lnTo>
                <a:lnTo>
                  <a:pt x="20" y="0"/>
                </a:lnTo>
                <a:lnTo>
                  <a:pt x="32" y="0"/>
                </a:lnTo>
                <a:lnTo>
                  <a:pt x="48" y="0"/>
                </a:lnTo>
                <a:lnTo>
                  <a:pt x="60" y="4"/>
                </a:lnTo>
                <a:lnTo>
                  <a:pt x="76" y="8"/>
                </a:lnTo>
                <a:lnTo>
                  <a:pt x="88" y="12"/>
                </a:lnTo>
                <a:lnTo>
                  <a:pt x="88" y="12"/>
                </a:lnTo>
              </a:path>
            </a:pathLst>
          </a:custGeom>
          <a:solidFill>
            <a:schemeClr val="bg2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0" name="Freeform 340">
            <a:extLst>
              <a:ext uri="{FF2B5EF4-FFF2-40B4-BE49-F238E27FC236}">
                <a16:creationId xmlns:a16="http://schemas.microsoft.com/office/drawing/2014/main" xmlns="" id="{D252BED6-BC56-4C96-978D-2A317BD0794D}"/>
              </a:ext>
            </a:extLst>
          </p:cNvPr>
          <p:cNvSpPr>
            <a:spLocks/>
          </p:cNvSpPr>
          <p:nvPr/>
        </p:nvSpPr>
        <p:spPr bwMode="auto">
          <a:xfrm>
            <a:off x="1824444" y="1306265"/>
            <a:ext cx="296996" cy="476796"/>
          </a:xfrm>
          <a:custGeom>
            <a:avLst/>
            <a:gdLst>
              <a:gd name="T0" fmla="*/ 36 w 80"/>
              <a:gd name="T1" fmla="*/ 68 h 96"/>
              <a:gd name="T2" fmla="*/ 32 w 80"/>
              <a:gd name="T3" fmla="*/ 60 h 96"/>
              <a:gd name="T4" fmla="*/ 32 w 80"/>
              <a:gd name="T5" fmla="*/ 52 h 96"/>
              <a:gd name="T6" fmla="*/ 24 w 80"/>
              <a:gd name="T7" fmla="*/ 40 h 96"/>
              <a:gd name="T8" fmla="*/ 20 w 80"/>
              <a:gd name="T9" fmla="*/ 32 h 96"/>
              <a:gd name="T10" fmla="*/ 12 w 80"/>
              <a:gd name="T11" fmla="*/ 24 h 96"/>
              <a:gd name="T12" fmla="*/ 8 w 80"/>
              <a:gd name="T13" fmla="*/ 20 h 96"/>
              <a:gd name="T14" fmla="*/ 4 w 80"/>
              <a:gd name="T15" fmla="*/ 16 h 96"/>
              <a:gd name="T16" fmla="*/ 4 w 80"/>
              <a:gd name="T17" fmla="*/ 12 h 96"/>
              <a:gd name="T18" fmla="*/ 0 w 80"/>
              <a:gd name="T19" fmla="*/ 8 h 96"/>
              <a:gd name="T20" fmla="*/ 4 w 80"/>
              <a:gd name="T21" fmla="*/ 4 h 96"/>
              <a:gd name="T22" fmla="*/ 8 w 80"/>
              <a:gd name="T23" fmla="*/ 0 h 96"/>
              <a:gd name="T24" fmla="*/ 12 w 80"/>
              <a:gd name="T25" fmla="*/ 0 h 96"/>
              <a:gd name="T26" fmla="*/ 20 w 80"/>
              <a:gd name="T27" fmla="*/ 0 h 96"/>
              <a:gd name="T28" fmla="*/ 24 w 80"/>
              <a:gd name="T29" fmla="*/ 0 h 96"/>
              <a:gd name="T30" fmla="*/ 28 w 80"/>
              <a:gd name="T31" fmla="*/ 0 h 96"/>
              <a:gd name="T32" fmla="*/ 40 w 80"/>
              <a:gd name="T33" fmla="*/ 0 h 96"/>
              <a:gd name="T34" fmla="*/ 56 w 80"/>
              <a:gd name="T35" fmla="*/ 4 h 96"/>
              <a:gd name="T36" fmla="*/ 76 w 80"/>
              <a:gd name="T37" fmla="*/ 8 h 96"/>
              <a:gd name="T38" fmla="*/ 76 w 80"/>
              <a:gd name="T39" fmla="*/ 16 h 96"/>
              <a:gd name="T40" fmla="*/ 76 w 80"/>
              <a:gd name="T41" fmla="*/ 28 h 96"/>
              <a:gd name="T42" fmla="*/ 80 w 80"/>
              <a:gd name="T43" fmla="*/ 40 h 96"/>
              <a:gd name="T44" fmla="*/ 80 w 80"/>
              <a:gd name="T45" fmla="*/ 56 h 96"/>
              <a:gd name="T46" fmla="*/ 80 w 80"/>
              <a:gd name="T47" fmla="*/ 68 h 96"/>
              <a:gd name="T48" fmla="*/ 80 w 80"/>
              <a:gd name="T49" fmla="*/ 80 h 96"/>
              <a:gd name="T50" fmla="*/ 76 w 80"/>
              <a:gd name="T51" fmla="*/ 88 h 96"/>
              <a:gd name="T52" fmla="*/ 68 w 80"/>
              <a:gd name="T53" fmla="*/ 96 h 96"/>
              <a:gd name="T54" fmla="*/ 64 w 80"/>
              <a:gd name="T55" fmla="*/ 96 h 96"/>
              <a:gd name="T56" fmla="*/ 60 w 80"/>
              <a:gd name="T57" fmla="*/ 96 h 96"/>
              <a:gd name="T58" fmla="*/ 56 w 80"/>
              <a:gd name="T59" fmla="*/ 96 h 96"/>
              <a:gd name="T60" fmla="*/ 52 w 80"/>
              <a:gd name="T61" fmla="*/ 92 h 96"/>
              <a:gd name="T62" fmla="*/ 48 w 80"/>
              <a:gd name="T63" fmla="*/ 88 h 96"/>
              <a:gd name="T64" fmla="*/ 44 w 80"/>
              <a:gd name="T65" fmla="*/ 84 h 96"/>
              <a:gd name="T66" fmla="*/ 40 w 80"/>
              <a:gd name="T67" fmla="*/ 76 h 96"/>
              <a:gd name="T68" fmla="*/ 36 w 80"/>
              <a:gd name="T69" fmla="*/ 68 h 96"/>
              <a:gd name="T70" fmla="*/ 36 w 80"/>
              <a:gd name="T71" fmla="*/ 68 h 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0" h="96">
                <a:moveTo>
                  <a:pt x="36" y="68"/>
                </a:moveTo>
                <a:lnTo>
                  <a:pt x="32" y="60"/>
                </a:lnTo>
                <a:lnTo>
                  <a:pt x="32" y="52"/>
                </a:lnTo>
                <a:lnTo>
                  <a:pt x="24" y="40"/>
                </a:lnTo>
                <a:lnTo>
                  <a:pt x="20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4" y="12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4" y="0"/>
                </a:lnTo>
                <a:lnTo>
                  <a:pt x="28" y="0"/>
                </a:lnTo>
                <a:lnTo>
                  <a:pt x="40" y="0"/>
                </a:lnTo>
                <a:lnTo>
                  <a:pt x="56" y="4"/>
                </a:lnTo>
                <a:lnTo>
                  <a:pt x="76" y="8"/>
                </a:lnTo>
                <a:lnTo>
                  <a:pt x="76" y="16"/>
                </a:lnTo>
                <a:lnTo>
                  <a:pt x="76" y="28"/>
                </a:lnTo>
                <a:lnTo>
                  <a:pt x="80" y="40"/>
                </a:lnTo>
                <a:lnTo>
                  <a:pt x="80" y="56"/>
                </a:lnTo>
                <a:lnTo>
                  <a:pt x="80" y="68"/>
                </a:lnTo>
                <a:lnTo>
                  <a:pt x="80" y="80"/>
                </a:lnTo>
                <a:lnTo>
                  <a:pt x="76" y="88"/>
                </a:lnTo>
                <a:lnTo>
                  <a:pt x="68" y="96"/>
                </a:lnTo>
                <a:lnTo>
                  <a:pt x="64" y="96"/>
                </a:lnTo>
                <a:lnTo>
                  <a:pt x="60" y="96"/>
                </a:lnTo>
                <a:lnTo>
                  <a:pt x="56" y="96"/>
                </a:lnTo>
                <a:lnTo>
                  <a:pt x="52" y="92"/>
                </a:lnTo>
                <a:lnTo>
                  <a:pt x="48" y="88"/>
                </a:lnTo>
                <a:lnTo>
                  <a:pt x="44" y="84"/>
                </a:lnTo>
                <a:lnTo>
                  <a:pt x="40" y="76"/>
                </a:lnTo>
                <a:lnTo>
                  <a:pt x="36" y="68"/>
                </a:lnTo>
                <a:lnTo>
                  <a:pt x="36" y="6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1" name="Freeform 341">
            <a:extLst>
              <a:ext uri="{FF2B5EF4-FFF2-40B4-BE49-F238E27FC236}">
                <a16:creationId xmlns:a16="http://schemas.microsoft.com/office/drawing/2014/main" xmlns="" id="{905BE003-5177-48DF-B11D-393D19C53435}"/>
              </a:ext>
            </a:extLst>
          </p:cNvPr>
          <p:cNvSpPr>
            <a:spLocks/>
          </p:cNvSpPr>
          <p:nvPr/>
        </p:nvSpPr>
        <p:spPr bwMode="auto">
          <a:xfrm>
            <a:off x="1376929" y="1961860"/>
            <a:ext cx="311847" cy="1152258"/>
          </a:xfrm>
          <a:custGeom>
            <a:avLst/>
            <a:gdLst>
              <a:gd name="T0" fmla="*/ 24 w 84"/>
              <a:gd name="T1" fmla="*/ 72 h 232"/>
              <a:gd name="T2" fmla="*/ 20 w 84"/>
              <a:gd name="T3" fmla="*/ 60 h 232"/>
              <a:gd name="T4" fmla="*/ 20 w 84"/>
              <a:gd name="T5" fmla="*/ 44 h 232"/>
              <a:gd name="T6" fmla="*/ 12 w 84"/>
              <a:gd name="T7" fmla="*/ 36 h 232"/>
              <a:gd name="T8" fmla="*/ 8 w 84"/>
              <a:gd name="T9" fmla="*/ 28 h 232"/>
              <a:gd name="T10" fmla="*/ 4 w 84"/>
              <a:gd name="T11" fmla="*/ 24 h 232"/>
              <a:gd name="T12" fmla="*/ 0 w 84"/>
              <a:gd name="T13" fmla="*/ 20 h 232"/>
              <a:gd name="T14" fmla="*/ 0 w 84"/>
              <a:gd name="T15" fmla="*/ 12 h 232"/>
              <a:gd name="T16" fmla="*/ 0 w 84"/>
              <a:gd name="T17" fmla="*/ 4 h 232"/>
              <a:gd name="T18" fmla="*/ 4 w 84"/>
              <a:gd name="T19" fmla="*/ 0 h 232"/>
              <a:gd name="T20" fmla="*/ 8 w 84"/>
              <a:gd name="T21" fmla="*/ 0 h 232"/>
              <a:gd name="T22" fmla="*/ 12 w 84"/>
              <a:gd name="T23" fmla="*/ 0 h 232"/>
              <a:gd name="T24" fmla="*/ 20 w 84"/>
              <a:gd name="T25" fmla="*/ 0 h 232"/>
              <a:gd name="T26" fmla="*/ 32 w 84"/>
              <a:gd name="T27" fmla="*/ 0 h 232"/>
              <a:gd name="T28" fmla="*/ 40 w 84"/>
              <a:gd name="T29" fmla="*/ 4 h 232"/>
              <a:gd name="T30" fmla="*/ 56 w 84"/>
              <a:gd name="T31" fmla="*/ 4 h 232"/>
              <a:gd name="T32" fmla="*/ 68 w 84"/>
              <a:gd name="T33" fmla="*/ 8 h 232"/>
              <a:gd name="T34" fmla="*/ 72 w 84"/>
              <a:gd name="T35" fmla="*/ 32 h 232"/>
              <a:gd name="T36" fmla="*/ 72 w 84"/>
              <a:gd name="T37" fmla="*/ 52 h 232"/>
              <a:gd name="T38" fmla="*/ 72 w 84"/>
              <a:gd name="T39" fmla="*/ 72 h 232"/>
              <a:gd name="T40" fmla="*/ 76 w 84"/>
              <a:gd name="T41" fmla="*/ 92 h 232"/>
              <a:gd name="T42" fmla="*/ 76 w 84"/>
              <a:gd name="T43" fmla="*/ 108 h 232"/>
              <a:gd name="T44" fmla="*/ 76 w 84"/>
              <a:gd name="T45" fmla="*/ 124 h 232"/>
              <a:gd name="T46" fmla="*/ 80 w 84"/>
              <a:gd name="T47" fmla="*/ 140 h 232"/>
              <a:gd name="T48" fmla="*/ 80 w 84"/>
              <a:gd name="T49" fmla="*/ 152 h 232"/>
              <a:gd name="T50" fmla="*/ 80 w 84"/>
              <a:gd name="T51" fmla="*/ 164 h 232"/>
              <a:gd name="T52" fmla="*/ 80 w 84"/>
              <a:gd name="T53" fmla="*/ 176 h 232"/>
              <a:gd name="T54" fmla="*/ 80 w 84"/>
              <a:gd name="T55" fmla="*/ 184 h 232"/>
              <a:gd name="T56" fmla="*/ 84 w 84"/>
              <a:gd name="T57" fmla="*/ 192 h 232"/>
              <a:gd name="T58" fmla="*/ 84 w 84"/>
              <a:gd name="T59" fmla="*/ 200 h 232"/>
              <a:gd name="T60" fmla="*/ 84 w 84"/>
              <a:gd name="T61" fmla="*/ 204 h 232"/>
              <a:gd name="T62" fmla="*/ 84 w 84"/>
              <a:gd name="T63" fmla="*/ 208 h 232"/>
              <a:gd name="T64" fmla="*/ 84 w 84"/>
              <a:gd name="T65" fmla="*/ 212 h 232"/>
              <a:gd name="T66" fmla="*/ 84 w 84"/>
              <a:gd name="T67" fmla="*/ 220 h 232"/>
              <a:gd name="T68" fmla="*/ 80 w 84"/>
              <a:gd name="T69" fmla="*/ 224 h 232"/>
              <a:gd name="T70" fmla="*/ 76 w 84"/>
              <a:gd name="T71" fmla="*/ 232 h 232"/>
              <a:gd name="T72" fmla="*/ 72 w 84"/>
              <a:gd name="T73" fmla="*/ 232 h 232"/>
              <a:gd name="T74" fmla="*/ 64 w 84"/>
              <a:gd name="T75" fmla="*/ 232 h 232"/>
              <a:gd name="T76" fmla="*/ 56 w 84"/>
              <a:gd name="T77" fmla="*/ 228 h 232"/>
              <a:gd name="T78" fmla="*/ 48 w 84"/>
              <a:gd name="T79" fmla="*/ 224 h 232"/>
              <a:gd name="T80" fmla="*/ 44 w 84"/>
              <a:gd name="T81" fmla="*/ 216 h 232"/>
              <a:gd name="T82" fmla="*/ 36 w 84"/>
              <a:gd name="T83" fmla="*/ 208 h 232"/>
              <a:gd name="T84" fmla="*/ 32 w 84"/>
              <a:gd name="T85" fmla="*/ 200 h 232"/>
              <a:gd name="T86" fmla="*/ 28 w 84"/>
              <a:gd name="T87" fmla="*/ 196 h 232"/>
              <a:gd name="T88" fmla="*/ 28 w 84"/>
              <a:gd name="T89" fmla="*/ 192 h 232"/>
              <a:gd name="T90" fmla="*/ 28 w 84"/>
              <a:gd name="T91" fmla="*/ 184 h 232"/>
              <a:gd name="T92" fmla="*/ 24 w 84"/>
              <a:gd name="T93" fmla="*/ 172 h 232"/>
              <a:gd name="T94" fmla="*/ 24 w 84"/>
              <a:gd name="T95" fmla="*/ 160 h 232"/>
              <a:gd name="T96" fmla="*/ 24 w 84"/>
              <a:gd name="T97" fmla="*/ 144 h 232"/>
              <a:gd name="T98" fmla="*/ 24 w 84"/>
              <a:gd name="T99" fmla="*/ 108 h 232"/>
              <a:gd name="T100" fmla="*/ 24 w 84"/>
              <a:gd name="T101" fmla="*/ 92 h 232"/>
              <a:gd name="T102" fmla="*/ 24 w 84"/>
              <a:gd name="T103" fmla="*/ 72 h 232"/>
              <a:gd name="T104" fmla="*/ 24 w 84"/>
              <a:gd name="T105" fmla="*/ 72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84" h="232">
                <a:moveTo>
                  <a:pt x="24" y="72"/>
                </a:moveTo>
                <a:lnTo>
                  <a:pt x="20" y="60"/>
                </a:lnTo>
                <a:lnTo>
                  <a:pt x="20" y="44"/>
                </a:lnTo>
                <a:lnTo>
                  <a:pt x="12" y="36"/>
                </a:lnTo>
                <a:lnTo>
                  <a:pt x="8" y="28"/>
                </a:lnTo>
                <a:lnTo>
                  <a:pt x="4" y="24"/>
                </a:lnTo>
                <a:lnTo>
                  <a:pt x="0" y="20"/>
                </a:lnTo>
                <a:lnTo>
                  <a:pt x="0" y="12"/>
                </a:lnTo>
                <a:lnTo>
                  <a:pt x="0" y="4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32" y="0"/>
                </a:lnTo>
                <a:lnTo>
                  <a:pt x="40" y="4"/>
                </a:lnTo>
                <a:lnTo>
                  <a:pt x="56" y="4"/>
                </a:lnTo>
                <a:lnTo>
                  <a:pt x="68" y="8"/>
                </a:lnTo>
                <a:lnTo>
                  <a:pt x="72" y="32"/>
                </a:lnTo>
                <a:lnTo>
                  <a:pt x="72" y="52"/>
                </a:lnTo>
                <a:lnTo>
                  <a:pt x="72" y="72"/>
                </a:lnTo>
                <a:lnTo>
                  <a:pt x="76" y="92"/>
                </a:lnTo>
                <a:lnTo>
                  <a:pt x="76" y="108"/>
                </a:lnTo>
                <a:lnTo>
                  <a:pt x="76" y="124"/>
                </a:lnTo>
                <a:lnTo>
                  <a:pt x="80" y="140"/>
                </a:lnTo>
                <a:lnTo>
                  <a:pt x="80" y="152"/>
                </a:lnTo>
                <a:lnTo>
                  <a:pt x="80" y="164"/>
                </a:lnTo>
                <a:lnTo>
                  <a:pt x="80" y="176"/>
                </a:lnTo>
                <a:lnTo>
                  <a:pt x="80" y="184"/>
                </a:lnTo>
                <a:lnTo>
                  <a:pt x="84" y="192"/>
                </a:lnTo>
                <a:lnTo>
                  <a:pt x="84" y="200"/>
                </a:lnTo>
                <a:lnTo>
                  <a:pt x="84" y="204"/>
                </a:lnTo>
                <a:lnTo>
                  <a:pt x="84" y="208"/>
                </a:lnTo>
                <a:lnTo>
                  <a:pt x="84" y="212"/>
                </a:lnTo>
                <a:lnTo>
                  <a:pt x="84" y="220"/>
                </a:lnTo>
                <a:lnTo>
                  <a:pt x="80" y="224"/>
                </a:lnTo>
                <a:lnTo>
                  <a:pt x="76" y="232"/>
                </a:lnTo>
                <a:lnTo>
                  <a:pt x="72" y="232"/>
                </a:lnTo>
                <a:lnTo>
                  <a:pt x="64" y="232"/>
                </a:lnTo>
                <a:lnTo>
                  <a:pt x="56" y="228"/>
                </a:lnTo>
                <a:lnTo>
                  <a:pt x="48" y="224"/>
                </a:lnTo>
                <a:lnTo>
                  <a:pt x="44" y="216"/>
                </a:lnTo>
                <a:lnTo>
                  <a:pt x="36" y="208"/>
                </a:lnTo>
                <a:lnTo>
                  <a:pt x="32" y="200"/>
                </a:lnTo>
                <a:lnTo>
                  <a:pt x="28" y="196"/>
                </a:lnTo>
                <a:lnTo>
                  <a:pt x="28" y="192"/>
                </a:lnTo>
                <a:lnTo>
                  <a:pt x="28" y="184"/>
                </a:lnTo>
                <a:lnTo>
                  <a:pt x="24" y="172"/>
                </a:lnTo>
                <a:lnTo>
                  <a:pt x="24" y="160"/>
                </a:lnTo>
                <a:lnTo>
                  <a:pt x="24" y="144"/>
                </a:lnTo>
                <a:lnTo>
                  <a:pt x="24" y="108"/>
                </a:lnTo>
                <a:lnTo>
                  <a:pt x="24" y="92"/>
                </a:lnTo>
                <a:lnTo>
                  <a:pt x="24" y="72"/>
                </a:lnTo>
                <a:lnTo>
                  <a:pt x="24" y="7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2" name="Freeform 342">
            <a:extLst>
              <a:ext uri="{FF2B5EF4-FFF2-40B4-BE49-F238E27FC236}">
                <a16:creationId xmlns:a16="http://schemas.microsoft.com/office/drawing/2014/main" xmlns="" id="{0AA42D81-25D8-4EB7-8DA9-DE3EABD47113}"/>
              </a:ext>
            </a:extLst>
          </p:cNvPr>
          <p:cNvSpPr>
            <a:spLocks/>
          </p:cNvSpPr>
          <p:nvPr/>
        </p:nvSpPr>
        <p:spPr bwMode="auto">
          <a:xfrm>
            <a:off x="1849251" y="2220125"/>
            <a:ext cx="296996" cy="536396"/>
          </a:xfrm>
          <a:custGeom>
            <a:avLst/>
            <a:gdLst>
              <a:gd name="T0" fmla="*/ 8 w 80"/>
              <a:gd name="T1" fmla="*/ 28 h 108"/>
              <a:gd name="T2" fmla="*/ 0 w 80"/>
              <a:gd name="T3" fmla="*/ 24 h 108"/>
              <a:gd name="T4" fmla="*/ 0 w 80"/>
              <a:gd name="T5" fmla="*/ 20 h 108"/>
              <a:gd name="T6" fmla="*/ 0 w 80"/>
              <a:gd name="T7" fmla="*/ 16 h 108"/>
              <a:gd name="T8" fmla="*/ 0 w 80"/>
              <a:gd name="T9" fmla="*/ 8 h 108"/>
              <a:gd name="T10" fmla="*/ 4 w 80"/>
              <a:gd name="T11" fmla="*/ 4 h 108"/>
              <a:gd name="T12" fmla="*/ 8 w 80"/>
              <a:gd name="T13" fmla="*/ 0 h 108"/>
              <a:gd name="T14" fmla="*/ 20 w 80"/>
              <a:gd name="T15" fmla="*/ 0 h 108"/>
              <a:gd name="T16" fmla="*/ 32 w 80"/>
              <a:gd name="T17" fmla="*/ 0 h 108"/>
              <a:gd name="T18" fmla="*/ 76 w 80"/>
              <a:gd name="T19" fmla="*/ 8 h 108"/>
              <a:gd name="T20" fmla="*/ 72 w 80"/>
              <a:gd name="T21" fmla="*/ 16 h 108"/>
              <a:gd name="T22" fmla="*/ 68 w 80"/>
              <a:gd name="T23" fmla="*/ 28 h 108"/>
              <a:gd name="T24" fmla="*/ 72 w 80"/>
              <a:gd name="T25" fmla="*/ 36 h 108"/>
              <a:gd name="T26" fmla="*/ 76 w 80"/>
              <a:gd name="T27" fmla="*/ 48 h 108"/>
              <a:gd name="T28" fmla="*/ 76 w 80"/>
              <a:gd name="T29" fmla="*/ 60 h 108"/>
              <a:gd name="T30" fmla="*/ 80 w 80"/>
              <a:gd name="T31" fmla="*/ 68 h 108"/>
              <a:gd name="T32" fmla="*/ 80 w 80"/>
              <a:gd name="T33" fmla="*/ 76 h 108"/>
              <a:gd name="T34" fmla="*/ 80 w 80"/>
              <a:gd name="T35" fmla="*/ 80 h 108"/>
              <a:gd name="T36" fmla="*/ 80 w 80"/>
              <a:gd name="T37" fmla="*/ 84 h 108"/>
              <a:gd name="T38" fmla="*/ 80 w 80"/>
              <a:gd name="T39" fmla="*/ 92 h 108"/>
              <a:gd name="T40" fmla="*/ 76 w 80"/>
              <a:gd name="T41" fmla="*/ 100 h 108"/>
              <a:gd name="T42" fmla="*/ 72 w 80"/>
              <a:gd name="T43" fmla="*/ 104 h 108"/>
              <a:gd name="T44" fmla="*/ 64 w 80"/>
              <a:gd name="T45" fmla="*/ 108 h 108"/>
              <a:gd name="T46" fmla="*/ 60 w 80"/>
              <a:gd name="T47" fmla="*/ 108 h 108"/>
              <a:gd name="T48" fmla="*/ 52 w 80"/>
              <a:gd name="T49" fmla="*/ 104 h 108"/>
              <a:gd name="T50" fmla="*/ 44 w 80"/>
              <a:gd name="T51" fmla="*/ 100 h 108"/>
              <a:gd name="T52" fmla="*/ 40 w 80"/>
              <a:gd name="T53" fmla="*/ 92 h 108"/>
              <a:gd name="T54" fmla="*/ 32 w 80"/>
              <a:gd name="T55" fmla="*/ 80 h 108"/>
              <a:gd name="T56" fmla="*/ 28 w 80"/>
              <a:gd name="T57" fmla="*/ 64 h 108"/>
              <a:gd name="T58" fmla="*/ 20 w 80"/>
              <a:gd name="T59" fmla="*/ 52 h 108"/>
              <a:gd name="T60" fmla="*/ 16 w 80"/>
              <a:gd name="T61" fmla="*/ 40 h 108"/>
              <a:gd name="T62" fmla="*/ 12 w 80"/>
              <a:gd name="T63" fmla="*/ 32 h 108"/>
              <a:gd name="T64" fmla="*/ 8 w 80"/>
              <a:gd name="T65" fmla="*/ 28 h 108"/>
              <a:gd name="T66" fmla="*/ 8 w 80"/>
              <a:gd name="T67" fmla="*/ 28 h 1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0" h="108">
                <a:moveTo>
                  <a:pt x="8" y="28"/>
                </a:moveTo>
                <a:lnTo>
                  <a:pt x="0" y="24"/>
                </a:lnTo>
                <a:lnTo>
                  <a:pt x="0" y="20"/>
                </a:lnTo>
                <a:lnTo>
                  <a:pt x="0" y="16"/>
                </a:lnTo>
                <a:lnTo>
                  <a:pt x="0" y="8"/>
                </a:lnTo>
                <a:lnTo>
                  <a:pt x="4" y="4"/>
                </a:lnTo>
                <a:lnTo>
                  <a:pt x="8" y="0"/>
                </a:lnTo>
                <a:lnTo>
                  <a:pt x="20" y="0"/>
                </a:lnTo>
                <a:lnTo>
                  <a:pt x="32" y="0"/>
                </a:lnTo>
                <a:lnTo>
                  <a:pt x="76" y="8"/>
                </a:lnTo>
                <a:lnTo>
                  <a:pt x="72" y="16"/>
                </a:lnTo>
                <a:lnTo>
                  <a:pt x="68" y="28"/>
                </a:lnTo>
                <a:lnTo>
                  <a:pt x="72" y="36"/>
                </a:lnTo>
                <a:lnTo>
                  <a:pt x="76" y="48"/>
                </a:lnTo>
                <a:lnTo>
                  <a:pt x="76" y="60"/>
                </a:lnTo>
                <a:lnTo>
                  <a:pt x="80" y="68"/>
                </a:lnTo>
                <a:lnTo>
                  <a:pt x="80" y="76"/>
                </a:lnTo>
                <a:lnTo>
                  <a:pt x="80" y="80"/>
                </a:lnTo>
                <a:lnTo>
                  <a:pt x="80" y="84"/>
                </a:lnTo>
                <a:lnTo>
                  <a:pt x="80" y="92"/>
                </a:lnTo>
                <a:lnTo>
                  <a:pt x="76" y="100"/>
                </a:lnTo>
                <a:lnTo>
                  <a:pt x="72" y="104"/>
                </a:lnTo>
                <a:lnTo>
                  <a:pt x="64" y="108"/>
                </a:lnTo>
                <a:lnTo>
                  <a:pt x="60" y="108"/>
                </a:lnTo>
                <a:lnTo>
                  <a:pt x="52" y="104"/>
                </a:lnTo>
                <a:lnTo>
                  <a:pt x="44" y="100"/>
                </a:lnTo>
                <a:lnTo>
                  <a:pt x="40" y="92"/>
                </a:lnTo>
                <a:lnTo>
                  <a:pt x="32" y="80"/>
                </a:lnTo>
                <a:lnTo>
                  <a:pt x="28" y="64"/>
                </a:lnTo>
                <a:lnTo>
                  <a:pt x="20" y="52"/>
                </a:lnTo>
                <a:lnTo>
                  <a:pt x="16" y="40"/>
                </a:lnTo>
                <a:lnTo>
                  <a:pt x="12" y="32"/>
                </a:lnTo>
                <a:lnTo>
                  <a:pt x="8" y="28"/>
                </a:lnTo>
                <a:lnTo>
                  <a:pt x="8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3" name="Freeform 345">
            <a:extLst>
              <a:ext uri="{FF2B5EF4-FFF2-40B4-BE49-F238E27FC236}">
                <a16:creationId xmlns:a16="http://schemas.microsoft.com/office/drawing/2014/main" xmlns="" id="{931FF3D8-A5C7-4C5A-9660-F52E6E89B987}"/>
              </a:ext>
            </a:extLst>
          </p:cNvPr>
          <p:cNvSpPr>
            <a:spLocks/>
          </p:cNvSpPr>
          <p:nvPr/>
        </p:nvSpPr>
        <p:spPr bwMode="auto">
          <a:xfrm>
            <a:off x="2108950" y="1604263"/>
            <a:ext cx="519746" cy="99333"/>
          </a:xfrm>
          <a:custGeom>
            <a:avLst/>
            <a:gdLst>
              <a:gd name="T0" fmla="*/ 56 w 140"/>
              <a:gd name="T1" fmla="*/ 8 h 20"/>
              <a:gd name="T2" fmla="*/ 76 w 140"/>
              <a:gd name="T3" fmla="*/ 4 h 20"/>
              <a:gd name="T4" fmla="*/ 96 w 140"/>
              <a:gd name="T5" fmla="*/ 0 h 20"/>
              <a:gd name="T6" fmla="*/ 104 w 140"/>
              <a:gd name="T7" fmla="*/ 0 h 20"/>
              <a:gd name="T8" fmla="*/ 112 w 140"/>
              <a:gd name="T9" fmla="*/ 0 h 20"/>
              <a:gd name="T10" fmla="*/ 116 w 140"/>
              <a:gd name="T11" fmla="*/ 0 h 20"/>
              <a:gd name="T12" fmla="*/ 124 w 140"/>
              <a:gd name="T13" fmla="*/ 0 h 20"/>
              <a:gd name="T14" fmla="*/ 128 w 140"/>
              <a:gd name="T15" fmla="*/ 0 h 20"/>
              <a:gd name="T16" fmla="*/ 136 w 140"/>
              <a:gd name="T17" fmla="*/ 0 h 20"/>
              <a:gd name="T18" fmla="*/ 140 w 140"/>
              <a:gd name="T19" fmla="*/ 0 h 20"/>
              <a:gd name="T20" fmla="*/ 140 w 140"/>
              <a:gd name="T21" fmla="*/ 0 h 20"/>
              <a:gd name="T22" fmla="*/ 140 w 140"/>
              <a:gd name="T23" fmla="*/ 4 h 20"/>
              <a:gd name="T24" fmla="*/ 136 w 140"/>
              <a:gd name="T25" fmla="*/ 4 h 20"/>
              <a:gd name="T26" fmla="*/ 132 w 140"/>
              <a:gd name="T27" fmla="*/ 4 h 20"/>
              <a:gd name="T28" fmla="*/ 128 w 140"/>
              <a:gd name="T29" fmla="*/ 4 h 20"/>
              <a:gd name="T30" fmla="*/ 124 w 140"/>
              <a:gd name="T31" fmla="*/ 4 h 20"/>
              <a:gd name="T32" fmla="*/ 112 w 140"/>
              <a:gd name="T33" fmla="*/ 8 h 20"/>
              <a:gd name="T34" fmla="*/ 96 w 140"/>
              <a:gd name="T35" fmla="*/ 8 h 20"/>
              <a:gd name="T36" fmla="*/ 76 w 140"/>
              <a:gd name="T37" fmla="*/ 12 h 20"/>
              <a:gd name="T38" fmla="*/ 56 w 140"/>
              <a:gd name="T39" fmla="*/ 12 h 20"/>
              <a:gd name="T40" fmla="*/ 28 w 140"/>
              <a:gd name="T41" fmla="*/ 16 h 20"/>
              <a:gd name="T42" fmla="*/ 0 w 140"/>
              <a:gd name="T43" fmla="*/ 20 h 20"/>
              <a:gd name="T44" fmla="*/ 0 w 140"/>
              <a:gd name="T45" fmla="*/ 16 h 20"/>
              <a:gd name="T46" fmla="*/ 0 w 140"/>
              <a:gd name="T47" fmla="*/ 16 h 20"/>
              <a:gd name="T48" fmla="*/ 4 w 140"/>
              <a:gd name="T49" fmla="*/ 16 h 20"/>
              <a:gd name="T50" fmla="*/ 8 w 140"/>
              <a:gd name="T51" fmla="*/ 16 h 20"/>
              <a:gd name="T52" fmla="*/ 16 w 140"/>
              <a:gd name="T53" fmla="*/ 16 h 20"/>
              <a:gd name="T54" fmla="*/ 24 w 140"/>
              <a:gd name="T55" fmla="*/ 12 h 20"/>
              <a:gd name="T56" fmla="*/ 32 w 140"/>
              <a:gd name="T57" fmla="*/ 12 h 20"/>
              <a:gd name="T58" fmla="*/ 44 w 140"/>
              <a:gd name="T59" fmla="*/ 8 h 20"/>
              <a:gd name="T60" fmla="*/ 56 w 140"/>
              <a:gd name="T61" fmla="*/ 8 h 20"/>
              <a:gd name="T62" fmla="*/ 56 w 140"/>
              <a:gd name="T63" fmla="*/ 8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40" h="20">
                <a:moveTo>
                  <a:pt x="56" y="8"/>
                </a:moveTo>
                <a:lnTo>
                  <a:pt x="76" y="4"/>
                </a:lnTo>
                <a:lnTo>
                  <a:pt x="96" y="0"/>
                </a:lnTo>
                <a:lnTo>
                  <a:pt x="104" y="0"/>
                </a:lnTo>
                <a:lnTo>
                  <a:pt x="112" y="0"/>
                </a:lnTo>
                <a:lnTo>
                  <a:pt x="116" y="0"/>
                </a:lnTo>
                <a:lnTo>
                  <a:pt x="124" y="0"/>
                </a:lnTo>
                <a:lnTo>
                  <a:pt x="128" y="0"/>
                </a:lnTo>
                <a:lnTo>
                  <a:pt x="136" y="0"/>
                </a:lnTo>
                <a:lnTo>
                  <a:pt x="140" y="0"/>
                </a:lnTo>
                <a:lnTo>
                  <a:pt x="140" y="0"/>
                </a:lnTo>
                <a:lnTo>
                  <a:pt x="140" y="4"/>
                </a:lnTo>
                <a:lnTo>
                  <a:pt x="136" y="4"/>
                </a:lnTo>
                <a:lnTo>
                  <a:pt x="132" y="4"/>
                </a:lnTo>
                <a:lnTo>
                  <a:pt x="128" y="4"/>
                </a:lnTo>
                <a:lnTo>
                  <a:pt x="124" y="4"/>
                </a:lnTo>
                <a:lnTo>
                  <a:pt x="112" y="8"/>
                </a:lnTo>
                <a:lnTo>
                  <a:pt x="96" y="8"/>
                </a:lnTo>
                <a:lnTo>
                  <a:pt x="76" y="12"/>
                </a:lnTo>
                <a:lnTo>
                  <a:pt x="56" y="12"/>
                </a:lnTo>
                <a:lnTo>
                  <a:pt x="28" y="16"/>
                </a:lnTo>
                <a:lnTo>
                  <a:pt x="0" y="20"/>
                </a:lnTo>
                <a:lnTo>
                  <a:pt x="0" y="16"/>
                </a:lnTo>
                <a:lnTo>
                  <a:pt x="0" y="16"/>
                </a:lnTo>
                <a:lnTo>
                  <a:pt x="4" y="16"/>
                </a:lnTo>
                <a:lnTo>
                  <a:pt x="8" y="16"/>
                </a:lnTo>
                <a:lnTo>
                  <a:pt x="16" y="16"/>
                </a:lnTo>
                <a:lnTo>
                  <a:pt x="24" y="12"/>
                </a:lnTo>
                <a:lnTo>
                  <a:pt x="32" y="12"/>
                </a:lnTo>
                <a:lnTo>
                  <a:pt x="44" y="8"/>
                </a:lnTo>
                <a:lnTo>
                  <a:pt x="56" y="8"/>
                </a:lnTo>
                <a:lnTo>
                  <a:pt x="56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4" name="Freeform 346">
            <a:extLst>
              <a:ext uri="{FF2B5EF4-FFF2-40B4-BE49-F238E27FC236}">
                <a16:creationId xmlns:a16="http://schemas.microsoft.com/office/drawing/2014/main" xmlns="" id="{857BA2BB-7C14-4277-9DEA-A906A1D49F0F}"/>
              </a:ext>
            </a:extLst>
          </p:cNvPr>
          <p:cNvSpPr>
            <a:spLocks/>
          </p:cNvSpPr>
          <p:nvPr/>
        </p:nvSpPr>
        <p:spPr bwMode="auto">
          <a:xfrm>
            <a:off x="2059375" y="2468451"/>
            <a:ext cx="549446" cy="158932"/>
          </a:xfrm>
          <a:custGeom>
            <a:avLst/>
            <a:gdLst>
              <a:gd name="T0" fmla="*/ 0 w 148"/>
              <a:gd name="T1" fmla="*/ 24 h 32"/>
              <a:gd name="T2" fmla="*/ 24 w 148"/>
              <a:gd name="T3" fmla="*/ 20 h 32"/>
              <a:gd name="T4" fmla="*/ 48 w 148"/>
              <a:gd name="T5" fmla="*/ 16 h 32"/>
              <a:gd name="T6" fmla="*/ 68 w 148"/>
              <a:gd name="T7" fmla="*/ 12 h 32"/>
              <a:gd name="T8" fmla="*/ 84 w 148"/>
              <a:gd name="T9" fmla="*/ 12 h 32"/>
              <a:gd name="T10" fmla="*/ 96 w 148"/>
              <a:gd name="T11" fmla="*/ 8 h 32"/>
              <a:gd name="T12" fmla="*/ 104 w 148"/>
              <a:gd name="T13" fmla="*/ 8 h 32"/>
              <a:gd name="T14" fmla="*/ 112 w 148"/>
              <a:gd name="T15" fmla="*/ 8 h 32"/>
              <a:gd name="T16" fmla="*/ 112 w 148"/>
              <a:gd name="T17" fmla="*/ 4 h 32"/>
              <a:gd name="T18" fmla="*/ 112 w 148"/>
              <a:gd name="T19" fmla="*/ 4 h 32"/>
              <a:gd name="T20" fmla="*/ 116 w 148"/>
              <a:gd name="T21" fmla="*/ 4 h 32"/>
              <a:gd name="T22" fmla="*/ 120 w 148"/>
              <a:gd name="T23" fmla="*/ 4 h 32"/>
              <a:gd name="T24" fmla="*/ 128 w 148"/>
              <a:gd name="T25" fmla="*/ 4 h 32"/>
              <a:gd name="T26" fmla="*/ 132 w 148"/>
              <a:gd name="T27" fmla="*/ 4 h 32"/>
              <a:gd name="T28" fmla="*/ 140 w 148"/>
              <a:gd name="T29" fmla="*/ 0 h 32"/>
              <a:gd name="T30" fmla="*/ 140 w 148"/>
              <a:gd name="T31" fmla="*/ 4 h 32"/>
              <a:gd name="T32" fmla="*/ 144 w 148"/>
              <a:gd name="T33" fmla="*/ 4 h 32"/>
              <a:gd name="T34" fmla="*/ 148 w 148"/>
              <a:gd name="T35" fmla="*/ 4 h 32"/>
              <a:gd name="T36" fmla="*/ 148 w 148"/>
              <a:gd name="T37" fmla="*/ 8 h 32"/>
              <a:gd name="T38" fmla="*/ 148 w 148"/>
              <a:gd name="T39" fmla="*/ 12 h 32"/>
              <a:gd name="T40" fmla="*/ 148 w 148"/>
              <a:gd name="T41" fmla="*/ 12 h 32"/>
              <a:gd name="T42" fmla="*/ 144 w 148"/>
              <a:gd name="T43" fmla="*/ 12 h 32"/>
              <a:gd name="T44" fmla="*/ 144 w 148"/>
              <a:gd name="T45" fmla="*/ 12 h 32"/>
              <a:gd name="T46" fmla="*/ 140 w 148"/>
              <a:gd name="T47" fmla="*/ 12 h 32"/>
              <a:gd name="T48" fmla="*/ 132 w 148"/>
              <a:gd name="T49" fmla="*/ 12 h 32"/>
              <a:gd name="T50" fmla="*/ 128 w 148"/>
              <a:gd name="T51" fmla="*/ 16 h 32"/>
              <a:gd name="T52" fmla="*/ 120 w 148"/>
              <a:gd name="T53" fmla="*/ 16 h 32"/>
              <a:gd name="T54" fmla="*/ 112 w 148"/>
              <a:gd name="T55" fmla="*/ 16 h 32"/>
              <a:gd name="T56" fmla="*/ 100 w 148"/>
              <a:gd name="T57" fmla="*/ 20 h 32"/>
              <a:gd name="T58" fmla="*/ 88 w 148"/>
              <a:gd name="T59" fmla="*/ 20 h 32"/>
              <a:gd name="T60" fmla="*/ 76 w 148"/>
              <a:gd name="T61" fmla="*/ 20 h 32"/>
              <a:gd name="T62" fmla="*/ 64 w 148"/>
              <a:gd name="T63" fmla="*/ 24 h 32"/>
              <a:gd name="T64" fmla="*/ 48 w 148"/>
              <a:gd name="T65" fmla="*/ 24 h 32"/>
              <a:gd name="T66" fmla="*/ 32 w 148"/>
              <a:gd name="T67" fmla="*/ 28 h 32"/>
              <a:gd name="T68" fmla="*/ 16 w 148"/>
              <a:gd name="T69" fmla="*/ 28 h 32"/>
              <a:gd name="T70" fmla="*/ 0 w 148"/>
              <a:gd name="T71" fmla="*/ 32 h 32"/>
              <a:gd name="T72" fmla="*/ 0 w 148"/>
              <a:gd name="T73" fmla="*/ 24 h 32"/>
              <a:gd name="T74" fmla="*/ 0 w 148"/>
              <a:gd name="T75" fmla="*/ 24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48" h="32">
                <a:moveTo>
                  <a:pt x="0" y="24"/>
                </a:moveTo>
                <a:lnTo>
                  <a:pt x="24" y="20"/>
                </a:lnTo>
                <a:lnTo>
                  <a:pt x="48" y="16"/>
                </a:lnTo>
                <a:lnTo>
                  <a:pt x="68" y="12"/>
                </a:lnTo>
                <a:lnTo>
                  <a:pt x="84" y="12"/>
                </a:lnTo>
                <a:lnTo>
                  <a:pt x="96" y="8"/>
                </a:lnTo>
                <a:lnTo>
                  <a:pt x="104" y="8"/>
                </a:lnTo>
                <a:lnTo>
                  <a:pt x="112" y="8"/>
                </a:lnTo>
                <a:lnTo>
                  <a:pt x="112" y="4"/>
                </a:lnTo>
                <a:lnTo>
                  <a:pt x="112" y="4"/>
                </a:lnTo>
                <a:lnTo>
                  <a:pt x="116" y="4"/>
                </a:lnTo>
                <a:lnTo>
                  <a:pt x="120" y="4"/>
                </a:lnTo>
                <a:lnTo>
                  <a:pt x="128" y="4"/>
                </a:lnTo>
                <a:lnTo>
                  <a:pt x="132" y="4"/>
                </a:lnTo>
                <a:lnTo>
                  <a:pt x="140" y="0"/>
                </a:lnTo>
                <a:lnTo>
                  <a:pt x="140" y="4"/>
                </a:lnTo>
                <a:lnTo>
                  <a:pt x="144" y="4"/>
                </a:lnTo>
                <a:lnTo>
                  <a:pt x="148" y="4"/>
                </a:lnTo>
                <a:lnTo>
                  <a:pt x="148" y="8"/>
                </a:lnTo>
                <a:lnTo>
                  <a:pt x="148" y="12"/>
                </a:lnTo>
                <a:lnTo>
                  <a:pt x="148" y="12"/>
                </a:lnTo>
                <a:lnTo>
                  <a:pt x="144" y="12"/>
                </a:lnTo>
                <a:lnTo>
                  <a:pt x="144" y="12"/>
                </a:lnTo>
                <a:lnTo>
                  <a:pt x="140" y="12"/>
                </a:lnTo>
                <a:lnTo>
                  <a:pt x="132" y="12"/>
                </a:lnTo>
                <a:lnTo>
                  <a:pt x="128" y="16"/>
                </a:lnTo>
                <a:lnTo>
                  <a:pt x="120" y="16"/>
                </a:lnTo>
                <a:lnTo>
                  <a:pt x="112" y="16"/>
                </a:lnTo>
                <a:lnTo>
                  <a:pt x="100" y="20"/>
                </a:lnTo>
                <a:lnTo>
                  <a:pt x="88" y="20"/>
                </a:lnTo>
                <a:lnTo>
                  <a:pt x="76" y="20"/>
                </a:lnTo>
                <a:lnTo>
                  <a:pt x="64" y="24"/>
                </a:lnTo>
                <a:lnTo>
                  <a:pt x="48" y="24"/>
                </a:lnTo>
                <a:lnTo>
                  <a:pt x="32" y="28"/>
                </a:lnTo>
                <a:lnTo>
                  <a:pt x="16" y="28"/>
                </a:lnTo>
                <a:lnTo>
                  <a:pt x="0" y="32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5" name="Freeform 347">
            <a:extLst>
              <a:ext uri="{FF2B5EF4-FFF2-40B4-BE49-F238E27FC236}">
                <a16:creationId xmlns:a16="http://schemas.microsoft.com/office/drawing/2014/main" xmlns="" id="{FFD16B3E-69CB-4302-BF31-3BE1C510050C}"/>
              </a:ext>
            </a:extLst>
          </p:cNvPr>
          <p:cNvSpPr>
            <a:spLocks/>
          </p:cNvSpPr>
          <p:nvPr/>
        </p:nvSpPr>
        <p:spPr bwMode="auto">
          <a:xfrm>
            <a:off x="2048925" y="551338"/>
            <a:ext cx="445497" cy="317864"/>
          </a:xfrm>
          <a:custGeom>
            <a:avLst/>
            <a:gdLst>
              <a:gd name="T0" fmla="*/ 0 w 120"/>
              <a:gd name="T1" fmla="*/ 8 h 64"/>
              <a:gd name="T2" fmla="*/ 4 w 120"/>
              <a:gd name="T3" fmla="*/ 4 h 64"/>
              <a:gd name="T4" fmla="*/ 4 w 120"/>
              <a:gd name="T5" fmla="*/ 4 h 64"/>
              <a:gd name="T6" fmla="*/ 8 w 120"/>
              <a:gd name="T7" fmla="*/ 0 h 64"/>
              <a:gd name="T8" fmla="*/ 12 w 120"/>
              <a:gd name="T9" fmla="*/ 0 h 64"/>
              <a:gd name="T10" fmla="*/ 20 w 120"/>
              <a:gd name="T11" fmla="*/ 0 h 64"/>
              <a:gd name="T12" fmla="*/ 28 w 120"/>
              <a:gd name="T13" fmla="*/ 0 h 64"/>
              <a:gd name="T14" fmla="*/ 36 w 120"/>
              <a:gd name="T15" fmla="*/ 0 h 64"/>
              <a:gd name="T16" fmla="*/ 44 w 120"/>
              <a:gd name="T17" fmla="*/ 0 h 64"/>
              <a:gd name="T18" fmla="*/ 64 w 120"/>
              <a:gd name="T19" fmla="*/ 0 h 64"/>
              <a:gd name="T20" fmla="*/ 80 w 120"/>
              <a:gd name="T21" fmla="*/ 0 h 64"/>
              <a:gd name="T22" fmla="*/ 92 w 120"/>
              <a:gd name="T23" fmla="*/ 4 h 64"/>
              <a:gd name="T24" fmla="*/ 104 w 120"/>
              <a:gd name="T25" fmla="*/ 8 h 64"/>
              <a:gd name="T26" fmla="*/ 112 w 120"/>
              <a:gd name="T27" fmla="*/ 16 h 64"/>
              <a:gd name="T28" fmla="*/ 116 w 120"/>
              <a:gd name="T29" fmla="*/ 20 h 64"/>
              <a:gd name="T30" fmla="*/ 120 w 120"/>
              <a:gd name="T31" fmla="*/ 28 h 64"/>
              <a:gd name="T32" fmla="*/ 120 w 120"/>
              <a:gd name="T33" fmla="*/ 36 h 64"/>
              <a:gd name="T34" fmla="*/ 120 w 120"/>
              <a:gd name="T35" fmla="*/ 44 h 64"/>
              <a:gd name="T36" fmla="*/ 120 w 120"/>
              <a:gd name="T37" fmla="*/ 48 h 64"/>
              <a:gd name="T38" fmla="*/ 116 w 120"/>
              <a:gd name="T39" fmla="*/ 56 h 64"/>
              <a:gd name="T40" fmla="*/ 108 w 120"/>
              <a:gd name="T41" fmla="*/ 60 h 64"/>
              <a:gd name="T42" fmla="*/ 104 w 120"/>
              <a:gd name="T43" fmla="*/ 64 h 64"/>
              <a:gd name="T44" fmla="*/ 100 w 120"/>
              <a:gd name="T45" fmla="*/ 64 h 64"/>
              <a:gd name="T46" fmla="*/ 96 w 120"/>
              <a:gd name="T47" fmla="*/ 64 h 64"/>
              <a:gd name="T48" fmla="*/ 88 w 120"/>
              <a:gd name="T49" fmla="*/ 60 h 64"/>
              <a:gd name="T50" fmla="*/ 80 w 120"/>
              <a:gd name="T51" fmla="*/ 60 h 64"/>
              <a:gd name="T52" fmla="*/ 68 w 120"/>
              <a:gd name="T53" fmla="*/ 56 h 64"/>
              <a:gd name="T54" fmla="*/ 60 w 120"/>
              <a:gd name="T55" fmla="*/ 48 h 64"/>
              <a:gd name="T56" fmla="*/ 48 w 120"/>
              <a:gd name="T57" fmla="*/ 44 h 64"/>
              <a:gd name="T58" fmla="*/ 36 w 120"/>
              <a:gd name="T59" fmla="*/ 36 h 64"/>
              <a:gd name="T60" fmla="*/ 28 w 120"/>
              <a:gd name="T61" fmla="*/ 32 h 64"/>
              <a:gd name="T62" fmla="*/ 20 w 120"/>
              <a:gd name="T63" fmla="*/ 24 h 64"/>
              <a:gd name="T64" fmla="*/ 12 w 120"/>
              <a:gd name="T65" fmla="*/ 20 h 64"/>
              <a:gd name="T66" fmla="*/ 8 w 120"/>
              <a:gd name="T67" fmla="*/ 16 h 64"/>
              <a:gd name="T68" fmla="*/ 4 w 120"/>
              <a:gd name="T69" fmla="*/ 12 h 64"/>
              <a:gd name="T70" fmla="*/ 0 w 120"/>
              <a:gd name="T71" fmla="*/ 8 h 64"/>
              <a:gd name="T72" fmla="*/ 0 w 120"/>
              <a:gd name="T73" fmla="*/ 8 h 64"/>
              <a:gd name="T74" fmla="*/ 0 w 120"/>
              <a:gd name="T75" fmla="*/ 8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20" h="64">
                <a:moveTo>
                  <a:pt x="0" y="8"/>
                </a:moveTo>
                <a:lnTo>
                  <a:pt x="4" y="4"/>
                </a:lnTo>
                <a:lnTo>
                  <a:pt x="4" y="4"/>
                </a:lnTo>
                <a:lnTo>
                  <a:pt x="8" y="0"/>
                </a:lnTo>
                <a:lnTo>
                  <a:pt x="12" y="0"/>
                </a:lnTo>
                <a:lnTo>
                  <a:pt x="20" y="0"/>
                </a:lnTo>
                <a:lnTo>
                  <a:pt x="28" y="0"/>
                </a:lnTo>
                <a:lnTo>
                  <a:pt x="36" y="0"/>
                </a:lnTo>
                <a:lnTo>
                  <a:pt x="44" y="0"/>
                </a:lnTo>
                <a:lnTo>
                  <a:pt x="64" y="0"/>
                </a:lnTo>
                <a:lnTo>
                  <a:pt x="80" y="0"/>
                </a:lnTo>
                <a:lnTo>
                  <a:pt x="92" y="4"/>
                </a:lnTo>
                <a:lnTo>
                  <a:pt x="104" y="8"/>
                </a:lnTo>
                <a:lnTo>
                  <a:pt x="112" y="16"/>
                </a:lnTo>
                <a:lnTo>
                  <a:pt x="116" y="20"/>
                </a:lnTo>
                <a:lnTo>
                  <a:pt x="120" y="28"/>
                </a:lnTo>
                <a:lnTo>
                  <a:pt x="120" y="36"/>
                </a:lnTo>
                <a:lnTo>
                  <a:pt x="120" y="44"/>
                </a:lnTo>
                <a:lnTo>
                  <a:pt x="120" y="48"/>
                </a:lnTo>
                <a:lnTo>
                  <a:pt x="116" y="56"/>
                </a:lnTo>
                <a:lnTo>
                  <a:pt x="108" y="60"/>
                </a:lnTo>
                <a:lnTo>
                  <a:pt x="104" y="64"/>
                </a:lnTo>
                <a:lnTo>
                  <a:pt x="100" y="64"/>
                </a:lnTo>
                <a:lnTo>
                  <a:pt x="96" y="64"/>
                </a:lnTo>
                <a:lnTo>
                  <a:pt x="88" y="60"/>
                </a:lnTo>
                <a:lnTo>
                  <a:pt x="80" y="60"/>
                </a:lnTo>
                <a:lnTo>
                  <a:pt x="68" y="56"/>
                </a:lnTo>
                <a:lnTo>
                  <a:pt x="60" y="48"/>
                </a:lnTo>
                <a:lnTo>
                  <a:pt x="48" y="44"/>
                </a:lnTo>
                <a:lnTo>
                  <a:pt x="36" y="36"/>
                </a:lnTo>
                <a:lnTo>
                  <a:pt x="28" y="32"/>
                </a:lnTo>
                <a:lnTo>
                  <a:pt x="20" y="24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0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 dirty="0"/>
          </a:p>
        </p:txBody>
      </p:sp>
      <p:sp>
        <p:nvSpPr>
          <p:cNvPr id="56" name="Freeform 348">
            <a:extLst>
              <a:ext uri="{FF2B5EF4-FFF2-40B4-BE49-F238E27FC236}">
                <a16:creationId xmlns:a16="http://schemas.microsoft.com/office/drawing/2014/main" xmlns="" id="{1932FD84-BC08-4229-A563-4A506C0BE021}"/>
              </a:ext>
            </a:extLst>
          </p:cNvPr>
          <p:cNvSpPr>
            <a:spLocks/>
          </p:cNvSpPr>
          <p:nvPr/>
        </p:nvSpPr>
        <p:spPr bwMode="auto">
          <a:xfrm>
            <a:off x="1384297" y="769870"/>
            <a:ext cx="1885931" cy="437063"/>
          </a:xfrm>
          <a:custGeom>
            <a:avLst/>
            <a:gdLst>
              <a:gd name="T0" fmla="*/ 440 w 508"/>
              <a:gd name="T1" fmla="*/ 48 h 88"/>
              <a:gd name="T2" fmla="*/ 416 w 508"/>
              <a:gd name="T3" fmla="*/ 48 h 88"/>
              <a:gd name="T4" fmla="*/ 396 w 508"/>
              <a:gd name="T5" fmla="*/ 48 h 88"/>
              <a:gd name="T6" fmla="*/ 380 w 508"/>
              <a:gd name="T7" fmla="*/ 48 h 88"/>
              <a:gd name="T8" fmla="*/ 368 w 508"/>
              <a:gd name="T9" fmla="*/ 52 h 88"/>
              <a:gd name="T10" fmla="*/ 348 w 508"/>
              <a:gd name="T11" fmla="*/ 52 h 88"/>
              <a:gd name="T12" fmla="*/ 324 w 508"/>
              <a:gd name="T13" fmla="*/ 56 h 88"/>
              <a:gd name="T14" fmla="*/ 292 w 508"/>
              <a:gd name="T15" fmla="*/ 60 h 88"/>
              <a:gd name="T16" fmla="*/ 232 w 508"/>
              <a:gd name="T17" fmla="*/ 68 h 88"/>
              <a:gd name="T18" fmla="*/ 164 w 508"/>
              <a:gd name="T19" fmla="*/ 76 h 88"/>
              <a:gd name="T20" fmla="*/ 120 w 508"/>
              <a:gd name="T21" fmla="*/ 80 h 88"/>
              <a:gd name="T22" fmla="*/ 96 w 508"/>
              <a:gd name="T23" fmla="*/ 84 h 88"/>
              <a:gd name="T24" fmla="*/ 76 w 508"/>
              <a:gd name="T25" fmla="*/ 88 h 88"/>
              <a:gd name="T26" fmla="*/ 64 w 508"/>
              <a:gd name="T27" fmla="*/ 88 h 88"/>
              <a:gd name="T28" fmla="*/ 52 w 508"/>
              <a:gd name="T29" fmla="*/ 84 h 88"/>
              <a:gd name="T30" fmla="*/ 32 w 508"/>
              <a:gd name="T31" fmla="*/ 80 h 88"/>
              <a:gd name="T32" fmla="*/ 12 w 508"/>
              <a:gd name="T33" fmla="*/ 72 h 88"/>
              <a:gd name="T34" fmla="*/ 0 w 508"/>
              <a:gd name="T35" fmla="*/ 64 h 88"/>
              <a:gd name="T36" fmla="*/ 0 w 508"/>
              <a:gd name="T37" fmla="*/ 60 h 88"/>
              <a:gd name="T38" fmla="*/ 4 w 508"/>
              <a:gd name="T39" fmla="*/ 56 h 88"/>
              <a:gd name="T40" fmla="*/ 12 w 508"/>
              <a:gd name="T41" fmla="*/ 56 h 88"/>
              <a:gd name="T42" fmla="*/ 24 w 508"/>
              <a:gd name="T43" fmla="*/ 56 h 88"/>
              <a:gd name="T44" fmla="*/ 44 w 508"/>
              <a:gd name="T45" fmla="*/ 56 h 88"/>
              <a:gd name="T46" fmla="*/ 68 w 508"/>
              <a:gd name="T47" fmla="*/ 52 h 88"/>
              <a:gd name="T48" fmla="*/ 100 w 508"/>
              <a:gd name="T49" fmla="*/ 48 h 88"/>
              <a:gd name="T50" fmla="*/ 140 w 508"/>
              <a:gd name="T51" fmla="*/ 44 h 88"/>
              <a:gd name="T52" fmla="*/ 208 w 508"/>
              <a:gd name="T53" fmla="*/ 36 h 88"/>
              <a:gd name="T54" fmla="*/ 296 w 508"/>
              <a:gd name="T55" fmla="*/ 24 h 88"/>
              <a:gd name="T56" fmla="*/ 352 w 508"/>
              <a:gd name="T57" fmla="*/ 12 h 88"/>
              <a:gd name="T58" fmla="*/ 384 w 508"/>
              <a:gd name="T59" fmla="*/ 8 h 88"/>
              <a:gd name="T60" fmla="*/ 412 w 508"/>
              <a:gd name="T61" fmla="*/ 4 h 88"/>
              <a:gd name="T62" fmla="*/ 432 w 508"/>
              <a:gd name="T63" fmla="*/ 0 h 88"/>
              <a:gd name="T64" fmla="*/ 448 w 508"/>
              <a:gd name="T65" fmla="*/ 0 h 88"/>
              <a:gd name="T66" fmla="*/ 472 w 508"/>
              <a:gd name="T67" fmla="*/ 8 h 88"/>
              <a:gd name="T68" fmla="*/ 496 w 508"/>
              <a:gd name="T69" fmla="*/ 16 h 88"/>
              <a:gd name="T70" fmla="*/ 508 w 508"/>
              <a:gd name="T71" fmla="*/ 28 h 88"/>
              <a:gd name="T72" fmla="*/ 508 w 508"/>
              <a:gd name="T73" fmla="*/ 36 h 88"/>
              <a:gd name="T74" fmla="*/ 500 w 508"/>
              <a:gd name="T75" fmla="*/ 44 h 88"/>
              <a:gd name="T76" fmla="*/ 484 w 508"/>
              <a:gd name="T77" fmla="*/ 48 h 88"/>
              <a:gd name="T78" fmla="*/ 464 w 508"/>
              <a:gd name="T79" fmla="*/ 48 h 88"/>
              <a:gd name="T80" fmla="*/ 452 w 508"/>
              <a:gd name="T81" fmla="*/ 48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08" h="88">
                <a:moveTo>
                  <a:pt x="452" y="48"/>
                </a:moveTo>
                <a:lnTo>
                  <a:pt x="440" y="48"/>
                </a:lnTo>
                <a:lnTo>
                  <a:pt x="428" y="48"/>
                </a:lnTo>
                <a:lnTo>
                  <a:pt x="416" y="48"/>
                </a:lnTo>
                <a:lnTo>
                  <a:pt x="404" y="48"/>
                </a:lnTo>
                <a:lnTo>
                  <a:pt x="396" y="48"/>
                </a:lnTo>
                <a:lnTo>
                  <a:pt x="388" y="48"/>
                </a:lnTo>
                <a:lnTo>
                  <a:pt x="380" y="48"/>
                </a:lnTo>
                <a:lnTo>
                  <a:pt x="372" y="52"/>
                </a:lnTo>
                <a:lnTo>
                  <a:pt x="368" y="52"/>
                </a:lnTo>
                <a:lnTo>
                  <a:pt x="360" y="52"/>
                </a:lnTo>
                <a:lnTo>
                  <a:pt x="348" y="52"/>
                </a:lnTo>
                <a:lnTo>
                  <a:pt x="336" y="56"/>
                </a:lnTo>
                <a:lnTo>
                  <a:pt x="324" y="56"/>
                </a:lnTo>
                <a:lnTo>
                  <a:pt x="308" y="60"/>
                </a:lnTo>
                <a:lnTo>
                  <a:pt x="292" y="60"/>
                </a:lnTo>
                <a:lnTo>
                  <a:pt x="272" y="64"/>
                </a:lnTo>
                <a:lnTo>
                  <a:pt x="232" y="68"/>
                </a:lnTo>
                <a:lnTo>
                  <a:pt x="196" y="72"/>
                </a:lnTo>
                <a:lnTo>
                  <a:pt x="164" y="76"/>
                </a:lnTo>
                <a:lnTo>
                  <a:pt x="132" y="80"/>
                </a:lnTo>
                <a:lnTo>
                  <a:pt x="120" y="80"/>
                </a:lnTo>
                <a:lnTo>
                  <a:pt x="108" y="84"/>
                </a:lnTo>
                <a:lnTo>
                  <a:pt x="96" y="84"/>
                </a:lnTo>
                <a:lnTo>
                  <a:pt x="84" y="84"/>
                </a:lnTo>
                <a:lnTo>
                  <a:pt x="76" y="88"/>
                </a:lnTo>
                <a:lnTo>
                  <a:pt x="72" y="88"/>
                </a:lnTo>
                <a:lnTo>
                  <a:pt x="64" y="88"/>
                </a:lnTo>
                <a:lnTo>
                  <a:pt x="60" y="84"/>
                </a:lnTo>
                <a:lnTo>
                  <a:pt x="52" y="84"/>
                </a:lnTo>
                <a:lnTo>
                  <a:pt x="44" y="84"/>
                </a:lnTo>
                <a:lnTo>
                  <a:pt x="32" y="80"/>
                </a:lnTo>
                <a:lnTo>
                  <a:pt x="24" y="76"/>
                </a:lnTo>
                <a:lnTo>
                  <a:pt x="12" y="72"/>
                </a:lnTo>
                <a:lnTo>
                  <a:pt x="4" y="68"/>
                </a:lnTo>
                <a:lnTo>
                  <a:pt x="0" y="64"/>
                </a:lnTo>
                <a:lnTo>
                  <a:pt x="0" y="60"/>
                </a:lnTo>
                <a:lnTo>
                  <a:pt x="0" y="60"/>
                </a:lnTo>
                <a:lnTo>
                  <a:pt x="0" y="60"/>
                </a:lnTo>
                <a:lnTo>
                  <a:pt x="4" y="56"/>
                </a:lnTo>
                <a:lnTo>
                  <a:pt x="8" y="56"/>
                </a:lnTo>
                <a:lnTo>
                  <a:pt x="12" y="56"/>
                </a:lnTo>
                <a:lnTo>
                  <a:pt x="20" y="56"/>
                </a:lnTo>
                <a:lnTo>
                  <a:pt x="24" y="56"/>
                </a:lnTo>
                <a:lnTo>
                  <a:pt x="32" y="56"/>
                </a:lnTo>
                <a:lnTo>
                  <a:pt x="44" y="56"/>
                </a:lnTo>
                <a:lnTo>
                  <a:pt x="52" y="52"/>
                </a:lnTo>
                <a:lnTo>
                  <a:pt x="68" y="52"/>
                </a:lnTo>
                <a:lnTo>
                  <a:pt x="80" y="52"/>
                </a:lnTo>
                <a:lnTo>
                  <a:pt x="100" y="48"/>
                </a:lnTo>
                <a:lnTo>
                  <a:pt x="120" y="48"/>
                </a:lnTo>
                <a:lnTo>
                  <a:pt x="140" y="44"/>
                </a:lnTo>
                <a:lnTo>
                  <a:pt x="164" y="40"/>
                </a:lnTo>
                <a:lnTo>
                  <a:pt x="208" y="36"/>
                </a:lnTo>
                <a:lnTo>
                  <a:pt x="252" y="28"/>
                </a:lnTo>
                <a:lnTo>
                  <a:pt x="296" y="24"/>
                </a:lnTo>
                <a:lnTo>
                  <a:pt x="336" y="16"/>
                </a:lnTo>
                <a:lnTo>
                  <a:pt x="352" y="12"/>
                </a:lnTo>
                <a:lnTo>
                  <a:pt x="372" y="8"/>
                </a:lnTo>
                <a:lnTo>
                  <a:pt x="384" y="8"/>
                </a:lnTo>
                <a:lnTo>
                  <a:pt x="400" y="4"/>
                </a:lnTo>
                <a:lnTo>
                  <a:pt x="412" y="4"/>
                </a:lnTo>
                <a:lnTo>
                  <a:pt x="420" y="0"/>
                </a:lnTo>
                <a:lnTo>
                  <a:pt x="432" y="0"/>
                </a:lnTo>
                <a:lnTo>
                  <a:pt x="440" y="0"/>
                </a:lnTo>
                <a:lnTo>
                  <a:pt x="448" y="0"/>
                </a:lnTo>
                <a:lnTo>
                  <a:pt x="460" y="4"/>
                </a:lnTo>
                <a:lnTo>
                  <a:pt x="472" y="8"/>
                </a:lnTo>
                <a:lnTo>
                  <a:pt x="484" y="12"/>
                </a:lnTo>
                <a:lnTo>
                  <a:pt x="496" y="16"/>
                </a:lnTo>
                <a:lnTo>
                  <a:pt x="504" y="24"/>
                </a:lnTo>
                <a:lnTo>
                  <a:pt x="508" y="28"/>
                </a:lnTo>
                <a:lnTo>
                  <a:pt x="508" y="36"/>
                </a:lnTo>
                <a:lnTo>
                  <a:pt x="508" y="36"/>
                </a:lnTo>
                <a:lnTo>
                  <a:pt x="504" y="40"/>
                </a:lnTo>
                <a:lnTo>
                  <a:pt x="500" y="44"/>
                </a:lnTo>
                <a:lnTo>
                  <a:pt x="492" y="44"/>
                </a:lnTo>
                <a:lnTo>
                  <a:pt x="484" y="48"/>
                </a:lnTo>
                <a:lnTo>
                  <a:pt x="476" y="48"/>
                </a:lnTo>
                <a:lnTo>
                  <a:pt x="464" y="48"/>
                </a:lnTo>
                <a:lnTo>
                  <a:pt x="452" y="48"/>
                </a:lnTo>
                <a:lnTo>
                  <a:pt x="452" y="4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7" name="Freeform 351">
            <a:extLst>
              <a:ext uri="{FF2B5EF4-FFF2-40B4-BE49-F238E27FC236}">
                <a16:creationId xmlns:a16="http://schemas.microsoft.com/office/drawing/2014/main" xmlns="" id="{C2963BDF-21C9-402E-A1AB-13CB90AC67DD}"/>
              </a:ext>
            </a:extLst>
          </p:cNvPr>
          <p:cNvSpPr>
            <a:spLocks/>
          </p:cNvSpPr>
          <p:nvPr/>
        </p:nvSpPr>
        <p:spPr bwMode="auto">
          <a:xfrm>
            <a:off x="6229681" y="842283"/>
            <a:ext cx="668244" cy="1092658"/>
          </a:xfrm>
          <a:custGeom>
            <a:avLst/>
            <a:gdLst>
              <a:gd name="T0" fmla="*/ 100 w 180"/>
              <a:gd name="T1" fmla="*/ 44 h 220"/>
              <a:gd name="T2" fmla="*/ 100 w 180"/>
              <a:gd name="T3" fmla="*/ 36 h 220"/>
              <a:gd name="T4" fmla="*/ 100 w 180"/>
              <a:gd name="T5" fmla="*/ 28 h 220"/>
              <a:gd name="T6" fmla="*/ 100 w 180"/>
              <a:gd name="T7" fmla="*/ 20 h 220"/>
              <a:gd name="T8" fmla="*/ 100 w 180"/>
              <a:gd name="T9" fmla="*/ 16 h 220"/>
              <a:gd name="T10" fmla="*/ 100 w 180"/>
              <a:gd name="T11" fmla="*/ 8 h 220"/>
              <a:gd name="T12" fmla="*/ 100 w 180"/>
              <a:gd name="T13" fmla="*/ 4 h 220"/>
              <a:gd name="T14" fmla="*/ 104 w 180"/>
              <a:gd name="T15" fmla="*/ 0 h 220"/>
              <a:gd name="T16" fmla="*/ 112 w 180"/>
              <a:gd name="T17" fmla="*/ 0 h 220"/>
              <a:gd name="T18" fmla="*/ 120 w 180"/>
              <a:gd name="T19" fmla="*/ 0 h 220"/>
              <a:gd name="T20" fmla="*/ 128 w 180"/>
              <a:gd name="T21" fmla="*/ 0 h 220"/>
              <a:gd name="T22" fmla="*/ 140 w 180"/>
              <a:gd name="T23" fmla="*/ 4 h 220"/>
              <a:gd name="T24" fmla="*/ 152 w 180"/>
              <a:gd name="T25" fmla="*/ 12 h 220"/>
              <a:gd name="T26" fmla="*/ 164 w 180"/>
              <a:gd name="T27" fmla="*/ 20 h 220"/>
              <a:gd name="T28" fmla="*/ 172 w 180"/>
              <a:gd name="T29" fmla="*/ 24 h 220"/>
              <a:gd name="T30" fmla="*/ 176 w 180"/>
              <a:gd name="T31" fmla="*/ 32 h 220"/>
              <a:gd name="T32" fmla="*/ 180 w 180"/>
              <a:gd name="T33" fmla="*/ 36 h 220"/>
              <a:gd name="T34" fmla="*/ 180 w 180"/>
              <a:gd name="T35" fmla="*/ 40 h 220"/>
              <a:gd name="T36" fmla="*/ 176 w 180"/>
              <a:gd name="T37" fmla="*/ 44 h 220"/>
              <a:gd name="T38" fmla="*/ 172 w 180"/>
              <a:gd name="T39" fmla="*/ 48 h 220"/>
              <a:gd name="T40" fmla="*/ 168 w 180"/>
              <a:gd name="T41" fmla="*/ 56 h 220"/>
              <a:gd name="T42" fmla="*/ 164 w 180"/>
              <a:gd name="T43" fmla="*/ 64 h 220"/>
              <a:gd name="T44" fmla="*/ 156 w 180"/>
              <a:gd name="T45" fmla="*/ 72 h 220"/>
              <a:gd name="T46" fmla="*/ 148 w 180"/>
              <a:gd name="T47" fmla="*/ 84 h 220"/>
              <a:gd name="T48" fmla="*/ 136 w 180"/>
              <a:gd name="T49" fmla="*/ 96 h 220"/>
              <a:gd name="T50" fmla="*/ 116 w 180"/>
              <a:gd name="T51" fmla="*/ 120 h 220"/>
              <a:gd name="T52" fmla="*/ 88 w 180"/>
              <a:gd name="T53" fmla="*/ 152 h 220"/>
              <a:gd name="T54" fmla="*/ 60 w 180"/>
              <a:gd name="T55" fmla="*/ 184 h 220"/>
              <a:gd name="T56" fmla="*/ 48 w 180"/>
              <a:gd name="T57" fmla="*/ 200 h 220"/>
              <a:gd name="T58" fmla="*/ 32 w 180"/>
              <a:gd name="T59" fmla="*/ 220 h 220"/>
              <a:gd name="T60" fmla="*/ 0 w 180"/>
              <a:gd name="T61" fmla="*/ 220 h 220"/>
              <a:gd name="T62" fmla="*/ 12 w 180"/>
              <a:gd name="T63" fmla="*/ 200 h 220"/>
              <a:gd name="T64" fmla="*/ 20 w 180"/>
              <a:gd name="T65" fmla="*/ 180 h 220"/>
              <a:gd name="T66" fmla="*/ 32 w 180"/>
              <a:gd name="T67" fmla="*/ 164 h 220"/>
              <a:gd name="T68" fmla="*/ 40 w 180"/>
              <a:gd name="T69" fmla="*/ 148 h 220"/>
              <a:gd name="T70" fmla="*/ 48 w 180"/>
              <a:gd name="T71" fmla="*/ 132 h 220"/>
              <a:gd name="T72" fmla="*/ 56 w 180"/>
              <a:gd name="T73" fmla="*/ 120 h 220"/>
              <a:gd name="T74" fmla="*/ 64 w 180"/>
              <a:gd name="T75" fmla="*/ 108 h 220"/>
              <a:gd name="T76" fmla="*/ 72 w 180"/>
              <a:gd name="T77" fmla="*/ 96 h 220"/>
              <a:gd name="T78" fmla="*/ 76 w 180"/>
              <a:gd name="T79" fmla="*/ 84 h 220"/>
              <a:gd name="T80" fmla="*/ 80 w 180"/>
              <a:gd name="T81" fmla="*/ 76 h 220"/>
              <a:gd name="T82" fmla="*/ 88 w 180"/>
              <a:gd name="T83" fmla="*/ 68 h 220"/>
              <a:gd name="T84" fmla="*/ 92 w 180"/>
              <a:gd name="T85" fmla="*/ 60 h 220"/>
              <a:gd name="T86" fmla="*/ 92 w 180"/>
              <a:gd name="T87" fmla="*/ 56 h 220"/>
              <a:gd name="T88" fmla="*/ 96 w 180"/>
              <a:gd name="T89" fmla="*/ 52 h 220"/>
              <a:gd name="T90" fmla="*/ 100 w 180"/>
              <a:gd name="T91" fmla="*/ 48 h 220"/>
              <a:gd name="T92" fmla="*/ 100 w 180"/>
              <a:gd name="T93" fmla="*/ 44 h 220"/>
              <a:gd name="T94" fmla="*/ 100 w 180"/>
              <a:gd name="T95" fmla="*/ 44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80" h="220">
                <a:moveTo>
                  <a:pt x="100" y="44"/>
                </a:moveTo>
                <a:lnTo>
                  <a:pt x="100" y="36"/>
                </a:lnTo>
                <a:lnTo>
                  <a:pt x="100" y="28"/>
                </a:lnTo>
                <a:lnTo>
                  <a:pt x="100" y="20"/>
                </a:lnTo>
                <a:lnTo>
                  <a:pt x="100" y="16"/>
                </a:lnTo>
                <a:lnTo>
                  <a:pt x="100" y="8"/>
                </a:lnTo>
                <a:lnTo>
                  <a:pt x="100" y="4"/>
                </a:lnTo>
                <a:lnTo>
                  <a:pt x="104" y="0"/>
                </a:lnTo>
                <a:lnTo>
                  <a:pt x="112" y="0"/>
                </a:lnTo>
                <a:lnTo>
                  <a:pt x="120" y="0"/>
                </a:lnTo>
                <a:lnTo>
                  <a:pt x="128" y="0"/>
                </a:lnTo>
                <a:lnTo>
                  <a:pt x="140" y="4"/>
                </a:lnTo>
                <a:lnTo>
                  <a:pt x="152" y="12"/>
                </a:lnTo>
                <a:lnTo>
                  <a:pt x="164" y="20"/>
                </a:lnTo>
                <a:lnTo>
                  <a:pt x="172" y="24"/>
                </a:lnTo>
                <a:lnTo>
                  <a:pt x="176" y="32"/>
                </a:lnTo>
                <a:lnTo>
                  <a:pt x="180" y="36"/>
                </a:lnTo>
                <a:lnTo>
                  <a:pt x="180" y="40"/>
                </a:lnTo>
                <a:lnTo>
                  <a:pt x="176" y="44"/>
                </a:lnTo>
                <a:lnTo>
                  <a:pt x="172" y="48"/>
                </a:lnTo>
                <a:lnTo>
                  <a:pt x="168" y="56"/>
                </a:lnTo>
                <a:lnTo>
                  <a:pt x="164" y="64"/>
                </a:lnTo>
                <a:lnTo>
                  <a:pt x="156" y="72"/>
                </a:lnTo>
                <a:lnTo>
                  <a:pt x="148" y="84"/>
                </a:lnTo>
                <a:lnTo>
                  <a:pt x="136" y="96"/>
                </a:lnTo>
                <a:lnTo>
                  <a:pt x="116" y="120"/>
                </a:lnTo>
                <a:lnTo>
                  <a:pt x="88" y="152"/>
                </a:lnTo>
                <a:lnTo>
                  <a:pt x="60" y="184"/>
                </a:lnTo>
                <a:lnTo>
                  <a:pt x="48" y="200"/>
                </a:lnTo>
                <a:lnTo>
                  <a:pt x="32" y="220"/>
                </a:lnTo>
                <a:lnTo>
                  <a:pt x="0" y="220"/>
                </a:lnTo>
                <a:lnTo>
                  <a:pt x="12" y="200"/>
                </a:lnTo>
                <a:lnTo>
                  <a:pt x="20" y="180"/>
                </a:lnTo>
                <a:lnTo>
                  <a:pt x="32" y="164"/>
                </a:lnTo>
                <a:lnTo>
                  <a:pt x="40" y="148"/>
                </a:lnTo>
                <a:lnTo>
                  <a:pt x="48" y="132"/>
                </a:lnTo>
                <a:lnTo>
                  <a:pt x="56" y="120"/>
                </a:lnTo>
                <a:lnTo>
                  <a:pt x="64" y="108"/>
                </a:lnTo>
                <a:lnTo>
                  <a:pt x="72" y="96"/>
                </a:lnTo>
                <a:lnTo>
                  <a:pt x="76" y="84"/>
                </a:lnTo>
                <a:lnTo>
                  <a:pt x="80" y="76"/>
                </a:lnTo>
                <a:lnTo>
                  <a:pt x="88" y="68"/>
                </a:lnTo>
                <a:lnTo>
                  <a:pt x="92" y="60"/>
                </a:lnTo>
                <a:lnTo>
                  <a:pt x="92" y="56"/>
                </a:lnTo>
                <a:lnTo>
                  <a:pt x="96" y="52"/>
                </a:lnTo>
                <a:lnTo>
                  <a:pt x="100" y="48"/>
                </a:lnTo>
                <a:lnTo>
                  <a:pt x="100" y="44"/>
                </a:lnTo>
                <a:lnTo>
                  <a:pt x="100" y="4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8" name="Freeform 352">
            <a:extLst>
              <a:ext uri="{FF2B5EF4-FFF2-40B4-BE49-F238E27FC236}">
                <a16:creationId xmlns:a16="http://schemas.microsoft.com/office/drawing/2014/main" xmlns="" id="{888C83C0-5E15-4A60-A27B-36084D0802C3}"/>
              </a:ext>
            </a:extLst>
          </p:cNvPr>
          <p:cNvSpPr>
            <a:spLocks/>
          </p:cNvSpPr>
          <p:nvPr/>
        </p:nvSpPr>
        <p:spPr bwMode="auto">
          <a:xfrm>
            <a:off x="4865583" y="1696543"/>
            <a:ext cx="2479925" cy="496663"/>
          </a:xfrm>
          <a:custGeom>
            <a:avLst/>
            <a:gdLst>
              <a:gd name="T0" fmla="*/ 12 w 668"/>
              <a:gd name="T1" fmla="*/ 80 h 100"/>
              <a:gd name="T2" fmla="*/ 0 w 668"/>
              <a:gd name="T3" fmla="*/ 68 h 100"/>
              <a:gd name="T4" fmla="*/ 36 w 668"/>
              <a:gd name="T5" fmla="*/ 60 h 100"/>
              <a:gd name="T6" fmla="*/ 108 w 668"/>
              <a:gd name="T7" fmla="*/ 56 h 100"/>
              <a:gd name="T8" fmla="*/ 188 w 668"/>
              <a:gd name="T9" fmla="*/ 48 h 100"/>
              <a:gd name="T10" fmla="*/ 268 w 668"/>
              <a:gd name="T11" fmla="*/ 36 h 100"/>
              <a:gd name="T12" fmla="*/ 388 w 668"/>
              <a:gd name="T13" fmla="*/ 24 h 100"/>
              <a:gd name="T14" fmla="*/ 472 w 668"/>
              <a:gd name="T15" fmla="*/ 12 h 100"/>
              <a:gd name="T16" fmla="*/ 508 w 668"/>
              <a:gd name="T17" fmla="*/ 8 h 100"/>
              <a:gd name="T18" fmla="*/ 536 w 668"/>
              <a:gd name="T19" fmla="*/ 4 h 100"/>
              <a:gd name="T20" fmla="*/ 560 w 668"/>
              <a:gd name="T21" fmla="*/ 4 h 100"/>
              <a:gd name="T22" fmla="*/ 576 w 668"/>
              <a:gd name="T23" fmla="*/ 0 h 100"/>
              <a:gd name="T24" fmla="*/ 604 w 668"/>
              <a:gd name="T25" fmla="*/ 4 h 100"/>
              <a:gd name="T26" fmla="*/ 636 w 668"/>
              <a:gd name="T27" fmla="*/ 12 h 100"/>
              <a:gd name="T28" fmla="*/ 652 w 668"/>
              <a:gd name="T29" fmla="*/ 20 h 100"/>
              <a:gd name="T30" fmla="*/ 660 w 668"/>
              <a:gd name="T31" fmla="*/ 24 h 100"/>
              <a:gd name="T32" fmla="*/ 668 w 668"/>
              <a:gd name="T33" fmla="*/ 32 h 100"/>
              <a:gd name="T34" fmla="*/ 668 w 668"/>
              <a:gd name="T35" fmla="*/ 36 h 100"/>
              <a:gd name="T36" fmla="*/ 668 w 668"/>
              <a:gd name="T37" fmla="*/ 48 h 100"/>
              <a:gd name="T38" fmla="*/ 664 w 668"/>
              <a:gd name="T39" fmla="*/ 52 h 100"/>
              <a:gd name="T40" fmla="*/ 648 w 668"/>
              <a:gd name="T41" fmla="*/ 56 h 100"/>
              <a:gd name="T42" fmla="*/ 640 w 668"/>
              <a:gd name="T43" fmla="*/ 56 h 100"/>
              <a:gd name="T44" fmla="*/ 620 w 668"/>
              <a:gd name="T45" fmla="*/ 56 h 100"/>
              <a:gd name="T46" fmla="*/ 608 w 668"/>
              <a:gd name="T47" fmla="*/ 52 h 100"/>
              <a:gd name="T48" fmla="*/ 588 w 668"/>
              <a:gd name="T49" fmla="*/ 52 h 100"/>
              <a:gd name="T50" fmla="*/ 568 w 668"/>
              <a:gd name="T51" fmla="*/ 52 h 100"/>
              <a:gd name="T52" fmla="*/ 540 w 668"/>
              <a:gd name="T53" fmla="*/ 52 h 100"/>
              <a:gd name="T54" fmla="*/ 508 w 668"/>
              <a:gd name="T55" fmla="*/ 52 h 100"/>
              <a:gd name="T56" fmla="*/ 460 w 668"/>
              <a:gd name="T57" fmla="*/ 56 h 100"/>
              <a:gd name="T58" fmla="*/ 404 w 668"/>
              <a:gd name="T59" fmla="*/ 60 h 100"/>
              <a:gd name="T60" fmla="*/ 332 w 668"/>
              <a:gd name="T61" fmla="*/ 68 h 100"/>
              <a:gd name="T62" fmla="*/ 264 w 668"/>
              <a:gd name="T63" fmla="*/ 76 h 100"/>
              <a:gd name="T64" fmla="*/ 204 w 668"/>
              <a:gd name="T65" fmla="*/ 80 h 100"/>
              <a:gd name="T66" fmla="*/ 160 w 668"/>
              <a:gd name="T67" fmla="*/ 84 h 100"/>
              <a:gd name="T68" fmla="*/ 124 w 668"/>
              <a:gd name="T69" fmla="*/ 92 h 100"/>
              <a:gd name="T70" fmla="*/ 100 w 668"/>
              <a:gd name="T71" fmla="*/ 96 h 100"/>
              <a:gd name="T72" fmla="*/ 80 w 668"/>
              <a:gd name="T73" fmla="*/ 96 h 100"/>
              <a:gd name="T74" fmla="*/ 68 w 668"/>
              <a:gd name="T75" fmla="*/ 100 h 100"/>
              <a:gd name="T76" fmla="*/ 60 w 668"/>
              <a:gd name="T77" fmla="*/ 96 h 100"/>
              <a:gd name="T78" fmla="*/ 44 w 668"/>
              <a:gd name="T79" fmla="*/ 96 h 100"/>
              <a:gd name="T80" fmla="*/ 24 w 668"/>
              <a:gd name="T81" fmla="*/ 84 h 1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68" h="100">
                <a:moveTo>
                  <a:pt x="24" y="84"/>
                </a:moveTo>
                <a:lnTo>
                  <a:pt x="12" y="80"/>
                </a:lnTo>
                <a:lnTo>
                  <a:pt x="4" y="72"/>
                </a:lnTo>
                <a:lnTo>
                  <a:pt x="0" y="68"/>
                </a:lnTo>
                <a:lnTo>
                  <a:pt x="0" y="60"/>
                </a:lnTo>
                <a:lnTo>
                  <a:pt x="36" y="60"/>
                </a:lnTo>
                <a:lnTo>
                  <a:pt x="72" y="56"/>
                </a:lnTo>
                <a:lnTo>
                  <a:pt x="108" y="56"/>
                </a:lnTo>
                <a:lnTo>
                  <a:pt x="148" y="52"/>
                </a:lnTo>
                <a:lnTo>
                  <a:pt x="188" y="48"/>
                </a:lnTo>
                <a:lnTo>
                  <a:pt x="228" y="40"/>
                </a:lnTo>
                <a:lnTo>
                  <a:pt x="268" y="36"/>
                </a:lnTo>
                <a:lnTo>
                  <a:pt x="308" y="32"/>
                </a:lnTo>
                <a:lnTo>
                  <a:pt x="388" y="24"/>
                </a:lnTo>
                <a:lnTo>
                  <a:pt x="428" y="16"/>
                </a:lnTo>
                <a:lnTo>
                  <a:pt x="472" y="12"/>
                </a:lnTo>
                <a:lnTo>
                  <a:pt x="488" y="12"/>
                </a:lnTo>
                <a:lnTo>
                  <a:pt x="508" y="8"/>
                </a:lnTo>
                <a:lnTo>
                  <a:pt x="524" y="8"/>
                </a:lnTo>
                <a:lnTo>
                  <a:pt x="536" y="4"/>
                </a:lnTo>
                <a:lnTo>
                  <a:pt x="548" y="4"/>
                </a:lnTo>
                <a:lnTo>
                  <a:pt x="560" y="4"/>
                </a:lnTo>
                <a:lnTo>
                  <a:pt x="568" y="0"/>
                </a:lnTo>
                <a:lnTo>
                  <a:pt x="576" y="0"/>
                </a:lnTo>
                <a:lnTo>
                  <a:pt x="588" y="4"/>
                </a:lnTo>
                <a:lnTo>
                  <a:pt x="604" y="4"/>
                </a:lnTo>
                <a:lnTo>
                  <a:pt x="616" y="8"/>
                </a:lnTo>
                <a:lnTo>
                  <a:pt x="636" y="12"/>
                </a:lnTo>
                <a:lnTo>
                  <a:pt x="644" y="16"/>
                </a:lnTo>
                <a:lnTo>
                  <a:pt x="652" y="20"/>
                </a:lnTo>
                <a:lnTo>
                  <a:pt x="656" y="24"/>
                </a:lnTo>
                <a:lnTo>
                  <a:pt x="660" y="24"/>
                </a:lnTo>
                <a:lnTo>
                  <a:pt x="664" y="28"/>
                </a:lnTo>
                <a:lnTo>
                  <a:pt x="668" y="32"/>
                </a:lnTo>
                <a:lnTo>
                  <a:pt x="668" y="36"/>
                </a:lnTo>
                <a:lnTo>
                  <a:pt x="668" y="36"/>
                </a:lnTo>
                <a:lnTo>
                  <a:pt x="668" y="44"/>
                </a:lnTo>
                <a:lnTo>
                  <a:pt x="668" y="48"/>
                </a:lnTo>
                <a:lnTo>
                  <a:pt x="668" y="52"/>
                </a:lnTo>
                <a:lnTo>
                  <a:pt x="664" y="52"/>
                </a:lnTo>
                <a:lnTo>
                  <a:pt x="656" y="56"/>
                </a:lnTo>
                <a:lnTo>
                  <a:pt x="648" y="56"/>
                </a:lnTo>
                <a:lnTo>
                  <a:pt x="644" y="56"/>
                </a:lnTo>
                <a:lnTo>
                  <a:pt x="640" y="56"/>
                </a:lnTo>
                <a:lnTo>
                  <a:pt x="632" y="56"/>
                </a:lnTo>
                <a:lnTo>
                  <a:pt x="620" y="56"/>
                </a:lnTo>
                <a:lnTo>
                  <a:pt x="616" y="56"/>
                </a:lnTo>
                <a:lnTo>
                  <a:pt x="608" y="52"/>
                </a:lnTo>
                <a:lnTo>
                  <a:pt x="600" y="52"/>
                </a:lnTo>
                <a:lnTo>
                  <a:pt x="588" y="52"/>
                </a:lnTo>
                <a:lnTo>
                  <a:pt x="580" y="52"/>
                </a:lnTo>
                <a:lnTo>
                  <a:pt x="568" y="52"/>
                </a:lnTo>
                <a:lnTo>
                  <a:pt x="556" y="52"/>
                </a:lnTo>
                <a:lnTo>
                  <a:pt x="540" y="52"/>
                </a:lnTo>
                <a:lnTo>
                  <a:pt x="524" y="52"/>
                </a:lnTo>
                <a:lnTo>
                  <a:pt x="508" y="52"/>
                </a:lnTo>
                <a:lnTo>
                  <a:pt x="484" y="56"/>
                </a:lnTo>
                <a:lnTo>
                  <a:pt x="460" y="56"/>
                </a:lnTo>
                <a:lnTo>
                  <a:pt x="432" y="60"/>
                </a:lnTo>
                <a:lnTo>
                  <a:pt x="404" y="60"/>
                </a:lnTo>
                <a:lnTo>
                  <a:pt x="368" y="64"/>
                </a:lnTo>
                <a:lnTo>
                  <a:pt x="332" y="68"/>
                </a:lnTo>
                <a:lnTo>
                  <a:pt x="296" y="72"/>
                </a:lnTo>
                <a:lnTo>
                  <a:pt x="264" y="76"/>
                </a:lnTo>
                <a:lnTo>
                  <a:pt x="232" y="76"/>
                </a:lnTo>
                <a:lnTo>
                  <a:pt x="204" y="80"/>
                </a:lnTo>
                <a:lnTo>
                  <a:pt x="180" y="84"/>
                </a:lnTo>
                <a:lnTo>
                  <a:pt x="160" y="84"/>
                </a:lnTo>
                <a:lnTo>
                  <a:pt x="140" y="88"/>
                </a:lnTo>
                <a:lnTo>
                  <a:pt x="124" y="92"/>
                </a:lnTo>
                <a:lnTo>
                  <a:pt x="112" y="92"/>
                </a:lnTo>
                <a:lnTo>
                  <a:pt x="100" y="96"/>
                </a:lnTo>
                <a:lnTo>
                  <a:pt x="88" y="96"/>
                </a:lnTo>
                <a:lnTo>
                  <a:pt x="80" y="96"/>
                </a:lnTo>
                <a:lnTo>
                  <a:pt x="72" y="100"/>
                </a:lnTo>
                <a:lnTo>
                  <a:pt x="68" y="100"/>
                </a:lnTo>
                <a:lnTo>
                  <a:pt x="64" y="100"/>
                </a:lnTo>
                <a:lnTo>
                  <a:pt x="60" y="96"/>
                </a:lnTo>
                <a:lnTo>
                  <a:pt x="52" y="96"/>
                </a:lnTo>
                <a:lnTo>
                  <a:pt x="44" y="96"/>
                </a:lnTo>
                <a:lnTo>
                  <a:pt x="36" y="92"/>
                </a:lnTo>
                <a:lnTo>
                  <a:pt x="24" y="84"/>
                </a:lnTo>
                <a:lnTo>
                  <a:pt x="24" y="8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9" name="Freeform 353">
            <a:extLst>
              <a:ext uri="{FF2B5EF4-FFF2-40B4-BE49-F238E27FC236}">
                <a16:creationId xmlns:a16="http://schemas.microsoft.com/office/drawing/2014/main" xmlns="" id="{4F820F38-B4F8-40F3-9F31-3CB8F2EA1349}"/>
              </a:ext>
            </a:extLst>
          </p:cNvPr>
          <p:cNvSpPr>
            <a:spLocks/>
          </p:cNvSpPr>
          <p:nvPr/>
        </p:nvSpPr>
        <p:spPr bwMode="auto">
          <a:xfrm>
            <a:off x="5096924" y="2113740"/>
            <a:ext cx="905842" cy="913859"/>
          </a:xfrm>
          <a:custGeom>
            <a:avLst/>
            <a:gdLst>
              <a:gd name="T0" fmla="*/ 156 w 244"/>
              <a:gd name="T1" fmla="*/ 40 h 184"/>
              <a:gd name="T2" fmla="*/ 164 w 244"/>
              <a:gd name="T3" fmla="*/ 32 h 184"/>
              <a:gd name="T4" fmla="*/ 168 w 244"/>
              <a:gd name="T5" fmla="*/ 24 h 184"/>
              <a:gd name="T6" fmla="*/ 168 w 244"/>
              <a:gd name="T7" fmla="*/ 20 h 184"/>
              <a:gd name="T8" fmla="*/ 168 w 244"/>
              <a:gd name="T9" fmla="*/ 16 h 184"/>
              <a:gd name="T10" fmla="*/ 164 w 244"/>
              <a:gd name="T11" fmla="*/ 12 h 184"/>
              <a:gd name="T12" fmla="*/ 164 w 244"/>
              <a:gd name="T13" fmla="*/ 8 h 184"/>
              <a:gd name="T14" fmla="*/ 168 w 244"/>
              <a:gd name="T15" fmla="*/ 4 h 184"/>
              <a:gd name="T16" fmla="*/ 172 w 244"/>
              <a:gd name="T17" fmla="*/ 0 h 184"/>
              <a:gd name="T18" fmla="*/ 180 w 244"/>
              <a:gd name="T19" fmla="*/ 0 h 184"/>
              <a:gd name="T20" fmla="*/ 188 w 244"/>
              <a:gd name="T21" fmla="*/ 0 h 184"/>
              <a:gd name="T22" fmla="*/ 200 w 244"/>
              <a:gd name="T23" fmla="*/ 0 h 184"/>
              <a:gd name="T24" fmla="*/ 212 w 244"/>
              <a:gd name="T25" fmla="*/ 8 h 184"/>
              <a:gd name="T26" fmla="*/ 220 w 244"/>
              <a:gd name="T27" fmla="*/ 12 h 184"/>
              <a:gd name="T28" fmla="*/ 228 w 244"/>
              <a:gd name="T29" fmla="*/ 16 h 184"/>
              <a:gd name="T30" fmla="*/ 232 w 244"/>
              <a:gd name="T31" fmla="*/ 20 h 184"/>
              <a:gd name="T32" fmla="*/ 236 w 244"/>
              <a:gd name="T33" fmla="*/ 24 h 184"/>
              <a:gd name="T34" fmla="*/ 240 w 244"/>
              <a:gd name="T35" fmla="*/ 28 h 184"/>
              <a:gd name="T36" fmla="*/ 244 w 244"/>
              <a:gd name="T37" fmla="*/ 32 h 184"/>
              <a:gd name="T38" fmla="*/ 240 w 244"/>
              <a:gd name="T39" fmla="*/ 36 h 184"/>
              <a:gd name="T40" fmla="*/ 240 w 244"/>
              <a:gd name="T41" fmla="*/ 40 h 184"/>
              <a:gd name="T42" fmla="*/ 236 w 244"/>
              <a:gd name="T43" fmla="*/ 48 h 184"/>
              <a:gd name="T44" fmla="*/ 228 w 244"/>
              <a:gd name="T45" fmla="*/ 52 h 184"/>
              <a:gd name="T46" fmla="*/ 220 w 244"/>
              <a:gd name="T47" fmla="*/ 60 h 184"/>
              <a:gd name="T48" fmla="*/ 212 w 244"/>
              <a:gd name="T49" fmla="*/ 68 h 184"/>
              <a:gd name="T50" fmla="*/ 204 w 244"/>
              <a:gd name="T51" fmla="*/ 80 h 184"/>
              <a:gd name="T52" fmla="*/ 188 w 244"/>
              <a:gd name="T53" fmla="*/ 88 h 184"/>
              <a:gd name="T54" fmla="*/ 164 w 244"/>
              <a:gd name="T55" fmla="*/ 112 h 184"/>
              <a:gd name="T56" fmla="*/ 136 w 244"/>
              <a:gd name="T57" fmla="*/ 128 h 184"/>
              <a:gd name="T58" fmla="*/ 104 w 244"/>
              <a:gd name="T59" fmla="*/ 148 h 184"/>
              <a:gd name="T60" fmla="*/ 72 w 244"/>
              <a:gd name="T61" fmla="*/ 160 h 184"/>
              <a:gd name="T62" fmla="*/ 56 w 244"/>
              <a:gd name="T63" fmla="*/ 168 h 184"/>
              <a:gd name="T64" fmla="*/ 44 w 244"/>
              <a:gd name="T65" fmla="*/ 172 h 184"/>
              <a:gd name="T66" fmla="*/ 32 w 244"/>
              <a:gd name="T67" fmla="*/ 176 h 184"/>
              <a:gd name="T68" fmla="*/ 24 w 244"/>
              <a:gd name="T69" fmla="*/ 180 h 184"/>
              <a:gd name="T70" fmla="*/ 16 w 244"/>
              <a:gd name="T71" fmla="*/ 180 h 184"/>
              <a:gd name="T72" fmla="*/ 8 w 244"/>
              <a:gd name="T73" fmla="*/ 184 h 184"/>
              <a:gd name="T74" fmla="*/ 4 w 244"/>
              <a:gd name="T75" fmla="*/ 184 h 184"/>
              <a:gd name="T76" fmla="*/ 4 w 244"/>
              <a:gd name="T77" fmla="*/ 180 h 184"/>
              <a:gd name="T78" fmla="*/ 0 w 244"/>
              <a:gd name="T79" fmla="*/ 180 h 184"/>
              <a:gd name="T80" fmla="*/ 4 w 244"/>
              <a:gd name="T81" fmla="*/ 176 h 184"/>
              <a:gd name="T82" fmla="*/ 4 w 244"/>
              <a:gd name="T83" fmla="*/ 172 h 184"/>
              <a:gd name="T84" fmla="*/ 8 w 244"/>
              <a:gd name="T85" fmla="*/ 168 h 184"/>
              <a:gd name="T86" fmla="*/ 16 w 244"/>
              <a:gd name="T87" fmla="*/ 164 h 184"/>
              <a:gd name="T88" fmla="*/ 24 w 244"/>
              <a:gd name="T89" fmla="*/ 156 h 184"/>
              <a:gd name="T90" fmla="*/ 32 w 244"/>
              <a:gd name="T91" fmla="*/ 148 h 184"/>
              <a:gd name="T92" fmla="*/ 44 w 244"/>
              <a:gd name="T93" fmla="*/ 140 h 184"/>
              <a:gd name="T94" fmla="*/ 64 w 244"/>
              <a:gd name="T95" fmla="*/ 128 h 184"/>
              <a:gd name="T96" fmla="*/ 84 w 244"/>
              <a:gd name="T97" fmla="*/ 112 h 184"/>
              <a:gd name="T98" fmla="*/ 104 w 244"/>
              <a:gd name="T99" fmla="*/ 100 h 184"/>
              <a:gd name="T100" fmla="*/ 120 w 244"/>
              <a:gd name="T101" fmla="*/ 84 h 184"/>
              <a:gd name="T102" fmla="*/ 132 w 244"/>
              <a:gd name="T103" fmla="*/ 72 h 184"/>
              <a:gd name="T104" fmla="*/ 140 w 244"/>
              <a:gd name="T105" fmla="*/ 64 h 184"/>
              <a:gd name="T106" fmla="*/ 152 w 244"/>
              <a:gd name="T107" fmla="*/ 52 h 184"/>
              <a:gd name="T108" fmla="*/ 156 w 244"/>
              <a:gd name="T109" fmla="*/ 40 h 184"/>
              <a:gd name="T110" fmla="*/ 156 w 244"/>
              <a:gd name="T111" fmla="*/ 4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244" h="184">
                <a:moveTo>
                  <a:pt x="156" y="40"/>
                </a:moveTo>
                <a:lnTo>
                  <a:pt x="164" y="32"/>
                </a:lnTo>
                <a:lnTo>
                  <a:pt x="168" y="24"/>
                </a:lnTo>
                <a:lnTo>
                  <a:pt x="168" y="20"/>
                </a:lnTo>
                <a:lnTo>
                  <a:pt x="168" y="16"/>
                </a:lnTo>
                <a:lnTo>
                  <a:pt x="164" y="12"/>
                </a:lnTo>
                <a:lnTo>
                  <a:pt x="164" y="8"/>
                </a:lnTo>
                <a:lnTo>
                  <a:pt x="168" y="4"/>
                </a:lnTo>
                <a:lnTo>
                  <a:pt x="172" y="0"/>
                </a:lnTo>
                <a:lnTo>
                  <a:pt x="180" y="0"/>
                </a:lnTo>
                <a:lnTo>
                  <a:pt x="188" y="0"/>
                </a:lnTo>
                <a:lnTo>
                  <a:pt x="200" y="0"/>
                </a:lnTo>
                <a:lnTo>
                  <a:pt x="212" y="8"/>
                </a:lnTo>
                <a:lnTo>
                  <a:pt x="220" y="12"/>
                </a:lnTo>
                <a:lnTo>
                  <a:pt x="228" y="16"/>
                </a:lnTo>
                <a:lnTo>
                  <a:pt x="232" y="20"/>
                </a:lnTo>
                <a:lnTo>
                  <a:pt x="236" y="24"/>
                </a:lnTo>
                <a:lnTo>
                  <a:pt x="240" y="28"/>
                </a:lnTo>
                <a:lnTo>
                  <a:pt x="244" y="32"/>
                </a:lnTo>
                <a:lnTo>
                  <a:pt x="240" y="36"/>
                </a:lnTo>
                <a:lnTo>
                  <a:pt x="240" y="40"/>
                </a:lnTo>
                <a:lnTo>
                  <a:pt x="236" y="48"/>
                </a:lnTo>
                <a:lnTo>
                  <a:pt x="228" y="52"/>
                </a:lnTo>
                <a:lnTo>
                  <a:pt x="220" y="60"/>
                </a:lnTo>
                <a:lnTo>
                  <a:pt x="212" y="68"/>
                </a:lnTo>
                <a:lnTo>
                  <a:pt x="204" y="80"/>
                </a:lnTo>
                <a:lnTo>
                  <a:pt x="188" y="88"/>
                </a:lnTo>
                <a:lnTo>
                  <a:pt x="164" y="112"/>
                </a:lnTo>
                <a:lnTo>
                  <a:pt x="136" y="128"/>
                </a:lnTo>
                <a:lnTo>
                  <a:pt x="104" y="148"/>
                </a:lnTo>
                <a:lnTo>
                  <a:pt x="72" y="160"/>
                </a:lnTo>
                <a:lnTo>
                  <a:pt x="56" y="168"/>
                </a:lnTo>
                <a:lnTo>
                  <a:pt x="44" y="172"/>
                </a:lnTo>
                <a:lnTo>
                  <a:pt x="32" y="176"/>
                </a:lnTo>
                <a:lnTo>
                  <a:pt x="24" y="180"/>
                </a:lnTo>
                <a:lnTo>
                  <a:pt x="16" y="180"/>
                </a:lnTo>
                <a:lnTo>
                  <a:pt x="8" y="184"/>
                </a:lnTo>
                <a:lnTo>
                  <a:pt x="4" y="184"/>
                </a:lnTo>
                <a:lnTo>
                  <a:pt x="4" y="180"/>
                </a:lnTo>
                <a:lnTo>
                  <a:pt x="0" y="180"/>
                </a:lnTo>
                <a:lnTo>
                  <a:pt x="4" y="176"/>
                </a:lnTo>
                <a:lnTo>
                  <a:pt x="4" y="172"/>
                </a:lnTo>
                <a:lnTo>
                  <a:pt x="8" y="168"/>
                </a:lnTo>
                <a:lnTo>
                  <a:pt x="16" y="164"/>
                </a:lnTo>
                <a:lnTo>
                  <a:pt x="24" y="156"/>
                </a:lnTo>
                <a:lnTo>
                  <a:pt x="32" y="148"/>
                </a:lnTo>
                <a:lnTo>
                  <a:pt x="44" y="140"/>
                </a:lnTo>
                <a:lnTo>
                  <a:pt x="64" y="128"/>
                </a:lnTo>
                <a:lnTo>
                  <a:pt x="84" y="112"/>
                </a:lnTo>
                <a:lnTo>
                  <a:pt x="104" y="100"/>
                </a:lnTo>
                <a:lnTo>
                  <a:pt x="120" y="84"/>
                </a:lnTo>
                <a:lnTo>
                  <a:pt x="132" y="72"/>
                </a:lnTo>
                <a:lnTo>
                  <a:pt x="140" y="64"/>
                </a:lnTo>
                <a:lnTo>
                  <a:pt x="152" y="52"/>
                </a:lnTo>
                <a:lnTo>
                  <a:pt x="156" y="40"/>
                </a:lnTo>
                <a:lnTo>
                  <a:pt x="156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0" name="Freeform 354">
            <a:extLst>
              <a:ext uri="{FF2B5EF4-FFF2-40B4-BE49-F238E27FC236}">
                <a16:creationId xmlns:a16="http://schemas.microsoft.com/office/drawing/2014/main" xmlns="" id="{9117AFA7-3438-4C74-BE23-98B9D10731C4}"/>
              </a:ext>
            </a:extLst>
          </p:cNvPr>
          <p:cNvSpPr>
            <a:spLocks/>
          </p:cNvSpPr>
          <p:nvPr/>
        </p:nvSpPr>
        <p:spPr bwMode="auto">
          <a:xfrm>
            <a:off x="6230100" y="2193206"/>
            <a:ext cx="757342" cy="754927"/>
          </a:xfrm>
          <a:custGeom>
            <a:avLst/>
            <a:gdLst>
              <a:gd name="T0" fmla="*/ 0 w 204"/>
              <a:gd name="T1" fmla="*/ 4 h 152"/>
              <a:gd name="T2" fmla="*/ 0 w 204"/>
              <a:gd name="T3" fmla="*/ 0 h 152"/>
              <a:gd name="T4" fmla="*/ 4 w 204"/>
              <a:gd name="T5" fmla="*/ 0 h 152"/>
              <a:gd name="T6" fmla="*/ 8 w 204"/>
              <a:gd name="T7" fmla="*/ 0 h 152"/>
              <a:gd name="T8" fmla="*/ 12 w 204"/>
              <a:gd name="T9" fmla="*/ 0 h 152"/>
              <a:gd name="T10" fmla="*/ 16 w 204"/>
              <a:gd name="T11" fmla="*/ 0 h 152"/>
              <a:gd name="T12" fmla="*/ 24 w 204"/>
              <a:gd name="T13" fmla="*/ 0 h 152"/>
              <a:gd name="T14" fmla="*/ 32 w 204"/>
              <a:gd name="T15" fmla="*/ 4 h 152"/>
              <a:gd name="T16" fmla="*/ 44 w 204"/>
              <a:gd name="T17" fmla="*/ 4 h 152"/>
              <a:gd name="T18" fmla="*/ 64 w 204"/>
              <a:gd name="T19" fmla="*/ 12 h 152"/>
              <a:gd name="T20" fmla="*/ 84 w 204"/>
              <a:gd name="T21" fmla="*/ 16 h 152"/>
              <a:gd name="T22" fmla="*/ 104 w 204"/>
              <a:gd name="T23" fmla="*/ 24 h 152"/>
              <a:gd name="T24" fmla="*/ 124 w 204"/>
              <a:gd name="T25" fmla="*/ 36 h 152"/>
              <a:gd name="T26" fmla="*/ 140 w 204"/>
              <a:gd name="T27" fmla="*/ 48 h 152"/>
              <a:gd name="T28" fmla="*/ 156 w 204"/>
              <a:gd name="T29" fmla="*/ 60 h 152"/>
              <a:gd name="T30" fmla="*/ 168 w 204"/>
              <a:gd name="T31" fmla="*/ 72 h 152"/>
              <a:gd name="T32" fmla="*/ 180 w 204"/>
              <a:gd name="T33" fmla="*/ 84 h 152"/>
              <a:gd name="T34" fmla="*/ 192 w 204"/>
              <a:gd name="T35" fmla="*/ 96 h 152"/>
              <a:gd name="T36" fmla="*/ 196 w 204"/>
              <a:gd name="T37" fmla="*/ 104 h 152"/>
              <a:gd name="T38" fmla="*/ 200 w 204"/>
              <a:gd name="T39" fmla="*/ 112 h 152"/>
              <a:gd name="T40" fmla="*/ 204 w 204"/>
              <a:gd name="T41" fmla="*/ 120 h 152"/>
              <a:gd name="T42" fmla="*/ 200 w 204"/>
              <a:gd name="T43" fmla="*/ 124 h 152"/>
              <a:gd name="T44" fmla="*/ 200 w 204"/>
              <a:gd name="T45" fmla="*/ 128 h 152"/>
              <a:gd name="T46" fmla="*/ 196 w 204"/>
              <a:gd name="T47" fmla="*/ 136 h 152"/>
              <a:gd name="T48" fmla="*/ 192 w 204"/>
              <a:gd name="T49" fmla="*/ 144 h 152"/>
              <a:gd name="T50" fmla="*/ 188 w 204"/>
              <a:gd name="T51" fmla="*/ 148 h 152"/>
              <a:gd name="T52" fmla="*/ 180 w 204"/>
              <a:gd name="T53" fmla="*/ 152 h 152"/>
              <a:gd name="T54" fmla="*/ 172 w 204"/>
              <a:gd name="T55" fmla="*/ 152 h 152"/>
              <a:gd name="T56" fmla="*/ 168 w 204"/>
              <a:gd name="T57" fmla="*/ 152 h 152"/>
              <a:gd name="T58" fmla="*/ 160 w 204"/>
              <a:gd name="T59" fmla="*/ 148 h 152"/>
              <a:gd name="T60" fmla="*/ 156 w 204"/>
              <a:gd name="T61" fmla="*/ 144 h 152"/>
              <a:gd name="T62" fmla="*/ 144 w 204"/>
              <a:gd name="T63" fmla="*/ 140 h 152"/>
              <a:gd name="T64" fmla="*/ 136 w 204"/>
              <a:gd name="T65" fmla="*/ 132 h 152"/>
              <a:gd name="T66" fmla="*/ 120 w 204"/>
              <a:gd name="T67" fmla="*/ 120 h 152"/>
              <a:gd name="T68" fmla="*/ 108 w 204"/>
              <a:gd name="T69" fmla="*/ 108 h 152"/>
              <a:gd name="T70" fmla="*/ 92 w 204"/>
              <a:gd name="T71" fmla="*/ 96 h 152"/>
              <a:gd name="T72" fmla="*/ 72 w 204"/>
              <a:gd name="T73" fmla="*/ 80 h 152"/>
              <a:gd name="T74" fmla="*/ 56 w 204"/>
              <a:gd name="T75" fmla="*/ 64 h 152"/>
              <a:gd name="T76" fmla="*/ 40 w 204"/>
              <a:gd name="T77" fmla="*/ 48 h 152"/>
              <a:gd name="T78" fmla="*/ 28 w 204"/>
              <a:gd name="T79" fmla="*/ 36 h 152"/>
              <a:gd name="T80" fmla="*/ 16 w 204"/>
              <a:gd name="T81" fmla="*/ 28 h 152"/>
              <a:gd name="T82" fmla="*/ 8 w 204"/>
              <a:gd name="T83" fmla="*/ 16 h 152"/>
              <a:gd name="T84" fmla="*/ 4 w 204"/>
              <a:gd name="T85" fmla="*/ 12 h 152"/>
              <a:gd name="T86" fmla="*/ 0 w 204"/>
              <a:gd name="T87" fmla="*/ 4 h 152"/>
              <a:gd name="T88" fmla="*/ 0 w 204"/>
              <a:gd name="T89" fmla="*/ 4 h 152"/>
              <a:gd name="T90" fmla="*/ 0 w 204"/>
              <a:gd name="T91" fmla="*/ 4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04" h="152">
                <a:moveTo>
                  <a:pt x="0" y="4"/>
                </a:moveTo>
                <a:lnTo>
                  <a:pt x="0" y="0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4" y="4"/>
                </a:lnTo>
                <a:lnTo>
                  <a:pt x="64" y="12"/>
                </a:lnTo>
                <a:lnTo>
                  <a:pt x="84" y="16"/>
                </a:lnTo>
                <a:lnTo>
                  <a:pt x="104" y="24"/>
                </a:lnTo>
                <a:lnTo>
                  <a:pt x="124" y="36"/>
                </a:lnTo>
                <a:lnTo>
                  <a:pt x="140" y="48"/>
                </a:lnTo>
                <a:lnTo>
                  <a:pt x="156" y="60"/>
                </a:lnTo>
                <a:lnTo>
                  <a:pt x="168" y="72"/>
                </a:lnTo>
                <a:lnTo>
                  <a:pt x="180" y="84"/>
                </a:lnTo>
                <a:lnTo>
                  <a:pt x="192" y="96"/>
                </a:lnTo>
                <a:lnTo>
                  <a:pt x="196" y="104"/>
                </a:lnTo>
                <a:lnTo>
                  <a:pt x="200" y="112"/>
                </a:lnTo>
                <a:lnTo>
                  <a:pt x="204" y="120"/>
                </a:lnTo>
                <a:lnTo>
                  <a:pt x="200" y="124"/>
                </a:lnTo>
                <a:lnTo>
                  <a:pt x="200" y="128"/>
                </a:lnTo>
                <a:lnTo>
                  <a:pt x="196" y="136"/>
                </a:lnTo>
                <a:lnTo>
                  <a:pt x="192" y="144"/>
                </a:lnTo>
                <a:lnTo>
                  <a:pt x="188" y="148"/>
                </a:lnTo>
                <a:lnTo>
                  <a:pt x="180" y="152"/>
                </a:lnTo>
                <a:lnTo>
                  <a:pt x="172" y="152"/>
                </a:lnTo>
                <a:lnTo>
                  <a:pt x="168" y="152"/>
                </a:lnTo>
                <a:lnTo>
                  <a:pt x="160" y="148"/>
                </a:lnTo>
                <a:lnTo>
                  <a:pt x="156" y="144"/>
                </a:lnTo>
                <a:lnTo>
                  <a:pt x="144" y="140"/>
                </a:lnTo>
                <a:lnTo>
                  <a:pt x="136" y="132"/>
                </a:lnTo>
                <a:lnTo>
                  <a:pt x="120" y="120"/>
                </a:lnTo>
                <a:lnTo>
                  <a:pt x="108" y="108"/>
                </a:lnTo>
                <a:lnTo>
                  <a:pt x="92" y="96"/>
                </a:lnTo>
                <a:lnTo>
                  <a:pt x="72" y="80"/>
                </a:lnTo>
                <a:lnTo>
                  <a:pt x="56" y="64"/>
                </a:lnTo>
                <a:lnTo>
                  <a:pt x="40" y="48"/>
                </a:lnTo>
                <a:lnTo>
                  <a:pt x="28" y="36"/>
                </a:lnTo>
                <a:lnTo>
                  <a:pt x="16" y="28"/>
                </a:lnTo>
                <a:lnTo>
                  <a:pt x="8" y="16"/>
                </a:lnTo>
                <a:lnTo>
                  <a:pt x="4" y="12"/>
                </a:lnTo>
                <a:lnTo>
                  <a:pt x="0" y="4"/>
                </a:lnTo>
                <a:lnTo>
                  <a:pt x="0" y="4"/>
                </a:lnTo>
                <a:lnTo>
                  <a:pt x="0" y="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1" name="Freeform 355">
            <a:extLst>
              <a:ext uri="{FF2B5EF4-FFF2-40B4-BE49-F238E27FC236}">
                <a16:creationId xmlns:a16="http://schemas.microsoft.com/office/drawing/2014/main" xmlns="" id="{0BB6AC8D-BA45-407D-93FB-267A8B918D56}"/>
              </a:ext>
            </a:extLst>
          </p:cNvPr>
          <p:cNvSpPr>
            <a:spLocks/>
          </p:cNvSpPr>
          <p:nvPr/>
        </p:nvSpPr>
        <p:spPr bwMode="auto">
          <a:xfrm>
            <a:off x="5840458" y="981349"/>
            <a:ext cx="386096" cy="615862"/>
          </a:xfrm>
          <a:custGeom>
            <a:avLst/>
            <a:gdLst>
              <a:gd name="T0" fmla="*/ 76 w 104"/>
              <a:gd name="T1" fmla="*/ 28 h 124"/>
              <a:gd name="T2" fmla="*/ 84 w 104"/>
              <a:gd name="T3" fmla="*/ 36 h 124"/>
              <a:gd name="T4" fmla="*/ 92 w 104"/>
              <a:gd name="T5" fmla="*/ 48 h 124"/>
              <a:gd name="T6" fmla="*/ 96 w 104"/>
              <a:gd name="T7" fmla="*/ 56 h 124"/>
              <a:gd name="T8" fmla="*/ 100 w 104"/>
              <a:gd name="T9" fmla="*/ 68 h 124"/>
              <a:gd name="T10" fmla="*/ 104 w 104"/>
              <a:gd name="T11" fmla="*/ 80 h 124"/>
              <a:gd name="T12" fmla="*/ 104 w 104"/>
              <a:gd name="T13" fmla="*/ 88 h 124"/>
              <a:gd name="T14" fmla="*/ 100 w 104"/>
              <a:gd name="T15" fmla="*/ 96 h 124"/>
              <a:gd name="T16" fmla="*/ 100 w 104"/>
              <a:gd name="T17" fmla="*/ 104 h 124"/>
              <a:gd name="T18" fmla="*/ 92 w 104"/>
              <a:gd name="T19" fmla="*/ 112 h 124"/>
              <a:gd name="T20" fmla="*/ 88 w 104"/>
              <a:gd name="T21" fmla="*/ 120 h 124"/>
              <a:gd name="T22" fmla="*/ 80 w 104"/>
              <a:gd name="T23" fmla="*/ 120 h 124"/>
              <a:gd name="T24" fmla="*/ 76 w 104"/>
              <a:gd name="T25" fmla="*/ 124 h 124"/>
              <a:gd name="T26" fmla="*/ 72 w 104"/>
              <a:gd name="T27" fmla="*/ 124 h 124"/>
              <a:gd name="T28" fmla="*/ 68 w 104"/>
              <a:gd name="T29" fmla="*/ 120 h 124"/>
              <a:gd name="T30" fmla="*/ 64 w 104"/>
              <a:gd name="T31" fmla="*/ 116 h 124"/>
              <a:gd name="T32" fmla="*/ 60 w 104"/>
              <a:gd name="T33" fmla="*/ 112 h 124"/>
              <a:gd name="T34" fmla="*/ 52 w 104"/>
              <a:gd name="T35" fmla="*/ 104 h 124"/>
              <a:gd name="T36" fmla="*/ 48 w 104"/>
              <a:gd name="T37" fmla="*/ 96 h 124"/>
              <a:gd name="T38" fmla="*/ 40 w 104"/>
              <a:gd name="T39" fmla="*/ 84 h 124"/>
              <a:gd name="T40" fmla="*/ 32 w 104"/>
              <a:gd name="T41" fmla="*/ 76 h 124"/>
              <a:gd name="T42" fmla="*/ 28 w 104"/>
              <a:gd name="T43" fmla="*/ 64 h 124"/>
              <a:gd name="T44" fmla="*/ 20 w 104"/>
              <a:gd name="T45" fmla="*/ 52 h 124"/>
              <a:gd name="T46" fmla="*/ 16 w 104"/>
              <a:gd name="T47" fmla="*/ 44 h 124"/>
              <a:gd name="T48" fmla="*/ 12 w 104"/>
              <a:gd name="T49" fmla="*/ 36 h 124"/>
              <a:gd name="T50" fmla="*/ 8 w 104"/>
              <a:gd name="T51" fmla="*/ 28 h 124"/>
              <a:gd name="T52" fmla="*/ 4 w 104"/>
              <a:gd name="T53" fmla="*/ 24 h 124"/>
              <a:gd name="T54" fmla="*/ 4 w 104"/>
              <a:gd name="T55" fmla="*/ 20 h 124"/>
              <a:gd name="T56" fmla="*/ 0 w 104"/>
              <a:gd name="T57" fmla="*/ 20 h 124"/>
              <a:gd name="T58" fmla="*/ 0 w 104"/>
              <a:gd name="T59" fmla="*/ 16 h 124"/>
              <a:gd name="T60" fmla="*/ 0 w 104"/>
              <a:gd name="T61" fmla="*/ 12 h 124"/>
              <a:gd name="T62" fmla="*/ 4 w 104"/>
              <a:gd name="T63" fmla="*/ 8 h 124"/>
              <a:gd name="T64" fmla="*/ 4 w 104"/>
              <a:gd name="T65" fmla="*/ 4 h 124"/>
              <a:gd name="T66" fmla="*/ 8 w 104"/>
              <a:gd name="T67" fmla="*/ 4 h 124"/>
              <a:gd name="T68" fmla="*/ 12 w 104"/>
              <a:gd name="T69" fmla="*/ 0 h 124"/>
              <a:gd name="T70" fmla="*/ 20 w 104"/>
              <a:gd name="T71" fmla="*/ 4 h 124"/>
              <a:gd name="T72" fmla="*/ 32 w 104"/>
              <a:gd name="T73" fmla="*/ 4 h 124"/>
              <a:gd name="T74" fmla="*/ 40 w 104"/>
              <a:gd name="T75" fmla="*/ 8 h 124"/>
              <a:gd name="T76" fmla="*/ 52 w 104"/>
              <a:gd name="T77" fmla="*/ 16 h 124"/>
              <a:gd name="T78" fmla="*/ 64 w 104"/>
              <a:gd name="T79" fmla="*/ 20 h 124"/>
              <a:gd name="T80" fmla="*/ 76 w 104"/>
              <a:gd name="T81" fmla="*/ 28 h 124"/>
              <a:gd name="T82" fmla="*/ 76 w 104"/>
              <a:gd name="T83" fmla="*/ 28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04" h="124">
                <a:moveTo>
                  <a:pt x="76" y="28"/>
                </a:moveTo>
                <a:lnTo>
                  <a:pt x="84" y="36"/>
                </a:lnTo>
                <a:lnTo>
                  <a:pt x="92" y="48"/>
                </a:lnTo>
                <a:lnTo>
                  <a:pt x="96" y="56"/>
                </a:lnTo>
                <a:lnTo>
                  <a:pt x="100" y="68"/>
                </a:lnTo>
                <a:lnTo>
                  <a:pt x="104" y="80"/>
                </a:lnTo>
                <a:lnTo>
                  <a:pt x="104" y="88"/>
                </a:lnTo>
                <a:lnTo>
                  <a:pt x="100" y="96"/>
                </a:lnTo>
                <a:lnTo>
                  <a:pt x="100" y="104"/>
                </a:lnTo>
                <a:lnTo>
                  <a:pt x="92" y="112"/>
                </a:lnTo>
                <a:lnTo>
                  <a:pt x="88" y="120"/>
                </a:lnTo>
                <a:lnTo>
                  <a:pt x="80" y="120"/>
                </a:lnTo>
                <a:lnTo>
                  <a:pt x="76" y="124"/>
                </a:lnTo>
                <a:lnTo>
                  <a:pt x="72" y="124"/>
                </a:lnTo>
                <a:lnTo>
                  <a:pt x="68" y="120"/>
                </a:lnTo>
                <a:lnTo>
                  <a:pt x="64" y="116"/>
                </a:lnTo>
                <a:lnTo>
                  <a:pt x="60" y="112"/>
                </a:lnTo>
                <a:lnTo>
                  <a:pt x="52" y="104"/>
                </a:lnTo>
                <a:lnTo>
                  <a:pt x="48" y="96"/>
                </a:lnTo>
                <a:lnTo>
                  <a:pt x="40" y="84"/>
                </a:lnTo>
                <a:lnTo>
                  <a:pt x="32" y="76"/>
                </a:lnTo>
                <a:lnTo>
                  <a:pt x="28" y="64"/>
                </a:lnTo>
                <a:lnTo>
                  <a:pt x="20" y="52"/>
                </a:lnTo>
                <a:lnTo>
                  <a:pt x="16" y="44"/>
                </a:lnTo>
                <a:lnTo>
                  <a:pt x="12" y="36"/>
                </a:lnTo>
                <a:lnTo>
                  <a:pt x="8" y="28"/>
                </a:lnTo>
                <a:lnTo>
                  <a:pt x="4" y="24"/>
                </a:lnTo>
                <a:lnTo>
                  <a:pt x="4" y="20"/>
                </a:lnTo>
                <a:lnTo>
                  <a:pt x="0" y="20"/>
                </a:lnTo>
                <a:lnTo>
                  <a:pt x="0" y="16"/>
                </a:lnTo>
                <a:lnTo>
                  <a:pt x="0" y="12"/>
                </a:lnTo>
                <a:lnTo>
                  <a:pt x="4" y="8"/>
                </a:lnTo>
                <a:lnTo>
                  <a:pt x="4" y="4"/>
                </a:lnTo>
                <a:lnTo>
                  <a:pt x="8" y="4"/>
                </a:lnTo>
                <a:lnTo>
                  <a:pt x="12" y="0"/>
                </a:lnTo>
                <a:lnTo>
                  <a:pt x="20" y="4"/>
                </a:lnTo>
                <a:lnTo>
                  <a:pt x="32" y="4"/>
                </a:lnTo>
                <a:lnTo>
                  <a:pt x="40" y="8"/>
                </a:lnTo>
                <a:lnTo>
                  <a:pt x="52" y="16"/>
                </a:lnTo>
                <a:lnTo>
                  <a:pt x="64" y="20"/>
                </a:lnTo>
                <a:lnTo>
                  <a:pt x="76" y="28"/>
                </a:lnTo>
                <a:lnTo>
                  <a:pt x="76" y="2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2" name="Freeform 356">
            <a:extLst>
              <a:ext uri="{FF2B5EF4-FFF2-40B4-BE49-F238E27FC236}">
                <a16:creationId xmlns:a16="http://schemas.microsoft.com/office/drawing/2014/main" xmlns="" id="{73CEE66B-0E2D-4AF4-AE29-5E742EE0C67A}"/>
              </a:ext>
            </a:extLst>
          </p:cNvPr>
          <p:cNvSpPr>
            <a:spLocks/>
          </p:cNvSpPr>
          <p:nvPr/>
        </p:nvSpPr>
        <p:spPr bwMode="auto">
          <a:xfrm>
            <a:off x="5244243" y="1140281"/>
            <a:ext cx="504894" cy="615862"/>
          </a:xfrm>
          <a:custGeom>
            <a:avLst/>
            <a:gdLst>
              <a:gd name="T0" fmla="*/ 0 w 136"/>
              <a:gd name="T1" fmla="*/ 8 h 124"/>
              <a:gd name="T2" fmla="*/ 4 w 136"/>
              <a:gd name="T3" fmla="*/ 4 h 124"/>
              <a:gd name="T4" fmla="*/ 8 w 136"/>
              <a:gd name="T5" fmla="*/ 0 h 124"/>
              <a:gd name="T6" fmla="*/ 16 w 136"/>
              <a:gd name="T7" fmla="*/ 0 h 124"/>
              <a:gd name="T8" fmla="*/ 24 w 136"/>
              <a:gd name="T9" fmla="*/ 0 h 124"/>
              <a:gd name="T10" fmla="*/ 32 w 136"/>
              <a:gd name="T11" fmla="*/ 4 h 124"/>
              <a:gd name="T12" fmla="*/ 44 w 136"/>
              <a:gd name="T13" fmla="*/ 8 h 124"/>
              <a:gd name="T14" fmla="*/ 56 w 136"/>
              <a:gd name="T15" fmla="*/ 12 h 124"/>
              <a:gd name="T16" fmla="*/ 68 w 136"/>
              <a:gd name="T17" fmla="*/ 16 h 124"/>
              <a:gd name="T18" fmla="*/ 80 w 136"/>
              <a:gd name="T19" fmla="*/ 20 h 124"/>
              <a:gd name="T20" fmla="*/ 96 w 136"/>
              <a:gd name="T21" fmla="*/ 28 h 124"/>
              <a:gd name="T22" fmla="*/ 108 w 136"/>
              <a:gd name="T23" fmla="*/ 40 h 124"/>
              <a:gd name="T24" fmla="*/ 120 w 136"/>
              <a:gd name="T25" fmla="*/ 52 h 124"/>
              <a:gd name="T26" fmla="*/ 124 w 136"/>
              <a:gd name="T27" fmla="*/ 60 h 124"/>
              <a:gd name="T28" fmla="*/ 128 w 136"/>
              <a:gd name="T29" fmla="*/ 68 h 124"/>
              <a:gd name="T30" fmla="*/ 132 w 136"/>
              <a:gd name="T31" fmla="*/ 76 h 124"/>
              <a:gd name="T32" fmla="*/ 132 w 136"/>
              <a:gd name="T33" fmla="*/ 80 h 124"/>
              <a:gd name="T34" fmla="*/ 136 w 136"/>
              <a:gd name="T35" fmla="*/ 88 h 124"/>
              <a:gd name="T36" fmla="*/ 132 w 136"/>
              <a:gd name="T37" fmla="*/ 92 h 124"/>
              <a:gd name="T38" fmla="*/ 132 w 136"/>
              <a:gd name="T39" fmla="*/ 96 h 124"/>
              <a:gd name="T40" fmla="*/ 128 w 136"/>
              <a:gd name="T41" fmla="*/ 104 h 124"/>
              <a:gd name="T42" fmla="*/ 124 w 136"/>
              <a:gd name="T43" fmla="*/ 112 h 124"/>
              <a:gd name="T44" fmla="*/ 116 w 136"/>
              <a:gd name="T45" fmla="*/ 116 h 124"/>
              <a:gd name="T46" fmla="*/ 108 w 136"/>
              <a:gd name="T47" fmla="*/ 120 h 124"/>
              <a:gd name="T48" fmla="*/ 104 w 136"/>
              <a:gd name="T49" fmla="*/ 124 h 124"/>
              <a:gd name="T50" fmla="*/ 100 w 136"/>
              <a:gd name="T51" fmla="*/ 120 h 124"/>
              <a:gd name="T52" fmla="*/ 96 w 136"/>
              <a:gd name="T53" fmla="*/ 120 h 124"/>
              <a:gd name="T54" fmla="*/ 88 w 136"/>
              <a:gd name="T55" fmla="*/ 116 h 124"/>
              <a:gd name="T56" fmla="*/ 76 w 136"/>
              <a:gd name="T57" fmla="*/ 104 h 124"/>
              <a:gd name="T58" fmla="*/ 64 w 136"/>
              <a:gd name="T59" fmla="*/ 92 h 124"/>
              <a:gd name="T60" fmla="*/ 52 w 136"/>
              <a:gd name="T61" fmla="*/ 76 h 124"/>
              <a:gd name="T62" fmla="*/ 40 w 136"/>
              <a:gd name="T63" fmla="*/ 64 h 124"/>
              <a:gd name="T64" fmla="*/ 32 w 136"/>
              <a:gd name="T65" fmla="*/ 48 h 124"/>
              <a:gd name="T66" fmla="*/ 20 w 136"/>
              <a:gd name="T67" fmla="*/ 36 h 124"/>
              <a:gd name="T68" fmla="*/ 12 w 136"/>
              <a:gd name="T69" fmla="*/ 28 h 124"/>
              <a:gd name="T70" fmla="*/ 4 w 136"/>
              <a:gd name="T71" fmla="*/ 20 h 124"/>
              <a:gd name="T72" fmla="*/ 0 w 136"/>
              <a:gd name="T73" fmla="*/ 12 h 124"/>
              <a:gd name="T74" fmla="*/ 0 w 136"/>
              <a:gd name="T75" fmla="*/ 8 h 124"/>
              <a:gd name="T76" fmla="*/ 0 w 136"/>
              <a:gd name="T77" fmla="*/ 8 h 1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36" h="124">
                <a:moveTo>
                  <a:pt x="0" y="8"/>
                </a:move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4" y="8"/>
                </a:lnTo>
                <a:lnTo>
                  <a:pt x="56" y="12"/>
                </a:lnTo>
                <a:lnTo>
                  <a:pt x="68" y="16"/>
                </a:lnTo>
                <a:lnTo>
                  <a:pt x="80" y="20"/>
                </a:lnTo>
                <a:lnTo>
                  <a:pt x="96" y="28"/>
                </a:lnTo>
                <a:lnTo>
                  <a:pt x="108" y="40"/>
                </a:lnTo>
                <a:lnTo>
                  <a:pt x="120" y="52"/>
                </a:lnTo>
                <a:lnTo>
                  <a:pt x="124" y="60"/>
                </a:lnTo>
                <a:lnTo>
                  <a:pt x="128" y="68"/>
                </a:lnTo>
                <a:lnTo>
                  <a:pt x="132" y="76"/>
                </a:lnTo>
                <a:lnTo>
                  <a:pt x="132" y="80"/>
                </a:lnTo>
                <a:lnTo>
                  <a:pt x="136" y="88"/>
                </a:lnTo>
                <a:lnTo>
                  <a:pt x="132" y="92"/>
                </a:lnTo>
                <a:lnTo>
                  <a:pt x="132" y="96"/>
                </a:lnTo>
                <a:lnTo>
                  <a:pt x="128" y="104"/>
                </a:lnTo>
                <a:lnTo>
                  <a:pt x="124" y="112"/>
                </a:lnTo>
                <a:lnTo>
                  <a:pt x="116" y="116"/>
                </a:lnTo>
                <a:lnTo>
                  <a:pt x="108" y="120"/>
                </a:lnTo>
                <a:lnTo>
                  <a:pt x="104" y="124"/>
                </a:lnTo>
                <a:lnTo>
                  <a:pt x="100" y="120"/>
                </a:lnTo>
                <a:lnTo>
                  <a:pt x="96" y="120"/>
                </a:lnTo>
                <a:lnTo>
                  <a:pt x="88" y="116"/>
                </a:lnTo>
                <a:lnTo>
                  <a:pt x="76" y="104"/>
                </a:lnTo>
                <a:lnTo>
                  <a:pt x="64" y="92"/>
                </a:lnTo>
                <a:lnTo>
                  <a:pt x="52" y="76"/>
                </a:lnTo>
                <a:lnTo>
                  <a:pt x="40" y="64"/>
                </a:lnTo>
                <a:lnTo>
                  <a:pt x="32" y="48"/>
                </a:lnTo>
                <a:lnTo>
                  <a:pt x="20" y="36"/>
                </a:lnTo>
                <a:lnTo>
                  <a:pt x="12" y="28"/>
                </a:lnTo>
                <a:lnTo>
                  <a:pt x="4" y="20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3" name="Freeform 362">
            <a:extLst>
              <a:ext uri="{FF2B5EF4-FFF2-40B4-BE49-F238E27FC236}">
                <a16:creationId xmlns:a16="http://schemas.microsoft.com/office/drawing/2014/main" xmlns="" id="{C4C1C5A2-E3ED-4F6D-B49F-F315867174C8}"/>
              </a:ext>
            </a:extLst>
          </p:cNvPr>
          <p:cNvSpPr>
            <a:spLocks/>
          </p:cNvSpPr>
          <p:nvPr/>
        </p:nvSpPr>
        <p:spPr bwMode="auto">
          <a:xfrm>
            <a:off x="8923792" y="1121119"/>
            <a:ext cx="1425585" cy="357597"/>
          </a:xfrm>
          <a:custGeom>
            <a:avLst/>
            <a:gdLst>
              <a:gd name="T0" fmla="*/ 248 w 384"/>
              <a:gd name="T1" fmla="*/ 8 h 72"/>
              <a:gd name="T2" fmla="*/ 272 w 384"/>
              <a:gd name="T3" fmla="*/ 4 h 72"/>
              <a:gd name="T4" fmla="*/ 292 w 384"/>
              <a:gd name="T5" fmla="*/ 0 h 72"/>
              <a:gd name="T6" fmla="*/ 308 w 384"/>
              <a:gd name="T7" fmla="*/ 0 h 72"/>
              <a:gd name="T8" fmla="*/ 320 w 384"/>
              <a:gd name="T9" fmla="*/ 0 h 72"/>
              <a:gd name="T10" fmla="*/ 344 w 384"/>
              <a:gd name="T11" fmla="*/ 4 h 72"/>
              <a:gd name="T12" fmla="*/ 368 w 384"/>
              <a:gd name="T13" fmla="*/ 8 h 72"/>
              <a:gd name="T14" fmla="*/ 380 w 384"/>
              <a:gd name="T15" fmla="*/ 16 h 72"/>
              <a:gd name="T16" fmla="*/ 384 w 384"/>
              <a:gd name="T17" fmla="*/ 24 h 72"/>
              <a:gd name="T18" fmla="*/ 376 w 384"/>
              <a:gd name="T19" fmla="*/ 32 h 72"/>
              <a:gd name="T20" fmla="*/ 360 w 384"/>
              <a:gd name="T21" fmla="*/ 40 h 72"/>
              <a:gd name="T22" fmla="*/ 344 w 384"/>
              <a:gd name="T23" fmla="*/ 44 h 72"/>
              <a:gd name="T24" fmla="*/ 316 w 384"/>
              <a:gd name="T25" fmla="*/ 48 h 72"/>
              <a:gd name="T26" fmla="*/ 284 w 384"/>
              <a:gd name="T27" fmla="*/ 52 h 72"/>
              <a:gd name="T28" fmla="*/ 232 w 384"/>
              <a:gd name="T29" fmla="*/ 56 h 72"/>
              <a:gd name="T30" fmla="*/ 164 w 384"/>
              <a:gd name="T31" fmla="*/ 64 h 72"/>
              <a:gd name="T32" fmla="*/ 120 w 384"/>
              <a:gd name="T33" fmla="*/ 68 h 72"/>
              <a:gd name="T34" fmla="*/ 96 w 384"/>
              <a:gd name="T35" fmla="*/ 72 h 72"/>
              <a:gd name="T36" fmla="*/ 80 w 384"/>
              <a:gd name="T37" fmla="*/ 72 h 72"/>
              <a:gd name="T38" fmla="*/ 68 w 384"/>
              <a:gd name="T39" fmla="*/ 72 h 72"/>
              <a:gd name="T40" fmla="*/ 56 w 384"/>
              <a:gd name="T41" fmla="*/ 72 h 72"/>
              <a:gd name="T42" fmla="*/ 40 w 384"/>
              <a:gd name="T43" fmla="*/ 68 h 72"/>
              <a:gd name="T44" fmla="*/ 16 w 384"/>
              <a:gd name="T45" fmla="*/ 64 h 72"/>
              <a:gd name="T46" fmla="*/ 4 w 384"/>
              <a:gd name="T47" fmla="*/ 56 h 72"/>
              <a:gd name="T48" fmla="*/ 0 w 384"/>
              <a:gd name="T49" fmla="*/ 48 h 72"/>
              <a:gd name="T50" fmla="*/ 8 w 384"/>
              <a:gd name="T51" fmla="*/ 40 h 72"/>
              <a:gd name="T52" fmla="*/ 16 w 384"/>
              <a:gd name="T53" fmla="*/ 40 h 72"/>
              <a:gd name="T54" fmla="*/ 28 w 384"/>
              <a:gd name="T55" fmla="*/ 40 h 72"/>
              <a:gd name="T56" fmla="*/ 48 w 384"/>
              <a:gd name="T57" fmla="*/ 36 h 72"/>
              <a:gd name="T58" fmla="*/ 76 w 384"/>
              <a:gd name="T59" fmla="*/ 36 h 72"/>
              <a:gd name="T60" fmla="*/ 108 w 384"/>
              <a:gd name="T61" fmla="*/ 32 h 72"/>
              <a:gd name="T62" fmla="*/ 176 w 384"/>
              <a:gd name="T63" fmla="*/ 24 h 72"/>
              <a:gd name="T64" fmla="*/ 236 w 384"/>
              <a:gd name="T65" fmla="*/ 1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84" h="72">
                <a:moveTo>
                  <a:pt x="236" y="12"/>
                </a:moveTo>
                <a:lnTo>
                  <a:pt x="248" y="8"/>
                </a:lnTo>
                <a:lnTo>
                  <a:pt x="264" y="8"/>
                </a:lnTo>
                <a:lnTo>
                  <a:pt x="272" y="4"/>
                </a:lnTo>
                <a:lnTo>
                  <a:pt x="284" y="4"/>
                </a:lnTo>
                <a:lnTo>
                  <a:pt x="292" y="0"/>
                </a:lnTo>
                <a:lnTo>
                  <a:pt x="300" y="0"/>
                </a:lnTo>
                <a:lnTo>
                  <a:pt x="308" y="0"/>
                </a:lnTo>
                <a:lnTo>
                  <a:pt x="312" y="0"/>
                </a:lnTo>
                <a:lnTo>
                  <a:pt x="320" y="0"/>
                </a:lnTo>
                <a:lnTo>
                  <a:pt x="332" y="0"/>
                </a:lnTo>
                <a:lnTo>
                  <a:pt x="344" y="4"/>
                </a:lnTo>
                <a:lnTo>
                  <a:pt x="356" y="4"/>
                </a:lnTo>
                <a:lnTo>
                  <a:pt x="368" y="8"/>
                </a:lnTo>
                <a:lnTo>
                  <a:pt x="376" y="12"/>
                </a:lnTo>
                <a:lnTo>
                  <a:pt x="380" y="16"/>
                </a:lnTo>
                <a:lnTo>
                  <a:pt x="384" y="20"/>
                </a:lnTo>
                <a:lnTo>
                  <a:pt x="384" y="24"/>
                </a:lnTo>
                <a:lnTo>
                  <a:pt x="384" y="28"/>
                </a:lnTo>
                <a:lnTo>
                  <a:pt x="376" y="32"/>
                </a:lnTo>
                <a:lnTo>
                  <a:pt x="368" y="36"/>
                </a:lnTo>
                <a:lnTo>
                  <a:pt x="360" y="40"/>
                </a:lnTo>
                <a:lnTo>
                  <a:pt x="352" y="40"/>
                </a:lnTo>
                <a:lnTo>
                  <a:pt x="344" y="44"/>
                </a:lnTo>
                <a:lnTo>
                  <a:pt x="332" y="44"/>
                </a:lnTo>
                <a:lnTo>
                  <a:pt x="316" y="48"/>
                </a:lnTo>
                <a:lnTo>
                  <a:pt x="304" y="48"/>
                </a:lnTo>
                <a:lnTo>
                  <a:pt x="284" y="52"/>
                </a:lnTo>
                <a:lnTo>
                  <a:pt x="268" y="52"/>
                </a:lnTo>
                <a:lnTo>
                  <a:pt x="232" y="56"/>
                </a:lnTo>
                <a:lnTo>
                  <a:pt x="196" y="60"/>
                </a:lnTo>
                <a:lnTo>
                  <a:pt x="164" y="64"/>
                </a:lnTo>
                <a:lnTo>
                  <a:pt x="132" y="68"/>
                </a:lnTo>
                <a:lnTo>
                  <a:pt x="120" y="68"/>
                </a:lnTo>
                <a:lnTo>
                  <a:pt x="108" y="68"/>
                </a:lnTo>
                <a:lnTo>
                  <a:pt x="96" y="72"/>
                </a:lnTo>
                <a:lnTo>
                  <a:pt x="88" y="72"/>
                </a:lnTo>
                <a:lnTo>
                  <a:pt x="80" y="72"/>
                </a:lnTo>
                <a:lnTo>
                  <a:pt x="72" y="72"/>
                </a:lnTo>
                <a:lnTo>
                  <a:pt x="68" y="72"/>
                </a:lnTo>
                <a:lnTo>
                  <a:pt x="64" y="72"/>
                </a:lnTo>
                <a:lnTo>
                  <a:pt x="56" y="72"/>
                </a:lnTo>
                <a:lnTo>
                  <a:pt x="48" y="72"/>
                </a:lnTo>
                <a:lnTo>
                  <a:pt x="40" y="68"/>
                </a:lnTo>
                <a:lnTo>
                  <a:pt x="28" y="68"/>
                </a:lnTo>
                <a:lnTo>
                  <a:pt x="16" y="64"/>
                </a:lnTo>
                <a:lnTo>
                  <a:pt x="12" y="60"/>
                </a:lnTo>
                <a:lnTo>
                  <a:pt x="4" y="56"/>
                </a:lnTo>
                <a:lnTo>
                  <a:pt x="0" y="52"/>
                </a:lnTo>
                <a:lnTo>
                  <a:pt x="0" y="48"/>
                </a:lnTo>
                <a:lnTo>
                  <a:pt x="4" y="44"/>
                </a:lnTo>
                <a:lnTo>
                  <a:pt x="8" y="40"/>
                </a:lnTo>
                <a:lnTo>
                  <a:pt x="12" y="40"/>
                </a:lnTo>
                <a:lnTo>
                  <a:pt x="16" y="40"/>
                </a:lnTo>
                <a:lnTo>
                  <a:pt x="24" y="40"/>
                </a:lnTo>
                <a:lnTo>
                  <a:pt x="28" y="40"/>
                </a:lnTo>
                <a:lnTo>
                  <a:pt x="40" y="40"/>
                </a:lnTo>
                <a:lnTo>
                  <a:pt x="48" y="36"/>
                </a:lnTo>
                <a:lnTo>
                  <a:pt x="64" y="36"/>
                </a:lnTo>
                <a:lnTo>
                  <a:pt x="76" y="36"/>
                </a:lnTo>
                <a:lnTo>
                  <a:pt x="92" y="32"/>
                </a:lnTo>
                <a:lnTo>
                  <a:pt x="108" y="32"/>
                </a:lnTo>
                <a:lnTo>
                  <a:pt x="144" y="28"/>
                </a:lnTo>
                <a:lnTo>
                  <a:pt x="176" y="24"/>
                </a:lnTo>
                <a:lnTo>
                  <a:pt x="208" y="16"/>
                </a:lnTo>
                <a:lnTo>
                  <a:pt x="236" y="12"/>
                </a:lnTo>
                <a:lnTo>
                  <a:pt x="236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4" name="Freeform 363">
            <a:extLst>
              <a:ext uri="{FF2B5EF4-FFF2-40B4-BE49-F238E27FC236}">
                <a16:creationId xmlns:a16="http://schemas.microsoft.com/office/drawing/2014/main" xmlns="" id="{789841F2-00D7-4D34-ACA0-914ABC855B8F}"/>
              </a:ext>
            </a:extLst>
          </p:cNvPr>
          <p:cNvSpPr>
            <a:spLocks/>
          </p:cNvSpPr>
          <p:nvPr/>
        </p:nvSpPr>
        <p:spPr bwMode="auto">
          <a:xfrm>
            <a:off x="8480587" y="2332976"/>
            <a:ext cx="2361127" cy="437063"/>
          </a:xfrm>
          <a:custGeom>
            <a:avLst/>
            <a:gdLst>
              <a:gd name="T0" fmla="*/ 140 w 636"/>
              <a:gd name="T1" fmla="*/ 80 h 88"/>
              <a:gd name="T2" fmla="*/ 116 w 636"/>
              <a:gd name="T3" fmla="*/ 84 h 88"/>
              <a:gd name="T4" fmla="*/ 96 w 636"/>
              <a:gd name="T5" fmla="*/ 88 h 88"/>
              <a:gd name="T6" fmla="*/ 84 w 636"/>
              <a:gd name="T7" fmla="*/ 88 h 88"/>
              <a:gd name="T8" fmla="*/ 72 w 636"/>
              <a:gd name="T9" fmla="*/ 88 h 88"/>
              <a:gd name="T10" fmla="*/ 52 w 636"/>
              <a:gd name="T11" fmla="*/ 80 h 88"/>
              <a:gd name="T12" fmla="*/ 28 w 636"/>
              <a:gd name="T13" fmla="*/ 72 h 88"/>
              <a:gd name="T14" fmla="*/ 16 w 636"/>
              <a:gd name="T15" fmla="*/ 64 h 88"/>
              <a:gd name="T16" fmla="*/ 8 w 636"/>
              <a:gd name="T17" fmla="*/ 60 h 88"/>
              <a:gd name="T18" fmla="*/ 0 w 636"/>
              <a:gd name="T19" fmla="*/ 56 h 88"/>
              <a:gd name="T20" fmla="*/ 4 w 636"/>
              <a:gd name="T21" fmla="*/ 48 h 88"/>
              <a:gd name="T22" fmla="*/ 16 w 636"/>
              <a:gd name="T23" fmla="*/ 48 h 88"/>
              <a:gd name="T24" fmla="*/ 32 w 636"/>
              <a:gd name="T25" fmla="*/ 44 h 88"/>
              <a:gd name="T26" fmla="*/ 48 w 636"/>
              <a:gd name="T27" fmla="*/ 44 h 88"/>
              <a:gd name="T28" fmla="*/ 72 w 636"/>
              <a:gd name="T29" fmla="*/ 44 h 88"/>
              <a:gd name="T30" fmla="*/ 100 w 636"/>
              <a:gd name="T31" fmla="*/ 40 h 88"/>
              <a:gd name="T32" fmla="*/ 184 w 636"/>
              <a:gd name="T33" fmla="*/ 36 h 88"/>
              <a:gd name="T34" fmla="*/ 272 w 636"/>
              <a:gd name="T35" fmla="*/ 28 h 88"/>
              <a:gd name="T36" fmla="*/ 308 w 636"/>
              <a:gd name="T37" fmla="*/ 24 h 88"/>
              <a:gd name="T38" fmla="*/ 348 w 636"/>
              <a:gd name="T39" fmla="*/ 20 h 88"/>
              <a:gd name="T40" fmla="*/ 396 w 636"/>
              <a:gd name="T41" fmla="*/ 12 h 88"/>
              <a:gd name="T42" fmla="*/ 444 w 636"/>
              <a:gd name="T43" fmla="*/ 8 h 88"/>
              <a:gd name="T44" fmla="*/ 484 w 636"/>
              <a:gd name="T45" fmla="*/ 4 h 88"/>
              <a:gd name="T46" fmla="*/ 512 w 636"/>
              <a:gd name="T47" fmla="*/ 0 h 88"/>
              <a:gd name="T48" fmla="*/ 532 w 636"/>
              <a:gd name="T49" fmla="*/ 0 h 88"/>
              <a:gd name="T50" fmla="*/ 552 w 636"/>
              <a:gd name="T51" fmla="*/ 4 h 88"/>
              <a:gd name="T52" fmla="*/ 576 w 636"/>
              <a:gd name="T53" fmla="*/ 12 h 88"/>
              <a:gd name="T54" fmla="*/ 604 w 636"/>
              <a:gd name="T55" fmla="*/ 20 h 88"/>
              <a:gd name="T56" fmla="*/ 616 w 636"/>
              <a:gd name="T57" fmla="*/ 28 h 88"/>
              <a:gd name="T58" fmla="*/ 632 w 636"/>
              <a:gd name="T59" fmla="*/ 36 h 88"/>
              <a:gd name="T60" fmla="*/ 632 w 636"/>
              <a:gd name="T61" fmla="*/ 48 h 88"/>
              <a:gd name="T62" fmla="*/ 628 w 636"/>
              <a:gd name="T63" fmla="*/ 56 h 88"/>
              <a:gd name="T64" fmla="*/ 620 w 636"/>
              <a:gd name="T65" fmla="*/ 56 h 88"/>
              <a:gd name="T66" fmla="*/ 604 w 636"/>
              <a:gd name="T67" fmla="*/ 56 h 88"/>
              <a:gd name="T68" fmla="*/ 584 w 636"/>
              <a:gd name="T69" fmla="*/ 56 h 88"/>
              <a:gd name="T70" fmla="*/ 556 w 636"/>
              <a:gd name="T71" fmla="*/ 52 h 88"/>
              <a:gd name="T72" fmla="*/ 504 w 636"/>
              <a:gd name="T73" fmla="*/ 52 h 88"/>
              <a:gd name="T74" fmla="*/ 444 w 636"/>
              <a:gd name="T75" fmla="*/ 52 h 88"/>
              <a:gd name="T76" fmla="*/ 392 w 636"/>
              <a:gd name="T77" fmla="*/ 56 h 88"/>
              <a:gd name="T78" fmla="*/ 332 w 636"/>
              <a:gd name="T79" fmla="*/ 60 h 88"/>
              <a:gd name="T80" fmla="*/ 260 w 636"/>
              <a:gd name="T81" fmla="*/ 64 h 88"/>
              <a:gd name="T82" fmla="*/ 192 w 636"/>
              <a:gd name="T83" fmla="*/ 72 h 88"/>
              <a:gd name="T84" fmla="*/ 156 w 636"/>
              <a:gd name="T85" fmla="*/ 76 h 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36" h="88">
                <a:moveTo>
                  <a:pt x="156" y="76"/>
                </a:moveTo>
                <a:lnTo>
                  <a:pt x="140" y="80"/>
                </a:lnTo>
                <a:lnTo>
                  <a:pt x="128" y="80"/>
                </a:lnTo>
                <a:lnTo>
                  <a:pt x="116" y="84"/>
                </a:lnTo>
                <a:lnTo>
                  <a:pt x="104" y="84"/>
                </a:lnTo>
                <a:lnTo>
                  <a:pt x="96" y="88"/>
                </a:lnTo>
                <a:lnTo>
                  <a:pt x="88" y="88"/>
                </a:lnTo>
                <a:lnTo>
                  <a:pt x="84" y="88"/>
                </a:lnTo>
                <a:lnTo>
                  <a:pt x="80" y="88"/>
                </a:lnTo>
                <a:lnTo>
                  <a:pt x="72" y="88"/>
                </a:lnTo>
                <a:lnTo>
                  <a:pt x="64" y="84"/>
                </a:lnTo>
                <a:lnTo>
                  <a:pt x="52" y="80"/>
                </a:lnTo>
                <a:lnTo>
                  <a:pt x="36" y="76"/>
                </a:lnTo>
                <a:lnTo>
                  <a:pt x="28" y="72"/>
                </a:lnTo>
                <a:lnTo>
                  <a:pt x="20" y="68"/>
                </a:lnTo>
                <a:lnTo>
                  <a:pt x="16" y="64"/>
                </a:lnTo>
                <a:lnTo>
                  <a:pt x="12" y="64"/>
                </a:lnTo>
                <a:lnTo>
                  <a:pt x="8" y="60"/>
                </a:lnTo>
                <a:lnTo>
                  <a:pt x="4" y="56"/>
                </a:lnTo>
                <a:lnTo>
                  <a:pt x="0" y="56"/>
                </a:lnTo>
                <a:lnTo>
                  <a:pt x="0" y="52"/>
                </a:lnTo>
                <a:lnTo>
                  <a:pt x="4" y="48"/>
                </a:lnTo>
                <a:lnTo>
                  <a:pt x="8" y="48"/>
                </a:lnTo>
                <a:lnTo>
                  <a:pt x="16" y="48"/>
                </a:lnTo>
                <a:lnTo>
                  <a:pt x="24" y="48"/>
                </a:lnTo>
                <a:lnTo>
                  <a:pt x="32" y="44"/>
                </a:lnTo>
                <a:lnTo>
                  <a:pt x="40" y="44"/>
                </a:lnTo>
                <a:lnTo>
                  <a:pt x="48" y="44"/>
                </a:lnTo>
                <a:lnTo>
                  <a:pt x="60" y="44"/>
                </a:lnTo>
                <a:lnTo>
                  <a:pt x="72" y="44"/>
                </a:lnTo>
                <a:lnTo>
                  <a:pt x="88" y="44"/>
                </a:lnTo>
                <a:lnTo>
                  <a:pt x="100" y="40"/>
                </a:lnTo>
                <a:lnTo>
                  <a:pt x="120" y="40"/>
                </a:lnTo>
                <a:lnTo>
                  <a:pt x="184" y="36"/>
                </a:lnTo>
                <a:lnTo>
                  <a:pt x="252" y="28"/>
                </a:lnTo>
                <a:lnTo>
                  <a:pt x="272" y="28"/>
                </a:lnTo>
                <a:lnTo>
                  <a:pt x="288" y="24"/>
                </a:lnTo>
                <a:lnTo>
                  <a:pt x="308" y="24"/>
                </a:lnTo>
                <a:lnTo>
                  <a:pt x="328" y="20"/>
                </a:lnTo>
                <a:lnTo>
                  <a:pt x="348" y="20"/>
                </a:lnTo>
                <a:lnTo>
                  <a:pt x="372" y="16"/>
                </a:lnTo>
                <a:lnTo>
                  <a:pt x="396" y="12"/>
                </a:lnTo>
                <a:lnTo>
                  <a:pt x="420" y="12"/>
                </a:lnTo>
                <a:lnTo>
                  <a:pt x="444" y="8"/>
                </a:lnTo>
                <a:lnTo>
                  <a:pt x="464" y="4"/>
                </a:lnTo>
                <a:lnTo>
                  <a:pt x="484" y="4"/>
                </a:lnTo>
                <a:lnTo>
                  <a:pt x="500" y="4"/>
                </a:lnTo>
                <a:lnTo>
                  <a:pt x="512" y="0"/>
                </a:lnTo>
                <a:lnTo>
                  <a:pt x="524" y="0"/>
                </a:lnTo>
                <a:lnTo>
                  <a:pt x="532" y="0"/>
                </a:lnTo>
                <a:lnTo>
                  <a:pt x="540" y="0"/>
                </a:lnTo>
                <a:lnTo>
                  <a:pt x="552" y="4"/>
                </a:lnTo>
                <a:lnTo>
                  <a:pt x="564" y="8"/>
                </a:lnTo>
                <a:lnTo>
                  <a:pt x="576" y="12"/>
                </a:lnTo>
                <a:lnTo>
                  <a:pt x="596" y="16"/>
                </a:lnTo>
                <a:lnTo>
                  <a:pt x="604" y="20"/>
                </a:lnTo>
                <a:lnTo>
                  <a:pt x="612" y="24"/>
                </a:lnTo>
                <a:lnTo>
                  <a:pt x="616" y="28"/>
                </a:lnTo>
                <a:lnTo>
                  <a:pt x="624" y="32"/>
                </a:lnTo>
                <a:lnTo>
                  <a:pt x="632" y="36"/>
                </a:lnTo>
                <a:lnTo>
                  <a:pt x="636" y="44"/>
                </a:lnTo>
                <a:lnTo>
                  <a:pt x="632" y="48"/>
                </a:lnTo>
                <a:lnTo>
                  <a:pt x="632" y="52"/>
                </a:lnTo>
                <a:lnTo>
                  <a:pt x="628" y="56"/>
                </a:lnTo>
                <a:lnTo>
                  <a:pt x="624" y="56"/>
                </a:lnTo>
                <a:lnTo>
                  <a:pt x="620" y="56"/>
                </a:lnTo>
                <a:lnTo>
                  <a:pt x="612" y="56"/>
                </a:lnTo>
                <a:lnTo>
                  <a:pt x="604" y="56"/>
                </a:lnTo>
                <a:lnTo>
                  <a:pt x="596" y="56"/>
                </a:lnTo>
                <a:lnTo>
                  <a:pt x="584" y="56"/>
                </a:lnTo>
                <a:lnTo>
                  <a:pt x="568" y="56"/>
                </a:lnTo>
                <a:lnTo>
                  <a:pt x="556" y="52"/>
                </a:lnTo>
                <a:lnTo>
                  <a:pt x="536" y="52"/>
                </a:lnTo>
                <a:lnTo>
                  <a:pt x="504" y="52"/>
                </a:lnTo>
                <a:lnTo>
                  <a:pt x="472" y="52"/>
                </a:lnTo>
                <a:lnTo>
                  <a:pt x="444" y="52"/>
                </a:lnTo>
                <a:lnTo>
                  <a:pt x="416" y="52"/>
                </a:lnTo>
                <a:lnTo>
                  <a:pt x="392" y="56"/>
                </a:lnTo>
                <a:lnTo>
                  <a:pt x="364" y="56"/>
                </a:lnTo>
                <a:lnTo>
                  <a:pt x="332" y="60"/>
                </a:lnTo>
                <a:lnTo>
                  <a:pt x="296" y="60"/>
                </a:lnTo>
                <a:lnTo>
                  <a:pt x="260" y="64"/>
                </a:lnTo>
                <a:lnTo>
                  <a:pt x="224" y="68"/>
                </a:lnTo>
                <a:lnTo>
                  <a:pt x="192" y="72"/>
                </a:lnTo>
                <a:lnTo>
                  <a:pt x="156" y="76"/>
                </a:lnTo>
                <a:lnTo>
                  <a:pt x="156" y="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5" name="Freeform 364">
            <a:extLst>
              <a:ext uri="{FF2B5EF4-FFF2-40B4-BE49-F238E27FC236}">
                <a16:creationId xmlns:a16="http://schemas.microsoft.com/office/drawing/2014/main" xmlns="" id="{181FE999-ED41-4798-BD40-1021F58D5D52}"/>
              </a:ext>
            </a:extLst>
          </p:cNvPr>
          <p:cNvSpPr>
            <a:spLocks/>
          </p:cNvSpPr>
          <p:nvPr/>
        </p:nvSpPr>
        <p:spPr bwMode="auto">
          <a:xfrm>
            <a:off x="9529645" y="1379384"/>
            <a:ext cx="178198" cy="1132391"/>
          </a:xfrm>
          <a:custGeom>
            <a:avLst/>
            <a:gdLst>
              <a:gd name="T0" fmla="*/ 40 w 48"/>
              <a:gd name="T1" fmla="*/ 64 h 228"/>
              <a:gd name="T2" fmla="*/ 40 w 48"/>
              <a:gd name="T3" fmla="*/ 68 h 228"/>
              <a:gd name="T4" fmla="*/ 40 w 48"/>
              <a:gd name="T5" fmla="*/ 72 h 228"/>
              <a:gd name="T6" fmla="*/ 40 w 48"/>
              <a:gd name="T7" fmla="*/ 76 h 228"/>
              <a:gd name="T8" fmla="*/ 40 w 48"/>
              <a:gd name="T9" fmla="*/ 80 h 228"/>
              <a:gd name="T10" fmla="*/ 40 w 48"/>
              <a:gd name="T11" fmla="*/ 88 h 228"/>
              <a:gd name="T12" fmla="*/ 40 w 48"/>
              <a:gd name="T13" fmla="*/ 96 h 228"/>
              <a:gd name="T14" fmla="*/ 40 w 48"/>
              <a:gd name="T15" fmla="*/ 104 h 228"/>
              <a:gd name="T16" fmla="*/ 36 w 48"/>
              <a:gd name="T17" fmla="*/ 112 h 228"/>
              <a:gd name="T18" fmla="*/ 36 w 48"/>
              <a:gd name="T19" fmla="*/ 136 h 228"/>
              <a:gd name="T20" fmla="*/ 36 w 48"/>
              <a:gd name="T21" fmla="*/ 164 h 228"/>
              <a:gd name="T22" fmla="*/ 36 w 48"/>
              <a:gd name="T23" fmla="*/ 192 h 228"/>
              <a:gd name="T24" fmla="*/ 32 w 48"/>
              <a:gd name="T25" fmla="*/ 228 h 228"/>
              <a:gd name="T26" fmla="*/ 12 w 48"/>
              <a:gd name="T27" fmla="*/ 228 h 228"/>
              <a:gd name="T28" fmla="*/ 12 w 48"/>
              <a:gd name="T29" fmla="*/ 188 h 228"/>
              <a:gd name="T30" fmla="*/ 12 w 48"/>
              <a:gd name="T31" fmla="*/ 152 h 228"/>
              <a:gd name="T32" fmla="*/ 12 w 48"/>
              <a:gd name="T33" fmla="*/ 116 h 228"/>
              <a:gd name="T34" fmla="*/ 12 w 48"/>
              <a:gd name="T35" fmla="*/ 88 h 228"/>
              <a:gd name="T36" fmla="*/ 8 w 48"/>
              <a:gd name="T37" fmla="*/ 60 h 228"/>
              <a:gd name="T38" fmla="*/ 8 w 48"/>
              <a:gd name="T39" fmla="*/ 36 h 228"/>
              <a:gd name="T40" fmla="*/ 4 w 48"/>
              <a:gd name="T41" fmla="*/ 16 h 228"/>
              <a:gd name="T42" fmla="*/ 0 w 48"/>
              <a:gd name="T43" fmla="*/ 0 h 228"/>
              <a:gd name="T44" fmla="*/ 16 w 48"/>
              <a:gd name="T45" fmla="*/ 4 h 228"/>
              <a:gd name="T46" fmla="*/ 32 w 48"/>
              <a:gd name="T47" fmla="*/ 4 h 228"/>
              <a:gd name="T48" fmla="*/ 40 w 48"/>
              <a:gd name="T49" fmla="*/ 8 h 228"/>
              <a:gd name="T50" fmla="*/ 44 w 48"/>
              <a:gd name="T51" fmla="*/ 12 h 228"/>
              <a:gd name="T52" fmla="*/ 48 w 48"/>
              <a:gd name="T53" fmla="*/ 12 h 228"/>
              <a:gd name="T54" fmla="*/ 48 w 48"/>
              <a:gd name="T55" fmla="*/ 20 h 228"/>
              <a:gd name="T56" fmla="*/ 48 w 48"/>
              <a:gd name="T57" fmla="*/ 24 h 228"/>
              <a:gd name="T58" fmla="*/ 48 w 48"/>
              <a:gd name="T59" fmla="*/ 32 h 228"/>
              <a:gd name="T60" fmla="*/ 44 w 48"/>
              <a:gd name="T61" fmla="*/ 48 h 228"/>
              <a:gd name="T62" fmla="*/ 40 w 48"/>
              <a:gd name="T63" fmla="*/ 64 h 228"/>
              <a:gd name="T64" fmla="*/ 40 w 48"/>
              <a:gd name="T65" fmla="*/ 64 h 2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8" h="228">
                <a:moveTo>
                  <a:pt x="40" y="64"/>
                </a:moveTo>
                <a:lnTo>
                  <a:pt x="40" y="68"/>
                </a:lnTo>
                <a:lnTo>
                  <a:pt x="40" y="72"/>
                </a:lnTo>
                <a:lnTo>
                  <a:pt x="40" y="76"/>
                </a:lnTo>
                <a:lnTo>
                  <a:pt x="40" y="80"/>
                </a:lnTo>
                <a:lnTo>
                  <a:pt x="40" y="88"/>
                </a:lnTo>
                <a:lnTo>
                  <a:pt x="40" y="96"/>
                </a:lnTo>
                <a:lnTo>
                  <a:pt x="40" y="104"/>
                </a:lnTo>
                <a:lnTo>
                  <a:pt x="36" y="112"/>
                </a:lnTo>
                <a:lnTo>
                  <a:pt x="36" y="136"/>
                </a:lnTo>
                <a:lnTo>
                  <a:pt x="36" y="164"/>
                </a:lnTo>
                <a:lnTo>
                  <a:pt x="36" y="192"/>
                </a:lnTo>
                <a:lnTo>
                  <a:pt x="32" y="228"/>
                </a:lnTo>
                <a:lnTo>
                  <a:pt x="12" y="228"/>
                </a:lnTo>
                <a:lnTo>
                  <a:pt x="12" y="188"/>
                </a:lnTo>
                <a:lnTo>
                  <a:pt x="12" y="152"/>
                </a:lnTo>
                <a:lnTo>
                  <a:pt x="12" y="116"/>
                </a:lnTo>
                <a:lnTo>
                  <a:pt x="12" y="88"/>
                </a:lnTo>
                <a:lnTo>
                  <a:pt x="8" y="60"/>
                </a:lnTo>
                <a:lnTo>
                  <a:pt x="8" y="36"/>
                </a:lnTo>
                <a:lnTo>
                  <a:pt x="4" y="16"/>
                </a:lnTo>
                <a:lnTo>
                  <a:pt x="0" y="0"/>
                </a:lnTo>
                <a:lnTo>
                  <a:pt x="16" y="4"/>
                </a:lnTo>
                <a:lnTo>
                  <a:pt x="32" y="4"/>
                </a:lnTo>
                <a:lnTo>
                  <a:pt x="40" y="8"/>
                </a:lnTo>
                <a:lnTo>
                  <a:pt x="44" y="12"/>
                </a:lnTo>
                <a:lnTo>
                  <a:pt x="48" y="12"/>
                </a:lnTo>
                <a:lnTo>
                  <a:pt x="48" y="20"/>
                </a:lnTo>
                <a:lnTo>
                  <a:pt x="48" y="24"/>
                </a:lnTo>
                <a:lnTo>
                  <a:pt x="48" y="32"/>
                </a:lnTo>
                <a:lnTo>
                  <a:pt x="44" y="48"/>
                </a:lnTo>
                <a:lnTo>
                  <a:pt x="40" y="64"/>
                </a:lnTo>
                <a:lnTo>
                  <a:pt x="40" y="6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6" name="Freeform 366">
            <a:extLst>
              <a:ext uri="{FF2B5EF4-FFF2-40B4-BE49-F238E27FC236}">
                <a16:creationId xmlns:a16="http://schemas.microsoft.com/office/drawing/2014/main" xmlns="" id="{59097895-FEF8-4234-AA08-A8F1D4039319}"/>
              </a:ext>
            </a:extLst>
          </p:cNvPr>
          <p:cNvSpPr>
            <a:spLocks/>
          </p:cNvSpPr>
          <p:nvPr/>
        </p:nvSpPr>
        <p:spPr bwMode="auto">
          <a:xfrm>
            <a:off x="8383161" y="4027977"/>
            <a:ext cx="1054340" cy="1370789"/>
          </a:xfrm>
          <a:custGeom>
            <a:avLst/>
            <a:gdLst>
              <a:gd name="T0" fmla="*/ 0 w 284"/>
              <a:gd name="T1" fmla="*/ 276 h 276"/>
              <a:gd name="T2" fmla="*/ 0 w 284"/>
              <a:gd name="T3" fmla="*/ 272 h 276"/>
              <a:gd name="T4" fmla="*/ 0 w 284"/>
              <a:gd name="T5" fmla="*/ 268 h 276"/>
              <a:gd name="T6" fmla="*/ 4 w 284"/>
              <a:gd name="T7" fmla="*/ 260 h 276"/>
              <a:gd name="T8" fmla="*/ 12 w 284"/>
              <a:gd name="T9" fmla="*/ 256 h 276"/>
              <a:gd name="T10" fmla="*/ 20 w 284"/>
              <a:gd name="T11" fmla="*/ 248 h 276"/>
              <a:gd name="T12" fmla="*/ 28 w 284"/>
              <a:gd name="T13" fmla="*/ 240 h 276"/>
              <a:gd name="T14" fmla="*/ 40 w 284"/>
              <a:gd name="T15" fmla="*/ 228 h 276"/>
              <a:gd name="T16" fmla="*/ 56 w 284"/>
              <a:gd name="T17" fmla="*/ 216 h 276"/>
              <a:gd name="T18" fmla="*/ 84 w 284"/>
              <a:gd name="T19" fmla="*/ 192 h 276"/>
              <a:gd name="T20" fmla="*/ 108 w 284"/>
              <a:gd name="T21" fmla="*/ 168 h 276"/>
              <a:gd name="T22" fmla="*/ 132 w 284"/>
              <a:gd name="T23" fmla="*/ 144 h 276"/>
              <a:gd name="T24" fmla="*/ 148 w 284"/>
              <a:gd name="T25" fmla="*/ 120 h 276"/>
              <a:gd name="T26" fmla="*/ 164 w 284"/>
              <a:gd name="T27" fmla="*/ 96 h 276"/>
              <a:gd name="T28" fmla="*/ 180 w 284"/>
              <a:gd name="T29" fmla="*/ 80 h 276"/>
              <a:gd name="T30" fmla="*/ 192 w 284"/>
              <a:gd name="T31" fmla="*/ 60 h 276"/>
              <a:gd name="T32" fmla="*/ 200 w 284"/>
              <a:gd name="T33" fmla="*/ 48 h 276"/>
              <a:gd name="T34" fmla="*/ 208 w 284"/>
              <a:gd name="T35" fmla="*/ 36 h 276"/>
              <a:gd name="T36" fmla="*/ 212 w 284"/>
              <a:gd name="T37" fmla="*/ 28 h 276"/>
              <a:gd name="T38" fmla="*/ 212 w 284"/>
              <a:gd name="T39" fmla="*/ 20 h 276"/>
              <a:gd name="T40" fmla="*/ 208 w 284"/>
              <a:gd name="T41" fmla="*/ 16 h 276"/>
              <a:gd name="T42" fmla="*/ 204 w 284"/>
              <a:gd name="T43" fmla="*/ 8 h 276"/>
              <a:gd name="T44" fmla="*/ 208 w 284"/>
              <a:gd name="T45" fmla="*/ 4 h 276"/>
              <a:gd name="T46" fmla="*/ 208 w 284"/>
              <a:gd name="T47" fmla="*/ 4 h 276"/>
              <a:gd name="T48" fmla="*/ 212 w 284"/>
              <a:gd name="T49" fmla="*/ 0 h 276"/>
              <a:gd name="T50" fmla="*/ 216 w 284"/>
              <a:gd name="T51" fmla="*/ 0 h 276"/>
              <a:gd name="T52" fmla="*/ 220 w 284"/>
              <a:gd name="T53" fmla="*/ 0 h 276"/>
              <a:gd name="T54" fmla="*/ 228 w 284"/>
              <a:gd name="T55" fmla="*/ 0 h 276"/>
              <a:gd name="T56" fmla="*/ 240 w 284"/>
              <a:gd name="T57" fmla="*/ 0 h 276"/>
              <a:gd name="T58" fmla="*/ 248 w 284"/>
              <a:gd name="T59" fmla="*/ 4 h 276"/>
              <a:gd name="T60" fmla="*/ 260 w 284"/>
              <a:gd name="T61" fmla="*/ 8 h 276"/>
              <a:gd name="T62" fmla="*/ 268 w 284"/>
              <a:gd name="T63" fmla="*/ 16 h 276"/>
              <a:gd name="T64" fmla="*/ 276 w 284"/>
              <a:gd name="T65" fmla="*/ 24 h 276"/>
              <a:gd name="T66" fmla="*/ 280 w 284"/>
              <a:gd name="T67" fmla="*/ 28 h 276"/>
              <a:gd name="T68" fmla="*/ 284 w 284"/>
              <a:gd name="T69" fmla="*/ 32 h 276"/>
              <a:gd name="T70" fmla="*/ 284 w 284"/>
              <a:gd name="T71" fmla="*/ 36 h 276"/>
              <a:gd name="T72" fmla="*/ 280 w 284"/>
              <a:gd name="T73" fmla="*/ 40 h 276"/>
              <a:gd name="T74" fmla="*/ 280 w 284"/>
              <a:gd name="T75" fmla="*/ 44 h 276"/>
              <a:gd name="T76" fmla="*/ 276 w 284"/>
              <a:gd name="T77" fmla="*/ 52 h 276"/>
              <a:gd name="T78" fmla="*/ 264 w 284"/>
              <a:gd name="T79" fmla="*/ 64 h 276"/>
              <a:gd name="T80" fmla="*/ 252 w 284"/>
              <a:gd name="T81" fmla="*/ 84 h 276"/>
              <a:gd name="T82" fmla="*/ 236 w 284"/>
              <a:gd name="T83" fmla="*/ 104 h 276"/>
              <a:gd name="T84" fmla="*/ 216 w 284"/>
              <a:gd name="T85" fmla="*/ 124 h 276"/>
              <a:gd name="T86" fmla="*/ 200 w 284"/>
              <a:gd name="T87" fmla="*/ 144 h 276"/>
              <a:gd name="T88" fmla="*/ 184 w 284"/>
              <a:gd name="T89" fmla="*/ 160 h 276"/>
              <a:gd name="T90" fmla="*/ 168 w 284"/>
              <a:gd name="T91" fmla="*/ 176 h 276"/>
              <a:gd name="T92" fmla="*/ 152 w 284"/>
              <a:gd name="T93" fmla="*/ 192 h 276"/>
              <a:gd name="T94" fmla="*/ 132 w 284"/>
              <a:gd name="T95" fmla="*/ 208 h 276"/>
              <a:gd name="T96" fmla="*/ 116 w 284"/>
              <a:gd name="T97" fmla="*/ 220 h 276"/>
              <a:gd name="T98" fmla="*/ 96 w 284"/>
              <a:gd name="T99" fmla="*/ 236 h 276"/>
              <a:gd name="T100" fmla="*/ 76 w 284"/>
              <a:gd name="T101" fmla="*/ 248 h 276"/>
              <a:gd name="T102" fmla="*/ 56 w 284"/>
              <a:gd name="T103" fmla="*/ 256 h 276"/>
              <a:gd name="T104" fmla="*/ 40 w 284"/>
              <a:gd name="T105" fmla="*/ 264 h 276"/>
              <a:gd name="T106" fmla="*/ 24 w 284"/>
              <a:gd name="T107" fmla="*/ 272 h 276"/>
              <a:gd name="T108" fmla="*/ 12 w 284"/>
              <a:gd name="T109" fmla="*/ 276 h 276"/>
              <a:gd name="T110" fmla="*/ 8 w 284"/>
              <a:gd name="T111" fmla="*/ 276 h 276"/>
              <a:gd name="T112" fmla="*/ 4 w 284"/>
              <a:gd name="T113" fmla="*/ 276 h 276"/>
              <a:gd name="T114" fmla="*/ 0 w 284"/>
              <a:gd name="T115" fmla="*/ 276 h 276"/>
              <a:gd name="T116" fmla="*/ 0 w 284"/>
              <a:gd name="T117" fmla="*/ 276 h 276"/>
              <a:gd name="T118" fmla="*/ 0 w 284"/>
              <a:gd name="T119" fmla="*/ 276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84" h="276">
                <a:moveTo>
                  <a:pt x="0" y="276"/>
                </a:moveTo>
                <a:lnTo>
                  <a:pt x="0" y="272"/>
                </a:lnTo>
                <a:lnTo>
                  <a:pt x="0" y="268"/>
                </a:lnTo>
                <a:lnTo>
                  <a:pt x="4" y="260"/>
                </a:lnTo>
                <a:lnTo>
                  <a:pt x="12" y="256"/>
                </a:lnTo>
                <a:lnTo>
                  <a:pt x="20" y="248"/>
                </a:lnTo>
                <a:lnTo>
                  <a:pt x="28" y="240"/>
                </a:lnTo>
                <a:lnTo>
                  <a:pt x="40" y="228"/>
                </a:lnTo>
                <a:lnTo>
                  <a:pt x="56" y="216"/>
                </a:lnTo>
                <a:lnTo>
                  <a:pt x="84" y="192"/>
                </a:lnTo>
                <a:lnTo>
                  <a:pt x="108" y="168"/>
                </a:lnTo>
                <a:lnTo>
                  <a:pt x="132" y="144"/>
                </a:lnTo>
                <a:lnTo>
                  <a:pt x="148" y="120"/>
                </a:lnTo>
                <a:lnTo>
                  <a:pt x="164" y="96"/>
                </a:lnTo>
                <a:lnTo>
                  <a:pt x="180" y="80"/>
                </a:lnTo>
                <a:lnTo>
                  <a:pt x="192" y="60"/>
                </a:lnTo>
                <a:lnTo>
                  <a:pt x="200" y="48"/>
                </a:lnTo>
                <a:lnTo>
                  <a:pt x="208" y="36"/>
                </a:lnTo>
                <a:lnTo>
                  <a:pt x="212" y="28"/>
                </a:lnTo>
                <a:lnTo>
                  <a:pt x="212" y="20"/>
                </a:lnTo>
                <a:lnTo>
                  <a:pt x="208" y="16"/>
                </a:lnTo>
                <a:lnTo>
                  <a:pt x="204" y="8"/>
                </a:lnTo>
                <a:lnTo>
                  <a:pt x="208" y="4"/>
                </a:lnTo>
                <a:lnTo>
                  <a:pt x="208" y="4"/>
                </a:lnTo>
                <a:lnTo>
                  <a:pt x="212" y="0"/>
                </a:lnTo>
                <a:lnTo>
                  <a:pt x="216" y="0"/>
                </a:lnTo>
                <a:lnTo>
                  <a:pt x="220" y="0"/>
                </a:lnTo>
                <a:lnTo>
                  <a:pt x="228" y="0"/>
                </a:lnTo>
                <a:lnTo>
                  <a:pt x="240" y="0"/>
                </a:lnTo>
                <a:lnTo>
                  <a:pt x="248" y="4"/>
                </a:lnTo>
                <a:lnTo>
                  <a:pt x="260" y="8"/>
                </a:lnTo>
                <a:lnTo>
                  <a:pt x="268" y="16"/>
                </a:lnTo>
                <a:lnTo>
                  <a:pt x="276" y="24"/>
                </a:lnTo>
                <a:lnTo>
                  <a:pt x="280" y="28"/>
                </a:lnTo>
                <a:lnTo>
                  <a:pt x="284" y="32"/>
                </a:lnTo>
                <a:lnTo>
                  <a:pt x="284" y="36"/>
                </a:lnTo>
                <a:lnTo>
                  <a:pt x="280" y="40"/>
                </a:lnTo>
                <a:lnTo>
                  <a:pt x="280" y="44"/>
                </a:lnTo>
                <a:lnTo>
                  <a:pt x="276" y="52"/>
                </a:lnTo>
                <a:lnTo>
                  <a:pt x="264" y="64"/>
                </a:lnTo>
                <a:lnTo>
                  <a:pt x="252" y="84"/>
                </a:lnTo>
                <a:lnTo>
                  <a:pt x="236" y="104"/>
                </a:lnTo>
                <a:lnTo>
                  <a:pt x="216" y="124"/>
                </a:lnTo>
                <a:lnTo>
                  <a:pt x="200" y="144"/>
                </a:lnTo>
                <a:lnTo>
                  <a:pt x="184" y="160"/>
                </a:lnTo>
                <a:lnTo>
                  <a:pt x="168" y="176"/>
                </a:lnTo>
                <a:lnTo>
                  <a:pt x="152" y="192"/>
                </a:lnTo>
                <a:lnTo>
                  <a:pt x="132" y="208"/>
                </a:lnTo>
                <a:lnTo>
                  <a:pt x="116" y="220"/>
                </a:lnTo>
                <a:lnTo>
                  <a:pt x="96" y="236"/>
                </a:lnTo>
                <a:lnTo>
                  <a:pt x="76" y="248"/>
                </a:lnTo>
                <a:lnTo>
                  <a:pt x="56" y="256"/>
                </a:lnTo>
                <a:lnTo>
                  <a:pt x="40" y="264"/>
                </a:lnTo>
                <a:lnTo>
                  <a:pt x="24" y="272"/>
                </a:lnTo>
                <a:lnTo>
                  <a:pt x="12" y="276"/>
                </a:lnTo>
                <a:lnTo>
                  <a:pt x="8" y="276"/>
                </a:lnTo>
                <a:lnTo>
                  <a:pt x="4" y="276"/>
                </a:lnTo>
                <a:lnTo>
                  <a:pt x="0" y="276"/>
                </a:lnTo>
                <a:lnTo>
                  <a:pt x="0" y="276"/>
                </a:lnTo>
                <a:lnTo>
                  <a:pt x="0" y="27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7" name="Freeform 367">
            <a:extLst>
              <a:ext uri="{FF2B5EF4-FFF2-40B4-BE49-F238E27FC236}">
                <a16:creationId xmlns:a16="http://schemas.microsoft.com/office/drawing/2014/main" xmlns="" id="{21CCC52C-A1B4-4317-AE1F-1A0356B84E7D}"/>
              </a:ext>
            </a:extLst>
          </p:cNvPr>
          <p:cNvSpPr>
            <a:spLocks/>
          </p:cNvSpPr>
          <p:nvPr/>
        </p:nvSpPr>
        <p:spPr bwMode="auto">
          <a:xfrm>
            <a:off x="9247995" y="3908778"/>
            <a:ext cx="950391" cy="1390656"/>
          </a:xfrm>
          <a:custGeom>
            <a:avLst/>
            <a:gdLst>
              <a:gd name="T0" fmla="*/ 0 w 256"/>
              <a:gd name="T1" fmla="*/ 276 h 280"/>
              <a:gd name="T2" fmla="*/ 0 w 256"/>
              <a:gd name="T3" fmla="*/ 268 h 280"/>
              <a:gd name="T4" fmla="*/ 4 w 256"/>
              <a:gd name="T5" fmla="*/ 260 h 280"/>
              <a:gd name="T6" fmla="*/ 12 w 256"/>
              <a:gd name="T7" fmla="*/ 252 h 280"/>
              <a:gd name="T8" fmla="*/ 32 w 256"/>
              <a:gd name="T9" fmla="*/ 236 h 280"/>
              <a:gd name="T10" fmla="*/ 68 w 256"/>
              <a:gd name="T11" fmla="*/ 200 h 280"/>
              <a:gd name="T12" fmla="*/ 108 w 256"/>
              <a:gd name="T13" fmla="*/ 156 h 280"/>
              <a:gd name="T14" fmla="*/ 140 w 256"/>
              <a:gd name="T15" fmla="*/ 112 h 280"/>
              <a:gd name="T16" fmla="*/ 160 w 256"/>
              <a:gd name="T17" fmla="*/ 80 h 280"/>
              <a:gd name="T18" fmla="*/ 168 w 256"/>
              <a:gd name="T19" fmla="*/ 64 h 280"/>
              <a:gd name="T20" fmla="*/ 180 w 256"/>
              <a:gd name="T21" fmla="*/ 44 h 280"/>
              <a:gd name="T22" fmla="*/ 184 w 256"/>
              <a:gd name="T23" fmla="*/ 20 h 280"/>
              <a:gd name="T24" fmla="*/ 184 w 256"/>
              <a:gd name="T25" fmla="*/ 4 h 280"/>
              <a:gd name="T26" fmla="*/ 188 w 256"/>
              <a:gd name="T27" fmla="*/ 0 h 280"/>
              <a:gd name="T28" fmla="*/ 200 w 256"/>
              <a:gd name="T29" fmla="*/ 0 h 280"/>
              <a:gd name="T30" fmla="*/ 216 w 256"/>
              <a:gd name="T31" fmla="*/ 0 h 280"/>
              <a:gd name="T32" fmla="*/ 236 w 256"/>
              <a:gd name="T33" fmla="*/ 8 h 280"/>
              <a:gd name="T34" fmla="*/ 252 w 256"/>
              <a:gd name="T35" fmla="*/ 20 h 280"/>
              <a:gd name="T36" fmla="*/ 256 w 256"/>
              <a:gd name="T37" fmla="*/ 32 h 280"/>
              <a:gd name="T38" fmla="*/ 256 w 256"/>
              <a:gd name="T39" fmla="*/ 40 h 280"/>
              <a:gd name="T40" fmla="*/ 248 w 256"/>
              <a:gd name="T41" fmla="*/ 52 h 280"/>
              <a:gd name="T42" fmla="*/ 236 w 256"/>
              <a:gd name="T43" fmla="*/ 72 h 280"/>
              <a:gd name="T44" fmla="*/ 220 w 256"/>
              <a:gd name="T45" fmla="*/ 96 h 280"/>
              <a:gd name="T46" fmla="*/ 180 w 256"/>
              <a:gd name="T47" fmla="*/ 144 h 280"/>
              <a:gd name="T48" fmla="*/ 136 w 256"/>
              <a:gd name="T49" fmla="*/ 196 h 280"/>
              <a:gd name="T50" fmla="*/ 112 w 256"/>
              <a:gd name="T51" fmla="*/ 220 h 280"/>
              <a:gd name="T52" fmla="*/ 88 w 256"/>
              <a:gd name="T53" fmla="*/ 236 h 280"/>
              <a:gd name="T54" fmla="*/ 48 w 256"/>
              <a:gd name="T55" fmla="*/ 264 h 280"/>
              <a:gd name="T56" fmla="*/ 28 w 256"/>
              <a:gd name="T57" fmla="*/ 272 h 280"/>
              <a:gd name="T58" fmla="*/ 16 w 256"/>
              <a:gd name="T59" fmla="*/ 280 h 280"/>
              <a:gd name="T60" fmla="*/ 8 w 256"/>
              <a:gd name="T61" fmla="*/ 280 h 280"/>
              <a:gd name="T62" fmla="*/ 4 w 256"/>
              <a:gd name="T63" fmla="*/ 280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56" h="280">
                <a:moveTo>
                  <a:pt x="4" y="280"/>
                </a:moveTo>
                <a:lnTo>
                  <a:pt x="0" y="276"/>
                </a:lnTo>
                <a:lnTo>
                  <a:pt x="0" y="272"/>
                </a:lnTo>
                <a:lnTo>
                  <a:pt x="0" y="268"/>
                </a:lnTo>
                <a:lnTo>
                  <a:pt x="4" y="264"/>
                </a:lnTo>
                <a:lnTo>
                  <a:pt x="4" y="260"/>
                </a:lnTo>
                <a:lnTo>
                  <a:pt x="8" y="256"/>
                </a:lnTo>
                <a:lnTo>
                  <a:pt x="12" y="252"/>
                </a:lnTo>
                <a:lnTo>
                  <a:pt x="20" y="248"/>
                </a:lnTo>
                <a:lnTo>
                  <a:pt x="32" y="236"/>
                </a:lnTo>
                <a:lnTo>
                  <a:pt x="52" y="220"/>
                </a:lnTo>
                <a:lnTo>
                  <a:pt x="68" y="200"/>
                </a:lnTo>
                <a:lnTo>
                  <a:pt x="88" y="180"/>
                </a:lnTo>
                <a:lnTo>
                  <a:pt x="108" y="156"/>
                </a:lnTo>
                <a:lnTo>
                  <a:pt x="124" y="136"/>
                </a:lnTo>
                <a:lnTo>
                  <a:pt x="140" y="112"/>
                </a:lnTo>
                <a:lnTo>
                  <a:pt x="156" y="92"/>
                </a:lnTo>
                <a:lnTo>
                  <a:pt x="160" y="80"/>
                </a:lnTo>
                <a:lnTo>
                  <a:pt x="164" y="72"/>
                </a:lnTo>
                <a:lnTo>
                  <a:pt x="168" y="64"/>
                </a:lnTo>
                <a:lnTo>
                  <a:pt x="172" y="56"/>
                </a:lnTo>
                <a:lnTo>
                  <a:pt x="180" y="44"/>
                </a:lnTo>
                <a:lnTo>
                  <a:pt x="184" y="36"/>
                </a:lnTo>
                <a:lnTo>
                  <a:pt x="184" y="20"/>
                </a:lnTo>
                <a:lnTo>
                  <a:pt x="184" y="8"/>
                </a:lnTo>
                <a:lnTo>
                  <a:pt x="184" y="4"/>
                </a:lnTo>
                <a:lnTo>
                  <a:pt x="184" y="0"/>
                </a:lnTo>
                <a:lnTo>
                  <a:pt x="188" y="0"/>
                </a:lnTo>
                <a:lnTo>
                  <a:pt x="192" y="0"/>
                </a:lnTo>
                <a:lnTo>
                  <a:pt x="200" y="0"/>
                </a:lnTo>
                <a:lnTo>
                  <a:pt x="208" y="0"/>
                </a:lnTo>
                <a:lnTo>
                  <a:pt x="216" y="0"/>
                </a:lnTo>
                <a:lnTo>
                  <a:pt x="228" y="4"/>
                </a:lnTo>
                <a:lnTo>
                  <a:pt x="236" y="8"/>
                </a:lnTo>
                <a:lnTo>
                  <a:pt x="244" y="16"/>
                </a:lnTo>
                <a:lnTo>
                  <a:pt x="252" y="20"/>
                </a:lnTo>
                <a:lnTo>
                  <a:pt x="256" y="28"/>
                </a:lnTo>
                <a:lnTo>
                  <a:pt x="256" y="32"/>
                </a:lnTo>
                <a:lnTo>
                  <a:pt x="256" y="36"/>
                </a:lnTo>
                <a:lnTo>
                  <a:pt x="256" y="40"/>
                </a:lnTo>
                <a:lnTo>
                  <a:pt x="252" y="48"/>
                </a:lnTo>
                <a:lnTo>
                  <a:pt x="248" y="52"/>
                </a:lnTo>
                <a:lnTo>
                  <a:pt x="244" y="60"/>
                </a:lnTo>
                <a:lnTo>
                  <a:pt x="236" y="72"/>
                </a:lnTo>
                <a:lnTo>
                  <a:pt x="232" y="84"/>
                </a:lnTo>
                <a:lnTo>
                  <a:pt x="220" y="96"/>
                </a:lnTo>
                <a:lnTo>
                  <a:pt x="200" y="120"/>
                </a:lnTo>
                <a:lnTo>
                  <a:pt x="180" y="144"/>
                </a:lnTo>
                <a:lnTo>
                  <a:pt x="156" y="172"/>
                </a:lnTo>
                <a:lnTo>
                  <a:pt x="136" y="196"/>
                </a:lnTo>
                <a:lnTo>
                  <a:pt x="124" y="208"/>
                </a:lnTo>
                <a:lnTo>
                  <a:pt x="112" y="220"/>
                </a:lnTo>
                <a:lnTo>
                  <a:pt x="100" y="228"/>
                </a:lnTo>
                <a:lnTo>
                  <a:pt x="88" y="236"/>
                </a:lnTo>
                <a:lnTo>
                  <a:pt x="68" y="252"/>
                </a:lnTo>
                <a:lnTo>
                  <a:pt x="48" y="264"/>
                </a:lnTo>
                <a:lnTo>
                  <a:pt x="36" y="268"/>
                </a:lnTo>
                <a:lnTo>
                  <a:pt x="28" y="272"/>
                </a:lnTo>
                <a:lnTo>
                  <a:pt x="20" y="276"/>
                </a:lnTo>
                <a:lnTo>
                  <a:pt x="16" y="280"/>
                </a:lnTo>
                <a:lnTo>
                  <a:pt x="12" y="280"/>
                </a:lnTo>
                <a:lnTo>
                  <a:pt x="8" y="280"/>
                </a:lnTo>
                <a:lnTo>
                  <a:pt x="4" y="280"/>
                </a:lnTo>
                <a:lnTo>
                  <a:pt x="4" y="280"/>
                </a:lnTo>
                <a:lnTo>
                  <a:pt x="4" y="2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8" name="Freeform 368">
            <a:extLst>
              <a:ext uri="{FF2B5EF4-FFF2-40B4-BE49-F238E27FC236}">
                <a16:creationId xmlns:a16="http://schemas.microsoft.com/office/drawing/2014/main" xmlns="" id="{BD00080A-BE27-434E-BA61-7303A0BC9727}"/>
              </a:ext>
            </a:extLst>
          </p:cNvPr>
          <p:cNvSpPr>
            <a:spLocks/>
          </p:cNvSpPr>
          <p:nvPr/>
        </p:nvSpPr>
        <p:spPr bwMode="auto">
          <a:xfrm>
            <a:off x="9711679" y="4504773"/>
            <a:ext cx="1202838" cy="337731"/>
          </a:xfrm>
          <a:custGeom>
            <a:avLst/>
            <a:gdLst>
              <a:gd name="T0" fmla="*/ 264 w 324"/>
              <a:gd name="T1" fmla="*/ 0 h 68"/>
              <a:gd name="T2" fmla="*/ 276 w 324"/>
              <a:gd name="T3" fmla="*/ 0 h 68"/>
              <a:gd name="T4" fmla="*/ 288 w 324"/>
              <a:gd name="T5" fmla="*/ 0 h 68"/>
              <a:gd name="T6" fmla="*/ 296 w 324"/>
              <a:gd name="T7" fmla="*/ 4 h 68"/>
              <a:gd name="T8" fmla="*/ 304 w 324"/>
              <a:gd name="T9" fmla="*/ 4 h 68"/>
              <a:gd name="T10" fmla="*/ 312 w 324"/>
              <a:gd name="T11" fmla="*/ 8 h 68"/>
              <a:gd name="T12" fmla="*/ 320 w 324"/>
              <a:gd name="T13" fmla="*/ 12 h 68"/>
              <a:gd name="T14" fmla="*/ 324 w 324"/>
              <a:gd name="T15" fmla="*/ 16 h 68"/>
              <a:gd name="T16" fmla="*/ 324 w 324"/>
              <a:gd name="T17" fmla="*/ 20 h 68"/>
              <a:gd name="T18" fmla="*/ 324 w 324"/>
              <a:gd name="T19" fmla="*/ 24 h 68"/>
              <a:gd name="T20" fmla="*/ 320 w 324"/>
              <a:gd name="T21" fmla="*/ 24 h 68"/>
              <a:gd name="T22" fmla="*/ 312 w 324"/>
              <a:gd name="T23" fmla="*/ 28 h 68"/>
              <a:gd name="T24" fmla="*/ 304 w 324"/>
              <a:gd name="T25" fmla="*/ 28 h 68"/>
              <a:gd name="T26" fmla="*/ 296 w 324"/>
              <a:gd name="T27" fmla="*/ 32 h 68"/>
              <a:gd name="T28" fmla="*/ 284 w 324"/>
              <a:gd name="T29" fmla="*/ 36 h 68"/>
              <a:gd name="T30" fmla="*/ 268 w 324"/>
              <a:gd name="T31" fmla="*/ 36 h 68"/>
              <a:gd name="T32" fmla="*/ 252 w 324"/>
              <a:gd name="T33" fmla="*/ 40 h 68"/>
              <a:gd name="T34" fmla="*/ 216 w 324"/>
              <a:gd name="T35" fmla="*/ 44 h 68"/>
              <a:gd name="T36" fmla="*/ 180 w 324"/>
              <a:gd name="T37" fmla="*/ 48 h 68"/>
              <a:gd name="T38" fmla="*/ 144 w 324"/>
              <a:gd name="T39" fmla="*/ 52 h 68"/>
              <a:gd name="T40" fmla="*/ 108 w 324"/>
              <a:gd name="T41" fmla="*/ 56 h 68"/>
              <a:gd name="T42" fmla="*/ 88 w 324"/>
              <a:gd name="T43" fmla="*/ 60 h 68"/>
              <a:gd name="T44" fmla="*/ 72 w 324"/>
              <a:gd name="T45" fmla="*/ 60 h 68"/>
              <a:gd name="T46" fmla="*/ 56 w 324"/>
              <a:gd name="T47" fmla="*/ 64 h 68"/>
              <a:gd name="T48" fmla="*/ 40 w 324"/>
              <a:gd name="T49" fmla="*/ 64 h 68"/>
              <a:gd name="T50" fmla="*/ 28 w 324"/>
              <a:gd name="T51" fmla="*/ 64 h 68"/>
              <a:gd name="T52" fmla="*/ 16 w 324"/>
              <a:gd name="T53" fmla="*/ 68 h 68"/>
              <a:gd name="T54" fmla="*/ 8 w 324"/>
              <a:gd name="T55" fmla="*/ 68 h 68"/>
              <a:gd name="T56" fmla="*/ 0 w 324"/>
              <a:gd name="T57" fmla="*/ 68 h 68"/>
              <a:gd name="T58" fmla="*/ 0 w 324"/>
              <a:gd name="T59" fmla="*/ 36 h 68"/>
              <a:gd name="T60" fmla="*/ 8 w 324"/>
              <a:gd name="T61" fmla="*/ 36 h 68"/>
              <a:gd name="T62" fmla="*/ 20 w 324"/>
              <a:gd name="T63" fmla="*/ 32 h 68"/>
              <a:gd name="T64" fmla="*/ 36 w 324"/>
              <a:gd name="T65" fmla="*/ 32 h 68"/>
              <a:gd name="T66" fmla="*/ 52 w 324"/>
              <a:gd name="T67" fmla="*/ 32 h 68"/>
              <a:gd name="T68" fmla="*/ 72 w 324"/>
              <a:gd name="T69" fmla="*/ 28 h 68"/>
              <a:gd name="T70" fmla="*/ 92 w 324"/>
              <a:gd name="T71" fmla="*/ 24 h 68"/>
              <a:gd name="T72" fmla="*/ 116 w 324"/>
              <a:gd name="T73" fmla="*/ 20 h 68"/>
              <a:gd name="T74" fmla="*/ 140 w 324"/>
              <a:gd name="T75" fmla="*/ 16 h 68"/>
              <a:gd name="T76" fmla="*/ 164 w 324"/>
              <a:gd name="T77" fmla="*/ 12 h 68"/>
              <a:gd name="T78" fmla="*/ 184 w 324"/>
              <a:gd name="T79" fmla="*/ 8 h 68"/>
              <a:gd name="T80" fmla="*/ 204 w 324"/>
              <a:gd name="T81" fmla="*/ 8 h 68"/>
              <a:gd name="T82" fmla="*/ 220 w 324"/>
              <a:gd name="T83" fmla="*/ 4 h 68"/>
              <a:gd name="T84" fmla="*/ 236 w 324"/>
              <a:gd name="T85" fmla="*/ 4 h 68"/>
              <a:gd name="T86" fmla="*/ 248 w 324"/>
              <a:gd name="T87" fmla="*/ 0 h 68"/>
              <a:gd name="T88" fmla="*/ 256 w 324"/>
              <a:gd name="T89" fmla="*/ 0 h 68"/>
              <a:gd name="T90" fmla="*/ 264 w 324"/>
              <a:gd name="T91" fmla="*/ 0 h 68"/>
              <a:gd name="T92" fmla="*/ 264 w 324"/>
              <a:gd name="T93" fmla="*/ 0 h 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24" h="68">
                <a:moveTo>
                  <a:pt x="264" y="0"/>
                </a:moveTo>
                <a:lnTo>
                  <a:pt x="276" y="0"/>
                </a:lnTo>
                <a:lnTo>
                  <a:pt x="288" y="0"/>
                </a:lnTo>
                <a:lnTo>
                  <a:pt x="296" y="4"/>
                </a:lnTo>
                <a:lnTo>
                  <a:pt x="304" y="4"/>
                </a:lnTo>
                <a:lnTo>
                  <a:pt x="312" y="8"/>
                </a:lnTo>
                <a:lnTo>
                  <a:pt x="320" y="12"/>
                </a:lnTo>
                <a:lnTo>
                  <a:pt x="324" y="16"/>
                </a:lnTo>
                <a:lnTo>
                  <a:pt x="324" y="20"/>
                </a:lnTo>
                <a:lnTo>
                  <a:pt x="324" y="24"/>
                </a:lnTo>
                <a:lnTo>
                  <a:pt x="320" y="24"/>
                </a:lnTo>
                <a:lnTo>
                  <a:pt x="312" y="28"/>
                </a:lnTo>
                <a:lnTo>
                  <a:pt x="304" y="28"/>
                </a:lnTo>
                <a:lnTo>
                  <a:pt x="296" y="32"/>
                </a:lnTo>
                <a:lnTo>
                  <a:pt x="284" y="36"/>
                </a:lnTo>
                <a:lnTo>
                  <a:pt x="268" y="36"/>
                </a:lnTo>
                <a:lnTo>
                  <a:pt x="252" y="40"/>
                </a:lnTo>
                <a:lnTo>
                  <a:pt x="216" y="44"/>
                </a:lnTo>
                <a:lnTo>
                  <a:pt x="180" y="48"/>
                </a:lnTo>
                <a:lnTo>
                  <a:pt x="144" y="52"/>
                </a:lnTo>
                <a:lnTo>
                  <a:pt x="108" y="56"/>
                </a:lnTo>
                <a:lnTo>
                  <a:pt x="88" y="60"/>
                </a:lnTo>
                <a:lnTo>
                  <a:pt x="72" y="60"/>
                </a:lnTo>
                <a:lnTo>
                  <a:pt x="56" y="64"/>
                </a:lnTo>
                <a:lnTo>
                  <a:pt x="40" y="64"/>
                </a:lnTo>
                <a:lnTo>
                  <a:pt x="28" y="64"/>
                </a:lnTo>
                <a:lnTo>
                  <a:pt x="16" y="68"/>
                </a:lnTo>
                <a:lnTo>
                  <a:pt x="8" y="68"/>
                </a:lnTo>
                <a:lnTo>
                  <a:pt x="0" y="68"/>
                </a:lnTo>
                <a:lnTo>
                  <a:pt x="0" y="36"/>
                </a:lnTo>
                <a:lnTo>
                  <a:pt x="8" y="36"/>
                </a:lnTo>
                <a:lnTo>
                  <a:pt x="20" y="32"/>
                </a:lnTo>
                <a:lnTo>
                  <a:pt x="36" y="32"/>
                </a:lnTo>
                <a:lnTo>
                  <a:pt x="52" y="32"/>
                </a:lnTo>
                <a:lnTo>
                  <a:pt x="72" y="28"/>
                </a:lnTo>
                <a:lnTo>
                  <a:pt x="92" y="24"/>
                </a:lnTo>
                <a:lnTo>
                  <a:pt x="116" y="20"/>
                </a:lnTo>
                <a:lnTo>
                  <a:pt x="140" y="16"/>
                </a:lnTo>
                <a:lnTo>
                  <a:pt x="164" y="12"/>
                </a:lnTo>
                <a:lnTo>
                  <a:pt x="184" y="8"/>
                </a:lnTo>
                <a:lnTo>
                  <a:pt x="204" y="8"/>
                </a:lnTo>
                <a:lnTo>
                  <a:pt x="220" y="4"/>
                </a:lnTo>
                <a:lnTo>
                  <a:pt x="236" y="4"/>
                </a:lnTo>
                <a:lnTo>
                  <a:pt x="248" y="0"/>
                </a:lnTo>
                <a:lnTo>
                  <a:pt x="256" y="0"/>
                </a:lnTo>
                <a:lnTo>
                  <a:pt x="264" y="0"/>
                </a:lnTo>
                <a:lnTo>
                  <a:pt x="264" y="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9" name="Freeform 369">
            <a:extLst>
              <a:ext uri="{FF2B5EF4-FFF2-40B4-BE49-F238E27FC236}">
                <a16:creationId xmlns:a16="http://schemas.microsoft.com/office/drawing/2014/main" xmlns="" id="{9FDF9EAC-0FEE-4018-99BF-24E572E06B69}"/>
              </a:ext>
            </a:extLst>
          </p:cNvPr>
          <p:cNvSpPr>
            <a:spLocks/>
          </p:cNvSpPr>
          <p:nvPr/>
        </p:nvSpPr>
        <p:spPr bwMode="auto">
          <a:xfrm>
            <a:off x="10007773" y="5061035"/>
            <a:ext cx="712793" cy="278131"/>
          </a:xfrm>
          <a:custGeom>
            <a:avLst/>
            <a:gdLst>
              <a:gd name="T0" fmla="*/ 0 w 192"/>
              <a:gd name="T1" fmla="*/ 24 h 56"/>
              <a:gd name="T2" fmla="*/ 20 w 192"/>
              <a:gd name="T3" fmla="*/ 20 h 56"/>
              <a:gd name="T4" fmla="*/ 36 w 192"/>
              <a:gd name="T5" fmla="*/ 20 h 56"/>
              <a:gd name="T6" fmla="*/ 60 w 192"/>
              <a:gd name="T7" fmla="*/ 16 h 56"/>
              <a:gd name="T8" fmla="*/ 80 w 192"/>
              <a:gd name="T9" fmla="*/ 12 h 56"/>
              <a:gd name="T10" fmla="*/ 100 w 192"/>
              <a:gd name="T11" fmla="*/ 8 h 56"/>
              <a:gd name="T12" fmla="*/ 116 w 192"/>
              <a:gd name="T13" fmla="*/ 4 h 56"/>
              <a:gd name="T14" fmla="*/ 132 w 192"/>
              <a:gd name="T15" fmla="*/ 0 h 56"/>
              <a:gd name="T16" fmla="*/ 140 w 192"/>
              <a:gd name="T17" fmla="*/ 0 h 56"/>
              <a:gd name="T18" fmla="*/ 160 w 192"/>
              <a:gd name="T19" fmla="*/ 4 h 56"/>
              <a:gd name="T20" fmla="*/ 176 w 192"/>
              <a:gd name="T21" fmla="*/ 4 h 56"/>
              <a:gd name="T22" fmla="*/ 184 w 192"/>
              <a:gd name="T23" fmla="*/ 8 h 56"/>
              <a:gd name="T24" fmla="*/ 188 w 192"/>
              <a:gd name="T25" fmla="*/ 12 h 56"/>
              <a:gd name="T26" fmla="*/ 192 w 192"/>
              <a:gd name="T27" fmla="*/ 16 h 56"/>
              <a:gd name="T28" fmla="*/ 192 w 192"/>
              <a:gd name="T29" fmla="*/ 20 h 56"/>
              <a:gd name="T30" fmla="*/ 192 w 192"/>
              <a:gd name="T31" fmla="*/ 24 h 56"/>
              <a:gd name="T32" fmla="*/ 192 w 192"/>
              <a:gd name="T33" fmla="*/ 24 h 56"/>
              <a:gd name="T34" fmla="*/ 188 w 192"/>
              <a:gd name="T35" fmla="*/ 24 h 56"/>
              <a:gd name="T36" fmla="*/ 180 w 192"/>
              <a:gd name="T37" fmla="*/ 28 h 56"/>
              <a:gd name="T38" fmla="*/ 176 w 192"/>
              <a:gd name="T39" fmla="*/ 28 h 56"/>
              <a:gd name="T40" fmla="*/ 168 w 192"/>
              <a:gd name="T41" fmla="*/ 32 h 56"/>
              <a:gd name="T42" fmla="*/ 156 w 192"/>
              <a:gd name="T43" fmla="*/ 32 h 56"/>
              <a:gd name="T44" fmla="*/ 144 w 192"/>
              <a:gd name="T45" fmla="*/ 36 h 56"/>
              <a:gd name="T46" fmla="*/ 132 w 192"/>
              <a:gd name="T47" fmla="*/ 36 h 56"/>
              <a:gd name="T48" fmla="*/ 120 w 192"/>
              <a:gd name="T49" fmla="*/ 40 h 56"/>
              <a:gd name="T50" fmla="*/ 104 w 192"/>
              <a:gd name="T51" fmla="*/ 40 h 56"/>
              <a:gd name="T52" fmla="*/ 84 w 192"/>
              <a:gd name="T53" fmla="*/ 44 h 56"/>
              <a:gd name="T54" fmla="*/ 68 w 192"/>
              <a:gd name="T55" fmla="*/ 48 h 56"/>
              <a:gd name="T56" fmla="*/ 44 w 192"/>
              <a:gd name="T57" fmla="*/ 48 h 56"/>
              <a:gd name="T58" fmla="*/ 24 w 192"/>
              <a:gd name="T59" fmla="*/ 52 h 56"/>
              <a:gd name="T60" fmla="*/ 0 w 192"/>
              <a:gd name="T61" fmla="*/ 56 h 56"/>
              <a:gd name="T62" fmla="*/ 0 w 192"/>
              <a:gd name="T63" fmla="*/ 24 h 56"/>
              <a:gd name="T64" fmla="*/ 0 w 192"/>
              <a:gd name="T65" fmla="*/ 24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92" h="56">
                <a:moveTo>
                  <a:pt x="0" y="24"/>
                </a:moveTo>
                <a:lnTo>
                  <a:pt x="20" y="20"/>
                </a:lnTo>
                <a:lnTo>
                  <a:pt x="36" y="20"/>
                </a:lnTo>
                <a:lnTo>
                  <a:pt x="60" y="16"/>
                </a:lnTo>
                <a:lnTo>
                  <a:pt x="80" y="12"/>
                </a:lnTo>
                <a:lnTo>
                  <a:pt x="100" y="8"/>
                </a:lnTo>
                <a:lnTo>
                  <a:pt x="116" y="4"/>
                </a:lnTo>
                <a:lnTo>
                  <a:pt x="132" y="0"/>
                </a:lnTo>
                <a:lnTo>
                  <a:pt x="140" y="0"/>
                </a:lnTo>
                <a:lnTo>
                  <a:pt x="160" y="4"/>
                </a:lnTo>
                <a:lnTo>
                  <a:pt x="176" y="4"/>
                </a:lnTo>
                <a:lnTo>
                  <a:pt x="184" y="8"/>
                </a:lnTo>
                <a:lnTo>
                  <a:pt x="188" y="12"/>
                </a:lnTo>
                <a:lnTo>
                  <a:pt x="192" y="16"/>
                </a:lnTo>
                <a:lnTo>
                  <a:pt x="192" y="20"/>
                </a:lnTo>
                <a:lnTo>
                  <a:pt x="192" y="24"/>
                </a:lnTo>
                <a:lnTo>
                  <a:pt x="192" y="24"/>
                </a:lnTo>
                <a:lnTo>
                  <a:pt x="188" y="24"/>
                </a:lnTo>
                <a:lnTo>
                  <a:pt x="180" y="28"/>
                </a:lnTo>
                <a:lnTo>
                  <a:pt x="176" y="28"/>
                </a:lnTo>
                <a:lnTo>
                  <a:pt x="168" y="32"/>
                </a:lnTo>
                <a:lnTo>
                  <a:pt x="156" y="32"/>
                </a:lnTo>
                <a:lnTo>
                  <a:pt x="144" y="36"/>
                </a:lnTo>
                <a:lnTo>
                  <a:pt x="132" y="36"/>
                </a:lnTo>
                <a:lnTo>
                  <a:pt x="120" y="40"/>
                </a:lnTo>
                <a:lnTo>
                  <a:pt x="104" y="40"/>
                </a:lnTo>
                <a:lnTo>
                  <a:pt x="84" y="44"/>
                </a:lnTo>
                <a:lnTo>
                  <a:pt x="68" y="48"/>
                </a:lnTo>
                <a:lnTo>
                  <a:pt x="44" y="48"/>
                </a:lnTo>
                <a:lnTo>
                  <a:pt x="24" y="52"/>
                </a:lnTo>
                <a:lnTo>
                  <a:pt x="0" y="56"/>
                </a:lnTo>
                <a:lnTo>
                  <a:pt x="0" y="24"/>
                </a:lnTo>
                <a:lnTo>
                  <a:pt x="0" y="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0" name="Freeform 370">
            <a:extLst>
              <a:ext uri="{FF2B5EF4-FFF2-40B4-BE49-F238E27FC236}">
                <a16:creationId xmlns:a16="http://schemas.microsoft.com/office/drawing/2014/main" xmlns="" id="{176B4AD3-1094-4E9E-B263-557395D77CFD}"/>
              </a:ext>
            </a:extLst>
          </p:cNvPr>
          <p:cNvSpPr>
            <a:spLocks/>
          </p:cNvSpPr>
          <p:nvPr/>
        </p:nvSpPr>
        <p:spPr bwMode="auto">
          <a:xfrm>
            <a:off x="10008120" y="5537831"/>
            <a:ext cx="787042" cy="258265"/>
          </a:xfrm>
          <a:custGeom>
            <a:avLst/>
            <a:gdLst>
              <a:gd name="T0" fmla="*/ 192 w 212"/>
              <a:gd name="T1" fmla="*/ 12 h 52"/>
              <a:gd name="T2" fmla="*/ 200 w 212"/>
              <a:gd name="T3" fmla="*/ 16 h 52"/>
              <a:gd name="T4" fmla="*/ 208 w 212"/>
              <a:gd name="T5" fmla="*/ 20 h 52"/>
              <a:gd name="T6" fmla="*/ 212 w 212"/>
              <a:gd name="T7" fmla="*/ 24 h 52"/>
              <a:gd name="T8" fmla="*/ 212 w 212"/>
              <a:gd name="T9" fmla="*/ 28 h 52"/>
              <a:gd name="T10" fmla="*/ 212 w 212"/>
              <a:gd name="T11" fmla="*/ 32 h 52"/>
              <a:gd name="T12" fmla="*/ 208 w 212"/>
              <a:gd name="T13" fmla="*/ 32 h 52"/>
              <a:gd name="T14" fmla="*/ 200 w 212"/>
              <a:gd name="T15" fmla="*/ 36 h 52"/>
              <a:gd name="T16" fmla="*/ 192 w 212"/>
              <a:gd name="T17" fmla="*/ 36 h 52"/>
              <a:gd name="T18" fmla="*/ 180 w 212"/>
              <a:gd name="T19" fmla="*/ 40 h 52"/>
              <a:gd name="T20" fmla="*/ 164 w 212"/>
              <a:gd name="T21" fmla="*/ 40 h 52"/>
              <a:gd name="T22" fmla="*/ 148 w 212"/>
              <a:gd name="T23" fmla="*/ 44 h 52"/>
              <a:gd name="T24" fmla="*/ 128 w 212"/>
              <a:gd name="T25" fmla="*/ 44 h 52"/>
              <a:gd name="T26" fmla="*/ 108 w 212"/>
              <a:gd name="T27" fmla="*/ 44 h 52"/>
              <a:gd name="T28" fmla="*/ 92 w 212"/>
              <a:gd name="T29" fmla="*/ 48 h 52"/>
              <a:gd name="T30" fmla="*/ 72 w 212"/>
              <a:gd name="T31" fmla="*/ 48 h 52"/>
              <a:gd name="T32" fmla="*/ 56 w 212"/>
              <a:gd name="T33" fmla="*/ 48 h 52"/>
              <a:gd name="T34" fmla="*/ 40 w 212"/>
              <a:gd name="T35" fmla="*/ 48 h 52"/>
              <a:gd name="T36" fmla="*/ 28 w 212"/>
              <a:gd name="T37" fmla="*/ 52 h 52"/>
              <a:gd name="T38" fmla="*/ 0 w 212"/>
              <a:gd name="T39" fmla="*/ 52 h 52"/>
              <a:gd name="T40" fmla="*/ 0 w 212"/>
              <a:gd name="T41" fmla="*/ 20 h 52"/>
              <a:gd name="T42" fmla="*/ 8 w 212"/>
              <a:gd name="T43" fmla="*/ 20 h 52"/>
              <a:gd name="T44" fmla="*/ 16 w 212"/>
              <a:gd name="T45" fmla="*/ 20 h 52"/>
              <a:gd name="T46" fmla="*/ 40 w 212"/>
              <a:gd name="T47" fmla="*/ 16 h 52"/>
              <a:gd name="T48" fmla="*/ 64 w 212"/>
              <a:gd name="T49" fmla="*/ 16 h 52"/>
              <a:gd name="T50" fmla="*/ 92 w 212"/>
              <a:gd name="T51" fmla="*/ 12 h 52"/>
              <a:gd name="T52" fmla="*/ 104 w 212"/>
              <a:gd name="T53" fmla="*/ 8 h 52"/>
              <a:gd name="T54" fmla="*/ 116 w 212"/>
              <a:gd name="T55" fmla="*/ 8 h 52"/>
              <a:gd name="T56" fmla="*/ 128 w 212"/>
              <a:gd name="T57" fmla="*/ 4 h 52"/>
              <a:gd name="T58" fmla="*/ 136 w 212"/>
              <a:gd name="T59" fmla="*/ 4 h 52"/>
              <a:gd name="T60" fmla="*/ 144 w 212"/>
              <a:gd name="T61" fmla="*/ 4 h 52"/>
              <a:gd name="T62" fmla="*/ 152 w 212"/>
              <a:gd name="T63" fmla="*/ 4 h 52"/>
              <a:gd name="T64" fmla="*/ 156 w 212"/>
              <a:gd name="T65" fmla="*/ 0 h 52"/>
              <a:gd name="T66" fmla="*/ 160 w 212"/>
              <a:gd name="T67" fmla="*/ 0 h 52"/>
              <a:gd name="T68" fmla="*/ 168 w 212"/>
              <a:gd name="T69" fmla="*/ 4 h 52"/>
              <a:gd name="T70" fmla="*/ 172 w 212"/>
              <a:gd name="T71" fmla="*/ 4 h 52"/>
              <a:gd name="T72" fmla="*/ 180 w 212"/>
              <a:gd name="T73" fmla="*/ 8 h 52"/>
              <a:gd name="T74" fmla="*/ 192 w 212"/>
              <a:gd name="T75" fmla="*/ 12 h 52"/>
              <a:gd name="T76" fmla="*/ 192 w 212"/>
              <a:gd name="T77" fmla="*/ 1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12" h="52">
                <a:moveTo>
                  <a:pt x="192" y="12"/>
                </a:moveTo>
                <a:lnTo>
                  <a:pt x="200" y="16"/>
                </a:lnTo>
                <a:lnTo>
                  <a:pt x="208" y="20"/>
                </a:lnTo>
                <a:lnTo>
                  <a:pt x="212" y="24"/>
                </a:lnTo>
                <a:lnTo>
                  <a:pt x="212" y="28"/>
                </a:lnTo>
                <a:lnTo>
                  <a:pt x="212" y="32"/>
                </a:lnTo>
                <a:lnTo>
                  <a:pt x="208" y="32"/>
                </a:lnTo>
                <a:lnTo>
                  <a:pt x="200" y="36"/>
                </a:lnTo>
                <a:lnTo>
                  <a:pt x="192" y="36"/>
                </a:lnTo>
                <a:lnTo>
                  <a:pt x="180" y="40"/>
                </a:lnTo>
                <a:lnTo>
                  <a:pt x="164" y="40"/>
                </a:lnTo>
                <a:lnTo>
                  <a:pt x="148" y="44"/>
                </a:lnTo>
                <a:lnTo>
                  <a:pt x="128" y="44"/>
                </a:lnTo>
                <a:lnTo>
                  <a:pt x="108" y="44"/>
                </a:lnTo>
                <a:lnTo>
                  <a:pt x="92" y="48"/>
                </a:lnTo>
                <a:lnTo>
                  <a:pt x="72" y="48"/>
                </a:lnTo>
                <a:lnTo>
                  <a:pt x="56" y="48"/>
                </a:lnTo>
                <a:lnTo>
                  <a:pt x="40" y="48"/>
                </a:lnTo>
                <a:lnTo>
                  <a:pt x="28" y="52"/>
                </a:lnTo>
                <a:lnTo>
                  <a:pt x="0" y="52"/>
                </a:lnTo>
                <a:lnTo>
                  <a:pt x="0" y="20"/>
                </a:lnTo>
                <a:lnTo>
                  <a:pt x="8" y="20"/>
                </a:lnTo>
                <a:lnTo>
                  <a:pt x="16" y="20"/>
                </a:lnTo>
                <a:lnTo>
                  <a:pt x="40" y="16"/>
                </a:lnTo>
                <a:lnTo>
                  <a:pt x="64" y="16"/>
                </a:lnTo>
                <a:lnTo>
                  <a:pt x="92" y="12"/>
                </a:lnTo>
                <a:lnTo>
                  <a:pt x="104" y="8"/>
                </a:lnTo>
                <a:lnTo>
                  <a:pt x="116" y="8"/>
                </a:lnTo>
                <a:lnTo>
                  <a:pt x="128" y="4"/>
                </a:lnTo>
                <a:lnTo>
                  <a:pt x="136" y="4"/>
                </a:lnTo>
                <a:lnTo>
                  <a:pt x="144" y="4"/>
                </a:lnTo>
                <a:lnTo>
                  <a:pt x="152" y="4"/>
                </a:lnTo>
                <a:lnTo>
                  <a:pt x="156" y="0"/>
                </a:lnTo>
                <a:lnTo>
                  <a:pt x="160" y="0"/>
                </a:lnTo>
                <a:lnTo>
                  <a:pt x="168" y="4"/>
                </a:lnTo>
                <a:lnTo>
                  <a:pt x="172" y="4"/>
                </a:lnTo>
                <a:lnTo>
                  <a:pt x="180" y="8"/>
                </a:lnTo>
                <a:lnTo>
                  <a:pt x="192" y="12"/>
                </a:lnTo>
                <a:lnTo>
                  <a:pt x="192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1" name="Freeform 371">
            <a:extLst>
              <a:ext uri="{FF2B5EF4-FFF2-40B4-BE49-F238E27FC236}">
                <a16:creationId xmlns:a16="http://schemas.microsoft.com/office/drawing/2014/main" xmlns="" id="{9CA6DA3B-848E-4BE2-B079-627F20DDB041}"/>
              </a:ext>
            </a:extLst>
          </p:cNvPr>
          <p:cNvSpPr>
            <a:spLocks/>
          </p:cNvSpPr>
          <p:nvPr/>
        </p:nvSpPr>
        <p:spPr bwMode="auto">
          <a:xfrm>
            <a:off x="8991029" y="4623972"/>
            <a:ext cx="237598" cy="1648920"/>
          </a:xfrm>
          <a:custGeom>
            <a:avLst/>
            <a:gdLst>
              <a:gd name="T0" fmla="*/ 16 w 64"/>
              <a:gd name="T1" fmla="*/ 316 h 332"/>
              <a:gd name="T2" fmla="*/ 12 w 64"/>
              <a:gd name="T3" fmla="*/ 308 h 332"/>
              <a:gd name="T4" fmla="*/ 8 w 64"/>
              <a:gd name="T5" fmla="*/ 304 h 332"/>
              <a:gd name="T6" fmla="*/ 4 w 64"/>
              <a:gd name="T7" fmla="*/ 296 h 332"/>
              <a:gd name="T8" fmla="*/ 0 w 64"/>
              <a:gd name="T9" fmla="*/ 292 h 332"/>
              <a:gd name="T10" fmla="*/ 0 w 64"/>
              <a:gd name="T11" fmla="*/ 284 h 332"/>
              <a:gd name="T12" fmla="*/ 0 w 64"/>
              <a:gd name="T13" fmla="*/ 276 h 332"/>
              <a:gd name="T14" fmla="*/ 0 w 64"/>
              <a:gd name="T15" fmla="*/ 268 h 332"/>
              <a:gd name="T16" fmla="*/ 4 w 64"/>
              <a:gd name="T17" fmla="*/ 252 h 332"/>
              <a:gd name="T18" fmla="*/ 4 w 64"/>
              <a:gd name="T19" fmla="*/ 244 h 332"/>
              <a:gd name="T20" fmla="*/ 4 w 64"/>
              <a:gd name="T21" fmla="*/ 236 h 332"/>
              <a:gd name="T22" fmla="*/ 4 w 64"/>
              <a:gd name="T23" fmla="*/ 224 h 332"/>
              <a:gd name="T24" fmla="*/ 8 w 64"/>
              <a:gd name="T25" fmla="*/ 212 h 332"/>
              <a:gd name="T26" fmla="*/ 8 w 64"/>
              <a:gd name="T27" fmla="*/ 196 h 332"/>
              <a:gd name="T28" fmla="*/ 8 w 64"/>
              <a:gd name="T29" fmla="*/ 180 h 332"/>
              <a:gd name="T30" fmla="*/ 12 w 64"/>
              <a:gd name="T31" fmla="*/ 160 h 332"/>
              <a:gd name="T32" fmla="*/ 12 w 64"/>
              <a:gd name="T33" fmla="*/ 140 h 332"/>
              <a:gd name="T34" fmla="*/ 12 w 64"/>
              <a:gd name="T35" fmla="*/ 100 h 332"/>
              <a:gd name="T36" fmla="*/ 8 w 64"/>
              <a:gd name="T37" fmla="*/ 64 h 332"/>
              <a:gd name="T38" fmla="*/ 4 w 64"/>
              <a:gd name="T39" fmla="*/ 32 h 332"/>
              <a:gd name="T40" fmla="*/ 0 w 64"/>
              <a:gd name="T41" fmla="*/ 0 h 332"/>
              <a:gd name="T42" fmla="*/ 12 w 64"/>
              <a:gd name="T43" fmla="*/ 4 h 332"/>
              <a:gd name="T44" fmla="*/ 24 w 64"/>
              <a:gd name="T45" fmla="*/ 12 h 332"/>
              <a:gd name="T46" fmla="*/ 32 w 64"/>
              <a:gd name="T47" fmla="*/ 16 h 332"/>
              <a:gd name="T48" fmla="*/ 40 w 64"/>
              <a:gd name="T49" fmla="*/ 20 h 332"/>
              <a:gd name="T50" fmla="*/ 48 w 64"/>
              <a:gd name="T51" fmla="*/ 24 h 332"/>
              <a:gd name="T52" fmla="*/ 52 w 64"/>
              <a:gd name="T53" fmla="*/ 28 h 332"/>
              <a:gd name="T54" fmla="*/ 56 w 64"/>
              <a:gd name="T55" fmla="*/ 32 h 332"/>
              <a:gd name="T56" fmla="*/ 60 w 64"/>
              <a:gd name="T57" fmla="*/ 32 h 332"/>
              <a:gd name="T58" fmla="*/ 60 w 64"/>
              <a:gd name="T59" fmla="*/ 36 h 332"/>
              <a:gd name="T60" fmla="*/ 60 w 64"/>
              <a:gd name="T61" fmla="*/ 44 h 332"/>
              <a:gd name="T62" fmla="*/ 60 w 64"/>
              <a:gd name="T63" fmla="*/ 52 h 332"/>
              <a:gd name="T64" fmla="*/ 64 w 64"/>
              <a:gd name="T65" fmla="*/ 64 h 332"/>
              <a:gd name="T66" fmla="*/ 64 w 64"/>
              <a:gd name="T67" fmla="*/ 76 h 332"/>
              <a:gd name="T68" fmla="*/ 64 w 64"/>
              <a:gd name="T69" fmla="*/ 92 h 332"/>
              <a:gd name="T70" fmla="*/ 64 w 64"/>
              <a:gd name="T71" fmla="*/ 112 h 332"/>
              <a:gd name="T72" fmla="*/ 64 w 64"/>
              <a:gd name="T73" fmla="*/ 132 h 332"/>
              <a:gd name="T74" fmla="*/ 64 w 64"/>
              <a:gd name="T75" fmla="*/ 152 h 332"/>
              <a:gd name="T76" fmla="*/ 64 w 64"/>
              <a:gd name="T77" fmla="*/ 176 h 332"/>
              <a:gd name="T78" fmla="*/ 60 w 64"/>
              <a:gd name="T79" fmla="*/ 196 h 332"/>
              <a:gd name="T80" fmla="*/ 60 w 64"/>
              <a:gd name="T81" fmla="*/ 212 h 332"/>
              <a:gd name="T82" fmla="*/ 60 w 64"/>
              <a:gd name="T83" fmla="*/ 232 h 332"/>
              <a:gd name="T84" fmla="*/ 60 w 64"/>
              <a:gd name="T85" fmla="*/ 248 h 332"/>
              <a:gd name="T86" fmla="*/ 60 w 64"/>
              <a:gd name="T87" fmla="*/ 276 h 332"/>
              <a:gd name="T88" fmla="*/ 56 w 64"/>
              <a:gd name="T89" fmla="*/ 292 h 332"/>
              <a:gd name="T90" fmla="*/ 56 w 64"/>
              <a:gd name="T91" fmla="*/ 304 h 332"/>
              <a:gd name="T92" fmla="*/ 56 w 64"/>
              <a:gd name="T93" fmla="*/ 312 h 332"/>
              <a:gd name="T94" fmla="*/ 52 w 64"/>
              <a:gd name="T95" fmla="*/ 320 h 332"/>
              <a:gd name="T96" fmla="*/ 52 w 64"/>
              <a:gd name="T97" fmla="*/ 324 h 332"/>
              <a:gd name="T98" fmla="*/ 48 w 64"/>
              <a:gd name="T99" fmla="*/ 328 h 332"/>
              <a:gd name="T100" fmla="*/ 48 w 64"/>
              <a:gd name="T101" fmla="*/ 332 h 332"/>
              <a:gd name="T102" fmla="*/ 44 w 64"/>
              <a:gd name="T103" fmla="*/ 332 h 332"/>
              <a:gd name="T104" fmla="*/ 36 w 64"/>
              <a:gd name="T105" fmla="*/ 332 h 332"/>
              <a:gd name="T106" fmla="*/ 32 w 64"/>
              <a:gd name="T107" fmla="*/ 328 h 332"/>
              <a:gd name="T108" fmla="*/ 24 w 64"/>
              <a:gd name="T109" fmla="*/ 324 h 332"/>
              <a:gd name="T110" fmla="*/ 16 w 64"/>
              <a:gd name="T111" fmla="*/ 316 h 332"/>
              <a:gd name="T112" fmla="*/ 16 w 64"/>
              <a:gd name="T113" fmla="*/ 316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4" h="332">
                <a:moveTo>
                  <a:pt x="16" y="316"/>
                </a:moveTo>
                <a:lnTo>
                  <a:pt x="12" y="308"/>
                </a:lnTo>
                <a:lnTo>
                  <a:pt x="8" y="304"/>
                </a:lnTo>
                <a:lnTo>
                  <a:pt x="4" y="296"/>
                </a:lnTo>
                <a:lnTo>
                  <a:pt x="0" y="292"/>
                </a:lnTo>
                <a:lnTo>
                  <a:pt x="0" y="284"/>
                </a:lnTo>
                <a:lnTo>
                  <a:pt x="0" y="276"/>
                </a:lnTo>
                <a:lnTo>
                  <a:pt x="0" y="268"/>
                </a:lnTo>
                <a:lnTo>
                  <a:pt x="4" y="252"/>
                </a:lnTo>
                <a:lnTo>
                  <a:pt x="4" y="244"/>
                </a:lnTo>
                <a:lnTo>
                  <a:pt x="4" y="236"/>
                </a:lnTo>
                <a:lnTo>
                  <a:pt x="4" y="224"/>
                </a:lnTo>
                <a:lnTo>
                  <a:pt x="8" y="212"/>
                </a:lnTo>
                <a:lnTo>
                  <a:pt x="8" y="196"/>
                </a:lnTo>
                <a:lnTo>
                  <a:pt x="8" y="180"/>
                </a:lnTo>
                <a:lnTo>
                  <a:pt x="12" y="160"/>
                </a:lnTo>
                <a:lnTo>
                  <a:pt x="12" y="140"/>
                </a:lnTo>
                <a:lnTo>
                  <a:pt x="12" y="100"/>
                </a:lnTo>
                <a:lnTo>
                  <a:pt x="8" y="64"/>
                </a:lnTo>
                <a:lnTo>
                  <a:pt x="4" y="32"/>
                </a:lnTo>
                <a:lnTo>
                  <a:pt x="0" y="0"/>
                </a:lnTo>
                <a:lnTo>
                  <a:pt x="12" y="4"/>
                </a:lnTo>
                <a:lnTo>
                  <a:pt x="24" y="12"/>
                </a:lnTo>
                <a:lnTo>
                  <a:pt x="32" y="16"/>
                </a:lnTo>
                <a:lnTo>
                  <a:pt x="40" y="20"/>
                </a:lnTo>
                <a:lnTo>
                  <a:pt x="48" y="24"/>
                </a:lnTo>
                <a:lnTo>
                  <a:pt x="52" y="28"/>
                </a:lnTo>
                <a:lnTo>
                  <a:pt x="56" y="32"/>
                </a:lnTo>
                <a:lnTo>
                  <a:pt x="60" y="32"/>
                </a:lnTo>
                <a:lnTo>
                  <a:pt x="60" y="36"/>
                </a:lnTo>
                <a:lnTo>
                  <a:pt x="60" y="44"/>
                </a:lnTo>
                <a:lnTo>
                  <a:pt x="60" y="52"/>
                </a:lnTo>
                <a:lnTo>
                  <a:pt x="64" y="64"/>
                </a:lnTo>
                <a:lnTo>
                  <a:pt x="64" y="76"/>
                </a:lnTo>
                <a:lnTo>
                  <a:pt x="64" y="92"/>
                </a:lnTo>
                <a:lnTo>
                  <a:pt x="64" y="112"/>
                </a:lnTo>
                <a:lnTo>
                  <a:pt x="64" y="132"/>
                </a:lnTo>
                <a:lnTo>
                  <a:pt x="64" y="152"/>
                </a:lnTo>
                <a:lnTo>
                  <a:pt x="64" y="176"/>
                </a:lnTo>
                <a:lnTo>
                  <a:pt x="60" y="196"/>
                </a:lnTo>
                <a:lnTo>
                  <a:pt x="60" y="212"/>
                </a:lnTo>
                <a:lnTo>
                  <a:pt x="60" y="232"/>
                </a:lnTo>
                <a:lnTo>
                  <a:pt x="60" y="248"/>
                </a:lnTo>
                <a:lnTo>
                  <a:pt x="60" y="276"/>
                </a:lnTo>
                <a:lnTo>
                  <a:pt x="56" y="292"/>
                </a:lnTo>
                <a:lnTo>
                  <a:pt x="56" y="304"/>
                </a:lnTo>
                <a:lnTo>
                  <a:pt x="56" y="312"/>
                </a:lnTo>
                <a:lnTo>
                  <a:pt x="52" y="320"/>
                </a:lnTo>
                <a:lnTo>
                  <a:pt x="52" y="324"/>
                </a:lnTo>
                <a:lnTo>
                  <a:pt x="48" y="328"/>
                </a:lnTo>
                <a:lnTo>
                  <a:pt x="48" y="332"/>
                </a:lnTo>
                <a:lnTo>
                  <a:pt x="44" y="332"/>
                </a:lnTo>
                <a:lnTo>
                  <a:pt x="36" y="332"/>
                </a:lnTo>
                <a:lnTo>
                  <a:pt x="32" y="328"/>
                </a:lnTo>
                <a:lnTo>
                  <a:pt x="24" y="324"/>
                </a:lnTo>
                <a:lnTo>
                  <a:pt x="16" y="316"/>
                </a:lnTo>
                <a:lnTo>
                  <a:pt x="16" y="31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2" name="Freeform 372">
            <a:extLst>
              <a:ext uri="{FF2B5EF4-FFF2-40B4-BE49-F238E27FC236}">
                <a16:creationId xmlns:a16="http://schemas.microsoft.com/office/drawing/2014/main" xmlns="" id="{E01955C9-1EF9-4FFA-A5E2-A4E11ACE642C}"/>
              </a:ext>
            </a:extLst>
          </p:cNvPr>
          <p:cNvSpPr>
            <a:spLocks/>
          </p:cNvSpPr>
          <p:nvPr/>
        </p:nvSpPr>
        <p:spPr bwMode="auto">
          <a:xfrm>
            <a:off x="9886261" y="4703438"/>
            <a:ext cx="252447" cy="1867452"/>
          </a:xfrm>
          <a:custGeom>
            <a:avLst/>
            <a:gdLst>
              <a:gd name="T0" fmla="*/ 48 w 68"/>
              <a:gd name="T1" fmla="*/ 12 h 376"/>
              <a:gd name="T2" fmla="*/ 60 w 68"/>
              <a:gd name="T3" fmla="*/ 24 h 376"/>
              <a:gd name="T4" fmla="*/ 64 w 68"/>
              <a:gd name="T5" fmla="*/ 36 h 376"/>
              <a:gd name="T6" fmla="*/ 68 w 68"/>
              <a:gd name="T7" fmla="*/ 60 h 376"/>
              <a:gd name="T8" fmla="*/ 68 w 68"/>
              <a:gd name="T9" fmla="*/ 96 h 376"/>
              <a:gd name="T10" fmla="*/ 68 w 68"/>
              <a:gd name="T11" fmla="*/ 152 h 376"/>
              <a:gd name="T12" fmla="*/ 68 w 68"/>
              <a:gd name="T13" fmla="*/ 220 h 376"/>
              <a:gd name="T14" fmla="*/ 68 w 68"/>
              <a:gd name="T15" fmla="*/ 276 h 376"/>
              <a:gd name="T16" fmla="*/ 64 w 68"/>
              <a:gd name="T17" fmla="*/ 320 h 376"/>
              <a:gd name="T18" fmla="*/ 64 w 68"/>
              <a:gd name="T19" fmla="*/ 344 h 376"/>
              <a:gd name="T20" fmla="*/ 60 w 68"/>
              <a:gd name="T21" fmla="*/ 364 h 376"/>
              <a:gd name="T22" fmla="*/ 52 w 68"/>
              <a:gd name="T23" fmla="*/ 376 h 376"/>
              <a:gd name="T24" fmla="*/ 36 w 68"/>
              <a:gd name="T25" fmla="*/ 376 h 376"/>
              <a:gd name="T26" fmla="*/ 24 w 68"/>
              <a:gd name="T27" fmla="*/ 364 h 376"/>
              <a:gd name="T28" fmla="*/ 16 w 68"/>
              <a:gd name="T29" fmla="*/ 344 h 376"/>
              <a:gd name="T30" fmla="*/ 8 w 68"/>
              <a:gd name="T31" fmla="*/ 332 h 376"/>
              <a:gd name="T32" fmla="*/ 8 w 68"/>
              <a:gd name="T33" fmla="*/ 320 h 376"/>
              <a:gd name="T34" fmla="*/ 12 w 68"/>
              <a:gd name="T35" fmla="*/ 308 h 376"/>
              <a:gd name="T36" fmla="*/ 16 w 68"/>
              <a:gd name="T37" fmla="*/ 288 h 376"/>
              <a:gd name="T38" fmla="*/ 16 w 68"/>
              <a:gd name="T39" fmla="*/ 268 h 376"/>
              <a:gd name="T40" fmla="*/ 20 w 68"/>
              <a:gd name="T41" fmla="*/ 240 h 376"/>
              <a:gd name="T42" fmla="*/ 20 w 68"/>
              <a:gd name="T43" fmla="*/ 200 h 376"/>
              <a:gd name="T44" fmla="*/ 20 w 68"/>
              <a:gd name="T45" fmla="*/ 152 h 376"/>
              <a:gd name="T46" fmla="*/ 20 w 68"/>
              <a:gd name="T47" fmla="*/ 112 h 376"/>
              <a:gd name="T48" fmla="*/ 16 w 68"/>
              <a:gd name="T49" fmla="*/ 84 h 376"/>
              <a:gd name="T50" fmla="*/ 16 w 68"/>
              <a:gd name="T51" fmla="*/ 64 h 376"/>
              <a:gd name="T52" fmla="*/ 12 w 68"/>
              <a:gd name="T53" fmla="*/ 44 h 376"/>
              <a:gd name="T54" fmla="*/ 4 w 68"/>
              <a:gd name="T55" fmla="*/ 28 h 376"/>
              <a:gd name="T56" fmla="*/ 0 w 68"/>
              <a:gd name="T57" fmla="*/ 16 h 376"/>
              <a:gd name="T58" fmla="*/ 0 w 68"/>
              <a:gd name="T59" fmla="*/ 8 h 376"/>
              <a:gd name="T60" fmla="*/ 8 w 68"/>
              <a:gd name="T61" fmla="*/ 0 h 376"/>
              <a:gd name="T62" fmla="*/ 24 w 68"/>
              <a:gd name="T63" fmla="*/ 4 h 376"/>
              <a:gd name="T64" fmla="*/ 36 w 68"/>
              <a:gd name="T65" fmla="*/ 8 h 3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8" h="376">
                <a:moveTo>
                  <a:pt x="36" y="8"/>
                </a:moveTo>
                <a:lnTo>
                  <a:pt x="48" y="12"/>
                </a:lnTo>
                <a:lnTo>
                  <a:pt x="56" y="20"/>
                </a:lnTo>
                <a:lnTo>
                  <a:pt x="60" y="24"/>
                </a:lnTo>
                <a:lnTo>
                  <a:pt x="64" y="32"/>
                </a:lnTo>
                <a:lnTo>
                  <a:pt x="64" y="36"/>
                </a:lnTo>
                <a:lnTo>
                  <a:pt x="68" y="44"/>
                </a:lnTo>
                <a:lnTo>
                  <a:pt x="68" y="60"/>
                </a:lnTo>
                <a:lnTo>
                  <a:pt x="68" y="76"/>
                </a:lnTo>
                <a:lnTo>
                  <a:pt x="68" y="96"/>
                </a:lnTo>
                <a:lnTo>
                  <a:pt x="68" y="124"/>
                </a:lnTo>
                <a:lnTo>
                  <a:pt x="68" y="152"/>
                </a:lnTo>
                <a:lnTo>
                  <a:pt x="68" y="184"/>
                </a:lnTo>
                <a:lnTo>
                  <a:pt x="68" y="220"/>
                </a:lnTo>
                <a:lnTo>
                  <a:pt x="68" y="248"/>
                </a:lnTo>
                <a:lnTo>
                  <a:pt x="68" y="276"/>
                </a:lnTo>
                <a:lnTo>
                  <a:pt x="64" y="300"/>
                </a:lnTo>
                <a:lnTo>
                  <a:pt x="64" y="320"/>
                </a:lnTo>
                <a:lnTo>
                  <a:pt x="64" y="332"/>
                </a:lnTo>
                <a:lnTo>
                  <a:pt x="64" y="344"/>
                </a:lnTo>
                <a:lnTo>
                  <a:pt x="60" y="352"/>
                </a:lnTo>
                <a:lnTo>
                  <a:pt x="60" y="364"/>
                </a:lnTo>
                <a:lnTo>
                  <a:pt x="56" y="372"/>
                </a:lnTo>
                <a:lnTo>
                  <a:pt x="52" y="376"/>
                </a:lnTo>
                <a:lnTo>
                  <a:pt x="44" y="376"/>
                </a:lnTo>
                <a:lnTo>
                  <a:pt x="36" y="376"/>
                </a:lnTo>
                <a:lnTo>
                  <a:pt x="32" y="372"/>
                </a:lnTo>
                <a:lnTo>
                  <a:pt x="24" y="364"/>
                </a:lnTo>
                <a:lnTo>
                  <a:pt x="20" y="356"/>
                </a:lnTo>
                <a:lnTo>
                  <a:pt x="16" y="344"/>
                </a:lnTo>
                <a:lnTo>
                  <a:pt x="12" y="336"/>
                </a:lnTo>
                <a:lnTo>
                  <a:pt x="8" y="332"/>
                </a:lnTo>
                <a:lnTo>
                  <a:pt x="8" y="324"/>
                </a:lnTo>
                <a:lnTo>
                  <a:pt x="8" y="320"/>
                </a:lnTo>
                <a:lnTo>
                  <a:pt x="12" y="316"/>
                </a:lnTo>
                <a:lnTo>
                  <a:pt x="12" y="308"/>
                </a:lnTo>
                <a:lnTo>
                  <a:pt x="16" y="296"/>
                </a:lnTo>
                <a:lnTo>
                  <a:pt x="16" y="288"/>
                </a:lnTo>
                <a:lnTo>
                  <a:pt x="16" y="280"/>
                </a:lnTo>
                <a:lnTo>
                  <a:pt x="16" y="268"/>
                </a:lnTo>
                <a:lnTo>
                  <a:pt x="16" y="252"/>
                </a:lnTo>
                <a:lnTo>
                  <a:pt x="20" y="240"/>
                </a:lnTo>
                <a:lnTo>
                  <a:pt x="20" y="220"/>
                </a:lnTo>
                <a:lnTo>
                  <a:pt x="20" y="200"/>
                </a:lnTo>
                <a:lnTo>
                  <a:pt x="20" y="176"/>
                </a:lnTo>
                <a:lnTo>
                  <a:pt x="20" y="152"/>
                </a:lnTo>
                <a:lnTo>
                  <a:pt x="20" y="132"/>
                </a:lnTo>
                <a:lnTo>
                  <a:pt x="20" y="112"/>
                </a:lnTo>
                <a:lnTo>
                  <a:pt x="20" y="96"/>
                </a:lnTo>
                <a:lnTo>
                  <a:pt x="16" y="84"/>
                </a:lnTo>
                <a:lnTo>
                  <a:pt x="16" y="72"/>
                </a:lnTo>
                <a:lnTo>
                  <a:pt x="16" y="64"/>
                </a:lnTo>
                <a:lnTo>
                  <a:pt x="16" y="56"/>
                </a:lnTo>
                <a:lnTo>
                  <a:pt x="12" y="44"/>
                </a:lnTo>
                <a:lnTo>
                  <a:pt x="8" y="36"/>
                </a:lnTo>
                <a:lnTo>
                  <a:pt x="4" y="28"/>
                </a:lnTo>
                <a:lnTo>
                  <a:pt x="4" y="20"/>
                </a:lnTo>
                <a:lnTo>
                  <a:pt x="0" y="16"/>
                </a:lnTo>
                <a:lnTo>
                  <a:pt x="0" y="12"/>
                </a:lnTo>
                <a:lnTo>
                  <a:pt x="0" y="8"/>
                </a:lnTo>
                <a:lnTo>
                  <a:pt x="4" y="0"/>
                </a:lnTo>
                <a:lnTo>
                  <a:pt x="8" y="0"/>
                </a:lnTo>
                <a:lnTo>
                  <a:pt x="12" y="0"/>
                </a:lnTo>
                <a:lnTo>
                  <a:pt x="24" y="4"/>
                </a:lnTo>
                <a:lnTo>
                  <a:pt x="28" y="4"/>
                </a:lnTo>
                <a:lnTo>
                  <a:pt x="36" y="8"/>
                </a:lnTo>
                <a:lnTo>
                  <a:pt x="36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3" name="Freeform 383">
            <a:extLst>
              <a:ext uri="{FF2B5EF4-FFF2-40B4-BE49-F238E27FC236}">
                <a16:creationId xmlns:a16="http://schemas.microsoft.com/office/drawing/2014/main" xmlns="" id="{520B6CDB-CF7F-4EE2-A43E-94304109AAF8}"/>
              </a:ext>
            </a:extLst>
          </p:cNvPr>
          <p:cNvSpPr>
            <a:spLocks/>
          </p:cNvSpPr>
          <p:nvPr/>
        </p:nvSpPr>
        <p:spPr bwMode="auto">
          <a:xfrm>
            <a:off x="1538057" y="4306109"/>
            <a:ext cx="430645" cy="377464"/>
          </a:xfrm>
          <a:custGeom>
            <a:avLst/>
            <a:gdLst>
              <a:gd name="T0" fmla="*/ 0 w 116"/>
              <a:gd name="T1" fmla="*/ 8 h 76"/>
              <a:gd name="T2" fmla="*/ 4 w 116"/>
              <a:gd name="T3" fmla="*/ 4 h 76"/>
              <a:gd name="T4" fmla="*/ 8 w 116"/>
              <a:gd name="T5" fmla="*/ 0 h 76"/>
              <a:gd name="T6" fmla="*/ 16 w 116"/>
              <a:gd name="T7" fmla="*/ 0 h 76"/>
              <a:gd name="T8" fmla="*/ 24 w 116"/>
              <a:gd name="T9" fmla="*/ 0 h 76"/>
              <a:gd name="T10" fmla="*/ 36 w 116"/>
              <a:gd name="T11" fmla="*/ 0 h 76"/>
              <a:gd name="T12" fmla="*/ 48 w 116"/>
              <a:gd name="T13" fmla="*/ 0 h 76"/>
              <a:gd name="T14" fmla="*/ 64 w 116"/>
              <a:gd name="T15" fmla="*/ 4 h 76"/>
              <a:gd name="T16" fmla="*/ 80 w 116"/>
              <a:gd name="T17" fmla="*/ 4 h 76"/>
              <a:gd name="T18" fmla="*/ 92 w 116"/>
              <a:gd name="T19" fmla="*/ 12 h 76"/>
              <a:gd name="T20" fmla="*/ 104 w 116"/>
              <a:gd name="T21" fmla="*/ 16 h 76"/>
              <a:gd name="T22" fmla="*/ 112 w 116"/>
              <a:gd name="T23" fmla="*/ 24 h 76"/>
              <a:gd name="T24" fmla="*/ 116 w 116"/>
              <a:gd name="T25" fmla="*/ 28 h 76"/>
              <a:gd name="T26" fmla="*/ 116 w 116"/>
              <a:gd name="T27" fmla="*/ 32 h 76"/>
              <a:gd name="T28" fmla="*/ 116 w 116"/>
              <a:gd name="T29" fmla="*/ 40 h 76"/>
              <a:gd name="T30" fmla="*/ 116 w 116"/>
              <a:gd name="T31" fmla="*/ 48 h 76"/>
              <a:gd name="T32" fmla="*/ 116 w 116"/>
              <a:gd name="T33" fmla="*/ 56 h 76"/>
              <a:gd name="T34" fmla="*/ 112 w 116"/>
              <a:gd name="T35" fmla="*/ 60 h 76"/>
              <a:gd name="T36" fmla="*/ 108 w 116"/>
              <a:gd name="T37" fmla="*/ 68 h 76"/>
              <a:gd name="T38" fmla="*/ 104 w 116"/>
              <a:gd name="T39" fmla="*/ 72 h 76"/>
              <a:gd name="T40" fmla="*/ 96 w 116"/>
              <a:gd name="T41" fmla="*/ 76 h 76"/>
              <a:gd name="T42" fmla="*/ 88 w 116"/>
              <a:gd name="T43" fmla="*/ 76 h 76"/>
              <a:gd name="T44" fmla="*/ 84 w 116"/>
              <a:gd name="T45" fmla="*/ 76 h 76"/>
              <a:gd name="T46" fmla="*/ 80 w 116"/>
              <a:gd name="T47" fmla="*/ 72 h 76"/>
              <a:gd name="T48" fmla="*/ 68 w 116"/>
              <a:gd name="T49" fmla="*/ 68 h 76"/>
              <a:gd name="T50" fmla="*/ 52 w 116"/>
              <a:gd name="T51" fmla="*/ 56 h 76"/>
              <a:gd name="T52" fmla="*/ 36 w 116"/>
              <a:gd name="T53" fmla="*/ 44 h 76"/>
              <a:gd name="T54" fmla="*/ 28 w 116"/>
              <a:gd name="T55" fmla="*/ 36 h 76"/>
              <a:gd name="T56" fmla="*/ 20 w 116"/>
              <a:gd name="T57" fmla="*/ 32 h 76"/>
              <a:gd name="T58" fmla="*/ 16 w 116"/>
              <a:gd name="T59" fmla="*/ 24 h 76"/>
              <a:gd name="T60" fmla="*/ 12 w 116"/>
              <a:gd name="T61" fmla="*/ 20 h 76"/>
              <a:gd name="T62" fmla="*/ 8 w 116"/>
              <a:gd name="T63" fmla="*/ 16 h 76"/>
              <a:gd name="T64" fmla="*/ 4 w 116"/>
              <a:gd name="T65" fmla="*/ 12 h 76"/>
              <a:gd name="T66" fmla="*/ 4 w 116"/>
              <a:gd name="T67" fmla="*/ 8 h 76"/>
              <a:gd name="T68" fmla="*/ 0 w 116"/>
              <a:gd name="T69" fmla="*/ 8 h 76"/>
              <a:gd name="T70" fmla="*/ 0 w 116"/>
              <a:gd name="T71" fmla="*/ 8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16" h="76">
                <a:moveTo>
                  <a:pt x="0" y="8"/>
                </a:moveTo>
                <a:lnTo>
                  <a:pt x="4" y="4"/>
                </a:lnTo>
                <a:lnTo>
                  <a:pt x="8" y="0"/>
                </a:lnTo>
                <a:lnTo>
                  <a:pt x="16" y="0"/>
                </a:lnTo>
                <a:lnTo>
                  <a:pt x="24" y="0"/>
                </a:lnTo>
                <a:lnTo>
                  <a:pt x="36" y="0"/>
                </a:lnTo>
                <a:lnTo>
                  <a:pt x="48" y="0"/>
                </a:lnTo>
                <a:lnTo>
                  <a:pt x="64" y="4"/>
                </a:lnTo>
                <a:lnTo>
                  <a:pt x="80" y="4"/>
                </a:lnTo>
                <a:lnTo>
                  <a:pt x="92" y="12"/>
                </a:lnTo>
                <a:lnTo>
                  <a:pt x="104" y="16"/>
                </a:lnTo>
                <a:lnTo>
                  <a:pt x="112" y="24"/>
                </a:lnTo>
                <a:lnTo>
                  <a:pt x="116" y="28"/>
                </a:lnTo>
                <a:lnTo>
                  <a:pt x="116" y="32"/>
                </a:lnTo>
                <a:lnTo>
                  <a:pt x="116" y="40"/>
                </a:lnTo>
                <a:lnTo>
                  <a:pt x="116" y="48"/>
                </a:lnTo>
                <a:lnTo>
                  <a:pt x="116" y="56"/>
                </a:lnTo>
                <a:lnTo>
                  <a:pt x="112" y="60"/>
                </a:lnTo>
                <a:lnTo>
                  <a:pt x="108" y="68"/>
                </a:lnTo>
                <a:lnTo>
                  <a:pt x="104" y="72"/>
                </a:lnTo>
                <a:lnTo>
                  <a:pt x="96" y="76"/>
                </a:lnTo>
                <a:lnTo>
                  <a:pt x="88" y="76"/>
                </a:lnTo>
                <a:lnTo>
                  <a:pt x="84" y="76"/>
                </a:lnTo>
                <a:lnTo>
                  <a:pt x="80" y="72"/>
                </a:lnTo>
                <a:lnTo>
                  <a:pt x="68" y="68"/>
                </a:lnTo>
                <a:lnTo>
                  <a:pt x="52" y="56"/>
                </a:lnTo>
                <a:lnTo>
                  <a:pt x="36" y="44"/>
                </a:lnTo>
                <a:lnTo>
                  <a:pt x="28" y="36"/>
                </a:lnTo>
                <a:lnTo>
                  <a:pt x="20" y="32"/>
                </a:lnTo>
                <a:lnTo>
                  <a:pt x="16" y="24"/>
                </a:lnTo>
                <a:lnTo>
                  <a:pt x="12" y="20"/>
                </a:lnTo>
                <a:lnTo>
                  <a:pt x="8" y="16"/>
                </a:lnTo>
                <a:lnTo>
                  <a:pt x="4" y="12"/>
                </a:lnTo>
                <a:lnTo>
                  <a:pt x="4" y="8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4" name="Freeform 384">
            <a:extLst>
              <a:ext uri="{FF2B5EF4-FFF2-40B4-BE49-F238E27FC236}">
                <a16:creationId xmlns:a16="http://schemas.microsoft.com/office/drawing/2014/main" xmlns="" id="{62071FAB-08B9-4CF7-AE2A-938C07116C87}"/>
              </a:ext>
            </a:extLst>
          </p:cNvPr>
          <p:cNvSpPr>
            <a:spLocks/>
          </p:cNvSpPr>
          <p:nvPr/>
        </p:nvSpPr>
        <p:spPr bwMode="auto">
          <a:xfrm>
            <a:off x="1299347" y="4941837"/>
            <a:ext cx="430645" cy="357597"/>
          </a:xfrm>
          <a:custGeom>
            <a:avLst/>
            <a:gdLst>
              <a:gd name="T0" fmla="*/ 100 w 116"/>
              <a:gd name="T1" fmla="*/ 20 h 72"/>
              <a:gd name="T2" fmla="*/ 108 w 116"/>
              <a:gd name="T3" fmla="*/ 28 h 72"/>
              <a:gd name="T4" fmla="*/ 112 w 116"/>
              <a:gd name="T5" fmla="*/ 32 h 72"/>
              <a:gd name="T6" fmla="*/ 116 w 116"/>
              <a:gd name="T7" fmla="*/ 40 h 72"/>
              <a:gd name="T8" fmla="*/ 116 w 116"/>
              <a:gd name="T9" fmla="*/ 48 h 72"/>
              <a:gd name="T10" fmla="*/ 112 w 116"/>
              <a:gd name="T11" fmla="*/ 56 h 72"/>
              <a:gd name="T12" fmla="*/ 108 w 116"/>
              <a:gd name="T13" fmla="*/ 64 h 72"/>
              <a:gd name="T14" fmla="*/ 108 w 116"/>
              <a:gd name="T15" fmla="*/ 68 h 72"/>
              <a:gd name="T16" fmla="*/ 104 w 116"/>
              <a:gd name="T17" fmla="*/ 72 h 72"/>
              <a:gd name="T18" fmla="*/ 100 w 116"/>
              <a:gd name="T19" fmla="*/ 72 h 72"/>
              <a:gd name="T20" fmla="*/ 92 w 116"/>
              <a:gd name="T21" fmla="*/ 72 h 72"/>
              <a:gd name="T22" fmla="*/ 80 w 116"/>
              <a:gd name="T23" fmla="*/ 68 h 72"/>
              <a:gd name="T24" fmla="*/ 68 w 116"/>
              <a:gd name="T25" fmla="*/ 64 h 72"/>
              <a:gd name="T26" fmla="*/ 56 w 116"/>
              <a:gd name="T27" fmla="*/ 56 h 72"/>
              <a:gd name="T28" fmla="*/ 44 w 116"/>
              <a:gd name="T29" fmla="*/ 52 h 72"/>
              <a:gd name="T30" fmla="*/ 32 w 116"/>
              <a:gd name="T31" fmla="*/ 40 h 72"/>
              <a:gd name="T32" fmla="*/ 20 w 116"/>
              <a:gd name="T33" fmla="*/ 32 h 72"/>
              <a:gd name="T34" fmla="*/ 12 w 116"/>
              <a:gd name="T35" fmla="*/ 24 h 72"/>
              <a:gd name="T36" fmla="*/ 4 w 116"/>
              <a:gd name="T37" fmla="*/ 16 h 72"/>
              <a:gd name="T38" fmla="*/ 0 w 116"/>
              <a:gd name="T39" fmla="*/ 12 h 72"/>
              <a:gd name="T40" fmla="*/ 0 w 116"/>
              <a:gd name="T41" fmla="*/ 8 h 72"/>
              <a:gd name="T42" fmla="*/ 0 w 116"/>
              <a:gd name="T43" fmla="*/ 8 h 72"/>
              <a:gd name="T44" fmla="*/ 4 w 116"/>
              <a:gd name="T45" fmla="*/ 4 h 72"/>
              <a:gd name="T46" fmla="*/ 8 w 116"/>
              <a:gd name="T47" fmla="*/ 4 h 72"/>
              <a:gd name="T48" fmla="*/ 16 w 116"/>
              <a:gd name="T49" fmla="*/ 0 h 72"/>
              <a:gd name="T50" fmla="*/ 24 w 116"/>
              <a:gd name="T51" fmla="*/ 0 h 72"/>
              <a:gd name="T52" fmla="*/ 32 w 116"/>
              <a:gd name="T53" fmla="*/ 0 h 72"/>
              <a:gd name="T54" fmla="*/ 44 w 116"/>
              <a:gd name="T55" fmla="*/ 0 h 72"/>
              <a:gd name="T56" fmla="*/ 64 w 116"/>
              <a:gd name="T57" fmla="*/ 4 h 72"/>
              <a:gd name="T58" fmla="*/ 76 w 116"/>
              <a:gd name="T59" fmla="*/ 4 h 72"/>
              <a:gd name="T60" fmla="*/ 84 w 116"/>
              <a:gd name="T61" fmla="*/ 8 h 72"/>
              <a:gd name="T62" fmla="*/ 92 w 116"/>
              <a:gd name="T63" fmla="*/ 16 h 72"/>
              <a:gd name="T64" fmla="*/ 100 w 116"/>
              <a:gd name="T65" fmla="*/ 20 h 72"/>
              <a:gd name="T66" fmla="*/ 100 w 116"/>
              <a:gd name="T67" fmla="*/ 20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16" h="72">
                <a:moveTo>
                  <a:pt x="100" y="20"/>
                </a:moveTo>
                <a:lnTo>
                  <a:pt x="108" y="28"/>
                </a:lnTo>
                <a:lnTo>
                  <a:pt x="112" y="32"/>
                </a:lnTo>
                <a:lnTo>
                  <a:pt x="116" y="40"/>
                </a:lnTo>
                <a:lnTo>
                  <a:pt x="116" y="48"/>
                </a:lnTo>
                <a:lnTo>
                  <a:pt x="112" y="56"/>
                </a:lnTo>
                <a:lnTo>
                  <a:pt x="108" y="64"/>
                </a:lnTo>
                <a:lnTo>
                  <a:pt x="108" y="68"/>
                </a:lnTo>
                <a:lnTo>
                  <a:pt x="104" y="72"/>
                </a:lnTo>
                <a:lnTo>
                  <a:pt x="100" y="72"/>
                </a:lnTo>
                <a:lnTo>
                  <a:pt x="92" y="72"/>
                </a:lnTo>
                <a:lnTo>
                  <a:pt x="80" y="68"/>
                </a:lnTo>
                <a:lnTo>
                  <a:pt x="68" y="64"/>
                </a:lnTo>
                <a:lnTo>
                  <a:pt x="56" y="56"/>
                </a:lnTo>
                <a:lnTo>
                  <a:pt x="44" y="52"/>
                </a:lnTo>
                <a:lnTo>
                  <a:pt x="32" y="40"/>
                </a:lnTo>
                <a:lnTo>
                  <a:pt x="20" y="32"/>
                </a:lnTo>
                <a:lnTo>
                  <a:pt x="12" y="24"/>
                </a:lnTo>
                <a:lnTo>
                  <a:pt x="4" y="16"/>
                </a:lnTo>
                <a:lnTo>
                  <a:pt x="0" y="12"/>
                </a:lnTo>
                <a:lnTo>
                  <a:pt x="0" y="8"/>
                </a:lnTo>
                <a:lnTo>
                  <a:pt x="0" y="8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4" y="0"/>
                </a:lnTo>
                <a:lnTo>
                  <a:pt x="64" y="4"/>
                </a:lnTo>
                <a:lnTo>
                  <a:pt x="76" y="4"/>
                </a:lnTo>
                <a:lnTo>
                  <a:pt x="84" y="8"/>
                </a:lnTo>
                <a:lnTo>
                  <a:pt x="92" y="16"/>
                </a:lnTo>
                <a:lnTo>
                  <a:pt x="100" y="20"/>
                </a:lnTo>
                <a:lnTo>
                  <a:pt x="100" y="2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5" name="Freeform 385">
            <a:extLst>
              <a:ext uri="{FF2B5EF4-FFF2-40B4-BE49-F238E27FC236}">
                <a16:creationId xmlns:a16="http://schemas.microsoft.com/office/drawing/2014/main" xmlns="" id="{3CD61F37-EF9D-4B61-8A2C-8E9C071B3EEA}"/>
              </a:ext>
            </a:extLst>
          </p:cNvPr>
          <p:cNvSpPr>
            <a:spLocks/>
          </p:cNvSpPr>
          <p:nvPr/>
        </p:nvSpPr>
        <p:spPr bwMode="auto">
          <a:xfrm>
            <a:off x="1345426" y="5080903"/>
            <a:ext cx="712793" cy="1251590"/>
          </a:xfrm>
          <a:custGeom>
            <a:avLst/>
            <a:gdLst>
              <a:gd name="T0" fmla="*/ 84 w 192"/>
              <a:gd name="T1" fmla="*/ 224 h 252"/>
              <a:gd name="T2" fmla="*/ 80 w 192"/>
              <a:gd name="T3" fmla="*/ 236 h 252"/>
              <a:gd name="T4" fmla="*/ 76 w 192"/>
              <a:gd name="T5" fmla="*/ 244 h 252"/>
              <a:gd name="T6" fmla="*/ 68 w 192"/>
              <a:gd name="T7" fmla="*/ 248 h 252"/>
              <a:gd name="T8" fmla="*/ 56 w 192"/>
              <a:gd name="T9" fmla="*/ 248 h 252"/>
              <a:gd name="T10" fmla="*/ 52 w 192"/>
              <a:gd name="T11" fmla="*/ 252 h 252"/>
              <a:gd name="T12" fmla="*/ 48 w 192"/>
              <a:gd name="T13" fmla="*/ 248 h 252"/>
              <a:gd name="T14" fmla="*/ 36 w 192"/>
              <a:gd name="T15" fmla="*/ 244 h 252"/>
              <a:gd name="T16" fmla="*/ 28 w 192"/>
              <a:gd name="T17" fmla="*/ 236 h 252"/>
              <a:gd name="T18" fmla="*/ 20 w 192"/>
              <a:gd name="T19" fmla="*/ 228 h 252"/>
              <a:gd name="T20" fmla="*/ 8 w 192"/>
              <a:gd name="T21" fmla="*/ 216 h 252"/>
              <a:gd name="T22" fmla="*/ 4 w 192"/>
              <a:gd name="T23" fmla="*/ 208 h 252"/>
              <a:gd name="T24" fmla="*/ 0 w 192"/>
              <a:gd name="T25" fmla="*/ 196 h 252"/>
              <a:gd name="T26" fmla="*/ 0 w 192"/>
              <a:gd name="T27" fmla="*/ 192 h 252"/>
              <a:gd name="T28" fmla="*/ 0 w 192"/>
              <a:gd name="T29" fmla="*/ 188 h 252"/>
              <a:gd name="T30" fmla="*/ 4 w 192"/>
              <a:gd name="T31" fmla="*/ 184 h 252"/>
              <a:gd name="T32" fmla="*/ 8 w 192"/>
              <a:gd name="T33" fmla="*/ 180 h 252"/>
              <a:gd name="T34" fmla="*/ 16 w 192"/>
              <a:gd name="T35" fmla="*/ 176 h 252"/>
              <a:gd name="T36" fmla="*/ 24 w 192"/>
              <a:gd name="T37" fmla="*/ 176 h 252"/>
              <a:gd name="T38" fmla="*/ 32 w 192"/>
              <a:gd name="T39" fmla="*/ 172 h 252"/>
              <a:gd name="T40" fmla="*/ 36 w 192"/>
              <a:gd name="T41" fmla="*/ 172 h 252"/>
              <a:gd name="T42" fmla="*/ 40 w 192"/>
              <a:gd name="T43" fmla="*/ 168 h 252"/>
              <a:gd name="T44" fmla="*/ 40 w 192"/>
              <a:gd name="T45" fmla="*/ 168 h 252"/>
              <a:gd name="T46" fmla="*/ 44 w 192"/>
              <a:gd name="T47" fmla="*/ 164 h 252"/>
              <a:gd name="T48" fmla="*/ 52 w 192"/>
              <a:gd name="T49" fmla="*/ 156 h 252"/>
              <a:gd name="T50" fmla="*/ 60 w 192"/>
              <a:gd name="T51" fmla="*/ 144 h 252"/>
              <a:gd name="T52" fmla="*/ 68 w 192"/>
              <a:gd name="T53" fmla="*/ 132 h 252"/>
              <a:gd name="T54" fmla="*/ 80 w 192"/>
              <a:gd name="T55" fmla="*/ 120 h 252"/>
              <a:gd name="T56" fmla="*/ 96 w 192"/>
              <a:gd name="T57" fmla="*/ 100 h 252"/>
              <a:gd name="T58" fmla="*/ 108 w 192"/>
              <a:gd name="T59" fmla="*/ 80 h 252"/>
              <a:gd name="T60" fmla="*/ 124 w 192"/>
              <a:gd name="T61" fmla="*/ 60 h 252"/>
              <a:gd name="T62" fmla="*/ 140 w 192"/>
              <a:gd name="T63" fmla="*/ 44 h 252"/>
              <a:gd name="T64" fmla="*/ 152 w 192"/>
              <a:gd name="T65" fmla="*/ 28 h 252"/>
              <a:gd name="T66" fmla="*/ 164 w 192"/>
              <a:gd name="T67" fmla="*/ 16 h 252"/>
              <a:gd name="T68" fmla="*/ 172 w 192"/>
              <a:gd name="T69" fmla="*/ 8 h 252"/>
              <a:gd name="T70" fmla="*/ 180 w 192"/>
              <a:gd name="T71" fmla="*/ 4 h 252"/>
              <a:gd name="T72" fmla="*/ 184 w 192"/>
              <a:gd name="T73" fmla="*/ 0 h 252"/>
              <a:gd name="T74" fmla="*/ 188 w 192"/>
              <a:gd name="T75" fmla="*/ 0 h 252"/>
              <a:gd name="T76" fmla="*/ 192 w 192"/>
              <a:gd name="T77" fmla="*/ 4 h 252"/>
              <a:gd name="T78" fmla="*/ 192 w 192"/>
              <a:gd name="T79" fmla="*/ 8 h 252"/>
              <a:gd name="T80" fmla="*/ 188 w 192"/>
              <a:gd name="T81" fmla="*/ 16 h 252"/>
              <a:gd name="T82" fmla="*/ 184 w 192"/>
              <a:gd name="T83" fmla="*/ 28 h 252"/>
              <a:gd name="T84" fmla="*/ 180 w 192"/>
              <a:gd name="T85" fmla="*/ 44 h 252"/>
              <a:gd name="T86" fmla="*/ 168 w 192"/>
              <a:gd name="T87" fmla="*/ 60 h 252"/>
              <a:gd name="T88" fmla="*/ 160 w 192"/>
              <a:gd name="T89" fmla="*/ 80 h 252"/>
              <a:gd name="T90" fmla="*/ 148 w 192"/>
              <a:gd name="T91" fmla="*/ 104 h 252"/>
              <a:gd name="T92" fmla="*/ 136 w 192"/>
              <a:gd name="T93" fmla="*/ 124 h 252"/>
              <a:gd name="T94" fmla="*/ 124 w 192"/>
              <a:gd name="T95" fmla="*/ 148 h 252"/>
              <a:gd name="T96" fmla="*/ 116 w 192"/>
              <a:gd name="T97" fmla="*/ 164 h 252"/>
              <a:gd name="T98" fmla="*/ 104 w 192"/>
              <a:gd name="T99" fmla="*/ 180 h 252"/>
              <a:gd name="T100" fmla="*/ 100 w 192"/>
              <a:gd name="T101" fmla="*/ 196 h 252"/>
              <a:gd name="T102" fmla="*/ 92 w 192"/>
              <a:gd name="T103" fmla="*/ 208 h 252"/>
              <a:gd name="T104" fmla="*/ 88 w 192"/>
              <a:gd name="T105" fmla="*/ 216 h 252"/>
              <a:gd name="T106" fmla="*/ 84 w 192"/>
              <a:gd name="T107" fmla="*/ 224 h 252"/>
              <a:gd name="T108" fmla="*/ 84 w 192"/>
              <a:gd name="T109" fmla="*/ 224 h 2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92" h="252">
                <a:moveTo>
                  <a:pt x="84" y="224"/>
                </a:moveTo>
                <a:lnTo>
                  <a:pt x="80" y="236"/>
                </a:lnTo>
                <a:lnTo>
                  <a:pt x="76" y="244"/>
                </a:lnTo>
                <a:lnTo>
                  <a:pt x="68" y="248"/>
                </a:lnTo>
                <a:lnTo>
                  <a:pt x="56" y="248"/>
                </a:lnTo>
                <a:lnTo>
                  <a:pt x="52" y="252"/>
                </a:lnTo>
                <a:lnTo>
                  <a:pt x="48" y="248"/>
                </a:lnTo>
                <a:lnTo>
                  <a:pt x="36" y="244"/>
                </a:lnTo>
                <a:lnTo>
                  <a:pt x="28" y="236"/>
                </a:lnTo>
                <a:lnTo>
                  <a:pt x="20" y="228"/>
                </a:lnTo>
                <a:lnTo>
                  <a:pt x="8" y="216"/>
                </a:lnTo>
                <a:lnTo>
                  <a:pt x="4" y="208"/>
                </a:lnTo>
                <a:lnTo>
                  <a:pt x="0" y="196"/>
                </a:lnTo>
                <a:lnTo>
                  <a:pt x="0" y="192"/>
                </a:lnTo>
                <a:lnTo>
                  <a:pt x="0" y="188"/>
                </a:lnTo>
                <a:lnTo>
                  <a:pt x="4" y="184"/>
                </a:lnTo>
                <a:lnTo>
                  <a:pt x="8" y="180"/>
                </a:lnTo>
                <a:lnTo>
                  <a:pt x="16" y="176"/>
                </a:lnTo>
                <a:lnTo>
                  <a:pt x="24" y="176"/>
                </a:lnTo>
                <a:lnTo>
                  <a:pt x="32" y="172"/>
                </a:lnTo>
                <a:lnTo>
                  <a:pt x="36" y="172"/>
                </a:lnTo>
                <a:lnTo>
                  <a:pt x="40" y="168"/>
                </a:lnTo>
                <a:lnTo>
                  <a:pt x="40" y="168"/>
                </a:lnTo>
                <a:lnTo>
                  <a:pt x="44" y="164"/>
                </a:lnTo>
                <a:lnTo>
                  <a:pt x="52" y="156"/>
                </a:lnTo>
                <a:lnTo>
                  <a:pt x="60" y="144"/>
                </a:lnTo>
                <a:lnTo>
                  <a:pt x="68" y="132"/>
                </a:lnTo>
                <a:lnTo>
                  <a:pt x="80" y="120"/>
                </a:lnTo>
                <a:lnTo>
                  <a:pt x="96" y="100"/>
                </a:lnTo>
                <a:lnTo>
                  <a:pt x="108" y="80"/>
                </a:lnTo>
                <a:lnTo>
                  <a:pt x="124" y="60"/>
                </a:lnTo>
                <a:lnTo>
                  <a:pt x="140" y="44"/>
                </a:lnTo>
                <a:lnTo>
                  <a:pt x="152" y="28"/>
                </a:lnTo>
                <a:lnTo>
                  <a:pt x="164" y="16"/>
                </a:lnTo>
                <a:lnTo>
                  <a:pt x="172" y="8"/>
                </a:lnTo>
                <a:lnTo>
                  <a:pt x="180" y="4"/>
                </a:lnTo>
                <a:lnTo>
                  <a:pt x="184" y="0"/>
                </a:lnTo>
                <a:lnTo>
                  <a:pt x="188" y="0"/>
                </a:lnTo>
                <a:lnTo>
                  <a:pt x="192" y="4"/>
                </a:lnTo>
                <a:lnTo>
                  <a:pt x="192" y="8"/>
                </a:lnTo>
                <a:lnTo>
                  <a:pt x="188" y="16"/>
                </a:lnTo>
                <a:lnTo>
                  <a:pt x="184" y="28"/>
                </a:lnTo>
                <a:lnTo>
                  <a:pt x="180" y="44"/>
                </a:lnTo>
                <a:lnTo>
                  <a:pt x="168" y="60"/>
                </a:lnTo>
                <a:lnTo>
                  <a:pt x="160" y="80"/>
                </a:lnTo>
                <a:lnTo>
                  <a:pt x="148" y="104"/>
                </a:lnTo>
                <a:lnTo>
                  <a:pt x="136" y="124"/>
                </a:lnTo>
                <a:lnTo>
                  <a:pt x="124" y="148"/>
                </a:lnTo>
                <a:lnTo>
                  <a:pt x="116" y="164"/>
                </a:lnTo>
                <a:lnTo>
                  <a:pt x="104" y="180"/>
                </a:lnTo>
                <a:lnTo>
                  <a:pt x="100" y="196"/>
                </a:lnTo>
                <a:lnTo>
                  <a:pt x="92" y="208"/>
                </a:lnTo>
                <a:lnTo>
                  <a:pt x="88" y="216"/>
                </a:lnTo>
                <a:lnTo>
                  <a:pt x="84" y="224"/>
                </a:lnTo>
                <a:lnTo>
                  <a:pt x="84" y="224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6" name="Freeform 387">
            <a:extLst>
              <a:ext uri="{FF2B5EF4-FFF2-40B4-BE49-F238E27FC236}">
                <a16:creationId xmlns:a16="http://schemas.microsoft.com/office/drawing/2014/main" xmlns="" id="{92EBD103-DA28-4ABD-B4FE-0C5C95BAA3F5}"/>
              </a:ext>
            </a:extLst>
          </p:cNvPr>
          <p:cNvSpPr>
            <a:spLocks/>
          </p:cNvSpPr>
          <p:nvPr/>
        </p:nvSpPr>
        <p:spPr bwMode="auto">
          <a:xfrm>
            <a:off x="2081267" y="4822638"/>
            <a:ext cx="1737432" cy="1390656"/>
          </a:xfrm>
          <a:custGeom>
            <a:avLst/>
            <a:gdLst>
              <a:gd name="T0" fmla="*/ 360 w 468"/>
              <a:gd name="T1" fmla="*/ 280 h 280"/>
              <a:gd name="T2" fmla="*/ 328 w 468"/>
              <a:gd name="T3" fmla="*/ 280 h 280"/>
              <a:gd name="T4" fmla="*/ 304 w 468"/>
              <a:gd name="T5" fmla="*/ 280 h 280"/>
              <a:gd name="T6" fmla="*/ 288 w 468"/>
              <a:gd name="T7" fmla="*/ 276 h 280"/>
              <a:gd name="T8" fmla="*/ 280 w 468"/>
              <a:gd name="T9" fmla="*/ 272 h 280"/>
              <a:gd name="T10" fmla="*/ 268 w 468"/>
              <a:gd name="T11" fmla="*/ 264 h 280"/>
              <a:gd name="T12" fmla="*/ 252 w 468"/>
              <a:gd name="T13" fmla="*/ 252 h 280"/>
              <a:gd name="T14" fmla="*/ 236 w 468"/>
              <a:gd name="T15" fmla="*/ 236 h 280"/>
              <a:gd name="T16" fmla="*/ 200 w 468"/>
              <a:gd name="T17" fmla="*/ 208 h 280"/>
              <a:gd name="T18" fmla="*/ 168 w 468"/>
              <a:gd name="T19" fmla="*/ 176 h 280"/>
              <a:gd name="T20" fmla="*/ 140 w 468"/>
              <a:gd name="T21" fmla="*/ 144 h 280"/>
              <a:gd name="T22" fmla="*/ 104 w 468"/>
              <a:gd name="T23" fmla="*/ 108 h 280"/>
              <a:gd name="T24" fmla="*/ 72 w 468"/>
              <a:gd name="T25" fmla="*/ 76 h 280"/>
              <a:gd name="T26" fmla="*/ 56 w 468"/>
              <a:gd name="T27" fmla="*/ 60 h 280"/>
              <a:gd name="T28" fmla="*/ 32 w 468"/>
              <a:gd name="T29" fmla="*/ 40 h 280"/>
              <a:gd name="T30" fmla="*/ 12 w 468"/>
              <a:gd name="T31" fmla="*/ 24 h 280"/>
              <a:gd name="T32" fmla="*/ 4 w 468"/>
              <a:gd name="T33" fmla="*/ 16 h 280"/>
              <a:gd name="T34" fmla="*/ 4 w 468"/>
              <a:gd name="T35" fmla="*/ 4 h 280"/>
              <a:gd name="T36" fmla="*/ 12 w 468"/>
              <a:gd name="T37" fmla="*/ 0 h 280"/>
              <a:gd name="T38" fmla="*/ 24 w 468"/>
              <a:gd name="T39" fmla="*/ 0 h 280"/>
              <a:gd name="T40" fmla="*/ 44 w 468"/>
              <a:gd name="T41" fmla="*/ 4 h 280"/>
              <a:gd name="T42" fmla="*/ 76 w 468"/>
              <a:gd name="T43" fmla="*/ 20 h 280"/>
              <a:gd name="T44" fmla="*/ 96 w 468"/>
              <a:gd name="T45" fmla="*/ 32 h 280"/>
              <a:gd name="T46" fmla="*/ 104 w 468"/>
              <a:gd name="T47" fmla="*/ 44 h 280"/>
              <a:gd name="T48" fmla="*/ 120 w 468"/>
              <a:gd name="T49" fmla="*/ 60 h 280"/>
              <a:gd name="T50" fmla="*/ 144 w 468"/>
              <a:gd name="T51" fmla="*/ 80 h 280"/>
              <a:gd name="T52" fmla="*/ 168 w 468"/>
              <a:gd name="T53" fmla="*/ 104 h 280"/>
              <a:gd name="T54" fmla="*/ 196 w 468"/>
              <a:gd name="T55" fmla="*/ 132 h 280"/>
              <a:gd name="T56" fmla="*/ 220 w 468"/>
              <a:gd name="T57" fmla="*/ 156 h 280"/>
              <a:gd name="T58" fmla="*/ 272 w 468"/>
              <a:gd name="T59" fmla="*/ 188 h 280"/>
              <a:gd name="T60" fmla="*/ 296 w 468"/>
              <a:gd name="T61" fmla="*/ 204 h 280"/>
              <a:gd name="T62" fmla="*/ 324 w 468"/>
              <a:gd name="T63" fmla="*/ 216 h 280"/>
              <a:gd name="T64" fmla="*/ 356 w 468"/>
              <a:gd name="T65" fmla="*/ 228 h 280"/>
              <a:gd name="T66" fmla="*/ 396 w 468"/>
              <a:gd name="T67" fmla="*/ 240 h 280"/>
              <a:gd name="T68" fmla="*/ 432 w 468"/>
              <a:gd name="T69" fmla="*/ 248 h 280"/>
              <a:gd name="T70" fmla="*/ 456 w 468"/>
              <a:gd name="T71" fmla="*/ 260 h 280"/>
              <a:gd name="T72" fmla="*/ 468 w 468"/>
              <a:gd name="T73" fmla="*/ 264 h 280"/>
              <a:gd name="T74" fmla="*/ 468 w 468"/>
              <a:gd name="T75" fmla="*/ 272 h 280"/>
              <a:gd name="T76" fmla="*/ 456 w 468"/>
              <a:gd name="T77" fmla="*/ 276 h 280"/>
              <a:gd name="T78" fmla="*/ 440 w 468"/>
              <a:gd name="T79" fmla="*/ 276 h 280"/>
              <a:gd name="T80" fmla="*/ 412 w 468"/>
              <a:gd name="T81" fmla="*/ 280 h 280"/>
              <a:gd name="T82" fmla="*/ 380 w 468"/>
              <a:gd name="T83" fmla="*/ 280 h 2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68" h="280">
                <a:moveTo>
                  <a:pt x="380" y="280"/>
                </a:moveTo>
                <a:lnTo>
                  <a:pt x="360" y="280"/>
                </a:lnTo>
                <a:lnTo>
                  <a:pt x="344" y="280"/>
                </a:lnTo>
                <a:lnTo>
                  <a:pt x="328" y="280"/>
                </a:lnTo>
                <a:lnTo>
                  <a:pt x="316" y="280"/>
                </a:lnTo>
                <a:lnTo>
                  <a:pt x="304" y="280"/>
                </a:lnTo>
                <a:lnTo>
                  <a:pt x="296" y="276"/>
                </a:lnTo>
                <a:lnTo>
                  <a:pt x="288" y="276"/>
                </a:lnTo>
                <a:lnTo>
                  <a:pt x="284" y="276"/>
                </a:lnTo>
                <a:lnTo>
                  <a:pt x="280" y="272"/>
                </a:lnTo>
                <a:lnTo>
                  <a:pt x="276" y="268"/>
                </a:lnTo>
                <a:lnTo>
                  <a:pt x="268" y="264"/>
                </a:lnTo>
                <a:lnTo>
                  <a:pt x="260" y="260"/>
                </a:lnTo>
                <a:lnTo>
                  <a:pt x="252" y="252"/>
                </a:lnTo>
                <a:lnTo>
                  <a:pt x="244" y="248"/>
                </a:lnTo>
                <a:lnTo>
                  <a:pt x="236" y="236"/>
                </a:lnTo>
                <a:lnTo>
                  <a:pt x="224" y="228"/>
                </a:lnTo>
                <a:lnTo>
                  <a:pt x="200" y="208"/>
                </a:lnTo>
                <a:lnTo>
                  <a:pt x="184" y="192"/>
                </a:lnTo>
                <a:lnTo>
                  <a:pt x="168" y="176"/>
                </a:lnTo>
                <a:lnTo>
                  <a:pt x="152" y="160"/>
                </a:lnTo>
                <a:lnTo>
                  <a:pt x="140" y="144"/>
                </a:lnTo>
                <a:lnTo>
                  <a:pt x="124" y="128"/>
                </a:lnTo>
                <a:lnTo>
                  <a:pt x="104" y="108"/>
                </a:lnTo>
                <a:lnTo>
                  <a:pt x="84" y="88"/>
                </a:lnTo>
                <a:lnTo>
                  <a:pt x="72" y="76"/>
                </a:lnTo>
                <a:lnTo>
                  <a:pt x="64" y="68"/>
                </a:lnTo>
                <a:lnTo>
                  <a:pt x="56" y="60"/>
                </a:lnTo>
                <a:lnTo>
                  <a:pt x="48" y="52"/>
                </a:lnTo>
                <a:lnTo>
                  <a:pt x="32" y="40"/>
                </a:lnTo>
                <a:lnTo>
                  <a:pt x="20" y="32"/>
                </a:lnTo>
                <a:lnTo>
                  <a:pt x="12" y="24"/>
                </a:lnTo>
                <a:lnTo>
                  <a:pt x="8" y="20"/>
                </a:lnTo>
                <a:lnTo>
                  <a:pt x="4" y="16"/>
                </a:lnTo>
                <a:lnTo>
                  <a:pt x="0" y="8"/>
                </a:lnTo>
                <a:lnTo>
                  <a:pt x="4" y="4"/>
                </a:lnTo>
                <a:lnTo>
                  <a:pt x="4" y="0"/>
                </a:lnTo>
                <a:lnTo>
                  <a:pt x="12" y="0"/>
                </a:lnTo>
                <a:lnTo>
                  <a:pt x="16" y="0"/>
                </a:lnTo>
                <a:lnTo>
                  <a:pt x="24" y="0"/>
                </a:lnTo>
                <a:lnTo>
                  <a:pt x="32" y="0"/>
                </a:lnTo>
                <a:lnTo>
                  <a:pt x="44" y="4"/>
                </a:lnTo>
                <a:lnTo>
                  <a:pt x="56" y="8"/>
                </a:lnTo>
                <a:lnTo>
                  <a:pt x="76" y="20"/>
                </a:lnTo>
                <a:lnTo>
                  <a:pt x="84" y="28"/>
                </a:lnTo>
                <a:lnTo>
                  <a:pt x="96" y="32"/>
                </a:lnTo>
                <a:lnTo>
                  <a:pt x="100" y="40"/>
                </a:lnTo>
                <a:lnTo>
                  <a:pt x="104" y="44"/>
                </a:lnTo>
                <a:lnTo>
                  <a:pt x="112" y="52"/>
                </a:lnTo>
                <a:lnTo>
                  <a:pt x="120" y="60"/>
                </a:lnTo>
                <a:lnTo>
                  <a:pt x="132" y="68"/>
                </a:lnTo>
                <a:lnTo>
                  <a:pt x="144" y="80"/>
                </a:lnTo>
                <a:lnTo>
                  <a:pt x="156" y="92"/>
                </a:lnTo>
                <a:lnTo>
                  <a:pt x="168" y="104"/>
                </a:lnTo>
                <a:lnTo>
                  <a:pt x="184" y="120"/>
                </a:lnTo>
                <a:lnTo>
                  <a:pt x="196" y="132"/>
                </a:lnTo>
                <a:lnTo>
                  <a:pt x="208" y="144"/>
                </a:lnTo>
                <a:lnTo>
                  <a:pt x="220" y="156"/>
                </a:lnTo>
                <a:lnTo>
                  <a:pt x="248" y="172"/>
                </a:lnTo>
                <a:lnTo>
                  <a:pt x="272" y="188"/>
                </a:lnTo>
                <a:lnTo>
                  <a:pt x="284" y="196"/>
                </a:lnTo>
                <a:lnTo>
                  <a:pt x="296" y="204"/>
                </a:lnTo>
                <a:lnTo>
                  <a:pt x="308" y="208"/>
                </a:lnTo>
                <a:lnTo>
                  <a:pt x="324" y="216"/>
                </a:lnTo>
                <a:lnTo>
                  <a:pt x="340" y="220"/>
                </a:lnTo>
                <a:lnTo>
                  <a:pt x="356" y="228"/>
                </a:lnTo>
                <a:lnTo>
                  <a:pt x="376" y="232"/>
                </a:lnTo>
                <a:lnTo>
                  <a:pt x="396" y="240"/>
                </a:lnTo>
                <a:lnTo>
                  <a:pt x="416" y="244"/>
                </a:lnTo>
                <a:lnTo>
                  <a:pt x="432" y="248"/>
                </a:lnTo>
                <a:lnTo>
                  <a:pt x="444" y="256"/>
                </a:lnTo>
                <a:lnTo>
                  <a:pt x="456" y="260"/>
                </a:lnTo>
                <a:lnTo>
                  <a:pt x="464" y="260"/>
                </a:lnTo>
                <a:lnTo>
                  <a:pt x="468" y="264"/>
                </a:lnTo>
                <a:lnTo>
                  <a:pt x="468" y="268"/>
                </a:lnTo>
                <a:lnTo>
                  <a:pt x="468" y="272"/>
                </a:lnTo>
                <a:lnTo>
                  <a:pt x="464" y="272"/>
                </a:lnTo>
                <a:lnTo>
                  <a:pt x="456" y="276"/>
                </a:lnTo>
                <a:lnTo>
                  <a:pt x="448" y="276"/>
                </a:lnTo>
                <a:lnTo>
                  <a:pt x="440" y="276"/>
                </a:lnTo>
                <a:lnTo>
                  <a:pt x="428" y="280"/>
                </a:lnTo>
                <a:lnTo>
                  <a:pt x="412" y="280"/>
                </a:lnTo>
                <a:lnTo>
                  <a:pt x="396" y="280"/>
                </a:lnTo>
                <a:lnTo>
                  <a:pt x="380" y="280"/>
                </a:lnTo>
                <a:lnTo>
                  <a:pt x="380" y="28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7" name="Freeform 389">
            <a:extLst>
              <a:ext uri="{FF2B5EF4-FFF2-40B4-BE49-F238E27FC236}">
                <a16:creationId xmlns:a16="http://schemas.microsoft.com/office/drawing/2014/main" xmlns="" id="{4EE97498-B433-4551-A4DD-E065E58BDF73}"/>
              </a:ext>
            </a:extLst>
          </p:cNvPr>
          <p:cNvSpPr>
            <a:spLocks/>
          </p:cNvSpPr>
          <p:nvPr/>
        </p:nvSpPr>
        <p:spPr bwMode="auto">
          <a:xfrm>
            <a:off x="5933102" y="4157110"/>
            <a:ext cx="1054340" cy="297998"/>
          </a:xfrm>
          <a:custGeom>
            <a:avLst/>
            <a:gdLst>
              <a:gd name="T0" fmla="*/ 264 w 284"/>
              <a:gd name="T1" fmla="*/ 36 h 60"/>
              <a:gd name="T2" fmla="*/ 252 w 284"/>
              <a:gd name="T3" fmla="*/ 40 h 60"/>
              <a:gd name="T4" fmla="*/ 236 w 284"/>
              <a:gd name="T5" fmla="*/ 40 h 60"/>
              <a:gd name="T6" fmla="*/ 216 w 284"/>
              <a:gd name="T7" fmla="*/ 44 h 60"/>
              <a:gd name="T8" fmla="*/ 196 w 284"/>
              <a:gd name="T9" fmla="*/ 44 h 60"/>
              <a:gd name="T10" fmla="*/ 168 w 284"/>
              <a:gd name="T11" fmla="*/ 48 h 60"/>
              <a:gd name="T12" fmla="*/ 148 w 284"/>
              <a:gd name="T13" fmla="*/ 52 h 60"/>
              <a:gd name="T14" fmla="*/ 124 w 284"/>
              <a:gd name="T15" fmla="*/ 56 h 60"/>
              <a:gd name="T16" fmla="*/ 108 w 284"/>
              <a:gd name="T17" fmla="*/ 56 h 60"/>
              <a:gd name="T18" fmla="*/ 88 w 284"/>
              <a:gd name="T19" fmla="*/ 60 h 60"/>
              <a:gd name="T20" fmla="*/ 68 w 284"/>
              <a:gd name="T21" fmla="*/ 60 h 60"/>
              <a:gd name="T22" fmla="*/ 52 w 284"/>
              <a:gd name="T23" fmla="*/ 60 h 60"/>
              <a:gd name="T24" fmla="*/ 32 w 284"/>
              <a:gd name="T25" fmla="*/ 56 h 60"/>
              <a:gd name="T26" fmla="*/ 24 w 284"/>
              <a:gd name="T27" fmla="*/ 56 h 60"/>
              <a:gd name="T28" fmla="*/ 20 w 284"/>
              <a:gd name="T29" fmla="*/ 52 h 60"/>
              <a:gd name="T30" fmla="*/ 12 w 284"/>
              <a:gd name="T31" fmla="*/ 52 h 60"/>
              <a:gd name="T32" fmla="*/ 8 w 284"/>
              <a:gd name="T33" fmla="*/ 48 h 60"/>
              <a:gd name="T34" fmla="*/ 4 w 284"/>
              <a:gd name="T35" fmla="*/ 44 h 60"/>
              <a:gd name="T36" fmla="*/ 0 w 284"/>
              <a:gd name="T37" fmla="*/ 44 h 60"/>
              <a:gd name="T38" fmla="*/ 0 w 284"/>
              <a:gd name="T39" fmla="*/ 40 h 60"/>
              <a:gd name="T40" fmla="*/ 0 w 284"/>
              <a:gd name="T41" fmla="*/ 36 h 60"/>
              <a:gd name="T42" fmla="*/ 28 w 284"/>
              <a:gd name="T43" fmla="*/ 32 h 60"/>
              <a:gd name="T44" fmla="*/ 56 w 284"/>
              <a:gd name="T45" fmla="*/ 28 h 60"/>
              <a:gd name="T46" fmla="*/ 88 w 284"/>
              <a:gd name="T47" fmla="*/ 20 h 60"/>
              <a:gd name="T48" fmla="*/ 120 w 284"/>
              <a:gd name="T49" fmla="*/ 12 h 60"/>
              <a:gd name="T50" fmla="*/ 140 w 284"/>
              <a:gd name="T51" fmla="*/ 8 h 60"/>
              <a:gd name="T52" fmla="*/ 156 w 284"/>
              <a:gd name="T53" fmla="*/ 8 h 60"/>
              <a:gd name="T54" fmla="*/ 168 w 284"/>
              <a:gd name="T55" fmla="*/ 4 h 60"/>
              <a:gd name="T56" fmla="*/ 180 w 284"/>
              <a:gd name="T57" fmla="*/ 4 h 60"/>
              <a:gd name="T58" fmla="*/ 192 w 284"/>
              <a:gd name="T59" fmla="*/ 0 h 60"/>
              <a:gd name="T60" fmla="*/ 200 w 284"/>
              <a:gd name="T61" fmla="*/ 0 h 60"/>
              <a:gd name="T62" fmla="*/ 208 w 284"/>
              <a:gd name="T63" fmla="*/ 0 h 60"/>
              <a:gd name="T64" fmla="*/ 216 w 284"/>
              <a:gd name="T65" fmla="*/ 0 h 60"/>
              <a:gd name="T66" fmla="*/ 228 w 284"/>
              <a:gd name="T67" fmla="*/ 0 h 60"/>
              <a:gd name="T68" fmla="*/ 236 w 284"/>
              <a:gd name="T69" fmla="*/ 0 h 60"/>
              <a:gd name="T70" fmla="*/ 248 w 284"/>
              <a:gd name="T71" fmla="*/ 4 h 60"/>
              <a:gd name="T72" fmla="*/ 260 w 284"/>
              <a:gd name="T73" fmla="*/ 8 h 60"/>
              <a:gd name="T74" fmla="*/ 268 w 284"/>
              <a:gd name="T75" fmla="*/ 12 h 60"/>
              <a:gd name="T76" fmla="*/ 276 w 284"/>
              <a:gd name="T77" fmla="*/ 16 h 60"/>
              <a:gd name="T78" fmla="*/ 280 w 284"/>
              <a:gd name="T79" fmla="*/ 20 h 60"/>
              <a:gd name="T80" fmla="*/ 284 w 284"/>
              <a:gd name="T81" fmla="*/ 24 h 60"/>
              <a:gd name="T82" fmla="*/ 284 w 284"/>
              <a:gd name="T83" fmla="*/ 28 h 60"/>
              <a:gd name="T84" fmla="*/ 280 w 284"/>
              <a:gd name="T85" fmla="*/ 32 h 60"/>
              <a:gd name="T86" fmla="*/ 276 w 284"/>
              <a:gd name="T87" fmla="*/ 36 h 60"/>
              <a:gd name="T88" fmla="*/ 264 w 284"/>
              <a:gd name="T89" fmla="*/ 36 h 60"/>
              <a:gd name="T90" fmla="*/ 264 w 284"/>
              <a:gd name="T91" fmla="*/ 36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284" h="60">
                <a:moveTo>
                  <a:pt x="264" y="36"/>
                </a:moveTo>
                <a:lnTo>
                  <a:pt x="252" y="40"/>
                </a:lnTo>
                <a:lnTo>
                  <a:pt x="236" y="40"/>
                </a:lnTo>
                <a:lnTo>
                  <a:pt x="216" y="44"/>
                </a:lnTo>
                <a:lnTo>
                  <a:pt x="196" y="44"/>
                </a:lnTo>
                <a:lnTo>
                  <a:pt x="168" y="48"/>
                </a:lnTo>
                <a:lnTo>
                  <a:pt x="148" y="52"/>
                </a:lnTo>
                <a:lnTo>
                  <a:pt x="124" y="56"/>
                </a:lnTo>
                <a:lnTo>
                  <a:pt x="108" y="56"/>
                </a:lnTo>
                <a:lnTo>
                  <a:pt x="88" y="60"/>
                </a:lnTo>
                <a:lnTo>
                  <a:pt x="68" y="60"/>
                </a:lnTo>
                <a:lnTo>
                  <a:pt x="52" y="60"/>
                </a:lnTo>
                <a:lnTo>
                  <a:pt x="32" y="56"/>
                </a:lnTo>
                <a:lnTo>
                  <a:pt x="24" y="56"/>
                </a:lnTo>
                <a:lnTo>
                  <a:pt x="20" y="52"/>
                </a:lnTo>
                <a:lnTo>
                  <a:pt x="12" y="52"/>
                </a:lnTo>
                <a:lnTo>
                  <a:pt x="8" y="48"/>
                </a:lnTo>
                <a:lnTo>
                  <a:pt x="4" y="44"/>
                </a:lnTo>
                <a:lnTo>
                  <a:pt x="0" y="44"/>
                </a:lnTo>
                <a:lnTo>
                  <a:pt x="0" y="40"/>
                </a:lnTo>
                <a:lnTo>
                  <a:pt x="0" y="36"/>
                </a:lnTo>
                <a:lnTo>
                  <a:pt x="28" y="32"/>
                </a:lnTo>
                <a:lnTo>
                  <a:pt x="56" y="28"/>
                </a:lnTo>
                <a:lnTo>
                  <a:pt x="88" y="20"/>
                </a:lnTo>
                <a:lnTo>
                  <a:pt x="120" y="12"/>
                </a:lnTo>
                <a:lnTo>
                  <a:pt x="140" y="8"/>
                </a:lnTo>
                <a:lnTo>
                  <a:pt x="156" y="8"/>
                </a:lnTo>
                <a:lnTo>
                  <a:pt x="168" y="4"/>
                </a:lnTo>
                <a:lnTo>
                  <a:pt x="180" y="4"/>
                </a:lnTo>
                <a:lnTo>
                  <a:pt x="192" y="0"/>
                </a:lnTo>
                <a:lnTo>
                  <a:pt x="200" y="0"/>
                </a:lnTo>
                <a:lnTo>
                  <a:pt x="208" y="0"/>
                </a:lnTo>
                <a:lnTo>
                  <a:pt x="216" y="0"/>
                </a:lnTo>
                <a:lnTo>
                  <a:pt x="228" y="0"/>
                </a:lnTo>
                <a:lnTo>
                  <a:pt x="236" y="0"/>
                </a:lnTo>
                <a:lnTo>
                  <a:pt x="248" y="4"/>
                </a:lnTo>
                <a:lnTo>
                  <a:pt x="260" y="8"/>
                </a:lnTo>
                <a:lnTo>
                  <a:pt x="268" y="12"/>
                </a:lnTo>
                <a:lnTo>
                  <a:pt x="276" y="16"/>
                </a:lnTo>
                <a:lnTo>
                  <a:pt x="280" y="20"/>
                </a:lnTo>
                <a:lnTo>
                  <a:pt x="284" y="24"/>
                </a:lnTo>
                <a:lnTo>
                  <a:pt x="284" y="28"/>
                </a:lnTo>
                <a:lnTo>
                  <a:pt x="280" y="32"/>
                </a:lnTo>
                <a:lnTo>
                  <a:pt x="276" y="36"/>
                </a:lnTo>
                <a:lnTo>
                  <a:pt x="264" y="36"/>
                </a:lnTo>
                <a:lnTo>
                  <a:pt x="264" y="36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8" name="Freeform 390">
            <a:extLst>
              <a:ext uri="{FF2B5EF4-FFF2-40B4-BE49-F238E27FC236}">
                <a16:creationId xmlns:a16="http://schemas.microsoft.com/office/drawing/2014/main" xmlns="" id="{E869ECF5-D90D-4D27-9F20-457841A1D552}"/>
              </a:ext>
            </a:extLst>
          </p:cNvPr>
          <p:cNvSpPr>
            <a:spLocks/>
          </p:cNvSpPr>
          <p:nvPr/>
        </p:nvSpPr>
        <p:spPr bwMode="auto">
          <a:xfrm>
            <a:off x="6123369" y="4375641"/>
            <a:ext cx="267298" cy="913859"/>
          </a:xfrm>
          <a:custGeom>
            <a:avLst/>
            <a:gdLst>
              <a:gd name="T0" fmla="*/ 72 w 72"/>
              <a:gd name="T1" fmla="*/ 32 h 184"/>
              <a:gd name="T2" fmla="*/ 72 w 72"/>
              <a:gd name="T3" fmla="*/ 36 h 184"/>
              <a:gd name="T4" fmla="*/ 72 w 72"/>
              <a:gd name="T5" fmla="*/ 40 h 184"/>
              <a:gd name="T6" fmla="*/ 68 w 72"/>
              <a:gd name="T7" fmla="*/ 48 h 184"/>
              <a:gd name="T8" fmla="*/ 68 w 72"/>
              <a:gd name="T9" fmla="*/ 52 h 184"/>
              <a:gd name="T10" fmla="*/ 64 w 72"/>
              <a:gd name="T11" fmla="*/ 60 h 184"/>
              <a:gd name="T12" fmla="*/ 60 w 72"/>
              <a:gd name="T13" fmla="*/ 68 h 184"/>
              <a:gd name="T14" fmla="*/ 56 w 72"/>
              <a:gd name="T15" fmla="*/ 76 h 184"/>
              <a:gd name="T16" fmla="*/ 52 w 72"/>
              <a:gd name="T17" fmla="*/ 84 h 184"/>
              <a:gd name="T18" fmla="*/ 48 w 72"/>
              <a:gd name="T19" fmla="*/ 96 h 184"/>
              <a:gd name="T20" fmla="*/ 44 w 72"/>
              <a:gd name="T21" fmla="*/ 108 h 184"/>
              <a:gd name="T22" fmla="*/ 40 w 72"/>
              <a:gd name="T23" fmla="*/ 120 h 184"/>
              <a:gd name="T24" fmla="*/ 32 w 72"/>
              <a:gd name="T25" fmla="*/ 136 h 184"/>
              <a:gd name="T26" fmla="*/ 28 w 72"/>
              <a:gd name="T27" fmla="*/ 148 h 184"/>
              <a:gd name="T28" fmla="*/ 20 w 72"/>
              <a:gd name="T29" fmla="*/ 164 h 184"/>
              <a:gd name="T30" fmla="*/ 16 w 72"/>
              <a:gd name="T31" fmla="*/ 184 h 184"/>
              <a:gd name="T32" fmla="*/ 0 w 72"/>
              <a:gd name="T33" fmla="*/ 184 h 184"/>
              <a:gd name="T34" fmla="*/ 8 w 72"/>
              <a:gd name="T35" fmla="*/ 156 h 184"/>
              <a:gd name="T36" fmla="*/ 20 w 72"/>
              <a:gd name="T37" fmla="*/ 132 h 184"/>
              <a:gd name="T38" fmla="*/ 28 w 72"/>
              <a:gd name="T39" fmla="*/ 108 h 184"/>
              <a:gd name="T40" fmla="*/ 36 w 72"/>
              <a:gd name="T41" fmla="*/ 84 h 184"/>
              <a:gd name="T42" fmla="*/ 40 w 72"/>
              <a:gd name="T43" fmla="*/ 64 h 184"/>
              <a:gd name="T44" fmla="*/ 40 w 72"/>
              <a:gd name="T45" fmla="*/ 40 h 184"/>
              <a:gd name="T46" fmla="*/ 40 w 72"/>
              <a:gd name="T47" fmla="*/ 20 h 184"/>
              <a:gd name="T48" fmla="*/ 40 w 72"/>
              <a:gd name="T49" fmla="*/ 0 h 184"/>
              <a:gd name="T50" fmla="*/ 48 w 72"/>
              <a:gd name="T51" fmla="*/ 8 h 184"/>
              <a:gd name="T52" fmla="*/ 56 w 72"/>
              <a:gd name="T53" fmla="*/ 12 h 184"/>
              <a:gd name="T54" fmla="*/ 60 w 72"/>
              <a:gd name="T55" fmla="*/ 16 h 184"/>
              <a:gd name="T56" fmla="*/ 68 w 72"/>
              <a:gd name="T57" fmla="*/ 16 h 184"/>
              <a:gd name="T58" fmla="*/ 72 w 72"/>
              <a:gd name="T59" fmla="*/ 24 h 184"/>
              <a:gd name="T60" fmla="*/ 72 w 72"/>
              <a:gd name="T61" fmla="*/ 28 h 184"/>
              <a:gd name="T62" fmla="*/ 72 w 72"/>
              <a:gd name="T63" fmla="*/ 28 h 184"/>
              <a:gd name="T64" fmla="*/ 72 w 72"/>
              <a:gd name="T65" fmla="*/ 32 h 184"/>
              <a:gd name="T66" fmla="*/ 72 w 72"/>
              <a:gd name="T67" fmla="*/ 32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2" h="184">
                <a:moveTo>
                  <a:pt x="72" y="32"/>
                </a:moveTo>
                <a:lnTo>
                  <a:pt x="72" y="36"/>
                </a:lnTo>
                <a:lnTo>
                  <a:pt x="72" y="40"/>
                </a:lnTo>
                <a:lnTo>
                  <a:pt x="68" y="48"/>
                </a:lnTo>
                <a:lnTo>
                  <a:pt x="68" y="52"/>
                </a:lnTo>
                <a:lnTo>
                  <a:pt x="64" y="60"/>
                </a:lnTo>
                <a:lnTo>
                  <a:pt x="60" y="68"/>
                </a:lnTo>
                <a:lnTo>
                  <a:pt x="56" y="76"/>
                </a:lnTo>
                <a:lnTo>
                  <a:pt x="52" y="84"/>
                </a:lnTo>
                <a:lnTo>
                  <a:pt x="48" y="96"/>
                </a:lnTo>
                <a:lnTo>
                  <a:pt x="44" y="108"/>
                </a:lnTo>
                <a:lnTo>
                  <a:pt x="40" y="120"/>
                </a:lnTo>
                <a:lnTo>
                  <a:pt x="32" y="136"/>
                </a:lnTo>
                <a:lnTo>
                  <a:pt x="28" y="148"/>
                </a:lnTo>
                <a:lnTo>
                  <a:pt x="20" y="164"/>
                </a:lnTo>
                <a:lnTo>
                  <a:pt x="16" y="184"/>
                </a:lnTo>
                <a:lnTo>
                  <a:pt x="0" y="184"/>
                </a:lnTo>
                <a:lnTo>
                  <a:pt x="8" y="156"/>
                </a:lnTo>
                <a:lnTo>
                  <a:pt x="20" y="132"/>
                </a:lnTo>
                <a:lnTo>
                  <a:pt x="28" y="108"/>
                </a:lnTo>
                <a:lnTo>
                  <a:pt x="36" y="84"/>
                </a:lnTo>
                <a:lnTo>
                  <a:pt x="40" y="64"/>
                </a:lnTo>
                <a:lnTo>
                  <a:pt x="40" y="40"/>
                </a:lnTo>
                <a:lnTo>
                  <a:pt x="40" y="20"/>
                </a:lnTo>
                <a:lnTo>
                  <a:pt x="40" y="0"/>
                </a:lnTo>
                <a:lnTo>
                  <a:pt x="48" y="8"/>
                </a:lnTo>
                <a:lnTo>
                  <a:pt x="56" y="12"/>
                </a:lnTo>
                <a:lnTo>
                  <a:pt x="60" y="16"/>
                </a:lnTo>
                <a:lnTo>
                  <a:pt x="68" y="16"/>
                </a:lnTo>
                <a:lnTo>
                  <a:pt x="72" y="24"/>
                </a:lnTo>
                <a:lnTo>
                  <a:pt x="72" y="28"/>
                </a:lnTo>
                <a:lnTo>
                  <a:pt x="72" y="28"/>
                </a:lnTo>
                <a:lnTo>
                  <a:pt x="72" y="32"/>
                </a:lnTo>
                <a:lnTo>
                  <a:pt x="72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79" name="Freeform 392">
            <a:extLst>
              <a:ext uri="{FF2B5EF4-FFF2-40B4-BE49-F238E27FC236}">
                <a16:creationId xmlns:a16="http://schemas.microsoft.com/office/drawing/2014/main" xmlns="" id="{CC48E82B-A4F6-4E5F-BFFE-549E12927B51}"/>
              </a:ext>
            </a:extLst>
          </p:cNvPr>
          <p:cNvSpPr>
            <a:spLocks/>
          </p:cNvSpPr>
          <p:nvPr/>
        </p:nvSpPr>
        <p:spPr bwMode="auto">
          <a:xfrm>
            <a:off x="5593500" y="5110702"/>
            <a:ext cx="1811681" cy="377464"/>
          </a:xfrm>
          <a:custGeom>
            <a:avLst/>
            <a:gdLst>
              <a:gd name="T0" fmla="*/ 480 w 488"/>
              <a:gd name="T1" fmla="*/ 44 h 76"/>
              <a:gd name="T2" fmla="*/ 476 w 488"/>
              <a:gd name="T3" fmla="*/ 44 h 76"/>
              <a:gd name="T4" fmla="*/ 460 w 488"/>
              <a:gd name="T5" fmla="*/ 44 h 76"/>
              <a:gd name="T6" fmla="*/ 424 w 488"/>
              <a:gd name="T7" fmla="*/ 44 h 76"/>
              <a:gd name="T8" fmla="*/ 376 w 488"/>
              <a:gd name="T9" fmla="*/ 40 h 76"/>
              <a:gd name="T10" fmla="*/ 312 w 488"/>
              <a:gd name="T11" fmla="*/ 44 h 76"/>
              <a:gd name="T12" fmla="*/ 288 w 488"/>
              <a:gd name="T13" fmla="*/ 48 h 76"/>
              <a:gd name="T14" fmla="*/ 252 w 488"/>
              <a:gd name="T15" fmla="*/ 52 h 76"/>
              <a:gd name="T16" fmla="*/ 212 w 488"/>
              <a:gd name="T17" fmla="*/ 56 h 76"/>
              <a:gd name="T18" fmla="*/ 160 w 488"/>
              <a:gd name="T19" fmla="*/ 60 h 76"/>
              <a:gd name="T20" fmla="*/ 108 w 488"/>
              <a:gd name="T21" fmla="*/ 68 h 76"/>
              <a:gd name="T22" fmla="*/ 72 w 488"/>
              <a:gd name="T23" fmla="*/ 72 h 76"/>
              <a:gd name="T24" fmla="*/ 44 w 488"/>
              <a:gd name="T25" fmla="*/ 76 h 76"/>
              <a:gd name="T26" fmla="*/ 36 w 488"/>
              <a:gd name="T27" fmla="*/ 76 h 76"/>
              <a:gd name="T28" fmla="*/ 28 w 488"/>
              <a:gd name="T29" fmla="*/ 72 h 76"/>
              <a:gd name="T30" fmla="*/ 20 w 488"/>
              <a:gd name="T31" fmla="*/ 68 h 76"/>
              <a:gd name="T32" fmla="*/ 12 w 488"/>
              <a:gd name="T33" fmla="*/ 56 h 76"/>
              <a:gd name="T34" fmla="*/ 0 w 488"/>
              <a:gd name="T35" fmla="*/ 40 h 76"/>
              <a:gd name="T36" fmla="*/ 16 w 488"/>
              <a:gd name="T37" fmla="*/ 40 h 76"/>
              <a:gd name="T38" fmla="*/ 36 w 488"/>
              <a:gd name="T39" fmla="*/ 40 h 76"/>
              <a:gd name="T40" fmla="*/ 64 w 488"/>
              <a:gd name="T41" fmla="*/ 36 h 76"/>
              <a:gd name="T42" fmla="*/ 100 w 488"/>
              <a:gd name="T43" fmla="*/ 32 h 76"/>
              <a:gd name="T44" fmla="*/ 140 w 488"/>
              <a:gd name="T45" fmla="*/ 28 h 76"/>
              <a:gd name="T46" fmla="*/ 188 w 488"/>
              <a:gd name="T47" fmla="*/ 24 h 76"/>
              <a:gd name="T48" fmla="*/ 240 w 488"/>
              <a:gd name="T49" fmla="*/ 16 h 76"/>
              <a:gd name="T50" fmla="*/ 296 w 488"/>
              <a:gd name="T51" fmla="*/ 8 h 76"/>
              <a:gd name="T52" fmla="*/ 348 w 488"/>
              <a:gd name="T53" fmla="*/ 4 h 76"/>
              <a:gd name="T54" fmla="*/ 392 w 488"/>
              <a:gd name="T55" fmla="*/ 0 h 76"/>
              <a:gd name="T56" fmla="*/ 420 w 488"/>
              <a:gd name="T57" fmla="*/ 0 h 76"/>
              <a:gd name="T58" fmla="*/ 440 w 488"/>
              <a:gd name="T59" fmla="*/ 0 h 76"/>
              <a:gd name="T60" fmla="*/ 464 w 488"/>
              <a:gd name="T61" fmla="*/ 4 h 76"/>
              <a:gd name="T62" fmla="*/ 480 w 488"/>
              <a:gd name="T63" fmla="*/ 20 h 76"/>
              <a:gd name="T64" fmla="*/ 488 w 488"/>
              <a:gd name="T65" fmla="*/ 32 h 76"/>
              <a:gd name="T66" fmla="*/ 484 w 488"/>
              <a:gd name="T67" fmla="*/ 40 h 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88" h="76">
                <a:moveTo>
                  <a:pt x="484" y="40"/>
                </a:moveTo>
                <a:lnTo>
                  <a:pt x="480" y="44"/>
                </a:lnTo>
                <a:lnTo>
                  <a:pt x="480" y="44"/>
                </a:lnTo>
                <a:lnTo>
                  <a:pt x="476" y="44"/>
                </a:lnTo>
                <a:lnTo>
                  <a:pt x="472" y="44"/>
                </a:lnTo>
                <a:lnTo>
                  <a:pt x="460" y="44"/>
                </a:lnTo>
                <a:lnTo>
                  <a:pt x="444" y="44"/>
                </a:lnTo>
                <a:lnTo>
                  <a:pt x="424" y="44"/>
                </a:lnTo>
                <a:lnTo>
                  <a:pt x="408" y="40"/>
                </a:lnTo>
                <a:lnTo>
                  <a:pt x="376" y="40"/>
                </a:lnTo>
                <a:lnTo>
                  <a:pt x="344" y="40"/>
                </a:lnTo>
                <a:lnTo>
                  <a:pt x="312" y="44"/>
                </a:lnTo>
                <a:lnTo>
                  <a:pt x="300" y="44"/>
                </a:lnTo>
                <a:lnTo>
                  <a:pt x="288" y="48"/>
                </a:lnTo>
                <a:lnTo>
                  <a:pt x="272" y="48"/>
                </a:lnTo>
                <a:lnTo>
                  <a:pt x="252" y="52"/>
                </a:lnTo>
                <a:lnTo>
                  <a:pt x="232" y="52"/>
                </a:lnTo>
                <a:lnTo>
                  <a:pt x="212" y="56"/>
                </a:lnTo>
                <a:lnTo>
                  <a:pt x="184" y="60"/>
                </a:lnTo>
                <a:lnTo>
                  <a:pt x="160" y="60"/>
                </a:lnTo>
                <a:lnTo>
                  <a:pt x="132" y="64"/>
                </a:lnTo>
                <a:lnTo>
                  <a:pt x="108" y="68"/>
                </a:lnTo>
                <a:lnTo>
                  <a:pt x="88" y="72"/>
                </a:lnTo>
                <a:lnTo>
                  <a:pt x="72" y="72"/>
                </a:lnTo>
                <a:lnTo>
                  <a:pt x="56" y="76"/>
                </a:lnTo>
                <a:lnTo>
                  <a:pt x="44" y="76"/>
                </a:lnTo>
                <a:lnTo>
                  <a:pt x="40" y="76"/>
                </a:lnTo>
                <a:lnTo>
                  <a:pt x="36" y="76"/>
                </a:lnTo>
                <a:lnTo>
                  <a:pt x="32" y="76"/>
                </a:lnTo>
                <a:lnTo>
                  <a:pt x="28" y="72"/>
                </a:lnTo>
                <a:lnTo>
                  <a:pt x="24" y="72"/>
                </a:lnTo>
                <a:lnTo>
                  <a:pt x="20" y="68"/>
                </a:lnTo>
                <a:lnTo>
                  <a:pt x="16" y="64"/>
                </a:lnTo>
                <a:lnTo>
                  <a:pt x="12" y="56"/>
                </a:lnTo>
                <a:lnTo>
                  <a:pt x="4" y="48"/>
                </a:lnTo>
                <a:lnTo>
                  <a:pt x="0" y="40"/>
                </a:lnTo>
                <a:lnTo>
                  <a:pt x="8" y="40"/>
                </a:lnTo>
                <a:lnTo>
                  <a:pt x="16" y="40"/>
                </a:lnTo>
                <a:lnTo>
                  <a:pt x="24" y="40"/>
                </a:lnTo>
                <a:lnTo>
                  <a:pt x="36" y="40"/>
                </a:lnTo>
                <a:lnTo>
                  <a:pt x="48" y="40"/>
                </a:lnTo>
                <a:lnTo>
                  <a:pt x="64" y="36"/>
                </a:lnTo>
                <a:lnTo>
                  <a:pt x="80" y="36"/>
                </a:lnTo>
                <a:lnTo>
                  <a:pt x="100" y="32"/>
                </a:lnTo>
                <a:lnTo>
                  <a:pt x="120" y="32"/>
                </a:lnTo>
                <a:lnTo>
                  <a:pt x="140" y="28"/>
                </a:lnTo>
                <a:lnTo>
                  <a:pt x="164" y="24"/>
                </a:lnTo>
                <a:lnTo>
                  <a:pt x="188" y="24"/>
                </a:lnTo>
                <a:lnTo>
                  <a:pt x="212" y="20"/>
                </a:lnTo>
                <a:lnTo>
                  <a:pt x="240" y="16"/>
                </a:lnTo>
                <a:lnTo>
                  <a:pt x="268" y="12"/>
                </a:lnTo>
                <a:lnTo>
                  <a:pt x="296" y="8"/>
                </a:lnTo>
                <a:lnTo>
                  <a:pt x="324" y="4"/>
                </a:lnTo>
                <a:lnTo>
                  <a:pt x="348" y="4"/>
                </a:lnTo>
                <a:lnTo>
                  <a:pt x="372" y="0"/>
                </a:lnTo>
                <a:lnTo>
                  <a:pt x="392" y="0"/>
                </a:lnTo>
                <a:lnTo>
                  <a:pt x="408" y="0"/>
                </a:lnTo>
                <a:lnTo>
                  <a:pt x="420" y="0"/>
                </a:lnTo>
                <a:lnTo>
                  <a:pt x="432" y="0"/>
                </a:lnTo>
                <a:lnTo>
                  <a:pt x="440" y="0"/>
                </a:lnTo>
                <a:lnTo>
                  <a:pt x="452" y="0"/>
                </a:lnTo>
                <a:lnTo>
                  <a:pt x="464" y="4"/>
                </a:lnTo>
                <a:lnTo>
                  <a:pt x="472" y="12"/>
                </a:lnTo>
                <a:lnTo>
                  <a:pt x="480" y="20"/>
                </a:lnTo>
                <a:lnTo>
                  <a:pt x="484" y="28"/>
                </a:lnTo>
                <a:lnTo>
                  <a:pt x="488" y="32"/>
                </a:lnTo>
                <a:lnTo>
                  <a:pt x="488" y="36"/>
                </a:lnTo>
                <a:lnTo>
                  <a:pt x="484" y="40"/>
                </a:lnTo>
                <a:lnTo>
                  <a:pt x="484" y="40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0" name="Freeform 393">
            <a:extLst>
              <a:ext uri="{FF2B5EF4-FFF2-40B4-BE49-F238E27FC236}">
                <a16:creationId xmlns:a16="http://schemas.microsoft.com/office/drawing/2014/main" xmlns="" id="{4AF9B76A-8DCF-4A3A-86E6-827381BA710D}"/>
              </a:ext>
            </a:extLst>
          </p:cNvPr>
          <p:cNvSpPr>
            <a:spLocks/>
          </p:cNvSpPr>
          <p:nvPr/>
        </p:nvSpPr>
        <p:spPr bwMode="auto">
          <a:xfrm>
            <a:off x="5902792" y="5555249"/>
            <a:ext cx="296996" cy="834393"/>
          </a:xfrm>
          <a:custGeom>
            <a:avLst/>
            <a:gdLst>
              <a:gd name="T0" fmla="*/ 8 w 80"/>
              <a:gd name="T1" fmla="*/ 32 h 168"/>
              <a:gd name="T2" fmla="*/ 0 w 80"/>
              <a:gd name="T3" fmla="*/ 24 h 168"/>
              <a:gd name="T4" fmla="*/ 0 w 80"/>
              <a:gd name="T5" fmla="*/ 16 h 168"/>
              <a:gd name="T6" fmla="*/ 0 w 80"/>
              <a:gd name="T7" fmla="*/ 12 h 168"/>
              <a:gd name="T8" fmla="*/ 0 w 80"/>
              <a:gd name="T9" fmla="*/ 4 h 168"/>
              <a:gd name="T10" fmla="*/ 4 w 80"/>
              <a:gd name="T11" fmla="*/ 4 h 168"/>
              <a:gd name="T12" fmla="*/ 8 w 80"/>
              <a:gd name="T13" fmla="*/ 4 h 168"/>
              <a:gd name="T14" fmla="*/ 16 w 80"/>
              <a:gd name="T15" fmla="*/ 0 h 168"/>
              <a:gd name="T16" fmla="*/ 24 w 80"/>
              <a:gd name="T17" fmla="*/ 0 h 168"/>
              <a:gd name="T18" fmla="*/ 32 w 80"/>
              <a:gd name="T19" fmla="*/ 4 h 168"/>
              <a:gd name="T20" fmla="*/ 44 w 80"/>
              <a:gd name="T21" fmla="*/ 4 h 168"/>
              <a:gd name="T22" fmla="*/ 56 w 80"/>
              <a:gd name="T23" fmla="*/ 8 h 168"/>
              <a:gd name="T24" fmla="*/ 72 w 80"/>
              <a:gd name="T25" fmla="*/ 8 h 168"/>
              <a:gd name="T26" fmla="*/ 72 w 80"/>
              <a:gd name="T27" fmla="*/ 24 h 168"/>
              <a:gd name="T28" fmla="*/ 72 w 80"/>
              <a:gd name="T29" fmla="*/ 32 h 168"/>
              <a:gd name="T30" fmla="*/ 72 w 80"/>
              <a:gd name="T31" fmla="*/ 40 h 168"/>
              <a:gd name="T32" fmla="*/ 72 w 80"/>
              <a:gd name="T33" fmla="*/ 52 h 168"/>
              <a:gd name="T34" fmla="*/ 76 w 80"/>
              <a:gd name="T35" fmla="*/ 64 h 168"/>
              <a:gd name="T36" fmla="*/ 76 w 80"/>
              <a:gd name="T37" fmla="*/ 76 h 168"/>
              <a:gd name="T38" fmla="*/ 76 w 80"/>
              <a:gd name="T39" fmla="*/ 88 h 168"/>
              <a:gd name="T40" fmla="*/ 76 w 80"/>
              <a:gd name="T41" fmla="*/ 100 h 168"/>
              <a:gd name="T42" fmla="*/ 80 w 80"/>
              <a:gd name="T43" fmla="*/ 112 h 168"/>
              <a:gd name="T44" fmla="*/ 80 w 80"/>
              <a:gd name="T45" fmla="*/ 124 h 168"/>
              <a:gd name="T46" fmla="*/ 76 w 80"/>
              <a:gd name="T47" fmla="*/ 132 h 168"/>
              <a:gd name="T48" fmla="*/ 76 w 80"/>
              <a:gd name="T49" fmla="*/ 140 h 168"/>
              <a:gd name="T50" fmla="*/ 76 w 80"/>
              <a:gd name="T51" fmla="*/ 148 h 168"/>
              <a:gd name="T52" fmla="*/ 76 w 80"/>
              <a:gd name="T53" fmla="*/ 152 h 168"/>
              <a:gd name="T54" fmla="*/ 76 w 80"/>
              <a:gd name="T55" fmla="*/ 156 h 168"/>
              <a:gd name="T56" fmla="*/ 72 w 80"/>
              <a:gd name="T57" fmla="*/ 160 h 168"/>
              <a:gd name="T58" fmla="*/ 68 w 80"/>
              <a:gd name="T59" fmla="*/ 164 h 168"/>
              <a:gd name="T60" fmla="*/ 64 w 80"/>
              <a:gd name="T61" fmla="*/ 164 h 168"/>
              <a:gd name="T62" fmla="*/ 56 w 80"/>
              <a:gd name="T63" fmla="*/ 168 h 168"/>
              <a:gd name="T64" fmla="*/ 52 w 80"/>
              <a:gd name="T65" fmla="*/ 164 h 168"/>
              <a:gd name="T66" fmla="*/ 48 w 80"/>
              <a:gd name="T67" fmla="*/ 160 h 168"/>
              <a:gd name="T68" fmla="*/ 48 w 80"/>
              <a:gd name="T69" fmla="*/ 156 h 168"/>
              <a:gd name="T70" fmla="*/ 44 w 80"/>
              <a:gd name="T71" fmla="*/ 148 h 168"/>
              <a:gd name="T72" fmla="*/ 40 w 80"/>
              <a:gd name="T73" fmla="*/ 140 h 168"/>
              <a:gd name="T74" fmla="*/ 36 w 80"/>
              <a:gd name="T75" fmla="*/ 132 h 168"/>
              <a:gd name="T76" fmla="*/ 32 w 80"/>
              <a:gd name="T77" fmla="*/ 120 h 168"/>
              <a:gd name="T78" fmla="*/ 32 w 80"/>
              <a:gd name="T79" fmla="*/ 108 h 168"/>
              <a:gd name="T80" fmla="*/ 28 w 80"/>
              <a:gd name="T81" fmla="*/ 92 h 168"/>
              <a:gd name="T82" fmla="*/ 24 w 80"/>
              <a:gd name="T83" fmla="*/ 80 h 168"/>
              <a:gd name="T84" fmla="*/ 20 w 80"/>
              <a:gd name="T85" fmla="*/ 68 h 168"/>
              <a:gd name="T86" fmla="*/ 20 w 80"/>
              <a:gd name="T87" fmla="*/ 60 h 168"/>
              <a:gd name="T88" fmla="*/ 16 w 80"/>
              <a:gd name="T89" fmla="*/ 52 h 168"/>
              <a:gd name="T90" fmla="*/ 12 w 80"/>
              <a:gd name="T91" fmla="*/ 44 h 168"/>
              <a:gd name="T92" fmla="*/ 8 w 80"/>
              <a:gd name="T93" fmla="*/ 36 h 168"/>
              <a:gd name="T94" fmla="*/ 8 w 80"/>
              <a:gd name="T95" fmla="*/ 32 h 168"/>
              <a:gd name="T96" fmla="*/ 8 w 80"/>
              <a:gd name="T97" fmla="*/ 32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0" h="168">
                <a:moveTo>
                  <a:pt x="8" y="32"/>
                </a:moveTo>
                <a:lnTo>
                  <a:pt x="0" y="24"/>
                </a:lnTo>
                <a:lnTo>
                  <a:pt x="0" y="16"/>
                </a:lnTo>
                <a:lnTo>
                  <a:pt x="0" y="12"/>
                </a:lnTo>
                <a:lnTo>
                  <a:pt x="0" y="4"/>
                </a:lnTo>
                <a:lnTo>
                  <a:pt x="4" y="4"/>
                </a:lnTo>
                <a:lnTo>
                  <a:pt x="8" y="4"/>
                </a:lnTo>
                <a:lnTo>
                  <a:pt x="16" y="0"/>
                </a:lnTo>
                <a:lnTo>
                  <a:pt x="24" y="0"/>
                </a:lnTo>
                <a:lnTo>
                  <a:pt x="32" y="4"/>
                </a:lnTo>
                <a:lnTo>
                  <a:pt x="44" y="4"/>
                </a:lnTo>
                <a:lnTo>
                  <a:pt x="56" y="8"/>
                </a:lnTo>
                <a:lnTo>
                  <a:pt x="72" y="8"/>
                </a:lnTo>
                <a:lnTo>
                  <a:pt x="72" y="24"/>
                </a:lnTo>
                <a:lnTo>
                  <a:pt x="72" y="32"/>
                </a:lnTo>
                <a:lnTo>
                  <a:pt x="72" y="40"/>
                </a:lnTo>
                <a:lnTo>
                  <a:pt x="72" y="52"/>
                </a:lnTo>
                <a:lnTo>
                  <a:pt x="76" y="64"/>
                </a:lnTo>
                <a:lnTo>
                  <a:pt x="76" y="76"/>
                </a:lnTo>
                <a:lnTo>
                  <a:pt x="76" y="88"/>
                </a:lnTo>
                <a:lnTo>
                  <a:pt x="76" y="100"/>
                </a:lnTo>
                <a:lnTo>
                  <a:pt x="80" y="112"/>
                </a:lnTo>
                <a:lnTo>
                  <a:pt x="80" y="124"/>
                </a:lnTo>
                <a:lnTo>
                  <a:pt x="76" y="132"/>
                </a:lnTo>
                <a:lnTo>
                  <a:pt x="76" y="140"/>
                </a:lnTo>
                <a:lnTo>
                  <a:pt x="76" y="148"/>
                </a:lnTo>
                <a:lnTo>
                  <a:pt x="76" y="152"/>
                </a:lnTo>
                <a:lnTo>
                  <a:pt x="76" y="156"/>
                </a:lnTo>
                <a:lnTo>
                  <a:pt x="72" y="160"/>
                </a:lnTo>
                <a:lnTo>
                  <a:pt x="68" y="164"/>
                </a:lnTo>
                <a:lnTo>
                  <a:pt x="64" y="164"/>
                </a:lnTo>
                <a:lnTo>
                  <a:pt x="56" y="168"/>
                </a:lnTo>
                <a:lnTo>
                  <a:pt x="52" y="164"/>
                </a:lnTo>
                <a:lnTo>
                  <a:pt x="48" y="160"/>
                </a:lnTo>
                <a:lnTo>
                  <a:pt x="48" y="156"/>
                </a:lnTo>
                <a:lnTo>
                  <a:pt x="44" y="148"/>
                </a:lnTo>
                <a:lnTo>
                  <a:pt x="40" y="140"/>
                </a:lnTo>
                <a:lnTo>
                  <a:pt x="36" y="132"/>
                </a:lnTo>
                <a:lnTo>
                  <a:pt x="32" y="120"/>
                </a:lnTo>
                <a:lnTo>
                  <a:pt x="32" y="108"/>
                </a:lnTo>
                <a:lnTo>
                  <a:pt x="28" y="92"/>
                </a:lnTo>
                <a:lnTo>
                  <a:pt x="24" y="80"/>
                </a:lnTo>
                <a:lnTo>
                  <a:pt x="20" y="68"/>
                </a:lnTo>
                <a:lnTo>
                  <a:pt x="20" y="60"/>
                </a:lnTo>
                <a:lnTo>
                  <a:pt x="16" y="52"/>
                </a:lnTo>
                <a:lnTo>
                  <a:pt x="12" y="44"/>
                </a:lnTo>
                <a:lnTo>
                  <a:pt x="8" y="36"/>
                </a:lnTo>
                <a:lnTo>
                  <a:pt x="8" y="32"/>
                </a:lnTo>
                <a:lnTo>
                  <a:pt x="8" y="3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1" name="Freeform 395">
            <a:extLst>
              <a:ext uri="{FF2B5EF4-FFF2-40B4-BE49-F238E27FC236}">
                <a16:creationId xmlns:a16="http://schemas.microsoft.com/office/drawing/2014/main" xmlns="" id="{DFDDDC14-5923-48AE-9324-B5A1F9A0DD71}"/>
              </a:ext>
            </a:extLst>
          </p:cNvPr>
          <p:cNvSpPr>
            <a:spLocks/>
          </p:cNvSpPr>
          <p:nvPr/>
        </p:nvSpPr>
        <p:spPr bwMode="auto">
          <a:xfrm>
            <a:off x="6140471" y="6091623"/>
            <a:ext cx="697944" cy="119199"/>
          </a:xfrm>
          <a:custGeom>
            <a:avLst/>
            <a:gdLst>
              <a:gd name="T0" fmla="*/ 0 w 188"/>
              <a:gd name="T1" fmla="*/ 8 h 24"/>
              <a:gd name="T2" fmla="*/ 24 w 188"/>
              <a:gd name="T3" fmla="*/ 8 h 24"/>
              <a:gd name="T4" fmla="*/ 48 w 188"/>
              <a:gd name="T5" fmla="*/ 4 h 24"/>
              <a:gd name="T6" fmla="*/ 72 w 188"/>
              <a:gd name="T7" fmla="*/ 4 h 24"/>
              <a:gd name="T8" fmla="*/ 92 w 188"/>
              <a:gd name="T9" fmla="*/ 4 h 24"/>
              <a:gd name="T10" fmla="*/ 108 w 188"/>
              <a:gd name="T11" fmla="*/ 0 h 24"/>
              <a:gd name="T12" fmla="*/ 124 w 188"/>
              <a:gd name="T13" fmla="*/ 0 h 24"/>
              <a:gd name="T14" fmla="*/ 136 w 188"/>
              <a:gd name="T15" fmla="*/ 0 h 24"/>
              <a:gd name="T16" fmla="*/ 148 w 188"/>
              <a:gd name="T17" fmla="*/ 0 h 24"/>
              <a:gd name="T18" fmla="*/ 156 w 188"/>
              <a:gd name="T19" fmla="*/ 0 h 24"/>
              <a:gd name="T20" fmla="*/ 164 w 188"/>
              <a:gd name="T21" fmla="*/ 0 h 24"/>
              <a:gd name="T22" fmla="*/ 172 w 188"/>
              <a:gd name="T23" fmla="*/ 0 h 24"/>
              <a:gd name="T24" fmla="*/ 180 w 188"/>
              <a:gd name="T25" fmla="*/ 0 h 24"/>
              <a:gd name="T26" fmla="*/ 184 w 188"/>
              <a:gd name="T27" fmla="*/ 4 h 24"/>
              <a:gd name="T28" fmla="*/ 188 w 188"/>
              <a:gd name="T29" fmla="*/ 4 h 24"/>
              <a:gd name="T30" fmla="*/ 188 w 188"/>
              <a:gd name="T31" fmla="*/ 4 h 24"/>
              <a:gd name="T32" fmla="*/ 188 w 188"/>
              <a:gd name="T33" fmla="*/ 4 h 24"/>
              <a:gd name="T34" fmla="*/ 188 w 188"/>
              <a:gd name="T35" fmla="*/ 8 h 24"/>
              <a:gd name="T36" fmla="*/ 188 w 188"/>
              <a:gd name="T37" fmla="*/ 8 h 24"/>
              <a:gd name="T38" fmla="*/ 184 w 188"/>
              <a:gd name="T39" fmla="*/ 8 h 24"/>
              <a:gd name="T40" fmla="*/ 180 w 188"/>
              <a:gd name="T41" fmla="*/ 12 h 24"/>
              <a:gd name="T42" fmla="*/ 180 w 188"/>
              <a:gd name="T43" fmla="*/ 12 h 24"/>
              <a:gd name="T44" fmla="*/ 176 w 188"/>
              <a:gd name="T45" fmla="*/ 12 h 24"/>
              <a:gd name="T46" fmla="*/ 172 w 188"/>
              <a:gd name="T47" fmla="*/ 12 h 24"/>
              <a:gd name="T48" fmla="*/ 164 w 188"/>
              <a:gd name="T49" fmla="*/ 12 h 24"/>
              <a:gd name="T50" fmla="*/ 160 w 188"/>
              <a:gd name="T51" fmla="*/ 12 h 24"/>
              <a:gd name="T52" fmla="*/ 152 w 188"/>
              <a:gd name="T53" fmla="*/ 16 h 24"/>
              <a:gd name="T54" fmla="*/ 140 w 188"/>
              <a:gd name="T55" fmla="*/ 16 h 24"/>
              <a:gd name="T56" fmla="*/ 128 w 188"/>
              <a:gd name="T57" fmla="*/ 16 h 24"/>
              <a:gd name="T58" fmla="*/ 116 w 188"/>
              <a:gd name="T59" fmla="*/ 16 h 24"/>
              <a:gd name="T60" fmla="*/ 104 w 188"/>
              <a:gd name="T61" fmla="*/ 16 h 24"/>
              <a:gd name="T62" fmla="*/ 88 w 188"/>
              <a:gd name="T63" fmla="*/ 16 h 24"/>
              <a:gd name="T64" fmla="*/ 72 w 188"/>
              <a:gd name="T65" fmla="*/ 20 h 24"/>
              <a:gd name="T66" fmla="*/ 56 w 188"/>
              <a:gd name="T67" fmla="*/ 20 h 24"/>
              <a:gd name="T68" fmla="*/ 40 w 188"/>
              <a:gd name="T69" fmla="*/ 20 h 24"/>
              <a:gd name="T70" fmla="*/ 20 w 188"/>
              <a:gd name="T71" fmla="*/ 20 h 24"/>
              <a:gd name="T72" fmla="*/ 0 w 188"/>
              <a:gd name="T73" fmla="*/ 24 h 24"/>
              <a:gd name="T74" fmla="*/ 0 w 188"/>
              <a:gd name="T75" fmla="*/ 8 h 24"/>
              <a:gd name="T76" fmla="*/ 0 w 188"/>
              <a:gd name="T77" fmla="*/ 8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188" h="24">
                <a:moveTo>
                  <a:pt x="0" y="8"/>
                </a:moveTo>
                <a:lnTo>
                  <a:pt x="24" y="8"/>
                </a:lnTo>
                <a:lnTo>
                  <a:pt x="48" y="4"/>
                </a:lnTo>
                <a:lnTo>
                  <a:pt x="72" y="4"/>
                </a:lnTo>
                <a:lnTo>
                  <a:pt x="92" y="4"/>
                </a:lnTo>
                <a:lnTo>
                  <a:pt x="108" y="0"/>
                </a:lnTo>
                <a:lnTo>
                  <a:pt x="124" y="0"/>
                </a:lnTo>
                <a:lnTo>
                  <a:pt x="136" y="0"/>
                </a:lnTo>
                <a:lnTo>
                  <a:pt x="148" y="0"/>
                </a:lnTo>
                <a:lnTo>
                  <a:pt x="156" y="0"/>
                </a:lnTo>
                <a:lnTo>
                  <a:pt x="164" y="0"/>
                </a:lnTo>
                <a:lnTo>
                  <a:pt x="172" y="0"/>
                </a:lnTo>
                <a:lnTo>
                  <a:pt x="180" y="0"/>
                </a:lnTo>
                <a:lnTo>
                  <a:pt x="184" y="4"/>
                </a:lnTo>
                <a:lnTo>
                  <a:pt x="188" y="4"/>
                </a:lnTo>
                <a:lnTo>
                  <a:pt x="188" y="4"/>
                </a:lnTo>
                <a:lnTo>
                  <a:pt x="188" y="4"/>
                </a:lnTo>
                <a:lnTo>
                  <a:pt x="188" y="8"/>
                </a:lnTo>
                <a:lnTo>
                  <a:pt x="188" y="8"/>
                </a:lnTo>
                <a:lnTo>
                  <a:pt x="184" y="8"/>
                </a:lnTo>
                <a:lnTo>
                  <a:pt x="180" y="12"/>
                </a:lnTo>
                <a:lnTo>
                  <a:pt x="180" y="12"/>
                </a:lnTo>
                <a:lnTo>
                  <a:pt x="176" y="12"/>
                </a:lnTo>
                <a:lnTo>
                  <a:pt x="172" y="12"/>
                </a:lnTo>
                <a:lnTo>
                  <a:pt x="164" y="12"/>
                </a:lnTo>
                <a:lnTo>
                  <a:pt x="160" y="12"/>
                </a:lnTo>
                <a:lnTo>
                  <a:pt x="152" y="16"/>
                </a:lnTo>
                <a:lnTo>
                  <a:pt x="140" y="16"/>
                </a:lnTo>
                <a:lnTo>
                  <a:pt x="128" y="16"/>
                </a:lnTo>
                <a:lnTo>
                  <a:pt x="116" y="16"/>
                </a:lnTo>
                <a:lnTo>
                  <a:pt x="104" y="16"/>
                </a:lnTo>
                <a:lnTo>
                  <a:pt x="88" y="16"/>
                </a:lnTo>
                <a:lnTo>
                  <a:pt x="72" y="20"/>
                </a:lnTo>
                <a:lnTo>
                  <a:pt x="56" y="20"/>
                </a:lnTo>
                <a:lnTo>
                  <a:pt x="40" y="20"/>
                </a:lnTo>
                <a:lnTo>
                  <a:pt x="20" y="20"/>
                </a:lnTo>
                <a:lnTo>
                  <a:pt x="0" y="24"/>
                </a:lnTo>
                <a:lnTo>
                  <a:pt x="0" y="8"/>
                </a:lnTo>
                <a:lnTo>
                  <a:pt x="0" y="8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2" name="Freeform 397">
            <a:extLst>
              <a:ext uri="{FF2B5EF4-FFF2-40B4-BE49-F238E27FC236}">
                <a16:creationId xmlns:a16="http://schemas.microsoft.com/office/drawing/2014/main" xmlns="" id="{16DDA217-DB30-4FC1-AD87-2E83D27A1349}"/>
              </a:ext>
            </a:extLst>
          </p:cNvPr>
          <p:cNvSpPr>
            <a:spLocks/>
          </p:cNvSpPr>
          <p:nvPr/>
        </p:nvSpPr>
        <p:spPr bwMode="auto">
          <a:xfrm>
            <a:off x="5214332" y="4216709"/>
            <a:ext cx="490045" cy="357597"/>
          </a:xfrm>
          <a:custGeom>
            <a:avLst/>
            <a:gdLst>
              <a:gd name="T0" fmla="*/ 88 w 132"/>
              <a:gd name="T1" fmla="*/ 12 h 72"/>
              <a:gd name="T2" fmla="*/ 100 w 132"/>
              <a:gd name="T3" fmla="*/ 16 h 72"/>
              <a:gd name="T4" fmla="*/ 112 w 132"/>
              <a:gd name="T5" fmla="*/ 24 h 72"/>
              <a:gd name="T6" fmla="*/ 120 w 132"/>
              <a:gd name="T7" fmla="*/ 32 h 72"/>
              <a:gd name="T8" fmla="*/ 128 w 132"/>
              <a:gd name="T9" fmla="*/ 40 h 72"/>
              <a:gd name="T10" fmla="*/ 128 w 132"/>
              <a:gd name="T11" fmla="*/ 48 h 72"/>
              <a:gd name="T12" fmla="*/ 132 w 132"/>
              <a:gd name="T13" fmla="*/ 52 h 72"/>
              <a:gd name="T14" fmla="*/ 128 w 132"/>
              <a:gd name="T15" fmla="*/ 60 h 72"/>
              <a:gd name="T16" fmla="*/ 128 w 132"/>
              <a:gd name="T17" fmla="*/ 64 h 72"/>
              <a:gd name="T18" fmla="*/ 120 w 132"/>
              <a:gd name="T19" fmla="*/ 72 h 72"/>
              <a:gd name="T20" fmla="*/ 108 w 132"/>
              <a:gd name="T21" fmla="*/ 72 h 72"/>
              <a:gd name="T22" fmla="*/ 100 w 132"/>
              <a:gd name="T23" fmla="*/ 72 h 72"/>
              <a:gd name="T24" fmla="*/ 96 w 132"/>
              <a:gd name="T25" fmla="*/ 68 h 72"/>
              <a:gd name="T26" fmla="*/ 84 w 132"/>
              <a:gd name="T27" fmla="*/ 68 h 72"/>
              <a:gd name="T28" fmla="*/ 76 w 132"/>
              <a:gd name="T29" fmla="*/ 64 h 72"/>
              <a:gd name="T30" fmla="*/ 56 w 132"/>
              <a:gd name="T31" fmla="*/ 56 h 72"/>
              <a:gd name="T32" fmla="*/ 40 w 132"/>
              <a:gd name="T33" fmla="*/ 48 h 72"/>
              <a:gd name="T34" fmla="*/ 28 w 132"/>
              <a:gd name="T35" fmla="*/ 40 h 72"/>
              <a:gd name="T36" fmla="*/ 16 w 132"/>
              <a:gd name="T37" fmla="*/ 32 h 72"/>
              <a:gd name="T38" fmla="*/ 12 w 132"/>
              <a:gd name="T39" fmla="*/ 28 h 72"/>
              <a:gd name="T40" fmla="*/ 4 w 132"/>
              <a:gd name="T41" fmla="*/ 20 h 72"/>
              <a:gd name="T42" fmla="*/ 0 w 132"/>
              <a:gd name="T43" fmla="*/ 16 h 72"/>
              <a:gd name="T44" fmla="*/ 0 w 132"/>
              <a:gd name="T45" fmla="*/ 8 h 72"/>
              <a:gd name="T46" fmla="*/ 0 w 132"/>
              <a:gd name="T47" fmla="*/ 8 h 72"/>
              <a:gd name="T48" fmla="*/ 4 w 132"/>
              <a:gd name="T49" fmla="*/ 4 h 72"/>
              <a:gd name="T50" fmla="*/ 4 w 132"/>
              <a:gd name="T51" fmla="*/ 4 h 72"/>
              <a:gd name="T52" fmla="*/ 8 w 132"/>
              <a:gd name="T53" fmla="*/ 4 h 72"/>
              <a:gd name="T54" fmla="*/ 20 w 132"/>
              <a:gd name="T55" fmla="*/ 0 h 72"/>
              <a:gd name="T56" fmla="*/ 32 w 132"/>
              <a:gd name="T57" fmla="*/ 0 h 72"/>
              <a:gd name="T58" fmla="*/ 48 w 132"/>
              <a:gd name="T59" fmla="*/ 0 h 72"/>
              <a:gd name="T60" fmla="*/ 60 w 132"/>
              <a:gd name="T61" fmla="*/ 4 h 72"/>
              <a:gd name="T62" fmla="*/ 76 w 132"/>
              <a:gd name="T63" fmla="*/ 8 h 72"/>
              <a:gd name="T64" fmla="*/ 88 w 132"/>
              <a:gd name="T65" fmla="*/ 12 h 72"/>
              <a:gd name="T66" fmla="*/ 88 w 132"/>
              <a:gd name="T67" fmla="*/ 12 h 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2" h="72">
                <a:moveTo>
                  <a:pt x="88" y="12"/>
                </a:moveTo>
                <a:lnTo>
                  <a:pt x="100" y="16"/>
                </a:lnTo>
                <a:lnTo>
                  <a:pt x="112" y="24"/>
                </a:lnTo>
                <a:lnTo>
                  <a:pt x="120" y="32"/>
                </a:lnTo>
                <a:lnTo>
                  <a:pt x="128" y="40"/>
                </a:lnTo>
                <a:lnTo>
                  <a:pt x="128" y="48"/>
                </a:lnTo>
                <a:lnTo>
                  <a:pt x="132" y="52"/>
                </a:lnTo>
                <a:lnTo>
                  <a:pt x="128" y="60"/>
                </a:lnTo>
                <a:lnTo>
                  <a:pt x="128" y="64"/>
                </a:lnTo>
                <a:lnTo>
                  <a:pt x="120" y="72"/>
                </a:lnTo>
                <a:lnTo>
                  <a:pt x="108" y="72"/>
                </a:lnTo>
                <a:lnTo>
                  <a:pt x="100" y="72"/>
                </a:lnTo>
                <a:lnTo>
                  <a:pt x="96" y="68"/>
                </a:lnTo>
                <a:lnTo>
                  <a:pt x="84" y="68"/>
                </a:lnTo>
                <a:lnTo>
                  <a:pt x="76" y="64"/>
                </a:lnTo>
                <a:lnTo>
                  <a:pt x="56" y="56"/>
                </a:lnTo>
                <a:lnTo>
                  <a:pt x="40" y="48"/>
                </a:lnTo>
                <a:lnTo>
                  <a:pt x="28" y="40"/>
                </a:lnTo>
                <a:lnTo>
                  <a:pt x="16" y="32"/>
                </a:lnTo>
                <a:lnTo>
                  <a:pt x="12" y="28"/>
                </a:lnTo>
                <a:lnTo>
                  <a:pt x="4" y="20"/>
                </a:lnTo>
                <a:lnTo>
                  <a:pt x="0" y="16"/>
                </a:lnTo>
                <a:lnTo>
                  <a:pt x="0" y="8"/>
                </a:lnTo>
                <a:lnTo>
                  <a:pt x="0" y="8"/>
                </a:lnTo>
                <a:lnTo>
                  <a:pt x="4" y="4"/>
                </a:lnTo>
                <a:lnTo>
                  <a:pt x="4" y="4"/>
                </a:lnTo>
                <a:lnTo>
                  <a:pt x="8" y="4"/>
                </a:lnTo>
                <a:lnTo>
                  <a:pt x="20" y="0"/>
                </a:lnTo>
                <a:lnTo>
                  <a:pt x="32" y="0"/>
                </a:lnTo>
                <a:lnTo>
                  <a:pt x="48" y="0"/>
                </a:lnTo>
                <a:lnTo>
                  <a:pt x="60" y="4"/>
                </a:lnTo>
                <a:lnTo>
                  <a:pt x="76" y="8"/>
                </a:lnTo>
                <a:lnTo>
                  <a:pt x="88" y="12"/>
                </a:lnTo>
                <a:lnTo>
                  <a:pt x="88" y="12"/>
                </a:lnTo>
              </a:path>
            </a:pathLst>
          </a:custGeom>
          <a:solidFill>
            <a:srgbClr val="FF0000"/>
          </a:solidFill>
          <a:ln w="1905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83" name="任意多边形: 形状 82">
            <a:extLst>
              <a:ext uri="{FF2B5EF4-FFF2-40B4-BE49-F238E27FC236}">
                <a16:creationId xmlns:a16="http://schemas.microsoft.com/office/drawing/2014/main" xmlns="" id="{95B2FACE-E05F-44E7-A75E-AC8DCAD4E247}"/>
              </a:ext>
            </a:extLst>
          </p:cNvPr>
          <p:cNvSpPr/>
          <p:nvPr/>
        </p:nvSpPr>
        <p:spPr>
          <a:xfrm rot="20241028">
            <a:off x="2399754" y="1349620"/>
            <a:ext cx="486378" cy="283202"/>
          </a:xfrm>
          <a:custGeom>
            <a:avLst/>
            <a:gdLst>
              <a:gd name="connsiteX0" fmla="*/ 479032 w 486378"/>
              <a:gd name="connsiteY0" fmla="*/ 35010 h 283202"/>
              <a:gd name="connsiteX1" fmla="*/ 480323 w 486378"/>
              <a:gd name="connsiteY1" fmla="*/ 40140 h 283202"/>
              <a:gd name="connsiteX2" fmla="*/ 486378 w 486378"/>
              <a:gd name="connsiteY2" fmla="*/ 64193 h 283202"/>
              <a:gd name="connsiteX3" fmla="*/ 478727 w 486378"/>
              <a:gd name="connsiteY3" fmla="*/ 82528 h 283202"/>
              <a:gd name="connsiteX4" fmla="*/ 457372 w 486378"/>
              <a:gd name="connsiteY4" fmla="*/ 95143 h 283202"/>
              <a:gd name="connsiteX5" fmla="*/ 436017 w 486378"/>
              <a:gd name="connsiteY5" fmla="*/ 107759 h 283202"/>
              <a:gd name="connsiteX6" fmla="*/ 400958 w 486378"/>
              <a:gd name="connsiteY6" fmla="*/ 114656 h 283202"/>
              <a:gd name="connsiteX7" fmla="*/ 387253 w 486378"/>
              <a:gd name="connsiteY7" fmla="*/ 108937 h 283202"/>
              <a:gd name="connsiteX8" fmla="*/ 365898 w 486378"/>
              <a:gd name="connsiteY8" fmla="*/ 121554 h 283202"/>
              <a:gd name="connsiteX9" fmla="*/ 344543 w 486378"/>
              <a:gd name="connsiteY9" fmla="*/ 134169 h 283202"/>
              <a:gd name="connsiteX10" fmla="*/ 323187 w 486378"/>
              <a:gd name="connsiteY10" fmla="*/ 146785 h 283202"/>
              <a:gd name="connsiteX11" fmla="*/ 294182 w 486378"/>
              <a:gd name="connsiteY11" fmla="*/ 177735 h 283202"/>
              <a:gd name="connsiteX12" fmla="*/ 251472 w 486378"/>
              <a:gd name="connsiteY12" fmla="*/ 202967 h 283202"/>
              <a:gd name="connsiteX13" fmla="*/ 222466 w 486378"/>
              <a:gd name="connsiteY13" fmla="*/ 233917 h 283202"/>
              <a:gd name="connsiteX14" fmla="*/ 185810 w 486378"/>
              <a:gd name="connsiteY14" fmla="*/ 283202 h 283202"/>
              <a:gd name="connsiteX15" fmla="*/ 0 w 486378"/>
              <a:gd name="connsiteY15" fmla="*/ 227194 h 283202"/>
              <a:gd name="connsiteX16" fmla="*/ 58011 w 486378"/>
              <a:gd name="connsiteY16" fmla="*/ 165294 h 283202"/>
              <a:gd name="connsiteX17" fmla="*/ 87016 w 486378"/>
              <a:gd name="connsiteY17" fmla="*/ 134344 h 283202"/>
              <a:gd name="connsiteX18" fmla="*/ 109968 w 486378"/>
              <a:gd name="connsiteY18" fmla="*/ 79340 h 283202"/>
              <a:gd name="connsiteX19" fmla="*/ 138973 w 486378"/>
              <a:gd name="connsiteY19" fmla="*/ 48390 h 283202"/>
              <a:gd name="connsiteX20" fmla="*/ 154274 w 486378"/>
              <a:gd name="connsiteY20" fmla="*/ 11721 h 283202"/>
              <a:gd name="connsiteX21" fmla="*/ 174117 w 486378"/>
              <a:gd name="connsiteY21" fmla="*/ 0 h 283202"/>
              <a:gd name="connsiteX22" fmla="*/ 479032 w 486378"/>
              <a:gd name="connsiteY22" fmla="*/ 35010 h 2832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486378" h="283202">
                <a:moveTo>
                  <a:pt x="479032" y="35010"/>
                </a:moveTo>
                <a:lnTo>
                  <a:pt x="480323" y="40140"/>
                </a:lnTo>
                <a:lnTo>
                  <a:pt x="486378" y="64193"/>
                </a:lnTo>
                <a:lnTo>
                  <a:pt x="478727" y="82528"/>
                </a:lnTo>
                <a:lnTo>
                  <a:pt x="457372" y="95143"/>
                </a:lnTo>
                <a:lnTo>
                  <a:pt x="436017" y="107759"/>
                </a:lnTo>
                <a:lnTo>
                  <a:pt x="400958" y="114656"/>
                </a:lnTo>
                <a:lnTo>
                  <a:pt x="387253" y="108937"/>
                </a:lnTo>
                <a:lnTo>
                  <a:pt x="365898" y="121554"/>
                </a:lnTo>
                <a:lnTo>
                  <a:pt x="344543" y="134169"/>
                </a:lnTo>
                <a:lnTo>
                  <a:pt x="323187" y="146785"/>
                </a:lnTo>
                <a:lnTo>
                  <a:pt x="294182" y="177735"/>
                </a:lnTo>
                <a:lnTo>
                  <a:pt x="251472" y="202967"/>
                </a:lnTo>
                <a:lnTo>
                  <a:pt x="222466" y="233917"/>
                </a:lnTo>
                <a:lnTo>
                  <a:pt x="185810" y="283202"/>
                </a:lnTo>
                <a:lnTo>
                  <a:pt x="0" y="227194"/>
                </a:lnTo>
                <a:lnTo>
                  <a:pt x="58011" y="165294"/>
                </a:lnTo>
                <a:lnTo>
                  <a:pt x="87016" y="134344"/>
                </a:lnTo>
                <a:lnTo>
                  <a:pt x="109968" y="79340"/>
                </a:lnTo>
                <a:lnTo>
                  <a:pt x="138973" y="48390"/>
                </a:lnTo>
                <a:lnTo>
                  <a:pt x="154274" y="11721"/>
                </a:lnTo>
                <a:lnTo>
                  <a:pt x="174117" y="0"/>
                </a:lnTo>
                <a:lnTo>
                  <a:pt x="479032" y="3501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4" name="任意多边形: 形状 83">
            <a:extLst>
              <a:ext uri="{FF2B5EF4-FFF2-40B4-BE49-F238E27FC236}">
                <a16:creationId xmlns:a16="http://schemas.microsoft.com/office/drawing/2014/main" xmlns="" id="{D729E33C-7B55-4E79-8C40-AFAE9851F18C}"/>
              </a:ext>
            </a:extLst>
          </p:cNvPr>
          <p:cNvSpPr/>
          <p:nvPr/>
        </p:nvSpPr>
        <p:spPr>
          <a:xfrm rot="20241028">
            <a:off x="2073610" y="4375208"/>
            <a:ext cx="1127517" cy="398319"/>
          </a:xfrm>
          <a:custGeom>
            <a:avLst/>
            <a:gdLst>
              <a:gd name="connsiteX0" fmla="*/ 909623 w 1127517"/>
              <a:gd name="connsiteY0" fmla="*/ 117384 h 398319"/>
              <a:gd name="connsiteX1" fmla="*/ 937032 w 1127517"/>
              <a:gd name="connsiteY1" fmla="*/ 128821 h 398319"/>
              <a:gd name="connsiteX2" fmla="*/ 950737 w 1127517"/>
              <a:gd name="connsiteY2" fmla="*/ 134540 h 398319"/>
              <a:gd name="connsiteX3" fmla="*/ 970496 w 1127517"/>
              <a:gd name="connsiteY3" fmla="*/ 164312 h 398319"/>
              <a:gd name="connsiteX4" fmla="*/ 1003959 w 1127517"/>
              <a:gd name="connsiteY4" fmla="*/ 199802 h 398319"/>
              <a:gd name="connsiteX5" fmla="*/ 1037423 w 1127517"/>
              <a:gd name="connsiteY5" fmla="*/ 235292 h 398319"/>
              <a:gd name="connsiteX6" fmla="*/ 1063235 w 1127517"/>
              <a:gd name="connsiteY6" fmla="*/ 289116 h 398319"/>
              <a:gd name="connsiteX7" fmla="*/ 1110404 w 1127517"/>
              <a:gd name="connsiteY7" fmla="*/ 330325 h 398319"/>
              <a:gd name="connsiteX8" fmla="*/ 1122511 w 1127517"/>
              <a:gd name="connsiteY8" fmla="*/ 378430 h 398319"/>
              <a:gd name="connsiteX9" fmla="*/ 1127517 w 1127517"/>
              <a:gd name="connsiteY9" fmla="*/ 398319 h 398319"/>
              <a:gd name="connsiteX10" fmla="*/ 752148 w 1127517"/>
              <a:gd name="connsiteY10" fmla="*/ 353048 h 398319"/>
              <a:gd name="connsiteX11" fmla="*/ 747699 w 1127517"/>
              <a:gd name="connsiteY11" fmla="*/ 351191 h 398319"/>
              <a:gd name="connsiteX12" fmla="*/ 733994 w 1127517"/>
              <a:gd name="connsiteY12" fmla="*/ 345472 h 398319"/>
              <a:gd name="connsiteX13" fmla="*/ 720289 w 1127517"/>
              <a:gd name="connsiteY13" fmla="*/ 339754 h 398319"/>
              <a:gd name="connsiteX14" fmla="*/ 692881 w 1127517"/>
              <a:gd name="connsiteY14" fmla="*/ 328317 h 398319"/>
              <a:gd name="connsiteX15" fmla="*/ 665471 w 1127517"/>
              <a:gd name="connsiteY15" fmla="*/ 316879 h 398319"/>
              <a:gd name="connsiteX16" fmla="*/ 616706 w 1127517"/>
              <a:gd name="connsiteY16" fmla="*/ 318058 h 398319"/>
              <a:gd name="connsiteX17" fmla="*/ 575593 w 1127517"/>
              <a:gd name="connsiteY17" fmla="*/ 300903 h 398319"/>
              <a:gd name="connsiteX18" fmla="*/ 513124 w 1127517"/>
              <a:gd name="connsiteY18" fmla="*/ 296362 h 398319"/>
              <a:gd name="connsiteX19" fmla="*/ 450655 w 1127517"/>
              <a:gd name="connsiteY19" fmla="*/ 291823 h 398319"/>
              <a:gd name="connsiteX20" fmla="*/ 374482 w 1127517"/>
              <a:gd name="connsiteY20" fmla="*/ 281564 h 398319"/>
              <a:gd name="connsiteX21" fmla="*/ 319663 w 1127517"/>
              <a:gd name="connsiteY21" fmla="*/ 258689 h 398319"/>
              <a:gd name="connsiteX22" fmla="*/ 270899 w 1127517"/>
              <a:gd name="connsiteY22" fmla="*/ 259869 h 398319"/>
              <a:gd name="connsiteX23" fmla="*/ 229785 w 1127517"/>
              <a:gd name="connsiteY23" fmla="*/ 242713 h 398319"/>
              <a:gd name="connsiteX24" fmla="*/ 181022 w 1127517"/>
              <a:gd name="connsiteY24" fmla="*/ 243891 h 398319"/>
              <a:gd name="connsiteX25" fmla="*/ 153612 w 1127517"/>
              <a:gd name="connsiteY25" fmla="*/ 232454 h 398319"/>
              <a:gd name="connsiteX26" fmla="*/ 139907 w 1127517"/>
              <a:gd name="connsiteY26" fmla="*/ 226735 h 398319"/>
              <a:gd name="connsiteX27" fmla="*/ 126203 w 1127517"/>
              <a:gd name="connsiteY27" fmla="*/ 221017 h 398319"/>
              <a:gd name="connsiteX28" fmla="*/ 98793 w 1127517"/>
              <a:gd name="connsiteY28" fmla="*/ 209579 h 398319"/>
              <a:gd name="connsiteX29" fmla="*/ 79035 w 1127517"/>
              <a:gd name="connsiteY29" fmla="*/ 179809 h 398319"/>
              <a:gd name="connsiteX30" fmla="*/ 51625 w 1127517"/>
              <a:gd name="connsiteY30" fmla="*/ 168371 h 398319"/>
              <a:gd name="connsiteX31" fmla="*/ 39517 w 1127517"/>
              <a:gd name="connsiteY31" fmla="*/ 120265 h 398319"/>
              <a:gd name="connsiteX32" fmla="*/ 19759 w 1127517"/>
              <a:gd name="connsiteY32" fmla="*/ 90494 h 398319"/>
              <a:gd name="connsiteX33" fmla="*/ 0 w 1127517"/>
              <a:gd name="connsiteY33" fmla="*/ 60722 h 398319"/>
              <a:gd name="connsiteX34" fmla="*/ 1596 w 1127517"/>
              <a:gd name="connsiteY34" fmla="*/ 18335 h 398319"/>
              <a:gd name="connsiteX35" fmla="*/ 9247 w 1127517"/>
              <a:gd name="connsiteY35" fmla="*/ 0 h 398319"/>
              <a:gd name="connsiteX36" fmla="*/ 112829 w 1127517"/>
              <a:gd name="connsiteY36" fmla="*/ 21696 h 398319"/>
              <a:gd name="connsiteX37" fmla="*/ 195056 w 1127517"/>
              <a:gd name="connsiteY37" fmla="*/ 56008 h 398319"/>
              <a:gd name="connsiteX38" fmla="*/ 284935 w 1127517"/>
              <a:gd name="connsiteY38" fmla="*/ 71985 h 398319"/>
              <a:gd name="connsiteX39" fmla="*/ 353458 w 1127517"/>
              <a:gd name="connsiteY39" fmla="*/ 100578 h 398319"/>
              <a:gd name="connsiteX40" fmla="*/ 429631 w 1127517"/>
              <a:gd name="connsiteY40" fmla="*/ 110837 h 398319"/>
              <a:gd name="connsiteX41" fmla="*/ 484449 w 1127517"/>
              <a:gd name="connsiteY41" fmla="*/ 133711 h 398319"/>
              <a:gd name="connsiteX42" fmla="*/ 546919 w 1127517"/>
              <a:gd name="connsiteY42" fmla="*/ 138250 h 398319"/>
              <a:gd name="connsiteX43" fmla="*/ 595682 w 1127517"/>
              <a:gd name="connsiteY43" fmla="*/ 137072 h 398319"/>
              <a:gd name="connsiteX44" fmla="*/ 636797 w 1127517"/>
              <a:gd name="connsiteY44" fmla="*/ 154228 h 398319"/>
              <a:gd name="connsiteX45" fmla="*/ 685561 w 1127517"/>
              <a:gd name="connsiteY45" fmla="*/ 153049 h 398319"/>
              <a:gd name="connsiteX46" fmla="*/ 720620 w 1127517"/>
              <a:gd name="connsiteY46" fmla="*/ 146152 h 398319"/>
              <a:gd name="connsiteX47" fmla="*/ 748030 w 1127517"/>
              <a:gd name="connsiteY47" fmla="*/ 157589 h 398319"/>
              <a:gd name="connsiteX48" fmla="*/ 783089 w 1127517"/>
              <a:gd name="connsiteY48" fmla="*/ 150691 h 398319"/>
              <a:gd name="connsiteX49" fmla="*/ 810498 w 1127517"/>
              <a:gd name="connsiteY49" fmla="*/ 162129 h 398319"/>
              <a:gd name="connsiteX50" fmla="*/ 831853 w 1127517"/>
              <a:gd name="connsiteY50" fmla="*/ 149513 h 398319"/>
              <a:gd name="connsiteX51" fmla="*/ 853209 w 1127517"/>
              <a:gd name="connsiteY51" fmla="*/ 136897 h 398319"/>
              <a:gd name="connsiteX52" fmla="*/ 874564 w 1127517"/>
              <a:gd name="connsiteY52" fmla="*/ 124282 h 398319"/>
              <a:gd name="connsiteX53" fmla="*/ 909623 w 1127517"/>
              <a:gd name="connsiteY53" fmla="*/ 117384 h 398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1127517" h="398319">
                <a:moveTo>
                  <a:pt x="909623" y="117384"/>
                </a:moveTo>
                <a:lnTo>
                  <a:pt x="937032" y="128821"/>
                </a:lnTo>
                <a:lnTo>
                  <a:pt x="950737" y="134540"/>
                </a:lnTo>
                <a:lnTo>
                  <a:pt x="970496" y="164312"/>
                </a:lnTo>
                <a:lnTo>
                  <a:pt x="1003959" y="199802"/>
                </a:lnTo>
                <a:lnTo>
                  <a:pt x="1037423" y="235292"/>
                </a:lnTo>
                <a:lnTo>
                  <a:pt x="1063235" y="289116"/>
                </a:lnTo>
                <a:lnTo>
                  <a:pt x="1110404" y="330325"/>
                </a:lnTo>
                <a:lnTo>
                  <a:pt x="1122511" y="378430"/>
                </a:lnTo>
                <a:lnTo>
                  <a:pt x="1127517" y="398319"/>
                </a:lnTo>
                <a:lnTo>
                  <a:pt x="752148" y="353048"/>
                </a:lnTo>
                <a:lnTo>
                  <a:pt x="747699" y="351191"/>
                </a:lnTo>
                <a:lnTo>
                  <a:pt x="733994" y="345472"/>
                </a:lnTo>
                <a:lnTo>
                  <a:pt x="720289" y="339754"/>
                </a:lnTo>
                <a:lnTo>
                  <a:pt x="692881" y="328317"/>
                </a:lnTo>
                <a:lnTo>
                  <a:pt x="665471" y="316879"/>
                </a:lnTo>
                <a:lnTo>
                  <a:pt x="616706" y="318058"/>
                </a:lnTo>
                <a:lnTo>
                  <a:pt x="575593" y="300903"/>
                </a:lnTo>
                <a:lnTo>
                  <a:pt x="513124" y="296362"/>
                </a:lnTo>
                <a:lnTo>
                  <a:pt x="450655" y="291823"/>
                </a:lnTo>
                <a:lnTo>
                  <a:pt x="374482" y="281564"/>
                </a:lnTo>
                <a:lnTo>
                  <a:pt x="319663" y="258689"/>
                </a:lnTo>
                <a:lnTo>
                  <a:pt x="270899" y="259869"/>
                </a:lnTo>
                <a:lnTo>
                  <a:pt x="229785" y="242713"/>
                </a:lnTo>
                <a:lnTo>
                  <a:pt x="181022" y="243891"/>
                </a:lnTo>
                <a:lnTo>
                  <a:pt x="153612" y="232454"/>
                </a:lnTo>
                <a:lnTo>
                  <a:pt x="139907" y="226735"/>
                </a:lnTo>
                <a:lnTo>
                  <a:pt x="126203" y="221017"/>
                </a:lnTo>
                <a:lnTo>
                  <a:pt x="98793" y="209579"/>
                </a:lnTo>
                <a:lnTo>
                  <a:pt x="79035" y="179809"/>
                </a:lnTo>
                <a:lnTo>
                  <a:pt x="51625" y="168371"/>
                </a:lnTo>
                <a:lnTo>
                  <a:pt x="39517" y="120265"/>
                </a:lnTo>
                <a:lnTo>
                  <a:pt x="19759" y="90494"/>
                </a:lnTo>
                <a:lnTo>
                  <a:pt x="0" y="60722"/>
                </a:lnTo>
                <a:lnTo>
                  <a:pt x="1596" y="18335"/>
                </a:lnTo>
                <a:lnTo>
                  <a:pt x="9247" y="0"/>
                </a:lnTo>
                <a:lnTo>
                  <a:pt x="112829" y="21696"/>
                </a:lnTo>
                <a:lnTo>
                  <a:pt x="195056" y="56008"/>
                </a:lnTo>
                <a:lnTo>
                  <a:pt x="284935" y="71985"/>
                </a:lnTo>
                <a:lnTo>
                  <a:pt x="353458" y="100578"/>
                </a:lnTo>
                <a:lnTo>
                  <a:pt x="429631" y="110837"/>
                </a:lnTo>
                <a:lnTo>
                  <a:pt x="484449" y="133711"/>
                </a:lnTo>
                <a:lnTo>
                  <a:pt x="546919" y="138250"/>
                </a:lnTo>
                <a:lnTo>
                  <a:pt x="595682" y="137072"/>
                </a:lnTo>
                <a:lnTo>
                  <a:pt x="636797" y="154228"/>
                </a:lnTo>
                <a:lnTo>
                  <a:pt x="685561" y="153049"/>
                </a:lnTo>
                <a:lnTo>
                  <a:pt x="720620" y="146152"/>
                </a:lnTo>
                <a:lnTo>
                  <a:pt x="748030" y="157589"/>
                </a:lnTo>
                <a:lnTo>
                  <a:pt x="783089" y="150691"/>
                </a:lnTo>
                <a:lnTo>
                  <a:pt x="810498" y="162129"/>
                </a:lnTo>
                <a:lnTo>
                  <a:pt x="831853" y="149513"/>
                </a:lnTo>
                <a:lnTo>
                  <a:pt x="853209" y="136897"/>
                </a:lnTo>
                <a:lnTo>
                  <a:pt x="874564" y="124282"/>
                </a:lnTo>
                <a:lnTo>
                  <a:pt x="909623" y="117384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6" name="任意多边形: 形状 85">
            <a:extLst>
              <a:ext uri="{FF2B5EF4-FFF2-40B4-BE49-F238E27FC236}">
                <a16:creationId xmlns:a16="http://schemas.microsoft.com/office/drawing/2014/main" xmlns="" id="{28AD861D-A574-4507-B2E7-703ADDC68180}"/>
              </a:ext>
            </a:extLst>
          </p:cNvPr>
          <p:cNvSpPr/>
          <p:nvPr/>
        </p:nvSpPr>
        <p:spPr>
          <a:xfrm rot="20241028">
            <a:off x="1945741" y="1168812"/>
            <a:ext cx="847129" cy="308214"/>
          </a:xfrm>
          <a:custGeom>
            <a:avLst/>
            <a:gdLst>
              <a:gd name="connsiteX0" fmla="*/ 655291 w 847129"/>
              <a:gd name="connsiteY0" fmla="*/ 82069 h 308214"/>
              <a:gd name="connsiteX1" fmla="*/ 682700 w 847129"/>
              <a:gd name="connsiteY1" fmla="*/ 93506 h 308214"/>
              <a:gd name="connsiteX2" fmla="*/ 696404 w 847129"/>
              <a:gd name="connsiteY2" fmla="*/ 99225 h 308214"/>
              <a:gd name="connsiteX3" fmla="*/ 716163 w 847129"/>
              <a:gd name="connsiteY3" fmla="*/ 128997 h 308214"/>
              <a:gd name="connsiteX4" fmla="*/ 743573 w 847129"/>
              <a:gd name="connsiteY4" fmla="*/ 140434 h 308214"/>
              <a:gd name="connsiteX5" fmla="*/ 777036 w 847129"/>
              <a:gd name="connsiteY5" fmla="*/ 175923 h 308214"/>
              <a:gd name="connsiteX6" fmla="*/ 810499 w 847129"/>
              <a:gd name="connsiteY6" fmla="*/ 211414 h 308214"/>
              <a:gd name="connsiteX7" fmla="*/ 830258 w 847129"/>
              <a:gd name="connsiteY7" fmla="*/ 241185 h 308214"/>
              <a:gd name="connsiteX8" fmla="*/ 842366 w 847129"/>
              <a:gd name="connsiteY8" fmla="*/ 289291 h 308214"/>
              <a:gd name="connsiteX9" fmla="*/ 847129 w 847129"/>
              <a:gd name="connsiteY9" fmla="*/ 308214 h 308214"/>
              <a:gd name="connsiteX10" fmla="*/ 542214 w 847129"/>
              <a:gd name="connsiteY10" fmla="*/ 273204 h 308214"/>
              <a:gd name="connsiteX11" fmla="*/ 543726 w 847129"/>
              <a:gd name="connsiteY11" fmla="*/ 272310 h 308214"/>
              <a:gd name="connsiteX12" fmla="*/ 551377 w 847129"/>
              <a:gd name="connsiteY12" fmla="*/ 253975 h 308214"/>
              <a:gd name="connsiteX13" fmla="*/ 537672 w 847129"/>
              <a:gd name="connsiteY13" fmla="*/ 248257 h 308214"/>
              <a:gd name="connsiteX14" fmla="*/ 523968 w 847129"/>
              <a:gd name="connsiteY14" fmla="*/ 242538 h 308214"/>
              <a:gd name="connsiteX15" fmla="*/ 496559 w 847129"/>
              <a:gd name="connsiteY15" fmla="*/ 231101 h 308214"/>
              <a:gd name="connsiteX16" fmla="*/ 461499 w 847129"/>
              <a:gd name="connsiteY16" fmla="*/ 237999 h 308214"/>
              <a:gd name="connsiteX17" fmla="*/ 434089 w 847129"/>
              <a:gd name="connsiteY17" fmla="*/ 226561 h 308214"/>
              <a:gd name="connsiteX18" fmla="*/ 385325 w 847129"/>
              <a:gd name="connsiteY18" fmla="*/ 227739 h 308214"/>
              <a:gd name="connsiteX19" fmla="*/ 344212 w 847129"/>
              <a:gd name="connsiteY19" fmla="*/ 210584 h 308214"/>
              <a:gd name="connsiteX20" fmla="*/ 240629 w 847129"/>
              <a:gd name="connsiteY20" fmla="*/ 188889 h 308214"/>
              <a:gd name="connsiteX21" fmla="*/ 137046 w 847129"/>
              <a:gd name="connsiteY21" fmla="*/ 167192 h 308214"/>
              <a:gd name="connsiteX22" fmla="*/ 68523 w 847129"/>
              <a:gd name="connsiteY22" fmla="*/ 138599 h 308214"/>
              <a:gd name="connsiteX23" fmla="*/ 0 w 847129"/>
              <a:gd name="connsiteY23" fmla="*/ 110006 h 308214"/>
              <a:gd name="connsiteX24" fmla="*/ 45903 w 847129"/>
              <a:gd name="connsiteY24" fmla="*/ 0 h 308214"/>
              <a:gd name="connsiteX25" fmla="*/ 149485 w 847129"/>
              <a:gd name="connsiteY25" fmla="*/ 21697 h 308214"/>
              <a:gd name="connsiteX26" fmla="*/ 245417 w 847129"/>
              <a:gd name="connsiteY26" fmla="*/ 61727 h 308214"/>
              <a:gd name="connsiteX27" fmla="*/ 294182 w 847129"/>
              <a:gd name="connsiteY27" fmla="*/ 60548 h 308214"/>
              <a:gd name="connsiteX28" fmla="*/ 335295 w 847129"/>
              <a:gd name="connsiteY28" fmla="*/ 77703 h 308214"/>
              <a:gd name="connsiteX29" fmla="*/ 376410 w 847129"/>
              <a:gd name="connsiteY29" fmla="*/ 94859 h 308214"/>
              <a:gd name="connsiteX30" fmla="*/ 411469 w 847129"/>
              <a:gd name="connsiteY30" fmla="*/ 87962 h 308214"/>
              <a:gd name="connsiteX31" fmla="*/ 466287 w 847129"/>
              <a:gd name="connsiteY31" fmla="*/ 110837 h 308214"/>
              <a:gd name="connsiteX32" fmla="*/ 515052 w 847129"/>
              <a:gd name="connsiteY32" fmla="*/ 109658 h 308214"/>
              <a:gd name="connsiteX33" fmla="*/ 563816 w 847129"/>
              <a:gd name="connsiteY33" fmla="*/ 108479 h 308214"/>
              <a:gd name="connsiteX34" fmla="*/ 598876 w 847129"/>
              <a:gd name="connsiteY34" fmla="*/ 101582 h 308214"/>
              <a:gd name="connsiteX35" fmla="*/ 620231 w 847129"/>
              <a:gd name="connsiteY35" fmla="*/ 88967 h 308214"/>
              <a:gd name="connsiteX36" fmla="*/ 655291 w 847129"/>
              <a:gd name="connsiteY36" fmla="*/ 82069 h 308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847129" h="308214">
                <a:moveTo>
                  <a:pt x="655291" y="82069"/>
                </a:moveTo>
                <a:lnTo>
                  <a:pt x="682700" y="93506"/>
                </a:lnTo>
                <a:lnTo>
                  <a:pt x="696404" y="99225"/>
                </a:lnTo>
                <a:lnTo>
                  <a:pt x="716163" y="128997"/>
                </a:lnTo>
                <a:lnTo>
                  <a:pt x="743573" y="140434"/>
                </a:lnTo>
                <a:lnTo>
                  <a:pt x="777036" y="175923"/>
                </a:lnTo>
                <a:lnTo>
                  <a:pt x="810499" y="211414"/>
                </a:lnTo>
                <a:lnTo>
                  <a:pt x="830258" y="241185"/>
                </a:lnTo>
                <a:lnTo>
                  <a:pt x="842366" y="289291"/>
                </a:lnTo>
                <a:lnTo>
                  <a:pt x="847129" y="308214"/>
                </a:lnTo>
                <a:lnTo>
                  <a:pt x="542214" y="273204"/>
                </a:lnTo>
                <a:lnTo>
                  <a:pt x="543726" y="272310"/>
                </a:lnTo>
                <a:lnTo>
                  <a:pt x="551377" y="253975"/>
                </a:lnTo>
                <a:lnTo>
                  <a:pt x="537672" y="248257"/>
                </a:lnTo>
                <a:lnTo>
                  <a:pt x="523968" y="242538"/>
                </a:lnTo>
                <a:lnTo>
                  <a:pt x="496559" y="231101"/>
                </a:lnTo>
                <a:lnTo>
                  <a:pt x="461499" y="237999"/>
                </a:lnTo>
                <a:lnTo>
                  <a:pt x="434089" y="226561"/>
                </a:lnTo>
                <a:lnTo>
                  <a:pt x="385325" y="227739"/>
                </a:lnTo>
                <a:lnTo>
                  <a:pt x="344212" y="210584"/>
                </a:lnTo>
                <a:lnTo>
                  <a:pt x="240629" y="188889"/>
                </a:lnTo>
                <a:lnTo>
                  <a:pt x="137046" y="167192"/>
                </a:lnTo>
                <a:lnTo>
                  <a:pt x="68523" y="138599"/>
                </a:lnTo>
                <a:lnTo>
                  <a:pt x="0" y="110006"/>
                </a:lnTo>
                <a:lnTo>
                  <a:pt x="45903" y="0"/>
                </a:lnTo>
                <a:lnTo>
                  <a:pt x="149485" y="21697"/>
                </a:lnTo>
                <a:lnTo>
                  <a:pt x="245417" y="61727"/>
                </a:lnTo>
                <a:lnTo>
                  <a:pt x="294182" y="60548"/>
                </a:lnTo>
                <a:lnTo>
                  <a:pt x="335295" y="77703"/>
                </a:lnTo>
                <a:lnTo>
                  <a:pt x="376410" y="94859"/>
                </a:lnTo>
                <a:lnTo>
                  <a:pt x="411469" y="87962"/>
                </a:lnTo>
                <a:lnTo>
                  <a:pt x="466287" y="110837"/>
                </a:lnTo>
                <a:lnTo>
                  <a:pt x="515052" y="109658"/>
                </a:lnTo>
                <a:lnTo>
                  <a:pt x="563816" y="108479"/>
                </a:lnTo>
                <a:lnTo>
                  <a:pt x="598876" y="101582"/>
                </a:lnTo>
                <a:lnTo>
                  <a:pt x="620231" y="88967"/>
                </a:lnTo>
                <a:lnTo>
                  <a:pt x="655291" y="82069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7" name="任意多边形: 形状 86">
            <a:extLst>
              <a:ext uri="{FF2B5EF4-FFF2-40B4-BE49-F238E27FC236}">
                <a16:creationId xmlns:a16="http://schemas.microsoft.com/office/drawing/2014/main" xmlns="" id="{D7CE7819-E672-4EA7-B338-CDBF3D0BBADB}"/>
              </a:ext>
            </a:extLst>
          </p:cNvPr>
          <p:cNvSpPr/>
          <p:nvPr/>
        </p:nvSpPr>
        <p:spPr>
          <a:xfrm rot="20241028">
            <a:off x="1485774" y="4843026"/>
            <a:ext cx="2017556" cy="1012775"/>
          </a:xfrm>
          <a:custGeom>
            <a:avLst/>
            <a:gdLst>
              <a:gd name="connsiteX0" fmla="*/ 2002803 w 2017556"/>
              <a:gd name="connsiteY0" fmla="*/ 45271 h 1012775"/>
              <a:gd name="connsiteX1" fmla="*/ 2003851 w 2017556"/>
              <a:gd name="connsiteY1" fmla="*/ 49436 h 1012775"/>
              <a:gd name="connsiteX2" fmla="*/ 2017556 w 2017556"/>
              <a:gd name="connsiteY2" fmla="*/ 55155 h 1012775"/>
              <a:gd name="connsiteX3" fmla="*/ 2009906 w 2017556"/>
              <a:gd name="connsiteY3" fmla="*/ 73488 h 1012775"/>
              <a:gd name="connsiteX4" fmla="*/ 2002255 w 2017556"/>
              <a:gd name="connsiteY4" fmla="*/ 91823 h 1012775"/>
              <a:gd name="connsiteX5" fmla="*/ 1994605 w 2017556"/>
              <a:gd name="connsiteY5" fmla="*/ 110157 h 1012775"/>
              <a:gd name="connsiteX6" fmla="*/ 1973249 w 2017556"/>
              <a:gd name="connsiteY6" fmla="*/ 122773 h 1012775"/>
              <a:gd name="connsiteX7" fmla="*/ 1951894 w 2017556"/>
              <a:gd name="connsiteY7" fmla="*/ 135389 h 1012775"/>
              <a:gd name="connsiteX8" fmla="*/ 1930540 w 2017556"/>
              <a:gd name="connsiteY8" fmla="*/ 148005 h 1012775"/>
              <a:gd name="connsiteX9" fmla="*/ 1916835 w 2017556"/>
              <a:gd name="connsiteY9" fmla="*/ 142287 h 1012775"/>
              <a:gd name="connsiteX10" fmla="*/ 1895480 w 2017556"/>
              <a:gd name="connsiteY10" fmla="*/ 154902 h 1012775"/>
              <a:gd name="connsiteX11" fmla="*/ 1874125 w 2017556"/>
              <a:gd name="connsiteY11" fmla="*/ 167518 h 1012775"/>
              <a:gd name="connsiteX12" fmla="*/ 1852770 w 2017556"/>
              <a:gd name="connsiteY12" fmla="*/ 180133 h 1012775"/>
              <a:gd name="connsiteX13" fmla="*/ 1831415 w 2017556"/>
              <a:gd name="connsiteY13" fmla="*/ 192749 h 1012775"/>
              <a:gd name="connsiteX14" fmla="*/ 1802410 w 2017556"/>
              <a:gd name="connsiteY14" fmla="*/ 223700 h 1012775"/>
              <a:gd name="connsiteX15" fmla="*/ 1744398 w 2017556"/>
              <a:gd name="connsiteY15" fmla="*/ 285600 h 1012775"/>
              <a:gd name="connsiteX16" fmla="*/ 1692441 w 2017556"/>
              <a:gd name="connsiteY16" fmla="*/ 371554 h 1012775"/>
              <a:gd name="connsiteX17" fmla="*/ 1613075 w 2017556"/>
              <a:gd name="connsiteY17" fmla="*/ 446069 h 1012775"/>
              <a:gd name="connsiteX18" fmla="*/ 1547414 w 2017556"/>
              <a:gd name="connsiteY18" fmla="*/ 526304 h 1012775"/>
              <a:gd name="connsiteX19" fmla="*/ 1468048 w 2017556"/>
              <a:gd name="connsiteY19" fmla="*/ 600820 h 1012775"/>
              <a:gd name="connsiteX20" fmla="*/ 1382628 w 2017556"/>
              <a:gd name="connsiteY20" fmla="*/ 651283 h 1012775"/>
              <a:gd name="connsiteX21" fmla="*/ 1289556 w 2017556"/>
              <a:gd name="connsiteY21" fmla="*/ 720080 h 1012775"/>
              <a:gd name="connsiteX22" fmla="*/ 1182782 w 2017556"/>
              <a:gd name="connsiteY22" fmla="*/ 783159 h 1012775"/>
              <a:gd name="connsiteX23" fmla="*/ 1076006 w 2017556"/>
              <a:gd name="connsiteY23" fmla="*/ 846238 h 1012775"/>
              <a:gd name="connsiteX24" fmla="*/ 934171 w 2017556"/>
              <a:gd name="connsiteY24" fmla="*/ 916214 h 1012775"/>
              <a:gd name="connsiteX25" fmla="*/ 821342 w 2017556"/>
              <a:gd name="connsiteY25" fmla="*/ 955240 h 1012775"/>
              <a:gd name="connsiteX26" fmla="*/ 694808 w 2017556"/>
              <a:gd name="connsiteY26" fmla="*/ 988548 h 1012775"/>
              <a:gd name="connsiteX27" fmla="*/ 575924 w 2017556"/>
              <a:gd name="connsiteY27" fmla="*/ 1003521 h 1012775"/>
              <a:gd name="connsiteX28" fmla="*/ 443336 w 2017556"/>
              <a:gd name="connsiteY28" fmla="*/ 1012775 h 1012775"/>
              <a:gd name="connsiteX29" fmla="*/ 332103 w 2017556"/>
              <a:gd name="connsiteY29" fmla="*/ 1009414 h 1012775"/>
              <a:gd name="connsiteX30" fmla="*/ 234575 w 2017556"/>
              <a:gd name="connsiteY30" fmla="*/ 1011771 h 1012775"/>
              <a:gd name="connsiteX31" fmla="*/ 158400 w 2017556"/>
              <a:gd name="connsiteY31" fmla="*/ 1001513 h 1012775"/>
              <a:gd name="connsiteX32" fmla="*/ 109637 w 2017556"/>
              <a:gd name="connsiteY32" fmla="*/ 1002691 h 1012775"/>
              <a:gd name="connsiteX33" fmla="*/ 82227 w 2017556"/>
              <a:gd name="connsiteY33" fmla="*/ 991254 h 1012775"/>
              <a:gd name="connsiteX34" fmla="*/ 54818 w 2017556"/>
              <a:gd name="connsiteY34" fmla="*/ 979816 h 1012775"/>
              <a:gd name="connsiteX35" fmla="*/ 41114 w 2017556"/>
              <a:gd name="connsiteY35" fmla="*/ 974098 h 1012775"/>
              <a:gd name="connsiteX36" fmla="*/ 13705 w 2017556"/>
              <a:gd name="connsiteY36" fmla="*/ 962661 h 1012775"/>
              <a:gd name="connsiteX37" fmla="*/ 0 w 2017556"/>
              <a:gd name="connsiteY37" fmla="*/ 956942 h 1012775"/>
              <a:gd name="connsiteX38" fmla="*/ 7650 w 2017556"/>
              <a:gd name="connsiteY38" fmla="*/ 938608 h 1012775"/>
              <a:gd name="connsiteX39" fmla="*/ 15301 w 2017556"/>
              <a:gd name="connsiteY39" fmla="*/ 920274 h 1012775"/>
              <a:gd name="connsiteX40" fmla="*/ 36656 w 2017556"/>
              <a:gd name="connsiteY40" fmla="*/ 907658 h 1012775"/>
              <a:gd name="connsiteX41" fmla="*/ 50361 w 2017556"/>
              <a:gd name="connsiteY41" fmla="*/ 913377 h 1012775"/>
              <a:gd name="connsiteX42" fmla="*/ 85420 w 2017556"/>
              <a:gd name="connsiteY42" fmla="*/ 906479 h 1012775"/>
              <a:gd name="connsiteX43" fmla="*/ 128130 w 2017556"/>
              <a:gd name="connsiteY43" fmla="*/ 881248 h 1012775"/>
              <a:gd name="connsiteX44" fmla="*/ 176895 w 2017556"/>
              <a:gd name="connsiteY44" fmla="*/ 880070 h 1012775"/>
              <a:gd name="connsiteX45" fmla="*/ 239363 w 2017556"/>
              <a:gd name="connsiteY45" fmla="*/ 884609 h 1012775"/>
              <a:gd name="connsiteX46" fmla="*/ 309483 w 2017556"/>
              <a:gd name="connsiteY46" fmla="*/ 870815 h 1012775"/>
              <a:gd name="connsiteX47" fmla="*/ 449721 w 2017556"/>
              <a:gd name="connsiteY47" fmla="*/ 843226 h 1012775"/>
              <a:gd name="connsiteX48" fmla="*/ 589960 w 2017556"/>
              <a:gd name="connsiteY48" fmla="*/ 815637 h 1012775"/>
              <a:gd name="connsiteX49" fmla="*/ 745499 w 2017556"/>
              <a:gd name="connsiteY49" fmla="*/ 751380 h 1012775"/>
              <a:gd name="connsiteX50" fmla="*/ 901039 w 2017556"/>
              <a:gd name="connsiteY50" fmla="*/ 687122 h 1012775"/>
              <a:gd name="connsiteX51" fmla="*/ 965105 w 2017556"/>
              <a:gd name="connsiteY51" fmla="*/ 649275 h 1012775"/>
              <a:gd name="connsiteX52" fmla="*/ 1042874 w 2017556"/>
              <a:gd name="connsiteY52" fmla="*/ 617146 h 1012775"/>
              <a:gd name="connsiteX53" fmla="*/ 1093235 w 2017556"/>
              <a:gd name="connsiteY53" fmla="*/ 573580 h 1012775"/>
              <a:gd name="connsiteX54" fmla="*/ 1157300 w 2017556"/>
              <a:gd name="connsiteY54" fmla="*/ 535733 h 1012775"/>
              <a:gd name="connsiteX55" fmla="*/ 1200010 w 2017556"/>
              <a:gd name="connsiteY55" fmla="*/ 510501 h 1012775"/>
              <a:gd name="connsiteX56" fmla="*/ 1250371 w 2017556"/>
              <a:gd name="connsiteY56" fmla="*/ 466935 h 1012775"/>
              <a:gd name="connsiteX57" fmla="*/ 1300731 w 2017556"/>
              <a:gd name="connsiteY57" fmla="*/ 423370 h 1012775"/>
              <a:gd name="connsiteX58" fmla="*/ 1343441 w 2017556"/>
              <a:gd name="connsiteY58" fmla="*/ 398138 h 1012775"/>
              <a:gd name="connsiteX59" fmla="*/ 1401452 w 2017556"/>
              <a:gd name="connsiteY59" fmla="*/ 336238 h 1012775"/>
              <a:gd name="connsiteX60" fmla="*/ 1459463 w 2017556"/>
              <a:gd name="connsiteY60" fmla="*/ 274337 h 1012775"/>
              <a:gd name="connsiteX61" fmla="*/ 1503769 w 2017556"/>
              <a:gd name="connsiteY61" fmla="*/ 206719 h 1012775"/>
              <a:gd name="connsiteX62" fmla="*/ 1548076 w 2017556"/>
              <a:gd name="connsiteY62" fmla="*/ 139099 h 1012775"/>
              <a:gd name="connsiteX63" fmla="*/ 1577082 w 2017556"/>
              <a:gd name="connsiteY63" fmla="*/ 108149 h 1012775"/>
              <a:gd name="connsiteX64" fmla="*/ 1584732 w 2017556"/>
              <a:gd name="connsiteY64" fmla="*/ 89815 h 1012775"/>
              <a:gd name="connsiteX65" fmla="*/ 1607684 w 2017556"/>
              <a:gd name="connsiteY65" fmla="*/ 34812 h 1012775"/>
              <a:gd name="connsiteX66" fmla="*/ 1629039 w 2017556"/>
              <a:gd name="connsiteY66" fmla="*/ 22196 h 1012775"/>
              <a:gd name="connsiteX67" fmla="*/ 1636689 w 2017556"/>
              <a:gd name="connsiteY67" fmla="*/ 3862 h 1012775"/>
              <a:gd name="connsiteX68" fmla="*/ 1627434 w 2017556"/>
              <a:gd name="connsiteY68" fmla="*/ 0 h 1012775"/>
              <a:gd name="connsiteX69" fmla="*/ 2002803 w 2017556"/>
              <a:gd name="connsiteY69" fmla="*/ 45271 h 101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2017556" h="1012775">
                <a:moveTo>
                  <a:pt x="2002803" y="45271"/>
                </a:moveTo>
                <a:lnTo>
                  <a:pt x="2003851" y="49436"/>
                </a:lnTo>
                <a:lnTo>
                  <a:pt x="2017556" y="55155"/>
                </a:lnTo>
                <a:lnTo>
                  <a:pt x="2009906" y="73488"/>
                </a:lnTo>
                <a:lnTo>
                  <a:pt x="2002255" y="91823"/>
                </a:lnTo>
                <a:lnTo>
                  <a:pt x="1994605" y="110157"/>
                </a:lnTo>
                <a:lnTo>
                  <a:pt x="1973249" y="122773"/>
                </a:lnTo>
                <a:lnTo>
                  <a:pt x="1951894" y="135389"/>
                </a:lnTo>
                <a:lnTo>
                  <a:pt x="1930540" y="148005"/>
                </a:lnTo>
                <a:lnTo>
                  <a:pt x="1916835" y="142287"/>
                </a:lnTo>
                <a:lnTo>
                  <a:pt x="1895480" y="154902"/>
                </a:lnTo>
                <a:lnTo>
                  <a:pt x="1874125" y="167518"/>
                </a:lnTo>
                <a:lnTo>
                  <a:pt x="1852770" y="180133"/>
                </a:lnTo>
                <a:lnTo>
                  <a:pt x="1831415" y="192749"/>
                </a:lnTo>
                <a:lnTo>
                  <a:pt x="1802410" y="223700"/>
                </a:lnTo>
                <a:lnTo>
                  <a:pt x="1744398" y="285600"/>
                </a:lnTo>
                <a:lnTo>
                  <a:pt x="1692441" y="371554"/>
                </a:lnTo>
                <a:lnTo>
                  <a:pt x="1613075" y="446069"/>
                </a:lnTo>
                <a:lnTo>
                  <a:pt x="1547414" y="526304"/>
                </a:lnTo>
                <a:lnTo>
                  <a:pt x="1468048" y="600820"/>
                </a:lnTo>
                <a:lnTo>
                  <a:pt x="1382628" y="651283"/>
                </a:lnTo>
                <a:lnTo>
                  <a:pt x="1289556" y="720080"/>
                </a:lnTo>
                <a:lnTo>
                  <a:pt x="1182782" y="783159"/>
                </a:lnTo>
                <a:lnTo>
                  <a:pt x="1076006" y="846238"/>
                </a:lnTo>
                <a:lnTo>
                  <a:pt x="934171" y="916214"/>
                </a:lnTo>
                <a:lnTo>
                  <a:pt x="821342" y="955240"/>
                </a:lnTo>
                <a:lnTo>
                  <a:pt x="694808" y="988548"/>
                </a:lnTo>
                <a:lnTo>
                  <a:pt x="575924" y="1003521"/>
                </a:lnTo>
                <a:lnTo>
                  <a:pt x="443336" y="1012775"/>
                </a:lnTo>
                <a:lnTo>
                  <a:pt x="332103" y="1009414"/>
                </a:lnTo>
                <a:lnTo>
                  <a:pt x="234575" y="1011771"/>
                </a:lnTo>
                <a:lnTo>
                  <a:pt x="158400" y="1001513"/>
                </a:lnTo>
                <a:lnTo>
                  <a:pt x="109637" y="1002691"/>
                </a:lnTo>
                <a:lnTo>
                  <a:pt x="82227" y="991254"/>
                </a:lnTo>
                <a:lnTo>
                  <a:pt x="54818" y="979816"/>
                </a:lnTo>
                <a:lnTo>
                  <a:pt x="41114" y="974098"/>
                </a:lnTo>
                <a:lnTo>
                  <a:pt x="13705" y="962661"/>
                </a:lnTo>
                <a:lnTo>
                  <a:pt x="0" y="956942"/>
                </a:lnTo>
                <a:lnTo>
                  <a:pt x="7650" y="938608"/>
                </a:lnTo>
                <a:lnTo>
                  <a:pt x="15301" y="920274"/>
                </a:lnTo>
                <a:lnTo>
                  <a:pt x="36656" y="907658"/>
                </a:lnTo>
                <a:lnTo>
                  <a:pt x="50361" y="913377"/>
                </a:lnTo>
                <a:lnTo>
                  <a:pt x="85420" y="906479"/>
                </a:lnTo>
                <a:lnTo>
                  <a:pt x="128130" y="881248"/>
                </a:lnTo>
                <a:lnTo>
                  <a:pt x="176895" y="880070"/>
                </a:lnTo>
                <a:lnTo>
                  <a:pt x="239363" y="884609"/>
                </a:lnTo>
                <a:lnTo>
                  <a:pt x="309483" y="870815"/>
                </a:lnTo>
                <a:lnTo>
                  <a:pt x="449721" y="843226"/>
                </a:lnTo>
                <a:lnTo>
                  <a:pt x="589960" y="815637"/>
                </a:lnTo>
                <a:lnTo>
                  <a:pt x="745499" y="751380"/>
                </a:lnTo>
                <a:lnTo>
                  <a:pt x="901039" y="687122"/>
                </a:lnTo>
                <a:lnTo>
                  <a:pt x="965105" y="649275"/>
                </a:lnTo>
                <a:lnTo>
                  <a:pt x="1042874" y="617146"/>
                </a:lnTo>
                <a:lnTo>
                  <a:pt x="1093235" y="573580"/>
                </a:lnTo>
                <a:lnTo>
                  <a:pt x="1157300" y="535733"/>
                </a:lnTo>
                <a:lnTo>
                  <a:pt x="1200010" y="510501"/>
                </a:lnTo>
                <a:lnTo>
                  <a:pt x="1250371" y="466935"/>
                </a:lnTo>
                <a:lnTo>
                  <a:pt x="1300731" y="423370"/>
                </a:lnTo>
                <a:lnTo>
                  <a:pt x="1343441" y="398138"/>
                </a:lnTo>
                <a:lnTo>
                  <a:pt x="1401452" y="336238"/>
                </a:lnTo>
                <a:lnTo>
                  <a:pt x="1459463" y="274337"/>
                </a:lnTo>
                <a:lnTo>
                  <a:pt x="1503769" y="206719"/>
                </a:lnTo>
                <a:lnTo>
                  <a:pt x="1548076" y="139099"/>
                </a:lnTo>
                <a:lnTo>
                  <a:pt x="1577082" y="108149"/>
                </a:lnTo>
                <a:lnTo>
                  <a:pt x="1584732" y="89815"/>
                </a:lnTo>
                <a:lnTo>
                  <a:pt x="1607684" y="34812"/>
                </a:lnTo>
                <a:lnTo>
                  <a:pt x="1629039" y="22196"/>
                </a:lnTo>
                <a:lnTo>
                  <a:pt x="1636689" y="3862"/>
                </a:lnTo>
                <a:lnTo>
                  <a:pt x="1627434" y="0"/>
                </a:lnTo>
                <a:lnTo>
                  <a:pt x="2002803" y="45271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0" name="任意多边形: 形状 89">
            <a:extLst>
              <a:ext uri="{FF2B5EF4-FFF2-40B4-BE49-F238E27FC236}">
                <a16:creationId xmlns:a16="http://schemas.microsoft.com/office/drawing/2014/main" xmlns="" id="{EE69E6AB-3C5F-4CB7-8D5C-0399C1F5944B}"/>
              </a:ext>
            </a:extLst>
          </p:cNvPr>
          <p:cNvSpPr/>
          <p:nvPr/>
        </p:nvSpPr>
        <p:spPr>
          <a:xfrm rot="21028364">
            <a:off x="2989776" y="1896903"/>
            <a:ext cx="544515" cy="1247166"/>
          </a:xfrm>
          <a:custGeom>
            <a:avLst/>
            <a:gdLst>
              <a:gd name="connsiteX0" fmla="*/ 499527 w 544515"/>
              <a:gd name="connsiteY0" fmla="*/ 0 h 1247166"/>
              <a:gd name="connsiteX1" fmla="*/ 518513 w 544515"/>
              <a:gd name="connsiteY1" fmla="*/ 17896 h 1247166"/>
              <a:gd name="connsiteX2" fmla="*/ 529870 w 544515"/>
              <a:gd name="connsiteY2" fmla="*/ 39946 h 1247166"/>
              <a:gd name="connsiteX3" fmla="*/ 544515 w 544515"/>
              <a:gd name="connsiteY3" fmla="*/ 42404 h 1247166"/>
              <a:gd name="connsiteX4" fmla="*/ 541227 w 544515"/>
              <a:gd name="connsiteY4" fmla="*/ 61996 h 1247166"/>
              <a:gd name="connsiteX5" fmla="*/ 534651 w 544515"/>
              <a:gd name="connsiteY5" fmla="*/ 101181 h 1247166"/>
              <a:gd name="connsiteX6" fmla="*/ 516717 w 544515"/>
              <a:gd name="connsiteY6" fmla="*/ 118316 h 1247166"/>
              <a:gd name="connsiteX7" fmla="*/ 498784 w 544515"/>
              <a:gd name="connsiteY7" fmla="*/ 135450 h 1247166"/>
              <a:gd name="connsiteX8" fmla="*/ 480851 w 544515"/>
              <a:gd name="connsiteY8" fmla="*/ 152586 h 1247166"/>
              <a:gd name="connsiteX9" fmla="*/ 459630 w 544515"/>
              <a:gd name="connsiteY9" fmla="*/ 189313 h 1247166"/>
              <a:gd name="connsiteX10" fmla="*/ 449765 w 544515"/>
              <a:gd name="connsiteY10" fmla="*/ 248090 h 1247166"/>
              <a:gd name="connsiteX11" fmla="*/ 439900 w 544515"/>
              <a:gd name="connsiteY11" fmla="*/ 306868 h 1247166"/>
              <a:gd name="connsiteX12" fmla="*/ 426747 w 544515"/>
              <a:gd name="connsiteY12" fmla="*/ 385238 h 1247166"/>
              <a:gd name="connsiteX13" fmla="*/ 413594 w 544515"/>
              <a:gd name="connsiteY13" fmla="*/ 463607 h 1247166"/>
              <a:gd name="connsiteX14" fmla="*/ 369355 w 544515"/>
              <a:gd name="connsiteY14" fmla="*/ 637482 h 1247166"/>
              <a:gd name="connsiteX15" fmla="*/ 338269 w 544515"/>
              <a:gd name="connsiteY15" fmla="*/ 732986 h 1247166"/>
              <a:gd name="connsiteX16" fmla="*/ 310470 w 544515"/>
              <a:gd name="connsiteY16" fmla="*/ 808898 h 1247166"/>
              <a:gd name="connsiteX17" fmla="*/ 282672 w 544515"/>
              <a:gd name="connsiteY17" fmla="*/ 884810 h 1247166"/>
              <a:gd name="connsiteX18" fmla="*/ 254875 w 544515"/>
              <a:gd name="connsiteY18" fmla="*/ 960722 h 1247166"/>
              <a:gd name="connsiteX19" fmla="*/ 212432 w 544515"/>
              <a:gd name="connsiteY19" fmla="*/ 1034178 h 1247166"/>
              <a:gd name="connsiteX20" fmla="*/ 173277 w 544515"/>
              <a:gd name="connsiteY20" fmla="*/ 1088039 h 1247166"/>
              <a:gd name="connsiteX21" fmla="*/ 148767 w 544515"/>
              <a:gd name="connsiteY21" fmla="*/ 1144359 h 1247166"/>
              <a:gd name="connsiteX22" fmla="*/ 109613 w 544515"/>
              <a:gd name="connsiteY22" fmla="*/ 1198220 h 1247166"/>
              <a:gd name="connsiteX23" fmla="*/ 77034 w 544515"/>
              <a:gd name="connsiteY23" fmla="*/ 1212897 h 1247166"/>
              <a:gd name="connsiteX24" fmla="*/ 41167 w 544515"/>
              <a:gd name="connsiteY24" fmla="*/ 1247166 h 1247166"/>
              <a:gd name="connsiteX25" fmla="*/ 25267 w 544515"/>
              <a:gd name="connsiteY25" fmla="*/ 1244497 h 1247166"/>
              <a:gd name="connsiteX26" fmla="*/ 0 w 544515"/>
              <a:gd name="connsiteY26" fmla="*/ 858781 h 1247166"/>
              <a:gd name="connsiteX27" fmla="*/ 1129 w 544515"/>
              <a:gd name="connsiteY27" fmla="*/ 857703 h 1247166"/>
              <a:gd name="connsiteX28" fmla="*/ 15774 w 544515"/>
              <a:gd name="connsiteY28" fmla="*/ 860161 h 1247166"/>
              <a:gd name="connsiteX29" fmla="*/ 30419 w 544515"/>
              <a:gd name="connsiteY29" fmla="*/ 862619 h 1247166"/>
              <a:gd name="connsiteX30" fmla="*/ 48352 w 544515"/>
              <a:gd name="connsiteY30" fmla="*/ 845484 h 1247166"/>
              <a:gd name="connsiteX31" fmla="*/ 66286 w 544515"/>
              <a:gd name="connsiteY31" fmla="*/ 828350 h 1247166"/>
              <a:gd name="connsiteX32" fmla="*/ 69574 w 544515"/>
              <a:gd name="connsiteY32" fmla="*/ 808757 h 1247166"/>
              <a:gd name="connsiteX33" fmla="*/ 72862 w 544515"/>
              <a:gd name="connsiteY33" fmla="*/ 789165 h 1247166"/>
              <a:gd name="connsiteX34" fmla="*/ 94084 w 544515"/>
              <a:gd name="connsiteY34" fmla="*/ 752438 h 1247166"/>
              <a:gd name="connsiteX35" fmla="*/ 100660 w 544515"/>
              <a:gd name="connsiteY35" fmla="*/ 713253 h 1247166"/>
              <a:gd name="connsiteX36" fmla="*/ 107237 w 544515"/>
              <a:gd name="connsiteY36" fmla="*/ 674068 h 1247166"/>
              <a:gd name="connsiteX37" fmla="*/ 131746 w 544515"/>
              <a:gd name="connsiteY37" fmla="*/ 617748 h 1247166"/>
              <a:gd name="connsiteX38" fmla="*/ 148187 w 544515"/>
              <a:gd name="connsiteY38" fmla="*/ 519786 h 1247166"/>
              <a:gd name="connsiteX39" fmla="*/ 179273 w 544515"/>
              <a:gd name="connsiteY39" fmla="*/ 424281 h 1247166"/>
              <a:gd name="connsiteX40" fmla="*/ 192426 w 544515"/>
              <a:gd name="connsiteY40" fmla="*/ 345911 h 1247166"/>
              <a:gd name="connsiteX41" fmla="*/ 205579 w 544515"/>
              <a:gd name="connsiteY41" fmla="*/ 267541 h 1247166"/>
              <a:gd name="connsiteX42" fmla="*/ 204087 w 544515"/>
              <a:gd name="connsiteY42" fmla="*/ 186713 h 1247166"/>
              <a:gd name="connsiteX43" fmla="*/ 210664 w 544515"/>
              <a:gd name="connsiteY43" fmla="*/ 147528 h 1247166"/>
              <a:gd name="connsiteX44" fmla="*/ 217240 w 544515"/>
              <a:gd name="connsiteY44" fmla="*/ 108343 h 1247166"/>
              <a:gd name="connsiteX45" fmla="*/ 205884 w 544515"/>
              <a:gd name="connsiteY45" fmla="*/ 86293 h 1247166"/>
              <a:gd name="connsiteX46" fmla="*/ 194527 w 544515"/>
              <a:gd name="connsiteY46" fmla="*/ 64243 h 1247166"/>
              <a:gd name="connsiteX47" fmla="*/ 168525 w 544515"/>
              <a:gd name="connsiteY47" fmla="*/ 39734 h 1247166"/>
              <a:gd name="connsiteX48" fmla="*/ 159531 w 544515"/>
              <a:gd name="connsiteY48" fmla="*/ 22272 h 1247166"/>
              <a:gd name="connsiteX49" fmla="*/ 499527 w 544515"/>
              <a:gd name="connsiteY49" fmla="*/ 0 h 1247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544515" h="1247166">
                <a:moveTo>
                  <a:pt x="499527" y="0"/>
                </a:moveTo>
                <a:lnTo>
                  <a:pt x="518513" y="17896"/>
                </a:lnTo>
                <a:lnTo>
                  <a:pt x="529870" y="39946"/>
                </a:lnTo>
                <a:lnTo>
                  <a:pt x="544515" y="42404"/>
                </a:lnTo>
                <a:lnTo>
                  <a:pt x="541227" y="61996"/>
                </a:lnTo>
                <a:lnTo>
                  <a:pt x="534651" y="101181"/>
                </a:lnTo>
                <a:lnTo>
                  <a:pt x="516717" y="118316"/>
                </a:lnTo>
                <a:lnTo>
                  <a:pt x="498784" y="135450"/>
                </a:lnTo>
                <a:lnTo>
                  <a:pt x="480851" y="152586"/>
                </a:lnTo>
                <a:lnTo>
                  <a:pt x="459630" y="189313"/>
                </a:lnTo>
                <a:lnTo>
                  <a:pt x="449765" y="248090"/>
                </a:lnTo>
                <a:lnTo>
                  <a:pt x="439900" y="306868"/>
                </a:lnTo>
                <a:lnTo>
                  <a:pt x="426747" y="385238"/>
                </a:lnTo>
                <a:lnTo>
                  <a:pt x="413594" y="463607"/>
                </a:lnTo>
                <a:lnTo>
                  <a:pt x="369355" y="637482"/>
                </a:lnTo>
                <a:lnTo>
                  <a:pt x="338269" y="732986"/>
                </a:lnTo>
                <a:lnTo>
                  <a:pt x="310470" y="808898"/>
                </a:lnTo>
                <a:lnTo>
                  <a:pt x="282672" y="884810"/>
                </a:lnTo>
                <a:lnTo>
                  <a:pt x="254875" y="960722"/>
                </a:lnTo>
                <a:lnTo>
                  <a:pt x="212432" y="1034178"/>
                </a:lnTo>
                <a:lnTo>
                  <a:pt x="173277" y="1088039"/>
                </a:lnTo>
                <a:lnTo>
                  <a:pt x="148767" y="1144359"/>
                </a:lnTo>
                <a:lnTo>
                  <a:pt x="109613" y="1198220"/>
                </a:lnTo>
                <a:lnTo>
                  <a:pt x="77034" y="1212897"/>
                </a:lnTo>
                <a:lnTo>
                  <a:pt x="41167" y="1247166"/>
                </a:lnTo>
                <a:lnTo>
                  <a:pt x="25267" y="1244497"/>
                </a:lnTo>
                <a:lnTo>
                  <a:pt x="0" y="858781"/>
                </a:lnTo>
                <a:lnTo>
                  <a:pt x="1129" y="857703"/>
                </a:lnTo>
                <a:lnTo>
                  <a:pt x="15774" y="860161"/>
                </a:lnTo>
                <a:lnTo>
                  <a:pt x="30419" y="862619"/>
                </a:lnTo>
                <a:lnTo>
                  <a:pt x="48352" y="845484"/>
                </a:lnTo>
                <a:lnTo>
                  <a:pt x="66286" y="828350"/>
                </a:lnTo>
                <a:lnTo>
                  <a:pt x="69574" y="808757"/>
                </a:lnTo>
                <a:lnTo>
                  <a:pt x="72862" y="789165"/>
                </a:lnTo>
                <a:lnTo>
                  <a:pt x="94084" y="752438"/>
                </a:lnTo>
                <a:lnTo>
                  <a:pt x="100660" y="713253"/>
                </a:lnTo>
                <a:lnTo>
                  <a:pt x="107237" y="674068"/>
                </a:lnTo>
                <a:lnTo>
                  <a:pt x="131746" y="617748"/>
                </a:lnTo>
                <a:lnTo>
                  <a:pt x="148187" y="519786"/>
                </a:lnTo>
                <a:lnTo>
                  <a:pt x="179273" y="424281"/>
                </a:lnTo>
                <a:lnTo>
                  <a:pt x="192426" y="345911"/>
                </a:lnTo>
                <a:lnTo>
                  <a:pt x="205579" y="267541"/>
                </a:lnTo>
                <a:lnTo>
                  <a:pt x="204087" y="186713"/>
                </a:lnTo>
                <a:lnTo>
                  <a:pt x="210664" y="147528"/>
                </a:lnTo>
                <a:lnTo>
                  <a:pt x="217240" y="108343"/>
                </a:lnTo>
                <a:lnTo>
                  <a:pt x="205884" y="86293"/>
                </a:lnTo>
                <a:lnTo>
                  <a:pt x="194527" y="64243"/>
                </a:lnTo>
                <a:lnTo>
                  <a:pt x="168525" y="39734"/>
                </a:lnTo>
                <a:lnTo>
                  <a:pt x="159531" y="22272"/>
                </a:lnTo>
                <a:lnTo>
                  <a:pt x="499527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91" name="任意多边形: 形状 90">
            <a:extLst>
              <a:ext uri="{FF2B5EF4-FFF2-40B4-BE49-F238E27FC236}">
                <a16:creationId xmlns:a16="http://schemas.microsoft.com/office/drawing/2014/main" xmlns="" id="{BA10CD37-CCF1-4E1C-A101-331E1C27A559}"/>
              </a:ext>
            </a:extLst>
          </p:cNvPr>
          <p:cNvSpPr/>
          <p:nvPr/>
        </p:nvSpPr>
        <p:spPr>
          <a:xfrm rot="21028364">
            <a:off x="6496417" y="4894393"/>
            <a:ext cx="481613" cy="387007"/>
          </a:xfrm>
          <a:custGeom>
            <a:avLst/>
            <a:gdLst>
              <a:gd name="connsiteX0" fmla="*/ 481613 w 481613"/>
              <a:gd name="connsiteY0" fmla="*/ 0 h 387007"/>
              <a:gd name="connsiteX1" fmla="*/ 479114 w 481613"/>
              <a:gd name="connsiteY1" fmla="*/ 14892 h 387007"/>
              <a:gd name="connsiteX2" fmla="*/ 475826 w 481613"/>
              <a:gd name="connsiteY2" fmla="*/ 34484 h 387007"/>
              <a:gd name="connsiteX3" fmla="*/ 457892 w 481613"/>
              <a:gd name="connsiteY3" fmla="*/ 51619 h 387007"/>
              <a:gd name="connsiteX4" fmla="*/ 443247 w 481613"/>
              <a:gd name="connsiteY4" fmla="*/ 49161 h 387007"/>
              <a:gd name="connsiteX5" fmla="*/ 425315 w 481613"/>
              <a:gd name="connsiteY5" fmla="*/ 66296 h 387007"/>
              <a:gd name="connsiteX6" fmla="*/ 407381 w 481613"/>
              <a:gd name="connsiteY6" fmla="*/ 83431 h 387007"/>
              <a:gd name="connsiteX7" fmla="*/ 374803 w 481613"/>
              <a:gd name="connsiteY7" fmla="*/ 98107 h 387007"/>
              <a:gd name="connsiteX8" fmla="*/ 353581 w 481613"/>
              <a:gd name="connsiteY8" fmla="*/ 134834 h 387007"/>
              <a:gd name="connsiteX9" fmla="*/ 314427 w 481613"/>
              <a:gd name="connsiteY9" fmla="*/ 188696 h 387007"/>
              <a:gd name="connsiteX10" fmla="*/ 275272 w 481613"/>
              <a:gd name="connsiteY10" fmla="*/ 242557 h 387007"/>
              <a:gd name="connsiteX11" fmla="*/ 232829 w 481613"/>
              <a:gd name="connsiteY11" fmla="*/ 316011 h 387007"/>
              <a:gd name="connsiteX12" fmla="*/ 175741 w 481613"/>
              <a:gd name="connsiteY12" fmla="*/ 387007 h 387007"/>
              <a:gd name="connsiteX13" fmla="*/ 0 w 481613"/>
              <a:gd name="connsiteY13" fmla="*/ 357513 h 387007"/>
              <a:gd name="connsiteX14" fmla="*/ 24510 w 481613"/>
              <a:gd name="connsiteY14" fmla="*/ 301193 h 387007"/>
              <a:gd name="connsiteX15" fmla="*/ 49020 w 481613"/>
              <a:gd name="connsiteY15" fmla="*/ 244873 h 387007"/>
              <a:gd name="connsiteX16" fmla="*/ 70242 w 481613"/>
              <a:gd name="connsiteY16" fmla="*/ 208146 h 387007"/>
              <a:gd name="connsiteX17" fmla="*/ 91463 w 481613"/>
              <a:gd name="connsiteY17" fmla="*/ 171419 h 387007"/>
              <a:gd name="connsiteX18" fmla="*/ 112685 w 481613"/>
              <a:gd name="connsiteY18" fmla="*/ 134692 h 387007"/>
              <a:gd name="connsiteX19" fmla="*/ 119261 w 481613"/>
              <a:gd name="connsiteY19" fmla="*/ 95507 h 387007"/>
              <a:gd name="connsiteX20" fmla="*/ 140482 w 481613"/>
              <a:gd name="connsiteY20" fmla="*/ 58780 h 387007"/>
              <a:gd name="connsiteX21" fmla="*/ 147059 w 481613"/>
              <a:gd name="connsiteY21" fmla="*/ 19595 h 387007"/>
              <a:gd name="connsiteX22" fmla="*/ 150347 w 481613"/>
              <a:gd name="connsiteY22" fmla="*/ 3 h 387007"/>
              <a:gd name="connsiteX23" fmla="*/ 150347 w 481613"/>
              <a:gd name="connsiteY23" fmla="*/ 0 h 387007"/>
              <a:gd name="connsiteX24" fmla="*/ 481613 w 481613"/>
              <a:gd name="connsiteY24" fmla="*/ 0 h 387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481613" h="387007">
                <a:moveTo>
                  <a:pt x="481613" y="0"/>
                </a:moveTo>
                <a:lnTo>
                  <a:pt x="479114" y="14892"/>
                </a:lnTo>
                <a:lnTo>
                  <a:pt x="475826" y="34484"/>
                </a:lnTo>
                <a:lnTo>
                  <a:pt x="457892" y="51619"/>
                </a:lnTo>
                <a:lnTo>
                  <a:pt x="443247" y="49161"/>
                </a:lnTo>
                <a:lnTo>
                  <a:pt x="425315" y="66296"/>
                </a:lnTo>
                <a:lnTo>
                  <a:pt x="407381" y="83431"/>
                </a:lnTo>
                <a:lnTo>
                  <a:pt x="374803" y="98107"/>
                </a:lnTo>
                <a:lnTo>
                  <a:pt x="353581" y="134834"/>
                </a:lnTo>
                <a:lnTo>
                  <a:pt x="314427" y="188696"/>
                </a:lnTo>
                <a:lnTo>
                  <a:pt x="275272" y="242557"/>
                </a:lnTo>
                <a:lnTo>
                  <a:pt x="232829" y="316011"/>
                </a:lnTo>
                <a:lnTo>
                  <a:pt x="175741" y="387007"/>
                </a:lnTo>
                <a:lnTo>
                  <a:pt x="0" y="357513"/>
                </a:lnTo>
                <a:lnTo>
                  <a:pt x="24510" y="301193"/>
                </a:lnTo>
                <a:lnTo>
                  <a:pt x="49020" y="244873"/>
                </a:lnTo>
                <a:lnTo>
                  <a:pt x="70242" y="208146"/>
                </a:lnTo>
                <a:lnTo>
                  <a:pt x="91463" y="171419"/>
                </a:lnTo>
                <a:lnTo>
                  <a:pt x="112685" y="134692"/>
                </a:lnTo>
                <a:lnTo>
                  <a:pt x="119261" y="95507"/>
                </a:lnTo>
                <a:lnTo>
                  <a:pt x="140482" y="58780"/>
                </a:lnTo>
                <a:lnTo>
                  <a:pt x="147059" y="19595"/>
                </a:lnTo>
                <a:lnTo>
                  <a:pt x="150347" y="3"/>
                </a:lnTo>
                <a:lnTo>
                  <a:pt x="150347" y="0"/>
                </a:lnTo>
                <a:lnTo>
                  <a:pt x="48161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2" name="任意多边形: 形状 91">
            <a:extLst>
              <a:ext uri="{FF2B5EF4-FFF2-40B4-BE49-F238E27FC236}">
                <a16:creationId xmlns:a16="http://schemas.microsoft.com/office/drawing/2014/main" xmlns="" id="{65850FE6-16F7-478D-8B8E-A8A295F5792D}"/>
              </a:ext>
            </a:extLst>
          </p:cNvPr>
          <p:cNvSpPr/>
          <p:nvPr/>
        </p:nvSpPr>
        <p:spPr>
          <a:xfrm rot="21028364">
            <a:off x="1477777" y="1838650"/>
            <a:ext cx="1904596" cy="210274"/>
          </a:xfrm>
          <a:custGeom>
            <a:avLst/>
            <a:gdLst>
              <a:gd name="connsiteX0" fmla="*/ 1656989 w 1904596"/>
              <a:gd name="connsiteY0" fmla="*/ 0 h 210274"/>
              <a:gd name="connsiteX1" fmla="*/ 1671633 w 1904596"/>
              <a:gd name="connsiteY1" fmla="*/ 2458 h 210274"/>
              <a:gd name="connsiteX2" fmla="*/ 1700923 w 1904596"/>
              <a:gd name="connsiteY2" fmla="*/ 7373 h 210274"/>
              <a:gd name="connsiteX3" fmla="*/ 1726925 w 1904596"/>
              <a:gd name="connsiteY3" fmla="*/ 31882 h 210274"/>
              <a:gd name="connsiteX4" fmla="*/ 1752926 w 1904596"/>
              <a:gd name="connsiteY4" fmla="*/ 56390 h 210274"/>
              <a:gd name="connsiteX5" fmla="*/ 1808219 w 1904596"/>
              <a:gd name="connsiteY5" fmla="*/ 85815 h 210274"/>
              <a:gd name="connsiteX6" fmla="*/ 1845577 w 1904596"/>
              <a:gd name="connsiteY6" fmla="*/ 132373 h 210274"/>
              <a:gd name="connsiteX7" fmla="*/ 1897581 w 1904596"/>
              <a:gd name="connsiteY7" fmla="*/ 181390 h 210274"/>
              <a:gd name="connsiteX8" fmla="*/ 1904596 w 1904596"/>
              <a:gd name="connsiteY8" fmla="*/ 188002 h 210274"/>
              <a:gd name="connsiteX9" fmla="*/ 1564600 w 1904596"/>
              <a:gd name="connsiteY9" fmla="*/ 210274 h 210274"/>
              <a:gd name="connsiteX10" fmla="*/ 1562237 w 1904596"/>
              <a:gd name="connsiteY10" fmla="*/ 205686 h 210274"/>
              <a:gd name="connsiteX11" fmla="*/ 1532947 w 1904596"/>
              <a:gd name="connsiteY11" fmla="*/ 200770 h 210274"/>
              <a:gd name="connsiteX12" fmla="*/ 1489012 w 1904596"/>
              <a:gd name="connsiteY12" fmla="*/ 193396 h 210274"/>
              <a:gd name="connsiteX13" fmla="*/ 1459722 w 1904596"/>
              <a:gd name="connsiteY13" fmla="*/ 188481 h 210274"/>
              <a:gd name="connsiteX14" fmla="*/ 1415788 w 1904596"/>
              <a:gd name="connsiteY14" fmla="*/ 181107 h 210274"/>
              <a:gd name="connsiteX15" fmla="*/ 1368564 w 1904596"/>
              <a:gd name="connsiteY15" fmla="*/ 193325 h 210274"/>
              <a:gd name="connsiteX16" fmla="*/ 1339273 w 1904596"/>
              <a:gd name="connsiteY16" fmla="*/ 188409 h 210274"/>
              <a:gd name="connsiteX17" fmla="*/ 1295339 w 1904596"/>
              <a:gd name="connsiteY17" fmla="*/ 181036 h 210274"/>
              <a:gd name="connsiteX18" fmla="*/ 1248115 w 1904596"/>
              <a:gd name="connsiteY18" fmla="*/ 193255 h 210274"/>
              <a:gd name="connsiteX19" fmla="*/ 1204181 w 1904596"/>
              <a:gd name="connsiteY19" fmla="*/ 185881 h 210274"/>
              <a:gd name="connsiteX20" fmla="*/ 1142312 w 1904596"/>
              <a:gd name="connsiteY20" fmla="*/ 195642 h 210274"/>
              <a:gd name="connsiteX21" fmla="*/ 1083732 w 1904596"/>
              <a:gd name="connsiteY21" fmla="*/ 185810 h 210274"/>
              <a:gd name="connsiteX22" fmla="*/ 1021864 w 1904596"/>
              <a:gd name="connsiteY22" fmla="*/ 195571 h 210274"/>
              <a:gd name="connsiteX23" fmla="*/ 945350 w 1904596"/>
              <a:gd name="connsiteY23" fmla="*/ 202874 h 210274"/>
              <a:gd name="connsiteX24" fmla="*/ 857480 w 1904596"/>
              <a:gd name="connsiteY24" fmla="*/ 188126 h 210274"/>
              <a:gd name="connsiteX25" fmla="*/ 751676 w 1904596"/>
              <a:gd name="connsiteY25" fmla="*/ 190514 h 210274"/>
              <a:gd name="connsiteX26" fmla="*/ 631228 w 1904596"/>
              <a:gd name="connsiteY26" fmla="*/ 190443 h 210274"/>
              <a:gd name="connsiteX27" fmla="*/ 496135 w 1904596"/>
              <a:gd name="connsiteY27" fmla="*/ 187915 h 210274"/>
              <a:gd name="connsiteX28" fmla="*/ 346396 w 1904596"/>
              <a:gd name="connsiteY28" fmla="*/ 182928 h 210274"/>
              <a:gd name="connsiteX29" fmla="*/ 182013 w 1904596"/>
              <a:gd name="connsiteY29" fmla="*/ 175484 h 210274"/>
              <a:gd name="connsiteX30" fmla="*/ 2984 w 1904596"/>
              <a:gd name="connsiteY30" fmla="*/ 165581 h 210274"/>
              <a:gd name="connsiteX31" fmla="*/ 0 w 1904596"/>
              <a:gd name="connsiteY31" fmla="*/ 3925 h 210274"/>
              <a:gd name="connsiteX32" fmla="*/ 43936 w 1904596"/>
              <a:gd name="connsiteY32" fmla="*/ 11299 h 210274"/>
              <a:gd name="connsiteX33" fmla="*/ 87870 w 1904596"/>
              <a:gd name="connsiteY33" fmla="*/ 18673 h 210274"/>
              <a:gd name="connsiteX34" fmla="*/ 164383 w 1904596"/>
              <a:gd name="connsiteY34" fmla="*/ 11370 h 210274"/>
              <a:gd name="connsiteX35" fmla="*/ 222964 w 1904596"/>
              <a:gd name="connsiteY35" fmla="*/ 21202 h 210274"/>
              <a:gd name="connsiteX36" fmla="*/ 314122 w 1904596"/>
              <a:gd name="connsiteY36" fmla="*/ 16356 h 210274"/>
              <a:gd name="connsiteX37" fmla="*/ 401992 w 1904596"/>
              <a:gd name="connsiteY37" fmla="*/ 31104 h 210274"/>
              <a:gd name="connsiteX38" fmla="*/ 507796 w 1904596"/>
              <a:gd name="connsiteY38" fmla="*/ 28717 h 210274"/>
              <a:gd name="connsiteX39" fmla="*/ 613599 w 1904596"/>
              <a:gd name="connsiteY39" fmla="*/ 26329 h 210274"/>
              <a:gd name="connsiteX40" fmla="*/ 734048 w 1904596"/>
              <a:gd name="connsiteY40" fmla="*/ 26401 h 210274"/>
              <a:gd name="connsiteX41" fmla="*/ 839851 w 1904596"/>
              <a:gd name="connsiteY41" fmla="*/ 24013 h 210274"/>
              <a:gd name="connsiteX42" fmla="*/ 931010 w 1904596"/>
              <a:gd name="connsiteY42" fmla="*/ 19168 h 210274"/>
              <a:gd name="connsiteX43" fmla="*/ 1018880 w 1904596"/>
              <a:gd name="connsiteY43" fmla="*/ 33916 h 210274"/>
              <a:gd name="connsiteX44" fmla="*/ 1110038 w 1904596"/>
              <a:gd name="connsiteY44" fmla="*/ 29070 h 210274"/>
              <a:gd name="connsiteX45" fmla="*/ 1183263 w 1904596"/>
              <a:gd name="connsiteY45" fmla="*/ 41360 h 210274"/>
              <a:gd name="connsiteX46" fmla="*/ 1259776 w 1904596"/>
              <a:gd name="connsiteY46" fmla="*/ 34057 h 210274"/>
              <a:gd name="connsiteX47" fmla="*/ 1318357 w 1904596"/>
              <a:gd name="connsiteY47" fmla="*/ 43889 h 210274"/>
              <a:gd name="connsiteX48" fmla="*/ 1380225 w 1904596"/>
              <a:gd name="connsiteY48" fmla="*/ 34127 h 210274"/>
              <a:gd name="connsiteX49" fmla="*/ 1424160 w 1904596"/>
              <a:gd name="connsiteY49" fmla="*/ 41501 h 210274"/>
              <a:gd name="connsiteX50" fmla="*/ 1468095 w 1904596"/>
              <a:gd name="connsiteY50" fmla="*/ 48875 h 210274"/>
              <a:gd name="connsiteX51" fmla="*/ 1500673 w 1904596"/>
              <a:gd name="connsiteY51" fmla="*/ 34199 h 210274"/>
              <a:gd name="connsiteX52" fmla="*/ 1529964 w 1904596"/>
              <a:gd name="connsiteY52" fmla="*/ 39115 h 210274"/>
              <a:gd name="connsiteX53" fmla="*/ 1562541 w 1904596"/>
              <a:gd name="connsiteY53" fmla="*/ 24437 h 210274"/>
              <a:gd name="connsiteX54" fmla="*/ 1591832 w 1904596"/>
              <a:gd name="connsiteY54" fmla="*/ 29353 h 210274"/>
              <a:gd name="connsiteX55" fmla="*/ 1609765 w 1904596"/>
              <a:gd name="connsiteY55" fmla="*/ 12219 h 210274"/>
              <a:gd name="connsiteX56" fmla="*/ 1624410 w 1904596"/>
              <a:gd name="connsiteY56" fmla="*/ 14677 h 210274"/>
              <a:gd name="connsiteX57" fmla="*/ 1656989 w 1904596"/>
              <a:gd name="connsiteY57" fmla="*/ 0 h 210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904596" h="210274">
                <a:moveTo>
                  <a:pt x="1656989" y="0"/>
                </a:moveTo>
                <a:lnTo>
                  <a:pt x="1671633" y="2458"/>
                </a:lnTo>
                <a:lnTo>
                  <a:pt x="1700923" y="7373"/>
                </a:lnTo>
                <a:lnTo>
                  <a:pt x="1726925" y="31882"/>
                </a:lnTo>
                <a:lnTo>
                  <a:pt x="1752926" y="56390"/>
                </a:lnTo>
                <a:lnTo>
                  <a:pt x="1808219" y="85815"/>
                </a:lnTo>
                <a:lnTo>
                  <a:pt x="1845577" y="132373"/>
                </a:lnTo>
                <a:lnTo>
                  <a:pt x="1897581" y="181390"/>
                </a:lnTo>
                <a:lnTo>
                  <a:pt x="1904596" y="188002"/>
                </a:lnTo>
                <a:lnTo>
                  <a:pt x="1564600" y="210274"/>
                </a:lnTo>
                <a:lnTo>
                  <a:pt x="1562237" y="205686"/>
                </a:lnTo>
                <a:lnTo>
                  <a:pt x="1532947" y="200770"/>
                </a:lnTo>
                <a:lnTo>
                  <a:pt x="1489012" y="193396"/>
                </a:lnTo>
                <a:lnTo>
                  <a:pt x="1459722" y="188481"/>
                </a:lnTo>
                <a:lnTo>
                  <a:pt x="1415788" y="181107"/>
                </a:lnTo>
                <a:lnTo>
                  <a:pt x="1368564" y="193325"/>
                </a:lnTo>
                <a:lnTo>
                  <a:pt x="1339273" y="188409"/>
                </a:lnTo>
                <a:lnTo>
                  <a:pt x="1295339" y="181036"/>
                </a:lnTo>
                <a:lnTo>
                  <a:pt x="1248115" y="193255"/>
                </a:lnTo>
                <a:lnTo>
                  <a:pt x="1204181" y="185881"/>
                </a:lnTo>
                <a:lnTo>
                  <a:pt x="1142312" y="195642"/>
                </a:lnTo>
                <a:lnTo>
                  <a:pt x="1083732" y="185810"/>
                </a:lnTo>
                <a:lnTo>
                  <a:pt x="1021864" y="195571"/>
                </a:lnTo>
                <a:lnTo>
                  <a:pt x="945350" y="202874"/>
                </a:lnTo>
                <a:lnTo>
                  <a:pt x="857480" y="188126"/>
                </a:lnTo>
                <a:lnTo>
                  <a:pt x="751676" y="190514"/>
                </a:lnTo>
                <a:lnTo>
                  <a:pt x="631228" y="190443"/>
                </a:lnTo>
                <a:lnTo>
                  <a:pt x="496135" y="187915"/>
                </a:lnTo>
                <a:lnTo>
                  <a:pt x="346396" y="182928"/>
                </a:lnTo>
                <a:lnTo>
                  <a:pt x="182013" y="175484"/>
                </a:lnTo>
                <a:lnTo>
                  <a:pt x="2984" y="165581"/>
                </a:lnTo>
                <a:lnTo>
                  <a:pt x="0" y="3925"/>
                </a:lnTo>
                <a:lnTo>
                  <a:pt x="43936" y="11299"/>
                </a:lnTo>
                <a:lnTo>
                  <a:pt x="87870" y="18673"/>
                </a:lnTo>
                <a:lnTo>
                  <a:pt x="164383" y="11370"/>
                </a:lnTo>
                <a:lnTo>
                  <a:pt x="222964" y="21202"/>
                </a:lnTo>
                <a:lnTo>
                  <a:pt x="314122" y="16356"/>
                </a:lnTo>
                <a:lnTo>
                  <a:pt x="401992" y="31104"/>
                </a:lnTo>
                <a:lnTo>
                  <a:pt x="507796" y="28717"/>
                </a:lnTo>
                <a:lnTo>
                  <a:pt x="613599" y="26329"/>
                </a:lnTo>
                <a:lnTo>
                  <a:pt x="734048" y="26401"/>
                </a:lnTo>
                <a:lnTo>
                  <a:pt x="839851" y="24013"/>
                </a:lnTo>
                <a:lnTo>
                  <a:pt x="931010" y="19168"/>
                </a:lnTo>
                <a:lnTo>
                  <a:pt x="1018880" y="33916"/>
                </a:lnTo>
                <a:lnTo>
                  <a:pt x="1110038" y="29070"/>
                </a:lnTo>
                <a:lnTo>
                  <a:pt x="1183263" y="41360"/>
                </a:lnTo>
                <a:lnTo>
                  <a:pt x="1259776" y="34057"/>
                </a:lnTo>
                <a:lnTo>
                  <a:pt x="1318357" y="43889"/>
                </a:lnTo>
                <a:lnTo>
                  <a:pt x="1380225" y="34127"/>
                </a:lnTo>
                <a:lnTo>
                  <a:pt x="1424160" y="41501"/>
                </a:lnTo>
                <a:lnTo>
                  <a:pt x="1468095" y="48875"/>
                </a:lnTo>
                <a:lnTo>
                  <a:pt x="1500673" y="34199"/>
                </a:lnTo>
                <a:lnTo>
                  <a:pt x="1529964" y="39115"/>
                </a:lnTo>
                <a:lnTo>
                  <a:pt x="1562541" y="24437"/>
                </a:lnTo>
                <a:lnTo>
                  <a:pt x="1591832" y="29353"/>
                </a:lnTo>
                <a:lnTo>
                  <a:pt x="1609765" y="12219"/>
                </a:lnTo>
                <a:lnTo>
                  <a:pt x="1624410" y="14677"/>
                </a:lnTo>
                <a:lnTo>
                  <a:pt x="165698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3" name="任意多边形: 形状 92">
            <a:extLst>
              <a:ext uri="{FF2B5EF4-FFF2-40B4-BE49-F238E27FC236}">
                <a16:creationId xmlns:a16="http://schemas.microsoft.com/office/drawing/2014/main" xmlns="" id="{7E9AA9C5-103E-4A6B-A699-431641912B22}"/>
              </a:ext>
            </a:extLst>
          </p:cNvPr>
          <p:cNvSpPr/>
          <p:nvPr/>
        </p:nvSpPr>
        <p:spPr>
          <a:xfrm rot="21028364">
            <a:off x="2722823" y="2712188"/>
            <a:ext cx="360973" cy="507160"/>
          </a:xfrm>
          <a:custGeom>
            <a:avLst/>
            <a:gdLst>
              <a:gd name="connsiteX0" fmla="*/ 53799 w 360973"/>
              <a:gd name="connsiteY0" fmla="*/ 0 h 507160"/>
              <a:gd name="connsiteX1" fmla="*/ 68444 w 360973"/>
              <a:gd name="connsiteY1" fmla="*/ 2458 h 507160"/>
              <a:gd name="connsiteX2" fmla="*/ 94446 w 360973"/>
              <a:gd name="connsiteY2" fmla="*/ 26967 h 507160"/>
              <a:gd name="connsiteX3" fmla="*/ 123736 w 360973"/>
              <a:gd name="connsiteY3" fmla="*/ 31883 h 507160"/>
              <a:gd name="connsiteX4" fmla="*/ 153026 w 360973"/>
              <a:gd name="connsiteY4" fmla="*/ 36798 h 507160"/>
              <a:gd name="connsiteX5" fmla="*/ 208318 w 360973"/>
              <a:gd name="connsiteY5" fmla="*/ 66222 h 507160"/>
              <a:gd name="connsiteX6" fmla="*/ 248965 w 360973"/>
              <a:gd name="connsiteY6" fmla="*/ 93189 h 507160"/>
              <a:gd name="connsiteX7" fmla="*/ 292900 w 360973"/>
              <a:gd name="connsiteY7" fmla="*/ 100563 h 507160"/>
              <a:gd name="connsiteX8" fmla="*/ 318901 w 360973"/>
              <a:gd name="connsiteY8" fmla="*/ 125070 h 507160"/>
              <a:gd name="connsiteX9" fmla="*/ 335706 w 360973"/>
              <a:gd name="connsiteY9" fmla="*/ 109014 h 507160"/>
              <a:gd name="connsiteX10" fmla="*/ 360973 w 360973"/>
              <a:gd name="connsiteY10" fmla="*/ 494730 h 507160"/>
              <a:gd name="connsiteX11" fmla="*/ 347584 w 360973"/>
              <a:gd name="connsiteY11" fmla="*/ 492483 h 507160"/>
              <a:gd name="connsiteX12" fmla="*/ 315005 w 360973"/>
              <a:gd name="connsiteY12" fmla="*/ 507160 h 507160"/>
              <a:gd name="connsiteX13" fmla="*/ 289003 w 360973"/>
              <a:gd name="connsiteY13" fmla="*/ 482652 h 507160"/>
              <a:gd name="connsiteX14" fmla="*/ 263001 w 360973"/>
              <a:gd name="connsiteY14" fmla="*/ 458143 h 507160"/>
              <a:gd name="connsiteX15" fmla="*/ 251645 w 360973"/>
              <a:gd name="connsiteY15" fmla="*/ 436093 h 507160"/>
              <a:gd name="connsiteX16" fmla="*/ 228931 w 360973"/>
              <a:gd name="connsiteY16" fmla="*/ 391992 h 507160"/>
              <a:gd name="connsiteX17" fmla="*/ 206217 w 360973"/>
              <a:gd name="connsiteY17" fmla="*/ 347892 h 507160"/>
              <a:gd name="connsiteX18" fmla="*/ 183503 w 360973"/>
              <a:gd name="connsiteY18" fmla="*/ 303791 h 507160"/>
              <a:gd name="connsiteX19" fmla="*/ 149434 w 360973"/>
              <a:gd name="connsiteY19" fmla="*/ 237639 h 507160"/>
              <a:gd name="connsiteX20" fmla="*/ 97430 w 360973"/>
              <a:gd name="connsiteY20" fmla="*/ 188623 h 507160"/>
              <a:gd name="connsiteX21" fmla="*/ 71428 w 360973"/>
              <a:gd name="connsiteY21" fmla="*/ 164114 h 507160"/>
              <a:gd name="connsiteX22" fmla="*/ 60071 w 360973"/>
              <a:gd name="connsiteY22" fmla="*/ 142064 h 507160"/>
              <a:gd name="connsiteX23" fmla="*/ 34069 w 360973"/>
              <a:gd name="connsiteY23" fmla="*/ 117555 h 507160"/>
              <a:gd name="connsiteX24" fmla="*/ 22712 w 360973"/>
              <a:gd name="connsiteY24" fmla="*/ 95505 h 507160"/>
              <a:gd name="connsiteX25" fmla="*/ 11357 w 360973"/>
              <a:gd name="connsiteY25" fmla="*/ 73454 h 507160"/>
              <a:gd name="connsiteX26" fmla="*/ 0 w 360973"/>
              <a:gd name="connsiteY26" fmla="*/ 51405 h 507160"/>
              <a:gd name="connsiteX27" fmla="*/ 3288 w 360973"/>
              <a:gd name="connsiteY27" fmla="*/ 31812 h 507160"/>
              <a:gd name="connsiteX28" fmla="*/ 21221 w 360973"/>
              <a:gd name="connsiteY28" fmla="*/ 14677 h 507160"/>
              <a:gd name="connsiteX29" fmla="*/ 53799 w 360973"/>
              <a:gd name="connsiteY29" fmla="*/ 0 h 5071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60973" h="507160">
                <a:moveTo>
                  <a:pt x="53799" y="0"/>
                </a:moveTo>
                <a:lnTo>
                  <a:pt x="68444" y="2458"/>
                </a:lnTo>
                <a:lnTo>
                  <a:pt x="94446" y="26967"/>
                </a:lnTo>
                <a:lnTo>
                  <a:pt x="123736" y="31883"/>
                </a:lnTo>
                <a:lnTo>
                  <a:pt x="153026" y="36798"/>
                </a:lnTo>
                <a:lnTo>
                  <a:pt x="208318" y="66222"/>
                </a:lnTo>
                <a:lnTo>
                  <a:pt x="248965" y="93189"/>
                </a:lnTo>
                <a:lnTo>
                  <a:pt x="292900" y="100563"/>
                </a:lnTo>
                <a:lnTo>
                  <a:pt x="318901" y="125070"/>
                </a:lnTo>
                <a:lnTo>
                  <a:pt x="335706" y="109014"/>
                </a:lnTo>
                <a:lnTo>
                  <a:pt x="360973" y="494730"/>
                </a:lnTo>
                <a:lnTo>
                  <a:pt x="347584" y="492483"/>
                </a:lnTo>
                <a:lnTo>
                  <a:pt x="315005" y="507160"/>
                </a:lnTo>
                <a:lnTo>
                  <a:pt x="289003" y="482652"/>
                </a:lnTo>
                <a:lnTo>
                  <a:pt x="263001" y="458143"/>
                </a:lnTo>
                <a:lnTo>
                  <a:pt x="251645" y="436093"/>
                </a:lnTo>
                <a:lnTo>
                  <a:pt x="228931" y="391992"/>
                </a:lnTo>
                <a:lnTo>
                  <a:pt x="206217" y="347892"/>
                </a:lnTo>
                <a:lnTo>
                  <a:pt x="183503" y="303791"/>
                </a:lnTo>
                <a:lnTo>
                  <a:pt x="149434" y="237639"/>
                </a:lnTo>
                <a:lnTo>
                  <a:pt x="97430" y="188623"/>
                </a:lnTo>
                <a:lnTo>
                  <a:pt x="71428" y="164114"/>
                </a:lnTo>
                <a:lnTo>
                  <a:pt x="60071" y="142064"/>
                </a:lnTo>
                <a:lnTo>
                  <a:pt x="34069" y="117555"/>
                </a:lnTo>
                <a:lnTo>
                  <a:pt x="22712" y="95505"/>
                </a:lnTo>
                <a:lnTo>
                  <a:pt x="11357" y="73454"/>
                </a:lnTo>
                <a:lnTo>
                  <a:pt x="0" y="51405"/>
                </a:lnTo>
                <a:lnTo>
                  <a:pt x="3288" y="31812"/>
                </a:lnTo>
                <a:lnTo>
                  <a:pt x="21221" y="14677"/>
                </a:lnTo>
                <a:lnTo>
                  <a:pt x="53799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4" name="任意多边形: 形状 93">
            <a:extLst>
              <a:ext uri="{FF2B5EF4-FFF2-40B4-BE49-F238E27FC236}">
                <a16:creationId xmlns:a16="http://schemas.microsoft.com/office/drawing/2014/main" xmlns="" id="{B3485A79-A953-4762-AA47-33863ACDF99A}"/>
              </a:ext>
            </a:extLst>
          </p:cNvPr>
          <p:cNvSpPr/>
          <p:nvPr/>
        </p:nvSpPr>
        <p:spPr>
          <a:xfrm rot="21028364">
            <a:off x="5853467" y="4703037"/>
            <a:ext cx="1077155" cy="244868"/>
          </a:xfrm>
          <a:custGeom>
            <a:avLst/>
            <a:gdLst>
              <a:gd name="connsiteX0" fmla="*/ 846428 w 1077155"/>
              <a:gd name="connsiteY0" fmla="*/ 0 h 244868"/>
              <a:gd name="connsiteX1" fmla="*/ 875718 w 1077155"/>
              <a:gd name="connsiteY1" fmla="*/ 4916 h 244868"/>
              <a:gd name="connsiteX2" fmla="*/ 890362 w 1077155"/>
              <a:gd name="connsiteY2" fmla="*/ 7374 h 244868"/>
              <a:gd name="connsiteX3" fmla="*/ 916364 w 1077155"/>
              <a:gd name="connsiteY3" fmla="*/ 31883 h 244868"/>
              <a:gd name="connsiteX4" fmla="*/ 942366 w 1077155"/>
              <a:gd name="connsiteY4" fmla="*/ 56391 h 244868"/>
              <a:gd name="connsiteX5" fmla="*/ 968368 w 1077155"/>
              <a:gd name="connsiteY5" fmla="*/ 80899 h 244868"/>
              <a:gd name="connsiteX6" fmla="*/ 1009015 w 1077155"/>
              <a:gd name="connsiteY6" fmla="*/ 107865 h 244868"/>
              <a:gd name="connsiteX7" fmla="*/ 1031729 w 1077155"/>
              <a:gd name="connsiteY7" fmla="*/ 151966 h 244868"/>
              <a:gd name="connsiteX8" fmla="*/ 1057730 w 1077155"/>
              <a:gd name="connsiteY8" fmla="*/ 176474 h 244868"/>
              <a:gd name="connsiteX9" fmla="*/ 1065798 w 1077155"/>
              <a:gd name="connsiteY9" fmla="*/ 218117 h 244868"/>
              <a:gd name="connsiteX10" fmla="*/ 1077155 w 1077155"/>
              <a:gd name="connsiteY10" fmla="*/ 240167 h 244868"/>
              <a:gd name="connsiteX11" fmla="*/ 1076366 w 1077155"/>
              <a:gd name="connsiteY11" fmla="*/ 244868 h 244868"/>
              <a:gd name="connsiteX12" fmla="*/ 745100 w 1077155"/>
              <a:gd name="connsiteY12" fmla="*/ 244868 h 244868"/>
              <a:gd name="connsiteX13" fmla="*/ 748388 w 1077155"/>
              <a:gd name="connsiteY13" fmla="*/ 225278 h 244868"/>
              <a:gd name="connsiteX14" fmla="*/ 733744 w 1077155"/>
              <a:gd name="connsiteY14" fmla="*/ 222821 h 244868"/>
              <a:gd name="connsiteX15" fmla="*/ 719099 w 1077155"/>
              <a:gd name="connsiteY15" fmla="*/ 220363 h 244868"/>
              <a:gd name="connsiteX16" fmla="*/ 689808 w 1077155"/>
              <a:gd name="connsiteY16" fmla="*/ 215447 h 244868"/>
              <a:gd name="connsiteX17" fmla="*/ 660518 w 1077155"/>
              <a:gd name="connsiteY17" fmla="*/ 210531 h 244868"/>
              <a:gd name="connsiteX18" fmla="*/ 496135 w 1077155"/>
              <a:gd name="connsiteY18" fmla="*/ 203087 h 244868"/>
              <a:gd name="connsiteX19" fmla="*/ 448911 w 1077155"/>
              <a:gd name="connsiteY19" fmla="*/ 215305 h 244868"/>
              <a:gd name="connsiteX20" fmla="*/ 390331 w 1077155"/>
              <a:gd name="connsiteY20" fmla="*/ 205474 h 244868"/>
              <a:gd name="connsiteX21" fmla="*/ 343109 w 1077155"/>
              <a:gd name="connsiteY21" fmla="*/ 217693 h 244868"/>
              <a:gd name="connsiteX22" fmla="*/ 266595 w 1077155"/>
              <a:gd name="connsiteY22" fmla="*/ 224995 h 244868"/>
              <a:gd name="connsiteX23" fmla="*/ 208015 w 1077155"/>
              <a:gd name="connsiteY23" fmla="*/ 215164 h 244868"/>
              <a:gd name="connsiteX24" fmla="*/ 164079 w 1077155"/>
              <a:gd name="connsiteY24" fmla="*/ 207790 h 244868"/>
              <a:gd name="connsiteX25" fmla="*/ 120145 w 1077155"/>
              <a:gd name="connsiteY25" fmla="*/ 200416 h 244868"/>
              <a:gd name="connsiteX26" fmla="*/ 76209 w 1077155"/>
              <a:gd name="connsiteY26" fmla="*/ 193043 h 244868"/>
              <a:gd name="connsiteX27" fmla="*/ 53496 w 1077155"/>
              <a:gd name="connsiteY27" fmla="*/ 148942 h 244868"/>
              <a:gd name="connsiteX28" fmla="*/ 27494 w 1077155"/>
              <a:gd name="connsiteY28" fmla="*/ 124434 h 244868"/>
              <a:gd name="connsiteX29" fmla="*/ 4780 w 1077155"/>
              <a:gd name="connsiteY29" fmla="*/ 80333 h 244868"/>
              <a:gd name="connsiteX30" fmla="*/ 0 w 1077155"/>
              <a:gd name="connsiteY30" fmla="*/ 19098 h 244868"/>
              <a:gd name="connsiteX31" fmla="*/ 102515 w 1077155"/>
              <a:gd name="connsiteY31" fmla="*/ 36303 h 244868"/>
              <a:gd name="connsiteX32" fmla="*/ 222964 w 1077155"/>
              <a:gd name="connsiteY32" fmla="*/ 36374 h 244868"/>
              <a:gd name="connsiteX33" fmla="*/ 252254 w 1077155"/>
              <a:gd name="connsiteY33" fmla="*/ 41290 h 244868"/>
              <a:gd name="connsiteX34" fmla="*/ 281543 w 1077155"/>
              <a:gd name="connsiteY34" fmla="*/ 46206 h 244868"/>
              <a:gd name="connsiteX35" fmla="*/ 314122 w 1077155"/>
              <a:gd name="connsiteY35" fmla="*/ 31529 h 244868"/>
              <a:gd name="connsiteX36" fmla="*/ 358058 w 1077155"/>
              <a:gd name="connsiteY36" fmla="*/ 38902 h 244868"/>
              <a:gd name="connsiteX37" fmla="*/ 445928 w 1077155"/>
              <a:gd name="connsiteY37" fmla="*/ 53650 h 244868"/>
              <a:gd name="connsiteX38" fmla="*/ 537086 w 1077155"/>
              <a:gd name="connsiteY38" fmla="*/ 48805 h 244868"/>
              <a:gd name="connsiteX39" fmla="*/ 598954 w 1077155"/>
              <a:gd name="connsiteY39" fmla="*/ 39044 h 244868"/>
              <a:gd name="connsiteX40" fmla="*/ 642889 w 1077155"/>
              <a:gd name="connsiteY40" fmla="*/ 46417 h 244868"/>
              <a:gd name="connsiteX41" fmla="*/ 686824 w 1077155"/>
              <a:gd name="connsiteY41" fmla="*/ 53791 h 244868"/>
              <a:gd name="connsiteX42" fmla="*/ 719403 w 1077155"/>
              <a:gd name="connsiteY42" fmla="*/ 39115 h 244868"/>
              <a:gd name="connsiteX43" fmla="*/ 748693 w 1077155"/>
              <a:gd name="connsiteY43" fmla="*/ 44031 h 244868"/>
              <a:gd name="connsiteX44" fmla="*/ 766626 w 1077155"/>
              <a:gd name="connsiteY44" fmla="*/ 26896 h 244868"/>
              <a:gd name="connsiteX45" fmla="*/ 795916 w 1077155"/>
              <a:gd name="connsiteY45" fmla="*/ 31811 h 244868"/>
              <a:gd name="connsiteX46" fmla="*/ 813849 w 1077155"/>
              <a:gd name="connsiteY46" fmla="*/ 14677 h 244868"/>
              <a:gd name="connsiteX47" fmla="*/ 846428 w 1077155"/>
              <a:gd name="connsiteY47" fmla="*/ 0 h 244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77155" h="244868">
                <a:moveTo>
                  <a:pt x="846428" y="0"/>
                </a:moveTo>
                <a:lnTo>
                  <a:pt x="875718" y="4916"/>
                </a:lnTo>
                <a:lnTo>
                  <a:pt x="890362" y="7374"/>
                </a:lnTo>
                <a:lnTo>
                  <a:pt x="916364" y="31883"/>
                </a:lnTo>
                <a:lnTo>
                  <a:pt x="942366" y="56391"/>
                </a:lnTo>
                <a:lnTo>
                  <a:pt x="968368" y="80899"/>
                </a:lnTo>
                <a:lnTo>
                  <a:pt x="1009015" y="107865"/>
                </a:lnTo>
                <a:lnTo>
                  <a:pt x="1031729" y="151966"/>
                </a:lnTo>
                <a:lnTo>
                  <a:pt x="1057730" y="176474"/>
                </a:lnTo>
                <a:lnTo>
                  <a:pt x="1065798" y="218117"/>
                </a:lnTo>
                <a:lnTo>
                  <a:pt x="1077155" y="240167"/>
                </a:lnTo>
                <a:lnTo>
                  <a:pt x="1076366" y="244868"/>
                </a:lnTo>
                <a:lnTo>
                  <a:pt x="745100" y="244868"/>
                </a:lnTo>
                <a:lnTo>
                  <a:pt x="748388" y="225278"/>
                </a:lnTo>
                <a:lnTo>
                  <a:pt x="733744" y="222821"/>
                </a:lnTo>
                <a:lnTo>
                  <a:pt x="719099" y="220363"/>
                </a:lnTo>
                <a:lnTo>
                  <a:pt x="689808" y="215447"/>
                </a:lnTo>
                <a:lnTo>
                  <a:pt x="660518" y="210531"/>
                </a:lnTo>
                <a:lnTo>
                  <a:pt x="496135" y="203087"/>
                </a:lnTo>
                <a:lnTo>
                  <a:pt x="448911" y="215305"/>
                </a:lnTo>
                <a:lnTo>
                  <a:pt x="390331" y="205474"/>
                </a:lnTo>
                <a:lnTo>
                  <a:pt x="343109" y="217693"/>
                </a:lnTo>
                <a:lnTo>
                  <a:pt x="266595" y="224995"/>
                </a:lnTo>
                <a:lnTo>
                  <a:pt x="208015" y="215164"/>
                </a:lnTo>
                <a:lnTo>
                  <a:pt x="164079" y="207790"/>
                </a:lnTo>
                <a:lnTo>
                  <a:pt x="120145" y="200416"/>
                </a:lnTo>
                <a:lnTo>
                  <a:pt x="76209" y="193043"/>
                </a:lnTo>
                <a:lnTo>
                  <a:pt x="53496" y="148942"/>
                </a:lnTo>
                <a:lnTo>
                  <a:pt x="27494" y="124434"/>
                </a:lnTo>
                <a:lnTo>
                  <a:pt x="4780" y="80333"/>
                </a:lnTo>
                <a:lnTo>
                  <a:pt x="0" y="19098"/>
                </a:lnTo>
                <a:lnTo>
                  <a:pt x="102515" y="36303"/>
                </a:lnTo>
                <a:lnTo>
                  <a:pt x="222964" y="36374"/>
                </a:lnTo>
                <a:lnTo>
                  <a:pt x="252254" y="41290"/>
                </a:lnTo>
                <a:lnTo>
                  <a:pt x="281543" y="46206"/>
                </a:lnTo>
                <a:lnTo>
                  <a:pt x="314122" y="31529"/>
                </a:lnTo>
                <a:lnTo>
                  <a:pt x="358058" y="38902"/>
                </a:lnTo>
                <a:lnTo>
                  <a:pt x="445928" y="53650"/>
                </a:lnTo>
                <a:lnTo>
                  <a:pt x="537086" y="48805"/>
                </a:lnTo>
                <a:lnTo>
                  <a:pt x="598954" y="39044"/>
                </a:lnTo>
                <a:lnTo>
                  <a:pt x="642889" y="46417"/>
                </a:lnTo>
                <a:lnTo>
                  <a:pt x="686824" y="53791"/>
                </a:lnTo>
                <a:lnTo>
                  <a:pt x="719403" y="39115"/>
                </a:lnTo>
                <a:lnTo>
                  <a:pt x="748693" y="44031"/>
                </a:lnTo>
                <a:lnTo>
                  <a:pt x="766626" y="26896"/>
                </a:lnTo>
                <a:lnTo>
                  <a:pt x="795916" y="31811"/>
                </a:lnTo>
                <a:lnTo>
                  <a:pt x="813849" y="14677"/>
                </a:lnTo>
                <a:lnTo>
                  <a:pt x="84642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5" name="任意多边形: 形状 94">
            <a:extLst>
              <a:ext uri="{FF2B5EF4-FFF2-40B4-BE49-F238E27FC236}">
                <a16:creationId xmlns:a16="http://schemas.microsoft.com/office/drawing/2014/main" xmlns="" id="{BD5AD48B-4922-40B8-B5A5-60A9D121FC7E}"/>
              </a:ext>
            </a:extLst>
          </p:cNvPr>
          <p:cNvSpPr/>
          <p:nvPr/>
        </p:nvSpPr>
        <p:spPr>
          <a:xfrm rot="21290198">
            <a:off x="2476688" y="2241669"/>
            <a:ext cx="256301" cy="235599"/>
          </a:xfrm>
          <a:custGeom>
            <a:avLst/>
            <a:gdLst>
              <a:gd name="connsiteX0" fmla="*/ 235378 w 256301"/>
              <a:gd name="connsiteY0" fmla="*/ 0 h 235599"/>
              <a:gd name="connsiteX1" fmla="*/ 243299 w 256301"/>
              <a:gd name="connsiteY1" fmla="*/ 12869 h 235599"/>
              <a:gd name="connsiteX2" fmla="*/ 256301 w 256301"/>
              <a:gd name="connsiteY2" fmla="*/ 33991 h 235599"/>
              <a:gd name="connsiteX3" fmla="*/ 254513 w 256301"/>
              <a:gd name="connsiteY3" fmla="*/ 53777 h 235599"/>
              <a:gd name="connsiteX4" fmla="*/ 239724 w 256301"/>
              <a:gd name="connsiteY4" fmla="*/ 52441 h 235599"/>
              <a:gd name="connsiteX5" fmla="*/ 224934 w 256301"/>
              <a:gd name="connsiteY5" fmla="*/ 51105 h 235599"/>
              <a:gd name="connsiteX6" fmla="*/ 193568 w 256301"/>
              <a:gd name="connsiteY6" fmla="*/ 68217 h 235599"/>
              <a:gd name="connsiteX7" fmla="*/ 178778 w 256301"/>
              <a:gd name="connsiteY7" fmla="*/ 66881 h 235599"/>
              <a:gd name="connsiteX8" fmla="*/ 162200 w 256301"/>
              <a:gd name="connsiteY8" fmla="*/ 85331 h 235599"/>
              <a:gd name="connsiteX9" fmla="*/ 129045 w 256301"/>
              <a:gd name="connsiteY9" fmla="*/ 122230 h 235599"/>
              <a:gd name="connsiteX10" fmla="*/ 94103 w 256301"/>
              <a:gd name="connsiteY10" fmla="*/ 178915 h 235599"/>
              <a:gd name="connsiteX11" fmla="*/ 59159 w 256301"/>
              <a:gd name="connsiteY11" fmla="*/ 235599 h 235599"/>
              <a:gd name="connsiteX12" fmla="*/ 0 w 256301"/>
              <a:gd name="connsiteY12" fmla="*/ 230254 h 235599"/>
              <a:gd name="connsiteX13" fmla="*/ 16578 w 256301"/>
              <a:gd name="connsiteY13" fmla="*/ 211805 h 235599"/>
              <a:gd name="connsiteX14" fmla="*/ 20154 w 256301"/>
              <a:gd name="connsiteY14" fmla="*/ 172233 h 235599"/>
              <a:gd name="connsiteX15" fmla="*/ 38520 w 256301"/>
              <a:gd name="connsiteY15" fmla="*/ 133996 h 235599"/>
              <a:gd name="connsiteX16" fmla="*/ 60461 w 256301"/>
              <a:gd name="connsiteY16" fmla="*/ 56189 h 235599"/>
              <a:gd name="connsiteX17" fmla="*/ 64037 w 256301"/>
              <a:gd name="connsiteY17" fmla="*/ 16618 h 235599"/>
              <a:gd name="connsiteX18" fmla="*/ 64526 w 256301"/>
              <a:gd name="connsiteY18" fmla="*/ 11207 h 235599"/>
              <a:gd name="connsiteX19" fmla="*/ 235378 w 256301"/>
              <a:gd name="connsiteY19" fmla="*/ 0 h 235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56301" h="235599">
                <a:moveTo>
                  <a:pt x="235378" y="0"/>
                </a:moveTo>
                <a:lnTo>
                  <a:pt x="243299" y="12869"/>
                </a:lnTo>
                <a:lnTo>
                  <a:pt x="256301" y="33991"/>
                </a:lnTo>
                <a:lnTo>
                  <a:pt x="254513" y="53777"/>
                </a:lnTo>
                <a:lnTo>
                  <a:pt x="239724" y="52441"/>
                </a:lnTo>
                <a:lnTo>
                  <a:pt x="224934" y="51105"/>
                </a:lnTo>
                <a:lnTo>
                  <a:pt x="193568" y="68217"/>
                </a:lnTo>
                <a:lnTo>
                  <a:pt x="178778" y="66881"/>
                </a:lnTo>
                <a:lnTo>
                  <a:pt x="162200" y="85331"/>
                </a:lnTo>
                <a:lnTo>
                  <a:pt x="129045" y="122230"/>
                </a:lnTo>
                <a:lnTo>
                  <a:pt x="94103" y="178915"/>
                </a:lnTo>
                <a:lnTo>
                  <a:pt x="59159" y="235599"/>
                </a:lnTo>
                <a:lnTo>
                  <a:pt x="0" y="230254"/>
                </a:lnTo>
                <a:lnTo>
                  <a:pt x="16578" y="211805"/>
                </a:lnTo>
                <a:lnTo>
                  <a:pt x="20154" y="172233"/>
                </a:lnTo>
                <a:lnTo>
                  <a:pt x="38520" y="133996"/>
                </a:lnTo>
                <a:lnTo>
                  <a:pt x="60461" y="56189"/>
                </a:lnTo>
                <a:lnTo>
                  <a:pt x="64037" y="16618"/>
                </a:lnTo>
                <a:lnTo>
                  <a:pt x="64526" y="11207"/>
                </a:lnTo>
                <a:lnTo>
                  <a:pt x="23537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6" name="任意多边形: 形状 95">
            <a:extLst>
              <a:ext uri="{FF2B5EF4-FFF2-40B4-BE49-F238E27FC236}">
                <a16:creationId xmlns:a16="http://schemas.microsoft.com/office/drawing/2014/main" xmlns="" id="{3F95869E-7106-418C-B62F-403A63594257}"/>
              </a:ext>
            </a:extLst>
          </p:cNvPr>
          <p:cNvSpPr/>
          <p:nvPr/>
        </p:nvSpPr>
        <p:spPr>
          <a:xfrm rot="21290198">
            <a:off x="6657730" y="5660148"/>
            <a:ext cx="312819" cy="404083"/>
          </a:xfrm>
          <a:custGeom>
            <a:avLst/>
            <a:gdLst>
              <a:gd name="connsiteX0" fmla="*/ 283400 w 312819"/>
              <a:gd name="connsiteY0" fmla="*/ 0 h 404083"/>
              <a:gd name="connsiteX1" fmla="*/ 298029 w 312819"/>
              <a:gd name="connsiteY1" fmla="*/ 23766 h 404083"/>
              <a:gd name="connsiteX2" fmla="*/ 312819 w 312819"/>
              <a:gd name="connsiteY2" fmla="*/ 25103 h 404083"/>
              <a:gd name="connsiteX3" fmla="*/ 311031 w 312819"/>
              <a:gd name="connsiteY3" fmla="*/ 44889 h 404083"/>
              <a:gd name="connsiteX4" fmla="*/ 294453 w 312819"/>
              <a:gd name="connsiteY4" fmla="*/ 63338 h 404083"/>
              <a:gd name="connsiteX5" fmla="*/ 264875 w 312819"/>
              <a:gd name="connsiteY5" fmla="*/ 60665 h 404083"/>
              <a:gd name="connsiteX6" fmla="*/ 248297 w 312819"/>
              <a:gd name="connsiteY6" fmla="*/ 79115 h 404083"/>
              <a:gd name="connsiteX7" fmla="*/ 216930 w 312819"/>
              <a:gd name="connsiteY7" fmla="*/ 96228 h 404083"/>
              <a:gd name="connsiteX8" fmla="*/ 198564 w 312819"/>
              <a:gd name="connsiteY8" fmla="*/ 134463 h 404083"/>
              <a:gd name="connsiteX9" fmla="*/ 163621 w 312819"/>
              <a:gd name="connsiteY9" fmla="*/ 191149 h 404083"/>
              <a:gd name="connsiteX10" fmla="*/ 143468 w 312819"/>
              <a:gd name="connsiteY10" fmla="*/ 249169 h 404083"/>
              <a:gd name="connsiteX11" fmla="*/ 123315 w 312819"/>
              <a:gd name="connsiteY11" fmla="*/ 307191 h 404083"/>
              <a:gd name="connsiteX12" fmla="*/ 103161 w 312819"/>
              <a:gd name="connsiteY12" fmla="*/ 365212 h 404083"/>
              <a:gd name="connsiteX13" fmla="*/ 92200 w 312819"/>
              <a:gd name="connsiteY13" fmla="*/ 404083 h 404083"/>
              <a:gd name="connsiteX14" fmla="*/ 0 w 312819"/>
              <a:gd name="connsiteY14" fmla="*/ 404082 h 404083"/>
              <a:gd name="connsiteX15" fmla="*/ 16212 w 312819"/>
              <a:gd name="connsiteY15" fmla="*/ 337408 h 404083"/>
              <a:gd name="connsiteX16" fmla="*/ 38153 w 312819"/>
              <a:gd name="connsiteY16" fmla="*/ 259601 h 404083"/>
              <a:gd name="connsiteX17" fmla="*/ 60094 w 312819"/>
              <a:gd name="connsiteY17" fmla="*/ 181794 h 404083"/>
              <a:gd name="connsiteX18" fmla="*/ 80247 w 312819"/>
              <a:gd name="connsiteY18" fmla="*/ 123772 h 404083"/>
              <a:gd name="connsiteX19" fmla="*/ 85611 w 312819"/>
              <a:gd name="connsiteY19" fmla="*/ 64415 h 404083"/>
              <a:gd name="connsiteX20" fmla="*/ 87399 w 312819"/>
              <a:gd name="connsiteY20" fmla="*/ 44628 h 404083"/>
              <a:gd name="connsiteX21" fmla="*/ 90974 w 312819"/>
              <a:gd name="connsiteY21" fmla="*/ 5057 h 404083"/>
              <a:gd name="connsiteX22" fmla="*/ 91431 w 312819"/>
              <a:gd name="connsiteY22" fmla="*/ 0 h 404083"/>
              <a:gd name="connsiteX23" fmla="*/ 283400 w 312819"/>
              <a:gd name="connsiteY23" fmla="*/ 0 h 4040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312819" h="404083">
                <a:moveTo>
                  <a:pt x="283400" y="0"/>
                </a:moveTo>
                <a:lnTo>
                  <a:pt x="298029" y="23766"/>
                </a:lnTo>
                <a:lnTo>
                  <a:pt x="312819" y="25103"/>
                </a:lnTo>
                <a:lnTo>
                  <a:pt x="311031" y="44889"/>
                </a:lnTo>
                <a:lnTo>
                  <a:pt x="294453" y="63338"/>
                </a:lnTo>
                <a:lnTo>
                  <a:pt x="264875" y="60665"/>
                </a:lnTo>
                <a:lnTo>
                  <a:pt x="248297" y="79115"/>
                </a:lnTo>
                <a:lnTo>
                  <a:pt x="216930" y="96228"/>
                </a:lnTo>
                <a:lnTo>
                  <a:pt x="198564" y="134463"/>
                </a:lnTo>
                <a:lnTo>
                  <a:pt x="163621" y="191149"/>
                </a:lnTo>
                <a:lnTo>
                  <a:pt x="143468" y="249169"/>
                </a:lnTo>
                <a:lnTo>
                  <a:pt x="123315" y="307191"/>
                </a:lnTo>
                <a:lnTo>
                  <a:pt x="103161" y="365212"/>
                </a:lnTo>
                <a:lnTo>
                  <a:pt x="92200" y="404083"/>
                </a:lnTo>
                <a:lnTo>
                  <a:pt x="0" y="404082"/>
                </a:lnTo>
                <a:lnTo>
                  <a:pt x="16212" y="337408"/>
                </a:lnTo>
                <a:lnTo>
                  <a:pt x="38153" y="259601"/>
                </a:lnTo>
                <a:lnTo>
                  <a:pt x="60094" y="181794"/>
                </a:lnTo>
                <a:lnTo>
                  <a:pt x="80247" y="123772"/>
                </a:lnTo>
                <a:lnTo>
                  <a:pt x="85611" y="64415"/>
                </a:lnTo>
                <a:lnTo>
                  <a:pt x="87399" y="44628"/>
                </a:lnTo>
                <a:lnTo>
                  <a:pt x="90974" y="5057"/>
                </a:lnTo>
                <a:lnTo>
                  <a:pt x="91431" y="0"/>
                </a:lnTo>
                <a:lnTo>
                  <a:pt x="283400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7" name="任意多边形: 形状 96">
            <a:extLst>
              <a:ext uri="{FF2B5EF4-FFF2-40B4-BE49-F238E27FC236}">
                <a16:creationId xmlns:a16="http://schemas.microsoft.com/office/drawing/2014/main" xmlns="" id="{6E8E9371-04A4-4BF7-A7CB-5B911FBFDEE1}"/>
              </a:ext>
            </a:extLst>
          </p:cNvPr>
          <p:cNvSpPr/>
          <p:nvPr/>
        </p:nvSpPr>
        <p:spPr>
          <a:xfrm rot="21290198">
            <a:off x="2288179" y="2140193"/>
            <a:ext cx="419277" cy="121694"/>
          </a:xfrm>
          <a:custGeom>
            <a:avLst/>
            <a:gdLst>
              <a:gd name="connsiteX0" fmla="*/ 275153 w 420977"/>
              <a:gd name="connsiteY0" fmla="*/ 0 h 111968"/>
              <a:gd name="connsiteX1" fmla="*/ 289943 w 420977"/>
              <a:gd name="connsiteY1" fmla="*/ 1336 h 111968"/>
              <a:gd name="connsiteX2" fmla="*/ 304732 w 420977"/>
              <a:gd name="connsiteY2" fmla="*/ 2673 h 111968"/>
              <a:gd name="connsiteX3" fmla="*/ 319521 w 420977"/>
              <a:gd name="connsiteY3" fmla="*/ 4009 h 111968"/>
              <a:gd name="connsiteX4" fmla="*/ 334311 w 420977"/>
              <a:gd name="connsiteY4" fmla="*/ 5345 h 111968"/>
              <a:gd name="connsiteX5" fmla="*/ 347313 w 420977"/>
              <a:gd name="connsiteY5" fmla="*/ 26468 h 111968"/>
              <a:gd name="connsiteX6" fmla="*/ 375104 w 420977"/>
              <a:gd name="connsiteY6" fmla="*/ 48926 h 111968"/>
              <a:gd name="connsiteX7" fmla="*/ 402896 w 420977"/>
              <a:gd name="connsiteY7" fmla="*/ 71386 h 111968"/>
              <a:gd name="connsiteX8" fmla="*/ 415897 w 420977"/>
              <a:gd name="connsiteY8" fmla="*/ 92507 h 111968"/>
              <a:gd name="connsiteX9" fmla="*/ 420977 w 420977"/>
              <a:gd name="connsiteY9" fmla="*/ 100761 h 111968"/>
              <a:gd name="connsiteX10" fmla="*/ 250125 w 420977"/>
              <a:gd name="connsiteY10" fmla="*/ 111968 h 111968"/>
              <a:gd name="connsiteX11" fmla="*/ 251424 w 420977"/>
              <a:gd name="connsiteY11" fmla="*/ 97593 h 111968"/>
              <a:gd name="connsiteX12" fmla="*/ 236634 w 420977"/>
              <a:gd name="connsiteY12" fmla="*/ 96257 h 111968"/>
              <a:gd name="connsiteX13" fmla="*/ 221844 w 420977"/>
              <a:gd name="connsiteY13" fmla="*/ 94920 h 111968"/>
              <a:gd name="connsiteX14" fmla="*/ 207054 w 420977"/>
              <a:gd name="connsiteY14" fmla="*/ 93584 h 111968"/>
              <a:gd name="connsiteX15" fmla="*/ 192266 w 420977"/>
              <a:gd name="connsiteY15" fmla="*/ 92248 h 111968"/>
              <a:gd name="connsiteX16" fmla="*/ 162686 w 420977"/>
              <a:gd name="connsiteY16" fmla="*/ 89575 h 111968"/>
              <a:gd name="connsiteX17" fmla="*/ 147896 w 420977"/>
              <a:gd name="connsiteY17" fmla="*/ 88238 h 111968"/>
              <a:gd name="connsiteX18" fmla="*/ 103527 w 420977"/>
              <a:gd name="connsiteY18" fmla="*/ 84229 h 111968"/>
              <a:gd name="connsiteX19" fmla="*/ 73949 w 420977"/>
              <a:gd name="connsiteY19" fmla="*/ 81556 h 111968"/>
              <a:gd name="connsiteX20" fmla="*/ 29579 w 420977"/>
              <a:gd name="connsiteY20" fmla="*/ 77547 h 111968"/>
              <a:gd name="connsiteX21" fmla="*/ 0 w 420977"/>
              <a:gd name="connsiteY21" fmla="*/ 74874 h 111968"/>
              <a:gd name="connsiteX22" fmla="*/ 46157 w 420977"/>
              <a:gd name="connsiteY22" fmla="*/ 59097 h 111968"/>
              <a:gd name="connsiteX23" fmla="*/ 90526 w 420977"/>
              <a:gd name="connsiteY23" fmla="*/ 63106 h 111968"/>
              <a:gd name="connsiteX24" fmla="*/ 121893 w 420977"/>
              <a:gd name="connsiteY24" fmla="*/ 45994 h 111968"/>
              <a:gd name="connsiteX25" fmla="*/ 166262 w 420977"/>
              <a:gd name="connsiteY25" fmla="*/ 50003 h 111968"/>
              <a:gd name="connsiteX26" fmla="*/ 197629 w 420977"/>
              <a:gd name="connsiteY26" fmla="*/ 32889 h 111968"/>
              <a:gd name="connsiteX27" fmla="*/ 212418 w 420977"/>
              <a:gd name="connsiteY27" fmla="*/ 34226 h 111968"/>
              <a:gd name="connsiteX28" fmla="*/ 227208 w 420977"/>
              <a:gd name="connsiteY28" fmla="*/ 35562 h 111968"/>
              <a:gd name="connsiteX29" fmla="*/ 243785 w 420977"/>
              <a:gd name="connsiteY29" fmla="*/ 17113 h 111968"/>
              <a:gd name="connsiteX30" fmla="*/ 275153 w 420977"/>
              <a:gd name="connsiteY30" fmla="*/ 0 h 111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420977" h="111968">
                <a:moveTo>
                  <a:pt x="275153" y="0"/>
                </a:moveTo>
                <a:lnTo>
                  <a:pt x="289943" y="1336"/>
                </a:lnTo>
                <a:lnTo>
                  <a:pt x="304732" y="2673"/>
                </a:lnTo>
                <a:lnTo>
                  <a:pt x="319521" y="4009"/>
                </a:lnTo>
                <a:lnTo>
                  <a:pt x="334311" y="5345"/>
                </a:lnTo>
                <a:lnTo>
                  <a:pt x="347313" y="26468"/>
                </a:lnTo>
                <a:lnTo>
                  <a:pt x="375104" y="48926"/>
                </a:lnTo>
                <a:lnTo>
                  <a:pt x="402896" y="71386"/>
                </a:lnTo>
                <a:lnTo>
                  <a:pt x="415897" y="92507"/>
                </a:lnTo>
                <a:lnTo>
                  <a:pt x="420977" y="100761"/>
                </a:lnTo>
                <a:lnTo>
                  <a:pt x="250125" y="111968"/>
                </a:lnTo>
                <a:lnTo>
                  <a:pt x="251424" y="97593"/>
                </a:lnTo>
                <a:lnTo>
                  <a:pt x="236634" y="96257"/>
                </a:lnTo>
                <a:lnTo>
                  <a:pt x="221844" y="94920"/>
                </a:lnTo>
                <a:lnTo>
                  <a:pt x="207054" y="93584"/>
                </a:lnTo>
                <a:lnTo>
                  <a:pt x="192266" y="92248"/>
                </a:lnTo>
                <a:lnTo>
                  <a:pt x="162686" y="89575"/>
                </a:lnTo>
                <a:lnTo>
                  <a:pt x="147896" y="88238"/>
                </a:lnTo>
                <a:lnTo>
                  <a:pt x="103527" y="84229"/>
                </a:lnTo>
                <a:lnTo>
                  <a:pt x="73949" y="81556"/>
                </a:lnTo>
                <a:lnTo>
                  <a:pt x="29579" y="77547"/>
                </a:lnTo>
                <a:lnTo>
                  <a:pt x="0" y="74874"/>
                </a:lnTo>
                <a:lnTo>
                  <a:pt x="46157" y="59097"/>
                </a:lnTo>
                <a:lnTo>
                  <a:pt x="90526" y="63106"/>
                </a:lnTo>
                <a:lnTo>
                  <a:pt x="121893" y="45994"/>
                </a:lnTo>
                <a:lnTo>
                  <a:pt x="166262" y="50003"/>
                </a:lnTo>
                <a:lnTo>
                  <a:pt x="197629" y="32889"/>
                </a:lnTo>
                <a:lnTo>
                  <a:pt x="212418" y="34226"/>
                </a:lnTo>
                <a:lnTo>
                  <a:pt x="227208" y="35562"/>
                </a:lnTo>
                <a:lnTo>
                  <a:pt x="243785" y="17113"/>
                </a:lnTo>
                <a:lnTo>
                  <a:pt x="275153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8" name="任意多边形: 形状 97">
            <a:extLst>
              <a:ext uri="{FF2B5EF4-FFF2-40B4-BE49-F238E27FC236}">
                <a16:creationId xmlns:a16="http://schemas.microsoft.com/office/drawing/2014/main" xmlns="" id="{50673A1E-3937-446B-BD26-605CE87EB3D8}"/>
              </a:ext>
            </a:extLst>
          </p:cNvPr>
          <p:cNvSpPr/>
          <p:nvPr/>
        </p:nvSpPr>
        <p:spPr>
          <a:xfrm rot="21290198">
            <a:off x="2207646" y="2229832"/>
            <a:ext cx="134893" cy="23795"/>
          </a:xfrm>
          <a:custGeom>
            <a:avLst/>
            <a:gdLst>
              <a:gd name="connsiteX0" fmla="*/ 46156 w 134893"/>
              <a:gd name="connsiteY0" fmla="*/ 0 h 23795"/>
              <a:gd name="connsiteX1" fmla="*/ 90525 w 134893"/>
              <a:gd name="connsiteY1" fmla="*/ 4009 h 23795"/>
              <a:gd name="connsiteX2" fmla="*/ 134893 w 134893"/>
              <a:gd name="connsiteY2" fmla="*/ 8019 h 23795"/>
              <a:gd name="connsiteX3" fmla="*/ 88737 w 134893"/>
              <a:gd name="connsiteY3" fmla="*/ 23795 h 23795"/>
              <a:gd name="connsiteX4" fmla="*/ 0 w 134893"/>
              <a:gd name="connsiteY4" fmla="*/ 15776 h 23795"/>
              <a:gd name="connsiteX5" fmla="*/ 46156 w 134893"/>
              <a:gd name="connsiteY5" fmla="*/ 0 h 23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4893" h="23795">
                <a:moveTo>
                  <a:pt x="46156" y="0"/>
                </a:moveTo>
                <a:lnTo>
                  <a:pt x="90525" y="4009"/>
                </a:lnTo>
                <a:lnTo>
                  <a:pt x="134893" y="8019"/>
                </a:lnTo>
                <a:lnTo>
                  <a:pt x="88737" y="23795"/>
                </a:lnTo>
                <a:lnTo>
                  <a:pt x="0" y="15776"/>
                </a:lnTo>
                <a:lnTo>
                  <a:pt x="46156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0" name="任意多边形: 形状 99">
            <a:extLst>
              <a:ext uri="{FF2B5EF4-FFF2-40B4-BE49-F238E27FC236}">
                <a16:creationId xmlns:a16="http://schemas.microsoft.com/office/drawing/2014/main" xmlns="" id="{6978F8A5-9153-4F48-8E32-5885B3E793E7}"/>
              </a:ext>
            </a:extLst>
          </p:cNvPr>
          <p:cNvSpPr/>
          <p:nvPr/>
        </p:nvSpPr>
        <p:spPr>
          <a:xfrm rot="21290198">
            <a:off x="6105243" y="5573891"/>
            <a:ext cx="817164" cy="117668"/>
          </a:xfrm>
          <a:custGeom>
            <a:avLst/>
            <a:gdLst>
              <a:gd name="connsiteX0" fmla="*/ 591098 w 817164"/>
              <a:gd name="connsiteY0" fmla="*/ 0 h 117668"/>
              <a:gd name="connsiteX1" fmla="*/ 605887 w 817164"/>
              <a:gd name="connsiteY1" fmla="*/ 1336 h 117668"/>
              <a:gd name="connsiteX2" fmla="*/ 635466 w 817164"/>
              <a:gd name="connsiteY2" fmla="*/ 4009 h 117668"/>
              <a:gd name="connsiteX3" fmla="*/ 650256 w 817164"/>
              <a:gd name="connsiteY3" fmla="*/ 5346 h 117668"/>
              <a:gd name="connsiteX4" fmla="*/ 678047 w 817164"/>
              <a:gd name="connsiteY4" fmla="*/ 27805 h 117668"/>
              <a:gd name="connsiteX5" fmla="*/ 720628 w 817164"/>
              <a:gd name="connsiteY5" fmla="*/ 51600 h 117668"/>
              <a:gd name="connsiteX6" fmla="*/ 763209 w 817164"/>
              <a:gd name="connsiteY6" fmla="*/ 75395 h 117668"/>
              <a:gd name="connsiteX7" fmla="*/ 805790 w 817164"/>
              <a:gd name="connsiteY7" fmla="*/ 99190 h 117668"/>
              <a:gd name="connsiteX8" fmla="*/ 817164 w 817164"/>
              <a:gd name="connsiteY8" fmla="*/ 117668 h 117668"/>
              <a:gd name="connsiteX9" fmla="*/ 625195 w 817164"/>
              <a:gd name="connsiteY9" fmla="*/ 117668 h 117668"/>
              <a:gd name="connsiteX10" fmla="*/ 626526 w 817164"/>
              <a:gd name="connsiteY10" fmla="*/ 102939 h 117668"/>
              <a:gd name="connsiteX11" fmla="*/ 611737 w 817164"/>
              <a:gd name="connsiteY11" fmla="*/ 101603 h 117668"/>
              <a:gd name="connsiteX12" fmla="*/ 596948 w 817164"/>
              <a:gd name="connsiteY12" fmla="*/ 100266 h 117668"/>
              <a:gd name="connsiteX13" fmla="*/ 582158 w 817164"/>
              <a:gd name="connsiteY13" fmla="*/ 98930 h 117668"/>
              <a:gd name="connsiteX14" fmla="*/ 567368 w 817164"/>
              <a:gd name="connsiteY14" fmla="*/ 97593 h 117668"/>
              <a:gd name="connsiteX15" fmla="*/ 537789 w 817164"/>
              <a:gd name="connsiteY15" fmla="*/ 94921 h 117668"/>
              <a:gd name="connsiteX16" fmla="*/ 508209 w 817164"/>
              <a:gd name="connsiteY16" fmla="*/ 92248 h 117668"/>
              <a:gd name="connsiteX17" fmla="*/ 478631 w 817164"/>
              <a:gd name="connsiteY17" fmla="*/ 89575 h 117668"/>
              <a:gd name="connsiteX18" fmla="*/ 449051 w 817164"/>
              <a:gd name="connsiteY18" fmla="*/ 86902 h 117668"/>
              <a:gd name="connsiteX19" fmla="*/ 404682 w 817164"/>
              <a:gd name="connsiteY19" fmla="*/ 82893 h 117668"/>
              <a:gd name="connsiteX20" fmla="*/ 358526 w 817164"/>
              <a:gd name="connsiteY20" fmla="*/ 98669 h 117668"/>
              <a:gd name="connsiteX21" fmla="*/ 314157 w 817164"/>
              <a:gd name="connsiteY21" fmla="*/ 94660 h 117668"/>
              <a:gd name="connsiteX22" fmla="*/ 254999 w 817164"/>
              <a:gd name="connsiteY22" fmla="*/ 89314 h 117668"/>
              <a:gd name="connsiteX23" fmla="*/ 194052 w 817164"/>
              <a:gd name="connsiteY23" fmla="*/ 103755 h 117668"/>
              <a:gd name="connsiteX24" fmla="*/ 134894 w 817164"/>
              <a:gd name="connsiteY24" fmla="*/ 98409 h 117668"/>
              <a:gd name="connsiteX25" fmla="*/ 75736 w 817164"/>
              <a:gd name="connsiteY25" fmla="*/ 93063 h 117668"/>
              <a:gd name="connsiteX26" fmla="*/ 0 w 817164"/>
              <a:gd name="connsiteY26" fmla="*/ 106166 h 117668"/>
              <a:gd name="connsiteX27" fmla="*/ 3575 w 817164"/>
              <a:gd name="connsiteY27" fmla="*/ 66595 h 117668"/>
              <a:gd name="connsiteX28" fmla="*/ 79312 w 817164"/>
              <a:gd name="connsiteY28" fmla="*/ 53491 h 117668"/>
              <a:gd name="connsiteX29" fmla="*/ 153260 w 817164"/>
              <a:gd name="connsiteY29" fmla="*/ 60174 h 117668"/>
              <a:gd name="connsiteX30" fmla="*/ 212418 w 817164"/>
              <a:gd name="connsiteY30" fmla="*/ 65519 h 117668"/>
              <a:gd name="connsiteX31" fmla="*/ 271577 w 817164"/>
              <a:gd name="connsiteY31" fmla="*/ 70865 h 117668"/>
              <a:gd name="connsiteX32" fmla="*/ 332522 w 817164"/>
              <a:gd name="connsiteY32" fmla="*/ 56424 h 117668"/>
              <a:gd name="connsiteX33" fmla="*/ 376892 w 817164"/>
              <a:gd name="connsiteY33" fmla="*/ 60434 h 117668"/>
              <a:gd name="connsiteX34" fmla="*/ 406470 w 817164"/>
              <a:gd name="connsiteY34" fmla="*/ 63106 h 117668"/>
              <a:gd name="connsiteX35" fmla="*/ 437837 w 817164"/>
              <a:gd name="connsiteY35" fmla="*/ 45994 h 117668"/>
              <a:gd name="connsiteX36" fmla="*/ 496996 w 817164"/>
              <a:gd name="connsiteY36" fmla="*/ 51340 h 117668"/>
              <a:gd name="connsiteX37" fmla="*/ 528363 w 817164"/>
              <a:gd name="connsiteY37" fmla="*/ 34226 h 117668"/>
              <a:gd name="connsiteX38" fmla="*/ 557942 w 817164"/>
              <a:gd name="connsiteY38" fmla="*/ 36899 h 117668"/>
              <a:gd name="connsiteX39" fmla="*/ 574520 w 817164"/>
              <a:gd name="connsiteY39" fmla="*/ 18450 h 117668"/>
              <a:gd name="connsiteX40" fmla="*/ 591098 w 817164"/>
              <a:gd name="connsiteY40" fmla="*/ 0 h 1176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817164" h="117668">
                <a:moveTo>
                  <a:pt x="591098" y="0"/>
                </a:moveTo>
                <a:lnTo>
                  <a:pt x="605887" y="1336"/>
                </a:lnTo>
                <a:lnTo>
                  <a:pt x="635466" y="4009"/>
                </a:lnTo>
                <a:lnTo>
                  <a:pt x="650256" y="5346"/>
                </a:lnTo>
                <a:lnTo>
                  <a:pt x="678047" y="27805"/>
                </a:lnTo>
                <a:lnTo>
                  <a:pt x="720628" y="51600"/>
                </a:lnTo>
                <a:lnTo>
                  <a:pt x="763209" y="75395"/>
                </a:lnTo>
                <a:lnTo>
                  <a:pt x="805790" y="99190"/>
                </a:lnTo>
                <a:lnTo>
                  <a:pt x="817164" y="117668"/>
                </a:lnTo>
                <a:lnTo>
                  <a:pt x="625195" y="117668"/>
                </a:lnTo>
                <a:lnTo>
                  <a:pt x="626526" y="102939"/>
                </a:lnTo>
                <a:lnTo>
                  <a:pt x="611737" y="101603"/>
                </a:lnTo>
                <a:lnTo>
                  <a:pt x="596948" y="100266"/>
                </a:lnTo>
                <a:lnTo>
                  <a:pt x="582158" y="98930"/>
                </a:lnTo>
                <a:lnTo>
                  <a:pt x="567368" y="97593"/>
                </a:lnTo>
                <a:lnTo>
                  <a:pt x="537789" y="94921"/>
                </a:lnTo>
                <a:lnTo>
                  <a:pt x="508209" y="92248"/>
                </a:lnTo>
                <a:lnTo>
                  <a:pt x="478631" y="89575"/>
                </a:lnTo>
                <a:lnTo>
                  <a:pt x="449051" y="86902"/>
                </a:lnTo>
                <a:lnTo>
                  <a:pt x="404682" y="82893"/>
                </a:lnTo>
                <a:lnTo>
                  <a:pt x="358526" y="98669"/>
                </a:lnTo>
                <a:lnTo>
                  <a:pt x="314157" y="94660"/>
                </a:lnTo>
                <a:lnTo>
                  <a:pt x="254999" y="89314"/>
                </a:lnTo>
                <a:lnTo>
                  <a:pt x="194052" y="103755"/>
                </a:lnTo>
                <a:lnTo>
                  <a:pt x="134894" y="98409"/>
                </a:lnTo>
                <a:lnTo>
                  <a:pt x="75736" y="93063"/>
                </a:lnTo>
                <a:lnTo>
                  <a:pt x="0" y="106166"/>
                </a:lnTo>
                <a:lnTo>
                  <a:pt x="3575" y="66595"/>
                </a:lnTo>
                <a:lnTo>
                  <a:pt x="79312" y="53491"/>
                </a:lnTo>
                <a:lnTo>
                  <a:pt x="153260" y="60174"/>
                </a:lnTo>
                <a:lnTo>
                  <a:pt x="212418" y="65519"/>
                </a:lnTo>
                <a:lnTo>
                  <a:pt x="271577" y="70865"/>
                </a:lnTo>
                <a:lnTo>
                  <a:pt x="332522" y="56424"/>
                </a:lnTo>
                <a:lnTo>
                  <a:pt x="376892" y="60434"/>
                </a:lnTo>
                <a:lnTo>
                  <a:pt x="406470" y="63106"/>
                </a:lnTo>
                <a:lnTo>
                  <a:pt x="437837" y="45994"/>
                </a:lnTo>
                <a:lnTo>
                  <a:pt x="496996" y="51340"/>
                </a:lnTo>
                <a:lnTo>
                  <a:pt x="528363" y="34226"/>
                </a:lnTo>
                <a:lnTo>
                  <a:pt x="557942" y="36899"/>
                </a:lnTo>
                <a:lnTo>
                  <a:pt x="574520" y="18450"/>
                </a:lnTo>
                <a:lnTo>
                  <a:pt x="591098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9" name="任意多边形: 形状 98">
            <a:extLst>
              <a:ext uri="{FF2B5EF4-FFF2-40B4-BE49-F238E27FC236}">
                <a16:creationId xmlns:a16="http://schemas.microsoft.com/office/drawing/2014/main" xmlns="" id="{B0F89912-E03C-4C32-AC6C-D828D3B23B97}"/>
              </a:ext>
            </a:extLst>
          </p:cNvPr>
          <p:cNvSpPr/>
          <p:nvPr/>
        </p:nvSpPr>
        <p:spPr>
          <a:xfrm rot="550902">
            <a:off x="4763105" y="4855336"/>
            <a:ext cx="855405" cy="475172"/>
          </a:xfrm>
          <a:custGeom>
            <a:avLst/>
            <a:gdLst>
              <a:gd name="connsiteX0" fmla="*/ 522195 w 855405"/>
              <a:gd name="connsiteY0" fmla="*/ 18956 h 475172"/>
              <a:gd name="connsiteX1" fmla="*/ 551513 w 855405"/>
              <a:gd name="connsiteY1" fmla="*/ 14217 h 475172"/>
              <a:gd name="connsiteX2" fmla="*/ 580833 w 855405"/>
              <a:gd name="connsiteY2" fmla="*/ 9478 h 475172"/>
              <a:gd name="connsiteX3" fmla="*/ 610152 w 855405"/>
              <a:gd name="connsiteY3" fmla="*/ 4739 h 475172"/>
              <a:gd name="connsiteX4" fmla="*/ 639471 w 855405"/>
              <a:gd name="connsiteY4" fmla="*/ 0 h 475172"/>
              <a:gd name="connsiteX5" fmla="*/ 686620 w 855405"/>
              <a:gd name="connsiteY5" fmla="*/ 12504 h 475172"/>
              <a:gd name="connsiteX6" fmla="*/ 733768 w 855405"/>
              <a:gd name="connsiteY6" fmla="*/ 25006 h 475172"/>
              <a:gd name="connsiteX7" fmla="*/ 784087 w 855405"/>
              <a:gd name="connsiteY7" fmla="*/ 57122 h 475172"/>
              <a:gd name="connsiteX8" fmla="*/ 816577 w 855405"/>
              <a:gd name="connsiteY8" fmla="*/ 71995 h 475172"/>
              <a:gd name="connsiteX9" fmla="*/ 834407 w 855405"/>
              <a:gd name="connsiteY9" fmla="*/ 89237 h 475172"/>
              <a:gd name="connsiteX10" fmla="*/ 852235 w 855405"/>
              <a:gd name="connsiteY10" fmla="*/ 106480 h 475172"/>
              <a:gd name="connsiteX11" fmla="*/ 855405 w 855405"/>
              <a:gd name="connsiteY11" fmla="*/ 126091 h 475172"/>
              <a:gd name="connsiteX12" fmla="*/ 843917 w 855405"/>
              <a:gd name="connsiteY12" fmla="*/ 148073 h 475172"/>
              <a:gd name="connsiteX13" fmla="*/ 838822 w 855405"/>
              <a:gd name="connsiteY13" fmla="*/ 173544 h 475172"/>
              <a:gd name="connsiteX14" fmla="*/ 527666 w 855405"/>
              <a:gd name="connsiteY14" fmla="*/ 332000 h 475172"/>
              <a:gd name="connsiteX15" fmla="*/ 525766 w 855405"/>
              <a:gd name="connsiteY15" fmla="*/ 320244 h 475172"/>
              <a:gd name="connsiteX16" fmla="*/ 522596 w 855405"/>
              <a:gd name="connsiteY16" fmla="*/ 300632 h 475172"/>
              <a:gd name="connsiteX17" fmla="*/ 507936 w 855405"/>
              <a:gd name="connsiteY17" fmla="*/ 303001 h 475172"/>
              <a:gd name="connsiteX18" fmla="*/ 511106 w 855405"/>
              <a:gd name="connsiteY18" fmla="*/ 322614 h 475172"/>
              <a:gd name="connsiteX19" fmla="*/ 496446 w 855405"/>
              <a:gd name="connsiteY19" fmla="*/ 324983 h 475172"/>
              <a:gd name="connsiteX20" fmla="*/ 467128 w 855405"/>
              <a:gd name="connsiteY20" fmla="*/ 329722 h 475172"/>
              <a:gd name="connsiteX21" fmla="*/ 440978 w 855405"/>
              <a:gd name="connsiteY21" fmla="*/ 354073 h 475172"/>
              <a:gd name="connsiteX22" fmla="*/ 426319 w 855405"/>
              <a:gd name="connsiteY22" fmla="*/ 356443 h 475172"/>
              <a:gd name="connsiteX23" fmla="*/ 385511 w 855405"/>
              <a:gd name="connsiteY23" fmla="*/ 383163 h 475172"/>
              <a:gd name="connsiteX24" fmla="*/ 359361 w 855405"/>
              <a:gd name="connsiteY24" fmla="*/ 407514 h 475172"/>
              <a:gd name="connsiteX25" fmla="*/ 330042 w 855405"/>
              <a:gd name="connsiteY25" fmla="*/ 412253 h 475172"/>
              <a:gd name="connsiteX26" fmla="*/ 274574 w 855405"/>
              <a:gd name="connsiteY26" fmla="*/ 441344 h 475172"/>
              <a:gd name="connsiteX27" fmla="*/ 248424 w 855405"/>
              <a:gd name="connsiteY27" fmla="*/ 465694 h 475172"/>
              <a:gd name="connsiteX28" fmla="*/ 219105 w 855405"/>
              <a:gd name="connsiteY28" fmla="*/ 470433 h 475172"/>
              <a:gd name="connsiteX29" fmla="*/ 189786 w 855405"/>
              <a:gd name="connsiteY29" fmla="*/ 475172 h 475172"/>
              <a:gd name="connsiteX30" fmla="*/ 157297 w 855405"/>
              <a:gd name="connsiteY30" fmla="*/ 460300 h 475172"/>
              <a:gd name="connsiteX31" fmla="*/ 124807 w 855405"/>
              <a:gd name="connsiteY31" fmla="*/ 445427 h 475172"/>
              <a:gd name="connsiteX32" fmla="*/ 92319 w 855405"/>
              <a:gd name="connsiteY32" fmla="*/ 430554 h 475172"/>
              <a:gd name="connsiteX33" fmla="*/ 59829 w 855405"/>
              <a:gd name="connsiteY33" fmla="*/ 415681 h 475172"/>
              <a:gd name="connsiteX34" fmla="*/ 24170 w 855405"/>
              <a:gd name="connsiteY34" fmla="*/ 381196 h 475172"/>
              <a:gd name="connsiteX35" fmla="*/ 21000 w 855405"/>
              <a:gd name="connsiteY35" fmla="*/ 361584 h 475172"/>
              <a:gd name="connsiteX36" fmla="*/ 0 w 855405"/>
              <a:gd name="connsiteY36" fmla="*/ 324730 h 475172"/>
              <a:gd name="connsiteX37" fmla="*/ 117277 w 855405"/>
              <a:gd name="connsiteY37" fmla="*/ 305774 h 475172"/>
              <a:gd name="connsiteX38" fmla="*/ 216724 w 855405"/>
              <a:gd name="connsiteY38" fmla="*/ 269575 h 475172"/>
              <a:gd name="connsiteX39" fmla="*/ 257533 w 855405"/>
              <a:gd name="connsiteY39" fmla="*/ 242855 h 475172"/>
              <a:gd name="connsiteX40" fmla="*/ 301512 w 855405"/>
              <a:gd name="connsiteY40" fmla="*/ 235746 h 475172"/>
              <a:gd name="connsiteX41" fmla="*/ 342321 w 855405"/>
              <a:gd name="connsiteY41" fmla="*/ 209025 h 475172"/>
              <a:gd name="connsiteX42" fmla="*/ 368469 w 855405"/>
              <a:gd name="connsiteY42" fmla="*/ 184675 h 475172"/>
              <a:gd name="connsiteX43" fmla="*/ 409278 w 855405"/>
              <a:gd name="connsiteY43" fmla="*/ 157953 h 475172"/>
              <a:gd name="connsiteX44" fmla="*/ 450087 w 855405"/>
              <a:gd name="connsiteY44" fmla="*/ 131233 h 475172"/>
              <a:gd name="connsiteX45" fmla="*/ 490896 w 855405"/>
              <a:gd name="connsiteY45" fmla="*/ 104512 h 475172"/>
              <a:gd name="connsiteX46" fmla="*/ 499215 w 855405"/>
              <a:gd name="connsiteY46" fmla="*/ 62919 h 475172"/>
              <a:gd name="connsiteX47" fmla="*/ 510705 w 855405"/>
              <a:gd name="connsiteY47" fmla="*/ 40938 h 475172"/>
              <a:gd name="connsiteX48" fmla="*/ 522195 w 855405"/>
              <a:gd name="connsiteY48" fmla="*/ 18956 h 475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855405" h="475172">
                <a:moveTo>
                  <a:pt x="522195" y="18956"/>
                </a:moveTo>
                <a:lnTo>
                  <a:pt x="551513" y="14217"/>
                </a:lnTo>
                <a:lnTo>
                  <a:pt x="580833" y="9478"/>
                </a:lnTo>
                <a:lnTo>
                  <a:pt x="610152" y="4739"/>
                </a:lnTo>
                <a:lnTo>
                  <a:pt x="639471" y="0"/>
                </a:lnTo>
                <a:lnTo>
                  <a:pt x="686620" y="12504"/>
                </a:lnTo>
                <a:lnTo>
                  <a:pt x="733768" y="25006"/>
                </a:lnTo>
                <a:lnTo>
                  <a:pt x="784087" y="57122"/>
                </a:lnTo>
                <a:lnTo>
                  <a:pt x="816577" y="71995"/>
                </a:lnTo>
                <a:lnTo>
                  <a:pt x="834407" y="89237"/>
                </a:lnTo>
                <a:lnTo>
                  <a:pt x="852235" y="106480"/>
                </a:lnTo>
                <a:lnTo>
                  <a:pt x="855405" y="126091"/>
                </a:lnTo>
                <a:lnTo>
                  <a:pt x="843917" y="148073"/>
                </a:lnTo>
                <a:lnTo>
                  <a:pt x="838822" y="173544"/>
                </a:lnTo>
                <a:lnTo>
                  <a:pt x="527666" y="332000"/>
                </a:lnTo>
                <a:lnTo>
                  <a:pt x="525766" y="320244"/>
                </a:lnTo>
                <a:lnTo>
                  <a:pt x="522596" y="300632"/>
                </a:lnTo>
                <a:lnTo>
                  <a:pt x="507936" y="303001"/>
                </a:lnTo>
                <a:lnTo>
                  <a:pt x="511106" y="322614"/>
                </a:lnTo>
                <a:lnTo>
                  <a:pt x="496446" y="324983"/>
                </a:lnTo>
                <a:lnTo>
                  <a:pt x="467128" y="329722"/>
                </a:lnTo>
                <a:lnTo>
                  <a:pt x="440978" y="354073"/>
                </a:lnTo>
                <a:lnTo>
                  <a:pt x="426319" y="356443"/>
                </a:lnTo>
                <a:lnTo>
                  <a:pt x="385511" y="383163"/>
                </a:lnTo>
                <a:lnTo>
                  <a:pt x="359361" y="407514"/>
                </a:lnTo>
                <a:lnTo>
                  <a:pt x="330042" y="412253"/>
                </a:lnTo>
                <a:lnTo>
                  <a:pt x="274574" y="441344"/>
                </a:lnTo>
                <a:lnTo>
                  <a:pt x="248424" y="465694"/>
                </a:lnTo>
                <a:lnTo>
                  <a:pt x="219105" y="470433"/>
                </a:lnTo>
                <a:lnTo>
                  <a:pt x="189786" y="475172"/>
                </a:lnTo>
                <a:lnTo>
                  <a:pt x="157297" y="460300"/>
                </a:lnTo>
                <a:lnTo>
                  <a:pt x="124807" y="445427"/>
                </a:lnTo>
                <a:lnTo>
                  <a:pt x="92319" y="430554"/>
                </a:lnTo>
                <a:lnTo>
                  <a:pt x="59829" y="415681"/>
                </a:lnTo>
                <a:lnTo>
                  <a:pt x="24170" y="381196"/>
                </a:lnTo>
                <a:lnTo>
                  <a:pt x="21000" y="361584"/>
                </a:lnTo>
                <a:lnTo>
                  <a:pt x="0" y="324730"/>
                </a:lnTo>
                <a:lnTo>
                  <a:pt x="117277" y="305774"/>
                </a:lnTo>
                <a:lnTo>
                  <a:pt x="216724" y="269575"/>
                </a:lnTo>
                <a:lnTo>
                  <a:pt x="257533" y="242855"/>
                </a:lnTo>
                <a:lnTo>
                  <a:pt x="301512" y="235746"/>
                </a:lnTo>
                <a:lnTo>
                  <a:pt x="342321" y="209025"/>
                </a:lnTo>
                <a:lnTo>
                  <a:pt x="368469" y="184675"/>
                </a:lnTo>
                <a:lnTo>
                  <a:pt x="409278" y="157953"/>
                </a:lnTo>
                <a:lnTo>
                  <a:pt x="450087" y="131233"/>
                </a:lnTo>
                <a:lnTo>
                  <a:pt x="490896" y="104512"/>
                </a:lnTo>
                <a:lnTo>
                  <a:pt x="499215" y="62919"/>
                </a:lnTo>
                <a:lnTo>
                  <a:pt x="510705" y="40938"/>
                </a:lnTo>
                <a:lnTo>
                  <a:pt x="522195" y="18956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1" name="任意多边形: 形状 100">
            <a:extLst>
              <a:ext uri="{FF2B5EF4-FFF2-40B4-BE49-F238E27FC236}">
                <a16:creationId xmlns:a16="http://schemas.microsoft.com/office/drawing/2014/main" xmlns="" id="{A84AC601-0852-4F61-AED0-C392C2610F63}"/>
              </a:ext>
            </a:extLst>
          </p:cNvPr>
          <p:cNvSpPr/>
          <p:nvPr/>
        </p:nvSpPr>
        <p:spPr>
          <a:xfrm rot="550902">
            <a:off x="5441737" y="5637030"/>
            <a:ext cx="380597" cy="534995"/>
          </a:xfrm>
          <a:custGeom>
            <a:avLst/>
            <a:gdLst>
              <a:gd name="connsiteX0" fmla="*/ 341767 w 380597"/>
              <a:gd name="connsiteY0" fmla="*/ 2370 h 534995"/>
              <a:gd name="connsiteX1" fmla="*/ 356427 w 380597"/>
              <a:gd name="connsiteY1" fmla="*/ 0 h 534995"/>
              <a:gd name="connsiteX2" fmla="*/ 374257 w 380597"/>
              <a:gd name="connsiteY2" fmla="*/ 17243 h 534995"/>
              <a:gd name="connsiteX3" fmla="*/ 377427 w 380597"/>
              <a:gd name="connsiteY3" fmla="*/ 36855 h 534995"/>
              <a:gd name="connsiteX4" fmla="*/ 380597 w 380597"/>
              <a:gd name="connsiteY4" fmla="*/ 56467 h 534995"/>
              <a:gd name="connsiteX5" fmla="*/ 369107 w 380597"/>
              <a:gd name="connsiteY5" fmla="*/ 78448 h 534995"/>
              <a:gd name="connsiteX6" fmla="*/ 342959 w 380597"/>
              <a:gd name="connsiteY6" fmla="*/ 102799 h 534995"/>
              <a:gd name="connsiteX7" fmla="*/ 319979 w 380597"/>
              <a:gd name="connsiteY7" fmla="*/ 146762 h 534995"/>
              <a:gd name="connsiteX8" fmla="*/ 293830 w 380597"/>
              <a:gd name="connsiteY8" fmla="*/ 171113 h 534995"/>
              <a:gd name="connsiteX9" fmla="*/ 256192 w 380597"/>
              <a:gd name="connsiteY9" fmla="*/ 217445 h 534995"/>
              <a:gd name="connsiteX10" fmla="*/ 207063 w 380597"/>
              <a:gd name="connsiteY10" fmla="*/ 285760 h 534995"/>
              <a:gd name="connsiteX11" fmla="*/ 169425 w 380597"/>
              <a:gd name="connsiteY11" fmla="*/ 332092 h 534995"/>
              <a:gd name="connsiteX12" fmla="*/ 117126 w 380597"/>
              <a:gd name="connsiteY12" fmla="*/ 380795 h 534995"/>
              <a:gd name="connsiteX13" fmla="*/ 79488 w 380597"/>
              <a:gd name="connsiteY13" fmla="*/ 427127 h 534995"/>
              <a:gd name="connsiteX14" fmla="*/ 56508 w 380597"/>
              <a:gd name="connsiteY14" fmla="*/ 471090 h 534995"/>
              <a:gd name="connsiteX15" fmla="*/ 18870 w 380597"/>
              <a:gd name="connsiteY15" fmla="*/ 517422 h 534995"/>
              <a:gd name="connsiteX16" fmla="*/ 0 w 380597"/>
              <a:gd name="connsiteY16" fmla="*/ 534995 h 534995"/>
              <a:gd name="connsiteX17" fmla="*/ 0 w 380597"/>
              <a:gd name="connsiteY17" fmla="*/ 218607 h 534995"/>
              <a:gd name="connsiteX18" fmla="*/ 638 w 380597"/>
              <a:gd name="connsiteY18" fmla="*/ 218504 h 534995"/>
              <a:gd name="connsiteX19" fmla="*/ 12128 w 380597"/>
              <a:gd name="connsiteY19" fmla="*/ 196523 h 534995"/>
              <a:gd name="connsiteX20" fmla="*/ 26788 w 380597"/>
              <a:gd name="connsiteY20" fmla="*/ 194153 h 534995"/>
              <a:gd name="connsiteX21" fmla="*/ 52937 w 380597"/>
              <a:gd name="connsiteY21" fmla="*/ 169801 h 534995"/>
              <a:gd name="connsiteX22" fmla="*/ 82256 w 380597"/>
              <a:gd name="connsiteY22" fmla="*/ 165063 h 534995"/>
              <a:gd name="connsiteX23" fmla="*/ 123065 w 380597"/>
              <a:gd name="connsiteY23" fmla="*/ 138342 h 534995"/>
              <a:gd name="connsiteX24" fmla="*/ 178533 w 380597"/>
              <a:gd name="connsiteY24" fmla="*/ 109252 h 534995"/>
              <a:gd name="connsiteX25" fmla="*/ 219342 w 380597"/>
              <a:gd name="connsiteY25" fmla="*/ 82532 h 534995"/>
              <a:gd name="connsiteX26" fmla="*/ 260150 w 380597"/>
              <a:gd name="connsiteY26" fmla="*/ 55811 h 534995"/>
              <a:gd name="connsiteX27" fmla="*/ 286300 w 380597"/>
              <a:gd name="connsiteY27" fmla="*/ 31460 h 534995"/>
              <a:gd name="connsiteX28" fmla="*/ 315619 w 380597"/>
              <a:gd name="connsiteY28" fmla="*/ 26721 h 534995"/>
              <a:gd name="connsiteX29" fmla="*/ 341767 w 380597"/>
              <a:gd name="connsiteY29" fmla="*/ 2370 h 534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80597" h="534995">
                <a:moveTo>
                  <a:pt x="341767" y="2370"/>
                </a:moveTo>
                <a:lnTo>
                  <a:pt x="356427" y="0"/>
                </a:lnTo>
                <a:lnTo>
                  <a:pt x="374257" y="17243"/>
                </a:lnTo>
                <a:lnTo>
                  <a:pt x="377427" y="36855"/>
                </a:lnTo>
                <a:lnTo>
                  <a:pt x="380597" y="56467"/>
                </a:lnTo>
                <a:lnTo>
                  <a:pt x="369107" y="78448"/>
                </a:lnTo>
                <a:lnTo>
                  <a:pt x="342959" y="102799"/>
                </a:lnTo>
                <a:lnTo>
                  <a:pt x="319979" y="146762"/>
                </a:lnTo>
                <a:lnTo>
                  <a:pt x="293830" y="171113"/>
                </a:lnTo>
                <a:lnTo>
                  <a:pt x="256192" y="217445"/>
                </a:lnTo>
                <a:lnTo>
                  <a:pt x="207063" y="285760"/>
                </a:lnTo>
                <a:lnTo>
                  <a:pt x="169425" y="332092"/>
                </a:lnTo>
                <a:lnTo>
                  <a:pt x="117126" y="380795"/>
                </a:lnTo>
                <a:lnTo>
                  <a:pt x="79488" y="427127"/>
                </a:lnTo>
                <a:lnTo>
                  <a:pt x="56508" y="471090"/>
                </a:lnTo>
                <a:lnTo>
                  <a:pt x="18870" y="517422"/>
                </a:lnTo>
                <a:lnTo>
                  <a:pt x="0" y="534995"/>
                </a:lnTo>
                <a:lnTo>
                  <a:pt x="0" y="218607"/>
                </a:lnTo>
                <a:lnTo>
                  <a:pt x="638" y="218504"/>
                </a:lnTo>
                <a:lnTo>
                  <a:pt x="12128" y="196523"/>
                </a:lnTo>
                <a:lnTo>
                  <a:pt x="26788" y="194153"/>
                </a:lnTo>
                <a:lnTo>
                  <a:pt x="52937" y="169801"/>
                </a:lnTo>
                <a:lnTo>
                  <a:pt x="82256" y="165063"/>
                </a:lnTo>
                <a:lnTo>
                  <a:pt x="123065" y="138342"/>
                </a:lnTo>
                <a:lnTo>
                  <a:pt x="178533" y="109252"/>
                </a:lnTo>
                <a:lnTo>
                  <a:pt x="219342" y="82532"/>
                </a:lnTo>
                <a:lnTo>
                  <a:pt x="260150" y="55811"/>
                </a:lnTo>
                <a:lnTo>
                  <a:pt x="286300" y="31460"/>
                </a:lnTo>
                <a:lnTo>
                  <a:pt x="315619" y="26721"/>
                </a:lnTo>
                <a:lnTo>
                  <a:pt x="341767" y="237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  <p:sp>
        <p:nvSpPr>
          <p:cNvPr id="102" name="任意多边形: 形状 101">
            <a:extLst>
              <a:ext uri="{FF2B5EF4-FFF2-40B4-BE49-F238E27FC236}">
                <a16:creationId xmlns:a16="http://schemas.microsoft.com/office/drawing/2014/main" xmlns="" id="{89A410EC-E80D-4F87-9657-CE8F37785959}"/>
              </a:ext>
            </a:extLst>
          </p:cNvPr>
          <p:cNvSpPr/>
          <p:nvPr/>
        </p:nvSpPr>
        <p:spPr>
          <a:xfrm rot="550902">
            <a:off x="5189053" y="5061752"/>
            <a:ext cx="320171" cy="1249709"/>
          </a:xfrm>
          <a:custGeom>
            <a:avLst/>
            <a:gdLst>
              <a:gd name="connsiteX0" fmla="*/ 320171 w 320171"/>
              <a:gd name="connsiteY0" fmla="*/ 0 h 1249709"/>
              <a:gd name="connsiteX1" fmla="*/ 316946 w 320171"/>
              <a:gd name="connsiteY1" fmla="*/ 16123 h 1249709"/>
              <a:gd name="connsiteX2" fmla="*/ 290796 w 320171"/>
              <a:gd name="connsiteY2" fmla="*/ 40473 h 1249709"/>
              <a:gd name="connsiteX3" fmla="*/ 282477 w 320171"/>
              <a:gd name="connsiteY3" fmla="*/ 82067 h 1249709"/>
              <a:gd name="connsiteX4" fmla="*/ 270987 w 320171"/>
              <a:gd name="connsiteY4" fmla="*/ 104049 h 1249709"/>
              <a:gd name="connsiteX5" fmla="*/ 262667 w 320171"/>
              <a:gd name="connsiteY5" fmla="*/ 145642 h 1249709"/>
              <a:gd name="connsiteX6" fmla="*/ 254349 w 320171"/>
              <a:gd name="connsiteY6" fmla="*/ 187236 h 1249709"/>
              <a:gd name="connsiteX7" fmla="*/ 246029 w 320171"/>
              <a:gd name="connsiteY7" fmla="*/ 228829 h 1249709"/>
              <a:gd name="connsiteX8" fmla="*/ 255539 w 320171"/>
              <a:gd name="connsiteY8" fmla="*/ 287664 h 1249709"/>
              <a:gd name="connsiteX9" fmla="*/ 253559 w 320171"/>
              <a:gd name="connsiteY9" fmla="*/ 368482 h 1249709"/>
              <a:gd name="connsiteX10" fmla="*/ 248410 w 320171"/>
              <a:gd name="connsiteY10" fmla="*/ 429688 h 1249709"/>
              <a:gd name="connsiteX11" fmla="*/ 246430 w 320171"/>
              <a:gd name="connsiteY11" fmla="*/ 510505 h 1249709"/>
              <a:gd name="connsiteX12" fmla="*/ 255940 w 320171"/>
              <a:gd name="connsiteY12" fmla="*/ 569341 h 1249709"/>
              <a:gd name="connsiteX13" fmla="*/ 250790 w 320171"/>
              <a:gd name="connsiteY13" fmla="*/ 630546 h 1249709"/>
              <a:gd name="connsiteX14" fmla="*/ 257130 w 320171"/>
              <a:gd name="connsiteY14" fmla="*/ 669770 h 1249709"/>
              <a:gd name="connsiteX15" fmla="*/ 263470 w 320171"/>
              <a:gd name="connsiteY15" fmla="*/ 708994 h 1249709"/>
              <a:gd name="connsiteX16" fmla="*/ 251982 w 320171"/>
              <a:gd name="connsiteY16" fmla="*/ 730976 h 1249709"/>
              <a:gd name="connsiteX17" fmla="*/ 269810 w 320171"/>
              <a:gd name="connsiteY17" fmla="*/ 748218 h 1249709"/>
              <a:gd name="connsiteX18" fmla="*/ 283832 w 320171"/>
              <a:gd name="connsiteY18" fmla="*/ 745952 h 1249709"/>
              <a:gd name="connsiteX19" fmla="*/ 283832 w 320171"/>
              <a:gd name="connsiteY19" fmla="*/ 1062340 h 1249709"/>
              <a:gd name="connsiteX20" fmla="*/ 276553 w 320171"/>
              <a:gd name="connsiteY20" fmla="*/ 1069118 h 1249709"/>
              <a:gd name="connsiteX21" fmla="*/ 265063 w 320171"/>
              <a:gd name="connsiteY21" fmla="*/ 1091100 h 1249709"/>
              <a:gd name="connsiteX22" fmla="*/ 256743 w 320171"/>
              <a:gd name="connsiteY22" fmla="*/ 1132693 h 1249709"/>
              <a:gd name="connsiteX23" fmla="*/ 219105 w 320171"/>
              <a:gd name="connsiteY23" fmla="*/ 1179026 h 1249709"/>
              <a:gd name="connsiteX24" fmla="*/ 207615 w 320171"/>
              <a:gd name="connsiteY24" fmla="*/ 1201007 h 1249709"/>
              <a:gd name="connsiteX25" fmla="*/ 181466 w 320171"/>
              <a:gd name="connsiteY25" fmla="*/ 1225358 h 1249709"/>
              <a:gd name="connsiteX26" fmla="*/ 155316 w 320171"/>
              <a:gd name="connsiteY26" fmla="*/ 1249709 h 1249709"/>
              <a:gd name="connsiteX27" fmla="*/ 137487 w 320171"/>
              <a:gd name="connsiteY27" fmla="*/ 1232467 h 1249709"/>
              <a:gd name="connsiteX28" fmla="*/ 104998 w 320171"/>
              <a:gd name="connsiteY28" fmla="*/ 1217594 h 1249709"/>
              <a:gd name="connsiteX29" fmla="*/ 87168 w 320171"/>
              <a:gd name="connsiteY29" fmla="*/ 1200352 h 1249709"/>
              <a:gd name="connsiteX30" fmla="*/ 66169 w 320171"/>
              <a:gd name="connsiteY30" fmla="*/ 1163497 h 1249709"/>
              <a:gd name="connsiteX31" fmla="*/ 45169 w 320171"/>
              <a:gd name="connsiteY31" fmla="*/ 1126643 h 1249709"/>
              <a:gd name="connsiteX32" fmla="*/ 27339 w 320171"/>
              <a:gd name="connsiteY32" fmla="*/ 1109400 h 1249709"/>
              <a:gd name="connsiteX33" fmla="*/ 6340 w 320171"/>
              <a:gd name="connsiteY33" fmla="*/ 1072546 h 1249709"/>
              <a:gd name="connsiteX34" fmla="*/ 3170 w 320171"/>
              <a:gd name="connsiteY34" fmla="*/ 1052934 h 1249709"/>
              <a:gd name="connsiteX35" fmla="*/ 0 w 320171"/>
              <a:gd name="connsiteY35" fmla="*/ 1033322 h 1249709"/>
              <a:gd name="connsiteX36" fmla="*/ 8319 w 320171"/>
              <a:gd name="connsiteY36" fmla="*/ 991728 h 1249709"/>
              <a:gd name="connsiteX37" fmla="*/ 19809 w 320171"/>
              <a:gd name="connsiteY37" fmla="*/ 969747 h 1249709"/>
              <a:gd name="connsiteX38" fmla="*/ 42788 w 320171"/>
              <a:gd name="connsiteY38" fmla="*/ 925784 h 1249709"/>
              <a:gd name="connsiteX39" fmla="*/ 51108 w 320171"/>
              <a:gd name="connsiteY39" fmla="*/ 884191 h 1249709"/>
              <a:gd name="connsiteX40" fmla="*/ 70916 w 320171"/>
              <a:gd name="connsiteY40" fmla="*/ 820615 h 1249709"/>
              <a:gd name="connsiteX41" fmla="*/ 76066 w 320171"/>
              <a:gd name="connsiteY41" fmla="*/ 759411 h 1249709"/>
              <a:gd name="connsiteX42" fmla="*/ 74876 w 320171"/>
              <a:gd name="connsiteY42" fmla="*/ 658981 h 1249709"/>
              <a:gd name="connsiteX43" fmla="*/ 61005 w 320171"/>
              <a:gd name="connsiteY43" fmla="*/ 480103 h 1249709"/>
              <a:gd name="connsiteX44" fmla="*/ 45155 w 320171"/>
              <a:gd name="connsiteY44" fmla="*/ 382044 h 1249709"/>
              <a:gd name="connsiteX45" fmla="*/ 32475 w 320171"/>
              <a:gd name="connsiteY45" fmla="*/ 303596 h 1249709"/>
              <a:gd name="connsiteX46" fmla="*/ 26135 w 320171"/>
              <a:gd name="connsiteY46" fmla="*/ 264372 h 1249709"/>
              <a:gd name="connsiteX47" fmla="*/ 19795 w 320171"/>
              <a:gd name="connsiteY47" fmla="*/ 225148 h 1249709"/>
              <a:gd name="connsiteX48" fmla="*/ 16625 w 320171"/>
              <a:gd name="connsiteY48" fmla="*/ 205536 h 1249709"/>
              <a:gd name="connsiteX49" fmla="*/ 13455 w 320171"/>
              <a:gd name="connsiteY49" fmla="*/ 185924 h 1249709"/>
              <a:gd name="connsiteX50" fmla="*/ 9015 w 320171"/>
              <a:gd name="connsiteY50" fmla="*/ 158456 h 1249709"/>
              <a:gd name="connsiteX51" fmla="*/ 320171 w 320171"/>
              <a:gd name="connsiteY51" fmla="*/ 0 h 1249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</a:cxnLst>
            <a:rect l="l" t="t" r="r" b="b"/>
            <a:pathLst>
              <a:path w="320171" h="1249709">
                <a:moveTo>
                  <a:pt x="320171" y="0"/>
                </a:moveTo>
                <a:lnTo>
                  <a:pt x="316946" y="16123"/>
                </a:lnTo>
                <a:lnTo>
                  <a:pt x="290796" y="40473"/>
                </a:lnTo>
                <a:lnTo>
                  <a:pt x="282477" y="82067"/>
                </a:lnTo>
                <a:lnTo>
                  <a:pt x="270987" y="104049"/>
                </a:lnTo>
                <a:lnTo>
                  <a:pt x="262667" y="145642"/>
                </a:lnTo>
                <a:lnTo>
                  <a:pt x="254349" y="187236"/>
                </a:lnTo>
                <a:lnTo>
                  <a:pt x="246029" y="228829"/>
                </a:lnTo>
                <a:lnTo>
                  <a:pt x="255539" y="287664"/>
                </a:lnTo>
                <a:lnTo>
                  <a:pt x="253559" y="368482"/>
                </a:lnTo>
                <a:lnTo>
                  <a:pt x="248410" y="429688"/>
                </a:lnTo>
                <a:lnTo>
                  <a:pt x="246430" y="510505"/>
                </a:lnTo>
                <a:lnTo>
                  <a:pt x="255940" y="569341"/>
                </a:lnTo>
                <a:lnTo>
                  <a:pt x="250790" y="630546"/>
                </a:lnTo>
                <a:lnTo>
                  <a:pt x="257130" y="669770"/>
                </a:lnTo>
                <a:lnTo>
                  <a:pt x="263470" y="708994"/>
                </a:lnTo>
                <a:lnTo>
                  <a:pt x="251982" y="730976"/>
                </a:lnTo>
                <a:lnTo>
                  <a:pt x="269810" y="748218"/>
                </a:lnTo>
                <a:lnTo>
                  <a:pt x="283832" y="745952"/>
                </a:lnTo>
                <a:lnTo>
                  <a:pt x="283832" y="1062340"/>
                </a:lnTo>
                <a:lnTo>
                  <a:pt x="276553" y="1069118"/>
                </a:lnTo>
                <a:lnTo>
                  <a:pt x="265063" y="1091100"/>
                </a:lnTo>
                <a:lnTo>
                  <a:pt x="256743" y="1132693"/>
                </a:lnTo>
                <a:lnTo>
                  <a:pt x="219105" y="1179026"/>
                </a:lnTo>
                <a:lnTo>
                  <a:pt x="207615" y="1201007"/>
                </a:lnTo>
                <a:lnTo>
                  <a:pt x="181466" y="1225358"/>
                </a:lnTo>
                <a:lnTo>
                  <a:pt x="155316" y="1249709"/>
                </a:lnTo>
                <a:lnTo>
                  <a:pt x="137487" y="1232467"/>
                </a:lnTo>
                <a:lnTo>
                  <a:pt x="104998" y="1217594"/>
                </a:lnTo>
                <a:lnTo>
                  <a:pt x="87168" y="1200352"/>
                </a:lnTo>
                <a:lnTo>
                  <a:pt x="66169" y="1163497"/>
                </a:lnTo>
                <a:lnTo>
                  <a:pt x="45169" y="1126643"/>
                </a:lnTo>
                <a:lnTo>
                  <a:pt x="27339" y="1109400"/>
                </a:lnTo>
                <a:lnTo>
                  <a:pt x="6340" y="1072546"/>
                </a:lnTo>
                <a:lnTo>
                  <a:pt x="3170" y="1052934"/>
                </a:lnTo>
                <a:lnTo>
                  <a:pt x="0" y="1033322"/>
                </a:lnTo>
                <a:lnTo>
                  <a:pt x="8319" y="991728"/>
                </a:lnTo>
                <a:lnTo>
                  <a:pt x="19809" y="969747"/>
                </a:lnTo>
                <a:lnTo>
                  <a:pt x="42788" y="925784"/>
                </a:lnTo>
                <a:lnTo>
                  <a:pt x="51108" y="884191"/>
                </a:lnTo>
                <a:lnTo>
                  <a:pt x="70916" y="820615"/>
                </a:lnTo>
                <a:lnTo>
                  <a:pt x="76066" y="759411"/>
                </a:lnTo>
                <a:lnTo>
                  <a:pt x="74876" y="658981"/>
                </a:lnTo>
                <a:lnTo>
                  <a:pt x="61005" y="480103"/>
                </a:lnTo>
                <a:lnTo>
                  <a:pt x="45155" y="382044"/>
                </a:lnTo>
                <a:lnTo>
                  <a:pt x="32475" y="303596"/>
                </a:lnTo>
                <a:lnTo>
                  <a:pt x="26135" y="264372"/>
                </a:lnTo>
                <a:lnTo>
                  <a:pt x="19795" y="225148"/>
                </a:lnTo>
                <a:lnTo>
                  <a:pt x="16625" y="205536"/>
                </a:lnTo>
                <a:lnTo>
                  <a:pt x="13455" y="185924"/>
                </a:lnTo>
                <a:lnTo>
                  <a:pt x="9015" y="158456"/>
                </a:lnTo>
                <a:lnTo>
                  <a:pt x="320171" y="0"/>
                </a:lnTo>
                <a:close/>
              </a:path>
            </a:pathLst>
          </a:cu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805245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10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1000"/>
                            </p:stCondLst>
                            <p:childTnLst>
                              <p:par>
                                <p:cTn id="9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" dur="10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2500"/>
                            </p:stCondLst>
                            <p:childTnLst>
                              <p:par>
                                <p:cTn id="13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4000"/>
                            </p:stCondLst>
                            <p:childTnLst>
                              <p:par>
                                <p:cTn id="1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10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10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6300"/>
                            </p:stCondLst>
                            <p:childTnLst>
                              <p:par>
                                <p:cTn id="2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10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7800"/>
                            </p:stCondLst>
                            <p:childTnLst>
                              <p:par>
                                <p:cTn id="2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9300"/>
                            </p:stCondLst>
                            <p:childTnLst>
                              <p:par>
                                <p:cTn id="3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4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1" fill="hold" grpId="0" nodeType="withEffect">
                                  <p:stCondLst>
                                    <p:cond delay="14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7" dur="10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22" presetClass="entr" presetSubtype="2" fill="hold" grpId="0" nodeType="withEffect">
                                  <p:stCondLst>
                                    <p:cond delay="22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40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12500"/>
                            </p:stCondLst>
                            <p:childTnLst>
                              <p:par>
                                <p:cTn id="4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4" dur="10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5" fill="hold">
                            <p:stCondLst>
                              <p:cond delay="14000"/>
                            </p:stCondLst>
                            <p:childTnLst>
                              <p:par>
                                <p:cTn id="4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8" dur="10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>
                            <p:stCondLst>
                              <p:cond delay="15500"/>
                            </p:stCondLst>
                            <p:childTnLst>
                              <p:par>
                                <p:cTn id="50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2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5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7800"/>
                            </p:stCondLst>
                            <p:childTnLst>
                              <p:par>
                                <p:cTn id="5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59" dur="10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4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>
                            <p:stCondLst>
                              <p:cond delay="1000"/>
                            </p:stCondLst>
                            <p:childTnLst>
                              <p:par>
                                <p:cTn id="66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68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>
                            <p:stCondLst>
                              <p:cond delay="2500"/>
                            </p:stCondLst>
                            <p:childTnLst>
                              <p:par>
                                <p:cTn id="70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2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3" fill="hold">
                            <p:stCondLst>
                              <p:cond delay="4000"/>
                            </p:stCondLst>
                            <p:childTnLst>
                              <p:par>
                                <p:cTn id="7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6" dur="10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>
                            <p:stCondLst>
                              <p:cond delay="5500"/>
                            </p:stCondLst>
                            <p:childTnLst>
                              <p:par>
                                <p:cTn id="78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80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1" fill="hold">
                            <p:stCondLst>
                              <p:cond delay="7000"/>
                            </p:stCondLst>
                            <p:childTnLst>
                              <p:par>
                                <p:cTn id="8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4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89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0" fill="hold">
                            <p:stCondLst>
                              <p:cond delay="1000"/>
                            </p:stCondLst>
                            <p:childTnLst>
                              <p:par>
                                <p:cTn id="9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3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>
                            <p:stCondLst>
                              <p:cond delay="2500"/>
                            </p:stCondLst>
                            <p:childTnLst>
                              <p:par>
                                <p:cTn id="9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97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2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3" fill="hold">
                            <p:stCondLst>
                              <p:cond delay="1000"/>
                            </p:stCondLst>
                            <p:childTnLst>
                              <p:par>
                                <p:cTn id="104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6" dur="10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7" fill="hold">
                            <p:stCondLst>
                              <p:cond delay="2500"/>
                            </p:stCondLst>
                            <p:childTnLst>
                              <p:par>
                                <p:cTn id="108" presetID="22" presetClass="entr" presetSubtype="4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0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1" fill="hold">
                            <p:stCondLst>
                              <p:cond delay="4000"/>
                            </p:stCondLst>
                            <p:childTnLst>
                              <p:par>
                                <p:cTn id="112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14" dur="10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7" dur="10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8" fill="hold">
                            <p:stCondLst>
                              <p:cond delay="6300"/>
                            </p:stCondLst>
                            <p:childTnLst>
                              <p:par>
                                <p:cTn id="11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21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2" fill="hold">
                      <p:stCondLst>
                        <p:cond delay="indefinite"/>
                      </p:stCondLst>
                      <p:childTnLst>
                        <p:par>
                          <p:cTn id="123" fill="hold">
                            <p:stCondLst>
                              <p:cond delay="0"/>
                            </p:stCondLst>
                            <p:childTnLst>
                              <p:par>
                                <p:cTn id="124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6" dur="1000"/>
                                        <p:tgtEl>
                                          <p:spTgt spid="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7" fill="hold">
                            <p:stCondLst>
                              <p:cond delay="1000"/>
                            </p:stCondLst>
                            <p:childTnLst>
                              <p:par>
                                <p:cTn id="12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0" dur="10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1" presetID="22" presetClass="entr" presetSubtype="1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3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4" presetID="22" presetClass="entr" presetSubtype="8" fill="hold" grpId="0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1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6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3700"/>
                            </p:stCondLst>
                            <p:childTnLst>
                              <p:par>
                                <p:cTn id="13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0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1" fill="hold">
                            <p:stCondLst>
                              <p:cond delay="5200"/>
                            </p:stCondLst>
                            <p:childTnLst>
                              <p:par>
                                <p:cTn id="142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44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5" fill="hold">
                            <p:stCondLst>
                              <p:cond delay="6700"/>
                            </p:stCondLst>
                            <p:childTnLst>
                              <p:par>
                                <p:cTn id="146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8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9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1" dur="10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9000"/>
                            </p:stCondLst>
                            <p:childTnLst>
                              <p:par>
                                <p:cTn id="15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5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6" fill="hold">
                            <p:stCondLst>
                              <p:cond delay="10500"/>
                            </p:stCondLst>
                            <p:childTnLst>
                              <p:par>
                                <p:cTn id="15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59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0" fill="hold">
                            <p:stCondLst>
                              <p:cond delay="12000"/>
                            </p:stCondLst>
                            <p:childTnLst>
                              <p:par>
                                <p:cTn id="161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3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4" presetID="22" presetClass="entr" presetSubtype="1" fill="hold" grpId="0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6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14300"/>
                            </p:stCondLst>
                            <p:childTnLst>
                              <p:par>
                                <p:cTn id="168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70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5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1000"/>
                            </p:stCondLst>
                            <p:childTnLst>
                              <p:par>
                                <p:cTn id="177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79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0" fill="hold">
                            <p:stCondLst>
                              <p:cond delay="2500"/>
                            </p:stCondLst>
                            <p:childTnLst>
                              <p:par>
                                <p:cTn id="181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83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4" fill="hold">
                            <p:stCondLst>
                              <p:cond delay="4000"/>
                            </p:stCondLst>
                            <p:childTnLst>
                              <p:par>
                                <p:cTn id="185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7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5500"/>
                            </p:stCondLst>
                            <p:childTnLst>
                              <p:par>
                                <p:cTn id="189" presetID="22" presetClass="entr" presetSubtype="1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1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2" fill="hold">
                            <p:stCondLst>
                              <p:cond delay="7000"/>
                            </p:stCondLst>
                            <p:childTnLst>
                              <p:par>
                                <p:cTn id="193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5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6" fill="hold">
                            <p:stCondLst>
                              <p:cond delay="8500"/>
                            </p:stCondLst>
                            <p:childTnLst>
                              <p:par>
                                <p:cTn id="197" presetID="22" presetClass="entr" presetSubtype="8" fill="hold" grpId="0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 animBg="1"/>
      <p:bldP spid="51" grpId="0" animBg="1"/>
      <p:bldP spid="52" grpId="0" animBg="1"/>
      <p:bldP spid="53" grpId="0" animBg="1"/>
      <p:bldP spid="54" grpId="0" animBg="1"/>
      <p:bldP spid="55" grpId="0" animBg="1"/>
      <p:bldP spid="56" grpId="0" animBg="1"/>
      <p:bldP spid="57" grpId="0" animBg="1"/>
      <p:bldP spid="58" grpId="0" animBg="1"/>
      <p:bldP spid="59" grpId="0" animBg="1"/>
      <p:bldP spid="60" grpId="0" animBg="1"/>
      <p:bldP spid="61" grpId="0" animBg="1"/>
      <p:bldP spid="62" grpId="0" animBg="1"/>
      <p:bldP spid="63" grpId="0" animBg="1"/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0" grpId="0" animBg="1"/>
      <p:bldP spid="71" grpId="0" animBg="1"/>
      <p:bldP spid="72" grpId="0" animBg="1"/>
      <p:bldP spid="73" grpId="0" animBg="1"/>
      <p:bldP spid="74" grpId="0" animBg="1"/>
      <p:bldP spid="75" grpId="0" animBg="1"/>
      <p:bldP spid="76" grpId="0" animBg="1"/>
      <p:bldP spid="77" grpId="0" animBg="1"/>
      <p:bldP spid="78" grpId="0" animBg="1"/>
      <p:bldP spid="79" grpId="0" animBg="1"/>
      <p:bldP spid="80" grpId="0" animBg="1"/>
      <p:bldP spid="81" grpId="0" animBg="1"/>
      <p:bldP spid="82" grpId="0" animBg="1"/>
      <p:bldP spid="83" grpId="0" animBg="1"/>
      <p:bldP spid="84" grpId="0" animBg="1"/>
      <p:bldP spid="86" grpId="0" animBg="1"/>
      <p:bldP spid="87" grpId="0" animBg="1"/>
      <p:bldP spid="90" grpId="0" animBg="1"/>
      <p:bldP spid="91" grpId="0" animBg="1"/>
      <p:bldP spid="92" grpId="0" animBg="1"/>
      <p:bldP spid="93" grpId="0" animBg="1"/>
      <p:bldP spid="94" grpId="0" animBg="1"/>
      <p:bldP spid="95" grpId="0" animBg="1"/>
      <p:bldP spid="96" grpId="0" animBg="1"/>
      <p:bldP spid="97" grpId="0" animBg="1"/>
      <p:bldP spid="98" grpId="0" animBg="1"/>
      <p:bldP spid="100" grpId="0" animBg="1"/>
      <p:bldP spid="99" grpId="0" animBg="1"/>
      <p:bldP spid="101" grpId="0" animBg="1"/>
      <p:bldP spid="102" grpId="0" animBg="1"/>
    </p:bldLst>
  </p:timing>
</p:sld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430</Words>
  <Application>Microsoft Macintosh PowerPoint</Application>
  <PresentationFormat>Widescreen</PresentationFormat>
  <Paragraphs>129</Paragraphs>
  <Slides>65</Slides>
  <Notes>62</Notes>
  <HiddenSlides>0</HiddenSlides>
  <MMClips>0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65</vt:i4>
      </vt:variant>
    </vt:vector>
  </HeadingPairs>
  <TitlesOfParts>
    <vt:vector size="73" baseType="lpstr">
      <vt:lpstr>Arial</vt:lpstr>
      <vt:lpstr>Calibri</vt:lpstr>
      <vt:lpstr>Calibri Light</vt:lpstr>
      <vt:lpstr>字魂70号-灵悦黑体</vt:lpstr>
      <vt:lpstr>宋体</vt:lpstr>
      <vt:lpstr>等线</vt:lpstr>
      <vt:lpstr>迷你简少儿</vt:lpstr>
      <vt:lpstr>Office 主题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Microsoft</Company>
  <LinksUpToDate>false</LinksUpToDate>
  <SharedDoc>false</SharedDoc>
  <HyperlinksChanged>false</HyperlinksChanged>
  <AppVersion>15.0026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zizi yang</dc:creator>
  <cp:lastModifiedBy>Microsoft Office User</cp:lastModifiedBy>
  <cp:revision>527</cp:revision>
  <dcterms:created xsi:type="dcterms:W3CDTF">2017-08-04T06:59:32Z</dcterms:created>
  <dcterms:modified xsi:type="dcterms:W3CDTF">2020-04-08T18:10:59Z</dcterms:modified>
</cp:coreProperties>
</file>